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notesSlides/notesSlide1.xml" ContentType="application/vnd.openxmlformats-officedocument.presentationml.notesSlide+xml"/>
  <Override PartName="/ppt/ink/ink16.xml" ContentType="application/inkml+xml"/>
  <Override PartName="/ppt/notesSlides/notesSlide2.xml" ContentType="application/vnd.openxmlformats-officedocument.presentationml.notesSlide+xml"/>
  <Override PartName="/ppt/ink/ink17.xml" ContentType="application/inkml+xml"/>
  <Override PartName="/ppt/ink/ink18.xml" ContentType="application/inkml+xml"/>
  <Override PartName="/ppt/ink/ink19.xml" ContentType="application/inkml+xml"/>
  <Override PartName="/ppt/notesSlides/notesSlide3.xml" ContentType="application/vnd.openxmlformats-officedocument.presentationml.notesSlide+xml"/>
  <Override PartName="/ppt/ink/ink20.xml" ContentType="application/inkml+xml"/>
  <Override PartName="/ppt/ink/ink21.xml" ContentType="application/inkml+xml"/>
  <Override PartName="/ppt/notesSlides/notesSlide4.xml" ContentType="application/vnd.openxmlformats-officedocument.presentationml.notesSlide+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notesSlides/notesSlide5.xml" ContentType="application/vnd.openxmlformats-officedocument.presentationml.notesSlide+xml"/>
  <Override PartName="/ppt/charts/chart1.xml" ContentType="application/vnd.openxmlformats-officedocument.drawingml.chart+xml"/>
  <Override PartName="/ppt/ink/ink30.xml" ContentType="application/inkml+xml"/>
  <Override PartName="/ppt/notesSlides/notesSlide6.xml" ContentType="application/vnd.openxmlformats-officedocument.presentationml.notesSlide+xml"/>
  <Override PartName="/ppt/ink/ink31.xml" ContentType="application/inkml+xml"/>
  <Override PartName="/ppt/notesSlides/notesSlide7.xml" ContentType="application/vnd.openxmlformats-officedocument.presentationml.notesSlide+xml"/>
  <Override PartName="/ppt/ink/ink32.xml" ContentType="application/inkml+xml"/>
  <Override PartName="/ppt/notesSlides/notesSlide8.xml" ContentType="application/vnd.openxmlformats-officedocument.presentationml.notesSlide+xml"/>
  <Override PartName="/ppt/ink/ink33.xml" ContentType="application/inkml+xml"/>
  <Override PartName="/ppt/notesSlides/notesSlide9.xml" ContentType="application/vnd.openxmlformats-officedocument.presentationml.notesSlide+xml"/>
  <Override PartName="/ppt/ink/ink34.xml" ContentType="application/inkml+xml"/>
  <Override PartName="/ppt/ink/ink35.xml" ContentType="application/inkml+xml"/>
  <Override PartName="/ppt/notesSlides/notesSlide10.xml" ContentType="application/vnd.openxmlformats-officedocument.presentationml.notesSlide+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notesSlides/notesSlide11.xml" ContentType="application/vnd.openxmlformats-officedocument.presentationml.notesSlide+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notesSlides/notesSlide12.xml" ContentType="application/vnd.openxmlformats-officedocument.presentationml.notesSlide+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88" r:id="rId1"/>
  </p:sldMasterIdLst>
  <p:notesMasterIdLst>
    <p:notesMasterId r:id="rId107"/>
  </p:notesMasterIdLst>
  <p:sldIdLst>
    <p:sldId id="279" r:id="rId2"/>
    <p:sldId id="715" r:id="rId3"/>
    <p:sldId id="466" r:id="rId4"/>
    <p:sldId id="468" r:id="rId5"/>
    <p:sldId id="472" r:id="rId6"/>
    <p:sldId id="467" r:id="rId7"/>
    <p:sldId id="469" r:id="rId8"/>
    <p:sldId id="470" r:id="rId9"/>
    <p:sldId id="473" r:id="rId10"/>
    <p:sldId id="474" r:id="rId11"/>
    <p:sldId id="475" r:id="rId12"/>
    <p:sldId id="476" r:id="rId13"/>
    <p:sldId id="477" r:id="rId14"/>
    <p:sldId id="478" r:id="rId15"/>
    <p:sldId id="479" r:id="rId16"/>
    <p:sldId id="480" r:id="rId17"/>
    <p:sldId id="481" r:id="rId18"/>
    <p:sldId id="482" r:id="rId19"/>
    <p:sldId id="483" r:id="rId20"/>
    <p:sldId id="484" r:id="rId21"/>
    <p:sldId id="485" r:id="rId22"/>
    <p:sldId id="486" r:id="rId23"/>
    <p:sldId id="487" r:id="rId24"/>
    <p:sldId id="488" r:id="rId25"/>
    <p:sldId id="489" r:id="rId26"/>
    <p:sldId id="490" r:id="rId27"/>
    <p:sldId id="491" r:id="rId28"/>
    <p:sldId id="492" r:id="rId29"/>
    <p:sldId id="706" r:id="rId30"/>
    <p:sldId id="693" r:id="rId31"/>
    <p:sldId id="595" r:id="rId32"/>
    <p:sldId id="503" r:id="rId33"/>
    <p:sldId id="660" r:id="rId34"/>
    <p:sldId id="640" r:id="rId35"/>
    <p:sldId id="537" r:id="rId36"/>
    <p:sldId id="598" r:id="rId37"/>
    <p:sldId id="596" r:id="rId38"/>
    <p:sldId id="622" r:id="rId39"/>
    <p:sldId id="623" r:id="rId40"/>
    <p:sldId id="624" r:id="rId41"/>
    <p:sldId id="639" r:id="rId42"/>
    <p:sldId id="636" r:id="rId43"/>
    <p:sldId id="626" r:id="rId44"/>
    <p:sldId id="627" r:id="rId45"/>
    <p:sldId id="629" r:id="rId46"/>
    <p:sldId id="690" r:id="rId47"/>
    <p:sldId id="635" r:id="rId48"/>
    <p:sldId id="612" r:id="rId49"/>
    <p:sldId id="707" r:id="rId50"/>
    <p:sldId id="708" r:id="rId51"/>
    <p:sldId id="381" r:id="rId52"/>
    <p:sldId id="710" r:id="rId53"/>
    <p:sldId id="711" r:id="rId54"/>
    <p:sldId id="714" r:id="rId55"/>
    <p:sldId id="525" r:id="rId56"/>
    <p:sldId id="514" r:id="rId57"/>
    <p:sldId id="494" r:id="rId58"/>
    <p:sldId id="692" r:id="rId59"/>
    <p:sldId id="332" r:id="rId60"/>
    <p:sldId id="403" r:id="rId61"/>
    <p:sldId id="333" r:id="rId62"/>
    <p:sldId id="716" r:id="rId63"/>
    <p:sldId id="674" r:id="rId64"/>
    <p:sldId id="495" r:id="rId65"/>
    <p:sldId id="405" r:id="rId66"/>
    <p:sldId id="646" r:id="rId67"/>
    <p:sldId id="647" r:id="rId68"/>
    <p:sldId id="669" r:id="rId69"/>
    <p:sldId id="717" r:id="rId70"/>
    <p:sldId id="718" r:id="rId71"/>
    <p:sldId id="663" r:id="rId72"/>
    <p:sldId id="496" r:id="rId73"/>
    <p:sldId id="331" r:id="rId74"/>
    <p:sldId id="357" r:id="rId75"/>
    <p:sldId id="506" r:id="rId76"/>
    <p:sldId id="359" r:id="rId77"/>
    <p:sldId id="505" r:id="rId78"/>
    <p:sldId id="493" r:id="rId79"/>
    <p:sldId id="413" r:id="rId80"/>
    <p:sldId id="323" r:id="rId81"/>
    <p:sldId id="324" r:id="rId82"/>
    <p:sldId id="325" r:id="rId83"/>
    <p:sldId id="327" r:id="rId84"/>
    <p:sldId id="356" r:id="rId85"/>
    <p:sldId id="343" r:id="rId86"/>
    <p:sldId id="697" r:id="rId87"/>
    <p:sldId id="719" r:id="rId88"/>
    <p:sldId id="641" r:id="rId89"/>
    <p:sldId id="720" r:id="rId90"/>
    <p:sldId id="721" r:id="rId91"/>
    <p:sldId id="650" r:id="rId92"/>
    <p:sldId id="617" r:id="rId93"/>
    <p:sldId id="618" r:id="rId94"/>
    <p:sldId id="619" r:id="rId95"/>
    <p:sldId id="620" r:id="rId96"/>
    <p:sldId id="649" r:id="rId97"/>
    <p:sldId id="722" r:id="rId98"/>
    <p:sldId id="699" r:id="rId99"/>
    <p:sldId id="723" r:id="rId100"/>
    <p:sldId id="700" r:id="rId101"/>
    <p:sldId id="701" r:id="rId102"/>
    <p:sldId id="702" r:id="rId103"/>
    <p:sldId id="703" r:id="rId104"/>
    <p:sldId id="704" r:id="rId105"/>
    <p:sldId id="705" r:id="rId106"/>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charset="0"/>
        <a:ea typeface="+mn-ea"/>
        <a:cs typeface="+mn-cs"/>
      </a:defRPr>
    </a:lvl1pPr>
    <a:lvl2pPr marL="457200" algn="l" rtl="0" eaLnBrk="0" fontAlgn="base" hangingPunct="0">
      <a:spcBef>
        <a:spcPct val="0"/>
      </a:spcBef>
      <a:spcAft>
        <a:spcPct val="0"/>
      </a:spcAft>
      <a:defRPr kern="1200">
        <a:solidFill>
          <a:schemeClr val="tx1"/>
        </a:solidFill>
        <a:latin typeface="Arial" charset="0"/>
        <a:ea typeface="+mn-ea"/>
        <a:cs typeface="+mn-cs"/>
      </a:defRPr>
    </a:lvl2pPr>
    <a:lvl3pPr marL="914400" algn="l" rtl="0" eaLnBrk="0" fontAlgn="base" hangingPunct="0">
      <a:spcBef>
        <a:spcPct val="0"/>
      </a:spcBef>
      <a:spcAft>
        <a:spcPct val="0"/>
      </a:spcAft>
      <a:defRPr kern="1200">
        <a:solidFill>
          <a:schemeClr val="tx1"/>
        </a:solidFill>
        <a:latin typeface="Arial" charset="0"/>
        <a:ea typeface="+mn-ea"/>
        <a:cs typeface="+mn-cs"/>
      </a:defRPr>
    </a:lvl3pPr>
    <a:lvl4pPr marL="1371600" algn="l" rtl="0" eaLnBrk="0" fontAlgn="base" hangingPunct="0">
      <a:spcBef>
        <a:spcPct val="0"/>
      </a:spcBef>
      <a:spcAft>
        <a:spcPct val="0"/>
      </a:spcAft>
      <a:defRPr kern="1200">
        <a:solidFill>
          <a:schemeClr val="tx1"/>
        </a:solidFill>
        <a:latin typeface="Arial" charset="0"/>
        <a:ea typeface="+mn-ea"/>
        <a:cs typeface="+mn-cs"/>
      </a:defRPr>
    </a:lvl4pPr>
    <a:lvl5pPr marL="1828800" algn="l"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vertBarState="maximized">
    <p:restoredLeft sz="34557" autoAdjust="0"/>
    <p:restoredTop sz="94639" autoAdjust="0"/>
  </p:normalViewPr>
  <p:slideViewPr>
    <p:cSldViewPr>
      <p:cViewPr varScale="1">
        <p:scale>
          <a:sx n="152" d="100"/>
          <a:sy n="152" d="100"/>
        </p:scale>
        <p:origin x="964" y="104"/>
      </p:cViewPr>
      <p:guideLst>
        <p:guide orient="horz" pos="2160"/>
        <p:guide pos="2880"/>
      </p:guideLst>
    </p:cSldViewPr>
  </p:slideViewPr>
  <p:outlineViewPr>
    <p:cViewPr>
      <p:scale>
        <a:sx n="33" d="100"/>
        <a:sy n="33" d="100"/>
      </p:scale>
      <p:origin x="48" y="25032"/>
    </p:cViewPr>
  </p:outlineViewPr>
  <p:notesTextViewPr>
    <p:cViewPr>
      <p:scale>
        <a:sx n="100" d="100"/>
        <a:sy n="100" d="100"/>
      </p:scale>
      <p:origin x="0" y="0"/>
    </p:cViewPr>
  </p:notesTextViewPr>
  <p:sorterViewPr>
    <p:cViewPr varScale="1">
      <p:scale>
        <a:sx n="1" d="1"/>
        <a:sy n="1" d="1"/>
      </p:scale>
      <p:origin x="0" y="-18725"/>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notesMaster" Target="notesMasters/notesMaster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presProps" Target="presProps.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viewProps" Target="viewProp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theme" Target="theme/theme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oleObject" Target="file:///F:\Projects\C4G\Future%20Subsidence\LIDAR%20and%20CLEAR%20Hypsometric%20Curve%202010%20-%202100.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00">
                <a:latin typeface="Cambria" pitchFamily="18" charset="0"/>
              </a:defRPr>
            </a:pPr>
            <a:r>
              <a:rPr lang="en-US" sz="2000" b="1" i="0" baseline="0" dirty="0">
                <a:latin typeface="Cambria" pitchFamily="18" charset="0"/>
              </a:rPr>
              <a:t>Percent Land Below Sea Level by Parish Through 2100</a:t>
            </a:r>
          </a:p>
        </c:rich>
      </c:tx>
      <c:overlay val="0"/>
    </c:title>
    <c:autoTitleDeleted val="0"/>
    <c:plotArea>
      <c:layout>
        <c:manualLayout>
          <c:layoutTarget val="inner"/>
          <c:xMode val="edge"/>
          <c:yMode val="edge"/>
          <c:x val="0.14975762432350817"/>
          <c:y val="0.12185850297957825"/>
          <c:w val="0.83187687269179933"/>
          <c:h val="0.84874944433784594"/>
        </c:manualLayout>
      </c:layout>
      <c:barChart>
        <c:barDir val="bar"/>
        <c:grouping val="stacked"/>
        <c:varyColors val="0"/>
        <c:ser>
          <c:idx val="1"/>
          <c:order val="0"/>
          <c:tx>
            <c:strRef>
              <c:f>'Parish Changes'!$G$1</c:f>
              <c:strCache>
                <c:ptCount val="1"/>
                <c:pt idx="0">
                  <c:v>2010</c:v>
                </c:pt>
              </c:strCache>
            </c:strRef>
          </c:tx>
          <c:invertIfNegative val="0"/>
          <c:dLbls>
            <c:dLbl>
              <c:idx val="8"/>
              <c:tx>
                <c:rich>
                  <a:bodyPr/>
                  <a:lstStyle/>
                  <a:p>
                    <a:r>
                      <a:rPr lang="en-US"/>
                      <a:t>&lt;7%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3E8-4658-9E91-053D3D733FFA}"/>
                </c:ext>
              </c:extLst>
            </c:dLbl>
            <c:dLbl>
              <c:idx val="9"/>
              <c:layout>
                <c:manualLayout>
                  <c:x val="9.217786432976309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3E8-4658-9E91-053D3D733FFA}"/>
                </c:ext>
              </c:extLst>
            </c:dLbl>
            <c:dLbl>
              <c:idx val="10"/>
              <c:layout>
                <c:manualLayout>
                  <c:x val="9.6072703667640383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3E8-4658-9E91-053D3D733FFA}"/>
                </c:ext>
              </c:extLst>
            </c:dLbl>
            <c:dLbl>
              <c:idx val="11"/>
              <c:delete val="1"/>
              <c:extLst>
                <c:ext xmlns:c15="http://schemas.microsoft.com/office/drawing/2012/chart" uri="{CE6537A1-D6FC-4f65-9D91-7224C49458BB}"/>
                <c:ext xmlns:c16="http://schemas.microsoft.com/office/drawing/2014/chart" uri="{C3380CC4-5D6E-409C-BE32-E72D297353CC}">
                  <c16:uniqueId val="{00000003-B3E8-4658-9E91-053D3D733FFA}"/>
                </c:ext>
              </c:extLst>
            </c:dLbl>
            <c:dLbl>
              <c:idx val="12"/>
              <c:delete val="1"/>
              <c:extLst>
                <c:ext xmlns:c15="http://schemas.microsoft.com/office/drawing/2012/chart" uri="{CE6537A1-D6FC-4f65-9D91-7224C49458BB}"/>
                <c:ext xmlns:c16="http://schemas.microsoft.com/office/drawing/2014/chart" uri="{C3380CC4-5D6E-409C-BE32-E72D297353CC}">
                  <c16:uniqueId val="{00000004-B3E8-4658-9E91-053D3D733FFA}"/>
                </c:ext>
              </c:extLst>
            </c:dLbl>
            <c:dLbl>
              <c:idx val="13"/>
              <c:delete val="1"/>
              <c:extLst>
                <c:ext xmlns:c15="http://schemas.microsoft.com/office/drawing/2012/chart" uri="{CE6537A1-D6FC-4f65-9D91-7224C49458BB}"/>
                <c:ext xmlns:c16="http://schemas.microsoft.com/office/drawing/2014/chart" uri="{C3380CC4-5D6E-409C-BE32-E72D297353CC}">
                  <c16:uniqueId val="{00000005-B3E8-4658-9E91-053D3D733FFA}"/>
                </c:ext>
              </c:extLst>
            </c:dLbl>
            <c:dLbl>
              <c:idx val="14"/>
              <c:delete val="1"/>
              <c:extLst>
                <c:ext xmlns:c15="http://schemas.microsoft.com/office/drawing/2012/chart" uri="{CE6537A1-D6FC-4f65-9D91-7224C49458BB}"/>
                <c:ext xmlns:c16="http://schemas.microsoft.com/office/drawing/2014/chart" uri="{C3380CC4-5D6E-409C-BE32-E72D297353CC}">
                  <c16:uniqueId val="{00000006-B3E8-4658-9E91-053D3D733FFA}"/>
                </c:ext>
              </c:extLst>
            </c:dLbl>
            <c:dLbl>
              <c:idx val="15"/>
              <c:delete val="1"/>
              <c:extLst>
                <c:ext xmlns:c15="http://schemas.microsoft.com/office/drawing/2012/chart" uri="{CE6537A1-D6FC-4f65-9D91-7224C49458BB}"/>
                <c:ext xmlns:c16="http://schemas.microsoft.com/office/drawing/2014/chart" uri="{C3380CC4-5D6E-409C-BE32-E72D297353CC}">
                  <c16:uniqueId val="{00000007-B3E8-4658-9E91-053D3D733FFA}"/>
                </c:ext>
              </c:extLst>
            </c:dLbl>
            <c:dLbl>
              <c:idx val="16"/>
              <c:delete val="1"/>
              <c:extLst>
                <c:ext xmlns:c15="http://schemas.microsoft.com/office/drawing/2012/chart" uri="{CE6537A1-D6FC-4f65-9D91-7224C49458BB}"/>
                <c:ext xmlns:c16="http://schemas.microsoft.com/office/drawing/2014/chart" uri="{C3380CC4-5D6E-409C-BE32-E72D297353CC}">
                  <c16:uniqueId val="{00000008-B3E8-4658-9E91-053D3D733FFA}"/>
                </c:ext>
              </c:extLst>
            </c:dLbl>
            <c:numFmt formatCode="0.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'Parish Changes'!$A$2:$A$18</c:f>
              <c:strCache>
                <c:ptCount val="17"/>
                <c:pt idx="0">
                  <c:v>ORLEANS</c:v>
                </c:pt>
                <c:pt idx="1">
                  <c:v>JEFFERSON</c:v>
                </c:pt>
                <c:pt idx="2">
                  <c:v>PLAQUEMINES</c:v>
                </c:pt>
                <c:pt idx="3">
                  <c:v>ST BERNARD</c:v>
                </c:pt>
                <c:pt idx="4">
                  <c:v>TERREBONNE</c:v>
                </c:pt>
                <c:pt idx="5">
                  <c:v>LAFOURCHE</c:v>
                </c:pt>
                <c:pt idx="6">
                  <c:v>ST CHARLES</c:v>
                </c:pt>
                <c:pt idx="7">
                  <c:v>ST MARY</c:v>
                </c:pt>
                <c:pt idx="8">
                  <c:v>CAMERON</c:v>
                </c:pt>
                <c:pt idx="9">
                  <c:v>VERMILION</c:v>
                </c:pt>
                <c:pt idx="10">
                  <c:v>IBERIA</c:v>
                </c:pt>
                <c:pt idx="11">
                  <c:v>ST MARTIN</c:v>
                </c:pt>
                <c:pt idx="12">
                  <c:v>ASSUMPTION</c:v>
                </c:pt>
                <c:pt idx="13">
                  <c:v>CALCASIEU</c:v>
                </c:pt>
                <c:pt idx="14">
                  <c:v>IBERVILLE</c:v>
                </c:pt>
                <c:pt idx="15">
                  <c:v>JEFFERSON DAVIS</c:v>
                </c:pt>
                <c:pt idx="16">
                  <c:v>LAFAYETTE</c:v>
                </c:pt>
              </c:strCache>
            </c:strRef>
          </c:cat>
          <c:val>
            <c:numRef>
              <c:f>'Parish Changes'!$G$2:$G$18</c:f>
              <c:numCache>
                <c:formatCode>0.00%</c:formatCode>
                <c:ptCount val="17"/>
                <c:pt idx="0">
                  <c:v>0.54109056457355864</c:v>
                </c:pt>
                <c:pt idx="1">
                  <c:v>0.33989693151081102</c:v>
                </c:pt>
                <c:pt idx="2">
                  <c:v>0.26868942418091407</c:v>
                </c:pt>
                <c:pt idx="3">
                  <c:v>0.18662562973188127</c:v>
                </c:pt>
                <c:pt idx="4">
                  <c:v>0.10442576799650405</c:v>
                </c:pt>
                <c:pt idx="5">
                  <c:v>0.11050815417238997</c:v>
                </c:pt>
                <c:pt idx="6">
                  <c:v>0.117242808075354</c:v>
                </c:pt>
                <c:pt idx="7">
                  <c:v>0.14679841598631047</c:v>
                </c:pt>
                <c:pt idx="8">
                  <c:v>6.7863252350619727E-2</c:v>
                </c:pt>
                <c:pt idx="9">
                  <c:v>6.5435314044306997E-2</c:v>
                </c:pt>
                <c:pt idx="10">
                  <c:v>3.8332216512670644E-2</c:v>
                </c:pt>
                <c:pt idx="11">
                  <c:v>3.5978940100120864E-2</c:v>
                </c:pt>
                <c:pt idx="12">
                  <c:v>1.4656864914824838E-2</c:v>
                </c:pt>
                <c:pt idx="13">
                  <c:v>7.5142687628060824E-3</c:v>
                </c:pt>
                <c:pt idx="14">
                  <c:v>4.1632363992105161E-3</c:v>
                </c:pt>
                <c:pt idx="15">
                  <c:v>1.883055707290183E-3</c:v>
                </c:pt>
                <c:pt idx="16">
                  <c:v>2.9128412135084425E-5</c:v>
                </c:pt>
              </c:numCache>
            </c:numRef>
          </c:val>
          <c:extLst>
            <c:ext xmlns:c16="http://schemas.microsoft.com/office/drawing/2014/chart" uri="{C3380CC4-5D6E-409C-BE32-E72D297353CC}">
              <c16:uniqueId val="{00000009-B3E8-4658-9E91-053D3D733FFA}"/>
            </c:ext>
          </c:extLst>
        </c:ser>
        <c:ser>
          <c:idx val="0"/>
          <c:order val="1"/>
          <c:tx>
            <c:strRef>
              <c:f>'Parish Changes'!$H$1</c:f>
              <c:strCache>
                <c:ptCount val="1"/>
                <c:pt idx="0">
                  <c:v>2050</c:v>
                </c:pt>
              </c:strCache>
            </c:strRef>
          </c:tx>
          <c:invertIfNegative val="0"/>
          <c:dLbls>
            <c:dLbl>
              <c:idx val="8"/>
              <c:tx>
                <c:rich>
                  <a:bodyPr/>
                  <a:lstStyle/>
                  <a:p>
                    <a:r>
                      <a:rPr lang="en-US"/>
                      <a:t>&lt;11%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B3E8-4658-9E91-053D3D733FFA}"/>
                </c:ext>
              </c:extLst>
            </c:dLbl>
            <c:dLbl>
              <c:idx val="9"/>
              <c:layout>
                <c:manualLayout>
                  <c:x val="0.103862382343395"/>
                  <c:y val="3.5408727366077651E-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3E8-4658-9E91-053D3D733FFA}"/>
                </c:ext>
              </c:extLst>
            </c:dLbl>
            <c:dLbl>
              <c:idx val="10"/>
              <c:layout>
                <c:manualLayout>
                  <c:x val="0.1168451801363195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B3E8-4658-9E91-053D3D733FFA}"/>
                </c:ext>
              </c:extLst>
            </c:dLbl>
            <c:dLbl>
              <c:idx val="11"/>
              <c:delete val="1"/>
              <c:extLst>
                <c:ext xmlns:c15="http://schemas.microsoft.com/office/drawing/2012/chart" uri="{CE6537A1-D6FC-4f65-9D91-7224C49458BB}"/>
                <c:ext xmlns:c16="http://schemas.microsoft.com/office/drawing/2014/chart" uri="{C3380CC4-5D6E-409C-BE32-E72D297353CC}">
                  <c16:uniqueId val="{0000000D-B3E8-4658-9E91-053D3D733FFA}"/>
                </c:ext>
              </c:extLst>
            </c:dLbl>
            <c:dLbl>
              <c:idx val="12"/>
              <c:delete val="1"/>
              <c:extLst>
                <c:ext xmlns:c15="http://schemas.microsoft.com/office/drawing/2012/chart" uri="{CE6537A1-D6FC-4f65-9D91-7224C49458BB}"/>
                <c:ext xmlns:c16="http://schemas.microsoft.com/office/drawing/2014/chart" uri="{C3380CC4-5D6E-409C-BE32-E72D297353CC}">
                  <c16:uniqueId val="{0000000E-B3E8-4658-9E91-053D3D733FFA}"/>
                </c:ext>
              </c:extLst>
            </c:dLbl>
            <c:dLbl>
              <c:idx val="13"/>
              <c:delete val="1"/>
              <c:extLst>
                <c:ext xmlns:c15="http://schemas.microsoft.com/office/drawing/2012/chart" uri="{CE6537A1-D6FC-4f65-9D91-7224C49458BB}"/>
                <c:ext xmlns:c16="http://schemas.microsoft.com/office/drawing/2014/chart" uri="{C3380CC4-5D6E-409C-BE32-E72D297353CC}">
                  <c16:uniqueId val="{0000000F-B3E8-4658-9E91-053D3D733FFA}"/>
                </c:ext>
              </c:extLst>
            </c:dLbl>
            <c:dLbl>
              <c:idx val="14"/>
              <c:delete val="1"/>
              <c:extLst>
                <c:ext xmlns:c15="http://schemas.microsoft.com/office/drawing/2012/chart" uri="{CE6537A1-D6FC-4f65-9D91-7224C49458BB}"/>
                <c:ext xmlns:c16="http://schemas.microsoft.com/office/drawing/2014/chart" uri="{C3380CC4-5D6E-409C-BE32-E72D297353CC}">
                  <c16:uniqueId val="{00000010-B3E8-4658-9E91-053D3D733FFA}"/>
                </c:ext>
              </c:extLst>
            </c:dLbl>
            <c:dLbl>
              <c:idx val="15"/>
              <c:delete val="1"/>
              <c:extLst>
                <c:ext xmlns:c15="http://schemas.microsoft.com/office/drawing/2012/chart" uri="{CE6537A1-D6FC-4f65-9D91-7224C49458BB}"/>
                <c:ext xmlns:c16="http://schemas.microsoft.com/office/drawing/2014/chart" uri="{C3380CC4-5D6E-409C-BE32-E72D297353CC}">
                  <c16:uniqueId val="{00000011-B3E8-4658-9E91-053D3D733FFA}"/>
                </c:ext>
              </c:extLst>
            </c:dLbl>
            <c:dLbl>
              <c:idx val="16"/>
              <c:delete val="1"/>
              <c:extLst>
                <c:ext xmlns:c15="http://schemas.microsoft.com/office/drawing/2012/chart" uri="{CE6537A1-D6FC-4f65-9D91-7224C49458BB}"/>
                <c:ext xmlns:c16="http://schemas.microsoft.com/office/drawing/2014/chart" uri="{C3380CC4-5D6E-409C-BE32-E72D297353CC}">
                  <c16:uniqueId val="{00000012-B3E8-4658-9E91-053D3D733FFA}"/>
                </c:ext>
              </c:extLst>
            </c:dLbl>
            <c:numFmt formatCode="0.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'Parish Changes'!$A$2:$A$18</c:f>
              <c:strCache>
                <c:ptCount val="17"/>
                <c:pt idx="0">
                  <c:v>ORLEANS</c:v>
                </c:pt>
                <c:pt idx="1">
                  <c:v>JEFFERSON</c:v>
                </c:pt>
                <c:pt idx="2">
                  <c:v>PLAQUEMINES</c:v>
                </c:pt>
                <c:pt idx="3">
                  <c:v>ST BERNARD</c:v>
                </c:pt>
                <c:pt idx="4">
                  <c:v>TERREBONNE</c:v>
                </c:pt>
                <c:pt idx="5">
                  <c:v>LAFOURCHE</c:v>
                </c:pt>
                <c:pt idx="6">
                  <c:v>ST CHARLES</c:v>
                </c:pt>
                <c:pt idx="7">
                  <c:v>ST MARY</c:v>
                </c:pt>
                <c:pt idx="8">
                  <c:v>CAMERON</c:v>
                </c:pt>
                <c:pt idx="9">
                  <c:v>VERMILION</c:v>
                </c:pt>
                <c:pt idx="10">
                  <c:v>IBERIA</c:v>
                </c:pt>
                <c:pt idx="11">
                  <c:v>ST MARTIN</c:v>
                </c:pt>
                <c:pt idx="12">
                  <c:v>ASSUMPTION</c:v>
                </c:pt>
                <c:pt idx="13">
                  <c:v>CALCASIEU</c:v>
                </c:pt>
                <c:pt idx="14">
                  <c:v>IBERVILLE</c:v>
                </c:pt>
                <c:pt idx="15">
                  <c:v>JEFFERSON DAVIS</c:v>
                </c:pt>
                <c:pt idx="16">
                  <c:v>LAFAYETTE</c:v>
                </c:pt>
              </c:strCache>
            </c:strRef>
          </c:cat>
          <c:val>
            <c:numRef>
              <c:f>'Parish Changes'!$H$2:$H$18</c:f>
              <c:numCache>
                <c:formatCode>0.00%</c:formatCode>
                <c:ptCount val="17"/>
                <c:pt idx="0">
                  <c:v>0.73164563273968919</c:v>
                </c:pt>
                <c:pt idx="1">
                  <c:v>0.43723928920484834</c:v>
                </c:pt>
                <c:pt idx="2">
                  <c:v>0.46444207680117466</c:v>
                </c:pt>
                <c:pt idx="3">
                  <c:v>0.35650252554496292</c:v>
                </c:pt>
                <c:pt idx="4">
                  <c:v>0.29747139162282127</c:v>
                </c:pt>
                <c:pt idx="5">
                  <c:v>0.25425493074001115</c:v>
                </c:pt>
                <c:pt idx="6">
                  <c:v>0.20306406737461002</c:v>
                </c:pt>
                <c:pt idx="7">
                  <c:v>0.22252616451183893</c:v>
                </c:pt>
                <c:pt idx="8">
                  <c:v>0.10510950452085314</c:v>
                </c:pt>
                <c:pt idx="9">
                  <c:v>7.6257937679331131E-2</c:v>
                </c:pt>
                <c:pt idx="10">
                  <c:v>6.2247140885666991E-2</c:v>
                </c:pt>
                <c:pt idx="11">
                  <c:v>3.6574486449162794E-2</c:v>
                </c:pt>
                <c:pt idx="12">
                  <c:v>1.7820503106247096E-2</c:v>
                </c:pt>
                <c:pt idx="13">
                  <c:v>7.8418913647973713E-3</c:v>
                </c:pt>
                <c:pt idx="14">
                  <c:v>4.4349380593647738E-3</c:v>
                </c:pt>
                <c:pt idx="15">
                  <c:v>2.1702883885705388E-3</c:v>
                </c:pt>
                <c:pt idx="16">
                  <c:v>6.1075702863886729E-5</c:v>
                </c:pt>
              </c:numCache>
            </c:numRef>
          </c:val>
          <c:extLst>
            <c:ext xmlns:c16="http://schemas.microsoft.com/office/drawing/2014/chart" uri="{C3380CC4-5D6E-409C-BE32-E72D297353CC}">
              <c16:uniqueId val="{00000013-B3E8-4658-9E91-053D3D733FFA}"/>
            </c:ext>
          </c:extLst>
        </c:ser>
        <c:ser>
          <c:idx val="2"/>
          <c:order val="2"/>
          <c:tx>
            <c:strRef>
              <c:f>'Parish Changes'!$I$1</c:f>
              <c:strCache>
                <c:ptCount val="1"/>
                <c:pt idx="0">
                  <c:v>2100</c:v>
                </c:pt>
              </c:strCache>
            </c:strRef>
          </c:tx>
          <c:invertIfNegative val="0"/>
          <c:dLbls>
            <c:dLbl>
              <c:idx val="9"/>
              <c:layout>
                <c:manualLayout>
                  <c:x val="0.11165206101914961"/>
                  <c:y val="2.249516449566825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B3E8-4658-9E91-053D3D733FFA}"/>
                </c:ext>
              </c:extLst>
            </c:dLbl>
            <c:dLbl>
              <c:idx val="10"/>
              <c:layout>
                <c:manualLayout>
                  <c:x val="0.12074001947419669"/>
                  <c:y val="-2.248454187745929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B3E8-4658-9E91-053D3D733FFA}"/>
                </c:ext>
              </c:extLst>
            </c:dLbl>
            <c:dLbl>
              <c:idx val="11"/>
              <c:layout>
                <c:manualLayout>
                  <c:x val="2.7263773138386922E-2"/>
                  <c:y val="1.7704363683038826E-7"/>
                </c:manualLayout>
              </c:layout>
              <c:tx>
                <c:rich>
                  <a:bodyPr/>
                  <a:lstStyle/>
                  <a:p>
                    <a:r>
                      <a:rPr lang="en-US" sz="1000" b="0" i="0" u="none" strike="noStrike" baseline="0"/>
                      <a:t>&lt; </a:t>
                    </a:r>
                    <a:r>
                      <a:rPr lang="en-US"/>
                      <a:t>12%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B3E8-4658-9E91-053D3D733FFA}"/>
                </c:ext>
              </c:extLst>
            </c:dLbl>
            <c:dLbl>
              <c:idx val="12"/>
              <c:layout>
                <c:manualLayout>
                  <c:x val="2.5965595585848752E-2"/>
                  <c:y val="1.7704363683038826E-7"/>
                </c:manualLayout>
              </c:layout>
              <c:tx>
                <c:rich>
                  <a:bodyPr/>
                  <a:lstStyle/>
                  <a:p>
                    <a:r>
                      <a:rPr lang="en-US" sz="1000" b="0" i="0" u="none" strike="noStrike" baseline="0"/>
                      <a:t>&lt; 7</a:t>
                    </a:r>
                    <a:r>
                      <a:rPr lang="en-US"/>
                      <a:t>%</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B3E8-4658-9E91-053D3D733FFA}"/>
                </c:ext>
              </c:extLst>
            </c:dLbl>
            <c:dLbl>
              <c:idx val="13"/>
              <c:layout>
                <c:manualLayout>
                  <c:x val="2.3369036027263885E-2"/>
                  <c:y val="1.7704363683038826E-7"/>
                </c:manualLayout>
              </c:layout>
              <c:tx>
                <c:rich>
                  <a:bodyPr/>
                  <a:lstStyle/>
                  <a:p>
                    <a:r>
                      <a:rPr lang="en-US"/>
                      <a:t>&lt; 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B3E8-4658-9E91-053D3D733FFA}"/>
                </c:ext>
              </c:extLst>
            </c:dLbl>
            <c:dLbl>
              <c:idx val="14"/>
              <c:layout>
                <c:manualLayout>
                  <c:x val="2.0772476468679059E-2"/>
                  <c:y val="1.7704363683038826E-7"/>
                </c:manualLayout>
              </c:layout>
              <c:tx>
                <c:rich>
                  <a:bodyPr/>
                  <a:lstStyle/>
                  <a:p>
                    <a:r>
                      <a:rPr lang="en-US"/>
                      <a:t>&lt; 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B3E8-4658-9E91-053D3D733FFA}"/>
                </c:ext>
              </c:extLst>
            </c:dLbl>
            <c:dLbl>
              <c:idx val="15"/>
              <c:layout>
                <c:manualLayout>
                  <c:x val="2.0772476468679045E-2"/>
                  <c:y val="1.7704363683038826E-7"/>
                </c:manualLayout>
              </c:layout>
              <c:tx>
                <c:rich>
                  <a:bodyPr/>
                  <a:lstStyle/>
                  <a:p>
                    <a:r>
                      <a:rPr lang="en-US"/>
                      <a:t>&lt; 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B3E8-4658-9E91-053D3D733FFA}"/>
                </c:ext>
              </c:extLst>
            </c:dLbl>
            <c:dLbl>
              <c:idx val="16"/>
              <c:layout>
                <c:manualLayout>
                  <c:x val="2.0772476468679045E-2"/>
                  <c:y val="2.2486312313827611E-3"/>
                </c:manualLayout>
              </c:layout>
              <c:tx>
                <c:rich>
                  <a:bodyPr/>
                  <a:lstStyle/>
                  <a:p>
                    <a:r>
                      <a:rPr lang="en-US"/>
                      <a:t>&lt; 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B3E8-4658-9E91-053D3D733FFA}"/>
                </c:ext>
              </c:extLst>
            </c:dLbl>
            <c:numFmt formatCode="0.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'Parish Changes'!$A$2:$A$18</c:f>
              <c:strCache>
                <c:ptCount val="17"/>
                <c:pt idx="0">
                  <c:v>ORLEANS</c:v>
                </c:pt>
                <c:pt idx="1">
                  <c:v>JEFFERSON</c:v>
                </c:pt>
                <c:pt idx="2">
                  <c:v>PLAQUEMINES</c:v>
                </c:pt>
                <c:pt idx="3">
                  <c:v>ST BERNARD</c:v>
                </c:pt>
                <c:pt idx="4">
                  <c:v>TERREBONNE</c:v>
                </c:pt>
                <c:pt idx="5">
                  <c:v>LAFOURCHE</c:v>
                </c:pt>
                <c:pt idx="6">
                  <c:v>ST CHARLES</c:v>
                </c:pt>
                <c:pt idx="7">
                  <c:v>ST MARY</c:v>
                </c:pt>
                <c:pt idx="8">
                  <c:v>CAMERON</c:v>
                </c:pt>
                <c:pt idx="9">
                  <c:v>VERMILION</c:v>
                </c:pt>
                <c:pt idx="10">
                  <c:v>IBERIA</c:v>
                </c:pt>
                <c:pt idx="11">
                  <c:v>ST MARTIN</c:v>
                </c:pt>
                <c:pt idx="12">
                  <c:v>ASSUMPTION</c:v>
                </c:pt>
                <c:pt idx="13">
                  <c:v>CALCASIEU</c:v>
                </c:pt>
                <c:pt idx="14">
                  <c:v>IBERVILLE</c:v>
                </c:pt>
                <c:pt idx="15">
                  <c:v>JEFFERSON DAVIS</c:v>
                </c:pt>
                <c:pt idx="16">
                  <c:v>LAFAYETTE</c:v>
                </c:pt>
              </c:strCache>
            </c:strRef>
          </c:cat>
          <c:val>
            <c:numRef>
              <c:f>'Parish Changes'!$I$2:$I$18</c:f>
              <c:numCache>
                <c:formatCode>0.00%</c:formatCode>
                <c:ptCount val="17"/>
                <c:pt idx="0">
                  <c:v>0.85332712106597519</c:v>
                </c:pt>
                <c:pt idx="1">
                  <c:v>0.68324794365313923</c:v>
                </c:pt>
                <c:pt idx="2">
                  <c:v>0.62944279519473578</c:v>
                </c:pt>
                <c:pt idx="3">
                  <c:v>0.53189373189717293</c:v>
                </c:pt>
                <c:pt idx="4">
                  <c:v>0.60894601082307598</c:v>
                </c:pt>
                <c:pt idx="5">
                  <c:v>0.6061972547079113</c:v>
                </c:pt>
                <c:pt idx="6">
                  <c:v>0.61795618850491951</c:v>
                </c:pt>
                <c:pt idx="7">
                  <c:v>0.29267753831341897</c:v>
                </c:pt>
                <c:pt idx="8">
                  <c:v>0.15411939156153998</c:v>
                </c:pt>
                <c:pt idx="9">
                  <c:v>0.13121338698822596</c:v>
                </c:pt>
                <c:pt idx="10">
                  <c:v>0.16774203595414439</c:v>
                </c:pt>
                <c:pt idx="11">
                  <c:v>4.4177110305541188E-2</c:v>
                </c:pt>
                <c:pt idx="12">
                  <c:v>3.5663512531143159E-2</c:v>
                </c:pt>
                <c:pt idx="13">
                  <c:v>9.2583630871437405E-3</c:v>
                </c:pt>
                <c:pt idx="14">
                  <c:v>4.9620229616460084E-3</c:v>
                </c:pt>
                <c:pt idx="15">
                  <c:v>2.7590573974399591E-3</c:v>
                </c:pt>
                <c:pt idx="16">
                  <c:v>1.4846093926914E-4</c:v>
                </c:pt>
              </c:numCache>
            </c:numRef>
          </c:val>
          <c:extLst>
            <c:ext xmlns:c16="http://schemas.microsoft.com/office/drawing/2014/chart" uri="{C3380CC4-5D6E-409C-BE32-E72D297353CC}">
              <c16:uniqueId val="{0000001C-B3E8-4658-9E91-053D3D733FFA}"/>
            </c:ext>
          </c:extLst>
        </c:ser>
        <c:dLbls>
          <c:showLegendKey val="0"/>
          <c:showVal val="0"/>
          <c:showCatName val="0"/>
          <c:showSerName val="0"/>
          <c:showPercent val="0"/>
          <c:showBubbleSize val="0"/>
        </c:dLbls>
        <c:gapWidth val="55"/>
        <c:overlap val="100"/>
        <c:axId val="497722880"/>
        <c:axId val="497724416"/>
      </c:barChart>
      <c:catAx>
        <c:axId val="497722880"/>
        <c:scaling>
          <c:orientation val="maxMin"/>
        </c:scaling>
        <c:delete val="0"/>
        <c:axPos val="l"/>
        <c:numFmt formatCode="General" sourceLinked="0"/>
        <c:majorTickMark val="none"/>
        <c:minorTickMark val="none"/>
        <c:tickLblPos val="nextTo"/>
        <c:txPr>
          <a:bodyPr/>
          <a:lstStyle/>
          <a:p>
            <a:pPr>
              <a:defRPr b="1"/>
            </a:pPr>
            <a:endParaRPr lang="en-US"/>
          </a:p>
        </c:txPr>
        <c:crossAx val="497724416"/>
        <c:crosses val="autoZero"/>
        <c:auto val="1"/>
        <c:lblAlgn val="ctr"/>
        <c:lblOffset val="100"/>
        <c:noMultiLvlLbl val="0"/>
      </c:catAx>
      <c:valAx>
        <c:axId val="497724416"/>
        <c:scaling>
          <c:orientation val="minMax"/>
        </c:scaling>
        <c:delete val="0"/>
        <c:axPos val="t"/>
        <c:majorGridlines/>
        <c:numFmt formatCode="0%" sourceLinked="0"/>
        <c:majorTickMark val="none"/>
        <c:minorTickMark val="none"/>
        <c:tickLblPos val="none"/>
        <c:crossAx val="497722880"/>
        <c:crosses val="autoZero"/>
        <c:crossBetween val="between"/>
      </c:valAx>
      <c:spPr>
        <a:ln w="3175">
          <a:solidFill>
            <a:schemeClr val="tx1"/>
          </a:solidFill>
        </a:ln>
      </c:spPr>
    </c:plotArea>
    <c:legend>
      <c:legendPos val="r"/>
      <c:layout>
        <c:manualLayout>
          <c:xMode val="edge"/>
          <c:yMode val="edge"/>
          <c:x val="0.68065210446552071"/>
          <c:y val="0.32394574415709732"/>
          <c:w val="0.29219949829280195"/>
          <c:h val="6.754427714072482E-2"/>
        </c:manualLayout>
      </c:layout>
      <c:overlay val="0"/>
      <c:spPr>
        <a:solidFill>
          <a:schemeClr val="bg1"/>
        </a:solidFill>
        <a:ln>
          <a:noFill/>
        </a:ln>
        <a:effectLst>
          <a:outerShdw blurRad="50800" dist="38100" dir="2700000" algn="tl" rotWithShape="0">
            <a:prstClr val="black">
              <a:alpha val="40000"/>
            </a:prstClr>
          </a:outerShdw>
        </a:effectLst>
      </c:spPr>
      <c:txPr>
        <a:bodyPr/>
        <a:lstStyle/>
        <a:p>
          <a:pPr>
            <a:defRPr sz="1600"/>
          </a:pPr>
          <a:endParaRPr lang="en-US"/>
        </a:p>
      </c:txPr>
    </c:legend>
    <c:plotVisOnly val="1"/>
    <c:dispBlanksAs val="gap"/>
    <c:showDLblsOverMax val="0"/>
  </c:chart>
  <c:externalData r:id="rId1">
    <c:autoUpdate val="0"/>
  </c:externalData>
</c:chartSpace>
</file>

<file path=ppt/ink/ink1.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27:45.485"/>
    </inkml:context>
    <inkml:brush xml:id="br0">
      <inkml:brushProperty name="width" value="0.05292" units="cm"/>
      <inkml:brushProperty name="height" value="0.05292" units="cm"/>
      <inkml:brushProperty name="color" value="#FF0000"/>
    </inkml:brush>
  </inkml:definitions>
  <inkml:trace contextRef="#ctx0" brushRef="#br0">22550 8684 2284 0,'0'0'0'16,"0"0"40"-16,-25-17 1 15,25 17-4-15,0 0 1 16,0 0-38-16,0 0 1 0,0 0-115 16,0 0 0-16,0 0-1546 15</inkml:trace>
  <inkml:trace contextRef="#ctx0" brushRef="#br0" timeOffset="2916.09">22382 11299 2071 0,'0'0'0'15,"0"0"65"-15,-26-7 0 16,26 7 32-16,-23 0 1 15,-19-7-38-15,-15 0 1 16,-8 0-39-16,-7-5 0 16,-10 0-13-16,-6-2 1 15,-18-2-5-15,-12 4 0 16,-12 7 0-16,-13 3 1 0,-14 2 0 16,-25 4 0-16,-15 3 0 15,-19-5 1-15,-9-4-1 16,-5-3 1-16,-15-6 1 15,0-1 1-15,-9-2-1 16,0 2 1-16,-4-10 3 16,1 1 0-16,-2 4 1 15,1 3 1-15,-5 3-2 16,0 10 1-16,-1 9-2 16,-4 8 1-16,-7 8-3 15,-6 9 0-15,-6 7-2 16,-4 12 0-16,0 10-3 0,14 12 1 15,7 8-3-15,16 6 1 16,10 4-3-16,20 1 1 16,16-1-1-16,30 1 0 15,28 3-1-15,27-8 1 16,26-5-1-16,26 2 0 16,29 1-7-16,24 1 1 15,27-1-6-15,24 1 0 16,34 1-3-16,29-3 1 15,31-2-6-15,33-3 1 16,34-1-10-16,46-1 1 16,32-4-3-16,29-1 0 15,17-2 2-15,29-9 0 16,31-18 11-16,15-18 1 16,29-21 10-16,28-19 0 0,19-19 5 15,19-24 1 1,8-14 1-16,1-16 1 0,-8-18 0 15,-6-11 1-15,-19-5 6 16,-35-11 0-16,-20-4 11 16,-37-13 1-16,-49 3 9 15,-43-6 1-15,-47-2 12 16,-53-3 0-16,-60 3-2 16,-53-4 0-16,-54-1-2 15,-58-4 0-15,-59-1-5 0,-58-4 0 16,-65 4-11-1,-70 13 1-15,-64 16-20 0,-61 26 1 16,-63 31-3-16,-69 42 0 16,-40 51-12-16,-57 51 0 15,-64 55-57-15,-47 59 0 16,-42 68-10-16,-13 37 0 16,817-285-1868-16</inkml:trace>
  <inkml:trace contextRef="#ctx0" brushRef="#br0" timeOffset="15312.97">14949 13907 1276 0,'0'0'0'0,"43"-7"39"16,1 3 1-16,14 4 34 16,5 6 1-16,6 1-21 15,4 1 1-15,6 3-13 16,11 1 0-16,12 2-22 16,11 1 0-16,16 2 6 15,10 6 1-15,11 8-2 16,16 2 1-16,21 0 2 15,16-2 0-15,10 2-4 0,20-5 1 16,16-4-3-16,21-10 0 16,12-11-3-16,11-6 1 15,-1-6-2-15,-1-10 1 16,-5-9 7-16,-4-12 1 16,4-6 5-16,-14-5 0 15,-18 1 10-15,-21-3 0 16,-18-3 10-16,-19 1 1 15,-22-2-5-15,-15-7 1 16,-21 0-7-16,-27 0 0 16,-27 8-5-16,-17-4 1 15,-26-8 0-15,-18-3 0 16,-23-3-3-16,-19-1 0 16,-19-4 2-16,-18 3 0 15,-18-2-5-15,-16 0 1 0,-16 2-4 16,-14 3 0-16,-21 4-5 15,-18-4 1-15,-15-1-4 16,-20 6 1-16,-16 10-9 16,-12 7 1-16,-18-2-4 15,-11 4 0-15,-8 6-3 16,-15 7 0-16,-10 8-3 16,-7 5 1-16,-1 8-3 15,1 4 0-15,5 11-2 16,7 11 1-16,13 6-1 15,1 11 0-15,4 10-1 0,2 7 0 16,8 9-1-16,4 6 0 16,9 6-3-16,21 7 1 15,16 4-2-15,18 5 1 16,21-4-3-16,28 1 1 16,33-1-1-16,20-3 0 15,24-8-2-15,24 1 1 16,24-1-4-16,28 2 0 15,29-1-1-15,30-6 0 16,36-7 1-16,26-11 0 16,34-8 1-16,34-5 0 15,25-8 2-15,12-3 1 16,-3-7 1-16,-4 2 1 16,-7 2-2-16,-7 1 1 15,-8-1-2-15,-12-8 1 16,-204-9-2157-16</inkml:trace>
</inkml:ink>
</file>

<file path=ppt/ink/ink10.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6:43.730"/>
    </inkml:context>
    <inkml:brush xml:id="br0">
      <inkml:brushProperty name="width" value="0.05292" units="cm"/>
      <inkml:brushProperty name="height" value="0.05292" units="cm"/>
      <inkml:brushProperty name="color" value="#FF0000"/>
    </inkml:brush>
  </inkml:definitions>
  <inkml:trace contextRef="#ctx0" brushRef="#br0">13605 3150 951 0,'0'0'0'15,"0"0"6"-15,0 0 1 16,0 0 14-16,-26-7 0 16,1 7 32-16,-7 0 0 15,2 0 3-15,-1 3 1 16,-10 4-14-16,-1 7 1 16,-6 1-11-16,0 10 1 0,1 1-10 15,1 7 1-15,2 8-2 16,1 4 0-16,3 2-5 15,-6 10 0-15,2 16-3 16,-2 1 0-16,-9 0-2 16,3 1 0-16,6 8-3 15,2 7 0-15,7 2-3 16,-1 10 1-16,7 5-1 16,1 2 0-16,3 14 6 0,4 2 1 15,0 10 3-15,0 10 0 16,1 11 3-16,-3 10 0 15,2 3 4-15,-2 3 0 16,1 6 5-16,1-14 1 16,3-6-2-16,1-18 1 15,-2-15 4-15,3-15 0 16,7-11-6-16,3-4 1 16,-1-8-7-16,2-4 1 15,1-4-7-15,3-6 0 16,1-7-4-16,2-11 0 15,2 2-5-15,5-8 1 16,4-8-6-16,3-3 0 16,-14-38-1585-16</inkml:trace>
  <inkml:trace contextRef="#ctx0" brushRef="#br0" timeOffset="600.79">11974 4294 1164 0,'-4'17'0'15,"-6"28"11"-15,-1 29 0 16,4 23-11-16,2 16 1 15,1 23 6-15,-3 10 0 16,2 13 0-16,-1 5 1 16,1 15 2-16,7-1 1 15,10 7 2-15,1-3 1 16,6-4-1-16,-1-8 0 16,-4-15-1-16,-2-20 0 0,2-31 0 15,-5-16 1-15,5-15 2 16,0-11 0-16,4-11 3 15,0-12 0-15,-4-9 0 16,5-16 0-16,11-11 4 16,11-13 0-16,1-13 1 15,16-8 0-15,20-5 0 16,1-9 1-16,2-16-3 16,2-5 1-16,7-5 5 15,4 0 0-15,-4-1 2 0,-8 4 0 16,3 6-24-1,-2 5 1-15,-83 57-1314 0</inkml:trace>
</inkml:ink>
</file>

<file path=ppt/ink/ink11.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41:19.649"/>
    </inkml:context>
    <inkml:brush xml:id="br0">
      <inkml:brushProperty name="width" value="0.05292" units="cm"/>
      <inkml:brushProperty name="height" value="0.05292" units="cm"/>
      <inkml:brushProperty name="color" value="#FF0000"/>
    </inkml:brush>
  </inkml:definitions>
  <inkml:trace contextRef="#ctx0" brushRef="#br0">10899 12752 1847 0,'0'0'0'0,"0"0"72"16,-28-5 0-16,21 5 40 15,-3 16 0-15,-6 18-49 16,-4 18 0-16,-1 23-41 16,2 22 1-16,1 31-12 15,4 19 0-15,-7 29-4 16,1 18 1-16,-3 4 0 15,-3-5 0-15,0-16 1 0,-1-6 1 16,2 1-1 0,-1-15 1-16,-2-12 1 0,1-15 0 15,4-12-6-15,-1-14 0 16,-1-18-5-16,2-22 1 16,23-64-1884-16</inkml:trace>
  <inkml:trace contextRef="#ctx0" brushRef="#br0" timeOffset="382.97">9788 14108 2004 0,'0'0'0'15,"9"12"9"-15,14 31 1 0,26 57 5 16,11 32 0-16,2 25-2 16,2 28 1-1,-1 20 3-15,-8-22 0 0,-15-31 15 16,-12-37 0-16,-6-38 6 16,-5-25 1-16,6-24-3 15,14-30 0-15,25-31-7 16,10-32 0-16,24-34 8 15,-1-26 1-15,4-41 25 16,13-31 0-16,15-16-3 0,-3 14 1 16,-1 24-5-16,-4 28 1 15,-1 26-20-15,-7 26 0 16,-7 22-16-16,-14 2 0 16,-90 71-2223-16</inkml:trace>
</inkml:ink>
</file>

<file path=ppt/ink/ink12.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6:26.148"/>
    </inkml:context>
    <inkml:brush xml:id="br0">
      <inkml:brushProperty name="width" value="0.05292" units="cm"/>
      <inkml:brushProperty name="height" value="0.05292" units="cm"/>
      <inkml:brushProperty name="color" value="#FF0000"/>
    </inkml:brush>
  </inkml:definitions>
  <inkml:trace contextRef="#ctx0" brushRef="#br0">13965 6434 895 0,'0'0'0'16,"0"0"12"-16,-18 12 1 16,18-12 13-16,-10 6 0 15,1 2 9-15,0-1 0 16,2-2-6-16,7-5 0 15,-10 5-10-15,2 2 1 16,1-3-6-16,-1 5 0 16,-5 3-2-16,1 5 0 15,1 2-4-15,4 10 1 16,2 9-2-16,3 7 0 0,2 4-1 16,6 6 1-16,-5 6-2 15,6-2 1-15,2 1-3 16,3 3 1-16,1 8-2 15,-1 3 0-15,2 4-1 16,2-4 0-16,7 6 0 16,0 10 1-16,5 8-1 15,8 1 0-15,4 1 2 16,4 3 0-16,7-5 2 16,1 10 1-16,-5-8 1 0,-6-7 1 15,-6-1 3-15,-2-5 1 16,-4-13 3-16,-3-8 1 15,-3-9 4-15,-3-7 1 16,-1-3 1-16,-7-7 1 16,-1-8 2-16,-2-6 1 15,-6-3 2-15,-1-6 1 16,1-6 0-16,-3-4 1 16,0-7 1-16,-7 8 0 15,7-8 3-15,0 0 1 16,0 7 1-16,0-7 1 15,0 0-5-15,0 0 1 16,-8 0-4-16,8 0 1 16,-7-10-6-16,1 1 1 15,-1-1-10-15,-2-6 1 16,-1-8-12-16,1-6 0 0,9 30-1519 16</inkml:trace>
  <inkml:trace contextRef="#ctx0" brushRef="#br0" timeOffset="833.63">12677 7327 974 0,'0'0'0'0,"32"16"9"15,7-2 1-15,19 1 8 16,9 1 0-16,4-2-18 16,-2-4 1-16,3-1-8 15,-3-8 0-15,7-1 5 16,1-1 1-16,2 1-6 0,-1 1 0 15,-4 11-4-15,2 13 1 16,2 11 9-16,-4 9 0 16,-9 12 1-16,-10 16 1 15,-13 12 4-15,-12 10 0 16,-11 5 6-16,-8 2 0 16,-6-7-1-16,-1-11 1 15,-2-7 1-15,-1-6 0 16,5-7-1-16,-1-8 0 15,4-6 1-15,0-10 0 16,3-11-2-16,4-5 0 16,5-11-1-16,4-5 0 15,5-11-1-15,0-8 1 16,0-8-1-16,-4-19 1 16,-1-10 12-16,-6-18 1 0,-8-14 7 15,-4-18 0-15,-11-16-5 16,-6-11 0-16,-10-10-2 15,-4-2 1-15,-5-3-7 16,6 9 0-16,23 131-1065 16</inkml:trace>
  <inkml:trace contextRef="#ctx0" brushRef="#br0" timeOffset="32421.99">14387 13483 1567 0,'0'0'0'0,"0"0"48"16,0 0 0-16,0 0-4 0,0 0 1 15,-30-18-44-15,1 8 0 16,-11-5-35-16,-11-1 1 15,51 16-1233-15</inkml:trace>
  <inkml:trace contextRef="#ctx0" brushRef="#br0" timeOffset="33184.65">13482 13460 1041 0,'-21'0'0'15,"-31"-3"12"-15,-23-4 0 16,-10-7 14-16,-7 0 1 15,-3-3 36-15,-6-7 1 16,-6-9 30-16,-4 2 1 16,-2 8-9-16,-7 2 0 15,-5 4 0-15,-11 3 0 0,-7 7-24 16,-3 7 0-16,-1 12-14 16,-8 9 0-16,-16 0-11 15,-6 3 1-15,-11 6-12 16,-3-1 0-16,-5 4-7 15,-5 0 1-15,2 0-5 16,5-4 1-16,-4-3-5 16,8-3 1-16,5 1-2 15,-1 3 0-15,1 5 2 16,0 0 1-16,2-2 0 0,8 3 1 16,9 1 0-16,13 10 1 15,17 1 0-15,5 8 0 16,1 10-3-16,15 4 0 15,25 14 0-15,23-1 1 16,13 5-5-16,22 8 0 16,23 9-8-16,18 4 1 15,19-2-4-15,30-23 1 16,32-19-14-16,28-18 1 16,30-11-24-16,29-9 1 15,31-3-13-15,28-4 1 16,25-5-2-16,20-9 1 15,12-8 10-15,12-7 1 16,2-5 17-16,16-6 0 16,13-3 14-16,-6-10 0 15,0-9 6-15,-7-10 1 0,0-9 2 16,-15-16 0-16,-11-15 0 16,-26-4 1-16,-11-10 7 15,-17-5 0-15,-19-5 11 16,-28-3 0-16,-25 0 7 15,-28 2 0-15,-30 1 1 16,-34 8 0-16,-22 4 5 16,-26 5 0-16,-22 5 0 15,-25 1 0-15,-28 10-5 16,-40 5 0-16,-47 3-4 0,-45 14 1 16,-55 20-8-16,-52 31 1 15,-41 25-7-15,-25 36 0 16,-18 46-9-16,-13 44 1 15,380-138-1798-15</inkml:trace>
  <inkml:trace contextRef="#ctx0" brushRef="#br0" timeOffset="-133545.03">11187 13144 1915 0,'0'0'0'0,"-30"-47"77"15,0 4 1-15,5-2 51 16,-1 5 0-16,5 7-54 16,1 2 0-16,-1 7-47 0,0 3 1 15,1 5-13-15,-1 13 1 16,-3 10-9-16,1 20 0 15,3 29-4-15,8 22 1 16,8 31-3-16,8 24 1 16,8 36-3-16,2 32 1 15,-3 28-1-15,-4 1 0 16,-7-16 0-16,-9-21 0 16,-3-24 0-16,-2-20 0 15,0-11 0-15,0-18 0 16,-1-16 0-16,-2-23 0 15,-4-20-4-15,-8-27 1 16,-2-27-8-16,-17-28 0 16,48 21-1917-16</inkml:trace>
  <inkml:trace contextRef="#ctx0" brushRef="#br0" timeOffset="-133244.65">10153 14471 1836 0,'2'17'0'0,"2"23"0"16,6 24 0-16,13 28 0 15,11 17 0-15,11 21 35 16,0 1 0-16,-3-10 22 16,2-17 0-16,-7-29 6 0,0-22 0 15,-2-23 15-15,2-27 1 16,4-24-17-16,8-31 1 15,13-31-22-15,12-33 0 16,14-34 6-16,25-46 0 16,20-34-29-16,15-4 1 15,2 23-16-15,-2 30 1 16,-11 34-6-16,1 25 0 16,-138 122-1981-16</inkml:trace>
</inkml:ink>
</file>

<file path=ppt/ink/ink13.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41:24.200"/>
    </inkml:context>
    <inkml:brush xml:id="br0">
      <inkml:brushProperty name="width" value="0.05292" units="cm"/>
      <inkml:brushProperty name="height" value="0.05292" units="cm"/>
      <inkml:brushProperty name="color" value="#FF0000"/>
    </inkml:brush>
  </inkml:definitions>
  <inkml:trace contextRef="#ctx0" brushRef="#br0">10104 13246 1467 0,'0'0'0'15,"0"0"35"-15,0 0 0 16,0 0 34-16,32 26 0 16,1 26-19-16,8 17 0 15,-1 12-33-15,-4 7 1 16,-8 16-8-16,-5 10 1 15,1 8-4-15,-1 16 0 0,-5 16 0 16,5 21 0-16,2 15 1 16,5-1 0-16,-4-16 1 15,1-29 1-15,1-30 1 16,-5-23 1-16,3-16 9 16,-6-13 0-16,-5-22 2 15,0-16 0-15,-7-12-3 16,6-20 0-16,18-25-4 15,11-23 1-15,-43 56-1576 0</inkml:trace>
  <inkml:trace contextRef="#ctx0" brushRef="#br0" timeOffset="1147.32">9464 14767 1758 0,'0'0'0'16,"17"0"73"-16,10 9 1 15,20 10 29-15,20 13 1 16,18 17-40-16,-2 11 0 16,-2 10-39-16,-2 1 1 15,4 3-12-15,2-3 1 16,-9-10 0-16,-7-8 1 15,-11-3-5-15,-3-10 1 0,-6-14-3 16,0-14 0-16,6-12 4 16,3-14 0-16,6-15 7 15,3-14 0-15,2-13 7 16,-2-13 1-16,7-9 8 16,-2 2 1-16,-10 7-1 15,-8 7 0-15,-11 13-4 16,-10 11 0-16,-8 12-8 15,-2 9 0-15,7 5-6 16,-7 3 1-16,-23 9-2125 0</inkml:trace>
  <inkml:trace contextRef="#ctx0" brushRef="#br0" timeOffset="4613.64">16574 14746 1926 0,'0'0'0'16,"-13"-15"83"-16,5 1 0 15,-1-2 61-15,-2-6 0 16,-8-15-71-16,-13-1 0 15,-10 4-47-15,-16 2 0 16,-9 1-9-16,-13 4 0 16,-10 2-6-16,-9 5 1 15,-10 2-5-15,-7 1 0 0,-4 0 1 16,0-1 0 0,0-1-1-16,-5-3 1 0,-8-4 0 15,-3 0 0-15,1 2 0 16,-6-2 0-16,-6-2-2 15,1-1 1-15,-15-3 4 16,1 0 0-16,3-1 0 16,-6-2 0-16,-8 0 3 15,-10 3 0-15,-5-6 3 16,-8-1 0-16,0 5 0 0,-5 6 1 16,-4 0 1-16,4 4 1 15,-2 0-4-15,-2 5 1 16,-2 2-3-16,-12 3 1 15,2 5-3-15,-3 4 1 16,-5 7-2-16,-1 1 0 16,-7-1-1-16,2-2 0 15,-2 0-2-15,-9 5 0 16,-4 7 0-16,3 2 0 16,-1 0-2-16,4 3 1 15,-5 6-1-15,6 6 1 16,8 6-2-16,3 8 1 15,6 5-2-15,6 8 1 16,11 8-1-16,13 3 0 16,5 6-2-16,14 1 0 15,14-3-1-15,7 2 1 16,10-2-1-16,17 5 0 16,17 2-1-16,9 3 1 0,11-1-1 15,6 5 1-15,11 3-1 16,15 0 0-16,13 4-1 15,9 3 1-15,15 0-2 16,8 6 1-16,14 3-2 16,13-4 1-16,14-5-3 15,14-1 0-15,15-3-4 16,12-1 1-16,4-5-3 16,13-4 0-16,14-4-4 0,9-1 1 15,4-2 0-15,15-3 1 16,16-5 2-16,14 0 0 15,6-4 1-15,8 4 0 16,-3 1 2-16,11-8 1 16,2-9 1-16,12-3 0 15,10-7 1-15,7-6 0 16,8-1 2-16,6-5 0 16,6-4 0-16,-1-3 1 15,10 0 0-15,3-6 0 16,3-6 0-16,4-2 1 15,9 0 0-15,1-4 0 16,4-5 0-16,-1 1 0 16,-3 1 0-16,-4-4 1 15,4-8-1-15,3-7 1 16,4-5 0-16,4-4 0 16,6 1 0-16,3-6 0 0,0-5 0 15,-2-7 0-15,0-7 0 16,-5-2 1-16,-2-1 1 15,4-4 0-15,-5 0 1 16,-1-2 0-16,-10-3 1 16,-13 0 0-16,-13-5 0 15,-8-2 1-15,-5-2 0 16,-14 3 1-16,-9 0 0 16,-19-2 0-16,-10-8 0 15,-16 2 1-15,-8 0-1 0,-14-1 1 16,-16-6 1-16,-16 2 1 15,-8 0 2-15,-20 7 1 16,-16 5 3-16,-14 0 1 16,-17-4 2-16,-17-4 0 15,-13-1-2-15,-20 6 1 16,-21-1-1-16,-23 3 0 16,-16-1-2-16,-14 5 0 15,-13-1-4-15,-13 3 1 16,-20 2-1-16,-16-1 0 15,-19-6-3-15,-14 0 1 16,-2 5-2-16,-21 2 0 16,-13 5-1-16,-6 2 0 15,-10 2-1-15,-12 3 0 16,-3 3-1-16,-14 4 1 16,-3 4-2-16,-9-1 0 0,-8 8-1 15,-12-3 1-15,0-1-1 16,-8 4 0-16,-2 4-1 15,-6 2 1-15,-9 6-1 16,-7 6 1-16,0 1-1 16,-10 6 0-16,-4 6 0 15,-16 6 0-15,-16 7-1 16,-10 11 1-16,-13 12-3 16,-26 17 1-16,-20 18-11 15,-22 13 1-15,-11 9 0 0,-2-9 0 16,487-81-2418-16</inkml:trace>
  <inkml:trace contextRef="#ctx0" brushRef="#br0" timeOffset="45114.02">12700 6311 1422 0,'0'0'0'0,"-40"-24"22"15,1 0 1-15,-3-2 20 16,-17 2 1-16,-9 10-1 16,-3 7 1-16,-1 5-10 15,3 11 1-15,5 8-18 16,6 11 0-16,2 15-5 16,5 18 1-16,5 13 1 15,5 25 0-15,9 29 2 0,4 21 0 16,9 41-7-16,10 33 1 15,11 28-4-15,12 2 0 16,9-14-3-16,12-28 1 16,20-38-4-16,5-38 1 15,3-43-1-15,4-32 0 16,6-29 0-16,11-32 0 16,8-41 0-16,-2-41 0 15,5-49 8-15,13-53 1 16,8-54 27-16,-15-31 0 15,-22-25 15-15,-17-15 1 16,-23-7-9-16,-16 23 1 16,-18 29-5-16,-23 44 1 15,-24 35-10-15,-22 45 0 16,-20 35-8-16,-11 44 0 16,-4 41-3-16,-18 45 1 15,-20 51-16-15,-11 53 0 16,-9 53-5-16,10 39 1 0,147-220-1782 15</inkml:trace>
</inkml:ink>
</file>

<file path=ppt/ink/ink14.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7:35.583"/>
    </inkml:context>
    <inkml:brush xml:id="br0">
      <inkml:brushProperty name="width" value="0.05292" units="cm"/>
      <inkml:brushProperty name="height" value="0.05292" units="cm"/>
      <inkml:brushProperty name="color" value="#FF0000"/>
    </inkml:brush>
  </inkml:definitions>
  <inkml:trace contextRef="#ctx0" brushRef="#br0">10224 12332 1422 0,'0'0'0'0,"-60"-9"63"16,5-3 1-16,-5-5 39 16,-2-2 0-16,1 2-38 15,-8-1 0-15,-12-1-34 16,-6-2 0-16,-4-1-13 16,-1-1 1-16,-3 4-7 0,-2 6 1 15,-7 2 0-15,1 4 1 16,8 4 0-16,-4 1 0 15,-7 2 1-15,4 5 0 16,-2 4-2-16,-4 3 1 16,-10 0 0-16,0 2 0 15,11 2-3-15,-12 3 0 16,-6 1-1-16,-5 6 0 16,6 5-3-16,-3 9 1 15,2 7 2-15,-2 12 1 16,-4 5 1-16,4 7 0 15,14 8 1-15,1 6 0 16,-5 16 1-16,13 9 0 16,9 8-1-16,8 10 0 15,15 7-3-15,5 5 0 16,5 2-4-16,11-2 1 0,5-10-3 16,16 3 0-16,7-3-2 15,18-3 0-15,14-8-1 16,10-10 0-16,13 2-1 15,12-6 1-15,11-6-1 16,8 0 1-16,4 3-1 16,20-4 0-16,13-1 0 15,11 0 0-15,4-2 0 16,10 0 0-16,20-1 0 16,5-11 0-16,16-9 0 15,10-10 0-15,9-8 0 16,18-9 0-16,11-11 0 0,15-7 0 15,9-8 0-15,11-7 0 16,12-4-1-16,7-8 1 16,2-11 0-16,10-8 0 15,18-5 0-15,0-1 0 16,18 6 0-16,-4-1 1 16,-5-2-1-16,13-6 1 15,18-5 1-15,-3-2 1 16,-14-2 0-16,4-1 1 15,10-6 0-15,-2-3 0 16,-3-12 2-16,7-9 1 16,7-8 1-16,-3-4 0 15,-6-2-1-15,-11-4 1 16,-6-6-1-16,-15 1 1 16,-7 3-1-16,-17-2 1 15,-18-1 1-15,-10-2 0 0,-15-8 0 16,-24 6 0-16,-24 11 0 15,-22 3 0-15,-28 1-1 16,-18 3 1-16,-16 4 1 16,-19 2 0-16,-20 5 3 15,-18 0 1-15,-15 2 0 16,-14-2 1-16,-18 0-2 16,-14 3 1-16,-18 4 0 15,-17 5 0-15,-20-2-2 0,-12 3 1 16,-13 0-4-16,-17 3 1 15,-12 1-1-15,-8 2 0 16,-8 4-3-16,-13-3 0 16,-7 3-3-16,-10-1 1 15,-13 3-2-15,-5-3 0 16,-5-1-1-16,-9-1 0 16,0 6-1-16,-6 2 1 15,-1-2-1-15,-9-2 0 16,-1 0 0-16,-1 1 0 15,2-1 0-15,-4-3 0 16,-4-2 0-16,-12 1 0 16,-1 1 0-16,-7 7 0 15,-5 1 0-15,-10 9 0 16,-10 5 0-16,-17 6 0 16,-17 13 0-16,-13 12 0 15,-11 15 0-15,-11 16 0 0,-8 20-1 16,-2 25 0-16,-8 30-7 15,-19 21 0-15,376-137-2053 16</inkml:trace>
  <inkml:trace contextRef="#ctx0" brushRef="#br0" timeOffset="2185.37">13563 14753 996 0,'0'0'0'0,"0"0"48"16,0 0 1-16,0 0 35 0,0 0 0 15,0 0-16-15,0 0 0 16,-18-5-33-16,18 5 0 16,-9 2-12-16,1-4 1 15,2-2-9-15,6 4 1 16,-9-12-4-16,4 2 1 15,-2-2-2-15,2 0 0 16,1 1-1-16,4-1 0 16,-1-5-2-16,-5 1 0 15,3 6-3-15,-1-1 1 16,4 11-1236-16</inkml:trace>
  <inkml:trace contextRef="#ctx0" brushRef="#br0" timeOffset="3152.16">13226 14801 1153 0,'0'0'0'0,"0"0"3"16,0 0 0-16,0 0 19 16,0 0 0-16,0 0-1 15,-7-1 0-15,7 1-10 0,-4-9 0 16,4 9-5-16,-7-9 1 16,7 9 0-16,-10-12 0 15,4 5 3-15,3 0 0 16,3 1 3-16,2-1 1 15,1-2 3-15,3-1 0 16,2-8 7-16,1 1 0 16,-2 1 1-16,0 1 1 15,2-2-3-15,2-8 0 16,-1-6 0-16,-1 0 0 16,0 7 2-16,-4-2 1 15,8-7 2-15,-3-3 0 16,4 1 1-16,4-1 1 15,5-6 3-15,0-5 1 16,-4-6-4-16,1-6 1 16,-3 2-5-16,-1-2 0 0,0-2-4 15,-2-1 1-15,-3-4-3 16,-3-5 0-16,-1-8 0 16,-3-1 1-16,1 2-4 15,1 0 0-15,-1-6-1 16,2-1 1-16,0 7-3 15,0 2 1-15,2 5-3 16,5 7 1-16,0 8-5 16,4 13 0-16,-8 9-2 0,-1 4 1 15,-2 13-3-15,-2 6 0 16,1 5-1-16,-6 6 0 16,0 0-2-16,0 0 1 15,12 12-2-15,-3 8 1 16,2 12-1-16,-3 0 0 15,1 1-2-15,0 2 1 16,0 8-3-16,1 4 1 16,1 3-4-16,3 11 1 15,0 4-2-15,-1 10 1 16,-5 3 0-16,3 0 1 16,7-4 1-16,-1 6 1 15,-3 3-1-15,-3 3 1 16,-1-6 1-16,1-6 0 15,-9-6 0-15,0-3 1 16,3 0 0-16,-3-3 0 16,-1-9 1-16,5-9 1 0,-3-10 0 15,3-6 1-15,-1-4 1 16,0-5 1-16,4-7 2 16,0-5 1-16,-9-7 4 15,9 9 0-15,-9-9 0 16,12-2 1-16,-5-1-1 15,0-2 1-15,2-4-6 16,-2-5 0-16,9-5-5 16,-2 0 1-16,-14 19-1660 15</inkml:trace>
  <inkml:trace contextRef="#ctx0" brushRef="#br0" timeOffset="4167.76">13924 14383 929 0,'0'0'0'0,"-5"-9"-16"0,3 2 0 16,2 7-11-16,0 0 1 15,-5-9 35-15,5 9 1 16,-2-10 53-16,8 1 0 15,8-8 17-15,9-7 0 16,7-2-3-16,5-3 0 16,4-6-11-16,5-5 0 15,2-5-15-15,0-5 1 16,-8-4-9-16,-4-3 0 16,-4-5 8-16,-4-2 0 15,-6-4-5-15,-6 3 0 16,-5 1-6-16,-4 3 1 15,2-3-4-15,-5-7 0 16,0-9-8-16,-2-1 0 16,-4 3-5-16,4 2 0 15,0 2-3-15,0-1 0 0,5 6-4 16,1 1 0-16,-3 6-5 16,1 10 1-16,-4 14-5 15,0 9 0-15,0 6-3 16,0 9 0-16,-4 6-3 15,4 8 0-15,0 0-2 16,0 0 0-16,-3 10-4 16,1 6 1-16,-3 3-11 15,3 3 0-15,4 2-17 16,3 6 1-16,-3 8-14 16,-1 5 1-16,5 2 5 0,1 2 0 15,2-2 5-15,1 3 0 16,2-3 4-16,4-3 0 15,4-1 9-15,1 1 0 16,4 0 11-16,3-8 0 16,0 3 6-16,6-6 0 15,1-5 2-15,4-13 1 16,7-6 0-16,-6-7 0 16,1-12 2-16,-1-5 0 15,6-7 3-15,3-7 0 16,-3-4 1-16,2-3 1 15,-4 0 0-15,-9 0 0 16,-5 0-1-16,-7 0 0 16,-5 0-6-16,-2 1 1 15,-4 8-2-15,-1-1 1 16,-11 30-1362-16</inkml:trace>
  <inkml:trace contextRef="#ctx0" brushRef="#br0" timeOffset="4714.66">14909 12984 1209 0,'0'0'0'15,"12"-20"-41"-15,7-3 0 16,10-10 41-16,4-1 0 15,2 1 2-15,-1 3 1 16,-11 4 13-16,-9 9 1 16,-7 10 14-16,-7 7 0 15,11-2 7-15,-3 18 0 16,8 19-7-16,2 11 1 0,5 18-4 16,2 7 1-16,1 9-8 15,-1 5 1-15,-8 5-3 16,-2 1 1-16,-3-4-2 15,-3-4 0-15,-4-10-7 16,2-9 1-16,-2-19 3 16,1-11 1-16,-1-15 3 15,0-8 1-15,4-6 4 16,9-12 0-16,12-21-4 16,10-10 0-16,10-21-13 15,4-3 0-15,-54 62-1309 0</inkml:trace>
</inkml:ink>
</file>

<file path=ppt/ink/ink15.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8:12"/>
    </inkml:context>
    <inkml:brush xml:id="br0">
      <inkml:brushProperty name="width" value="0.05292" units="cm"/>
      <inkml:brushProperty name="height" value="0.05292" units="cm"/>
      <inkml:brushProperty name="color" value="#FF0000"/>
    </inkml:brush>
  </inkml:definitions>
  <inkml:trace contextRef="#ctx0" brushRef="#br0">12192 6628 671 0,'0'0'0'0,"-17"-10"5"16,3 4 0-16,5 1 12 16,0 5 0-16,-5 0 9 15,-6 2 0-15,-11 5-1 16,-1 2 1-16,5-4-8 15,1 7 0-15,-7 9-5 16,-3 6 1-16,6-1-1 16,2 7 1-16,0 4-3 0,1 4 1 15,1 1-2-15,5 6 1 16,1 6-1-16,3 1 0 16,3 9-2-16,-1-2 0 15,-4 6-2-15,3 1 1 16,6 2-2-16,3 5 0 15,5 4-1-15,-2-2 0 16,4-2 0-16,4-3 1 16,1-6-1-16,4-1 0 15,0 0 0-15,3 3 1 16,7-3 2-16,4-4 0 16,4-5 4-16,6 2 0 15,8 0 2-15,7-2 0 16,1-5 1-16,6-2 1 15,1-3 0-15,1 1 0 0,-6 0-2 16,3-1 1-16,8-5 2 16,0-1 0-16,7 4-2 15,-6-8 0-15,-5-11 0 16,1-9 1-16,-1-7 1 16,2-10 1-16,3-8-4 15,6-6 0-15,2-7 4 16,-6-7 1-16,-12-6-1 15,-4-10 0-15,0-4 4 16,-6-2 1-16,-1-7 11 0,-5 0 1 16,-3-1 6-16,-8-2 0 15,-8-4-2-15,-8-4 0 16,-6-1-2-16,-8-5 1 16,-6-9 0-16,-4-4 1 15,-2 1-3-15,0-6 0 16,-7-5-12-16,2-2 1 15,0-1-6-15,-2 0 1 16,0 10-5-16,-5 0 1 16,-4 1-3-16,0 8 1 15,-7 7-2-15,-3 1 0 16,-7 5-1-16,-10 3 0 16,-6 2-1-16,-2 1 1 15,0 5-2-15,-11 7 0 16,-3 5-2-16,-9 8 1 15,-5 11-2-15,-12 11 0 16,-5 3-1-16,-2 12 0 16,-3 12-5-16,-4 12 0 0,-10 21-1 15,2 10 1-15,129-55-1601 16</inkml:trace>
  <inkml:trace contextRef="#ctx0" brushRef="#br0" timeOffset="181413.92">11224 5951 1355 0,'0'0'0'16,"0"0"32"-16,32 25 0 16,-4-3 29-16,4 11 1 15,5 12-9-15,2 12 1 16,5 11-23-16,1 13 1 16,1 7-15-16,-2 18 0 15,-3 22 3-15,-2 14 0 16,0 20 0-16,-4 5 1 0,2 0-2 15,-2-9 1-15,-1-16-1 16,-1-16 0-16,4-19-3 16,-5-11 0-16,2-17-1 15,-3-10 1-15,-1-20-5 16,2-18 1-16,-5-19-3 16,-1-36 0-16,-26 24-1515 15</inkml:trace>
  <inkml:trace contextRef="#ctx0" brushRef="#br0" timeOffset="181730.77">12404 5671 1713 0,'5'12'0'16,"8"21"-3"-16,1 26 0 16,7 24-7-16,-3 31 1 15,-8 23 18-15,-6 20 1 16,-10 29 19-16,-6 16 0 16,-9 0 22-16,-2-13 1 15,0-14 2-15,5-28 1 16,10-31-10-16,2-28 1 15,10-20-24-15,-2-16 1 0,1-20-8 16,-5-16 0-16,2-16-1623 16</inkml:trace>
  <inkml:trace contextRef="#ctx0" brushRef="#br0" timeOffset="-183897.68">12376 6228 996 0,'0'0'0'0,"-20"-8"24"16,4 1 1-16,2 2 25 16,-7-4 0-16,-9-3 9 15,-3-4 1-15,1 1-10 16,4 1 1-16,5 5-19 16,-7 2 0-16,-4 5-3 15,-1 4 0-15,3 5-7 16,-3 2 0-16,-2 3-3 15,-2 0 0-15,6 0-5 16,-3 5 0-16,8 4-2 16,5 5 0-16,-3 7-3 0,3 7 0 15,-2-2-1-15,4 3 1 16,3 1-3-16,1 3 1 16,3 3 2-16,-1 3 1 15,3-1-1-15,3 2 1 16,0-2-4-16,4 4 1 15,0-4-2-15,5 3 1 16,2 1 0-16,3 3 1 16,4 9 2-16,-2 0 1 15,0-2 1-15,2 3 1 16,3 1-1-16,0 6 1 16,-1 7 0-16,1-3 1 15,-1-3-2-15,3-4 1 16,2-9-1-16,3 0 0 15,4-1-1-15,2 3 0 16,3 0-2-16,-1-2 0 0,3 4 0 16,0-2 0-16,5 9 2 15,-3-2 1-15,1 6 3 16,1-6 0-16,-4-1 1 16,0-5 0-16,1-2 1 15,1-4 0-15,-2-2-2 16,0 3 0-16,4-3 2 15,3-5 1-15,5-3 1 16,2-9 1-16,2-2-1 16,-4-6 0-16,1-2-3 0,-3-6 1 15,1-3-3-15,3 0 1 16,7-8 0-16,7 3 0 16,6-4-2-16,3-5 1 15,-4-2-2-15,-5-5 0 16,-3-7-1-16,0-1 1 15,3-4-2-15,0-2 1 16,0-5 2-16,1-4 1 16,-5-4 0-16,-3-3 1 15,-1 1 0-15,-4-2 1 16,3-4-2-16,0-5 1 16,1-1 0-16,-1-1 0 15,1 4-2-15,-8 0 1 16,-10-2 0-16,-8-1 0 15,-4-1 0-15,-6 2 1 16,-5 2 2-16,-4-3 1 0,-3 1-1 16,-2-3 1-16,-4-2 2 15,-1-6 0-15,-2-4 1 16,-5 0 1-16,-4-6-4 16,-5 2 1-16,-4 2-1 15,-2-5 0-15,-4-4-1 16,-8 0 1-16,-7-1-1 15,-3-2 0-15,-1-6 0 16,-1-6 0-16,-4 1 0 16,-8-3 0-16,-13-3-6 15,-10-1 1-15,-4 2 2 0,-14 1 0 16,-15-6-5-16,-15 0 1 16,-9 6-2-16,-12 5 0 15,-11 3-5-15,-6 1 0 16,-3 3-2-16,16 4 0 15,23 4-2-15,18-2 0 16,21-12-18-16,25-13 1 16,72 91-2190-16</inkml:trace>
  <inkml:trace contextRef="#ctx0" brushRef="#br0" timeOffset="-177502.26">11580 11780 1444 0,'0'0'0'0,"0"0"77"0,-26-21 1 15,12 16 40-15,-4 0 0 16,-12-2-36-16,-2 0 0 16,1 0-39-16,-3 0 0 15,-1 0-8-15,3 2 1 16,9 3-9-16,5 1 1 15,3-3-3-15,0 2 1 16,5-3-1-16,1 3 0 16,9 2-6-16,-9-1 1 15,9 1-4-15,0 0 1 16,-3-11-4-16,3 11 1 16,24-12-4-16,13 2 0 15,8 3 1-15,9 5 0 16,12 4-1-16,4 1 0 15,-3 3-2-15,-5 4 0 16,-11 5 5-16,-2 6 0 0,3 5 5 16,-7 2 0-1,-1 3 2-15,-3 5 1 0,-4 9 1 16,-5 4 1-16,-9 1 2 16,-7 4 1-16,-6 4 2 15,-1 5 0-15,0 1-1 16,-7 3 0-16,-4 6 2 15,-7 0 0-15,4 3-2 16,-4-2 1-16,0-3-2 16,0-3 0-16,4 8-3 15,-4 0 0-15,0-3-3 0,1-6 1 16,-1-3-2-16,3 4 0 16,1 4-3-16,2 1 0 15,-6 0-1-15,-5-2 1 16,0-2-3-16,1-2 1 15,-1 4-2-15,-2 0 0 16,-1 4-1-16,1-1 0 16,-2 6-1-16,4-4 0 15,-4 2 1-15,1 3 0 16,3 2-1-16,-1 5 1 16,1-1-1-16,2-4 0 15,-4 4 1-15,2-3 0 16,3-4-1-16,-1 1 1 15,2 2-1-15,-3 0 0 16,3-5-1-16,1-5 1 16,2-6-1-16,0-1 1 15,-2-3-3-15,2 1 1 0,1 1-2 16,1-1 0-16,-2-5 0 16,0-5 0-16,0-1-1 15,2 1 0-15,1 2-1 16,2-5 1-16,-6-7-3 15,-1-8 1-15,0 2-2 16,0-5 0-16,9-19-1 16,0-6 0-16,0-8-10 15,-3 7 0-15,3-7-2580 0</inkml:trace>
  <inkml:trace contextRef="#ctx0" brushRef="#br0" timeOffset="-177079.95">11166 14995 1959 0,'-7'-5'0'15,"-16"-12"34"-15,0-1 0 16,3 6 47-16,6 5 0 16,6 2-7-16,8 5 1 15,-9 5-41-15,9 23 1 16,9 31-10-16,10 17 1 15,7 16-9-15,4 17 1 16,0 15-7-16,0 8 0 16,-3-11-6-16,-4-10 1 15,-7-18-4-15,3-17 0 0,0-15 0 16,1-12 0-16,3-15 1 16,8-13 0-16,21-11 2 15,9-18 0-15,13-18 3 16,9-14 1-16,11-14 16 15,12-8 1-15,7-6 10 16,3-1 1-16,-7 3 13 16,-3 4 0-16,-7 7-18 15,-14 3 0-15,-11 7-13 16,-6 3 1-16,1 4-15 0,-2 0 1 16,0-2-7-16,-8 1 0 15,-59 39-2177-15</inkml:trace>
  <inkml:trace contextRef="#ctx0" brushRef="#br0" timeOffset="-159711.8">9920 11759 492 0,'0'0'0'16,"-19"11"3"-16,1-5 1 16,1 1 15-16,-6 0 0 15,-14-2 19-15,2-1 1 16,-4-8 7-16,2-1 0 16,-4-3-22-16,1 1 1 15,2-2 15-15,1-1 1 16,4-1 2-16,-1-4 1 15,-4 1 5-15,1 0 0 16,5 0 16-16,4 2 0 16,5 3-8-16,2 1 0 15,6-1-7-15,7-3 0 0,2-12-5 16,15-2 1-16,11-2-7 16,11-1 1-16,10-4-10 15,5 0 0-15,7 4-5 16,8 1 0-16,17-2-1 15,5 1 0-15,2 5-5 16,-11 3 0-16,0 0-6 16,0 6 1-16,2 11 10 15,-4 13 0-15,-10 12 21 16,-6 17 1-16,-3 15-10 0,-7 15 0 16,-2 6-6-16,-2 13 0 15,-3 3 12-15,-2 0 0 16,-2 5 2-16,2-7 0 15,-5-13-4-15,0-17 0 16,-4-13-9-16,-1-13 1 16,-6-13-11-16,-2-7 0 15,2-4-7-15,2-1 1 16,-5-3-12-16,0-8 0 16,-18 4-1819-16</inkml:trace>
  <inkml:trace contextRef="#ctx0" brushRef="#br0" timeOffset="-159280.15">9942 11588 1231 0,'-7'0'0'0,"-13"-2"2"15,3 0 1-15,8-1 4 16,9 3 1-16,0 0 36 16,7 17 0-16,17 14-4 15,12 20 0-15,15 14 4 16,12 18 1-16,17 25-9 16,10 11 0-16,1 14-11 15,17 11 1-15,5-2 0 0,-11-18 1 16,-22-30-2-16,-17-25 0 15,-12-20-3-15,-5-20 0 16,-12-17 11-16,4-19 0 16,8-17 6-16,0-16 1 15,-2-15 25-15,-8-9 1 16,-6-5 17-16,-4-9 1 16,-5 2-10-16,-1 8 0 15,-3 18-16-15,1 10 1 16,-6 11-16-16,8 8 0 15,8 4-22-15,5 8 1 16,-33 9-1984-16</inkml:trace>
  <inkml:trace contextRef="#ctx0" brushRef="#br0" timeOffset="-151379.97">12340 11313 1343 0,'0'0'0'16,"0"0"44"-16,0 0 0 0,0 0 45 15,0 0 0-15,0 0-12 0,0 0 0 16,0 0-33-16,0 0 1 16,0 0-22-16,0 0 1 15,0 0-4-15,0 0 0 16,0 0 2-16,0 0 0 16,0 0 0-16,0 0 1 15,4 20 0-15,28-2 1 16,8-3-7-16,3-1 0 15,6 0-3-15,4 3 0 16,-2 4-2-16,4 3 1 16,1 6-4-16,1 4 1 15,-1 11-3-15,-1 6 0 16,-6 7 0-16,-8 10 0 16,-6 5 0-16,-7 6 0 15,-5 9 0-15,-3 1 0 16,-5 4 3-16,0 1 0 0,-5-1 3 15,-3 0 1-15,-1 1 5 16,-3-6 1-16,-3-1 4 16,0-1 0-16,-5 1 3 15,1-4 0-15,-1-7-3 16,1-7 1-16,-3-7 1 16,6-3 1-16,-3-10-4 15,2-4 1-15,2-9-1 16,-3-5 1-16,1-10-1 15,2-7 1-15,0-2-5 0,0-2 0 16,0-1-3-16,0-9 0 16,0 0-13-16,11-5 1 15,-11 5-2063-15</inkml:trace>
  <inkml:trace contextRef="#ctx0" brushRef="#br0" timeOffset="-150998.41">12635 12668 1780 0,'0'10'0'16,"2"7"24"-16,12 20 1 15,9 16 21-15,10 18 0 16,8 14 1-16,3 7 1 15,5 6-23-15,-4-1 1 16,-12-1-4-16,-6-12 1 0,-8-16-3 16,0-16 0-16,1-16-1 15,-3-8 1-15,8-9-6 16,14-17 0-16,19-18 8 16,16-19 1-16,20-20 2 15,6-23 1-15,2-22 0 16,4-8 0-16,2-11 2 15,-6-6 1-15,-19 8-4 16,-11 3 0-16,-8 10-12 0,-6 12 1 16,-1 9-12-16,-6 5 1 15,-51 78-1883-15</inkml:trace>
</inkml:ink>
</file>

<file path=ppt/ink/ink16.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9:06.633"/>
    </inkml:context>
    <inkml:brush xml:id="br0">
      <inkml:brushProperty name="width" value="0.05292" units="cm"/>
      <inkml:brushProperty name="height" value="0.05292" units="cm"/>
      <inkml:brushProperty name="color" value="#FF0000"/>
    </inkml:brush>
  </inkml:definitions>
  <inkml:trace contextRef="#ctx0" brushRef="#br0">14738 5456 1243 0,'0'0'0'0,"1"-24"34"16,6 3 1-16,-1 1 33 15,3-1 1-15,1 0-17 16,-3 0 0-16,-5 13-5 16,-2-1 1-16,0 9-24 15,0-7 1-15,0 7-2 16,-5 5 1-16,-2 11 1 16,0 5 1-16,3 3-1 15,11 0 0-15,9 6-3 16,9 2 1-16,-1 1-3 0,3-3 1 15,-3 11-5-15,-2 8 1 16,-5 10-3-16,-3 12 0 16,-3 5-2-16,-6 8 1 15,-5 6-5-15,0 0 0 16,-3-1-1-16,1-3 1 16,4-10-1-16,1-8 0 15,3-9-1-15,2-6 0 16,3-4-1-16,-2-13 0 15,-6-15 1-15,-3-7 1 16,-1-6 1-16,1-8 0 16,-4 7 0-16,-3-15 1 15,-9-13-1-15,-2-12 1 16,-1-12 1-16,1-3 0 16,3-6 7-16,4-5 0 0,4-12 7 15,2-7 1 1,-1-5-2-16,-1-2 1 0,6-1 0 15,1-1 0-15,3 3-2 16,2-6 0-16,-3 7-5 16,2 5 1-16,-1 3-3 15,-1 3 0-15,-4 1-4 16,-1 5 0-16,-3 10-1 16,1 11 0-16,0 13-1 0,1 4 0 15,4 14-2-15,-3 2 0 16,1 5-1-16,2 7 0 15,0 0-2-15,0 0 0 16,5 28-2-16,2 8 0 16,0 16-1-16,-3 9 0 15,1 13-1-15,-5 4 1 16,0 10-1-16,0 9 0 16,-3 7-1-16,-3 3 0 15,-1-8-2-15,0 1 1 16,4 2-1-16,3-7 0 15,3-13 0-15,1-10 0 16,6-8 0-16,-1-10 1 16,0-7 0-16,2-11 0 15,-4-19-1-15,-2-4 1 16,-5-13-1-16,2 5 1 16,-2-5 0-16,3-21 1 0,1-14 0 15,-4-13 1-15,-6-6 0 16,3-3 0-16,-6-10 1 15,6-13 1-15,4-13 2 16,6-9 1-16,6-2 2 16,-3-4 1-16,6-2 1 15,0 1 0-15,2 1 0 16,-1 10 0-16,-1 4 0 16,-3 11 0-16,-5 16-2 15,-1 13 0-15,-5 21-1 16,-2 14 0-16,-2 10-4 0,-5 18 0 15,-3 22-2-15,-8 28 0 16,-3 31-1-16,-4 26 1 16,-3 28-10-16,-5 22 0 15,-13 43-18-15,-9 16 0 16,55-225-1883-16</inkml:trace>
  <inkml:trace contextRef="#ctx0" brushRef="#br0" timeOffset="37781.35">17207 5848 940 0,'0'0'0'15,"-41"-7"4"-15,-8-11 0 16,-11-2 14-16,-12-8 0 15,-13-2 7-15,-1 1 1 16,1-2 0-16,-1 5 0 16,-15-2-10-16,-1 6 1 0,-6-2-8 15,-6 3 0-15,-8 0 2 16,-7 4 0-16,-1 3 2 16,-8 3 0-16,-16-8-1 15,-8 2 1-15,-14 2 0 16,-1 4 1-16,-4 8-2 15,-3-1 1-15,-1-1 0 16,-4 5 0-16,2 0-1 16,2 2 0-16,-4 5 0 15,-5-4 1-15,-1 2 0 16,1 4 1-16,5 7-2 0,4 6 1 16,10 9-6-16,7 7 0 15,4 7-4-15,0 9 0 16,-1 8-2-16,4 7 1 15,2 6-2-15,15 4 1 16,13 8-1-16,4 6 0 16,-2 4 0-16,20 2 0 15,19 0 0-15,16-4 0 16,7 3-1-16,12-8 1 16,11-1-1-16,16 4 0 15,16 2 0-15,15 4 0 16,11-2 0-16,16 0 0 15,16-2 0-15,14-3 0 16,12-1-1-16,15-6 1 0,20-9-1 16,19 1 1-1,13-1 0-15,13-7 1 0,22-3 0 16,20-1 0-16,18-2 0 16,14-10 0-16,14-2 0 15,22-6 0-15,17-9 0 16,10-7 1-16,1-4 1 15,17-5 1-15,17-4 0 16,11-7 1-16,18-11 0 16,7-7 0-16,3-5 7 15,6-15 0-15,3-11 6 16,2-14 1-16,11-8 5 0,-3-9 0 16,1-10-1-16,-11-6 1 15,-7-4-2-15,-10-8 0 16,-9-5 3-16,-20-3 0 15,-28 0 0-15,-30 8 0 16,-33 4 0-16,-29 0 0 16,-31 5 0-16,-36 3 0 15,-31 0 0-15,-27 1 0 16,-26-1 0-16,-27 1 0 16,-21-2-5-16,-25-11 1 15,-19-7-2-15,-26-3 0 16,-29-5-3-16,-26-3 1 15,-23-6-1-15,-30 3 0 16,-32 8-5-16,-34 6 0 16,-41 11-1-16,-35 12 0 15,-34 17-1-15,-36 16 0 0,-21 17-8 16,-33 24 1-16,-39 32-3 16,-32 34 1-16,508-57-1563 15</inkml:trace>
  <inkml:trace contextRef="#ctx0" brushRef="#br0" timeOffset="58616.78">13191 5093 1590 0,'0'0'0'0,"0"0"36"15,0 0 1-15,-4 29 33 16,1-8 1-16,-6 9-16 16,0 6 0-16,-5 2-39 15,2 7 0-15,1 4-8 16,7 1 0-16,4-2-3 15,9 2 1-15,9-5-3 16,8 6 0-16,8 2 0 16,3 9 1-16,3 4-4 0,-1 2 1 15,-39-68-1492-15</inkml:trace>
  <inkml:trace contextRef="#ctx0" brushRef="#br0" timeOffset="59114.75">12840 6083 1489 0,'0'0'0'0,"19"-7"5"16,4-2 1-16,7 1-5 15,2 1 0-15,-2 7 3 16,1 8 0-16,3 11 1 15,-2 11 1-15,8 11 2 16,1 1 0-16,7-1 3 16,-1-4 1-16,-5-16-1 0,-3-9 1 15,-12-16 1-15,-4-10 0 16,-7-18 0-16,-8-17 1 16,-4-13-2-16,-8-7 1 15,-3-6-2-15,-3-4 1 16,-3-11 4-16,5-2 0 15,4-7 0-15,8 9 1 16,10 19-9-16,12 9 0 16,15 10-3-16,1 9 0 15,-42 43-1337-15</inkml:trace>
  <inkml:trace contextRef="#ctx0" brushRef="#br0" timeOffset="60583.37">12891 5924 705 0,'0'0'0'16,"0"0"11"-16,5-23 0 15,-5 23 29-15,4-7 0 16,-4 7 7-16,5-15 1 16,0-3 0-16,2-2 0 15,2-8-19-15,2 7 0 16,1 7-2-16,0 2 0 0,8-5-2 16,-1 1 1-16,-1 8-2 15,3 8 0-15,4 3 2 16,5 8 1-16,1 8-1 15,-2 1 0-15,-3 1-1 16,1 3 1-16,-3 6-4 16,3 3 1-16,-4 0-1 15,-2-1 1-15,-2 3 2 16,1 1 1-16,-1-3 1 0,-1 0 1 16,-4-9-1-16,-2-1 0 15,2 5-4-15,0-4 1 16,-5-10-5-16,-5-2 0 15,1 0-4-15,-5-12 1 16,0 0-1315-16</inkml:trace>
</inkml:ink>
</file>

<file path=ppt/ink/ink17.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43:12.848"/>
    </inkml:context>
    <inkml:brush xml:id="br0">
      <inkml:brushProperty name="width" value="0.05292" units="cm"/>
      <inkml:brushProperty name="height" value="0.05292" units="cm"/>
      <inkml:brushProperty name="color" value="#FF0000"/>
    </inkml:brush>
  </inkml:definitions>
  <inkml:trace contextRef="#ctx0" brushRef="#br0">10688 13433 1668 0,'0'0'0'16,"-20"-28"88"-16,3 2 0 16,-10-2 29-16,-3-1 1 15,-3-4-51-15,-8-3 0 16,-5-2-45-16,-1-4 1 15,-4 0-9-15,-4 1 1 16,-12 1-5-16,-9 0 0 16,-7 1-3-16,-3 6 1 15,1 2-4-15,-10 5 1 16,-13 0-2-16,-10 5 1 16,0 4-1-16,-7-1 0 15,-11-1 0-15,-18 2 1 16,-17 1 0-16,-12 1 0 0,-13-8 3 15,-10 2 0-15,-4 1 9 16,-7 1 0-16,5-2 9 16,-5 5 0-16,-7 4 4 15,5 5 0-15,-1 6-1 16,3 2 1-16,5 10-7 16,-1 6 1-16,3 7-3 15,0 6 0-15,7 15-6 0,0 8 0 16,0 10-2-1,4 6 0-15,5 0-1 0,14 4 0 16,16 1-3-16,18 4 1 16,22 0-5-16,11-2 1 15,9-9-3-15,14-2 1 16,27-3-2-16,17 7 0 16,16 2-1-16,19 2 0 15,20-2 0-15,23-2 0 16,23 5-1-16,19 1 1 15,16 3-2-15,17-4 1 16,27 6-3-16,30 3 1 16,18-4-3-16,28-3 0 15,21-1-3-15,12-6 1 16,20-7-3-16,4-11 1 16,8-10-1-16,18-5 1 15,19-6 0-15,12-8 0 16,3-8-5-16,-3-10 1 0,-4-10-2 15,-3-7 1-15,4-13 9 16,-11-12 1-16,-26-11 4 16,-15-13 0-16,-14-21 1 15,-15-11 1-15,-9-8 6 16,-10-12 0-16,-10-14 6 16,-25-2 1-16,-22-5 4 15,-25 4 0-15,-31-4 0 16,-27 5 1-16,-25 9-1 15,-26 5 0-15,-24 5-3 0,-29 2 1 16,-32-2 1-16,-35 4 0 16,-46 5 0-16,-46 0 0 15,-47 5 0-15,-51 3 0 16,-45 10-3-16,-54 14 1 16,-44 17-2-16,-38 27 0 15,-33 31-3-15,-37 43 0 16,-15 48-3-16,-33 56 1 15,-38 55-6-15,-22 74 0 16,-12 77-2-16,-16 64 0 16,667-422-2224-16</inkml:trace>
  <inkml:trace contextRef="#ctx0" brushRef="#br0" timeOffset="28399.01">20209 14602 1859 0,'0'0'0'0,"-16"-39"69"16,2 6 0-16,0-2 52 15,-7 2 0-15,-9 6-53 16,-7-3 1-16,-5 1-40 16,-4-2 0-16,-5-4-12 15,-2 2 0-15,-4 4-4 16,-3 3 1-16,-7 2-3 16,-5 1 1-16,-4 6-4 15,-3 3 1-15,-2 5-2 16,-9 1 0-16,-9 1-3 0,-5-2 1 15,-2-1-2-15,-7 3 1 16,-7-2-2-16,-7 0 1 16,-3-1-1-16,-6 0 1 15,-9 1-2-15,-15-3 1 16,-10-2-1-16,-6 2 0 16,-4 1-1-16,-11-1 1 15,3-1-1-15,-8 0 1 16,-9 3-1-16,-3 0 0 15,-5 3 0-15,-11-2 0 16,-7 7 0-16,0 1 0 16,-1-3 0-16,-2-1 0 15,-1 2 0-15,-8-4 0 16,3-6 0-16,-7-6 0 16,2-5 0-16,-7 3 0 15,-2-5 0-15,-2 2 1 16,5 0 0-16,-1-2 0 0,-9-7 1 15,4 0 0-15,4 6 1 16,5-1 1-16,-8 4 1 16,0-2 1-16,-3 0 0 15,5 2 1-15,-4-2 0 16,10 3 1-16,4 2-1 16,-1 4 1-16,7 0-2 15,-2-1 1-15,0 3-2 0,2 1 1 16,3 4-1-16,1 3 1 15,4 3-1-15,-1 6 1 16,0 7-1-16,-3-1 0 16,3 6 0-16,1 5 1 15,5 4-2-15,2 4 1 16,-1 6 0-16,14 4 0 16,4 2 0-16,7 5 1 15,5 1-1-15,8 5 1 16,10 3 0-16,5 5 0 15,5-5 0-15,7 3 1 16,9 2-1-16,11 3 0 16,17 1-1-16,6 2 0 15,7 6-2-15,10-3 0 16,21-1-1-16,6 5 0 16,8 7-1-16,6 1 1 15,12-1-2-15,11-3 0 0,12-6-1 16,14 0 0-16,13 0-3 15,12 2 0-15,14-5-3 16,10-2 1-16,10-3-2 16,10-4 0-16,12-2-5 15,14-5 0-15,18 0-2 16,8 1 1-16,6-1-2 16,12-7 1-16,10-7 1 15,10-3 0-15,24 0 1 16,11-3 1-16,15-3 2 15,8 3 1-15,5 1 1 0,4-2 1 16,11-5 1-16,5-5 0 16,8-3 1-16,10-4 1 15,6 0 1-15,8-5 0 16,19-3 0-16,7-6 1 16,14-5 0-16,11-7 1 15,5-5 0-15,9 2 0 16,19 5 0-16,-2-2 0 15,-10-2 0-15,7 2 1 16,21 6 0-16,-7 1 0 16,-5 5 0-16,11 0 0 15,3 2 0-15,-8 2 0 16,3 0 0-16,0-2 0 16,-1-5 0-16,4-7 0 0,11-9 0 15,0-2 1 1,-1-3 0-16,-2-5 0 0,-8-5 1 15,2-4 0-15,-1-1 0 16,-6-4 0-16,-16-9 0 16,-2 2 1-16,-8 0 0 15,-18 0 1-15,-13-7 1 16,-14-5 0-16,-7-3 1 16,-31 3 0-16,-25-4 2 15,-29-1 0-15,-20 0 0 16,-29 1 0-16,-30 3 0 0,-26-1 1 15,-22 0 1-15,-26 4 0 16,-19-2 3-16,-27-6 0 16,-29 1 1-16,-26 3 0 15,-28 4 1-15,-27 9 1 16,-37 2-1-16,-41 5 1 16,-31 6 2-16,-38 9 0 15,-37 12-1-15,-39 12 1 16,-27 12-1-16,-22 12 0 15,-13 9-9-15,-18 19 0 16,-1 11-5-16,-18 18 0 16,-2 23-4-16,9-16 1 15,427-81-2192-15</inkml:trace>
</inkml:ink>
</file>

<file path=ppt/ink/ink18.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46:14.664"/>
    </inkml:context>
    <inkml:brush xml:id="br0">
      <inkml:brushProperty name="width" value="0.05292" units="cm"/>
      <inkml:brushProperty name="height" value="0.05292" units="cm"/>
      <inkml:brushProperty name="color" value="#FF0000"/>
    </inkml:brush>
  </inkml:definitions>
  <inkml:trace contextRef="#ctx0" brushRef="#br0">3869 2944 1523 0,'0'0'0'15,"-55"38"48"-15,11 5 1 16,0 16 37-16,3 0 1 16,4 5-26-16,-4-2 0 15,-4 0-36-15,-10-3 1 16,-3 2-11-16,3 6 1 16,2 15-6-16,7 8 1 15,15 13-2-15,4 8 0 16,8 7-2-16,6 8 0 15,8 6 0-15,2-3 0 16,3 10-1-16,0 6 0 16,-4 11-1-16,8 2 0 15,4 8-1-15,1 2 0 16,5-2-1-16,-1 7 1 16,10-4-1-16,-1-1 1 15,7-2 0-15,6-8 0 0,6-9 1 16,4-14 0-16,3-14 1 15,7-7 1-15,3-10 1 16,20-6 1-16,20-2-2 16,12-5 1-16,3-4-1 15,22 1 1-15,15 4-2 16,25-6 1-16,10 1-3 16,18-4 0-16,5-9-2 15,14-3 1-15,4-7-1 0,0-13 1 16,7-13-1-16,3-9 1 15,11-6-1-15,2-13 0 16,8-8 0-16,10-9 1 16,13-12 0-16,6-4 0 15,10-6 1-15,8-4 0 16,2 0 2-16,5-10 0 16,12-4 2-16,1 2 0 15,-1 3 0-15,-5 8 1 16,-10 6 1-16,-17 11 0 15,-14 15 1-15,-16 14 1 16,-17 12-3-16,-27 8 1 16,-36 2 0-16,-15-1 1 15,-18-3-1-15,-19-1 0 16,-18-1-2-16,-10-8 0 16,-6-4 0-16,-9-14 0 15,-11-14 0-15,-3-14 0 16,2-21-1-16,7-14 1 0,13-27 0 15,-3-19 0-15,12-28 4 16,2-26 1-16,12-21 1 16,-4-12 0-16,-15-8 3 15,-6-8 0-15,-7 3 0 16,-16 1 1-16,-16 12-1 16,-20 5 1-16,-21 11 1 15,-22 5 0-15,-25 0 1 16,-24 3 1-16,-18-3-4 0,-22-1 1 15,-21 1 3-15,-18 0 0 16,-15 8-7-16,-20 8 0 16,-23 4-4-16,-12 5 1 15,-9 2-8-15,-10 8 1 16,-11 6-4-16,-11 4 1 16,-14 10-1-16,-16 8 0 15,-15 8-4-15,-20 15 1 16,-11 11-11-16,-26 10 1 15,-23 21-13-15,-28 17 0 16,-18 23-6-16,-22 29 1 16,-12 27 1-16,-22 32 0 15,-16 33 1-15,2 36 1 16,-11 28-1-16,16 19 0 16,19 3-4-16,46-8 1 15,420-194-1808-15</inkml:trace>
  <inkml:trace contextRef="#ctx0" brushRef="#br0" timeOffset="803.14">4803 3212 1422 0,'0'0'0'0,"18"12"10"16,10 5 1-16,9 11 14 16,13 7 1-16,11 4-9 15,14 0 0-15,23-7-11 16,19 1 0-16,10 0-3 15,16-3 1-15,33-3 1 0,34 6 0 16,32 2 3-16,33 1 1 16,23-6 5-16,14-3 1 15,-3-6 5-15,13-9 1 16,10-7 9-16,-4-10 1 16,2-14 20-16,0-10 1 15,3-16 3-15,-10-18 1 16,-18-20 4-16,-16-3 1 15,-19-6-9-15,-14-15 0 16,-18-13 1-16,-16-3 1 16,-20 1 0-16,-24 0 1 15,-30-9-11-15,-30 12 1 16,-30 3-3-16,-19 5 1 16,-28 16-5-16,-11 3 0 15,-11 11-11-15,4 6 0 16,-2-3-5-16,11 14 1 15,14 11-13-15,12 9 1 0,23 15-6 16,7 3 0-16,-88 26-2060 16</inkml:trace>
  <inkml:trace contextRef="#ctx0" brushRef="#br0" timeOffset="20283.09">14570 5450 907 0,'0'0'0'16,"11"22"30"-16,-4-1 1 15,-6 5 46-15,-2 1 0 16,-5-1 9-16,-1 2 1 15,-3 7-24-15,-3 1 0 16,3-3-22-16,-1-4 0 16,2 4-1-16,1 4 0 0,1 4-10 15,0 9 0 1,5 7-5-16,2 11 0 0,2 13-4 16,1 2 1-16,2 16-5 15,-1 5 0-15,-2 10-1 16,-2 5 1-16,-4 11-1 15,-3 9 0-15,-5 11-2 16,-2 9 0-16,-2-1-2 16,3-13 1-16,-1-8 3 15,5-6 1-15,1-6 0 0,1-4 0 16,5-12 0-16,2-7 0 16,0-1 0-16,0-11 0 15,-4-23-3-15,2-6 1 16,1-16-2-16,1-12 0 15,0-13 2-15,1-6 0 16,5 2 2-16,-3-1 1 16,4-2-3-16,2-5 1 15,4-3-1-15,1-1 1 16,12-4-1-16,2-4 1 16,8 1-3-16,4-2 1 15,13-4 0-15,7 0 0 16,7-3-1-16,14 4 0 15,16-4-2-15,16 3 1 16,16 5-5-16,12 4 1 16,27 13-3-16,13-1 0 15,6 0-3-15,-9-2 1 0,-15 1-1 16,-12-1 0-16,-10 0-1 16,-12-5 0-16,-11 1-1 15,-12 1 1-15,-11-2-1 16,-6 3 1-16,-13 3 0 15,-8-3 0-15,-11 1 0 16,-10-2 1-16,-20-2 3 16,-8 0 1-16,-5 2 3 15,-1-5 1-15,-4-2 6 0,-4 2 0 16,-5-2 1-16,0 0 1 16,0 0-1-16,3-12 1 15,1 1-1-15,3 1 0 16,0-9-2-16,2-5 0 15,3-9-6-15,0-7 1 16,-3-5-4-16,4-9 0 16,1-3-3-16,3-9 1 15,-1-11-3-15,-3-6 1 16,-1-6-2-16,-3-4 0 16,-6-18 0-16,-3-5 0 15,-5-8 0-15,0-8 0 16,3-5 0-16,2-15 0 15,2-14 0-15,3-11 0 16,2-8-1-16,2 9 1 16,3 4-1-16,-1 13 1 0,-4 10-1 15,-5 16 1-15,-2 14-1 16,-4 11 1-16,1 15-1 16,-3 10 1-16,-2 12-1 15,-3 10 1-15,-1 15-1 16,1 6 1-16,2 14-1 15,-5-2 0-15,-2-1 0 16,-1 3 0-16,-3 5 0 16,-3 0 0-16,-5 6 0 15,-6-1 0-15,-6 4 0 16,-2 7 0-16,-13 0 0 0,-3 6 1 16,-9 6 0-16,-11 5 0 15,-26-3 0-15,-9 3 0 16,-9 0 0-16,-10 2 1 15,-11 2 0-15,-7 4 0 16,-8 5 0-16,1 4 1 16,8 0 0-16,15 1 0 15,11-2-1-15,13-4 1 16,13-3-1-16,8-9 0 16,9-7-1-16,10-5 1 15,13-4-1-15,13-1 0 16,21-3-14-16,5 1 1 15,18 7-1931-15</inkml:trace>
  <inkml:trace contextRef="#ctx0" brushRef="#br0" timeOffset="22266.38">16179 6386 1030 0,'0'0'0'0,"0"0"19"16,0-24 0-16,0 24 32 15,-4-11 1-15,-3 8 1 16,-5-6 1-16,-8-3-17 15,-6 0 1-15,-6 0-17 16,-3 0 0-16,0-4-5 16,-2 2 1-16,0 7 0 15,-2 2 0-15,5-2 1 16,1 5 1-16,1 2-1 16,0 9 0-16,0 0-2 0,-5-1 0 15,-7 8-3-15,-2-2 1 16,-3 1-2-16,0 4 0 15,3 4-1-15,5 1 0 16,6 0-1-16,3-1 0 16,8 1-2-16,-3 0 0 15,4 4-1-15,2 1 1 16,3 1 6-16,2 3 0 16,4 8 3-16,0 4 1 15,-2-7 0-15,3-1 0 16,8-4-2-16,3-1 0 15,3 3 0-15,-1 0 0 16,5-1-3-16,3-1 1 16,5-5-2-16,4-4 0 15,6 5 1-15,1 1 0 16,2-1-2-16,2-8 1 16,6-2 2-16,2-2 0 15,8 1 3-15,4-3 0 0,4-3 0 16,-1-1 0-16,0-4 2 15,-5-2 1-15,1 2-2 16,4-7 1-16,5-4 3 16,4-1 1-16,3-3 0 15,-1-6 1-15,-8-5-7 16,-6-4 0-16,-3-3-1 16,-1-2 1-16,-2-1 5 15,-3 0 1-15,-2-1 0 16,-8 3 0-16,-2-5 1 0,-12 1 0 15,-3-2 0-15,-5-3 0 16,-9-2-2-16,-7 0 0 16,-2-4-2-16,-3 1 0 15,0-2-4-15,-8 1 1 16,1 4-1-16,-1 2 0 16,-1 1-3-16,-2 2 1 15,0-3-2-15,0 6 1 16,2 3-2-16,-2 1 0 15,-1-2-1-15,-6 2 0 16,0-3-2-16,-4 4 0 16,-8-2-2-16,-11 4 1 15,-12 8-3-15,-13 8 0 16,-7 5-4-16,-12 14 1 16,-16 9-2-16,-1 12 0 15,10 8-2-15,7 1 1 0,97-42-2058 16</inkml:trace>
  <inkml:trace contextRef="#ctx0" brushRef="#br0" timeOffset="29178.76">13536 9340 1254 0,'0'0'0'0,"0"0"24"16,13 15 1-16,-6-6 25 16,5 1 1-16,9 13-7 15,0-1 0-15,-5-3-24 16,-2-1 1-16,4 1-8 0,3 0 0 15,2 0-4-15,5 2 0 16,6-1 0-16,-1 3 1 16,-1 5-1-16,-4 4 1 15,2 5-1-15,4 4 0 16,3 1-2-16,2 3 1 16,-6-4-2-16,8-4 0 15,3 1-1-15,0-4 0 16,-2 1-1-16,1 0 0 15,-1-6 7-15,-1 2 0 16,-1 7 6-16,1 2 0 16,-6 2 3-16,2-1 1 15,4-8-1-15,-1 5 0 16,-3 4-1-16,2-1 1 16,0-3-2-16,0-1 0 15,-4-1-1-15,2 4 1 0,-9 0-3 16,2-1 0-16,2-6-4 15,1 0 0-15,3 0 2 16,-1-2 1-16,0 2 0 16,2 0 0-16,0 0 3 15,0 0 0-15,-5 6 0 16,-2 0 0-16,2 2 0 16,0-1 0-16,-6-4-1 15,1-1 1-15,-3 1-4 0,1-3 0 16,3 2-5-16,2-1 0 15,9 1-2-15,2 0 0 16,3-1-1-16,-4 4 0 16,1-3 0-16,-4 1 0 15,0 2 0-15,2 0 0 16,-6 2 0-16,2 2 1 16,1 1 0-16,1-2 0 15,3 1 2-15,4-7 0 16,2 1 0-16,0 0 1 15,-2 2 1-15,-1 0 0 16,-3 0 0-16,4 1 0 16,4-3-2-16,3-5 0 15,7 0 0-15,-3 2 0 16,3 5-1-16,-7-3 1 16,-1-1-2-16,-4 1 1 15,-2 1-1-15,2-3 1 0,1 0 1 16,3 3 0-16,-1 2 0 15,-3-1 0-15,-2-4 2 16,-4 0 0-16,-1 1-2 16,-2 1 0-16,0-2 0 15,-1 3 0-15,-1 0 0 16,0 2 0-16,6 1 0 16,-1-1 0-16,-3 0-2 15,-1 0 1-15,-3-2-1 16,1 0 1-16,-3-1 0 15,1 1 0-15,0-1-2 0,0 0 1 16,5-1 0-16,2 3 0 16,-1 1-1-16,1 1 0 15,2 3-1-15,-1-1 1 16,-4-4-2-16,1 1 1 16,-4 3 0-16,2 4 0 15,1-3-1-15,-3 5 1 16,1-4 0-16,1-2 0 15,4 1 0-15,1 1 1 16,3 1 0-16,1-3 0 16,-2 2 0-16,0 1 1 15,3-1 0-15,-5 4 0 16,1 3-1-16,-1-3 1 16,4-4 1-16,2-2 0 15,2 1 1-15,1 1 1 16,1-1 0-16,-3-1 0 0,-4-1-2 15,1 3 1-15,-4 1-1 16,4 1 1-16,4-1 2 16,5 1 1-16,-2 2 1 15,4 0 0-15,-1 0-1 16,-4-4 1-16,-3-2-1 16,-6 1 0-16,-4 1-1 15,2-1 0-15,1-4 1 16,1-2 1-16,-2 1-2 15,0-3 1-15,-6-4-1 0,-3-3 0 16,-9-11 1-16,-1-2 1 16,-6 0 0-16,0-2 1 15,-5-2 0-15,-4-3 1 16,-5-7 0-16,5 7 0 16,-5-7 3-16,7 7 0 15,-7-7 0-15,7 7 0 16,-7-7 0-16,0 0 0 15,7 7-3-15,-7-7 1 16,0 0-2-16,0 0 0 16,0 0-2-16,0 0 1 15,4 7-2-15,-4-7 1 16,0 0-3-16,0 0 0 16,0 0-2-16,0 0 1 15,0 0-2-15,0 0 1 16,0 0-4-16,0 0 1 15,0 0-3-15,0 0 0 0,0 0-4 16,0 0 0-16,0 0-2468 16</inkml:trace>
</inkml:ink>
</file>

<file path=ppt/ink/ink19.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46:53.514"/>
    </inkml:context>
    <inkml:brush xml:id="br0">
      <inkml:brushProperty name="width" value="0.05292" units="cm"/>
      <inkml:brushProperty name="height" value="0.05292" units="cm"/>
      <inkml:brushProperty name="color" value="#FF0000"/>
    </inkml:brush>
  </inkml:definitions>
  <inkml:trace contextRef="#ctx0" brushRef="#br0">14521 7334 2150 0,'0'0'0'0,"0"0"16"15,21 9 0-15,-2-1-16 16,-1 1 1-16,-13-5-4 16,-5-4 1-16,-9-6-31 15,1-1 1-15,-1-1-20 16,3-1 0-16,6 9-1455 16</inkml:trace>
</inkml:ink>
</file>

<file path=ppt/ink/ink2.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28:16.351"/>
    </inkml:context>
    <inkml:brush xml:id="br0">
      <inkml:brushProperty name="width" value="0.05292" units="cm"/>
      <inkml:brushProperty name="height" value="0.05292" units="cm"/>
      <inkml:brushProperty name="color" value="#FF0000"/>
    </inkml:brush>
  </inkml:definitions>
  <inkml:trace contextRef="#ctx0" brushRef="#br0">321 13067 1108 0,'0'0'0'16,"0"0"27"-16,0 0 1 15,0 0 28-15,0 0 1 16,25-17-4-16,-11 3 0 16,-5 2-25-16,2 0 0 15,6 0-13-15,4-7 1 0,2 0-4 16,4-2 1-16,1-5-3 16,4 4 1-16,8-3 0 15,6 5 0-15,9-1 3 16,7-5 0-16,-2 2-1 15,-2-1 1-15,0 1 0 16,0 2 0-16,6 3-2 16,3 1 1-16,1 3-2 15,-4 3 1-15,-6 0 0 16,-3 1 1-16,3 4 12 0,6-1 1 16,11-1 1-16,-2-3 0 15,-4-4 6-15,-2-1 0 16,-9 0-3-16,5 3 1 15,6 2-3-15,2 1 1 16,1 4 0-16,-9 2 0 16,-4-2-7-16,-5 0 1 15,5 4-1-15,4 1 1 16,1 2-5-16,-1 2 0 16,4-4-1-16,-3 0 0 15,-10-4-3-15,4 0 1 16,-1 6-4-16,5 0 0 15,1 4 2-15,-1 1 1 16,-7 2-4-16,-1 0 1 16,-4 3 0-16,1-3 0 15,5 4 0-15,4 1 0 16,7 3-1-16,-9-1 0 0,-1-4-1 16,-4-1 1-16,-2 0-3 15,5-1 1-15,4 1 1 16,7-2 0-16,7-2 0 15,1-1 0-15,-7-6-2 16,-1-2 0-16,6 1-1 16,-1 0 0-16,9-3 0 15,-7-2 0-15,-3-3-1 16,-6-1 0-16,6-2 0 0,6 1 1 16,8-3-1-16,-2-1 1 15,-7-2 0-15,-1-2 0 16,-2 0 0-16,8 4 1 15,0 3 0-15,-3 0 0 16,-6-3 0-16,-3-4 0 16,7 0 0-16,0-3 1 15,6-2-2-15,0-5 0 16,-7-5 0-16,1-4 1 16,11 0-1-16,-1-3 1 15,-1-4 0-15,-2-10 0 16,1-5-1-16,6 1 0 15,7 6 1-15,0-3 0 16,-10 0 0-16,3-8 1 16,7-3-2-16,0-1 1 15,-2 6-1-15,-9-1 1 16,4-1-2-16,0 4 1 16,6 3-2-16,-5 3 1 0,-10 1-1 15,1 7 0-15,8 6-1 16,0 4 1-16,-6 5-2 15,-1 5 1-15,2 4-1 16,-1 2 1-16,13 1-1 16,-1 5 0-16,-8-1 0 15,-5 7 0-15,7 4 0 16,3 6 0-16,2 7 0 16,1 5 0-16,-3 6 0 15,8 1 0-15,3 0 0 0,0 0 0 16,-9-4-1-16,7 1 0 15,8 1 0-15,-1 2 0 16,-7 2-1-16,6 3 1 16,10-1-1-16,-1 8 1 15,-6 2 0-15,-4 5 0 16,6 2 0-16,-2-2 0 16,-8 2 0-16,-3-4 1 15,4-3-1-15,-3-2 1 16,-6-3 0-16,-1-2 0 15,3-6 1-15,-2-6 0 16,2-5-1-16,-2-4 1 16,-5-5 1-16,5-5 1 15,1-5-1-15,4-9 0 16,-1-2 2-16,5-5 0 0,12-14-2 16,-3-7 0-16,-5-6 0 15,10-1 1-15,9 0 0 16,4 2 0-16,-1-1 1 15,6-3 1-15,7 3 0 16,7 4 0-16,3-1-1 16,4 3 1-16,-7 4-2 15,-2 5 1-15,6 9-3 16,3 1 1-16,0 9-2 16,0 2 1-16,-4 3-1 0,-6 5 0 15,-3 6 0-15,8 6 1 16,1-1-1-16,-3 8 1 15,-2 1 1-15,-8 6 0 16,-3 0 1-16,1 7 0 16,7 6 0-16,-4 3 1 15,-9 5-1-15,0 7 0 16,6 5 0-16,1 7 1 16,-3 5-2-16,-5 6 1 15,1 8-2-15,2 7 0 16,-2-2 0-16,-7 11 0 15,-12 0-1-15,-3 0 0 16,3 1 0-16,-4-3 1 16,-9-7-2-16,1 0 1 15,3-2 0-15,-2-3 0 16,-6-7 1-16,-10 0 1 16,-1-5 2-16,-1 2 1 0,1-1 2 15,-6 0 0-15,-6-1 2 16,-6 0 0-16,-7 0 1 15,0-2 1-15,-2 0-1 16,-3 0 0-16,-2 3 2 16,-8-3 1-16,0-8 0 15,-7-3 1-15,-6-2-3 16,-7-10 1-16,-4-6-2 16,-2-4 1-16,-5 2-2 15,-1-7 0-15,-6-12-1 16,-2-4 1-16,-1-3-4 0,-4-7 0 15,3 9-3-15,-3-9 1 16,0 0-5-16,-2-33 1 16,2 33-2475-16</inkml:trace>
  <inkml:trace contextRef="#ctx0" brushRef="#br0" timeOffset="13000.19">4766 17004 1780 0,'0'0'0'15,"0"0"75"-15,0 0 0 16,0-17 46-16,11-5 1 16,3-13-50-16,4-10 1 15,5-10-42-15,7-9 0 16,1-12-13-16,10-18 0 16,10-20-6-16,16-25 1 15,20-22-3-15,15-32 1 16,2-18 3-16,14-9 1 0,21-7 6 15,-6 2 1 1,-17 9 6-16,2 12 1 0,8 10 2 16,-14 19 0-16,-22 19-4 15,-7 21 0-15,-3 16 1 16,-12 17 1-16,-9 15 0 16,-17 14 0-16,-3 18-2 15,-7 3 1-15,-9 7-9 16,-4 5 1-16,2 6-11 0,-3 8 0 15,-4 10-9-15,-4 8 0 16,-10 8-2201-16</inkml:trace>
  <inkml:trace contextRef="#ctx0" brushRef="#br0" timeOffset="13584.69">3789 15682 1612 0,'-7'-5'0'0,"-11"-10"24"15,-3-4 0-15,11 1 30 16,15-11 1-16,21-25 28 16,20-19 1-16,27-13-34 15,17-20 0-15,26-32-9 16,36-33 0-16,26-23-3 15,21-16 0-15,20-6-6 16,8-5 1-16,5-6-7 0,2 0 0 16,-8 13-4-16,-4 11 1 15,-1 16-5-15,-3 28 0 16,-8 26-1-16,-14 36 0 16,-16 41-1-16,-23 37 0 15,-18 38 0-15,-15 37 0 16,-24 42 0-16,-15 39 0 15,-27 33-2-15,-17 48 0 16,-13 50 6-16,-16 33 1 16,-15 23 11-16,-11 12 1 15,-4-1 10-15,6-22 0 16,10-29-9-16,5-36 0 16,12-41-11-16,4-40 1 15,7-38-10-15,-11-42 0 16,-15-87-2178-16</inkml:trace>
</inkml:ink>
</file>

<file path=ppt/ink/ink20.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49:36.014"/>
    </inkml:context>
    <inkml:brush xml:id="br0">
      <inkml:brushProperty name="width" value="0.05292" units="cm"/>
      <inkml:brushProperty name="height" value="0.05292" units="cm"/>
      <inkml:brushProperty name="color" value="#FF0000"/>
    </inkml:brush>
  </inkml:definitions>
  <inkml:trace contextRef="#ctx0" brushRef="#br0">4302 8490 1097 0,'0'0'0'16,"23"7"27"-16,-10-2 0 15,-4-5 32-15,-9 0 1 16,10 4 9-16,-10-4 1 15,5 1-23-15,-5-1 0 0,7 0-17 16,2 0 1-16,0-1-3 16,5-6 0-16,4-2-5 15,1-3 0-15,8-5-5 16,1-1 0-16,-2 5-1 16,6 2 0-16,9 1-1 15,3-1 1-15,5 1-3 16,2 0 0-16,4-2 0 15,3-4 1-15,-5-1-4 0,2-8 0 16,0-1-1-16,3 2 0 16,14 3-3-16,-3 2 0 15,-2 2-2-15,-9 0 0 16,-3 1-1-16,-2 2 0 16,3 1 0-16,6-1 1 15,7 2 0-15,-2-6 0 16,-4-1-1-16,-8-2 0 15,-2 1 1-15,5-3 0 16,5-4 0-16,3-3 0 16,1-1 2-16,0 0 0 15,-4 0-1-15,-3-2 0 16,6 2 2-16,2-1 0 16,5 0 1-16,-5-1 1 15,-4 0-1-15,-6-2 1 16,-5-6 1-16,-2 4 0 15,2-2-2-15,5 0 0 0,6 1 1 16,-9-3 0-16,-4 5 3 16,-4-1 1-16,-6 3 0 15,-1-10 0-15,6 1-1 16,0 2 1-16,7-1 0 16,-2-1 0-16,4-4-2 15,-4 5 1-15,-5 1-2 16,-5 1 1-16,-1 2-3 15,-6-3 0-15,1 2-1 0,0 3 1 16,-3 0-1 0,0-2 0-16,-4-2 1 0,2 2 1 15,-5 1-1-15,-1 5 1 16,-1-1-1-16,0-2 0 16,-3-6-2-16,1 1 1 15,-4-2-2-15,1 4 0 16,-4-2 0-16,0 2 0 15,-5-7-1-15,2 4 0 16,1-1 0-16,-1-3 1 16,4 4-2-16,5-4 1 15,1-4 0-15,4-1 0 16,8-4 0-16,8-1 1 16,5-2-2-16,3 3 1 15,6-3-1-15,-1 4 0 16,-4-1-1-16,1-3 1 15,5 1-1-15,8 4 0 16,-1 6-1-16,1 1 0 0,-11 3-1 16,1 1 0-16,1-4-1 15,3 0 1-15,6-2-1 16,5 2 0-16,6-3 0 16,-2 3 0-16,-8-6 0 15,2 1 0-15,4-3 0 16,6 4 0-16,6 2 0 15,0-5 0-15,-5-3-1 16,-2 1 1-16,6 1-1 0,8 4 1 16,0-1-1-16,2 0 0 15,-6 1 0-15,8 1 1 16,8 1 0-16,-5-3 0 16,-10-4 0-16,1 1 0 15,-3 1 1-15,1 5 0 16,-3-1 1-16,-7 6 1 15,-13 1 1-15,-8 3 1 16,-9 5 0-16,-7 5 1 16,-8 2 1-16,-8 5 1 15,-5 9 1-15,-9 0 1 16,0 3 1-16,-9 2 0 16,0 7 2-16,5-12 0 15,-5 4-1-15,2-1 0 16,-2 9 1-16,3-9 0 15,-3 9-3-15,0 0 0 16,0 0-2-16,0 0 0 0,0 0-3 16,0-8 0-16,0 8-2 15,4-7 0-15,-1-2-2 16,-1-12 1-16,-2 21-2018 16</inkml:trace>
  <inkml:trace contextRef="#ctx0" brushRef="#br0" timeOffset="47234.15">9548 6853 761 0,'0'0'0'0,"0"0"17"15,-9-17 0-15,-8 12-12 16,-15 5 1-16,-23 8-15 16,-12 4 0-16,-17 4-48 15,-8 6 1-15,92-22-451 16</inkml:trace>
  <inkml:trace contextRef="#ctx0" brushRef="#br0" timeOffset="50068.94">10751 10790 1601 0,'0'0'0'16,"0"0"37"-16,0 0 0 16,-10 31 38-16,10-10 1 15,0 8-19-15,0 8 1 16,-4-3-35-16,-1 11 1 0,-9 12-10 15,-2 9 1-15,-4 5-5 16,-2 10 0-16,-3 4-3 16,2 9 1-16,0 4-3 15,4 6 1-15,-3 9-3 16,3 6 1-16,1 13-1 16,1 3 0-16,3 7-1 15,1 8 0-15,3 8 0 16,-3 4 0-16,5 8 0 0,-1 1 1 15,-2 2 0-15,2 2 0 16,0-5 1-16,4-6 0 16,2-8 3-16,1-13 0 15,-2-4 5-15,4-6 1 16,2-10 3-16,5-4 1 16,2-8 2-16,-2-11 1 15,5-6-3-15,3-6 0 16,2-10-1-16,4-7 1 15,-3-9-3-15,5-8 1 16,2-13-3-16,5-2 1 16,1-8 0-16,-4-5 0 15,-4-14 2-15,0-9 1 16,3-6 0-16,2-6 0 16,-1-5 0-16,-1-6 1 15,-3-10-3-15,2-15 0 16,0-14 0-16,3-13 1 0,4-13-1 15,3-10 1-15,5-18-2 16,-3-10 1-16,2-10 1 16,-2-12 1-16,-5-15 2 15,2-13 0-15,-1-14 0 16,1-6 0-16,1-6-3 16,0-6 1-16,-3-4-3 15,-4-6 1-15,-5-6 1 16,-2 6 1-16,-7 4 0 15,-8 2 0-15,-6 6-4 0,-15 8 0 16,-15 1-3-16,-7 21 1 16,-8 8 0-16,-15 20 0 15,-16 21-2-15,-19 9 0 16,-17 15 0-16,-11 22 0 16,-18 21-7-16,-2 28 0 15,7 25-1-15,6 28 0 16,-3 25-5-16,17 30 1 15,14 37-10-15,6 30 1 16,96-146-2129-16</inkml:trace>
</inkml:ink>
</file>

<file path=ppt/ink/ink21.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1:25.681"/>
    </inkml:context>
    <inkml:brush xml:id="br0">
      <inkml:brushProperty name="width" value="0.05292" units="cm"/>
      <inkml:brushProperty name="height" value="0.05292" units="cm"/>
      <inkml:brushProperty name="color" value="#FF0000"/>
    </inkml:brush>
  </inkml:definitions>
  <inkml:trace contextRef="#ctx0" brushRef="#br0">9337 12688 1310 0,'-23'-1'0'16,"-39"-3"24"-16,-16 3 1 0,-8 2 11 15,-9 6 0 1,-2 9-14-16,-2 5 0 0,2 4-21 16,-2 10 1-16,-1 8-2 15,3 9 1-15,97-52-1111 16</inkml:trace>
  <inkml:trace contextRef="#ctx0" brushRef="#br0" timeOffset="599.53">8760 14801 1254 0,'47'35'0'15,"80"57"4"-15,59 22 0 16,39 11 28-16,33-6 0 16,26-6-11-16,14-17 0 15,-2-25-2-15,-12-27 1 16,-17-29-11-16,-15-15 0 16,-5-19 1-16,-4-15 1 15,-6-15 2-15,-15-11 1 16,-14-13 0-16,-3-15 0 15,-4-20 7-15,-14-11 1 16,-14-7 1-16,-27-9 1 16,-24-9 30-16,-24-3 1 15,-16-5 18-15,-21-9 1 0,-25-9 1 16,-22-10 0-16,-23-5-12 16,-26 0 0-16,-29 5 4 15,-24 3 1-15,-18 11-8 16,-24 5 1-16,-26 2-17 15,-24 12 1-15,-21 12-9 16,-23 9 0-16,-9 16-8 16,-19 15 0-16,-23 12-7 15,-16 23 0-15,-16 22-5 16,-14 20 1-16,-12 29-10 16,-20 28 1-16,-10 32-6 0,8 25 1 15,8 18-3-15,17 24 0 16,23 23 0-16,23 35 0 15,28 36 0-15,29 27 0 16,24 32 0-16,39 19 0 16,51 13-1-16,47-4 1 15,47-6-3-15,30-10 1 16,24-16-5-16,0-62 1 16,-35-225-1998-16</inkml:trace>
</inkml:ink>
</file>

<file path=ppt/ink/ink22.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2:35.764"/>
    </inkml:context>
    <inkml:brush xml:id="br0">
      <inkml:brushProperty name="width" value="0.05292" units="cm"/>
      <inkml:brushProperty name="height" value="0.05292" units="cm"/>
      <inkml:brushProperty name="color" value="#FF0000"/>
    </inkml:brush>
  </inkml:definitions>
  <inkml:trace contextRef="#ctx0" brushRef="#br0">6250 1540 1063 0,'0'0'0'16,"0"0"0"-16,0 0 1 15,0 0 0-15,-23 0 1 16,9-8 9-16,-6-1 1 15,-1-7 9-15,-5-1 0 16,1 1-8-16,-1 1 1 16,-1 3 0-16,-5 1 1 15,4 1 6-15,-4 1 0 16,-3 4 3-16,3-2 1 16,2 2 0-16,2 2 1 0,-12-6 2 15,-5 0 0-15,0 6-1 16,-5 3 0-16,-4 3-1 15,-1 1 0-15,0 1 13 16,-1 0 0-16,5 2 4 16,1 2 1-16,-4-2-7 15,-5-2 0-15,-2 3-5 16,4 5 1-16,2 7-5 0,8 5 1 16,1 4-5-16,0 7 0 15,0 2-5-15,4 4 0 16,0-1-1-16,1 8 0 15,0 5-5-15,10 3 0 16,-1-2-4-16,5-1 1 16,1 3-3-16,3 0 1 15,4 5-2-15,3 1 0 16,2-3-1-16,3 2 1 16,2 1 1-16,0 2 0 15,6-2 3-15,1-1 1 16,4 4 0-16,1-4 0 15,1-5-1-15,3-3 1 16,2 0-3-16,3-4 1 16,-1-5-2-16,5-4 0 15,-2-1-1-15,3-2 1 16,3-2-1-16,1-6 1 0,4-4-2 16,1 1 1-16,4-2 0 15,2 1 0-15,1-2-1 16,6-3 0-16,-2-1 2 15,4 1 1-15,-1-9 0 16,4 2 0-16,2 2 0 16,4-4 1-16,13 3-1 15,1-4 1-15,3-4-2 16,-4 1 0-16,-3 5-1 16,4-5 0-16,6-1-1 0,4-7 0 15,8-3-1-15,-3-6 0 16,-1 0-1-16,-1-3 0 15,11-3 0-15,1-6 1 16,-1 0 0-16,-7 0 0 16,0-3 1-16,2 3 0 15,3 1 0-15,-1-1 1 16,-4 3 0-16,-5-1 0 16,2 2 0-16,-6 2 1 15,4 1-1-15,-7 2 1 16,-11 0 0-16,-9 3 0 15,-3 2 0-15,-5-2 0 16,-10-5 0-16,-2 2 1 16,-7 0 1-16,0-7 0 15,-1-7 3-15,-5-3 1 16,-9 5 0-16,-5-4 1 16,-4-10 3-16,2-4 0 0,-4 1 0 15,4-1 0-15,-5-6 0 16,1-6 0-16,3-5-3 15,1-3 1-15,0-2-2 16,0-2 0-16,-2 2-3 16,0-5 0-16,2 0-1 15,0 1 0-15,-3-1-1 16,-1 3 1-16,-1 4-1 16,-1 3 1-16,-2 2-2 0,-6 3 0 15,-4 4-2-15,-2 2 1 16,-1 1 0-16,0 7 0 15,-2 2-2-15,-1 2 0 16,-1 3 1-16,-5-2 0 16,-5-1-1-16,-10 0 1 15,0 1-2-15,-10 2 0 16,-2-3 0-16,-6-1 1 16,-6 3-1-16,-8-3 0 15,-10-1 0-15,-12 5 1 16,-14 9-1-16,-22 5 0 15,-19 5-2-15,-26 6 1 16,-23 16-2-16,-14 17 0 16,1 13-3-16,4 24 0 15,13 21-23-15,-1 28 0 16,200-111-2073-16</inkml:trace>
</inkml:ink>
</file>

<file path=ppt/ink/ink23.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4:30.163"/>
    </inkml:context>
    <inkml:brush xml:id="br0">
      <inkml:brushProperty name="width" value="0.05292" units="cm"/>
      <inkml:brushProperty name="height" value="0.05292" units="cm"/>
      <inkml:brushProperty name="color" value="#FF0000"/>
    </inkml:brush>
  </inkml:definitions>
  <inkml:trace contextRef="#ctx0" brushRef="#br0">13711 14161 1142 0,'0'0'0'15,"32"12"21"-15,0 0 1 0,8 1 29 16,6-3 0-16,2-3-4 15,3-5 0-15,7-6 9 16,11 1 0-16,17-1-22 16,8-1 1-16,3-5 14 15,10-1 1-15,15 4-1 16,9-3 1-16,4-4-8 16,-1 2 1-16,4 3 1 15,7-5 1-15,3-6 7 0,-9-6 1 16,-15-2 1-16,-4-3 1 15,-8-4-7-15,-7-5 1 16,-16-5-7-16,-11-5 0 16,-6 0-8-16,-8-9 1 15,-13-1 1-15,-16-3 0 16,-17 1 1-16,-20 0 0 16,-19-4-5-16,-16-1 0 15,-14 3-3-15,-18 5 1 16,-23 3-8-16,-19 8 1 15,-26 8-8-15,-22 7 1 16,-32 9-7-16,-24 12 1 16,-18 15-3-16,-8 15 0 15,-5 13-3-15,10 15 0 16,5 20-2-16,9 12 1 16,15 10-1-16,8 9 0 15,19 5-1-15,18 9 0 0,30 3 0 16,29-8 0-16,27-13 0 15,36-4 0-15,38-6 0 16,34 0 0-16,31-7-1 16,38-7 1-16,44-7-1 15,47-22 1-15,34-28-1 16,31-31 0-16,18-27-1 16,-3-41 1-16,-272 87-2102 15</inkml:trace>
  <inkml:trace contextRef="#ctx0" brushRef="#br0" timeOffset="6654">9548 10975 660 0,'0'0'0'0,"0"0"28"16,-7-29 1-16,2 18 25 15,0 1 1-15,-4-4-3 16,2-1 1-16,0-1-19 16,0 4 0-16,1 3-11 15,-2 4 1-15,-1-5-6 16,3-1 0-16,1-6-2 16,2 1 1-16,-1 4 3 15,2 4 0-15,2 8 9 16,-3-9 0-16,3 9 5 15,0-7 0-15,0 7 10 0,0 0 0 16,-6-7 9-16,6 7 1 16,0 0 1-16,0 0 1 15,-8-2 0-15,8 2 1 16,-9 9-8-16,-3 1 0 16,1 6-11-16,-7 10 1 15,4 7-9-15,5 7 0 16,1 13-6-16,-1 13 1 15,5 17-7-15,-1 14 1 16,-9 19 0-16,0 14 1 16,-2 24-6-16,-2 24 0 15,-1 30-3-15,-1 17 0 16,-4 14 0-16,1-2 0 16,3-12 2-16,6-18 1 15,2-16 4-15,7-18 1 16,5-24 7-16,0-18 0 15,3-20 8-15,4-14 1 0,0-13 3 16,-1-9 0-16,-5-13 2 16,1-8 0-16,3-9-9 15,-1-11 0-15,1-9 0 16,-5-6 0-16,0-5 0 16,0-2 0-16,0 0-6 15,2-2 1-15,-2-10-4 16,7 11 1-16,-7-11-3 15,0 0 0-15,0 5 1 16,0-5 0-16,0 0-2 0,0 7 1 16,0-7-2-16,0 0 1 15,0 0-4-15,0 0 1 16,0 0-6-16,0 0 0 16,0 0-3-16,0 0 1 15,0 7-7-15,0-7 1 16,0 0-3-16,-21 1 0 15,21-1-2234-15</inkml:trace>
  <inkml:trace contextRef="#ctx0" brushRef="#br0" timeOffset="7366.87">6989 14230 1679 0,'0'0'0'0,"0"-12"14"16,2 4 0-16,-2 8 11 15,21-7 1-15,14 5 40 16,7 2 1-16,8 2-23 15,12 6 0-15,19 8-6 0,16 6 1 16,19 10-8-16,20 7 1 16,21 10-13-16,23 15 0 15,28 12-6-15,0 2 0 16,-5-7-6-16,-23-12 1 16,-13-18-3-16,-22-8 1 15,-18-12 5-15,-23-6 0 16,-26-6 5-16,-11-5 1 15,-9-6 5-15,-16-5 1 16,-12-3 28-16,-10-1 0 16,-8 6 16-16,-3-4 1 15,-4-5-8-15,-5-1 0 16,-5-4-12-16,-4 3 1 16,4 4-2-16,5 2 1 15,0-1-11-15,2-1 1 16,10-5-9-16,6-2 0 0,4 0-7 15,10 3 0-15,3 1-9 16,-3-1 1-16,-14 2-6 16,-4 2 0-16,0 2-4 15,-5-1 1-15,0-2-2 16,-4-5 1-16,4-2-2 16,-7-3 1-16,-4 1 1 15,-7-3 0-15,-10-9 1 16,-13-3 0-16,-18 3-1 15,-11 4 1-15,-12 6 2 16,-17 3 0-16,-19 6-1 0,-18 6 1 16,-16 4-4-16,-10 5 1 15,-18 9-4-15,1-3 0 16,10-6-5-16,24-5 1 16,136 5-2360-16</inkml:trace>
  <inkml:trace contextRef="#ctx0" brushRef="#br0" timeOffset="15767.87">9748 10321 1545 0,'0'0'0'16,"0"0"43"-16,0 0 1 15,0 0 48-15,0 0 0 16,0 0-25-16,0 0 0 15,3 21-42-15,4 10 0 16,-3 9-10-16,-1 8 1 16,-3 11-4-16,6 10 0 15,-3 14-2-15,6 9 0 16,0 7-1-16,1 10 1 16,-6 15-1-16,1 11 0 15,-1 14 0-15,-3 10 0 16,-2 4 1-16,-8-4 0 15,-4 2-2-15,1-10 1 16,-2-1 4-16,0-15 0 16,2-15 3-16,1-18 0 0,-1-9 3 15,3-15 0-15,11-14 2 16,-1-15 0-16,3-13-1 16,1-15 0-16,4-6-1 15,2-3 0-15,10 2-1 16,2-2 0-16,-4-10-5 15,6 0 1-15,1 1-4 16,4-1 0-16,2-4-3 16,1-1 1-16,8-4-1 15,-2-3 0-15,1-4-1 16,1-5 0-16,3-6-1 0,0-2 0 16,-3-3 5-1,-1-3 1-15,-4-6 3 0,-3 4 0 16,2 6 4-16,1 4 0 15,-3-1 0-15,-3 2 1 16,2 3-3-16,-6 2 0 16,-1 6-3-16,-2 4 1 15,-2 5-2-15,-7 3 0 16,0 1 0-16,-1 0 1 16,-4 0 0-16,-4 0 1 15,4 1 0-15,-9-1 0 16,8 4 0-16,-8-4 1 15,0 0 0-15,6 5 0 16,-6-5 0-16,14-3 1 16,-2-4-1-16,-1-2 1 15,1-1-2-15,-1-2 0 16,-2-6-2-16,-1-4 1 16,1-4 0-16,0-5 0 0,-4 1 0 15,2-1 1-15,2-10-2 16,0-4 1-16,-4-2 0 15,-1-2 0-15,1 1 0 16,4-9 1-16,-4-2-2 16,0-2 1-16,-3-1 0 15,-2 0 1-15,0-1-2 16,0 6 0-16,2-3-1 0,2 1 0 16,1-3-1-16,-5 1 1 15,-5 2-2-15,-3 2 1 16,-2 7-2-16,-8 0 0 15,-5-2-1-15,-8-4 1 16,-17-1-1-16,-3 0 1 16,-13-5-2-16,-3 1 0 15,4 3 1-15,5 0 1 16,8 5 0-16,10 1 0 16,8 7-2-16,4 7 1 15,5 7 0-15,5 6 0 16,4 10-2-16,5 6 1 15,4 2-2-15,5 7 0 16,0 0-2-16,0 0 0 16,5-7-1-16,4 4 1 15,14-2-2-15,0 0 1 16,0 3-1-16,-4 2 0 16,2 0 0-16,-3 0 0 0,-7 0 0 15,-3 0 0-15,-1 2-1 16,-7-2 1-16,9-2-1 15,-16-3 1-15,-12-13-1 16,-25-2 1-16,-23-1 0 16,-16-2 0-16,-21 4 0 15,-18 9 1-15,-17 6 1 16,-17 13 0-16,-18 14 0 16,-3 13 1-16,15 11-4 0,12 10 1 15,150-57-2546-15</inkml:trace>
</inkml:ink>
</file>

<file path=ppt/ink/ink24.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4:52.683"/>
    </inkml:context>
    <inkml:brush xml:id="br0">
      <inkml:brushProperty name="width" value="0.05292" units="cm"/>
      <inkml:brushProperty name="height" value="0.05292" units="cm"/>
      <inkml:brushProperty name="color" value="#FF0000"/>
    </inkml:brush>
  </inkml:definitions>
  <inkml:trace contextRef="#ctx0" brushRef="#br0">13445 11519 1119 0,'0'0'0'15,"9"-21"23"-15,-2 2 0 16,-4 5 36-16,-1 4 1 15,-2 1 37-15,0 2 1 16,0 7-18-16,0-7 0 16,0 7-32-16,0 0 1 15,0 0-13-15,9 5 0 16,7 7-6-16,3 4 1 0,11 0-7 16,9-3 1-1,8-4-4-15,12 0 1 0,9-1-5 16,8-2 0-16,-3-6 1 15,9 1 1-15,14 8-2 16,6 1 1-16,4 4-1 16,7-2 0-16,10 2 2 15,4 0 0-15,0 0-1 16,7-2 1-16,9 0-1 16,4-7 0-16,6-1-3 15,0-4 0-15,-6-7 0 0,1 2 0 16,-2 1 0-16,-1-1 0 15,-7-4-2-15,-3-1 1 16,-9-2-2-16,-13 3 0 16,-13 4 1-16,-3 0 0 15,-9-2 0-15,-17 0 1 16,-18 5 0-16,-18 2 0 16,-17 0 0-16,-9 0 1 15,-1 0 0-15,-8 0 0 16,-21 4 0-16,-9-4 1 15,-17-4-4-15,-13-1 0 16,-11-2-1-16,-7 2 0 16,-4 7 0-16,-12 1 1 15,-19 0-2-15,-9 1 1 16,-3 6-1-16,-7 1 0 16,-13-3-1-16,-13-4 1 15,-12-2-2-15,-3 1 0 0,2 2-2 16,5 2 1-16,6-7-3 15,-2 2 0-15,-4 1-1 16,7 1 0-16,2-11-1 16,11 5 0-16,12 2-1 15,12 0 1-15,4-3-2 16,14-4 1-16,17 0-1 16,15 3 1-16,16-1-1 15,10 0 1-15,14-2-1 16,11 0 0-16,10 0 0 0,16-5 0 15,17-9 0-15,11-1 0 16,20 3 0-16,19 1 0 16,29 5 0-16,15-1 0 15,11 5-2-15,13 2 0 16,17 0-1-16,14-1 0 16,19 8-2-16,10 1 1 15,11 1-1-15,1 0 0 16,-4-4 2-16,-3 0 0 15,-6 4 2-15,-7 3 1 16,-15-3 0-16,-15 2 1 16,-9-1 1-16,-17 0 1 15,-11 1 3-15,-15 1 1 16,-15-3 2-16,-12 0 1 0,-18-2-2 16,-17 0 1-16,-20 1-2 15,-12-11 0-15,-16 10-2062 16</inkml:trace>
</inkml:ink>
</file>

<file path=ppt/ink/ink25.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6:29.236"/>
    </inkml:context>
    <inkml:brush xml:id="br0">
      <inkml:brushProperty name="width" value="0.05292" units="cm"/>
      <inkml:brushProperty name="height" value="0.05292" units="cm"/>
      <inkml:brushProperty name="color" value="#FF0000"/>
    </inkml:brush>
  </inkml:definitions>
  <inkml:trace contextRef="#ctx0" brushRef="#br0">21925 7578 940 0,'0'0'0'0,"0"0"13"15,0 0 1-15,0 0 18 16,0 0 0-16,-33-15 2 16,7 9 0-16,-4 3-4 15,0-1 1-15,3-1-13 16,-3-3 0-16,-7-1 0 16,0 0 1-16,3 6-4 0,1 3 1 15,-9 2 3-15,-8 1 1 16,-4 0 1-16,-5 4 0 15,-4 2-1-15,-1 0 0 16,3 3-3-16,-6 0 0 16,-9 5 1-16,-5 4 1 15,-8 0-4-15,-1 3 1 16,-7 2 10-16,-8 2 1 16,-10 1-7-16,-7 4 0 15,-3 5 3-15,-7 5 1 16,-9 4 2-16,-13 10 0 15,-17 9-3-15,-5 0 0 16,-4 5 11-16,2 6 0 16,3 12-6-16,-1 8 1 15,-4 6-5-15,3 5 1 16,6-1 2-16,4 9 0 0,4 7-2 16,10 7 1-16,17 6-4 15,-7 3 1-15,-3 1 0 16,-2 0 0-16,3 6-5 15,11 2 1-15,7 1-4 16,0 2 1-16,-7-2 12 16,7-1 1-16,14-2 8 15,2-6 0-15,0-10 2 16,5-7 1-16,12-13-6 16,8-6 1-16,10-5-7 15,6-16 1-15,11-14-3 0,6-3 0 16,15-11-4-16,9-3 1 15,14-14-5-15,6-1 0 16,7-3-1-16,2-3 0 16,0-8-3-16,-2-4 0 15,2-4-2-15,0-1 1 16,0-2-2-16,-2 1 0 16,1-8 1-16,1 2 0 15,-4 1 1-15,4-8 0 16,-3 7 0-16,3-7 1 15,0 0 0-15,-7 0 1 16,7 0-7-16,-13-1 1 16,6-3-9-16,0-17 1 15,7 21-2150-15</inkml:trace>
  <inkml:trace contextRef="#ctx0" brushRef="#br0" timeOffset="4566.13">6659 6786 1007 0,'-30'3'0'16,"-42"9"33"-16,-16 14 0 15,-1 10 38-15,-9 8 0 16,-12 8-16-16,1 6 1 16,10 12-18-16,-5 4 1 0,-7-5-21 15,5 4 1-15,11 8-3 16,-2 9 1-16,-9 5-7 16,4 4 0-16,10 12 2 15,11 5 0-15,14 8 2 16,9 4 1-16,6 4-2 15,8 5 1-15,4-2-2 16,11 5 1-16,8 0-3 16,16 5 0-16,14 6-1 15,8-4 0-15,15-22-2 16,5-2 0-16,13-4 0 0,8-3 0 16,18 3-1-16,15 1 0 15,22 1-1-15,13 2 0 16,15 1-3-16,7 6 0 15,2 3-2-15,14-5 1 16,10-15-1-16,8-11 0 16,16-7-1-16,-1-17 0 15,3-23-2-15,4-10 1 16,6-12-3-16,5-12 0 16,4-14-1-16,3-7 0 15,9-12 0-15,7-9 1 16,6-10 0-16,-1-5 0 15,6-4 3-15,-4-5 0 16,-3-5 1-16,-1-7 0 16,6-2 1-16,-1-11 0 15,1-9 0-15,-4-11 1 16,-1-12 0-16,-15 1 1 0,-13-6 3 16,-15-9 0-16,-9-3 5 15,-6-4 1-15,-13 2 4 16,-19-2 0-16,-15-5 3 15,-10-7 1-15,-14 2 1 16,-21-8 1-16,-22 1 6 16,-18-7 0-16,-14-7-5 15,-18-3 0-15,-22-16 8 16,-21-4 0-16,-18-1 4 16,-26-14 0-16,-23 0-1 0,-31-2 1 15,-27 2-3-15,-29 1 0 16,-22 4-8-16,-34-1 1 15,-26 15-6-15,-31 15 1 16,-16 25-8-16,-38 22 0 16,-30 33-4-16,-28 32 0 15,-17 34-3-15,-20 41 0 16,-25 49-3-16,-26 50 1 16,-20 54-2-16,-38 55 0 15,-33 62-4-15,8 32 0 16,573-331-1688-16</inkml:trace>
  <inkml:trace contextRef="#ctx0" brushRef="#br0" timeOffset="41111.08">8705 6254 1355 0,'0'0'0'0,"-28"-5"29"16,1-4 0-16,-8 6 19 15,-7-1 1-15,-8 4-6 0,-11-1 0 16,-12-10-19-16,-2-1 0 15,0-2-11-15,0 6 0 16,-3 1-4 0,-3 7 1-16,-6 7-2 0,3 1 1 15,-1 10-2-15,2 2 1 16,-7 1-1-16,-9 7 1 16,1 5 0-16,-3 5 0 15,1 7 1-15,-3 9 1 16,-6 4-2-16,-2 8 0 15,1 7 1-15,-6 5 0 16,-2 6-2-16,-6 10 1 16,4 5-1-16,2 8 1 15,5 4-2-15,6 6 1 16,12 10-1-16,1 4 1 16,6 8-2-16,8 4 1 15,15-3-2-15,12 9 1 16,9 4 1-16,16 1 0 0,9-6 0 15,12 3 0-15,14-7 1 16,8 1 0-16,15-8-1 16,22-6 0-16,23-13-3 15,12-6 0-15,15-4-1 16,25-13 0-16,27-9-1 16,26-6 0-16,21-18 0 15,24-5 0-15,26-8-1 16,15-11 1-16,9-17-1 0,20-6 0 15,15-4 0-15,13-8 1 16,5-12 0-16,-1-11 0 16,1-8 0-16,-13-8 1 15,-11-8 2-15,-18-9 1 16,-17-13 8-16,-15-15 0 16,-15-20 9-16,-14-22 0 15,-4-27 8-15,-4-27 0 16,0-37-1-16,-27-25 1 15,-19-29-2-15,-31-14 0 16,-36-2 4-16,-39-2 0 16,-35 8-3-16,-42 8 0 15,-36 10-2-15,-37 13 1 16,-36 13-4-16,-42 21 0 16,-34 21-6-16,-57 19 1 15,-58 31-17-15,-50 31 0 0,-44 37-3 16,-42 38 0-1,-56 34-13-15,-43 43 1 0,-32 46-16 16,-19 50 0-16,598-137-1760 16</inkml:trace>
</inkml:ink>
</file>

<file path=ppt/ink/ink26.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7:48.281"/>
    </inkml:context>
    <inkml:brush xml:id="br0">
      <inkml:brushProperty name="width" value="0.05292" units="cm"/>
      <inkml:brushProperty name="height" value="0.05292" units="cm"/>
      <inkml:brushProperty name="color" value="#FF0000"/>
    </inkml:brush>
  </inkml:definitions>
  <inkml:trace contextRef="#ctx0" brushRef="#br0">17888 8720 929 0,'0'0'0'0,"-19"-7"19"16,-3 4 1-16,-4 1 28 16,-6-3 1-16,-5-2 5 15,0-2 1-15,-2-3 1 16,-1 4 0-16,-4-4-18 16,-2-1 0-16,-9 6-6 0,-7 6 1 15,-6-3-4-15,-8 8 0 16,7-1 3-16,-2 6 0 15,-3 0-3-15,0 3 1 16,2 5-5-16,3 4 0 16,6 3-6-16,3 5 1 15,3 8-4-15,4 4 0 16,2 4-6-16,2 5 0 16,1 8-1-16,6 0 0 15,6 8-1-15,10 5 0 16,12 2-3-16,10 1 1 15,8 1-3-15,6 4 1 16,1 4-2-16,10 6 0 16,11 2-1-16,7 4 0 15,5-8-1-15,3-11 1 16,3 0-1-16,3-5 0 0,7-5 0 16,3-7 0-16,11 1 0 15,2-6 1-15,2-7-1 16,1 1 0-16,2-6 1 15,4-2 0-15,10-1 2 16,-1-2 0-16,-6-8 3 16,2-1 0-16,0-11 4 15,0-7 1-15,-2-10 2 16,-2-6 0-16,-3-8 1 16,-5-9 0-16,-2-10 5 0,-7-1 0 15,-8-6 2-15,-6-2 0 16,-6-8 1-16,-3-9 1 15,-2-8 0-15,-1-9 0 16,-3-14-2-16,-3-5 1 16,-3-6-5-16,-6-4 1 15,-5-11 0-15,-5 1 1 16,-6-1-1-16,-7 1 0 16,-8-1-3-16,-11 3 1 15,-11 2-1-15,-12 4 1 16,-14 3-3-16,-15 2 1 15,-13 7-8-15,-18 1 0 16,-16-1-4-16,-16 2 1 16,-15 5-2-16,-13 13 0 15,-9 16-1-15,-17 9 1 16,-13 14-2-16,-9 22 1 0,-7 24-6 16,-5 22 0-16,217-32-1736 15</inkml:trace>
</inkml:ink>
</file>

<file path=ppt/ink/ink27.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7:59.947"/>
    </inkml:context>
    <inkml:brush xml:id="br0">
      <inkml:brushProperty name="width" value="0.05292" units="cm"/>
      <inkml:brushProperty name="height" value="0.05292" units="cm"/>
      <inkml:brushProperty name="color" value="#FF0000"/>
    </inkml:brush>
  </inkml:definitions>
  <inkml:trace contextRef="#ctx0" brushRef="#br0">20800 5008 1377 0,'0'0'0'15,"-44"2"25"-15,-2 8 1 16,-5 9 25-16,-5 6 1 16,-11 4-7-16,-1 6 1 15,3 1-26-15,5 4 0 16,4 1-7-16,3 13 0 15,4 12-4-15,10 10 0 16,14 7-2-16,20 10 0 16,21 11-2-16,21-9 1 15,24-5-2-15,26-12 0 16,24-10-1-16,12-15 1 0,4-13-2 16,9-19 0-16,5-24 0 15,6-25 0-15,-3-15 3 16,-4-18 0-16,-6-15 6 15,-4-18 1-15,-12-18 6 16,-22-16 1-16,-27-4 7 16,-29 1 1-16,-22 8 0 15,-27 5 1-15,-28-1-4 16,-34 13 0-16,-35 15 2 16,-31 28 1-16,-34 39-11 15,-30 33 1-15,-34 43-7 0,-19 36 1 16,-19 35-9-16,-15 26 0 15,288-149-1571-15</inkml:trace>
  <inkml:trace contextRef="#ctx0" brushRef="#br0" timeOffset="1700.26">16285 5993 1231 0,'0'0'0'15,"0"0"31"-15,-11-24 0 16,11 19 30-16,-2-4 0 15,-10-2-16-15,-6-2 1 16,-6-8-18-16,-6-3 1 16,-6-6-14-16,-1-6 1 15,-9-6-7-15,-7 1 1 16,-3 8-3-16,-4 0 0 16,-2 5 2-16,-8 6 0 15,-11 6 3-15,-9-1 0 0,-11 1 3 16,-3 8 1-1,-7 1-2-15,-4 10 1 0,-1 6 2 16,-2 10 0-16,-4 2-2 16,13 1 0-16,19 6-4 15,8 8 1-15,10 9-2 16,9 9 1-16,13 5-2 16,10 7 1-16,11 4-4 15,17 17 0-15,12 8 0 16,12 7 0-16,18-7-1 0,18-8 0 15,12-4-2-15,21-12 1 16,22-9-2-16,15-22 1 16,9-19-1-16,9-26 0 15,13-20 0-15,17-20 0 16,9-20-1-16,-8-17 1 16,-11-9 1-16,-13-10 0 15,-20-9 1-15,-21-6 1 16,-22-7 2-16,-24 7 0 15,-29 5 2-15,-22 12 0 16,-25 11 2-16,-24 19 0 16,-37 15 0-16,-32 30 0 15,-51 40-7-15,-49 37 0 16,-46 46-4-16,-34 43 0 16,293-142-1509-16</inkml:trace>
  <inkml:trace contextRef="#ctx0" brushRef="#br0" timeOffset="3934.78">15071 5986 951 0,'0'0'0'16,"0"0"9"-16,-21-14 0 15,7 11 16-15,-9 3 1 16,-9 3 1-16,-9 2 0 16,1-1 10-16,-4-1 0 15,-7-1-18-15,-4 5 1 16,-9 2-10-16,-3-1 1 16,0 4 14-16,-1 4 0 15,1 1 2-15,-6 4 1 16,-8 0 2-16,0 3 1 15,-4 2-2-15,2 7 1 16,-7 3-5-16,-8 1 0 16,-5-3-3-16,-2 2 0 0,0 1-5 15,-4 1 1-15,-6-9-4 16,1 8 1-16,4-1-1 16,5 2 1-16,-5 7 1 15,3 2 1-15,6 1-1 16,1-3 1-16,-3 0-1 15,4 2 1-15,8 5-3 16,-4 7 1-16,-2 3-2 16,1-1 0-16,10 4-3 0,-6 6 0 15,-1 0-3-15,-3 2 1 16,-8 10-1-16,-2 12 0 16,1 6 0-16,-15 13 0 15,-9 5 1-15,-10 6 1 16,-3 3-2-16,3 3 1 15,-2 15 4-15,7 1 0 16,-2 2 1-16,9-1 1 16,14 1 0-16,6 0 1 15,-3 5 0-15,6 5 1 16,7 7-3-16,0 2 1 16,-5-2-2-16,0 2 1 15,1 4-2-15,1-1 0 16,-5 4-4-16,-7 8 1 15,-5 4 0-15,-10 3 1 16,-3 10 0-16,3 7 1 16,5 4-1-16,5 0 1 0,5-12-1 15,11-1 1-15,11-10-1 16,12-8 0-16,17 0 1 16,1-5 1-16,-6-7 0 15,7-7 1-15,13-9-1 16,2-6 0-16,8-10-2 15,6-8 0-15,4-7-1 16,3-17 1-16,2-15-1 16,1-10 0-16,4-15 1 15,6-8 1-15,3-11 1 0,2-14 0 16,3-14 1-16,2-5 1 16,0-3 0-16,-4-2 1 15,4-7 0-15,0 0 1 16,-3 8 2-16,3-8 0 15,0 0 0-15,-6 6 0 16,6-6-2-16,0 0 0 16,-3 6-4-16,3-6 1 15,12 14-9-15,-1-2 0 16,-11-12-1899-16</inkml:trace>
</inkml:ink>
</file>

<file path=ppt/ink/ink28.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8:11.281"/>
    </inkml:context>
    <inkml:brush xml:id="br0">
      <inkml:brushProperty name="width" value="0.05292" units="cm"/>
      <inkml:brushProperty name="height" value="0.05292" units="cm"/>
      <inkml:brushProperty name="color" value="#FF0000"/>
    </inkml:brush>
  </inkml:definitions>
  <inkml:trace contextRef="#ctx0" brushRef="#br0">19885 5341 907 0,'0'0'0'0,"-30"0"25"16,-2-4 1-16,-12 1 44 15,-9-3 1-15,-9-1-1 16,-3 2 1-16,-6-3-11 15,-1 1 1-15,1 2-25 16,-1 5 1-16,-11 1-6 16,-1 6 1-16,1 5-4 15,5 6 0-15,4 9-5 16,-2 11 1-16,-3 7-6 16,-2 12 1-16,5 14-6 0,11 12 1 15,6 16-4-15,8 3 0 16,11-3-3-16,17-6 1 15,19-11-4-15,18-11 1 16,14-14-3-16,11-9 1 16,12-15-2-16,9-10 1 15,20-17-1-15,8-14 0 16,4-22 0-16,14-13 0 16,13-16 0-16,0-12 0 15,-8-7 1-15,-7-15 0 16,2-11 1-16,-20-3 1 15,-21 3 3-15,-24 5 0 16,-25 13 2-16,-27-1 1 16,-28 13 1-16,-28 15 1 15,-28 18-1-15,-34 34 0 16,-42 33-9-16,-55 50 1 16,226-76-1365-16</inkml:trace>
  <inkml:trace contextRef="#ctx0" brushRef="#br0" timeOffset="1799.59">19225 7831 559 0,'0'0'0'0,"41"-56"3"15,-8 3 0-15,1-11 4 16,-1 0 0-16,-6-2 1 16,-10 4 1-16,-6 1-5 15,-8 2 1-15,-3 6-2 16,-3-1 1-16,-1 0-2 0,1 2 0 15,-3-3 0-15,-1-2 1 16,-1 7-1-16,-3-2 0 16,-1 9 0-16,-3-2 0 15,0 3-1-15,-5 6 1 16,-3 3 2-16,-1 0 0 16,1 3 4-16,1-2 1 15,1-1 12-15,0 0 1 16,4 3 19-16,2 3 1 15,1-3 9-15,2-4 0 16,1 3 0-16,1 5 1 16,-3-4 2-16,-6 2 1 15,0 8-4-15,-6-5 0 16,-9 0-8-16,-8 0 0 16,-4 1-8-16,-12 8 1 15,-9 6 6-15,-11 1 1 0,-5 6 8 16,-5 0 1-16,-5 6-5 15,-2 9 0-15,-2 5-6 16,3 8 1-16,13 9-5 16,9 8 1-16,8 6-9 15,13 9 0-15,16 6-12 16,13 15 1-16,17 8-6 16,18-6 1-16,20-15-5 15,15-20 1-15,10-19-5 16,7-19 1-16,7-22-3 0,4-15 1 15,2-11-1-15,-6-13 1 16,-17-8 0-16,-13-13 1 16,-14 3 1-16,-17 4 1 15,-20 8 3-15,-21-3 1 16,-23 1 0-16,-22 21 0 16,-28 23 0-16,-26 41 0 15,-33 37-8-15,-50 60 1 16,-33 51-3-16,-25 51 0 15,270-222-1524-15</inkml:trace>
  <inkml:trace contextRef="#ctx0" brushRef="#br0" timeOffset="5270.37">19998 6339 727 0,'0'0'0'16,"-15"26"27"-16,3-7 0 15,1-5 24-15,-1 1 0 16,-7-1-4-16,-1 2 1 16,6-11-14-16,-3-5 0 15,-8-2-15-15,2-6 0 16,5 1-2-16,-6 0 0 15,-12-4 3-15,-2 3 0 16,-1 4-1-16,-4 1 0 16,-2 6-3-16,-3-1 1 15,-1 5 3-15,-4 5 0 0,-4 0 1 16,-8 0 1-16,-11 0-4 16,-9 2 0-16,-5-5-3 15,-7 3 1-15,-7 4-3 16,-3 1 0-16,-13 4-2 15,-9 6 1-15,-10 3-3 16,-9 11 0-16,-11 4-1 16,-9 4 1-16,-1 1-2 15,-9 4 0-15,-6-4-2 0,1 3 1 16,-9 5-2 0,1-5 1-16,-1-6-2 0,0-6 1 15,-1-4-2-15,3-4 0 16,-6-4 0-16,2-5 0 15,2-3 0-15,-4-9 0 16,-2 2 4-16,-3-2 0 16,0-1 2-16,-2 1 1 15,1 5 2-15,-3 4 0 16,2 3 5-16,-7 11 1 16,2 10 2-16,3 7 0 15,3 1 0-15,2 6 0 16,-3-4-3-16,-3 9 1 15,-6 0-3-15,-5 2 0 16,-1 2-4-16,-6-1 1 16,-4-1 2-16,2 1 0 15,1 6-3-15,8 5 0 0,5 7-2 16,6 1 0-16,10-1 1 16,3 3 1-16,7 11-3 15,-3 3 1-15,-2 9-1 16,6 7 1-16,10 11-2 15,13 12 0-15,12 9 1 16,0 11 1-16,2 9 2 16,7-3 1-16,10-4 1 15,10-9 1-15,13-8 1 16,15-18 0-16,10-14 0 16,-2-9 1-16,2-13 2 0,11-11 0 15,14-15-2-15,3-9 1 16,7-12 5-16,11-8 1 15,11-11 1-15,8-11 0 16,2-1 3-16,4-2 0 16,3-10 0-16,9-2 0 15,-10 2-3-15,10-2 0 16,0 0-2-16,-7 1 0 16,7-1-8-16,0 0 1 15,8 11-9-15,15 1 1 16,-23-12-1794-16</inkml:trace>
</inkml:ink>
</file>

<file path=ppt/ink/ink29.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9:13.830"/>
    </inkml:context>
    <inkml:brush xml:id="br0">
      <inkml:brushProperty name="width" value="0.05292" units="cm"/>
      <inkml:brushProperty name="height" value="0.05292" units="cm"/>
      <inkml:brushProperty name="color" value="#FF0000"/>
    </inkml:brush>
  </inkml:definitions>
  <inkml:trace contextRef="#ctx0" brushRef="#br0">3486 8931 1075 0,'0'0'0'16,"0"0"21"-16,-6-26 0 15,6 26 23-15,0-6 1 16,0 6-12-16,0 0 1 16,4-9-19-16,3 11 1 15,5 5-8-15,6 5 0 16,0 5-3-16,5 7 1 15,5 0-3-15,7 1 1 16,6-5-2-16,5 1 0 16,15-4-1-16,5 1 1 15,6-3-2-15,0-1 1 0,4 0-1 16,9 3 0-16,12-1 0 16,2-2 0-16,-4-6 0 15,2-2 0-15,9-3 0 16,5-1 0-16,-7 0 0 15,5 1 0-15,4 2 0 16,3 2 0-16,-3-3 0 16,0 1 0-16,9 0 1 15,-4 4 0-15,-1 1 1 0,2 0 0 16,10 1 2-16,-5-6 0 16,-8 0 1-16,1-3 0 15,2-6 1-15,-2 1 0 16,-9-1-1-16,1 4 0 15,7 4 0-15,-6 3 1 16,-12 3-2-16,1 2 1 16,9 4 0-16,-4 1 0 15,-12 2-1-15,-2 2 1 16,-6-7-1-16,3 3 0 16,-1 2 0-16,-5-1 0 15,-8 4 0-15,-6 6 1 16,1 5 1-16,-1 3 1 15,6 5 3-15,-6 3 0 16,-9-4-2-16,-3-1 1 16,-1-4 1-16,1 0 0 15,3-4 0-15,6-4 0 0,3-1-1 16,-4-3 1-16,1-6-1 16,-1-1 1-16,4-2-1 15,6-6 0-15,8-4-2 16,0-4 0-16,-4-4 0 15,-1-1 0-15,5-4 0 16,6-1 0-16,-2-2 0 16,-6-2 1-16,-7-2 2 15,-1-1 1-15,3 0 1 16,5 5 0-16,-1-4 1 0,-1 1 1 16,-6-4 4-16,1-2 1 15,2 0-1-15,6 5 1 16,1 1-1-16,-3 6 0 15,-6 1-1-15,0 1 1 16,4 5-3-16,5 7 0 16,0 11-2-16,-7-1 1 15,-3 3-3-15,-8 4 1 16,3 11-2-16,-5 7 1 16,1 6-4-16,-2 3 0 15,-10-1-2-15,-1 8 1 16,-7 4-1-16,2 3 1 15,-1-8-2-15,1-3 1 16,2-7-1-16,1-4 0 16,3-8-1-16,4-1 1 15,1-7-1-15,3-2 1 0,0-6-1 16,6 2 0-16,8-3 2 16,1 1 0-16,-1-8-1 15,0 3 1-15,-8 0-1 16,-3-2 0-16,8 1-1 15,0-3 1-15,7 10-1 16,-4-3 1-16,-8-3-1 16,-4-3 1-16,1 3-1 15,1 2 0-15,7 2 0 16,0 1 1-16,-2 2-2 16,-4 2 0-16,-5-9 0 0,-1 2 1 15,3 3-2-15,2 2 1 16,1 2 0-16,-3 0 0 15,-7-4 0-15,-4 2 0 16,3 3 0-16,2 3 1 16,6 2-2-16,0 3 1 15,0 3-1-15,-3-9 0 16,-4-7 0-16,-13-5 0 16,-8-6 0-16,-4 0 1 15,0-2 0-15,-3-1 1 16,-2-3 0-16,-2 2 0 15,2 2 1-15,-2-3 0 16,-1-2-1-16,-1-5 1 16,2-1 1-16,-1-5 1 15,-3-7 1-15,-6 4 0 16,-4 3-1-16,-7-4 1 0,-9-8-2 16,-9 0 1-16,-13 6 0 15,-8 3 0-15,-4 3-4 16,-4 1 0-16,-3 3-3 15,-6-5 1-15,56 13-1677 16</inkml:trace>
  <inkml:trace contextRef="#ctx0" brushRef="#br0" timeOffset="366.75">14309 10854 1265 0,'0'0'0'15,"0"0"0"-15,-5-3 0 16,5 3 2-16,-23-9 1 16,-9-3 1-16,-9-4 1 15,-6-4 10-15,-4-10 1 16,-2-8 3-16,-2-10 1 16,-5-10-1-16,-7 3 0 0,-5-6 4 15,-1 3 1-15,-2-8-7 16,-1-7 0-16,76 73-1118 15</inkml:trace>
  <inkml:trace contextRef="#ctx0" brushRef="#br0" timeOffset="1132.99">13256 9634 1052 0,'14'7'0'15,"30"14"-9"-15,14 3 1 16,8 11-9-16,1 4 0 16,5-1 7-16,2 4 1 15,2-1 10-15,-6-1 0 16,-6-5 10-16,-4-2 1 15,-2 7 22-15,0 5 1 16,-1 5 8-16,3 3 1 16,3 5 2-16,-3 4 1 15,-2 2-13-15,-5 5 1 16,0 4-5-16,4-2 1 0,-3-4-4 16,5 1 1-1,-3-6-5-15,-3 0 1 0,-2 1-6 16,-1 2 1-16,2 1-4 15,8 3 1-15,6 1-3 16,6 2 0-16,2 6-3 16,7-3 0-16,4-6-3 15,8-3 1-15,11-8-1 16,2-11 0-16,2-7-1 16,7-7 0-16,13-4 0 15,1-8 0-15,2-9-1 16,4-7 0-16,5-1 3 0,-1-13 0 15,2-3 2-15,-1-9 0 16,-10-8 0-16,-5-4 0 16,-17 3 5-16,-11-2 0 15,-18-5 3-15,-19-3 0 16,-19 6-2-16,-18 1 0 16,-16 4 9-16,-16-3 0 15,-14-2 5-15,-21-6 1 16,-23 2-2-16,-18-4 1 15,-19-3 3-15,-12 0 1 16,-22-3-1-16,-5-4 1 16,-1-2-7-16,-3 1 1 15,-3 4-7-15,2 1 1 16,7-6-5-16,7-1 0 16,9 1-14-16,5-5 0 15,3-5-3-15,10 0 0 0,13 0-16 16,8 2 0-16,8-4-12 15,-5-1 0-15,83 67-1602 16</inkml:trace>
  <inkml:trace contextRef="#ctx0" brushRef="#br0" timeOffset="1985.94">14353 9440 1355 0,'0'0'0'15,"11"11"8"-15,10 1 1 16,11 5 17-16,13 7 0 16,15 6-5-16,11-4 1 15,14 3-7-15,5-1 1 16,7-4 3-16,10-2 1 15,6 6-5-15,9 0 0 16,0-6-2-16,3-6 1 16,11-9-2-16,6 3 0 15,15 6-1-15,-3-4 0 16,-9 0-3-16,-3-3 1 16,0-2-1-16,-8 0 0 15,-9-1-2-15,-11 1 1 0,-4-1-1 16,-8-3 1-16,-7 2-2 15,-6 7 1-15,-8 2 3 16,-14 2 1-16,-14-1 1 16,-16-1 1-16,-9-3 1 15,-7-3 1-15,-3 4-2 16,1-1 1-16,6 1-3 16,12-5 0-16,10-11-6 15,15-10 0-15,18-8-3 16,4-13 0-16,4-10-1 15,2-8 0-15,6-6-1 0,-3-2 1 16,-3 2-2-16,-2 4 0 16,-1 8-1-16,-6 6 0 15,-7 11 2-15,-5 10 1 16,-20 4 0-16,-8 7 0 16,-17 4 1-16,-6 5 0 15,-4 5 2-15,-3 1 0 16,-6 0 2-16,2 3 1 15,4 5 0-15,1 5 1 16,4-2-1-16,2 1 0 16,-8-8-5-16,4-7 0 15,4-4-1-15,0-4 0 16,-4-9-4-16,-6-2 1 16,-2-5-9-16,-10-6 0 15,-8 1-8-15,-11-4 0 16,-12 6-8-16,-11 0 0 15,-12-6 2-15,-15-2 1 0,-11 2 17 16,-8 2 1-16,-3-1 5 16,5 0 0-16,0-6 2 15,2 0 0-15,5-1 1 16,5 0 0-16,7 1 3 16,3-1 1-16,1-6 2 15,-2 6 0-15,-3 10-3 16,-1-4 1-16,73 30-1284 15</inkml:trace>
  <inkml:trace contextRef="#ctx0" brushRef="#br0" timeOffset="3035.13">18093 8883 1511 0,'0'0'0'16,"0"0"38"-16,-34 12 0 15,8-5 39-15,-15 3 1 16,-21 9-21-16,-14-5 1 16,-10-3-34-16,-6 2 0 15,-5 8-11-15,-7 7 0 16,-7 7-7-16,3 4 0 15,10 10-3-15,-5 10 1 0,3 12-2 16,5-2 1-16,10-9-4 16,9-1 1-16,76-59-1466 15</inkml:trace>
</inkml:ink>
</file>

<file path=ppt/ink/ink3.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28:45.813"/>
    </inkml:context>
    <inkml:brush xml:id="br0">
      <inkml:brushProperty name="width" value="0.05292" units="cm"/>
      <inkml:brushProperty name="height" value="0.05292" units="cm"/>
      <inkml:brushProperty name="color" value="#FF0000"/>
    </inkml:brush>
  </inkml:definitions>
  <inkml:trace contextRef="#ctx0" brushRef="#br0">22832 3068 1478 0,'0'0'0'0,"0"0"42"16,20-14 0-16,-19 6 42 0,-6-4 1 15,-9-19-13-15,-7-4 0 16,-9-10-31-16,-13 0 0 15,-13-2-24-15,-15 7 1 16,-12 8-3-16,-14 6 1 16,-26-6-2-16,-18 6 1 15,-25 2-3-15,-31 0 1 16,-35 1-3-16,-16 3 0 16,-20-1-3-16,-13 5 1 15,-6 1-2-15,-15 1 0 16,-15-7-2-16,-6-3 0 15,0 3-2-15,-9 0 0 16,-15-8-1-16,-1 5 0 16,3 0 0-16,-12-1 0 15,-17-1-1-15,-10 6 1 16,-8-1-1-16,-8 10 1 16,-22 15-1-16,-8 5 0 0,1 3 0 15,-5 3 0-15,-5-3 0 16,7 2 0-16,3 2 0 15,-1-1 0-15,-2 3 0 16,7-1 0-16,5-10-1 16,0 5 1-16,2 2-2 15,5-2 1-15,8-3-1 16,8 3 1-16,12-4-1 16,6 5 0-16,5-5 0 15,12 4 0-15,1-3 0 0,3 10 0 16,10 2-1-16,1 8 1 15,8 7 0-15,9 11 1 16,23 2-1-16,15 6 1 16,8 6-1-16,21 1 0 15,14 12 1-15,20 8 1 16,8 4-1-16,26 1 0 16,15 1 0-16,21 7 0 15,16 4 0-15,28-1 0 16,25-2-1-16,23-6 1 15,21 1-2-15,24-1 1 16,13-1-2-16,19 4 1 16,29-3-3-16,25-2 1 15,31 2-3-15,20 0 1 16,22-7-1-16,22 0 0 16,12 7-1-16,23 2 1 0,19 0-1 15,18-2 1 1,13-7 0-16,22-5 0 0,27-9 1 15,5-10 0-15,11-9 1 16,22-7 1-16,27-5 0 16,16-12 1-16,6-10 2 15,18-1 0-15,19-6 1 16,20 0 0-16,18-6 0 16,6-6 0-16,17-6 0 15,10 0 1-15,18-11 0 0,4-3 0 16,9-6 0-1,8-14 0-15,13-15 0 0,14-7 1 16,19-10 0-16,6 1 1 16,3-8 2-16,1-4 0 15,0-9 2-15,-5 0 1 16,-6 5 2-16,-20 1 0 16,-21-9 0-16,-30 6 1 15,-30 11 1-15,-41-2 0 16,-30-4-1-16,-42-8 1 15,-38-12-1-15,-42-4 0 16,-32-2 1-16,-47-1 0 16,-42 7 1-16,-46 3 0 15,-42-3 3-15,-37-1 1 16,-38-2 0-16,-41-3 0 16,-49-3 0-16,-48-1 0 15,-50-3-2-15,-53 11 0 0,-50 2-3 16,-54 8 0-16,-63 7-7 15,-57 15 1-15,-55 19-3 16,-52 20 0-16,-52 18-2 16,-51 16 1-16,-49 13-1 15,-34 15 0-15,-40 14-1 16,-39 35 1-16,-48 34-1 16,-18 38 0-16,-32 28-5 15,-8 46 1-15,-9 45-5 0,0 18 0 16,958-282-1676-16</inkml:trace>
</inkml:ink>
</file>

<file path=ppt/ink/ink30.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59:33.114"/>
    </inkml:context>
    <inkml:brush xml:id="br0">
      <inkml:brushProperty name="width" value="0.05292" units="cm"/>
      <inkml:brushProperty name="height" value="0.05292" units="cm"/>
      <inkml:brushProperty name="color" value="#FF0000"/>
    </inkml:brush>
  </inkml:definitions>
  <inkml:trace contextRef="#ctx0" brushRef="#br0">21523 3096 918 0,'0'0'0'0,"0"0"11"15,18 12 0-15,-11-12 19 16,-7 0 1-16,12 9 8 16,-6-1 0-16,-5-2-2 15,-2 4 0-15,-6 4-16 16,-2 5 1-16,2 2-1 16,1 5 1-16,-8 1 2 15,2 3 0-15,1-4 0 0,4 1 0 16,2 6-2-16,3 5 0 15,2 4-4-15,-3 6 0 16,-6 9-3-16,-5-1 0 16,-6 1-4-16,-4-3 0 15,-13 4-1-15,-7 3 0 16,-8-2-3-16,-6-2 1 16,-5-3-1-16,-11-9 1 15,-9 0 2-15,-5-7 1 16,-1 1 1-16,-6-7 0 15,-4-1 1-15,-7-7 1 16,1-3-2-16,-3-1 1 16,-7-6-2-16,-1 2 1 15,0-4 2-15,-6-3 0 16,-7-1-1-16,0-1 0 16,6-2 0-16,-8 1 1 15,-10 1-2-15,-7 1 1 0,-5-4-2 16,3-3 0-16,1 3-2 15,0-1 0-15,0 6-2 16,1 3 0-16,7 0-2 16,2 5 1-16,6 4-2 15,5 3 1-15,-3-6-2 16,4 6 1-16,5 4-1 16,4 5 0-16,0 1-1 15,7 8 1-15,7 6-2 16,3 2 1-16,1 7 0 15,1 6 0-15,2-4-1 0,2 5 0 16,3 0 0-16,-5 3 0 16,-9 4-1-16,-3 4 1 15,-2 4-1-15,-7 2 1 16,-6-6 0-16,-5 3 0 16,-1 8 0-16,-6 3 0 15,2 1 1-15,-2-4 0 16,-1 1 1-16,-1-4 1 15,9 3 0-15,-1-4 1 16,-10-6 0-16,1 2 0 16,7 1-1-16,-2 2 1 15,5-3 0-15,-5-7 0 16,-7 0 2-16,3 4 0 16,11 3 1-16,0-2 1 15,-3 0 1-15,3 2 1 16,8-4-1-16,1 6 1 0,4 6-1 15,8 1 0-15,9-4-1 16,1 2 1-16,-4 3-1 16,6-2 1-16,12-4-1 15,0-3 0-15,-9 6-2 16,-1-2 0-16,0 7 0 16,2-2 0-16,-1-4-1 15,-8-7 0-15,-9 1-1 16,1-3 0-16,2 3 0 15,-4-1 0-15,-13-2-1 16,1-4 1-16,6-5-1 0,-1-1 0 16,-11 1-1-16,0-2 0 15,3-3 0-15,4-4 1 16,-5 5-1-16,-2-3 0 16,-9-2 0-16,7 0 0 15,8 0-1-15,-3 4 0 16,-6-1-1-16,6 3 1 15,17 6-1-15,-3-3 0 16,3 5 0-16,8 7 0 16,12-1 0-16,6 3 0 15,4 3 0-15,-6 4 0 16,-5 3 0-16,1 0 0 16,8 1-1-16,-6 8 1 15,-12 5-1-15,-2 10 1 16,-5 2-1-16,0 12 1 15,-5 12-1-15,1 0 0 0,-5 1 0 16,0-5 0-16,-3 4 0 16,0 1 0-16,-6 11 0 15,-7 2 0-15,-5 5 0 16,2 14 0-16,5 14 0 16,-2 17 0-16,-10 21-1 15,15 11 1-15,15 13-1 16,1 0 1-16,-1-5-1 15,10-2 1-15,18-1-1 0,14-8 0 16,7-8-5-16,7-34 1 16,53-191-1612-16</inkml:trace>
</inkml:ink>
</file>

<file path=ppt/ink/ink31.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03:52.365"/>
    </inkml:context>
    <inkml:brush xml:id="br0">
      <inkml:brushProperty name="width" value="0.05292" units="cm"/>
      <inkml:brushProperty name="height" value="0.05292" units="cm"/>
      <inkml:brushProperty name="color" value="#FF0000"/>
    </inkml:brush>
  </inkml:definitions>
  <inkml:trace contextRef="#ctx0" brushRef="#br0">4474 4368 1355 0,'0'0'0'15,"-32"0"41"-15,0 3 0 16,-3 1 37-16,-11 5 1 16,-3 4-26-16,-6 8 0 15,2 3-21-15,2 13 0 0,3 8-11 16,6 12 0-16,1 14-7 16,2 12 1-16,-1 15-5 15,6 3 1-15,11 8-3 16,8 9 0-16,9 8-3 15,6 7 0-15,0 14-1 16,-3 23 0-16,-4 20-1 16,-6 20 0-16,-1 21 0 15,-9 17 1-15,0 12 0 0,-3 18 0 16,-1 18 1-16,-1 12 1 16,-4 19 1-16,-1-1 1 15,-1 4 2-15,-6-3 0 16,-8-10 1-16,-3 1 1 15,-7 4-1-15,3-9 0 16,2-12 1-16,7-12 1 16,11-17-2-16,3-12 1 15,4-16-1-15,5-30 0 16,0-30 0-16,0-16 1 16,6-13 0-16,8-16 1 15,5-25 0-15,8-19 1 16,-1-8 0-16,8-11 1 15,7-10 0-15,1-11 0 16,-1-13 2-16,3-8 1 16,7-4-1-16,9-6 0 0,13-7 2 15,13-5 1-15,22-3-2 16,8-7 1-16,11-9-3 16,14-14 0-16,18-14-3 15,7-10 1-15,21-8-4 16,4-8 1-16,-2-5-2 15,-8 8 1-15,1 4 7 16,-2 9 1-16,-9 10 4 16,-16 13 1-16,-24 6 1 15,-18 6 1-15,-9 5 3 0,-17 5 0 16,-15 5-2-16,-12-2 1 16,-14 2 4-16,-9 2 0 15,-1 2-2-15,-8 3 0 16,-2 0-4-16,-6 2 0 15,-2 0-8-15,-8-2 1 16,3-2-6-16,-8-4 1 16,-3-6-8-16,-4-7 1 15,-7-11-6-15,-1-14 1 16,-1-19-1-16,3-20 0 16,-1-36-2-16,0-23 0 15,-3-29-3-15,-2-43 1 16,-4-58 1-16,-3-36 1 15,7-27 0-15,2-32 1 16,7-28 0-16,6-20 1 16,17-14 0-16,7 0 0 15,14-5 0-15,7 8 0 0,10 14 0 16,2 21 1-16,1 16 1 16,-1 22 0-16,2 10 1 15,-2 20 1-15,-6 27 0 16,2 16 1-16,-4 20-1 15,-1 18 0-15,-1 19-3 16,-4 21 1-16,-7 13-2 16,-10 23 0-16,-13 19 0 15,-9 16 0-15,-10 12-1 16,-11 15 0-16,-7 9-1 0,-17 5 0 16,-17 4 0-16,-17 3 0 15,-15 5 0-15,-33 12 1 16,-35 13-3-16,-28 16 1 15,-25 22-3-15,0 31 1 16,4 36-6-16,12 26 1 16,23 17-21-16,9 18 0 15,185-125-2089-15</inkml:trace>
  <inkml:trace contextRef="#ctx0" brushRef="#br0" timeOffset="2848.77">8275 4247 1467 0,'0'0'0'15,"-41"33"48"-15,2 1 0 16,-6 23 32-16,-5 13 0 16,-10 13-18-16,-3 8 0 15,-3 17-38-15,6 11 0 16,-1 25-10-16,6 29 0 15,9 26-5-15,2 28 1 16,7 20-3-16,-4 13 0 16,-4 13-3-16,-3 19 1 15,6 18-3-15,1 17 1 16,6 14-2-16,-1 23 1 16,3 28-1-16,3 12 0 15,5 4 0-15,1 18 0 0,8-2-1 16,2-11 1-16,10-16 1 15,4-34 1-15,5-34 4 16,8-28 0-16,3-34 2 16,8-39 1-16,3-41 4 15,6-30 0-15,6-20 3 16,9-30 0-16,13-30 0 16,3-22 1-16,5-19-1 15,12-22 1-15,12-19-3 16,6-26 0-16,7-30-2 15,5-20 1-15,4-23-4 0,1-24 0 16,1-12-1-16,-8-28 0 16,-5-16-4-16,-3-28 0 15,-4-34 6-15,-9-28 1 16,-12-23 7-16,-6-30 1 16,-5-32 4-16,-1-33 1 15,-2-34 1-15,-11-19 0 16,-4-10 0-16,-10 2 0 15,-8-16-1-15,-13 17 0 16,-11 23-5-16,-9 26 0 16,-6 31-2-16,-17 25 1 15,-10 34-4-15,-21 40 1 16,-23 46-6-16,-14 47 0 16,-13 50-6-16,-28 52 0 15,-23 58-4-15,-26 61 1 16,-26 66-4-16,-20 75 0 15,-20 73-7-15,9 35 0 0,242-290-1962 16</inkml:trace>
  <inkml:trace contextRef="#ctx0" brushRef="#br0" timeOffset="3631.97">12037 4631 1455 0,'0'0'0'15,"-32"33"47"-15,4 22 1 0,0 39 35 16,-4 22 1-16,-1 36-32 16,-15 38 0-1,-5 42-32-15,-3 45 1 0,-3 35-7 16,3 35 0-16,7 45-5 16,5 37 1-16,10 21-3 15,15 12 0-15,17 0-1 16,11-19 0-16,15-12-2 15,17-38 1-15,17-30 0 16,7-48 0-16,6-36-1 0,10-56 0 16,16-59 1-16,-5-48 1 15,-6-45-1-15,1-45 0 16,4-43-2-16,10-54 1 16,0-66-1-16,11-72 0 15,8-75 4-15,4-80 1 16,1-70 11-16,-10-52 1 15,-1-35 44-15,-13-16 1 16,-15 3 13-16,-22 20 0 16,-24 24-9-16,-13 28 1 15,-18 40-18-15,-23 43 1 16,-36 53-10-16,-27 62 1 16,-35 58-15-16,-32 53 0 15,-33 58-12-15,-40 59 0 16,-40 67-6-16,-46 81 1 15,-48 100-8-15,-11 96 1 0,6 97-4 16,8 83 0-16,15 77-4 16,35 12 0-16,298-577-2087 15</inkml:trace>
  <inkml:trace contextRef="#ctx0" brushRef="#br0" timeOffset="7467.96">22107 4719 1086 0,'0'0'0'15,"0"0"37"-15,0 0 1 16,-23-1 49-16,11 6 0 16,-8 10-9-16,-6 6 1 15,-7 5-32-15,-1 14 1 16,-1 17-15-16,-1 10 0 16,3 13-7-16,3 13 1 15,3 11-7-15,3 11 0 16,1 2-4-16,5 4 0 15,4 6-3-15,2-1 1 16,1 6-3-16,2 4 1 16,1 1 2-16,-1 8 0 15,2 8 0-15,0 11 1 16,1 4 0-16,-4 12 1 16,1 14 4-16,-3 10 0 0,-4 7 4 15,0 5 0-15,-2 11-2 16,-3 3 0-16,-5 2 6 15,-4 2 0-15,-7-2-4 16,-1-6 1-16,3-2-3 16,-4 6 0-16,-5 5-4 15,4 6 0-15,6 10-4 16,4 3 1-16,2 4-4 16,5-6 0-16,7-6-1 15,6-23 0-15,6-13-3 0,4-20 1 16,4-15-1-16,4-23 1 15,7-20-1-15,0-18 0 16,5-19-1-16,-3-7 0 16,3-3 3-16,6-10 0 15,1-10 3-15,5-9 1 16,5-11 1-16,1-5 0 16,6-6 1-16,-1-6 0 15,-1-7 0-15,-1-9 1 16,-2-12-1-16,-2-9 1 15,-6-6-4-15,1-10 0 16,2-16-1-16,1-18 0 16,2-19-1-16,-2-17 0 15,-1-18-1-15,1-16 1 16,4-25-3-16,-4-19 1 16,2-23-1-16,2-10 1 0,1-9-2 15,3 4 0-15,3 0-1 16,5 0 0-1,3-4-2-15,-2 13 0 0,-6 0-1 16,-6 11 1-16,-5 18-1 16,-1 12 0-16,-2 18 0 15,3 4 0-15,2 9-1 16,0 4 0-16,-2 12 0 16,-5 6 0-16,-3 10-1 15,-8-1 1-15,-5-15-1 0,-3-9 0 16,-2-7-1-16,1-27 0 15,1-16-1-15,-1-25 0 16,3-25 0-16,-1-19 1 16,-3-14 0-16,-4-5 1 15,-7 1 0-15,-5 12 0 16,-3 6 0-16,-6 22 0 16,-5 14 1-16,-4 20 0 15,-3 16 2-15,-4 26 1 16,-1 18 3-16,-3 19 1 15,1 15 1-15,0 11 0 16,1 8-1-16,1 9 0 16,-1 9-1-16,-6 10 1 15,-6 8-2-15,-5 11 1 16,-4 11-2-16,-2 9 0 16,3 6-4-16,3 9 0 0,7 3-2 15,8 0 1-15,13 2-7 16,9 5 1-16,7 7-26 15,12-14 1-15,-5-12-1991 16</inkml:trace>
</inkml:ink>
</file>

<file path=ppt/ink/ink32.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06:55.602"/>
    </inkml:context>
    <inkml:brush xml:id="br0">
      <inkml:brushProperty name="width" value="0.05292" units="cm"/>
      <inkml:brushProperty name="height" value="0.05292" units="cm"/>
      <inkml:brushProperty name="color" value="#FF0000"/>
    </inkml:brush>
  </inkml:definitions>
  <inkml:trace contextRef="#ctx0" brushRef="#br0">12720 7872 1433 0,'0'0'0'15,"26"7"4"-15,2 5 1 16,17 14-38-16,4 14 1 16,-49-40-1001-16</inkml:trace>
  <inkml:trace contextRef="#ctx0" brushRef="#br0" timeOffset="496.47">21384 9984 1747 0,'0'0'0'16,"0"0"-34"-16,2 36 0 16,-2-36-1226-16</inkml:trace>
  <inkml:trace contextRef="#ctx0" brushRef="#br0" timeOffset="4278.25">4198 7417 907 0,'-23'33'0'16,"-35"54"14"-16,-14 32 1 15,-9 23 23-15,-13 22 0 16,-3 25-4-16,-5 17 1 16,7 19-16-16,-6 21 0 15,-3 15-8-15,7 23 0 16,23 12-5-16,7 19 1 15,5 15-5-15,15 16 1 16,11 6-2-16,22 8 1 16,20 15-1-16,16-20 0 0,23-26 0 15,4-35 0-15,6-29 0 16,17-40 0-16,23-47 0 16,6-33 0-16,6-34 1 15,19-30 0-15,15-29 4 16,2-45 0-16,-8-45 6 15,-2-64 1-15,1-61 5 16,12-76 1-16,8-69 16 16,-6-79 0-16,-23-77 37 15,-7-34 0-15,6-23 15 0,-22 7 1 16,-26 1-8-16,-25 34 1 16,-23 34-16-16,-21 52 0 15,-16 47-16-15,-22 35 1 16,-24 39-12-16,-21 42 0 15,-19 40-12-15,-16 44 1 16,-13 44-12-16,-19 42 1 16,-17 46-8-16,-15 55 0 15,-28 67-8-15,8 58 1 16,195-166-1654-16</inkml:trace>
  <inkml:trace contextRef="#ctx0" brushRef="#br0" timeOffset="4811.38">12508 8147 1489 0,'-33'-8'0'16,"-57"-25"60"-16,-13 5 1 15,17 14 59-15,-1 11 1 16,-13 19-60-16,1 22 0 15,2 27-41-15,-5 36 0 16,-13 42-7-16,0 58 1 16,11 57-4-16,7 72 1 15,18 79-9-15,23 60 0 16,27 38-3-16,29 26 1 0,30-5-11 16,22-25 1-16,-52-503-1523 15</inkml:trace>
  <inkml:trace contextRef="#ctx0" brushRef="#br0" timeOffset="5078.55">12109 14320 1299 0,'36'-15'0'0,"64"-28"19"16,27-51 1-16,7-60 44 15,14-71 0-15,11-78 2 16,0-71 1-16,-6-77 45 0,-13-44 0 16,-19-33-14-16,-16 7 0 15,-26 5-30-15,-23 30 1 16,-24 29-9-16,-41 47 1 15,-35 43-18-15,-25 51 1 16,-24 44-23-16,-22 43 1 16,-29 37-11-16,-26 56 0 15,-20 56-10-15,-27 59 1 16,-23 71-3-16,-9 73 1 16,-8 85-7-16,19 84 1 15,42 68-23-15,65 40 1 16,131-400-1743-16</inkml:trace>
  <inkml:trace contextRef="#ctx0" brushRef="#br0" timeOffset="5645.52">21250 7685 1679 0,'-21'13'0'16,"-39"23"48"-16,-18 35 1 0,-8 29 40 15,-1 39 0-15,4 39-42 16,0 45 1-16,8 40-30 15,2 42 0-15,5 48-7 16,0 50 1-16,9 38-9 16,13 30 1-16,12 26-10 15,13 17 0-15,21-514-1572 16</inkml:trace>
  <inkml:trace contextRef="#ctx0" brushRef="#br0" timeOffset="5895.39">20722 14815 1343 0,'16'-5'0'15,"30"-12"17"-15,25-39 0 16,21-56 15-16,17-66 0 16,7-71 39-16,17-91 1 15,4-78 32-15,11-69 1 16,6-46-3-16,-11-26 0 16,-16-26-36-16,-14 28 1 15,-13 28-16-15,-26 35 1 16,-28 36-25-16,-35 37 1 15,-40 53-10-15,-32 37 0 16,-33 30-15-16,-29 53 0 16,-29 46-3-16,-37 41 0 15,189 161-1748-15</inkml:trace>
</inkml:ink>
</file>

<file path=ppt/ink/ink33.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07:18.064"/>
    </inkml:context>
    <inkml:brush xml:id="br0">
      <inkml:brushProperty name="width" value="0.05292" units="cm"/>
      <inkml:brushProperty name="height" value="0.05292" units="cm"/>
      <inkml:brushProperty name="color" value="#FF0000"/>
    </inkml:brush>
  </inkml:definitions>
  <inkml:trace contextRef="#ctx0" brushRef="#br0">8587 1892 873 0,'0'0'0'0,"25"20"8"16,-1-4 1-16,-1-2 21 15,2 6 0-15,0 8 25 16,-2-2 1-16,3 2-9 16,-1 1 1-16,-8 13-13 0,1 3 0 15,-6 12-7-15,2 0 1 16,1 2-8-16,2 0 1 16,1 6-6-16,-4 5 1 15,0 1-1-15,0 1 0 16,2 3-3-16,3-1 1 15,-1-3-1-15,0 0 1 16,-1 7 0-16,-1-4 0 16,0-1 0-16,0 1 1 15,5 3 0-15,-3 0 1 16,-1 1-3-16,3 0 1 16,3-3-2-16,0-1 1 15,-2 4 0-15,2 5 0 16,-4 3 2-16,2-6 0 15,6-6-1-15,-4 1 0 16,-6 6-2-16,1-3 1 16,1 5 0-16,3 0 1 0,1-8-2 15,-1-4 0-15,3 1-3 16,5-4 1-16,2 1-2 16,5-10 1-16,7-4-2 15,0-3 0-15,6 0 0 16,1-7 0-16,-7-2 1 15,2-3 0-15,3 2 3 16,6-4 1-16,5-7 3 16,5-5 0-16,6-2 1 15,-1-7 0-15,-6-5-3 16,-1 1 0-16,4-1 2 0,0 2 0 16,7 1 0-16,-1-3 1 15,-8-7-1-15,-5-1 1 16,-2-1 2-16,-3-3 0 15,8 0-3-15,-3 0 1 16,-2-3 3-16,-5-6 1 16,-3 1 1-16,-8-3 1 15,2 1 0-15,-3-6 1 16,-4 2-3-16,7 1 1 16,-2-1-2-16,6-7 1 15,1-3-4-15,-1-2 0 16,-4-5 0-16,0 1 0 15,-2 1-3-15,-1-1 1 16,-1-3-2-16,5 1 0 16,-1-1-1-16,5 3 0 0,2-3-1 15,4 1 0-15,-2-5-3 16,-2-1 0-16,2 2-2 16,-2-1 1-16,11 3-1 15,-2 3 1-15,3 5-1 16,-1-4 1-16,-6 6-2 15,1 0 1-15,-8 3-1 16,6 4 0-16,3 1-1 16,-1 4 1-16,1 3-1 15,-2 1 0-15,-5 3-1 16,-7-2 1-16,-1 1-1 0,-4 3 0 16,-2-4 0-16,-2 7 0 15,4 4-1-15,5 2 0 16,0 0 0-16,-4 1 0 15,-4-7-1-15,-3 1 1 16,3 3-1-16,-8-1 1 16,-2-6-1-16,1-1 0 15,4 8 0-15,6-1 0 16,2-3 0-16,0 0 0 16,2 2 0-16,3 1 0 15,2-3-1-15,1 0 1 16,-4-3-1-16,1 1 1 15,-4-5-1-15,6 2 1 16,2-4 0-16,5 6 0 16,5-6 0-16,4 1 0 15,-4 1 0-15,0-7 1 16,-3-5 0-16,3-2 1 0,5 4 0 16,1-4 0-16,5-3 0 15,-2-2 1-15,-9 7 0 16,-2 2 1-16,1 1-1 15,-3 4 0-15,3 3 1 16,-1 4 0-16,-6 2-1 16,-1 6 1-16,-1 2-2 15,-1 2 0-15,-4 2 0 16,-1-1 0-16,-1 1-1 0,-1 0 1 16,4 3-1-16,4 0 0 15,3-7-1-15,2 6 1 16,-7-3-1-16,3 4 1 15,1-3-1-15,-1 3 1 16,2 0-1-16,2 5 0 16,2 1 0-16,-1 3 0 15,-1-2 0-15,-3-7 0 16,-6 2 0-16,2 1 0 16,0-3 0-16,-4 2 0 15,0 2 0-15,1 1 0 16,1 2 0-16,2-2 0 15,-2-1 0-15,-2 1 0 16,-3 0 0-16,0 2 1 16,-4-5-1-16,0 2 1 15,0 1-1-15,1 1 1 16,-1-3 0-16,-2-3 0 0,-1 0 0 16,-9 4 1-16,0 1-2 15,-5-5 0-15,-9-6-1 16,-17-6 0-16,8 0-1961 15</inkml:trace>
  <inkml:trace contextRef="#ctx0" brushRef="#br0" timeOffset="2433.81">16791 4735 705 0,'0'0'0'0,"37"12"5"15,-2 3 1-15,4-2 15 16,1 4 1-16,1-3 16 16,3 1 1-16,2-3 1 15,0 1 0-15,-4 0-12 16,-5 3 1-16,-12 1 6 16,0 2 1-16,-9 4-2 15,-1 5 0-15,-4 1-4 0,-2 0 1 16,-7-4-3-1,-6 2 1-15,-1 11-5 0,-2-1 0 16,-2-4-3-16,0-1 1 16,2 7-3-16,2 2 0 15,-1-5-3-15,1 1 0 16,3-3-3-16,2-4 1 16,0 1-2-16,-1 2 0 15,1 1-3-15,1 3 1 16,5-11-2-16,-5 3 1 15,1 6 0-15,2-2 1 16,-1-4-1-16,3 0 1 16,2 4-1-16,1-3 1 15,-2-6-1-15,2 0 0 16,5 2 3-16,-2-2 0 16,4 2-1-16,2-1 1 0,0-1 0 15,-1 0 1-15,3-1 0 16,1-4 1-16,0-2 0 15,2 2 0-15,5 2-1 16,0-1 0-16,-6-2-1 16,2-6 0-16,8 5 0 15,7 2 1-15,1 0 0 16,1 0 1-16,1-7-2 16,4-3 0-16,4 5 5 15,-1 0 0-15,-1-6 0 16,-1-6 0-16,1 5 0 0,1-2 0 15,4 2 0-15,-2 2 0 16,-10 3-1-16,-1 0 1 16,6-3-3-16,2-6 1 15,-2 2-2-15,0-5 0 16,-4 4-2-16,6 1 1 16,-4 2-3-16,3 5 0 15,6 2-1-15,-2-5 1 16,-8 3 2-16,-1-4 0 15,-1 3 1-15,3 3 1 16,3-2 0-16,4 0 1 16,2 0-1-16,2 0 0 15,-2 2-2-15,0 1 1 16,-5-1-5-16,-1 5 1 16,3 2-2-16,1 3 0 15,3 2 0-15,3 4 0 16,1-3-1-16,0-1 0 0,-3 2-1 15,-4 1 0-15,-2 4 0 16,1 0 1-16,8 4-1 16,6-5 0-16,-3 6 0 15,3 1 0-15,-2 4 0 16,-1 4 0-16,1-6-1 16,1 1 1-16,8 3-1 15,1-4 1-15,2 4-2 16,1-9 1-16,0 3-1 15,7-3 0-15,-1 5 0 0,5 1 0 16,1-4 0-16,-1-2 0 16,4 1 1-16,3-3 0 15,1-3 0-15,-2-1 1 16,-2 3-1-16,-8-4 1 16,1-5 2-16,-3 1 0 15,-4 1 2-15,-6-2 1 16,-1-3 3-16,-6-6 0 15,-4 2 5-15,-10-4 1 16,-7-1 4-16,-5-2 1 16,-7 0-1-16,-5-1 0 15,-6-7 0-15,-4-2 1 16,-5 0-5-16,-1 2 1 16,2-2-4-16,-1-2 1 15,1-3 1-15,-2-2 0 16,-4 0-2-16,-5 7 0 15,5-11 0-15,-1 6 0 0,-1-3-2 16,1-1 1-16,-1-3-2 16,1 3 0-16,-1 2-3 15,-3 7 0-15,7-14-1 16,-1 7 1-16,-5-1-2 16,-1 8 0-16,7-11 0 15,-7 11 0-15,4-8-2 16,-4 8 1-16,0 0-3 15,9-2 1-15,-9 2-1 16,7 0 0-16,-7 0-3 0,9 2 1 16,-2 0-2-16,5-4 1 15,-12 2-2156-15</inkml:trace>
  <inkml:trace contextRef="#ctx0" brushRef="#br0" timeOffset="7427.46">10335 4136 1007 0,'0'0'0'0,"-5"26"12"16,1 5 1-16,4 2 8 15,-3 9 1-15,-3-1-5 16,1 4 0-16,-2 9-10 16,0-4 1-16,3 0-5 15,-1-5 1-15,5 4-2 16,-3 4 1-16,3 6 0 16,3 0 1-16,2 7 0 15,4-1 1-15,0-7 1 16,0-1 1-16,1-2 1 0,5 2 1 15,0-3-2-15,0 3 1 16,4-2-1-16,2 1 1 16,6-4-2-16,-1-4 0 15,4-8-2-15,4-2 0 16,4 3-1-16,3-3 1 16,1-1 0-16,-1-1 1 15,-2 6 0-15,-1-1 0 16,3-3 1-16,-6 2 0 15,8-2 3-15,1-1 0 16,7-1 2-16,2-2 0 16,1-6 1-16,-4-2 1 15,1 2-1-15,2-2 0 16,0-2-1-16,7 5 0 16,5 1-4-16,6 1 1 15,-1-2-1-15,-1-6 0 0,-6 1-2 16,1 4 1-16,-1-4-2 15,6 5 1-15,4-3-1 16,-1-1 0-16,-5-1-1 16,0 0 1-16,3-1 0 15,5-4 1-15,2-2 0 16,-1-1 1-16,-4-3-3 16,4 3 1-16,-2-2-1 15,6 1 0-15,6 6-1 0,-5 3 1 16,-8 2 0-16,2 2 0 15,8 0 0-15,4 3 1 16,-1 3-1-16,-1 1 1 16,-8-2 0-16,6 0 0 15,7-7 1-15,2 1 1 16,-2-6 0-16,0 3 1 16,5-3 0-16,2 0 0 15,7-7 0-15,2 0 0 16,0 0-1-16,0 1 0 15,12-3-1-15,-3 2 1 16,-1 7-2-16,-1 7 1 16,-4 1-2-16,-1 7 1 15,1 6-1-15,-1 8 0 16,-2 7-1-16,-9 5 1 16,-7 4 1-16,-4 5 0 0,2-5 0 15,-3 1 1 1,-7-3-1-16,-8 7 0 15,-4 2 0-15,-5 7 0 0,-1-2 0 16,-3-4 0-16,-6-7 6 16,-5 3 0-16,-4-8 10 15,-7-1 0-15,-8-10 8 16,-6-7 1-16,-3-6 0 16,-8-11 0-16,-3-6 2 15,-1-3 0-15,-3-6 3 0,-1-4 0 16,-2-8-4-16,0 5 1 15,0-5-5-15,0 0 0 16,0 0-6-16,0 0 0 16,0 0-6-16,0 0 0 15,0 0-1619-15</inkml:trace>
  <inkml:trace contextRef="#ctx0" brushRef="#br0" timeOffset="8316.85">12129 6439 1030 0,'0'0'0'0,"44"40"8"15,0 3 1-15,20 18-8 16,8 5 1-16,5 8-5 16,-1 1 0-16,-3-4-13 15,4 0 0-15,10-4-17 16,3 4 0-16,-2-4 3 15,-4 10 1-15,1 7 14 0,2 13 1 16,6 19 14-16,-3 16 0 16,-14 17 11-16,-6 12 0 15,3 8 26-15,-6-8 0 16,-5-9 15-16,-11-24 0 16,-2-27 0-16,-5-16 1 15,-3-11-2-15,-1-10 0 16,-4-14-5-16,1-10 0 15,-6-14 7-15,-4-7 1 16,-4-7-3-16,-6-3 0 16,-3-7-8-16,-3-4 0 15,-2-3-25-15,-4-2 0 16,-5 7-1284-16</inkml:trace>
  <inkml:trace contextRef="#ctx0" brushRef="#br0" timeOffset="23118">9000 5230 1399 0,'0'0'0'16,"44"-9"37"-16,10-3 1 15,24 0 35-15,12-5 0 16,12-4-18-16,15-3 0 16,24-6-31-16,12 2 0 15,24-6-10-15,22 1 1 16,23 0-5-16,11 2 0 16,3 2 0-16,-3 4 1 15,-14 11 0-15,-9-1 1 16,-11 3-1-16,-19 3 0 15,-19 0 6-15,-13 3 1 16,-4 0 30-16,-16 3 1 16,-17-1-1-16,-14 3 1 15,0-3 1-15,-14-1 1 16,-13-4-1-16,-20 2 0 0,-13 2-2 16,-15 2 1-16,-4-1-7 15,-6 3 0-15,-3 1-5 16,-9 0 1-16,13 0-11 15,-13 0 0-15,7 1-7 16,-7-1 0-16,0 0-2 16,0 9 1-16,0-9-4 15,0 9 0-15,1 1-1 16,3-1 1-16,-1-4-2 16,-3-5 0-16,2 10-5 0,2-1 1 15,-4-9-6-15,14 5 1 16,-14-5-2119-16</inkml:trace>
  <inkml:trace contextRef="#ctx0" brushRef="#br0" timeOffset="24851.92">23289 5972 1399 0,'-11'-19'0'0,"-15"-35"51"16,-8-4 0-16,-3 1 46 16,-8-1 1-16,-8 5-31 15,-9 3 1-15,-7 3-34 0,-10 2 1 16,-11 0-17-16,-4 3 1 15,-1 6-3-15,-11 12 0 16,-7 6-3-16,-7 17 1 16,-12 18-6-16,-7 16 1 15,-11 17-3-15,-13 19 1 16,-8 27-3-16,4 19 0 16,10 8-1-16,7 19 0 15,11 11-3-15,10 7 0 16,12 5-3-16,10 17 0 15,12 4-7-15,17 12 0 16,18 11-6-16,14 14 1 16,14 16 0-16,11 5 0 15,16 0 6-15,17-1 1 16,20-12 2-16,23-4 1 16,20 0 2-16,19-2 0 15,21-7 1-15,20-12 1 16,14-12 0-16,8-18 1 0,10-25 0 15,10-20 0-15,10-20 1 16,12-19 1-16,11-14 3 16,7-20 1-16,7-16 9 15,-7-18 0-15,0-15 7 16,-7-20 0-16,-4-23 7 16,-1-22 1-16,-4-27 1 15,0-19 1-15,0-21 3 16,-4-19 0-16,-8-17-1 0,-21-16 1 15,-18-18-2-15,-16-13 1 16,-14-14-4-16,-22-7 0 16,-25-5-2-16,-20-3 0 15,-22-4-4-15,-20-7 0 16,-23-3-3-16,-22 10 0 16,-21 11-2-16,-20 6 0 15,-26-1-7-15,-21 10 1 16,-15 18-4-16,-26 10 0 15,-27 15-4-15,-16 21 1 16,-10 21-1-16,5 17 1 16,11 25-2-16,13 15 1 15,16 26-1-15,20 17 1 16,22 16-5-16,14 14 1 16,13 12-2-16,14-2 1 15,88-12-1994-15</inkml:trace>
  <inkml:trace contextRef="#ctx0" brushRef="#br0" timeOffset="28699.06">5084 2168 1052 0,'0'0'0'0,"0"0"16"15,26 7 0-15,1 5 16 16,1 2 0-16,4 7 2 16,-4 7 0-16,4 13-18 15,1 1 0-15,4-1-4 16,-1 4 0-16,6 0-4 16,4 9 1-16,7 0-1 0,5 1 0 15,9 6-2-15,2 1 1 16,-6 0-2-16,4-8 1 15,0 6-2-15,7 3 1 16,7 8-1-16,-3-2 1 16,-6 2-1-16,-1 0 0 15,-4 3 2-15,2 2 1 16,7-1-2-16,1-1 0 16,-1 1 3-16,-4-8 0 15,1-3 1-15,1-2 1 16,10-3 5-16,-2-2 0 15,-10 6 5-15,0-5 1 16,-3 3-1-16,3-4 1 16,8 2 5-16,-6 2 1 15,-4 6-1-15,-6 2 1 16,-9-3-4-16,-4-4 1 0,5-5-1 16,-1 2 1-16,3 0-1 15,-7 3 1-15,2 2-3 16,-11-1 0-16,-1-10-4 15,-2 5 1-15,-6 0-4 16,3-1 1-16,1 1 5 16,1 0 1-16,-1-4 1 15,4 0 0-15,3-1-1 16,2-4 0-16,-5-2 3 16,-1-2 1-16,-5-4-1 0,-1 1 1 15,5-3-3-15,7 5 0 16,3-1 3-16,-3-2 0 15,3 1-1-15,-6 0 1 16,-5-1-3-16,-6 4 0 16,0-3 0-16,-6 4 1 15,1 3-3-15,-2-4 1 16,-3-7-2-16,1-2 1 16,2-3-4-16,2 2 0 15,3-2-3-15,1-2 1 16,3-2-2-16,-6 4 0 15,2-4 0-15,0-4 1 16,-4-3 0-16,1 1 1 16,-8-6-2-16,2 4 0 15,-3 6-1-15,2 3 1 16,1-6-3-16,-4-1 0 0,-3 1-1 16,-1 3 1-16,1 3-3 15,-4-8 1-15,3-3-2 16,-8-3 1-16,4 3-1 15,-6 0 1-15,3-5 0 16,-4-4 0-16,1-5 0 16,1 2 0-16,-1 2 2 15,-1 0 0-15,1-1 0 16,-3-8 0-16,9 4 2 16,-9-4 0-16,7 8 1 0,-7-8 1 15,9 6 0-15,-2-3 1 16,-7-3 3-16,9 7 0 15,-9-7 2-15,0 0 0 16,0 0 2-16,9 5 0 16,-9-5-1-16,7 0 1 15,-7 0-4-15,0 0 1 16,7 0-1-16,-7 0 1 16,0 0-1-16,0 0 0 15,9 4-3-15,-9-4 1 16,0 0-2-16,0 0 1 15,0 0-2-15,0 0 0 16,0 0-3-16,0 0 1 16,-18 3-2-16,-1-6 0 15,-3-6-6-15,0-19 1 16,22 28-2360-16</inkml:trace>
  <inkml:trace contextRef="#ctx0" brushRef="#br0" timeOffset="29887.9">8908 6386 1052 0,'0'0'0'15,"0"0"-1"-15,0 0 1 16,0 0-3-16,18-16 1 16,-1 14-3-16,3-1 0 15,1 6-4-15,2 1 0 16,0 1-5-16,1 4 0 15,10 3 8-15,6 3 1 16,6 3 3-16,5 3 1 16,11 3 1-16,2 0 1 15,-6 2 8-15,0 2 1 16,2 1 32-16,4 4 1 16,4 0 5-16,-1 5 0 0,-5 0 3 15,-7 5 0-15,-6-1-4 16,1 3 0-16,-1 1-4 15,-1 3 1-15,-1 1 0 16,-6 4 1-16,-6 6-6 16,-7 4 1-16,-14 2 2 15,-5 5 1-15,-5 10 2 16,-11 9 0-16,-11 6-2 16,-5 0 0-16,-3 3-7 15,-8 3 0-15,-6-1-2 16,-10 4 0-16,4-4-7 0,-1 1 1 15,-1 5-5-15,-1-8 0 16,-8-9-3-16,3-4 1 16,8-3-5-16,5-7 1 15,6-3-1-15,7-6 0 16,5-6-2-16,9-16 0 16,1-16 0-16,8-6 0 15,-4-4 0-15,4-5 1 16,1-4 2-16,4-10 0 15,-3 9 0-15,3-9 0 16,0 0 2-16,0 0 0 16,0 0 3-16,0 0 1 15,-7 3-2-15,7-3 1 16,0 0-2-16,0 0 0 16,-7 0-2-16,7 0 1 15,0 0-9-15,-6 2 1 0,6-2-7 16,-8 4 0-16,8-4-4 15,0 0 0-15,0 0-1966 16</inkml:trace>
  <inkml:trace contextRef="#ctx0" brushRef="#br0" timeOffset="32081.98">10420 9881 2027 0,'0'0'0'16,"0"0"73"-16,0 0 1 15,0 0 53-15,0 0 0 0,0 0-52 16,24 13 0-16,-15-10-48 16,-2-3 1-16,-7 0-12 15,0 0 1-15,5-16-5 16,-8 3 1-16,-1-10 1 16,-1 4 1-16,0 7-2 15,1 0 0-15,3 2-1 16,-3 3 0-16,4 7-1 15,0 0 0-15,0-9-4 16,0 9 0-16,0 0-2 0,0 0 1 16,0 0-3-16,0 0 1 15,-9 0-2-15,9 0 1 16,0 0-1-16,0 0 0 16,0 0 0-16,0 0 1 15,-5 0 0-15,5 0 1 16,0 0-1-16,0 0 0 15,0 0 0-15,0 0 1 16,-9 2-1-16,9-2 1 16,0 0-1-16,-5 7 0 15,5-7-1-15,-4 13 1 16,-1-4-2-16,1 0 1 16,1-2-1-16,3-7 1 15,-7 5-2-15,7-5 1 16,-7 9-1-16,3-3 0 15,4-6 0-15,-7 9 0 0,7-9 0 16,0 0 0-16,-7 9 0 16,7-9 0-16,-5 12 0 15,5-12 0-15,-5 7 0 16,5-7 0-16,-7 5 0 16,7-5 0-16,-6 7 0 15,6-7 0-15,-2 7 0 16,2-7 0-16,0 0 0 15,0 0 0-15,-7 5 0 16,7-5 0-16,0 0 0 16,0 0 0-16,-5 7 0 15,5-7 0-15,0 0 0 0,0 0 0 16,0 0 0-16,0 0 1 16,-9 2-1-16,9-2 0 15,0 0 0-15,0 0 0 16,0 0 0-16,0 0 0 15,0 0-1-15,0 0 1 16,-5 8-1-16,5-8 0 16,0 0-2-16,-9 4 1 15,9-4-8-15,-7 5 1 16,7-5-16-16,0 0 0 16,0 0-2081-16</inkml:trace>
  <inkml:trace contextRef="#ctx0" brushRef="#br0" timeOffset="34482.94">10028 6832 1075 0,'0'0'0'16,"0"0"21"-16,0 0 0 15,0 0 27-15,0 0 0 16,0 0 7-16,0 0 1 15,0 0 2-15,0 0 1 16,-21-1-37-16,7-3 1 16,-6 1-6-16,-3 1 1 15,-3 2 15-15,0 0 0 16,-1 5 8-16,-1-1 1 16,-4 1 8-16,-5 2 0 15,-2-4-10-15,2 2 1 16,5-1-7-16,-5 1 0 15,-5 7-7-15,0 2 1 16,1 5-5-16,2 7 0 16,1 5-5-16,-3 7 0 15,-3 7-3-15,-5 10 0 16,-6 6-4-16,0 5 0 0,-1 1 2 16,3 6 0-16,0 5 1 15,-2 7 0-15,-3 8 2 16,-4 2 1-16,-3-3 6 15,-2 1 1-15,5-4-4 16,6-4 0-16,6-6 11 16,1-4 0-16,3-3 1 15,6-1 1-15,8-9 0 16,5-8 0-16,6-5-3 0,7-8 0 16,9-8-5-16,-1-7 1 15,3-9-4-15,-1 2 0 16,3 2-3-16,-3-4 1 15,1-5-2-15,1 1 1 16,-2-6 3-16,-1-1 0 16,5-6-2-16,-9 11 1 15,9-11 0-15,-12 3 1 16,12-3 0-16,-9 9 1 16,9-9-1-16,-2 5 1 15,2-5 0-15,-9 0 1 16,9 0-1-16,-7 4 1 15,7-4 0-15,-7 0 0 16,7 0-3-16,-7-4 1 16,7 4-5-16,0 0 1 15,-5-2-3-15,5 2 0 16,0 0-3-16,0 0 1 0,0 0-2 16,0 0 0-16,-9 0-2 15,9 0 0-15,0 0-2 16,0 0 0-16,0 0 0 15,0 0 0-15,0 0-1 16,0 0 1-16,0 0 0 16,-5 0 0-16,5 0-2 15,0 0 0-15,0 0 0 16,0 0 0-16,0 0-1 16,0 0 0-16,0 0-1 0,-7 0 1 15,7 0-1 1,0 0 0-16,0 0-1 0,0 0 1 15,0 0-1-15,-7-3 0 16,7 3 0-16,0 0 0 16,0 0 0-16,0-7 0 15,0 7-1-15,0 0 0 16,0 0 0-16,0 0 0 16,0 0-1-16,0 0 1 15,0 0-1-15,0 0 0 16,0 0 0-16,0 0 0 15,0 0 0-15,0 0 0 16,0-5 0-16,0 5 0 16,0 0 0-16,0 0 0 15,0-9 0-15,0 9 0 16,0-7-2-16,0 7 1 16,0-5-7-16,0-5 0 0,0-8-17 15,-7-8 0-15,7 26-2441 16</inkml:trace>
  <inkml:trace contextRef="#ctx0" brushRef="#br0" timeOffset="43249">8213 9997 1209 0,'-18'32'0'15,"-27"47"35"-15,-10 8 1 16,5-15 41-16,10-13 0 16,5-9-19-16,6-8 1 15,3-9-32-15,7-9 0 16,6-7-8-16,1-1 0 16,5-2-8-16,3 1 0 15,8 1-7-15,1-4 1 16,-5-12-1261-16</inkml:trace>
  <inkml:trace contextRef="#ctx0" brushRef="#br0" timeOffset="45156.61">24379 9213 1825 0,'0'0'0'15,"0"0"78"-15,0 0 1 16,5 20 41-16,-3-15 1 16,-2 2-57-16,0 1 1 15,0-8-37-15,-2 7 0 16,2-7-14-16,0 0 1 15,-8-12-4-15,2 0 0 16,-1-4 4-16,0-1 0 0,0 0 0 16,0 3 1-16,0 2 0 15,-2 1 0-15,-1 3-4 16,-3 1 1-16,1 3-6 16,1 3 0-16,2 1-3 15,2 0 0-15,7 0-2 16,-10 0 0-16,3 0-1 15,0 1 1-15,0 1-1 16,7-2 0-16,-9 2 0 16,9-2 1-16,0 0-1 15,-7 0 1-15,7 0-1 0,0 0 1 16,-7 0 0-16,7 0 0 16,-6 7 0-16,6-7 0 15,-7 8 0-15,7-8 0 16,0 0-1-16,-3 9 0 15,3-9 0-15,-2 9 1 16,2-9-1-16,0 0 1 16,0 0-1-16,2 5 0 15,-2-5 1-15,12 3 0 16,-12-3-1-16,11 4 1 16,-11-4 0-16,10 3 0 15,-10-3 0-15,0 0 0 16,0 0 0-16,0 0 0 15,0 0-1-15,7 6 0 16,-7-6 0-16,0 0 0 16,7 3 0-16,-7-3 0 15,0 0 0-15,0 0 0 0,8 5-1 16,-8-5 1-16,0 0-1 16,7 0 1-16,-7 0 0 15,0 0 0-15,7 0 0 16,-7 0 0-16,0 0 0 15,0 0 0-15,7 0 0 16,-7 0 0-16,0 0 0 16,0 0 1-16,7 0-1 15,-7 0 1-15,0 0-1 16,7 0 1-16,-7 0-2 0,7 4 1 16,-7-4-1-16,7 3 1 15,-7-3-1-15,7 2 1 16,-7-2-1-16,3 7 1 15,-3-7-1-15,8 8 1 16,-8-8-1-16,0 0 1 16,1 6-1-16,-1-6 1 15,0 0-1-15,6 10 1 16,-6-10-1-16,3 10 0 16,-3-10 0-16,0 0 0 15,7 7 0-15,-7-7 0 16,5 9 0-16,-5-9 0 15,0 12 0-15,-1-3 0 16,-5 3-2-16,-2 0 0 16,8-12-2015-16</inkml:trace>
  <inkml:trace contextRef="#ctx0" brushRef="#br0" timeOffset="46783.74">7142 10103 1747 0,'0'0'0'15,"0"-21"68"-15,0 9 0 16,0 5 37-16,0 7 1 16,18 23-42-16,-2 11 0 15,5 20-39-15,-3 12 1 16,-4 1-13-16,0 9 0 16,3 4-4-16,1 1 0 0,0 2-3 15,-1-1 1-15,3-3-2 16,3-9 0-16,3-10-2 15,-3 4 0-15,0 5-3 16,-5-10 0-16,-18-59-1760 16</inkml:trace>
  <inkml:trace contextRef="#ctx0" brushRef="#br0" timeOffset="47083.88">7811 9530 1903 0,'0'0'0'15,"-4"19"13"-15,8 19 0 16,8 33 15-16,8 31 1 16,3 40 28-16,-2 21 0 15,-5 36-17-15,-9 9 1 16,-11 4-5-16,-8-14 1 15,-4-18-7-15,-5-30 0 16,7-29-5-16,-1-22 1 16,7-25-9-16,2-16 0 15,8-17-8-15,2-15 0 16,-1-16-4-16,2-42 1 16,-5 32-1827-16</inkml:trace>
  <inkml:trace contextRef="#ctx0" brushRef="#br0" timeOffset="47566.3">8158 10186 1836 0,'9'-7'0'0,"23"-7"-4"15,12-12 0-15,21-5-25 0,2-3 0 16,0-1 40-1,-7 0 1-15,-5 2 26 0,0-3 0 16,1 5 19-16,-1 10 0 16,-4 14-9-16,-3 11 1 15,-15 17-17-15,-12 13 0 16,-17 15-12-16,-11 9 0 16,-13 13-8-16,-10 2 0 15,2-2-4-15,-4-2 0 16,6-6-3-16,12-10 0 15,1-16-1-15,8-13 0 16,5-12-1-16,11-7 0 16,13-10-1-16,8-7 0 15,10-7-1-15,6 1 1 16,-2-1 0-16,0 9 0 16,-7 10-1-16,-6 21 1 15,-6 15-1-15,-13 19 1 16,-16 23 3-16,-14 16 0 0,-12 13 2 15,-16 6 0-15,-13 6-2 16,-4-7 1-16,-3-9-1 16,1-19 0-16,15-25-1 15,14-33 0-15,34-26-1743 16</inkml:trace>
  <inkml:trace contextRef="#ctx0" brushRef="#br0" timeOffset="48715.8">20715 9269 1635 0,'0'0'0'0,"0"0"48"0,0 0 1 16,18 10 38-16,0-11 0 15,15-10-25-15,13-3 0 16,11-12-32-16,4-1 1 15,13-11-13-15,8-2 0 16,2-2-8-16,3 8 1 16,1 8 3-16,-11 12 0 15,-11 14 0-15,-20 15 1 16,-15 27-4-16,-22 20 1 16,-21 25-1-16,-20 8 0 15,-17-3-1-15,-6 1 0 16,4-5-4-16,3-5 1 15,22-10-1-15,19-12 0 16,19-11-1-16,16-12 0 0,16-10 0 16,4-11 1-16,1-12 2 15,1-10 1-15,4-16 1 16,5-8 0-16,-3-4-3 16,-5-7 1-16,-51 40-1784 15</inkml:trace>
  <inkml:trace contextRef="#ctx0" brushRef="#br0" timeOffset="49366.34">22058 8270 1187 0,'0'0'0'0,"0"0"21"0,12 25 1 16,-3 9 33-16,3 15 1 16,4 13-17-16,2 16 1 15,1 26-11-15,-1 15 0 16,-6 18-2-16,-8 17 1 15,-15 38-2-15,-12 19 0 16,-10 7-1-16,-1-12 1 16,6-28 16-16,1-22 1 15,3-21 29-15,3-14 0 16,5-14-3-16,7-18 1 16,4-15-24-16,3-17 0 15,4-24-17-15,8-26 0 16,-10-7-1645-16</inkml:trace>
  <inkml:trace contextRef="#ctx0" brushRef="#br0" timeOffset="49933.47">22199 9072 1836 0,'7'-6'0'0,"12"-1"3"15,22-1 0-15,26-1 15 0,3-3 0 16,-6-4-14-16,-4-1 0 16,3 0 9-16,6 5 1 15,2 5 15-15,-6 2 1 16,-12 1 7-16,-11 4 0 15,-12 12-1-15,-10 13 0 16,-15 7-7-16,-14 12 0 16,-19 4-10-16,-14 9 1 15,-11 0-8-15,0 2 0 16,7 0-5-16,12-11 0 16,15-13-6-16,14-11 1 15,12-5-2-15,17-7 0 16,21-6-1-16,11-12 1 15,9-2-4-15,11-3 1 16,11 3-4-16,3 8 1 16,5 12 2-16,-9 12 0 0,-19 11 2 15,-21 17 0-15,-21 19 2 16,-23 10 0-16,-24 12 1 16,-20 6 1-16,-23 0 3 15,-15-1 0-15,-10-4 4 16,-5-8 1-16,2-6 2 15,6-18 0-15,11-15 1 16,16-14 1-16,22-12-3 16,8-11 0-16,9-17-9 15,6-10 0-15,15 17-1751 0</inkml:trace>
  <inkml:trace contextRef="#ctx0" brushRef="#br0" timeOffset="57165.8">16355 6130 1635 0,'-23'12'0'16,"-37"12"56"-16,-30 9 0 15,-26 5 41-15,-16 7 1 16,-18 9-29-16,-13 3 0 15,-15 2-42-15,-9 6 1 16,-14 10-12-16,-12 15 1 16,-18 10-3-16,-25 19 1 15,-19 18-4-15,-13 15 0 16,-19 16-1-16,-7 18 0 16,7 9-3-16,-1 8 1 0,-6 16-4 15,7 3 0-15,16 1-2 16,17-5 0-16,26-12-1 15,31-10 0-15,30-4-1 16,30-11 1-16,30-11-1 16,19-13 1-16,22-9-1 15,28-10 1-15,28-12-1 16,31-3 1-16,36-7-1 16,32-7 1-16,28-12-1 15,44-16 0-15,46-11 0 0,50-15 0 16,48-19 0-16,31-18 0 15,24-23 0-15,34-15 0 16,36-12 0-16,24-13 0 16,22-13 1-16,1-9 0 15,4-13 2-15,4-4 1 16,-4-3 2-16,-17-10 1 16,-13-17 5-16,-20-12 0 15,-22-20 10-15,-27-15 1 16,-16-24 22-16,-18-23 1 15,-14-13 7-15,-30-13 0 16,-41-3-4-16,-40-10 0 16,-41-9-7-16,-49 0 1 15,-41-4-11-15,-42 0 0 16,-42-4-7-16,-48 7 1 0,-49 10-7 16,-55 20 1-16,-67 27-4 15,-55 37 0-15,-67 40-6 16,-60 61 0-16,-52 62-6 15,-66 83 0-15,-42 81-17 16,-55 97 0-16,628-261-2186 16</inkml:trace>
  <inkml:trace contextRef="#ctx0" brushRef="#br0" timeOffset="61066.2">21897 7826 1108 0,'0'0'0'0,"-53"17"22"16,6 2 1-16,-10-2 24 16,-1 1 1-16,-2 1-10 15,-7-7 0-15,-7 0-19 16,2-2 1-16,-2 2-8 16,-1 4 0-16,0-2-4 15,-6 5 1-15,-6 3-4 16,-5 9 1-16,1 2-2 15,-5 4 0-15,1 2-1 0,-4 6 0 16,-5 9-2-16,2 7 1 16,-2 4-1-16,-2 3 0 15,0-6-1-15,2-1 1 16,9-1 0-16,-2-1 1 16,-4-2 2-16,3-3 0 15,4 1 3-15,-5 2 0 16,-1-6 2-16,-3 1 1 15,3-1-1-15,-4 10 1 16,-7 5 3-16,1 0 0 16,-3 1 14-16,1-3 1 15,-7-2 3-15,5-3 0 16,4-2 4-16,-2-3 1 16,-8-6-4-16,3 3 1 15,11-1-4-15,0-9 0 16,-6-4-5-16,2-8 1 15,10-1-6-15,3-2 1 0,1-6 2 16,6-6 0-16,-1-3 5 16,6-3 1-16,9-4-1 15,2-1 0-15,-2-1-1 16,-3 3 1-16,0 7-8 16,-1 11 0-16,4 8-2 15,-5 9 0-15,-7 6-4 16,-7 6 0-16,-1 6-4 15,-2 0 1-15,-5 1-4 16,3 2 0-16,-2 1-3 0,10-3 1 16,5 1-2-16,5-4 1 15,-3-2-1-15,4-8 0 16,5-8 0-16,5-8 1 16,6-4 0-16,0 1 0 15,-4-1 0-15,0-1 0 16,2-6 3-16,7 0 0 15,4 0 3-15,-1 5 1 16,-1 5 1-16,-5-1 1 16,-4-7 1-16,0-2 1 15,0-4-2-15,1 4 1 16,5 4-2-16,-7 1 1 16,-2 2-3-16,-4 0 0 15,0-3-1-15,1-4 1 16,15-2-1-16,4-3 0 15,-1-4-4-15,4-5 1 16,0-1-2-16,5-9 1 0,5-1-1 16,6-4 1-16,10-6-3 15,9-10 0-15,11-10-1 16,10-5 0-16,11 4-3 16,4 8 0-16,-6 13-5 15,-4 6 1-15,-3 3-12 16,-10 14 1-16,-8 15-7 15,-10 15 0-15,-14 16 1 16,-11 10 1-16,-14 11 1 0,-16 4 0 16,-14 0 10-16,-10 0 0 15,-4-7 8-15,-8-7 0 16,-8-7 3-16,0-2 1 16,4-5 0-16,1-6 0 15,-10-10 2-15,7-4 0 16,3-6 5-16,2-5 0 15,1-4 4-15,6-1 1 16,16-2 2-16,2-3 0 16,-1-4 1-16,7 0 1 15,0-1-4-15,10 5 0 16,10-4 0-16,11 2 1 16,2 1-5-16,3-2 0 15,2 0-2-15,7 0 1 16,10-3-2-16,8-1 0 15,7 0-1-15,-3 1 0 16,7-1-1-16,-1-2 1 16,9 0-2-16,0 0 0 0,-7 3-1 15,7-3 1-15,0 0-1 16,0 0 1-16,0 0 0 16,10 4 0-16,4-3-1 15,9 3 0-15,0-1 0 16,4-1 0-16,-8-2-1 15,2 0 0-15,2 2-1 16,2-2 0-16,0 0-5 16,1 0 0-16,4-4-16 15,-5 1 1-15,-25 3-1800 16</inkml:trace>
  <inkml:trace contextRef="#ctx0" brushRef="#br0" timeOffset="63549.64">17846 11491 2206 0,'0'0'0'0,"0"0"45"0,19 21 1 16,9-14 37-16,-3-7 1 16,-13 0-31-16,-12 0 1 15,0 0-29-15,0 0 0 16,-23-9-12-16,6 0 0 15,4 2-1-15,1 2 1 16,-6-2 0-16,-1-1 0 16,-2 1-2-16,0 5 1 15,-1 7-4-15,1 4 0 16,4 1-6-16,1 1 0 16,5-1-2-16,2 0 0 15,1 1 0-15,4-3 0 16,4-8-1-16,-7 2 1 15,7-2-1-15,0 0 1 16,0 0 0-16,-4 7 0 16,4-7 0-16,-5 7 0 0,5-7 0 15,0 0 1-15,-7 7 0 16,7-7 0-16,0 0 0 16,-5 10 0-16,5-10 0 15,0 0 0-15,0 0-1 16,-4 5 1-16,4-5-1 15,0 0 1-15,0 0-1 16,0 0 1-16,0 0-1 16,0 0 1-16,0 0 0 15,0 0 0-15,0-5 0 16,0 5 0-16,0 0 0 0,0 0 1 16,0-8 0-16,0 8 0 15,0 0 0-15,0 0 0 16,-7-7 0-16,7 7 0 15,0 0 0-15,-9 3 1 16,9-3-1-16,-12 4 1 16,5-1 0-16,0 2 0 15,0-5 1-15,0 2 1 16,7-2 2-16,-11 7 0 16,4-4 2-16,0 3 0 15,0-1 2-15,7-5 0 16,-9 10-1-16,9-10 1 15,0 0-1-15,-7 5 1 16,7-5-2-16,0 0 1 16,-5 4-1-16,5-4 1 15,0 0-3-15,0 0 1 0,-12 5-2 16,12-5 0-16,-11 7 0 16,11-7 0-16,-9 0-3 15,9 0 0-15,-9 7-2 16,9-7 1-16,-10 5-1 15,10-5 1-15,-9 0-2 16,9 0 1-16,0 0 0 16,-7 2 0-16,7-2 0 15,0 0 0-15,0 0-1 16,0 0 1-16,0 0-1 16,-5 1 1-16,5-1-1 0,0 0 0 15,0 0 0-15,0 9 0 16,0-9 0-16,0 9 0 15,0-1-1-15,0-2 1 16,0 2-1-16,0 3 1 16,0-1-1-16,0 0 1 15,0 1-1-15,-4-1 1 16,4-5-1-16,0 2 1 16,0 2 0-16,-2-2 0 15,1 0 0-15,1-7 0 16,-2 10 0-16,2-1 0 15,-2-4 0-15,2-5 0 16,-4 9 0-16,4-9 0 16,2 7 0-16,-2-7 0 15,2 7 0-15,-2-7 0 16,0 0-1-16,5 6 1 0,-5-6-1 16,0 0 1-16,6 9-1 15,-6-9 1-15,0 0-1 16,8 4 0-16,-8-4 0 15,0 0 0-15,0 0 0 16,6 3 1-16,-6-3-1 16,0 0 1-16,0 0-1 15,0 7 1-15,0-7-1 16,0 0 1-16,0 0-1 16,0 0 1-16,0 0-1 0,0 0 1 15,-6 9-1-15,6-9 1 16,0 0-1-16,0 0 1 15,-8 0 0-15,8 0 0 16,0 0 0-16,0 0 0 16,0 0 0-16,0 0 0 15,-7 0 0-15,7 0 0 16,0 0 0-16,0 0 0 16,-8-4 0-16,8 4 0 15,-3-7 0-15,3 7 0 16,0 0 0-16,0 0 0 15,-5-7 0-15,5 7 0 16,0 0 0-16,0 0 0 16,0 0 0-16,0 0 0 15,0 0 0-15,0 0 0 16,0 0 0-16,0 0 0 16,0 0 0-16,0 0 0 15,0 0 0-15,0 0 0 0,-9-1 0 16,9 1 0-16,0 0-1 15,0 0 1-15,0 0-1 16,0 0 1-16,0 0-1 16,0 0 1-16,-4 6-1 15,4-6 1-15,0 0 0 16,0 0 0-16,0 0 0 16,0 0 0-16,0 0 0 0,0 0 0 15,0 0 0-15,0 0 0 16,0 0 0-16,0 0 0 15,0 0 0-15,0 0 0 16,0 0 0-16,0-6 0 16,0 6 0-16,0 0 1 15,0 0-1-15,0-6 1 16,0 6 0-16,0 0 0 16,0 0 0-16,0-8 1 15,0 8-1-15,0 0 1 16,0 0-1-16,0 0 0 15,0 0-1-15,0 0 1 16,0 0-1-16,0 0 0 16,-5 0 0-16,5 0 0 15,0 0-1-15,0 0 1 16,0 0-2-16,0 0 1 16,0 0-1-16,-4 5 0 0,4-5-1 15,0 12 0-15,-1-5-1 16,1-7 0-16,-4 9-1 15,4-9 1-15,0 0-2 16,-2 8 1-16,2-8-1 16,0 0 0-16,0 0 0 15,-7 0 0-15,-1-8-1 16,-7-1 1-16,-2-1 0 16,-8-1 0-16,-5 1 0 15,-5-1 0-15,0 1 1 0,3 0 0 16,7-1 1-16,4 3 1 15,3 1 0-15,4-2 1 16,5 2 0-16,2 2 1 16,7 5 0-16,-7-5 1 15,7 5-1-15,0 0 1 16,0 0-1-16,-3-7 1 16,3 7-1-16,0 0 0 15,0 0-1-15,2-7 0 16,5 5-1-16,5 0 0 15,-3-4-4-15,0 0 0 16,-1-2-8-16,-1-4 0 16,0 1-14-16,-5 3 0 15,-2 8-2019-15</inkml:trace>
  <inkml:trace contextRef="#ctx0" brushRef="#br0" timeOffset="64965.77">21841 11581 1791 0,'0'0'0'15,"-37"5"76"-15,1 2 1 16,3-5 80-16,-2-1 0 16,-4-2-62-16,-3-4 1 15,-6-4-32-15,-9 0 0 16,-11-8-36-16,-6-6 1 15,-8-6 2-15,-4-6 0 16,-9-1-3-16,-9-4 0 16,-7-3-5-16,-9-5 1 15,-9-3 4-15,-7-1 1 16,-10 2-2-16,-17-7 0 16,-15-9-1-16,-12-5 0 15,-10-1 2-15,-11-1 1 0,-3-8-3 16,-15-6 1-16,-2-1 1 15,-7-14 1-15,3-7-2 16,6-2 0-16,0-12-4 16,-1-7 1-16,5-5-3 15,8-8 1-15,5-3-3 16,6-1 0-16,12 5 1 16,15-1 0-16,17-1 1 15,12 11 1-15,9 17-2 16,3 5 0-16,6 2-4 15,7 9 1-15,8 12-3 0,8 1 1 16,5 7-5-16,11 6 1 16,11 5-4-16,14 3 0 15,8 7-7-15,17 6 1 16,19 4-16-16,15 4 1 16,9 45-2614-16</inkml:trace>
  <inkml:trace contextRef="#ctx0" brushRef="#br0" timeOffset="65668.9">16611 12117 1657 0,'0'0'0'16,"0"0"54"-16,-7-26 0 15,5 19 43-15,-5-5 0 16,-7-10-16-16,-9-6 1 16,-11-5-25-16,-10 0 0 15,-10-5-26-15,-5-3 0 16,-4-6 0-16,-2-8 0 15,3-8 8-15,-5-14 1 16,-14-10 12-16,-6-5 1 16,-1-10 3-16,-7-7 0 15,-14-5-7-15,-8-11 1 16,-6-4-4-16,-8 1 0 16,-19-6-7-16,-7-2 1 15,-5-5-7-15,-6 5 0 16,-3 1-6-16,-9 1 0 0,-5 3-4 15,-4 3 0-15,-5 5-1 16,-1 4 1-16,-5-3-1 16,6 0 1-16,9 6-3 15,14 5 1-15,12 2-2 16,9 3 1-16,16 4-2 16,13 5 0-16,9 6-3 15,10 4 1-15,5 9-6 16,14 4 0-16,20 10-8 15,8 5 0-15,11 2-3 0,12 7 0 16,9-4-15-16,9 14 1 16,14 40-2475-16</inkml:trace>
  <inkml:trace contextRef="#ctx0" brushRef="#br0" timeOffset="66717.69">3431 11354 1668 0,'0'0'0'16,"35"-41"58"-16,-3-1 1 16,14-20 52-16,9-14 0 15,12-18-47-15,14-15 1 16,11-12-31-16,10-19 1 16,2-12-8-16,9-15 1 15,9-4-10-15,5-9 1 16,-2 0 0-16,4-2 0 15,5 4-5-15,-4 14 0 16,1 15 2-16,-8 12 0 16,-10 1 0-16,-9 13 0 0,-9 12-10 15,-6 12 0-15,-8 11-5 16,-16 10 0-16,-12 16-3 16,-11 17 1-16,-42 45-1828 15</inkml:trace>
  <inkml:trace contextRef="#ctx0" brushRef="#br0" timeOffset="67151.75">5310 11740 1780 0,'8'-5'0'15,"15"-9"12"-15,18-15 0 16,12-25 34-16,16-22 0 16,7-19 38-16,5-18 0 15,-2-24-28-15,9-22 0 16,7-19-14-16,4-16 0 15,5-22 0-15,0-9 0 16,-5-4 9-16,7-6 0 16,14-4-6-16,2 7 1 15,1 11-6-15,2 18 1 0,-1 18-7 16,-4 19 0-16,-11 22-7 16,-8 20 1-16,-4 18-12 15,-11 13 1-15,-19 12-9 16,-2 10 1-16,6 5-8 15,7 0 1-15,-1 4-4 16,1-4 1-16,-78 66-2093 16</inkml:trace>
  <inkml:trace contextRef="#ctx0" brushRef="#br0" timeOffset="87666.64">17546 6233 1467 0,'0'0'0'0,"0"0"35"15,16-13 0-15,-1 9 34 0,5 4 0 16,12 4-22-1,-1 4 0-15,-1 1-29 0,-1 7 1 16,8-3-8-16,5 6 0 16,0-1-4-16,4 2 1 15,4-4-2-15,6 5 0 16,9 1-2-16,11 3 1 16,14 2-1-16,2-1 0 15,7 4 0-15,3 1 0 16,7 2 1-16,-3 1 1 15,-5 3 1-15,4 1 1 16,12-2 0-16,-8 0 0 16,-5-3 2-16,0-2 0 15,7 4 1-15,-3 0 1 16,-7 1 4-16,-4 5 1 16,-4-2 2-16,1 0 1 15,-4 6 4-15,-8 2 0 0,-6 2 5 16,-7-3 1-16,2 6-2 15,-4 2 1-15,1 5 1 16,-2 6 0-16,-8 3-5 16,2 8 1-16,5 4 6 15,2 6 1-15,7 6-3 16,-1 1 0-16,-5 4-2 16,-1 0 0-16,-1-2-6 15,-3-3 0-15,2 3-3 16,1-1 1-16,-8-8 0 15,-7-3 0-15,-9-3 3 0,-5-11 1 16,-7-12 5-16,-3-7 0 16,-2-3-1-16,-1-5 1 15,-6-3-5-15,0-9 1 16,-4-2-6-16,-4-6 1 16,-1 1-4-16,-2-6 0 15,-5-5-1-15,-2 0 1 16,-4 2-3-16,-1-2 0 15,-4-2-6-15,-7-4 0 16,-7-6-7-16,-5-16 1 16,28 16-2229-16</inkml:trace>
  <inkml:trace contextRef="#ctx0" brushRef="#br0" timeOffset="89703.38">19449 6585 963 0,'0'0'0'0,"0"0"46"16,7 7 0-16,-7-7 35 16,4-9 0-16,4 6-23 15,6 3 1-15,9-6-8 16,4 6 0-16,1 6-5 15,2 6 1-15,2 5-4 0,-2 7 1 16,-4 0-8-16,-1 6 0 16,3 3-8-16,-3 5 1 15,-2 3-5-15,-2 3 0 16,-2-6-4-16,-3-9 1 16,-7-8 2-16,-4 1 1 15,2 4 2-15,-3 4 0 16,-4 6 5-16,-5 0 1 15,-2 4 0-15,-2 4 0 16,-4-3 0-16,-1 2 1 16,-3-3 2-16,-4-4 1 15,-2 3 11-15,-4-7 0 16,-5 5-3-16,-1-3 1 16,-6 3-5-16,2-1 0 15,2 2-3-15,-1-5 0 16,-2 0-6-16,1 3 1 15,3 2-6-15,1-5 0 16,-4 0-6-16,0-5 0 0,-2-1 2 16,-2 1 1-16,-1-2 0 15,-1 2 0-15,3-2 0 16,3-2 1-16,-2 0-3 16,6 0 1-16,-3 1-2 15,5-1 0-15,1 2-4 16,1-2 1-16,1-3-3 15,0 1 0-15,3 1-5 16,-1-2 0-16,-4 1-3 0,-2-1 1 16,0 0-3-16,0 1 0 15,-1-1-1-15,-1 0 0 16,8-1-1-16,-4 1 1 16,-2 3-2-16,-1-1 1 15,-3 5 0-15,1-2 0 16,0-2-1-16,-2 0 1 15,0-3 0-15,5-2 0 16,0 3 0-16,6-3 0 16,6-1 0-16,5-6 0 15,4 0 0-15,-1 0 0 16,3 0 0-16,4-2 1 16,5-1-1-16,3 0 0 15,6 1 0-15,10 2 1 16,17 2 0-16,-1-2 1 15,-7-1-1-15,-5 2 0 0,-5 0 1 16,-8 4 0-16,-1 0-1 16,-9 6 1-16,-9 6 0 15,-7 1 0-15,-5-3-1 16,-12 3 1-16,-10-6-1 16,-6 5 0-16,-11 4-1 15,-9-3 1-15,-8-6 0 16,-3 0 0-16,3-1 0 15,8 1 0-15,9 0-1 16,7-2 0-16,7-1 1 0,4-5 0 16,1-1-1-16,4-2 1 15,-3-5-1-15,2 4 1 16,7 0-1-16,-1-1 1 16,0 4-1-16,2 1 0 15,7-7-1-15,-1-1 0 16,-1 4 0-16,-7 2 0 15,-3 2 0-15,-2-1 0 16,-4-1-1-16,-5-2 1 16,-5 0 0-16,-2 4 0 15,0 5-1-15,-1 0 1 16,1-4-1-16,3-2 1 16,-1-2-1-16,-5-5 1 15,-1-1 0-15,1 3 0 16,1-1 0-16,6-2 0 15,7-2 0-15,3-3 0 16,9-5 0-16,3-4 0 16,4 1-1-16,6-2 1 0,1-1-1 15,4-3 0-15,-1-2-1 16,4 5 0-16,9 9-4 16,-8-5 1-16,8 5-2 15,-23 4 0-15,-13 4-1 16,-6 13 0-16,-9 3-4 15,-4 6 1-15,-3 3-1 16,-7 1 1-16,-11 6 1 16,-5-5 1-16,-6-2 1 0,1-2 0 15,1 2 1-15,-1-7 1 16,-10-2 1-16,7-7 1 16,9-1 0-16,15-8 1 15,10-1 0-15,15-2 0 16,4-5-4-16,10-3 1 15,10 1-8-15,7-5 0 16,6-5-7-16,8-5 1 16,11-9-11-16,3 2 0 15,-5 8-6-15,4 2 1 16,0 4-3-16,-4 5 0 16,-9 1 7-16,-1 11 1 15,-11 14 4-15,-9 14 1 16,-20 13 5-16,-15 6 1 15,-23 13 7-15,-12 8 0 16,-6 6 4-16,-14-1 1 16,-14 3 2-16,-2-2 1 0,10-1 0 15,4-13 0-15,13-10-4 16,14-10 0-16,81-47-1892 16</inkml:trace>
  <inkml:trace contextRef="#ctx0" brushRef="#br0" timeOffset="91006.59">20398 6888 1332 0,'0'0'0'16,"0"0"37"-16,0 0 0 15,19-12 36-15,-19 12 1 16,14 0-12-16,-1 0 1 16,3 1-25-16,1 6 1 15,6 2-19-15,4 6 1 0,-1 11-3 16,2 7 0-16,8 5-1 16,1 11 0-16,-2 1-3 15,0 7 0 1,2 2-5-16,2 5 1 0,0-2-3 15,-2 6 0-15,-2 4-2 16,1-1 1-16,-7-3-2 16,-4-2 1-16,-5-6 0 15,-8-3 1-15,-10 0 2 0,-11 2 1 16,-9-2 7-16,-8 2 1 16,-9-5 5-16,-10-1 1 15,-7-4 3-15,-10 1 1 16,-7-3 2-16,-10 5 0 15,-17 1-1-15,-9 5 0 16,-7-3-4-16,-15 2 0 16,-23 5-3-16,-15-3 1 15,-10 5-3-15,-8 7 1 16,3 9-2-16,7 1 0 16,3-1-1-16,6-2 1 15,9-1-5-15,4-6 0 16,6-7-2-16,16-10 1 15,16-4-2-15,9-8 1 16,5-8-3-16,4-1 0 16,5 0 0-16,7 0 0 15,7-4-2-15,6-1 1 0,5 3-2 16,6 0 0-16,10-3 1 16,12-7 1-16,7-7 0 15,5 0 0-15,2 3 0 16,4 0 0-16,5-10 2 15,3 0 0-15,1 0 1 16,-1 0 1-16,-3 0 1 16,2-2 0-16,1-3 3 15,2 1 1-15,0-3 2 16,2 2 0-16,7-2 2 16,0 0 0-16,-8 2-7 0,8-2 1 15,-9 5-7-15,9-5 0 16,-9 3-6-16,9-3 0 15,0 0-2101-15</inkml:trace>
</inkml:ink>
</file>

<file path=ppt/ink/ink34.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12:12.998"/>
    </inkml:context>
    <inkml:brush xml:id="br0">
      <inkml:brushProperty name="width" value="0.05292" units="cm"/>
      <inkml:brushProperty name="height" value="0.05292" units="cm"/>
      <inkml:brushProperty name="color" value="#FF0000"/>
    </inkml:brush>
  </inkml:definitions>
  <inkml:trace contextRef="#ctx0" brushRef="#br0">20350 8279 974 0,'0'0'0'16,"-24"-24"9"-16,-6 3 1 15,-14 0 14-15,-15 4 1 16,-15 5 3-16,-7-4 1 15,-5-1-13-15,-6 5 0 16,-2 0-6-16,-8 0 1 16,-4-4 1-16,0 6 1 15,6 6 4-15,-1 4 0 16,-3 2 5-16,2 8 0 16,-6 2 2-16,-1 9 0 15,-2 0 0-15,-4 5 1 16,2 2-3-16,-5 1 0 15,2-1-4-15,-6 1 0 0,6 2-1 16,3 4 0-16,2 3 5 16,8-3 1-16,10 1 5 15,3 0 1-15,2 2-1 16,5 4 1-16,7 6-4 16,7 1 0-16,6 1-1 15,3 0 0-15,5 7-3 16,-1 0 1-16,4 2 0 15,3-2 0-15,3 7 0 16,7 2 1-16,8 3 5 0,2 1 0 16,3 0 1-16,-1 3 1 15,-1 3 4-15,0 7 0 16,-4 6 5-16,-3-1 1 16,0-5-3-16,-4 0 1 15,-3 2-6-15,-1 1 1 16,3-1-7-16,-4 0 1 15,0-7-4-15,-2 1 0 16,-6 1-3-16,0-2 0 16,-8 0-4-16,-4 0 1 15,1-4-1-15,4-3 0 16,5 5-1-16,4-3 1 16,-3-6-1-16,0-4 1 15,1-5-4-15,-1 0 0 16,5 4-3-16,6 4 1 15,5 1-2-15,-2 2 1 0,5-8-2 16,1-2 0-16,-1-4-2 16,-4-3 1-16,-3-2-1 15,-3-3 1-15,-6-4 0 16,-2-5 0-16,-7 2 0 16,-2 0 0-16,-3-5 0 15,-8-1 1-15,-9-1-2 16,-4-2 1-16,2-3 0 15,0-2 0-15,7 0-1 16,0 1 0-16,-3 1 1 16,3 0 1-16,9 0 0 0,9-4 0 15,12-2-1-15,4-1 0 16,1-2 0-16,6-2 1 16,3-5-2-16,-1 2 1 15,-10 2-3-15,-2 1 1 16,-1 1-2-16,2 1 1 15,-4 5-1-15,-3-3 0 16,-4 3 0-16,-7-2 0 16,-6-4 0-16,-5 4 0 15,-3-1 1-15,-1 0 0 16,-1-2 1-16,-3-2 0 16,-12-8-2-16,-3-4 1 15,6-5-1-15,-1-2 1 16,-13 0-1-16,-2-3 0 15,2-4 0-15,1-3 0 0,-2-1-1 16,-1-3 1-16,7-1-1 16,-3 1 1-16,1 1 0 15,-1 1 0-15,-1 3-1 16,5 1 1-16,-1 6-1 16,0-2 1-16,-5 0-1 15,0-2 1-15,3 6-1 16,-1 2 0-16,-5 2-1 15,2 1 0-15,10 2 0 16,2-3 0-16,-3 2 0 16,1-1 0-16,9 2 0 0,-1 0 0 15,6 2-1-15,-5 0 1 16,1-7-2-16,-1 0 1 16,10 0-1-16,4 0 0 15,-3-5 0-15,-4-5 0 16,-7-2 0-16,-1-4 0 15,11-3 0-15,1-2 0 16,-3-3 0-16,-7-9 1 16,2-7 0-16,2-3 0 15,0-2 0-15,0-2 1 16,-6-6-1-16,1-6 1 16,10-5 0-16,6-6 0 15,10-2 0-15,0-4 0 16,1-4 0-16,1 2 0 15,-3 2 0-15,1 0 0 0,1 1 0 16,5 6 1 0,1 7 0-16,-2 3 0 0,-5 4 0 15,-3 1 1-15,-4 0 0 16,0 4 0-16,7 0 0 16,5 2 0-16,6 1 0 15,1-2 1-15,6 4-1 16,-8 2 1-16,1 2-2 15,-1 1 1-15,5 4-1 16,0 4 1-16,8 5-1 16,6 6 0-16,4 9 0 15,1 3 0-15,-6 2 0 0,4 2 0 16,5 2-1-16,0 1 0 16,2 2 0-16,1 0 0 15,-1 0 0-15,2 0 0 16,-4 0-1-16,-4 0 1 15,-4 2-1-15,-10 1 1 16,-3 4-1-16,-9 5 1 16,-3 5 0-16,-17 1 0 15,-11 2-1-15,-8 5 1 16,-7 2-1-16,-12 3 0 16,-9-1 0-16,0-6 0 15,5-8 0-15,-1-4 0 16,-11-3-1-16,-2 1 0 15,15-4-1-15,1-5 0 16,-5-5-1-16,1-4 0 16,10-3-3-16,2 2 0 0,-4-2-4 15,7 1 0-15,10 1-4 16,-1 5 1-16,-6 5 0 16,-2 3 0-16,6 4-1 15,0 2 0-15,-4 1 1 16,-5 2 1-16,2-1 3 15,-2-1 0-15,3-1 0 16,-3-1 1-16,0 3-23 16,9-3 0-16,13 6 5 15,-2-3 0-15,84-11-1851 0</inkml:trace>
  <inkml:trace contextRef="#ctx0" brushRef="#br0" timeOffset="2050.09">21328 10082 1579 0,'0'0'0'16,"19"21"48"-16,2 12 1 16,7 21 27-16,6 10 0 15,3 12-23-15,3 19 1 16,3 14-30-16,4 10 1 15,8 11-12-15,2 9 0 16,1 25-4-16,-5 14 0 16,-13 16-4-16,-15 7 1 15,-16 5 4-15,-29 1 1 16,-31 3 5-16,-30 1 0 16,-25-3 5-16,-23-8 1 0,-22-11 4 15,-24-19 0-15,-21-20 8 16,-14-24 1-16,-14-25 9 15,-14-27 0-15,-17-27 2 16,-19-23 1-16,-12-22 23 16,-8-19 1-16,-20-20-3 15,3-11 0-15,6-11-20 16,5 4 0-16,4 11-3 16,5 3 0-16,14 8-7 0,18 7 1 15,29 7-10-15,22 2 1 16,20-1-8-16,27 3 1 15,23-1-6-15,24 2 1 16,13-1-9-16,22-1 1 16,17-1-8-16,15 3 0 15,15 11-3-15,11 16 0 16,3 19-21-16,7 16 1 16,11 19-34-16,4 18 1 15,-4-85-2185-15</inkml:trace>
  <inkml:trace contextRef="#ctx0" brushRef="#br0" timeOffset="2582.38">14436 16475 2206 0,'-7'-19'0'0,"-12"-35"-1"15,-1-24 1-15,6-19-20 0,7-12 0 16,7-20 60-16,2-15 1 15,-1-26 38-15,-1-25 0 16,0-18-1-16,-1-10 1 16,-3-4-14-16,-3-3 0 15,2 1-21-15,0 8 1 16,3 1-14-16,7 11 1 16,13 8-7-16,12 16 1 15,10 17-7-15,17 17 0 16,6 25-7-16,10 26 0 15,2 25-7-15,17 25 0 16,16 26-4-16,15 20 1 16,29 18-3-16,28 23 0 15,26 23-7-15,15 15 1 16,6 9-9-16,3 5 1 16,-6 2-6-16,-13-2 1 15,-8-3 2-15,-9-4 0 0,-9-6 4 16,-8 0 1-16,-22-7 3 15,-18-1 0-15,-137-68-2088 16</inkml:trace>
  <inkml:trace contextRef="#ctx0" brushRef="#br0" timeOffset="5031.92">20139 8568 1254 0,'0'0'0'16,"-55"9"44"-16,0 4 1 16,-10 7 61-16,-6 4 0 15,-1 5-20-15,-9 8 0 16,-9 4-41-16,-3 13 1 16,1 20-17-16,0 14 0 15,2 18-10-15,-3 17 1 16,-1 19 3-16,2 7 1 15,8 8-1-15,3-8 1 0,7-7-3 16,3-4 1-16,8 2-2 16,8-8 0-16,11-7-4 15,5-11 1-15,4-7 3 16,5-15 0-16,7-16 1 16,3-14 1-16,6-12 3 15,5-12 0-15,6-10 0 16,-1-11 0-16,3-8 2 15,1-9 1-15,0 0-2 16,0 0 1-16,0 0-4 0,-7-12 1 16,1-4-6-16,3 1 1 15,4 1-11-15,5 5 1 16,-4 4-8-16,10-5 1 16,-12 10-1892-16</inkml:trace>
  <inkml:trace contextRef="#ctx0" brushRef="#br0" timeOffset="7032.3">16419 11939 1691 0,'0'0'0'15,"0"0"72"-15,0 0 0 16,0 0 54-16,0 0 0 16,0 0-21-16,0 0 0 15,0 0-48-15,0 0 1 16,0 0-27-16,0 0 1 0,-18-7-4 16,11 2 1-16,7 5-1 15,-9-5 1-15,9 5-8 16,-5-7 1-16,5 7-1 15,-11-4 1-15,11 4-4 16,0 0 0-16,-7-1-3 16,7 1 0-16,-7 5-4 15,7-5 0-15,-5 7-1 16,5-7 0-16,-5 8-3 0,1-1 1 16,2 4-1-16,2-3 1 15,0 5-1-15,-2-7 1 16,2-6-2-16,0 11 0 15,0-11-1-15,-1 10 0 16,-3-3-1-16,-1 2 1 16,-2 1-3-16,0-3 1 15,-6 0-2-15,-4 2 0 16,-11 3-3-16,-1 3 1 16,29-15-2147-16</inkml:trace>
  <inkml:trace contextRef="#ctx0" brushRef="#br0" timeOffset="8029.18">22015 14369 582 0,'0'0'0'0,"0"0"1"16,0 0 0-16,0 0-7 16,0 0 0-16,0 0-423 15</inkml:trace>
  <inkml:trace contextRef="#ctx0" brushRef="#br0" timeOffset="10149.91">15976 9468 1713 0,'0'0'0'16,"-27"-30"54"-16,3 1 1 16,-5 1 25-16,-2-5 0 15,-6-8-34-15,-6-9 0 16,-2 0-16-16,-12-2 1 15,-8-5-13-15,-11 3 0 16,-2 2-2-16,-6 4 1 16,-5-4-3-16,-8 5 0 15,-7-3 6-15,-1 5 0 16,-7 0-1-16,-6 3 1 16,-7-5 1-16,-2 8 1 15,-5 6-4-15,-2 3 0 16,-6-3-3-16,-4 1 0 15,-13 2-2-15,-9 6 0 0,0 8-2 16,0 6 1-16,4 7-3 16,0 3 0-16,1 5-1 15,-8 10 1-15,-7 10 0 16,3 7 1-16,-4 8-1 16,3 12 1-16,-3 10-1 15,-8 13 0-15,-2 8-2 16,0 7 1-16,-3 12-2 15,-1 5 0-15,-1-1-1 0,8 8 0 16,8 5-1-16,12 10 0 16,14 2-1-16,5 2 1 15,4 6-2-15,11 1 0 16,12 9-1-16,6-2 0 16,8 3 0-16,13-1 0 15,11 0-1-15,17 0 1 16,13 5-1-16,17-2 0 15,15-1 0-15,18-13 0 16,23-5 0-16,12-4 0 16,15-3-1-16,27-8 1 15,28-9-2-15,7-4 0 16,12-1-1-16,10-11 0 16,14-10-2-16,16-6 0 15,13-12 0-15,11-8 0 16,19-10-1-16,8-10 1 15,11-11 2-15,10-18 1 0,13-16 1 16,10-15 0-16,7-17 1 16,13-13 0-16,5-18 1 15,5-18 1-15,9-18 4 16,-5-7 0-16,-11-7 1 16,-3-11 0-16,-13-11 5 15,-8-10 1-15,-15-1 1 16,-8-5 0-16,-18 2 3 15,-18 3 0-15,-15 1 0 16,-24-4 1-16,-22-2 3 0,-20 1 1 16,-23 2 5-16,-22 6 1 15,-28 3-1-15,-25-2 1 16,-24-7 1-16,-27 2 0 16,-29-7-1-16,-30 9 0 15,-30 3-4-15,-34 0 0 16,-22 6-7-16,-34 8 0 15,-26 6-7-15,-31 20 1 16,-31 14-4-16,-28 21 1 16,-8 22-5-16,-29 26 1 15,-23 29-4-15,-25 36 0 16,-14 35-2-16,-7 26 0 16,432-100-2332-16</inkml:trace>
</inkml:ink>
</file>

<file path=ppt/ink/ink35.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12:38.547"/>
    </inkml:context>
    <inkml:brush xml:id="br0">
      <inkml:brushProperty name="width" value="0.05292" units="cm"/>
      <inkml:brushProperty name="height" value="0.05292" units="cm"/>
      <inkml:brushProperty name="color" value="#FF0000"/>
    </inkml:brush>
  </inkml:definitions>
  <inkml:trace contextRef="#ctx0" brushRef="#br0">21770 13041 1679 0,'0'0'0'0,"-16"-46"55"15,0 3 1-15,-1-2 43 16,-6-7 0-16,-5-6-45 16,-6 1 1-16,-5 4-28 15,-6 4 1-15,-7 3-6 16,-2 4 1-16,-5 9-4 16,0 5 1-16,2 9-8 15,4 12 1-15,2 9-4 0,-5 10 1 16,-1 9-6-16,2 7 1 15,8 6-3-15,4 6 0 16,10 5-2-16,1 5 1 16,4 13-2-16,5 8 1 15,4 7-5-15,5 5 0 16,5 5-9-16,7 5 1 16,5 4-6-16,8 4 1 15,7 1-4-15,6 0 1 16,8 3-2-16,7 1 1 15,7-2 1-15,8 0 0 16,10-2 1-16,7-7 1 16,6-5-4-16,11-2 0 15,11-3-1-15,3 3 1 16,4 2 1-16,9 0 1 16,8-5 3-16,-3-4 1 15,-7-6 4-15,0-8 0 0,-4-6 11 16,-8-6 0-16,-6-8 2 15,-1-11 0-15,3-13 3 16,-2-9 1-16,-9-11 6 16,-8-12 0-16,-9-10 14 15,-11-10 0-15,-7-11 16 16,-8-12 1-16,-13-7 20 16,-9-6 0-16,-9-5 3 15,-8-4 1-15,-8-6-12 0,-7-1 1 16,-6-7-10-16,-6-4 1 15,-5-1-9-15,-2-6 0 16,-2-7-3-16,0-1 1 16,2-5-5-16,-3-1 1 15,-6-6-3-15,-7-1 1 16,-5 10-5-16,-9-1 1 16,-9 2-1-16,-1 7 0 15,-6 3-2-15,-5 2 0 16,-11 2-2-16,-9 5 1 15,-8 0-4-15,-11 9 0 16,-9 8-4-16,-5 9 0 16,-2 12-2-16,1 10 1 15,-1 10-3-15,3 6 0 16,10 8-2-16,12 8 1 16,10 5-7-16,15 1 1 0,17 4-9 15,18-3 0-15,51 3-2220 16</inkml:trace>
  <inkml:trace contextRef="#ctx0" brushRef="#br0" timeOffset="9152.01">20694 13151 1198 0,'0'0'0'0,"0"0"70"15,-19-32 1-15,7 15 69 16,-1-7 1-16,-1-7-39 0,5-4 1 16,9-1-51-16,7-1 1 15,0-4-23-15,9-4 0 16,7-2-6-16,12 0 0 15,15-1-8-15,17-4 0 16,21-2-5-16,21-10 0 16,17-8-3-16,20-6 1 15,36-10-3-15,14-9 1 16,6 0-4-16,-4 3 0 16,-15 3-3-16,-17 9 1 15,-18 11-2-15,-21 14 1 16,-24 12-19-16,-13 14 0 15,-90 31-1549-15</inkml:trace>
  <inkml:trace contextRef="#ctx0" brushRef="#br0" timeOffset="9868.26">22931 12732 1780 0,'19'-5'0'16,"29"-6"-2"-16,28 1 0 15,45-1-1-15,26-1 1 16,26-5 16-16,19-2 1 16,20-9 12-16,-4-6 0 15,-12-11 4-15,-16-6 1 16,-16-6-21-16,-6 2 0 16,-4 7-8-16,-29 1 0 15,-125 47-1462-15</inkml:trace>
  <inkml:trace contextRef="#ctx0" brushRef="#br0" timeOffset="10218.08">24104 14815 2228 0,'0'0'0'16,"25"11"106"-16,13 11 0 15,35 25 34-15,27 24 1 16,36 31-89-16,16 26 1 16,21 24-67-16,-13 20 0 15,-26 13-21-15,-32-21 1 16,-102-164-2013-16</inkml:trace>
  <inkml:trace contextRef="#ctx0" brushRef="#br0" timeOffset="10535">22917 16688 2284 0,'-7'24'0'0,"-13"45"34"16,-10 30 1-16,-8 29-10 0,-17 19 1 15,-17 17-24 1,-17 9 0-16,-8 4-14 0,-3-14 1 15,100-163-1778-15</inkml:trace>
  <inkml:trace contextRef="#ctx0" brushRef="#br0" timeOffset="10869.89">20610 14919 2284 0,'-29'14'0'0,"-48"22"8"16,-18 25 1-16,-6 22 16 15,-17 28 1-15,-13 20 68 16,-6 18 1-16,4 7-41 16,3 13 1-16,8 6-16 0,9-2 1 15,113-173-2087-15</inkml:trace>
  <inkml:trace contextRef="#ctx0" brushRef="#br0" timeOffset="11465.58">21679 12931 1299 0,'-13'-9'0'16,"-22"-19"-4"-16,-6-4 0 15,6-3-4-15,-2 0 1 16,-4 4 21-16,-1 5 0 16,2 5 23-16,-3 9 0 15,-4 11 14-15,4 7 0 16,6 10-12-16,2 13 0 15,1 10-12-15,4 14 1 16,-1 18-8-16,6 17 0 16,9 23-13-16,2 19 1 15,5 19-7-15,4 12 0 16,5-161-1254-16</inkml:trace>
  <inkml:trace contextRef="#ctx0" brushRef="#br0" timeOffset="11818.89">21693 14995 1287 0,'33'18'0'16,"55"23"26"-16,18 4 0 0,-2-7 8 16,11-7 0-16,14-6 34 15,1-10 1-15,-6-10-56 16,-8-8 1-16,-7-7-1 16,-6-10 1-16,-17-5 26 15,-13-5 1-15,-14-5 11 16,-4-11 1-16,-9-13 29 0,-11-17 0 15,-10-18-8-15,-11-10 1 16,-10-18-25-16,-11-15 1 16,-13-15-15-16,-6-20 1 15,-6-11-9-15,-3 5 0 16,-6 3-10-16,-8 7 1 16,-2 7-6-16,-9 16 0 15,-9 11-2-15,-11 20 0 16,-11 14 0-16,-12 12 0 15,-2 15-2-15,-12 12 0 16,-3 20-9-16,-7 20 0 16,-5 24-4-16,14 13 0 15,118-16-1829-15</inkml:trace>
  <inkml:trace contextRef="#ctx0" brushRef="#br0" timeOffset="20283.06">8620 14905 1187 0,'0'0'0'0,"62"-3"47"16,-4-4 0-16,20-7 39 0,0-5 0 16,1-9-20-16,7-5 0 15,10-6-31-15,2-8 1 16,-8-12-15-16,0-7 1 16,6-6-8-16,-1-3 0 15,5 1-2-15,3-6 0 16,1-3-4-16,0 4 1 15,9-1 4-15,0 4 0 16,0 0 9-16,1 0 1 16,3-8 1-16,-6 3 1 15,-5 5 3-15,-4 3 0 16,5-1 2-16,-2-4 0 16,-8-5-7-16,1 2 0 15,6-1 7-15,-1-1 1 16,-12 5 0-16,1 6 1 15,5 4-3-15,-5 8 0 0,-2 13-4 16,-2 9 0-16,-2 10-3 16,4 11 0-16,11 13-9 15,-11 11 1-15,-7 9-4 16,-2 5 0-16,4 10-4 16,1 5 0-16,13 7-3 15,-4-1 1-15,6-8-2 16,3-1 0-16,7-1 0 15,-4-1 0-15,-11 0-1 16,2 3 1-16,-1 6-1 16,-7 9 1-16,-14 10-1 0,-9 5 1 15,-12 1 0-15,-6 6 0 16,-8 7 1-16,-6 0 1 16,-7 5 0-16,-1-3 1 15,-8-2 0-15,2-1 1 16,2-7 0-16,-3 1 0 15,1 0-1-15,2-4 1 16,3-8-2-16,1-5 1 16,1-11 0-16,-3-9 0 15,1-8-1-15,4-7 0 16,7-8 1-16,2-9 1 16,7-9 0-16,1-7 0 15,6-7 2-15,0-7 0 16,-3-6-1-16,-1-6 0 15,2 0 0-15,4-1 0 16,3-1 1-16,0 6 1 16,-3 3 1-16,0 0 1 0,-2 4-3 15,-4-4 1-15,6 1-2 16,1 5 0-16,9 3 0 16,1-1 0-16,4-1-1 15,-8-3 0-15,-2-4-1 16,-5-5 0-16,-2-5 0 15,1-4 0-15,10-1-1 16,-6-1 0-16,0-1-1 16,-5-2 1-16,-5-2 0 0,3-1 0 15,2 1 0-15,5 1 1 16,2 1-1-16,2 0 0 16,-2 0 0-16,-2-2 1 15,0-1-2-15,-2-2 0 16,1-4-1-16,-2 8 1 15,3 6 0-15,-7-2 0 16,-3 4-1-16,-3 2 1 16,-4 3-1-16,-6-1 1 15,-1-6 0-15,-6 2 0 16,-3 7-1-16,-8 2 0 16,1-4-1-16,1-3 1 15,3-6-1-15,8-1 1 16,8-4-1-16,12-10 1 15,8-21-1-15,9-10 0 16,5-7 0-16,11-9 0 16,14-5 0-16,6-10 0 0,6-16-1 15,7-12 1-15,8-10-1 16,-1-7 1-16,-3-9-1 16,0 3 1-16,4-1-1 15,-6 1 1-15,-12 4-1 16,-2 4 1-16,2 4-1 15,-8 8 1-15,-8-8-1 16,-5 10 1-16,1 9-1 16,-3 13 1-16,2 3-1 15,-6 6 0-15,-10 8 0 0,-4 3 0 16,1 9 0-16,1 4 0 16,7 0 0-16,2 1 0 15,-2 9 0-15,5-2 0 16,2 0 0-16,2 2 0 15,2 2 0-15,-6 2 0 16,-7 4 0-16,-3 4 0 16,-3 8 0-16,-5 4 0 15,-4 7 0-15,-10 10 0 16,-10 10 0-16,-12 9 0 16,-13 13-1-16,-5 5 0 15,-1 0-2-15,-6 7 0 16,-7 5-2-16,-11 8 0 15,-15 8-11-15,-4 5 1 16,37-21-2034-16</inkml:trace>
  <inkml:trace contextRef="#ctx0" brushRef="#br0" timeOffset="23301.06">9330 14203 1814 0,'0'0'0'0,"-30"-19"91"15,3-2 1-15,1-5 39 0,-6-12 0 16,0-16-52-16,-5-18 1 16,2-22-47-16,0-17 1 15,-1-17-15-15,3-12 1 16,3-17-6-16,2-29 1 16,5-18-8-16,1-9 1 15,12-5-4-15,1 4 1 16,4 4-3-16,1 18 0 15,-3 12-2-15,-7 21 0 16,-5 24-4-16,-13 14 0 16,32 121-1926-16</inkml:trace>
  <inkml:trace contextRef="#ctx0" brushRef="#br0" timeOffset="23633.09">7834 12152 1422 0,'5'0'0'0,"16"2"0"16,13-4 0-16,19-5 3 16,10-14 0-16,8-20 26 15,12-20 0-15,21-24 8 16,7-17 0-16,-2-12 4 15,4-14 0-15,12-4-1 0,-12 13 1 16,-12 10-10-16,-18 31 0 16,-9 26-6-16,-2 38 1 15,2 47-5-15,2 45 1 16,5 54-5-16,28 67 1 16,40 57-6-16,31 50 1 15,31 40-4-15,-24-41 1 16,-187-305-1479-16</inkml:trace>
</inkml:ink>
</file>

<file path=ppt/ink/ink36.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13:36.681"/>
    </inkml:context>
    <inkml:brush xml:id="br0">
      <inkml:brushProperty name="width" value="0.05292" units="cm"/>
      <inkml:brushProperty name="height" value="0.05292" units="cm"/>
      <inkml:brushProperty name="color" value="#FF0000"/>
    </inkml:brush>
  </inkml:definitions>
  <inkml:trace contextRef="#ctx0" brushRef="#br0">9548 8161 806 0,'0'0'0'15,"-26"-19"25"-15,-6 0 1 16,-3-2 41-16,-11 1 1 16,-9-1 4-16,-3-5 0 15,-5-7-10-15,-10-3 1 16,1-1-44-16,-9 1 1 15,-6 1 1-15,-6-1 0 16,-2 2-1-16,-9-3 1 16,-9-1 4-16,-4 2 1 15,-6 3 24-15,-11-5 1 16,-20-2 4-16,-8 2 0 16,-6 7-5-16,3 8 0 15,4 11-7-15,-8 5 1 0,-18 11-6 16,-11 11 0-16,-5 11-9 15,-1 11 0-15,-4 8-5 16,1 5 1-16,-4 10 1 16,-1 11 0-16,2 4 1 15,4 11 1-15,10 9-6 16,7 13 0-16,13 6-4 16,6 11 0-16,15-1-5 15,5 8 0-15,16 10-2 16,12-1 0-16,22 7-3 15,19 2 1-15,10 4-3 0,15 2 1 16,12 0-3-16,15 6 0 16,26 11-1-16,12 0 1 15,24 0-2-15,15-3 1 16,10-4-1-16,20-3 0 16,26-4-1-16,14-7 1 15,12-11-2-15,19-8 1 16,18-7-1-16,18-6 1 15,18-10-1-15,11-15 1 16,10-17-1-16,12-14 1 16,6-15-1-16,13-20 1 15,14-11-1-15,13-17 1 16,5-15-1-16,-1-18 1 16,-5-17 4-16,-3-20 1 0,1-21 5 15,1-14 1-15,-3-14 8 16,2-10 1-16,-2-7 3 15,-7-12 0-15,-18-12 0 16,-12-7 1-16,-27-4-3 16,-19-6 1-16,-28 1-3 15,-21-5 0-15,-15-3 5 16,-22-3 1-16,-27-13 2 16,-21 2 1-16,-32 7-2 15,-21-2 0-15,-24-2-1 16,-27 2 1-16,-29 0-4 15,-31 8 0-15,-32 11 0 0,-31 12 0 16,-27 25-2-16,-50 18 0 16,-50 21 3-16,-38 36 0 15,-26 32-9-15,-26 32 1 16,-22 35-11-16,4 25 1 16,8 30-9-16,15 32 1 15,14 27-26-15,21 6 0 16,344-158-2184-16</inkml:trace>
  <inkml:trace contextRef="#ctx0" brushRef="#br0" timeOffset="2182.32">23402 11017 1601 0,'0'0'0'0,"-7"-40"57"15,-6 4 1-15,-4-8 43 16,-6 1 1-16,-7-5-24 16,-11-8 1-16,-3-6-36 15,-2-4 0-15,-1-1-19 16,-6-1 1-16,-5-4 0 15,-4 4 1-15,-7 1 1 16,-7 1 1-16,-10-10-2 16,-4-1 0-16,-5 8-1 0,-4 2 1 15,-11-8-4-15,-4-1 1 16,-8-2-5-16,-10 2 1 16,-6-2-4-16,-12 4 1 15,-5 1-3-15,-7 6 0 16,-15-8-2-16,-6 10 0 15,-6 11-4-15,-19 7 1 16,-14 11-2-16,-16 8 0 16,-16 11-2-16,-14 13 1 15,-9 16-2-15,-14 16 1 16,-6 14-1-16,-11 17 0 16,-5 18-2-16,1 10 1 15,9 5-2-15,6 13 1 16,13 15-1-16,9 4 0 15,9 4 0-15,15 7 0 0,19 19 0 16,13 4 0 0,13 11-1-16,20 3 1 0,22 6-1 15,29-2 0-15,36-4-3 16,26-3 1-16,29-1-4 16,23 0 0-16,23-2-5 15,21-1 1-15,19-4-5 16,25-2 1-16,27-3-6 15,20-1 0-15,24 6-2 16,24 2 1-16,22 0 0 16,26-8 1-16,26-8 3 0,27-6 1 15,21-10 2-15,16-10 0 16,8-17 4-16,13-12 0 16,20-13 2-16,10-20 1 15,5-21 5-15,20-15 0 16,14-18 2-16,-1-17 1 15,-8-17 0-15,-8-22 0 16,-12-20 0-16,-8-17 0 16,-6-14 1-16,-17-16 0 15,-18-22 5-15,-20-16 1 16,-31-15 9-16,-20-11 1 16,-26-11 9-16,-28-12 1 15,-30-9 3-15,-33-3 1 16,-32-2-2-16,-38-3 1 15,-34-6-8-15,-36-6 1 16,-32 2-5-16,-35-7 0 16,-37-3-4-16,-33 5 1 0,-38 10-7 15,-38 4 0-15,-34 12-5 16,-40 10 1-16,-38 13-2 16,-38 21 0-16,-32 20-2 15,-40 30 1-15,-47 23-1 16,-40 44 0-16,-58 41 0 15,-44 51 0-15,-25 48-17 16,-34 52 1-16,-19 55-46 16,-5 26 0-16,723-223-1826 0</inkml:trace>
</inkml:ink>
</file>

<file path=ppt/ink/ink37.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14:44.380"/>
    </inkml:context>
    <inkml:brush xml:id="br0">
      <inkml:brushProperty name="width" value="0.05292" units="cm"/>
      <inkml:brushProperty name="height" value="0.05292" units="cm"/>
      <inkml:brushProperty name="color" value="#FF0000"/>
    </inkml:brush>
  </inkml:definitions>
  <inkml:trace contextRef="#ctx0" brushRef="#br0">5364 9792 1433 0,'0'0'0'15,"0"0"39"-15,0 0 1 16,0 0 40-16,0 0 0 16,0 0 2-16,-19 6 1 15,-13-9-20-15,-8 1 1 16,-10 1-38-16,-8 1 0 16,-9 1 3-16,-5 3 1 15,-9 3 0-15,-9 3 0 16,-11-1 0-16,-1 3 0 0,1 2-2 15,1 1 1-15,-8-1-5 16,-1 2 0-16,6 3-3 16,8 0 1-16,5-4-5 15,7-3 1-15,16 0-4 16,13-8 1-16,22-1-6 16,14-1 1-16,9 2-2 15,9-4 0-15,25-9-2 0,16 5 1 16,24-4-2-16,12 1 1 15,13-3-3-15,9-3 1 16,21 3-2-16,9 0 1 16,1-4 0-16,6-4 0 15,5 1-1-15,8-4 0 16,0 1 0-16,-6-1 0 16,-16-5 1-16,-17 10 0 15,-12 13 4-15,-13-2 0 16,-16-2 2-16,-20 0 1 15,-22 2 11-15,-13 3 1 16,-14 2 10-16,-9-4 1 16,-31 4 1-16,-22 0 0 15,-12 4-2-15,-15 6 0 16,-11 6-6-16,-9-2 0 16,-17 5-1-16,-1-2 0 15,-12 2-8-15,3 2 1 0,9 5 0 16,5-2 1-16,4-10-9 15,11-2 0-15,11-2 0 16,12-1 1-16,11-4-10 16,10-1 1-16,-4-4-4 15,9-5 1-15,58 5-2239 16</inkml:trace>
  <inkml:trace contextRef="#ctx0" brushRef="#br0" timeOffset="12200.56">11441 14665 1108 0,'0'0'0'16,"0"0"22"-16,0 0 1 15,0-23 24-15,-5 6 1 0,-2-9-10 16,1 4 0-16,1 2-12 15,0 7 0-15,1 2-10 16,-1 1 1-16,1-1-2 16,-1 3 1-16,5 1-1 15,0 7 1-15,-2-10 1 16,2 10 0-16,0-9 0 16,0 9 0-16,9-4 9 15,7 4 0-15,16 4 6 16,5 1 0-16,7 4 16 15,2-1 1-15,3-1-2 0,4-3 0 16,7-3-9-16,7-2 0 16,7-4 10-16,2-2 1 15,0 1-5-15,1 3 1 16,1 1-8-16,1-1 0 16,3-1 3-16,-5 3 1 15,-8 2-4-15,-6 3 0 16,-6-1-8-16,-11 1 1 15,-11-1-5-15,-10-1 0 16,-9-6-4-16,-6 3 1 16,-10 1-3-16,0 0 0 15,0 0-1-15,-12-2 0 16,-22-3-1-16,-10-2 0 16,-9 0-2-16,-12 2 0 15,-20 1 2-15,-6 3 0 16,-15-1 1-16,-9 2 1 0,-7 3 1 15,4 4 1-15,7-3-4 16,0 3 1-16,3 0-3 16,11-1 0-16,15 1-4 15,9 0 0-15,10 0-1 16,15-2 0-16,15-1-4 16,10-2 1-16,9-1-3 15,14-1 0-15,-4 12-1 16,18-3 0-16,14 3-1 0,13-1 0 15,12-4-1-15,14-1 0 16,14 3-1-16,14 0 0 16,9-1 0-16,9-1 0 15,5-3 0-15,1-4 0 16,-3-4 0-16,0 1 0 16,-3 3 0-16,-7 2 0 15,-12-4 0-15,-8 0 0 16,-14 0 0-16,-15 1 0 15,-20-3 0-15,-18 2 0 16,-6 2 0-16,-13 0 0 16,-18-17 0-16,-14 3 1 15,-22 2-1-15,-19 2 1 16,-17-2 0-16,-14 3 1 16,-16 6 1-16,-3 3 0 15,-8 1-3-15,4 6 1 0,14 5-2 16,2 2 1-1,5 4-5-15,11-1 0 0,95-17-2155 16</inkml:trace>
  <inkml:trace contextRef="#ctx0" brushRef="#br0" timeOffset="39436.32">10702 8326 1153 0,'0'0'0'16,"0"0"27"-16,0 0 0 16,0 0 23-16,0 0 1 15,0 0-1-15,0 0 0 16,25 10-24-16,-1-10 0 16,12-7-12-16,6-1 1 0,5-5-2 15,10 5 1-15,10 1-1 16,5 5 1-16,4-5-4 15,5 2 1-15,4-5 4 16,3-1 0-16,9-1 0 16,0 0 1-16,-3 3 9 15,1-3 0-15,4 4 3 16,-15-5 1-16,-6 5-1 16,-9-4 0-16,-11 0-9 15,-16 3 1-15,-6-3 2 0,-12 3 1 16,-8 1 2-16,-7 1 0 15,-9 7-5-15,-9-14 0 16,-14 2 4-16,-5 0 0 16,-9 5 0-16,-5 3 0 15,-8 2 0-15,-6 2 0 16,-17 2-3-16,-4 2 1 16,1 3-5-16,-5 1 1 15,-9 4-5-15,-4-1 0 16,-1 3-2-16,3 3 0 15,-3 4-3-15,-2-1 1 16,-3-2-2-16,-3 6 0 16,6 0-4-16,0 6 1 15,-5 2-3-15,3 1 1 16,4 4-2-16,7 1 1 16,5 0-1-16,2-5 0 15,0-6-1-15,8-4 1 0,4 3-9 16,17 0 1-16,52-26-1684 15</inkml:trace>
</inkml:ink>
</file>

<file path=ppt/ink/ink38.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16:00.514"/>
    </inkml:context>
    <inkml:brush xml:id="br0">
      <inkml:brushProperty name="width" value="0.05292" units="cm"/>
      <inkml:brushProperty name="height" value="0.05292" units="cm"/>
      <inkml:brushProperty name="color" value="#FF0000"/>
    </inkml:brush>
  </inkml:definitions>
  <inkml:trace contextRef="#ctx0" brushRef="#br0">7342 16824 974 0,'0'0'0'0,"0"0"50"16,-14-15 0-16,10 8 44 15,0 0 1-15,-3-3 3 16,-5-2 0-16,1-1-32 16,-1 3 1-16,-7 3-25 0,1 0 0 15,0-3-11-15,1-2 1 16,-1 0-14-16,4 0 1 15,5-4-5-15,0-7 1 16,4-8-9-16,5-2 0 16,9 1-3-16,5-3 1 15,13-5-3-15,4-7 1 16,10-6-2-16,8-4 1 16,11 0-1-16,2 3 0 15,1-1 0-15,-6-1 0 16,-4-1 0-16,-2-2 0 15,2 2 1-15,0 3 1 16,1-3 0-16,1 4 1 16,-5 6 1-16,-1 0 0 15,0-3 6-15,6-7 0 16,0-4 4-16,3 3 1 0,2 6 5 16,7 3 0-16,-4 6 2 15,-1 1 1-15,-5 4 1 16,-5-2 0-16,1 6-5 15,2 1 1-15,9 2-4 16,-6 0 0-16,5 1-3 16,-6-3 1-16,-6-1-4 15,-5 1 0-15,0 3-1 16,-4 5 1-16,6 5-3 16,1 5 0-16,-7 3-1 0,-1 3 0 15,-1 4-1-15,1 5 0 16,-2 3-1-16,0 1 0 15,-1-2-1-15,-1-2 0 16,8 0-1-16,0 1 1 16,5 3-1-16,-4-1 1 15,-2 1 0-15,-4-1 0 16,-3 1 2-16,4-1 1 16,3 1 1-16,-2-3 1 15,2-2 0-15,6-1 1 16,1 0 1-16,2 2 1 15,-2 0-1-15,-3 0 0 16,1-2 0-16,-7-3 0 16,4-2-1-16,2 2 1 15,3 3 2-15,4-1 0 16,6-4 1-16,-2-2 1 16,-8 1-2-16,-2 1 1 0,-1 2-2 15,-2-1 1-15,0 5 0 16,-1 1 1-16,5 1-2 15,-3 5 1-15,-1 0-2 16,-5 3 1-16,-8-5-1 16,1-1 0-16,-4 0-2 15,-4 3 0-15,-3 1-1 16,-2 0 1-16,2-1-2 16,-5 1 1-16,0 0-2 15,-1 0 0-15,-1 0-1 0,0-2 1 16,-2-1-2-16,0-2 1 15,-5 1-1-15,2 0 0 16,5 1 0-16,1-1 1 16,8-1 0-16,0-4 0 15,3-5-1-15,-2-3 1 16,2-4 0-16,2-3 0 16,4-2-1-16,1 0 1 15,-3 0-1-15,0-2 1 16,0 0-1-16,1 2 1 15,-3 5-1-15,2 2 1 16,3 0-1-16,-1 0 0 16,-1 3 0-16,1-1 1 15,1-2-1-15,0-2 0 16,2-2-1-16,-3 1 1 16,5 5-1-16,-2-3 1 15,7 1-1-15,-2 0 0 0,6 4 0 16,-4-1 0-16,-2-2-1 15,-1 3 1-15,-4 1 0 16,1 2 0-16,-1 0 0 16,6-2 1-16,1 0-1 15,2-2 1-15,1-3 0 16,1 0 1-16,0 3 0 16,-6-1 0-16,-3-2-1 15,1-2 1-15,1-4-1 0,-1 3 0 16,1-2 0-16,0 3 0 15,-1 0-2-15,6 0 1 16,3 0-1-16,1 0 1 16,-6 1-1-16,-2 0 0 15,-1 3 0-15,-1 0 0 16,3 3 0-16,4-2 0 16,5 7 0-16,-3 2 0 15,-5 2 0-15,0 2 0 16,-2 1 0-16,3-4 0 15,-5 5 0-15,2 1 0 16,-1 0 1-16,3 1 0 16,5 6-1-16,1 0 1 15,-1-2-1-15,2 0 1 16,-3 5-1-16,-2 2 0 16,0-3 0-16,3 0 0 15,2-1-1-15,2 2 1 0,2 2-1 16,-4 2 0-16,-3 5 0 15,-2 0 0-15,-2 2 0 16,-2 0 0-16,-5-1 0 16,0 1 0-16,2 0 0 15,1-2 1-15,-1-2-1 16,0-3 1-16,-2 5-1 16,0-1 1-16,-2 3-1 15,-3-2 1-15,-4-3 0 16,-3 1 0-16,5 4 0 15,0 3 0-15,-2 2 0 0,-3 1 0 16,1-1 0-16,1-5 0 16,-4-1-1-16,-2 1 1 15,2 3-1-15,-2-1 1 16,4-4-1-16,-2-2 1 16,-2 0 0-16,-5 4 0 15,3 1 0-15,1-1 0 16,-3-7-1-16,-3 1 1 15,4 8-1-15,-4-3 1 16,4-4 0-16,-4-2 1 16,3 1 0-16,-4 2 0 15,-3 1 0-15,1-1 0 16,1-2 0-16,6-1 0 16,1 1 0-16,1-1 1 15,-1 2-1-15,2-1 1 0,4 1 0 16,1 1 0-16,1 0 0 15,-1 0 1-15,-1 2 0 16,2-1 1-16,1 1-1 16,2 1 0-16,-7 3-1 15,3-8 1-15,-3 1 0 16,2 1 0-16,5 4-2 16,0 1 1-16,-2-1-2 15,-5-4 1-15,3-2-1 16,3 3 1-16,-1 4-1 15,-4-1 0-15,-1-7-1 0,-3-1 1 16,5 5-1-16,3 2 1 16,-4 1-1-16,1-2 1 15,0-4-1-15,1 1 1 16,2-1-1-16,1 1 1 16,8-4-1-16,-2 0 1 15,6 2-1-15,1-4 0 16,0-8 0-16,2-4 0 15,2-7 0-15,2-5 1 16,-4-1 0-16,0-6 0 16,0-4 0-16,0-4 1 15,-7-6 1-15,2-5 1 16,-2-5 0-16,-3-5 0 16,-6-7 1-16,-5-4 0 15,-4-5 1-15,-5-5 0 0,-5-7 0 16,-4-3 0-1,-1-2 0-15,-2-4 1 0,-6 1-3 16,-3-3 1-16,-3-6-1 16,-6 0 0-16,-4 1-1 15,-4 4 0-15,-8-2-1 16,-9 4 0-16,-10-4-2 16,-4 2 0-16,-5 5 0 15,-3 4 0-15,-6-1-2 16,-1-1 1-16,-3 4-4 15,3 2 1-15,3 5-2 16,3-1 0-16,1 0-3 0,-1 2 1 16,2 0-1-16,2 3 0 15,4-1-2-15,5 2 1 16,9 1 1-16,1-2 1 16,9-1-1-16,2-6 1 15,9-3 1-15,3 0 0 16,8 4 0-16,3-2 1 15,3-2-1-15,8 0 0 16,6-5 1-16,5 12 1 16,0 3 0-16,1 4 0 15,4-4 0-15,3 1 0 16,5-2 0-16,4 1 1 16,-1 2 0-16,5 0 1 15,1 4 0-15,0 0 0 16,-4 4 0-16,1-4 1 0,1-11-1 15,-3 2 1-15,-8 11 0 16,-1 1 0-16,2 1 0 16,2 1 0-16,1 0 0 15,0 0 1-15,7-5-1 16,4-1 1-16,3 1 0 16,1-1 0-16,-4 3 0 15,-1-1 0-15,-1 0 0 16,-3-4 0-16,-1-6 0 15,1-2 0-15,1 4 0 16,0-1 0-16,6 1 0 16,1 1 1-16,4 1-1 0,4 1 1 15,3-2-1-15,-6-1 1 16,-1 1 0-16,0-1 0 16,0 5 0-16,0-5 0 15,-2 1 0-15,-2 2 0 16,0 1 0-16,-3 6 0 15,-2 1 0-15,-7 0 1 16,-3 0-1-16,-4 1 1 16,-4 0-1-16,-3-4 1 15,-2 1-1-15,-5-1 1 16,1 9-1-16,3-2 1 16,3 7-1-16,-1-1 1 15,0-1-1-15,-1 4 1 16,0 4-1-16,-4-1 1 15,-3-1-1-15,1 1 1 0,-3 7-1 16,-3 4 0-16,-4-3 0 16,-2-1 0-16,1 5 0 15,1 3 0-15,2-3 0 16,0 1 0-16,2-1 0 16,0 2 0-16,-1-3 0 15,-1 0 0-15,0 8 0 16,-1-1 0-16,-1-5 0 15,0-1 0-15,0 9 0 16,-3-3 0-16,-6-9 0 16,-1 0 0-16,1 3 0 0,1 4 0 15,-3-5 0-15,-4 0 0 16,-1 1 0-16,2-1 0 16,6 3 0-16,3 1 0 15,0-5 0-15,1-2 0 16,6-8 0-16,4-1 0 15,1-2 0-15,0-2 0 16,-1-2 0-16,-2 4 0 16,-1 5 0-16,1-3 0 15,-2 0 0-15,-2 1 0 16,1 2 0-16,-1-1 0 16,-3-3 0-16,3 1 0 15,4-4 0-15,3 6 0 16,-3-8 0-16,1-3 0 15,1 4 0-15,-1-1 0 16,3 0 0-16,1 1 1 0,0 5-1 16,2-6 1-16,3-3-1 15,2-5 1-15,2 0-1 16,5-2 1-16,-2 2-1 16,4-8 1-16,4 0-1 15,-1-6 1-15,-3-4-1 16,0-1 1-16,5-6-1 15,2 1 1-15,-1 0-1 16,-1-1 1-16,4-16-1 16,1-3 1-16,2 6-1 0,-1-7 1 15,-2-4 0-15,-2 0 0 16,0-3 0-16,-4 2 0 16,-1 1 0-16,-9-3 0 15,-1 2-1-15,0 1 1 16,-5 0-1-16,-1-1 1 15,0-7-1-15,-2-4 0 16,0 4 0-16,0 3 0 16,0-5-4-16,0 9 0 15,-2 16-14-15,-1-11 0 16,-4 95-2038-16</inkml:trace>
  <inkml:trace contextRef="#ctx0" brushRef="#br0" timeOffset="10069.92">12214 14898 1433 0,'0'0'0'15,"12"-22"30"-15,7-4 1 16,17-7 28-16,4 0 1 16,11 0-14-16,4 4 0 15,3-2-26-15,0-4 0 16,1-5-6-16,-1 4 0 0,7 7-6 16,7 3 1-16,8 3-3 15,-4 4 1-15,1 5-2 16,1 6 0-16,5 6-1 15,-4 5 0-15,-5 8-1 16,-5 4 1-16,-6 3-3 16,-3 4 1-16,2 4-2 15,0 5 1-15,-4 5 1 16,-3 4 0-16,-8 4 1 0,-6 1 1 16,-9 5 3-16,-8 5 0 15,1 7 2-15,-2 4 1 16,0 2 3-16,-5 4 1 15,-4 3 0-15,0 1 1 16,0 2-2-16,0 0 1 16,2-9-4-16,7-2 1 15,0-4-1-15,5-1 0 16,2-1 2-16,2 1 1 16,0 7-2-16,-4-5 1 15,-2-9-3-15,1-1 1 16,-6 2-3-16,0-1 1 15,0-1-2-15,-1-3 0 16,-3 7 1-16,-1-1 0 16,2-4 1-16,1-2 1 15,-1-8 3-15,-1 0 0 16,6-3 1-16,2-2 1 0,5-2 3 16,0-1 0-16,0-2-2 15,2-4 0-15,7-3 0 16,-2-5 1-16,1-7-1 15,1-2 1-15,2-2-5 16,3 1 1-16,5-1 6 16,4 0 0-16,4 2 2 15,1 2 0-15,-5 0 0 16,-2 0 0-16,2-2-3 16,1-1 0-16,5-1-1 0,-1 2 1 15,0 0-5-15,2-1 0 16,-9-5-1-16,2 0 0 15,-11 1-1-15,1-1 0 16,-3 1-3-16,3 0 1 16,3-1-1-16,1-1 1 15,1 3-2-15,-4 1 0 16,0-4-1-16,-2-1 0 16,-3-4 0-16,2 0 1 15,1 1-2-15,6-1 1 16,3-3-1-16,-2 1 0 15,1 4 0-15,-6-2 0 16,2-4-1-16,-6 1 1 16,1 1-1-16,-3-1 1 15,0-4-1-15,4-2 0 16,7 1-1-16,1 1 1 0,-1 0-1 16,-1 2 0-16,-4-1 0 15,-4 3 1-15,-4-1-1 16,-5-1 1-16,6-7-1 15,0-2 0-15,-1-5 0 16,-5 2 0-16,1 1-1 16,-2 1 1-16,-3-3-1 15,1-2 1-15,2-5 0 16,0-2 0-16,-5-3 1 16,-3-2 1-16,3-5 0 15,0-1 1-15,-4-2 0 0,0 0 1 16,-1 2 0-16,-3 0 0 15,1 0 0-15,0-5 0 16,-1-2-2-16,1 0 1 16,-8-2-1-16,3 1 1 15,-3 2 0-15,1 3 0 16,-2-2-1-16,-2-2 1 16,-5 0 0-16,-2 3 0 15,-6 0-1-15,1 3 0 16,-2-3 0-16,0-1 1 15,0 0-1-15,0 1 0 16,-2 2-2-16,0 2 0 16,4 0-1-16,0 3 0 15,3-1-1-15,-2 2 0 16,1 1 0-16,-3-2 0 16,-2-1-1-16,-5 1 1 0,-3 4-2 15,-3 2 0-15,-4 3-2 16,0-6 0-16,5 6-2 15,3 0 1-15,-1-1 2 16,2-1 0-16,-2 2 1 16,3 0 1-16,3-5 0 15,-1-4 0-15,-3-1 0 16,0 0 1-16,2-2-1 16,-1 1 1-16,3-1 0 15,-6 0 0-15,0 0 0 0,-5-2 0 16,5-1 0-16,0-4 0 15,0-2 0-15,-1-1 0 16,-5-1 0-16,5 2 0 16,-1 1 0-16,0-1 1 15,-1-5 0-15,0 0 0 16,-4 0 0-16,-2 2 0 16,-1 0 0-16,-3 1 0 15,-2 3 0-15,-6-3 1 16,-4-1 0-16,-3 0 0 15,2 1 0-15,1 3 0 16,6-11-1-16,3-2 0 16,4 2-1-16,8-2 0 15,4 5 0-15,1-1 0 16,6 1-1-16,2-1 1 16,0-9-1-16,1 1 0 0,6 1-1 15,4 3 1-15,3-3-1 16,5 0 1-16,6-2-1 15,1-2 1-15,8-2-1 16,6 3 0-16,10-3 0 16,2 8 0-16,3-3-1 15,-2 4 1-15,-4 2-2 16,-3 2 0-16,-2 3-1 16,0 0 0-16,2 2 0 15,0 0 1-15,7 1-1 0,1 3 0 16,6 4 0-16,-2-5 1 15,2-5-1-15,-2 0 0 16,-3 7 1-16,-2 2 0 16,-6 3-1-16,3 2 1 15,4-1 0-15,1 4 0 16,-4-3 0-16,0 1 1 16,-3 1 0-16,-4-2 0 15,-2 2-1-15,-8 1 1 16,-4 2 0-16,-1 0 0 15,-4-1-1-15,-2-4 1 16,0 0 0-16,-4-6 1 16,1 5 1-16,-1-5 0 15,4-6 0-15,3 0 1 16,1-2 0-16,1 4 0 16,-5-1 0-16,3-1 0 0,2 1 0 15,0-1 0-15,2-3 0 16,0-1 0-16,4 2 0 15,-1 0 0-15,-3 0 0 16,-2 2 0-16,0-4 0 16,-1 2 0-16,-1 1 0 15,-1-5 0-15,-2 1 0 16,0 1 0-16,3 0 0 16,4 3 0-16,3-5 0 15,3 3 0-15,1-6 0 0,1 0 0 16,5 0 0-16,-5 9 0 15,-8 0 0-15,-2 5 0 16,-1 0 0-16,-2 3 0 16,-6 1 0-16,-3-1 0 15,-4-6-1-15,-5 1 1 16,-5 5-1-16,-2 3 1 16,-4 0-1-16,0 3 1 15,-3-2-1-15,4-2 0 16,1-1-1-16,-2-1 1 15,1-3-1-15,-1 7 0 16,2 2-3-16,2 1 1 16,2 2-2-16,-2 0 1 15,0 1-2-15,2-1 1 16,-4 0-1-16,2-4 0 16,0 1 1-16,1-2 0 15,5 2 1-15,1 1 0 0,0-10 1 16,-2 0 0-16,-3 4 1 15,3-1 1-15,2 4 0 16,0 2 0-16,-2 3 0 16,2 0 1-16,0-5-1 15,2 1 1-15,5 5-1 16,-4-5 1-16,1-4-1 16,1-1 0-16,8 4 0 15,2 2 1-15,3 3-1 0,1-4 1 16,-1 3-1-1,0-2 0-15,1-4 0 0,2-2 0 16,6 4 0-16,-1-3 0 16,-3-6 1-16,0-2 0 15,5 1 0-15,4 1 0 16,5-3 0-16,2 3 0 16,2-3 0-16,-1 0 1 15,2-4-1-15,4 1 1 16,2 2 0-16,1 0 0 15,-1 0 0-15,3 5 0 16,2-5 0-16,0 0 0 16,0-3 1-16,0-3 0 15,0-2 1-15,0 2 0 16,-1 1 1-16,3 1 0 16,3 1 0-16,9-1 0 15,7-7-1-15,2 1 1 16,-2 2-2-16,0 6 1 0,4-1-1 15,3 2 0-15,6 5-1 16,-6-3 1-16,-5-3-1 16,-4-1 1-16,0 5-1 15,-3 3 1-15,-4 2-1 16,-5-1 1-16,-7-1-1 16,-5-1 1-16,-8-1-1 15,-10-6 1-15,-1-5 0 16,-8 2 1-16,-5 3 0 15,-6-3 0-15,-3 4 0 0,-7-5 1 16,0 5-1-16,-5-3 1 16,-2-4 0-16,-2-6 1 15,0 4-1-15,-1 3 0 16,-4 2 1-16,-2-5 1 16,0-8 0-16,-2 1 1 15,-3 5-1-15,-5-2 0 16,-4-6-2-16,-4 1 1 15,2-4-2-15,6 1 0 16,3 3-1-16,2 5 0 16,0 4-1-16,3 1 1 15,2 8-1-15,0-4 0 16,0 1 0-16,2 4 0 16,0 6 0-16,0-3 0 15,2 8-1-15,3-1 1 16,0 9-5-16,0 4 1 15,2 1-17-15,0 11 1 0,7 17-1933 16</inkml:trace>
  <inkml:trace contextRef="#ctx0" brushRef="#br0" timeOffset="46650.97">7567 14699 1523 0,'0'0'0'16,"0"0"41"-16,4-15 1 0,5 1 39 16,7-9 1-16,1-11-34 15,4-6 0-15,-3-3-30 16,1 0 1-16,-1 3-10 15,0 2 1-15,5-4-5 16,-2-3 0-16,7 0 0 16,7 2 0-16,11-4-1 15,9 2 0-15,3-3-1 0,0-4 1 16,2 0-1-16,7-4 1 16,7-6 1-16,8 0 1 15,2 0 1-15,-8 1 0 16,-7 2 6-16,-2 0 0 15,2-1 3-15,1-9 1 16,4-8 2-16,-3 0 1 16,-13-1-3-16,2-5 0 15,2-6 11-15,7-1 1 16,-1-1 4-16,1-5 0 16,-2 3 1-16,-2-2 0 15,-1-9-3-15,5-2 0 16,12 3-6-16,-4-5 1 15,-1-6-1-15,-3-2 0 16,1-2-6-16,5 1 1 16,4-4-4-16,2 5 0 15,-9 5-1-15,-8 0 1 0,-8 11-5 16,-3 6 1-16,-3 6-2 16,-1 7 1-16,-2 6 0 15,-1 3 0-15,-10 1 1 16,-3 3 0-16,-5 13-1 15,-2 5 1-15,-7 3-1 16,0 7 0-16,-5 9-3 16,-4 7 1-16,-4 6-1 15,1 3 0-15,0 3-3 16,-3-4 1-16,-2 6-4 0,6-2 1 16,2 0-3-16,4-4 1 15,-18 16-2072-15</inkml:trace>
  <inkml:trace contextRef="#ctx0" brushRef="#br0" timeOffset="47349.82">11025 10267 1444 0,'0'0'0'0,"40"-12"31"16,6 4 1-16,5 4 7 16,4 1 1-16,-2 3-16 15,-4 3 0-15,2 1-7 16,-3 3 1-16,-11 3-2 0,-5-5 0 16,-9 4-2-16,-7-1 0 15,-2 5 3-15,-5 6 0 16,-1 13 6-16,-2 7 1 15,-5 7 0-15,-2 8 1 16,-8 10 0-16,0 3 0 16,-5 11 2-16,-2 4 1 15,5-8-2-15,4 2 1 16,6 11-4-16,1 1 0 16,0 0-5-16,0 4 1 15,0 3-2-15,-4 2 1 16,-5 3-2-16,-5-1 1 15,-5-7-3-15,-6 6 1 16,-5 10 1-16,0-3 1 16,-3-1 1-16,-1-3 1 15,2 6-1-15,4-2 0 16,5-9 4-16,6-10 1 0,-5-1 5 16,6-2 0-16,8-5-1 15,4-9 1-15,9-7-6 16,8-8 0-16,8-7 0 15,4-9 0-15,3-9-2 16,5-6 0-16,4-1-6 16,-5-4 1-16,-32-18-1977 15</inkml:trace>
  <inkml:trace contextRef="#ctx0" brushRef="#br0" timeOffset="67340.42">11166 14609 1937 0,'0'0'0'0,"0"0"119"0,5-20 0 16,-5 20 73-16,4-7 0 15,-4 7-101-15,0 0 0 16,0 0-55-16,-9 1 0 16,9-1-13-16,-9 7 1 15,4-5-9-15,-4-2 1 16,0 0-6-16,0 0 1 15,9 0-2-15,0 0 1 16,0 0-3-16,0 0 0 16,-5 0-1-16,5 0 0 15,0 0-1-15,0 0 0 16,0 0-1-16,9-2 0 16,-9 2-1-16,5-7 0 15,-5 7-1-15,0 0 1 16,9-5-1-16,-9 5 1 15,0 0-1-15,9-7 0 0,-9 7 0 16,0 0 1-16,5-5 0 16,-5 5 0-16,0 0 0 15,0 0 0-15,9-7-1 16,-9 7 1-16,0 0-1 16,0 0 1-16,5-3-1 15,-5 3 0-15,0 0 0 16,0 0 0-16,9-9-1 15,-9 9 1-15,7-3-2 16,-7 3 1-16,0 0-2 0,0-12 1 16,0 12-2275-16</inkml:trace>
  <inkml:trace contextRef="#ctx0" brushRef="#br0" timeOffset="68647.05">16840 17383 2363 0,'0'0'0'16,"0"0"160"-16,0 0 0 15,0 0 32-15,0 0 0 16,0 0-99-16,0 0 1 16,0 0-61-16,0 0 0 15,0 0-14-15,0 0 1 16,0 0-9-16,0 0 0 15,-10-17-5-15,10 17 1 16,0 0-3-16,0 0 1 0,0 0-3 16,0 0 1-16,0 0-1 15,0 0 0-15,0 0-1 16,0 0 0-16,0 0 0 16,0 0 0-16,0 0 0 15,0 0 0-15,0 0-1 16,0 0 1-16,0 0-1 15,0 0 1-15,0 0-1 16,0 0 1-16,7-2-1 16,-7 2 1-16,0 0-1 15,7 0 1-15,-7 0-1 0,10 2 1 16,-10-2-1-16,0 0 1 16,9 2-1-16,-9-2 0 15,14 3 0-15,-8 1 0 16,-6-4 0-16,10 7 0 15,-10-7 0-15,9 7 0 16,-9-7 0-16,7 7 0 16,-7-7 0-16,7 7 1 15,-7-7-1-15,0 0 0 16,0 0 0-16,0 6 0 16,-11-4-4-16,-3 0 1 15,14-2-2562-15</inkml:trace>
</inkml:ink>
</file>

<file path=ppt/ink/ink39.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18:16.965"/>
    </inkml:context>
    <inkml:brush xml:id="br0">
      <inkml:brushProperty name="width" value="0.05292" units="cm"/>
      <inkml:brushProperty name="height" value="0.05292" units="cm"/>
      <inkml:brushProperty name="color" value="#FF0000"/>
    </inkml:brush>
  </inkml:definitions>
  <inkml:trace contextRef="#ctx0" brushRef="#br0">4071 2049 593 0,'0'0'0'0,"0"0"8"0,-17 28 0 15,8-20 25-15,0 4 1 16,0 6 23-16,-5 1 1 16,0 3 4-16,2-3 0 15,-1-5-23-15,6 2 1 16,-1 4-1-16,-1-2 1 16,2 6-2-16,7 0 1 15,3 9-4-15,-3 0 1 16,0 5-2-16,-3 4 1 15,1 3 4-15,2 3 1 16,-4 6-1-16,4 8 1 16,4 9-6-16,1 3 0 15,-5-4 2-15,4 1 0 16,-3-2 4-16,7 5 1 16,-3-3-1-16,-2 4 1 15,-1-3-1-15,3-1 1 16,-3-3-4-16,3 4 1 15,1-1 0-15,-1 0 0 0,4-1 0 16,3-10 1-16,-1 2-6 16,5 1 1-16,-2-1-10 15,3 0 1-15,3-1-6 16,3-2 1-16,7 1-5 16,-2 3 1-16,4-1-5 15,3 5 0-15,6 6-1 16,1-2 0-16,2 0 0 15,-7-2 1-15,2-3-1 16,-6 3 0-16,3 2 0 0,-1-5 0 16,5 5 1-16,10-5 0 15,6-1-1-15,6-2 1 16,-2 2-1-16,-4 1 0 16,-10 2-1-16,4 1 1 15,4-3-3-15,1 1 1 16,12 6-1-16,0 1 1 15,-10 4-1-15,-5 5 1 16,-2 4-1-16,-1 3 1 16,-3 10 1-16,9 7 0 15,7-3 0-15,1 10 0 16,-5 6 0-16,2-1 0 16,-2-1 0-16,6 0 0 15,12 3-1-15,5-2 1 16,5-6-2-16,1 4 0 0,-10 3-1 15,12 4 0-15,11 8-1 16,-6-2 0-16,-8 8-1 16,0-1 0-16,-1 3 0 15,2 0 0-15,2 0 4 16,-2 0 1-16,-11 1 3 16,3 2 1-16,11 6 3 15,0-7 0-15,-5-5-1 16,-11-11 0-16,-4-8-3 15,-3-6 0-15,2-11-2 16,0-3 1-16,-4-6 0 0,-5-7 0 16,-10-9-4-16,-1-5 1 15,-8-11-1-15,-4-9 1 16,-2-12-1-16,-3-6 0 16,-1-2-1-16,-8-3 0 15,0-14 0-15,-2-4 0 16,-3-10-6-16,-4-8 1 15,0-15-2-15,-19-11 1 16,5 34-2153-16</inkml:trace>
  <inkml:trace contextRef="#ctx0" brushRef="#br0" timeOffset="773.8">4352 5803 1343 0,'17'26'0'16,"35"44"37"-16,18 38 1 15,18 32 45-15,18 36 1 16,12 27-30-16,6 15 1 16,10 9-30-16,-4 8 0 15,-6-3-8-15,5 0 0 16,12 1-4-16,3 5 1 16,1-3-4-16,3-7 0 15,6-4 0-15,1-10 1 16,7-10 0-16,-12-6 1 15,-11-8 2-15,-10-17 1 16,-2-12-2-16,-17-16 1 0,-12-10 0 16,1-19 1-16,0-14 31 15,1-10 1-15,-10-5 26 16,-7-13 1-16,7-12 1 16,-5-8 1-16,-7-7-16 15,-10-7 0-15,-6-9-16 16,-9-7 0-16,-2-3-12 15,-1-7 1-15,-6-8-8 16,-6-4 1-16,-13-2-5 16,-2 0 1-16,5 4 2 15,-1-4 0-15,-15 0-5 0,-5 0 1 16,-7 0-2-16,7 0 0 16,-7 0-3-16,9 0 1 15,-9 0-3-15,5 0 1 16,-5 0-4-16,0 0 0 15,9 0-5-15,-9 0 0 16,0 0-4-16,9 0 0 16,-9 0-2-16,9-14 1 15,-9 14-2193-15</inkml:trace>
  <inkml:trace contextRef="#ctx0" brushRef="#br0" timeOffset="7568.15">2600 13144 907 0,'0'0'0'0,"0"0"14"16,32 8 1-16,5 3 23 0,11-1 0 15,3 2-9-15,12 2 0 16,10 5-13-16,-1 0 0 16,4-3-7-16,1-4 0 15,3-4-4-15,8-1 0 16,14 2-1-16,-3-4 0 15,-4 2-2-15,9 2 0 16,13-6 1-16,3 1 1 16,-4 1-2-16,6-3 0 15,5-2 0-15,7-7 1 16,-2-7 5-16,8-3 0 16,4-1 12-16,4-4 0 15,6 3 12-15,-4 0 0 16,-2-4-1-16,-9-1 1 15,2-6 0-15,1 1 1 16,15-6-4-16,-9-1 1 16,-7-5 3-16,-2-3 0 15,1-4-3-15,-3-6 0 0,6-5-2 16,-7-5 0-16,-18 0-4 16,2 4 0-16,12-4-3 15,-1-6 0-15,-10-4-2 16,1 1 0-16,7 1-5 15,0 1 0-15,-2 2-2 16,-6-1 0-16,3-9 2 16,1 6 1-16,-3 6-1 15,-9 8 1-15,-4 0-4 16,-7 5 1-16,-1 4-1 0,-2-4 0 16,-6 2 0-16,-6 2 1 15,-13 4 0-15,-4-5 1 16,-1 5-2-16,-2-1 1 15,0-2-3-15,-3-2 1 16,-8-7-2-16,0-4 1 16,-1-4 1-16,3-5 0 15,11 4 1-15,9-7 0 16,5-10 0-16,5-4 0 16,5 2-1-16,11-1 1 15,11-6-2-15,14-3 1 16,-2 0-1-16,12 2 1 15,6 4-4-15,5 7 0 16,10 7-1-16,-3 8 0 16,-9 13-1-16,-10 3 0 15,-6 7-2-15,-1 11 1 0,-4 9-1 16,-9 1 0-16,-16-2-1 16,2 0 1-1,-3 4-1-15,-2-1 1 0,-1-1-1 16,-8-5 1-16,0-6-1 15,-1 0 1-15,-1-5 1 16,-11 2 0-16,-6 0 1 16,-8-3 0-16,-8 8 0 15,-7 2 0-15,-6 5-4 16,-8 5 0-16,-13 5-2 16,-7-6 0-16,-14 22-1670 0</inkml:trace>
  <inkml:trace contextRef="#ctx0" brushRef="#br0" timeOffset="15418.1">22508 6386 727 0,'0'0'0'15,"-20"-9"13"-15,1 2 1 16,-8 2 24-16,-6-4 1 16,-8 1 7-16,-6-4 1 15,-1-4-13-15,-5 4 0 0,-5 3-2 16,-4 4 1-16,-1-4-4 15,-8 6 0-15,-7 3-9 16,-4 3 0-16,0 6 2 16,-1 8 1-16,-6 8-3 15,-5 1 0-15,1 6-1 16,-6 5 0-16,0 8-5 16,-7 8 0-16,-5 13-4 15,2 9 1-15,-6 8-5 16,-5 8 1-16,-5 6-3 0,5 4 0 15,0 6-1-15,5 9 0 16,8 7-2-16,10 7 1 16,16-1-1-16,-1 12 1 15,0 11-1-15,2 5 0 16,6-3-1-16,5 2 1 16,9-11 0-16,0-1 0 15,-1-9-1-15,-5-2 1 16,-1-8-1-16,4-2 1 15,5-16-1-15,3-12 1 16,7-12-1-16,2-5 1 16,4-9-2-16,2-10 1 15,1-12-16-15,5-16 1 16,34-31-988-16</inkml:trace>
  <inkml:trace contextRef="#ctx0" brushRef="#br0" timeOffset="16089.32">18872 5221 974 0,'-3'9'0'16,"-6"8"-10"-16,-11 16 1 16,-1 15-11-16,-10 8 1 15,-5 4 19-15,-4 3 0 16,-3 2 1-16,-1 5 1 0,-3 4 8 15,-6 4 0 1,-7 2 8-16,-9 3 1 0,-7-2 1 16,-3 2 0-16,-4 7-3 15,-4 5 0-15,-3 4-3 16,-7 13 1-16,-5 13-1 16,7 3 1-16,7 9-4 15,5 1 0-15,3 4-1 16,10-2 0-16,8 4-2 15,9 1 0-15,9 11-1 0,3-4 1 16,-3-3-2-16,4 0 0 16,5-2 0-16,-4-10 0 15,-2-27 0-15,2-9 1 16,4-13-2-16,2 0 1 16,3-5 2-16,5-8 1 15,7-13-1-15,6-15 1 16,12-47-957-16</inkml:trace>
  <inkml:trace contextRef="#ctx0" brushRef="#br0" timeOffset="16519.45">23028 6455 1119 0,'-12'17'0'0,"-27"37"21"0,-21 32 0 16,-18 34 18-16,-19 37 1 16,-14 35-7-16,-18 25 1 15,-10 13-18-15,-13-3 1 16,-3-16-5-16,2-5 1 15,-3-16-10-15,1-1 0 16,0 1-3-16,14 0 1 16,141-190-1030-16</inkml:trace>
  <inkml:trace contextRef="#ctx0" brushRef="#br0" timeOffset="22334.64">10443 10383 1007 0,'0'0'0'0,"0"0"16"16,-18 6 1-16,18-6 29 15,-12 0 1-15,6-6 14 0,-8-6 1 16,-3-12-11-16,2-5 1 16,1 4-19-16,2-1 1 15,-9-1-5-15,-4-6 1 16,-1-2 5-16,-6 2 1 16,-5 6-5-16,-2-1 0 15,-3 5-3-15,-2 4 1 16,-2 2-2-16,-4 5 0 15,-3 7-4-15,-1 5 1 16,-4 8-6-16,-6 5 1 16,-14 7-4-16,-1 6 1 15,7 7-1-15,-2 5 0 16,-13 6-2-16,3 1 0 16,2 0-2-16,5 8 1 15,5 9-2-15,-1 9 1 16,-8 9-3-16,0 5 1 15,0 10-2-15,1 4 0 0,6 10-2 16,2 7 1-16,-9 3-2 16,3 9 1-16,13 4-1 15,9-4 1-15,6-5-1 16,10-14 0-16,8-7-1 16,9-7 1-16,5-16-1 15,13-9 0-15,12-13-2 16,11-12 1-16,12-11-1 15,16-11 1-15,21-14 0 16,19-13 1-16,18-10-2 16,18-13 1-16,19-20 2 0,7-19 0 15,9-24 3-15,2-24 1 16,3-19 7-16,0-14 0 16,-1-14-2-16,-8-12 1 15,-13-9 13-15,-12 2 1 16,-13 7 8-16,-30 12 1 15,-31 17-4-15,-31 7 0 16,-24 15 3-16,-35 13 1 16,-31 19-8-16,-33 26 0 15,-34 29-9-15,-46 42 0 16,-48 43-11-16,-47 63 0 16,-32 63-9-16,-37 35 1 15,344-211-1879-15</inkml:trace>
  <inkml:trace contextRef="#ctx0" brushRef="#br0" timeOffset="44033.28">10795 10376 1108 0,'0'0'0'0,"0"0"22"15,0 0 1-15,0 0 24 16,0 0 1-16,0 0 0 16,0 0 0-16,0 0-14 15,11-20 0-15,-11 14-13 0,-2-2 0 16,2 1 0-16,-5 0 0 15,1 0 5-15,-3 0 0 16,2 0 8-16,0 0 0 16,5 7 6-16,-13-12 1 15,5 4-3-15,-3-5 0 16,-1 0-5-16,-4-5 1 16,-2 1-2-16,-8 0 1 15,-3-2-4-15,-2 1 0 16,-5-1 0-16,-1 5 1 15,-1 1 3-15,0 0 0 16,-2 1-3-16,-1 4 1 16,1 1-3-16,-4-2 1 15,-7 9-5-15,-2 0 0 16,-2 2-3-16,-5 5 1 16,2-2-5-16,0 5 0 15,-2 8-3-15,0-1 1 0,-6 4-5 16,-2 1 1-16,1 4-2 15,-1 4 1-15,5 2-3 16,-1 1 1-16,-3 4-2 16,0 1 0-16,-1 3-1 15,1 8 0-15,7 4-2 16,7 5 0-16,3 12-1 16,4 5 0-16,1 6-1 15,-5 6 0-15,1 6-1 0,-4 6 1 16,2 3-1-16,1 7 0 15,10 5 0-15,-1-7 0 16,1-3-1-16,3-2 1 16,-4 1 0-16,2-3 0 15,2-14 0-15,0-4 0 16,5-6 0-16,6-5 0 16,5-9 0-16,7-10 0 15,8-12 0-15,8-6 0 16,9-4 0-16,12-6 0 15,8-3 0-15,12-6 0 16,6-6 0-16,6-12 0 16,-1-9 0-16,8-6 0 15,5-9 0-15,11-8 1 16,7-10 0-16,1-9 0 16,-1-5 2-16,10-6 1 15,9-10 8-15,-5-6 1 0,-4-12 6 16,0-3 1-16,9-1 5 15,-8-1 0-15,-12-8-2 16,-6 1 1-16,-9-3-3 16,-2 6 1-16,-4 2-5 15,-5 5 1-15,-12 5 2 16,-9 1 1-16,-10 5 1 16,-13-1 0-16,-12 5 0 15,-11 9 1-15,-9 6-4 16,-8 4 0-16,-17 4-1 15,-4 8 0-15,-4 10-9 0,1 9 1 16,3 6-9-16,6 8 1 16,4 8-3-16,2 13 0 15,35-5-2191-15</inkml:trace>
  <inkml:trace contextRef="#ctx0" brushRef="#br0" timeOffset="49965.39">16904 13604 1254 0,'0'0'0'16,"-20"-19"58"-16,-3 2 1 15,-7 1 44-15,-5 2 0 16,-9 0-4-16,2-3 0 16,-1 5-40-16,-1 7 1 15,-5 5-24-15,-4 7 0 0,-7 5-11 16,0 9 1-16,0 8-9 15,4 14 0-15,3 14-4 16,-6 11 1-16,-1 10-7 16,0 0 0-16,8 8-3 15,4 6 0-15,11-2-3 16,14 0 1-16,14-9-2 16,11-3 1-16,16-5-1 15,13-2 0-15,17-9 0 16,8-10 0-16,8-14 0 15,5-12 0-15,10-16 0 16,9-8 0-16,13-9-1 0,-1-12 1 16,3-14 3-16,-5-7 0 15,8-6 13-15,-3-8 0 16,-15-5 12-16,-5-1 0 16,-6-8 5-16,-8-3 0 15,-7-2 1-15,-15 2 0 16,-11 6 8-16,-15 1 0 15,-16 3 6-15,-14 1 1 16,-15-1-7-16,-17 0 0 16,-17 3-4-16,-9 4 1 15,-13 7-7-15,-8 7 1 16,-11 8-9-16,4 9 0 16,2 14-6-16,8 15 1 15,15 7-16-15,-1 15 0 16,71-28-2125-16</inkml:trace>
  <inkml:trace contextRef="#ctx0" brushRef="#br0" timeOffset="52432.66">15027 12159 1175 0,'-30'-12'28'16,"5"1"1"0,-1 1 27-16,3 1 0 15,2 1-10-15,-1-4 0 16,3-4 5-16,5 6 0 15,3 4-27-15,3 5 0 16,1-1 4-16,-1 11 1 16,0 17 6-16,4 13 0 15,11 24-1-15,7 13 0 0,9 16-3 16,4 10 1-16,13 7-11 16,15-4 1-16,15-3-8 15,8-6 1-15,7-19-6 16,5-6 0-16,5-10-3 15,-2-7 1-15,-3-6-3 16,-8-1 0-16,-19-6-1 16,-12-6 0-16,-10-11-1 15,-13-8 0-15,-12-8-3 16,-7-25 1-16,-9 17-1473 0</inkml:trace>
  <inkml:trace contextRef="#ctx0" brushRef="#br0" timeOffset="52666.14">15597 12036 1635 0,'-9'4'0'15,"-12"4"0"-15,-13 20 0 16,-6 25-2-16,-6 31 0 15,-9 35 11-15,-1 16 1 16,-6 26 17-16,-10 14 1 16,-11 1 12-16,1 6 1 15,5-4-28-15,6-12 0 16,71-166-1372-16</inkml:trace>
</inkml:ink>
</file>

<file path=ppt/ink/ink4.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0:20.648"/>
    </inkml:context>
    <inkml:brush xml:id="br0">
      <inkml:brushProperty name="width" value="0.05292" units="cm"/>
      <inkml:brushProperty name="height" value="0.05292" units="cm"/>
      <inkml:brushProperty name="color" value="#FF0000"/>
    </inkml:brush>
  </inkml:definitions>
  <inkml:trace contextRef="#ctx0" brushRef="#br0">20132 13798 1758 0,'0'0'0'0,"0"0"73"16,-13-21 1-16,10 16 50 15,-13-11 1-15,-19-11-61 16,-13-3 1-16,-9 4-31 15,-4 0 1-15,-4-1-11 16,-10-3 1-16,-6 2-11 16,-7 6 1-16,-5-2-3 15,-11 3 0-15,-9 4-2 0,-9 3 1 16,-12 3-7-16,-7 3 1 16,-13-3-4-16,-13-1 0 15,-17 2-1-15,-3-1 1 16,-14 1-1-16,-9-2 1 15,-7-4-1-15,-7-1 1 16,-8-4-1-16,-10-1 1 16,-9-4 0-16,-4 2 1 15,-3 3 0-15,-8-2 1 16,-11-4 2-16,-11 1 1 16,-6 3 2-16,-15 4 0 15,4 4 0-15,-2 1 1 16,-5 3 0-16,-7-1 0 15,-25-2 0-15,7 2 0 16,7 4-1-16,-5-3 1 16,-11-4-2-16,6 3 0 0,3 5 0 15,-4 1 0-15,-15 0-1 16,7 4 0-16,8 5 0 16,-5 4 0-16,-1 2-2 15,1 3 0-15,6-2 0 16,1 8 0-16,1 8-1 15,-1 1 0-15,5 8-2 16,1 12 1-16,1 11-1 16,10 7 1-16,8 5-2 15,3 8 1-15,-4 5-1 0,11 6 0 16,17 6 0-16,19 2 0 16,15-4 0-16,10 4 0 15,21 3 0-15,10-3 0 16,20-5 0-16,22 5 0 15,22 3-1-15,14 4 0 16,14 2-1-16,9 1 0 16,19 11-2-16,4 5 1 15,5 5-3-15,13 8 1 16,15 5-3-16,18 0 1 16,19-6-1-16,13 2 0 15,10 0-4-15,18-6 1 16,21-6-3-16,11-6 1 15,17-10-5-15,13-8 0 16,10-6-3-16,13-5 1 16,24-7-5-16,22-3 1 0,13-8-1 15,17-1 0-15,6-5 2 16,13 0 1-16,2-2 3 16,19-2 1-16,3-3 6 15,11-7 1-15,11-2 2 16,3-1 1-16,-1-3 1 15,15 1 1-15,7 0 0 16,11-7 0-16,20-6 2 16,12-3 0-16,5-3 0 15,8-4 1-15,14-1 0 16,4-3 1-16,1-4 0 0,10-2 1 16,17-2-1-16,3-2 1 15,-4 1 0-15,2-1 0 16,12 1 0-16,1-1 1 15,5 0 0-15,1-3 0 16,12-7 0-16,-1-3 0 16,-2-6 0-16,0-5 0 15,0-3 0-15,1-7 0 16,10-7 1-16,-4-6 1 16,0-4 2-16,-7-11 0 15,0-10 1-15,-9-9 1 16,-7-2 2-16,-5-10 0 15,0-7 0-15,-6-9 1 16,-3-8 1-16,-9-4 0 16,-17-7 0-16,-20-1 0 15,-7 0 1-15,-21-8 0 0,-29 3 1 16,-17-1 1-16,-17 11-2 16,-28-4 1-16,-23-1-1 15,-29 8 0-15,-27-1 2 16,-20 6 1-16,-21 7-1 15,-20 6 0-15,-19 3 6 16,-24 5 1-16,-21-3 1 16,-12-4 1-16,-16 0 6 15,-10 1 0-15,-15 1-3 0,-13-2 0 16,-15 2-3 0,-14 0 1-16,-14-3-5 0,-22-3 0 15,-16-2-5-15,-19-4 0 16,-14 1-2-16,-26 3 0 15,-19 1-4-15,-32 5 0 16,-36 0-5-16,-47 9 1 16,-37 17-3-16,-48 20 1 15,-47 20-1-15,-43 27 0 16,-42 31-1-16,-50 25 0 16,602-57-2095-16</inkml:trace>
  <inkml:trace contextRef="#ctx0" brushRef="#br0" timeOffset="31518.88">14175 14436 1724 0,'0'0'0'16,"49"-53"70"-16,-5-3 1 0,9-11 45 15,11-11 1-15,8-5-34 16,11-12 1-16,19-18-47 15,11-13 1-15,11-18-14 16,12-13 0-16,12-18-1 0,18-14 0 16,19-8-3-16,12-11 0 15,17-8-1-15,6-2 0 16,17-9-3-16,8-3 0 16,12-2-1-16,17-3 1 15,10-7-5-15,14-2 1 16,9 0 0-16,-2 3 0 15,0 7-1-15,-5 3 0 16,-2 6-1-16,-12 12 1 16,-11 10-3-16,-21 16 1 15,-21 18-4-15,-25 27 1 16,-16 17-6-16,-17 14 1 16,-20 13-2-16,-21 18 1 15,-134 80-2020-15</inkml:trace>
  <inkml:trace contextRef="#ctx0" brushRef="#br0" timeOffset="32135.1">15006 14623 1321 0,'28'-22'0'16,"28"-25"56"-16,15-12 0 16,15-14 42-16,18-15 1 15,23-23-72-15,25-24 1 16,32-31 12-16,27-26 0 15,31-24 5-15,23-18 1 0,17-11 1 16,30-13 0-16,23-11 13 16,7-6 1-16,6-15-2 15,5-5 0-15,17-6 19 16,-5 2 1-16,-12 0-13 16,-6-1 1-16,-1 1-13 15,-20 5 1-15,-13 1-14 16,-15 8 0-16,-23 6-7 15,-14 14 0-15,-21 12-2 16,-25 22 0-16,-25 9-6 0,-27 20 0 16,-26 20-4-16,-29 24 1 15,-32 23-5-15,-20 19 0 16,-12 4-3-16,-3 10 0 16,-41 102-2239-16</inkml:trace>
</inkml:ink>
</file>

<file path=ppt/ink/ink40.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20:19:49.314"/>
    </inkml:context>
    <inkml:brush xml:id="br0">
      <inkml:brushProperty name="width" value="0.05292" units="cm"/>
      <inkml:brushProperty name="height" value="0.05292" units="cm"/>
      <inkml:brushProperty name="color" value="#FF0000"/>
    </inkml:brush>
  </inkml:definitions>
  <inkml:trace contextRef="#ctx0" brushRef="#br0">2202 6296 996 0,'0'0'0'0,"0"0"22"16,16 19 1-16,-4-11 27 15,-2-1 1-15,12 7 1 16,-3-5 1-16,2-2-19 16,6 1 1-16,4 5-9 15,6-8 0-15,13-2-6 16,8-3 0-16,9 4 10 15,-3-4 1-15,-1-4 3 16,11-3 0-16,20 6 0 0,-3 1 1 16,3 0-1-16,-2 0 0 15,5 1-6-15,0 3 0 16,5 3-2-16,-7-2 0 16,-10-5 7-16,1 0 0 15,1 3 3-15,-3-3 0 16,-6-3-4-16,-9-6 0 15,-6 1-8-15,-5 1 0 16,-1 1-3-16,-6 0 1 16,-5-3-1-16,-5 0 0 15,-3-3-2-15,-9 3 1 16,-12 1-2-16,-3-8 1 16,-1-1-4-16,-5-7 1 15,-8-11-1-15,-3-1 1 16,-11-1-1-16,-7 3 1 15,-11 6-1-15,-9 0 1 16,-10 6 1-16,-7 1 1 0,3-1-3 16,2 4 1-16,4 5-3 15,7 0 1-15,3 1-2 16,5 0 0-16,4 0-1 16,4 3 0-16,6 1-3 15,6-3 1-15,0 1-2 16,5-6 0-16,1-4-3 15,1-5 0-15,7 1-2 16,3 2 1-16,6-3-2 0,5 5 1 16,7-10-1-1,-1 3 0-15,-3 6-1 0,10 0 1 16,1-3-1-16,7-2 0 16,-1-7 0-16,5-3 0 15,6 3 0-15,8-4 0 16,11-4-1-16,-1 3 1 15,-3 5-1-15,-2 5 0 16,-5 2-1-16,-3 6 0 16,4-1 0-16,5 3 0 15,9 6-1-15,1-3 1 16,-5-3-1-16,-3 3 1 16,-6-1-1-16,9 2 0 15,8-3 0-15,7 2 0 16,8-1 0-16,-6-1 1 15,-3-8 0-15,-3 8 0 16,12 2 0-16,3 2 0 0,-7 1 1 16,1 2 0-16,1 1 0 15,7 6 1-15,3-4-1 16,4 2 1-16,-9-7 0 16,8 3 0-16,15 6 0 15,-3-1 0-15,-1-1 0 16,4-7 0-16,12 3 0 15,-3 0 0-15,-6-1 0 16,6 0 1-16,10-6-1 16,1 2 1-16,1 0 0 15,2 1 0-15,-6 0 1 0,9-2 0 16,8 4 0-16,4 1 0 16,-1 1-1-16,0 1 1 15,-1-4 0-15,9 0 0 16,10 3 1-16,1 0 0 15,-1 1 1-15,-1-4 1 16,-4 3 0-16,1-3 1 16,0 0 0-16,5 3 1 15,11 0-2-15,0 6 1 16,-4-4 0-16,-5-2 0 16,-1-3 4-16,-5-2 0 15,0-1 6-15,-1 1 0 16,-2 2-3-16,-10 0 1 15,-6-7 2-15,-9 1 0 16,-6 1 2-16,-9-2 1 0,-9 2-1 16,-9 3 0-16,-11 3 1 15,-15 3 1-15,-9-4-1 16,-8 3 0-16,-6 0-1 16,-6 1 0-16,-3 1-3 15,-5 2 1-15,-13-4-3 16,-5 0 1-16,-4-1-1 15,-3 1 1-15,-3 6 0 16,-5-2 0-16,-8 5 0 16,9-6 1-16,-9 6 0 15,6-6 0-15,-6 6-2 0,1-6 1 16,-1 6-2-16,-1-12 0 16,-10 0-3-16,-5-9 1 15,-3-3-6-15,-4 3 0 16,23 21-2317-16</inkml:trace>
  <inkml:trace contextRef="#ctx0" brushRef="#br0" timeOffset="1633.84">22529 7170 1489 0,'0'0'0'15,"14"-37"46"-15,-5 4 0 16,-8-1 57-16,-9-8 0 0,-12-3-21 16,-12-8 0-16,-10-1-34 15,-21-3 1-15,-26 0-21 16,-11 1 0-16,-8-1-10 15,-6 7 1-15,-10 9 6 16,-13 1 1-16,-13 10 1 16,-9 1 1-16,-12-4-4 15,-7 4 1-15,-8 1-5 16,-8-1 0-16,-14-4-2 16,-10 3 1-16,-22 6-2 0,-9 8 0 15,-19 11-1-15,0 14 1 16,-6 8-1-16,1 14 1 15,5 13-3-15,14 11 0 16,14 13-1-16,25 9 0 16,19 19-2-16,21-1 0 15,27 3-2-15,12 13 0 16,15 5-3-16,18 16 0 16,26 10-2-16,15 10 1 15,20 4-2-15,17 13 1 16,23 9-2-16,22 9 0 15,22 7-2-15,32 0 1 16,34 3-1-16,27-5 0 16,19-10 0-16,22-9 0 15,22-14 0-15,19-12 0 16,28-17 0-16,16-24 0 16,7-30 0-16,14-24 0 0,25-26 0 15,11-16 0-15,13-20 0 16,-4-20 0-16,3-28 1 15,-1-24 0-15,5-20 0 16,-8-19 0-16,-12-28 1 16,-12-15 0-16,-11-15 0 15,-23-7 0-15,-21-12 2 16,-29-8 0-16,-22-5 3 16,-30 5 1-16,-27-5 0 0,-38 7 1 15,-34 8 2-15,-35 3 0 16,-34-5 1-16,-44 4 0 15,-49 1-1-15,-50 6 1 16,-49 14-1-16,-53 17 0 16,-54 31-5-16,-54 30 0 15,-52 42-4-15,-66 49 1 16,-60 54-2-16,-79 89 0 16,-58 98-1-16,-48 104 0 15,-37 105-1-15,-11 117 1 16,13 108-2-16,16 51 1 15,737-722-2068-15</inkml:trace>
  <inkml:trace contextRef="#ctx0" brushRef="#br0" timeOffset="4119.06">1801 6585 1108 0,'0'0'0'16,"58"-14"25"-16,6-3 0 16,26-8 29-16,2 1 0 15,5-5-6-15,3-4 0 16,8-7-11-16,5-3 0 0,0-14-7 15,5-4 0-15,21-3-5 16,20-5 0-16,12 0-12 16,14 1 1-16,0-5 5 15,15-1 0-15,6 0 8 16,13 3 1-16,10 5 4 16,6 7 1-16,13 2 1 15,5-2 0-15,4-7-3 16,6 1 0-16,3-5-6 15,4 8 1-15,11-4-6 0,20-5 0 16,20-3 10-16,0-4 1 16,6-12 6-16,13 7 0 15,15 9-4-15,-4 3 1 16,-13-2-1-16,-4 11 1 16,10 3 4-16,-13 10 1 15,-13 11-3-15,-4 5 1 16,-4 1-3-16,-6 2 1 15,-6 2-7-15,-20-1 1 16,-11 0-3-16,-19-4 0 16,-13-4-6-16,-22 1 1 15,-13-2-5-15,-22 5 1 16,-19 0-4-16,-24 7 1 16,-13 5-2-16,-28 6 0 15,-20-6 0-15,-12 4 1 16,-15 5-3-16,-8 1 0 15,-16 6 1-15,-6 0 0 16,-1-2-1-16,0 4 0 0,-5 1 1 16,-1-2 1-16,-3-1-3 15,-7 5 1-15,8-3-3 16,-8 3 1-16,0 0-4 16,0 0 1-16,0 0-2 15,0 0 0-15,0 0-3 16,-18-21 0-16,18 21-2125 15</inkml:trace>
  <inkml:trace contextRef="#ctx0" brushRef="#br0" timeOffset="18019.47">1630 6690 795 0,'0'0'0'0,"44"-12"16"16,-8 0 0-16,1-5 24 16,-2-4 1-16,2 0 7 0,-2-1 1 15,2-1 4-15,9 4 1 16,9 2-17-16,7 0 1 16,5-1 0-16,5 3 0 15,-3 3 1-15,12 0 0 16,18-6 6-16,5-6 1 15,3 3-3-15,13-3 1 16,18 0-8-16,8-2 0 16,16-4-7-16,15-2 0 15,8-5 2-15,16-1 1 16,13-2 2-16,6 2 1 16,20-10-2-16,5-2 1 15,25-13-1-15,0-2 1 16,7-10-9-16,10-8 0 15,11-2 7-15,23-3 0 16,22 1 0-16,-3-11 0 16,-12-6 12-16,7 9 1 0,13 10 12 15,-10 0 1-15,-6-1-11 16,1 4 0-16,4 8-2 16,-14 5 0-16,-18 6-9 15,-12 10 1-15,-4-1-6 16,-26 4 0-16,-14-7-6 15,-20 7 1-15,-10 5-7 16,-18 3 1-16,-19 6 0 16,-11 3 0-16,-13 3-2 15,-18 4 1-15,-22 2-3 0,-9 0 0 16,-6 0 3-16,-12 0 1 16,-6-2-1-16,-7-2 0 15,-8-3-1-15,-4 7 1 16,-1 3 1-16,-11 5 0 15,-17 2-4-15,-8 7 1 16,-10 2 1-16,-7 2 1 16,-12 3-6-16,8-9 1 15,-8 9-2-15,-29-9 0 16,-15 3-1-16,-14-3 0 16,-11 9-1-16,-10 3 0 15,-4 3-2-15,-11 6 0 16,-15 0-1-16,-9 9 1 15,-4-1-4-15,-8 6 0 16,-10 2-3-16,-18 5 1 16,-19-4-2-16,-12 1 1 15,-15 3-1-15,-15-1 0 0,-8 0 0 16,-17 2 0-16,-13 6 0 16,-19 7 0-16,-22 6-1 15,-21 10 0-15,-16 6-2 16,-9 5 1-16,-2 4-2 15,-3 9 1-15,-4 10-4 16,-17 5 0-16,-9 0-7 16,-1 5 0-16,-6 6-7 15,-9-1 1-15,0 2-9 16,-4-3 1-16,-6 9 2 0,-1-3 1 16,7-6-3-16,23 3 1 15,29-1 3-15,19-15 0 16,16-11 2-16,26-9 1 15,25-13 1-15,35 3 1 16,36-2 3-16,24-4 0 16,30-5-2-16,27-10 0 15,33-7-9-15,21-11 1 16,23-8-22-16,32-4 1 16,29-5-18-16,23-12 0 15,26-14-6-15,26-10 1 16,32-12-3-16,21-6 1 15,46-13-9-15,38-11 0 16,33-12 13-16,38-7 1 16,23 1 12-16,20-13 1 15,20-12 9-15,15-2 1 16,20 7 14-16,15-7 0 0,14-1 14 16,14 1 1-16,22 9 6 15,-1 3 0-15,-5-1 2 16,2 5 1-16,4 12 4 15,-3-4 0-15,-6 2 2 16,-14 6 1-16,-18-4 5 16,-20 1 1-16,-21 8 6 15,-19 12 0-15,-17 3 3 16,-31 2 0-16,-28-4 1 16,-32 11 0-16,-20 9-1 0,-29 8 1 15,-22 3-1-15,-31 9 1 16,-37 9-3-16,-24-5 1 15,-103 17-1315-15</inkml:trace>
  <inkml:trace contextRef="#ctx0" brushRef="#br0" timeOffset="23599.56">18151 12372 2161 0,'0'0'0'0,"44"-49"131"16,-7 4 0-16,-9 7 31 15,-10 9 1-15,-13 10-88 16,-23 5 0-16,-24 2-49 16,-20 10 0-16,-19 12-13 15,-19 20 0-15,-26 18-6 16,-13 18 0-16,-21 19-3 16,-20 20 0-16,-16 18-2 0,-2-2 0 15,13-8-1-15,19-14 1 16,20-15-2-16,33-13 0 15,37-14 0-15,25-15 0 16,25-19-1-16,18-15 0 16,21-8-2-16,27-12 1 15,33-17-9-15,18-8 1 16,28-3-2-16,13 4 0 16,18 10-6-16,-2 18 0 15,2 16 7-15,-20 22 0 16,-15 23 4-16,-27 20 0 15,-31 19 6-15,-31 15 0 16,-29 9 1-16,-34 5 0 16,-36 7 1-16,-24 5 1 15,-19 8 2-15,-6-15 0 16,-5-17 1-16,21-24 1 0,36-30-6 16,31-31 0-16,39-24-2176 15</inkml:trace>
  <inkml:trace contextRef="#ctx0" brushRef="#br0" timeOffset="24120.46">18101 13199 1892 0,'0'0'0'0,"6"7"18"0,1-2 0 16,0-1 49-16,3 1 0 15,10 7-3-15,3 7 0 16,5 9-24-16,4-1 1 16,5-2-12-16,7-6 1 15,3-6-8-15,8-9 1 16,9-4-1-16,6-4 1 16,22-6-1-16,1-9 0 15,3-14-2-15,6-8 0 16,9-4-3-16,-9-9 0 15,-6-7-5-15,-13-3 1 16,-6-5 3-16,-13 0 1 16,-19 0-1-16,-20 1 1 15,-25 8-1-15,-28 11 1 16,-23 15-3-16,-25 20 1 0,-21 24-2 16,-16 26 0-16,-14 35 0 15,-9 26 1-15,-5 28-2 16,16 12 0-16,30 6 1 15,31-10 0-15,31-15-2 16,24-21 1-16,21-17-3 16,23-16 1-16,18-18-5 15,18-21 0-15,17-25-3 16,-1-26 0-16,-6-26-3 16,5-19 0-16,13-16-16 0,5-13 1 15,2-25-26-15,1-4 0 16,-107 129-2007-16</inkml:trace>
  <inkml:trace contextRef="#ctx0" brushRef="#br0" timeOffset="24537.95">20026 12579 1679 0,'9'7'0'15,"19"12"9"-15,5 16 0 16,1 12 10-16,-4 18 0 16,-4 13 89-16,-8 9 0 15,-11-1-26-15,-11 6 0 16,-8 0-3-16,-9-6 0 15,-7-9-13-15,-8-13 1 16,-2-13-17-16,4-12 0 16,9-17-18-16,6-12 1 15,3-10-5-15,4-22 0 16,5-20-14-16,7-18 1 16,9-21-6-16,3-13 0 0,2-13-6 15,-3 1 0-15,-6 8-3 16,-3 18 0-16,-6 40-3 15,-15 31 0-15,-27 39-4 16,-5 30 0-16,-4 41-2 16,-1 23 0-16,-1 20 5 15,8 3 0-15,12-3 4 16,19-18 0-16,23-27 0 16,20-21 1-16,10-19 2 0,11-23 0 15,7-24 1-15,7-26 1 16,5-24-1-16,15-21 1 15,8-22-5-15,5-18 0 16,1-13-5-16,1-16 0 16,-95 128-1982-16</inkml:trace>
  <inkml:trace contextRef="#ctx0" brushRef="#br0" timeOffset="24987.91">22262 10198 1523 0,'0'0'0'0,"-7"21"0"16,-5 14 1-16,-2 29 6 16,-4 31 0-16,-6 35 23 15,-3 22 1-15,-1 33 7 16,-2 26 0-16,0 5 12 16,2 1 1-16,1-11-6 0,3-14 1 15,-1-10 28-15,2-11 0 16,0-12-14-16,2-12 1 15,-2-12-9-15,0-12 0 16,5-16-2-16,4-17 1 16,2-7-6-16,5-15 0 15,1-23-17-15,3-17 0 16,1-13-15-16,2-15 0 16,-5-19-9-16,3-10 0 15,4-11-6-15,3 2 1 16,-5 38-1888-16</inkml:trace>
  <inkml:trace contextRef="#ctx0" brushRef="#br0" timeOffset="26919.22">22467 12732 1612 0,'0'0'0'15,"39"14"58"-15,3 1 1 0,15 6 16 16,8 0 0-16,9-1-52 16,0-7 1-16,-3-15-18 15,-3-15 1-15,1-15-6 16,0-13 1-16,-2-5-2 16,-7-5 1-16,-9-9-1 15,-10-2 0-15,-11-7-1 16,-16 6 1-16,-18 5-1 15,-17 10 0-15,-16 12-3 16,-14 12 1-16,-14 14-1 0,-4 25 1 16,0 28 0-16,7 26 1 15,2 25 2-15,7 17 0 16,9 12 1-16,11 1 1 16,19-8 6-16,21-15 1 15,23-17 9-15,17-15 1 16,4-14 8-16,13-25 1 15,8-28-3-15,13-26 1 16,16-27-14-16,3-23 1 16,-104 78-1595-16</inkml:trace>
  <inkml:trace contextRef="#ctx0" brushRef="#br0" timeOffset="27200.33">24111 12159 1567 0,'-11'33'0'0,"-13"52"35"16,-6 17 0-16,1 7 33 16,7-4 1-16,6-8 5 15,7-10 0-15,7-16-30 16,6-16 0-16,3-20-5 16,3-18 1-16,8-12-3 15,10-17 0-15,13-21 14 16,8-20 0-16,6-18 14 15,1-14 0-15,4-14-8 16,2-12 1-16,3-8-11 0,4 0 1 16,3 4-31-16,-8 10 0 15,-13 15-18-15,-11 19 1 16,-40 71-1979-16</inkml:trace>
  <inkml:trace contextRef="#ctx0" brushRef="#br0" timeOffset="27666.41">24815 12573 1758 0,'7'3'0'16,"16"4"2"-16,10 3 1 15,15 1 14-15,1-3 0 16,-1-6 49-16,-4-9 0 15,-2-7-3-15,-1-8 0 16,1-11-2-16,2-10 0 0,6-9-18 16,-1-7 1-16,-1-2-12 15,-4-4 1 1,-4-5-10-16,-4 1 1 0,-8 2-9 16,-9 4 1-16,-12 6-7 15,-8 16 1-15,-10 15-4 16,-15 14 0-16,-20 12-2 15,-11 8 0-15,-5 13-2 16,3 12 0-16,0 12-2 0,-1 17 0 16,0 13 0-16,4 18 0 15,10 21 0-15,16 9 0 16,18 9 0-16,21-6 0 16,22-14 0-16,15-16 0 15,12-27 0-15,15-29 0 16,20-39 0-16,11-33 0 15,9-36 0-15,9-29 0 16,17-38-9-16,9-34 1 16,-148 169-1817-16</inkml:trace>
  <inkml:trace contextRef="#ctx0" brushRef="#br0" timeOffset="29500.54">16699 15084 2004 0,'0'0'0'16,"19"6"94"-16,-1 8 1 15,-2 16 59-15,-12 20 1 16,-13 24-80-16,-21 16 0 15,-13 21-49-15,-20 3 1 16,-25 7-17-16,-9-1 0 16,-9-6-3-16,2-7 1 15,3-10-3-15,15-22 1 16,15-20-4-16,18-15 1 0,27-21-3 16,26-19 0-16,33-24-2 15,24-13 0-15,22-9-5 16,16-11 1-16,17-8-9 15,6 3 0-15,9 5 1 16,2 12 1-16,-8 19 5 16,-11 17 0-16,-17 23 3 15,-15 23 0-15,-18 21 2 16,-16 22 1-16,-13 19-1 0,-15 8 1 16,-10 6-7-16,-5-22 0 15,1-41-13-15,2-22 0 16,-4-28-1916-16</inkml:trace>
  <inkml:trace contextRef="#ctx0" brushRef="#br0" timeOffset="29783.38">17763 14637 1758 0,'0'0'0'16,"-21"12"17"-16,3 9 0 15,-7 17 11-15,0 19 0 16,3 26 46-16,4 18 0 16,6 13-25-16,8 5 0 15,4-1-8-15,9-7 1 16,5-9-9-16,7-12 1 0,9-14-10 16,5-7 0-16,6-7-6 15,3-4 1-15,-3-5-5 16,-10-10 1-16,-6-10-7 15,-7-8 0-15,-8-10-8 16,-4-5 0-16,-6-10-1781 16</inkml:trace>
  <inkml:trace contextRef="#ctx0" brushRef="#br0" timeOffset="30218.34">17248 15601 1545 0,'0'0'0'16,"12"-16"0"-16,9-1 1 16,14-2 8-16,13-2 1 15,8-1 41-15,8-2 0 16,7-4 4-16,8 0 0 16,9 1-1-16,2 1 1 15,-2 1-4-15,0 5 0 16,-6-6-12-16,-7 3 1 15,-4 4-8-15,-13 7 1 16,-17 10-9-16,-11 14 0 16,-16 18-6-16,-14 16 1 15,-21 24-6-15,-9 9 0 16,-6 6 0-16,8-2 0 16,9 0-2-16,12-12 1 0,12-17-5 15,11-14 1-15,9-13-2 16,10-11 0-16,5-16 2 15,1-14 1-15,-2-15 1 16,1-15 0-16,5-13 0 16,-1-8 0-16,-7-6 0 15,-11-2 0-15,-12-5-6 16,-8-3 1-16,-12-4-4 16,-3 9 1-16,9 76-1808 15</inkml:trace>
  <inkml:trace contextRef="#ctx0" brushRef="#br0" timeOffset="30634.17">19119 15476 1422 0,'16'40'0'15,"26"67"25"-15,-3 28 0 16,-16 16 8-16,-18 3 1 15,-19 2-9-15,-9-28 1 16,-5-35-17-16,-7-22 1 16,-8-19-5-16,-4-17 1 15,-3-21 0-15,3-23 1 16,3-20 4-16,3-27 0 16,2-23 29-16,6-22 0 0,8-16 15 15,9-13 0-15,15-12-4 16,11 3 1-16,15-6-11 15,10 17 0-15,0 17-10 16,8 14 0-16,4 12-6 16,4 11 0-16,2 17 6 15,-7 15 1-15,-12 25-1 16,-8 22 1-16,-6 18 0 16,-15 20 1-16,-17 18-6 15,-11 8 0-15,-11 4-4 0,-3-6 1 16,4-1-10-16,8-18 1 15,25-48-1863-15</inkml:trace>
  <inkml:trace contextRef="#ctx0" brushRef="#br0" timeOffset="31032.84">19885 14774 1635 0,'5'19'0'15,"13"34"16"-15,1 29 0 16,-1 20 13-16,-6 17 1 16,-12 15 25-16,-9-1 1 15,-10-7-20-15,-6-15 1 16,-1-19-10-16,-4-20 1 16,-4-20 4-16,-5-19 1 15,-1-23-1-15,-4-20 0 0,-8-19-3 16,5-20 0-16,3-22-7 15,8-20 1-15,8-24 7 16,11-18 0-16,8-11-5 16,12-1 1-16,15 7-1 15,10 18 0-15,11 27-5 16,2 24 0-16,-3 20-4 16,3 23 1-16,3 16-4 15,0 17 1-15,-5 13-4 0,-6 12 1 16,-4 9-2-16,-6 6 1 15,-8 7-9-15,-2-8 1 16,-13-46-1878-16</inkml:trace>
  <inkml:trace contextRef="#ctx0" brushRef="#br0" timeOffset="31467.26">20280 14871 1679 0,'12'1'0'15,"20"3"5"-15,15 5 0 16,8 4 2-16,3 0 0 16,-1-1 76-16,-2-2 1 15,-1-1-16-15,-1-6 0 16,-2-8-11-16,-1-7 1 16,1-7-9-16,-4-9 1 15,-4-7-15-15,-8-6 0 0,-7-6 6 16,-8-3 1-16,-10-7-14 15,-12-4 1-15,-13-3-7 16,-15 2 0-16,-13 1-10 16,-8 8 0-16,-7 11-5 15,-2 18 0-15,2 28-3 16,3 23 0-16,6 23-2 16,5 27 0-16,1 33-1 15,11 22 1-15,15 5-2 0,17-4 1 16,14-21-1-1,19-22 0-15,17-31-1 0,8-31 1 16,7-30-5-16,8-29 1 16,10-33-11-16,1-23 1 15,10-25-15-15,-1-16 0 16,2-19-17-16,1-18 0 16,-96 165-1709-16</inkml:trace>
  <inkml:trace contextRef="#ctx0" brushRef="#br0" timeOffset="31834.96">21693 13742 1265 0,'17'-31'0'16,"29"-54"1"-16,-4 16 0 15,-12 33-1-15,-5 29 0 16,-5 29 15-16,-12 39 0 16,-11 43 30-16,-8 20 1 15,-5 13 21-15,2 5 1 16,5-5 0-16,6-6 1 16,6-13-10-16,8-18 1 15,5-25-17-15,0-22 1 16,-4-21-12-16,-3-12 0 0,-2-9 1 15,-7-11 1-15,12-11-5 16,-12-16 1-16,-8-20-3 16,-10-14 1-16,-10-10-4 15,-11-3 0-15,-9 3-10 16,-8 10 1-16,-8 20-5 16,-6 24 1-16,-4 25 0 15,0 27 0-15,7 29 0 16,8 24 1-16,13 30 4 15,15 12 1-15,15 8 4 0,16 7 1 16,17-3-4-16,19-10 1 16,17-20-3-16,7-15 0 15,0-17-3-15,1-18 1 16,-4-13-5-16,-13-18 0 16,-44-31-1842-16</inkml:trace>
  <inkml:trace contextRef="#ctx0" brushRef="#br0" timeOffset="32400.27">19336 16233 2105 0,'0'0'0'0,"5"10"27"15,2 11 1-15,6 22 35 16,-4 26 0-16,1 32 8 16,-3 23 0-16,-1 30-30 15,-3 19 0-15,2 25-6 16,1 1 0-16,-3-14-9 15,1-35 0-15,-1-42-6 0,1-36 1 16,-1-30-7-16,1-16 0 16,1-14-4-16,2-28 1 15,13-36-4-15,6-31 1 16,8-36-2-16,4-30 0 16,8-22-3-16,5-18 1 15,4-1-4-15,-2 27 0 16,0 40-1-16,-4 38 1 15,2 32-2-15,-1 39 0 16,3 35 0-16,-7 36 0 16,-8 31 1-16,-2 16 1 15,-6 8 0-15,-4 4 0 16,-3 0 0-16,-5-10 0 16,-6-18 0-16,-1-19 0 15,-4-27-2-15,-2-14 1 16,-3-15-9-16,3-23 1 0,6-28-26 15,-1-21 0-15,-10 59-1956 16</inkml:trace>
  <inkml:trace contextRef="#ctx0" brushRef="#br0" timeOffset="32735.36">20350 16838 1489 0,'4'7'0'0,"5"11"7"15,7 6 0-15,8 3 2 16,10 1 1-16,10-4 53 15,0-5 0-15,4-5 32 0,3-7 0 16,7-12-12-16,2-12 0 16,2-13-13-16,3-11 0 15,2-15-7-15,-2-6 0 16,-7-7-9-16,-8-4 1 16,-11 0-14-16,-13 1 0 15,-10-8-10-15,-13 4 0 16,-13 7-6-16,-15 13 1 15,-10 24-7-15,-13 23 0 16,-12 21-11-16,-1 24 1 16,-1 27-5-16,7 20 0 15,16 22-2-15,15 6 1 16,11 3-1-16,10-6 0 16,10-13-2-16,16-24 1 15,17-33-2-15,10-30 1 16,-50-8-1985-16</inkml:trace>
  <inkml:trace contextRef="#ctx0" brushRef="#br0" timeOffset="33051.82">21629 16096 1803 0,'0'16'0'0,"0"23"8"15,-2 22 0-15,1 15 8 16,-3 9 0-16,1 3 54 15,-1-12 1-15,-1-12 13 16,-1-15 0-16,1-16-6 16,2-13 1-16,3-8-12 0,0-12 0 15,1-19-13-15,6-15 1 16,9-18-15-16,5-17 1 16,9-16-11-16,9-10 1 15,9-7-13-15,5 3 0 16,5 4-11-16,-2 10 1 15,-8 17-9-15,-7 17 1 16,-13 18-16-16,-9 15 1 16,-3 10-45-16,-2 9 1 15,-14-1-1893-15</inkml:trace>
  <inkml:trace contextRef="#ctx0" brushRef="#br0" timeOffset="33533.21">22227 16096 1332 0,'0'0'0'16,"16"19"2"-16,0 0 0 16,1 0-1-16,6 2 0 0,11 3 51 15,5-3 1-15,5-11 11 16,2-1 1-16,1-2-4 16,12-7 0-16,11-7 23 15,8-9 1-15,3-8-5 16,-2-12 1-16,-5-11-18 15,-3-10 1-15,1-9-4 16,-5-5 1-16,-5-7-7 16,-13-3 0-16,-12-4-20 0,-10-3 1 15,-13-9-2-15,-12 2 0 16,-13 7-9-16,-12 8 0 16,-12 11-12-16,-14 19 1 15,-19 22-4-15,-11 26 0 16,-6 28-2-16,-1 26 1 15,0 28-3-15,10 22 0 16,19 21-1-16,20 6 0 16,20 5 5-16,20-3 0 15,20-8 8-15,19-14 0 16,20-17 6-16,9-18 0 16,5-12 15-16,12-18 1 15,16-22 5-15,3-18 1 16,-3-20-14-16,-7-13 1 15,-5-16-11-15,-16-7 1 16,-19 0-18-16,-31 2 1 16,-26 50-2269-16</inkml:trace>
  <inkml:trace contextRef="#ctx0" brushRef="#br0" timeOffset="33866.37">20156 18180 2533 0,'200'-80'28'0,"-35"12"1"16,33-6-26-16,24-14 0 15,13-7 11-15,14-6 1 16,-6-4 19-16,6-6 1 16,-1-5 25-16,-4 0 0 15,-18 4-6-15,-22 2 0 16,-22 3-6-16,-27 9 1 16,-24 2-23-16,-31 6 1 15,-28 9-26-15,-31 7 1 16,-41 74-2309-16</inkml:trace>
  <inkml:trace contextRef="#ctx0" brushRef="#br0" timeOffset="34216.51">18539 16527 2065 0,'-9'-2'72'0,"0"-26"1"15,22-23-39-15,36-10 1 16,39-7-9-16,32 1 1 16,39-2 6-16,40-13 0 15,46-13 6-15,32 5 1 16,14 11 2-16,11 8 0 15,-8 10-9-15,-11 9 0 16,-22 11-16-16,-28 3 1 16,-39 8-11-16,-32-3 1 15,-32 2-8-15,-34-3 0 16,-45-5-20-16,-28-2 1 16,-23 41-1960-16</inkml:trace>
  <inkml:trace contextRef="#ctx0" brushRef="#br0" timeOffset="34550.54">17031 14341 1881 0,'0'0'0'0,"16"-21"0"16,19-5 0-16,30-10 1 16,32 0 1-16,42-6 43 15,33 4 1-15,36-2 51 16,37-1 1-16,16-1 4 0,9 2 1 16,-2 4-17-16,-11 5 0 15,-13 2-15-15,-13-1 0 16,-7 2-27-16,-11 1 1 15,3 1-16-15,-8 0 1 16,3 3-11-16,3-6 0 16,-214 29-2176-16</inkml:trace>
</inkml:ink>
</file>

<file path=ppt/ink/ink41.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8:56:19.110"/>
    </inkml:context>
    <inkml:brush xml:id="br0">
      <inkml:brushProperty name="width" value="0.05292" units="cm"/>
      <inkml:brushProperty name="height" value="0.05292" units="cm"/>
      <inkml:brushProperty name="color" value="#FF0000"/>
    </inkml:brush>
  </inkml:definitions>
  <inkml:trace contextRef="#ctx0" brushRef="#br0">3902 5510 1209 0,'102'-38'0'0,"159"-61"32"15,60-11 1-15,23 2 45 16,-5 1 1-16,-11-5-8 15,-2 3 0-15,-5 0-28 16,-14 6 1-16,-14 0-23 16,-9 0 0-16,-12 3 4 15,-15 5 0-15,-8 5 9 16,-20 3 1-16,-17 4 2 16,-21 12 1-16,-27 14-5 15,-29 9 1-15,-23 6-6 0,-17 13 0 16,-14 8-9-16,-5 2 0 15,-13 5-8-15,1 2 1 16,-10 3-8-16,1-6 1 16,-55 15-1572-16</inkml:trace>
</inkml:ink>
</file>

<file path=ppt/ink/ink42.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8:56:54.969"/>
    </inkml:context>
    <inkml:brush xml:id="br0">
      <inkml:brushProperty name="width" value="0.05292" units="cm"/>
      <inkml:brushProperty name="height" value="0.05292" units="cm"/>
      <inkml:brushProperty name="color" value="#FF0000"/>
    </inkml:brush>
  </inkml:definitions>
  <inkml:trace contextRef="#ctx0" brushRef="#br0">14500 5155 839 0,'0'0'0'16,"0"0"4"-16,0 0 0 16,0 0 16-16,0 0 1 15,0 0-3-15,0 0 1 16,0 0-3-16,0 0 1 15,0 0-7-15,0 0 0 16,-25 4 0-16,7-8 1 16,-14 1 10-16,-8 3 1 15,-10 3 18-15,-4 1 1 16,-11 4-1-16,-4 5 0 16,0-3-2-16,2 2 0 15,-2-2-2-15,2-1 0 16,0-5-5-16,9 1 0 0,7 0-6 15,10-2 1-15,18-3-6 16,6 4 0-16,8-4-2 16,9 0 1-16,0 0-4 15,9 5 0-15,22-1-2 16,10-1 0-16,12-1-2 16,7-1 1-16,5-2-2 15,4-1 1-15,1 2 0 0,3 0 1 16,8 0-1-16,-2-3 0 15,-3-3-1-15,-7 5 0 16,-4-1-2-16,-5-2 0 16,-5-1 0-16,-1-7 0 15,-8 3-4-15,-9 1 0 16,-7 4 1-16,-7-3 1 16,-14 4 1-16,-9 3 0 15,0 0 1-15,0 0 1 16,-30-10 0-16,-7-1 0 15,-12 3 0-15,-6 2 0 16,-7 3 0-16,-3 3 0 16,-7 0-1-16,-6 3 1 15,-7-3-1-15,-3 4 1 16,7 1-2-16,7 2 0 16,3 2-1-16,8-4 0 15,6 2-2-15,13 1 1 16,18-4-1-16,10 1 0 0,7-5 0 15,9 0 0-15,21 9-1 16,13-4 1-16,17-3-1 16,9-2 0-16,5-2 0 15,8 0 0-15,4-1 0 16,10-1 0-16,6 2 0 16,2 2 0-16,-1-6 0 15,-2 0 1-15,-2-1-1 16,-4 4 0-16,-7 1 0 0,-6-1 0 15,-5-2-1-15,-8-4 1 16,-3 2 0-16,-15 7 0 16,-15-3-1-16,-15 3 1 15,-3 0 2-15,-9 0 0 16,-18-6 4-16,-14 3 0 16,-15 3 0-16,-13 3 1 15,-16 1 3-15,-7-2 0 16,-12 1-2-16,-2-3 0 15,3 3-3-15,1 1 1 16,-1 1-2-16,8-1 0 16,5-3-1-16,8 3 1 15,15-1-2-15,18 1 1 16,17-3-1-16,10 3 1 16,6-1-1-16,7-3 0 15,11 6-3-15,17-3 0 16,25-3 0-16,14 0 1 0,16 0-3 15,7 0 1 1,9-3-3-16,5-3 0 0,-104 6-1626 16</inkml:trace>
</inkml:ink>
</file>

<file path=ppt/ink/ink43.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02:19.182"/>
    </inkml:context>
    <inkml:brush xml:id="br0">
      <inkml:brushProperty name="width" value="0.05292" units="cm"/>
      <inkml:brushProperty name="height" value="0.05292" units="cm"/>
      <inkml:brushProperty name="color" value="#FF0000"/>
    </inkml:brush>
  </inkml:definitions>
  <inkml:trace contextRef="#ctx0" brushRef="#br0">15948 5993 1164 0,'0'0'0'16,"0"0"20"-16,17 38 1 16,-8-2 29-16,2 9 0 15,1 9-13-15,-3 5 0 0,-7 1-21 16,-4 3 0-16,-5 4-6 15,-4 9 0-15,-3 7-2 16,-4 6 1-16,1 1-1 16,3 0 0-16,7-7 1 15,0-12 1-15,0-6 1 16,1-13 0-16,3-17 1 16,3-16 0-16,0-5-1 15,0-14 1-15,-2-9-1 16,2-24 0-16,-4-29-1 0,4-23 0 15,4-19-1-15,-1-15 1 16,1-13-1-16,1-15 1 16,6-15-3-16,-1-17 1 15,5-7 0-15,2 9 1 16,8 20-2-16,0 22 1 16,-4 24-2-16,-4 31 0 15,-6 33-1-15,-4 20 0 16,-5 9-1-16,1 36 0 15,-1 32-2-15,-4 28 1 16,-10 20-1-16,-4 18 0 16,0 25-1-16,4 13 1 15,5 22 1-15,-2 18 0 16,4 12 0-16,3-7 1 16,2-14 0-16,-2-19 1 15,-3-10 0-15,1-25 1 0,6-32 0 16,0-16 0-16,-2-17 0 15,2-23 0-15,1-20 0 16,6-20 1-16,0-10 0 16,1-22 0-16,3-25-1 15,-8-20 0-15,-1-20 1 16,-3-18 1-16,1-23-1 16,0-16 1-16,1-17 0 15,-1-20 0-15,2-8-2 0,-4 2 1 16,-2 13 0-16,-5 11 0 15,-5 18-2-15,1 15 1 16,2 18-2-16,4 20 1 16,-2 25-3-16,5 20 0 15,-1 30-2-15,3 24 1 16,15 33-1-16,5 45 0 16,8 70 0-16,7 70 0 15,15 97-1-15,8 73 0 16,-58-388-1434-16</inkml:trace>
  <inkml:trace contextRef="#ctx0" brushRef="#br0" timeOffset="9451.09">9287 9303 1556 0,'0'0'0'15,"-30"-38"54"-15,-9 2 1 16,-13 0 42-16,-8 3 1 15,-6 5-30-15,-8 2 1 16,-16 0-33-16,-5 5 1 16,-4-3-13-16,-10 2 0 15,-11-2-6-15,-4-1 0 16,3 10-2-16,-6 1 1 16,-20-5-1-16,-8 8 0 15,-7 17-2-15,0 2 0 16,-3 10 0-16,0 6 0 15,-10 5-5-15,-8 11 1 16,-3 5-2-16,-1 10 1 16,-3 18-1-16,8 3 0 15,11 9-3-15,9 0 1 0,5 8-2 16,2 11 1-16,-6 10-3 16,15 11 1-16,15 12-2 15,6 8 1-15,5-3-1 16,12 9 0-16,15 8-1 15,10 2 1-15,11 0-1 16,19-7 0-16,21-2 0 16,20 2 0-16,19-4 0 15,21-6 0-15,25-9 0 16,12-10 0-16,15-18-2 0,24-7 1 16,31-11-3-16,19-8 1 15,12-15-3-15,21-11 1 16,16-13-2-16,12-11 0 15,21-10-2-15,8-9 1 16,10-12-1-16,7-9 0 16,-4-8 1-16,-5-11 1 15,1-14-1-15,-5-18 1 16,-8-14 1-16,0-15 0 16,-5-9 3-16,-4-18 0 15,-14-16 2-15,-11-8 0 16,-17-18 1-16,-27 6 0 15,-17-9 1-15,-22-5 1 16,-19-2 6-16,-24-7 1 16,-26-3 7-16,-22 2 1 15,-21-4 11-15,-22 0 1 16,-21 8 5-16,-33 5 1 0,-28 13-4 16,-29 10 1-16,-23 14 0 15,-26 16 0-15,-32 19-6 16,-38 22 1-16,-40 19-11 15,-36 37 1-15,-31 38-6 16,-40 52 1-16,-37 53-5 16,-41 56 0-16,-35 51-7 15,6 6 1-15,495-239-2002 16</inkml:trace>
  <inkml:trace contextRef="#ctx0" brushRef="#br0" timeOffset="39767.97">19527 11740 1041 0,'0'0'0'16,"0"0"24"-16,26-19 0 15,-14 12 23-15,3 0 1 16,4-3-10-16,2-2 0 16,-2 1-9-16,6 1 0 15,14-4-13-15,3-1 0 16,1 2-5-16,6 7 1 15,16 4 1-15,15 2 1 16,11 3 1-16,8 2 1 16,0-1 2-16,1-8 0 15,3 4 9-15,-1 4 1 16,-7-2 11-16,-3-1 0 16,-4 3 2-16,-7-4 0 15,-7-7-3-15,-8-2 1 0,-17 1-3 16,-15 4 0-16,-17-3-2 15,-8 2 0-15,-9 5-1 16,-7-9 0-16,-25-6-1 16,-17-3 1-16,-18 3-4 15,-11 5 1-15,-8 4 3 16,-8 6 0-16,-3 11-3 16,-7-3 0-16,-5-1-14 15,-4 7 1-15,-7 2-4 16,0 4 1-16,0 3-14 0,-2-1 1 15,122-22-1708-15</inkml:trace>
  <inkml:trace contextRef="#ctx0" brushRef="#br0" timeOffset="41301.33">20821 9798 1321 0,'0'0'0'16,"-1"-6"20"-16,1 6 1 16,-18-7 23-16,0 7 1 15,-8 0-28-15,-8-4 1 16,-8-8-3-16,-9 0 1 15,-7-5 10-15,-9 4 0 16,-9 7 14-16,-9 6 1 16,-16 8-1-16,-10 8 1 15,-9 5 4-15,-7 3 0 16,-3 0-5-16,1 2 0 16,7 2-10-16,-1 1 1 15,5-8-6-15,8-2 1 16,13 0-7-16,14-4 1 0,18-8-7 15,19-1 1 1,23-1-3-16,11 2 1 0,12-7-3 16,18 0 0-16,36 0-2 15,29-5 0-15,34-1-2 16,24 1 1-16,18 2-4 16,19 1 1-16,21 4 2 15,6 5 1-15,-1 1 3 16,-13 6 0-16,-11 5 4 15,-9 5 0-15,-4 9 0 0,-17 4 0 16,-23 4 1-16,-9-29 0 16,-118-12-1709-16</inkml:trace>
  <inkml:trace contextRef="#ctx0" brushRef="#br0" timeOffset="76884.48">10737 9352 1007 0,'0'0'0'16,"-37"0"30"-16,-3 3 1 15,-10 6 21-15,1 1 1 16,-4 9-10-16,5 2 1 15,6 3-17-15,0 1 0 16,1 4-11-16,0-3 1 16,-3 2 2-16,2 3 1 15,-4 5-4-15,2 9 1 16,3 7-1-16,1 7 0 16,-1 3-2-16,-5 9 0 15,1 7-5-15,-8 12 0 16,-9 7-2-16,-3 3 0 15,-11 6-3-15,3 3 1 16,1 3-3-16,-5 1 1 16,-8-4-1-16,-2-5 0 15,3 3-1-15,6-1 1 0,2-1 0 16,2 3 1-16,-2 2 1 16,4-1 1-16,9-1 0 15,8 1 1-15,11 3 0 16,7-5 1-16,7-11-2 15,12-5 1-15,11-2-2 16,9-15 1-16,10-8-1 16,11-9 0-16,5-5-1 0,16-7 1 15,11-9-2-15,3-8 1 16,11-9-1-16,7-5 1 16,5-9-1-16,9-5 0 15,11-7 0-15,6-10 1 16,-3-11 2-16,6-8 0 15,6-11 2-15,-1-15 1 16,-9-16 0-16,-2-12 0 16,9-11 4-16,-1-18 0 15,1-25 14-15,2-17 0 16,12-6 13-16,-4-10 0 16,-10-5 6-16,-10-1 0 15,2-11-4-15,-15 2 0 16,-12 3-3-16,-20 2 0 15,-21 16-6-15,-10 14 0 16,-18 22-6-16,-17 22 0 16,-16 18-6-16,-24 22 0 0,-26 20-2 15,-25 21 1-15,-22 24-8 16,-29 27 1-16,-43 33-8 16,-29 33 0-16,-18 32-4 15,-17 44 0-15,-15 42-2 16,20-3 0-16,252-200-1714 15</inkml:trace>
</inkml:ink>
</file>

<file path=ppt/ink/ink44.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04:18.338"/>
    </inkml:context>
    <inkml:brush xml:id="br0">
      <inkml:brushProperty name="width" value="0.05292" units="cm"/>
      <inkml:brushProperty name="height" value="0.05292" units="cm"/>
      <inkml:brushProperty name="color" value="#FF0000"/>
    </inkml:brush>
  </inkml:definitions>
  <inkml:trace contextRef="#ctx0" brushRef="#br0">4514 14140 895 0,'0'0'0'16,"0"0"-3"-16,27-13 0 15,-4 4-15-15,-1-3 1 16,-22 12-624-16</inkml:trace>
  <inkml:trace contextRef="#ctx0" brushRef="#br0" timeOffset="6155.32">4387 12723 649 0,'0'0'0'16,"0"0"28"-16,0 0 0 15,0 0 49-15,0 0 1 16,0 0 6-16,0 0 0 16,0 0-26-16,0 0 0 15,0 0-22-15,0 0 0 16,0 0-11-16,0 0 1 15,-3 24-5-15,3-12 0 16,0 2-3-16,1-2 1 16,6-1-4-16,2-6 1 0,-9-5-3 15,6 7 1-15,-1 0-3 16,2 0 1-16,0-2-2 16,0 0 1-16,2 2-1 15,0-4 0-15,1 3 1 16,3-5 0-16,-3-2 1 15,2-3 0-15,6 1 1 16,5 1 1-16,0 2 2 16,-2-5 0-16,2 0 4 15,-4-2 1-15,-1 0 4 0,0 0 0 16,1-2 0-16,8 1 1 16,-4 4-1-16,-1-1 1 15,0-4-6-15,-5-3 0 16,-3 3 0-16,4-1 1 15,5-4-4-15,-5 2 0 16,-4 5-4-16,-5 2 0 16,1 0-2-16,2-4 0 15,-3 2-3-15,2 2 1 16,1-4-3-16,-1 3 1 16,5-3-1-16,-2 0 1 15,3-1-2-15,3-1 1 16,1 1-1-16,-3 0 1 15,1-2 0-15,-1-2 0 16,-1 2 0-16,-3 1 0 16,4 3 0-16,-4-1 1 15,0 0-1-15,4-1 0 0,0-1 1 16,4-1 0-16,0-3-1 16,2-1 1-16,3 2-1 15,-4-1 1-15,3-6-2 16,1 0 1-16,-10 4-1 15,3 0 1-15,6 1-3 16,1-5 0-16,-4 4-1 16,3 1 1-16,6-3-1 15,0 6 0-15,5-3-1 16,-6 2 1-16,1 2-1 0,-5-4 1 16,1 4 0-16,-2 0 0 15,-5 2 0-15,2 1 1 16,0-1-1-16,2-2 1 15,-4 0 0-15,0 1 0 16,2 1-1-16,5-1 1 16,2 1-1-16,4 0 1 15,3-2-2-15,2-1 1 16,1 1-1-16,1 0 1 16,1-9-1-16,-3 2 0 15,-7 6 0-15,0-5 0 16,1-1 0-16,2-2 0 15,1-1 0-15,1 1 1 16,1 0-1-16,8 2 0 16,-2-1 0-16,-1 1 0 0,-8 0 1 15,-3 3 0-15,-4 0 0 16,-2 1 1 0,1 1-1-16,-2 0 0 0,-1 0 3 15,-4 2 0-15,1 2-1 16,2 1 1-16,9-3 0 15,-1 0 1-15,-4 3 0 16,-3 1 0-16,6-5-1 16,2 1 0-16,0 2 0 15,-4-2 1-15,2-7-2 16,-2-2 1-16,2-3 0 0,2-2 0 16,0 7-2-16,5 0 1 15,-2-2-1-15,6 0 0 16,-1 7-1-16,3 1 1 15,1 0-1-15,-4 0 0 16,-4-1 0-16,1-2 0 16,-2 2-1-16,2 2 1 15,5 2-1-15,2-1 1 16,6 3 0-16,-1-1 0 16,1-1-1-16,-6-1 1 15,1 1-1-15,1 1 1 16,-3 1-1-16,4 1 1 15,-1 3-1-15,7 3 0 16,2-5-1-16,-1 3 1 16,-4-1-1-16,-6 1 1 15,-2-2-1-15,-1-2 0 16,-1-2 0-16,6 4 0 0,9-2 0 16,1 2 0-16,8-4 0 15,-6 1 1-15,-10-4 0 16,-6-6 0-16,-5 3 0 15,-5-1 1-15,0-1-1 16,-1-7 1-16,10-4 0 16,0 0 0-16,4 0 0 15,-1 1 0-15,-6 1 0 16,-1-2 1-16,-2-1 1 16,0-1 1-16,-8-3 0 15,-3 4 0-15,-3 1 1 0,-6 4 0 16,-3 3 0-16,2 1 1 15,-3-5 0-15,-3 3 0 16,-1 1-1-16,-7 5 0 16,2-1-1-16,2-2 0 15,-4 9-1-15,-4 1 0 16,2 2-1-16,-6-1 1 16,-5-3-1-16,-4 3 1 15,-3-1-2-15,-10 0 1 16,-3 1-2-16,-6 1 1 15,2 5-1-15,-5-2 0 16,-1 4-1-16,-3 0 1 16,1 0-1-16,0 0 1 15,8 4-1-15,2-4 1 16,-2-4-1-16,-4 3 1 16,1-1-1-16,-4 0 1 0,-7 1-1 15,-4-1 0-15,2-5 0 16,4 2 1-16,3-2-1 15,0 2 1-15,0-2-1 16,4-4 0-16,-1-1 0 16,-2-3 0-16,-8-3 0 15,0-3 0-15,5 2 0 16,0 0 0-16,8 6 0 16,-2-1 0-16,1-7 0 0,-3 0 0 15,-7 0 0-15,1-5 0 16,-3 4 0-16,4 5 1 15,3-4-1-15,0 4 1 16,6 1 0-16,1-3 0 16,-2 2 0-16,-1-1 0 15,-4 3-1-15,-3 1 0 16,-1 2 0-16,1-7 0 16,3 0 0-16,6 3 0 15,-1-1 0-15,6 3 0 16,3 0 0-16,0-1 0 15,1-4 0-15,-10 0 0 16,0-6 0-16,1 3 0 16,3 1 0-16,-4 0 0 15,1 2 0-15,-1-2 0 16,2 4 0-16,2 2 0 16,0-4 0-16,-3 1 0 0,4 1 0 15,-1 0 0-15,2-1 0 16,-2-1 0-16,-4-1 0 15,3-1 0-15,1 3 0 16,5 3 0-16,4-4 0 16,3 2 0-16,0-1 0 15,-1-1 0-15,-6-2 0 16,2-1 0-16,2 1 0 16,-4 0 0-16,-5-6 0 15,2 1 0-15,-1 3 0 0,3 4 0 16,-6 0 0-16,2 2 0 15,5-4 0-15,1 2 0 16,-1 5 0-16,0-3 0 16,6 1 0-16,-4 1 0 15,-2-6 0-15,-2-1 0 16,-4 1 0-16,0 0 0 16,1-2 0-16,2-2 0 15,7-5 0-15,-4 2 0 16,6 8 0-16,-1-1 0 15,-1-9 0-15,2 1 0 16,-4 0 0-16,1 1 1 16,1-1 0-16,-4 1 0 15,-3-2 1-15,-2 1 0 16,2-2 0-16,-2 5 0 16,-4-4 0-16,6 3 0 15,3 1 0-15,6-7 0 16,-3 0-1-16,-2 0 1 0,-1 4-1 15,2 1 1-15,2 4-1 16,-4 1 1-16,0 1 0 16,1-1 0-16,-3 4-1 15,4 0 1-15,4 4 0 16,-1-3 1-16,-3 3 0 16,5-4 0-16,4 5 0 15,2 2 0-15,-4-2 0 0,0 2 1 16,5 1-1-16,-3 6 0 15,7-3-1-15,2 4 0 16,1-4-2-16,-3 1 1 16,7 1-1-16,-4-11 0 15,11 17-1902-15</inkml:trace>
  <inkml:trace contextRef="#ctx0" brushRef="#br0" timeOffset="8285.99">11208 12642 851 0,'0'0'0'0,"41"0"14"16,-1 3 0-16,13 1 28 16,5-3 1-16,9-1 22 15,4 0 1-15,3 0-21 16,4 0 0-16,6 0-25 15,4 0 1-15,8 0-9 16,6-1 0-16,0-8 5 0,8-3 0 16,6-2 8-16,2-3 0 15,0-6 19-15,4-3 0 16,0-1-9-16,8-6 0 16,12-4 16-16,6-4 0 15,-9-4-1-15,0-4 0 16,6-3-7-16,-4-1 0 15,-5-4-5-15,-14 0 1 16,-8 3-9-16,-3-7 0 16,-5-10 5-16,2 0 1 15,1-3-10-15,1 1 0 16,-5-6 4-16,-4-1 0 16,-8 6-2-16,-8 1 0 15,-5-3-4-15,-5 3 0 16,-4 4-5-16,-2 3 1 15,-2-1-4-15,-4-2 0 16,-13 10-3-16,-10 5 0 0,-6 9-3 16,-10 4 0-16,-4 1-3 15,-10 7 1-15,-6 7-1 16,-13-2 1-16,-10-3-2 16,-17 2 0-16,-9 4-1 15,-14 3 0-15,-9 1-1 16,-8 2 0-16,-5-2-1 15,-6 2 1-15,-8-5-1 16,-7 0 0-16,3 0-1 0,-7-2 1 16,-7-7-1-16,0-5 0 15,0-2 0-15,-8-7 0 16,-13-5-1-16,-4-3 1 16,0-4-1-16,-3-2 1 15,-3-4-1-15,-8-6 1 16,2-12-1-16,4 1 0 15,12-1 0-15,-1-1 0 16,3-8 0-16,2 0 0 16,8-7 0-16,0 4 0 15,1 4 0-15,2-5 0 16,10-6-1-16,-2 4 1 16,2 6 0-16,3 2 0 15,7 7-1-15,0-2 1 16,-10 9 0-16,6 5 1 15,17 10 0-15,-2-1 1 16,-7-2 0-16,3 9 0 16,7 6-1-16,8 11 1 0,6 5-4 15,6 12 1-15,65 21-1836 16</inkml:trace>
  <inkml:trace contextRef="#ctx0" brushRef="#br0" timeOffset="10028.33">17151 12668 638 0,'0'0'0'0,"-25"-2"14"15,4-3 0-15,1 0 46 16,-1-1 1-16,-2 1 24 16,4-3 0-16,5 6-27 0,3 0 1 15,4-1-25 1,7 3 0-16,0 0-10 0,0 0 1 16,16 15-7-16,12-6 0 15,13 3-6-15,10-3 1 16,16-6-5-16,11-3 0 15,12-9-3-15,7 1 0 16,7-1-2-16,10 2 1 16,13-5 6-16,16-3 0 15,12-3 8-15,8-3 0 16,11-6 6-16,8-4 0 16,3-6 10-16,2-3 0 15,0-1 3-15,4-6 1 16,6-10 4-16,-1-2 0 15,-6 4 0-15,-1-1 0 16,-12-8-7-16,-6-3 0 16,-11-7 1-16,-1 3 1 0,-4 5 0 15,2 4 1-15,-2-4-3 16,-6-5 1-16,-10-4-8 16,-7 6 1-16,-5-2-2 15,-10 2 0-15,-17 3-4 16,-1-5 0-16,0 0-3 15,-13 0 1-15,-8 4-3 16,-9-1 1-16,-11 1-3 16,-4-1 0-16,-6 6-1 15,-11 0 1-15,-10 0-3 0,-10 4 1 16,-8 1-2-16,-9 9 0 16,-9 3-3-16,-5 3 1 15,-5 4-2-15,-8 4 1 16,-8-3-4-16,-6-1 1 15,-1 5-3-15,-4 0 1 16,-5 1-2-16,-5 0 1 16,-4 6-1-16,-2-3 0 15,-3 5-1-15,1-2 0 16,8 7-1-16,-3-5 0 16,-2-2 0-16,-6-5 0 15,-2-1 0-15,-2 1 0 16,3-2 0-16,-3 0 0 15,-5 1 0-15,-5-1 0 16,-4-2 0-16,-5 2 0 16,-1 0-1-16,-6 0 1 15,-7-1-1-15,1-3 0 0,3 1 0 16,-3-2 0-16,-4-12 0 16,-1-2 0-16,4 2 0 15,-3 1 0-15,-6-1 0 16,3-4 0-16,3-4 0 15,1-3 0-15,-4-1 0 16,1-4 1-16,3 7-1 16,0 2 1-16,1-4-1 15,-6 3 1-15,3 1-1 16,-3-1 1-16,-9-2-1 0,-2 4 1 16,-3 10 0-16,0-3 0 15,-6-1 0-15,4 5 0 16,7 9 0-16,6-2 0 15,1-9 0-15,3 2 0 16,17 0 0-16,6 0 0 16,13 7-1-16,11-4 0 15,63 42-1787-15</inkml:trace>
</inkml:ink>
</file>

<file path=ppt/ink/ink45.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04:38.016"/>
    </inkml:context>
    <inkml:brush xml:id="br0">
      <inkml:brushProperty name="width" value="0.05292" units="cm"/>
      <inkml:brushProperty name="height" value="0.05292" units="cm"/>
      <inkml:brushProperty name="color" value="#FF0000"/>
    </inkml:brush>
  </inkml:definitions>
  <inkml:trace contextRef="#ctx0" brushRef="#br0">10069 819 1139 0,'0'0'54'16,"3"-30"1"-16,4 18-10 15,2 0 0-15,0 3-10 16,-2 6 0-16,-7 3 3 0,10-5 0 16,-10 5-11-16,13 1 0 15,1 6 1-15,-2 14 1 16,-1 15-5-16,-2 15 1 16,-6 14-1-16,3 6 0 15,-1 4-3-15,7 3 1 16,6 12-3-16,1 5 1 15,-1 5-4-15,-4 11 0 16,-2 1 0-16,-10 15 0 16,-4 4-4-16,-7 15 0 15,-12 20-2-15,-2 14 1 16,-3-11-3-16,3-8 0 16,5-21 0-16,8-20 0 15,1-20 1-15,4-19 0 16,5-18 0-16,-4-18 0 15,4-24 0-15,4-9 0 0,-4-12 1 16,10-9 1-16,6-24-1 16,-2-12 0-16,-5-21 1 15,-4-8 0-15,-10-16-2 16,-4-10 1-16,-3-15 0 16,-2-6 0-16,0-2 0 15,1-5 0-15,4-15 3 16,4-15 0-16,7-15 1 15,7 0 0-15,7-2-3 16,0 7 0-16,5 11-2 0,2 10 0 16,0 14-2-16,-2 25 0 15,-11 25-2-15,-1 17 1 16,-2 9-1-16,-5 16 1 16,-7 5-4-16,-1 15 1 15,3 9-2-15,-1 27 1 16,-3 27-2-16,4 41 1 15,-1 55-1-15,1 44 0 16,-6 65-1-16,-7 56 0 16,-7 35-3-16,0-4 0 15,5-12-3-15,6-49 0 16,12-273-1648-16</inkml:trace>
  <inkml:trace contextRef="#ctx0" brushRef="#br0" timeOffset="883.48">11848 888 602 0,'0'0'0'15,"37"-4"0"-15,-19 1 0 16,-9 1 0-16,-2 2-1 15,-7 0 1-15,7 9 8 16,-3 8 0-16,1 19 24 16,4 11 1-16,-1 7 20 15,5 8 1-15,1 7 17 0,7 14 1 16,2 19-8-16,0 14 0 16,0 12-7-16,-5-3 0 15,-8 7-15-15,-3-10 1 16,-2-2-9-16,-3-16 1 15,-2-26-8-15,-2-25 0 16,-3-20-7-16,3-16 1 16,1-8-1-16,1-9 1 15,-6 0 0-15,-6-17 1 16,-2-28-3-16,-6-18 1 16,8-14 1-16,0-10 0 15,3-17-2-15,2-6 1 16,0-19-4-16,-2 1 1 15,-2-7-3-15,-3 11 0 16,4 17-2-16,1 20 1 0,2 25-2 16,3 24 0-16,4 19-4 15,11 38 0-15,14 34-6 16,8 42 0-16,-33-95-1315 16</inkml:trace>
  <inkml:trace contextRef="#ctx0" brushRef="#br0" timeOffset="12435.63">8691 10769 537 0,'0'0'0'15,"0"0"5"-15,26-8 1 16,-15 4 7-16,-6 2 1 15,2-1 1-15,8-2 1 0,11-4 1 16,-3 0 1-16,-4 3-7 16,4-3 1-16,11-3 3 15,-1 0 1-15,-3 3 0 16,2 0 0-16,5-6 0 16,4-1 1-16,-1 2 3 15,3 2 1-15,1 4 1 16,1-1 0-16,0-1-2 15,-1-3 1-15,-2 3 5 0,-3-7 1 16,-6 5 2-16,3 0 0 16,-1-1-4-16,5-6 0 15,3-1 0-15,3-1 0 16,3 4-1-16,-1 1 0 16,-6 2 0-16,-1-1 0 15,3-3-5-15,0 1 1 16,-4 1-4-16,3-1 0 15,3 3 1-15,1 0 1 16,3 1-1-16,-3-1 0 16,-3-4 0-16,-7 1 0 15,2-7-3-15,-7 3 1 16,3 4-2-16,2 1 0 16,-3 2-3-16,4-1 0 15,3-4-1-15,1 1 0 16,6 5-2-16,0 0 0 15,-1 1 0-15,-6 0 0 16,-1 4 1-16,-4-5 1 0,1 3-2 16,-4 0 0-16,8-1 1 15,1 1 1-15,4 3-2 16,0-2 1-16,-6 2-1 16,-4 1 0-16,1-1 0 15,-2 0 1-15,-1 0-2 16,1 0 0-16,2 0 0 15,2 0 1-15,-8 0-1 0,3 0 1 16,7 0-1 0,3 2 1-16,5 0 0 0,-5 0 0 15,-2-7 0-15,-3-1 0 16,-2-4-1-16,0 2 0 16,4 1 1-16,3 0 1 15,4 0 0-15,-1 2 0 16,-4-4 0-16,-3 2 0 15,-1-6 1-15,-7 2 1 16,-4 8-1-16,-2 5 1 16,3-4-1-16,2 1 1 15,1 1-1-15,-2 0 0 16,4-2-2-16,1-1 1 16,4-1-2-16,-2 1 0 15,0-1 1-15,2 1 0 16,-8 0-1-16,1 1 0 15,-5 0 0-15,1 1 1 16,-5 1-2-16,3 2 1 16,-3-1 1-16,4 3 0 0,4-4 0 15,1 2 0-15,5 0 0 16,2 1 1-16,0 1-2 16,-1-1 1-16,-2 1-1 15,-4 1 1-15,-4-1-1 16,0-4 1-16,4-2-2 15,-1 0 1-15,1 4-1 16,2 2 0-16,3-1-1 16,3 1 0-16,3 1-1 0,-5-3 1 15,-6 1-2-15,0 1 0 16,9 0-1-16,-6-1 1 16,-3 2-1-16,-10-3 1 15,5 2-1-15,1-6 0 16,4 6 0-16,3-3 1 15,0 3 0-15,3 1 1 16,-5 0 0-16,1 2 0 16,3 0 0-16,-4-3 0 15,1-2-1-15,-1-2 0 16,2 2-1-16,-3-7 1 16,-5 6-1-16,-4 3 1 15,14-6 0-15,7 2 0 16,-2 4-1-16,2 1 1 15,0-6 1-15,-1 1 0 16,-6 3 1-16,-2 2 0 0,4-5 1 16,-2 2 0-16,2 2-2 15,1-1 1-15,2-1-2 16,3-2 0-16,0 2-1 16,-2 0 0-16,1 1 0 15,-2-4 0-15,-1 1 0 16,-2 2 0-16,-1-4 0 15,5 2 0-15,-1-2 0 16,6 1 1-16,-3-4 0 16,3 3 1-16,3 2 0 0,-8 4 0 15,-3 1 2-15,-1-3 0 16,-2 1 1-16,7-4 0 16,-2 4-1-16,3-1 0 15,-3 1-1-15,2 1 1 16,4 0-1-16,-3-1 0 15,-6-1-1-15,0-4 0 16,0 1-1-16,1 4 1 16,3-1-1-16,1 1 1 15,2 1-1-15,-4 0 0 16,0 1 0-16,2-2 1 16,4-3 1-16,-7 1 0 15,1 2 2-15,0 1 0 16,1-6 1-16,1-1 0 15,5 1-1-15,6 4 0 16,-2 0 0-16,0 1 1 16,-6-1-1-16,-3-2 1 0,-1 2-2 15,-1 1 1-15,6 1-1 16,1-1 0-16,0 1 0 16,1 1 0-16,1 2-1 15,-2 0 1-15,-3-3-2 16,-2-2 1-16,2 1-1 15,-2 1 0-15,-1 1-1 16,1 2 1-16,5 0-1 16,1 0 1-16,-1 0 0 15,0 0 0-15,-6-2-1 0,-3 0 1 16,4-3-1-16,-1 2 1 16,4-1 0-16,3 4 0 15,-1 0 0-15,2 0 1 16,-1 2 0-16,-5-4 0 15,3-3 1-15,0 2 0 16,-4-1-1-16,2 1 1 16,3 3 0-16,2 3 0 15,-3 1-1-15,-2-3 0 16,1-2 0-16,-1-3 1 16,-5-1 0-16,-6 2 0 15,-1-1-1-15,-1 1 1 16,1-3-1-16,-3 3 0 15,1 3 0-15,-2 3 1 16,-4-3-2-16,-6 0 1 16,-4 0 0-16,-2 0 0 0,2 0 1 15,-6-5 0-15,-1 2 0 16,-9 3 1-16,9 0-2 16,-9 0 1-16,0 0-1 15,0 0 0-15,5 0-1 16,-5 0 1-16,0-16-1 15,-1-5 0-15,1 21-1869 16</inkml:trace>
  <inkml:trace contextRef="#ctx0" brushRef="#br0" timeOffset="19183.39">12981 1618 246 0,'0'0'0'16,"0"0"-10"-16,-35-7 1 15,35 7-162-15</inkml:trace>
  <inkml:trace contextRef="#ctx0" brushRef="#br0" timeOffset="19851.41">11594 1767 895 0,'-8'0'0'0,"-24"0"22"15,-18-7 1-15,-13 2 28 16,-4 1 1-16,-2-4-16 16,-10-1 0-16,-13-3-17 0,-3 3 1 15,-4 2-4-15,-2 2 0 16,-6 2-3-16,-1-1 0 15,4 2 2-15,9 4 1 16,1 5-1-16,8 5 1 16,0 6 0-16,4 6 0 15,10 9-2-15,0 0 0 16,-1 5-3-16,3-2 0 16,5-7-3-16,1-1 1 15,11 1-3-15,13 1 1 16,13-1-2-16,11-1 0 15,9 1-1-15,13 4 0 16,9 0-1-16,14 5 1 16,15-5-1-16,19 3 0 15,18-3-1-15,11-3 1 16,10-1-1-16,4-1 0 0,11-7 0 16,4-1 0-16,-2-2 0 15,6-6 1-15,5-7-1 16,6 2 0-16,-7 2 0 15,0-6 0-15,-8-6 0 16,1-6 0-16,-4 0 0 16,-3-10 0-16,-13-3 2 15,-8-6 0-15,-8-1 3 16,-12-1 0-16,-12-11 9 16,-20-4 1-16,-17-7 13 15,-20-2 1-15,-19 1 3 16,-18 2 0-16,-26-2 0 0,-18-4 1 15,-15-2-4-15,-20 0 0 16,-22 5-8-16,-15 9 0 16,-18 9-11-16,-7 10 1 15,173 26-1391-15</inkml:trace>
  <inkml:trace contextRef="#ctx0" brushRef="#br0" timeOffset="36833.94">18241 9399 772 0,'0'0'0'16,"0"0"17"-16,0 0 0 16,-16-18 15-16,9 13 1 15,-7 3-6-15,-11 1 1 16,-9-8-3-16,-1 0 0 15,3 1-13-15,-1 3 1 16,-9 3-6-16,-10 2 1 16,-6 0 7-16,-4 0 0 15,-1 2 4-15,5 1 1 16,8 0 2-16,10 1 1 0,12-4-2 16,8 0 1-16,8-4-10 15,7-4 0-15,5-11-4 16,10-2 1-16,11-1-4 15,11 2 1-15,9 8-6 16,3 4 1-16,7 3-2 16,7 5 1-16,-3 0-3 15,-1 6 0-15,-2 3-3 16,-3 0 0-16,0-1-2 16,-1-6 1-16,-4 0-1 0,-5 3 0 15,-7-1 0-15,-9-1 0 16,-4 4 3-16,-7-2 1 15,-3 0 3-15,-9-5 1 16,0 0 0-16,-9 2 0 16,-21 1 2-16,-8 1 1 15,-12-4 5-15,-6 0 0 16,-8 0 8-16,-6 0 1 16,-11 0 6-16,-6 0 0 15,1 0 1-15,3 0 1 16,7 0 3-16,9 0 0 15,10 3-2-15,15-3 1 16,16 4-18-16,8 1 1 16,18-5-1081-16</inkml:trace>
  <inkml:trace contextRef="#ctx0" brushRef="#br0" timeOffset="38019.62">15863 9009 1119 0,'0'0'0'0,"-2"-20"-31"0,-3 4 0 15,1 2 31-15,-4 2 0 16,-7 0 4-16,7 0 0 16,-1 1 12-16,2 4 0 15,7 7 13-15,-9-3 0 16,9 3 1-16,3 5 1 16,6 23-4-16,4 13 0 15,3 13-9-15,1 1 1 16,4 9-6-16,0 7 0 15,-1 2-4-15,-6 2 1 16,-5-8-6-16,-7-10 1 16,-6-3-3-16,-5-4 1 15,-3 0-1-15,-2-10 0 16,7-14-1-16,1-9 1 16,1-5 0-16,2-3 0 15,3-9 1-15,0 0 1 0,0 0 2 16,-9-14 1-16,0-22 5 15,2-2 0-15,3-4 6 16,-1-6 1-16,-2-6 12 16,0-3 1-16,0 2 4 15,2-6 1-15,-4-3-7 16,2 0 1-16,0 5-6 16,0 5 1-16,1 6-4 15,5 3 0-15,2 3-5 0,3 8 1 16,1 3-4-16,4 8 1 15,-4 2-4-15,2 9 0 16,0 0-4-16,2 9 0 16,9 6-3-16,5 13 0 15,1 13-2-15,-1 8 1 16,-3 6-3-16,-3 5 1 16,-6-3-1-16,0 2 0 15,-1-2-2-15,-4-9 1 16,-3-13-2-16,-3-4 1 15,0 2-2-15,0-4 0 16,0-8-1-16,0-9 1 16,0 0 1-16,0 0 0 15,0-11 1-15,0-8 0 16,0-10 0-16,0 1 1 16,2 11-2-16,1 3 1 15,-3 14-1364-15</inkml:trace>
  <inkml:trace contextRef="#ctx0" brushRef="#br0" timeOffset="39141.92">15884 9373 739 0,'14'0'0'0,"13"0"3"15,13 0 0-15,17 1 5 16,8-1 0-16,0-1-8 15,15-4 0-15,6 5 0 16,13 1 1-16,10-1 0 16,8 4 1-16,-1 4 5 0,8 1 0 15,6 1 12-15,1 4 1 16,4-2 6-16,-1 2 0 16,-10-5 12-16,-6-2 1 15,-5 0 11-15,-9-2 1 16,-19-5 10-16,-20-4 1 15,-14-1 6-15,-10 0 0 16,-13 0-10-16,-10 3 1 16,-6-3-9-16,-2 3 1 15,-10 2-12-15,0 0 0 16,0 0-9-16,0 0 0 16,0 0-6-16,0 0 1 15,0 0-1309-15</inkml:trace>
</inkml:ink>
</file>

<file path=ppt/ink/ink46.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06:21.384"/>
    </inkml:context>
    <inkml:brush xml:id="br0">
      <inkml:brushProperty name="width" value="0.05292" units="cm"/>
      <inkml:brushProperty name="height" value="0.05292" units="cm"/>
      <inkml:brushProperty name="color" value="#FF0000"/>
    </inkml:brush>
  </inkml:definitions>
  <inkml:trace contextRef="#ctx0" brushRef="#br0">2699 8263 380 0,'0'0'0'0,"18"7"8"16,-4-1 0-16,3-6 20 16,3 0 1-16,12 3 18 15,6-1 0-15,3-2 4 16,1 1 1-16,8 1-18 16,3 2 1-16,-2-1-10 15,-2 2 1-15,1 2-5 16,1-2 1-16,10 1 3 15,6 1 1-15,2-2 4 16,-2-5 1-16,-3-5-7 16,3-4 0-16,5 0 5 0,6 1 0 15,6-5 1-15,5-2 0 16,-8-4 1-16,3 2 0 16,10 1 0-16,3 2 1 15,2-7-3-15,-4 1 0 16,4 4-5-16,3 2 1 15,2-5-3-15,-9 2 0 16,1 1 4-16,-5 2 1 16,12 2-4-16,-5-5 1 15,-6-2 0-15,2 2 0 16,3-2 0-16,1 1 0 16,-4 1-3-16,3 1 1 15,5 4-3-15,2 0 1 16,-3-2-4-16,1 2 1 15,2 0-1-15,-1 3 0 0,6-3-3 16,-5 4 1-16,0-1-2 16,4 2 0-16,1 2-1 15,-1-4 0-15,-4-3-3 16,3 0 1-16,8 0-1 16,1 0 0-16,2-5 0 15,4-1 0-15,3 3-2 16,6-1 1-16,1-1-1 15,1-1 1-15,2-1 0 16,8-1 0-16,2 2-2 0,3 1 1 16,-7 1 0-16,2-4 0 15,2-5 1-15,-1 0 1 16,6-3 1-16,-5 2 1 16,-2 2-1-16,7-1 1 15,0 5-1-15,7-5 1 16,5 1-1-16,0-2 0 15,-3 0-1-15,-4-1 1 16,6-1 1-16,10-2 0 16,7 1-2-16,7-7 1 15,4-14 2-15,8-4 0 16,12 4 0-16,2-2 0 16,11-4 1-16,6-1 0 15,5-8-1-15,7-5 1 16,5-4-1-16,4-1 0 15,1 5 4-15,9 0 1 16,-1-1-2-16,1 0 0 0,0-6-1 16,3 2 0-1,-3 4-3-15,0 2 0 0,-5-2-1 16,-5-2 0-16,-9-6 1 16,-7 4 0-16,-22 13 1 15,-11 0 1-15,-22 6-1 16,-9-3 0-16,-16 1-1 15,-8 4 1-15,-14 6-3 16,-17 1 1-16,-17 2-3 16,-14 5 1-16,-9 2-4 0,-14 5 1 15,-14 9-7-15,-21-6 1 16,-25 30-1793-16</inkml:trace>
  <inkml:trace contextRef="#ctx0" brushRef="#br0" timeOffset="1366.84">2965 8973 156 0,'0'0'0'0,"0"0"1"15,0 0 0-15,0 0 0 16,0 0 1-16,0 0 17 15,0 0 0-15,20-28 35 16,6 14 1-16,1 7-12 16,1 2 0-16,7 2-11 15,6 1 0-15,5 4-8 0,7 5 0 16,12-2 8 0,7 2 0-16,4 2 12 0,0-8 0 15,1-2 7-15,8-5 0 16,10 3 3-16,6-1 1 15,7-8-3-15,8-2 0 16,11-5-9-16,9-3 1 16,0-6-2-16,12 1 0 15,7 1-2-15,7 0 1 16,9 1-7-16,6 6 0 16,-1 4 4-16,-1 1 1 15,1 0-6-15,1 2 1 16,2 0 1-16,12 0 1 15,3-7-2-15,9 1 1 16,0 1-5-16,5-4 1 16,5 6-3-16,11-6 1 15,2 0-3-15,2 0 0 0,6 2-1 16,13-3 1-16,2-6-2 16,5 4 1-16,7 2-3 15,2 1 0-15,1 0-2 16,8 0 0-16,-2 6 1 15,5-4 0-15,2 1-2 16,3-2 1-16,4-6-2 16,6 1 1-16,8-1 1 15,-2 2 0-15,-7-4 1 16,-5-1 0-16,6-4-4 0,1-5 1 16,7-3-1-16,-2-3 0 15,-5 1-3-15,0 0 1 16,0 1-1-16,2 4 1 15,5 0-2-15,4 7 0 16,-4 5 4-16,-14-3 0 16,-21-1 5-16,-25 4 0 15,-21 4-1-15,-18 1 0 16,-17 0-1-16,-22 4 0 16,-20 6 1-16,-15 3 0 15,-11-1-2-15,-15 1 1 16,-16-3-2-16,-12 1 1 15,-15-2-4-15,-12 0 1 16,-12-4-8-16,-9-1 1 16,-4-4-8-16,-5-3 0 0,-1 3-1 15,-1-5 0-15,-12 26-1959 16</inkml:trace>
  <inkml:trace contextRef="#ctx0" brushRef="#br0" timeOffset="19865.75">3121 9856 1086 0,'0'0'0'0,"0"0"19"15,30-7 1-15,-20 5 26 16,3 2 0-16,-3 3-6 16,3-1 1-16,-1-2-16 0,2 0 1 15,0 4-8-15,4-1 0 16,8 6-4-16,6 1 1 15,0 4-4-15,-1 0 0 16,10-2-1-16,-4-9 0 16,0-1 0-16,2 0 1 15,1 3-3-15,6-3 1 16,4-4-1-16,4-2 1 16,5 1-2-16,4 1 0 15,6-6-2-15,-4-1 1 16,-1-1-2-16,1 1 1 15,11 2-3-15,1 0 1 16,5 0 1-16,-3 2 0 16,-2 2 3-16,1 3 0 15,12 1 7-15,-4 1 0 16,-1-4 4-16,0 1 1 16,1-5 0-16,6 1 0 0,10-2-3 15,-1-3 1-15,-11-2-1 16,1 1 0-16,12 8-2 15,-4-4 0-15,-9 4-2 16,0 1 1-16,5 2-2 16,2 3 0-16,0 2-1 15,3-1 0-15,-1-4-1 16,5 2 1-16,9 5-1 16,0-7 0-16,0-6 0 15,5 3 0-15,4-4 1 0,3 2 0 16,2-4 0-16,-2 0 0 15,-1 3 1-15,6 0 0 16,6 6 3-16,3 0 0 16,-3 0-1-16,4 2 1 15,6 0-2-15,7 0 1 16,8 1-2-16,3-1 0 16,2 1-3-16,1-1 1 15,1-6-1-15,8 1 1 16,8-4-1-16,1 5 0 15,5-1 0-15,-1-2 0 16,10 3-2-16,-3 2 1 16,-3 0 1-16,1-2 0 15,5-5 0-15,-2 2 0 16,8-2 0-16,0 2 0 16,5 2 3-16,7-3 1 15,1-2 2-15,3-1 1 0,1 0 5 16,2 2 0-16,4-5 2 15,-4 4 0-15,-2-1-4 16,0-1 1-16,4-1 1 16,0 1 0-16,-1 0 3 15,3 1 0-15,-6 2 1 16,-1-2 0-16,-4 2-3 16,-4 2 1-16,-5-3 3 15,-7 2 0-15,-1 1-3 0,-13 3 1 16,-4-3-3-16,-3 2 0 15,-9-6 1-15,-19 2 1 16,-20 2-3-16,-9-2 1 16,-8 2 0-16,-16-2 1 15,-6 2 0-15,-17-4 1 16,-10 6-2-16,-12-4 0 16,-10 2-1-16,-10 3 1 15,-10 2-2-15,-6-2 0 16,-2 0-3-16,-4-1 1 15,-1 3 1-15,-4 0 0 16,-7 0 0-16,9-9 0 16,-9 9-3-16,0 0 1 15,3 0-2-15,-3 0 0 16,0 0-2-16,0 0 1 16,7 0-2-16,-7 0 1 15,0 0-3-15,0 0 1 16,7-8-1-16,-7 8 0 0,-3-11-2 15,-1 6 1-15,4 5-2 16,-1-14 1-16,-3 2-2 16,2-4 1-16,2-3-4 15,7-10 0-15,-7 29-2411 16</inkml:trace>
  <inkml:trace contextRef="#ctx0" brushRef="#br0" timeOffset="36183.16">3854 10996 1310 0,'0'0'0'15,"60"-7"35"-15,-1 0 0 16,4 0 37-16,4 2 0 16,5-4-7-16,6-3 0 15,-2 4-31-15,2-5 0 16,-10 1-18-16,3-1 1 0,10-1-3 16,2 3 1-16,7 3-3 15,3 1 1-15,6-5-2 16,5 3 0-16,9 0 1 15,5 4 0-15,0-2 0 16,4-1 1-16,9 1-1 16,8 1 0-16,7 3 1 15,6-4 0-15,3-3-2 16,6-2 1-16,6-1-4 16,6 1 0-16,7 7 2 0,9 5 1 15,7 2 0-15,15-2 1 16,5-4 1-16,9-1 0 15,10-3 0-15,7 1 1 16,5 5-1-16,1 4 0 16,10 3-5-16,3 3 1 15,7 10-3-15,12 4 1 16,8 6-1-16,10 1 1 16,5 3 0-16,17 0 1 15,10 10 1-15,8 3 1 16,-3 2-1-16,4-2 1 15,12-2 1-15,0 0 0 16,-2-1 7-16,13-1 0 16,12 4 5-16,-4 4 0 15,2 1 1-15,-3 4 0 16,-4 1 12-16,-3 5 0 16,-1 3 5-16,-18 4 0 0,-22 6 1 15,-21-2 0-15,-17 10-4 16,-13 2 1-16,-19-1 3 15,-18-1 0-15,-27-3-1 16,-14-5 0-16,-12-11-7 16,-21-7 1-16,-20-8-2 15,-19-9 1-15,-21-9-4 16,-14-4 0-16,-13-10 0 16,-10-1 0-16,-8-2 0 15,-13-3 1-15,-15-4-3 0,-6-3 1 16,-4-6-2-16,-2-1 0 15,-2 0-4-15,1-2 1 16,-1-3-3-16,-3-2 0 16,-2-2-2-16,-2-4 0 15,0 6-5-15,-1 0 0 16,-4-3-5-16,-2-3 0 16,-1-1-6-16,-1 2 1 15,-1-4-5-15,-6-1 1 16,-3 3-13-16,-4-7 1 15,18 26-2541-15</inkml:trace>
  <inkml:trace contextRef="#ctx0" brushRef="#br0" timeOffset="37849.58">3426 8106 940 0,'0'0'0'0,"37"14"15"16,-2-2 1-16,7 7 21 16,6-2 1-16,3-1-1 15,11 1 1-15,16-5-8 16,3 0 0-16,5-6-13 16,4 0 1-16,5-4-6 15,8 5 1-15,10 2-4 0,10-2 0 16,11-2 3-16,7-2 1 15,0 3 5-15,7-3 0 16,24 2 2-16,7-1 0 16,3-8-2-16,16 2 0 15,1-1-3-15,-1-4 1 16,10-3 3-16,0-2 0 16,0-1 4-16,0 1 0 15,-1-8 1-15,6-1 0 16,-1 0-2-16,-1-1 0 15,1-1 5-15,7-1 1 16,10-6-2-16,6-9 1 16,8-5-4-16,6-4 1 15,-1-2-3-15,5-4 1 16,-5-3-1-16,10 3 1 16,-1-5-3-16,10-5 1 15,-4-3-2-15,15-2 1 0,20-2-3 16,9 0 0-16,0 2-3 15,2-13 1-15,1-4-4 16,10-3 0-16,15 5-2 16,-4-1 0-16,-3-2-2 15,6 1 0-15,3-1-1 16,-11 4 0-16,-12 2-1 16,-11-2 0-16,-1-7 0 15,-9 0 1-15,-6 5 1 16,-15-1 0-16,-11-4-2 15,-12-4 0-15,-16-1 3 0,-16 3 0 16,-8 2 2-16,-22 2 0 16,-10-7 2-16,-17 5 0 15,-6 3 7-15,-20 6 0 16,-9 6 0-16,-12 5 1 16,-16-1-1-16,-11 5 1 15,-12 4 1-15,-1 4 1 16,-6 8-2-16,-5 2 0 15,-13-2-3-15,-8 5 0 16,-8 3-4-16,-5 13 0 16,-3 4-1-16,-7 8 0 15,-4 5-3-15,-2 0 0 16,2 3-2-16,-1 2 1 16,-3 7-2-16,-5-1 1 15,4-3-3-15,2-3 0 16,1 5-1-16,2 2 1 0,0 0-1 15,-1 2 0-15,1 2-1 16,2-4 0-16,5-4-1 16,4-8 0-16,-25 12-1839 15</inkml:trace>
</inkml:ink>
</file>

<file path=ppt/ink/ink47.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10:22.667"/>
    </inkml:context>
    <inkml:brush xml:id="br0">
      <inkml:brushProperty name="width" value="0.05292" units="cm"/>
      <inkml:brushProperty name="height" value="0.05292" units="cm"/>
      <inkml:brushProperty name="color" value="#FF0000"/>
    </inkml:brush>
  </inkml:definitions>
  <inkml:trace contextRef="#ctx0" brushRef="#br0">2080 2675 1579 0,'9'30'0'0,"10"48"67"0,4 32 1 16,-11 43 15-16,-6 25 0 15,-19 33-33-15,-6 16 0 16,-13-4-32-16,1-26 1 16,-1-27-12-16,11-45 1 15,6-32-4-15,10-34 0 16,10-31-2-16,17-44 0 16,29-55-2-16,11-40 0 15,-62 111-1533-15</inkml:trace>
  <inkml:trace contextRef="#ctx0" brushRef="#br0" timeOffset="249.55">2870 2283 1500 0,'0'38'0'0,"5"57"24"16,-1 29 0-16,-4 44 45 15,-4 17 0 1,-13 27-15-16,-11 11 1 0,-8-9-12 15,-1-20 1-15,6-21-11 16,1-29 1-16,7-28 17 16,3-26 1-16,11-23 2 15,2-13 1-15,6-30-13 16,6-27 1-16,14-35-16 16,11-31 1-16,11-35-16 0,-1-33 1 15,-40 137-1758-15</inkml:trace>
  <inkml:trace contextRef="#ctx0" brushRef="#br0" timeOffset="498.65">3556 2765 1847 0,'-3'63'0'16,"-11"103"12"-16,-7 61 1 15,1 41 5-15,-3 0 0 16,-12-12 64-16,5-26 1 15,5-31-16-15,9-43 1 16,9-56-21-16,13-36 1 16,4-34-13-16,17-46 0 15,17-42-13-15,7-50 1 16,11-53-21-16,24-69 0 16,27-59-5-16,12-33 0 0,-125 322-1809 15</inkml:trace>
  <inkml:trace contextRef="#ctx0" brushRef="#br0" timeOffset="732.33">5237 2733 1713 0,'4'71'0'0,"6"117"1"16,5 35 1-16,0 4-2 16,-4-28 0-16,1-43 50 15,6-35 0-15,1-40 23 0,3-27 0 16,0-25 1-16,7-25 1 15,15-32-11-15,7-25 0 16,7-34-29-16,4-25 1 16,3-36-22-16,6-26 0 15,10-29-14-15,14-18 1 16,20-8-6-16,10 4 1 16,-125 225-1744-16</inkml:trace>
  <inkml:trace contextRef="#ctx0" brushRef="#br0" timeOffset="949.39">7201 1845 1422 0,'10'10'0'16,"29"21"20"-16,10 28 0 16,6 28 17-16,0 41 1 15,-1 48 68-15,-10 44 0 16,-12 43 22-16,-9 19 1 0,-14 14-19 16,-4-7 0-1,1-28-14-15,1-43 1 0,7-44-27 16,-4-41 1-16,6-36-20 15,0-33 1-15,-4-24-36 16,1-23 1-16,-3-22-17 16,3-28 0-16,-13 33-2022 15</inkml:trace>
  <inkml:trace contextRef="#ctx0" brushRef="#br0" timeOffset="3183.18">893 5135 1411 0,'0'0'0'16,"-18"-13"22"-16,-3-2 0 16,-2-2 38-16,0-1 0 15,0-6-4-15,4 3 1 16,7 1-24-16,-1-5 0 0,8-2-11 15,5-5 1-15,14 0-5 16,9-1 0-16,7-4-6 16,10 4 1-16,10-5-1 15,13 2 1-15,20 3-2 16,14-3 1-16,13 3-2 16,8 2 1-16,16 7-3 15,2 5 1-15,-4 6-1 16,-1 5 0-16,4 3-1 15,-1 8 1-15,-7 2-2 0,-10 7 1 16,-8-3-1-16,-5 0 1 16,-14 3 9-16,-5 3 1 15,-4 3 8-15,-3-6 0 16,-4-4 4-16,-4-4 0 16,-3-1-3-16,6-6 0 15,13 3-3-15,6-7 0 16,1 2-3-16,8-7 1 15,10 3-5-15,2-3 1 16,1-5-3-16,12 4 0 16,9 7-4-16,0 0 1 15,0 6-2-15,-2-5 1 16,1-2-3-16,-7 2 1 16,-9 5-1-16,-7 5 1 15,-5 2-2-15,-7 2 0 16,-13-4 0-16,-5-2 0 0,-1 6 0 15,-3 0 1-15,-3-6-1 16,0-6 1-16,0-2-2 16,8-4 1-16,13-1-1 15,7-1 0-15,4-1 0 16,9 0 0-16,5 8-2 16,1-1 1-16,1 2-1 15,3 6 1-15,-3 2-1 16,0 8 0-16,-13 0 0 15,4 6 0-15,3-1-1 16,2-1 1-16,-3 2-1 0,-4-5 0 16,2-2 1-16,-5 4 1 15,-4-4 1-15,-5 0 1 16,-2 0 7-16,-4-3 1 16,-6-6 4-16,-6 2 1 15,-5 4 2-15,-4 3 1 16,-3 4-2-16,-2-6 1 15,-9 0-4-15,-12-4 0 16,-6 0-3-16,-13-4 1 16,-10-2-3-16,-2 0 1 15,-7 4 0-15,1-4 0 16,-2 0 0-16,-7 0 1 16,0 0-2-16,7 0 1 15,-7 0-2-15,0 0 1 16,6-6-3-16,-3 0 0 15,2-7-3-15,4 5 0 0,0-1-6 16,5 1 1-16,-14 8-2188 16</inkml:trace>
  <inkml:trace contextRef="#ctx0" brushRef="#br0" timeOffset="10049.29">10127 6654 1489 0,'0'0'0'0,"0"0"57"16,0 0 0-16,14 19 54 15,-14-19 1-15,0 0-13 16,-4-10 0-16,-1-16-30 16,-4-7 0-16,-3-9-30 15,-2-8 1-15,0-7-7 0,0-12 1 16,-4-14-5-16,4-11 0 16,5-15-3-16,4-10 1 15,5-21-2-15,2-6 1 16,1-22-2-16,6-1 1 15,1-8-3-15,-1 6 0 16,-5 10 3-16,-1 9 0 16,-1 12-1-16,2 8 1 15,-4 7-3-15,3 11 0 16,4 10-2-16,6 6 1 16,4 6-5-16,3 14 1 15,6 9-13-15,4 10 0 16,4 9-5-16,3 7 0 15,3 11-12-15,1 5 0 16,-41 27-2057-16</inkml:trace>
  <inkml:trace contextRef="#ctx0" brushRef="#br0" timeOffset="10599.49">10370 3158 1612 0,'-7'0'0'15,"-12"5"7"-15,-8 11 0 16,-4 5 12-16,-14 6 1 16,-4 6 28-16,-7 2 1 15,-8 13-6-15,-3 10 1 16,-2 13-12-16,2 12 1 16,6 8 0-16,6 3 1 15,5-6-7-15,10-7 1 16,12-6-5-16,5-9 0 15,5-9-5-15,6-14 1 16,6-7-4-16,3-12 0 16,3-11-2-16,0-1 0 15,3-7-2-15,3-2 0 16,6-6 1-16,8-18 0 0,18-24 5 16,12-14 0-16,10-19 12 15,0-13 0-15,7-11 2 16,9-2 1-16,5 9-4 15,0 5 0-15,-9 15-4 16,-5 13 0-16,-7 8-3 16,0 13 0-16,2 11-12 15,1 15 1-15,10 8-9 0,3 7 0 16,-76 0-1909 0</inkml:trace>
  <inkml:trace contextRef="#ctx0" brushRef="#br0" timeOffset="11587.46">10132 3909 1422 0,'0'0'0'15,"-19"18"36"-15,-2 1 0 16,-6-2 44-16,-6-5 0 15,-8-3-6-15,-7-9 0 16,-3-9-32-16,-7-3 1 16,-9-9-21-16,-7 0 1 15,-2-3-8-15,-5 3 1 16,-11 1-5-16,-7-1 0 0,-12 0 1 16,-7-3 1-16,-9 7 2 15,-9-2 0-15,-8 5 1 16,-22-4 0-16,-16 3 0 15,-15-2 1-15,-8 1 8 16,-14 0 0-16,-5 3 3 16,-10 0 1-16,-4 7 1 15,-11 4 1-15,-14 2-5 16,-3 2 0-16,-4 4-3 16,-11 3 0-16,1 3-3 0,-8 9 0 15,8 3 1-15,-1 2 0 16,6 7-2-16,-3 0 1 15,-3 0-4-15,4 3 1 16,4 2 1-16,14-1 0 16,12-5 1-16,15-7 1 15,26-5-2-15,16-6 1 16,17-7-3-16,16-2 0 16,7-1 0-16,12-1 0 15,20 3-4-15,14 2 0 16,0 1-2-16,12 10 1 15,11 3-4-15,9 6 0 16,5 1-5-16,9 1 1 16,8 10-3-16,13-7 0 15,37-33-2074-15</inkml:trace>
  <inkml:trace contextRef="#ctx0" brushRef="#br0" timeOffset="15999.35">8172 3579 1198 0,'0'0'0'16,"9"-28"32"-16,9 2 0 15,10-3 28-15,16-4 1 16,7 2-16-16,4 5 0 16,1-7-24-16,4 3 1 15,4-2-9-15,12 2 0 16,8 15-4-16,12 6 1 16,3 5-2-16,10 8 0 15,13 13-2-15,-6 11 1 16,2 13-3-16,-5 15 1 15,5 17-2-15,-5 22 1 16,-18 24-2-16,-6 21 0 0,-12 30-1 16,-13 24 1-1,-18 24-1-15,-18 22 1 0,-21 16-1 16,-21 7 1-16,-13-3-1 16,-3-4 1-16,-1-12 0 15,-1-29 0-15,4-42 6 16,-1-33 1-16,10-15 8 15,3-23 1-15,7-16 22 16,0-15 1-16,1-17 17 16,-1-18 0-16,5-13-3 15,2-8 1-15,-1-8-16 0,3-7 0 16,0 0-15-16,3-14 1 16,17-29-10-16,15-18 1 15,-35 61-1630-15</inkml:trace>
  <inkml:trace contextRef="#ctx0" brushRef="#br0" timeOffset="16299.47">11446 5725 1769 0,'-10'-4'0'16,"-17"-4"34"-16,-13-5 1 16,-15 0 32-16,-21-1 0 15,-32 3-1-15,-15-4 1 0,-25-2-45 16,-11-4 1-16,-10-3-14 16,-1-1 0-16,8 5-8 15,26 4 1-15,25 7-2 16,19 4 0-16,6 2 0 15,7 6 0-15,6 9-3 16,13 6 0-16,60-18-1621 16</inkml:trace>
  <inkml:trace contextRef="#ctx0" brushRef="#br0" timeOffset="16735.58">9035 6007 1870 0,'12'15'0'15,"25"22"-2"-15,27 22 1 16,29 32 1-16,8 20 0 15,3 21 13-15,4 3 1 16,1-2 25-16,-10-14 1 16,-18-24 13-16,-12-29 1 15,-4-24-1-15,-5-22 1 16,-16-16-16-16,-3-23 1 0,-1-14-13 16,-3-14 1-16,-5-22 0 15,-7-19 0-15,-4-26-5 16,-4-11 1-16,1-15-3 15,1 0 1-15,17 3-4 16,6 26 0-16,14 25-11 16,12 35 1-16,4 34-7 15,-3 43 1-15,-2 35-1 16,-7 39 0-16,-7 35-7 16,-8 35 0-16,-45-170-1862 15</inkml:trace>
  <inkml:trace contextRef="#ctx0" brushRef="#br0" timeOffset="17800.59">1025 5882 940 0,'21'-3'0'0,"39"-6"18"16,16-5 0-16,5-1 19 15,2-1 0-15,14 2 10 16,9 2 0-16,10 0-13 16,11 0 1-16,13-2-6 15,17 2 1-15,16 2-8 16,12-1 1-16,18 1-5 16,8-1 0-16,20-1-5 15,13 2 0-15,1 8-4 0,16 7 1 16,2 4-3-16,10 7 0 15,13 1-2-15,9 4 1 16,19 3-2-16,8 0 1 16,12-3 2-16,17 7 0 15,10 6 13-15,-3-1 0 16,-12 3 17-16,2 2 1 16,-3 2 13-16,-13 2 1 15,-20-8 8-15,-17-2 0 16,-15-10 24-16,-24-3 0 15,-25-10-7-15,-16-4 1 16,-15-2-7-16,-33-3 0 16,-28-5-7-16,-22-2 0 15,-24 2-9-15,-20-5 1 16,-17-1-11-16,-15 4 0 16,-18-1-12-16,-11 3 0 0,-5 1-14 15,-7 4 1-15,4-12-9 16,-4 5 1-16,0 2-5 15,0 5 0-15,-18-9-7 16,6 9 0-16,12 0-2040 16</inkml:trace>
</inkml:ink>
</file>

<file path=ppt/ink/ink48.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13:36.399"/>
    </inkml:context>
    <inkml:brush xml:id="br0">
      <inkml:brushProperty name="width" value="0.05292" units="cm"/>
      <inkml:brushProperty name="height" value="0.05292" units="cm"/>
      <inkml:brushProperty name="color" value="#FF0000"/>
    </inkml:brush>
  </inkml:definitions>
  <inkml:trace contextRef="#ctx0" brushRef="#br0">20800 15146 1859 0,'0'0'0'0,"-12"-31"77"15,-1 6 0-15,3 5 44 16,-6-3 0-16,-12-6-61 16,-9-4 1-16,-6 0-37 15,-8 5 1-15,-14 2-9 16,-7-3 0-16,-1 1-6 15,-1 1 1-15,-5-1-3 16,-9 2 0-16,-11 3 2 16,-5 4 1-16,-2 4-1 0,-10 3 0 15,-11 5 0 1,-15 0 0-16,-11 0-1 0,-13 2 1 16,-3 1-1-16,-9 4 0 15,-4 2-2-15,-7-2 1 16,-5-3-1-16,-7 4 1 15,-9 8-1-15,0 5 0 16,-7 1-1-16,-5 6 0 16,0 7-1-16,-2 12 0 15,-2 8-2-15,-1 16 1 16,-4 16-2-16,6 3 1 16,14 5-2-16,6 4 1 15,9 3-1-15,25 2 0 16,16 2-1-16,18-8 1 15,8-3-1-15,23-1 0 16,19 0 0-16,20-3 0 16,9-8 0-16,21 2 0 15,20 5-1-15,25-1 0 0,24-3-2 16,19-6 0-16,25-5-4 16,26-11 1-16,29-7-4 15,26 0 1-15,26 4-1 16,26 1 0-16,23-3-6 15,14-2 1-15,4-5-5 16,20-2 0-16,28 2 0 16,16-7 0-16,30-8 0 15,7-11 1-15,16-17 4 16,12-14 1-16,9-14 6 0,-2-6 1 16,-5 0 2-16,-7-12 1 15,-14-15 1-15,-18-10 1 16,-19-9 1-16,-28-8 0 15,-15-6 3-15,-20-10 1 16,-26-12 13-16,-36 0 0 16,-36 3 21-16,-40-7 0 15,-39-6 6-15,-36-6 0 16,-33-2-3-16,-38-1 0 16,-40-4-3-16,-40-5 0 15,-37-3-3-15,-39 8 1 16,-37 9-5-16,-39 5 1 15,-31-1-19-15,-25 18 1 16,-20 23-7-16,-33 19 0 16,-32 24-6-16,-39 33 0 15,-35 39-5-15,-14 30 0 16,-21 40-15-16,-4 17 0 0,510-119-2136 16</inkml:trace>
  <inkml:trace contextRef="#ctx0" brushRef="#br0" timeOffset="13149.24">18823 8341 1131 0,'0'0'0'0,"0"0"31"0,0 0 0 16,-32-20 23-16,9 14 0 15,-9-1-3-15,-1-8 1 16,-4-2-28-16,-2-4 1 16,-2 3-10-16,1 3 1 15,-2-2-4-15,-4-2 1 16,-9 5-4-16,-7-4 0 16,-5 3-1-16,-3-4 1 15,-4 1-4-15,-6 3 1 16,-4 5-3-16,-6-6 1 15,-6-5-2-15,-6 0 0 16,-4-5 0-16,-5-1 0 16,-9-3-1-16,-5-3 0 15,-11 2 3-15,-10 2 0 16,-8 3 5-16,-5-2 0 16,-10 2 2-16,-9 2 1 0,-9-5 4 15,-2-3 0-15,-1 7-3 16,-4 4 0-16,0 0-2 15,-4 12 1-15,2 4-3 16,2 10 0-16,9 7-2 16,2 11 0-16,6 8-2 15,6 7 1-15,9 7-2 16,7 9 1-16,10 6-2 16,6 8 1-16,3 3-2 0,18 3 0 15,19 1-1-15,11-3 0 16,10 3 0-16,13 3 0 15,17 5-1-15,20-4 1 16,14 4-1-16,23 2 0 16,21-5-1-16,23 1 0 15,22-6 0-15,15-8 0 16,23-1-2-16,16-2 1 16,32 7-1-16,26 3 0 15,31 1 0-15,22-1 1 16,27-5 0-16,8-6 1 15,17-10-1-15,5-16 1 16,4-20 0-16,15-15 1 16,11-16-1-16,-3-16 1 15,-3-10-1-15,7-10 1 16,-5-10-1-16,-9-8 0 16,-14-10 1-16,-30-5 0 0,-23-10 3 15,-32-2 0-15,-28-9 9 16,-32-5 1-16,-35-5 15 15,-34 1 1-15,-36 8 1 16,-36 4 0-16,-34-1 17 16,-50 0 1-16,-57 2-9 15,-78 1 0-15,-70 9-9 16,-76 22 1-16,-74 15-8 16,-71 27 0-16,-57 33-19 15,-54 53 0-15,607-60-1636 16</inkml:trace>
  <inkml:trace contextRef="#ctx0" brushRef="#br0" timeOffset="19838.84">19077 7557 1332 0,'0'0'0'16,"21"-12"28"-16,12-9 1 15,24-17 36-15,8-7 0 16,-1-8-11-16,6-1 1 15,13-8-17-15,7 5 1 0,2 7-21 16,-2 13 1-16,-9 9-3 16,-11 20 1-16,-6 18-4 15,-27 23 1-15,-21 21 1 16,-28 17 1-16,-29 12 2 16,-10 3 0-16,-7 4 2 15,-1-7 0-15,3-17-3 16,14-19 0-16,20-19 6 15,24-20 1-15,23-16 0 0,17-13 0 16,16-12-2-16,18-9 0 16,25 1-8-16,8 6 0 15,-5 8-5-15,-8 14 0 16,-14 19-4-16,-16 18 1 16,-24 17-3-16,-31 15 0 15,-33 16-1-15,-20 10 0 16,-14 9 2-16,-15-1 0 15,-5-10 3-15,-1-14 1 16,4-16 7-16,15-14 1 16,19-15-6-16,15-21 0 15,24 0-1678-15</inkml:trace>
  <inkml:trace contextRef="#ctx0" brushRef="#br0" timeOffset="20116.09">20687 7583 2430 0,'-2'19'0'0,"-1"32"16"15,3 26 1-15,9 22 13 16,-4-2 0-16,-10 0 75 15,-8-12 1-15,-4-13-52 16,-6-15 1-16,-2-24-45 0,0-12 1 16,6-11-11-16,5-10 0 15,3-6-5-15,4-22 1 16,7 28-2138-16</inkml:trace>
  <inkml:trace contextRef="#ctx0" brushRef="#br0" timeOffset="20421.64">20857 6157 2329 0,'21'51'0'0,"33"89"126"15,10 50 1-15,-4 40-4 16,-20 16 0-16,-22 20-71 16,-20 3 1-16,-15 15-53 15,-6-6 0-15,2-6-1 16,5-25 0-16,16-247-2198 15</inkml:trace>
  <inkml:trace contextRef="#ctx0" brushRef="#br0" timeOffset="30168.02">13894 7838 851 0,'0'0'0'0,"-40"1"27"16,-2 6 1-16,-4-3 35 15,-4 8 1-15,1 2-13 16,1 3 0-16,8 7-16 0,1 4 0 15,4 5-9-15,-2 1 1 16,-4 8-8-16,-1 1 1 16,1 2-4-16,4 5 0 15,2 1-5-15,5 6 1 16,12-2 0-16,6 2 0 16,10 4 0-16,9-6 1 15,7 2-3-15,11 0 0 16,10 6-1-16,8 2 1 15,6 5-1-15,0 1 0 16,-3-6-2-16,2-2 0 16,7-10 0-16,4-4 0 15,9-6 1-15,4-7 1 16,-5-10-1-16,2-10 1 16,-4-13 9-16,4-11 0 15,10-4 0-15,-1-7 1 0,-8-7 14 16,-3-7 1-16,-3-7 0 15,-6-3 1-15,2 1 2 16,-5-11 1-16,-2-5 11 16,-8-4 0-16,-8-4-4 15,-7-3 1-15,-12-2 8 16,-9-3 1-16,-7-4-11 16,-8 0 1-16,-6-5-6 15,-6 0 1-15,-6 3-7 16,-6 1 1-16,-4-6-8 0,-5 7 1 15,-1 12-4-15,-1 7 0 16,-1 11-5-16,-7 6 0 16,-3 13-5-16,-13 6 0 15,-18 6-2-15,-7 12 0 16,-12 14-5-16,-13 15 0 16,-24 10-4-16,-9 18 1 15,-13 16-2-15,-5 22 0 16,4 24-2-16,9 16 1 15,153-130-1904-15</inkml:trace>
</inkml:ink>
</file>

<file path=ppt/ink/ink49.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15:31.167"/>
    </inkml:context>
    <inkml:brush xml:id="br0">
      <inkml:brushProperty name="width" value="0.05292" units="cm"/>
      <inkml:brushProperty name="height" value="0.05292" units="cm"/>
      <inkml:brushProperty name="color" value="#FF0000"/>
    </inkml:brush>
  </inkml:definitions>
  <inkml:trace contextRef="#ctx0" brushRef="#br0">2094 3690 1142 0,'0'0'0'0,"0"0"26"0,-23 8 1 0,-9 6 41 16,-8 5 1-16,-4 2 1 15,-2 12 1-15,5 8-30 16,1 18 0-16,1 19-23 16,-3 9 0-16,-8-1-2 15,-4 9 0-15,4 7-4 16,4 2 1-16,2 3 0 0,7 6 0 16,2 13-3-16,3 4 0 15,-3 17-1-15,3 5 1 16,4 11-3-16,1 5 1 15,8 5-3-15,1-3 0 16,10-4 0-16,8-5 0 16,8-6-2-16,6-11 0 15,9 1-1-15,4-4 1 16,5-5-1-16,10-9 0 16,14-6-1-16,10-10 0 15,18-4 0-15,6-3 0 16,6-13 0-16,11-1 0 15,24-3 0-15,13-9 0 16,10-7 0-16,4-5 0 16,14-16 1-16,13-5 0 15,5-4-1-15,22-4 0 16,10-13-1-16,18-3 1 0,12-8-1 16,15-2 1-16,11-6-1 15,17-2 0-15,0-3 0 16,11-3 0-16,17-4 0 15,9-2 0-15,10-3 0 16,20-2 0-16,12-5 0 16,7-3 0-16,1-2-1 15,6-4 1-15,15-1-1 16,13-1 1-16,7 4-1 0,8 4 1 16,10 3-1-16,5 3 0 15,14 1 0-15,6-1 0 16,0-1 0-16,6 1 1 15,10 6-1-15,3-2 1 16,0-1-1-16,2 1 1 16,10-3-1-16,2 1 1 15,2-2 0-15,-3 1 0 16,-4-6 0-16,-1-1 0 16,1-8 0-16,-2-1 0 15,1 0 1-15,-12-4 1 16,-6-8 1-16,-13-6 1 15,-19-4 0-15,-11-1 1 16,-13 4 0-16,-13-7 1 16,-12-5 4-16,-26-4 0 15,-20-2 4-15,-27-1 0 16,-18-2 6-16,-33-2 0 16,-25 3 2-16,-37-5 0 0,-31 1 1 15,-33-4 1-15,-33 0-3 16,-33 7 1-16,-25-2-3 15,-27-3 1-15,-26-10-2 16,-26-1 1-16,-29 4-7 16,-28 2 0-16,-35-6-5 15,-34-3 1-15,-31-5-3 16,-30 3 1-16,-33 6-2 16,-22 3 0-16,-24-4-1 0,-22 6 1 15,-27 6-1-15,-20 1 0 16,-6 3-1-16,-14-7 1 15,-4-1 0-15,-3-3 0 16,-4-1-1-16,-13-3 1 16,-8 3 0-16,-7-7 0 15,-8 0 0-15,-8 7 0 16,-12-1 0-16,-5 7 1 16,-8 2 0-16,-4 4 0 15,-12 5 1-15,1 1 0 16,-7 6 0-16,-9-5 1 15,3 5 1-15,2 0 0 16,-3 7-1-16,-4 5 1 16,-2 6-1-16,-1 1 1 15,-8 11-2-15,-1 8 1 16,3 4-1-16,-5 10 0 0,-8 7-1 16,-8 8 0-1,-9 8-1-15,0 1 1 0,4 4-2 16,-5 3 1-16,-6 4-1 15,-10 10 1-15,-1 4-1 16,6 11 0-16,7 4 0 16,-5 9 0-16,-4 10 1 15,11 14 0-15,16 14 1 16,10 7 0-16,9 0-3 16,35 5 0-16,23 12-3 0,29-4 0 15,414-124-1753-15</inkml:trace>
  <inkml:trace contextRef="#ctx0" brushRef="#br0" timeOffset="139533">3992 8147 1287 0,'0'0'0'16,"-28"-12"31"-16,-13 0 1 15,-13-2 34-15,-10-1 1 16,2-2 8-16,2-4 0 16,-3 2-21-16,-8 1 1 15,-12-2-27-15,-1 8 1 16,-8 5-8-16,-1 10 0 16,-6 9-7-16,-2 4 1 15,-6-4 2-15,-12 0 1 16,-8 5 3-16,-3 4 1 0,-1 5 8 15,-8 9 1-15,-20 8-2 16,-8 5 1-16,4 11 1 16,10 5 0-16,5 4-5 15,0-1 0-15,-13 6-4 16,-5-2 1-16,8 5-5 16,4 7 0-16,9 12-1 15,1 2 0-15,-4 5-5 16,3 9 1-16,4 5-2 0,7 3 0 15,21 2-3-15,0 2 1 16,9 0-2-16,5 2 0 16,7-4-3-16,17-9 0 15,15-3-1-15,3-5 1 16,11 2-2-16,9-2 0 16,6-6-1-16,8-2 1 15,10-1-1-15,10-7 1 16,15 2-2-16,6 0 1 15,5-7-1-15,8 4 1 16,5-1-1-16,10-5 0 16,3-4 0-16,14-8 0 15,19-3 0-15,4-8 0 16,4-2-1-16,9-3 1 16,15-2-1-16,6-5 1 15,-1-4-1-15,8-4 0 16,8-3 0-16,14-3 0 15,-1-2 0-15,5-4 0 0,9-7 0 16,8-5 1-16,13-2 0 16,8-4 0-16,6-4 0 15,11-9 0-15,9-6 1 16,4-4 0-16,10-4 0 16,9-2 1-16,3-2 0 15,11 1 0-15,11-4 0 16,12 4 0-16,10-3-1 15,11-1 0-15,9-3 0 0,5 1 0 16,1 6-1-16,15-1 1 16,21 2-1-16,7-1 0 15,11-6 0-15,12 4 0 16,-1 7 0-16,6-2 1 16,13 1-1-16,14 1 1 15,14 0 0-15,8-1 0 16,0 5 0-16,14-1 1 15,20-5 0-15,8-2 1 16,1-2-1-16,9 3 1 16,11 6 2-16,13-3 0 15,10-8 2-15,1-2 0 16,6-1-1-16,0-1 1 16,-1 1 1-16,-3 2 1 15,-1 2 1-15,-8-1 0 16,-7 5 0-16,-17-1 0 0,-11-5 3 15,-11 2 0-15,-8-1 5 16,-31 1 0-16,-20-3 0 16,-22-5 1-16,-26-4-3 15,-21-5 0-15,-24-1-2 16,-25-3 0-16,-38-3-2 16,-37 1 0-16,-38 5-3 15,-33-6 1-15,-24 1 0 16,-28 2 0-16,-34 0 0 15,-19-9 0-15,-16 1 1 16,-23-8 0-16,-25-4 1 0,-26-3 0 16,-27-3-1-16,-20-2 1 15,-24-6-4-15,-26-4 0 16,-32 0-2-16,-32-11 0 16,-19-4-1-16,-23 1 0 15,-16-2-2-15,-23 0 0 16,-10-4-1-16,-11-5 1 15,-5 3-1-15,-18 1 0 16,-16-2 0-16,-23-1 1 16,-3 0-2-16,-9 1 1 15,-21 4-1-15,-11-2 0 16,-10-1-1-16,-31 1 1 16,-13 14-1-16,-17-2 0 15,-25-3 0-15,-17 8 0 16,-12 13 0-16,-34 3 0 15,-20 9 0-15,-19 6 0 16,-15 3 0-16,-23 2 0 0,-16 5 0 16,-9 1 0-16,-7 3 0 15,-21 6 0-15,-4 15-1 16,-8 12 1-16,-4 15-2 16,-19 25 1-16,-18 24-8 15,-7 39 0-15,-16 42-8 16,-23 51 1-16,-27 50-15 15,-24 37 1-15,859-274-2056 16</inkml:trace>
  <inkml:trace contextRef="#ctx0" brushRef="#br0" timeOffset="-206097.7">14408 6908 806 0,'0'0'0'16,"0"0"1"-16,0 0 0 16,21-20-1-16,-14 13 0 15,0-11 0-15,0 3 0 16,0 3 0-16,-2 3 1 0,3 4-1 16,-8 5 0-1,10-12 1-15,-10 12 0 0,9-7 2 16,-9 7 1-16,14-5 3 15,-2 1 0-15,2 2 2 16,-3 2 1-16,1 2 2 16,6 2 0-16,-4-4 3 15,4 0 0-15,-1 3 9 16,-1 2 1-16,-3 0 18 16,-3 2 0-16,1-3 15 15,-1 5 1-15,3-4 16 0,-6 2 0 16,2-2-5-16,-1 2 1 15,1 1-15-15,0 1 0 16,-9-9-11-16,16 4 1 16,5-8-10-16,9 1 0 15,9-3-8-15,7-2 0 16,10 1 3-16,10 2 0 16,8 1-5-16,5-3 0 15,-1-1-1-15,3-1 0 16,2 4-5-16,5-4 0 15,7 2-4-15,-1 2 1 16,-1-4-4-16,6 6 1 16,8-1-1-16,1 1 1 15,-11-6-2-15,2 1 1 16,3 1 1-16,-3 0 1 16,-11 0-2-16,-9 0 1 0,-12 2 0 15,-3 1 0-15,-1 3-1 16,-4 1 0-16,-8 5-2 15,-4-5 1-15,-4-4-2 16,-8 3 1-16,-8-3-1 16,-6 1 0-16,-5 3 1 15,-2 0 0-15,-6 0-1 16,-2 0 1-16,3 0-1 16,-1 0 0-16,-8 0-1 15,11 0 1-15,1 0-1 0,11-2 0 16,13-2-1-16,6-2 1 15,2 4-1-15,2-2 1 16,3 1-2-16,4 3 0 16,-2 5 0-16,4 2 0 15,1-2-3-15,3 6 0 16,6-3-2-16,2 4 0 16,0-3-1-16,-4 0 1 15,-3-9-2-15,2 3 1 16,-4 1-1-16,-1 1 1 15,-10-2-1-15,-2-3 1 16,-10-7 1-16,-9 2 0 16,-10 5 2-16,-5 0 0 15,-4 0 1-15,-7 0 0 16,7-3 0-16,-7 3 0 16,0 0-3-16,0 0 1 15,9-7-2-15,-1 5 1 0,7-3-2 16,2 1 0-16,-17 4-1867 15</inkml:trace>
  <inkml:trace contextRef="#ctx0" brushRef="#br0" timeOffset="-181414.29">24471 12848 1175 0,'0'0'0'15,"0"0"28"-15,0 0 1 16,19-6 27-16,-19 6 0 16,0 0-7-16,0 0 0 15,0 0-15-15,0 0 0 16,0 0-16-16,-7 6 1 15,7-6-2-15,-9 0 0 16,0 0 3-16,-1-2 0 16,-1-3 3-16,1 0 1 15,1 1 0-15,2 1 1 16,0-3-3-16,2-2 1 16,1-1-5-16,2 0 0 15,-3-3-1-15,-2 0 0 0,2 2-3 16,1-4 1-1,1-8 3-15,-1-3 1 0,2 1 3 16,0 2 1-16,-1 3 8 16,-1-6 1-16,1-9 7 15,-1 3 0-15,3 5-2 16,1-2 1-16,-2-8-2 16,0-4 0-16,0-3-5 15,2 1 0-15,0 0-8 16,0 1 1-16,0-9 1 15,2-4 0-15,5-3-3 0,2-4 0 16,0-1 0-16,0-2 1 16,3-2 0-16,2 2 0 15,4 5-2-15,1-6 0 16,6-5-4-16,3-1 0 16,2-1-4-16,3-3 0 15,5 4-2-15,0 0 0 16,3-6-1-16,1-5 0 15,4 1-1-15,7 1 1 16,9 4-3-16,3-7 1 16,6-3-3-16,-1 3 0 15,-3 6-1-15,7 5 0 16,6 2-1-16,4-2 0 16,8 4-1-16,1-1 0 15,1 7-1-15,5 5 1 16,5 3-2-16,-4 4 1 15,-6 3-1-15,-2 6 1 0,-1 6-1 16,-1 4 0-16,-3-2 0 16,-6 9 0-16,-7 8 0 15,-2 7 0-15,2 6 0 16,0 1 0-16,-7 2 0 16,-10 2 0-16,-10 1 0 15,-6 1 0-15,-6 10 0 16,-1 1 0-16,3-1 0 15,-2 2 0-15,-3-1 0 16,-4 1 0-16,-3 0 0 0,-6-3 0 16,1-1 0-16,-4-1 0 15,-4-4 0-15,-3 1 0 16,-2 1 0-16,0 3 1 16,3-3-1-16,1-1 1 15,-4-1 1-15,-7-7 0 16,9 4 2-16,-9-4 0 15,3 9 0-15,-1-1 0 16,0-3 1-16,-2 2 0 16,-2 2 1-16,-3-4 1 15,-4 4 0-15,-2 1 0 16,-1-1 3-16,-7-1 1 16,-11 1 3-16,0 2 0 15,5-3-1-15,-1-1 1 16,-8-2-2-16,2 4 1 0,8 1 0 15,-1 2 0-15,-7 4-2 16,2-2 1-16,4 5 0 16,-3-2 1-16,-2 1-2 15,-5 1 1-15,-1 1-1 16,-1 1 0-16,-1-2-1 16,0 4 0-16,2 1-3 15,-2-3 0-15,2 5-2 16,2 1 1-16,-2 3-3 15,-2 1 0-15,-2 0-1 16,-3 0 0-16,-3 2-1 0,-1 2 0 16,0 1-1-16,3-1 1 15,2 1-1-15,6 0 1 16,0 6-1-16,0-4 1 16,-2 2-1-16,-1-4 1 15,-1 7-1-15,-3-1 1 16,-7 3-1-16,0 3 1 15,0 8-1-15,1 4 1 16,4 6-1-16,-5 0 1 16,-11 1 0-16,-3 2 0 15,-5 6-1-15,-1 3 1 16,2 5 0-16,2 0 0 16,4-2 1-16,1 2 1 15,-3 4-1-15,5 1 0 16,9-1-1-16,8 6 0 15,10 6 1-15,8 1 0 16,9 4 0-16,7-2 0 0,6-9 0 16,3-1 0-16,3-5 0 15,4-8 1-15,2-8-1 16,2-12 0-16,-1-12 0 16,-1-13 0-16,-2-2 0 15,0-12 1-15,-1-9 1 16,-5-1 0-16,-1-10 0 15,4 5 0-15,-4-5 0 16,11-15 0-16,8-16-3 16,9-21 1-16,11-21-5 0,7-22 1 15,-46 95-2359-15</inkml:trace>
  <inkml:trace contextRef="#ctx0" brushRef="#br0" timeOffset="-179595.76">24878 10887 1411 0,'0'0'0'0,"0"0"41"16,9 0 0-16,-9 0 31 15,12-10 1-15,-5-1-22 16,-1-1 0-16,1-14-24 16,-2-7 1-16,-1-7-10 15,-4-1 1-15,-2-1-4 0,2 3 0 16,3 0-3-16,4 3 1 16,4 0 0-16,5 1 0 15,5 6 9-15,2 1 0 16,2 4 4-16,-1 3 0 15,-4 7-2-15,1 2 0 16,9 3-4-16,-4 1 0 16,-4 10-6-16,-5 6 0 15,-3 8-2-15,-3 8 0 16,-4 11-2-16,-5 8 1 16,-8 11-2-16,-4 8 1 15,-6 9-1-15,-3 8 1 16,-1 6 2-16,1 7 0 15,-1 13 5-15,4 3 0 16,9-4 5-16,9 3 1 16,9 4-2-16,5-6 1 15,3-10-2-15,2-3 0 16,0-2-3-16,-3-2 0 0,-4-5-11 16,-5-8 1-16,-9-9-7 15,-5-8 1-15,-4 0-2 16,-7-8 0-16,16-50-1829 15</inkml:trace>
  <inkml:trace contextRef="#ctx0" brushRef="#br0" timeOffset="-178957.41">24301 12455 1467 0,'0'0'0'0,"0"0"5"15,0 0 0-15,0-7 10 16,4 17 1-16,5 16 39 16,0 12 1-16,-1 11-14 15,-1 4 1-15,-3 6-4 16,-6 12 1-16,-5 9-5 0,-3-1 0 16,-3-4-8-1,-1-2 1-15,2-6 0 16,5-6 1-16,5-3-3 0,7-2 1 15,8-13-7-15,6-10 1 16,9-9-2-16,8-10 0 16,8-19-7-16,3-11 0 15,4-13-5-15,-1-11 1 16,-6-8-5-16,-2-4 1 16,-7-7-4-16,-6-2 1 15,-5-5-1-15,-4 8 0 16,-3 9-1-16,-4 13 1 15,-8 15-2-15,-5 21 1 16,0 0-1604-16</inkml:trace>
  <inkml:trace contextRef="#ctx0" brushRef="#br0" timeOffset="-176178.88">21151 1230 1374 0,'0'0'56'0,"0"0"0"15,0 0-12-15,27 2 0 16,-17-4-8-16,1-6 0 16,1-3 5-16,6 1 0 15,1-6-22-15,8 1 1 16,10-2-10-16,9 1 1 15,6 2 8-15,5 2 1 16,8-4 3-16,6-4 0 16,5-5 6-16,8 5 1 15,6 6-1-15,4 5 1 16,-4 6-5-16,8 3 1 16,12 3-4-16,1 6 0 15,-2 3-5-15,1 2 1 16,10 1-4-16,-4 6 1 0,-8 5-3 15,-4 5 1-15,1 4-2 16,-4 5 0-16,-9 1-2 16,-8 9 0-16,-1 1-1 15,-5 6 1-15,3 3-1 16,-3 3 0-16,-10 2 0 16,-1 6 0-16,6 7 0 15,-1 5 0-15,-3 7 0 16,-9-2 0-16,-7 11-2 15,-9 0 1-15,-9-1-1 16,-10 6 1-16,-9 4-2 0,-7-6 1 16,-6 5 0-16,-6-3 0 15,-8 6 0-15,-5-2 0 16,-5-1 1-16,-9-3 1 16,-7-5 1-16,-9-3 1 15,-9 10 1-15,-3 1 0 16,-4-3 3-16,-1 0 1 15,-2 3 4-15,-6 1 1 16,-8-1-3-16,-1-2 1 16,4-1 1-16,2 0 1 15,6-9 3-15,-1-1 0 16,-2-6 0-16,1-1 1 16,3-10-5-16,7-2 1 15,9-9-6-15,1-1 1 16,4-2-5-16,6-1 1 15,4-5-11-15,5-10 1 0,6-7-2 16,6-20 1-16,19-20-2053 16</inkml:trace>
  <inkml:trace contextRef="#ctx0" brushRef="#br0" timeOffset="-175348.39">22728 422 1559 0,'14'0'21'0,"37"0"1"15,4 4-10-15,-6-3 1 16,-5 6-13-16,-1-1 1 0,-1 4-1 16,11 4 1-16,9 10 0 15,5 9 0-15,3 0 1 16,4 8 0-16,2 1 2 16,5 3 0-16,6 0 2 15,1 14 1-15,-1 19 0 16,4 8 1-16,12 6 0 15,-1 15 0-15,-3 16 0 16,3 8 0-16,4 10-2 16,-7-1 1-16,-6 5 1 0,-7 7 0 15,-6 6 3-15,-6-2 0 16,-2 5 3-16,-8 0 1 16,-8 1-3-16,-13 3 1 15,-19-4 6-15,-13 0 0 16,-17-4 6-16,-16-1 1 15,-17-7 0-15,-11-6 0 16,-10-1-5-16,-1-7 1 16,-1-10 2-16,5-14 0 15,6-8 0-15,7-7 0 16,9-13 0-16,3-2 0 16,9-7-2-16,6-3 0 15,6-5-6-15,6-5 0 16,7-8-3-16,3-11 1 15,-2-9-4-15,1-7 0 16,1 1-3-16,2-4 1 16,-1 5-4-16,-5-4 1 15,-2-3-2-15,-5-1 1 0,1 1-2 16,-2-9 0-16,7-12-2 16,-14 9 1-16,-2-9-1 15,-2-4 0-15,2 1-5 16,0-11 1-16,16 14-1711 15</inkml:trace>
  <inkml:trace contextRef="#ctx0" brushRef="#br0" timeOffset="-173429.87">22128 282 952 0,'0'0'28'0,"11"30"1"15,-4-15 0-15,-4-6 0 16,-3-9 1-16,2 8 0 0,-2-8 5 16,0 0 0-16,-5 7-6 15,5-7 1-15,0 0-5 16,-9 5 1-16,9-5-2 15,-7 9 1-15,7-9-4 16,0 0 1-16,-2 7-5 16,2-7 0-16,-1 12-4 15,4-7 0-15,2 4-2 16,2 7 0-16,2 4 2 16,2 6 1-16,-1 7 0 0,1 7 0 15,0 7 1-15,1 6 0 16,6 8-2-16,5 17 1 15,10 26 0-15,8 8 0 16,6 8 0-16,3 15 0 16,-3 22-1-16,6 28 0 15,11 14 4-15,6 24 1 16,8 20-3-16,-4 16 1 16,-11 10-1-16,-6 16 1 15,-8 1 0-15,-6 1 0 16,-3-2 6-16,1-13 0 15,1-19 1-15,-1-18 1 16,-3-15 0-16,-2-19 0 16,-8-16 14-16,-3-24 0 15,-2-30 12-15,-6-15 0 16,-4-21 0-16,-6-18 1 0,-6-13-1 16,-2-19 1-16,-3-16-5 15,-1-12 0-15,-6-8-12 16,-5-14 0-16,-3-25-16 15,-6-15 0-15,2-20-13 16,6-18 0-16,6-20-6 16,2-21 1-16,9 124-1895 15</inkml:trace>
  <inkml:trace contextRef="#ctx0" brushRef="#br0" timeOffset="-172747.84">22769 365 1126 0,'5'12'-2'15,"11"30"0"-15,-4 3-3 16,-3 0 1-16,0-4-10 16,1 4 0-16,1 5 11 15,3 11 1-15,5 15 4 16,3 23 0-16,-1 20 13 16,3 13 1-16,8 17 18 0,4 20 0 15,1 20 17-15,8 22 0 16,5 19 4-16,1 14 0 15,4 5-6-15,3 14 0 16,2 2-7-16,2 3 0 16,1-1-2-16,-5-23 1 15,0-21-4-15,-3-17 0 16,-2-21 0-16,-7-10 1 16,-9-14 3-16,-7-16 1 15,-9-13-4-15,-10-16 0 16,-6-9-2-16,-9-17 0 15,-4-17-5-15,-3-18 1 16,-1-13 2-16,-1-15 0 16,5-11 2-16,0-7 0 15,1-9-2-15,-1-4 1 16,-3-8-9-16,2-9 0 0,4-17-12 16,7-14 0-16,-2 52-1807 15</inkml:trace>
  <inkml:trace contextRef="#ctx0" brushRef="#br0" timeOffset="-170729.55">23859 315 987 0,'0'0'35'16,"0"0"0"-16,0 0-2 16,0 0 0-16,-6 21-1 15,6-21 0-15,-8 3 1 16,-1 2 1-16,-2 2-6 0,-1-2 0 15,-4-1 1-15,-3 5 0 16,-3-1-4-16,-1 4 0 16,-3 4-3-16,1 5 0 15,4-1-3-15,4 6 1 16,-1 6-2-16,0-3 1 16,-1 0-4-16,1 4 1 15,2 0-1-15,4 5 1 16,0 2-3-16,5-2 1 15,1 7-2-15,1 9 0 16,-4 5 4-16,0 6 0 16,1 1 2-16,0-4 1 15,1 8-1-15,-1-3 1 16,-5 11-1-16,1 0 1 16,0 5-2-16,-1-5 1 15,3 0 5-15,-1 1 1 16,0 8 3-16,1 3 0 15,3-7-3-15,-2 12 0 0,0 7-5 16,-3 5 1-16,-6 6-4 16,1 1 0-16,-1 11-3 15,0-2 1-15,2-7-4 16,8 0 0-16,8-6-1 16,3-2 1-16,4-1-2 15,7-3 1-15,7-4 1 16,6-1 0-16,-1-13-2 15,6-4 0-15,3-5-1 0,4-6 0 16,4-8 1-16,2-10 0 16,1-2 0-16,2-6 0 15,-1-6 0-15,1-9 0 16,2-6 3-16,1-3 0 16,2-9 2-16,5-2 0 15,9-3 5-15,7-7 0 16,5-3 0-16,6-6 0 15,1-8 0-15,3-4 0 16,2-3 1-16,-3-9 1 16,-12-9 1-16,-5-3 0 15,-4-5 1-15,-2-3 0 16,0-8-4-16,-6-7 1 16,-12-6-4-16,-8-7 1 15,-11-18-1-15,-12-12 0 16,-11-5 2-16,-12-13 0 15,-12-12 0-15,-13-26 0 16,-12-20-4-16,-9-14 0 0,-1-14-2 16,4-4 1-16,8-5-5 15,5-6 1-15,7-2-4 16,2 2 1-16,-4-2-2 16,-9 11 1-16,-10 13-2 15,-12 26 1-15,-20 27-3 16,-20-41 0-16</inkml:trace>
  <inkml:trace contextRef="#ctx0" brushRef="#br0" timeOffset="-170665.56">23165 0 2079 0,'0'0'-1560'0</inkml:trace>
</inkml:ink>
</file>

<file path=ppt/ink/ink5.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1:29.081"/>
    </inkml:context>
    <inkml:brush xml:id="br0">
      <inkml:brushProperty name="width" value="0.05292" units="cm"/>
      <inkml:brushProperty name="height" value="0.05292" units="cm"/>
      <inkml:brushProperty name="color" value="#FF0000"/>
    </inkml:brush>
  </inkml:definitions>
  <inkml:trace contextRef="#ctx0" brushRef="#br0">6899 3563 1399 0,'-5'-17'0'16,"-4"-28"44"-16,-12-9 0 15,-6-8 53-15,-10 0 0 16,-9-8-18-16,-17 1 1 16,-15 2-25-16,-7-2 1 15,-8 10-33-15,-13 8 1 16,-10 3-11-16,-11 10 1 15,0 7 7-15,-13 8 0 16,-18 3 2-16,-19 13 1 16,-11 7-2-16,-12 15 0 15,-6 11-3-15,-8 11 0 16,-3 20-2-16,-8 22 1 0,4 20 3 16,4 5 0-16,6 15 1 15,13 4 0-15,20 8-2 16,21-1 1-16,16-3-8 15,16 2 1-15,24-2-6 16,16 9 1-16,18 1-5 16,21 7 0-16,18 5-3 15,28 3 1-15,28 0-2 16,27 0 1-16,23-6-1 16,33-6 0-16,33-7-1 0,33-6 1 15,20-15-1-15,20-20 0 16,18-16-1-16,14-17 0 15,-1-26-1-15,6-18 0 16,2-18 2-16,16-28 0 16,5-25 0-16,1-18 1 15,-8-21 0-15,-7-16 0 16,-14-17 2-16,-15-16 0 16,-17-17 4-16,-23-12 0 15,-28-10 8-15,-25-6 1 16,-15 7 14-16,-31-8 0 15,-37-7 9-15,-33 3 1 16,-34 0 1-16,-41 4 1 16,-41 1-6-16,-36 11 0 15,-32 14-4-15,-39 15 0 0,-41 21-8 16,-33 27 0-16,-28 32-13 16,-40 52 1-16,-54 50-6 15,-38 67 0-15,-37 73-5 16,-48 83 1-16,-42 85-7 15,-20 52 1-15,579-393-2139 16</inkml:trace>
  <inkml:trace contextRef="#ctx0" brushRef="#br0" timeOffset="2640.28">7587 10892 1691 0,'0'0'0'0,"-34"-36"85"16,4 5 0-16,2 0 54 15,-7-1 1-15,-2-4-65 0,-14-4 0 16,-8 9-42-16,-11 0 1 16,-8-5-13-16,-12 1 1 15,-17 6-6-15,-8 4 1 16,-1-1-2-16,-8 11 1 16,-5 3-5-16,-12 5 1 15,-16 10 0-15,-10 13 0 16,-10 10 1-16,-11 12 0 15,-3 10-3-15,-17 11 0 16,-4 7-3-16,-13 10 0 16,-14 9-2-16,3 8 0 15,5 9-1-15,5 2 0 16,9 0-1-16,6 9 1 16,2 8-1-16,7 8 0 15,4 8-1-15,8 15 1 16,4 13-1-16,10 17 0 0,7 8 0 15,27 11 0-15,30 3-2 16,22-2 0-16,26-6-2 16,27-16 1-16,30-16-9 15,28-13 1-15,23-14-11 16,29-1 1-16,32-1-7 16,31-5 1-16,34-11-2 15,24-6 0-15,33-2 3 16,25-11 0-16,15-19 2 0,8-11 1 15,-5-18 6-15,1-28 0 16,5-26 5-16,4-33 1 16,13-27 4-16,5-33 1 15,5-31 5-15,-8-32 1 16,-6-30 20-16,-14-18 1 16,-10-16 42-16,-25-5 1 15,-20-3 6-15,-29 0 0 16,-29 0-6-16,-38 3 1 15,-34 0-14-15,-29-1 1 16,-29-7-14-16,-23-2 1 16,-23 3-8-16,-36 16 1 15,-31 3-21-15,-35 11 1 16,-29 15-9-16,-35 25 0 16,-38 33-3-16,-47 28 0 0,-35 36-6 15,-40 43 0 1,-41 51-20-16,-48 67 1 0,-44 74-37 15,-35 83 1-15,-40 88-13 16,-41 81 1-16,589-420-1981 16</inkml:trace>
  <inkml:trace contextRef="#ctx0" brushRef="#br0" timeOffset="37549.25">9400 15553 1455 0,'9'17'0'0,"9"26"44"0,13 11 0 0,12 13 37 15,18 9 0-15,21 14-19 16,9 0 0-16,17-1-33 15,14-11 0-15,27-4-12 16,23-3 1-16,16-5-5 16,12-8 1-16,2-9-3 15,3-9 1-15,-4-9 8 16,-2-10 0-16,-3-13 2 0,-7-13 1 16,-13-12 8-16,-8-11 1 15,-16-5 4-15,-25-10 0 16,-27-11 5-16,-19-1 0 15,-14-2 10-15,-21 0 1 16,-23 3-9-16,-28-3 1 16,-32-9-11-16,-20 4 1 15,-17 5-19-15,-12 8 1 16,-16 6-10-16,1 8 1 16,13 10-7-16,17 7 1 15,22 10-3-15,14 2 0 16,13 5-20-16,12 1 1 15,10 0-23-15,0 12 1 16,18-2-4-16,4 9 0 16,12 7 1-16,7 5 1 15,6 7 8-15,4 2 0 16,11 2 8-16,7 3 1 16,3 0 8-16,13 1 1 0,7 3 7 15,12 1 1-15,8-2 2 16,5 8 1-16,13 4 6 15,1 3 1-15,5-1 1 16,8-3 0-16,10-2 1 16,-1 0 0-16,1-2 5 15,-8-8 0-15,6-10 7 16,3-15 0-16,0-13 9 16,-3-16 1-16,-9-12 6 0,-7-12 1 15,-13-7 2-15,-3-11 0 16,-7-10 6-16,-7-12 1 15,-13-12 14-15,-22-2 0 16,-18-1 6-16,-16-2 0 16,-14-6-8-16,-18-1 0 15,-17 2-8-15,-22 6 1 16,-19 6-9-16,-19 5 0 16,-21 5-7-16,-10 7 0 15,-3 8-5-15,-3 9 1 16,-7 6-10-16,3 6 0 15,0 8-4-15,-4 4 0 16,-6 4-3-16,-4 5 1 16,-5 6-1-16,1 1 0 15,8 0-3-15,1-2 1 16,-5-7-1-16,12-3 0 16,13-5-1-16,7-10 0 15,5-20 0-15,2-5 1 0,3-3-1 16,4-6 0-16,10-3 0 15,2-1 1-15,1-4-1 16,-1-6 1-16,4-3-1 16,6 2 0-16,10 4 0 15,10-3 1-15,13-1-3 16,10 2 1-16,11 3-2 16,13-3 1-16,15-7-1 0,16 1 0 15,12 2 0-15,14 7 0 16,13 11-2-16,1 10 1 15,10 7-2-15,2 13 0 16,13 16-3-16,1 13 1 16,-7 8-6-16,1 14 0 15,9 13-4-15,1 11 0 16,0 11 0-16,3 5 1 16,9 6-1-16,-6 8 0 15,-8 4 3-15,-4 6 1 16,-4 7 0-16,-4 8 1 15,-9 9 2-15,-3 8 0 16,-9 9 1-16,-1 7 1 16,-1 16 1-16,-3 5 0 15,-11 6 1-15,-2-6 0 16,1-9 2-16,-1-3 0 16,11-2 0-16,9-10 0 15,11-16 1-15,-3-8 0 0,-1-7 0 16,5-7 1-16,8-7-1 15,-1-11 1-15,-5-10-1 16,5-5 1-16,4 2 0 16,0-1 0-16,-6 1 0 15,-3 3 0-15,-2 2 0 16,-3 5 0-16,0 5 0 16,-6 2 0-16,-9-2 0 15,-6-5 0-15,-2-1 0 16,3-4 0-16,6-6 0 0,3-3 0 15,3-5 0-15,3-7 0 16,2-8 0-16,5-6 0 16,8-3 0-16,2-4 0 15,-7-3 0-15,2 2 0 16,5 3 0-16,3-4 1 16,1-4-1-16,7-1 1 15,6 2-1-15,4 4 1 16,-1 3-1-16,3 1 1 15,5 3-1-15,-5 5 1 16,-9 4-1-16,-7 5 1 16,0 1-1-16,-9-2 0 15,-12-8 0-15,-7-6 0 16,-16-3 0-16,-7-5 0 16,-9-5 0-16,-7-6 0 0,-17-6 0 15,-12-4 0-15,-8-5 0 16,-15-14 0-16,-19-16 1 15,-17-8 1-15,-14-7 0 16,-20-5 1-16,-17-9-1 16,-6-9 1-16,2-8-1 15,-1-4 1-15,-15-6-1 16,0-3 0-16,11 6-1 16,-2 2 0-16,-7 1 0 15,-7-2 0-15,2 3 0 16,-4 4 0-16,-5 11-1 15,-5 7 1-15,-6 0-1 0,6 5 0 16,14 3 0-16,1 4 0 16,2 2-1-16,15-1 1 15,26 4-1-15,12 0 0 16,18 4-1-16,16 1 0 16,17 4-7-16,13 0 1 15,12-1-8-15,14 5 1 16,7 2-5-16,11 8 1 15,8 8-1-15,10 7 1 16,15 0 0-16,2 7 0 16,2 4-1-16,0 6 0 15,0 6-2-15,8 7 1 16,10 8 1-16,3 4 0 16,0 4 3-16,5 7 1 15,11 6 3-15,5 1 1 0,4-1 1 16,0 2 0-16,7 1 2 15,-8 4 1-15,-4 2-2 16,-6-2 1-16,-2-4 0 16,-10 1 0-16,-18-1 0 15,-12 2 0-15,-7-1 4 16,-15-1 0-16,-11 3 3 16,-14-1 0-16,-13-5 1 15,-12-5 1-15,-11-4 0 16,-11-7 0-16,-9-8 0 15,-8-11 0-15,-14-11 0 0,-4-15 1 16,0-15 0-16,-6-12 1 16,1-13-1-16,0-8 1 15,10-7 0-15,9-8 0 16,8-4 0-16,6 0 0 16,7 5-1-16,7 3 1 15,8 10-2-15,6 7 1 16,11 12-1-16,6 9 0 15,4 17 0-15,13 16 0 16,14 16-2-16,9 18 0 16,13 16-16-16,2 12 0 15,3 11-26-15,1 14 0 16,1 12-18-16,6 2 0 16,7-7-17-16,4 0 0 15,4 7 3-15,14 1 0 16,8-4 18-16,9-2 0 15,2 1 14-15,5 4 1 0,6-4 14 16,7 1 0-16,6 1 17 16,1 2 1-16,-2 3 11 15,3-8 0-15,3-16 4 16,-6-5 1-16,-2-7 17 16,0-7 1-16,7-10 10 15,0-14 1-15,1-11 1 16,-5-13 1-16,-3-14 2 15,1-18 0-15,-5-18 0 0,-1-15 1 16,0-9 3-16,-4-15 1 16,-6-13-5-16,-5-9 1 15,-2-2-6-15,-6 0 0 16,-7-3 5-16,-9 4 0 16,-13 8-8-16,-8 2 0 15,-10-2-2-15,-12 5 0 16,-6 1-7-16,-7 3 1 15,-8 1-5-15,-6 0 0 16,-10-5-3-16,1 0 0 16,0-5-2-16,-6 3 0 15,-5 8 2-15,-3 1 1 16,-4-6-2-16,0 6 1 16,0 9-6-16,-2 5 1 15,-1-1-5-15,-6 5 1 16,-7 2-3-16,-10 8 0 15,-13 12-2-15,-14 10 0 0,-14 12-2 16,-14 9 0-16,-16 8-13 16,-19 15 1-16,-29 13-18 15,-19 11 1-15,157-35-1811 16</inkml:trace>
</inkml:ink>
</file>

<file path=ppt/ink/ink50.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21:53.998"/>
    </inkml:context>
    <inkml:brush xml:id="br0">
      <inkml:brushProperty name="width" value="0.05292" units="cm"/>
      <inkml:brushProperty name="height" value="0.05292" units="cm"/>
      <inkml:brushProperty name="color" value="#FF0000"/>
    </inkml:brush>
  </inkml:definitions>
  <inkml:trace contextRef="#ctx0" brushRef="#br0">4879 5415 750 0,'0'0'0'0,"6"29"12"0,-6-4 1 16,-6-3 13-16,-1 2 0 16,-3 13 11-16,-3-1 0 15,-1-5-3-15,0 2 1 16,0 3-15-16,2 2 0 16,6 2-2-16,3-3 1 15,-3 1 0-15,3-5 0 16,-6-1 1-16,4-2 0 15,1-2-1-15,3-6 1 16,-3-6-6-16,-1 1 1 16,1 7-3-16,-1-8 1 15,5-16-927-15</inkml:trace>
  <inkml:trace contextRef="#ctx0" brushRef="#br0" timeOffset="1686.32">5638 4368 929 0,'0'0'0'16,"-36"40"19"-16,1-6 1 16,-5 8 35-16,-6 6 1 15,-9 9 7-15,0 2 0 16,-6 7-27-16,-3 3 1 16,1 7-14-16,1-1 0 15,11-2-10-15,5-3 1 16,5 3 2-16,6 3 1 15,0 7-1-15,-1 2 0 0,-2-2-2 16,2 4 0-16,-1 13-1 16,4 7 0-16,-1 4-3 15,3 9 0-15,4 8-1 16,-1 0 0-16,7 0-3 16,1-5 0-16,4-2-2 15,2-5 1-15,6-2-2 16,6-7 0-16,11-12-1 15,10-1 0-15,4-8 0 16,12-3 0-16,6-3 0 0,5-2 0 16,3-4 1-16,-5-8 0 15,-7-4-1-15,-5 4 1 16,-6 9 1-16,-6 2 1 16,-3 10 4-16,-8 8 0 15,-5 4 4-15,-13 8 1 16,-9 6 3-16,-12 1 0 15,-16 3 0-15,-14 1 1 16,-12-2-1-16,-9 0 1 16,0 3 1-16,-9-8 1 15,-9-10-2-15,4-11 1 16,5-7-1-16,9-12 0 16,5-7-3-16,7-11 0 15,2-9-2-15,11-8 1 16,12-3-1-16,7-6 1 15,7-6-2-15,7-2 0 0,3 0-3 16,4-5 1-16,6 0-1 16,1 3 0-16,-3-1-2 15,1 3 0-15,2-4-2 16,2 1 1-16,5 5-3 16,-1 0 1-16,6-4-2 15,-1 4 0-15,5 8-2 16,2-1 0-16,-9-28-1507 15</inkml:trace>
  <inkml:trace contextRef="#ctx0" brushRef="#br0" timeOffset="4688.92">3932 9096 526 0,'0'0'0'16,"19"3"27"-16,-3-1 0 16,4-4 18-16,-3-1 1 15,1 3-23-15,0 3 1 16,1 2-15-16,4 4 1 16,7 3-7-16,-2 2 1 15,0 0-1-15,2 3 1 16,6 1 0-16,1 6 0 15,3-2 5-15,3 2 1 16,1 4 12-16,-4-4 1 0,-3-1 10 16,2-2 1-1,7-1-2-15,3 1 1 0,6 3-3 16,5 4 1-16,2-2-6 16,1 4 1-16,-5-5-4 15,1 1 0-15,1 0 4 16,10 2 1-16,8 0 4 15,-2-1 1-15,-4-1-5 16,-3 0 0-16,0-1-4 16,6-1 1-16,7 2-3 15,-1-2 0-15,-9-1 0 16,0-1 1-16,4-3-3 0,2 2 1 16,8 3-2-16,-5-1 1 15,-1-3-4-15,-3-1 1 16,4 0-1-16,9 2 1 15,2 0-1-15,2 3 1 16,-6-3-1-16,2 1 1 16,5 1-3-16,2-1 1 15,-5 1 0-15,1-1 0 16,11 3-2-16,-3 1 1 16,-2-4-3-16,-1 2 0 15,1 2-1-15,5-2 0 16,-3 2-2-16,-1 2 0 15,-1-4 0-15,0 2 0 16,5 0 1-16,-2 0 1 16,-10 0 1-16,2 2 0 15,1 1 0-15,0 6 0 16,0 3 0-16,-1 2 0 0,-8-4-2 16,1 6 0-16,3-1-1 15,0 2 1-15,-8 2-1 16,7 4 1-16,-1 3-2 15,0 0 1-15,-7-2-1 16,2-2 1-16,3-3-2 16,3 0 1-16,6 0-1 15,-5 2 1-15,-4 2-1 16,1-1 0-16,6-1-1 0,2-1 0 16,-1-2-1-16,-2-3 1 15,-6 1 0-15,4 1 0 16,2 0 0-16,-4-1 0 15,-10 3 0-15,-1 5 0 16,4-3 0-16,1-1 1 16,2-2-1-16,-8-3 0 15,-4 4-1-15,1 2 1 16,-6 0-2-16,1 3 0 16,-4 0-1-16,-4 2 1 15,-5-2-1-15,-8 0 1 16,-10 4-1-16,-5 3 1 15,-4 2-1-15,-3 3 1 16,-7 7-1-16,-4-1 1 16,-5-7-1-16,-9-6 1 15,-9-3 0-15,-5-4 0 16,-4-1 0-16,-5 0 1 0,-7 1 1 16,-7 1 1-16,-12-3 0 15,-13-2 1-15,-12-8 0 16,-6-1 0-16,-8-1 2 15,-11-1 0-15,-13-5 0 16,-1-4 1-16,0-5-1 16,-5-3 1-16,-8 1-3 15,-1 2 0-15,6-5-2 16,-1 1 1-16,-9 3-2 16,-1-6 1-16,3-10-1 0,6-6 0 15,-4 1-1-15,-7-6 0 16,2-1-1-16,-3-3 1 15,5-2-1-15,-6-2 1 16,-8-2-1-16,2 0 0 16,7-2 0-16,1 2 0 15,1-4 0-15,-6-3 0 16,-4-1 0-16,5-1 0 16,10 2 1-16,-5-2 0 15,-6-3 0-15,0-2 1 16,6 0 0-16,-2 0 1 15,1 2-1-15,-2 2 1 16,0-1-1-16,-3 1 0 16,6 0-1-16,3-4 1 15,-6 0-1-15,2-2 1 16,10 4-1-16,-3-4 0 0,2 1 0 16,-5 1 0-16,6 0-1 15,2 0 0-15,6-1-1 16,0-4 1-16,1 1-1 15,2-6 1-15,5 0-1 16,8-4 1-16,1-5 0 16,0-3 0-16,4-2 0 15,0-1 0-15,5 5 0 16,5-1 0-16,2 0 0 16,2-6 0-16,2-1 0 0,6-3 1 15,8-1-1-15,0 1 1 16,1 3 0-16,4-1 0 15,-1-1 0-15,6-1 1 16,4-3 1-16,2 3 1 16,8 2 0-16,0 1 1 15,4 4-1-15,2 3 0 16,-6 1-1-16,4-5 1 16,2 5-2-16,-2-1 1 15,2 7-1-15,3 2 0 16,0 6-1-16,6-3 0 15,8-6-2-15,8 1 1 16,6-5-1-16,4-2 0 16,11-1-1-16,10-11 0 15,14-1-2-15,8-3 1 16,11-6-3-16,11-3 0 16,8-10-4-16,4 1 0 0,13 3-20 15,9-1 1-15,10-1-11 16,-1 1 1-16,-108 86-1561 15</inkml:trace>
  <inkml:trace contextRef="#ctx0" brushRef="#br0" timeOffset="35786.44">14872 7433 817 0,'0'0'0'0,"-44"-31"13"15,-6 5 0-15,-13-4 12 16,-13-3 1-16,-5 0 0 16,-4 4 0-16,-7 7-7 15,-8 4 0-15,-10 6-3 16,-4 9 1-16,-1 13-3 15,-5 7 0-15,0 13-3 0,-1 10 0 16,8 13-1-16,10 4 0 16,17 11-3-16,17 10 1 15,27 8-3-15,21 9 0 16,21 4-1-16,28 5 0 16,25-4-1-16,23-6 0 15,17-20-1-15,16-17 1 16,20-15-2-16,11-20 1 15,13-11-1-15,6-15 0 16,0-17 2-16,5-11 0 16,-4-22-1-16,-6-14 1 15,-17-16 6-15,-8-13 0 16,-20-9 6-16,-14-10 1 16,-19-10 15-16,-17-2 1 15,-19-2 8-15,-21 7 1 16,-20 4 4-16,-17 11 1 0,-21 17-2 15,-17 8 0-15,-24 13-8 16,-17 12 1-16,-10 14-16 16,-18 18 1-16,-25 21-10 15,-13 22 1-15,-17 18-9 16,4 12 0-16,1 15-4 16,11 13 1-16,164-75-1253 15</inkml:trace>
  <inkml:trace contextRef="#ctx0" brushRef="#br0" timeOffset="62040.38">11608 11209 492 0,'0'0'0'15,"0"0"0"-15,0 26 1 16,0-19-2-16,0-7 0 16,-12 12-14-16,-2-4 0 15,14-8-331-15</inkml:trace>
  <inkml:trace contextRef="#ctx0" brushRef="#br0" timeOffset="78703.5">17262 9572 806 0,'9'20'0'16,"10"38"20"-16,7 4 1 15,1 4 32-15,-2 1 1 16,-4 1 3-16,-5-1 0 15,-4 6-19-15,-3 1 0 16,-6 2-12-16,-4-5 0 16,-7-5-4-16,0-5 0 15,-1-2-7-15,-2-2 1 0,-8 1-2 16,-1 1 1-16,-1-7 1 16,0-2 1-16,-5-1-1 15,-3-6 1-15,-1-7-1 16,2-1 1-16,0-6-1 15,-2-3 1-15,-3 2-3 16,-3-2 1-16,-4 2 1 16,-1-6 1-16,2-8 1 15,-1-7 1-15,-1-7-3 16,1-5 0-16,-1-7 2 16,2-6 0-16,0-2 0 15,-1-8 0-15,-2-1-3 0,-8-3 0 16,-8-4-2-16,-9 0 1 15,-2-6-3-15,-3-5 1 16,-2 1 0-16,-9-6 1 16,-11-10-2-16,-3-3 1 15,-1 0-3-15,-3-1 0 16,-7-2-2-16,-3-6 0 16,5-4 0-16,-1-8 0 15,-1 3 1-15,8-4 0 16,6-5 0-16,6-5 1 15,7 1 6-15,1-12 1 16,3-3 4-16,5-6 1 16,5-4-1-16,10-2 1 15,6 3-1-15,5 4 0 0,4 9-4 16,-1-4 1-16,1-6-5 16,2 1 1-16,2 10-5 15,8 6 0-15,11 1-2 16,3 1 0-16,9 6-3 15,7 7 1-15,9 5-2 16,10 3 0-16,10 2-1 16,9 4 0-16,3 7-1 15,7 9 1-15,4 5-1 16,8 10 0-16,11 10 0 16,8 6 0-16,13 9-1 0,5 13 0 15,0 7-2-15,7 12 0 16,9 14-1-16,9 6 0 15,3 6-3-15,7 9 1 16,13 10-1-16,8 6 0 16,15 8-1-16,-4 7 1 15,-3 12-1-15,-4 9 1 16,1 15 0-16,1 15 1 16,5 13 0-16,-7 14 1 15,-14 1 0-15,-20 10 1 16,-19 1 0-16,-22 5 1 15,-24 7 0-15,-21-15 0 16,-16-14-1-16,-10-23 1 16,-10-22 2-16,-8-13 0 15,-9-4 0-15,-5-1 1 16,-3-12 0-16,-1-1 0 16,-2-11 1-16,8-10 0 0,3-17-1 15,6-15 1-15,3-13-1 16,7-14 0-16,0 0 0 15,7-14 0-15,-7 14-1477 16</inkml:trace>
  <inkml:trace contextRef="#ctx0" brushRef="#br0" timeOffset="81721.56">16861 7107 806 0,'0'0'0'16,"22"-12"14"-16,-5 4 1 15,-5 1 15-15,3 2 0 16,8-4-2-16,-4 0 1 15,-3 2-11-15,0 2 1 16,0-4-7-16,-1 1 1 16,1 1-3-16,-2-2 1 15,1 1-2-15,2-3 1 16,1 9 2-16,5-1 1 16,-4 0 4-16,6 3 1 15,8 0 2-15,8 0 0 16,5 3-1-16,1-3 1 15,3 0-1-15,-1 0 0 0,-1 0-3 16,-1 0 0-16,5 3-4 16,2-3 0-16,6 2 4 15,2-2 0-15,7 4 9 16,1-1 0-16,-1 1-4 16,3-1 0-16,10-1 4 15,2-2 0-15,-3 0 0 16,-3 3 0-16,-2-1-1 15,0 1 1-15,1 4-1 16,4-1 0-16,-3 2-5 0,-4 1 1 16,0 1-2-16,4-1 1 15,14-4-2-15,1-1 0 16,1-4-1-16,-3-4 1 16,6 4-3-16,2 7 1 15,-2 2-2-15,-3-1 0 16,-1 4 0-16,-1 2 1 15,5 9-2-15,-4 3 0 16,-8-2 0-16,-4 0 1 16,2 2-3-16,-2 4 0 15,0-3 1-15,-5 6 0 16,-5 3-2-16,-1 3 0 16,3 2 2-16,-1 4 1 15,2 5-1-15,0 0 0 16,-7 2 3-16,-2-1 0 15,2 6-1-15,-5 8 0 0,3 10-1 16,-3 3 0-16,-9-2-3 16,-7-2 1-16,-4-1-3 15,-3 7 1-15,0-1-1 16,-2 2 0-16,-5-6 0 16,-6 3 0-16,-3 1 1 15,-5 3 1-15,-8-4-1 16,-8-2 1-16,-13-2-1 15,-8-1 1-15,-8-7-1 16,-8 5 1-16,-7 6-2 0,-11-2 0 16,-12-9 0-16,-9-4 0 15,-6-3 4-15,-3 1 1 16,2-3 3-16,-2 2 1 16,-5-5 0-16,-5-4 0 15,1-1 1-15,0-6 0 16,2 0-1-16,0-10 1 15,-1-2-3-15,1-5 1 16,10-7-1-16,-1 0 1 16,-2-3-2-16,2 1 0 15,2-8-3-15,5-6 0 16,7 1-2-16,3-8 0 16,-3-5 0-16,-4-1 1 15,-3 0 1-15,2-2 0 16,5-2 0-16,4-2 0 15,-1-3 0-15,4-5 0 16,-2-6-1-16,-3-6 1 0,3 0-3 16,6-4 1-16,5-5 0 15,-4-3 1-15,0-6-1 16,-5 4 1-16,-3-4-2 16,-2 0 0-16,-4 1 0 15,4-4 1-15,5 3-2 16,-4-1 0-16,-1-6 0 15,-2 2 0-15,0 2 0 16,0 3 1-16,-2 4-2 0,0 2 1 16,-3-2-1-16,-4-4 1 15,-3 0 0-15,1 1 0 16,4 1 0-16,2 5 1 16,1-1-1-16,-1 3 1 15,-2 1 0-15,5-1 0 16,9 6-1-16,7-3 0 15,4-3 3-15,1-2 0 16,6 2 1-16,-1 7 1 16,-1 2 1-16,2 6 1 15,1 3-2-15,6 6 1 16,0 9-3-16,1 7 1 16,1 5-3-16,-1 3 1 15,2 6-2-15,4 5 0 16,7 1-5-16,2 4 0 15,1 9-3-15,6 5 0 16,6 3-9-16,13-3 0 0,-7-33-2166 16</inkml:trace>
  <inkml:trace contextRef="#ctx0" brushRef="#br0" timeOffset="83801.64">16376 7274 996 0,'0'0'0'0,"16"-9"18"15,2 0 0-15,8-5 24 16,2-1 0-16,-3-2-8 15,-2-3 1-15,-2 0-10 16,-1-6 0-16,-3-7 2 16,-1-3 1-16,-3-3 6 15,1 3 1-15,3 3 2 0,4-3 1 16,-3-2-2-16,9-4 1 16,4 1 1-16,6-1 0 15,2-1-6-15,7-4 1 16,5-6-4-16,-1-1 1 15,-3 4 0-15,3-4 0 16,-1 0-3-16,0-3 1 16,4 4-4-16,-2-1 0 15,6-8-5-15,1-1 0 16,2 10-4-16,-2 1 1 16,-3 2-3-16,0 0 0 15,3 1-2-15,2 4 1 16,3 7-2-16,3-4 1 15,-5 1-1-15,-1-1 0 16,2 3-2-16,3 1 0 0,6 1-2 16,3 8 1-1,-2 3-1-15,1 3 0 0,-5 3 0 16,8 2 1-16,2 4-2 16,6 7 1-16,1 4-2 15,0 3 1-15,-1 0 0 16,5 7 0-16,6 2 0 15,2 3 0-15,-2-7-1 16,2 2 1-16,4 1-1 16,-1 1 0-16,-5 3-1 15,-1 0 1-15,-1 6-1 16,3-1 0-16,-6 4-1 0,-4 1 1 16,-7 4 0-16,-1-2 0 15,-4 1-1-15,-2 1 1 16,-3 1 1-16,-3 3 0 15,-12 3 0-15,-1-4 0 16,2 0 1-16,3 8 1 16,6-1-1-16,-4 6 0 15,-2-4 0-15,2 2 1 16,1-2 0-16,3-6 0 16,5 1 0-16,1-3 1 15,3-6-1-15,-8 0 1 16,-7-3-1-16,-3 0 0 15,-2 1 0-15,-4 1 0 16,0-1 1-16,-6 2 1 16,-3 1 0-16,-3-3 0 15,-1 2 1-15,-5 1 1 0,-2-1-1 16,-5 2 1-16,1 10-1 16,-2 6 1-16,0 8-3 15,-4 4 1-15,-5-1-2 16,-5 8 0-16,-5-2-1 15,-4 1 0-15,-6-4-1 16,-2-1 0-16,-3 7-1 16,-7-5 1-16,-6-1-1 15,-6-6 0-15,-4-5 0 16,-6-5 1-16,-4-2-1 0,-8-5 0 16,-6-4-1-16,-11 0 1 15,-3-1 0-15,-4-4 0 16,-1 2 0-16,1 2 1 15,-2 1-1-15,2-3 1 16,4 2 0-16,3-4 0 16,2-10-1-16,2-2 1 15,0-5 1-15,5-2 0 16,1 1 0-16,7 1 0 16,2-4-1-16,4-1 0 15,-1-4-1-15,1 2 1 16,-2 5 0-16,6 0 0 15,8-1-1-15,6-1 1 16,7 1 0-16,-2-3 0 16,9 3-1-16,3-1 1 15,4-1-1-15,7-2 0 16,-12 2 0-16,7 3 1 0,-4-1 0 16,2-3 0-16,-2 3 0 15,-2-1 0-15,-3 1-1 16,-3-1 1-16,-6 2 0 15,-4 4 0-15,-1-4 0 16,0 2 0-16,0 2 0 16,3-4 0-16,4 2 0 15,7-4 1-15,5-3-1 16,9 0 0-16,-7-7-2 0,12-5 1 16,13-14-3-16,12-10 0 15,-30 36-1969-15</inkml:trace>
  <inkml:trace contextRef="#ctx0" brushRef="#br0" timeOffset="91120.07">18417 8800 1030 0,'0'0'0'16,"0"0"19"-16,0 0 0 16,18-17 25-16,-11 10 1 15,3-4-9-15,6-3 1 16,7-5-21-16,4-3 1 16,4-4-5-16,6-2 1 0,8-1-5 15,2-1 1-15,1 4-2 16,-8 11 0-16,-10 6-3 15,-3 18 0-15,-4 12-2 16,-9 15 1-16,-18 11-1 16,-8 10 0-16,-11 2-1 15,-7 3 1-15,-2 4-2 16,1-4 1-16,6-10-1 16,9-11 1-16,14-16-1 0,15-8 0 15,15-1 0 1,9-8 1-16,7-8 2 0,5-12 0 15,4-12 3-15,2-2 1 16,3-5 2-16,-5-4 1 16,-2-1-8-16,-3-6 0 15,-48 42-1040-15</inkml:trace>
  <inkml:trace contextRef="#ctx0" brushRef="#br0" timeOffset="91487.82">19154 8601 1355 0,'0'0'0'15,"-10"0"0"-15,10 0 0 16,2 9-1-16,13-3 1 16,14 8 18-16,1-2 1 15,-2-12 14-15,-7-5 0 0,4-5 8 16,-2-4 0-16,3-5-2 15,6-2 0-15,5-1-12 16,7 3 1-16,7 3-8 16,7 7 1-16,8 8-5 15,-6 4 0-15,-15 11-5 16,-9 10 1-16,-17 9-3 16,-14 9 0-16,-13 6-1 15,-15 4 0-15,-11 0-2 16,-12-11 1-16,-5-8-1 15,-5-7 1-15,-1-10-2 0,10-7 1 16,10-6-6-16,7-19 1 16,30 16-1381-16</inkml:trace>
  <inkml:trace contextRef="#ctx0" brushRef="#br0" timeOffset="91967.75">19091 8642 1321 0,'7'2'0'16,"12"0"5"-16,13-2 1 16,14-4-2-16,7-4 1 15,-2-4 7-15,4-4 1 16,3-6 21-16,4-3 0 16,-4 3 17-16,0-1 1 15,2-8-1-15,-11 5 1 16,-10 5-13-16,-11 4 0 0,-10 5-10 15,-6 12 1-15,-1 4-9 16,-6 13 1-16,-3 16-5 16,-4 3 0-16,-5 6-3 15,0 1 0-15,4 2-7 16,6-2 1-16,11-5-4 16,4-8 1-16,7-6-3 15,8-7 1-15,10-13-1 16,4-8 1-16,4-13 0 0,0-11 0 15,-3-6 1 1,-6-3 1-16,-6-4 0 0,-10-1 1 16,-12-1 1-16,-14 0 1 15,-17-2 1-15,-17 3 1 16,-10 4 1-16,-12 7 0 16,-8 7 0-16,2 10 0 15,11 14-5-15,11 5 0 16,11 7-4-16,14 5 0 15,6 6-3-15,10-4 1 16,-1-19-1527-16</inkml:trace>
  <inkml:trace contextRef="#ctx0" brushRef="#br0" timeOffset="92306.15">20490 8291 1276 0,'1'10'0'0,"6"18"16"16,1 17 1-16,-8 9 7 16,-6-1 1-16,-3-2 23 15,1-6 0-15,-1-12-15 16,2-13 0-16,5-8-5 16,4-3 1-16,5-4-7 15,9-10 1-15,12-16 1 16,5-8 1-16,6-13-1 15,-2-3 1-15,-7-7-4 0,-7-3 1 16,-7-4 5-16,-9 6 1 16,-10 4-2-16,-12 8 1 15,-7 8-1-15,-14 8 0 16,-10 8-3-16,-1 9 0 16,3 13-5-16,5 9 1 15,11 5-9-15,8 1 0 16,20-20-1530-16</inkml:trace>
  <inkml:trace contextRef="#ctx0" brushRef="#br0" timeOffset="93238.38">20110 9516 2094 0,'0'0'0'16,"18"-3"1"-16,1-2 1 0,10 3-22 16,-3-1 0-16,-26 3-1523 15</inkml:trace>
  <inkml:trace contextRef="#ctx0" brushRef="#br0" timeOffset="108260.82">19809 9283 1254 0,'0'0'0'16,"0"-26"47"-16,-2 2 1 16,-1-2 51-16,-8-6 1 15,-3-2-3-15,-2-3 1 16,-2-2-35-16,-3-1 0 15,-2 0-26-15,-5-7 1 16,-9-1-11-16,-7-6 0 16,-7 2 2-16,-6 0 1 15,-3-3-3-15,-3-4 0 16,-8-3-6-16,-8-4 0 0,-11-1-2 16,-7-3 1-16,-2-1 0 15,-7 4 0-15,-10 3 1 16,-13-7 0-16,-9-2 1 15,-6-1 0-15,-13 3 1 16,-11-2 0-16,-15-1 0 16,-11 3 1-16,-16 5 4 15,-12 4 1-15,-18 0-1 16,-11 8 0-16,-6 4-2 16,1 10 1-16,7 10-2 0,13 1 1 15,17 8-1-15,11 6 0 16,16-1-3-16,7 2 1 15,15-6-5-15,19-1 0 16,20 9-5-16,15 0 0 16,10-1 0-16,9 5 0 15,14 4-2-15,5 4 1 16,6 4-3-16,7-3 0 16,8 3 1-16,17-1 0 15,11 1-2-15,8-1 1 16,0 3-1-16,3-5 0 15,6 3 1-15,3-1 1 16,2-3-3-16,2 0 1 16,-9 0 1-16,2 4 0 15,1-1 0-15,4 2 0 16,7-5 1-16,-11 5 1 16,4 2 1-16,0-3 0 0,0 5-3 15,-2-1 1-15,-1 4-2 16,-3 0 0-16,1 6-2 15,0-3 0-15,-1 3-5 16,-3-1 1-16,-5 7-2 16,-5 0 0-16,-13-1-5 15,6-4 1-15,33-19-2292 16</inkml:trace>
  <inkml:trace contextRef="#ctx0" brushRef="#br0" timeOffset="119510">19555 8630 156 0,'0'0'0'16,"0"0"-117"-16</inkml:trace>
</inkml:ink>
</file>

<file path=ppt/ink/ink51.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24:25.823"/>
    </inkml:context>
    <inkml:brush xml:id="br0">
      <inkml:brushProperty name="width" value="0.05292" units="cm"/>
      <inkml:brushProperty name="height" value="0.05292" units="cm"/>
      <inkml:brushProperty name="color" value="#FF0000"/>
    </inkml:brush>
  </inkml:definitions>
  <inkml:trace contextRef="#ctx0" brushRef="#br0">9950 6187 1086 0,'0'0'0'16,"25"17"17"-16,-2 4 0 15,7 7 26-15,2-4 1 16,0-2 16-16,-1 2 0 16,5 6-17-16,4 6 1 15,1 2-10-15,-1 11 1 16,-3 8-10-16,2 9 1 16,3 5-7-16,3 0 1 15,2 3-5-15,10 0 1 16,6 1-5-16,4-3 0 15,2 3-3-15,5-1 1 16,5 1-3-16,11-8 1 16,6 2-1-16,6-1 1 0,4-4-2 15,7-7 1-15,12-7 2 16,12-8 0-16,19-8 3 16,13-2 1-16,16-8 7 15,15-7 1-15,9-5 2 16,17-3 0-16,0-2 1 15,14-2 1-15,3-10 0 16,2-2 0-16,6-5-5 16,-1-13 1-16,-1-11-4 15,-7-11 0-15,-4-6 11 16,-11-10 0-16,-8-14 5 0,-12-5 0 16,-5-3 1-16,-16-8 0 15,-10-11-5-15,-5-7 0 16,-14-1-2-16,-9-13 1 15,-10 2 6-15,-20 1 0 16,-23 6 0-16,-14 3 0 16,-14 2-3-16,-17 13 1 15,-15 11-6-15,-12 4 1 16,-12-3-6-16,-11 8 0 16,-7 7-6-16,-2 9 0 15,0 1-5-15,5 4 0 16,4 3-6-16,2-1 0 15,-2 55-1951-15</inkml:trace>
  <inkml:trace contextRef="#ctx0" brushRef="#br0" timeOffset="3026.24">7095 8518 1119 0,'0'0'0'15,"49"8"28"-15,0 1 0 16,10 3 26-16,8 6 0 16,5 7-16-16,6 10 1 15,1 7-20-15,7 8 0 16,4 12-8-16,9 13 1 16,12 11-4-16,15 6 1 0,22 3-3 15,14 7 1-15,7 5-2 16,15-8 0-16,10-6 1 15,14-4 0-15,9-3 0 16,12-4 1-16,13 1 1 16,8-5 1-16,8 1-1 15,8 4 1-15,6 2 6 16,-1-4 1-16,5-1 12 16,4-7 1-16,9-9 11 15,4-18 1-15,0-18 15 16,-2-18 1-16,-5-18-3 0,0-13 0 15,-10-14 1-15,1-16 1 16,0-12-7-16,-10-11 0 16,-24-9-5-16,-15-4 1 15,-22 4-3-15,-21 4 1 16,-19 9-5-16,-20 5 0 16,-17 4-6-16,-18 7 1 15,-17 8-7-15,-22 4 1 16,-17 2 0-16,-11 2 1 15,-9-2-2-15,-12 6 0 16,-14-3-1-16,-9 8 1 16,-4 8-1-16,-4-3 0 15,-12 2-3-15,-1-4 0 16,0-2-4-16,1 5 0 16,6 10-1-16,-7-3 0 15,-4-1-3-15,-1-2 1 0,-4 1-7 16,-2 3 0-16,-5 1-4 15,-5-2 1-15,-8-1-4 16,-2-2 0-16,-12-4-1 16,-8-2 0-16,-16-7-1 15,-8-4 0-15,-4-4-2 16,-13-5 0-16,-14-8-3 16,-9-5 1-16,-7 1-1 15,-16-8 1-15,-8-12-1 16,-17-7 0-16,-10-6 0 0,-10-11 0 15,-13-6-2-15,-12 0 0 16,-11-8-2-16,-7 6 1 16,-4 4-2-16,-22-2 0 15,-11-1 1-15,-16 3 1 16,-10 10-4-16,-11 8 1 16,-20 9 0-16,-8 9 1 15,-6 15-12-15,-22 16 0 16,-9 19-5-16,-11 35 1 15,-9 29-12-15,-19 41 1 16,-4 39-13-16,1 22 0 16,428-147-1755-16</inkml:trace>
  <inkml:trace contextRef="#ctx0" brushRef="#br0" timeOffset="18992.59">10772 13907 1187 0,'0'0'0'15,"-17"17"37"-15,-3-3 0 16,8-4 32-16,-4-3 0 15,2-3-10-15,-2-4 1 16,-1-2-28-16,-5-1 1 16,-1-6-13-16,0 5 0 15,4 4-5-15,1-1 1 16,3-3-5-16,0 1 0 16,5 3-3-16,-2-5 1 15,6 1-3-15,6 4 1 0,-16-7-1 16,9 4 0-16,7 3 1 15,-7-21 1-15,14-10 1 16,4-9 1-16,7-7-1 16,1-8 1-16,6-9 4 15,-2-9 1-15,5-6 3 16,4-13 0-16,6-15 14 16,-1-8 1-16,4-6 4 0,0-7 1 15,4-12-5-15,14-12 1 16,18-18-4-16,3-6 1 15,-1-13 5-15,0-1 1 16,2-4 0-16,9 3 1 16,6 4 4-16,-5 2 0 15,-11 0-6-15,-3 0 0 16,5-2 7-16,2-7 1 16,6-7-2-16,-5-4 0 15,-6-3-4-15,4-3 0 16,14-6-2-16,-2-8 0 15,-8-1-5-15,3-1 0 16,0-7-6-16,5 1 1 16,-2 3-1-16,-6 3 0 15,-15 0-4-15,0 13 1 16,-3 15-5-16,0 17 1 16,2 9-3-16,-13 21 0 0,-12 15-3 15,-9 19 1-15,-7 11 0 16,-7 19 0-16,-6 13-1 15,-1 13 0-15,0 8-1 16,-7 6 0-16,-2 10-3 16,0 8 1-16,-7 15-2 15,0 3 0-15,-4 0-2 16,1 6 1-16,3 6-2 16,-11-10 1-16,6 5-3 15,-4-4 0-15,2-12-3 16,7-15 1-16,0 36-2362 0</inkml:trace>
</inkml:ink>
</file>

<file path=ppt/ink/ink52.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25:41.091"/>
    </inkml:context>
    <inkml:brush xml:id="br0">
      <inkml:brushProperty name="width" value="0.05292" units="cm"/>
      <inkml:brushProperty name="height" value="0.05292" units="cm"/>
      <inkml:brushProperty name="color" value="#FF0000"/>
    </inkml:brush>
  </inkml:definitions>
  <inkml:trace contextRef="#ctx0" brushRef="#br0">2496 2291 907 0,'0'0'0'0,"0"0"12"16,14-21 1-16,-14 21 14 15,0 0 0-15,14 18-2 16,2-6 0-16,0-9-12 15,11-6 1-15,13-2-5 16,4-7 0-16,-1-1-4 16,10 7 1-16,10 6-2 15,13 3 1-15,10 4 0 16,4-5 1-16,0-2 0 0,11 0 0 16,12 8 1-16,0 3 1 15,5-6-1-15,7-2 0 16,11 3 4-16,8-3 1 15,13 6 1-15,15-6 0 16,-3-6 5-16,7-6 1 16,4-3 2-16,9 0 0 15,7-6-1-15,1-1 0 16,1 2 1-16,5 5 1 16,5-5 0-16,3 5 0 15,13 0 3-15,1 3 0 16,2 4 0-16,6 1 0 15,1 1 0-15,12-2 0 16,1 5-5-16,3 0 0 16,8 1-2-16,6 3 1 15,11-1-4-15,2 2 1 0,-3 2-1 16,3-1 0-16,3-10-2 16,9 2 1-16,22 2-1 15,1-3 1-15,9-6 0 16,2 1 0-16,3 8-1 15,18-4 0-15,7 1 4 16,-2-1 0-16,4 2 2 16,-2 2 1-16,2 0 6 15,17 2 0-15,4 2 8 16,4-4 1-16,3 0-3 16,-2-6 0-16,4-2 3 0,3-3 0 15,13 3-7-15,-1-6 1 16,10-2-9-16,-6-1 0 15,-2-2 0-15,-12 2 0 16,-1-1-2-16,-8 3 1 16,-12 3 7-16,-16-2 1 15,-18 2 2-15,-21 0 0 16,-17 12-4-16,-18-4 1 16,-28 4-5-16,-22-3 0 15,-17-6 4-15,-28 4 1 16,-15-4-1-16,-20 6 0 15,-20-6-3-15,-16 2 1 16,-21 2-2-16,-16-2 0 16,-16 5-4-16,-16 2 0 15,-19 0-1-15,-8 0 0 16,-5 0-2-16,-3-3 0 0,-7 3-2 16,4-7 1-16,-4 7-4 15,3-5 1-15,-3-7-5 16,-2 3 0-16,2 0-4 15,0 9 1-15,0 0-3 16,0 0 0-16,0 0-2135 16</inkml:trace>
  <inkml:trace contextRef="#ctx0" brushRef="#br0" timeOffset="5308.06">17207 8002 761 0,'0'0'0'15,"11"-19"21"-15,-3 5 0 16,-8 14 55-16,8-7 1 16,-8 7 22-16,0 0 0 15,0 12-34-15,0 16 0 16,-2 22-18-16,-2 9 0 0,-3 10-10 16,-2 2 0-16,-1 7-9 15,3-9 0-15,3-6-7 16,2-15 0-16,2-1-3 15,0-9 1-15,2-2-2 16,5-8 1-16,-3-9-4 16,3-7 1-16,0-1-2 15,-2-6 0-15,2-5 2 16,0-9 1-16,6-12 3 0,-6-17 1 16,-2-10 11-16,-3-15 1 15,-6-2 10-15,-1-13 1 16,0-5 3-16,-1-4 1 15,-2 1-3-15,-3 3 1 16,-1 0-11-16,1 13 0 16,6 22-7-16,1 13 0 15,2 15-5-15,2 11 1 16,0 9-5-16,9 34 0 16,0 37-5-16,0 23 0 15,1 17-6-15,-1 13 0 16,-2 8-6-16,0-8 1 15,0-25-2-15,1-25 0 16,-1-29-2-16,1-12 0 16,1-19-6-16,9-23 1 15,15-25-3-15,1-23 0 16,-6-30-1-16,-5-20 1 0,-23 107-1688 16</inkml:trace>
  <inkml:trace contextRef="#ctx0" brushRef="#br0" timeOffset="10024.62">19303 8506 963 0,'0'0'0'0,"0"0"14"15,-9-19 1-15,0 7 18 16,-3-7 1-16,-4-7 13 0,-2-4 1 16,-5-4-6-16,-2 1 0 15,-3 1-21-15,-7 7 1 16,-7-5-9-16,-4 6 0 16,-5-2-1-16,-6 10 1 15,-3-3 3-15,-7 5 0 16,-5 1 4-16,-4 1 1 15,-2-1-1-15,-3 3 0 16,-3 1-1-16,-3 4 1 16,-1-3-2-16,-6 1 1 15,3 1-4-15,-3-2 1 16,-8 1-3-16,0 2 1 16,6 5-2-16,-2 3 0 15,-8 4-2-15,2 3 1 16,1-1-1-16,8 3 0 15,-2 2-4-15,0-2 1 16,5-3-2-16,4 1 1 16,9 4-2-16,3 2 0 0,0-3-1 15,4 0 1-15,5 6-1 16,9-6 0-16,12 0-2 16,9-3 1-16,12 0-1 15,7 6 1-15,6-4-2 16,1 4 1-16,10 1-1 15,8 7 1-15,9 6-1 16,8-1 1-16,8 0-1 16,10-1 0-16,11-2 0 15,7-2 0-15,13 2 0 16,8-2 0-16,5-3-1 0,13 0 1 16,9 0-1-16,8-2 1 15,11-4-1-15,0 3 0 16,9 4 1-16,8 6 0 15,10-2 0-15,-2 5 0 16,-1-2 0-16,6 4 1 16,2-5 3-16,3 3 0 15,4 2 0-15,-4-4 0 16,-3-1 2-16,-4-11 1 16,-1-5 3-16,-6-1 0 15,-5-2 0-15,-11-4 1 16,-12-5-1-16,-11-7 0 15,-10-2 11-15,-9-5 1 16,-19-10 4-16,-18 3 0 16,-18 1 3-16,-21-10 0 15,-16-18-3-15,-24-9 0 0,-31-2-1 16,-26-7 0-16,-37-8-3 16,-26-10 0-16,-51-12-4 15,-43-5 0-15,-37 3-9 16,-30 8 1-16,-25 5-6 15,-24 19 1-15,-25 21-5 16,-30 40 0-16,-30 46-2 16,-35 42 1-16,476-83-1608 15</inkml:trace>
</inkml:ink>
</file>

<file path=ppt/ink/ink53.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27:02.958"/>
    </inkml:context>
    <inkml:brush xml:id="br0">
      <inkml:brushProperty name="width" value="0.05292" units="cm"/>
      <inkml:brushProperty name="height" value="0.05292" units="cm"/>
      <inkml:brushProperty name="color" value="#FF0000"/>
    </inkml:brush>
  </inkml:definitions>
  <inkml:trace contextRef="#ctx0" brushRef="#br0">2265 5382 1803 0,'9'23'0'0,"14"37"72"0,5 27 1 0,0 23 48 0,-3 18 1 16,-11 21-46-16,-3 24 1 16,-4 21-43-16,-7 2 1 15,0 6-10-15,5-10 0 16,7-26-10-16,3-34 0 16,9-49-5-16,10-35 1 15,6-39-10-15,8-50 1 16,8-55-2-16,1-44 0 15,-57 140-1888-15</inkml:trace>
  <inkml:trace contextRef="#ctx0" brushRef="#br0" timeOffset="467.07">3676 4396 1915 0,'-10'17'0'0,"-13"19"2"15,-13 11 0-15,-4 15 10 16,-15 16 0-16,-21 26 70 16,-7 24 1-16,-6 28-14 15,-7 26 0-15,6 18-4 16,18-4 0-16,28-11-16 16,26-33 1-16,32-32-12 15,20-34 1-15,17-27-22 16,7-31 0-16,6-40-9 15,5-33 1-15,12-37-8 16,0-30 0-16,-2-32-3 0,2-31 0 16,0-22-11-16,-1-12 0 15,-1 5-23-15,-6 27 1 16,-19 40-4-16,-10 44 1 16,-12 50 11-16,-4 43 0 15,-1 43 8-15,-8 50 1 16,-6 53 7-16,-10 35 0 15,-1 32 8-15,1 10 1 16,6-3 2-16,5-26 0 16,4-21 2-16,5-36 0 15,-6-26 4-15,6-37 0 16,4-24 3-16,5-31 0 16,8-38-4-16,3-48 1 15,9-63-3-15,-9-45 1 16,-43 175-1775-16</inkml:trace>
  <inkml:trace contextRef="#ctx0" brushRef="#br0" timeOffset="1000.85">4583 3963 1892 0,'18'-12'0'0,"22"-18"-2"15,24-11 1-15,17-8 4 0,0-1 0 16,4-7 70-16,6-2 1 16,13-3-4-16,6 1 1 15,1 4-10-15,-2 16 1 16,8 20-14-16,-10 25 0 16,-20 21-14-16,-24 31 0 15,-28 27-10-15,-26 21 0 16,-25 19-6-16,-17 10 0 15,-24 11-5-15,-6-4 0 16,-2-9-1-16,8-22 1 16,20-27-2-16,18-29 1 15,19-32-3-15,19-28 0 16,27-19-1-16,16-19 1 16,7-9-4-16,8-4 1 15,11 6-3-15,8 17 1 16,4 16-2-16,-5 31 0 15,-19 33-2-15,-23 33 1 16,-25 33 0-16,-24 22 0 0,-25 25-1 16,-22 18 1-16,-22 6-1 15,-7-16 0-15,-2-22 1 16,16-32 0-16,17-39 1 16,15-37 0-16,15-39-2 15,20-46 0-15,19-34-3 16,13-31 0-16,17-25-18 15,2-25 1-15,-60 164-1966 16</inkml:trace>
  <inkml:trace contextRef="#ctx0" brushRef="#br0" timeOffset="1680.66">6363 3221 1657 0,'12'-21'0'0,"23"-26"-1"16,22-19 1-16,27-18 0 16,8-8 0-16,5-7 0 15,4-1 0-15,6 1 1 16,-3 6 0-16,-12 4 3 15,7 6 1-15,12-1 4 16,2 13 1-16,-9 5 1 0,-4 19 1 16,3 14 1-1,-3 14 0-15,-15 23 11 0,-16 29 1 16,-20 32 3-16,-21 34 1 16,-22 38-1-16,-27 37 1 15,-31 51-5-15,-27 28 1 16,-34 3-3-16,6-17 0 15,17-16 2-15,12-25 0 16,11-20 0-16,30-31 0 16,28-26-2-16,27-31 0 15,28-31-4-15,28-31 0 16,28-32-1-16,21-25 0 16,31-32-3-16,35-18 1 15,24-20-1-15,13-8 1 16,0-1 6-16,-11 10 0 15,-12 8 4-15,-23 19 0 16,-20 12 3-16,-31 19 0 0,-43 14-1 16,-28 5 1-16,-29 13-9 15,-29 8 1-15,-14 5-17 16,-39 16 0-16,53-21-1884 16</inkml:trace>
  <inkml:trace contextRef="#ctx0" brushRef="#br0" timeOffset="2461.14">1897 9944 2228 0,'0'0'0'16,"54"-56"65"-16,13-8 0 16,23-17 49-16,18-12 1 15,15-11-68-15,22-24 1 16,24-23-39-16,22-20 1 0,20-26-8 16,43-27 1-16,36-28-1 15,25-20 0-15,15-21-1 16,35-13 1-16,32-2 1 15,20-5 1-15,11 0 2 16,18 3 0-16,8 11 7 16,-3 11 0-16,1 6 9 15,-11 23 0-15,-11 15 4 16,-21 22 1-16,-29 11 0 0,-28 22 0 16,-22 23-1-16,-32 19 1 15,-37 17-2-15,-24 16 1 16,-22 15-4-16,-28 20 1 15,-35 18-1-15,-31 11 1 16,-17 12-3-16,-21 7 1 16,-16 8-4-16,-8 8 0 15,-8 1-3-15,-12 10 1 16,-17 4-3-16,-9 2 1 16,-3 5-2-16,-1-3 0 15,-9-4-3-15,-3 12 1 16,-6 10-2-16,-5 6 0 15,-6 1-2-15,3-1 1 16,1-2-4-16,5-5 0 16,6-9-2-16,1-4 0 0,4-8-11 15,9 7 1-15,9-5-33 16,5-4 0-16,9-1-52 16,8-4 1-16,10-3-67 15,2-3 1-15,-52 13-1853 16</inkml:trace>
  <inkml:trace contextRef="#ctx0" brushRef="#br0" timeOffset="45861.73">13988 12242 1019 0,'0'0'0'15,"0"0"31"-15,-21-17 0 16,14 10 34-16,0 5 0 16,-2 2-1-16,-5-3 0 15,-6-1-25-15,-4 4 0 16,-5 7-13-16,1 0 0 16,4 9-7-16,4 4 1 0,6 3-5 15,-2-1 1-15,6 1-1 16,4 3 0-16,-3 7-4 15,4 1 1-15,5-1-2 16,5 3 0-16,1 8-2 16,3 2 0-16,-1 5-2 15,1 4 1-15,-5 14-1 16,5 6 1-16,5 1-2 16,-6 2 0-16,1 1 1 15,-3 4 1-15,-1 7 0 16,-2 2 0-16,-1 1 2 0,2 8 0 15,1 4 0-15,-1 4 0 16,-8 2 5-16,2 2 0 16,-1 6 3-16,1-5 0 15,-2-5 0-15,-1 0 1 16,3 4 0-16,2-9 0 16,0-13-3-16,-1-6 0 15,1-3-4-15,-4-6 1 16,2-7-2-16,1-5 0 15,-1-7 1-15,2-7 0 16,0-7 1-16,2-8 0 16,1-11 1-16,1-3 0 15,-1-2-1-15,2 0 1 16,4-3 2-16,0-2 0 16,-2-4 2-16,2-3 1 15,7-4-1-15,3-1 1 0,2-4-3 16,6-1 1-16,10-1 1 15,3-1 0-15,6-3 0 16,14-3 0-16,11 1 0 16,6-1 0-16,8 1-4 15,10 0 0-15,15-2-4 16,10 1 1-16,3 1-3 16,8 1 1-16,8 0-2 0,6 3 0 15,8 0-2 1,2 3 1-16,-3-6 0 0,1 4 0 15,6 3 0-15,-2 1 0 16,2-3 3-16,-6 2 0 16,-3 4-1-16,-9 3 1 15,-8 2 2-15,-12 4 1 16,-11 2-1-16,-10 5 1 16,-4-1 6-16,-8 0 1 15,-14 4 2-15,-11-2 0 16,-8-1-2-16,-11-1 0 15,-9 2-3-15,-10-2 1 16,-7-6-3-16,-6-3 0 16,-3-1-2-16,0-2 1 15,-9-5 0-15,0 0 1 16,2 9 0-16,-2-9 0 16,1 10-1-16,-1-10 0 0,0 0 1 15,0 0 0 1,0 0-1-16,0 0 0 0,0 0-1 15,0 0 0-15,0 0-1 16,0 0 0-16,0 0-1 16,2-8 1-16,-2 8-3 15,-2-14 1-15,4 0-2 16,2-3 1-16,-1-2-3 16,1-9 0-16,3-10 0 15,-2-4 0-15,4-4-2 16,1-6 1-16,1-9 1 15,0-6 0-15,1-9 0 0,2-8 1 16,4-6 0-16,-4-5 0 16,0-7-1-16,0-5 1 15,0-2-1-15,2-5 0 16,-4-9-1-16,1 2 1 16,-3 6-1-16,1 6 0 15,-2 6-1-15,-1 4 0 16,-6 9 0-16,0 7 0 15,0 5-1-15,-2 5 1 16,-4 4-2-16,2 5 1 16,2 7 0-16,0 8 0 15,2 8-1-15,0 6 1 16,-4 9-1-16,0 9 1 16,2 2-1-16,0 4 0 15,0 1 0-15,0 10 0 16,-3-9-1-16,3 9 1 0,0 0-2 15,0 0 1-15,-2-7-2 16,2 7 1-16,0 0-2 16,0 0 1-16,0 0-1 15,7 5 1-15,-7-5 0 16,9 0 0-16,-9 0-1 16,9 4 1-16,-2-2-1 15,-7-2 1-15,9 1 1 16,-9-1 0-16,0 0 1 15,0 0 0-15,-18-8 0 16,-7-4 1-16,-10-6 0 0,-5-1 0 16,-10-2 0-16,-6-1 0 15,-8-4 0-15,1 3 1 16,-1-3 1-16,-5 2 0 16,-6 3 0-16,-12 2 0 15,-6 2 0-15,-4 2 0 16,-4 4 0-16,-5-1 0 15,-12-2 0-15,-2 2 0 16,-2 3-1-16,-5 3 1 16,-3-1-1-16,-2 0 0 15,-2 2-1-15,1 3 1 16,6 4-1-16,2 1 1 16,2-1-1-16,3-1 1 15,10 5-1-15,6 1 1 16,-2-2-1-16,9 2 1 15,7 1-1-15,4-2 1 0,7 0-1 16,6 1 1-16,6-1-1 16,7-3 0-16,11-3 0 15,7 0 0-15,8 2 0 16,6 1 0-16,8-3 0 16,-3 4 0-16,2-3-1 15,0 5 1-15,0 4-5 16,-11 6 0-16,32-16-2176 15</inkml:trace>
</inkml:ink>
</file>

<file path=ppt/ink/ink54.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28:35.299"/>
    </inkml:context>
    <inkml:brush xml:id="br0">
      <inkml:brushProperty name="width" value="0.05292" units="cm"/>
      <inkml:brushProperty name="height" value="0.05292" units="cm"/>
      <inkml:brushProperty name="color" value="#FF0000"/>
    </inkml:brush>
  </inkml:definitions>
  <inkml:trace contextRef="#ctx0" brushRef="#br0">18542 11953 1366 0,'0'0'0'16,"16"-17"35"-16,2-1 1 16,10-2 51-16,11-5 0 15,12-1-19-15,11-1 0 16,1-6-39-16,8 0 0 15,12-14-9-15,12-6 0 16,16-11-7-16,11-11 1 0,10-4 10 16,18-15 0-16,21-17 5 15,11-6 1-15,10-10-11 16,0-2 1-16,1-13 5 16,1 0 1-16,0 2-2 15,0-8 1-15,0-6-3 16,-6-3 0-16,-2-1 11 15,-8-1 0-15,-14-7 3 16,-4 2 1-16,-4-2-8 0,-10 3 1 16,-15 4-2-16,-12 6 0 15,-14 5-2-15,-21 9 0 16,-15 6-4-16,-14 7 1 16,-9 4-3-16,-13 10 1 15,-14 10-4-15,-10 1 0 16,-9 3-3-16,-10 4 0 15,-10 3-4-15,-8 4 1 16,-7 6-2-16,-8 3 1 16,-8 5-3-16,-10 7 1 15,-12 9-2-15,-6 7 0 16,-4 14-2-16,0 8 0 16,2 16-3-16,0 12 0 15,-16 14-1-15,2 15 0 16,3 13-1-16,-2 11 1 15,-12 13-3-15,-5 14 0 16,0 12-2-16,-19 18 1 0,-15 22-3 16,-14 13 0-16,-8 14-1 15,-3 2 1-15,-4 9-3 16,-15 6 1-16,-9 8 1 16,-6 5 0-16,-13 4 0 15,-2 10 0-15,-7 3 1 16,6 5 1-16,10 3 0 15,12 3 1-15,15-1 1 16,15 2 0-16,19 5 1 0,14 4 1 16,14 2 1-16,-3 2 0 15,-6 5-1-15,6-8 1 16,17-11-13-16,1-12 1 16,9-14-7-16,3-9 1 15,94-182-1848-15</inkml:trace>
  <inkml:trace contextRef="#ctx0" brushRef="#br0" timeOffset="2098.48">16025 13680 772 0,'0'0'0'16,"-58"2"24"-16,-4 10 0 16,-14 14 36-16,-17 5 1 15,-20 5 7-15,-10 8 0 16,-6 9-25-16,-14 17 1 15,-12 13-10-15,-16 8 0 16,-11 6-7-16,-3 12 0 16,-2 7-4-16,7 7 0 15,5 5 2-15,8 5 0 16,8 8 7-16,2-3 0 0,0-1-2 16,11-1 0-16,17 6-2 15,11-7 1-15,-1-1-5 16,15-3 1-16,21 1-4 15,16-4 1-15,20-9-3 16,19-10 1-16,13-12-2 16,19-14 0-16,19-14-3 15,16-17 1-15,14-17-3 16,17-18 1-16,25-17 1 0,15-19 1 16,4-19-1-16,17-17 1 15,15-16 0-15,24-23 0 16,18-25 2-16,8-14 0 15,-3-6 2-15,-6-11 0 16,-9-6-1-16,-11-10 0 16,-12-13 6-16,-1-6 1 15,-2-9 4-15,-22 2 1 16,-20 0 1-16,-21 11 0 16,-11 11 3-16,-25 14 1 15,-25 16-7-15,-24 7 0 16,-31 19-5-16,-19 13 1 15,-26 23-4-15,-27 21 1 16,-37 24-11-16,-35 33 1 16,-40 33-4-16,-41 54 1 15,-47 55-9-15,-39 58 0 16,-34 53-6-16,-15 50 0 0,387-303-1810 16</inkml:trace>
  <inkml:trace contextRef="#ctx0" brushRef="#br0" timeOffset="14599.26">23303 7100 929 0,'0'0'0'16,"0"0"-46"-16,-12-17 1 16,12 17-584-16</inkml:trace>
  <inkml:trace contextRef="#ctx0" brushRef="#br0" timeOffset="15716.17">22846 6640 1063 0,'-7'17'0'0,"-12"22"16"15,-11 21 1-15,-7 11 15 0,-7 12 1 16,-9 11-33-16,-9 9 0 15,-7 0 2 1,-8 0 0-16,-19 5 4 0,-9 4 0 16,-7 2 6-16,-13 11 0 15,-19 10 4-15,-8 7 0 16,-7 10 3-16,0 6 1 16,-7 1 1-16,-3 7 0 15,-5 0-1-15,-12 11 0 16,-1-1-1-16,0-3 0 15,-5 2-3-15,3-5 0 16,11-3-1-16,0 3 1 16,-2 3-3-16,0 4 1 15,-5 3 1-15,-9 3 1 16,-4-8-2-16,-4-2 0 16,-1-4 0-16,-7 3 1 0,-2 6 1 15,-5-3 1 1,-9 5 0-16,-6 7 0 0,-5 1-3 15,-3 4 1-15,0 2-2 16,-1 4 1-16,-1 1-3 16,4 0 1-16,9 3 0 15,7-3 1-15,13-16-2 16,15 3 0-16,11-5-1 16,21-1 1-16,12 7-1 15,9 2 0-15,8-1-2 16,13-6 0-16,4-9-2 0,14-12 1 15,13-12-5-15,15-11 1 16,14-13-3-16,16-16 1 16,14-21-1-16,11-12 0 15,8 1-1-15,10-12 0 16,9-13-5-16,10-12 0 16,8-7-7-16,13-12 1 15,19-11-5-15,20-12 0 16,28-13-2-16,21-16 1 15,26-25 0-15,33-23 0 16,34-27 2-16,29-25 1 16,17-29 3-16,15-21 1 15,13-25 2-15,13-21 0 16,12-13 6-16,2-20 1 16,-5-12 2-16,14-18 0 15,14-19 2-15,12-11 0 16,6-5 8-16,3-7 0 0,7-4 18 15,-3-17 0-15,-18-7 11 16,-4-5 0-16,3-6-1 16,-12 3 1-16,-13-2-5 15,-10 3 0-15,-9 8-4 16,-21 12 0-16,-32 13 0 16,-22 15 0-16,-27 28-5 15,-27 15 0-15,-33 23-5 16,-27 23 0-16,-26 27-6 0,-27 18 0 15,-31 19-4 1,-27 21 1-16,-31 25-4 0,-26 22 1 16,-25 23-8-16,-28 30 1 15,-34 28-16-15,-36 34 0 16,174-17-1608-16</inkml:trace>
  <inkml:trace contextRef="#ctx0" brushRef="#br0" timeOffset="15816.41">17339 10473 817 0,'-248'269'0'16,"-333"359"13"-16,-54 95 0 15,635-723-646-15</inkml:trace>
  <inkml:trace contextRef="#ctx0" brushRef="#br0" timeOffset="19598.82">18064 10046 1399 0,'18'12'0'0,"35"23"37"16,26 23 1-16,17 24 31 16,27 23 0-16,23 23-16 0,11 9 0 15,0 3-32-15,4-8 0 16,-2-11-8-16,-2-12 0 15,7-16-5-15,-11-8 1 16,-19-10-1-16,-12-4 0 16,-6-2-1-16,-10-3 1 15,-14-4-2-15,-9-8 1 16,-4-1-6-16,-1-11 0 16,-78-42-1388-16</inkml:trace>
  <inkml:trace contextRef="#ctx0" brushRef="#br0" timeOffset="19949.13">19611 9151 1343 0,'-12'40'0'0,"-22"67"19"15,-6 56 1-15,-1 53 14 16,4 40 0-16,7 32-5 16,2 11 0-16,2-1-5 0,3-23 0 15,3-31-3-15,6-36 1 16,4-30-2-16,4-28 0 15,6-28-3-15,6-29 0 16,6-26-4-16,4-18 0 16,7-25-4-16,10-36 1 15,-33 12-1299-15</inkml:trace>
  <inkml:trace contextRef="#ctx0" brushRef="#br0" timeOffset="20316.15">20287 7879 963 0,'-7'-17'0'16,"-13"-33"2"-16,-4 1 0 0,-6 9 3 15,-2 15 1-15,5 12 38 16,8 8 0-16,5 10 5 15,16 21 1-15,15 26-2 16,19 23 1-16,15 16-5 16,25 24 0-16,21 14-9 15,21 20 0-15,12 14 1 16,11 10 1-16,9 2-9 16,0-2 1-16,-5-9-3 15,-13-11 1-15,-15-27-4 16,-10-21 0-16,-4-16-5 0,-12-25 1 15,-10-21-16-15,-8-27 1 16,-11-30-4-16,-6-31 0 16,-56 45-1270-16</inkml:trace>
  <inkml:trace contextRef="#ctx0" brushRef="#br0" timeOffset="20616.33">22453 6372 1455 0,'-16'9'0'0,"-26"8"12"15,-11 28 0-15,-4 38 33 16,-1 42 1-16,-7 55 3 15,-15 76 1-15,-9 67-26 16,-14 51 1-16,-15 47-5 16,0 9 0-16,7 0-8 15,1-1 1-15,6-5-13 16,14-24 1-16,14-21-5 16,11-14 1-16,65-365-1330 15</inkml:trace>
</inkml:ink>
</file>

<file path=ppt/ink/ink55.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29:02.448"/>
    </inkml:context>
    <inkml:brush xml:id="br0">
      <inkml:brushProperty name="width" value="0.05292" units="cm"/>
      <inkml:brushProperty name="height" value="0.05292" units="cm"/>
      <inkml:brushProperty name="color" value="#FF0000"/>
    </inkml:brush>
  </inkml:definitions>
  <inkml:trace contextRef="#ctx0" brushRef="#br0">7417 2181 1209 0,'23'3'0'0,"32"0"30"0,12 8 0 15,9 8 28-15,10 5 1 16,18 2-12-16,15-5 1 0,-1-6-30 15,16-3 0-15,16 6-5 16,21 3 0-16,19-1-4 16,26 5 0-16,15 1-2 15,12 5 0-15,6 3-1 16,12 6 1-16,19-5-1 16,15 4 1-16,17 3 0 15,18-7 0-15,10-8 3 16,27-9 0-16,21-6 0 0,29-5 0 15,18-2 3-15,17-9 1 16,6-1 4-16,3-3 1 16,12-5 4-16,-6-6 0 15,0 2 6-15,-15 0 1 16,-13 1 1-16,-23-8 0 16,-36-5-2-16,-35-4 0 15,-36 3 4-15,-41 1 0 16,-28-4 3-16,-46 0 0 15,-44 0 1-15,-37-5 1 16,-41-2-2-16,-31-13 0 16,-32-18-8-16,-32-7 1 15,-32-2-5-15,-28-1 1 16,-26 1-2-16,-38-4 1 16,-40-5-8-16,-40 8 1 15,-40 1-7-15,-38-1 1 16,-32-7-4-16,-37 6 1 0,-36 3-4 15,-31 1 1-15,-29 3-3 16,-27-2 1-16,-22-5-1 16,-35 15 0-16,-26 10-1 15,-34 19 0-15,-19 25 1 16,-42 27 0-16,-31 38 1 16,-40 64 0-16,-34 69-1 15,-44 80 1-15,-33 81-2 16,-21 92 0-16,-1 81-2 0,40 49 1 15,839-568-1866-15</inkml:trace>
  <inkml:trace contextRef="#ctx0" brushRef="#br0" timeOffset="4124.6">5969 4541 918 0,'0'0'0'15,"0"0"21"-15,30-5 0 0,7 10 22 16,7 7 1-16,2 0-6 16,0 0 0-16,-5 0-8 15,-6 1 0-15,-3-5-11 16,0 4 1-16,8 14-5 15,6 2 1-15,7 5-3 16,7 5 0-16,7 7 2 16,2 0 0-16,1-4 0 15,-1 1 1-15,3 3-1 16,4 2 1-16,7 3 2 0,-2 4 0 16,-5 1-3-16,7 0 1 15,14 6-1-15,-2-2 1 16,-5-6-1-16,-3 1 1 15,3 0-1-15,7 3 1 16,1-4-2-16,-1 5 0 16,-1 0 8-16,1-1 1 15,16 6 1-15,-2-1 0 16,-13-3 3-16,3 5 0 16,8 7 0-16,-1-2 0 15,-9-7-1-15,5-3 0 16,14 2-6-16,-2 1 1 15,-6 4-5-15,1 0 1 16,7-1-1-16,-3-1 0 16,-8-8-4-16,4 3 0 15,9 3 0-15,0 4 0 16,-10 1-1-16,6 6 0 0,15 1-2 16,-8-6 0-16,-6-2 2 15,1-2 1-15,9 3 1 16,1 2 0-16,3 1-1 15,1-3 0-15,1-8 2 16,9 3 1-16,7 2 0 16,-7-2 1-16,-2 6-3 15,-1 1 1-15,6 0-2 16,3-3 1-16,0-2 2 0,-1 5 0 16,-10 2 2-16,4 2 0 15,4-4 0-15,1 2 1 16,1-2-1-16,-6 4 1 15,-7 2-1-15,0 1 0 16,5 2-1-16,1-2 1 16,-6-5-3-16,1 3 1 15,1 7-2-15,4-1 0 16,4-6-2-16,-8 1 0 16,-5 4-1-16,-3 5 1 15,14 0-3-15,-7 1 0 16,-2-10 0-16,-3 1 0 15,2-2-2-15,2 2 1 16,4 0-1-16,-6-1 1 16,-6-8 2-16,2 4 1 15,6-3 1-15,-1 1 0 0,-8-2 2 16,0 3 0-16,-1-1-1 16,-4-3 0-16,-4-4-1 15,4 0 0-15,0 4-1 16,0 0 1-16,-5 0 2 15,-3-4 0-15,0-2-1 16,-10-1 1-16,-2 4 0 16,1-1 0-16,3 2 1 15,-3 0 0-15,-10-7-2 16,4-2 1-16,6 1-3 16,-4-1 0-16,-9 6-2 15,-5-4 0-15,0 2-1 0,0-6 1 16,2 1-1-16,-2-6 0 15,-4-1 1-15,-1 3 1 16,-6 4-2-16,5 0 1 16,5-2-2-16,-5-6 0 15,-6-2-1-15,-10-5 0 16,-1 1 0-16,-1-4 1 16,-1 3-3-16,4-1 1 15,-1-2-1-15,-2 2 0 16,-10-2-1-16,0 1 1 15,2-1-1-15,4 0 0 16,3 1 0-16,1-1 1 16,1 2-1-16,-6 2 0 15,-4-4 1-15,-1 2 0 16,0 0 0-16,1 4 1 16,-1 1-4-16,-5 2 0 0,-5-1-3 15,-14-1 0-15,-22-3-1 16,-24-21 1-16,21-19-2227 15</inkml:trace>
  <inkml:trace contextRef="#ctx0" brushRef="#br0" timeOffset="6273.42">14127 8511 884 0,'0'0'0'16,"0"0"35"-16,25 26 0 0,-7 0 18 15,-2 8 0-15,-6 8-4 16,-1 3 1-16,0 3-11 15,-7 6 1-15,-2 10-19 16,0 9 1-16,7 1-6 16,1 2 1-16,7 4 5 15,2 3 0-15,1 2 5 16,-2 1 1-16,3 1-1 16,2-2 0-16,0 1 0 15,-1-1 0-15,-1 0-2 0,1-6 1 16,-1 3-1-16,2 1 0 15,-3-2-3-15,1 2 1 16,1 0 2-16,1 4 0 16,2-1 2-16,5 1 0 15,2 1-1-15,5 0 1 16,-1-5 4-16,1-3 0 16,0 0 1-16,-1-1 0 15,-1-3-3-15,4-1 0 16,0-6-4-16,7-3 0 15,2-4-3-15,5-5 0 16,8-3-3-16,2-4 1 16,-9-8-2-16,-1-6 1 15,0-5-2-15,-2-5 1 16,2-4-5-16,4-9 0 16,2-8 2-16,-6-7 0 0,-5-8 0 15,-2-8 1-15,-6-11-3 16,0-11 1-16,-7-10-2 15,-3-7 1-15,4-7 0 16,0-7 0-16,0-10-2 16,-1-6 1-16,1-5-1 15,-2-3 0-15,-2-5-3 16,2-1 1-16,4 1-7 16,-1 1 1-16,-4 13-3 15,1 6 1-15,0 11-1 16,5 7 0-16,7 13-1 15,6 8 1-15,3 11-4 0,-2 11 1 16,-4 14-4-16,-5 5 1 16,-3 2-3-16,-7 8 0 15,-7 2-2-15,-7 6 0 16,-4 6-2-16,-5 12 1 16,-8 11 1-16,-5 10 1 15,-1 10 2-15,-3 8 0 16,-4 10 1-16,-1 6 1 15,1-1 1-15,2 0 0 16,3 0 2-16,2-1 0 16,5-6 2-16,8-9 1 15,9-3 0-15,1-7 0 16,4-5 0-16,4-9 0 16,6-5 0-16,2-10 0 15,3-4 0-15,11-5 1 16,13-9-1-16,8-10 1 0,7-12 0 15,3-11 0-15,1-6 0 16,1-2 1-16,6-1 0 16,0-4 1-16,-8 0 1 15,-6 4 1-15,-6 11-1 16,-3 8 1-16,-2 4 0 16,0 9 0-16,-4 7 0 15,1 6 1-15,-8 5-1 16,-5 4 0-16,0 7-1 15,-3 4 0-15,-2 2 0 0,3 3 1 16,5 1 0-16,5 3 0 16,1-2-1-16,5-2 1 15,-5 0 0-15,1 0 0 16,5-4-1-16,8-3 0 16,8-2-1-16,1-6 1 15,-7-4-1-15,2-4 0 16,-6-3-1-16,5-1 0 15,8-1 0-15,-2 4 0 16,-11 1 0-16,-5 4 0 16,-7 4-1-16,-2 8 1 15,-1 7-1-15,-3 7 0 16,1 6 0-16,1 5 1 16,1-1 0-16,-1 4 0 15,2 3 0-15,-3-1 1 16,3-6-1-16,5-5 1 15,11-9 0-15,6-1 1 0,6-9-1 16,1-3 0-16,-5-6-1 16,3-10 0-16,3-10-1 15,4-6 1-15,1 1-1 16,-5 3 1-16,-5 1-1 16,-3 10 0-16,-1 6-1 15,-5 9 1-15,-4 8-1 16,-6 6 1-16,-10 5-1 15,-2 10 1-15,-1 4-1 16,0 3 0-16,0 1 0 16,2-3 1-16,0-5-1 0,-4-8 1 15,2-7 0-15,0-8 0 16,-2-2 1-16,-1-6 0 16,1-9 1-16,-1 1 0 15,-1-1-3-15,-1-2 0 16,-3-3-4-16,-3 2 0 15,-1 3-4-15,-11-6 1 16,-21-16-1849-16</inkml:trace>
</inkml:ink>
</file>

<file path=ppt/ink/ink56.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30:04.598"/>
    </inkml:context>
    <inkml:brush xml:id="br0">
      <inkml:brushProperty name="width" value="0.05292" units="cm"/>
      <inkml:brushProperty name="height" value="0.05292" units="cm"/>
      <inkml:brushProperty name="color" value="#FF0000"/>
    </inkml:brush>
  </inkml:definitions>
  <inkml:trace contextRef="#ctx0" brushRef="#br0">20901 13460 1399 0,'0'0'0'16,"-22"-38"54"-16,3 4 1 15,-6-1 40-15,-3 0 1 16,-5 1-21-16,-8 1 0 16,-8-2-41-16,-8 1 1 15,-8-3-17-15,-6 3 0 16,-4-1-4-16,-5 2 0 16,-4 4-3-16,-12 3 1 0,-11 2-9 15,-8 6 0-15,0 11-2 16,-8 7 1-16,-9 7-3 15,-13 7 1-15,-23 5-5 16,-17 5 0-16,-12 8-4 16,-11 4 0-16,-15 7-4 15,-13 9 1-15,-13 7 0 16,-5 7 0-16,-3 13 4 16,6 10 0-16,10 9 3 15,11 11 0-15,17 12 1 0,19 4 0 16,24 3 3-16,33-3 1 15,24 1 0-15,28 2 0 16,32 0 0-16,29 2 1 16,20-4 0-16,25 1 1 15,20-6-2-15,31-9 1 16,36-13-1-16,26-9 0 16,18-7 0-16,27-16 0 15,30-20-3-15,27-12 1 16,30-9-7-16,22-19 0 15,19-20-6-15,12-13 1 16,18-10 9-16,-2-14 1 16,-5-19 3-16,-2-11 0 15,2-8 1-15,-18-14 0 16,-17-14 1-16,-18-12 1 16,-20-16 11-16,-22-6 1 0,-10-15 12 15,-16-1 1-15,-15-4 2 16,-25 1 0-16,-26 1 0 15,-23 4 0-15,-20 6 4 16,-33 13 0-16,-28 17-15 16,-32 7 0-16,-28 8-9 15,-30 14 1-15,-30 13-5 16,-34 11 1-16,-33 13-5 16,-41 14 1-16,-49 22-2 15,-48 27 0-15,-49 31-7 16,-56 42 0-16,-52 47-18 0,-58 57 0 15,-49 60-3-15,-47 44 1 16,597-282-1517-16</inkml:trace>
  <inkml:trace contextRef="#ctx0" brushRef="#br0" timeOffset="8772.59">6777 6943 951 0,'0'0'0'15,"-3"31"12"-15,3-5 1 16,7 4 20-16,2 1 0 16,1-2-4-16,8 1 1 15,-1-6-10-15,6 5 0 16,4-3-5-16,1 4 1 15,4 4-7-15,3 6 1 16,2 8 3-16,2 10 1 0,-2 4 4 16,-5 4 0-16,-4-1 0 15,2 1 1-15,2-2-1 16,5 0 1-16,7 4-5 16,5 1 0-16,6-2-4 15,3 3 1-15,6-1-2 16,-4-7 1-16,1-3-3 15,5 3 0-15,13 4-1 16,7-2 0-16,-1-9-2 0,7 1 1 16,7-1-1-16,1-1 0 15,16-6 0-15,3-3 0 16,6 2 3-16,-3-2 0 16,-1-7 2-16,8-5 0 15,14-5 4-15,5-8 0 16,2-11 1-16,-2-4 1 15,6-1 2-15,8-1 0 16,14-6-2-16,1 1 1 16,-6 2-1-16,5-2 1 15,2-3-1-15,-1 0 1 16,1 5-3-16,-2 0 1 16,6 0 4-16,1-2 0 15,1 0 2-15,-4-3 0 16,0 2 1-16,-6-1 1 15,-6-1 0-15,-4 2 1 16,3-1-4-16,1 4 0 0,5 4 1 16,0-4 0-1,-11-9-2-15,6 0 1 0,3-1 1 16,0 0 0-16,5-3-1 16,4-2 0-16,7-6 6 15,7 0 0-15,7 1-2 16,-1-3 0-16,-1-3-2 15,-10 0 0-15,-6-3-2 16,-3-4 1-16,-5-3-4 16,-4-6 0-16,3-3 8 0,4-9 1 15,-5 1 0 1,5-18 0-16,4-11 0 0,2-8 1 16,6-5-1-16,-1-5 0 15,3-11-3-15,-7 4 1 16,-10-6-5-16,-4 6 0 15,-2 1-1-15,-20 8 0 16,-19 6-1-16,-17 6 1 16,-14 4-3-16,-18 8 0 15,-18 6 0-15,-15-4 1 16,-13 1-4-16,-14-5 0 16,-15-6-4-16,-15-4 0 15,-12 6-4-15,-13 2 1 16,-10 0-3-16,-11-3 0 15,-8 1-1-15,-9-1 1 16,-8 7-1-16,-11 3 0 0,-14 1 0 16,-6 3 0-16,-14 1-1 15,-16-5 1-15,-16-1-4 16,-9 4 1-16,-10 2-5 16,-8 1 1-16,-1-1-4 15,0 5 0-15,3 2-2 16,-10 9 0-16,-2-2-5 15,-4 6 0-15,-8 4-1 16,-7-3 1-16,1 4 0 16,-5-4 0-16,-2 0 2 15,-3-2 1-15,2 5-2 0,3-1 0 16,0 5-2-16,3-4 0 16,3 1 0-16,-1-4 1 15,0-5 0-15,0-7 0 16,3-2 0-16,-3-2 1 15,4 4 4-15,1 2 0 16,-1-2 3-16,4-2 0 16,-6 5 4-16,0 6 0 15,-2 10 2-15,-5 5 0 16,2 12 2-16,-4 11 0 16,-5 13 0-16,2 9 1 15,-9 9 0-15,2 15 0 16,-6 9 0-16,0 11 1 15,-3 13-1-15,-3 9 1 16,-6 8-1-16,-11 11 1 16,-5 9-1-16,1 10 0 0,-7 17-1 15,-11 7 1 1,-11 4 0-16,-7 3 0 0,-18 10 0 16,6 4 1-16,3 4-1 15,5 4 1-15,2 1 0 16,25 5 0-16,28 5 0 15,43-7 0-15,32-4 0 16,28-3 1-16,13 6-1 16,27 6 0-16,21 7-1 15,8-19 0-15,75-166-1669 0</inkml:trace>
  <inkml:trace contextRef="#ctx0" brushRef="#br0" timeOffset="34937.04">6899 9001 414 0,'12'34'0'0,"29"60"5"0,6 23 0 16,3 10 3-16,-1 4 0 15,1 15 0 1,8 6 0-16,2 5-9 0,16-4 1 16,-76-153-342-16</inkml:trace>
  <inkml:trace contextRef="#ctx0" brushRef="#br0" timeOffset="35225.66">20026 5373 179 0,'24'-19'0'0,"-24"19"-135"16</inkml:trace>
  <inkml:trace contextRef="#ctx0" brushRef="#br0" timeOffset="36069.4">19837 4892 1243 0,'-7'11'0'15,"-9"15"31"-15,2 12 1 16,7 15 26-16,5 11 0 15,2 13-14-15,-2 13 0 16,1 10-21-16,-3 11 0 16,1 5-11-16,-1 12 1 15,1 10-6-15,-5 20 0 16,-2 11-2-16,-6 16 1 16,-7 1-2-16,-16-5 0 15,-17-15-1-15,-15-5 1 16,-10-5-1-16,-18 7 1 15,-15 10 0-15,-20 10 0 0,-15 8 1 16,-16 4 0-16,-10-1-1 16,-19-4 1-1,-12 2 1-15,-15-1 0 0,-8-4 0 16,-9 1 1-16,-11-6 4 16,2-9 0-16,-5-7 2 15,-4-10 1-15,-7-23 2 16,-8-13 1-16,-12-18 4 15,-1-12 1-15,-5-11 3 16,-4-4 0-16,-10 3 11 0,-6 1 1 16,-5 3-1-16,2-3 0 15,14-4-1-15,5 2 0 16,9 5-25-16,-2-8 0 16,8-12-9-16,1-15 0 15,277-47-1570-15</inkml:trace>
  <inkml:trace contextRef="#ctx0" brushRef="#br0" timeOffset="37284.98">3556 9695 1265 0,'20'22'0'15,"24"39"30"-15,42 20 0 16,36 14 35-16,37 9 0 16,35 8-15-16,32-2 1 15,26-8-38-15,25-5 0 16,21-9-3-16,23-3 1 16,10-9-2-16,22-9 0 15,18-11-4-15,22-4 1 16,23-4-3-16,34-5 1 15,21-1-2-15,26-1 0 16,13 4 0-16,18-1 0 16,4-1 0-16,19-2 0 15,22-4 0-15,7-4 1 0,-8-7 2 16,1-18 0-16,2-16 4 16,-12-27 0-16,-22-24 14 15,-12-24 1-15,-10-23 10 16,-34-4 1-16,-28 2 21 15,-30 5 0-15,-45 2 2 16,-23 13 0-16,-38 3-7 16,-36 12 0-16,-32 6-8 15,-36 6 0-15,-41 4-5 16,-30 5 0-16,-24 6-6 0,-23 4 0 16,-18 4-4-16,-16 2 1 15,-7-1-5-15,-10-1 0 16,-9 2-5-16,-9 0 0 15,-9-2-1-15,-9 5 0 16,-6 12-5-16,-6 0 0 16,-2-5-6-16,-10-2 0 15,-6-1-6-15,-5-7 0 16,23 36-1934-16</inkml:trace>
  <inkml:trace contextRef="#ctx0" brushRef="#br0" timeOffset="39806.03">22149 5725 503 0,'50'62'0'0,"75"99"-6"16,9 33 1-16,-134-194-364 15</inkml:trace>
  <inkml:trace contextRef="#ctx0" brushRef="#br0" timeOffset="40974.25">21622 9278 1915 0,'0'0'0'16,"-7"3"65"-16,0 2 0 15,7-5 51-15,-4 5 0 16,4 11-44-16,-1-4 0 0,-1-7-45 15,2-5 0-15,2 16-9 16,-2-8 0-16,-2-1-4 16,2-7 0-16,-9 13 1 15,4-7 1-15,5-6 2 16,-5 11 0-16,3-3-3 16,0 1 1-16,2-2-4 15,0-7 0-15,-5 10-1 16,3-3 0-16,2 2-4 0,3 0 0 15,5 1-3-15,0 0 0 16,1-1-3 0,0-2 1-16,2 2-2 0,-4-6 1 15,1 1-1-15,1-3 0 16,0 3 0-16,0-2 0 16,3-1 0-16,1-1 0 15,-6 0 0-15,-7 0 0 16,10 4 0-16,-3 1 1 15,0-3-1-15,0 1 1 16,0 4-1-16,0-2 1 16,1 2-1-16,-1 2 1 15,0-4-1-15,0 0 1 16,0-1-1-16,-7-4 0 16,9 7 0-16,-9-7 1 15,7 3 0-15,-7-3 0 16,5 7 0-16,-5-7 1 15,9 7 0-15,-9-7 0 0,9 7 0 16,-9-7 1-16,1 10-1 16,-1-10 0-16,-3 11 1 15,1-3 0-15,0-3 0 16,2-5 1-16,-3 9 1 16,3-9 1-16,0 0 0 15,-9 10 0-15,9-10 1 16,-7 11 0-16,7-11 1 0,-7 7 1 15,7-7-2-15,-7 3 0 16,7-3 0-16,-7 9 1 16,7-9-1-16,-4 5 1 15,1 2-2-15,-1 2 0 16,4-9 0-16,-7 8 1 16,7-8-1-16,0 0 1 15,0 0-1-15,-7 5 1 16,7-5-1-16,0 0 0 15,0 0-1-15,-7 7 0 16,7-7-1-16,0 0 0 16,0 0-1-16,-7 6 1 15,7-6-1-15,0 0 1 16,-5 6 0-16,5-6 0 16,0 0 0-16,-7 9 0 15,7-9 0-15,-7 5 1 16,7-5-1-16,-2 9 0 0,2 1 0 15,-2-1 1-15,0 0-1 16,2-2 0-16,2 1-2 16,0 1 1-16,0 0-1 15,-2-9 0-15,0 0-1 16,0 6 0-16,0-6-1 16,0 0 1-16,0 0-1 15,0 0 0-15,0 0-4 16,-18-6 1-16,-14-34-23 15,-8-16 0-15,40 56-2181 0</inkml:trace>
  <inkml:trace contextRef="#ctx0" brushRef="#br0" timeOffset="49070.69">20336 10908 1668 0,'0'0'0'15,"-3"-25"66"-15,-4 5 1 16,-6-15 49-16,-4 1 0 15,-13-3-33-15,-9-4 0 16,-12-8-39-16,-15 1 0 16,-15-2-24-16,-7 1 1 15,5-5-1-15,-3-3 0 16,-20-2 0-16,-3-1 0 16,-1 1-7-16,-6-7 0 15,-8 1 0-15,-4-1 0 16,2 3-5-16,-4 3 1 15,-8-1-4-15,-3 6 1 16,-2 8-2-16,2 2 0 0,7 4-2 16,-2 8 1-16,-1 5-2 15,4 9 0-15,13 9-1 16,0 8 1-16,1 7-1 16,2 11 1-16,15 13-1 15,0 8 0-15,-1 4 0 16,6 18 0-16,13 12 0 15,2 14 0-15,7 8-2 16,6 14 1-16,5 16-2 16,11 5 1-16,16 7-1 15,16 2 0-15,19 1-3 16,18 1 1-16,19 1-3 0,18-5 0 16,13-3-2-16,13-6 0 15,13-5-2-15,17-8 0 16,20-13 5-16,16-7 0 15,26-8 3-15,23-7 1 16,16-10 2-16,15-6 0 16,12-12 0-16,-4-12 1 15,-6-14 0-15,-5-10 0 16,-3-10 0-16,-11-13 1 16,-12-8 1-16,-11-13 0 15,-14-4 2-15,-7-13 0 16,-5-15 10-16,-13-11 1 15,-11-10 7-15,-16-12 0 16,-18-11 5-16,-13-13 0 16,-12-13 2-16,-16-6 1 0,-12-11-2 15,-18 0 1 1,-22-3-5-16,-15 3 0 0,-16 0-7 16,-19 4 0-16,-16-2-1 15,-21 6 0-15,-22 8-9 16,-26 0 1-16,-21 1-5 15,-30 10 1-15,-27 9-4 16,-31 6 0-16,-34 8-1 16,-25 14 0-16,-13 21-5 15,-29 25 0-15,-30 26-8 0,-18 38 1 16,-17 37-29-16,-18 35 1 16,-24 36-27-16,-4 16 1 15,448-149-1830-15</inkml:trace>
  <inkml:trace contextRef="#ctx0" brushRef="#br0" timeOffset="92685.82">16720 9551 783 0,'0'0'0'16,"-44"17"38"-16,4 2 0 15,-8 2 43-15,0 2 0 16,-1 3-16-16,3-1 0 15,5 0-23-15,6-1 0 16,3 2-12-16,4 0 0 16,5 5-8-16,4 4 0 15,3 4-7-15,0 3 0 16,-1-1 5-16,2-1 1 16,7 9 0-16,4 3 1 15,-3 6-2-15,2 5 1 16,1 1-4-16,8 3 1 15,5 3-2-15,3-1 1 0,6 5-3 16,1 6 0-16,4-1-3 16,3 1 0-16,6-6-1 15,5 6 0-15,9 1-3 16,3 2 1-16,4 0-2 16,5-1 0-16,-1-1 0 15,8-3 0-15,11-4-1 16,7-1 0-16,9-9-1 15,5 0 1-15,7-10-2 0,0 3 1 16,9 5 1-16,3 1 0 16,9-5 0-16,4-4 1 15,2 0 1-15,8-2 1 16,6 0 1-16,-4-1 1 16,-2-2-1-16,-3-8 1 15,5-3-1-15,2-10 1 16,2-9 1-16,-1-7 0 15,-3-5 8-15,2-7 1 16,7-5 4-16,-5-2 1 16,-11-2-2-16,-9-3 1 15,-1-1-3-15,-10 2 1 16,-4 1 2-16,-8-6 1 16,-2-8 1-16,-4-4 1 15,-8-5-3-15,2-3 0 16,-4-4 2-16,-6-3 0 15,-8-2-3-15,-9-5 1 16,-8-4-1-16,-6-1 0 0,-3-1 2 16,-5 1 1-16,-6 1-1 15,-7-3 1-15,-6 4 4 16,-10-3 1-16,-10-1 0 16,-6-3 1-16,-3 1 0 15,-5 5 0-15,-8-5-3 16,-4 2 0-16,-6-5-2 15,-6 0 1-15,-2 1-5 0,-7 0 1 16,-2 1-3-16,-4-1 0 16,-6 4-4-16,-3 2 0 15,0-2-1-15,0-2 1 16,-3 0-5-16,5 4 0 16,-4 1 4-16,0 2 1 15,-3 2-5-15,-2 3 1 16,0-3 2-16,3 1 0 15,3 3 0-15,-3-3 1 16,-6 1 0-16,-5 1 0 16,0 2 0-16,-3 4 0 15,6 3-4-15,-2 3 0 16,-8 0-1-16,0-1 0 16,-3 1-1-16,-2 1 0 15,1-1-1-15,-4 2 1 16,-7-5-3-16,0 2 1 15,4 5-3-15,-6 0 0 16,-7 1-1-16,-7 2 0 0,-5 2-3 16,-7 2 0-16,-8 5-1 15,-1 5 0-15,-2 7-5 16,4 7 0-16,18 7-12 16,13 2 1-16,101-9-2330 15</inkml:trace>
  <inkml:trace contextRef="#ctx0" brushRef="#br0" timeOffset="104894.59">18198 8326 1108 0,'0'0'0'15,"-35"-5"22"-15,-2-2 1 16,-5 5 31-16,-8 4 1 15,-3 5-17-15,-7 5 1 16,-5 0-17-16,-2 0 0 16,0 5-9-16,0 9 1 15,5 10-5-15,-3 4 1 16,-9 4-3-16,-2 4 1 16,-1 9-3-16,-3 11 1 15,4 9-3-15,-7 5 1 16,-7 11-2-16,-1 13 0 15,-1 10-1-15,-1 10 0 0,-1-1-1 16,2-1 1-16,2 3-2 16,11-4 1-16,14-6-4 15,7-8 0-15,5 5-7 16,7-6 1-16,0-10-6 16,11 3 0-16,8 3 2 15,8-6 1-15,8-3 1 16,11-1 0-16,11-2 2 15,8 1 1-15,9-5 0 16,8-6 1-16,10-3 1 0,8 3 0 16,13-3 5-16,14-1 0 15,16-4 2-15,6-4 0 16,1-11 0-16,9-6 1 16,15-3 1-16,-1-3 1 15,0-4 2-15,0-3 0 16,13-5 3-16,10-4 1 15,12-2 3-15,7-8 1 16,4-11-1-16,0-6 1 16,3-8 0-16,4-1 1 15,4 0-2-15,-4 0 1 16,0 1 0-16,-2-2 1 16,-2-7-2-16,4-9 0 15,-5-13 11-15,-2-5 0 16,-2-5 7-16,-4-5 0 15,-6-7 5-15,-4-5 0 16,-6-11 3-16,-9-6 0 0,-10-8-5 16,-10 2 0-16,-6 2 5 15,-8-2 1-15,-19-1-3 16,-7-4 0-16,-12 3-2 16,-5-3 1-16,-6-7-2 15,-10-1 1-15,-8-3-4 16,-8-1 0-16,-5-7-2 15,-8 0 0-15,-6 0-4 0,-5 2 0 16,-8 0-6 0,-8-2 1-16,-12 3-6 15,-11 2 1-15,-12 0-6 0,-11 1 1 16,-7 4-3-16,-4 0 1 16,-5 8-4-16,-8 4 0 15,-13 4-2-15,-2 5 1 16,-1 4-2-16,-6 4 1 15,-5 8-1-15,-6 0 0 16,5-2 0-16,-8 5 0 16,-7 0 0-16,-5 2 0 15,-4 3-2-15,-11 8 1 16,-13 6-3-16,-13 4 1 16,-5 4-7-16,-12 8 0 15,-10 3-1-15,1 9 0 16,-4 5 0-16,-6 11 0 15,-8 4-10-15,0 12 1 16,0 9-3-16,-5 9 1 16,3 10-13-16,18 11 1 15,194-59-1564-15</inkml:trace>
</inkml:ink>
</file>

<file path=ppt/ink/ink57.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32:59.400"/>
    </inkml:context>
    <inkml:brush xml:id="br0">
      <inkml:brushProperty name="width" value="0.05292" units="cm"/>
      <inkml:brushProperty name="height" value="0.05292" units="cm"/>
      <inkml:brushProperty name="color" value="#FF0000"/>
    </inkml:brush>
  </inkml:definitions>
  <inkml:trace contextRef="#ctx0" brushRef="#br0">2664 2148 492 0,'0'0'0'0,"40"3"4"15,10 1 1-15,10-8 2 16,10 1 0-16,8-3 19 15,3 3 1-15,-5-9 22 16,2 3 1-16,11 1-18 16,1 1 1-16,2 1-10 15,2 3 1-15,1 3-6 16,4 0 0-16,6 3 6 0,3 6 1 16,0 0 11-16,1-1 0 15,11 3 0-15,2 3 0 16,1 1 5-16,8-1 0 15,5-2-6-15,8-3 0 16,13-6-4-16,7 4 0 16,7 2 0-16,-5-4 0 15,-4-10-8-15,6 1 1 16,5 1-6-16,12 1 1 16,9 2 4-16,0 2 1 15,9 5 0-15,0-2 0 16,-4 4 2-16,7-2 1 15,4-4-3-15,7-3 0 16,11-3 4-16,3 3 1 16,0 3 1-16,4 2 1 0,3-1 0 15,7-4 0-15,0 0-2 16,6 0 0-16,-1 1-2 16,6-1 1-16,10-5 3 15,11 0 0-15,11-2-2 16,-3 2 0-16,12 1-4 15,-5-4 0-15,5 1-6 16,1 2 1-16,12 5-4 16,1-4 0-16,5 4-1 15,-1 4 1-15,-3-1-1 16,9 2 0-16,9 4 0 16,4-2 0-16,3-5-2 0,5 1 1 15,12-3 2-15,6-3 0 16,-2-6 4-16,6-3 0 15,1 3 4-15,-5 4 1 16,1 2 0-16,1-3 0 16,-11 0 0-16,3 0 1 15,6 6-6-15,-26 2 0 16,-24 5 0-16,-7 2 1 16,-6-1-2-16,-24-4 1 15,-19-4-2-15,-18 3 0 16,-17 2 4-16,-21 2 0 15,-24-7 3-15,-18-3 0 16,-14-4-5-16,-18-2 1 16,-20 1-2-16,-16-4 1 15,-8 3 0-15,-8 0 0 16,-9-3 1-16,-8 3 0 0,-13 1-3 16,-6 1 0-16,-8-5-3 15,-5-2 0-15,-4 7-4 16,1-7 0-16,1-5-6 15,4-2 0-15,1 1-3 16,0 2 0-16,4-1-2 16,4 5 1-16,5 7-6 15,5 11 0-15,3 8-14 16,1 0 1-16,-48-12-2162 0</inkml:trace>
  <inkml:trace contextRef="#ctx0" brushRef="#br0" timeOffset="6517.07">14014 15622 1478 0,'-31'-14'0'0,"-56"-28"14"15,-15-6 0-15,3-1-32 16,7 3 0-16,8-1-102 0,3-1 1 16,81 48-805-16</inkml:trace>
  <inkml:trace contextRef="#ctx0" brushRef="#br0" timeOffset="7116.05">12249 13310 1668 0,'0'0'0'16,"-27"26"54"-16,1 15 1 15,3 20 43-15,0 20 0 16,0 23-41-16,5 8 1 16,-3 6-51-16,2 3 0 15,-1 4-5-15,3-7 1 16,8-16-4-16,2-5 0 16,7-97-1578-16</inkml:trace>
  <inkml:trace contextRef="#ctx0" brushRef="#br0" timeOffset="7387.44">12931 13549 1388 0,'15'10'0'16,"20"18"0"-16,14 17 1 15,8 8 6-15,8 10 1 16,2 2 1-16,-2-2 1 16,-7-5-8-16,-3-6 0 15,-55-52-1073-15</inkml:trace>
  <inkml:trace contextRef="#ctx0" brushRef="#br0" timeOffset="7627.32">14716 13777 1108 0,'9'7'0'0,"16"10"-6"16,12 7 0-16,-37-24-816 15</inkml:trace>
  <inkml:trace contextRef="#ctx0" brushRef="#br0" timeOffset="7838.23">15293 13666 1287 0,'0'0'0'16,"0"0"-28"-16,0 0 0 15,0 0-896-15</inkml:trace>
  <inkml:trace contextRef="#ctx0" brushRef="#br0" timeOffset="12717.25">20033 15627 951 0,'0'0'0'0,"-4"-24"16"16,1 1 0-16,-1 1 35 16,-1-4 1-16,-2-7 1 15,0 2 1-15,2 5-6 16,-1 0 0-16,-1-7-17 0,0 2 1 16,0 7-4-16,0 1 1 15,0-6-1-15,-5-1 1 16,1 4 0-16,-1-1 1 15,-1-6 3-15,1 3 1 16,0 8-4-16,-1 3 1 16,-3 0-3-16,4-2 1 15,-2 0 8-15,2-1 1 16,-2-3 7-16,-4-1 1 16,6 4-2-16,1 0 0 15,2-3 2-15,-1-4 1 16,-3-6 0-16,-4 4 0 15,6 0-6-15,0 3 0 16,-1-8-7-16,-2 0 1 16,0 6-2-16,-2-3 0 15,0 0-4-15,2 2 0 16,3 4-5-16,-1-1 1 0,-9-2-6 16,-2 4 1-16,5 2-4 15,2 3 0-15,-8 2-3 16,1 0 1-16,2 0-3 15,-1-1 1-15,1-3-2 16,0 4 1-16,0 5-1 16,-2 4 0-16,-2-2-2 15,-5 0 0-15,-5 5-2 0,-6 2 1 16,6 1-2-16,3 1 0 16,1-1 0-16,-3 2 0 15,-3 1 0-15,5-1 1 16,9 0-1-16,1-3 0 15,-7 2 0-15,-1-1 0 16,6-8-1-16,1 0 1 16,0 0-1-16,-4-6 0 15,1-2-1-15,-2-1 1 16,1-2-2-16,2 3 0 16,-1-1-1-16,0 0 1 15,-1 0-1-15,1 1 0 16,-4-3-1-16,0-1 1 15,-2-4-1-15,0 2 0 16,-1 5 0-16,-4 1 0 16,-4-6 0-16,-3 0 0 15,-2 0-1-15,2 2 1 16,0-1-1-16,2 1 1 0,1-2-1 16,0-2 0-16,1 3 0 15,-1-1 0-15,2-2 0 16,-1-2 0-16,-4 3 0 15,-6-3 1-15,5-3-1 16,2-1 1-16,4-1-1 16,-1 2 1-16,3 2-1 15,2 2 1-15,-6-4 0 16,0 0 0-16,-3 4 0 0,0 1 0 16,4 2 0-16,1-2 0 15,4-1 0-15,-1-2 0 16,3 0 0-16,3 1 1 15,0-1-1-15,2 2 1 16,3-4 0-16,2 5 1 16,2 4-1-16,-2 1 1 15,-5-4 0-15,-1 2 1 16,5 5 1-16,-6-1 1 16,-2-3 0-16,-2-1 1 15,-1-1 0-15,2 2 1 16,4 3 0-16,5-1 0 15,-4-4 0-15,1 2 0 16,9 3 1-16,-6-3 1 16,-1-9-2-16,-3 2 1 15,7 8-2-15,-2-1 0 16,-2-2-1-16,0 0 0 0,6 0-1 16,3 0 0-16,-2 2-2 15,-1-4 1-15,-2 2-2 16,1 0 1-16,-2-1-1 15,-1-5 0-15,-2 10 0 16,2-4 1-16,4 4 0 16,1 1 0-16,0 0 0 15,-1 0 0-15,1 0-1 16,4 4 1-16,5-4-1 0,0 1 1 16,1-5-1-1,4-2 1-15,1 2-1 0,4 3 0 16,5-11-1-16,2 4 1 15,5-1-1-15,-3 3 1 16,-1-3-1-16,-5 4 1 16,1 9-1-16,-5 0 0 15,-5-4 0-15,1 3 0 16,-1 1 0-16,1 0 0 16,-3 0 0-16,0-2 0 15,4 1 0-15,3 3 0 16,0 3 0-16,0-4 1 15,0 0-1-15,3-3 0 16,1 4 0-16,3-1 0 16,0 6 0-16,-2-1 0 15,1-2 0-15,-3-3 0 16,1 2 0-16,-3 2 0 0,3 2 0 16,-4-1 0-16,-4 3 0 15,1-3 0-15,1-3 0 16,-5 1 0-16,0-1 0 15,-2-5 0-15,0-2 0 16,0 0 0-16,-3 4 0 16,3 0 0-16,-1-11 0 15,-3 4 0-15,-1 3 0 16,0 4 0-16,0-1 0 16,2 1 0-16,1 1 0 0,1-1 0 15,-3 5 0-15,-3 0 0 16,2-4 0-16,-5-1 1 15,1 0-1-15,1 1 1 16,-1-3-1-16,-2 3 1 16,-1 1-1-16,4 3 1 15,6 0-1-15,1 3 1 16,-6-3-1-16,-2 3 1 16,-5 1 0-16,0-1 0 15,0 2 1-15,-3 2 0 16,-8 1 1-16,-3-1 1 15,0 2 0-15,-2 1 1 16,1 0 0-16,-3 2 1 16,0 5-1-16,1 2 0 15,1-1-1-15,0 0 1 16,0 3-2-16,-1 0 1 16,-1-2-1-16,-5-2 0 0,-5-5-1 15,2 0 1-15,-2 3 0 16,3 1 0-16,2 1 0 15,2-5 0-15,0 0-1 16,-2 0 1-16,-5-7 0 16,3 2 0-16,3-5-1 15,0-1 1-15,8-1 0 16,-1 0 1-16,6 3-1 16,0-3 0-16,-1-7-1 15,-4-3 1-15,3-6-2 0,1 2 1 16,-6-7-1-16,-2-3 1 15,-1-1 0-15,-2 3 0 16,-2 1-2-16,-7 3 1 16,2 8-3-16,-11-13 1 15,62 35-2280-15</inkml:trace>
  <inkml:trace contextRef="#ctx0" brushRef="#br0" timeOffset="25417.65">19611 15222 1041 0,'0'0'0'0,"0"0"15"0,25-19 1 16,-18 17 7-16,-7 2 1 15,9 0-10-15,-9 0 0 16,9 0-10-16,-9 0 1 16,0 0-4-16,7 0 1 15,-7 0-2-15,7 4 1 16,-7-4-1-16,10 0 0 15,-10 0-870-15</inkml:trace>
  <inkml:trace contextRef="#ctx0" brushRef="#br0" timeOffset="33418.9">12981 10170 1276 0,'0'0'0'16,"0"0"25"-16,0 0 1 15,0 0 16-15,0 0 1 16,-9 21-13-16,9-21 0 15,-5 11-14-15,5-11 0 16,0 0-6-16,0 0 0 0,-6 5-3 16,6-5 1-16,0 0 2 15,0 0 0-15,0 0 4 16,0 0 1-16,0 0 3 16,0 0 0-16,0 0 0 15,0 0 1-15,0 0-3 16,0 0 0-16,0 0-2 15,0 0 0-15,0 0-2 16,0 0 0-16,6-9-1 16,-6 9 0-16,10-12-1 15,-3 7 0-15,4 1-1 16,1 1 1-16,4-2 1 0,2-4 0 16,-4 2-1-16,-2 4 0 15,1-1 0-15,-3 3 0 16,-3 1-1-16,-2-16 1 15,-5 16-1426-15</inkml:trace>
  <inkml:trace contextRef="#ctx0" brushRef="#br0" timeOffset="34412.03">14062 10205 929 0,'0'0'0'0,"0"0"6"15,0 0 0-15,0 0 13 16,0 0 1-16,-21-7 15 16,10 4 0-16,2-1-6 15,-1 3 1-15,-2-8-8 16,1-2 1-16,-3 1-3 15,2 0 1-15,-1-1 0 16,-1-1 0-16,0 0-4 16,0 2 1-16,0 1-2 15,-4 4 1-15,-5 1-1 0,-3 3 1 16,5 1-1-16,-2 1 0 16,-6 3 2-16,-1 1 0 15,-1 2 9-15,-3 2 0 16,2-4 8-16,2 2 1 15,4-5-1-15,3 1 1 16,4 4-1-16,-1 2 0 16,4-1 2-16,6-1 0 15,1-2-5-15,0-3 0 16,-1 3-3-16,1 2 0 16,0 0-2-16,0 5 0 15,-3 4-6-15,-1 1 0 16,5-5 0-16,2-1 0 15,4-1 0-15,2-1 1 16,2-1 0-16,-2-8 1 16,4 9 0-16,-4-9 0 15,0 0-2-15,0 0 0 0,9 3-6 16,-9-3 1-16,5 4-5 16,-5-4 1-16,9-11-9 15,0 5 1-15,-1-1-5 16,5-6 1-16,-13 13-1682 15</inkml:trace>
  <inkml:trace contextRef="#ctx0" brushRef="#br0" timeOffset="35672.21">13640 10067 1097 0,'0'0'0'15,"0"0"-12"-15,0 0 0 0,0 0 12 16,0 0 1-16,0 0 5 16,0 0 1-16,-10 0 10 15,1 0 0-15,0 0 6 16,0 0 0-16,1 3 5 15,-6-3 0-15,-2 0 20 16,0 2 1-16,3 5 8 16,3-4 0-16,10-3-3 15,-13 9 0-15,5-7-2 16,-1-1 1-16,0 3-13 16,4 1 0-16,5-5-1 0,-14 14 1 15,5-2-4 1,-4 0 0-16,-1 4-5 0,0-3 0 15,0 7-3-15,2-7 1 16,-2-1-3-16,1 4 1 16,-1 1-2-16,0 4 1 15,-4 0-1-15,1 1 0 16,-3 4-1-16,3 2 1 16,-4 7-3-16,1-2 0 15,-6 3 2-15,3 2 1 16,2 2-1-16,1-2 1 15,3-2-1-15,2 2 1 16,1-1-3-16,4 2 0 16,3 1-2-16,-2 0 0 15,2 2 1-15,0-3 0 16,3 5-4-16,-1-1 1 16,-4 9-2-16,4 3 1 0,1 4-1 15,1 0 1-15,-2 0-3 16,-3 5 0-16,7 8 0 15,-3 5 1-15,2 4-4 16,2 0 0-16,-3 6-1 16,6 3 0-16,3 0-2 15,3 1 0-15,-9-4-1 16,5 1 1-16,4 6-1 16,-2 1 1-16,-6 14-2 0,-1 3 0 15,0-4 0-15,0-3 1 16,0-1-2-16,4-7 1 15,1-12-1-15,1-6 1 16,2-2-1-16,1-7 0 16,-3-6 0-16,-1-6 0 15,2-8 1-15,-4-9 1 16,-3-4 0-16,-3-3 0 16,-1-8 5-16,1-2 1 15,-2 2 3-15,-1-5 0 16,1-9 0-16,1-5 1 15,4-7 4-15,0 0 1 16,0 9-2-16,0-9 1 16,0 0-2-16,0 0 1 15,0 0-2-15,0 0 0 16,0 0-1-16,0 0 1 16,0 0-3-16,0 0 0 0,0 0-2 15,0 0 0-15,0 0-2 16,-5 7 1-16,5-7-5 15,0 0 1-15,0 0-2 16,0 0 0-16,0 0-3 16,0 0 1-16,-9 3-2 15,9-3 0-15,0 0-2 16,0 0 1-16,0 0-1 16,0 0 0-16,-3 9-1 15,3-9 1-15,0 0-7 16,0 0 1-16,0 0-14 0,0 0 0 15,0 0-2384-15</inkml:trace>
  <inkml:trace contextRef="#ctx0" brushRef="#br0" timeOffset="39265.73">13106 13026 884 0,'0'0'0'15,"0"0"22"-15,0-23 0 16,0 23 28-16,0 0 1 15,0-8 0-15,0 8 1 16,0-7-14-16,0-2 0 16,-2 2-15-16,2 7 1 0,-7-8-4 15,7 8 0-15,-12-2-2 16,5 4 1-16,-4 1-6 16,-1-1 1-16,-2 5-3 15,0 1 1-15,0 3-5 16,-6 3 1-16,-1 3-3 15,0 2 1-15,1 0-2 16,-1 3 1-16,-3 4-2 16,-3 0 1-16,4-1-1 0,0 2 0 15,0 4-1-15,2 1 1 16,0 1-2-16,2-1 1 16,4 0 0-16,1-1 0 15,-2 2 0-15,2 3 0 16,0 0 0-16,2 2 0 15,3-1 1-15,0 2 0 16,2 5 2-16,-2-3 0 16,1 1 0-16,2-2 1 15,-1-2 1-15,0 0 1 16,0 3 1-16,-2-1 1 16,-1-4 5-16,1 1 0 15,4 3 3-15,1 1 0 16,4 4-2-16,2-3 1 15,5-3-1-15,-2 0 1 16,4-1-5-16,-4-4 1 16,8-4-2-16,-3-3 0 0,4 3-3 15,2-1 1-15,0-6-1 16,0-3 0-16,3-1-2 16,6 0 1-16,7 2-1 15,-2-2 1-15,-4-3-1 16,6-2 1-16,12 3 2 15,0 0 1-15,2-3 5 16,-5-7 0-16,-4 2 1 16,-2-1 1-16,5 1 0 0,3-4 0 15,6-3-1-15,4 0 1 16,0 1-3-16,2-1 1 16,-1-4 3-16,-6-1 1 15,-6-3 1-15,4-2 1 16,-2-4 1-16,6-2 0 15,1-2-2-15,2-1 1 16,0 0-2-16,-2-2 1 16,-4-2-4-16,-2-2 0 15,-1-3-2-15,2-1 0 16,3-1-2-16,0 2 0 16,2-2-1-16,-6 1 0 15,-5-1 2-15,-8 0 1 16,0-1 0-16,-6-2 0 15,-1 0-1-15,-6 1 0 16,-5 1 1-16,0 1 0 16,-5-1 0-16,-2 1 0 0,-5 2 0 15,-2-3 1-15,-3-1 0 16,-1-3 1-16,-1-3-3 16,-1 0 1-16,-2 3 0 15,-1 3 0-15,-4-3-2 16,3-3 1-16,-6-4-2 15,0 0 1-15,-2 2-2 16,-4 2 1-16,-5 3 0 16,-5 4 1-16,-6-2-1 15,-3-2 0-15,-1-2-1 16,-2-3 0-16,-2 3-2 0,0 1 0 16,-2 1-2-16,-5-3 1 15,-7 1-2-15,-5-1 1 16,-6 3-3-16,-1 0 1 15,7 0-1-15,-2 0 1 16,-2 0-2-16,-7 6 0 16,-10 4-1-16,-4 8 0 15,2 9-1-15,-4 6 0 16,-9 7-4-16,3 12 0 16,4 14-9-16,-3 0 1 15,97-33-1984-15</inkml:trace>
</inkml:ink>
</file>

<file path=ppt/ink/ink58.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33:55.068"/>
    </inkml:context>
    <inkml:brush xml:id="br0">
      <inkml:brushProperty name="width" value="0.05292" units="cm"/>
      <inkml:brushProperty name="height" value="0.05292" units="cm"/>
      <inkml:brushProperty name="color" value="#FF0000"/>
    </inkml:brush>
  </inkml:definitions>
  <inkml:trace contextRef="#ctx0" brushRef="#br0">1223 5635 839 0,'0'0'0'0,"0"0"16"15,0 0 0-15,-21-5 19 16,21 5 0-16,-6-7 3 16,6 7 1-16,-9-2 7 15,9 2 1-15,0 0-24 16,0 0 1-16,0 0 6 15,0 0 1-15,13 17 3 16,10 4 0-16,3 5-1 0,6 2 0 16,1 1 0-1,12-1 1-15,9-11-4 0,19-1 0 16,20-6 0-16,8-3 1 16,11-12-3-16,14-2 0 15,20 2-2-15,16 1 1 16,22-3 4-16,20 5 0 15,13-1 16-15,9 6 0 16,12 3-2-16,2 1 0 16,7 1-5-16,7-4 1 15,7-3 6-15,-3-1 0 16,8 0-3-16,9-3 0 16,-1-7-5-16,-10 1 1 15,-5-1-1-15,-8 1 1 16,-11-5 2-16,-14 2 0 15,-15-7-1-15,-20 5 1 16,-20-2-4-16,-16 3 0 16,-12 1 4-16,-20 1 0 0,-20 6-4 15,-20 0 0-15,-4 5-3 16,-19 1 1-16,-21-1-8 16,-11 0 1-16,-10 4-5 15,-4-1 0-15,-14-3-6 16,9 0 1-16,-9 0-4 15,0 0 1-15,0 0-1 16,0 0 0-16,0 0-2 16,0 0 0-16,-4-8 0 15,2 1 1-15,-1-5-4 0,-1 0 1 16,4-2-6-16,7-5 1 16,11 1-4-16,12-2 0 15,12-6-3-15,4-11 1 16,-46 37-2312-16</inkml:trace>
  <inkml:trace contextRef="#ctx0" brushRef="#br0" timeOffset="4231.82">19920 6964 1601 0,'0'0'0'16,"0"0"47"-16,23 19 0 15,-13-14 66-15,1-5 0 0,1 0-3 16,1-3 1-16,-1-6-36 16,-1-8 0-16,-3-16-29 15,1-12 0-15,-9-9-12 16,0-8 0-16,-7-13 7 16,2-11 0-16,3-18 5 15,7-12 1-15,10-15-3 16,4-17 1-16,0-9-5 0,3-16 0 15,2-12-12 1,-1 13 1-16,-3 20-15 0,-5 12 1 16,0 8-9-16,-7 18 0 15,-4 17-6-15,-1 7 1 16,-1 9-6-16,0 13 1 16,1 8-34-16,-1 6 0 15,-2 54-2070-15</inkml:trace>
  <inkml:trace contextRef="#ctx0" brushRef="#br0" timeOffset="4731.79">19322 5588 1534 0,'16'-7'0'0,"21"-5"-3"15,14-9 1-15,14-8-8 16,2-16 1-16,-3-14 16 16,-8-15 1-16,-6-10 34 15,-4-14 0-15,-1-25 24 16,3-5 1-16,7-12 26 15,3-9 0-15,2-12 2 0,-2 0 0 16,-3 5-18 0,-6 23 0-16,-3 19-23 0,-4 26 1 15,4 18-14-15,-3 24 1 16,1 21-12-16,0 34 1 16,5 27-6-16,1 27 0 15,1 28-10-15,2 24 0 16,3 18-6-16,0 10 0 15,1 10-3-15,-1 1 1 16,-6-7-3-16,-1-10 0 16,-3-16 0-16,-7-5 0 15,-7-14-1-15,-10-11 1 16,-6-6-3-16,-5-7 1 16,-8-10-2-16,-3-11 1 15,4-16-1-15,-4-16 0 16,0-25-1998-16</inkml:trace>
  <inkml:trace contextRef="#ctx0" brushRef="#br0" timeOffset="60383.67">4077 9352 1231 0,'0'0'0'15,"-41"-19"37"-15,-5 5 0 16,-8 2 33-16,-8 3 1 16,-10 2-22-16,3 2 0 0,5 5-24 15,2 0 1-15,-10 4-11 16,-4 4 1-1,-1 4-5-15,-1 13 0 0,6 13-3 16,-1 8 0-16,-2 12-2 16,-1 11 0-16,2 10 0 15,1 11 0-15,3 9-1 16,1 8 0-16,-3 9-2 16,-6 9 1-16,-7 6-2 15,4 10 1-15,5 13-1 0,8 7 0 16,1 3-2-16,7 0 1 15,5-11-1-15,11-3 1 16,7-10-1-16,14-1 0 16,14-6 0-16,11-8 0 15,12-8 0-15,11-4 0 16,15-2 0-16,11-11 0 16,4-1 0-16,9-6 0 15,8-3-3-15,13-2 1 16,13 2-7-16,6-5 0 15,9-12-10-15,14-4 0 16,13-7-9-16,18-3 0 16,13-7-1-16,9-9 1 15,6-6 5-15,8-6 1 16,8-2 6-16,12-3 0 16,8-3 8-16,13-1 0 0,12 1 5 15,7-1 0-15,8-3 2 16,7 0 1-16,13 0 0 15,11 0 0-15,14 2 0 16,17 0 0-16,6 0 0 16,14-2 1-16,12-4-1 15,4 2 1-15,10-4-1 16,17 0 1-16,10 3-1 16,8-4 0-16,15-3 1 15,3-2 0-15,8 0 1 0,3 0 1 16,7-4 5-16,10-3 1 15,24 0 4-15,8-5 1 16,-3 0 1-16,7-1 1 16,5 6 0-16,5 4 1 15,11 5-1-15,4 4 1 16,1 5-3-16,-7 8 0 16,-7 0 2-16,-5 1 1 15,-3 4-1-15,-10-1 1 16,-15-2-3-16,-20 1 1 15,-21 2-1-15,-7-3 1 16,-8-6-2-16,-24-6 0 16,-14-14-1-16,-24-8 0 15,-31-9 0-15,-31-6 1 16,-25-3 8-16,-28-6 1 16,-32-8 3-16,-32-8 1 15,-30-6 8-15,-27-7 1 16,-30-10 0-16,-25-2 0 0,-25-9-1 15,-27-6 0-15,-30-17-4 16,-26-4 1-16,-27-4-6 16,-31-10 1-16,-32-2 1 15,-32-10 0-15,-33 2-4 16,-27-6 1-16,-25-5-8 16,-29 4 1-16,-27 3-7 15,-16 3 1-15,-23-3-5 16,-12 0 1-16,-19-3-4 0,-8 6 1 15,-15-1-2-15,-3 1 0 16,-2-4-1-16,-10-1 0 16,-19 2-1-16,0 2 1 15,0-6-1-15,-2-1 1 16,-1-2-1-16,-6 7 1 16,-7 14-1-16,-5-7 1 15,0-7 0-15,0 2 0 16,-6-2 0-16,-4 3 0 15,-8 2 0-15,-9 1 0 16,-3 4 0-16,-9 9 0 16,-5 12-1-16,-13 9 1 15,-15 10-1-15,-25 14 0 16,-14 13 0-16,-15 25 0 16,-15 33-1-16,-21 41 1 15,-31 51-4-15,-22 55 0 0,-27 57-5 16,-19 25 1-16,723-229-1793 15</inkml:trace>
  <inkml:trace contextRef="#ctx0" brushRef="#br0" timeOffset="63081.67">17530 15490 1500 0,'-25'-7'0'0,"-45"-13"54"16,-24-6 0-16,-17-6 31 15,-16 3 1-15,-19 5-22 16,-10 1 1-16,-6 1-36 16,-5-4 1-16,-1-2-11 0,-15 2 1 15,-10 2-7-15,-11 0 1 16,-6 0-3-16,-14 3 1 16,-11 2-1-16,-8 0 1 15,-11 1-1-15,-7 3 0 16,-7 1-1-16,-13 4 1 15,-3 1-3-15,-2 4 0 16,8 1-2-16,-12-3 1 16,-13-5-2-16,-7 0 1 15,-3 5-1-15,1 0 1 16,3 0-3-16,-6 6 1 16,-26 6-1-16,8 7 0 15,10 5-1-15,-5 2 1 16,-7 0-1-16,-2 4 0 15,11 3-1-15,-2 0 0 16,1 1 0-16,3 3 0 0,12 3 1 16,-1 0 0-16,6 3-1 15,-5-3 1-15,5 0 0 16,7 8 0-16,18 1 0 16,2 1 0-16,13 0-1 15,6-3 1-15,18-5-1 16,3 1 1-16,2 0 0 15,12 2 0-15,13 1 0 16,6 4 0-16,12 7 0 16,15-2 1-16,8-1-1 0,23-4 0 15,22 2-1-15,7-1 1 16,10-3-2-16,15 1 1 16,23-1-1-16,10 1 1 15,21-1-1-15,13 1 0 16,14-4-1-16,14-2 0 15,9-3-4-15,19-2 0 16,13 0-6-16,22-1 0 16,27-4-12-16,14-2 1 15,13-1-11-15,10-4 0 16,21-4-8-16,19 2 1 16,24 3-2-16,15-3 0 15,20-2 4-15,10 3 0 16,17 2 8-16,15 5 0 15,19 2 5-15,15 6 0 16,19 0 8-16,9 5 0 16,0-1 4-16,22-5 1 0,17-6 4 15,21-1 1-15,16-3 2 16,4-3 1-16,12-5 4 16,7 0 0-16,8 0 3 15,11-2 1-15,21-5 5 16,8 0 0-16,8 0 7 15,7-2 1-15,9-5 3 16,21 2 0-16,11 4 4 16,5-2 1-16,3-4-3 0,-8 5 1 15,-18 7-5-15,-5 0 1 16,-6 0-4-16,-17 1 1 16,-21-1 1-16,-25-5 0 15,-11-11-3-15,-23-8 1 16,-22-11 2-16,-36-8 0 15,-23-3-4-15,-40-10 0 16,-35-6 18-16,-41-7 1 16,-38-5 11-16,-43-6 0 15,-35-6-3-15,-38-6 1 16,-33-8-12-16,-39-11 1 16,-40-20-21-16,-59-9 0 15,-63-2-1-15,-69-1 1 16,-67 8-10-16,-62 9 1 15,-54 17-5-15,-50 22 0 16,-46 22-21-16,-50 35 1 16,-50 43-18-16,-43 45 1 0,-40 48-6 15,-23 52 0-15,-42 53-25 16,1 38 1-16,773-261-1415 16</inkml:trace>
</inkml:ink>
</file>

<file path=ppt/ink/ink59.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44:32.699"/>
    </inkml:context>
    <inkml:brush xml:id="br0">
      <inkml:brushProperty name="width" value="0.05292" units="cm"/>
      <inkml:brushProperty name="height" value="0.05292" units="cm"/>
      <inkml:brushProperty name="color" value="#FF0000"/>
    </inkml:brush>
  </inkml:definitions>
  <inkml:trace contextRef="#ctx0" brushRef="#br0">1625 13041 1455 0,'0'0'0'0,"18"6"51"16,-8 1 0-16,2-6 44 15,-1 6 1-15,7 11-33 16,-1 2 0-16,1 1-38 16,3 3 0-16,2 4-9 15,5 1 1-15,4-4-7 16,9-5 0-16,11 1-4 0,12 0 0 15,10-4-2-15,2 1 1 16,0-6-2-16,-2 3 1 16,11 9-2-16,-1 1 1 15,4 4-2-15,2 1 1 16,-5 1-1-16,5-2 1 16,11-3 1-16,-3 7 1 15,-8 0 0-15,0 0 0 16,9-6 2-16,5-1 1 15,-3 2 0-15,1 0 0 16,9-1-1-16,0 3 0 16,-3-1 0-16,-2 1 1 15,10 3-3-15,0 1 1 16,-10 1-1-16,7 1 1 16,7 4 0-16,-2 1 0 15,-5-2-1-15,0-7 0 16,5 3 1-16,-1-2 0 0,-4-4 0 15,-1-1 0-15,12-2-1 16,-4 0 1-16,-7 0 1 16,1 0 0-16,12 2 2 15,-5-2 0-15,-8 8 2 16,4 4 0-16,10 0 1 16,-6 0 1-16,-8-3-1 15,2-4 1-15,12-1-3 16,-5-3 0-16,-11-1-2 15,2 4 1-15,5-4-1 0,-2 0 0 16,-6-1-2-16,-1 3 1 16,11 3-1-16,-7 0 0 15,-7 2 3-15,1 0 1 16,11-5 0-16,2 1 1 16,-7-4 2-16,0 1 1 15,5-1-3-15,4 1 1 16,-7 0 0-16,5-1 1 15,-2-1-3-15,7 0 1 16,-3 0-1-16,-2 1 0 16,0-3-2-16,1 4 0 15,10 3 0-15,1 1 0 16,-5-1-1-16,7 1 0 16,6-1 0-16,-3 1 0 15,-6-5-1-15,-1 1 0 16,2 0-1-16,6-1 0 15,3 1 0-15,-2-2 1 0,-3-2 1 16,4-1 0-16,4 0 1 16,1 1 0-16,0-1 0 15,-4 0 0-15,2 0 0 16,1-1 1-16,4-1-1 16,2-1 1-16,-14 1-1 15,5 2 1-15,4 1 0 16,8 2 0-16,4-1 0 15,-3-2 0-15,-13-2 0 16,-2 0 0-16,2 3 0 0,4 2 0 16,7 2 0-16,-11-5 0 15,-7 0-2-15,2-2 1 16,3-2-2-16,-1 0 1 16,4 6-2-16,-4 1 1 15,0 0-2-15,3 2 1 16,3 2-1-16,-1-2 0 15,-7-5 0-15,0 0 1 16,5-1-1-16,2 3 0 16,2 3 0-16,-1 0 0 15,1-4 1-15,-4 2 0 16,2 1 1-16,1-1 0 16,-2-2 0-16,-5 1 1 15,-3-1 0-15,-2 1 0 16,3-4 3-16,-7 0 1 15,-1 2 1-15,-3 0 1 16,1-2-1-16,-7-6 0 0,-7-2 1 16,2 1 1-16,0 2-2 15,-4 0 1-15,-10-2 0 16,0 0 1-16,2 3 0 16,-8-1 1-16,-7-3 0 15,-8-3 0-15,-7 3 0 16,-3 1 1-16,-1-2-2 15,-5 1 1-15,-5-1-1 16,-8-1 1-16,-12-4 0 0,-5 0 0 16,-11 0-1-16,-5-1 0 15,-2-3-1-15,-2 3 0 16,1-1-2-16,-13-3 1 16,7 7-4-16,0-3 0 15,5-1-4-15,6 1 1 16,3 1-4-16,-2-2 1 15,-19-3-2400-15</inkml:trace>
  <inkml:trace contextRef="#ctx0" brushRef="#br0" timeOffset="2965.34">17396 16750 1355 0,'0'0'0'0,"49"-7"38"15,-5-1 0-15,6-6 37 16,8-2 1-16,12-1-9 16,8-1 1-16,8 1-31 15,10 0 1-15,10 0-20 16,12-1 0-16,7 1 20 0,16 1 1 15,9 3 10-15,12 0 1 16,9 0-3-16,11-1 0 16,3-4 2-16,13 1 0 15,15 0-7-15,6 0 0 16,9-1 9-16,6-1 0 16,1-2-5-16,6 1 0 15,13-3-6-15,4-5 1 16,-1-1-1-16,3 1 0 15,-4 4-1-15,6 2 1 16,1-1-4-16,-2 1 1 16,-7 1-2-16,-2 5 0 15,-6-1 7-15,-10 1 1 16,-3-1-7-16,-11 2 0 16,-14-1-5-16,-19 2 1 0,-13 2-9 15,-19-5 1-15,-23-2-6 16,-14 1 1-16,-10 1-5 15,-13 0 1-15,-11-2-3 16,-10-4 1-16,-9 1-4 16,-9 3 1-16,-8 3-7 15,-8 4 0-15,-9 3-4 16,-1 2 1-16,5-3-11 16,2-4 0-16,-39 14-2402 15</inkml:trace>
  <inkml:trace contextRef="#ctx0" brushRef="#br0" timeOffset="14815.41">3643 13751 929 0,'0'0'0'15,"0"0"24"-15,0 0 0 16,0 0 30-16,0 0 1 15,17-19-8-15,-8 10 0 16,2 1-15-16,-2 2 0 16,3 3-12-16,-3 0 0 15,7-1-6-15,5 2 0 16,2-3 1-16,9 3 1 0,5 1 1 16,7-1 0-1,-4 0 2-15,1-1 0 0,-6 1 2 16,6-1 0-16,-1-4-3 15,6-2 0-15,3 0 8 16,6 2 1-16,5-1 1 16,4-1 1-16,3 2-4 15,0-1 1-15,0-5 7 16,5 3 0-16,9-2 0 16,0 2 0-16,-3 1 0 15,3 2 0-15,0-2-3 0,9 2 0 16,7-5-5-16,0 2 0 15,-7 0 2-15,5-4 0 16,4 7 1-16,5 0 1 16,-9-4-2-16,6-1 0 15,10 0-1-15,-1 2 0 16,-6 3-6-16,0 0 1 16,5 2-2-16,2 0 0 15,-5-1-4-15,5 3 1 16,4 3-3-16,1 0 1 15,-3-2-1-15,3-1 1 16,11 6-2-16,-3 2 0 16,-2-3-1-16,3 2 0 15,7 6-1-15,2-1 1 16,-1-1-2-16,-3-1 1 0,6-2-2 16,7-1 0-16,-2 1 1 15,-4 2 0-15,-3 2 0 16,4-4 0-16,8 2-2 15,-3 1 0-15,2 1 0 16,-6 0 1-16,-1-4-2 16,5 0 0-16,3 2-1 15,2 0 0-15,1 0 0 16,-5-2 0-16,-4 2-1 16,4 0 1-16,1-2-1 15,3-1 0-15,-2 1-1 0,-3 2 0 16,2 0-1-16,3 1 1 15,4 3 1-15,-1 1 0 16,-6-2 1-16,1 1 0 16,-1-1 0-16,2 2 1 15,8 0 3-15,-2 2 0 16,-5 2 2-16,1-1 0 16,4-6 1-16,6 3 1 15,-4 0-1-15,4-2 0 16,-2 1 1-16,0-3 0 15,1-4-3-15,8 1 0 16,4 4-1-16,9-1 1 16,5-1 2-16,-6 0 0 15,2-2-1-15,2-1 1 16,1 1-3-16,-3 0 1 16,0 2-1-16,2-3 0 0,8 4 1 15,6 3 0-15,-2-4 1 16,2 1 0-16,-4 3 1 15,6-3 1-15,3 1-1 16,0-6 0-16,5 1-1 16,-1-1 0-16,3 3-1 15,4-5 0-15,3-2-2 16,3-1 0-16,1-2 1 16,0-1 1-16,5 0 0 15,0 0 1-15,3-2-1 0,1-5 1 16,1-2-1-16,2 4 0 15,9 1 1-15,-2 0 0 16,-7-5-4-16,-1 7 1 16,-4-1 1-16,-11 4 0 15,0 1-1-15,-7-2 1 16,-3-2-2-16,-8 2 0 16,-1-2 0-16,-9 1 0 15,-2 5 1-15,0-1 1 16,-3 2-1-16,-7-2 1 15,-11-1 1-15,-5-2 0 16,-8-4 1-16,-8 2 1 16,-7 4-1-16,-11-3 0 15,-8-2-2-15,-8-3 0 16,-3-1-1-16,-6 0 1 16,-6 2-2-16,-6-1 0 15,-5 1-2-15,-9 0 1 0,-11 1 0 16,-8-1 0-16,-9-6-1 15,-7 0 0-15,-9 4-1 16,-7 4 0-16,-7-1-1 16,-4 0 1-16,0-1-3 15,-1 0 0-15,-4 3-1 16,2-5 0-16,-9 12-2524 16</inkml:trace>
  <inkml:trace contextRef="#ctx0" brushRef="#br0" timeOffset="20336.12">17944 14024 1209 0,'0'0'0'16,"0"0"32"-16,0 0 1 16,0 0 36-16,0 0 1 15,0 0-14-15,0 0 0 16,0 0-19-16,0 18 0 16,0-18-17-16,-3 8 0 15,1-1-1-15,2-7 1 16,-7 9 0-16,7-9 1 15,-7 9 0-15,0-2 0 16,2-1 4-16,-1 1 0 16,6-7 0-16,-1 11 0 15,-1-3 0-15,-2-1 0 16,3 4-1-16,-1 4 1 0,0 6-3 16,0 0 0-16,2 3-2 15,2 6 0-15,2 6 1 16,-1 4 0-16,2 3 3 15,4-3 0-15,2 1 0 16,-2 8 0-16,-2 4-2 16,-2 8 0-16,0 5 0 15,0 5 1-15,4 7-5 16,-2 6 1-16,-3 10 0 16,-2 1 1-16,-1 5-2 0,-1 2 1 15,-1 2-1-15,-5 4 0 16,-2 1-1-16,-1-2 0 15,-2 2-1-15,1-7 1 16,-1-7-3-16,-3-5 1 16,7-7-2-16,5-1 0 15,6 1-2-15,-1-5 1 16,1-8 0-16,1-11 0 16,4-10-1-16,-2-11 0 15,-5-7 1-15,-1-5 1 16,-1-7 2-16,2-5 0 15,2-6 7-15,-4-8 0 16,3 9 4-16,-3-9 0 16,0 7 3-16,0-7 0 15,0 0-1-15,0 0 0 16,0 0-4-16,0 0 0 0,-7 5-5 16,7-5 1-1,-7 0-4-15,7 0 0 0,-12 4-3 16,5-3 0-16,0 1-2 15,0-2 1-15,1 0-2 16,-3 2 1-16,9-2-1 16,-8 3 0-16,-3 1-2 15,2 1 0-15,2 2-2 16,4 0 1-16,3-7-2 16,-6 7 0-16,6-7-1 15,-9 8 0-15,2-1-1 0,7-7 1 16,-8 9-1-16,8-9 0 15,-7 9-1-15,3-2 1 16,4-7-1-16,-7 8 0 16,7-8-1-16,0 0 0 15,-2 7 0-15,2-7 0 16,0 0-1-16,0 0 1 16,20-7-2-16,8-7 0 15,-28 14-2367-15</inkml:trace>
  <inkml:trace contextRef="#ctx0" brushRef="#br0" timeOffset="21315.05">5139 13969 1075 0,'0'0'0'0,"30"7"21"15,-8-2 0-15,-4 2-23 16,5-2 1-16,-23-5-835 16</inkml:trace>
  <inkml:trace contextRef="#ctx0" brushRef="#br0" timeOffset="32517.66">18043 13220 907 0,'0'0'0'16,"0"0"33"-16,-21-21 0 16,14 16 47-16,7 5 0 15,-7-5-6-15,7 5 1 16,-11-13-24-16,11 13 1 15,-9-3-20-15,6 12 1 16,-1 1-8-16,3 19 1 16,2 15-5-16,3 13 1 15,5 7-3-15,3 10 1 16,4 8-2-16,0 11 0 16,-2 16-3-16,-3 9 1 15,-4 10-5-15,-2 14 1 0,-2 19-5 16,3 17 1-16,-1 19-3 15,-3 11 1-15,0 8-2 16,1 2 0-16,6-3-1 16,1-2 1-16,3-6-1 15,1-6 0-15,0-12 1 16,-3-18 1-16,-3-19 1 16,-1-15 0-16,-3-18 4 15,1-16 0-15,-3-24 7 0,2-15 1 16,-1-12 5-16,1-14 0 15,-3-17 4-15,-1-9 1 16,0-12-1-16,-3-7 0 16,-4-29-4-16,-2-13 1 15,-5-11-3-15,-2-11 1 16,2-17-5-16,-5-11 0 16,1-14 3-16,2-18 1 15,0-23 0-15,2-35 1 16,5-29 0-16,4-15 1 15,5-15-2-15,3-10 0 16,5-5-2-16,0 2 1 16,3 1-4-16,3 13 1 15,4 13-5-15,-4 16 0 16,-7 12-2-16,-5 25 1 16,-4 18-3-16,-3 28 0 15,1 28-2-15,-5 27 1 0,2 26-2 16,0 18 1-16,2 19-1 15,-2 32 1-15,-4 37-2 16,2 31 1-16,6 37-4 16,-1 32 0-16,1 44-2 15,-3 53 1-15,1 45-3 16,-4 33 1-16,-5 21-5 16,-9 5 0-16,-8 2-9 15,-10-2 0-15,-8-2-2 16,-3-15 1-16,0-21-1 15,13-35 0-15,23-46 9 0,11-44 1 16,5-190-1706-16</inkml:trace>
  <inkml:trace contextRef="#ctx0" brushRef="#br0" timeOffset="40716.32">11067 11437 1556 0,'0'0'0'16,"26"-12"47"-16,-3 0 0 16,0-2 40-16,-2-1 1 15,2-3-23-15,-5-1 0 16,-4 0-27-16,0-3 0 16,-3-9-18-16,5-6 0 15,0-9-1-15,1-1 1 16,1-5 5-16,3-5 0 15,2-6 2-15,3 1 1 16,8 0-1-16,1-4 0 0,0-1-3 16,-6-1 0-16,1-3 2 15,1 5 0-15,6-6 2 16,-5-4 0-16,-4-6-1 16,-1 1 0-16,1-2-4 15,2 0 1-15,0 0-1 16,0-4 1-16,4-1-3 15,-1 3 0-15,-3 4-2 16,-2-2 1-16,8 0 10 16,-5-4 0-16,1-8 4 15,0-4 1-15,1 2-3 0,6-3 0 16,-2-6-3-16,7-1 1 16,0-4-5-16,8-3 0 15,0 5-6-15,0 2 1 16,-6 3-4-16,-2 4 0 15,-7 3-5-15,-2 3 1 16,-3 11-2-16,-2 4 0 16,-2 6-2-16,-7 9 0 15,2 7-7-15,-4 3 0 16,-1 9-2-16,-9 7 1 16,0 10-13-16,-8 4 1 15,-1 24-2285-15</inkml:trace>
  <inkml:trace contextRef="#ctx0" brushRef="#br0" timeOffset="41116.55">11834 7253 1825 0,'0'0'0'0,"-17"0"15"15,8 3 1-15,9-3-5 16,26 12 0-16,10 2-9 16,4-2 1-16,11-3-3 15,6-7 0-15,6-9 0 0,10-7 0 16,9-10 0-16,14-4 0 16,11-1 0-16,6-8 0 15,5-1 0-15,-1 0 1 16,-4 5 0-16,-9 9 1 15,-9 15 5-15,-5 18 1 16,-12 15 7-16,-20 26 0 16,-14 37 13-16,-21 15 1 15,-14 23 9-15,-16 11 1 16,-18 17 1-16,-5 8 1 16,-2-9 0-16,4-14 1 15,7-20-2-15,12-23 1 16,16-17-22-16,9-31 1 15,-16-47-1783-15</inkml:trace>
  <inkml:trace contextRef="#ctx0" brushRef="#br0" timeOffset="58565.5">1688 13144 705 0,'0'0'0'0,"13"19"25"0,1 0 1 15,-4-4 38-15,6 8 0 16,0 3 6-16,2 3 0 16,-1 1-26-16,5-1 1 15,9 0-13-15,1 4 0 16,9 0-7-16,8 2 1 15,6-2-7-15,5-4 1 16,1-3 2-16,-2 3 0 16,1 1 0-16,0-2 1 15,7-3-2-15,8-4 0 16,3-5-2-16,3-4 1 16,-5-3 0-16,11-4 1 15,6-2 3-15,2-6 0 16,2-9 0-16,2-4 0 15,12 2-2-15,2-1 0 16,-7-6-2-16,5 0 1 16,4 0 0-16,1 1 0 0,-8-1-2 15,1 2 1-15,7 5-2 16,-1-2 1-16,-4-1 1 16,4 2 0-16,10 1-2 15,-3-2 1-15,-8 2-3 16,3 2 0-16,5 3-2 15,-4 1 0-15,-11-3-4 16,1 3 1-16,0 4-2 16,1 1 1-16,-9-1-3 0,3 4 1 15,4 6-1-15,-1 2 0 16,-7-1 0-16,2 4 0 16,4 1 0-16,5 2 0 15,-3-2 0-15,3-2 1 16,-3 2-2-16,-3 2 1 15,0-2-1-15,2-2 1 16,2-1-1-16,3 0 1 16,-2-1 0-16,1-1 0 15,3 4-1-15,7-4 0 16,-2-4 0-16,3-1 0 16,1 1 0-16,-4 1 0 15,1-2 0-15,0-2 1 16,8 0-2-16,-3 3 1 15,-4 2 0-15,7 2 0 16,5-5 0-16,-1 1 0 16,-6 2 0-16,-2 1 1 0,11-5 0 15,-7-1 0-15,0 0-1 16,-1 4 0-16,1-4-1 16,3 2 0-16,3-1 2 15,-3 3 1-15,-5-1 3 16,-1 1 0-16,6 3 0 15,1-6 0-15,-4-2 2 16,2 1 0-16,5-4-1 16,3 2 0-16,1 1-1 0,-2 1 0 15,1 0-3-15,3-2 1 16,4-5-1-16,-3 5 0 16,-1 2-2-16,-3 2 1 15,3 0-1-15,2 0 1 16,8-1 1-16,-1 3 0 15,-10-1 0-15,2 1 1 16,4-4-1-16,5 1 1 16,-1 6-1-16,0 2 1 15,-6 0 2-15,-2-1 1 16,7 1 2-16,-4 1 1 16,-6 2 0-16,0-3 1 15,-8 0-2-15,6-1 0 16,0 4 4-16,-2-1 1 15,-11-4 4-15,1 0 0 16,-1 1-2-16,-3-1 1 16,-9-3-2-16,2 1 0 15,4 7-1-15,-1-2 0 0,-5-4-5 16,-1-3 0-16,2 2 1 16,-8 2 1-16,-17-2 0 15,-6 1 0-15,0 2 0 16,-5 4 0-16,2 0-6 15,-6-3 1-15,-10-4-2 16,-4-1 1-16,-7-3 2 16,-2-1 0-16,-4-1 4 15,-3-1 1-15,-3 2 5 0,-6-2 0 16,-8-1-1-16,-6 1 1 16,-3 2 0-16,-2 0 1 15,0-5-5-15,-5 1 1 16,-2 3-4-16,0-3 1 15,2-1-1-15,-4-2 0 16,2 0-2-16,2 0 0 16,5 0-2-16,1-3 1 15,-1 1-3-15,-2 2 0 16,2 6-2-16,-3-5 0 16,3 1-1-16,0-3 0 15,0-1-2-15,0 4 1 16,2 1-1-16,7 1 0 15,7-1-1-15,-2 1 0 16,-5-1 0-16,-2 3 1 16,2-1-2-16,4 2 1 15,1-5-1-15,-2 3 0 0,-8 0-1 16,-6 1 0-16,-1 1-1 16,-1 0 1-16,1-2-1 15,-4 2 1-15,-7 0-1 16,0 0 0-16,9-5 0 15,-9 5 0-15,0 0-1 16,2-9 1-16,-4 2-5 16,-2-2 0-16,1-1-22 15,1-2 0-15,6-2-46 16,4-3 1-16,-8 17-2298 0</inkml:trace>
  <inkml:trace contextRef="#ctx0" brushRef="#br0" timeOffset="59047.5">18001 13384 1444 0,'19'-2'0'15,"22"-1"0"-15,8-1 0 0,8 4 1 16,1 2 0-16,-3 2 6 16,-3 3 0-16,-4 1 14 15,-6 3 1-15,-6-1 17 16,-8-3 0-16,-7 5 8 15,-7 5 1-15,-5 6 6 16,-9 8 0-16,-12 9-6 16,-10 12 0-16,-8 10-7 15,-8 7 0-15,-12 9 2 16,-4 3 1-16,-6 3-6 16,3-3 1-16,1-2-3 0,6-8 0 15,12-7-2-15,8-12 0 16,10-17-6-16,6-11 0 15,5-6-17-15,7-6 1 16,4-2-8-16,7-3 0 16,7 0-4-16,7-9 1 15,-23 2-1767-15</inkml:trace>
  <inkml:trace contextRef="#ctx0" brushRef="#br0" timeOffset="59614.65">17966 13273 1870 0,'0'0'0'16,"8"4"4"-16,1 3 1 16,5 7 24-16,7 12 1 15,13 13 40-15,10 8 1 16,16 14-27-16,7 8 1 0,5 12-8 16,-8 6 0-16,-9 3-15 15,-6-2 1-15,-3-1-8 16,-4-18 1-16,-42-69-1755 15</inkml:trace>
  <inkml:trace contextRef="#ctx0" brushRef="#br0" timeOffset="69414.97">5040 6811 559 0,'0'0'0'0,"0"0"15"15,0 0 0-15,0 0 34 16,21-5 0-16,-3 9 7 16,6-3 1-16,12 6-7 15,2 6 0-15,3-1-20 16,1-2 0-16,2 0 2 15,-3-1 1-15,1 3-4 16,6 0 0-16,1-3 0 0,8-4 1 16,6 2-2-16,8-2 0 15,-2 7 1-15,1 0 0 16,-6-3 9-16,4 3 1 16,10-3-8-16,1 3 0 15,-5 4 3-15,-1-3 1 16,-1 3 1-16,7-4 1 15,13 9-5-15,2-7 0 16,-13-2 0-16,5 0 0 16,6 4-3-16,1-1 0 15,6-1-5-15,-9-2 1 16,-7 0-1-16,2 0 0 16,7 9-3-16,1 0 1 15,2 0-5-15,-3 3 0 16,1-3-1-16,3 1 1 15,-3-1-5-15,-1 0 1 16,-2 1-1-16,0 1 1 0,9 4 2 16,-4 3 0-16,-14-3-2 15,4 5 1-15,6 4 0 16,1-3 1-16,2-9-4 16,-3-3 0-16,-1-4-1 15,4 2 0-15,10 4-1 16,-5-1 1-16,-8-1 0 15,6-4 1-15,6 0-1 16,-1 3 0-16,-9 0 0 0,3 1 0 16,1 0 1-16,0 3 0 15,0 5 1-15,-4-3 0 16,-3-1 1-16,5-1 1 16,4 5 2-16,-2 4 0 15,-9-7 0-15,-1-2 1 16,5 1-1-16,1 1 1 15,-8 1-1-15,-2-1 1 16,1 2-3-16,-3-2 1 16,9-4-2-16,-3 1 0 15,-6 1 0-15,-7 0 0 16,2 1-1-16,3-3 0 16,6-3-1-16,3-7 0 15,-7-7-1-15,2 1 0 16,11-5-2-16,-1-1 0 15,1-3 0-15,-1-2 0 16,2 1-2-16,8-4 1 0,-3-3-1 16,1 1 1-16,1-1 0 15,2 1 1-15,5 0 0 16,-3-3 0-16,-9 0 0 16,0-3 1-16,9 0 4 15,-4-3 0-15,-5-5 3 16,2 0 1-16,4-4 0 15,1 2 0-15,-4-7-2 16,4-3 1-16,7 3-1 16,-3-1 1-16,-2-6-3 15,1-2 1-15,1 1-1 0,1 3 1 16,-5-2-4-16,4 2 1 16,3 1 0-16,2 5 1 15,-2-1-3-15,-3 0 0 16,-2-2-3-16,-1-3 0 15,1-2-2-15,-2-1 1 16,-1-4-2-16,-3-4 1 16,2 6-1-16,-4 2 0 15,-10-1 0-15,-2 2 1 16,4-1-1-16,-2-4 0 16,-7-4 0-16,-5-1 0 15,-7 0 0-15,2 5 1 16,1 3 0-16,6-3 0 15,-1 2 1-15,-1 0 1 16,-4 0-2-16,2-2 0 16,8-7 0-16,-3 1 1 15,-1 1-1-15,-1 5 0 0,-1-3-1 16,0 5 1-16,1 6 0 16,3 4 0-16,-11 0-1 15,-2 4 1-15,-6 1-1 16,-1 6 0-16,-1 3-1 15,-3 2 1-15,-3-4-1 16,-2 2 0-16,0 8 0 16,-5 1 0-16,0 0-1 15,-2 3 0-15,0-2 0 0,0 0 0 16,0 9-1-16,0 0 1 16,-7 0-1-16,-1 2 1 15,-12-4-1-15,-6 2 1 16,-6 0-1-16,-3 2 1 15,-9-2-1-15,9-2 0 16,-9 2 0-16,0-10 0 16,-5-4-2-16,-8-15 1 15,13 29-2299-15</inkml:trace>
  <inkml:trace contextRef="#ctx0" brushRef="#br0" timeOffset="80181.84">13789 10845 1097 0,'0'0'0'0,"0"0"38"16,17-3 0-16,-10 3 41 15,-7 0 1-15,9 3-9 16,-9-3 0-16,9 4-30 0,-2-2 0 16,0 1-14-16,-7-3 0 15,9 2-7-15,-9-2 0 16,16 0-4-16,-2-7 0 16,7-14-5-16,2-13 1 15,0-13-2-15,0-5 0 16,0-4-1-16,1-1 1 15,3 2 0-15,3-4 1 16,-5-3 0-16,-1-4 1 16,1-7-1-16,-2 4 0 15,-5 0 3-15,-3 0 0 16,3-2 3-16,0 0 0 16,-6-10 7-16,-1 4 0 15,-3 1 3-15,1 5 1 16,2 0 2-16,-6-3 0 15,-1-6-2-15,-3 6 1 16,-1 5-5-16,-5-1 0 0,-5 1-3 16,-3 2 1-16,1-11-3 15,-4-2 1-15,-2-1-2 16,1-2 0-16,3-7-1 16,-4-5 1-16,-3-1 1 15,-2-6 0-15,-2 2-3 16,2 5 1-16,4-4-1 15,3 4 0-15,4 8-2 16,-1 4 0-16,4 2-2 0,2 7 1 16,-1 11-2-16,-5 10 0 15,4 3-1-15,2 10 0 16,4 9-1-16,-4 3 1 16,-2-2-3-16,0 1 1 15,2 7-2-15,7 1 1 16,0 3-2-16,2 5 0 15,-2 2-1-15,3 3 0 16,6-6-2-16,5 0 1 16,6 4-1-16,8 6 0 15,9-1-2-15,-2 3 1 16,-35 2-1926-16</inkml:trace>
  <inkml:trace contextRef="#ctx0" brushRef="#br0" timeOffset="91303.42">13887 5077 1399 0,'0'0'0'16,"-24"-38"37"-16,-8 2 1 15,-14-2 31-15,-9 2 0 16,-12 3-9-16,-1 3 1 16,-10-3-14-16,-5 4 0 15,-14 5-23-15,-10 6 0 16,-3 8-8-16,-6 8 1 15,-11 8 0-15,-9 6 1 0,-11 12-2 16,-6 9 1-16,0 14-5 16,-15 3 1-16,-8 7-4 15,-6 5 1-15,-3 7-3 16,5 9 1-16,7 5-4 16,7 7 1-16,9 2-2 15,11-5 1-15,3 3 0 16,12 5 0-16,13 3-2 15,12-2 1-15,8 2-1 16,16-3 0-16,19 2 0 0,15-3 0 16,15-8-2-16,10 1 1 15,18 8-1-15,12-9 1 16,14-8-1-16,12-3 0 16,20-4 0-16,20-2 0 15,18-3-1-15,12-4 0 16,9-8-1-16,14-4 0 15,18-9 0-15,20-3 1 16,16-6 0-16,20-15 1 16,11-8 0-16,17-11 1 15,10-9 1-15,14-6 1 16,23-16 2-16,15-12 0 16,17-5 3-16,5-11 0 15,-7-11 3-15,-2-3 1 16,-5-2 1-16,0-8 1 15,1-7 0-15,-14 0 1 0,-15 2-2 16,-18 0 1-16,-24 4-1 16,-16-2 1-16,-29-6 0 15,-15 6 0-15,-24 1 0 16,-20 1 1-16,-13-1 2 16,-16 1 1-16,-28-8 3 15,-21 3 1-15,-18 4-4 16,-15-8 1-16,-26-7 5 15,-24 5 1-15,-30-2 2 16,-21 6 1-16,-27 1-9 16,-33 0 1-16,-39 14 0 0,-44 6 1 15,-37 16-4-15,-37 11 0 16,-41 12-1-16,-35 25 0 16,-44 22 0-16,-35 22 0 15,-36 12-2-15,-45 36 0 16,-43 37 0-16,-35 38 0 15,-16 28-1-15,-11 31 0 16,4 22-2-16,10 20 1 16,6 15-3-16,11 14 0 15,13 4-7-15,22 20 0 16,580-313-2110-16</inkml:trace>
  <inkml:trace contextRef="#ctx0" brushRef="#br0" timeOffset="101334.88">9079 9454 1209 0,'0'0'0'16,"0"0"35"-16,0 0 1 15,0 0 32-15,0 0 1 16,0 0-10-16,25-7 0 16,-2 0-24-16,7-1 0 15,0-5-14-15,7 0 1 16,5-6-4-16,6-2 1 0,-2-10 0 15,-2-6 1 1,1-8-2-16,5 0 0 0,8-3-5 16,11-4 1-16,8-2 2 15,5-8 0-15,-1-7-4 16,9-9 0-16,10-3 0 16,3-8 1-16,-8-13-2 15,-2-2 1-15,10-15-3 16,2-4 0-16,0-7-2 15,-1-5 0-15,-9 2 3 0,5-11 0 16,6-1 8-16,-5 1 1 16,-10 8 8-16,3-4 0 15,-2-1 9-15,-2-6 0 16,-13 0 0-16,-8 0 0 16,-4-2-1-16,-3 2 0 15,-4 2-2-15,-5 5 1 16,4 3-7-16,-8 9 1 15,-10 12-2-15,-4 5 0 16,-3-8-6-16,-2 15 0 16,2 12-4-16,-6 6 1 15,0 8-8-15,-1 5 0 16,2 14-8-16,-8 11 1 16,-1 10-3-16,-10 8 1 15,-8 30-1887-15</inkml:trace>
  <inkml:trace contextRef="#ctx0" brushRef="#br0" timeOffset="102664.49">11474 5119 1164 0,'18'-5'0'16,"35"-16"25"-16,12-7 0 15,9-1 11-15,13-7 0 16,22-2 1-16,4-4 1 16,3 0-18-16,3-8 0 15,11 2-6-15,6-2 1 16,3 1-4-16,-6 8 0 16,1 8-3-16,-7 0 1 15,7 9 18-15,-13 6 1 16,-11 6 3-16,-6 0 1 15,3 7 14-15,-8 5 0 0,-2 5-10 16,-3 4 0-16,-13-2 1 16,-7 1 1-16,7-2-3 15,-3-3 0-15,-8-6-7 16,-3-3 0-16,-3-6-2 16,5 4 1-16,15-5-7 15,3 1 1-15,-1-5-3 16,-5 1 1-16,-7 8-4 15,-1-1 1-15,-3 1 1 16,-8 4 0-16,-11 1-2 0,-12 3 0 16,-20-2-2-16,-5 0 0 15,-3 4-2-15,-4 0 1 16,-7-2 0-16,0 0 1 16,0 0 0-16,7 0 0 15,-7 0 1-15,0 0 0 16,0 0-1-16,0 0 0 15,0 0 0-15,11 19 1 16,-2 7-4-16,3 19 1 16,4 5-3-16,0 12 0 15,1 19-2-15,4 15 1 16,4 11-1-16,7 4 1 16,3 6-3-16,4 10 0 15,2 13-2-15,3 14 1 16,1 15-2-16,3 6 1 15,7 7-1-15,5-7 0 16,9-7 0-16,10-11 0 0,7-17-1 16,4-12 1-16,-7-8-1 15,5-16 1-15,8-11-1 16,-1-5 0-16,-3-8 0 16,-2 5 0-16,-2 5 0 15,2 1 0-15,0 5 0 16,-4 2 0-16,-17-1 0 15,-2 9 1-15,-7 3 0 16,-5 0 1-16,-6 3 2 16,-7-11 0-16,-5-13 1 0,-5-10 1 15,-4-14 6-15,-3-4 1 16,-4-1 3-16,-3-2 1 16,-4-12 2-16,-2-7 1 15,-3-13-3-15,0-5 1 16,0-4-1-16,-4 1 0 15,2-5 1-15,0 0 1 16,2 1-3-16,3 0 0 16,-1 3-3-16,1-4 1 15,-3-7-4-15,0 0 1 16,1 2-2-16,-1 2 1 16,0 0-1-16,0-2 0 15,0-4-1-15,0-1 1 16,-9-2-1-16,10 8 1 15,-3-1-2-15,-2 2 0 0,3-4 0 16,-3 2 0-16,0 2-2 16,-1 3 1-16,-3 0-1 15,3 0 0-15,-4-2 0 16,0 3 0-16,-4 0-1 16,-1 5 0-16,-7-1-1 15,-6 2 1-15,-3-2-3 16,0-3 1-16,1-2-2 15,1 0 1-15,-6 6-1 16,-6 1 0-16,-10-4-8 16,-14-1 1-16,55-14-2156 0</inkml:trace>
</inkml:ink>
</file>

<file path=ppt/ink/ink6.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2:34.684"/>
    </inkml:context>
    <inkml:brush xml:id="br0">
      <inkml:brushProperty name="width" value="0.05292" units="cm"/>
      <inkml:brushProperty name="height" value="0.05292" units="cm"/>
      <inkml:brushProperty name="color" value="#FF0000"/>
    </inkml:brush>
  </inkml:definitions>
  <inkml:trace contextRef="#ctx0" brushRef="#br0">8072 8568 1175 0,'0'0'0'0,"-18"-9"23"0,-5-3 1 15,-10 0 37-15,-10 0 1 16,-6 0-10-16,-6 0 0 16,-3 0-14-16,0 3 1 15,3 0-15-15,-5 1 0 16,-12-1-6-16,-4 2 0 16,-5 4-2-16,0 1 1 15,3 2 8-15,-3 3 0 16,-12 6 0-16,-6 1 1 15,-2 9 2-15,-6 2 0 16,-8 3-3-16,2 9 0 16,11 9-3-16,7-4 0 15,-1 2 0-15,6 1 0 16,4 4-2-16,8 0 0 16,17 4-4-16,6 3 1 15,9-6-1-15,7 3 1 16,11 1-3-16,5-2 0 0,14-3-2 15,15 6 1-15,8 2-4 16,12 1 1-16,9 0-4 16,6-6 0-16,5 4-3 15,12 0 1-15,14-4-3 16,10 3 1-16,8-1-2 16,1-5 1-16,12 5-1 15,6-2 1-15,7-3-1 16,11 2 0-16,9 0 0 15,5 1 0-15,2 1 0 0,7 1 0 16,12 0-1-16,2 2 1 16,7 2-2-16,8-2 1 15,-3-4-1-15,-3-10 1 16,-2-14-1-16,0-6 1 16,-2-5 0-16,6-6 1 15,1-5-1-15,-4-5 1 16,-7-13 0-16,-9-1 1 15,-17-4 1-15,-7-3 1 16,2-4 2-16,-19-5 0 16,-13-7 4-16,-15-3 1 15,-3-7 0-15,-11-5 0 16,-17-4 1-16,-15-4 1 16,-17-4 6-16,-17-13 1 15,-14-6 2-15,-19-4 0 16,-15 0 2-16,-17-2 0 0,-11-3-2 15,-15-4 1-15,-17-8-3 16,-19-7 1-16,-19-6-8 16,-22-1 1-16,-22 2-7 15,-22-1 1-15,-21 4-4 16,-8 13 0-16,-13 6-3 16,-7 17 1-16,-18 18-1 15,6 20 0-15,1 30-1 16,3 28 0-16,262-16-1841 15</inkml:trace>
  <inkml:trace contextRef="#ctx0" brushRef="#br0" timeOffset="1101.13">13064 10714 1478 0,'0'0'0'0,"-34"-21"49"15,-6 0 0-15,-4-1 36 16,-11 5 1-16,-7 4-26 16,0 5 0-16,2 3-35 15,7-1 1-15,9 8-13 16,6 7 1-16,4 6-5 15,4 6 0-15,4 15-3 16,6 11 1-16,11 12-3 0,13 14 0 16,7 13-2-16,13 8 0 15,13 8-2-15,16 3 0 16,18 6-1-16,15-4 1 16,20-8-3-16,12-5 1 15,9-10-4-15,7-6 1 16,11-2-4-16,8-6 1 15,10-5-3-15,13-9 1 16,4-4 4-16,7-6 0 16,10 3 4-16,-3-1 0 15,-1 4 2-15,-3-7 0 16,-5-7 0-16,-6-5 1 16,-8-7 1-16,-21-9 1 15,-9-8 2-15,-21-7 1 16,-22-9 2-16,-18-7 0 15,-15-5 14-15,-16-4 0 16,-8-3 0-16,-9-3 1 0,-15-7 9 16,-6-4 0-16,-6-3 1 15,-3-4 0-15,2 7-8 16,-3 0 0-16,-2-1-7 16,-5-2 0-16,6 43-1710 15</inkml:trace>
  <inkml:trace contextRef="#ctx0" brushRef="#br0" timeOffset="1763.81">12607 10575 1422 0,'0'0'0'0,"17"11"30"15,19 6 0-15,29 19 17 16,16 6 1-16,6-2-8 16,3-6 0-16,3-13-23 15,8-7 1-15,10-9-6 16,2-8 1-16,-1-8-1 15,10-8 0-15,5-7-3 16,-2-3 1-16,8-4 4 16,-8 0 0-16,-7-1-1 15,-9-3 1-15,-6 3 8 16,-11-1 1-16,-8 0 6 0,-6-10 0 16,-9-5 2-16,-4-3 0 15,-3 1 4-15,-2-7 1 16,0-9-10-16,-9-1 0 15,0 0-6-15,-5 7 1 16,-9 6-1-16,-7 3 1 16,-7-5-2-16,-9 5 0 15,-4 8-9-15,-6 8 1 16,-11 5-6-16,-6-1 1 16,-8-2-3-16,-7-1 0 15,-5 3-4-15,-1-5 1 16,-7-2-8-16,4-3 0 15,37 43-1675-15</inkml:trace>
  <inkml:trace contextRef="#ctx0" brushRef="#br0" timeOffset="3876.9">14759 9137 1366 0,'0'0'0'15,"19"-15"-2"-15,-5 1 0 16,4-5 2-16,0-5 0 16,-6-9 15-16,0-5 0 15,1-4 20-15,-5-8 0 16,-1-14 26-16,-3-4 1 16,0-4-9-16,-3-3 0 15,1-1-8-15,0-2 0 16,1-8-9-16,3-1 0 15,4 1-9-15,6 3 1 16,5-4-5-16,11-5 1 16,10 9-4-16,6 7 0 0,3 9-7 15,4 6 0-15,1 6-4 16,2 13 1-16,6 11-7 16,8 14 1-16,15 8-3 15,-3 11 0-15,-2 10-1 16,4 7 1-16,11 5-1 15,2 2 0-15,0 2 0 16,-10 5 0-16,-6 7 0 16,-7 5 0-16,-9 3-1 15,-9 6 0-15,-12-6-2 0,-12 11 0 16,-15 3-1 0,-10 1 1-16,-11-3-1 0,-5-6 0 15,0 1 0-15,5 2 0 16,8 4 0-16,3-6 1 15,-1-6 1-15,6-4 0 16,4-7 1-16,7 0 0 16,7-2 0-16,3-3 1 15,5-5-1-15,8-2 1 16,8-2 0-16,6-3 0 16,5-9 0-16,2-9 0 15,-7-1 0-15,3-5 0 16,4-6 0-16,5-5 0 15,7-3 1-15,0-7 0 16,0-8 1-16,2-2 0 16,7-10 2-16,0 3 0 15,5-2 1-15,-3-6 0 0,2-1 2 16,1 5 0-16,0-2 0 16,2 8 1-16,0-3 1 15,4 0 0-15,1 6 2 16,-1 3 0-16,-4 4-1 15,3 8 1-15,6 9-1 16,0 3 0-16,-4 6-1 16,4 6 1-16,10 6-1 15,2 0 1-15,-1-6-4 16,1 1 0-16,7 1-2 16,2 0 0-16,-5 2-2 0,-4-4 0 15,-5 6-1-15,-5 3 0 16,-10 4 0-16,-6 4 0 15,-9 6-1-15,-11 7 1 16,-5 12-1-16,-12 11 0 16,-13 8 0-16,-8 7 1 15,-8 3-1-15,-10 7 1 16,-3 11-1-16,-5 7 1 16,-4 8-1-16,-2 9 1 15,-2 5-1-15,-2 14 0 16,2 9 0-16,-5 13 0 15,3 9 0-15,5 7 0 16,5-5 0-16,-1-5 0 16,0-13 0-16,0-4 0 15,2-18 0-15,5-7 0 16,5-8 0-16,2-11 0 0,6-5 0 16,3-13 1-16,-4-8-1 15,-1-6 1-15,-4-3 3 16,0-5 1-16,0-4 4 15,-5-5 0-15,-2-3 4 16,-1-1 1-16,-6 1-1 16,-6-3 1-16,-4 6-1 15,-2 3 0-15,-2-1-3 16,0-6 0-16,-2-13 0 0,-4-10 1 16,5-12-3-16,-12-4 1 15,-5-1-2-15,-6-9 0 16,-5-4 1-16,-1-3 0 15,-5-3 1-15,-7 0 1 16,-10-6-1-16,-9 1 1 16,-6 2-1-16,-4 7 1 15,0 4-3-15,-8 2 1 16,-2 2-2-16,-8 4 0 16,-8 1-4-16,-5 7 0 15,-7 2-2-15,-3 1 0 16,-2 4-3-16,-3-4 0 15,-5-1-13-15,2-4 1 16,8 3-17-16,-1-1 0 16,-2 0-7-16,5 2 0 15,12 3-2-15,4 0 0 16,4 0 3-16,4-7 1 0,6-3 14 16,10-9 1-16,6-7 6 15,9-7 1-15,8-7 3 16,6-12 0-16,0-14 3 15,11-10 0-15,4-10 3 16,3-9 1-16,2-13 0 16,-1-4 1-16,-1-18 1 15,-1 4 1-15,1 7 0 16,0 10 1-16,1 15-1 16,-2 13 1-16,-8 8 1 15,0 11 0-15,2 8 0 0,5 11 0 16,9 10 1-16,6 13 1 15,1 7 0-15,5 15 1 16,9 19 0-16,15 14 1 16,17 13 0-16,12 16 1 15,9 19-1-15,0 6 0 16,-3-1-1-16,-6 4 1 16,-8-2-1-16,-9 3 0 15,-10-6-1-15,-9-6 0 16,-12-3-1-16,-9-7 0 15,-14-5-1-15,-11-13 1 16,-13-14 0-16,-18-12 0 16,-19-13 4-16,-10-9 0 15,-10-5 4-15,-9-3 1 16,-19 0 8-16,-7-8 0 16,-17-3 3-16,-2-3 1 15,12-2-1-15,16-3 0 16,6-8-4-16,15-3 1 0,13-6-3 15,9-6 0-15,4-2-3 16,13-3 1-16,16-4-4 16,16-1 1-16,16-2-4 15,12-2 1-15,11 2-2 16,14 5 0-16,7 9-4 16,14 10 0-16,14 7-2 15,-2 2 1-15,-42 5-1760 0</inkml:trace>
</inkml:ink>
</file>

<file path=ppt/ink/ink60.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49:00.799"/>
    </inkml:context>
    <inkml:brush xml:id="br0">
      <inkml:brushProperty name="width" value="0.05292" units="cm"/>
      <inkml:brushProperty name="height" value="0.05292" units="cm"/>
      <inkml:brushProperty name="color" value="#FF0000"/>
    </inkml:brush>
  </inkml:definitions>
  <inkml:trace contextRef="#ctx0" brushRef="#br0">3775 7563 1467 0,'0'0'0'16,"-58"-19"29"-16,7 6 1 15,-4 12 37-15,0 11 1 16,-3 11-19-16,-4 8 1 16,-3 13-31-16,3 8 1 15,8 19-8-15,4 14 0 16,10 23-7-16,3 18 1 15,1 17-3-15,-1 16 0 16,2 16-2-16,0 14 0 16,1 15-1-16,1 13 1 15,1 7-2-15,4-13 1 16,0-8-10-16,10-6 0 16,11-13-9-16,16-12 1 15,15-13-11-15,22-20 1 16,14-11-1-16,13-22 1 15,8-26 14-15,18-12 0 16,26-9 7-16,11-7 0 0,10-9-5 16,20-6 0-16,19 0 1 15,13 1 0-15,24 2 10 16,21 4 1-16,20-1 3 16,12 6 1-16,6 3 9 15,6 4 1-15,4 1 7 16,23-5 0-16,21-12-2 15,9-5 0-15,2-5-3 16,10-2 0-16,24-7-3 0,18 3 1 16,8-1-2-16,7 3 0 15,13 2 0-15,10 2 1 16,14 0 2-16,10 5 0 16,6 6 0-16,0-6 1 15,12-8 2-15,5-10 0 16,2-5 2-16,0-6 0 15,2-8-1-15,16-6 1 16,-1-5 3-16,3-15 0 16,1-11 0-16,-7-8 1 15,-10-1 0-15,-9-9 0 16,-8-12-5-16,-11-10 1 16,-11-14-4-16,-25 3 0 15,-14 4-3-15,-22-13 1 16,-34-10-4-16,-20 1 0 15,-16-3-2-15,-28-3 0 16,-30-3-2-16,-26-1 0 0,-37 8-1 16,-34-4 0-16,-32-3 0 15,-30-2 0-15,-31 1 0 16,-36-3 1-16,-30-12 0 16,-33-8 0-16,-35-13 1 15,-34 0 1-15,-34 0 1 16,-38 4 1-16,-39-5-1 15,-38 4 1-15,-29 4 1 16,-33 2 0-16,-20 2-2 16,-27 0 0-16,-19-4-1 0,-28 5 1 15,-32-3-2-15,-19 14 0 16,-31 0-3-16,-18 11 1 16,-31 5-2-16,-23 6 1 15,-31 4-1-15,-20 12 0 16,-19 8-1-16,-39 25 0 15,-26 18-1-15,-33 43 1 16,-36 37-2-16,-32 32 1 16,-28 30 0-16,-50 39 0 15,-26 45 0-15,-44 77 1 16,-26 72-1-16,-47 105 1 16,-15 102-1-16,3 59 1 15,1025-597-1859-15</inkml:trace>
</inkml:ink>
</file>

<file path=ppt/ink/ink61.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49:05.350"/>
    </inkml:context>
    <inkml:brush xml:id="br0">
      <inkml:brushProperty name="width" value="0.05292" units="cm"/>
      <inkml:brushProperty name="height" value="0.05292" units="cm"/>
      <inkml:brushProperty name="color" value="#FF0000"/>
    </inkml:brush>
  </inkml:definitions>
  <inkml:trace contextRef="#ctx0" brushRef="#br0">12199 723 1379 0,'9'18'51'0,"16"35"1"0,1 25-11 15,-1 9 1 1,-6-1-14-16,-6 13 1 0,-3 17 4 15,-6 15 0-15,-6 15-9 16,-5 15 1-16,-2 17-7 16,0-2 0-16,-5-11-2 15,2-25 1-15,0-24 0 16,1-21 1-16,-3-8-1 16,0-13 0-16,-2-12 0 15,0-8 0-15,0-14 2 0,6-7 0 16,1-13-11-16,-4-6 0 15,3-7-8-15,-6-10 0 16,5-15-14-16,3-4 1 16,9-7-41-16,6 3 0 15,-1 5-23-15,6 5 1 16,4-1 11-16,9 1 1 16,-2 11 24-16,10 10 0 15,15 8 12-15,6 2 1 16,13 6 7-16,6 0 0 15,13-4 19-15,9-5 0 16,24 0 3-16,9 0 1 16,5-7 7-16,11 8 1 15,15 2 8-15,16 2 1 16,10-1 8-16,2 5 1 16,5 8 13-16,-12 8 1 15,-16 6 6-15,-12 5 1 16,-2 6 0-16,-6 3 0 0,-4 2-10 15,-10 1 0-15,-12-1-7 16,-12 4 1-16,2 2-5 16,-13-8 0-16,-12-12-7 15,-5-3 0-15,-11-13-5 16,-7-3 1-16,-4-3-4 16,-8-2 1-16,-8-8-3 15,-10 0 1-15,-10-7-2 16,-12 0 0-16,-1-3 1 15,-7-3 0-15,9 5 0 16,-9-5 1-16,0 0-1 0,0 0 0 16,9 0-1-16,-2-8 0 15,2-10-1-15,-4-13 0 16,-1-7-1-16,-2-9 1 16,-2-13-1-16,-2-11 1 15,-2-12 4-15,-1-4 0 16,-2-15 3-16,-4-14 0 15,-1-8 0-15,3-11 1 16,9-9-1-16,4-5 1 16,3 4-3-16,3-4 0 15,-1 0-2-15,2 6 1 16,1 8-3-16,0 17 1 16,-3 16-3-16,0 15 0 15,-4 13-3-15,-3 8 0 16,-2 4-3-16,-2 13 1 0,-3 15-3 15,0 9 1-15,1 5-2 16,4 4 0-16,2 4-1 16,-2 3 0-16,0 9-7 15,-5-5 0-15,5 5-8 16,0-8 0-16,0 8-5 16,0 0 1-16,0 0-3 15,-6-7 0-15,-6 1 2 16,-20-6 0-16,-17 4 3 15,-6-4 1-15,-14-7 4 0,-10 1 0 16,-16-6 2-16,-18 1 0 16,-14 4 5-16,-26 6 0 15,-42 9 2-15,-30 4 1 16,-28 4 2-16,-27 9 0 16,-27 12 0-16,-10 11 1 15,-10 14 0-15,-3 21 0 16,2 16 0-16,9 11 0 15,21 1-3-15,40 0 0 16,36 10-9-16,48-12 1 16,174-97-1660-16</inkml:trace>
  <inkml:trace contextRef="#ctx0" brushRef="#br0" timeOffset="13864.67">2293 7253 1433 0,'0'0'0'16,"-19"3"36"-16,-2 9 1 16,-2 9 32-16,-5 15 0 15,-8 18-16-15,-4 12 1 16,-10 19-33-16,1 13 0 16,-2 18-9-16,1 16 1 15,10 11-5-15,1 27 1 16,2 24-3-16,0 12 1 15,5 12-2-15,2 5 1 16,4 0-1-16,6-5 1 16,-1-13-2-16,5-5 1 0,8-15 0 15,4-20 0-15,8-28-1 16,6-20 0-16,11-22 0 16,8-18 1-16,8-19 1 15,7-11 0-15,0-14 1 16,10-5 0-16,19-4 0 15,8-7 1-15,9 1 1 16,5 4 0-16,9 7 1 0,9 4 1 16,9 5-1-16,14 11 1 15,14 5 0-15,7-1 1 16,5-10-1-16,5-1 0 16,1-6 1-16,15-3 0 15,11-3-2-15,20-8 0 16,12-8-4-16,21-4 1 15,26-4-2-15,15-6 0 16,18-6 0-16,7 1 0 16,11-2-1-16,6 0 0 15,28 0-1-15,14-3 1 16,9-7 1-16,21-8 0 16,15-6 0-16,24-2 1 15,14 2-1-15,3 4 0 16,19 2 0-16,1 5 1 15,7 2 0-15,3 3 0 16,12-3-1-16,7-2 0 16,5-1-1-16,10-10 1 0,11-4-2 15,1-5 1-15,1 1 0 16,3-6 0-16,14-7 0 16,5-7 1-16,1-7 0 15,-5-5 0-15,-2 2 5 16,-1-2 0-16,-1 2 5 15,-17-2 1-15,-18 0 1 16,-24-2 0-16,-10 2 0 16,-16 0 1-16,-16 2-1 15,-23-2 0-15,-14-3-2 0,-16 1 0 16,-19-2-2-16,-34 1 0 16,-35 1 0-16,-23-10 1 15,-32-8-2-15,-28-1 0 16,-26 2-3-16,-26 3 1 15,-25 4-1-15,-31 0 0 16,-24 5-1-16,-29 4 1 16,-22 3-1-16,-20 2 0 15,-23-4-1-15,-20-1 0 16,-21-4-2-16,-22 3 1 16,-23 8-2-16,-20 5 1 15,-29 4-1-15,-35 1 0 16,-27 7-2-16,-27 2 0 15,-22 3-1-15,-24 1 1 16,-19 6-2-16,-23 2 1 16,-19 3-1-16,-6 0 1 15,-7 0-1-15,-5 1 1 0,-7-5-1 16,-3 4 0-16,-15 4 0 16,-5 1 0-16,-11-3 0 15,-6 3 0-15,-15 6 0 16,-10 3 0-16,-17 5 0 15,-9 7 0-15,-19-2 0 16,-1 2 0-16,7 6 0 16,-2 1 0-16,-4 1 0 0,-3 3 0 15,-3-1 0-15,-9-3 0 16,-8-5 0-16,-3 2 0 16,-10 3 0-16,3-4 0 15,9 1 0-15,-2 1 0 16,-7 7-1-16,-3-1 1 15,-3-3-1-15,5 1 1 16,-3-5-1-16,2-1 1 16,3 1-1-16,-1 6 1 15,0 4 0-15,-13 12 0 16,-17 12 0-16,-5 7 0 16,3 13 0-16,-17 18 0 15,-11 17 0-15,-3 34 0 16,-8 23-5-16,3 39 0 15,-6 33-3-15,7 25 0 16,568-240-1945-16</inkml:trace>
  <inkml:trace contextRef="#ctx0" brushRef="#br0" timeOffset="66598.39">2403 11721 1231 0,'0'0'0'16,"0"0"28"-16,0 0 1 0,0 0 25 15,0 0 1 1,0 0-10-16,-20 0 1 0,6 4-23 16,-3-1 1-16,-6 2-10 15,2 0 1-15,1 6-3 16,2 6 0-16,4 4-3 15,6 8 0-15,-1 9-3 16,3 6 0-16,6 8-3 16,0 5 1-16,-3 1-2 15,3 10 0-15,3 10-1 16,-1 8 1-16,2 11-2 16,1 7 1-16,-1 7-1 0,-3 8 0 15,6 20 0-15,-1 11 0 16,2 27 0-16,-2 6 0 15,3 1 0-15,-4 6 1 16,2-8 0-16,-2-13 0 16,1-16 2-16,-3-22 0 15,1-15 2-15,-4-12 0 16,-4-14 5-16,1-17 1 16,3-16 3-16,0-12 1 15,-2-9 7-15,4-7 1 16,1-10 1-16,1-3 1 15,-4-4 2-15,0 2 1 16,7 0-2-16,0-2 1 16,-7-12-4-16,14 12 1 15,3 4-6-15,3 1 1 0,10-1-4 16,7-3 1-16,3 3-3 16,5 0 0-16,6-4-2 15,2-4 1-15,7-1-2 16,10-5 1-16,17-2-1 15,8-3 0-15,12-4-2 16,12-2 0-16,20 0-2 16,7 2 1-16,11 0-2 15,14-1 0-15,15-3-1 16,16 3 0-16,8 1-1 0,16 3 1 16,21 1-1-16,5-1 0 15,15 1-1-15,8-2 1 16,16-6-2-16,7-1 1 15,12 2-1-15,15 0 0 16,10 1 0-16,13-2 0 16,-1-1 0-16,6 0 1 15,12 2-1-15,18 1 0 16,7 1-1-16,5-3 1 16,9-3-1-16,10 1 1 15,1-3-1-15,10-7 0 16,9-4 0-16,8-6 0 15,5-7 0-15,18 0 0 16,13 4 0-16,-1-6 0 16,4-4 0-16,-1-3 0 15,-6-1 1-15,1 2 0 16,-6 6 3-16,-5 2 0 0,-9 0 5 16,-10 2 1-16,-13 0 2 15,-16 2 1-15,-14 3 3 16,-30 4 1-16,-22 1 4 15,-33 5 0-15,-28 8 4 16,-22 4 0-16,-27 5 3 16,-22 2 0-16,-18 4 2 15,-20 4 0-15,-25 1-2 16,-21 2 1-16,-27-6-2 0,-17 3 0 16,-12 1-4-1,-14 2 0-15,-8 0-2 0,-10-2 0 16,-16-7-4-16,-7-1 0 15,0-1-3-15,1-8 0 16,5-7-4-16,-3-3 1 16,2-11-6-16,2-7 1 15,4-8-5-15,5-9 1 16,-2-7-2-16,8-11 1 16,8-10-1-16,4-8 0 15,1-6-1-15,-2-5 0 16,-3-3 1-16,-5 0 0 15,-4-1 1-15,-5 5 0 16,-4-3 3-16,-10 6 0 16,-11 6 4-16,-18-1 1 15,-11 0 4-15,-17 3 0 16,-18 7-2-16,-15 1 0 0,-12-3-1 16,-15 6 1-16,-14 1-1 15,-17 2 0-15,-19 4-4 16,-9 5 1-16,-17 3-3 15,-15 2 0-15,-13 7-3 16,-14 3 1-16,-3 4-2 16,-15 7 1-16,-8 8-1 15,-6 6 0-15,-14 1 0 16,-10 7 0-16,-20 4-1 0,-5 8 0 16,-7 7-1-1,-18 9 1-15,-6 2-3 0,-10 3 1 16,-9 0-2-16,1 4 1 15,-7 1-2-15,-4-3 1 16,1 2 0-16,-6-4 0 16,-11 3 1-16,2-3 0 15,9-6-1-15,-2-1 1 16,-2 3 0-16,-2 3 0 16,2-1 0-16,2 9 1 15,-2 4 0-15,-3 8 0 16,-7-2-1-16,-1 6 1 15,-1 8-1-15,2 0 0 16,-4 4 0-16,-4-2 1 16,6-7 0-16,9 4 0 15,3-4 0-15,4 2 1 16,-6-2-1-16,7-12 1 0,17-7 0 16,-1-11 0-16,-3-6 0 15,17-2 0-15,10 0 1 16,-1 4 0-16,-2-1 0 15,3 7 0-15,9 13 0 16,1 5 1-16,-5 10-1 16,3 1 1-16,4 8 0 15,13 3 0-15,12 4 0 16,8 0 0-16,16-2 0 16,14-4 0-16,14-1-5 15,18-6 1-15,19-3-10 0,27-7 0 16,26-1-4-16,18-6 0 15,118-24-2018-15</inkml:trace>
  <inkml:trace contextRef="#ctx0" brushRef="#br0" timeOffset="75581.08">7024 13405 1545 0,'0'0'0'15,"-30"-12"65"-15,2 3 0 16,-4 2 34-16,-7 0 1 0,-3-3-43 16,-6-2 1-16,-3 3-31 15,-12 1 0-15,-15-1-7 16,-7-3 0-16,-4 0-10 16,-12 5 0-16,-7 2-3 15,-4 3 1-15,-1 2-3 16,-6 2 1-16,-6-2 0 15,-7 3 1-15,3 6 0 16,-12 3 0-16,-21 2 0 0,-11 5 1 16,-7 1-1-16,-9-2 1 15,2 2-1-15,-1 5 1 16,-1 4-2-16,0 4 1 16,4-2-1-16,7 2 1 15,3 9-3-15,4 4 1 16,2 8-2-16,20 3 1 15,14 4-1-15,8-1 0 16,1 4-1-16,14 7 1 16,13 2-2-16,7 3 0 15,4 2-1-15,16-2 1 16,17-3-1-16,18-2 0 16,14 1 0-16,11-1 0 15,15-7 0-15,20-3 0 16,18-4 0-16,13-5 0 15,17-5-2-15,8-2 0 16,9-4-2-16,9 1 0 0,23-1-3 16,16-1 1-16,12-4-3 15,16 4 0-15,20 2-1 16,12-1 1-16,6-4-2 16,19-6 0-16,10-5 2 15,12 1 0-15,6 3 0 16,3-8 1-16,-6-11-1 15,-12-10 1-15,-5-6 3 16,-12-5 1-16,-14-4 2 16,-9-7 0-16,-7-12 1 0,-10-6 0 15,-8-12 1-15,-10-11 0 16,-18-9 0-16,-16-9 0 16,-17-3 1-16,-22-12 0 15,-17-7 8-15,-14-7 0 16,-17-12 10-16,-20-2 0 15,-25-1 12-15,-21-6 0 16,-25 3 6-16,-21 3 0 16,-29 6-1-16,-24 6 0 15,-23 13-10-15,-29 18 1 16,-33 17-17-16,-28 27 1 16,-21 30-8-16,-23 35 0 15,-16 33-3-15,-10 25 1 16,310-86-1841-16</inkml:trace>
</inkml:ink>
</file>

<file path=ppt/ink/ink62.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50:40.632"/>
    </inkml:context>
    <inkml:brush xml:id="br0">
      <inkml:brushProperty name="width" value="0.05292" units="cm"/>
      <inkml:brushProperty name="height" value="0.05292" units="cm"/>
      <inkml:brushProperty name="color" value="#FF0000"/>
    </inkml:brush>
  </inkml:definitions>
  <inkml:trace contextRef="#ctx0" brushRef="#br0">1350 3921 1388 0,'0'0'0'0,"5"51"37"16,2-6 0-16,-2 5 35 0,-5 7 0 16,-5 0-22-16,2 9 1 15,-6 1-29-15,0 11 1 16,-2 9-11-16,-1 11 0 15,-6 10-4-15,4 8 0 16,2 12-2-16,1 8 0 16,-1 11-2-16,1 2 0 15,4-3-1-15,2-3 0 16,-6-3-1-16,4-10 1 16,6-7-1-16,1-12 0 15,0-12 0-15,8-4 0 16,3-16-1-16,7-1 1 15,5-9-1-15,3-5 1 16,2-8-1-16,8-9 1 16,13-2-1-16,9-4 1 15,14-5-1-15,10 2 1 0,-1-1 0 16,7-4 0-16,9-4 1 16,3-5 0-16,10-1 0 15,6-2 1-15,15-2 1 16,-1-4 1-16,6-3 1 15,12-1 1-15,11-3 0 16,12-4 1-16,11-8 1 16,0-4 0-16,10-3 0 15,7-4 0-15,7-9-1 16,11 3 1-16,6 0-2 0,8 5 0 16,12 3-1-16,1 6 1 15,-1 3-2-15,0 6 0 16,1 7-1-16,1 3 0 15,2 0 0-15,3 5 1 16,3 6-1-16,4-4 1 16,18-7 0-16,4 0 0 15,10-3-1-15,2-1 1 16,15-3-1-16,0-1 1 16,7-6-1-16,2 4 0 15,10 5-1-15,15 1 0 16,3-6 1-16,8 2 1 15,15 3 0-15,14-4 0 16,-1 4 0-16,0-4 1 16,-3-4 0-16,7 1 0 15,6 5 1-15,7-2 1 16,-1-1-1-16,2 0 1 16,8-6-2-16,-1 1 1 0,4-6 0 15,3-3 1-15,1 0-1 16,3 3 1-16,-4 6 1 15,0 3 0-15,3 3 0 16,-1 1 0-16,-4 4 0 16,-6 1 0-16,-5-5-2 15,-12-1 0-15,-12-3-1 16,-19 5 1-16,-6 4-2 16,-12-6 0-16,-16-3 0 15,-23-3 1-15,-12-1-2 0,-23-1 1 16,-13-10 2-16,-17-3 0 15,-16-6 2-15,-16-5 0 16,-16-4 3-16,-15-9 1 16,-15 1-1-16,-19-11 0 15,-16-4 0-15,-15-4 1 16,-13-2 0-16,-11-6 1 16,-12-10 4-16,-7-5 0 15,-11-2-1-15,-5-3 1 16,-7-7 1-16,-9-4 1 15,-13 1 3-15,-8-6 0 16,-7-7 0-16,-9 4 1 16,-11-4-1-16,-8 4 1 15,-11-6-1-15,-11 2 1 16,-12 13-10-16,-16 3 1 0,-12 5-3 16,-18 7 0-16,-19 12-8 15,-25 1 1-15,-28 13-4 16,-27 7 0-16,-22 9-1 15,-20 2 0-15,-7 8-1 16,-18 2 0-16,-8-1 0 16,-13-2 0-16,-2-5 0 15,-12-1 0-15,2 0 0 16,-3-5 0-16,-5-4 0 16,1-1 0-16,-5-3 0 15,-11-2 0-15,-4-1 0 0,-10 1 0 16,-9-5-1-16,-20 8 1 15,-8 3-1-15,-11 8 0 16,-15 1-1-16,-20 1 1 16,-11 4-1-16,-9 4 1 15,-8 5-1-15,-20 0 1 16,2-2-1-16,-7-2 1 16,-5 5-1-16,-6-4 1 15,-3-3 0-15,-9-8 0 16,-3-2 0-16,5-6 1 15,-4-3-1-15,2 8 1 16,2 3 0-16,-9 5 0 16,-7 0 0-16,-6 12 0 15,-6 6 0-15,1 20 0 16,-5 19 0-16,-12 16 0 16,-30 10-1-16,-6 24 1 15,-3 22-1-15,-5 26 0 0,-13 24-1 16,-5 20 0-16,4 19-1 15,10 21 0-15,9 9-1 16,14 16 1-16,16 20-4 16,22 23 0-16,26 25-13 15,49-31 0-15,455-268-2070 16</inkml:trace>
  <inkml:trace contextRef="#ctx0" brushRef="#br0" timeOffset="20466.99">2419 7301 1119 0,'0'0'0'0,"-13"50"21"15,-1 11 0-15,0 19 15 16,-7 15 1-16,1 9-3 15,-2 10 1-15,-8 5-18 16,-2 6 0-16,-3-1-6 0,3 3 0 16,0 6 2-16,4 7 0 15,5 7-3-15,9-5 0 16,7 2-2-16,14-7 0 16,12-2-2-16,8-16 1 15,4-8-1-15,5-7 0 16,6-8-1-16,11-2 0 15,16-8-2-15,7-3 1 16,14-3-2-16,10-2 1 16,13-2-2-16,12-8 1 15,13-6 0-15,15-5 1 16,22-7-1-16,15-1 1 16,13-3 0-16,18-9 0 15,15-13 1-15,11-7 0 16,12-5-1-16,23-15 1 15,22-9-1-15,12-9 0 16,17-5 0-16,22-12 1 0,15-2 0 16,9-5 0-16,13 0 0 15,5 4 0-15,14 4-1 16,12 11 1-16,4 7-2 16,-4 14 0-16,1 12-1 15,1 2 0-15,9-9 0 16,-4 0 0-16,2-4-1 15,2-3 1-15,3-3 3 16,15-7 0-16,0-8 3 16,4-7 0-16,8-17 2 0,0-1 1 15,7-7 3-15,0-6 1 16,5-11-1-16,-3-7 0 16,-2-4-1-16,-5 4 0 15,-1-2-1-15,-2-4 0 16,-5-6 1-16,-5 4 0 15,-8-2-1-15,-6-3 0 16,-10-6 1-16,-15-2 0 16,-4 1-1-16,-17 4 0 15,-21 2 9-15,-21 0 0 16,-21-5 0-16,-28 6 0 16,-26 4 9-16,-23 12 1 15,-26 4-2-15,-24 6 1 16,-27 6-4-16,-29 5 0 15,-27 12-3-15,-23 7 1 16,-21 5-4-16,-23 0 1 16,-22 5-4-16,-20-3 1 0,-20-5-5 15,-24-6 0-15,-24-1-2 16,-17 0 1-16,-18-6-3 16,-19 3 0-16,-25-3-2 15,-22-1 1-15,-31-4-2 16,-32-11 1-16,-26-1-2 15,-19-8 0-15,-21-8 1 16,-26-6 1-16,-32-7 0 16,-33 1 0-16,-29 6-1 15,-27 5 1-15,-34 10-2 0,-41 11 1 16,-33 12 0-16,-51 13 0 16,-52 17-2-16,-40 13 1 15,-48 22-1-15,-50 15 1 16,-31 15-4-16,-45 21 0 15,-21 20-20-15,-30 25 0 16,-44 17-40-16,-13 24 1 16,967-152-1549-16</inkml:trace>
  <inkml:trace contextRef="#ctx0" brushRef="#br0" timeOffset="74335.1">3676 14403 1108 0,'0'0'0'0,"-33"-17"67"16,6 3 1-16,1 0 60 15,-2-1 1-15,-8-4-34 16,-4 3 0-16,-3 6-30 0,-4 1 1 16,-4 1-34-16,-2 4 1 15,3 9-3-15,8 4 1 16,1 3-6-16,-3-2 0 15,-7-1 9-15,-5 0 0 16,-4-1 0-16,-4 3 0 16,1 1-3-16,-4-2 0 15,-6-1-2-15,-4 1 0 16,-11 4-5-16,-1 3 0 16,8 1-3-16,-7 3 1 15,-4-1-3-15,-3 6 1 16,0 7-4-16,5 7 0 15,0 1-1-15,0 4 1 16,-9 2-3-16,8 3 1 16,15 6-4-16,0 4 1 15,7 6-3-15,-3 5 0 16,5 3-1-16,3 6 1 0,10 5-2 16,8 3 0-1,10 9-1-15,5-2 0 0,4-8-2 16,8-4 0-16,3 0-1 15,11 0 0-15,5-3-1 16,5-4 0-16,11-7-1 16,3-5 1-16,13-3-1 15,8-6 0-15,10-3 0 16,13-4 0-16,13-4-1 16,2-10 1-16,3-8-1 15,9-5 1-15,19-4-2 0,8-5 1 16,1-5-1-16,9-5 0 15,18-4 0-15,17-3 0 16,18-5 0-16,10-1 1 16,20-4-1-16,12-4 0 15,8-6-1-15,10-2 0 16,8-3-2-16,5 3 0 16,0 4-3-16,14 1 1 15,8-1-3-15,14 6 1 16,13 5-3-16,-4 5 1 15,11 5 1-15,5 0 1 16,12-1 1-16,7 1 0 16,6 4 3-16,14 1 0 15,5 1 2-15,5-1 0 16,4 1 1-16,12 1 0 16,9 0 1-16,6-1 0 0,4-6-1 15,-1 2 1-15,0 5-1 16,14-2 1-16,9-3 0 15,3-1 0-15,11-8 0 16,4-1 1-16,8-2-1 16,14-2 1-16,2 0 0 15,4 2 0-15,3-6 0 16,2 3 0-16,2 1 0 16,5 2 1-16,-2 0 0 15,2 0 0-15,-2 0 4 0,1-2 0 16,1 0 2-16,-9 0 1 15,-9-3 2-15,-6-2 1 16,-5-2-2-16,-8 0 0 16,-7-1-2-16,-14-6 1 15,-19-3-1-15,-28-2 0 16,-18 2-1-16,-18-2 0 16,-14-3-1-16,-29-2 0 15,-31-6 0-15,-35 1 0 16,-38 0-1-16,-28-4 0 15,-28 0 2-15,-29 1 0 16,-31-1 0-16,-29-2 1 16,-18-1 2-16,-24-5 1 15,-20-11 3-15,-25-3 1 16,-24-6 0-16,-20 4 1 16,-20 1 2-16,-25-3 1 15,-26-7-1-15,-33-1 1 0,-27 1-3 16,-23 4 1-16,-30 5-1 15,-21 4 1-15,-21 3-5 16,-20 1 1-16,-13-1-3 16,-19 7 0-16,-3 9-1 15,-14 3 0-15,-5 0-2 16,-2 2 1-16,-9 3-3 16,-17-4 1-16,-10 3-2 0,-6 5 1 15,-2 1-2-15,-7 4 0 16,-16-2-1-16,3 5 1 15,2 4-1-15,-1 7 1 16,-1 6-1-16,0 1 0 16,1-2 0-16,3 0 0 15,-4 3 0-15,-3 0 0 16,-2 1 0-16,-1-1 1 16,6 2 0-16,2-3 0 15,1 3 0-15,1-2 0 16,-4 2 0-16,1-1 1 15,-1 1-1-15,0-4 1 16,1-4-1-16,-1-6 0 16,6-3 1-16,-2-2 0 15,-4 3 0-15,1 9 1 16,-4 2-1-16,-2 14 0 16,-9 14 1-16,-6 20 0 15,-6 23-2-15,-6 22 0 0,-10 26-2 16,-10 35 0-16,-16 40 0 15,4 41 0-15,3 49-4 16,7 1 0-16,506-273-2185 16</inkml:trace>
</inkml:ink>
</file>

<file path=ppt/ink/ink63.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46:34.066"/>
    </inkml:context>
    <inkml:brush xml:id="br0">
      <inkml:brushProperty name="width" value="0.05292" units="cm"/>
      <inkml:brushProperty name="height" value="0.05292" units="cm"/>
      <inkml:brushProperty name="color" value="#FF0000"/>
    </inkml:brush>
  </inkml:definitions>
  <inkml:trace contextRef="#ctx0" brushRef="#br0">799 8698 1220 0,'0'0'0'15,"27"0"49"-15,-4 10 0 16,3 16 45-16,6 23 1 16,9 27-31-16,17 21 1 15,14 10-30-15,2 9 0 16,-9 3-12-16,-5-6 1 16,-16-11-9-16,-6-16 1 15,-16-11-5-15,-4-22 0 16,-9-23 8-16,-9-13 0 15,-4-6 6-15,-6-18 1 16,-8-23 3-16,-8-23 0 0,-6-25 2 16,-5-23 1-16,-12-27-1 15,-4-19 1-15,-7-22-6 16,1-22 1-16,5-1-6 16,13 14 0-16,18 29-8 15,11 33 0-15,8 35-6 16,17 25 1-16,15 29-6 15,28 32 1-15,40 35-2 16,8 19 0-16,9 17-1 16,5 17 1-16,18 25-1 15,3 12 0-15,-5 8 0 0,-16-8 0 16,-17-11-1-16,-22-22 1 16,-24-26-1-16,-18-14 0 15,-14-12-1-15,-6-12 0 16,-8-16 0-16,-14-27 1 15,-7-30 0-15,-11-29 0 16,-9-37 0-16,-14-30 1 16,-21-39-1-16,-5-36 1 15,3-16-2-15,11 11 0 16,17 20-3-16,15 40 0 16,17 35-2-16,5 40 1 15,11 31-2-15,11 22 1 16,19 23-1-16,14 26 0 15,25 32 0-15,5 25 0 16,0 33 1-16,4 22 1 16,16 21-1-16,-6 14 1 0,-2 10-1 15,-15-10 0 1,-11-7 0-16,-16-29 0 0,-5-23 1 16,-7-31 0-16,1-26-6 15,-8-27 0-15,-5-30-13 16,-13-41 1-16,-14 46-1473 15</inkml:trace>
  <inkml:trace contextRef="#ctx0" brushRef="#br0" timeOffset="416.76">2736 7260 1377 0,'0'0'0'15,"-5"20"16"-15,7 13 1 16,10 30-10-16,9 25 0 16,11 38-6-16,14 16 1 15,8 19 3-15,10 24 0 16,5 0 3-16,-2-18 0 16,-9-36 6-16,-3-37 1 15,-2-41 1-15,1-27 0 16,-1-26 0-16,-5-26 0 15,-8-27 0-15,-8-31 0 16,-7-26 6-16,-11-30 1 16,-14-27 0-16,-9-25 1 15,-17-7-2-15,-18 2 0 16,-16 22-2-16,-9 33 1 0,3 38 0 16,10 40 0-16,-2 40 0 15,-4 29 1-15,-3 35-4 16,7 23 0-16,14 11-3 15,24 9 1-15,25 0-9 16,15 2 0-16,19 3-5 16,6-17 0-16,-45-71-1446 15</inkml:trace>
  <inkml:trace contextRef="#ctx0" brushRef="#br0" timeOffset="1080.75">3214 6860 1366 0,'4'28'0'15,"6"24"12"-15,17 22 0 16,19 40 1-16,15 18 1 16,17 10 3-16,-2 6 1 15,-2 0 0-15,-4-15 0 16,-6-19 2-16,-15-27 1 15,-3-25 7-15,-14-17 0 16,-13-19-3-16,-6-11 1 16,-5-9 4-16,-8-29 1 15,-3-41-3-15,-8-24 1 16,-15-32-2-16,-11-16 0 0,-7-24-6 16,-2-14 1-16,2-24-5 15,9 20 0-15,10 26-3 16,7 36 0-16,6 33-2 15,10 27 0-15,16 36-3 16,18 40 1-16,23 41-2 16,17 29 1-16,18 21-1 15,-5 13 1-15,-13 13-5 16,-9-5 1-16,-8-25-3 0,-9-15 1 16,-11-27-1-16,-8-25 0 15,-13-17-1-15,-5-32 0 16,1-33 0-16,-3-35 0 15,-5-36-1-15,-7-27 1 16,-8-37-1-16,-1-34 0 16,-5-28 0-16,6 13 0 15,13 27 0-15,9 50 0 16,14 47-2-16,5 43 1 16,13 40-3-16,12 40 1 15,7 39-2-15,10 35 0 16,12 37-3-16,13 29 1 15,12 17-3-15,-1 7 1 16,-12-12-1-16,-11-15 1 16,5-14-1-16,-11-20 1 15,-18-30 0-15,-10-18 0 16,-8-17 1-16,-10-16 1 0,-31-43-1409 16</inkml:trace>
  <inkml:trace contextRef="#ctx0" brushRef="#br0" timeOffset="8285.03">14231 6917 1892 0,'0'0'0'16,"23"2"22"-16,-10 0 1 16,-3-1-2-16,-3 3 1 15,-7-4-9-15,0 0 1 16,0 0-13-16,0 0 0 15,0 0-2-15,0-9 1 16,0-8-3-16,6-7 0 16,-6 24-1499-16</inkml:trace>
  <inkml:trace contextRef="#ctx0" brushRef="#br0" timeOffset="14018.92">14387 6481 1623 0,'0'0'0'16,"0"0"48"-16,0 0 1 16,0 0 37-16,0 0 0 15,0 0-39-15,0 0 0 16,0 0-46-16,0 0 0 15,0 0-1-15,0 0 1 16,0 0-1493-16</inkml:trace>
</inkml:ink>
</file>

<file path=ppt/ink/ink64.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47:12.482"/>
    </inkml:context>
    <inkml:brush xml:id="br0">
      <inkml:brushProperty name="width" value="0.05292" units="cm"/>
      <inkml:brushProperty name="height" value="0.05292" units="cm"/>
      <inkml:brushProperty name="color" value="#FF0000"/>
    </inkml:brush>
  </inkml:definitions>
  <inkml:trace contextRef="#ctx0" brushRef="#br0">5878 13074 2049 0,'0'0'0'0,"-16"-17"89"16,2 3 0-16,0-1 59 15,-4-6 1-15,-5-9-62 16,-9-1 1-16,-8-8-54 16,-13-3 1-16,-13-6-15 15,-1-1 0-15,-1 2-7 16,-8 8 1-16,-11 9-3 15,-6 23 0-15,-2 14-1 16,3 33 0-16,2 31-6 0,5 28 1 16,13 22-4-16,17 21 0 15,24 13-1-15,22 6 0 16,23 5-1-16,21-17 1 16,14-35-2-16,11-22 1 15,2-24-3-15,2-22 1 16,8-21-4-16,9-24 0 15,9-20-4-15,-2-27 0 16,0-29-1-16,8-25 1 16,17-30 1-16,0-38 0 15,-6-27 2-15,-10-18 1 16,2-14 2-16,-14 18 0 16,-18 20 2-16,-20 52 0 15,-20 63-2-15,-13 36 0 16,-14 38-1-16,-9 41 1 15,-10 56-1-15,-10 43 0 16,-2 49 1-16,4 43 1 0,4 38 1 16,7 15 0-16,9-1 1 15,4-14 1-15,-1-15 0 16,-1-23 1-16,-9-30-1 16,-4-22 1-16,1-21 0 15,2-24 0-15,10-28 0 16,3-27 1-16,6-25 0 15,-1-16 0-15,3-19-1 16,-6-20 1-16,14-7-1 0,-11-29 0 16,-3 36-2039-1</inkml:trace>
  <inkml:trace contextRef="#ctx0" brushRef="#br0" timeOffset="982.59">3648 12484 1646 0,'4'16'0'16,"4"29"56"-16,12 34 1 16,12 36 32-16,13 33 0 15,19 36-26-15,3 39 0 16,-4 37-38-16,-4 44 0 16,-1 34-10-16,-12 13 0 15,-7 4-9-15,-8-30 0 16,-8-34-6-16,-3-52 1 15,-3-52-3-15,-4-28 1 16,-13-159-1614-16</inkml:trace>
  <inkml:trace contextRef="#ctx0" brushRef="#br0" timeOffset="1831.83">3403 12346 1567 0,'10'-2'0'16,"17"-5"4"-16,17 0 0 15,20 4 5-15,22 1 1 16,29 0 24-16,22 2 0 16,13-5-7-16,21-2 1 15,20-10 4-15,12-7 0 16,14-9-1-16,3-12 0 15,0-5 0-15,3-4 1 16,-10 2 2-16,-10 2 0 16,-14 1-3-16,-16 6 0 15,-15 2 3-15,-20 3 0 16,-32 10-4-16,-13 4 1 0,-17 8-6 16,-7 4 1-16,-16 3 1 15,-14 6 1-15,-18 3-5 16,-7 5 1-16,-2 2 1 15,2 12 1-15,0 14-3 16,4 17 0-16,-7 19-2 16,-1 9 0-16,1 16 0 15,3 20 1-15,7 23-5 0,7 27 1 16,16 54-5 0,11 35 0-16,12 29-2 0,0 5 1 15,4-3-4-15,-10-23 1 16,-8-26-2-16,-7-25 0 15,-3-18-2-15,-5-26 1 16,-4-21-2-16,-8-25 1 16,-8-23-1-16,-7-21 1 15,-4-19 3-15,-7-10 1 16,-13-14 5-16,-6-11 1 16,-16-8 1-16,-11-7 1 15,-9-7-2-15,-17-5 0 16,-27-7 4-16,-17-4 1 15,-8-1 1-15,-13 3 0 16,-19 2-4-16,-32 5 1 16,-21 9-7-16,-22 11 1 15,-21 19-4-15,-23 16 1 16,-18 18-4-16,-1 3 1 0,4 0-5 16,24-1 1-16,28 1-2 15,42-9 0-15,39-15-3 16,39-22 1-16,118-23-2187 15</inkml:trace>
  <inkml:trace contextRef="#ctx0" brushRef="#br0" timeOffset="16416.75">1145 8374 839 0,'19'-8'0'0,"31"-13"14"15,8-10 0-15,6-4 21 16,13-7 1-16,17 1-3 16,3-1 0-16,0-4-5 15,-6-1 0-15,-1-7-14 16,0 4 0-16,6 5 8 15,-6 9 0-15,-13 3 11 0,8 9 0 16,5 10 4-16,0 2 0 16,-2 0 0-16,0 6 0 15,2 3-8-15,7 3 1 16,7-4-6-16,0 4 1 16,-5 4-6-16,3-1 0 15,8 3-6-15,-6 1 1 16,-5 1-3-16,-1 4 1 15,8 0 0-15,0 7 0 16,-14 4-3-16,1 1 1 16,11 7-1-16,0 6 0 15,-8 2-1-15,-1 1 1 16,-2 0-2-16,8-2 0 16,3 2 0-16,-5-7 0 15,-9-2 1-15,0 0 1 16,7-1 1-16,0-3 0 15,-14 3 0-15,1-8 0 0,-1-3 0 16,5-5 0-16,8-4-1 16,-6-4 1-16,-4-8 0 15,6-5 1-15,10-5-1 16,-7-5 0-16,-5 1-2 16,0 0 0-16,5-1 0 15,1 0 0-15,-6 1 0 16,-7 4 0-16,-4 2-2 15,2 6 1-15,5 4 1 16,-4 4 0-16,-10 4 0 0,-9 6 0 16,-4 5 0-16,-1 7 0 15,2 2 0-15,7 6 0 16,0 5 0-16,-2-3 0 16,-8-3 0-16,-6 3 0 15,-2-3-1-15,6 0 0 16,8 0 0-16,8-4 0 15,3-5-2-15,-2 6 1 16,-1-1-2-16,1 2 1 16,11-5-1-16,5-1 0 15,0-1 0-15,-3-2 0 16,-9-4-1-16,2 2 1 16,3 6 0-16,0 2 0 15,-14-2 1-15,-7 0 0 16,-2-2 0-16,-9-1 1 15,1-1-2-15,-1 1 1 16,6-6-1-16,-4-5 0 0,-3-5-1 16,-2-4 1-16,-9-6-1 15,-2-4 0-15,-2-3-1 16,1-6 1-16,-34 16-1561 16</inkml:trace>
  <inkml:trace contextRef="#ctx0" brushRef="#br0" timeOffset="18132.7">9822 9072 1366 0,'0'0'0'0,"42"38"38"16,13 7 1-16,22 12 25 16,17-2 1-16,12-3-18 15,1-10 1-15,-12-16-29 16,-5-11 0-16,-3-10-4 15,-11-12 0-15,-16-8-3 16,-14-9 1-16,-13-13 10 16,-10-1 0-16,-9-10 4 0,-12-4 1 15,-11-7 7-15,-7-2 1 16,-10-6 2-16,-11-8 1 16,-13-9-6-16,-8-6 1 15,-5-11-4-15,4-4 1 16,5-6-11-16,6-5 1 15,7 0-9-15,8 5 1 16,5-1-8-16,7-4 0 16,3 0-3-16,7 5 0 15,4 0-2-15,6 1 0 16,6-1-2-16,4 2 1 16,5-2-7-16,5 11 0 15,2 1-6-15,6 7 1 16,-1 4-8-16,6 9 1 15,5 8-1-15,9 5 1 16,10 0 0-16,6 6 1 0,3-6 0 16,1-2 1-16,-3 3 2 15,4 4 1-15,11 7 1 16,3 2 1-16,4 4 1 16,1 1 1-16,2 2 2 15,2 0 0-15,2 9-1 16,0 3 0-16,-8 7 0 15,-1 10 1-15,0 8 1 16,3 11 0-16,-4 9 0 16,-1 14 1-16,-5 11 0 15,1 6 1-15,11 12 2 0,1 8 0 16,-8 1 0-16,0 5 1 16,-2 4 0-16,9 3 1 15,13 2 0-15,7-9 1 16,-1-7-2-16,11-5 1 15,13-3 0-15,5-4 0 16,3-5 0-16,-3-2 1 16,-2-3 0-16,0 2 0 15,2-1 1-15,-6 1 0 16,-15-2 2-16,-6-2 0 16,-5-2 4-16,-12 5 0 15,-9 4 5-15,-11 2 0 16,-12 3 4-16,-7 7 0 15,-7 9 10-15,-5 3 0 16,-4 2 3-16,2-1 1 0,3 1-1 16,4-4 1-16,1-1-2 15,6-9 1-15,5-9-7 16,15-10 0-16,19-10-6 16,8-11 0-16,1-10-4 15,15-8 0-15,15-10-3 16,8-4 0-16,4-4-2 15,10-2 0-15,10-5 0 16,6 0 0-16,7 2 0 16,2 0 0-16,6 3-2 15,-4-3 1-15,-11-1-2 0,-10 1 1 16,-4 5-1-16,-7 3 0 16,2-1-1-16,-5 5 1 15,-8 0-1-15,-6 0 0 16,-2 3 0-16,-6 2 0 15,-5 7-1-15,-3 4 1 16,-6-4-1-16,-3-4 1 16,2 1-1-16,-2 1 1 15,-1-5-1-15,5 2 0 16,3-7 0-16,5 3 0 16,5-3 0-16,8 0 1 15,5-4-1-15,-4-1 0 16,-5 0 0-16,2-4 1 15,8 0-1-15,-3 2 1 16,-3 5-1-16,-2 6 0 16,-1 4 0-16,-4 8 1 0,-4 6-1 15,-4 6 0-15,-3 8 0 16,-2 0 1-16,0 0 0 16,-1 2 0-16,-3 2 0 15,-1 1 0-15,-2-3-1 16,4 4 1-16,5-1-2 15,-4-3 1-15,-5 0-1 16,0-2 0-16,7 1 0 16,0 1 0-16,-5-6 0 15,-2 1 0-15,0 0 0 16,-1 0 1-16,-10-2-1 0,-6 0 1 16,-4 1-1-16,-6 3 1 15,-6 1 1-15,-11 2 0 16,-18 0 0-16,-12 2 0 15,-12-13 1-15,-6-3 1 16,-3-1-2-16,-2-4 1 16,2-6-2-16,5-21 0 15,-14 20-1751-15</inkml:trace>
  <inkml:trace contextRef="#ctx0" brushRef="#br0" timeOffset="26182.45">11351 15738 1321 0,'0'0'0'15,"0"0"64"-15,23-11 0 16,-9 4 55-16,7-5 1 16,4-8-21-16,1-6 1 15,1-4-44-15,-1-3 1 16,1-7-20-16,-4-1 0 15,-4-1-6-15,2 1 1 16,-1-2-9-16,1-8 0 16,-7-4-3-16,4-11 0 15,-4-10-4-15,3-9 0 16,1-3 3-16,0-11 1 16,1-11 3-16,2-5 1 15,2-7 2-15,2-6 1 0,1-13-1 16,1-6 1-16,-1-14-1 15,2 2 0-15,1-2 10 16,-3-2 1-16,0-6 7 16,1-4 1-16,-8-2-5 15,-1 4 1-15,-4-1-6 16,-2 3 0-16,-6 4-7 16,-3 3 0-16,-3-3-5 15,0 4 1-15,-3 4-4 0,-1 3 0 16,-5 12-2-16,-1 9 1 15,-1 13-3-15,2 4 0 16,2 14-5-16,2 5 1 16,-6 7-3-16,8 0 0 15,3 12-5-15,2 2 1 16,7 4-5-16,3 1 0 16,6 5-3-16,-4-3 1 15,-14 69-2300-15</inkml:trace>
  <inkml:trace contextRef="#ctx0" brushRef="#br0" timeOffset="26732.45">11496 9937 1534 0,'8'5'0'0,"10"9"1"15,14 5 0-15,8 3 4 16,3 1 1-16,-1-6 4 16,2-5 0-16,7-3 16 15,9-2 1-15,2-2 9 16,3 0 0-16,4 2 5 0,3-2 0 15,4 4-2-15,9 0 1 16,19-1-4-16,4 5 1 16,6 2 6-16,6 4 1 15,7 7 1-15,-3 0 1 16,-6 5-9-16,-2 2 1 16,1 5-3-16,-15 0 0 15,-10 2 22-15,-11-4 0 16,-4-3 3-16,-6-3 1 15,-13-6 6-15,-14-5 1 16,-16-7-5-16,-8-3 0 16,-8-2-12-16,-1-4 1 15,-2 1-9-15,-1-3 1 16,-8-1-6-16,6 4 0 16,-6-4-11-16,7 3 0 15,-7-3-5-15,10 0 1 16,5 0-14-16,4-3 0 0,9-6-9 15,0-12 0-15,-28 21-2346 16</inkml:trace>
</inkml:ink>
</file>

<file path=ppt/ink/ink65.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52:42.933"/>
    </inkml:context>
    <inkml:brush xml:id="br0">
      <inkml:brushProperty name="width" value="0.05292" units="cm"/>
      <inkml:brushProperty name="height" value="0.05292" units="cm"/>
      <inkml:brushProperty name="color" value="#FF0000"/>
    </inkml:brush>
  </inkml:definitions>
  <inkml:trace contextRef="#ctx0" brushRef="#br0">3137 2530 1142 0,'22'2'0'15,"51"1"24"-15,27 2 0 16,19 2 30-16,15-1 0 15,19-3-10-15,9-3 1 0,-3-5-10 16,12-2 0-16,11-7-9 16,12 7 1-16,12-1-5 15,11-1 1-15,18 5 7 16,10 1 0-16,11 1 1 16,15 2 0-16,13-3-5 15,9-4 1-15,2-2-1 16,15 1 0-16,22-6-6 15,5-2 0-15,15-5 0 16,15-3 1-16,13-2-6 0,11 2 0 16,6-6 10-16,5 3 1 15,18 3 0-15,9-2 0 16,6-4 2-16,10-3 1 16,17-3-1-16,0 7 0 15,6 1-4-15,6 2 0 16,2-2 2-16,2 2 0 15,0 2 4-15,-5 3 1 16,-2 4 0-16,-5 5 1 16,-6 0-3-16,-8 3 1 15,-8 6-2-15,-8-1 0 16,-11-1-2-16,-14 2 0 16,-25-1-4-16,-21 2 1 15,-15-1 0-15,-33-1 0 16,-31-1 0-16,-20 5 0 15,-26 0 0-15,-28 2 0 16,-31-4 0-16,-31-5 1 0,-26-1-5 16,-29 2 1-16,-24 3-6 15,-22 0 0-15,-21-3-9 16,-28 6 0-16,-23 9-5 16,-39 8 0-16,-42 14-6 15,-37 4 0-15,-35 10-48 16,-64 14 1-16,240-59-1963 15</inkml:trace>
  <inkml:trace contextRef="#ctx0" brushRef="#br0" timeOffset="764.48">9956 4678 1142 0,'-6'0'0'16,"-16"-2"0"-16,0-1 0 16,14 3-23-16,20 0 1 0,25 8 23 15,18-3 0-15,20 2 13 16,15-3 0-16,14-4 39 16,9 5 0-16,14 7-2 15,13 0 1-15,6 0 12 16,15 0 0-16,20-6-1 15,26-3 1-15,26-3-16 16,22-3 1-16,17-3 10 16,15-4 0-16,-1 0-9 0,11-1 0 15,6 1 14-15,-5 3 0 16,9 2-15-16,-14 1 0 16,-16 1 15-16,-20-1 0 15,-6 3 0-15,-19 1 0 16,-23 0-4-16,-24 1 0 15,-19 1-6-15,-24 0 1 16,-22 1-11-16,-17-3 1 16,-20 0-9-16,-7 0 1 15,-8 4-6-15,-10-3 0 16,-13 6-6-16,-10-1 0 16,-9 2-3-16,-6 3 0 15,-6-3-5-15,-2-3 1 16,-1-1-4-16,-4-1 1 15,-7-3-4-15,0 0 0 16,7 6-3-16,-7-6 0 16,0 0-2-16,7 6 1 0,0 3-1 15,2 3 0-15,0-3-1 16,-1 3 0-16,0 0-2 16,0 5 1-16,6-3-3 15,1 2 0-15,4-11-2 16,11-7 0-16,-30 2-2309 15</inkml:trace>
  <inkml:trace contextRef="#ctx0" brushRef="#br0" timeOffset="4670.67">2378 7280 951 0,'0'0'0'0,"-21"45"20"15,1 11 0-15,-2 22 17 16,-3 12 1-16,2 8-4 15,0 15 1-15,0 15-10 16,0 21 1-16,2 19-12 0,2 15 0 16,-8 18-2-16,4 19 0 15,0 17-2-15,0 15 1 16,-3 17-3-16,3 4 0 16,5 19 0-16,-1 1 0 15,7-1-2-15,3 6 1 16,5-12-2-16,2-13 0 15,2-19 0-15,2-15 1 16,5-16-2-16,2-27 1 16,7-25 0-16,2-22 0 15,3-21 4-15,-4-21 1 16,6-15 13-16,-3-9 1 16,3-7 10-16,0-8 1 15,1-11 10-15,4-12 1 0,-1-9-1 16,5-4 0-16,-1-5-8 15,7-4 0-15,6-3-5 16,5-2 0-16,14-4-4 16,5-9 1-16,4 2-8 15,14-7 1-15,18 0-5 16,13-7 0-16,10 2 1 16,12-1 1-16,15 1-4 15,15 2 1-15,20 3-3 16,13 3 1-16,10 1-1 0,10 3 1 15,8 1-4 1,10 6 1-16,3 5-1 0,15 2 0 16,4-2-3-16,22 0 1 15,9 3-2-15,14 4 0 16,18 4 0-16,4-1 0 16,1-1 0-16,14 1 1 15,16 1-2-15,7-2 1 16,12-4-2-16,0 2 1 15,1 7-1-15,8-1 0 16,9 0 0-16,19-5 0 16,4-4-1-16,-4-2 1 15,0-1-1-15,-3 5 0 16,-4 1 0-16,0-1 0 16,-3 0-2-16,0 1 1 15,1 1-1-15,-5-1 1 16,-3-1 0-16,-13 0 1 15,-10 1 1-15,-28 4 0 0,-17 3 3 16,-8 1 1-16,-21 3 5 16,-11 1 1-16,-13 0 3 15,-17-7 1-15,-15-7 0 16,-19-3 0-16,-12 3 2 16,-12-1 0-16,-7-6-3 15,-13-1 0-15,-8-4-1 16,-11-2 1-16,0-1-5 15,-10-2 1-15,-8-2-11 16,-12-5 0-16,-3-4-5 0,-15-8 1 16,-116 12-1847-16</inkml:trace>
  <inkml:trace contextRef="#ctx0" brushRef="#br0" timeOffset="5857.44">21467 15146 1758 0,'12'-7'0'0,"22"-12"34"16,10-12 0-16,2-16 32 15,1-5 0-15,-4-8-22 16,-3-11 0-16,-3-12-3 16,-3-7 0-16,-11-14-1 0,-2-9 0 15,-3-10 7-15,-4-12 1 16,-6-10 12-16,5-21 1 16,3-21-10-16,1-14 0 15,1-12-11-15,0-6 1 16,5-12-8-16,-1-2 1 15,1-4-8-15,0-7 1 16,4-2-9-16,1-2 0 16,2-2-4-16,-2 6 1 15,-5 8-3-15,-2 11 1 16,-3 9-2-16,1 13 0 16,-1 18-3-16,-4 9 1 15,-9 10-4-15,-5 13 1 16,-3 13-2-16,-2 17 1 15,-1 12-3-15,-3 15 1 16,-3 9-2-16,-2 4 1 0,0 9-2 16,0 10 0-16,0 10-2 15,-2 9 0-15,-2 10-7 16,0 9 0-16,-3 11-10 16,-9 3 0-16,-14 3-7 15,-10 9 1-15,-10 9-10 16,-12 3 1-16,-10 0-1 15,-11 2 0-15,-7-2 3 16,-9 0 1-16,-5-7 2 16,-13 2 1-16,-10-2 1 0,-16-1 1 15,-9-1 5-15,-19-3 0 16,-9 4 6-16,-12-3 0 16,-13-2 6-16,-7-3 0 15,-16-4 2-15,-3-5 0 16,-11-7 3-16,-3-12 0 15,-7-2 3-15,-13-8 1 16,-3 6 0-16,-7-6 0 16,-18-3 5-16,-4-5 0 15,-12 0 11-15,-8 2 1 16,-6 3 7-16,-3 3 1 16,-8-3 2-16,-3 4 0 15,-7-1-3-15,-9 1 0 16,-3-1-3-16,-4 0 1 15,-14 11-7-15,0 2 0 16,-4-1-2-16,2 1 0 0,-10 1-2 16,1 6 0-16,-3 3-1 15,-4 2 0-15,1 4-2 16,-6 1 0-16,-6 4 0 16,-2-4 0-16,-3-1-2 15,0-2 1-15,-4 3-2 16,-7 1 0-16,-13-1-1 15,-14 4 1-15,-6 6-2 16,-12 5 1-16,-11 4 0 16,1 14 0-16,-2 17-2 15,-18 24 1-15,-16 23-2 0,-13 33 0 16,-9 41-3-16,-14 37 0 16,8 37-12-16,-7 32 1 15,559-265-2041-15</inkml:trace>
</inkml:ink>
</file>

<file path=ppt/ink/ink66.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19:53:56.634"/>
    </inkml:context>
    <inkml:brush xml:id="br0">
      <inkml:brushProperty name="width" value="0.05292" units="cm"/>
      <inkml:brushProperty name="height" value="0.05292" units="cm"/>
      <inkml:brushProperty name="color" value="#FF0000"/>
    </inkml:brush>
  </inkml:definitions>
  <inkml:trace contextRef="#ctx0" brushRef="#br0">1882 5510 783 0,'0'0'0'15,"0"0"-35"-15,0 0 0 16,0 0-500-16</inkml:trace>
  <inkml:trace contextRef="#ctx0" brushRef="#br0" timeOffset="1113.42">1801 5415 1119 0,'0'0'0'0,"50"2"39"16,8 1 1-16,19 1 29 0,8-1 0 16,-4-6-47-16,0-1 0 15,8-1-4-15,8 1 0 16,3 4-4-16,1 4 1 16,5-8 1-16,3 4 0 15,9 4-2-15,7-1 1 16,-1-3-2-16,5-3 0 15,3-1 6-15,9-1 1 16,19 5 1-16,8-3 1 16,3-9 5-16,6 3 1 15,-1 0-6-15,9 2 1 16,6-1-5-16,1 1 1 16,0 5 0-16,9 2 1 15,4 0 0-15,7 4 0 16,-4 1-1-16,0 0 0 15,7-2-3-15,4 1 1 16,6-1 3-16,5 3 0 16,-1 2 1-16,6 4 1 0,-4-3-2 15,7 1 0-15,2-1-1 16,3 0 1-16,-1-4-2 16,8 2 0-16,4-5 1 15,7 4 1-15,-1 0-4 16,13 1 1-16,-1-6-1 15,3 6 0-15,-9-2-4 16,6 4 1-16,3 1-2 16,9-1 0-16,0 3 2 0,9 2 1 15,5 5 2-15,-2 2 0 16,-5 0-2-16,0-1 1 16,0 5 0-16,4 1 0 15,-4 3 2-15,-5-1 0 16,-4-4 2-16,-9 2 0 15,-1-2 2-15,-13-7 0 16,2-4 1-16,0-7 0 16,-1 3 3-16,-6 0 1 15,-2-1 2-15,-10 1 0 16,-15-2-4-16,-6-7 1 16,-10 2-3-16,-11 1 0 15,-12 1-5-15,-13-1 1 16,-9 2-4-16,-16 0 1 15,-9-1-1-15,-14-1 1 16,-13-3-2-16,-9 4 0 16,-8 1 0-16,-4-1 1 0,-10-3-1 15,-11 1 1-15,-12 3 0 16,-12-1 1-16,-13-4-4 16,-10 1 1-16,-8 6-3 15,-4-5 0-15,-4-2-4 16,-1 0 1-16,-1 2-3 15,-7-2 1-15,9-2-4 16,-9 2 1-16,4-14-2 16,-4 2 1-16,0-4-11 0,-7-6 1 15,7 22-2215-15</inkml:trace>
  <inkml:trace contextRef="#ctx0" brushRef="#br0" timeOffset="2147.8">4302 1519 1153 0,'0'25'0'16,"0"39"16"-16,0 41 0 16,11 48 24-16,5 54 0 15,2 61 4-15,-8 39 0 16,-10 16 3-16,-10 1 0 15,-6-4-19-15,-4-20 1 16,3-20-3-16,4-46 1 16,13-53 1-16,13-53 0 15,13-53 0-15,11-39 1 0,7-34-11 16,11-40 0 0,0-49-3-16,6-41 0 0,-61 128-1317 15</inkml:trace>
  <inkml:trace contextRef="#ctx0" brushRef="#br0" timeOffset="2379.8">5296 1651 1265 0,'-9'-4'0'0,"-9"-2"27"16,-10 16 1-16,-11 33 26 0,-2 47 1 16,1 54 5-16,-1 67 0 15,8 66-19 1,6 27 0-16,4 18-3 0,6-7 1 15,4-22-6-15,5-30 0 16,1-35-15-16,5-43 0 16,5-48-12-16,6-47 1 15,0-48-5-15,14-60 1 16,-23 18-1374-16</inkml:trace>
  <inkml:trace contextRef="#ctx0" brushRef="#br0" timeOffset="2649.66">6088 1355 1523 0,'-16'36'0'16,"-16"39"38"-16,-7 41 1 0,-3 65 31 16,-6 88 0-1,-3 106-4-15,2 49 0 0,3 16 0 16,7-37 1-16,5-45-13 15,4-51 1-15,11-51-13 16,7-50 1-16,12-54-19 16,12-48 1-16,11-44-11 15,12-37 1-15,11-37-11 16,3-55 1-16,8-77-5 16,22-79 1-16,-79 225-1717 15</inkml:trace>
  <inkml:trace contextRef="#ctx0" brushRef="#br0" timeOffset="2880.5">7446 1528 1567 0,'-2'30'0'15,"-2"47"5"-15,-8 51 0 16,-7 78 2-16,-17 92 0 16,-6 74 8-16,-2 35 0 15,0 1 29-15,7-24 1 16,14-41 10-16,9-51 1 15,5-63-3-15,9-63 0 16,11-64-11-16,11-53 1 16,14-49-15-16,22-57 1 15,25-66-19-15,30-83 0 16,-113 206-1577-16</inkml:trace>
  <inkml:trace contextRef="#ctx0" brushRef="#br0" timeOffset="3099.56">9360 1961 1601 0,'-9'71'0'0,"-14"122"7"15,-18 81 0-15,-13 58 11 16,-5 23 1-16,10 10-2 0,12-27 1 16,16-41 16-1,10-54 0-15,11-53 8 0,5-41 0 16,8-42-1-16,10-45 0 15,14-32-16-15,16-48 1 16,19-51-22-16,16-59 1 16,-88 128-1491-16</inkml:trace>
  <inkml:trace contextRef="#ctx0" brushRef="#br0" timeOffset="3333.67">11623 1871 1646 0,'-6'69'0'16,"-8"125"1"-16,-18 91 0 15,-17 84 2-15,-14 34 1 16,-8 19 2-16,2-18 0 16,-3-50 35-16,5-44 1 0,3-59 29 15,13-48 0-15,16-42-24 16,19-46 1-16,20-37-13 15,19-48 0-15,24-42-22 16,13-58 1-16,-60 70-1577 16</inkml:trace>
  <inkml:trace contextRef="#ctx0" brushRef="#br0" timeOffset="3596.51">13438 1940 1623 0,'-2'47'0'16,"-5"93"38"-16,-13 90 1 16,-11 88 22-16,-24 58 1 15,-12 25-4-15,-2-15 1 16,9-46-19-16,7-57 0 16,9-66-9-16,9-44 0 15,7-38-3-15,12-44 1 16,11-40-7-16,12-27 1 15,14-26-10-15,14-50 1 16,18-64-12-16,16-45 0 16,-69 161-1664-16</inkml:trace>
  <inkml:trace contextRef="#ctx0" brushRef="#br0" timeOffset="3848.55">14909 2181 1590 0,'-4'41'0'0,"-1"66"0"16,-6 61 0-16,-8 80 0 16,-13 61 0-16,-15 31 38 15,-10-18 1-15,-1-42 18 16,3-48 1-16,9-44 5 16,11-35 1-16,7-29-7 0,7-25 1 15,10-28-19-15,6-23 1 16,7-22-11-16,19-31 1 15,28-40-13-15,15-38 0 16,13-48-12-16,26-58 0 16,-103 189-1660-16</inkml:trace>
  <inkml:trace contextRef="#ctx0" brushRef="#br0" timeOffset="4084.53">16715 1597 1500 0,'3'30'0'16,"12"56"13"-16,-10 72 1 16,-16 81 25-16,-15 82 1 15,-15 76-4-15,-22 35 1 16,-20 15 11-16,-5-35 1 16,1-32 8-16,11-49 1 15,13-47 12-15,13-52 1 0,15-51-21 16,14-37 1-16,14-33-26 15,16-35 1-15,17-36-13 16,8-26 0-16,-34-14-1671 16</inkml:trace>
  <inkml:trace contextRef="#ctx0" brushRef="#br0" timeOffset="5689.13">20350 5167 1231 0,'0'0'0'16,"0"0"23"-16,-12 30 1 15,5-2 32-15,-2 22 0 0,-5 17 5 16,-4 20 0-16,-1 15-22 16,-6 17 0-16,-8 21-13 15,-4 1 0-15,0 1-4 16,0-6 1-16,1-9-4 16,8-25 1-16,2-14-4 15,6-22 0-15,8-30 0 16,3-15 0-16,6-13-9 15,-1-16 0-15,4 8-1360 16</inkml:trace>
  <inkml:trace contextRef="#ctx0" brushRef="#br0" timeOffset="6581.65">20322 5052 1287 0,'14'0'0'16,"18"1"17"-16,19 6 0 15,20-2 8-15,5 2 1 16,12-2 7-16,12-8 0 15,17 1-16-15,6-1 1 0,9-6-7 16,10 1 1 0,18-3-2-16,18-3 1 0,20-5-2 15,8 0 1-15,11 4-1 16,-5 6 0-16,-8 2 1 16,-4 5 0-16,-12 2-2 15,-13 6 1-15,-20-3-2 16,-8-1 0-16,-11 5-3 15,-17-4 1-15,-16 2-3 16,-12-1 1-16,-13 4-3 16,-14 5 0-16,-13-1-1 0,-12-2 0 15,-15 2-5-15,-6 4 0 16,-4 8-6-16,-3 9 1 16,-4 1-3-16,-4 15 0 15,1 8-2-15,1 9 1 16,6 8 1-16,4 13 1 15,7 10 4-15,4 17 0 16,8 5 3-16,-1 9 0 16,-3 4 3-16,-2-2 1 15,-3-2 1-15,-2-11 1 16,-2-4 2-16,0-15 1 16,-1-16 10-16,-4-11 0 15,-6-16 25-15,1-10 0 16,-2-9 9-16,-4-11 0 15,-3-8-1-15,-1-10 0 16,-1-7-2-16,0 9 1 16,0-9-9-16,-3-11 0 0,-8-6-3 15,-3 0 1-15,2-4-2 16,-9 2 1-16,-9 0-6 16,-9 3 0-16,-9 8-4 15,-6-1 0-15,-6 2-3 16,-13-2 1-16,-17 2-5 15,-12-1 1-15,-13-4-3 16,-17-6 0-16,-25-6-2 16,-26-2 1-16,-34-7-4 15,-30 0 1-15,-23-6-5 0,-21 0 0 16,-25 7-1-16,2 7 1 16,-5 12-2-16,17 13 0 15,20 8-2-15,39 9 1 16,34 11-2-16,38-4 0 15,30-1 0-15,30-2 0 16,111-21-1740-16</inkml:trace>
  <inkml:trace contextRef="#ctx0" brushRef="#br0" timeOffset="23347.37">21883 3757 817 0,'0'0'0'0,"0"0"3"16,0 0 1-16,0 0 11 15,0 0 0-15,0 0 20 16,0 0 1-16,0 0 11 16,0 0 0-16,0 0-17 15,0 0 0-15,0 0-4 16,-2-26 0-16,-17 17-2 15,-9 6 1-15,-6 0 1 16,-1-3 0-16,1 3-1 16,-1 3 1-16,-4-4-1 0,-3 4 1 15,-2 4-4-15,-2-4 1 16,-5-4 4-16,-2 1 1 16,-3-2-2-16,-4 0 1 15,-2 1 1-15,-3 1 1 16,-8-3 3-16,-6 0 1 15,-6 0 0-15,1 3 0 16,-3-1-3-16,-5 3 0 16,-6-3-5-16,-1 1 1 15,-5-2-4-15,0 1 0 16,-11-1-5-16,-1 1 1 16,-1-2 5-16,-1 0 0 15,-5-2 3-15,-3-1 0 16,3-3 0-16,-1-4 0 15,-11 1 0-15,-1-3 0 16,0 1-3-16,-3 2 0 0,-3 1-3 16,0-2 1-16,-10-5 5 15,5 4 0-15,8 5 2 16,2 3 1-16,-1-1 1 16,2 5 0-16,2 5-5 15,4 3 1-15,3-3-4 16,7 5 1-16,-2-1-11 15,6 1 1-15,10 4-12 16,5-2 0-16,6-2-1 16,3-7 0-16,92 2-1835 0</inkml:trace>
  <inkml:trace contextRef="#ctx0" brushRef="#br0" timeOffset="23813.54">17775 2786 1668 0,'0'0'0'15,"7"14"38"-15,-9 5 0 16,-15 7-14-16,-15 7 0 15,-23-4-19-15,-14 2 1 16,-13-5-2-16,-15 2 0 0,-20-2-3 16,-13 4 0-1,-13 6 3-15,-16 5 1 0,-14 8 4 16,-3 4 0-16,-9 6 2 16,5-2 1-16,9 1 0 15,8 0 0-15,15 5 1 16,26-3 0-16,22 3-1 15,27-13 0-15,28-2-4 16,22-5 0-16,19-3-2 16,27-5 0-16,26 1-1 0,24-6 0 15,20-6 0-15,11-3 0 16,4-6 0-16,7 6 0 16,5 0 2-16,0 0 0 15,-1 3-6-15,8 0 0 16,0-2 0-16,-3-3 1 15,-124-19-1513-15</inkml:trace>
  <inkml:trace contextRef="#ctx0" brushRef="#br0" timeOffset="40881.08">17902 3311 772 0,'0'0'0'0,"-30"0"10"16,-2 3 0-16,-5 2 18 16,-3-5 0-16,-4 0 0 15,3-5 0-15,6-2 5 16,-2 2 0-16,-4 1-9 16,-1-1 1-16,-2 2-1 15,-2-4 0-15,-4 5-3 16,-2-1 1-16,2-4-5 15,3 2 1-15,1 8 3 0,-2 2 0 16,-1-1-2-16,-2-4 1 16,-2 0 1-16,-2 0 0 15,0 3 1-15,-1-3 0 16,5 0-2-16,1 2 0 16,1 5-1-16,-2-5 1 15,-6-2-4-15,1 0 0 16,3 1-3-16,3 1 1 15,1-2-4-15,0 0 1 16,1 3 1-16,0 1 1 16,-3 1 2-16,2-5 1 15,0 0 0-15,-3-3 0 16,1 6 0-16,0 1 1 16,5-1 1-16,-3-3 1 15,-6 0-3-15,-1 0 0 16,-1 2 0-16,8-2 0 15,5 0-3-15,1 0 1 0,1-2-4 16,0 2 1-16,3 0 2 16,2 2 0-16,0 1-1 15,0 1 0-15,2 1-1 16,-1-2 0-16,-1 1 1 16,-3-4 0-16,-1 0-1 15,4 0 0-15,-2 2-1 16,2-2 1-16,-2 0-1 15,2 3 0-15,0-3-1 0,0 3 1 16,4-3-3-16,-1 2 1 16,-6 0 1-16,-4 0 0 15,3 1-1-15,0-3 1 16,4 0-1-16,-3 0 1 16,5 5-2-16,-1 2 0 15,-1-3 0-15,0-4 0 16,-3 0-2-16,1 1 0 15,0 6-1-15,0-1 0 16,0 0-2-16,1-4 1 16,-1 2-1-16,5-1 1 15,11-1-1-15,-3 1 0 16,-8 1 0-16,1-1 0 16,5-1 0-16,1 1 0 15,1 1-1-15,-2-1 1 16,-4 3-1-16,2-3 0 0,0-3-1 15,3 2 1-15,4 1-1 16,-1 1 1-16,-6-1-1 16,3 2 1-16,10-1-1 15,-5-4 1-15,0 0-1 16,-1 1 1-16,0 3 0 16,2-1 0-16,1 1 1 15,-1 1 0-15,-4-1 2 16,-1 1 0-16,3-2 1 15,-2-3 0-15,-3 5 0 0,0-1 0 16,5-8 0-16,0 3 1 16,2 1-2-16,-2 5 1 15,0-2 1-15,0 1 0 16,-4-3 0-16,4 3 1 16,-3-1-2-16,0 3 1 15,-3 0-1-15,-2 3 0 16,1-5 1-16,-2-3 1 15,-2 6-1-15,1 2 1 16,1 0 0-16,0-1 0 16,-1 1-2-16,-2 1 0 15,6-1 0-15,-1 0 0 16,-5-1 0-16,2 1 1 16,4 3-1-16,-1-3 1 15,-7 3-2-15,-3 0 0 16,3-9-2-16,-2-1 1 15,-2 8-1-15,4 3 0 0,0-5 0 16,2 1 1-16,-2 3 0 16,2 0 1-16,-2 0-1 15,3-1 1-15,1 1-1 16,-3 3 1-16,-4-3-1 16,-1 1 0-16,-1-1-1 15,1-4 0-15,1 6 0 16,4-2 0-16,1-3 0 15,3 1 1-15,1-1-1 16,-5 3 1-16,-1-3 1 0,-3 3 0 16,3-4 1-16,1 5 0 15,-4-5-1-15,1 4 1 16,0 0 0-16,4 1 0 16,3-5 0-16,-3 1 1 15,0 6 0-15,-2-1 0 16,0 2 0-16,-4-2 1 15,-3-4-2-15,2-5 1 16,1 0 0-16,2 6 0 16,-1 1-1-16,3 2 0 15,0-2-1-15,7 0 0 16,1 0 0-16,-2 0 1 16,-6-7-1-16,1 2 0 15,5 2 0-15,1 3 1 16,1-3-1-16,1-4 0 15,-2 2-1-15,2 2 1 16,1 3-1-16,-1 0 0 0,7-4-1 16,0 1 1-16,-2 3-1 15,4 0 0-15,-1-3 0 16,8 0 0-16,-2-4 1 16,0 2 0-16,1-2 1 15,-1 2 0-15,-2-4 0 16,6-1 1-16,1 5 0 15,-4-2 1-15,-2 2 0 16,-3-5 0-16,4 1-1 16,3 1 0-16,4-1-1 0,-5 2 1 15,1 4 0-15,1-5 0 16,3-1 0-16,-2-1 0 16,-5 1-1-16,1-3 1 15,1 4-1-15,1-3 0 16,3-1-1-16,-5 4 1 15,-4-1-1-15,1-3 1 16,7 0-1-16,0 4 1 16,0-3-1-16,-3 6 0 15,-4 2-1-15,4-4 1 16,3-1-1-16,9-4 0 16,-14 7-1-16,5-2 1 15,2-2-1-15,7-3 1 16,-12 12-1-16,3-3 1 15,0 0-1-15,2-1 1 16,7-8-1-16,0 0 1 0,-5 7-1 16,5-7 0-16,-15 14 0 15,8-5 0-15,7-9 0 16,-5 8 0-16,5-8 0 16,-9 13 0-16,4-7 0 15,0 3 0-15,5-9-1 16,-4 9 1-16,2-2-1 15,2-7 1-15,-7 8-1 16,7-8 1-16,-5 4 0 16,5-4 0-16,-3 8 0 0,3-8 0 15,0 0 0-15,0 0 0 16,-9 2 0-16,9-2 1 16,-7 4-1-16,7-4 1 15,-7 7-1-15,1-2 1 16,-2-2-1-16,2-1 1 15,6-2-1-15,-12 3 0 16,7-3 0-16,5 0 0 16,-9 4 0-16,9-4 0 15,-13 0 0-15,8 0 1 16,5 0-1-16,-10 0 1 16,10 0 0-16,0 0 0 15,-11 0 0-15,4 3 1 16,7-3-1-16,-9 0 0 15,9 0-1-15,-9 2 1 16,9-2-1-16,-9 7 1 16,9-7-2-16,-8 5 1 0,8-5-1 15,0 0 0-15,-9 0-1 16,0-17 1-16,9 17-2027 16</inkml:trace>
  <inkml:trace contextRef="#ctx0" brushRef="#br0" timeOffset="49624.54">9852 4762 1411 0,'0'0'0'0,"17"0"13"15,6-3 1-15,20 0 15 16,13-6 1-16,16-7-15 0,8-6 0 15,4-11-12-15,3 0 0 16,-3-3-2 0,8 3 0-16,10-3-1 0,8 3 1 15,6 3-1-15,2 9 1 16,13 4 0-16,8 10 0 16,15 11 0-16,3 8 1 15,-4 9 0-15,6-1 0 16,5 1 0-16,11-2 0 15,1 4 1-15,13 1 0 16,10 0-1-16,9-7 1 16,-5-4 0-16,5-10 0 15,6-6 2-15,10-3 0 16,1-4 6-16,3 5 1 16,10 5 6-16,-3 3 0 15,-1 2 3-15,6 2 0 0,4 5 4 16,-5 6 1-16,1 3 2 15,2 3 0-15,8 2 10 16,-3 10 0-16,-10 2 5 16,-6 11 1-16,-7 9-8 15,-4 8 1-15,-3 3-3 16,-9 9 1-16,-3 5-7 16,-9 0 0-16,1 7-5 15,-11-7 1-15,-17-5 4 16,-10-3 0-16,-8-1 1 0,-2 9 1 15,-3-5-10-15,-8-2 1 16,-13-1 0-16,-9-3 1 16,-3-2-1-16,-14-3 1 15,-7-5 0-15,-8-1 0 16,-3-7 0-16,-3-4 1 16,-9-5 0-16,-7-4 1 15,-15-4-5-15,-6-8 0 16,-6-8-3-16,-7-4 0 15,-7-5-1-15,-5-5 1 16,-7-2-8-16,-2-5 1 16,-7 0-6-16,4-20 0 15,-17-25-3-15,-6-18 0 16,19 63-2022-16</inkml:trace>
  <inkml:trace contextRef="#ctx0" brushRef="#br0" timeOffset="50189.71">19161 4804 1724 0,'0'0'0'0,"9"9"6"0,16 11 0 15,23 25-6-15,5 2 0 16,-1 7 0-16,7 6 1 16,4 3-1-16,4 11 0 15,2 9 1-15,7 12 1 16,5 11 5-16,5 6 1 16,13 16 3-16,3 1 1 15,3 2 2-15,0-3 0 16,3-15 1-16,-6-11 1 15,-6-23 3-15,-8-15 1 16,-12-10 6-16,-4-12 0 16,-9-13 3-16,-11-13 0 15,-15-8 5-15,-11-6 0 16,-10-4-1-16,-7-8 1 16,-8-4 8-16,-18-7 1 15,-25-3-5-15,-15 3 1 0,-17 13-6 16,-21 11 1-16,-23 19-7 15,-13 22 1-15,-10 20-8 16,-4 17 1-16,-10 14-7 16,5 18 1-16,20 10-5 15,11 3 1-15,14-1-8 16,13-15 1-16,14-4-4 16,13-16 0-16,7-12-3 15,7-16 1-15,8-15-24 16,10-14 1-16,33-33-1811 15</inkml:trace>
  <inkml:trace contextRef="#ctx0" brushRef="#br0" timeOffset="52831.6">1468 4025 1411 0,'-2'16'0'16,"2"22"38"-16,2 24 0 16,10 23 31-16,6 12 1 15,0 9-20-15,-4 1 0 0,-6-9-28 16,-6-1 1-16,-2-7-10 16,-2-12 1-16,2-7 0 15,6-10 0-15,3-9-5 16,-4-13 1-16,-2-18-5 15,-3-9 0-15,6-3-4 16,-6-21 1-16,0 12-1396 16</inkml:trace>
  <inkml:trace contextRef="#ctx0" brushRef="#br0" timeOffset="53480.13">1475 3542 1276 0,'23'13'0'16,"32"11"3"-16,12 12 1 15,5 11-2-15,2 3 1 16,2 2-3-16,0 2 0 15,5-1 4-15,2-6 0 16,1-7 9-16,3-6 1 16,12-4 8-16,1 1 1 15,4-5 3-15,-1-2 1 0,-8 0-6 16,4 2 1-16,-4 2 2 16,-5-7 0-16,-18-4-3 15,-8-1 1-15,-10-4 0 16,-10-2 1-16,-12 1-1 15,-9-6 1-15,-9 2-2 16,-2-2 0-16,-3 4 0 16,-3 6 1-16,-1 2-2 15,-2 13 0-15,-6 15-1 16,-1 12 0-16,-1 9 3 0,0 5 1 16,-4-9 0-16,-3-1 0 15,-2-8-2-15,-1-6 0 16,-2-6 1-16,-1-1 0 15,-5-3-2-15,0-3 0 16,-5-10-1-16,-2-3 0 16,-3-5-3-16,-15-4 0 15,-9-3-1-15,-10-4 1 16,-17-2 6-16,-15 6 0 16,-19 3-2-16,-13 3 1 15,-10 11 1-15,-7 7 0 16,-16 16-2-16,-5 3 1 15,8 1-8-15,22 1 1 16,31-2-10-16,23-11 1 16,26-6-6-16,6-16 1 15,53-19-1749-15</inkml:trace>
  <inkml:trace contextRef="#ctx0" brushRef="#br0" timeOffset="60513.05">2143 3797 974 0,'0'0'0'15,"59"2"17"-15,1 1 0 16,12 1 17-16,9 1 0 15,14-2 7-15,-1 1 1 16,-8-4 5-16,10 0 1 16,13 5-11-16,4-2 0 15,3 1-15-15,1 1 1 16,6-2-4-16,2 3 1 16,-1-3-1-16,-3-6 1 0,5-3 0 15,-5 3 1-15,6-4 0 16,-5 2 1-16,-5-4 0 15,-8 1 1-15,-5 1 3 16,-3 5 0-16,-4 2-15 16,-6 5 0-16,-10-1-8 15,1-3 1-15,2-1-4 16,-6-1 0-16,-78 1-1246 16</inkml:trace>
  <inkml:trace contextRef="#ctx0" brushRef="#br0" timeOffset="61214.36">1842 3357 929 0,'0'0'0'0,"0"0"-1"15,21-14 1-15,13-1-2 16,15-2 0-16,4 8-11 15,7 2 0-15,-2 5 12 0,0 4 0 16,-3 5 1-16,5-2 1 16,10 2 6-16,12-2 1 15,8 4 9-15,5-6 0 16,4-6 2-16,5-2 0 16,9-4 4-16,5-3 1 15,3 0 17-15,1-4 0 16,2 2-3-16,1 2 1 15,5 4 11-15,-3 1 1 16,-10-2-1-16,-11 6 0 16,-2 6-1-16,-2 6 1 15,-7-4-8-15,-5 2 1 16,-9-4-2-16,-5-3 0 16,-4 2-7-16,-6-4 0 15,-5-1-4-15,-11-4 0 16,-13 5-8-16,-5-1 1 0,-9-3-7 15,0-6 0-15,3-8-5 16,0-12 1-16,-26 32-1426 16</inkml:trace>
  <inkml:trace contextRef="#ctx0" brushRef="#br0" timeOffset="66464.32">2306 1734 671 0,'46'5'0'15,"75"7"13"-15,29 0 1 0,13 6 46 16,-1-3 1-16,9 1 24 15,5-2 1-15,1 1-20 16,-1 3 0-16,-5-3-26 16,-3-3 1-16,-2-10 5 15,-13-2 0-15,-12-2-10 16,-10 2 0-16,-4 0 4 16,-20 0 0-16,-20-7 0 15,-15-6 1-15,-17 0-4 16,-17 1 0-16,-18 5-5 0,-20-5 0 15,-23-10-6-15,-18-6 1 16,-20 2-5-16,-22 2 1 16,-28 7 4-16,-18 1 1 15,-16-1 1-15,-21 6 0 16,-28 6-4-16,-10 5 0 16,-17 4-5-16,-5 1 0 15,1 7-4-15,8 0 1 16,14 5-7-16,5-1 0 15,13-4-5-15,7-3 0 16,-2-6-5-16,18-6 0 16,162 3-1523-16</inkml:trace>
  <inkml:trace contextRef="#ctx0" brushRef="#br0" timeOffset="77846.56">3706 1362 481 0,'0'0'0'15,"58"-12"7"-15,1 0 1 16,9-4 10-16,0-1 1 16,0-2 12-16,-1 5 1 15,7 2 1-15,11 0 1 16,9 7-16-16,1 1 1 0,2 1-9 16,9-1 0-16,8 2 1 15,6-1 0-15,4 3 4 16,6-3 1-16,6 1 0 15,7-2 0-15,9 4-2 16,10 0 1-16,0 4-4 16,9-4 1-16,0-4-2 15,9 1 0-15,11-1-1 16,3 3 1-16,3 1 0 16,12 0 1-16,0-4 6 15,7 1 1-15,-3 6 2 16,11 1 0-16,2 1 2 0,1 2 1 15,6-2 0-15,9 4 0 16,14-6-2-16,-2-3 1 16,1-9 0-16,5 1 0 15,24-4-2-15,-2-4 0 16,-2-5 1-16,10 1 0 16,2 2 6-16,17-1 0 15,7 2-6-15,0 1 1 16,-4 4 0-16,0 4 1 15,2 2-1-15,3 3 1 16,17-2 2-16,-13-2 1 16,-4-7-4-16,4 2 1 15,8 8 0-15,-5 4 0 16,-6 4-4-16,1-4 0 16,-2 0-2-16,-4-9 1 15,-3 2-3-15,-19-1 0 0,-11-1-1 16,-3 5 1-16,-7 4 0 15,-10 4 0-15,-5 1-4 16,-6-5 1-16,-9 0 0 16,-14 4 0-16,-6-1-1 15,-13 2 0-15,-13-8-1 16,-11 1 1-16,-17 2 0 16,-13 2 1-16,-17-2-1 15,-16-2 0-15,-19-1-1 0,-13-1 0 16,-19-1 1-16,-18 1 1 15,-20-1-3-15,-15 2 0 16,-16 3-9-16,-23-12 1 16,23 12-1456-16</inkml:trace>
  <inkml:trace contextRef="#ctx0" brushRef="#br0" timeOffset="78629.67">3283 798 1121 0,'0'0'30'0,"-5"62"1"16,-1 13-3-16,6 11 1 15,6 1-15-15,-1 15 1 0,7 22-8 16,2 13 0-1,-1 15-3-15,1 25 1 0,5 22-3 16,4 10 1-16,4 8-1 16,-1 4 0-16,-3 11 0 15,0 12 1-15,0 16 0 16,-2 8 0-16,-10 9 1 16,-3-2 0-16,0-7-1 15,0-15 1-15,-2-11 0 16,-1-27 0-16,0-22-1 15,-1-21 1-15,-1-17-1 0,3-20 1 16,-3-15-1-16,2-16 1 16,6-18 0-16,5-11 0 15,7-13 1-15,3-8 0 16,-26-54-1035-16</inkml:trace>
  <inkml:trace contextRef="#ctx0" brushRef="#br0" timeOffset="79564.28">19721 261 1109 0,'33'4'53'0,"39"4"1"16,-8 5-13-16,-15 4 0 15,-15-2-16-15,-9 11 1 16,-10 14-10-16,-4 16 0 16,-4 16-8-16,0 11 1 15,-3 4-3-15,-3 8 0 16,-2 18-3-16,-6 4 1 0,-6-1-2 15,1 9 1-15,0 15-2 16,-1 21 0-16,-1 12-1 16,0 21 1-16,-7 17-1 15,-2 16 0-15,0 8 0 16,-5 7 0-16,-4 11-1 16,0 3 1-16,6 7-1 15,-8 7 0-15,2-4 0 16,6-18 1-16,8-13 2 0,3-20 1 15,0-16 12 1,3-14 1-16,7-1 9 0,-2-17 0 16,0-9 11-16,0-14 0 15,1-11 3-15,6-10 0 16,2-9-6-16,0-14 1 16,1-17 2-16,1-5 0 15,-1-9-5-15,3-15 1 16,4-16-1-16,-4-14 1 15,-1-12-6-15,0-3 0 16,2-4 4-16,2 2 0 16,0-5 4-16,3-4 0 15,8-5-1-15,-1-1 1 16,-5-1-4-16,-2-5 1 16,1-5-3-16,1-2 1 15,-5 1-8-15,-4 2 1 16,0-2-12-16,1-1 0 15,-6 21-1773-15</inkml:trace>
  <inkml:trace contextRef="#ctx0" brushRef="#br0" timeOffset="91176.77">19724 3667 324 0,'0'0'0'0,"-25"24"1"15,1-3 1-15,3 0-3 16,5 7 1-16,16-28-245 15</inkml:trace>
  <inkml:trace contextRef="#ctx0" brushRef="#br0" timeOffset="92272.29">19837 3852 1478 0,'0'0'0'0,"7"-29"45"15,5-8 1-15,13-9 1 16,7-3 0-16,5-1 6 16,3-9 1-16,5-5-27 15,-1-3 1-15,0-8 14 16,2-6 1-16,5-11-1 15,7-3 1-15,9-4-10 16,7-11 1-16,13-6 2 16,10-16 1-16,7-1-6 0,12-14 0 15,11-7-6-15,9-2 1 16,8-5-1-16,1 4 0 16,-2 8-6-16,2 9 1 15,-1 8-4-15,-6 11 0 16,-8 3-3-16,-6 21 1 15,-4 13-4-15,-9 16 0 16,-7 16-1-16,-3 18 1 16,-4 9-4-16,-2 10 0 15,-7 10-3-15,0 8 1 16,2 11-1-16,-2 10 0 16,-5 14-1-16,-5 23 0 15,-6 17-1-15,-3 8 1 16,-6 9-2-16,-4 14 1 15,-8 18-1-15,-7 13 1 16,-5 9-1-16,-7-4 1 0,-8-5-1 16,-4-5 1-16,-5-7-1 15,-2-12 1-15,-6-5 0 16,-4-14 0-16,-3-7 2 16,-1-9 1-16,1-6 1 15,3-13 1-15,2-5 4 16,1-7 0-16,-4-12 2 15,-2-10 0-15,-2-7 1 16,2-4 1-16,0-5 0 16,-2 0 1-16,0-3 2 0,0 0 0 15,4-2 2 1,2 1 0-16,-4 1-1 0,-2 0 1 16,2-9-1-16,-2 8 1 15,2-8-2-15,0 9 1 16,0-9-1-16,0 0 0 15,0 7-3-15,0-7 1 16,0 0-4-16,0 8 0 16,0-8 0-16,0 0 1 15,0 0-3-15,0 4 1 16,0-4-3-16,0 0 0 16,0 9-1-16,0-9 0 15,-3 8 0-15,1-1 0 16,0 2-1-16,2-4 0 15,0 2-2-15,-2 1 0 16,1-2-1-16,-1 1 1 16,2-7-2-16,-2 8 0 15,2-8-1-15,0 0 1 0,0-7-2 16,5-7 1-16,8-10-10 16,-1-14 0-16,-12 38-2196 15</inkml:trace>
  <inkml:trace contextRef="#ctx0" brushRef="#br0" timeOffset="108516.01">3854 3859 1086 0,'0'0'0'0,"-21"0"26"16,2-9 1-16,-11 3 31 15,-5-7 1-15,-6 0-9 16,-1-3 0-16,1-1-12 16,-5 1 0-16,-3-1-13 15,-9 5 1-15,-6 3-7 16,-6 6 1-16,-3 6-6 15,1 6 0-15,-2 8-2 0,-5 0 0 16,-10 6-3-16,5-1 0 16,-3 9-4-16,-1 2 1 15,-9 9-2-15,-2 5 1 16,4 3-2-16,5 7 1 16,-5 5 0-16,1 7 0 15,4 1-2-15,13 1 0 16,8 7-1-16,11 1 0 15,3 2-1-15,6 3 1 16,8 2-1-16,6 4 0 16,12-2 0-16,9 2 0 15,14 2-1-15,14-2 1 16,9-7-1-16,12-9 1 16,7-11-1-16,15-11 0 15,15-11 0-15,16-6 0 16,20-11-1-16,10-12 1 15,11-8 0-15,7-16 1 0,17-13 0 16,18-16 0-16,7-9 0 16,8-20 1-16,-1-9 1 15,-14-15 1-15,-14-6 1 16,-12-16 1-16,-10-3 1 16,-13-13 0-16,-9-5-1 15,-14-3 1-15,-16-9 5 16,-22 2 1-16,-29-2 3 15,-27 13 0-15,-24 4 3 16,-37 13 1-16,-31 6-3 16,-27 18 1-16,-29 29-4 0,-37 33 0 15,-39 39-10-15,-42 63 1 16,-34 71-4-16,-38 66 0 16,333-206-1364-16</inkml:trace>
  <inkml:trace contextRef="#ctx0" brushRef="#br0" timeOffset="183464.36">1390 12406 1500 0,'18'4'0'16,"33"-1"43"-16,25 4 1 15,23-2 42-15,10 1 1 16,11-5-30-16,7 5 0 16,5-3-28-16,16-1 1 15,15-1-10-15,17 3 0 16,7 1-1-16,12 2 1 15,13 2-2-15,12 3 1 16,7 2-2-16,12-1 1 0,11 0-3 16,18-3 0-16,10-1 2 15,27-2 0-15,28-1 4 16,7 1 0-16,12-7-1 16,5-1 0-16,15 1 1 15,17 0 1-15,10-4 8 16,-1-1 0-16,4 2 1 15,17-1 1-15,11 1 9 16,3 1 0-16,2-3-8 16,8 1 0-16,22 1-1 0,0 3 1 15,7 2-1-15,1-1 0 16,-8-2-6-16,-2-1 0 16,6 4-3-16,-2 1 0 15,3 0-3-15,-6 3 0 16,-11-1 3-16,-9 3 1 15,-7 5 2-15,-13-1 0 16,-10-5-3-16,-30 1 1 16,-19 3-1-16,-22-3 1 15,-22-4-1-15,-29-4 1 16,-26-2-3-16,-26 0 1 16,-29-5-3-16,-28-1 1 15,-30-3-4-15,-28-1 1 16,-22-3-5-16,-22-3 0 15,-18-1-8-15,-21 2 0 16,-18 3-4-16,-14 4 0 16,-14 10-2399-16</inkml:trace>
  <inkml:trace contextRef="#ctx0" brushRef="#br0" timeOffset="184480.73">3992 9944 705 0,'-9'66'0'0,"-10"110"36"15,-2 42 1-15,5 17 43 16,7 18 1-16,14 10-4 16,6 0 0-16,10-5-15 0,0-19 0 15,2-28-22-15,0-14 0 16,-9-27-12-16,0-7 0 15,-1-9-5-15,-5-23 0 16,1-25-11-16,-2-34 0 16,-7-72-1080-16</inkml:trace>
  <inkml:trace contextRef="#ctx0" brushRef="#br0" timeOffset="184730.14">4184 10018 1276 0,'0'0'0'16,"-16"7"-1"-16,8 23 1 16,6 30 9-16,11 39 0 0,8 46 19 15,6 49 1-15,9 53 13 16,1 27 1-16,6 10 12 15,-2-4 1-15,0-3-25 16,-3-26 1-16,-2-19-19 16,-4-38 1-16,-28-194-1241 15</inkml:trace>
  <inkml:trace contextRef="#ctx0" brushRef="#br0" timeOffset="184998.62">5153 10032 1455 0,'-9'42'0'16,"-11"49"-18"-16,1 24 0 15,1 39 22-15,1 24 0 16,-4 45 43-16,-2 26 1 15,3 0 8-15,3-10 1 16,-1-19 2-16,6-14 1 16,3-21-27-16,7-19 0 15,2-22-25-15,9-25 1 16,-9-119-1387-16</inkml:trace>
  <inkml:trace contextRef="#ctx0" brushRef="#br0" timeOffset="185480.17">5378 10067 1579 0,'-1'17'0'0,"1"26"14"16,-4 40 0-16,2 49 14 0,1 46 1 15,2 59 28 1,5 38 1-16,-1 20-11 0,4-12 1 15,3-20-1-15,8-27 0 16,1-27-5-16,2-46 1 16,-4-51-21-16,-1-39 1 15,-1-37-21-15,10-36 1 16,5-41-4-16,8-46 1 16,9-55-24-16,6-48 1 15,0-54-44-15,5-33 1 16,7-27-29-16,-5 21 0 15,1 24 6-15,-3 49 0 16,-2 60 13-16,-17 56 1 16,-18 55 24-16,-6 49 1 15,-8 52 39-15,-9 46 1 16,-7 46 12-16,-3 55 1 0,-8 54 34 16,4 23 1-16,5-1 33 15,5-22 1-15,17-36 2 16,1-42 0-16,7-34-17 15,2-27 1-15,-4-16-19 16,3-38 1-16,1-31-22 16,-1-50 0-16,-22 11-1430 15</inkml:trace>
  <inkml:trace contextRef="#ctx0" brushRef="#br0" timeOffset="185714.26">6862 10260 1198 0,'7'-3'0'15,"14"-6"4"-15,0 28 0 16,-5 44 8-16,-4 49 1 16,-6 54 59-16,-3 63 1 15,-8 48 13-15,-2 10 1 16,-2-3-7-16,7-37 1 16,2-44-10-16,6-35 1 15,-3-37-17-15,6-31 1 16,-2-32-15-16,9-25 0 15,3-27-18-15,11-39 1 16,2-49-22-16,5-39 0 16,-37 111-1575-16</inkml:trace>
  <inkml:trace contextRef="#ctx0" brushRef="#br0" timeOffset="185930.44">7712 10145 1332 0,'4'17'0'0,"1"31"-1"15,-2 30 1-15,-3 43 0 16,-3 37 1-16,-6 67 42 16,-2 40 1-16,-1 24 29 15,3-18 0-15,0-25 7 16,9-38 0-16,4-34-24 16,1-33 0-16,4-31-18 15,0-35 1-15,0-34-20 0,8-37 1 16,-17-4-1485-16</inkml:trace>
  <inkml:trace contextRef="#ctx0" brushRef="#br0" timeOffset="186148.43">8232 10321 1254 0,'7'-7'0'16,"16"-14"6"-16,-3 18 0 15,-4 32 16-15,-8 46 0 16,-2 51 72-16,-6 37 1 15,-9 57-6-15,-5 32 0 16,-4-1-12-16,4-14 0 16,7-26-4-16,5-31 1 15,2-31-25-15,2-26 0 16,7-19-14-16,7-30 0 16,12-30-17-16,5-39 0 15,-33-5-1655-15</inkml:trace>
  <inkml:trace contextRef="#ctx0" brushRef="#br0" timeOffset="186430.1">9197 9750 1433 0,'9'12'0'0,"10"19"5"16,6 33 1-16,-2 37 5 15,-5 46 1-15,-4 74 56 16,-5 47 1-16,-9 39 11 0,-4 1 1 15,-1-14-12-15,-2-31 1 16,5-40-12-16,2-32 1 16,9-32-19-16,5-35 0 15,4-32-13-15,-4-35 1 16,-4-31-22-16,6-40 0 16,12-43-6-16,4-40 0 15,3-39-7-15,11-39 0 16,-46 175-1609-16</inkml:trace>
  <inkml:trace contextRef="#ctx0" brushRef="#br0" timeOffset="186863.47">10005 10108 1276 0,'9'-8'0'15,"10"-18"13"-15,4 13 0 16,-2 26 9-16,-6 45 1 16,-3 62 72-16,-7 41 0 15,-5 59-8-15,-5 44 1 16,-7 36-12-16,1-6 0 0,7-19-7 15,4-26 0-15,2-32-22 16,11-34 1-16,8-27-20 16,7-35 1-16,9-26-18 15,2-40 0-15,7-35-11 16,-4-48 1-16,0-48-3 16,9-44 1-16,11-58-15 15,19-64 1-15,16-58-24 16,-3-16 0-16,-13-3-16 0,2 25 1 15,7 36-4-15,-11 54 1 16,-17 59 16-16,-14 53 1 16,-17 47 27-16,-8 40 0 15,4 41 12-15,-4 54 0 16,-9 55 5-16,0 65 0 16,-2 63 22-16,-1 30 0 15,-2 10 22-15,3-29 0 16,2-43 8-16,5-27 0 15,6-25-6-15,7-33 0 16,3-28-22-16,2-37 0 16,-1-42-25-16,2-42 1 15,-38-7-1627-15</inkml:trace>
  <inkml:trace contextRef="#ctx0" brushRef="#br0" timeOffset="187114.48">12840 9736 1478 0,'7'9'0'0,"14"15"5"15,-3 31 1-15,-4 47 12 16,-2 44 0-16,7 79 46 16,-1 72 0-16,-7 51 4 15,-8 14 0-15,-6-4-4 16,-6-31 0-16,-2-46-20 15,4-41 1-15,11-34-17 0,5-41 0 16,6-46-19-16,0-41 0 16,0-40-9-16,8-36 0 15,-23-2-1560-15</inkml:trace>
  <inkml:trace contextRef="#ctx0" brushRef="#br0" timeOffset="187366.4">13993 10466 1310 0,'9'0'0'16,"18"0"-3"-16,3 21 0 15,5 24 3-15,4 35 1 16,1 46 15-16,4 49 0 16,4 62 50-16,-8 28 1 15,-10 12 38-15,-10-16 1 16,-6-36-25-16,-2-45 1 15,1-42-24-15,-5-41 1 0,3-43-13 16,7-35 0-16,13-35-34 16,7-37 1-16,7-53-13 15,3-29 0-15,-48 135-1559 16</inkml:trace>
  <inkml:trace contextRef="#ctx0" brushRef="#br0" timeOffset="187546.87">15013 10790 1153 0,'12'4'0'0,"20"6"5"15,1 31 0-15,-1 42-5 0,-5 42 0 16,-1 62 36-16,-3 47 1 16,-5 30 51-16,-8-4 0 15,-8-21 15-15,-2-32 1 16,-2-25-17-16,-1-26 1 16,-1-19-25-16,2-27 0 15,2-21-19-15,-1-25 1 16,1-64-1552-16</inkml:trace>
  <inkml:trace contextRef="#ctx0" brushRef="#br0" timeOffset="188700.5">11496 10487 1310 0,'0'0'0'0,"40"-17"48"0,-5-2 0 16,8-11 39-16,3-8 1 16,3-7-29-16,4-12 1 15,7-5-36-15,5-4 1 16,4 0-19-16,-2 1 1 15,-9-5-5-15,-1-9 0 16,-57 79-1327-16</inkml:trace>
  <inkml:trace contextRef="#ctx0" brushRef="#br0" timeOffset="190780.68">11356 8383 1601 0,'0'0'0'16,"0"0"47"-16,4 41 0 15,13 11 32-15,6 16 1 16,6 10-29-16,2 8 1 16,1 16-37-16,-2 6 0 15,-5-1-8-15,-1-5 0 16,-9-5-6-16,-3-23 0 0,-2-27-2 16,-1-19 0-16,-9-28-1500 15</inkml:trace>
  <inkml:trace contextRef="#ctx0" brushRef="#br0" timeOffset="191113.1">11617 8154 1791 0,'-19'30'0'16,"-23"46"3"-16,-8 26 1 15,-1 21 30-15,-4 15 1 16,-3 13 1-16,-11-1 0 16,-6 1-21-16,-7-14 0 15,-9-18-5-15,10-24 0 16,19-24-7-16,18-19 0 16,21-22-2-16,23-30 1 15,12-12-2-15,29-33 0 16,35-33 0-16,21-11 0 15,14-13 0-15,7-2 0 16,9 1-2-16,-5 6 1 16,-20 10-6-16,-16 16 0 15,-86 71-1479-15</inkml:trace>
  <inkml:trace contextRef="#ctx0" brushRef="#br0" timeOffset="191675.36">12136 8532 1635 0,'9'-6'0'0,"14"-6"0"16,8-5 0-16,12 3 1 15,10 4 0-15,0-2-1 16,-2-6 0-16,-11-9 3 16,-4-6 1-16,-14-5-3 15,1-4 1-15,4-6-2 0,1-2 1 16,-28 50-1237-16</inkml:trace>
  <inkml:trace contextRef="#ctx0" brushRef="#br0" timeOffset="192364.14">13325 7253 1567 0,'0'0'0'16,"-18"-5"59"-16,-1 5 0 16,-4 17 32-16,-4 16 1 15,-3 24-33-15,-1 22 0 16,1 27-34-16,1 10 0 16,1 14-9-16,2 5 1 15,6 1-6-15,6-6 0 16,11-14-3-16,10-21 1 15,12-24-3-15,13-26 1 16,10-19-2-16,15-22 0 16,8-32-1-16,5-22 0 15,5-30-2-15,-3-15 1 16,-7-12-3-16,-8-4 1 16,-10-3-1-16,-13 5 1 15,-20 10-1-15,-16 13 0 0,-12 16 0 16,-14 36 0-16,-2 30-1 15,-2 37 1-15,4 42-3 16,5 27 0-16,5 22-8 16,11 17 0-16,11 7-17 15,6-7 1-15,-10-141-1520 16</inkml:trace>
  <inkml:trace contextRef="#ctx0" brushRef="#br0" timeOffset="203330.78">15385 11134 1332 0,'0'0'0'16,"0"0"40"-16,25-17 0 0,-17 17 36 15,10 5 1-15,14 6-14 16,8-4 1-16,6-4-34 15,0-6 1-15,9-3-15 16,12-6 1-16,5-5-1 16,15-4 1-16,20-3 1 15,8 3 0-15,14 6 1 16,15 6 1-16,13 2 6 16,20 4 0-16,17 1 3 15,9 5 0-15,1 6 7 0,4 5 1 16,4 1-5-16,-2-1 1 15,-9-2-1-15,-5-1 1 16,0 1-1-16,-8-2 0 16,-10-6-3-16,-15-1 0 15,-10-6 1-15,-15 1 0 16,-8 2-2-16,-17 0 0 16,-18-2-4-16,-3 2 0 15,-7 4-7-15,-8 4 0 16,-8 8-14-16,-11 1 0 15,-10 2-10-15,-16 4 0 16,-32-23-1883-16</inkml:trace>
  <inkml:trace contextRef="#ctx0" brushRef="#br0" timeOffset="208930.61">16075 11320 974 0,'0'0'0'0,"-20"-4"17"16,-1-1 0-16,-5 1 20 16,-8 3 0-16,-12-1-6 15,-3-3 1-15,-2 1-6 16,-6 3 0-16,-6 1 2 16,-17 1 1-16,-3 3-2 0,-8 3 0 15,3 5-3-15,-2 3 0 16,-7 3-3-16,-2 1 1 15,4 2-3-15,-1-1 1 16,3-8-6-16,3-1 0 16,9-1-5-16,10-5 0 15,15-1-4-15,10-2 1 16,19-2-4-16,10 0 1 16,10-2-3-16,8-5 1 15,10-3-1-15,16-3 0 16,13 1 0-16,20 0 0 15,14 0 0-15,11 3 0 16,8-3 0-16,10 4 0 16,10 2 2-16,-1 3 0 15,3 0 2-15,1-4 0 16,-1 1 5-16,2 0 1 16,-10-5 6-16,-10-1 0 0,-5 0 3 15,-11 3 1-15,-12-3 2 16,-23 3 0-16,-20 6 8 15,-12 0 1-15,-14 3 3 16,-10-14 1-16,-26 2-1 16,-17 1 1-16,-21 3-4 15,-19 2 0-15,-16 3-5 16,-13 3 0-16,-19 3-8 16,-11 6 0-16,-16 7-5 15,1 4 0-15,6 5-4 16,15-3 1-16,146-22-1541 0</inkml:trace>
  <inkml:trace contextRef="#ctx0" brushRef="#br0" timeOffset="-212698.98">10954 9888 929 0,'0'0'0'16,"39"9"13"-16,0-4 1 15,5 6 20-15,2 1 0 16,1-2 7-16,1-1 1 15,5-2-10-15,5-4 1 16,14 6-17-16,9-1 1 16,4-8-2-16,7 0 1 15,3 4-3-15,7-1 0 16,11-1 2-16,6-2 0 16,4 0 14-16,11 0 0 15,4 0 9-15,15 0 0 16,16-2-1-16,10 1 1 0,9-1-2 15,10-2 1-15,-1 4-3 16,13-3 0-16,4-2-6 16,1 0 0-16,5 1 3 15,8 1 0-15,7-1-3 16,-1 1 1-16,4 1-2 16,4-1 1-16,3 6-2 15,0-1 0-15,-1 5-1 16,-1 0 0-16,2 6-5 15,2-4 0-15,-3 7 0 16,4-2 1-16,5 1 0 0,1 1 1 16,-11-4-4-16,0-4 0 15,-3 3-3-15,-5-1 0 16,-2-6 2-16,-13 3 0 16,-8 3-1-16,-16 0 1 15,-13 1-5-15,-15 1 1 16,-15 2-3-16,-17-2 0 15,-18-7-1-15,-12 2 0 16,-12 5-1-16,-12 0 0 16,-11-8 0-16,-15-1 0 15,-19 2 0-15,-12-1 0 16,-11 1 0-16,-14-5 0 16,7 0 1-16,-16 2 1 15,-15 5-1-15,-15 0 1 16,-10-2-2-16,-11-2 0 15,-6-1-4-15,-9 1 0 0,-15 1-1 16,-9-1 0-16,-11-1-1 16,-8-2 1-16,-5-2-2 15,-11-1 0-15,-9-1-1 16,-16-1 1-16,-14-14-1 16,-16 0 1-16,-10 0-1 15,-4-5 1-15,-5-2-1 16,0 2 1-16,-4-2-1 15,-6 0 1-15,-6-2-1 0,-4 2 1 16,-3 4-1-16,-7 6 1 16,-6 2-1-16,-2 2 1 15,-3 0-1-15,-5 5 1 16,-2 5-1-16,-9 2 0 16,-11 0 0-16,-8 2 0 15,-6-2 0-15,-6 2 0 16,3 3 0-16,-10 2 0 15,-1 2 0-15,1 3 0 16,-9 1 0-16,3 8 0 16,0 7 0-16,-3 10 1 15,2 10-1-15,-1 6 1 16,8 1-1-16,8 6 0 16,6 7-4-16,17 6 0 15,20 7-18-15,19-5 0 16,233-76-1772-16</inkml:trace>
  <inkml:trace contextRef="#ctx0" brushRef="#br0" timeOffset="-190782.47">3556 9923 772 0,'0'0'0'15,"0"0"11"-15,0 0 1 16,0 0 6-16,20-14 1 16,-8 14-3-16,4 2 0 15,0 0-4-15,-2-1 0 16,0 3-6-16,7-1 0 16,11-1-2-16,1 5 1 15,12 0-2-15,0 2 1 0,8 1 3 16,2 0 0-16,-6 1 5 15,6 1 1-15,3 3 5 16,6-3 1-16,12 2 8 16,-2 2 0-16,2-1-3 15,-1 3 1-15,0-1-1 16,9-1 1-16,11-2 4 16,4-2 1-16,-9-5 0 15,7-2 1-15,14-4-3 16,2-1 1-16,-7-3-2 0,5 0 1 15,11-1-5-15,-4 1 1 16,-9 1-1-16,8-2 1 16,5 4-1-16,-4-3 0 15,-5 3-4-15,3 3 0 16,11-3-1-16,-2 4 0 16,-3-4-3-16,-2 0 0 15,9-7-4-15,3 2 0 16,-2-6-3-16,1 4 1 15,0 6 2-15,-1-1 0 16,8-1 3-16,-1-1 0 16,-1 2 1-16,2 1 0 15,13-1-2-15,3-5 1 16,1-2 4-16,6 1 1 16,-3-1-1-16,5 0 0 15,4-3-5-15,4 0 1 16,7-2 2-16,1 2 0 0,2 2 0 15,3 1 0-15,-6 0 6 16,2 1 1-16,-6-3 3 16,-1 5 0-16,5 2 0 15,6 4 0-15,1 0-3 16,4 2 1-16,7 5-3 16,-8 0 1-16,-6 6-1 15,-11 0 1-15,-9-1 0 16,1 0 0-16,-1 5-6 15,0-5 0-15,2-3-1 0,-2 0 1 16,-10 1-3-16,2-3 1 16,4-4-1-16,3-3 1 15,1-1-2-15,2-1 1 16,-3 0 0-16,-10-1 0 16,-9 3-1-16,-1 0 0 15,2 0-1-15,-16 0 0 16,-2 0 1-16,-11 0 0 15,1-2-1-15,-9-2 0 16,-13 3 1-16,-3 1 0 16,2 0 1-16,-7-2 0 15,-11-1 1-15,-9-1 0 16,-8 2-1-16,-5-1 0 16,-2 3-2-16,-4-2 1 15,-2-1-3-15,-2 1 0 16,-1 4-2-16,-6 1 0 0,-12-1-4 15,-2-4 1-15,2-1-3 16,0-9 1-16,-23 12-2016 16</inkml:trace>
  <inkml:trace contextRef="#ctx0" brushRef="#br0" timeOffset="-172242.12">6313 11423 940 0,'0'0'0'15,"21"4"22"-15,-3-2 0 16,-9 1 20-16,9-1 1 15,13 5-9-15,3 0 0 0,1-2-6 16,2-3 0-16,4-1-15 16,-1 3 1-16,-1 1 5 15,2 0 0-15,1 2 1 16,2 2 1-16,-2 3-2 16,6-4 1-16,7 1 1 15,3 2 0-15,5 2 1 16,3-4 0-16,-5-6-4 15,3-1 0-15,5 5 6 16,5 2 0-16,5 1 3 16,1-1 0-16,-5-4-1 0,3-5 1 15,3 5 4-15,2 4 1 16,5 0 0-16,-1-3 0 16,-6-2 0-16,5-1 0 15,9 6-3-15,4-6 1 16,0-4-3-16,5-1 1 15,5 4-5-15,3-4 1 16,-3-7-6-16,6 1 1 16,13 4-2-16,-6 1 1 15,-4-4-4-15,0 0 1 16,13 3-1-16,0 1 1 16,-8-4-4-16,8-2 1 15,8-1-2-15,11 0 0 16,3-1 3-16,4-3 0 0,6-5 0 15,-1-1 1 1,5-1 2-16,1 4 1 0,3-1 2 16,12-1 0-16,8 0-1 15,-6 2 1-15,2 0-3 16,5 1 0-16,-1 4 0 16,-1 2 0-16,-1 3-3 15,5 3 1-15,0-1-4 16,-3 1 1-16,3 1-2 15,0 0 1-15,0 1-1 16,3-2 0-16,3 1-1 16,-6-6 1-16,0 2-1 0,0 2 1 15,5 0-1-15,4 1 1 16,-6-2-1-16,1 2 0 16,-2 2 0-16,0-3 0 15,3 3 0-15,-2 4 0 16,1 3 2-16,-2 1 0 15,-4 0-1-15,-1 3 1 16,-6 0 1-16,-9-2 0 16,-10-2 1-16,-4-2 0 15,-5 1 5-15,-5 1 0 16,-9-3-4-16,-7 1 1 16,-15-1 4-16,-2-2 1 15,-10 0 1-15,-7 0 0 16,-8-2-1-16,-6 0 1 15,-5 1 1-15,-9 1 0 0,-7 0-4 16,-11-2 1-16,-12-1-4 16,-8 1 1-16,-8 2-4 15,-3-2 0-15,-1-1-3 16,-8 1 1-16,-3-3 0 16,-5 3 1-16,-1 0-4 15,-7 2 0-15,9 0 0 16,-9 0 0-16,11 0-2 15,-11 0 0-15,9-5-2 16,-9 5 1-16,0 0-2 16,5-2 0-16,-5 2-2 0,0 0 0 15,11 0-19-15,-3 0 1 16,-8 0-2211-16</inkml:trace>
  <inkml:trace contextRef="#ctx0" brushRef="#br0" timeOffset="-149933.17">2136 14499 1198 0,'0'0'0'0,"0"0"47"16,0 0 1-16,-15 7 26 15,15-7 0-15,7 19-20 16,5-2 0-16,6 2-29 15,4 3 0-15,1 6-10 0,7 0 1 16,2-2-6-16,11-2 1 16,9-2-4-16,12-1 1 15,8 3-2-15,1-1 0 16,-6-6 0-16,5-1 0 16,2-1 1-16,11 3 0 15,1-3 2-15,8-1 0 16,-8-2 3-16,4 0 1 15,11 2 3-15,1 2 0 16,-12 1 0-16,5 2 1 16,9-2-2-16,0 4 0 15,0 3 2-15,-3 1 0 16,6 1 4-16,1 1 0 16,5 3 1-16,0 3 1 15,1 0 3-15,6 3 0 16,-1-2-3-16,6 1 1 0,7-2-3 15,-1 5 0 1,-6 5-4-16,11 1 0 0,5-3-3 16,7-3 1-16,2-2-3 15,3-1 1-15,-3-2-2 16,4 5 0-16,6 0-3 16,1 2 1-16,5 1 1 15,-1 3 0-15,-4-1 2 16,8-1 1-16,8 3 1 15,-1-2 0-15,9-2-1 16,6 1 0-16,6-4-1 0,6-3 0 16,2-1-1-16,1 1 0 15,11 1-3-15,-4 0 1 16,-3 3-1-16,4-3 0 16,-3-2 0-16,6 1 0 15,-3 1-2-15,3-3 1 16,3-2 2-16,6 2 1 15,0 2 1-15,8-2 0 16,6-4 1-16,-2-1 1 16,-3 0 2-16,5 3 1 15,3 0 0-15,6-7 0 16,0-7 0-16,5-1 1 16,2-2 1-16,1 0 1 15,1 1-3-15,10 1 0 16,5 1 0-16,2-1 0 15,-3-2-4-15,0-1 0 16,-6 3 2-16,4-2 0 0,-4 0 0 16,6 1 1-16,-2 1 4 15,1 3 1-15,1 2 1 16,-2 3 1-16,-2 4-2 16,-9-1 0-16,-5-3-1 15,-5 1 1-15,-6 1-4 16,-12-2 0-16,-10-5-3 15,-4-3 1-15,-9-1 0 16,-14-3 0-16,-9-7 0 16,-17-1 0-16,-11-1-1 0,-14 4 0 15,-1 0 2-15,-18 0 1 16,-18-2-3-16,-13-1 1 16,-10 3-2-16,-12 1 1 15,-15-2-8-15,-19-1 1 16,-16-2-5-16,-26-8 0 15,5 5-2386-15</inkml:trace>
  <inkml:trace contextRef="#ctx0" brushRef="#br0" timeOffset="-149283.47">5864 14616 1982 0,'-2'71'0'0,"-4"118"83"16,14 39 0-16,16 13 47 16,15-8 0-16,16-21-97 15,3-31 0-15,5-37-33 16,1-38 0-16,-9-41-1 15,-3-44 0-15,8-52-26 16,4-59 0-16,-64 90-1787 16</inkml:trace>
  <inkml:trace contextRef="#ctx0" brushRef="#br0" timeOffset="-149082.23">7248 12991 1500 0,'0'0'0'16,"-14"-1"-1"-16,-12 11 0 15,-20 25 0-15,-18 37 1 16,-26 51 65-16,-9 64 1 16,-1 71 58-16,5 69 1 15,8 45-16-15,29 10 1 16,35 1-20-16,23-39 0 16,23-46-46-16,12-77 1 15,2-79-25-15,-1-65 0 16,-36-77-1824-16</inkml:trace>
  <inkml:trace contextRef="#ctx0" brushRef="#br0" timeOffset="-148850.33">7712 12862 1668 0,'0'0'0'0,"-2"13"41"16,-5 27 0-16,-3 40 36 15,1 44 1-15,0 62 5 16,5 78 1-16,17 63-42 16,13 33 1-16,22 14-13 15,19-10 1-15,18-29-23 0,-4-39 0 16,-9-57-8-16,-5-50 0 16,-67-189-1676-16</inkml:trace>
  <inkml:trace contextRef="#ctx0" brushRef="#br0" timeOffset="-148366.7">4444 12463 1803 0,'8'35'0'0,"22"62"14"15,11 64 1-15,14 60 11 16,8 58 1-16,4 45 37 0,-12 8 1 16,-20-7-40-16,-26-39 0 15,-21-53-25-15,-10-40 0 16,-2-45-6-16,-3-44 0 15,1-48-39-15,3-34 0 16,-4-25-19-16,1-39 0 16,1-43 0-16,-1-29 0 15,3-26-1-15,0-23 0 16,23 163-1117-16</inkml:trace>
  <inkml:trace contextRef="#ctx0" brushRef="#br0" timeOffset="-148195.16">4154 13246 1187 0,'-5'-11'0'15,"-9"-22"13"-15,0 1 0 16,14 13 37-16,24 6 1 16,43 5 106-16,23 13 1 15,32 17-52-15,23 11 0 0,40 9 4 16,23 1 0-16,18 4-38 16,5-18 0-16,-2-17-27 15,1-31 1-15,-13-34-18 16,-18-23 0-16,-199 76-1792 15</inkml:trace>
  <inkml:trace contextRef="#ctx0" brushRef="#br0" timeOffset="-147483.87">8606 14526 1948 0,'0'0'0'0,"-5"-20"68"16,5 4 0-16,2 7 21 16,15 20 0-16,19 22-76 0,13 25 0 15,6 34-18-15,3 26 0 16,-9 24-16-16,-12 17 1 15,-7 26-22-15,-12-3 0 16,-13-16 1-16,-8-19 0 16,-2-29 15-16,-1-33 0 15,12-37 15-15,11-27 1 16,20-30 6-16,18-32 1 16,15-36 2-16,8-25 0 15,7-22 0-15,1-1 1 16,1 4 0-16,-6 24 0 15,-5 33-1-15,-6 33 1 16,-10 41-1-16,-21 46 1 16,-18 44 0-16,-9 35 0 15,-5 28 1-15,6 6 1 16,4-10 1-16,6-25 1 0,-23-134-1501 16</inkml:trace>
  <inkml:trace contextRef="#ctx0" brushRef="#br0" timeOffset="-135546.74">2600 14320 1142 0,'0'0'0'0,"0"0"21"15,27-8 1-15,-13 4 25 16,9-1 1-16,14-5-3 16,10-1 0-16,5 4-16 15,9-1 0-15,3 4-6 0,8 1 0 16,6-1-11-16,3 3 1 16,9 1-3-16,2 7 1 15,5 6 0-15,3 0 0 16,-1-5-1-16,5 1 0 15,12 3 1-15,-1 2 0 16,7-2 1-16,3-3 1 16,6 1 11-16,13 0 0 15,11-3 7-15,8-3 0 16,2-4-1-16,3 0 0 16,0 3 1-16,-1 1 1 15,4 1-8-15,15 2 0 16,-1 3-6-16,3 7 1 15,12 4-6-15,3 7 1 16,-6 3-5-16,4 4 1 16,6 1-3-16,1 0 1 15,3 1-1-15,1-3 0 16,7 1-2-16,5-4 1 0,7-2 0 16,4-1 0-16,8-2-1 15,6-2 0-15,-6 1 0 16,6 4 0-16,-4 4 2 15,11 0 0-15,-4-2 1 16,11 0 1-16,-6 5 1 16,10 2 1-16,3 1 3 15,15 0 0-15,5 1 3 16,13 2 0-16,2-1 2 16,2 1 1-16,5 1-3 0,4 5 0 15,9 6-4-15,-1-4 0 16,6-5-2-16,5-1 0 15,0 2 0-15,2 1 1 16,4-4 4-16,6 2 1 16,18 5 14-16,-2 1 1 15,1 1 7-15,-6-2 1 16,2-2 15-16,-6 1 1 16,3 1-3-16,-6-2 1 15,-14 2-6-15,-15 4 0 16,-17 3-7-16,-15-5 0 15,-17-5-7-15,-22-4 0 16,-17 2-7-16,-24-2 1 16,-21-5-5-16,-25-3 0 15,-19-6-3-15,-24-1 0 16,-15-4-6-16,-14-1 1 16,-11-2-9-16,-5-4 1 0,-16-1-5 15,-7-6 0 1,-13-3-2-16,-4 0 0 0,-6 3-16 15,-8-1 0-15,-22-9-2307 16</inkml:trace>
  <inkml:trace contextRef="#ctx0" brushRef="#br0" timeOffset="-131450.24">9875 18417 2070 0,'0'0'163'15,"-22"12"1"-15,7-5-85 16,6-9 1-16,0-8-48 16,-3-15 0-16,1-16-11 0,2-16 0 15,-7-25-6-15,0-13 1 16,1-3-5 0,4-17 0-16,-1-27-1 15,3-17 0-15,2-31-1 0,5-20 0 16,9-9-2-16,-3 1 1 15,1 8-1-15,-3 22 0 16,5 21 0-16,-6 20 0 16,-2 19-1-16,-8 18 0 15,-5 7-1-15,-2 10 0 16,0 8-1-16,0 2 1 16,0 7-4-16,0 5 0 15,2-2-3-15,0 2 0 16,14 71-2117-16</inkml:trace>
  <inkml:trace contextRef="#ctx0" brushRef="#br0" timeOffset="-131095.08">9555 15215 1679 0,'4'28'0'0,"5"50"20"15,3 25 0-15,2 20 12 16,6 5 1-16,18 4 21 16,1-7 1-16,0-10-4 15,-2-7 0-15,-2-10 20 16,1-11 0-16,-5-23-5 15,6-24 0-15,13-35-15 16,10-34 1-16,14-39-19 16,3-32 1-16,-1-35-13 15,4-31 1-15,8-27-8 16,4-6 1-16,1-3-15 0,-7 12 0 16,-20 6-6-16,-5 22 1 15,-2 28-9-15,-8 37 0 16,-4 42-4-16,-1 36 0 15,-3 38-1-15,-1 45 1 16,4 48 9-16,3 29 0 16,2 42 5-16,8 26 0 15,2 8-1-15,-4-16 0 16,-4-27-9-16,-9-32 1 16,-4-28-7-16,-8-13 0 15,-32-101-1702-15</inkml:trace>
  <inkml:trace contextRef="#ctx0" brushRef="#br0" timeOffset="-130667.14">9703 14940 1892 0,'-10'12'0'15,"-17"16"0"-15,-8 22 0 16,7 26 6-16,-2 18 0 16,2 16 27-16,-2 10 0 15,-2 15-8-15,-10 12 1 16,-13 17-25-16,-10-3 1 16,-8-12-5-16,8-12 0 15,10-8-35-15,22-13 0 16,19-8-28-16,17-15 1 15,20-10-1-15,18-7 0 16,-41-76-1194-16</inkml:trace>
  <inkml:trace contextRef="#ctx0" brushRef="#br0" timeOffset="-129032.42">8557 18342 2363 0,'-9'-19'144'0,"-10"-48"0"16,-4-41-72-16,0-13 0 16,5-9-43-16,-5-17 1 15,-3-21-14-15,-1-17 1 16,4-15-8-16,2-1 1 16,-2-2-3-16,0 4 0 15,0 9-5-15,6 5 1 16,12 0-3-16,1 10 0 0,11 12-10 15,0 14 0-15,9 16-29 16,-11 22 1-16,-5 111-2083 16</inkml:trace>
  <inkml:trace contextRef="#ctx0" brushRef="#br0" timeOffset="-128680.95">7580 15132 1332 0,'-18'12'0'0,"-37"19"9"0,-3 7 1 15,9 6 3-15,12 2 1 16,16 1 34-16,15 0 1 16,15-6 11-16,16-4 1 15,19-6-17-15,11-14 1 16,12-20 44-16,1-23 1 16,8-24-24-16,9-23 1 15,16-28 7-15,-3-18 1 16,-2-26-2-16,6-15 1 15,2 0-14-15,-14 9 1 16,-21 23-17-16,-27 34 0 16,-17 36-14-16,-16 28 0 15,-18 30-4-15,-23 42 1 16,-24 44-7-16,-4 44 0 16,-11 66-6-16,7 68 1 15,22 48-11-15,25-9 0 0,34-33-5 16,10-85 1-16,-27-185-2019 15</inkml:trace>
</inkml:ink>
</file>

<file path=ppt/ink/ink67.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20:00:18.131"/>
    </inkml:context>
    <inkml:brush xml:id="br0">
      <inkml:brushProperty name="width" value="0.05292" units="cm"/>
      <inkml:brushProperty name="height" value="0.05292" units="cm"/>
      <inkml:brushProperty name="color" value="#FF0000"/>
    </inkml:brush>
  </inkml:definitions>
  <inkml:trace contextRef="#ctx0" brushRef="#br0">16953 5176 929 0,'0'0'0'15,"0"0"15"-15,0 0 1 16,0 0 14-16,0 0 1 15,0 0-4-15,0 0 1 16,0 0 0-16,-21-17 1 16,1 8-15-16,-4-1 1 15,-4-2-1-15,-1 1 1 16,3 8 5-16,-2 3 1 16,-6-4 0-16,-1 4 1 15,1 4 1-15,3-4 1 16,-10-4 0-16,-5-1 0 0,-3 2-3 15,-1-6 1-15,-3 2-2 16,1 2 0-16,-3-4 0 16,-2 2 1-16,3 2 5 15,-1-3 1-15,-7-5-6 16,-6 1 1-16,-3 0 5 16,-1 5 0-16,1 6-1 15,-3-3 0-15,-9-1-1 16,-2 1 1-16,-1 8-3 15,0 5 0-15,3 3-5 0,0 0 1 16,2 5-6-16,0 0 1 16,3 4-4-16,2 3 0 15,4 2-3-15,-4 2 1 16,0 1-3-16,6 3 1 16,11 6-2-16,3 0 1 15,8 7 0-15,8-4 0 16,1-1-1-16,11 2 0 15,6 1 0-15,12 2 1 16,6 0-1-16,10 3 0 16,10 8-1-16,10-3 1 15,13-9-1-15,10-6 0 16,13-5-1-16,12-8 1 16,18 3 0-16,17-4 0 15,9-11 0-15,13-12 1 16,10-2 5-16,12-10 1 15,15-3 3-15,7-5 1 0,4-3 1 16,-7-15 1-16,-14-9 7 16,-10-3 0-16,-5-8-4 15,-17 2 1-15,-26 1-6 16,-19 2 1-16,-17-3 8 16,-24-6 0-16,-22-1 3 15,-29-4 0-15,-34 4 0 16,-31 5 0-16,-28 3 0 15,-30 9 0-15,-43 7-8 0,-43 5 1 16,-48 5-9-16,-25 20 0 16,-18 23-6-16,-10 10 1 15,321-25-1833-15</inkml:trace>
  <inkml:trace contextRef="#ctx0" brushRef="#br0" timeOffset="52933.38">16475 2717 1545 0,'0'0'0'16,"0"0"40"-16,0 0 0 16,2 28 36-16,1-8 0 15,1 13-15-15,-4 0 0 16,-2-3-31-16,0 2 1 16,-5 10-15-16,2 8 1 15,1 0-6-15,4 8 0 16,0-5 2-16,-1 4 0 15,2-3 0-15,1-4 1 16,0-5 0-16,0-3 0 16,1-13 1-16,-1-5 0 0,-2-8-2 15,0-2 1-15,0-6 2 16,0-8 0-16,0 0 0 16,0-29 0-16,-2-13 2 15,2-11 0-15,2-16 2 16,3-11 0-16,1-15-1 15,8-13 1-15,7-11-6 16,5-6 1-16,4-1-1 16,4 5 0-16,6 5 0 15,-4 17 1-15,3 18-4 0,-1 19 0 16,-2 17-3-16,-3 15 1 16,-6 15-2-16,-1 22 0 15,8 17-5-15,-3 17 1 16,-4 22-3-16,-6 2 1 15,-2 13-1-15,-3 7 0 16,0 12-2-16,-4 0 1 16,-8 5-3-16,-1 0 1 15,-1-1-2-15,0-10 0 16,-2-6 1-16,0-17 0 16,0-20 1-16,2-15 1 15,5-12 0-15,-2-9 0 16,-5-12 1-16,11-24 1 15,-2-34 0-15,3-19 0 16,4-15 0-16,-2-21 1 16,3-9 0-16,3-10 1 0,1 4 0 15,-2 7 0-15,3 10 0 16,1 12 1-16,-2 16-1 16,-2 18 1-16,-1 23 0 15,-4 18 0-15,-4 8 0 16,6 20 0-16,13 15-2 15,2 19 1-15,5 21-2 16,-8 22 1-16,-5 23-1 16,-2 15 0-16,-2 13 0 15,-3-1 0-15,-7-6 0 0,-2-14 0 16,0-14-1-16,0-13 1 16,0-18-2-16,-1-16 0 15,-1-17-5-15,-2-16 0 16,-3-17-1834-16</inkml:trace>
  <inkml:trace contextRef="#ctx0" brushRef="#br0" timeOffset="53510.46">17763 2890 1556 0,'0'0'0'16,"21"5"13"-16,2 2 1 16,3 2 6-16,-1-1 0 0,-6 1 31 15,-1 1 0-15,3-1-22 16,4 0 1-16,0 3-6 16,-1 2 0-16,4 1-8 15,6-6 0-15,5-6-3 16,3-6 0-16,4-6-2 15,0-6 0-15,-6-6-3 16,-1-5 1-16,-5 2 7 16,-4-6 1-16,-7-6 2 15,-6-2 1-15,-8-7 2 0,-9 0 0 16,-9-2-1-16,-12 7 0 16,-9 8-2-16,-10 18 1 15,-12 14-2-15,-2 14 0 16,-10 18-1-16,2 13 1 15,6 13-3-15,5 7 0 16,5 3-6-16,9 10 1 16,14-4-3-16,18 1 1 15,15-6-3-15,12-7 1 16,4-12-2-16,9-10 1 16,11-14-2-16,2-5 1 15,5-9 0-15,1-9 0 16,1-6 3-16,-7-9 0 15,-4-6 0-15,-5-6 1 16,-6-9 0-16,-5-8 0 0,-3-9 0 16,0-4 0-16,-6-8-7 15,4-8 1-15,7-7-4 16,4-3 0-16,-34 80-1765 16</inkml:trace>
  <inkml:trace contextRef="#ctx0" brushRef="#br0" timeOffset="53926.27">18943 2511 1321 0,'0'0'0'0,"16"7"1"16,-2-2 1-16,-9-1 2 16,-1 1 1-16,-8 7 25 15,-10 3 1-15,-14 11 12 16,-11 11 1-16,-9 4 39 0,-5 4 1 16,-8 2-7-16,1 5 0 15,12-2-14-15,14-5 1 16,12-15-8-16,7-6 1 15,12-9-16-15,12-4 1 16,14-4-8-16,12-7 0 16,11-16-7-16,3-5 0 15,2-3-2-15,-3 2 0 16,-2 1-3-16,-4 5 0 16,-3 11-5-16,-4 14 1 15,-1 11-7-15,-8 19 0 16,-8 18-3-16,-13 14 1 15,-14 19-3-15,-8 8 0 16,-8 6-1-16,-7-5 0 16,-7-8-2-16,-1-9 0 15,3-16 1-15,-2-16 0 0,6-17-4 16,1-25 0-16,5-20-1 16,18-21 0-16,20-26-5 15,16-15 0-15,-27 74-1822 16</inkml:trace>
  <inkml:trace contextRef="#ctx0" brushRef="#br0" timeOffset="54424.75">19311 2580 1847 0,'0'0'0'16,"20"18"0"-16,6 1 1 15,10 7 36-15,4 10 1 16,1 9 22-16,-4 14 1 16,0 3-13-16,-7 4 1 15,-9-6-10-15,-5-6 1 16,-6-7-7-16,-6-11 1 16,-4-12-7-16,-5-3 1 15,-1-7-5-15,-6-2 0 16,0-9-5-16,-10-3 0 15,-11-15-7-15,-6-11 0 16,-1-7-5-16,-1-12 0 16,0-3-3-16,4 1 0 15,9 11-2-15,5 11 0 0,9 17-1 16,4 20 0-16,-1 21 0 16,4 20 0-16,7 22-1 15,2 3 0-15,10 5-2 16,6-2 1-16,3-17-4 15,4-10 1-15,10-9-2 16,2-16 1-16,9-17-1 16,3-12 0-16,4-8 0 15,0-13 1-15,-2-12 0 16,-7-9 1-16,-5-16-6 16,-4-12 0-16,-3-9-6 0,-2-3 1 15,-30 82-1741-15</inkml:trace>
  <inkml:trace contextRef="#ctx0" brushRef="#br0" timeOffset="54941.58">20160 2497 1444 0,'2'26'0'15,"1"31"2"-15,-1 26 0 16,-6 16 0-16,-4 8 0 15,-5 9 49-15,-6 4 0 16,-9-4 3-16,-4-2 0 16,0-14 0-16,0-13 1 15,1-18-3-15,1-15 0 16,3-22-3-16,2-9 1 0,4-11-9 16,0-21 1-16,-4-29-2 15,1-19 1-15,3-22-1 16,5-20 0-16,9-20-15 15,5-13 1-15,5-8-6 16,10 0 0-16,11 6-7 16,10 12 1-16,6 18-10 15,13 22 1-15,11 20-4 16,1 24 0-16,-3 19-1 16,-6 17 0-16,-6 11-1 0,-8 15 0 15,-5 14-2 1,-9 11 1-16,-5 10-2 0,-12 3 0 15,-13 7 1-15,-7-3 0 16,-1 0 1-16,-4-8 0 16,-4-1 0-16,0-10 1 15,4-10 1-15,5-13 0 16,6-10 0-16,3-14 0 16,9-14-1-16,5-16 1 15,9-18-4-15,7-13 1 16,7-3-25-16,2-10 1 15,-39 74-1665-15</inkml:trace>
  <inkml:trace contextRef="#ctx0" brushRef="#br0" timeOffset="55543.67">20638 2511 1164 0,'2'19'0'15,"5"16"8"-15,-2 17 0 16,-3 10-7-16,-1 0 0 16,1 4 15-16,4-9 0 0,6-7 19 15,-3-15 1-15,-2-13 24 16,-2-8 1-16,-1-7 11 15,-4-7 1-15,8-3 10 16,1-18 0-16,4-15 7 16,1-15 1-16,0-2-11 15,0-13 0-15,5-8-17 16,6-4 1-16,3-2-12 16,6 6 1-16,5-1-10 0,6 9 0 15,7 13-11-15,-10 16 0 16,-9 8-14-16,-4 17 1 15,-6 9-8-15,-4 15 0 16,-3 8-9-16,-6 5 0 16,-4 4-3-16,-5 0 0 15,5 8-11-15,-6 1 0 16,-4 10-12-16,-1 3 0 16,-2 6-15-16,0 8 1 15,-2 10 0-15,0-1 0 16,2 4 1-16,0-7 1 15,2-12 18-15,5-7 1 16,7-18 9-16,5-6 1 16,4-11 4-16,9-10 0 15,6-19 3-15,10-12 0 16,5-14 4-16,2-11 1 16,1-8 9-16,-8-8 0 15,-8-6 15-15,-12-9 1 0,-10 2 6 16,-9 0 0-16,-8 4 0 15,-10 8 0-15,-7 7-12 16,1 14 0-16,4 18-8 16,7 14 1-16,2 12-9 15,2 9 1-15,2 4-6 16,9 9 0-16,12 3-3 16,1 2 1-16,6-8-6 15,9-8 0-15,-32-10-1857 0</inkml:trace>
  <inkml:trace contextRef="#ctx0" brushRef="#br0" timeOffset="55907.51">21947 2312 1332 0,'3'12'0'15,"8"18"0"-15,3 18 0 16,-4 14-1-16,-8 13 0 16,-5 20 12-16,-6 4 1 15,-2-4 33-15,-1 9 0 16,-6-1 41-16,1 0 1 15,1-5 4-15,2-3 1 16,0-8-19-16,-2-9 1 16,-2-16-10-16,-1-12 0 15,-3-13-9-15,0-13 1 16,-3-3-8-16,-2-13 0 16,4-8-7-16,-1-15 0 0,-3-18-7 15,-3-17 0-15,2-13-7 16,3-11 0-16,6-13-9 15,3-8 1-15,6-12-14 16,8 0 1-16,9 4-6 16,7 5 1-16,4 10-2 15,5 6 1-15,5 8-8 16,3 8 1-16,3 12-17 16,1 8 0-16,-35 46-1829 15</inkml:trace>
  <inkml:trace contextRef="#ctx0" brushRef="#br0" timeOffset="56757.22">22022 2386 1231 0,'0'0'0'0,"9"21"3"0,2 0 1 15,3 0 3-15,0-4 1 16,0-7 7-16,6 1 1 16,8 4 32-16,4-2 1 15,-1-8 5-15,3-5 1 16,6-2-7-16,3-5 1 15,-1-2 24-15,-3-3 1 16,-4-5-11-16,-3-4 0 16,-4-8-14-16,-1 1 0 15,-10 7-7-15,-8-5 1 16,-9-1-3-16,-12 6 1 16,-15 9-8-16,-8 7 1 15,-14 17-12-15,-4 8 0 0,0 10-7 16,5 15 1-1,11 14-5-15,12 12 0 0,11 7-5 16,13 3 1-16,9-14-4 16,12-9 0-16,10-17-1 15,10-13 0-15,13-14-1 16,4-16 0-16,-3-19 0 16,-4-12 0-16,1-7-1 15,-2-17 1-15,4-10-1 16,0-11 0-16,-5-2-6 0,-4-6 0 15,-4-13-12-15,-1 0 0 16,-5 1-10-16,-3 15 0 16,-2 12-1-16,-6 26 0 15,-9 21 3-15,-2 20 1 16,4 23 12-16,-2 19 1 16,-7 19 5-16,-3 9 0 15,-3 9 4-15,1 1 0 16,2 2 2-16,3-4 0 15,5-1 1-15,6-6 0 16,3-10 1-16,4-7 0 16,-1-5 4-16,-6-15 0 15,-9-18 3-15,1-17 1 16,8-16 2-16,0-19 1 16,-4-13 1-16,-4-10 0 15,1-11-8-15,1-13 0 16,6-11-4-16,-2-6 1 0,5-9-2 15,0-1 0-15,0 10-2 16,0 11 0-16,1 17-6 16,-5 22 1-16,-6 21-3 15,-4 14 0-15,-2 11 2 16,-5 8 1-16,0 0 2 16,4 8 0-16,-11 23 2 15,-2 7 0-15,-4 7 3 16,1 14 0-16,2 19 0 15,2 9 1-15,8 4 1 16,6 8 0-16,3-6 1 0,8-4 1 16,11-6-1-16,10-14 1 15,7-19-6-15,12-22 0 16,-57-28-1567-16</inkml:trace>
  <inkml:trace contextRef="#ctx0" brushRef="#br0" timeOffset="57107.16">24042 2070 1243 0,'5'-9'0'15,"10"-20"4"-15,-1-1 1 16,-11 18 0-16,-1 3 1 16,-2 9 53-16,0 0 0 15,-21 35 11-15,-4 5 1 16,-3 1-1-16,-4 1 0 16,-3 0 14-16,-2-6 0 15,0-10-16-15,5-5 1 16,9-9-11-16,4-12 1 15,3-6-13-15,3-9 0 0,3-11-6 16,8-7 0-16,13 0-13 16,10-3 1-16,11 0-10 15,6 1 1-15,10 5-8 16,5 10 0-16,7 8-6 16,-2 13 1-16,-8 15-4 15,-10 10 0-15,-8 10-2 16,-15 6 0-16,-15 11-2 15,-25 1 1-15,-24 0-5 0,-20 6 0 16,-23 8-11-16,-23 10 1 16,113-78-1737-16</inkml:trace>
  <inkml:trace contextRef="#ctx0" brushRef="#br0" timeOffset="57307.48">18950 4058 1489 0,'-48'7'0'16,"-75"14"-8"-16,-31 8 0 15,-8 9-39-15,-6 4 1 16,168-42-989-16</inkml:trace>
  <inkml:trace contextRef="#ctx0" brushRef="#br0" timeOffset="57821.35">17241 4389 806 0,'-18'7'0'0,"-28"1"-6"16,4 1 1-16,10-6 23 15,11-6 1-15,10 3 84 16,15-9 0-16,17-11-9 16,23-1 1-16,27-3-19 15,20 3 1-15,20 3-10 16,18-1 0-16,28-3-15 15,21 3 1-15,30 2 11 0,22-4 0 16,19 0-8-16,19 0 1 16,23-3-1-16,19 3 0 15,13 4 4-15,7 1 0 16,-6 1 1-16,10 1 1 16,17-2 1-16,-11-1 0 15,-12 2-3-15,-12-3 0 16,-7-1-6-16,-20 5 1 15,-10 6-4-15,-27-1 1 16,-28 2 1-16,-27 2 0 16,-15 5-6-16,-23-4 0 15,-22-4-6-15,-17 4 0 16,-19 4-7-16,-15-3 0 16,-12 1-2-16,-12-1 1 15,-18 3-4-15,-16 3 0 16,-12-3-7-16,-5 2 1 15,-4 1-5-15,-7-3 0 16,0 0-4-16,5-8 1 0,-5 8-5 16,-3-9 1-16,-3-1-3 15,-2-1 0-15,-5-4-3 16,-1-1 0-16,2-1-1 16,5-4 0-16,0 0-3 15,3-3 1-15,8-9-3 16,12 0 1-16,-16 33-2485 15</inkml:trace>
</inkml:ink>
</file>

<file path=ppt/ink/ink68.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20:06:08.314"/>
    </inkml:context>
    <inkml:brush xml:id="br0">
      <inkml:brushProperty name="width" value="0.05292" units="cm"/>
      <inkml:brushProperty name="height" value="0.05292" units="cm"/>
      <inkml:brushProperty name="color" value="#FF0000"/>
    </inkml:brush>
  </inkml:definitions>
  <inkml:trace contextRef="#ctx0" brushRef="#br0">12235 11271 1747 0,'0'0'0'0,"-43"-31"76"15,6 5 1-15,-9 0 54 16,-8 2 1-16,-17-6-54 15,-3 3 1-15,-7 6-46 16,0 4 1-16,-7 5-15 16,-4 3 1-16,-9 4-7 0,3 6 1 15,-6 12-5-15,-1 2 1 16,-2 11-3-16,-6 9 0 16,4 4-1-16,-3 13 1 15,-6 11-3-15,-3 15 1 16,-3 15-1-16,8 9 1 15,-4 5-2-15,5 9 0 16,8 16-1-16,1 3 1 16,-2 7-2-16,11 1 1 15,14-4-1-15,11-1 1 16,10-1-1-16,16-4 1 16,18-6-1-16,14-5 1 15,19 0-1-15,15 0 1 16,15 1-1-16,11-5 0 15,8-2-1-15,19-2 0 16,24-3 0-16,12-5 0 16,8-10-1-16,15-6 1 15,16-13-2-15,14-13 1 0,15-11-2 16,8-8 1-16,-3-10 0 16,-3-14 1-16,5-20 0 15,1-16 1-15,0-18-1 16,6-16 1-16,-6-15 0 15,-3-19 0-15,-1-17 0 16,-2-16 0-16,-1-15 2 16,-9-17 0-16,-15-18 5 15,-8-9 0-15,-9-10 2 0,-13-5 0 16,-23-7 4-16,-13-2 0 16,-11 5 1-16,-17 5 1 15,-19 2-2-15,-24 16 1 16,-22 5 0-16,-25 8 0 15,-26 11 4-15,-31 12 1 16,-26 9 3-16,-31 15 1 16,-36 13-4-16,-32 21 1 15,-45 29-6-15,-33 27 1 16,-34 38-9-16,-34 51 1 16,-30 53-7-16,-27 64 1 15,-19 73-3-15,-21 69 0 16,455-327-2126-16</inkml:trace>
</inkml:ink>
</file>

<file path=ppt/ink/ink69.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20:06:14.682"/>
    </inkml:context>
    <inkml:brush xml:id="br0">
      <inkml:brushProperty name="width" value="0.05292" units="cm"/>
      <inkml:brushProperty name="height" value="0.05292" units="cm"/>
      <inkml:brushProperty name="color" value="#FF0000"/>
    </inkml:brush>
  </inkml:definitions>
  <inkml:trace contextRef="#ctx0" brushRef="#br0">9079 1087 1048 0,'-25'7'49'16,"-40"7"0"-16,-16 3-1 15,-4 2 0-15,2-7-1 0,8 0 1 16,2-3 5 0,1 8 1-16,-9 4-16 0,3 0 0 15,-1 3-2-15,6 2 1 16,8 10-14-16,-2 0 1 15,-9 6-2-15,-1 3 1 16,-1 0-3-16,-1 2 0 16,6 1-6-16,1 6 0 15,-6 13-3-15,1 6 0 16,1-5 0-16,4-3 0 16,8-2-1-16,10 6 0 15,-1 0 1-15,5-5 1 16,3-7-1-16,1 0 0 15,5 2-1-15,4 3 0 16,7-1-1-16,7-2 1 16,9 7-1-16,2-6 1 15,10-1-3-15,4-2 1 0,5-3-1 16,7-8 1-16,6 3-2 16,10-1 0-16,10 6-1 15,6 0 0-15,7-4-1 16,2 0 0-16,-1-12-1 15,13 2 1-15,7-4-1 16,8 2 0-16,6 0 0 16,9-1 1-16,5-8-1 15,11 4 0-15,9 0-1 16,8 3 1-16,11-3 0 16,7 0 0-16,8-4 0 0,9 1 1 15,7 3-1-15,18-6 1 16,8 3-2-16,10-8 1 15,3 1-2-15,8-6 1 16,12 0-1-16,7-1 0 16,6-2-1-16,8-2 1 15,-2 0-1-15,12 0 0 16,7-5 0-16,21-2 0 16,2 4 0-16,8-6 0 15,13-6-1-15,9-9 1 16,8 0-1-16,9-2 1 15,-4-10-1-15,7-2 0 16,6-2 0-16,-3-5 1 16,1-5-1-16,-4 2 1 15,-1-9 0-15,-8-5 0 0,-12-8 0 16,-9 0 0-16,-7-8 1 16,-12-3 1-16,-14-2 0 15,-21-4 0-15,-8-6 2 16,-22 1 0-16,-17-3 1 15,-19 2 0-15,-17 1 1 16,-21-6 1-16,-20-4 1 16,-23 7 1-16,-20 8 3 15,-20 3 1-15,-15 1 3 0,-17 0 0 16,-16 2 2 0,-19-6 1-16,-22 6-3 0,-17 5 1 15,-15-2-3-15,-18-7 1 16,-14 2-3-16,-15-3 1 15,-17 8-4-15,-15 1 1 16,-17-3 2-16,-15-1 0 16,-10-9 1-16,-11 7 0 15,-10 2-1-15,-14 6 0 16,-8 5-2-16,-15 0 0 16,-9 1-1-16,-14 7 0 15,-8 5-1-15,-10 7 1 16,-14 5-2-16,-7 6 0 15,-1 6-1-15,-21 3 0 16,-1 6 0-16,-3 0 0 16,1 4 0-16,-8 4 0 15,-12 1-1-15,-2 3 0 0,-4 7-1 16,-2-4 1-16,-2 6-3 16,-5 3 1-16,-5 5-1 15,-15 7 0-15,-6 14-1 16,-11 13 1-16,-9 13-2 15,-11 3 1-15,-1 6-1 16,-12 13 1-16,-12 18-1 16,-11 16 1-16,-2 13-1 15,-6 23 0-15,-8 18 0 16,-1 24 0-16,-4 20-1 0,8 26 0 16,14 15-5-16,11 23 1 15,12 26-11-15,22 11 1 16,398-319-1830-16</inkml:trace>
  <inkml:trace contextRef="#ctx0" brushRef="#br0" timeOffset="10699.67">7636 4557 347 0,'0'0'0'0,"0"0"0"16,0 0 0-16,0 0 0 15,21-19 1-15,-15 17 18 16,1-5 1-16,-6 2 45 16,3-4 1-16,-4 9-10 0,0 0 1 15,5-7-1-15,-5 7 1 16,0 0 3-16,-9 7 0 16,9-7 0-16,-5 12 1 15,5-3-3-15,-3-1 1 16,-1 1-9-16,4-9 1 15,0 0-12-15,-2 9 1 16,2-2-7-16,0 1 0 16,0 1-2-16,0 0 1 15,2 6-6-15,0-1 0 16,-4 10-1-16,0-3 0 16,-3-2-1-16,-2 2 0 15,-4 8 2-15,3 1 1 16,-5-6-4-16,4 5 1 15,1 8-3-15,-1 1 1 16,2-5-5-16,-2 0 0 16,0 3-3-16,0 2 1 0,0 0-3 15,-3 2 1-15,2-4-2 16,-8 6 0-16,-5 1-3 16,-7 2 1-16,2 0 1 15,1-4 0-15,4-2-1 16,0-3 1-16,1 0-1 15,4-3 0-15,4 0 0 16,1 0 0-16,5 1 1 16,2 6 0-16,6 5-2 15,4 0 1-15,5-1-1 0,-4-5 0 16,0-4 0-16,-1 1 0 16,-2 2-2-16,-4-1 1 15,-4-1 0-15,-2-3 0 16,-5 5-2-16,-4 2 1 15,3 3 0-15,-4-3 0 16,4-7 2-16,0-2 1 16,1 0 1-16,3-2 1 15,1-4-2-15,-3-5 0 16,6-2-2-16,-2-6 1 16,4 0-2-16,2-3 0 15,2-9 0-15,0 8 0 16,0-8 0-16,0 0 0 15,0 0 0-15,-3 7 1 16,3-7 0-16,0 0 0 16,0 0 0-16,0 0 0 0,0 0 0 15,0 0 0-15,0 0 0 16,0 0 1-16,5-7-2 16,0-1 1-16,2-4-2 15,2-1 1-15,0 0-1 16,-4-6 1-16,4-2-1 15,0-3 1-15,1-2 0 16,3-7 0-16,-3-9 0 16,6-3 1-16,-2-2-3 15,4-1 1-15,5 0-2 0,3-3 1 16,3-2-1-16,2-6 0 16,5-3-1-16,-3-8 1 15,2 1-2-15,-3 2 1 16,0-4-1-16,-2 1 1 15,-7-4-2-15,0 0 1 16,-6 1-1-16,-2 7 0 16,-5 2 0-16,1 7 0 15,-6 0 0-15,0 2 0 16,-5 3 0-16,0 5 0 16,-3 5-1-16,-3 9 1 15,1 6-1-15,0 6 0 16,1 4-1-16,1 5 1 15,3 12-1-15,-2-9 1 16,2 9-2-16,0 0 0 16,0 0-2-16,-7 26 0 15,5 19-1-15,2 14 0 0,-3 15-1 16,-1 11 0-16,-5 2-3 16,-5 8 0-16,-3 3-2 15,-8 3 1-15,-10-6-3 16,-6 0 1-16,-5 7-1 15,-3 5 0-15,3 4 3 16,5 7 0-16,6 5-3 16,3 0 1-16,6-4 3 15,3-6 1-15,23-113-1559 0</inkml:trace>
  <inkml:trace contextRef="#ctx0" brushRef="#br0" timeOffset="12099.71">17339 6398 1119 0,'0'0'0'15,"0"0"25"-15,30-26 1 16,-19 22 36-16,1 4 1 16,-1 9 4-16,-1 12 1 15,-4 12-22-15,-5 17 0 16,-6 16-19-16,-4 12 1 16,1 5-5-16,2 15 0 15,-1 13-3-15,5 8 0 16,4 10-2-16,5 7 0 15,6 18-1-15,1 26 0 16,0 16-2-16,-11 8 0 16,-4 2 0-16,-5 10 0 15,1 4 0-15,-13 2 0 16,-5-13-2-16,-12-10 1 16,-9-21-2-16,-9-10 0 15,-5-7 6-15,-13-7 1 16,-11-7-5-16,-8-3 1 0,-11-2-4 15,-14 1 0-15,-12 10 4 16,-12 9 1-16,-11 17 13 16,-5 9 1-16,-2 13 8 15,-2 3 0-15,4 2 0 16,8 3 0-16,8-1-2 16,-2-9 1-16,-7-12-8 15,3-9 0-15,4-8-5 0,4-9 0 16,4-19-5-16,-3-7 0 15,1-14-4-15,9-14 1 16,13-13-1-16,9-10 0 16,2-13-4-16,14-8 0 15,14-10-5-15,9-8 0 16,10-8-3-16,14-6 1 16,10-7-3-16,13-7 0 15,4-6-1-15,7-4 1 16,1 0-1-16,6-7 0 15,-5 8 0-15,5-8 0 16,0 0 0-16,0 11 0 16,0-5-1-16,5 1 1 15,4 2-1-15,0 1 1 16,0-1-2-16,0 0 1 0,1 3-2 16,4-2 0-16,-14-10-1884 15</inkml:trace>
  <inkml:trace contextRef="#ctx0" brushRef="#br0" timeOffset="13632.49">15244 10446 1567 0,'0'0'0'0,"0"0"55"15,-27-19 0-15,4 7 39 16,-10 1 0-16,-15 4-31 16,-3 2 1-16,-11 2-38 15,-1 1 0-15,-4 2-10 16,-4 5 0-16,-4 0-6 0,-7 7 1 15,1 6-3-15,-5 4 0 16,-2 8-2-16,-4 4 0 16,-10 9-4-16,-1 8 0 15,5 6-1-15,-10 5 0 16,-9 6-1-16,-1 1 0 16,-5 12 0-16,-1 6 0 15,-4 1-1-15,-3 5 1 16,1 6-1-16,4 1 1 15,3 1-1-15,1 3 1 16,-5 1-1-16,7 2 0 16,7 9 0-16,4 2 0 15,-2 3-1-15,7 4 1 16,7 1-1-16,1 11 0 16,7-1 0-16,0 6 0 15,1-1 0-15,2 2 0 16,10 4-1-16,-2 2 1 0,6-5-1 15,5-4 1-15,5-14 0 16,11 1 0-16,3-3 0 16,15-4 1-16,6-4 0 15,6-7 0-15,7-6 0 16,9 0 0-16,1-7-1 16,13-4 1-16,9-4 0 15,10 1 0-15,11-10 0 16,10 3 1-16,8-8-2 0,4 2 1 15,-2-1 0-15,8-1 0 16,10-3 0-16,8-4 1 16,10-8-1-16,6-2 1 15,3 1-1-15,9-3 1 16,12-5 0-16,5-5 0 16,8-5 0-16,8-6 0 15,4-6 0-15,14-5 0 16,11-9 0-16,10-6 0 15,13-4 0-15,3-8 1 16,9-3 0-16,3-1 1 16,1-1 2-16,10-3 1 15,3-5 2-15,-1-6 0 16,-2-5 2-16,-4-1 1 16,3-2 3-16,-6-4 0 15,0-5 1-15,-8-1 0 0,1-2 1 16,-5-6 1-16,-2-8-1 15,-4-4 1-15,-3-6-1 16,-9-6 1-16,-4-3 0 16,-8 2 0-16,-6-4-2 15,-12-9 0-15,-7-8 6 16,-12-4 0-16,-18-3 2 16,-7-3 0-16,-15-9 1 15,-9-2 1-15,-15-4 2 16,-18-4 1-16,-24-11-2 15,-16-4 1-15,-18 1-1 0,-19-2 1 16,-20-13-6-16,-20-6 0 16,-22-16-4-16,-16 0 1 15,-16 4-1-15,-6 5 0 16,-6 7-4-16,-6 0 0 16,-3 3-3-16,4 2 0 15,10-2-1-15,-3 2 1 16,-14-3-3-16,3 6 1 15,4 9-2-15,-4 4 1 16,-7 8-2-16,-7 2 1 16,-5 8-3-16,3 8 1 15,9 10-2-15,11 7 1 16,10 8-1-16,18 11 0 16,9 12-1-16,12 3 0 15,9 15-1-15,2 2 1 16,8 10-6-16,9 8 1 0,55 26-2101 15</inkml:trace>
  <inkml:trace contextRef="#ctx0" brushRef="#br0" timeOffset="22549.45">7319 5614 694 0,'0'0'0'16,"-30"0"22"-16,-2 0 1 16,-5 0 19-16,-5 0 1 15,-2-5-7-15,-11 1 0 16,-9-1-15-16,-6 2 0 16,1-1-8-16,-7 4 1 15,0 4-5-15,-3-3 1 16,-6 1-2-16,-5 3 1 15,4 4-3-15,-9 0 1 16,-9-1-1-16,-2 3 1 16,0 1-2-16,-7 2 1 0,-3-6-1 15,3-1 1-15,12 2 6 16,-3-1 0-16,-7 8-2 16,5 1 1-16,4 4 4 15,3 3 1-15,-2 9-2 16,-3 4 1-16,0 9 1 15,0 4 1-15,5 11 0 16,-3 1 0-16,-4 8 0 16,11 2 0-16,10 1-3 15,8-6 1-15,5-1-2 0,-1 3 0 16,3 2-3-16,4 7 0 16,8-3-1-16,2 8 0 15,1 3-3-15,0 8 0 16,-3 1-3-16,3 9 1 15,1 3-1-15,8 0 0 16,7 6-1-16,7-2 0 16,8-1-1-16,3 1 1 15,3 0-2-15,4 1 1 16,5-4-1-16,-3 2 1 16,1 11-1-16,2 4 1 15,0 7-1-15,-1 4 1 16,1 11-1-16,0 2 1 15,9 9-1-15,0-3 0 16,0-2 0-16,0-8 0 16,9-13 0-16,0-3 0 15,1 1 0-15,3-2 0 0,4-8 0 16,6 4 0-16,2-1 0 16,10 2 0-16,11-6 0 15,11-5 1-15,11-1-1 16,-1-6 0-16,2-12 0 15,9 1 0-15,10-8 0 16,7-2 0-16,9-1 0 16,0-9 0-16,13-3 0 0,3-2 0 15,5 2 0 1,5-2 0-16,12-11 0 0,0-6 0 16,3-6 0-16,5-5 0 15,12-10 0-15,6-7 0 16,12-1 0-16,5-10 0 15,11-3 0-15,5-3 0 16,4 0 0-16,-3-9 0 16,-2-6 0-16,-3-4 0 15,-6-7 0-15,-3-4 0 16,1-5 2-16,-11-5 0 16,2-7 9-16,-3-6 0 15,-3-6 7-15,-4-5 1 16,-6-7 1-16,-9-2 1 15,-7-4 6-15,-2-3 1 16,6-8-6-16,-13-8 0 16,-15-5 0-16,-11 2 1 15,-4-1-1-15,-10-5 1 0,-20 1 5 16,-1-9 0-16,-6 2 1 16,1-2 1-16,-1-15 1 15,-3 0 0-15,-6-6-5 16,-1-3 1-16,1-4-2 15,4-6 1-15,6-4-6 16,-6 2 0-16,-7 12 0 16,-14 8 0-16,-8 6-1 15,-4 5 0-15,-8 5-3 0,-6 6 0 16,-4 4 0-16,-11 3 0 16,-1-1-4-16,-8 5 0 15,-5-3-2-15,-5 0 1 16,-9 2-3-16,-3-2 0 15,-4 4 1-15,-4-6 1 16,-10 2-1-16,-4-5 0 16,-4-4-2-16,-3 7 1 15,-3 6 2-15,-1-8 0 16,-2-3 2-16,-5-1 0 16,-11-6-1-16,-3 2 0 15,3-4 1-15,-4 2 1 16,-6 4-2-16,-3-11 1 15,-10-5-3-15,-1-3 1 16,1 8-3-16,-8-5 1 16,-7-8-2-16,3 1 0 15,2 2-2-15,-1 1 1 0,-12-3-1 16,6-5 0-16,1 4-2 16,3 1 0-16,-2-2 0 15,8 6 0-15,6 3-1 16,2 10 1-16,-5 2-1 15,5 13 1-15,11 6-2 16,5 9 0-16,2-6-2 16,4 5 1-16,77 77-1832 15</inkml:trace>
  <inkml:trace contextRef="#ctx0" brushRef="#br0" timeOffset="37517.91">6862 4953 1276 0,'0'0'0'0,"0"0"23"0,18 34 0 16,-4-2 34-16,0 6 0 16,-5 10-13-16,-4 6 0 15,-2 12-19-15,-6 10 1 16,-8 9-8-16,-5 10 0 15,-3 9-4-15,-2 15 1 16,1 14-5-16,-3 19 1 16,2 25-3-16,-2 19 0 15,4 13 2-15,1 11 1 16,-5 5 1-16,-3 7 0 16,-4-6 1-16,2 1 1 15,-4-4 0-15,0 6 0 16,-3-4-1-16,3-11 0 15,4-11 0-15,2-8 1 0,6-10 2 16,4-15 0 0,6-18 2-16,1-8 1 0,4-7-1 15,-4-14 0-15,5-23 0 16,-1-10 0-16,-4-4-3 16,0-11 1-16,0-15 1 15,4-9 0-15,-2-19-10 16,2-11 0-16,0-9-7 15,-8-6 0-15,13-6-1538 16</inkml:trace>
  <inkml:trace contextRef="#ctx0" brushRef="#br0" timeOffset="38016.08">5541 9172 1500 0,'0'0'0'16,"7"19"2"-16,3 14 1 15,12 26-1-15,6 22 1 16,7 19-3-16,6 23 1 16,-4 26 8-16,0 24 1 15,-2 11 14-15,-5 8 1 16,-2 2 10-16,-5-13 0 15,-11-13 0-15,-3-14 1 16,-3-21-8-16,-1-18 1 16,-2-24-3-16,3-16 1 0,-1-22-9 15,9-16 0-15,11-17-4 16,12-18 1-16,16-21-4 16,10-15 0-16,2-22 10 15,11-15 0-15,9-19-5 16,10-5 1-16,13-12-6 15,1-1 0-15,4 1 18 16,0 7 0-16,-4 13 17 16,-15 20 1-16,-20 17 3 0,-7 8 0 15,-9 9-9-15,-14 9 0 16,-7 7-7-16,-5 5 1 16,-4 3-8-16,-1 2 0 15,1 2-18-15,5-2 1 16,1-4-8-16,-4-9 0 15,-30 20-1872-15</inkml:trace>
  <inkml:trace contextRef="#ctx0" brushRef="#br0" timeOffset="62184.9">12079 2456 2060 0,'0'0'0'0,"0"0"9"0,22 26 1 15,-14-18-10-15,-6-1 0 16,0 2-24-16,-2-9 0 16,0 0-174-16,0 0 0 15,0 0-1029-15</inkml:trace>
</inkml:ink>
</file>

<file path=ppt/ink/ink7.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3:11.597"/>
    </inkml:context>
    <inkml:brush xml:id="br0">
      <inkml:brushProperty name="width" value="0.05292" units="cm"/>
      <inkml:brushProperty name="height" value="0.05292" units="cm"/>
      <inkml:brushProperty name="color" value="#FF0000"/>
    </inkml:brush>
  </inkml:definitions>
  <inkml:trace contextRef="#ctx0" brushRef="#br0">23950 4437 1411 0,'0'0'0'15,"0"0"38"-15,0 0 0 16,0 0 40-16,11-19 0 16,-22 9-18-16,-15-6 1 0,-22-13-27 15,-12-4 1-15,-12-9-12 16,-11 1 0-16,-14 1-10 16,-10 5 1-16,-26-1-3 15,-11 8 1-15,-15 6-2 16,-21 3 0-16,-19 5-4 15,-15 2 1-15,-17 8-2 16,-9-4 0-16,-10-4-1 16,-11 3 0-16,-4-3-1 15,-3 0 1-15,-7-4-2 0,-6-6 0 16,-10-6-1-16,-3-7 0 16,-17-1 0-16,3-5 0 15,-6-8-1-15,0-1 1 16,-9 0-1-16,-10-4 0 15,-6 0 0-15,-7 1 0 16,-8 4 1-16,-12 4 1 16,-2 7 0-16,-6 2 0 15,-12-2 0-15,-1 1 1 16,-1 5 0-16,-2 2 1 16,-1 2 0-16,-10 3 0 15,-1 0-1-15,4-1 1 16,-5 7 0-16,3 2 0 15,1 5-1-15,6 0 1 16,5 3-2-16,2 0 1 0,-1 3-1 16,5 4 1-16,-6 2-1 15,10 2 1-15,8 8-1 16,1 7 0-16,0 1 0 16,-6 6 1-16,-8 9-1 15,9 3 0-15,12 7-1 16,4 6 1-16,2 8-1 15,3 5 1-15,2 7-1 16,11 7 0-16,12 6 0 16,7 4 0-16,17 1 0 15,-3 8 1-15,6 12-1 0,6 1 1 16,11 8-1-16,14 6 0 16,16 3-1-16,11 7 1 15,8 1-1-15,10 5 1 16,16-1-1-16,15 5 0 15,11 2 0-15,24-1 0 16,23-3 0-16,9 2 0 16,9 2 0-16,19 0 0 15,27-4 0-15,17-7 0 16,15-8 0-16,15-8 0 16,15 3-1-16,15-4 1 15,7-13-1-15,20 0 1 16,17-7-1-16,24-2 0 15,18-9-1-15,17-7 1 16,10-9-3-16,18-7 1 16,16-5-1-16,15-3 0 15,13-7-1-15,14-2 1 0,14-4 1 16,9-5 0-16,4-6-1 16,15-2 1-16,8-8-1 15,18 1 0-15,12-5 2 16,20-8 0-16,19-4 1 15,15-4 1-15,-7-4-1 16,17-6 1-16,29-11 0 16,7-1 0-16,7-6 0 15,7 2 0-15,13-5 0 16,6-4 0-16,25-1 0 0,11-2 1 16,10-5-1-16,20-1 1 15,10 3-1-15,6 1 1 16,7 7-1-16,15 0 1 15,4-1 0-15,2 1 0 16,7-7 1-16,9 5 1 16,13 11 4-16,-1-9 0 15,7-8 0-15,1-1 0 16,2 1-1-16,4 4 1 16,2 1-1-16,5 3 1 15,8 0 1-15,-1-5 0 16,-3-7 6-16,8 0 1 15,10 0 5-15,-15-9 1 16,-21-4-1-16,-9-1 1 16,-5 2-1-16,-28 6 0 15,-41 3-2-15,-31-6 1 16,-33-4-1-16,-36-5 0 0,-36 3-5 16,-45 1 1-16,-43-2 3 15,-54-1 0-15,-52-7 4 16,-40-6 1-16,-38-4 0 15,-41-8 1-15,-47-6 6 16,-57-11 0-16,-64-17 1 16,-80-9 1-16,-82-8-10 15,-86 3 1-15,-67 6-7 0,-72 22 1 16,-54 28-5-16,-58 27 0 16,-57 31-8-16,-55 40 1 15,-50 43-4-15,-27 46 0 16,-36 56-2-16,-26 59 1 15,-42 71-22-15,-14 56 1 16,954-350-1976-16</inkml:trace>
  <inkml:trace contextRef="#ctx0" brushRef="#br0" timeOffset="3634.06">23816 7852 1422 0,'0'0'0'0,"0"0"27"16,0 0 1-16,0 0 52 15,0 0 0-15,-24-6-11 16,6-9 1-16,-8-6-26 16,-8-3 1-16,-7-2-21 15,-6 2 0-15,-13 3-6 16,-7 4 0-16,-13-4 0 0,-9 3 1 15,-17 3-2-15,-14-1 0 16,-11 8 0-16,-15 2 0 16,-9-2-3-16,-25 1 1 15,-16 2-2-15,-23-4 0 16,-10-7-3-16,-15-1 0 16,-1 2-3-16,-10-11 1 15,-5-7-2-15,-8-4 0 16,-12-2 0-16,-6 1 0 15,-3-1 3-15,-15 3 0 16,-6-4 3-16,-9 2 1 16,-11 4-1-16,-16 2 0 15,-3 3 3-15,-2 3 1 16,-6 2-2-16,-15 3 0 16,-2 9-2-16,2 0 1 15,3-4-4-15,-1 4 1 0,-7 7-1 16,1-4 0-16,4-3-2 15,7 4 0-15,3-1-1 16,-1 5 0-16,1-1-2 16,6 5 1-16,8 9-1 15,2 0 0-15,1-4-1 16,4 3 0-16,13 3-1 16,2-3 1-16,0 5-1 15,6 4 1-15,5 4-2 16,2-1 1-16,-8 1-1 15,2 7 0-15,12 5 0 0,7 5 0 16,13 3 0-16,-2 4 0 16,-8-7-1-16,8 4 1 15,7 1-1-15,8 2 1 16,11 2-1-16,6 0 0 16,5 5 0-16,6 3 0 15,0 6 0-15,6 6 0 16,2 6 0-16,6 8 0 15,19 12 0-15,-4 13 0 16,5 10 0-16,1 5 0 16,8 9 0-16,9 12 0 15,5 7 0-15,11 10 0 16,12 10 0-16,11 5 0 16,7-3-1-16,5 9 1 15,-3 5-1-15,15 5 1 16,23 1-1-16,17-10 0 15,10-4 0-15,13-14 0 0,23-13-1 16,13-10 0-16,20-8-1 16,12-11 1-16,21-8-2 15,12-6 1-15,20-2-1 16,11-4 0-16,8-11-8 16,14-4 0-16,27-6-9 15,14-6 1-15,7-8-4 16,6-5 1-16,18-3-2 15,14-6 0-15,13-5 2 0,14-5 1 16,9-4 1-16,7-4 1 16,16-4 5-16,4-8 1 15,8-3 3-15,15-10 0 16,8-6 1-16,18-4 1 16,16-8 1-16,2 0 1 15,5 2 1-15,5-6 0 16,0-13 0-16,16-2 0 15,13 2 1-15,4 5 0 16,-4 0 2-16,10 2 0 16,10 0 0-16,10 0 1 15,3 2 0-15,-4 1 1 16,-8 4 0-16,6-2 1 16,13-5-1-16,8-1 1 15,-1-1 0-15,1 0 0 16,7-1 0-16,11-6 1 15,4-1 0-15,0-6 1 0,9-7 0 16,5-4 1-16,12-6 1 16,1-4 0-16,8 3 1 15,2-1 0-15,-3-3 2 16,4 0 0-16,5-4 2 16,-3 1 1-16,-1 6-1 15,0 0 1-15,0-3 1 16,-2-2 0-16,-2-10-1 15,-2-2 1-15,-8-10 0 16,-7 1 1-16,-4-6 1 0,-21 1 0 16,-29-3-1-16,-22-7 0 15,-21-6-3-15,-29-4 1 16,-24-3-3-16,-29-2 1 16,-29-8-2-16,-29-5 0 15,-37-5 1-15,-38-10 0 16,-40-3 0-16,-26-13 0 15,-31-7-3-15,-36-8 0 16,-39-11 1-16,-33 0 1 16,-41-9-1-16,-38 8 1 15,-40 4-5-15,-45 11 0 16,-37 14-1-16,-48 15 0 16,-40 17-2-16,-59 17 0 15,-62 26-7-15,-57 31 1 16,-57 25-8-16,-76 33 0 15,-81 30-2-15,-71 53 1 0,-47 45-6 16,-62 61 1-16,949-201-1614 16</inkml:trace>
  <inkml:trace contextRef="#ctx0" brushRef="#br0" timeOffset="7100.09">23317 12216 1467 0,'-25'-7'0'16,"-40"-7"38"-16,-19-1 0 15,-15-1 34-15,-14 2 0 16,-14 0-21-16,-11 1 1 15,-6-1-28-15,-10-7 1 16,-8-5-10-16,-9 0 0 16,-7-3-2-16,-15-1 1 15,-6 3-2-15,-11 1 0 0,-10 1-1 16,-8 5 0-16,-5 2-3 16,-5 1 1-16,-19 3-2 15,-4 4 0-15,-9 1-2 16,-12 0 1-16,-10-1-3 15,1-2 1-15,-5-2-1 16,-6 2 1-16,-3-4-2 16,-9-1 1-16,-5-7-1 15,-4 3 0-15,-3 4-1 16,-11-1 0-16,-3 3 0 0,-3 5 0 16,-1 4 0-16,-3 3 0 15,-8-4 0-15,1 5 0 16,-1 6 0-16,-4-1 1 15,-5-8-1-15,6 0 1 16,2 3 0-16,3 2 1 16,2 0-2-16,-2-3 0 15,-7 6-1-15,8 2 0 16,13 6 0-16,-5 2 0 16,-9 3 0-16,6-2 0 15,13 3-1-15,1 6 1 16,-6-3-1-16,4 1 0 15,18 3-1-15,-6 2 1 16,-3 2 0-16,10 3 1 16,9 4-1-16,14 5 1 15,16 1 0-15,-7 2 0 16,-5-1 0-16,0 3 0 0,1 2 0 16,11 6 0-16,16 8-1 15,4 1 1-15,17-3-1 16,5 3 1-16,6-5-1 15,15-1 0-15,6 1-1 16,11 0 1-16,15-2-1 16,11 1 1-16,17 3-1 15,10-2 1-15,4-2-1 16,19-3 0-16,11 3 0 16,15 4 0-16,5 0-1 0,11-2 1 15,22-5-1-15,17-5 1 16,13-9-7-16,19-5 0 15,8-4 0-15,17-1 1 16,11-6-10-16,18-1 0 16,20-5-4-16,6-6 1 15,2-3-7-15,11-3 0 16,13-3 0-16,6-1 0 16,9-1 1-16,9-3 1 15,10-3 16-15,8-2 1 16,-1 3 5-16,6 0 1 15,13-1 2-15,5 1 0 16,10 0 1-16,-2 3 0 16,-4-1 0-16,3 3 0 15,-3-5 0-15,10 1 1 0,4-2 1 16,8 0 0-16,7-1 0 16,10-1 0-16,-1 4 1 15,6 0 0-15,5 0 0 16,6-2 0-16,-2-4 1 15,-3 1 1-15,-3-1-1 16,1-1 0-16,4 2-1 16,-1 1 1-16,1 2 0 15,10-3 0-15,1-6 0 16,6-1 1-16,11-5 0 16,2-1 0-16,-1 4 1 0,5 0 0 15,1-2-1-15,7 1 0 16,14-1 0-16,-2 0 1 15,1 4 0-15,-3 1 0 16,4-1-1-16,1 3 0 16,-6 0-1-16,3-1 1 15,6-3-1-15,5 4 1 16,1 6-2-16,13 1 0 16,4-2 1-16,-4 2 1 15,-2 2 0-15,4 0 0 16,11 5-1-16,-4 2 1 15,-2-2 0-15,-4 3 0 16,1 1-1-16,5 2 1 16,3 7-1-16,-1 2 1 15,-5 1-1-15,4 1 0 16,6 0 0-16,-2 2 1 0,2-1-1 16,-5 1 0-16,-6 1 0 15,-3 3 1-15,4 1 0 16,-1-3 0-16,8-2 0 15,-8-2 1-15,-5-3 0 16,-2-3 0-16,-5-6-1 16,6-2 1-16,3-3 2 15,-6-7 0-15,-3-3-1 16,-9-4 0-16,4-7 5 16,-11-1 0-16,-7-2 5 0,-19-1 1 15,-11-1 4-15,-19-5 1 16,-11-3 1-16,-14-11 0 15,-21-6-2-15,-21 1 1 16,-22-2-1-16,-20-5 1 16,-22-10-5-16,-25-4 1 15,-22-7-2-15,-20-10 1 16,-19-9-4-16,-23 2 1 16,-25-4 1-16,-25-8 1 15,-28-13-1-15,-33-4 1 16,-32-4-4-16,-35-4 0 15,-31 0-2-15,-20 10 1 16,-11 9-5-16,-23 6 1 16,-18 3-3-16,-24 7 1 15,-32 21-2-15,-28 14 1 16,-39 17-3-16,-36 24 1 16,-29 28-2-16,-36 27 1 0,-42 24-2 15,-12 28 0-15,-23 39-1 16,-4 6 0-16,607-131-1871 15</inkml:trace>
  <inkml:trace contextRef="#ctx0" brushRef="#br0" timeOffset="27499.75">23282 14031 1198 0,'0'0'0'15,"0"0"38"-15,21-29 0 16,-16 15 45-16,-1-1 0 16,-4-4-10-16,-4-6 0 15,3-4-18-15,-5 1 0 16,-4 2-25-16,-10 5 1 15,-8 2-4-15,-7 6 1 16,-8-1-3-16,-8 7 1 16,-7 0-6-16,-9 5 0 15,-14 6-2-15,-13 1 1 16,-10-5-2-16,-10 2 0 16,-8 3-4-16,-8-2 0 15,-10-1 2-15,-10-4 0 16,-19-6 0-16,-20-3 1 15,-14-1-5-15,-3 0 1 0,-13-9-1 16,-3 0 0-16,-13-5 4 16,-5-1 0-16,-10-3 0 15,-6 1 1-15,-3 1-2 16,-16-1 1-16,-6-2-1 16,-8-2 1-16,-11 0-5 15,-8 0 0-15,-1 4-3 16,-9-1 1-16,-6 1-4 15,-10-4 1-15,5 0-2 16,-10 0 1-16,0 4-1 0,1-4 0 16,1 3-2-16,0 1 1 15,-5 1-1-15,-6 4 1 16,6 2 0-16,-6 1 1 16,-17 0 0-16,9 0 0 15,10 2 2-15,-5-2 0 16,-5 2 1-16,7 2 0 15,1 0-1-15,10-1 1 16,4 5-1-16,6 2 0 16,9 3-1-16,-6-3 0 15,-5-3 1-15,6-1 1 16,8 6 1-16,4 0 0 16,-2 1 0-16,7 1 1 15,4 2 0-15,17 0 0 16,5 5 0-16,4 5 0 15,4-4 0-15,-2 5 0 0,1 1-1 16,6 6 0-16,-1 8 0 16,2 7 0-16,13 10-2 15,2 9 1-15,7-1-3 16,10 6 1-16,15 5-1 16,12 9 0-16,14 7-2 15,22 1 1-15,19 8-1 16,12-5 0-16,3 7-1 15,15 2 1-15,13 9-1 16,8 2 0-16,2 0 0 16,15 10 0-16,21 4-2 0,15 2 1 15,17-3-3-15,13 1 0 16,15 3-7-16,13 1 0 16,14-8-5-16,14 0 1 15,18-5-7-15,19-5 1 16,12-2 2-16,10 1 0 15,8-3 1-15,12 0 0 16,16-4 6-16,17-5 1 16,9-4 4-16,8 0 0 15,2 3 1-15,5-2 1 16,3-3 0-16,16-4 0 16,13-6 2-16,12-2 1 15,12-1 1-15,6-6 0 16,22-5 1-16,6-6 0 15,21-3 0-15,3-10 0 16,8-7 0-16,15-8 0 16,17-6 0-16,6-2 0 0,20-5 0 15,9-2 0-15,11-5-1 16,16-3 0-16,-1-2-2 16,10-4 0-16,10-3 0 15,15-5 0-15,0-6 0 16,6 2 0-16,3 2 2 15,0 2 1-15,6 5 0 16,-4 0 0-16,0 2 1 0,8-3 1 16,1-4 2-16,-2-4 1 15,4-3 4-15,6-9 0 16,8-8 4-16,1-1 0 16,-3 1 4-16,-2-1 0 15,-2-3-2-15,-3-2 1 16,-12-3-1-16,-10-2 1 15,-6-3-1-15,-13 0 1 16,-19-6-3-16,-13-1 1 16,-12-2-2-16,-12-7 1 15,-16-5-2-15,-18-9 0 16,-26-7 4-16,-27-1 1 16,-27-3-4-16,-21-9 1 15,-32-11 4-15,-29-5 0 16,-29-7 7-16,-27-7 0 15,-29-11 8-15,-31-2 1 16,-36-7-2-16,-33-5 1 16,-37-7 0-16,-48 0 0 0,-48 11-8 15,-56 2 0-15,-65 12-3 16,-66 10 0-16,-52 23-6 16,-52 12 0-16,-47 21-4 15,-44 28 0-15,-30 32-9 16,-43 39 0-16,-44 34-5 15,-29 38 0-15,-8 31-12 16,0 25 0-16,697-151-2180 16</inkml:trace>
</inkml:ink>
</file>

<file path=ppt/ink/ink70.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30T20:15:45.197"/>
    </inkml:context>
    <inkml:brush xml:id="br0">
      <inkml:brushProperty name="width" value="0.05292" units="cm"/>
      <inkml:brushProperty name="height" value="0.05292" units="cm"/>
      <inkml:brushProperty name="color" value="#FF0000"/>
    </inkml:brush>
  </inkml:definitions>
  <inkml:trace contextRef="#ctx0" brushRef="#br0">1547 3797 1534 0,'0'0'0'0,"0"0"39"0,0 0 1 16,0 0 35-16,-23-4 0 16,6 18-15-16,-6 5 1 15,-4 5-36-15,1 2 0 16,-2 7-12-16,6 5 1 16,0 16-5-16,4 7 0 15,-2 6-3-15,3 9 1 16,12 9-3-16,1 9 0 15,1 4-2-15,6 18 1 16,2 9-1-16,-1 11 0 16,-2 3-1-16,1 10 1 15,-3 13-1-15,0 15 1 16,0-1-1-16,0-6 0 16,9 0 0-16,-9-9 0 15,0 5 1-15,-4 2 0 0,-1 1 2 16,0-3 0-16,0-3 2 15,-4-6 0-15,0-16 4 16,-3-1 0-16,1 0 2 16,-1-3 0-16,6-6 1 15,6-6 1-15,2-9-1 16,5-6 0-16,7-2-2 16,0-8 1-16,8-5-2 0,0-5 1 15,10-7-3-15,9-6 1 16,8-10 0-16,11-6 1 15,12-11-1-15,6-12 1 16,3-10-3-16,13-11 1 16,13-5-2-16,6-7 0 15,0-3-1-15,5 0 0 16,9 3-2-16,4 2 0 16,-1-7-1-16,-3 5 0 15,4 7-1-15,8 4 0 16,11 4-1-16,-2-2 1 15,2-3 2-15,4-3 0 16,13 0 3-16,4-8 0 16,2-8 1-16,11-4 1 15,3-6 2-15,5-3 0 16,2-4 0-16,5 4 0 16,4-2-1-16,5 1 1 15,0 1-2-15,13 1 0 16,-2 6-2-16,8 3 1 0,6-2-1 15,5 1 0-15,0 4-1 16,6 4 0-16,6 4 0 16,2-3 1-16,-3-2 0 15,3-3 0-15,6-3-1 16,3 2 0-16,11-3 0 16,4-5 1-16,12 0 1 15,5 6 0-15,14 7 1 0,1-6 1 16,-2-7 1-16,6-1 1 15,5-7-1-15,15 4 1 16,12 5-1-16,3-1 1 16,15-4-2-16,1 2 1 15,9-4-2-15,4 0 0 16,5-1-1-16,5 0 1 16,4-5-2-16,7 1 0 15,19-2 0-15,-3-3 1 16,0-2-1-16,1 1 1 15,6 4-1-15,-5-1 1 16,1 2 1-16,-3-1 1 16,-2 1-1-16,-2-3 1 15,-9-9-1-15,-5 3 1 16,-1 1-1-16,-8-5 1 16,-7-5 2-16,-8 1 1 15,-17 1 1-15,-19-1 0 0,-24-8 1 16,-27-2 0-16,-21 2-1 15,-25 1 0-15,-27-1-1 16,-25-4 0-16,-29-4 0 16,-25-12 1-16,-24-6 0 15,-17-9 1-15,-13-6-2 16,-11-4 0-16,-9-13 1 16,-8-2 0-16,-13-1 0 15,-11-7 1-15,-14-8 4 16,-13-7 1-16,-15-8-3 0,-18 1 1 15,-15-9-1-15,-20-1 1 16,-14 1-5-16,-19 4 1 16,-18-3-4-16,-14 10 1 15,-21-2-4-15,-18 8 0 16,-21 1-2-16,-20 6 1 16,-17 2-4-16,-21 11 1 15,-25 5-2-15,-21 8 0 16,-23 4 0-16,-16 13 0 15,-18 6 0-15,-10 10 0 16,-14 6-1-16,-5 3 1 16,-8 1-1-16,-7 3 0 15,-15 4 0-15,-1 4 0 16,1 0 0-16,-6 2 0 16,-5 3 0-16,-9-1 1 15,-5-1-1-15,-16 1 1 0,-6-4-1 16,-3 8 0-1,2 6 0-15,-5 7 0 0,-1 3 0 16,-8 0 0-16,0 1-1 16,1 4 1-16,3-1-1 15,-3 1 1-15,-5 1-1 16,2 1 0-16,6 2-1 16,3 0 0-16,1 3 0 15,-1 0 0-15,-4 6-1 16,2-1 1-16,6 1-1 15,-5-2 0-15,-4-1 1 0,-8 0 0 16,-3 6 0-16,-16 6 1 16,-8 15 0-16,-6 9 0 15,-13 6-1-15,-5 19 1 16,4 23-3-16,5 21 0 16,11 17-7-16,16 15 0 15,8 22-14-15,22 8 1 16,24 8-21-16,30-11 1 15,413-158-2144-15</inkml:trace>
  <inkml:trace contextRef="#ctx0" brushRef="#br0" timeOffset="19008.55">2207 9468 1086 0,'0'0'0'0,"-14"-28"44"15,-2-1 0-15,-7-9 44 0,4-4 1 16,1 1-15-16,4-1 1 16,-4 1-26-16,4 8 1 15,5 14-19-15,2 7 0 16,6 3-6-16,1 9 0 16,0 0-6-16,0 0 0 15,17 28-4-15,-3 4 1 16,4 7-7-16,0 2 1 15,-4 4-3-15,-6-3 0 16,1-6-3-16,-3 5 1 16,-3 4-4-16,-1 6 0 15,3 11-1-15,2 5 0 16,-2 10 0-16,-1 7 0 16,1 10 0-16,-5 13 0 15,4 25 0-15,-4 8 1 16,5 17 2-16,-1 16 1 0,3 18 3 15,-4 9 1-15,-8 5 8 16,-4 6 0-16,-5-4 9 16,-9 1 0-16,-7 7 3 15,-7 5 1-15,2 1 2 16,-2 2 0-16,1 2-2 16,1-2 0-16,3-8-2 15,4-7 1-15,0-6-5 16,7-11 1-16,1-11-3 15,3-11 0-15,-1-10-4 16,6-13 0-16,3-16-1 0,0-8 0 16,2-13-2-16,0-8 0 15,5-6-4-15,4-2 1 16,7-3-2-16,0-7 1 16,5-10-3-16,7-7 1 15,2-9-1-15,9-5 1 16,12-5-2-16,10-6 0 15,10-4-1-15,8-6 0 16,4-7 1-16,7-3 1 16,7-11-2-16,3 0 1 15,17-4 0-15,6 1 0 16,17 3-1-16,6 0 0 16,6-6-2-16,10 1 1 15,19 4-2-15,12 3 1 16,11 2-1-16,2 3 0 0,10 4 0 15,4 5 0-15,2 0-1 16,13 1 1-16,1-1-1 16,6 2 1-16,-1 3 0 15,6-2 0-15,7-1 0 16,4-2 0-16,8 2 0 16,9-2 1-16,7-7 0 15,4-2 0-15,10-1 1 16,-5-2 0-16,-2-2-1 15,6 0 1-15,5 2 1 0,12 1 0 16,9 3 0-16,-2-3 0 16,-5-3 0-16,0 0 0 15,14-1 0-15,0-1 1 16,12-1 0-16,-1-2 0 16,1-2-1-16,1-7 1 15,-5-5 3-15,1-1 1 16,4-3 1-16,-3 1 1 15,10 1 5-15,-10-1 0 16,-10-6 3-16,2 4 0 16,-2 5 2-16,-5 2 0 15,-15-2-2-15,-11 2 1 16,4 3 3-16,-6 6 0 16,-1 2-5-16,-11 5 1 15,-8 1 0-15,-18 2 1 16,-3 0-2-16,-4 1 1 15,4-3 0-15,-3-3 0 16,-6-2-3-16,-3-4 0 0,-6-6-1 16,-3-4 1-16,-6-5-3 15,-3-9 1-15,-11-5-3 16,1-14 1-16,1-12-4 16,-2-10 1-16,-1-11-3 15,-2-13 1-15,-6-20-1 16,1-11 0-16,-6-6 0 15,0-19 0-15,-5-14 0 16,-7-17 0-16,-1-12 5 0,-5-14 0 16,-3-19 4-16,-5-12 0 15,-5-13-3-15,-6-16 0 16,-5-11 0-16,-4-9 1 16,-5-8-2-16,-10 1 0 15,-8 3-1-15,-6 1 0 16,-4-2-3-16,-9 3 1 15,-6 1-2-15,-2 12 0 16,-5 15-2-16,-8 14 1 16,-10 20-2-16,-13 23 1 15,-15 25-2-15,-13 18 1 16,-14 17-3-16,-11 16 1 16,-12 13-2-16,-11 13 1 15,-11 15-1-15,-10-2 1 16,-16 4-1-16,-14 8 0 15,-14 10-1-15,-11 11 1 0,-12 6-2 16,-14 9 1-16,-12 6-2 16,-19 6 1-16,-20 0-1 15,-16 4 1-15,-18 0-2 16,-7-4 1-16,-7-3-1 16,-7-6 0-16,-9 1-1 15,-10-2 1-15,-16-4 0 16,-11 6 0-16,-11 1-1 15,-13-3 1-15,-13 1 0 16,-16 6 0-16,-3 3 0 0,-20 8 1 16,-19 0 1-16,-6 8 0 15,-8 5-1-15,-14 2 1 16,-8 1 0-16,-3 1 1 16,-1-1-1-16,-13-1 1 15,-4-2 0-15,4-2 0 16,0-1 0-16,-3-4 0 15,-3 7 0-15,-4 7 0 16,-3 2 0-16,-3 6 0 16,-3 6 0-16,-8 3 1 15,-1 2-1-15,9-5 1 16,8 0-1-16,0 3 1 16,-3-3-1-16,2 5 1 15,3 3 0-15,2-5 0 16,7-8 0-16,-6-1 0 15,-2 3 0-15,-3-6 0 16,9-4-1-16,0-1 1 0,2 4-1 16,2-1 0-16,0 0-1 15,0-1 1-15,5-2-2 16,0 7 1-16,-2 8-1 16,0 20 0-16,2 15-1 15,5 23 0-15,8 18-3 16,15 27 0-16,21 31-14 15,10 15 0-15,352-171-2418 16</inkml:trace>
</inkml:ink>
</file>

<file path=ppt/ink/ink8.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3:51.864"/>
    </inkml:context>
    <inkml:brush xml:id="br0">
      <inkml:brushProperty name="width" value="0.05292" units="cm"/>
      <inkml:brushProperty name="height" value="0.05292" units="cm"/>
      <inkml:brushProperty name="color" value="#FF0000"/>
    </inkml:brush>
  </inkml:definitions>
  <inkml:trace contextRef="#ctx0" brushRef="#br0">3923 3626 1321 0,'-26'-2'0'16,"-43"-5"36"-16,-12 7 0 15,-6 9 32-15,-15 1 1 16,-16-1-9-16,-7 8 0 15,1 7-28-15,-6 11 0 16,-11 17-15-16,-2 13 0 16,-7 24-5-16,7 6 0 15,19 7-1-15,4 2 1 16,-3 7-2-16,10-1 1 16,18-1-3-16,10 2 1 15,4 12-2-15,9-2 0 16,8 5-2-16,13 2 1 15,19 2-2-15,15 0 1 16,13-9-2-16,17-1 1 16,9-10-1-16,10-6 0 15,18-14-1-15,4-3 1 0,10-4-1 16,8-5 0-16,9-4 1 16,11-3 1-16,14-12-1 15,7 1 1-15,10 1-1 16,2-2 0-16,2-12-1 15,13-2 1-15,15-4 0 16,11-1 0-16,5-7 0 16,5-4 0-16,6-5-1 15,7-3 1-15,10-5 0 16,6-2 0-16,13-7 0 0,10-2 0 16,12-5-1-16,1 0 1 15,17 3-1-15,-6-3 0 16,2 0 0-16,0 2 0 15,7 5 0-15,0-2 1 16,14 4-1-16,-1 1 0 16,8 2 0-16,2 2 0 15,14-7 0-15,9 2 0 16,5-4-1-16,4-5 1 16,14-5-1-16,17-6 1 15,-1-6-1-15,14 0 1 16,16-4 0-16,10 0 0 15,-5-3-1-15,3 3 1 16,3 4 0-16,6 6 1 16,9 10-1-16,13 1 0 0,-4 0 1 15,0 3 1-15,-6 2 0 16,5-1 1-16,2 1 0 16,-1-2 1-16,0-3-1 15,0 0 0-15,2-7 2 16,-2-1 1-16,0-6 1 15,-5-2 1-15,-6-4 1 16,-14-1 1-16,-17-3-1 16,-20-2 0-16,-8 3 3 15,-17 1 0-15,-19-11-1 16,-17 0 1-16,-22 0-2 0,-26-3 0 16,-28-1 2-16,-30-1 1 15,-25-7 0-15,-27 0 0 16,-28-1-2-16,-24-5 1 15,-18-6 4-15,-23 0 0 16,-23 0 0-16,-24-2 0 16,-27-7-2-16,-31 1 0 15,-30-3-4-15,-26 2 0 16,-24-6-2-16,-39-3 1 16,-35-1-3-16,-29 4 0 15,-20 1-1-15,-20-4 1 16,-16-3-2-16,-21 7 1 15,-18-3-1-15,-14 1 1 16,-1 2-3-16,-15-7 0 16,-9-5-2-16,-1 2 1 15,-4 1 0-15,-21 3 0 16,-5 2-2-16,-6-3 1 0,-4-1-1 16,-7-3 1-16,-15 3-1 15,-3-8 0-15,-4-8 0 16,-7 2 0-16,-9 9 0 15,-6 5 0-15,-6 6 0 16,-13 2 0-16,-5 5 0 16,-8 8 0-16,-12 6 0 15,-8 10 0-15,-4 8-1 16,-6 13 1-16,-5 5 0 16,-29 16 0-16,-11 16 0 0,2 10 0 15,13 10-1-15,-8 18 1 16,-14 17-1-16,7 22 1 15,11 23-1-15,5 33 0 16,-2 33 0-16,20 25 0 16,550-207-1897-16</inkml:trace>
  <inkml:trace contextRef="#ctx0" brushRef="#br0" timeOffset="9986.43">1729 8312 1287 0,'0'0'0'0,"-28"-31"28"15,-2 1 1-15,2 1 31 16,-8-1 0-16,4 3-15 16,-5 1 1-16,-3-4-23 15,1 3 1-15,7-1-4 16,8 6 1-16,6 2-3 15,4 8 1-15,7 2-1 16,5 1 0-16,-1 1-5 16,6-4 1-16,6-4-3 0,14-1 1 15,14 1-6-15,16 1 0 16,10 4-3-16,11 4 1 16,11 0-2-16,5 6 1 15,5 1-2-15,6 0 1 16,10 0-2-16,2 1 1 15,8 3 0-15,1 3 0 16,5-4 1-16,9 2 0 16,14-3 0-16,9 2 0 15,-2 2 2-15,1-2 0 16,8 1-1-16,2-1 1 16,3-1 0-16,11 2 1 15,6-5-1-15,10 2 0 16,-2 1 0-16,15 1 1 15,6-1 0-15,4 3 0 0,10 0-2 16,-2 3 1-16,2-7-2 16,4 0 1-16,17-1-1 15,-3 3 1-15,5-1-1 16,3-3 0-16,13 0 0 16,14-3 1-16,7-4 0 15,2 7 0-15,5 10 1 16,5 1 0-16,3-1-1 15,-3 4 1-15,13 7-1 16,5-2 0-16,3-11 0 16,15 4 0-16,17 4-1 0,-8 1 1 15,-4-5 0-15,3 6 0 16,10 2-1-16,-5-2 1 16,-6-3-1-16,3-6 1 15,2-2-1-15,9 2 0 16,0-1 1-16,0 1 1 15,3-6 2-15,6-3 1 16,10-3 1-16,0 3 1 16,1-5 2-16,-1 1 0 15,-4 1-2-15,3 1 1 16,5 2-1-16,-6 2 0 16,-5 3-2-16,-8-2 0 15,-11-4-1-15,-6-3 0 16,-7 1 2-16,-15-2 1 15,-8-11-1-15,-15-1 1 16,-14-13 3-16,-29 3 0 0,-17-3 3 16,-31-3 1-16,-26-8 0 15,-31-1 0-15,-32 1 0 16,-27 1 1-16,-30 5-4 16,-19-1 0-16,-21-6 0 15,-27-3 0-15,-32-3 0 16,-26-2 1-16,-24-4-2 15,-24 0 0-15,-31 1-7 16,-25-1 1-16,-34 1-4 16,-35-1 1-16,-24 4-3 0,-24 0 1 15,-24 5-1-15,-19 0 0 16,-17 0-1-16,-4 3 0 16,-12 0-2-16,-4 1 1 15,-17-8-1-15,-8 1 0 16,-6-2-1-16,-3 0 0 15,-14-4 0-15,0 0 0 16,3-6 0-16,0 1 1 16,-8 9 0-16,-2-2 1 15,-6 9 1-15,-1-2 0 16,-11 3 1-16,-13 1 0 16,-4 4 0-16,1 4 0 15,7 4 0-15,-5-1 0 16,-7 3 0-16,2 6 1 15,-4 7-1-15,6 4 1 16,4 1-1-16,-2 4 1 16,0 5 0-16,3 2 0 0,11 5-1 15,4 6 1-15,4 6-1 16,7 2 1-16,15 9-1 16,11-1 0-16,10 7 0 15,10 1 0-15,4-8 0 16,10 1 0-16,10 2-1 15,14 1 1-15,9 4-1 16,20 1 0-16,15-2 0 16,11 7 0-16,11 9 0 0,11 2 1 15,7 0-1-15,21 8 1 16,5 12-1-16,14 18 1 16,18 14-1-16,12 4 0 15,17 3 0-15,15 6 1 16,16 18-1-16,21 5 0 15,21 8-5-15,21 4 0 16,29 7-8-16,19-5 0 16,23-156-1671-16</inkml:trace>
  <inkml:trace contextRef="#ctx0" brushRef="#br0" timeOffset="12883.49">3142 8002 1175 0,'0'0'0'15,"-41"9"28"-15,-8-1 1 16,-15 5 27-16,-6 0 0 0,1 3-7 16,-3-4 0-16,-4-3-15 15,-2 3 0-15,-5 3-16 16,-5 6 1-16,7 0-4 15,-2 8 0-15,-2 4-3 16,-1 5 1-16,-4 7 5 16,4 7 1-16,8 4 1 15,-3 1 1-15,-13-2-1 16,8 6 0-16,5-4-1 0,3 2 1 16,11-1-4-16,4-2 0 15,-4-3-3-15,0-1 1 16,7-5-4-16,5 0 1 15,6 0 1-15,10-4 1 16,7 0 0-16,7 0 1 16,1 4 0-16,8 2 1 15,7-8-2-15,2-6 0 16,7-4 0-16,3-2 1 16,3-5-2-16,3 1 1 15,5 1-2-15,7-2 1 16,2-2-2-16,8-3 1 15,7-5-2-15,9-3 1 16,10-1-2-16,8 0 0 16,4-10-1-16,3 0 1 15,0 0-2-15,13-3 0 16,10-2 0-16,4 3 1 0,-4 0-2 16,4 2 1-16,14-3-2 15,5 1 1-15,0 0-1 16,4 1 1-16,5-3-1 15,7 1 0-15,2-1-1 16,0 3 1-16,3 1-1 16,6-4 0-16,8 1-1 15,1 1 1-15,-5 2-1 16,0-2 0-16,1 0 1 16,-2-1 1-16,14 6-2 15,0-1 1-15,-3 0 0 0,-4-2 0 16,2 2 0-16,0 5 0 15,6-2 0-15,-1 3 1 16,2 3-1-16,-5-1 0 16,-2 1-1-16,-2-3 1 15,11 1 0-15,1-4 0 16,4 4 0-16,6 1 0 16,6 0-1-16,-5 1 1 15,-3-1-1-15,1 2 1 16,-3 2-1-16,4-3 0 15,6-5-1-15,2 0 0 16,4 6 0-16,5 0 0 16,0-3-1-16,-2-1 1 15,6 3-1-15,-1-1 1 16,-4 0 0-16,-1 1 0 16,-5-1 0-16,5-1 0 0,6-6 1 15,-3 4 0-15,5 5-1 16,3 0 1-16,3 2 0 15,2 0 1-15,2-7 0 16,14 0 0-16,2 0 0 16,3-7 0-16,7 3-1 15,3-6 1-15,6-2 0 16,2 1 0-16,5-1 0 16,2 0 0-16,0-6-1 0,7 3 1 15,14 4-1-15,0 1 0 16,4-6 0-16,-2-3 1 15,2 0 0-15,-1 0 1 16,6 0-1-16,4 1 0 16,19 4 0-16,-13 2 0 15,-6-2 0-15,-2 2 1 16,-2 0-1-16,3 1 0 16,8 3-1-16,-1 1 1 15,1 3-1-15,-4 1 1 16,-7-1-1-16,2-1 0 15,-1-2 0-15,1 0 1 16,0-2-1-16,-2 2 1 16,2-3-1-16,-4-1 0 15,0-1 0-15,-12-2 0 16,2 2-1-16,-6-4 1 16,0-3 0-16,-12-3 0 15,-9-3 0-15,-6-3 0 0,-3-6 0 16,-12-3 1-16,-14-4 0 15,-20 1 1-15,-17-3 0 16,-19 3 0-16,-20-2 2 16,-28-1 0-16,-29-4 2 15,-20 2 0-15,-19-7-1 16,-18-2 0-16,-24-5 0 16,-26 2 1-16,-28 2-1 15,-27 1 1-15,-33-3-1 0,-25 1 1 16,-38-1-3-16,-40-2 0 15,-47 5-1-15,-28 6 0 16,-25-4-1-16,-23 7 1 16,-20 5-1-16,-20 2 0 15,-22 1-3-15,-10 1 1 16,-23-1-1-16,-11-6 0 16,-7-2-1-16,-24-3 1 15,-13 6-1-15,-18 0 0 16,-24 2-1-16,-6-3 0 15,-4 3-1-15,-15-1 0 16,-25-6-1-16,-5 5 1 16,0 4 0-16,-8 2 1 15,-12-1 0-15,-18 1 0 16,-7 10 0-16,-9 5 1 16,-11 5 0-16,-11 6 1 15,-7 6 0-15,-12 9 0 0,-9 6 0 16,-10 11 0-16,-5 13 0 15,-2 15 0-15,-6 10 0 16,-14 35 0-16,-12 33-1 16,8 28 0-16,8 27-4 15,34-34 1-15,694-156-1856 16</inkml:trace>
  <inkml:trace contextRef="#ctx0" brushRef="#br0" timeOffset="20284.3">6137 9722 1455 0,'-28'-7'0'16,"-50"-12"54"-16,-21-3 1 0,-5 1 29 15,-16-3 0-15,-3-6-20 16,-13-2 0-16,-9-7-37 16,-3 3 0-16,-2-2-11 15,-7 2 0-15,-1-8-4 16,-10 10 1-16,-12 6-4 16,-9 9 1-16,2 12-3 15,-7 4 0-15,0 6 0 16,0 4 0-16,-3 10-2 15,-8 4 1-15,4 12 0 0,-4 3 0 16,-6 13-1-16,-3 11 0 16,8 10-1-16,1 14 0 15,-5 13 0-15,9 14 1 16,7 7 1-16,9 10 0 16,10 7 0-16,13 7 1 15,23 7 1-15,15-2 1 16,11-4 0-16,27-3 0 15,24 6-3-15,25-6 0 16,14 0-2-16,15-12 0 16,16 4 1-16,21-8 0 15,20 1-2-15,18-4 1 16,23-8-2-16,10-6 0 16,13-10-1-16,13-5 0 15,15-2-1-15,9-6 0 16,19-9-1-16,7 1 1 0,2 3-3 15,15-2 1-15,3-12-2 16,6-8 0-16,19-3-2 16,8-7 0-16,8-2 0 15,11 0 1-15,8 0 0 16,-2 0 0-16,0-7 1 16,2-2 0-16,7-1 0 15,6-4 1-15,12-5 0 16,5-2 0-16,14-5 0 15,3-3 1-15,4-1 0 0,5 3 1 16,14-1-1-16,11-3 0 16,-2-5 0-16,4 3 1 15,3-4 0-15,8 1 0 16,6-2 0-16,18 1 1 16,14-4 0-16,0-6 0 15,2-8 0-15,5-2 0 16,7 0 0-16,16-4 0 15,9 0 0-15,2-3 1 16,4-3-1-16,7 1 1 16,6 2-1-16,11 4 1 15,3-4-1-15,-5 1 1 16,2 1-1-16,7-2 1 16,2-2-1-16,3-5 0 15,0-8 1-15,-2-5 0 16,6-4 1-16,-7-7 1 15,-2-11 1-15,-13-1 1 0,-13-5 0 16,-17-4 1-16,-17-4 0 16,-14-1 1-16,-18-3 2 15,-21 1 1-15,-28 2 7 16,-25-6 0-16,-28 1 5 16,-27-4 1-16,-27-1 6 15,-28-3 1-15,-27-6-2 16,-25 2 1-16,-27-6-4 15,-24-1 0-15,-24-2-3 16,-20-6 0-16,-22-1-5 0,-20-7 1 16,-22-3-4-16,-21-4 1 15,-23-2-4-15,-22 1 0 16,-23 1-3-16,-19 0 1 16,-19 7-3-16,-19 2 1 15,-27 5-3-15,-21 2 0 16,-18 8-1-16,-19 9 0 15,-15 2-1-15,-21 1 0 16,-22 1-1-16,-7 8 1 16,-9 8-2-16,-20 5 1 15,-13 2-1-15,-22 10 0 16,-9 6 0-16,-6 7 0 16,-8 6 0-16,-12 2 0 15,-2 5 0-15,0 1 0 16,-14 3 0-16,0-1 0 15,-1 3 0-15,-17-3 0 0,-1-2 0 16,-4-2 0-16,-2 8 0 16,-6-1 0-16,-10 0 0 15,-6 0 0-15,-4-5 0 16,-7 11 0-16,-16 3 1 16,-6 15 0-16,1 9 2 15,-25 14 1-15,-21 7 2 16,-29 16 1-16,1 15 2 15,-13 8 0-15,-13 15-1 16,-24 5 0-16,-5 6 0 0,-4 3 0 16,1 1-5-16,10 0 1 15,21 5-4-15,21 2 0 16,18-2-1-16,2 1 0 16,573-108-1989-16</inkml:trace>
  <inkml:trace contextRef="#ctx0" brushRef="#br0" timeOffset="29050.62">4112 13583 1534 0,'-26'-5'0'0,"-47"-11"56"16,-26-1 1-16,-17 2 51 15,-11 2 0-15,-5 6-41 16,-4 6 0-16,-7 2-36 16,-7 6 0-16,-12 6-13 15,-4 4 1-15,2 9-5 16,7 12 0-16,7 12-4 16,-3 7 0-16,-1 2-2 0,-5 10 0 15,-6 14-3-15,2 14 0 16,10 16 0-16,6 16 0 15,5 10-2-15,6 5 0 16,5-1-1-16,22-3 0 16,22 1-1-16,22-17 0 15,23-13-1-15,12-6 1 16,14 1-1-16,12 1 0 16,8 1 0-16,15 2 0 15,13-1 0-15,17-3 0 16,24 3-1-16,11 3 1 15,8 6-1-15,16 0 1 16,24-6-2-16,11-1 1 16,10 2-1-16,6-10 1 15,12-7-1-15,9-12 0 0,20-13-2 16,8-12 0-16,12-5 0 16,11-4 0-16,9-5-1 15,21-3 1-15,9-4-1 16,19-2 0-16,9 0 0 15,9-1 1-15,2-6-1 16,12-3 0-16,21-7 1 16,9-3 0-16,-3-6 0 15,10-3 1-15,26-2 0 0,4-1 0 16,0-6 0-16,0 0 1 16,6 2-1-16,3 0 0 15,19-1 2-15,0-1 0 16,6 0 1-16,3 4 0 15,5 3 0-15,4 0 0 16,0 2 0-16,2 0 1 16,-1 0 0-16,3 0 1 15,14-4 0-15,-6-3 1 16,0-1 0-16,-1-1 0 16,4 2 2-16,-2 2 0 15,-1-2 2-15,2 0 0 16,-2 3 2-16,-1-1 1 15,-4-6-1-15,-2 3 1 16,0 1 1-16,0-5 0 16,0-8 0-16,-12 0 0 15,-5-6-1-15,-2-7 0 16,-2-9 1-16,0-5 1 16,-7-8-3-16,-7-4 0 0,-9-9 1 15,-19-5 0-15,-18-6-2 16,-27 1 1-16,-17 3 0 15,-30-6 1-15,-23-11 6 16,-33-1 1-16,-31 3 4 16,-34-2 1-16,-38 0 9 15,-32-3 1-15,-26-9-5 16,-28 3 1-16,-30 8 4 16,-28-1 0-16,-27-6-3 15,-32-4 1-15,-30-9-3 0,-31-6 1 16,-30-4-7-16,-32-7 1 15,-30-2-5-15,-29 4 0 16,-20-3-3-16,-25 3 0 16,-25-1-2-16,-26 1 1 15,-24 2-2-15,-34 1 0 16,-31 7-3-16,-13 8 1 16,-24 7-1-16,-13 12 0 15,-17 2-2-15,-28 1 1 16,-17 5-1-16,-6 10 1 15,-12 5-2-15,-9 8 1 16,-14 6-4-16,-12 7 1 16,-16 11-2-16,-25 5 0 15,-5 6-1-15,-7 6 0 16,-4 4-3-16,-9-3 0 0,-10 1-5 16,-16-2 0-16,-7-6-4 15,-7 5 1-15,-9 2-1 16,-7 4 1-16,-7 5 0 15,5 11 0-15,0 14 2 16,9 18 0-16,4 20 3 16,-6 29 1-16,-3 19-1 15,-4 38 1-15,-1 36-17 16,-4 47 1-16,10 46-4 16,22 20 1-16,707-296-2009 0</inkml:trace>
</inkml:ink>
</file>

<file path=ppt/ink/ink9.xml><?xml version="1.0" encoding="utf-8"?>
<inkml:ink xmlns:inkml="http://www.w3.org/2003/InkML">
  <inkml:definitions>
    <inkml:context xml:id="ctx0">
      <inkml:inkSource xml:id="inkSrc0">
        <inkml:traceFormat>
          <inkml:channel name="X" type="integer" max="19200" units="cm"/>
          <inkml:channel name="Y" type="integer" max="11008" units="cm"/>
          <inkml:channel name="F" type="integer" max="4096" units="dev"/>
          <inkml:channel name="T" type="integer" max="2.14748E9" units="dev"/>
        </inkml:traceFormat>
        <inkml:channelProperties>
          <inkml:channelProperty channel="X" name="resolution" value="621.35925" units="1/cm"/>
          <inkml:channelProperty channel="Y" name="resolution" value="632.64368" units="1/cm"/>
          <inkml:channelProperty channel="F" name="resolution" value="0" units="1/dev"/>
          <inkml:channelProperty channel="T" name="resolution" value="1" units="1/dev"/>
        </inkml:channelProperties>
      </inkml:inkSource>
      <inkml:timestamp xml:id="ts0" timeString="2023-03-28T19:35:25.981"/>
    </inkml:context>
    <inkml:brush xml:id="br0">
      <inkml:brushProperty name="width" value="0.05292" units="cm"/>
      <inkml:brushProperty name="height" value="0.05292" units="cm"/>
      <inkml:brushProperty name="color" value="#FF0000"/>
    </inkml:brush>
  </inkml:definitions>
  <inkml:trace contextRef="#ctx0" brushRef="#br0">12009 6876 1119 0,'0'0'0'16,"0"0"21"-16,0 0 0 16,0 0 21-16,0 0 1 0,0 0-8 15,0 0 1-15,0 0-16 16,0 0 0-16,0 0-9 15,-7-20 0-15,7 20-2 16,0 0 0-16,0 0 4 16,0-5 1-16,0 5 2 15,0 0 1-15,0 0 0 16,0 0 0-16,9-5 0 16,-9 5 0-16,0 0 0 15,8 7 0-15,-8-7 4 0,4 10 0 16,-2-4 1-16,-2 1 0 15,0 1 3-15,0 4 1 16,0 6-3-16,0 2 0 16,3 10 0-1,6 1 1-15,0 4-3 0,5 1 0 16,0 2-2-16,2-2 1 16,0-3-2-16,-2 2 0 15,-2 6-5-15,2 3 1 16,4-8-2-16,0 4 0 15,1 0-2-15,4 5 1 16,7 1-3-16,-2 6 0 16,6-2-2-16,3 1 1 15,3 6-3-15,-3 1 0 16,1 7 0-16,-3 2 1 16,0 6-2-16,-3 1 1 15,-6 1-1-15,1-5 0 0,1-7 0 16,0-3 1-16,-1-1 0 15,-1-2 0-15,1-3 1 16,1-2 0-16,0-4 0 16,-2-6 1-16,-4-9-1 15,-3-2 0-15,2 0 1 16,-3-3 1-16,-8-13 0 16,-1-4 0-16,-3-4 0 15,-1-2 0-15,-5-5-1 16,3 8 0-16,-3-8 0 15,0 0 1-15,0 0-1 16,0 0 1-16,0 0 1 0,-12-12 0 16,1-8 0-16,-3-6 1 15,2-4 1-15,3-3 0 16,-1-8 0-16,-3-8 0 16,-1-1-1-16,-4-4 1 15,1-4-3-15,-3 1 1 16,3-4-1-16,-6 2 1 15,0 0-1-15,-2 2 1 16,1-9-2-16,-1 1 0 16,0-10 0-16,-3 3 1 15,1-1-1-15,1 4 1 16,-4-4 0-16,-2 2 0 16,-1-5-1-16,1 0 0 15,-3 8 0-15,-1 2 0 16,3 6 0-16,3 1 0 0,-2 0 0 15,4 4 1-15,2 5 0 16,-1 5 0-16,4 0 0 16,0 3 0-16,0 4-2 15,2 3 0-15,3 1-1 16,-1 1 0-16,-4 4-2 16,2 3 1-16,7 1-2 15,5 8 1-15,4 1-1 16,1 3 0-16,2 6-1 15,2 7 1-15,0 0-1 16,0 0 0-16,0 17 0 0,7 14 0 16,9 11 0-16,2-1 0 15,1 9-1-15,3 8 1 16,2 7-1-16,3 10 1 16,-1 3-1-16,1 5 0 15,4 3-2-15,3-1 1 16,6 8-2-16,3 6 1 15,3-4-2-15,0 7 1 16,-4 4-3-16,2-1 1 16,-3 8-1-16,-1 1 0 15,4-7-1-15,-1 1 1 16,1-10 1-16,0-9 1 16,2-8 1-16,-6-10 0 15,1-5 1-15,-8-13 1 16,-3-2 0-16,-7-12 0 15,-2-9 0-15,-7-13 1 0,-5-5-1 16,-3-3 1-16,-6-9 0 16,0 0 0-16,0 0 1 15,-20-14 0-15,-1-22 0 16,-7-13 0-16,-6-10 1 16,-3-3 1-16,0-11 2 15,-3-3 0-15,4-7 3 16,5-5 1-16,2-7 0 15,-1 0 1-15,4 3 0 16,1-7 0-16,-7-3 0 0,-1 2 0 16,1 1-1-16,-1 4 1 15,-3-4-2-15,1 4 0 16,-2 0-1-16,2 3 0 16,3 2-1-16,2 4 0 15,2 4-2-15,3 11 0 16,8 13-1-16,2 9 1 15,3 16-2-15,3 9 1 16,4 10-2-16,1 5 1 16,4 9-1-16,0 9 0 15,6 12-1-15,4 5 1 16,8 14-4-16,7 13 0 16,10 15-6-16,5 13 0 15,10 9-5-15,5 14 1 16,-4 12-5-16,2 12 1 15,-4 9-3-15,0 18 1 0,6 17 2 16,-13 8 0-16,-42-180-1729 16</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8393F9F-0B51-4BC1-81BE-F03AA4E7A6DF}" type="datetimeFigureOut">
              <a:rPr lang="en-US" smtClean="0"/>
              <a:t>3/30/2023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1F10DB2-57A3-46CC-9511-C5548BE4D4C8}" type="slidenum">
              <a:rPr lang="en-US" smtClean="0"/>
              <a:t>‹#›</a:t>
            </a:fld>
            <a:endParaRPr lang="en-US"/>
          </a:p>
        </p:txBody>
      </p:sp>
    </p:spTree>
    <p:extLst>
      <p:ext uri="{BB962C8B-B14F-4D97-AF65-F5344CB8AC3E}">
        <p14:creationId xmlns:p14="http://schemas.microsoft.com/office/powerpoint/2010/main" val="40548625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1057" name="Slide Image Placeholder 1"/>
          <p:cNvSpPr>
            <a:spLocks noGrp="1" noRot="1" noChangeAspect="1"/>
          </p:cNvSpPr>
          <p:nvPr>
            <p:ph type="sldImg"/>
          </p:nvPr>
        </p:nvSpPr>
        <p:spPr>
          <a:ln/>
        </p:spPr>
      </p:sp>
      <p:sp>
        <p:nvSpPr>
          <p:cNvPr id="94105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94105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4700" b="1">
                <a:solidFill>
                  <a:schemeClr val="tx1"/>
                </a:solidFill>
                <a:latin typeface="Verdana" pitchFamily="34" charset="0"/>
              </a:defRPr>
            </a:lvl1pPr>
            <a:lvl2pPr marL="729057" indent="-280406" defTabSz="914437" eaLnBrk="0" hangingPunct="0">
              <a:defRPr sz="4700" b="1">
                <a:solidFill>
                  <a:schemeClr val="tx1"/>
                </a:solidFill>
                <a:latin typeface="Verdana" pitchFamily="34" charset="0"/>
              </a:defRPr>
            </a:lvl2pPr>
            <a:lvl3pPr marL="1121626" indent="-224325" defTabSz="914437" eaLnBrk="0" hangingPunct="0">
              <a:defRPr sz="4700" b="1">
                <a:solidFill>
                  <a:schemeClr val="tx1"/>
                </a:solidFill>
                <a:latin typeface="Verdana" pitchFamily="34" charset="0"/>
              </a:defRPr>
            </a:lvl3pPr>
            <a:lvl4pPr marL="1570276" indent="-224325" defTabSz="914437" eaLnBrk="0" hangingPunct="0">
              <a:defRPr sz="4700" b="1">
                <a:solidFill>
                  <a:schemeClr val="tx1"/>
                </a:solidFill>
                <a:latin typeface="Verdana" pitchFamily="34" charset="0"/>
              </a:defRPr>
            </a:lvl4pPr>
            <a:lvl5pPr marL="2018927" indent="-224325" defTabSz="914437" eaLnBrk="0" hangingPunct="0">
              <a:defRPr sz="4700" b="1">
                <a:solidFill>
                  <a:schemeClr val="tx1"/>
                </a:solidFill>
                <a:latin typeface="Verdana" pitchFamily="34" charset="0"/>
              </a:defRPr>
            </a:lvl5pPr>
            <a:lvl6pPr marL="2467577" indent="-224325" defTabSz="914437" eaLnBrk="0" fontAlgn="base" hangingPunct="0">
              <a:spcBef>
                <a:spcPct val="0"/>
              </a:spcBef>
              <a:spcAft>
                <a:spcPct val="0"/>
              </a:spcAft>
              <a:defRPr sz="4700" b="1">
                <a:solidFill>
                  <a:schemeClr val="tx1"/>
                </a:solidFill>
                <a:latin typeface="Verdana" pitchFamily="34" charset="0"/>
              </a:defRPr>
            </a:lvl6pPr>
            <a:lvl7pPr marL="2916227" indent="-224325" defTabSz="914437" eaLnBrk="0" fontAlgn="base" hangingPunct="0">
              <a:spcBef>
                <a:spcPct val="0"/>
              </a:spcBef>
              <a:spcAft>
                <a:spcPct val="0"/>
              </a:spcAft>
              <a:defRPr sz="4700" b="1">
                <a:solidFill>
                  <a:schemeClr val="tx1"/>
                </a:solidFill>
                <a:latin typeface="Verdana" pitchFamily="34" charset="0"/>
              </a:defRPr>
            </a:lvl7pPr>
            <a:lvl8pPr marL="3364878" indent="-224325" defTabSz="914437" eaLnBrk="0" fontAlgn="base" hangingPunct="0">
              <a:spcBef>
                <a:spcPct val="0"/>
              </a:spcBef>
              <a:spcAft>
                <a:spcPct val="0"/>
              </a:spcAft>
              <a:defRPr sz="4700" b="1">
                <a:solidFill>
                  <a:schemeClr val="tx1"/>
                </a:solidFill>
                <a:latin typeface="Verdana" pitchFamily="34" charset="0"/>
              </a:defRPr>
            </a:lvl8pPr>
            <a:lvl9pPr marL="3813528" indent="-224325" defTabSz="914437" eaLnBrk="0" fontAlgn="base" hangingPunct="0">
              <a:spcBef>
                <a:spcPct val="0"/>
              </a:spcBef>
              <a:spcAft>
                <a:spcPct val="0"/>
              </a:spcAft>
              <a:defRPr sz="4700" b="1">
                <a:solidFill>
                  <a:schemeClr val="tx1"/>
                </a:solidFill>
                <a:latin typeface="Verdana" pitchFamily="34" charset="0"/>
              </a:defRPr>
            </a:lvl9pPr>
          </a:lstStyle>
          <a:p>
            <a:pPr eaLnBrk="1" hangingPunct="1"/>
            <a:fld id="{57C18034-BBD4-4D20-91BF-BEEBF5E7556E}" type="slidenum">
              <a:rPr lang="en-US" altLang="en-US" sz="1200" b="0">
                <a:latin typeface="Times New Roman" pitchFamily="18" charset="0"/>
              </a:rPr>
              <a:pPr eaLnBrk="1" hangingPunct="1"/>
              <a:t>30</a:t>
            </a:fld>
            <a:endParaRPr lang="en-US" altLang="en-US" sz="1200" b="0">
              <a:latin typeface="Times New Roman" pitchFamily="18" charset="0"/>
            </a:endParaRPr>
          </a:p>
        </p:txBody>
      </p:sp>
    </p:spTree>
    <p:extLst>
      <p:ext uri="{BB962C8B-B14F-4D97-AF65-F5344CB8AC3E}">
        <p14:creationId xmlns:p14="http://schemas.microsoft.com/office/powerpoint/2010/main" val="7764543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8589E0E9-04AC-419E-B9CE-8F64EFAABE2C}" type="slidenum">
              <a:rPr kumimoji="0" lang="en-US" altLang="en-US" sz="1800" b="0" i="0" u="none" strike="noStrike" kern="0" cap="none" spc="0" normalizeH="0" baseline="0" noProof="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55</a:t>
            </a:fld>
            <a:endParaRPr kumimoji="0" lang="en-US" altLang="en-US" sz="1800" b="0" i="0" u="none" strike="noStrike" kern="0" cap="none" spc="0" normalizeH="0" baseline="0" noProof="0">
              <a:ln>
                <a:noFill/>
              </a:ln>
              <a:solidFill>
                <a:sysClr val="windowText" lastClr="000000"/>
              </a:solidFill>
              <a:effectLst/>
              <a:uLnTx/>
              <a:uFillTx/>
            </a:endParaRPr>
          </a:p>
        </p:txBody>
      </p:sp>
      <p:sp>
        <p:nvSpPr>
          <p:cNvPr id="263170" name="Rectangle 2"/>
          <p:cNvSpPr>
            <a:spLocks noGrp="1" noRot="1" noChangeAspect="1" noChangeArrowheads="1" noTextEdit="1"/>
          </p:cNvSpPr>
          <p:nvPr>
            <p:ph type="sldImg"/>
          </p:nvPr>
        </p:nvSpPr>
        <p:spPr>
          <a:ln/>
        </p:spPr>
      </p:sp>
      <p:sp>
        <p:nvSpPr>
          <p:cNvPr id="263171" name="Rectangle 3"/>
          <p:cNvSpPr>
            <a:spLocks noGrp="1" noChangeArrowheads="1"/>
          </p:cNvSpPr>
          <p:nvPr>
            <p:ph type="body" idx="1"/>
          </p:nvPr>
        </p:nvSpPr>
        <p:spPr/>
        <p:txBody>
          <a:bodyPr/>
          <a:lstStyle/>
          <a:p>
            <a:r>
              <a:rPr lang="en-US" altLang="en-US" dirty="0"/>
              <a:t>One add on to salinity. Its sometimes</a:t>
            </a:r>
            <a:r>
              <a:rPr lang="en-US" altLang="en-US" baseline="0" dirty="0"/>
              <a:t> forgotten that marshes can adapt and adjust to salt pulses by shifting to a more salt tolerant community, as occurred here at one site, in response to the extended drought of 2000. Reversing the shift is not a simple matter of reduced salinity, since 2001, salinity has been as low as before, but the marsh is a </a:t>
            </a:r>
            <a:r>
              <a:rPr lang="en-US" altLang="en-US" baseline="0" dirty="0" err="1"/>
              <a:t>bulltongue</a:t>
            </a:r>
            <a:r>
              <a:rPr lang="en-US" altLang="en-US" baseline="0" dirty="0"/>
              <a:t> marsh even today.</a:t>
            </a:r>
            <a:endParaRPr lang="en-US" altLang="en-US" dirty="0"/>
          </a:p>
        </p:txBody>
      </p:sp>
    </p:spTree>
    <p:extLst>
      <p:ext uri="{BB962C8B-B14F-4D97-AF65-F5344CB8AC3E}">
        <p14:creationId xmlns:p14="http://schemas.microsoft.com/office/powerpoint/2010/main" val="5854055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1057" name="Slide Image Placeholder 1"/>
          <p:cNvSpPr>
            <a:spLocks noGrp="1" noRot="1" noChangeAspect="1"/>
          </p:cNvSpPr>
          <p:nvPr>
            <p:ph type="sldImg"/>
          </p:nvPr>
        </p:nvSpPr>
        <p:spPr>
          <a:ln/>
        </p:spPr>
      </p:sp>
      <p:sp>
        <p:nvSpPr>
          <p:cNvPr id="94105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94105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4700" b="1">
                <a:solidFill>
                  <a:schemeClr val="tx1"/>
                </a:solidFill>
                <a:latin typeface="Verdana" pitchFamily="34" charset="0"/>
              </a:defRPr>
            </a:lvl1pPr>
            <a:lvl2pPr marL="729057" indent="-280406" defTabSz="914437" eaLnBrk="0" hangingPunct="0">
              <a:defRPr sz="4700" b="1">
                <a:solidFill>
                  <a:schemeClr val="tx1"/>
                </a:solidFill>
                <a:latin typeface="Verdana" pitchFamily="34" charset="0"/>
              </a:defRPr>
            </a:lvl2pPr>
            <a:lvl3pPr marL="1121626" indent="-224325" defTabSz="914437" eaLnBrk="0" hangingPunct="0">
              <a:defRPr sz="4700" b="1">
                <a:solidFill>
                  <a:schemeClr val="tx1"/>
                </a:solidFill>
                <a:latin typeface="Verdana" pitchFamily="34" charset="0"/>
              </a:defRPr>
            </a:lvl3pPr>
            <a:lvl4pPr marL="1570276" indent="-224325" defTabSz="914437" eaLnBrk="0" hangingPunct="0">
              <a:defRPr sz="4700" b="1">
                <a:solidFill>
                  <a:schemeClr val="tx1"/>
                </a:solidFill>
                <a:latin typeface="Verdana" pitchFamily="34" charset="0"/>
              </a:defRPr>
            </a:lvl4pPr>
            <a:lvl5pPr marL="2018927" indent="-224325" defTabSz="914437" eaLnBrk="0" hangingPunct="0">
              <a:defRPr sz="4700" b="1">
                <a:solidFill>
                  <a:schemeClr val="tx1"/>
                </a:solidFill>
                <a:latin typeface="Verdana" pitchFamily="34" charset="0"/>
              </a:defRPr>
            </a:lvl5pPr>
            <a:lvl6pPr marL="2467577" indent="-224325" defTabSz="914437" eaLnBrk="0" fontAlgn="base" hangingPunct="0">
              <a:spcBef>
                <a:spcPct val="0"/>
              </a:spcBef>
              <a:spcAft>
                <a:spcPct val="0"/>
              </a:spcAft>
              <a:defRPr sz="4700" b="1">
                <a:solidFill>
                  <a:schemeClr val="tx1"/>
                </a:solidFill>
                <a:latin typeface="Verdana" pitchFamily="34" charset="0"/>
              </a:defRPr>
            </a:lvl6pPr>
            <a:lvl7pPr marL="2916227" indent="-224325" defTabSz="914437" eaLnBrk="0" fontAlgn="base" hangingPunct="0">
              <a:spcBef>
                <a:spcPct val="0"/>
              </a:spcBef>
              <a:spcAft>
                <a:spcPct val="0"/>
              </a:spcAft>
              <a:defRPr sz="4700" b="1">
                <a:solidFill>
                  <a:schemeClr val="tx1"/>
                </a:solidFill>
                <a:latin typeface="Verdana" pitchFamily="34" charset="0"/>
              </a:defRPr>
            </a:lvl7pPr>
            <a:lvl8pPr marL="3364878" indent="-224325" defTabSz="914437" eaLnBrk="0" fontAlgn="base" hangingPunct="0">
              <a:spcBef>
                <a:spcPct val="0"/>
              </a:spcBef>
              <a:spcAft>
                <a:spcPct val="0"/>
              </a:spcAft>
              <a:defRPr sz="4700" b="1">
                <a:solidFill>
                  <a:schemeClr val="tx1"/>
                </a:solidFill>
                <a:latin typeface="Verdana" pitchFamily="34" charset="0"/>
              </a:defRPr>
            </a:lvl8pPr>
            <a:lvl9pPr marL="3813528" indent="-224325" defTabSz="914437" eaLnBrk="0" fontAlgn="base" hangingPunct="0">
              <a:spcBef>
                <a:spcPct val="0"/>
              </a:spcBef>
              <a:spcAft>
                <a:spcPct val="0"/>
              </a:spcAft>
              <a:defRPr sz="4700" b="1">
                <a:solidFill>
                  <a:schemeClr val="tx1"/>
                </a:solidFill>
                <a:latin typeface="Verdana" pitchFamily="34" charset="0"/>
              </a:defRPr>
            </a:lvl9pPr>
          </a:lstStyle>
          <a:p>
            <a:pPr eaLnBrk="1" hangingPunct="1"/>
            <a:fld id="{57C18034-BBD4-4D20-91BF-BEEBF5E7556E}" type="slidenum">
              <a:rPr lang="en-US" altLang="en-US" sz="1200" b="0">
                <a:latin typeface="Times New Roman" pitchFamily="18" charset="0"/>
              </a:rPr>
              <a:pPr eaLnBrk="1" hangingPunct="1"/>
              <a:t>78</a:t>
            </a:fld>
            <a:endParaRPr lang="en-US" altLang="en-US" sz="1200" b="0">
              <a:latin typeface="Times New Roman" pitchFamily="18"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1F10DB2-57A3-46CC-9511-C5548BE4D4C8}" type="slidenum">
              <a:rPr lang="en-US" smtClean="0"/>
              <a:t>87</a:t>
            </a:fld>
            <a:endParaRPr lang="en-US"/>
          </a:p>
        </p:txBody>
      </p:sp>
    </p:spTree>
    <p:extLst>
      <p:ext uri="{BB962C8B-B14F-4D97-AF65-F5344CB8AC3E}">
        <p14:creationId xmlns:p14="http://schemas.microsoft.com/office/powerpoint/2010/main" val="11466501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3" name="Slide Image Placeholder 1"/>
          <p:cNvSpPr>
            <a:spLocks noGrp="1" noRot="1" noChangeAspect="1" noTextEdit="1"/>
          </p:cNvSpPr>
          <p:nvPr>
            <p:ph type="sldImg"/>
          </p:nvPr>
        </p:nvSpPr>
        <p:spPr>
          <a:ln/>
        </p:spPr>
      </p:sp>
      <p:sp>
        <p:nvSpPr>
          <p:cNvPr id="81203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81203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sz="4800" b="1">
                <a:solidFill>
                  <a:schemeClr val="tx1"/>
                </a:solidFill>
                <a:latin typeface="Verdana" pitchFamily="34" charset="0"/>
              </a:defRPr>
            </a:lvl1pPr>
            <a:lvl2pPr marL="742950" indent="-285750" defTabSz="931863" eaLnBrk="0" hangingPunct="0">
              <a:defRPr sz="4800" b="1">
                <a:solidFill>
                  <a:schemeClr val="tx1"/>
                </a:solidFill>
                <a:latin typeface="Verdana" pitchFamily="34" charset="0"/>
              </a:defRPr>
            </a:lvl2pPr>
            <a:lvl3pPr marL="1143000" indent="-228600" defTabSz="931863" eaLnBrk="0" hangingPunct="0">
              <a:defRPr sz="4800" b="1">
                <a:solidFill>
                  <a:schemeClr val="tx1"/>
                </a:solidFill>
                <a:latin typeface="Verdana" pitchFamily="34" charset="0"/>
              </a:defRPr>
            </a:lvl3pPr>
            <a:lvl4pPr marL="1600200" indent="-228600" defTabSz="931863" eaLnBrk="0" hangingPunct="0">
              <a:defRPr sz="4800" b="1">
                <a:solidFill>
                  <a:schemeClr val="tx1"/>
                </a:solidFill>
                <a:latin typeface="Verdana" pitchFamily="34" charset="0"/>
              </a:defRPr>
            </a:lvl4pPr>
            <a:lvl5pPr marL="2057400" indent="-228600" defTabSz="931863" eaLnBrk="0" hangingPunct="0">
              <a:defRPr sz="4800" b="1">
                <a:solidFill>
                  <a:schemeClr val="tx1"/>
                </a:solidFill>
                <a:latin typeface="Verdana" pitchFamily="34" charset="0"/>
              </a:defRPr>
            </a:lvl5pPr>
            <a:lvl6pPr marL="2514600" indent="-228600" defTabSz="931863" eaLnBrk="0" fontAlgn="base" hangingPunct="0">
              <a:spcBef>
                <a:spcPct val="0"/>
              </a:spcBef>
              <a:spcAft>
                <a:spcPct val="0"/>
              </a:spcAft>
              <a:defRPr sz="4800" b="1">
                <a:solidFill>
                  <a:schemeClr val="tx1"/>
                </a:solidFill>
                <a:latin typeface="Verdana" pitchFamily="34" charset="0"/>
              </a:defRPr>
            </a:lvl6pPr>
            <a:lvl7pPr marL="2971800" indent="-228600" defTabSz="931863" eaLnBrk="0" fontAlgn="base" hangingPunct="0">
              <a:spcBef>
                <a:spcPct val="0"/>
              </a:spcBef>
              <a:spcAft>
                <a:spcPct val="0"/>
              </a:spcAft>
              <a:defRPr sz="4800" b="1">
                <a:solidFill>
                  <a:schemeClr val="tx1"/>
                </a:solidFill>
                <a:latin typeface="Verdana" pitchFamily="34" charset="0"/>
              </a:defRPr>
            </a:lvl7pPr>
            <a:lvl8pPr marL="3429000" indent="-228600" defTabSz="931863" eaLnBrk="0" fontAlgn="base" hangingPunct="0">
              <a:spcBef>
                <a:spcPct val="0"/>
              </a:spcBef>
              <a:spcAft>
                <a:spcPct val="0"/>
              </a:spcAft>
              <a:defRPr sz="4800" b="1">
                <a:solidFill>
                  <a:schemeClr val="tx1"/>
                </a:solidFill>
                <a:latin typeface="Verdana" pitchFamily="34" charset="0"/>
              </a:defRPr>
            </a:lvl8pPr>
            <a:lvl9pPr marL="3886200" indent="-228600" defTabSz="931863" eaLnBrk="0" fontAlgn="base" hangingPunct="0">
              <a:spcBef>
                <a:spcPct val="0"/>
              </a:spcBef>
              <a:spcAft>
                <a:spcPct val="0"/>
              </a:spcAft>
              <a:defRPr sz="4800" b="1">
                <a:solidFill>
                  <a:schemeClr val="tx1"/>
                </a:solidFill>
                <a:latin typeface="Verdana" pitchFamily="34" charset="0"/>
              </a:defRPr>
            </a:lvl9pPr>
          </a:lstStyle>
          <a:p>
            <a:pPr eaLnBrk="1" hangingPunct="1"/>
            <a:fld id="{8E5A81C7-1337-4F19-A8B0-65B9E2239AF2}" type="slidenum">
              <a:rPr lang="en-US" altLang="en-US" sz="1200" b="0" smtClean="0">
                <a:latin typeface="Times New Roman" pitchFamily="18" charset="0"/>
              </a:rPr>
              <a:pPr eaLnBrk="1" hangingPunct="1"/>
              <a:t>31</a:t>
            </a:fld>
            <a:endParaRPr lang="en-US" altLang="en-US" sz="1200" b="0">
              <a:latin typeface="Times New Roman" pitchFamily="18" charset="0"/>
            </a:endParaRPr>
          </a:p>
        </p:txBody>
      </p:sp>
    </p:spTree>
    <p:extLst>
      <p:ext uri="{BB962C8B-B14F-4D97-AF65-F5344CB8AC3E}">
        <p14:creationId xmlns:p14="http://schemas.microsoft.com/office/powerpoint/2010/main" val="38578652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7"/>
        <p:cNvGrpSpPr/>
        <p:nvPr/>
      </p:nvGrpSpPr>
      <p:grpSpPr>
        <a:xfrm>
          <a:off x="0" y="0"/>
          <a:ext cx="0" cy="0"/>
          <a:chOff x="0" y="0"/>
          <a:chExt cx="0" cy="0"/>
        </a:xfrm>
      </p:grpSpPr>
      <p:sp>
        <p:nvSpPr>
          <p:cNvPr id="1398" name="Shape 1398"/>
          <p:cNvSpPr txBox="1">
            <a:spLocks noGrp="1"/>
          </p:cNvSpPr>
          <p:nvPr>
            <p:ph type="body" idx="1"/>
          </p:nvPr>
        </p:nvSpPr>
        <p:spPr>
          <a:xfrm>
            <a:off x="685801" y="4343400"/>
            <a:ext cx="5486399" cy="4114800"/>
          </a:xfrm>
          <a:prstGeom prst="rect">
            <a:avLst/>
          </a:prstGeom>
        </p:spPr>
        <p:txBody>
          <a:bodyPr lIns="91420" tIns="91420" rIns="91420" bIns="91420" anchor="t" anchorCtr="0">
            <a:normAutofit/>
          </a:bodyPr>
          <a:lstStyle/>
          <a:p>
            <a:endParaRPr/>
          </a:p>
        </p:txBody>
      </p:sp>
      <p:sp>
        <p:nvSpPr>
          <p:cNvPr id="1399" name="Shape 1399"/>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a:solidFill>
              <a:srgbClr val="000000"/>
            </a:solidFill>
            <a:prstDash val="solid"/>
            <a:round/>
            <a:headEnd type="none" w="med" len="med"/>
            <a:tailEnd type="none" w="med" len="med"/>
          </a:ln>
        </p:spPr>
      </p:sp>
    </p:spTree>
    <p:extLst>
      <p:ext uri="{BB962C8B-B14F-4D97-AF65-F5344CB8AC3E}">
        <p14:creationId xmlns:p14="http://schemas.microsoft.com/office/powerpoint/2010/main" val="20950519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Slide Image Placeholder 1"/>
          <p:cNvSpPr>
            <a:spLocks noGrp="1" noRot="1" noChangeAspect="1"/>
          </p:cNvSpPr>
          <p:nvPr>
            <p:ph type="sldImg"/>
          </p:nvPr>
        </p:nvSpPr>
        <p:spPr>
          <a:ln/>
        </p:spPr>
      </p:sp>
      <p:sp>
        <p:nvSpPr>
          <p:cNvPr id="81408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81408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sz="4800" b="1">
                <a:solidFill>
                  <a:schemeClr val="tx1"/>
                </a:solidFill>
                <a:latin typeface="Verdana" pitchFamily="34" charset="0"/>
              </a:defRPr>
            </a:lvl1pPr>
            <a:lvl2pPr marL="742950" indent="-285750" defTabSz="931863" eaLnBrk="0" hangingPunct="0">
              <a:defRPr sz="4800" b="1">
                <a:solidFill>
                  <a:schemeClr val="tx1"/>
                </a:solidFill>
                <a:latin typeface="Verdana" pitchFamily="34" charset="0"/>
              </a:defRPr>
            </a:lvl2pPr>
            <a:lvl3pPr marL="1143000" indent="-228600" defTabSz="931863" eaLnBrk="0" hangingPunct="0">
              <a:defRPr sz="4800" b="1">
                <a:solidFill>
                  <a:schemeClr val="tx1"/>
                </a:solidFill>
                <a:latin typeface="Verdana" pitchFamily="34" charset="0"/>
              </a:defRPr>
            </a:lvl3pPr>
            <a:lvl4pPr marL="1600200" indent="-228600" defTabSz="931863" eaLnBrk="0" hangingPunct="0">
              <a:defRPr sz="4800" b="1">
                <a:solidFill>
                  <a:schemeClr val="tx1"/>
                </a:solidFill>
                <a:latin typeface="Verdana" pitchFamily="34" charset="0"/>
              </a:defRPr>
            </a:lvl4pPr>
            <a:lvl5pPr marL="2057400" indent="-228600" defTabSz="931863" eaLnBrk="0" hangingPunct="0">
              <a:defRPr sz="4800" b="1">
                <a:solidFill>
                  <a:schemeClr val="tx1"/>
                </a:solidFill>
                <a:latin typeface="Verdana" pitchFamily="34" charset="0"/>
              </a:defRPr>
            </a:lvl5pPr>
            <a:lvl6pPr marL="2514600" indent="-228600" defTabSz="931863" eaLnBrk="0" fontAlgn="base" hangingPunct="0">
              <a:spcBef>
                <a:spcPct val="0"/>
              </a:spcBef>
              <a:spcAft>
                <a:spcPct val="0"/>
              </a:spcAft>
              <a:defRPr sz="4800" b="1">
                <a:solidFill>
                  <a:schemeClr val="tx1"/>
                </a:solidFill>
                <a:latin typeface="Verdana" pitchFamily="34" charset="0"/>
              </a:defRPr>
            </a:lvl6pPr>
            <a:lvl7pPr marL="2971800" indent="-228600" defTabSz="931863" eaLnBrk="0" fontAlgn="base" hangingPunct="0">
              <a:spcBef>
                <a:spcPct val="0"/>
              </a:spcBef>
              <a:spcAft>
                <a:spcPct val="0"/>
              </a:spcAft>
              <a:defRPr sz="4800" b="1">
                <a:solidFill>
                  <a:schemeClr val="tx1"/>
                </a:solidFill>
                <a:latin typeface="Verdana" pitchFamily="34" charset="0"/>
              </a:defRPr>
            </a:lvl7pPr>
            <a:lvl8pPr marL="3429000" indent="-228600" defTabSz="931863" eaLnBrk="0" fontAlgn="base" hangingPunct="0">
              <a:spcBef>
                <a:spcPct val="0"/>
              </a:spcBef>
              <a:spcAft>
                <a:spcPct val="0"/>
              </a:spcAft>
              <a:defRPr sz="4800" b="1">
                <a:solidFill>
                  <a:schemeClr val="tx1"/>
                </a:solidFill>
                <a:latin typeface="Verdana" pitchFamily="34" charset="0"/>
              </a:defRPr>
            </a:lvl8pPr>
            <a:lvl9pPr marL="3886200" indent="-228600" defTabSz="931863" eaLnBrk="0" fontAlgn="base" hangingPunct="0">
              <a:spcBef>
                <a:spcPct val="0"/>
              </a:spcBef>
              <a:spcAft>
                <a:spcPct val="0"/>
              </a:spcAft>
              <a:defRPr sz="4800" b="1">
                <a:solidFill>
                  <a:schemeClr val="tx1"/>
                </a:solidFill>
                <a:latin typeface="Verdana" pitchFamily="34" charset="0"/>
              </a:defRPr>
            </a:lvl9pPr>
          </a:lstStyle>
          <a:p>
            <a:pPr eaLnBrk="1" hangingPunct="1"/>
            <a:fld id="{7ABA561C-C043-4FA3-A441-12C8BB584A49}" type="slidenum">
              <a:rPr lang="en-US" altLang="en-US" sz="1200" b="0" smtClean="0">
                <a:latin typeface="Times New Roman" pitchFamily="18" charset="0"/>
              </a:rPr>
              <a:pPr eaLnBrk="1" hangingPunct="1"/>
              <a:t>37</a:t>
            </a:fld>
            <a:endParaRPr lang="en-US" altLang="en-US" sz="1200" b="0">
              <a:latin typeface="Times New Roman" pitchFamily="18" charset="0"/>
            </a:endParaRPr>
          </a:p>
        </p:txBody>
      </p:sp>
    </p:spTree>
    <p:extLst>
      <p:ext uri="{BB962C8B-B14F-4D97-AF65-F5344CB8AC3E}">
        <p14:creationId xmlns:p14="http://schemas.microsoft.com/office/powerpoint/2010/main" val="32905650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1969" name="Slide Image Placeholder 1"/>
          <p:cNvSpPr>
            <a:spLocks noGrp="1" noRot="1" noChangeAspect="1"/>
          </p:cNvSpPr>
          <p:nvPr>
            <p:ph type="sldImg"/>
          </p:nvPr>
        </p:nvSpPr>
        <p:spPr>
          <a:ln/>
        </p:spPr>
      </p:sp>
      <p:sp>
        <p:nvSpPr>
          <p:cNvPr id="8519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
        <p:nvSpPr>
          <p:cNvPr id="8519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sz="4800" b="1">
                <a:solidFill>
                  <a:schemeClr val="tx1"/>
                </a:solidFill>
                <a:latin typeface="Verdana" pitchFamily="34" charset="0"/>
              </a:defRPr>
            </a:lvl1pPr>
            <a:lvl2pPr marL="742950" indent="-285750" defTabSz="931863" eaLnBrk="0" hangingPunct="0">
              <a:defRPr sz="4800" b="1">
                <a:solidFill>
                  <a:schemeClr val="tx1"/>
                </a:solidFill>
                <a:latin typeface="Verdana" pitchFamily="34" charset="0"/>
              </a:defRPr>
            </a:lvl2pPr>
            <a:lvl3pPr marL="1143000" indent="-228600" defTabSz="931863" eaLnBrk="0" hangingPunct="0">
              <a:defRPr sz="4800" b="1">
                <a:solidFill>
                  <a:schemeClr val="tx1"/>
                </a:solidFill>
                <a:latin typeface="Verdana" pitchFamily="34" charset="0"/>
              </a:defRPr>
            </a:lvl3pPr>
            <a:lvl4pPr marL="1600200" indent="-228600" defTabSz="931863" eaLnBrk="0" hangingPunct="0">
              <a:defRPr sz="4800" b="1">
                <a:solidFill>
                  <a:schemeClr val="tx1"/>
                </a:solidFill>
                <a:latin typeface="Verdana" pitchFamily="34" charset="0"/>
              </a:defRPr>
            </a:lvl4pPr>
            <a:lvl5pPr marL="2057400" indent="-228600" defTabSz="931863" eaLnBrk="0" hangingPunct="0">
              <a:defRPr sz="4800" b="1">
                <a:solidFill>
                  <a:schemeClr val="tx1"/>
                </a:solidFill>
                <a:latin typeface="Verdana" pitchFamily="34" charset="0"/>
              </a:defRPr>
            </a:lvl5pPr>
            <a:lvl6pPr marL="2514600" indent="-228600" defTabSz="931863" eaLnBrk="0" fontAlgn="base" hangingPunct="0">
              <a:spcBef>
                <a:spcPct val="0"/>
              </a:spcBef>
              <a:spcAft>
                <a:spcPct val="0"/>
              </a:spcAft>
              <a:defRPr sz="4800" b="1">
                <a:solidFill>
                  <a:schemeClr val="tx1"/>
                </a:solidFill>
                <a:latin typeface="Verdana" pitchFamily="34" charset="0"/>
              </a:defRPr>
            </a:lvl6pPr>
            <a:lvl7pPr marL="2971800" indent="-228600" defTabSz="931863" eaLnBrk="0" fontAlgn="base" hangingPunct="0">
              <a:spcBef>
                <a:spcPct val="0"/>
              </a:spcBef>
              <a:spcAft>
                <a:spcPct val="0"/>
              </a:spcAft>
              <a:defRPr sz="4800" b="1">
                <a:solidFill>
                  <a:schemeClr val="tx1"/>
                </a:solidFill>
                <a:latin typeface="Verdana" pitchFamily="34" charset="0"/>
              </a:defRPr>
            </a:lvl7pPr>
            <a:lvl8pPr marL="3429000" indent="-228600" defTabSz="931863" eaLnBrk="0" fontAlgn="base" hangingPunct="0">
              <a:spcBef>
                <a:spcPct val="0"/>
              </a:spcBef>
              <a:spcAft>
                <a:spcPct val="0"/>
              </a:spcAft>
              <a:defRPr sz="4800" b="1">
                <a:solidFill>
                  <a:schemeClr val="tx1"/>
                </a:solidFill>
                <a:latin typeface="Verdana" pitchFamily="34" charset="0"/>
              </a:defRPr>
            </a:lvl8pPr>
            <a:lvl9pPr marL="3886200" indent="-228600" defTabSz="931863" eaLnBrk="0" fontAlgn="base" hangingPunct="0">
              <a:spcBef>
                <a:spcPct val="0"/>
              </a:spcBef>
              <a:spcAft>
                <a:spcPct val="0"/>
              </a:spcAft>
              <a:defRPr sz="4800" b="1">
                <a:solidFill>
                  <a:schemeClr val="tx1"/>
                </a:solidFill>
                <a:latin typeface="Verdana" pitchFamily="34" charset="0"/>
              </a:defRPr>
            </a:lvl9pPr>
          </a:lstStyle>
          <a:p>
            <a:pPr eaLnBrk="1" hangingPunct="1"/>
            <a:fld id="{65E6FFA9-ADE5-4FE8-BFB3-5944CEE279AB}" type="slidenum">
              <a:rPr lang="en-US" altLang="en-US" sz="1200" b="0" smtClean="0">
                <a:latin typeface="Times New Roman" pitchFamily="18" charset="0"/>
              </a:rPr>
              <a:pPr eaLnBrk="1" hangingPunct="1"/>
              <a:t>48</a:t>
            </a:fld>
            <a:endParaRPr lang="en-US" altLang="en-US" sz="1200" b="0">
              <a:latin typeface="Times New Roman" pitchFamily="18" charset="0"/>
            </a:endParaRPr>
          </a:p>
        </p:txBody>
      </p:sp>
    </p:spTree>
    <p:extLst>
      <p:ext uri="{BB962C8B-B14F-4D97-AF65-F5344CB8AC3E}">
        <p14:creationId xmlns:p14="http://schemas.microsoft.com/office/powerpoint/2010/main" val="20087651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65F62D5-8E64-4AF7-9A72-781B68BC0AC1}" type="slidenum">
              <a:rPr lang="en-US" smtClean="0"/>
              <a:pPr/>
              <a:t>50</a:t>
            </a:fld>
            <a:endParaRPr lang="en-US"/>
          </a:p>
        </p:txBody>
      </p:sp>
    </p:spTree>
    <p:extLst>
      <p:ext uri="{BB962C8B-B14F-4D97-AF65-F5344CB8AC3E}">
        <p14:creationId xmlns:p14="http://schemas.microsoft.com/office/powerpoint/2010/main" val="12205822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Rot="1" noChangeAspect="1" noChangeArrowheads="1" noTextEdit="1"/>
          </p:cNvSpPr>
          <p:nvPr>
            <p:ph type="sldImg"/>
          </p:nvPr>
        </p:nvSpPr>
        <p:spPr>
          <a:ln/>
        </p:spPr>
      </p:sp>
      <p:sp>
        <p:nvSpPr>
          <p:cNvPr id="706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satellite</a:t>
            </a:r>
            <a:r>
              <a:rPr lang="en-US" baseline="0" dirty="0"/>
              <a:t> image shows where the two types of processes dominate. </a:t>
            </a:r>
            <a:r>
              <a:rPr lang="en-US" dirty="0"/>
              <a:t>The Mississippi delta that is disintegrating in real time, and that we are trying to patch together, can be divided into two zones, an area where the river actively discharges water and sediments; and an inactive zone that may receive some river water, but very little clay silt or sand. Because of man</a:t>
            </a:r>
            <a:r>
              <a:rPr lang="en-US" baseline="0" dirty="0"/>
              <a:t> made engineering feats</a:t>
            </a:r>
            <a:r>
              <a:rPr lang="en-US" dirty="0"/>
              <a:t>, instead of a single active zone, the MRDP actually has two zones of active deposition. This is quite fortunate. Where would we be if we only had one zone?</a:t>
            </a:r>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C65F62D5-8E64-4AF7-9A72-781B68BC0AC1}"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52</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9129506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a:t>
            </a:r>
            <a:r>
              <a:rPr lang="en-US" baseline="0" dirty="0"/>
              <a:t> shows the mineral content of the upper 24 cm of soil in the delta plain. Red is mostly mineral soil, dark blue is mostly organic material. Darker orange and red colors are at the river mouths, some orange in the marshes between. This latter reflects storm surge deposition.</a:t>
            </a:r>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C65F62D5-8E64-4AF7-9A72-781B68BC0AC1}"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53</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3015299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30B3C72-4EBD-440C-80C1-AC3ADA1792D2}" type="slidenum">
              <a:rPr lang="en-US" smtClean="0"/>
              <a:pPr/>
              <a:t>‹#›</a:t>
            </a:fld>
            <a:endParaRPr lang="en-US"/>
          </a:p>
        </p:txBody>
      </p:sp>
    </p:spTree>
    <p:extLst>
      <p:ext uri="{BB962C8B-B14F-4D97-AF65-F5344CB8AC3E}">
        <p14:creationId xmlns:p14="http://schemas.microsoft.com/office/powerpoint/2010/main" val="19596711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9714557-63B9-4190-A52E-59397B2C4716}" type="slidenum">
              <a:rPr lang="en-US" smtClean="0"/>
              <a:pPr/>
              <a:t>‹#›</a:t>
            </a:fld>
            <a:endParaRPr lang="en-US"/>
          </a:p>
        </p:txBody>
      </p:sp>
    </p:spTree>
    <p:extLst>
      <p:ext uri="{BB962C8B-B14F-4D97-AF65-F5344CB8AC3E}">
        <p14:creationId xmlns:p14="http://schemas.microsoft.com/office/powerpoint/2010/main" val="24794254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CC72DA9-17E2-4331-9FAB-94E0D313419E}" type="slidenum">
              <a:rPr lang="en-US" smtClean="0"/>
              <a:pPr/>
              <a:t>‹#›</a:t>
            </a:fld>
            <a:endParaRPr lang="en-US"/>
          </a:p>
        </p:txBody>
      </p:sp>
    </p:spTree>
    <p:extLst>
      <p:ext uri="{BB962C8B-B14F-4D97-AF65-F5344CB8AC3E}">
        <p14:creationId xmlns:p14="http://schemas.microsoft.com/office/powerpoint/2010/main" val="35800788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009FE60-D02F-4892-B39E-0CD83713E8A5}" type="slidenum">
              <a:rPr lang="en-US" smtClean="0"/>
              <a:pPr/>
              <a:t>‹#›</a:t>
            </a:fld>
            <a:endParaRPr lang="en-US"/>
          </a:p>
        </p:txBody>
      </p:sp>
    </p:spTree>
    <p:extLst>
      <p:ext uri="{BB962C8B-B14F-4D97-AF65-F5344CB8AC3E}">
        <p14:creationId xmlns:p14="http://schemas.microsoft.com/office/powerpoint/2010/main" val="6199647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CEB1940-D5F9-4908-8CA5-93D72776393D}" type="slidenum">
              <a:rPr lang="en-US" smtClean="0"/>
              <a:pPr/>
              <a:t>‹#›</a:t>
            </a:fld>
            <a:endParaRPr lang="en-US"/>
          </a:p>
        </p:txBody>
      </p:sp>
    </p:spTree>
    <p:extLst>
      <p:ext uri="{BB962C8B-B14F-4D97-AF65-F5344CB8AC3E}">
        <p14:creationId xmlns:p14="http://schemas.microsoft.com/office/powerpoint/2010/main" val="42583333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7FA9E9C-3699-4D91-82B5-3C7CCC6F2495}" type="slidenum">
              <a:rPr lang="en-US" smtClean="0"/>
              <a:pPr/>
              <a:t>‹#›</a:t>
            </a:fld>
            <a:endParaRPr lang="en-US"/>
          </a:p>
        </p:txBody>
      </p:sp>
    </p:spTree>
    <p:extLst>
      <p:ext uri="{BB962C8B-B14F-4D97-AF65-F5344CB8AC3E}">
        <p14:creationId xmlns:p14="http://schemas.microsoft.com/office/powerpoint/2010/main" val="35133598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45A2370-D246-43D5-8A34-73C7CF72A6A9}" type="slidenum">
              <a:rPr lang="en-US" smtClean="0"/>
              <a:pPr/>
              <a:t>‹#›</a:t>
            </a:fld>
            <a:endParaRPr lang="en-US"/>
          </a:p>
        </p:txBody>
      </p:sp>
    </p:spTree>
    <p:extLst>
      <p:ext uri="{BB962C8B-B14F-4D97-AF65-F5344CB8AC3E}">
        <p14:creationId xmlns:p14="http://schemas.microsoft.com/office/powerpoint/2010/main" val="38791151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BCC285C-E358-45FF-87B7-9FD55898085F}" type="slidenum">
              <a:rPr lang="en-US" smtClean="0"/>
              <a:pPr/>
              <a:t>‹#›</a:t>
            </a:fld>
            <a:endParaRPr lang="en-US"/>
          </a:p>
        </p:txBody>
      </p:sp>
    </p:spTree>
    <p:extLst>
      <p:ext uri="{BB962C8B-B14F-4D97-AF65-F5344CB8AC3E}">
        <p14:creationId xmlns:p14="http://schemas.microsoft.com/office/powerpoint/2010/main" val="144902811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72ADA42-29F2-4FD4-922F-9801BF467288}" type="slidenum">
              <a:rPr lang="en-US" smtClean="0"/>
              <a:pPr/>
              <a:t>‹#›</a:t>
            </a:fld>
            <a:endParaRPr lang="en-US"/>
          </a:p>
        </p:txBody>
      </p:sp>
    </p:spTree>
    <p:extLst>
      <p:ext uri="{BB962C8B-B14F-4D97-AF65-F5344CB8AC3E}">
        <p14:creationId xmlns:p14="http://schemas.microsoft.com/office/powerpoint/2010/main" val="34066587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7F249EF-7BF3-4707-8EAF-D3D6738CAF13}" type="slidenum">
              <a:rPr lang="en-US" smtClean="0"/>
              <a:pPr/>
              <a:t>‹#›</a:t>
            </a:fld>
            <a:endParaRPr lang="en-US"/>
          </a:p>
        </p:txBody>
      </p:sp>
    </p:spTree>
    <p:extLst>
      <p:ext uri="{BB962C8B-B14F-4D97-AF65-F5344CB8AC3E}">
        <p14:creationId xmlns:p14="http://schemas.microsoft.com/office/powerpoint/2010/main" val="4741590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DAF7C95-2480-4E95-BA4B-D9B3295AC878}" type="slidenum">
              <a:rPr lang="en-US" smtClean="0"/>
              <a:pPr/>
              <a:t>‹#›</a:t>
            </a:fld>
            <a:endParaRPr lang="en-US"/>
          </a:p>
        </p:txBody>
      </p:sp>
    </p:spTree>
    <p:extLst>
      <p:ext uri="{BB962C8B-B14F-4D97-AF65-F5344CB8AC3E}">
        <p14:creationId xmlns:p14="http://schemas.microsoft.com/office/powerpoint/2010/main" val="366471080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1FFBA20-5DFC-49FA-9D9E-60DF9DA790AF}" type="slidenum">
              <a:rPr lang="en-US" smtClean="0"/>
              <a:pPr/>
              <a:t>‹#›</a:t>
            </a:fld>
            <a:endParaRPr lang="en-US"/>
          </a:p>
        </p:txBody>
      </p:sp>
    </p:spTree>
    <p:extLst>
      <p:ext uri="{BB962C8B-B14F-4D97-AF65-F5344CB8AC3E}">
        <p14:creationId xmlns:p14="http://schemas.microsoft.com/office/powerpoint/2010/main" val="1201130621"/>
      </p:ext>
    </p:extLst>
  </p:cSld>
  <p:clrMap bg1="dk1" tx1="lt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customXml" Target="../ink/ink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ustomXml" Target="../ink/ink9.xml"/><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17.png"/></Relationships>
</file>

<file path=ppt/slides/_rels/slide100.xml.rels><?xml version="1.0" encoding="UTF-8" standalone="yes"?>
<Relationships xmlns="http://schemas.openxmlformats.org/package/2006/relationships"><Relationship Id="rId3" Type="http://schemas.openxmlformats.org/officeDocument/2006/relationships/customXml" Target="../ink/ink68.xml"/><Relationship Id="rId2" Type="http://schemas.openxmlformats.org/officeDocument/2006/relationships/image" Target="../media/image145.jpeg"/><Relationship Id="rId1" Type="http://schemas.openxmlformats.org/officeDocument/2006/relationships/slideLayout" Target="../slideLayouts/slideLayout2.xml"/><Relationship Id="rId4" Type="http://schemas.openxmlformats.org/officeDocument/2006/relationships/image" Target="../media/image146.png"/></Relationships>
</file>

<file path=ppt/slides/_rels/slide10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hyperlink" Target="https://www.google.com/maps/place/Wax+Lake/@29.5925686,-92.5320266,8z/data=!4m6!3m5!1s0x8623cf61456afed9:0x6c827d99d38b56d0!8m2!3d29.591!4d-91.42!16s%2Fm%2F058qb1q" TargetMode="External"/><Relationship Id="rId1" Type="http://schemas.openxmlformats.org/officeDocument/2006/relationships/slideLayout" Target="../slideLayouts/slideLayout2.xml"/><Relationship Id="rId5" Type="http://schemas.openxmlformats.org/officeDocument/2006/relationships/image" Target="../media/image148.png"/><Relationship Id="rId4" Type="http://schemas.openxmlformats.org/officeDocument/2006/relationships/customXml" Target="../ink/ink69.xml"/></Relationships>
</file>

<file path=ppt/slides/_rels/slide102.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customXml" Target="../ink/ink7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3.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1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5.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1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6.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1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7.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1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8.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1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9.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1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0.jpeg"/><Relationship Id="rId1" Type="http://schemas.openxmlformats.org/officeDocument/2006/relationships/slideLayout" Target="../slideLayouts/slideLayout7.xml"/><Relationship Id="rId6" Type="http://schemas.openxmlformats.org/officeDocument/2006/relationships/image" Target="../media/image29.png"/><Relationship Id="rId5" Type="http://schemas.openxmlformats.org/officeDocument/2006/relationships/customXml" Target="../ink/ink10.xml"/><Relationship Id="rId4" Type="http://schemas.openxmlformats.org/officeDocument/2006/relationships/image" Target="../media/image14.jpeg"/></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customXml" Target="../ink/ink2.xml"/></Relationships>
</file>

<file path=ppt/slides/_rels/slide2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1.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2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2.jpeg"/><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customXml" Target="../ink/ink11.xml"/><Relationship Id="rId4" Type="http://schemas.openxmlformats.org/officeDocument/2006/relationships/image" Target="../media/image14.jpeg"/></Relationships>
</file>

<file path=ppt/slides/_rels/slide2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3.jpeg"/><Relationship Id="rId1" Type="http://schemas.openxmlformats.org/officeDocument/2006/relationships/slideLayout" Target="../slideLayouts/slideLayout7.xml"/><Relationship Id="rId6" Type="http://schemas.openxmlformats.org/officeDocument/2006/relationships/image" Target="../media/image34.png"/><Relationship Id="rId5" Type="http://schemas.openxmlformats.org/officeDocument/2006/relationships/customXml" Target="../ink/ink12.xml"/><Relationship Id="rId4" Type="http://schemas.openxmlformats.org/officeDocument/2006/relationships/image" Target="../media/image14.jpeg"/></Relationships>
</file>

<file path=ppt/slides/_rels/slide2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4.jpeg"/><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customXml" Target="../ink/ink13.xml"/><Relationship Id="rId4" Type="http://schemas.openxmlformats.org/officeDocument/2006/relationships/image" Target="../media/image14.jpeg"/></Relationships>
</file>

<file path=ppt/slides/_rels/slide2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5.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2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6.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2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7.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2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customXml" Target="../ink/ink14.xml"/><Relationship Id="rId4" Type="http://schemas.openxmlformats.org/officeDocument/2006/relationships/image" Target="../media/image14.jpeg"/></Relationships>
</file>

<file path=ppt/slides/_rels/slide2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customXml" Target="../ink/ink15.xml"/><Relationship Id="rId4" Type="http://schemas.openxmlformats.org/officeDocument/2006/relationships/image" Target="../media/image14.jpeg"/></Relationships>
</file>

<file path=ppt/slides/_rels/slide2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customXml" Target="../ink/ink3.xml"/><Relationship Id="rId2" Type="http://schemas.openxmlformats.org/officeDocument/2006/relationships/image" Target="../media/image4.jpg"/><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45.png"/><Relationship Id="rId4" Type="http://schemas.openxmlformats.org/officeDocument/2006/relationships/customXml" Target="../ink/ink16.xml"/></Relationships>
</file>

<file path=ppt/slides/_rels/slide31.xml.rels><?xml version="1.0" encoding="UTF-8" standalone="yes"?>
<Relationships xmlns="http://schemas.openxmlformats.org/package/2006/relationships"><Relationship Id="rId3" Type="http://schemas.openxmlformats.org/officeDocument/2006/relationships/customXml" Target="../ink/ink17.xml"/><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32.xml.rels><?xml version="1.0" encoding="UTF-8" standalone="yes"?>
<Relationships xmlns="http://schemas.openxmlformats.org/package/2006/relationships"><Relationship Id="rId3" Type="http://schemas.openxmlformats.org/officeDocument/2006/relationships/customXml" Target="../ink/ink18.xml"/><Relationship Id="rId2" Type="http://schemas.openxmlformats.org/officeDocument/2006/relationships/image" Target="../media/image33.png"/><Relationship Id="rId1" Type="http://schemas.openxmlformats.org/officeDocument/2006/relationships/slideLayout" Target="../slideLayouts/slideLayout7.xml"/><Relationship Id="rId4" Type="http://schemas.openxmlformats.org/officeDocument/2006/relationships/image" Target="../media/image48.png"/></Relationships>
</file>

<file path=ppt/slides/_rels/slide33.xml.rels><?xml version="1.0" encoding="UTF-8" standalone="yes"?>
<Relationships xmlns="http://schemas.openxmlformats.org/package/2006/relationships"><Relationship Id="rId3" Type="http://schemas.openxmlformats.org/officeDocument/2006/relationships/customXml" Target="../ink/ink19.xml"/><Relationship Id="rId2" Type="http://schemas.openxmlformats.org/officeDocument/2006/relationships/hyperlink" Target="https://sites.law.lsu.edu/coast/2016/11/delta-subsidence-in-action-fort-proctor/" TargetMode="External"/><Relationship Id="rId1" Type="http://schemas.openxmlformats.org/officeDocument/2006/relationships/slideLayout" Target="../slideLayouts/slideLayout1.xml"/><Relationship Id="rId4" Type="http://schemas.openxmlformats.org/officeDocument/2006/relationships/image" Target="../media/image49.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image" Target="../media/image35.png"/><Relationship Id="rId7" Type="http://schemas.openxmlformats.org/officeDocument/2006/relationships/image" Target="../media/image53.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customXml" Target="../ink/ink20.xml"/><Relationship Id="rId5" Type="http://schemas.openxmlformats.org/officeDocument/2006/relationships/image" Target="../media/image37.jpeg"/><Relationship Id="rId4" Type="http://schemas.openxmlformats.org/officeDocument/2006/relationships/image" Target="../media/image36.jpeg"/></Relationships>
</file>

<file path=ppt/slides/_rels/slide36.xml.rels><?xml version="1.0" encoding="UTF-8" standalone="yes"?>
<Relationships xmlns="http://schemas.openxmlformats.org/package/2006/relationships"><Relationship Id="rId3" Type="http://schemas.openxmlformats.org/officeDocument/2006/relationships/customXml" Target="../ink/ink21.xml"/><Relationship Id="rId2" Type="http://schemas.openxmlformats.org/officeDocument/2006/relationships/image" Target="../media/image38.png"/><Relationship Id="rId1" Type="http://schemas.openxmlformats.org/officeDocument/2006/relationships/slideLayout" Target="../slideLayouts/slideLayout7.xml"/><Relationship Id="rId4" Type="http://schemas.openxmlformats.org/officeDocument/2006/relationships/image" Target="../media/image55.png"/></Relationships>
</file>

<file path=ppt/slides/_rels/slide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57.png"/><Relationship Id="rId4" Type="http://schemas.openxmlformats.org/officeDocument/2006/relationships/customXml" Target="../ink/ink22.xml"/></Relationships>
</file>

<file path=ppt/slides/_rels/slide38.xml.rels><?xml version="1.0" encoding="UTF-8" standalone="yes"?>
<Relationships xmlns="http://schemas.openxmlformats.org/package/2006/relationships"><Relationship Id="rId3" Type="http://schemas.openxmlformats.org/officeDocument/2006/relationships/customXml" Target="../ink/ink23.xml"/><Relationship Id="rId2" Type="http://schemas.openxmlformats.org/officeDocument/2006/relationships/image" Target="../media/image40.jpeg"/><Relationship Id="rId1" Type="http://schemas.openxmlformats.org/officeDocument/2006/relationships/slideLayout" Target="../slideLayouts/slideLayout2.xml"/><Relationship Id="rId4" Type="http://schemas.openxmlformats.org/officeDocument/2006/relationships/image" Target="../media/image59.png"/></Relationships>
</file>

<file path=ppt/slides/_rels/slide39.xml.rels><?xml version="1.0" encoding="UTF-8" standalone="yes"?>
<Relationships xmlns="http://schemas.openxmlformats.org/package/2006/relationships"><Relationship Id="rId3" Type="http://schemas.openxmlformats.org/officeDocument/2006/relationships/customXml" Target="../ink/ink24.xml"/><Relationship Id="rId2" Type="http://schemas.openxmlformats.org/officeDocument/2006/relationships/image" Target="../media/image41.jpeg"/><Relationship Id="rId1" Type="http://schemas.openxmlformats.org/officeDocument/2006/relationships/slideLayout" Target="../slideLayouts/slideLayout2.xml"/><Relationship Id="rId4" Type="http://schemas.openxmlformats.org/officeDocument/2006/relationships/image" Target="../media/image61.png"/></Relationships>
</file>

<file path=ppt/slides/_rels/slide4.xml.rels><?xml version="1.0" encoding="UTF-8" standalone="yes"?>
<Relationships xmlns="http://schemas.openxmlformats.org/package/2006/relationships"><Relationship Id="rId3" Type="http://schemas.openxmlformats.org/officeDocument/2006/relationships/customXml" Target="../ink/ink4.xml"/><Relationship Id="rId2" Type="http://schemas.openxmlformats.org/officeDocument/2006/relationships/image" Target="../media/image5.jpg"/><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40.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customXml" Target="../ink/ink25.xml"/><Relationship Id="rId2" Type="http://schemas.openxmlformats.org/officeDocument/2006/relationships/image" Target="../media/image44.png"/><Relationship Id="rId1" Type="http://schemas.openxmlformats.org/officeDocument/2006/relationships/slideLayout" Target="../slideLayouts/slideLayout2.xml"/><Relationship Id="rId4" Type="http://schemas.openxmlformats.org/officeDocument/2006/relationships/image" Target="../media/image65.png"/></Relationships>
</file>

<file path=ppt/slides/_rels/slide43.xml.rels><?xml version="1.0" encoding="UTF-8" standalone="yes"?>
<Relationships xmlns="http://schemas.openxmlformats.org/package/2006/relationships"><Relationship Id="rId3" Type="http://schemas.openxmlformats.org/officeDocument/2006/relationships/customXml" Target="../ink/ink26.xml"/><Relationship Id="rId2" Type="http://schemas.openxmlformats.org/officeDocument/2006/relationships/image" Target="../media/image47.png"/><Relationship Id="rId1" Type="http://schemas.openxmlformats.org/officeDocument/2006/relationships/slideLayout" Target="../slideLayouts/slideLayout2.xml"/><Relationship Id="rId4" Type="http://schemas.openxmlformats.org/officeDocument/2006/relationships/image" Target="../media/image67.png"/></Relationships>
</file>

<file path=ppt/slides/_rels/slide44.xml.rels><?xml version="1.0" encoding="UTF-8" standalone="yes"?>
<Relationships xmlns="http://schemas.openxmlformats.org/package/2006/relationships"><Relationship Id="rId3" Type="http://schemas.openxmlformats.org/officeDocument/2006/relationships/customXml" Target="../ink/ink27.xml"/><Relationship Id="rId2" Type="http://schemas.openxmlformats.org/officeDocument/2006/relationships/image" Target="../media/image50.png"/><Relationship Id="rId1" Type="http://schemas.openxmlformats.org/officeDocument/2006/relationships/slideLayout" Target="../slideLayouts/slideLayout2.xml"/><Relationship Id="rId4" Type="http://schemas.openxmlformats.org/officeDocument/2006/relationships/image" Target="../media/image69.png"/></Relationships>
</file>

<file path=ppt/slides/_rels/slide45.xml.rels><?xml version="1.0" encoding="UTF-8" standalone="yes"?>
<Relationships xmlns="http://schemas.openxmlformats.org/package/2006/relationships"><Relationship Id="rId3" Type="http://schemas.openxmlformats.org/officeDocument/2006/relationships/customXml" Target="../ink/ink28.xml"/><Relationship Id="rId2" Type="http://schemas.openxmlformats.org/officeDocument/2006/relationships/image" Target="../media/image51.png"/><Relationship Id="rId1" Type="http://schemas.openxmlformats.org/officeDocument/2006/relationships/slideLayout" Target="../slideLayouts/slideLayout2.xml"/><Relationship Id="rId4" Type="http://schemas.openxmlformats.org/officeDocument/2006/relationships/image" Target="../media/image71.png"/></Relationships>
</file>

<file path=ppt/slides/_rels/slide46.xml.rels><?xml version="1.0" encoding="UTF-8" standalone="yes"?>
<Relationships xmlns="http://schemas.openxmlformats.org/package/2006/relationships"><Relationship Id="rId2" Type="http://schemas.openxmlformats.org/officeDocument/2006/relationships/image" Target="../media/image52.gif"/><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customXml" Target="../ink/ink29.xml"/><Relationship Id="rId2" Type="http://schemas.openxmlformats.org/officeDocument/2006/relationships/image" Target="../media/image54.png"/><Relationship Id="rId1" Type="http://schemas.openxmlformats.org/officeDocument/2006/relationships/slideLayout" Target="../slideLayouts/slideLayout2.xml"/><Relationship Id="rId4" Type="http://schemas.openxmlformats.org/officeDocument/2006/relationships/image" Target="../media/image74.png"/></Relationships>
</file>

<file path=ppt/slides/_rels/slide4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customXml" Target="../ink/ink30.xml"/></Relationships>
</file>

<file path=ppt/slides/_rels/slide49.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customXml" Target="../ink/ink5.xml"/><Relationship Id="rId2" Type="http://schemas.openxmlformats.org/officeDocument/2006/relationships/image" Target="../media/image6.jpg"/><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50.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80.pn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customXml" Target="../ink/ink31.xml"/><Relationship Id="rId5" Type="http://schemas.openxmlformats.org/officeDocument/2006/relationships/image" Target="../media/image60.png"/><Relationship Id="rId4" Type="http://schemas.openxmlformats.org/officeDocument/2006/relationships/image" Target="../media/image58.jpeg"/></Relationships>
</file>

<file path=ppt/slides/_rels/slide51.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image" Target="../media/image84.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customXml" Target="../ink/ink32.xml"/><Relationship Id="rId5" Type="http://schemas.openxmlformats.org/officeDocument/2006/relationships/image" Target="../media/image64.jpeg"/><Relationship Id="rId4" Type="http://schemas.openxmlformats.org/officeDocument/2006/relationships/image" Target="../media/image63.png"/></Relationships>
</file>

<file path=ppt/slides/_rels/slide5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8.xml"/><Relationship Id="rId1" Type="http://schemas.openxmlformats.org/officeDocument/2006/relationships/slideLayout" Target="../slideLayouts/slideLayout7.xml"/><Relationship Id="rId5" Type="http://schemas.openxmlformats.org/officeDocument/2006/relationships/image" Target="../media/image86.png"/><Relationship Id="rId4" Type="http://schemas.openxmlformats.org/officeDocument/2006/relationships/customXml" Target="../ink/ink33.xml"/></Relationships>
</file>

<file path=ppt/slides/_rels/slide5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image" Target="../media/image88.png"/><Relationship Id="rId4" Type="http://schemas.openxmlformats.org/officeDocument/2006/relationships/customXml" Target="../ink/ink34.xml"/></Relationships>
</file>

<file path=ppt/slides/_rels/slide54.xml.rels><?xml version="1.0" encoding="UTF-8" standalone="yes"?>
<Relationships xmlns="http://schemas.openxmlformats.org/package/2006/relationships"><Relationship Id="rId3" Type="http://schemas.openxmlformats.org/officeDocument/2006/relationships/customXml" Target="../ink/ink35.xml"/><Relationship Id="rId2" Type="http://schemas.openxmlformats.org/officeDocument/2006/relationships/image" Target="../media/image67.tiff"/><Relationship Id="rId1" Type="http://schemas.openxmlformats.org/officeDocument/2006/relationships/slideLayout" Target="../slideLayouts/slideLayout7.xml"/><Relationship Id="rId4" Type="http://schemas.openxmlformats.org/officeDocument/2006/relationships/image" Target="../media/image90.png"/></Relationships>
</file>

<file path=ppt/slides/_rels/slide55.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93.png"/><Relationship Id="rId5" Type="http://schemas.openxmlformats.org/officeDocument/2006/relationships/customXml" Target="../ink/ink36.xml"/><Relationship Id="rId4" Type="http://schemas.openxmlformats.org/officeDocument/2006/relationships/image" Target="../media/image69.jpe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customXml" Target="../ink/ink37.xml"/><Relationship Id="rId2" Type="http://schemas.openxmlformats.org/officeDocument/2006/relationships/image" Target="../media/image70.png"/><Relationship Id="rId1" Type="http://schemas.openxmlformats.org/officeDocument/2006/relationships/slideLayout" Target="../slideLayouts/slideLayout2.xml"/><Relationship Id="rId4" Type="http://schemas.openxmlformats.org/officeDocument/2006/relationships/image" Target="../media/image95.png"/></Relationships>
</file>

<file path=ppt/slides/_rels/slide58.xml.rels><?xml version="1.0" encoding="UTF-8" standalone="yes"?>
<Relationships xmlns="http://schemas.openxmlformats.org/package/2006/relationships"><Relationship Id="rId3" Type="http://schemas.openxmlformats.org/officeDocument/2006/relationships/customXml" Target="../ink/ink38.xml"/><Relationship Id="rId2" Type="http://schemas.openxmlformats.org/officeDocument/2006/relationships/image" Target="../media/image71.jpeg"/><Relationship Id="rId1" Type="http://schemas.openxmlformats.org/officeDocument/2006/relationships/slideLayout" Target="../slideLayouts/slideLayout2.xml"/><Relationship Id="rId4" Type="http://schemas.openxmlformats.org/officeDocument/2006/relationships/image" Target="../media/image97.png"/></Relationships>
</file>

<file path=ppt/slides/_rels/slide5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Layout" Target="../slideLayouts/slideLayout7.xml"/><Relationship Id="rId6" Type="http://schemas.openxmlformats.org/officeDocument/2006/relationships/image" Target="../media/image101.png"/><Relationship Id="rId5" Type="http://schemas.openxmlformats.org/officeDocument/2006/relationships/customXml" Target="../ink/ink39.xml"/><Relationship Id="rId4" Type="http://schemas.openxmlformats.org/officeDocument/2006/relationships/image" Target="../media/image76.png"/></Relationships>
</file>

<file path=ppt/slides/_rels/slide6.xml.rels><?xml version="1.0" encoding="UTF-8" standalone="yes"?>
<Relationships xmlns="http://schemas.openxmlformats.org/package/2006/relationships"><Relationship Id="rId3" Type="http://schemas.openxmlformats.org/officeDocument/2006/relationships/customXml" Target="../ink/ink6.xml"/><Relationship Id="rId2" Type="http://schemas.openxmlformats.org/officeDocument/2006/relationships/image" Target="../media/image7.png"/><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8" Type="http://schemas.openxmlformats.org/officeDocument/2006/relationships/customXml" Target="../ink/ink41.xml"/><Relationship Id="rId3" Type="http://schemas.openxmlformats.org/officeDocument/2006/relationships/image" Target="../media/image73.png"/><Relationship Id="rId7" Type="http://schemas.openxmlformats.org/officeDocument/2006/relationships/image" Target="../media/image102.png"/><Relationship Id="rId2" Type="http://schemas.openxmlformats.org/officeDocument/2006/relationships/image" Target="../media/image72.png"/><Relationship Id="rId1" Type="http://schemas.openxmlformats.org/officeDocument/2006/relationships/slideLayout" Target="../slideLayouts/slideLayout7.xml"/><Relationship Id="rId6" Type="http://schemas.openxmlformats.org/officeDocument/2006/relationships/customXml" Target="../ink/ink40.xml"/><Relationship Id="rId5" Type="http://schemas.openxmlformats.org/officeDocument/2006/relationships/image" Target="../media/image76.png"/><Relationship Id="rId4" Type="http://schemas.openxmlformats.org/officeDocument/2006/relationships/image" Target="../media/image11.jpeg"/><Relationship Id="rId9" Type="http://schemas.openxmlformats.org/officeDocument/2006/relationships/image" Target="../media/image77.png"/></Relationships>
</file>

<file path=ppt/slides/_rels/slide62.xml.rels><?xml version="1.0" encoding="UTF-8" standalone="yes"?>
<Relationships xmlns="http://schemas.openxmlformats.org/package/2006/relationships"><Relationship Id="rId3" Type="http://schemas.openxmlformats.org/officeDocument/2006/relationships/customXml" Target="../ink/ink42.xml"/><Relationship Id="rId2" Type="http://schemas.openxmlformats.org/officeDocument/2006/relationships/image" Target="../media/image70.png"/><Relationship Id="rId1" Type="http://schemas.openxmlformats.org/officeDocument/2006/relationships/slideLayout" Target="../slideLayouts/slideLayout2.xml"/><Relationship Id="rId4" Type="http://schemas.openxmlformats.org/officeDocument/2006/relationships/image" Target="../media/image78.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customXml" Target="../ink/ink43.xml"/><Relationship Id="rId2" Type="http://schemas.openxmlformats.org/officeDocument/2006/relationships/image" Target="../media/image79.png"/><Relationship Id="rId1" Type="http://schemas.openxmlformats.org/officeDocument/2006/relationships/slideLayout" Target="../slideLayouts/slideLayout7.xml"/><Relationship Id="rId4" Type="http://schemas.openxmlformats.org/officeDocument/2006/relationships/image" Target="../media/image81.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customXml" Target="../ink/ink44.xml"/><Relationship Id="rId2" Type="http://schemas.openxmlformats.org/officeDocument/2006/relationships/image" Target="../media/image83.png"/><Relationship Id="rId1" Type="http://schemas.openxmlformats.org/officeDocument/2006/relationships/slideLayout" Target="../slideLayouts/slideLayout2.xml"/><Relationship Id="rId4" Type="http://schemas.openxmlformats.org/officeDocument/2006/relationships/image" Target="../media/image85.png"/></Relationships>
</file>

<file path=ppt/slides/_rels/slide68.xml.rels><?xml version="1.0" encoding="UTF-8" standalone="yes"?>
<Relationships xmlns="http://schemas.openxmlformats.org/package/2006/relationships"><Relationship Id="rId3" Type="http://schemas.openxmlformats.org/officeDocument/2006/relationships/customXml" Target="../ink/ink45.xml"/><Relationship Id="rId2" Type="http://schemas.openxmlformats.org/officeDocument/2006/relationships/image" Target="../media/image87.png"/><Relationship Id="rId1" Type="http://schemas.openxmlformats.org/officeDocument/2006/relationships/slideLayout" Target="../slideLayouts/slideLayout7.xml"/><Relationship Id="rId4" Type="http://schemas.openxmlformats.org/officeDocument/2006/relationships/image" Target="../media/image89.png"/></Relationships>
</file>

<file path=ppt/slides/_rels/slide69.xml.rels><?xml version="1.0" encoding="UTF-8" standalone="yes"?>
<Relationships xmlns="http://schemas.openxmlformats.org/package/2006/relationships"><Relationship Id="rId3" Type="http://schemas.openxmlformats.org/officeDocument/2006/relationships/customXml" Target="../ink/ink46.xml"/><Relationship Id="rId2" Type="http://schemas.openxmlformats.org/officeDocument/2006/relationships/image" Target="../media/image90.jpeg"/><Relationship Id="rId1" Type="http://schemas.openxmlformats.org/officeDocument/2006/relationships/slideLayout" Target="../slideLayouts/slideLayout6.xml"/><Relationship Id="rId4" Type="http://schemas.openxmlformats.org/officeDocument/2006/relationships/image" Target="../media/image91.png"/></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customXml" Target="../ink/ink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customXml" Target="../ink/ink47.xml"/><Relationship Id="rId2" Type="http://schemas.openxmlformats.org/officeDocument/2006/relationships/image" Target="../media/image92.jpeg"/><Relationship Id="rId1" Type="http://schemas.openxmlformats.org/officeDocument/2006/relationships/slideLayout" Target="../slideLayouts/slideLayout2.xml"/><Relationship Id="rId4" Type="http://schemas.openxmlformats.org/officeDocument/2006/relationships/image" Target="../media/image94.png"/></Relationships>
</file>

<file path=ppt/slides/_rels/slide71.xml.rels><?xml version="1.0" encoding="UTF-8" standalone="yes"?>
<Relationships xmlns="http://schemas.openxmlformats.org/package/2006/relationships"><Relationship Id="rId3" Type="http://schemas.openxmlformats.org/officeDocument/2006/relationships/customXml" Target="../ink/ink48.xml"/><Relationship Id="rId2" Type="http://schemas.openxmlformats.org/officeDocument/2006/relationships/image" Target="../media/image95.jpg"/><Relationship Id="rId1" Type="http://schemas.openxmlformats.org/officeDocument/2006/relationships/slideLayout" Target="../slideLayouts/slideLayout7.xml"/><Relationship Id="rId4" Type="http://schemas.openxmlformats.org/officeDocument/2006/relationships/image" Target="../media/image96.png"/></Relationships>
</file>

<file path=ppt/slides/_rels/slide7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customXml" Target="../ink/ink49.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99.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customXml" Target="../ink/ink50.xml"/><Relationship Id="rId2" Type="http://schemas.openxmlformats.org/officeDocument/2006/relationships/image" Target="../media/image103.png"/><Relationship Id="rId1" Type="http://schemas.openxmlformats.org/officeDocument/2006/relationships/slideLayout" Target="../slideLayouts/slideLayout7.xml"/><Relationship Id="rId4" Type="http://schemas.openxmlformats.org/officeDocument/2006/relationships/image" Target="../media/image104.png"/></Relationships>
</file>

<file path=ppt/slides/_rels/slide75.xml.rels><?xml version="1.0" encoding="UTF-8" standalone="yes"?>
<Relationships xmlns="http://schemas.openxmlformats.org/package/2006/relationships"><Relationship Id="rId3" Type="http://schemas.openxmlformats.org/officeDocument/2006/relationships/customXml" Target="../ink/ink51.xml"/><Relationship Id="rId2" Type="http://schemas.openxmlformats.org/officeDocument/2006/relationships/image" Target="../media/image105.tiff"/><Relationship Id="rId1" Type="http://schemas.openxmlformats.org/officeDocument/2006/relationships/slideLayout" Target="../slideLayouts/slideLayout8.xml"/><Relationship Id="rId4" Type="http://schemas.openxmlformats.org/officeDocument/2006/relationships/image" Target="../media/image106.png"/></Relationships>
</file>

<file path=ppt/slides/_rels/slide7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3.pn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customXml" Target="../ink/ink52.xml"/><Relationship Id="rId2" Type="http://schemas.openxmlformats.org/officeDocument/2006/relationships/image" Target="../media/image108.jpeg"/><Relationship Id="rId1" Type="http://schemas.openxmlformats.org/officeDocument/2006/relationships/slideLayout" Target="../slideLayouts/slideLayout2.xml"/><Relationship Id="rId4" Type="http://schemas.openxmlformats.org/officeDocument/2006/relationships/image" Target="../media/image109.png"/></Relationships>
</file>

<file path=ppt/slides/_rels/slide78.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customXml" Target="../ink/ink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customXml" Target="../ink/ink53.xml"/><Relationship Id="rId2" Type="http://schemas.openxmlformats.org/officeDocument/2006/relationships/image" Target="../media/image110.jpeg"/><Relationship Id="rId1" Type="http://schemas.openxmlformats.org/officeDocument/2006/relationships/slideLayout" Target="../slideLayouts/slideLayout7.xml"/><Relationship Id="rId4" Type="http://schemas.openxmlformats.org/officeDocument/2006/relationships/image" Target="../media/image111.png"/></Relationships>
</file>

<file path=ppt/slides/_rels/slide8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jpeg"/><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4.jpeg"/><Relationship Id="rId1" Type="http://schemas.openxmlformats.org/officeDocument/2006/relationships/slideLayout" Target="../slideLayouts/slideLayout7.xml"/><Relationship Id="rId5" Type="http://schemas.openxmlformats.org/officeDocument/2006/relationships/image" Target="../media/image115.png"/><Relationship Id="rId4" Type="http://schemas.openxmlformats.org/officeDocument/2006/relationships/customXml" Target="../ink/ink54.xml"/></Relationships>
</file>

<file path=ppt/slides/_rels/slide83.xml.rels><?xml version="1.0" encoding="UTF-8" standalone="yes"?>
<Relationships xmlns="http://schemas.openxmlformats.org/package/2006/relationships"><Relationship Id="rId3" Type="http://schemas.openxmlformats.org/officeDocument/2006/relationships/customXml" Target="../ink/ink55.xml"/><Relationship Id="rId2" Type="http://schemas.openxmlformats.org/officeDocument/2006/relationships/image" Target="../media/image116.png"/><Relationship Id="rId1" Type="http://schemas.openxmlformats.org/officeDocument/2006/relationships/slideLayout" Target="../slideLayouts/slideLayout7.xml"/><Relationship Id="rId4" Type="http://schemas.openxmlformats.org/officeDocument/2006/relationships/image" Target="../media/image117.png"/></Relationships>
</file>

<file path=ppt/slides/_rels/slide8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jpeg"/><Relationship Id="rId1" Type="http://schemas.openxmlformats.org/officeDocument/2006/relationships/slideLayout" Target="../slideLayouts/slideLayout7.xml"/><Relationship Id="rId6" Type="http://schemas.openxmlformats.org/officeDocument/2006/relationships/image" Target="../media/image121.png"/><Relationship Id="rId5" Type="http://schemas.openxmlformats.org/officeDocument/2006/relationships/customXml" Target="../ink/ink56.xml"/><Relationship Id="rId4" Type="http://schemas.openxmlformats.org/officeDocument/2006/relationships/image" Target="../media/image120.png"/></Relationships>
</file>

<file path=ppt/slides/_rels/slide85.xml.rels><?xml version="1.0" encoding="UTF-8" standalone="yes"?>
<Relationships xmlns="http://schemas.openxmlformats.org/package/2006/relationships"><Relationship Id="rId3" Type="http://schemas.openxmlformats.org/officeDocument/2006/relationships/customXml" Target="../ink/ink57.xml"/><Relationship Id="rId2" Type="http://schemas.openxmlformats.org/officeDocument/2006/relationships/image" Target="../media/image110.jpeg"/><Relationship Id="rId1" Type="http://schemas.openxmlformats.org/officeDocument/2006/relationships/slideLayout" Target="../slideLayouts/slideLayout2.xml"/><Relationship Id="rId4" Type="http://schemas.openxmlformats.org/officeDocument/2006/relationships/image" Target="../media/image122.png"/></Relationships>
</file>

<file path=ppt/slides/_rels/slide8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customXml" Target="../ink/ink58.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125.png"/><Relationship Id="rId4" Type="http://schemas.openxmlformats.org/officeDocument/2006/relationships/customXml" Target="../ink/ink59.xml"/></Relationships>
</file>

<file path=ppt/slides/_rels/slide88.xml.rels><?xml version="1.0" encoding="UTF-8" standalone="yes"?>
<Relationships xmlns="http://schemas.openxmlformats.org/package/2006/relationships"><Relationship Id="rId3" Type="http://schemas.openxmlformats.org/officeDocument/2006/relationships/customXml" Target="../ink/ink60.xml"/><Relationship Id="rId2" Type="http://schemas.openxmlformats.org/officeDocument/2006/relationships/image" Target="../media/image126.jpeg"/><Relationship Id="rId1" Type="http://schemas.openxmlformats.org/officeDocument/2006/relationships/slideLayout" Target="../slideLayouts/slideLayout2.xml"/><Relationship Id="rId4" Type="http://schemas.openxmlformats.org/officeDocument/2006/relationships/image" Target="../media/image127.png"/></Relationships>
</file>

<file path=ppt/slides/_rels/slide89.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customXml" Target="../ink/ink61.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customXml" Target="../ink/ink62.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hyperlink" Target="http://sites.law.lsu.edu/coast/2017/01/why-the-master-plan-will-not-protect-the-coast-and-what-we-should-do-instead/louisiana-1-ft-rslr/" TargetMode="Externa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image" Target="../media/image131.png"/><Relationship Id="rId7" Type="http://schemas.openxmlformats.org/officeDocument/2006/relationships/image" Target="../media/image135.png"/><Relationship Id="rId2" Type="http://schemas.openxmlformats.org/officeDocument/2006/relationships/hyperlink" Target="http://sites.law.lsu.edu/coast/2017/01/why-the-master-plan-will-not-protect-the-coast-and-what-we-should-do-instead/mom-cat-1/" TargetMode="External"/><Relationship Id="rId1" Type="http://schemas.openxmlformats.org/officeDocument/2006/relationships/slideLayout" Target="../slideLayouts/slideLayout2.xml"/><Relationship Id="rId6" Type="http://schemas.openxmlformats.org/officeDocument/2006/relationships/image" Target="../media/image134.png"/><Relationship Id="rId5" Type="http://schemas.openxmlformats.org/officeDocument/2006/relationships/image" Target="../media/image133.png"/><Relationship Id="rId10" Type="http://schemas.openxmlformats.org/officeDocument/2006/relationships/image" Target="../media/image137.png"/><Relationship Id="rId4" Type="http://schemas.openxmlformats.org/officeDocument/2006/relationships/image" Target="../media/image132.png"/><Relationship Id="rId9" Type="http://schemas.openxmlformats.org/officeDocument/2006/relationships/customXml" Target="../ink/ink63.xml"/></Relationships>
</file>

<file path=ppt/slides/_rels/slide95.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hyperlink" Target="http://sites.law.lsu.edu/coast/2017/01/why-the-master-plan-will-not-protect-the-coast-and-what-we-should-do-instead/moms-cat5/" TargetMode="External"/><Relationship Id="rId1" Type="http://schemas.openxmlformats.org/officeDocument/2006/relationships/slideLayout" Target="../slideLayouts/slideLayout2.xml"/><Relationship Id="rId5" Type="http://schemas.openxmlformats.org/officeDocument/2006/relationships/image" Target="../media/image139.png"/><Relationship Id="rId4" Type="http://schemas.openxmlformats.org/officeDocument/2006/relationships/customXml" Target="../ink/ink64.xml"/></Relationships>
</file>

<file path=ppt/slides/_rels/slide96.xml.rels><?xml version="1.0" encoding="UTF-8" standalone="yes"?>
<Relationships xmlns="http://schemas.openxmlformats.org/package/2006/relationships"><Relationship Id="rId3" Type="http://schemas.openxmlformats.org/officeDocument/2006/relationships/customXml" Target="../ink/ink65.xml"/><Relationship Id="rId2" Type="http://schemas.openxmlformats.org/officeDocument/2006/relationships/image" Target="../media/image140.png"/><Relationship Id="rId1" Type="http://schemas.openxmlformats.org/officeDocument/2006/relationships/slideLayout" Target="../slideLayouts/slideLayout2.xml"/><Relationship Id="rId4" Type="http://schemas.openxmlformats.org/officeDocument/2006/relationships/image" Target="../media/image141.png"/></Relationships>
</file>

<file path=ppt/slides/_rels/slide9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customXml" Target="../ink/ink66.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customXml" Target="../ink/ink67.xml"/><Relationship Id="rId2" Type="http://schemas.openxmlformats.org/officeDocument/2006/relationships/image" Target="../media/image143.png"/><Relationship Id="rId1" Type="http://schemas.openxmlformats.org/officeDocument/2006/relationships/slideLayout" Target="../slideLayouts/slideLayout2.xml"/><Relationship Id="rId4" Type="http://schemas.openxmlformats.org/officeDocument/2006/relationships/image" Target="../media/image14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33400" y="457200"/>
            <a:ext cx="8153400" cy="1981200"/>
          </a:xfrm>
        </p:spPr>
        <p:txBody>
          <a:bodyPr>
            <a:normAutofit/>
          </a:bodyPr>
          <a:lstStyle/>
          <a:p>
            <a:r>
              <a:rPr lang="en-US" sz="3600" dirty="0"/>
              <a:t>Using Natural Cycles to Make Better Decisions about Adaptation to Climate Change: The Future of the Louisiana Coast</a:t>
            </a:r>
          </a:p>
        </p:txBody>
      </p:sp>
      <p:sp>
        <p:nvSpPr>
          <p:cNvPr id="3" name="Subtitle 2"/>
          <p:cNvSpPr>
            <a:spLocks noGrp="1"/>
          </p:cNvSpPr>
          <p:nvPr>
            <p:ph type="subTitle" idx="1"/>
          </p:nvPr>
        </p:nvSpPr>
        <p:spPr>
          <a:xfrm>
            <a:off x="76200" y="2819400"/>
            <a:ext cx="8617634" cy="3886200"/>
          </a:xfrm>
        </p:spPr>
        <p:txBody>
          <a:bodyPr>
            <a:normAutofit/>
          </a:bodyPr>
          <a:lstStyle/>
          <a:p>
            <a:r>
              <a:rPr lang="en-US" dirty="0"/>
              <a:t>Edward P. Richards, JD, MPH</a:t>
            </a:r>
          </a:p>
          <a:p>
            <a:r>
              <a:rPr lang="en-US" dirty="0"/>
              <a:t>Climate Change Law Spring 2023</a:t>
            </a:r>
          </a:p>
          <a:p>
            <a:r>
              <a:rPr lang="en-US" dirty="0"/>
              <a:t>Graphics and Geology by Chris McLindon, additional Geology by Kathy Haggar</a:t>
            </a:r>
          </a:p>
        </p:txBody>
      </p:sp>
      <mc:AlternateContent xmlns:mc="http://schemas.openxmlformats.org/markup-compatibility/2006" xmlns:p14="http://schemas.microsoft.com/office/powerpoint/2010/main">
        <mc:Choice Requires="p14">
          <p:contentPart p14:bwMode="auto" r:id="rId2">
            <p14:nvContentPartPr>
              <p14:cNvPr id="4" name="Ink 3">
                <a:extLst>
                  <a:ext uri="{FF2B5EF4-FFF2-40B4-BE49-F238E27FC236}">
                    <a16:creationId xmlns:a16="http://schemas.microsoft.com/office/drawing/2014/main" id="{D947391A-AC9E-5886-4282-1DAC9B676AD0}"/>
                  </a:ext>
                </a:extLst>
              </p14:cNvPr>
              <p14:cNvContentPartPr/>
              <p14:nvPr/>
            </p14:nvContentPartPr>
            <p14:xfrm>
              <a:off x="4879440" y="3120120"/>
              <a:ext cx="3463200" cy="2006280"/>
            </p14:xfrm>
          </p:contentPart>
        </mc:Choice>
        <mc:Fallback xmlns="">
          <p:pic>
            <p:nvPicPr>
              <p:cNvPr id="4" name="Ink 3">
                <a:extLst>
                  <a:ext uri="{FF2B5EF4-FFF2-40B4-BE49-F238E27FC236}">
                    <a16:creationId xmlns:a16="http://schemas.microsoft.com/office/drawing/2014/main" id="{D947391A-AC9E-5886-4282-1DAC9B676AD0}"/>
                  </a:ext>
                </a:extLst>
              </p:cNvPr>
              <p:cNvPicPr/>
              <p:nvPr/>
            </p:nvPicPr>
            <p:blipFill>
              <a:blip r:embed="rId3"/>
              <a:stretch>
                <a:fillRect/>
              </a:stretch>
            </p:blipFill>
            <p:spPr>
              <a:xfrm>
                <a:off x="4870080" y="3110760"/>
                <a:ext cx="3481920" cy="2025000"/>
              </a:xfrm>
              <a:prstGeom prst="rect">
                <a:avLst/>
              </a:prstGeom>
            </p:spPr>
          </p:pic>
        </mc:Fallback>
      </mc:AlternateContent>
    </p:spTree>
    <p:extLst>
      <p:ext uri="{BB962C8B-B14F-4D97-AF65-F5344CB8AC3E}">
        <p14:creationId xmlns:p14="http://schemas.microsoft.com/office/powerpoint/2010/main" val="150965710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12264" y="996696"/>
            <a:ext cx="4572000" cy="2816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334010" y="2482852"/>
            <a:ext cx="224852" cy="532545"/>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E8883E4D-EE04-B176-E349-8B0266013707}"/>
                  </a:ext>
                </a:extLst>
              </p14:cNvPr>
              <p14:cNvContentPartPr/>
              <p14:nvPr/>
            </p14:nvContentPartPr>
            <p14:xfrm>
              <a:off x="4313520" y="2373120"/>
              <a:ext cx="371520" cy="853200"/>
            </p14:xfrm>
          </p:contentPart>
        </mc:Choice>
        <mc:Fallback xmlns="">
          <p:pic>
            <p:nvPicPr>
              <p:cNvPr id="2" name="Ink 1">
                <a:extLst>
                  <a:ext uri="{FF2B5EF4-FFF2-40B4-BE49-F238E27FC236}">
                    <a16:creationId xmlns:a16="http://schemas.microsoft.com/office/drawing/2014/main" id="{E8883E4D-EE04-B176-E349-8B0266013707}"/>
                  </a:ext>
                </a:extLst>
              </p:cNvPr>
              <p:cNvPicPr/>
              <p:nvPr/>
            </p:nvPicPr>
            <p:blipFill>
              <a:blip r:embed="rId4"/>
              <a:stretch>
                <a:fillRect/>
              </a:stretch>
            </p:blipFill>
            <p:spPr>
              <a:xfrm>
                <a:off x="4304160" y="2363760"/>
                <a:ext cx="390240" cy="871920"/>
              </a:xfrm>
              <a:prstGeom prst="rect">
                <a:avLst/>
              </a:prstGeom>
            </p:spPr>
          </p:pic>
        </mc:Fallback>
      </mc:AlternateContent>
    </p:spTree>
    <p:extLst>
      <p:ext uri="{BB962C8B-B14F-4D97-AF65-F5344CB8AC3E}">
        <p14:creationId xmlns:p14="http://schemas.microsoft.com/office/powerpoint/2010/main" val="743975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DF2BA0-2A8C-4C47-B5DC-DD65775CBB78}"/>
              </a:ext>
            </a:extLst>
          </p:cNvPr>
          <p:cNvSpPr>
            <a:spLocks noGrp="1"/>
          </p:cNvSpPr>
          <p:nvPr>
            <p:ph type="title"/>
          </p:nvPr>
        </p:nvSpPr>
        <p:spPr/>
        <p:txBody>
          <a:bodyPr/>
          <a:lstStyle/>
          <a:p>
            <a:r>
              <a:rPr lang="en-US" dirty="0"/>
              <a:t>River Diversions </a:t>
            </a:r>
          </a:p>
        </p:txBody>
      </p:sp>
      <p:sp>
        <p:nvSpPr>
          <p:cNvPr id="4" name="Slide Number Placeholder 3">
            <a:extLst>
              <a:ext uri="{FF2B5EF4-FFF2-40B4-BE49-F238E27FC236}">
                <a16:creationId xmlns:a16="http://schemas.microsoft.com/office/drawing/2014/main" id="{2EC0770B-04EE-4879-B3C6-8B9BE68362A3}"/>
              </a:ext>
            </a:extLst>
          </p:cNvPr>
          <p:cNvSpPr>
            <a:spLocks noGrp="1"/>
          </p:cNvSpPr>
          <p:nvPr>
            <p:ph type="sldNum" sz="quarter" idx="12"/>
          </p:nvPr>
        </p:nvSpPr>
        <p:spPr/>
        <p:txBody>
          <a:bodyPr/>
          <a:lstStyle/>
          <a:p>
            <a:fld id="{A009FE60-D02F-4892-B39E-0CD83713E8A5}" type="slidenum">
              <a:rPr lang="en-US" smtClean="0"/>
              <a:pPr/>
              <a:t>100</a:t>
            </a:fld>
            <a:endParaRPr lang="en-US"/>
          </a:p>
        </p:txBody>
      </p:sp>
      <p:pic>
        <p:nvPicPr>
          <p:cNvPr id="1026" name="Picture 2" descr="Mid-Barataria diversion map">
            <a:extLst>
              <a:ext uri="{FF2B5EF4-FFF2-40B4-BE49-F238E27FC236}">
                <a16:creationId xmlns:a16="http://schemas.microsoft.com/office/drawing/2014/main" id="{40613201-8869-4600-B335-7BC212821DA3}"/>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924312" y="1600200"/>
            <a:ext cx="5295376" cy="4525963"/>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mc:Choice xmlns:p14="http://schemas.microsoft.com/office/powerpoint/2010/main" Requires="p14">
          <p:contentPart p14:bwMode="auto" r:id="rId3">
            <p14:nvContentPartPr>
              <p14:cNvPr id="3" name="Ink 2">
                <a:extLst>
                  <a:ext uri="{FF2B5EF4-FFF2-40B4-BE49-F238E27FC236}">
                    <a16:creationId xmlns:a16="http://schemas.microsoft.com/office/drawing/2014/main" id="{1C724418-0147-871B-DD76-B201D116F94F}"/>
                  </a:ext>
                </a:extLst>
              </p14:cNvPr>
              <p14:cNvContentPartPr/>
              <p14:nvPr/>
            </p14:nvContentPartPr>
            <p14:xfrm>
              <a:off x="3341520" y="3911760"/>
              <a:ext cx="1614960" cy="1324800"/>
            </p14:xfrm>
          </p:contentPart>
        </mc:Choice>
        <mc:Fallback>
          <p:pic>
            <p:nvPicPr>
              <p:cNvPr id="3" name="Ink 2">
                <a:extLst>
                  <a:ext uri="{FF2B5EF4-FFF2-40B4-BE49-F238E27FC236}">
                    <a16:creationId xmlns:a16="http://schemas.microsoft.com/office/drawing/2014/main" id="{1C724418-0147-871B-DD76-B201D116F94F}"/>
                  </a:ext>
                </a:extLst>
              </p:cNvPr>
              <p:cNvPicPr/>
              <p:nvPr/>
            </p:nvPicPr>
            <p:blipFill>
              <a:blip r:embed="rId4"/>
              <a:stretch>
                <a:fillRect/>
              </a:stretch>
            </p:blipFill>
            <p:spPr>
              <a:xfrm>
                <a:off x="3332160" y="3902400"/>
                <a:ext cx="1633680" cy="1343520"/>
              </a:xfrm>
              <a:prstGeom prst="rect">
                <a:avLst/>
              </a:prstGeom>
            </p:spPr>
          </p:pic>
        </mc:Fallback>
      </mc:AlternateContent>
    </p:spTree>
    <p:extLst>
      <p:ext uri="{BB962C8B-B14F-4D97-AF65-F5344CB8AC3E}">
        <p14:creationId xmlns:p14="http://schemas.microsoft.com/office/powerpoint/2010/main" val="231291123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369027-65F8-43B8-9111-4170C9B82CAD}"/>
              </a:ext>
            </a:extLst>
          </p:cNvPr>
          <p:cNvSpPr>
            <a:spLocks noGrp="1"/>
          </p:cNvSpPr>
          <p:nvPr>
            <p:ph type="title"/>
          </p:nvPr>
        </p:nvSpPr>
        <p:spPr/>
        <p:txBody>
          <a:bodyPr/>
          <a:lstStyle/>
          <a:p>
            <a:r>
              <a:rPr lang="en-US" dirty="0">
                <a:hlinkClick r:id="rId2"/>
              </a:rPr>
              <a:t>Wax Lake Delta</a:t>
            </a:r>
            <a:endParaRPr lang="en-US" dirty="0"/>
          </a:p>
        </p:txBody>
      </p:sp>
      <p:sp>
        <p:nvSpPr>
          <p:cNvPr id="4" name="Slide Number Placeholder 3">
            <a:extLst>
              <a:ext uri="{FF2B5EF4-FFF2-40B4-BE49-F238E27FC236}">
                <a16:creationId xmlns:a16="http://schemas.microsoft.com/office/drawing/2014/main" id="{748E0161-3525-4EF0-B909-4BBA686281D4}"/>
              </a:ext>
            </a:extLst>
          </p:cNvPr>
          <p:cNvSpPr>
            <a:spLocks noGrp="1"/>
          </p:cNvSpPr>
          <p:nvPr>
            <p:ph type="sldNum" sz="quarter" idx="12"/>
          </p:nvPr>
        </p:nvSpPr>
        <p:spPr/>
        <p:txBody>
          <a:bodyPr/>
          <a:lstStyle/>
          <a:p>
            <a:fld id="{A009FE60-D02F-4892-B39E-0CD83713E8A5}" type="slidenum">
              <a:rPr lang="en-US" smtClean="0"/>
              <a:pPr/>
              <a:t>101</a:t>
            </a:fld>
            <a:endParaRPr lang="en-US"/>
          </a:p>
        </p:txBody>
      </p:sp>
      <p:pic>
        <p:nvPicPr>
          <p:cNvPr id="2050" name="Picture 2" descr="5 Wax Lake delta (left) and Atchafalaya delta (right) in Louisiana, USA...  | Download Scientific Diagram">
            <a:extLst>
              <a:ext uri="{FF2B5EF4-FFF2-40B4-BE49-F238E27FC236}">
                <a16:creationId xmlns:a16="http://schemas.microsoft.com/office/drawing/2014/main" id="{65F6F80C-7570-47BD-BA1F-00735E0788AC}"/>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638392" y="1600200"/>
            <a:ext cx="7867215" cy="4525963"/>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mc:Choice xmlns:p14="http://schemas.microsoft.com/office/powerpoint/2010/main" Requires="p14">
          <p:contentPart p14:bwMode="auto" r:id="rId4">
            <p14:nvContentPartPr>
              <p14:cNvPr id="3" name="Ink 2">
                <a:extLst>
                  <a:ext uri="{FF2B5EF4-FFF2-40B4-BE49-F238E27FC236}">
                    <a16:creationId xmlns:a16="http://schemas.microsoft.com/office/drawing/2014/main" id="{44E83105-5F49-44E5-DC54-435A69F200EA}"/>
                  </a:ext>
                </a:extLst>
              </p14:cNvPr>
              <p14:cNvContentPartPr/>
              <p14:nvPr/>
            </p14:nvContentPartPr>
            <p14:xfrm>
              <a:off x="1111320" y="250560"/>
              <a:ext cx="6095880" cy="5538240"/>
            </p14:xfrm>
          </p:contentPart>
        </mc:Choice>
        <mc:Fallback>
          <p:pic>
            <p:nvPicPr>
              <p:cNvPr id="3" name="Ink 2">
                <a:extLst>
                  <a:ext uri="{FF2B5EF4-FFF2-40B4-BE49-F238E27FC236}">
                    <a16:creationId xmlns:a16="http://schemas.microsoft.com/office/drawing/2014/main" id="{44E83105-5F49-44E5-DC54-435A69F200EA}"/>
                  </a:ext>
                </a:extLst>
              </p:cNvPr>
              <p:cNvPicPr/>
              <p:nvPr/>
            </p:nvPicPr>
            <p:blipFill>
              <a:blip r:embed="rId5"/>
              <a:stretch>
                <a:fillRect/>
              </a:stretch>
            </p:blipFill>
            <p:spPr>
              <a:xfrm>
                <a:off x="1101960" y="241200"/>
                <a:ext cx="6114600" cy="5556960"/>
              </a:xfrm>
              <a:prstGeom prst="rect">
                <a:avLst/>
              </a:prstGeom>
            </p:spPr>
          </p:pic>
        </mc:Fallback>
      </mc:AlternateContent>
    </p:spTree>
    <p:extLst>
      <p:ext uri="{BB962C8B-B14F-4D97-AF65-F5344CB8AC3E}">
        <p14:creationId xmlns:p14="http://schemas.microsoft.com/office/powerpoint/2010/main" val="326504462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8620D2-D969-442C-B885-803254398BAF}"/>
              </a:ext>
            </a:extLst>
          </p:cNvPr>
          <p:cNvSpPr>
            <a:spLocks noGrp="1"/>
          </p:cNvSpPr>
          <p:nvPr>
            <p:ph type="title"/>
          </p:nvPr>
        </p:nvSpPr>
        <p:spPr/>
        <p:txBody>
          <a:bodyPr/>
          <a:lstStyle/>
          <a:p>
            <a:r>
              <a:rPr lang="en-US" dirty="0"/>
              <a:t>Nutrient Diversions</a:t>
            </a:r>
          </a:p>
        </p:txBody>
      </p:sp>
      <p:sp>
        <p:nvSpPr>
          <p:cNvPr id="4" name="Slide Number Placeholder 3">
            <a:extLst>
              <a:ext uri="{FF2B5EF4-FFF2-40B4-BE49-F238E27FC236}">
                <a16:creationId xmlns:a16="http://schemas.microsoft.com/office/drawing/2014/main" id="{9358919D-364A-4263-B344-EADD7DEDA63D}"/>
              </a:ext>
            </a:extLst>
          </p:cNvPr>
          <p:cNvSpPr>
            <a:spLocks noGrp="1"/>
          </p:cNvSpPr>
          <p:nvPr>
            <p:ph type="sldNum" sz="quarter" idx="12"/>
          </p:nvPr>
        </p:nvSpPr>
        <p:spPr/>
        <p:txBody>
          <a:bodyPr/>
          <a:lstStyle/>
          <a:p>
            <a:fld id="{A009FE60-D02F-4892-B39E-0CD83713E8A5}" type="slidenum">
              <a:rPr lang="en-US" smtClean="0"/>
              <a:pPr/>
              <a:t>102</a:t>
            </a:fld>
            <a:endParaRPr lang="en-US"/>
          </a:p>
        </p:txBody>
      </p:sp>
      <p:pic>
        <p:nvPicPr>
          <p:cNvPr id="3074" name="Picture 2" descr="Will Diversions Introduce Nutrients That Harm Wetland Vegetation?">
            <a:extLst>
              <a:ext uri="{FF2B5EF4-FFF2-40B4-BE49-F238E27FC236}">
                <a16:creationId xmlns:a16="http://schemas.microsoft.com/office/drawing/2014/main" id="{E7ED70AA-EC10-4CD3-BD4E-3C86B1F90971}"/>
              </a:ext>
            </a:extLst>
          </p:cNvPr>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1554418" y="1600200"/>
            <a:ext cx="6035164" cy="45259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7630912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AD30D-F74D-4B8E-A780-8D17A53F3BDF}"/>
              </a:ext>
            </a:extLst>
          </p:cNvPr>
          <p:cNvSpPr>
            <a:spLocks noGrp="1"/>
          </p:cNvSpPr>
          <p:nvPr>
            <p:ph type="title"/>
          </p:nvPr>
        </p:nvSpPr>
        <p:spPr/>
        <p:txBody>
          <a:bodyPr/>
          <a:lstStyle/>
          <a:p>
            <a:r>
              <a:rPr lang="en-US" dirty="0"/>
              <a:t>Sand Bar Restoration</a:t>
            </a:r>
          </a:p>
        </p:txBody>
      </p:sp>
      <p:sp>
        <p:nvSpPr>
          <p:cNvPr id="4" name="Slide Number Placeholder 3">
            <a:extLst>
              <a:ext uri="{FF2B5EF4-FFF2-40B4-BE49-F238E27FC236}">
                <a16:creationId xmlns:a16="http://schemas.microsoft.com/office/drawing/2014/main" id="{AC8B9F5D-30CB-4341-9018-7ED0E4A042F1}"/>
              </a:ext>
            </a:extLst>
          </p:cNvPr>
          <p:cNvSpPr>
            <a:spLocks noGrp="1"/>
          </p:cNvSpPr>
          <p:nvPr>
            <p:ph type="sldNum" sz="quarter" idx="12"/>
          </p:nvPr>
        </p:nvSpPr>
        <p:spPr/>
        <p:txBody>
          <a:bodyPr/>
          <a:lstStyle/>
          <a:p>
            <a:fld id="{A009FE60-D02F-4892-B39E-0CD83713E8A5}" type="slidenum">
              <a:rPr lang="en-US" smtClean="0"/>
              <a:pPr/>
              <a:t>103</a:t>
            </a:fld>
            <a:endParaRPr lang="en-US"/>
          </a:p>
        </p:txBody>
      </p:sp>
      <p:pic>
        <p:nvPicPr>
          <p:cNvPr id="4098" name="Picture 2" descr="Louisiana Sandbar Plan Worries Some Scientists : NPR">
            <a:extLst>
              <a:ext uri="{FF2B5EF4-FFF2-40B4-BE49-F238E27FC236}">
                <a16:creationId xmlns:a16="http://schemas.microsoft.com/office/drawing/2014/main" id="{C02B2CB9-9C84-4DC8-A440-98E7A521D0E9}"/>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545343" y="1600200"/>
            <a:ext cx="8053314" cy="45259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0474750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5ECD52-56AD-4111-AA28-416F25646F5B}"/>
              </a:ext>
            </a:extLst>
          </p:cNvPr>
          <p:cNvSpPr>
            <a:spLocks noGrp="1"/>
          </p:cNvSpPr>
          <p:nvPr>
            <p:ph type="title"/>
          </p:nvPr>
        </p:nvSpPr>
        <p:spPr/>
        <p:txBody>
          <a:bodyPr/>
          <a:lstStyle/>
          <a:p>
            <a:r>
              <a:rPr lang="en-US" dirty="0"/>
              <a:t>Pumping Sediment From the River</a:t>
            </a:r>
          </a:p>
        </p:txBody>
      </p:sp>
      <p:sp>
        <p:nvSpPr>
          <p:cNvPr id="4" name="Slide Number Placeholder 3">
            <a:extLst>
              <a:ext uri="{FF2B5EF4-FFF2-40B4-BE49-F238E27FC236}">
                <a16:creationId xmlns:a16="http://schemas.microsoft.com/office/drawing/2014/main" id="{EA25ACBD-0B27-46B4-9FAC-34110B4B1A77}"/>
              </a:ext>
            </a:extLst>
          </p:cNvPr>
          <p:cNvSpPr>
            <a:spLocks noGrp="1"/>
          </p:cNvSpPr>
          <p:nvPr>
            <p:ph type="sldNum" sz="quarter" idx="12"/>
          </p:nvPr>
        </p:nvSpPr>
        <p:spPr/>
        <p:txBody>
          <a:bodyPr/>
          <a:lstStyle/>
          <a:p>
            <a:fld id="{A009FE60-D02F-4892-B39E-0CD83713E8A5}" type="slidenum">
              <a:rPr lang="en-US" smtClean="0"/>
              <a:pPr/>
              <a:t>104</a:t>
            </a:fld>
            <a:endParaRPr lang="en-US"/>
          </a:p>
        </p:txBody>
      </p:sp>
      <p:pic>
        <p:nvPicPr>
          <p:cNvPr id="5122" name="Picture 2" descr="New land created by pumping sediment into a dredging cell at the Paul J. Rainey Wildlife Sanctuary. Photo courtesy of RESTORE The Mississippi River Delta">
            <a:extLst>
              <a:ext uri="{FF2B5EF4-FFF2-40B4-BE49-F238E27FC236}">
                <a16:creationId xmlns:a16="http://schemas.microsoft.com/office/drawing/2014/main" id="{85B86334-F47A-497F-990F-16D71BBDC660}"/>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990600" y="1409923"/>
            <a:ext cx="7315200" cy="50109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651584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250A3F-F637-4237-9661-F0874AA80C3D}"/>
              </a:ext>
            </a:extLst>
          </p:cNvPr>
          <p:cNvSpPr>
            <a:spLocks noGrp="1"/>
          </p:cNvSpPr>
          <p:nvPr>
            <p:ph type="title"/>
          </p:nvPr>
        </p:nvSpPr>
        <p:spPr/>
        <p:txBody>
          <a:bodyPr/>
          <a:lstStyle/>
          <a:p>
            <a:r>
              <a:rPr lang="en-US" dirty="0"/>
              <a:t>Bottom Line</a:t>
            </a:r>
          </a:p>
        </p:txBody>
      </p:sp>
      <p:sp>
        <p:nvSpPr>
          <p:cNvPr id="3" name="Content Placeholder 2">
            <a:extLst>
              <a:ext uri="{FF2B5EF4-FFF2-40B4-BE49-F238E27FC236}">
                <a16:creationId xmlns:a16="http://schemas.microsoft.com/office/drawing/2014/main" id="{B0508DA4-BF71-42CE-8F85-BFB8E78CA150}"/>
              </a:ext>
            </a:extLst>
          </p:cNvPr>
          <p:cNvSpPr>
            <a:spLocks noGrp="1"/>
          </p:cNvSpPr>
          <p:nvPr>
            <p:ph idx="1"/>
          </p:nvPr>
        </p:nvSpPr>
        <p:spPr/>
        <p:txBody>
          <a:bodyPr>
            <a:normAutofit fontScale="92500" lnSpcReduction="10000"/>
          </a:bodyPr>
          <a:lstStyle/>
          <a:p>
            <a:r>
              <a:rPr lang="en-US" dirty="0"/>
              <a:t>Even if these schemes work, they only affect a tiny % of the land and provide no protection against land loss and sea level rise for communities.</a:t>
            </a:r>
          </a:p>
          <a:p>
            <a:r>
              <a:rPr lang="en-US" dirty="0"/>
              <a:t>The real heart of the plan is to get the Feds to build massive levees walling off South Louisiana from the Gulf.</a:t>
            </a:r>
          </a:p>
          <a:p>
            <a:pPr lvl="1"/>
            <a:r>
              <a:rPr lang="en-US" dirty="0"/>
              <a:t>Environmental catastrophe</a:t>
            </a:r>
          </a:p>
          <a:p>
            <a:pPr lvl="1"/>
            <a:r>
              <a:rPr lang="en-US" dirty="0"/>
              <a:t>Engineering nightmare</a:t>
            </a:r>
          </a:p>
          <a:p>
            <a:pPr lvl="1"/>
            <a:r>
              <a:rPr lang="en-US" dirty="0"/>
              <a:t>Huge bill</a:t>
            </a:r>
          </a:p>
        </p:txBody>
      </p:sp>
      <p:sp>
        <p:nvSpPr>
          <p:cNvPr id="4" name="Slide Number Placeholder 3">
            <a:extLst>
              <a:ext uri="{FF2B5EF4-FFF2-40B4-BE49-F238E27FC236}">
                <a16:creationId xmlns:a16="http://schemas.microsoft.com/office/drawing/2014/main" id="{F6F46BBC-BAD1-43DE-9A01-FC691CA17990}"/>
              </a:ext>
            </a:extLst>
          </p:cNvPr>
          <p:cNvSpPr>
            <a:spLocks noGrp="1"/>
          </p:cNvSpPr>
          <p:nvPr>
            <p:ph type="sldNum" sz="quarter" idx="12"/>
          </p:nvPr>
        </p:nvSpPr>
        <p:spPr/>
        <p:txBody>
          <a:bodyPr/>
          <a:lstStyle/>
          <a:p>
            <a:fld id="{A009FE60-D02F-4892-B39E-0CD83713E8A5}" type="slidenum">
              <a:rPr lang="en-US" smtClean="0"/>
              <a:pPr/>
              <a:t>105</a:t>
            </a:fld>
            <a:endParaRPr lang="en-US"/>
          </a:p>
        </p:txBody>
      </p:sp>
      <mc:AlternateContent xmlns:mc="http://schemas.openxmlformats.org/markup-compatibility/2006">
        <mc:Choice xmlns:p14="http://schemas.microsoft.com/office/powerpoint/2010/main" Requires="p14">
          <p:contentPart p14:bwMode="auto" r:id="rId2">
            <p14:nvContentPartPr>
              <p14:cNvPr id="5" name="Ink 4">
                <a:extLst>
                  <a:ext uri="{FF2B5EF4-FFF2-40B4-BE49-F238E27FC236}">
                    <a16:creationId xmlns:a16="http://schemas.microsoft.com/office/drawing/2014/main" id="{A2811797-E562-8076-9676-2822631802D5}"/>
                  </a:ext>
                </a:extLst>
              </p14:cNvPr>
              <p14:cNvContentPartPr/>
              <p14:nvPr/>
            </p14:nvContentPartPr>
            <p14:xfrm>
              <a:off x="-351720" y="1159560"/>
              <a:ext cx="9427680" cy="4806720"/>
            </p14:xfrm>
          </p:contentPart>
        </mc:Choice>
        <mc:Fallback>
          <p:pic>
            <p:nvPicPr>
              <p:cNvPr id="5" name="Ink 4">
                <a:extLst>
                  <a:ext uri="{FF2B5EF4-FFF2-40B4-BE49-F238E27FC236}">
                    <a16:creationId xmlns:a16="http://schemas.microsoft.com/office/drawing/2014/main" id="{A2811797-E562-8076-9676-2822631802D5}"/>
                  </a:ext>
                </a:extLst>
              </p:cNvPr>
              <p:cNvPicPr/>
              <p:nvPr/>
            </p:nvPicPr>
            <p:blipFill>
              <a:blip r:embed="rId3"/>
              <a:stretch>
                <a:fillRect/>
              </a:stretch>
            </p:blipFill>
            <p:spPr>
              <a:xfrm>
                <a:off x="-361080" y="1150200"/>
                <a:ext cx="9446400" cy="4825440"/>
              </a:xfrm>
              <a:prstGeom prst="rect">
                <a:avLst/>
              </a:prstGeom>
            </p:spPr>
          </p:pic>
        </mc:Fallback>
      </mc:AlternateContent>
    </p:spTree>
    <p:extLst>
      <p:ext uri="{BB962C8B-B14F-4D97-AF65-F5344CB8AC3E}">
        <p14:creationId xmlns:p14="http://schemas.microsoft.com/office/powerpoint/2010/main" val="94732036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09472" y="992743"/>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13562" y="4469734"/>
            <a:ext cx="5486400" cy="1565743"/>
            <a:chOff x="982271" y="4683214"/>
            <a:chExt cx="7315200" cy="2087657"/>
          </a:xfrm>
        </p:grpSpPr>
        <p:sp>
          <p:nvSpPr>
            <p:cNvPr id="6" name="Freeform 5"/>
            <p:cNvSpPr/>
            <p:nvPr/>
          </p:nvSpPr>
          <p:spPr>
            <a:xfrm>
              <a:off x="1029704" y="5547289"/>
              <a:ext cx="7267767" cy="1223582"/>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285965"/>
                <a:gd name="connsiteY0" fmla="*/ 169584 h 1404496"/>
                <a:gd name="connsiteX1" fmla="*/ 0 w 8285965"/>
                <a:gd name="connsiteY1" fmla="*/ 1395069 h 1404496"/>
                <a:gd name="connsiteX2" fmla="*/ 8267308 w 8285965"/>
                <a:gd name="connsiteY2" fmla="*/ 1404496 h 1404496"/>
                <a:gd name="connsiteX3" fmla="*/ 8285965 w 8285965"/>
                <a:gd name="connsiteY3" fmla="*/ 0 h 1404496"/>
                <a:gd name="connsiteX4" fmla="*/ 9427 w 8285965"/>
                <a:gd name="connsiteY4" fmla="*/ 169584 h 1404496"/>
                <a:gd name="connsiteX0" fmla="*/ 9427 w 8286358"/>
                <a:gd name="connsiteY0" fmla="*/ 169584 h 1395069"/>
                <a:gd name="connsiteX1" fmla="*/ 0 w 8286358"/>
                <a:gd name="connsiteY1" fmla="*/ 1395069 h 1395069"/>
                <a:gd name="connsiteX2" fmla="*/ 8286358 w 8286358"/>
                <a:gd name="connsiteY2" fmla="*/ 1383065 h 1395069"/>
                <a:gd name="connsiteX3" fmla="*/ 8285965 w 8286358"/>
                <a:gd name="connsiteY3" fmla="*/ 0 h 1395069"/>
                <a:gd name="connsiteX4" fmla="*/ 9427 w 8286358"/>
                <a:gd name="connsiteY4" fmla="*/ 169584 h 1395069"/>
                <a:gd name="connsiteX0" fmla="*/ 9427 w 8286358"/>
                <a:gd name="connsiteY0" fmla="*/ 169584 h 1395069"/>
                <a:gd name="connsiteX1" fmla="*/ 0 w 8286358"/>
                <a:gd name="connsiteY1" fmla="*/ 1395069 h 1395069"/>
                <a:gd name="connsiteX2" fmla="*/ 8286358 w 8286358"/>
                <a:gd name="connsiteY2" fmla="*/ 1383065 h 1395069"/>
                <a:gd name="connsiteX3" fmla="*/ 8285965 w 8286358"/>
                <a:gd name="connsiteY3" fmla="*/ 0 h 1395069"/>
                <a:gd name="connsiteX4" fmla="*/ 9427 w 8286358"/>
                <a:gd name="connsiteY4" fmla="*/ 169584 h 1395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6358" h="1395069">
                  <a:moveTo>
                    <a:pt x="9427" y="169584"/>
                  </a:moveTo>
                  <a:cubicBezTo>
                    <a:pt x="6285" y="578079"/>
                    <a:pt x="3142" y="986574"/>
                    <a:pt x="0" y="1395069"/>
                  </a:cubicBezTo>
                  <a:lnTo>
                    <a:pt x="8286358" y="1383065"/>
                  </a:lnTo>
                  <a:cubicBezTo>
                    <a:pt x="8281465" y="933949"/>
                    <a:pt x="8286096" y="461022"/>
                    <a:pt x="8285965" y="0"/>
                  </a:cubicBezTo>
                  <a:lnTo>
                    <a:pt x="9427" y="169584"/>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1031534" y="4860957"/>
              <a:ext cx="6767680" cy="83893"/>
            </a:xfrm>
            <a:custGeom>
              <a:avLst/>
              <a:gdLst>
                <a:gd name="connsiteX0" fmla="*/ 7682845 w 7682845"/>
                <a:gd name="connsiteY0" fmla="*/ 0 h 94268"/>
                <a:gd name="connsiteX1" fmla="*/ 0 w 7682845"/>
                <a:gd name="connsiteY1" fmla="*/ 9427 h 94268"/>
                <a:gd name="connsiteX2" fmla="*/ 414779 w 7682845"/>
                <a:gd name="connsiteY2" fmla="*/ 56561 h 94268"/>
                <a:gd name="connsiteX3" fmla="*/ 914400 w 7682845"/>
                <a:gd name="connsiteY3" fmla="*/ 47134 h 94268"/>
                <a:gd name="connsiteX4" fmla="*/ 1272618 w 7682845"/>
                <a:gd name="connsiteY4" fmla="*/ 56561 h 94268"/>
                <a:gd name="connsiteX5" fmla="*/ 1951348 w 7682845"/>
                <a:gd name="connsiteY5" fmla="*/ 65988 h 94268"/>
                <a:gd name="connsiteX6" fmla="*/ 2488676 w 7682845"/>
                <a:gd name="connsiteY6" fmla="*/ 65988 h 94268"/>
                <a:gd name="connsiteX7" fmla="*/ 2922309 w 7682845"/>
                <a:gd name="connsiteY7" fmla="*/ 84842 h 94268"/>
                <a:gd name="connsiteX8" fmla="*/ 3535051 w 7682845"/>
                <a:gd name="connsiteY8" fmla="*/ 84842 h 94268"/>
                <a:gd name="connsiteX9" fmla="*/ 3996965 w 7682845"/>
                <a:gd name="connsiteY9" fmla="*/ 94268 h 94268"/>
                <a:gd name="connsiteX10" fmla="*/ 4468305 w 7682845"/>
                <a:gd name="connsiteY10" fmla="*/ 84842 h 94268"/>
                <a:gd name="connsiteX11" fmla="*/ 4986779 w 7682845"/>
                <a:gd name="connsiteY11" fmla="*/ 84842 h 94268"/>
                <a:gd name="connsiteX12" fmla="*/ 5486400 w 7682845"/>
                <a:gd name="connsiteY12" fmla="*/ 65988 h 94268"/>
                <a:gd name="connsiteX13" fmla="*/ 5806911 w 7682845"/>
                <a:gd name="connsiteY13" fmla="*/ 56561 h 94268"/>
                <a:gd name="connsiteX14" fmla="*/ 6231117 w 7682845"/>
                <a:gd name="connsiteY14" fmla="*/ 65988 h 94268"/>
                <a:gd name="connsiteX15" fmla="*/ 6711884 w 7682845"/>
                <a:gd name="connsiteY15" fmla="*/ 56561 h 94268"/>
                <a:gd name="connsiteX16" fmla="*/ 7032396 w 7682845"/>
                <a:gd name="connsiteY16" fmla="*/ 56561 h 94268"/>
                <a:gd name="connsiteX17" fmla="*/ 7682845 w 7682845"/>
                <a:gd name="connsiteY17" fmla="*/ 0 h 94268"/>
                <a:gd name="connsiteX0" fmla="*/ 7715113 w 7715113"/>
                <a:gd name="connsiteY0" fmla="*/ 0 h 94268"/>
                <a:gd name="connsiteX1" fmla="*/ 32268 w 7715113"/>
                <a:gd name="connsiteY1" fmla="*/ 9427 h 94268"/>
                <a:gd name="connsiteX2" fmla="*/ 7326 w 7715113"/>
                <a:gd name="connsiteY2" fmla="*/ 28870 h 94268"/>
                <a:gd name="connsiteX3" fmla="*/ 447047 w 7715113"/>
                <a:gd name="connsiteY3" fmla="*/ 56561 h 94268"/>
                <a:gd name="connsiteX4" fmla="*/ 946668 w 7715113"/>
                <a:gd name="connsiteY4" fmla="*/ 47134 h 94268"/>
                <a:gd name="connsiteX5" fmla="*/ 1304886 w 7715113"/>
                <a:gd name="connsiteY5" fmla="*/ 56561 h 94268"/>
                <a:gd name="connsiteX6" fmla="*/ 1983616 w 7715113"/>
                <a:gd name="connsiteY6" fmla="*/ 65988 h 94268"/>
                <a:gd name="connsiteX7" fmla="*/ 2520944 w 7715113"/>
                <a:gd name="connsiteY7" fmla="*/ 65988 h 94268"/>
                <a:gd name="connsiteX8" fmla="*/ 2954577 w 7715113"/>
                <a:gd name="connsiteY8" fmla="*/ 84842 h 94268"/>
                <a:gd name="connsiteX9" fmla="*/ 3567319 w 7715113"/>
                <a:gd name="connsiteY9" fmla="*/ 84842 h 94268"/>
                <a:gd name="connsiteX10" fmla="*/ 4029233 w 7715113"/>
                <a:gd name="connsiteY10" fmla="*/ 94268 h 94268"/>
                <a:gd name="connsiteX11" fmla="*/ 4500573 w 7715113"/>
                <a:gd name="connsiteY11" fmla="*/ 84842 h 94268"/>
                <a:gd name="connsiteX12" fmla="*/ 5019047 w 7715113"/>
                <a:gd name="connsiteY12" fmla="*/ 84842 h 94268"/>
                <a:gd name="connsiteX13" fmla="*/ 5518668 w 7715113"/>
                <a:gd name="connsiteY13" fmla="*/ 65988 h 94268"/>
                <a:gd name="connsiteX14" fmla="*/ 5839179 w 7715113"/>
                <a:gd name="connsiteY14" fmla="*/ 56561 h 94268"/>
                <a:gd name="connsiteX15" fmla="*/ 6263385 w 7715113"/>
                <a:gd name="connsiteY15" fmla="*/ 65988 h 94268"/>
                <a:gd name="connsiteX16" fmla="*/ 6744152 w 7715113"/>
                <a:gd name="connsiteY16" fmla="*/ 56561 h 94268"/>
                <a:gd name="connsiteX17" fmla="*/ 7064664 w 7715113"/>
                <a:gd name="connsiteY17" fmla="*/ 56561 h 94268"/>
                <a:gd name="connsiteX18" fmla="*/ 7715113 w 7715113"/>
                <a:gd name="connsiteY18" fmla="*/ 0 h 94268"/>
                <a:gd name="connsiteX0" fmla="*/ 7716439 w 7716439"/>
                <a:gd name="connsiteY0" fmla="*/ 0 h 94268"/>
                <a:gd name="connsiteX1" fmla="*/ 16925 w 7716439"/>
                <a:gd name="connsiteY1" fmla="*/ 9427 h 94268"/>
                <a:gd name="connsiteX2" fmla="*/ 8652 w 7716439"/>
                <a:gd name="connsiteY2" fmla="*/ 28870 h 94268"/>
                <a:gd name="connsiteX3" fmla="*/ 448373 w 7716439"/>
                <a:gd name="connsiteY3" fmla="*/ 56561 h 94268"/>
                <a:gd name="connsiteX4" fmla="*/ 947994 w 7716439"/>
                <a:gd name="connsiteY4" fmla="*/ 47134 h 94268"/>
                <a:gd name="connsiteX5" fmla="*/ 1306212 w 7716439"/>
                <a:gd name="connsiteY5" fmla="*/ 56561 h 94268"/>
                <a:gd name="connsiteX6" fmla="*/ 1984942 w 7716439"/>
                <a:gd name="connsiteY6" fmla="*/ 65988 h 94268"/>
                <a:gd name="connsiteX7" fmla="*/ 2522270 w 7716439"/>
                <a:gd name="connsiteY7" fmla="*/ 65988 h 94268"/>
                <a:gd name="connsiteX8" fmla="*/ 2955903 w 7716439"/>
                <a:gd name="connsiteY8" fmla="*/ 84842 h 94268"/>
                <a:gd name="connsiteX9" fmla="*/ 3568645 w 7716439"/>
                <a:gd name="connsiteY9" fmla="*/ 84842 h 94268"/>
                <a:gd name="connsiteX10" fmla="*/ 4030559 w 7716439"/>
                <a:gd name="connsiteY10" fmla="*/ 94268 h 94268"/>
                <a:gd name="connsiteX11" fmla="*/ 4501899 w 7716439"/>
                <a:gd name="connsiteY11" fmla="*/ 84842 h 94268"/>
                <a:gd name="connsiteX12" fmla="*/ 5020373 w 7716439"/>
                <a:gd name="connsiteY12" fmla="*/ 84842 h 94268"/>
                <a:gd name="connsiteX13" fmla="*/ 5519994 w 7716439"/>
                <a:gd name="connsiteY13" fmla="*/ 65988 h 94268"/>
                <a:gd name="connsiteX14" fmla="*/ 5840505 w 7716439"/>
                <a:gd name="connsiteY14" fmla="*/ 56561 h 94268"/>
                <a:gd name="connsiteX15" fmla="*/ 6264711 w 7716439"/>
                <a:gd name="connsiteY15" fmla="*/ 65988 h 94268"/>
                <a:gd name="connsiteX16" fmla="*/ 6745478 w 7716439"/>
                <a:gd name="connsiteY16" fmla="*/ 56561 h 94268"/>
                <a:gd name="connsiteX17" fmla="*/ 7065990 w 7716439"/>
                <a:gd name="connsiteY17" fmla="*/ 56561 h 94268"/>
                <a:gd name="connsiteX18" fmla="*/ 7716439 w 7716439"/>
                <a:gd name="connsiteY18" fmla="*/ 0 h 94268"/>
                <a:gd name="connsiteX0" fmla="*/ 7707787 w 7707787"/>
                <a:gd name="connsiteY0" fmla="*/ 0 h 94268"/>
                <a:gd name="connsiteX1" fmla="*/ 8273 w 7707787"/>
                <a:gd name="connsiteY1" fmla="*/ 9427 h 94268"/>
                <a:gd name="connsiteX2" fmla="*/ 0 w 7707787"/>
                <a:gd name="connsiteY2" fmla="*/ 28870 h 94268"/>
                <a:gd name="connsiteX3" fmla="*/ 439721 w 7707787"/>
                <a:gd name="connsiteY3" fmla="*/ 56561 h 94268"/>
                <a:gd name="connsiteX4" fmla="*/ 939342 w 7707787"/>
                <a:gd name="connsiteY4" fmla="*/ 47134 h 94268"/>
                <a:gd name="connsiteX5" fmla="*/ 1297560 w 7707787"/>
                <a:gd name="connsiteY5" fmla="*/ 56561 h 94268"/>
                <a:gd name="connsiteX6" fmla="*/ 1976290 w 7707787"/>
                <a:gd name="connsiteY6" fmla="*/ 65988 h 94268"/>
                <a:gd name="connsiteX7" fmla="*/ 2513618 w 7707787"/>
                <a:gd name="connsiteY7" fmla="*/ 65988 h 94268"/>
                <a:gd name="connsiteX8" fmla="*/ 2947251 w 7707787"/>
                <a:gd name="connsiteY8" fmla="*/ 84842 h 94268"/>
                <a:gd name="connsiteX9" fmla="*/ 3559993 w 7707787"/>
                <a:gd name="connsiteY9" fmla="*/ 84842 h 94268"/>
                <a:gd name="connsiteX10" fmla="*/ 4021907 w 7707787"/>
                <a:gd name="connsiteY10" fmla="*/ 94268 h 94268"/>
                <a:gd name="connsiteX11" fmla="*/ 4493247 w 7707787"/>
                <a:gd name="connsiteY11" fmla="*/ 84842 h 94268"/>
                <a:gd name="connsiteX12" fmla="*/ 5011721 w 7707787"/>
                <a:gd name="connsiteY12" fmla="*/ 84842 h 94268"/>
                <a:gd name="connsiteX13" fmla="*/ 5511342 w 7707787"/>
                <a:gd name="connsiteY13" fmla="*/ 65988 h 94268"/>
                <a:gd name="connsiteX14" fmla="*/ 5831853 w 7707787"/>
                <a:gd name="connsiteY14" fmla="*/ 56561 h 94268"/>
                <a:gd name="connsiteX15" fmla="*/ 6256059 w 7707787"/>
                <a:gd name="connsiteY15" fmla="*/ 65988 h 94268"/>
                <a:gd name="connsiteX16" fmla="*/ 6736826 w 7707787"/>
                <a:gd name="connsiteY16" fmla="*/ 56561 h 94268"/>
                <a:gd name="connsiteX17" fmla="*/ 7057338 w 7707787"/>
                <a:gd name="connsiteY17" fmla="*/ 56561 h 94268"/>
                <a:gd name="connsiteX18" fmla="*/ 7707787 w 7707787"/>
                <a:gd name="connsiteY18" fmla="*/ 0 h 94268"/>
                <a:gd name="connsiteX0" fmla="*/ 7699514 w 7699514"/>
                <a:gd name="connsiteY0" fmla="*/ 0 h 94268"/>
                <a:gd name="connsiteX1" fmla="*/ 0 w 7699514"/>
                <a:gd name="connsiteY1" fmla="*/ 9427 h 94268"/>
                <a:gd name="connsiteX2" fmla="*/ 1252 w 7699514"/>
                <a:gd name="connsiteY2" fmla="*/ 31252 h 94268"/>
                <a:gd name="connsiteX3" fmla="*/ 431448 w 7699514"/>
                <a:gd name="connsiteY3" fmla="*/ 56561 h 94268"/>
                <a:gd name="connsiteX4" fmla="*/ 931069 w 7699514"/>
                <a:gd name="connsiteY4" fmla="*/ 47134 h 94268"/>
                <a:gd name="connsiteX5" fmla="*/ 1289287 w 7699514"/>
                <a:gd name="connsiteY5" fmla="*/ 56561 h 94268"/>
                <a:gd name="connsiteX6" fmla="*/ 1968017 w 7699514"/>
                <a:gd name="connsiteY6" fmla="*/ 65988 h 94268"/>
                <a:gd name="connsiteX7" fmla="*/ 2505345 w 7699514"/>
                <a:gd name="connsiteY7" fmla="*/ 65988 h 94268"/>
                <a:gd name="connsiteX8" fmla="*/ 2938978 w 7699514"/>
                <a:gd name="connsiteY8" fmla="*/ 84842 h 94268"/>
                <a:gd name="connsiteX9" fmla="*/ 3551720 w 7699514"/>
                <a:gd name="connsiteY9" fmla="*/ 84842 h 94268"/>
                <a:gd name="connsiteX10" fmla="*/ 4013634 w 7699514"/>
                <a:gd name="connsiteY10" fmla="*/ 94268 h 94268"/>
                <a:gd name="connsiteX11" fmla="*/ 4484974 w 7699514"/>
                <a:gd name="connsiteY11" fmla="*/ 84842 h 94268"/>
                <a:gd name="connsiteX12" fmla="*/ 5003448 w 7699514"/>
                <a:gd name="connsiteY12" fmla="*/ 84842 h 94268"/>
                <a:gd name="connsiteX13" fmla="*/ 5503069 w 7699514"/>
                <a:gd name="connsiteY13" fmla="*/ 65988 h 94268"/>
                <a:gd name="connsiteX14" fmla="*/ 5823580 w 7699514"/>
                <a:gd name="connsiteY14" fmla="*/ 56561 h 94268"/>
                <a:gd name="connsiteX15" fmla="*/ 6247786 w 7699514"/>
                <a:gd name="connsiteY15" fmla="*/ 65988 h 94268"/>
                <a:gd name="connsiteX16" fmla="*/ 6728553 w 7699514"/>
                <a:gd name="connsiteY16" fmla="*/ 56561 h 94268"/>
                <a:gd name="connsiteX17" fmla="*/ 7049065 w 7699514"/>
                <a:gd name="connsiteY17" fmla="*/ 56561 h 94268"/>
                <a:gd name="connsiteX18" fmla="*/ 7699514 w 7699514"/>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40973 w 7709039"/>
                <a:gd name="connsiteY3" fmla="*/ 56561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62404 w 7709039"/>
                <a:gd name="connsiteY3" fmla="*/ 47036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940594 w 7709039"/>
                <a:gd name="connsiteY5" fmla="*/ 47134 h 94268"/>
                <a:gd name="connsiteX6" fmla="*/ 1298812 w 7709039"/>
                <a:gd name="connsiteY6" fmla="*/ 56561 h 94268"/>
                <a:gd name="connsiteX7" fmla="*/ 1977542 w 7709039"/>
                <a:gd name="connsiteY7" fmla="*/ 65988 h 94268"/>
                <a:gd name="connsiteX8" fmla="*/ 2514870 w 7709039"/>
                <a:gd name="connsiteY8" fmla="*/ 65988 h 94268"/>
                <a:gd name="connsiteX9" fmla="*/ 2948503 w 7709039"/>
                <a:gd name="connsiteY9" fmla="*/ 84842 h 94268"/>
                <a:gd name="connsiteX10" fmla="*/ 3561245 w 7709039"/>
                <a:gd name="connsiteY10" fmla="*/ 84842 h 94268"/>
                <a:gd name="connsiteX11" fmla="*/ 4023159 w 7709039"/>
                <a:gd name="connsiteY11" fmla="*/ 94268 h 94268"/>
                <a:gd name="connsiteX12" fmla="*/ 4494499 w 7709039"/>
                <a:gd name="connsiteY12" fmla="*/ 84842 h 94268"/>
                <a:gd name="connsiteX13" fmla="*/ 5012973 w 7709039"/>
                <a:gd name="connsiteY13" fmla="*/ 84842 h 94268"/>
                <a:gd name="connsiteX14" fmla="*/ 5512594 w 7709039"/>
                <a:gd name="connsiteY14" fmla="*/ 65988 h 94268"/>
                <a:gd name="connsiteX15" fmla="*/ 5833105 w 7709039"/>
                <a:gd name="connsiteY15" fmla="*/ 56561 h 94268"/>
                <a:gd name="connsiteX16" fmla="*/ 6257311 w 7709039"/>
                <a:gd name="connsiteY16" fmla="*/ 65988 h 94268"/>
                <a:gd name="connsiteX17" fmla="*/ 6738078 w 7709039"/>
                <a:gd name="connsiteY17" fmla="*/ 56561 h 94268"/>
                <a:gd name="connsiteX18" fmla="*/ 7058590 w 7709039"/>
                <a:gd name="connsiteY18" fmla="*/ 56561 h 94268"/>
                <a:gd name="connsiteX19" fmla="*/ 7709039 w 7709039"/>
                <a:gd name="connsiteY19"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298812 w 7709039"/>
                <a:gd name="connsiteY7" fmla="*/ 56561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70770 w 7709039"/>
                <a:gd name="connsiteY11" fmla="*/ 82461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12973 w 7709039"/>
                <a:gd name="connsiteY14" fmla="*/ 84842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57311 w 7709039"/>
                <a:gd name="connsiteY18" fmla="*/ 65988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506952 w 7709039"/>
                <a:gd name="connsiteY21" fmla="*/ 21726 h 84842"/>
                <a:gd name="connsiteX22" fmla="*/ 7709039 w 7709039"/>
                <a:gd name="connsiteY22" fmla="*/ 0 h 84842"/>
                <a:gd name="connsiteX0" fmla="*/ 7716183 w 7716183"/>
                <a:gd name="connsiteY0" fmla="*/ 98 h 75415"/>
                <a:gd name="connsiteX1" fmla="*/ 0 w 7716183"/>
                <a:gd name="connsiteY1" fmla="*/ 0 h 75415"/>
                <a:gd name="connsiteX2" fmla="*/ 10777 w 7716183"/>
                <a:gd name="connsiteY2" fmla="*/ 21825 h 75415"/>
                <a:gd name="connsiteX3" fmla="*/ 253665 w 7716183"/>
                <a:gd name="connsiteY3" fmla="*/ 24206 h 75415"/>
                <a:gd name="connsiteX4" fmla="*/ 462404 w 7716183"/>
                <a:gd name="connsiteY4" fmla="*/ 37609 h 75415"/>
                <a:gd name="connsiteX5" fmla="*/ 696577 w 7716183"/>
                <a:gd name="connsiteY5" fmla="*/ 48018 h 75415"/>
                <a:gd name="connsiteX6" fmla="*/ 954882 w 7716183"/>
                <a:gd name="connsiteY6" fmla="*/ 42469 h 75415"/>
                <a:gd name="connsiteX7" fmla="*/ 1334530 w 7716183"/>
                <a:gd name="connsiteY7" fmla="*/ 37609 h 75415"/>
                <a:gd name="connsiteX8" fmla="*/ 1994210 w 7716183"/>
                <a:gd name="connsiteY8" fmla="*/ 54180 h 75415"/>
                <a:gd name="connsiteX9" fmla="*/ 2531539 w 7716183"/>
                <a:gd name="connsiteY9" fmla="*/ 63705 h 75415"/>
                <a:gd name="connsiteX10" fmla="*/ 2969935 w 7716183"/>
                <a:gd name="connsiteY10" fmla="*/ 70653 h 75415"/>
                <a:gd name="connsiteX11" fmla="*/ 3570770 w 7716183"/>
                <a:gd name="connsiteY11" fmla="*/ 73034 h 75415"/>
                <a:gd name="connsiteX12" fmla="*/ 4044590 w 7716183"/>
                <a:gd name="connsiteY12" fmla="*/ 75316 h 75415"/>
                <a:gd name="connsiteX13" fmla="*/ 4494499 w 7716183"/>
                <a:gd name="connsiteY13" fmla="*/ 75415 h 75415"/>
                <a:gd name="connsiteX14" fmla="*/ 5029642 w 7716183"/>
                <a:gd name="connsiteY14" fmla="*/ 63509 h 75415"/>
                <a:gd name="connsiteX15" fmla="*/ 5524500 w 7716183"/>
                <a:gd name="connsiteY15" fmla="*/ 63704 h 75415"/>
                <a:gd name="connsiteX16" fmla="*/ 5711490 w 7716183"/>
                <a:gd name="connsiteY16" fmla="*/ 48018 h 75415"/>
                <a:gd name="connsiteX17" fmla="*/ 5833105 w 7716183"/>
                <a:gd name="connsiteY17" fmla="*/ 47134 h 75415"/>
                <a:gd name="connsiteX18" fmla="*/ 6238261 w 7716183"/>
                <a:gd name="connsiteY18" fmla="*/ 49418 h 75415"/>
                <a:gd name="connsiteX19" fmla="*/ 6721409 w 7716183"/>
                <a:gd name="connsiteY19" fmla="*/ 59040 h 75415"/>
                <a:gd name="connsiteX20" fmla="*/ 7063353 w 7716183"/>
                <a:gd name="connsiteY20" fmla="*/ 37609 h 75415"/>
                <a:gd name="connsiteX21" fmla="*/ 7506952 w 7716183"/>
                <a:gd name="connsiteY21" fmla="*/ 12299 h 75415"/>
                <a:gd name="connsiteX22" fmla="*/ 7716183 w 7716183"/>
                <a:gd name="connsiteY22" fmla="*/ 98 h 75415"/>
                <a:gd name="connsiteX0" fmla="*/ 7716183 w 7716183"/>
                <a:gd name="connsiteY0" fmla="*/ 98 h 95647"/>
                <a:gd name="connsiteX1" fmla="*/ 0 w 7716183"/>
                <a:gd name="connsiteY1" fmla="*/ 0 h 95647"/>
                <a:gd name="connsiteX2" fmla="*/ 10777 w 7716183"/>
                <a:gd name="connsiteY2" fmla="*/ 21825 h 95647"/>
                <a:gd name="connsiteX3" fmla="*/ 253665 w 7716183"/>
                <a:gd name="connsiteY3" fmla="*/ 24206 h 95647"/>
                <a:gd name="connsiteX4" fmla="*/ 462404 w 7716183"/>
                <a:gd name="connsiteY4" fmla="*/ 37609 h 95647"/>
                <a:gd name="connsiteX5" fmla="*/ 696577 w 7716183"/>
                <a:gd name="connsiteY5" fmla="*/ 48018 h 95647"/>
                <a:gd name="connsiteX6" fmla="*/ 954882 w 7716183"/>
                <a:gd name="connsiteY6" fmla="*/ 42469 h 95647"/>
                <a:gd name="connsiteX7" fmla="*/ 1334530 w 7716183"/>
                <a:gd name="connsiteY7" fmla="*/ 37609 h 95647"/>
                <a:gd name="connsiteX8" fmla="*/ 1994210 w 7716183"/>
                <a:gd name="connsiteY8" fmla="*/ 54180 h 95647"/>
                <a:gd name="connsiteX9" fmla="*/ 2531539 w 7716183"/>
                <a:gd name="connsiteY9" fmla="*/ 63705 h 95647"/>
                <a:gd name="connsiteX10" fmla="*/ 2969935 w 7716183"/>
                <a:gd name="connsiteY10" fmla="*/ 70653 h 95647"/>
                <a:gd name="connsiteX11" fmla="*/ 3570770 w 7716183"/>
                <a:gd name="connsiteY11" fmla="*/ 73034 h 95647"/>
                <a:gd name="connsiteX12" fmla="*/ 4044590 w 7716183"/>
                <a:gd name="connsiteY12" fmla="*/ 75316 h 95647"/>
                <a:gd name="connsiteX13" fmla="*/ 4494499 w 7716183"/>
                <a:gd name="connsiteY13" fmla="*/ 75415 h 95647"/>
                <a:gd name="connsiteX14" fmla="*/ 5029642 w 7716183"/>
                <a:gd name="connsiteY14" fmla="*/ 63509 h 95647"/>
                <a:gd name="connsiteX15" fmla="*/ 5404308 w 7716183"/>
                <a:gd name="connsiteY15" fmla="*/ 95643 h 95647"/>
                <a:gd name="connsiteX16" fmla="*/ 5524500 w 7716183"/>
                <a:gd name="connsiteY16" fmla="*/ 63704 h 95647"/>
                <a:gd name="connsiteX17" fmla="*/ 5711490 w 7716183"/>
                <a:gd name="connsiteY17" fmla="*/ 48018 h 95647"/>
                <a:gd name="connsiteX18" fmla="*/ 5833105 w 7716183"/>
                <a:gd name="connsiteY18" fmla="*/ 47134 h 95647"/>
                <a:gd name="connsiteX19" fmla="*/ 6238261 w 7716183"/>
                <a:gd name="connsiteY19" fmla="*/ 49418 h 95647"/>
                <a:gd name="connsiteX20" fmla="*/ 6721409 w 7716183"/>
                <a:gd name="connsiteY20" fmla="*/ 59040 h 95647"/>
                <a:gd name="connsiteX21" fmla="*/ 7063353 w 7716183"/>
                <a:gd name="connsiteY21" fmla="*/ 37609 h 95647"/>
                <a:gd name="connsiteX22" fmla="*/ 7506952 w 7716183"/>
                <a:gd name="connsiteY22" fmla="*/ 12299 h 95647"/>
                <a:gd name="connsiteX23" fmla="*/ 7716183 w 7716183"/>
                <a:gd name="connsiteY23" fmla="*/ 98 h 95647"/>
                <a:gd name="connsiteX0" fmla="*/ 7716183 w 7716183"/>
                <a:gd name="connsiteY0" fmla="*/ 98 h 95651"/>
                <a:gd name="connsiteX1" fmla="*/ 0 w 7716183"/>
                <a:gd name="connsiteY1" fmla="*/ 0 h 95651"/>
                <a:gd name="connsiteX2" fmla="*/ 10777 w 7716183"/>
                <a:gd name="connsiteY2" fmla="*/ 21825 h 95651"/>
                <a:gd name="connsiteX3" fmla="*/ 253665 w 7716183"/>
                <a:gd name="connsiteY3" fmla="*/ 24206 h 95651"/>
                <a:gd name="connsiteX4" fmla="*/ 462404 w 7716183"/>
                <a:gd name="connsiteY4" fmla="*/ 37609 h 95651"/>
                <a:gd name="connsiteX5" fmla="*/ 696577 w 7716183"/>
                <a:gd name="connsiteY5" fmla="*/ 48018 h 95651"/>
                <a:gd name="connsiteX6" fmla="*/ 954882 w 7716183"/>
                <a:gd name="connsiteY6" fmla="*/ 42469 h 95651"/>
                <a:gd name="connsiteX7" fmla="*/ 1334530 w 7716183"/>
                <a:gd name="connsiteY7" fmla="*/ 37609 h 95651"/>
                <a:gd name="connsiteX8" fmla="*/ 1994210 w 7716183"/>
                <a:gd name="connsiteY8" fmla="*/ 54180 h 95651"/>
                <a:gd name="connsiteX9" fmla="*/ 2531539 w 7716183"/>
                <a:gd name="connsiteY9" fmla="*/ 63705 h 95651"/>
                <a:gd name="connsiteX10" fmla="*/ 2969935 w 7716183"/>
                <a:gd name="connsiteY10" fmla="*/ 70653 h 95651"/>
                <a:gd name="connsiteX11" fmla="*/ 3570770 w 7716183"/>
                <a:gd name="connsiteY11" fmla="*/ 73034 h 95651"/>
                <a:gd name="connsiteX12" fmla="*/ 4044590 w 7716183"/>
                <a:gd name="connsiteY12" fmla="*/ 75316 h 95651"/>
                <a:gd name="connsiteX13" fmla="*/ 4494499 w 7716183"/>
                <a:gd name="connsiteY13" fmla="*/ 75415 h 95651"/>
                <a:gd name="connsiteX14" fmla="*/ 5029642 w 7716183"/>
                <a:gd name="connsiteY14" fmla="*/ 63509 h 95651"/>
                <a:gd name="connsiteX15" fmla="*/ 5404308 w 7716183"/>
                <a:gd name="connsiteY15" fmla="*/ 95643 h 95651"/>
                <a:gd name="connsiteX16" fmla="*/ 5534025 w 7716183"/>
                <a:gd name="connsiteY16" fmla="*/ 77992 h 95651"/>
                <a:gd name="connsiteX17" fmla="*/ 5711490 w 7716183"/>
                <a:gd name="connsiteY17" fmla="*/ 48018 h 95651"/>
                <a:gd name="connsiteX18" fmla="*/ 5833105 w 7716183"/>
                <a:gd name="connsiteY18" fmla="*/ 47134 h 95651"/>
                <a:gd name="connsiteX19" fmla="*/ 6238261 w 7716183"/>
                <a:gd name="connsiteY19" fmla="*/ 49418 h 95651"/>
                <a:gd name="connsiteX20" fmla="*/ 6721409 w 7716183"/>
                <a:gd name="connsiteY20" fmla="*/ 59040 h 95651"/>
                <a:gd name="connsiteX21" fmla="*/ 7063353 w 7716183"/>
                <a:gd name="connsiteY21" fmla="*/ 37609 h 95651"/>
                <a:gd name="connsiteX22" fmla="*/ 7506952 w 7716183"/>
                <a:gd name="connsiteY22" fmla="*/ 12299 h 95651"/>
                <a:gd name="connsiteX23" fmla="*/ 7716183 w 7716183"/>
                <a:gd name="connsiteY23" fmla="*/ 98 h 95651"/>
                <a:gd name="connsiteX0" fmla="*/ 7716183 w 7716183"/>
                <a:gd name="connsiteY0" fmla="*/ 98 h 95651"/>
                <a:gd name="connsiteX1" fmla="*/ 0 w 7716183"/>
                <a:gd name="connsiteY1" fmla="*/ 0 h 95651"/>
                <a:gd name="connsiteX2" fmla="*/ 10777 w 7716183"/>
                <a:gd name="connsiteY2" fmla="*/ 21825 h 95651"/>
                <a:gd name="connsiteX3" fmla="*/ 253665 w 7716183"/>
                <a:gd name="connsiteY3" fmla="*/ 24206 h 95651"/>
                <a:gd name="connsiteX4" fmla="*/ 462404 w 7716183"/>
                <a:gd name="connsiteY4" fmla="*/ 37609 h 95651"/>
                <a:gd name="connsiteX5" fmla="*/ 696577 w 7716183"/>
                <a:gd name="connsiteY5" fmla="*/ 48018 h 95651"/>
                <a:gd name="connsiteX6" fmla="*/ 954882 w 7716183"/>
                <a:gd name="connsiteY6" fmla="*/ 42469 h 95651"/>
                <a:gd name="connsiteX7" fmla="*/ 1334530 w 7716183"/>
                <a:gd name="connsiteY7" fmla="*/ 37609 h 95651"/>
                <a:gd name="connsiteX8" fmla="*/ 1994210 w 7716183"/>
                <a:gd name="connsiteY8" fmla="*/ 54180 h 95651"/>
                <a:gd name="connsiteX9" fmla="*/ 2531539 w 7716183"/>
                <a:gd name="connsiteY9" fmla="*/ 63705 h 95651"/>
                <a:gd name="connsiteX10" fmla="*/ 2969935 w 7716183"/>
                <a:gd name="connsiteY10" fmla="*/ 70653 h 95651"/>
                <a:gd name="connsiteX11" fmla="*/ 3570770 w 7716183"/>
                <a:gd name="connsiteY11" fmla="*/ 73034 h 95651"/>
                <a:gd name="connsiteX12" fmla="*/ 4044590 w 7716183"/>
                <a:gd name="connsiteY12" fmla="*/ 75316 h 95651"/>
                <a:gd name="connsiteX13" fmla="*/ 4494499 w 7716183"/>
                <a:gd name="connsiteY13" fmla="*/ 75415 h 95651"/>
                <a:gd name="connsiteX14" fmla="*/ 5029642 w 7716183"/>
                <a:gd name="connsiteY14" fmla="*/ 63509 h 95651"/>
                <a:gd name="connsiteX15" fmla="*/ 5404308 w 7716183"/>
                <a:gd name="connsiteY15" fmla="*/ 95643 h 95651"/>
                <a:gd name="connsiteX16" fmla="*/ 5534025 w 7716183"/>
                <a:gd name="connsiteY16" fmla="*/ 77992 h 95651"/>
                <a:gd name="connsiteX17" fmla="*/ 5711490 w 7716183"/>
                <a:gd name="connsiteY17" fmla="*/ 74211 h 95651"/>
                <a:gd name="connsiteX18" fmla="*/ 5833105 w 7716183"/>
                <a:gd name="connsiteY18" fmla="*/ 47134 h 95651"/>
                <a:gd name="connsiteX19" fmla="*/ 6238261 w 7716183"/>
                <a:gd name="connsiteY19" fmla="*/ 49418 h 95651"/>
                <a:gd name="connsiteX20" fmla="*/ 6721409 w 7716183"/>
                <a:gd name="connsiteY20" fmla="*/ 59040 h 95651"/>
                <a:gd name="connsiteX21" fmla="*/ 7063353 w 7716183"/>
                <a:gd name="connsiteY21" fmla="*/ 37609 h 95651"/>
                <a:gd name="connsiteX22" fmla="*/ 7506952 w 7716183"/>
                <a:gd name="connsiteY22" fmla="*/ 12299 h 95651"/>
                <a:gd name="connsiteX23" fmla="*/ 7716183 w 7716183"/>
                <a:gd name="connsiteY23" fmla="*/ 98 h 95651"/>
                <a:gd name="connsiteX0" fmla="*/ 7716183 w 7716183"/>
                <a:gd name="connsiteY0" fmla="*/ 98 h 95651"/>
                <a:gd name="connsiteX1" fmla="*/ 0 w 7716183"/>
                <a:gd name="connsiteY1" fmla="*/ 0 h 95651"/>
                <a:gd name="connsiteX2" fmla="*/ 10777 w 7716183"/>
                <a:gd name="connsiteY2" fmla="*/ 21825 h 95651"/>
                <a:gd name="connsiteX3" fmla="*/ 253665 w 7716183"/>
                <a:gd name="connsiteY3" fmla="*/ 24206 h 95651"/>
                <a:gd name="connsiteX4" fmla="*/ 462404 w 7716183"/>
                <a:gd name="connsiteY4" fmla="*/ 37609 h 95651"/>
                <a:gd name="connsiteX5" fmla="*/ 696577 w 7716183"/>
                <a:gd name="connsiteY5" fmla="*/ 48018 h 95651"/>
                <a:gd name="connsiteX6" fmla="*/ 954882 w 7716183"/>
                <a:gd name="connsiteY6" fmla="*/ 42469 h 95651"/>
                <a:gd name="connsiteX7" fmla="*/ 1334530 w 7716183"/>
                <a:gd name="connsiteY7" fmla="*/ 37609 h 95651"/>
                <a:gd name="connsiteX8" fmla="*/ 1994210 w 7716183"/>
                <a:gd name="connsiteY8" fmla="*/ 54180 h 95651"/>
                <a:gd name="connsiteX9" fmla="*/ 2531539 w 7716183"/>
                <a:gd name="connsiteY9" fmla="*/ 63705 h 95651"/>
                <a:gd name="connsiteX10" fmla="*/ 2969935 w 7716183"/>
                <a:gd name="connsiteY10" fmla="*/ 70653 h 95651"/>
                <a:gd name="connsiteX11" fmla="*/ 3570770 w 7716183"/>
                <a:gd name="connsiteY11" fmla="*/ 73034 h 95651"/>
                <a:gd name="connsiteX12" fmla="*/ 4044590 w 7716183"/>
                <a:gd name="connsiteY12" fmla="*/ 75316 h 95651"/>
                <a:gd name="connsiteX13" fmla="*/ 4494499 w 7716183"/>
                <a:gd name="connsiteY13" fmla="*/ 75415 h 95651"/>
                <a:gd name="connsiteX14" fmla="*/ 5029642 w 7716183"/>
                <a:gd name="connsiteY14" fmla="*/ 63509 h 95651"/>
                <a:gd name="connsiteX15" fmla="*/ 5404308 w 7716183"/>
                <a:gd name="connsiteY15" fmla="*/ 95643 h 95651"/>
                <a:gd name="connsiteX16" fmla="*/ 5534025 w 7716183"/>
                <a:gd name="connsiteY16" fmla="*/ 77992 h 95651"/>
                <a:gd name="connsiteX17" fmla="*/ 5711490 w 7716183"/>
                <a:gd name="connsiteY17" fmla="*/ 74211 h 95651"/>
                <a:gd name="connsiteX18" fmla="*/ 5833105 w 7716183"/>
                <a:gd name="connsiteY18" fmla="*/ 63803 h 95651"/>
                <a:gd name="connsiteX19" fmla="*/ 6238261 w 7716183"/>
                <a:gd name="connsiteY19" fmla="*/ 49418 h 95651"/>
                <a:gd name="connsiteX20" fmla="*/ 6721409 w 7716183"/>
                <a:gd name="connsiteY20" fmla="*/ 59040 h 95651"/>
                <a:gd name="connsiteX21" fmla="*/ 7063353 w 7716183"/>
                <a:gd name="connsiteY21" fmla="*/ 37609 h 95651"/>
                <a:gd name="connsiteX22" fmla="*/ 7506952 w 7716183"/>
                <a:gd name="connsiteY22" fmla="*/ 12299 h 95651"/>
                <a:gd name="connsiteX23" fmla="*/ 7716183 w 7716183"/>
                <a:gd name="connsiteY23" fmla="*/ 98 h 9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716183" h="95651">
                  <a:moveTo>
                    <a:pt x="7716183" y="98"/>
                  </a:moveTo>
                  <a:lnTo>
                    <a:pt x="0" y="0"/>
                  </a:lnTo>
                  <a:cubicBezTo>
                    <a:pt x="32961" y="4100"/>
                    <a:pt x="18297" y="3438"/>
                    <a:pt x="10777" y="21825"/>
                  </a:cubicBezTo>
                  <a:cubicBezTo>
                    <a:pt x="95708" y="24206"/>
                    <a:pt x="168734" y="21825"/>
                    <a:pt x="253665" y="24206"/>
                  </a:cubicBezTo>
                  <a:lnTo>
                    <a:pt x="462404" y="37609"/>
                  </a:lnTo>
                  <a:cubicBezTo>
                    <a:pt x="537287" y="37110"/>
                    <a:pt x="621694" y="48517"/>
                    <a:pt x="696577" y="48018"/>
                  </a:cubicBezTo>
                  <a:lnTo>
                    <a:pt x="954882" y="42469"/>
                  </a:lnTo>
                  <a:cubicBezTo>
                    <a:pt x="1081431" y="40849"/>
                    <a:pt x="1161309" y="35657"/>
                    <a:pt x="1334530" y="37609"/>
                  </a:cubicBezTo>
                  <a:cubicBezTo>
                    <a:pt x="1507751" y="39561"/>
                    <a:pt x="1794709" y="49831"/>
                    <a:pt x="1994210" y="54180"/>
                  </a:cubicBezTo>
                  <a:lnTo>
                    <a:pt x="2531539" y="63705"/>
                  </a:lnTo>
                  <a:lnTo>
                    <a:pt x="2969935" y="70653"/>
                  </a:lnTo>
                  <a:lnTo>
                    <a:pt x="3570770" y="73034"/>
                  </a:lnTo>
                  <a:lnTo>
                    <a:pt x="4044590" y="75316"/>
                  </a:lnTo>
                  <a:lnTo>
                    <a:pt x="4494499" y="75415"/>
                  </a:lnTo>
                  <a:cubicBezTo>
                    <a:pt x="4658674" y="73447"/>
                    <a:pt x="4834592" y="79384"/>
                    <a:pt x="5029642" y="63509"/>
                  </a:cubicBezTo>
                  <a:cubicBezTo>
                    <a:pt x="5162468" y="63108"/>
                    <a:pt x="5271482" y="96044"/>
                    <a:pt x="5404308" y="95643"/>
                  </a:cubicBezTo>
                  <a:cubicBezTo>
                    <a:pt x="5436434" y="96109"/>
                    <a:pt x="5501899" y="77526"/>
                    <a:pt x="5534025" y="77992"/>
                  </a:cubicBezTo>
                  <a:cubicBezTo>
                    <a:pt x="5647666" y="75410"/>
                    <a:pt x="5645985" y="77058"/>
                    <a:pt x="5711490" y="74211"/>
                  </a:cubicBezTo>
                  <a:lnTo>
                    <a:pt x="5833105" y="63803"/>
                  </a:lnTo>
                  <a:lnTo>
                    <a:pt x="6238261" y="49418"/>
                  </a:lnTo>
                  <a:lnTo>
                    <a:pt x="6721409" y="59040"/>
                  </a:lnTo>
                  <a:lnTo>
                    <a:pt x="7063353" y="37609"/>
                  </a:lnTo>
                  <a:cubicBezTo>
                    <a:pt x="7195344" y="27585"/>
                    <a:pt x="7374961" y="22323"/>
                    <a:pt x="7506952" y="12299"/>
                  </a:cubicBezTo>
                  <a:lnTo>
                    <a:pt x="7716183" y="98"/>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1037885" y="4871227"/>
              <a:ext cx="7254976" cy="1701211"/>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00351 w 8300351"/>
                <a:gd name="connsiteY0" fmla="*/ 0 h 2130458"/>
                <a:gd name="connsiteX1" fmla="*/ 7913852 w 8300351"/>
                <a:gd name="connsiteY1" fmla="*/ 9427 h 2130458"/>
                <a:gd name="connsiteX2" fmla="*/ 7621621 w 8300351"/>
                <a:gd name="connsiteY2" fmla="*/ 37707 h 2130458"/>
                <a:gd name="connsiteX3" fmla="*/ 7308352 w 8300351"/>
                <a:gd name="connsiteY3" fmla="*/ 98637 h 2130458"/>
                <a:gd name="connsiteX4" fmla="*/ 7074866 w 8300351"/>
                <a:gd name="connsiteY4" fmla="*/ 160255 h 2130458"/>
                <a:gd name="connsiteX5" fmla="*/ 6801489 w 8300351"/>
                <a:gd name="connsiteY5" fmla="*/ 169683 h 2130458"/>
                <a:gd name="connsiteX6" fmla="*/ 6603526 w 8300351"/>
                <a:gd name="connsiteY6" fmla="*/ 131975 h 2130458"/>
                <a:gd name="connsiteX7" fmla="*/ 6492442 w 8300351"/>
                <a:gd name="connsiteY7" fmla="*/ 105364 h 2130458"/>
                <a:gd name="connsiteX8" fmla="*/ 6367856 w 8300351"/>
                <a:gd name="connsiteY8" fmla="*/ 94268 h 2130458"/>
                <a:gd name="connsiteX9" fmla="*/ 6075625 w 8300351"/>
                <a:gd name="connsiteY9" fmla="*/ 84841 h 2130458"/>
                <a:gd name="connsiteX10" fmla="*/ 5613711 w 8300351"/>
                <a:gd name="connsiteY10" fmla="*/ 84841 h 2130458"/>
                <a:gd name="connsiteX11" fmla="*/ 5359188 w 8300351"/>
                <a:gd name="connsiteY11" fmla="*/ 84841 h 2130458"/>
                <a:gd name="connsiteX12" fmla="*/ 5254192 w 8300351"/>
                <a:gd name="connsiteY12" fmla="*/ 88695 h 2130458"/>
                <a:gd name="connsiteX13" fmla="*/ 5170652 w 8300351"/>
                <a:gd name="connsiteY13" fmla="*/ 122548 h 2130458"/>
                <a:gd name="connsiteX14" fmla="*/ 4803006 w 8300351"/>
                <a:gd name="connsiteY14" fmla="*/ 150829 h 2130458"/>
                <a:gd name="connsiteX15" fmla="*/ 4388227 w 8300351"/>
                <a:gd name="connsiteY15" fmla="*/ 254524 h 2130458"/>
                <a:gd name="connsiteX16" fmla="*/ 3907460 w 8300351"/>
                <a:gd name="connsiteY16" fmla="*/ 292231 h 2130458"/>
                <a:gd name="connsiteX17" fmla="*/ 3426693 w 8300351"/>
                <a:gd name="connsiteY17" fmla="*/ 367645 h 2130458"/>
                <a:gd name="connsiteX18" fmla="*/ 2795097 w 8300351"/>
                <a:gd name="connsiteY18" fmla="*/ 339365 h 2130458"/>
                <a:gd name="connsiteX19" fmla="*/ 2352037 w 8300351"/>
                <a:gd name="connsiteY19" fmla="*/ 320511 h 2130458"/>
                <a:gd name="connsiteX20" fmla="*/ 1814709 w 8300351"/>
                <a:gd name="connsiteY20" fmla="*/ 367645 h 2130458"/>
                <a:gd name="connsiteX21" fmla="*/ 1381076 w 8300351"/>
                <a:gd name="connsiteY21" fmla="*/ 311084 h 2130458"/>
                <a:gd name="connsiteX22" fmla="*/ 966297 w 8300351"/>
                <a:gd name="connsiteY22" fmla="*/ 169682 h 2130458"/>
                <a:gd name="connsiteX23" fmla="*/ 824895 w 8300351"/>
                <a:gd name="connsiteY23" fmla="*/ 84841 h 2130458"/>
                <a:gd name="connsiteX24" fmla="*/ 688550 w 8300351"/>
                <a:gd name="connsiteY24" fmla="*/ 51699 h 2130458"/>
                <a:gd name="connsiteX25" fmla="*/ 474213 w 8300351"/>
                <a:gd name="connsiteY25" fmla="*/ 49220 h 2130458"/>
                <a:gd name="connsiteX26" fmla="*/ 221579 w 8300351"/>
                <a:gd name="connsiteY26" fmla="*/ 84841 h 2130458"/>
                <a:gd name="connsiteX27" fmla="*/ 0 w 8300351"/>
                <a:gd name="connsiteY27" fmla="*/ 195287 h 2130458"/>
                <a:gd name="connsiteX28" fmla="*/ 4763 w 8300351"/>
                <a:gd name="connsiteY28" fmla="*/ 311084 h 2130458"/>
                <a:gd name="connsiteX29" fmla="*/ 14190 w 8300351"/>
                <a:gd name="connsiteY29" fmla="*/ 2130458 h 2130458"/>
                <a:gd name="connsiteX30" fmla="*/ 975724 w 8300351"/>
                <a:gd name="connsiteY30" fmla="*/ 1904214 h 2130458"/>
                <a:gd name="connsiteX31" fmla="*/ 2295476 w 8300351"/>
                <a:gd name="connsiteY31" fmla="*/ 1498862 h 2130458"/>
                <a:gd name="connsiteX32" fmla="*/ 3624656 w 8300351"/>
                <a:gd name="connsiteY32" fmla="*/ 1263192 h 2130458"/>
                <a:gd name="connsiteX33" fmla="*/ 3803765 w 8300351"/>
                <a:gd name="connsiteY33" fmla="*/ 1263192 h 2130458"/>
                <a:gd name="connsiteX34" fmla="*/ 5085810 w 8300351"/>
                <a:gd name="connsiteY34" fmla="*/ 961534 h 2130458"/>
                <a:gd name="connsiteX35" fmla="*/ 5877662 w 8300351"/>
                <a:gd name="connsiteY35" fmla="*/ 622169 h 2130458"/>
                <a:gd name="connsiteX36" fmla="*/ 6631806 w 8300351"/>
                <a:gd name="connsiteY36" fmla="*/ 876693 h 2130458"/>
                <a:gd name="connsiteX37" fmla="*/ 7461365 w 8300351"/>
                <a:gd name="connsiteY37" fmla="*/ 1159497 h 2130458"/>
                <a:gd name="connsiteX38" fmla="*/ 8215509 w 8300351"/>
                <a:gd name="connsiteY38" fmla="*/ 1140643 h 2130458"/>
                <a:gd name="connsiteX39" fmla="*/ 8300351 w 8300351"/>
                <a:gd name="connsiteY39" fmla="*/ 1131216 h 2130458"/>
                <a:gd name="connsiteX40" fmla="*/ 8300351 w 8300351"/>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629418 w 8305113"/>
                <a:gd name="connsiteY32" fmla="*/ 1263192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374894 w 8305113"/>
                <a:gd name="connsiteY17" fmla="*/ 122548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02795 w 8305113"/>
                <a:gd name="connsiteY16" fmla="*/ 131975 h 2130458"/>
                <a:gd name="connsiteX17" fmla="*/ 3374894 w 8305113"/>
                <a:gd name="connsiteY17" fmla="*/ 122548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83702 w 8305113"/>
                <a:gd name="connsiteY6" fmla="*/ 37707 h 2130458"/>
                <a:gd name="connsiteX7" fmla="*/ 6497204 w 8305113"/>
                <a:gd name="connsiteY7" fmla="*/ 105364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93748 w 8305113"/>
                <a:gd name="connsiteY17" fmla="*/ 47134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93748 w 8305113"/>
                <a:gd name="connsiteY17" fmla="*/ 47134 h 2130458"/>
                <a:gd name="connsiteX18" fmla="*/ 2818713 w 8305113"/>
                <a:gd name="connsiteY18" fmla="*/ 113122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93748 w 8305113"/>
                <a:gd name="connsiteY17" fmla="*/ 47134 h 2130458"/>
                <a:gd name="connsiteX18" fmla="*/ 2818713 w 8305113"/>
                <a:gd name="connsiteY18" fmla="*/ 113122 h 2130458"/>
                <a:gd name="connsiteX19" fmla="*/ 2375652 w 8305113"/>
                <a:gd name="connsiteY19" fmla="*/ 75414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93748 w 8305113"/>
                <a:gd name="connsiteY17" fmla="*/ 47134 h 2130458"/>
                <a:gd name="connsiteX18" fmla="*/ 2818713 w 8305113"/>
                <a:gd name="connsiteY18" fmla="*/ 113122 h 2130458"/>
                <a:gd name="connsiteX19" fmla="*/ 2375652 w 8305113"/>
                <a:gd name="connsiteY19" fmla="*/ 75414 h 2130458"/>
                <a:gd name="connsiteX20" fmla="*/ 1734629 w 8305113"/>
                <a:gd name="connsiteY20" fmla="*/ 28280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874515 w 8305113"/>
                <a:gd name="connsiteY16" fmla="*/ 65987 h 2130458"/>
                <a:gd name="connsiteX17" fmla="*/ 3393748 w 8305113"/>
                <a:gd name="connsiteY17" fmla="*/ 47134 h 2130458"/>
                <a:gd name="connsiteX18" fmla="*/ 2818713 w 8305113"/>
                <a:gd name="connsiteY18" fmla="*/ 113122 h 2130458"/>
                <a:gd name="connsiteX19" fmla="*/ 2375652 w 8305113"/>
                <a:gd name="connsiteY19" fmla="*/ 75414 h 2130458"/>
                <a:gd name="connsiteX20" fmla="*/ 1734629 w 8305113"/>
                <a:gd name="connsiteY20" fmla="*/ 28280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22927 w 8305113"/>
                <a:gd name="connsiteY14" fmla="*/ 18853 h 2130458"/>
                <a:gd name="connsiteX15" fmla="*/ 4364708 w 8305113"/>
                <a:gd name="connsiteY15" fmla="*/ 65987 h 2130458"/>
                <a:gd name="connsiteX16" fmla="*/ 3874515 w 8305113"/>
                <a:gd name="connsiteY16" fmla="*/ 65987 h 2130458"/>
                <a:gd name="connsiteX17" fmla="*/ 3393748 w 8305113"/>
                <a:gd name="connsiteY17" fmla="*/ 47134 h 2130458"/>
                <a:gd name="connsiteX18" fmla="*/ 2818713 w 8305113"/>
                <a:gd name="connsiteY18" fmla="*/ 113122 h 2130458"/>
                <a:gd name="connsiteX19" fmla="*/ 2375652 w 8305113"/>
                <a:gd name="connsiteY19" fmla="*/ 75414 h 2130458"/>
                <a:gd name="connsiteX20" fmla="*/ 1734629 w 8305113"/>
                <a:gd name="connsiteY20" fmla="*/ 28280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071719 w 8305113"/>
                <a:gd name="connsiteY13" fmla="*/ 9427 h 2130458"/>
                <a:gd name="connsiteX14" fmla="*/ 4722927 w 8305113"/>
                <a:gd name="connsiteY14" fmla="*/ 18853 h 2130458"/>
                <a:gd name="connsiteX15" fmla="*/ 4364708 w 8305113"/>
                <a:gd name="connsiteY15" fmla="*/ 65987 h 2130458"/>
                <a:gd name="connsiteX16" fmla="*/ 3874515 w 8305113"/>
                <a:gd name="connsiteY16" fmla="*/ 65987 h 2130458"/>
                <a:gd name="connsiteX17" fmla="*/ 3393748 w 8305113"/>
                <a:gd name="connsiteY17" fmla="*/ 47134 h 2130458"/>
                <a:gd name="connsiteX18" fmla="*/ 2818713 w 8305113"/>
                <a:gd name="connsiteY18" fmla="*/ 113122 h 2130458"/>
                <a:gd name="connsiteX19" fmla="*/ 2375652 w 8305113"/>
                <a:gd name="connsiteY19" fmla="*/ 75414 h 2130458"/>
                <a:gd name="connsiteX20" fmla="*/ 1734629 w 8305113"/>
                <a:gd name="connsiteY20" fmla="*/ 28280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21247 w 8305113"/>
                <a:gd name="connsiteY12" fmla="*/ 41561 h 2130458"/>
                <a:gd name="connsiteX13" fmla="*/ 5071719 w 8305113"/>
                <a:gd name="connsiteY13" fmla="*/ 9427 h 2130458"/>
                <a:gd name="connsiteX14" fmla="*/ 4722927 w 8305113"/>
                <a:gd name="connsiteY14" fmla="*/ 18853 h 2130458"/>
                <a:gd name="connsiteX15" fmla="*/ 4364708 w 8305113"/>
                <a:gd name="connsiteY15" fmla="*/ 65987 h 2130458"/>
                <a:gd name="connsiteX16" fmla="*/ 3874515 w 8305113"/>
                <a:gd name="connsiteY16" fmla="*/ 65987 h 2130458"/>
                <a:gd name="connsiteX17" fmla="*/ 3393748 w 8305113"/>
                <a:gd name="connsiteY17" fmla="*/ 47134 h 2130458"/>
                <a:gd name="connsiteX18" fmla="*/ 2818713 w 8305113"/>
                <a:gd name="connsiteY18" fmla="*/ 113122 h 2130458"/>
                <a:gd name="connsiteX19" fmla="*/ 2375652 w 8305113"/>
                <a:gd name="connsiteY19" fmla="*/ 75414 h 2130458"/>
                <a:gd name="connsiteX20" fmla="*/ 1734629 w 8305113"/>
                <a:gd name="connsiteY20" fmla="*/ 28280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21247 w 8305113"/>
                <a:gd name="connsiteY12" fmla="*/ 41561 h 2130458"/>
                <a:gd name="connsiteX13" fmla="*/ 5071719 w 8305113"/>
                <a:gd name="connsiteY13" fmla="*/ 9427 h 2130458"/>
                <a:gd name="connsiteX14" fmla="*/ 4722927 w 8305113"/>
                <a:gd name="connsiteY14" fmla="*/ 18853 h 2130458"/>
                <a:gd name="connsiteX15" fmla="*/ 4364708 w 8305113"/>
                <a:gd name="connsiteY15" fmla="*/ 65987 h 2130458"/>
                <a:gd name="connsiteX16" fmla="*/ 3874515 w 8305113"/>
                <a:gd name="connsiteY16" fmla="*/ 65987 h 2130458"/>
                <a:gd name="connsiteX17" fmla="*/ 3393748 w 8305113"/>
                <a:gd name="connsiteY17" fmla="*/ 47134 h 2130458"/>
                <a:gd name="connsiteX18" fmla="*/ 2818713 w 8305113"/>
                <a:gd name="connsiteY18" fmla="*/ 113122 h 2130458"/>
                <a:gd name="connsiteX19" fmla="*/ 2375652 w 8305113"/>
                <a:gd name="connsiteY19" fmla="*/ 75414 h 2130458"/>
                <a:gd name="connsiteX20" fmla="*/ 1734629 w 8305113"/>
                <a:gd name="connsiteY20" fmla="*/ 28280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07150 w 8305113"/>
                <a:gd name="connsiteY38" fmla="*/ 980387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21247 w 8305113"/>
                <a:gd name="connsiteY12" fmla="*/ 41561 h 2130458"/>
                <a:gd name="connsiteX13" fmla="*/ 5071719 w 8305113"/>
                <a:gd name="connsiteY13" fmla="*/ 9427 h 2130458"/>
                <a:gd name="connsiteX14" fmla="*/ 4722927 w 8305113"/>
                <a:gd name="connsiteY14" fmla="*/ 18853 h 2130458"/>
                <a:gd name="connsiteX15" fmla="*/ 4364708 w 8305113"/>
                <a:gd name="connsiteY15" fmla="*/ 65987 h 2130458"/>
                <a:gd name="connsiteX16" fmla="*/ 3874515 w 8305113"/>
                <a:gd name="connsiteY16" fmla="*/ 65987 h 2130458"/>
                <a:gd name="connsiteX17" fmla="*/ 3393748 w 8305113"/>
                <a:gd name="connsiteY17" fmla="*/ 47134 h 2130458"/>
                <a:gd name="connsiteX18" fmla="*/ 2818713 w 8305113"/>
                <a:gd name="connsiteY18" fmla="*/ 113122 h 2130458"/>
                <a:gd name="connsiteX19" fmla="*/ 2375652 w 8305113"/>
                <a:gd name="connsiteY19" fmla="*/ 75414 h 2130458"/>
                <a:gd name="connsiteX20" fmla="*/ 1734629 w 8305113"/>
                <a:gd name="connsiteY20" fmla="*/ 28280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393748 w 8305113"/>
                <a:gd name="connsiteY32" fmla="*/ 1018095 h 2130458"/>
                <a:gd name="connsiteX33" fmla="*/ 3874516 w 8305113"/>
                <a:gd name="connsiteY33" fmla="*/ 914401 h 2130458"/>
                <a:gd name="connsiteX34" fmla="*/ 4986877 w 8305113"/>
                <a:gd name="connsiteY34" fmla="*/ 744717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07150 w 8305113"/>
                <a:gd name="connsiteY38" fmla="*/ 980387 h 2130458"/>
                <a:gd name="connsiteX39" fmla="*/ 8257979 w 8305113"/>
                <a:gd name="connsiteY39" fmla="*/ 1065228 h 2130458"/>
                <a:gd name="connsiteX40" fmla="*/ 8305113 w 8305113"/>
                <a:gd name="connsiteY40" fmla="*/ 0 h 2130458"/>
                <a:gd name="connsiteX0" fmla="*/ 8305113 w 8305113"/>
                <a:gd name="connsiteY0" fmla="*/ 0 h 1932495"/>
                <a:gd name="connsiteX1" fmla="*/ 7918614 w 8305113"/>
                <a:gd name="connsiteY1" fmla="*/ 9427 h 1932495"/>
                <a:gd name="connsiteX2" fmla="*/ 7626383 w 8305113"/>
                <a:gd name="connsiteY2" fmla="*/ 37707 h 1932495"/>
                <a:gd name="connsiteX3" fmla="*/ 7379102 w 8305113"/>
                <a:gd name="connsiteY3" fmla="*/ 23222 h 1932495"/>
                <a:gd name="connsiteX4" fmla="*/ 7107908 w 8305113"/>
                <a:gd name="connsiteY4" fmla="*/ 18853 h 1932495"/>
                <a:gd name="connsiteX5" fmla="*/ 6853385 w 8305113"/>
                <a:gd name="connsiteY5" fmla="*/ 47135 h 1932495"/>
                <a:gd name="connsiteX6" fmla="*/ 6683702 w 8305113"/>
                <a:gd name="connsiteY6" fmla="*/ 37707 h 1932495"/>
                <a:gd name="connsiteX7" fmla="*/ 6497204 w 8305113"/>
                <a:gd name="connsiteY7" fmla="*/ 29950 h 1932495"/>
                <a:gd name="connsiteX8" fmla="*/ 6410325 w 8305113"/>
                <a:gd name="connsiteY8" fmla="*/ 47134 h 1932495"/>
                <a:gd name="connsiteX9" fmla="*/ 6146375 w 8305113"/>
                <a:gd name="connsiteY9" fmla="*/ 37707 h 1932495"/>
                <a:gd name="connsiteX10" fmla="*/ 5571339 w 8305113"/>
                <a:gd name="connsiteY10" fmla="*/ 47134 h 1932495"/>
                <a:gd name="connsiteX11" fmla="*/ 5363950 w 8305113"/>
                <a:gd name="connsiteY11" fmla="*/ 84841 h 1932495"/>
                <a:gd name="connsiteX12" fmla="*/ 5221247 w 8305113"/>
                <a:gd name="connsiteY12" fmla="*/ 41561 h 1932495"/>
                <a:gd name="connsiteX13" fmla="*/ 5071719 w 8305113"/>
                <a:gd name="connsiteY13" fmla="*/ 9427 h 1932495"/>
                <a:gd name="connsiteX14" fmla="*/ 4722927 w 8305113"/>
                <a:gd name="connsiteY14" fmla="*/ 18853 h 1932495"/>
                <a:gd name="connsiteX15" fmla="*/ 4364708 w 8305113"/>
                <a:gd name="connsiteY15" fmla="*/ 65987 h 1932495"/>
                <a:gd name="connsiteX16" fmla="*/ 3874515 w 8305113"/>
                <a:gd name="connsiteY16" fmla="*/ 65987 h 1932495"/>
                <a:gd name="connsiteX17" fmla="*/ 3393748 w 8305113"/>
                <a:gd name="connsiteY17" fmla="*/ 47134 h 1932495"/>
                <a:gd name="connsiteX18" fmla="*/ 2818713 w 8305113"/>
                <a:gd name="connsiteY18" fmla="*/ 113122 h 1932495"/>
                <a:gd name="connsiteX19" fmla="*/ 2375652 w 8305113"/>
                <a:gd name="connsiteY19" fmla="*/ 75414 h 1932495"/>
                <a:gd name="connsiteX20" fmla="*/ 1734629 w 8305113"/>
                <a:gd name="connsiteY20" fmla="*/ 28280 h 1932495"/>
                <a:gd name="connsiteX21" fmla="*/ 1395265 w 8305113"/>
                <a:gd name="connsiteY21" fmla="*/ 84840 h 1932495"/>
                <a:gd name="connsiteX22" fmla="*/ 980486 w 8305113"/>
                <a:gd name="connsiteY22" fmla="*/ 56561 h 1932495"/>
                <a:gd name="connsiteX23" fmla="*/ 829657 w 8305113"/>
                <a:gd name="connsiteY23" fmla="*/ 84841 h 1932495"/>
                <a:gd name="connsiteX24" fmla="*/ 693312 w 8305113"/>
                <a:gd name="connsiteY24" fmla="*/ 51699 h 1932495"/>
                <a:gd name="connsiteX25" fmla="*/ 478975 w 8305113"/>
                <a:gd name="connsiteY25" fmla="*/ 49220 h 1932495"/>
                <a:gd name="connsiteX26" fmla="*/ 226341 w 8305113"/>
                <a:gd name="connsiteY26" fmla="*/ 84841 h 1932495"/>
                <a:gd name="connsiteX27" fmla="*/ 4762 w 8305113"/>
                <a:gd name="connsiteY27" fmla="*/ 195287 h 1932495"/>
                <a:gd name="connsiteX28" fmla="*/ 0 w 8305113"/>
                <a:gd name="connsiteY28" fmla="*/ 299178 h 1932495"/>
                <a:gd name="connsiteX29" fmla="*/ 18952 w 8305113"/>
                <a:gd name="connsiteY29" fmla="*/ 1932495 h 1932495"/>
                <a:gd name="connsiteX30" fmla="*/ 829657 w 8305113"/>
                <a:gd name="connsiteY30" fmla="*/ 1621410 h 1932495"/>
                <a:gd name="connsiteX31" fmla="*/ 2328519 w 8305113"/>
                <a:gd name="connsiteY31" fmla="*/ 1291472 h 1932495"/>
                <a:gd name="connsiteX32" fmla="*/ 3393748 w 8305113"/>
                <a:gd name="connsiteY32" fmla="*/ 1018095 h 1932495"/>
                <a:gd name="connsiteX33" fmla="*/ 3874516 w 8305113"/>
                <a:gd name="connsiteY33" fmla="*/ 914401 h 1932495"/>
                <a:gd name="connsiteX34" fmla="*/ 4986877 w 8305113"/>
                <a:gd name="connsiteY34" fmla="*/ 744717 h 1932495"/>
                <a:gd name="connsiteX35" fmla="*/ 5882424 w 8305113"/>
                <a:gd name="connsiteY35" fmla="*/ 622169 h 1932495"/>
                <a:gd name="connsiteX36" fmla="*/ 6636568 w 8305113"/>
                <a:gd name="connsiteY36" fmla="*/ 876693 h 1932495"/>
                <a:gd name="connsiteX37" fmla="*/ 7532115 w 8305113"/>
                <a:gd name="connsiteY37" fmla="*/ 961534 h 1932495"/>
                <a:gd name="connsiteX38" fmla="*/ 8107150 w 8305113"/>
                <a:gd name="connsiteY38" fmla="*/ 980387 h 1932495"/>
                <a:gd name="connsiteX39" fmla="*/ 8257979 w 8305113"/>
                <a:gd name="connsiteY39" fmla="*/ 1065228 h 1932495"/>
                <a:gd name="connsiteX40" fmla="*/ 8305113 w 8305113"/>
                <a:gd name="connsiteY40" fmla="*/ 0 h 1932495"/>
                <a:gd name="connsiteX0" fmla="*/ 8271775 w 8271775"/>
                <a:gd name="connsiteY0" fmla="*/ 0 h 1939639"/>
                <a:gd name="connsiteX1" fmla="*/ 7918614 w 8271775"/>
                <a:gd name="connsiteY1" fmla="*/ 16571 h 1939639"/>
                <a:gd name="connsiteX2" fmla="*/ 7626383 w 8271775"/>
                <a:gd name="connsiteY2" fmla="*/ 44851 h 1939639"/>
                <a:gd name="connsiteX3" fmla="*/ 7379102 w 8271775"/>
                <a:gd name="connsiteY3" fmla="*/ 30366 h 1939639"/>
                <a:gd name="connsiteX4" fmla="*/ 7107908 w 8271775"/>
                <a:gd name="connsiteY4" fmla="*/ 25997 h 1939639"/>
                <a:gd name="connsiteX5" fmla="*/ 6853385 w 8271775"/>
                <a:gd name="connsiteY5" fmla="*/ 54279 h 1939639"/>
                <a:gd name="connsiteX6" fmla="*/ 6683702 w 8271775"/>
                <a:gd name="connsiteY6" fmla="*/ 44851 h 1939639"/>
                <a:gd name="connsiteX7" fmla="*/ 6497204 w 8271775"/>
                <a:gd name="connsiteY7" fmla="*/ 37094 h 1939639"/>
                <a:gd name="connsiteX8" fmla="*/ 6410325 w 8271775"/>
                <a:gd name="connsiteY8" fmla="*/ 54278 h 1939639"/>
                <a:gd name="connsiteX9" fmla="*/ 6146375 w 8271775"/>
                <a:gd name="connsiteY9" fmla="*/ 44851 h 1939639"/>
                <a:gd name="connsiteX10" fmla="*/ 5571339 w 8271775"/>
                <a:gd name="connsiteY10" fmla="*/ 54278 h 1939639"/>
                <a:gd name="connsiteX11" fmla="*/ 5363950 w 8271775"/>
                <a:gd name="connsiteY11" fmla="*/ 91985 h 1939639"/>
                <a:gd name="connsiteX12" fmla="*/ 5221247 w 8271775"/>
                <a:gd name="connsiteY12" fmla="*/ 48705 h 1939639"/>
                <a:gd name="connsiteX13" fmla="*/ 5071719 w 8271775"/>
                <a:gd name="connsiteY13" fmla="*/ 16571 h 1939639"/>
                <a:gd name="connsiteX14" fmla="*/ 4722927 w 8271775"/>
                <a:gd name="connsiteY14" fmla="*/ 25997 h 1939639"/>
                <a:gd name="connsiteX15" fmla="*/ 4364708 w 8271775"/>
                <a:gd name="connsiteY15" fmla="*/ 73131 h 1939639"/>
                <a:gd name="connsiteX16" fmla="*/ 3874515 w 8271775"/>
                <a:gd name="connsiteY16" fmla="*/ 73131 h 1939639"/>
                <a:gd name="connsiteX17" fmla="*/ 3393748 w 8271775"/>
                <a:gd name="connsiteY17" fmla="*/ 54278 h 1939639"/>
                <a:gd name="connsiteX18" fmla="*/ 2818713 w 8271775"/>
                <a:gd name="connsiteY18" fmla="*/ 120266 h 1939639"/>
                <a:gd name="connsiteX19" fmla="*/ 2375652 w 8271775"/>
                <a:gd name="connsiteY19" fmla="*/ 82558 h 1939639"/>
                <a:gd name="connsiteX20" fmla="*/ 1734629 w 8271775"/>
                <a:gd name="connsiteY20" fmla="*/ 35424 h 1939639"/>
                <a:gd name="connsiteX21" fmla="*/ 1395265 w 8271775"/>
                <a:gd name="connsiteY21" fmla="*/ 91984 h 1939639"/>
                <a:gd name="connsiteX22" fmla="*/ 980486 w 8271775"/>
                <a:gd name="connsiteY22" fmla="*/ 63705 h 1939639"/>
                <a:gd name="connsiteX23" fmla="*/ 829657 w 8271775"/>
                <a:gd name="connsiteY23" fmla="*/ 91985 h 1939639"/>
                <a:gd name="connsiteX24" fmla="*/ 693312 w 8271775"/>
                <a:gd name="connsiteY24" fmla="*/ 58843 h 1939639"/>
                <a:gd name="connsiteX25" fmla="*/ 478975 w 8271775"/>
                <a:gd name="connsiteY25" fmla="*/ 56364 h 1939639"/>
                <a:gd name="connsiteX26" fmla="*/ 226341 w 8271775"/>
                <a:gd name="connsiteY26" fmla="*/ 91985 h 1939639"/>
                <a:gd name="connsiteX27" fmla="*/ 4762 w 8271775"/>
                <a:gd name="connsiteY27" fmla="*/ 202431 h 1939639"/>
                <a:gd name="connsiteX28" fmla="*/ 0 w 8271775"/>
                <a:gd name="connsiteY28" fmla="*/ 306322 h 1939639"/>
                <a:gd name="connsiteX29" fmla="*/ 18952 w 8271775"/>
                <a:gd name="connsiteY29" fmla="*/ 1939639 h 1939639"/>
                <a:gd name="connsiteX30" fmla="*/ 829657 w 8271775"/>
                <a:gd name="connsiteY30" fmla="*/ 1628554 h 1939639"/>
                <a:gd name="connsiteX31" fmla="*/ 2328519 w 8271775"/>
                <a:gd name="connsiteY31" fmla="*/ 1298616 h 1939639"/>
                <a:gd name="connsiteX32" fmla="*/ 3393748 w 8271775"/>
                <a:gd name="connsiteY32" fmla="*/ 1025239 h 1939639"/>
                <a:gd name="connsiteX33" fmla="*/ 3874516 w 8271775"/>
                <a:gd name="connsiteY33" fmla="*/ 921545 h 1939639"/>
                <a:gd name="connsiteX34" fmla="*/ 4986877 w 8271775"/>
                <a:gd name="connsiteY34" fmla="*/ 751861 h 1939639"/>
                <a:gd name="connsiteX35" fmla="*/ 5882424 w 8271775"/>
                <a:gd name="connsiteY35" fmla="*/ 629313 h 1939639"/>
                <a:gd name="connsiteX36" fmla="*/ 6636568 w 8271775"/>
                <a:gd name="connsiteY36" fmla="*/ 883837 h 1939639"/>
                <a:gd name="connsiteX37" fmla="*/ 7532115 w 8271775"/>
                <a:gd name="connsiteY37" fmla="*/ 968678 h 1939639"/>
                <a:gd name="connsiteX38" fmla="*/ 8107150 w 8271775"/>
                <a:gd name="connsiteY38" fmla="*/ 987531 h 1939639"/>
                <a:gd name="connsiteX39" fmla="*/ 8257979 w 8271775"/>
                <a:gd name="connsiteY39" fmla="*/ 1072372 h 1939639"/>
                <a:gd name="connsiteX40" fmla="*/ 8271775 w 8271775"/>
                <a:gd name="connsiteY40" fmla="*/ 0 h 193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71775" h="1939639">
                  <a:moveTo>
                    <a:pt x="8271775" y="0"/>
                  </a:moveTo>
                  <a:lnTo>
                    <a:pt x="7918614" y="16571"/>
                  </a:lnTo>
                  <a:lnTo>
                    <a:pt x="7626383" y="44851"/>
                  </a:lnTo>
                  <a:lnTo>
                    <a:pt x="7379102" y="30366"/>
                  </a:lnTo>
                  <a:lnTo>
                    <a:pt x="7107908" y="25997"/>
                  </a:lnTo>
                  <a:lnTo>
                    <a:pt x="6853385" y="54279"/>
                  </a:lnTo>
                  <a:lnTo>
                    <a:pt x="6683702" y="44851"/>
                  </a:lnTo>
                  <a:cubicBezTo>
                    <a:pt x="6651436" y="39156"/>
                    <a:pt x="6529470" y="42789"/>
                    <a:pt x="6497204" y="37094"/>
                  </a:cubicBezTo>
                  <a:lnTo>
                    <a:pt x="6410325" y="54278"/>
                  </a:lnTo>
                  <a:lnTo>
                    <a:pt x="6146375" y="44851"/>
                  </a:lnTo>
                  <a:lnTo>
                    <a:pt x="5571339" y="54278"/>
                  </a:lnTo>
                  <a:lnTo>
                    <a:pt x="5363950" y="91985"/>
                  </a:lnTo>
                  <a:cubicBezTo>
                    <a:pt x="5337683" y="95651"/>
                    <a:pt x="5247514" y="45039"/>
                    <a:pt x="5221247" y="48705"/>
                  </a:cubicBezTo>
                  <a:lnTo>
                    <a:pt x="5071719" y="16571"/>
                  </a:lnTo>
                  <a:lnTo>
                    <a:pt x="4722927" y="25997"/>
                  </a:lnTo>
                  <a:lnTo>
                    <a:pt x="4364708" y="73131"/>
                  </a:lnTo>
                  <a:lnTo>
                    <a:pt x="3874515" y="73131"/>
                  </a:lnTo>
                  <a:lnTo>
                    <a:pt x="3393748" y="54278"/>
                  </a:lnTo>
                  <a:lnTo>
                    <a:pt x="2818713" y="120266"/>
                  </a:lnTo>
                  <a:lnTo>
                    <a:pt x="2375652" y="82558"/>
                  </a:lnTo>
                  <a:lnTo>
                    <a:pt x="1734629" y="35424"/>
                  </a:lnTo>
                  <a:lnTo>
                    <a:pt x="1395265" y="91984"/>
                  </a:lnTo>
                  <a:lnTo>
                    <a:pt x="980486" y="63705"/>
                  </a:lnTo>
                  <a:lnTo>
                    <a:pt x="829657" y="91985"/>
                  </a:lnTo>
                  <a:lnTo>
                    <a:pt x="693312" y="58843"/>
                  </a:lnTo>
                  <a:cubicBezTo>
                    <a:pt x="605197" y="65161"/>
                    <a:pt x="556803" y="50840"/>
                    <a:pt x="478975" y="56364"/>
                  </a:cubicBezTo>
                  <a:cubicBezTo>
                    <a:pt x="401147" y="61888"/>
                    <a:pt x="310552" y="80111"/>
                    <a:pt x="226341" y="91985"/>
                  </a:cubicBezTo>
                  <a:lnTo>
                    <a:pt x="4762" y="202431"/>
                  </a:lnTo>
                  <a:lnTo>
                    <a:pt x="0" y="306322"/>
                  </a:lnTo>
                  <a:cubicBezTo>
                    <a:pt x="3142" y="912780"/>
                    <a:pt x="15810" y="1333181"/>
                    <a:pt x="18952" y="1939639"/>
                  </a:cubicBezTo>
                  <a:lnTo>
                    <a:pt x="829657" y="1628554"/>
                  </a:lnTo>
                  <a:lnTo>
                    <a:pt x="2328519" y="1298616"/>
                  </a:lnTo>
                  <a:lnTo>
                    <a:pt x="3393748" y="1025239"/>
                  </a:lnTo>
                  <a:lnTo>
                    <a:pt x="3874516" y="921545"/>
                  </a:lnTo>
                  <a:lnTo>
                    <a:pt x="4986877" y="751861"/>
                  </a:lnTo>
                  <a:lnTo>
                    <a:pt x="5882424" y="629313"/>
                  </a:lnTo>
                  <a:lnTo>
                    <a:pt x="6636568" y="883837"/>
                  </a:lnTo>
                  <a:lnTo>
                    <a:pt x="7532115" y="968678"/>
                  </a:lnTo>
                  <a:lnTo>
                    <a:pt x="8107150" y="987531"/>
                  </a:lnTo>
                  <a:lnTo>
                    <a:pt x="8257979" y="1072372"/>
                  </a:lnTo>
                  <a:cubicBezTo>
                    <a:pt x="8254837" y="692158"/>
                    <a:pt x="8265490" y="370787"/>
                    <a:pt x="8271775" y="0"/>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rot="21318860">
              <a:off x="982271" y="4735288"/>
              <a:ext cx="990904" cy="1383374"/>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32130 w 1290183"/>
                <a:gd name="connsiteY0" fmla="*/ 127074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32130 w 1290183"/>
                <a:gd name="connsiteY5" fmla="*/ 127074 h 1870233"/>
                <a:gd name="connsiteX0" fmla="*/ 132130 w 1290183"/>
                <a:gd name="connsiteY0" fmla="*/ 52590 h 1795749"/>
                <a:gd name="connsiteX1" fmla="*/ 423766 w 1290183"/>
                <a:gd name="connsiteY1" fmla="*/ 0 h 1795749"/>
                <a:gd name="connsiteX2" fmla="*/ 633074 w 1290183"/>
                <a:gd name="connsiteY2" fmla="*/ 97867 h 1795749"/>
                <a:gd name="connsiteX3" fmla="*/ 1290183 w 1290183"/>
                <a:gd name="connsiteY3" fmla="*/ 1581479 h 1795749"/>
                <a:gd name="connsiteX4" fmla="*/ 0 w 1290183"/>
                <a:gd name="connsiteY4" fmla="*/ 1795749 h 1795749"/>
                <a:gd name="connsiteX5" fmla="*/ 132130 w 1290183"/>
                <a:gd name="connsiteY5" fmla="*/ 52590 h 1795749"/>
                <a:gd name="connsiteX0" fmla="*/ 132130 w 1290183"/>
                <a:gd name="connsiteY0" fmla="*/ 0 h 1743159"/>
                <a:gd name="connsiteX1" fmla="*/ 440401 w 1290183"/>
                <a:gd name="connsiteY1" fmla="*/ 90650 h 1743159"/>
                <a:gd name="connsiteX2" fmla="*/ 633074 w 1290183"/>
                <a:gd name="connsiteY2" fmla="*/ 45277 h 1743159"/>
                <a:gd name="connsiteX3" fmla="*/ 1290183 w 1290183"/>
                <a:gd name="connsiteY3" fmla="*/ 1528889 h 1743159"/>
                <a:gd name="connsiteX4" fmla="*/ 0 w 1290183"/>
                <a:gd name="connsiteY4" fmla="*/ 1743159 h 1743159"/>
                <a:gd name="connsiteX5" fmla="*/ 132130 w 1290183"/>
                <a:gd name="connsiteY5" fmla="*/ 0 h 1743159"/>
                <a:gd name="connsiteX0" fmla="*/ 124429 w 1290183"/>
                <a:gd name="connsiteY0" fmla="*/ 48676 h 1697882"/>
                <a:gd name="connsiteX1" fmla="*/ 440401 w 1290183"/>
                <a:gd name="connsiteY1" fmla="*/ 45373 h 1697882"/>
                <a:gd name="connsiteX2" fmla="*/ 633074 w 1290183"/>
                <a:gd name="connsiteY2" fmla="*/ 0 h 1697882"/>
                <a:gd name="connsiteX3" fmla="*/ 1290183 w 1290183"/>
                <a:gd name="connsiteY3" fmla="*/ 1483612 h 1697882"/>
                <a:gd name="connsiteX4" fmla="*/ 0 w 1290183"/>
                <a:gd name="connsiteY4" fmla="*/ 1697882 h 1697882"/>
                <a:gd name="connsiteX5" fmla="*/ 124429 w 1290183"/>
                <a:gd name="connsiteY5" fmla="*/ 48676 h 1697882"/>
                <a:gd name="connsiteX0" fmla="*/ 124429 w 1180519"/>
                <a:gd name="connsiteY0" fmla="*/ 48676 h 1697882"/>
                <a:gd name="connsiteX1" fmla="*/ 440401 w 1180519"/>
                <a:gd name="connsiteY1" fmla="*/ 45373 h 1697882"/>
                <a:gd name="connsiteX2" fmla="*/ 633074 w 1180519"/>
                <a:gd name="connsiteY2" fmla="*/ 0 h 1697882"/>
                <a:gd name="connsiteX3" fmla="*/ 1180519 w 1180519"/>
                <a:gd name="connsiteY3" fmla="*/ 1436790 h 1697882"/>
                <a:gd name="connsiteX4" fmla="*/ 0 w 1180519"/>
                <a:gd name="connsiteY4" fmla="*/ 1697882 h 1697882"/>
                <a:gd name="connsiteX5" fmla="*/ 124429 w 1180519"/>
                <a:gd name="connsiteY5" fmla="*/ 48676 h 1697882"/>
                <a:gd name="connsiteX0" fmla="*/ 124429 w 1180519"/>
                <a:gd name="connsiteY0" fmla="*/ 48676 h 1697882"/>
                <a:gd name="connsiteX1" fmla="*/ 440401 w 1180519"/>
                <a:gd name="connsiteY1" fmla="*/ 45373 h 1697882"/>
                <a:gd name="connsiteX2" fmla="*/ 633074 w 1180519"/>
                <a:gd name="connsiteY2" fmla="*/ 0 h 1697882"/>
                <a:gd name="connsiteX3" fmla="*/ 1180519 w 1180519"/>
                <a:gd name="connsiteY3" fmla="*/ 1436790 h 1697882"/>
                <a:gd name="connsiteX4" fmla="*/ 619996 w 1180519"/>
                <a:gd name="connsiteY4" fmla="*/ 1601344 h 1697882"/>
                <a:gd name="connsiteX5" fmla="*/ 0 w 1180519"/>
                <a:gd name="connsiteY5" fmla="*/ 1697882 h 1697882"/>
                <a:gd name="connsiteX6" fmla="*/ 124429 w 1180519"/>
                <a:gd name="connsiteY6" fmla="*/ 48676 h 1697882"/>
                <a:gd name="connsiteX0" fmla="*/ 182496 w 1180519"/>
                <a:gd name="connsiteY0" fmla="*/ 148019 h 1697882"/>
                <a:gd name="connsiteX1" fmla="*/ 440401 w 1180519"/>
                <a:gd name="connsiteY1" fmla="*/ 45373 h 1697882"/>
                <a:gd name="connsiteX2" fmla="*/ 633074 w 1180519"/>
                <a:gd name="connsiteY2" fmla="*/ 0 h 1697882"/>
                <a:gd name="connsiteX3" fmla="*/ 1180519 w 1180519"/>
                <a:gd name="connsiteY3" fmla="*/ 1436790 h 1697882"/>
                <a:gd name="connsiteX4" fmla="*/ 619996 w 1180519"/>
                <a:gd name="connsiteY4" fmla="*/ 1601344 h 1697882"/>
                <a:gd name="connsiteX5" fmla="*/ 0 w 1180519"/>
                <a:gd name="connsiteY5" fmla="*/ 1697882 h 1697882"/>
                <a:gd name="connsiteX6" fmla="*/ 182496 w 1180519"/>
                <a:gd name="connsiteY6" fmla="*/ 148019 h 1697882"/>
                <a:gd name="connsiteX0" fmla="*/ 182496 w 1180519"/>
                <a:gd name="connsiteY0" fmla="*/ 148019 h 1697882"/>
                <a:gd name="connsiteX1" fmla="*/ 451491 w 1180519"/>
                <a:gd name="connsiteY1" fmla="*/ 140866 h 1697882"/>
                <a:gd name="connsiteX2" fmla="*/ 633074 w 1180519"/>
                <a:gd name="connsiteY2" fmla="*/ 0 h 1697882"/>
                <a:gd name="connsiteX3" fmla="*/ 1180519 w 1180519"/>
                <a:gd name="connsiteY3" fmla="*/ 1436790 h 1697882"/>
                <a:gd name="connsiteX4" fmla="*/ 619996 w 1180519"/>
                <a:gd name="connsiteY4" fmla="*/ 1601344 h 1697882"/>
                <a:gd name="connsiteX5" fmla="*/ 0 w 1180519"/>
                <a:gd name="connsiteY5" fmla="*/ 1697882 h 1697882"/>
                <a:gd name="connsiteX6" fmla="*/ 182496 w 1180519"/>
                <a:gd name="connsiteY6" fmla="*/ 148019 h 1697882"/>
                <a:gd name="connsiteX0" fmla="*/ 182496 w 1180519"/>
                <a:gd name="connsiteY0" fmla="*/ 68236 h 1618099"/>
                <a:gd name="connsiteX1" fmla="*/ 451491 w 1180519"/>
                <a:gd name="connsiteY1" fmla="*/ 61083 h 1618099"/>
                <a:gd name="connsiteX2" fmla="*/ 683286 w 1180519"/>
                <a:gd name="connsiteY2" fmla="*/ 0 h 1618099"/>
                <a:gd name="connsiteX3" fmla="*/ 1180519 w 1180519"/>
                <a:gd name="connsiteY3" fmla="*/ 1357007 h 1618099"/>
                <a:gd name="connsiteX4" fmla="*/ 619996 w 1180519"/>
                <a:gd name="connsiteY4" fmla="*/ 1521561 h 1618099"/>
                <a:gd name="connsiteX5" fmla="*/ 0 w 1180519"/>
                <a:gd name="connsiteY5" fmla="*/ 1618099 h 1618099"/>
                <a:gd name="connsiteX6" fmla="*/ 182496 w 1180519"/>
                <a:gd name="connsiteY6" fmla="*/ 68236 h 1618099"/>
                <a:gd name="connsiteX0" fmla="*/ 141835 w 1139858"/>
                <a:gd name="connsiteY0" fmla="*/ 68236 h 1583598"/>
                <a:gd name="connsiteX1" fmla="*/ 410830 w 1139858"/>
                <a:gd name="connsiteY1" fmla="*/ 61083 h 1583598"/>
                <a:gd name="connsiteX2" fmla="*/ 642625 w 1139858"/>
                <a:gd name="connsiteY2" fmla="*/ 0 h 1583598"/>
                <a:gd name="connsiteX3" fmla="*/ 1139858 w 1139858"/>
                <a:gd name="connsiteY3" fmla="*/ 1357007 h 1583598"/>
                <a:gd name="connsiteX4" fmla="*/ 579335 w 1139858"/>
                <a:gd name="connsiteY4" fmla="*/ 1521561 h 1583598"/>
                <a:gd name="connsiteX5" fmla="*/ 0 w 1139858"/>
                <a:gd name="connsiteY5" fmla="*/ 1583598 h 1583598"/>
                <a:gd name="connsiteX6" fmla="*/ 141835 w 1139858"/>
                <a:gd name="connsiteY6" fmla="*/ 68236 h 1583598"/>
                <a:gd name="connsiteX0" fmla="*/ 131758 w 1129781"/>
                <a:gd name="connsiteY0" fmla="*/ 68236 h 1577257"/>
                <a:gd name="connsiteX1" fmla="*/ 400753 w 1129781"/>
                <a:gd name="connsiteY1" fmla="*/ 61083 h 1577257"/>
                <a:gd name="connsiteX2" fmla="*/ 632548 w 1129781"/>
                <a:gd name="connsiteY2" fmla="*/ 0 h 1577257"/>
                <a:gd name="connsiteX3" fmla="*/ 1129781 w 1129781"/>
                <a:gd name="connsiteY3" fmla="*/ 1357007 h 1577257"/>
                <a:gd name="connsiteX4" fmla="*/ 569258 w 1129781"/>
                <a:gd name="connsiteY4" fmla="*/ 1521561 h 1577257"/>
                <a:gd name="connsiteX5" fmla="*/ 0 w 1129781"/>
                <a:gd name="connsiteY5" fmla="*/ 1577257 h 1577257"/>
                <a:gd name="connsiteX6" fmla="*/ 131758 w 1129781"/>
                <a:gd name="connsiteY6" fmla="*/ 68236 h 1577257"/>
                <a:gd name="connsiteX0" fmla="*/ 119698 w 1129781"/>
                <a:gd name="connsiteY0" fmla="*/ 69636 h 1577257"/>
                <a:gd name="connsiteX1" fmla="*/ 400753 w 1129781"/>
                <a:gd name="connsiteY1" fmla="*/ 61083 h 1577257"/>
                <a:gd name="connsiteX2" fmla="*/ 632548 w 1129781"/>
                <a:gd name="connsiteY2" fmla="*/ 0 h 1577257"/>
                <a:gd name="connsiteX3" fmla="*/ 1129781 w 1129781"/>
                <a:gd name="connsiteY3" fmla="*/ 1357007 h 1577257"/>
                <a:gd name="connsiteX4" fmla="*/ 569258 w 1129781"/>
                <a:gd name="connsiteY4" fmla="*/ 1521561 h 1577257"/>
                <a:gd name="connsiteX5" fmla="*/ 0 w 1129781"/>
                <a:gd name="connsiteY5" fmla="*/ 1577257 h 1577257"/>
                <a:gd name="connsiteX6" fmla="*/ 119698 w 1129781"/>
                <a:gd name="connsiteY6" fmla="*/ 69636 h 157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9781" h="1577257">
                  <a:moveTo>
                    <a:pt x="119698" y="69636"/>
                  </a:moveTo>
                  <a:lnTo>
                    <a:pt x="400753" y="61083"/>
                  </a:lnTo>
                  <a:lnTo>
                    <a:pt x="632548" y="0"/>
                  </a:lnTo>
                  <a:lnTo>
                    <a:pt x="1129781" y="1357007"/>
                  </a:lnTo>
                  <a:cubicBezTo>
                    <a:pt x="969791" y="1391990"/>
                    <a:pt x="729248" y="1486578"/>
                    <a:pt x="569258" y="1521561"/>
                  </a:cubicBezTo>
                  <a:lnTo>
                    <a:pt x="0" y="1577257"/>
                  </a:lnTo>
                  <a:lnTo>
                    <a:pt x="119698" y="6963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rot="20965976">
              <a:off x="1606804" y="4693549"/>
              <a:ext cx="451075" cy="121530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5510"/>
                <a:gd name="connsiteX1" fmla="*/ 229098 w 567098"/>
                <a:gd name="connsiteY1" fmla="*/ 9713 h 1605510"/>
                <a:gd name="connsiteX2" fmla="*/ 567098 w 567098"/>
                <a:gd name="connsiteY2" fmla="*/ 1602191 h 1605510"/>
                <a:gd name="connsiteX3" fmla="*/ 331253 w 567098"/>
                <a:gd name="connsiteY3" fmla="*/ 1605510 h 1605510"/>
                <a:gd name="connsiteX4" fmla="*/ 0 w 567098"/>
                <a:gd name="connsiteY4" fmla="*/ 0 h 1605510"/>
                <a:gd name="connsiteX0" fmla="*/ 0 w 514190"/>
                <a:gd name="connsiteY0" fmla="*/ 220718 h 1595797"/>
                <a:gd name="connsiteX1" fmla="*/ 176190 w 514190"/>
                <a:gd name="connsiteY1" fmla="*/ 0 h 1595797"/>
                <a:gd name="connsiteX2" fmla="*/ 514190 w 514190"/>
                <a:gd name="connsiteY2" fmla="*/ 1592478 h 1595797"/>
                <a:gd name="connsiteX3" fmla="*/ 278345 w 514190"/>
                <a:gd name="connsiteY3" fmla="*/ 1595797 h 1595797"/>
                <a:gd name="connsiteX4" fmla="*/ 0 w 514190"/>
                <a:gd name="connsiteY4" fmla="*/ 220718 h 1595797"/>
                <a:gd name="connsiteX0" fmla="*/ 0 w 514190"/>
                <a:gd name="connsiteY0" fmla="*/ 52807 h 1427886"/>
                <a:gd name="connsiteX1" fmla="*/ 202403 w 514190"/>
                <a:gd name="connsiteY1" fmla="*/ 0 h 1427886"/>
                <a:gd name="connsiteX2" fmla="*/ 514190 w 514190"/>
                <a:gd name="connsiteY2" fmla="*/ 1424567 h 1427886"/>
                <a:gd name="connsiteX3" fmla="*/ 278345 w 514190"/>
                <a:gd name="connsiteY3" fmla="*/ 1427886 h 1427886"/>
                <a:gd name="connsiteX4" fmla="*/ 0 w 514190"/>
                <a:gd name="connsiteY4" fmla="*/ 52807 h 1427886"/>
                <a:gd name="connsiteX0" fmla="*/ 0 w 514190"/>
                <a:gd name="connsiteY0" fmla="*/ 10553 h 1385632"/>
                <a:gd name="connsiteX1" fmla="*/ 223288 w 514190"/>
                <a:gd name="connsiteY1" fmla="*/ 0 h 1385632"/>
                <a:gd name="connsiteX2" fmla="*/ 514190 w 514190"/>
                <a:gd name="connsiteY2" fmla="*/ 1382313 h 1385632"/>
                <a:gd name="connsiteX3" fmla="*/ 278345 w 514190"/>
                <a:gd name="connsiteY3" fmla="*/ 1385632 h 1385632"/>
                <a:gd name="connsiteX4" fmla="*/ 0 w 514190"/>
                <a:gd name="connsiteY4" fmla="*/ 10553 h 1385632"/>
                <a:gd name="connsiteX0" fmla="*/ 0 w 500842"/>
                <a:gd name="connsiteY0" fmla="*/ 41811 h 1385632"/>
                <a:gd name="connsiteX1" fmla="*/ 209940 w 500842"/>
                <a:gd name="connsiteY1" fmla="*/ 0 h 1385632"/>
                <a:gd name="connsiteX2" fmla="*/ 500842 w 500842"/>
                <a:gd name="connsiteY2" fmla="*/ 1382313 h 1385632"/>
                <a:gd name="connsiteX3" fmla="*/ 264997 w 500842"/>
                <a:gd name="connsiteY3" fmla="*/ 1385632 h 1385632"/>
                <a:gd name="connsiteX4" fmla="*/ 0 w 500842"/>
                <a:gd name="connsiteY4" fmla="*/ 41811 h 1385632"/>
                <a:gd name="connsiteX0" fmla="*/ 0 w 514294"/>
                <a:gd name="connsiteY0" fmla="*/ 48991 h 1385632"/>
                <a:gd name="connsiteX1" fmla="*/ 223392 w 514294"/>
                <a:gd name="connsiteY1" fmla="*/ 0 h 1385632"/>
                <a:gd name="connsiteX2" fmla="*/ 514294 w 514294"/>
                <a:gd name="connsiteY2" fmla="*/ 1382313 h 1385632"/>
                <a:gd name="connsiteX3" fmla="*/ 278449 w 514294"/>
                <a:gd name="connsiteY3" fmla="*/ 1385632 h 1385632"/>
                <a:gd name="connsiteX4" fmla="*/ 0 w 514294"/>
                <a:gd name="connsiteY4" fmla="*/ 48991 h 1385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294" h="1385632">
                  <a:moveTo>
                    <a:pt x="0" y="48991"/>
                  </a:moveTo>
                  <a:lnTo>
                    <a:pt x="223392" y="0"/>
                  </a:lnTo>
                  <a:lnTo>
                    <a:pt x="514294" y="1382313"/>
                  </a:lnTo>
                  <a:lnTo>
                    <a:pt x="278449" y="1385632"/>
                  </a:lnTo>
                  <a:lnTo>
                    <a:pt x="0" y="4899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rot="20720568">
              <a:off x="2264216" y="4692589"/>
              <a:ext cx="1093535" cy="92096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91189"/>
                <a:gd name="connsiteY0" fmla="*/ 936727 h 964630"/>
                <a:gd name="connsiteX1" fmla="*/ 495499 w 1191189"/>
                <a:gd name="connsiteY1" fmla="*/ 210176 h 964630"/>
                <a:gd name="connsiteX2" fmla="*/ 674869 w 1191189"/>
                <a:gd name="connsiteY2" fmla="*/ 2576 h 964630"/>
                <a:gd name="connsiteX3" fmla="*/ 807852 w 1191189"/>
                <a:gd name="connsiteY3" fmla="*/ 96425 h 964630"/>
                <a:gd name="connsiteX4" fmla="*/ 1191189 w 1191189"/>
                <a:gd name="connsiteY4" fmla="*/ 964630 h 964630"/>
                <a:gd name="connsiteX5" fmla="*/ 0 w 1191189"/>
                <a:gd name="connsiteY5" fmla="*/ 936727 h 964630"/>
                <a:gd name="connsiteX0" fmla="*/ 0 w 1218548"/>
                <a:gd name="connsiteY0" fmla="*/ 936727 h 971786"/>
                <a:gd name="connsiteX1" fmla="*/ 495499 w 1218548"/>
                <a:gd name="connsiteY1" fmla="*/ 210176 h 971786"/>
                <a:gd name="connsiteX2" fmla="*/ 674869 w 1218548"/>
                <a:gd name="connsiteY2" fmla="*/ 2576 h 971786"/>
                <a:gd name="connsiteX3" fmla="*/ 807852 w 1218548"/>
                <a:gd name="connsiteY3" fmla="*/ 96425 h 971786"/>
                <a:gd name="connsiteX4" fmla="*/ 1218548 w 1218548"/>
                <a:gd name="connsiteY4" fmla="*/ 971786 h 971786"/>
                <a:gd name="connsiteX5" fmla="*/ 0 w 1218548"/>
                <a:gd name="connsiteY5" fmla="*/ 936727 h 971786"/>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46796"/>
                <a:gd name="connsiteY0" fmla="*/ 955653 h 995639"/>
                <a:gd name="connsiteX1" fmla="*/ 507834 w 1246796"/>
                <a:gd name="connsiteY1" fmla="*/ 210176 h 995639"/>
                <a:gd name="connsiteX2" fmla="*/ 687204 w 1246796"/>
                <a:gd name="connsiteY2" fmla="*/ 2576 h 995639"/>
                <a:gd name="connsiteX3" fmla="*/ 820187 w 1246796"/>
                <a:gd name="connsiteY3" fmla="*/ 96425 h 995639"/>
                <a:gd name="connsiteX4" fmla="*/ 1246796 w 1246796"/>
                <a:gd name="connsiteY4" fmla="*/ 995639 h 995639"/>
                <a:gd name="connsiteX5" fmla="*/ 0 w 1246796"/>
                <a:gd name="connsiteY5" fmla="*/ 955653 h 995639"/>
                <a:gd name="connsiteX0" fmla="*/ 646 w 1247442"/>
                <a:gd name="connsiteY0" fmla="*/ 955653 h 1044283"/>
                <a:gd name="connsiteX1" fmla="*/ 508480 w 1247442"/>
                <a:gd name="connsiteY1" fmla="*/ 210176 h 1044283"/>
                <a:gd name="connsiteX2" fmla="*/ 687850 w 1247442"/>
                <a:gd name="connsiteY2" fmla="*/ 2576 h 1044283"/>
                <a:gd name="connsiteX3" fmla="*/ 820833 w 1247442"/>
                <a:gd name="connsiteY3" fmla="*/ 96425 h 1044283"/>
                <a:gd name="connsiteX4" fmla="*/ 1247442 w 1247442"/>
                <a:gd name="connsiteY4" fmla="*/ 995639 h 1044283"/>
                <a:gd name="connsiteX5" fmla="*/ 460724 w 1247442"/>
                <a:gd name="connsiteY5" fmla="*/ 913990 h 1044283"/>
                <a:gd name="connsiteX6" fmla="*/ 646 w 1247442"/>
                <a:gd name="connsiteY6" fmla="*/ 955653 h 1044283"/>
                <a:gd name="connsiteX0" fmla="*/ 0 w 1246796"/>
                <a:gd name="connsiteY0" fmla="*/ 955653 h 1044283"/>
                <a:gd name="connsiteX1" fmla="*/ 507834 w 1246796"/>
                <a:gd name="connsiteY1" fmla="*/ 210176 h 1044283"/>
                <a:gd name="connsiteX2" fmla="*/ 687204 w 1246796"/>
                <a:gd name="connsiteY2" fmla="*/ 2576 h 1044283"/>
                <a:gd name="connsiteX3" fmla="*/ 820187 w 1246796"/>
                <a:gd name="connsiteY3" fmla="*/ 96425 h 1044283"/>
                <a:gd name="connsiteX4" fmla="*/ 1246796 w 1246796"/>
                <a:gd name="connsiteY4" fmla="*/ 995639 h 1044283"/>
                <a:gd name="connsiteX5" fmla="*/ 460078 w 1246796"/>
                <a:gd name="connsiteY5" fmla="*/ 913990 h 1044283"/>
                <a:gd name="connsiteX6" fmla="*/ 0 w 1246796"/>
                <a:gd name="connsiteY6" fmla="*/ 955653 h 1044283"/>
                <a:gd name="connsiteX0" fmla="*/ 0 w 1246796"/>
                <a:gd name="connsiteY0" fmla="*/ 961407 h 1050037"/>
                <a:gd name="connsiteX1" fmla="*/ 507834 w 1246796"/>
                <a:gd name="connsiteY1" fmla="*/ 215930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96" h="1050037">
                  <a:moveTo>
                    <a:pt x="0" y="961407"/>
                  </a:moveTo>
                  <a:cubicBezTo>
                    <a:pt x="143606" y="739568"/>
                    <a:pt x="354906" y="445176"/>
                    <a:pt x="498512" y="223337"/>
                  </a:cubicBezTo>
                  <a:cubicBezTo>
                    <a:pt x="582063" y="100144"/>
                    <a:pt x="626202" y="17565"/>
                    <a:pt x="664769" y="0"/>
                  </a:cubicBezTo>
                  <a:cubicBezTo>
                    <a:pt x="714538" y="14901"/>
                    <a:pt x="735126" y="-43135"/>
                    <a:pt x="820187" y="102179"/>
                  </a:cubicBezTo>
                  <a:cubicBezTo>
                    <a:pt x="847123" y="174860"/>
                    <a:pt x="1182718" y="779723"/>
                    <a:pt x="1246796" y="1001393"/>
                  </a:cubicBezTo>
                  <a:cubicBezTo>
                    <a:pt x="1179193" y="1144695"/>
                    <a:pt x="667877" y="926408"/>
                    <a:pt x="460078" y="919744"/>
                  </a:cubicBezTo>
                  <a:cubicBezTo>
                    <a:pt x="252279" y="913080"/>
                    <a:pt x="87417" y="964999"/>
                    <a:pt x="0" y="96140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rot="20878629">
              <a:off x="2981185" y="4701639"/>
              <a:ext cx="409074" cy="88183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90185 w 537280"/>
                <a:gd name="connsiteY3" fmla="*/ 963513 h 1053428"/>
                <a:gd name="connsiteX4" fmla="*/ 0 w 537280"/>
                <a:gd name="connsiteY4" fmla="*/ 0 h 1053428"/>
                <a:gd name="connsiteX0" fmla="*/ 0 w 536664"/>
                <a:gd name="connsiteY0" fmla="*/ 0 h 1042796"/>
                <a:gd name="connsiteX1" fmla="*/ 244042 w 536664"/>
                <a:gd name="connsiteY1" fmla="*/ 37368 h 1042796"/>
                <a:gd name="connsiteX2" fmla="*/ 536664 w 536664"/>
                <a:gd name="connsiteY2" fmla="*/ 1042796 h 1042796"/>
                <a:gd name="connsiteX3" fmla="*/ 290185 w 536664"/>
                <a:gd name="connsiteY3" fmla="*/ 963513 h 1042796"/>
                <a:gd name="connsiteX4" fmla="*/ 0 w 536664"/>
                <a:gd name="connsiteY4" fmla="*/ 0 h 1042796"/>
                <a:gd name="connsiteX0" fmla="*/ 0 w 489199"/>
                <a:gd name="connsiteY0" fmla="*/ 11293 h 1005428"/>
                <a:gd name="connsiteX1" fmla="*/ 196577 w 489199"/>
                <a:gd name="connsiteY1" fmla="*/ 0 h 1005428"/>
                <a:gd name="connsiteX2" fmla="*/ 489199 w 489199"/>
                <a:gd name="connsiteY2" fmla="*/ 1005428 h 1005428"/>
                <a:gd name="connsiteX3" fmla="*/ 242720 w 489199"/>
                <a:gd name="connsiteY3" fmla="*/ 926145 h 1005428"/>
                <a:gd name="connsiteX4" fmla="*/ 0 w 489199"/>
                <a:gd name="connsiteY4" fmla="*/ 11293 h 1005428"/>
                <a:gd name="connsiteX0" fmla="*/ 0 w 489199"/>
                <a:gd name="connsiteY0" fmla="*/ 11293 h 1005428"/>
                <a:gd name="connsiteX1" fmla="*/ 196577 w 489199"/>
                <a:gd name="connsiteY1" fmla="*/ 0 h 1005428"/>
                <a:gd name="connsiteX2" fmla="*/ 489199 w 489199"/>
                <a:gd name="connsiteY2" fmla="*/ 1005428 h 1005428"/>
                <a:gd name="connsiteX3" fmla="*/ 253904 w 489199"/>
                <a:gd name="connsiteY3" fmla="*/ 918889 h 1005428"/>
                <a:gd name="connsiteX4" fmla="*/ 0 w 489199"/>
                <a:gd name="connsiteY4" fmla="*/ 11293 h 1005428"/>
                <a:gd name="connsiteX0" fmla="*/ 0 w 466406"/>
                <a:gd name="connsiteY0" fmla="*/ 18583 h 1005428"/>
                <a:gd name="connsiteX1" fmla="*/ 173784 w 466406"/>
                <a:gd name="connsiteY1" fmla="*/ 0 h 1005428"/>
                <a:gd name="connsiteX2" fmla="*/ 466406 w 466406"/>
                <a:gd name="connsiteY2" fmla="*/ 1005428 h 1005428"/>
                <a:gd name="connsiteX3" fmla="*/ 231111 w 466406"/>
                <a:gd name="connsiteY3" fmla="*/ 918889 h 1005428"/>
                <a:gd name="connsiteX4" fmla="*/ 0 w 466406"/>
                <a:gd name="connsiteY4" fmla="*/ 18583 h 1005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06" h="1005428">
                  <a:moveTo>
                    <a:pt x="0" y="18583"/>
                  </a:moveTo>
                  <a:lnTo>
                    <a:pt x="173784" y="0"/>
                  </a:lnTo>
                  <a:lnTo>
                    <a:pt x="466406" y="1005428"/>
                  </a:lnTo>
                  <a:lnTo>
                    <a:pt x="231111" y="918889"/>
                  </a:lnTo>
                  <a:lnTo>
                    <a:pt x="0" y="1858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rot="20787121">
              <a:off x="3159173" y="4687381"/>
              <a:ext cx="381196" cy="82277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69499"/>
                <a:gd name="connsiteY0" fmla="*/ 0 h 1009808"/>
                <a:gd name="connsiteX1" fmla="*/ 201127 w 469499"/>
                <a:gd name="connsiteY1" fmla="*/ 28442 h 1009808"/>
                <a:gd name="connsiteX2" fmla="*/ 469499 w 469499"/>
                <a:gd name="connsiteY2" fmla="*/ 1009808 h 1009808"/>
                <a:gd name="connsiteX3" fmla="*/ 237763 w 469499"/>
                <a:gd name="connsiteY3" fmla="*/ 949900 h 1009808"/>
                <a:gd name="connsiteX4" fmla="*/ 0 w 469499"/>
                <a:gd name="connsiteY4" fmla="*/ 0 h 1009808"/>
                <a:gd name="connsiteX0" fmla="*/ 0 w 484669"/>
                <a:gd name="connsiteY0" fmla="*/ 0 h 1016716"/>
                <a:gd name="connsiteX1" fmla="*/ 216297 w 484669"/>
                <a:gd name="connsiteY1" fmla="*/ 35350 h 1016716"/>
                <a:gd name="connsiteX2" fmla="*/ 484669 w 484669"/>
                <a:gd name="connsiteY2" fmla="*/ 1016716 h 1016716"/>
                <a:gd name="connsiteX3" fmla="*/ 252933 w 484669"/>
                <a:gd name="connsiteY3" fmla="*/ 956808 h 1016716"/>
                <a:gd name="connsiteX4" fmla="*/ 0 w 484669"/>
                <a:gd name="connsiteY4" fmla="*/ 0 h 1016716"/>
                <a:gd name="connsiteX0" fmla="*/ 0 w 484669"/>
                <a:gd name="connsiteY0" fmla="*/ 0 h 1016716"/>
                <a:gd name="connsiteX1" fmla="*/ 216297 w 484669"/>
                <a:gd name="connsiteY1" fmla="*/ 35350 h 1016716"/>
                <a:gd name="connsiteX2" fmla="*/ 484669 w 484669"/>
                <a:gd name="connsiteY2" fmla="*/ 1016716 h 1016716"/>
                <a:gd name="connsiteX3" fmla="*/ 278549 w 484669"/>
                <a:gd name="connsiteY3" fmla="*/ 1011463 h 1016716"/>
                <a:gd name="connsiteX4" fmla="*/ 0 w 484669"/>
                <a:gd name="connsiteY4" fmla="*/ 0 h 1016716"/>
                <a:gd name="connsiteX0" fmla="*/ 0 w 472302"/>
                <a:gd name="connsiteY0" fmla="*/ 74292 h 981366"/>
                <a:gd name="connsiteX1" fmla="*/ 203930 w 472302"/>
                <a:gd name="connsiteY1" fmla="*/ 0 h 981366"/>
                <a:gd name="connsiteX2" fmla="*/ 472302 w 472302"/>
                <a:gd name="connsiteY2" fmla="*/ 981366 h 981366"/>
                <a:gd name="connsiteX3" fmla="*/ 266182 w 472302"/>
                <a:gd name="connsiteY3" fmla="*/ 976113 h 981366"/>
                <a:gd name="connsiteX4" fmla="*/ 0 w 472302"/>
                <a:gd name="connsiteY4" fmla="*/ 74292 h 981366"/>
                <a:gd name="connsiteX0" fmla="*/ 0 w 472302"/>
                <a:gd name="connsiteY0" fmla="*/ 31009 h 938083"/>
                <a:gd name="connsiteX1" fmla="*/ 222590 w 472302"/>
                <a:gd name="connsiteY1" fmla="*/ 0 h 938083"/>
                <a:gd name="connsiteX2" fmla="*/ 472302 w 472302"/>
                <a:gd name="connsiteY2" fmla="*/ 938083 h 938083"/>
                <a:gd name="connsiteX3" fmla="*/ 266182 w 472302"/>
                <a:gd name="connsiteY3" fmla="*/ 932830 h 938083"/>
                <a:gd name="connsiteX4" fmla="*/ 0 w 472302"/>
                <a:gd name="connsiteY4" fmla="*/ 31009 h 938083"/>
                <a:gd name="connsiteX0" fmla="*/ 0 w 434621"/>
                <a:gd name="connsiteY0" fmla="*/ 47437 h 938083"/>
                <a:gd name="connsiteX1" fmla="*/ 184909 w 434621"/>
                <a:gd name="connsiteY1" fmla="*/ 0 h 938083"/>
                <a:gd name="connsiteX2" fmla="*/ 434621 w 434621"/>
                <a:gd name="connsiteY2" fmla="*/ 938083 h 938083"/>
                <a:gd name="connsiteX3" fmla="*/ 228501 w 434621"/>
                <a:gd name="connsiteY3" fmla="*/ 932830 h 938083"/>
                <a:gd name="connsiteX4" fmla="*/ 0 w 434621"/>
                <a:gd name="connsiteY4" fmla="*/ 47437 h 938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621" h="938083">
                  <a:moveTo>
                    <a:pt x="0" y="47437"/>
                  </a:moveTo>
                  <a:lnTo>
                    <a:pt x="184909" y="0"/>
                  </a:lnTo>
                  <a:lnTo>
                    <a:pt x="434621" y="938083"/>
                  </a:lnTo>
                  <a:lnTo>
                    <a:pt x="228501" y="932830"/>
                  </a:lnTo>
                  <a:lnTo>
                    <a:pt x="0" y="4743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rot="20778496">
              <a:off x="3367664" y="4734690"/>
              <a:ext cx="395803" cy="783169"/>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61659"/>
                <a:gd name="connsiteY0" fmla="*/ 9687 h 913093"/>
                <a:gd name="connsiteX1" fmla="*/ 171629 w 461659"/>
                <a:gd name="connsiteY1" fmla="*/ 0 h 913093"/>
                <a:gd name="connsiteX2" fmla="*/ 461659 w 461659"/>
                <a:gd name="connsiteY2" fmla="*/ 865871 h 913093"/>
                <a:gd name="connsiteX3" fmla="*/ 272885 w 461659"/>
                <a:gd name="connsiteY3" fmla="*/ 913093 h 913093"/>
                <a:gd name="connsiteX4" fmla="*/ 0 w 461659"/>
                <a:gd name="connsiteY4" fmla="*/ 9687 h 913093"/>
                <a:gd name="connsiteX0" fmla="*/ 0 w 489860"/>
                <a:gd name="connsiteY0" fmla="*/ 9687 h 940724"/>
                <a:gd name="connsiteX1" fmla="*/ 171629 w 489860"/>
                <a:gd name="connsiteY1" fmla="*/ 0 h 940724"/>
                <a:gd name="connsiteX2" fmla="*/ 489860 w 489860"/>
                <a:gd name="connsiteY2" fmla="*/ 940724 h 940724"/>
                <a:gd name="connsiteX3" fmla="*/ 272885 w 489860"/>
                <a:gd name="connsiteY3" fmla="*/ 913093 h 940724"/>
                <a:gd name="connsiteX4" fmla="*/ 0 w 489860"/>
                <a:gd name="connsiteY4" fmla="*/ 9687 h 940724"/>
                <a:gd name="connsiteX0" fmla="*/ 0 w 467595"/>
                <a:gd name="connsiteY0" fmla="*/ 6697 h 940724"/>
                <a:gd name="connsiteX1" fmla="*/ 149364 w 467595"/>
                <a:gd name="connsiteY1" fmla="*/ 0 h 940724"/>
                <a:gd name="connsiteX2" fmla="*/ 467595 w 467595"/>
                <a:gd name="connsiteY2" fmla="*/ 940724 h 940724"/>
                <a:gd name="connsiteX3" fmla="*/ 250620 w 467595"/>
                <a:gd name="connsiteY3" fmla="*/ 913093 h 940724"/>
                <a:gd name="connsiteX4" fmla="*/ 0 w 467595"/>
                <a:gd name="connsiteY4" fmla="*/ 6697 h 940724"/>
                <a:gd name="connsiteX0" fmla="*/ 0 w 451275"/>
                <a:gd name="connsiteY0" fmla="*/ 59185 h 940724"/>
                <a:gd name="connsiteX1" fmla="*/ 133044 w 451275"/>
                <a:gd name="connsiteY1" fmla="*/ 0 h 940724"/>
                <a:gd name="connsiteX2" fmla="*/ 451275 w 451275"/>
                <a:gd name="connsiteY2" fmla="*/ 940724 h 940724"/>
                <a:gd name="connsiteX3" fmla="*/ 234300 w 451275"/>
                <a:gd name="connsiteY3" fmla="*/ 913093 h 940724"/>
                <a:gd name="connsiteX4" fmla="*/ 0 w 451275"/>
                <a:gd name="connsiteY4" fmla="*/ 59185 h 940724"/>
                <a:gd name="connsiteX0" fmla="*/ 0 w 451275"/>
                <a:gd name="connsiteY0" fmla="*/ 11393 h 892932"/>
                <a:gd name="connsiteX1" fmla="*/ 169913 w 451275"/>
                <a:gd name="connsiteY1" fmla="*/ 0 h 892932"/>
                <a:gd name="connsiteX2" fmla="*/ 451275 w 451275"/>
                <a:gd name="connsiteY2" fmla="*/ 892932 h 892932"/>
                <a:gd name="connsiteX3" fmla="*/ 234300 w 451275"/>
                <a:gd name="connsiteY3" fmla="*/ 865301 h 892932"/>
                <a:gd name="connsiteX4" fmla="*/ 0 w 451275"/>
                <a:gd name="connsiteY4" fmla="*/ 11393 h 892932"/>
                <a:gd name="connsiteX0" fmla="*/ 0 w 451275"/>
                <a:gd name="connsiteY0" fmla="*/ 11393 h 892932"/>
                <a:gd name="connsiteX1" fmla="*/ 169913 w 451275"/>
                <a:gd name="connsiteY1" fmla="*/ 0 h 892932"/>
                <a:gd name="connsiteX2" fmla="*/ 451275 w 451275"/>
                <a:gd name="connsiteY2" fmla="*/ 892932 h 892932"/>
                <a:gd name="connsiteX3" fmla="*/ 216355 w 451275"/>
                <a:gd name="connsiteY3" fmla="*/ 858479 h 892932"/>
                <a:gd name="connsiteX4" fmla="*/ 0 w 451275"/>
                <a:gd name="connsiteY4" fmla="*/ 11393 h 892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275" h="892932">
                  <a:moveTo>
                    <a:pt x="0" y="11393"/>
                  </a:moveTo>
                  <a:lnTo>
                    <a:pt x="169913" y="0"/>
                  </a:lnTo>
                  <a:lnTo>
                    <a:pt x="451275" y="892932"/>
                  </a:lnTo>
                  <a:lnTo>
                    <a:pt x="216355" y="858479"/>
                  </a:lnTo>
                  <a:lnTo>
                    <a:pt x="0" y="1139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5" name="Freeform 14"/>
            <p:cNvSpPr/>
            <p:nvPr/>
          </p:nvSpPr>
          <p:spPr>
            <a:xfrm rot="195268">
              <a:off x="1691860" y="4683214"/>
              <a:ext cx="512894" cy="972506"/>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57225"/>
                <a:gd name="connsiteY0" fmla="*/ 47625 h 1145381"/>
                <a:gd name="connsiteX1" fmla="*/ 200025 w 657225"/>
                <a:gd name="connsiteY1" fmla="*/ 0 h 1145381"/>
                <a:gd name="connsiteX2" fmla="*/ 657225 w 657225"/>
                <a:gd name="connsiteY2" fmla="*/ 971550 h 1145381"/>
                <a:gd name="connsiteX3" fmla="*/ 507206 w 657225"/>
                <a:gd name="connsiteY3" fmla="*/ 1145381 h 1145381"/>
                <a:gd name="connsiteX4" fmla="*/ 0 w 65722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 name="connsiteX0" fmla="*/ 0 w 584777"/>
                <a:gd name="connsiteY0" fmla="*/ 150618 h 1145381"/>
                <a:gd name="connsiteX1" fmla="*/ 184727 w 584777"/>
                <a:gd name="connsiteY1" fmla="*/ 0 h 1145381"/>
                <a:gd name="connsiteX2" fmla="*/ 584777 w 584777"/>
                <a:gd name="connsiteY2" fmla="*/ 892969 h 1145381"/>
                <a:gd name="connsiteX3" fmla="*/ 491908 w 584777"/>
                <a:gd name="connsiteY3" fmla="*/ 1145381 h 1145381"/>
                <a:gd name="connsiteX4" fmla="*/ 0 w 584777"/>
                <a:gd name="connsiteY4" fmla="*/ 150618 h 1145381"/>
                <a:gd name="connsiteX0" fmla="*/ 0 w 584777"/>
                <a:gd name="connsiteY0" fmla="*/ 114042 h 1108805"/>
                <a:gd name="connsiteX1" fmla="*/ 205691 w 584777"/>
                <a:gd name="connsiteY1" fmla="*/ 0 h 1108805"/>
                <a:gd name="connsiteX2" fmla="*/ 584777 w 584777"/>
                <a:gd name="connsiteY2" fmla="*/ 856393 h 1108805"/>
                <a:gd name="connsiteX3" fmla="*/ 491908 w 584777"/>
                <a:gd name="connsiteY3" fmla="*/ 1108805 h 1108805"/>
                <a:gd name="connsiteX4" fmla="*/ 0 w 584777"/>
                <a:gd name="connsiteY4" fmla="*/ 114042 h 110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777" h="1108805">
                  <a:moveTo>
                    <a:pt x="0" y="114042"/>
                  </a:moveTo>
                  <a:cubicBezTo>
                    <a:pt x="66675" y="98167"/>
                    <a:pt x="139016" y="15875"/>
                    <a:pt x="205691" y="0"/>
                  </a:cubicBezTo>
                  <a:cubicBezTo>
                    <a:pt x="305703" y="192087"/>
                    <a:pt x="487940" y="642081"/>
                    <a:pt x="584777" y="856393"/>
                  </a:cubicBezTo>
                  <a:lnTo>
                    <a:pt x="491908" y="1108805"/>
                  </a:lnTo>
                  <a:lnTo>
                    <a:pt x="0" y="11404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6" name="Freeform 15"/>
            <p:cNvSpPr/>
            <p:nvPr/>
          </p:nvSpPr>
          <p:spPr>
            <a:xfrm rot="175206">
              <a:off x="1919393" y="4691501"/>
              <a:ext cx="381632" cy="703837"/>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2481"/>
                <a:gd name="connsiteX1" fmla="*/ 190500 w 466725"/>
                <a:gd name="connsiteY1" fmla="*/ 0 h 802481"/>
                <a:gd name="connsiteX2" fmla="*/ 466725 w 466725"/>
                <a:gd name="connsiteY2" fmla="*/ 504825 h 802481"/>
                <a:gd name="connsiteX3" fmla="*/ 340519 w 466725"/>
                <a:gd name="connsiteY3" fmla="*/ 802481 h 802481"/>
                <a:gd name="connsiteX4" fmla="*/ 0 w 466725"/>
                <a:gd name="connsiteY4" fmla="*/ 28575 h 802481"/>
                <a:gd name="connsiteX0" fmla="*/ 0 w 435119"/>
                <a:gd name="connsiteY0" fmla="*/ 93037 h 802481"/>
                <a:gd name="connsiteX1" fmla="*/ 158894 w 435119"/>
                <a:gd name="connsiteY1" fmla="*/ 0 h 802481"/>
                <a:gd name="connsiteX2" fmla="*/ 435119 w 435119"/>
                <a:gd name="connsiteY2" fmla="*/ 504825 h 802481"/>
                <a:gd name="connsiteX3" fmla="*/ 308913 w 435119"/>
                <a:gd name="connsiteY3" fmla="*/ 802481 h 802481"/>
                <a:gd name="connsiteX4" fmla="*/ 0 w 435119"/>
                <a:gd name="connsiteY4" fmla="*/ 93037 h 80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119" h="802481">
                  <a:moveTo>
                    <a:pt x="0" y="93037"/>
                  </a:moveTo>
                  <a:cubicBezTo>
                    <a:pt x="63500" y="83512"/>
                    <a:pt x="95394" y="9525"/>
                    <a:pt x="158894" y="0"/>
                  </a:cubicBezTo>
                  <a:cubicBezTo>
                    <a:pt x="258906" y="192087"/>
                    <a:pt x="328757" y="328613"/>
                    <a:pt x="435119" y="504825"/>
                  </a:cubicBezTo>
                  <a:lnTo>
                    <a:pt x="308913" y="802481"/>
                  </a:lnTo>
                  <a:lnTo>
                    <a:pt x="0" y="9303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2137786" y="4740398"/>
              <a:ext cx="217983" cy="347300"/>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2"/>
                <a:gd name="connsiteX1" fmla="*/ 142875 w 333375"/>
                <a:gd name="connsiteY1" fmla="*/ 0 h 461962"/>
                <a:gd name="connsiteX2" fmla="*/ 333375 w 333375"/>
                <a:gd name="connsiteY2" fmla="*/ 152400 h 461962"/>
                <a:gd name="connsiteX3" fmla="*/ 214312 w 333375"/>
                <a:gd name="connsiteY3" fmla="*/ 461962 h 461962"/>
                <a:gd name="connsiteX4" fmla="*/ 0 w 333375"/>
                <a:gd name="connsiteY4" fmla="*/ 76200 h 461962"/>
                <a:gd name="connsiteX0" fmla="*/ 0 w 248534"/>
                <a:gd name="connsiteY0" fmla="*/ 113907 h 461962"/>
                <a:gd name="connsiteX1" fmla="*/ 58034 w 248534"/>
                <a:gd name="connsiteY1" fmla="*/ 0 h 461962"/>
                <a:gd name="connsiteX2" fmla="*/ 248534 w 248534"/>
                <a:gd name="connsiteY2" fmla="*/ 152400 h 461962"/>
                <a:gd name="connsiteX3" fmla="*/ 129471 w 248534"/>
                <a:gd name="connsiteY3" fmla="*/ 461962 h 461962"/>
                <a:gd name="connsiteX4" fmla="*/ 0 w 248534"/>
                <a:gd name="connsiteY4" fmla="*/ 113907 h 461962"/>
                <a:gd name="connsiteX0" fmla="*/ 0 w 248534"/>
                <a:gd name="connsiteY0" fmla="*/ 95054 h 443109"/>
                <a:gd name="connsiteX1" fmla="*/ 142875 w 248534"/>
                <a:gd name="connsiteY1" fmla="*/ 0 h 443109"/>
                <a:gd name="connsiteX2" fmla="*/ 248534 w 248534"/>
                <a:gd name="connsiteY2" fmla="*/ 133547 h 443109"/>
                <a:gd name="connsiteX3" fmla="*/ 129471 w 248534"/>
                <a:gd name="connsiteY3" fmla="*/ 443109 h 443109"/>
                <a:gd name="connsiteX4" fmla="*/ 0 w 248534"/>
                <a:gd name="connsiteY4" fmla="*/ 95054 h 443109"/>
                <a:gd name="connsiteX0" fmla="*/ 0 w 248534"/>
                <a:gd name="connsiteY0" fmla="*/ 95054 h 395975"/>
                <a:gd name="connsiteX1" fmla="*/ 142875 w 248534"/>
                <a:gd name="connsiteY1" fmla="*/ 0 h 395975"/>
                <a:gd name="connsiteX2" fmla="*/ 248534 w 248534"/>
                <a:gd name="connsiteY2" fmla="*/ 133547 h 395975"/>
                <a:gd name="connsiteX3" fmla="*/ 138898 w 248534"/>
                <a:gd name="connsiteY3" fmla="*/ 395975 h 395975"/>
                <a:gd name="connsiteX4" fmla="*/ 0 w 248534"/>
                <a:gd name="connsiteY4" fmla="*/ 95054 h 395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34" h="395975">
                  <a:moveTo>
                    <a:pt x="0" y="95054"/>
                  </a:moveTo>
                  <a:lnTo>
                    <a:pt x="142875" y="0"/>
                  </a:lnTo>
                  <a:lnTo>
                    <a:pt x="248534" y="133547"/>
                  </a:lnTo>
                  <a:lnTo>
                    <a:pt x="138898" y="395975"/>
                  </a:lnTo>
                  <a:lnTo>
                    <a:pt x="0" y="9505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rot="20720568">
              <a:off x="3947550" y="4786471"/>
              <a:ext cx="844198" cy="59816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33828"/>
                <a:gd name="connsiteY0" fmla="*/ 698271 h 715896"/>
                <a:gd name="connsiteX1" fmla="*/ 486109 w 933828"/>
                <a:gd name="connsiteY1" fmla="*/ 47215 h 715896"/>
                <a:gd name="connsiteX2" fmla="*/ 614866 w 933828"/>
                <a:gd name="connsiteY2" fmla="*/ 33125 h 715896"/>
                <a:gd name="connsiteX3" fmla="*/ 933828 w 933828"/>
                <a:gd name="connsiteY3" fmla="*/ 696923 h 715896"/>
                <a:gd name="connsiteX4" fmla="*/ 0 w 933828"/>
                <a:gd name="connsiteY4" fmla="*/ 698271 h 715896"/>
                <a:gd name="connsiteX0" fmla="*/ 0 w 933828"/>
                <a:gd name="connsiteY0" fmla="*/ 698271 h 698271"/>
                <a:gd name="connsiteX1" fmla="*/ 486109 w 933828"/>
                <a:gd name="connsiteY1" fmla="*/ 47215 h 698271"/>
                <a:gd name="connsiteX2" fmla="*/ 614866 w 933828"/>
                <a:gd name="connsiteY2" fmla="*/ 33125 h 698271"/>
                <a:gd name="connsiteX3" fmla="*/ 933828 w 933828"/>
                <a:gd name="connsiteY3" fmla="*/ 696923 h 698271"/>
                <a:gd name="connsiteX4" fmla="*/ 0 w 933828"/>
                <a:gd name="connsiteY4" fmla="*/ 698271 h 698271"/>
                <a:gd name="connsiteX0" fmla="*/ 0 w 981813"/>
                <a:gd name="connsiteY0" fmla="*/ 698271 h 699730"/>
                <a:gd name="connsiteX1" fmla="*/ 486109 w 981813"/>
                <a:gd name="connsiteY1" fmla="*/ 47215 h 699730"/>
                <a:gd name="connsiteX2" fmla="*/ 614866 w 981813"/>
                <a:gd name="connsiteY2" fmla="*/ 33125 h 699730"/>
                <a:gd name="connsiteX3" fmla="*/ 981813 w 981813"/>
                <a:gd name="connsiteY3" fmla="*/ 699730 h 699730"/>
                <a:gd name="connsiteX4" fmla="*/ 0 w 981813"/>
                <a:gd name="connsiteY4" fmla="*/ 698271 h 699730"/>
                <a:gd name="connsiteX0" fmla="*/ 0 w 981813"/>
                <a:gd name="connsiteY0" fmla="*/ 671585 h 673044"/>
                <a:gd name="connsiteX1" fmla="*/ 486109 w 981813"/>
                <a:gd name="connsiteY1" fmla="*/ 20529 h 673044"/>
                <a:gd name="connsiteX2" fmla="*/ 614866 w 981813"/>
                <a:gd name="connsiteY2" fmla="*/ 6439 h 673044"/>
                <a:gd name="connsiteX3" fmla="*/ 981813 w 981813"/>
                <a:gd name="connsiteY3" fmla="*/ 673044 h 673044"/>
                <a:gd name="connsiteX4" fmla="*/ 0 w 981813"/>
                <a:gd name="connsiteY4" fmla="*/ 671585 h 673044"/>
                <a:gd name="connsiteX0" fmla="*/ 0 w 987910"/>
                <a:gd name="connsiteY0" fmla="*/ 647838 h 673044"/>
                <a:gd name="connsiteX1" fmla="*/ 492206 w 987910"/>
                <a:gd name="connsiteY1" fmla="*/ 20529 h 673044"/>
                <a:gd name="connsiteX2" fmla="*/ 620963 w 987910"/>
                <a:gd name="connsiteY2" fmla="*/ 6439 h 673044"/>
                <a:gd name="connsiteX3" fmla="*/ 987910 w 987910"/>
                <a:gd name="connsiteY3" fmla="*/ 673044 h 673044"/>
                <a:gd name="connsiteX4" fmla="*/ 0 w 987910"/>
                <a:gd name="connsiteY4" fmla="*/ 647838 h 673044"/>
                <a:gd name="connsiteX0" fmla="*/ 0 w 987910"/>
                <a:gd name="connsiteY0" fmla="*/ 641631 h 666837"/>
                <a:gd name="connsiteX1" fmla="*/ 439450 w 987910"/>
                <a:gd name="connsiteY1" fmla="*/ 29755 h 666837"/>
                <a:gd name="connsiteX2" fmla="*/ 620963 w 987910"/>
                <a:gd name="connsiteY2" fmla="*/ 232 h 666837"/>
                <a:gd name="connsiteX3" fmla="*/ 987910 w 987910"/>
                <a:gd name="connsiteY3" fmla="*/ 666837 h 666837"/>
                <a:gd name="connsiteX4" fmla="*/ 0 w 987910"/>
                <a:gd name="connsiteY4" fmla="*/ 641631 h 666837"/>
                <a:gd name="connsiteX0" fmla="*/ 0 w 1020041"/>
                <a:gd name="connsiteY0" fmla="*/ 652715 h 666837"/>
                <a:gd name="connsiteX1" fmla="*/ 471581 w 1020041"/>
                <a:gd name="connsiteY1" fmla="*/ 29755 h 666837"/>
                <a:gd name="connsiteX2" fmla="*/ 653094 w 1020041"/>
                <a:gd name="connsiteY2" fmla="*/ 232 h 666837"/>
                <a:gd name="connsiteX3" fmla="*/ 1020041 w 1020041"/>
                <a:gd name="connsiteY3" fmla="*/ 666837 h 666837"/>
                <a:gd name="connsiteX4" fmla="*/ 0 w 1020041"/>
                <a:gd name="connsiteY4" fmla="*/ 652715 h 666837"/>
                <a:gd name="connsiteX0" fmla="*/ 0 w 962514"/>
                <a:gd name="connsiteY0" fmla="*/ 652715 h 700511"/>
                <a:gd name="connsiteX1" fmla="*/ 471581 w 962514"/>
                <a:gd name="connsiteY1" fmla="*/ 29755 h 700511"/>
                <a:gd name="connsiteX2" fmla="*/ 653094 w 962514"/>
                <a:gd name="connsiteY2" fmla="*/ 232 h 700511"/>
                <a:gd name="connsiteX3" fmla="*/ 962514 w 962514"/>
                <a:gd name="connsiteY3" fmla="*/ 700511 h 700511"/>
                <a:gd name="connsiteX4" fmla="*/ 0 w 962514"/>
                <a:gd name="connsiteY4" fmla="*/ 652715 h 700511"/>
                <a:gd name="connsiteX0" fmla="*/ 0 w 962514"/>
                <a:gd name="connsiteY0" fmla="*/ 652715 h 700511"/>
                <a:gd name="connsiteX1" fmla="*/ 471581 w 962514"/>
                <a:gd name="connsiteY1" fmla="*/ 29755 h 700511"/>
                <a:gd name="connsiteX2" fmla="*/ 653094 w 962514"/>
                <a:gd name="connsiteY2" fmla="*/ 232 h 700511"/>
                <a:gd name="connsiteX3" fmla="*/ 962514 w 962514"/>
                <a:gd name="connsiteY3" fmla="*/ 700511 h 700511"/>
                <a:gd name="connsiteX4" fmla="*/ 0 w 962514"/>
                <a:gd name="connsiteY4" fmla="*/ 652715 h 700511"/>
                <a:gd name="connsiteX0" fmla="*/ 0 w 962514"/>
                <a:gd name="connsiteY0" fmla="*/ 634197 h 681993"/>
                <a:gd name="connsiteX1" fmla="*/ 471581 w 962514"/>
                <a:gd name="connsiteY1" fmla="*/ 11237 h 681993"/>
                <a:gd name="connsiteX2" fmla="*/ 677647 w 962514"/>
                <a:gd name="connsiteY2" fmla="*/ 36855 h 681993"/>
                <a:gd name="connsiteX3" fmla="*/ 962514 w 962514"/>
                <a:gd name="connsiteY3" fmla="*/ 681993 h 681993"/>
                <a:gd name="connsiteX4" fmla="*/ 0 w 962514"/>
                <a:gd name="connsiteY4" fmla="*/ 634197 h 681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514" h="681993">
                  <a:moveTo>
                    <a:pt x="0" y="634197"/>
                  </a:moveTo>
                  <a:cubicBezTo>
                    <a:pt x="164069" y="425094"/>
                    <a:pt x="307512" y="220340"/>
                    <a:pt x="471581" y="11237"/>
                  </a:cubicBezTo>
                  <a:cubicBezTo>
                    <a:pt x="621765" y="-24790"/>
                    <a:pt x="577079" y="37383"/>
                    <a:pt x="677647" y="36855"/>
                  </a:cubicBezTo>
                  <a:cubicBezTo>
                    <a:pt x="704583" y="109536"/>
                    <a:pt x="851931" y="448362"/>
                    <a:pt x="962514" y="681993"/>
                  </a:cubicBezTo>
                  <a:cubicBezTo>
                    <a:pt x="790466" y="657322"/>
                    <a:pt x="203327" y="620344"/>
                    <a:pt x="0" y="63419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a:off x="3910164" y="4768389"/>
              <a:ext cx="384292" cy="678431"/>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33425"/>
                <a:gd name="connsiteX1" fmla="*/ 304800 w 438150"/>
                <a:gd name="connsiteY1" fmla="*/ 0 h 733425"/>
                <a:gd name="connsiteX2" fmla="*/ 0 w 438150"/>
                <a:gd name="connsiteY2" fmla="*/ 714276 h 733425"/>
                <a:gd name="connsiteX3" fmla="*/ 190500 w 438150"/>
                <a:gd name="connsiteY3" fmla="*/ 733425 h 733425"/>
                <a:gd name="connsiteX4" fmla="*/ 438150 w 438150"/>
                <a:gd name="connsiteY4" fmla="*/ 47625 h 733425"/>
                <a:gd name="connsiteX0" fmla="*/ 438150 w 438150"/>
                <a:gd name="connsiteY0" fmla="*/ 47625 h 771132"/>
                <a:gd name="connsiteX1" fmla="*/ 304800 w 438150"/>
                <a:gd name="connsiteY1" fmla="*/ 0 h 771132"/>
                <a:gd name="connsiteX2" fmla="*/ 0 w 438150"/>
                <a:gd name="connsiteY2" fmla="*/ 714276 h 771132"/>
                <a:gd name="connsiteX3" fmla="*/ 143366 w 438150"/>
                <a:gd name="connsiteY3" fmla="*/ 771132 h 771132"/>
                <a:gd name="connsiteX4" fmla="*/ 438150 w 438150"/>
                <a:gd name="connsiteY4" fmla="*/ 47625 h 771132"/>
                <a:gd name="connsiteX0" fmla="*/ 459582 w 459582"/>
                <a:gd name="connsiteY0" fmla="*/ 45244 h 771132"/>
                <a:gd name="connsiteX1" fmla="*/ 304800 w 459582"/>
                <a:gd name="connsiteY1" fmla="*/ 0 h 771132"/>
                <a:gd name="connsiteX2" fmla="*/ 0 w 459582"/>
                <a:gd name="connsiteY2" fmla="*/ 714276 h 771132"/>
                <a:gd name="connsiteX3" fmla="*/ 143366 w 459582"/>
                <a:gd name="connsiteY3" fmla="*/ 771132 h 771132"/>
                <a:gd name="connsiteX4" fmla="*/ 459582 w 459582"/>
                <a:gd name="connsiteY4" fmla="*/ 45244 h 771132"/>
                <a:gd name="connsiteX0" fmla="*/ 459582 w 459582"/>
                <a:gd name="connsiteY0" fmla="*/ 45244 h 763989"/>
                <a:gd name="connsiteX1" fmla="*/ 304800 w 459582"/>
                <a:gd name="connsiteY1" fmla="*/ 0 h 763989"/>
                <a:gd name="connsiteX2" fmla="*/ 0 w 459582"/>
                <a:gd name="connsiteY2" fmla="*/ 714276 h 763989"/>
                <a:gd name="connsiteX3" fmla="*/ 164797 w 459582"/>
                <a:gd name="connsiteY3" fmla="*/ 763989 h 763989"/>
                <a:gd name="connsiteX4" fmla="*/ 459582 w 459582"/>
                <a:gd name="connsiteY4" fmla="*/ 45244 h 763989"/>
                <a:gd name="connsiteX0" fmla="*/ 438151 w 438151"/>
                <a:gd name="connsiteY0" fmla="*/ 45244 h 763989"/>
                <a:gd name="connsiteX1" fmla="*/ 283369 w 438151"/>
                <a:gd name="connsiteY1" fmla="*/ 0 h 763989"/>
                <a:gd name="connsiteX2" fmla="*/ 0 w 438151"/>
                <a:gd name="connsiteY2" fmla="*/ 714276 h 763989"/>
                <a:gd name="connsiteX3" fmla="*/ 143366 w 438151"/>
                <a:gd name="connsiteY3" fmla="*/ 763989 h 763989"/>
                <a:gd name="connsiteX4" fmla="*/ 438151 w 438151"/>
                <a:gd name="connsiteY4" fmla="*/ 45244 h 763989"/>
                <a:gd name="connsiteX0" fmla="*/ 438151 w 438151"/>
                <a:gd name="connsiteY0" fmla="*/ 45244 h 773514"/>
                <a:gd name="connsiteX1" fmla="*/ 283369 w 438151"/>
                <a:gd name="connsiteY1" fmla="*/ 0 h 773514"/>
                <a:gd name="connsiteX2" fmla="*/ 0 w 438151"/>
                <a:gd name="connsiteY2" fmla="*/ 714276 h 773514"/>
                <a:gd name="connsiteX3" fmla="*/ 119554 w 438151"/>
                <a:gd name="connsiteY3" fmla="*/ 773514 h 773514"/>
                <a:gd name="connsiteX4" fmla="*/ 438151 w 438151"/>
                <a:gd name="connsiteY4" fmla="*/ 45244 h 77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1" h="773514">
                  <a:moveTo>
                    <a:pt x="438151" y="45244"/>
                  </a:moveTo>
                  <a:lnTo>
                    <a:pt x="283369" y="0"/>
                  </a:lnTo>
                  <a:lnTo>
                    <a:pt x="0" y="714276"/>
                  </a:lnTo>
                  <a:lnTo>
                    <a:pt x="119554" y="773514"/>
                  </a:lnTo>
                  <a:lnTo>
                    <a:pt x="438151" y="4524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a:off x="3791484" y="4793582"/>
              <a:ext cx="334166" cy="484541"/>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81000 w 381000"/>
                <a:gd name="connsiteY0" fmla="*/ 52388 h 542925"/>
                <a:gd name="connsiteX1" fmla="*/ 228600 w 381000"/>
                <a:gd name="connsiteY1" fmla="*/ 0 h 542925"/>
                <a:gd name="connsiteX2" fmla="*/ 0 w 381000"/>
                <a:gd name="connsiteY2" fmla="*/ 314325 h 542925"/>
                <a:gd name="connsiteX3" fmla="*/ 180975 w 381000"/>
                <a:gd name="connsiteY3" fmla="*/ 542925 h 542925"/>
                <a:gd name="connsiteX4" fmla="*/ 381000 w 381000"/>
                <a:gd name="connsiteY4" fmla="*/ 52388 h 542925"/>
                <a:gd name="connsiteX0" fmla="*/ 381000 w 381000"/>
                <a:gd name="connsiteY0" fmla="*/ 52388 h 552450"/>
                <a:gd name="connsiteX1" fmla="*/ 228600 w 381000"/>
                <a:gd name="connsiteY1" fmla="*/ 0 h 552450"/>
                <a:gd name="connsiteX2" fmla="*/ 0 w 381000"/>
                <a:gd name="connsiteY2" fmla="*/ 314325 h 552450"/>
                <a:gd name="connsiteX3" fmla="*/ 183356 w 381000"/>
                <a:gd name="connsiteY3" fmla="*/ 552450 h 552450"/>
                <a:gd name="connsiteX4" fmla="*/ 381000 w 381000"/>
                <a:gd name="connsiteY4" fmla="*/ 52388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0" h="552450">
                  <a:moveTo>
                    <a:pt x="381000" y="52388"/>
                  </a:moveTo>
                  <a:lnTo>
                    <a:pt x="228600" y="0"/>
                  </a:lnTo>
                  <a:lnTo>
                    <a:pt x="0" y="314325"/>
                  </a:lnTo>
                  <a:lnTo>
                    <a:pt x="183356" y="552450"/>
                  </a:lnTo>
                  <a:lnTo>
                    <a:pt x="381000" y="5238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a:off x="3692873" y="4799848"/>
              <a:ext cx="246447" cy="264900"/>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52412 w 252412"/>
                <a:gd name="connsiteY0" fmla="*/ 66675 h 266700"/>
                <a:gd name="connsiteX1" fmla="*/ 128587 w 252412"/>
                <a:gd name="connsiteY1" fmla="*/ 0 h 266700"/>
                <a:gd name="connsiteX2" fmla="*/ 0 w 252412"/>
                <a:gd name="connsiteY2" fmla="*/ 135731 h 266700"/>
                <a:gd name="connsiteX3" fmla="*/ 109537 w 252412"/>
                <a:gd name="connsiteY3" fmla="*/ 266700 h 266700"/>
                <a:gd name="connsiteX4" fmla="*/ 252412 w 252412"/>
                <a:gd name="connsiteY4" fmla="*/ 66675 h 266700"/>
                <a:gd name="connsiteX0" fmla="*/ 252412 w 252412"/>
                <a:gd name="connsiteY0" fmla="*/ 66675 h 261937"/>
                <a:gd name="connsiteX1" fmla="*/ 128587 w 252412"/>
                <a:gd name="connsiteY1" fmla="*/ 0 h 261937"/>
                <a:gd name="connsiteX2" fmla="*/ 0 w 252412"/>
                <a:gd name="connsiteY2" fmla="*/ 135731 h 261937"/>
                <a:gd name="connsiteX3" fmla="*/ 128587 w 252412"/>
                <a:gd name="connsiteY3" fmla="*/ 261937 h 261937"/>
                <a:gd name="connsiteX4" fmla="*/ 252412 w 252412"/>
                <a:gd name="connsiteY4" fmla="*/ 66675 h 261937"/>
                <a:gd name="connsiteX0" fmla="*/ 266700 w 266700"/>
                <a:gd name="connsiteY0" fmla="*/ 66675 h 261937"/>
                <a:gd name="connsiteX1" fmla="*/ 128587 w 266700"/>
                <a:gd name="connsiteY1" fmla="*/ 0 h 261937"/>
                <a:gd name="connsiteX2" fmla="*/ 0 w 266700"/>
                <a:gd name="connsiteY2" fmla="*/ 135731 h 261937"/>
                <a:gd name="connsiteX3" fmla="*/ 128587 w 266700"/>
                <a:gd name="connsiteY3" fmla="*/ 261937 h 261937"/>
                <a:gd name="connsiteX4" fmla="*/ 266700 w 266700"/>
                <a:gd name="connsiteY4" fmla="*/ 66675 h 261937"/>
                <a:gd name="connsiteX0" fmla="*/ 266700 w 266700"/>
                <a:gd name="connsiteY0" fmla="*/ 66675 h 299645"/>
                <a:gd name="connsiteX1" fmla="*/ 128587 w 266700"/>
                <a:gd name="connsiteY1" fmla="*/ 0 h 299645"/>
                <a:gd name="connsiteX2" fmla="*/ 0 w 266700"/>
                <a:gd name="connsiteY2" fmla="*/ 135731 h 299645"/>
                <a:gd name="connsiteX3" fmla="*/ 138013 w 266700"/>
                <a:gd name="connsiteY3" fmla="*/ 299645 h 299645"/>
                <a:gd name="connsiteX4" fmla="*/ 266700 w 266700"/>
                <a:gd name="connsiteY4" fmla="*/ 66675 h 299645"/>
                <a:gd name="connsiteX0" fmla="*/ 266700 w 266700"/>
                <a:gd name="connsiteY0" fmla="*/ 66675 h 309170"/>
                <a:gd name="connsiteX1" fmla="*/ 128587 w 266700"/>
                <a:gd name="connsiteY1" fmla="*/ 0 h 309170"/>
                <a:gd name="connsiteX2" fmla="*/ 0 w 266700"/>
                <a:gd name="connsiteY2" fmla="*/ 135731 h 309170"/>
                <a:gd name="connsiteX3" fmla="*/ 123725 w 266700"/>
                <a:gd name="connsiteY3" fmla="*/ 309170 h 309170"/>
                <a:gd name="connsiteX4" fmla="*/ 266700 w 266700"/>
                <a:gd name="connsiteY4" fmla="*/ 66675 h 309170"/>
                <a:gd name="connsiteX0" fmla="*/ 280987 w 280987"/>
                <a:gd name="connsiteY0" fmla="*/ 76200 h 309170"/>
                <a:gd name="connsiteX1" fmla="*/ 128587 w 280987"/>
                <a:gd name="connsiteY1" fmla="*/ 0 h 309170"/>
                <a:gd name="connsiteX2" fmla="*/ 0 w 280987"/>
                <a:gd name="connsiteY2" fmla="*/ 135731 h 309170"/>
                <a:gd name="connsiteX3" fmla="*/ 123725 w 280987"/>
                <a:gd name="connsiteY3" fmla="*/ 309170 h 309170"/>
                <a:gd name="connsiteX4" fmla="*/ 280987 w 280987"/>
                <a:gd name="connsiteY4" fmla="*/ 76200 h 309170"/>
                <a:gd name="connsiteX0" fmla="*/ 280987 w 280987"/>
                <a:gd name="connsiteY0" fmla="*/ 69056 h 302026"/>
                <a:gd name="connsiteX1" fmla="*/ 147637 w 280987"/>
                <a:gd name="connsiteY1" fmla="*/ 0 h 302026"/>
                <a:gd name="connsiteX2" fmla="*/ 0 w 280987"/>
                <a:gd name="connsiteY2" fmla="*/ 128587 h 302026"/>
                <a:gd name="connsiteX3" fmla="*/ 123725 w 280987"/>
                <a:gd name="connsiteY3" fmla="*/ 302026 h 302026"/>
                <a:gd name="connsiteX4" fmla="*/ 280987 w 280987"/>
                <a:gd name="connsiteY4" fmla="*/ 69056 h 302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87" h="302026">
                  <a:moveTo>
                    <a:pt x="280987" y="69056"/>
                  </a:moveTo>
                  <a:lnTo>
                    <a:pt x="147637" y="0"/>
                  </a:lnTo>
                  <a:lnTo>
                    <a:pt x="0" y="128587"/>
                  </a:lnTo>
                  <a:lnTo>
                    <a:pt x="123725" y="302026"/>
                  </a:lnTo>
                  <a:lnTo>
                    <a:pt x="280987" y="6905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rot="20715887">
              <a:off x="4554628" y="4713453"/>
              <a:ext cx="416686" cy="60461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475085"/>
                <a:gd name="connsiteY0" fmla="*/ 148510 h 758442"/>
                <a:gd name="connsiteX1" fmla="*/ 154089 w 475085"/>
                <a:gd name="connsiteY1" fmla="*/ 0 h 758442"/>
                <a:gd name="connsiteX2" fmla="*/ 475085 w 475085"/>
                <a:gd name="connsiteY2" fmla="*/ 758442 h 758442"/>
                <a:gd name="connsiteX3" fmla="*/ 253578 w 475085"/>
                <a:gd name="connsiteY3" fmla="*/ 723581 h 758442"/>
                <a:gd name="connsiteX4" fmla="*/ 0 w 475085"/>
                <a:gd name="connsiteY4" fmla="*/ 148510 h 758442"/>
                <a:gd name="connsiteX0" fmla="*/ 0 w 475085"/>
                <a:gd name="connsiteY0" fmla="*/ 79423 h 689355"/>
                <a:gd name="connsiteX1" fmla="*/ 194404 w 475085"/>
                <a:gd name="connsiteY1" fmla="*/ 0 h 689355"/>
                <a:gd name="connsiteX2" fmla="*/ 475085 w 475085"/>
                <a:gd name="connsiteY2" fmla="*/ 689355 h 689355"/>
                <a:gd name="connsiteX3" fmla="*/ 253578 w 475085"/>
                <a:gd name="connsiteY3" fmla="*/ 654494 h 689355"/>
                <a:gd name="connsiteX4" fmla="*/ 0 w 475085"/>
                <a:gd name="connsiteY4" fmla="*/ 79423 h 68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85" h="689355">
                  <a:moveTo>
                    <a:pt x="0" y="79423"/>
                  </a:moveTo>
                  <a:lnTo>
                    <a:pt x="194404" y="0"/>
                  </a:lnTo>
                  <a:lnTo>
                    <a:pt x="475085" y="689355"/>
                  </a:lnTo>
                  <a:lnTo>
                    <a:pt x="253578" y="654494"/>
                  </a:lnTo>
                  <a:lnTo>
                    <a:pt x="0" y="7942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rot="20970156">
              <a:off x="4739940" y="4691105"/>
              <a:ext cx="432063" cy="63709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21106"/>
                <a:gd name="connsiteY0" fmla="*/ 47751 h 751794"/>
                <a:gd name="connsiteX1" fmla="*/ 166579 w 521106"/>
                <a:gd name="connsiteY1" fmla="*/ 0 h 751794"/>
                <a:gd name="connsiteX2" fmla="*/ 521106 w 521106"/>
                <a:gd name="connsiteY2" fmla="*/ 751794 h 751794"/>
                <a:gd name="connsiteX3" fmla="*/ 289860 w 521106"/>
                <a:gd name="connsiteY3" fmla="*/ 692336 h 751794"/>
                <a:gd name="connsiteX4" fmla="*/ 0 w 521106"/>
                <a:gd name="connsiteY4" fmla="*/ 47751 h 751794"/>
                <a:gd name="connsiteX0" fmla="*/ 0 w 492617"/>
                <a:gd name="connsiteY0" fmla="*/ 100966 h 751794"/>
                <a:gd name="connsiteX1" fmla="*/ 138090 w 492617"/>
                <a:gd name="connsiteY1" fmla="*/ 0 h 751794"/>
                <a:gd name="connsiteX2" fmla="*/ 492617 w 492617"/>
                <a:gd name="connsiteY2" fmla="*/ 751794 h 751794"/>
                <a:gd name="connsiteX3" fmla="*/ 261371 w 492617"/>
                <a:gd name="connsiteY3" fmla="*/ 692336 h 751794"/>
                <a:gd name="connsiteX4" fmla="*/ 0 w 492617"/>
                <a:gd name="connsiteY4" fmla="*/ 100966 h 751794"/>
                <a:gd name="connsiteX0" fmla="*/ 0 w 492617"/>
                <a:gd name="connsiteY0" fmla="*/ 75558 h 726386"/>
                <a:gd name="connsiteX1" fmla="*/ 171731 w 492617"/>
                <a:gd name="connsiteY1" fmla="*/ 0 h 726386"/>
                <a:gd name="connsiteX2" fmla="*/ 492617 w 492617"/>
                <a:gd name="connsiteY2" fmla="*/ 726386 h 726386"/>
                <a:gd name="connsiteX3" fmla="*/ 261371 w 492617"/>
                <a:gd name="connsiteY3" fmla="*/ 666928 h 726386"/>
                <a:gd name="connsiteX4" fmla="*/ 0 w 492617"/>
                <a:gd name="connsiteY4" fmla="*/ 75558 h 72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17" h="726386">
                  <a:moveTo>
                    <a:pt x="0" y="75558"/>
                  </a:moveTo>
                  <a:lnTo>
                    <a:pt x="171731" y="0"/>
                  </a:lnTo>
                  <a:lnTo>
                    <a:pt x="492617" y="726386"/>
                  </a:lnTo>
                  <a:lnTo>
                    <a:pt x="261371" y="666928"/>
                  </a:lnTo>
                  <a:lnTo>
                    <a:pt x="0" y="7555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rot="21163817">
              <a:off x="4925621" y="4727607"/>
              <a:ext cx="479567" cy="60608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546779"/>
                <a:gd name="connsiteY0" fmla="*/ 119346 h 783535"/>
                <a:gd name="connsiteX1" fmla="*/ 143260 w 546779"/>
                <a:gd name="connsiteY1" fmla="*/ 0 h 783535"/>
                <a:gd name="connsiteX2" fmla="*/ 546779 w 546779"/>
                <a:gd name="connsiteY2" fmla="*/ 783535 h 783535"/>
                <a:gd name="connsiteX3" fmla="*/ 331492 w 546779"/>
                <a:gd name="connsiteY3" fmla="*/ 782448 h 783535"/>
                <a:gd name="connsiteX4" fmla="*/ 0 w 546779"/>
                <a:gd name="connsiteY4" fmla="*/ 119346 h 783535"/>
                <a:gd name="connsiteX0" fmla="*/ 0 w 546779"/>
                <a:gd name="connsiteY0" fmla="*/ 77171 h 741360"/>
                <a:gd name="connsiteX1" fmla="*/ 175894 w 546779"/>
                <a:gd name="connsiteY1" fmla="*/ 0 h 741360"/>
                <a:gd name="connsiteX2" fmla="*/ 546779 w 546779"/>
                <a:gd name="connsiteY2" fmla="*/ 741360 h 741360"/>
                <a:gd name="connsiteX3" fmla="*/ 331492 w 546779"/>
                <a:gd name="connsiteY3" fmla="*/ 740273 h 741360"/>
                <a:gd name="connsiteX4" fmla="*/ 0 w 546779"/>
                <a:gd name="connsiteY4" fmla="*/ 77171 h 741360"/>
                <a:gd name="connsiteX0" fmla="*/ 0 w 546779"/>
                <a:gd name="connsiteY0" fmla="*/ 26837 h 691026"/>
                <a:gd name="connsiteX1" fmla="*/ 197983 w 546779"/>
                <a:gd name="connsiteY1" fmla="*/ 0 h 691026"/>
                <a:gd name="connsiteX2" fmla="*/ 546779 w 546779"/>
                <a:gd name="connsiteY2" fmla="*/ 691026 h 691026"/>
                <a:gd name="connsiteX3" fmla="*/ 331492 w 546779"/>
                <a:gd name="connsiteY3" fmla="*/ 689939 h 691026"/>
                <a:gd name="connsiteX4" fmla="*/ 0 w 546779"/>
                <a:gd name="connsiteY4" fmla="*/ 26837 h 691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779" h="691026">
                  <a:moveTo>
                    <a:pt x="0" y="26837"/>
                  </a:moveTo>
                  <a:lnTo>
                    <a:pt x="197983" y="0"/>
                  </a:lnTo>
                  <a:lnTo>
                    <a:pt x="546779" y="691026"/>
                  </a:lnTo>
                  <a:lnTo>
                    <a:pt x="331492" y="689939"/>
                  </a:lnTo>
                  <a:lnTo>
                    <a:pt x="0" y="2683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rot="21445979">
              <a:off x="2205976" y="4689697"/>
              <a:ext cx="514931" cy="1010819"/>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7688 w 547688"/>
                <a:gd name="connsiteY0" fmla="*/ 28575 h 1138238"/>
                <a:gd name="connsiteX1" fmla="*/ 385763 w 547688"/>
                <a:gd name="connsiteY1" fmla="*/ 0 h 1138238"/>
                <a:gd name="connsiteX2" fmla="*/ 0 w 547688"/>
                <a:gd name="connsiteY2" fmla="*/ 1138238 h 1138238"/>
                <a:gd name="connsiteX3" fmla="*/ 166688 w 547688"/>
                <a:gd name="connsiteY3" fmla="*/ 1085850 h 1138238"/>
                <a:gd name="connsiteX4" fmla="*/ 547688 w 547688"/>
                <a:gd name="connsiteY4" fmla="*/ 28575 h 1138238"/>
                <a:gd name="connsiteX0" fmla="*/ 605458 w 605458"/>
                <a:gd name="connsiteY0" fmla="*/ 28575 h 1163956"/>
                <a:gd name="connsiteX1" fmla="*/ 443533 w 605458"/>
                <a:gd name="connsiteY1" fmla="*/ 0 h 1163956"/>
                <a:gd name="connsiteX2" fmla="*/ 0 w 605458"/>
                <a:gd name="connsiteY2" fmla="*/ 1163956 h 1163956"/>
                <a:gd name="connsiteX3" fmla="*/ 224458 w 605458"/>
                <a:gd name="connsiteY3" fmla="*/ 1085850 h 1163956"/>
                <a:gd name="connsiteX4" fmla="*/ 605458 w 605458"/>
                <a:gd name="connsiteY4" fmla="*/ 28575 h 1163956"/>
                <a:gd name="connsiteX0" fmla="*/ 587100 w 587100"/>
                <a:gd name="connsiteY0" fmla="*/ 65890 h 1163956"/>
                <a:gd name="connsiteX1" fmla="*/ 443533 w 587100"/>
                <a:gd name="connsiteY1" fmla="*/ 0 h 1163956"/>
                <a:gd name="connsiteX2" fmla="*/ 0 w 587100"/>
                <a:gd name="connsiteY2" fmla="*/ 1163956 h 1163956"/>
                <a:gd name="connsiteX3" fmla="*/ 224458 w 587100"/>
                <a:gd name="connsiteY3" fmla="*/ 1085850 h 1163956"/>
                <a:gd name="connsiteX4" fmla="*/ 587100 w 587100"/>
                <a:gd name="connsiteY4" fmla="*/ 65890 h 1163956"/>
                <a:gd name="connsiteX0" fmla="*/ 587100 w 587100"/>
                <a:gd name="connsiteY0" fmla="*/ 54421 h 1152487"/>
                <a:gd name="connsiteX1" fmla="*/ 433484 w 587100"/>
                <a:gd name="connsiteY1" fmla="*/ 0 h 1152487"/>
                <a:gd name="connsiteX2" fmla="*/ 0 w 587100"/>
                <a:gd name="connsiteY2" fmla="*/ 1152487 h 1152487"/>
                <a:gd name="connsiteX3" fmla="*/ 224458 w 587100"/>
                <a:gd name="connsiteY3" fmla="*/ 1074381 h 1152487"/>
                <a:gd name="connsiteX4" fmla="*/ 587100 w 587100"/>
                <a:gd name="connsiteY4" fmla="*/ 54421 h 1152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100" h="1152487">
                  <a:moveTo>
                    <a:pt x="587100" y="54421"/>
                  </a:moveTo>
                  <a:lnTo>
                    <a:pt x="433484" y="0"/>
                  </a:lnTo>
                  <a:lnTo>
                    <a:pt x="0" y="1152487"/>
                  </a:lnTo>
                  <a:lnTo>
                    <a:pt x="224458" y="1074381"/>
                  </a:lnTo>
                  <a:lnTo>
                    <a:pt x="587100" y="5442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rot="21438106">
              <a:off x="2055938" y="4722289"/>
              <a:ext cx="518266" cy="1087785"/>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52450 w 552450"/>
                <a:gd name="connsiteY0" fmla="*/ 0 h 1152819"/>
                <a:gd name="connsiteX1" fmla="*/ 352425 w 552450"/>
                <a:gd name="connsiteY1" fmla="*/ 9525 h 1152819"/>
                <a:gd name="connsiteX2" fmla="*/ 0 w 552450"/>
                <a:gd name="connsiteY2" fmla="*/ 981075 h 1152819"/>
                <a:gd name="connsiteX3" fmla="*/ 124022 w 552450"/>
                <a:gd name="connsiteY3" fmla="*/ 1152819 h 1152819"/>
                <a:gd name="connsiteX4" fmla="*/ 552450 w 552450"/>
                <a:gd name="connsiteY4" fmla="*/ 0 h 1152819"/>
                <a:gd name="connsiteX0" fmla="*/ 552450 w 552450"/>
                <a:gd name="connsiteY0" fmla="*/ 0 h 1138531"/>
                <a:gd name="connsiteX1" fmla="*/ 352425 w 552450"/>
                <a:gd name="connsiteY1" fmla="*/ 9525 h 1138531"/>
                <a:gd name="connsiteX2" fmla="*/ 0 w 552450"/>
                <a:gd name="connsiteY2" fmla="*/ 981075 h 1138531"/>
                <a:gd name="connsiteX3" fmla="*/ 162122 w 552450"/>
                <a:gd name="connsiteY3" fmla="*/ 1138531 h 1138531"/>
                <a:gd name="connsiteX4" fmla="*/ 552450 w 552450"/>
                <a:gd name="connsiteY4" fmla="*/ 0 h 1138531"/>
                <a:gd name="connsiteX0" fmla="*/ 552450 w 552450"/>
                <a:gd name="connsiteY0" fmla="*/ 0 h 1149735"/>
                <a:gd name="connsiteX1" fmla="*/ 352425 w 552450"/>
                <a:gd name="connsiteY1" fmla="*/ 9525 h 1149735"/>
                <a:gd name="connsiteX2" fmla="*/ 0 w 552450"/>
                <a:gd name="connsiteY2" fmla="*/ 981075 h 1149735"/>
                <a:gd name="connsiteX3" fmla="*/ 99191 w 552450"/>
                <a:gd name="connsiteY3" fmla="*/ 1149735 h 1149735"/>
                <a:gd name="connsiteX4" fmla="*/ 162122 w 552450"/>
                <a:gd name="connsiteY4" fmla="*/ 1138531 h 1149735"/>
                <a:gd name="connsiteX5" fmla="*/ 552450 w 552450"/>
                <a:gd name="connsiteY5" fmla="*/ 0 h 1149735"/>
                <a:gd name="connsiteX0" fmla="*/ 540543 w 540543"/>
                <a:gd name="connsiteY0" fmla="*/ 0 h 1149735"/>
                <a:gd name="connsiteX1" fmla="*/ 340518 w 540543"/>
                <a:gd name="connsiteY1" fmla="*/ 9525 h 1149735"/>
                <a:gd name="connsiteX2" fmla="*/ 0 w 540543"/>
                <a:gd name="connsiteY2" fmla="*/ 978694 h 1149735"/>
                <a:gd name="connsiteX3" fmla="*/ 87284 w 540543"/>
                <a:gd name="connsiteY3" fmla="*/ 1149735 h 1149735"/>
                <a:gd name="connsiteX4" fmla="*/ 150215 w 540543"/>
                <a:gd name="connsiteY4" fmla="*/ 1138531 h 1149735"/>
                <a:gd name="connsiteX5" fmla="*/ 540543 w 540543"/>
                <a:gd name="connsiteY5" fmla="*/ 0 h 1149735"/>
                <a:gd name="connsiteX0" fmla="*/ 619869 w 619869"/>
                <a:gd name="connsiteY0" fmla="*/ 0 h 1149735"/>
                <a:gd name="connsiteX1" fmla="*/ 419844 w 619869"/>
                <a:gd name="connsiteY1" fmla="*/ 9525 h 1149735"/>
                <a:gd name="connsiteX2" fmla="*/ 0 w 619869"/>
                <a:gd name="connsiteY2" fmla="*/ 1059892 h 1149735"/>
                <a:gd name="connsiteX3" fmla="*/ 166610 w 619869"/>
                <a:gd name="connsiteY3" fmla="*/ 1149735 h 1149735"/>
                <a:gd name="connsiteX4" fmla="*/ 229541 w 619869"/>
                <a:gd name="connsiteY4" fmla="*/ 1138531 h 1149735"/>
                <a:gd name="connsiteX5" fmla="*/ 619869 w 619869"/>
                <a:gd name="connsiteY5" fmla="*/ 0 h 1149735"/>
                <a:gd name="connsiteX0" fmla="*/ 619869 w 619869"/>
                <a:gd name="connsiteY0" fmla="*/ 0 h 1249765"/>
                <a:gd name="connsiteX1" fmla="*/ 419844 w 619869"/>
                <a:gd name="connsiteY1" fmla="*/ 9525 h 1249765"/>
                <a:gd name="connsiteX2" fmla="*/ 0 w 619869"/>
                <a:gd name="connsiteY2" fmla="*/ 1059892 h 1249765"/>
                <a:gd name="connsiteX3" fmla="*/ 86398 w 619869"/>
                <a:gd name="connsiteY3" fmla="*/ 1249765 h 1249765"/>
                <a:gd name="connsiteX4" fmla="*/ 229541 w 619869"/>
                <a:gd name="connsiteY4" fmla="*/ 1138531 h 1249765"/>
                <a:gd name="connsiteX5" fmla="*/ 619869 w 619869"/>
                <a:gd name="connsiteY5" fmla="*/ 0 h 1249765"/>
                <a:gd name="connsiteX0" fmla="*/ 619869 w 619869"/>
                <a:gd name="connsiteY0" fmla="*/ 0 h 1249765"/>
                <a:gd name="connsiteX1" fmla="*/ 419844 w 619869"/>
                <a:gd name="connsiteY1" fmla="*/ 9525 h 1249765"/>
                <a:gd name="connsiteX2" fmla="*/ 0 w 619869"/>
                <a:gd name="connsiteY2" fmla="*/ 1059892 h 1249765"/>
                <a:gd name="connsiteX3" fmla="*/ 86398 w 619869"/>
                <a:gd name="connsiteY3" fmla="*/ 1249765 h 1249765"/>
                <a:gd name="connsiteX4" fmla="*/ 172156 w 619869"/>
                <a:gd name="connsiteY4" fmla="*/ 1154701 h 1249765"/>
                <a:gd name="connsiteX5" fmla="*/ 619869 w 619869"/>
                <a:gd name="connsiteY5" fmla="*/ 0 h 1249765"/>
                <a:gd name="connsiteX0" fmla="*/ 616930 w 616930"/>
                <a:gd name="connsiteY0" fmla="*/ 0 h 1249765"/>
                <a:gd name="connsiteX1" fmla="*/ 416905 w 616930"/>
                <a:gd name="connsiteY1" fmla="*/ 9525 h 1249765"/>
                <a:gd name="connsiteX2" fmla="*/ 0 w 616930"/>
                <a:gd name="connsiteY2" fmla="*/ 1048111 h 1249765"/>
                <a:gd name="connsiteX3" fmla="*/ 83459 w 616930"/>
                <a:gd name="connsiteY3" fmla="*/ 1249765 h 1249765"/>
                <a:gd name="connsiteX4" fmla="*/ 169217 w 616930"/>
                <a:gd name="connsiteY4" fmla="*/ 1154701 h 1249765"/>
                <a:gd name="connsiteX5" fmla="*/ 616930 w 616930"/>
                <a:gd name="connsiteY5" fmla="*/ 0 h 1249765"/>
                <a:gd name="connsiteX0" fmla="*/ 616033 w 616033"/>
                <a:gd name="connsiteY0" fmla="*/ 0 h 1249765"/>
                <a:gd name="connsiteX1" fmla="*/ 416008 w 616033"/>
                <a:gd name="connsiteY1" fmla="*/ 9525 h 1249765"/>
                <a:gd name="connsiteX2" fmla="*/ 0 w 616033"/>
                <a:gd name="connsiteY2" fmla="*/ 1029082 h 1249765"/>
                <a:gd name="connsiteX3" fmla="*/ 82562 w 616033"/>
                <a:gd name="connsiteY3" fmla="*/ 1249765 h 1249765"/>
                <a:gd name="connsiteX4" fmla="*/ 168320 w 616033"/>
                <a:gd name="connsiteY4" fmla="*/ 1154701 h 1249765"/>
                <a:gd name="connsiteX5" fmla="*/ 616033 w 616033"/>
                <a:gd name="connsiteY5" fmla="*/ 0 h 1249765"/>
                <a:gd name="connsiteX0" fmla="*/ 616033 w 616033"/>
                <a:gd name="connsiteY0" fmla="*/ 0 h 1249765"/>
                <a:gd name="connsiteX1" fmla="*/ 416008 w 616033"/>
                <a:gd name="connsiteY1" fmla="*/ 9525 h 1249765"/>
                <a:gd name="connsiteX2" fmla="*/ 0 w 616033"/>
                <a:gd name="connsiteY2" fmla="*/ 1029082 h 1249765"/>
                <a:gd name="connsiteX3" fmla="*/ 82562 w 616033"/>
                <a:gd name="connsiteY3" fmla="*/ 1249765 h 1249765"/>
                <a:gd name="connsiteX4" fmla="*/ 168320 w 616033"/>
                <a:gd name="connsiteY4" fmla="*/ 1154701 h 1249765"/>
                <a:gd name="connsiteX5" fmla="*/ 616033 w 616033"/>
                <a:gd name="connsiteY5" fmla="*/ 0 h 1249765"/>
                <a:gd name="connsiteX0" fmla="*/ 590902 w 590902"/>
                <a:gd name="connsiteY0" fmla="*/ 17897 h 1240240"/>
                <a:gd name="connsiteX1" fmla="*/ 416008 w 590902"/>
                <a:gd name="connsiteY1" fmla="*/ 0 h 1240240"/>
                <a:gd name="connsiteX2" fmla="*/ 0 w 590902"/>
                <a:gd name="connsiteY2" fmla="*/ 1019557 h 1240240"/>
                <a:gd name="connsiteX3" fmla="*/ 82562 w 590902"/>
                <a:gd name="connsiteY3" fmla="*/ 1240240 h 1240240"/>
                <a:gd name="connsiteX4" fmla="*/ 168320 w 590902"/>
                <a:gd name="connsiteY4" fmla="*/ 1145176 h 1240240"/>
                <a:gd name="connsiteX5" fmla="*/ 590902 w 590902"/>
                <a:gd name="connsiteY5" fmla="*/ 17897 h 124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0902" h="1240240">
                  <a:moveTo>
                    <a:pt x="590902" y="17897"/>
                  </a:moveTo>
                  <a:lnTo>
                    <a:pt x="416008" y="0"/>
                  </a:lnTo>
                  <a:cubicBezTo>
                    <a:pt x="302502" y="323056"/>
                    <a:pt x="113506" y="696501"/>
                    <a:pt x="0" y="1019557"/>
                  </a:cubicBezTo>
                  <a:cubicBezTo>
                    <a:pt x="14827" y="1061022"/>
                    <a:pt x="57436" y="1214976"/>
                    <a:pt x="82562" y="1240240"/>
                  </a:cubicBezTo>
                  <a:lnTo>
                    <a:pt x="168320" y="1145176"/>
                  </a:lnTo>
                  <a:lnTo>
                    <a:pt x="590902" y="1789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7" name="Freeform 26"/>
            <p:cNvSpPr/>
            <p:nvPr/>
          </p:nvSpPr>
          <p:spPr>
            <a:xfrm rot="21147555">
              <a:off x="5120721" y="4744879"/>
              <a:ext cx="427749" cy="51377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487699"/>
                <a:gd name="connsiteY0" fmla="*/ 93587 h 661090"/>
                <a:gd name="connsiteX1" fmla="*/ 130330 w 487699"/>
                <a:gd name="connsiteY1" fmla="*/ 0 h 661090"/>
                <a:gd name="connsiteX2" fmla="*/ 487699 w 487699"/>
                <a:gd name="connsiteY2" fmla="*/ 649664 h 661090"/>
                <a:gd name="connsiteX3" fmla="*/ 277404 w 487699"/>
                <a:gd name="connsiteY3" fmla="*/ 661090 h 661090"/>
                <a:gd name="connsiteX4" fmla="*/ 0 w 487699"/>
                <a:gd name="connsiteY4" fmla="*/ 93587 h 661090"/>
                <a:gd name="connsiteX0" fmla="*/ 0 w 487699"/>
                <a:gd name="connsiteY0" fmla="*/ 50020 h 617523"/>
                <a:gd name="connsiteX1" fmla="*/ 172108 w 487699"/>
                <a:gd name="connsiteY1" fmla="*/ 0 h 617523"/>
                <a:gd name="connsiteX2" fmla="*/ 487699 w 487699"/>
                <a:gd name="connsiteY2" fmla="*/ 606097 h 617523"/>
                <a:gd name="connsiteX3" fmla="*/ 277404 w 487699"/>
                <a:gd name="connsiteY3" fmla="*/ 617523 h 617523"/>
                <a:gd name="connsiteX4" fmla="*/ 0 w 487699"/>
                <a:gd name="connsiteY4" fmla="*/ 50020 h 617523"/>
                <a:gd name="connsiteX0" fmla="*/ 0 w 487699"/>
                <a:gd name="connsiteY0" fmla="*/ 18273 h 585776"/>
                <a:gd name="connsiteX1" fmla="*/ 196432 w 487699"/>
                <a:gd name="connsiteY1" fmla="*/ 0 h 585776"/>
                <a:gd name="connsiteX2" fmla="*/ 487699 w 487699"/>
                <a:gd name="connsiteY2" fmla="*/ 574350 h 585776"/>
                <a:gd name="connsiteX3" fmla="*/ 277404 w 487699"/>
                <a:gd name="connsiteY3" fmla="*/ 585776 h 585776"/>
                <a:gd name="connsiteX4" fmla="*/ 0 w 487699"/>
                <a:gd name="connsiteY4" fmla="*/ 18273 h 585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699" h="585776">
                  <a:moveTo>
                    <a:pt x="0" y="18273"/>
                  </a:moveTo>
                  <a:lnTo>
                    <a:pt x="196432" y="0"/>
                  </a:lnTo>
                  <a:lnTo>
                    <a:pt x="487699" y="574350"/>
                  </a:lnTo>
                  <a:lnTo>
                    <a:pt x="277404" y="585776"/>
                  </a:lnTo>
                  <a:lnTo>
                    <a:pt x="0" y="1827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8" name="Freeform 27"/>
            <p:cNvSpPr/>
            <p:nvPr/>
          </p:nvSpPr>
          <p:spPr>
            <a:xfrm rot="21263146">
              <a:off x="5309675" y="4786082"/>
              <a:ext cx="424974" cy="43539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84535"/>
                <a:gd name="connsiteY0" fmla="*/ 37035 h 533446"/>
                <a:gd name="connsiteX1" fmla="*/ 217070 w 484535"/>
                <a:gd name="connsiteY1" fmla="*/ 0 h 533446"/>
                <a:gd name="connsiteX2" fmla="*/ 484535 w 484535"/>
                <a:gd name="connsiteY2" fmla="*/ 496995 h 533446"/>
                <a:gd name="connsiteX3" fmla="*/ 284221 w 484535"/>
                <a:gd name="connsiteY3" fmla="*/ 533446 h 533446"/>
                <a:gd name="connsiteX4" fmla="*/ 0 w 484535"/>
                <a:gd name="connsiteY4" fmla="*/ 37035 h 533446"/>
                <a:gd name="connsiteX0" fmla="*/ 0 w 484535"/>
                <a:gd name="connsiteY0" fmla="*/ 0 h 496411"/>
                <a:gd name="connsiteX1" fmla="*/ 231222 w 484535"/>
                <a:gd name="connsiteY1" fmla="*/ 11718 h 496411"/>
                <a:gd name="connsiteX2" fmla="*/ 484535 w 484535"/>
                <a:gd name="connsiteY2" fmla="*/ 459960 h 496411"/>
                <a:gd name="connsiteX3" fmla="*/ 284221 w 484535"/>
                <a:gd name="connsiteY3" fmla="*/ 496411 h 496411"/>
                <a:gd name="connsiteX4" fmla="*/ 0 w 484535"/>
                <a:gd name="connsiteY4" fmla="*/ 0 h 496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535" h="496411">
                  <a:moveTo>
                    <a:pt x="0" y="0"/>
                  </a:moveTo>
                  <a:lnTo>
                    <a:pt x="231222" y="11718"/>
                  </a:lnTo>
                  <a:lnTo>
                    <a:pt x="484535" y="459960"/>
                  </a:lnTo>
                  <a:lnTo>
                    <a:pt x="284221" y="496411"/>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Freeform 28"/>
            <p:cNvSpPr/>
            <p:nvPr/>
          </p:nvSpPr>
          <p:spPr>
            <a:xfrm rot="21336654">
              <a:off x="5551610" y="4844885"/>
              <a:ext cx="356010" cy="35103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13140"/>
                <a:gd name="connsiteY0" fmla="*/ 36744 h 465897"/>
                <a:gd name="connsiteX1" fmla="*/ 170630 w 413140"/>
                <a:gd name="connsiteY1" fmla="*/ 0 h 465897"/>
                <a:gd name="connsiteX2" fmla="*/ 413140 w 413140"/>
                <a:gd name="connsiteY2" fmla="*/ 434437 h 465897"/>
                <a:gd name="connsiteX3" fmla="*/ 225338 w 413140"/>
                <a:gd name="connsiteY3" fmla="*/ 465897 h 465897"/>
                <a:gd name="connsiteX4" fmla="*/ 0 w 413140"/>
                <a:gd name="connsiteY4" fmla="*/ 36744 h 465897"/>
                <a:gd name="connsiteX0" fmla="*/ 0 w 413140"/>
                <a:gd name="connsiteY0" fmla="*/ 0 h 429153"/>
                <a:gd name="connsiteX1" fmla="*/ 201013 w 413140"/>
                <a:gd name="connsiteY1" fmla="*/ 60133 h 429153"/>
                <a:gd name="connsiteX2" fmla="*/ 413140 w 413140"/>
                <a:gd name="connsiteY2" fmla="*/ 397693 h 429153"/>
                <a:gd name="connsiteX3" fmla="*/ 225338 w 413140"/>
                <a:gd name="connsiteY3" fmla="*/ 429153 h 429153"/>
                <a:gd name="connsiteX4" fmla="*/ 0 w 413140"/>
                <a:gd name="connsiteY4" fmla="*/ 0 h 429153"/>
                <a:gd name="connsiteX0" fmla="*/ 0 w 405905"/>
                <a:gd name="connsiteY0" fmla="*/ 0 h 400234"/>
                <a:gd name="connsiteX1" fmla="*/ 193778 w 405905"/>
                <a:gd name="connsiteY1" fmla="*/ 31214 h 400234"/>
                <a:gd name="connsiteX2" fmla="*/ 405905 w 405905"/>
                <a:gd name="connsiteY2" fmla="*/ 368774 h 400234"/>
                <a:gd name="connsiteX3" fmla="*/ 218103 w 405905"/>
                <a:gd name="connsiteY3" fmla="*/ 400234 h 400234"/>
                <a:gd name="connsiteX4" fmla="*/ 0 w 405905"/>
                <a:gd name="connsiteY4" fmla="*/ 0 h 400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905" h="400234">
                  <a:moveTo>
                    <a:pt x="0" y="0"/>
                  </a:moveTo>
                  <a:lnTo>
                    <a:pt x="193778" y="31214"/>
                  </a:lnTo>
                  <a:lnTo>
                    <a:pt x="405905" y="368774"/>
                  </a:lnTo>
                  <a:lnTo>
                    <a:pt x="218103" y="400234"/>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rot="21339282">
              <a:off x="6101908" y="4822183"/>
              <a:ext cx="276879" cy="359886"/>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0 h 428625"/>
                <a:gd name="connsiteX1" fmla="*/ 89825 w 371475"/>
                <a:gd name="connsiteY1" fmla="*/ 40784 h 428625"/>
                <a:gd name="connsiteX2" fmla="*/ 0 w 371475"/>
                <a:gd name="connsiteY2" fmla="*/ 361950 h 428625"/>
                <a:gd name="connsiteX3" fmla="*/ 209550 w 371475"/>
                <a:gd name="connsiteY3" fmla="*/ 428625 h 428625"/>
                <a:gd name="connsiteX4" fmla="*/ 371475 w 371475"/>
                <a:gd name="connsiteY4" fmla="*/ 0 h 428625"/>
                <a:gd name="connsiteX0" fmla="*/ 314362 w 314362"/>
                <a:gd name="connsiteY0" fmla="*/ 0 h 423511"/>
                <a:gd name="connsiteX1" fmla="*/ 89825 w 314362"/>
                <a:gd name="connsiteY1" fmla="*/ 35670 h 423511"/>
                <a:gd name="connsiteX2" fmla="*/ 0 w 314362"/>
                <a:gd name="connsiteY2" fmla="*/ 356836 h 423511"/>
                <a:gd name="connsiteX3" fmla="*/ 209550 w 314362"/>
                <a:gd name="connsiteY3" fmla="*/ 423511 h 423511"/>
                <a:gd name="connsiteX4" fmla="*/ 314362 w 314362"/>
                <a:gd name="connsiteY4" fmla="*/ 0 h 423511"/>
                <a:gd name="connsiteX0" fmla="*/ 314362 w 314362"/>
                <a:gd name="connsiteY0" fmla="*/ 0 h 445995"/>
                <a:gd name="connsiteX1" fmla="*/ 89825 w 314362"/>
                <a:gd name="connsiteY1" fmla="*/ 35670 h 445995"/>
                <a:gd name="connsiteX2" fmla="*/ 0 w 314362"/>
                <a:gd name="connsiteY2" fmla="*/ 356836 h 445995"/>
                <a:gd name="connsiteX3" fmla="*/ 132210 w 314362"/>
                <a:gd name="connsiteY3" fmla="*/ 445995 h 445995"/>
                <a:gd name="connsiteX4" fmla="*/ 314362 w 314362"/>
                <a:gd name="connsiteY4" fmla="*/ 0 h 445995"/>
                <a:gd name="connsiteX0" fmla="*/ 315684 w 315684"/>
                <a:gd name="connsiteY0" fmla="*/ 9804 h 410325"/>
                <a:gd name="connsiteX1" fmla="*/ 89825 w 315684"/>
                <a:gd name="connsiteY1" fmla="*/ 0 h 410325"/>
                <a:gd name="connsiteX2" fmla="*/ 0 w 315684"/>
                <a:gd name="connsiteY2" fmla="*/ 321166 h 410325"/>
                <a:gd name="connsiteX3" fmla="*/ 132210 w 315684"/>
                <a:gd name="connsiteY3" fmla="*/ 410325 h 410325"/>
                <a:gd name="connsiteX4" fmla="*/ 315684 w 315684"/>
                <a:gd name="connsiteY4" fmla="*/ 9804 h 410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84" h="410325">
                  <a:moveTo>
                    <a:pt x="315684" y="9804"/>
                  </a:moveTo>
                  <a:lnTo>
                    <a:pt x="89825" y="0"/>
                  </a:lnTo>
                  <a:lnTo>
                    <a:pt x="0" y="321166"/>
                  </a:lnTo>
                  <a:lnTo>
                    <a:pt x="132210" y="410325"/>
                  </a:lnTo>
                  <a:lnTo>
                    <a:pt x="315684" y="980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rot="21357180">
              <a:off x="6220745" y="4786895"/>
              <a:ext cx="343973" cy="412064"/>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104775 h 533400"/>
                <a:gd name="connsiteX1" fmla="*/ 190500 w 371475"/>
                <a:gd name="connsiteY1" fmla="*/ 0 h 533400"/>
                <a:gd name="connsiteX2" fmla="*/ 0 w 371475"/>
                <a:gd name="connsiteY2" fmla="*/ 466725 h 533400"/>
                <a:gd name="connsiteX3" fmla="*/ 209550 w 371475"/>
                <a:gd name="connsiteY3" fmla="*/ 533400 h 533400"/>
                <a:gd name="connsiteX4" fmla="*/ 371475 w 371475"/>
                <a:gd name="connsiteY4" fmla="*/ 104775 h 533400"/>
                <a:gd name="connsiteX0" fmla="*/ 409575 w 409575"/>
                <a:gd name="connsiteY0" fmla="*/ 19050 h 533400"/>
                <a:gd name="connsiteX1" fmla="*/ 190500 w 409575"/>
                <a:gd name="connsiteY1" fmla="*/ 0 h 533400"/>
                <a:gd name="connsiteX2" fmla="*/ 0 w 409575"/>
                <a:gd name="connsiteY2" fmla="*/ 466725 h 533400"/>
                <a:gd name="connsiteX3" fmla="*/ 209550 w 409575"/>
                <a:gd name="connsiteY3" fmla="*/ 533400 h 533400"/>
                <a:gd name="connsiteX4" fmla="*/ 409575 w 409575"/>
                <a:gd name="connsiteY4" fmla="*/ 19050 h 533400"/>
                <a:gd name="connsiteX0" fmla="*/ 390525 w 390525"/>
                <a:gd name="connsiteY0" fmla="*/ 66675 h 533400"/>
                <a:gd name="connsiteX1" fmla="*/ 190500 w 390525"/>
                <a:gd name="connsiteY1" fmla="*/ 0 h 533400"/>
                <a:gd name="connsiteX2" fmla="*/ 0 w 390525"/>
                <a:gd name="connsiteY2" fmla="*/ 466725 h 533400"/>
                <a:gd name="connsiteX3" fmla="*/ 209550 w 390525"/>
                <a:gd name="connsiteY3" fmla="*/ 533400 h 533400"/>
                <a:gd name="connsiteX4" fmla="*/ 390525 w 390525"/>
                <a:gd name="connsiteY4" fmla="*/ 66675 h 533400"/>
                <a:gd name="connsiteX0" fmla="*/ 390525 w 390525"/>
                <a:gd name="connsiteY0" fmla="*/ 85725 h 552450"/>
                <a:gd name="connsiteX1" fmla="*/ 228600 w 390525"/>
                <a:gd name="connsiteY1" fmla="*/ 0 h 552450"/>
                <a:gd name="connsiteX2" fmla="*/ 0 w 390525"/>
                <a:gd name="connsiteY2" fmla="*/ 485775 h 552450"/>
                <a:gd name="connsiteX3" fmla="*/ 209550 w 390525"/>
                <a:gd name="connsiteY3" fmla="*/ 552450 h 552450"/>
                <a:gd name="connsiteX4" fmla="*/ 390525 w 390525"/>
                <a:gd name="connsiteY4" fmla="*/ 85725 h 552450"/>
                <a:gd name="connsiteX0" fmla="*/ 419100 w 419100"/>
                <a:gd name="connsiteY0" fmla="*/ 47625 h 552450"/>
                <a:gd name="connsiteX1" fmla="*/ 228600 w 419100"/>
                <a:gd name="connsiteY1" fmla="*/ 0 h 552450"/>
                <a:gd name="connsiteX2" fmla="*/ 0 w 419100"/>
                <a:gd name="connsiteY2" fmla="*/ 485775 h 552450"/>
                <a:gd name="connsiteX3" fmla="*/ 209550 w 419100"/>
                <a:gd name="connsiteY3" fmla="*/ 552450 h 552450"/>
                <a:gd name="connsiteX4" fmla="*/ 419100 w 419100"/>
                <a:gd name="connsiteY4" fmla="*/ 47625 h 552450"/>
                <a:gd name="connsiteX0" fmla="*/ 419100 w 419100"/>
                <a:gd name="connsiteY0" fmla="*/ 1939 h 506764"/>
                <a:gd name="connsiteX1" fmla="*/ 206467 w 419100"/>
                <a:gd name="connsiteY1" fmla="*/ 0 h 506764"/>
                <a:gd name="connsiteX2" fmla="*/ 0 w 419100"/>
                <a:gd name="connsiteY2" fmla="*/ 440089 h 506764"/>
                <a:gd name="connsiteX3" fmla="*/ 209550 w 419100"/>
                <a:gd name="connsiteY3" fmla="*/ 506764 h 506764"/>
                <a:gd name="connsiteX4" fmla="*/ 419100 w 419100"/>
                <a:gd name="connsiteY4" fmla="*/ 1939 h 506764"/>
                <a:gd name="connsiteX0" fmla="*/ 386232 w 386232"/>
                <a:gd name="connsiteY0" fmla="*/ 65767 h 506764"/>
                <a:gd name="connsiteX1" fmla="*/ 206467 w 386232"/>
                <a:gd name="connsiteY1" fmla="*/ 0 h 506764"/>
                <a:gd name="connsiteX2" fmla="*/ 0 w 386232"/>
                <a:gd name="connsiteY2" fmla="*/ 440089 h 506764"/>
                <a:gd name="connsiteX3" fmla="*/ 209550 w 386232"/>
                <a:gd name="connsiteY3" fmla="*/ 506764 h 506764"/>
                <a:gd name="connsiteX4" fmla="*/ 386232 w 386232"/>
                <a:gd name="connsiteY4" fmla="*/ 65767 h 506764"/>
                <a:gd name="connsiteX0" fmla="*/ 386232 w 386232"/>
                <a:gd name="connsiteY0" fmla="*/ 28819 h 469816"/>
                <a:gd name="connsiteX1" fmla="*/ 194403 w 386232"/>
                <a:gd name="connsiteY1" fmla="*/ 0 h 469816"/>
                <a:gd name="connsiteX2" fmla="*/ 0 w 386232"/>
                <a:gd name="connsiteY2" fmla="*/ 403141 h 469816"/>
                <a:gd name="connsiteX3" fmla="*/ 209550 w 386232"/>
                <a:gd name="connsiteY3" fmla="*/ 469816 h 469816"/>
                <a:gd name="connsiteX4" fmla="*/ 386232 w 386232"/>
                <a:gd name="connsiteY4" fmla="*/ 28819 h 469816"/>
                <a:gd name="connsiteX0" fmla="*/ 392181 w 392181"/>
                <a:gd name="connsiteY0" fmla="*/ 45950 h 469816"/>
                <a:gd name="connsiteX1" fmla="*/ 194403 w 392181"/>
                <a:gd name="connsiteY1" fmla="*/ 0 h 469816"/>
                <a:gd name="connsiteX2" fmla="*/ 0 w 392181"/>
                <a:gd name="connsiteY2" fmla="*/ 403141 h 469816"/>
                <a:gd name="connsiteX3" fmla="*/ 209550 w 392181"/>
                <a:gd name="connsiteY3" fmla="*/ 469816 h 469816"/>
                <a:gd name="connsiteX4" fmla="*/ 392181 w 392181"/>
                <a:gd name="connsiteY4" fmla="*/ 45950 h 469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81" h="469816">
                  <a:moveTo>
                    <a:pt x="392181" y="45950"/>
                  </a:moveTo>
                  <a:lnTo>
                    <a:pt x="194403" y="0"/>
                  </a:lnTo>
                  <a:lnTo>
                    <a:pt x="0" y="403141"/>
                  </a:lnTo>
                  <a:lnTo>
                    <a:pt x="209550" y="469816"/>
                  </a:lnTo>
                  <a:lnTo>
                    <a:pt x="392181" y="459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Freeform 31"/>
            <p:cNvSpPr/>
            <p:nvPr/>
          </p:nvSpPr>
          <p:spPr>
            <a:xfrm rot="21279485">
              <a:off x="6397122" y="4744714"/>
              <a:ext cx="395855" cy="525256"/>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504825 w 504825"/>
                <a:gd name="connsiteY0" fmla="*/ 0 h 647700"/>
                <a:gd name="connsiteX1" fmla="*/ 171450 w 504825"/>
                <a:gd name="connsiteY1" fmla="*/ 180975 h 647700"/>
                <a:gd name="connsiteX2" fmla="*/ 0 w 504825"/>
                <a:gd name="connsiteY2" fmla="*/ 581025 h 647700"/>
                <a:gd name="connsiteX3" fmla="*/ 209550 w 504825"/>
                <a:gd name="connsiteY3" fmla="*/ 647700 h 647700"/>
                <a:gd name="connsiteX4" fmla="*/ 504825 w 504825"/>
                <a:gd name="connsiteY4" fmla="*/ 0 h 647700"/>
                <a:gd name="connsiteX0" fmla="*/ 504825 w 504825"/>
                <a:gd name="connsiteY0" fmla="*/ 9525 h 657225"/>
                <a:gd name="connsiteX1" fmla="*/ 257175 w 504825"/>
                <a:gd name="connsiteY1" fmla="*/ 0 h 657225"/>
                <a:gd name="connsiteX2" fmla="*/ 0 w 504825"/>
                <a:gd name="connsiteY2" fmla="*/ 590550 h 657225"/>
                <a:gd name="connsiteX3" fmla="*/ 209550 w 504825"/>
                <a:gd name="connsiteY3" fmla="*/ 657225 h 657225"/>
                <a:gd name="connsiteX4" fmla="*/ 504825 w 504825"/>
                <a:gd name="connsiteY4" fmla="*/ 9525 h 657225"/>
                <a:gd name="connsiteX0" fmla="*/ 476250 w 476250"/>
                <a:gd name="connsiteY0" fmla="*/ 57150 h 657225"/>
                <a:gd name="connsiteX1" fmla="*/ 257175 w 476250"/>
                <a:gd name="connsiteY1" fmla="*/ 0 h 657225"/>
                <a:gd name="connsiteX2" fmla="*/ 0 w 476250"/>
                <a:gd name="connsiteY2" fmla="*/ 590550 h 657225"/>
                <a:gd name="connsiteX3" fmla="*/ 209550 w 476250"/>
                <a:gd name="connsiteY3" fmla="*/ 657225 h 657225"/>
                <a:gd name="connsiteX4" fmla="*/ 476250 w 476250"/>
                <a:gd name="connsiteY4" fmla="*/ 57150 h 657225"/>
                <a:gd name="connsiteX0" fmla="*/ 476250 w 476250"/>
                <a:gd name="connsiteY0" fmla="*/ 85725 h 685800"/>
                <a:gd name="connsiteX1" fmla="*/ 276225 w 476250"/>
                <a:gd name="connsiteY1" fmla="*/ 0 h 685800"/>
                <a:gd name="connsiteX2" fmla="*/ 0 w 476250"/>
                <a:gd name="connsiteY2" fmla="*/ 619125 h 685800"/>
                <a:gd name="connsiteX3" fmla="*/ 209550 w 476250"/>
                <a:gd name="connsiteY3" fmla="*/ 685800 h 685800"/>
                <a:gd name="connsiteX4" fmla="*/ 476250 w 476250"/>
                <a:gd name="connsiteY4" fmla="*/ 85725 h 685800"/>
                <a:gd name="connsiteX0" fmla="*/ 476250 w 476250"/>
                <a:gd name="connsiteY0" fmla="*/ 41429 h 641504"/>
                <a:gd name="connsiteX1" fmla="*/ 243678 w 476250"/>
                <a:gd name="connsiteY1" fmla="*/ 0 h 641504"/>
                <a:gd name="connsiteX2" fmla="*/ 0 w 476250"/>
                <a:gd name="connsiteY2" fmla="*/ 574829 h 641504"/>
                <a:gd name="connsiteX3" fmla="*/ 209550 w 476250"/>
                <a:gd name="connsiteY3" fmla="*/ 641504 h 641504"/>
                <a:gd name="connsiteX4" fmla="*/ 476250 w 476250"/>
                <a:gd name="connsiteY4" fmla="*/ 41429 h 641504"/>
                <a:gd name="connsiteX0" fmla="*/ 476250 w 476250"/>
                <a:gd name="connsiteY0" fmla="*/ 41429 h 641504"/>
                <a:gd name="connsiteX1" fmla="*/ 233624 w 476250"/>
                <a:gd name="connsiteY1" fmla="*/ 42632 h 641504"/>
                <a:gd name="connsiteX2" fmla="*/ 243678 w 476250"/>
                <a:gd name="connsiteY2" fmla="*/ 0 h 641504"/>
                <a:gd name="connsiteX3" fmla="*/ 0 w 476250"/>
                <a:gd name="connsiteY3" fmla="*/ 574829 h 641504"/>
                <a:gd name="connsiteX4" fmla="*/ 209550 w 476250"/>
                <a:gd name="connsiteY4" fmla="*/ 641504 h 641504"/>
                <a:gd name="connsiteX5" fmla="*/ 476250 w 476250"/>
                <a:gd name="connsiteY5" fmla="*/ 41429 h 641504"/>
                <a:gd name="connsiteX0" fmla="*/ 451335 w 451335"/>
                <a:gd name="connsiteY0" fmla="*/ 105374 h 641504"/>
                <a:gd name="connsiteX1" fmla="*/ 233624 w 451335"/>
                <a:gd name="connsiteY1" fmla="*/ 42632 h 641504"/>
                <a:gd name="connsiteX2" fmla="*/ 243678 w 451335"/>
                <a:gd name="connsiteY2" fmla="*/ 0 h 641504"/>
                <a:gd name="connsiteX3" fmla="*/ 0 w 451335"/>
                <a:gd name="connsiteY3" fmla="*/ 574829 h 641504"/>
                <a:gd name="connsiteX4" fmla="*/ 209550 w 451335"/>
                <a:gd name="connsiteY4" fmla="*/ 641504 h 641504"/>
                <a:gd name="connsiteX5" fmla="*/ 451335 w 451335"/>
                <a:gd name="connsiteY5" fmla="*/ 105374 h 641504"/>
                <a:gd name="connsiteX0" fmla="*/ 451335 w 451335"/>
                <a:gd name="connsiteY0" fmla="*/ 62742 h 598872"/>
                <a:gd name="connsiteX1" fmla="*/ 233624 w 451335"/>
                <a:gd name="connsiteY1" fmla="*/ 0 h 598872"/>
                <a:gd name="connsiteX2" fmla="*/ 0 w 451335"/>
                <a:gd name="connsiteY2" fmla="*/ 532197 h 598872"/>
                <a:gd name="connsiteX3" fmla="*/ 209550 w 451335"/>
                <a:gd name="connsiteY3" fmla="*/ 598872 h 598872"/>
                <a:gd name="connsiteX4" fmla="*/ 451335 w 451335"/>
                <a:gd name="connsiteY4" fmla="*/ 62742 h 598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335" h="598872">
                  <a:moveTo>
                    <a:pt x="451335" y="62742"/>
                  </a:moveTo>
                  <a:cubicBezTo>
                    <a:pt x="384729" y="45541"/>
                    <a:pt x="300230" y="17201"/>
                    <a:pt x="233624" y="0"/>
                  </a:cubicBezTo>
                  <a:lnTo>
                    <a:pt x="0" y="532197"/>
                  </a:lnTo>
                  <a:lnTo>
                    <a:pt x="209550" y="598872"/>
                  </a:lnTo>
                  <a:lnTo>
                    <a:pt x="451335" y="6274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rot="21342629">
              <a:off x="6581650" y="4728167"/>
              <a:ext cx="396708" cy="613709"/>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228600 h 657225"/>
                <a:gd name="connsiteX1" fmla="*/ 276225 w 371475"/>
                <a:gd name="connsiteY1" fmla="*/ 0 h 657225"/>
                <a:gd name="connsiteX2" fmla="*/ 0 w 371475"/>
                <a:gd name="connsiteY2" fmla="*/ 590550 h 657225"/>
                <a:gd name="connsiteX3" fmla="*/ 209550 w 371475"/>
                <a:gd name="connsiteY3" fmla="*/ 657225 h 657225"/>
                <a:gd name="connsiteX4" fmla="*/ 371475 w 371475"/>
                <a:gd name="connsiteY4" fmla="*/ 228600 h 657225"/>
                <a:gd name="connsiteX0" fmla="*/ 514350 w 514350"/>
                <a:gd name="connsiteY0" fmla="*/ 0 h 733425"/>
                <a:gd name="connsiteX1" fmla="*/ 276225 w 514350"/>
                <a:gd name="connsiteY1" fmla="*/ 76200 h 733425"/>
                <a:gd name="connsiteX2" fmla="*/ 0 w 514350"/>
                <a:gd name="connsiteY2" fmla="*/ 666750 h 733425"/>
                <a:gd name="connsiteX3" fmla="*/ 209550 w 514350"/>
                <a:gd name="connsiteY3" fmla="*/ 733425 h 733425"/>
                <a:gd name="connsiteX4" fmla="*/ 514350 w 514350"/>
                <a:gd name="connsiteY4" fmla="*/ 0 h 733425"/>
                <a:gd name="connsiteX0" fmla="*/ 514350 w 514350"/>
                <a:gd name="connsiteY0" fmla="*/ 28575 h 762000"/>
                <a:gd name="connsiteX1" fmla="*/ 304800 w 514350"/>
                <a:gd name="connsiteY1" fmla="*/ 0 h 762000"/>
                <a:gd name="connsiteX2" fmla="*/ 0 w 514350"/>
                <a:gd name="connsiteY2" fmla="*/ 695325 h 762000"/>
                <a:gd name="connsiteX3" fmla="*/ 209550 w 514350"/>
                <a:gd name="connsiteY3" fmla="*/ 762000 h 762000"/>
                <a:gd name="connsiteX4" fmla="*/ 514350 w 514350"/>
                <a:gd name="connsiteY4" fmla="*/ 28575 h 762000"/>
                <a:gd name="connsiteX0" fmla="*/ 514350 w 514350"/>
                <a:gd name="connsiteY0" fmla="*/ 0 h 733425"/>
                <a:gd name="connsiteX1" fmla="*/ 252862 w 514350"/>
                <a:gd name="connsiteY1" fmla="*/ 33703 h 733425"/>
                <a:gd name="connsiteX2" fmla="*/ 0 w 514350"/>
                <a:gd name="connsiteY2" fmla="*/ 666750 h 733425"/>
                <a:gd name="connsiteX3" fmla="*/ 209550 w 514350"/>
                <a:gd name="connsiteY3" fmla="*/ 733425 h 733425"/>
                <a:gd name="connsiteX4" fmla="*/ 514350 w 514350"/>
                <a:gd name="connsiteY4" fmla="*/ 0 h 733425"/>
                <a:gd name="connsiteX0" fmla="*/ 452307 w 452307"/>
                <a:gd name="connsiteY0" fmla="*/ 37270 h 699722"/>
                <a:gd name="connsiteX1" fmla="*/ 252862 w 452307"/>
                <a:gd name="connsiteY1" fmla="*/ 0 h 699722"/>
                <a:gd name="connsiteX2" fmla="*/ 0 w 452307"/>
                <a:gd name="connsiteY2" fmla="*/ 633047 h 699722"/>
                <a:gd name="connsiteX3" fmla="*/ 209550 w 452307"/>
                <a:gd name="connsiteY3" fmla="*/ 699722 h 699722"/>
                <a:gd name="connsiteX4" fmla="*/ 452307 w 452307"/>
                <a:gd name="connsiteY4" fmla="*/ 37270 h 699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307" h="699722">
                  <a:moveTo>
                    <a:pt x="452307" y="37270"/>
                  </a:moveTo>
                  <a:lnTo>
                    <a:pt x="252862" y="0"/>
                  </a:lnTo>
                  <a:lnTo>
                    <a:pt x="0" y="633047"/>
                  </a:lnTo>
                  <a:lnTo>
                    <a:pt x="209550" y="699722"/>
                  </a:lnTo>
                  <a:lnTo>
                    <a:pt x="452307" y="3727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rot="20514649">
              <a:off x="6746991" y="4705011"/>
              <a:ext cx="629171" cy="81201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692407"/>
                <a:gd name="connsiteY0" fmla="*/ 698271 h 983542"/>
                <a:gd name="connsiteX1" fmla="*/ 486109 w 692407"/>
                <a:gd name="connsiteY1" fmla="*/ 47215 h 983542"/>
                <a:gd name="connsiteX2" fmla="*/ 614866 w 692407"/>
                <a:gd name="connsiteY2" fmla="*/ 33125 h 983542"/>
                <a:gd name="connsiteX3" fmla="*/ 692407 w 692407"/>
                <a:gd name="connsiteY3" fmla="*/ 978876 h 983542"/>
                <a:gd name="connsiteX4" fmla="*/ 0 w 692407"/>
                <a:gd name="connsiteY4" fmla="*/ 698271 h 983542"/>
                <a:gd name="connsiteX0" fmla="*/ 0 w 692548"/>
                <a:gd name="connsiteY0" fmla="*/ 698271 h 983542"/>
                <a:gd name="connsiteX1" fmla="*/ 486109 w 692548"/>
                <a:gd name="connsiteY1" fmla="*/ 47215 h 983542"/>
                <a:gd name="connsiteX2" fmla="*/ 614866 w 692548"/>
                <a:gd name="connsiteY2" fmla="*/ 33125 h 983542"/>
                <a:gd name="connsiteX3" fmla="*/ 692407 w 692548"/>
                <a:gd name="connsiteY3" fmla="*/ 978876 h 983542"/>
                <a:gd name="connsiteX4" fmla="*/ 0 w 692548"/>
                <a:gd name="connsiteY4" fmla="*/ 698271 h 983542"/>
                <a:gd name="connsiteX0" fmla="*/ 0 w 729352"/>
                <a:gd name="connsiteY0" fmla="*/ 698271 h 993065"/>
                <a:gd name="connsiteX1" fmla="*/ 486109 w 729352"/>
                <a:gd name="connsiteY1" fmla="*/ 47215 h 993065"/>
                <a:gd name="connsiteX2" fmla="*/ 614866 w 729352"/>
                <a:gd name="connsiteY2" fmla="*/ 33125 h 993065"/>
                <a:gd name="connsiteX3" fmla="*/ 729267 w 729352"/>
                <a:gd name="connsiteY3" fmla="*/ 988516 h 993065"/>
                <a:gd name="connsiteX4" fmla="*/ 0 w 729352"/>
                <a:gd name="connsiteY4" fmla="*/ 698271 h 993065"/>
                <a:gd name="connsiteX0" fmla="*/ 0 w 729352"/>
                <a:gd name="connsiteY0" fmla="*/ 698271 h 988516"/>
                <a:gd name="connsiteX1" fmla="*/ 486109 w 729352"/>
                <a:gd name="connsiteY1" fmla="*/ 47215 h 988516"/>
                <a:gd name="connsiteX2" fmla="*/ 614866 w 729352"/>
                <a:gd name="connsiteY2" fmla="*/ 33125 h 988516"/>
                <a:gd name="connsiteX3" fmla="*/ 729267 w 729352"/>
                <a:gd name="connsiteY3" fmla="*/ 988516 h 988516"/>
                <a:gd name="connsiteX4" fmla="*/ 0 w 729352"/>
                <a:gd name="connsiteY4" fmla="*/ 698271 h 988516"/>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14"/>
                <a:gd name="connsiteY0" fmla="*/ 684219 h 1020539"/>
                <a:gd name="connsiteX1" fmla="*/ 373264 w 717314"/>
                <a:gd name="connsiteY1" fmla="*/ 105390 h 1020539"/>
                <a:gd name="connsiteX2" fmla="*/ 614866 w 717314"/>
                <a:gd name="connsiteY2" fmla="*/ 19073 h 1020539"/>
                <a:gd name="connsiteX3" fmla="*/ 717216 w 717314"/>
                <a:gd name="connsiteY3" fmla="*/ 1020539 h 1020539"/>
                <a:gd name="connsiteX4" fmla="*/ 0 w 717314"/>
                <a:gd name="connsiteY4" fmla="*/ 684219 h 1020539"/>
                <a:gd name="connsiteX0" fmla="*/ 0 w 717351"/>
                <a:gd name="connsiteY0" fmla="*/ 589504 h 925824"/>
                <a:gd name="connsiteX1" fmla="*/ 373264 w 717351"/>
                <a:gd name="connsiteY1" fmla="*/ 10675 h 925824"/>
                <a:gd name="connsiteX2" fmla="*/ 636794 w 717351"/>
                <a:gd name="connsiteY2" fmla="*/ 100108 h 925824"/>
                <a:gd name="connsiteX3" fmla="*/ 717216 w 717351"/>
                <a:gd name="connsiteY3" fmla="*/ 925824 h 925824"/>
                <a:gd name="connsiteX4" fmla="*/ 0 w 717351"/>
                <a:gd name="connsiteY4" fmla="*/ 589504 h 925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351" h="925824">
                  <a:moveTo>
                    <a:pt x="0" y="589504"/>
                  </a:moveTo>
                  <a:cubicBezTo>
                    <a:pt x="162036" y="372485"/>
                    <a:pt x="211228" y="227694"/>
                    <a:pt x="373264" y="10675"/>
                  </a:cubicBezTo>
                  <a:cubicBezTo>
                    <a:pt x="523448" y="-25352"/>
                    <a:pt x="506314" y="36201"/>
                    <a:pt x="636794" y="100108"/>
                  </a:cubicBezTo>
                  <a:cubicBezTo>
                    <a:pt x="663730" y="172789"/>
                    <a:pt x="720480" y="672539"/>
                    <a:pt x="717216" y="925824"/>
                  </a:cubicBezTo>
                  <a:cubicBezTo>
                    <a:pt x="411961" y="845810"/>
                    <a:pt x="227285" y="709907"/>
                    <a:pt x="0" y="589504"/>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rot="20204833">
              <a:off x="7386227" y="4746167"/>
              <a:ext cx="219801" cy="76986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13168 w 537280"/>
                <a:gd name="connsiteY3" fmla="*/ 950744 h 1053428"/>
                <a:gd name="connsiteX4" fmla="*/ 0 w 537280"/>
                <a:gd name="connsiteY4" fmla="*/ 0 h 1053428"/>
                <a:gd name="connsiteX0" fmla="*/ 26829 w 524112"/>
                <a:gd name="connsiteY0" fmla="*/ 0 h 1025875"/>
                <a:gd name="connsiteX1" fmla="*/ 230874 w 524112"/>
                <a:gd name="connsiteY1" fmla="*/ 9815 h 1025875"/>
                <a:gd name="connsiteX2" fmla="*/ 524112 w 524112"/>
                <a:gd name="connsiteY2" fmla="*/ 1025875 h 1025875"/>
                <a:gd name="connsiteX3" fmla="*/ 0 w 524112"/>
                <a:gd name="connsiteY3" fmla="*/ 923191 h 1025875"/>
                <a:gd name="connsiteX4" fmla="*/ 26829 w 524112"/>
                <a:gd name="connsiteY4" fmla="*/ 0 h 1025875"/>
                <a:gd name="connsiteX0" fmla="*/ 26829 w 524112"/>
                <a:gd name="connsiteY0" fmla="*/ 0 h 1025875"/>
                <a:gd name="connsiteX1" fmla="*/ 229575 w 524112"/>
                <a:gd name="connsiteY1" fmla="*/ 61092 h 1025875"/>
                <a:gd name="connsiteX2" fmla="*/ 524112 w 524112"/>
                <a:gd name="connsiteY2" fmla="*/ 1025875 h 1025875"/>
                <a:gd name="connsiteX3" fmla="*/ 0 w 524112"/>
                <a:gd name="connsiteY3" fmla="*/ 923191 h 1025875"/>
                <a:gd name="connsiteX4" fmla="*/ 26829 w 524112"/>
                <a:gd name="connsiteY4" fmla="*/ 0 h 1025875"/>
                <a:gd name="connsiteX0" fmla="*/ 26829 w 251523"/>
                <a:gd name="connsiteY0" fmla="*/ 0 h 960581"/>
                <a:gd name="connsiteX1" fmla="*/ 229575 w 251523"/>
                <a:gd name="connsiteY1" fmla="*/ 61092 h 960581"/>
                <a:gd name="connsiteX2" fmla="*/ 251523 w 251523"/>
                <a:gd name="connsiteY2" fmla="*/ 960581 h 960581"/>
                <a:gd name="connsiteX3" fmla="*/ 0 w 251523"/>
                <a:gd name="connsiteY3" fmla="*/ 923191 h 960581"/>
                <a:gd name="connsiteX4" fmla="*/ 26829 w 251523"/>
                <a:gd name="connsiteY4" fmla="*/ 0 h 960581"/>
                <a:gd name="connsiteX0" fmla="*/ 25530 w 251523"/>
                <a:gd name="connsiteY0" fmla="*/ 0 h 909304"/>
                <a:gd name="connsiteX1" fmla="*/ 229575 w 251523"/>
                <a:gd name="connsiteY1" fmla="*/ 9815 h 909304"/>
                <a:gd name="connsiteX2" fmla="*/ 251523 w 251523"/>
                <a:gd name="connsiteY2" fmla="*/ 909304 h 909304"/>
                <a:gd name="connsiteX3" fmla="*/ 0 w 251523"/>
                <a:gd name="connsiteY3" fmla="*/ 871914 h 909304"/>
                <a:gd name="connsiteX4" fmla="*/ 25530 w 251523"/>
                <a:gd name="connsiteY4" fmla="*/ 0 h 909304"/>
                <a:gd name="connsiteX0" fmla="*/ 25530 w 251523"/>
                <a:gd name="connsiteY0" fmla="*/ 55204 h 964508"/>
                <a:gd name="connsiteX1" fmla="*/ 247146 w 251523"/>
                <a:gd name="connsiteY1" fmla="*/ 0 h 964508"/>
                <a:gd name="connsiteX2" fmla="*/ 251523 w 251523"/>
                <a:gd name="connsiteY2" fmla="*/ 964508 h 964508"/>
                <a:gd name="connsiteX3" fmla="*/ 0 w 251523"/>
                <a:gd name="connsiteY3" fmla="*/ 927118 h 964508"/>
                <a:gd name="connsiteX4" fmla="*/ 25530 w 251523"/>
                <a:gd name="connsiteY4" fmla="*/ 55204 h 964508"/>
                <a:gd name="connsiteX0" fmla="*/ 25530 w 247146"/>
                <a:gd name="connsiteY0" fmla="*/ 55204 h 958219"/>
                <a:gd name="connsiteX1" fmla="*/ 247146 w 247146"/>
                <a:gd name="connsiteY1" fmla="*/ 0 h 958219"/>
                <a:gd name="connsiteX2" fmla="*/ 212757 w 247146"/>
                <a:gd name="connsiteY2" fmla="*/ 958219 h 958219"/>
                <a:gd name="connsiteX3" fmla="*/ 0 w 247146"/>
                <a:gd name="connsiteY3" fmla="*/ 927118 h 958219"/>
                <a:gd name="connsiteX4" fmla="*/ 25530 w 247146"/>
                <a:gd name="connsiteY4" fmla="*/ 55204 h 958219"/>
                <a:gd name="connsiteX0" fmla="*/ 0 w 261267"/>
                <a:gd name="connsiteY0" fmla="*/ 99728 h 958219"/>
                <a:gd name="connsiteX1" fmla="*/ 261267 w 261267"/>
                <a:gd name="connsiteY1" fmla="*/ 0 h 958219"/>
                <a:gd name="connsiteX2" fmla="*/ 226878 w 261267"/>
                <a:gd name="connsiteY2" fmla="*/ 958219 h 958219"/>
                <a:gd name="connsiteX3" fmla="*/ 14121 w 261267"/>
                <a:gd name="connsiteY3" fmla="*/ 927118 h 958219"/>
                <a:gd name="connsiteX4" fmla="*/ 0 w 261267"/>
                <a:gd name="connsiteY4" fmla="*/ 99728 h 958219"/>
                <a:gd name="connsiteX0" fmla="*/ 0 w 257478"/>
                <a:gd name="connsiteY0" fmla="*/ 19276 h 877767"/>
                <a:gd name="connsiteX1" fmla="*/ 257478 w 257478"/>
                <a:gd name="connsiteY1" fmla="*/ 0 h 877767"/>
                <a:gd name="connsiteX2" fmla="*/ 226878 w 257478"/>
                <a:gd name="connsiteY2" fmla="*/ 877767 h 877767"/>
                <a:gd name="connsiteX3" fmla="*/ 14121 w 257478"/>
                <a:gd name="connsiteY3" fmla="*/ 846666 h 877767"/>
                <a:gd name="connsiteX4" fmla="*/ 0 w 257478"/>
                <a:gd name="connsiteY4" fmla="*/ 19276 h 877767"/>
                <a:gd name="connsiteX0" fmla="*/ 0 w 250607"/>
                <a:gd name="connsiteY0" fmla="*/ 27411 h 877767"/>
                <a:gd name="connsiteX1" fmla="*/ 250607 w 250607"/>
                <a:gd name="connsiteY1" fmla="*/ 0 h 877767"/>
                <a:gd name="connsiteX2" fmla="*/ 220007 w 250607"/>
                <a:gd name="connsiteY2" fmla="*/ 877767 h 877767"/>
                <a:gd name="connsiteX3" fmla="*/ 7250 w 250607"/>
                <a:gd name="connsiteY3" fmla="*/ 846666 h 877767"/>
                <a:gd name="connsiteX4" fmla="*/ 0 w 250607"/>
                <a:gd name="connsiteY4" fmla="*/ 27411 h 877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607" h="877767">
                  <a:moveTo>
                    <a:pt x="0" y="27411"/>
                  </a:moveTo>
                  <a:lnTo>
                    <a:pt x="250607" y="0"/>
                  </a:lnTo>
                  <a:lnTo>
                    <a:pt x="220007" y="877767"/>
                  </a:lnTo>
                  <a:lnTo>
                    <a:pt x="7250" y="846666"/>
                  </a:lnTo>
                  <a:cubicBezTo>
                    <a:pt x="4833" y="573581"/>
                    <a:pt x="2417" y="300496"/>
                    <a:pt x="0" y="27411"/>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rot="20204833">
              <a:off x="7609364" y="4771807"/>
              <a:ext cx="251197" cy="76805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13168 w 537280"/>
                <a:gd name="connsiteY3" fmla="*/ 950744 h 1053428"/>
                <a:gd name="connsiteX4" fmla="*/ 0 w 537280"/>
                <a:gd name="connsiteY4" fmla="*/ 0 h 1053428"/>
                <a:gd name="connsiteX0" fmla="*/ 26829 w 524112"/>
                <a:gd name="connsiteY0" fmla="*/ 0 h 1025875"/>
                <a:gd name="connsiteX1" fmla="*/ 230874 w 524112"/>
                <a:gd name="connsiteY1" fmla="*/ 9815 h 1025875"/>
                <a:gd name="connsiteX2" fmla="*/ 524112 w 524112"/>
                <a:gd name="connsiteY2" fmla="*/ 1025875 h 1025875"/>
                <a:gd name="connsiteX3" fmla="*/ 0 w 524112"/>
                <a:gd name="connsiteY3" fmla="*/ 923191 h 1025875"/>
                <a:gd name="connsiteX4" fmla="*/ 26829 w 524112"/>
                <a:gd name="connsiteY4" fmla="*/ 0 h 1025875"/>
                <a:gd name="connsiteX0" fmla="*/ 26829 w 524112"/>
                <a:gd name="connsiteY0" fmla="*/ 0 h 1025875"/>
                <a:gd name="connsiteX1" fmla="*/ 229575 w 524112"/>
                <a:gd name="connsiteY1" fmla="*/ 61092 h 1025875"/>
                <a:gd name="connsiteX2" fmla="*/ 524112 w 524112"/>
                <a:gd name="connsiteY2" fmla="*/ 1025875 h 1025875"/>
                <a:gd name="connsiteX3" fmla="*/ 0 w 524112"/>
                <a:gd name="connsiteY3" fmla="*/ 923191 h 1025875"/>
                <a:gd name="connsiteX4" fmla="*/ 26829 w 524112"/>
                <a:gd name="connsiteY4" fmla="*/ 0 h 1025875"/>
                <a:gd name="connsiteX0" fmla="*/ 26829 w 251523"/>
                <a:gd name="connsiteY0" fmla="*/ 0 h 960581"/>
                <a:gd name="connsiteX1" fmla="*/ 229575 w 251523"/>
                <a:gd name="connsiteY1" fmla="*/ 61092 h 960581"/>
                <a:gd name="connsiteX2" fmla="*/ 251523 w 251523"/>
                <a:gd name="connsiteY2" fmla="*/ 960581 h 960581"/>
                <a:gd name="connsiteX3" fmla="*/ 0 w 251523"/>
                <a:gd name="connsiteY3" fmla="*/ 923191 h 960581"/>
                <a:gd name="connsiteX4" fmla="*/ 26829 w 251523"/>
                <a:gd name="connsiteY4" fmla="*/ 0 h 960581"/>
                <a:gd name="connsiteX0" fmla="*/ 25530 w 251523"/>
                <a:gd name="connsiteY0" fmla="*/ 0 h 909304"/>
                <a:gd name="connsiteX1" fmla="*/ 229575 w 251523"/>
                <a:gd name="connsiteY1" fmla="*/ 9815 h 909304"/>
                <a:gd name="connsiteX2" fmla="*/ 251523 w 251523"/>
                <a:gd name="connsiteY2" fmla="*/ 909304 h 909304"/>
                <a:gd name="connsiteX3" fmla="*/ 0 w 251523"/>
                <a:gd name="connsiteY3" fmla="*/ 871914 h 909304"/>
                <a:gd name="connsiteX4" fmla="*/ 25530 w 251523"/>
                <a:gd name="connsiteY4" fmla="*/ 0 h 909304"/>
                <a:gd name="connsiteX0" fmla="*/ 25530 w 251523"/>
                <a:gd name="connsiteY0" fmla="*/ 55204 h 964508"/>
                <a:gd name="connsiteX1" fmla="*/ 247146 w 251523"/>
                <a:gd name="connsiteY1" fmla="*/ 0 h 964508"/>
                <a:gd name="connsiteX2" fmla="*/ 251523 w 251523"/>
                <a:gd name="connsiteY2" fmla="*/ 964508 h 964508"/>
                <a:gd name="connsiteX3" fmla="*/ 0 w 251523"/>
                <a:gd name="connsiteY3" fmla="*/ 927118 h 964508"/>
                <a:gd name="connsiteX4" fmla="*/ 25530 w 251523"/>
                <a:gd name="connsiteY4" fmla="*/ 55204 h 964508"/>
                <a:gd name="connsiteX0" fmla="*/ 25530 w 247146"/>
                <a:gd name="connsiteY0" fmla="*/ 55204 h 958219"/>
                <a:gd name="connsiteX1" fmla="*/ 247146 w 247146"/>
                <a:gd name="connsiteY1" fmla="*/ 0 h 958219"/>
                <a:gd name="connsiteX2" fmla="*/ 212757 w 247146"/>
                <a:gd name="connsiteY2" fmla="*/ 958219 h 958219"/>
                <a:gd name="connsiteX3" fmla="*/ 0 w 247146"/>
                <a:gd name="connsiteY3" fmla="*/ 927118 h 958219"/>
                <a:gd name="connsiteX4" fmla="*/ 25530 w 247146"/>
                <a:gd name="connsiteY4" fmla="*/ 55204 h 958219"/>
                <a:gd name="connsiteX0" fmla="*/ 25530 w 247146"/>
                <a:gd name="connsiteY0" fmla="*/ 55204 h 927118"/>
                <a:gd name="connsiteX1" fmla="*/ 247146 w 247146"/>
                <a:gd name="connsiteY1" fmla="*/ 0 h 927118"/>
                <a:gd name="connsiteX2" fmla="*/ 217954 w 247146"/>
                <a:gd name="connsiteY2" fmla="*/ 753110 h 927118"/>
                <a:gd name="connsiteX3" fmla="*/ 0 w 247146"/>
                <a:gd name="connsiteY3" fmla="*/ 927118 h 927118"/>
                <a:gd name="connsiteX4" fmla="*/ 25530 w 247146"/>
                <a:gd name="connsiteY4" fmla="*/ 55204 h 927118"/>
                <a:gd name="connsiteX0" fmla="*/ 2968 w 224584"/>
                <a:gd name="connsiteY0" fmla="*/ 55204 h 874610"/>
                <a:gd name="connsiteX1" fmla="*/ 224584 w 224584"/>
                <a:gd name="connsiteY1" fmla="*/ 0 h 874610"/>
                <a:gd name="connsiteX2" fmla="*/ 195392 w 224584"/>
                <a:gd name="connsiteY2" fmla="*/ 753110 h 874610"/>
                <a:gd name="connsiteX3" fmla="*/ 0 w 224584"/>
                <a:gd name="connsiteY3" fmla="*/ 874610 h 874610"/>
                <a:gd name="connsiteX4" fmla="*/ 2968 w 224584"/>
                <a:gd name="connsiteY4" fmla="*/ 55204 h 874610"/>
                <a:gd name="connsiteX0" fmla="*/ 2968 w 231118"/>
                <a:gd name="connsiteY0" fmla="*/ 55204 h 940107"/>
                <a:gd name="connsiteX1" fmla="*/ 224584 w 231118"/>
                <a:gd name="connsiteY1" fmla="*/ 0 h 940107"/>
                <a:gd name="connsiteX2" fmla="*/ 231118 w 231118"/>
                <a:gd name="connsiteY2" fmla="*/ 932625 h 940107"/>
                <a:gd name="connsiteX3" fmla="*/ 0 w 231118"/>
                <a:gd name="connsiteY3" fmla="*/ 874610 h 940107"/>
                <a:gd name="connsiteX4" fmla="*/ 2968 w 231118"/>
                <a:gd name="connsiteY4" fmla="*/ 55204 h 940107"/>
                <a:gd name="connsiteX0" fmla="*/ 106 w 228256"/>
                <a:gd name="connsiteY0" fmla="*/ 55204 h 1000873"/>
                <a:gd name="connsiteX1" fmla="*/ 221722 w 228256"/>
                <a:gd name="connsiteY1" fmla="*/ 0 h 1000873"/>
                <a:gd name="connsiteX2" fmla="*/ 228256 w 228256"/>
                <a:gd name="connsiteY2" fmla="*/ 932625 h 1000873"/>
                <a:gd name="connsiteX3" fmla="*/ 4446 w 228256"/>
                <a:gd name="connsiteY3" fmla="*/ 1000873 h 1000873"/>
                <a:gd name="connsiteX4" fmla="*/ 106 w 228256"/>
                <a:gd name="connsiteY4" fmla="*/ 55204 h 1000873"/>
                <a:gd name="connsiteX0" fmla="*/ 11697 w 239847"/>
                <a:gd name="connsiteY0" fmla="*/ 55204 h 945608"/>
                <a:gd name="connsiteX1" fmla="*/ 233313 w 239847"/>
                <a:gd name="connsiteY1" fmla="*/ 0 h 945608"/>
                <a:gd name="connsiteX2" fmla="*/ 239847 w 239847"/>
                <a:gd name="connsiteY2" fmla="*/ 932625 h 945608"/>
                <a:gd name="connsiteX3" fmla="*/ 0 w 239847"/>
                <a:gd name="connsiteY3" fmla="*/ 942681 h 945608"/>
                <a:gd name="connsiteX4" fmla="*/ 11697 w 239847"/>
                <a:gd name="connsiteY4" fmla="*/ 55204 h 945608"/>
                <a:gd name="connsiteX0" fmla="*/ 11697 w 233313"/>
                <a:gd name="connsiteY0" fmla="*/ 55204 h 953079"/>
                <a:gd name="connsiteX1" fmla="*/ 233313 w 233313"/>
                <a:gd name="connsiteY1" fmla="*/ 0 h 953079"/>
                <a:gd name="connsiteX2" fmla="*/ 164333 w 233313"/>
                <a:gd name="connsiteY2" fmla="*/ 941217 h 953079"/>
                <a:gd name="connsiteX3" fmla="*/ 0 w 233313"/>
                <a:gd name="connsiteY3" fmla="*/ 942681 h 953079"/>
                <a:gd name="connsiteX4" fmla="*/ 11697 w 233313"/>
                <a:gd name="connsiteY4" fmla="*/ 55204 h 953079"/>
                <a:gd name="connsiteX0" fmla="*/ 11697 w 248087"/>
                <a:gd name="connsiteY0" fmla="*/ 55204 h 953079"/>
                <a:gd name="connsiteX1" fmla="*/ 233313 w 248087"/>
                <a:gd name="connsiteY1" fmla="*/ 0 h 953079"/>
                <a:gd name="connsiteX2" fmla="*/ 241913 w 248087"/>
                <a:gd name="connsiteY2" fmla="*/ 762132 h 953079"/>
                <a:gd name="connsiteX3" fmla="*/ 164333 w 248087"/>
                <a:gd name="connsiteY3" fmla="*/ 941217 h 953079"/>
                <a:gd name="connsiteX4" fmla="*/ 0 w 248087"/>
                <a:gd name="connsiteY4" fmla="*/ 942681 h 953079"/>
                <a:gd name="connsiteX5" fmla="*/ 11697 w 248087"/>
                <a:gd name="connsiteY5" fmla="*/ 55204 h 953079"/>
                <a:gd name="connsiteX0" fmla="*/ 11697 w 248087"/>
                <a:gd name="connsiteY0" fmla="*/ 55204 h 984696"/>
                <a:gd name="connsiteX1" fmla="*/ 233313 w 248087"/>
                <a:gd name="connsiteY1" fmla="*/ 0 h 984696"/>
                <a:gd name="connsiteX2" fmla="*/ 241913 w 248087"/>
                <a:gd name="connsiteY2" fmla="*/ 762132 h 984696"/>
                <a:gd name="connsiteX3" fmla="*/ 149446 w 248087"/>
                <a:gd name="connsiteY3" fmla="*/ 975861 h 984696"/>
                <a:gd name="connsiteX4" fmla="*/ 0 w 248087"/>
                <a:gd name="connsiteY4" fmla="*/ 942681 h 984696"/>
                <a:gd name="connsiteX5" fmla="*/ 11697 w 248087"/>
                <a:gd name="connsiteY5" fmla="*/ 55204 h 984696"/>
                <a:gd name="connsiteX0" fmla="*/ 55 w 258775"/>
                <a:gd name="connsiteY0" fmla="*/ 107171 h 984696"/>
                <a:gd name="connsiteX1" fmla="*/ 244001 w 258775"/>
                <a:gd name="connsiteY1" fmla="*/ 0 h 984696"/>
                <a:gd name="connsiteX2" fmla="*/ 252601 w 258775"/>
                <a:gd name="connsiteY2" fmla="*/ 762132 h 984696"/>
                <a:gd name="connsiteX3" fmla="*/ 160134 w 258775"/>
                <a:gd name="connsiteY3" fmla="*/ 975861 h 984696"/>
                <a:gd name="connsiteX4" fmla="*/ 10688 w 258775"/>
                <a:gd name="connsiteY4" fmla="*/ 942681 h 984696"/>
                <a:gd name="connsiteX5" fmla="*/ 55 w 258775"/>
                <a:gd name="connsiteY5" fmla="*/ 107171 h 984696"/>
                <a:gd name="connsiteX0" fmla="*/ 55 w 260430"/>
                <a:gd name="connsiteY0" fmla="*/ 5117 h 882642"/>
                <a:gd name="connsiteX1" fmla="*/ 258751 w 260430"/>
                <a:gd name="connsiteY1" fmla="*/ 6886 h 882642"/>
                <a:gd name="connsiteX2" fmla="*/ 252601 w 260430"/>
                <a:gd name="connsiteY2" fmla="*/ 660078 h 882642"/>
                <a:gd name="connsiteX3" fmla="*/ 160134 w 260430"/>
                <a:gd name="connsiteY3" fmla="*/ 873807 h 882642"/>
                <a:gd name="connsiteX4" fmla="*/ 10688 w 260430"/>
                <a:gd name="connsiteY4" fmla="*/ 840627 h 882642"/>
                <a:gd name="connsiteX5" fmla="*/ 55 w 260430"/>
                <a:gd name="connsiteY5" fmla="*/ 5117 h 882642"/>
                <a:gd name="connsiteX0" fmla="*/ 55 w 274639"/>
                <a:gd name="connsiteY0" fmla="*/ 5117 h 882642"/>
                <a:gd name="connsiteX1" fmla="*/ 258751 w 274639"/>
                <a:gd name="connsiteY1" fmla="*/ 6886 h 882642"/>
                <a:gd name="connsiteX2" fmla="*/ 268570 w 274639"/>
                <a:gd name="connsiteY2" fmla="*/ 790061 h 882642"/>
                <a:gd name="connsiteX3" fmla="*/ 160134 w 274639"/>
                <a:gd name="connsiteY3" fmla="*/ 873807 h 882642"/>
                <a:gd name="connsiteX4" fmla="*/ 10688 w 274639"/>
                <a:gd name="connsiteY4" fmla="*/ 840627 h 882642"/>
                <a:gd name="connsiteX5" fmla="*/ 55 w 274639"/>
                <a:gd name="connsiteY5" fmla="*/ 5117 h 882642"/>
                <a:gd name="connsiteX0" fmla="*/ 25229 w 299813"/>
                <a:gd name="connsiteY0" fmla="*/ 5117 h 880811"/>
                <a:gd name="connsiteX1" fmla="*/ 283925 w 299813"/>
                <a:gd name="connsiteY1" fmla="*/ 6886 h 880811"/>
                <a:gd name="connsiteX2" fmla="*/ 293744 w 299813"/>
                <a:gd name="connsiteY2" fmla="*/ 790061 h 880811"/>
                <a:gd name="connsiteX3" fmla="*/ 185308 w 299813"/>
                <a:gd name="connsiteY3" fmla="*/ 873807 h 880811"/>
                <a:gd name="connsiteX4" fmla="*/ 0 w 299813"/>
                <a:gd name="connsiteY4" fmla="*/ 804697 h 880811"/>
                <a:gd name="connsiteX5" fmla="*/ 25229 w 299813"/>
                <a:gd name="connsiteY5" fmla="*/ 5117 h 880811"/>
                <a:gd name="connsiteX0" fmla="*/ 25229 w 300030"/>
                <a:gd name="connsiteY0" fmla="*/ 3409 h 879103"/>
                <a:gd name="connsiteX1" fmla="*/ 286403 w 300030"/>
                <a:gd name="connsiteY1" fmla="*/ 29568 h 879103"/>
                <a:gd name="connsiteX2" fmla="*/ 293744 w 300030"/>
                <a:gd name="connsiteY2" fmla="*/ 788353 h 879103"/>
                <a:gd name="connsiteX3" fmla="*/ 185308 w 300030"/>
                <a:gd name="connsiteY3" fmla="*/ 872099 h 879103"/>
                <a:gd name="connsiteX4" fmla="*/ 0 w 300030"/>
                <a:gd name="connsiteY4" fmla="*/ 802989 h 879103"/>
                <a:gd name="connsiteX5" fmla="*/ 25229 w 300030"/>
                <a:gd name="connsiteY5" fmla="*/ 3409 h 879103"/>
                <a:gd name="connsiteX0" fmla="*/ 25229 w 300030"/>
                <a:gd name="connsiteY0" fmla="*/ 4774 h 880468"/>
                <a:gd name="connsiteX1" fmla="*/ 286403 w 300030"/>
                <a:gd name="connsiteY1" fmla="*/ 30933 h 880468"/>
                <a:gd name="connsiteX2" fmla="*/ 293744 w 300030"/>
                <a:gd name="connsiteY2" fmla="*/ 789718 h 880468"/>
                <a:gd name="connsiteX3" fmla="*/ 185308 w 300030"/>
                <a:gd name="connsiteY3" fmla="*/ 873464 h 880468"/>
                <a:gd name="connsiteX4" fmla="*/ 0 w 300030"/>
                <a:gd name="connsiteY4" fmla="*/ 804354 h 880468"/>
                <a:gd name="connsiteX5" fmla="*/ 25229 w 300030"/>
                <a:gd name="connsiteY5" fmla="*/ 4774 h 880468"/>
                <a:gd name="connsiteX0" fmla="*/ 25229 w 300030"/>
                <a:gd name="connsiteY0" fmla="*/ 0 h 875694"/>
                <a:gd name="connsiteX1" fmla="*/ 286403 w 300030"/>
                <a:gd name="connsiteY1" fmla="*/ 26159 h 875694"/>
                <a:gd name="connsiteX2" fmla="*/ 293744 w 300030"/>
                <a:gd name="connsiteY2" fmla="*/ 784944 h 875694"/>
                <a:gd name="connsiteX3" fmla="*/ 185308 w 300030"/>
                <a:gd name="connsiteY3" fmla="*/ 868690 h 875694"/>
                <a:gd name="connsiteX4" fmla="*/ 0 w 300030"/>
                <a:gd name="connsiteY4" fmla="*/ 799580 h 875694"/>
                <a:gd name="connsiteX5" fmla="*/ 25229 w 300030"/>
                <a:gd name="connsiteY5" fmla="*/ 0 h 875694"/>
                <a:gd name="connsiteX0" fmla="*/ 25229 w 291911"/>
                <a:gd name="connsiteY0" fmla="*/ 0 h 875694"/>
                <a:gd name="connsiteX1" fmla="*/ 286403 w 291911"/>
                <a:gd name="connsiteY1" fmla="*/ 26159 h 875694"/>
                <a:gd name="connsiteX2" fmla="*/ 284668 w 291911"/>
                <a:gd name="connsiteY2" fmla="*/ 794003 h 875694"/>
                <a:gd name="connsiteX3" fmla="*/ 185308 w 291911"/>
                <a:gd name="connsiteY3" fmla="*/ 868690 h 875694"/>
                <a:gd name="connsiteX4" fmla="*/ 0 w 291911"/>
                <a:gd name="connsiteY4" fmla="*/ 799580 h 875694"/>
                <a:gd name="connsiteX5" fmla="*/ 25229 w 291911"/>
                <a:gd name="connsiteY5" fmla="*/ 0 h 875694"/>
                <a:gd name="connsiteX0" fmla="*/ 25229 w 286403"/>
                <a:gd name="connsiteY0" fmla="*/ 0 h 875694"/>
                <a:gd name="connsiteX1" fmla="*/ 286403 w 286403"/>
                <a:gd name="connsiteY1" fmla="*/ 26159 h 875694"/>
                <a:gd name="connsiteX2" fmla="*/ 284668 w 286403"/>
                <a:gd name="connsiteY2" fmla="*/ 794003 h 875694"/>
                <a:gd name="connsiteX3" fmla="*/ 185308 w 286403"/>
                <a:gd name="connsiteY3" fmla="*/ 868690 h 875694"/>
                <a:gd name="connsiteX4" fmla="*/ 0 w 286403"/>
                <a:gd name="connsiteY4" fmla="*/ 799580 h 875694"/>
                <a:gd name="connsiteX5" fmla="*/ 25229 w 286403"/>
                <a:gd name="connsiteY5" fmla="*/ 0 h 87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403" h="875694">
                  <a:moveTo>
                    <a:pt x="25229" y="0"/>
                  </a:moveTo>
                  <a:cubicBezTo>
                    <a:pt x="115339" y="4126"/>
                    <a:pt x="196293" y="22032"/>
                    <a:pt x="286403" y="26159"/>
                  </a:cubicBezTo>
                  <a:cubicBezTo>
                    <a:pt x="262023" y="295856"/>
                    <a:pt x="280896" y="535536"/>
                    <a:pt x="284668" y="794003"/>
                  </a:cubicBezTo>
                  <a:lnTo>
                    <a:pt x="185308" y="868690"/>
                  </a:lnTo>
                  <a:cubicBezTo>
                    <a:pt x="120177" y="909190"/>
                    <a:pt x="65131" y="759080"/>
                    <a:pt x="0" y="799580"/>
                  </a:cubicBezTo>
                  <a:cubicBezTo>
                    <a:pt x="989" y="526445"/>
                    <a:pt x="24240" y="273135"/>
                    <a:pt x="25229" y="0"/>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Freeform 36"/>
            <p:cNvSpPr/>
            <p:nvPr/>
          </p:nvSpPr>
          <p:spPr>
            <a:xfrm>
              <a:off x="7716874" y="4814456"/>
              <a:ext cx="573096" cy="56355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7129 h 475323"/>
                <a:gd name="connsiteX1" fmla="*/ 290238 w 429053"/>
                <a:gd name="connsiteY1" fmla="*/ 0 h 475323"/>
                <a:gd name="connsiteX2" fmla="*/ 429053 w 429053"/>
                <a:gd name="connsiteY2" fmla="*/ 443863 h 475323"/>
                <a:gd name="connsiteX3" fmla="*/ 241251 w 429053"/>
                <a:gd name="connsiteY3" fmla="*/ 475323 h 475323"/>
                <a:gd name="connsiteX4" fmla="*/ 0 w 429053"/>
                <a:gd name="connsiteY4" fmla="*/ 7129 h 475323"/>
                <a:gd name="connsiteX0" fmla="*/ 0 w 325358"/>
                <a:gd name="connsiteY0" fmla="*/ 7129 h 594691"/>
                <a:gd name="connsiteX1" fmla="*/ 290238 w 325358"/>
                <a:gd name="connsiteY1" fmla="*/ 0 h 594691"/>
                <a:gd name="connsiteX2" fmla="*/ 325358 w 325358"/>
                <a:gd name="connsiteY2" fmla="*/ 594691 h 594691"/>
                <a:gd name="connsiteX3" fmla="*/ 241251 w 325358"/>
                <a:gd name="connsiteY3" fmla="*/ 475323 h 594691"/>
                <a:gd name="connsiteX4" fmla="*/ 0 w 325358"/>
                <a:gd name="connsiteY4" fmla="*/ 7129 h 594691"/>
                <a:gd name="connsiteX0" fmla="*/ 0 w 353639"/>
                <a:gd name="connsiteY0" fmla="*/ 7129 h 594691"/>
                <a:gd name="connsiteX1" fmla="*/ 318519 w 353639"/>
                <a:gd name="connsiteY1" fmla="*/ 0 h 594691"/>
                <a:gd name="connsiteX2" fmla="*/ 353639 w 353639"/>
                <a:gd name="connsiteY2" fmla="*/ 594691 h 594691"/>
                <a:gd name="connsiteX3" fmla="*/ 269532 w 353639"/>
                <a:gd name="connsiteY3" fmla="*/ 475323 h 594691"/>
                <a:gd name="connsiteX4" fmla="*/ 0 w 353639"/>
                <a:gd name="connsiteY4" fmla="*/ 7129 h 594691"/>
                <a:gd name="connsiteX0" fmla="*/ 0 w 353639"/>
                <a:gd name="connsiteY0" fmla="*/ 7129 h 594691"/>
                <a:gd name="connsiteX1" fmla="*/ 318519 w 353639"/>
                <a:gd name="connsiteY1" fmla="*/ 0 h 594691"/>
                <a:gd name="connsiteX2" fmla="*/ 353639 w 353639"/>
                <a:gd name="connsiteY2" fmla="*/ 594691 h 594691"/>
                <a:gd name="connsiteX3" fmla="*/ 203544 w 353639"/>
                <a:gd name="connsiteY3" fmla="*/ 531884 h 594691"/>
                <a:gd name="connsiteX4" fmla="*/ 0 w 353639"/>
                <a:gd name="connsiteY4" fmla="*/ 7129 h 594691"/>
                <a:gd name="connsiteX0" fmla="*/ 0 w 325358"/>
                <a:gd name="connsiteY0" fmla="*/ 7129 h 660679"/>
                <a:gd name="connsiteX1" fmla="*/ 318519 w 325358"/>
                <a:gd name="connsiteY1" fmla="*/ 0 h 660679"/>
                <a:gd name="connsiteX2" fmla="*/ 325358 w 325358"/>
                <a:gd name="connsiteY2" fmla="*/ 660679 h 660679"/>
                <a:gd name="connsiteX3" fmla="*/ 203544 w 325358"/>
                <a:gd name="connsiteY3" fmla="*/ 531884 h 660679"/>
                <a:gd name="connsiteX4" fmla="*/ 0 w 325358"/>
                <a:gd name="connsiteY4" fmla="*/ 7129 h 660679"/>
                <a:gd name="connsiteX0" fmla="*/ 0 w 631014"/>
                <a:gd name="connsiteY0" fmla="*/ 7129 h 683542"/>
                <a:gd name="connsiteX1" fmla="*/ 318519 w 631014"/>
                <a:gd name="connsiteY1" fmla="*/ 0 h 683542"/>
                <a:gd name="connsiteX2" fmla="*/ 631011 w 631014"/>
                <a:gd name="connsiteY2" fmla="*/ 633001 h 683542"/>
                <a:gd name="connsiteX3" fmla="*/ 325358 w 631014"/>
                <a:gd name="connsiteY3" fmla="*/ 660679 h 683542"/>
                <a:gd name="connsiteX4" fmla="*/ 203544 w 631014"/>
                <a:gd name="connsiteY4" fmla="*/ 531884 h 683542"/>
                <a:gd name="connsiteX5" fmla="*/ 0 w 631014"/>
                <a:gd name="connsiteY5" fmla="*/ 7129 h 683542"/>
                <a:gd name="connsiteX0" fmla="*/ 0 w 654111"/>
                <a:gd name="connsiteY0" fmla="*/ 0 h 676413"/>
                <a:gd name="connsiteX1" fmla="*/ 629603 w 654111"/>
                <a:gd name="connsiteY1" fmla="*/ 2298 h 676413"/>
                <a:gd name="connsiteX2" fmla="*/ 631011 w 654111"/>
                <a:gd name="connsiteY2" fmla="*/ 625872 h 676413"/>
                <a:gd name="connsiteX3" fmla="*/ 325358 w 654111"/>
                <a:gd name="connsiteY3" fmla="*/ 653550 h 676413"/>
                <a:gd name="connsiteX4" fmla="*/ 203544 w 654111"/>
                <a:gd name="connsiteY4" fmla="*/ 524755 h 676413"/>
                <a:gd name="connsiteX5" fmla="*/ 0 w 654111"/>
                <a:gd name="connsiteY5" fmla="*/ 0 h 676413"/>
                <a:gd name="connsiteX0" fmla="*/ 0 w 654111"/>
                <a:gd name="connsiteY0" fmla="*/ 0 h 676413"/>
                <a:gd name="connsiteX1" fmla="*/ 629603 w 654111"/>
                <a:gd name="connsiteY1" fmla="*/ 11823 h 676413"/>
                <a:gd name="connsiteX2" fmla="*/ 631011 w 654111"/>
                <a:gd name="connsiteY2" fmla="*/ 625872 h 676413"/>
                <a:gd name="connsiteX3" fmla="*/ 325358 w 654111"/>
                <a:gd name="connsiteY3" fmla="*/ 653550 h 676413"/>
                <a:gd name="connsiteX4" fmla="*/ 203544 w 654111"/>
                <a:gd name="connsiteY4" fmla="*/ 524755 h 676413"/>
                <a:gd name="connsiteX5" fmla="*/ 0 w 654111"/>
                <a:gd name="connsiteY5" fmla="*/ 0 h 676413"/>
                <a:gd name="connsiteX0" fmla="*/ 0 w 632951"/>
                <a:gd name="connsiteY0" fmla="*/ 0 h 676413"/>
                <a:gd name="connsiteX1" fmla="*/ 629603 w 632951"/>
                <a:gd name="connsiteY1" fmla="*/ 11823 h 676413"/>
                <a:gd name="connsiteX2" fmla="*/ 631011 w 632951"/>
                <a:gd name="connsiteY2" fmla="*/ 625872 h 676413"/>
                <a:gd name="connsiteX3" fmla="*/ 325358 w 632951"/>
                <a:gd name="connsiteY3" fmla="*/ 653550 h 676413"/>
                <a:gd name="connsiteX4" fmla="*/ 203544 w 632951"/>
                <a:gd name="connsiteY4" fmla="*/ 524755 h 676413"/>
                <a:gd name="connsiteX5" fmla="*/ 0 w 632951"/>
                <a:gd name="connsiteY5" fmla="*/ 0 h 676413"/>
                <a:gd name="connsiteX0" fmla="*/ 0 w 643176"/>
                <a:gd name="connsiteY0" fmla="*/ 0 h 676413"/>
                <a:gd name="connsiteX1" fmla="*/ 641509 w 643176"/>
                <a:gd name="connsiteY1" fmla="*/ 23730 h 676413"/>
                <a:gd name="connsiteX2" fmla="*/ 631011 w 643176"/>
                <a:gd name="connsiteY2" fmla="*/ 625872 h 676413"/>
                <a:gd name="connsiteX3" fmla="*/ 325358 w 643176"/>
                <a:gd name="connsiteY3" fmla="*/ 653550 h 676413"/>
                <a:gd name="connsiteX4" fmla="*/ 203544 w 643176"/>
                <a:gd name="connsiteY4" fmla="*/ 524755 h 676413"/>
                <a:gd name="connsiteX5" fmla="*/ 0 w 643176"/>
                <a:gd name="connsiteY5" fmla="*/ 0 h 676413"/>
                <a:gd name="connsiteX0" fmla="*/ 0 w 641509"/>
                <a:gd name="connsiteY0" fmla="*/ 0 h 676413"/>
                <a:gd name="connsiteX1" fmla="*/ 641509 w 641509"/>
                <a:gd name="connsiteY1" fmla="*/ 23730 h 676413"/>
                <a:gd name="connsiteX2" fmla="*/ 631011 w 641509"/>
                <a:gd name="connsiteY2" fmla="*/ 625872 h 676413"/>
                <a:gd name="connsiteX3" fmla="*/ 325358 w 641509"/>
                <a:gd name="connsiteY3" fmla="*/ 653550 h 676413"/>
                <a:gd name="connsiteX4" fmla="*/ 203544 w 641509"/>
                <a:gd name="connsiteY4" fmla="*/ 524755 h 676413"/>
                <a:gd name="connsiteX5" fmla="*/ 0 w 641509"/>
                <a:gd name="connsiteY5" fmla="*/ 0 h 676413"/>
                <a:gd name="connsiteX0" fmla="*/ 0 w 642920"/>
                <a:gd name="connsiteY0" fmla="*/ 0 h 690566"/>
                <a:gd name="connsiteX1" fmla="*/ 641509 w 642920"/>
                <a:gd name="connsiteY1" fmla="*/ 23730 h 690566"/>
                <a:gd name="connsiteX2" fmla="*/ 642917 w 642920"/>
                <a:gd name="connsiteY2" fmla="*/ 644922 h 690566"/>
                <a:gd name="connsiteX3" fmla="*/ 325358 w 642920"/>
                <a:gd name="connsiteY3" fmla="*/ 653550 h 690566"/>
                <a:gd name="connsiteX4" fmla="*/ 203544 w 642920"/>
                <a:gd name="connsiteY4" fmla="*/ 524755 h 690566"/>
                <a:gd name="connsiteX5" fmla="*/ 0 w 642920"/>
                <a:gd name="connsiteY5" fmla="*/ 0 h 690566"/>
                <a:gd name="connsiteX0" fmla="*/ 0 w 642917"/>
                <a:gd name="connsiteY0" fmla="*/ 0 h 653550"/>
                <a:gd name="connsiteX1" fmla="*/ 641509 w 642917"/>
                <a:gd name="connsiteY1" fmla="*/ 23730 h 653550"/>
                <a:gd name="connsiteX2" fmla="*/ 642917 w 642917"/>
                <a:gd name="connsiteY2" fmla="*/ 644922 h 653550"/>
                <a:gd name="connsiteX3" fmla="*/ 325358 w 642917"/>
                <a:gd name="connsiteY3" fmla="*/ 653550 h 653550"/>
                <a:gd name="connsiteX4" fmla="*/ 203544 w 642917"/>
                <a:gd name="connsiteY4" fmla="*/ 524755 h 653550"/>
                <a:gd name="connsiteX5" fmla="*/ 0 w 642917"/>
                <a:gd name="connsiteY5" fmla="*/ 0 h 653550"/>
                <a:gd name="connsiteX0" fmla="*/ 0 w 641509"/>
                <a:gd name="connsiteY0" fmla="*/ 0 h 661503"/>
                <a:gd name="connsiteX1" fmla="*/ 641509 w 641509"/>
                <a:gd name="connsiteY1" fmla="*/ 23730 h 661503"/>
                <a:gd name="connsiteX2" fmla="*/ 640536 w 641509"/>
                <a:gd name="connsiteY2" fmla="*/ 659209 h 661503"/>
                <a:gd name="connsiteX3" fmla="*/ 325358 w 641509"/>
                <a:gd name="connsiteY3" fmla="*/ 653550 h 661503"/>
                <a:gd name="connsiteX4" fmla="*/ 203544 w 641509"/>
                <a:gd name="connsiteY4" fmla="*/ 524755 h 661503"/>
                <a:gd name="connsiteX5" fmla="*/ 0 w 641509"/>
                <a:gd name="connsiteY5" fmla="*/ 0 h 661503"/>
                <a:gd name="connsiteX0" fmla="*/ 0 w 641509"/>
                <a:gd name="connsiteY0" fmla="*/ 0 h 659209"/>
                <a:gd name="connsiteX1" fmla="*/ 641509 w 641509"/>
                <a:gd name="connsiteY1" fmla="*/ 23730 h 659209"/>
                <a:gd name="connsiteX2" fmla="*/ 640536 w 641509"/>
                <a:gd name="connsiteY2" fmla="*/ 659209 h 659209"/>
                <a:gd name="connsiteX3" fmla="*/ 325358 w 641509"/>
                <a:gd name="connsiteY3" fmla="*/ 653550 h 659209"/>
                <a:gd name="connsiteX4" fmla="*/ 203544 w 641509"/>
                <a:gd name="connsiteY4" fmla="*/ 524755 h 659209"/>
                <a:gd name="connsiteX5" fmla="*/ 0 w 641509"/>
                <a:gd name="connsiteY5" fmla="*/ 0 h 659209"/>
                <a:gd name="connsiteX0" fmla="*/ 0 w 641509"/>
                <a:gd name="connsiteY0" fmla="*/ 0 h 659209"/>
                <a:gd name="connsiteX1" fmla="*/ 641509 w 641509"/>
                <a:gd name="connsiteY1" fmla="*/ 23730 h 659209"/>
                <a:gd name="connsiteX2" fmla="*/ 640536 w 641509"/>
                <a:gd name="connsiteY2" fmla="*/ 659209 h 659209"/>
                <a:gd name="connsiteX3" fmla="*/ 277733 w 641509"/>
                <a:gd name="connsiteY3" fmla="*/ 651168 h 659209"/>
                <a:gd name="connsiteX4" fmla="*/ 203544 w 641509"/>
                <a:gd name="connsiteY4" fmla="*/ 524755 h 659209"/>
                <a:gd name="connsiteX5" fmla="*/ 0 w 641509"/>
                <a:gd name="connsiteY5" fmla="*/ 0 h 659209"/>
                <a:gd name="connsiteX0" fmla="*/ 0 w 641509"/>
                <a:gd name="connsiteY0" fmla="*/ 0 h 659209"/>
                <a:gd name="connsiteX1" fmla="*/ 641509 w 641509"/>
                <a:gd name="connsiteY1" fmla="*/ 23730 h 659209"/>
                <a:gd name="connsiteX2" fmla="*/ 640536 w 641509"/>
                <a:gd name="connsiteY2" fmla="*/ 659209 h 659209"/>
                <a:gd name="connsiteX3" fmla="*/ 277733 w 641509"/>
                <a:gd name="connsiteY3" fmla="*/ 651168 h 659209"/>
                <a:gd name="connsiteX4" fmla="*/ 203544 w 641509"/>
                <a:gd name="connsiteY4" fmla="*/ 524755 h 659209"/>
                <a:gd name="connsiteX5" fmla="*/ 0 w 641509"/>
                <a:gd name="connsiteY5" fmla="*/ 0 h 659209"/>
                <a:gd name="connsiteX0" fmla="*/ 0 w 653416"/>
                <a:gd name="connsiteY0" fmla="*/ 0 h 642540"/>
                <a:gd name="connsiteX1" fmla="*/ 653416 w 653416"/>
                <a:gd name="connsiteY1" fmla="*/ 7061 h 642540"/>
                <a:gd name="connsiteX2" fmla="*/ 652443 w 653416"/>
                <a:gd name="connsiteY2" fmla="*/ 642540 h 642540"/>
                <a:gd name="connsiteX3" fmla="*/ 289640 w 653416"/>
                <a:gd name="connsiteY3" fmla="*/ 634499 h 642540"/>
                <a:gd name="connsiteX4" fmla="*/ 215451 w 653416"/>
                <a:gd name="connsiteY4" fmla="*/ 508086 h 642540"/>
                <a:gd name="connsiteX5" fmla="*/ 0 w 653416"/>
                <a:gd name="connsiteY5" fmla="*/ 0 h 64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416" h="642540">
                  <a:moveTo>
                    <a:pt x="0" y="0"/>
                  </a:moveTo>
                  <a:lnTo>
                    <a:pt x="653416" y="7061"/>
                  </a:lnTo>
                  <a:cubicBezTo>
                    <a:pt x="651158" y="118958"/>
                    <a:pt x="651303" y="532427"/>
                    <a:pt x="652443" y="642540"/>
                  </a:cubicBezTo>
                  <a:cubicBezTo>
                    <a:pt x="546428" y="635972"/>
                    <a:pt x="339183" y="630362"/>
                    <a:pt x="289640" y="634499"/>
                  </a:cubicBezTo>
                  <a:lnTo>
                    <a:pt x="215451" y="508086"/>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Freeform 37"/>
            <p:cNvSpPr/>
            <p:nvPr/>
          </p:nvSpPr>
          <p:spPr>
            <a:xfrm rot="20766047">
              <a:off x="3554628" y="4761885"/>
              <a:ext cx="404167" cy="728836"/>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421477 w 421477"/>
                <a:gd name="connsiteY0" fmla="*/ 649366 h 719002"/>
                <a:gd name="connsiteX1" fmla="*/ 169014 w 421477"/>
                <a:gd name="connsiteY1" fmla="*/ 0 h 719002"/>
                <a:gd name="connsiteX2" fmla="*/ 0 w 421477"/>
                <a:gd name="connsiteY2" fmla="*/ 22885 h 719002"/>
                <a:gd name="connsiteX3" fmla="*/ 216237 w 421477"/>
                <a:gd name="connsiteY3" fmla="*/ 719002 h 719002"/>
                <a:gd name="connsiteX4" fmla="*/ 421477 w 421477"/>
                <a:gd name="connsiteY4" fmla="*/ 649366 h 719002"/>
                <a:gd name="connsiteX0" fmla="*/ 421477 w 421477"/>
                <a:gd name="connsiteY0" fmla="*/ 649366 h 817211"/>
                <a:gd name="connsiteX1" fmla="*/ 169014 w 421477"/>
                <a:gd name="connsiteY1" fmla="*/ 0 h 817211"/>
                <a:gd name="connsiteX2" fmla="*/ 0 w 421477"/>
                <a:gd name="connsiteY2" fmla="*/ 22885 h 817211"/>
                <a:gd name="connsiteX3" fmla="*/ 259911 w 421477"/>
                <a:gd name="connsiteY3" fmla="*/ 817211 h 817211"/>
                <a:gd name="connsiteX4" fmla="*/ 421477 w 421477"/>
                <a:gd name="connsiteY4" fmla="*/ 649366 h 817211"/>
                <a:gd name="connsiteX0" fmla="*/ 421477 w 421477"/>
                <a:gd name="connsiteY0" fmla="*/ 649366 h 830984"/>
                <a:gd name="connsiteX1" fmla="*/ 169014 w 421477"/>
                <a:gd name="connsiteY1" fmla="*/ 0 h 830984"/>
                <a:gd name="connsiteX2" fmla="*/ 0 w 421477"/>
                <a:gd name="connsiteY2" fmla="*/ 22885 h 830984"/>
                <a:gd name="connsiteX3" fmla="*/ 237081 w 421477"/>
                <a:gd name="connsiteY3" fmla="*/ 830984 h 830984"/>
                <a:gd name="connsiteX4" fmla="*/ 421477 w 421477"/>
                <a:gd name="connsiteY4" fmla="*/ 649366 h 830984"/>
                <a:gd name="connsiteX0" fmla="*/ 453830 w 453830"/>
                <a:gd name="connsiteY0" fmla="*/ 793328 h 830984"/>
                <a:gd name="connsiteX1" fmla="*/ 169014 w 453830"/>
                <a:gd name="connsiteY1" fmla="*/ 0 h 830984"/>
                <a:gd name="connsiteX2" fmla="*/ 0 w 453830"/>
                <a:gd name="connsiteY2" fmla="*/ 22885 h 830984"/>
                <a:gd name="connsiteX3" fmla="*/ 237081 w 453830"/>
                <a:gd name="connsiteY3" fmla="*/ 830984 h 830984"/>
                <a:gd name="connsiteX4" fmla="*/ 453830 w 453830"/>
                <a:gd name="connsiteY4" fmla="*/ 793328 h 830984"/>
                <a:gd name="connsiteX0" fmla="*/ 460812 w 460812"/>
                <a:gd name="connsiteY0" fmla="*/ 814681 h 830984"/>
                <a:gd name="connsiteX1" fmla="*/ 169014 w 460812"/>
                <a:gd name="connsiteY1" fmla="*/ 0 h 830984"/>
                <a:gd name="connsiteX2" fmla="*/ 0 w 460812"/>
                <a:gd name="connsiteY2" fmla="*/ 22885 h 830984"/>
                <a:gd name="connsiteX3" fmla="*/ 237081 w 460812"/>
                <a:gd name="connsiteY3" fmla="*/ 830984 h 830984"/>
                <a:gd name="connsiteX4" fmla="*/ 460812 w 460812"/>
                <a:gd name="connsiteY4" fmla="*/ 814681 h 830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12" h="830984">
                  <a:moveTo>
                    <a:pt x="460812" y="814681"/>
                  </a:moveTo>
                  <a:lnTo>
                    <a:pt x="169014" y="0"/>
                  </a:lnTo>
                  <a:lnTo>
                    <a:pt x="0" y="22885"/>
                  </a:lnTo>
                  <a:lnTo>
                    <a:pt x="237081" y="830984"/>
                  </a:lnTo>
                  <a:lnTo>
                    <a:pt x="460812" y="81468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Freeform 38"/>
            <p:cNvSpPr/>
            <p:nvPr/>
          </p:nvSpPr>
          <p:spPr>
            <a:xfrm>
              <a:off x="1034865" y="4966824"/>
              <a:ext cx="7256058" cy="1689649"/>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19101 w 8310613"/>
                <a:gd name="connsiteY0" fmla="*/ 1575089 h 1722080"/>
                <a:gd name="connsiteX1" fmla="*/ 876383 w 8310613"/>
                <a:gd name="connsiteY1" fmla="*/ 1364892 h 1722080"/>
                <a:gd name="connsiteX2" fmla="*/ 1676483 w 8310613"/>
                <a:gd name="connsiteY2" fmla="*/ 1107717 h 1722080"/>
                <a:gd name="connsiteX3" fmla="*/ 2190833 w 8310613"/>
                <a:gd name="connsiteY3" fmla="*/ 917217 h 1722080"/>
                <a:gd name="connsiteX4" fmla="*/ 3638633 w 8310613"/>
                <a:gd name="connsiteY4" fmla="*/ 707667 h 1722080"/>
                <a:gd name="connsiteX5" fmla="*/ 4624438 w 8310613"/>
                <a:gd name="connsiteY5" fmla="*/ 498764 h 1722080"/>
                <a:gd name="connsiteX6" fmla="*/ 5243563 w 8310613"/>
                <a:gd name="connsiteY6" fmla="*/ 336839 h 1722080"/>
                <a:gd name="connsiteX7" fmla="*/ 5643613 w 8310613"/>
                <a:gd name="connsiteY7" fmla="*/ 108239 h 1722080"/>
                <a:gd name="connsiteX8" fmla="*/ 5998636 w 8310613"/>
                <a:gd name="connsiteY8" fmla="*/ 0 h 1722080"/>
                <a:gd name="connsiteX9" fmla="*/ 6078299 w 8310613"/>
                <a:gd name="connsiteY9" fmla="*/ 8660 h 1722080"/>
                <a:gd name="connsiteX10" fmla="*/ 6211249 w 8310613"/>
                <a:gd name="connsiteY10" fmla="*/ 110190 h 1722080"/>
                <a:gd name="connsiteX11" fmla="*/ 6481813 w 8310613"/>
                <a:gd name="connsiteY11" fmla="*/ 277957 h 1722080"/>
                <a:gd name="connsiteX12" fmla="*/ 6820384 w 8310613"/>
                <a:gd name="connsiteY12" fmla="*/ 374939 h 1722080"/>
                <a:gd name="connsiteX13" fmla="*/ 7242947 w 8310613"/>
                <a:gd name="connsiteY13" fmla="*/ 521277 h 1722080"/>
                <a:gd name="connsiteX14" fmla="*/ 7766422 w 8310613"/>
                <a:gd name="connsiteY14" fmla="*/ 580379 h 1722080"/>
                <a:gd name="connsiteX15" fmla="*/ 8310613 w 8310613"/>
                <a:gd name="connsiteY15" fmla="*/ 498764 h 1722080"/>
                <a:gd name="connsiteX16" fmla="*/ 8282038 w 8310613"/>
                <a:gd name="connsiteY16" fmla="*/ 1022639 h 1722080"/>
                <a:gd name="connsiteX17" fmla="*/ 6181808 w 8310613"/>
                <a:gd name="connsiteY17" fmla="*/ 831493 h 1722080"/>
                <a:gd name="connsiteX18" fmla="*/ 4057733 w 8310613"/>
                <a:gd name="connsiteY18" fmla="*/ 1021992 h 1722080"/>
                <a:gd name="connsiteX19" fmla="*/ 1590758 w 8310613"/>
                <a:gd name="connsiteY19" fmla="*/ 1507767 h 1722080"/>
                <a:gd name="connsiteX20" fmla="*/ 11990 w 8310613"/>
                <a:gd name="connsiteY20" fmla="*/ 1722080 h 1722080"/>
                <a:gd name="connsiteX21" fmla="*/ 19101 w 831061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527607 w 8298623"/>
                <a:gd name="connsiteY5" fmla="*/ 376216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26685 w 8298623"/>
                <a:gd name="connsiteY1" fmla="*/ 1223490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263684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93235 w 8298623"/>
                <a:gd name="connsiteY12" fmla="*/ 34665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21396 h 1722080"/>
                <a:gd name="connsiteX12" fmla="*/ 6893235 w 8298623"/>
                <a:gd name="connsiteY12" fmla="*/ 34665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21396 h 1722080"/>
                <a:gd name="connsiteX12" fmla="*/ 6893235 w 8298623"/>
                <a:gd name="connsiteY12" fmla="*/ 346659 h 1722080"/>
                <a:gd name="connsiteX13" fmla="*/ 7325225 w 8298623"/>
                <a:gd name="connsiteY13" fmla="*/ 427009 h 1722080"/>
                <a:gd name="connsiteX14" fmla="*/ 7754432 w 8298623"/>
                <a:gd name="connsiteY14" fmla="*/ 504964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308050"/>
                <a:gd name="connsiteY0" fmla="*/ 1452541 h 1722080"/>
                <a:gd name="connsiteX1" fmla="*/ 826685 w 8308050"/>
                <a:gd name="connsiteY1" fmla="*/ 1223490 h 1722080"/>
                <a:gd name="connsiteX2" fmla="*/ 1598506 w 8308050"/>
                <a:gd name="connsiteY2" fmla="*/ 985168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7111 w 8308050"/>
                <a:gd name="connsiteY0" fmla="*/ 1452541 h 1722080"/>
                <a:gd name="connsiteX1" fmla="*/ 826685 w 8308050"/>
                <a:gd name="connsiteY1" fmla="*/ 1223490 h 1722080"/>
                <a:gd name="connsiteX2" fmla="*/ 1523091 w 8308050"/>
                <a:gd name="connsiteY2" fmla="*/ 843766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7111 w 8308050"/>
                <a:gd name="connsiteY0" fmla="*/ 1452541 h 1722080"/>
                <a:gd name="connsiteX1" fmla="*/ 826685 w 8308050"/>
                <a:gd name="connsiteY1" fmla="*/ 1129222 h 1722080"/>
                <a:gd name="connsiteX2" fmla="*/ 1523091 w 8308050"/>
                <a:gd name="connsiteY2" fmla="*/ 843766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209439 w 8338646"/>
                <a:gd name="connsiteY3" fmla="*/ 775815 h 1722080"/>
                <a:gd name="connsiteX4" fmla="*/ 3723227 w 8338646"/>
                <a:gd name="connsiteY4" fmla="*/ 547411 h 1722080"/>
                <a:gd name="connsiteX5" fmla="*/ 4558203 w 8338646"/>
                <a:gd name="connsiteY5" fmla="*/ 376216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723227 w 8338646"/>
                <a:gd name="connsiteY4" fmla="*/ 547411 h 1722080"/>
                <a:gd name="connsiteX5" fmla="*/ 4558203 w 8338646"/>
                <a:gd name="connsiteY5" fmla="*/ 376216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676093 w 8338646"/>
                <a:gd name="connsiteY4" fmla="*/ 396582 h 1722080"/>
                <a:gd name="connsiteX5" fmla="*/ 4558203 w 8338646"/>
                <a:gd name="connsiteY5" fmla="*/ 376216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676093 w 8338646"/>
                <a:gd name="connsiteY4" fmla="*/ 396582 h 1722080"/>
                <a:gd name="connsiteX5" fmla="*/ 4548776 w 8338646"/>
                <a:gd name="connsiteY5" fmla="*/ 234814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676093 w 8338646"/>
                <a:gd name="connsiteY4" fmla="*/ 396582 h 1722080"/>
                <a:gd name="connsiteX5" fmla="*/ 4548776 w 8338646"/>
                <a:gd name="connsiteY5" fmla="*/ 234814 h 1722080"/>
                <a:gd name="connsiteX6" fmla="*/ 5233888 w 8338646"/>
                <a:gd name="connsiteY6" fmla="*/ 72887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88822 h 1771483"/>
                <a:gd name="connsiteX1" fmla="*/ 857281 w 8338646"/>
                <a:gd name="connsiteY1" fmla="*/ 1178625 h 1771483"/>
                <a:gd name="connsiteX2" fmla="*/ 1553687 w 8338646"/>
                <a:gd name="connsiteY2" fmla="*/ 893169 h 1771483"/>
                <a:gd name="connsiteX3" fmla="*/ 2171732 w 8338646"/>
                <a:gd name="connsiteY3" fmla="*/ 693243 h 1771483"/>
                <a:gd name="connsiteX4" fmla="*/ 3676093 w 8338646"/>
                <a:gd name="connsiteY4" fmla="*/ 445985 h 1771483"/>
                <a:gd name="connsiteX5" fmla="*/ 4548776 w 8338646"/>
                <a:gd name="connsiteY5" fmla="*/ 284217 h 1771483"/>
                <a:gd name="connsiteX6" fmla="*/ 5233888 w 8338646"/>
                <a:gd name="connsiteY6" fmla="*/ 122290 h 1771483"/>
                <a:gd name="connsiteX7" fmla="*/ 5652792 w 8338646"/>
                <a:gd name="connsiteY7" fmla="*/ 6814 h 1771483"/>
                <a:gd name="connsiteX8" fmla="*/ 6017242 w 8338646"/>
                <a:gd name="connsiteY8" fmla="*/ 49403 h 1771483"/>
                <a:gd name="connsiteX9" fmla="*/ 6096905 w 8338646"/>
                <a:gd name="connsiteY9" fmla="*/ 58063 h 1771483"/>
                <a:gd name="connsiteX10" fmla="*/ 6229855 w 8338646"/>
                <a:gd name="connsiteY10" fmla="*/ 159593 h 1771483"/>
                <a:gd name="connsiteX11" fmla="*/ 6500419 w 8338646"/>
                <a:gd name="connsiteY11" fmla="*/ 270799 h 1771483"/>
                <a:gd name="connsiteX12" fmla="*/ 6923831 w 8338646"/>
                <a:gd name="connsiteY12" fmla="*/ 396062 h 1771483"/>
                <a:gd name="connsiteX13" fmla="*/ 7355821 w 8338646"/>
                <a:gd name="connsiteY13" fmla="*/ 476412 h 1771483"/>
                <a:gd name="connsiteX14" fmla="*/ 7785028 w 8338646"/>
                <a:gd name="connsiteY14" fmla="*/ 554367 h 1771483"/>
                <a:gd name="connsiteX15" fmla="*/ 8338646 w 8338646"/>
                <a:gd name="connsiteY15" fmla="*/ 425619 h 1771483"/>
                <a:gd name="connsiteX16" fmla="*/ 8300644 w 8338646"/>
                <a:gd name="connsiteY16" fmla="*/ 1072042 h 1771483"/>
                <a:gd name="connsiteX17" fmla="*/ 6200414 w 8338646"/>
                <a:gd name="connsiteY17" fmla="*/ 880896 h 1771483"/>
                <a:gd name="connsiteX18" fmla="*/ 4076339 w 8338646"/>
                <a:gd name="connsiteY18" fmla="*/ 1071395 h 1771483"/>
                <a:gd name="connsiteX19" fmla="*/ 1609364 w 8338646"/>
                <a:gd name="connsiteY19" fmla="*/ 1557170 h 1771483"/>
                <a:gd name="connsiteX20" fmla="*/ 30596 w 8338646"/>
                <a:gd name="connsiteY20" fmla="*/ 1771483 h 1771483"/>
                <a:gd name="connsiteX21" fmla="*/ 0 w 8338646"/>
                <a:gd name="connsiteY21" fmla="*/ 1388822 h 1771483"/>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096905 w 8338646"/>
                <a:gd name="connsiteY9" fmla="*/ 140635 h 1854055"/>
                <a:gd name="connsiteX10" fmla="*/ 6229855 w 8338646"/>
                <a:gd name="connsiteY10" fmla="*/ 242165 h 1854055"/>
                <a:gd name="connsiteX11" fmla="*/ 6500419 w 8338646"/>
                <a:gd name="connsiteY11" fmla="*/ 353371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229855 w 8338646"/>
                <a:gd name="connsiteY10" fmla="*/ 242165 h 1854055"/>
                <a:gd name="connsiteX11" fmla="*/ 6500419 w 8338646"/>
                <a:gd name="connsiteY11" fmla="*/ 353371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00419 w 8338646"/>
                <a:gd name="connsiteY11" fmla="*/ 353371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03220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03220 h 1854055"/>
                <a:gd name="connsiteX13" fmla="*/ 7384101 w 8338646"/>
                <a:gd name="connsiteY13" fmla="*/ 511850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03220 h 1854055"/>
                <a:gd name="connsiteX13" fmla="*/ 7384101 w 8338646"/>
                <a:gd name="connsiteY13" fmla="*/ 511850 h 1854055"/>
                <a:gd name="connsiteX14" fmla="*/ 7794455 w 8338646"/>
                <a:gd name="connsiteY14" fmla="*/ 514391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00414 w 8300938"/>
                <a:gd name="connsiteY17" fmla="*/ 963468 h 1854055"/>
                <a:gd name="connsiteX18" fmla="*/ 4076339 w 8300938"/>
                <a:gd name="connsiteY18" fmla="*/ 1153967 h 1854055"/>
                <a:gd name="connsiteX19" fmla="*/ 1609364 w 8300938"/>
                <a:gd name="connsiteY19" fmla="*/ 1639742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75828 w 8300938"/>
                <a:gd name="connsiteY17" fmla="*/ 803212 h 1854055"/>
                <a:gd name="connsiteX18" fmla="*/ 4076339 w 8300938"/>
                <a:gd name="connsiteY18" fmla="*/ 1153967 h 1854055"/>
                <a:gd name="connsiteX19" fmla="*/ 1609364 w 8300938"/>
                <a:gd name="connsiteY19" fmla="*/ 1639742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75828 w 8300938"/>
                <a:gd name="connsiteY17" fmla="*/ 803212 h 1854055"/>
                <a:gd name="connsiteX18" fmla="*/ 3982071 w 8300938"/>
                <a:gd name="connsiteY18" fmla="*/ 1012565 h 1854055"/>
                <a:gd name="connsiteX19" fmla="*/ 1609364 w 8300938"/>
                <a:gd name="connsiteY19" fmla="*/ 1639742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75828 w 8300938"/>
                <a:gd name="connsiteY17" fmla="*/ 803212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00678 w 8300938"/>
                <a:gd name="connsiteY4" fmla="*/ 406008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482788 w 8300938"/>
                <a:gd name="connsiteY5" fmla="*/ 225386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482788 w 8300938"/>
                <a:gd name="connsiteY5" fmla="*/ 225386 h 1854055"/>
                <a:gd name="connsiteX6" fmla="*/ 5205607 w 8300938"/>
                <a:gd name="connsiteY6" fmla="*/ 101167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482788 w 8300938"/>
                <a:gd name="connsiteY5" fmla="*/ 225386 h 1854055"/>
                <a:gd name="connsiteX6" fmla="*/ 5205607 w 8300938"/>
                <a:gd name="connsiteY6" fmla="*/ 101167 h 1854055"/>
                <a:gd name="connsiteX7" fmla="*/ 5671646 w 8300938"/>
                <a:gd name="connsiteY7" fmla="*/ 32825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482788 w 8300938"/>
                <a:gd name="connsiteY5" fmla="*/ 225386 h 1854055"/>
                <a:gd name="connsiteX6" fmla="*/ 5205607 w 8300938"/>
                <a:gd name="connsiteY6" fmla="*/ 101167 h 1854055"/>
                <a:gd name="connsiteX7" fmla="*/ 5671646 w 8300938"/>
                <a:gd name="connsiteY7" fmla="*/ 32825 h 1854055"/>
                <a:gd name="connsiteX8" fmla="*/ 6007816 w 8300938"/>
                <a:gd name="connsiteY8" fmla="*/ 0 h 1854055"/>
                <a:gd name="connsiteX9" fmla="*/ 6162893 w 8300938"/>
                <a:gd name="connsiteY9" fmla="*/ 18086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33550 w 8300938"/>
                <a:gd name="connsiteY10" fmla="*/ 270446 h 1901189"/>
                <a:gd name="connsiteX11" fmla="*/ 6575833 w 8300938"/>
                <a:gd name="connsiteY11" fmla="*/ 343944 h 1901189"/>
                <a:gd name="connsiteX12" fmla="*/ 6923831 w 8300938"/>
                <a:gd name="connsiteY12" fmla="*/ 450354 h 1901189"/>
                <a:gd name="connsiteX13" fmla="*/ 7384101 w 8300938"/>
                <a:gd name="connsiteY13" fmla="*/ 558984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575833 w 8300938"/>
                <a:gd name="connsiteY11" fmla="*/ 343944 h 1901189"/>
                <a:gd name="connsiteX12" fmla="*/ 6923831 w 8300938"/>
                <a:gd name="connsiteY12" fmla="*/ 450354 h 1901189"/>
                <a:gd name="connsiteX13" fmla="*/ 7384101 w 8300938"/>
                <a:gd name="connsiteY13" fmla="*/ 558984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641821 w 8300938"/>
                <a:gd name="connsiteY11" fmla="*/ 249676 h 1901189"/>
                <a:gd name="connsiteX12" fmla="*/ 6923831 w 8300938"/>
                <a:gd name="connsiteY12" fmla="*/ 450354 h 1901189"/>
                <a:gd name="connsiteX13" fmla="*/ 7384101 w 8300938"/>
                <a:gd name="connsiteY13" fmla="*/ 558984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641821 w 8300938"/>
                <a:gd name="connsiteY11" fmla="*/ 249676 h 1901189"/>
                <a:gd name="connsiteX12" fmla="*/ 6999245 w 8300938"/>
                <a:gd name="connsiteY12" fmla="*/ 365513 h 1901189"/>
                <a:gd name="connsiteX13" fmla="*/ 7384101 w 8300938"/>
                <a:gd name="connsiteY13" fmla="*/ 558984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641821 w 8300938"/>
                <a:gd name="connsiteY11" fmla="*/ 249676 h 1901189"/>
                <a:gd name="connsiteX12" fmla="*/ 6999245 w 8300938"/>
                <a:gd name="connsiteY12" fmla="*/ 365513 h 1901189"/>
                <a:gd name="connsiteX13" fmla="*/ 7384101 w 8300938"/>
                <a:gd name="connsiteY13" fmla="*/ 436435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641821 w 8300938"/>
                <a:gd name="connsiteY11" fmla="*/ 249676 h 1901189"/>
                <a:gd name="connsiteX12" fmla="*/ 6999245 w 8300938"/>
                <a:gd name="connsiteY12" fmla="*/ 365513 h 1901189"/>
                <a:gd name="connsiteX13" fmla="*/ 7384101 w 8300938"/>
                <a:gd name="connsiteY13" fmla="*/ 436435 h 1901189"/>
                <a:gd name="connsiteX14" fmla="*/ 7803882 w 8300938"/>
                <a:gd name="connsiteY14" fmla="*/ 372989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644"/>
                <a:gd name="connsiteY0" fmla="*/ 1518528 h 1901189"/>
                <a:gd name="connsiteX1" fmla="*/ 857281 w 8300644"/>
                <a:gd name="connsiteY1" fmla="*/ 1308331 h 1901189"/>
                <a:gd name="connsiteX2" fmla="*/ 1553687 w 8300644"/>
                <a:gd name="connsiteY2" fmla="*/ 1022875 h 1901189"/>
                <a:gd name="connsiteX3" fmla="*/ 2294280 w 8300644"/>
                <a:gd name="connsiteY3" fmla="*/ 643840 h 1901189"/>
                <a:gd name="connsiteX4" fmla="*/ 3600678 w 8300644"/>
                <a:gd name="connsiteY4" fmla="*/ 453142 h 1901189"/>
                <a:gd name="connsiteX5" fmla="*/ 4482788 w 8300644"/>
                <a:gd name="connsiteY5" fmla="*/ 272520 h 1901189"/>
                <a:gd name="connsiteX6" fmla="*/ 5205607 w 8300644"/>
                <a:gd name="connsiteY6" fmla="*/ 148301 h 1901189"/>
                <a:gd name="connsiteX7" fmla="*/ 5671646 w 8300644"/>
                <a:gd name="connsiteY7" fmla="*/ 79959 h 1901189"/>
                <a:gd name="connsiteX8" fmla="*/ 5922975 w 8300644"/>
                <a:gd name="connsiteY8" fmla="*/ 0 h 1901189"/>
                <a:gd name="connsiteX9" fmla="*/ 6162893 w 8300644"/>
                <a:gd name="connsiteY9" fmla="*/ 65220 h 1901189"/>
                <a:gd name="connsiteX10" fmla="*/ 6380684 w 8300644"/>
                <a:gd name="connsiteY10" fmla="*/ 166751 h 1901189"/>
                <a:gd name="connsiteX11" fmla="*/ 6641821 w 8300644"/>
                <a:gd name="connsiteY11" fmla="*/ 249676 h 1901189"/>
                <a:gd name="connsiteX12" fmla="*/ 6999245 w 8300644"/>
                <a:gd name="connsiteY12" fmla="*/ 365513 h 1901189"/>
                <a:gd name="connsiteX13" fmla="*/ 7384101 w 8300644"/>
                <a:gd name="connsiteY13" fmla="*/ 436435 h 1901189"/>
                <a:gd name="connsiteX14" fmla="*/ 7803882 w 8300644"/>
                <a:gd name="connsiteY14" fmla="*/ 372989 h 1901189"/>
                <a:gd name="connsiteX15" fmla="*/ 8291511 w 8300644"/>
                <a:gd name="connsiteY15" fmla="*/ 413923 h 1901189"/>
                <a:gd name="connsiteX16" fmla="*/ 8300644 w 8300644"/>
                <a:gd name="connsiteY16" fmla="*/ 1088626 h 1901189"/>
                <a:gd name="connsiteX17" fmla="*/ 6200413 w 8300644"/>
                <a:gd name="connsiteY17" fmla="*/ 822065 h 1901189"/>
                <a:gd name="connsiteX18" fmla="*/ 3982071 w 8300644"/>
                <a:gd name="connsiteY18" fmla="*/ 1059699 h 1901189"/>
                <a:gd name="connsiteX19" fmla="*/ 1392548 w 8300644"/>
                <a:gd name="connsiteY19" fmla="*/ 1573754 h 1901189"/>
                <a:gd name="connsiteX20" fmla="*/ 30596 w 8300644"/>
                <a:gd name="connsiteY20" fmla="*/ 1901189 h 1901189"/>
                <a:gd name="connsiteX21" fmla="*/ 0 w 8300644"/>
                <a:gd name="connsiteY21" fmla="*/ 1518528 h 1901189"/>
                <a:gd name="connsiteX0" fmla="*/ 0 w 8300644"/>
                <a:gd name="connsiteY0" fmla="*/ 1518528 h 1901189"/>
                <a:gd name="connsiteX1" fmla="*/ 857281 w 8300644"/>
                <a:gd name="connsiteY1" fmla="*/ 1308331 h 1901189"/>
                <a:gd name="connsiteX2" fmla="*/ 1515980 w 8300644"/>
                <a:gd name="connsiteY2" fmla="*/ 843766 h 1901189"/>
                <a:gd name="connsiteX3" fmla="*/ 2294280 w 8300644"/>
                <a:gd name="connsiteY3" fmla="*/ 643840 h 1901189"/>
                <a:gd name="connsiteX4" fmla="*/ 3600678 w 8300644"/>
                <a:gd name="connsiteY4" fmla="*/ 453142 h 1901189"/>
                <a:gd name="connsiteX5" fmla="*/ 4482788 w 8300644"/>
                <a:gd name="connsiteY5" fmla="*/ 272520 h 1901189"/>
                <a:gd name="connsiteX6" fmla="*/ 5205607 w 8300644"/>
                <a:gd name="connsiteY6" fmla="*/ 148301 h 1901189"/>
                <a:gd name="connsiteX7" fmla="*/ 5671646 w 8300644"/>
                <a:gd name="connsiteY7" fmla="*/ 79959 h 1901189"/>
                <a:gd name="connsiteX8" fmla="*/ 5922975 w 8300644"/>
                <a:gd name="connsiteY8" fmla="*/ 0 h 1901189"/>
                <a:gd name="connsiteX9" fmla="*/ 6162893 w 8300644"/>
                <a:gd name="connsiteY9" fmla="*/ 65220 h 1901189"/>
                <a:gd name="connsiteX10" fmla="*/ 6380684 w 8300644"/>
                <a:gd name="connsiteY10" fmla="*/ 166751 h 1901189"/>
                <a:gd name="connsiteX11" fmla="*/ 6641821 w 8300644"/>
                <a:gd name="connsiteY11" fmla="*/ 249676 h 1901189"/>
                <a:gd name="connsiteX12" fmla="*/ 6999245 w 8300644"/>
                <a:gd name="connsiteY12" fmla="*/ 365513 h 1901189"/>
                <a:gd name="connsiteX13" fmla="*/ 7384101 w 8300644"/>
                <a:gd name="connsiteY13" fmla="*/ 436435 h 1901189"/>
                <a:gd name="connsiteX14" fmla="*/ 7803882 w 8300644"/>
                <a:gd name="connsiteY14" fmla="*/ 372989 h 1901189"/>
                <a:gd name="connsiteX15" fmla="*/ 8291511 w 8300644"/>
                <a:gd name="connsiteY15" fmla="*/ 413923 h 1901189"/>
                <a:gd name="connsiteX16" fmla="*/ 8300644 w 8300644"/>
                <a:gd name="connsiteY16" fmla="*/ 1088626 h 1901189"/>
                <a:gd name="connsiteX17" fmla="*/ 6200413 w 8300644"/>
                <a:gd name="connsiteY17" fmla="*/ 822065 h 1901189"/>
                <a:gd name="connsiteX18" fmla="*/ 3982071 w 8300644"/>
                <a:gd name="connsiteY18" fmla="*/ 1059699 h 1901189"/>
                <a:gd name="connsiteX19" fmla="*/ 1392548 w 8300644"/>
                <a:gd name="connsiteY19" fmla="*/ 1573754 h 1901189"/>
                <a:gd name="connsiteX20" fmla="*/ 30596 w 8300644"/>
                <a:gd name="connsiteY20" fmla="*/ 1901189 h 1901189"/>
                <a:gd name="connsiteX21" fmla="*/ 0 w 8300644"/>
                <a:gd name="connsiteY21" fmla="*/ 1518528 h 1901189"/>
                <a:gd name="connsiteX0" fmla="*/ 0 w 8300644"/>
                <a:gd name="connsiteY0" fmla="*/ 1518528 h 1901189"/>
                <a:gd name="connsiteX1" fmla="*/ 772440 w 8300644"/>
                <a:gd name="connsiteY1" fmla="*/ 1204636 h 1901189"/>
                <a:gd name="connsiteX2" fmla="*/ 1515980 w 8300644"/>
                <a:gd name="connsiteY2" fmla="*/ 843766 h 1901189"/>
                <a:gd name="connsiteX3" fmla="*/ 2294280 w 8300644"/>
                <a:gd name="connsiteY3" fmla="*/ 643840 h 1901189"/>
                <a:gd name="connsiteX4" fmla="*/ 3600678 w 8300644"/>
                <a:gd name="connsiteY4" fmla="*/ 453142 h 1901189"/>
                <a:gd name="connsiteX5" fmla="*/ 4482788 w 8300644"/>
                <a:gd name="connsiteY5" fmla="*/ 272520 h 1901189"/>
                <a:gd name="connsiteX6" fmla="*/ 5205607 w 8300644"/>
                <a:gd name="connsiteY6" fmla="*/ 148301 h 1901189"/>
                <a:gd name="connsiteX7" fmla="*/ 5671646 w 8300644"/>
                <a:gd name="connsiteY7" fmla="*/ 79959 h 1901189"/>
                <a:gd name="connsiteX8" fmla="*/ 5922975 w 8300644"/>
                <a:gd name="connsiteY8" fmla="*/ 0 h 1901189"/>
                <a:gd name="connsiteX9" fmla="*/ 6162893 w 8300644"/>
                <a:gd name="connsiteY9" fmla="*/ 65220 h 1901189"/>
                <a:gd name="connsiteX10" fmla="*/ 6380684 w 8300644"/>
                <a:gd name="connsiteY10" fmla="*/ 166751 h 1901189"/>
                <a:gd name="connsiteX11" fmla="*/ 6641821 w 8300644"/>
                <a:gd name="connsiteY11" fmla="*/ 249676 h 1901189"/>
                <a:gd name="connsiteX12" fmla="*/ 6999245 w 8300644"/>
                <a:gd name="connsiteY12" fmla="*/ 365513 h 1901189"/>
                <a:gd name="connsiteX13" fmla="*/ 7384101 w 8300644"/>
                <a:gd name="connsiteY13" fmla="*/ 436435 h 1901189"/>
                <a:gd name="connsiteX14" fmla="*/ 7803882 w 8300644"/>
                <a:gd name="connsiteY14" fmla="*/ 372989 h 1901189"/>
                <a:gd name="connsiteX15" fmla="*/ 8291511 w 8300644"/>
                <a:gd name="connsiteY15" fmla="*/ 413923 h 1901189"/>
                <a:gd name="connsiteX16" fmla="*/ 8300644 w 8300644"/>
                <a:gd name="connsiteY16" fmla="*/ 1088626 h 1901189"/>
                <a:gd name="connsiteX17" fmla="*/ 6200413 w 8300644"/>
                <a:gd name="connsiteY17" fmla="*/ 822065 h 1901189"/>
                <a:gd name="connsiteX18" fmla="*/ 3982071 w 8300644"/>
                <a:gd name="connsiteY18" fmla="*/ 1059699 h 1901189"/>
                <a:gd name="connsiteX19" fmla="*/ 1392548 w 8300644"/>
                <a:gd name="connsiteY19" fmla="*/ 1573754 h 1901189"/>
                <a:gd name="connsiteX20" fmla="*/ 30596 w 8300644"/>
                <a:gd name="connsiteY20" fmla="*/ 1901189 h 1901189"/>
                <a:gd name="connsiteX21" fmla="*/ 0 w 8300644"/>
                <a:gd name="connsiteY21" fmla="*/ 1518528 h 1901189"/>
                <a:gd name="connsiteX0" fmla="*/ 44819 w 8270048"/>
                <a:gd name="connsiteY0" fmla="*/ 1471394 h 1901189"/>
                <a:gd name="connsiteX1" fmla="*/ 741844 w 8270048"/>
                <a:gd name="connsiteY1" fmla="*/ 1204636 h 1901189"/>
                <a:gd name="connsiteX2" fmla="*/ 1485384 w 8270048"/>
                <a:gd name="connsiteY2" fmla="*/ 843766 h 1901189"/>
                <a:gd name="connsiteX3" fmla="*/ 2263684 w 8270048"/>
                <a:gd name="connsiteY3" fmla="*/ 643840 h 1901189"/>
                <a:gd name="connsiteX4" fmla="*/ 3570082 w 8270048"/>
                <a:gd name="connsiteY4" fmla="*/ 453142 h 1901189"/>
                <a:gd name="connsiteX5" fmla="*/ 4452192 w 8270048"/>
                <a:gd name="connsiteY5" fmla="*/ 272520 h 1901189"/>
                <a:gd name="connsiteX6" fmla="*/ 5175011 w 8270048"/>
                <a:gd name="connsiteY6" fmla="*/ 148301 h 1901189"/>
                <a:gd name="connsiteX7" fmla="*/ 5641050 w 8270048"/>
                <a:gd name="connsiteY7" fmla="*/ 79959 h 1901189"/>
                <a:gd name="connsiteX8" fmla="*/ 5892379 w 8270048"/>
                <a:gd name="connsiteY8" fmla="*/ 0 h 1901189"/>
                <a:gd name="connsiteX9" fmla="*/ 6132297 w 8270048"/>
                <a:gd name="connsiteY9" fmla="*/ 65220 h 1901189"/>
                <a:gd name="connsiteX10" fmla="*/ 6350088 w 8270048"/>
                <a:gd name="connsiteY10" fmla="*/ 166751 h 1901189"/>
                <a:gd name="connsiteX11" fmla="*/ 6611225 w 8270048"/>
                <a:gd name="connsiteY11" fmla="*/ 249676 h 1901189"/>
                <a:gd name="connsiteX12" fmla="*/ 6968649 w 8270048"/>
                <a:gd name="connsiteY12" fmla="*/ 365513 h 1901189"/>
                <a:gd name="connsiteX13" fmla="*/ 7353505 w 8270048"/>
                <a:gd name="connsiteY13" fmla="*/ 436435 h 1901189"/>
                <a:gd name="connsiteX14" fmla="*/ 7773286 w 8270048"/>
                <a:gd name="connsiteY14" fmla="*/ 372989 h 1901189"/>
                <a:gd name="connsiteX15" fmla="*/ 8260915 w 8270048"/>
                <a:gd name="connsiteY15" fmla="*/ 413923 h 1901189"/>
                <a:gd name="connsiteX16" fmla="*/ 8270048 w 8270048"/>
                <a:gd name="connsiteY16" fmla="*/ 1088626 h 1901189"/>
                <a:gd name="connsiteX17" fmla="*/ 6169817 w 8270048"/>
                <a:gd name="connsiteY17" fmla="*/ 822065 h 1901189"/>
                <a:gd name="connsiteX18" fmla="*/ 3951475 w 8270048"/>
                <a:gd name="connsiteY18" fmla="*/ 1059699 h 1901189"/>
                <a:gd name="connsiteX19" fmla="*/ 1361952 w 8270048"/>
                <a:gd name="connsiteY19" fmla="*/ 1573754 h 1901189"/>
                <a:gd name="connsiteX20" fmla="*/ 0 w 8270048"/>
                <a:gd name="connsiteY20" fmla="*/ 1901189 h 1901189"/>
                <a:gd name="connsiteX21" fmla="*/ 44819 w 8270048"/>
                <a:gd name="connsiteY21" fmla="*/ 1471394 h 1901189"/>
                <a:gd name="connsiteX0" fmla="*/ 0 w 8281790"/>
                <a:gd name="connsiteY0" fmla="*/ 1471394 h 1901189"/>
                <a:gd name="connsiteX1" fmla="*/ 753586 w 8281790"/>
                <a:gd name="connsiteY1" fmla="*/ 1204636 h 1901189"/>
                <a:gd name="connsiteX2" fmla="*/ 1497126 w 8281790"/>
                <a:gd name="connsiteY2" fmla="*/ 843766 h 1901189"/>
                <a:gd name="connsiteX3" fmla="*/ 2275426 w 8281790"/>
                <a:gd name="connsiteY3" fmla="*/ 643840 h 1901189"/>
                <a:gd name="connsiteX4" fmla="*/ 3581824 w 8281790"/>
                <a:gd name="connsiteY4" fmla="*/ 453142 h 1901189"/>
                <a:gd name="connsiteX5" fmla="*/ 4463934 w 8281790"/>
                <a:gd name="connsiteY5" fmla="*/ 272520 h 1901189"/>
                <a:gd name="connsiteX6" fmla="*/ 5186753 w 8281790"/>
                <a:gd name="connsiteY6" fmla="*/ 148301 h 1901189"/>
                <a:gd name="connsiteX7" fmla="*/ 5652792 w 8281790"/>
                <a:gd name="connsiteY7" fmla="*/ 79959 h 1901189"/>
                <a:gd name="connsiteX8" fmla="*/ 5904121 w 8281790"/>
                <a:gd name="connsiteY8" fmla="*/ 0 h 1901189"/>
                <a:gd name="connsiteX9" fmla="*/ 6144039 w 8281790"/>
                <a:gd name="connsiteY9" fmla="*/ 65220 h 1901189"/>
                <a:gd name="connsiteX10" fmla="*/ 6361830 w 8281790"/>
                <a:gd name="connsiteY10" fmla="*/ 166751 h 1901189"/>
                <a:gd name="connsiteX11" fmla="*/ 6622967 w 8281790"/>
                <a:gd name="connsiteY11" fmla="*/ 249676 h 1901189"/>
                <a:gd name="connsiteX12" fmla="*/ 6980391 w 8281790"/>
                <a:gd name="connsiteY12" fmla="*/ 365513 h 1901189"/>
                <a:gd name="connsiteX13" fmla="*/ 7365247 w 8281790"/>
                <a:gd name="connsiteY13" fmla="*/ 436435 h 1901189"/>
                <a:gd name="connsiteX14" fmla="*/ 7785028 w 8281790"/>
                <a:gd name="connsiteY14" fmla="*/ 372989 h 1901189"/>
                <a:gd name="connsiteX15" fmla="*/ 8272657 w 8281790"/>
                <a:gd name="connsiteY15" fmla="*/ 413923 h 1901189"/>
                <a:gd name="connsiteX16" fmla="*/ 8281790 w 8281790"/>
                <a:gd name="connsiteY16" fmla="*/ 1088626 h 1901189"/>
                <a:gd name="connsiteX17" fmla="*/ 6181559 w 8281790"/>
                <a:gd name="connsiteY17" fmla="*/ 822065 h 1901189"/>
                <a:gd name="connsiteX18" fmla="*/ 3963217 w 8281790"/>
                <a:gd name="connsiteY18" fmla="*/ 1059699 h 1901189"/>
                <a:gd name="connsiteX19" fmla="*/ 1373694 w 8281790"/>
                <a:gd name="connsiteY19" fmla="*/ 1573754 h 1901189"/>
                <a:gd name="connsiteX20" fmla="*/ 11742 w 8281790"/>
                <a:gd name="connsiteY20" fmla="*/ 1901189 h 1901189"/>
                <a:gd name="connsiteX21" fmla="*/ 0 w 8281790"/>
                <a:gd name="connsiteY21" fmla="*/ 1471394 h 1901189"/>
                <a:gd name="connsiteX0" fmla="*/ 0 w 8281790"/>
                <a:gd name="connsiteY0" fmla="*/ 1471394 h 1901189"/>
                <a:gd name="connsiteX1" fmla="*/ 753586 w 8281790"/>
                <a:gd name="connsiteY1" fmla="*/ 1204636 h 1901189"/>
                <a:gd name="connsiteX2" fmla="*/ 1497126 w 8281790"/>
                <a:gd name="connsiteY2" fmla="*/ 843766 h 1901189"/>
                <a:gd name="connsiteX3" fmla="*/ 2275426 w 8281790"/>
                <a:gd name="connsiteY3" fmla="*/ 643840 h 1901189"/>
                <a:gd name="connsiteX4" fmla="*/ 3581824 w 8281790"/>
                <a:gd name="connsiteY4" fmla="*/ 453142 h 1901189"/>
                <a:gd name="connsiteX5" fmla="*/ 4463934 w 8281790"/>
                <a:gd name="connsiteY5" fmla="*/ 272520 h 1901189"/>
                <a:gd name="connsiteX6" fmla="*/ 5186753 w 8281790"/>
                <a:gd name="connsiteY6" fmla="*/ 148301 h 1901189"/>
                <a:gd name="connsiteX7" fmla="*/ 5652792 w 8281790"/>
                <a:gd name="connsiteY7" fmla="*/ 79959 h 1901189"/>
                <a:gd name="connsiteX8" fmla="*/ 5904121 w 8281790"/>
                <a:gd name="connsiteY8" fmla="*/ 0 h 1901189"/>
                <a:gd name="connsiteX9" fmla="*/ 6144039 w 8281790"/>
                <a:gd name="connsiteY9" fmla="*/ 65220 h 1901189"/>
                <a:gd name="connsiteX10" fmla="*/ 6361830 w 8281790"/>
                <a:gd name="connsiteY10" fmla="*/ 166751 h 1901189"/>
                <a:gd name="connsiteX11" fmla="*/ 6622967 w 8281790"/>
                <a:gd name="connsiteY11" fmla="*/ 249676 h 1901189"/>
                <a:gd name="connsiteX12" fmla="*/ 6980391 w 8281790"/>
                <a:gd name="connsiteY12" fmla="*/ 365513 h 1901189"/>
                <a:gd name="connsiteX13" fmla="*/ 7365247 w 8281790"/>
                <a:gd name="connsiteY13" fmla="*/ 436435 h 1901189"/>
                <a:gd name="connsiteX14" fmla="*/ 7785028 w 8281790"/>
                <a:gd name="connsiteY14" fmla="*/ 372989 h 1901189"/>
                <a:gd name="connsiteX15" fmla="*/ 8272657 w 8281790"/>
                <a:gd name="connsiteY15" fmla="*/ 413923 h 1901189"/>
                <a:gd name="connsiteX16" fmla="*/ 8281790 w 8281790"/>
                <a:gd name="connsiteY16" fmla="*/ 1088626 h 1901189"/>
                <a:gd name="connsiteX17" fmla="*/ 6181559 w 8281790"/>
                <a:gd name="connsiteY17" fmla="*/ 822065 h 1901189"/>
                <a:gd name="connsiteX18" fmla="*/ 3963217 w 8281790"/>
                <a:gd name="connsiteY18" fmla="*/ 1059699 h 1901189"/>
                <a:gd name="connsiteX19" fmla="*/ 1279426 w 8281790"/>
                <a:gd name="connsiteY19" fmla="*/ 1460632 h 1901189"/>
                <a:gd name="connsiteX20" fmla="*/ 11742 w 8281790"/>
                <a:gd name="connsiteY20" fmla="*/ 1901189 h 1901189"/>
                <a:gd name="connsiteX21" fmla="*/ 0 w 8281790"/>
                <a:gd name="connsiteY21" fmla="*/ 1471394 h 1901189"/>
                <a:gd name="connsiteX0" fmla="*/ 0 w 8281790"/>
                <a:gd name="connsiteY0" fmla="*/ 1471394 h 1901189"/>
                <a:gd name="connsiteX1" fmla="*/ 753586 w 8281790"/>
                <a:gd name="connsiteY1" fmla="*/ 1204636 h 1901189"/>
                <a:gd name="connsiteX2" fmla="*/ 1497126 w 8281790"/>
                <a:gd name="connsiteY2" fmla="*/ 843766 h 1901189"/>
                <a:gd name="connsiteX3" fmla="*/ 2275426 w 8281790"/>
                <a:gd name="connsiteY3" fmla="*/ 643840 h 1901189"/>
                <a:gd name="connsiteX4" fmla="*/ 3581824 w 8281790"/>
                <a:gd name="connsiteY4" fmla="*/ 453142 h 1901189"/>
                <a:gd name="connsiteX5" fmla="*/ 4463934 w 8281790"/>
                <a:gd name="connsiteY5" fmla="*/ 272520 h 1901189"/>
                <a:gd name="connsiteX6" fmla="*/ 5186753 w 8281790"/>
                <a:gd name="connsiteY6" fmla="*/ 148301 h 1901189"/>
                <a:gd name="connsiteX7" fmla="*/ 5652792 w 8281790"/>
                <a:gd name="connsiteY7" fmla="*/ 79959 h 1901189"/>
                <a:gd name="connsiteX8" fmla="*/ 5904121 w 8281790"/>
                <a:gd name="connsiteY8" fmla="*/ 0 h 1901189"/>
                <a:gd name="connsiteX9" fmla="*/ 6144039 w 8281790"/>
                <a:gd name="connsiteY9" fmla="*/ 65220 h 1901189"/>
                <a:gd name="connsiteX10" fmla="*/ 6361830 w 8281790"/>
                <a:gd name="connsiteY10" fmla="*/ 166751 h 1901189"/>
                <a:gd name="connsiteX11" fmla="*/ 6622967 w 8281790"/>
                <a:gd name="connsiteY11" fmla="*/ 249676 h 1901189"/>
                <a:gd name="connsiteX12" fmla="*/ 6980391 w 8281790"/>
                <a:gd name="connsiteY12" fmla="*/ 365513 h 1901189"/>
                <a:gd name="connsiteX13" fmla="*/ 7365247 w 8281790"/>
                <a:gd name="connsiteY13" fmla="*/ 436435 h 1901189"/>
                <a:gd name="connsiteX14" fmla="*/ 7785028 w 8281790"/>
                <a:gd name="connsiteY14" fmla="*/ 372989 h 1901189"/>
                <a:gd name="connsiteX15" fmla="*/ 8272657 w 8281790"/>
                <a:gd name="connsiteY15" fmla="*/ 413923 h 1901189"/>
                <a:gd name="connsiteX16" fmla="*/ 8281790 w 8281790"/>
                <a:gd name="connsiteY16" fmla="*/ 1088626 h 1901189"/>
                <a:gd name="connsiteX17" fmla="*/ 6181559 w 8281790"/>
                <a:gd name="connsiteY17" fmla="*/ 822065 h 1901189"/>
                <a:gd name="connsiteX18" fmla="*/ 3953790 w 8281790"/>
                <a:gd name="connsiteY18" fmla="*/ 908871 h 1901189"/>
                <a:gd name="connsiteX19" fmla="*/ 1279426 w 8281790"/>
                <a:gd name="connsiteY19" fmla="*/ 1460632 h 1901189"/>
                <a:gd name="connsiteX20" fmla="*/ 11742 w 8281790"/>
                <a:gd name="connsiteY20" fmla="*/ 1901189 h 1901189"/>
                <a:gd name="connsiteX21" fmla="*/ 0 w 8281790"/>
                <a:gd name="connsiteY21" fmla="*/ 1471394 h 1901189"/>
                <a:gd name="connsiteX0" fmla="*/ 0 w 8281790"/>
                <a:gd name="connsiteY0" fmla="*/ 1471394 h 1901189"/>
                <a:gd name="connsiteX1" fmla="*/ 753586 w 8281790"/>
                <a:gd name="connsiteY1" fmla="*/ 1204636 h 1901189"/>
                <a:gd name="connsiteX2" fmla="*/ 1497126 w 8281790"/>
                <a:gd name="connsiteY2" fmla="*/ 843766 h 1901189"/>
                <a:gd name="connsiteX3" fmla="*/ 2275426 w 8281790"/>
                <a:gd name="connsiteY3" fmla="*/ 643840 h 1901189"/>
                <a:gd name="connsiteX4" fmla="*/ 3581824 w 8281790"/>
                <a:gd name="connsiteY4" fmla="*/ 453142 h 1901189"/>
                <a:gd name="connsiteX5" fmla="*/ 4463934 w 8281790"/>
                <a:gd name="connsiteY5" fmla="*/ 272520 h 1901189"/>
                <a:gd name="connsiteX6" fmla="*/ 5186753 w 8281790"/>
                <a:gd name="connsiteY6" fmla="*/ 148301 h 1901189"/>
                <a:gd name="connsiteX7" fmla="*/ 5652792 w 8281790"/>
                <a:gd name="connsiteY7" fmla="*/ 79959 h 1901189"/>
                <a:gd name="connsiteX8" fmla="*/ 5904121 w 8281790"/>
                <a:gd name="connsiteY8" fmla="*/ 0 h 1901189"/>
                <a:gd name="connsiteX9" fmla="*/ 6144039 w 8281790"/>
                <a:gd name="connsiteY9" fmla="*/ 65220 h 1901189"/>
                <a:gd name="connsiteX10" fmla="*/ 6361830 w 8281790"/>
                <a:gd name="connsiteY10" fmla="*/ 166751 h 1901189"/>
                <a:gd name="connsiteX11" fmla="*/ 6622967 w 8281790"/>
                <a:gd name="connsiteY11" fmla="*/ 249676 h 1901189"/>
                <a:gd name="connsiteX12" fmla="*/ 6980391 w 8281790"/>
                <a:gd name="connsiteY12" fmla="*/ 365513 h 1901189"/>
                <a:gd name="connsiteX13" fmla="*/ 7365247 w 8281790"/>
                <a:gd name="connsiteY13" fmla="*/ 436435 h 1901189"/>
                <a:gd name="connsiteX14" fmla="*/ 7785028 w 8281790"/>
                <a:gd name="connsiteY14" fmla="*/ 372989 h 1901189"/>
                <a:gd name="connsiteX15" fmla="*/ 8272657 w 8281790"/>
                <a:gd name="connsiteY15" fmla="*/ 413923 h 1901189"/>
                <a:gd name="connsiteX16" fmla="*/ 8281790 w 8281790"/>
                <a:gd name="connsiteY16" fmla="*/ 1088626 h 1901189"/>
                <a:gd name="connsiteX17" fmla="*/ 6162705 w 8281790"/>
                <a:gd name="connsiteY17" fmla="*/ 699517 h 1901189"/>
                <a:gd name="connsiteX18" fmla="*/ 3953790 w 8281790"/>
                <a:gd name="connsiteY18" fmla="*/ 908871 h 1901189"/>
                <a:gd name="connsiteX19" fmla="*/ 1279426 w 8281790"/>
                <a:gd name="connsiteY19" fmla="*/ 1460632 h 1901189"/>
                <a:gd name="connsiteX20" fmla="*/ 11742 w 8281790"/>
                <a:gd name="connsiteY20" fmla="*/ 1901189 h 1901189"/>
                <a:gd name="connsiteX21" fmla="*/ 0 w 8281790"/>
                <a:gd name="connsiteY21" fmla="*/ 1471394 h 1901189"/>
                <a:gd name="connsiteX0" fmla="*/ 0 w 8310070"/>
                <a:gd name="connsiteY0" fmla="*/ 1471394 h 1901189"/>
                <a:gd name="connsiteX1" fmla="*/ 753586 w 8310070"/>
                <a:gd name="connsiteY1" fmla="*/ 1204636 h 1901189"/>
                <a:gd name="connsiteX2" fmla="*/ 1497126 w 8310070"/>
                <a:gd name="connsiteY2" fmla="*/ 843766 h 1901189"/>
                <a:gd name="connsiteX3" fmla="*/ 2275426 w 8310070"/>
                <a:gd name="connsiteY3" fmla="*/ 643840 h 1901189"/>
                <a:gd name="connsiteX4" fmla="*/ 3581824 w 8310070"/>
                <a:gd name="connsiteY4" fmla="*/ 453142 h 1901189"/>
                <a:gd name="connsiteX5" fmla="*/ 4463934 w 8310070"/>
                <a:gd name="connsiteY5" fmla="*/ 272520 h 1901189"/>
                <a:gd name="connsiteX6" fmla="*/ 5186753 w 8310070"/>
                <a:gd name="connsiteY6" fmla="*/ 148301 h 1901189"/>
                <a:gd name="connsiteX7" fmla="*/ 5652792 w 8310070"/>
                <a:gd name="connsiteY7" fmla="*/ 79959 h 1901189"/>
                <a:gd name="connsiteX8" fmla="*/ 5904121 w 8310070"/>
                <a:gd name="connsiteY8" fmla="*/ 0 h 1901189"/>
                <a:gd name="connsiteX9" fmla="*/ 6144039 w 8310070"/>
                <a:gd name="connsiteY9" fmla="*/ 65220 h 1901189"/>
                <a:gd name="connsiteX10" fmla="*/ 6361830 w 8310070"/>
                <a:gd name="connsiteY10" fmla="*/ 166751 h 1901189"/>
                <a:gd name="connsiteX11" fmla="*/ 6622967 w 8310070"/>
                <a:gd name="connsiteY11" fmla="*/ 249676 h 1901189"/>
                <a:gd name="connsiteX12" fmla="*/ 6980391 w 8310070"/>
                <a:gd name="connsiteY12" fmla="*/ 365513 h 1901189"/>
                <a:gd name="connsiteX13" fmla="*/ 7365247 w 8310070"/>
                <a:gd name="connsiteY13" fmla="*/ 436435 h 1901189"/>
                <a:gd name="connsiteX14" fmla="*/ 7785028 w 8310070"/>
                <a:gd name="connsiteY14" fmla="*/ 372989 h 1901189"/>
                <a:gd name="connsiteX15" fmla="*/ 8272657 w 8310070"/>
                <a:gd name="connsiteY15" fmla="*/ 413923 h 1901189"/>
                <a:gd name="connsiteX16" fmla="*/ 8310070 w 8310070"/>
                <a:gd name="connsiteY16" fmla="*/ 956651 h 1901189"/>
                <a:gd name="connsiteX17" fmla="*/ 6162705 w 8310070"/>
                <a:gd name="connsiteY17" fmla="*/ 699517 h 1901189"/>
                <a:gd name="connsiteX18" fmla="*/ 3953790 w 8310070"/>
                <a:gd name="connsiteY18" fmla="*/ 908871 h 1901189"/>
                <a:gd name="connsiteX19" fmla="*/ 1279426 w 8310070"/>
                <a:gd name="connsiteY19" fmla="*/ 1460632 h 1901189"/>
                <a:gd name="connsiteX20" fmla="*/ 11742 w 8310070"/>
                <a:gd name="connsiteY20" fmla="*/ 1901189 h 1901189"/>
                <a:gd name="connsiteX21" fmla="*/ 0 w 8310070"/>
                <a:gd name="connsiteY21" fmla="*/ 1471394 h 1901189"/>
                <a:gd name="connsiteX0" fmla="*/ 0 w 8300644"/>
                <a:gd name="connsiteY0" fmla="*/ 1339419 h 1901189"/>
                <a:gd name="connsiteX1" fmla="*/ 744160 w 8300644"/>
                <a:gd name="connsiteY1" fmla="*/ 1204636 h 1901189"/>
                <a:gd name="connsiteX2" fmla="*/ 1487700 w 8300644"/>
                <a:gd name="connsiteY2" fmla="*/ 843766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70965 w 8300644"/>
                <a:gd name="connsiteY12" fmla="*/ 365513 h 1901189"/>
                <a:gd name="connsiteX13" fmla="*/ 7355821 w 8300644"/>
                <a:gd name="connsiteY13" fmla="*/ 43643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697026 w 8300644"/>
                <a:gd name="connsiteY1" fmla="*/ 1148075 h 1901189"/>
                <a:gd name="connsiteX2" fmla="*/ 1487700 w 8300644"/>
                <a:gd name="connsiteY2" fmla="*/ 843766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70965 w 8300644"/>
                <a:gd name="connsiteY12" fmla="*/ 365513 h 1901189"/>
                <a:gd name="connsiteX13" fmla="*/ 7355821 w 8300644"/>
                <a:gd name="connsiteY13" fmla="*/ 43643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697026 w 8300644"/>
                <a:gd name="connsiteY1" fmla="*/ 1148075 h 1901189"/>
                <a:gd name="connsiteX2" fmla="*/ 1487700 w 8300644"/>
                <a:gd name="connsiteY2" fmla="*/ 843766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43643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697026 w 8300644"/>
                <a:gd name="connsiteY1" fmla="*/ 1148075 h 1901189"/>
                <a:gd name="connsiteX2" fmla="*/ 1487700 w 8300644"/>
                <a:gd name="connsiteY2" fmla="*/ 843766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697026 w 8300644"/>
                <a:gd name="connsiteY1" fmla="*/ 1148075 h 1901189"/>
                <a:gd name="connsiteX2" fmla="*/ 1402859 w 8300644"/>
                <a:gd name="connsiteY2" fmla="*/ 692937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659319 w 8300644"/>
                <a:gd name="connsiteY1" fmla="*/ 1053807 h 1901189"/>
                <a:gd name="connsiteX2" fmla="*/ 1402859 w 8300644"/>
                <a:gd name="connsiteY2" fmla="*/ 692937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10070"/>
                <a:gd name="connsiteY0" fmla="*/ 1216871 h 1901189"/>
                <a:gd name="connsiteX1" fmla="*/ 668745 w 8310070"/>
                <a:gd name="connsiteY1" fmla="*/ 1053807 h 1901189"/>
                <a:gd name="connsiteX2" fmla="*/ 1412285 w 8310070"/>
                <a:gd name="connsiteY2" fmla="*/ 692937 h 1901189"/>
                <a:gd name="connsiteX3" fmla="*/ 2275426 w 8310070"/>
                <a:gd name="connsiteY3" fmla="*/ 643840 h 1901189"/>
                <a:gd name="connsiteX4" fmla="*/ 3581824 w 8310070"/>
                <a:gd name="connsiteY4" fmla="*/ 453142 h 1901189"/>
                <a:gd name="connsiteX5" fmla="*/ 4463934 w 8310070"/>
                <a:gd name="connsiteY5" fmla="*/ 272520 h 1901189"/>
                <a:gd name="connsiteX6" fmla="*/ 5186753 w 8310070"/>
                <a:gd name="connsiteY6" fmla="*/ 148301 h 1901189"/>
                <a:gd name="connsiteX7" fmla="*/ 5652792 w 8310070"/>
                <a:gd name="connsiteY7" fmla="*/ 79959 h 1901189"/>
                <a:gd name="connsiteX8" fmla="*/ 5904121 w 8310070"/>
                <a:gd name="connsiteY8" fmla="*/ 0 h 1901189"/>
                <a:gd name="connsiteX9" fmla="*/ 6144039 w 8310070"/>
                <a:gd name="connsiteY9" fmla="*/ 65220 h 1901189"/>
                <a:gd name="connsiteX10" fmla="*/ 6361830 w 8310070"/>
                <a:gd name="connsiteY10" fmla="*/ 166751 h 1901189"/>
                <a:gd name="connsiteX11" fmla="*/ 6622967 w 8310070"/>
                <a:gd name="connsiteY11" fmla="*/ 249676 h 1901189"/>
                <a:gd name="connsiteX12" fmla="*/ 6961537 w 8310070"/>
                <a:gd name="connsiteY12" fmla="*/ 318379 h 1901189"/>
                <a:gd name="connsiteX13" fmla="*/ 7365247 w 8310070"/>
                <a:gd name="connsiteY13" fmla="*/ 379875 h 1901189"/>
                <a:gd name="connsiteX14" fmla="*/ 7785028 w 8310070"/>
                <a:gd name="connsiteY14" fmla="*/ 372989 h 1901189"/>
                <a:gd name="connsiteX15" fmla="*/ 8272657 w 8310070"/>
                <a:gd name="connsiteY15" fmla="*/ 413923 h 1901189"/>
                <a:gd name="connsiteX16" fmla="*/ 8310070 w 8310070"/>
                <a:gd name="connsiteY16" fmla="*/ 956651 h 1901189"/>
                <a:gd name="connsiteX17" fmla="*/ 6162705 w 8310070"/>
                <a:gd name="connsiteY17" fmla="*/ 699517 h 1901189"/>
                <a:gd name="connsiteX18" fmla="*/ 3953790 w 8310070"/>
                <a:gd name="connsiteY18" fmla="*/ 908871 h 1901189"/>
                <a:gd name="connsiteX19" fmla="*/ 1279426 w 8310070"/>
                <a:gd name="connsiteY19" fmla="*/ 1460632 h 1901189"/>
                <a:gd name="connsiteX20" fmla="*/ 11742 w 8310070"/>
                <a:gd name="connsiteY20" fmla="*/ 1901189 h 1901189"/>
                <a:gd name="connsiteX21" fmla="*/ 0 w 8310070"/>
                <a:gd name="connsiteY21" fmla="*/ 1216871 h 1901189"/>
                <a:gd name="connsiteX0" fmla="*/ 0 w 8310070"/>
                <a:gd name="connsiteY0" fmla="*/ 1216871 h 1901189"/>
                <a:gd name="connsiteX1" fmla="*/ 668745 w 8310070"/>
                <a:gd name="connsiteY1" fmla="*/ 1053807 h 1901189"/>
                <a:gd name="connsiteX2" fmla="*/ 1412285 w 8310070"/>
                <a:gd name="connsiteY2" fmla="*/ 692937 h 1901189"/>
                <a:gd name="connsiteX3" fmla="*/ 2190585 w 8310070"/>
                <a:gd name="connsiteY3" fmla="*/ 455304 h 1901189"/>
                <a:gd name="connsiteX4" fmla="*/ 3581824 w 8310070"/>
                <a:gd name="connsiteY4" fmla="*/ 453142 h 1901189"/>
                <a:gd name="connsiteX5" fmla="*/ 4463934 w 8310070"/>
                <a:gd name="connsiteY5" fmla="*/ 272520 h 1901189"/>
                <a:gd name="connsiteX6" fmla="*/ 5186753 w 8310070"/>
                <a:gd name="connsiteY6" fmla="*/ 148301 h 1901189"/>
                <a:gd name="connsiteX7" fmla="*/ 5652792 w 8310070"/>
                <a:gd name="connsiteY7" fmla="*/ 79959 h 1901189"/>
                <a:gd name="connsiteX8" fmla="*/ 5904121 w 8310070"/>
                <a:gd name="connsiteY8" fmla="*/ 0 h 1901189"/>
                <a:gd name="connsiteX9" fmla="*/ 6144039 w 8310070"/>
                <a:gd name="connsiteY9" fmla="*/ 65220 h 1901189"/>
                <a:gd name="connsiteX10" fmla="*/ 6361830 w 8310070"/>
                <a:gd name="connsiteY10" fmla="*/ 166751 h 1901189"/>
                <a:gd name="connsiteX11" fmla="*/ 6622967 w 8310070"/>
                <a:gd name="connsiteY11" fmla="*/ 249676 h 1901189"/>
                <a:gd name="connsiteX12" fmla="*/ 6961537 w 8310070"/>
                <a:gd name="connsiteY12" fmla="*/ 318379 h 1901189"/>
                <a:gd name="connsiteX13" fmla="*/ 7365247 w 8310070"/>
                <a:gd name="connsiteY13" fmla="*/ 379875 h 1901189"/>
                <a:gd name="connsiteX14" fmla="*/ 7785028 w 8310070"/>
                <a:gd name="connsiteY14" fmla="*/ 372989 h 1901189"/>
                <a:gd name="connsiteX15" fmla="*/ 8272657 w 8310070"/>
                <a:gd name="connsiteY15" fmla="*/ 413923 h 1901189"/>
                <a:gd name="connsiteX16" fmla="*/ 8310070 w 8310070"/>
                <a:gd name="connsiteY16" fmla="*/ 956651 h 1901189"/>
                <a:gd name="connsiteX17" fmla="*/ 6162705 w 8310070"/>
                <a:gd name="connsiteY17" fmla="*/ 699517 h 1901189"/>
                <a:gd name="connsiteX18" fmla="*/ 3953790 w 8310070"/>
                <a:gd name="connsiteY18" fmla="*/ 908871 h 1901189"/>
                <a:gd name="connsiteX19" fmla="*/ 1279426 w 8310070"/>
                <a:gd name="connsiteY19" fmla="*/ 1460632 h 1901189"/>
                <a:gd name="connsiteX20" fmla="*/ 11742 w 8310070"/>
                <a:gd name="connsiteY20" fmla="*/ 1901189 h 1901189"/>
                <a:gd name="connsiteX21" fmla="*/ 0 w 8310070"/>
                <a:gd name="connsiteY21" fmla="*/ 1216871 h 1901189"/>
                <a:gd name="connsiteX0" fmla="*/ 0 w 8310070"/>
                <a:gd name="connsiteY0" fmla="*/ 1216871 h 1901189"/>
                <a:gd name="connsiteX1" fmla="*/ 668745 w 8310070"/>
                <a:gd name="connsiteY1" fmla="*/ 1053807 h 1901189"/>
                <a:gd name="connsiteX2" fmla="*/ 1412285 w 8310070"/>
                <a:gd name="connsiteY2" fmla="*/ 692937 h 1901189"/>
                <a:gd name="connsiteX3" fmla="*/ 1636857 w 8310070"/>
                <a:gd name="connsiteY3" fmla="*/ 582173 h 1901189"/>
                <a:gd name="connsiteX4" fmla="*/ 2190585 w 8310070"/>
                <a:gd name="connsiteY4" fmla="*/ 455304 h 1901189"/>
                <a:gd name="connsiteX5" fmla="*/ 3581824 w 8310070"/>
                <a:gd name="connsiteY5" fmla="*/ 453142 h 1901189"/>
                <a:gd name="connsiteX6" fmla="*/ 4463934 w 8310070"/>
                <a:gd name="connsiteY6" fmla="*/ 272520 h 1901189"/>
                <a:gd name="connsiteX7" fmla="*/ 5186753 w 8310070"/>
                <a:gd name="connsiteY7" fmla="*/ 148301 h 1901189"/>
                <a:gd name="connsiteX8" fmla="*/ 5652792 w 8310070"/>
                <a:gd name="connsiteY8" fmla="*/ 79959 h 1901189"/>
                <a:gd name="connsiteX9" fmla="*/ 5904121 w 8310070"/>
                <a:gd name="connsiteY9" fmla="*/ 0 h 1901189"/>
                <a:gd name="connsiteX10" fmla="*/ 6144039 w 8310070"/>
                <a:gd name="connsiteY10" fmla="*/ 65220 h 1901189"/>
                <a:gd name="connsiteX11" fmla="*/ 6361830 w 8310070"/>
                <a:gd name="connsiteY11" fmla="*/ 166751 h 1901189"/>
                <a:gd name="connsiteX12" fmla="*/ 6622967 w 8310070"/>
                <a:gd name="connsiteY12" fmla="*/ 249676 h 1901189"/>
                <a:gd name="connsiteX13" fmla="*/ 6961537 w 8310070"/>
                <a:gd name="connsiteY13" fmla="*/ 318379 h 1901189"/>
                <a:gd name="connsiteX14" fmla="*/ 7365247 w 8310070"/>
                <a:gd name="connsiteY14" fmla="*/ 379875 h 1901189"/>
                <a:gd name="connsiteX15" fmla="*/ 7785028 w 8310070"/>
                <a:gd name="connsiteY15" fmla="*/ 372989 h 1901189"/>
                <a:gd name="connsiteX16" fmla="*/ 8272657 w 8310070"/>
                <a:gd name="connsiteY16" fmla="*/ 413923 h 1901189"/>
                <a:gd name="connsiteX17" fmla="*/ 8310070 w 8310070"/>
                <a:gd name="connsiteY17" fmla="*/ 956651 h 1901189"/>
                <a:gd name="connsiteX18" fmla="*/ 6162705 w 8310070"/>
                <a:gd name="connsiteY18" fmla="*/ 699517 h 1901189"/>
                <a:gd name="connsiteX19" fmla="*/ 3953790 w 8310070"/>
                <a:gd name="connsiteY19" fmla="*/ 908871 h 1901189"/>
                <a:gd name="connsiteX20" fmla="*/ 1279426 w 8310070"/>
                <a:gd name="connsiteY20" fmla="*/ 1460632 h 1901189"/>
                <a:gd name="connsiteX21" fmla="*/ 11742 w 8310070"/>
                <a:gd name="connsiteY21" fmla="*/ 1901189 h 1901189"/>
                <a:gd name="connsiteX22" fmla="*/ 0 w 8310070"/>
                <a:gd name="connsiteY22" fmla="*/ 1216871 h 1901189"/>
                <a:gd name="connsiteX0" fmla="*/ 0 w 8310070"/>
                <a:gd name="connsiteY0" fmla="*/ 1216871 h 1901189"/>
                <a:gd name="connsiteX1" fmla="*/ 668745 w 8310070"/>
                <a:gd name="connsiteY1" fmla="*/ 1053807 h 1901189"/>
                <a:gd name="connsiteX2" fmla="*/ 1261456 w 8310070"/>
                <a:gd name="connsiteY2" fmla="*/ 758925 h 1901189"/>
                <a:gd name="connsiteX3" fmla="*/ 1636857 w 8310070"/>
                <a:gd name="connsiteY3" fmla="*/ 582173 h 1901189"/>
                <a:gd name="connsiteX4" fmla="*/ 2190585 w 8310070"/>
                <a:gd name="connsiteY4" fmla="*/ 455304 h 1901189"/>
                <a:gd name="connsiteX5" fmla="*/ 3581824 w 8310070"/>
                <a:gd name="connsiteY5" fmla="*/ 453142 h 1901189"/>
                <a:gd name="connsiteX6" fmla="*/ 4463934 w 8310070"/>
                <a:gd name="connsiteY6" fmla="*/ 272520 h 1901189"/>
                <a:gd name="connsiteX7" fmla="*/ 5186753 w 8310070"/>
                <a:gd name="connsiteY7" fmla="*/ 148301 h 1901189"/>
                <a:gd name="connsiteX8" fmla="*/ 5652792 w 8310070"/>
                <a:gd name="connsiteY8" fmla="*/ 79959 h 1901189"/>
                <a:gd name="connsiteX9" fmla="*/ 5904121 w 8310070"/>
                <a:gd name="connsiteY9" fmla="*/ 0 h 1901189"/>
                <a:gd name="connsiteX10" fmla="*/ 6144039 w 8310070"/>
                <a:gd name="connsiteY10" fmla="*/ 65220 h 1901189"/>
                <a:gd name="connsiteX11" fmla="*/ 6361830 w 8310070"/>
                <a:gd name="connsiteY11" fmla="*/ 166751 h 1901189"/>
                <a:gd name="connsiteX12" fmla="*/ 6622967 w 8310070"/>
                <a:gd name="connsiteY12" fmla="*/ 249676 h 1901189"/>
                <a:gd name="connsiteX13" fmla="*/ 6961537 w 8310070"/>
                <a:gd name="connsiteY13" fmla="*/ 318379 h 1901189"/>
                <a:gd name="connsiteX14" fmla="*/ 7365247 w 8310070"/>
                <a:gd name="connsiteY14" fmla="*/ 379875 h 1901189"/>
                <a:gd name="connsiteX15" fmla="*/ 7785028 w 8310070"/>
                <a:gd name="connsiteY15" fmla="*/ 372989 h 1901189"/>
                <a:gd name="connsiteX16" fmla="*/ 8272657 w 8310070"/>
                <a:gd name="connsiteY16" fmla="*/ 413923 h 1901189"/>
                <a:gd name="connsiteX17" fmla="*/ 8310070 w 8310070"/>
                <a:gd name="connsiteY17" fmla="*/ 956651 h 1901189"/>
                <a:gd name="connsiteX18" fmla="*/ 6162705 w 8310070"/>
                <a:gd name="connsiteY18" fmla="*/ 699517 h 1901189"/>
                <a:gd name="connsiteX19" fmla="*/ 3953790 w 8310070"/>
                <a:gd name="connsiteY19" fmla="*/ 908871 h 1901189"/>
                <a:gd name="connsiteX20" fmla="*/ 1279426 w 8310070"/>
                <a:gd name="connsiteY20" fmla="*/ 1460632 h 1901189"/>
                <a:gd name="connsiteX21" fmla="*/ 11742 w 8310070"/>
                <a:gd name="connsiteY21" fmla="*/ 1901189 h 1901189"/>
                <a:gd name="connsiteX22" fmla="*/ 0 w 8310070"/>
                <a:gd name="connsiteY22" fmla="*/ 1216871 h 1901189"/>
                <a:gd name="connsiteX0" fmla="*/ 0 w 8310070"/>
                <a:gd name="connsiteY0" fmla="*/ 1216871 h 1901189"/>
                <a:gd name="connsiteX1" fmla="*/ 668745 w 8310070"/>
                <a:gd name="connsiteY1" fmla="*/ 1053807 h 1901189"/>
                <a:gd name="connsiteX2" fmla="*/ 1261456 w 8310070"/>
                <a:gd name="connsiteY2" fmla="*/ 758925 h 1901189"/>
                <a:gd name="connsiteX3" fmla="*/ 1636857 w 8310070"/>
                <a:gd name="connsiteY3" fmla="*/ 582173 h 1901189"/>
                <a:gd name="connsiteX4" fmla="*/ 2190585 w 8310070"/>
                <a:gd name="connsiteY4" fmla="*/ 455304 h 1901189"/>
                <a:gd name="connsiteX5" fmla="*/ 3478129 w 8310070"/>
                <a:gd name="connsiteY5" fmla="*/ 358874 h 1901189"/>
                <a:gd name="connsiteX6" fmla="*/ 4463934 w 8310070"/>
                <a:gd name="connsiteY6" fmla="*/ 272520 h 1901189"/>
                <a:gd name="connsiteX7" fmla="*/ 5186753 w 8310070"/>
                <a:gd name="connsiteY7" fmla="*/ 148301 h 1901189"/>
                <a:gd name="connsiteX8" fmla="*/ 5652792 w 8310070"/>
                <a:gd name="connsiteY8" fmla="*/ 79959 h 1901189"/>
                <a:gd name="connsiteX9" fmla="*/ 5904121 w 8310070"/>
                <a:gd name="connsiteY9" fmla="*/ 0 h 1901189"/>
                <a:gd name="connsiteX10" fmla="*/ 6144039 w 8310070"/>
                <a:gd name="connsiteY10" fmla="*/ 65220 h 1901189"/>
                <a:gd name="connsiteX11" fmla="*/ 6361830 w 8310070"/>
                <a:gd name="connsiteY11" fmla="*/ 166751 h 1901189"/>
                <a:gd name="connsiteX12" fmla="*/ 6622967 w 8310070"/>
                <a:gd name="connsiteY12" fmla="*/ 249676 h 1901189"/>
                <a:gd name="connsiteX13" fmla="*/ 6961537 w 8310070"/>
                <a:gd name="connsiteY13" fmla="*/ 318379 h 1901189"/>
                <a:gd name="connsiteX14" fmla="*/ 7365247 w 8310070"/>
                <a:gd name="connsiteY14" fmla="*/ 379875 h 1901189"/>
                <a:gd name="connsiteX15" fmla="*/ 7785028 w 8310070"/>
                <a:gd name="connsiteY15" fmla="*/ 372989 h 1901189"/>
                <a:gd name="connsiteX16" fmla="*/ 8272657 w 8310070"/>
                <a:gd name="connsiteY16" fmla="*/ 413923 h 1901189"/>
                <a:gd name="connsiteX17" fmla="*/ 8310070 w 8310070"/>
                <a:gd name="connsiteY17" fmla="*/ 956651 h 1901189"/>
                <a:gd name="connsiteX18" fmla="*/ 6162705 w 8310070"/>
                <a:gd name="connsiteY18" fmla="*/ 699517 h 1901189"/>
                <a:gd name="connsiteX19" fmla="*/ 3953790 w 8310070"/>
                <a:gd name="connsiteY19" fmla="*/ 908871 h 1901189"/>
                <a:gd name="connsiteX20" fmla="*/ 1279426 w 8310070"/>
                <a:gd name="connsiteY20" fmla="*/ 1460632 h 1901189"/>
                <a:gd name="connsiteX21" fmla="*/ 11742 w 8310070"/>
                <a:gd name="connsiteY21" fmla="*/ 1901189 h 1901189"/>
                <a:gd name="connsiteX22" fmla="*/ 0 w 8310070"/>
                <a:gd name="connsiteY22" fmla="*/ 1216871 h 1901189"/>
                <a:gd name="connsiteX0" fmla="*/ 0 w 8310070"/>
                <a:gd name="connsiteY0" fmla="*/ 1216871 h 1901189"/>
                <a:gd name="connsiteX1" fmla="*/ 668745 w 8310070"/>
                <a:gd name="connsiteY1" fmla="*/ 1053807 h 1901189"/>
                <a:gd name="connsiteX2" fmla="*/ 1261456 w 8310070"/>
                <a:gd name="connsiteY2" fmla="*/ 758925 h 1901189"/>
                <a:gd name="connsiteX3" fmla="*/ 1636857 w 8310070"/>
                <a:gd name="connsiteY3" fmla="*/ 582173 h 1901189"/>
                <a:gd name="connsiteX4" fmla="*/ 2190585 w 8310070"/>
                <a:gd name="connsiteY4" fmla="*/ 455304 h 1901189"/>
                <a:gd name="connsiteX5" fmla="*/ 3478129 w 8310070"/>
                <a:gd name="connsiteY5" fmla="*/ 358874 h 1901189"/>
                <a:gd name="connsiteX6" fmla="*/ 4397946 w 8310070"/>
                <a:gd name="connsiteY6" fmla="*/ 187679 h 1901189"/>
                <a:gd name="connsiteX7" fmla="*/ 5186753 w 8310070"/>
                <a:gd name="connsiteY7" fmla="*/ 148301 h 1901189"/>
                <a:gd name="connsiteX8" fmla="*/ 5652792 w 8310070"/>
                <a:gd name="connsiteY8" fmla="*/ 79959 h 1901189"/>
                <a:gd name="connsiteX9" fmla="*/ 5904121 w 8310070"/>
                <a:gd name="connsiteY9" fmla="*/ 0 h 1901189"/>
                <a:gd name="connsiteX10" fmla="*/ 6144039 w 8310070"/>
                <a:gd name="connsiteY10" fmla="*/ 65220 h 1901189"/>
                <a:gd name="connsiteX11" fmla="*/ 6361830 w 8310070"/>
                <a:gd name="connsiteY11" fmla="*/ 166751 h 1901189"/>
                <a:gd name="connsiteX12" fmla="*/ 6622967 w 8310070"/>
                <a:gd name="connsiteY12" fmla="*/ 249676 h 1901189"/>
                <a:gd name="connsiteX13" fmla="*/ 6961537 w 8310070"/>
                <a:gd name="connsiteY13" fmla="*/ 318379 h 1901189"/>
                <a:gd name="connsiteX14" fmla="*/ 7365247 w 8310070"/>
                <a:gd name="connsiteY14" fmla="*/ 379875 h 1901189"/>
                <a:gd name="connsiteX15" fmla="*/ 7785028 w 8310070"/>
                <a:gd name="connsiteY15" fmla="*/ 372989 h 1901189"/>
                <a:gd name="connsiteX16" fmla="*/ 8272657 w 8310070"/>
                <a:gd name="connsiteY16" fmla="*/ 413923 h 1901189"/>
                <a:gd name="connsiteX17" fmla="*/ 8310070 w 8310070"/>
                <a:gd name="connsiteY17" fmla="*/ 956651 h 1901189"/>
                <a:gd name="connsiteX18" fmla="*/ 6162705 w 8310070"/>
                <a:gd name="connsiteY18" fmla="*/ 699517 h 1901189"/>
                <a:gd name="connsiteX19" fmla="*/ 3953790 w 8310070"/>
                <a:gd name="connsiteY19" fmla="*/ 908871 h 1901189"/>
                <a:gd name="connsiteX20" fmla="*/ 1279426 w 8310070"/>
                <a:gd name="connsiteY20" fmla="*/ 1460632 h 1901189"/>
                <a:gd name="connsiteX21" fmla="*/ 11742 w 8310070"/>
                <a:gd name="connsiteY21" fmla="*/ 1901189 h 1901189"/>
                <a:gd name="connsiteX22" fmla="*/ 0 w 8310070"/>
                <a:gd name="connsiteY22" fmla="*/ 1216871 h 1901189"/>
                <a:gd name="connsiteX0" fmla="*/ 0 w 8310070"/>
                <a:gd name="connsiteY0" fmla="*/ 1216871 h 1901189"/>
                <a:gd name="connsiteX1" fmla="*/ 668745 w 8310070"/>
                <a:gd name="connsiteY1" fmla="*/ 1053807 h 1901189"/>
                <a:gd name="connsiteX2" fmla="*/ 1261456 w 8310070"/>
                <a:gd name="connsiteY2" fmla="*/ 758925 h 1901189"/>
                <a:gd name="connsiteX3" fmla="*/ 1636857 w 8310070"/>
                <a:gd name="connsiteY3" fmla="*/ 582173 h 1901189"/>
                <a:gd name="connsiteX4" fmla="*/ 2190585 w 8310070"/>
                <a:gd name="connsiteY4" fmla="*/ 455304 h 1901189"/>
                <a:gd name="connsiteX5" fmla="*/ 3478129 w 8310070"/>
                <a:gd name="connsiteY5" fmla="*/ 358874 h 1901189"/>
                <a:gd name="connsiteX6" fmla="*/ 4397946 w 8310070"/>
                <a:gd name="connsiteY6" fmla="*/ 187679 h 1901189"/>
                <a:gd name="connsiteX7" fmla="*/ 5149045 w 8310070"/>
                <a:gd name="connsiteY7" fmla="*/ 91741 h 1901189"/>
                <a:gd name="connsiteX8" fmla="*/ 5652792 w 8310070"/>
                <a:gd name="connsiteY8" fmla="*/ 79959 h 1901189"/>
                <a:gd name="connsiteX9" fmla="*/ 5904121 w 8310070"/>
                <a:gd name="connsiteY9" fmla="*/ 0 h 1901189"/>
                <a:gd name="connsiteX10" fmla="*/ 6144039 w 8310070"/>
                <a:gd name="connsiteY10" fmla="*/ 65220 h 1901189"/>
                <a:gd name="connsiteX11" fmla="*/ 6361830 w 8310070"/>
                <a:gd name="connsiteY11" fmla="*/ 166751 h 1901189"/>
                <a:gd name="connsiteX12" fmla="*/ 6622967 w 8310070"/>
                <a:gd name="connsiteY12" fmla="*/ 249676 h 1901189"/>
                <a:gd name="connsiteX13" fmla="*/ 6961537 w 8310070"/>
                <a:gd name="connsiteY13" fmla="*/ 318379 h 1901189"/>
                <a:gd name="connsiteX14" fmla="*/ 7365247 w 8310070"/>
                <a:gd name="connsiteY14" fmla="*/ 379875 h 1901189"/>
                <a:gd name="connsiteX15" fmla="*/ 7785028 w 8310070"/>
                <a:gd name="connsiteY15" fmla="*/ 372989 h 1901189"/>
                <a:gd name="connsiteX16" fmla="*/ 8272657 w 8310070"/>
                <a:gd name="connsiteY16" fmla="*/ 413923 h 1901189"/>
                <a:gd name="connsiteX17" fmla="*/ 8310070 w 8310070"/>
                <a:gd name="connsiteY17" fmla="*/ 956651 h 1901189"/>
                <a:gd name="connsiteX18" fmla="*/ 6162705 w 8310070"/>
                <a:gd name="connsiteY18" fmla="*/ 699517 h 1901189"/>
                <a:gd name="connsiteX19" fmla="*/ 3953790 w 8310070"/>
                <a:gd name="connsiteY19" fmla="*/ 908871 h 1901189"/>
                <a:gd name="connsiteX20" fmla="*/ 1279426 w 8310070"/>
                <a:gd name="connsiteY20" fmla="*/ 1460632 h 1901189"/>
                <a:gd name="connsiteX21" fmla="*/ 11742 w 8310070"/>
                <a:gd name="connsiteY21" fmla="*/ 1901189 h 1901189"/>
                <a:gd name="connsiteX22" fmla="*/ 0 w 8310070"/>
                <a:gd name="connsiteY22" fmla="*/ 1216871 h 1901189"/>
                <a:gd name="connsiteX0" fmla="*/ 0 w 8310070"/>
                <a:gd name="connsiteY0" fmla="*/ 1222962 h 1907280"/>
                <a:gd name="connsiteX1" fmla="*/ 668745 w 8310070"/>
                <a:gd name="connsiteY1" fmla="*/ 1059898 h 1907280"/>
                <a:gd name="connsiteX2" fmla="*/ 1261456 w 8310070"/>
                <a:gd name="connsiteY2" fmla="*/ 765016 h 1907280"/>
                <a:gd name="connsiteX3" fmla="*/ 1636857 w 8310070"/>
                <a:gd name="connsiteY3" fmla="*/ 588264 h 1907280"/>
                <a:gd name="connsiteX4" fmla="*/ 2190585 w 8310070"/>
                <a:gd name="connsiteY4" fmla="*/ 461395 h 1907280"/>
                <a:gd name="connsiteX5" fmla="*/ 3478129 w 8310070"/>
                <a:gd name="connsiteY5" fmla="*/ 364965 h 1907280"/>
                <a:gd name="connsiteX6" fmla="*/ 4397946 w 8310070"/>
                <a:gd name="connsiteY6" fmla="*/ 193770 h 1907280"/>
                <a:gd name="connsiteX7" fmla="*/ 5149045 w 8310070"/>
                <a:gd name="connsiteY7" fmla="*/ 97832 h 1907280"/>
                <a:gd name="connsiteX8" fmla="*/ 5596231 w 8310070"/>
                <a:gd name="connsiteY8" fmla="*/ 10635 h 1907280"/>
                <a:gd name="connsiteX9" fmla="*/ 5904121 w 8310070"/>
                <a:gd name="connsiteY9" fmla="*/ 6091 h 1907280"/>
                <a:gd name="connsiteX10" fmla="*/ 6144039 w 8310070"/>
                <a:gd name="connsiteY10" fmla="*/ 71311 h 1907280"/>
                <a:gd name="connsiteX11" fmla="*/ 6361830 w 8310070"/>
                <a:gd name="connsiteY11" fmla="*/ 172842 h 1907280"/>
                <a:gd name="connsiteX12" fmla="*/ 6622967 w 8310070"/>
                <a:gd name="connsiteY12" fmla="*/ 255767 h 1907280"/>
                <a:gd name="connsiteX13" fmla="*/ 6961537 w 8310070"/>
                <a:gd name="connsiteY13" fmla="*/ 324470 h 1907280"/>
                <a:gd name="connsiteX14" fmla="*/ 7365247 w 8310070"/>
                <a:gd name="connsiteY14" fmla="*/ 385966 h 1907280"/>
                <a:gd name="connsiteX15" fmla="*/ 7785028 w 8310070"/>
                <a:gd name="connsiteY15" fmla="*/ 379080 h 1907280"/>
                <a:gd name="connsiteX16" fmla="*/ 8272657 w 8310070"/>
                <a:gd name="connsiteY16" fmla="*/ 420014 h 1907280"/>
                <a:gd name="connsiteX17" fmla="*/ 8310070 w 8310070"/>
                <a:gd name="connsiteY17" fmla="*/ 962742 h 1907280"/>
                <a:gd name="connsiteX18" fmla="*/ 6162705 w 8310070"/>
                <a:gd name="connsiteY18" fmla="*/ 705608 h 1907280"/>
                <a:gd name="connsiteX19" fmla="*/ 3953790 w 8310070"/>
                <a:gd name="connsiteY19" fmla="*/ 914962 h 1907280"/>
                <a:gd name="connsiteX20" fmla="*/ 1279426 w 8310070"/>
                <a:gd name="connsiteY20" fmla="*/ 1466723 h 1907280"/>
                <a:gd name="connsiteX21" fmla="*/ 11742 w 8310070"/>
                <a:gd name="connsiteY21" fmla="*/ 1907280 h 1907280"/>
                <a:gd name="connsiteX22" fmla="*/ 0 w 8310070"/>
                <a:gd name="connsiteY22" fmla="*/ 1222962 h 1907280"/>
                <a:gd name="connsiteX0" fmla="*/ 0 w 8310070"/>
                <a:gd name="connsiteY0" fmla="*/ 1222962 h 1907280"/>
                <a:gd name="connsiteX1" fmla="*/ 668745 w 8310070"/>
                <a:gd name="connsiteY1" fmla="*/ 1059898 h 1907280"/>
                <a:gd name="connsiteX2" fmla="*/ 1261456 w 8310070"/>
                <a:gd name="connsiteY2" fmla="*/ 765016 h 1907280"/>
                <a:gd name="connsiteX3" fmla="*/ 1636857 w 8310070"/>
                <a:gd name="connsiteY3" fmla="*/ 588264 h 1907280"/>
                <a:gd name="connsiteX4" fmla="*/ 2190585 w 8310070"/>
                <a:gd name="connsiteY4" fmla="*/ 461395 h 1907280"/>
                <a:gd name="connsiteX5" fmla="*/ 3478129 w 8310070"/>
                <a:gd name="connsiteY5" fmla="*/ 364965 h 1907280"/>
                <a:gd name="connsiteX6" fmla="*/ 4397946 w 8310070"/>
                <a:gd name="connsiteY6" fmla="*/ 193770 h 1907280"/>
                <a:gd name="connsiteX7" fmla="*/ 5149045 w 8310070"/>
                <a:gd name="connsiteY7" fmla="*/ 97832 h 1907280"/>
                <a:gd name="connsiteX8" fmla="*/ 5596231 w 8310070"/>
                <a:gd name="connsiteY8" fmla="*/ 10635 h 1907280"/>
                <a:gd name="connsiteX9" fmla="*/ 5904121 w 8310070"/>
                <a:gd name="connsiteY9" fmla="*/ 6091 h 1907280"/>
                <a:gd name="connsiteX10" fmla="*/ 6144039 w 8310070"/>
                <a:gd name="connsiteY10" fmla="*/ 71311 h 1907280"/>
                <a:gd name="connsiteX11" fmla="*/ 6371256 w 8310070"/>
                <a:gd name="connsiteY11" fmla="*/ 88001 h 1907280"/>
                <a:gd name="connsiteX12" fmla="*/ 6622967 w 8310070"/>
                <a:gd name="connsiteY12" fmla="*/ 255767 h 1907280"/>
                <a:gd name="connsiteX13" fmla="*/ 6961537 w 8310070"/>
                <a:gd name="connsiteY13" fmla="*/ 324470 h 1907280"/>
                <a:gd name="connsiteX14" fmla="*/ 7365247 w 8310070"/>
                <a:gd name="connsiteY14" fmla="*/ 385966 h 1907280"/>
                <a:gd name="connsiteX15" fmla="*/ 7785028 w 8310070"/>
                <a:gd name="connsiteY15" fmla="*/ 379080 h 1907280"/>
                <a:gd name="connsiteX16" fmla="*/ 8272657 w 8310070"/>
                <a:gd name="connsiteY16" fmla="*/ 420014 h 1907280"/>
                <a:gd name="connsiteX17" fmla="*/ 8310070 w 8310070"/>
                <a:gd name="connsiteY17" fmla="*/ 962742 h 1907280"/>
                <a:gd name="connsiteX18" fmla="*/ 6162705 w 8310070"/>
                <a:gd name="connsiteY18" fmla="*/ 705608 h 1907280"/>
                <a:gd name="connsiteX19" fmla="*/ 3953790 w 8310070"/>
                <a:gd name="connsiteY19" fmla="*/ 914962 h 1907280"/>
                <a:gd name="connsiteX20" fmla="*/ 1279426 w 8310070"/>
                <a:gd name="connsiteY20" fmla="*/ 1466723 h 1907280"/>
                <a:gd name="connsiteX21" fmla="*/ 11742 w 8310070"/>
                <a:gd name="connsiteY21" fmla="*/ 1907280 h 1907280"/>
                <a:gd name="connsiteX22" fmla="*/ 0 w 8310070"/>
                <a:gd name="connsiteY22" fmla="*/ 1222962 h 1907280"/>
                <a:gd name="connsiteX0" fmla="*/ 0 w 8310070"/>
                <a:gd name="connsiteY0" fmla="*/ 1222962 h 1907280"/>
                <a:gd name="connsiteX1" fmla="*/ 668745 w 8310070"/>
                <a:gd name="connsiteY1" fmla="*/ 1059898 h 1907280"/>
                <a:gd name="connsiteX2" fmla="*/ 1261456 w 8310070"/>
                <a:gd name="connsiteY2" fmla="*/ 765016 h 1907280"/>
                <a:gd name="connsiteX3" fmla="*/ 1636857 w 8310070"/>
                <a:gd name="connsiteY3" fmla="*/ 588264 h 1907280"/>
                <a:gd name="connsiteX4" fmla="*/ 2190585 w 8310070"/>
                <a:gd name="connsiteY4" fmla="*/ 461395 h 1907280"/>
                <a:gd name="connsiteX5" fmla="*/ 3478129 w 8310070"/>
                <a:gd name="connsiteY5" fmla="*/ 364965 h 1907280"/>
                <a:gd name="connsiteX6" fmla="*/ 4397946 w 8310070"/>
                <a:gd name="connsiteY6" fmla="*/ 193770 h 1907280"/>
                <a:gd name="connsiteX7" fmla="*/ 5149045 w 8310070"/>
                <a:gd name="connsiteY7" fmla="*/ 97832 h 1907280"/>
                <a:gd name="connsiteX8" fmla="*/ 5596231 w 8310070"/>
                <a:gd name="connsiteY8" fmla="*/ 10635 h 1907280"/>
                <a:gd name="connsiteX9" fmla="*/ 5904121 w 8310070"/>
                <a:gd name="connsiteY9" fmla="*/ 6091 h 1907280"/>
                <a:gd name="connsiteX10" fmla="*/ 6087478 w 8310070"/>
                <a:gd name="connsiteY10" fmla="*/ 33604 h 1907280"/>
                <a:gd name="connsiteX11" fmla="*/ 6371256 w 8310070"/>
                <a:gd name="connsiteY11" fmla="*/ 88001 h 1907280"/>
                <a:gd name="connsiteX12" fmla="*/ 6622967 w 8310070"/>
                <a:gd name="connsiteY12" fmla="*/ 255767 h 1907280"/>
                <a:gd name="connsiteX13" fmla="*/ 6961537 w 8310070"/>
                <a:gd name="connsiteY13" fmla="*/ 324470 h 1907280"/>
                <a:gd name="connsiteX14" fmla="*/ 7365247 w 8310070"/>
                <a:gd name="connsiteY14" fmla="*/ 385966 h 1907280"/>
                <a:gd name="connsiteX15" fmla="*/ 7785028 w 8310070"/>
                <a:gd name="connsiteY15" fmla="*/ 379080 h 1907280"/>
                <a:gd name="connsiteX16" fmla="*/ 8272657 w 8310070"/>
                <a:gd name="connsiteY16" fmla="*/ 420014 h 1907280"/>
                <a:gd name="connsiteX17" fmla="*/ 8310070 w 8310070"/>
                <a:gd name="connsiteY17" fmla="*/ 962742 h 1907280"/>
                <a:gd name="connsiteX18" fmla="*/ 6162705 w 8310070"/>
                <a:gd name="connsiteY18" fmla="*/ 705608 h 1907280"/>
                <a:gd name="connsiteX19" fmla="*/ 3953790 w 8310070"/>
                <a:gd name="connsiteY19" fmla="*/ 914962 h 1907280"/>
                <a:gd name="connsiteX20" fmla="*/ 1279426 w 8310070"/>
                <a:gd name="connsiteY20" fmla="*/ 1466723 h 1907280"/>
                <a:gd name="connsiteX21" fmla="*/ 11742 w 8310070"/>
                <a:gd name="connsiteY21" fmla="*/ 1907280 h 1907280"/>
                <a:gd name="connsiteX22" fmla="*/ 0 w 8310070"/>
                <a:gd name="connsiteY22" fmla="*/ 1222962 h 1907280"/>
                <a:gd name="connsiteX0" fmla="*/ 0 w 8310070"/>
                <a:gd name="connsiteY0" fmla="*/ 1222962 h 1907280"/>
                <a:gd name="connsiteX1" fmla="*/ 668745 w 8310070"/>
                <a:gd name="connsiteY1" fmla="*/ 1059898 h 1907280"/>
                <a:gd name="connsiteX2" fmla="*/ 1261456 w 8310070"/>
                <a:gd name="connsiteY2" fmla="*/ 765016 h 1907280"/>
                <a:gd name="connsiteX3" fmla="*/ 1636857 w 8310070"/>
                <a:gd name="connsiteY3" fmla="*/ 588264 h 1907280"/>
                <a:gd name="connsiteX4" fmla="*/ 2190585 w 8310070"/>
                <a:gd name="connsiteY4" fmla="*/ 461395 h 1907280"/>
                <a:gd name="connsiteX5" fmla="*/ 3478129 w 8310070"/>
                <a:gd name="connsiteY5" fmla="*/ 364965 h 1907280"/>
                <a:gd name="connsiteX6" fmla="*/ 4397946 w 8310070"/>
                <a:gd name="connsiteY6" fmla="*/ 193770 h 1907280"/>
                <a:gd name="connsiteX7" fmla="*/ 5149045 w 8310070"/>
                <a:gd name="connsiteY7" fmla="*/ 97832 h 1907280"/>
                <a:gd name="connsiteX8" fmla="*/ 5596231 w 8310070"/>
                <a:gd name="connsiteY8" fmla="*/ 10635 h 1907280"/>
                <a:gd name="connsiteX9" fmla="*/ 5904121 w 8310070"/>
                <a:gd name="connsiteY9" fmla="*/ 6091 h 1907280"/>
                <a:gd name="connsiteX10" fmla="*/ 6087478 w 8310070"/>
                <a:gd name="connsiteY10" fmla="*/ 33604 h 1907280"/>
                <a:gd name="connsiteX11" fmla="*/ 6371256 w 8310070"/>
                <a:gd name="connsiteY11" fmla="*/ 88001 h 1907280"/>
                <a:gd name="connsiteX12" fmla="*/ 6613540 w 8310070"/>
                <a:gd name="connsiteY12" fmla="*/ 152072 h 1907280"/>
                <a:gd name="connsiteX13" fmla="*/ 6961537 w 8310070"/>
                <a:gd name="connsiteY13" fmla="*/ 324470 h 1907280"/>
                <a:gd name="connsiteX14" fmla="*/ 7365247 w 8310070"/>
                <a:gd name="connsiteY14" fmla="*/ 385966 h 1907280"/>
                <a:gd name="connsiteX15" fmla="*/ 7785028 w 8310070"/>
                <a:gd name="connsiteY15" fmla="*/ 379080 h 1907280"/>
                <a:gd name="connsiteX16" fmla="*/ 8272657 w 8310070"/>
                <a:gd name="connsiteY16" fmla="*/ 420014 h 1907280"/>
                <a:gd name="connsiteX17" fmla="*/ 8310070 w 8310070"/>
                <a:gd name="connsiteY17" fmla="*/ 962742 h 1907280"/>
                <a:gd name="connsiteX18" fmla="*/ 6162705 w 8310070"/>
                <a:gd name="connsiteY18" fmla="*/ 705608 h 1907280"/>
                <a:gd name="connsiteX19" fmla="*/ 3953790 w 8310070"/>
                <a:gd name="connsiteY19" fmla="*/ 914962 h 1907280"/>
                <a:gd name="connsiteX20" fmla="*/ 1279426 w 8310070"/>
                <a:gd name="connsiteY20" fmla="*/ 1466723 h 1907280"/>
                <a:gd name="connsiteX21" fmla="*/ 11742 w 8310070"/>
                <a:gd name="connsiteY21" fmla="*/ 1907280 h 1907280"/>
                <a:gd name="connsiteX22" fmla="*/ 0 w 8310070"/>
                <a:gd name="connsiteY22" fmla="*/ 1222962 h 1907280"/>
                <a:gd name="connsiteX0" fmla="*/ 0 w 8310070"/>
                <a:gd name="connsiteY0" fmla="*/ 1222962 h 1907280"/>
                <a:gd name="connsiteX1" fmla="*/ 668745 w 8310070"/>
                <a:gd name="connsiteY1" fmla="*/ 1059898 h 1907280"/>
                <a:gd name="connsiteX2" fmla="*/ 1261456 w 8310070"/>
                <a:gd name="connsiteY2" fmla="*/ 765016 h 1907280"/>
                <a:gd name="connsiteX3" fmla="*/ 1636857 w 8310070"/>
                <a:gd name="connsiteY3" fmla="*/ 588264 h 1907280"/>
                <a:gd name="connsiteX4" fmla="*/ 2190585 w 8310070"/>
                <a:gd name="connsiteY4" fmla="*/ 461395 h 1907280"/>
                <a:gd name="connsiteX5" fmla="*/ 3478129 w 8310070"/>
                <a:gd name="connsiteY5" fmla="*/ 364965 h 1907280"/>
                <a:gd name="connsiteX6" fmla="*/ 4397946 w 8310070"/>
                <a:gd name="connsiteY6" fmla="*/ 193770 h 1907280"/>
                <a:gd name="connsiteX7" fmla="*/ 5149045 w 8310070"/>
                <a:gd name="connsiteY7" fmla="*/ 97832 h 1907280"/>
                <a:gd name="connsiteX8" fmla="*/ 5596231 w 8310070"/>
                <a:gd name="connsiteY8" fmla="*/ 10635 h 1907280"/>
                <a:gd name="connsiteX9" fmla="*/ 5904121 w 8310070"/>
                <a:gd name="connsiteY9" fmla="*/ 6091 h 1907280"/>
                <a:gd name="connsiteX10" fmla="*/ 6087478 w 8310070"/>
                <a:gd name="connsiteY10" fmla="*/ 33604 h 1907280"/>
                <a:gd name="connsiteX11" fmla="*/ 6371256 w 8310070"/>
                <a:gd name="connsiteY11" fmla="*/ 88001 h 1907280"/>
                <a:gd name="connsiteX12" fmla="*/ 6613540 w 8310070"/>
                <a:gd name="connsiteY12" fmla="*/ 152072 h 1907280"/>
                <a:gd name="connsiteX13" fmla="*/ 7027525 w 8310070"/>
                <a:gd name="connsiteY13" fmla="*/ 230202 h 1907280"/>
                <a:gd name="connsiteX14" fmla="*/ 7365247 w 8310070"/>
                <a:gd name="connsiteY14" fmla="*/ 385966 h 1907280"/>
                <a:gd name="connsiteX15" fmla="*/ 7785028 w 8310070"/>
                <a:gd name="connsiteY15" fmla="*/ 379080 h 1907280"/>
                <a:gd name="connsiteX16" fmla="*/ 8272657 w 8310070"/>
                <a:gd name="connsiteY16" fmla="*/ 420014 h 1907280"/>
                <a:gd name="connsiteX17" fmla="*/ 8310070 w 8310070"/>
                <a:gd name="connsiteY17" fmla="*/ 962742 h 1907280"/>
                <a:gd name="connsiteX18" fmla="*/ 6162705 w 8310070"/>
                <a:gd name="connsiteY18" fmla="*/ 705608 h 1907280"/>
                <a:gd name="connsiteX19" fmla="*/ 3953790 w 8310070"/>
                <a:gd name="connsiteY19" fmla="*/ 914962 h 1907280"/>
                <a:gd name="connsiteX20" fmla="*/ 1279426 w 8310070"/>
                <a:gd name="connsiteY20" fmla="*/ 1466723 h 1907280"/>
                <a:gd name="connsiteX21" fmla="*/ 11742 w 8310070"/>
                <a:gd name="connsiteY21" fmla="*/ 1907280 h 1907280"/>
                <a:gd name="connsiteX22" fmla="*/ 0 w 8310070"/>
                <a:gd name="connsiteY22" fmla="*/ 1222962 h 1907280"/>
                <a:gd name="connsiteX0" fmla="*/ 0 w 8310070"/>
                <a:gd name="connsiteY0" fmla="*/ 1222962 h 1907280"/>
                <a:gd name="connsiteX1" fmla="*/ 668745 w 8310070"/>
                <a:gd name="connsiteY1" fmla="*/ 1059898 h 1907280"/>
                <a:gd name="connsiteX2" fmla="*/ 1261456 w 8310070"/>
                <a:gd name="connsiteY2" fmla="*/ 765016 h 1907280"/>
                <a:gd name="connsiteX3" fmla="*/ 1636857 w 8310070"/>
                <a:gd name="connsiteY3" fmla="*/ 588264 h 1907280"/>
                <a:gd name="connsiteX4" fmla="*/ 2190585 w 8310070"/>
                <a:gd name="connsiteY4" fmla="*/ 461395 h 1907280"/>
                <a:gd name="connsiteX5" fmla="*/ 3478129 w 8310070"/>
                <a:gd name="connsiteY5" fmla="*/ 364965 h 1907280"/>
                <a:gd name="connsiteX6" fmla="*/ 4397946 w 8310070"/>
                <a:gd name="connsiteY6" fmla="*/ 193770 h 1907280"/>
                <a:gd name="connsiteX7" fmla="*/ 5149045 w 8310070"/>
                <a:gd name="connsiteY7" fmla="*/ 97832 h 1907280"/>
                <a:gd name="connsiteX8" fmla="*/ 5596231 w 8310070"/>
                <a:gd name="connsiteY8" fmla="*/ 10635 h 1907280"/>
                <a:gd name="connsiteX9" fmla="*/ 5904121 w 8310070"/>
                <a:gd name="connsiteY9" fmla="*/ 6091 h 1907280"/>
                <a:gd name="connsiteX10" fmla="*/ 6087478 w 8310070"/>
                <a:gd name="connsiteY10" fmla="*/ 33604 h 1907280"/>
                <a:gd name="connsiteX11" fmla="*/ 6371256 w 8310070"/>
                <a:gd name="connsiteY11" fmla="*/ 88001 h 1907280"/>
                <a:gd name="connsiteX12" fmla="*/ 6613540 w 8310070"/>
                <a:gd name="connsiteY12" fmla="*/ 152072 h 1907280"/>
                <a:gd name="connsiteX13" fmla="*/ 7027525 w 8310070"/>
                <a:gd name="connsiteY13" fmla="*/ 230202 h 1907280"/>
                <a:gd name="connsiteX14" fmla="*/ 7346393 w 8310070"/>
                <a:gd name="connsiteY14" fmla="*/ 253990 h 1907280"/>
                <a:gd name="connsiteX15" fmla="*/ 7785028 w 8310070"/>
                <a:gd name="connsiteY15" fmla="*/ 379080 h 1907280"/>
                <a:gd name="connsiteX16" fmla="*/ 8272657 w 8310070"/>
                <a:gd name="connsiteY16" fmla="*/ 420014 h 1907280"/>
                <a:gd name="connsiteX17" fmla="*/ 8310070 w 8310070"/>
                <a:gd name="connsiteY17" fmla="*/ 962742 h 1907280"/>
                <a:gd name="connsiteX18" fmla="*/ 6162705 w 8310070"/>
                <a:gd name="connsiteY18" fmla="*/ 705608 h 1907280"/>
                <a:gd name="connsiteX19" fmla="*/ 3953790 w 8310070"/>
                <a:gd name="connsiteY19" fmla="*/ 914962 h 1907280"/>
                <a:gd name="connsiteX20" fmla="*/ 1279426 w 8310070"/>
                <a:gd name="connsiteY20" fmla="*/ 1466723 h 1907280"/>
                <a:gd name="connsiteX21" fmla="*/ 11742 w 8310070"/>
                <a:gd name="connsiteY21" fmla="*/ 1907280 h 1907280"/>
                <a:gd name="connsiteX22" fmla="*/ 0 w 8310070"/>
                <a:gd name="connsiteY22" fmla="*/ 1222962 h 1907280"/>
                <a:gd name="connsiteX0" fmla="*/ 0 w 8310070"/>
                <a:gd name="connsiteY0" fmla="*/ 1222962 h 1907280"/>
                <a:gd name="connsiteX1" fmla="*/ 668745 w 8310070"/>
                <a:gd name="connsiteY1" fmla="*/ 1059898 h 1907280"/>
                <a:gd name="connsiteX2" fmla="*/ 1261456 w 8310070"/>
                <a:gd name="connsiteY2" fmla="*/ 765016 h 1907280"/>
                <a:gd name="connsiteX3" fmla="*/ 1636857 w 8310070"/>
                <a:gd name="connsiteY3" fmla="*/ 588264 h 1907280"/>
                <a:gd name="connsiteX4" fmla="*/ 2190585 w 8310070"/>
                <a:gd name="connsiteY4" fmla="*/ 461395 h 1907280"/>
                <a:gd name="connsiteX5" fmla="*/ 3478129 w 8310070"/>
                <a:gd name="connsiteY5" fmla="*/ 364965 h 1907280"/>
                <a:gd name="connsiteX6" fmla="*/ 4397946 w 8310070"/>
                <a:gd name="connsiteY6" fmla="*/ 193770 h 1907280"/>
                <a:gd name="connsiteX7" fmla="*/ 5149045 w 8310070"/>
                <a:gd name="connsiteY7" fmla="*/ 97832 h 1907280"/>
                <a:gd name="connsiteX8" fmla="*/ 5596231 w 8310070"/>
                <a:gd name="connsiteY8" fmla="*/ 10635 h 1907280"/>
                <a:gd name="connsiteX9" fmla="*/ 5904121 w 8310070"/>
                <a:gd name="connsiteY9" fmla="*/ 6091 h 1907280"/>
                <a:gd name="connsiteX10" fmla="*/ 6087478 w 8310070"/>
                <a:gd name="connsiteY10" fmla="*/ 33604 h 1907280"/>
                <a:gd name="connsiteX11" fmla="*/ 6371256 w 8310070"/>
                <a:gd name="connsiteY11" fmla="*/ 88001 h 1907280"/>
                <a:gd name="connsiteX12" fmla="*/ 6613540 w 8310070"/>
                <a:gd name="connsiteY12" fmla="*/ 152072 h 1907280"/>
                <a:gd name="connsiteX13" fmla="*/ 7027525 w 8310070"/>
                <a:gd name="connsiteY13" fmla="*/ 230202 h 1907280"/>
                <a:gd name="connsiteX14" fmla="*/ 7346393 w 8310070"/>
                <a:gd name="connsiteY14" fmla="*/ 253990 h 1907280"/>
                <a:gd name="connsiteX15" fmla="*/ 7813308 w 8310070"/>
                <a:gd name="connsiteY15" fmla="*/ 303665 h 1907280"/>
                <a:gd name="connsiteX16" fmla="*/ 8272657 w 8310070"/>
                <a:gd name="connsiteY16" fmla="*/ 420014 h 1907280"/>
                <a:gd name="connsiteX17" fmla="*/ 8310070 w 8310070"/>
                <a:gd name="connsiteY17" fmla="*/ 962742 h 1907280"/>
                <a:gd name="connsiteX18" fmla="*/ 6162705 w 8310070"/>
                <a:gd name="connsiteY18" fmla="*/ 705608 h 1907280"/>
                <a:gd name="connsiteX19" fmla="*/ 3953790 w 8310070"/>
                <a:gd name="connsiteY19" fmla="*/ 914962 h 1907280"/>
                <a:gd name="connsiteX20" fmla="*/ 1279426 w 8310070"/>
                <a:gd name="connsiteY20" fmla="*/ 1466723 h 1907280"/>
                <a:gd name="connsiteX21" fmla="*/ 11742 w 8310070"/>
                <a:gd name="connsiteY21" fmla="*/ 1907280 h 1907280"/>
                <a:gd name="connsiteX22" fmla="*/ 0 w 8310070"/>
                <a:gd name="connsiteY22" fmla="*/ 1222962 h 1907280"/>
                <a:gd name="connsiteX0" fmla="*/ 0 w 8310070"/>
                <a:gd name="connsiteY0" fmla="*/ 1222962 h 1907280"/>
                <a:gd name="connsiteX1" fmla="*/ 668745 w 8310070"/>
                <a:gd name="connsiteY1" fmla="*/ 1059898 h 1907280"/>
                <a:gd name="connsiteX2" fmla="*/ 1261456 w 8310070"/>
                <a:gd name="connsiteY2" fmla="*/ 765016 h 1907280"/>
                <a:gd name="connsiteX3" fmla="*/ 1636857 w 8310070"/>
                <a:gd name="connsiteY3" fmla="*/ 588264 h 1907280"/>
                <a:gd name="connsiteX4" fmla="*/ 2190585 w 8310070"/>
                <a:gd name="connsiteY4" fmla="*/ 461395 h 1907280"/>
                <a:gd name="connsiteX5" fmla="*/ 3478129 w 8310070"/>
                <a:gd name="connsiteY5" fmla="*/ 364965 h 1907280"/>
                <a:gd name="connsiteX6" fmla="*/ 4397946 w 8310070"/>
                <a:gd name="connsiteY6" fmla="*/ 193770 h 1907280"/>
                <a:gd name="connsiteX7" fmla="*/ 5149045 w 8310070"/>
                <a:gd name="connsiteY7" fmla="*/ 97832 h 1907280"/>
                <a:gd name="connsiteX8" fmla="*/ 5596231 w 8310070"/>
                <a:gd name="connsiteY8" fmla="*/ 10635 h 1907280"/>
                <a:gd name="connsiteX9" fmla="*/ 5904121 w 8310070"/>
                <a:gd name="connsiteY9" fmla="*/ 6091 h 1907280"/>
                <a:gd name="connsiteX10" fmla="*/ 6087478 w 8310070"/>
                <a:gd name="connsiteY10" fmla="*/ 33604 h 1907280"/>
                <a:gd name="connsiteX11" fmla="*/ 6371256 w 8310070"/>
                <a:gd name="connsiteY11" fmla="*/ 88001 h 1907280"/>
                <a:gd name="connsiteX12" fmla="*/ 6613540 w 8310070"/>
                <a:gd name="connsiteY12" fmla="*/ 152072 h 1907280"/>
                <a:gd name="connsiteX13" fmla="*/ 7027525 w 8310070"/>
                <a:gd name="connsiteY13" fmla="*/ 230202 h 1907280"/>
                <a:gd name="connsiteX14" fmla="*/ 7346393 w 8310070"/>
                <a:gd name="connsiteY14" fmla="*/ 253990 h 1907280"/>
                <a:gd name="connsiteX15" fmla="*/ 7813308 w 8310070"/>
                <a:gd name="connsiteY15" fmla="*/ 303665 h 1907280"/>
                <a:gd name="connsiteX16" fmla="*/ 8300937 w 8310070"/>
                <a:gd name="connsiteY16" fmla="*/ 316319 h 1907280"/>
                <a:gd name="connsiteX17" fmla="*/ 8310070 w 8310070"/>
                <a:gd name="connsiteY17" fmla="*/ 962742 h 1907280"/>
                <a:gd name="connsiteX18" fmla="*/ 6162705 w 8310070"/>
                <a:gd name="connsiteY18" fmla="*/ 705608 h 1907280"/>
                <a:gd name="connsiteX19" fmla="*/ 3953790 w 8310070"/>
                <a:gd name="connsiteY19" fmla="*/ 914962 h 1907280"/>
                <a:gd name="connsiteX20" fmla="*/ 1279426 w 8310070"/>
                <a:gd name="connsiteY20" fmla="*/ 1466723 h 1907280"/>
                <a:gd name="connsiteX21" fmla="*/ 11742 w 8310070"/>
                <a:gd name="connsiteY21" fmla="*/ 1907280 h 1907280"/>
                <a:gd name="connsiteX22" fmla="*/ 0 w 8310070"/>
                <a:gd name="connsiteY22" fmla="*/ 1222962 h 1907280"/>
                <a:gd name="connsiteX0" fmla="*/ 0 w 8300937"/>
                <a:gd name="connsiteY0" fmla="*/ 1222962 h 1907280"/>
                <a:gd name="connsiteX1" fmla="*/ 668745 w 8300937"/>
                <a:gd name="connsiteY1" fmla="*/ 1059898 h 1907280"/>
                <a:gd name="connsiteX2" fmla="*/ 1261456 w 8300937"/>
                <a:gd name="connsiteY2" fmla="*/ 765016 h 1907280"/>
                <a:gd name="connsiteX3" fmla="*/ 1636857 w 8300937"/>
                <a:gd name="connsiteY3" fmla="*/ 588264 h 1907280"/>
                <a:gd name="connsiteX4" fmla="*/ 2190585 w 8300937"/>
                <a:gd name="connsiteY4" fmla="*/ 461395 h 1907280"/>
                <a:gd name="connsiteX5" fmla="*/ 3478129 w 8300937"/>
                <a:gd name="connsiteY5" fmla="*/ 364965 h 1907280"/>
                <a:gd name="connsiteX6" fmla="*/ 4397946 w 8300937"/>
                <a:gd name="connsiteY6" fmla="*/ 193770 h 1907280"/>
                <a:gd name="connsiteX7" fmla="*/ 5149045 w 8300937"/>
                <a:gd name="connsiteY7" fmla="*/ 97832 h 1907280"/>
                <a:gd name="connsiteX8" fmla="*/ 5596231 w 8300937"/>
                <a:gd name="connsiteY8" fmla="*/ 10635 h 1907280"/>
                <a:gd name="connsiteX9" fmla="*/ 5904121 w 8300937"/>
                <a:gd name="connsiteY9" fmla="*/ 6091 h 1907280"/>
                <a:gd name="connsiteX10" fmla="*/ 6087478 w 8300937"/>
                <a:gd name="connsiteY10" fmla="*/ 33604 h 1907280"/>
                <a:gd name="connsiteX11" fmla="*/ 6371256 w 8300937"/>
                <a:gd name="connsiteY11" fmla="*/ 88001 h 1907280"/>
                <a:gd name="connsiteX12" fmla="*/ 6613540 w 8300937"/>
                <a:gd name="connsiteY12" fmla="*/ 152072 h 1907280"/>
                <a:gd name="connsiteX13" fmla="*/ 7027525 w 8300937"/>
                <a:gd name="connsiteY13" fmla="*/ 230202 h 1907280"/>
                <a:gd name="connsiteX14" fmla="*/ 7346393 w 8300937"/>
                <a:gd name="connsiteY14" fmla="*/ 253990 h 1907280"/>
                <a:gd name="connsiteX15" fmla="*/ 7813308 w 8300937"/>
                <a:gd name="connsiteY15" fmla="*/ 303665 h 1907280"/>
                <a:gd name="connsiteX16" fmla="*/ 8300937 w 8300937"/>
                <a:gd name="connsiteY16" fmla="*/ 316319 h 1907280"/>
                <a:gd name="connsiteX17" fmla="*/ 8291217 w 8300937"/>
                <a:gd name="connsiteY17" fmla="*/ 830767 h 1907280"/>
                <a:gd name="connsiteX18" fmla="*/ 6162705 w 8300937"/>
                <a:gd name="connsiteY18" fmla="*/ 705608 h 1907280"/>
                <a:gd name="connsiteX19" fmla="*/ 3953790 w 8300937"/>
                <a:gd name="connsiteY19" fmla="*/ 914962 h 1907280"/>
                <a:gd name="connsiteX20" fmla="*/ 1279426 w 8300937"/>
                <a:gd name="connsiteY20" fmla="*/ 1466723 h 1907280"/>
                <a:gd name="connsiteX21" fmla="*/ 11742 w 8300937"/>
                <a:gd name="connsiteY21" fmla="*/ 1907280 h 1907280"/>
                <a:gd name="connsiteX22" fmla="*/ 0 w 8300937"/>
                <a:gd name="connsiteY22" fmla="*/ 1222962 h 1907280"/>
                <a:gd name="connsiteX0" fmla="*/ 0 w 8300937"/>
                <a:gd name="connsiteY0" fmla="*/ 1222962 h 1907280"/>
                <a:gd name="connsiteX1" fmla="*/ 668745 w 8300937"/>
                <a:gd name="connsiteY1" fmla="*/ 1059898 h 1907280"/>
                <a:gd name="connsiteX2" fmla="*/ 1261456 w 8300937"/>
                <a:gd name="connsiteY2" fmla="*/ 765016 h 1907280"/>
                <a:gd name="connsiteX3" fmla="*/ 1636857 w 8300937"/>
                <a:gd name="connsiteY3" fmla="*/ 588264 h 1907280"/>
                <a:gd name="connsiteX4" fmla="*/ 2190585 w 8300937"/>
                <a:gd name="connsiteY4" fmla="*/ 461395 h 1907280"/>
                <a:gd name="connsiteX5" fmla="*/ 3478129 w 8300937"/>
                <a:gd name="connsiteY5" fmla="*/ 364965 h 1907280"/>
                <a:gd name="connsiteX6" fmla="*/ 4397946 w 8300937"/>
                <a:gd name="connsiteY6" fmla="*/ 193770 h 1907280"/>
                <a:gd name="connsiteX7" fmla="*/ 5149045 w 8300937"/>
                <a:gd name="connsiteY7" fmla="*/ 97832 h 1907280"/>
                <a:gd name="connsiteX8" fmla="*/ 5596231 w 8300937"/>
                <a:gd name="connsiteY8" fmla="*/ 10635 h 1907280"/>
                <a:gd name="connsiteX9" fmla="*/ 5904121 w 8300937"/>
                <a:gd name="connsiteY9" fmla="*/ 6091 h 1907280"/>
                <a:gd name="connsiteX10" fmla="*/ 6087478 w 8300937"/>
                <a:gd name="connsiteY10" fmla="*/ 33604 h 1907280"/>
                <a:gd name="connsiteX11" fmla="*/ 6371256 w 8300937"/>
                <a:gd name="connsiteY11" fmla="*/ 88001 h 1907280"/>
                <a:gd name="connsiteX12" fmla="*/ 6613540 w 8300937"/>
                <a:gd name="connsiteY12" fmla="*/ 152072 h 1907280"/>
                <a:gd name="connsiteX13" fmla="*/ 7027525 w 8300937"/>
                <a:gd name="connsiteY13" fmla="*/ 230202 h 1907280"/>
                <a:gd name="connsiteX14" fmla="*/ 7346393 w 8300937"/>
                <a:gd name="connsiteY14" fmla="*/ 253990 h 1907280"/>
                <a:gd name="connsiteX15" fmla="*/ 7813308 w 8300937"/>
                <a:gd name="connsiteY15" fmla="*/ 303665 h 1907280"/>
                <a:gd name="connsiteX16" fmla="*/ 8300937 w 8300937"/>
                <a:gd name="connsiteY16" fmla="*/ 316319 h 1907280"/>
                <a:gd name="connsiteX17" fmla="*/ 8291217 w 8300937"/>
                <a:gd name="connsiteY17" fmla="*/ 830767 h 1907280"/>
                <a:gd name="connsiteX18" fmla="*/ 6143852 w 8300937"/>
                <a:gd name="connsiteY18" fmla="*/ 583059 h 1907280"/>
                <a:gd name="connsiteX19" fmla="*/ 3953790 w 8300937"/>
                <a:gd name="connsiteY19" fmla="*/ 914962 h 1907280"/>
                <a:gd name="connsiteX20" fmla="*/ 1279426 w 8300937"/>
                <a:gd name="connsiteY20" fmla="*/ 1466723 h 1907280"/>
                <a:gd name="connsiteX21" fmla="*/ 11742 w 8300937"/>
                <a:gd name="connsiteY21" fmla="*/ 1907280 h 1907280"/>
                <a:gd name="connsiteX22" fmla="*/ 0 w 8300937"/>
                <a:gd name="connsiteY22" fmla="*/ 1222962 h 1907280"/>
                <a:gd name="connsiteX0" fmla="*/ 0 w 8300937"/>
                <a:gd name="connsiteY0" fmla="*/ 1222962 h 1907280"/>
                <a:gd name="connsiteX1" fmla="*/ 668745 w 8300937"/>
                <a:gd name="connsiteY1" fmla="*/ 1059898 h 1907280"/>
                <a:gd name="connsiteX2" fmla="*/ 1261456 w 8300937"/>
                <a:gd name="connsiteY2" fmla="*/ 765016 h 1907280"/>
                <a:gd name="connsiteX3" fmla="*/ 1636857 w 8300937"/>
                <a:gd name="connsiteY3" fmla="*/ 588264 h 1907280"/>
                <a:gd name="connsiteX4" fmla="*/ 2190585 w 8300937"/>
                <a:gd name="connsiteY4" fmla="*/ 461395 h 1907280"/>
                <a:gd name="connsiteX5" fmla="*/ 3478129 w 8300937"/>
                <a:gd name="connsiteY5" fmla="*/ 364965 h 1907280"/>
                <a:gd name="connsiteX6" fmla="*/ 4397946 w 8300937"/>
                <a:gd name="connsiteY6" fmla="*/ 193770 h 1907280"/>
                <a:gd name="connsiteX7" fmla="*/ 5149045 w 8300937"/>
                <a:gd name="connsiteY7" fmla="*/ 97832 h 1907280"/>
                <a:gd name="connsiteX8" fmla="*/ 5596231 w 8300937"/>
                <a:gd name="connsiteY8" fmla="*/ 10635 h 1907280"/>
                <a:gd name="connsiteX9" fmla="*/ 5904121 w 8300937"/>
                <a:gd name="connsiteY9" fmla="*/ 6091 h 1907280"/>
                <a:gd name="connsiteX10" fmla="*/ 6087478 w 8300937"/>
                <a:gd name="connsiteY10" fmla="*/ 33604 h 1907280"/>
                <a:gd name="connsiteX11" fmla="*/ 6371256 w 8300937"/>
                <a:gd name="connsiteY11" fmla="*/ 88001 h 1907280"/>
                <a:gd name="connsiteX12" fmla="*/ 6613540 w 8300937"/>
                <a:gd name="connsiteY12" fmla="*/ 152072 h 1907280"/>
                <a:gd name="connsiteX13" fmla="*/ 7027525 w 8300937"/>
                <a:gd name="connsiteY13" fmla="*/ 230202 h 1907280"/>
                <a:gd name="connsiteX14" fmla="*/ 7346393 w 8300937"/>
                <a:gd name="connsiteY14" fmla="*/ 253990 h 1907280"/>
                <a:gd name="connsiteX15" fmla="*/ 7813308 w 8300937"/>
                <a:gd name="connsiteY15" fmla="*/ 303665 h 1907280"/>
                <a:gd name="connsiteX16" fmla="*/ 8300937 w 8300937"/>
                <a:gd name="connsiteY16" fmla="*/ 316319 h 1907280"/>
                <a:gd name="connsiteX17" fmla="*/ 8291217 w 8300937"/>
                <a:gd name="connsiteY17" fmla="*/ 830767 h 1907280"/>
                <a:gd name="connsiteX18" fmla="*/ 6143852 w 8300937"/>
                <a:gd name="connsiteY18" fmla="*/ 583059 h 1907280"/>
                <a:gd name="connsiteX19" fmla="*/ 3859522 w 8300937"/>
                <a:gd name="connsiteY19" fmla="*/ 754706 h 1907280"/>
                <a:gd name="connsiteX20" fmla="*/ 1279426 w 8300937"/>
                <a:gd name="connsiteY20" fmla="*/ 1466723 h 1907280"/>
                <a:gd name="connsiteX21" fmla="*/ 11742 w 8300937"/>
                <a:gd name="connsiteY21" fmla="*/ 1907280 h 1907280"/>
                <a:gd name="connsiteX22" fmla="*/ 0 w 8300937"/>
                <a:gd name="connsiteY22" fmla="*/ 1222962 h 1907280"/>
                <a:gd name="connsiteX0" fmla="*/ 0 w 8300937"/>
                <a:gd name="connsiteY0" fmla="*/ 1222962 h 1907280"/>
                <a:gd name="connsiteX1" fmla="*/ 668745 w 8300937"/>
                <a:gd name="connsiteY1" fmla="*/ 1059898 h 1907280"/>
                <a:gd name="connsiteX2" fmla="*/ 1261456 w 8300937"/>
                <a:gd name="connsiteY2" fmla="*/ 765016 h 1907280"/>
                <a:gd name="connsiteX3" fmla="*/ 1636857 w 8300937"/>
                <a:gd name="connsiteY3" fmla="*/ 588264 h 1907280"/>
                <a:gd name="connsiteX4" fmla="*/ 2190585 w 8300937"/>
                <a:gd name="connsiteY4" fmla="*/ 461395 h 1907280"/>
                <a:gd name="connsiteX5" fmla="*/ 3478129 w 8300937"/>
                <a:gd name="connsiteY5" fmla="*/ 364965 h 1907280"/>
                <a:gd name="connsiteX6" fmla="*/ 4397946 w 8300937"/>
                <a:gd name="connsiteY6" fmla="*/ 193770 h 1907280"/>
                <a:gd name="connsiteX7" fmla="*/ 5149045 w 8300937"/>
                <a:gd name="connsiteY7" fmla="*/ 97832 h 1907280"/>
                <a:gd name="connsiteX8" fmla="*/ 5596231 w 8300937"/>
                <a:gd name="connsiteY8" fmla="*/ 10635 h 1907280"/>
                <a:gd name="connsiteX9" fmla="*/ 5904121 w 8300937"/>
                <a:gd name="connsiteY9" fmla="*/ 6091 h 1907280"/>
                <a:gd name="connsiteX10" fmla="*/ 6087478 w 8300937"/>
                <a:gd name="connsiteY10" fmla="*/ 33604 h 1907280"/>
                <a:gd name="connsiteX11" fmla="*/ 6371256 w 8300937"/>
                <a:gd name="connsiteY11" fmla="*/ 88001 h 1907280"/>
                <a:gd name="connsiteX12" fmla="*/ 6613540 w 8300937"/>
                <a:gd name="connsiteY12" fmla="*/ 152072 h 1907280"/>
                <a:gd name="connsiteX13" fmla="*/ 7027525 w 8300937"/>
                <a:gd name="connsiteY13" fmla="*/ 230202 h 1907280"/>
                <a:gd name="connsiteX14" fmla="*/ 7346393 w 8300937"/>
                <a:gd name="connsiteY14" fmla="*/ 253990 h 1907280"/>
                <a:gd name="connsiteX15" fmla="*/ 7813308 w 8300937"/>
                <a:gd name="connsiteY15" fmla="*/ 303665 h 1907280"/>
                <a:gd name="connsiteX16" fmla="*/ 8300937 w 8300937"/>
                <a:gd name="connsiteY16" fmla="*/ 316319 h 1907280"/>
                <a:gd name="connsiteX17" fmla="*/ 8291217 w 8300937"/>
                <a:gd name="connsiteY17" fmla="*/ 830767 h 1907280"/>
                <a:gd name="connsiteX18" fmla="*/ 6143852 w 8300937"/>
                <a:gd name="connsiteY18" fmla="*/ 583059 h 1907280"/>
                <a:gd name="connsiteX19" fmla="*/ 3859522 w 8300937"/>
                <a:gd name="connsiteY19" fmla="*/ 754706 h 1907280"/>
                <a:gd name="connsiteX20" fmla="*/ 1166304 w 8300937"/>
                <a:gd name="connsiteY20" fmla="*/ 1353602 h 1907280"/>
                <a:gd name="connsiteX21" fmla="*/ 11742 w 8300937"/>
                <a:gd name="connsiteY21" fmla="*/ 1907280 h 1907280"/>
                <a:gd name="connsiteX22" fmla="*/ 0 w 8300937"/>
                <a:gd name="connsiteY22" fmla="*/ 1222962 h 1907280"/>
                <a:gd name="connsiteX0" fmla="*/ 0 w 8300937"/>
                <a:gd name="connsiteY0" fmla="*/ 1222962 h 1784732"/>
                <a:gd name="connsiteX1" fmla="*/ 668745 w 8300937"/>
                <a:gd name="connsiteY1" fmla="*/ 1059898 h 1784732"/>
                <a:gd name="connsiteX2" fmla="*/ 1261456 w 8300937"/>
                <a:gd name="connsiteY2" fmla="*/ 765016 h 1784732"/>
                <a:gd name="connsiteX3" fmla="*/ 1636857 w 8300937"/>
                <a:gd name="connsiteY3" fmla="*/ 588264 h 1784732"/>
                <a:gd name="connsiteX4" fmla="*/ 2190585 w 8300937"/>
                <a:gd name="connsiteY4" fmla="*/ 461395 h 1784732"/>
                <a:gd name="connsiteX5" fmla="*/ 3478129 w 8300937"/>
                <a:gd name="connsiteY5" fmla="*/ 364965 h 1784732"/>
                <a:gd name="connsiteX6" fmla="*/ 4397946 w 8300937"/>
                <a:gd name="connsiteY6" fmla="*/ 193770 h 1784732"/>
                <a:gd name="connsiteX7" fmla="*/ 5149045 w 8300937"/>
                <a:gd name="connsiteY7" fmla="*/ 97832 h 1784732"/>
                <a:gd name="connsiteX8" fmla="*/ 5596231 w 8300937"/>
                <a:gd name="connsiteY8" fmla="*/ 10635 h 1784732"/>
                <a:gd name="connsiteX9" fmla="*/ 5904121 w 8300937"/>
                <a:gd name="connsiteY9" fmla="*/ 6091 h 1784732"/>
                <a:gd name="connsiteX10" fmla="*/ 6087478 w 8300937"/>
                <a:gd name="connsiteY10" fmla="*/ 33604 h 1784732"/>
                <a:gd name="connsiteX11" fmla="*/ 6371256 w 8300937"/>
                <a:gd name="connsiteY11" fmla="*/ 88001 h 1784732"/>
                <a:gd name="connsiteX12" fmla="*/ 6613540 w 8300937"/>
                <a:gd name="connsiteY12" fmla="*/ 152072 h 1784732"/>
                <a:gd name="connsiteX13" fmla="*/ 7027525 w 8300937"/>
                <a:gd name="connsiteY13" fmla="*/ 230202 h 1784732"/>
                <a:gd name="connsiteX14" fmla="*/ 7346393 w 8300937"/>
                <a:gd name="connsiteY14" fmla="*/ 253990 h 1784732"/>
                <a:gd name="connsiteX15" fmla="*/ 7813308 w 8300937"/>
                <a:gd name="connsiteY15" fmla="*/ 303665 h 1784732"/>
                <a:gd name="connsiteX16" fmla="*/ 8300937 w 8300937"/>
                <a:gd name="connsiteY16" fmla="*/ 316319 h 1784732"/>
                <a:gd name="connsiteX17" fmla="*/ 8291217 w 8300937"/>
                <a:gd name="connsiteY17" fmla="*/ 830767 h 1784732"/>
                <a:gd name="connsiteX18" fmla="*/ 6143852 w 8300937"/>
                <a:gd name="connsiteY18" fmla="*/ 583059 h 1784732"/>
                <a:gd name="connsiteX19" fmla="*/ 3859522 w 8300937"/>
                <a:gd name="connsiteY19" fmla="*/ 754706 h 1784732"/>
                <a:gd name="connsiteX20" fmla="*/ 1166304 w 8300937"/>
                <a:gd name="connsiteY20" fmla="*/ 1353602 h 1784732"/>
                <a:gd name="connsiteX21" fmla="*/ 11742 w 8300937"/>
                <a:gd name="connsiteY21" fmla="*/ 1784732 h 1784732"/>
                <a:gd name="connsiteX22" fmla="*/ 0 w 8300937"/>
                <a:gd name="connsiteY22" fmla="*/ 1222962 h 1784732"/>
                <a:gd name="connsiteX0" fmla="*/ 0 w 8300937"/>
                <a:gd name="connsiteY0" fmla="*/ 1222962 h 1784732"/>
                <a:gd name="connsiteX1" fmla="*/ 668745 w 8300937"/>
                <a:gd name="connsiteY1" fmla="*/ 1059898 h 1784732"/>
                <a:gd name="connsiteX2" fmla="*/ 1261456 w 8300937"/>
                <a:gd name="connsiteY2" fmla="*/ 765016 h 1784732"/>
                <a:gd name="connsiteX3" fmla="*/ 1636857 w 8300937"/>
                <a:gd name="connsiteY3" fmla="*/ 588264 h 1784732"/>
                <a:gd name="connsiteX4" fmla="*/ 2190585 w 8300937"/>
                <a:gd name="connsiteY4" fmla="*/ 461395 h 1784732"/>
                <a:gd name="connsiteX5" fmla="*/ 3478129 w 8300937"/>
                <a:gd name="connsiteY5" fmla="*/ 364965 h 1784732"/>
                <a:gd name="connsiteX6" fmla="*/ 4397946 w 8300937"/>
                <a:gd name="connsiteY6" fmla="*/ 193770 h 1784732"/>
                <a:gd name="connsiteX7" fmla="*/ 5149045 w 8300937"/>
                <a:gd name="connsiteY7" fmla="*/ 97832 h 1784732"/>
                <a:gd name="connsiteX8" fmla="*/ 5596231 w 8300937"/>
                <a:gd name="connsiteY8" fmla="*/ 10635 h 1784732"/>
                <a:gd name="connsiteX9" fmla="*/ 5904121 w 8300937"/>
                <a:gd name="connsiteY9" fmla="*/ 6091 h 1784732"/>
                <a:gd name="connsiteX10" fmla="*/ 6087478 w 8300937"/>
                <a:gd name="connsiteY10" fmla="*/ 33604 h 1784732"/>
                <a:gd name="connsiteX11" fmla="*/ 6371256 w 8300937"/>
                <a:gd name="connsiteY11" fmla="*/ 88001 h 1784732"/>
                <a:gd name="connsiteX12" fmla="*/ 6613540 w 8300937"/>
                <a:gd name="connsiteY12" fmla="*/ 152072 h 1784732"/>
                <a:gd name="connsiteX13" fmla="*/ 7027525 w 8300937"/>
                <a:gd name="connsiteY13" fmla="*/ 230202 h 1784732"/>
                <a:gd name="connsiteX14" fmla="*/ 7346393 w 8300937"/>
                <a:gd name="connsiteY14" fmla="*/ 253990 h 1784732"/>
                <a:gd name="connsiteX15" fmla="*/ 7813308 w 8300937"/>
                <a:gd name="connsiteY15" fmla="*/ 303665 h 1784732"/>
                <a:gd name="connsiteX16" fmla="*/ 8300937 w 8300937"/>
                <a:gd name="connsiteY16" fmla="*/ 316319 h 1784732"/>
                <a:gd name="connsiteX17" fmla="*/ 8291217 w 8300937"/>
                <a:gd name="connsiteY17" fmla="*/ 830767 h 1784732"/>
                <a:gd name="connsiteX18" fmla="*/ 6143852 w 8300937"/>
                <a:gd name="connsiteY18" fmla="*/ 583059 h 1784732"/>
                <a:gd name="connsiteX19" fmla="*/ 3859522 w 8300937"/>
                <a:gd name="connsiteY19" fmla="*/ 754706 h 1784732"/>
                <a:gd name="connsiteX20" fmla="*/ 1166304 w 8300937"/>
                <a:gd name="connsiteY20" fmla="*/ 1353602 h 1784732"/>
                <a:gd name="connsiteX21" fmla="*/ 11742 w 8300937"/>
                <a:gd name="connsiteY21" fmla="*/ 1784732 h 1784732"/>
                <a:gd name="connsiteX22" fmla="*/ 0 w 8300937"/>
                <a:gd name="connsiteY22" fmla="*/ 1222962 h 1784732"/>
                <a:gd name="connsiteX0" fmla="*/ 0 w 8300937"/>
                <a:gd name="connsiteY0" fmla="*/ 1376270 h 1938040"/>
                <a:gd name="connsiteX1" fmla="*/ 668745 w 8300937"/>
                <a:gd name="connsiteY1" fmla="*/ 1213206 h 1938040"/>
                <a:gd name="connsiteX2" fmla="*/ 1261456 w 8300937"/>
                <a:gd name="connsiteY2" fmla="*/ 918324 h 1938040"/>
                <a:gd name="connsiteX3" fmla="*/ 1636857 w 8300937"/>
                <a:gd name="connsiteY3" fmla="*/ 741572 h 1938040"/>
                <a:gd name="connsiteX4" fmla="*/ 2190585 w 8300937"/>
                <a:gd name="connsiteY4" fmla="*/ 614703 h 1938040"/>
                <a:gd name="connsiteX5" fmla="*/ 3478129 w 8300937"/>
                <a:gd name="connsiteY5" fmla="*/ 518273 h 1938040"/>
                <a:gd name="connsiteX6" fmla="*/ 4397946 w 8300937"/>
                <a:gd name="connsiteY6" fmla="*/ 347078 h 1938040"/>
                <a:gd name="connsiteX7" fmla="*/ 5149045 w 8300937"/>
                <a:gd name="connsiteY7" fmla="*/ 251140 h 1938040"/>
                <a:gd name="connsiteX8" fmla="*/ 5511390 w 8300937"/>
                <a:gd name="connsiteY8" fmla="*/ 3687 h 1938040"/>
                <a:gd name="connsiteX9" fmla="*/ 5904121 w 8300937"/>
                <a:gd name="connsiteY9" fmla="*/ 159399 h 1938040"/>
                <a:gd name="connsiteX10" fmla="*/ 6087478 w 8300937"/>
                <a:gd name="connsiteY10" fmla="*/ 186912 h 1938040"/>
                <a:gd name="connsiteX11" fmla="*/ 6371256 w 8300937"/>
                <a:gd name="connsiteY11" fmla="*/ 241309 h 1938040"/>
                <a:gd name="connsiteX12" fmla="*/ 6613540 w 8300937"/>
                <a:gd name="connsiteY12" fmla="*/ 305380 h 1938040"/>
                <a:gd name="connsiteX13" fmla="*/ 7027525 w 8300937"/>
                <a:gd name="connsiteY13" fmla="*/ 383510 h 1938040"/>
                <a:gd name="connsiteX14" fmla="*/ 7346393 w 8300937"/>
                <a:gd name="connsiteY14" fmla="*/ 407298 h 1938040"/>
                <a:gd name="connsiteX15" fmla="*/ 7813308 w 8300937"/>
                <a:gd name="connsiteY15" fmla="*/ 456973 h 1938040"/>
                <a:gd name="connsiteX16" fmla="*/ 8300937 w 8300937"/>
                <a:gd name="connsiteY16" fmla="*/ 469627 h 1938040"/>
                <a:gd name="connsiteX17" fmla="*/ 8291217 w 8300937"/>
                <a:gd name="connsiteY17" fmla="*/ 984075 h 1938040"/>
                <a:gd name="connsiteX18" fmla="*/ 6143852 w 8300937"/>
                <a:gd name="connsiteY18" fmla="*/ 736367 h 1938040"/>
                <a:gd name="connsiteX19" fmla="*/ 3859522 w 8300937"/>
                <a:gd name="connsiteY19" fmla="*/ 908014 h 1938040"/>
                <a:gd name="connsiteX20" fmla="*/ 1166304 w 8300937"/>
                <a:gd name="connsiteY20" fmla="*/ 1506910 h 1938040"/>
                <a:gd name="connsiteX21" fmla="*/ 11742 w 8300937"/>
                <a:gd name="connsiteY21" fmla="*/ 1938040 h 1938040"/>
                <a:gd name="connsiteX22" fmla="*/ 0 w 8300937"/>
                <a:gd name="connsiteY22" fmla="*/ 1376270 h 1938040"/>
                <a:gd name="connsiteX0" fmla="*/ 0 w 8300937"/>
                <a:gd name="connsiteY0" fmla="*/ 1380531 h 1942301"/>
                <a:gd name="connsiteX1" fmla="*/ 668745 w 8300937"/>
                <a:gd name="connsiteY1" fmla="*/ 1217467 h 1942301"/>
                <a:gd name="connsiteX2" fmla="*/ 1261456 w 8300937"/>
                <a:gd name="connsiteY2" fmla="*/ 922585 h 1942301"/>
                <a:gd name="connsiteX3" fmla="*/ 1636857 w 8300937"/>
                <a:gd name="connsiteY3" fmla="*/ 745833 h 1942301"/>
                <a:gd name="connsiteX4" fmla="*/ 2190585 w 8300937"/>
                <a:gd name="connsiteY4" fmla="*/ 618964 h 1942301"/>
                <a:gd name="connsiteX5" fmla="*/ 3478129 w 8300937"/>
                <a:gd name="connsiteY5" fmla="*/ 522534 h 1942301"/>
                <a:gd name="connsiteX6" fmla="*/ 4397946 w 8300937"/>
                <a:gd name="connsiteY6" fmla="*/ 351339 h 1942301"/>
                <a:gd name="connsiteX7" fmla="*/ 5149045 w 8300937"/>
                <a:gd name="connsiteY7" fmla="*/ 255401 h 1942301"/>
                <a:gd name="connsiteX8" fmla="*/ 5511390 w 8300937"/>
                <a:gd name="connsiteY8" fmla="*/ 7948 h 1942301"/>
                <a:gd name="connsiteX9" fmla="*/ 5781572 w 8300937"/>
                <a:gd name="connsiteY9" fmla="*/ 31684 h 1942301"/>
                <a:gd name="connsiteX10" fmla="*/ 6087478 w 8300937"/>
                <a:gd name="connsiteY10" fmla="*/ 191173 h 1942301"/>
                <a:gd name="connsiteX11" fmla="*/ 6371256 w 8300937"/>
                <a:gd name="connsiteY11" fmla="*/ 245570 h 1942301"/>
                <a:gd name="connsiteX12" fmla="*/ 6613540 w 8300937"/>
                <a:gd name="connsiteY12" fmla="*/ 309641 h 1942301"/>
                <a:gd name="connsiteX13" fmla="*/ 7027525 w 8300937"/>
                <a:gd name="connsiteY13" fmla="*/ 387771 h 1942301"/>
                <a:gd name="connsiteX14" fmla="*/ 7346393 w 8300937"/>
                <a:gd name="connsiteY14" fmla="*/ 411559 h 1942301"/>
                <a:gd name="connsiteX15" fmla="*/ 7813308 w 8300937"/>
                <a:gd name="connsiteY15" fmla="*/ 461234 h 1942301"/>
                <a:gd name="connsiteX16" fmla="*/ 8300937 w 8300937"/>
                <a:gd name="connsiteY16" fmla="*/ 473888 h 1942301"/>
                <a:gd name="connsiteX17" fmla="*/ 8291217 w 8300937"/>
                <a:gd name="connsiteY17" fmla="*/ 988336 h 1942301"/>
                <a:gd name="connsiteX18" fmla="*/ 6143852 w 8300937"/>
                <a:gd name="connsiteY18" fmla="*/ 740628 h 1942301"/>
                <a:gd name="connsiteX19" fmla="*/ 3859522 w 8300937"/>
                <a:gd name="connsiteY19" fmla="*/ 912275 h 1942301"/>
                <a:gd name="connsiteX20" fmla="*/ 1166304 w 8300937"/>
                <a:gd name="connsiteY20" fmla="*/ 1511171 h 1942301"/>
                <a:gd name="connsiteX21" fmla="*/ 11742 w 8300937"/>
                <a:gd name="connsiteY21" fmla="*/ 1942301 h 1942301"/>
                <a:gd name="connsiteX22" fmla="*/ 0 w 8300937"/>
                <a:gd name="connsiteY22" fmla="*/ 1380531 h 1942301"/>
                <a:gd name="connsiteX0" fmla="*/ 0 w 8300937"/>
                <a:gd name="connsiteY0" fmla="*/ 1380531 h 1942301"/>
                <a:gd name="connsiteX1" fmla="*/ 668745 w 8300937"/>
                <a:gd name="connsiteY1" fmla="*/ 1217467 h 1942301"/>
                <a:gd name="connsiteX2" fmla="*/ 1261456 w 8300937"/>
                <a:gd name="connsiteY2" fmla="*/ 922585 h 1942301"/>
                <a:gd name="connsiteX3" fmla="*/ 1636857 w 8300937"/>
                <a:gd name="connsiteY3" fmla="*/ 745833 h 1942301"/>
                <a:gd name="connsiteX4" fmla="*/ 2190585 w 8300937"/>
                <a:gd name="connsiteY4" fmla="*/ 618964 h 1942301"/>
                <a:gd name="connsiteX5" fmla="*/ 3478129 w 8300937"/>
                <a:gd name="connsiteY5" fmla="*/ 522534 h 1942301"/>
                <a:gd name="connsiteX6" fmla="*/ 4397946 w 8300937"/>
                <a:gd name="connsiteY6" fmla="*/ 351339 h 1942301"/>
                <a:gd name="connsiteX7" fmla="*/ 5149045 w 8300937"/>
                <a:gd name="connsiteY7" fmla="*/ 255401 h 1942301"/>
                <a:gd name="connsiteX8" fmla="*/ 5096496 w 8300937"/>
                <a:gd name="connsiteY8" fmla="*/ 217933 h 1942301"/>
                <a:gd name="connsiteX9" fmla="*/ 5511390 w 8300937"/>
                <a:gd name="connsiteY9" fmla="*/ 7948 h 1942301"/>
                <a:gd name="connsiteX10" fmla="*/ 5781572 w 8300937"/>
                <a:gd name="connsiteY10" fmla="*/ 31684 h 1942301"/>
                <a:gd name="connsiteX11" fmla="*/ 6087478 w 8300937"/>
                <a:gd name="connsiteY11" fmla="*/ 191173 h 1942301"/>
                <a:gd name="connsiteX12" fmla="*/ 6371256 w 8300937"/>
                <a:gd name="connsiteY12" fmla="*/ 245570 h 1942301"/>
                <a:gd name="connsiteX13" fmla="*/ 6613540 w 8300937"/>
                <a:gd name="connsiteY13" fmla="*/ 309641 h 1942301"/>
                <a:gd name="connsiteX14" fmla="*/ 7027525 w 8300937"/>
                <a:gd name="connsiteY14" fmla="*/ 387771 h 1942301"/>
                <a:gd name="connsiteX15" fmla="*/ 7346393 w 8300937"/>
                <a:gd name="connsiteY15" fmla="*/ 411559 h 1942301"/>
                <a:gd name="connsiteX16" fmla="*/ 7813308 w 8300937"/>
                <a:gd name="connsiteY16" fmla="*/ 461234 h 1942301"/>
                <a:gd name="connsiteX17" fmla="*/ 8300937 w 8300937"/>
                <a:gd name="connsiteY17" fmla="*/ 473888 h 1942301"/>
                <a:gd name="connsiteX18" fmla="*/ 8291217 w 8300937"/>
                <a:gd name="connsiteY18" fmla="*/ 988336 h 1942301"/>
                <a:gd name="connsiteX19" fmla="*/ 6143852 w 8300937"/>
                <a:gd name="connsiteY19" fmla="*/ 740628 h 1942301"/>
                <a:gd name="connsiteX20" fmla="*/ 3859522 w 8300937"/>
                <a:gd name="connsiteY20" fmla="*/ 912275 h 1942301"/>
                <a:gd name="connsiteX21" fmla="*/ 1166304 w 8300937"/>
                <a:gd name="connsiteY21" fmla="*/ 1511171 h 1942301"/>
                <a:gd name="connsiteX22" fmla="*/ 11742 w 8300937"/>
                <a:gd name="connsiteY22" fmla="*/ 1942301 h 1942301"/>
                <a:gd name="connsiteX23" fmla="*/ 0 w 8300937"/>
                <a:gd name="connsiteY23" fmla="*/ 1380531 h 1942301"/>
                <a:gd name="connsiteX0" fmla="*/ 0 w 8300937"/>
                <a:gd name="connsiteY0" fmla="*/ 1380531 h 1942301"/>
                <a:gd name="connsiteX1" fmla="*/ 668745 w 8300937"/>
                <a:gd name="connsiteY1" fmla="*/ 1217467 h 1942301"/>
                <a:gd name="connsiteX2" fmla="*/ 1261456 w 8300937"/>
                <a:gd name="connsiteY2" fmla="*/ 922585 h 1942301"/>
                <a:gd name="connsiteX3" fmla="*/ 1636857 w 8300937"/>
                <a:gd name="connsiteY3" fmla="*/ 745833 h 1942301"/>
                <a:gd name="connsiteX4" fmla="*/ 2190585 w 8300937"/>
                <a:gd name="connsiteY4" fmla="*/ 618964 h 1942301"/>
                <a:gd name="connsiteX5" fmla="*/ 3478129 w 8300937"/>
                <a:gd name="connsiteY5" fmla="*/ 522534 h 1942301"/>
                <a:gd name="connsiteX6" fmla="*/ 4397946 w 8300937"/>
                <a:gd name="connsiteY6" fmla="*/ 351339 h 1942301"/>
                <a:gd name="connsiteX7" fmla="*/ 4809680 w 8300937"/>
                <a:gd name="connsiteY7" fmla="*/ 283682 h 1942301"/>
                <a:gd name="connsiteX8" fmla="*/ 5096496 w 8300937"/>
                <a:gd name="connsiteY8" fmla="*/ 217933 h 1942301"/>
                <a:gd name="connsiteX9" fmla="*/ 5511390 w 8300937"/>
                <a:gd name="connsiteY9" fmla="*/ 7948 h 1942301"/>
                <a:gd name="connsiteX10" fmla="*/ 5781572 w 8300937"/>
                <a:gd name="connsiteY10" fmla="*/ 31684 h 1942301"/>
                <a:gd name="connsiteX11" fmla="*/ 6087478 w 8300937"/>
                <a:gd name="connsiteY11" fmla="*/ 191173 h 1942301"/>
                <a:gd name="connsiteX12" fmla="*/ 6371256 w 8300937"/>
                <a:gd name="connsiteY12" fmla="*/ 245570 h 1942301"/>
                <a:gd name="connsiteX13" fmla="*/ 6613540 w 8300937"/>
                <a:gd name="connsiteY13" fmla="*/ 309641 h 1942301"/>
                <a:gd name="connsiteX14" fmla="*/ 7027525 w 8300937"/>
                <a:gd name="connsiteY14" fmla="*/ 387771 h 1942301"/>
                <a:gd name="connsiteX15" fmla="*/ 7346393 w 8300937"/>
                <a:gd name="connsiteY15" fmla="*/ 411559 h 1942301"/>
                <a:gd name="connsiteX16" fmla="*/ 7813308 w 8300937"/>
                <a:gd name="connsiteY16" fmla="*/ 461234 h 1942301"/>
                <a:gd name="connsiteX17" fmla="*/ 8300937 w 8300937"/>
                <a:gd name="connsiteY17" fmla="*/ 473888 h 1942301"/>
                <a:gd name="connsiteX18" fmla="*/ 8291217 w 8300937"/>
                <a:gd name="connsiteY18" fmla="*/ 988336 h 1942301"/>
                <a:gd name="connsiteX19" fmla="*/ 6143852 w 8300937"/>
                <a:gd name="connsiteY19" fmla="*/ 740628 h 1942301"/>
                <a:gd name="connsiteX20" fmla="*/ 3859522 w 8300937"/>
                <a:gd name="connsiteY20" fmla="*/ 912275 h 1942301"/>
                <a:gd name="connsiteX21" fmla="*/ 1166304 w 8300937"/>
                <a:gd name="connsiteY21" fmla="*/ 1511171 h 1942301"/>
                <a:gd name="connsiteX22" fmla="*/ 11742 w 8300937"/>
                <a:gd name="connsiteY22" fmla="*/ 1942301 h 1942301"/>
                <a:gd name="connsiteX23" fmla="*/ 0 w 8300937"/>
                <a:gd name="connsiteY23" fmla="*/ 1380531 h 1942301"/>
                <a:gd name="connsiteX0" fmla="*/ 0 w 8300937"/>
                <a:gd name="connsiteY0" fmla="*/ 1380531 h 1942301"/>
                <a:gd name="connsiteX1" fmla="*/ 668745 w 8300937"/>
                <a:gd name="connsiteY1" fmla="*/ 1217467 h 1942301"/>
                <a:gd name="connsiteX2" fmla="*/ 1261456 w 8300937"/>
                <a:gd name="connsiteY2" fmla="*/ 922585 h 1942301"/>
                <a:gd name="connsiteX3" fmla="*/ 1636857 w 8300937"/>
                <a:gd name="connsiteY3" fmla="*/ 745833 h 1942301"/>
                <a:gd name="connsiteX4" fmla="*/ 2190585 w 8300937"/>
                <a:gd name="connsiteY4" fmla="*/ 618964 h 1942301"/>
                <a:gd name="connsiteX5" fmla="*/ 3478129 w 8300937"/>
                <a:gd name="connsiteY5" fmla="*/ 522534 h 1942301"/>
                <a:gd name="connsiteX6" fmla="*/ 4397946 w 8300937"/>
                <a:gd name="connsiteY6" fmla="*/ 351339 h 1942301"/>
                <a:gd name="connsiteX7" fmla="*/ 4809680 w 8300937"/>
                <a:gd name="connsiteY7" fmla="*/ 283682 h 1942301"/>
                <a:gd name="connsiteX8" fmla="*/ 5237898 w 8300937"/>
                <a:gd name="connsiteY8" fmla="*/ 293348 h 1942301"/>
                <a:gd name="connsiteX9" fmla="*/ 5511390 w 8300937"/>
                <a:gd name="connsiteY9" fmla="*/ 7948 h 1942301"/>
                <a:gd name="connsiteX10" fmla="*/ 5781572 w 8300937"/>
                <a:gd name="connsiteY10" fmla="*/ 31684 h 1942301"/>
                <a:gd name="connsiteX11" fmla="*/ 6087478 w 8300937"/>
                <a:gd name="connsiteY11" fmla="*/ 191173 h 1942301"/>
                <a:gd name="connsiteX12" fmla="*/ 6371256 w 8300937"/>
                <a:gd name="connsiteY12" fmla="*/ 245570 h 1942301"/>
                <a:gd name="connsiteX13" fmla="*/ 6613540 w 8300937"/>
                <a:gd name="connsiteY13" fmla="*/ 309641 h 1942301"/>
                <a:gd name="connsiteX14" fmla="*/ 7027525 w 8300937"/>
                <a:gd name="connsiteY14" fmla="*/ 387771 h 1942301"/>
                <a:gd name="connsiteX15" fmla="*/ 7346393 w 8300937"/>
                <a:gd name="connsiteY15" fmla="*/ 411559 h 1942301"/>
                <a:gd name="connsiteX16" fmla="*/ 7813308 w 8300937"/>
                <a:gd name="connsiteY16" fmla="*/ 461234 h 1942301"/>
                <a:gd name="connsiteX17" fmla="*/ 8300937 w 8300937"/>
                <a:gd name="connsiteY17" fmla="*/ 473888 h 1942301"/>
                <a:gd name="connsiteX18" fmla="*/ 8291217 w 8300937"/>
                <a:gd name="connsiteY18" fmla="*/ 988336 h 1942301"/>
                <a:gd name="connsiteX19" fmla="*/ 6143852 w 8300937"/>
                <a:gd name="connsiteY19" fmla="*/ 740628 h 1942301"/>
                <a:gd name="connsiteX20" fmla="*/ 3859522 w 8300937"/>
                <a:gd name="connsiteY20" fmla="*/ 912275 h 1942301"/>
                <a:gd name="connsiteX21" fmla="*/ 1166304 w 8300937"/>
                <a:gd name="connsiteY21" fmla="*/ 1511171 h 1942301"/>
                <a:gd name="connsiteX22" fmla="*/ 11742 w 8300937"/>
                <a:gd name="connsiteY22" fmla="*/ 1942301 h 1942301"/>
                <a:gd name="connsiteX23" fmla="*/ 0 w 8300937"/>
                <a:gd name="connsiteY23" fmla="*/ 1380531 h 1942301"/>
                <a:gd name="connsiteX0" fmla="*/ 0 w 8300937"/>
                <a:gd name="connsiteY0" fmla="*/ 1371831 h 1933601"/>
                <a:gd name="connsiteX1" fmla="*/ 668745 w 8300937"/>
                <a:gd name="connsiteY1" fmla="*/ 1208767 h 1933601"/>
                <a:gd name="connsiteX2" fmla="*/ 1261456 w 8300937"/>
                <a:gd name="connsiteY2" fmla="*/ 913885 h 1933601"/>
                <a:gd name="connsiteX3" fmla="*/ 1636857 w 8300937"/>
                <a:gd name="connsiteY3" fmla="*/ 737133 h 1933601"/>
                <a:gd name="connsiteX4" fmla="*/ 2190585 w 8300937"/>
                <a:gd name="connsiteY4" fmla="*/ 610264 h 1933601"/>
                <a:gd name="connsiteX5" fmla="*/ 3478129 w 8300937"/>
                <a:gd name="connsiteY5" fmla="*/ 513834 h 1933601"/>
                <a:gd name="connsiteX6" fmla="*/ 4397946 w 8300937"/>
                <a:gd name="connsiteY6" fmla="*/ 342639 h 1933601"/>
                <a:gd name="connsiteX7" fmla="*/ 4809680 w 8300937"/>
                <a:gd name="connsiteY7" fmla="*/ 274982 h 1933601"/>
                <a:gd name="connsiteX8" fmla="*/ 5237898 w 8300937"/>
                <a:gd name="connsiteY8" fmla="*/ 284648 h 1933601"/>
                <a:gd name="connsiteX9" fmla="*/ 5577378 w 8300937"/>
                <a:gd name="connsiteY9" fmla="*/ 8675 h 1933601"/>
                <a:gd name="connsiteX10" fmla="*/ 5781572 w 8300937"/>
                <a:gd name="connsiteY10" fmla="*/ 22984 h 1933601"/>
                <a:gd name="connsiteX11" fmla="*/ 6087478 w 8300937"/>
                <a:gd name="connsiteY11" fmla="*/ 182473 h 1933601"/>
                <a:gd name="connsiteX12" fmla="*/ 6371256 w 8300937"/>
                <a:gd name="connsiteY12" fmla="*/ 236870 h 1933601"/>
                <a:gd name="connsiteX13" fmla="*/ 6613540 w 8300937"/>
                <a:gd name="connsiteY13" fmla="*/ 300941 h 1933601"/>
                <a:gd name="connsiteX14" fmla="*/ 7027525 w 8300937"/>
                <a:gd name="connsiteY14" fmla="*/ 379071 h 1933601"/>
                <a:gd name="connsiteX15" fmla="*/ 7346393 w 8300937"/>
                <a:gd name="connsiteY15" fmla="*/ 402859 h 1933601"/>
                <a:gd name="connsiteX16" fmla="*/ 7813308 w 8300937"/>
                <a:gd name="connsiteY16" fmla="*/ 452534 h 1933601"/>
                <a:gd name="connsiteX17" fmla="*/ 8300937 w 8300937"/>
                <a:gd name="connsiteY17" fmla="*/ 465188 h 1933601"/>
                <a:gd name="connsiteX18" fmla="*/ 8291217 w 8300937"/>
                <a:gd name="connsiteY18" fmla="*/ 979636 h 1933601"/>
                <a:gd name="connsiteX19" fmla="*/ 6143852 w 8300937"/>
                <a:gd name="connsiteY19" fmla="*/ 731928 h 1933601"/>
                <a:gd name="connsiteX20" fmla="*/ 3859522 w 8300937"/>
                <a:gd name="connsiteY20" fmla="*/ 903575 h 1933601"/>
                <a:gd name="connsiteX21" fmla="*/ 1166304 w 8300937"/>
                <a:gd name="connsiteY21" fmla="*/ 1502471 h 1933601"/>
                <a:gd name="connsiteX22" fmla="*/ 11742 w 8300937"/>
                <a:gd name="connsiteY22" fmla="*/ 1933601 h 1933601"/>
                <a:gd name="connsiteX23" fmla="*/ 0 w 8300937"/>
                <a:gd name="connsiteY23" fmla="*/ 1371831 h 1933601"/>
                <a:gd name="connsiteX0" fmla="*/ 0 w 8300937"/>
                <a:gd name="connsiteY0" fmla="*/ 1371831 h 1933601"/>
                <a:gd name="connsiteX1" fmla="*/ 668745 w 8300937"/>
                <a:gd name="connsiteY1" fmla="*/ 1208767 h 1933601"/>
                <a:gd name="connsiteX2" fmla="*/ 1261456 w 8300937"/>
                <a:gd name="connsiteY2" fmla="*/ 913885 h 1933601"/>
                <a:gd name="connsiteX3" fmla="*/ 1636857 w 8300937"/>
                <a:gd name="connsiteY3" fmla="*/ 737133 h 1933601"/>
                <a:gd name="connsiteX4" fmla="*/ 2190585 w 8300937"/>
                <a:gd name="connsiteY4" fmla="*/ 610264 h 1933601"/>
                <a:gd name="connsiteX5" fmla="*/ 3478129 w 8300937"/>
                <a:gd name="connsiteY5" fmla="*/ 513834 h 1933601"/>
                <a:gd name="connsiteX6" fmla="*/ 4397946 w 8300937"/>
                <a:gd name="connsiteY6" fmla="*/ 342639 h 1933601"/>
                <a:gd name="connsiteX7" fmla="*/ 4809680 w 8300937"/>
                <a:gd name="connsiteY7" fmla="*/ 274982 h 1933601"/>
                <a:gd name="connsiteX8" fmla="*/ 5237898 w 8300937"/>
                <a:gd name="connsiteY8" fmla="*/ 284648 h 1933601"/>
                <a:gd name="connsiteX9" fmla="*/ 5577378 w 8300937"/>
                <a:gd name="connsiteY9" fmla="*/ 8675 h 1933601"/>
                <a:gd name="connsiteX10" fmla="*/ 5781572 w 8300937"/>
                <a:gd name="connsiteY10" fmla="*/ 22984 h 1933601"/>
                <a:gd name="connsiteX11" fmla="*/ 5946076 w 8300937"/>
                <a:gd name="connsiteY11" fmla="*/ 239034 h 1933601"/>
                <a:gd name="connsiteX12" fmla="*/ 6371256 w 8300937"/>
                <a:gd name="connsiteY12" fmla="*/ 236870 h 1933601"/>
                <a:gd name="connsiteX13" fmla="*/ 6613540 w 8300937"/>
                <a:gd name="connsiteY13" fmla="*/ 300941 h 1933601"/>
                <a:gd name="connsiteX14" fmla="*/ 7027525 w 8300937"/>
                <a:gd name="connsiteY14" fmla="*/ 379071 h 1933601"/>
                <a:gd name="connsiteX15" fmla="*/ 7346393 w 8300937"/>
                <a:gd name="connsiteY15" fmla="*/ 402859 h 1933601"/>
                <a:gd name="connsiteX16" fmla="*/ 7813308 w 8300937"/>
                <a:gd name="connsiteY16" fmla="*/ 452534 h 1933601"/>
                <a:gd name="connsiteX17" fmla="*/ 8300937 w 8300937"/>
                <a:gd name="connsiteY17" fmla="*/ 465188 h 1933601"/>
                <a:gd name="connsiteX18" fmla="*/ 8291217 w 8300937"/>
                <a:gd name="connsiteY18" fmla="*/ 979636 h 1933601"/>
                <a:gd name="connsiteX19" fmla="*/ 6143852 w 8300937"/>
                <a:gd name="connsiteY19" fmla="*/ 731928 h 1933601"/>
                <a:gd name="connsiteX20" fmla="*/ 3859522 w 8300937"/>
                <a:gd name="connsiteY20" fmla="*/ 903575 h 1933601"/>
                <a:gd name="connsiteX21" fmla="*/ 1166304 w 8300937"/>
                <a:gd name="connsiteY21" fmla="*/ 1502471 h 1933601"/>
                <a:gd name="connsiteX22" fmla="*/ 11742 w 8300937"/>
                <a:gd name="connsiteY22" fmla="*/ 1933601 h 1933601"/>
                <a:gd name="connsiteX23" fmla="*/ 0 w 8300937"/>
                <a:gd name="connsiteY23" fmla="*/ 1371831 h 1933601"/>
                <a:gd name="connsiteX0" fmla="*/ 0 w 8300937"/>
                <a:gd name="connsiteY0" fmla="*/ 1371831 h 1933601"/>
                <a:gd name="connsiteX1" fmla="*/ 668745 w 8300937"/>
                <a:gd name="connsiteY1" fmla="*/ 1208767 h 1933601"/>
                <a:gd name="connsiteX2" fmla="*/ 1261456 w 8300937"/>
                <a:gd name="connsiteY2" fmla="*/ 913885 h 1933601"/>
                <a:gd name="connsiteX3" fmla="*/ 1636857 w 8300937"/>
                <a:gd name="connsiteY3" fmla="*/ 737133 h 1933601"/>
                <a:gd name="connsiteX4" fmla="*/ 2190585 w 8300937"/>
                <a:gd name="connsiteY4" fmla="*/ 610264 h 1933601"/>
                <a:gd name="connsiteX5" fmla="*/ 3478129 w 8300937"/>
                <a:gd name="connsiteY5" fmla="*/ 513834 h 1933601"/>
                <a:gd name="connsiteX6" fmla="*/ 4397946 w 8300937"/>
                <a:gd name="connsiteY6" fmla="*/ 342639 h 1933601"/>
                <a:gd name="connsiteX7" fmla="*/ 4809680 w 8300937"/>
                <a:gd name="connsiteY7" fmla="*/ 274982 h 1933601"/>
                <a:gd name="connsiteX8" fmla="*/ 5237898 w 8300937"/>
                <a:gd name="connsiteY8" fmla="*/ 284648 h 1933601"/>
                <a:gd name="connsiteX9" fmla="*/ 5577378 w 8300937"/>
                <a:gd name="connsiteY9" fmla="*/ 8675 h 1933601"/>
                <a:gd name="connsiteX10" fmla="*/ 5781572 w 8300937"/>
                <a:gd name="connsiteY10" fmla="*/ 22984 h 1933601"/>
                <a:gd name="connsiteX11" fmla="*/ 5946076 w 8300937"/>
                <a:gd name="connsiteY11" fmla="*/ 239034 h 1933601"/>
                <a:gd name="connsiteX12" fmla="*/ 6286415 w 8300937"/>
                <a:gd name="connsiteY12" fmla="*/ 340565 h 1933601"/>
                <a:gd name="connsiteX13" fmla="*/ 6613540 w 8300937"/>
                <a:gd name="connsiteY13" fmla="*/ 300941 h 1933601"/>
                <a:gd name="connsiteX14" fmla="*/ 7027525 w 8300937"/>
                <a:gd name="connsiteY14" fmla="*/ 379071 h 1933601"/>
                <a:gd name="connsiteX15" fmla="*/ 7346393 w 8300937"/>
                <a:gd name="connsiteY15" fmla="*/ 402859 h 1933601"/>
                <a:gd name="connsiteX16" fmla="*/ 7813308 w 8300937"/>
                <a:gd name="connsiteY16" fmla="*/ 452534 h 1933601"/>
                <a:gd name="connsiteX17" fmla="*/ 8300937 w 8300937"/>
                <a:gd name="connsiteY17" fmla="*/ 465188 h 1933601"/>
                <a:gd name="connsiteX18" fmla="*/ 8291217 w 8300937"/>
                <a:gd name="connsiteY18" fmla="*/ 979636 h 1933601"/>
                <a:gd name="connsiteX19" fmla="*/ 6143852 w 8300937"/>
                <a:gd name="connsiteY19" fmla="*/ 731928 h 1933601"/>
                <a:gd name="connsiteX20" fmla="*/ 3859522 w 8300937"/>
                <a:gd name="connsiteY20" fmla="*/ 903575 h 1933601"/>
                <a:gd name="connsiteX21" fmla="*/ 1166304 w 8300937"/>
                <a:gd name="connsiteY21" fmla="*/ 1502471 h 1933601"/>
                <a:gd name="connsiteX22" fmla="*/ 11742 w 8300937"/>
                <a:gd name="connsiteY22" fmla="*/ 1933601 h 1933601"/>
                <a:gd name="connsiteX23" fmla="*/ 0 w 8300937"/>
                <a:gd name="connsiteY23" fmla="*/ 1371831 h 1933601"/>
                <a:gd name="connsiteX0" fmla="*/ 0 w 8300937"/>
                <a:gd name="connsiteY0" fmla="*/ 1371831 h 1933601"/>
                <a:gd name="connsiteX1" fmla="*/ 668745 w 8300937"/>
                <a:gd name="connsiteY1" fmla="*/ 1208767 h 1933601"/>
                <a:gd name="connsiteX2" fmla="*/ 1261456 w 8300937"/>
                <a:gd name="connsiteY2" fmla="*/ 913885 h 1933601"/>
                <a:gd name="connsiteX3" fmla="*/ 1636857 w 8300937"/>
                <a:gd name="connsiteY3" fmla="*/ 737133 h 1933601"/>
                <a:gd name="connsiteX4" fmla="*/ 2190585 w 8300937"/>
                <a:gd name="connsiteY4" fmla="*/ 610264 h 1933601"/>
                <a:gd name="connsiteX5" fmla="*/ 3478129 w 8300937"/>
                <a:gd name="connsiteY5" fmla="*/ 513834 h 1933601"/>
                <a:gd name="connsiteX6" fmla="*/ 4397946 w 8300937"/>
                <a:gd name="connsiteY6" fmla="*/ 342639 h 1933601"/>
                <a:gd name="connsiteX7" fmla="*/ 4809680 w 8300937"/>
                <a:gd name="connsiteY7" fmla="*/ 274982 h 1933601"/>
                <a:gd name="connsiteX8" fmla="*/ 5237898 w 8300937"/>
                <a:gd name="connsiteY8" fmla="*/ 284648 h 1933601"/>
                <a:gd name="connsiteX9" fmla="*/ 5577378 w 8300937"/>
                <a:gd name="connsiteY9" fmla="*/ 8675 h 1933601"/>
                <a:gd name="connsiteX10" fmla="*/ 5781572 w 8300937"/>
                <a:gd name="connsiteY10" fmla="*/ 22984 h 1933601"/>
                <a:gd name="connsiteX11" fmla="*/ 5946076 w 8300937"/>
                <a:gd name="connsiteY11" fmla="*/ 239034 h 1933601"/>
                <a:gd name="connsiteX12" fmla="*/ 6276988 w 8300937"/>
                <a:gd name="connsiteY12" fmla="*/ 265151 h 1933601"/>
                <a:gd name="connsiteX13" fmla="*/ 6613540 w 8300937"/>
                <a:gd name="connsiteY13" fmla="*/ 300941 h 1933601"/>
                <a:gd name="connsiteX14" fmla="*/ 7027525 w 8300937"/>
                <a:gd name="connsiteY14" fmla="*/ 379071 h 1933601"/>
                <a:gd name="connsiteX15" fmla="*/ 7346393 w 8300937"/>
                <a:gd name="connsiteY15" fmla="*/ 402859 h 1933601"/>
                <a:gd name="connsiteX16" fmla="*/ 7813308 w 8300937"/>
                <a:gd name="connsiteY16" fmla="*/ 452534 h 1933601"/>
                <a:gd name="connsiteX17" fmla="*/ 8300937 w 8300937"/>
                <a:gd name="connsiteY17" fmla="*/ 465188 h 1933601"/>
                <a:gd name="connsiteX18" fmla="*/ 8291217 w 8300937"/>
                <a:gd name="connsiteY18" fmla="*/ 979636 h 1933601"/>
                <a:gd name="connsiteX19" fmla="*/ 6143852 w 8300937"/>
                <a:gd name="connsiteY19" fmla="*/ 731928 h 1933601"/>
                <a:gd name="connsiteX20" fmla="*/ 3859522 w 8300937"/>
                <a:gd name="connsiteY20" fmla="*/ 903575 h 1933601"/>
                <a:gd name="connsiteX21" fmla="*/ 1166304 w 8300937"/>
                <a:gd name="connsiteY21" fmla="*/ 1502471 h 1933601"/>
                <a:gd name="connsiteX22" fmla="*/ 11742 w 8300937"/>
                <a:gd name="connsiteY22" fmla="*/ 1933601 h 1933601"/>
                <a:gd name="connsiteX23" fmla="*/ 0 w 8300937"/>
                <a:gd name="connsiteY23" fmla="*/ 1371831 h 1933601"/>
                <a:gd name="connsiteX0" fmla="*/ 0 w 8300937"/>
                <a:gd name="connsiteY0" fmla="*/ 1371831 h 1933601"/>
                <a:gd name="connsiteX1" fmla="*/ 668745 w 8300937"/>
                <a:gd name="connsiteY1" fmla="*/ 1208767 h 1933601"/>
                <a:gd name="connsiteX2" fmla="*/ 1261456 w 8300937"/>
                <a:gd name="connsiteY2" fmla="*/ 913885 h 1933601"/>
                <a:gd name="connsiteX3" fmla="*/ 1636857 w 8300937"/>
                <a:gd name="connsiteY3" fmla="*/ 737133 h 1933601"/>
                <a:gd name="connsiteX4" fmla="*/ 2190585 w 8300937"/>
                <a:gd name="connsiteY4" fmla="*/ 610264 h 1933601"/>
                <a:gd name="connsiteX5" fmla="*/ 3478129 w 8300937"/>
                <a:gd name="connsiteY5" fmla="*/ 513834 h 1933601"/>
                <a:gd name="connsiteX6" fmla="*/ 4397946 w 8300937"/>
                <a:gd name="connsiteY6" fmla="*/ 342639 h 1933601"/>
                <a:gd name="connsiteX7" fmla="*/ 4809680 w 8300937"/>
                <a:gd name="connsiteY7" fmla="*/ 274982 h 1933601"/>
                <a:gd name="connsiteX8" fmla="*/ 5237898 w 8300937"/>
                <a:gd name="connsiteY8" fmla="*/ 284648 h 1933601"/>
                <a:gd name="connsiteX9" fmla="*/ 5577378 w 8300937"/>
                <a:gd name="connsiteY9" fmla="*/ 8675 h 1933601"/>
                <a:gd name="connsiteX10" fmla="*/ 5781572 w 8300937"/>
                <a:gd name="connsiteY10" fmla="*/ 22984 h 1933601"/>
                <a:gd name="connsiteX11" fmla="*/ 5964930 w 8300937"/>
                <a:gd name="connsiteY11" fmla="*/ 201326 h 1933601"/>
                <a:gd name="connsiteX12" fmla="*/ 6276988 w 8300937"/>
                <a:gd name="connsiteY12" fmla="*/ 265151 h 1933601"/>
                <a:gd name="connsiteX13" fmla="*/ 6613540 w 8300937"/>
                <a:gd name="connsiteY13" fmla="*/ 300941 h 1933601"/>
                <a:gd name="connsiteX14" fmla="*/ 7027525 w 8300937"/>
                <a:gd name="connsiteY14" fmla="*/ 379071 h 1933601"/>
                <a:gd name="connsiteX15" fmla="*/ 7346393 w 8300937"/>
                <a:gd name="connsiteY15" fmla="*/ 402859 h 1933601"/>
                <a:gd name="connsiteX16" fmla="*/ 7813308 w 8300937"/>
                <a:gd name="connsiteY16" fmla="*/ 452534 h 1933601"/>
                <a:gd name="connsiteX17" fmla="*/ 8300937 w 8300937"/>
                <a:gd name="connsiteY17" fmla="*/ 465188 h 1933601"/>
                <a:gd name="connsiteX18" fmla="*/ 8291217 w 8300937"/>
                <a:gd name="connsiteY18" fmla="*/ 979636 h 1933601"/>
                <a:gd name="connsiteX19" fmla="*/ 6143852 w 8300937"/>
                <a:gd name="connsiteY19" fmla="*/ 731928 h 1933601"/>
                <a:gd name="connsiteX20" fmla="*/ 3859522 w 8300937"/>
                <a:gd name="connsiteY20" fmla="*/ 903575 h 1933601"/>
                <a:gd name="connsiteX21" fmla="*/ 1166304 w 8300937"/>
                <a:gd name="connsiteY21" fmla="*/ 1502471 h 1933601"/>
                <a:gd name="connsiteX22" fmla="*/ 11742 w 8300937"/>
                <a:gd name="connsiteY22" fmla="*/ 1933601 h 1933601"/>
                <a:gd name="connsiteX23" fmla="*/ 0 w 8300937"/>
                <a:gd name="connsiteY23" fmla="*/ 1371831 h 1933601"/>
                <a:gd name="connsiteX0" fmla="*/ 0 w 8300937"/>
                <a:gd name="connsiteY0" fmla="*/ 1371831 h 1933601"/>
                <a:gd name="connsiteX1" fmla="*/ 668745 w 8300937"/>
                <a:gd name="connsiteY1" fmla="*/ 1208767 h 1933601"/>
                <a:gd name="connsiteX2" fmla="*/ 1261456 w 8300937"/>
                <a:gd name="connsiteY2" fmla="*/ 913885 h 1933601"/>
                <a:gd name="connsiteX3" fmla="*/ 1636857 w 8300937"/>
                <a:gd name="connsiteY3" fmla="*/ 737133 h 1933601"/>
                <a:gd name="connsiteX4" fmla="*/ 2190585 w 8300937"/>
                <a:gd name="connsiteY4" fmla="*/ 610264 h 1933601"/>
                <a:gd name="connsiteX5" fmla="*/ 3478129 w 8300937"/>
                <a:gd name="connsiteY5" fmla="*/ 513834 h 1933601"/>
                <a:gd name="connsiteX6" fmla="*/ 4341385 w 8300937"/>
                <a:gd name="connsiteY6" fmla="*/ 342639 h 1933601"/>
                <a:gd name="connsiteX7" fmla="*/ 4809680 w 8300937"/>
                <a:gd name="connsiteY7" fmla="*/ 274982 h 1933601"/>
                <a:gd name="connsiteX8" fmla="*/ 5237898 w 8300937"/>
                <a:gd name="connsiteY8" fmla="*/ 284648 h 1933601"/>
                <a:gd name="connsiteX9" fmla="*/ 5577378 w 8300937"/>
                <a:gd name="connsiteY9" fmla="*/ 8675 h 1933601"/>
                <a:gd name="connsiteX10" fmla="*/ 5781572 w 8300937"/>
                <a:gd name="connsiteY10" fmla="*/ 22984 h 1933601"/>
                <a:gd name="connsiteX11" fmla="*/ 5964930 w 8300937"/>
                <a:gd name="connsiteY11" fmla="*/ 201326 h 1933601"/>
                <a:gd name="connsiteX12" fmla="*/ 6276988 w 8300937"/>
                <a:gd name="connsiteY12" fmla="*/ 265151 h 1933601"/>
                <a:gd name="connsiteX13" fmla="*/ 6613540 w 8300937"/>
                <a:gd name="connsiteY13" fmla="*/ 300941 h 1933601"/>
                <a:gd name="connsiteX14" fmla="*/ 7027525 w 8300937"/>
                <a:gd name="connsiteY14" fmla="*/ 379071 h 1933601"/>
                <a:gd name="connsiteX15" fmla="*/ 7346393 w 8300937"/>
                <a:gd name="connsiteY15" fmla="*/ 402859 h 1933601"/>
                <a:gd name="connsiteX16" fmla="*/ 7813308 w 8300937"/>
                <a:gd name="connsiteY16" fmla="*/ 452534 h 1933601"/>
                <a:gd name="connsiteX17" fmla="*/ 8300937 w 8300937"/>
                <a:gd name="connsiteY17" fmla="*/ 465188 h 1933601"/>
                <a:gd name="connsiteX18" fmla="*/ 8291217 w 8300937"/>
                <a:gd name="connsiteY18" fmla="*/ 979636 h 1933601"/>
                <a:gd name="connsiteX19" fmla="*/ 6143852 w 8300937"/>
                <a:gd name="connsiteY19" fmla="*/ 731928 h 1933601"/>
                <a:gd name="connsiteX20" fmla="*/ 3859522 w 8300937"/>
                <a:gd name="connsiteY20" fmla="*/ 903575 h 1933601"/>
                <a:gd name="connsiteX21" fmla="*/ 1166304 w 8300937"/>
                <a:gd name="connsiteY21" fmla="*/ 1502471 h 1933601"/>
                <a:gd name="connsiteX22" fmla="*/ 11742 w 8300937"/>
                <a:gd name="connsiteY22" fmla="*/ 1933601 h 1933601"/>
                <a:gd name="connsiteX23" fmla="*/ 0 w 8300937"/>
                <a:gd name="connsiteY23" fmla="*/ 1371831 h 1933601"/>
                <a:gd name="connsiteX0" fmla="*/ 0 w 8291217"/>
                <a:gd name="connsiteY0" fmla="*/ 1371831 h 1933601"/>
                <a:gd name="connsiteX1" fmla="*/ 668745 w 8291217"/>
                <a:gd name="connsiteY1" fmla="*/ 1208767 h 1933601"/>
                <a:gd name="connsiteX2" fmla="*/ 1261456 w 8291217"/>
                <a:gd name="connsiteY2" fmla="*/ 913885 h 1933601"/>
                <a:gd name="connsiteX3" fmla="*/ 1636857 w 8291217"/>
                <a:gd name="connsiteY3" fmla="*/ 737133 h 1933601"/>
                <a:gd name="connsiteX4" fmla="*/ 2190585 w 8291217"/>
                <a:gd name="connsiteY4" fmla="*/ 610264 h 1933601"/>
                <a:gd name="connsiteX5" fmla="*/ 3478129 w 8291217"/>
                <a:gd name="connsiteY5" fmla="*/ 513834 h 1933601"/>
                <a:gd name="connsiteX6" fmla="*/ 4341385 w 8291217"/>
                <a:gd name="connsiteY6" fmla="*/ 342639 h 1933601"/>
                <a:gd name="connsiteX7" fmla="*/ 4809680 w 8291217"/>
                <a:gd name="connsiteY7" fmla="*/ 274982 h 1933601"/>
                <a:gd name="connsiteX8" fmla="*/ 5237898 w 8291217"/>
                <a:gd name="connsiteY8" fmla="*/ 284648 h 1933601"/>
                <a:gd name="connsiteX9" fmla="*/ 5577378 w 8291217"/>
                <a:gd name="connsiteY9" fmla="*/ 8675 h 1933601"/>
                <a:gd name="connsiteX10" fmla="*/ 5781572 w 8291217"/>
                <a:gd name="connsiteY10" fmla="*/ 22984 h 1933601"/>
                <a:gd name="connsiteX11" fmla="*/ 5964930 w 8291217"/>
                <a:gd name="connsiteY11" fmla="*/ 201326 h 1933601"/>
                <a:gd name="connsiteX12" fmla="*/ 6276988 w 8291217"/>
                <a:gd name="connsiteY12" fmla="*/ 265151 h 1933601"/>
                <a:gd name="connsiteX13" fmla="*/ 6613540 w 8291217"/>
                <a:gd name="connsiteY13" fmla="*/ 300941 h 1933601"/>
                <a:gd name="connsiteX14" fmla="*/ 7027525 w 8291217"/>
                <a:gd name="connsiteY14" fmla="*/ 379071 h 1933601"/>
                <a:gd name="connsiteX15" fmla="*/ 7346393 w 8291217"/>
                <a:gd name="connsiteY15" fmla="*/ 402859 h 1933601"/>
                <a:gd name="connsiteX16" fmla="*/ 7813308 w 8291217"/>
                <a:gd name="connsiteY16" fmla="*/ 452534 h 1933601"/>
                <a:gd name="connsiteX17" fmla="*/ 8284268 w 8291217"/>
                <a:gd name="connsiteY17" fmla="*/ 477095 h 1933601"/>
                <a:gd name="connsiteX18" fmla="*/ 8291217 w 8291217"/>
                <a:gd name="connsiteY18" fmla="*/ 979636 h 1933601"/>
                <a:gd name="connsiteX19" fmla="*/ 6143852 w 8291217"/>
                <a:gd name="connsiteY19" fmla="*/ 731928 h 1933601"/>
                <a:gd name="connsiteX20" fmla="*/ 3859522 w 8291217"/>
                <a:gd name="connsiteY20" fmla="*/ 903575 h 1933601"/>
                <a:gd name="connsiteX21" fmla="*/ 1166304 w 8291217"/>
                <a:gd name="connsiteY21" fmla="*/ 1502471 h 1933601"/>
                <a:gd name="connsiteX22" fmla="*/ 11742 w 8291217"/>
                <a:gd name="connsiteY22" fmla="*/ 1933601 h 1933601"/>
                <a:gd name="connsiteX23" fmla="*/ 0 w 8291217"/>
                <a:gd name="connsiteY23" fmla="*/ 1371831 h 1933601"/>
                <a:gd name="connsiteX0" fmla="*/ 0 w 8284914"/>
                <a:gd name="connsiteY0" fmla="*/ 1371831 h 1933601"/>
                <a:gd name="connsiteX1" fmla="*/ 668745 w 8284914"/>
                <a:gd name="connsiteY1" fmla="*/ 1208767 h 1933601"/>
                <a:gd name="connsiteX2" fmla="*/ 1261456 w 8284914"/>
                <a:gd name="connsiteY2" fmla="*/ 913885 h 1933601"/>
                <a:gd name="connsiteX3" fmla="*/ 1636857 w 8284914"/>
                <a:gd name="connsiteY3" fmla="*/ 737133 h 1933601"/>
                <a:gd name="connsiteX4" fmla="*/ 2190585 w 8284914"/>
                <a:gd name="connsiteY4" fmla="*/ 610264 h 1933601"/>
                <a:gd name="connsiteX5" fmla="*/ 3478129 w 8284914"/>
                <a:gd name="connsiteY5" fmla="*/ 513834 h 1933601"/>
                <a:gd name="connsiteX6" fmla="*/ 4341385 w 8284914"/>
                <a:gd name="connsiteY6" fmla="*/ 342639 h 1933601"/>
                <a:gd name="connsiteX7" fmla="*/ 4809680 w 8284914"/>
                <a:gd name="connsiteY7" fmla="*/ 274982 h 1933601"/>
                <a:gd name="connsiteX8" fmla="*/ 5237898 w 8284914"/>
                <a:gd name="connsiteY8" fmla="*/ 284648 h 1933601"/>
                <a:gd name="connsiteX9" fmla="*/ 5577378 w 8284914"/>
                <a:gd name="connsiteY9" fmla="*/ 8675 h 1933601"/>
                <a:gd name="connsiteX10" fmla="*/ 5781572 w 8284914"/>
                <a:gd name="connsiteY10" fmla="*/ 22984 h 1933601"/>
                <a:gd name="connsiteX11" fmla="*/ 5964930 w 8284914"/>
                <a:gd name="connsiteY11" fmla="*/ 201326 h 1933601"/>
                <a:gd name="connsiteX12" fmla="*/ 6276988 w 8284914"/>
                <a:gd name="connsiteY12" fmla="*/ 265151 h 1933601"/>
                <a:gd name="connsiteX13" fmla="*/ 6613540 w 8284914"/>
                <a:gd name="connsiteY13" fmla="*/ 300941 h 1933601"/>
                <a:gd name="connsiteX14" fmla="*/ 7027525 w 8284914"/>
                <a:gd name="connsiteY14" fmla="*/ 379071 h 1933601"/>
                <a:gd name="connsiteX15" fmla="*/ 7346393 w 8284914"/>
                <a:gd name="connsiteY15" fmla="*/ 402859 h 1933601"/>
                <a:gd name="connsiteX16" fmla="*/ 7813308 w 8284914"/>
                <a:gd name="connsiteY16" fmla="*/ 452534 h 1933601"/>
                <a:gd name="connsiteX17" fmla="*/ 8284268 w 8284914"/>
                <a:gd name="connsiteY17" fmla="*/ 477095 h 1933601"/>
                <a:gd name="connsiteX18" fmla="*/ 8284073 w 8284914"/>
                <a:gd name="connsiteY18" fmla="*/ 984399 h 1933601"/>
                <a:gd name="connsiteX19" fmla="*/ 6143852 w 8284914"/>
                <a:gd name="connsiteY19" fmla="*/ 731928 h 1933601"/>
                <a:gd name="connsiteX20" fmla="*/ 3859522 w 8284914"/>
                <a:gd name="connsiteY20" fmla="*/ 903575 h 1933601"/>
                <a:gd name="connsiteX21" fmla="*/ 1166304 w 8284914"/>
                <a:gd name="connsiteY21" fmla="*/ 1502471 h 1933601"/>
                <a:gd name="connsiteX22" fmla="*/ 11742 w 8284914"/>
                <a:gd name="connsiteY22" fmla="*/ 1933601 h 1933601"/>
                <a:gd name="connsiteX23" fmla="*/ 0 w 8284914"/>
                <a:gd name="connsiteY23" fmla="*/ 1371831 h 1933601"/>
                <a:gd name="connsiteX0" fmla="*/ 164 w 8273172"/>
                <a:gd name="connsiteY0" fmla="*/ 1362306 h 1933601"/>
                <a:gd name="connsiteX1" fmla="*/ 657003 w 8273172"/>
                <a:gd name="connsiteY1" fmla="*/ 1208767 h 1933601"/>
                <a:gd name="connsiteX2" fmla="*/ 1249714 w 8273172"/>
                <a:gd name="connsiteY2" fmla="*/ 913885 h 1933601"/>
                <a:gd name="connsiteX3" fmla="*/ 1625115 w 8273172"/>
                <a:gd name="connsiteY3" fmla="*/ 737133 h 1933601"/>
                <a:gd name="connsiteX4" fmla="*/ 2178843 w 8273172"/>
                <a:gd name="connsiteY4" fmla="*/ 610264 h 1933601"/>
                <a:gd name="connsiteX5" fmla="*/ 3466387 w 8273172"/>
                <a:gd name="connsiteY5" fmla="*/ 513834 h 1933601"/>
                <a:gd name="connsiteX6" fmla="*/ 4329643 w 8273172"/>
                <a:gd name="connsiteY6" fmla="*/ 342639 h 1933601"/>
                <a:gd name="connsiteX7" fmla="*/ 4797938 w 8273172"/>
                <a:gd name="connsiteY7" fmla="*/ 274982 h 1933601"/>
                <a:gd name="connsiteX8" fmla="*/ 5226156 w 8273172"/>
                <a:gd name="connsiteY8" fmla="*/ 284648 h 1933601"/>
                <a:gd name="connsiteX9" fmla="*/ 5565636 w 8273172"/>
                <a:gd name="connsiteY9" fmla="*/ 8675 h 1933601"/>
                <a:gd name="connsiteX10" fmla="*/ 5769830 w 8273172"/>
                <a:gd name="connsiteY10" fmla="*/ 22984 h 1933601"/>
                <a:gd name="connsiteX11" fmla="*/ 5953188 w 8273172"/>
                <a:gd name="connsiteY11" fmla="*/ 201326 h 1933601"/>
                <a:gd name="connsiteX12" fmla="*/ 6265246 w 8273172"/>
                <a:gd name="connsiteY12" fmla="*/ 265151 h 1933601"/>
                <a:gd name="connsiteX13" fmla="*/ 6601798 w 8273172"/>
                <a:gd name="connsiteY13" fmla="*/ 300941 h 1933601"/>
                <a:gd name="connsiteX14" fmla="*/ 7015783 w 8273172"/>
                <a:gd name="connsiteY14" fmla="*/ 379071 h 1933601"/>
                <a:gd name="connsiteX15" fmla="*/ 7334651 w 8273172"/>
                <a:gd name="connsiteY15" fmla="*/ 402859 h 1933601"/>
                <a:gd name="connsiteX16" fmla="*/ 7801566 w 8273172"/>
                <a:gd name="connsiteY16" fmla="*/ 452534 h 1933601"/>
                <a:gd name="connsiteX17" fmla="*/ 8272526 w 8273172"/>
                <a:gd name="connsiteY17" fmla="*/ 477095 h 1933601"/>
                <a:gd name="connsiteX18" fmla="*/ 8272331 w 8273172"/>
                <a:gd name="connsiteY18" fmla="*/ 984399 h 1933601"/>
                <a:gd name="connsiteX19" fmla="*/ 6132110 w 8273172"/>
                <a:gd name="connsiteY19" fmla="*/ 731928 h 1933601"/>
                <a:gd name="connsiteX20" fmla="*/ 3847780 w 8273172"/>
                <a:gd name="connsiteY20" fmla="*/ 903575 h 1933601"/>
                <a:gd name="connsiteX21" fmla="*/ 1154562 w 8273172"/>
                <a:gd name="connsiteY21" fmla="*/ 1502471 h 1933601"/>
                <a:gd name="connsiteX22" fmla="*/ 0 w 8273172"/>
                <a:gd name="connsiteY22" fmla="*/ 1933601 h 1933601"/>
                <a:gd name="connsiteX23" fmla="*/ 164 w 8273172"/>
                <a:gd name="connsiteY23" fmla="*/ 1362306 h 1933601"/>
                <a:gd name="connsiteX0" fmla="*/ 0 w 8273008"/>
                <a:gd name="connsiteY0" fmla="*/ 1362306 h 1926457"/>
                <a:gd name="connsiteX1" fmla="*/ 656839 w 8273008"/>
                <a:gd name="connsiteY1" fmla="*/ 1208767 h 1926457"/>
                <a:gd name="connsiteX2" fmla="*/ 1249550 w 8273008"/>
                <a:gd name="connsiteY2" fmla="*/ 913885 h 1926457"/>
                <a:gd name="connsiteX3" fmla="*/ 1624951 w 8273008"/>
                <a:gd name="connsiteY3" fmla="*/ 737133 h 1926457"/>
                <a:gd name="connsiteX4" fmla="*/ 2178679 w 8273008"/>
                <a:gd name="connsiteY4" fmla="*/ 610264 h 1926457"/>
                <a:gd name="connsiteX5" fmla="*/ 3466223 w 8273008"/>
                <a:gd name="connsiteY5" fmla="*/ 513834 h 1926457"/>
                <a:gd name="connsiteX6" fmla="*/ 4329479 w 8273008"/>
                <a:gd name="connsiteY6" fmla="*/ 342639 h 1926457"/>
                <a:gd name="connsiteX7" fmla="*/ 4797774 w 8273008"/>
                <a:gd name="connsiteY7" fmla="*/ 274982 h 1926457"/>
                <a:gd name="connsiteX8" fmla="*/ 5225992 w 8273008"/>
                <a:gd name="connsiteY8" fmla="*/ 284648 h 1926457"/>
                <a:gd name="connsiteX9" fmla="*/ 5565472 w 8273008"/>
                <a:gd name="connsiteY9" fmla="*/ 8675 h 1926457"/>
                <a:gd name="connsiteX10" fmla="*/ 5769666 w 8273008"/>
                <a:gd name="connsiteY10" fmla="*/ 22984 h 1926457"/>
                <a:gd name="connsiteX11" fmla="*/ 5953024 w 8273008"/>
                <a:gd name="connsiteY11" fmla="*/ 201326 h 1926457"/>
                <a:gd name="connsiteX12" fmla="*/ 6265082 w 8273008"/>
                <a:gd name="connsiteY12" fmla="*/ 265151 h 1926457"/>
                <a:gd name="connsiteX13" fmla="*/ 6601634 w 8273008"/>
                <a:gd name="connsiteY13" fmla="*/ 300941 h 1926457"/>
                <a:gd name="connsiteX14" fmla="*/ 7015619 w 8273008"/>
                <a:gd name="connsiteY14" fmla="*/ 379071 h 1926457"/>
                <a:gd name="connsiteX15" fmla="*/ 7334487 w 8273008"/>
                <a:gd name="connsiteY15" fmla="*/ 402859 h 1926457"/>
                <a:gd name="connsiteX16" fmla="*/ 7801402 w 8273008"/>
                <a:gd name="connsiteY16" fmla="*/ 452534 h 1926457"/>
                <a:gd name="connsiteX17" fmla="*/ 8272362 w 8273008"/>
                <a:gd name="connsiteY17" fmla="*/ 477095 h 1926457"/>
                <a:gd name="connsiteX18" fmla="*/ 8272167 w 8273008"/>
                <a:gd name="connsiteY18" fmla="*/ 984399 h 1926457"/>
                <a:gd name="connsiteX19" fmla="*/ 6131946 w 8273008"/>
                <a:gd name="connsiteY19" fmla="*/ 731928 h 1926457"/>
                <a:gd name="connsiteX20" fmla="*/ 3847616 w 8273008"/>
                <a:gd name="connsiteY20" fmla="*/ 903575 h 1926457"/>
                <a:gd name="connsiteX21" fmla="*/ 1154398 w 8273008"/>
                <a:gd name="connsiteY21" fmla="*/ 1502471 h 1926457"/>
                <a:gd name="connsiteX22" fmla="*/ 4599 w 8273008"/>
                <a:gd name="connsiteY22" fmla="*/ 1926457 h 1926457"/>
                <a:gd name="connsiteX23" fmla="*/ 0 w 8273008"/>
                <a:gd name="connsiteY23" fmla="*/ 1362306 h 1926457"/>
                <a:gd name="connsiteX0" fmla="*/ 0 w 8273008"/>
                <a:gd name="connsiteY0" fmla="*/ 1362306 h 1926457"/>
                <a:gd name="connsiteX1" fmla="*/ 656839 w 8273008"/>
                <a:gd name="connsiteY1" fmla="*/ 1208767 h 1926457"/>
                <a:gd name="connsiteX2" fmla="*/ 1249550 w 8273008"/>
                <a:gd name="connsiteY2" fmla="*/ 913885 h 1926457"/>
                <a:gd name="connsiteX3" fmla="*/ 1624951 w 8273008"/>
                <a:gd name="connsiteY3" fmla="*/ 737133 h 1926457"/>
                <a:gd name="connsiteX4" fmla="*/ 2178679 w 8273008"/>
                <a:gd name="connsiteY4" fmla="*/ 610264 h 1926457"/>
                <a:gd name="connsiteX5" fmla="*/ 3466223 w 8273008"/>
                <a:gd name="connsiteY5" fmla="*/ 513834 h 1926457"/>
                <a:gd name="connsiteX6" fmla="*/ 4329479 w 8273008"/>
                <a:gd name="connsiteY6" fmla="*/ 342639 h 1926457"/>
                <a:gd name="connsiteX7" fmla="*/ 4797774 w 8273008"/>
                <a:gd name="connsiteY7" fmla="*/ 274982 h 1926457"/>
                <a:gd name="connsiteX8" fmla="*/ 5225992 w 8273008"/>
                <a:gd name="connsiteY8" fmla="*/ 284648 h 1926457"/>
                <a:gd name="connsiteX9" fmla="*/ 5565472 w 8273008"/>
                <a:gd name="connsiteY9" fmla="*/ 8675 h 1926457"/>
                <a:gd name="connsiteX10" fmla="*/ 5769666 w 8273008"/>
                <a:gd name="connsiteY10" fmla="*/ 22984 h 1926457"/>
                <a:gd name="connsiteX11" fmla="*/ 5953024 w 8273008"/>
                <a:gd name="connsiteY11" fmla="*/ 201326 h 1926457"/>
                <a:gd name="connsiteX12" fmla="*/ 6265082 w 8273008"/>
                <a:gd name="connsiteY12" fmla="*/ 265151 h 1926457"/>
                <a:gd name="connsiteX13" fmla="*/ 6601634 w 8273008"/>
                <a:gd name="connsiteY13" fmla="*/ 300941 h 1926457"/>
                <a:gd name="connsiteX14" fmla="*/ 7015619 w 8273008"/>
                <a:gd name="connsiteY14" fmla="*/ 379071 h 1926457"/>
                <a:gd name="connsiteX15" fmla="*/ 7334487 w 8273008"/>
                <a:gd name="connsiteY15" fmla="*/ 402859 h 1926457"/>
                <a:gd name="connsiteX16" fmla="*/ 7801402 w 8273008"/>
                <a:gd name="connsiteY16" fmla="*/ 452534 h 1926457"/>
                <a:gd name="connsiteX17" fmla="*/ 8272362 w 8273008"/>
                <a:gd name="connsiteY17" fmla="*/ 477095 h 1926457"/>
                <a:gd name="connsiteX18" fmla="*/ 8272167 w 8273008"/>
                <a:gd name="connsiteY18" fmla="*/ 984399 h 1926457"/>
                <a:gd name="connsiteX19" fmla="*/ 6131946 w 8273008"/>
                <a:gd name="connsiteY19" fmla="*/ 731928 h 1926457"/>
                <a:gd name="connsiteX20" fmla="*/ 3847616 w 8273008"/>
                <a:gd name="connsiteY20" fmla="*/ 903575 h 1926457"/>
                <a:gd name="connsiteX21" fmla="*/ 1154398 w 8273008"/>
                <a:gd name="connsiteY21" fmla="*/ 1502471 h 1926457"/>
                <a:gd name="connsiteX22" fmla="*/ 4599 w 8273008"/>
                <a:gd name="connsiteY22" fmla="*/ 1926457 h 1926457"/>
                <a:gd name="connsiteX23" fmla="*/ 0 w 8273008"/>
                <a:gd name="connsiteY23" fmla="*/ 1362306 h 192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73008" h="1926457">
                  <a:moveTo>
                    <a:pt x="0" y="1362306"/>
                  </a:moveTo>
                  <a:cubicBezTo>
                    <a:pt x="300048" y="1292240"/>
                    <a:pt x="448581" y="1283504"/>
                    <a:pt x="656839" y="1208767"/>
                  </a:cubicBezTo>
                  <a:cubicBezTo>
                    <a:pt x="865097" y="1134030"/>
                    <a:pt x="1088198" y="992491"/>
                    <a:pt x="1249550" y="913885"/>
                  </a:cubicBezTo>
                  <a:cubicBezTo>
                    <a:pt x="1410902" y="835279"/>
                    <a:pt x="1495234" y="776739"/>
                    <a:pt x="1624951" y="737133"/>
                  </a:cubicBezTo>
                  <a:cubicBezTo>
                    <a:pt x="1754668" y="697528"/>
                    <a:pt x="1868658" y="634912"/>
                    <a:pt x="2178679" y="610264"/>
                  </a:cubicBezTo>
                  <a:lnTo>
                    <a:pt x="3466223" y="513834"/>
                  </a:lnTo>
                  <a:lnTo>
                    <a:pt x="4329479" y="342639"/>
                  </a:lnTo>
                  <a:lnTo>
                    <a:pt x="4797774" y="274982"/>
                  </a:lnTo>
                  <a:cubicBezTo>
                    <a:pt x="4808538" y="268777"/>
                    <a:pt x="5215228" y="290853"/>
                    <a:pt x="5225992" y="284648"/>
                  </a:cubicBezTo>
                  <a:lnTo>
                    <a:pt x="5565472" y="8675"/>
                  </a:lnTo>
                  <a:cubicBezTo>
                    <a:pt x="5727397" y="-26250"/>
                    <a:pt x="5607741" y="57909"/>
                    <a:pt x="5769666" y="22984"/>
                  </a:cubicBezTo>
                  <a:lnTo>
                    <a:pt x="5953024" y="201326"/>
                  </a:lnTo>
                  <a:cubicBezTo>
                    <a:pt x="5966168" y="207460"/>
                    <a:pt x="6156980" y="248549"/>
                    <a:pt x="6265082" y="265151"/>
                  </a:cubicBezTo>
                  <a:cubicBezTo>
                    <a:pt x="6373184" y="281753"/>
                    <a:pt x="6532228" y="265800"/>
                    <a:pt x="6601634" y="300941"/>
                  </a:cubicBezTo>
                  <a:cubicBezTo>
                    <a:pt x="6747684" y="291416"/>
                    <a:pt x="6893477" y="362085"/>
                    <a:pt x="7015619" y="379071"/>
                  </a:cubicBezTo>
                  <a:cubicBezTo>
                    <a:pt x="7137761" y="396057"/>
                    <a:pt x="7214625" y="377567"/>
                    <a:pt x="7334487" y="402859"/>
                  </a:cubicBezTo>
                  <a:cubicBezTo>
                    <a:pt x="7447210" y="418519"/>
                    <a:pt x="7688679" y="436874"/>
                    <a:pt x="7801402" y="452534"/>
                  </a:cubicBezTo>
                  <a:lnTo>
                    <a:pt x="8272362" y="477095"/>
                  </a:lnTo>
                  <a:cubicBezTo>
                    <a:pt x="8274678" y="644609"/>
                    <a:pt x="8269851" y="816885"/>
                    <a:pt x="8272167" y="984399"/>
                  </a:cubicBezTo>
                  <a:cubicBezTo>
                    <a:pt x="7667340" y="961959"/>
                    <a:pt x="6869371" y="745399"/>
                    <a:pt x="6131946" y="731928"/>
                  </a:cubicBezTo>
                  <a:cubicBezTo>
                    <a:pt x="5394521" y="718457"/>
                    <a:pt x="4677207" y="775151"/>
                    <a:pt x="3847616" y="903575"/>
                  </a:cubicBezTo>
                  <a:cubicBezTo>
                    <a:pt x="3018025" y="1031999"/>
                    <a:pt x="1813210" y="1364358"/>
                    <a:pt x="1154398" y="1502471"/>
                  </a:cubicBezTo>
                  <a:cubicBezTo>
                    <a:pt x="495586" y="1640584"/>
                    <a:pt x="295322" y="1784947"/>
                    <a:pt x="4599" y="1926457"/>
                  </a:cubicBezTo>
                  <a:cubicBezTo>
                    <a:pt x="4593" y="1789246"/>
                    <a:pt x="800" y="1414585"/>
                    <a:pt x="0" y="1362306"/>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Rectangle 39"/>
            <p:cNvSpPr/>
            <p:nvPr/>
          </p:nvSpPr>
          <p:spPr>
            <a:xfrm>
              <a:off x="1037310" y="4859965"/>
              <a:ext cx="7258086" cy="190875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42" name="TextBox 41"/>
          <p:cNvSpPr txBox="1"/>
          <p:nvPr/>
        </p:nvSpPr>
        <p:spPr>
          <a:xfrm>
            <a:off x="214911" y="1219200"/>
            <a:ext cx="1564852" cy="523220"/>
          </a:xfrm>
          <a:prstGeom prst="rect">
            <a:avLst/>
          </a:prstGeom>
          <a:noFill/>
        </p:spPr>
        <p:txBody>
          <a:bodyPr wrap="none" rtlCol="0">
            <a:spAutoFit/>
          </a:bodyPr>
          <a:lstStyle/>
          <a:p>
            <a:r>
              <a:rPr lang="en-US" sz="2800" dirty="0"/>
              <a:t>22o </a:t>
            </a:r>
            <a:r>
              <a:rPr lang="en-US" sz="2800" dirty="0" err="1"/>
              <a:t>mya</a:t>
            </a:r>
            <a:endParaRPr lang="en-US" sz="2800" dirty="0"/>
          </a:p>
        </p:txBody>
      </p:sp>
    </p:spTree>
    <p:extLst>
      <p:ext uri="{BB962C8B-B14F-4D97-AF65-F5344CB8AC3E}">
        <p14:creationId xmlns:p14="http://schemas.microsoft.com/office/powerpoint/2010/main" val="969715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TextBox 4"/>
          <p:cNvSpPr txBox="1"/>
          <p:nvPr/>
        </p:nvSpPr>
        <p:spPr>
          <a:xfrm>
            <a:off x="214911" y="1219200"/>
            <a:ext cx="1564852" cy="523220"/>
          </a:xfrm>
          <a:prstGeom prst="rect">
            <a:avLst/>
          </a:prstGeom>
          <a:noFill/>
        </p:spPr>
        <p:txBody>
          <a:bodyPr wrap="none" rtlCol="0">
            <a:spAutoFit/>
          </a:bodyPr>
          <a:lstStyle>
            <a:defPPr>
              <a:defRPr lang="en-US"/>
            </a:defPPr>
            <a:lvl1pPr>
              <a:defRPr sz="2800">
                <a:solidFill>
                  <a:schemeClr val="bg2">
                    <a:lumMod val="50000"/>
                  </a:schemeClr>
                </a:solidFill>
              </a:defRPr>
            </a:lvl1pPr>
          </a:lstStyle>
          <a:p>
            <a:r>
              <a:rPr lang="en-US" dirty="0">
                <a:solidFill>
                  <a:schemeClr val="tx1"/>
                </a:solidFill>
              </a:rPr>
              <a:t>195 </a:t>
            </a:r>
            <a:r>
              <a:rPr lang="en-US" dirty="0" err="1">
                <a:solidFill>
                  <a:schemeClr val="tx1"/>
                </a:solidFill>
              </a:rPr>
              <a:t>mya</a:t>
            </a:r>
            <a:endParaRPr lang="en-US" dirty="0">
              <a:solidFill>
                <a:schemeClr val="tx1"/>
              </a:solidFill>
            </a:endParaRPr>
          </a:p>
        </p:txBody>
      </p:sp>
      <p:grpSp>
        <p:nvGrpSpPr>
          <p:cNvPr id="6" name="Group 5"/>
          <p:cNvGrpSpPr>
            <a:grpSpLocks noChangeAspect="1"/>
          </p:cNvGrpSpPr>
          <p:nvPr/>
        </p:nvGrpSpPr>
        <p:grpSpPr>
          <a:xfrm>
            <a:off x="1709928" y="4471416"/>
            <a:ext cx="5486400" cy="1509627"/>
            <a:chOff x="978408" y="4681728"/>
            <a:chExt cx="7315200" cy="2012836"/>
          </a:xfrm>
        </p:grpSpPr>
        <p:sp>
          <p:nvSpPr>
            <p:cNvPr id="7" name="Freeform 6"/>
            <p:cNvSpPr/>
            <p:nvPr/>
          </p:nvSpPr>
          <p:spPr>
            <a:xfrm>
              <a:off x="1030414" y="5463330"/>
              <a:ext cx="7257664" cy="1231234"/>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274059"/>
                <a:gd name="connsiteY0" fmla="*/ 179109 h 1414021"/>
                <a:gd name="connsiteX1" fmla="*/ 0 w 8274059"/>
                <a:gd name="connsiteY1" fmla="*/ 1404594 h 1414021"/>
                <a:gd name="connsiteX2" fmla="*/ 8267308 w 8274059"/>
                <a:gd name="connsiteY2" fmla="*/ 1414021 h 1414021"/>
                <a:gd name="connsiteX3" fmla="*/ 8274059 w 8274059"/>
                <a:gd name="connsiteY3" fmla="*/ 0 h 1414021"/>
                <a:gd name="connsiteX4" fmla="*/ 9427 w 8274059"/>
                <a:gd name="connsiteY4" fmla="*/ 179109 h 1414021"/>
                <a:gd name="connsiteX0" fmla="*/ 9427 w 8279556"/>
                <a:gd name="connsiteY0" fmla="*/ 179109 h 1404594"/>
                <a:gd name="connsiteX1" fmla="*/ 0 w 8279556"/>
                <a:gd name="connsiteY1" fmla="*/ 1404594 h 1404594"/>
                <a:gd name="connsiteX2" fmla="*/ 8279214 w 8279556"/>
                <a:gd name="connsiteY2" fmla="*/ 1394971 h 1404594"/>
                <a:gd name="connsiteX3" fmla="*/ 8274059 w 8279556"/>
                <a:gd name="connsiteY3" fmla="*/ 0 h 1404594"/>
                <a:gd name="connsiteX4" fmla="*/ 9427 w 8279556"/>
                <a:gd name="connsiteY4" fmla="*/ 179109 h 1404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9556" h="1404594">
                  <a:moveTo>
                    <a:pt x="9427" y="179109"/>
                  </a:moveTo>
                  <a:cubicBezTo>
                    <a:pt x="6285" y="587604"/>
                    <a:pt x="3142" y="996099"/>
                    <a:pt x="0" y="1404594"/>
                  </a:cubicBezTo>
                  <a:lnTo>
                    <a:pt x="8279214" y="1394971"/>
                  </a:lnTo>
                  <a:cubicBezTo>
                    <a:pt x="8281464" y="923631"/>
                    <a:pt x="8271809" y="471340"/>
                    <a:pt x="8274059" y="0"/>
                  </a:cubicBezTo>
                  <a:lnTo>
                    <a:pt x="9427" y="179109"/>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1032242" y="4785739"/>
              <a:ext cx="6763825" cy="79669"/>
            </a:xfrm>
            <a:custGeom>
              <a:avLst/>
              <a:gdLst>
                <a:gd name="connsiteX0" fmla="*/ 7682845 w 7682845"/>
                <a:gd name="connsiteY0" fmla="*/ 0 h 94268"/>
                <a:gd name="connsiteX1" fmla="*/ 0 w 7682845"/>
                <a:gd name="connsiteY1" fmla="*/ 9427 h 94268"/>
                <a:gd name="connsiteX2" fmla="*/ 414779 w 7682845"/>
                <a:gd name="connsiteY2" fmla="*/ 56561 h 94268"/>
                <a:gd name="connsiteX3" fmla="*/ 914400 w 7682845"/>
                <a:gd name="connsiteY3" fmla="*/ 47134 h 94268"/>
                <a:gd name="connsiteX4" fmla="*/ 1272618 w 7682845"/>
                <a:gd name="connsiteY4" fmla="*/ 56561 h 94268"/>
                <a:gd name="connsiteX5" fmla="*/ 1951348 w 7682845"/>
                <a:gd name="connsiteY5" fmla="*/ 65988 h 94268"/>
                <a:gd name="connsiteX6" fmla="*/ 2488676 w 7682845"/>
                <a:gd name="connsiteY6" fmla="*/ 65988 h 94268"/>
                <a:gd name="connsiteX7" fmla="*/ 2922309 w 7682845"/>
                <a:gd name="connsiteY7" fmla="*/ 84842 h 94268"/>
                <a:gd name="connsiteX8" fmla="*/ 3535051 w 7682845"/>
                <a:gd name="connsiteY8" fmla="*/ 84842 h 94268"/>
                <a:gd name="connsiteX9" fmla="*/ 3996965 w 7682845"/>
                <a:gd name="connsiteY9" fmla="*/ 94268 h 94268"/>
                <a:gd name="connsiteX10" fmla="*/ 4468305 w 7682845"/>
                <a:gd name="connsiteY10" fmla="*/ 84842 h 94268"/>
                <a:gd name="connsiteX11" fmla="*/ 4986779 w 7682845"/>
                <a:gd name="connsiteY11" fmla="*/ 84842 h 94268"/>
                <a:gd name="connsiteX12" fmla="*/ 5486400 w 7682845"/>
                <a:gd name="connsiteY12" fmla="*/ 65988 h 94268"/>
                <a:gd name="connsiteX13" fmla="*/ 5806911 w 7682845"/>
                <a:gd name="connsiteY13" fmla="*/ 56561 h 94268"/>
                <a:gd name="connsiteX14" fmla="*/ 6231117 w 7682845"/>
                <a:gd name="connsiteY14" fmla="*/ 65988 h 94268"/>
                <a:gd name="connsiteX15" fmla="*/ 6711884 w 7682845"/>
                <a:gd name="connsiteY15" fmla="*/ 56561 h 94268"/>
                <a:gd name="connsiteX16" fmla="*/ 7032396 w 7682845"/>
                <a:gd name="connsiteY16" fmla="*/ 56561 h 94268"/>
                <a:gd name="connsiteX17" fmla="*/ 7682845 w 7682845"/>
                <a:gd name="connsiteY17" fmla="*/ 0 h 94268"/>
                <a:gd name="connsiteX0" fmla="*/ 7715113 w 7715113"/>
                <a:gd name="connsiteY0" fmla="*/ 0 h 94268"/>
                <a:gd name="connsiteX1" fmla="*/ 32268 w 7715113"/>
                <a:gd name="connsiteY1" fmla="*/ 9427 h 94268"/>
                <a:gd name="connsiteX2" fmla="*/ 7326 w 7715113"/>
                <a:gd name="connsiteY2" fmla="*/ 28870 h 94268"/>
                <a:gd name="connsiteX3" fmla="*/ 447047 w 7715113"/>
                <a:gd name="connsiteY3" fmla="*/ 56561 h 94268"/>
                <a:gd name="connsiteX4" fmla="*/ 946668 w 7715113"/>
                <a:gd name="connsiteY4" fmla="*/ 47134 h 94268"/>
                <a:gd name="connsiteX5" fmla="*/ 1304886 w 7715113"/>
                <a:gd name="connsiteY5" fmla="*/ 56561 h 94268"/>
                <a:gd name="connsiteX6" fmla="*/ 1983616 w 7715113"/>
                <a:gd name="connsiteY6" fmla="*/ 65988 h 94268"/>
                <a:gd name="connsiteX7" fmla="*/ 2520944 w 7715113"/>
                <a:gd name="connsiteY7" fmla="*/ 65988 h 94268"/>
                <a:gd name="connsiteX8" fmla="*/ 2954577 w 7715113"/>
                <a:gd name="connsiteY8" fmla="*/ 84842 h 94268"/>
                <a:gd name="connsiteX9" fmla="*/ 3567319 w 7715113"/>
                <a:gd name="connsiteY9" fmla="*/ 84842 h 94268"/>
                <a:gd name="connsiteX10" fmla="*/ 4029233 w 7715113"/>
                <a:gd name="connsiteY10" fmla="*/ 94268 h 94268"/>
                <a:gd name="connsiteX11" fmla="*/ 4500573 w 7715113"/>
                <a:gd name="connsiteY11" fmla="*/ 84842 h 94268"/>
                <a:gd name="connsiteX12" fmla="*/ 5019047 w 7715113"/>
                <a:gd name="connsiteY12" fmla="*/ 84842 h 94268"/>
                <a:gd name="connsiteX13" fmla="*/ 5518668 w 7715113"/>
                <a:gd name="connsiteY13" fmla="*/ 65988 h 94268"/>
                <a:gd name="connsiteX14" fmla="*/ 5839179 w 7715113"/>
                <a:gd name="connsiteY14" fmla="*/ 56561 h 94268"/>
                <a:gd name="connsiteX15" fmla="*/ 6263385 w 7715113"/>
                <a:gd name="connsiteY15" fmla="*/ 65988 h 94268"/>
                <a:gd name="connsiteX16" fmla="*/ 6744152 w 7715113"/>
                <a:gd name="connsiteY16" fmla="*/ 56561 h 94268"/>
                <a:gd name="connsiteX17" fmla="*/ 7064664 w 7715113"/>
                <a:gd name="connsiteY17" fmla="*/ 56561 h 94268"/>
                <a:gd name="connsiteX18" fmla="*/ 7715113 w 7715113"/>
                <a:gd name="connsiteY18" fmla="*/ 0 h 94268"/>
                <a:gd name="connsiteX0" fmla="*/ 7716439 w 7716439"/>
                <a:gd name="connsiteY0" fmla="*/ 0 h 94268"/>
                <a:gd name="connsiteX1" fmla="*/ 16925 w 7716439"/>
                <a:gd name="connsiteY1" fmla="*/ 9427 h 94268"/>
                <a:gd name="connsiteX2" fmla="*/ 8652 w 7716439"/>
                <a:gd name="connsiteY2" fmla="*/ 28870 h 94268"/>
                <a:gd name="connsiteX3" fmla="*/ 448373 w 7716439"/>
                <a:gd name="connsiteY3" fmla="*/ 56561 h 94268"/>
                <a:gd name="connsiteX4" fmla="*/ 947994 w 7716439"/>
                <a:gd name="connsiteY4" fmla="*/ 47134 h 94268"/>
                <a:gd name="connsiteX5" fmla="*/ 1306212 w 7716439"/>
                <a:gd name="connsiteY5" fmla="*/ 56561 h 94268"/>
                <a:gd name="connsiteX6" fmla="*/ 1984942 w 7716439"/>
                <a:gd name="connsiteY6" fmla="*/ 65988 h 94268"/>
                <a:gd name="connsiteX7" fmla="*/ 2522270 w 7716439"/>
                <a:gd name="connsiteY7" fmla="*/ 65988 h 94268"/>
                <a:gd name="connsiteX8" fmla="*/ 2955903 w 7716439"/>
                <a:gd name="connsiteY8" fmla="*/ 84842 h 94268"/>
                <a:gd name="connsiteX9" fmla="*/ 3568645 w 7716439"/>
                <a:gd name="connsiteY9" fmla="*/ 84842 h 94268"/>
                <a:gd name="connsiteX10" fmla="*/ 4030559 w 7716439"/>
                <a:gd name="connsiteY10" fmla="*/ 94268 h 94268"/>
                <a:gd name="connsiteX11" fmla="*/ 4501899 w 7716439"/>
                <a:gd name="connsiteY11" fmla="*/ 84842 h 94268"/>
                <a:gd name="connsiteX12" fmla="*/ 5020373 w 7716439"/>
                <a:gd name="connsiteY12" fmla="*/ 84842 h 94268"/>
                <a:gd name="connsiteX13" fmla="*/ 5519994 w 7716439"/>
                <a:gd name="connsiteY13" fmla="*/ 65988 h 94268"/>
                <a:gd name="connsiteX14" fmla="*/ 5840505 w 7716439"/>
                <a:gd name="connsiteY14" fmla="*/ 56561 h 94268"/>
                <a:gd name="connsiteX15" fmla="*/ 6264711 w 7716439"/>
                <a:gd name="connsiteY15" fmla="*/ 65988 h 94268"/>
                <a:gd name="connsiteX16" fmla="*/ 6745478 w 7716439"/>
                <a:gd name="connsiteY16" fmla="*/ 56561 h 94268"/>
                <a:gd name="connsiteX17" fmla="*/ 7065990 w 7716439"/>
                <a:gd name="connsiteY17" fmla="*/ 56561 h 94268"/>
                <a:gd name="connsiteX18" fmla="*/ 7716439 w 7716439"/>
                <a:gd name="connsiteY18" fmla="*/ 0 h 94268"/>
                <a:gd name="connsiteX0" fmla="*/ 7707787 w 7707787"/>
                <a:gd name="connsiteY0" fmla="*/ 0 h 94268"/>
                <a:gd name="connsiteX1" fmla="*/ 8273 w 7707787"/>
                <a:gd name="connsiteY1" fmla="*/ 9427 h 94268"/>
                <a:gd name="connsiteX2" fmla="*/ 0 w 7707787"/>
                <a:gd name="connsiteY2" fmla="*/ 28870 h 94268"/>
                <a:gd name="connsiteX3" fmla="*/ 439721 w 7707787"/>
                <a:gd name="connsiteY3" fmla="*/ 56561 h 94268"/>
                <a:gd name="connsiteX4" fmla="*/ 939342 w 7707787"/>
                <a:gd name="connsiteY4" fmla="*/ 47134 h 94268"/>
                <a:gd name="connsiteX5" fmla="*/ 1297560 w 7707787"/>
                <a:gd name="connsiteY5" fmla="*/ 56561 h 94268"/>
                <a:gd name="connsiteX6" fmla="*/ 1976290 w 7707787"/>
                <a:gd name="connsiteY6" fmla="*/ 65988 h 94268"/>
                <a:gd name="connsiteX7" fmla="*/ 2513618 w 7707787"/>
                <a:gd name="connsiteY7" fmla="*/ 65988 h 94268"/>
                <a:gd name="connsiteX8" fmla="*/ 2947251 w 7707787"/>
                <a:gd name="connsiteY8" fmla="*/ 84842 h 94268"/>
                <a:gd name="connsiteX9" fmla="*/ 3559993 w 7707787"/>
                <a:gd name="connsiteY9" fmla="*/ 84842 h 94268"/>
                <a:gd name="connsiteX10" fmla="*/ 4021907 w 7707787"/>
                <a:gd name="connsiteY10" fmla="*/ 94268 h 94268"/>
                <a:gd name="connsiteX11" fmla="*/ 4493247 w 7707787"/>
                <a:gd name="connsiteY11" fmla="*/ 84842 h 94268"/>
                <a:gd name="connsiteX12" fmla="*/ 5011721 w 7707787"/>
                <a:gd name="connsiteY12" fmla="*/ 84842 h 94268"/>
                <a:gd name="connsiteX13" fmla="*/ 5511342 w 7707787"/>
                <a:gd name="connsiteY13" fmla="*/ 65988 h 94268"/>
                <a:gd name="connsiteX14" fmla="*/ 5831853 w 7707787"/>
                <a:gd name="connsiteY14" fmla="*/ 56561 h 94268"/>
                <a:gd name="connsiteX15" fmla="*/ 6256059 w 7707787"/>
                <a:gd name="connsiteY15" fmla="*/ 65988 h 94268"/>
                <a:gd name="connsiteX16" fmla="*/ 6736826 w 7707787"/>
                <a:gd name="connsiteY16" fmla="*/ 56561 h 94268"/>
                <a:gd name="connsiteX17" fmla="*/ 7057338 w 7707787"/>
                <a:gd name="connsiteY17" fmla="*/ 56561 h 94268"/>
                <a:gd name="connsiteX18" fmla="*/ 7707787 w 7707787"/>
                <a:gd name="connsiteY18" fmla="*/ 0 h 94268"/>
                <a:gd name="connsiteX0" fmla="*/ 7699514 w 7699514"/>
                <a:gd name="connsiteY0" fmla="*/ 0 h 94268"/>
                <a:gd name="connsiteX1" fmla="*/ 0 w 7699514"/>
                <a:gd name="connsiteY1" fmla="*/ 9427 h 94268"/>
                <a:gd name="connsiteX2" fmla="*/ 1252 w 7699514"/>
                <a:gd name="connsiteY2" fmla="*/ 31252 h 94268"/>
                <a:gd name="connsiteX3" fmla="*/ 431448 w 7699514"/>
                <a:gd name="connsiteY3" fmla="*/ 56561 h 94268"/>
                <a:gd name="connsiteX4" fmla="*/ 931069 w 7699514"/>
                <a:gd name="connsiteY4" fmla="*/ 47134 h 94268"/>
                <a:gd name="connsiteX5" fmla="*/ 1289287 w 7699514"/>
                <a:gd name="connsiteY5" fmla="*/ 56561 h 94268"/>
                <a:gd name="connsiteX6" fmla="*/ 1968017 w 7699514"/>
                <a:gd name="connsiteY6" fmla="*/ 65988 h 94268"/>
                <a:gd name="connsiteX7" fmla="*/ 2505345 w 7699514"/>
                <a:gd name="connsiteY7" fmla="*/ 65988 h 94268"/>
                <a:gd name="connsiteX8" fmla="*/ 2938978 w 7699514"/>
                <a:gd name="connsiteY8" fmla="*/ 84842 h 94268"/>
                <a:gd name="connsiteX9" fmla="*/ 3551720 w 7699514"/>
                <a:gd name="connsiteY9" fmla="*/ 84842 h 94268"/>
                <a:gd name="connsiteX10" fmla="*/ 4013634 w 7699514"/>
                <a:gd name="connsiteY10" fmla="*/ 94268 h 94268"/>
                <a:gd name="connsiteX11" fmla="*/ 4484974 w 7699514"/>
                <a:gd name="connsiteY11" fmla="*/ 84842 h 94268"/>
                <a:gd name="connsiteX12" fmla="*/ 5003448 w 7699514"/>
                <a:gd name="connsiteY12" fmla="*/ 84842 h 94268"/>
                <a:gd name="connsiteX13" fmla="*/ 5503069 w 7699514"/>
                <a:gd name="connsiteY13" fmla="*/ 65988 h 94268"/>
                <a:gd name="connsiteX14" fmla="*/ 5823580 w 7699514"/>
                <a:gd name="connsiteY14" fmla="*/ 56561 h 94268"/>
                <a:gd name="connsiteX15" fmla="*/ 6247786 w 7699514"/>
                <a:gd name="connsiteY15" fmla="*/ 65988 h 94268"/>
                <a:gd name="connsiteX16" fmla="*/ 6728553 w 7699514"/>
                <a:gd name="connsiteY16" fmla="*/ 56561 h 94268"/>
                <a:gd name="connsiteX17" fmla="*/ 7049065 w 7699514"/>
                <a:gd name="connsiteY17" fmla="*/ 56561 h 94268"/>
                <a:gd name="connsiteX18" fmla="*/ 7699514 w 7699514"/>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40973 w 7709039"/>
                <a:gd name="connsiteY3" fmla="*/ 56561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62404 w 7709039"/>
                <a:gd name="connsiteY3" fmla="*/ 47036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940594 w 7709039"/>
                <a:gd name="connsiteY5" fmla="*/ 47134 h 94268"/>
                <a:gd name="connsiteX6" fmla="*/ 1298812 w 7709039"/>
                <a:gd name="connsiteY6" fmla="*/ 56561 h 94268"/>
                <a:gd name="connsiteX7" fmla="*/ 1977542 w 7709039"/>
                <a:gd name="connsiteY7" fmla="*/ 65988 h 94268"/>
                <a:gd name="connsiteX8" fmla="*/ 2514870 w 7709039"/>
                <a:gd name="connsiteY8" fmla="*/ 65988 h 94268"/>
                <a:gd name="connsiteX9" fmla="*/ 2948503 w 7709039"/>
                <a:gd name="connsiteY9" fmla="*/ 84842 h 94268"/>
                <a:gd name="connsiteX10" fmla="*/ 3561245 w 7709039"/>
                <a:gd name="connsiteY10" fmla="*/ 84842 h 94268"/>
                <a:gd name="connsiteX11" fmla="*/ 4023159 w 7709039"/>
                <a:gd name="connsiteY11" fmla="*/ 94268 h 94268"/>
                <a:gd name="connsiteX12" fmla="*/ 4494499 w 7709039"/>
                <a:gd name="connsiteY12" fmla="*/ 84842 h 94268"/>
                <a:gd name="connsiteX13" fmla="*/ 5012973 w 7709039"/>
                <a:gd name="connsiteY13" fmla="*/ 84842 h 94268"/>
                <a:gd name="connsiteX14" fmla="*/ 5512594 w 7709039"/>
                <a:gd name="connsiteY14" fmla="*/ 65988 h 94268"/>
                <a:gd name="connsiteX15" fmla="*/ 5833105 w 7709039"/>
                <a:gd name="connsiteY15" fmla="*/ 56561 h 94268"/>
                <a:gd name="connsiteX16" fmla="*/ 6257311 w 7709039"/>
                <a:gd name="connsiteY16" fmla="*/ 65988 h 94268"/>
                <a:gd name="connsiteX17" fmla="*/ 6738078 w 7709039"/>
                <a:gd name="connsiteY17" fmla="*/ 56561 h 94268"/>
                <a:gd name="connsiteX18" fmla="*/ 7058590 w 7709039"/>
                <a:gd name="connsiteY18" fmla="*/ 56561 h 94268"/>
                <a:gd name="connsiteX19" fmla="*/ 7709039 w 7709039"/>
                <a:gd name="connsiteY19"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298812 w 7709039"/>
                <a:gd name="connsiteY7" fmla="*/ 56561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70770 w 7709039"/>
                <a:gd name="connsiteY11" fmla="*/ 82461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12973 w 7709039"/>
                <a:gd name="connsiteY14" fmla="*/ 84842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57311 w 7709039"/>
                <a:gd name="connsiteY18" fmla="*/ 65988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506952 w 7709039"/>
                <a:gd name="connsiteY21" fmla="*/ 21726 h 84842"/>
                <a:gd name="connsiteX22" fmla="*/ 7709039 w 7709039"/>
                <a:gd name="connsiteY22" fmla="*/ 0 h 84842"/>
                <a:gd name="connsiteX0" fmla="*/ 7716183 w 7716183"/>
                <a:gd name="connsiteY0" fmla="*/ 98 h 75415"/>
                <a:gd name="connsiteX1" fmla="*/ 0 w 7716183"/>
                <a:gd name="connsiteY1" fmla="*/ 0 h 75415"/>
                <a:gd name="connsiteX2" fmla="*/ 10777 w 7716183"/>
                <a:gd name="connsiteY2" fmla="*/ 21825 h 75415"/>
                <a:gd name="connsiteX3" fmla="*/ 253665 w 7716183"/>
                <a:gd name="connsiteY3" fmla="*/ 24206 h 75415"/>
                <a:gd name="connsiteX4" fmla="*/ 462404 w 7716183"/>
                <a:gd name="connsiteY4" fmla="*/ 37609 h 75415"/>
                <a:gd name="connsiteX5" fmla="*/ 696577 w 7716183"/>
                <a:gd name="connsiteY5" fmla="*/ 48018 h 75415"/>
                <a:gd name="connsiteX6" fmla="*/ 954882 w 7716183"/>
                <a:gd name="connsiteY6" fmla="*/ 42469 h 75415"/>
                <a:gd name="connsiteX7" fmla="*/ 1334530 w 7716183"/>
                <a:gd name="connsiteY7" fmla="*/ 37609 h 75415"/>
                <a:gd name="connsiteX8" fmla="*/ 1994210 w 7716183"/>
                <a:gd name="connsiteY8" fmla="*/ 54180 h 75415"/>
                <a:gd name="connsiteX9" fmla="*/ 2531539 w 7716183"/>
                <a:gd name="connsiteY9" fmla="*/ 63705 h 75415"/>
                <a:gd name="connsiteX10" fmla="*/ 2969935 w 7716183"/>
                <a:gd name="connsiteY10" fmla="*/ 70653 h 75415"/>
                <a:gd name="connsiteX11" fmla="*/ 3570770 w 7716183"/>
                <a:gd name="connsiteY11" fmla="*/ 73034 h 75415"/>
                <a:gd name="connsiteX12" fmla="*/ 4044590 w 7716183"/>
                <a:gd name="connsiteY12" fmla="*/ 75316 h 75415"/>
                <a:gd name="connsiteX13" fmla="*/ 4494499 w 7716183"/>
                <a:gd name="connsiteY13" fmla="*/ 75415 h 75415"/>
                <a:gd name="connsiteX14" fmla="*/ 5029642 w 7716183"/>
                <a:gd name="connsiteY14" fmla="*/ 63509 h 75415"/>
                <a:gd name="connsiteX15" fmla="*/ 5524500 w 7716183"/>
                <a:gd name="connsiteY15" fmla="*/ 63704 h 75415"/>
                <a:gd name="connsiteX16" fmla="*/ 5711490 w 7716183"/>
                <a:gd name="connsiteY16" fmla="*/ 48018 h 75415"/>
                <a:gd name="connsiteX17" fmla="*/ 5833105 w 7716183"/>
                <a:gd name="connsiteY17" fmla="*/ 47134 h 75415"/>
                <a:gd name="connsiteX18" fmla="*/ 6238261 w 7716183"/>
                <a:gd name="connsiteY18" fmla="*/ 49418 h 75415"/>
                <a:gd name="connsiteX19" fmla="*/ 6721409 w 7716183"/>
                <a:gd name="connsiteY19" fmla="*/ 59040 h 75415"/>
                <a:gd name="connsiteX20" fmla="*/ 7063353 w 7716183"/>
                <a:gd name="connsiteY20" fmla="*/ 37609 h 75415"/>
                <a:gd name="connsiteX21" fmla="*/ 7506952 w 7716183"/>
                <a:gd name="connsiteY21" fmla="*/ 12299 h 75415"/>
                <a:gd name="connsiteX22" fmla="*/ 7716183 w 7716183"/>
                <a:gd name="connsiteY22" fmla="*/ 98 h 75415"/>
                <a:gd name="connsiteX0" fmla="*/ 7716183 w 7716183"/>
                <a:gd name="connsiteY0" fmla="*/ 98 h 90886"/>
                <a:gd name="connsiteX1" fmla="*/ 0 w 7716183"/>
                <a:gd name="connsiteY1" fmla="*/ 0 h 90886"/>
                <a:gd name="connsiteX2" fmla="*/ 10777 w 7716183"/>
                <a:gd name="connsiteY2" fmla="*/ 21825 h 90886"/>
                <a:gd name="connsiteX3" fmla="*/ 253665 w 7716183"/>
                <a:gd name="connsiteY3" fmla="*/ 24206 h 90886"/>
                <a:gd name="connsiteX4" fmla="*/ 462404 w 7716183"/>
                <a:gd name="connsiteY4" fmla="*/ 37609 h 90886"/>
                <a:gd name="connsiteX5" fmla="*/ 696577 w 7716183"/>
                <a:gd name="connsiteY5" fmla="*/ 48018 h 90886"/>
                <a:gd name="connsiteX6" fmla="*/ 954882 w 7716183"/>
                <a:gd name="connsiteY6" fmla="*/ 42469 h 90886"/>
                <a:gd name="connsiteX7" fmla="*/ 1334530 w 7716183"/>
                <a:gd name="connsiteY7" fmla="*/ 37609 h 90886"/>
                <a:gd name="connsiteX8" fmla="*/ 1994210 w 7716183"/>
                <a:gd name="connsiteY8" fmla="*/ 54180 h 90886"/>
                <a:gd name="connsiteX9" fmla="*/ 2531539 w 7716183"/>
                <a:gd name="connsiteY9" fmla="*/ 63705 h 90886"/>
                <a:gd name="connsiteX10" fmla="*/ 2969935 w 7716183"/>
                <a:gd name="connsiteY10" fmla="*/ 70653 h 90886"/>
                <a:gd name="connsiteX11" fmla="*/ 3570770 w 7716183"/>
                <a:gd name="connsiteY11" fmla="*/ 73034 h 90886"/>
                <a:gd name="connsiteX12" fmla="*/ 4044590 w 7716183"/>
                <a:gd name="connsiteY12" fmla="*/ 75316 h 90886"/>
                <a:gd name="connsiteX13" fmla="*/ 4494499 w 7716183"/>
                <a:gd name="connsiteY13" fmla="*/ 75415 h 90886"/>
                <a:gd name="connsiteX14" fmla="*/ 5029642 w 7716183"/>
                <a:gd name="connsiteY14" fmla="*/ 63509 h 90886"/>
                <a:gd name="connsiteX15" fmla="*/ 5304296 w 7716183"/>
                <a:gd name="connsiteY15" fmla="*/ 90881 h 90886"/>
                <a:gd name="connsiteX16" fmla="*/ 5524500 w 7716183"/>
                <a:gd name="connsiteY16" fmla="*/ 63704 h 90886"/>
                <a:gd name="connsiteX17" fmla="*/ 5711490 w 7716183"/>
                <a:gd name="connsiteY17" fmla="*/ 48018 h 90886"/>
                <a:gd name="connsiteX18" fmla="*/ 5833105 w 7716183"/>
                <a:gd name="connsiteY18" fmla="*/ 47134 h 90886"/>
                <a:gd name="connsiteX19" fmla="*/ 6238261 w 7716183"/>
                <a:gd name="connsiteY19" fmla="*/ 49418 h 90886"/>
                <a:gd name="connsiteX20" fmla="*/ 6721409 w 7716183"/>
                <a:gd name="connsiteY20" fmla="*/ 59040 h 90886"/>
                <a:gd name="connsiteX21" fmla="*/ 7063353 w 7716183"/>
                <a:gd name="connsiteY21" fmla="*/ 37609 h 90886"/>
                <a:gd name="connsiteX22" fmla="*/ 7506952 w 7716183"/>
                <a:gd name="connsiteY22" fmla="*/ 12299 h 90886"/>
                <a:gd name="connsiteX23" fmla="*/ 7716183 w 7716183"/>
                <a:gd name="connsiteY23" fmla="*/ 98 h 90886"/>
                <a:gd name="connsiteX0" fmla="*/ 7716183 w 7716183"/>
                <a:gd name="connsiteY0" fmla="*/ 98 h 90886"/>
                <a:gd name="connsiteX1" fmla="*/ 0 w 7716183"/>
                <a:gd name="connsiteY1" fmla="*/ 0 h 90886"/>
                <a:gd name="connsiteX2" fmla="*/ 10777 w 7716183"/>
                <a:gd name="connsiteY2" fmla="*/ 21825 h 90886"/>
                <a:gd name="connsiteX3" fmla="*/ 253665 w 7716183"/>
                <a:gd name="connsiteY3" fmla="*/ 24206 h 90886"/>
                <a:gd name="connsiteX4" fmla="*/ 462404 w 7716183"/>
                <a:gd name="connsiteY4" fmla="*/ 37609 h 90886"/>
                <a:gd name="connsiteX5" fmla="*/ 696577 w 7716183"/>
                <a:gd name="connsiteY5" fmla="*/ 48018 h 90886"/>
                <a:gd name="connsiteX6" fmla="*/ 954882 w 7716183"/>
                <a:gd name="connsiteY6" fmla="*/ 42469 h 90886"/>
                <a:gd name="connsiteX7" fmla="*/ 1334530 w 7716183"/>
                <a:gd name="connsiteY7" fmla="*/ 37609 h 90886"/>
                <a:gd name="connsiteX8" fmla="*/ 1994210 w 7716183"/>
                <a:gd name="connsiteY8" fmla="*/ 54180 h 90886"/>
                <a:gd name="connsiteX9" fmla="*/ 2531539 w 7716183"/>
                <a:gd name="connsiteY9" fmla="*/ 63705 h 90886"/>
                <a:gd name="connsiteX10" fmla="*/ 2969935 w 7716183"/>
                <a:gd name="connsiteY10" fmla="*/ 70653 h 90886"/>
                <a:gd name="connsiteX11" fmla="*/ 3570770 w 7716183"/>
                <a:gd name="connsiteY11" fmla="*/ 73034 h 90886"/>
                <a:gd name="connsiteX12" fmla="*/ 4044590 w 7716183"/>
                <a:gd name="connsiteY12" fmla="*/ 75316 h 90886"/>
                <a:gd name="connsiteX13" fmla="*/ 4494499 w 7716183"/>
                <a:gd name="connsiteY13" fmla="*/ 75415 h 90886"/>
                <a:gd name="connsiteX14" fmla="*/ 5029642 w 7716183"/>
                <a:gd name="connsiteY14" fmla="*/ 63509 h 90886"/>
                <a:gd name="connsiteX15" fmla="*/ 5304296 w 7716183"/>
                <a:gd name="connsiteY15" fmla="*/ 90881 h 90886"/>
                <a:gd name="connsiteX16" fmla="*/ 5524500 w 7716183"/>
                <a:gd name="connsiteY16" fmla="*/ 63704 h 90886"/>
                <a:gd name="connsiteX17" fmla="*/ 5692440 w 7716183"/>
                <a:gd name="connsiteY17" fmla="*/ 62305 h 90886"/>
                <a:gd name="connsiteX18" fmla="*/ 5833105 w 7716183"/>
                <a:gd name="connsiteY18" fmla="*/ 47134 h 90886"/>
                <a:gd name="connsiteX19" fmla="*/ 6238261 w 7716183"/>
                <a:gd name="connsiteY19" fmla="*/ 49418 h 90886"/>
                <a:gd name="connsiteX20" fmla="*/ 6721409 w 7716183"/>
                <a:gd name="connsiteY20" fmla="*/ 59040 h 90886"/>
                <a:gd name="connsiteX21" fmla="*/ 7063353 w 7716183"/>
                <a:gd name="connsiteY21" fmla="*/ 37609 h 90886"/>
                <a:gd name="connsiteX22" fmla="*/ 7506952 w 7716183"/>
                <a:gd name="connsiteY22" fmla="*/ 12299 h 90886"/>
                <a:gd name="connsiteX23" fmla="*/ 7716183 w 7716183"/>
                <a:gd name="connsiteY23" fmla="*/ 98 h 90886"/>
                <a:gd name="connsiteX0" fmla="*/ 7716183 w 7716183"/>
                <a:gd name="connsiteY0" fmla="*/ 98 h 90886"/>
                <a:gd name="connsiteX1" fmla="*/ 0 w 7716183"/>
                <a:gd name="connsiteY1" fmla="*/ 0 h 90886"/>
                <a:gd name="connsiteX2" fmla="*/ 10777 w 7716183"/>
                <a:gd name="connsiteY2" fmla="*/ 21825 h 90886"/>
                <a:gd name="connsiteX3" fmla="*/ 253665 w 7716183"/>
                <a:gd name="connsiteY3" fmla="*/ 24206 h 90886"/>
                <a:gd name="connsiteX4" fmla="*/ 462404 w 7716183"/>
                <a:gd name="connsiteY4" fmla="*/ 37609 h 90886"/>
                <a:gd name="connsiteX5" fmla="*/ 696577 w 7716183"/>
                <a:gd name="connsiteY5" fmla="*/ 48018 h 90886"/>
                <a:gd name="connsiteX6" fmla="*/ 954882 w 7716183"/>
                <a:gd name="connsiteY6" fmla="*/ 42469 h 90886"/>
                <a:gd name="connsiteX7" fmla="*/ 1334530 w 7716183"/>
                <a:gd name="connsiteY7" fmla="*/ 37609 h 90886"/>
                <a:gd name="connsiteX8" fmla="*/ 1994210 w 7716183"/>
                <a:gd name="connsiteY8" fmla="*/ 54180 h 90886"/>
                <a:gd name="connsiteX9" fmla="*/ 2531539 w 7716183"/>
                <a:gd name="connsiteY9" fmla="*/ 63705 h 90886"/>
                <a:gd name="connsiteX10" fmla="*/ 2969935 w 7716183"/>
                <a:gd name="connsiteY10" fmla="*/ 70653 h 90886"/>
                <a:gd name="connsiteX11" fmla="*/ 3570770 w 7716183"/>
                <a:gd name="connsiteY11" fmla="*/ 73034 h 90886"/>
                <a:gd name="connsiteX12" fmla="*/ 4044590 w 7716183"/>
                <a:gd name="connsiteY12" fmla="*/ 75316 h 90886"/>
                <a:gd name="connsiteX13" fmla="*/ 4494499 w 7716183"/>
                <a:gd name="connsiteY13" fmla="*/ 75415 h 90886"/>
                <a:gd name="connsiteX14" fmla="*/ 5029642 w 7716183"/>
                <a:gd name="connsiteY14" fmla="*/ 63509 h 90886"/>
                <a:gd name="connsiteX15" fmla="*/ 5304296 w 7716183"/>
                <a:gd name="connsiteY15" fmla="*/ 90881 h 90886"/>
                <a:gd name="connsiteX16" fmla="*/ 5524500 w 7716183"/>
                <a:gd name="connsiteY16" fmla="*/ 63704 h 90886"/>
                <a:gd name="connsiteX17" fmla="*/ 5692440 w 7716183"/>
                <a:gd name="connsiteY17" fmla="*/ 62305 h 90886"/>
                <a:gd name="connsiteX18" fmla="*/ 5833105 w 7716183"/>
                <a:gd name="connsiteY18" fmla="*/ 63802 h 90886"/>
                <a:gd name="connsiteX19" fmla="*/ 6238261 w 7716183"/>
                <a:gd name="connsiteY19" fmla="*/ 49418 h 90886"/>
                <a:gd name="connsiteX20" fmla="*/ 6721409 w 7716183"/>
                <a:gd name="connsiteY20" fmla="*/ 59040 h 90886"/>
                <a:gd name="connsiteX21" fmla="*/ 7063353 w 7716183"/>
                <a:gd name="connsiteY21" fmla="*/ 37609 h 90886"/>
                <a:gd name="connsiteX22" fmla="*/ 7506952 w 7716183"/>
                <a:gd name="connsiteY22" fmla="*/ 12299 h 90886"/>
                <a:gd name="connsiteX23" fmla="*/ 7716183 w 7716183"/>
                <a:gd name="connsiteY23" fmla="*/ 98 h 90886"/>
                <a:gd name="connsiteX0" fmla="*/ 7716183 w 7716183"/>
                <a:gd name="connsiteY0" fmla="*/ 98 h 90886"/>
                <a:gd name="connsiteX1" fmla="*/ 0 w 7716183"/>
                <a:gd name="connsiteY1" fmla="*/ 0 h 90886"/>
                <a:gd name="connsiteX2" fmla="*/ 10777 w 7716183"/>
                <a:gd name="connsiteY2" fmla="*/ 21825 h 90886"/>
                <a:gd name="connsiteX3" fmla="*/ 253665 w 7716183"/>
                <a:gd name="connsiteY3" fmla="*/ 24206 h 90886"/>
                <a:gd name="connsiteX4" fmla="*/ 462404 w 7716183"/>
                <a:gd name="connsiteY4" fmla="*/ 37609 h 90886"/>
                <a:gd name="connsiteX5" fmla="*/ 696577 w 7716183"/>
                <a:gd name="connsiteY5" fmla="*/ 48018 h 90886"/>
                <a:gd name="connsiteX6" fmla="*/ 954882 w 7716183"/>
                <a:gd name="connsiteY6" fmla="*/ 42469 h 90886"/>
                <a:gd name="connsiteX7" fmla="*/ 1334530 w 7716183"/>
                <a:gd name="connsiteY7" fmla="*/ 37609 h 90886"/>
                <a:gd name="connsiteX8" fmla="*/ 1994210 w 7716183"/>
                <a:gd name="connsiteY8" fmla="*/ 54180 h 90886"/>
                <a:gd name="connsiteX9" fmla="*/ 2531539 w 7716183"/>
                <a:gd name="connsiteY9" fmla="*/ 63705 h 90886"/>
                <a:gd name="connsiteX10" fmla="*/ 2969935 w 7716183"/>
                <a:gd name="connsiteY10" fmla="*/ 70653 h 90886"/>
                <a:gd name="connsiteX11" fmla="*/ 3570770 w 7716183"/>
                <a:gd name="connsiteY11" fmla="*/ 73034 h 90886"/>
                <a:gd name="connsiteX12" fmla="*/ 4044590 w 7716183"/>
                <a:gd name="connsiteY12" fmla="*/ 75316 h 90886"/>
                <a:gd name="connsiteX13" fmla="*/ 4494499 w 7716183"/>
                <a:gd name="connsiteY13" fmla="*/ 75415 h 90886"/>
                <a:gd name="connsiteX14" fmla="*/ 5029642 w 7716183"/>
                <a:gd name="connsiteY14" fmla="*/ 63509 h 90886"/>
                <a:gd name="connsiteX15" fmla="*/ 5304296 w 7716183"/>
                <a:gd name="connsiteY15" fmla="*/ 90881 h 90886"/>
                <a:gd name="connsiteX16" fmla="*/ 5524500 w 7716183"/>
                <a:gd name="connsiteY16" fmla="*/ 63704 h 90886"/>
                <a:gd name="connsiteX17" fmla="*/ 5692440 w 7716183"/>
                <a:gd name="connsiteY17" fmla="*/ 62305 h 90886"/>
                <a:gd name="connsiteX18" fmla="*/ 5833105 w 7716183"/>
                <a:gd name="connsiteY18" fmla="*/ 63802 h 90886"/>
                <a:gd name="connsiteX19" fmla="*/ 6247786 w 7716183"/>
                <a:gd name="connsiteY19" fmla="*/ 61325 h 90886"/>
                <a:gd name="connsiteX20" fmla="*/ 6721409 w 7716183"/>
                <a:gd name="connsiteY20" fmla="*/ 59040 h 90886"/>
                <a:gd name="connsiteX21" fmla="*/ 7063353 w 7716183"/>
                <a:gd name="connsiteY21" fmla="*/ 37609 h 90886"/>
                <a:gd name="connsiteX22" fmla="*/ 7506952 w 7716183"/>
                <a:gd name="connsiteY22" fmla="*/ 12299 h 90886"/>
                <a:gd name="connsiteX23" fmla="*/ 7716183 w 7716183"/>
                <a:gd name="connsiteY23" fmla="*/ 98 h 90886"/>
                <a:gd name="connsiteX0" fmla="*/ 7716183 w 7716183"/>
                <a:gd name="connsiteY0" fmla="*/ 98 h 90886"/>
                <a:gd name="connsiteX1" fmla="*/ 0 w 7716183"/>
                <a:gd name="connsiteY1" fmla="*/ 0 h 90886"/>
                <a:gd name="connsiteX2" fmla="*/ 10777 w 7716183"/>
                <a:gd name="connsiteY2" fmla="*/ 21825 h 90886"/>
                <a:gd name="connsiteX3" fmla="*/ 253665 w 7716183"/>
                <a:gd name="connsiteY3" fmla="*/ 24206 h 90886"/>
                <a:gd name="connsiteX4" fmla="*/ 462404 w 7716183"/>
                <a:gd name="connsiteY4" fmla="*/ 37609 h 90886"/>
                <a:gd name="connsiteX5" fmla="*/ 696577 w 7716183"/>
                <a:gd name="connsiteY5" fmla="*/ 48018 h 90886"/>
                <a:gd name="connsiteX6" fmla="*/ 954882 w 7716183"/>
                <a:gd name="connsiteY6" fmla="*/ 42469 h 90886"/>
                <a:gd name="connsiteX7" fmla="*/ 1334530 w 7716183"/>
                <a:gd name="connsiteY7" fmla="*/ 37609 h 90886"/>
                <a:gd name="connsiteX8" fmla="*/ 1994210 w 7716183"/>
                <a:gd name="connsiteY8" fmla="*/ 54180 h 90886"/>
                <a:gd name="connsiteX9" fmla="*/ 2531539 w 7716183"/>
                <a:gd name="connsiteY9" fmla="*/ 63705 h 90886"/>
                <a:gd name="connsiteX10" fmla="*/ 2969935 w 7716183"/>
                <a:gd name="connsiteY10" fmla="*/ 70653 h 90886"/>
                <a:gd name="connsiteX11" fmla="*/ 3570770 w 7716183"/>
                <a:gd name="connsiteY11" fmla="*/ 73034 h 90886"/>
                <a:gd name="connsiteX12" fmla="*/ 4044590 w 7716183"/>
                <a:gd name="connsiteY12" fmla="*/ 75316 h 90886"/>
                <a:gd name="connsiteX13" fmla="*/ 4406393 w 7716183"/>
                <a:gd name="connsiteY13" fmla="*/ 82558 h 90886"/>
                <a:gd name="connsiteX14" fmla="*/ 5029642 w 7716183"/>
                <a:gd name="connsiteY14" fmla="*/ 63509 h 90886"/>
                <a:gd name="connsiteX15" fmla="*/ 5304296 w 7716183"/>
                <a:gd name="connsiteY15" fmla="*/ 90881 h 90886"/>
                <a:gd name="connsiteX16" fmla="*/ 5524500 w 7716183"/>
                <a:gd name="connsiteY16" fmla="*/ 63704 h 90886"/>
                <a:gd name="connsiteX17" fmla="*/ 5692440 w 7716183"/>
                <a:gd name="connsiteY17" fmla="*/ 62305 h 90886"/>
                <a:gd name="connsiteX18" fmla="*/ 5833105 w 7716183"/>
                <a:gd name="connsiteY18" fmla="*/ 63802 h 90886"/>
                <a:gd name="connsiteX19" fmla="*/ 6247786 w 7716183"/>
                <a:gd name="connsiteY19" fmla="*/ 61325 h 90886"/>
                <a:gd name="connsiteX20" fmla="*/ 6721409 w 7716183"/>
                <a:gd name="connsiteY20" fmla="*/ 59040 h 90886"/>
                <a:gd name="connsiteX21" fmla="*/ 7063353 w 7716183"/>
                <a:gd name="connsiteY21" fmla="*/ 37609 h 90886"/>
                <a:gd name="connsiteX22" fmla="*/ 7506952 w 7716183"/>
                <a:gd name="connsiteY22" fmla="*/ 12299 h 90886"/>
                <a:gd name="connsiteX23" fmla="*/ 7716183 w 7716183"/>
                <a:gd name="connsiteY23" fmla="*/ 98 h 90886"/>
                <a:gd name="connsiteX0" fmla="*/ 7716183 w 7716183"/>
                <a:gd name="connsiteY0" fmla="*/ 98 h 90886"/>
                <a:gd name="connsiteX1" fmla="*/ 0 w 7716183"/>
                <a:gd name="connsiteY1" fmla="*/ 0 h 90886"/>
                <a:gd name="connsiteX2" fmla="*/ 10777 w 7716183"/>
                <a:gd name="connsiteY2" fmla="*/ 21825 h 90886"/>
                <a:gd name="connsiteX3" fmla="*/ 253665 w 7716183"/>
                <a:gd name="connsiteY3" fmla="*/ 24206 h 90886"/>
                <a:gd name="connsiteX4" fmla="*/ 462404 w 7716183"/>
                <a:gd name="connsiteY4" fmla="*/ 37609 h 90886"/>
                <a:gd name="connsiteX5" fmla="*/ 696577 w 7716183"/>
                <a:gd name="connsiteY5" fmla="*/ 48018 h 90886"/>
                <a:gd name="connsiteX6" fmla="*/ 954882 w 7716183"/>
                <a:gd name="connsiteY6" fmla="*/ 42469 h 90886"/>
                <a:gd name="connsiteX7" fmla="*/ 1334530 w 7716183"/>
                <a:gd name="connsiteY7" fmla="*/ 37609 h 90886"/>
                <a:gd name="connsiteX8" fmla="*/ 1994210 w 7716183"/>
                <a:gd name="connsiteY8" fmla="*/ 54180 h 90886"/>
                <a:gd name="connsiteX9" fmla="*/ 2531539 w 7716183"/>
                <a:gd name="connsiteY9" fmla="*/ 63705 h 90886"/>
                <a:gd name="connsiteX10" fmla="*/ 2969935 w 7716183"/>
                <a:gd name="connsiteY10" fmla="*/ 70653 h 90886"/>
                <a:gd name="connsiteX11" fmla="*/ 3570770 w 7716183"/>
                <a:gd name="connsiteY11" fmla="*/ 73034 h 90886"/>
                <a:gd name="connsiteX12" fmla="*/ 4044590 w 7716183"/>
                <a:gd name="connsiteY12" fmla="*/ 75316 h 90886"/>
                <a:gd name="connsiteX13" fmla="*/ 4389724 w 7716183"/>
                <a:gd name="connsiteY13" fmla="*/ 53983 h 90886"/>
                <a:gd name="connsiteX14" fmla="*/ 5029642 w 7716183"/>
                <a:gd name="connsiteY14" fmla="*/ 63509 h 90886"/>
                <a:gd name="connsiteX15" fmla="*/ 5304296 w 7716183"/>
                <a:gd name="connsiteY15" fmla="*/ 90881 h 90886"/>
                <a:gd name="connsiteX16" fmla="*/ 5524500 w 7716183"/>
                <a:gd name="connsiteY16" fmla="*/ 63704 h 90886"/>
                <a:gd name="connsiteX17" fmla="*/ 5692440 w 7716183"/>
                <a:gd name="connsiteY17" fmla="*/ 62305 h 90886"/>
                <a:gd name="connsiteX18" fmla="*/ 5833105 w 7716183"/>
                <a:gd name="connsiteY18" fmla="*/ 63802 h 90886"/>
                <a:gd name="connsiteX19" fmla="*/ 6247786 w 7716183"/>
                <a:gd name="connsiteY19" fmla="*/ 61325 h 90886"/>
                <a:gd name="connsiteX20" fmla="*/ 6721409 w 7716183"/>
                <a:gd name="connsiteY20" fmla="*/ 59040 h 90886"/>
                <a:gd name="connsiteX21" fmla="*/ 7063353 w 7716183"/>
                <a:gd name="connsiteY21" fmla="*/ 37609 h 90886"/>
                <a:gd name="connsiteX22" fmla="*/ 7506952 w 7716183"/>
                <a:gd name="connsiteY22" fmla="*/ 12299 h 90886"/>
                <a:gd name="connsiteX23" fmla="*/ 7716183 w 7716183"/>
                <a:gd name="connsiteY23" fmla="*/ 98 h 90886"/>
                <a:gd name="connsiteX0" fmla="*/ 7716183 w 7716183"/>
                <a:gd name="connsiteY0" fmla="*/ 98 h 90886"/>
                <a:gd name="connsiteX1" fmla="*/ 0 w 7716183"/>
                <a:gd name="connsiteY1" fmla="*/ 0 h 90886"/>
                <a:gd name="connsiteX2" fmla="*/ 10777 w 7716183"/>
                <a:gd name="connsiteY2" fmla="*/ 21825 h 90886"/>
                <a:gd name="connsiteX3" fmla="*/ 253665 w 7716183"/>
                <a:gd name="connsiteY3" fmla="*/ 24206 h 90886"/>
                <a:gd name="connsiteX4" fmla="*/ 462404 w 7716183"/>
                <a:gd name="connsiteY4" fmla="*/ 37609 h 90886"/>
                <a:gd name="connsiteX5" fmla="*/ 696577 w 7716183"/>
                <a:gd name="connsiteY5" fmla="*/ 48018 h 90886"/>
                <a:gd name="connsiteX6" fmla="*/ 954882 w 7716183"/>
                <a:gd name="connsiteY6" fmla="*/ 42469 h 90886"/>
                <a:gd name="connsiteX7" fmla="*/ 1363105 w 7716183"/>
                <a:gd name="connsiteY7" fmla="*/ 73328 h 90886"/>
                <a:gd name="connsiteX8" fmla="*/ 1994210 w 7716183"/>
                <a:gd name="connsiteY8" fmla="*/ 54180 h 90886"/>
                <a:gd name="connsiteX9" fmla="*/ 2531539 w 7716183"/>
                <a:gd name="connsiteY9" fmla="*/ 63705 h 90886"/>
                <a:gd name="connsiteX10" fmla="*/ 2969935 w 7716183"/>
                <a:gd name="connsiteY10" fmla="*/ 70653 h 90886"/>
                <a:gd name="connsiteX11" fmla="*/ 3570770 w 7716183"/>
                <a:gd name="connsiteY11" fmla="*/ 73034 h 90886"/>
                <a:gd name="connsiteX12" fmla="*/ 4044590 w 7716183"/>
                <a:gd name="connsiteY12" fmla="*/ 75316 h 90886"/>
                <a:gd name="connsiteX13" fmla="*/ 4389724 w 7716183"/>
                <a:gd name="connsiteY13" fmla="*/ 53983 h 90886"/>
                <a:gd name="connsiteX14" fmla="*/ 5029642 w 7716183"/>
                <a:gd name="connsiteY14" fmla="*/ 63509 h 90886"/>
                <a:gd name="connsiteX15" fmla="*/ 5304296 w 7716183"/>
                <a:gd name="connsiteY15" fmla="*/ 90881 h 90886"/>
                <a:gd name="connsiteX16" fmla="*/ 5524500 w 7716183"/>
                <a:gd name="connsiteY16" fmla="*/ 63704 h 90886"/>
                <a:gd name="connsiteX17" fmla="*/ 5692440 w 7716183"/>
                <a:gd name="connsiteY17" fmla="*/ 62305 h 90886"/>
                <a:gd name="connsiteX18" fmla="*/ 5833105 w 7716183"/>
                <a:gd name="connsiteY18" fmla="*/ 63802 h 90886"/>
                <a:gd name="connsiteX19" fmla="*/ 6247786 w 7716183"/>
                <a:gd name="connsiteY19" fmla="*/ 61325 h 90886"/>
                <a:gd name="connsiteX20" fmla="*/ 6721409 w 7716183"/>
                <a:gd name="connsiteY20" fmla="*/ 59040 h 90886"/>
                <a:gd name="connsiteX21" fmla="*/ 7063353 w 7716183"/>
                <a:gd name="connsiteY21" fmla="*/ 37609 h 90886"/>
                <a:gd name="connsiteX22" fmla="*/ 7506952 w 7716183"/>
                <a:gd name="connsiteY22" fmla="*/ 12299 h 90886"/>
                <a:gd name="connsiteX23" fmla="*/ 7716183 w 7716183"/>
                <a:gd name="connsiteY23" fmla="*/ 98 h 9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716183" h="90886">
                  <a:moveTo>
                    <a:pt x="7716183" y="98"/>
                  </a:moveTo>
                  <a:lnTo>
                    <a:pt x="0" y="0"/>
                  </a:lnTo>
                  <a:cubicBezTo>
                    <a:pt x="32961" y="4100"/>
                    <a:pt x="18297" y="3438"/>
                    <a:pt x="10777" y="21825"/>
                  </a:cubicBezTo>
                  <a:cubicBezTo>
                    <a:pt x="95708" y="24206"/>
                    <a:pt x="168734" y="21825"/>
                    <a:pt x="253665" y="24206"/>
                  </a:cubicBezTo>
                  <a:lnTo>
                    <a:pt x="462404" y="37609"/>
                  </a:lnTo>
                  <a:cubicBezTo>
                    <a:pt x="537287" y="37110"/>
                    <a:pt x="621694" y="48517"/>
                    <a:pt x="696577" y="48018"/>
                  </a:cubicBezTo>
                  <a:lnTo>
                    <a:pt x="954882" y="42469"/>
                  </a:lnTo>
                  <a:cubicBezTo>
                    <a:pt x="1081431" y="40849"/>
                    <a:pt x="1189884" y="71376"/>
                    <a:pt x="1363105" y="73328"/>
                  </a:cubicBezTo>
                  <a:cubicBezTo>
                    <a:pt x="1536326" y="75280"/>
                    <a:pt x="1794709" y="49831"/>
                    <a:pt x="1994210" y="54180"/>
                  </a:cubicBezTo>
                  <a:lnTo>
                    <a:pt x="2531539" y="63705"/>
                  </a:lnTo>
                  <a:lnTo>
                    <a:pt x="2969935" y="70653"/>
                  </a:lnTo>
                  <a:lnTo>
                    <a:pt x="3570770" y="73034"/>
                  </a:lnTo>
                  <a:lnTo>
                    <a:pt x="4044590" y="75316"/>
                  </a:lnTo>
                  <a:lnTo>
                    <a:pt x="4389724" y="53983"/>
                  </a:lnTo>
                  <a:cubicBezTo>
                    <a:pt x="4553899" y="52015"/>
                    <a:pt x="4834592" y="79384"/>
                    <a:pt x="5029642" y="63509"/>
                  </a:cubicBezTo>
                  <a:cubicBezTo>
                    <a:pt x="5138656" y="63108"/>
                    <a:pt x="5195282" y="91282"/>
                    <a:pt x="5304296" y="90881"/>
                  </a:cubicBezTo>
                  <a:cubicBezTo>
                    <a:pt x="5360235" y="91347"/>
                    <a:pt x="5468561" y="63238"/>
                    <a:pt x="5524500" y="63704"/>
                  </a:cubicBezTo>
                  <a:cubicBezTo>
                    <a:pt x="5638141" y="61122"/>
                    <a:pt x="5626935" y="65152"/>
                    <a:pt x="5692440" y="62305"/>
                  </a:cubicBezTo>
                  <a:lnTo>
                    <a:pt x="5833105" y="63802"/>
                  </a:lnTo>
                  <a:lnTo>
                    <a:pt x="6247786" y="61325"/>
                  </a:lnTo>
                  <a:lnTo>
                    <a:pt x="6721409" y="59040"/>
                  </a:lnTo>
                  <a:lnTo>
                    <a:pt x="7063353" y="37609"/>
                  </a:lnTo>
                  <a:cubicBezTo>
                    <a:pt x="7195344" y="27585"/>
                    <a:pt x="7374961" y="22323"/>
                    <a:pt x="7506952" y="12299"/>
                  </a:cubicBezTo>
                  <a:lnTo>
                    <a:pt x="7716183" y="98"/>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1038589" y="4793915"/>
              <a:ext cx="7255019" cy="1875859"/>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00351 w 8300351"/>
                <a:gd name="connsiteY0" fmla="*/ 0 h 2130458"/>
                <a:gd name="connsiteX1" fmla="*/ 7913852 w 8300351"/>
                <a:gd name="connsiteY1" fmla="*/ 9427 h 2130458"/>
                <a:gd name="connsiteX2" fmla="*/ 7621621 w 8300351"/>
                <a:gd name="connsiteY2" fmla="*/ 37707 h 2130458"/>
                <a:gd name="connsiteX3" fmla="*/ 7308352 w 8300351"/>
                <a:gd name="connsiteY3" fmla="*/ 98637 h 2130458"/>
                <a:gd name="connsiteX4" fmla="*/ 7074866 w 8300351"/>
                <a:gd name="connsiteY4" fmla="*/ 160255 h 2130458"/>
                <a:gd name="connsiteX5" fmla="*/ 6801489 w 8300351"/>
                <a:gd name="connsiteY5" fmla="*/ 169683 h 2130458"/>
                <a:gd name="connsiteX6" fmla="*/ 6603526 w 8300351"/>
                <a:gd name="connsiteY6" fmla="*/ 131975 h 2130458"/>
                <a:gd name="connsiteX7" fmla="*/ 6492442 w 8300351"/>
                <a:gd name="connsiteY7" fmla="*/ 105364 h 2130458"/>
                <a:gd name="connsiteX8" fmla="*/ 6367856 w 8300351"/>
                <a:gd name="connsiteY8" fmla="*/ 94268 h 2130458"/>
                <a:gd name="connsiteX9" fmla="*/ 6075625 w 8300351"/>
                <a:gd name="connsiteY9" fmla="*/ 84841 h 2130458"/>
                <a:gd name="connsiteX10" fmla="*/ 5613711 w 8300351"/>
                <a:gd name="connsiteY10" fmla="*/ 84841 h 2130458"/>
                <a:gd name="connsiteX11" fmla="*/ 5359188 w 8300351"/>
                <a:gd name="connsiteY11" fmla="*/ 84841 h 2130458"/>
                <a:gd name="connsiteX12" fmla="*/ 5254192 w 8300351"/>
                <a:gd name="connsiteY12" fmla="*/ 88695 h 2130458"/>
                <a:gd name="connsiteX13" fmla="*/ 5170652 w 8300351"/>
                <a:gd name="connsiteY13" fmla="*/ 122548 h 2130458"/>
                <a:gd name="connsiteX14" fmla="*/ 4803006 w 8300351"/>
                <a:gd name="connsiteY14" fmla="*/ 150829 h 2130458"/>
                <a:gd name="connsiteX15" fmla="*/ 4388227 w 8300351"/>
                <a:gd name="connsiteY15" fmla="*/ 254524 h 2130458"/>
                <a:gd name="connsiteX16" fmla="*/ 3907460 w 8300351"/>
                <a:gd name="connsiteY16" fmla="*/ 292231 h 2130458"/>
                <a:gd name="connsiteX17" fmla="*/ 3426693 w 8300351"/>
                <a:gd name="connsiteY17" fmla="*/ 367645 h 2130458"/>
                <a:gd name="connsiteX18" fmla="*/ 2795097 w 8300351"/>
                <a:gd name="connsiteY18" fmla="*/ 339365 h 2130458"/>
                <a:gd name="connsiteX19" fmla="*/ 2352037 w 8300351"/>
                <a:gd name="connsiteY19" fmla="*/ 320511 h 2130458"/>
                <a:gd name="connsiteX20" fmla="*/ 1814709 w 8300351"/>
                <a:gd name="connsiteY20" fmla="*/ 367645 h 2130458"/>
                <a:gd name="connsiteX21" fmla="*/ 1381076 w 8300351"/>
                <a:gd name="connsiteY21" fmla="*/ 311084 h 2130458"/>
                <a:gd name="connsiteX22" fmla="*/ 966297 w 8300351"/>
                <a:gd name="connsiteY22" fmla="*/ 169682 h 2130458"/>
                <a:gd name="connsiteX23" fmla="*/ 824895 w 8300351"/>
                <a:gd name="connsiteY23" fmla="*/ 84841 h 2130458"/>
                <a:gd name="connsiteX24" fmla="*/ 688550 w 8300351"/>
                <a:gd name="connsiteY24" fmla="*/ 51699 h 2130458"/>
                <a:gd name="connsiteX25" fmla="*/ 474213 w 8300351"/>
                <a:gd name="connsiteY25" fmla="*/ 49220 h 2130458"/>
                <a:gd name="connsiteX26" fmla="*/ 221579 w 8300351"/>
                <a:gd name="connsiteY26" fmla="*/ 84841 h 2130458"/>
                <a:gd name="connsiteX27" fmla="*/ 0 w 8300351"/>
                <a:gd name="connsiteY27" fmla="*/ 195287 h 2130458"/>
                <a:gd name="connsiteX28" fmla="*/ 4763 w 8300351"/>
                <a:gd name="connsiteY28" fmla="*/ 311084 h 2130458"/>
                <a:gd name="connsiteX29" fmla="*/ 14190 w 8300351"/>
                <a:gd name="connsiteY29" fmla="*/ 2130458 h 2130458"/>
                <a:gd name="connsiteX30" fmla="*/ 975724 w 8300351"/>
                <a:gd name="connsiteY30" fmla="*/ 1904214 h 2130458"/>
                <a:gd name="connsiteX31" fmla="*/ 2295476 w 8300351"/>
                <a:gd name="connsiteY31" fmla="*/ 1498862 h 2130458"/>
                <a:gd name="connsiteX32" fmla="*/ 3624656 w 8300351"/>
                <a:gd name="connsiteY32" fmla="*/ 1263192 h 2130458"/>
                <a:gd name="connsiteX33" fmla="*/ 3803765 w 8300351"/>
                <a:gd name="connsiteY33" fmla="*/ 1263192 h 2130458"/>
                <a:gd name="connsiteX34" fmla="*/ 5085810 w 8300351"/>
                <a:gd name="connsiteY34" fmla="*/ 961534 h 2130458"/>
                <a:gd name="connsiteX35" fmla="*/ 5877662 w 8300351"/>
                <a:gd name="connsiteY35" fmla="*/ 622169 h 2130458"/>
                <a:gd name="connsiteX36" fmla="*/ 6631806 w 8300351"/>
                <a:gd name="connsiteY36" fmla="*/ 876693 h 2130458"/>
                <a:gd name="connsiteX37" fmla="*/ 7461365 w 8300351"/>
                <a:gd name="connsiteY37" fmla="*/ 1159497 h 2130458"/>
                <a:gd name="connsiteX38" fmla="*/ 8215509 w 8300351"/>
                <a:gd name="connsiteY38" fmla="*/ 1140643 h 2130458"/>
                <a:gd name="connsiteX39" fmla="*/ 8300351 w 8300351"/>
                <a:gd name="connsiteY39" fmla="*/ 1131216 h 2130458"/>
                <a:gd name="connsiteX40" fmla="*/ 8300351 w 8300351"/>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629418 w 8305113"/>
                <a:gd name="connsiteY32" fmla="*/ 1263192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374894 w 8305113"/>
                <a:gd name="connsiteY17" fmla="*/ 122548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02795 w 8305113"/>
                <a:gd name="connsiteY16" fmla="*/ 131975 h 2130458"/>
                <a:gd name="connsiteX17" fmla="*/ 3374894 w 8305113"/>
                <a:gd name="connsiteY17" fmla="*/ 122548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83702 w 8305113"/>
                <a:gd name="connsiteY6" fmla="*/ 37707 h 2130458"/>
                <a:gd name="connsiteX7" fmla="*/ 6497204 w 8305113"/>
                <a:gd name="connsiteY7" fmla="*/ 105364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220271 w 8305113"/>
                <a:gd name="connsiteY38" fmla="*/ 114064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374894 w 8305113"/>
                <a:gd name="connsiteY17" fmla="*/ 122548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261772 w 8305113"/>
                <a:gd name="connsiteY17" fmla="*/ 56561 h 2130458"/>
                <a:gd name="connsiteX18" fmla="*/ 2846993 w 8305113"/>
                <a:gd name="connsiteY18" fmla="*/ 160256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261772 w 8305113"/>
                <a:gd name="connsiteY17" fmla="*/ 56561 h 2130458"/>
                <a:gd name="connsiteX18" fmla="*/ 2752725 w 8305113"/>
                <a:gd name="connsiteY18" fmla="*/ 113122 h 2130458"/>
                <a:gd name="connsiteX19" fmla="*/ 2403933 w 8305113"/>
                <a:gd name="connsiteY19" fmla="*/ 169682 h 2130458"/>
                <a:gd name="connsiteX20" fmla="*/ 1819471 w 8305113"/>
                <a:gd name="connsiteY20" fmla="*/ 160255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261772 w 8305113"/>
                <a:gd name="connsiteY17" fmla="*/ 56561 h 2130458"/>
                <a:gd name="connsiteX18" fmla="*/ 2752725 w 8305113"/>
                <a:gd name="connsiteY18" fmla="*/ 113122 h 2130458"/>
                <a:gd name="connsiteX19" fmla="*/ 2403933 w 8305113"/>
                <a:gd name="connsiteY19" fmla="*/ 169682 h 2130458"/>
                <a:gd name="connsiteX20" fmla="*/ 1687496 w 8305113"/>
                <a:gd name="connsiteY20" fmla="*/ 56561 h 2130458"/>
                <a:gd name="connsiteX21" fmla="*/ 1395265 w 8305113"/>
                <a:gd name="connsiteY21" fmla="*/ 84840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261772 w 8305113"/>
                <a:gd name="connsiteY17" fmla="*/ 56561 h 2130458"/>
                <a:gd name="connsiteX18" fmla="*/ 2752725 w 8305113"/>
                <a:gd name="connsiteY18" fmla="*/ 113122 h 2130458"/>
                <a:gd name="connsiteX19" fmla="*/ 2403933 w 8305113"/>
                <a:gd name="connsiteY19" fmla="*/ 169682 h 2130458"/>
                <a:gd name="connsiteX20" fmla="*/ 1687496 w 8305113"/>
                <a:gd name="connsiteY20" fmla="*/ 56561 h 2130458"/>
                <a:gd name="connsiteX21" fmla="*/ 1357557 w 8305113"/>
                <a:gd name="connsiteY21" fmla="*/ 47133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64708 w 8305113"/>
                <a:gd name="connsiteY15" fmla="*/ 65987 h 2130458"/>
                <a:gd name="connsiteX16" fmla="*/ 3902795 w 8305113"/>
                <a:gd name="connsiteY16" fmla="*/ 131975 h 2130458"/>
                <a:gd name="connsiteX17" fmla="*/ 3261772 w 8305113"/>
                <a:gd name="connsiteY17" fmla="*/ 56561 h 2130458"/>
                <a:gd name="connsiteX18" fmla="*/ 2752725 w 8305113"/>
                <a:gd name="connsiteY18" fmla="*/ 113122 h 2130458"/>
                <a:gd name="connsiteX19" fmla="*/ 2337945 w 8305113"/>
                <a:gd name="connsiteY19" fmla="*/ 84841 h 2130458"/>
                <a:gd name="connsiteX20" fmla="*/ 1687496 w 8305113"/>
                <a:gd name="connsiteY20" fmla="*/ 56561 h 2130458"/>
                <a:gd name="connsiteX21" fmla="*/ 1357557 w 8305113"/>
                <a:gd name="connsiteY21" fmla="*/ 47133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03695 h 2130458"/>
                <a:gd name="connsiteX15" fmla="*/ 4364708 w 8305113"/>
                <a:gd name="connsiteY15" fmla="*/ 65987 h 2130458"/>
                <a:gd name="connsiteX16" fmla="*/ 3902795 w 8305113"/>
                <a:gd name="connsiteY16" fmla="*/ 131975 h 2130458"/>
                <a:gd name="connsiteX17" fmla="*/ 3261772 w 8305113"/>
                <a:gd name="connsiteY17" fmla="*/ 56561 h 2130458"/>
                <a:gd name="connsiteX18" fmla="*/ 2752725 w 8305113"/>
                <a:gd name="connsiteY18" fmla="*/ 113122 h 2130458"/>
                <a:gd name="connsiteX19" fmla="*/ 2337945 w 8305113"/>
                <a:gd name="connsiteY19" fmla="*/ 84841 h 2130458"/>
                <a:gd name="connsiteX20" fmla="*/ 1687496 w 8305113"/>
                <a:gd name="connsiteY20" fmla="*/ 56561 h 2130458"/>
                <a:gd name="connsiteX21" fmla="*/ 1357557 w 8305113"/>
                <a:gd name="connsiteY21" fmla="*/ 47133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09426 w 8305113"/>
                <a:gd name="connsiteY13" fmla="*/ 84841 h 2130458"/>
                <a:gd name="connsiteX14" fmla="*/ 4807768 w 8305113"/>
                <a:gd name="connsiteY14" fmla="*/ 103695 h 2130458"/>
                <a:gd name="connsiteX15" fmla="*/ 4364708 w 8305113"/>
                <a:gd name="connsiteY15" fmla="*/ 65987 h 2130458"/>
                <a:gd name="connsiteX16" fmla="*/ 3902795 w 8305113"/>
                <a:gd name="connsiteY16" fmla="*/ 131975 h 2130458"/>
                <a:gd name="connsiteX17" fmla="*/ 3261772 w 8305113"/>
                <a:gd name="connsiteY17" fmla="*/ 56561 h 2130458"/>
                <a:gd name="connsiteX18" fmla="*/ 2752725 w 8305113"/>
                <a:gd name="connsiteY18" fmla="*/ 113122 h 2130458"/>
                <a:gd name="connsiteX19" fmla="*/ 2337945 w 8305113"/>
                <a:gd name="connsiteY19" fmla="*/ 84841 h 2130458"/>
                <a:gd name="connsiteX20" fmla="*/ 1687496 w 8305113"/>
                <a:gd name="connsiteY20" fmla="*/ 56561 h 2130458"/>
                <a:gd name="connsiteX21" fmla="*/ 1357557 w 8305113"/>
                <a:gd name="connsiteY21" fmla="*/ 47133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09426 w 8305113"/>
                <a:gd name="connsiteY13" fmla="*/ 84841 h 2130458"/>
                <a:gd name="connsiteX14" fmla="*/ 4807768 w 8305113"/>
                <a:gd name="connsiteY14" fmla="*/ 103695 h 2130458"/>
                <a:gd name="connsiteX15" fmla="*/ 4343277 w 8305113"/>
                <a:gd name="connsiteY15" fmla="*/ 30268 h 2130458"/>
                <a:gd name="connsiteX16" fmla="*/ 3902795 w 8305113"/>
                <a:gd name="connsiteY16" fmla="*/ 131975 h 2130458"/>
                <a:gd name="connsiteX17" fmla="*/ 3261772 w 8305113"/>
                <a:gd name="connsiteY17" fmla="*/ 56561 h 2130458"/>
                <a:gd name="connsiteX18" fmla="*/ 2752725 w 8305113"/>
                <a:gd name="connsiteY18" fmla="*/ 113122 h 2130458"/>
                <a:gd name="connsiteX19" fmla="*/ 2337945 w 8305113"/>
                <a:gd name="connsiteY19" fmla="*/ 84841 h 2130458"/>
                <a:gd name="connsiteX20" fmla="*/ 1687496 w 8305113"/>
                <a:gd name="connsiteY20" fmla="*/ 56561 h 2130458"/>
                <a:gd name="connsiteX21" fmla="*/ 1357557 w 8305113"/>
                <a:gd name="connsiteY21" fmla="*/ 47133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09426 w 8305113"/>
                <a:gd name="connsiteY13" fmla="*/ 84841 h 2130458"/>
                <a:gd name="connsiteX14" fmla="*/ 4807768 w 8305113"/>
                <a:gd name="connsiteY14" fmla="*/ 103695 h 2130458"/>
                <a:gd name="connsiteX15" fmla="*/ 4343277 w 8305113"/>
                <a:gd name="connsiteY15" fmla="*/ 30268 h 2130458"/>
                <a:gd name="connsiteX16" fmla="*/ 3902795 w 8305113"/>
                <a:gd name="connsiteY16" fmla="*/ 131975 h 2130458"/>
                <a:gd name="connsiteX17" fmla="*/ 3261772 w 8305113"/>
                <a:gd name="connsiteY17" fmla="*/ 56561 h 2130458"/>
                <a:gd name="connsiteX18" fmla="*/ 2752725 w 8305113"/>
                <a:gd name="connsiteY18" fmla="*/ 113122 h 2130458"/>
                <a:gd name="connsiteX19" fmla="*/ 2337945 w 8305113"/>
                <a:gd name="connsiteY19" fmla="*/ 84841 h 2130458"/>
                <a:gd name="connsiteX20" fmla="*/ 1687496 w 8305113"/>
                <a:gd name="connsiteY20" fmla="*/ 56561 h 2130458"/>
                <a:gd name="connsiteX21" fmla="*/ 1357557 w 8305113"/>
                <a:gd name="connsiteY21" fmla="*/ 47133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09426 w 8305113"/>
                <a:gd name="connsiteY13" fmla="*/ 84841 h 2130458"/>
                <a:gd name="connsiteX14" fmla="*/ 4807768 w 8305113"/>
                <a:gd name="connsiteY14" fmla="*/ 103695 h 2130458"/>
                <a:gd name="connsiteX15" fmla="*/ 4324227 w 8305113"/>
                <a:gd name="connsiteY15" fmla="*/ 37412 h 2130458"/>
                <a:gd name="connsiteX16" fmla="*/ 3902795 w 8305113"/>
                <a:gd name="connsiteY16" fmla="*/ 131975 h 2130458"/>
                <a:gd name="connsiteX17" fmla="*/ 3261772 w 8305113"/>
                <a:gd name="connsiteY17" fmla="*/ 56561 h 2130458"/>
                <a:gd name="connsiteX18" fmla="*/ 2752725 w 8305113"/>
                <a:gd name="connsiteY18" fmla="*/ 113122 h 2130458"/>
                <a:gd name="connsiteX19" fmla="*/ 2337945 w 8305113"/>
                <a:gd name="connsiteY19" fmla="*/ 84841 h 2130458"/>
                <a:gd name="connsiteX20" fmla="*/ 1687496 w 8305113"/>
                <a:gd name="connsiteY20" fmla="*/ 56561 h 2130458"/>
                <a:gd name="connsiteX21" fmla="*/ 1357557 w 8305113"/>
                <a:gd name="connsiteY21" fmla="*/ 47133 h 2130458"/>
                <a:gd name="connsiteX22" fmla="*/ 980486 w 8305113"/>
                <a:gd name="connsiteY22" fmla="*/ 56561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829657 w 8305113"/>
                <a:gd name="connsiteY30" fmla="*/ 1621410 h 2130458"/>
                <a:gd name="connsiteX31" fmla="*/ 2328519 w 8305113"/>
                <a:gd name="connsiteY31" fmla="*/ 1291472 h 2130458"/>
                <a:gd name="connsiteX32" fmla="*/ 3535150 w 8305113"/>
                <a:gd name="connsiteY32" fmla="*/ 1140643 h 2130458"/>
                <a:gd name="connsiteX33" fmla="*/ 3931076 w 8305113"/>
                <a:gd name="connsiteY33" fmla="*/ 1065229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532115 w 8305113"/>
                <a:gd name="connsiteY37" fmla="*/ 961534 h 2130458"/>
                <a:gd name="connsiteX38" fmla="*/ 8126002 w 8305113"/>
                <a:gd name="connsiteY38" fmla="*/ 1112363 h 2130458"/>
                <a:gd name="connsiteX39" fmla="*/ 8295687 w 8305113"/>
                <a:gd name="connsiteY39" fmla="*/ 1187777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09426 w 8305113"/>
                <a:gd name="connsiteY13" fmla="*/ 84841 h 2130458"/>
                <a:gd name="connsiteX14" fmla="*/ 4807768 w 8305113"/>
                <a:gd name="connsiteY14" fmla="*/ 103695 h 2130458"/>
                <a:gd name="connsiteX15" fmla="*/ 4566011 w 8305113"/>
                <a:gd name="connsiteY15" fmla="*/ 50595 h 2130458"/>
                <a:gd name="connsiteX16" fmla="*/ 4324227 w 8305113"/>
                <a:gd name="connsiteY16" fmla="*/ 37412 h 2130458"/>
                <a:gd name="connsiteX17" fmla="*/ 3902795 w 8305113"/>
                <a:gd name="connsiteY17" fmla="*/ 131975 h 2130458"/>
                <a:gd name="connsiteX18" fmla="*/ 3261772 w 8305113"/>
                <a:gd name="connsiteY18" fmla="*/ 56561 h 2130458"/>
                <a:gd name="connsiteX19" fmla="*/ 2752725 w 8305113"/>
                <a:gd name="connsiteY19" fmla="*/ 113122 h 2130458"/>
                <a:gd name="connsiteX20" fmla="*/ 2337945 w 8305113"/>
                <a:gd name="connsiteY20" fmla="*/ 84841 h 2130458"/>
                <a:gd name="connsiteX21" fmla="*/ 1687496 w 8305113"/>
                <a:gd name="connsiteY21" fmla="*/ 56561 h 2130458"/>
                <a:gd name="connsiteX22" fmla="*/ 1357557 w 8305113"/>
                <a:gd name="connsiteY22" fmla="*/ 47133 h 2130458"/>
                <a:gd name="connsiteX23" fmla="*/ 980486 w 8305113"/>
                <a:gd name="connsiteY23" fmla="*/ 56561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829657 w 8305113"/>
                <a:gd name="connsiteY31" fmla="*/ 1621410 h 2130458"/>
                <a:gd name="connsiteX32" fmla="*/ 2328519 w 8305113"/>
                <a:gd name="connsiteY32" fmla="*/ 1291472 h 2130458"/>
                <a:gd name="connsiteX33" fmla="*/ 3535150 w 8305113"/>
                <a:gd name="connsiteY33" fmla="*/ 1140643 h 2130458"/>
                <a:gd name="connsiteX34" fmla="*/ 3931076 w 8305113"/>
                <a:gd name="connsiteY34" fmla="*/ 1065229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532115 w 8305113"/>
                <a:gd name="connsiteY38" fmla="*/ 961534 h 2130458"/>
                <a:gd name="connsiteX39" fmla="*/ 8126002 w 8305113"/>
                <a:gd name="connsiteY39" fmla="*/ 1112363 h 2130458"/>
                <a:gd name="connsiteX40" fmla="*/ 8295687 w 8305113"/>
                <a:gd name="connsiteY40" fmla="*/ 1187777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71339 w 8305113"/>
                <a:gd name="connsiteY10" fmla="*/ 47134 h 2130458"/>
                <a:gd name="connsiteX11" fmla="*/ 5363950 w 8305113"/>
                <a:gd name="connsiteY11" fmla="*/ 84841 h 2130458"/>
                <a:gd name="connsiteX12" fmla="*/ 5258954 w 8305113"/>
                <a:gd name="connsiteY12" fmla="*/ 88695 h 2130458"/>
                <a:gd name="connsiteX13" fmla="*/ 5109426 w 8305113"/>
                <a:gd name="connsiteY13" fmla="*/ 84841 h 2130458"/>
                <a:gd name="connsiteX14" fmla="*/ 4810149 w 8305113"/>
                <a:gd name="connsiteY14" fmla="*/ 91789 h 2130458"/>
                <a:gd name="connsiteX15" fmla="*/ 4566011 w 8305113"/>
                <a:gd name="connsiteY15" fmla="*/ 50595 h 2130458"/>
                <a:gd name="connsiteX16" fmla="*/ 4324227 w 8305113"/>
                <a:gd name="connsiteY16" fmla="*/ 37412 h 2130458"/>
                <a:gd name="connsiteX17" fmla="*/ 3902795 w 8305113"/>
                <a:gd name="connsiteY17" fmla="*/ 131975 h 2130458"/>
                <a:gd name="connsiteX18" fmla="*/ 3261772 w 8305113"/>
                <a:gd name="connsiteY18" fmla="*/ 56561 h 2130458"/>
                <a:gd name="connsiteX19" fmla="*/ 2752725 w 8305113"/>
                <a:gd name="connsiteY19" fmla="*/ 113122 h 2130458"/>
                <a:gd name="connsiteX20" fmla="*/ 2337945 w 8305113"/>
                <a:gd name="connsiteY20" fmla="*/ 84841 h 2130458"/>
                <a:gd name="connsiteX21" fmla="*/ 1687496 w 8305113"/>
                <a:gd name="connsiteY21" fmla="*/ 56561 h 2130458"/>
                <a:gd name="connsiteX22" fmla="*/ 1357557 w 8305113"/>
                <a:gd name="connsiteY22" fmla="*/ 47133 h 2130458"/>
                <a:gd name="connsiteX23" fmla="*/ 980486 w 8305113"/>
                <a:gd name="connsiteY23" fmla="*/ 56561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829657 w 8305113"/>
                <a:gd name="connsiteY31" fmla="*/ 1621410 h 2130458"/>
                <a:gd name="connsiteX32" fmla="*/ 2328519 w 8305113"/>
                <a:gd name="connsiteY32" fmla="*/ 1291472 h 2130458"/>
                <a:gd name="connsiteX33" fmla="*/ 3535150 w 8305113"/>
                <a:gd name="connsiteY33" fmla="*/ 1140643 h 2130458"/>
                <a:gd name="connsiteX34" fmla="*/ 3931076 w 8305113"/>
                <a:gd name="connsiteY34" fmla="*/ 1065229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532115 w 8305113"/>
                <a:gd name="connsiteY38" fmla="*/ 961534 h 2130458"/>
                <a:gd name="connsiteX39" fmla="*/ 8126002 w 8305113"/>
                <a:gd name="connsiteY39" fmla="*/ 1112363 h 2130458"/>
                <a:gd name="connsiteX40" fmla="*/ 8295687 w 8305113"/>
                <a:gd name="connsiteY40" fmla="*/ 1187777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49907 w 8305113"/>
                <a:gd name="connsiteY10" fmla="*/ 47134 h 2130458"/>
                <a:gd name="connsiteX11" fmla="*/ 5363950 w 8305113"/>
                <a:gd name="connsiteY11" fmla="*/ 84841 h 2130458"/>
                <a:gd name="connsiteX12" fmla="*/ 5258954 w 8305113"/>
                <a:gd name="connsiteY12" fmla="*/ 88695 h 2130458"/>
                <a:gd name="connsiteX13" fmla="*/ 5109426 w 8305113"/>
                <a:gd name="connsiteY13" fmla="*/ 84841 h 2130458"/>
                <a:gd name="connsiteX14" fmla="*/ 4810149 w 8305113"/>
                <a:gd name="connsiteY14" fmla="*/ 91789 h 2130458"/>
                <a:gd name="connsiteX15" fmla="*/ 4566011 w 8305113"/>
                <a:gd name="connsiteY15" fmla="*/ 50595 h 2130458"/>
                <a:gd name="connsiteX16" fmla="*/ 4324227 w 8305113"/>
                <a:gd name="connsiteY16" fmla="*/ 37412 h 2130458"/>
                <a:gd name="connsiteX17" fmla="*/ 3902795 w 8305113"/>
                <a:gd name="connsiteY17" fmla="*/ 131975 h 2130458"/>
                <a:gd name="connsiteX18" fmla="*/ 3261772 w 8305113"/>
                <a:gd name="connsiteY18" fmla="*/ 56561 h 2130458"/>
                <a:gd name="connsiteX19" fmla="*/ 2752725 w 8305113"/>
                <a:gd name="connsiteY19" fmla="*/ 113122 h 2130458"/>
                <a:gd name="connsiteX20" fmla="*/ 2337945 w 8305113"/>
                <a:gd name="connsiteY20" fmla="*/ 84841 h 2130458"/>
                <a:gd name="connsiteX21" fmla="*/ 1687496 w 8305113"/>
                <a:gd name="connsiteY21" fmla="*/ 56561 h 2130458"/>
                <a:gd name="connsiteX22" fmla="*/ 1357557 w 8305113"/>
                <a:gd name="connsiteY22" fmla="*/ 47133 h 2130458"/>
                <a:gd name="connsiteX23" fmla="*/ 980486 w 8305113"/>
                <a:gd name="connsiteY23" fmla="*/ 56561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829657 w 8305113"/>
                <a:gd name="connsiteY31" fmla="*/ 1621410 h 2130458"/>
                <a:gd name="connsiteX32" fmla="*/ 2328519 w 8305113"/>
                <a:gd name="connsiteY32" fmla="*/ 1291472 h 2130458"/>
                <a:gd name="connsiteX33" fmla="*/ 3535150 w 8305113"/>
                <a:gd name="connsiteY33" fmla="*/ 1140643 h 2130458"/>
                <a:gd name="connsiteX34" fmla="*/ 3931076 w 8305113"/>
                <a:gd name="connsiteY34" fmla="*/ 1065229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532115 w 8305113"/>
                <a:gd name="connsiteY38" fmla="*/ 961534 h 2130458"/>
                <a:gd name="connsiteX39" fmla="*/ 8126002 w 8305113"/>
                <a:gd name="connsiteY39" fmla="*/ 1112363 h 2130458"/>
                <a:gd name="connsiteX40" fmla="*/ 8295687 w 8305113"/>
                <a:gd name="connsiteY40" fmla="*/ 1187777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79102 w 8305113"/>
                <a:gd name="connsiteY3" fmla="*/ 23222 h 2130458"/>
                <a:gd name="connsiteX4" fmla="*/ 7107908 w 8305113"/>
                <a:gd name="connsiteY4" fmla="*/ 18853 h 2130458"/>
                <a:gd name="connsiteX5" fmla="*/ 6853385 w 8305113"/>
                <a:gd name="connsiteY5" fmla="*/ 47135 h 2130458"/>
                <a:gd name="connsiteX6" fmla="*/ 6683702 w 8305113"/>
                <a:gd name="connsiteY6" fmla="*/ 37707 h 2130458"/>
                <a:gd name="connsiteX7" fmla="*/ 6497204 w 8305113"/>
                <a:gd name="connsiteY7" fmla="*/ 29950 h 2130458"/>
                <a:gd name="connsiteX8" fmla="*/ 6410325 w 8305113"/>
                <a:gd name="connsiteY8" fmla="*/ 47134 h 2130458"/>
                <a:gd name="connsiteX9" fmla="*/ 6146375 w 8305113"/>
                <a:gd name="connsiteY9" fmla="*/ 37707 h 2130458"/>
                <a:gd name="connsiteX10" fmla="*/ 5528476 w 8305113"/>
                <a:gd name="connsiteY10" fmla="*/ 42372 h 2130458"/>
                <a:gd name="connsiteX11" fmla="*/ 5363950 w 8305113"/>
                <a:gd name="connsiteY11" fmla="*/ 84841 h 2130458"/>
                <a:gd name="connsiteX12" fmla="*/ 5258954 w 8305113"/>
                <a:gd name="connsiteY12" fmla="*/ 88695 h 2130458"/>
                <a:gd name="connsiteX13" fmla="*/ 5109426 w 8305113"/>
                <a:gd name="connsiteY13" fmla="*/ 84841 h 2130458"/>
                <a:gd name="connsiteX14" fmla="*/ 4810149 w 8305113"/>
                <a:gd name="connsiteY14" fmla="*/ 91789 h 2130458"/>
                <a:gd name="connsiteX15" fmla="*/ 4566011 w 8305113"/>
                <a:gd name="connsiteY15" fmla="*/ 50595 h 2130458"/>
                <a:gd name="connsiteX16" fmla="*/ 4324227 w 8305113"/>
                <a:gd name="connsiteY16" fmla="*/ 37412 h 2130458"/>
                <a:gd name="connsiteX17" fmla="*/ 3902795 w 8305113"/>
                <a:gd name="connsiteY17" fmla="*/ 131975 h 2130458"/>
                <a:gd name="connsiteX18" fmla="*/ 3261772 w 8305113"/>
                <a:gd name="connsiteY18" fmla="*/ 56561 h 2130458"/>
                <a:gd name="connsiteX19" fmla="*/ 2752725 w 8305113"/>
                <a:gd name="connsiteY19" fmla="*/ 113122 h 2130458"/>
                <a:gd name="connsiteX20" fmla="*/ 2337945 w 8305113"/>
                <a:gd name="connsiteY20" fmla="*/ 84841 h 2130458"/>
                <a:gd name="connsiteX21" fmla="*/ 1687496 w 8305113"/>
                <a:gd name="connsiteY21" fmla="*/ 56561 h 2130458"/>
                <a:gd name="connsiteX22" fmla="*/ 1357557 w 8305113"/>
                <a:gd name="connsiteY22" fmla="*/ 47133 h 2130458"/>
                <a:gd name="connsiteX23" fmla="*/ 980486 w 8305113"/>
                <a:gd name="connsiteY23" fmla="*/ 56561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829657 w 8305113"/>
                <a:gd name="connsiteY31" fmla="*/ 1621410 h 2130458"/>
                <a:gd name="connsiteX32" fmla="*/ 2328519 w 8305113"/>
                <a:gd name="connsiteY32" fmla="*/ 1291472 h 2130458"/>
                <a:gd name="connsiteX33" fmla="*/ 3535150 w 8305113"/>
                <a:gd name="connsiteY33" fmla="*/ 1140643 h 2130458"/>
                <a:gd name="connsiteX34" fmla="*/ 3931076 w 8305113"/>
                <a:gd name="connsiteY34" fmla="*/ 1065229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532115 w 8305113"/>
                <a:gd name="connsiteY38" fmla="*/ 961534 h 2130458"/>
                <a:gd name="connsiteX39" fmla="*/ 8126002 w 8305113"/>
                <a:gd name="connsiteY39" fmla="*/ 1112363 h 2130458"/>
                <a:gd name="connsiteX40" fmla="*/ 8295687 w 8305113"/>
                <a:gd name="connsiteY40" fmla="*/ 1187777 h 2130458"/>
                <a:gd name="connsiteX41" fmla="*/ 8305113 w 8305113"/>
                <a:gd name="connsiteY41" fmla="*/ 0 h 2130458"/>
                <a:gd name="connsiteX0" fmla="*/ 8276538 w 8295687"/>
                <a:gd name="connsiteY0" fmla="*/ 0 h 2139983"/>
                <a:gd name="connsiteX1" fmla="*/ 7918614 w 8295687"/>
                <a:gd name="connsiteY1" fmla="*/ 18952 h 2139983"/>
                <a:gd name="connsiteX2" fmla="*/ 7626383 w 8295687"/>
                <a:gd name="connsiteY2" fmla="*/ 47232 h 2139983"/>
                <a:gd name="connsiteX3" fmla="*/ 7379102 w 8295687"/>
                <a:gd name="connsiteY3" fmla="*/ 32747 h 2139983"/>
                <a:gd name="connsiteX4" fmla="*/ 7107908 w 8295687"/>
                <a:gd name="connsiteY4" fmla="*/ 28378 h 2139983"/>
                <a:gd name="connsiteX5" fmla="*/ 6853385 w 8295687"/>
                <a:gd name="connsiteY5" fmla="*/ 56660 h 2139983"/>
                <a:gd name="connsiteX6" fmla="*/ 6683702 w 8295687"/>
                <a:gd name="connsiteY6" fmla="*/ 47232 h 2139983"/>
                <a:gd name="connsiteX7" fmla="*/ 6497204 w 8295687"/>
                <a:gd name="connsiteY7" fmla="*/ 39475 h 2139983"/>
                <a:gd name="connsiteX8" fmla="*/ 6410325 w 8295687"/>
                <a:gd name="connsiteY8" fmla="*/ 56659 h 2139983"/>
                <a:gd name="connsiteX9" fmla="*/ 6146375 w 8295687"/>
                <a:gd name="connsiteY9" fmla="*/ 47232 h 2139983"/>
                <a:gd name="connsiteX10" fmla="*/ 5528476 w 8295687"/>
                <a:gd name="connsiteY10" fmla="*/ 51897 h 2139983"/>
                <a:gd name="connsiteX11" fmla="*/ 5363950 w 8295687"/>
                <a:gd name="connsiteY11" fmla="*/ 94366 h 2139983"/>
                <a:gd name="connsiteX12" fmla="*/ 5258954 w 8295687"/>
                <a:gd name="connsiteY12" fmla="*/ 98220 h 2139983"/>
                <a:gd name="connsiteX13" fmla="*/ 5109426 w 8295687"/>
                <a:gd name="connsiteY13" fmla="*/ 94366 h 2139983"/>
                <a:gd name="connsiteX14" fmla="*/ 4810149 w 8295687"/>
                <a:gd name="connsiteY14" fmla="*/ 101314 h 2139983"/>
                <a:gd name="connsiteX15" fmla="*/ 4566011 w 8295687"/>
                <a:gd name="connsiteY15" fmla="*/ 60120 h 2139983"/>
                <a:gd name="connsiteX16" fmla="*/ 4324227 w 8295687"/>
                <a:gd name="connsiteY16" fmla="*/ 46937 h 2139983"/>
                <a:gd name="connsiteX17" fmla="*/ 3902795 w 8295687"/>
                <a:gd name="connsiteY17" fmla="*/ 141500 h 2139983"/>
                <a:gd name="connsiteX18" fmla="*/ 3261772 w 8295687"/>
                <a:gd name="connsiteY18" fmla="*/ 66086 h 2139983"/>
                <a:gd name="connsiteX19" fmla="*/ 2752725 w 8295687"/>
                <a:gd name="connsiteY19" fmla="*/ 122647 h 2139983"/>
                <a:gd name="connsiteX20" fmla="*/ 2337945 w 8295687"/>
                <a:gd name="connsiteY20" fmla="*/ 94366 h 2139983"/>
                <a:gd name="connsiteX21" fmla="*/ 1687496 w 8295687"/>
                <a:gd name="connsiteY21" fmla="*/ 66086 h 2139983"/>
                <a:gd name="connsiteX22" fmla="*/ 1357557 w 8295687"/>
                <a:gd name="connsiteY22" fmla="*/ 56658 h 2139983"/>
                <a:gd name="connsiteX23" fmla="*/ 980486 w 8295687"/>
                <a:gd name="connsiteY23" fmla="*/ 66086 h 2139983"/>
                <a:gd name="connsiteX24" fmla="*/ 829657 w 8295687"/>
                <a:gd name="connsiteY24" fmla="*/ 94366 h 2139983"/>
                <a:gd name="connsiteX25" fmla="*/ 693312 w 8295687"/>
                <a:gd name="connsiteY25" fmla="*/ 61224 h 2139983"/>
                <a:gd name="connsiteX26" fmla="*/ 478975 w 8295687"/>
                <a:gd name="connsiteY26" fmla="*/ 58745 h 2139983"/>
                <a:gd name="connsiteX27" fmla="*/ 226341 w 8295687"/>
                <a:gd name="connsiteY27" fmla="*/ 94366 h 2139983"/>
                <a:gd name="connsiteX28" fmla="*/ 4762 w 8295687"/>
                <a:gd name="connsiteY28" fmla="*/ 204812 h 2139983"/>
                <a:gd name="connsiteX29" fmla="*/ 0 w 8295687"/>
                <a:gd name="connsiteY29" fmla="*/ 308703 h 2139983"/>
                <a:gd name="connsiteX30" fmla="*/ 18952 w 8295687"/>
                <a:gd name="connsiteY30" fmla="*/ 2139983 h 2139983"/>
                <a:gd name="connsiteX31" fmla="*/ 829657 w 8295687"/>
                <a:gd name="connsiteY31" fmla="*/ 1630935 h 2139983"/>
                <a:gd name="connsiteX32" fmla="*/ 2328519 w 8295687"/>
                <a:gd name="connsiteY32" fmla="*/ 1300997 h 2139983"/>
                <a:gd name="connsiteX33" fmla="*/ 3535150 w 8295687"/>
                <a:gd name="connsiteY33" fmla="*/ 1150168 h 2139983"/>
                <a:gd name="connsiteX34" fmla="*/ 3931076 w 8295687"/>
                <a:gd name="connsiteY34" fmla="*/ 1074754 h 2139983"/>
                <a:gd name="connsiteX35" fmla="*/ 5090572 w 8295687"/>
                <a:gd name="connsiteY35" fmla="*/ 971059 h 2139983"/>
                <a:gd name="connsiteX36" fmla="*/ 5882424 w 8295687"/>
                <a:gd name="connsiteY36" fmla="*/ 631694 h 2139983"/>
                <a:gd name="connsiteX37" fmla="*/ 6636568 w 8295687"/>
                <a:gd name="connsiteY37" fmla="*/ 886218 h 2139983"/>
                <a:gd name="connsiteX38" fmla="*/ 7532115 w 8295687"/>
                <a:gd name="connsiteY38" fmla="*/ 971059 h 2139983"/>
                <a:gd name="connsiteX39" fmla="*/ 8126002 w 8295687"/>
                <a:gd name="connsiteY39" fmla="*/ 1121888 h 2139983"/>
                <a:gd name="connsiteX40" fmla="*/ 8295687 w 8295687"/>
                <a:gd name="connsiteY40" fmla="*/ 1197302 h 2139983"/>
                <a:gd name="connsiteX41" fmla="*/ 8276538 w 8295687"/>
                <a:gd name="connsiteY41" fmla="*/ 0 h 2139983"/>
                <a:gd name="connsiteX0" fmla="*/ 8276538 w 8276538"/>
                <a:gd name="connsiteY0" fmla="*/ 0 h 2139983"/>
                <a:gd name="connsiteX1" fmla="*/ 7918614 w 8276538"/>
                <a:gd name="connsiteY1" fmla="*/ 18952 h 2139983"/>
                <a:gd name="connsiteX2" fmla="*/ 7626383 w 8276538"/>
                <a:gd name="connsiteY2" fmla="*/ 47232 h 2139983"/>
                <a:gd name="connsiteX3" fmla="*/ 7379102 w 8276538"/>
                <a:gd name="connsiteY3" fmla="*/ 32747 h 2139983"/>
                <a:gd name="connsiteX4" fmla="*/ 7107908 w 8276538"/>
                <a:gd name="connsiteY4" fmla="*/ 28378 h 2139983"/>
                <a:gd name="connsiteX5" fmla="*/ 6853385 w 8276538"/>
                <a:gd name="connsiteY5" fmla="*/ 56660 h 2139983"/>
                <a:gd name="connsiteX6" fmla="*/ 6683702 w 8276538"/>
                <a:gd name="connsiteY6" fmla="*/ 47232 h 2139983"/>
                <a:gd name="connsiteX7" fmla="*/ 6497204 w 8276538"/>
                <a:gd name="connsiteY7" fmla="*/ 39475 h 2139983"/>
                <a:gd name="connsiteX8" fmla="*/ 6410325 w 8276538"/>
                <a:gd name="connsiteY8" fmla="*/ 56659 h 2139983"/>
                <a:gd name="connsiteX9" fmla="*/ 6146375 w 8276538"/>
                <a:gd name="connsiteY9" fmla="*/ 47232 h 2139983"/>
                <a:gd name="connsiteX10" fmla="*/ 5528476 w 8276538"/>
                <a:gd name="connsiteY10" fmla="*/ 51897 h 2139983"/>
                <a:gd name="connsiteX11" fmla="*/ 5363950 w 8276538"/>
                <a:gd name="connsiteY11" fmla="*/ 94366 h 2139983"/>
                <a:gd name="connsiteX12" fmla="*/ 5258954 w 8276538"/>
                <a:gd name="connsiteY12" fmla="*/ 98220 h 2139983"/>
                <a:gd name="connsiteX13" fmla="*/ 5109426 w 8276538"/>
                <a:gd name="connsiteY13" fmla="*/ 94366 h 2139983"/>
                <a:gd name="connsiteX14" fmla="*/ 4810149 w 8276538"/>
                <a:gd name="connsiteY14" fmla="*/ 101314 h 2139983"/>
                <a:gd name="connsiteX15" fmla="*/ 4566011 w 8276538"/>
                <a:gd name="connsiteY15" fmla="*/ 60120 h 2139983"/>
                <a:gd name="connsiteX16" fmla="*/ 4324227 w 8276538"/>
                <a:gd name="connsiteY16" fmla="*/ 46937 h 2139983"/>
                <a:gd name="connsiteX17" fmla="*/ 3902795 w 8276538"/>
                <a:gd name="connsiteY17" fmla="*/ 141500 h 2139983"/>
                <a:gd name="connsiteX18" fmla="*/ 3261772 w 8276538"/>
                <a:gd name="connsiteY18" fmla="*/ 66086 h 2139983"/>
                <a:gd name="connsiteX19" fmla="*/ 2752725 w 8276538"/>
                <a:gd name="connsiteY19" fmla="*/ 122647 h 2139983"/>
                <a:gd name="connsiteX20" fmla="*/ 2337945 w 8276538"/>
                <a:gd name="connsiteY20" fmla="*/ 94366 h 2139983"/>
                <a:gd name="connsiteX21" fmla="*/ 1687496 w 8276538"/>
                <a:gd name="connsiteY21" fmla="*/ 66086 h 2139983"/>
                <a:gd name="connsiteX22" fmla="*/ 1357557 w 8276538"/>
                <a:gd name="connsiteY22" fmla="*/ 56658 h 2139983"/>
                <a:gd name="connsiteX23" fmla="*/ 980486 w 8276538"/>
                <a:gd name="connsiteY23" fmla="*/ 66086 h 2139983"/>
                <a:gd name="connsiteX24" fmla="*/ 829657 w 8276538"/>
                <a:gd name="connsiteY24" fmla="*/ 94366 h 2139983"/>
                <a:gd name="connsiteX25" fmla="*/ 693312 w 8276538"/>
                <a:gd name="connsiteY25" fmla="*/ 61224 h 2139983"/>
                <a:gd name="connsiteX26" fmla="*/ 478975 w 8276538"/>
                <a:gd name="connsiteY26" fmla="*/ 58745 h 2139983"/>
                <a:gd name="connsiteX27" fmla="*/ 226341 w 8276538"/>
                <a:gd name="connsiteY27" fmla="*/ 94366 h 2139983"/>
                <a:gd name="connsiteX28" fmla="*/ 4762 w 8276538"/>
                <a:gd name="connsiteY28" fmla="*/ 204812 h 2139983"/>
                <a:gd name="connsiteX29" fmla="*/ 0 w 8276538"/>
                <a:gd name="connsiteY29" fmla="*/ 308703 h 2139983"/>
                <a:gd name="connsiteX30" fmla="*/ 18952 w 8276538"/>
                <a:gd name="connsiteY30" fmla="*/ 2139983 h 2139983"/>
                <a:gd name="connsiteX31" fmla="*/ 829657 w 8276538"/>
                <a:gd name="connsiteY31" fmla="*/ 1630935 h 2139983"/>
                <a:gd name="connsiteX32" fmla="*/ 2328519 w 8276538"/>
                <a:gd name="connsiteY32" fmla="*/ 1300997 h 2139983"/>
                <a:gd name="connsiteX33" fmla="*/ 3535150 w 8276538"/>
                <a:gd name="connsiteY33" fmla="*/ 1150168 h 2139983"/>
                <a:gd name="connsiteX34" fmla="*/ 3931076 w 8276538"/>
                <a:gd name="connsiteY34" fmla="*/ 1074754 h 2139983"/>
                <a:gd name="connsiteX35" fmla="*/ 5090572 w 8276538"/>
                <a:gd name="connsiteY35" fmla="*/ 971059 h 2139983"/>
                <a:gd name="connsiteX36" fmla="*/ 5882424 w 8276538"/>
                <a:gd name="connsiteY36" fmla="*/ 631694 h 2139983"/>
                <a:gd name="connsiteX37" fmla="*/ 6636568 w 8276538"/>
                <a:gd name="connsiteY37" fmla="*/ 886218 h 2139983"/>
                <a:gd name="connsiteX38" fmla="*/ 7532115 w 8276538"/>
                <a:gd name="connsiteY38" fmla="*/ 971059 h 2139983"/>
                <a:gd name="connsiteX39" fmla="*/ 8126002 w 8276538"/>
                <a:gd name="connsiteY39" fmla="*/ 1121888 h 2139983"/>
                <a:gd name="connsiteX40" fmla="*/ 8271874 w 8276538"/>
                <a:gd name="connsiteY40" fmla="*/ 1204446 h 2139983"/>
                <a:gd name="connsiteX41" fmla="*/ 8276538 w 8276538"/>
                <a:gd name="connsiteY41" fmla="*/ 0 h 2139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276538" h="2139983">
                  <a:moveTo>
                    <a:pt x="8276538" y="0"/>
                  </a:moveTo>
                  <a:lnTo>
                    <a:pt x="7918614" y="18952"/>
                  </a:lnTo>
                  <a:lnTo>
                    <a:pt x="7626383" y="47232"/>
                  </a:lnTo>
                  <a:lnTo>
                    <a:pt x="7379102" y="32747"/>
                  </a:lnTo>
                  <a:lnTo>
                    <a:pt x="7107908" y="28378"/>
                  </a:lnTo>
                  <a:lnTo>
                    <a:pt x="6853385" y="56660"/>
                  </a:lnTo>
                  <a:lnTo>
                    <a:pt x="6683702" y="47232"/>
                  </a:lnTo>
                  <a:cubicBezTo>
                    <a:pt x="6651436" y="41537"/>
                    <a:pt x="6529470" y="45170"/>
                    <a:pt x="6497204" y="39475"/>
                  </a:cubicBezTo>
                  <a:lnTo>
                    <a:pt x="6410325" y="56659"/>
                  </a:lnTo>
                  <a:lnTo>
                    <a:pt x="6146375" y="47232"/>
                  </a:lnTo>
                  <a:lnTo>
                    <a:pt x="5528476" y="51897"/>
                  </a:lnTo>
                  <a:lnTo>
                    <a:pt x="5363950" y="94366"/>
                  </a:lnTo>
                  <a:cubicBezTo>
                    <a:pt x="5337683" y="98032"/>
                    <a:pt x="5285221" y="94554"/>
                    <a:pt x="5258954" y="98220"/>
                  </a:cubicBezTo>
                  <a:lnTo>
                    <a:pt x="5109426" y="94366"/>
                  </a:lnTo>
                  <a:lnTo>
                    <a:pt x="4810149" y="101314"/>
                  </a:lnTo>
                  <a:cubicBezTo>
                    <a:pt x="4715214" y="97988"/>
                    <a:pt x="4646601" y="71167"/>
                    <a:pt x="4566011" y="60120"/>
                  </a:cubicBezTo>
                  <a:cubicBezTo>
                    <a:pt x="4485421" y="49073"/>
                    <a:pt x="4430397" y="35755"/>
                    <a:pt x="4324227" y="46937"/>
                  </a:cubicBezTo>
                  <a:lnTo>
                    <a:pt x="3902795" y="141500"/>
                  </a:lnTo>
                  <a:lnTo>
                    <a:pt x="3261772" y="66086"/>
                  </a:lnTo>
                  <a:lnTo>
                    <a:pt x="2752725" y="122647"/>
                  </a:lnTo>
                  <a:lnTo>
                    <a:pt x="2337945" y="94366"/>
                  </a:lnTo>
                  <a:lnTo>
                    <a:pt x="1687496" y="66086"/>
                  </a:lnTo>
                  <a:lnTo>
                    <a:pt x="1357557" y="56658"/>
                  </a:lnTo>
                  <a:lnTo>
                    <a:pt x="980486" y="66086"/>
                  </a:lnTo>
                  <a:lnTo>
                    <a:pt x="829657" y="94366"/>
                  </a:lnTo>
                  <a:lnTo>
                    <a:pt x="693312" y="61224"/>
                  </a:lnTo>
                  <a:cubicBezTo>
                    <a:pt x="605197" y="67542"/>
                    <a:pt x="556803" y="53221"/>
                    <a:pt x="478975" y="58745"/>
                  </a:cubicBezTo>
                  <a:cubicBezTo>
                    <a:pt x="401147" y="64269"/>
                    <a:pt x="310552" y="82492"/>
                    <a:pt x="226341" y="94366"/>
                  </a:cubicBezTo>
                  <a:lnTo>
                    <a:pt x="4762" y="204812"/>
                  </a:lnTo>
                  <a:lnTo>
                    <a:pt x="0" y="308703"/>
                  </a:lnTo>
                  <a:cubicBezTo>
                    <a:pt x="3142" y="915161"/>
                    <a:pt x="15810" y="1533525"/>
                    <a:pt x="18952" y="2139983"/>
                  </a:cubicBezTo>
                  <a:lnTo>
                    <a:pt x="829657" y="1630935"/>
                  </a:lnTo>
                  <a:lnTo>
                    <a:pt x="2328519" y="1300997"/>
                  </a:lnTo>
                  <a:lnTo>
                    <a:pt x="3535150" y="1150168"/>
                  </a:lnTo>
                  <a:lnTo>
                    <a:pt x="3931076" y="1074754"/>
                  </a:lnTo>
                  <a:lnTo>
                    <a:pt x="5090572" y="971059"/>
                  </a:lnTo>
                  <a:lnTo>
                    <a:pt x="5882424" y="631694"/>
                  </a:lnTo>
                  <a:lnTo>
                    <a:pt x="6636568" y="886218"/>
                  </a:lnTo>
                  <a:lnTo>
                    <a:pt x="7532115" y="971059"/>
                  </a:lnTo>
                  <a:lnTo>
                    <a:pt x="8126002" y="1121888"/>
                  </a:lnTo>
                  <a:lnTo>
                    <a:pt x="8271874" y="1204446"/>
                  </a:lnTo>
                  <a:cubicBezTo>
                    <a:pt x="8268732" y="824232"/>
                    <a:pt x="8270253" y="370787"/>
                    <a:pt x="8276538" y="0"/>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rot="21318860">
              <a:off x="978408" y="4723485"/>
              <a:ext cx="953770" cy="1441347"/>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32130 w 1290183"/>
                <a:gd name="connsiteY0" fmla="*/ 127074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32130 w 1290183"/>
                <a:gd name="connsiteY5" fmla="*/ 127074 h 1870233"/>
                <a:gd name="connsiteX0" fmla="*/ 132130 w 1290183"/>
                <a:gd name="connsiteY0" fmla="*/ 52590 h 1795749"/>
                <a:gd name="connsiteX1" fmla="*/ 423766 w 1290183"/>
                <a:gd name="connsiteY1" fmla="*/ 0 h 1795749"/>
                <a:gd name="connsiteX2" fmla="*/ 633074 w 1290183"/>
                <a:gd name="connsiteY2" fmla="*/ 97867 h 1795749"/>
                <a:gd name="connsiteX3" fmla="*/ 1290183 w 1290183"/>
                <a:gd name="connsiteY3" fmla="*/ 1581479 h 1795749"/>
                <a:gd name="connsiteX4" fmla="*/ 0 w 1290183"/>
                <a:gd name="connsiteY4" fmla="*/ 1795749 h 1795749"/>
                <a:gd name="connsiteX5" fmla="*/ 132130 w 1290183"/>
                <a:gd name="connsiteY5" fmla="*/ 52590 h 1795749"/>
                <a:gd name="connsiteX0" fmla="*/ 132130 w 1290183"/>
                <a:gd name="connsiteY0" fmla="*/ 0 h 1743159"/>
                <a:gd name="connsiteX1" fmla="*/ 440401 w 1290183"/>
                <a:gd name="connsiteY1" fmla="*/ 90650 h 1743159"/>
                <a:gd name="connsiteX2" fmla="*/ 633074 w 1290183"/>
                <a:gd name="connsiteY2" fmla="*/ 45277 h 1743159"/>
                <a:gd name="connsiteX3" fmla="*/ 1290183 w 1290183"/>
                <a:gd name="connsiteY3" fmla="*/ 1528889 h 1743159"/>
                <a:gd name="connsiteX4" fmla="*/ 0 w 1290183"/>
                <a:gd name="connsiteY4" fmla="*/ 1743159 h 1743159"/>
                <a:gd name="connsiteX5" fmla="*/ 132130 w 1290183"/>
                <a:gd name="connsiteY5" fmla="*/ 0 h 1743159"/>
                <a:gd name="connsiteX0" fmla="*/ 124429 w 1290183"/>
                <a:gd name="connsiteY0" fmla="*/ 48676 h 1697882"/>
                <a:gd name="connsiteX1" fmla="*/ 440401 w 1290183"/>
                <a:gd name="connsiteY1" fmla="*/ 45373 h 1697882"/>
                <a:gd name="connsiteX2" fmla="*/ 633074 w 1290183"/>
                <a:gd name="connsiteY2" fmla="*/ 0 h 1697882"/>
                <a:gd name="connsiteX3" fmla="*/ 1290183 w 1290183"/>
                <a:gd name="connsiteY3" fmla="*/ 1483612 h 1697882"/>
                <a:gd name="connsiteX4" fmla="*/ 0 w 1290183"/>
                <a:gd name="connsiteY4" fmla="*/ 1697882 h 1697882"/>
                <a:gd name="connsiteX5" fmla="*/ 124429 w 1290183"/>
                <a:gd name="connsiteY5" fmla="*/ 48676 h 1697882"/>
                <a:gd name="connsiteX0" fmla="*/ 124429 w 1180519"/>
                <a:gd name="connsiteY0" fmla="*/ 48676 h 1697882"/>
                <a:gd name="connsiteX1" fmla="*/ 440401 w 1180519"/>
                <a:gd name="connsiteY1" fmla="*/ 45373 h 1697882"/>
                <a:gd name="connsiteX2" fmla="*/ 633074 w 1180519"/>
                <a:gd name="connsiteY2" fmla="*/ 0 h 1697882"/>
                <a:gd name="connsiteX3" fmla="*/ 1180519 w 1180519"/>
                <a:gd name="connsiteY3" fmla="*/ 1436790 h 1697882"/>
                <a:gd name="connsiteX4" fmla="*/ 0 w 1180519"/>
                <a:gd name="connsiteY4" fmla="*/ 1697882 h 1697882"/>
                <a:gd name="connsiteX5" fmla="*/ 124429 w 1180519"/>
                <a:gd name="connsiteY5" fmla="*/ 48676 h 1697882"/>
                <a:gd name="connsiteX0" fmla="*/ 124429 w 1180519"/>
                <a:gd name="connsiteY0" fmla="*/ 48676 h 1697882"/>
                <a:gd name="connsiteX1" fmla="*/ 440401 w 1180519"/>
                <a:gd name="connsiteY1" fmla="*/ 45373 h 1697882"/>
                <a:gd name="connsiteX2" fmla="*/ 633074 w 1180519"/>
                <a:gd name="connsiteY2" fmla="*/ 0 h 1697882"/>
                <a:gd name="connsiteX3" fmla="*/ 1180519 w 1180519"/>
                <a:gd name="connsiteY3" fmla="*/ 1436790 h 1697882"/>
                <a:gd name="connsiteX4" fmla="*/ 619996 w 1180519"/>
                <a:gd name="connsiteY4" fmla="*/ 1601344 h 1697882"/>
                <a:gd name="connsiteX5" fmla="*/ 0 w 1180519"/>
                <a:gd name="connsiteY5" fmla="*/ 1697882 h 1697882"/>
                <a:gd name="connsiteX6" fmla="*/ 124429 w 1180519"/>
                <a:gd name="connsiteY6" fmla="*/ 48676 h 1697882"/>
                <a:gd name="connsiteX0" fmla="*/ 198821 w 1180519"/>
                <a:gd name="connsiteY0" fmla="*/ 64231 h 1697882"/>
                <a:gd name="connsiteX1" fmla="*/ 440401 w 1180519"/>
                <a:gd name="connsiteY1" fmla="*/ 45373 h 1697882"/>
                <a:gd name="connsiteX2" fmla="*/ 633074 w 1180519"/>
                <a:gd name="connsiteY2" fmla="*/ 0 h 1697882"/>
                <a:gd name="connsiteX3" fmla="*/ 1180519 w 1180519"/>
                <a:gd name="connsiteY3" fmla="*/ 1436790 h 1697882"/>
                <a:gd name="connsiteX4" fmla="*/ 619996 w 1180519"/>
                <a:gd name="connsiteY4" fmla="*/ 1601344 h 1697882"/>
                <a:gd name="connsiteX5" fmla="*/ 0 w 1180519"/>
                <a:gd name="connsiteY5" fmla="*/ 1697882 h 1697882"/>
                <a:gd name="connsiteX6" fmla="*/ 198821 w 1180519"/>
                <a:gd name="connsiteY6" fmla="*/ 64231 h 1697882"/>
                <a:gd name="connsiteX0" fmla="*/ 142449 w 1124147"/>
                <a:gd name="connsiteY0" fmla="*/ 64231 h 1702503"/>
                <a:gd name="connsiteX1" fmla="*/ 384029 w 1124147"/>
                <a:gd name="connsiteY1" fmla="*/ 45373 h 1702503"/>
                <a:gd name="connsiteX2" fmla="*/ 576702 w 1124147"/>
                <a:gd name="connsiteY2" fmla="*/ 0 h 1702503"/>
                <a:gd name="connsiteX3" fmla="*/ 1124147 w 1124147"/>
                <a:gd name="connsiteY3" fmla="*/ 1436790 h 1702503"/>
                <a:gd name="connsiteX4" fmla="*/ 563624 w 1124147"/>
                <a:gd name="connsiteY4" fmla="*/ 1601344 h 1702503"/>
                <a:gd name="connsiteX5" fmla="*/ 0 w 1124147"/>
                <a:gd name="connsiteY5" fmla="*/ 1702503 h 1702503"/>
                <a:gd name="connsiteX6" fmla="*/ 142449 w 1124147"/>
                <a:gd name="connsiteY6" fmla="*/ 64231 h 1702503"/>
                <a:gd name="connsiteX0" fmla="*/ 142449 w 1124147"/>
                <a:gd name="connsiteY0" fmla="*/ 18858 h 1657130"/>
                <a:gd name="connsiteX1" fmla="*/ 384029 w 1124147"/>
                <a:gd name="connsiteY1" fmla="*/ 0 h 1657130"/>
                <a:gd name="connsiteX2" fmla="*/ 610432 w 1124147"/>
                <a:gd name="connsiteY2" fmla="*/ 4683 h 1657130"/>
                <a:gd name="connsiteX3" fmla="*/ 1124147 w 1124147"/>
                <a:gd name="connsiteY3" fmla="*/ 1391417 h 1657130"/>
                <a:gd name="connsiteX4" fmla="*/ 563624 w 1124147"/>
                <a:gd name="connsiteY4" fmla="*/ 1555971 h 1657130"/>
                <a:gd name="connsiteX5" fmla="*/ 0 w 1124147"/>
                <a:gd name="connsiteY5" fmla="*/ 1657130 h 1657130"/>
                <a:gd name="connsiteX6" fmla="*/ 142449 w 1124147"/>
                <a:gd name="connsiteY6" fmla="*/ 18858 h 1657130"/>
                <a:gd name="connsiteX0" fmla="*/ 142449 w 1124147"/>
                <a:gd name="connsiteY0" fmla="*/ 18858 h 1657130"/>
                <a:gd name="connsiteX1" fmla="*/ 384029 w 1124147"/>
                <a:gd name="connsiteY1" fmla="*/ 0 h 1657130"/>
                <a:gd name="connsiteX2" fmla="*/ 644166 w 1124147"/>
                <a:gd name="connsiteY2" fmla="*/ 54740 h 1657130"/>
                <a:gd name="connsiteX3" fmla="*/ 1124147 w 1124147"/>
                <a:gd name="connsiteY3" fmla="*/ 1391417 h 1657130"/>
                <a:gd name="connsiteX4" fmla="*/ 563624 w 1124147"/>
                <a:gd name="connsiteY4" fmla="*/ 1555971 h 1657130"/>
                <a:gd name="connsiteX5" fmla="*/ 0 w 1124147"/>
                <a:gd name="connsiteY5" fmla="*/ 1657130 h 1657130"/>
                <a:gd name="connsiteX6" fmla="*/ 142449 w 1124147"/>
                <a:gd name="connsiteY6" fmla="*/ 18858 h 1657130"/>
                <a:gd name="connsiteX0" fmla="*/ 142449 w 1045904"/>
                <a:gd name="connsiteY0" fmla="*/ 18858 h 1657130"/>
                <a:gd name="connsiteX1" fmla="*/ 384029 w 1045904"/>
                <a:gd name="connsiteY1" fmla="*/ 0 h 1657130"/>
                <a:gd name="connsiteX2" fmla="*/ 644166 w 1045904"/>
                <a:gd name="connsiteY2" fmla="*/ 54740 h 1657130"/>
                <a:gd name="connsiteX3" fmla="*/ 1045904 w 1045904"/>
                <a:gd name="connsiteY3" fmla="*/ 1422838 h 1657130"/>
                <a:gd name="connsiteX4" fmla="*/ 563624 w 1045904"/>
                <a:gd name="connsiteY4" fmla="*/ 1555971 h 1657130"/>
                <a:gd name="connsiteX5" fmla="*/ 0 w 1045904"/>
                <a:gd name="connsiteY5" fmla="*/ 1657130 h 1657130"/>
                <a:gd name="connsiteX6" fmla="*/ 142449 w 1045904"/>
                <a:gd name="connsiteY6" fmla="*/ 18858 h 1657130"/>
                <a:gd name="connsiteX0" fmla="*/ 142449 w 1077169"/>
                <a:gd name="connsiteY0" fmla="*/ 18858 h 1657130"/>
                <a:gd name="connsiteX1" fmla="*/ 384029 w 1077169"/>
                <a:gd name="connsiteY1" fmla="*/ 0 h 1657130"/>
                <a:gd name="connsiteX2" fmla="*/ 644166 w 1077169"/>
                <a:gd name="connsiteY2" fmla="*/ 54740 h 1657130"/>
                <a:gd name="connsiteX3" fmla="*/ 1077169 w 1077169"/>
                <a:gd name="connsiteY3" fmla="*/ 1387567 h 1657130"/>
                <a:gd name="connsiteX4" fmla="*/ 563624 w 1077169"/>
                <a:gd name="connsiteY4" fmla="*/ 1555971 h 1657130"/>
                <a:gd name="connsiteX5" fmla="*/ 0 w 1077169"/>
                <a:gd name="connsiteY5" fmla="*/ 1657130 h 1657130"/>
                <a:gd name="connsiteX6" fmla="*/ 142449 w 1077169"/>
                <a:gd name="connsiteY6" fmla="*/ 18858 h 1657130"/>
                <a:gd name="connsiteX0" fmla="*/ 119106 w 1077169"/>
                <a:gd name="connsiteY0" fmla="*/ 12167 h 1657130"/>
                <a:gd name="connsiteX1" fmla="*/ 384029 w 1077169"/>
                <a:gd name="connsiteY1" fmla="*/ 0 h 1657130"/>
                <a:gd name="connsiteX2" fmla="*/ 644166 w 1077169"/>
                <a:gd name="connsiteY2" fmla="*/ 54740 h 1657130"/>
                <a:gd name="connsiteX3" fmla="*/ 1077169 w 1077169"/>
                <a:gd name="connsiteY3" fmla="*/ 1387567 h 1657130"/>
                <a:gd name="connsiteX4" fmla="*/ 563624 w 1077169"/>
                <a:gd name="connsiteY4" fmla="*/ 1555971 h 1657130"/>
                <a:gd name="connsiteX5" fmla="*/ 0 w 1077169"/>
                <a:gd name="connsiteY5" fmla="*/ 1657130 h 1657130"/>
                <a:gd name="connsiteX6" fmla="*/ 119106 w 1077169"/>
                <a:gd name="connsiteY6" fmla="*/ 12167 h 1657130"/>
                <a:gd name="connsiteX0" fmla="*/ 130000 w 1088063"/>
                <a:gd name="connsiteY0" fmla="*/ 12167 h 1644291"/>
                <a:gd name="connsiteX1" fmla="*/ 394923 w 1088063"/>
                <a:gd name="connsiteY1" fmla="*/ 0 h 1644291"/>
                <a:gd name="connsiteX2" fmla="*/ 655060 w 1088063"/>
                <a:gd name="connsiteY2" fmla="*/ 54740 h 1644291"/>
                <a:gd name="connsiteX3" fmla="*/ 1088063 w 1088063"/>
                <a:gd name="connsiteY3" fmla="*/ 1387567 h 1644291"/>
                <a:gd name="connsiteX4" fmla="*/ 574518 w 1088063"/>
                <a:gd name="connsiteY4" fmla="*/ 1555971 h 1644291"/>
                <a:gd name="connsiteX5" fmla="*/ 0 w 1088063"/>
                <a:gd name="connsiteY5" fmla="*/ 1644291 h 1644291"/>
                <a:gd name="connsiteX6" fmla="*/ 130000 w 1088063"/>
                <a:gd name="connsiteY6" fmla="*/ 12167 h 164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063" h="1644291">
                  <a:moveTo>
                    <a:pt x="130000" y="12167"/>
                  </a:moveTo>
                  <a:lnTo>
                    <a:pt x="394923" y="0"/>
                  </a:lnTo>
                  <a:lnTo>
                    <a:pt x="655060" y="54740"/>
                  </a:lnTo>
                  <a:lnTo>
                    <a:pt x="1088063" y="1387567"/>
                  </a:lnTo>
                  <a:cubicBezTo>
                    <a:pt x="928073" y="1422550"/>
                    <a:pt x="734508" y="1520988"/>
                    <a:pt x="574518" y="1555971"/>
                  </a:cubicBezTo>
                  <a:lnTo>
                    <a:pt x="0" y="1644291"/>
                  </a:lnTo>
                  <a:lnTo>
                    <a:pt x="130000" y="1216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rot="20965976">
              <a:off x="1629520" y="4721522"/>
              <a:ext cx="459941" cy="131815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5510"/>
                <a:gd name="connsiteX1" fmla="*/ 229098 w 567098"/>
                <a:gd name="connsiteY1" fmla="*/ 9713 h 1605510"/>
                <a:gd name="connsiteX2" fmla="*/ 567098 w 567098"/>
                <a:gd name="connsiteY2" fmla="*/ 1602191 h 1605510"/>
                <a:gd name="connsiteX3" fmla="*/ 331253 w 567098"/>
                <a:gd name="connsiteY3" fmla="*/ 1605510 h 1605510"/>
                <a:gd name="connsiteX4" fmla="*/ 0 w 567098"/>
                <a:gd name="connsiteY4" fmla="*/ 0 h 1605510"/>
                <a:gd name="connsiteX0" fmla="*/ 0 w 524702"/>
                <a:gd name="connsiteY0" fmla="*/ 122858 h 1595797"/>
                <a:gd name="connsiteX1" fmla="*/ 186702 w 524702"/>
                <a:gd name="connsiteY1" fmla="*/ 0 h 1595797"/>
                <a:gd name="connsiteX2" fmla="*/ 524702 w 524702"/>
                <a:gd name="connsiteY2" fmla="*/ 1592478 h 1595797"/>
                <a:gd name="connsiteX3" fmla="*/ 288857 w 524702"/>
                <a:gd name="connsiteY3" fmla="*/ 1595797 h 1595797"/>
                <a:gd name="connsiteX4" fmla="*/ 0 w 524702"/>
                <a:gd name="connsiteY4" fmla="*/ 122858 h 1595797"/>
                <a:gd name="connsiteX0" fmla="*/ 0 w 524702"/>
                <a:gd name="connsiteY0" fmla="*/ 30811 h 1503750"/>
                <a:gd name="connsiteX1" fmla="*/ 217477 w 524702"/>
                <a:gd name="connsiteY1" fmla="*/ 0 h 1503750"/>
                <a:gd name="connsiteX2" fmla="*/ 524702 w 524702"/>
                <a:gd name="connsiteY2" fmla="*/ 1500431 h 1503750"/>
                <a:gd name="connsiteX3" fmla="*/ 288857 w 524702"/>
                <a:gd name="connsiteY3" fmla="*/ 1503750 h 1503750"/>
                <a:gd name="connsiteX4" fmla="*/ 0 w 524702"/>
                <a:gd name="connsiteY4" fmla="*/ 30811 h 150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702" h="1503750">
                  <a:moveTo>
                    <a:pt x="0" y="30811"/>
                  </a:moveTo>
                  <a:lnTo>
                    <a:pt x="217477" y="0"/>
                  </a:lnTo>
                  <a:lnTo>
                    <a:pt x="524702" y="1500431"/>
                  </a:lnTo>
                  <a:lnTo>
                    <a:pt x="288857" y="1503750"/>
                  </a:lnTo>
                  <a:lnTo>
                    <a:pt x="0" y="3081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rot="20720568">
              <a:off x="2331911" y="4704299"/>
              <a:ext cx="1010508" cy="90604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91189"/>
                <a:gd name="connsiteY0" fmla="*/ 936727 h 964630"/>
                <a:gd name="connsiteX1" fmla="*/ 495499 w 1191189"/>
                <a:gd name="connsiteY1" fmla="*/ 210176 h 964630"/>
                <a:gd name="connsiteX2" fmla="*/ 674869 w 1191189"/>
                <a:gd name="connsiteY2" fmla="*/ 2576 h 964630"/>
                <a:gd name="connsiteX3" fmla="*/ 807852 w 1191189"/>
                <a:gd name="connsiteY3" fmla="*/ 96425 h 964630"/>
                <a:gd name="connsiteX4" fmla="*/ 1191189 w 1191189"/>
                <a:gd name="connsiteY4" fmla="*/ 964630 h 964630"/>
                <a:gd name="connsiteX5" fmla="*/ 0 w 1191189"/>
                <a:gd name="connsiteY5" fmla="*/ 936727 h 964630"/>
                <a:gd name="connsiteX0" fmla="*/ 0 w 1218548"/>
                <a:gd name="connsiteY0" fmla="*/ 936727 h 971786"/>
                <a:gd name="connsiteX1" fmla="*/ 495499 w 1218548"/>
                <a:gd name="connsiteY1" fmla="*/ 210176 h 971786"/>
                <a:gd name="connsiteX2" fmla="*/ 674869 w 1218548"/>
                <a:gd name="connsiteY2" fmla="*/ 2576 h 971786"/>
                <a:gd name="connsiteX3" fmla="*/ 807852 w 1218548"/>
                <a:gd name="connsiteY3" fmla="*/ 96425 h 971786"/>
                <a:gd name="connsiteX4" fmla="*/ 1218548 w 1218548"/>
                <a:gd name="connsiteY4" fmla="*/ 971786 h 971786"/>
                <a:gd name="connsiteX5" fmla="*/ 0 w 1218548"/>
                <a:gd name="connsiteY5" fmla="*/ 936727 h 971786"/>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46796"/>
                <a:gd name="connsiteY0" fmla="*/ 955653 h 995639"/>
                <a:gd name="connsiteX1" fmla="*/ 507834 w 1246796"/>
                <a:gd name="connsiteY1" fmla="*/ 210176 h 995639"/>
                <a:gd name="connsiteX2" fmla="*/ 687204 w 1246796"/>
                <a:gd name="connsiteY2" fmla="*/ 2576 h 995639"/>
                <a:gd name="connsiteX3" fmla="*/ 820187 w 1246796"/>
                <a:gd name="connsiteY3" fmla="*/ 96425 h 995639"/>
                <a:gd name="connsiteX4" fmla="*/ 1246796 w 1246796"/>
                <a:gd name="connsiteY4" fmla="*/ 995639 h 995639"/>
                <a:gd name="connsiteX5" fmla="*/ 0 w 1246796"/>
                <a:gd name="connsiteY5" fmla="*/ 955653 h 995639"/>
                <a:gd name="connsiteX0" fmla="*/ 646 w 1247442"/>
                <a:gd name="connsiteY0" fmla="*/ 955653 h 1044283"/>
                <a:gd name="connsiteX1" fmla="*/ 508480 w 1247442"/>
                <a:gd name="connsiteY1" fmla="*/ 210176 h 1044283"/>
                <a:gd name="connsiteX2" fmla="*/ 687850 w 1247442"/>
                <a:gd name="connsiteY2" fmla="*/ 2576 h 1044283"/>
                <a:gd name="connsiteX3" fmla="*/ 820833 w 1247442"/>
                <a:gd name="connsiteY3" fmla="*/ 96425 h 1044283"/>
                <a:gd name="connsiteX4" fmla="*/ 1247442 w 1247442"/>
                <a:gd name="connsiteY4" fmla="*/ 995639 h 1044283"/>
                <a:gd name="connsiteX5" fmla="*/ 460724 w 1247442"/>
                <a:gd name="connsiteY5" fmla="*/ 913990 h 1044283"/>
                <a:gd name="connsiteX6" fmla="*/ 646 w 1247442"/>
                <a:gd name="connsiteY6" fmla="*/ 955653 h 1044283"/>
                <a:gd name="connsiteX0" fmla="*/ 0 w 1246796"/>
                <a:gd name="connsiteY0" fmla="*/ 955653 h 1044283"/>
                <a:gd name="connsiteX1" fmla="*/ 507834 w 1246796"/>
                <a:gd name="connsiteY1" fmla="*/ 210176 h 1044283"/>
                <a:gd name="connsiteX2" fmla="*/ 687204 w 1246796"/>
                <a:gd name="connsiteY2" fmla="*/ 2576 h 1044283"/>
                <a:gd name="connsiteX3" fmla="*/ 820187 w 1246796"/>
                <a:gd name="connsiteY3" fmla="*/ 96425 h 1044283"/>
                <a:gd name="connsiteX4" fmla="*/ 1246796 w 1246796"/>
                <a:gd name="connsiteY4" fmla="*/ 995639 h 1044283"/>
                <a:gd name="connsiteX5" fmla="*/ 460078 w 1246796"/>
                <a:gd name="connsiteY5" fmla="*/ 913990 h 1044283"/>
                <a:gd name="connsiteX6" fmla="*/ 0 w 1246796"/>
                <a:gd name="connsiteY6" fmla="*/ 955653 h 1044283"/>
                <a:gd name="connsiteX0" fmla="*/ 0 w 1246796"/>
                <a:gd name="connsiteY0" fmla="*/ 961407 h 1050037"/>
                <a:gd name="connsiteX1" fmla="*/ 507834 w 1246796"/>
                <a:gd name="connsiteY1" fmla="*/ 215930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4859"/>
                <a:gd name="connsiteX1" fmla="*/ 498512 w 1246796"/>
                <a:gd name="connsiteY1" fmla="*/ 223337 h 1054859"/>
                <a:gd name="connsiteX2" fmla="*/ 664769 w 1246796"/>
                <a:gd name="connsiteY2" fmla="*/ 0 h 1054859"/>
                <a:gd name="connsiteX3" fmla="*/ 820187 w 1246796"/>
                <a:gd name="connsiteY3" fmla="*/ 102179 h 1054859"/>
                <a:gd name="connsiteX4" fmla="*/ 1246796 w 1246796"/>
                <a:gd name="connsiteY4" fmla="*/ 1001393 h 1054859"/>
                <a:gd name="connsiteX5" fmla="*/ 384311 w 1246796"/>
                <a:gd name="connsiteY5" fmla="*/ 948647 h 1054859"/>
                <a:gd name="connsiteX6" fmla="*/ 0 w 1246796"/>
                <a:gd name="connsiteY6" fmla="*/ 961407 h 1054859"/>
                <a:gd name="connsiteX0" fmla="*/ 0 w 1152789"/>
                <a:gd name="connsiteY0" fmla="*/ 961407 h 1075477"/>
                <a:gd name="connsiteX1" fmla="*/ 498512 w 1152789"/>
                <a:gd name="connsiteY1" fmla="*/ 223337 h 1075477"/>
                <a:gd name="connsiteX2" fmla="*/ 664769 w 1152789"/>
                <a:gd name="connsiteY2" fmla="*/ 0 h 1075477"/>
                <a:gd name="connsiteX3" fmla="*/ 820187 w 1152789"/>
                <a:gd name="connsiteY3" fmla="*/ 102179 h 1075477"/>
                <a:gd name="connsiteX4" fmla="*/ 1152789 w 1152789"/>
                <a:gd name="connsiteY4" fmla="*/ 1025525 h 1075477"/>
                <a:gd name="connsiteX5" fmla="*/ 384311 w 1152789"/>
                <a:gd name="connsiteY5" fmla="*/ 948647 h 1075477"/>
                <a:gd name="connsiteX6" fmla="*/ 0 w 1152789"/>
                <a:gd name="connsiteY6" fmla="*/ 961407 h 1075477"/>
                <a:gd name="connsiteX0" fmla="*/ 0 w 1152789"/>
                <a:gd name="connsiteY0" fmla="*/ 961407 h 1033618"/>
                <a:gd name="connsiteX1" fmla="*/ 498512 w 1152789"/>
                <a:gd name="connsiteY1" fmla="*/ 223337 h 1033618"/>
                <a:gd name="connsiteX2" fmla="*/ 664769 w 1152789"/>
                <a:gd name="connsiteY2" fmla="*/ 0 h 1033618"/>
                <a:gd name="connsiteX3" fmla="*/ 820187 w 1152789"/>
                <a:gd name="connsiteY3" fmla="*/ 102179 h 1033618"/>
                <a:gd name="connsiteX4" fmla="*/ 1152789 w 1152789"/>
                <a:gd name="connsiteY4" fmla="*/ 1025525 h 1033618"/>
                <a:gd name="connsiteX5" fmla="*/ 384311 w 1152789"/>
                <a:gd name="connsiteY5" fmla="*/ 948647 h 1033618"/>
                <a:gd name="connsiteX6" fmla="*/ 0 w 1152789"/>
                <a:gd name="connsiteY6" fmla="*/ 961407 h 1033618"/>
                <a:gd name="connsiteX0" fmla="*/ 0 w 1152789"/>
                <a:gd name="connsiteY0" fmla="*/ 961407 h 1033618"/>
                <a:gd name="connsiteX1" fmla="*/ 498512 w 1152789"/>
                <a:gd name="connsiteY1" fmla="*/ 223337 h 1033618"/>
                <a:gd name="connsiteX2" fmla="*/ 664769 w 1152789"/>
                <a:gd name="connsiteY2" fmla="*/ 0 h 1033618"/>
                <a:gd name="connsiteX3" fmla="*/ 879256 w 1152789"/>
                <a:gd name="connsiteY3" fmla="*/ 137116 h 1033618"/>
                <a:gd name="connsiteX4" fmla="*/ 1152789 w 1152789"/>
                <a:gd name="connsiteY4" fmla="*/ 1025525 h 1033618"/>
                <a:gd name="connsiteX5" fmla="*/ 384311 w 1152789"/>
                <a:gd name="connsiteY5" fmla="*/ 948647 h 1033618"/>
                <a:gd name="connsiteX6" fmla="*/ 0 w 1152789"/>
                <a:gd name="connsiteY6" fmla="*/ 961407 h 1033618"/>
                <a:gd name="connsiteX0" fmla="*/ 0 w 1152789"/>
                <a:gd name="connsiteY0" fmla="*/ 961407 h 1033618"/>
                <a:gd name="connsiteX1" fmla="*/ 498512 w 1152789"/>
                <a:gd name="connsiteY1" fmla="*/ 223337 h 1033618"/>
                <a:gd name="connsiteX2" fmla="*/ 664769 w 1152789"/>
                <a:gd name="connsiteY2" fmla="*/ 0 h 1033618"/>
                <a:gd name="connsiteX3" fmla="*/ 879256 w 1152789"/>
                <a:gd name="connsiteY3" fmla="*/ 137116 h 1033618"/>
                <a:gd name="connsiteX4" fmla="*/ 1152789 w 1152789"/>
                <a:gd name="connsiteY4" fmla="*/ 1025525 h 1033618"/>
                <a:gd name="connsiteX5" fmla="*/ 384311 w 1152789"/>
                <a:gd name="connsiteY5" fmla="*/ 948647 h 1033618"/>
                <a:gd name="connsiteX6" fmla="*/ 0 w 1152789"/>
                <a:gd name="connsiteY6" fmla="*/ 961407 h 103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2789" h="1033618">
                  <a:moveTo>
                    <a:pt x="0" y="961407"/>
                  </a:moveTo>
                  <a:cubicBezTo>
                    <a:pt x="143606" y="739568"/>
                    <a:pt x="354906" y="445176"/>
                    <a:pt x="498512" y="223337"/>
                  </a:cubicBezTo>
                  <a:cubicBezTo>
                    <a:pt x="582063" y="100144"/>
                    <a:pt x="626202" y="17565"/>
                    <a:pt x="664769" y="0"/>
                  </a:cubicBezTo>
                  <a:cubicBezTo>
                    <a:pt x="714538" y="14901"/>
                    <a:pt x="761221" y="80617"/>
                    <a:pt x="879256" y="137116"/>
                  </a:cubicBezTo>
                  <a:cubicBezTo>
                    <a:pt x="906192" y="209797"/>
                    <a:pt x="1088711" y="803855"/>
                    <a:pt x="1152789" y="1025525"/>
                  </a:cubicBezTo>
                  <a:cubicBezTo>
                    <a:pt x="1015454" y="1062894"/>
                    <a:pt x="576442" y="959333"/>
                    <a:pt x="384311" y="948647"/>
                  </a:cubicBezTo>
                  <a:cubicBezTo>
                    <a:pt x="192180" y="937961"/>
                    <a:pt x="87417" y="964999"/>
                    <a:pt x="0" y="96140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rot="20690150">
              <a:off x="3136495" y="4718294"/>
              <a:ext cx="475421" cy="88133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90185 w 537280"/>
                <a:gd name="connsiteY3" fmla="*/ 963513 h 1053428"/>
                <a:gd name="connsiteX4" fmla="*/ 0 w 537280"/>
                <a:gd name="connsiteY4" fmla="*/ 0 h 1053428"/>
                <a:gd name="connsiteX0" fmla="*/ 0 w 536664"/>
                <a:gd name="connsiteY0" fmla="*/ 0 h 1042796"/>
                <a:gd name="connsiteX1" fmla="*/ 244042 w 536664"/>
                <a:gd name="connsiteY1" fmla="*/ 37368 h 1042796"/>
                <a:gd name="connsiteX2" fmla="*/ 536664 w 536664"/>
                <a:gd name="connsiteY2" fmla="*/ 1042796 h 1042796"/>
                <a:gd name="connsiteX3" fmla="*/ 290185 w 536664"/>
                <a:gd name="connsiteY3" fmla="*/ 963513 h 1042796"/>
                <a:gd name="connsiteX4" fmla="*/ 0 w 536664"/>
                <a:gd name="connsiteY4" fmla="*/ 0 h 1042796"/>
                <a:gd name="connsiteX0" fmla="*/ 0 w 542361"/>
                <a:gd name="connsiteY0" fmla="*/ 19689 h 1005428"/>
                <a:gd name="connsiteX1" fmla="*/ 249739 w 542361"/>
                <a:gd name="connsiteY1" fmla="*/ 0 h 1005428"/>
                <a:gd name="connsiteX2" fmla="*/ 542361 w 542361"/>
                <a:gd name="connsiteY2" fmla="*/ 1005428 h 1005428"/>
                <a:gd name="connsiteX3" fmla="*/ 295882 w 542361"/>
                <a:gd name="connsiteY3" fmla="*/ 926145 h 1005428"/>
                <a:gd name="connsiteX4" fmla="*/ 0 w 542361"/>
                <a:gd name="connsiteY4" fmla="*/ 19689 h 1005428"/>
                <a:gd name="connsiteX0" fmla="*/ 0 w 542361"/>
                <a:gd name="connsiteY0" fmla="*/ 19689 h 1005428"/>
                <a:gd name="connsiteX1" fmla="*/ 249739 w 542361"/>
                <a:gd name="connsiteY1" fmla="*/ 0 h 1005428"/>
                <a:gd name="connsiteX2" fmla="*/ 542361 w 542361"/>
                <a:gd name="connsiteY2" fmla="*/ 1005428 h 1005428"/>
                <a:gd name="connsiteX3" fmla="*/ 252855 w 542361"/>
                <a:gd name="connsiteY3" fmla="*/ 904717 h 1005428"/>
                <a:gd name="connsiteX4" fmla="*/ 0 w 542361"/>
                <a:gd name="connsiteY4" fmla="*/ 19689 h 1005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361" h="1005428">
                  <a:moveTo>
                    <a:pt x="0" y="19689"/>
                  </a:moveTo>
                  <a:lnTo>
                    <a:pt x="249739" y="0"/>
                  </a:lnTo>
                  <a:lnTo>
                    <a:pt x="542361" y="1005428"/>
                  </a:lnTo>
                  <a:lnTo>
                    <a:pt x="252855" y="904717"/>
                  </a:lnTo>
                  <a:lnTo>
                    <a:pt x="0" y="1968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rot="20489826">
              <a:off x="3399208" y="4681728"/>
              <a:ext cx="385761" cy="86024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69499"/>
                <a:gd name="connsiteY0" fmla="*/ 0 h 1009808"/>
                <a:gd name="connsiteX1" fmla="*/ 201127 w 469499"/>
                <a:gd name="connsiteY1" fmla="*/ 28442 h 1009808"/>
                <a:gd name="connsiteX2" fmla="*/ 469499 w 469499"/>
                <a:gd name="connsiteY2" fmla="*/ 1009808 h 1009808"/>
                <a:gd name="connsiteX3" fmla="*/ 237763 w 469499"/>
                <a:gd name="connsiteY3" fmla="*/ 949900 h 1009808"/>
                <a:gd name="connsiteX4" fmla="*/ 0 w 469499"/>
                <a:gd name="connsiteY4" fmla="*/ 0 h 1009808"/>
                <a:gd name="connsiteX0" fmla="*/ 0 w 484669"/>
                <a:gd name="connsiteY0" fmla="*/ 0 h 1016716"/>
                <a:gd name="connsiteX1" fmla="*/ 216297 w 484669"/>
                <a:gd name="connsiteY1" fmla="*/ 35350 h 1016716"/>
                <a:gd name="connsiteX2" fmla="*/ 484669 w 484669"/>
                <a:gd name="connsiteY2" fmla="*/ 1016716 h 1016716"/>
                <a:gd name="connsiteX3" fmla="*/ 252933 w 484669"/>
                <a:gd name="connsiteY3" fmla="*/ 956808 h 1016716"/>
                <a:gd name="connsiteX4" fmla="*/ 0 w 484669"/>
                <a:gd name="connsiteY4" fmla="*/ 0 h 1016716"/>
                <a:gd name="connsiteX0" fmla="*/ 0 w 469852"/>
                <a:gd name="connsiteY0" fmla="*/ 39194 h 981366"/>
                <a:gd name="connsiteX1" fmla="*/ 201480 w 469852"/>
                <a:gd name="connsiteY1" fmla="*/ 0 h 981366"/>
                <a:gd name="connsiteX2" fmla="*/ 469852 w 469852"/>
                <a:gd name="connsiteY2" fmla="*/ 981366 h 981366"/>
                <a:gd name="connsiteX3" fmla="*/ 238116 w 469852"/>
                <a:gd name="connsiteY3" fmla="*/ 921458 h 981366"/>
                <a:gd name="connsiteX4" fmla="*/ 0 w 469852"/>
                <a:gd name="connsiteY4" fmla="*/ 39194 h 981366"/>
                <a:gd name="connsiteX0" fmla="*/ 0 w 440077"/>
                <a:gd name="connsiteY0" fmla="*/ 69039 h 981366"/>
                <a:gd name="connsiteX1" fmla="*/ 171705 w 440077"/>
                <a:gd name="connsiteY1" fmla="*/ 0 h 981366"/>
                <a:gd name="connsiteX2" fmla="*/ 440077 w 440077"/>
                <a:gd name="connsiteY2" fmla="*/ 981366 h 981366"/>
                <a:gd name="connsiteX3" fmla="*/ 208341 w 440077"/>
                <a:gd name="connsiteY3" fmla="*/ 921458 h 981366"/>
                <a:gd name="connsiteX4" fmla="*/ 0 w 440077"/>
                <a:gd name="connsiteY4" fmla="*/ 69039 h 981366"/>
                <a:gd name="connsiteX0" fmla="*/ 0 w 377537"/>
                <a:gd name="connsiteY0" fmla="*/ 119791 h 981366"/>
                <a:gd name="connsiteX1" fmla="*/ 109165 w 377537"/>
                <a:gd name="connsiteY1" fmla="*/ 0 h 981366"/>
                <a:gd name="connsiteX2" fmla="*/ 377537 w 377537"/>
                <a:gd name="connsiteY2" fmla="*/ 981366 h 981366"/>
                <a:gd name="connsiteX3" fmla="*/ 145801 w 377537"/>
                <a:gd name="connsiteY3" fmla="*/ 921458 h 981366"/>
                <a:gd name="connsiteX4" fmla="*/ 0 w 377537"/>
                <a:gd name="connsiteY4" fmla="*/ 119791 h 981366"/>
                <a:gd name="connsiteX0" fmla="*/ 0 w 440077"/>
                <a:gd name="connsiteY0" fmla="*/ 69039 h 981366"/>
                <a:gd name="connsiteX1" fmla="*/ 171705 w 440077"/>
                <a:gd name="connsiteY1" fmla="*/ 0 h 981366"/>
                <a:gd name="connsiteX2" fmla="*/ 440077 w 440077"/>
                <a:gd name="connsiteY2" fmla="*/ 981366 h 981366"/>
                <a:gd name="connsiteX3" fmla="*/ 208341 w 440077"/>
                <a:gd name="connsiteY3" fmla="*/ 921458 h 981366"/>
                <a:gd name="connsiteX4" fmla="*/ 0 w 440077"/>
                <a:gd name="connsiteY4" fmla="*/ 69039 h 98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77" h="981366">
                  <a:moveTo>
                    <a:pt x="0" y="69039"/>
                  </a:moveTo>
                  <a:lnTo>
                    <a:pt x="171705" y="0"/>
                  </a:lnTo>
                  <a:lnTo>
                    <a:pt x="440077" y="981366"/>
                  </a:lnTo>
                  <a:lnTo>
                    <a:pt x="208341" y="921458"/>
                  </a:lnTo>
                  <a:lnTo>
                    <a:pt x="0" y="6903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rot="20635354">
              <a:off x="3575265" y="4729179"/>
              <a:ext cx="379336" cy="781414"/>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61659"/>
                <a:gd name="connsiteY0" fmla="*/ 9687 h 913093"/>
                <a:gd name="connsiteX1" fmla="*/ 171629 w 461659"/>
                <a:gd name="connsiteY1" fmla="*/ 0 h 913093"/>
                <a:gd name="connsiteX2" fmla="*/ 461659 w 461659"/>
                <a:gd name="connsiteY2" fmla="*/ 865871 h 913093"/>
                <a:gd name="connsiteX3" fmla="*/ 272885 w 461659"/>
                <a:gd name="connsiteY3" fmla="*/ 913093 h 913093"/>
                <a:gd name="connsiteX4" fmla="*/ 0 w 461659"/>
                <a:gd name="connsiteY4" fmla="*/ 9687 h 913093"/>
                <a:gd name="connsiteX0" fmla="*/ 0 w 489860"/>
                <a:gd name="connsiteY0" fmla="*/ 9687 h 940724"/>
                <a:gd name="connsiteX1" fmla="*/ 171629 w 489860"/>
                <a:gd name="connsiteY1" fmla="*/ 0 h 940724"/>
                <a:gd name="connsiteX2" fmla="*/ 489860 w 489860"/>
                <a:gd name="connsiteY2" fmla="*/ 940724 h 940724"/>
                <a:gd name="connsiteX3" fmla="*/ 272885 w 489860"/>
                <a:gd name="connsiteY3" fmla="*/ 913093 h 940724"/>
                <a:gd name="connsiteX4" fmla="*/ 0 w 489860"/>
                <a:gd name="connsiteY4" fmla="*/ 9687 h 940724"/>
                <a:gd name="connsiteX0" fmla="*/ 0 w 467595"/>
                <a:gd name="connsiteY0" fmla="*/ 6697 h 940724"/>
                <a:gd name="connsiteX1" fmla="*/ 149364 w 467595"/>
                <a:gd name="connsiteY1" fmla="*/ 0 h 940724"/>
                <a:gd name="connsiteX2" fmla="*/ 467595 w 467595"/>
                <a:gd name="connsiteY2" fmla="*/ 940724 h 940724"/>
                <a:gd name="connsiteX3" fmla="*/ 250620 w 467595"/>
                <a:gd name="connsiteY3" fmla="*/ 913093 h 940724"/>
                <a:gd name="connsiteX4" fmla="*/ 0 w 467595"/>
                <a:gd name="connsiteY4" fmla="*/ 6697 h 940724"/>
                <a:gd name="connsiteX0" fmla="*/ 0 w 432747"/>
                <a:gd name="connsiteY0" fmla="*/ 55984 h 940724"/>
                <a:gd name="connsiteX1" fmla="*/ 114516 w 432747"/>
                <a:gd name="connsiteY1" fmla="*/ 0 h 940724"/>
                <a:gd name="connsiteX2" fmla="*/ 432747 w 432747"/>
                <a:gd name="connsiteY2" fmla="*/ 940724 h 940724"/>
                <a:gd name="connsiteX3" fmla="*/ 215772 w 432747"/>
                <a:gd name="connsiteY3" fmla="*/ 913093 h 940724"/>
                <a:gd name="connsiteX4" fmla="*/ 0 w 432747"/>
                <a:gd name="connsiteY4" fmla="*/ 55984 h 940724"/>
                <a:gd name="connsiteX0" fmla="*/ 0 w 432747"/>
                <a:gd name="connsiteY0" fmla="*/ 55984 h 940724"/>
                <a:gd name="connsiteX1" fmla="*/ 114516 w 432747"/>
                <a:gd name="connsiteY1" fmla="*/ 0 h 940724"/>
                <a:gd name="connsiteX2" fmla="*/ 432747 w 432747"/>
                <a:gd name="connsiteY2" fmla="*/ 940724 h 940724"/>
                <a:gd name="connsiteX3" fmla="*/ 252005 w 432747"/>
                <a:gd name="connsiteY3" fmla="*/ 923536 h 940724"/>
                <a:gd name="connsiteX4" fmla="*/ 0 w 432747"/>
                <a:gd name="connsiteY4" fmla="*/ 55984 h 940724"/>
                <a:gd name="connsiteX0" fmla="*/ 0 w 432747"/>
                <a:gd name="connsiteY0" fmla="*/ 6699 h 891439"/>
                <a:gd name="connsiteX1" fmla="*/ 149364 w 432747"/>
                <a:gd name="connsiteY1" fmla="*/ 0 h 891439"/>
                <a:gd name="connsiteX2" fmla="*/ 432747 w 432747"/>
                <a:gd name="connsiteY2" fmla="*/ 891439 h 891439"/>
                <a:gd name="connsiteX3" fmla="*/ 252005 w 432747"/>
                <a:gd name="connsiteY3" fmla="*/ 874251 h 891439"/>
                <a:gd name="connsiteX4" fmla="*/ 0 w 432747"/>
                <a:gd name="connsiteY4" fmla="*/ 6699 h 891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747" h="891439">
                  <a:moveTo>
                    <a:pt x="0" y="6699"/>
                  </a:moveTo>
                  <a:lnTo>
                    <a:pt x="149364" y="0"/>
                  </a:lnTo>
                  <a:lnTo>
                    <a:pt x="432747" y="891439"/>
                  </a:lnTo>
                  <a:lnTo>
                    <a:pt x="252005" y="874251"/>
                  </a:lnTo>
                  <a:lnTo>
                    <a:pt x="0" y="669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6" name="Freeform 15"/>
            <p:cNvSpPr/>
            <p:nvPr/>
          </p:nvSpPr>
          <p:spPr>
            <a:xfrm rot="20560144">
              <a:off x="3751838" y="4731955"/>
              <a:ext cx="328024" cy="720946"/>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15685 w 315685"/>
                <a:gd name="connsiteY0" fmla="*/ 603798 h 719002"/>
                <a:gd name="connsiteX1" fmla="*/ 129636 w 315685"/>
                <a:gd name="connsiteY1" fmla="*/ 0 h 719002"/>
                <a:gd name="connsiteX2" fmla="*/ 0 w 315685"/>
                <a:gd name="connsiteY2" fmla="*/ 54924 h 719002"/>
                <a:gd name="connsiteX3" fmla="*/ 176859 w 315685"/>
                <a:gd name="connsiteY3" fmla="*/ 719002 h 719002"/>
                <a:gd name="connsiteX4" fmla="*/ 315685 w 315685"/>
                <a:gd name="connsiteY4" fmla="*/ 603798 h 719002"/>
                <a:gd name="connsiteX0" fmla="*/ 315685 w 315685"/>
                <a:gd name="connsiteY0" fmla="*/ 603798 h 822457"/>
                <a:gd name="connsiteX1" fmla="*/ 129636 w 315685"/>
                <a:gd name="connsiteY1" fmla="*/ 0 h 822457"/>
                <a:gd name="connsiteX2" fmla="*/ 0 w 315685"/>
                <a:gd name="connsiteY2" fmla="*/ 54924 h 822457"/>
                <a:gd name="connsiteX3" fmla="*/ 223577 w 315685"/>
                <a:gd name="connsiteY3" fmla="*/ 822457 h 822457"/>
                <a:gd name="connsiteX4" fmla="*/ 315685 w 315685"/>
                <a:gd name="connsiteY4" fmla="*/ 603798 h 822457"/>
                <a:gd name="connsiteX0" fmla="*/ 374210 w 374210"/>
                <a:gd name="connsiteY0" fmla="*/ 701062 h 822457"/>
                <a:gd name="connsiteX1" fmla="*/ 129636 w 374210"/>
                <a:gd name="connsiteY1" fmla="*/ 0 h 822457"/>
                <a:gd name="connsiteX2" fmla="*/ 0 w 374210"/>
                <a:gd name="connsiteY2" fmla="*/ 54924 h 822457"/>
                <a:gd name="connsiteX3" fmla="*/ 223577 w 374210"/>
                <a:gd name="connsiteY3" fmla="*/ 822457 h 822457"/>
                <a:gd name="connsiteX4" fmla="*/ 374210 w 374210"/>
                <a:gd name="connsiteY4" fmla="*/ 701062 h 822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210" h="822457">
                  <a:moveTo>
                    <a:pt x="374210" y="701062"/>
                  </a:moveTo>
                  <a:lnTo>
                    <a:pt x="129636" y="0"/>
                  </a:lnTo>
                  <a:lnTo>
                    <a:pt x="0" y="54924"/>
                  </a:lnTo>
                  <a:lnTo>
                    <a:pt x="223577" y="822457"/>
                  </a:lnTo>
                  <a:lnTo>
                    <a:pt x="374210" y="70106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rot="175206">
              <a:off x="1894267" y="4746884"/>
              <a:ext cx="409120" cy="703436"/>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2481"/>
                <a:gd name="connsiteX1" fmla="*/ 190500 w 466725"/>
                <a:gd name="connsiteY1" fmla="*/ 0 h 802481"/>
                <a:gd name="connsiteX2" fmla="*/ 466725 w 466725"/>
                <a:gd name="connsiteY2" fmla="*/ 504825 h 802481"/>
                <a:gd name="connsiteX3" fmla="*/ 340519 w 466725"/>
                <a:gd name="connsiteY3" fmla="*/ 802481 h 802481"/>
                <a:gd name="connsiteX4" fmla="*/ 0 w 466725"/>
                <a:gd name="connsiteY4" fmla="*/ 28575 h 80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25" h="802481">
                  <a:moveTo>
                    <a:pt x="0" y="28575"/>
                  </a:moveTo>
                  <a:lnTo>
                    <a:pt x="190500" y="0"/>
                  </a:lnTo>
                  <a:cubicBezTo>
                    <a:pt x="290512" y="192087"/>
                    <a:pt x="360363" y="328613"/>
                    <a:pt x="466725" y="504825"/>
                  </a:cubicBezTo>
                  <a:lnTo>
                    <a:pt x="340519" y="802481"/>
                  </a:lnTo>
                  <a:lnTo>
                    <a:pt x="0"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a:off x="2125626" y="4759913"/>
              <a:ext cx="244737" cy="404945"/>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2"/>
                <a:gd name="connsiteX1" fmla="*/ 142875 w 333375"/>
                <a:gd name="connsiteY1" fmla="*/ 0 h 461962"/>
                <a:gd name="connsiteX2" fmla="*/ 333375 w 333375"/>
                <a:gd name="connsiteY2" fmla="*/ 152400 h 461962"/>
                <a:gd name="connsiteX3" fmla="*/ 214312 w 333375"/>
                <a:gd name="connsiteY3" fmla="*/ 461962 h 461962"/>
                <a:gd name="connsiteX4" fmla="*/ 0 w 333375"/>
                <a:gd name="connsiteY4" fmla="*/ 76200 h 461962"/>
                <a:gd name="connsiteX0" fmla="*/ 0 w 333375"/>
                <a:gd name="connsiteY0" fmla="*/ 76200 h 509096"/>
                <a:gd name="connsiteX1" fmla="*/ 142875 w 333375"/>
                <a:gd name="connsiteY1" fmla="*/ 0 h 509096"/>
                <a:gd name="connsiteX2" fmla="*/ 333375 w 333375"/>
                <a:gd name="connsiteY2" fmla="*/ 152400 h 509096"/>
                <a:gd name="connsiteX3" fmla="*/ 195458 w 333375"/>
                <a:gd name="connsiteY3" fmla="*/ 509096 h 509096"/>
                <a:gd name="connsiteX4" fmla="*/ 0 w 333375"/>
                <a:gd name="connsiteY4" fmla="*/ 76200 h 509096"/>
                <a:gd name="connsiteX0" fmla="*/ 0 w 333375"/>
                <a:gd name="connsiteY0" fmla="*/ 29066 h 461962"/>
                <a:gd name="connsiteX1" fmla="*/ 190009 w 333375"/>
                <a:gd name="connsiteY1" fmla="*/ 0 h 461962"/>
                <a:gd name="connsiteX2" fmla="*/ 333375 w 333375"/>
                <a:gd name="connsiteY2" fmla="*/ 105266 h 461962"/>
                <a:gd name="connsiteX3" fmla="*/ 195458 w 333375"/>
                <a:gd name="connsiteY3" fmla="*/ 461962 h 461962"/>
                <a:gd name="connsiteX4" fmla="*/ 0 w 333375"/>
                <a:gd name="connsiteY4" fmla="*/ 29066 h 461962"/>
                <a:gd name="connsiteX0" fmla="*/ 0 w 305095"/>
                <a:gd name="connsiteY0" fmla="*/ 76200 h 461962"/>
                <a:gd name="connsiteX1" fmla="*/ 161729 w 305095"/>
                <a:gd name="connsiteY1" fmla="*/ 0 h 461962"/>
                <a:gd name="connsiteX2" fmla="*/ 305095 w 305095"/>
                <a:gd name="connsiteY2" fmla="*/ 105266 h 461962"/>
                <a:gd name="connsiteX3" fmla="*/ 167178 w 305095"/>
                <a:gd name="connsiteY3" fmla="*/ 461962 h 461962"/>
                <a:gd name="connsiteX4" fmla="*/ 0 w 305095"/>
                <a:gd name="connsiteY4" fmla="*/ 76200 h 461962"/>
                <a:gd name="connsiteX0" fmla="*/ 0 w 276815"/>
                <a:gd name="connsiteY0" fmla="*/ 76200 h 461962"/>
                <a:gd name="connsiteX1" fmla="*/ 161729 w 276815"/>
                <a:gd name="connsiteY1" fmla="*/ 0 h 461962"/>
                <a:gd name="connsiteX2" fmla="*/ 276815 w 276815"/>
                <a:gd name="connsiteY2" fmla="*/ 161826 h 461962"/>
                <a:gd name="connsiteX3" fmla="*/ 167178 w 276815"/>
                <a:gd name="connsiteY3" fmla="*/ 461962 h 461962"/>
                <a:gd name="connsiteX4" fmla="*/ 0 w 276815"/>
                <a:gd name="connsiteY4" fmla="*/ 76200 h 461962"/>
                <a:gd name="connsiteX0" fmla="*/ 0 w 279196"/>
                <a:gd name="connsiteY0" fmla="*/ 95250 h 461962"/>
                <a:gd name="connsiteX1" fmla="*/ 164110 w 279196"/>
                <a:gd name="connsiteY1" fmla="*/ 0 h 461962"/>
                <a:gd name="connsiteX2" fmla="*/ 279196 w 279196"/>
                <a:gd name="connsiteY2" fmla="*/ 161826 h 461962"/>
                <a:gd name="connsiteX3" fmla="*/ 169559 w 279196"/>
                <a:gd name="connsiteY3" fmla="*/ 461962 h 461962"/>
                <a:gd name="connsiteX4" fmla="*/ 0 w 279196"/>
                <a:gd name="connsiteY4" fmla="*/ 95250 h 461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96" h="461962">
                  <a:moveTo>
                    <a:pt x="0" y="95250"/>
                  </a:moveTo>
                  <a:lnTo>
                    <a:pt x="164110" y="0"/>
                  </a:lnTo>
                  <a:lnTo>
                    <a:pt x="279196" y="161826"/>
                  </a:lnTo>
                  <a:lnTo>
                    <a:pt x="169559" y="461962"/>
                  </a:lnTo>
                  <a:lnTo>
                    <a:pt x="0" y="952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rot="20720568">
              <a:off x="4112271" y="4775492"/>
              <a:ext cx="841626" cy="61212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33828"/>
                <a:gd name="connsiteY0" fmla="*/ 698271 h 715896"/>
                <a:gd name="connsiteX1" fmla="*/ 486109 w 933828"/>
                <a:gd name="connsiteY1" fmla="*/ 47215 h 715896"/>
                <a:gd name="connsiteX2" fmla="*/ 614866 w 933828"/>
                <a:gd name="connsiteY2" fmla="*/ 33125 h 715896"/>
                <a:gd name="connsiteX3" fmla="*/ 933828 w 933828"/>
                <a:gd name="connsiteY3" fmla="*/ 696923 h 715896"/>
                <a:gd name="connsiteX4" fmla="*/ 0 w 933828"/>
                <a:gd name="connsiteY4" fmla="*/ 698271 h 715896"/>
                <a:gd name="connsiteX0" fmla="*/ 0 w 933828"/>
                <a:gd name="connsiteY0" fmla="*/ 698271 h 698271"/>
                <a:gd name="connsiteX1" fmla="*/ 486109 w 933828"/>
                <a:gd name="connsiteY1" fmla="*/ 47215 h 698271"/>
                <a:gd name="connsiteX2" fmla="*/ 614866 w 933828"/>
                <a:gd name="connsiteY2" fmla="*/ 33125 h 698271"/>
                <a:gd name="connsiteX3" fmla="*/ 933828 w 933828"/>
                <a:gd name="connsiteY3" fmla="*/ 696923 h 698271"/>
                <a:gd name="connsiteX4" fmla="*/ 0 w 933828"/>
                <a:gd name="connsiteY4" fmla="*/ 698271 h 698271"/>
                <a:gd name="connsiteX0" fmla="*/ 0 w 981813"/>
                <a:gd name="connsiteY0" fmla="*/ 698271 h 699730"/>
                <a:gd name="connsiteX1" fmla="*/ 486109 w 981813"/>
                <a:gd name="connsiteY1" fmla="*/ 47215 h 699730"/>
                <a:gd name="connsiteX2" fmla="*/ 614866 w 981813"/>
                <a:gd name="connsiteY2" fmla="*/ 33125 h 699730"/>
                <a:gd name="connsiteX3" fmla="*/ 981813 w 981813"/>
                <a:gd name="connsiteY3" fmla="*/ 699730 h 699730"/>
                <a:gd name="connsiteX4" fmla="*/ 0 w 981813"/>
                <a:gd name="connsiteY4" fmla="*/ 698271 h 699730"/>
                <a:gd name="connsiteX0" fmla="*/ 0 w 981813"/>
                <a:gd name="connsiteY0" fmla="*/ 671585 h 673044"/>
                <a:gd name="connsiteX1" fmla="*/ 486109 w 981813"/>
                <a:gd name="connsiteY1" fmla="*/ 20529 h 673044"/>
                <a:gd name="connsiteX2" fmla="*/ 614866 w 981813"/>
                <a:gd name="connsiteY2" fmla="*/ 6439 h 673044"/>
                <a:gd name="connsiteX3" fmla="*/ 981813 w 981813"/>
                <a:gd name="connsiteY3" fmla="*/ 673044 h 673044"/>
                <a:gd name="connsiteX4" fmla="*/ 0 w 981813"/>
                <a:gd name="connsiteY4" fmla="*/ 671585 h 673044"/>
                <a:gd name="connsiteX0" fmla="*/ 0 w 987910"/>
                <a:gd name="connsiteY0" fmla="*/ 647838 h 673044"/>
                <a:gd name="connsiteX1" fmla="*/ 492206 w 987910"/>
                <a:gd name="connsiteY1" fmla="*/ 20529 h 673044"/>
                <a:gd name="connsiteX2" fmla="*/ 620963 w 987910"/>
                <a:gd name="connsiteY2" fmla="*/ 6439 h 673044"/>
                <a:gd name="connsiteX3" fmla="*/ 987910 w 987910"/>
                <a:gd name="connsiteY3" fmla="*/ 673044 h 673044"/>
                <a:gd name="connsiteX4" fmla="*/ 0 w 987910"/>
                <a:gd name="connsiteY4" fmla="*/ 647838 h 673044"/>
                <a:gd name="connsiteX0" fmla="*/ 0 w 987910"/>
                <a:gd name="connsiteY0" fmla="*/ 641399 h 666605"/>
                <a:gd name="connsiteX1" fmla="*/ 494170 w 987910"/>
                <a:gd name="connsiteY1" fmla="*/ 43836 h 666605"/>
                <a:gd name="connsiteX2" fmla="*/ 620963 w 987910"/>
                <a:gd name="connsiteY2" fmla="*/ 0 h 666605"/>
                <a:gd name="connsiteX3" fmla="*/ 987910 w 987910"/>
                <a:gd name="connsiteY3" fmla="*/ 666605 h 666605"/>
                <a:gd name="connsiteX4" fmla="*/ 0 w 987910"/>
                <a:gd name="connsiteY4" fmla="*/ 641399 h 666605"/>
                <a:gd name="connsiteX0" fmla="*/ 0 w 960128"/>
                <a:gd name="connsiteY0" fmla="*/ 641399 h 698314"/>
                <a:gd name="connsiteX1" fmla="*/ 494170 w 960128"/>
                <a:gd name="connsiteY1" fmla="*/ 43836 h 698314"/>
                <a:gd name="connsiteX2" fmla="*/ 620963 w 960128"/>
                <a:gd name="connsiteY2" fmla="*/ 0 h 698314"/>
                <a:gd name="connsiteX3" fmla="*/ 960128 w 960128"/>
                <a:gd name="connsiteY3" fmla="*/ 698314 h 698314"/>
                <a:gd name="connsiteX4" fmla="*/ 0 w 960128"/>
                <a:gd name="connsiteY4" fmla="*/ 641399 h 698314"/>
                <a:gd name="connsiteX0" fmla="*/ 0 w 960128"/>
                <a:gd name="connsiteY0" fmla="*/ 641399 h 698314"/>
                <a:gd name="connsiteX1" fmla="*/ 494170 w 960128"/>
                <a:gd name="connsiteY1" fmla="*/ 43836 h 698314"/>
                <a:gd name="connsiteX2" fmla="*/ 620963 w 960128"/>
                <a:gd name="connsiteY2" fmla="*/ 0 h 698314"/>
                <a:gd name="connsiteX3" fmla="*/ 960128 w 960128"/>
                <a:gd name="connsiteY3" fmla="*/ 698314 h 698314"/>
                <a:gd name="connsiteX4" fmla="*/ 0 w 960128"/>
                <a:gd name="connsiteY4" fmla="*/ 641399 h 698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8" h="698314">
                  <a:moveTo>
                    <a:pt x="0" y="641399"/>
                  </a:moveTo>
                  <a:cubicBezTo>
                    <a:pt x="164069" y="432296"/>
                    <a:pt x="330101" y="252939"/>
                    <a:pt x="494170" y="43836"/>
                  </a:cubicBezTo>
                  <a:cubicBezTo>
                    <a:pt x="644354" y="7809"/>
                    <a:pt x="520395" y="528"/>
                    <a:pt x="620963" y="0"/>
                  </a:cubicBezTo>
                  <a:cubicBezTo>
                    <a:pt x="647899" y="72681"/>
                    <a:pt x="829342" y="430167"/>
                    <a:pt x="960128" y="698314"/>
                  </a:cubicBezTo>
                  <a:cubicBezTo>
                    <a:pt x="788080" y="673643"/>
                    <a:pt x="203327" y="627546"/>
                    <a:pt x="0" y="641399"/>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a:off x="4089217" y="4759580"/>
              <a:ext cx="384073" cy="678044"/>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33425"/>
                <a:gd name="connsiteX1" fmla="*/ 304800 w 438150"/>
                <a:gd name="connsiteY1" fmla="*/ 0 h 733425"/>
                <a:gd name="connsiteX2" fmla="*/ 0 w 438150"/>
                <a:gd name="connsiteY2" fmla="*/ 714276 h 733425"/>
                <a:gd name="connsiteX3" fmla="*/ 190500 w 438150"/>
                <a:gd name="connsiteY3" fmla="*/ 733425 h 733425"/>
                <a:gd name="connsiteX4" fmla="*/ 438150 w 438150"/>
                <a:gd name="connsiteY4" fmla="*/ 47625 h 733425"/>
                <a:gd name="connsiteX0" fmla="*/ 438150 w 438150"/>
                <a:gd name="connsiteY0" fmla="*/ 47625 h 771132"/>
                <a:gd name="connsiteX1" fmla="*/ 304800 w 438150"/>
                <a:gd name="connsiteY1" fmla="*/ 0 h 771132"/>
                <a:gd name="connsiteX2" fmla="*/ 0 w 438150"/>
                <a:gd name="connsiteY2" fmla="*/ 714276 h 771132"/>
                <a:gd name="connsiteX3" fmla="*/ 143366 w 438150"/>
                <a:gd name="connsiteY3" fmla="*/ 771132 h 771132"/>
                <a:gd name="connsiteX4" fmla="*/ 438150 w 438150"/>
                <a:gd name="connsiteY4" fmla="*/ 47625 h 771132"/>
                <a:gd name="connsiteX0" fmla="*/ 459582 w 459582"/>
                <a:gd name="connsiteY0" fmla="*/ 45244 h 771132"/>
                <a:gd name="connsiteX1" fmla="*/ 304800 w 459582"/>
                <a:gd name="connsiteY1" fmla="*/ 0 h 771132"/>
                <a:gd name="connsiteX2" fmla="*/ 0 w 459582"/>
                <a:gd name="connsiteY2" fmla="*/ 714276 h 771132"/>
                <a:gd name="connsiteX3" fmla="*/ 143366 w 459582"/>
                <a:gd name="connsiteY3" fmla="*/ 771132 h 771132"/>
                <a:gd name="connsiteX4" fmla="*/ 459582 w 459582"/>
                <a:gd name="connsiteY4" fmla="*/ 45244 h 771132"/>
                <a:gd name="connsiteX0" fmla="*/ 459582 w 459582"/>
                <a:gd name="connsiteY0" fmla="*/ 45244 h 763989"/>
                <a:gd name="connsiteX1" fmla="*/ 304800 w 459582"/>
                <a:gd name="connsiteY1" fmla="*/ 0 h 763989"/>
                <a:gd name="connsiteX2" fmla="*/ 0 w 459582"/>
                <a:gd name="connsiteY2" fmla="*/ 714276 h 763989"/>
                <a:gd name="connsiteX3" fmla="*/ 164797 w 459582"/>
                <a:gd name="connsiteY3" fmla="*/ 763989 h 763989"/>
                <a:gd name="connsiteX4" fmla="*/ 459582 w 459582"/>
                <a:gd name="connsiteY4" fmla="*/ 45244 h 763989"/>
                <a:gd name="connsiteX0" fmla="*/ 438151 w 438151"/>
                <a:gd name="connsiteY0" fmla="*/ 45244 h 763989"/>
                <a:gd name="connsiteX1" fmla="*/ 283369 w 438151"/>
                <a:gd name="connsiteY1" fmla="*/ 0 h 763989"/>
                <a:gd name="connsiteX2" fmla="*/ 0 w 438151"/>
                <a:gd name="connsiteY2" fmla="*/ 714276 h 763989"/>
                <a:gd name="connsiteX3" fmla="*/ 143366 w 438151"/>
                <a:gd name="connsiteY3" fmla="*/ 763989 h 763989"/>
                <a:gd name="connsiteX4" fmla="*/ 438151 w 438151"/>
                <a:gd name="connsiteY4" fmla="*/ 45244 h 763989"/>
                <a:gd name="connsiteX0" fmla="*/ 438151 w 438151"/>
                <a:gd name="connsiteY0" fmla="*/ 45244 h 773514"/>
                <a:gd name="connsiteX1" fmla="*/ 283369 w 438151"/>
                <a:gd name="connsiteY1" fmla="*/ 0 h 773514"/>
                <a:gd name="connsiteX2" fmla="*/ 0 w 438151"/>
                <a:gd name="connsiteY2" fmla="*/ 714276 h 773514"/>
                <a:gd name="connsiteX3" fmla="*/ 119554 w 438151"/>
                <a:gd name="connsiteY3" fmla="*/ 773514 h 773514"/>
                <a:gd name="connsiteX4" fmla="*/ 438151 w 438151"/>
                <a:gd name="connsiteY4" fmla="*/ 45244 h 77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1" h="773514">
                  <a:moveTo>
                    <a:pt x="438151" y="45244"/>
                  </a:moveTo>
                  <a:lnTo>
                    <a:pt x="283369" y="0"/>
                  </a:lnTo>
                  <a:lnTo>
                    <a:pt x="0" y="714276"/>
                  </a:lnTo>
                  <a:lnTo>
                    <a:pt x="119554" y="773514"/>
                  </a:lnTo>
                  <a:lnTo>
                    <a:pt x="438151" y="4524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a:off x="3991090" y="4802576"/>
              <a:ext cx="325712" cy="459388"/>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81000 w 381000"/>
                <a:gd name="connsiteY0" fmla="*/ 52388 h 542925"/>
                <a:gd name="connsiteX1" fmla="*/ 228600 w 381000"/>
                <a:gd name="connsiteY1" fmla="*/ 0 h 542925"/>
                <a:gd name="connsiteX2" fmla="*/ 0 w 381000"/>
                <a:gd name="connsiteY2" fmla="*/ 314325 h 542925"/>
                <a:gd name="connsiteX3" fmla="*/ 180975 w 381000"/>
                <a:gd name="connsiteY3" fmla="*/ 542925 h 542925"/>
                <a:gd name="connsiteX4" fmla="*/ 381000 w 381000"/>
                <a:gd name="connsiteY4" fmla="*/ 52388 h 542925"/>
                <a:gd name="connsiteX0" fmla="*/ 418707 w 418707"/>
                <a:gd name="connsiteY0" fmla="*/ 80669 h 542925"/>
                <a:gd name="connsiteX1" fmla="*/ 228600 w 418707"/>
                <a:gd name="connsiteY1" fmla="*/ 0 h 542925"/>
                <a:gd name="connsiteX2" fmla="*/ 0 w 418707"/>
                <a:gd name="connsiteY2" fmla="*/ 314325 h 542925"/>
                <a:gd name="connsiteX3" fmla="*/ 180975 w 418707"/>
                <a:gd name="connsiteY3" fmla="*/ 542925 h 542925"/>
                <a:gd name="connsiteX4" fmla="*/ 418707 w 418707"/>
                <a:gd name="connsiteY4" fmla="*/ 80669 h 542925"/>
                <a:gd name="connsiteX0" fmla="*/ 418707 w 418707"/>
                <a:gd name="connsiteY0" fmla="*/ 80669 h 542925"/>
                <a:gd name="connsiteX1" fmla="*/ 228600 w 418707"/>
                <a:gd name="connsiteY1" fmla="*/ 0 h 542925"/>
                <a:gd name="connsiteX2" fmla="*/ 0 w 418707"/>
                <a:gd name="connsiteY2" fmla="*/ 314325 h 542925"/>
                <a:gd name="connsiteX3" fmla="*/ 209256 w 418707"/>
                <a:gd name="connsiteY3" fmla="*/ 542925 h 542925"/>
                <a:gd name="connsiteX4" fmla="*/ 418707 w 418707"/>
                <a:gd name="connsiteY4" fmla="*/ 80669 h 542925"/>
                <a:gd name="connsiteX0" fmla="*/ 371573 w 371573"/>
                <a:gd name="connsiteY0" fmla="*/ 80669 h 542925"/>
                <a:gd name="connsiteX1" fmla="*/ 181466 w 371573"/>
                <a:gd name="connsiteY1" fmla="*/ 0 h 542925"/>
                <a:gd name="connsiteX2" fmla="*/ 0 w 371573"/>
                <a:gd name="connsiteY2" fmla="*/ 323751 h 542925"/>
                <a:gd name="connsiteX3" fmla="*/ 162122 w 371573"/>
                <a:gd name="connsiteY3" fmla="*/ 542925 h 542925"/>
                <a:gd name="connsiteX4" fmla="*/ 371573 w 371573"/>
                <a:gd name="connsiteY4" fmla="*/ 80669 h 542925"/>
                <a:gd name="connsiteX0" fmla="*/ 371573 w 371573"/>
                <a:gd name="connsiteY0" fmla="*/ 61815 h 524071"/>
                <a:gd name="connsiteX1" fmla="*/ 200319 w 371573"/>
                <a:gd name="connsiteY1" fmla="*/ 0 h 524071"/>
                <a:gd name="connsiteX2" fmla="*/ 0 w 371573"/>
                <a:gd name="connsiteY2" fmla="*/ 304897 h 524071"/>
                <a:gd name="connsiteX3" fmla="*/ 162122 w 371573"/>
                <a:gd name="connsiteY3" fmla="*/ 524071 h 524071"/>
                <a:gd name="connsiteX4" fmla="*/ 371573 w 371573"/>
                <a:gd name="connsiteY4" fmla="*/ 61815 h 52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573" h="524071">
                  <a:moveTo>
                    <a:pt x="371573" y="61815"/>
                  </a:moveTo>
                  <a:lnTo>
                    <a:pt x="200319" y="0"/>
                  </a:lnTo>
                  <a:lnTo>
                    <a:pt x="0" y="304897"/>
                  </a:lnTo>
                  <a:lnTo>
                    <a:pt x="162122" y="524071"/>
                  </a:lnTo>
                  <a:lnTo>
                    <a:pt x="371573" y="6181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a:off x="3878506" y="4789128"/>
              <a:ext cx="258572" cy="312242"/>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52412 w 252412"/>
                <a:gd name="connsiteY0" fmla="*/ 66675 h 266700"/>
                <a:gd name="connsiteX1" fmla="*/ 128587 w 252412"/>
                <a:gd name="connsiteY1" fmla="*/ 0 h 266700"/>
                <a:gd name="connsiteX2" fmla="*/ 0 w 252412"/>
                <a:gd name="connsiteY2" fmla="*/ 135731 h 266700"/>
                <a:gd name="connsiteX3" fmla="*/ 109537 w 252412"/>
                <a:gd name="connsiteY3" fmla="*/ 266700 h 266700"/>
                <a:gd name="connsiteX4" fmla="*/ 252412 w 252412"/>
                <a:gd name="connsiteY4" fmla="*/ 66675 h 266700"/>
                <a:gd name="connsiteX0" fmla="*/ 252412 w 252412"/>
                <a:gd name="connsiteY0" fmla="*/ 66675 h 261937"/>
                <a:gd name="connsiteX1" fmla="*/ 128587 w 252412"/>
                <a:gd name="connsiteY1" fmla="*/ 0 h 261937"/>
                <a:gd name="connsiteX2" fmla="*/ 0 w 252412"/>
                <a:gd name="connsiteY2" fmla="*/ 135731 h 261937"/>
                <a:gd name="connsiteX3" fmla="*/ 128587 w 252412"/>
                <a:gd name="connsiteY3" fmla="*/ 261937 h 261937"/>
                <a:gd name="connsiteX4" fmla="*/ 252412 w 252412"/>
                <a:gd name="connsiteY4" fmla="*/ 66675 h 261937"/>
                <a:gd name="connsiteX0" fmla="*/ 266700 w 266700"/>
                <a:gd name="connsiteY0" fmla="*/ 66675 h 261937"/>
                <a:gd name="connsiteX1" fmla="*/ 128587 w 266700"/>
                <a:gd name="connsiteY1" fmla="*/ 0 h 261937"/>
                <a:gd name="connsiteX2" fmla="*/ 0 w 266700"/>
                <a:gd name="connsiteY2" fmla="*/ 135731 h 261937"/>
                <a:gd name="connsiteX3" fmla="*/ 128587 w 266700"/>
                <a:gd name="connsiteY3" fmla="*/ 261937 h 261937"/>
                <a:gd name="connsiteX4" fmla="*/ 266700 w 266700"/>
                <a:gd name="connsiteY4" fmla="*/ 66675 h 261937"/>
                <a:gd name="connsiteX0" fmla="*/ 266700 w 266700"/>
                <a:gd name="connsiteY0" fmla="*/ 66675 h 318498"/>
                <a:gd name="connsiteX1" fmla="*/ 128587 w 266700"/>
                <a:gd name="connsiteY1" fmla="*/ 0 h 318498"/>
                <a:gd name="connsiteX2" fmla="*/ 0 w 266700"/>
                <a:gd name="connsiteY2" fmla="*/ 135731 h 318498"/>
                <a:gd name="connsiteX3" fmla="*/ 166294 w 266700"/>
                <a:gd name="connsiteY3" fmla="*/ 318498 h 318498"/>
                <a:gd name="connsiteX4" fmla="*/ 266700 w 266700"/>
                <a:gd name="connsiteY4" fmla="*/ 66675 h 318498"/>
                <a:gd name="connsiteX0" fmla="*/ 342114 w 342114"/>
                <a:gd name="connsiteY0" fmla="*/ 104382 h 318498"/>
                <a:gd name="connsiteX1" fmla="*/ 128587 w 342114"/>
                <a:gd name="connsiteY1" fmla="*/ 0 h 318498"/>
                <a:gd name="connsiteX2" fmla="*/ 0 w 342114"/>
                <a:gd name="connsiteY2" fmla="*/ 135731 h 318498"/>
                <a:gd name="connsiteX3" fmla="*/ 166294 w 342114"/>
                <a:gd name="connsiteY3" fmla="*/ 318498 h 318498"/>
                <a:gd name="connsiteX4" fmla="*/ 342114 w 342114"/>
                <a:gd name="connsiteY4" fmla="*/ 104382 h 318498"/>
                <a:gd name="connsiteX0" fmla="*/ 342114 w 342114"/>
                <a:gd name="connsiteY0" fmla="*/ 76102 h 290218"/>
                <a:gd name="connsiteX1" fmla="*/ 185147 w 342114"/>
                <a:gd name="connsiteY1" fmla="*/ 0 h 290218"/>
                <a:gd name="connsiteX2" fmla="*/ 0 w 342114"/>
                <a:gd name="connsiteY2" fmla="*/ 107451 h 290218"/>
                <a:gd name="connsiteX3" fmla="*/ 166294 w 342114"/>
                <a:gd name="connsiteY3" fmla="*/ 290218 h 290218"/>
                <a:gd name="connsiteX4" fmla="*/ 342114 w 342114"/>
                <a:gd name="connsiteY4" fmla="*/ 76102 h 290218"/>
                <a:gd name="connsiteX0" fmla="*/ 313833 w 313833"/>
                <a:gd name="connsiteY0" fmla="*/ 76102 h 290218"/>
                <a:gd name="connsiteX1" fmla="*/ 156866 w 313833"/>
                <a:gd name="connsiteY1" fmla="*/ 0 h 290218"/>
                <a:gd name="connsiteX2" fmla="*/ 0 w 313833"/>
                <a:gd name="connsiteY2" fmla="*/ 135731 h 290218"/>
                <a:gd name="connsiteX3" fmla="*/ 138013 w 313833"/>
                <a:gd name="connsiteY3" fmla="*/ 290218 h 290218"/>
                <a:gd name="connsiteX4" fmla="*/ 313833 w 313833"/>
                <a:gd name="connsiteY4" fmla="*/ 76102 h 290218"/>
                <a:gd name="connsiteX0" fmla="*/ 313833 w 313833"/>
                <a:gd name="connsiteY0" fmla="*/ 76102 h 309072"/>
                <a:gd name="connsiteX1" fmla="*/ 156866 w 313833"/>
                <a:gd name="connsiteY1" fmla="*/ 0 h 309072"/>
                <a:gd name="connsiteX2" fmla="*/ 0 w 313833"/>
                <a:gd name="connsiteY2" fmla="*/ 135731 h 309072"/>
                <a:gd name="connsiteX3" fmla="*/ 109732 w 313833"/>
                <a:gd name="connsiteY3" fmla="*/ 309072 h 309072"/>
                <a:gd name="connsiteX4" fmla="*/ 313833 w 313833"/>
                <a:gd name="connsiteY4" fmla="*/ 76102 h 309072"/>
                <a:gd name="connsiteX0" fmla="*/ 313833 w 313833"/>
                <a:gd name="connsiteY0" fmla="*/ 76102 h 356206"/>
                <a:gd name="connsiteX1" fmla="*/ 156866 w 313833"/>
                <a:gd name="connsiteY1" fmla="*/ 0 h 356206"/>
                <a:gd name="connsiteX2" fmla="*/ 0 w 313833"/>
                <a:gd name="connsiteY2" fmla="*/ 135731 h 356206"/>
                <a:gd name="connsiteX3" fmla="*/ 128585 w 313833"/>
                <a:gd name="connsiteY3" fmla="*/ 356206 h 356206"/>
                <a:gd name="connsiteX4" fmla="*/ 313833 w 313833"/>
                <a:gd name="connsiteY4" fmla="*/ 76102 h 356206"/>
                <a:gd name="connsiteX0" fmla="*/ 276126 w 276126"/>
                <a:gd name="connsiteY0" fmla="*/ 47822 h 356206"/>
                <a:gd name="connsiteX1" fmla="*/ 156866 w 276126"/>
                <a:gd name="connsiteY1" fmla="*/ 0 h 356206"/>
                <a:gd name="connsiteX2" fmla="*/ 0 w 276126"/>
                <a:gd name="connsiteY2" fmla="*/ 135731 h 356206"/>
                <a:gd name="connsiteX3" fmla="*/ 128585 w 276126"/>
                <a:gd name="connsiteY3" fmla="*/ 356206 h 356206"/>
                <a:gd name="connsiteX4" fmla="*/ 276126 w 276126"/>
                <a:gd name="connsiteY4" fmla="*/ 47822 h 356206"/>
                <a:gd name="connsiteX0" fmla="*/ 294979 w 294979"/>
                <a:gd name="connsiteY0" fmla="*/ 76102 h 356206"/>
                <a:gd name="connsiteX1" fmla="*/ 156866 w 294979"/>
                <a:gd name="connsiteY1" fmla="*/ 0 h 356206"/>
                <a:gd name="connsiteX2" fmla="*/ 0 w 294979"/>
                <a:gd name="connsiteY2" fmla="*/ 135731 h 356206"/>
                <a:gd name="connsiteX3" fmla="*/ 128585 w 294979"/>
                <a:gd name="connsiteY3" fmla="*/ 356206 h 356206"/>
                <a:gd name="connsiteX4" fmla="*/ 294979 w 294979"/>
                <a:gd name="connsiteY4" fmla="*/ 76102 h 356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979" h="356206">
                  <a:moveTo>
                    <a:pt x="294979" y="76102"/>
                  </a:moveTo>
                  <a:lnTo>
                    <a:pt x="156866" y="0"/>
                  </a:lnTo>
                  <a:lnTo>
                    <a:pt x="0" y="135731"/>
                  </a:lnTo>
                  <a:lnTo>
                    <a:pt x="128585" y="356206"/>
                  </a:lnTo>
                  <a:lnTo>
                    <a:pt x="294979" y="7610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rot="20502716">
              <a:off x="4732021" y="4731306"/>
              <a:ext cx="427397" cy="66483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575" h="758442">
                  <a:moveTo>
                    <a:pt x="0" y="47751"/>
                  </a:moveTo>
                  <a:lnTo>
                    <a:pt x="166579" y="0"/>
                  </a:lnTo>
                  <a:lnTo>
                    <a:pt x="487575" y="758442"/>
                  </a:lnTo>
                  <a:lnTo>
                    <a:pt x="266068" y="723581"/>
                  </a:lnTo>
                  <a:lnTo>
                    <a:pt x="0" y="477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rot="20658741">
              <a:off x="4946990" y="4756233"/>
              <a:ext cx="436139" cy="61601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21106"/>
                <a:gd name="connsiteY0" fmla="*/ 47751 h 751794"/>
                <a:gd name="connsiteX1" fmla="*/ 166579 w 521106"/>
                <a:gd name="connsiteY1" fmla="*/ 0 h 751794"/>
                <a:gd name="connsiteX2" fmla="*/ 521106 w 521106"/>
                <a:gd name="connsiteY2" fmla="*/ 751794 h 751794"/>
                <a:gd name="connsiteX3" fmla="*/ 289860 w 521106"/>
                <a:gd name="connsiteY3" fmla="*/ 692336 h 751794"/>
                <a:gd name="connsiteX4" fmla="*/ 0 w 521106"/>
                <a:gd name="connsiteY4" fmla="*/ 47751 h 751794"/>
                <a:gd name="connsiteX0" fmla="*/ 0 w 497548"/>
                <a:gd name="connsiteY0" fmla="*/ 103325 h 751794"/>
                <a:gd name="connsiteX1" fmla="*/ 143021 w 497548"/>
                <a:gd name="connsiteY1" fmla="*/ 0 h 751794"/>
                <a:gd name="connsiteX2" fmla="*/ 497548 w 497548"/>
                <a:gd name="connsiteY2" fmla="*/ 751794 h 751794"/>
                <a:gd name="connsiteX3" fmla="*/ 266302 w 497548"/>
                <a:gd name="connsiteY3" fmla="*/ 692336 h 751794"/>
                <a:gd name="connsiteX4" fmla="*/ 0 w 497548"/>
                <a:gd name="connsiteY4" fmla="*/ 103325 h 751794"/>
                <a:gd name="connsiteX0" fmla="*/ 0 w 497548"/>
                <a:gd name="connsiteY0" fmla="*/ 54277 h 702746"/>
                <a:gd name="connsiteX1" fmla="*/ 178204 w 497548"/>
                <a:gd name="connsiteY1" fmla="*/ 0 h 702746"/>
                <a:gd name="connsiteX2" fmla="*/ 497548 w 497548"/>
                <a:gd name="connsiteY2" fmla="*/ 702746 h 702746"/>
                <a:gd name="connsiteX3" fmla="*/ 266302 w 497548"/>
                <a:gd name="connsiteY3" fmla="*/ 643288 h 702746"/>
                <a:gd name="connsiteX4" fmla="*/ 0 w 497548"/>
                <a:gd name="connsiteY4" fmla="*/ 54277 h 702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548" h="702746">
                  <a:moveTo>
                    <a:pt x="0" y="54277"/>
                  </a:moveTo>
                  <a:lnTo>
                    <a:pt x="178204" y="0"/>
                  </a:lnTo>
                  <a:lnTo>
                    <a:pt x="497548" y="702746"/>
                  </a:lnTo>
                  <a:lnTo>
                    <a:pt x="266302" y="643288"/>
                  </a:lnTo>
                  <a:lnTo>
                    <a:pt x="0" y="5427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rot="20862038">
              <a:off x="5128997" y="4723146"/>
              <a:ext cx="476923" cy="63134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574892"/>
                <a:gd name="connsiteY0" fmla="*/ 96644 h 783535"/>
                <a:gd name="connsiteX1" fmla="*/ 171373 w 574892"/>
                <a:gd name="connsiteY1" fmla="*/ 0 h 783535"/>
                <a:gd name="connsiteX2" fmla="*/ 574892 w 574892"/>
                <a:gd name="connsiteY2" fmla="*/ 783535 h 783535"/>
                <a:gd name="connsiteX3" fmla="*/ 359605 w 574892"/>
                <a:gd name="connsiteY3" fmla="*/ 782448 h 783535"/>
                <a:gd name="connsiteX4" fmla="*/ 0 w 574892"/>
                <a:gd name="connsiteY4" fmla="*/ 96644 h 783535"/>
                <a:gd name="connsiteX0" fmla="*/ 0 w 574892"/>
                <a:gd name="connsiteY0" fmla="*/ 33350 h 720241"/>
                <a:gd name="connsiteX1" fmla="*/ 196166 w 574892"/>
                <a:gd name="connsiteY1" fmla="*/ 0 h 720241"/>
                <a:gd name="connsiteX2" fmla="*/ 574892 w 574892"/>
                <a:gd name="connsiteY2" fmla="*/ 720241 h 720241"/>
                <a:gd name="connsiteX3" fmla="*/ 359605 w 574892"/>
                <a:gd name="connsiteY3" fmla="*/ 719154 h 720241"/>
                <a:gd name="connsiteX4" fmla="*/ 0 w 574892"/>
                <a:gd name="connsiteY4" fmla="*/ 33350 h 720241"/>
                <a:gd name="connsiteX0" fmla="*/ 0 w 544075"/>
                <a:gd name="connsiteY0" fmla="*/ 69015 h 720241"/>
                <a:gd name="connsiteX1" fmla="*/ 165349 w 544075"/>
                <a:gd name="connsiteY1" fmla="*/ 0 h 720241"/>
                <a:gd name="connsiteX2" fmla="*/ 544075 w 544075"/>
                <a:gd name="connsiteY2" fmla="*/ 720241 h 720241"/>
                <a:gd name="connsiteX3" fmla="*/ 328788 w 544075"/>
                <a:gd name="connsiteY3" fmla="*/ 719154 h 720241"/>
                <a:gd name="connsiteX4" fmla="*/ 0 w 544075"/>
                <a:gd name="connsiteY4" fmla="*/ 69015 h 720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075" h="720241">
                  <a:moveTo>
                    <a:pt x="0" y="69015"/>
                  </a:moveTo>
                  <a:lnTo>
                    <a:pt x="165349" y="0"/>
                  </a:lnTo>
                  <a:lnTo>
                    <a:pt x="544075" y="720241"/>
                  </a:lnTo>
                  <a:lnTo>
                    <a:pt x="328788" y="719154"/>
                  </a:lnTo>
                  <a:lnTo>
                    <a:pt x="0" y="6901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a:off x="2255428" y="4743386"/>
              <a:ext cx="511314" cy="995924"/>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7688 w 547688"/>
                <a:gd name="connsiteY0" fmla="*/ 28575 h 1138238"/>
                <a:gd name="connsiteX1" fmla="*/ 385763 w 547688"/>
                <a:gd name="connsiteY1" fmla="*/ 0 h 1138238"/>
                <a:gd name="connsiteX2" fmla="*/ 0 w 547688"/>
                <a:gd name="connsiteY2" fmla="*/ 1138238 h 1138238"/>
                <a:gd name="connsiteX3" fmla="*/ 166688 w 547688"/>
                <a:gd name="connsiteY3" fmla="*/ 1085850 h 1138238"/>
                <a:gd name="connsiteX4" fmla="*/ 547688 w 547688"/>
                <a:gd name="connsiteY4" fmla="*/ 28575 h 1138238"/>
                <a:gd name="connsiteX0" fmla="*/ 547688 w 547688"/>
                <a:gd name="connsiteY0" fmla="*/ 295 h 1109958"/>
                <a:gd name="connsiteX1" fmla="*/ 357482 w 547688"/>
                <a:gd name="connsiteY1" fmla="*/ 0 h 1109958"/>
                <a:gd name="connsiteX2" fmla="*/ 0 w 547688"/>
                <a:gd name="connsiteY2" fmla="*/ 1109958 h 1109958"/>
                <a:gd name="connsiteX3" fmla="*/ 166688 w 547688"/>
                <a:gd name="connsiteY3" fmla="*/ 1057570 h 1109958"/>
                <a:gd name="connsiteX4" fmla="*/ 547688 w 547688"/>
                <a:gd name="connsiteY4" fmla="*/ 295 h 1109958"/>
                <a:gd name="connsiteX0" fmla="*/ 500554 w 500554"/>
                <a:gd name="connsiteY0" fmla="*/ 38002 h 1109958"/>
                <a:gd name="connsiteX1" fmla="*/ 357482 w 500554"/>
                <a:gd name="connsiteY1" fmla="*/ 0 h 1109958"/>
                <a:gd name="connsiteX2" fmla="*/ 0 w 500554"/>
                <a:gd name="connsiteY2" fmla="*/ 1109958 h 1109958"/>
                <a:gd name="connsiteX3" fmla="*/ 166688 w 500554"/>
                <a:gd name="connsiteY3" fmla="*/ 1057570 h 1109958"/>
                <a:gd name="connsiteX4" fmla="*/ 500554 w 500554"/>
                <a:gd name="connsiteY4" fmla="*/ 38002 h 1109958"/>
                <a:gd name="connsiteX0" fmla="*/ 557115 w 557115"/>
                <a:gd name="connsiteY0" fmla="*/ 28575 h 1109958"/>
                <a:gd name="connsiteX1" fmla="*/ 357482 w 557115"/>
                <a:gd name="connsiteY1" fmla="*/ 0 h 1109958"/>
                <a:gd name="connsiteX2" fmla="*/ 0 w 557115"/>
                <a:gd name="connsiteY2" fmla="*/ 1109958 h 1109958"/>
                <a:gd name="connsiteX3" fmla="*/ 166688 w 557115"/>
                <a:gd name="connsiteY3" fmla="*/ 1057570 h 1109958"/>
                <a:gd name="connsiteX4" fmla="*/ 557115 w 557115"/>
                <a:gd name="connsiteY4" fmla="*/ 28575 h 1109958"/>
                <a:gd name="connsiteX0" fmla="*/ 557115 w 557115"/>
                <a:gd name="connsiteY0" fmla="*/ 28575 h 1109958"/>
                <a:gd name="connsiteX1" fmla="*/ 357482 w 557115"/>
                <a:gd name="connsiteY1" fmla="*/ 0 h 1109958"/>
                <a:gd name="connsiteX2" fmla="*/ 0 w 557115"/>
                <a:gd name="connsiteY2" fmla="*/ 1109958 h 1109958"/>
                <a:gd name="connsiteX3" fmla="*/ 188119 w 557115"/>
                <a:gd name="connsiteY3" fmla="*/ 1045664 h 1109958"/>
                <a:gd name="connsiteX4" fmla="*/ 557115 w 557115"/>
                <a:gd name="connsiteY4" fmla="*/ 28575 h 1109958"/>
                <a:gd name="connsiteX0" fmla="*/ 583308 w 583308"/>
                <a:gd name="connsiteY0" fmla="*/ 28575 h 1136152"/>
                <a:gd name="connsiteX1" fmla="*/ 383675 w 583308"/>
                <a:gd name="connsiteY1" fmla="*/ 0 h 1136152"/>
                <a:gd name="connsiteX2" fmla="*/ 0 w 583308"/>
                <a:gd name="connsiteY2" fmla="*/ 1136152 h 1136152"/>
                <a:gd name="connsiteX3" fmla="*/ 214312 w 583308"/>
                <a:gd name="connsiteY3" fmla="*/ 1045664 h 1136152"/>
                <a:gd name="connsiteX4" fmla="*/ 583308 w 583308"/>
                <a:gd name="connsiteY4" fmla="*/ 28575 h 1136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308" h="1136152">
                  <a:moveTo>
                    <a:pt x="583308" y="28575"/>
                  </a:moveTo>
                  <a:lnTo>
                    <a:pt x="383675" y="0"/>
                  </a:lnTo>
                  <a:lnTo>
                    <a:pt x="0" y="1136152"/>
                  </a:lnTo>
                  <a:lnTo>
                    <a:pt x="214312" y="1045664"/>
                  </a:lnTo>
                  <a:lnTo>
                    <a:pt x="583308"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a:off x="2118759" y="4762535"/>
              <a:ext cx="457302" cy="999481"/>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52450 w 552450"/>
                <a:gd name="connsiteY0" fmla="*/ 0 h 1152819"/>
                <a:gd name="connsiteX1" fmla="*/ 352425 w 552450"/>
                <a:gd name="connsiteY1" fmla="*/ 9525 h 1152819"/>
                <a:gd name="connsiteX2" fmla="*/ 0 w 552450"/>
                <a:gd name="connsiteY2" fmla="*/ 981075 h 1152819"/>
                <a:gd name="connsiteX3" fmla="*/ 124022 w 552450"/>
                <a:gd name="connsiteY3" fmla="*/ 1152819 h 1152819"/>
                <a:gd name="connsiteX4" fmla="*/ 552450 w 552450"/>
                <a:gd name="connsiteY4" fmla="*/ 0 h 1152819"/>
                <a:gd name="connsiteX0" fmla="*/ 552450 w 552450"/>
                <a:gd name="connsiteY0" fmla="*/ 0 h 1138531"/>
                <a:gd name="connsiteX1" fmla="*/ 352425 w 552450"/>
                <a:gd name="connsiteY1" fmla="*/ 9525 h 1138531"/>
                <a:gd name="connsiteX2" fmla="*/ 0 w 552450"/>
                <a:gd name="connsiteY2" fmla="*/ 981075 h 1138531"/>
                <a:gd name="connsiteX3" fmla="*/ 162122 w 552450"/>
                <a:gd name="connsiteY3" fmla="*/ 1138531 h 1138531"/>
                <a:gd name="connsiteX4" fmla="*/ 552450 w 552450"/>
                <a:gd name="connsiteY4" fmla="*/ 0 h 1138531"/>
                <a:gd name="connsiteX0" fmla="*/ 552450 w 552450"/>
                <a:gd name="connsiteY0" fmla="*/ 0 h 1149735"/>
                <a:gd name="connsiteX1" fmla="*/ 352425 w 552450"/>
                <a:gd name="connsiteY1" fmla="*/ 9525 h 1149735"/>
                <a:gd name="connsiteX2" fmla="*/ 0 w 552450"/>
                <a:gd name="connsiteY2" fmla="*/ 981075 h 1149735"/>
                <a:gd name="connsiteX3" fmla="*/ 99191 w 552450"/>
                <a:gd name="connsiteY3" fmla="*/ 1149735 h 1149735"/>
                <a:gd name="connsiteX4" fmla="*/ 162122 w 552450"/>
                <a:gd name="connsiteY4" fmla="*/ 1138531 h 1149735"/>
                <a:gd name="connsiteX5" fmla="*/ 552450 w 552450"/>
                <a:gd name="connsiteY5" fmla="*/ 0 h 1149735"/>
                <a:gd name="connsiteX0" fmla="*/ 540543 w 540543"/>
                <a:gd name="connsiteY0" fmla="*/ 0 h 1149735"/>
                <a:gd name="connsiteX1" fmla="*/ 340518 w 540543"/>
                <a:gd name="connsiteY1" fmla="*/ 9525 h 1149735"/>
                <a:gd name="connsiteX2" fmla="*/ 0 w 540543"/>
                <a:gd name="connsiteY2" fmla="*/ 978694 h 1149735"/>
                <a:gd name="connsiteX3" fmla="*/ 87284 w 540543"/>
                <a:gd name="connsiteY3" fmla="*/ 1149735 h 1149735"/>
                <a:gd name="connsiteX4" fmla="*/ 150215 w 540543"/>
                <a:gd name="connsiteY4" fmla="*/ 1138531 h 1149735"/>
                <a:gd name="connsiteX5" fmla="*/ 540543 w 540543"/>
                <a:gd name="connsiteY5" fmla="*/ 0 h 1149735"/>
                <a:gd name="connsiteX0" fmla="*/ 521690 w 521690"/>
                <a:gd name="connsiteY0" fmla="*/ 28182 h 1140210"/>
                <a:gd name="connsiteX1" fmla="*/ 340518 w 521690"/>
                <a:gd name="connsiteY1" fmla="*/ 0 h 1140210"/>
                <a:gd name="connsiteX2" fmla="*/ 0 w 521690"/>
                <a:gd name="connsiteY2" fmla="*/ 969169 h 1140210"/>
                <a:gd name="connsiteX3" fmla="*/ 87284 w 521690"/>
                <a:gd name="connsiteY3" fmla="*/ 1140210 h 1140210"/>
                <a:gd name="connsiteX4" fmla="*/ 150215 w 521690"/>
                <a:gd name="connsiteY4" fmla="*/ 1129006 h 1140210"/>
                <a:gd name="connsiteX5" fmla="*/ 521690 w 521690"/>
                <a:gd name="connsiteY5" fmla="*/ 28182 h 1140210"/>
                <a:gd name="connsiteX0" fmla="*/ 549971 w 549971"/>
                <a:gd name="connsiteY0" fmla="*/ 65890 h 1140210"/>
                <a:gd name="connsiteX1" fmla="*/ 340518 w 549971"/>
                <a:gd name="connsiteY1" fmla="*/ 0 h 1140210"/>
                <a:gd name="connsiteX2" fmla="*/ 0 w 549971"/>
                <a:gd name="connsiteY2" fmla="*/ 969169 h 1140210"/>
                <a:gd name="connsiteX3" fmla="*/ 87284 w 549971"/>
                <a:gd name="connsiteY3" fmla="*/ 1140210 h 1140210"/>
                <a:gd name="connsiteX4" fmla="*/ 150215 w 549971"/>
                <a:gd name="connsiteY4" fmla="*/ 1129006 h 1140210"/>
                <a:gd name="connsiteX5" fmla="*/ 549971 w 549971"/>
                <a:gd name="connsiteY5" fmla="*/ 65890 h 1140210"/>
                <a:gd name="connsiteX0" fmla="*/ 521691 w 521691"/>
                <a:gd name="connsiteY0" fmla="*/ 84744 h 1140210"/>
                <a:gd name="connsiteX1" fmla="*/ 340518 w 521691"/>
                <a:gd name="connsiteY1" fmla="*/ 0 h 1140210"/>
                <a:gd name="connsiteX2" fmla="*/ 0 w 521691"/>
                <a:gd name="connsiteY2" fmla="*/ 969169 h 1140210"/>
                <a:gd name="connsiteX3" fmla="*/ 87284 w 521691"/>
                <a:gd name="connsiteY3" fmla="*/ 1140210 h 1140210"/>
                <a:gd name="connsiteX4" fmla="*/ 150215 w 521691"/>
                <a:gd name="connsiteY4" fmla="*/ 1129006 h 1140210"/>
                <a:gd name="connsiteX5" fmla="*/ 521691 w 521691"/>
                <a:gd name="connsiteY5" fmla="*/ 84744 h 114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691" h="1140210">
                  <a:moveTo>
                    <a:pt x="521691" y="84744"/>
                  </a:moveTo>
                  <a:lnTo>
                    <a:pt x="340518" y="0"/>
                  </a:lnTo>
                  <a:lnTo>
                    <a:pt x="0" y="969169"/>
                  </a:lnTo>
                  <a:cubicBezTo>
                    <a:pt x="25126" y="994433"/>
                    <a:pt x="62158" y="1114946"/>
                    <a:pt x="87284" y="1140210"/>
                  </a:cubicBezTo>
                  <a:lnTo>
                    <a:pt x="150215" y="1129006"/>
                  </a:lnTo>
                  <a:lnTo>
                    <a:pt x="521691" y="8474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8" name="Freeform 27"/>
            <p:cNvSpPr/>
            <p:nvPr/>
          </p:nvSpPr>
          <p:spPr>
            <a:xfrm rot="20870753">
              <a:off x="5317246" y="4743590"/>
              <a:ext cx="447418" cy="55178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10415"/>
                <a:gd name="connsiteY0" fmla="*/ 74375 h 661090"/>
                <a:gd name="connsiteX1" fmla="*/ 153046 w 510415"/>
                <a:gd name="connsiteY1" fmla="*/ 0 h 661090"/>
                <a:gd name="connsiteX2" fmla="*/ 510415 w 510415"/>
                <a:gd name="connsiteY2" fmla="*/ 649664 h 661090"/>
                <a:gd name="connsiteX3" fmla="*/ 300120 w 510415"/>
                <a:gd name="connsiteY3" fmla="*/ 661090 h 661090"/>
                <a:gd name="connsiteX4" fmla="*/ 0 w 510415"/>
                <a:gd name="connsiteY4" fmla="*/ 74375 h 661090"/>
                <a:gd name="connsiteX0" fmla="*/ 0 w 510415"/>
                <a:gd name="connsiteY0" fmla="*/ 42759 h 629474"/>
                <a:gd name="connsiteX1" fmla="*/ 165523 w 510415"/>
                <a:gd name="connsiteY1" fmla="*/ 0 h 629474"/>
                <a:gd name="connsiteX2" fmla="*/ 510415 w 510415"/>
                <a:gd name="connsiteY2" fmla="*/ 618048 h 629474"/>
                <a:gd name="connsiteX3" fmla="*/ 300120 w 510415"/>
                <a:gd name="connsiteY3" fmla="*/ 629474 h 629474"/>
                <a:gd name="connsiteX4" fmla="*/ 0 w 510415"/>
                <a:gd name="connsiteY4" fmla="*/ 42759 h 629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15" h="629474">
                  <a:moveTo>
                    <a:pt x="0" y="42759"/>
                  </a:moveTo>
                  <a:lnTo>
                    <a:pt x="165523" y="0"/>
                  </a:lnTo>
                  <a:lnTo>
                    <a:pt x="510415" y="618048"/>
                  </a:lnTo>
                  <a:lnTo>
                    <a:pt x="300120" y="629474"/>
                  </a:lnTo>
                  <a:lnTo>
                    <a:pt x="0" y="4275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9" name="Freeform 28"/>
            <p:cNvSpPr/>
            <p:nvPr/>
          </p:nvSpPr>
          <p:spPr>
            <a:xfrm rot="20892512">
              <a:off x="5503352" y="4780956"/>
              <a:ext cx="436329" cy="48610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765" h="554545">
                  <a:moveTo>
                    <a:pt x="0" y="0"/>
                  </a:moveTo>
                  <a:lnTo>
                    <a:pt x="230300" y="21099"/>
                  </a:lnTo>
                  <a:lnTo>
                    <a:pt x="497765" y="518094"/>
                  </a:lnTo>
                  <a:lnTo>
                    <a:pt x="297451" y="554545"/>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rot="21039538">
              <a:off x="5724197" y="4813136"/>
              <a:ext cx="404583" cy="40839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61549"/>
                <a:gd name="connsiteY0" fmla="*/ 21018 h 465897"/>
                <a:gd name="connsiteX1" fmla="*/ 219039 w 461549"/>
                <a:gd name="connsiteY1" fmla="*/ 0 h 465897"/>
                <a:gd name="connsiteX2" fmla="*/ 461549 w 461549"/>
                <a:gd name="connsiteY2" fmla="*/ 434437 h 465897"/>
                <a:gd name="connsiteX3" fmla="*/ 273747 w 461549"/>
                <a:gd name="connsiteY3" fmla="*/ 465897 h 465897"/>
                <a:gd name="connsiteX4" fmla="*/ 0 w 461549"/>
                <a:gd name="connsiteY4" fmla="*/ 21018 h 465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549" h="465897">
                  <a:moveTo>
                    <a:pt x="0" y="21018"/>
                  </a:moveTo>
                  <a:lnTo>
                    <a:pt x="219039" y="0"/>
                  </a:lnTo>
                  <a:lnTo>
                    <a:pt x="461549" y="434437"/>
                  </a:lnTo>
                  <a:lnTo>
                    <a:pt x="273747" y="465897"/>
                  </a:lnTo>
                  <a:lnTo>
                    <a:pt x="0" y="2101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a:off x="6097073" y="4809468"/>
              <a:ext cx="350416" cy="40912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99755 w 399755"/>
                <a:gd name="connsiteY0" fmla="*/ 85234 h 466725"/>
                <a:gd name="connsiteX1" fmla="*/ 171450 w 399755"/>
                <a:gd name="connsiteY1" fmla="*/ 0 h 466725"/>
                <a:gd name="connsiteX2" fmla="*/ 0 w 399755"/>
                <a:gd name="connsiteY2" fmla="*/ 400050 h 466725"/>
                <a:gd name="connsiteX3" fmla="*/ 209550 w 399755"/>
                <a:gd name="connsiteY3" fmla="*/ 466725 h 466725"/>
                <a:gd name="connsiteX4" fmla="*/ 399755 w 399755"/>
                <a:gd name="connsiteY4" fmla="*/ 85234 h 466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755" h="466725">
                  <a:moveTo>
                    <a:pt x="399755" y="85234"/>
                  </a:moveTo>
                  <a:lnTo>
                    <a:pt x="171450" y="0"/>
                  </a:lnTo>
                  <a:lnTo>
                    <a:pt x="0" y="400050"/>
                  </a:lnTo>
                  <a:lnTo>
                    <a:pt x="209550" y="466725"/>
                  </a:lnTo>
                  <a:lnTo>
                    <a:pt x="399755" y="8523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Freeform 31"/>
            <p:cNvSpPr/>
            <p:nvPr/>
          </p:nvSpPr>
          <p:spPr>
            <a:xfrm>
              <a:off x="6310155" y="4736919"/>
              <a:ext cx="367373" cy="484265"/>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104775 h 533400"/>
                <a:gd name="connsiteX1" fmla="*/ 190500 w 371475"/>
                <a:gd name="connsiteY1" fmla="*/ 0 h 533400"/>
                <a:gd name="connsiteX2" fmla="*/ 0 w 371475"/>
                <a:gd name="connsiteY2" fmla="*/ 466725 h 533400"/>
                <a:gd name="connsiteX3" fmla="*/ 209550 w 371475"/>
                <a:gd name="connsiteY3" fmla="*/ 533400 h 533400"/>
                <a:gd name="connsiteX4" fmla="*/ 371475 w 371475"/>
                <a:gd name="connsiteY4" fmla="*/ 104775 h 533400"/>
                <a:gd name="connsiteX0" fmla="*/ 409575 w 409575"/>
                <a:gd name="connsiteY0" fmla="*/ 19050 h 533400"/>
                <a:gd name="connsiteX1" fmla="*/ 190500 w 409575"/>
                <a:gd name="connsiteY1" fmla="*/ 0 h 533400"/>
                <a:gd name="connsiteX2" fmla="*/ 0 w 409575"/>
                <a:gd name="connsiteY2" fmla="*/ 466725 h 533400"/>
                <a:gd name="connsiteX3" fmla="*/ 209550 w 409575"/>
                <a:gd name="connsiteY3" fmla="*/ 533400 h 533400"/>
                <a:gd name="connsiteX4" fmla="*/ 409575 w 409575"/>
                <a:gd name="connsiteY4" fmla="*/ 19050 h 533400"/>
                <a:gd name="connsiteX0" fmla="*/ 390525 w 390525"/>
                <a:gd name="connsiteY0" fmla="*/ 66675 h 533400"/>
                <a:gd name="connsiteX1" fmla="*/ 190500 w 390525"/>
                <a:gd name="connsiteY1" fmla="*/ 0 h 533400"/>
                <a:gd name="connsiteX2" fmla="*/ 0 w 390525"/>
                <a:gd name="connsiteY2" fmla="*/ 466725 h 533400"/>
                <a:gd name="connsiteX3" fmla="*/ 209550 w 390525"/>
                <a:gd name="connsiteY3" fmla="*/ 533400 h 533400"/>
                <a:gd name="connsiteX4" fmla="*/ 390525 w 390525"/>
                <a:gd name="connsiteY4" fmla="*/ 66675 h 533400"/>
                <a:gd name="connsiteX0" fmla="*/ 390525 w 390525"/>
                <a:gd name="connsiteY0" fmla="*/ 85725 h 552450"/>
                <a:gd name="connsiteX1" fmla="*/ 228600 w 390525"/>
                <a:gd name="connsiteY1" fmla="*/ 0 h 552450"/>
                <a:gd name="connsiteX2" fmla="*/ 0 w 390525"/>
                <a:gd name="connsiteY2" fmla="*/ 485775 h 552450"/>
                <a:gd name="connsiteX3" fmla="*/ 209550 w 390525"/>
                <a:gd name="connsiteY3" fmla="*/ 552450 h 552450"/>
                <a:gd name="connsiteX4" fmla="*/ 390525 w 390525"/>
                <a:gd name="connsiteY4" fmla="*/ 85725 h 552450"/>
                <a:gd name="connsiteX0" fmla="*/ 419100 w 419100"/>
                <a:gd name="connsiteY0" fmla="*/ 47625 h 552450"/>
                <a:gd name="connsiteX1" fmla="*/ 228600 w 419100"/>
                <a:gd name="connsiteY1" fmla="*/ 0 h 552450"/>
                <a:gd name="connsiteX2" fmla="*/ 0 w 419100"/>
                <a:gd name="connsiteY2" fmla="*/ 485775 h 552450"/>
                <a:gd name="connsiteX3" fmla="*/ 209550 w 419100"/>
                <a:gd name="connsiteY3" fmla="*/ 552450 h 552450"/>
                <a:gd name="connsiteX4" fmla="*/ 419100 w 419100"/>
                <a:gd name="connsiteY4" fmla="*/ 47625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0" h="552450">
                  <a:moveTo>
                    <a:pt x="419100" y="47625"/>
                  </a:moveTo>
                  <a:lnTo>
                    <a:pt x="228600" y="0"/>
                  </a:lnTo>
                  <a:lnTo>
                    <a:pt x="0" y="485775"/>
                  </a:lnTo>
                  <a:lnTo>
                    <a:pt x="209550" y="552450"/>
                  </a:lnTo>
                  <a:lnTo>
                    <a:pt x="419100" y="4762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a:off x="6468791" y="4702388"/>
              <a:ext cx="392679" cy="56810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504825 w 504825"/>
                <a:gd name="connsiteY0" fmla="*/ 0 h 647700"/>
                <a:gd name="connsiteX1" fmla="*/ 171450 w 504825"/>
                <a:gd name="connsiteY1" fmla="*/ 180975 h 647700"/>
                <a:gd name="connsiteX2" fmla="*/ 0 w 504825"/>
                <a:gd name="connsiteY2" fmla="*/ 581025 h 647700"/>
                <a:gd name="connsiteX3" fmla="*/ 209550 w 504825"/>
                <a:gd name="connsiteY3" fmla="*/ 647700 h 647700"/>
                <a:gd name="connsiteX4" fmla="*/ 504825 w 504825"/>
                <a:gd name="connsiteY4" fmla="*/ 0 h 647700"/>
                <a:gd name="connsiteX0" fmla="*/ 504825 w 504825"/>
                <a:gd name="connsiteY0" fmla="*/ 9525 h 657225"/>
                <a:gd name="connsiteX1" fmla="*/ 257175 w 504825"/>
                <a:gd name="connsiteY1" fmla="*/ 0 h 657225"/>
                <a:gd name="connsiteX2" fmla="*/ 0 w 504825"/>
                <a:gd name="connsiteY2" fmla="*/ 590550 h 657225"/>
                <a:gd name="connsiteX3" fmla="*/ 209550 w 504825"/>
                <a:gd name="connsiteY3" fmla="*/ 657225 h 657225"/>
                <a:gd name="connsiteX4" fmla="*/ 504825 w 504825"/>
                <a:gd name="connsiteY4" fmla="*/ 9525 h 657225"/>
                <a:gd name="connsiteX0" fmla="*/ 476250 w 476250"/>
                <a:gd name="connsiteY0" fmla="*/ 57150 h 657225"/>
                <a:gd name="connsiteX1" fmla="*/ 257175 w 476250"/>
                <a:gd name="connsiteY1" fmla="*/ 0 h 657225"/>
                <a:gd name="connsiteX2" fmla="*/ 0 w 476250"/>
                <a:gd name="connsiteY2" fmla="*/ 590550 h 657225"/>
                <a:gd name="connsiteX3" fmla="*/ 209550 w 476250"/>
                <a:gd name="connsiteY3" fmla="*/ 657225 h 657225"/>
                <a:gd name="connsiteX4" fmla="*/ 476250 w 476250"/>
                <a:gd name="connsiteY4" fmla="*/ 57150 h 657225"/>
                <a:gd name="connsiteX0" fmla="*/ 476250 w 476250"/>
                <a:gd name="connsiteY0" fmla="*/ 85725 h 685800"/>
                <a:gd name="connsiteX1" fmla="*/ 276225 w 476250"/>
                <a:gd name="connsiteY1" fmla="*/ 0 h 685800"/>
                <a:gd name="connsiteX2" fmla="*/ 0 w 476250"/>
                <a:gd name="connsiteY2" fmla="*/ 619125 h 685800"/>
                <a:gd name="connsiteX3" fmla="*/ 209550 w 476250"/>
                <a:gd name="connsiteY3" fmla="*/ 685800 h 685800"/>
                <a:gd name="connsiteX4" fmla="*/ 476250 w 476250"/>
                <a:gd name="connsiteY4" fmla="*/ 85725 h 685800"/>
                <a:gd name="connsiteX0" fmla="*/ 476250 w 476250"/>
                <a:gd name="connsiteY0" fmla="*/ 48018 h 648093"/>
                <a:gd name="connsiteX1" fmla="*/ 257371 w 476250"/>
                <a:gd name="connsiteY1" fmla="*/ 0 h 648093"/>
                <a:gd name="connsiteX2" fmla="*/ 0 w 476250"/>
                <a:gd name="connsiteY2" fmla="*/ 581418 h 648093"/>
                <a:gd name="connsiteX3" fmla="*/ 209550 w 476250"/>
                <a:gd name="connsiteY3" fmla="*/ 648093 h 648093"/>
                <a:gd name="connsiteX4" fmla="*/ 476250 w 476250"/>
                <a:gd name="connsiteY4" fmla="*/ 48018 h 648093"/>
                <a:gd name="connsiteX0" fmla="*/ 447969 w 447969"/>
                <a:gd name="connsiteY0" fmla="*/ 104579 h 648093"/>
                <a:gd name="connsiteX1" fmla="*/ 257371 w 447969"/>
                <a:gd name="connsiteY1" fmla="*/ 0 h 648093"/>
                <a:gd name="connsiteX2" fmla="*/ 0 w 447969"/>
                <a:gd name="connsiteY2" fmla="*/ 581418 h 648093"/>
                <a:gd name="connsiteX3" fmla="*/ 209550 w 447969"/>
                <a:gd name="connsiteY3" fmla="*/ 648093 h 648093"/>
                <a:gd name="connsiteX4" fmla="*/ 447969 w 447969"/>
                <a:gd name="connsiteY4" fmla="*/ 104579 h 648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969" h="648093">
                  <a:moveTo>
                    <a:pt x="447969" y="104579"/>
                  </a:moveTo>
                  <a:lnTo>
                    <a:pt x="257371" y="0"/>
                  </a:lnTo>
                  <a:lnTo>
                    <a:pt x="0" y="581418"/>
                  </a:lnTo>
                  <a:lnTo>
                    <a:pt x="209550" y="648093"/>
                  </a:lnTo>
                  <a:lnTo>
                    <a:pt x="447969" y="10457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a:off x="6642716" y="4709550"/>
              <a:ext cx="434341" cy="601844"/>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228600 h 657225"/>
                <a:gd name="connsiteX1" fmla="*/ 276225 w 371475"/>
                <a:gd name="connsiteY1" fmla="*/ 0 h 657225"/>
                <a:gd name="connsiteX2" fmla="*/ 0 w 371475"/>
                <a:gd name="connsiteY2" fmla="*/ 590550 h 657225"/>
                <a:gd name="connsiteX3" fmla="*/ 209550 w 371475"/>
                <a:gd name="connsiteY3" fmla="*/ 657225 h 657225"/>
                <a:gd name="connsiteX4" fmla="*/ 371475 w 371475"/>
                <a:gd name="connsiteY4" fmla="*/ 228600 h 657225"/>
                <a:gd name="connsiteX0" fmla="*/ 514350 w 514350"/>
                <a:gd name="connsiteY0" fmla="*/ 0 h 733425"/>
                <a:gd name="connsiteX1" fmla="*/ 276225 w 514350"/>
                <a:gd name="connsiteY1" fmla="*/ 76200 h 733425"/>
                <a:gd name="connsiteX2" fmla="*/ 0 w 514350"/>
                <a:gd name="connsiteY2" fmla="*/ 666750 h 733425"/>
                <a:gd name="connsiteX3" fmla="*/ 209550 w 514350"/>
                <a:gd name="connsiteY3" fmla="*/ 733425 h 733425"/>
                <a:gd name="connsiteX4" fmla="*/ 514350 w 514350"/>
                <a:gd name="connsiteY4" fmla="*/ 0 h 733425"/>
                <a:gd name="connsiteX0" fmla="*/ 514350 w 514350"/>
                <a:gd name="connsiteY0" fmla="*/ 28575 h 762000"/>
                <a:gd name="connsiteX1" fmla="*/ 304800 w 514350"/>
                <a:gd name="connsiteY1" fmla="*/ 0 h 762000"/>
                <a:gd name="connsiteX2" fmla="*/ 0 w 514350"/>
                <a:gd name="connsiteY2" fmla="*/ 695325 h 762000"/>
                <a:gd name="connsiteX3" fmla="*/ 209550 w 514350"/>
                <a:gd name="connsiteY3" fmla="*/ 762000 h 762000"/>
                <a:gd name="connsiteX4" fmla="*/ 514350 w 514350"/>
                <a:gd name="connsiteY4" fmla="*/ 28575 h 762000"/>
                <a:gd name="connsiteX0" fmla="*/ 495497 w 495497"/>
                <a:gd name="connsiteY0" fmla="*/ 103989 h 762000"/>
                <a:gd name="connsiteX1" fmla="*/ 304800 w 495497"/>
                <a:gd name="connsiteY1" fmla="*/ 0 h 762000"/>
                <a:gd name="connsiteX2" fmla="*/ 0 w 495497"/>
                <a:gd name="connsiteY2" fmla="*/ 695325 h 762000"/>
                <a:gd name="connsiteX3" fmla="*/ 209550 w 495497"/>
                <a:gd name="connsiteY3" fmla="*/ 762000 h 762000"/>
                <a:gd name="connsiteX4" fmla="*/ 495497 w 495497"/>
                <a:gd name="connsiteY4" fmla="*/ 103989 h 762000"/>
                <a:gd name="connsiteX0" fmla="*/ 495497 w 495497"/>
                <a:gd name="connsiteY0" fmla="*/ 47428 h 705439"/>
                <a:gd name="connsiteX1" fmla="*/ 295373 w 495497"/>
                <a:gd name="connsiteY1" fmla="*/ 0 h 705439"/>
                <a:gd name="connsiteX2" fmla="*/ 0 w 495497"/>
                <a:gd name="connsiteY2" fmla="*/ 638764 h 705439"/>
                <a:gd name="connsiteX3" fmla="*/ 209550 w 495497"/>
                <a:gd name="connsiteY3" fmla="*/ 705439 h 705439"/>
                <a:gd name="connsiteX4" fmla="*/ 495497 w 495497"/>
                <a:gd name="connsiteY4" fmla="*/ 47428 h 705439"/>
                <a:gd name="connsiteX0" fmla="*/ 495497 w 495497"/>
                <a:gd name="connsiteY0" fmla="*/ 47428 h 686585"/>
                <a:gd name="connsiteX1" fmla="*/ 295373 w 495497"/>
                <a:gd name="connsiteY1" fmla="*/ 0 h 686585"/>
                <a:gd name="connsiteX2" fmla="*/ 0 w 495497"/>
                <a:gd name="connsiteY2" fmla="*/ 638764 h 686585"/>
                <a:gd name="connsiteX3" fmla="*/ 266111 w 495497"/>
                <a:gd name="connsiteY3" fmla="*/ 686585 h 686585"/>
                <a:gd name="connsiteX4" fmla="*/ 495497 w 495497"/>
                <a:gd name="connsiteY4" fmla="*/ 47428 h 68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97" h="686585">
                  <a:moveTo>
                    <a:pt x="495497" y="47428"/>
                  </a:moveTo>
                  <a:lnTo>
                    <a:pt x="295373" y="0"/>
                  </a:lnTo>
                  <a:lnTo>
                    <a:pt x="0" y="638764"/>
                  </a:lnTo>
                  <a:lnTo>
                    <a:pt x="266111" y="686585"/>
                  </a:lnTo>
                  <a:lnTo>
                    <a:pt x="495497" y="4742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rot="20720568">
              <a:off x="6785084" y="4716355"/>
              <a:ext cx="628818" cy="88279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692407"/>
                <a:gd name="connsiteY0" fmla="*/ 698271 h 983542"/>
                <a:gd name="connsiteX1" fmla="*/ 486109 w 692407"/>
                <a:gd name="connsiteY1" fmla="*/ 47215 h 983542"/>
                <a:gd name="connsiteX2" fmla="*/ 614866 w 692407"/>
                <a:gd name="connsiteY2" fmla="*/ 33125 h 983542"/>
                <a:gd name="connsiteX3" fmla="*/ 692407 w 692407"/>
                <a:gd name="connsiteY3" fmla="*/ 978876 h 983542"/>
                <a:gd name="connsiteX4" fmla="*/ 0 w 692407"/>
                <a:gd name="connsiteY4" fmla="*/ 698271 h 983542"/>
                <a:gd name="connsiteX0" fmla="*/ 0 w 692548"/>
                <a:gd name="connsiteY0" fmla="*/ 698271 h 983542"/>
                <a:gd name="connsiteX1" fmla="*/ 486109 w 692548"/>
                <a:gd name="connsiteY1" fmla="*/ 47215 h 983542"/>
                <a:gd name="connsiteX2" fmla="*/ 614866 w 692548"/>
                <a:gd name="connsiteY2" fmla="*/ 33125 h 983542"/>
                <a:gd name="connsiteX3" fmla="*/ 692407 w 692548"/>
                <a:gd name="connsiteY3" fmla="*/ 978876 h 983542"/>
                <a:gd name="connsiteX4" fmla="*/ 0 w 692548"/>
                <a:gd name="connsiteY4" fmla="*/ 698271 h 983542"/>
                <a:gd name="connsiteX0" fmla="*/ 0 w 729352"/>
                <a:gd name="connsiteY0" fmla="*/ 698271 h 993065"/>
                <a:gd name="connsiteX1" fmla="*/ 486109 w 729352"/>
                <a:gd name="connsiteY1" fmla="*/ 47215 h 993065"/>
                <a:gd name="connsiteX2" fmla="*/ 614866 w 729352"/>
                <a:gd name="connsiteY2" fmla="*/ 33125 h 993065"/>
                <a:gd name="connsiteX3" fmla="*/ 729267 w 729352"/>
                <a:gd name="connsiteY3" fmla="*/ 988516 h 993065"/>
                <a:gd name="connsiteX4" fmla="*/ 0 w 729352"/>
                <a:gd name="connsiteY4" fmla="*/ 698271 h 993065"/>
                <a:gd name="connsiteX0" fmla="*/ 0 w 729352"/>
                <a:gd name="connsiteY0" fmla="*/ 698271 h 988516"/>
                <a:gd name="connsiteX1" fmla="*/ 486109 w 729352"/>
                <a:gd name="connsiteY1" fmla="*/ 47215 h 988516"/>
                <a:gd name="connsiteX2" fmla="*/ 614866 w 729352"/>
                <a:gd name="connsiteY2" fmla="*/ 33125 h 988516"/>
                <a:gd name="connsiteX3" fmla="*/ 729267 w 729352"/>
                <a:gd name="connsiteY3" fmla="*/ 988516 h 988516"/>
                <a:gd name="connsiteX4" fmla="*/ 0 w 729352"/>
                <a:gd name="connsiteY4" fmla="*/ 698271 h 988516"/>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57"/>
                <a:gd name="connsiteY0" fmla="*/ 670768 h 1007088"/>
                <a:gd name="connsiteX1" fmla="*/ 486109 w 717357"/>
                <a:gd name="connsiteY1" fmla="*/ 19712 h 1007088"/>
                <a:gd name="connsiteX2" fmla="*/ 639419 w 717357"/>
                <a:gd name="connsiteY2" fmla="*/ 60764 h 1007088"/>
                <a:gd name="connsiteX3" fmla="*/ 717216 w 717357"/>
                <a:gd name="connsiteY3" fmla="*/ 1007088 h 1007088"/>
                <a:gd name="connsiteX4" fmla="*/ 0 w 717357"/>
                <a:gd name="connsiteY4" fmla="*/ 670768 h 1007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357" h="1007088">
                  <a:moveTo>
                    <a:pt x="0" y="670768"/>
                  </a:moveTo>
                  <a:lnTo>
                    <a:pt x="486109" y="19712"/>
                  </a:lnTo>
                  <a:cubicBezTo>
                    <a:pt x="636293" y="-16315"/>
                    <a:pt x="508939" y="-3143"/>
                    <a:pt x="639419" y="60764"/>
                  </a:cubicBezTo>
                  <a:cubicBezTo>
                    <a:pt x="666355" y="133445"/>
                    <a:pt x="720480" y="753803"/>
                    <a:pt x="717216" y="1007088"/>
                  </a:cubicBezTo>
                  <a:cubicBezTo>
                    <a:pt x="411961" y="927074"/>
                    <a:pt x="227285" y="791171"/>
                    <a:pt x="0" y="67076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rot="20204833">
              <a:off x="7356512" y="4726367"/>
              <a:ext cx="233902" cy="73360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13168 w 537280"/>
                <a:gd name="connsiteY3" fmla="*/ 950744 h 1053428"/>
                <a:gd name="connsiteX4" fmla="*/ 0 w 537280"/>
                <a:gd name="connsiteY4" fmla="*/ 0 h 1053428"/>
                <a:gd name="connsiteX0" fmla="*/ 26829 w 524112"/>
                <a:gd name="connsiteY0" fmla="*/ 0 h 1025875"/>
                <a:gd name="connsiteX1" fmla="*/ 230874 w 524112"/>
                <a:gd name="connsiteY1" fmla="*/ 9815 h 1025875"/>
                <a:gd name="connsiteX2" fmla="*/ 524112 w 524112"/>
                <a:gd name="connsiteY2" fmla="*/ 1025875 h 1025875"/>
                <a:gd name="connsiteX3" fmla="*/ 0 w 524112"/>
                <a:gd name="connsiteY3" fmla="*/ 923191 h 1025875"/>
                <a:gd name="connsiteX4" fmla="*/ 26829 w 524112"/>
                <a:gd name="connsiteY4" fmla="*/ 0 h 1025875"/>
                <a:gd name="connsiteX0" fmla="*/ 26829 w 524112"/>
                <a:gd name="connsiteY0" fmla="*/ 0 h 1025875"/>
                <a:gd name="connsiteX1" fmla="*/ 229575 w 524112"/>
                <a:gd name="connsiteY1" fmla="*/ 61092 h 1025875"/>
                <a:gd name="connsiteX2" fmla="*/ 524112 w 524112"/>
                <a:gd name="connsiteY2" fmla="*/ 1025875 h 1025875"/>
                <a:gd name="connsiteX3" fmla="*/ 0 w 524112"/>
                <a:gd name="connsiteY3" fmla="*/ 923191 h 1025875"/>
                <a:gd name="connsiteX4" fmla="*/ 26829 w 524112"/>
                <a:gd name="connsiteY4" fmla="*/ 0 h 1025875"/>
                <a:gd name="connsiteX0" fmla="*/ 26829 w 251523"/>
                <a:gd name="connsiteY0" fmla="*/ 0 h 960581"/>
                <a:gd name="connsiteX1" fmla="*/ 229575 w 251523"/>
                <a:gd name="connsiteY1" fmla="*/ 61092 h 960581"/>
                <a:gd name="connsiteX2" fmla="*/ 251523 w 251523"/>
                <a:gd name="connsiteY2" fmla="*/ 960581 h 960581"/>
                <a:gd name="connsiteX3" fmla="*/ 0 w 251523"/>
                <a:gd name="connsiteY3" fmla="*/ 923191 h 960581"/>
                <a:gd name="connsiteX4" fmla="*/ 26829 w 251523"/>
                <a:gd name="connsiteY4" fmla="*/ 0 h 960581"/>
                <a:gd name="connsiteX0" fmla="*/ 25530 w 251523"/>
                <a:gd name="connsiteY0" fmla="*/ 0 h 909304"/>
                <a:gd name="connsiteX1" fmla="*/ 229575 w 251523"/>
                <a:gd name="connsiteY1" fmla="*/ 9815 h 909304"/>
                <a:gd name="connsiteX2" fmla="*/ 251523 w 251523"/>
                <a:gd name="connsiteY2" fmla="*/ 909304 h 909304"/>
                <a:gd name="connsiteX3" fmla="*/ 0 w 251523"/>
                <a:gd name="connsiteY3" fmla="*/ 871914 h 909304"/>
                <a:gd name="connsiteX4" fmla="*/ 25530 w 251523"/>
                <a:gd name="connsiteY4" fmla="*/ 0 h 909304"/>
                <a:gd name="connsiteX0" fmla="*/ 25530 w 251523"/>
                <a:gd name="connsiteY0" fmla="*/ 55204 h 964508"/>
                <a:gd name="connsiteX1" fmla="*/ 247146 w 251523"/>
                <a:gd name="connsiteY1" fmla="*/ 0 h 964508"/>
                <a:gd name="connsiteX2" fmla="*/ 251523 w 251523"/>
                <a:gd name="connsiteY2" fmla="*/ 964508 h 964508"/>
                <a:gd name="connsiteX3" fmla="*/ 0 w 251523"/>
                <a:gd name="connsiteY3" fmla="*/ 927118 h 964508"/>
                <a:gd name="connsiteX4" fmla="*/ 25530 w 251523"/>
                <a:gd name="connsiteY4" fmla="*/ 55204 h 964508"/>
                <a:gd name="connsiteX0" fmla="*/ 25530 w 247146"/>
                <a:gd name="connsiteY0" fmla="*/ 55204 h 958219"/>
                <a:gd name="connsiteX1" fmla="*/ 247146 w 247146"/>
                <a:gd name="connsiteY1" fmla="*/ 0 h 958219"/>
                <a:gd name="connsiteX2" fmla="*/ 212757 w 247146"/>
                <a:gd name="connsiteY2" fmla="*/ 958219 h 958219"/>
                <a:gd name="connsiteX3" fmla="*/ 0 w 247146"/>
                <a:gd name="connsiteY3" fmla="*/ 927118 h 958219"/>
                <a:gd name="connsiteX4" fmla="*/ 25530 w 247146"/>
                <a:gd name="connsiteY4" fmla="*/ 55204 h 958219"/>
                <a:gd name="connsiteX0" fmla="*/ 55166 w 247146"/>
                <a:gd name="connsiteY0" fmla="*/ 129500 h 958219"/>
                <a:gd name="connsiteX1" fmla="*/ 247146 w 247146"/>
                <a:gd name="connsiteY1" fmla="*/ 0 h 958219"/>
                <a:gd name="connsiteX2" fmla="*/ 212757 w 247146"/>
                <a:gd name="connsiteY2" fmla="*/ 958219 h 958219"/>
                <a:gd name="connsiteX3" fmla="*/ 0 w 247146"/>
                <a:gd name="connsiteY3" fmla="*/ 927118 h 958219"/>
                <a:gd name="connsiteX4" fmla="*/ 55166 w 247146"/>
                <a:gd name="connsiteY4" fmla="*/ 129500 h 958219"/>
                <a:gd name="connsiteX0" fmla="*/ 55166 w 266836"/>
                <a:gd name="connsiteY0" fmla="*/ 8177 h 836896"/>
                <a:gd name="connsiteX1" fmla="*/ 266836 w 266836"/>
                <a:gd name="connsiteY1" fmla="*/ 0 h 836896"/>
                <a:gd name="connsiteX2" fmla="*/ 212757 w 266836"/>
                <a:gd name="connsiteY2" fmla="*/ 836896 h 836896"/>
                <a:gd name="connsiteX3" fmla="*/ 0 w 266836"/>
                <a:gd name="connsiteY3" fmla="*/ 805795 h 836896"/>
                <a:gd name="connsiteX4" fmla="*/ 55166 w 266836"/>
                <a:gd name="connsiteY4" fmla="*/ 8177 h 836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36" h="836896">
                  <a:moveTo>
                    <a:pt x="55166" y="8177"/>
                  </a:moveTo>
                  <a:lnTo>
                    <a:pt x="266836" y="0"/>
                  </a:lnTo>
                  <a:lnTo>
                    <a:pt x="212757" y="836896"/>
                  </a:lnTo>
                  <a:lnTo>
                    <a:pt x="0" y="805795"/>
                  </a:lnTo>
                  <a:lnTo>
                    <a:pt x="55166" y="817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Freeform 36"/>
            <p:cNvSpPr/>
            <p:nvPr/>
          </p:nvSpPr>
          <p:spPr>
            <a:xfrm rot="20204833">
              <a:off x="7572413" y="4727355"/>
              <a:ext cx="200068" cy="77122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13168 w 537280"/>
                <a:gd name="connsiteY3" fmla="*/ 950744 h 1053428"/>
                <a:gd name="connsiteX4" fmla="*/ 0 w 537280"/>
                <a:gd name="connsiteY4" fmla="*/ 0 h 1053428"/>
                <a:gd name="connsiteX0" fmla="*/ 26829 w 524112"/>
                <a:gd name="connsiteY0" fmla="*/ 0 h 1025875"/>
                <a:gd name="connsiteX1" fmla="*/ 230874 w 524112"/>
                <a:gd name="connsiteY1" fmla="*/ 9815 h 1025875"/>
                <a:gd name="connsiteX2" fmla="*/ 524112 w 524112"/>
                <a:gd name="connsiteY2" fmla="*/ 1025875 h 1025875"/>
                <a:gd name="connsiteX3" fmla="*/ 0 w 524112"/>
                <a:gd name="connsiteY3" fmla="*/ 923191 h 1025875"/>
                <a:gd name="connsiteX4" fmla="*/ 26829 w 524112"/>
                <a:gd name="connsiteY4" fmla="*/ 0 h 1025875"/>
                <a:gd name="connsiteX0" fmla="*/ 26829 w 524112"/>
                <a:gd name="connsiteY0" fmla="*/ 0 h 1025875"/>
                <a:gd name="connsiteX1" fmla="*/ 229575 w 524112"/>
                <a:gd name="connsiteY1" fmla="*/ 61092 h 1025875"/>
                <a:gd name="connsiteX2" fmla="*/ 524112 w 524112"/>
                <a:gd name="connsiteY2" fmla="*/ 1025875 h 1025875"/>
                <a:gd name="connsiteX3" fmla="*/ 0 w 524112"/>
                <a:gd name="connsiteY3" fmla="*/ 923191 h 1025875"/>
                <a:gd name="connsiteX4" fmla="*/ 26829 w 524112"/>
                <a:gd name="connsiteY4" fmla="*/ 0 h 1025875"/>
                <a:gd name="connsiteX0" fmla="*/ 26829 w 251523"/>
                <a:gd name="connsiteY0" fmla="*/ 0 h 960581"/>
                <a:gd name="connsiteX1" fmla="*/ 229575 w 251523"/>
                <a:gd name="connsiteY1" fmla="*/ 61092 h 960581"/>
                <a:gd name="connsiteX2" fmla="*/ 251523 w 251523"/>
                <a:gd name="connsiteY2" fmla="*/ 960581 h 960581"/>
                <a:gd name="connsiteX3" fmla="*/ 0 w 251523"/>
                <a:gd name="connsiteY3" fmla="*/ 923191 h 960581"/>
                <a:gd name="connsiteX4" fmla="*/ 26829 w 251523"/>
                <a:gd name="connsiteY4" fmla="*/ 0 h 960581"/>
                <a:gd name="connsiteX0" fmla="*/ 25530 w 251523"/>
                <a:gd name="connsiteY0" fmla="*/ 0 h 909304"/>
                <a:gd name="connsiteX1" fmla="*/ 229575 w 251523"/>
                <a:gd name="connsiteY1" fmla="*/ 9815 h 909304"/>
                <a:gd name="connsiteX2" fmla="*/ 251523 w 251523"/>
                <a:gd name="connsiteY2" fmla="*/ 909304 h 909304"/>
                <a:gd name="connsiteX3" fmla="*/ 0 w 251523"/>
                <a:gd name="connsiteY3" fmla="*/ 871914 h 909304"/>
                <a:gd name="connsiteX4" fmla="*/ 25530 w 251523"/>
                <a:gd name="connsiteY4" fmla="*/ 0 h 909304"/>
                <a:gd name="connsiteX0" fmla="*/ 25530 w 251523"/>
                <a:gd name="connsiteY0" fmla="*/ 55204 h 964508"/>
                <a:gd name="connsiteX1" fmla="*/ 247146 w 251523"/>
                <a:gd name="connsiteY1" fmla="*/ 0 h 964508"/>
                <a:gd name="connsiteX2" fmla="*/ 251523 w 251523"/>
                <a:gd name="connsiteY2" fmla="*/ 964508 h 964508"/>
                <a:gd name="connsiteX3" fmla="*/ 0 w 251523"/>
                <a:gd name="connsiteY3" fmla="*/ 927118 h 964508"/>
                <a:gd name="connsiteX4" fmla="*/ 25530 w 251523"/>
                <a:gd name="connsiteY4" fmla="*/ 55204 h 964508"/>
                <a:gd name="connsiteX0" fmla="*/ 25530 w 247146"/>
                <a:gd name="connsiteY0" fmla="*/ 55204 h 958219"/>
                <a:gd name="connsiteX1" fmla="*/ 247146 w 247146"/>
                <a:gd name="connsiteY1" fmla="*/ 0 h 958219"/>
                <a:gd name="connsiteX2" fmla="*/ 212757 w 247146"/>
                <a:gd name="connsiteY2" fmla="*/ 958219 h 958219"/>
                <a:gd name="connsiteX3" fmla="*/ 0 w 247146"/>
                <a:gd name="connsiteY3" fmla="*/ 927118 h 958219"/>
                <a:gd name="connsiteX4" fmla="*/ 25530 w 247146"/>
                <a:gd name="connsiteY4" fmla="*/ 55204 h 958219"/>
                <a:gd name="connsiteX0" fmla="*/ 25530 w 247146"/>
                <a:gd name="connsiteY0" fmla="*/ 55204 h 927118"/>
                <a:gd name="connsiteX1" fmla="*/ 247146 w 247146"/>
                <a:gd name="connsiteY1" fmla="*/ 0 h 927118"/>
                <a:gd name="connsiteX2" fmla="*/ 217954 w 247146"/>
                <a:gd name="connsiteY2" fmla="*/ 753110 h 927118"/>
                <a:gd name="connsiteX3" fmla="*/ 0 w 247146"/>
                <a:gd name="connsiteY3" fmla="*/ 927118 h 927118"/>
                <a:gd name="connsiteX4" fmla="*/ 25530 w 247146"/>
                <a:gd name="connsiteY4" fmla="*/ 55204 h 927118"/>
                <a:gd name="connsiteX0" fmla="*/ 2968 w 224584"/>
                <a:gd name="connsiteY0" fmla="*/ 55204 h 874610"/>
                <a:gd name="connsiteX1" fmla="*/ 224584 w 224584"/>
                <a:gd name="connsiteY1" fmla="*/ 0 h 874610"/>
                <a:gd name="connsiteX2" fmla="*/ 195392 w 224584"/>
                <a:gd name="connsiteY2" fmla="*/ 753110 h 874610"/>
                <a:gd name="connsiteX3" fmla="*/ 0 w 224584"/>
                <a:gd name="connsiteY3" fmla="*/ 874610 h 874610"/>
                <a:gd name="connsiteX4" fmla="*/ 2968 w 224584"/>
                <a:gd name="connsiteY4" fmla="*/ 55204 h 874610"/>
                <a:gd name="connsiteX0" fmla="*/ 2968 w 231118"/>
                <a:gd name="connsiteY0" fmla="*/ 55204 h 940107"/>
                <a:gd name="connsiteX1" fmla="*/ 224584 w 231118"/>
                <a:gd name="connsiteY1" fmla="*/ 0 h 940107"/>
                <a:gd name="connsiteX2" fmla="*/ 231118 w 231118"/>
                <a:gd name="connsiteY2" fmla="*/ 932625 h 940107"/>
                <a:gd name="connsiteX3" fmla="*/ 0 w 231118"/>
                <a:gd name="connsiteY3" fmla="*/ 874610 h 940107"/>
                <a:gd name="connsiteX4" fmla="*/ 2968 w 231118"/>
                <a:gd name="connsiteY4" fmla="*/ 55204 h 940107"/>
                <a:gd name="connsiteX0" fmla="*/ 106 w 228256"/>
                <a:gd name="connsiteY0" fmla="*/ 55204 h 1000873"/>
                <a:gd name="connsiteX1" fmla="*/ 221722 w 228256"/>
                <a:gd name="connsiteY1" fmla="*/ 0 h 1000873"/>
                <a:gd name="connsiteX2" fmla="*/ 228256 w 228256"/>
                <a:gd name="connsiteY2" fmla="*/ 932625 h 1000873"/>
                <a:gd name="connsiteX3" fmla="*/ 4446 w 228256"/>
                <a:gd name="connsiteY3" fmla="*/ 1000873 h 1000873"/>
                <a:gd name="connsiteX4" fmla="*/ 106 w 228256"/>
                <a:gd name="connsiteY4" fmla="*/ 55204 h 1000873"/>
                <a:gd name="connsiteX0" fmla="*/ 11697 w 239847"/>
                <a:gd name="connsiteY0" fmla="*/ 55204 h 945608"/>
                <a:gd name="connsiteX1" fmla="*/ 233313 w 239847"/>
                <a:gd name="connsiteY1" fmla="*/ 0 h 945608"/>
                <a:gd name="connsiteX2" fmla="*/ 239847 w 239847"/>
                <a:gd name="connsiteY2" fmla="*/ 932625 h 945608"/>
                <a:gd name="connsiteX3" fmla="*/ 0 w 239847"/>
                <a:gd name="connsiteY3" fmla="*/ 942681 h 945608"/>
                <a:gd name="connsiteX4" fmla="*/ 11697 w 239847"/>
                <a:gd name="connsiteY4" fmla="*/ 55204 h 945608"/>
                <a:gd name="connsiteX0" fmla="*/ 11697 w 233313"/>
                <a:gd name="connsiteY0" fmla="*/ 55204 h 953079"/>
                <a:gd name="connsiteX1" fmla="*/ 233313 w 233313"/>
                <a:gd name="connsiteY1" fmla="*/ 0 h 953079"/>
                <a:gd name="connsiteX2" fmla="*/ 164333 w 233313"/>
                <a:gd name="connsiteY2" fmla="*/ 941217 h 953079"/>
                <a:gd name="connsiteX3" fmla="*/ 0 w 233313"/>
                <a:gd name="connsiteY3" fmla="*/ 942681 h 953079"/>
                <a:gd name="connsiteX4" fmla="*/ 11697 w 233313"/>
                <a:gd name="connsiteY4" fmla="*/ 55204 h 953079"/>
                <a:gd name="connsiteX0" fmla="*/ 11697 w 248087"/>
                <a:gd name="connsiteY0" fmla="*/ 55204 h 953079"/>
                <a:gd name="connsiteX1" fmla="*/ 233313 w 248087"/>
                <a:gd name="connsiteY1" fmla="*/ 0 h 953079"/>
                <a:gd name="connsiteX2" fmla="*/ 241913 w 248087"/>
                <a:gd name="connsiteY2" fmla="*/ 762132 h 953079"/>
                <a:gd name="connsiteX3" fmla="*/ 164333 w 248087"/>
                <a:gd name="connsiteY3" fmla="*/ 941217 h 953079"/>
                <a:gd name="connsiteX4" fmla="*/ 0 w 248087"/>
                <a:gd name="connsiteY4" fmla="*/ 942681 h 953079"/>
                <a:gd name="connsiteX5" fmla="*/ 11697 w 248087"/>
                <a:gd name="connsiteY5" fmla="*/ 55204 h 953079"/>
                <a:gd name="connsiteX0" fmla="*/ 11697 w 248087"/>
                <a:gd name="connsiteY0" fmla="*/ 55204 h 984696"/>
                <a:gd name="connsiteX1" fmla="*/ 233313 w 248087"/>
                <a:gd name="connsiteY1" fmla="*/ 0 h 984696"/>
                <a:gd name="connsiteX2" fmla="*/ 241913 w 248087"/>
                <a:gd name="connsiteY2" fmla="*/ 762132 h 984696"/>
                <a:gd name="connsiteX3" fmla="*/ 149446 w 248087"/>
                <a:gd name="connsiteY3" fmla="*/ 975861 h 984696"/>
                <a:gd name="connsiteX4" fmla="*/ 0 w 248087"/>
                <a:gd name="connsiteY4" fmla="*/ 942681 h 984696"/>
                <a:gd name="connsiteX5" fmla="*/ 11697 w 248087"/>
                <a:gd name="connsiteY5" fmla="*/ 55204 h 984696"/>
                <a:gd name="connsiteX0" fmla="*/ 40116 w 248087"/>
                <a:gd name="connsiteY0" fmla="*/ 108456 h 984696"/>
                <a:gd name="connsiteX1" fmla="*/ 233313 w 248087"/>
                <a:gd name="connsiteY1" fmla="*/ 0 h 984696"/>
                <a:gd name="connsiteX2" fmla="*/ 241913 w 248087"/>
                <a:gd name="connsiteY2" fmla="*/ 762132 h 984696"/>
                <a:gd name="connsiteX3" fmla="*/ 149446 w 248087"/>
                <a:gd name="connsiteY3" fmla="*/ 975861 h 984696"/>
                <a:gd name="connsiteX4" fmla="*/ 0 w 248087"/>
                <a:gd name="connsiteY4" fmla="*/ 942681 h 984696"/>
                <a:gd name="connsiteX5" fmla="*/ 40116 w 248087"/>
                <a:gd name="connsiteY5" fmla="*/ 108456 h 984696"/>
                <a:gd name="connsiteX0" fmla="*/ 40116 w 247673"/>
                <a:gd name="connsiteY0" fmla="*/ 3575 h 879815"/>
                <a:gd name="connsiteX1" fmla="*/ 228238 w 247673"/>
                <a:gd name="connsiteY1" fmla="*/ 26321 h 879815"/>
                <a:gd name="connsiteX2" fmla="*/ 241913 w 247673"/>
                <a:gd name="connsiteY2" fmla="*/ 657251 h 879815"/>
                <a:gd name="connsiteX3" fmla="*/ 149446 w 247673"/>
                <a:gd name="connsiteY3" fmla="*/ 870980 h 879815"/>
                <a:gd name="connsiteX4" fmla="*/ 0 w 247673"/>
                <a:gd name="connsiteY4" fmla="*/ 837800 h 879815"/>
                <a:gd name="connsiteX5" fmla="*/ 40116 w 247673"/>
                <a:gd name="connsiteY5" fmla="*/ 3575 h 879815"/>
                <a:gd name="connsiteX0" fmla="*/ 40116 w 228238"/>
                <a:gd name="connsiteY0" fmla="*/ 3575 h 879815"/>
                <a:gd name="connsiteX1" fmla="*/ 228238 w 228238"/>
                <a:gd name="connsiteY1" fmla="*/ 26321 h 879815"/>
                <a:gd name="connsiteX2" fmla="*/ 180000 w 228238"/>
                <a:gd name="connsiteY2" fmla="*/ 681949 h 879815"/>
                <a:gd name="connsiteX3" fmla="*/ 149446 w 228238"/>
                <a:gd name="connsiteY3" fmla="*/ 870980 h 879815"/>
                <a:gd name="connsiteX4" fmla="*/ 0 w 228238"/>
                <a:gd name="connsiteY4" fmla="*/ 837800 h 879815"/>
                <a:gd name="connsiteX5" fmla="*/ 40116 w 228238"/>
                <a:gd name="connsiteY5" fmla="*/ 3575 h 87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238" h="879815">
                  <a:moveTo>
                    <a:pt x="40116" y="3575"/>
                  </a:moveTo>
                  <a:cubicBezTo>
                    <a:pt x="113988" y="-14826"/>
                    <a:pt x="154366" y="44722"/>
                    <a:pt x="228238" y="26321"/>
                  </a:cubicBezTo>
                  <a:cubicBezTo>
                    <a:pt x="203858" y="296018"/>
                    <a:pt x="204380" y="412252"/>
                    <a:pt x="180000" y="681949"/>
                  </a:cubicBezTo>
                  <a:lnTo>
                    <a:pt x="149446" y="870980"/>
                  </a:lnTo>
                  <a:cubicBezTo>
                    <a:pt x="84315" y="911480"/>
                    <a:pt x="65131" y="797300"/>
                    <a:pt x="0" y="837800"/>
                  </a:cubicBezTo>
                  <a:cubicBezTo>
                    <a:pt x="989" y="564665"/>
                    <a:pt x="39127" y="276710"/>
                    <a:pt x="40116" y="3575"/>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Freeform 37"/>
            <p:cNvSpPr/>
            <p:nvPr/>
          </p:nvSpPr>
          <p:spPr>
            <a:xfrm>
              <a:off x="7635643" y="4752055"/>
              <a:ext cx="655271" cy="65965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7129 h 475323"/>
                <a:gd name="connsiteX1" fmla="*/ 290238 w 429053"/>
                <a:gd name="connsiteY1" fmla="*/ 0 h 475323"/>
                <a:gd name="connsiteX2" fmla="*/ 429053 w 429053"/>
                <a:gd name="connsiteY2" fmla="*/ 443863 h 475323"/>
                <a:gd name="connsiteX3" fmla="*/ 241251 w 429053"/>
                <a:gd name="connsiteY3" fmla="*/ 475323 h 475323"/>
                <a:gd name="connsiteX4" fmla="*/ 0 w 429053"/>
                <a:gd name="connsiteY4" fmla="*/ 7129 h 475323"/>
                <a:gd name="connsiteX0" fmla="*/ 0 w 325358"/>
                <a:gd name="connsiteY0" fmla="*/ 7129 h 594691"/>
                <a:gd name="connsiteX1" fmla="*/ 290238 w 325358"/>
                <a:gd name="connsiteY1" fmla="*/ 0 h 594691"/>
                <a:gd name="connsiteX2" fmla="*/ 325358 w 325358"/>
                <a:gd name="connsiteY2" fmla="*/ 594691 h 594691"/>
                <a:gd name="connsiteX3" fmla="*/ 241251 w 325358"/>
                <a:gd name="connsiteY3" fmla="*/ 475323 h 594691"/>
                <a:gd name="connsiteX4" fmla="*/ 0 w 325358"/>
                <a:gd name="connsiteY4" fmla="*/ 7129 h 594691"/>
                <a:gd name="connsiteX0" fmla="*/ 0 w 410199"/>
                <a:gd name="connsiteY0" fmla="*/ 0 h 615843"/>
                <a:gd name="connsiteX1" fmla="*/ 375079 w 410199"/>
                <a:gd name="connsiteY1" fmla="*/ 21152 h 615843"/>
                <a:gd name="connsiteX2" fmla="*/ 410199 w 410199"/>
                <a:gd name="connsiteY2" fmla="*/ 615843 h 615843"/>
                <a:gd name="connsiteX3" fmla="*/ 326092 w 410199"/>
                <a:gd name="connsiteY3" fmla="*/ 496475 h 615843"/>
                <a:gd name="connsiteX4" fmla="*/ 0 w 410199"/>
                <a:gd name="connsiteY4" fmla="*/ 0 h 615843"/>
                <a:gd name="connsiteX0" fmla="*/ 0 w 410199"/>
                <a:gd name="connsiteY0" fmla="*/ 0 h 619023"/>
                <a:gd name="connsiteX1" fmla="*/ 375079 w 410199"/>
                <a:gd name="connsiteY1" fmla="*/ 21152 h 619023"/>
                <a:gd name="connsiteX2" fmla="*/ 410199 w 410199"/>
                <a:gd name="connsiteY2" fmla="*/ 615843 h 619023"/>
                <a:gd name="connsiteX3" fmla="*/ 269531 w 410199"/>
                <a:gd name="connsiteY3" fmla="*/ 619023 h 619023"/>
                <a:gd name="connsiteX4" fmla="*/ 0 w 410199"/>
                <a:gd name="connsiteY4" fmla="*/ 0 h 619023"/>
                <a:gd name="connsiteX0" fmla="*/ 0 w 410199"/>
                <a:gd name="connsiteY0" fmla="*/ 0 h 842087"/>
                <a:gd name="connsiteX1" fmla="*/ 375079 w 410199"/>
                <a:gd name="connsiteY1" fmla="*/ 21152 h 842087"/>
                <a:gd name="connsiteX2" fmla="*/ 410199 w 410199"/>
                <a:gd name="connsiteY2" fmla="*/ 842087 h 842087"/>
                <a:gd name="connsiteX3" fmla="*/ 269531 w 410199"/>
                <a:gd name="connsiteY3" fmla="*/ 619023 h 842087"/>
                <a:gd name="connsiteX4" fmla="*/ 0 w 410199"/>
                <a:gd name="connsiteY4" fmla="*/ 0 h 842087"/>
                <a:gd name="connsiteX0" fmla="*/ 0 w 766714"/>
                <a:gd name="connsiteY0" fmla="*/ 0 h 842087"/>
                <a:gd name="connsiteX1" fmla="*/ 375079 w 766714"/>
                <a:gd name="connsiteY1" fmla="*/ 21152 h 842087"/>
                <a:gd name="connsiteX2" fmla="*/ 766714 w 766714"/>
                <a:gd name="connsiteY2" fmla="*/ 794936 h 842087"/>
                <a:gd name="connsiteX3" fmla="*/ 410199 w 766714"/>
                <a:gd name="connsiteY3" fmla="*/ 842087 h 842087"/>
                <a:gd name="connsiteX4" fmla="*/ 269531 w 766714"/>
                <a:gd name="connsiteY4" fmla="*/ 619023 h 842087"/>
                <a:gd name="connsiteX5" fmla="*/ 0 w 766714"/>
                <a:gd name="connsiteY5" fmla="*/ 0 h 842087"/>
                <a:gd name="connsiteX0" fmla="*/ 0 w 766714"/>
                <a:gd name="connsiteY0" fmla="*/ 0 h 842087"/>
                <a:gd name="connsiteX1" fmla="*/ 761578 w 766714"/>
                <a:gd name="connsiteY1" fmla="*/ 30579 h 842087"/>
                <a:gd name="connsiteX2" fmla="*/ 766714 w 766714"/>
                <a:gd name="connsiteY2" fmla="*/ 794936 h 842087"/>
                <a:gd name="connsiteX3" fmla="*/ 410199 w 766714"/>
                <a:gd name="connsiteY3" fmla="*/ 842087 h 842087"/>
                <a:gd name="connsiteX4" fmla="*/ 269531 w 766714"/>
                <a:gd name="connsiteY4" fmla="*/ 619023 h 842087"/>
                <a:gd name="connsiteX5" fmla="*/ 0 w 766714"/>
                <a:gd name="connsiteY5" fmla="*/ 0 h 842087"/>
                <a:gd name="connsiteX0" fmla="*/ 0 w 766714"/>
                <a:gd name="connsiteY0" fmla="*/ 0 h 842087"/>
                <a:gd name="connsiteX1" fmla="*/ 761578 w 766714"/>
                <a:gd name="connsiteY1" fmla="*/ 30579 h 842087"/>
                <a:gd name="connsiteX2" fmla="*/ 766714 w 766714"/>
                <a:gd name="connsiteY2" fmla="*/ 794936 h 842087"/>
                <a:gd name="connsiteX3" fmla="*/ 410199 w 766714"/>
                <a:gd name="connsiteY3" fmla="*/ 842087 h 842087"/>
                <a:gd name="connsiteX4" fmla="*/ 257666 w 766714"/>
                <a:gd name="connsiteY4" fmla="*/ 776082 h 842087"/>
                <a:gd name="connsiteX5" fmla="*/ 269531 w 766714"/>
                <a:gd name="connsiteY5" fmla="*/ 619023 h 842087"/>
                <a:gd name="connsiteX6" fmla="*/ 0 w 766714"/>
                <a:gd name="connsiteY6" fmla="*/ 0 h 842087"/>
                <a:gd name="connsiteX0" fmla="*/ 0 w 766714"/>
                <a:gd name="connsiteY0" fmla="*/ 0 h 842087"/>
                <a:gd name="connsiteX1" fmla="*/ 761578 w 766714"/>
                <a:gd name="connsiteY1" fmla="*/ 30579 h 842087"/>
                <a:gd name="connsiteX2" fmla="*/ 766714 w 766714"/>
                <a:gd name="connsiteY2" fmla="*/ 794936 h 842087"/>
                <a:gd name="connsiteX3" fmla="*/ 410199 w 766714"/>
                <a:gd name="connsiteY3" fmla="*/ 842087 h 842087"/>
                <a:gd name="connsiteX4" fmla="*/ 257666 w 766714"/>
                <a:gd name="connsiteY4" fmla="*/ 776082 h 842087"/>
                <a:gd name="connsiteX5" fmla="*/ 212971 w 766714"/>
                <a:gd name="connsiteY5" fmla="*/ 581315 h 842087"/>
                <a:gd name="connsiteX6" fmla="*/ 0 w 766714"/>
                <a:gd name="connsiteY6" fmla="*/ 0 h 842087"/>
                <a:gd name="connsiteX0" fmla="*/ 0 w 738433"/>
                <a:gd name="connsiteY0" fmla="*/ 54262 h 811508"/>
                <a:gd name="connsiteX1" fmla="*/ 733297 w 738433"/>
                <a:gd name="connsiteY1" fmla="*/ 0 h 811508"/>
                <a:gd name="connsiteX2" fmla="*/ 738433 w 738433"/>
                <a:gd name="connsiteY2" fmla="*/ 764357 h 811508"/>
                <a:gd name="connsiteX3" fmla="*/ 381918 w 738433"/>
                <a:gd name="connsiteY3" fmla="*/ 811508 h 811508"/>
                <a:gd name="connsiteX4" fmla="*/ 229385 w 738433"/>
                <a:gd name="connsiteY4" fmla="*/ 745503 h 811508"/>
                <a:gd name="connsiteX5" fmla="*/ 184690 w 738433"/>
                <a:gd name="connsiteY5" fmla="*/ 550736 h 811508"/>
                <a:gd name="connsiteX6" fmla="*/ 0 w 738433"/>
                <a:gd name="connsiteY6" fmla="*/ 54262 h 811508"/>
                <a:gd name="connsiteX0" fmla="*/ 0 w 761657"/>
                <a:gd name="connsiteY0" fmla="*/ 44835 h 802081"/>
                <a:gd name="connsiteX1" fmla="*/ 761578 w 761657"/>
                <a:gd name="connsiteY1" fmla="*/ 0 h 802081"/>
                <a:gd name="connsiteX2" fmla="*/ 738433 w 761657"/>
                <a:gd name="connsiteY2" fmla="*/ 754930 h 802081"/>
                <a:gd name="connsiteX3" fmla="*/ 381918 w 761657"/>
                <a:gd name="connsiteY3" fmla="*/ 802081 h 802081"/>
                <a:gd name="connsiteX4" fmla="*/ 229385 w 761657"/>
                <a:gd name="connsiteY4" fmla="*/ 736076 h 802081"/>
                <a:gd name="connsiteX5" fmla="*/ 184690 w 761657"/>
                <a:gd name="connsiteY5" fmla="*/ 541309 h 802081"/>
                <a:gd name="connsiteX6" fmla="*/ 0 w 761657"/>
                <a:gd name="connsiteY6" fmla="*/ 44835 h 802081"/>
                <a:gd name="connsiteX0" fmla="*/ 0 w 776140"/>
                <a:gd name="connsiteY0" fmla="*/ 44835 h 802081"/>
                <a:gd name="connsiteX1" fmla="*/ 761578 w 776140"/>
                <a:gd name="connsiteY1" fmla="*/ 0 h 802081"/>
                <a:gd name="connsiteX2" fmla="*/ 776140 w 776140"/>
                <a:gd name="connsiteY2" fmla="*/ 726650 h 802081"/>
                <a:gd name="connsiteX3" fmla="*/ 381918 w 776140"/>
                <a:gd name="connsiteY3" fmla="*/ 802081 h 802081"/>
                <a:gd name="connsiteX4" fmla="*/ 229385 w 776140"/>
                <a:gd name="connsiteY4" fmla="*/ 736076 h 802081"/>
                <a:gd name="connsiteX5" fmla="*/ 184690 w 776140"/>
                <a:gd name="connsiteY5" fmla="*/ 541309 h 802081"/>
                <a:gd name="connsiteX6" fmla="*/ 0 w 776140"/>
                <a:gd name="connsiteY6" fmla="*/ 44835 h 802081"/>
                <a:gd name="connsiteX0" fmla="*/ 0 w 761822"/>
                <a:gd name="connsiteY0" fmla="*/ 44835 h 802081"/>
                <a:gd name="connsiteX1" fmla="*/ 761578 w 761822"/>
                <a:gd name="connsiteY1" fmla="*/ 0 h 802081"/>
                <a:gd name="connsiteX2" fmla="*/ 757090 w 761822"/>
                <a:gd name="connsiteY2" fmla="*/ 729032 h 802081"/>
                <a:gd name="connsiteX3" fmla="*/ 381918 w 761822"/>
                <a:gd name="connsiteY3" fmla="*/ 802081 h 802081"/>
                <a:gd name="connsiteX4" fmla="*/ 229385 w 761822"/>
                <a:gd name="connsiteY4" fmla="*/ 736076 h 802081"/>
                <a:gd name="connsiteX5" fmla="*/ 184690 w 761822"/>
                <a:gd name="connsiteY5" fmla="*/ 541309 h 802081"/>
                <a:gd name="connsiteX6" fmla="*/ 0 w 761822"/>
                <a:gd name="connsiteY6" fmla="*/ 44835 h 802081"/>
                <a:gd name="connsiteX0" fmla="*/ 0 w 761822"/>
                <a:gd name="connsiteY0" fmla="*/ 44835 h 752074"/>
                <a:gd name="connsiteX1" fmla="*/ 761578 w 761822"/>
                <a:gd name="connsiteY1" fmla="*/ 0 h 752074"/>
                <a:gd name="connsiteX2" fmla="*/ 757090 w 761822"/>
                <a:gd name="connsiteY2" fmla="*/ 729032 h 752074"/>
                <a:gd name="connsiteX3" fmla="*/ 379536 w 761822"/>
                <a:gd name="connsiteY3" fmla="*/ 752074 h 752074"/>
                <a:gd name="connsiteX4" fmla="*/ 229385 w 761822"/>
                <a:gd name="connsiteY4" fmla="*/ 736076 h 752074"/>
                <a:gd name="connsiteX5" fmla="*/ 184690 w 761822"/>
                <a:gd name="connsiteY5" fmla="*/ 541309 h 752074"/>
                <a:gd name="connsiteX6" fmla="*/ 0 w 761822"/>
                <a:gd name="connsiteY6" fmla="*/ 44835 h 752074"/>
                <a:gd name="connsiteX0" fmla="*/ 0 w 761822"/>
                <a:gd name="connsiteY0" fmla="*/ 44835 h 752539"/>
                <a:gd name="connsiteX1" fmla="*/ 761578 w 761822"/>
                <a:gd name="connsiteY1" fmla="*/ 0 h 752539"/>
                <a:gd name="connsiteX2" fmla="*/ 757090 w 761822"/>
                <a:gd name="connsiteY2" fmla="*/ 729032 h 752539"/>
                <a:gd name="connsiteX3" fmla="*/ 379536 w 761822"/>
                <a:gd name="connsiteY3" fmla="*/ 752074 h 752539"/>
                <a:gd name="connsiteX4" fmla="*/ 229385 w 761822"/>
                <a:gd name="connsiteY4" fmla="*/ 736076 h 752539"/>
                <a:gd name="connsiteX5" fmla="*/ 184690 w 761822"/>
                <a:gd name="connsiteY5" fmla="*/ 541309 h 752539"/>
                <a:gd name="connsiteX6" fmla="*/ 0 w 761822"/>
                <a:gd name="connsiteY6" fmla="*/ 44835 h 752539"/>
                <a:gd name="connsiteX0" fmla="*/ 0 w 742772"/>
                <a:gd name="connsiteY0" fmla="*/ 49598 h 752539"/>
                <a:gd name="connsiteX1" fmla="*/ 742528 w 742772"/>
                <a:gd name="connsiteY1" fmla="*/ 0 h 752539"/>
                <a:gd name="connsiteX2" fmla="*/ 738040 w 742772"/>
                <a:gd name="connsiteY2" fmla="*/ 729032 h 752539"/>
                <a:gd name="connsiteX3" fmla="*/ 360486 w 742772"/>
                <a:gd name="connsiteY3" fmla="*/ 752074 h 752539"/>
                <a:gd name="connsiteX4" fmla="*/ 210335 w 742772"/>
                <a:gd name="connsiteY4" fmla="*/ 736076 h 752539"/>
                <a:gd name="connsiteX5" fmla="*/ 165640 w 742772"/>
                <a:gd name="connsiteY5" fmla="*/ 541309 h 752539"/>
                <a:gd name="connsiteX6" fmla="*/ 0 w 742772"/>
                <a:gd name="connsiteY6" fmla="*/ 49598 h 752539"/>
                <a:gd name="connsiteX0" fmla="*/ 0 w 747534"/>
                <a:gd name="connsiteY0" fmla="*/ 35310 h 752539"/>
                <a:gd name="connsiteX1" fmla="*/ 747290 w 747534"/>
                <a:gd name="connsiteY1" fmla="*/ 0 h 752539"/>
                <a:gd name="connsiteX2" fmla="*/ 742802 w 747534"/>
                <a:gd name="connsiteY2" fmla="*/ 729032 h 752539"/>
                <a:gd name="connsiteX3" fmla="*/ 365248 w 747534"/>
                <a:gd name="connsiteY3" fmla="*/ 752074 h 752539"/>
                <a:gd name="connsiteX4" fmla="*/ 215097 w 747534"/>
                <a:gd name="connsiteY4" fmla="*/ 736076 h 752539"/>
                <a:gd name="connsiteX5" fmla="*/ 170402 w 747534"/>
                <a:gd name="connsiteY5" fmla="*/ 541309 h 752539"/>
                <a:gd name="connsiteX6" fmla="*/ 0 w 747534"/>
                <a:gd name="connsiteY6" fmla="*/ 35310 h 75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7534" h="752539">
                  <a:moveTo>
                    <a:pt x="0" y="35310"/>
                  </a:moveTo>
                  <a:lnTo>
                    <a:pt x="747290" y="0"/>
                  </a:lnTo>
                  <a:cubicBezTo>
                    <a:pt x="749002" y="213936"/>
                    <a:pt x="741090" y="515096"/>
                    <a:pt x="742802" y="729032"/>
                  </a:cubicBezTo>
                  <a:lnTo>
                    <a:pt x="365248" y="752074"/>
                  </a:lnTo>
                  <a:cubicBezTo>
                    <a:pt x="322874" y="725507"/>
                    <a:pt x="240803" y="776931"/>
                    <a:pt x="215097" y="736076"/>
                  </a:cubicBezTo>
                  <a:lnTo>
                    <a:pt x="170402" y="541309"/>
                  </a:lnTo>
                  <a:lnTo>
                    <a:pt x="0" y="3531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Freeform 38"/>
            <p:cNvSpPr/>
            <p:nvPr/>
          </p:nvSpPr>
          <p:spPr>
            <a:xfrm rot="195268">
              <a:off x="1693881" y="4719953"/>
              <a:ext cx="629529" cy="1040518"/>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57225"/>
                <a:gd name="connsiteY0" fmla="*/ 47625 h 1145381"/>
                <a:gd name="connsiteX1" fmla="*/ 200025 w 657225"/>
                <a:gd name="connsiteY1" fmla="*/ 0 h 1145381"/>
                <a:gd name="connsiteX2" fmla="*/ 657225 w 657225"/>
                <a:gd name="connsiteY2" fmla="*/ 971550 h 1145381"/>
                <a:gd name="connsiteX3" fmla="*/ 507206 w 657225"/>
                <a:gd name="connsiteY3" fmla="*/ 1145381 h 1145381"/>
                <a:gd name="connsiteX4" fmla="*/ 0 w 65722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 name="connsiteX0" fmla="*/ 0 w 732593"/>
                <a:gd name="connsiteY0" fmla="*/ 47625 h 1145381"/>
                <a:gd name="connsiteX1" fmla="*/ 200025 w 732593"/>
                <a:gd name="connsiteY1" fmla="*/ 0 h 1145381"/>
                <a:gd name="connsiteX2" fmla="*/ 732593 w 732593"/>
                <a:gd name="connsiteY2" fmla="*/ 1064832 h 1145381"/>
                <a:gd name="connsiteX3" fmla="*/ 507206 w 732593"/>
                <a:gd name="connsiteY3" fmla="*/ 1145381 h 1145381"/>
                <a:gd name="connsiteX4" fmla="*/ 0 w 732593"/>
                <a:gd name="connsiteY4" fmla="*/ 47625 h 1145381"/>
                <a:gd name="connsiteX0" fmla="*/ 0 w 732593"/>
                <a:gd name="connsiteY0" fmla="*/ 47625 h 1190834"/>
                <a:gd name="connsiteX1" fmla="*/ 200025 w 732593"/>
                <a:gd name="connsiteY1" fmla="*/ 0 h 1190834"/>
                <a:gd name="connsiteX2" fmla="*/ 732593 w 732593"/>
                <a:gd name="connsiteY2" fmla="*/ 1064832 h 1190834"/>
                <a:gd name="connsiteX3" fmla="*/ 538117 w 732593"/>
                <a:gd name="connsiteY3" fmla="*/ 1190834 h 1190834"/>
                <a:gd name="connsiteX4" fmla="*/ 0 w 732593"/>
                <a:gd name="connsiteY4" fmla="*/ 47625 h 1190834"/>
                <a:gd name="connsiteX0" fmla="*/ 0 w 727463"/>
                <a:gd name="connsiteY0" fmla="*/ 47625 h 1190834"/>
                <a:gd name="connsiteX1" fmla="*/ 200025 w 727463"/>
                <a:gd name="connsiteY1" fmla="*/ 0 h 1190834"/>
                <a:gd name="connsiteX2" fmla="*/ 727463 w 727463"/>
                <a:gd name="connsiteY2" fmla="*/ 1140659 h 1190834"/>
                <a:gd name="connsiteX3" fmla="*/ 538117 w 727463"/>
                <a:gd name="connsiteY3" fmla="*/ 1190834 h 1190834"/>
                <a:gd name="connsiteX4" fmla="*/ 0 w 727463"/>
                <a:gd name="connsiteY4" fmla="*/ 47625 h 1190834"/>
                <a:gd name="connsiteX0" fmla="*/ 0 w 718168"/>
                <a:gd name="connsiteY0" fmla="*/ 85258 h 1190834"/>
                <a:gd name="connsiteX1" fmla="*/ 190730 w 718168"/>
                <a:gd name="connsiteY1" fmla="*/ 0 h 1190834"/>
                <a:gd name="connsiteX2" fmla="*/ 718168 w 718168"/>
                <a:gd name="connsiteY2" fmla="*/ 1140659 h 1190834"/>
                <a:gd name="connsiteX3" fmla="*/ 528822 w 718168"/>
                <a:gd name="connsiteY3" fmla="*/ 1190834 h 1190834"/>
                <a:gd name="connsiteX4" fmla="*/ 0 w 718168"/>
                <a:gd name="connsiteY4" fmla="*/ 85258 h 1190834"/>
                <a:gd name="connsiteX0" fmla="*/ 0 w 718168"/>
                <a:gd name="connsiteY0" fmla="*/ 85258 h 1187025"/>
                <a:gd name="connsiteX1" fmla="*/ 190730 w 718168"/>
                <a:gd name="connsiteY1" fmla="*/ 0 h 1187025"/>
                <a:gd name="connsiteX2" fmla="*/ 718168 w 718168"/>
                <a:gd name="connsiteY2" fmla="*/ 1140659 h 1187025"/>
                <a:gd name="connsiteX3" fmla="*/ 511910 w 718168"/>
                <a:gd name="connsiteY3" fmla="*/ 1187025 h 1187025"/>
                <a:gd name="connsiteX4" fmla="*/ 0 w 718168"/>
                <a:gd name="connsiteY4" fmla="*/ 85258 h 1187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68" h="1187025">
                  <a:moveTo>
                    <a:pt x="0" y="85258"/>
                  </a:moveTo>
                  <a:lnTo>
                    <a:pt x="190730" y="0"/>
                  </a:lnTo>
                  <a:cubicBezTo>
                    <a:pt x="290742" y="192087"/>
                    <a:pt x="621331" y="926347"/>
                    <a:pt x="718168" y="1140659"/>
                  </a:cubicBezTo>
                  <a:lnTo>
                    <a:pt x="511910" y="1187025"/>
                  </a:lnTo>
                  <a:lnTo>
                    <a:pt x="0" y="8525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Freeform 39"/>
            <p:cNvSpPr/>
            <p:nvPr/>
          </p:nvSpPr>
          <p:spPr>
            <a:xfrm>
              <a:off x="1035428" y="5085224"/>
              <a:ext cx="7255333" cy="1604521"/>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19101 w 8310613"/>
                <a:gd name="connsiteY0" fmla="*/ 1575089 h 1722080"/>
                <a:gd name="connsiteX1" fmla="*/ 876383 w 8310613"/>
                <a:gd name="connsiteY1" fmla="*/ 1364892 h 1722080"/>
                <a:gd name="connsiteX2" fmla="*/ 1676483 w 8310613"/>
                <a:gd name="connsiteY2" fmla="*/ 1107717 h 1722080"/>
                <a:gd name="connsiteX3" fmla="*/ 2190833 w 8310613"/>
                <a:gd name="connsiteY3" fmla="*/ 917217 h 1722080"/>
                <a:gd name="connsiteX4" fmla="*/ 3638633 w 8310613"/>
                <a:gd name="connsiteY4" fmla="*/ 707667 h 1722080"/>
                <a:gd name="connsiteX5" fmla="*/ 4624438 w 8310613"/>
                <a:gd name="connsiteY5" fmla="*/ 498764 h 1722080"/>
                <a:gd name="connsiteX6" fmla="*/ 5243563 w 8310613"/>
                <a:gd name="connsiteY6" fmla="*/ 336839 h 1722080"/>
                <a:gd name="connsiteX7" fmla="*/ 5643613 w 8310613"/>
                <a:gd name="connsiteY7" fmla="*/ 108239 h 1722080"/>
                <a:gd name="connsiteX8" fmla="*/ 5998636 w 8310613"/>
                <a:gd name="connsiteY8" fmla="*/ 0 h 1722080"/>
                <a:gd name="connsiteX9" fmla="*/ 6078299 w 8310613"/>
                <a:gd name="connsiteY9" fmla="*/ 8660 h 1722080"/>
                <a:gd name="connsiteX10" fmla="*/ 6211249 w 8310613"/>
                <a:gd name="connsiteY10" fmla="*/ 110190 h 1722080"/>
                <a:gd name="connsiteX11" fmla="*/ 6481813 w 8310613"/>
                <a:gd name="connsiteY11" fmla="*/ 277957 h 1722080"/>
                <a:gd name="connsiteX12" fmla="*/ 6820384 w 8310613"/>
                <a:gd name="connsiteY12" fmla="*/ 374939 h 1722080"/>
                <a:gd name="connsiteX13" fmla="*/ 7242947 w 8310613"/>
                <a:gd name="connsiteY13" fmla="*/ 521277 h 1722080"/>
                <a:gd name="connsiteX14" fmla="*/ 7766422 w 8310613"/>
                <a:gd name="connsiteY14" fmla="*/ 580379 h 1722080"/>
                <a:gd name="connsiteX15" fmla="*/ 8310613 w 8310613"/>
                <a:gd name="connsiteY15" fmla="*/ 498764 h 1722080"/>
                <a:gd name="connsiteX16" fmla="*/ 8282038 w 8310613"/>
                <a:gd name="connsiteY16" fmla="*/ 1022639 h 1722080"/>
                <a:gd name="connsiteX17" fmla="*/ 6181808 w 8310613"/>
                <a:gd name="connsiteY17" fmla="*/ 831493 h 1722080"/>
                <a:gd name="connsiteX18" fmla="*/ 4057733 w 8310613"/>
                <a:gd name="connsiteY18" fmla="*/ 1021992 h 1722080"/>
                <a:gd name="connsiteX19" fmla="*/ 1590758 w 8310613"/>
                <a:gd name="connsiteY19" fmla="*/ 1507767 h 1722080"/>
                <a:gd name="connsiteX20" fmla="*/ 11990 w 8310613"/>
                <a:gd name="connsiteY20" fmla="*/ 1722080 h 1722080"/>
                <a:gd name="connsiteX21" fmla="*/ 19101 w 831061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527607 w 8298623"/>
                <a:gd name="connsiteY5" fmla="*/ 376216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26685 w 8298623"/>
                <a:gd name="connsiteY1" fmla="*/ 1223490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263684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93235 w 8298623"/>
                <a:gd name="connsiteY12" fmla="*/ 34665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21396 h 1722080"/>
                <a:gd name="connsiteX12" fmla="*/ 6893235 w 8298623"/>
                <a:gd name="connsiteY12" fmla="*/ 34665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21396 h 1722080"/>
                <a:gd name="connsiteX12" fmla="*/ 6893235 w 8298623"/>
                <a:gd name="connsiteY12" fmla="*/ 346659 h 1722080"/>
                <a:gd name="connsiteX13" fmla="*/ 7325225 w 8298623"/>
                <a:gd name="connsiteY13" fmla="*/ 427009 h 1722080"/>
                <a:gd name="connsiteX14" fmla="*/ 7754432 w 8298623"/>
                <a:gd name="connsiteY14" fmla="*/ 504964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308050"/>
                <a:gd name="connsiteY0" fmla="*/ 1452541 h 1722080"/>
                <a:gd name="connsiteX1" fmla="*/ 826685 w 8308050"/>
                <a:gd name="connsiteY1" fmla="*/ 1223490 h 1722080"/>
                <a:gd name="connsiteX2" fmla="*/ 1598506 w 8308050"/>
                <a:gd name="connsiteY2" fmla="*/ 985168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7111 w 8308050"/>
                <a:gd name="connsiteY0" fmla="*/ 1452541 h 1722080"/>
                <a:gd name="connsiteX1" fmla="*/ 826685 w 8308050"/>
                <a:gd name="connsiteY1" fmla="*/ 1223490 h 1722080"/>
                <a:gd name="connsiteX2" fmla="*/ 1523091 w 8308050"/>
                <a:gd name="connsiteY2" fmla="*/ 843766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7111 w 8308050"/>
                <a:gd name="connsiteY0" fmla="*/ 1452541 h 1722080"/>
                <a:gd name="connsiteX1" fmla="*/ 826685 w 8308050"/>
                <a:gd name="connsiteY1" fmla="*/ 1129222 h 1722080"/>
                <a:gd name="connsiteX2" fmla="*/ 1523091 w 8308050"/>
                <a:gd name="connsiteY2" fmla="*/ 843766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209439 w 8338646"/>
                <a:gd name="connsiteY3" fmla="*/ 775815 h 1722080"/>
                <a:gd name="connsiteX4" fmla="*/ 3723227 w 8338646"/>
                <a:gd name="connsiteY4" fmla="*/ 547411 h 1722080"/>
                <a:gd name="connsiteX5" fmla="*/ 4558203 w 8338646"/>
                <a:gd name="connsiteY5" fmla="*/ 376216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723227 w 8338646"/>
                <a:gd name="connsiteY4" fmla="*/ 547411 h 1722080"/>
                <a:gd name="connsiteX5" fmla="*/ 4558203 w 8338646"/>
                <a:gd name="connsiteY5" fmla="*/ 376216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676093 w 8338646"/>
                <a:gd name="connsiteY4" fmla="*/ 396582 h 1722080"/>
                <a:gd name="connsiteX5" fmla="*/ 4558203 w 8338646"/>
                <a:gd name="connsiteY5" fmla="*/ 376216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676093 w 8338646"/>
                <a:gd name="connsiteY4" fmla="*/ 396582 h 1722080"/>
                <a:gd name="connsiteX5" fmla="*/ 4548776 w 8338646"/>
                <a:gd name="connsiteY5" fmla="*/ 234814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676093 w 8338646"/>
                <a:gd name="connsiteY4" fmla="*/ 396582 h 1722080"/>
                <a:gd name="connsiteX5" fmla="*/ 4548776 w 8338646"/>
                <a:gd name="connsiteY5" fmla="*/ 234814 h 1722080"/>
                <a:gd name="connsiteX6" fmla="*/ 5233888 w 8338646"/>
                <a:gd name="connsiteY6" fmla="*/ 72887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88822 h 1771483"/>
                <a:gd name="connsiteX1" fmla="*/ 857281 w 8338646"/>
                <a:gd name="connsiteY1" fmla="*/ 1178625 h 1771483"/>
                <a:gd name="connsiteX2" fmla="*/ 1553687 w 8338646"/>
                <a:gd name="connsiteY2" fmla="*/ 893169 h 1771483"/>
                <a:gd name="connsiteX3" fmla="*/ 2171732 w 8338646"/>
                <a:gd name="connsiteY3" fmla="*/ 693243 h 1771483"/>
                <a:gd name="connsiteX4" fmla="*/ 3676093 w 8338646"/>
                <a:gd name="connsiteY4" fmla="*/ 445985 h 1771483"/>
                <a:gd name="connsiteX5" fmla="*/ 4548776 w 8338646"/>
                <a:gd name="connsiteY5" fmla="*/ 284217 h 1771483"/>
                <a:gd name="connsiteX6" fmla="*/ 5233888 w 8338646"/>
                <a:gd name="connsiteY6" fmla="*/ 122290 h 1771483"/>
                <a:gd name="connsiteX7" fmla="*/ 5652792 w 8338646"/>
                <a:gd name="connsiteY7" fmla="*/ 6814 h 1771483"/>
                <a:gd name="connsiteX8" fmla="*/ 6017242 w 8338646"/>
                <a:gd name="connsiteY8" fmla="*/ 49403 h 1771483"/>
                <a:gd name="connsiteX9" fmla="*/ 6096905 w 8338646"/>
                <a:gd name="connsiteY9" fmla="*/ 58063 h 1771483"/>
                <a:gd name="connsiteX10" fmla="*/ 6229855 w 8338646"/>
                <a:gd name="connsiteY10" fmla="*/ 159593 h 1771483"/>
                <a:gd name="connsiteX11" fmla="*/ 6500419 w 8338646"/>
                <a:gd name="connsiteY11" fmla="*/ 270799 h 1771483"/>
                <a:gd name="connsiteX12" fmla="*/ 6923831 w 8338646"/>
                <a:gd name="connsiteY12" fmla="*/ 396062 h 1771483"/>
                <a:gd name="connsiteX13" fmla="*/ 7355821 w 8338646"/>
                <a:gd name="connsiteY13" fmla="*/ 476412 h 1771483"/>
                <a:gd name="connsiteX14" fmla="*/ 7785028 w 8338646"/>
                <a:gd name="connsiteY14" fmla="*/ 554367 h 1771483"/>
                <a:gd name="connsiteX15" fmla="*/ 8338646 w 8338646"/>
                <a:gd name="connsiteY15" fmla="*/ 425619 h 1771483"/>
                <a:gd name="connsiteX16" fmla="*/ 8300644 w 8338646"/>
                <a:gd name="connsiteY16" fmla="*/ 1072042 h 1771483"/>
                <a:gd name="connsiteX17" fmla="*/ 6200414 w 8338646"/>
                <a:gd name="connsiteY17" fmla="*/ 880896 h 1771483"/>
                <a:gd name="connsiteX18" fmla="*/ 4076339 w 8338646"/>
                <a:gd name="connsiteY18" fmla="*/ 1071395 h 1771483"/>
                <a:gd name="connsiteX19" fmla="*/ 1609364 w 8338646"/>
                <a:gd name="connsiteY19" fmla="*/ 1557170 h 1771483"/>
                <a:gd name="connsiteX20" fmla="*/ 30596 w 8338646"/>
                <a:gd name="connsiteY20" fmla="*/ 1771483 h 1771483"/>
                <a:gd name="connsiteX21" fmla="*/ 0 w 8338646"/>
                <a:gd name="connsiteY21" fmla="*/ 1388822 h 1771483"/>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096905 w 8338646"/>
                <a:gd name="connsiteY9" fmla="*/ 140635 h 1854055"/>
                <a:gd name="connsiteX10" fmla="*/ 6229855 w 8338646"/>
                <a:gd name="connsiteY10" fmla="*/ 242165 h 1854055"/>
                <a:gd name="connsiteX11" fmla="*/ 6500419 w 8338646"/>
                <a:gd name="connsiteY11" fmla="*/ 353371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229855 w 8338646"/>
                <a:gd name="connsiteY10" fmla="*/ 242165 h 1854055"/>
                <a:gd name="connsiteX11" fmla="*/ 6500419 w 8338646"/>
                <a:gd name="connsiteY11" fmla="*/ 353371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00419 w 8338646"/>
                <a:gd name="connsiteY11" fmla="*/ 353371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03220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03220 h 1854055"/>
                <a:gd name="connsiteX13" fmla="*/ 7384101 w 8338646"/>
                <a:gd name="connsiteY13" fmla="*/ 511850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03220 h 1854055"/>
                <a:gd name="connsiteX13" fmla="*/ 7384101 w 8338646"/>
                <a:gd name="connsiteY13" fmla="*/ 511850 h 1854055"/>
                <a:gd name="connsiteX14" fmla="*/ 7794455 w 8338646"/>
                <a:gd name="connsiteY14" fmla="*/ 514391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00414 w 8300938"/>
                <a:gd name="connsiteY17" fmla="*/ 963468 h 1854055"/>
                <a:gd name="connsiteX18" fmla="*/ 4076339 w 8300938"/>
                <a:gd name="connsiteY18" fmla="*/ 1153967 h 1854055"/>
                <a:gd name="connsiteX19" fmla="*/ 1609364 w 8300938"/>
                <a:gd name="connsiteY19" fmla="*/ 1639742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75828 w 8300938"/>
                <a:gd name="connsiteY17" fmla="*/ 803212 h 1854055"/>
                <a:gd name="connsiteX18" fmla="*/ 4076339 w 8300938"/>
                <a:gd name="connsiteY18" fmla="*/ 1153967 h 1854055"/>
                <a:gd name="connsiteX19" fmla="*/ 1609364 w 8300938"/>
                <a:gd name="connsiteY19" fmla="*/ 1639742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75828 w 8300938"/>
                <a:gd name="connsiteY17" fmla="*/ 803212 h 1854055"/>
                <a:gd name="connsiteX18" fmla="*/ 3982071 w 8300938"/>
                <a:gd name="connsiteY18" fmla="*/ 1012565 h 1854055"/>
                <a:gd name="connsiteX19" fmla="*/ 1609364 w 8300938"/>
                <a:gd name="connsiteY19" fmla="*/ 1639742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75828 w 8300938"/>
                <a:gd name="connsiteY17" fmla="*/ 803212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00678 w 8300938"/>
                <a:gd name="connsiteY4" fmla="*/ 406008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482788 w 8300938"/>
                <a:gd name="connsiteY5" fmla="*/ 225386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482788 w 8300938"/>
                <a:gd name="connsiteY5" fmla="*/ 225386 h 1854055"/>
                <a:gd name="connsiteX6" fmla="*/ 5205607 w 8300938"/>
                <a:gd name="connsiteY6" fmla="*/ 101167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482788 w 8300938"/>
                <a:gd name="connsiteY5" fmla="*/ 225386 h 1854055"/>
                <a:gd name="connsiteX6" fmla="*/ 5205607 w 8300938"/>
                <a:gd name="connsiteY6" fmla="*/ 101167 h 1854055"/>
                <a:gd name="connsiteX7" fmla="*/ 5671646 w 8300938"/>
                <a:gd name="connsiteY7" fmla="*/ 32825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294280 w 8300938"/>
                <a:gd name="connsiteY3" fmla="*/ 596706 h 1854055"/>
                <a:gd name="connsiteX4" fmla="*/ 3600678 w 8300938"/>
                <a:gd name="connsiteY4" fmla="*/ 406008 h 1854055"/>
                <a:gd name="connsiteX5" fmla="*/ 4482788 w 8300938"/>
                <a:gd name="connsiteY5" fmla="*/ 225386 h 1854055"/>
                <a:gd name="connsiteX6" fmla="*/ 5205607 w 8300938"/>
                <a:gd name="connsiteY6" fmla="*/ 101167 h 1854055"/>
                <a:gd name="connsiteX7" fmla="*/ 5671646 w 8300938"/>
                <a:gd name="connsiteY7" fmla="*/ 32825 h 1854055"/>
                <a:gd name="connsiteX8" fmla="*/ 6007816 w 8300938"/>
                <a:gd name="connsiteY8" fmla="*/ 0 h 1854055"/>
                <a:gd name="connsiteX9" fmla="*/ 6162893 w 8300938"/>
                <a:gd name="connsiteY9" fmla="*/ 18086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33550 w 8300938"/>
                <a:gd name="connsiteY10" fmla="*/ 270446 h 1901189"/>
                <a:gd name="connsiteX11" fmla="*/ 6575833 w 8300938"/>
                <a:gd name="connsiteY11" fmla="*/ 343944 h 1901189"/>
                <a:gd name="connsiteX12" fmla="*/ 6923831 w 8300938"/>
                <a:gd name="connsiteY12" fmla="*/ 450354 h 1901189"/>
                <a:gd name="connsiteX13" fmla="*/ 7384101 w 8300938"/>
                <a:gd name="connsiteY13" fmla="*/ 558984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575833 w 8300938"/>
                <a:gd name="connsiteY11" fmla="*/ 343944 h 1901189"/>
                <a:gd name="connsiteX12" fmla="*/ 6923831 w 8300938"/>
                <a:gd name="connsiteY12" fmla="*/ 450354 h 1901189"/>
                <a:gd name="connsiteX13" fmla="*/ 7384101 w 8300938"/>
                <a:gd name="connsiteY13" fmla="*/ 558984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641821 w 8300938"/>
                <a:gd name="connsiteY11" fmla="*/ 249676 h 1901189"/>
                <a:gd name="connsiteX12" fmla="*/ 6923831 w 8300938"/>
                <a:gd name="connsiteY12" fmla="*/ 450354 h 1901189"/>
                <a:gd name="connsiteX13" fmla="*/ 7384101 w 8300938"/>
                <a:gd name="connsiteY13" fmla="*/ 558984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641821 w 8300938"/>
                <a:gd name="connsiteY11" fmla="*/ 249676 h 1901189"/>
                <a:gd name="connsiteX12" fmla="*/ 6999245 w 8300938"/>
                <a:gd name="connsiteY12" fmla="*/ 365513 h 1901189"/>
                <a:gd name="connsiteX13" fmla="*/ 7384101 w 8300938"/>
                <a:gd name="connsiteY13" fmla="*/ 558984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641821 w 8300938"/>
                <a:gd name="connsiteY11" fmla="*/ 249676 h 1901189"/>
                <a:gd name="connsiteX12" fmla="*/ 6999245 w 8300938"/>
                <a:gd name="connsiteY12" fmla="*/ 365513 h 1901189"/>
                <a:gd name="connsiteX13" fmla="*/ 7384101 w 8300938"/>
                <a:gd name="connsiteY13" fmla="*/ 436435 h 1901189"/>
                <a:gd name="connsiteX14" fmla="*/ 7794455 w 8300938"/>
                <a:gd name="connsiteY14" fmla="*/ 561525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938"/>
                <a:gd name="connsiteY0" fmla="*/ 1518528 h 1901189"/>
                <a:gd name="connsiteX1" fmla="*/ 857281 w 8300938"/>
                <a:gd name="connsiteY1" fmla="*/ 1308331 h 1901189"/>
                <a:gd name="connsiteX2" fmla="*/ 1553687 w 8300938"/>
                <a:gd name="connsiteY2" fmla="*/ 1022875 h 1901189"/>
                <a:gd name="connsiteX3" fmla="*/ 2294280 w 8300938"/>
                <a:gd name="connsiteY3" fmla="*/ 643840 h 1901189"/>
                <a:gd name="connsiteX4" fmla="*/ 3600678 w 8300938"/>
                <a:gd name="connsiteY4" fmla="*/ 453142 h 1901189"/>
                <a:gd name="connsiteX5" fmla="*/ 4482788 w 8300938"/>
                <a:gd name="connsiteY5" fmla="*/ 272520 h 1901189"/>
                <a:gd name="connsiteX6" fmla="*/ 5205607 w 8300938"/>
                <a:gd name="connsiteY6" fmla="*/ 148301 h 1901189"/>
                <a:gd name="connsiteX7" fmla="*/ 5671646 w 8300938"/>
                <a:gd name="connsiteY7" fmla="*/ 79959 h 1901189"/>
                <a:gd name="connsiteX8" fmla="*/ 5922975 w 8300938"/>
                <a:gd name="connsiteY8" fmla="*/ 0 h 1901189"/>
                <a:gd name="connsiteX9" fmla="*/ 6162893 w 8300938"/>
                <a:gd name="connsiteY9" fmla="*/ 65220 h 1901189"/>
                <a:gd name="connsiteX10" fmla="*/ 6380684 w 8300938"/>
                <a:gd name="connsiteY10" fmla="*/ 166751 h 1901189"/>
                <a:gd name="connsiteX11" fmla="*/ 6641821 w 8300938"/>
                <a:gd name="connsiteY11" fmla="*/ 249676 h 1901189"/>
                <a:gd name="connsiteX12" fmla="*/ 6999245 w 8300938"/>
                <a:gd name="connsiteY12" fmla="*/ 365513 h 1901189"/>
                <a:gd name="connsiteX13" fmla="*/ 7384101 w 8300938"/>
                <a:gd name="connsiteY13" fmla="*/ 436435 h 1901189"/>
                <a:gd name="connsiteX14" fmla="*/ 7803882 w 8300938"/>
                <a:gd name="connsiteY14" fmla="*/ 372989 h 1901189"/>
                <a:gd name="connsiteX15" fmla="*/ 8300938 w 8300938"/>
                <a:gd name="connsiteY15" fmla="*/ 498764 h 1901189"/>
                <a:gd name="connsiteX16" fmla="*/ 8300644 w 8300938"/>
                <a:gd name="connsiteY16" fmla="*/ 1088626 h 1901189"/>
                <a:gd name="connsiteX17" fmla="*/ 6200413 w 8300938"/>
                <a:gd name="connsiteY17" fmla="*/ 822065 h 1901189"/>
                <a:gd name="connsiteX18" fmla="*/ 3982071 w 8300938"/>
                <a:gd name="connsiteY18" fmla="*/ 1059699 h 1901189"/>
                <a:gd name="connsiteX19" fmla="*/ 1392548 w 8300938"/>
                <a:gd name="connsiteY19" fmla="*/ 1573754 h 1901189"/>
                <a:gd name="connsiteX20" fmla="*/ 30596 w 8300938"/>
                <a:gd name="connsiteY20" fmla="*/ 1901189 h 1901189"/>
                <a:gd name="connsiteX21" fmla="*/ 0 w 8300938"/>
                <a:gd name="connsiteY21" fmla="*/ 1518528 h 1901189"/>
                <a:gd name="connsiteX0" fmla="*/ 0 w 8300644"/>
                <a:gd name="connsiteY0" fmla="*/ 1518528 h 1901189"/>
                <a:gd name="connsiteX1" fmla="*/ 857281 w 8300644"/>
                <a:gd name="connsiteY1" fmla="*/ 1308331 h 1901189"/>
                <a:gd name="connsiteX2" fmla="*/ 1553687 w 8300644"/>
                <a:gd name="connsiteY2" fmla="*/ 1022875 h 1901189"/>
                <a:gd name="connsiteX3" fmla="*/ 2294280 w 8300644"/>
                <a:gd name="connsiteY3" fmla="*/ 643840 h 1901189"/>
                <a:gd name="connsiteX4" fmla="*/ 3600678 w 8300644"/>
                <a:gd name="connsiteY4" fmla="*/ 453142 h 1901189"/>
                <a:gd name="connsiteX5" fmla="*/ 4482788 w 8300644"/>
                <a:gd name="connsiteY5" fmla="*/ 272520 h 1901189"/>
                <a:gd name="connsiteX6" fmla="*/ 5205607 w 8300644"/>
                <a:gd name="connsiteY6" fmla="*/ 148301 h 1901189"/>
                <a:gd name="connsiteX7" fmla="*/ 5671646 w 8300644"/>
                <a:gd name="connsiteY7" fmla="*/ 79959 h 1901189"/>
                <a:gd name="connsiteX8" fmla="*/ 5922975 w 8300644"/>
                <a:gd name="connsiteY8" fmla="*/ 0 h 1901189"/>
                <a:gd name="connsiteX9" fmla="*/ 6162893 w 8300644"/>
                <a:gd name="connsiteY9" fmla="*/ 65220 h 1901189"/>
                <a:gd name="connsiteX10" fmla="*/ 6380684 w 8300644"/>
                <a:gd name="connsiteY10" fmla="*/ 166751 h 1901189"/>
                <a:gd name="connsiteX11" fmla="*/ 6641821 w 8300644"/>
                <a:gd name="connsiteY11" fmla="*/ 249676 h 1901189"/>
                <a:gd name="connsiteX12" fmla="*/ 6999245 w 8300644"/>
                <a:gd name="connsiteY12" fmla="*/ 365513 h 1901189"/>
                <a:gd name="connsiteX13" fmla="*/ 7384101 w 8300644"/>
                <a:gd name="connsiteY13" fmla="*/ 436435 h 1901189"/>
                <a:gd name="connsiteX14" fmla="*/ 7803882 w 8300644"/>
                <a:gd name="connsiteY14" fmla="*/ 372989 h 1901189"/>
                <a:gd name="connsiteX15" fmla="*/ 8291511 w 8300644"/>
                <a:gd name="connsiteY15" fmla="*/ 413923 h 1901189"/>
                <a:gd name="connsiteX16" fmla="*/ 8300644 w 8300644"/>
                <a:gd name="connsiteY16" fmla="*/ 1088626 h 1901189"/>
                <a:gd name="connsiteX17" fmla="*/ 6200413 w 8300644"/>
                <a:gd name="connsiteY17" fmla="*/ 822065 h 1901189"/>
                <a:gd name="connsiteX18" fmla="*/ 3982071 w 8300644"/>
                <a:gd name="connsiteY18" fmla="*/ 1059699 h 1901189"/>
                <a:gd name="connsiteX19" fmla="*/ 1392548 w 8300644"/>
                <a:gd name="connsiteY19" fmla="*/ 1573754 h 1901189"/>
                <a:gd name="connsiteX20" fmla="*/ 30596 w 8300644"/>
                <a:gd name="connsiteY20" fmla="*/ 1901189 h 1901189"/>
                <a:gd name="connsiteX21" fmla="*/ 0 w 8300644"/>
                <a:gd name="connsiteY21" fmla="*/ 1518528 h 1901189"/>
                <a:gd name="connsiteX0" fmla="*/ 0 w 8300644"/>
                <a:gd name="connsiteY0" fmla="*/ 1518528 h 1901189"/>
                <a:gd name="connsiteX1" fmla="*/ 857281 w 8300644"/>
                <a:gd name="connsiteY1" fmla="*/ 1308331 h 1901189"/>
                <a:gd name="connsiteX2" fmla="*/ 1515980 w 8300644"/>
                <a:gd name="connsiteY2" fmla="*/ 843766 h 1901189"/>
                <a:gd name="connsiteX3" fmla="*/ 2294280 w 8300644"/>
                <a:gd name="connsiteY3" fmla="*/ 643840 h 1901189"/>
                <a:gd name="connsiteX4" fmla="*/ 3600678 w 8300644"/>
                <a:gd name="connsiteY4" fmla="*/ 453142 h 1901189"/>
                <a:gd name="connsiteX5" fmla="*/ 4482788 w 8300644"/>
                <a:gd name="connsiteY5" fmla="*/ 272520 h 1901189"/>
                <a:gd name="connsiteX6" fmla="*/ 5205607 w 8300644"/>
                <a:gd name="connsiteY6" fmla="*/ 148301 h 1901189"/>
                <a:gd name="connsiteX7" fmla="*/ 5671646 w 8300644"/>
                <a:gd name="connsiteY7" fmla="*/ 79959 h 1901189"/>
                <a:gd name="connsiteX8" fmla="*/ 5922975 w 8300644"/>
                <a:gd name="connsiteY8" fmla="*/ 0 h 1901189"/>
                <a:gd name="connsiteX9" fmla="*/ 6162893 w 8300644"/>
                <a:gd name="connsiteY9" fmla="*/ 65220 h 1901189"/>
                <a:gd name="connsiteX10" fmla="*/ 6380684 w 8300644"/>
                <a:gd name="connsiteY10" fmla="*/ 166751 h 1901189"/>
                <a:gd name="connsiteX11" fmla="*/ 6641821 w 8300644"/>
                <a:gd name="connsiteY11" fmla="*/ 249676 h 1901189"/>
                <a:gd name="connsiteX12" fmla="*/ 6999245 w 8300644"/>
                <a:gd name="connsiteY12" fmla="*/ 365513 h 1901189"/>
                <a:gd name="connsiteX13" fmla="*/ 7384101 w 8300644"/>
                <a:gd name="connsiteY13" fmla="*/ 436435 h 1901189"/>
                <a:gd name="connsiteX14" fmla="*/ 7803882 w 8300644"/>
                <a:gd name="connsiteY14" fmla="*/ 372989 h 1901189"/>
                <a:gd name="connsiteX15" fmla="*/ 8291511 w 8300644"/>
                <a:gd name="connsiteY15" fmla="*/ 413923 h 1901189"/>
                <a:gd name="connsiteX16" fmla="*/ 8300644 w 8300644"/>
                <a:gd name="connsiteY16" fmla="*/ 1088626 h 1901189"/>
                <a:gd name="connsiteX17" fmla="*/ 6200413 w 8300644"/>
                <a:gd name="connsiteY17" fmla="*/ 822065 h 1901189"/>
                <a:gd name="connsiteX18" fmla="*/ 3982071 w 8300644"/>
                <a:gd name="connsiteY18" fmla="*/ 1059699 h 1901189"/>
                <a:gd name="connsiteX19" fmla="*/ 1392548 w 8300644"/>
                <a:gd name="connsiteY19" fmla="*/ 1573754 h 1901189"/>
                <a:gd name="connsiteX20" fmla="*/ 30596 w 8300644"/>
                <a:gd name="connsiteY20" fmla="*/ 1901189 h 1901189"/>
                <a:gd name="connsiteX21" fmla="*/ 0 w 8300644"/>
                <a:gd name="connsiteY21" fmla="*/ 1518528 h 1901189"/>
                <a:gd name="connsiteX0" fmla="*/ 0 w 8300644"/>
                <a:gd name="connsiteY0" fmla="*/ 1518528 h 1901189"/>
                <a:gd name="connsiteX1" fmla="*/ 772440 w 8300644"/>
                <a:gd name="connsiteY1" fmla="*/ 1204636 h 1901189"/>
                <a:gd name="connsiteX2" fmla="*/ 1515980 w 8300644"/>
                <a:gd name="connsiteY2" fmla="*/ 843766 h 1901189"/>
                <a:gd name="connsiteX3" fmla="*/ 2294280 w 8300644"/>
                <a:gd name="connsiteY3" fmla="*/ 643840 h 1901189"/>
                <a:gd name="connsiteX4" fmla="*/ 3600678 w 8300644"/>
                <a:gd name="connsiteY4" fmla="*/ 453142 h 1901189"/>
                <a:gd name="connsiteX5" fmla="*/ 4482788 w 8300644"/>
                <a:gd name="connsiteY5" fmla="*/ 272520 h 1901189"/>
                <a:gd name="connsiteX6" fmla="*/ 5205607 w 8300644"/>
                <a:gd name="connsiteY6" fmla="*/ 148301 h 1901189"/>
                <a:gd name="connsiteX7" fmla="*/ 5671646 w 8300644"/>
                <a:gd name="connsiteY7" fmla="*/ 79959 h 1901189"/>
                <a:gd name="connsiteX8" fmla="*/ 5922975 w 8300644"/>
                <a:gd name="connsiteY8" fmla="*/ 0 h 1901189"/>
                <a:gd name="connsiteX9" fmla="*/ 6162893 w 8300644"/>
                <a:gd name="connsiteY9" fmla="*/ 65220 h 1901189"/>
                <a:gd name="connsiteX10" fmla="*/ 6380684 w 8300644"/>
                <a:gd name="connsiteY10" fmla="*/ 166751 h 1901189"/>
                <a:gd name="connsiteX11" fmla="*/ 6641821 w 8300644"/>
                <a:gd name="connsiteY11" fmla="*/ 249676 h 1901189"/>
                <a:gd name="connsiteX12" fmla="*/ 6999245 w 8300644"/>
                <a:gd name="connsiteY12" fmla="*/ 365513 h 1901189"/>
                <a:gd name="connsiteX13" fmla="*/ 7384101 w 8300644"/>
                <a:gd name="connsiteY13" fmla="*/ 436435 h 1901189"/>
                <a:gd name="connsiteX14" fmla="*/ 7803882 w 8300644"/>
                <a:gd name="connsiteY14" fmla="*/ 372989 h 1901189"/>
                <a:gd name="connsiteX15" fmla="*/ 8291511 w 8300644"/>
                <a:gd name="connsiteY15" fmla="*/ 413923 h 1901189"/>
                <a:gd name="connsiteX16" fmla="*/ 8300644 w 8300644"/>
                <a:gd name="connsiteY16" fmla="*/ 1088626 h 1901189"/>
                <a:gd name="connsiteX17" fmla="*/ 6200413 w 8300644"/>
                <a:gd name="connsiteY17" fmla="*/ 822065 h 1901189"/>
                <a:gd name="connsiteX18" fmla="*/ 3982071 w 8300644"/>
                <a:gd name="connsiteY18" fmla="*/ 1059699 h 1901189"/>
                <a:gd name="connsiteX19" fmla="*/ 1392548 w 8300644"/>
                <a:gd name="connsiteY19" fmla="*/ 1573754 h 1901189"/>
                <a:gd name="connsiteX20" fmla="*/ 30596 w 8300644"/>
                <a:gd name="connsiteY20" fmla="*/ 1901189 h 1901189"/>
                <a:gd name="connsiteX21" fmla="*/ 0 w 8300644"/>
                <a:gd name="connsiteY21" fmla="*/ 1518528 h 1901189"/>
                <a:gd name="connsiteX0" fmla="*/ 44819 w 8270048"/>
                <a:gd name="connsiteY0" fmla="*/ 1471394 h 1901189"/>
                <a:gd name="connsiteX1" fmla="*/ 741844 w 8270048"/>
                <a:gd name="connsiteY1" fmla="*/ 1204636 h 1901189"/>
                <a:gd name="connsiteX2" fmla="*/ 1485384 w 8270048"/>
                <a:gd name="connsiteY2" fmla="*/ 843766 h 1901189"/>
                <a:gd name="connsiteX3" fmla="*/ 2263684 w 8270048"/>
                <a:gd name="connsiteY3" fmla="*/ 643840 h 1901189"/>
                <a:gd name="connsiteX4" fmla="*/ 3570082 w 8270048"/>
                <a:gd name="connsiteY4" fmla="*/ 453142 h 1901189"/>
                <a:gd name="connsiteX5" fmla="*/ 4452192 w 8270048"/>
                <a:gd name="connsiteY5" fmla="*/ 272520 h 1901189"/>
                <a:gd name="connsiteX6" fmla="*/ 5175011 w 8270048"/>
                <a:gd name="connsiteY6" fmla="*/ 148301 h 1901189"/>
                <a:gd name="connsiteX7" fmla="*/ 5641050 w 8270048"/>
                <a:gd name="connsiteY7" fmla="*/ 79959 h 1901189"/>
                <a:gd name="connsiteX8" fmla="*/ 5892379 w 8270048"/>
                <a:gd name="connsiteY8" fmla="*/ 0 h 1901189"/>
                <a:gd name="connsiteX9" fmla="*/ 6132297 w 8270048"/>
                <a:gd name="connsiteY9" fmla="*/ 65220 h 1901189"/>
                <a:gd name="connsiteX10" fmla="*/ 6350088 w 8270048"/>
                <a:gd name="connsiteY10" fmla="*/ 166751 h 1901189"/>
                <a:gd name="connsiteX11" fmla="*/ 6611225 w 8270048"/>
                <a:gd name="connsiteY11" fmla="*/ 249676 h 1901189"/>
                <a:gd name="connsiteX12" fmla="*/ 6968649 w 8270048"/>
                <a:gd name="connsiteY12" fmla="*/ 365513 h 1901189"/>
                <a:gd name="connsiteX13" fmla="*/ 7353505 w 8270048"/>
                <a:gd name="connsiteY13" fmla="*/ 436435 h 1901189"/>
                <a:gd name="connsiteX14" fmla="*/ 7773286 w 8270048"/>
                <a:gd name="connsiteY14" fmla="*/ 372989 h 1901189"/>
                <a:gd name="connsiteX15" fmla="*/ 8260915 w 8270048"/>
                <a:gd name="connsiteY15" fmla="*/ 413923 h 1901189"/>
                <a:gd name="connsiteX16" fmla="*/ 8270048 w 8270048"/>
                <a:gd name="connsiteY16" fmla="*/ 1088626 h 1901189"/>
                <a:gd name="connsiteX17" fmla="*/ 6169817 w 8270048"/>
                <a:gd name="connsiteY17" fmla="*/ 822065 h 1901189"/>
                <a:gd name="connsiteX18" fmla="*/ 3951475 w 8270048"/>
                <a:gd name="connsiteY18" fmla="*/ 1059699 h 1901189"/>
                <a:gd name="connsiteX19" fmla="*/ 1361952 w 8270048"/>
                <a:gd name="connsiteY19" fmla="*/ 1573754 h 1901189"/>
                <a:gd name="connsiteX20" fmla="*/ 0 w 8270048"/>
                <a:gd name="connsiteY20" fmla="*/ 1901189 h 1901189"/>
                <a:gd name="connsiteX21" fmla="*/ 44819 w 8270048"/>
                <a:gd name="connsiteY21" fmla="*/ 1471394 h 1901189"/>
                <a:gd name="connsiteX0" fmla="*/ 0 w 8281790"/>
                <a:gd name="connsiteY0" fmla="*/ 1471394 h 1901189"/>
                <a:gd name="connsiteX1" fmla="*/ 753586 w 8281790"/>
                <a:gd name="connsiteY1" fmla="*/ 1204636 h 1901189"/>
                <a:gd name="connsiteX2" fmla="*/ 1497126 w 8281790"/>
                <a:gd name="connsiteY2" fmla="*/ 843766 h 1901189"/>
                <a:gd name="connsiteX3" fmla="*/ 2275426 w 8281790"/>
                <a:gd name="connsiteY3" fmla="*/ 643840 h 1901189"/>
                <a:gd name="connsiteX4" fmla="*/ 3581824 w 8281790"/>
                <a:gd name="connsiteY4" fmla="*/ 453142 h 1901189"/>
                <a:gd name="connsiteX5" fmla="*/ 4463934 w 8281790"/>
                <a:gd name="connsiteY5" fmla="*/ 272520 h 1901189"/>
                <a:gd name="connsiteX6" fmla="*/ 5186753 w 8281790"/>
                <a:gd name="connsiteY6" fmla="*/ 148301 h 1901189"/>
                <a:gd name="connsiteX7" fmla="*/ 5652792 w 8281790"/>
                <a:gd name="connsiteY7" fmla="*/ 79959 h 1901189"/>
                <a:gd name="connsiteX8" fmla="*/ 5904121 w 8281790"/>
                <a:gd name="connsiteY8" fmla="*/ 0 h 1901189"/>
                <a:gd name="connsiteX9" fmla="*/ 6144039 w 8281790"/>
                <a:gd name="connsiteY9" fmla="*/ 65220 h 1901189"/>
                <a:gd name="connsiteX10" fmla="*/ 6361830 w 8281790"/>
                <a:gd name="connsiteY10" fmla="*/ 166751 h 1901189"/>
                <a:gd name="connsiteX11" fmla="*/ 6622967 w 8281790"/>
                <a:gd name="connsiteY11" fmla="*/ 249676 h 1901189"/>
                <a:gd name="connsiteX12" fmla="*/ 6980391 w 8281790"/>
                <a:gd name="connsiteY12" fmla="*/ 365513 h 1901189"/>
                <a:gd name="connsiteX13" fmla="*/ 7365247 w 8281790"/>
                <a:gd name="connsiteY13" fmla="*/ 436435 h 1901189"/>
                <a:gd name="connsiteX14" fmla="*/ 7785028 w 8281790"/>
                <a:gd name="connsiteY14" fmla="*/ 372989 h 1901189"/>
                <a:gd name="connsiteX15" fmla="*/ 8272657 w 8281790"/>
                <a:gd name="connsiteY15" fmla="*/ 413923 h 1901189"/>
                <a:gd name="connsiteX16" fmla="*/ 8281790 w 8281790"/>
                <a:gd name="connsiteY16" fmla="*/ 1088626 h 1901189"/>
                <a:gd name="connsiteX17" fmla="*/ 6181559 w 8281790"/>
                <a:gd name="connsiteY17" fmla="*/ 822065 h 1901189"/>
                <a:gd name="connsiteX18" fmla="*/ 3963217 w 8281790"/>
                <a:gd name="connsiteY18" fmla="*/ 1059699 h 1901189"/>
                <a:gd name="connsiteX19" fmla="*/ 1373694 w 8281790"/>
                <a:gd name="connsiteY19" fmla="*/ 1573754 h 1901189"/>
                <a:gd name="connsiteX20" fmla="*/ 11742 w 8281790"/>
                <a:gd name="connsiteY20" fmla="*/ 1901189 h 1901189"/>
                <a:gd name="connsiteX21" fmla="*/ 0 w 8281790"/>
                <a:gd name="connsiteY21" fmla="*/ 1471394 h 1901189"/>
                <a:gd name="connsiteX0" fmla="*/ 0 w 8281790"/>
                <a:gd name="connsiteY0" fmla="*/ 1471394 h 1901189"/>
                <a:gd name="connsiteX1" fmla="*/ 753586 w 8281790"/>
                <a:gd name="connsiteY1" fmla="*/ 1204636 h 1901189"/>
                <a:gd name="connsiteX2" fmla="*/ 1497126 w 8281790"/>
                <a:gd name="connsiteY2" fmla="*/ 843766 h 1901189"/>
                <a:gd name="connsiteX3" fmla="*/ 2275426 w 8281790"/>
                <a:gd name="connsiteY3" fmla="*/ 643840 h 1901189"/>
                <a:gd name="connsiteX4" fmla="*/ 3581824 w 8281790"/>
                <a:gd name="connsiteY4" fmla="*/ 453142 h 1901189"/>
                <a:gd name="connsiteX5" fmla="*/ 4463934 w 8281790"/>
                <a:gd name="connsiteY5" fmla="*/ 272520 h 1901189"/>
                <a:gd name="connsiteX6" fmla="*/ 5186753 w 8281790"/>
                <a:gd name="connsiteY6" fmla="*/ 148301 h 1901189"/>
                <a:gd name="connsiteX7" fmla="*/ 5652792 w 8281790"/>
                <a:gd name="connsiteY7" fmla="*/ 79959 h 1901189"/>
                <a:gd name="connsiteX8" fmla="*/ 5904121 w 8281790"/>
                <a:gd name="connsiteY8" fmla="*/ 0 h 1901189"/>
                <a:gd name="connsiteX9" fmla="*/ 6144039 w 8281790"/>
                <a:gd name="connsiteY9" fmla="*/ 65220 h 1901189"/>
                <a:gd name="connsiteX10" fmla="*/ 6361830 w 8281790"/>
                <a:gd name="connsiteY10" fmla="*/ 166751 h 1901189"/>
                <a:gd name="connsiteX11" fmla="*/ 6622967 w 8281790"/>
                <a:gd name="connsiteY11" fmla="*/ 249676 h 1901189"/>
                <a:gd name="connsiteX12" fmla="*/ 6980391 w 8281790"/>
                <a:gd name="connsiteY12" fmla="*/ 365513 h 1901189"/>
                <a:gd name="connsiteX13" fmla="*/ 7365247 w 8281790"/>
                <a:gd name="connsiteY13" fmla="*/ 436435 h 1901189"/>
                <a:gd name="connsiteX14" fmla="*/ 7785028 w 8281790"/>
                <a:gd name="connsiteY14" fmla="*/ 372989 h 1901189"/>
                <a:gd name="connsiteX15" fmla="*/ 8272657 w 8281790"/>
                <a:gd name="connsiteY15" fmla="*/ 413923 h 1901189"/>
                <a:gd name="connsiteX16" fmla="*/ 8281790 w 8281790"/>
                <a:gd name="connsiteY16" fmla="*/ 1088626 h 1901189"/>
                <a:gd name="connsiteX17" fmla="*/ 6181559 w 8281790"/>
                <a:gd name="connsiteY17" fmla="*/ 822065 h 1901189"/>
                <a:gd name="connsiteX18" fmla="*/ 3963217 w 8281790"/>
                <a:gd name="connsiteY18" fmla="*/ 1059699 h 1901189"/>
                <a:gd name="connsiteX19" fmla="*/ 1279426 w 8281790"/>
                <a:gd name="connsiteY19" fmla="*/ 1460632 h 1901189"/>
                <a:gd name="connsiteX20" fmla="*/ 11742 w 8281790"/>
                <a:gd name="connsiteY20" fmla="*/ 1901189 h 1901189"/>
                <a:gd name="connsiteX21" fmla="*/ 0 w 8281790"/>
                <a:gd name="connsiteY21" fmla="*/ 1471394 h 1901189"/>
                <a:gd name="connsiteX0" fmla="*/ 0 w 8281790"/>
                <a:gd name="connsiteY0" fmla="*/ 1471394 h 1901189"/>
                <a:gd name="connsiteX1" fmla="*/ 753586 w 8281790"/>
                <a:gd name="connsiteY1" fmla="*/ 1204636 h 1901189"/>
                <a:gd name="connsiteX2" fmla="*/ 1497126 w 8281790"/>
                <a:gd name="connsiteY2" fmla="*/ 843766 h 1901189"/>
                <a:gd name="connsiteX3" fmla="*/ 2275426 w 8281790"/>
                <a:gd name="connsiteY3" fmla="*/ 643840 h 1901189"/>
                <a:gd name="connsiteX4" fmla="*/ 3581824 w 8281790"/>
                <a:gd name="connsiteY4" fmla="*/ 453142 h 1901189"/>
                <a:gd name="connsiteX5" fmla="*/ 4463934 w 8281790"/>
                <a:gd name="connsiteY5" fmla="*/ 272520 h 1901189"/>
                <a:gd name="connsiteX6" fmla="*/ 5186753 w 8281790"/>
                <a:gd name="connsiteY6" fmla="*/ 148301 h 1901189"/>
                <a:gd name="connsiteX7" fmla="*/ 5652792 w 8281790"/>
                <a:gd name="connsiteY7" fmla="*/ 79959 h 1901189"/>
                <a:gd name="connsiteX8" fmla="*/ 5904121 w 8281790"/>
                <a:gd name="connsiteY8" fmla="*/ 0 h 1901189"/>
                <a:gd name="connsiteX9" fmla="*/ 6144039 w 8281790"/>
                <a:gd name="connsiteY9" fmla="*/ 65220 h 1901189"/>
                <a:gd name="connsiteX10" fmla="*/ 6361830 w 8281790"/>
                <a:gd name="connsiteY10" fmla="*/ 166751 h 1901189"/>
                <a:gd name="connsiteX11" fmla="*/ 6622967 w 8281790"/>
                <a:gd name="connsiteY11" fmla="*/ 249676 h 1901189"/>
                <a:gd name="connsiteX12" fmla="*/ 6980391 w 8281790"/>
                <a:gd name="connsiteY12" fmla="*/ 365513 h 1901189"/>
                <a:gd name="connsiteX13" fmla="*/ 7365247 w 8281790"/>
                <a:gd name="connsiteY13" fmla="*/ 436435 h 1901189"/>
                <a:gd name="connsiteX14" fmla="*/ 7785028 w 8281790"/>
                <a:gd name="connsiteY14" fmla="*/ 372989 h 1901189"/>
                <a:gd name="connsiteX15" fmla="*/ 8272657 w 8281790"/>
                <a:gd name="connsiteY15" fmla="*/ 413923 h 1901189"/>
                <a:gd name="connsiteX16" fmla="*/ 8281790 w 8281790"/>
                <a:gd name="connsiteY16" fmla="*/ 1088626 h 1901189"/>
                <a:gd name="connsiteX17" fmla="*/ 6181559 w 8281790"/>
                <a:gd name="connsiteY17" fmla="*/ 822065 h 1901189"/>
                <a:gd name="connsiteX18" fmla="*/ 3953790 w 8281790"/>
                <a:gd name="connsiteY18" fmla="*/ 908871 h 1901189"/>
                <a:gd name="connsiteX19" fmla="*/ 1279426 w 8281790"/>
                <a:gd name="connsiteY19" fmla="*/ 1460632 h 1901189"/>
                <a:gd name="connsiteX20" fmla="*/ 11742 w 8281790"/>
                <a:gd name="connsiteY20" fmla="*/ 1901189 h 1901189"/>
                <a:gd name="connsiteX21" fmla="*/ 0 w 8281790"/>
                <a:gd name="connsiteY21" fmla="*/ 1471394 h 1901189"/>
                <a:gd name="connsiteX0" fmla="*/ 0 w 8281790"/>
                <a:gd name="connsiteY0" fmla="*/ 1471394 h 1901189"/>
                <a:gd name="connsiteX1" fmla="*/ 753586 w 8281790"/>
                <a:gd name="connsiteY1" fmla="*/ 1204636 h 1901189"/>
                <a:gd name="connsiteX2" fmla="*/ 1497126 w 8281790"/>
                <a:gd name="connsiteY2" fmla="*/ 843766 h 1901189"/>
                <a:gd name="connsiteX3" fmla="*/ 2275426 w 8281790"/>
                <a:gd name="connsiteY3" fmla="*/ 643840 h 1901189"/>
                <a:gd name="connsiteX4" fmla="*/ 3581824 w 8281790"/>
                <a:gd name="connsiteY4" fmla="*/ 453142 h 1901189"/>
                <a:gd name="connsiteX5" fmla="*/ 4463934 w 8281790"/>
                <a:gd name="connsiteY5" fmla="*/ 272520 h 1901189"/>
                <a:gd name="connsiteX6" fmla="*/ 5186753 w 8281790"/>
                <a:gd name="connsiteY6" fmla="*/ 148301 h 1901189"/>
                <a:gd name="connsiteX7" fmla="*/ 5652792 w 8281790"/>
                <a:gd name="connsiteY7" fmla="*/ 79959 h 1901189"/>
                <a:gd name="connsiteX8" fmla="*/ 5904121 w 8281790"/>
                <a:gd name="connsiteY8" fmla="*/ 0 h 1901189"/>
                <a:gd name="connsiteX9" fmla="*/ 6144039 w 8281790"/>
                <a:gd name="connsiteY9" fmla="*/ 65220 h 1901189"/>
                <a:gd name="connsiteX10" fmla="*/ 6361830 w 8281790"/>
                <a:gd name="connsiteY10" fmla="*/ 166751 h 1901189"/>
                <a:gd name="connsiteX11" fmla="*/ 6622967 w 8281790"/>
                <a:gd name="connsiteY11" fmla="*/ 249676 h 1901189"/>
                <a:gd name="connsiteX12" fmla="*/ 6980391 w 8281790"/>
                <a:gd name="connsiteY12" fmla="*/ 365513 h 1901189"/>
                <a:gd name="connsiteX13" fmla="*/ 7365247 w 8281790"/>
                <a:gd name="connsiteY13" fmla="*/ 436435 h 1901189"/>
                <a:gd name="connsiteX14" fmla="*/ 7785028 w 8281790"/>
                <a:gd name="connsiteY14" fmla="*/ 372989 h 1901189"/>
                <a:gd name="connsiteX15" fmla="*/ 8272657 w 8281790"/>
                <a:gd name="connsiteY15" fmla="*/ 413923 h 1901189"/>
                <a:gd name="connsiteX16" fmla="*/ 8281790 w 8281790"/>
                <a:gd name="connsiteY16" fmla="*/ 1088626 h 1901189"/>
                <a:gd name="connsiteX17" fmla="*/ 6162705 w 8281790"/>
                <a:gd name="connsiteY17" fmla="*/ 699517 h 1901189"/>
                <a:gd name="connsiteX18" fmla="*/ 3953790 w 8281790"/>
                <a:gd name="connsiteY18" fmla="*/ 908871 h 1901189"/>
                <a:gd name="connsiteX19" fmla="*/ 1279426 w 8281790"/>
                <a:gd name="connsiteY19" fmla="*/ 1460632 h 1901189"/>
                <a:gd name="connsiteX20" fmla="*/ 11742 w 8281790"/>
                <a:gd name="connsiteY20" fmla="*/ 1901189 h 1901189"/>
                <a:gd name="connsiteX21" fmla="*/ 0 w 8281790"/>
                <a:gd name="connsiteY21" fmla="*/ 1471394 h 1901189"/>
                <a:gd name="connsiteX0" fmla="*/ 0 w 8310070"/>
                <a:gd name="connsiteY0" fmla="*/ 1471394 h 1901189"/>
                <a:gd name="connsiteX1" fmla="*/ 753586 w 8310070"/>
                <a:gd name="connsiteY1" fmla="*/ 1204636 h 1901189"/>
                <a:gd name="connsiteX2" fmla="*/ 1497126 w 8310070"/>
                <a:gd name="connsiteY2" fmla="*/ 843766 h 1901189"/>
                <a:gd name="connsiteX3" fmla="*/ 2275426 w 8310070"/>
                <a:gd name="connsiteY3" fmla="*/ 643840 h 1901189"/>
                <a:gd name="connsiteX4" fmla="*/ 3581824 w 8310070"/>
                <a:gd name="connsiteY4" fmla="*/ 453142 h 1901189"/>
                <a:gd name="connsiteX5" fmla="*/ 4463934 w 8310070"/>
                <a:gd name="connsiteY5" fmla="*/ 272520 h 1901189"/>
                <a:gd name="connsiteX6" fmla="*/ 5186753 w 8310070"/>
                <a:gd name="connsiteY6" fmla="*/ 148301 h 1901189"/>
                <a:gd name="connsiteX7" fmla="*/ 5652792 w 8310070"/>
                <a:gd name="connsiteY7" fmla="*/ 79959 h 1901189"/>
                <a:gd name="connsiteX8" fmla="*/ 5904121 w 8310070"/>
                <a:gd name="connsiteY8" fmla="*/ 0 h 1901189"/>
                <a:gd name="connsiteX9" fmla="*/ 6144039 w 8310070"/>
                <a:gd name="connsiteY9" fmla="*/ 65220 h 1901189"/>
                <a:gd name="connsiteX10" fmla="*/ 6361830 w 8310070"/>
                <a:gd name="connsiteY10" fmla="*/ 166751 h 1901189"/>
                <a:gd name="connsiteX11" fmla="*/ 6622967 w 8310070"/>
                <a:gd name="connsiteY11" fmla="*/ 249676 h 1901189"/>
                <a:gd name="connsiteX12" fmla="*/ 6980391 w 8310070"/>
                <a:gd name="connsiteY12" fmla="*/ 365513 h 1901189"/>
                <a:gd name="connsiteX13" fmla="*/ 7365247 w 8310070"/>
                <a:gd name="connsiteY13" fmla="*/ 436435 h 1901189"/>
                <a:gd name="connsiteX14" fmla="*/ 7785028 w 8310070"/>
                <a:gd name="connsiteY14" fmla="*/ 372989 h 1901189"/>
                <a:gd name="connsiteX15" fmla="*/ 8272657 w 8310070"/>
                <a:gd name="connsiteY15" fmla="*/ 413923 h 1901189"/>
                <a:gd name="connsiteX16" fmla="*/ 8310070 w 8310070"/>
                <a:gd name="connsiteY16" fmla="*/ 956651 h 1901189"/>
                <a:gd name="connsiteX17" fmla="*/ 6162705 w 8310070"/>
                <a:gd name="connsiteY17" fmla="*/ 699517 h 1901189"/>
                <a:gd name="connsiteX18" fmla="*/ 3953790 w 8310070"/>
                <a:gd name="connsiteY18" fmla="*/ 908871 h 1901189"/>
                <a:gd name="connsiteX19" fmla="*/ 1279426 w 8310070"/>
                <a:gd name="connsiteY19" fmla="*/ 1460632 h 1901189"/>
                <a:gd name="connsiteX20" fmla="*/ 11742 w 8310070"/>
                <a:gd name="connsiteY20" fmla="*/ 1901189 h 1901189"/>
                <a:gd name="connsiteX21" fmla="*/ 0 w 8310070"/>
                <a:gd name="connsiteY21" fmla="*/ 1471394 h 1901189"/>
                <a:gd name="connsiteX0" fmla="*/ 0 w 8300644"/>
                <a:gd name="connsiteY0" fmla="*/ 1339419 h 1901189"/>
                <a:gd name="connsiteX1" fmla="*/ 744160 w 8300644"/>
                <a:gd name="connsiteY1" fmla="*/ 1204636 h 1901189"/>
                <a:gd name="connsiteX2" fmla="*/ 1487700 w 8300644"/>
                <a:gd name="connsiteY2" fmla="*/ 843766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70965 w 8300644"/>
                <a:gd name="connsiteY12" fmla="*/ 365513 h 1901189"/>
                <a:gd name="connsiteX13" fmla="*/ 7355821 w 8300644"/>
                <a:gd name="connsiteY13" fmla="*/ 43643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697026 w 8300644"/>
                <a:gd name="connsiteY1" fmla="*/ 1148075 h 1901189"/>
                <a:gd name="connsiteX2" fmla="*/ 1487700 w 8300644"/>
                <a:gd name="connsiteY2" fmla="*/ 843766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70965 w 8300644"/>
                <a:gd name="connsiteY12" fmla="*/ 365513 h 1901189"/>
                <a:gd name="connsiteX13" fmla="*/ 7355821 w 8300644"/>
                <a:gd name="connsiteY13" fmla="*/ 43643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697026 w 8300644"/>
                <a:gd name="connsiteY1" fmla="*/ 1148075 h 1901189"/>
                <a:gd name="connsiteX2" fmla="*/ 1487700 w 8300644"/>
                <a:gd name="connsiteY2" fmla="*/ 843766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43643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697026 w 8300644"/>
                <a:gd name="connsiteY1" fmla="*/ 1148075 h 1901189"/>
                <a:gd name="connsiteX2" fmla="*/ 1487700 w 8300644"/>
                <a:gd name="connsiteY2" fmla="*/ 843766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697026 w 8300644"/>
                <a:gd name="connsiteY1" fmla="*/ 1148075 h 1901189"/>
                <a:gd name="connsiteX2" fmla="*/ 1431139 w 8300644"/>
                <a:gd name="connsiteY2" fmla="*/ 777778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583904 w 8300644"/>
                <a:gd name="connsiteY1" fmla="*/ 1091514 h 1901189"/>
                <a:gd name="connsiteX2" fmla="*/ 1431139 w 8300644"/>
                <a:gd name="connsiteY2" fmla="*/ 777778 h 1901189"/>
                <a:gd name="connsiteX3" fmla="*/ 2266000 w 8300644"/>
                <a:gd name="connsiteY3" fmla="*/ 643840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583904 w 8300644"/>
                <a:gd name="connsiteY1" fmla="*/ 1091514 h 1901189"/>
                <a:gd name="connsiteX2" fmla="*/ 1431139 w 8300644"/>
                <a:gd name="connsiteY2" fmla="*/ 777778 h 1901189"/>
                <a:gd name="connsiteX3" fmla="*/ 2218866 w 8300644"/>
                <a:gd name="connsiteY3" fmla="*/ 540145 h 1901189"/>
                <a:gd name="connsiteX4" fmla="*/ 3572398 w 8300644"/>
                <a:gd name="connsiteY4" fmla="*/ 453142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583904 w 8300644"/>
                <a:gd name="connsiteY1" fmla="*/ 1091514 h 1901189"/>
                <a:gd name="connsiteX2" fmla="*/ 1431139 w 8300644"/>
                <a:gd name="connsiteY2" fmla="*/ 777778 h 1901189"/>
                <a:gd name="connsiteX3" fmla="*/ 2218866 w 8300644"/>
                <a:gd name="connsiteY3" fmla="*/ 540145 h 1901189"/>
                <a:gd name="connsiteX4" fmla="*/ 3544118 w 8300644"/>
                <a:gd name="connsiteY4" fmla="*/ 424861 h 1901189"/>
                <a:gd name="connsiteX5" fmla="*/ 4454508 w 8300644"/>
                <a:gd name="connsiteY5" fmla="*/ 272520 h 1901189"/>
                <a:gd name="connsiteX6" fmla="*/ 5177327 w 8300644"/>
                <a:gd name="connsiteY6" fmla="*/ 148301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583904 w 8300644"/>
                <a:gd name="connsiteY1" fmla="*/ 1091514 h 1901189"/>
                <a:gd name="connsiteX2" fmla="*/ 1431139 w 8300644"/>
                <a:gd name="connsiteY2" fmla="*/ 777778 h 1901189"/>
                <a:gd name="connsiteX3" fmla="*/ 2218866 w 8300644"/>
                <a:gd name="connsiteY3" fmla="*/ 540145 h 1901189"/>
                <a:gd name="connsiteX4" fmla="*/ 3544118 w 8300644"/>
                <a:gd name="connsiteY4" fmla="*/ 424861 h 1901189"/>
                <a:gd name="connsiteX5" fmla="*/ 4454508 w 8300644"/>
                <a:gd name="connsiteY5" fmla="*/ 272520 h 1901189"/>
                <a:gd name="connsiteX6" fmla="*/ 5083059 w 8300644"/>
                <a:gd name="connsiteY6" fmla="*/ 280277 h 1901189"/>
                <a:gd name="connsiteX7" fmla="*/ 5643366 w 8300644"/>
                <a:gd name="connsiteY7" fmla="*/ 79959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339419 h 1901189"/>
                <a:gd name="connsiteX1" fmla="*/ 583904 w 8300644"/>
                <a:gd name="connsiteY1" fmla="*/ 1091514 h 1901189"/>
                <a:gd name="connsiteX2" fmla="*/ 1431139 w 8300644"/>
                <a:gd name="connsiteY2" fmla="*/ 777778 h 1901189"/>
                <a:gd name="connsiteX3" fmla="*/ 2218866 w 8300644"/>
                <a:gd name="connsiteY3" fmla="*/ 540145 h 1901189"/>
                <a:gd name="connsiteX4" fmla="*/ 3544118 w 8300644"/>
                <a:gd name="connsiteY4" fmla="*/ 424861 h 1901189"/>
                <a:gd name="connsiteX5" fmla="*/ 4454508 w 8300644"/>
                <a:gd name="connsiteY5" fmla="*/ 272520 h 1901189"/>
                <a:gd name="connsiteX6" fmla="*/ 5083059 w 8300644"/>
                <a:gd name="connsiteY6" fmla="*/ 280277 h 1901189"/>
                <a:gd name="connsiteX7" fmla="*/ 5596232 w 8300644"/>
                <a:gd name="connsiteY7" fmla="*/ 202507 h 1901189"/>
                <a:gd name="connsiteX8" fmla="*/ 5894695 w 8300644"/>
                <a:gd name="connsiteY8" fmla="*/ 0 h 1901189"/>
                <a:gd name="connsiteX9" fmla="*/ 6134613 w 8300644"/>
                <a:gd name="connsiteY9" fmla="*/ 65220 h 1901189"/>
                <a:gd name="connsiteX10" fmla="*/ 6352404 w 8300644"/>
                <a:gd name="connsiteY10" fmla="*/ 166751 h 1901189"/>
                <a:gd name="connsiteX11" fmla="*/ 6613541 w 8300644"/>
                <a:gd name="connsiteY11" fmla="*/ 249676 h 1901189"/>
                <a:gd name="connsiteX12" fmla="*/ 6952111 w 8300644"/>
                <a:gd name="connsiteY12" fmla="*/ 318379 h 1901189"/>
                <a:gd name="connsiteX13" fmla="*/ 7355821 w 8300644"/>
                <a:gd name="connsiteY13" fmla="*/ 379875 h 1901189"/>
                <a:gd name="connsiteX14" fmla="*/ 7775602 w 8300644"/>
                <a:gd name="connsiteY14" fmla="*/ 372989 h 1901189"/>
                <a:gd name="connsiteX15" fmla="*/ 8263231 w 8300644"/>
                <a:gd name="connsiteY15" fmla="*/ 413923 h 1901189"/>
                <a:gd name="connsiteX16" fmla="*/ 8300644 w 8300644"/>
                <a:gd name="connsiteY16" fmla="*/ 956651 h 1901189"/>
                <a:gd name="connsiteX17" fmla="*/ 6153279 w 8300644"/>
                <a:gd name="connsiteY17" fmla="*/ 699517 h 1901189"/>
                <a:gd name="connsiteX18" fmla="*/ 3944364 w 8300644"/>
                <a:gd name="connsiteY18" fmla="*/ 908871 h 1901189"/>
                <a:gd name="connsiteX19" fmla="*/ 1270000 w 8300644"/>
                <a:gd name="connsiteY19" fmla="*/ 1460632 h 1901189"/>
                <a:gd name="connsiteX20" fmla="*/ 2316 w 8300644"/>
                <a:gd name="connsiteY20" fmla="*/ 1901189 h 1901189"/>
                <a:gd name="connsiteX21" fmla="*/ 0 w 8300644"/>
                <a:gd name="connsiteY21" fmla="*/ 1339419 h 1901189"/>
                <a:gd name="connsiteX0" fmla="*/ 0 w 8300644"/>
                <a:gd name="connsiteY0" fmla="*/ 1274199 h 1835969"/>
                <a:gd name="connsiteX1" fmla="*/ 583904 w 8300644"/>
                <a:gd name="connsiteY1" fmla="*/ 1026294 h 1835969"/>
                <a:gd name="connsiteX2" fmla="*/ 1431139 w 8300644"/>
                <a:gd name="connsiteY2" fmla="*/ 712558 h 1835969"/>
                <a:gd name="connsiteX3" fmla="*/ 2218866 w 8300644"/>
                <a:gd name="connsiteY3" fmla="*/ 474925 h 1835969"/>
                <a:gd name="connsiteX4" fmla="*/ 3544118 w 8300644"/>
                <a:gd name="connsiteY4" fmla="*/ 359641 h 1835969"/>
                <a:gd name="connsiteX5" fmla="*/ 4454508 w 8300644"/>
                <a:gd name="connsiteY5" fmla="*/ 207300 h 1835969"/>
                <a:gd name="connsiteX6" fmla="*/ 5083059 w 8300644"/>
                <a:gd name="connsiteY6" fmla="*/ 215057 h 1835969"/>
                <a:gd name="connsiteX7" fmla="*/ 5596232 w 8300644"/>
                <a:gd name="connsiteY7" fmla="*/ 137287 h 1835969"/>
                <a:gd name="connsiteX8" fmla="*/ 5904122 w 8300644"/>
                <a:gd name="connsiteY8" fmla="*/ 47901 h 1835969"/>
                <a:gd name="connsiteX9" fmla="*/ 6134613 w 8300644"/>
                <a:gd name="connsiteY9" fmla="*/ 0 h 1835969"/>
                <a:gd name="connsiteX10" fmla="*/ 6352404 w 8300644"/>
                <a:gd name="connsiteY10" fmla="*/ 101531 h 1835969"/>
                <a:gd name="connsiteX11" fmla="*/ 6613541 w 8300644"/>
                <a:gd name="connsiteY11" fmla="*/ 184456 h 1835969"/>
                <a:gd name="connsiteX12" fmla="*/ 6952111 w 8300644"/>
                <a:gd name="connsiteY12" fmla="*/ 253159 h 1835969"/>
                <a:gd name="connsiteX13" fmla="*/ 7355821 w 8300644"/>
                <a:gd name="connsiteY13" fmla="*/ 314655 h 1835969"/>
                <a:gd name="connsiteX14" fmla="*/ 7775602 w 8300644"/>
                <a:gd name="connsiteY14" fmla="*/ 307769 h 1835969"/>
                <a:gd name="connsiteX15" fmla="*/ 8263231 w 8300644"/>
                <a:gd name="connsiteY15" fmla="*/ 348703 h 1835969"/>
                <a:gd name="connsiteX16" fmla="*/ 8300644 w 8300644"/>
                <a:gd name="connsiteY16" fmla="*/ 891431 h 1835969"/>
                <a:gd name="connsiteX17" fmla="*/ 6153279 w 8300644"/>
                <a:gd name="connsiteY17" fmla="*/ 634297 h 1835969"/>
                <a:gd name="connsiteX18" fmla="*/ 3944364 w 8300644"/>
                <a:gd name="connsiteY18" fmla="*/ 843651 h 1835969"/>
                <a:gd name="connsiteX19" fmla="*/ 1270000 w 8300644"/>
                <a:gd name="connsiteY19" fmla="*/ 1395412 h 1835969"/>
                <a:gd name="connsiteX20" fmla="*/ 2316 w 8300644"/>
                <a:gd name="connsiteY20" fmla="*/ 1835969 h 1835969"/>
                <a:gd name="connsiteX21" fmla="*/ 0 w 8300644"/>
                <a:gd name="connsiteY21" fmla="*/ 1274199 h 1835969"/>
                <a:gd name="connsiteX0" fmla="*/ 0 w 8300644"/>
                <a:gd name="connsiteY0" fmla="*/ 1226298 h 1788068"/>
                <a:gd name="connsiteX1" fmla="*/ 583904 w 8300644"/>
                <a:gd name="connsiteY1" fmla="*/ 978393 h 1788068"/>
                <a:gd name="connsiteX2" fmla="*/ 1431139 w 8300644"/>
                <a:gd name="connsiteY2" fmla="*/ 664657 h 1788068"/>
                <a:gd name="connsiteX3" fmla="*/ 2218866 w 8300644"/>
                <a:gd name="connsiteY3" fmla="*/ 427024 h 1788068"/>
                <a:gd name="connsiteX4" fmla="*/ 3544118 w 8300644"/>
                <a:gd name="connsiteY4" fmla="*/ 311740 h 1788068"/>
                <a:gd name="connsiteX5" fmla="*/ 4454508 w 8300644"/>
                <a:gd name="connsiteY5" fmla="*/ 159399 h 1788068"/>
                <a:gd name="connsiteX6" fmla="*/ 5083059 w 8300644"/>
                <a:gd name="connsiteY6" fmla="*/ 167156 h 1788068"/>
                <a:gd name="connsiteX7" fmla="*/ 5596232 w 8300644"/>
                <a:gd name="connsiteY7" fmla="*/ 89386 h 1788068"/>
                <a:gd name="connsiteX8" fmla="*/ 5904122 w 8300644"/>
                <a:gd name="connsiteY8" fmla="*/ 0 h 1788068"/>
                <a:gd name="connsiteX9" fmla="*/ 6162894 w 8300644"/>
                <a:gd name="connsiteY9" fmla="*/ 65221 h 1788068"/>
                <a:gd name="connsiteX10" fmla="*/ 6352404 w 8300644"/>
                <a:gd name="connsiteY10" fmla="*/ 53630 h 1788068"/>
                <a:gd name="connsiteX11" fmla="*/ 6613541 w 8300644"/>
                <a:gd name="connsiteY11" fmla="*/ 136555 h 1788068"/>
                <a:gd name="connsiteX12" fmla="*/ 6952111 w 8300644"/>
                <a:gd name="connsiteY12" fmla="*/ 205258 h 1788068"/>
                <a:gd name="connsiteX13" fmla="*/ 7355821 w 8300644"/>
                <a:gd name="connsiteY13" fmla="*/ 266754 h 1788068"/>
                <a:gd name="connsiteX14" fmla="*/ 7775602 w 8300644"/>
                <a:gd name="connsiteY14" fmla="*/ 259868 h 1788068"/>
                <a:gd name="connsiteX15" fmla="*/ 8263231 w 8300644"/>
                <a:gd name="connsiteY15" fmla="*/ 300802 h 1788068"/>
                <a:gd name="connsiteX16" fmla="*/ 8300644 w 8300644"/>
                <a:gd name="connsiteY16" fmla="*/ 843530 h 1788068"/>
                <a:gd name="connsiteX17" fmla="*/ 6153279 w 8300644"/>
                <a:gd name="connsiteY17" fmla="*/ 586396 h 1788068"/>
                <a:gd name="connsiteX18" fmla="*/ 3944364 w 8300644"/>
                <a:gd name="connsiteY18" fmla="*/ 795750 h 1788068"/>
                <a:gd name="connsiteX19" fmla="*/ 1270000 w 8300644"/>
                <a:gd name="connsiteY19" fmla="*/ 1347511 h 1788068"/>
                <a:gd name="connsiteX20" fmla="*/ 2316 w 8300644"/>
                <a:gd name="connsiteY20" fmla="*/ 1788068 h 1788068"/>
                <a:gd name="connsiteX21" fmla="*/ 0 w 8300644"/>
                <a:gd name="connsiteY21" fmla="*/ 1226298 h 1788068"/>
                <a:gd name="connsiteX0" fmla="*/ 0 w 8300644"/>
                <a:gd name="connsiteY0" fmla="*/ 1226298 h 1788068"/>
                <a:gd name="connsiteX1" fmla="*/ 583904 w 8300644"/>
                <a:gd name="connsiteY1" fmla="*/ 978393 h 1788068"/>
                <a:gd name="connsiteX2" fmla="*/ 1431139 w 8300644"/>
                <a:gd name="connsiteY2" fmla="*/ 664657 h 1788068"/>
                <a:gd name="connsiteX3" fmla="*/ 2218866 w 8300644"/>
                <a:gd name="connsiteY3" fmla="*/ 427024 h 1788068"/>
                <a:gd name="connsiteX4" fmla="*/ 3544118 w 8300644"/>
                <a:gd name="connsiteY4" fmla="*/ 311740 h 1788068"/>
                <a:gd name="connsiteX5" fmla="*/ 4454508 w 8300644"/>
                <a:gd name="connsiteY5" fmla="*/ 159399 h 1788068"/>
                <a:gd name="connsiteX6" fmla="*/ 5083059 w 8300644"/>
                <a:gd name="connsiteY6" fmla="*/ 167156 h 1788068"/>
                <a:gd name="connsiteX7" fmla="*/ 5596232 w 8300644"/>
                <a:gd name="connsiteY7" fmla="*/ 89386 h 1788068"/>
                <a:gd name="connsiteX8" fmla="*/ 5904122 w 8300644"/>
                <a:gd name="connsiteY8" fmla="*/ 0 h 1788068"/>
                <a:gd name="connsiteX9" fmla="*/ 6162894 w 8300644"/>
                <a:gd name="connsiteY9" fmla="*/ 65221 h 1788068"/>
                <a:gd name="connsiteX10" fmla="*/ 6371257 w 8300644"/>
                <a:gd name="connsiteY10" fmla="*/ 110190 h 1788068"/>
                <a:gd name="connsiteX11" fmla="*/ 6613541 w 8300644"/>
                <a:gd name="connsiteY11" fmla="*/ 136555 h 1788068"/>
                <a:gd name="connsiteX12" fmla="*/ 6952111 w 8300644"/>
                <a:gd name="connsiteY12" fmla="*/ 205258 h 1788068"/>
                <a:gd name="connsiteX13" fmla="*/ 7355821 w 8300644"/>
                <a:gd name="connsiteY13" fmla="*/ 266754 h 1788068"/>
                <a:gd name="connsiteX14" fmla="*/ 7775602 w 8300644"/>
                <a:gd name="connsiteY14" fmla="*/ 259868 h 1788068"/>
                <a:gd name="connsiteX15" fmla="*/ 8263231 w 8300644"/>
                <a:gd name="connsiteY15" fmla="*/ 300802 h 1788068"/>
                <a:gd name="connsiteX16" fmla="*/ 8300644 w 8300644"/>
                <a:gd name="connsiteY16" fmla="*/ 843530 h 1788068"/>
                <a:gd name="connsiteX17" fmla="*/ 6153279 w 8300644"/>
                <a:gd name="connsiteY17" fmla="*/ 586396 h 1788068"/>
                <a:gd name="connsiteX18" fmla="*/ 3944364 w 8300644"/>
                <a:gd name="connsiteY18" fmla="*/ 795750 h 1788068"/>
                <a:gd name="connsiteX19" fmla="*/ 1270000 w 8300644"/>
                <a:gd name="connsiteY19" fmla="*/ 1347511 h 1788068"/>
                <a:gd name="connsiteX20" fmla="*/ 2316 w 8300644"/>
                <a:gd name="connsiteY20" fmla="*/ 1788068 h 1788068"/>
                <a:gd name="connsiteX21" fmla="*/ 0 w 8300644"/>
                <a:gd name="connsiteY21" fmla="*/ 1226298 h 1788068"/>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96232 w 8300644"/>
                <a:gd name="connsiteY7" fmla="*/ 136520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613541 w 8300644"/>
                <a:gd name="connsiteY11" fmla="*/ 183689 h 1835202"/>
                <a:gd name="connsiteX12" fmla="*/ 6952111 w 8300644"/>
                <a:gd name="connsiteY12" fmla="*/ 252392 h 1835202"/>
                <a:gd name="connsiteX13" fmla="*/ 7355821 w 8300644"/>
                <a:gd name="connsiteY13" fmla="*/ 313888 h 1835202"/>
                <a:gd name="connsiteX14" fmla="*/ 7775602 w 8300644"/>
                <a:gd name="connsiteY14" fmla="*/ 307002 h 1835202"/>
                <a:gd name="connsiteX15" fmla="*/ 8263231 w 8300644"/>
                <a:gd name="connsiteY15" fmla="*/ 347936 h 1835202"/>
                <a:gd name="connsiteX16" fmla="*/ 8300644 w 8300644"/>
                <a:gd name="connsiteY16" fmla="*/ 890664 h 1835202"/>
                <a:gd name="connsiteX17" fmla="*/ 6153279 w 8300644"/>
                <a:gd name="connsiteY17" fmla="*/ 633530 h 1835202"/>
                <a:gd name="connsiteX18" fmla="*/ 3944364 w 8300644"/>
                <a:gd name="connsiteY18" fmla="*/ 842884 h 1835202"/>
                <a:gd name="connsiteX19" fmla="*/ 1270000 w 8300644"/>
                <a:gd name="connsiteY19" fmla="*/ 1394645 h 1835202"/>
                <a:gd name="connsiteX20" fmla="*/ 2316 w 8300644"/>
                <a:gd name="connsiteY20" fmla="*/ 1835202 h 1835202"/>
                <a:gd name="connsiteX21" fmla="*/ 0 w 8300644"/>
                <a:gd name="connsiteY21"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613541 w 8300644"/>
                <a:gd name="connsiteY11" fmla="*/ 183689 h 1835202"/>
                <a:gd name="connsiteX12" fmla="*/ 6952111 w 8300644"/>
                <a:gd name="connsiteY12" fmla="*/ 252392 h 1835202"/>
                <a:gd name="connsiteX13" fmla="*/ 7355821 w 8300644"/>
                <a:gd name="connsiteY13" fmla="*/ 313888 h 1835202"/>
                <a:gd name="connsiteX14" fmla="*/ 7775602 w 8300644"/>
                <a:gd name="connsiteY14" fmla="*/ 307002 h 1835202"/>
                <a:gd name="connsiteX15" fmla="*/ 8263231 w 8300644"/>
                <a:gd name="connsiteY15" fmla="*/ 347936 h 1835202"/>
                <a:gd name="connsiteX16" fmla="*/ 8300644 w 8300644"/>
                <a:gd name="connsiteY16" fmla="*/ 890664 h 1835202"/>
                <a:gd name="connsiteX17" fmla="*/ 6153279 w 8300644"/>
                <a:gd name="connsiteY17" fmla="*/ 633530 h 1835202"/>
                <a:gd name="connsiteX18" fmla="*/ 3944364 w 8300644"/>
                <a:gd name="connsiteY18" fmla="*/ 842884 h 1835202"/>
                <a:gd name="connsiteX19" fmla="*/ 1270000 w 8300644"/>
                <a:gd name="connsiteY19" fmla="*/ 1394645 h 1835202"/>
                <a:gd name="connsiteX20" fmla="*/ 2316 w 8300644"/>
                <a:gd name="connsiteY20" fmla="*/ 1835202 h 1835202"/>
                <a:gd name="connsiteX21" fmla="*/ 0 w 8300644"/>
                <a:gd name="connsiteY21"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613541 w 8300644"/>
                <a:gd name="connsiteY11" fmla="*/ 183689 h 1835202"/>
                <a:gd name="connsiteX12" fmla="*/ 6923831 w 8300644"/>
                <a:gd name="connsiteY12" fmla="*/ 356087 h 1835202"/>
                <a:gd name="connsiteX13" fmla="*/ 7355821 w 8300644"/>
                <a:gd name="connsiteY13" fmla="*/ 313888 h 1835202"/>
                <a:gd name="connsiteX14" fmla="*/ 7775602 w 8300644"/>
                <a:gd name="connsiteY14" fmla="*/ 307002 h 1835202"/>
                <a:gd name="connsiteX15" fmla="*/ 8263231 w 8300644"/>
                <a:gd name="connsiteY15" fmla="*/ 347936 h 1835202"/>
                <a:gd name="connsiteX16" fmla="*/ 8300644 w 8300644"/>
                <a:gd name="connsiteY16" fmla="*/ 890664 h 1835202"/>
                <a:gd name="connsiteX17" fmla="*/ 6153279 w 8300644"/>
                <a:gd name="connsiteY17" fmla="*/ 633530 h 1835202"/>
                <a:gd name="connsiteX18" fmla="*/ 3944364 w 8300644"/>
                <a:gd name="connsiteY18" fmla="*/ 842884 h 1835202"/>
                <a:gd name="connsiteX19" fmla="*/ 1270000 w 8300644"/>
                <a:gd name="connsiteY19" fmla="*/ 1394645 h 1835202"/>
                <a:gd name="connsiteX20" fmla="*/ 2316 w 8300644"/>
                <a:gd name="connsiteY20" fmla="*/ 1835202 h 1835202"/>
                <a:gd name="connsiteX21" fmla="*/ 0 w 8300644"/>
                <a:gd name="connsiteY21"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55821 w 8300644"/>
                <a:gd name="connsiteY13" fmla="*/ 313888 h 1835202"/>
                <a:gd name="connsiteX14" fmla="*/ 7775602 w 8300644"/>
                <a:gd name="connsiteY14" fmla="*/ 307002 h 1835202"/>
                <a:gd name="connsiteX15" fmla="*/ 8263231 w 8300644"/>
                <a:gd name="connsiteY15" fmla="*/ 347936 h 1835202"/>
                <a:gd name="connsiteX16" fmla="*/ 8300644 w 8300644"/>
                <a:gd name="connsiteY16" fmla="*/ 890664 h 1835202"/>
                <a:gd name="connsiteX17" fmla="*/ 6153279 w 8300644"/>
                <a:gd name="connsiteY17" fmla="*/ 633530 h 1835202"/>
                <a:gd name="connsiteX18" fmla="*/ 3944364 w 8300644"/>
                <a:gd name="connsiteY18" fmla="*/ 842884 h 1835202"/>
                <a:gd name="connsiteX19" fmla="*/ 1270000 w 8300644"/>
                <a:gd name="connsiteY19" fmla="*/ 1394645 h 1835202"/>
                <a:gd name="connsiteX20" fmla="*/ 2316 w 8300644"/>
                <a:gd name="connsiteY20" fmla="*/ 1835202 h 1835202"/>
                <a:gd name="connsiteX21" fmla="*/ 0 w 8300644"/>
                <a:gd name="connsiteY21"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74674 w 8300644"/>
                <a:gd name="connsiteY13" fmla="*/ 379875 h 1835202"/>
                <a:gd name="connsiteX14" fmla="*/ 7775602 w 8300644"/>
                <a:gd name="connsiteY14" fmla="*/ 307002 h 1835202"/>
                <a:gd name="connsiteX15" fmla="*/ 8263231 w 8300644"/>
                <a:gd name="connsiteY15" fmla="*/ 347936 h 1835202"/>
                <a:gd name="connsiteX16" fmla="*/ 8300644 w 8300644"/>
                <a:gd name="connsiteY16" fmla="*/ 890664 h 1835202"/>
                <a:gd name="connsiteX17" fmla="*/ 6153279 w 8300644"/>
                <a:gd name="connsiteY17" fmla="*/ 633530 h 1835202"/>
                <a:gd name="connsiteX18" fmla="*/ 3944364 w 8300644"/>
                <a:gd name="connsiteY18" fmla="*/ 842884 h 1835202"/>
                <a:gd name="connsiteX19" fmla="*/ 1270000 w 8300644"/>
                <a:gd name="connsiteY19" fmla="*/ 1394645 h 1835202"/>
                <a:gd name="connsiteX20" fmla="*/ 2316 w 8300644"/>
                <a:gd name="connsiteY20" fmla="*/ 1835202 h 1835202"/>
                <a:gd name="connsiteX21" fmla="*/ 0 w 8300644"/>
                <a:gd name="connsiteY21"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74674 w 8300644"/>
                <a:gd name="connsiteY13" fmla="*/ 379875 h 1835202"/>
                <a:gd name="connsiteX14" fmla="*/ 7775602 w 8300644"/>
                <a:gd name="connsiteY14" fmla="*/ 307002 h 1835202"/>
                <a:gd name="connsiteX15" fmla="*/ 8263231 w 8300644"/>
                <a:gd name="connsiteY15" fmla="*/ 347936 h 1835202"/>
                <a:gd name="connsiteX16" fmla="*/ 8300644 w 8300644"/>
                <a:gd name="connsiteY16" fmla="*/ 890664 h 1835202"/>
                <a:gd name="connsiteX17" fmla="*/ 6106145 w 8300644"/>
                <a:gd name="connsiteY17" fmla="*/ 680664 h 1835202"/>
                <a:gd name="connsiteX18" fmla="*/ 3944364 w 8300644"/>
                <a:gd name="connsiteY18" fmla="*/ 842884 h 1835202"/>
                <a:gd name="connsiteX19" fmla="*/ 1270000 w 8300644"/>
                <a:gd name="connsiteY19" fmla="*/ 1394645 h 1835202"/>
                <a:gd name="connsiteX20" fmla="*/ 2316 w 8300644"/>
                <a:gd name="connsiteY20" fmla="*/ 1835202 h 1835202"/>
                <a:gd name="connsiteX21" fmla="*/ 0 w 8300644"/>
                <a:gd name="connsiteY21"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74674 w 8300644"/>
                <a:gd name="connsiteY13" fmla="*/ 379875 h 1835202"/>
                <a:gd name="connsiteX14" fmla="*/ 7775602 w 8300644"/>
                <a:gd name="connsiteY14" fmla="*/ 307002 h 1835202"/>
                <a:gd name="connsiteX15" fmla="*/ 8263231 w 8300644"/>
                <a:gd name="connsiteY15" fmla="*/ 347936 h 1835202"/>
                <a:gd name="connsiteX16" fmla="*/ 8300644 w 8300644"/>
                <a:gd name="connsiteY16" fmla="*/ 890664 h 1835202"/>
                <a:gd name="connsiteX17" fmla="*/ 7179819 w 8300644"/>
                <a:gd name="connsiteY17" fmla="*/ 817843 h 1835202"/>
                <a:gd name="connsiteX18" fmla="*/ 6106145 w 8300644"/>
                <a:gd name="connsiteY18" fmla="*/ 680664 h 1835202"/>
                <a:gd name="connsiteX19" fmla="*/ 3944364 w 8300644"/>
                <a:gd name="connsiteY19" fmla="*/ 842884 h 1835202"/>
                <a:gd name="connsiteX20" fmla="*/ 1270000 w 8300644"/>
                <a:gd name="connsiteY20" fmla="*/ 1394645 h 1835202"/>
                <a:gd name="connsiteX21" fmla="*/ 2316 w 8300644"/>
                <a:gd name="connsiteY21" fmla="*/ 1835202 h 1835202"/>
                <a:gd name="connsiteX22" fmla="*/ 0 w 8300644"/>
                <a:gd name="connsiteY22"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74674 w 8300644"/>
                <a:gd name="connsiteY13" fmla="*/ 379875 h 1835202"/>
                <a:gd name="connsiteX14" fmla="*/ 7775602 w 8300644"/>
                <a:gd name="connsiteY14" fmla="*/ 354136 h 1835202"/>
                <a:gd name="connsiteX15" fmla="*/ 8263231 w 8300644"/>
                <a:gd name="connsiteY15" fmla="*/ 347936 h 1835202"/>
                <a:gd name="connsiteX16" fmla="*/ 8300644 w 8300644"/>
                <a:gd name="connsiteY16" fmla="*/ 890664 h 1835202"/>
                <a:gd name="connsiteX17" fmla="*/ 7179819 w 8300644"/>
                <a:gd name="connsiteY17" fmla="*/ 817843 h 1835202"/>
                <a:gd name="connsiteX18" fmla="*/ 6106145 w 8300644"/>
                <a:gd name="connsiteY18" fmla="*/ 680664 h 1835202"/>
                <a:gd name="connsiteX19" fmla="*/ 3944364 w 8300644"/>
                <a:gd name="connsiteY19" fmla="*/ 842884 h 1835202"/>
                <a:gd name="connsiteX20" fmla="*/ 1270000 w 8300644"/>
                <a:gd name="connsiteY20" fmla="*/ 1394645 h 1835202"/>
                <a:gd name="connsiteX21" fmla="*/ 2316 w 8300644"/>
                <a:gd name="connsiteY21" fmla="*/ 1835202 h 1835202"/>
                <a:gd name="connsiteX22" fmla="*/ 0 w 8300644"/>
                <a:gd name="connsiteY22"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74674 w 8300644"/>
                <a:gd name="connsiteY13" fmla="*/ 379875 h 1835202"/>
                <a:gd name="connsiteX14" fmla="*/ 7775602 w 8300644"/>
                <a:gd name="connsiteY14" fmla="*/ 354136 h 1835202"/>
                <a:gd name="connsiteX15" fmla="*/ 8263231 w 8300644"/>
                <a:gd name="connsiteY15" fmla="*/ 347936 h 1835202"/>
                <a:gd name="connsiteX16" fmla="*/ 8300644 w 8300644"/>
                <a:gd name="connsiteY16" fmla="*/ 890664 h 1835202"/>
                <a:gd name="connsiteX17" fmla="*/ 7179819 w 8300644"/>
                <a:gd name="connsiteY17" fmla="*/ 817843 h 1835202"/>
                <a:gd name="connsiteX18" fmla="*/ 6106145 w 8300644"/>
                <a:gd name="connsiteY18" fmla="*/ 680664 h 1835202"/>
                <a:gd name="connsiteX19" fmla="*/ 3944364 w 8300644"/>
                <a:gd name="connsiteY19" fmla="*/ 842884 h 1835202"/>
                <a:gd name="connsiteX20" fmla="*/ 1910236 w 8300644"/>
                <a:gd name="connsiteY20" fmla="*/ 1128928 h 1835202"/>
                <a:gd name="connsiteX21" fmla="*/ 1270000 w 8300644"/>
                <a:gd name="connsiteY21" fmla="*/ 1394645 h 1835202"/>
                <a:gd name="connsiteX22" fmla="*/ 2316 w 8300644"/>
                <a:gd name="connsiteY22" fmla="*/ 1835202 h 1835202"/>
                <a:gd name="connsiteX23" fmla="*/ 0 w 8300644"/>
                <a:gd name="connsiteY23"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74674 w 8300644"/>
                <a:gd name="connsiteY13" fmla="*/ 379875 h 1835202"/>
                <a:gd name="connsiteX14" fmla="*/ 7775602 w 8300644"/>
                <a:gd name="connsiteY14" fmla="*/ 354136 h 1835202"/>
                <a:gd name="connsiteX15" fmla="*/ 8263231 w 8300644"/>
                <a:gd name="connsiteY15" fmla="*/ 347936 h 1835202"/>
                <a:gd name="connsiteX16" fmla="*/ 8300644 w 8300644"/>
                <a:gd name="connsiteY16" fmla="*/ 890664 h 1835202"/>
                <a:gd name="connsiteX17" fmla="*/ 7179819 w 8300644"/>
                <a:gd name="connsiteY17" fmla="*/ 817843 h 1835202"/>
                <a:gd name="connsiteX18" fmla="*/ 6106145 w 8300644"/>
                <a:gd name="connsiteY18" fmla="*/ 680664 h 1835202"/>
                <a:gd name="connsiteX19" fmla="*/ 3944364 w 8300644"/>
                <a:gd name="connsiteY19" fmla="*/ 842884 h 1835202"/>
                <a:gd name="connsiteX20" fmla="*/ 1910236 w 8300644"/>
                <a:gd name="connsiteY20" fmla="*/ 1128928 h 1835202"/>
                <a:gd name="connsiteX21" fmla="*/ 1147451 w 8300644"/>
                <a:gd name="connsiteY21" fmla="*/ 1394645 h 1835202"/>
                <a:gd name="connsiteX22" fmla="*/ 2316 w 8300644"/>
                <a:gd name="connsiteY22" fmla="*/ 1835202 h 1835202"/>
                <a:gd name="connsiteX23" fmla="*/ 0 w 8300644"/>
                <a:gd name="connsiteY23"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74674 w 8300644"/>
                <a:gd name="connsiteY13" fmla="*/ 379875 h 1835202"/>
                <a:gd name="connsiteX14" fmla="*/ 7775602 w 8300644"/>
                <a:gd name="connsiteY14" fmla="*/ 354136 h 1835202"/>
                <a:gd name="connsiteX15" fmla="*/ 8263231 w 8300644"/>
                <a:gd name="connsiteY15" fmla="*/ 347936 h 1835202"/>
                <a:gd name="connsiteX16" fmla="*/ 8300644 w 8300644"/>
                <a:gd name="connsiteY16" fmla="*/ 890664 h 1835202"/>
                <a:gd name="connsiteX17" fmla="*/ 7179819 w 8300644"/>
                <a:gd name="connsiteY17" fmla="*/ 817843 h 1835202"/>
                <a:gd name="connsiteX18" fmla="*/ 6106145 w 8300644"/>
                <a:gd name="connsiteY18" fmla="*/ 680664 h 1835202"/>
                <a:gd name="connsiteX19" fmla="*/ 3944364 w 8300644"/>
                <a:gd name="connsiteY19" fmla="*/ 842884 h 1835202"/>
                <a:gd name="connsiteX20" fmla="*/ 3211135 w 8300644"/>
                <a:gd name="connsiteY20" fmla="*/ 921538 h 1835202"/>
                <a:gd name="connsiteX21" fmla="*/ 1910236 w 8300644"/>
                <a:gd name="connsiteY21" fmla="*/ 1128928 h 1835202"/>
                <a:gd name="connsiteX22" fmla="*/ 1147451 w 8300644"/>
                <a:gd name="connsiteY22" fmla="*/ 1394645 h 1835202"/>
                <a:gd name="connsiteX23" fmla="*/ 2316 w 8300644"/>
                <a:gd name="connsiteY23" fmla="*/ 1835202 h 1835202"/>
                <a:gd name="connsiteX24" fmla="*/ 0 w 8300644"/>
                <a:gd name="connsiteY24"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74674 w 8300644"/>
                <a:gd name="connsiteY13" fmla="*/ 379875 h 1835202"/>
                <a:gd name="connsiteX14" fmla="*/ 7775602 w 8300644"/>
                <a:gd name="connsiteY14" fmla="*/ 354136 h 1835202"/>
                <a:gd name="connsiteX15" fmla="*/ 8272657 w 8300644"/>
                <a:gd name="connsiteY15" fmla="*/ 347936 h 1835202"/>
                <a:gd name="connsiteX16" fmla="*/ 8300644 w 8300644"/>
                <a:gd name="connsiteY16" fmla="*/ 890664 h 1835202"/>
                <a:gd name="connsiteX17" fmla="*/ 7179819 w 8300644"/>
                <a:gd name="connsiteY17" fmla="*/ 817843 h 1835202"/>
                <a:gd name="connsiteX18" fmla="*/ 6106145 w 8300644"/>
                <a:gd name="connsiteY18" fmla="*/ 680664 h 1835202"/>
                <a:gd name="connsiteX19" fmla="*/ 3944364 w 8300644"/>
                <a:gd name="connsiteY19" fmla="*/ 842884 h 1835202"/>
                <a:gd name="connsiteX20" fmla="*/ 3211135 w 8300644"/>
                <a:gd name="connsiteY20" fmla="*/ 921538 h 1835202"/>
                <a:gd name="connsiteX21" fmla="*/ 1910236 w 8300644"/>
                <a:gd name="connsiteY21" fmla="*/ 1128928 h 1835202"/>
                <a:gd name="connsiteX22" fmla="*/ 1147451 w 8300644"/>
                <a:gd name="connsiteY22" fmla="*/ 1394645 h 1835202"/>
                <a:gd name="connsiteX23" fmla="*/ 2316 w 8300644"/>
                <a:gd name="connsiteY23" fmla="*/ 1835202 h 1835202"/>
                <a:gd name="connsiteX24" fmla="*/ 0 w 8300644"/>
                <a:gd name="connsiteY24" fmla="*/ 1273432 h 1835202"/>
                <a:gd name="connsiteX0" fmla="*/ 0 w 8272657"/>
                <a:gd name="connsiteY0" fmla="*/ 1273432 h 1835202"/>
                <a:gd name="connsiteX1" fmla="*/ 583904 w 8272657"/>
                <a:gd name="connsiteY1" fmla="*/ 1025527 h 1835202"/>
                <a:gd name="connsiteX2" fmla="*/ 1431139 w 8272657"/>
                <a:gd name="connsiteY2" fmla="*/ 711791 h 1835202"/>
                <a:gd name="connsiteX3" fmla="*/ 2218866 w 8272657"/>
                <a:gd name="connsiteY3" fmla="*/ 474158 h 1835202"/>
                <a:gd name="connsiteX4" fmla="*/ 3544118 w 8272657"/>
                <a:gd name="connsiteY4" fmla="*/ 358874 h 1835202"/>
                <a:gd name="connsiteX5" fmla="*/ 4454508 w 8272657"/>
                <a:gd name="connsiteY5" fmla="*/ 206533 h 1835202"/>
                <a:gd name="connsiteX6" fmla="*/ 5083059 w 8272657"/>
                <a:gd name="connsiteY6" fmla="*/ 214290 h 1835202"/>
                <a:gd name="connsiteX7" fmla="*/ 5567952 w 8272657"/>
                <a:gd name="connsiteY7" fmla="*/ 117666 h 1835202"/>
                <a:gd name="connsiteX8" fmla="*/ 5838134 w 8272657"/>
                <a:gd name="connsiteY8" fmla="*/ 0 h 1835202"/>
                <a:gd name="connsiteX9" fmla="*/ 6162894 w 8272657"/>
                <a:gd name="connsiteY9" fmla="*/ 112355 h 1835202"/>
                <a:gd name="connsiteX10" fmla="*/ 6371257 w 8272657"/>
                <a:gd name="connsiteY10" fmla="*/ 157324 h 1835202"/>
                <a:gd name="connsiteX11" fmla="*/ 6575834 w 8272657"/>
                <a:gd name="connsiteY11" fmla="*/ 230823 h 1835202"/>
                <a:gd name="connsiteX12" fmla="*/ 6923831 w 8272657"/>
                <a:gd name="connsiteY12" fmla="*/ 356087 h 1835202"/>
                <a:gd name="connsiteX13" fmla="*/ 7374674 w 8272657"/>
                <a:gd name="connsiteY13" fmla="*/ 379875 h 1835202"/>
                <a:gd name="connsiteX14" fmla="*/ 7775602 w 8272657"/>
                <a:gd name="connsiteY14" fmla="*/ 354136 h 1835202"/>
                <a:gd name="connsiteX15" fmla="*/ 8272657 w 8272657"/>
                <a:gd name="connsiteY15" fmla="*/ 347936 h 1835202"/>
                <a:gd name="connsiteX16" fmla="*/ 8262937 w 8272657"/>
                <a:gd name="connsiteY16" fmla="*/ 909518 h 1835202"/>
                <a:gd name="connsiteX17" fmla="*/ 7179819 w 8272657"/>
                <a:gd name="connsiteY17" fmla="*/ 817843 h 1835202"/>
                <a:gd name="connsiteX18" fmla="*/ 6106145 w 8272657"/>
                <a:gd name="connsiteY18" fmla="*/ 680664 h 1835202"/>
                <a:gd name="connsiteX19" fmla="*/ 3944364 w 8272657"/>
                <a:gd name="connsiteY19" fmla="*/ 842884 h 1835202"/>
                <a:gd name="connsiteX20" fmla="*/ 3211135 w 8272657"/>
                <a:gd name="connsiteY20" fmla="*/ 921538 h 1835202"/>
                <a:gd name="connsiteX21" fmla="*/ 1910236 w 8272657"/>
                <a:gd name="connsiteY21" fmla="*/ 1128928 h 1835202"/>
                <a:gd name="connsiteX22" fmla="*/ 1147451 w 8272657"/>
                <a:gd name="connsiteY22" fmla="*/ 1394645 h 1835202"/>
                <a:gd name="connsiteX23" fmla="*/ 2316 w 8272657"/>
                <a:gd name="connsiteY23" fmla="*/ 1835202 h 1835202"/>
                <a:gd name="connsiteX24" fmla="*/ 0 w 8272657"/>
                <a:gd name="connsiteY24" fmla="*/ 1273432 h 1835202"/>
                <a:gd name="connsiteX0" fmla="*/ 0 w 8272657"/>
                <a:gd name="connsiteY0" fmla="*/ 1273432 h 1835202"/>
                <a:gd name="connsiteX1" fmla="*/ 583904 w 8272657"/>
                <a:gd name="connsiteY1" fmla="*/ 1025527 h 1835202"/>
                <a:gd name="connsiteX2" fmla="*/ 1431139 w 8272657"/>
                <a:gd name="connsiteY2" fmla="*/ 711791 h 1835202"/>
                <a:gd name="connsiteX3" fmla="*/ 2218866 w 8272657"/>
                <a:gd name="connsiteY3" fmla="*/ 474158 h 1835202"/>
                <a:gd name="connsiteX4" fmla="*/ 3544118 w 8272657"/>
                <a:gd name="connsiteY4" fmla="*/ 358874 h 1835202"/>
                <a:gd name="connsiteX5" fmla="*/ 4454508 w 8272657"/>
                <a:gd name="connsiteY5" fmla="*/ 206533 h 1835202"/>
                <a:gd name="connsiteX6" fmla="*/ 5083059 w 8272657"/>
                <a:gd name="connsiteY6" fmla="*/ 214290 h 1835202"/>
                <a:gd name="connsiteX7" fmla="*/ 5567952 w 8272657"/>
                <a:gd name="connsiteY7" fmla="*/ 117666 h 1835202"/>
                <a:gd name="connsiteX8" fmla="*/ 5838134 w 8272657"/>
                <a:gd name="connsiteY8" fmla="*/ 0 h 1835202"/>
                <a:gd name="connsiteX9" fmla="*/ 6162894 w 8272657"/>
                <a:gd name="connsiteY9" fmla="*/ 112355 h 1835202"/>
                <a:gd name="connsiteX10" fmla="*/ 6371257 w 8272657"/>
                <a:gd name="connsiteY10" fmla="*/ 157324 h 1835202"/>
                <a:gd name="connsiteX11" fmla="*/ 6575834 w 8272657"/>
                <a:gd name="connsiteY11" fmla="*/ 230823 h 1835202"/>
                <a:gd name="connsiteX12" fmla="*/ 6923831 w 8272657"/>
                <a:gd name="connsiteY12" fmla="*/ 356087 h 1835202"/>
                <a:gd name="connsiteX13" fmla="*/ 7374674 w 8272657"/>
                <a:gd name="connsiteY13" fmla="*/ 379875 h 1835202"/>
                <a:gd name="connsiteX14" fmla="*/ 7775602 w 8272657"/>
                <a:gd name="connsiteY14" fmla="*/ 354136 h 1835202"/>
                <a:gd name="connsiteX15" fmla="*/ 8272657 w 8272657"/>
                <a:gd name="connsiteY15" fmla="*/ 347936 h 1835202"/>
                <a:gd name="connsiteX16" fmla="*/ 8262937 w 8272657"/>
                <a:gd name="connsiteY16" fmla="*/ 909518 h 1835202"/>
                <a:gd name="connsiteX17" fmla="*/ 7179819 w 8272657"/>
                <a:gd name="connsiteY17" fmla="*/ 817843 h 1835202"/>
                <a:gd name="connsiteX18" fmla="*/ 6106145 w 8272657"/>
                <a:gd name="connsiteY18" fmla="*/ 680664 h 1835202"/>
                <a:gd name="connsiteX19" fmla="*/ 3944364 w 8272657"/>
                <a:gd name="connsiteY19" fmla="*/ 842884 h 1835202"/>
                <a:gd name="connsiteX20" fmla="*/ 3211135 w 8272657"/>
                <a:gd name="connsiteY20" fmla="*/ 921538 h 1835202"/>
                <a:gd name="connsiteX21" fmla="*/ 1910236 w 8272657"/>
                <a:gd name="connsiteY21" fmla="*/ 1128928 h 1835202"/>
                <a:gd name="connsiteX22" fmla="*/ 1147451 w 8272657"/>
                <a:gd name="connsiteY22" fmla="*/ 1394645 h 1835202"/>
                <a:gd name="connsiteX23" fmla="*/ 2316 w 8272657"/>
                <a:gd name="connsiteY23" fmla="*/ 1835202 h 1835202"/>
                <a:gd name="connsiteX24" fmla="*/ 0 w 8272657"/>
                <a:gd name="connsiteY24" fmla="*/ 1273432 h 1835202"/>
                <a:gd name="connsiteX0" fmla="*/ 0 w 8300644"/>
                <a:gd name="connsiteY0" fmla="*/ 1273432 h 1835202"/>
                <a:gd name="connsiteX1" fmla="*/ 583904 w 8300644"/>
                <a:gd name="connsiteY1" fmla="*/ 1025527 h 1835202"/>
                <a:gd name="connsiteX2" fmla="*/ 1431139 w 8300644"/>
                <a:gd name="connsiteY2" fmla="*/ 711791 h 1835202"/>
                <a:gd name="connsiteX3" fmla="*/ 2218866 w 8300644"/>
                <a:gd name="connsiteY3" fmla="*/ 474158 h 1835202"/>
                <a:gd name="connsiteX4" fmla="*/ 3544118 w 8300644"/>
                <a:gd name="connsiteY4" fmla="*/ 358874 h 1835202"/>
                <a:gd name="connsiteX5" fmla="*/ 4454508 w 8300644"/>
                <a:gd name="connsiteY5" fmla="*/ 206533 h 1835202"/>
                <a:gd name="connsiteX6" fmla="*/ 5083059 w 8300644"/>
                <a:gd name="connsiteY6" fmla="*/ 214290 h 1835202"/>
                <a:gd name="connsiteX7" fmla="*/ 5567952 w 8300644"/>
                <a:gd name="connsiteY7" fmla="*/ 117666 h 1835202"/>
                <a:gd name="connsiteX8" fmla="*/ 5838134 w 8300644"/>
                <a:gd name="connsiteY8" fmla="*/ 0 h 1835202"/>
                <a:gd name="connsiteX9" fmla="*/ 6162894 w 8300644"/>
                <a:gd name="connsiteY9" fmla="*/ 112355 h 1835202"/>
                <a:gd name="connsiteX10" fmla="*/ 6371257 w 8300644"/>
                <a:gd name="connsiteY10" fmla="*/ 157324 h 1835202"/>
                <a:gd name="connsiteX11" fmla="*/ 6575834 w 8300644"/>
                <a:gd name="connsiteY11" fmla="*/ 230823 h 1835202"/>
                <a:gd name="connsiteX12" fmla="*/ 6923831 w 8300644"/>
                <a:gd name="connsiteY12" fmla="*/ 356087 h 1835202"/>
                <a:gd name="connsiteX13" fmla="*/ 7374674 w 8300644"/>
                <a:gd name="connsiteY13" fmla="*/ 379875 h 1835202"/>
                <a:gd name="connsiteX14" fmla="*/ 7775602 w 8300644"/>
                <a:gd name="connsiteY14" fmla="*/ 354136 h 1835202"/>
                <a:gd name="connsiteX15" fmla="*/ 8272657 w 8300644"/>
                <a:gd name="connsiteY15" fmla="*/ 347936 h 1835202"/>
                <a:gd name="connsiteX16" fmla="*/ 8300644 w 8300644"/>
                <a:gd name="connsiteY16" fmla="*/ 918945 h 1835202"/>
                <a:gd name="connsiteX17" fmla="*/ 7179819 w 8300644"/>
                <a:gd name="connsiteY17" fmla="*/ 817843 h 1835202"/>
                <a:gd name="connsiteX18" fmla="*/ 6106145 w 8300644"/>
                <a:gd name="connsiteY18" fmla="*/ 680664 h 1835202"/>
                <a:gd name="connsiteX19" fmla="*/ 3944364 w 8300644"/>
                <a:gd name="connsiteY19" fmla="*/ 842884 h 1835202"/>
                <a:gd name="connsiteX20" fmla="*/ 3211135 w 8300644"/>
                <a:gd name="connsiteY20" fmla="*/ 921538 h 1835202"/>
                <a:gd name="connsiteX21" fmla="*/ 1910236 w 8300644"/>
                <a:gd name="connsiteY21" fmla="*/ 1128928 h 1835202"/>
                <a:gd name="connsiteX22" fmla="*/ 1147451 w 8300644"/>
                <a:gd name="connsiteY22" fmla="*/ 1394645 h 1835202"/>
                <a:gd name="connsiteX23" fmla="*/ 2316 w 8300644"/>
                <a:gd name="connsiteY23" fmla="*/ 1835202 h 1835202"/>
                <a:gd name="connsiteX24" fmla="*/ 0 w 8300644"/>
                <a:gd name="connsiteY24" fmla="*/ 1273432 h 1835202"/>
                <a:gd name="connsiteX0" fmla="*/ 7209 w 8298328"/>
                <a:gd name="connsiteY0" fmla="*/ 1271051 h 1835202"/>
                <a:gd name="connsiteX1" fmla="*/ 581588 w 8298328"/>
                <a:gd name="connsiteY1" fmla="*/ 1025527 h 1835202"/>
                <a:gd name="connsiteX2" fmla="*/ 1428823 w 8298328"/>
                <a:gd name="connsiteY2" fmla="*/ 711791 h 1835202"/>
                <a:gd name="connsiteX3" fmla="*/ 2216550 w 8298328"/>
                <a:gd name="connsiteY3" fmla="*/ 474158 h 1835202"/>
                <a:gd name="connsiteX4" fmla="*/ 3541802 w 8298328"/>
                <a:gd name="connsiteY4" fmla="*/ 358874 h 1835202"/>
                <a:gd name="connsiteX5" fmla="*/ 4452192 w 8298328"/>
                <a:gd name="connsiteY5" fmla="*/ 206533 h 1835202"/>
                <a:gd name="connsiteX6" fmla="*/ 5080743 w 8298328"/>
                <a:gd name="connsiteY6" fmla="*/ 214290 h 1835202"/>
                <a:gd name="connsiteX7" fmla="*/ 5565636 w 8298328"/>
                <a:gd name="connsiteY7" fmla="*/ 117666 h 1835202"/>
                <a:gd name="connsiteX8" fmla="*/ 5835818 w 8298328"/>
                <a:gd name="connsiteY8" fmla="*/ 0 h 1835202"/>
                <a:gd name="connsiteX9" fmla="*/ 6160578 w 8298328"/>
                <a:gd name="connsiteY9" fmla="*/ 112355 h 1835202"/>
                <a:gd name="connsiteX10" fmla="*/ 6368941 w 8298328"/>
                <a:gd name="connsiteY10" fmla="*/ 157324 h 1835202"/>
                <a:gd name="connsiteX11" fmla="*/ 6573518 w 8298328"/>
                <a:gd name="connsiteY11" fmla="*/ 230823 h 1835202"/>
                <a:gd name="connsiteX12" fmla="*/ 6921515 w 8298328"/>
                <a:gd name="connsiteY12" fmla="*/ 356087 h 1835202"/>
                <a:gd name="connsiteX13" fmla="*/ 7372358 w 8298328"/>
                <a:gd name="connsiteY13" fmla="*/ 379875 h 1835202"/>
                <a:gd name="connsiteX14" fmla="*/ 7773286 w 8298328"/>
                <a:gd name="connsiteY14" fmla="*/ 354136 h 1835202"/>
                <a:gd name="connsiteX15" fmla="*/ 8270341 w 8298328"/>
                <a:gd name="connsiteY15" fmla="*/ 347936 h 1835202"/>
                <a:gd name="connsiteX16" fmla="*/ 8298328 w 8298328"/>
                <a:gd name="connsiteY16" fmla="*/ 918945 h 1835202"/>
                <a:gd name="connsiteX17" fmla="*/ 7177503 w 8298328"/>
                <a:gd name="connsiteY17" fmla="*/ 817843 h 1835202"/>
                <a:gd name="connsiteX18" fmla="*/ 6103829 w 8298328"/>
                <a:gd name="connsiteY18" fmla="*/ 680664 h 1835202"/>
                <a:gd name="connsiteX19" fmla="*/ 3942048 w 8298328"/>
                <a:gd name="connsiteY19" fmla="*/ 842884 h 1835202"/>
                <a:gd name="connsiteX20" fmla="*/ 3208819 w 8298328"/>
                <a:gd name="connsiteY20" fmla="*/ 921538 h 1835202"/>
                <a:gd name="connsiteX21" fmla="*/ 1907920 w 8298328"/>
                <a:gd name="connsiteY21" fmla="*/ 1128928 h 1835202"/>
                <a:gd name="connsiteX22" fmla="*/ 1145135 w 8298328"/>
                <a:gd name="connsiteY22" fmla="*/ 1394645 h 1835202"/>
                <a:gd name="connsiteX23" fmla="*/ 0 w 8298328"/>
                <a:gd name="connsiteY23" fmla="*/ 1835202 h 1835202"/>
                <a:gd name="connsiteX24" fmla="*/ 7209 w 8298328"/>
                <a:gd name="connsiteY24" fmla="*/ 1271051 h 1835202"/>
                <a:gd name="connsiteX0" fmla="*/ 7209 w 8298328"/>
                <a:gd name="connsiteY0" fmla="*/ 1271051 h 1835202"/>
                <a:gd name="connsiteX1" fmla="*/ 581588 w 8298328"/>
                <a:gd name="connsiteY1" fmla="*/ 1025527 h 1835202"/>
                <a:gd name="connsiteX2" fmla="*/ 1428823 w 8298328"/>
                <a:gd name="connsiteY2" fmla="*/ 711791 h 1835202"/>
                <a:gd name="connsiteX3" fmla="*/ 2216550 w 8298328"/>
                <a:gd name="connsiteY3" fmla="*/ 474158 h 1835202"/>
                <a:gd name="connsiteX4" fmla="*/ 3541802 w 8298328"/>
                <a:gd name="connsiteY4" fmla="*/ 358874 h 1835202"/>
                <a:gd name="connsiteX5" fmla="*/ 4452192 w 8298328"/>
                <a:gd name="connsiteY5" fmla="*/ 206533 h 1835202"/>
                <a:gd name="connsiteX6" fmla="*/ 5080743 w 8298328"/>
                <a:gd name="connsiteY6" fmla="*/ 214290 h 1835202"/>
                <a:gd name="connsiteX7" fmla="*/ 5565636 w 8298328"/>
                <a:gd name="connsiteY7" fmla="*/ 117666 h 1835202"/>
                <a:gd name="connsiteX8" fmla="*/ 5835818 w 8298328"/>
                <a:gd name="connsiteY8" fmla="*/ 0 h 1835202"/>
                <a:gd name="connsiteX9" fmla="*/ 6160578 w 8298328"/>
                <a:gd name="connsiteY9" fmla="*/ 112355 h 1835202"/>
                <a:gd name="connsiteX10" fmla="*/ 6368941 w 8298328"/>
                <a:gd name="connsiteY10" fmla="*/ 157324 h 1835202"/>
                <a:gd name="connsiteX11" fmla="*/ 6573518 w 8298328"/>
                <a:gd name="connsiteY11" fmla="*/ 230823 h 1835202"/>
                <a:gd name="connsiteX12" fmla="*/ 6921515 w 8298328"/>
                <a:gd name="connsiteY12" fmla="*/ 356087 h 1835202"/>
                <a:gd name="connsiteX13" fmla="*/ 7372358 w 8298328"/>
                <a:gd name="connsiteY13" fmla="*/ 379875 h 1835202"/>
                <a:gd name="connsiteX14" fmla="*/ 7773286 w 8298328"/>
                <a:gd name="connsiteY14" fmla="*/ 354136 h 1835202"/>
                <a:gd name="connsiteX15" fmla="*/ 8270341 w 8298328"/>
                <a:gd name="connsiteY15" fmla="*/ 347936 h 1835202"/>
                <a:gd name="connsiteX16" fmla="*/ 8298328 w 8298328"/>
                <a:gd name="connsiteY16" fmla="*/ 918945 h 1835202"/>
                <a:gd name="connsiteX17" fmla="*/ 7177503 w 8298328"/>
                <a:gd name="connsiteY17" fmla="*/ 817843 h 1835202"/>
                <a:gd name="connsiteX18" fmla="*/ 6103829 w 8298328"/>
                <a:gd name="connsiteY18" fmla="*/ 680664 h 1835202"/>
                <a:gd name="connsiteX19" fmla="*/ 3942048 w 8298328"/>
                <a:gd name="connsiteY19" fmla="*/ 842884 h 1835202"/>
                <a:gd name="connsiteX20" fmla="*/ 3208819 w 8298328"/>
                <a:gd name="connsiteY20" fmla="*/ 921538 h 1835202"/>
                <a:gd name="connsiteX21" fmla="*/ 1907920 w 8298328"/>
                <a:gd name="connsiteY21" fmla="*/ 1128928 h 1835202"/>
                <a:gd name="connsiteX22" fmla="*/ 1145135 w 8298328"/>
                <a:gd name="connsiteY22" fmla="*/ 1394645 h 1835202"/>
                <a:gd name="connsiteX23" fmla="*/ 0 w 8298328"/>
                <a:gd name="connsiteY23" fmla="*/ 1835202 h 1835202"/>
                <a:gd name="connsiteX24" fmla="*/ 7209 w 8298328"/>
                <a:gd name="connsiteY24" fmla="*/ 1271051 h 1835202"/>
                <a:gd name="connsiteX0" fmla="*/ 7209 w 8298328"/>
                <a:gd name="connsiteY0" fmla="*/ 1271051 h 1830440"/>
                <a:gd name="connsiteX1" fmla="*/ 581588 w 8298328"/>
                <a:gd name="connsiteY1" fmla="*/ 1025527 h 1830440"/>
                <a:gd name="connsiteX2" fmla="*/ 1428823 w 8298328"/>
                <a:gd name="connsiteY2" fmla="*/ 711791 h 1830440"/>
                <a:gd name="connsiteX3" fmla="*/ 2216550 w 8298328"/>
                <a:gd name="connsiteY3" fmla="*/ 474158 h 1830440"/>
                <a:gd name="connsiteX4" fmla="*/ 3541802 w 8298328"/>
                <a:gd name="connsiteY4" fmla="*/ 358874 h 1830440"/>
                <a:gd name="connsiteX5" fmla="*/ 4452192 w 8298328"/>
                <a:gd name="connsiteY5" fmla="*/ 206533 h 1830440"/>
                <a:gd name="connsiteX6" fmla="*/ 5080743 w 8298328"/>
                <a:gd name="connsiteY6" fmla="*/ 214290 h 1830440"/>
                <a:gd name="connsiteX7" fmla="*/ 5565636 w 8298328"/>
                <a:gd name="connsiteY7" fmla="*/ 117666 h 1830440"/>
                <a:gd name="connsiteX8" fmla="*/ 5835818 w 8298328"/>
                <a:gd name="connsiteY8" fmla="*/ 0 h 1830440"/>
                <a:gd name="connsiteX9" fmla="*/ 6160578 w 8298328"/>
                <a:gd name="connsiteY9" fmla="*/ 112355 h 1830440"/>
                <a:gd name="connsiteX10" fmla="*/ 6368941 w 8298328"/>
                <a:gd name="connsiteY10" fmla="*/ 157324 h 1830440"/>
                <a:gd name="connsiteX11" fmla="*/ 6573518 w 8298328"/>
                <a:gd name="connsiteY11" fmla="*/ 230823 h 1830440"/>
                <a:gd name="connsiteX12" fmla="*/ 6921515 w 8298328"/>
                <a:gd name="connsiteY12" fmla="*/ 356087 h 1830440"/>
                <a:gd name="connsiteX13" fmla="*/ 7372358 w 8298328"/>
                <a:gd name="connsiteY13" fmla="*/ 379875 h 1830440"/>
                <a:gd name="connsiteX14" fmla="*/ 7773286 w 8298328"/>
                <a:gd name="connsiteY14" fmla="*/ 354136 h 1830440"/>
                <a:gd name="connsiteX15" fmla="*/ 8270341 w 8298328"/>
                <a:gd name="connsiteY15" fmla="*/ 347936 h 1830440"/>
                <a:gd name="connsiteX16" fmla="*/ 8298328 w 8298328"/>
                <a:gd name="connsiteY16" fmla="*/ 918945 h 1830440"/>
                <a:gd name="connsiteX17" fmla="*/ 7177503 w 8298328"/>
                <a:gd name="connsiteY17" fmla="*/ 817843 h 1830440"/>
                <a:gd name="connsiteX18" fmla="*/ 6103829 w 8298328"/>
                <a:gd name="connsiteY18" fmla="*/ 680664 h 1830440"/>
                <a:gd name="connsiteX19" fmla="*/ 3942048 w 8298328"/>
                <a:gd name="connsiteY19" fmla="*/ 842884 h 1830440"/>
                <a:gd name="connsiteX20" fmla="*/ 3208819 w 8298328"/>
                <a:gd name="connsiteY20" fmla="*/ 921538 h 1830440"/>
                <a:gd name="connsiteX21" fmla="*/ 1907920 w 8298328"/>
                <a:gd name="connsiteY21" fmla="*/ 1128928 h 1830440"/>
                <a:gd name="connsiteX22" fmla="*/ 1145135 w 8298328"/>
                <a:gd name="connsiteY22" fmla="*/ 1394645 h 1830440"/>
                <a:gd name="connsiteX23" fmla="*/ 0 w 8298328"/>
                <a:gd name="connsiteY23" fmla="*/ 1830440 h 1830440"/>
                <a:gd name="connsiteX24" fmla="*/ 7209 w 8298328"/>
                <a:gd name="connsiteY24" fmla="*/ 1271051 h 1830440"/>
                <a:gd name="connsiteX0" fmla="*/ 7209 w 8276897"/>
                <a:gd name="connsiteY0" fmla="*/ 1271051 h 1830440"/>
                <a:gd name="connsiteX1" fmla="*/ 581588 w 8276897"/>
                <a:gd name="connsiteY1" fmla="*/ 1025527 h 1830440"/>
                <a:gd name="connsiteX2" fmla="*/ 1428823 w 8276897"/>
                <a:gd name="connsiteY2" fmla="*/ 711791 h 1830440"/>
                <a:gd name="connsiteX3" fmla="*/ 2216550 w 8276897"/>
                <a:gd name="connsiteY3" fmla="*/ 474158 h 1830440"/>
                <a:gd name="connsiteX4" fmla="*/ 3541802 w 8276897"/>
                <a:gd name="connsiteY4" fmla="*/ 358874 h 1830440"/>
                <a:gd name="connsiteX5" fmla="*/ 4452192 w 8276897"/>
                <a:gd name="connsiteY5" fmla="*/ 206533 h 1830440"/>
                <a:gd name="connsiteX6" fmla="*/ 5080743 w 8276897"/>
                <a:gd name="connsiteY6" fmla="*/ 214290 h 1830440"/>
                <a:gd name="connsiteX7" fmla="*/ 5565636 w 8276897"/>
                <a:gd name="connsiteY7" fmla="*/ 117666 h 1830440"/>
                <a:gd name="connsiteX8" fmla="*/ 5835818 w 8276897"/>
                <a:gd name="connsiteY8" fmla="*/ 0 h 1830440"/>
                <a:gd name="connsiteX9" fmla="*/ 6160578 w 8276897"/>
                <a:gd name="connsiteY9" fmla="*/ 112355 h 1830440"/>
                <a:gd name="connsiteX10" fmla="*/ 6368941 w 8276897"/>
                <a:gd name="connsiteY10" fmla="*/ 157324 h 1830440"/>
                <a:gd name="connsiteX11" fmla="*/ 6573518 w 8276897"/>
                <a:gd name="connsiteY11" fmla="*/ 230823 h 1830440"/>
                <a:gd name="connsiteX12" fmla="*/ 6921515 w 8276897"/>
                <a:gd name="connsiteY12" fmla="*/ 356087 h 1830440"/>
                <a:gd name="connsiteX13" fmla="*/ 7372358 w 8276897"/>
                <a:gd name="connsiteY13" fmla="*/ 379875 h 1830440"/>
                <a:gd name="connsiteX14" fmla="*/ 7773286 w 8276897"/>
                <a:gd name="connsiteY14" fmla="*/ 354136 h 1830440"/>
                <a:gd name="connsiteX15" fmla="*/ 8270341 w 8276897"/>
                <a:gd name="connsiteY15" fmla="*/ 347936 h 1830440"/>
                <a:gd name="connsiteX16" fmla="*/ 8276897 w 8276897"/>
                <a:gd name="connsiteY16" fmla="*/ 921326 h 1830440"/>
                <a:gd name="connsiteX17" fmla="*/ 7177503 w 8276897"/>
                <a:gd name="connsiteY17" fmla="*/ 817843 h 1830440"/>
                <a:gd name="connsiteX18" fmla="*/ 6103829 w 8276897"/>
                <a:gd name="connsiteY18" fmla="*/ 680664 h 1830440"/>
                <a:gd name="connsiteX19" fmla="*/ 3942048 w 8276897"/>
                <a:gd name="connsiteY19" fmla="*/ 842884 h 1830440"/>
                <a:gd name="connsiteX20" fmla="*/ 3208819 w 8276897"/>
                <a:gd name="connsiteY20" fmla="*/ 921538 h 1830440"/>
                <a:gd name="connsiteX21" fmla="*/ 1907920 w 8276897"/>
                <a:gd name="connsiteY21" fmla="*/ 1128928 h 1830440"/>
                <a:gd name="connsiteX22" fmla="*/ 1145135 w 8276897"/>
                <a:gd name="connsiteY22" fmla="*/ 1394645 h 1830440"/>
                <a:gd name="connsiteX23" fmla="*/ 0 w 8276897"/>
                <a:gd name="connsiteY23" fmla="*/ 1830440 h 1830440"/>
                <a:gd name="connsiteX24" fmla="*/ 7209 w 8276897"/>
                <a:gd name="connsiteY24" fmla="*/ 1271051 h 1830440"/>
                <a:gd name="connsiteX0" fmla="*/ 7209 w 8276897"/>
                <a:gd name="connsiteY0" fmla="*/ 1271051 h 1830440"/>
                <a:gd name="connsiteX1" fmla="*/ 581588 w 8276897"/>
                <a:gd name="connsiteY1" fmla="*/ 1025527 h 1830440"/>
                <a:gd name="connsiteX2" fmla="*/ 1428823 w 8276897"/>
                <a:gd name="connsiteY2" fmla="*/ 711791 h 1830440"/>
                <a:gd name="connsiteX3" fmla="*/ 2216550 w 8276897"/>
                <a:gd name="connsiteY3" fmla="*/ 474158 h 1830440"/>
                <a:gd name="connsiteX4" fmla="*/ 3541802 w 8276897"/>
                <a:gd name="connsiteY4" fmla="*/ 358874 h 1830440"/>
                <a:gd name="connsiteX5" fmla="*/ 4452192 w 8276897"/>
                <a:gd name="connsiteY5" fmla="*/ 206533 h 1830440"/>
                <a:gd name="connsiteX6" fmla="*/ 5080743 w 8276897"/>
                <a:gd name="connsiteY6" fmla="*/ 214290 h 1830440"/>
                <a:gd name="connsiteX7" fmla="*/ 5565636 w 8276897"/>
                <a:gd name="connsiteY7" fmla="*/ 117666 h 1830440"/>
                <a:gd name="connsiteX8" fmla="*/ 5835818 w 8276897"/>
                <a:gd name="connsiteY8" fmla="*/ 0 h 1830440"/>
                <a:gd name="connsiteX9" fmla="*/ 6160578 w 8276897"/>
                <a:gd name="connsiteY9" fmla="*/ 112355 h 1830440"/>
                <a:gd name="connsiteX10" fmla="*/ 6368941 w 8276897"/>
                <a:gd name="connsiteY10" fmla="*/ 157324 h 1830440"/>
                <a:gd name="connsiteX11" fmla="*/ 6573518 w 8276897"/>
                <a:gd name="connsiteY11" fmla="*/ 230823 h 1830440"/>
                <a:gd name="connsiteX12" fmla="*/ 6921515 w 8276897"/>
                <a:gd name="connsiteY12" fmla="*/ 356087 h 1830440"/>
                <a:gd name="connsiteX13" fmla="*/ 7372358 w 8276897"/>
                <a:gd name="connsiteY13" fmla="*/ 379875 h 1830440"/>
                <a:gd name="connsiteX14" fmla="*/ 7773286 w 8276897"/>
                <a:gd name="connsiteY14" fmla="*/ 354136 h 1830440"/>
                <a:gd name="connsiteX15" fmla="*/ 8267960 w 8276897"/>
                <a:gd name="connsiteY15" fmla="*/ 357461 h 1830440"/>
                <a:gd name="connsiteX16" fmla="*/ 8276897 w 8276897"/>
                <a:gd name="connsiteY16" fmla="*/ 921326 h 1830440"/>
                <a:gd name="connsiteX17" fmla="*/ 7177503 w 8276897"/>
                <a:gd name="connsiteY17" fmla="*/ 817843 h 1830440"/>
                <a:gd name="connsiteX18" fmla="*/ 6103829 w 8276897"/>
                <a:gd name="connsiteY18" fmla="*/ 680664 h 1830440"/>
                <a:gd name="connsiteX19" fmla="*/ 3942048 w 8276897"/>
                <a:gd name="connsiteY19" fmla="*/ 842884 h 1830440"/>
                <a:gd name="connsiteX20" fmla="*/ 3208819 w 8276897"/>
                <a:gd name="connsiteY20" fmla="*/ 921538 h 1830440"/>
                <a:gd name="connsiteX21" fmla="*/ 1907920 w 8276897"/>
                <a:gd name="connsiteY21" fmla="*/ 1128928 h 1830440"/>
                <a:gd name="connsiteX22" fmla="*/ 1145135 w 8276897"/>
                <a:gd name="connsiteY22" fmla="*/ 1394645 h 1830440"/>
                <a:gd name="connsiteX23" fmla="*/ 0 w 8276897"/>
                <a:gd name="connsiteY23" fmla="*/ 1830440 h 1830440"/>
                <a:gd name="connsiteX24" fmla="*/ 7209 w 8276897"/>
                <a:gd name="connsiteY24" fmla="*/ 1271051 h 183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276897" h="1830440">
                  <a:moveTo>
                    <a:pt x="7209" y="1271051"/>
                  </a:moveTo>
                  <a:cubicBezTo>
                    <a:pt x="307257" y="1200985"/>
                    <a:pt x="344652" y="1118737"/>
                    <a:pt x="581588" y="1025527"/>
                  </a:cubicBezTo>
                  <a:cubicBezTo>
                    <a:pt x="818524" y="932317"/>
                    <a:pt x="1156330" y="803686"/>
                    <a:pt x="1428823" y="711791"/>
                  </a:cubicBezTo>
                  <a:cubicBezTo>
                    <a:pt x="1701316" y="619896"/>
                    <a:pt x="2070500" y="509083"/>
                    <a:pt x="2216550" y="474158"/>
                  </a:cubicBezTo>
                  <a:lnTo>
                    <a:pt x="3541802" y="358874"/>
                  </a:lnTo>
                  <a:lnTo>
                    <a:pt x="4452192" y="206533"/>
                  </a:lnTo>
                  <a:lnTo>
                    <a:pt x="5080743" y="214290"/>
                  </a:lnTo>
                  <a:lnTo>
                    <a:pt x="5565636" y="117666"/>
                  </a:lnTo>
                  <a:cubicBezTo>
                    <a:pt x="5727561" y="82741"/>
                    <a:pt x="5673893" y="34925"/>
                    <a:pt x="5835818" y="0"/>
                  </a:cubicBezTo>
                  <a:lnTo>
                    <a:pt x="6160578" y="112355"/>
                  </a:lnTo>
                  <a:cubicBezTo>
                    <a:pt x="6173722" y="118489"/>
                    <a:pt x="6300118" y="137579"/>
                    <a:pt x="6368941" y="157324"/>
                  </a:cubicBezTo>
                  <a:cubicBezTo>
                    <a:pt x="6437764" y="177069"/>
                    <a:pt x="6504112" y="195682"/>
                    <a:pt x="6573518" y="230823"/>
                  </a:cubicBezTo>
                  <a:cubicBezTo>
                    <a:pt x="6719568" y="221298"/>
                    <a:pt x="6788375" y="331245"/>
                    <a:pt x="6921515" y="356087"/>
                  </a:cubicBezTo>
                  <a:cubicBezTo>
                    <a:pt x="7054655" y="380929"/>
                    <a:pt x="7252496" y="354583"/>
                    <a:pt x="7372358" y="379875"/>
                  </a:cubicBezTo>
                  <a:cubicBezTo>
                    <a:pt x="7485081" y="395535"/>
                    <a:pt x="7660563" y="338476"/>
                    <a:pt x="7773286" y="354136"/>
                  </a:cubicBezTo>
                  <a:lnTo>
                    <a:pt x="8267960" y="357461"/>
                  </a:lnTo>
                  <a:cubicBezTo>
                    <a:pt x="8270145" y="548591"/>
                    <a:pt x="8274712" y="730196"/>
                    <a:pt x="8276897" y="921326"/>
                  </a:cubicBezTo>
                  <a:cubicBezTo>
                    <a:pt x="8104184" y="916374"/>
                    <a:pt x="7543253" y="852843"/>
                    <a:pt x="7177503" y="817843"/>
                  </a:cubicBezTo>
                  <a:cubicBezTo>
                    <a:pt x="6811753" y="782843"/>
                    <a:pt x="6643071" y="676491"/>
                    <a:pt x="6103829" y="680664"/>
                  </a:cubicBezTo>
                  <a:cubicBezTo>
                    <a:pt x="5564587" y="684837"/>
                    <a:pt x="4424550" y="802738"/>
                    <a:pt x="3942048" y="842884"/>
                  </a:cubicBezTo>
                  <a:cubicBezTo>
                    <a:pt x="3459546" y="883030"/>
                    <a:pt x="3547840" y="873864"/>
                    <a:pt x="3208819" y="921538"/>
                  </a:cubicBezTo>
                  <a:cubicBezTo>
                    <a:pt x="2869798" y="969212"/>
                    <a:pt x="2240869" y="1054790"/>
                    <a:pt x="1907920" y="1128928"/>
                  </a:cubicBezTo>
                  <a:cubicBezTo>
                    <a:pt x="1574971" y="1203066"/>
                    <a:pt x="1450552" y="1300500"/>
                    <a:pt x="1145135" y="1394645"/>
                  </a:cubicBezTo>
                  <a:cubicBezTo>
                    <a:pt x="839718" y="1488790"/>
                    <a:pt x="234162" y="1830332"/>
                    <a:pt x="0" y="1830440"/>
                  </a:cubicBezTo>
                  <a:cubicBezTo>
                    <a:pt x="7138" y="1686085"/>
                    <a:pt x="8009" y="1323330"/>
                    <a:pt x="7209" y="1271051"/>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Rectangle 40"/>
            <p:cNvSpPr/>
            <p:nvPr/>
          </p:nvSpPr>
          <p:spPr>
            <a:xfrm>
              <a:off x="1038015" y="4784747"/>
              <a:ext cx="7253951" cy="190766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128158665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31659" y="1446943"/>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18134" y="4862426"/>
            <a:ext cx="5486400" cy="1462661"/>
            <a:chOff x="978408" y="4681728"/>
            <a:chExt cx="7315200" cy="1950214"/>
          </a:xfrm>
        </p:grpSpPr>
        <p:sp>
          <p:nvSpPr>
            <p:cNvPr id="6" name="Freeform 5"/>
            <p:cNvSpPr/>
            <p:nvPr/>
          </p:nvSpPr>
          <p:spPr>
            <a:xfrm>
              <a:off x="1032637" y="5401085"/>
              <a:ext cx="7255142" cy="1230857"/>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276440"/>
                <a:gd name="connsiteY0" fmla="*/ 179109 h 1414021"/>
                <a:gd name="connsiteX1" fmla="*/ 0 w 8276440"/>
                <a:gd name="connsiteY1" fmla="*/ 1404594 h 1414021"/>
                <a:gd name="connsiteX2" fmla="*/ 8267308 w 8276440"/>
                <a:gd name="connsiteY2" fmla="*/ 1414021 h 1414021"/>
                <a:gd name="connsiteX3" fmla="*/ 8276440 w 8276440"/>
                <a:gd name="connsiteY3" fmla="*/ 0 h 1414021"/>
                <a:gd name="connsiteX4" fmla="*/ 9427 w 8276440"/>
                <a:gd name="connsiteY4" fmla="*/ 179109 h 1414021"/>
                <a:gd name="connsiteX0" fmla="*/ 9427 w 8279214"/>
                <a:gd name="connsiteY0" fmla="*/ 179109 h 1404594"/>
                <a:gd name="connsiteX1" fmla="*/ 0 w 8279214"/>
                <a:gd name="connsiteY1" fmla="*/ 1404594 h 1404594"/>
                <a:gd name="connsiteX2" fmla="*/ 8279214 w 8279214"/>
                <a:gd name="connsiteY2" fmla="*/ 1397352 h 1404594"/>
                <a:gd name="connsiteX3" fmla="*/ 8276440 w 8279214"/>
                <a:gd name="connsiteY3" fmla="*/ 0 h 1404594"/>
                <a:gd name="connsiteX4" fmla="*/ 9427 w 8279214"/>
                <a:gd name="connsiteY4" fmla="*/ 179109 h 1404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9214" h="1404594">
                  <a:moveTo>
                    <a:pt x="9427" y="179109"/>
                  </a:moveTo>
                  <a:cubicBezTo>
                    <a:pt x="6285" y="587604"/>
                    <a:pt x="3142" y="996099"/>
                    <a:pt x="0" y="1404594"/>
                  </a:cubicBezTo>
                  <a:lnTo>
                    <a:pt x="8279214" y="1397352"/>
                  </a:lnTo>
                  <a:cubicBezTo>
                    <a:pt x="8278289" y="931568"/>
                    <a:pt x="8277365" y="465784"/>
                    <a:pt x="8276440" y="0"/>
                  </a:cubicBezTo>
                  <a:lnTo>
                    <a:pt x="9427" y="179109"/>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1040811" y="4724537"/>
              <a:ext cx="7252797" cy="1882623"/>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00351 w 8300351"/>
                <a:gd name="connsiteY0" fmla="*/ 0 h 2130458"/>
                <a:gd name="connsiteX1" fmla="*/ 7913852 w 8300351"/>
                <a:gd name="connsiteY1" fmla="*/ 9427 h 2130458"/>
                <a:gd name="connsiteX2" fmla="*/ 7621621 w 8300351"/>
                <a:gd name="connsiteY2" fmla="*/ 37707 h 2130458"/>
                <a:gd name="connsiteX3" fmla="*/ 7308352 w 8300351"/>
                <a:gd name="connsiteY3" fmla="*/ 98637 h 2130458"/>
                <a:gd name="connsiteX4" fmla="*/ 7074866 w 8300351"/>
                <a:gd name="connsiteY4" fmla="*/ 160255 h 2130458"/>
                <a:gd name="connsiteX5" fmla="*/ 6801489 w 8300351"/>
                <a:gd name="connsiteY5" fmla="*/ 169683 h 2130458"/>
                <a:gd name="connsiteX6" fmla="*/ 6603526 w 8300351"/>
                <a:gd name="connsiteY6" fmla="*/ 131975 h 2130458"/>
                <a:gd name="connsiteX7" fmla="*/ 6492442 w 8300351"/>
                <a:gd name="connsiteY7" fmla="*/ 105364 h 2130458"/>
                <a:gd name="connsiteX8" fmla="*/ 6367856 w 8300351"/>
                <a:gd name="connsiteY8" fmla="*/ 94268 h 2130458"/>
                <a:gd name="connsiteX9" fmla="*/ 6075625 w 8300351"/>
                <a:gd name="connsiteY9" fmla="*/ 84841 h 2130458"/>
                <a:gd name="connsiteX10" fmla="*/ 5613711 w 8300351"/>
                <a:gd name="connsiteY10" fmla="*/ 84841 h 2130458"/>
                <a:gd name="connsiteX11" fmla="*/ 5359188 w 8300351"/>
                <a:gd name="connsiteY11" fmla="*/ 84841 h 2130458"/>
                <a:gd name="connsiteX12" fmla="*/ 5254192 w 8300351"/>
                <a:gd name="connsiteY12" fmla="*/ 88695 h 2130458"/>
                <a:gd name="connsiteX13" fmla="*/ 5170652 w 8300351"/>
                <a:gd name="connsiteY13" fmla="*/ 122548 h 2130458"/>
                <a:gd name="connsiteX14" fmla="*/ 4803006 w 8300351"/>
                <a:gd name="connsiteY14" fmla="*/ 150829 h 2130458"/>
                <a:gd name="connsiteX15" fmla="*/ 4388227 w 8300351"/>
                <a:gd name="connsiteY15" fmla="*/ 254524 h 2130458"/>
                <a:gd name="connsiteX16" fmla="*/ 3907460 w 8300351"/>
                <a:gd name="connsiteY16" fmla="*/ 292231 h 2130458"/>
                <a:gd name="connsiteX17" fmla="*/ 3426693 w 8300351"/>
                <a:gd name="connsiteY17" fmla="*/ 367645 h 2130458"/>
                <a:gd name="connsiteX18" fmla="*/ 2795097 w 8300351"/>
                <a:gd name="connsiteY18" fmla="*/ 339365 h 2130458"/>
                <a:gd name="connsiteX19" fmla="*/ 2352037 w 8300351"/>
                <a:gd name="connsiteY19" fmla="*/ 320511 h 2130458"/>
                <a:gd name="connsiteX20" fmla="*/ 1814709 w 8300351"/>
                <a:gd name="connsiteY20" fmla="*/ 367645 h 2130458"/>
                <a:gd name="connsiteX21" fmla="*/ 1381076 w 8300351"/>
                <a:gd name="connsiteY21" fmla="*/ 311084 h 2130458"/>
                <a:gd name="connsiteX22" fmla="*/ 966297 w 8300351"/>
                <a:gd name="connsiteY22" fmla="*/ 169682 h 2130458"/>
                <a:gd name="connsiteX23" fmla="*/ 824895 w 8300351"/>
                <a:gd name="connsiteY23" fmla="*/ 84841 h 2130458"/>
                <a:gd name="connsiteX24" fmla="*/ 688550 w 8300351"/>
                <a:gd name="connsiteY24" fmla="*/ 51699 h 2130458"/>
                <a:gd name="connsiteX25" fmla="*/ 474213 w 8300351"/>
                <a:gd name="connsiteY25" fmla="*/ 49220 h 2130458"/>
                <a:gd name="connsiteX26" fmla="*/ 221579 w 8300351"/>
                <a:gd name="connsiteY26" fmla="*/ 84841 h 2130458"/>
                <a:gd name="connsiteX27" fmla="*/ 0 w 8300351"/>
                <a:gd name="connsiteY27" fmla="*/ 195287 h 2130458"/>
                <a:gd name="connsiteX28" fmla="*/ 4763 w 8300351"/>
                <a:gd name="connsiteY28" fmla="*/ 311084 h 2130458"/>
                <a:gd name="connsiteX29" fmla="*/ 14190 w 8300351"/>
                <a:gd name="connsiteY29" fmla="*/ 2130458 h 2130458"/>
                <a:gd name="connsiteX30" fmla="*/ 975724 w 8300351"/>
                <a:gd name="connsiteY30" fmla="*/ 1904214 h 2130458"/>
                <a:gd name="connsiteX31" fmla="*/ 2295476 w 8300351"/>
                <a:gd name="connsiteY31" fmla="*/ 1498862 h 2130458"/>
                <a:gd name="connsiteX32" fmla="*/ 3624656 w 8300351"/>
                <a:gd name="connsiteY32" fmla="*/ 1263192 h 2130458"/>
                <a:gd name="connsiteX33" fmla="*/ 3803765 w 8300351"/>
                <a:gd name="connsiteY33" fmla="*/ 1263192 h 2130458"/>
                <a:gd name="connsiteX34" fmla="*/ 5085810 w 8300351"/>
                <a:gd name="connsiteY34" fmla="*/ 961534 h 2130458"/>
                <a:gd name="connsiteX35" fmla="*/ 5877662 w 8300351"/>
                <a:gd name="connsiteY35" fmla="*/ 622169 h 2130458"/>
                <a:gd name="connsiteX36" fmla="*/ 6631806 w 8300351"/>
                <a:gd name="connsiteY36" fmla="*/ 876693 h 2130458"/>
                <a:gd name="connsiteX37" fmla="*/ 7461365 w 8300351"/>
                <a:gd name="connsiteY37" fmla="*/ 1159497 h 2130458"/>
                <a:gd name="connsiteX38" fmla="*/ 8215509 w 8300351"/>
                <a:gd name="connsiteY38" fmla="*/ 1140643 h 2130458"/>
                <a:gd name="connsiteX39" fmla="*/ 8300351 w 8300351"/>
                <a:gd name="connsiteY39" fmla="*/ 1131216 h 2130458"/>
                <a:gd name="connsiteX40" fmla="*/ 8300351 w 8300351"/>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374894 w 8305113"/>
                <a:gd name="connsiteY17" fmla="*/ 16025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874514 w 8305113"/>
                <a:gd name="connsiteY16" fmla="*/ 113121 h 2130458"/>
                <a:gd name="connsiteX17" fmla="*/ 3374894 w 8305113"/>
                <a:gd name="connsiteY17" fmla="*/ 16025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55282 w 8305113"/>
                <a:gd name="connsiteY15" fmla="*/ 94268 h 2130458"/>
                <a:gd name="connsiteX16" fmla="*/ 3874514 w 8305113"/>
                <a:gd name="connsiteY16" fmla="*/ 113121 h 2130458"/>
                <a:gd name="connsiteX17" fmla="*/ 3374894 w 8305113"/>
                <a:gd name="connsiteY17" fmla="*/ 16025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355282 w 8305113"/>
                <a:gd name="connsiteY15" fmla="*/ 94268 h 2130458"/>
                <a:gd name="connsiteX16" fmla="*/ 3874514 w 8305113"/>
                <a:gd name="connsiteY16" fmla="*/ 113121 h 2130458"/>
                <a:gd name="connsiteX17" fmla="*/ 3374894 w 8305113"/>
                <a:gd name="connsiteY17" fmla="*/ 16025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29278 w 8305113"/>
                <a:gd name="connsiteY21" fmla="*/ 103695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29278 w 8305113"/>
                <a:gd name="connsiteY21" fmla="*/ 103695 h 2130458"/>
                <a:gd name="connsiteX22" fmla="*/ 980487 w 8305113"/>
                <a:gd name="connsiteY22" fmla="*/ 113121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275407 w 8305113"/>
                <a:gd name="connsiteY3" fmla="*/ 60930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29278 w 8305113"/>
                <a:gd name="connsiteY21" fmla="*/ 103695 h 2130458"/>
                <a:gd name="connsiteX22" fmla="*/ 980487 w 8305113"/>
                <a:gd name="connsiteY22" fmla="*/ 113121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569822 w 8305113"/>
                <a:gd name="connsiteY2" fmla="*/ 9427 h 2130458"/>
                <a:gd name="connsiteX3" fmla="*/ 7275407 w 8305113"/>
                <a:gd name="connsiteY3" fmla="*/ 60930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29278 w 8305113"/>
                <a:gd name="connsiteY21" fmla="*/ 103695 h 2130458"/>
                <a:gd name="connsiteX22" fmla="*/ 980487 w 8305113"/>
                <a:gd name="connsiteY22" fmla="*/ 113121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569822 w 8305113"/>
                <a:gd name="connsiteY2" fmla="*/ 9427 h 2130458"/>
                <a:gd name="connsiteX3" fmla="*/ 7275407 w 8305113"/>
                <a:gd name="connsiteY3" fmla="*/ 60930 h 2130458"/>
                <a:gd name="connsiteX4" fmla="*/ 7032494 w 8305113"/>
                <a:gd name="connsiteY4" fmla="*/ 103694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29278 w 8305113"/>
                <a:gd name="connsiteY21" fmla="*/ 103695 h 2130458"/>
                <a:gd name="connsiteX22" fmla="*/ 980487 w 8305113"/>
                <a:gd name="connsiteY22" fmla="*/ 113121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569822 w 8305113"/>
                <a:gd name="connsiteY2" fmla="*/ 9427 h 2130458"/>
                <a:gd name="connsiteX3" fmla="*/ 7275407 w 8305113"/>
                <a:gd name="connsiteY3" fmla="*/ 60930 h 2130458"/>
                <a:gd name="connsiteX4" fmla="*/ 7032494 w 8305113"/>
                <a:gd name="connsiteY4" fmla="*/ 103694 h 2130458"/>
                <a:gd name="connsiteX5" fmla="*/ 6806251 w 8305113"/>
                <a:gd name="connsiteY5" fmla="*/ 75415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29278 w 8305113"/>
                <a:gd name="connsiteY21" fmla="*/ 103695 h 2130458"/>
                <a:gd name="connsiteX22" fmla="*/ 980487 w 8305113"/>
                <a:gd name="connsiteY22" fmla="*/ 113121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569822 w 8305113"/>
                <a:gd name="connsiteY2" fmla="*/ 9427 h 2130458"/>
                <a:gd name="connsiteX3" fmla="*/ 7275407 w 8305113"/>
                <a:gd name="connsiteY3" fmla="*/ 60930 h 2130458"/>
                <a:gd name="connsiteX4" fmla="*/ 7032494 w 8305113"/>
                <a:gd name="connsiteY4" fmla="*/ 103694 h 2130458"/>
                <a:gd name="connsiteX5" fmla="*/ 6806251 w 8305113"/>
                <a:gd name="connsiteY5" fmla="*/ 75415 h 2130458"/>
                <a:gd name="connsiteX6" fmla="*/ 6608288 w 8305113"/>
                <a:gd name="connsiteY6" fmla="*/ 94268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79867 w 8305113"/>
                <a:gd name="connsiteY15" fmla="*/ 94268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29278 w 8305113"/>
                <a:gd name="connsiteY21" fmla="*/ 103695 h 2130458"/>
                <a:gd name="connsiteX22" fmla="*/ 980487 w 8305113"/>
                <a:gd name="connsiteY22" fmla="*/ 113121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569822 w 8305113"/>
                <a:gd name="connsiteY2" fmla="*/ 9427 h 2130458"/>
                <a:gd name="connsiteX3" fmla="*/ 7275407 w 8305113"/>
                <a:gd name="connsiteY3" fmla="*/ 60930 h 2130458"/>
                <a:gd name="connsiteX4" fmla="*/ 7032494 w 8305113"/>
                <a:gd name="connsiteY4" fmla="*/ 103694 h 2130458"/>
                <a:gd name="connsiteX5" fmla="*/ 6806251 w 8305113"/>
                <a:gd name="connsiteY5" fmla="*/ 75415 h 2130458"/>
                <a:gd name="connsiteX6" fmla="*/ 6608288 w 8305113"/>
                <a:gd name="connsiteY6" fmla="*/ 94268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779488 w 8305113"/>
                <a:gd name="connsiteY14" fmla="*/ 65987 h 2130458"/>
                <a:gd name="connsiteX15" fmla="*/ 4232733 w 8305113"/>
                <a:gd name="connsiteY15" fmla="*/ 56561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29278 w 8305113"/>
                <a:gd name="connsiteY21" fmla="*/ 103695 h 2130458"/>
                <a:gd name="connsiteX22" fmla="*/ 980487 w 8305113"/>
                <a:gd name="connsiteY22" fmla="*/ 113121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569822 w 8305113"/>
                <a:gd name="connsiteY2" fmla="*/ 9427 h 2130458"/>
                <a:gd name="connsiteX3" fmla="*/ 7275407 w 8305113"/>
                <a:gd name="connsiteY3" fmla="*/ 60930 h 2130458"/>
                <a:gd name="connsiteX4" fmla="*/ 7032494 w 8305113"/>
                <a:gd name="connsiteY4" fmla="*/ 103694 h 2130458"/>
                <a:gd name="connsiteX5" fmla="*/ 6806251 w 8305113"/>
                <a:gd name="connsiteY5" fmla="*/ 75415 h 2130458"/>
                <a:gd name="connsiteX6" fmla="*/ 6608288 w 8305113"/>
                <a:gd name="connsiteY6" fmla="*/ 94268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034012 w 8305113"/>
                <a:gd name="connsiteY13" fmla="*/ 75414 h 2130458"/>
                <a:gd name="connsiteX14" fmla="*/ 4779488 w 8305113"/>
                <a:gd name="connsiteY14" fmla="*/ 65987 h 2130458"/>
                <a:gd name="connsiteX15" fmla="*/ 4232733 w 8305113"/>
                <a:gd name="connsiteY15" fmla="*/ 56561 h 2130458"/>
                <a:gd name="connsiteX16" fmla="*/ 3874514 w 8305113"/>
                <a:gd name="connsiteY16" fmla="*/ 113121 h 2130458"/>
                <a:gd name="connsiteX17" fmla="*/ 3374894 w 8305113"/>
                <a:gd name="connsiteY17" fmla="*/ 160255 h 2130458"/>
                <a:gd name="connsiteX18" fmla="*/ 2771578 w 8305113"/>
                <a:gd name="connsiteY18" fmla="*/ 131975 h 2130458"/>
                <a:gd name="connsiteX19" fmla="*/ 2281385 w 8305113"/>
                <a:gd name="connsiteY19" fmla="*/ 122548 h 2130458"/>
                <a:gd name="connsiteX20" fmla="*/ 1762910 w 8305113"/>
                <a:gd name="connsiteY20" fmla="*/ 160255 h 2130458"/>
                <a:gd name="connsiteX21" fmla="*/ 1329278 w 8305113"/>
                <a:gd name="connsiteY21" fmla="*/ 103695 h 2130458"/>
                <a:gd name="connsiteX22" fmla="*/ 980487 w 8305113"/>
                <a:gd name="connsiteY22" fmla="*/ 113121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16082 h 2146540"/>
                <a:gd name="connsiteX1" fmla="*/ 7918614 w 8305113"/>
                <a:gd name="connsiteY1" fmla="*/ 25509 h 2146540"/>
                <a:gd name="connsiteX2" fmla="*/ 7569822 w 8305113"/>
                <a:gd name="connsiteY2" fmla="*/ 25509 h 2146540"/>
                <a:gd name="connsiteX3" fmla="*/ 7275407 w 8305113"/>
                <a:gd name="connsiteY3" fmla="*/ 77012 h 2146540"/>
                <a:gd name="connsiteX4" fmla="*/ 7032494 w 8305113"/>
                <a:gd name="connsiteY4" fmla="*/ 119776 h 2146540"/>
                <a:gd name="connsiteX5" fmla="*/ 6806251 w 8305113"/>
                <a:gd name="connsiteY5" fmla="*/ 91497 h 2146540"/>
                <a:gd name="connsiteX6" fmla="*/ 6608288 w 8305113"/>
                <a:gd name="connsiteY6" fmla="*/ 110350 h 2146540"/>
                <a:gd name="connsiteX7" fmla="*/ 6497204 w 8305113"/>
                <a:gd name="connsiteY7" fmla="*/ 121446 h 2146540"/>
                <a:gd name="connsiteX8" fmla="*/ 6372618 w 8305113"/>
                <a:gd name="connsiteY8" fmla="*/ 110350 h 2146540"/>
                <a:gd name="connsiteX9" fmla="*/ 6080387 w 8305113"/>
                <a:gd name="connsiteY9" fmla="*/ 100923 h 2146540"/>
                <a:gd name="connsiteX10" fmla="*/ 5618473 w 8305113"/>
                <a:gd name="connsiteY10" fmla="*/ 100923 h 2146540"/>
                <a:gd name="connsiteX11" fmla="*/ 5363950 w 8305113"/>
                <a:gd name="connsiteY11" fmla="*/ 100923 h 2146540"/>
                <a:gd name="connsiteX12" fmla="*/ 5258954 w 8305113"/>
                <a:gd name="connsiteY12" fmla="*/ 104777 h 2146540"/>
                <a:gd name="connsiteX13" fmla="*/ 5034012 w 8305113"/>
                <a:gd name="connsiteY13" fmla="*/ 91496 h 2146540"/>
                <a:gd name="connsiteX14" fmla="*/ 4779488 w 8305113"/>
                <a:gd name="connsiteY14" fmla="*/ 82069 h 2146540"/>
                <a:gd name="connsiteX15" fmla="*/ 4232733 w 8305113"/>
                <a:gd name="connsiteY15" fmla="*/ 72643 h 2146540"/>
                <a:gd name="connsiteX16" fmla="*/ 3874514 w 8305113"/>
                <a:gd name="connsiteY16" fmla="*/ 129203 h 2146540"/>
                <a:gd name="connsiteX17" fmla="*/ 3374894 w 8305113"/>
                <a:gd name="connsiteY17" fmla="*/ 176337 h 2146540"/>
                <a:gd name="connsiteX18" fmla="*/ 2771578 w 8305113"/>
                <a:gd name="connsiteY18" fmla="*/ 148057 h 2146540"/>
                <a:gd name="connsiteX19" fmla="*/ 2281385 w 8305113"/>
                <a:gd name="connsiteY19" fmla="*/ 138630 h 2146540"/>
                <a:gd name="connsiteX20" fmla="*/ 1762910 w 8305113"/>
                <a:gd name="connsiteY20" fmla="*/ 176337 h 2146540"/>
                <a:gd name="connsiteX21" fmla="*/ 1329278 w 8305113"/>
                <a:gd name="connsiteY21" fmla="*/ 119777 h 2146540"/>
                <a:gd name="connsiteX22" fmla="*/ 980487 w 8305113"/>
                <a:gd name="connsiteY22" fmla="*/ 129203 h 2146540"/>
                <a:gd name="connsiteX23" fmla="*/ 971059 w 8305113"/>
                <a:gd name="connsiteY23" fmla="*/ 185764 h 2146540"/>
                <a:gd name="connsiteX24" fmla="*/ 829657 w 8305113"/>
                <a:gd name="connsiteY24" fmla="*/ 100923 h 2146540"/>
                <a:gd name="connsiteX25" fmla="*/ 693312 w 8305113"/>
                <a:gd name="connsiteY25" fmla="*/ 67781 h 2146540"/>
                <a:gd name="connsiteX26" fmla="*/ 529792 w 8305113"/>
                <a:gd name="connsiteY26" fmla="*/ 2 h 2146540"/>
                <a:gd name="connsiteX27" fmla="*/ 478975 w 8305113"/>
                <a:gd name="connsiteY27" fmla="*/ 65302 h 2146540"/>
                <a:gd name="connsiteX28" fmla="*/ 226341 w 8305113"/>
                <a:gd name="connsiteY28" fmla="*/ 100923 h 2146540"/>
                <a:gd name="connsiteX29" fmla="*/ 4762 w 8305113"/>
                <a:gd name="connsiteY29" fmla="*/ 211369 h 2146540"/>
                <a:gd name="connsiteX30" fmla="*/ 0 w 8305113"/>
                <a:gd name="connsiteY30" fmla="*/ 315260 h 2146540"/>
                <a:gd name="connsiteX31" fmla="*/ 18952 w 8305113"/>
                <a:gd name="connsiteY31" fmla="*/ 2146540 h 2146540"/>
                <a:gd name="connsiteX32" fmla="*/ 980486 w 8305113"/>
                <a:gd name="connsiteY32" fmla="*/ 1920296 h 2146540"/>
                <a:gd name="connsiteX33" fmla="*/ 2300238 w 8305113"/>
                <a:gd name="connsiteY33" fmla="*/ 1514944 h 2146540"/>
                <a:gd name="connsiteX34" fmla="*/ 3629418 w 8305113"/>
                <a:gd name="connsiteY34" fmla="*/ 1279274 h 2146540"/>
                <a:gd name="connsiteX35" fmla="*/ 3808527 w 8305113"/>
                <a:gd name="connsiteY35" fmla="*/ 1279274 h 2146540"/>
                <a:gd name="connsiteX36" fmla="*/ 5090572 w 8305113"/>
                <a:gd name="connsiteY36" fmla="*/ 977616 h 2146540"/>
                <a:gd name="connsiteX37" fmla="*/ 5882424 w 8305113"/>
                <a:gd name="connsiteY37" fmla="*/ 638251 h 2146540"/>
                <a:gd name="connsiteX38" fmla="*/ 6636568 w 8305113"/>
                <a:gd name="connsiteY38" fmla="*/ 892775 h 2146540"/>
                <a:gd name="connsiteX39" fmla="*/ 7466127 w 8305113"/>
                <a:gd name="connsiteY39" fmla="*/ 1175579 h 2146540"/>
                <a:gd name="connsiteX40" fmla="*/ 8220271 w 8305113"/>
                <a:gd name="connsiteY40" fmla="*/ 1156725 h 2146540"/>
                <a:gd name="connsiteX41" fmla="*/ 8305113 w 8305113"/>
                <a:gd name="connsiteY41" fmla="*/ 1147298 h 2146540"/>
                <a:gd name="connsiteX42" fmla="*/ 8305113 w 8305113"/>
                <a:gd name="connsiteY42" fmla="*/ 16082 h 2146540"/>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29278 w 8305113"/>
                <a:gd name="connsiteY21" fmla="*/ 121595 h 2148358"/>
                <a:gd name="connsiteX22" fmla="*/ 980487 w 8305113"/>
                <a:gd name="connsiteY22" fmla="*/ 131021 h 2148358"/>
                <a:gd name="connsiteX23" fmla="*/ 971059 w 8305113"/>
                <a:gd name="connsiteY23" fmla="*/ 187582 h 2148358"/>
                <a:gd name="connsiteX24" fmla="*/ 829657 w 8305113"/>
                <a:gd name="connsiteY24" fmla="*/ 102741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29278 w 8305113"/>
                <a:gd name="connsiteY21" fmla="*/ 121595 h 2148358"/>
                <a:gd name="connsiteX22" fmla="*/ 980487 w 8305113"/>
                <a:gd name="connsiteY22" fmla="*/ 131021 h 2148358"/>
                <a:gd name="connsiteX23" fmla="*/ 971059 w 8305113"/>
                <a:gd name="connsiteY23" fmla="*/ 187582 h 2148358"/>
                <a:gd name="connsiteX24" fmla="*/ 862994 w 8305113"/>
                <a:gd name="connsiteY24" fmla="*/ 19397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29278 w 8305113"/>
                <a:gd name="connsiteY21" fmla="*/ 121595 h 2148358"/>
                <a:gd name="connsiteX22" fmla="*/ 980487 w 8305113"/>
                <a:gd name="connsiteY22" fmla="*/ 131021 h 2148358"/>
                <a:gd name="connsiteX23" fmla="*/ 937721 w 8305113"/>
                <a:gd name="connsiteY23" fmla="*/ 49469 h 2148358"/>
                <a:gd name="connsiteX24" fmla="*/ 862994 w 8305113"/>
                <a:gd name="connsiteY24" fmla="*/ 19397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29278 w 8305113"/>
                <a:gd name="connsiteY21" fmla="*/ 121595 h 2148358"/>
                <a:gd name="connsiteX22" fmla="*/ 980487 w 8305113"/>
                <a:gd name="connsiteY22" fmla="*/ 131021 h 2148358"/>
                <a:gd name="connsiteX23" fmla="*/ 937721 w 8305113"/>
                <a:gd name="connsiteY23" fmla="*/ 49469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29278 w 8305113"/>
                <a:gd name="connsiteY21" fmla="*/ 121595 h 2148358"/>
                <a:gd name="connsiteX22" fmla="*/ 1066212 w 8305113"/>
                <a:gd name="connsiteY22" fmla="*/ 95302 h 2148358"/>
                <a:gd name="connsiteX23" fmla="*/ 937721 w 8305113"/>
                <a:gd name="connsiteY23" fmla="*/ 49469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29278 w 8305113"/>
                <a:gd name="connsiteY21" fmla="*/ 121595 h 2148358"/>
                <a:gd name="connsiteX22" fmla="*/ 1066212 w 8305113"/>
                <a:gd name="connsiteY22" fmla="*/ 95302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29278 w 8305113"/>
                <a:gd name="connsiteY21" fmla="*/ 121595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29278 w 8305113"/>
                <a:gd name="connsiteY21" fmla="*/ 121595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2910 w 8305113"/>
                <a:gd name="connsiteY20" fmla="*/ 178155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9488 w 8305113"/>
                <a:gd name="connsiteY14" fmla="*/ 83887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7673 w 8305113"/>
                <a:gd name="connsiteY20" fmla="*/ 149580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58954 w 8305113"/>
                <a:gd name="connsiteY12" fmla="*/ 106595 h 2148358"/>
                <a:gd name="connsiteX13" fmla="*/ 5034012 w 8305113"/>
                <a:gd name="connsiteY13" fmla="*/ 93314 h 2148358"/>
                <a:gd name="connsiteX14" fmla="*/ 4772344 w 8305113"/>
                <a:gd name="connsiteY14" fmla="*/ 76743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7673 w 8305113"/>
                <a:gd name="connsiteY20" fmla="*/ 149580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21247 w 8305113"/>
                <a:gd name="connsiteY12" fmla="*/ 59461 h 2148358"/>
                <a:gd name="connsiteX13" fmla="*/ 5034012 w 8305113"/>
                <a:gd name="connsiteY13" fmla="*/ 93314 h 2148358"/>
                <a:gd name="connsiteX14" fmla="*/ 4772344 w 8305113"/>
                <a:gd name="connsiteY14" fmla="*/ 76743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7673 w 8305113"/>
                <a:gd name="connsiteY20" fmla="*/ 149580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363950 w 8305113"/>
                <a:gd name="connsiteY11" fmla="*/ 102741 h 2148358"/>
                <a:gd name="connsiteX12" fmla="*/ 5221247 w 8305113"/>
                <a:gd name="connsiteY12" fmla="*/ 59461 h 2148358"/>
                <a:gd name="connsiteX13" fmla="*/ 4968024 w 8305113"/>
                <a:gd name="connsiteY13" fmla="*/ 65034 h 2148358"/>
                <a:gd name="connsiteX14" fmla="*/ 4772344 w 8305113"/>
                <a:gd name="connsiteY14" fmla="*/ 76743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7673 w 8305113"/>
                <a:gd name="connsiteY20" fmla="*/ 149580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18473 w 8305113"/>
                <a:gd name="connsiteY10" fmla="*/ 102741 h 2148358"/>
                <a:gd name="connsiteX11" fmla="*/ 5420511 w 8305113"/>
                <a:gd name="connsiteY11" fmla="*/ 55607 h 2148358"/>
                <a:gd name="connsiteX12" fmla="*/ 5221247 w 8305113"/>
                <a:gd name="connsiteY12" fmla="*/ 59461 h 2148358"/>
                <a:gd name="connsiteX13" fmla="*/ 4968024 w 8305113"/>
                <a:gd name="connsiteY13" fmla="*/ 65034 h 2148358"/>
                <a:gd name="connsiteX14" fmla="*/ 4772344 w 8305113"/>
                <a:gd name="connsiteY14" fmla="*/ 76743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7673 w 8305113"/>
                <a:gd name="connsiteY20" fmla="*/ 149580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080387 w 8305113"/>
                <a:gd name="connsiteY9" fmla="*/ 102741 h 2148358"/>
                <a:gd name="connsiteX10" fmla="*/ 5684461 w 8305113"/>
                <a:gd name="connsiteY10" fmla="*/ 55607 h 2148358"/>
                <a:gd name="connsiteX11" fmla="*/ 5420511 w 8305113"/>
                <a:gd name="connsiteY11" fmla="*/ 55607 h 2148358"/>
                <a:gd name="connsiteX12" fmla="*/ 5221247 w 8305113"/>
                <a:gd name="connsiteY12" fmla="*/ 59461 h 2148358"/>
                <a:gd name="connsiteX13" fmla="*/ 4968024 w 8305113"/>
                <a:gd name="connsiteY13" fmla="*/ 65034 h 2148358"/>
                <a:gd name="connsiteX14" fmla="*/ 4772344 w 8305113"/>
                <a:gd name="connsiteY14" fmla="*/ 76743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7673 w 8305113"/>
                <a:gd name="connsiteY20" fmla="*/ 149580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372618 w 8305113"/>
                <a:gd name="connsiteY8" fmla="*/ 112168 h 2148358"/>
                <a:gd name="connsiteX9" fmla="*/ 6193508 w 8305113"/>
                <a:gd name="connsiteY9" fmla="*/ 65034 h 2148358"/>
                <a:gd name="connsiteX10" fmla="*/ 5684461 w 8305113"/>
                <a:gd name="connsiteY10" fmla="*/ 55607 h 2148358"/>
                <a:gd name="connsiteX11" fmla="*/ 5420511 w 8305113"/>
                <a:gd name="connsiteY11" fmla="*/ 55607 h 2148358"/>
                <a:gd name="connsiteX12" fmla="*/ 5221247 w 8305113"/>
                <a:gd name="connsiteY12" fmla="*/ 59461 h 2148358"/>
                <a:gd name="connsiteX13" fmla="*/ 4968024 w 8305113"/>
                <a:gd name="connsiteY13" fmla="*/ 65034 h 2148358"/>
                <a:gd name="connsiteX14" fmla="*/ 4772344 w 8305113"/>
                <a:gd name="connsiteY14" fmla="*/ 76743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7673 w 8305113"/>
                <a:gd name="connsiteY20" fmla="*/ 149580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410325 w 8305113"/>
                <a:gd name="connsiteY8" fmla="*/ 83888 h 2148358"/>
                <a:gd name="connsiteX9" fmla="*/ 6193508 w 8305113"/>
                <a:gd name="connsiteY9" fmla="*/ 65034 h 2148358"/>
                <a:gd name="connsiteX10" fmla="*/ 5684461 w 8305113"/>
                <a:gd name="connsiteY10" fmla="*/ 55607 h 2148358"/>
                <a:gd name="connsiteX11" fmla="*/ 5420511 w 8305113"/>
                <a:gd name="connsiteY11" fmla="*/ 55607 h 2148358"/>
                <a:gd name="connsiteX12" fmla="*/ 5221247 w 8305113"/>
                <a:gd name="connsiteY12" fmla="*/ 59461 h 2148358"/>
                <a:gd name="connsiteX13" fmla="*/ 4968024 w 8305113"/>
                <a:gd name="connsiteY13" fmla="*/ 65034 h 2148358"/>
                <a:gd name="connsiteX14" fmla="*/ 4772344 w 8305113"/>
                <a:gd name="connsiteY14" fmla="*/ 76743 h 2148358"/>
                <a:gd name="connsiteX15" fmla="*/ 4232733 w 8305113"/>
                <a:gd name="connsiteY15" fmla="*/ 74461 h 2148358"/>
                <a:gd name="connsiteX16" fmla="*/ 3874514 w 8305113"/>
                <a:gd name="connsiteY16" fmla="*/ 131021 h 2148358"/>
                <a:gd name="connsiteX17" fmla="*/ 3374894 w 8305113"/>
                <a:gd name="connsiteY17" fmla="*/ 178155 h 2148358"/>
                <a:gd name="connsiteX18" fmla="*/ 2771578 w 8305113"/>
                <a:gd name="connsiteY18" fmla="*/ 149875 h 2148358"/>
                <a:gd name="connsiteX19" fmla="*/ 2281385 w 8305113"/>
                <a:gd name="connsiteY19" fmla="*/ 140448 h 2148358"/>
                <a:gd name="connsiteX20" fmla="*/ 1767673 w 8305113"/>
                <a:gd name="connsiteY20" fmla="*/ 149580 h 2148358"/>
                <a:gd name="connsiteX21" fmla="*/ 1391190 w 8305113"/>
                <a:gd name="connsiteY21" fmla="*/ 97783 h 2148358"/>
                <a:gd name="connsiteX22" fmla="*/ 1142412 w 8305113"/>
                <a:gd name="connsiteY22" fmla="*/ 71490 h 2148358"/>
                <a:gd name="connsiteX23" fmla="*/ 1035352 w 8305113"/>
                <a:gd name="connsiteY23" fmla="*/ 39944 h 2148358"/>
                <a:gd name="connsiteX24" fmla="*/ 865375 w 8305113"/>
                <a:gd name="connsiteY24" fmla="*/ 9872 h 2148358"/>
                <a:gd name="connsiteX25" fmla="*/ 740937 w 8305113"/>
                <a:gd name="connsiteY25" fmla="*/ 2924 h 2148358"/>
                <a:gd name="connsiteX26" fmla="*/ 529792 w 8305113"/>
                <a:gd name="connsiteY26" fmla="*/ 1820 h 2148358"/>
                <a:gd name="connsiteX27" fmla="*/ 478975 w 8305113"/>
                <a:gd name="connsiteY27" fmla="*/ 67120 h 2148358"/>
                <a:gd name="connsiteX28" fmla="*/ 226341 w 8305113"/>
                <a:gd name="connsiteY28" fmla="*/ 102741 h 2148358"/>
                <a:gd name="connsiteX29" fmla="*/ 4762 w 8305113"/>
                <a:gd name="connsiteY29" fmla="*/ 213187 h 2148358"/>
                <a:gd name="connsiteX30" fmla="*/ 0 w 8305113"/>
                <a:gd name="connsiteY30" fmla="*/ 317078 h 2148358"/>
                <a:gd name="connsiteX31" fmla="*/ 18952 w 8305113"/>
                <a:gd name="connsiteY31" fmla="*/ 2148358 h 2148358"/>
                <a:gd name="connsiteX32" fmla="*/ 980486 w 8305113"/>
                <a:gd name="connsiteY32" fmla="*/ 1922114 h 2148358"/>
                <a:gd name="connsiteX33" fmla="*/ 2300238 w 8305113"/>
                <a:gd name="connsiteY33" fmla="*/ 1516762 h 2148358"/>
                <a:gd name="connsiteX34" fmla="*/ 3629418 w 8305113"/>
                <a:gd name="connsiteY34" fmla="*/ 1281092 h 2148358"/>
                <a:gd name="connsiteX35" fmla="*/ 3808527 w 8305113"/>
                <a:gd name="connsiteY35" fmla="*/ 1281092 h 2148358"/>
                <a:gd name="connsiteX36" fmla="*/ 5090572 w 8305113"/>
                <a:gd name="connsiteY36" fmla="*/ 979434 h 2148358"/>
                <a:gd name="connsiteX37" fmla="*/ 5882424 w 8305113"/>
                <a:gd name="connsiteY37" fmla="*/ 640069 h 2148358"/>
                <a:gd name="connsiteX38" fmla="*/ 6636568 w 8305113"/>
                <a:gd name="connsiteY38" fmla="*/ 894593 h 2148358"/>
                <a:gd name="connsiteX39" fmla="*/ 7466127 w 8305113"/>
                <a:gd name="connsiteY39" fmla="*/ 1177397 h 2148358"/>
                <a:gd name="connsiteX40" fmla="*/ 8220271 w 8305113"/>
                <a:gd name="connsiteY40" fmla="*/ 1158543 h 2148358"/>
                <a:gd name="connsiteX41" fmla="*/ 8305113 w 8305113"/>
                <a:gd name="connsiteY41" fmla="*/ 1149116 h 2148358"/>
                <a:gd name="connsiteX42" fmla="*/ 8305113 w 8305113"/>
                <a:gd name="connsiteY42"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410325 w 8305113"/>
                <a:gd name="connsiteY8" fmla="*/ 83888 h 2148358"/>
                <a:gd name="connsiteX9" fmla="*/ 6193508 w 8305113"/>
                <a:gd name="connsiteY9" fmla="*/ 65034 h 2148358"/>
                <a:gd name="connsiteX10" fmla="*/ 5992380 w 8305113"/>
                <a:gd name="connsiteY10" fmla="*/ 44683 h 2148358"/>
                <a:gd name="connsiteX11" fmla="*/ 5684461 w 8305113"/>
                <a:gd name="connsiteY11" fmla="*/ 55607 h 2148358"/>
                <a:gd name="connsiteX12" fmla="*/ 5420511 w 8305113"/>
                <a:gd name="connsiteY12" fmla="*/ 55607 h 2148358"/>
                <a:gd name="connsiteX13" fmla="*/ 5221247 w 8305113"/>
                <a:gd name="connsiteY13" fmla="*/ 59461 h 2148358"/>
                <a:gd name="connsiteX14" fmla="*/ 4968024 w 8305113"/>
                <a:gd name="connsiteY14" fmla="*/ 65034 h 2148358"/>
                <a:gd name="connsiteX15" fmla="*/ 4772344 w 8305113"/>
                <a:gd name="connsiteY15" fmla="*/ 76743 h 2148358"/>
                <a:gd name="connsiteX16" fmla="*/ 4232733 w 8305113"/>
                <a:gd name="connsiteY16" fmla="*/ 74461 h 2148358"/>
                <a:gd name="connsiteX17" fmla="*/ 3874514 w 8305113"/>
                <a:gd name="connsiteY17" fmla="*/ 131021 h 2148358"/>
                <a:gd name="connsiteX18" fmla="*/ 3374894 w 8305113"/>
                <a:gd name="connsiteY18" fmla="*/ 178155 h 2148358"/>
                <a:gd name="connsiteX19" fmla="*/ 2771578 w 8305113"/>
                <a:gd name="connsiteY19" fmla="*/ 149875 h 2148358"/>
                <a:gd name="connsiteX20" fmla="*/ 2281385 w 8305113"/>
                <a:gd name="connsiteY20" fmla="*/ 140448 h 2148358"/>
                <a:gd name="connsiteX21" fmla="*/ 1767673 w 8305113"/>
                <a:gd name="connsiteY21" fmla="*/ 149580 h 2148358"/>
                <a:gd name="connsiteX22" fmla="*/ 1391190 w 8305113"/>
                <a:gd name="connsiteY22" fmla="*/ 97783 h 2148358"/>
                <a:gd name="connsiteX23" fmla="*/ 1142412 w 8305113"/>
                <a:gd name="connsiteY23" fmla="*/ 71490 h 2148358"/>
                <a:gd name="connsiteX24" fmla="*/ 1035352 w 8305113"/>
                <a:gd name="connsiteY24" fmla="*/ 39944 h 2148358"/>
                <a:gd name="connsiteX25" fmla="*/ 865375 w 8305113"/>
                <a:gd name="connsiteY25" fmla="*/ 9872 h 2148358"/>
                <a:gd name="connsiteX26" fmla="*/ 740937 w 8305113"/>
                <a:gd name="connsiteY26" fmla="*/ 2924 h 2148358"/>
                <a:gd name="connsiteX27" fmla="*/ 529792 w 8305113"/>
                <a:gd name="connsiteY27" fmla="*/ 1820 h 2148358"/>
                <a:gd name="connsiteX28" fmla="*/ 478975 w 8305113"/>
                <a:gd name="connsiteY28" fmla="*/ 67120 h 2148358"/>
                <a:gd name="connsiteX29" fmla="*/ 226341 w 8305113"/>
                <a:gd name="connsiteY29" fmla="*/ 102741 h 2148358"/>
                <a:gd name="connsiteX30" fmla="*/ 4762 w 8305113"/>
                <a:gd name="connsiteY30" fmla="*/ 213187 h 2148358"/>
                <a:gd name="connsiteX31" fmla="*/ 0 w 8305113"/>
                <a:gd name="connsiteY31" fmla="*/ 317078 h 2148358"/>
                <a:gd name="connsiteX32" fmla="*/ 18952 w 8305113"/>
                <a:gd name="connsiteY32" fmla="*/ 2148358 h 2148358"/>
                <a:gd name="connsiteX33" fmla="*/ 980486 w 8305113"/>
                <a:gd name="connsiteY33" fmla="*/ 1922114 h 2148358"/>
                <a:gd name="connsiteX34" fmla="*/ 2300238 w 8305113"/>
                <a:gd name="connsiteY34" fmla="*/ 1516762 h 2148358"/>
                <a:gd name="connsiteX35" fmla="*/ 3629418 w 8305113"/>
                <a:gd name="connsiteY35" fmla="*/ 1281092 h 2148358"/>
                <a:gd name="connsiteX36" fmla="*/ 3808527 w 8305113"/>
                <a:gd name="connsiteY36" fmla="*/ 1281092 h 2148358"/>
                <a:gd name="connsiteX37" fmla="*/ 5090572 w 8305113"/>
                <a:gd name="connsiteY37" fmla="*/ 979434 h 2148358"/>
                <a:gd name="connsiteX38" fmla="*/ 5882424 w 8305113"/>
                <a:gd name="connsiteY38" fmla="*/ 640069 h 2148358"/>
                <a:gd name="connsiteX39" fmla="*/ 6636568 w 8305113"/>
                <a:gd name="connsiteY39" fmla="*/ 894593 h 2148358"/>
                <a:gd name="connsiteX40" fmla="*/ 7466127 w 8305113"/>
                <a:gd name="connsiteY40" fmla="*/ 1177397 h 2148358"/>
                <a:gd name="connsiteX41" fmla="*/ 8220271 w 8305113"/>
                <a:gd name="connsiteY41" fmla="*/ 1158543 h 2148358"/>
                <a:gd name="connsiteX42" fmla="*/ 8305113 w 8305113"/>
                <a:gd name="connsiteY42" fmla="*/ 1149116 h 2148358"/>
                <a:gd name="connsiteX43" fmla="*/ 8305113 w 8305113"/>
                <a:gd name="connsiteY43"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410325 w 8305113"/>
                <a:gd name="connsiteY8" fmla="*/ 83888 h 2148358"/>
                <a:gd name="connsiteX9" fmla="*/ 6193508 w 8305113"/>
                <a:gd name="connsiteY9" fmla="*/ 65034 h 2148358"/>
                <a:gd name="connsiteX10" fmla="*/ 5992380 w 8305113"/>
                <a:gd name="connsiteY10" fmla="*/ 44683 h 2148358"/>
                <a:gd name="connsiteX11" fmla="*/ 5701130 w 8305113"/>
                <a:gd name="connsiteY11" fmla="*/ 48463 h 2148358"/>
                <a:gd name="connsiteX12" fmla="*/ 5420511 w 8305113"/>
                <a:gd name="connsiteY12" fmla="*/ 55607 h 2148358"/>
                <a:gd name="connsiteX13" fmla="*/ 5221247 w 8305113"/>
                <a:gd name="connsiteY13" fmla="*/ 59461 h 2148358"/>
                <a:gd name="connsiteX14" fmla="*/ 4968024 w 8305113"/>
                <a:gd name="connsiteY14" fmla="*/ 65034 h 2148358"/>
                <a:gd name="connsiteX15" fmla="*/ 4772344 w 8305113"/>
                <a:gd name="connsiteY15" fmla="*/ 76743 h 2148358"/>
                <a:gd name="connsiteX16" fmla="*/ 4232733 w 8305113"/>
                <a:gd name="connsiteY16" fmla="*/ 74461 h 2148358"/>
                <a:gd name="connsiteX17" fmla="*/ 3874514 w 8305113"/>
                <a:gd name="connsiteY17" fmla="*/ 131021 h 2148358"/>
                <a:gd name="connsiteX18" fmla="*/ 3374894 w 8305113"/>
                <a:gd name="connsiteY18" fmla="*/ 178155 h 2148358"/>
                <a:gd name="connsiteX19" fmla="*/ 2771578 w 8305113"/>
                <a:gd name="connsiteY19" fmla="*/ 149875 h 2148358"/>
                <a:gd name="connsiteX20" fmla="*/ 2281385 w 8305113"/>
                <a:gd name="connsiteY20" fmla="*/ 140448 h 2148358"/>
                <a:gd name="connsiteX21" fmla="*/ 1767673 w 8305113"/>
                <a:gd name="connsiteY21" fmla="*/ 149580 h 2148358"/>
                <a:gd name="connsiteX22" fmla="*/ 1391190 w 8305113"/>
                <a:gd name="connsiteY22" fmla="*/ 97783 h 2148358"/>
                <a:gd name="connsiteX23" fmla="*/ 1142412 w 8305113"/>
                <a:gd name="connsiteY23" fmla="*/ 71490 h 2148358"/>
                <a:gd name="connsiteX24" fmla="*/ 1035352 w 8305113"/>
                <a:gd name="connsiteY24" fmla="*/ 39944 h 2148358"/>
                <a:gd name="connsiteX25" fmla="*/ 865375 w 8305113"/>
                <a:gd name="connsiteY25" fmla="*/ 9872 h 2148358"/>
                <a:gd name="connsiteX26" fmla="*/ 740937 w 8305113"/>
                <a:gd name="connsiteY26" fmla="*/ 2924 h 2148358"/>
                <a:gd name="connsiteX27" fmla="*/ 529792 w 8305113"/>
                <a:gd name="connsiteY27" fmla="*/ 1820 h 2148358"/>
                <a:gd name="connsiteX28" fmla="*/ 478975 w 8305113"/>
                <a:gd name="connsiteY28" fmla="*/ 67120 h 2148358"/>
                <a:gd name="connsiteX29" fmla="*/ 226341 w 8305113"/>
                <a:gd name="connsiteY29" fmla="*/ 102741 h 2148358"/>
                <a:gd name="connsiteX30" fmla="*/ 4762 w 8305113"/>
                <a:gd name="connsiteY30" fmla="*/ 213187 h 2148358"/>
                <a:gd name="connsiteX31" fmla="*/ 0 w 8305113"/>
                <a:gd name="connsiteY31" fmla="*/ 317078 h 2148358"/>
                <a:gd name="connsiteX32" fmla="*/ 18952 w 8305113"/>
                <a:gd name="connsiteY32" fmla="*/ 2148358 h 2148358"/>
                <a:gd name="connsiteX33" fmla="*/ 980486 w 8305113"/>
                <a:gd name="connsiteY33" fmla="*/ 1922114 h 2148358"/>
                <a:gd name="connsiteX34" fmla="*/ 2300238 w 8305113"/>
                <a:gd name="connsiteY34" fmla="*/ 1516762 h 2148358"/>
                <a:gd name="connsiteX35" fmla="*/ 3629418 w 8305113"/>
                <a:gd name="connsiteY35" fmla="*/ 1281092 h 2148358"/>
                <a:gd name="connsiteX36" fmla="*/ 3808527 w 8305113"/>
                <a:gd name="connsiteY36" fmla="*/ 1281092 h 2148358"/>
                <a:gd name="connsiteX37" fmla="*/ 5090572 w 8305113"/>
                <a:gd name="connsiteY37" fmla="*/ 979434 h 2148358"/>
                <a:gd name="connsiteX38" fmla="*/ 5882424 w 8305113"/>
                <a:gd name="connsiteY38" fmla="*/ 640069 h 2148358"/>
                <a:gd name="connsiteX39" fmla="*/ 6636568 w 8305113"/>
                <a:gd name="connsiteY39" fmla="*/ 894593 h 2148358"/>
                <a:gd name="connsiteX40" fmla="*/ 7466127 w 8305113"/>
                <a:gd name="connsiteY40" fmla="*/ 1177397 h 2148358"/>
                <a:gd name="connsiteX41" fmla="*/ 8220271 w 8305113"/>
                <a:gd name="connsiteY41" fmla="*/ 1158543 h 2148358"/>
                <a:gd name="connsiteX42" fmla="*/ 8305113 w 8305113"/>
                <a:gd name="connsiteY42" fmla="*/ 1149116 h 2148358"/>
                <a:gd name="connsiteX43" fmla="*/ 8305113 w 8305113"/>
                <a:gd name="connsiteY43"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410325 w 8305113"/>
                <a:gd name="connsiteY8" fmla="*/ 83888 h 2148358"/>
                <a:gd name="connsiteX9" fmla="*/ 6193508 w 8305113"/>
                <a:gd name="connsiteY9" fmla="*/ 65034 h 2148358"/>
                <a:gd name="connsiteX10" fmla="*/ 5992380 w 8305113"/>
                <a:gd name="connsiteY10" fmla="*/ 44683 h 2148358"/>
                <a:gd name="connsiteX11" fmla="*/ 5701130 w 8305113"/>
                <a:gd name="connsiteY11" fmla="*/ 48463 h 2148358"/>
                <a:gd name="connsiteX12" fmla="*/ 5582805 w 8305113"/>
                <a:gd name="connsiteY12" fmla="*/ 56589 h 2148358"/>
                <a:gd name="connsiteX13" fmla="*/ 5420511 w 8305113"/>
                <a:gd name="connsiteY13" fmla="*/ 55607 h 2148358"/>
                <a:gd name="connsiteX14" fmla="*/ 5221247 w 8305113"/>
                <a:gd name="connsiteY14" fmla="*/ 59461 h 2148358"/>
                <a:gd name="connsiteX15" fmla="*/ 4968024 w 8305113"/>
                <a:gd name="connsiteY15" fmla="*/ 65034 h 2148358"/>
                <a:gd name="connsiteX16" fmla="*/ 4772344 w 8305113"/>
                <a:gd name="connsiteY16" fmla="*/ 76743 h 2148358"/>
                <a:gd name="connsiteX17" fmla="*/ 4232733 w 8305113"/>
                <a:gd name="connsiteY17" fmla="*/ 74461 h 2148358"/>
                <a:gd name="connsiteX18" fmla="*/ 3874514 w 8305113"/>
                <a:gd name="connsiteY18" fmla="*/ 131021 h 2148358"/>
                <a:gd name="connsiteX19" fmla="*/ 3374894 w 8305113"/>
                <a:gd name="connsiteY19" fmla="*/ 178155 h 2148358"/>
                <a:gd name="connsiteX20" fmla="*/ 2771578 w 8305113"/>
                <a:gd name="connsiteY20" fmla="*/ 149875 h 2148358"/>
                <a:gd name="connsiteX21" fmla="*/ 2281385 w 8305113"/>
                <a:gd name="connsiteY21" fmla="*/ 140448 h 2148358"/>
                <a:gd name="connsiteX22" fmla="*/ 1767673 w 8305113"/>
                <a:gd name="connsiteY22" fmla="*/ 149580 h 2148358"/>
                <a:gd name="connsiteX23" fmla="*/ 1391190 w 8305113"/>
                <a:gd name="connsiteY23" fmla="*/ 97783 h 2148358"/>
                <a:gd name="connsiteX24" fmla="*/ 1142412 w 8305113"/>
                <a:gd name="connsiteY24" fmla="*/ 71490 h 2148358"/>
                <a:gd name="connsiteX25" fmla="*/ 1035352 w 8305113"/>
                <a:gd name="connsiteY25" fmla="*/ 39944 h 2148358"/>
                <a:gd name="connsiteX26" fmla="*/ 865375 w 8305113"/>
                <a:gd name="connsiteY26" fmla="*/ 9872 h 2148358"/>
                <a:gd name="connsiteX27" fmla="*/ 740937 w 8305113"/>
                <a:gd name="connsiteY27" fmla="*/ 2924 h 2148358"/>
                <a:gd name="connsiteX28" fmla="*/ 529792 w 8305113"/>
                <a:gd name="connsiteY28" fmla="*/ 1820 h 2148358"/>
                <a:gd name="connsiteX29" fmla="*/ 478975 w 8305113"/>
                <a:gd name="connsiteY29" fmla="*/ 67120 h 2148358"/>
                <a:gd name="connsiteX30" fmla="*/ 226341 w 8305113"/>
                <a:gd name="connsiteY30" fmla="*/ 102741 h 2148358"/>
                <a:gd name="connsiteX31" fmla="*/ 4762 w 8305113"/>
                <a:gd name="connsiteY31" fmla="*/ 213187 h 2148358"/>
                <a:gd name="connsiteX32" fmla="*/ 0 w 8305113"/>
                <a:gd name="connsiteY32" fmla="*/ 317078 h 2148358"/>
                <a:gd name="connsiteX33" fmla="*/ 18952 w 8305113"/>
                <a:gd name="connsiteY33" fmla="*/ 2148358 h 2148358"/>
                <a:gd name="connsiteX34" fmla="*/ 980486 w 8305113"/>
                <a:gd name="connsiteY34" fmla="*/ 1922114 h 2148358"/>
                <a:gd name="connsiteX35" fmla="*/ 2300238 w 8305113"/>
                <a:gd name="connsiteY35" fmla="*/ 1516762 h 2148358"/>
                <a:gd name="connsiteX36" fmla="*/ 3629418 w 8305113"/>
                <a:gd name="connsiteY36" fmla="*/ 1281092 h 2148358"/>
                <a:gd name="connsiteX37" fmla="*/ 3808527 w 8305113"/>
                <a:gd name="connsiteY37" fmla="*/ 1281092 h 2148358"/>
                <a:gd name="connsiteX38" fmla="*/ 5090572 w 8305113"/>
                <a:gd name="connsiteY38" fmla="*/ 979434 h 2148358"/>
                <a:gd name="connsiteX39" fmla="*/ 5882424 w 8305113"/>
                <a:gd name="connsiteY39" fmla="*/ 640069 h 2148358"/>
                <a:gd name="connsiteX40" fmla="*/ 6636568 w 8305113"/>
                <a:gd name="connsiteY40" fmla="*/ 894593 h 2148358"/>
                <a:gd name="connsiteX41" fmla="*/ 7466127 w 8305113"/>
                <a:gd name="connsiteY41" fmla="*/ 1177397 h 2148358"/>
                <a:gd name="connsiteX42" fmla="*/ 8220271 w 8305113"/>
                <a:gd name="connsiteY42" fmla="*/ 1158543 h 2148358"/>
                <a:gd name="connsiteX43" fmla="*/ 8305113 w 8305113"/>
                <a:gd name="connsiteY43" fmla="*/ 1149116 h 2148358"/>
                <a:gd name="connsiteX44" fmla="*/ 8305113 w 8305113"/>
                <a:gd name="connsiteY44"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410325 w 8305113"/>
                <a:gd name="connsiteY8" fmla="*/ 83888 h 2148358"/>
                <a:gd name="connsiteX9" fmla="*/ 6241133 w 8305113"/>
                <a:gd name="connsiteY9" fmla="*/ 53128 h 2148358"/>
                <a:gd name="connsiteX10" fmla="*/ 5992380 w 8305113"/>
                <a:gd name="connsiteY10" fmla="*/ 44683 h 2148358"/>
                <a:gd name="connsiteX11" fmla="*/ 5701130 w 8305113"/>
                <a:gd name="connsiteY11" fmla="*/ 48463 h 2148358"/>
                <a:gd name="connsiteX12" fmla="*/ 5582805 w 8305113"/>
                <a:gd name="connsiteY12" fmla="*/ 56589 h 2148358"/>
                <a:gd name="connsiteX13" fmla="*/ 5420511 w 8305113"/>
                <a:gd name="connsiteY13" fmla="*/ 55607 h 2148358"/>
                <a:gd name="connsiteX14" fmla="*/ 5221247 w 8305113"/>
                <a:gd name="connsiteY14" fmla="*/ 59461 h 2148358"/>
                <a:gd name="connsiteX15" fmla="*/ 4968024 w 8305113"/>
                <a:gd name="connsiteY15" fmla="*/ 65034 h 2148358"/>
                <a:gd name="connsiteX16" fmla="*/ 4772344 w 8305113"/>
                <a:gd name="connsiteY16" fmla="*/ 76743 h 2148358"/>
                <a:gd name="connsiteX17" fmla="*/ 4232733 w 8305113"/>
                <a:gd name="connsiteY17" fmla="*/ 74461 h 2148358"/>
                <a:gd name="connsiteX18" fmla="*/ 3874514 w 8305113"/>
                <a:gd name="connsiteY18" fmla="*/ 131021 h 2148358"/>
                <a:gd name="connsiteX19" fmla="*/ 3374894 w 8305113"/>
                <a:gd name="connsiteY19" fmla="*/ 178155 h 2148358"/>
                <a:gd name="connsiteX20" fmla="*/ 2771578 w 8305113"/>
                <a:gd name="connsiteY20" fmla="*/ 149875 h 2148358"/>
                <a:gd name="connsiteX21" fmla="*/ 2281385 w 8305113"/>
                <a:gd name="connsiteY21" fmla="*/ 140448 h 2148358"/>
                <a:gd name="connsiteX22" fmla="*/ 1767673 w 8305113"/>
                <a:gd name="connsiteY22" fmla="*/ 149580 h 2148358"/>
                <a:gd name="connsiteX23" fmla="*/ 1391190 w 8305113"/>
                <a:gd name="connsiteY23" fmla="*/ 97783 h 2148358"/>
                <a:gd name="connsiteX24" fmla="*/ 1142412 w 8305113"/>
                <a:gd name="connsiteY24" fmla="*/ 71490 h 2148358"/>
                <a:gd name="connsiteX25" fmla="*/ 1035352 w 8305113"/>
                <a:gd name="connsiteY25" fmla="*/ 39944 h 2148358"/>
                <a:gd name="connsiteX26" fmla="*/ 865375 w 8305113"/>
                <a:gd name="connsiteY26" fmla="*/ 9872 h 2148358"/>
                <a:gd name="connsiteX27" fmla="*/ 740937 w 8305113"/>
                <a:gd name="connsiteY27" fmla="*/ 2924 h 2148358"/>
                <a:gd name="connsiteX28" fmla="*/ 529792 w 8305113"/>
                <a:gd name="connsiteY28" fmla="*/ 1820 h 2148358"/>
                <a:gd name="connsiteX29" fmla="*/ 478975 w 8305113"/>
                <a:gd name="connsiteY29" fmla="*/ 67120 h 2148358"/>
                <a:gd name="connsiteX30" fmla="*/ 226341 w 8305113"/>
                <a:gd name="connsiteY30" fmla="*/ 102741 h 2148358"/>
                <a:gd name="connsiteX31" fmla="*/ 4762 w 8305113"/>
                <a:gd name="connsiteY31" fmla="*/ 213187 h 2148358"/>
                <a:gd name="connsiteX32" fmla="*/ 0 w 8305113"/>
                <a:gd name="connsiteY32" fmla="*/ 317078 h 2148358"/>
                <a:gd name="connsiteX33" fmla="*/ 18952 w 8305113"/>
                <a:gd name="connsiteY33" fmla="*/ 2148358 h 2148358"/>
                <a:gd name="connsiteX34" fmla="*/ 980486 w 8305113"/>
                <a:gd name="connsiteY34" fmla="*/ 1922114 h 2148358"/>
                <a:gd name="connsiteX35" fmla="*/ 2300238 w 8305113"/>
                <a:gd name="connsiteY35" fmla="*/ 1516762 h 2148358"/>
                <a:gd name="connsiteX36" fmla="*/ 3629418 w 8305113"/>
                <a:gd name="connsiteY36" fmla="*/ 1281092 h 2148358"/>
                <a:gd name="connsiteX37" fmla="*/ 3808527 w 8305113"/>
                <a:gd name="connsiteY37" fmla="*/ 1281092 h 2148358"/>
                <a:gd name="connsiteX38" fmla="*/ 5090572 w 8305113"/>
                <a:gd name="connsiteY38" fmla="*/ 979434 h 2148358"/>
                <a:gd name="connsiteX39" fmla="*/ 5882424 w 8305113"/>
                <a:gd name="connsiteY39" fmla="*/ 640069 h 2148358"/>
                <a:gd name="connsiteX40" fmla="*/ 6636568 w 8305113"/>
                <a:gd name="connsiteY40" fmla="*/ 894593 h 2148358"/>
                <a:gd name="connsiteX41" fmla="*/ 7466127 w 8305113"/>
                <a:gd name="connsiteY41" fmla="*/ 1177397 h 2148358"/>
                <a:gd name="connsiteX42" fmla="*/ 8220271 w 8305113"/>
                <a:gd name="connsiteY42" fmla="*/ 1158543 h 2148358"/>
                <a:gd name="connsiteX43" fmla="*/ 8305113 w 8305113"/>
                <a:gd name="connsiteY43" fmla="*/ 1149116 h 2148358"/>
                <a:gd name="connsiteX44" fmla="*/ 8305113 w 8305113"/>
                <a:gd name="connsiteY44"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497204 w 8305113"/>
                <a:gd name="connsiteY7" fmla="*/ 123264 h 2148358"/>
                <a:gd name="connsiteX8" fmla="*/ 6426994 w 8305113"/>
                <a:gd name="connsiteY8" fmla="*/ 64838 h 2148358"/>
                <a:gd name="connsiteX9" fmla="*/ 6241133 w 8305113"/>
                <a:gd name="connsiteY9" fmla="*/ 53128 h 2148358"/>
                <a:gd name="connsiteX10" fmla="*/ 5992380 w 8305113"/>
                <a:gd name="connsiteY10" fmla="*/ 44683 h 2148358"/>
                <a:gd name="connsiteX11" fmla="*/ 5701130 w 8305113"/>
                <a:gd name="connsiteY11" fmla="*/ 48463 h 2148358"/>
                <a:gd name="connsiteX12" fmla="*/ 5582805 w 8305113"/>
                <a:gd name="connsiteY12" fmla="*/ 56589 h 2148358"/>
                <a:gd name="connsiteX13" fmla="*/ 5420511 w 8305113"/>
                <a:gd name="connsiteY13" fmla="*/ 55607 h 2148358"/>
                <a:gd name="connsiteX14" fmla="*/ 5221247 w 8305113"/>
                <a:gd name="connsiteY14" fmla="*/ 59461 h 2148358"/>
                <a:gd name="connsiteX15" fmla="*/ 4968024 w 8305113"/>
                <a:gd name="connsiteY15" fmla="*/ 65034 h 2148358"/>
                <a:gd name="connsiteX16" fmla="*/ 4772344 w 8305113"/>
                <a:gd name="connsiteY16" fmla="*/ 76743 h 2148358"/>
                <a:gd name="connsiteX17" fmla="*/ 4232733 w 8305113"/>
                <a:gd name="connsiteY17" fmla="*/ 74461 h 2148358"/>
                <a:gd name="connsiteX18" fmla="*/ 3874514 w 8305113"/>
                <a:gd name="connsiteY18" fmla="*/ 131021 h 2148358"/>
                <a:gd name="connsiteX19" fmla="*/ 3374894 w 8305113"/>
                <a:gd name="connsiteY19" fmla="*/ 178155 h 2148358"/>
                <a:gd name="connsiteX20" fmla="*/ 2771578 w 8305113"/>
                <a:gd name="connsiteY20" fmla="*/ 149875 h 2148358"/>
                <a:gd name="connsiteX21" fmla="*/ 2281385 w 8305113"/>
                <a:gd name="connsiteY21" fmla="*/ 140448 h 2148358"/>
                <a:gd name="connsiteX22" fmla="*/ 1767673 w 8305113"/>
                <a:gd name="connsiteY22" fmla="*/ 149580 h 2148358"/>
                <a:gd name="connsiteX23" fmla="*/ 1391190 w 8305113"/>
                <a:gd name="connsiteY23" fmla="*/ 97783 h 2148358"/>
                <a:gd name="connsiteX24" fmla="*/ 1142412 w 8305113"/>
                <a:gd name="connsiteY24" fmla="*/ 71490 h 2148358"/>
                <a:gd name="connsiteX25" fmla="*/ 1035352 w 8305113"/>
                <a:gd name="connsiteY25" fmla="*/ 39944 h 2148358"/>
                <a:gd name="connsiteX26" fmla="*/ 865375 w 8305113"/>
                <a:gd name="connsiteY26" fmla="*/ 9872 h 2148358"/>
                <a:gd name="connsiteX27" fmla="*/ 740937 w 8305113"/>
                <a:gd name="connsiteY27" fmla="*/ 2924 h 2148358"/>
                <a:gd name="connsiteX28" fmla="*/ 529792 w 8305113"/>
                <a:gd name="connsiteY28" fmla="*/ 1820 h 2148358"/>
                <a:gd name="connsiteX29" fmla="*/ 478975 w 8305113"/>
                <a:gd name="connsiteY29" fmla="*/ 67120 h 2148358"/>
                <a:gd name="connsiteX30" fmla="*/ 226341 w 8305113"/>
                <a:gd name="connsiteY30" fmla="*/ 102741 h 2148358"/>
                <a:gd name="connsiteX31" fmla="*/ 4762 w 8305113"/>
                <a:gd name="connsiteY31" fmla="*/ 213187 h 2148358"/>
                <a:gd name="connsiteX32" fmla="*/ 0 w 8305113"/>
                <a:gd name="connsiteY32" fmla="*/ 317078 h 2148358"/>
                <a:gd name="connsiteX33" fmla="*/ 18952 w 8305113"/>
                <a:gd name="connsiteY33" fmla="*/ 2148358 h 2148358"/>
                <a:gd name="connsiteX34" fmla="*/ 980486 w 8305113"/>
                <a:gd name="connsiteY34" fmla="*/ 1922114 h 2148358"/>
                <a:gd name="connsiteX35" fmla="*/ 2300238 w 8305113"/>
                <a:gd name="connsiteY35" fmla="*/ 1516762 h 2148358"/>
                <a:gd name="connsiteX36" fmla="*/ 3629418 w 8305113"/>
                <a:gd name="connsiteY36" fmla="*/ 1281092 h 2148358"/>
                <a:gd name="connsiteX37" fmla="*/ 3808527 w 8305113"/>
                <a:gd name="connsiteY37" fmla="*/ 1281092 h 2148358"/>
                <a:gd name="connsiteX38" fmla="*/ 5090572 w 8305113"/>
                <a:gd name="connsiteY38" fmla="*/ 979434 h 2148358"/>
                <a:gd name="connsiteX39" fmla="*/ 5882424 w 8305113"/>
                <a:gd name="connsiteY39" fmla="*/ 640069 h 2148358"/>
                <a:gd name="connsiteX40" fmla="*/ 6636568 w 8305113"/>
                <a:gd name="connsiteY40" fmla="*/ 894593 h 2148358"/>
                <a:gd name="connsiteX41" fmla="*/ 7466127 w 8305113"/>
                <a:gd name="connsiteY41" fmla="*/ 1177397 h 2148358"/>
                <a:gd name="connsiteX42" fmla="*/ 8220271 w 8305113"/>
                <a:gd name="connsiteY42" fmla="*/ 1158543 h 2148358"/>
                <a:gd name="connsiteX43" fmla="*/ 8305113 w 8305113"/>
                <a:gd name="connsiteY43" fmla="*/ 1149116 h 2148358"/>
                <a:gd name="connsiteX44" fmla="*/ 8305113 w 8305113"/>
                <a:gd name="connsiteY44"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08288 w 8305113"/>
                <a:gd name="connsiteY6" fmla="*/ 112168 h 2148358"/>
                <a:gd name="connsiteX7" fmla="*/ 6547210 w 8305113"/>
                <a:gd name="connsiteY7" fmla="*/ 82783 h 2148358"/>
                <a:gd name="connsiteX8" fmla="*/ 6426994 w 8305113"/>
                <a:gd name="connsiteY8" fmla="*/ 64838 h 2148358"/>
                <a:gd name="connsiteX9" fmla="*/ 6241133 w 8305113"/>
                <a:gd name="connsiteY9" fmla="*/ 53128 h 2148358"/>
                <a:gd name="connsiteX10" fmla="*/ 5992380 w 8305113"/>
                <a:gd name="connsiteY10" fmla="*/ 44683 h 2148358"/>
                <a:gd name="connsiteX11" fmla="*/ 5701130 w 8305113"/>
                <a:gd name="connsiteY11" fmla="*/ 48463 h 2148358"/>
                <a:gd name="connsiteX12" fmla="*/ 5582805 w 8305113"/>
                <a:gd name="connsiteY12" fmla="*/ 56589 h 2148358"/>
                <a:gd name="connsiteX13" fmla="*/ 5420511 w 8305113"/>
                <a:gd name="connsiteY13" fmla="*/ 55607 h 2148358"/>
                <a:gd name="connsiteX14" fmla="*/ 5221247 w 8305113"/>
                <a:gd name="connsiteY14" fmla="*/ 59461 h 2148358"/>
                <a:gd name="connsiteX15" fmla="*/ 4968024 w 8305113"/>
                <a:gd name="connsiteY15" fmla="*/ 65034 h 2148358"/>
                <a:gd name="connsiteX16" fmla="*/ 4772344 w 8305113"/>
                <a:gd name="connsiteY16" fmla="*/ 76743 h 2148358"/>
                <a:gd name="connsiteX17" fmla="*/ 4232733 w 8305113"/>
                <a:gd name="connsiteY17" fmla="*/ 74461 h 2148358"/>
                <a:gd name="connsiteX18" fmla="*/ 3874514 w 8305113"/>
                <a:gd name="connsiteY18" fmla="*/ 131021 h 2148358"/>
                <a:gd name="connsiteX19" fmla="*/ 3374894 w 8305113"/>
                <a:gd name="connsiteY19" fmla="*/ 178155 h 2148358"/>
                <a:gd name="connsiteX20" fmla="*/ 2771578 w 8305113"/>
                <a:gd name="connsiteY20" fmla="*/ 149875 h 2148358"/>
                <a:gd name="connsiteX21" fmla="*/ 2281385 w 8305113"/>
                <a:gd name="connsiteY21" fmla="*/ 140448 h 2148358"/>
                <a:gd name="connsiteX22" fmla="*/ 1767673 w 8305113"/>
                <a:gd name="connsiteY22" fmla="*/ 149580 h 2148358"/>
                <a:gd name="connsiteX23" fmla="*/ 1391190 w 8305113"/>
                <a:gd name="connsiteY23" fmla="*/ 97783 h 2148358"/>
                <a:gd name="connsiteX24" fmla="*/ 1142412 w 8305113"/>
                <a:gd name="connsiteY24" fmla="*/ 71490 h 2148358"/>
                <a:gd name="connsiteX25" fmla="*/ 1035352 w 8305113"/>
                <a:gd name="connsiteY25" fmla="*/ 39944 h 2148358"/>
                <a:gd name="connsiteX26" fmla="*/ 865375 w 8305113"/>
                <a:gd name="connsiteY26" fmla="*/ 9872 h 2148358"/>
                <a:gd name="connsiteX27" fmla="*/ 740937 w 8305113"/>
                <a:gd name="connsiteY27" fmla="*/ 2924 h 2148358"/>
                <a:gd name="connsiteX28" fmla="*/ 529792 w 8305113"/>
                <a:gd name="connsiteY28" fmla="*/ 1820 h 2148358"/>
                <a:gd name="connsiteX29" fmla="*/ 478975 w 8305113"/>
                <a:gd name="connsiteY29" fmla="*/ 67120 h 2148358"/>
                <a:gd name="connsiteX30" fmla="*/ 226341 w 8305113"/>
                <a:gd name="connsiteY30" fmla="*/ 102741 h 2148358"/>
                <a:gd name="connsiteX31" fmla="*/ 4762 w 8305113"/>
                <a:gd name="connsiteY31" fmla="*/ 213187 h 2148358"/>
                <a:gd name="connsiteX32" fmla="*/ 0 w 8305113"/>
                <a:gd name="connsiteY32" fmla="*/ 317078 h 2148358"/>
                <a:gd name="connsiteX33" fmla="*/ 18952 w 8305113"/>
                <a:gd name="connsiteY33" fmla="*/ 2148358 h 2148358"/>
                <a:gd name="connsiteX34" fmla="*/ 980486 w 8305113"/>
                <a:gd name="connsiteY34" fmla="*/ 1922114 h 2148358"/>
                <a:gd name="connsiteX35" fmla="*/ 2300238 w 8305113"/>
                <a:gd name="connsiteY35" fmla="*/ 1516762 h 2148358"/>
                <a:gd name="connsiteX36" fmla="*/ 3629418 w 8305113"/>
                <a:gd name="connsiteY36" fmla="*/ 1281092 h 2148358"/>
                <a:gd name="connsiteX37" fmla="*/ 3808527 w 8305113"/>
                <a:gd name="connsiteY37" fmla="*/ 1281092 h 2148358"/>
                <a:gd name="connsiteX38" fmla="*/ 5090572 w 8305113"/>
                <a:gd name="connsiteY38" fmla="*/ 979434 h 2148358"/>
                <a:gd name="connsiteX39" fmla="*/ 5882424 w 8305113"/>
                <a:gd name="connsiteY39" fmla="*/ 640069 h 2148358"/>
                <a:gd name="connsiteX40" fmla="*/ 6636568 w 8305113"/>
                <a:gd name="connsiteY40" fmla="*/ 894593 h 2148358"/>
                <a:gd name="connsiteX41" fmla="*/ 7466127 w 8305113"/>
                <a:gd name="connsiteY41" fmla="*/ 1177397 h 2148358"/>
                <a:gd name="connsiteX42" fmla="*/ 8220271 w 8305113"/>
                <a:gd name="connsiteY42" fmla="*/ 1158543 h 2148358"/>
                <a:gd name="connsiteX43" fmla="*/ 8305113 w 8305113"/>
                <a:gd name="connsiteY43" fmla="*/ 1149116 h 2148358"/>
                <a:gd name="connsiteX44" fmla="*/ 8305113 w 8305113"/>
                <a:gd name="connsiteY44"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58294 w 8305113"/>
                <a:gd name="connsiteY6" fmla="*/ 93118 h 2148358"/>
                <a:gd name="connsiteX7" fmla="*/ 6547210 w 8305113"/>
                <a:gd name="connsiteY7" fmla="*/ 82783 h 2148358"/>
                <a:gd name="connsiteX8" fmla="*/ 6426994 w 8305113"/>
                <a:gd name="connsiteY8" fmla="*/ 64838 h 2148358"/>
                <a:gd name="connsiteX9" fmla="*/ 6241133 w 8305113"/>
                <a:gd name="connsiteY9" fmla="*/ 53128 h 2148358"/>
                <a:gd name="connsiteX10" fmla="*/ 5992380 w 8305113"/>
                <a:gd name="connsiteY10" fmla="*/ 44683 h 2148358"/>
                <a:gd name="connsiteX11" fmla="*/ 5701130 w 8305113"/>
                <a:gd name="connsiteY11" fmla="*/ 48463 h 2148358"/>
                <a:gd name="connsiteX12" fmla="*/ 5582805 w 8305113"/>
                <a:gd name="connsiteY12" fmla="*/ 56589 h 2148358"/>
                <a:gd name="connsiteX13" fmla="*/ 5420511 w 8305113"/>
                <a:gd name="connsiteY13" fmla="*/ 55607 h 2148358"/>
                <a:gd name="connsiteX14" fmla="*/ 5221247 w 8305113"/>
                <a:gd name="connsiteY14" fmla="*/ 59461 h 2148358"/>
                <a:gd name="connsiteX15" fmla="*/ 4968024 w 8305113"/>
                <a:gd name="connsiteY15" fmla="*/ 65034 h 2148358"/>
                <a:gd name="connsiteX16" fmla="*/ 4772344 w 8305113"/>
                <a:gd name="connsiteY16" fmla="*/ 76743 h 2148358"/>
                <a:gd name="connsiteX17" fmla="*/ 4232733 w 8305113"/>
                <a:gd name="connsiteY17" fmla="*/ 74461 h 2148358"/>
                <a:gd name="connsiteX18" fmla="*/ 3874514 w 8305113"/>
                <a:gd name="connsiteY18" fmla="*/ 131021 h 2148358"/>
                <a:gd name="connsiteX19" fmla="*/ 3374894 w 8305113"/>
                <a:gd name="connsiteY19" fmla="*/ 178155 h 2148358"/>
                <a:gd name="connsiteX20" fmla="*/ 2771578 w 8305113"/>
                <a:gd name="connsiteY20" fmla="*/ 149875 h 2148358"/>
                <a:gd name="connsiteX21" fmla="*/ 2281385 w 8305113"/>
                <a:gd name="connsiteY21" fmla="*/ 140448 h 2148358"/>
                <a:gd name="connsiteX22" fmla="*/ 1767673 w 8305113"/>
                <a:gd name="connsiteY22" fmla="*/ 149580 h 2148358"/>
                <a:gd name="connsiteX23" fmla="*/ 1391190 w 8305113"/>
                <a:gd name="connsiteY23" fmla="*/ 97783 h 2148358"/>
                <a:gd name="connsiteX24" fmla="*/ 1142412 w 8305113"/>
                <a:gd name="connsiteY24" fmla="*/ 71490 h 2148358"/>
                <a:gd name="connsiteX25" fmla="*/ 1035352 w 8305113"/>
                <a:gd name="connsiteY25" fmla="*/ 39944 h 2148358"/>
                <a:gd name="connsiteX26" fmla="*/ 865375 w 8305113"/>
                <a:gd name="connsiteY26" fmla="*/ 9872 h 2148358"/>
                <a:gd name="connsiteX27" fmla="*/ 740937 w 8305113"/>
                <a:gd name="connsiteY27" fmla="*/ 2924 h 2148358"/>
                <a:gd name="connsiteX28" fmla="*/ 529792 w 8305113"/>
                <a:gd name="connsiteY28" fmla="*/ 1820 h 2148358"/>
                <a:gd name="connsiteX29" fmla="*/ 478975 w 8305113"/>
                <a:gd name="connsiteY29" fmla="*/ 67120 h 2148358"/>
                <a:gd name="connsiteX30" fmla="*/ 226341 w 8305113"/>
                <a:gd name="connsiteY30" fmla="*/ 102741 h 2148358"/>
                <a:gd name="connsiteX31" fmla="*/ 4762 w 8305113"/>
                <a:gd name="connsiteY31" fmla="*/ 213187 h 2148358"/>
                <a:gd name="connsiteX32" fmla="*/ 0 w 8305113"/>
                <a:gd name="connsiteY32" fmla="*/ 317078 h 2148358"/>
                <a:gd name="connsiteX33" fmla="*/ 18952 w 8305113"/>
                <a:gd name="connsiteY33" fmla="*/ 2148358 h 2148358"/>
                <a:gd name="connsiteX34" fmla="*/ 980486 w 8305113"/>
                <a:gd name="connsiteY34" fmla="*/ 1922114 h 2148358"/>
                <a:gd name="connsiteX35" fmla="*/ 2300238 w 8305113"/>
                <a:gd name="connsiteY35" fmla="*/ 1516762 h 2148358"/>
                <a:gd name="connsiteX36" fmla="*/ 3629418 w 8305113"/>
                <a:gd name="connsiteY36" fmla="*/ 1281092 h 2148358"/>
                <a:gd name="connsiteX37" fmla="*/ 3808527 w 8305113"/>
                <a:gd name="connsiteY37" fmla="*/ 1281092 h 2148358"/>
                <a:gd name="connsiteX38" fmla="*/ 5090572 w 8305113"/>
                <a:gd name="connsiteY38" fmla="*/ 979434 h 2148358"/>
                <a:gd name="connsiteX39" fmla="*/ 5882424 w 8305113"/>
                <a:gd name="connsiteY39" fmla="*/ 640069 h 2148358"/>
                <a:gd name="connsiteX40" fmla="*/ 6636568 w 8305113"/>
                <a:gd name="connsiteY40" fmla="*/ 894593 h 2148358"/>
                <a:gd name="connsiteX41" fmla="*/ 7466127 w 8305113"/>
                <a:gd name="connsiteY41" fmla="*/ 1177397 h 2148358"/>
                <a:gd name="connsiteX42" fmla="*/ 8220271 w 8305113"/>
                <a:gd name="connsiteY42" fmla="*/ 1158543 h 2148358"/>
                <a:gd name="connsiteX43" fmla="*/ 8305113 w 8305113"/>
                <a:gd name="connsiteY43" fmla="*/ 1149116 h 2148358"/>
                <a:gd name="connsiteX44" fmla="*/ 8305113 w 8305113"/>
                <a:gd name="connsiteY44" fmla="*/ 17900 h 2148358"/>
                <a:gd name="connsiteX0" fmla="*/ 8305113 w 8305113"/>
                <a:gd name="connsiteY0" fmla="*/ 17900 h 2148358"/>
                <a:gd name="connsiteX1" fmla="*/ 7918614 w 8305113"/>
                <a:gd name="connsiteY1" fmla="*/ 27327 h 2148358"/>
                <a:gd name="connsiteX2" fmla="*/ 7569822 w 8305113"/>
                <a:gd name="connsiteY2" fmla="*/ 27327 h 2148358"/>
                <a:gd name="connsiteX3" fmla="*/ 7275407 w 8305113"/>
                <a:gd name="connsiteY3" fmla="*/ 78830 h 2148358"/>
                <a:gd name="connsiteX4" fmla="*/ 7032494 w 8305113"/>
                <a:gd name="connsiteY4" fmla="*/ 121594 h 2148358"/>
                <a:gd name="connsiteX5" fmla="*/ 6806251 w 8305113"/>
                <a:gd name="connsiteY5" fmla="*/ 93315 h 2148358"/>
                <a:gd name="connsiteX6" fmla="*/ 6658294 w 8305113"/>
                <a:gd name="connsiteY6" fmla="*/ 93118 h 2148358"/>
                <a:gd name="connsiteX7" fmla="*/ 6547210 w 8305113"/>
                <a:gd name="connsiteY7" fmla="*/ 82783 h 2148358"/>
                <a:gd name="connsiteX8" fmla="*/ 6457951 w 8305113"/>
                <a:gd name="connsiteY8" fmla="*/ 57694 h 2148358"/>
                <a:gd name="connsiteX9" fmla="*/ 6241133 w 8305113"/>
                <a:gd name="connsiteY9" fmla="*/ 53128 h 2148358"/>
                <a:gd name="connsiteX10" fmla="*/ 5992380 w 8305113"/>
                <a:gd name="connsiteY10" fmla="*/ 44683 h 2148358"/>
                <a:gd name="connsiteX11" fmla="*/ 5701130 w 8305113"/>
                <a:gd name="connsiteY11" fmla="*/ 48463 h 2148358"/>
                <a:gd name="connsiteX12" fmla="*/ 5582805 w 8305113"/>
                <a:gd name="connsiteY12" fmla="*/ 56589 h 2148358"/>
                <a:gd name="connsiteX13" fmla="*/ 5420511 w 8305113"/>
                <a:gd name="connsiteY13" fmla="*/ 55607 h 2148358"/>
                <a:gd name="connsiteX14" fmla="*/ 5221247 w 8305113"/>
                <a:gd name="connsiteY14" fmla="*/ 59461 h 2148358"/>
                <a:gd name="connsiteX15" fmla="*/ 4968024 w 8305113"/>
                <a:gd name="connsiteY15" fmla="*/ 65034 h 2148358"/>
                <a:gd name="connsiteX16" fmla="*/ 4772344 w 8305113"/>
                <a:gd name="connsiteY16" fmla="*/ 76743 h 2148358"/>
                <a:gd name="connsiteX17" fmla="*/ 4232733 w 8305113"/>
                <a:gd name="connsiteY17" fmla="*/ 74461 h 2148358"/>
                <a:gd name="connsiteX18" fmla="*/ 3874514 w 8305113"/>
                <a:gd name="connsiteY18" fmla="*/ 131021 h 2148358"/>
                <a:gd name="connsiteX19" fmla="*/ 3374894 w 8305113"/>
                <a:gd name="connsiteY19" fmla="*/ 178155 h 2148358"/>
                <a:gd name="connsiteX20" fmla="*/ 2771578 w 8305113"/>
                <a:gd name="connsiteY20" fmla="*/ 149875 h 2148358"/>
                <a:gd name="connsiteX21" fmla="*/ 2281385 w 8305113"/>
                <a:gd name="connsiteY21" fmla="*/ 140448 h 2148358"/>
                <a:gd name="connsiteX22" fmla="*/ 1767673 w 8305113"/>
                <a:gd name="connsiteY22" fmla="*/ 149580 h 2148358"/>
                <a:gd name="connsiteX23" fmla="*/ 1391190 w 8305113"/>
                <a:gd name="connsiteY23" fmla="*/ 97783 h 2148358"/>
                <a:gd name="connsiteX24" fmla="*/ 1142412 w 8305113"/>
                <a:gd name="connsiteY24" fmla="*/ 71490 h 2148358"/>
                <a:gd name="connsiteX25" fmla="*/ 1035352 w 8305113"/>
                <a:gd name="connsiteY25" fmla="*/ 39944 h 2148358"/>
                <a:gd name="connsiteX26" fmla="*/ 865375 w 8305113"/>
                <a:gd name="connsiteY26" fmla="*/ 9872 h 2148358"/>
                <a:gd name="connsiteX27" fmla="*/ 740937 w 8305113"/>
                <a:gd name="connsiteY27" fmla="*/ 2924 h 2148358"/>
                <a:gd name="connsiteX28" fmla="*/ 529792 w 8305113"/>
                <a:gd name="connsiteY28" fmla="*/ 1820 h 2148358"/>
                <a:gd name="connsiteX29" fmla="*/ 478975 w 8305113"/>
                <a:gd name="connsiteY29" fmla="*/ 67120 h 2148358"/>
                <a:gd name="connsiteX30" fmla="*/ 226341 w 8305113"/>
                <a:gd name="connsiteY30" fmla="*/ 102741 h 2148358"/>
                <a:gd name="connsiteX31" fmla="*/ 4762 w 8305113"/>
                <a:gd name="connsiteY31" fmla="*/ 213187 h 2148358"/>
                <a:gd name="connsiteX32" fmla="*/ 0 w 8305113"/>
                <a:gd name="connsiteY32" fmla="*/ 317078 h 2148358"/>
                <a:gd name="connsiteX33" fmla="*/ 18952 w 8305113"/>
                <a:gd name="connsiteY33" fmla="*/ 2148358 h 2148358"/>
                <a:gd name="connsiteX34" fmla="*/ 980486 w 8305113"/>
                <a:gd name="connsiteY34" fmla="*/ 1922114 h 2148358"/>
                <a:gd name="connsiteX35" fmla="*/ 2300238 w 8305113"/>
                <a:gd name="connsiteY35" fmla="*/ 1516762 h 2148358"/>
                <a:gd name="connsiteX36" fmla="*/ 3629418 w 8305113"/>
                <a:gd name="connsiteY36" fmla="*/ 1281092 h 2148358"/>
                <a:gd name="connsiteX37" fmla="*/ 3808527 w 8305113"/>
                <a:gd name="connsiteY37" fmla="*/ 1281092 h 2148358"/>
                <a:gd name="connsiteX38" fmla="*/ 5090572 w 8305113"/>
                <a:gd name="connsiteY38" fmla="*/ 979434 h 2148358"/>
                <a:gd name="connsiteX39" fmla="*/ 5882424 w 8305113"/>
                <a:gd name="connsiteY39" fmla="*/ 640069 h 2148358"/>
                <a:gd name="connsiteX40" fmla="*/ 6636568 w 8305113"/>
                <a:gd name="connsiteY40" fmla="*/ 894593 h 2148358"/>
                <a:gd name="connsiteX41" fmla="*/ 7466127 w 8305113"/>
                <a:gd name="connsiteY41" fmla="*/ 1177397 h 2148358"/>
                <a:gd name="connsiteX42" fmla="*/ 8220271 w 8305113"/>
                <a:gd name="connsiteY42" fmla="*/ 1158543 h 2148358"/>
                <a:gd name="connsiteX43" fmla="*/ 8305113 w 8305113"/>
                <a:gd name="connsiteY43" fmla="*/ 1149116 h 2148358"/>
                <a:gd name="connsiteX44" fmla="*/ 8305113 w 8305113"/>
                <a:gd name="connsiteY44" fmla="*/ 17900 h 2148358"/>
                <a:gd name="connsiteX0" fmla="*/ 8305113 w 8305113"/>
                <a:gd name="connsiteY0" fmla="*/ 17900 h 2148358"/>
                <a:gd name="connsiteX1" fmla="*/ 7918614 w 8305113"/>
                <a:gd name="connsiteY1" fmla="*/ 27327 h 2148358"/>
                <a:gd name="connsiteX2" fmla="*/ 7571149 w 8305113"/>
                <a:gd name="connsiteY2" fmla="*/ 13727 h 2148358"/>
                <a:gd name="connsiteX3" fmla="*/ 7569822 w 8305113"/>
                <a:gd name="connsiteY3" fmla="*/ 27327 h 2148358"/>
                <a:gd name="connsiteX4" fmla="*/ 7275407 w 8305113"/>
                <a:gd name="connsiteY4" fmla="*/ 78830 h 2148358"/>
                <a:gd name="connsiteX5" fmla="*/ 7032494 w 8305113"/>
                <a:gd name="connsiteY5" fmla="*/ 121594 h 2148358"/>
                <a:gd name="connsiteX6" fmla="*/ 6806251 w 8305113"/>
                <a:gd name="connsiteY6" fmla="*/ 93315 h 2148358"/>
                <a:gd name="connsiteX7" fmla="*/ 6658294 w 8305113"/>
                <a:gd name="connsiteY7" fmla="*/ 93118 h 2148358"/>
                <a:gd name="connsiteX8" fmla="*/ 6547210 w 8305113"/>
                <a:gd name="connsiteY8" fmla="*/ 82783 h 2148358"/>
                <a:gd name="connsiteX9" fmla="*/ 6457951 w 8305113"/>
                <a:gd name="connsiteY9" fmla="*/ 57694 h 2148358"/>
                <a:gd name="connsiteX10" fmla="*/ 6241133 w 8305113"/>
                <a:gd name="connsiteY10" fmla="*/ 53128 h 2148358"/>
                <a:gd name="connsiteX11" fmla="*/ 5992380 w 8305113"/>
                <a:gd name="connsiteY11" fmla="*/ 44683 h 2148358"/>
                <a:gd name="connsiteX12" fmla="*/ 5701130 w 8305113"/>
                <a:gd name="connsiteY12" fmla="*/ 48463 h 2148358"/>
                <a:gd name="connsiteX13" fmla="*/ 5582805 w 8305113"/>
                <a:gd name="connsiteY13" fmla="*/ 56589 h 2148358"/>
                <a:gd name="connsiteX14" fmla="*/ 5420511 w 8305113"/>
                <a:gd name="connsiteY14" fmla="*/ 55607 h 2148358"/>
                <a:gd name="connsiteX15" fmla="*/ 5221247 w 8305113"/>
                <a:gd name="connsiteY15" fmla="*/ 59461 h 2148358"/>
                <a:gd name="connsiteX16" fmla="*/ 4968024 w 8305113"/>
                <a:gd name="connsiteY16" fmla="*/ 65034 h 2148358"/>
                <a:gd name="connsiteX17" fmla="*/ 4772344 w 8305113"/>
                <a:gd name="connsiteY17" fmla="*/ 76743 h 2148358"/>
                <a:gd name="connsiteX18" fmla="*/ 4232733 w 8305113"/>
                <a:gd name="connsiteY18" fmla="*/ 74461 h 2148358"/>
                <a:gd name="connsiteX19" fmla="*/ 3874514 w 8305113"/>
                <a:gd name="connsiteY19" fmla="*/ 131021 h 2148358"/>
                <a:gd name="connsiteX20" fmla="*/ 3374894 w 8305113"/>
                <a:gd name="connsiteY20" fmla="*/ 178155 h 2148358"/>
                <a:gd name="connsiteX21" fmla="*/ 2771578 w 8305113"/>
                <a:gd name="connsiteY21" fmla="*/ 149875 h 2148358"/>
                <a:gd name="connsiteX22" fmla="*/ 2281385 w 8305113"/>
                <a:gd name="connsiteY22" fmla="*/ 140448 h 2148358"/>
                <a:gd name="connsiteX23" fmla="*/ 1767673 w 8305113"/>
                <a:gd name="connsiteY23" fmla="*/ 149580 h 2148358"/>
                <a:gd name="connsiteX24" fmla="*/ 1391190 w 8305113"/>
                <a:gd name="connsiteY24" fmla="*/ 97783 h 2148358"/>
                <a:gd name="connsiteX25" fmla="*/ 1142412 w 8305113"/>
                <a:gd name="connsiteY25" fmla="*/ 71490 h 2148358"/>
                <a:gd name="connsiteX26" fmla="*/ 1035352 w 8305113"/>
                <a:gd name="connsiteY26" fmla="*/ 39944 h 2148358"/>
                <a:gd name="connsiteX27" fmla="*/ 865375 w 8305113"/>
                <a:gd name="connsiteY27" fmla="*/ 9872 h 2148358"/>
                <a:gd name="connsiteX28" fmla="*/ 740937 w 8305113"/>
                <a:gd name="connsiteY28" fmla="*/ 2924 h 2148358"/>
                <a:gd name="connsiteX29" fmla="*/ 529792 w 8305113"/>
                <a:gd name="connsiteY29" fmla="*/ 1820 h 2148358"/>
                <a:gd name="connsiteX30" fmla="*/ 478975 w 8305113"/>
                <a:gd name="connsiteY30" fmla="*/ 67120 h 2148358"/>
                <a:gd name="connsiteX31" fmla="*/ 226341 w 8305113"/>
                <a:gd name="connsiteY31" fmla="*/ 102741 h 2148358"/>
                <a:gd name="connsiteX32" fmla="*/ 4762 w 8305113"/>
                <a:gd name="connsiteY32" fmla="*/ 213187 h 2148358"/>
                <a:gd name="connsiteX33" fmla="*/ 0 w 8305113"/>
                <a:gd name="connsiteY33" fmla="*/ 317078 h 2148358"/>
                <a:gd name="connsiteX34" fmla="*/ 18952 w 8305113"/>
                <a:gd name="connsiteY34" fmla="*/ 2148358 h 2148358"/>
                <a:gd name="connsiteX35" fmla="*/ 980486 w 8305113"/>
                <a:gd name="connsiteY35" fmla="*/ 1922114 h 2148358"/>
                <a:gd name="connsiteX36" fmla="*/ 2300238 w 8305113"/>
                <a:gd name="connsiteY36" fmla="*/ 1516762 h 2148358"/>
                <a:gd name="connsiteX37" fmla="*/ 3629418 w 8305113"/>
                <a:gd name="connsiteY37" fmla="*/ 1281092 h 2148358"/>
                <a:gd name="connsiteX38" fmla="*/ 3808527 w 8305113"/>
                <a:gd name="connsiteY38" fmla="*/ 1281092 h 2148358"/>
                <a:gd name="connsiteX39" fmla="*/ 5090572 w 8305113"/>
                <a:gd name="connsiteY39" fmla="*/ 979434 h 2148358"/>
                <a:gd name="connsiteX40" fmla="*/ 5882424 w 8305113"/>
                <a:gd name="connsiteY40" fmla="*/ 640069 h 2148358"/>
                <a:gd name="connsiteX41" fmla="*/ 6636568 w 8305113"/>
                <a:gd name="connsiteY41" fmla="*/ 894593 h 2148358"/>
                <a:gd name="connsiteX42" fmla="*/ 7466127 w 8305113"/>
                <a:gd name="connsiteY42" fmla="*/ 1177397 h 2148358"/>
                <a:gd name="connsiteX43" fmla="*/ 8220271 w 8305113"/>
                <a:gd name="connsiteY43" fmla="*/ 1158543 h 2148358"/>
                <a:gd name="connsiteX44" fmla="*/ 8305113 w 8305113"/>
                <a:gd name="connsiteY44" fmla="*/ 1149116 h 2148358"/>
                <a:gd name="connsiteX45" fmla="*/ 8305113 w 8305113"/>
                <a:gd name="connsiteY45" fmla="*/ 17900 h 2148358"/>
                <a:gd name="connsiteX0" fmla="*/ 8305113 w 8305113"/>
                <a:gd name="connsiteY0" fmla="*/ 17900 h 2148358"/>
                <a:gd name="connsiteX1" fmla="*/ 7920995 w 8305113"/>
                <a:gd name="connsiteY1" fmla="*/ 8277 h 2148358"/>
                <a:gd name="connsiteX2" fmla="*/ 7571149 w 8305113"/>
                <a:gd name="connsiteY2" fmla="*/ 13727 h 2148358"/>
                <a:gd name="connsiteX3" fmla="*/ 7569822 w 8305113"/>
                <a:gd name="connsiteY3" fmla="*/ 27327 h 2148358"/>
                <a:gd name="connsiteX4" fmla="*/ 7275407 w 8305113"/>
                <a:gd name="connsiteY4" fmla="*/ 78830 h 2148358"/>
                <a:gd name="connsiteX5" fmla="*/ 7032494 w 8305113"/>
                <a:gd name="connsiteY5" fmla="*/ 121594 h 2148358"/>
                <a:gd name="connsiteX6" fmla="*/ 6806251 w 8305113"/>
                <a:gd name="connsiteY6" fmla="*/ 93315 h 2148358"/>
                <a:gd name="connsiteX7" fmla="*/ 6658294 w 8305113"/>
                <a:gd name="connsiteY7" fmla="*/ 93118 h 2148358"/>
                <a:gd name="connsiteX8" fmla="*/ 6547210 w 8305113"/>
                <a:gd name="connsiteY8" fmla="*/ 82783 h 2148358"/>
                <a:gd name="connsiteX9" fmla="*/ 6457951 w 8305113"/>
                <a:gd name="connsiteY9" fmla="*/ 57694 h 2148358"/>
                <a:gd name="connsiteX10" fmla="*/ 6241133 w 8305113"/>
                <a:gd name="connsiteY10" fmla="*/ 53128 h 2148358"/>
                <a:gd name="connsiteX11" fmla="*/ 5992380 w 8305113"/>
                <a:gd name="connsiteY11" fmla="*/ 44683 h 2148358"/>
                <a:gd name="connsiteX12" fmla="*/ 5701130 w 8305113"/>
                <a:gd name="connsiteY12" fmla="*/ 48463 h 2148358"/>
                <a:gd name="connsiteX13" fmla="*/ 5582805 w 8305113"/>
                <a:gd name="connsiteY13" fmla="*/ 56589 h 2148358"/>
                <a:gd name="connsiteX14" fmla="*/ 5420511 w 8305113"/>
                <a:gd name="connsiteY14" fmla="*/ 55607 h 2148358"/>
                <a:gd name="connsiteX15" fmla="*/ 5221247 w 8305113"/>
                <a:gd name="connsiteY15" fmla="*/ 59461 h 2148358"/>
                <a:gd name="connsiteX16" fmla="*/ 4968024 w 8305113"/>
                <a:gd name="connsiteY16" fmla="*/ 65034 h 2148358"/>
                <a:gd name="connsiteX17" fmla="*/ 4772344 w 8305113"/>
                <a:gd name="connsiteY17" fmla="*/ 76743 h 2148358"/>
                <a:gd name="connsiteX18" fmla="*/ 4232733 w 8305113"/>
                <a:gd name="connsiteY18" fmla="*/ 74461 h 2148358"/>
                <a:gd name="connsiteX19" fmla="*/ 3874514 w 8305113"/>
                <a:gd name="connsiteY19" fmla="*/ 131021 h 2148358"/>
                <a:gd name="connsiteX20" fmla="*/ 3374894 w 8305113"/>
                <a:gd name="connsiteY20" fmla="*/ 178155 h 2148358"/>
                <a:gd name="connsiteX21" fmla="*/ 2771578 w 8305113"/>
                <a:gd name="connsiteY21" fmla="*/ 149875 h 2148358"/>
                <a:gd name="connsiteX22" fmla="*/ 2281385 w 8305113"/>
                <a:gd name="connsiteY22" fmla="*/ 140448 h 2148358"/>
                <a:gd name="connsiteX23" fmla="*/ 1767673 w 8305113"/>
                <a:gd name="connsiteY23" fmla="*/ 149580 h 2148358"/>
                <a:gd name="connsiteX24" fmla="*/ 1391190 w 8305113"/>
                <a:gd name="connsiteY24" fmla="*/ 97783 h 2148358"/>
                <a:gd name="connsiteX25" fmla="*/ 1142412 w 8305113"/>
                <a:gd name="connsiteY25" fmla="*/ 71490 h 2148358"/>
                <a:gd name="connsiteX26" fmla="*/ 1035352 w 8305113"/>
                <a:gd name="connsiteY26" fmla="*/ 39944 h 2148358"/>
                <a:gd name="connsiteX27" fmla="*/ 865375 w 8305113"/>
                <a:gd name="connsiteY27" fmla="*/ 9872 h 2148358"/>
                <a:gd name="connsiteX28" fmla="*/ 740937 w 8305113"/>
                <a:gd name="connsiteY28" fmla="*/ 2924 h 2148358"/>
                <a:gd name="connsiteX29" fmla="*/ 529792 w 8305113"/>
                <a:gd name="connsiteY29" fmla="*/ 1820 h 2148358"/>
                <a:gd name="connsiteX30" fmla="*/ 478975 w 8305113"/>
                <a:gd name="connsiteY30" fmla="*/ 67120 h 2148358"/>
                <a:gd name="connsiteX31" fmla="*/ 226341 w 8305113"/>
                <a:gd name="connsiteY31" fmla="*/ 102741 h 2148358"/>
                <a:gd name="connsiteX32" fmla="*/ 4762 w 8305113"/>
                <a:gd name="connsiteY32" fmla="*/ 213187 h 2148358"/>
                <a:gd name="connsiteX33" fmla="*/ 0 w 8305113"/>
                <a:gd name="connsiteY33" fmla="*/ 317078 h 2148358"/>
                <a:gd name="connsiteX34" fmla="*/ 18952 w 8305113"/>
                <a:gd name="connsiteY34" fmla="*/ 2148358 h 2148358"/>
                <a:gd name="connsiteX35" fmla="*/ 980486 w 8305113"/>
                <a:gd name="connsiteY35" fmla="*/ 1922114 h 2148358"/>
                <a:gd name="connsiteX36" fmla="*/ 2300238 w 8305113"/>
                <a:gd name="connsiteY36" fmla="*/ 1516762 h 2148358"/>
                <a:gd name="connsiteX37" fmla="*/ 3629418 w 8305113"/>
                <a:gd name="connsiteY37" fmla="*/ 1281092 h 2148358"/>
                <a:gd name="connsiteX38" fmla="*/ 3808527 w 8305113"/>
                <a:gd name="connsiteY38" fmla="*/ 1281092 h 2148358"/>
                <a:gd name="connsiteX39" fmla="*/ 5090572 w 8305113"/>
                <a:gd name="connsiteY39" fmla="*/ 979434 h 2148358"/>
                <a:gd name="connsiteX40" fmla="*/ 5882424 w 8305113"/>
                <a:gd name="connsiteY40" fmla="*/ 640069 h 2148358"/>
                <a:gd name="connsiteX41" fmla="*/ 6636568 w 8305113"/>
                <a:gd name="connsiteY41" fmla="*/ 894593 h 2148358"/>
                <a:gd name="connsiteX42" fmla="*/ 7466127 w 8305113"/>
                <a:gd name="connsiteY42" fmla="*/ 1177397 h 2148358"/>
                <a:gd name="connsiteX43" fmla="*/ 8220271 w 8305113"/>
                <a:gd name="connsiteY43" fmla="*/ 1158543 h 2148358"/>
                <a:gd name="connsiteX44" fmla="*/ 8305113 w 8305113"/>
                <a:gd name="connsiteY44" fmla="*/ 1149116 h 2148358"/>
                <a:gd name="connsiteX45" fmla="*/ 8305113 w 8305113"/>
                <a:gd name="connsiteY45" fmla="*/ 17900 h 2148358"/>
                <a:gd name="connsiteX0" fmla="*/ 8276538 w 8305113"/>
                <a:gd name="connsiteY0" fmla="*/ 17900 h 2148358"/>
                <a:gd name="connsiteX1" fmla="*/ 7920995 w 8305113"/>
                <a:gd name="connsiteY1" fmla="*/ 8277 h 2148358"/>
                <a:gd name="connsiteX2" fmla="*/ 7571149 w 8305113"/>
                <a:gd name="connsiteY2" fmla="*/ 13727 h 2148358"/>
                <a:gd name="connsiteX3" fmla="*/ 7569822 w 8305113"/>
                <a:gd name="connsiteY3" fmla="*/ 27327 h 2148358"/>
                <a:gd name="connsiteX4" fmla="*/ 7275407 w 8305113"/>
                <a:gd name="connsiteY4" fmla="*/ 78830 h 2148358"/>
                <a:gd name="connsiteX5" fmla="*/ 7032494 w 8305113"/>
                <a:gd name="connsiteY5" fmla="*/ 121594 h 2148358"/>
                <a:gd name="connsiteX6" fmla="*/ 6806251 w 8305113"/>
                <a:gd name="connsiteY6" fmla="*/ 93315 h 2148358"/>
                <a:gd name="connsiteX7" fmla="*/ 6658294 w 8305113"/>
                <a:gd name="connsiteY7" fmla="*/ 93118 h 2148358"/>
                <a:gd name="connsiteX8" fmla="*/ 6547210 w 8305113"/>
                <a:gd name="connsiteY8" fmla="*/ 82783 h 2148358"/>
                <a:gd name="connsiteX9" fmla="*/ 6457951 w 8305113"/>
                <a:gd name="connsiteY9" fmla="*/ 57694 h 2148358"/>
                <a:gd name="connsiteX10" fmla="*/ 6241133 w 8305113"/>
                <a:gd name="connsiteY10" fmla="*/ 53128 h 2148358"/>
                <a:gd name="connsiteX11" fmla="*/ 5992380 w 8305113"/>
                <a:gd name="connsiteY11" fmla="*/ 44683 h 2148358"/>
                <a:gd name="connsiteX12" fmla="*/ 5701130 w 8305113"/>
                <a:gd name="connsiteY12" fmla="*/ 48463 h 2148358"/>
                <a:gd name="connsiteX13" fmla="*/ 5582805 w 8305113"/>
                <a:gd name="connsiteY13" fmla="*/ 56589 h 2148358"/>
                <a:gd name="connsiteX14" fmla="*/ 5420511 w 8305113"/>
                <a:gd name="connsiteY14" fmla="*/ 55607 h 2148358"/>
                <a:gd name="connsiteX15" fmla="*/ 5221247 w 8305113"/>
                <a:gd name="connsiteY15" fmla="*/ 59461 h 2148358"/>
                <a:gd name="connsiteX16" fmla="*/ 4968024 w 8305113"/>
                <a:gd name="connsiteY16" fmla="*/ 65034 h 2148358"/>
                <a:gd name="connsiteX17" fmla="*/ 4772344 w 8305113"/>
                <a:gd name="connsiteY17" fmla="*/ 76743 h 2148358"/>
                <a:gd name="connsiteX18" fmla="*/ 4232733 w 8305113"/>
                <a:gd name="connsiteY18" fmla="*/ 74461 h 2148358"/>
                <a:gd name="connsiteX19" fmla="*/ 3874514 w 8305113"/>
                <a:gd name="connsiteY19" fmla="*/ 131021 h 2148358"/>
                <a:gd name="connsiteX20" fmla="*/ 3374894 w 8305113"/>
                <a:gd name="connsiteY20" fmla="*/ 178155 h 2148358"/>
                <a:gd name="connsiteX21" fmla="*/ 2771578 w 8305113"/>
                <a:gd name="connsiteY21" fmla="*/ 149875 h 2148358"/>
                <a:gd name="connsiteX22" fmla="*/ 2281385 w 8305113"/>
                <a:gd name="connsiteY22" fmla="*/ 140448 h 2148358"/>
                <a:gd name="connsiteX23" fmla="*/ 1767673 w 8305113"/>
                <a:gd name="connsiteY23" fmla="*/ 149580 h 2148358"/>
                <a:gd name="connsiteX24" fmla="*/ 1391190 w 8305113"/>
                <a:gd name="connsiteY24" fmla="*/ 97783 h 2148358"/>
                <a:gd name="connsiteX25" fmla="*/ 1142412 w 8305113"/>
                <a:gd name="connsiteY25" fmla="*/ 71490 h 2148358"/>
                <a:gd name="connsiteX26" fmla="*/ 1035352 w 8305113"/>
                <a:gd name="connsiteY26" fmla="*/ 39944 h 2148358"/>
                <a:gd name="connsiteX27" fmla="*/ 865375 w 8305113"/>
                <a:gd name="connsiteY27" fmla="*/ 9872 h 2148358"/>
                <a:gd name="connsiteX28" fmla="*/ 740937 w 8305113"/>
                <a:gd name="connsiteY28" fmla="*/ 2924 h 2148358"/>
                <a:gd name="connsiteX29" fmla="*/ 529792 w 8305113"/>
                <a:gd name="connsiteY29" fmla="*/ 1820 h 2148358"/>
                <a:gd name="connsiteX30" fmla="*/ 478975 w 8305113"/>
                <a:gd name="connsiteY30" fmla="*/ 67120 h 2148358"/>
                <a:gd name="connsiteX31" fmla="*/ 226341 w 8305113"/>
                <a:gd name="connsiteY31" fmla="*/ 102741 h 2148358"/>
                <a:gd name="connsiteX32" fmla="*/ 4762 w 8305113"/>
                <a:gd name="connsiteY32" fmla="*/ 213187 h 2148358"/>
                <a:gd name="connsiteX33" fmla="*/ 0 w 8305113"/>
                <a:gd name="connsiteY33" fmla="*/ 317078 h 2148358"/>
                <a:gd name="connsiteX34" fmla="*/ 18952 w 8305113"/>
                <a:gd name="connsiteY34" fmla="*/ 2148358 h 2148358"/>
                <a:gd name="connsiteX35" fmla="*/ 980486 w 8305113"/>
                <a:gd name="connsiteY35" fmla="*/ 1922114 h 2148358"/>
                <a:gd name="connsiteX36" fmla="*/ 2300238 w 8305113"/>
                <a:gd name="connsiteY36" fmla="*/ 1516762 h 2148358"/>
                <a:gd name="connsiteX37" fmla="*/ 3629418 w 8305113"/>
                <a:gd name="connsiteY37" fmla="*/ 1281092 h 2148358"/>
                <a:gd name="connsiteX38" fmla="*/ 3808527 w 8305113"/>
                <a:gd name="connsiteY38" fmla="*/ 1281092 h 2148358"/>
                <a:gd name="connsiteX39" fmla="*/ 5090572 w 8305113"/>
                <a:gd name="connsiteY39" fmla="*/ 979434 h 2148358"/>
                <a:gd name="connsiteX40" fmla="*/ 5882424 w 8305113"/>
                <a:gd name="connsiteY40" fmla="*/ 640069 h 2148358"/>
                <a:gd name="connsiteX41" fmla="*/ 6636568 w 8305113"/>
                <a:gd name="connsiteY41" fmla="*/ 894593 h 2148358"/>
                <a:gd name="connsiteX42" fmla="*/ 7466127 w 8305113"/>
                <a:gd name="connsiteY42" fmla="*/ 1177397 h 2148358"/>
                <a:gd name="connsiteX43" fmla="*/ 8220271 w 8305113"/>
                <a:gd name="connsiteY43" fmla="*/ 1158543 h 2148358"/>
                <a:gd name="connsiteX44" fmla="*/ 8305113 w 8305113"/>
                <a:gd name="connsiteY44" fmla="*/ 1149116 h 2148358"/>
                <a:gd name="connsiteX45" fmla="*/ 8276538 w 8305113"/>
                <a:gd name="connsiteY45" fmla="*/ 17900 h 2148358"/>
                <a:gd name="connsiteX0" fmla="*/ 8276538 w 8305113"/>
                <a:gd name="connsiteY0" fmla="*/ 17900 h 2148358"/>
                <a:gd name="connsiteX1" fmla="*/ 7920995 w 8305113"/>
                <a:gd name="connsiteY1" fmla="*/ 8277 h 2148358"/>
                <a:gd name="connsiteX2" fmla="*/ 7571149 w 8305113"/>
                <a:gd name="connsiteY2" fmla="*/ 13727 h 2148358"/>
                <a:gd name="connsiteX3" fmla="*/ 7450760 w 8305113"/>
                <a:gd name="connsiteY3" fmla="*/ 39233 h 2148358"/>
                <a:gd name="connsiteX4" fmla="*/ 7275407 w 8305113"/>
                <a:gd name="connsiteY4" fmla="*/ 78830 h 2148358"/>
                <a:gd name="connsiteX5" fmla="*/ 7032494 w 8305113"/>
                <a:gd name="connsiteY5" fmla="*/ 121594 h 2148358"/>
                <a:gd name="connsiteX6" fmla="*/ 6806251 w 8305113"/>
                <a:gd name="connsiteY6" fmla="*/ 93315 h 2148358"/>
                <a:gd name="connsiteX7" fmla="*/ 6658294 w 8305113"/>
                <a:gd name="connsiteY7" fmla="*/ 93118 h 2148358"/>
                <a:gd name="connsiteX8" fmla="*/ 6547210 w 8305113"/>
                <a:gd name="connsiteY8" fmla="*/ 82783 h 2148358"/>
                <a:gd name="connsiteX9" fmla="*/ 6457951 w 8305113"/>
                <a:gd name="connsiteY9" fmla="*/ 57694 h 2148358"/>
                <a:gd name="connsiteX10" fmla="*/ 6241133 w 8305113"/>
                <a:gd name="connsiteY10" fmla="*/ 53128 h 2148358"/>
                <a:gd name="connsiteX11" fmla="*/ 5992380 w 8305113"/>
                <a:gd name="connsiteY11" fmla="*/ 44683 h 2148358"/>
                <a:gd name="connsiteX12" fmla="*/ 5701130 w 8305113"/>
                <a:gd name="connsiteY12" fmla="*/ 48463 h 2148358"/>
                <a:gd name="connsiteX13" fmla="*/ 5582805 w 8305113"/>
                <a:gd name="connsiteY13" fmla="*/ 56589 h 2148358"/>
                <a:gd name="connsiteX14" fmla="*/ 5420511 w 8305113"/>
                <a:gd name="connsiteY14" fmla="*/ 55607 h 2148358"/>
                <a:gd name="connsiteX15" fmla="*/ 5221247 w 8305113"/>
                <a:gd name="connsiteY15" fmla="*/ 59461 h 2148358"/>
                <a:gd name="connsiteX16" fmla="*/ 4968024 w 8305113"/>
                <a:gd name="connsiteY16" fmla="*/ 65034 h 2148358"/>
                <a:gd name="connsiteX17" fmla="*/ 4772344 w 8305113"/>
                <a:gd name="connsiteY17" fmla="*/ 76743 h 2148358"/>
                <a:gd name="connsiteX18" fmla="*/ 4232733 w 8305113"/>
                <a:gd name="connsiteY18" fmla="*/ 74461 h 2148358"/>
                <a:gd name="connsiteX19" fmla="*/ 3874514 w 8305113"/>
                <a:gd name="connsiteY19" fmla="*/ 131021 h 2148358"/>
                <a:gd name="connsiteX20" fmla="*/ 3374894 w 8305113"/>
                <a:gd name="connsiteY20" fmla="*/ 178155 h 2148358"/>
                <a:gd name="connsiteX21" fmla="*/ 2771578 w 8305113"/>
                <a:gd name="connsiteY21" fmla="*/ 149875 h 2148358"/>
                <a:gd name="connsiteX22" fmla="*/ 2281385 w 8305113"/>
                <a:gd name="connsiteY22" fmla="*/ 140448 h 2148358"/>
                <a:gd name="connsiteX23" fmla="*/ 1767673 w 8305113"/>
                <a:gd name="connsiteY23" fmla="*/ 149580 h 2148358"/>
                <a:gd name="connsiteX24" fmla="*/ 1391190 w 8305113"/>
                <a:gd name="connsiteY24" fmla="*/ 97783 h 2148358"/>
                <a:gd name="connsiteX25" fmla="*/ 1142412 w 8305113"/>
                <a:gd name="connsiteY25" fmla="*/ 71490 h 2148358"/>
                <a:gd name="connsiteX26" fmla="*/ 1035352 w 8305113"/>
                <a:gd name="connsiteY26" fmla="*/ 39944 h 2148358"/>
                <a:gd name="connsiteX27" fmla="*/ 865375 w 8305113"/>
                <a:gd name="connsiteY27" fmla="*/ 9872 h 2148358"/>
                <a:gd name="connsiteX28" fmla="*/ 740937 w 8305113"/>
                <a:gd name="connsiteY28" fmla="*/ 2924 h 2148358"/>
                <a:gd name="connsiteX29" fmla="*/ 529792 w 8305113"/>
                <a:gd name="connsiteY29" fmla="*/ 1820 h 2148358"/>
                <a:gd name="connsiteX30" fmla="*/ 478975 w 8305113"/>
                <a:gd name="connsiteY30" fmla="*/ 67120 h 2148358"/>
                <a:gd name="connsiteX31" fmla="*/ 226341 w 8305113"/>
                <a:gd name="connsiteY31" fmla="*/ 102741 h 2148358"/>
                <a:gd name="connsiteX32" fmla="*/ 4762 w 8305113"/>
                <a:gd name="connsiteY32" fmla="*/ 213187 h 2148358"/>
                <a:gd name="connsiteX33" fmla="*/ 0 w 8305113"/>
                <a:gd name="connsiteY33" fmla="*/ 317078 h 2148358"/>
                <a:gd name="connsiteX34" fmla="*/ 18952 w 8305113"/>
                <a:gd name="connsiteY34" fmla="*/ 2148358 h 2148358"/>
                <a:gd name="connsiteX35" fmla="*/ 980486 w 8305113"/>
                <a:gd name="connsiteY35" fmla="*/ 1922114 h 2148358"/>
                <a:gd name="connsiteX36" fmla="*/ 2300238 w 8305113"/>
                <a:gd name="connsiteY36" fmla="*/ 1516762 h 2148358"/>
                <a:gd name="connsiteX37" fmla="*/ 3629418 w 8305113"/>
                <a:gd name="connsiteY37" fmla="*/ 1281092 h 2148358"/>
                <a:gd name="connsiteX38" fmla="*/ 3808527 w 8305113"/>
                <a:gd name="connsiteY38" fmla="*/ 1281092 h 2148358"/>
                <a:gd name="connsiteX39" fmla="*/ 5090572 w 8305113"/>
                <a:gd name="connsiteY39" fmla="*/ 979434 h 2148358"/>
                <a:gd name="connsiteX40" fmla="*/ 5882424 w 8305113"/>
                <a:gd name="connsiteY40" fmla="*/ 640069 h 2148358"/>
                <a:gd name="connsiteX41" fmla="*/ 6636568 w 8305113"/>
                <a:gd name="connsiteY41" fmla="*/ 894593 h 2148358"/>
                <a:gd name="connsiteX42" fmla="*/ 7466127 w 8305113"/>
                <a:gd name="connsiteY42" fmla="*/ 1177397 h 2148358"/>
                <a:gd name="connsiteX43" fmla="*/ 8220271 w 8305113"/>
                <a:gd name="connsiteY43" fmla="*/ 1158543 h 2148358"/>
                <a:gd name="connsiteX44" fmla="*/ 8305113 w 8305113"/>
                <a:gd name="connsiteY44" fmla="*/ 1149116 h 2148358"/>
                <a:gd name="connsiteX45" fmla="*/ 8276538 w 8305113"/>
                <a:gd name="connsiteY45" fmla="*/ 17900 h 2148358"/>
                <a:gd name="connsiteX0" fmla="*/ 8276538 w 8305113"/>
                <a:gd name="connsiteY0" fmla="*/ 17900 h 2148358"/>
                <a:gd name="connsiteX1" fmla="*/ 7920995 w 8305113"/>
                <a:gd name="connsiteY1" fmla="*/ 8277 h 2148358"/>
                <a:gd name="connsiteX2" fmla="*/ 7694974 w 8305113"/>
                <a:gd name="connsiteY2" fmla="*/ 4202 h 2148358"/>
                <a:gd name="connsiteX3" fmla="*/ 7450760 w 8305113"/>
                <a:gd name="connsiteY3" fmla="*/ 39233 h 2148358"/>
                <a:gd name="connsiteX4" fmla="*/ 7275407 w 8305113"/>
                <a:gd name="connsiteY4" fmla="*/ 78830 h 2148358"/>
                <a:gd name="connsiteX5" fmla="*/ 7032494 w 8305113"/>
                <a:gd name="connsiteY5" fmla="*/ 121594 h 2148358"/>
                <a:gd name="connsiteX6" fmla="*/ 6806251 w 8305113"/>
                <a:gd name="connsiteY6" fmla="*/ 93315 h 2148358"/>
                <a:gd name="connsiteX7" fmla="*/ 6658294 w 8305113"/>
                <a:gd name="connsiteY7" fmla="*/ 93118 h 2148358"/>
                <a:gd name="connsiteX8" fmla="*/ 6547210 w 8305113"/>
                <a:gd name="connsiteY8" fmla="*/ 82783 h 2148358"/>
                <a:gd name="connsiteX9" fmla="*/ 6457951 w 8305113"/>
                <a:gd name="connsiteY9" fmla="*/ 57694 h 2148358"/>
                <a:gd name="connsiteX10" fmla="*/ 6241133 w 8305113"/>
                <a:gd name="connsiteY10" fmla="*/ 53128 h 2148358"/>
                <a:gd name="connsiteX11" fmla="*/ 5992380 w 8305113"/>
                <a:gd name="connsiteY11" fmla="*/ 44683 h 2148358"/>
                <a:gd name="connsiteX12" fmla="*/ 5701130 w 8305113"/>
                <a:gd name="connsiteY12" fmla="*/ 48463 h 2148358"/>
                <a:gd name="connsiteX13" fmla="*/ 5582805 w 8305113"/>
                <a:gd name="connsiteY13" fmla="*/ 56589 h 2148358"/>
                <a:gd name="connsiteX14" fmla="*/ 5420511 w 8305113"/>
                <a:gd name="connsiteY14" fmla="*/ 55607 h 2148358"/>
                <a:gd name="connsiteX15" fmla="*/ 5221247 w 8305113"/>
                <a:gd name="connsiteY15" fmla="*/ 59461 h 2148358"/>
                <a:gd name="connsiteX16" fmla="*/ 4968024 w 8305113"/>
                <a:gd name="connsiteY16" fmla="*/ 65034 h 2148358"/>
                <a:gd name="connsiteX17" fmla="*/ 4772344 w 8305113"/>
                <a:gd name="connsiteY17" fmla="*/ 76743 h 2148358"/>
                <a:gd name="connsiteX18" fmla="*/ 4232733 w 8305113"/>
                <a:gd name="connsiteY18" fmla="*/ 74461 h 2148358"/>
                <a:gd name="connsiteX19" fmla="*/ 3874514 w 8305113"/>
                <a:gd name="connsiteY19" fmla="*/ 131021 h 2148358"/>
                <a:gd name="connsiteX20" fmla="*/ 3374894 w 8305113"/>
                <a:gd name="connsiteY20" fmla="*/ 178155 h 2148358"/>
                <a:gd name="connsiteX21" fmla="*/ 2771578 w 8305113"/>
                <a:gd name="connsiteY21" fmla="*/ 149875 h 2148358"/>
                <a:gd name="connsiteX22" fmla="*/ 2281385 w 8305113"/>
                <a:gd name="connsiteY22" fmla="*/ 140448 h 2148358"/>
                <a:gd name="connsiteX23" fmla="*/ 1767673 w 8305113"/>
                <a:gd name="connsiteY23" fmla="*/ 149580 h 2148358"/>
                <a:gd name="connsiteX24" fmla="*/ 1391190 w 8305113"/>
                <a:gd name="connsiteY24" fmla="*/ 97783 h 2148358"/>
                <a:gd name="connsiteX25" fmla="*/ 1142412 w 8305113"/>
                <a:gd name="connsiteY25" fmla="*/ 71490 h 2148358"/>
                <a:gd name="connsiteX26" fmla="*/ 1035352 w 8305113"/>
                <a:gd name="connsiteY26" fmla="*/ 39944 h 2148358"/>
                <a:gd name="connsiteX27" fmla="*/ 865375 w 8305113"/>
                <a:gd name="connsiteY27" fmla="*/ 9872 h 2148358"/>
                <a:gd name="connsiteX28" fmla="*/ 740937 w 8305113"/>
                <a:gd name="connsiteY28" fmla="*/ 2924 h 2148358"/>
                <a:gd name="connsiteX29" fmla="*/ 529792 w 8305113"/>
                <a:gd name="connsiteY29" fmla="*/ 1820 h 2148358"/>
                <a:gd name="connsiteX30" fmla="*/ 478975 w 8305113"/>
                <a:gd name="connsiteY30" fmla="*/ 67120 h 2148358"/>
                <a:gd name="connsiteX31" fmla="*/ 226341 w 8305113"/>
                <a:gd name="connsiteY31" fmla="*/ 102741 h 2148358"/>
                <a:gd name="connsiteX32" fmla="*/ 4762 w 8305113"/>
                <a:gd name="connsiteY32" fmla="*/ 213187 h 2148358"/>
                <a:gd name="connsiteX33" fmla="*/ 0 w 8305113"/>
                <a:gd name="connsiteY33" fmla="*/ 317078 h 2148358"/>
                <a:gd name="connsiteX34" fmla="*/ 18952 w 8305113"/>
                <a:gd name="connsiteY34" fmla="*/ 2148358 h 2148358"/>
                <a:gd name="connsiteX35" fmla="*/ 980486 w 8305113"/>
                <a:gd name="connsiteY35" fmla="*/ 1922114 h 2148358"/>
                <a:gd name="connsiteX36" fmla="*/ 2300238 w 8305113"/>
                <a:gd name="connsiteY36" fmla="*/ 1516762 h 2148358"/>
                <a:gd name="connsiteX37" fmla="*/ 3629418 w 8305113"/>
                <a:gd name="connsiteY37" fmla="*/ 1281092 h 2148358"/>
                <a:gd name="connsiteX38" fmla="*/ 3808527 w 8305113"/>
                <a:gd name="connsiteY38" fmla="*/ 1281092 h 2148358"/>
                <a:gd name="connsiteX39" fmla="*/ 5090572 w 8305113"/>
                <a:gd name="connsiteY39" fmla="*/ 979434 h 2148358"/>
                <a:gd name="connsiteX40" fmla="*/ 5882424 w 8305113"/>
                <a:gd name="connsiteY40" fmla="*/ 640069 h 2148358"/>
                <a:gd name="connsiteX41" fmla="*/ 6636568 w 8305113"/>
                <a:gd name="connsiteY41" fmla="*/ 894593 h 2148358"/>
                <a:gd name="connsiteX42" fmla="*/ 7466127 w 8305113"/>
                <a:gd name="connsiteY42" fmla="*/ 1177397 h 2148358"/>
                <a:gd name="connsiteX43" fmla="*/ 8220271 w 8305113"/>
                <a:gd name="connsiteY43" fmla="*/ 1158543 h 2148358"/>
                <a:gd name="connsiteX44" fmla="*/ 8305113 w 8305113"/>
                <a:gd name="connsiteY44" fmla="*/ 1149116 h 2148358"/>
                <a:gd name="connsiteX45" fmla="*/ 8276538 w 8305113"/>
                <a:gd name="connsiteY45" fmla="*/ 17900 h 2148358"/>
                <a:gd name="connsiteX0" fmla="*/ 8276538 w 8305113"/>
                <a:gd name="connsiteY0" fmla="*/ 17900 h 2148358"/>
                <a:gd name="connsiteX1" fmla="*/ 7920995 w 8305113"/>
                <a:gd name="connsiteY1" fmla="*/ 8277 h 2148358"/>
                <a:gd name="connsiteX2" fmla="*/ 7694974 w 8305113"/>
                <a:gd name="connsiteY2" fmla="*/ 4202 h 2148358"/>
                <a:gd name="connsiteX3" fmla="*/ 7450760 w 8305113"/>
                <a:gd name="connsiteY3" fmla="*/ 39233 h 2148358"/>
                <a:gd name="connsiteX4" fmla="*/ 7275407 w 8305113"/>
                <a:gd name="connsiteY4" fmla="*/ 78830 h 2148358"/>
                <a:gd name="connsiteX5" fmla="*/ 7032494 w 8305113"/>
                <a:gd name="connsiteY5" fmla="*/ 121594 h 2148358"/>
                <a:gd name="connsiteX6" fmla="*/ 6806251 w 8305113"/>
                <a:gd name="connsiteY6" fmla="*/ 93315 h 2148358"/>
                <a:gd name="connsiteX7" fmla="*/ 6658294 w 8305113"/>
                <a:gd name="connsiteY7" fmla="*/ 93118 h 2148358"/>
                <a:gd name="connsiteX8" fmla="*/ 6547210 w 8305113"/>
                <a:gd name="connsiteY8" fmla="*/ 82783 h 2148358"/>
                <a:gd name="connsiteX9" fmla="*/ 6457951 w 8305113"/>
                <a:gd name="connsiteY9" fmla="*/ 57694 h 2148358"/>
                <a:gd name="connsiteX10" fmla="*/ 6241133 w 8305113"/>
                <a:gd name="connsiteY10" fmla="*/ 53128 h 2148358"/>
                <a:gd name="connsiteX11" fmla="*/ 5992380 w 8305113"/>
                <a:gd name="connsiteY11" fmla="*/ 44683 h 2148358"/>
                <a:gd name="connsiteX12" fmla="*/ 5701130 w 8305113"/>
                <a:gd name="connsiteY12" fmla="*/ 48463 h 2148358"/>
                <a:gd name="connsiteX13" fmla="*/ 5582805 w 8305113"/>
                <a:gd name="connsiteY13" fmla="*/ 56589 h 2148358"/>
                <a:gd name="connsiteX14" fmla="*/ 5420511 w 8305113"/>
                <a:gd name="connsiteY14" fmla="*/ 55607 h 2148358"/>
                <a:gd name="connsiteX15" fmla="*/ 5221247 w 8305113"/>
                <a:gd name="connsiteY15" fmla="*/ 59461 h 2148358"/>
                <a:gd name="connsiteX16" fmla="*/ 4968024 w 8305113"/>
                <a:gd name="connsiteY16" fmla="*/ 65034 h 2148358"/>
                <a:gd name="connsiteX17" fmla="*/ 4772344 w 8305113"/>
                <a:gd name="connsiteY17" fmla="*/ 76743 h 2148358"/>
                <a:gd name="connsiteX18" fmla="*/ 4232733 w 8305113"/>
                <a:gd name="connsiteY18" fmla="*/ 74461 h 2148358"/>
                <a:gd name="connsiteX19" fmla="*/ 3874514 w 8305113"/>
                <a:gd name="connsiteY19" fmla="*/ 131021 h 2148358"/>
                <a:gd name="connsiteX20" fmla="*/ 3374894 w 8305113"/>
                <a:gd name="connsiteY20" fmla="*/ 178155 h 2148358"/>
                <a:gd name="connsiteX21" fmla="*/ 2771578 w 8305113"/>
                <a:gd name="connsiteY21" fmla="*/ 149875 h 2148358"/>
                <a:gd name="connsiteX22" fmla="*/ 2281385 w 8305113"/>
                <a:gd name="connsiteY22" fmla="*/ 140448 h 2148358"/>
                <a:gd name="connsiteX23" fmla="*/ 1767673 w 8305113"/>
                <a:gd name="connsiteY23" fmla="*/ 149580 h 2148358"/>
                <a:gd name="connsiteX24" fmla="*/ 1391190 w 8305113"/>
                <a:gd name="connsiteY24" fmla="*/ 97783 h 2148358"/>
                <a:gd name="connsiteX25" fmla="*/ 1142412 w 8305113"/>
                <a:gd name="connsiteY25" fmla="*/ 71490 h 2148358"/>
                <a:gd name="connsiteX26" fmla="*/ 1035352 w 8305113"/>
                <a:gd name="connsiteY26" fmla="*/ 39944 h 2148358"/>
                <a:gd name="connsiteX27" fmla="*/ 865375 w 8305113"/>
                <a:gd name="connsiteY27" fmla="*/ 9872 h 2148358"/>
                <a:gd name="connsiteX28" fmla="*/ 740937 w 8305113"/>
                <a:gd name="connsiteY28" fmla="*/ 2924 h 2148358"/>
                <a:gd name="connsiteX29" fmla="*/ 529792 w 8305113"/>
                <a:gd name="connsiteY29" fmla="*/ 1820 h 2148358"/>
                <a:gd name="connsiteX30" fmla="*/ 478975 w 8305113"/>
                <a:gd name="connsiteY30" fmla="*/ 67120 h 2148358"/>
                <a:gd name="connsiteX31" fmla="*/ 226341 w 8305113"/>
                <a:gd name="connsiteY31" fmla="*/ 102741 h 2148358"/>
                <a:gd name="connsiteX32" fmla="*/ 4762 w 8305113"/>
                <a:gd name="connsiteY32" fmla="*/ 213187 h 2148358"/>
                <a:gd name="connsiteX33" fmla="*/ 0 w 8305113"/>
                <a:gd name="connsiteY33" fmla="*/ 317078 h 2148358"/>
                <a:gd name="connsiteX34" fmla="*/ 18952 w 8305113"/>
                <a:gd name="connsiteY34" fmla="*/ 2148358 h 2148358"/>
                <a:gd name="connsiteX35" fmla="*/ 980486 w 8305113"/>
                <a:gd name="connsiteY35" fmla="*/ 1922114 h 2148358"/>
                <a:gd name="connsiteX36" fmla="*/ 2300238 w 8305113"/>
                <a:gd name="connsiteY36" fmla="*/ 1516762 h 2148358"/>
                <a:gd name="connsiteX37" fmla="*/ 3629418 w 8305113"/>
                <a:gd name="connsiteY37" fmla="*/ 1281092 h 2148358"/>
                <a:gd name="connsiteX38" fmla="*/ 3808527 w 8305113"/>
                <a:gd name="connsiteY38" fmla="*/ 1281092 h 2148358"/>
                <a:gd name="connsiteX39" fmla="*/ 5090572 w 8305113"/>
                <a:gd name="connsiteY39" fmla="*/ 979434 h 2148358"/>
                <a:gd name="connsiteX40" fmla="*/ 5882424 w 8305113"/>
                <a:gd name="connsiteY40" fmla="*/ 640069 h 2148358"/>
                <a:gd name="connsiteX41" fmla="*/ 6636568 w 8305113"/>
                <a:gd name="connsiteY41" fmla="*/ 894593 h 2148358"/>
                <a:gd name="connsiteX42" fmla="*/ 7466127 w 8305113"/>
                <a:gd name="connsiteY42" fmla="*/ 1177397 h 2148358"/>
                <a:gd name="connsiteX43" fmla="*/ 8220271 w 8305113"/>
                <a:gd name="connsiteY43" fmla="*/ 1158543 h 2148358"/>
                <a:gd name="connsiteX44" fmla="*/ 8305113 w 8305113"/>
                <a:gd name="connsiteY44" fmla="*/ 1149116 h 2148358"/>
                <a:gd name="connsiteX45" fmla="*/ 8276538 w 8305113"/>
                <a:gd name="connsiteY45" fmla="*/ 17900 h 2148358"/>
                <a:gd name="connsiteX0" fmla="*/ 8276538 w 8305113"/>
                <a:gd name="connsiteY0" fmla="*/ 17900 h 2148358"/>
                <a:gd name="connsiteX1" fmla="*/ 7920995 w 8305113"/>
                <a:gd name="connsiteY1" fmla="*/ 8277 h 2148358"/>
                <a:gd name="connsiteX2" fmla="*/ 7694974 w 8305113"/>
                <a:gd name="connsiteY2" fmla="*/ 4202 h 2148358"/>
                <a:gd name="connsiteX3" fmla="*/ 7450760 w 8305113"/>
                <a:gd name="connsiteY3" fmla="*/ 39233 h 2148358"/>
                <a:gd name="connsiteX4" fmla="*/ 7275407 w 8305113"/>
                <a:gd name="connsiteY4" fmla="*/ 78830 h 2148358"/>
                <a:gd name="connsiteX5" fmla="*/ 7042019 w 8305113"/>
                <a:gd name="connsiteY5" fmla="*/ 95400 h 2148358"/>
                <a:gd name="connsiteX6" fmla="*/ 6806251 w 8305113"/>
                <a:gd name="connsiteY6" fmla="*/ 93315 h 2148358"/>
                <a:gd name="connsiteX7" fmla="*/ 6658294 w 8305113"/>
                <a:gd name="connsiteY7" fmla="*/ 93118 h 2148358"/>
                <a:gd name="connsiteX8" fmla="*/ 6547210 w 8305113"/>
                <a:gd name="connsiteY8" fmla="*/ 82783 h 2148358"/>
                <a:gd name="connsiteX9" fmla="*/ 6457951 w 8305113"/>
                <a:gd name="connsiteY9" fmla="*/ 57694 h 2148358"/>
                <a:gd name="connsiteX10" fmla="*/ 6241133 w 8305113"/>
                <a:gd name="connsiteY10" fmla="*/ 53128 h 2148358"/>
                <a:gd name="connsiteX11" fmla="*/ 5992380 w 8305113"/>
                <a:gd name="connsiteY11" fmla="*/ 44683 h 2148358"/>
                <a:gd name="connsiteX12" fmla="*/ 5701130 w 8305113"/>
                <a:gd name="connsiteY12" fmla="*/ 48463 h 2148358"/>
                <a:gd name="connsiteX13" fmla="*/ 5582805 w 8305113"/>
                <a:gd name="connsiteY13" fmla="*/ 56589 h 2148358"/>
                <a:gd name="connsiteX14" fmla="*/ 5420511 w 8305113"/>
                <a:gd name="connsiteY14" fmla="*/ 55607 h 2148358"/>
                <a:gd name="connsiteX15" fmla="*/ 5221247 w 8305113"/>
                <a:gd name="connsiteY15" fmla="*/ 59461 h 2148358"/>
                <a:gd name="connsiteX16" fmla="*/ 4968024 w 8305113"/>
                <a:gd name="connsiteY16" fmla="*/ 65034 h 2148358"/>
                <a:gd name="connsiteX17" fmla="*/ 4772344 w 8305113"/>
                <a:gd name="connsiteY17" fmla="*/ 76743 h 2148358"/>
                <a:gd name="connsiteX18" fmla="*/ 4232733 w 8305113"/>
                <a:gd name="connsiteY18" fmla="*/ 74461 h 2148358"/>
                <a:gd name="connsiteX19" fmla="*/ 3874514 w 8305113"/>
                <a:gd name="connsiteY19" fmla="*/ 131021 h 2148358"/>
                <a:gd name="connsiteX20" fmla="*/ 3374894 w 8305113"/>
                <a:gd name="connsiteY20" fmla="*/ 178155 h 2148358"/>
                <a:gd name="connsiteX21" fmla="*/ 2771578 w 8305113"/>
                <a:gd name="connsiteY21" fmla="*/ 149875 h 2148358"/>
                <a:gd name="connsiteX22" fmla="*/ 2281385 w 8305113"/>
                <a:gd name="connsiteY22" fmla="*/ 140448 h 2148358"/>
                <a:gd name="connsiteX23" fmla="*/ 1767673 w 8305113"/>
                <a:gd name="connsiteY23" fmla="*/ 149580 h 2148358"/>
                <a:gd name="connsiteX24" fmla="*/ 1391190 w 8305113"/>
                <a:gd name="connsiteY24" fmla="*/ 97783 h 2148358"/>
                <a:gd name="connsiteX25" fmla="*/ 1142412 w 8305113"/>
                <a:gd name="connsiteY25" fmla="*/ 71490 h 2148358"/>
                <a:gd name="connsiteX26" fmla="*/ 1035352 w 8305113"/>
                <a:gd name="connsiteY26" fmla="*/ 39944 h 2148358"/>
                <a:gd name="connsiteX27" fmla="*/ 865375 w 8305113"/>
                <a:gd name="connsiteY27" fmla="*/ 9872 h 2148358"/>
                <a:gd name="connsiteX28" fmla="*/ 740937 w 8305113"/>
                <a:gd name="connsiteY28" fmla="*/ 2924 h 2148358"/>
                <a:gd name="connsiteX29" fmla="*/ 529792 w 8305113"/>
                <a:gd name="connsiteY29" fmla="*/ 1820 h 2148358"/>
                <a:gd name="connsiteX30" fmla="*/ 478975 w 8305113"/>
                <a:gd name="connsiteY30" fmla="*/ 67120 h 2148358"/>
                <a:gd name="connsiteX31" fmla="*/ 226341 w 8305113"/>
                <a:gd name="connsiteY31" fmla="*/ 102741 h 2148358"/>
                <a:gd name="connsiteX32" fmla="*/ 4762 w 8305113"/>
                <a:gd name="connsiteY32" fmla="*/ 213187 h 2148358"/>
                <a:gd name="connsiteX33" fmla="*/ 0 w 8305113"/>
                <a:gd name="connsiteY33" fmla="*/ 317078 h 2148358"/>
                <a:gd name="connsiteX34" fmla="*/ 18952 w 8305113"/>
                <a:gd name="connsiteY34" fmla="*/ 2148358 h 2148358"/>
                <a:gd name="connsiteX35" fmla="*/ 980486 w 8305113"/>
                <a:gd name="connsiteY35" fmla="*/ 1922114 h 2148358"/>
                <a:gd name="connsiteX36" fmla="*/ 2300238 w 8305113"/>
                <a:gd name="connsiteY36" fmla="*/ 1516762 h 2148358"/>
                <a:gd name="connsiteX37" fmla="*/ 3629418 w 8305113"/>
                <a:gd name="connsiteY37" fmla="*/ 1281092 h 2148358"/>
                <a:gd name="connsiteX38" fmla="*/ 3808527 w 8305113"/>
                <a:gd name="connsiteY38" fmla="*/ 1281092 h 2148358"/>
                <a:gd name="connsiteX39" fmla="*/ 5090572 w 8305113"/>
                <a:gd name="connsiteY39" fmla="*/ 979434 h 2148358"/>
                <a:gd name="connsiteX40" fmla="*/ 5882424 w 8305113"/>
                <a:gd name="connsiteY40" fmla="*/ 640069 h 2148358"/>
                <a:gd name="connsiteX41" fmla="*/ 6636568 w 8305113"/>
                <a:gd name="connsiteY41" fmla="*/ 894593 h 2148358"/>
                <a:gd name="connsiteX42" fmla="*/ 7466127 w 8305113"/>
                <a:gd name="connsiteY42" fmla="*/ 1177397 h 2148358"/>
                <a:gd name="connsiteX43" fmla="*/ 8220271 w 8305113"/>
                <a:gd name="connsiteY43" fmla="*/ 1158543 h 2148358"/>
                <a:gd name="connsiteX44" fmla="*/ 8305113 w 8305113"/>
                <a:gd name="connsiteY44" fmla="*/ 1149116 h 2148358"/>
                <a:gd name="connsiteX45" fmla="*/ 8276538 w 8305113"/>
                <a:gd name="connsiteY45" fmla="*/ 17900 h 2148358"/>
                <a:gd name="connsiteX0" fmla="*/ 8276538 w 8305113"/>
                <a:gd name="connsiteY0" fmla="*/ 17900 h 2148358"/>
                <a:gd name="connsiteX1" fmla="*/ 7920995 w 8305113"/>
                <a:gd name="connsiteY1" fmla="*/ 8277 h 2148358"/>
                <a:gd name="connsiteX2" fmla="*/ 7652111 w 8305113"/>
                <a:gd name="connsiteY2" fmla="*/ 4202 h 2148358"/>
                <a:gd name="connsiteX3" fmla="*/ 7450760 w 8305113"/>
                <a:gd name="connsiteY3" fmla="*/ 39233 h 2148358"/>
                <a:gd name="connsiteX4" fmla="*/ 7275407 w 8305113"/>
                <a:gd name="connsiteY4" fmla="*/ 78830 h 2148358"/>
                <a:gd name="connsiteX5" fmla="*/ 7042019 w 8305113"/>
                <a:gd name="connsiteY5" fmla="*/ 95400 h 2148358"/>
                <a:gd name="connsiteX6" fmla="*/ 6806251 w 8305113"/>
                <a:gd name="connsiteY6" fmla="*/ 93315 h 2148358"/>
                <a:gd name="connsiteX7" fmla="*/ 6658294 w 8305113"/>
                <a:gd name="connsiteY7" fmla="*/ 93118 h 2148358"/>
                <a:gd name="connsiteX8" fmla="*/ 6547210 w 8305113"/>
                <a:gd name="connsiteY8" fmla="*/ 82783 h 2148358"/>
                <a:gd name="connsiteX9" fmla="*/ 6457951 w 8305113"/>
                <a:gd name="connsiteY9" fmla="*/ 57694 h 2148358"/>
                <a:gd name="connsiteX10" fmla="*/ 6241133 w 8305113"/>
                <a:gd name="connsiteY10" fmla="*/ 53128 h 2148358"/>
                <a:gd name="connsiteX11" fmla="*/ 5992380 w 8305113"/>
                <a:gd name="connsiteY11" fmla="*/ 44683 h 2148358"/>
                <a:gd name="connsiteX12" fmla="*/ 5701130 w 8305113"/>
                <a:gd name="connsiteY12" fmla="*/ 48463 h 2148358"/>
                <a:gd name="connsiteX13" fmla="*/ 5582805 w 8305113"/>
                <a:gd name="connsiteY13" fmla="*/ 56589 h 2148358"/>
                <a:gd name="connsiteX14" fmla="*/ 5420511 w 8305113"/>
                <a:gd name="connsiteY14" fmla="*/ 55607 h 2148358"/>
                <a:gd name="connsiteX15" fmla="*/ 5221247 w 8305113"/>
                <a:gd name="connsiteY15" fmla="*/ 59461 h 2148358"/>
                <a:gd name="connsiteX16" fmla="*/ 4968024 w 8305113"/>
                <a:gd name="connsiteY16" fmla="*/ 65034 h 2148358"/>
                <a:gd name="connsiteX17" fmla="*/ 4772344 w 8305113"/>
                <a:gd name="connsiteY17" fmla="*/ 76743 h 2148358"/>
                <a:gd name="connsiteX18" fmla="*/ 4232733 w 8305113"/>
                <a:gd name="connsiteY18" fmla="*/ 74461 h 2148358"/>
                <a:gd name="connsiteX19" fmla="*/ 3874514 w 8305113"/>
                <a:gd name="connsiteY19" fmla="*/ 131021 h 2148358"/>
                <a:gd name="connsiteX20" fmla="*/ 3374894 w 8305113"/>
                <a:gd name="connsiteY20" fmla="*/ 178155 h 2148358"/>
                <a:gd name="connsiteX21" fmla="*/ 2771578 w 8305113"/>
                <a:gd name="connsiteY21" fmla="*/ 149875 h 2148358"/>
                <a:gd name="connsiteX22" fmla="*/ 2281385 w 8305113"/>
                <a:gd name="connsiteY22" fmla="*/ 140448 h 2148358"/>
                <a:gd name="connsiteX23" fmla="*/ 1767673 w 8305113"/>
                <a:gd name="connsiteY23" fmla="*/ 149580 h 2148358"/>
                <a:gd name="connsiteX24" fmla="*/ 1391190 w 8305113"/>
                <a:gd name="connsiteY24" fmla="*/ 97783 h 2148358"/>
                <a:gd name="connsiteX25" fmla="*/ 1142412 w 8305113"/>
                <a:gd name="connsiteY25" fmla="*/ 71490 h 2148358"/>
                <a:gd name="connsiteX26" fmla="*/ 1035352 w 8305113"/>
                <a:gd name="connsiteY26" fmla="*/ 39944 h 2148358"/>
                <a:gd name="connsiteX27" fmla="*/ 865375 w 8305113"/>
                <a:gd name="connsiteY27" fmla="*/ 9872 h 2148358"/>
                <a:gd name="connsiteX28" fmla="*/ 740937 w 8305113"/>
                <a:gd name="connsiteY28" fmla="*/ 2924 h 2148358"/>
                <a:gd name="connsiteX29" fmla="*/ 529792 w 8305113"/>
                <a:gd name="connsiteY29" fmla="*/ 1820 h 2148358"/>
                <a:gd name="connsiteX30" fmla="*/ 478975 w 8305113"/>
                <a:gd name="connsiteY30" fmla="*/ 67120 h 2148358"/>
                <a:gd name="connsiteX31" fmla="*/ 226341 w 8305113"/>
                <a:gd name="connsiteY31" fmla="*/ 102741 h 2148358"/>
                <a:gd name="connsiteX32" fmla="*/ 4762 w 8305113"/>
                <a:gd name="connsiteY32" fmla="*/ 213187 h 2148358"/>
                <a:gd name="connsiteX33" fmla="*/ 0 w 8305113"/>
                <a:gd name="connsiteY33" fmla="*/ 317078 h 2148358"/>
                <a:gd name="connsiteX34" fmla="*/ 18952 w 8305113"/>
                <a:gd name="connsiteY34" fmla="*/ 2148358 h 2148358"/>
                <a:gd name="connsiteX35" fmla="*/ 980486 w 8305113"/>
                <a:gd name="connsiteY35" fmla="*/ 1922114 h 2148358"/>
                <a:gd name="connsiteX36" fmla="*/ 2300238 w 8305113"/>
                <a:gd name="connsiteY36" fmla="*/ 1516762 h 2148358"/>
                <a:gd name="connsiteX37" fmla="*/ 3629418 w 8305113"/>
                <a:gd name="connsiteY37" fmla="*/ 1281092 h 2148358"/>
                <a:gd name="connsiteX38" fmla="*/ 3808527 w 8305113"/>
                <a:gd name="connsiteY38" fmla="*/ 1281092 h 2148358"/>
                <a:gd name="connsiteX39" fmla="*/ 5090572 w 8305113"/>
                <a:gd name="connsiteY39" fmla="*/ 979434 h 2148358"/>
                <a:gd name="connsiteX40" fmla="*/ 5882424 w 8305113"/>
                <a:gd name="connsiteY40" fmla="*/ 640069 h 2148358"/>
                <a:gd name="connsiteX41" fmla="*/ 6636568 w 8305113"/>
                <a:gd name="connsiteY41" fmla="*/ 894593 h 2148358"/>
                <a:gd name="connsiteX42" fmla="*/ 7466127 w 8305113"/>
                <a:gd name="connsiteY42" fmla="*/ 1177397 h 2148358"/>
                <a:gd name="connsiteX43" fmla="*/ 8220271 w 8305113"/>
                <a:gd name="connsiteY43" fmla="*/ 1158543 h 2148358"/>
                <a:gd name="connsiteX44" fmla="*/ 8305113 w 8305113"/>
                <a:gd name="connsiteY44" fmla="*/ 1149116 h 2148358"/>
                <a:gd name="connsiteX45" fmla="*/ 8276538 w 8305113"/>
                <a:gd name="connsiteY45" fmla="*/ 17900 h 2148358"/>
                <a:gd name="connsiteX0" fmla="*/ 8276538 w 8276538"/>
                <a:gd name="connsiteY0" fmla="*/ 17900 h 2148358"/>
                <a:gd name="connsiteX1" fmla="*/ 7920995 w 8276538"/>
                <a:gd name="connsiteY1" fmla="*/ 8277 h 2148358"/>
                <a:gd name="connsiteX2" fmla="*/ 7652111 w 8276538"/>
                <a:gd name="connsiteY2" fmla="*/ 4202 h 2148358"/>
                <a:gd name="connsiteX3" fmla="*/ 7450760 w 8276538"/>
                <a:gd name="connsiteY3" fmla="*/ 39233 h 2148358"/>
                <a:gd name="connsiteX4" fmla="*/ 7275407 w 8276538"/>
                <a:gd name="connsiteY4" fmla="*/ 78830 h 2148358"/>
                <a:gd name="connsiteX5" fmla="*/ 7042019 w 8276538"/>
                <a:gd name="connsiteY5" fmla="*/ 95400 h 2148358"/>
                <a:gd name="connsiteX6" fmla="*/ 6806251 w 8276538"/>
                <a:gd name="connsiteY6" fmla="*/ 93315 h 2148358"/>
                <a:gd name="connsiteX7" fmla="*/ 6658294 w 8276538"/>
                <a:gd name="connsiteY7" fmla="*/ 93118 h 2148358"/>
                <a:gd name="connsiteX8" fmla="*/ 6547210 w 8276538"/>
                <a:gd name="connsiteY8" fmla="*/ 82783 h 2148358"/>
                <a:gd name="connsiteX9" fmla="*/ 6457951 w 8276538"/>
                <a:gd name="connsiteY9" fmla="*/ 57694 h 2148358"/>
                <a:gd name="connsiteX10" fmla="*/ 6241133 w 8276538"/>
                <a:gd name="connsiteY10" fmla="*/ 53128 h 2148358"/>
                <a:gd name="connsiteX11" fmla="*/ 5992380 w 8276538"/>
                <a:gd name="connsiteY11" fmla="*/ 44683 h 2148358"/>
                <a:gd name="connsiteX12" fmla="*/ 5701130 w 8276538"/>
                <a:gd name="connsiteY12" fmla="*/ 48463 h 2148358"/>
                <a:gd name="connsiteX13" fmla="*/ 5582805 w 8276538"/>
                <a:gd name="connsiteY13" fmla="*/ 56589 h 2148358"/>
                <a:gd name="connsiteX14" fmla="*/ 5420511 w 8276538"/>
                <a:gd name="connsiteY14" fmla="*/ 55607 h 2148358"/>
                <a:gd name="connsiteX15" fmla="*/ 5221247 w 8276538"/>
                <a:gd name="connsiteY15" fmla="*/ 59461 h 2148358"/>
                <a:gd name="connsiteX16" fmla="*/ 4968024 w 8276538"/>
                <a:gd name="connsiteY16" fmla="*/ 65034 h 2148358"/>
                <a:gd name="connsiteX17" fmla="*/ 4772344 w 8276538"/>
                <a:gd name="connsiteY17" fmla="*/ 76743 h 2148358"/>
                <a:gd name="connsiteX18" fmla="*/ 4232733 w 8276538"/>
                <a:gd name="connsiteY18" fmla="*/ 74461 h 2148358"/>
                <a:gd name="connsiteX19" fmla="*/ 3874514 w 8276538"/>
                <a:gd name="connsiteY19" fmla="*/ 131021 h 2148358"/>
                <a:gd name="connsiteX20" fmla="*/ 3374894 w 8276538"/>
                <a:gd name="connsiteY20" fmla="*/ 178155 h 2148358"/>
                <a:gd name="connsiteX21" fmla="*/ 2771578 w 8276538"/>
                <a:gd name="connsiteY21" fmla="*/ 149875 h 2148358"/>
                <a:gd name="connsiteX22" fmla="*/ 2281385 w 8276538"/>
                <a:gd name="connsiteY22" fmla="*/ 140448 h 2148358"/>
                <a:gd name="connsiteX23" fmla="*/ 1767673 w 8276538"/>
                <a:gd name="connsiteY23" fmla="*/ 149580 h 2148358"/>
                <a:gd name="connsiteX24" fmla="*/ 1391190 w 8276538"/>
                <a:gd name="connsiteY24" fmla="*/ 97783 h 2148358"/>
                <a:gd name="connsiteX25" fmla="*/ 1142412 w 8276538"/>
                <a:gd name="connsiteY25" fmla="*/ 71490 h 2148358"/>
                <a:gd name="connsiteX26" fmla="*/ 1035352 w 8276538"/>
                <a:gd name="connsiteY26" fmla="*/ 39944 h 2148358"/>
                <a:gd name="connsiteX27" fmla="*/ 865375 w 8276538"/>
                <a:gd name="connsiteY27" fmla="*/ 9872 h 2148358"/>
                <a:gd name="connsiteX28" fmla="*/ 740937 w 8276538"/>
                <a:gd name="connsiteY28" fmla="*/ 2924 h 2148358"/>
                <a:gd name="connsiteX29" fmla="*/ 529792 w 8276538"/>
                <a:gd name="connsiteY29" fmla="*/ 1820 h 2148358"/>
                <a:gd name="connsiteX30" fmla="*/ 478975 w 8276538"/>
                <a:gd name="connsiteY30" fmla="*/ 67120 h 2148358"/>
                <a:gd name="connsiteX31" fmla="*/ 226341 w 8276538"/>
                <a:gd name="connsiteY31" fmla="*/ 102741 h 2148358"/>
                <a:gd name="connsiteX32" fmla="*/ 4762 w 8276538"/>
                <a:gd name="connsiteY32" fmla="*/ 213187 h 2148358"/>
                <a:gd name="connsiteX33" fmla="*/ 0 w 8276538"/>
                <a:gd name="connsiteY33" fmla="*/ 317078 h 2148358"/>
                <a:gd name="connsiteX34" fmla="*/ 18952 w 8276538"/>
                <a:gd name="connsiteY34" fmla="*/ 2148358 h 2148358"/>
                <a:gd name="connsiteX35" fmla="*/ 980486 w 8276538"/>
                <a:gd name="connsiteY35" fmla="*/ 1922114 h 2148358"/>
                <a:gd name="connsiteX36" fmla="*/ 2300238 w 8276538"/>
                <a:gd name="connsiteY36" fmla="*/ 1516762 h 2148358"/>
                <a:gd name="connsiteX37" fmla="*/ 3629418 w 8276538"/>
                <a:gd name="connsiteY37" fmla="*/ 1281092 h 2148358"/>
                <a:gd name="connsiteX38" fmla="*/ 3808527 w 8276538"/>
                <a:gd name="connsiteY38" fmla="*/ 1281092 h 2148358"/>
                <a:gd name="connsiteX39" fmla="*/ 5090572 w 8276538"/>
                <a:gd name="connsiteY39" fmla="*/ 979434 h 2148358"/>
                <a:gd name="connsiteX40" fmla="*/ 5882424 w 8276538"/>
                <a:gd name="connsiteY40" fmla="*/ 640069 h 2148358"/>
                <a:gd name="connsiteX41" fmla="*/ 6636568 w 8276538"/>
                <a:gd name="connsiteY41" fmla="*/ 894593 h 2148358"/>
                <a:gd name="connsiteX42" fmla="*/ 7466127 w 8276538"/>
                <a:gd name="connsiteY42" fmla="*/ 1177397 h 2148358"/>
                <a:gd name="connsiteX43" fmla="*/ 8220271 w 8276538"/>
                <a:gd name="connsiteY43" fmla="*/ 1158543 h 2148358"/>
                <a:gd name="connsiteX44" fmla="*/ 8267013 w 8276538"/>
                <a:gd name="connsiteY44" fmla="*/ 1153878 h 2148358"/>
                <a:gd name="connsiteX45" fmla="*/ 8276538 w 8276538"/>
                <a:gd name="connsiteY45" fmla="*/ 17900 h 214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276538" h="2148358">
                  <a:moveTo>
                    <a:pt x="8276538" y="17900"/>
                  </a:moveTo>
                  <a:lnTo>
                    <a:pt x="7920995" y="8277"/>
                  </a:lnTo>
                  <a:cubicBezTo>
                    <a:pt x="7807554" y="8506"/>
                    <a:pt x="7765552" y="3973"/>
                    <a:pt x="7652111" y="4202"/>
                  </a:cubicBezTo>
                  <a:cubicBezTo>
                    <a:pt x="7530225" y="15879"/>
                    <a:pt x="7532165" y="27556"/>
                    <a:pt x="7450760" y="39233"/>
                  </a:cubicBezTo>
                  <a:lnTo>
                    <a:pt x="7275407" y="78830"/>
                  </a:lnTo>
                  <a:lnTo>
                    <a:pt x="7042019" y="95400"/>
                  </a:lnTo>
                  <a:lnTo>
                    <a:pt x="6806251" y="93315"/>
                  </a:lnTo>
                  <a:lnTo>
                    <a:pt x="6658294" y="93118"/>
                  </a:lnTo>
                  <a:cubicBezTo>
                    <a:pt x="6626028" y="87423"/>
                    <a:pt x="6579476" y="88478"/>
                    <a:pt x="6547210" y="82783"/>
                  </a:cubicBezTo>
                  <a:lnTo>
                    <a:pt x="6457951" y="57694"/>
                  </a:lnTo>
                  <a:lnTo>
                    <a:pt x="6241133" y="53128"/>
                  </a:lnTo>
                  <a:lnTo>
                    <a:pt x="5992380" y="44683"/>
                  </a:lnTo>
                  <a:lnTo>
                    <a:pt x="5701130" y="48463"/>
                  </a:lnTo>
                  <a:cubicBezTo>
                    <a:pt x="5665657" y="47997"/>
                    <a:pt x="5618278" y="57055"/>
                    <a:pt x="5582805" y="56589"/>
                  </a:cubicBezTo>
                  <a:lnTo>
                    <a:pt x="5420511" y="55607"/>
                  </a:lnTo>
                  <a:cubicBezTo>
                    <a:pt x="5394244" y="59273"/>
                    <a:pt x="5247514" y="55795"/>
                    <a:pt x="5221247" y="59461"/>
                  </a:cubicBezTo>
                  <a:lnTo>
                    <a:pt x="4968024" y="65034"/>
                  </a:lnTo>
                  <a:lnTo>
                    <a:pt x="4772344" y="76743"/>
                  </a:lnTo>
                  <a:lnTo>
                    <a:pt x="4232733" y="74461"/>
                  </a:lnTo>
                  <a:lnTo>
                    <a:pt x="3874514" y="131021"/>
                  </a:lnTo>
                  <a:lnTo>
                    <a:pt x="3374894" y="178155"/>
                  </a:lnTo>
                  <a:lnTo>
                    <a:pt x="2771578" y="149875"/>
                  </a:lnTo>
                  <a:lnTo>
                    <a:pt x="2281385" y="140448"/>
                  </a:lnTo>
                  <a:lnTo>
                    <a:pt x="1767673" y="149580"/>
                  </a:lnTo>
                  <a:lnTo>
                    <a:pt x="1391190" y="97783"/>
                  </a:lnTo>
                  <a:cubicBezTo>
                    <a:pt x="1279590" y="88061"/>
                    <a:pt x="1258774" y="71687"/>
                    <a:pt x="1142412" y="71490"/>
                  </a:cubicBezTo>
                  <a:lnTo>
                    <a:pt x="1035352" y="39944"/>
                  </a:lnTo>
                  <a:lnTo>
                    <a:pt x="865375" y="9872"/>
                  </a:lnTo>
                  <a:lnTo>
                    <a:pt x="740937" y="2924"/>
                  </a:lnTo>
                  <a:cubicBezTo>
                    <a:pt x="683816" y="-3180"/>
                    <a:pt x="565515" y="2233"/>
                    <a:pt x="529792" y="1820"/>
                  </a:cubicBezTo>
                  <a:cubicBezTo>
                    <a:pt x="494069" y="1407"/>
                    <a:pt x="529550" y="50300"/>
                    <a:pt x="478975" y="67120"/>
                  </a:cubicBezTo>
                  <a:cubicBezTo>
                    <a:pt x="428400" y="83940"/>
                    <a:pt x="310552" y="90867"/>
                    <a:pt x="226341" y="102741"/>
                  </a:cubicBezTo>
                  <a:lnTo>
                    <a:pt x="4762" y="213187"/>
                  </a:lnTo>
                  <a:lnTo>
                    <a:pt x="0" y="317078"/>
                  </a:lnTo>
                  <a:cubicBezTo>
                    <a:pt x="3142" y="923536"/>
                    <a:pt x="15810" y="1541900"/>
                    <a:pt x="18952" y="2148358"/>
                  </a:cubicBezTo>
                  <a:lnTo>
                    <a:pt x="980486" y="1922114"/>
                  </a:lnTo>
                  <a:lnTo>
                    <a:pt x="2300238" y="1516762"/>
                  </a:lnTo>
                  <a:lnTo>
                    <a:pt x="3629418" y="1281092"/>
                  </a:lnTo>
                  <a:lnTo>
                    <a:pt x="3808527" y="1281092"/>
                  </a:lnTo>
                  <a:lnTo>
                    <a:pt x="5090572" y="979434"/>
                  </a:lnTo>
                  <a:lnTo>
                    <a:pt x="5882424" y="640069"/>
                  </a:lnTo>
                  <a:lnTo>
                    <a:pt x="6636568" y="894593"/>
                  </a:lnTo>
                  <a:lnTo>
                    <a:pt x="7466127" y="1177397"/>
                  </a:lnTo>
                  <a:lnTo>
                    <a:pt x="8220271" y="1158543"/>
                  </a:lnTo>
                  <a:lnTo>
                    <a:pt x="8267013" y="1153878"/>
                  </a:lnTo>
                  <a:cubicBezTo>
                    <a:pt x="8263871" y="773664"/>
                    <a:pt x="8270253" y="388687"/>
                    <a:pt x="8276538" y="17900"/>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rot="21318860">
              <a:off x="978408" y="4681728"/>
              <a:ext cx="1082684" cy="1543686"/>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32130 w 1290183"/>
                <a:gd name="connsiteY0" fmla="*/ 127074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32130 w 1290183"/>
                <a:gd name="connsiteY5" fmla="*/ 127074 h 1870233"/>
                <a:gd name="connsiteX0" fmla="*/ 205598 w 1290183"/>
                <a:gd name="connsiteY0" fmla="*/ 38511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205598 w 1290183"/>
                <a:gd name="connsiteY5" fmla="*/ 38511 h 1870233"/>
                <a:gd name="connsiteX0" fmla="*/ 205598 w 1290183"/>
                <a:gd name="connsiteY0" fmla="*/ 0 h 1831722"/>
                <a:gd name="connsiteX1" fmla="*/ 423766 w 1290183"/>
                <a:gd name="connsiteY1" fmla="*/ 35973 h 1831722"/>
                <a:gd name="connsiteX2" fmla="*/ 719017 w 1290183"/>
                <a:gd name="connsiteY2" fmla="*/ 8465 h 1831722"/>
                <a:gd name="connsiteX3" fmla="*/ 1290183 w 1290183"/>
                <a:gd name="connsiteY3" fmla="*/ 1617452 h 1831722"/>
                <a:gd name="connsiteX4" fmla="*/ 0 w 1290183"/>
                <a:gd name="connsiteY4" fmla="*/ 1831722 h 1831722"/>
                <a:gd name="connsiteX5" fmla="*/ 205598 w 1290183"/>
                <a:gd name="connsiteY5" fmla="*/ 0 h 1831722"/>
                <a:gd name="connsiteX0" fmla="*/ 205598 w 1290183"/>
                <a:gd name="connsiteY0" fmla="*/ 838 h 1832560"/>
                <a:gd name="connsiteX1" fmla="*/ 436241 w 1290183"/>
                <a:gd name="connsiteY1" fmla="*/ 0 h 1832560"/>
                <a:gd name="connsiteX2" fmla="*/ 719017 w 1290183"/>
                <a:gd name="connsiteY2" fmla="*/ 9303 h 1832560"/>
                <a:gd name="connsiteX3" fmla="*/ 1290183 w 1290183"/>
                <a:gd name="connsiteY3" fmla="*/ 1618290 h 1832560"/>
                <a:gd name="connsiteX4" fmla="*/ 0 w 1290183"/>
                <a:gd name="connsiteY4" fmla="*/ 1832560 h 1832560"/>
                <a:gd name="connsiteX5" fmla="*/ 205598 w 1290183"/>
                <a:gd name="connsiteY5" fmla="*/ 838 h 1832560"/>
                <a:gd name="connsiteX0" fmla="*/ 150921 w 1235506"/>
                <a:gd name="connsiteY0" fmla="*/ 838 h 1742458"/>
                <a:gd name="connsiteX1" fmla="*/ 381564 w 1235506"/>
                <a:gd name="connsiteY1" fmla="*/ 0 h 1742458"/>
                <a:gd name="connsiteX2" fmla="*/ 664340 w 1235506"/>
                <a:gd name="connsiteY2" fmla="*/ 9303 h 1742458"/>
                <a:gd name="connsiteX3" fmla="*/ 1235506 w 1235506"/>
                <a:gd name="connsiteY3" fmla="*/ 1618290 h 1742458"/>
                <a:gd name="connsiteX4" fmla="*/ 0 w 1235506"/>
                <a:gd name="connsiteY4" fmla="*/ 1742458 h 1742458"/>
                <a:gd name="connsiteX5" fmla="*/ 150921 w 1235506"/>
                <a:gd name="connsiteY5" fmla="*/ 838 h 1742458"/>
                <a:gd name="connsiteX0" fmla="*/ 140610 w 1235506"/>
                <a:gd name="connsiteY0" fmla="*/ 0 h 1761579"/>
                <a:gd name="connsiteX1" fmla="*/ 381564 w 1235506"/>
                <a:gd name="connsiteY1" fmla="*/ 19121 h 1761579"/>
                <a:gd name="connsiteX2" fmla="*/ 664340 w 1235506"/>
                <a:gd name="connsiteY2" fmla="*/ 28424 h 1761579"/>
                <a:gd name="connsiteX3" fmla="*/ 1235506 w 1235506"/>
                <a:gd name="connsiteY3" fmla="*/ 1637411 h 1761579"/>
                <a:gd name="connsiteX4" fmla="*/ 0 w 1235506"/>
                <a:gd name="connsiteY4" fmla="*/ 1761579 h 1761579"/>
                <a:gd name="connsiteX5" fmla="*/ 140610 w 1235506"/>
                <a:gd name="connsiteY5" fmla="*/ 0 h 176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5506" h="1761579">
                  <a:moveTo>
                    <a:pt x="140610" y="0"/>
                  </a:moveTo>
                  <a:lnTo>
                    <a:pt x="381564" y="19121"/>
                  </a:lnTo>
                  <a:lnTo>
                    <a:pt x="664340" y="28424"/>
                  </a:lnTo>
                  <a:lnTo>
                    <a:pt x="1235506" y="1637411"/>
                  </a:lnTo>
                  <a:lnTo>
                    <a:pt x="0" y="1761579"/>
                  </a:lnTo>
                  <a:lnTo>
                    <a:pt x="14061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rot="20869558">
              <a:off x="1673537" y="4710787"/>
              <a:ext cx="481601" cy="132050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5510"/>
                <a:gd name="connsiteX1" fmla="*/ 229098 w 567098"/>
                <a:gd name="connsiteY1" fmla="*/ 9713 h 1605510"/>
                <a:gd name="connsiteX2" fmla="*/ 567098 w 567098"/>
                <a:gd name="connsiteY2" fmla="*/ 1602191 h 1605510"/>
                <a:gd name="connsiteX3" fmla="*/ 331253 w 567098"/>
                <a:gd name="connsiteY3" fmla="*/ 1605510 h 1605510"/>
                <a:gd name="connsiteX4" fmla="*/ 0 w 567098"/>
                <a:gd name="connsiteY4" fmla="*/ 0 h 1605510"/>
                <a:gd name="connsiteX0" fmla="*/ 0 w 563308"/>
                <a:gd name="connsiteY0" fmla="*/ 106829 h 1595797"/>
                <a:gd name="connsiteX1" fmla="*/ 225308 w 563308"/>
                <a:gd name="connsiteY1" fmla="*/ 0 h 1595797"/>
                <a:gd name="connsiteX2" fmla="*/ 563308 w 563308"/>
                <a:gd name="connsiteY2" fmla="*/ 1592478 h 1595797"/>
                <a:gd name="connsiteX3" fmla="*/ 327463 w 563308"/>
                <a:gd name="connsiteY3" fmla="*/ 1595797 h 1595797"/>
                <a:gd name="connsiteX4" fmla="*/ 0 w 563308"/>
                <a:gd name="connsiteY4" fmla="*/ 106829 h 1595797"/>
                <a:gd name="connsiteX0" fmla="*/ 0 w 563308"/>
                <a:gd name="connsiteY0" fmla="*/ 0 h 1488968"/>
                <a:gd name="connsiteX1" fmla="*/ 236324 w 563308"/>
                <a:gd name="connsiteY1" fmla="*/ 20915 h 1488968"/>
                <a:gd name="connsiteX2" fmla="*/ 563308 w 563308"/>
                <a:gd name="connsiteY2" fmla="*/ 1485649 h 1488968"/>
                <a:gd name="connsiteX3" fmla="*/ 327463 w 563308"/>
                <a:gd name="connsiteY3" fmla="*/ 1488968 h 1488968"/>
                <a:gd name="connsiteX4" fmla="*/ 0 w 563308"/>
                <a:gd name="connsiteY4" fmla="*/ 0 h 1488968"/>
                <a:gd name="connsiteX0" fmla="*/ 0 w 532413"/>
                <a:gd name="connsiteY0" fmla="*/ 14682 h 1468053"/>
                <a:gd name="connsiteX1" fmla="*/ 205429 w 532413"/>
                <a:gd name="connsiteY1" fmla="*/ 0 h 1468053"/>
                <a:gd name="connsiteX2" fmla="*/ 532413 w 532413"/>
                <a:gd name="connsiteY2" fmla="*/ 1464734 h 1468053"/>
                <a:gd name="connsiteX3" fmla="*/ 296568 w 532413"/>
                <a:gd name="connsiteY3" fmla="*/ 1468053 h 1468053"/>
                <a:gd name="connsiteX4" fmla="*/ 0 w 532413"/>
                <a:gd name="connsiteY4" fmla="*/ 14682 h 1468053"/>
                <a:gd name="connsiteX0" fmla="*/ 0 w 549580"/>
                <a:gd name="connsiteY0" fmla="*/ 49553 h 1468053"/>
                <a:gd name="connsiteX1" fmla="*/ 222596 w 549580"/>
                <a:gd name="connsiteY1" fmla="*/ 0 h 1468053"/>
                <a:gd name="connsiteX2" fmla="*/ 549580 w 549580"/>
                <a:gd name="connsiteY2" fmla="*/ 1464734 h 1468053"/>
                <a:gd name="connsiteX3" fmla="*/ 313735 w 549580"/>
                <a:gd name="connsiteY3" fmla="*/ 1468053 h 1468053"/>
                <a:gd name="connsiteX4" fmla="*/ 0 w 549580"/>
                <a:gd name="connsiteY4" fmla="*/ 49553 h 1468053"/>
                <a:gd name="connsiteX0" fmla="*/ 0 w 549580"/>
                <a:gd name="connsiteY0" fmla="*/ 49553 h 1506900"/>
                <a:gd name="connsiteX1" fmla="*/ 222596 w 549580"/>
                <a:gd name="connsiteY1" fmla="*/ 0 h 1506900"/>
                <a:gd name="connsiteX2" fmla="*/ 549580 w 549580"/>
                <a:gd name="connsiteY2" fmla="*/ 1464734 h 1506900"/>
                <a:gd name="connsiteX3" fmla="*/ 314998 w 549580"/>
                <a:gd name="connsiteY3" fmla="*/ 1506900 h 1506900"/>
                <a:gd name="connsiteX4" fmla="*/ 0 w 549580"/>
                <a:gd name="connsiteY4" fmla="*/ 49553 h 150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580" h="1506900">
                  <a:moveTo>
                    <a:pt x="0" y="49553"/>
                  </a:moveTo>
                  <a:lnTo>
                    <a:pt x="222596" y="0"/>
                  </a:lnTo>
                  <a:lnTo>
                    <a:pt x="549580" y="1464734"/>
                  </a:lnTo>
                  <a:lnTo>
                    <a:pt x="314998" y="1506900"/>
                  </a:lnTo>
                  <a:lnTo>
                    <a:pt x="0" y="4955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rot="20720568">
              <a:off x="2342195" y="4872343"/>
              <a:ext cx="1092577" cy="92015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91189"/>
                <a:gd name="connsiteY0" fmla="*/ 936727 h 964630"/>
                <a:gd name="connsiteX1" fmla="*/ 495499 w 1191189"/>
                <a:gd name="connsiteY1" fmla="*/ 210176 h 964630"/>
                <a:gd name="connsiteX2" fmla="*/ 674869 w 1191189"/>
                <a:gd name="connsiteY2" fmla="*/ 2576 h 964630"/>
                <a:gd name="connsiteX3" fmla="*/ 807852 w 1191189"/>
                <a:gd name="connsiteY3" fmla="*/ 96425 h 964630"/>
                <a:gd name="connsiteX4" fmla="*/ 1191189 w 1191189"/>
                <a:gd name="connsiteY4" fmla="*/ 964630 h 964630"/>
                <a:gd name="connsiteX5" fmla="*/ 0 w 1191189"/>
                <a:gd name="connsiteY5" fmla="*/ 936727 h 964630"/>
                <a:gd name="connsiteX0" fmla="*/ 0 w 1218548"/>
                <a:gd name="connsiteY0" fmla="*/ 936727 h 971786"/>
                <a:gd name="connsiteX1" fmla="*/ 495499 w 1218548"/>
                <a:gd name="connsiteY1" fmla="*/ 210176 h 971786"/>
                <a:gd name="connsiteX2" fmla="*/ 674869 w 1218548"/>
                <a:gd name="connsiteY2" fmla="*/ 2576 h 971786"/>
                <a:gd name="connsiteX3" fmla="*/ 807852 w 1218548"/>
                <a:gd name="connsiteY3" fmla="*/ 96425 h 971786"/>
                <a:gd name="connsiteX4" fmla="*/ 1218548 w 1218548"/>
                <a:gd name="connsiteY4" fmla="*/ 971786 h 971786"/>
                <a:gd name="connsiteX5" fmla="*/ 0 w 1218548"/>
                <a:gd name="connsiteY5" fmla="*/ 936727 h 971786"/>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46796"/>
                <a:gd name="connsiteY0" fmla="*/ 955653 h 995639"/>
                <a:gd name="connsiteX1" fmla="*/ 507834 w 1246796"/>
                <a:gd name="connsiteY1" fmla="*/ 210176 h 995639"/>
                <a:gd name="connsiteX2" fmla="*/ 687204 w 1246796"/>
                <a:gd name="connsiteY2" fmla="*/ 2576 h 995639"/>
                <a:gd name="connsiteX3" fmla="*/ 820187 w 1246796"/>
                <a:gd name="connsiteY3" fmla="*/ 96425 h 995639"/>
                <a:gd name="connsiteX4" fmla="*/ 1246796 w 1246796"/>
                <a:gd name="connsiteY4" fmla="*/ 995639 h 995639"/>
                <a:gd name="connsiteX5" fmla="*/ 0 w 1246796"/>
                <a:gd name="connsiteY5" fmla="*/ 955653 h 995639"/>
                <a:gd name="connsiteX0" fmla="*/ 646 w 1247442"/>
                <a:gd name="connsiteY0" fmla="*/ 955653 h 1044283"/>
                <a:gd name="connsiteX1" fmla="*/ 508480 w 1247442"/>
                <a:gd name="connsiteY1" fmla="*/ 210176 h 1044283"/>
                <a:gd name="connsiteX2" fmla="*/ 687850 w 1247442"/>
                <a:gd name="connsiteY2" fmla="*/ 2576 h 1044283"/>
                <a:gd name="connsiteX3" fmla="*/ 820833 w 1247442"/>
                <a:gd name="connsiteY3" fmla="*/ 96425 h 1044283"/>
                <a:gd name="connsiteX4" fmla="*/ 1247442 w 1247442"/>
                <a:gd name="connsiteY4" fmla="*/ 995639 h 1044283"/>
                <a:gd name="connsiteX5" fmla="*/ 460724 w 1247442"/>
                <a:gd name="connsiteY5" fmla="*/ 913990 h 1044283"/>
                <a:gd name="connsiteX6" fmla="*/ 646 w 1247442"/>
                <a:gd name="connsiteY6" fmla="*/ 955653 h 1044283"/>
                <a:gd name="connsiteX0" fmla="*/ 0 w 1246796"/>
                <a:gd name="connsiteY0" fmla="*/ 955653 h 1044283"/>
                <a:gd name="connsiteX1" fmla="*/ 507834 w 1246796"/>
                <a:gd name="connsiteY1" fmla="*/ 210176 h 1044283"/>
                <a:gd name="connsiteX2" fmla="*/ 687204 w 1246796"/>
                <a:gd name="connsiteY2" fmla="*/ 2576 h 1044283"/>
                <a:gd name="connsiteX3" fmla="*/ 820187 w 1246796"/>
                <a:gd name="connsiteY3" fmla="*/ 96425 h 1044283"/>
                <a:gd name="connsiteX4" fmla="*/ 1246796 w 1246796"/>
                <a:gd name="connsiteY4" fmla="*/ 995639 h 1044283"/>
                <a:gd name="connsiteX5" fmla="*/ 460078 w 1246796"/>
                <a:gd name="connsiteY5" fmla="*/ 913990 h 1044283"/>
                <a:gd name="connsiteX6" fmla="*/ 0 w 1246796"/>
                <a:gd name="connsiteY6" fmla="*/ 955653 h 1044283"/>
                <a:gd name="connsiteX0" fmla="*/ 0 w 1246796"/>
                <a:gd name="connsiteY0" fmla="*/ 961407 h 1050037"/>
                <a:gd name="connsiteX1" fmla="*/ 507834 w 1246796"/>
                <a:gd name="connsiteY1" fmla="*/ 215930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96" h="1050037">
                  <a:moveTo>
                    <a:pt x="0" y="961407"/>
                  </a:moveTo>
                  <a:cubicBezTo>
                    <a:pt x="143606" y="739568"/>
                    <a:pt x="354906" y="445176"/>
                    <a:pt x="498512" y="223337"/>
                  </a:cubicBezTo>
                  <a:cubicBezTo>
                    <a:pt x="582063" y="100144"/>
                    <a:pt x="626202" y="17565"/>
                    <a:pt x="664769" y="0"/>
                  </a:cubicBezTo>
                  <a:cubicBezTo>
                    <a:pt x="714538" y="14901"/>
                    <a:pt x="735126" y="-43135"/>
                    <a:pt x="820187" y="102179"/>
                  </a:cubicBezTo>
                  <a:cubicBezTo>
                    <a:pt x="847123" y="174860"/>
                    <a:pt x="1182718" y="779723"/>
                    <a:pt x="1246796" y="1001393"/>
                  </a:cubicBezTo>
                  <a:cubicBezTo>
                    <a:pt x="1179193" y="1144695"/>
                    <a:pt x="667877" y="926408"/>
                    <a:pt x="460078" y="919744"/>
                  </a:cubicBezTo>
                  <a:cubicBezTo>
                    <a:pt x="252279" y="913080"/>
                    <a:pt x="87417" y="964999"/>
                    <a:pt x="0" y="96140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rot="20204833">
              <a:off x="3134984" y="4830451"/>
              <a:ext cx="471257" cy="86626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90185 w 537280"/>
                <a:gd name="connsiteY3" fmla="*/ 963513 h 1053428"/>
                <a:gd name="connsiteX4" fmla="*/ 0 w 537280"/>
                <a:gd name="connsiteY4" fmla="*/ 0 h 1053428"/>
                <a:gd name="connsiteX0" fmla="*/ 0 w 536664"/>
                <a:gd name="connsiteY0" fmla="*/ 0 h 1042796"/>
                <a:gd name="connsiteX1" fmla="*/ 244042 w 536664"/>
                <a:gd name="connsiteY1" fmla="*/ 37368 h 1042796"/>
                <a:gd name="connsiteX2" fmla="*/ 536664 w 536664"/>
                <a:gd name="connsiteY2" fmla="*/ 1042796 h 1042796"/>
                <a:gd name="connsiteX3" fmla="*/ 290185 w 536664"/>
                <a:gd name="connsiteY3" fmla="*/ 963513 h 1042796"/>
                <a:gd name="connsiteX4" fmla="*/ 0 w 536664"/>
                <a:gd name="connsiteY4" fmla="*/ 0 h 1042796"/>
                <a:gd name="connsiteX0" fmla="*/ 0 w 556490"/>
                <a:gd name="connsiteY0" fmla="*/ 0 h 1020535"/>
                <a:gd name="connsiteX1" fmla="*/ 263868 w 556490"/>
                <a:gd name="connsiteY1" fmla="*/ 15107 h 1020535"/>
                <a:gd name="connsiteX2" fmla="*/ 556490 w 556490"/>
                <a:gd name="connsiteY2" fmla="*/ 1020535 h 1020535"/>
                <a:gd name="connsiteX3" fmla="*/ 310011 w 556490"/>
                <a:gd name="connsiteY3" fmla="*/ 941252 h 1020535"/>
                <a:gd name="connsiteX4" fmla="*/ 0 w 556490"/>
                <a:gd name="connsiteY4" fmla="*/ 0 h 1020535"/>
                <a:gd name="connsiteX0" fmla="*/ 0 w 556490"/>
                <a:gd name="connsiteY0" fmla="*/ 0 h 1020535"/>
                <a:gd name="connsiteX1" fmla="*/ 266979 w 556490"/>
                <a:gd name="connsiteY1" fmla="*/ 31995 h 1020535"/>
                <a:gd name="connsiteX2" fmla="*/ 556490 w 556490"/>
                <a:gd name="connsiteY2" fmla="*/ 1020535 h 1020535"/>
                <a:gd name="connsiteX3" fmla="*/ 310011 w 556490"/>
                <a:gd name="connsiteY3" fmla="*/ 941252 h 1020535"/>
                <a:gd name="connsiteX4" fmla="*/ 0 w 556490"/>
                <a:gd name="connsiteY4" fmla="*/ 0 h 1020535"/>
                <a:gd name="connsiteX0" fmla="*/ 0 w 537775"/>
                <a:gd name="connsiteY0" fmla="*/ 14923 h 988540"/>
                <a:gd name="connsiteX1" fmla="*/ 248264 w 537775"/>
                <a:gd name="connsiteY1" fmla="*/ 0 h 988540"/>
                <a:gd name="connsiteX2" fmla="*/ 537775 w 537775"/>
                <a:gd name="connsiteY2" fmla="*/ 988540 h 988540"/>
                <a:gd name="connsiteX3" fmla="*/ 291296 w 537775"/>
                <a:gd name="connsiteY3" fmla="*/ 909257 h 988540"/>
                <a:gd name="connsiteX4" fmla="*/ 0 w 537775"/>
                <a:gd name="connsiteY4" fmla="*/ 14923 h 988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775" h="988540">
                  <a:moveTo>
                    <a:pt x="0" y="14923"/>
                  </a:moveTo>
                  <a:lnTo>
                    <a:pt x="248264" y="0"/>
                  </a:lnTo>
                  <a:lnTo>
                    <a:pt x="537775" y="988540"/>
                  </a:lnTo>
                  <a:lnTo>
                    <a:pt x="291296" y="909257"/>
                  </a:lnTo>
                  <a:lnTo>
                    <a:pt x="0" y="1492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rot="20131109">
              <a:off x="3417224" y="4842958"/>
              <a:ext cx="400808" cy="80534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69499"/>
                <a:gd name="connsiteY0" fmla="*/ 0 h 1009808"/>
                <a:gd name="connsiteX1" fmla="*/ 201127 w 469499"/>
                <a:gd name="connsiteY1" fmla="*/ 28442 h 1009808"/>
                <a:gd name="connsiteX2" fmla="*/ 469499 w 469499"/>
                <a:gd name="connsiteY2" fmla="*/ 1009808 h 1009808"/>
                <a:gd name="connsiteX3" fmla="*/ 237763 w 469499"/>
                <a:gd name="connsiteY3" fmla="*/ 949900 h 1009808"/>
                <a:gd name="connsiteX4" fmla="*/ 0 w 469499"/>
                <a:gd name="connsiteY4" fmla="*/ 0 h 1009808"/>
                <a:gd name="connsiteX0" fmla="*/ 0 w 484669"/>
                <a:gd name="connsiteY0" fmla="*/ 0 h 1016716"/>
                <a:gd name="connsiteX1" fmla="*/ 216297 w 484669"/>
                <a:gd name="connsiteY1" fmla="*/ 35350 h 1016716"/>
                <a:gd name="connsiteX2" fmla="*/ 484669 w 484669"/>
                <a:gd name="connsiteY2" fmla="*/ 1016716 h 1016716"/>
                <a:gd name="connsiteX3" fmla="*/ 252933 w 484669"/>
                <a:gd name="connsiteY3" fmla="*/ 956808 h 1016716"/>
                <a:gd name="connsiteX4" fmla="*/ 0 w 484669"/>
                <a:gd name="connsiteY4" fmla="*/ 0 h 1016716"/>
                <a:gd name="connsiteX0" fmla="*/ 0 w 499530"/>
                <a:gd name="connsiteY0" fmla="*/ 20032 h 981366"/>
                <a:gd name="connsiteX1" fmla="*/ 231158 w 499530"/>
                <a:gd name="connsiteY1" fmla="*/ 0 h 981366"/>
                <a:gd name="connsiteX2" fmla="*/ 499530 w 499530"/>
                <a:gd name="connsiteY2" fmla="*/ 981366 h 981366"/>
                <a:gd name="connsiteX3" fmla="*/ 267794 w 499530"/>
                <a:gd name="connsiteY3" fmla="*/ 921458 h 981366"/>
                <a:gd name="connsiteX4" fmla="*/ 0 w 499530"/>
                <a:gd name="connsiteY4" fmla="*/ 20032 h 981366"/>
                <a:gd name="connsiteX0" fmla="*/ 0 w 499530"/>
                <a:gd name="connsiteY0" fmla="*/ 0 h 961334"/>
                <a:gd name="connsiteX1" fmla="*/ 254523 w 499530"/>
                <a:gd name="connsiteY1" fmla="*/ 42397 h 961334"/>
                <a:gd name="connsiteX2" fmla="*/ 499530 w 499530"/>
                <a:gd name="connsiteY2" fmla="*/ 961334 h 961334"/>
                <a:gd name="connsiteX3" fmla="*/ 267794 w 499530"/>
                <a:gd name="connsiteY3" fmla="*/ 901426 h 961334"/>
                <a:gd name="connsiteX4" fmla="*/ 0 w 499530"/>
                <a:gd name="connsiteY4" fmla="*/ 0 h 961334"/>
                <a:gd name="connsiteX0" fmla="*/ 0 w 499530"/>
                <a:gd name="connsiteY0" fmla="*/ 0 h 961334"/>
                <a:gd name="connsiteX1" fmla="*/ 254523 w 499530"/>
                <a:gd name="connsiteY1" fmla="*/ 42397 h 961334"/>
                <a:gd name="connsiteX2" fmla="*/ 499530 w 499530"/>
                <a:gd name="connsiteY2" fmla="*/ 961334 h 961334"/>
                <a:gd name="connsiteX3" fmla="*/ 265421 w 499530"/>
                <a:gd name="connsiteY3" fmla="*/ 952135 h 961334"/>
                <a:gd name="connsiteX4" fmla="*/ 0 w 499530"/>
                <a:gd name="connsiteY4" fmla="*/ 0 h 961334"/>
                <a:gd name="connsiteX0" fmla="*/ 0 w 496390"/>
                <a:gd name="connsiteY0" fmla="*/ 0 h 990978"/>
                <a:gd name="connsiteX1" fmla="*/ 254523 w 496390"/>
                <a:gd name="connsiteY1" fmla="*/ 42397 h 990978"/>
                <a:gd name="connsiteX2" fmla="*/ 496390 w 496390"/>
                <a:gd name="connsiteY2" fmla="*/ 990978 h 990978"/>
                <a:gd name="connsiteX3" fmla="*/ 265421 w 496390"/>
                <a:gd name="connsiteY3" fmla="*/ 952135 h 990978"/>
                <a:gd name="connsiteX4" fmla="*/ 0 w 496390"/>
                <a:gd name="connsiteY4" fmla="*/ 0 h 990978"/>
                <a:gd name="connsiteX0" fmla="*/ 0 w 464446"/>
                <a:gd name="connsiteY0" fmla="*/ 23938 h 948581"/>
                <a:gd name="connsiteX1" fmla="*/ 222579 w 464446"/>
                <a:gd name="connsiteY1" fmla="*/ 0 h 948581"/>
                <a:gd name="connsiteX2" fmla="*/ 464446 w 464446"/>
                <a:gd name="connsiteY2" fmla="*/ 948581 h 948581"/>
                <a:gd name="connsiteX3" fmla="*/ 233477 w 464446"/>
                <a:gd name="connsiteY3" fmla="*/ 909738 h 948581"/>
                <a:gd name="connsiteX4" fmla="*/ 0 w 464446"/>
                <a:gd name="connsiteY4" fmla="*/ 23938 h 948581"/>
                <a:gd name="connsiteX0" fmla="*/ 0 w 457382"/>
                <a:gd name="connsiteY0" fmla="*/ 71636 h 948581"/>
                <a:gd name="connsiteX1" fmla="*/ 215515 w 457382"/>
                <a:gd name="connsiteY1" fmla="*/ 0 h 948581"/>
                <a:gd name="connsiteX2" fmla="*/ 457382 w 457382"/>
                <a:gd name="connsiteY2" fmla="*/ 948581 h 948581"/>
                <a:gd name="connsiteX3" fmla="*/ 226413 w 457382"/>
                <a:gd name="connsiteY3" fmla="*/ 909738 h 948581"/>
                <a:gd name="connsiteX4" fmla="*/ 0 w 457382"/>
                <a:gd name="connsiteY4" fmla="*/ 71636 h 948581"/>
                <a:gd name="connsiteX0" fmla="*/ 0 w 457382"/>
                <a:gd name="connsiteY0" fmla="*/ 42070 h 919015"/>
                <a:gd name="connsiteX1" fmla="*/ 222985 w 457382"/>
                <a:gd name="connsiteY1" fmla="*/ 0 h 919015"/>
                <a:gd name="connsiteX2" fmla="*/ 457382 w 457382"/>
                <a:gd name="connsiteY2" fmla="*/ 919015 h 919015"/>
                <a:gd name="connsiteX3" fmla="*/ 226413 w 457382"/>
                <a:gd name="connsiteY3" fmla="*/ 880172 h 919015"/>
                <a:gd name="connsiteX4" fmla="*/ 0 w 457382"/>
                <a:gd name="connsiteY4" fmla="*/ 42070 h 91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382" h="919015">
                  <a:moveTo>
                    <a:pt x="0" y="42070"/>
                  </a:moveTo>
                  <a:lnTo>
                    <a:pt x="222985" y="0"/>
                  </a:lnTo>
                  <a:lnTo>
                    <a:pt x="457382" y="919015"/>
                  </a:lnTo>
                  <a:lnTo>
                    <a:pt x="226413" y="880172"/>
                  </a:lnTo>
                  <a:lnTo>
                    <a:pt x="0" y="4207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rot="20138626">
              <a:off x="3637390" y="4824296"/>
              <a:ext cx="393033" cy="757559"/>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61659"/>
                <a:gd name="connsiteY0" fmla="*/ 9687 h 913093"/>
                <a:gd name="connsiteX1" fmla="*/ 171629 w 461659"/>
                <a:gd name="connsiteY1" fmla="*/ 0 h 913093"/>
                <a:gd name="connsiteX2" fmla="*/ 461659 w 461659"/>
                <a:gd name="connsiteY2" fmla="*/ 865871 h 913093"/>
                <a:gd name="connsiteX3" fmla="*/ 272885 w 461659"/>
                <a:gd name="connsiteY3" fmla="*/ 913093 h 913093"/>
                <a:gd name="connsiteX4" fmla="*/ 0 w 461659"/>
                <a:gd name="connsiteY4" fmla="*/ 9687 h 913093"/>
                <a:gd name="connsiteX0" fmla="*/ 0 w 489860"/>
                <a:gd name="connsiteY0" fmla="*/ 9687 h 940724"/>
                <a:gd name="connsiteX1" fmla="*/ 171629 w 489860"/>
                <a:gd name="connsiteY1" fmla="*/ 0 h 940724"/>
                <a:gd name="connsiteX2" fmla="*/ 489860 w 489860"/>
                <a:gd name="connsiteY2" fmla="*/ 940724 h 940724"/>
                <a:gd name="connsiteX3" fmla="*/ 272885 w 489860"/>
                <a:gd name="connsiteY3" fmla="*/ 913093 h 940724"/>
                <a:gd name="connsiteX4" fmla="*/ 0 w 489860"/>
                <a:gd name="connsiteY4" fmla="*/ 9687 h 940724"/>
                <a:gd name="connsiteX0" fmla="*/ 0 w 467595"/>
                <a:gd name="connsiteY0" fmla="*/ 6697 h 940724"/>
                <a:gd name="connsiteX1" fmla="*/ 149364 w 467595"/>
                <a:gd name="connsiteY1" fmla="*/ 0 h 940724"/>
                <a:gd name="connsiteX2" fmla="*/ 467595 w 467595"/>
                <a:gd name="connsiteY2" fmla="*/ 940724 h 940724"/>
                <a:gd name="connsiteX3" fmla="*/ 250620 w 467595"/>
                <a:gd name="connsiteY3" fmla="*/ 913093 h 940724"/>
                <a:gd name="connsiteX4" fmla="*/ 0 w 467595"/>
                <a:gd name="connsiteY4" fmla="*/ 6697 h 940724"/>
                <a:gd name="connsiteX0" fmla="*/ 0 w 447982"/>
                <a:gd name="connsiteY0" fmla="*/ 77663 h 940724"/>
                <a:gd name="connsiteX1" fmla="*/ 129751 w 447982"/>
                <a:gd name="connsiteY1" fmla="*/ 0 h 940724"/>
                <a:gd name="connsiteX2" fmla="*/ 447982 w 447982"/>
                <a:gd name="connsiteY2" fmla="*/ 940724 h 940724"/>
                <a:gd name="connsiteX3" fmla="*/ 231007 w 447982"/>
                <a:gd name="connsiteY3" fmla="*/ 913093 h 940724"/>
                <a:gd name="connsiteX4" fmla="*/ 0 w 447982"/>
                <a:gd name="connsiteY4" fmla="*/ 77663 h 940724"/>
                <a:gd name="connsiteX0" fmla="*/ 0 w 447982"/>
                <a:gd name="connsiteY0" fmla="*/ 41048 h 904109"/>
                <a:gd name="connsiteX1" fmla="*/ 164914 w 447982"/>
                <a:gd name="connsiteY1" fmla="*/ 0 h 904109"/>
                <a:gd name="connsiteX2" fmla="*/ 447982 w 447982"/>
                <a:gd name="connsiteY2" fmla="*/ 904109 h 904109"/>
                <a:gd name="connsiteX3" fmla="*/ 231007 w 447982"/>
                <a:gd name="connsiteY3" fmla="*/ 876478 h 904109"/>
                <a:gd name="connsiteX4" fmla="*/ 0 w 447982"/>
                <a:gd name="connsiteY4" fmla="*/ 41048 h 904109"/>
                <a:gd name="connsiteX0" fmla="*/ 0 w 440449"/>
                <a:gd name="connsiteY0" fmla="*/ 70598 h 904109"/>
                <a:gd name="connsiteX1" fmla="*/ 157381 w 440449"/>
                <a:gd name="connsiteY1" fmla="*/ 0 h 904109"/>
                <a:gd name="connsiteX2" fmla="*/ 440449 w 440449"/>
                <a:gd name="connsiteY2" fmla="*/ 904109 h 904109"/>
                <a:gd name="connsiteX3" fmla="*/ 223474 w 440449"/>
                <a:gd name="connsiteY3" fmla="*/ 876478 h 904109"/>
                <a:gd name="connsiteX4" fmla="*/ 0 w 440449"/>
                <a:gd name="connsiteY4" fmla="*/ 70598 h 904109"/>
                <a:gd name="connsiteX0" fmla="*/ 0 w 440449"/>
                <a:gd name="connsiteY0" fmla="*/ 24104 h 857615"/>
                <a:gd name="connsiteX1" fmla="*/ 167700 w 440449"/>
                <a:gd name="connsiteY1" fmla="*/ 0 h 857615"/>
                <a:gd name="connsiteX2" fmla="*/ 440449 w 440449"/>
                <a:gd name="connsiteY2" fmla="*/ 857615 h 857615"/>
                <a:gd name="connsiteX3" fmla="*/ 223474 w 440449"/>
                <a:gd name="connsiteY3" fmla="*/ 829984 h 857615"/>
                <a:gd name="connsiteX4" fmla="*/ 0 w 440449"/>
                <a:gd name="connsiteY4" fmla="*/ 24104 h 857615"/>
                <a:gd name="connsiteX0" fmla="*/ 0 w 433325"/>
                <a:gd name="connsiteY0" fmla="*/ 43013 h 857615"/>
                <a:gd name="connsiteX1" fmla="*/ 160576 w 433325"/>
                <a:gd name="connsiteY1" fmla="*/ 0 h 857615"/>
                <a:gd name="connsiteX2" fmla="*/ 433325 w 433325"/>
                <a:gd name="connsiteY2" fmla="*/ 857615 h 857615"/>
                <a:gd name="connsiteX3" fmla="*/ 216350 w 433325"/>
                <a:gd name="connsiteY3" fmla="*/ 829984 h 857615"/>
                <a:gd name="connsiteX4" fmla="*/ 0 w 433325"/>
                <a:gd name="connsiteY4" fmla="*/ 43013 h 857615"/>
                <a:gd name="connsiteX0" fmla="*/ 0 w 448510"/>
                <a:gd name="connsiteY0" fmla="*/ 43013 h 864489"/>
                <a:gd name="connsiteX1" fmla="*/ 160576 w 448510"/>
                <a:gd name="connsiteY1" fmla="*/ 0 h 864489"/>
                <a:gd name="connsiteX2" fmla="*/ 448510 w 448510"/>
                <a:gd name="connsiteY2" fmla="*/ 864489 h 864489"/>
                <a:gd name="connsiteX3" fmla="*/ 216350 w 448510"/>
                <a:gd name="connsiteY3" fmla="*/ 829984 h 864489"/>
                <a:gd name="connsiteX4" fmla="*/ 0 w 448510"/>
                <a:gd name="connsiteY4" fmla="*/ 43013 h 864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510" h="864489">
                  <a:moveTo>
                    <a:pt x="0" y="43013"/>
                  </a:moveTo>
                  <a:lnTo>
                    <a:pt x="160576" y="0"/>
                  </a:lnTo>
                  <a:lnTo>
                    <a:pt x="448510" y="864489"/>
                  </a:lnTo>
                  <a:lnTo>
                    <a:pt x="216350" y="829984"/>
                  </a:lnTo>
                  <a:lnTo>
                    <a:pt x="0" y="43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4" name="Freeform 13"/>
            <p:cNvSpPr/>
            <p:nvPr/>
          </p:nvSpPr>
          <p:spPr>
            <a:xfrm rot="20091195">
              <a:off x="3822819" y="4841953"/>
              <a:ext cx="322040" cy="681041"/>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69168 w 369168"/>
                <a:gd name="connsiteY0" fmla="*/ 662488 h 719002"/>
                <a:gd name="connsiteX1" fmla="*/ 169014 w 369168"/>
                <a:gd name="connsiteY1" fmla="*/ 0 h 719002"/>
                <a:gd name="connsiteX2" fmla="*/ 0 w 369168"/>
                <a:gd name="connsiteY2" fmla="*/ 22885 h 719002"/>
                <a:gd name="connsiteX3" fmla="*/ 216237 w 369168"/>
                <a:gd name="connsiteY3" fmla="*/ 719002 h 719002"/>
                <a:gd name="connsiteX4" fmla="*/ 369168 w 369168"/>
                <a:gd name="connsiteY4" fmla="*/ 662488 h 719002"/>
                <a:gd name="connsiteX0" fmla="*/ 369168 w 369168"/>
                <a:gd name="connsiteY0" fmla="*/ 662488 h 777171"/>
                <a:gd name="connsiteX1" fmla="*/ 169014 w 369168"/>
                <a:gd name="connsiteY1" fmla="*/ 0 h 777171"/>
                <a:gd name="connsiteX2" fmla="*/ 0 w 369168"/>
                <a:gd name="connsiteY2" fmla="*/ 22885 h 777171"/>
                <a:gd name="connsiteX3" fmla="*/ 251414 w 369168"/>
                <a:gd name="connsiteY3" fmla="*/ 777171 h 777171"/>
                <a:gd name="connsiteX4" fmla="*/ 369168 w 369168"/>
                <a:gd name="connsiteY4" fmla="*/ 662488 h 777171"/>
                <a:gd name="connsiteX0" fmla="*/ 379418 w 379418"/>
                <a:gd name="connsiteY0" fmla="*/ 646255 h 777171"/>
                <a:gd name="connsiteX1" fmla="*/ 169014 w 379418"/>
                <a:gd name="connsiteY1" fmla="*/ 0 h 777171"/>
                <a:gd name="connsiteX2" fmla="*/ 0 w 379418"/>
                <a:gd name="connsiteY2" fmla="*/ 22885 h 777171"/>
                <a:gd name="connsiteX3" fmla="*/ 251414 w 379418"/>
                <a:gd name="connsiteY3" fmla="*/ 777171 h 777171"/>
                <a:gd name="connsiteX4" fmla="*/ 379418 w 379418"/>
                <a:gd name="connsiteY4" fmla="*/ 646255 h 777171"/>
                <a:gd name="connsiteX0" fmla="*/ 367496 w 367496"/>
                <a:gd name="connsiteY0" fmla="*/ 646255 h 777171"/>
                <a:gd name="connsiteX1" fmla="*/ 157092 w 367496"/>
                <a:gd name="connsiteY1" fmla="*/ 0 h 777171"/>
                <a:gd name="connsiteX2" fmla="*/ 0 w 367496"/>
                <a:gd name="connsiteY2" fmla="*/ 31112 h 777171"/>
                <a:gd name="connsiteX3" fmla="*/ 239492 w 367496"/>
                <a:gd name="connsiteY3" fmla="*/ 777171 h 777171"/>
                <a:gd name="connsiteX4" fmla="*/ 367496 w 367496"/>
                <a:gd name="connsiteY4" fmla="*/ 646255 h 777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496" h="777171">
                  <a:moveTo>
                    <a:pt x="367496" y="646255"/>
                  </a:moveTo>
                  <a:lnTo>
                    <a:pt x="157092" y="0"/>
                  </a:lnTo>
                  <a:lnTo>
                    <a:pt x="0" y="31112"/>
                  </a:lnTo>
                  <a:lnTo>
                    <a:pt x="239492" y="777171"/>
                  </a:lnTo>
                  <a:lnTo>
                    <a:pt x="367496" y="64625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a:off x="1772451" y="4749085"/>
              <a:ext cx="501068" cy="1003707"/>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57225"/>
                <a:gd name="connsiteY0" fmla="*/ 47625 h 1145381"/>
                <a:gd name="connsiteX1" fmla="*/ 200025 w 657225"/>
                <a:gd name="connsiteY1" fmla="*/ 0 h 1145381"/>
                <a:gd name="connsiteX2" fmla="*/ 657225 w 657225"/>
                <a:gd name="connsiteY2" fmla="*/ 971550 h 1145381"/>
                <a:gd name="connsiteX3" fmla="*/ 507206 w 657225"/>
                <a:gd name="connsiteY3" fmla="*/ 1145381 h 1145381"/>
                <a:gd name="connsiteX4" fmla="*/ 0 w 65722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 name="connsiteX0" fmla="*/ 0 w 571794"/>
                <a:gd name="connsiteY0" fmla="*/ 85332 h 1145381"/>
                <a:gd name="connsiteX1" fmla="*/ 171744 w 571794"/>
                <a:gd name="connsiteY1" fmla="*/ 0 h 1145381"/>
                <a:gd name="connsiteX2" fmla="*/ 571794 w 571794"/>
                <a:gd name="connsiteY2" fmla="*/ 892969 h 1145381"/>
                <a:gd name="connsiteX3" fmla="*/ 478925 w 571794"/>
                <a:gd name="connsiteY3" fmla="*/ 1145381 h 1145381"/>
                <a:gd name="connsiteX4" fmla="*/ 0 w 571794"/>
                <a:gd name="connsiteY4" fmla="*/ 85332 h 1145381"/>
                <a:gd name="connsiteX0" fmla="*/ 0 w 581221"/>
                <a:gd name="connsiteY0" fmla="*/ 75905 h 1145381"/>
                <a:gd name="connsiteX1" fmla="*/ 181171 w 581221"/>
                <a:gd name="connsiteY1" fmla="*/ 0 h 1145381"/>
                <a:gd name="connsiteX2" fmla="*/ 581221 w 581221"/>
                <a:gd name="connsiteY2" fmla="*/ 892969 h 1145381"/>
                <a:gd name="connsiteX3" fmla="*/ 488352 w 581221"/>
                <a:gd name="connsiteY3" fmla="*/ 1145381 h 1145381"/>
                <a:gd name="connsiteX4" fmla="*/ 0 w 581221"/>
                <a:gd name="connsiteY4" fmla="*/ 75905 h 1145381"/>
                <a:gd name="connsiteX0" fmla="*/ 0 w 571794"/>
                <a:gd name="connsiteY0" fmla="*/ 75905 h 1145381"/>
                <a:gd name="connsiteX1" fmla="*/ 181171 w 571794"/>
                <a:gd name="connsiteY1" fmla="*/ 0 h 1145381"/>
                <a:gd name="connsiteX2" fmla="*/ 571794 w 571794"/>
                <a:gd name="connsiteY2" fmla="*/ 845835 h 1145381"/>
                <a:gd name="connsiteX3" fmla="*/ 488352 w 571794"/>
                <a:gd name="connsiteY3" fmla="*/ 1145381 h 1145381"/>
                <a:gd name="connsiteX4" fmla="*/ 0 w 571794"/>
                <a:gd name="connsiteY4" fmla="*/ 75905 h 114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794" h="1145381">
                  <a:moveTo>
                    <a:pt x="0" y="75905"/>
                  </a:moveTo>
                  <a:cubicBezTo>
                    <a:pt x="66675" y="60030"/>
                    <a:pt x="114496" y="15875"/>
                    <a:pt x="181171" y="0"/>
                  </a:cubicBezTo>
                  <a:cubicBezTo>
                    <a:pt x="281183" y="192087"/>
                    <a:pt x="474957" y="631523"/>
                    <a:pt x="571794" y="845835"/>
                  </a:cubicBezTo>
                  <a:lnTo>
                    <a:pt x="488352" y="1145381"/>
                  </a:lnTo>
                  <a:lnTo>
                    <a:pt x="0" y="7590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Freeform 15"/>
            <p:cNvSpPr/>
            <p:nvPr/>
          </p:nvSpPr>
          <p:spPr>
            <a:xfrm>
              <a:off x="1993133" y="4778989"/>
              <a:ext cx="392473" cy="703221"/>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2481"/>
                <a:gd name="connsiteX1" fmla="*/ 190500 w 466725"/>
                <a:gd name="connsiteY1" fmla="*/ 0 h 802481"/>
                <a:gd name="connsiteX2" fmla="*/ 466725 w 466725"/>
                <a:gd name="connsiteY2" fmla="*/ 504825 h 802481"/>
                <a:gd name="connsiteX3" fmla="*/ 340519 w 466725"/>
                <a:gd name="connsiteY3" fmla="*/ 802481 h 802481"/>
                <a:gd name="connsiteX4" fmla="*/ 0 w 466725"/>
                <a:gd name="connsiteY4" fmla="*/ 28575 h 802481"/>
                <a:gd name="connsiteX0" fmla="*/ 0 w 447871"/>
                <a:gd name="connsiteY0" fmla="*/ 75709 h 802481"/>
                <a:gd name="connsiteX1" fmla="*/ 171646 w 447871"/>
                <a:gd name="connsiteY1" fmla="*/ 0 h 802481"/>
                <a:gd name="connsiteX2" fmla="*/ 447871 w 447871"/>
                <a:gd name="connsiteY2" fmla="*/ 504825 h 802481"/>
                <a:gd name="connsiteX3" fmla="*/ 321665 w 447871"/>
                <a:gd name="connsiteY3" fmla="*/ 802481 h 802481"/>
                <a:gd name="connsiteX4" fmla="*/ 0 w 447871"/>
                <a:gd name="connsiteY4" fmla="*/ 75709 h 80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71" h="802481">
                  <a:moveTo>
                    <a:pt x="0" y="75709"/>
                  </a:moveTo>
                  <a:cubicBezTo>
                    <a:pt x="63500" y="66184"/>
                    <a:pt x="108146" y="9525"/>
                    <a:pt x="171646" y="0"/>
                  </a:cubicBezTo>
                  <a:cubicBezTo>
                    <a:pt x="271658" y="192087"/>
                    <a:pt x="341509" y="328613"/>
                    <a:pt x="447871" y="504825"/>
                  </a:cubicBezTo>
                  <a:lnTo>
                    <a:pt x="321665" y="802481"/>
                  </a:lnTo>
                  <a:lnTo>
                    <a:pt x="0" y="7570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2197631" y="4815064"/>
              <a:ext cx="275617" cy="371778"/>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2"/>
                <a:gd name="connsiteX1" fmla="*/ 142875 w 333375"/>
                <a:gd name="connsiteY1" fmla="*/ 0 h 461962"/>
                <a:gd name="connsiteX2" fmla="*/ 333375 w 333375"/>
                <a:gd name="connsiteY2" fmla="*/ 152400 h 461962"/>
                <a:gd name="connsiteX3" fmla="*/ 214312 w 333375"/>
                <a:gd name="connsiteY3" fmla="*/ 461962 h 461962"/>
                <a:gd name="connsiteX4" fmla="*/ 0 w 333375"/>
                <a:gd name="connsiteY4" fmla="*/ 76200 h 461962"/>
                <a:gd name="connsiteX0" fmla="*/ 0 w 314521"/>
                <a:gd name="connsiteY0" fmla="*/ 113907 h 461962"/>
                <a:gd name="connsiteX1" fmla="*/ 124021 w 314521"/>
                <a:gd name="connsiteY1" fmla="*/ 0 h 461962"/>
                <a:gd name="connsiteX2" fmla="*/ 314521 w 314521"/>
                <a:gd name="connsiteY2" fmla="*/ 152400 h 461962"/>
                <a:gd name="connsiteX3" fmla="*/ 195458 w 314521"/>
                <a:gd name="connsiteY3" fmla="*/ 461962 h 461962"/>
                <a:gd name="connsiteX4" fmla="*/ 0 w 314521"/>
                <a:gd name="connsiteY4" fmla="*/ 113907 h 461962"/>
                <a:gd name="connsiteX0" fmla="*/ 0 w 314521"/>
                <a:gd name="connsiteY0" fmla="*/ 76200 h 424255"/>
                <a:gd name="connsiteX1" fmla="*/ 161729 w 314521"/>
                <a:gd name="connsiteY1" fmla="*/ 0 h 424255"/>
                <a:gd name="connsiteX2" fmla="*/ 314521 w 314521"/>
                <a:gd name="connsiteY2" fmla="*/ 114693 h 424255"/>
                <a:gd name="connsiteX3" fmla="*/ 195458 w 314521"/>
                <a:gd name="connsiteY3" fmla="*/ 424255 h 424255"/>
                <a:gd name="connsiteX4" fmla="*/ 0 w 314521"/>
                <a:gd name="connsiteY4" fmla="*/ 76200 h 424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521" h="424255">
                  <a:moveTo>
                    <a:pt x="0" y="76200"/>
                  </a:moveTo>
                  <a:lnTo>
                    <a:pt x="161729" y="0"/>
                  </a:lnTo>
                  <a:lnTo>
                    <a:pt x="314521" y="114693"/>
                  </a:lnTo>
                  <a:lnTo>
                    <a:pt x="195458" y="424255"/>
                  </a:lnTo>
                  <a:lnTo>
                    <a:pt x="0" y="762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rot="20720568">
              <a:off x="4225302" y="4820339"/>
              <a:ext cx="805220" cy="62766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33828"/>
                <a:gd name="connsiteY0" fmla="*/ 698271 h 715896"/>
                <a:gd name="connsiteX1" fmla="*/ 486109 w 933828"/>
                <a:gd name="connsiteY1" fmla="*/ 47215 h 715896"/>
                <a:gd name="connsiteX2" fmla="*/ 614866 w 933828"/>
                <a:gd name="connsiteY2" fmla="*/ 33125 h 715896"/>
                <a:gd name="connsiteX3" fmla="*/ 933828 w 933828"/>
                <a:gd name="connsiteY3" fmla="*/ 696923 h 715896"/>
                <a:gd name="connsiteX4" fmla="*/ 0 w 933828"/>
                <a:gd name="connsiteY4" fmla="*/ 698271 h 715896"/>
                <a:gd name="connsiteX0" fmla="*/ 0 w 933828"/>
                <a:gd name="connsiteY0" fmla="*/ 698271 h 698271"/>
                <a:gd name="connsiteX1" fmla="*/ 486109 w 933828"/>
                <a:gd name="connsiteY1" fmla="*/ 47215 h 698271"/>
                <a:gd name="connsiteX2" fmla="*/ 614866 w 933828"/>
                <a:gd name="connsiteY2" fmla="*/ 33125 h 698271"/>
                <a:gd name="connsiteX3" fmla="*/ 933828 w 933828"/>
                <a:gd name="connsiteY3" fmla="*/ 696923 h 698271"/>
                <a:gd name="connsiteX4" fmla="*/ 0 w 933828"/>
                <a:gd name="connsiteY4" fmla="*/ 698271 h 698271"/>
                <a:gd name="connsiteX0" fmla="*/ 0 w 981813"/>
                <a:gd name="connsiteY0" fmla="*/ 698271 h 699730"/>
                <a:gd name="connsiteX1" fmla="*/ 486109 w 981813"/>
                <a:gd name="connsiteY1" fmla="*/ 47215 h 699730"/>
                <a:gd name="connsiteX2" fmla="*/ 614866 w 981813"/>
                <a:gd name="connsiteY2" fmla="*/ 33125 h 699730"/>
                <a:gd name="connsiteX3" fmla="*/ 981813 w 981813"/>
                <a:gd name="connsiteY3" fmla="*/ 699730 h 699730"/>
                <a:gd name="connsiteX4" fmla="*/ 0 w 981813"/>
                <a:gd name="connsiteY4" fmla="*/ 698271 h 699730"/>
                <a:gd name="connsiteX0" fmla="*/ 0 w 981813"/>
                <a:gd name="connsiteY0" fmla="*/ 671585 h 673044"/>
                <a:gd name="connsiteX1" fmla="*/ 486109 w 981813"/>
                <a:gd name="connsiteY1" fmla="*/ 20529 h 673044"/>
                <a:gd name="connsiteX2" fmla="*/ 614866 w 981813"/>
                <a:gd name="connsiteY2" fmla="*/ 6439 h 673044"/>
                <a:gd name="connsiteX3" fmla="*/ 981813 w 981813"/>
                <a:gd name="connsiteY3" fmla="*/ 673044 h 673044"/>
                <a:gd name="connsiteX4" fmla="*/ 0 w 981813"/>
                <a:gd name="connsiteY4" fmla="*/ 671585 h 673044"/>
                <a:gd name="connsiteX0" fmla="*/ 0 w 987910"/>
                <a:gd name="connsiteY0" fmla="*/ 647838 h 673044"/>
                <a:gd name="connsiteX1" fmla="*/ 492206 w 987910"/>
                <a:gd name="connsiteY1" fmla="*/ 20529 h 673044"/>
                <a:gd name="connsiteX2" fmla="*/ 620963 w 987910"/>
                <a:gd name="connsiteY2" fmla="*/ 6439 h 673044"/>
                <a:gd name="connsiteX3" fmla="*/ 987910 w 987910"/>
                <a:gd name="connsiteY3" fmla="*/ 673044 h 673044"/>
                <a:gd name="connsiteX4" fmla="*/ 0 w 987910"/>
                <a:gd name="connsiteY4" fmla="*/ 647838 h 673044"/>
                <a:gd name="connsiteX0" fmla="*/ 0 w 939924"/>
                <a:gd name="connsiteY0" fmla="*/ 650644 h 673044"/>
                <a:gd name="connsiteX1" fmla="*/ 444220 w 939924"/>
                <a:gd name="connsiteY1" fmla="*/ 20529 h 673044"/>
                <a:gd name="connsiteX2" fmla="*/ 572977 w 939924"/>
                <a:gd name="connsiteY2" fmla="*/ 6439 h 673044"/>
                <a:gd name="connsiteX3" fmla="*/ 939924 w 939924"/>
                <a:gd name="connsiteY3" fmla="*/ 673044 h 673044"/>
                <a:gd name="connsiteX4" fmla="*/ 0 w 939924"/>
                <a:gd name="connsiteY4" fmla="*/ 650644 h 673044"/>
                <a:gd name="connsiteX0" fmla="*/ 0 w 918878"/>
                <a:gd name="connsiteY0" fmla="*/ 650644 h 716259"/>
                <a:gd name="connsiteX1" fmla="*/ 444220 w 918878"/>
                <a:gd name="connsiteY1" fmla="*/ 20529 h 716259"/>
                <a:gd name="connsiteX2" fmla="*/ 572977 w 918878"/>
                <a:gd name="connsiteY2" fmla="*/ 6439 h 716259"/>
                <a:gd name="connsiteX3" fmla="*/ 918878 w 918878"/>
                <a:gd name="connsiteY3" fmla="*/ 716259 h 716259"/>
                <a:gd name="connsiteX4" fmla="*/ 0 w 918878"/>
                <a:gd name="connsiteY4" fmla="*/ 650644 h 716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878" h="716259">
                  <a:moveTo>
                    <a:pt x="0" y="650644"/>
                  </a:moveTo>
                  <a:cubicBezTo>
                    <a:pt x="164069" y="441541"/>
                    <a:pt x="280151" y="229632"/>
                    <a:pt x="444220" y="20529"/>
                  </a:cubicBezTo>
                  <a:cubicBezTo>
                    <a:pt x="594404" y="-15498"/>
                    <a:pt x="472409" y="6967"/>
                    <a:pt x="572977" y="6439"/>
                  </a:cubicBezTo>
                  <a:cubicBezTo>
                    <a:pt x="599913" y="79120"/>
                    <a:pt x="767045" y="491327"/>
                    <a:pt x="918878" y="716259"/>
                  </a:cubicBezTo>
                  <a:cubicBezTo>
                    <a:pt x="746830" y="691588"/>
                    <a:pt x="203327" y="636791"/>
                    <a:pt x="0" y="650644"/>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a:off x="4154538" y="4818577"/>
              <a:ext cx="383955" cy="658969"/>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33425"/>
                <a:gd name="connsiteX1" fmla="*/ 304800 w 438150"/>
                <a:gd name="connsiteY1" fmla="*/ 0 h 733425"/>
                <a:gd name="connsiteX2" fmla="*/ 0 w 438150"/>
                <a:gd name="connsiteY2" fmla="*/ 714276 h 733425"/>
                <a:gd name="connsiteX3" fmla="*/ 190500 w 438150"/>
                <a:gd name="connsiteY3" fmla="*/ 733425 h 733425"/>
                <a:gd name="connsiteX4" fmla="*/ 438150 w 438150"/>
                <a:gd name="connsiteY4" fmla="*/ 47625 h 733425"/>
                <a:gd name="connsiteX0" fmla="*/ 438150 w 438150"/>
                <a:gd name="connsiteY0" fmla="*/ 47625 h 771132"/>
                <a:gd name="connsiteX1" fmla="*/ 304800 w 438150"/>
                <a:gd name="connsiteY1" fmla="*/ 0 h 771132"/>
                <a:gd name="connsiteX2" fmla="*/ 0 w 438150"/>
                <a:gd name="connsiteY2" fmla="*/ 714276 h 771132"/>
                <a:gd name="connsiteX3" fmla="*/ 143366 w 438150"/>
                <a:gd name="connsiteY3" fmla="*/ 771132 h 771132"/>
                <a:gd name="connsiteX4" fmla="*/ 438150 w 438150"/>
                <a:gd name="connsiteY4" fmla="*/ 47625 h 771132"/>
                <a:gd name="connsiteX0" fmla="*/ 459582 w 459582"/>
                <a:gd name="connsiteY0" fmla="*/ 45244 h 771132"/>
                <a:gd name="connsiteX1" fmla="*/ 304800 w 459582"/>
                <a:gd name="connsiteY1" fmla="*/ 0 h 771132"/>
                <a:gd name="connsiteX2" fmla="*/ 0 w 459582"/>
                <a:gd name="connsiteY2" fmla="*/ 714276 h 771132"/>
                <a:gd name="connsiteX3" fmla="*/ 143366 w 459582"/>
                <a:gd name="connsiteY3" fmla="*/ 771132 h 771132"/>
                <a:gd name="connsiteX4" fmla="*/ 459582 w 459582"/>
                <a:gd name="connsiteY4" fmla="*/ 45244 h 771132"/>
                <a:gd name="connsiteX0" fmla="*/ 459582 w 459582"/>
                <a:gd name="connsiteY0" fmla="*/ 45244 h 763989"/>
                <a:gd name="connsiteX1" fmla="*/ 304800 w 459582"/>
                <a:gd name="connsiteY1" fmla="*/ 0 h 763989"/>
                <a:gd name="connsiteX2" fmla="*/ 0 w 459582"/>
                <a:gd name="connsiteY2" fmla="*/ 714276 h 763989"/>
                <a:gd name="connsiteX3" fmla="*/ 164797 w 459582"/>
                <a:gd name="connsiteY3" fmla="*/ 763989 h 763989"/>
                <a:gd name="connsiteX4" fmla="*/ 459582 w 459582"/>
                <a:gd name="connsiteY4" fmla="*/ 45244 h 763989"/>
                <a:gd name="connsiteX0" fmla="*/ 438151 w 438151"/>
                <a:gd name="connsiteY0" fmla="*/ 45244 h 763989"/>
                <a:gd name="connsiteX1" fmla="*/ 283369 w 438151"/>
                <a:gd name="connsiteY1" fmla="*/ 0 h 763989"/>
                <a:gd name="connsiteX2" fmla="*/ 0 w 438151"/>
                <a:gd name="connsiteY2" fmla="*/ 714276 h 763989"/>
                <a:gd name="connsiteX3" fmla="*/ 143366 w 438151"/>
                <a:gd name="connsiteY3" fmla="*/ 763989 h 763989"/>
                <a:gd name="connsiteX4" fmla="*/ 438151 w 438151"/>
                <a:gd name="connsiteY4" fmla="*/ 45244 h 763989"/>
                <a:gd name="connsiteX0" fmla="*/ 438151 w 438151"/>
                <a:gd name="connsiteY0" fmla="*/ 45244 h 773514"/>
                <a:gd name="connsiteX1" fmla="*/ 283369 w 438151"/>
                <a:gd name="connsiteY1" fmla="*/ 0 h 773514"/>
                <a:gd name="connsiteX2" fmla="*/ 0 w 438151"/>
                <a:gd name="connsiteY2" fmla="*/ 714276 h 773514"/>
                <a:gd name="connsiteX3" fmla="*/ 119554 w 438151"/>
                <a:gd name="connsiteY3" fmla="*/ 773514 h 773514"/>
                <a:gd name="connsiteX4" fmla="*/ 438151 w 438151"/>
                <a:gd name="connsiteY4" fmla="*/ 45244 h 773514"/>
                <a:gd name="connsiteX0" fmla="*/ 438151 w 438151"/>
                <a:gd name="connsiteY0" fmla="*/ 45244 h 745233"/>
                <a:gd name="connsiteX1" fmla="*/ 283369 w 438151"/>
                <a:gd name="connsiteY1" fmla="*/ 0 h 745233"/>
                <a:gd name="connsiteX2" fmla="*/ 0 w 438151"/>
                <a:gd name="connsiteY2" fmla="*/ 714276 h 745233"/>
                <a:gd name="connsiteX3" fmla="*/ 185541 w 438151"/>
                <a:gd name="connsiteY3" fmla="*/ 745233 h 745233"/>
                <a:gd name="connsiteX4" fmla="*/ 438151 w 438151"/>
                <a:gd name="connsiteY4" fmla="*/ 45244 h 745233"/>
                <a:gd name="connsiteX0" fmla="*/ 438151 w 438151"/>
                <a:gd name="connsiteY0" fmla="*/ 45244 h 751983"/>
                <a:gd name="connsiteX1" fmla="*/ 283369 w 438151"/>
                <a:gd name="connsiteY1" fmla="*/ 0 h 751983"/>
                <a:gd name="connsiteX2" fmla="*/ 0 w 438151"/>
                <a:gd name="connsiteY2" fmla="*/ 751983 h 751983"/>
                <a:gd name="connsiteX3" fmla="*/ 185541 w 438151"/>
                <a:gd name="connsiteY3" fmla="*/ 745233 h 751983"/>
                <a:gd name="connsiteX4" fmla="*/ 438151 w 438151"/>
                <a:gd name="connsiteY4" fmla="*/ 45244 h 751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1" h="751983">
                  <a:moveTo>
                    <a:pt x="438151" y="45244"/>
                  </a:moveTo>
                  <a:lnTo>
                    <a:pt x="283369" y="0"/>
                  </a:lnTo>
                  <a:lnTo>
                    <a:pt x="0" y="751983"/>
                  </a:lnTo>
                  <a:lnTo>
                    <a:pt x="185541" y="745233"/>
                  </a:lnTo>
                  <a:lnTo>
                    <a:pt x="438151" y="4524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a:off x="4058350" y="4871084"/>
              <a:ext cx="300830" cy="442726"/>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81000 w 381000"/>
                <a:gd name="connsiteY0" fmla="*/ 52388 h 542925"/>
                <a:gd name="connsiteX1" fmla="*/ 228600 w 381000"/>
                <a:gd name="connsiteY1" fmla="*/ 0 h 542925"/>
                <a:gd name="connsiteX2" fmla="*/ 0 w 381000"/>
                <a:gd name="connsiteY2" fmla="*/ 314325 h 542925"/>
                <a:gd name="connsiteX3" fmla="*/ 180975 w 381000"/>
                <a:gd name="connsiteY3" fmla="*/ 542925 h 542925"/>
                <a:gd name="connsiteX4" fmla="*/ 381000 w 381000"/>
                <a:gd name="connsiteY4" fmla="*/ 52388 h 542925"/>
                <a:gd name="connsiteX0" fmla="*/ 315012 w 315012"/>
                <a:gd name="connsiteY0" fmla="*/ 52388 h 542925"/>
                <a:gd name="connsiteX1" fmla="*/ 162612 w 315012"/>
                <a:gd name="connsiteY1" fmla="*/ 0 h 542925"/>
                <a:gd name="connsiteX2" fmla="*/ 0 w 315012"/>
                <a:gd name="connsiteY2" fmla="*/ 323752 h 542925"/>
                <a:gd name="connsiteX3" fmla="*/ 114987 w 315012"/>
                <a:gd name="connsiteY3" fmla="*/ 542925 h 542925"/>
                <a:gd name="connsiteX4" fmla="*/ 315012 w 315012"/>
                <a:gd name="connsiteY4" fmla="*/ 52388 h 542925"/>
                <a:gd name="connsiteX0" fmla="*/ 362146 w 362146"/>
                <a:gd name="connsiteY0" fmla="*/ 52388 h 542925"/>
                <a:gd name="connsiteX1" fmla="*/ 209746 w 362146"/>
                <a:gd name="connsiteY1" fmla="*/ 0 h 542925"/>
                <a:gd name="connsiteX2" fmla="*/ 0 w 362146"/>
                <a:gd name="connsiteY2" fmla="*/ 323752 h 542925"/>
                <a:gd name="connsiteX3" fmla="*/ 162121 w 362146"/>
                <a:gd name="connsiteY3" fmla="*/ 542925 h 542925"/>
                <a:gd name="connsiteX4" fmla="*/ 362146 w 362146"/>
                <a:gd name="connsiteY4" fmla="*/ 52388 h 542925"/>
                <a:gd name="connsiteX0" fmla="*/ 362146 w 362146"/>
                <a:gd name="connsiteY0" fmla="*/ 52388 h 476937"/>
                <a:gd name="connsiteX1" fmla="*/ 209746 w 362146"/>
                <a:gd name="connsiteY1" fmla="*/ 0 h 476937"/>
                <a:gd name="connsiteX2" fmla="*/ 0 w 362146"/>
                <a:gd name="connsiteY2" fmla="*/ 323752 h 476937"/>
                <a:gd name="connsiteX3" fmla="*/ 228109 w 362146"/>
                <a:gd name="connsiteY3" fmla="*/ 476937 h 476937"/>
                <a:gd name="connsiteX4" fmla="*/ 362146 w 362146"/>
                <a:gd name="connsiteY4" fmla="*/ 52388 h 476937"/>
                <a:gd name="connsiteX0" fmla="*/ 362146 w 362146"/>
                <a:gd name="connsiteY0" fmla="*/ 52388 h 505217"/>
                <a:gd name="connsiteX1" fmla="*/ 209746 w 362146"/>
                <a:gd name="connsiteY1" fmla="*/ 0 h 505217"/>
                <a:gd name="connsiteX2" fmla="*/ 0 w 362146"/>
                <a:gd name="connsiteY2" fmla="*/ 323752 h 505217"/>
                <a:gd name="connsiteX3" fmla="*/ 199829 w 362146"/>
                <a:gd name="connsiteY3" fmla="*/ 505217 h 505217"/>
                <a:gd name="connsiteX4" fmla="*/ 362146 w 362146"/>
                <a:gd name="connsiteY4" fmla="*/ 52388 h 505217"/>
                <a:gd name="connsiteX0" fmla="*/ 343292 w 343292"/>
                <a:gd name="connsiteY0" fmla="*/ 52388 h 505217"/>
                <a:gd name="connsiteX1" fmla="*/ 190892 w 343292"/>
                <a:gd name="connsiteY1" fmla="*/ 0 h 505217"/>
                <a:gd name="connsiteX2" fmla="*/ 0 w 343292"/>
                <a:gd name="connsiteY2" fmla="*/ 314325 h 505217"/>
                <a:gd name="connsiteX3" fmla="*/ 180975 w 343292"/>
                <a:gd name="connsiteY3" fmla="*/ 505217 h 505217"/>
                <a:gd name="connsiteX4" fmla="*/ 343292 w 343292"/>
                <a:gd name="connsiteY4" fmla="*/ 52388 h 5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92" h="505217">
                  <a:moveTo>
                    <a:pt x="343292" y="52388"/>
                  </a:moveTo>
                  <a:lnTo>
                    <a:pt x="190892" y="0"/>
                  </a:lnTo>
                  <a:lnTo>
                    <a:pt x="0" y="314325"/>
                  </a:lnTo>
                  <a:lnTo>
                    <a:pt x="180975" y="505217"/>
                  </a:lnTo>
                  <a:lnTo>
                    <a:pt x="343292" y="5238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a:off x="3928358" y="4881397"/>
              <a:ext cx="241973" cy="262580"/>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52412 w 252412"/>
                <a:gd name="connsiteY0" fmla="*/ 66675 h 266700"/>
                <a:gd name="connsiteX1" fmla="*/ 128587 w 252412"/>
                <a:gd name="connsiteY1" fmla="*/ 0 h 266700"/>
                <a:gd name="connsiteX2" fmla="*/ 0 w 252412"/>
                <a:gd name="connsiteY2" fmla="*/ 135731 h 266700"/>
                <a:gd name="connsiteX3" fmla="*/ 109537 w 252412"/>
                <a:gd name="connsiteY3" fmla="*/ 266700 h 266700"/>
                <a:gd name="connsiteX4" fmla="*/ 252412 w 252412"/>
                <a:gd name="connsiteY4" fmla="*/ 66675 h 266700"/>
                <a:gd name="connsiteX0" fmla="*/ 252412 w 252412"/>
                <a:gd name="connsiteY0" fmla="*/ 66675 h 261937"/>
                <a:gd name="connsiteX1" fmla="*/ 128587 w 252412"/>
                <a:gd name="connsiteY1" fmla="*/ 0 h 261937"/>
                <a:gd name="connsiteX2" fmla="*/ 0 w 252412"/>
                <a:gd name="connsiteY2" fmla="*/ 135731 h 261937"/>
                <a:gd name="connsiteX3" fmla="*/ 128587 w 252412"/>
                <a:gd name="connsiteY3" fmla="*/ 261937 h 261937"/>
                <a:gd name="connsiteX4" fmla="*/ 252412 w 252412"/>
                <a:gd name="connsiteY4" fmla="*/ 66675 h 261937"/>
                <a:gd name="connsiteX0" fmla="*/ 266700 w 266700"/>
                <a:gd name="connsiteY0" fmla="*/ 66675 h 261937"/>
                <a:gd name="connsiteX1" fmla="*/ 128587 w 266700"/>
                <a:gd name="connsiteY1" fmla="*/ 0 h 261937"/>
                <a:gd name="connsiteX2" fmla="*/ 0 w 266700"/>
                <a:gd name="connsiteY2" fmla="*/ 135731 h 261937"/>
                <a:gd name="connsiteX3" fmla="*/ 128587 w 266700"/>
                <a:gd name="connsiteY3" fmla="*/ 261937 h 261937"/>
                <a:gd name="connsiteX4" fmla="*/ 266700 w 266700"/>
                <a:gd name="connsiteY4" fmla="*/ 66675 h 261937"/>
                <a:gd name="connsiteX0" fmla="*/ 294981 w 294981"/>
                <a:gd name="connsiteY0" fmla="*/ 57248 h 261937"/>
                <a:gd name="connsiteX1" fmla="*/ 128587 w 294981"/>
                <a:gd name="connsiteY1" fmla="*/ 0 h 261937"/>
                <a:gd name="connsiteX2" fmla="*/ 0 w 294981"/>
                <a:gd name="connsiteY2" fmla="*/ 135731 h 261937"/>
                <a:gd name="connsiteX3" fmla="*/ 128587 w 294981"/>
                <a:gd name="connsiteY3" fmla="*/ 261937 h 261937"/>
                <a:gd name="connsiteX4" fmla="*/ 294981 w 294981"/>
                <a:gd name="connsiteY4" fmla="*/ 57248 h 261937"/>
                <a:gd name="connsiteX0" fmla="*/ 276128 w 276128"/>
                <a:gd name="connsiteY0" fmla="*/ 85529 h 261937"/>
                <a:gd name="connsiteX1" fmla="*/ 128587 w 276128"/>
                <a:gd name="connsiteY1" fmla="*/ 0 h 261937"/>
                <a:gd name="connsiteX2" fmla="*/ 0 w 276128"/>
                <a:gd name="connsiteY2" fmla="*/ 135731 h 261937"/>
                <a:gd name="connsiteX3" fmla="*/ 128587 w 276128"/>
                <a:gd name="connsiteY3" fmla="*/ 261937 h 261937"/>
                <a:gd name="connsiteX4" fmla="*/ 276128 w 276128"/>
                <a:gd name="connsiteY4" fmla="*/ 85529 h 261937"/>
                <a:gd name="connsiteX0" fmla="*/ 276128 w 276128"/>
                <a:gd name="connsiteY0" fmla="*/ 85529 h 299644"/>
                <a:gd name="connsiteX1" fmla="*/ 128587 w 276128"/>
                <a:gd name="connsiteY1" fmla="*/ 0 h 299644"/>
                <a:gd name="connsiteX2" fmla="*/ 0 w 276128"/>
                <a:gd name="connsiteY2" fmla="*/ 135731 h 299644"/>
                <a:gd name="connsiteX3" fmla="*/ 156868 w 276128"/>
                <a:gd name="connsiteY3" fmla="*/ 299644 h 299644"/>
                <a:gd name="connsiteX4" fmla="*/ 276128 w 276128"/>
                <a:gd name="connsiteY4" fmla="*/ 85529 h 299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128" h="299644">
                  <a:moveTo>
                    <a:pt x="276128" y="85529"/>
                  </a:moveTo>
                  <a:lnTo>
                    <a:pt x="128587" y="0"/>
                  </a:lnTo>
                  <a:lnTo>
                    <a:pt x="0" y="135731"/>
                  </a:lnTo>
                  <a:lnTo>
                    <a:pt x="156868" y="299644"/>
                  </a:lnTo>
                  <a:lnTo>
                    <a:pt x="276128" y="8552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rot="20537577">
              <a:off x="4762007" y="4737158"/>
              <a:ext cx="439830" cy="64102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14138"/>
                <a:gd name="connsiteY0" fmla="*/ 68957 h 758442"/>
                <a:gd name="connsiteX1" fmla="*/ 193142 w 514138"/>
                <a:gd name="connsiteY1" fmla="*/ 0 h 758442"/>
                <a:gd name="connsiteX2" fmla="*/ 514138 w 514138"/>
                <a:gd name="connsiteY2" fmla="*/ 758442 h 758442"/>
                <a:gd name="connsiteX3" fmla="*/ 292631 w 514138"/>
                <a:gd name="connsiteY3" fmla="*/ 723581 h 758442"/>
                <a:gd name="connsiteX4" fmla="*/ 0 w 514138"/>
                <a:gd name="connsiteY4" fmla="*/ 68957 h 758442"/>
                <a:gd name="connsiteX0" fmla="*/ 0 w 514138"/>
                <a:gd name="connsiteY0" fmla="*/ 42016 h 731501"/>
                <a:gd name="connsiteX1" fmla="*/ 184540 w 514138"/>
                <a:gd name="connsiteY1" fmla="*/ 0 h 731501"/>
                <a:gd name="connsiteX2" fmla="*/ 514138 w 514138"/>
                <a:gd name="connsiteY2" fmla="*/ 731501 h 731501"/>
                <a:gd name="connsiteX3" fmla="*/ 292631 w 514138"/>
                <a:gd name="connsiteY3" fmla="*/ 696640 h 731501"/>
                <a:gd name="connsiteX4" fmla="*/ 0 w 514138"/>
                <a:gd name="connsiteY4" fmla="*/ 42016 h 731501"/>
                <a:gd name="connsiteX0" fmla="*/ 0 w 495421"/>
                <a:gd name="connsiteY0" fmla="*/ 107366 h 731501"/>
                <a:gd name="connsiteX1" fmla="*/ 165823 w 495421"/>
                <a:gd name="connsiteY1" fmla="*/ 0 h 731501"/>
                <a:gd name="connsiteX2" fmla="*/ 495421 w 495421"/>
                <a:gd name="connsiteY2" fmla="*/ 731501 h 731501"/>
                <a:gd name="connsiteX3" fmla="*/ 273914 w 495421"/>
                <a:gd name="connsiteY3" fmla="*/ 696640 h 731501"/>
                <a:gd name="connsiteX4" fmla="*/ 0 w 495421"/>
                <a:gd name="connsiteY4" fmla="*/ 107366 h 731501"/>
                <a:gd name="connsiteX0" fmla="*/ 0 w 501913"/>
                <a:gd name="connsiteY0" fmla="*/ 65712 h 731501"/>
                <a:gd name="connsiteX1" fmla="*/ 172315 w 501913"/>
                <a:gd name="connsiteY1" fmla="*/ 0 h 731501"/>
                <a:gd name="connsiteX2" fmla="*/ 501913 w 501913"/>
                <a:gd name="connsiteY2" fmla="*/ 731501 h 731501"/>
                <a:gd name="connsiteX3" fmla="*/ 280406 w 501913"/>
                <a:gd name="connsiteY3" fmla="*/ 696640 h 731501"/>
                <a:gd name="connsiteX4" fmla="*/ 0 w 501913"/>
                <a:gd name="connsiteY4" fmla="*/ 65712 h 731501"/>
                <a:gd name="connsiteX0" fmla="*/ 0 w 501913"/>
                <a:gd name="connsiteY0" fmla="*/ 65712 h 731501"/>
                <a:gd name="connsiteX1" fmla="*/ 172315 w 501913"/>
                <a:gd name="connsiteY1" fmla="*/ 0 h 731501"/>
                <a:gd name="connsiteX2" fmla="*/ 501913 w 501913"/>
                <a:gd name="connsiteY2" fmla="*/ 731501 h 731501"/>
                <a:gd name="connsiteX3" fmla="*/ 244486 w 501913"/>
                <a:gd name="connsiteY3" fmla="*/ 685171 h 731501"/>
                <a:gd name="connsiteX4" fmla="*/ 0 w 501913"/>
                <a:gd name="connsiteY4" fmla="*/ 65712 h 731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913" h="731501">
                  <a:moveTo>
                    <a:pt x="0" y="65712"/>
                  </a:moveTo>
                  <a:lnTo>
                    <a:pt x="172315" y="0"/>
                  </a:lnTo>
                  <a:lnTo>
                    <a:pt x="501913" y="731501"/>
                  </a:lnTo>
                  <a:lnTo>
                    <a:pt x="244486" y="685171"/>
                  </a:lnTo>
                  <a:lnTo>
                    <a:pt x="0" y="6571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rot="20658193">
              <a:off x="4991585" y="4742731"/>
              <a:ext cx="455402" cy="65880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21106"/>
                <a:gd name="connsiteY0" fmla="*/ 47751 h 751794"/>
                <a:gd name="connsiteX1" fmla="*/ 166579 w 521106"/>
                <a:gd name="connsiteY1" fmla="*/ 0 h 751794"/>
                <a:gd name="connsiteX2" fmla="*/ 521106 w 521106"/>
                <a:gd name="connsiteY2" fmla="*/ 751794 h 751794"/>
                <a:gd name="connsiteX3" fmla="*/ 289860 w 521106"/>
                <a:gd name="connsiteY3" fmla="*/ 692336 h 751794"/>
                <a:gd name="connsiteX4" fmla="*/ 0 w 521106"/>
                <a:gd name="connsiteY4" fmla="*/ 47751 h 751794"/>
                <a:gd name="connsiteX0" fmla="*/ 0 w 519682"/>
                <a:gd name="connsiteY0" fmla="*/ 77527 h 751794"/>
                <a:gd name="connsiteX1" fmla="*/ 165155 w 519682"/>
                <a:gd name="connsiteY1" fmla="*/ 0 h 751794"/>
                <a:gd name="connsiteX2" fmla="*/ 519682 w 519682"/>
                <a:gd name="connsiteY2" fmla="*/ 751794 h 751794"/>
                <a:gd name="connsiteX3" fmla="*/ 288436 w 519682"/>
                <a:gd name="connsiteY3" fmla="*/ 692336 h 751794"/>
                <a:gd name="connsiteX4" fmla="*/ 0 w 519682"/>
                <a:gd name="connsiteY4" fmla="*/ 77527 h 75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682" h="751794">
                  <a:moveTo>
                    <a:pt x="0" y="77527"/>
                  </a:moveTo>
                  <a:lnTo>
                    <a:pt x="165155" y="0"/>
                  </a:lnTo>
                  <a:lnTo>
                    <a:pt x="519682" y="751794"/>
                  </a:lnTo>
                  <a:lnTo>
                    <a:pt x="288436" y="692336"/>
                  </a:lnTo>
                  <a:lnTo>
                    <a:pt x="0" y="7752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rot="20526066">
              <a:off x="5193263" y="4741721"/>
              <a:ext cx="431817" cy="59672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520839"/>
                <a:gd name="connsiteY0" fmla="*/ 104338 h 783535"/>
                <a:gd name="connsiteX1" fmla="*/ 117320 w 520839"/>
                <a:gd name="connsiteY1" fmla="*/ 0 h 783535"/>
                <a:gd name="connsiteX2" fmla="*/ 520839 w 520839"/>
                <a:gd name="connsiteY2" fmla="*/ 783535 h 783535"/>
                <a:gd name="connsiteX3" fmla="*/ 305552 w 520839"/>
                <a:gd name="connsiteY3" fmla="*/ 782448 h 783535"/>
                <a:gd name="connsiteX4" fmla="*/ 0 w 520839"/>
                <a:gd name="connsiteY4" fmla="*/ 104338 h 783535"/>
                <a:gd name="connsiteX0" fmla="*/ 0 w 520839"/>
                <a:gd name="connsiteY0" fmla="*/ 36028 h 715225"/>
                <a:gd name="connsiteX1" fmla="*/ 144790 w 520839"/>
                <a:gd name="connsiteY1" fmla="*/ 0 h 715225"/>
                <a:gd name="connsiteX2" fmla="*/ 520839 w 520839"/>
                <a:gd name="connsiteY2" fmla="*/ 715225 h 715225"/>
                <a:gd name="connsiteX3" fmla="*/ 305552 w 520839"/>
                <a:gd name="connsiteY3" fmla="*/ 714138 h 715225"/>
                <a:gd name="connsiteX4" fmla="*/ 0 w 520839"/>
                <a:gd name="connsiteY4" fmla="*/ 36028 h 715225"/>
                <a:gd name="connsiteX0" fmla="*/ 0 w 520839"/>
                <a:gd name="connsiteY0" fmla="*/ 36028 h 715225"/>
                <a:gd name="connsiteX1" fmla="*/ 144790 w 520839"/>
                <a:gd name="connsiteY1" fmla="*/ 0 h 715225"/>
                <a:gd name="connsiteX2" fmla="*/ 520839 w 520839"/>
                <a:gd name="connsiteY2" fmla="*/ 715225 h 715225"/>
                <a:gd name="connsiteX3" fmla="*/ 275464 w 520839"/>
                <a:gd name="connsiteY3" fmla="*/ 684608 h 715225"/>
                <a:gd name="connsiteX4" fmla="*/ 0 w 520839"/>
                <a:gd name="connsiteY4" fmla="*/ 36028 h 715225"/>
                <a:gd name="connsiteX0" fmla="*/ 0 w 445619"/>
                <a:gd name="connsiteY0" fmla="*/ 36028 h 684608"/>
                <a:gd name="connsiteX1" fmla="*/ 144790 w 445619"/>
                <a:gd name="connsiteY1" fmla="*/ 0 h 684608"/>
                <a:gd name="connsiteX2" fmla="*/ 445619 w 445619"/>
                <a:gd name="connsiteY2" fmla="*/ 641400 h 684608"/>
                <a:gd name="connsiteX3" fmla="*/ 275464 w 445619"/>
                <a:gd name="connsiteY3" fmla="*/ 684608 h 684608"/>
                <a:gd name="connsiteX4" fmla="*/ 0 w 445619"/>
                <a:gd name="connsiteY4" fmla="*/ 36028 h 684608"/>
                <a:gd name="connsiteX0" fmla="*/ 0 w 487575"/>
                <a:gd name="connsiteY0" fmla="*/ 36028 h 684608"/>
                <a:gd name="connsiteX1" fmla="*/ 144790 w 487575"/>
                <a:gd name="connsiteY1" fmla="*/ 0 h 684608"/>
                <a:gd name="connsiteX2" fmla="*/ 487575 w 487575"/>
                <a:gd name="connsiteY2" fmla="*/ 664857 h 684608"/>
                <a:gd name="connsiteX3" fmla="*/ 275464 w 487575"/>
                <a:gd name="connsiteY3" fmla="*/ 684608 h 684608"/>
                <a:gd name="connsiteX4" fmla="*/ 0 w 487575"/>
                <a:gd name="connsiteY4" fmla="*/ 36028 h 684608"/>
                <a:gd name="connsiteX0" fmla="*/ 0 w 492768"/>
                <a:gd name="connsiteY0" fmla="*/ 44360 h 684608"/>
                <a:gd name="connsiteX1" fmla="*/ 149983 w 492768"/>
                <a:gd name="connsiteY1" fmla="*/ 0 h 684608"/>
                <a:gd name="connsiteX2" fmla="*/ 492768 w 492768"/>
                <a:gd name="connsiteY2" fmla="*/ 664857 h 684608"/>
                <a:gd name="connsiteX3" fmla="*/ 280657 w 492768"/>
                <a:gd name="connsiteY3" fmla="*/ 684608 h 684608"/>
                <a:gd name="connsiteX4" fmla="*/ 0 w 492768"/>
                <a:gd name="connsiteY4" fmla="*/ 44360 h 684608"/>
                <a:gd name="connsiteX0" fmla="*/ 0 w 492768"/>
                <a:gd name="connsiteY0" fmla="*/ 44360 h 680949"/>
                <a:gd name="connsiteX1" fmla="*/ 149983 w 492768"/>
                <a:gd name="connsiteY1" fmla="*/ 0 h 680949"/>
                <a:gd name="connsiteX2" fmla="*/ 492768 w 492768"/>
                <a:gd name="connsiteY2" fmla="*/ 664857 h 680949"/>
                <a:gd name="connsiteX3" fmla="*/ 269327 w 492768"/>
                <a:gd name="connsiteY3" fmla="*/ 680949 h 680949"/>
                <a:gd name="connsiteX4" fmla="*/ 0 w 492768"/>
                <a:gd name="connsiteY4" fmla="*/ 44360 h 680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768" h="680949">
                  <a:moveTo>
                    <a:pt x="0" y="44360"/>
                  </a:moveTo>
                  <a:lnTo>
                    <a:pt x="149983" y="0"/>
                  </a:lnTo>
                  <a:lnTo>
                    <a:pt x="492768" y="664857"/>
                  </a:lnTo>
                  <a:lnTo>
                    <a:pt x="269327" y="680949"/>
                  </a:lnTo>
                  <a:lnTo>
                    <a:pt x="0" y="4436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a:off x="2297859" y="4914738"/>
              <a:ext cx="479943" cy="997447"/>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7688 w 547688"/>
                <a:gd name="connsiteY0" fmla="*/ 28575 h 1138238"/>
                <a:gd name="connsiteX1" fmla="*/ 385763 w 547688"/>
                <a:gd name="connsiteY1" fmla="*/ 0 h 1138238"/>
                <a:gd name="connsiteX2" fmla="*/ 0 w 547688"/>
                <a:gd name="connsiteY2" fmla="*/ 1138238 h 1138238"/>
                <a:gd name="connsiteX3" fmla="*/ 166688 w 547688"/>
                <a:gd name="connsiteY3" fmla="*/ 1085850 h 1138238"/>
                <a:gd name="connsiteX4" fmla="*/ 547688 w 547688"/>
                <a:gd name="connsiteY4" fmla="*/ 28575 h 113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688" h="1138238">
                  <a:moveTo>
                    <a:pt x="547688" y="28575"/>
                  </a:moveTo>
                  <a:lnTo>
                    <a:pt x="385763" y="0"/>
                  </a:lnTo>
                  <a:lnTo>
                    <a:pt x="0" y="1138238"/>
                  </a:lnTo>
                  <a:lnTo>
                    <a:pt x="166688" y="1085850"/>
                  </a:lnTo>
                  <a:lnTo>
                    <a:pt x="547688"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a:off x="2190140" y="4871084"/>
              <a:ext cx="465335" cy="1036736"/>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52450 w 552450"/>
                <a:gd name="connsiteY0" fmla="*/ 0 h 1152819"/>
                <a:gd name="connsiteX1" fmla="*/ 352425 w 552450"/>
                <a:gd name="connsiteY1" fmla="*/ 9525 h 1152819"/>
                <a:gd name="connsiteX2" fmla="*/ 0 w 552450"/>
                <a:gd name="connsiteY2" fmla="*/ 981075 h 1152819"/>
                <a:gd name="connsiteX3" fmla="*/ 124022 w 552450"/>
                <a:gd name="connsiteY3" fmla="*/ 1152819 h 1152819"/>
                <a:gd name="connsiteX4" fmla="*/ 552450 w 552450"/>
                <a:gd name="connsiteY4" fmla="*/ 0 h 1152819"/>
                <a:gd name="connsiteX0" fmla="*/ 552450 w 552450"/>
                <a:gd name="connsiteY0" fmla="*/ 0 h 1138531"/>
                <a:gd name="connsiteX1" fmla="*/ 352425 w 552450"/>
                <a:gd name="connsiteY1" fmla="*/ 9525 h 1138531"/>
                <a:gd name="connsiteX2" fmla="*/ 0 w 552450"/>
                <a:gd name="connsiteY2" fmla="*/ 981075 h 1138531"/>
                <a:gd name="connsiteX3" fmla="*/ 162122 w 552450"/>
                <a:gd name="connsiteY3" fmla="*/ 1138531 h 1138531"/>
                <a:gd name="connsiteX4" fmla="*/ 552450 w 552450"/>
                <a:gd name="connsiteY4" fmla="*/ 0 h 1138531"/>
                <a:gd name="connsiteX0" fmla="*/ 552450 w 552450"/>
                <a:gd name="connsiteY0" fmla="*/ 0 h 1149735"/>
                <a:gd name="connsiteX1" fmla="*/ 352425 w 552450"/>
                <a:gd name="connsiteY1" fmla="*/ 9525 h 1149735"/>
                <a:gd name="connsiteX2" fmla="*/ 0 w 552450"/>
                <a:gd name="connsiteY2" fmla="*/ 981075 h 1149735"/>
                <a:gd name="connsiteX3" fmla="*/ 99191 w 552450"/>
                <a:gd name="connsiteY3" fmla="*/ 1149735 h 1149735"/>
                <a:gd name="connsiteX4" fmla="*/ 162122 w 552450"/>
                <a:gd name="connsiteY4" fmla="*/ 1138531 h 1149735"/>
                <a:gd name="connsiteX5" fmla="*/ 552450 w 552450"/>
                <a:gd name="connsiteY5" fmla="*/ 0 h 1149735"/>
                <a:gd name="connsiteX0" fmla="*/ 540543 w 540543"/>
                <a:gd name="connsiteY0" fmla="*/ 0 h 1149735"/>
                <a:gd name="connsiteX1" fmla="*/ 340518 w 540543"/>
                <a:gd name="connsiteY1" fmla="*/ 9525 h 1149735"/>
                <a:gd name="connsiteX2" fmla="*/ 0 w 540543"/>
                <a:gd name="connsiteY2" fmla="*/ 978694 h 1149735"/>
                <a:gd name="connsiteX3" fmla="*/ 87284 w 540543"/>
                <a:gd name="connsiteY3" fmla="*/ 1149735 h 1149735"/>
                <a:gd name="connsiteX4" fmla="*/ 150215 w 540543"/>
                <a:gd name="connsiteY4" fmla="*/ 1138531 h 1149735"/>
                <a:gd name="connsiteX5" fmla="*/ 540543 w 540543"/>
                <a:gd name="connsiteY5" fmla="*/ 0 h 1149735"/>
                <a:gd name="connsiteX0" fmla="*/ 540543 w 540543"/>
                <a:gd name="connsiteY0" fmla="*/ 0 h 1183073"/>
                <a:gd name="connsiteX1" fmla="*/ 340518 w 540543"/>
                <a:gd name="connsiteY1" fmla="*/ 9525 h 1183073"/>
                <a:gd name="connsiteX2" fmla="*/ 0 w 540543"/>
                <a:gd name="connsiteY2" fmla="*/ 978694 h 1183073"/>
                <a:gd name="connsiteX3" fmla="*/ 103953 w 540543"/>
                <a:gd name="connsiteY3" fmla="*/ 1183073 h 1183073"/>
                <a:gd name="connsiteX4" fmla="*/ 150215 w 540543"/>
                <a:gd name="connsiteY4" fmla="*/ 1138531 h 1183073"/>
                <a:gd name="connsiteX5" fmla="*/ 540543 w 540543"/>
                <a:gd name="connsiteY5" fmla="*/ 0 h 1183073"/>
                <a:gd name="connsiteX0" fmla="*/ 540543 w 540543"/>
                <a:gd name="connsiteY0" fmla="*/ 0 h 1183073"/>
                <a:gd name="connsiteX1" fmla="*/ 340518 w 540543"/>
                <a:gd name="connsiteY1" fmla="*/ 9525 h 1183073"/>
                <a:gd name="connsiteX2" fmla="*/ 0 w 540543"/>
                <a:gd name="connsiteY2" fmla="*/ 978694 h 1183073"/>
                <a:gd name="connsiteX3" fmla="*/ 103953 w 540543"/>
                <a:gd name="connsiteY3" fmla="*/ 1183073 h 1183073"/>
                <a:gd name="connsiteX4" fmla="*/ 154978 w 540543"/>
                <a:gd name="connsiteY4" fmla="*/ 1145675 h 1183073"/>
                <a:gd name="connsiteX5" fmla="*/ 540543 w 540543"/>
                <a:gd name="connsiteY5" fmla="*/ 0 h 1183073"/>
                <a:gd name="connsiteX0" fmla="*/ 531018 w 531018"/>
                <a:gd name="connsiteY0" fmla="*/ 0 h 1183073"/>
                <a:gd name="connsiteX1" fmla="*/ 330993 w 531018"/>
                <a:gd name="connsiteY1" fmla="*/ 9525 h 1183073"/>
                <a:gd name="connsiteX2" fmla="*/ 0 w 531018"/>
                <a:gd name="connsiteY2" fmla="*/ 971550 h 1183073"/>
                <a:gd name="connsiteX3" fmla="*/ 94428 w 531018"/>
                <a:gd name="connsiteY3" fmla="*/ 1183073 h 1183073"/>
                <a:gd name="connsiteX4" fmla="*/ 145453 w 531018"/>
                <a:gd name="connsiteY4" fmla="*/ 1145675 h 1183073"/>
                <a:gd name="connsiteX5" fmla="*/ 531018 w 531018"/>
                <a:gd name="connsiteY5" fmla="*/ 0 h 1183073"/>
                <a:gd name="connsiteX0" fmla="*/ 531018 w 531018"/>
                <a:gd name="connsiteY0" fmla="*/ 0 h 1183073"/>
                <a:gd name="connsiteX1" fmla="*/ 330993 w 531018"/>
                <a:gd name="connsiteY1" fmla="*/ 9525 h 1183073"/>
                <a:gd name="connsiteX2" fmla="*/ 0 w 531018"/>
                <a:gd name="connsiteY2" fmla="*/ 971550 h 1183073"/>
                <a:gd name="connsiteX3" fmla="*/ 94428 w 531018"/>
                <a:gd name="connsiteY3" fmla="*/ 1183073 h 1183073"/>
                <a:gd name="connsiteX4" fmla="*/ 145453 w 531018"/>
                <a:gd name="connsiteY4" fmla="*/ 1145675 h 1183073"/>
                <a:gd name="connsiteX5" fmla="*/ 531018 w 531018"/>
                <a:gd name="connsiteY5" fmla="*/ 0 h 118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018" h="1183073">
                  <a:moveTo>
                    <a:pt x="531018" y="0"/>
                  </a:moveTo>
                  <a:lnTo>
                    <a:pt x="330993" y="9525"/>
                  </a:lnTo>
                  <a:lnTo>
                    <a:pt x="0" y="971550"/>
                  </a:lnTo>
                  <a:cubicBezTo>
                    <a:pt x="29889" y="1023007"/>
                    <a:pt x="69302" y="1157809"/>
                    <a:pt x="94428" y="1183073"/>
                  </a:cubicBezTo>
                  <a:lnTo>
                    <a:pt x="145453" y="1145675"/>
                  </a:lnTo>
                  <a:lnTo>
                    <a:pt x="531018"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7" name="Freeform 26"/>
            <p:cNvSpPr/>
            <p:nvPr/>
          </p:nvSpPr>
          <p:spPr>
            <a:xfrm rot="20512301">
              <a:off x="5369923" y="4743035"/>
              <a:ext cx="442938" cy="54034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22122"/>
                <a:gd name="connsiteY0" fmla="*/ 55264 h 661090"/>
                <a:gd name="connsiteX1" fmla="*/ 164753 w 522122"/>
                <a:gd name="connsiteY1" fmla="*/ 0 h 661090"/>
                <a:gd name="connsiteX2" fmla="*/ 522122 w 522122"/>
                <a:gd name="connsiteY2" fmla="*/ 649664 h 661090"/>
                <a:gd name="connsiteX3" fmla="*/ 311827 w 522122"/>
                <a:gd name="connsiteY3" fmla="*/ 661090 h 661090"/>
                <a:gd name="connsiteX4" fmla="*/ 0 w 522122"/>
                <a:gd name="connsiteY4" fmla="*/ 55264 h 661090"/>
                <a:gd name="connsiteX0" fmla="*/ 0 w 522122"/>
                <a:gd name="connsiteY0" fmla="*/ 10788 h 616614"/>
                <a:gd name="connsiteX1" fmla="*/ 209707 w 522122"/>
                <a:gd name="connsiteY1" fmla="*/ 0 h 616614"/>
                <a:gd name="connsiteX2" fmla="*/ 522122 w 522122"/>
                <a:gd name="connsiteY2" fmla="*/ 605188 h 616614"/>
                <a:gd name="connsiteX3" fmla="*/ 311827 w 522122"/>
                <a:gd name="connsiteY3" fmla="*/ 616614 h 616614"/>
                <a:gd name="connsiteX4" fmla="*/ 0 w 522122"/>
                <a:gd name="connsiteY4" fmla="*/ 10788 h 616614"/>
                <a:gd name="connsiteX0" fmla="*/ 0 w 503277"/>
                <a:gd name="connsiteY0" fmla="*/ 14453 h 616614"/>
                <a:gd name="connsiteX1" fmla="*/ 190862 w 503277"/>
                <a:gd name="connsiteY1" fmla="*/ 0 h 616614"/>
                <a:gd name="connsiteX2" fmla="*/ 503277 w 503277"/>
                <a:gd name="connsiteY2" fmla="*/ 605188 h 616614"/>
                <a:gd name="connsiteX3" fmla="*/ 292982 w 503277"/>
                <a:gd name="connsiteY3" fmla="*/ 616614 h 616614"/>
                <a:gd name="connsiteX4" fmla="*/ 0 w 503277"/>
                <a:gd name="connsiteY4" fmla="*/ 14453 h 616614"/>
                <a:gd name="connsiteX0" fmla="*/ 0 w 505459"/>
                <a:gd name="connsiteY0" fmla="*/ 28771 h 616614"/>
                <a:gd name="connsiteX1" fmla="*/ 193044 w 505459"/>
                <a:gd name="connsiteY1" fmla="*/ 0 h 616614"/>
                <a:gd name="connsiteX2" fmla="*/ 505459 w 505459"/>
                <a:gd name="connsiteY2" fmla="*/ 605188 h 616614"/>
                <a:gd name="connsiteX3" fmla="*/ 295164 w 505459"/>
                <a:gd name="connsiteY3" fmla="*/ 616614 h 616614"/>
                <a:gd name="connsiteX4" fmla="*/ 0 w 505459"/>
                <a:gd name="connsiteY4" fmla="*/ 28771 h 616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459" h="616614">
                  <a:moveTo>
                    <a:pt x="0" y="28771"/>
                  </a:moveTo>
                  <a:lnTo>
                    <a:pt x="193044" y="0"/>
                  </a:lnTo>
                  <a:lnTo>
                    <a:pt x="505459" y="605188"/>
                  </a:lnTo>
                  <a:lnTo>
                    <a:pt x="295164" y="616614"/>
                  </a:lnTo>
                  <a:lnTo>
                    <a:pt x="0" y="2877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8" name="Freeform 27"/>
            <p:cNvSpPr/>
            <p:nvPr/>
          </p:nvSpPr>
          <p:spPr>
            <a:xfrm rot="20448178">
              <a:off x="5583385" y="4751699"/>
              <a:ext cx="402913" cy="42286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66048"/>
                <a:gd name="connsiteY0" fmla="*/ 59819 h 533446"/>
                <a:gd name="connsiteX1" fmla="*/ 198583 w 466048"/>
                <a:gd name="connsiteY1" fmla="*/ 0 h 533446"/>
                <a:gd name="connsiteX2" fmla="*/ 466048 w 466048"/>
                <a:gd name="connsiteY2" fmla="*/ 496995 h 533446"/>
                <a:gd name="connsiteX3" fmla="*/ 265734 w 466048"/>
                <a:gd name="connsiteY3" fmla="*/ 533446 h 533446"/>
                <a:gd name="connsiteX4" fmla="*/ 0 w 466048"/>
                <a:gd name="connsiteY4" fmla="*/ 59819 h 533446"/>
                <a:gd name="connsiteX0" fmla="*/ 0 w 466048"/>
                <a:gd name="connsiteY0" fmla="*/ 0 h 473627"/>
                <a:gd name="connsiteX1" fmla="*/ 206693 w 466048"/>
                <a:gd name="connsiteY1" fmla="*/ 2896 h 473627"/>
                <a:gd name="connsiteX2" fmla="*/ 466048 w 466048"/>
                <a:gd name="connsiteY2" fmla="*/ 437176 h 473627"/>
                <a:gd name="connsiteX3" fmla="*/ 265734 w 466048"/>
                <a:gd name="connsiteY3" fmla="*/ 473627 h 473627"/>
                <a:gd name="connsiteX4" fmla="*/ 0 w 466048"/>
                <a:gd name="connsiteY4" fmla="*/ 0 h 473627"/>
                <a:gd name="connsiteX0" fmla="*/ 0 w 466048"/>
                <a:gd name="connsiteY0" fmla="*/ 0 h 485454"/>
                <a:gd name="connsiteX1" fmla="*/ 206693 w 466048"/>
                <a:gd name="connsiteY1" fmla="*/ 2896 h 485454"/>
                <a:gd name="connsiteX2" fmla="*/ 466048 w 466048"/>
                <a:gd name="connsiteY2" fmla="*/ 437176 h 485454"/>
                <a:gd name="connsiteX3" fmla="*/ 249008 w 466048"/>
                <a:gd name="connsiteY3" fmla="*/ 485454 h 485454"/>
                <a:gd name="connsiteX4" fmla="*/ 0 w 466048"/>
                <a:gd name="connsiteY4" fmla="*/ 0 h 485454"/>
                <a:gd name="connsiteX0" fmla="*/ 0 w 445226"/>
                <a:gd name="connsiteY0" fmla="*/ 16961 h 482558"/>
                <a:gd name="connsiteX1" fmla="*/ 185871 w 445226"/>
                <a:gd name="connsiteY1" fmla="*/ 0 h 482558"/>
                <a:gd name="connsiteX2" fmla="*/ 445226 w 445226"/>
                <a:gd name="connsiteY2" fmla="*/ 434280 h 482558"/>
                <a:gd name="connsiteX3" fmla="*/ 228186 w 445226"/>
                <a:gd name="connsiteY3" fmla="*/ 482558 h 482558"/>
                <a:gd name="connsiteX4" fmla="*/ 0 w 445226"/>
                <a:gd name="connsiteY4" fmla="*/ 16961 h 482558"/>
                <a:gd name="connsiteX0" fmla="*/ 0 w 459785"/>
                <a:gd name="connsiteY0" fmla="*/ 16961 h 482558"/>
                <a:gd name="connsiteX1" fmla="*/ 185871 w 459785"/>
                <a:gd name="connsiteY1" fmla="*/ 0 h 482558"/>
                <a:gd name="connsiteX2" fmla="*/ 459785 w 459785"/>
                <a:gd name="connsiteY2" fmla="*/ 472128 h 482558"/>
                <a:gd name="connsiteX3" fmla="*/ 228186 w 459785"/>
                <a:gd name="connsiteY3" fmla="*/ 482558 h 482558"/>
                <a:gd name="connsiteX4" fmla="*/ 0 w 459785"/>
                <a:gd name="connsiteY4" fmla="*/ 16961 h 482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785" h="482558">
                  <a:moveTo>
                    <a:pt x="0" y="16961"/>
                  </a:moveTo>
                  <a:lnTo>
                    <a:pt x="185871" y="0"/>
                  </a:lnTo>
                  <a:lnTo>
                    <a:pt x="459785" y="472128"/>
                  </a:lnTo>
                  <a:lnTo>
                    <a:pt x="228186" y="482558"/>
                  </a:lnTo>
                  <a:lnTo>
                    <a:pt x="0" y="1696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Freeform 28"/>
            <p:cNvSpPr/>
            <p:nvPr/>
          </p:nvSpPr>
          <p:spPr>
            <a:xfrm rot="20378253">
              <a:off x="5820182" y="4765043"/>
              <a:ext cx="367476" cy="34498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46456"/>
                <a:gd name="connsiteY0" fmla="*/ 71685 h 465897"/>
                <a:gd name="connsiteX1" fmla="*/ 203946 w 446456"/>
                <a:gd name="connsiteY1" fmla="*/ 0 h 465897"/>
                <a:gd name="connsiteX2" fmla="*/ 446456 w 446456"/>
                <a:gd name="connsiteY2" fmla="*/ 434437 h 465897"/>
                <a:gd name="connsiteX3" fmla="*/ 258654 w 446456"/>
                <a:gd name="connsiteY3" fmla="*/ 465897 h 465897"/>
                <a:gd name="connsiteX4" fmla="*/ 0 w 446456"/>
                <a:gd name="connsiteY4" fmla="*/ 71685 h 465897"/>
                <a:gd name="connsiteX0" fmla="*/ 0 w 446456"/>
                <a:gd name="connsiteY0" fmla="*/ 38612 h 432824"/>
                <a:gd name="connsiteX1" fmla="*/ 211781 w 446456"/>
                <a:gd name="connsiteY1" fmla="*/ 0 h 432824"/>
                <a:gd name="connsiteX2" fmla="*/ 446456 w 446456"/>
                <a:gd name="connsiteY2" fmla="*/ 401364 h 432824"/>
                <a:gd name="connsiteX3" fmla="*/ 258654 w 446456"/>
                <a:gd name="connsiteY3" fmla="*/ 432824 h 432824"/>
                <a:gd name="connsiteX4" fmla="*/ 0 w 446456"/>
                <a:gd name="connsiteY4" fmla="*/ 38612 h 432824"/>
                <a:gd name="connsiteX0" fmla="*/ 0 w 426365"/>
                <a:gd name="connsiteY0" fmla="*/ 46069 h 432824"/>
                <a:gd name="connsiteX1" fmla="*/ 191690 w 426365"/>
                <a:gd name="connsiteY1" fmla="*/ 0 h 432824"/>
                <a:gd name="connsiteX2" fmla="*/ 426365 w 426365"/>
                <a:gd name="connsiteY2" fmla="*/ 401364 h 432824"/>
                <a:gd name="connsiteX3" fmla="*/ 238563 w 426365"/>
                <a:gd name="connsiteY3" fmla="*/ 432824 h 432824"/>
                <a:gd name="connsiteX4" fmla="*/ 0 w 426365"/>
                <a:gd name="connsiteY4" fmla="*/ 46069 h 432824"/>
                <a:gd name="connsiteX0" fmla="*/ 0 w 426365"/>
                <a:gd name="connsiteY0" fmla="*/ 14631 h 401386"/>
                <a:gd name="connsiteX1" fmla="*/ 207962 w 426365"/>
                <a:gd name="connsiteY1" fmla="*/ 0 h 401386"/>
                <a:gd name="connsiteX2" fmla="*/ 426365 w 426365"/>
                <a:gd name="connsiteY2" fmla="*/ 369926 h 401386"/>
                <a:gd name="connsiteX3" fmla="*/ 238563 w 426365"/>
                <a:gd name="connsiteY3" fmla="*/ 401386 h 401386"/>
                <a:gd name="connsiteX4" fmla="*/ 0 w 426365"/>
                <a:gd name="connsiteY4" fmla="*/ 14631 h 401386"/>
                <a:gd name="connsiteX0" fmla="*/ 0 w 419346"/>
                <a:gd name="connsiteY0" fmla="*/ 29937 h 401386"/>
                <a:gd name="connsiteX1" fmla="*/ 200943 w 419346"/>
                <a:gd name="connsiteY1" fmla="*/ 0 h 401386"/>
                <a:gd name="connsiteX2" fmla="*/ 419346 w 419346"/>
                <a:gd name="connsiteY2" fmla="*/ 369926 h 401386"/>
                <a:gd name="connsiteX3" fmla="*/ 231544 w 419346"/>
                <a:gd name="connsiteY3" fmla="*/ 401386 h 401386"/>
                <a:gd name="connsiteX4" fmla="*/ 0 w 419346"/>
                <a:gd name="connsiteY4" fmla="*/ 29937 h 401386"/>
                <a:gd name="connsiteX0" fmla="*/ 0 w 419346"/>
                <a:gd name="connsiteY0" fmla="*/ 29937 h 393675"/>
                <a:gd name="connsiteX1" fmla="*/ 200943 w 419346"/>
                <a:gd name="connsiteY1" fmla="*/ 0 h 393675"/>
                <a:gd name="connsiteX2" fmla="*/ 419346 w 419346"/>
                <a:gd name="connsiteY2" fmla="*/ 369926 h 393675"/>
                <a:gd name="connsiteX3" fmla="*/ 203927 w 419346"/>
                <a:gd name="connsiteY3" fmla="*/ 393675 h 393675"/>
                <a:gd name="connsiteX4" fmla="*/ 0 w 419346"/>
                <a:gd name="connsiteY4" fmla="*/ 29937 h 393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46" h="393675">
                  <a:moveTo>
                    <a:pt x="0" y="29937"/>
                  </a:moveTo>
                  <a:lnTo>
                    <a:pt x="200943" y="0"/>
                  </a:lnTo>
                  <a:lnTo>
                    <a:pt x="419346" y="369926"/>
                  </a:lnTo>
                  <a:lnTo>
                    <a:pt x="203927" y="393675"/>
                  </a:lnTo>
                  <a:lnTo>
                    <a:pt x="0" y="2993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a:off x="6360843" y="4778300"/>
              <a:ext cx="308833" cy="396474"/>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4762 h 433387"/>
                <a:gd name="connsiteX1" fmla="*/ 157162 w 371475"/>
                <a:gd name="connsiteY1" fmla="*/ 0 h 433387"/>
                <a:gd name="connsiteX2" fmla="*/ 0 w 371475"/>
                <a:gd name="connsiteY2" fmla="*/ 366712 h 433387"/>
                <a:gd name="connsiteX3" fmla="*/ 209550 w 371475"/>
                <a:gd name="connsiteY3" fmla="*/ 433387 h 433387"/>
                <a:gd name="connsiteX4" fmla="*/ 371475 w 371475"/>
                <a:gd name="connsiteY4" fmla="*/ 4762 h 433387"/>
                <a:gd name="connsiteX0" fmla="*/ 352425 w 352425"/>
                <a:gd name="connsiteY0" fmla="*/ 28574 h 433387"/>
                <a:gd name="connsiteX1" fmla="*/ 157162 w 352425"/>
                <a:gd name="connsiteY1" fmla="*/ 0 h 433387"/>
                <a:gd name="connsiteX2" fmla="*/ 0 w 352425"/>
                <a:gd name="connsiteY2" fmla="*/ 366712 h 433387"/>
                <a:gd name="connsiteX3" fmla="*/ 209550 w 352425"/>
                <a:gd name="connsiteY3" fmla="*/ 433387 h 433387"/>
                <a:gd name="connsiteX4" fmla="*/ 352425 w 352425"/>
                <a:gd name="connsiteY4" fmla="*/ 28574 h 433387"/>
                <a:gd name="connsiteX0" fmla="*/ 352425 w 352425"/>
                <a:gd name="connsiteY0" fmla="*/ 28574 h 452437"/>
                <a:gd name="connsiteX1" fmla="*/ 157162 w 352425"/>
                <a:gd name="connsiteY1" fmla="*/ 0 h 452437"/>
                <a:gd name="connsiteX2" fmla="*/ 0 w 352425"/>
                <a:gd name="connsiteY2" fmla="*/ 366712 h 452437"/>
                <a:gd name="connsiteX3" fmla="*/ 152400 w 352425"/>
                <a:gd name="connsiteY3" fmla="*/ 452437 h 452437"/>
                <a:gd name="connsiteX4" fmla="*/ 352425 w 352425"/>
                <a:gd name="connsiteY4" fmla="*/ 28574 h 45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425" h="452437">
                  <a:moveTo>
                    <a:pt x="352425" y="28574"/>
                  </a:moveTo>
                  <a:lnTo>
                    <a:pt x="157162" y="0"/>
                  </a:lnTo>
                  <a:lnTo>
                    <a:pt x="0" y="366712"/>
                  </a:lnTo>
                  <a:lnTo>
                    <a:pt x="152400" y="452437"/>
                  </a:lnTo>
                  <a:lnTo>
                    <a:pt x="352425" y="2857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a:off x="6494392" y="4769953"/>
              <a:ext cx="386041" cy="47368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104775 h 533400"/>
                <a:gd name="connsiteX1" fmla="*/ 190500 w 371475"/>
                <a:gd name="connsiteY1" fmla="*/ 0 h 533400"/>
                <a:gd name="connsiteX2" fmla="*/ 0 w 371475"/>
                <a:gd name="connsiteY2" fmla="*/ 466725 h 533400"/>
                <a:gd name="connsiteX3" fmla="*/ 209550 w 371475"/>
                <a:gd name="connsiteY3" fmla="*/ 533400 h 533400"/>
                <a:gd name="connsiteX4" fmla="*/ 371475 w 371475"/>
                <a:gd name="connsiteY4" fmla="*/ 104775 h 533400"/>
                <a:gd name="connsiteX0" fmla="*/ 409575 w 409575"/>
                <a:gd name="connsiteY0" fmla="*/ 19050 h 533400"/>
                <a:gd name="connsiteX1" fmla="*/ 190500 w 409575"/>
                <a:gd name="connsiteY1" fmla="*/ 0 h 533400"/>
                <a:gd name="connsiteX2" fmla="*/ 0 w 409575"/>
                <a:gd name="connsiteY2" fmla="*/ 466725 h 533400"/>
                <a:gd name="connsiteX3" fmla="*/ 209550 w 409575"/>
                <a:gd name="connsiteY3" fmla="*/ 533400 h 533400"/>
                <a:gd name="connsiteX4" fmla="*/ 409575 w 409575"/>
                <a:gd name="connsiteY4" fmla="*/ 19050 h 533400"/>
                <a:gd name="connsiteX0" fmla="*/ 390525 w 390525"/>
                <a:gd name="connsiteY0" fmla="*/ 66675 h 533400"/>
                <a:gd name="connsiteX1" fmla="*/ 190500 w 390525"/>
                <a:gd name="connsiteY1" fmla="*/ 0 h 533400"/>
                <a:gd name="connsiteX2" fmla="*/ 0 w 390525"/>
                <a:gd name="connsiteY2" fmla="*/ 466725 h 533400"/>
                <a:gd name="connsiteX3" fmla="*/ 209550 w 390525"/>
                <a:gd name="connsiteY3" fmla="*/ 533400 h 533400"/>
                <a:gd name="connsiteX4" fmla="*/ 390525 w 390525"/>
                <a:gd name="connsiteY4" fmla="*/ 66675 h 533400"/>
                <a:gd name="connsiteX0" fmla="*/ 390525 w 390525"/>
                <a:gd name="connsiteY0" fmla="*/ 85725 h 552450"/>
                <a:gd name="connsiteX1" fmla="*/ 228600 w 390525"/>
                <a:gd name="connsiteY1" fmla="*/ 0 h 552450"/>
                <a:gd name="connsiteX2" fmla="*/ 0 w 390525"/>
                <a:gd name="connsiteY2" fmla="*/ 485775 h 552450"/>
                <a:gd name="connsiteX3" fmla="*/ 209550 w 390525"/>
                <a:gd name="connsiteY3" fmla="*/ 552450 h 552450"/>
                <a:gd name="connsiteX4" fmla="*/ 390525 w 390525"/>
                <a:gd name="connsiteY4" fmla="*/ 85725 h 552450"/>
                <a:gd name="connsiteX0" fmla="*/ 419100 w 419100"/>
                <a:gd name="connsiteY0" fmla="*/ 47625 h 552450"/>
                <a:gd name="connsiteX1" fmla="*/ 228600 w 419100"/>
                <a:gd name="connsiteY1" fmla="*/ 0 h 552450"/>
                <a:gd name="connsiteX2" fmla="*/ 0 w 419100"/>
                <a:gd name="connsiteY2" fmla="*/ 485775 h 552450"/>
                <a:gd name="connsiteX3" fmla="*/ 209550 w 419100"/>
                <a:gd name="connsiteY3" fmla="*/ 552450 h 552450"/>
                <a:gd name="connsiteX4" fmla="*/ 419100 w 419100"/>
                <a:gd name="connsiteY4" fmla="*/ 47625 h 552450"/>
                <a:gd name="connsiteX0" fmla="*/ 440531 w 440531"/>
                <a:gd name="connsiteY0" fmla="*/ 73819 h 552450"/>
                <a:gd name="connsiteX1" fmla="*/ 228600 w 440531"/>
                <a:gd name="connsiteY1" fmla="*/ 0 h 552450"/>
                <a:gd name="connsiteX2" fmla="*/ 0 w 440531"/>
                <a:gd name="connsiteY2" fmla="*/ 485775 h 552450"/>
                <a:gd name="connsiteX3" fmla="*/ 209550 w 440531"/>
                <a:gd name="connsiteY3" fmla="*/ 552450 h 552450"/>
                <a:gd name="connsiteX4" fmla="*/ 440531 w 440531"/>
                <a:gd name="connsiteY4" fmla="*/ 73819 h 552450"/>
                <a:gd name="connsiteX0" fmla="*/ 440531 w 440531"/>
                <a:gd name="connsiteY0" fmla="*/ 59532 h 538163"/>
                <a:gd name="connsiteX1" fmla="*/ 228600 w 440531"/>
                <a:gd name="connsiteY1" fmla="*/ 0 h 538163"/>
                <a:gd name="connsiteX2" fmla="*/ 0 w 440531"/>
                <a:gd name="connsiteY2" fmla="*/ 471488 h 538163"/>
                <a:gd name="connsiteX3" fmla="*/ 209550 w 440531"/>
                <a:gd name="connsiteY3" fmla="*/ 538163 h 538163"/>
                <a:gd name="connsiteX4" fmla="*/ 440531 w 440531"/>
                <a:gd name="connsiteY4" fmla="*/ 59532 h 538163"/>
                <a:gd name="connsiteX0" fmla="*/ 440531 w 440531"/>
                <a:gd name="connsiteY0" fmla="*/ 59532 h 540544"/>
                <a:gd name="connsiteX1" fmla="*/ 228600 w 440531"/>
                <a:gd name="connsiteY1" fmla="*/ 0 h 540544"/>
                <a:gd name="connsiteX2" fmla="*/ 0 w 440531"/>
                <a:gd name="connsiteY2" fmla="*/ 471488 h 540544"/>
                <a:gd name="connsiteX3" fmla="*/ 226219 w 440531"/>
                <a:gd name="connsiteY3" fmla="*/ 540544 h 540544"/>
                <a:gd name="connsiteX4" fmla="*/ 440531 w 440531"/>
                <a:gd name="connsiteY4" fmla="*/ 59532 h 540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531" h="540544">
                  <a:moveTo>
                    <a:pt x="440531" y="59532"/>
                  </a:moveTo>
                  <a:lnTo>
                    <a:pt x="228600" y="0"/>
                  </a:lnTo>
                  <a:lnTo>
                    <a:pt x="0" y="471488"/>
                  </a:lnTo>
                  <a:lnTo>
                    <a:pt x="226219" y="540544"/>
                  </a:lnTo>
                  <a:lnTo>
                    <a:pt x="440531" y="5953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Freeform 31"/>
            <p:cNvSpPr/>
            <p:nvPr/>
          </p:nvSpPr>
          <p:spPr>
            <a:xfrm>
              <a:off x="6665609" y="4807290"/>
              <a:ext cx="421516" cy="557151"/>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504825 w 504825"/>
                <a:gd name="connsiteY0" fmla="*/ 0 h 647700"/>
                <a:gd name="connsiteX1" fmla="*/ 171450 w 504825"/>
                <a:gd name="connsiteY1" fmla="*/ 180975 h 647700"/>
                <a:gd name="connsiteX2" fmla="*/ 0 w 504825"/>
                <a:gd name="connsiteY2" fmla="*/ 581025 h 647700"/>
                <a:gd name="connsiteX3" fmla="*/ 209550 w 504825"/>
                <a:gd name="connsiteY3" fmla="*/ 647700 h 647700"/>
                <a:gd name="connsiteX4" fmla="*/ 504825 w 504825"/>
                <a:gd name="connsiteY4" fmla="*/ 0 h 647700"/>
                <a:gd name="connsiteX0" fmla="*/ 504825 w 504825"/>
                <a:gd name="connsiteY0" fmla="*/ 9525 h 657225"/>
                <a:gd name="connsiteX1" fmla="*/ 257175 w 504825"/>
                <a:gd name="connsiteY1" fmla="*/ 0 h 657225"/>
                <a:gd name="connsiteX2" fmla="*/ 0 w 504825"/>
                <a:gd name="connsiteY2" fmla="*/ 590550 h 657225"/>
                <a:gd name="connsiteX3" fmla="*/ 209550 w 504825"/>
                <a:gd name="connsiteY3" fmla="*/ 657225 h 657225"/>
                <a:gd name="connsiteX4" fmla="*/ 504825 w 504825"/>
                <a:gd name="connsiteY4" fmla="*/ 9525 h 657225"/>
                <a:gd name="connsiteX0" fmla="*/ 476250 w 476250"/>
                <a:gd name="connsiteY0" fmla="*/ 57150 h 657225"/>
                <a:gd name="connsiteX1" fmla="*/ 257175 w 476250"/>
                <a:gd name="connsiteY1" fmla="*/ 0 h 657225"/>
                <a:gd name="connsiteX2" fmla="*/ 0 w 476250"/>
                <a:gd name="connsiteY2" fmla="*/ 590550 h 657225"/>
                <a:gd name="connsiteX3" fmla="*/ 209550 w 476250"/>
                <a:gd name="connsiteY3" fmla="*/ 657225 h 657225"/>
                <a:gd name="connsiteX4" fmla="*/ 476250 w 476250"/>
                <a:gd name="connsiteY4" fmla="*/ 57150 h 657225"/>
                <a:gd name="connsiteX0" fmla="*/ 476250 w 476250"/>
                <a:gd name="connsiteY0" fmla="*/ 85725 h 685800"/>
                <a:gd name="connsiteX1" fmla="*/ 276225 w 476250"/>
                <a:gd name="connsiteY1" fmla="*/ 0 h 685800"/>
                <a:gd name="connsiteX2" fmla="*/ 0 w 476250"/>
                <a:gd name="connsiteY2" fmla="*/ 619125 h 685800"/>
                <a:gd name="connsiteX3" fmla="*/ 209550 w 476250"/>
                <a:gd name="connsiteY3" fmla="*/ 685800 h 685800"/>
                <a:gd name="connsiteX4" fmla="*/ 476250 w 476250"/>
                <a:gd name="connsiteY4" fmla="*/ 85725 h 685800"/>
                <a:gd name="connsiteX0" fmla="*/ 507206 w 507206"/>
                <a:gd name="connsiteY0" fmla="*/ 88107 h 685800"/>
                <a:gd name="connsiteX1" fmla="*/ 276225 w 507206"/>
                <a:gd name="connsiteY1" fmla="*/ 0 h 685800"/>
                <a:gd name="connsiteX2" fmla="*/ 0 w 507206"/>
                <a:gd name="connsiteY2" fmla="*/ 619125 h 685800"/>
                <a:gd name="connsiteX3" fmla="*/ 209550 w 507206"/>
                <a:gd name="connsiteY3" fmla="*/ 685800 h 685800"/>
                <a:gd name="connsiteX4" fmla="*/ 507206 w 507206"/>
                <a:gd name="connsiteY4" fmla="*/ 88107 h 685800"/>
                <a:gd name="connsiteX0" fmla="*/ 507206 w 507206"/>
                <a:gd name="connsiteY0" fmla="*/ 73820 h 671513"/>
                <a:gd name="connsiteX1" fmla="*/ 278607 w 507206"/>
                <a:gd name="connsiteY1" fmla="*/ 0 h 671513"/>
                <a:gd name="connsiteX2" fmla="*/ 0 w 507206"/>
                <a:gd name="connsiteY2" fmla="*/ 604838 h 671513"/>
                <a:gd name="connsiteX3" fmla="*/ 209550 w 507206"/>
                <a:gd name="connsiteY3" fmla="*/ 671513 h 671513"/>
                <a:gd name="connsiteX4" fmla="*/ 507206 w 507206"/>
                <a:gd name="connsiteY4" fmla="*/ 73820 h 671513"/>
                <a:gd name="connsiteX0" fmla="*/ 507206 w 507206"/>
                <a:gd name="connsiteY0" fmla="*/ 73820 h 661988"/>
                <a:gd name="connsiteX1" fmla="*/ 278607 w 507206"/>
                <a:gd name="connsiteY1" fmla="*/ 0 h 661988"/>
                <a:gd name="connsiteX2" fmla="*/ 0 w 507206"/>
                <a:gd name="connsiteY2" fmla="*/ 604838 h 661988"/>
                <a:gd name="connsiteX3" fmla="*/ 257175 w 507206"/>
                <a:gd name="connsiteY3" fmla="*/ 661988 h 661988"/>
                <a:gd name="connsiteX4" fmla="*/ 507206 w 507206"/>
                <a:gd name="connsiteY4" fmla="*/ 73820 h 661988"/>
                <a:gd name="connsiteX0" fmla="*/ 500063 w 500063"/>
                <a:gd name="connsiteY0" fmla="*/ 73820 h 661988"/>
                <a:gd name="connsiteX1" fmla="*/ 271464 w 500063"/>
                <a:gd name="connsiteY1" fmla="*/ 0 h 661988"/>
                <a:gd name="connsiteX2" fmla="*/ 0 w 500063"/>
                <a:gd name="connsiteY2" fmla="*/ 595313 h 661988"/>
                <a:gd name="connsiteX3" fmla="*/ 250032 w 500063"/>
                <a:gd name="connsiteY3" fmla="*/ 661988 h 661988"/>
                <a:gd name="connsiteX4" fmla="*/ 500063 w 500063"/>
                <a:gd name="connsiteY4" fmla="*/ 73820 h 661988"/>
                <a:gd name="connsiteX0" fmla="*/ 500063 w 500063"/>
                <a:gd name="connsiteY0" fmla="*/ 47626 h 635794"/>
                <a:gd name="connsiteX1" fmla="*/ 259558 w 500063"/>
                <a:gd name="connsiteY1" fmla="*/ 0 h 635794"/>
                <a:gd name="connsiteX2" fmla="*/ 0 w 500063"/>
                <a:gd name="connsiteY2" fmla="*/ 569119 h 635794"/>
                <a:gd name="connsiteX3" fmla="*/ 250032 w 500063"/>
                <a:gd name="connsiteY3" fmla="*/ 635794 h 635794"/>
                <a:gd name="connsiteX4" fmla="*/ 500063 w 500063"/>
                <a:gd name="connsiteY4" fmla="*/ 47626 h 635794"/>
                <a:gd name="connsiteX0" fmla="*/ 481013 w 481013"/>
                <a:gd name="connsiteY0" fmla="*/ 78582 h 635794"/>
                <a:gd name="connsiteX1" fmla="*/ 259558 w 481013"/>
                <a:gd name="connsiteY1" fmla="*/ 0 h 635794"/>
                <a:gd name="connsiteX2" fmla="*/ 0 w 481013"/>
                <a:gd name="connsiteY2" fmla="*/ 569119 h 635794"/>
                <a:gd name="connsiteX3" fmla="*/ 250032 w 481013"/>
                <a:gd name="connsiteY3" fmla="*/ 635794 h 635794"/>
                <a:gd name="connsiteX4" fmla="*/ 481013 w 481013"/>
                <a:gd name="connsiteY4" fmla="*/ 78582 h 635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013" h="635794">
                  <a:moveTo>
                    <a:pt x="481013" y="78582"/>
                  </a:moveTo>
                  <a:lnTo>
                    <a:pt x="259558" y="0"/>
                  </a:lnTo>
                  <a:lnTo>
                    <a:pt x="0" y="569119"/>
                  </a:lnTo>
                  <a:lnTo>
                    <a:pt x="250032" y="635794"/>
                  </a:lnTo>
                  <a:lnTo>
                    <a:pt x="481013" y="7858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a:off x="6861652" y="4819680"/>
              <a:ext cx="419428" cy="64479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228600 h 657225"/>
                <a:gd name="connsiteX1" fmla="*/ 276225 w 371475"/>
                <a:gd name="connsiteY1" fmla="*/ 0 h 657225"/>
                <a:gd name="connsiteX2" fmla="*/ 0 w 371475"/>
                <a:gd name="connsiteY2" fmla="*/ 590550 h 657225"/>
                <a:gd name="connsiteX3" fmla="*/ 209550 w 371475"/>
                <a:gd name="connsiteY3" fmla="*/ 657225 h 657225"/>
                <a:gd name="connsiteX4" fmla="*/ 371475 w 371475"/>
                <a:gd name="connsiteY4" fmla="*/ 228600 h 657225"/>
                <a:gd name="connsiteX0" fmla="*/ 514350 w 514350"/>
                <a:gd name="connsiteY0" fmla="*/ 0 h 733425"/>
                <a:gd name="connsiteX1" fmla="*/ 276225 w 514350"/>
                <a:gd name="connsiteY1" fmla="*/ 76200 h 733425"/>
                <a:gd name="connsiteX2" fmla="*/ 0 w 514350"/>
                <a:gd name="connsiteY2" fmla="*/ 666750 h 733425"/>
                <a:gd name="connsiteX3" fmla="*/ 209550 w 514350"/>
                <a:gd name="connsiteY3" fmla="*/ 733425 h 733425"/>
                <a:gd name="connsiteX4" fmla="*/ 514350 w 514350"/>
                <a:gd name="connsiteY4" fmla="*/ 0 h 733425"/>
                <a:gd name="connsiteX0" fmla="*/ 514350 w 514350"/>
                <a:gd name="connsiteY0" fmla="*/ 28575 h 762000"/>
                <a:gd name="connsiteX1" fmla="*/ 304800 w 514350"/>
                <a:gd name="connsiteY1" fmla="*/ 0 h 762000"/>
                <a:gd name="connsiteX2" fmla="*/ 0 w 514350"/>
                <a:gd name="connsiteY2" fmla="*/ 695325 h 762000"/>
                <a:gd name="connsiteX3" fmla="*/ 209550 w 514350"/>
                <a:gd name="connsiteY3" fmla="*/ 762000 h 762000"/>
                <a:gd name="connsiteX4" fmla="*/ 514350 w 514350"/>
                <a:gd name="connsiteY4" fmla="*/ 28575 h 762000"/>
                <a:gd name="connsiteX0" fmla="*/ 514350 w 514350"/>
                <a:gd name="connsiteY0" fmla="*/ 11906 h 745331"/>
                <a:gd name="connsiteX1" fmla="*/ 297656 w 514350"/>
                <a:gd name="connsiteY1" fmla="*/ 0 h 745331"/>
                <a:gd name="connsiteX2" fmla="*/ 0 w 514350"/>
                <a:gd name="connsiteY2" fmla="*/ 678656 h 745331"/>
                <a:gd name="connsiteX3" fmla="*/ 209550 w 514350"/>
                <a:gd name="connsiteY3" fmla="*/ 745331 h 745331"/>
                <a:gd name="connsiteX4" fmla="*/ 514350 w 514350"/>
                <a:gd name="connsiteY4" fmla="*/ 11906 h 745331"/>
                <a:gd name="connsiteX0" fmla="*/ 495300 w 495300"/>
                <a:gd name="connsiteY0" fmla="*/ 33337 h 745331"/>
                <a:gd name="connsiteX1" fmla="*/ 297656 w 495300"/>
                <a:gd name="connsiteY1" fmla="*/ 0 h 745331"/>
                <a:gd name="connsiteX2" fmla="*/ 0 w 495300"/>
                <a:gd name="connsiteY2" fmla="*/ 678656 h 745331"/>
                <a:gd name="connsiteX3" fmla="*/ 209550 w 495300"/>
                <a:gd name="connsiteY3" fmla="*/ 745331 h 745331"/>
                <a:gd name="connsiteX4" fmla="*/ 495300 w 495300"/>
                <a:gd name="connsiteY4" fmla="*/ 33337 h 745331"/>
                <a:gd name="connsiteX0" fmla="*/ 495300 w 495300"/>
                <a:gd name="connsiteY0" fmla="*/ 23812 h 735806"/>
                <a:gd name="connsiteX1" fmla="*/ 288131 w 495300"/>
                <a:gd name="connsiteY1" fmla="*/ 0 h 735806"/>
                <a:gd name="connsiteX2" fmla="*/ 0 w 495300"/>
                <a:gd name="connsiteY2" fmla="*/ 669131 h 735806"/>
                <a:gd name="connsiteX3" fmla="*/ 209550 w 495300"/>
                <a:gd name="connsiteY3" fmla="*/ 735806 h 735806"/>
                <a:gd name="connsiteX4" fmla="*/ 495300 w 495300"/>
                <a:gd name="connsiteY4" fmla="*/ 23812 h 735806"/>
                <a:gd name="connsiteX0" fmla="*/ 478631 w 478631"/>
                <a:gd name="connsiteY0" fmla="*/ 45244 h 735806"/>
                <a:gd name="connsiteX1" fmla="*/ 288131 w 478631"/>
                <a:gd name="connsiteY1" fmla="*/ 0 h 735806"/>
                <a:gd name="connsiteX2" fmla="*/ 0 w 478631"/>
                <a:gd name="connsiteY2" fmla="*/ 669131 h 735806"/>
                <a:gd name="connsiteX3" fmla="*/ 209550 w 478631"/>
                <a:gd name="connsiteY3" fmla="*/ 735806 h 735806"/>
                <a:gd name="connsiteX4" fmla="*/ 478631 w 478631"/>
                <a:gd name="connsiteY4" fmla="*/ 45244 h 73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631" h="735806">
                  <a:moveTo>
                    <a:pt x="478631" y="45244"/>
                  </a:moveTo>
                  <a:lnTo>
                    <a:pt x="288131" y="0"/>
                  </a:lnTo>
                  <a:lnTo>
                    <a:pt x="0" y="669131"/>
                  </a:lnTo>
                  <a:lnTo>
                    <a:pt x="209550" y="735806"/>
                  </a:lnTo>
                  <a:lnTo>
                    <a:pt x="478631" y="4524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rot="20720568">
              <a:off x="7000971" y="4834266"/>
              <a:ext cx="628570" cy="85428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692407"/>
                <a:gd name="connsiteY0" fmla="*/ 698271 h 983542"/>
                <a:gd name="connsiteX1" fmla="*/ 486109 w 692407"/>
                <a:gd name="connsiteY1" fmla="*/ 47215 h 983542"/>
                <a:gd name="connsiteX2" fmla="*/ 614866 w 692407"/>
                <a:gd name="connsiteY2" fmla="*/ 33125 h 983542"/>
                <a:gd name="connsiteX3" fmla="*/ 692407 w 692407"/>
                <a:gd name="connsiteY3" fmla="*/ 978876 h 983542"/>
                <a:gd name="connsiteX4" fmla="*/ 0 w 692407"/>
                <a:gd name="connsiteY4" fmla="*/ 698271 h 983542"/>
                <a:gd name="connsiteX0" fmla="*/ 0 w 692548"/>
                <a:gd name="connsiteY0" fmla="*/ 698271 h 983542"/>
                <a:gd name="connsiteX1" fmla="*/ 486109 w 692548"/>
                <a:gd name="connsiteY1" fmla="*/ 47215 h 983542"/>
                <a:gd name="connsiteX2" fmla="*/ 614866 w 692548"/>
                <a:gd name="connsiteY2" fmla="*/ 33125 h 983542"/>
                <a:gd name="connsiteX3" fmla="*/ 692407 w 692548"/>
                <a:gd name="connsiteY3" fmla="*/ 978876 h 983542"/>
                <a:gd name="connsiteX4" fmla="*/ 0 w 692548"/>
                <a:gd name="connsiteY4" fmla="*/ 698271 h 983542"/>
                <a:gd name="connsiteX0" fmla="*/ 0 w 729352"/>
                <a:gd name="connsiteY0" fmla="*/ 698271 h 993065"/>
                <a:gd name="connsiteX1" fmla="*/ 486109 w 729352"/>
                <a:gd name="connsiteY1" fmla="*/ 47215 h 993065"/>
                <a:gd name="connsiteX2" fmla="*/ 614866 w 729352"/>
                <a:gd name="connsiteY2" fmla="*/ 33125 h 993065"/>
                <a:gd name="connsiteX3" fmla="*/ 729267 w 729352"/>
                <a:gd name="connsiteY3" fmla="*/ 988516 h 993065"/>
                <a:gd name="connsiteX4" fmla="*/ 0 w 729352"/>
                <a:gd name="connsiteY4" fmla="*/ 698271 h 993065"/>
                <a:gd name="connsiteX0" fmla="*/ 0 w 729352"/>
                <a:gd name="connsiteY0" fmla="*/ 698271 h 988516"/>
                <a:gd name="connsiteX1" fmla="*/ 486109 w 729352"/>
                <a:gd name="connsiteY1" fmla="*/ 47215 h 988516"/>
                <a:gd name="connsiteX2" fmla="*/ 614866 w 729352"/>
                <a:gd name="connsiteY2" fmla="*/ 33125 h 988516"/>
                <a:gd name="connsiteX3" fmla="*/ 729267 w 729352"/>
                <a:gd name="connsiteY3" fmla="*/ 988516 h 988516"/>
                <a:gd name="connsiteX4" fmla="*/ 0 w 729352"/>
                <a:gd name="connsiteY4" fmla="*/ 698271 h 988516"/>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14"/>
                <a:gd name="connsiteY0" fmla="*/ 668098 h 1004418"/>
                <a:gd name="connsiteX1" fmla="*/ 486109 w 717314"/>
                <a:gd name="connsiteY1" fmla="*/ 17042 h 1004418"/>
                <a:gd name="connsiteX2" fmla="*/ 614866 w 717314"/>
                <a:gd name="connsiteY2" fmla="*/ 2952 h 1004418"/>
                <a:gd name="connsiteX3" fmla="*/ 717216 w 717314"/>
                <a:gd name="connsiteY3" fmla="*/ 1004418 h 1004418"/>
                <a:gd name="connsiteX4" fmla="*/ 0 w 717314"/>
                <a:gd name="connsiteY4" fmla="*/ 668098 h 1004418"/>
                <a:gd name="connsiteX0" fmla="*/ 0 w 717293"/>
                <a:gd name="connsiteY0" fmla="*/ 662335 h 998655"/>
                <a:gd name="connsiteX1" fmla="*/ 486109 w 717293"/>
                <a:gd name="connsiteY1" fmla="*/ 11279 h 998655"/>
                <a:gd name="connsiteX2" fmla="*/ 592608 w 717293"/>
                <a:gd name="connsiteY2" fmla="*/ 25826 h 998655"/>
                <a:gd name="connsiteX3" fmla="*/ 717216 w 717293"/>
                <a:gd name="connsiteY3" fmla="*/ 998655 h 998655"/>
                <a:gd name="connsiteX4" fmla="*/ 0 w 717293"/>
                <a:gd name="connsiteY4" fmla="*/ 662335 h 998655"/>
                <a:gd name="connsiteX0" fmla="*/ 0 w 717293"/>
                <a:gd name="connsiteY0" fmla="*/ 651764 h 988084"/>
                <a:gd name="connsiteX1" fmla="*/ 468068 w 717293"/>
                <a:gd name="connsiteY1" fmla="*/ 13219 h 988084"/>
                <a:gd name="connsiteX2" fmla="*/ 592608 w 717293"/>
                <a:gd name="connsiteY2" fmla="*/ 15255 h 988084"/>
                <a:gd name="connsiteX3" fmla="*/ 717216 w 717293"/>
                <a:gd name="connsiteY3" fmla="*/ 988084 h 988084"/>
                <a:gd name="connsiteX4" fmla="*/ 0 w 717293"/>
                <a:gd name="connsiteY4" fmla="*/ 651764 h 988084"/>
                <a:gd name="connsiteX0" fmla="*/ 0 w 717293"/>
                <a:gd name="connsiteY0" fmla="*/ 638545 h 974865"/>
                <a:gd name="connsiteX1" fmla="*/ 468068 w 717293"/>
                <a:gd name="connsiteY1" fmla="*/ 0 h 974865"/>
                <a:gd name="connsiteX2" fmla="*/ 592608 w 717293"/>
                <a:gd name="connsiteY2" fmla="*/ 2036 h 974865"/>
                <a:gd name="connsiteX3" fmla="*/ 717216 w 717293"/>
                <a:gd name="connsiteY3" fmla="*/ 974865 h 974865"/>
                <a:gd name="connsiteX4" fmla="*/ 0 w 717293"/>
                <a:gd name="connsiteY4" fmla="*/ 638545 h 974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93" h="974865">
                  <a:moveTo>
                    <a:pt x="0" y="638545"/>
                  </a:moveTo>
                  <a:lnTo>
                    <a:pt x="468068" y="0"/>
                  </a:lnTo>
                  <a:cubicBezTo>
                    <a:pt x="558921" y="2605"/>
                    <a:pt x="461880" y="14366"/>
                    <a:pt x="592608" y="2036"/>
                  </a:cubicBezTo>
                  <a:cubicBezTo>
                    <a:pt x="619544" y="74717"/>
                    <a:pt x="720480" y="721580"/>
                    <a:pt x="717216" y="974865"/>
                  </a:cubicBezTo>
                  <a:cubicBezTo>
                    <a:pt x="411961" y="894851"/>
                    <a:pt x="227285" y="758948"/>
                    <a:pt x="0" y="638545"/>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rot="20204833">
              <a:off x="7563869" y="4769005"/>
              <a:ext cx="229158" cy="81611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13168 w 537280"/>
                <a:gd name="connsiteY3" fmla="*/ 950744 h 1053428"/>
                <a:gd name="connsiteX4" fmla="*/ 0 w 537280"/>
                <a:gd name="connsiteY4" fmla="*/ 0 h 1053428"/>
                <a:gd name="connsiteX0" fmla="*/ 26829 w 524112"/>
                <a:gd name="connsiteY0" fmla="*/ 0 h 1025875"/>
                <a:gd name="connsiteX1" fmla="*/ 230874 w 524112"/>
                <a:gd name="connsiteY1" fmla="*/ 9815 h 1025875"/>
                <a:gd name="connsiteX2" fmla="*/ 524112 w 524112"/>
                <a:gd name="connsiteY2" fmla="*/ 1025875 h 1025875"/>
                <a:gd name="connsiteX3" fmla="*/ 0 w 524112"/>
                <a:gd name="connsiteY3" fmla="*/ 923191 h 1025875"/>
                <a:gd name="connsiteX4" fmla="*/ 26829 w 524112"/>
                <a:gd name="connsiteY4" fmla="*/ 0 h 1025875"/>
                <a:gd name="connsiteX0" fmla="*/ 26829 w 524112"/>
                <a:gd name="connsiteY0" fmla="*/ 0 h 1025875"/>
                <a:gd name="connsiteX1" fmla="*/ 229575 w 524112"/>
                <a:gd name="connsiteY1" fmla="*/ 61092 h 1025875"/>
                <a:gd name="connsiteX2" fmla="*/ 524112 w 524112"/>
                <a:gd name="connsiteY2" fmla="*/ 1025875 h 1025875"/>
                <a:gd name="connsiteX3" fmla="*/ 0 w 524112"/>
                <a:gd name="connsiteY3" fmla="*/ 923191 h 1025875"/>
                <a:gd name="connsiteX4" fmla="*/ 26829 w 524112"/>
                <a:gd name="connsiteY4" fmla="*/ 0 h 1025875"/>
                <a:gd name="connsiteX0" fmla="*/ 26829 w 251523"/>
                <a:gd name="connsiteY0" fmla="*/ 0 h 960581"/>
                <a:gd name="connsiteX1" fmla="*/ 229575 w 251523"/>
                <a:gd name="connsiteY1" fmla="*/ 61092 h 960581"/>
                <a:gd name="connsiteX2" fmla="*/ 251523 w 251523"/>
                <a:gd name="connsiteY2" fmla="*/ 960581 h 960581"/>
                <a:gd name="connsiteX3" fmla="*/ 0 w 251523"/>
                <a:gd name="connsiteY3" fmla="*/ 923191 h 960581"/>
                <a:gd name="connsiteX4" fmla="*/ 26829 w 251523"/>
                <a:gd name="connsiteY4" fmla="*/ 0 h 960581"/>
                <a:gd name="connsiteX0" fmla="*/ 25530 w 251523"/>
                <a:gd name="connsiteY0" fmla="*/ 0 h 909304"/>
                <a:gd name="connsiteX1" fmla="*/ 229575 w 251523"/>
                <a:gd name="connsiteY1" fmla="*/ 9815 h 909304"/>
                <a:gd name="connsiteX2" fmla="*/ 251523 w 251523"/>
                <a:gd name="connsiteY2" fmla="*/ 909304 h 909304"/>
                <a:gd name="connsiteX3" fmla="*/ 0 w 251523"/>
                <a:gd name="connsiteY3" fmla="*/ 871914 h 909304"/>
                <a:gd name="connsiteX4" fmla="*/ 25530 w 251523"/>
                <a:gd name="connsiteY4" fmla="*/ 0 h 909304"/>
                <a:gd name="connsiteX0" fmla="*/ 25530 w 251523"/>
                <a:gd name="connsiteY0" fmla="*/ 55204 h 964508"/>
                <a:gd name="connsiteX1" fmla="*/ 247146 w 251523"/>
                <a:gd name="connsiteY1" fmla="*/ 0 h 964508"/>
                <a:gd name="connsiteX2" fmla="*/ 251523 w 251523"/>
                <a:gd name="connsiteY2" fmla="*/ 964508 h 964508"/>
                <a:gd name="connsiteX3" fmla="*/ 0 w 251523"/>
                <a:gd name="connsiteY3" fmla="*/ 927118 h 964508"/>
                <a:gd name="connsiteX4" fmla="*/ 25530 w 251523"/>
                <a:gd name="connsiteY4" fmla="*/ 55204 h 964508"/>
                <a:gd name="connsiteX0" fmla="*/ 25530 w 247146"/>
                <a:gd name="connsiteY0" fmla="*/ 55204 h 958219"/>
                <a:gd name="connsiteX1" fmla="*/ 247146 w 247146"/>
                <a:gd name="connsiteY1" fmla="*/ 0 h 958219"/>
                <a:gd name="connsiteX2" fmla="*/ 212757 w 247146"/>
                <a:gd name="connsiteY2" fmla="*/ 958219 h 958219"/>
                <a:gd name="connsiteX3" fmla="*/ 0 w 247146"/>
                <a:gd name="connsiteY3" fmla="*/ 927118 h 958219"/>
                <a:gd name="connsiteX4" fmla="*/ 25530 w 247146"/>
                <a:gd name="connsiteY4" fmla="*/ 55204 h 958219"/>
                <a:gd name="connsiteX0" fmla="*/ 25530 w 261504"/>
                <a:gd name="connsiteY0" fmla="*/ 28300 h 931315"/>
                <a:gd name="connsiteX1" fmla="*/ 261504 w 261504"/>
                <a:gd name="connsiteY1" fmla="*/ 0 h 931315"/>
                <a:gd name="connsiteX2" fmla="*/ 212757 w 261504"/>
                <a:gd name="connsiteY2" fmla="*/ 931315 h 931315"/>
                <a:gd name="connsiteX3" fmla="*/ 0 w 261504"/>
                <a:gd name="connsiteY3" fmla="*/ 900214 h 931315"/>
                <a:gd name="connsiteX4" fmla="*/ 25530 w 261504"/>
                <a:gd name="connsiteY4" fmla="*/ 28300 h 931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04" h="931315">
                  <a:moveTo>
                    <a:pt x="25530" y="28300"/>
                  </a:moveTo>
                  <a:lnTo>
                    <a:pt x="261504" y="0"/>
                  </a:lnTo>
                  <a:lnTo>
                    <a:pt x="212757" y="931315"/>
                  </a:lnTo>
                  <a:lnTo>
                    <a:pt x="0" y="900214"/>
                  </a:lnTo>
                  <a:lnTo>
                    <a:pt x="25530" y="283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rot="20204833">
              <a:off x="7757557" y="4750050"/>
              <a:ext cx="241666" cy="76535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13168 w 537280"/>
                <a:gd name="connsiteY3" fmla="*/ 950744 h 1053428"/>
                <a:gd name="connsiteX4" fmla="*/ 0 w 537280"/>
                <a:gd name="connsiteY4" fmla="*/ 0 h 1053428"/>
                <a:gd name="connsiteX0" fmla="*/ 26829 w 524112"/>
                <a:gd name="connsiteY0" fmla="*/ 0 h 1025875"/>
                <a:gd name="connsiteX1" fmla="*/ 230874 w 524112"/>
                <a:gd name="connsiteY1" fmla="*/ 9815 h 1025875"/>
                <a:gd name="connsiteX2" fmla="*/ 524112 w 524112"/>
                <a:gd name="connsiteY2" fmla="*/ 1025875 h 1025875"/>
                <a:gd name="connsiteX3" fmla="*/ 0 w 524112"/>
                <a:gd name="connsiteY3" fmla="*/ 923191 h 1025875"/>
                <a:gd name="connsiteX4" fmla="*/ 26829 w 524112"/>
                <a:gd name="connsiteY4" fmla="*/ 0 h 1025875"/>
                <a:gd name="connsiteX0" fmla="*/ 26829 w 524112"/>
                <a:gd name="connsiteY0" fmla="*/ 0 h 1025875"/>
                <a:gd name="connsiteX1" fmla="*/ 229575 w 524112"/>
                <a:gd name="connsiteY1" fmla="*/ 61092 h 1025875"/>
                <a:gd name="connsiteX2" fmla="*/ 524112 w 524112"/>
                <a:gd name="connsiteY2" fmla="*/ 1025875 h 1025875"/>
                <a:gd name="connsiteX3" fmla="*/ 0 w 524112"/>
                <a:gd name="connsiteY3" fmla="*/ 923191 h 1025875"/>
                <a:gd name="connsiteX4" fmla="*/ 26829 w 524112"/>
                <a:gd name="connsiteY4" fmla="*/ 0 h 1025875"/>
                <a:gd name="connsiteX0" fmla="*/ 26829 w 251523"/>
                <a:gd name="connsiteY0" fmla="*/ 0 h 960581"/>
                <a:gd name="connsiteX1" fmla="*/ 229575 w 251523"/>
                <a:gd name="connsiteY1" fmla="*/ 61092 h 960581"/>
                <a:gd name="connsiteX2" fmla="*/ 251523 w 251523"/>
                <a:gd name="connsiteY2" fmla="*/ 960581 h 960581"/>
                <a:gd name="connsiteX3" fmla="*/ 0 w 251523"/>
                <a:gd name="connsiteY3" fmla="*/ 923191 h 960581"/>
                <a:gd name="connsiteX4" fmla="*/ 26829 w 251523"/>
                <a:gd name="connsiteY4" fmla="*/ 0 h 960581"/>
                <a:gd name="connsiteX0" fmla="*/ 25530 w 251523"/>
                <a:gd name="connsiteY0" fmla="*/ 0 h 909304"/>
                <a:gd name="connsiteX1" fmla="*/ 229575 w 251523"/>
                <a:gd name="connsiteY1" fmla="*/ 9815 h 909304"/>
                <a:gd name="connsiteX2" fmla="*/ 251523 w 251523"/>
                <a:gd name="connsiteY2" fmla="*/ 909304 h 909304"/>
                <a:gd name="connsiteX3" fmla="*/ 0 w 251523"/>
                <a:gd name="connsiteY3" fmla="*/ 871914 h 909304"/>
                <a:gd name="connsiteX4" fmla="*/ 25530 w 251523"/>
                <a:gd name="connsiteY4" fmla="*/ 0 h 909304"/>
                <a:gd name="connsiteX0" fmla="*/ 25530 w 251523"/>
                <a:gd name="connsiteY0" fmla="*/ 55204 h 964508"/>
                <a:gd name="connsiteX1" fmla="*/ 247146 w 251523"/>
                <a:gd name="connsiteY1" fmla="*/ 0 h 964508"/>
                <a:gd name="connsiteX2" fmla="*/ 251523 w 251523"/>
                <a:gd name="connsiteY2" fmla="*/ 964508 h 964508"/>
                <a:gd name="connsiteX3" fmla="*/ 0 w 251523"/>
                <a:gd name="connsiteY3" fmla="*/ 927118 h 964508"/>
                <a:gd name="connsiteX4" fmla="*/ 25530 w 251523"/>
                <a:gd name="connsiteY4" fmla="*/ 55204 h 964508"/>
                <a:gd name="connsiteX0" fmla="*/ 25530 w 247146"/>
                <a:gd name="connsiteY0" fmla="*/ 55204 h 958219"/>
                <a:gd name="connsiteX1" fmla="*/ 247146 w 247146"/>
                <a:gd name="connsiteY1" fmla="*/ 0 h 958219"/>
                <a:gd name="connsiteX2" fmla="*/ 212757 w 247146"/>
                <a:gd name="connsiteY2" fmla="*/ 958219 h 958219"/>
                <a:gd name="connsiteX3" fmla="*/ 0 w 247146"/>
                <a:gd name="connsiteY3" fmla="*/ 927118 h 958219"/>
                <a:gd name="connsiteX4" fmla="*/ 25530 w 247146"/>
                <a:gd name="connsiteY4" fmla="*/ 55204 h 958219"/>
                <a:gd name="connsiteX0" fmla="*/ 25530 w 247146"/>
                <a:gd name="connsiteY0" fmla="*/ 55204 h 927118"/>
                <a:gd name="connsiteX1" fmla="*/ 247146 w 247146"/>
                <a:gd name="connsiteY1" fmla="*/ 0 h 927118"/>
                <a:gd name="connsiteX2" fmla="*/ 217954 w 247146"/>
                <a:gd name="connsiteY2" fmla="*/ 753110 h 927118"/>
                <a:gd name="connsiteX3" fmla="*/ 0 w 247146"/>
                <a:gd name="connsiteY3" fmla="*/ 927118 h 927118"/>
                <a:gd name="connsiteX4" fmla="*/ 25530 w 247146"/>
                <a:gd name="connsiteY4" fmla="*/ 55204 h 927118"/>
                <a:gd name="connsiteX0" fmla="*/ 2968 w 224584"/>
                <a:gd name="connsiteY0" fmla="*/ 55204 h 874610"/>
                <a:gd name="connsiteX1" fmla="*/ 224584 w 224584"/>
                <a:gd name="connsiteY1" fmla="*/ 0 h 874610"/>
                <a:gd name="connsiteX2" fmla="*/ 195392 w 224584"/>
                <a:gd name="connsiteY2" fmla="*/ 753110 h 874610"/>
                <a:gd name="connsiteX3" fmla="*/ 0 w 224584"/>
                <a:gd name="connsiteY3" fmla="*/ 874610 h 874610"/>
                <a:gd name="connsiteX4" fmla="*/ 2968 w 224584"/>
                <a:gd name="connsiteY4" fmla="*/ 55204 h 874610"/>
                <a:gd name="connsiteX0" fmla="*/ 2968 w 231118"/>
                <a:gd name="connsiteY0" fmla="*/ 55204 h 940107"/>
                <a:gd name="connsiteX1" fmla="*/ 224584 w 231118"/>
                <a:gd name="connsiteY1" fmla="*/ 0 h 940107"/>
                <a:gd name="connsiteX2" fmla="*/ 231118 w 231118"/>
                <a:gd name="connsiteY2" fmla="*/ 932625 h 940107"/>
                <a:gd name="connsiteX3" fmla="*/ 0 w 231118"/>
                <a:gd name="connsiteY3" fmla="*/ 874610 h 940107"/>
                <a:gd name="connsiteX4" fmla="*/ 2968 w 231118"/>
                <a:gd name="connsiteY4" fmla="*/ 55204 h 940107"/>
                <a:gd name="connsiteX0" fmla="*/ 106 w 228256"/>
                <a:gd name="connsiteY0" fmla="*/ 55204 h 1000873"/>
                <a:gd name="connsiteX1" fmla="*/ 221722 w 228256"/>
                <a:gd name="connsiteY1" fmla="*/ 0 h 1000873"/>
                <a:gd name="connsiteX2" fmla="*/ 228256 w 228256"/>
                <a:gd name="connsiteY2" fmla="*/ 932625 h 1000873"/>
                <a:gd name="connsiteX3" fmla="*/ 4446 w 228256"/>
                <a:gd name="connsiteY3" fmla="*/ 1000873 h 1000873"/>
                <a:gd name="connsiteX4" fmla="*/ 106 w 228256"/>
                <a:gd name="connsiteY4" fmla="*/ 55204 h 1000873"/>
                <a:gd name="connsiteX0" fmla="*/ 11697 w 239847"/>
                <a:gd name="connsiteY0" fmla="*/ 55204 h 945608"/>
                <a:gd name="connsiteX1" fmla="*/ 233313 w 239847"/>
                <a:gd name="connsiteY1" fmla="*/ 0 h 945608"/>
                <a:gd name="connsiteX2" fmla="*/ 239847 w 239847"/>
                <a:gd name="connsiteY2" fmla="*/ 932625 h 945608"/>
                <a:gd name="connsiteX3" fmla="*/ 0 w 239847"/>
                <a:gd name="connsiteY3" fmla="*/ 942681 h 945608"/>
                <a:gd name="connsiteX4" fmla="*/ 11697 w 239847"/>
                <a:gd name="connsiteY4" fmla="*/ 55204 h 945608"/>
                <a:gd name="connsiteX0" fmla="*/ 11697 w 233313"/>
                <a:gd name="connsiteY0" fmla="*/ 55204 h 953079"/>
                <a:gd name="connsiteX1" fmla="*/ 233313 w 233313"/>
                <a:gd name="connsiteY1" fmla="*/ 0 h 953079"/>
                <a:gd name="connsiteX2" fmla="*/ 164333 w 233313"/>
                <a:gd name="connsiteY2" fmla="*/ 941217 h 953079"/>
                <a:gd name="connsiteX3" fmla="*/ 0 w 233313"/>
                <a:gd name="connsiteY3" fmla="*/ 942681 h 953079"/>
                <a:gd name="connsiteX4" fmla="*/ 11697 w 233313"/>
                <a:gd name="connsiteY4" fmla="*/ 55204 h 953079"/>
                <a:gd name="connsiteX0" fmla="*/ 11697 w 248087"/>
                <a:gd name="connsiteY0" fmla="*/ 55204 h 953079"/>
                <a:gd name="connsiteX1" fmla="*/ 233313 w 248087"/>
                <a:gd name="connsiteY1" fmla="*/ 0 h 953079"/>
                <a:gd name="connsiteX2" fmla="*/ 241913 w 248087"/>
                <a:gd name="connsiteY2" fmla="*/ 762132 h 953079"/>
                <a:gd name="connsiteX3" fmla="*/ 164333 w 248087"/>
                <a:gd name="connsiteY3" fmla="*/ 941217 h 953079"/>
                <a:gd name="connsiteX4" fmla="*/ 0 w 248087"/>
                <a:gd name="connsiteY4" fmla="*/ 942681 h 953079"/>
                <a:gd name="connsiteX5" fmla="*/ 11697 w 248087"/>
                <a:gd name="connsiteY5" fmla="*/ 55204 h 953079"/>
                <a:gd name="connsiteX0" fmla="*/ 11697 w 248087"/>
                <a:gd name="connsiteY0" fmla="*/ 55204 h 984696"/>
                <a:gd name="connsiteX1" fmla="*/ 233313 w 248087"/>
                <a:gd name="connsiteY1" fmla="*/ 0 h 984696"/>
                <a:gd name="connsiteX2" fmla="*/ 241913 w 248087"/>
                <a:gd name="connsiteY2" fmla="*/ 762132 h 984696"/>
                <a:gd name="connsiteX3" fmla="*/ 149446 w 248087"/>
                <a:gd name="connsiteY3" fmla="*/ 975861 h 984696"/>
                <a:gd name="connsiteX4" fmla="*/ 0 w 248087"/>
                <a:gd name="connsiteY4" fmla="*/ 942681 h 984696"/>
                <a:gd name="connsiteX5" fmla="*/ 11697 w 248087"/>
                <a:gd name="connsiteY5" fmla="*/ 55204 h 984696"/>
                <a:gd name="connsiteX0" fmla="*/ 42292 w 278682"/>
                <a:gd name="connsiteY0" fmla="*/ 55204 h 982361"/>
                <a:gd name="connsiteX1" fmla="*/ 263908 w 278682"/>
                <a:gd name="connsiteY1" fmla="*/ 0 h 982361"/>
                <a:gd name="connsiteX2" fmla="*/ 272508 w 278682"/>
                <a:gd name="connsiteY2" fmla="*/ 762132 h 982361"/>
                <a:gd name="connsiteX3" fmla="*/ 180041 w 278682"/>
                <a:gd name="connsiteY3" fmla="*/ 975861 h 982361"/>
                <a:gd name="connsiteX4" fmla="*/ 0 w 278682"/>
                <a:gd name="connsiteY4" fmla="*/ 893249 h 982361"/>
                <a:gd name="connsiteX5" fmla="*/ 42292 w 278682"/>
                <a:gd name="connsiteY5" fmla="*/ 55204 h 982361"/>
                <a:gd name="connsiteX0" fmla="*/ 42292 w 278682"/>
                <a:gd name="connsiteY0" fmla="*/ 55204 h 983023"/>
                <a:gd name="connsiteX1" fmla="*/ 263908 w 278682"/>
                <a:gd name="connsiteY1" fmla="*/ 0 h 983023"/>
                <a:gd name="connsiteX2" fmla="*/ 272508 w 278682"/>
                <a:gd name="connsiteY2" fmla="*/ 762132 h 983023"/>
                <a:gd name="connsiteX3" fmla="*/ 180041 w 278682"/>
                <a:gd name="connsiteY3" fmla="*/ 975861 h 983023"/>
                <a:gd name="connsiteX4" fmla="*/ 0 w 278682"/>
                <a:gd name="connsiteY4" fmla="*/ 893249 h 983023"/>
                <a:gd name="connsiteX5" fmla="*/ 42292 w 278682"/>
                <a:gd name="connsiteY5" fmla="*/ 55204 h 983023"/>
                <a:gd name="connsiteX0" fmla="*/ 42292 w 281336"/>
                <a:gd name="connsiteY0" fmla="*/ 55204 h 985014"/>
                <a:gd name="connsiteX1" fmla="*/ 263908 w 281336"/>
                <a:gd name="connsiteY1" fmla="*/ 0 h 985014"/>
                <a:gd name="connsiteX2" fmla="*/ 272508 w 281336"/>
                <a:gd name="connsiteY2" fmla="*/ 762132 h 985014"/>
                <a:gd name="connsiteX3" fmla="*/ 180041 w 281336"/>
                <a:gd name="connsiteY3" fmla="*/ 975861 h 985014"/>
                <a:gd name="connsiteX4" fmla="*/ 277196 w 281336"/>
                <a:gd name="connsiteY4" fmla="*/ 913431 h 985014"/>
                <a:gd name="connsiteX5" fmla="*/ 0 w 281336"/>
                <a:gd name="connsiteY5" fmla="*/ 893249 h 985014"/>
                <a:gd name="connsiteX6" fmla="*/ 42292 w 281336"/>
                <a:gd name="connsiteY6" fmla="*/ 55204 h 985014"/>
                <a:gd name="connsiteX0" fmla="*/ 42292 w 278682"/>
                <a:gd name="connsiteY0" fmla="*/ 55204 h 985157"/>
                <a:gd name="connsiteX1" fmla="*/ 263908 w 278682"/>
                <a:gd name="connsiteY1" fmla="*/ 0 h 985157"/>
                <a:gd name="connsiteX2" fmla="*/ 272508 w 278682"/>
                <a:gd name="connsiteY2" fmla="*/ 762132 h 985157"/>
                <a:gd name="connsiteX3" fmla="*/ 180041 w 278682"/>
                <a:gd name="connsiteY3" fmla="*/ 975861 h 985157"/>
                <a:gd name="connsiteX4" fmla="*/ 136492 w 278682"/>
                <a:gd name="connsiteY4" fmla="*/ 915174 h 985157"/>
                <a:gd name="connsiteX5" fmla="*/ 0 w 278682"/>
                <a:gd name="connsiteY5" fmla="*/ 893249 h 985157"/>
                <a:gd name="connsiteX6" fmla="*/ 42292 w 278682"/>
                <a:gd name="connsiteY6" fmla="*/ 55204 h 985157"/>
                <a:gd name="connsiteX0" fmla="*/ 42292 w 278682"/>
                <a:gd name="connsiteY0" fmla="*/ 55204 h 1000924"/>
                <a:gd name="connsiteX1" fmla="*/ 263908 w 278682"/>
                <a:gd name="connsiteY1" fmla="*/ 0 h 1000924"/>
                <a:gd name="connsiteX2" fmla="*/ 272508 w 278682"/>
                <a:gd name="connsiteY2" fmla="*/ 762132 h 1000924"/>
                <a:gd name="connsiteX3" fmla="*/ 180041 w 278682"/>
                <a:gd name="connsiteY3" fmla="*/ 975861 h 1000924"/>
                <a:gd name="connsiteX4" fmla="*/ 0 w 278682"/>
                <a:gd name="connsiteY4" fmla="*/ 893249 h 1000924"/>
                <a:gd name="connsiteX5" fmla="*/ 42292 w 278682"/>
                <a:gd name="connsiteY5" fmla="*/ 55204 h 1000924"/>
                <a:gd name="connsiteX0" fmla="*/ 42292 w 278682"/>
                <a:gd name="connsiteY0" fmla="*/ 55204 h 973811"/>
                <a:gd name="connsiteX1" fmla="*/ 263908 w 278682"/>
                <a:gd name="connsiteY1" fmla="*/ 0 h 973811"/>
                <a:gd name="connsiteX2" fmla="*/ 272508 w 278682"/>
                <a:gd name="connsiteY2" fmla="*/ 762132 h 973811"/>
                <a:gd name="connsiteX3" fmla="*/ 275777 w 278682"/>
                <a:gd name="connsiteY3" fmla="*/ 915918 h 973811"/>
                <a:gd name="connsiteX4" fmla="*/ 0 w 278682"/>
                <a:gd name="connsiteY4" fmla="*/ 893249 h 973811"/>
                <a:gd name="connsiteX5" fmla="*/ 42292 w 278682"/>
                <a:gd name="connsiteY5" fmla="*/ 55204 h 973811"/>
                <a:gd name="connsiteX0" fmla="*/ 42292 w 278682"/>
                <a:gd name="connsiteY0" fmla="*/ 55204 h 921837"/>
                <a:gd name="connsiteX1" fmla="*/ 263908 w 278682"/>
                <a:gd name="connsiteY1" fmla="*/ 0 h 921837"/>
                <a:gd name="connsiteX2" fmla="*/ 272508 w 278682"/>
                <a:gd name="connsiteY2" fmla="*/ 762132 h 921837"/>
                <a:gd name="connsiteX3" fmla="*/ 275777 w 278682"/>
                <a:gd name="connsiteY3" fmla="*/ 915918 h 921837"/>
                <a:gd name="connsiteX4" fmla="*/ 0 w 278682"/>
                <a:gd name="connsiteY4" fmla="*/ 893249 h 921837"/>
                <a:gd name="connsiteX5" fmla="*/ 42292 w 278682"/>
                <a:gd name="connsiteY5" fmla="*/ 55204 h 921837"/>
                <a:gd name="connsiteX0" fmla="*/ 42292 w 301844"/>
                <a:gd name="connsiteY0" fmla="*/ 55204 h 921837"/>
                <a:gd name="connsiteX1" fmla="*/ 263908 w 301844"/>
                <a:gd name="connsiteY1" fmla="*/ 0 h 921837"/>
                <a:gd name="connsiteX2" fmla="*/ 275777 w 301844"/>
                <a:gd name="connsiteY2" fmla="*/ 915918 h 921837"/>
                <a:gd name="connsiteX3" fmla="*/ 0 w 301844"/>
                <a:gd name="connsiteY3" fmla="*/ 893249 h 921837"/>
                <a:gd name="connsiteX4" fmla="*/ 42292 w 301844"/>
                <a:gd name="connsiteY4" fmla="*/ 55204 h 921837"/>
                <a:gd name="connsiteX0" fmla="*/ 42292 w 299123"/>
                <a:gd name="connsiteY0" fmla="*/ 6747 h 873380"/>
                <a:gd name="connsiteX1" fmla="*/ 256046 w 299123"/>
                <a:gd name="connsiteY1" fmla="*/ 0 h 873380"/>
                <a:gd name="connsiteX2" fmla="*/ 275777 w 299123"/>
                <a:gd name="connsiteY2" fmla="*/ 867461 h 873380"/>
                <a:gd name="connsiteX3" fmla="*/ 0 w 299123"/>
                <a:gd name="connsiteY3" fmla="*/ 844792 h 873380"/>
                <a:gd name="connsiteX4" fmla="*/ 42292 w 299123"/>
                <a:gd name="connsiteY4" fmla="*/ 6747 h 873380"/>
                <a:gd name="connsiteX0" fmla="*/ 42292 w 293313"/>
                <a:gd name="connsiteY0" fmla="*/ 6747 h 873380"/>
                <a:gd name="connsiteX1" fmla="*/ 256046 w 293313"/>
                <a:gd name="connsiteY1" fmla="*/ 0 h 873380"/>
                <a:gd name="connsiteX2" fmla="*/ 275777 w 293313"/>
                <a:gd name="connsiteY2" fmla="*/ 867461 h 873380"/>
                <a:gd name="connsiteX3" fmla="*/ 0 w 293313"/>
                <a:gd name="connsiteY3" fmla="*/ 844792 h 873380"/>
                <a:gd name="connsiteX4" fmla="*/ 42292 w 293313"/>
                <a:gd name="connsiteY4" fmla="*/ 6747 h 873380"/>
                <a:gd name="connsiteX0" fmla="*/ 42292 w 275777"/>
                <a:gd name="connsiteY0" fmla="*/ 6747 h 873380"/>
                <a:gd name="connsiteX1" fmla="*/ 256046 w 275777"/>
                <a:gd name="connsiteY1" fmla="*/ 0 h 873380"/>
                <a:gd name="connsiteX2" fmla="*/ 275777 w 275777"/>
                <a:gd name="connsiteY2" fmla="*/ 867461 h 873380"/>
                <a:gd name="connsiteX3" fmla="*/ 0 w 275777"/>
                <a:gd name="connsiteY3" fmla="*/ 844792 h 873380"/>
                <a:gd name="connsiteX4" fmla="*/ 42292 w 275777"/>
                <a:gd name="connsiteY4" fmla="*/ 6747 h 873380"/>
                <a:gd name="connsiteX0" fmla="*/ 33215 w 275777"/>
                <a:gd name="connsiteY0" fmla="*/ 15805 h 873380"/>
                <a:gd name="connsiteX1" fmla="*/ 256046 w 275777"/>
                <a:gd name="connsiteY1" fmla="*/ 0 h 873380"/>
                <a:gd name="connsiteX2" fmla="*/ 275777 w 275777"/>
                <a:gd name="connsiteY2" fmla="*/ 867461 h 873380"/>
                <a:gd name="connsiteX3" fmla="*/ 0 w 275777"/>
                <a:gd name="connsiteY3" fmla="*/ 844792 h 873380"/>
                <a:gd name="connsiteX4" fmla="*/ 33215 w 275777"/>
                <a:gd name="connsiteY4" fmla="*/ 15805 h 873380"/>
                <a:gd name="connsiteX0" fmla="*/ 33215 w 275777"/>
                <a:gd name="connsiteY0" fmla="*/ 15805 h 873380"/>
                <a:gd name="connsiteX1" fmla="*/ 256046 w 275777"/>
                <a:gd name="connsiteY1" fmla="*/ 0 h 873380"/>
                <a:gd name="connsiteX2" fmla="*/ 275777 w 275777"/>
                <a:gd name="connsiteY2" fmla="*/ 867461 h 873380"/>
                <a:gd name="connsiteX3" fmla="*/ 0 w 275777"/>
                <a:gd name="connsiteY3" fmla="*/ 844792 h 873380"/>
                <a:gd name="connsiteX4" fmla="*/ 33215 w 275777"/>
                <a:gd name="connsiteY4" fmla="*/ 15805 h 87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777" h="873380">
                  <a:moveTo>
                    <a:pt x="33215" y="15805"/>
                  </a:moveTo>
                  <a:lnTo>
                    <a:pt x="256046" y="0"/>
                  </a:lnTo>
                  <a:cubicBezTo>
                    <a:pt x="268672" y="168440"/>
                    <a:pt x="269545" y="588153"/>
                    <a:pt x="275777" y="867461"/>
                  </a:cubicBezTo>
                  <a:cubicBezTo>
                    <a:pt x="230359" y="889314"/>
                    <a:pt x="97208" y="843533"/>
                    <a:pt x="0" y="844792"/>
                  </a:cubicBezTo>
                  <a:cubicBezTo>
                    <a:pt x="3519" y="541641"/>
                    <a:pt x="32226" y="288940"/>
                    <a:pt x="33215" y="15805"/>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Freeform 36"/>
            <p:cNvSpPr/>
            <p:nvPr/>
          </p:nvSpPr>
          <p:spPr>
            <a:xfrm>
              <a:off x="5930721" y="4767464"/>
              <a:ext cx="564874" cy="312265"/>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486266 w 923925"/>
                <a:gd name="connsiteY4" fmla="*/ 351934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503549"/>
                <a:gd name="connsiteX1" fmla="*/ 0 w 923925"/>
                <a:gd name="connsiteY1" fmla="*/ 38100 h 503549"/>
                <a:gd name="connsiteX2" fmla="*/ 85725 w 923925"/>
                <a:gd name="connsiteY2" fmla="*/ 142875 h 503549"/>
                <a:gd name="connsiteX3" fmla="*/ 333375 w 923925"/>
                <a:gd name="connsiteY3" fmla="*/ 333375 h 503549"/>
                <a:gd name="connsiteX4" fmla="*/ 486266 w 923925"/>
                <a:gd name="connsiteY4" fmla="*/ 351934 h 503549"/>
                <a:gd name="connsiteX5" fmla="*/ 724194 w 923925"/>
                <a:gd name="connsiteY5" fmla="*/ 503549 h 503549"/>
                <a:gd name="connsiteX6" fmla="*/ 923925 w 923925"/>
                <a:gd name="connsiteY6" fmla="*/ 38100 h 503549"/>
                <a:gd name="connsiteX7" fmla="*/ 752475 w 923925"/>
                <a:gd name="connsiteY7" fmla="*/ 9525 h 503549"/>
                <a:gd name="connsiteX8" fmla="*/ 400050 w 923925"/>
                <a:gd name="connsiteY8" fmla="*/ 0 h 503549"/>
                <a:gd name="connsiteX9" fmla="*/ 76200 w 923925"/>
                <a:gd name="connsiteY9" fmla="*/ 38100 h 503549"/>
                <a:gd name="connsiteX0" fmla="*/ 64294 w 923925"/>
                <a:gd name="connsiteY0" fmla="*/ 26193 h 503549"/>
                <a:gd name="connsiteX1" fmla="*/ 0 w 923925"/>
                <a:gd name="connsiteY1" fmla="*/ 38100 h 503549"/>
                <a:gd name="connsiteX2" fmla="*/ 85725 w 923925"/>
                <a:gd name="connsiteY2" fmla="*/ 142875 h 503549"/>
                <a:gd name="connsiteX3" fmla="*/ 333375 w 923925"/>
                <a:gd name="connsiteY3" fmla="*/ 333375 h 503549"/>
                <a:gd name="connsiteX4" fmla="*/ 486266 w 923925"/>
                <a:gd name="connsiteY4" fmla="*/ 351934 h 503549"/>
                <a:gd name="connsiteX5" fmla="*/ 724194 w 923925"/>
                <a:gd name="connsiteY5" fmla="*/ 503549 h 503549"/>
                <a:gd name="connsiteX6" fmla="*/ 923925 w 923925"/>
                <a:gd name="connsiteY6" fmla="*/ 38100 h 503549"/>
                <a:gd name="connsiteX7" fmla="*/ 752475 w 923925"/>
                <a:gd name="connsiteY7" fmla="*/ 9525 h 503549"/>
                <a:gd name="connsiteX8" fmla="*/ 400050 w 923925"/>
                <a:gd name="connsiteY8" fmla="*/ 0 h 503549"/>
                <a:gd name="connsiteX9" fmla="*/ 64294 w 923925"/>
                <a:gd name="connsiteY9" fmla="*/ 26193 h 503549"/>
                <a:gd name="connsiteX0" fmla="*/ 114300 w 973931"/>
                <a:gd name="connsiteY0" fmla="*/ 26193 h 503549"/>
                <a:gd name="connsiteX1" fmla="*/ 0 w 973931"/>
                <a:gd name="connsiteY1" fmla="*/ 40481 h 503549"/>
                <a:gd name="connsiteX2" fmla="*/ 135731 w 973931"/>
                <a:gd name="connsiteY2" fmla="*/ 142875 h 503549"/>
                <a:gd name="connsiteX3" fmla="*/ 383381 w 973931"/>
                <a:gd name="connsiteY3" fmla="*/ 333375 h 503549"/>
                <a:gd name="connsiteX4" fmla="*/ 536272 w 973931"/>
                <a:gd name="connsiteY4" fmla="*/ 351934 h 503549"/>
                <a:gd name="connsiteX5" fmla="*/ 774200 w 973931"/>
                <a:gd name="connsiteY5" fmla="*/ 503549 h 503549"/>
                <a:gd name="connsiteX6" fmla="*/ 973931 w 973931"/>
                <a:gd name="connsiteY6" fmla="*/ 38100 h 503549"/>
                <a:gd name="connsiteX7" fmla="*/ 802481 w 973931"/>
                <a:gd name="connsiteY7" fmla="*/ 9525 h 503549"/>
                <a:gd name="connsiteX8" fmla="*/ 450056 w 973931"/>
                <a:gd name="connsiteY8" fmla="*/ 0 h 503549"/>
                <a:gd name="connsiteX9" fmla="*/ 114300 w 973931"/>
                <a:gd name="connsiteY9"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536272 w 997743"/>
                <a:gd name="connsiteY4" fmla="*/ 351934 h 503549"/>
                <a:gd name="connsiteX5" fmla="*/ 774200 w 997743"/>
                <a:gd name="connsiteY5" fmla="*/ 503549 h 503549"/>
                <a:gd name="connsiteX6" fmla="*/ 997743 w 997743"/>
                <a:gd name="connsiteY6" fmla="*/ 52388 h 503549"/>
                <a:gd name="connsiteX7" fmla="*/ 802481 w 997743"/>
                <a:gd name="connsiteY7" fmla="*/ 9525 h 503549"/>
                <a:gd name="connsiteX8" fmla="*/ 450056 w 997743"/>
                <a:gd name="connsiteY8" fmla="*/ 0 h 503549"/>
                <a:gd name="connsiteX9" fmla="*/ 114300 w 997743"/>
                <a:gd name="connsiteY9"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533891 w 997743"/>
                <a:gd name="connsiteY4" fmla="*/ 385272 h 503549"/>
                <a:gd name="connsiteX5" fmla="*/ 774200 w 997743"/>
                <a:gd name="connsiteY5" fmla="*/ 503549 h 503549"/>
                <a:gd name="connsiteX6" fmla="*/ 997743 w 997743"/>
                <a:gd name="connsiteY6" fmla="*/ 52388 h 503549"/>
                <a:gd name="connsiteX7" fmla="*/ 802481 w 997743"/>
                <a:gd name="connsiteY7" fmla="*/ 9525 h 503549"/>
                <a:gd name="connsiteX8" fmla="*/ 450056 w 997743"/>
                <a:gd name="connsiteY8" fmla="*/ 0 h 503549"/>
                <a:gd name="connsiteX9" fmla="*/ 114300 w 997743"/>
                <a:gd name="connsiteY9"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383381 w 997743"/>
                <a:gd name="connsiteY4" fmla="*/ 385763 h 503549"/>
                <a:gd name="connsiteX5" fmla="*/ 533891 w 997743"/>
                <a:gd name="connsiteY5" fmla="*/ 385272 h 503549"/>
                <a:gd name="connsiteX6" fmla="*/ 774200 w 997743"/>
                <a:gd name="connsiteY6" fmla="*/ 503549 h 503549"/>
                <a:gd name="connsiteX7" fmla="*/ 997743 w 997743"/>
                <a:gd name="connsiteY7" fmla="*/ 52388 h 503549"/>
                <a:gd name="connsiteX8" fmla="*/ 802481 w 997743"/>
                <a:gd name="connsiteY8" fmla="*/ 9525 h 503549"/>
                <a:gd name="connsiteX9" fmla="*/ 450056 w 997743"/>
                <a:gd name="connsiteY9" fmla="*/ 0 h 503549"/>
                <a:gd name="connsiteX10" fmla="*/ 114300 w 997743"/>
                <a:gd name="connsiteY10"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383381 w 997743"/>
                <a:gd name="connsiteY4" fmla="*/ 385763 h 503549"/>
                <a:gd name="connsiteX5" fmla="*/ 533891 w 997743"/>
                <a:gd name="connsiteY5" fmla="*/ 385272 h 503549"/>
                <a:gd name="connsiteX6" fmla="*/ 657225 w 997743"/>
                <a:gd name="connsiteY6" fmla="*/ 476250 h 503549"/>
                <a:gd name="connsiteX7" fmla="*/ 774200 w 997743"/>
                <a:gd name="connsiteY7" fmla="*/ 503549 h 503549"/>
                <a:gd name="connsiteX8" fmla="*/ 997743 w 997743"/>
                <a:gd name="connsiteY8" fmla="*/ 52388 h 503549"/>
                <a:gd name="connsiteX9" fmla="*/ 802481 w 997743"/>
                <a:gd name="connsiteY9" fmla="*/ 9525 h 503549"/>
                <a:gd name="connsiteX10" fmla="*/ 450056 w 997743"/>
                <a:gd name="connsiteY10" fmla="*/ 0 h 503549"/>
                <a:gd name="connsiteX11" fmla="*/ 114300 w 997743"/>
                <a:gd name="connsiteY11" fmla="*/ 26193 h 503549"/>
                <a:gd name="connsiteX0" fmla="*/ 114300 w 997743"/>
                <a:gd name="connsiteY0" fmla="*/ 26193 h 544030"/>
                <a:gd name="connsiteX1" fmla="*/ 0 w 997743"/>
                <a:gd name="connsiteY1" fmla="*/ 40481 h 544030"/>
                <a:gd name="connsiteX2" fmla="*/ 135731 w 997743"/>
                <a:gd name="connsiteY2" fmla="*/ 142875 h 544030"/>
                <a:gd name="connsiteX3" fmla="*/ 383381 w 997743"/>
                <a:gd name="connsiteY3" fmla="*/ 333375 h 544030"/>
                <a:gd name="connsiteX4" fmla="*/ 383381 w 997743"/>
                <a:gd name="connsiteY4" fmla="*/ 385763 h 544030"/>
                <a:gd name="connsiteX5" fmla="*/ 533891 w 997743"/>
                <a:gd name="connsiteY5" fmla="*/ 385272 h 544030"/>
                <a:gd name="connsiteX6" fmla="*/ 657225 w 997743"/>
                <a:gd name="connsiteY6" fmla="*/ 476250 h 544030"/>
                <a:gd name="connsiteX7" fmla="*/ 776581 w 997743"/>
                <a:gd name="connsiteY7" fmla="*/ 544030 h 544030"/>
                <a:gd name="connsiteX8" fmla="*/ 997743 w 997743"/>
                <a:gd name="connsiteY8" fmla="*/ 52388 h 544030"/>
                <a:gd name="connsiteX9" fmla="*/ 802481 w 997743"/>
                <a:gd name="connsiteY9" fmla="*/ 9525 h 544030"/>
                <a:gd name="connsiteX10" fmla="*/ 450056 w 997743"/>
                <a:gd name="connsiteY10" fmla="*/ 0 h 544030"/>
                <a:gd name="connsiteX11" fmla="*/ 114300 w 997743"/>
                <a:gd name="connsiteY11" fmla="*/ 26193 h 544030"/>
                <a:gd name="connsiteX0" fmla="*/ 114300 w 997743"/>
                <a:gd name="connsiteY0" fmla="*/ 26193 h 544030"/>
                <a:gd name="connsiteX1" fmla="*/ 0 w 997743"/>
                <a:gd name="connsiteY1" fmla="*/ 40481 h 544030"/>
                <a:gd name="connsiteX2" fmla="*/ 383381 w 997743"/>
                <a:gd name="connsiteY2" fmla="*/ 333375 h 544030"/>
                <a:gd name="connsiteX3" fmla="*/ 383381 w 997743"/>
                <a:gd name="connsiteY3" fmla="*/ 385763 h 544030"/>
                <a:gd name="connsiteX4" fmla="*/ 533891 w 997743"/>
                <a:gd name="connsiteY4" fmla="*/ 385272 h 544030"/>
                <a:gd name="connsiteX5" fmla="*/ 657225 w 997743"/>
                <a:gd name="connsiteY5" fmla="*/ 476250 h 544030"/>
                <a:gd name="connsiteX6" fmla="*/ 776581 w 997743"/>
                <a:gd name="connsiteY6" fmla="*/ 544030 h 544030"/>
                <a:gd name="connsiteX7" fmla="*/ 997743 w 997743"/>
                <a:gd name="connsiteY7" fmla="*/ 52388 h 544030"/>
                <a:gd name="connsiteX8" fmla="*/ 802481 w 997743"/>
                <a:gd name="connsiteY8" fmla="*/ 9525 h 544030"/>
                <a:gd name="connsiteX9" fmla="*/ 450056 w 997743"/>
                <a:gd name="connsiteY9" fmla="*/ 0 h 544030"/>
                <a:gd name="connsiteX10" fmla="*/ 114300 w 997743"/>
                <a:gd name="connsiteY10" fmla="*/ 26193 h 544030"/>
                <a:gd name="connsiteX0" fmla="*/ 0 w 883443"/>
                <a:gd name="connsiteY0" fmla="*/ 26193 h 544030"/>
                <a:gd name="connsiteX1" fmla="*/ 269081 w 883443"/>
                <a:gd name="connsiteY1" fmla="*/ 333375 h 544030"/>
                <a:gd name="connsiteX2" fmla="*/ 269081 w 883443"/>
                <a:gd name="connsiteY2" fmla="*/ 385763 h 544030"/>
                <a:gd name="connsiteX3" fmla="*/ 419591 w 883443"/>
                <a:gd name="connsiteY3" fmla="*/ 385272 h 544030"/>
                <a:gd name="connsiteX4" fmla="*/ 542925 w 883443"/>
                <a:gd name="connsiteY4" fmla="*/ 476250 h 544030"/>
                <a:gd name="connsiteX5" fmla="*/ 662281 w 883443"/>
                <a:gd name="connsiteY5" fmla="*/ 544030 h 544030"/>
                <a:gd name="connsiteX6" fmla="*/ 883443 w 883443"/>
                <a:gd name="connsiteY6" fmla="*/ 52388 h 544030"/>
                <a:gd name="connsiteX7" fmla="*/ 688181 w 883443"/>
                <a:gd name="connsiteY7" fmla="*/ 9525 h 544030"/>
                <a:gd name="connsiteX8" fmla="*/ 335756 w 883443"/>
                <a:gd name="connsiteY8" fmla="*/ 0 h 544030"/>
                <a:gd name="connsiteX9" fmla="*/ 0 w 883443"/>
                <a:gd name="connsiteY9" fmla="*/ 26193 h 544030"/>
                <a:gd name="connsiteX0" fmla="*/ 0 w 883443"/>
                <a:gd name="connsiteY0" fmla="*/ 26193 h 544030"/>
                <a:gd name="connsiteX1" fmla="*/ 269081 w 883443"/>
                <a:gd name="connsiteY1" fmla="*/ 385763 h 544030"/>
                <a:gd name="connsiteX2" fmla="*/ 419591 w 883443"/>
                <a:gd name="connsiteY2" fmla="*/ 385272 h 544030"/>
                <a:gd name="connsiteX3" fmla="*/ 542925 w 883443"/>
                <a:gd name="connsiteY3" fmla="*/ 476250 h 544030"/>
                <a:gd name="connsiteX4" fmla="*/ 662281 w 883443"/>
                <a:gd name="connsiteY4" fmla="*/ 544030 h 544030"/>
                <a:gd name="connsiteX5" fmla="*/ 883443 w 883443"/>
                <a:gd name="connsiteY5" fmla="*/ 52388 h 544030"/>
                <a:gd name="connsiteX6" fmla="*/ 688181 w 883443"/>
                <a:gd name="connsiteY6" fmla="*/ 9525 h 544030"/>
                <a:gd name="connsiteX7" fmla="*/ 335756 w 883443"/>
                <a:gd name="connsiteY7" fmla="*/ 0 h 544030"/>
                <a:gd name="connsiteX8" fmla="*/ 0 w 883443"/>
                <a:gd name="connsiteY8" fmla="*/ 26193 h 544030"/>
                <a:gd name="connsiteX0" fmla="*/ 0 w 883443"/>
                <a:gd name="connsiteY0" fmla="*/ 26193 h 544030"/>
                <a:gd name="connsiteX1" fmla="*/ 325642 w 883443"/>
                <a:gd name="connsiteY1" fmla="*/ 366909 h 544030"/>
                <a:gd name="connsiteX2" fmla="*/ 419591 w 883443"/>
                <a:gd name="connsiteY2" fmla="*/ 385272 h 544030"/>
                <a:gd name="connsiteX3" fmla="*/ 542925 w 883443"/>
                <a:gd name="connsiteY3" fmla="*/ 476250 h 544030"/>
                <a:gd name="connsiteX4" fmla="*/ 662281 w 883443"/>
                <a:gd name="connsiteY4" fmla="*/ 544030 h 544030"/>
                <a:gd name="connsiteX5" fmla="*/ 883443 w 883443"/>
                <a:gd name="connsiteY5" fmla="*/ 52388 h 544030"/>
                <a:gd name="connsiteX6" fmla="*/ 688181 w 883443"/>
                <a:gd name="connsiteY6" fmla="*/ 9525 h 544030"/>
                <a:gd name="connsiteX7" fmla="*/ 335756 w 883443"/>
                <a:gd name="connsiteY7" fmla="*/ 0 h 544030"/>
                <a:gd name="connsiteX8" fmla="*/ 0 w 883443"/>
                <a:gd name="connsiteY8" fmla="*/ 26193 h 544030"/>
                <a:gd name="connsiteX0" fmla="*/ 0 w 883443"/>
                <a:gd name="connsiteY0" fmla="*/ 26193 h 525177"/>
                <a:gd name="connsiteX1" fmla="*/ 325642 w 883443"/>
                <a:gd name="connsiteY1" fmla="*/ 366909 h 525177"/>
                <a:gd name="connsiteX2" fmla="*/ 419591 w 883443"/>
                <a:gd name="connsiteY2" fmla="*/ 385272 h 525177"/>
                <a:gd name="connsiteX3" fmla="*/ 542925 w 883443"/>
                <a:gd name="connsiteY3" fmla="*/ 476250 h 525177"/>
                <a:gd name="connsiteX4" fmla="*/ 615147 w 883443"/>
                <a:gd name="connsiteY4" fmla="*/ 525177 h 525177"/>
                <a:gd name="connsiteX5" fmla="*/ 883443 w 883443"/>
                <a:gd name="connsiteY5" fmla="*/ 52388 h 525177"/>
                <a:gd name="connsiteX6" fmla="*/ 688181 w 883443"/>
                <a:gd name="connsiteY6" fmla="*/ 9525 h 525177"/>
                <a:gd name="connsiteX7" fmla="*/ 335756 w 883443"/>
                <a:gd name="connsiteY7" fmla="*/ 0 h 525177"/>
                <a:gd name="connsiteX8" fmla="*/ 0 w 883443"/>
                <a:gd name="connsiteY8" fmla="*/ 26193 h 525177"/>
                <a:gd name="connsiteX0" fmla="*/ 0 w 883443"/>
                <a:gd name="connsiteY0" fmla="*/ 26193 h 476250"/>
                <a:gd name="connsiteX1" fmla="*/ 325642 w 883443"/>
                <a:gd name="connsiteY1" fmla="*/ 366909 h 476250"/>
                <a:gd name="connsiteX2" fmla="*/ 419591 w 883443"/>
                <a:gd name="connsiteY2" fmla="*/ 385272 h 476250"/>
                <a:gd name="connsiteX3" fmla="*/ 542925 w 883443"/>
                <a:gd name="connsiteY3" fmla="*/ 476250 h 476250"/>
                <a:gd name="connsiteX4" fmla="*/ 883443 w 883443"/>
                <a:gd name="connsiteY4" fmla="*/ 52388 h 476250"/>
                <a:gd name="connsiteX5" fmla="*/ 688181 w 883443"/>
                <a:gd name="connsiteY5" fmla="*/ 9525 h 476250"/>
                <a:gd name="connsiteX6" fmla="*/ 335756 w 883443"/>
                <a:gd name="connsiteY6" fmla="*/ 0 h 476250"/>
                <a:gd name="connsiteX7" fmla="*/ 0 w 883443"/>
                <a:gd name="connsiteY7" fmla="*/ 26193 h 476250"/>
                <a:gd name="connsiteX0" fmla="*/ 0 w 688181"/>
                <a:gd name="connsiteY0" fmla="*/ 26193 h 476250"/>
                <a:gd name="connsiteX1" fmla="*/ 325642 w 688181"/>
                <a:gd name="connsiteY1" fmla="*/ 366909 h 476250"/>
                <a:gd name="connsiteX2" fmla="*/ 419591 w 688181"/>
                <a:gd name="connsiteY2" fmla="*/ 385272 h 476250"/>
                <a:gd name="connsiteX3" fmla="*/ 542925 w 688181"/>
                <a:gd name="connsiteY3" fmla="*/ 476250 h 476250"/>
                <a:gd name="connsiteX4" fmla="*/ 688181 w 688181"/>
                <a:gd name="connsiteY4" fmla="*/ 9525 h 476250"/>
                <a:gd name="connsiteX5" fmla="*/ 335756 w 688181"/>
                <a:gd name="connsiteY5" fmla="*/ 0 h 476250"/>
                <a:gd name="connsiteX6" fmla="*/ 0 w 688181"/>
                <a:gd name="connsiteY6" fmla="*/ 26193 h 476250"/>
                <a:gd name="connsiteX0" fmla="*/ 0 w 688181"/>
                <a:gd name="connsiteY0" fmla="*/ 26193 h 476250"/>
                <a:gd name="connsiteX1" fmla="*/ 419591 w 688181"/>
                <a:gd name="connsiteY1" fmla="*/ 385272 h 476250"/>
                <a:gd name="connsiteX2" fmla="*/ 542925 w 688181"/>
                <a:gd name="connsiteY2" fmla="*/ 476250 h 476250"/>
                <a:gd name="connsiteX3" fmla="*/ 688181 w 688181"/>
                <a:gd name="connsiteY3" fmla="*/ 9525 h 476250"/>
                <a:gd name="connsiteX4" fmla="*/ 335756 w 688181"/>
                <a:gd name="connsiteY4" fmla="*/ 0 h 476250"/>
                <a:gd name="connsiteX5" fmla="*/ 0 w 688181"/>
                <a:gd name="connsiteY5" fmla="*/ 26193 h 476250"/>
                <a:gd name="connsiteX0" fmla="*/ 0 w 584487"/>
                <a:gd name="connsiteY0" fmla="*/ 0 h 506618"/>
                <a:gd name="connsiteX1" fmla="*/ 315897 w 584487"/>
                <a:gd name="connsiteY1" fmla="*/ 415640 h 506618"/>
                <a:gd name="connsiteX2" fmla="*/ 439231 w 584487"/>
                <a:gd name="connsiteY2" fmla="*/ 506618 h 506618"/>
                <a:gd name="connsiteX3" fmla="*/ 584487 w 584487"/>
                <a:gd name="connsiteY3" fmla="*/ 39893 h 506618"/>
                <a:gd name="connsiteX4" fmla="*/ 232062 w 584487"/>
                <a:gd name="connsiteY4" fmla="*/ 30368 h 506618"/>
                <a:gd name="connsiteX5" fmla="*/ 0 w 584487"/>
                <a:gd name="connsiteY5" fmla="*/ 0 h 506618"/>
                <a:gd name="connsiteX0" fmla="*/ 0 w 584487"/>
                <a:gd name="connsiteY0" fmla="*/ 0 h 506618"/>
                <a:gd name="connsiteX1" fmla="*/ 268763 w 584487"/>
                <a:gd name="connsiteY1" fmla="*/ 293091 h 506618"/>
                <a:gd name="connsiteX2" fmla="*/ 439231 w 584487"/>
                <a:gd name="connsiteY2" fmla="*/ 506618 h 506618"/>
                <a:gd name="connsiteX3" fmla="*/ 584487 w 584487"/>
                <a:gd name="connsiteY3" fmla="*/ 39893 h 506618"/>
                <a:gd name="connsiteX4" fmla="*/ 232062 w 584487"/>
                <a:gd name="connsiteY4" fmla="*/ 30368 h 506618"/>
                <a:gd name="connsiteX5" fmla="*/ 0 w 584487"/>
                <a:gd name="connsiteY5" fmla="*/ 0 h 506618"/>
                <a:gd name="connsiteX0" fmla="*/ 0 w 490219"/>
                <a:gd name="connsiteY0" fmla="*/ 0 h 506618"/>
                <a:gd name="connsiteX1" fmla="*/ 268763 w 490219"/>
                <a:gd name="connsiteY1" fmla="*/ 293091 h 506618"/>
                <a:gd name="connsiteX2" fmla="*/ 439231 w 490219"/>
                <a:gd name="connsiteY2" fmla="*/ 506618 h 506618"/>
                <a:gd name="connsiteX3" fmla="*/ 490219 w 490219"/>
                <a:gd name="connsiteY3" fmla="*/ 2186 h 506618"/>
                <a:gd name="connsiteX4" fmla="*/ 232062 w 490219"/>
                <a:gd name="connsiteY4" fmla="*/ 30368 h 506618"/>
                <a:gd name="connsiteX5" fmla="*/ 0 w 490219"/>
                <a:gd name="connsiteY5" fmla="*/ 0 h 506618"/>
                <a:gd name="connsiteX0" fmla="*/ 0 w 490219"/>
                <a:gd name="connsiteY0" fmla="*/ 0 h 297322"/>
                <a:gd name="connsiteX1" fmla="*/ 268763 w 490219"/>
                <a:gd name="connsiteY1" fmla="*/ 293091 h 297322"/>
                <a:gd name="connsiteX2" fmla="*/ 382670 w 490219"/>
                <a:gd name="connsiteY2" fmla="*/ 270948 h 297322"/>
                <a:gd name="connsiteX3" fmla="*/ 490219 w 490219"/>
                <a:gd name="connsiteY3" fmla="*/ 2186 h 297322"/>
                <a:gd name="connsiteX4" fmla="*/ 232062 w 490219"/>
                <a:gd name="connsiteY4" fmla="*/ 30368 h 297322"/>
                <a:gd name="connsiteX5" fmla="*/ 0 w 490219"/>
                <a:gd name="connsiteY5" fmla="*/ 0 h 297322"/>
                <a:gd name="connsiteX0" fmla="*/ 0 w 490219"/>
                <a:gd name="connsiteY0" fmla="*/ 0 h 297927"/>
                <a:gd name="connsiteX1" fmla="*/ 268763 w 490219"/>
                <a:gd name="connsiteY1" fmla="*/ 293091 h 297927"/>
                <a:gd name="connsiteX2" fmla="*/ 326109 w 490219"/>
                <a:gd name="connsiteY2" fmla="*/ 280375 h 297927"/>
                <a:gd name="connsiteX3" fmla="*/ 490219 w 490219"/>
                <a:gd name="connsiteY3" fmla="*/ 2186 h 297927"/>
                <a:gd name="connsiteX4" fmla="*/ 232062 w 490219"/>
                <a:gd name="connsiteY4" fmla="*/ 30368 h 297927"/>
                <a:gd name="connsiteX5" fmla="*/ 0 w 490219"/>
                <a:gd name="connsiteY5" fmla="*/ 0 h 297927"/>
                <a:gd name="connsiteX0" fmla="*/ 0 w 452512"/>
                <a:gd name="connsiteY0" fmla="*/ 0 h 297927"/>
                <a:gd name="connsiteX1" fmla="*/ 268763 w 452512"/>
                <a:gd name="connsiteY1" fmla="*/ 293091 h 297927"/>
                <a:gd name="connsiteX2" fmla="*/ 326109 w 452512"/>
                <a:gd name="connsiteY2" fmla="*/ 280375 h 297927"/>
                <a:gd name="connsiteX3" fmla="*/ 452512 w 452512"/>
                <a:gd name="connsiteY3" fmla="*/ 2186 h 297927"/>
                <a:gd name="connsiteX4" fmla="*/ 232062 w 452512"/>
                <a:gd name="connsiteY4" fmla="*/ 30368 h 297927"/>
                <a:gd name="connsiteX5" fmla="*/ 0 w 452512"/>
                <a:gd name="connsiteY5" fmla="*/ 0 h 297927"/>
                <a:gd name="connsiteX0" fmla="*/ 0 w 527926"/>
                <a:gd name="connsiteY0" fmla="*/ 26095 h 295741"/>
                <a:gd name="connsiteX1" fmla="*/ 344177 w 527926"/>
                <a:gd name="connsiteY1" fmla="*/ 290905 h 295741"/>
                <a:gd name="connsiteX2" fmla="*/ 401523 w 527926"/>
                <a:gd name="connsiteY2" fmla="*/ 278189 h 295741"/>
                <a:gd name="connsiteX3" fmla="*/ 527926 w 527926"/>
                <a:gd name="connsiteY3" fmla="*/ 0 h 295741"/>
                <a:gd name="connsiteX4" fmla="*/ 307476 w 527926"/>
                <a:gd name="connsiteY4" fmla="*/ 28182 h 295741"/>
                <a:gd name="connsiteX5" fmla="*/ 0 w 527926"/>
                <a:gd name="connsiteY5" fmla="*/ 26095 h 295741"/>
                <a:gd name="connsiteX0" fmla="*/ 0 w 527926"/>
                <a:gd name="connsiteY0" fmla="*/ 26095 h 295741"/>
                <a:gd name="connsiteX1" fmla="*/ 223617 w 527926"/>
                <a:gd name="connsiteY1" fmla="*/ 262674 h 295741"/>
                <a:gd name="connsiteX2" fmla="*/ 344177 w 527926"/>
                <a:gd name="connsiteY2" fmla="*/ 290905 h 295741"/>
                <a:gd name="connsiteX3" fmla="*/ 401523 w 527926"/>
                <a:gd name="connsiteY3" fmla="*/ 278189 h 295741"/>
                <a:gd name="connsiteX4" fmla="*/ 527926 w 527926"/>
                <a:gd name="connsiteY4" fmla="*/ 0 h 295741"/>
                <a:gd name="connsiteX5" fmla="*/ 307476 w 527926"/>
                <a:gd name="connsiteY5" fmla="*/ 28182 h 295741"/>
                <a:gd name="connsiteX6" fmla="*/ 0 w 527926"/>
                <a:gd name="connsiteY6" fmla="*/ 26095 h 295741"/>
                <a:gd name="connsiteX0" fmla="*/ 0 w 527926"/>
                <a:gd name="connsiteY0" fmla="*/ 26095 h 315897"/>
                <a:gd name="connsiteX1" fmla="*/ 223617 w 527926"/>
                <a:gd name="connsiteY1" fmla="*/ 262674 h 315897"/>
                <a:gd name="connsiteX2" fmla="*/ 344177 w 527926"/>
                <a:gd name="connsiteY2" fmla="*/ 290905 h 315897"/>
                <a:gd name="connsiteX3" fmla="*/ 439230 w 527926"/>
                <a:gd name="connsiteY3" fmla="*/ 315897 h 315897"/>
                <a:gd name="connsiteX4" fmla="*/ 527926 w 527926"/>
                <a:gd name="connsiteY4" fmla="*/ 0 h 315897"/>
                <a:gd name="connsiteX5" fmla="*/ 307476 w 527926"/>
                <a:gd name="connsiteY5" fmla="*/ 28182 h 315897"/>
                <a:gd name="connsiteX6" fmla="*/ 0 w 527926"/>
                <a:gd name="connsiteY6" fmla="*/ 26095 h 315897"/>
                <a:gd name="connsiteX0" fmla="*/ 0 w 601745"/>
                <a:gd name="connsiteY0" fmla="*/ 28476 h 315897"/>
                <a:gd name="connsiteX1" fmla="*/ 297436 w 601745"/>
                <a:gd name="connsiteY1" fmla="*/ 262674 h 315897"/>
                <a:gd name="connsiteX2" fmla="*/ 417996 w 601745"/>
                <a:gd name="connsiteY2" fmla="*/ 290905 h 315897"/>
                <a:gd name="connsiteX3" fmla="*/ 513049 w 601745"/>
                <a:gd name="connsiteY3" fmla="*/ 315897 h 315897"/>
                <a:gd name="connsiteX4" fmla="*/ 601745 w 601745"/>
                <a:gd name="connsiteY4" fmla="*/ 0 h 315897"/>
                <a:gd name="connsiteX5" fmla="*/ 381295 w 601745"/>
                <a:gd name="connsiteY5" fmla="*/ 28182 h 315897"/>
                <a:gd name="connsiteX6" fmla="*/ 0 w 601745"/>
                <a:gd name="connsiteY6" fmla="*/ 28476 h 315897"/>
                <a:gd name="connsiteX0" fmla="*/ 0 w 601745"/>
                <a:gd name="connsiteY0" fmla="*/ 28476 h 315897"/>
                <a:gd name="connsiteX1" fmla="*/ 297436 w 601745"/>
                <a:gd name="connsiteY1" fmla="*/ 262674 h 315897"/>
                <a:gd name="connsiteX2" fmla="*/ 417996 w 601745"/>
                <a:gd name="connsiteY2" fmla="*/ 290905 h 315897"/>
                <a:gd name="connsiteX3" fmla="*/ 513049 w 601745"/>
                <a:gd name="connsiteY3" fmla="*/ 315897 h 315897"/>
                <a:gd name="connsiteX4" fmla="*/ 601745 w 601745"/>
                <a:gd name="connsiteY4" fmla="*/ 0 h 315897"/>
                <a:gd name="connsiteX5" fmla="*/ 381295 w 601745"/>
                <a:gd name="connsiteY5" fmla="*/ 28182 h 315897"/>
                <a:gd name="connsiteX6" fmla="*/ 138409 w 601745"/>
                <a:gd name="connsiteY6" fmla="*/ 5258 h 315897"/>
                <a:gd name="connsiteX7" fmla="*/ 0 w 601745"/>
                <a:gd name="connsiteY7" fmla="*/ 28476 h 315897"/>
                <a:gd name="connsiteX0" fmla="*/ 0 w 601745"/>
                <a:gd name="connsiteY0" fmla="*/ 28476 h 315897"/>
                <a:gd name="connsiteX1" fmla="*/ 297436 w 601745"/>
                <a:gd name="connsiteY1" fmla="*/ 262674 h 315897"/>
                <a:gd name="connsiteX2" fmla="*/ 417996 w 601745"/>
                <a:gd name="connsiteY2" fmla="*/ 290905 h 315897"/>
                <a:gd name="connsiteX3" fmla="*/ 513049 w 601745"/>
                <a:gd name="connsiteY3" fmla="*/ 315897 h 315897"/>
                <a:gd name="connsiteX4" fmla="*/ 601745 w 601745"/>
                <a:gd name="connsiteY4" fmla="*/ 0 h 315897"/>
                <a:gd name="connsiteX5" fmla="*/ 386058 w 601745"/>
                <a:gd name="connsiteY5" fmla="*/ 9132 h 315897"/>
                <a:gd name="connsiteX6" fmla="*/ 138409 w 601745"/>
                <a:gd name="connsiteY6" fmla="*/ 5258 h 315897"/>
                <a:gd name="connsiteX7" fmla="*/ 0 w 601745"/>
                <a:gd name="connsiteY7" fmla="*/ 28476 h 315897"/>
                <a:gd name="connsiteX0" fmla="*/ 0 w 625557"/>
                <a:gd name="connsiteY0" fmla="*/ 23218 h 310639"/>
                <a:gd name="connsiteX1" fmla="*/ 297436 w 625557"/>
                <a:gd name="connsiteY1" fmla="*/ 257416 h 310639"/>
                <a:gd name="connsiteX2" fmla="*/ 417996 w 625557"/>
                <a:gd name="connsiteY2" fmla="*/ 285647 h 310639"/>
                <a:gd name="connsiteX3" fmla="*/ 513049 w 625557"/>
                <a:gd name="connsiteY3" fmla="*/ 310639 h 310639"/>
                <a:gd name="connsiteX4" fmla="*/ 625557 w 625557"/>
                <a:gd name="connsiteY4" fmla="*/ 4267 h 310639"/>
                <a:gd name="connsiteX5" fmla="*/ 386058 w 625557"/>
                <a:gd name="connsiteY5" fmla="*/ 3874 h 310639"/>
                <a:gd name="connsiteX6" fmla="*/ 138409 w 625557"/>
                <a:gd name="connsiteY6" fmla="*/ 0 h 310639"/>
                <a:gd name="connsiteX7" fmla="*/ 0 w 625557"/>
                <a:gd name="connsiteY7" fmla="*/ 23218 h 310639"/>
                <a:gd name="connsiteX0" fmla="*/ 0 w 625557"/>
                <a:gd name="connsiteY0" fmla="*/ 23218 h 351120"/>
                <a:gd name="connsiteX1" fmla="*/ 297436 w 625557"/>
                <a:gd name="connsiteY1" fmla="*/ 257416 h 351120"/>
                <a:gd name="connsiteX2" fmla="*/ 417996 w 625557"/>
                <a:gd name="connsiteY2" fmla="*/ 285647 h 351120"/>
                <a:gd name="connsiteX3" fmla="*/ 482093 w 625557"/>
                <a:gd name="connsiteY3" fmla="*/ 351120 h 351120"/>
                <a:gd name="connsiteX4" fmla="*/ 625557 w 625557"/>
                <a:gd name="connsiteY4" fmla="*/ 4267 h 351120"/>
                <a:gd name="connsiteX5" fmla="*/ 386058 w 625557"/>
                <a:gd name="connsiteY5" fmla="*/ 3874 h 351120"/>
                <a:gd name="connsiteX6" fmla="*/ 138409 w 625557"/>
                <a:gd name="connsiteY6" fmla="*/ 0 h 351120"/>
                <a:gd name="connsiteX7" fmla="*/ 0 w 625557"/>
                <a:gd name="connsiteY7" fmla="*/ 23218 h 351120"/>
                <a:gd name="connsiteX0" fmla="*/ 0 w 625557"/>
                <a:gd name="connsiteY0" fmla="*/ 23218 h 351120"/>
                <a:gd name="connsiteX1" fmla="*/ 297436 w 625557"/>
                <a:gd name="connsiteY1" fmla="*/ 257416 h 351120"/>
                <a:gd name="connsiteX2" fmla="*/ 396565 w 625557"/>
                <a:gd name="connsiteY2" fmla="*/ 290409 h 351120"/>
                <a:gd name="connsiteX3" fmla="*/ 482093 w 625557"/>
                <a:gd name="connsiteY3" fmla="*/ 351120 h 351120"/>
                <a:gd name="connsiteX4" fmla="*/ 625557 w 625557"/>
                <a:gd name="connsiteY4" fmla="*/ 4267 h 351120"/>
                <a:gd name="connsiteX5" fmla="*/ 386058 w 625557"/>
                <a:gd name="connsiteY5" fmla="*/ 3874 h 351120"/>
                <a:gd name="connsiteX6" fmla="*/ 138409 w 625557"/>
                <a:gd name="connsiteY6" fmla="*/ 0 h 351120"/>
                <a:gd name="connsiteX7" fmla="*/ 0 w 625557"/>
                <a:gd name="connsiteY7" fmla="*/ 23218 h 351120"/>
                <a:gd name="connsiteX0" fmla="*/ 0 w 625557"/>
                <a:gd name="connsiteY0" fmla="*/ 23218 h 355883"/>
                <a:gd name="connsiteX1" fmla="*/ 297436 w 625557"/>
                <a:gd name="connsiteY1" fmla="*/ 257416 h 355883"/>
                <a:gd name="connsiteX2" fmla="*/ 396565 w 625557"/>
                <a:gd name="connsiteY2" fmla="*/ 290409 h 355883"/>
                <a:gd name="connsiteX3" fmla="*/ 474949 w 625557"/>
                <a:gd name="connsiteY3" fmla="*/ 355883 h 355883"/>
                <a:gd name="connsiteX4" fmla="*/ 625557 w 625557"/>
                <a:gd name="connsiteY4" fmla="*/ 4267 h 355883"/>
                <a:gd name="connsiteX5" fmla="*/ 386058 w 625557"/>
                <a:gd name="connsiteY5" fmla="*/ 3874 h 355883"/>
                <a:gd name="connsiteX6" fmla="*/ 138409 w 625557"/>
                <a:gd name="connsiteY6" fmla="*/ 0 h 355883"/>
                <a:gd name="connsiteX7" fmla="*/ 0 w 625557"/>
                <a:gd name="connsiteY7" fmla="*/ 23218 h 355883"/>
                <a:gd name="connsiteX0" fmla="*/ 0 w 644607"/>
                <a:gd name="connsiteY0" fmla="*/ 13693 h 355883"/>
                <a:gd name="connsiteX1" fmla="*/ 316486 w 644607"/>
                <a:gd name="connsiteY1" fmla="*/ 257416 h 355883"/>
                <a:gd name="connsiteX2" fmla="*/ 415615 w 644607"/>
                <a:gd name="connsiteY2" fmla="*/ 290409 h 355883"/>
                <a:gd name="connsiteX3" fmla="*/ 493999 w 644607"/>
                <a:gd name="connsiteY3" fmla="*/ 355883 h 355883"/>
                <a:gd name="connsiteX4" fmla="*/ 644607 w 644607"/>
                <a:gd name="connsiteY4" fmla="*/ 4267 h 355883"/>
                <a:gd name="connsiteX5" fmla="*/ 405108 w 644607"/>
                <a:gd name="connsiteY5" fmla="*/ 3874 h 355883"/>
                <a:gd name="connsiteX6" fmla="*/ 157459 w 644607"/>
                <a:gd name="connsiteY6" fmla="*/ 0 h 355883"/>
                <a:gd name="connsiteX7" fmla="*/ 0 w 644607"/>
                <a:gd name="connsiteY7" fmla="*/ 13693 h 355883"/>
                <a:gd name="connsiteX0" fmla="*/ 0 w 644607"/>
                <a:gd name="connsiteY0" fmla="*/ 14152 h 356342"/>
                <a:gd name="connsiteX1" fmla="*/ 316486 w 644607"/>
                <a:gd name="connsiteY1" fmla="*/ 257875 h 356342"/>
                <a:gd name="connsiteX2" fmla="*/ 415615 w 644607"/>
                <a:gd name="connsiteY2" fmla="*/ 290868 h 356342"/>
                <a:gd name="connsiteX3" fmla="*/ 493999 w 644607"/>
                <a:gd name="connsiteY3" fmla="*/ 356342 h 356342"/>
                <a:gd name="connsiteX4" fmla="*/ 644607 w 644607"/>
                <a:gd name="connsiteY4" fmla="*/ 4726 h 356342"/>
                <a:gd name="connsiteX5" fmla="*/ 405108 w 644607"/>
                <a:gd name="connsiteY5" fmla="*/ 4333 h 356342"/>
                <a:gd name="connsiteX6" fmla="*/ 157459 w 644607"/>
                <a:gd name="connsiteY6" fmla="*/ 459 h 356342"/>
                <a:gd name="connsiteX7" fmla="*/ 97928 w 644607"/>
                <a:gd name="connsiteY7" fmla="*/ 458 h 356342"/>
                <a:gd name="connsiteX8" fmla="*/ 0 w 644607"/>
                <a:gd name="connsiteY8" fmla="*/ 14152 h 356342"/>
                <a:gd name="connsiteX0" fmla="*/ 0 w 644607"/>
                <a:gd name="connsiteY0" fmla="*/ 14152 h 356342"/>
                <a:gd name="connsiteX1" fmla="*/ 340299 w 644607"/>
                <a:gd name="connsiteY1" fmla="*/ 281688 h 356342"/>
                <a:gd name="connsiteX2" fmla="*/ 415615 w 644607"/>
                <a:gd name="connsiteY2" fmla="*/ 290868 h 356342"/>
                <a:gd name="connsiteX3" fmla="*/ 493999 w 644607"/>
                <a:gd name="connsiteY3" fmla="*/ 356342 h 356342"/>
                <a:gd name="connsiteX4" fmla="*/ 644607 w 644607"/>
                <a:gd name="connsiteY4" fmla="*/ 4726 h 356342"/>
                <a:gd name="connsiteX5" fmla="*/ 405108 w 644607"/>
                <a:gd name="connsiteY5" fmla="*/ 4333 h 356342"/>
                <a:gd name="connsiteX6" fmla="*/ 157459 w 644607"/>
                <a:gd name="connsiteY6" fmla="*/ 459 h 356342"/>
                <a:gd name="connsiteX7" fmla="*/ 97928 w 644607"/>
                <a:gd name="connsiteY7" fmla="*/ 458 h 356342"/>
                <a:gd name="connsiteX8" fmla="*/ 0 w 644607"/>
                <a:gd name="connsiteY8" fmla="*/ 14152 h 35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4607" h="356342">
                  <a:moveTo>
                    <a:pt x="0" y="14152"/>
                  </a:moveTo>
                  <a:cubicBezTo>
                    <a:pt x="99677" y="99296"/>
                    <a:pt x="240622" y="196544"/>
                    <a:pt x="340299" y="281688"/>
                  </a:cubicBezTo>
                  <a:lnTo>
                    <a:pt x="415615" y="290868"/>
                  </a:lnTo>
                  <a:cubicBezTo>
                    <a:pt x="455933" y="311669"/>
                    <a:pt x="453681" y="335541"/>
                    <a:pt x="493999" y="356342"/>
                  </a:cubicBezTo>
                  <a:lnTo>
                    <a:pt x="644607" y="4726"/>
                  </a:lnTo>
                  <a:lnTo>
                    <a:pt x="405108" y="4333"/>
                  </a:lnTo>
                  <a:lnTo>
                    <a:pt x="157459" y="459"/>
                  </a:lnTo>
                  <a:cubicBezTo>
                    <a:pt x="131265" y="2046"/>
                    <a:pt x="124122" y="-1129"/>
                    <a:pt x="97928" y="458"/>
                  </a:cubicBezTo>
                  <a:lnTo>
                    <a:pt x="0" y="14152"/>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Freeform 37"/>
            <p:cNvSpPr/>
            <p:nvPr/>
          </p:nvSpPr>
          <p:spPr>
            <a:xfrm>
              <a:off x="7827800" y="4719606"/>
              <a:ext cx="465421" cy="78599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7129 h 475323"/>
                <a:gd name="connsiteX1" fmla="*/ 290238 w 429053"/>
                <a:gd name="connsiteY1" fmla="*/ 0 h 475323"/>
                <a:gd name="connsiteX2" fmla="*/ 429053 w 429053"/>
                <a:gd name="connsiteY2" fmla="*/ 443863 h 475323"/>
                <a:gd name="connsiteX3" fmla="*/ 241251 w 429053"/>
                <a:gd name="connsiteY3" fmla="*/ 475323 h 475323"/>
                <a:gd name="connsiteX4" fmla="*/ 0 w 429053"/>
                <a:gd name="connsiteY4" fmla="*/ 7129 h 475323"/>
                <a:gd name="connsiteX0" fmla="*/ 0 w 325358"/>
                <a:gd name="connsiteY0" fmla="*/ 7129 h 594691"/>
                <a:gd name="connsiteX1" fmla="*/ 290238 w 325358"/>
                <a:gd name="connsiteY1" fmla="*/ 0 h 594691"/>
                <a:gd name="connsiteX2" fmla="*/ 325358 w 325358"/>
                <a:gd name="connsiteY2" fmla="*/ 594691 h 594691"/>
                <a:gd name="connsiteX3" fmla="*/ 241251 w 325358"/>
                <a:gd name="connsiteY3" fmla="*/ 475323 h 594691"/>
                <a:gd name="connsiteX4" fmla="*/ 0 w 325358"/>
                <a:gd name="connsiteY4" fmla="*/ 7129 h 594691"/>
                <a:gd name="connsiteX0" fmla="*/ 0 w 400772"/>
                <a:gd name="connsiteY0" fmla="*/ 7129 h 915202"/>
                <a:gd name="connsiteX1" fmla="*/ 290238 w 400772"/>
                <a:gd name="connsiteY1" fmla="*/ 0 h 915202"/>
                <a:gd name="connsiteX2" fmla="*/ 400772 w 400772"/>
                <a:gd name="connsiteY2" fmla="*/ 915202 h 915202"/>
                <a:gd name="connsiteX3" fmla="*/ 241251 w 400772"/>
                <a:gd name="connsiteY3" fmla="*/ 475323 h 915202"/>
                <a:gd name="connsiteX4" fmla="*/ 0 w 400772"/>
                <a:gd name="connsiteY4" fmla="*/ 7129 h 915202"/>
                <a:gd name="connsiteX0" fmla="*/ 0 w 567179"/>
                <a:gd name="connsiteY0" fmla="*/ 7129 h 915202"/>
                <a:gd name="connsiteX1" fmla="*/ 290238 w 567179"/>
                <a:gd name="connsiteY1" fmla="*/ 0 h 915202"/>
                <a:gd name="connsiteX2" fmla="*/ 567179 w 567179"/>
                <a:gd name="connsiteY2" fmla="*/ 909702 h 915202"/>
                <a:gd name="connsiteX3" fmla="*/ 400772 w 567179"/>
                <a:gd name="connsiteY3" fmla="*/ 915202 h 915202"/>
                <a:gd name="connsiteX4" fmla="*/ 241251 w 567179"/>
                <a:gd name="connsiteY4" fmla="*/ 475323 h 915202"/>
                <a:gd name="connsiteX5" fmla="*/ 0 w 567179"/>
                <a:gd name="connsiteY5" fmla="*/ 7129 h 915202"/>
                <a:gd name="connsiteX0" fmla="*/ 0 w 567179"/>
                <a:gd name="connsiteY0" fmla="*/ 0 h 908073"/>
                <a:gd name="connsiteX1" fmla="*/ 507055 w 567179"/>
                <a:gd name="connsiteY1" fmla="*/ 68285 h 908073"/>
                <a:gd name="connsiteX2" fmla="*/ 567179 w 567179"/>
                <a:gd name="connsiteY2" fmla="*/ 902573 h 908073"/>
                <a:gd name="connsiteX3" fmla="*/ 400772 w 567179"/>
                <a:gd name="connsiteY3" fmla="*/ 908073 h 908073"/>
                <a:gd name="connsiteX4" fmla="*/ 241251 w 567179"/>
                <a:gd name="connsiteY4" fmla="*/ 468194 h 908073"/>
                <a:gd name="connsiteX5" fmla="*/ 0 w 567179"/>
                <a:gd name="connsiteY5" fmla="*/ 0 h 908073"/>
                <a:gd name="connsiteX0" fmla="*/ 0 w 567179"/>
                <a:gd name="connsiteY0" fmla="*/ 0 h 908073"/>
                <a:gd name="connsiteX1" fmla="*/ 33141 w 567179"/>
                <a:gd name="connsiteY1" fmla="*/ 56682 h 908073"/>
                <a:gd name="connsiteX2" fmla="*/ 507055 w 567179"/>
                <a:gd name="connsiteY2" fmla="*/ 68285 h 908073"/>
                <a:gd name="connsiteX3" fmla="*/ 567179 w 567179"/>
                <a:gd name="connsiteY3" fmla="*/ 902573 h 908073"/>
                <a:gd name="connsiteX4" fmla="*/ 400772 w 567179"/>
                <a:gd name="connsiteY4" fmla="*/ 908073 h 908073"/>
                <a:gd name="connsiteX5" fmla="*/ 241251 w 567179"/>
                <a:gd name="connsiteY5" fmla="*/ 468194 h 908073"/>
                <a:gd name="connsiteX6" fmla="*/ 0 w 567179"/>
                <a:gd name="connsiteY6" fmla="*/ 0 h 908073"/>
                <a:gd name="connsiteX0" fmla="*/ 0 w 567179"/>
                <a:gd name="connsiteY0" fmla="*/ 0 h 908073"/>
                <a:gd name="connsiteX1" fmla="*/ 33141 w 567179"/>
                <a:gd name="connsiteY1" fmla="*/ 56682 h 908073"/>
                <a:gd name="connsiteX2" fmla="*/ 507055 w 567179"/>
                <a:gd name="connsiteY2" fmla="*/ 68285 h 908073"/>
                <a:gd name="connsiteX3" fmla="*/ 567179 w 567179"/>
                <a:gd name="connsiteY3" fmla="*/ 902573 h 908073"/>
                <a:gd name="connsiteX4" fmla="*/ 400772 w 567179"/>
                <a:gd name="connsiteY4" fmla="*/ 908073 h 908073"/>
                <a:gd name="connsiteX5" fmla="*/ 229345 w 567179"/>
                <a:gd name="connsiteY5" fmla="*/ 494387 h 908073"/>
                <a:gd name="connsiteX6" fmla="*/ 0 w 567179"/>
                <a:gd name="connsiteY6" fmla="*/ 0 h 908073"/>
                <a:gd name="connsiteX0" fmla="*/ 0 w 571165"/>
                <a:gd name="connsiteY0" fmla="*/ 35965 h 944038"/>
                <a:gd name="connsiteX1" fmla="*/ 33141 w 571165"/>
                <a:gd name="connsiteY1" fmla="*/ 92647 h 944038"/>
                <a:gd name="connsiteX2" fmla="*/ 507055 w 571165"/>
                <a:gd name="connsiteY2" fmla="*/ 104250 h 944038"/>
                <a:gd name="connsiteX3" fmla="*/ 528441 w 571165"/>
                <a:gd name="connsiteY3" fmla="*/ 49785 h 944038"/>
                <a:gd name="connsiteX4" fmla="*/ 567179 w 571165"/>
                <a:gd name="connsiteY4" fmla="*/ 938538 h 944038"/>
                <a:gd name="connsiteX5" fmla="*/ 400772 w 571165"/>
                <a:gd name="connsiteY5" fmla="*/ 944038 h 944038"/>
                <a:gd name="connsiteX6" fmla="*/ 229345 w 571165"/>
                <a:gd name="connsiteY6" fmla="*/ 530352 h 944038"/>
                <a:gd name="connsiteX7" fmla="*/ 0 w 571165"/>
                <a:gd name="connsiteY7" fmla="*/ 35965 h 944038"/>
                <a:gd name="connsiteX0" fmla="*/ 0 w 579410"/>
                <a:gd name="connsiteY0" fmla="*/ 0 h 908073"/>
                <a:gd name="connsiteX1" fmla="*/ 33141 w 579410"/>
                <a:gd name="connsiteY1" fmla="*/ 56682 h 908073"/>
                <a:gd name="connsiteX2" fmla="*/ 507055 w 579410"/>
                <a:gd name="connsiteY2" fmla="*/ 68285 h 908073"/>
                <a:gd name="connsiteX3" fmla="*/ 567179 w 579410"/>
                <a:gd name="connsiteY3" fmla="*/ 902573 h 908073"/>
                <a:gd name="connsiteX4" fmla="*/ 400772 w 579410"/>
                <a:gd name="connsiteY4" fmla="*/ 908073 h 908073"/>
                <a:gd name="connsiteX5" fmla="*/ 229345 w 579410"/>
                <a:gd name="connsiteY5" fmla="*/ 494387 h 908073"/>
                <a:gd name="connsiteX6" fmla="*/ 0 w 579410"/>
                <a:gd name="connsiteY6" fmla="*/ 0 h 908073"/>
                <a:gd name="connsiteX0" fmla="*/ 0 w 598215"/>
                <a:gd name="connsiteY0" fmla="*/ 0 h 908073"/>
                <a:gd name="connsiteX1" fmla="*/ 33141 w 598215"/>
                <a:gd name="connsiteY1" fmla="*/ 56682 h 908073"/>
                <a:gd name="connsiteX2" fmla="*/ 547537 w 598215"/>
                <a:gd name="connsiteY2" fmla="*/ 11135 h 908073"/>
                <a:gd name="connsiteX3" fmla="*/ 567179 w 598215"/>
                <a:gd name="connsiteY3" fmla="*/ 902573 h 908073"/>
                <a:gd name="connsiteX4" fmla="*/ 400772 w 598215"/>
                <a:gd name="connsiteY4" fmla="*/ 908073 h 908073"/>
                <a:gd name="connsiteX5" fmla="*/ 229345 w 598215"/>
                <a:gd name="connsiteY5" fmla="*/ 494387 h 908073"/>
                <a:gd name="connsiteX6" fmla="*/ 0 w 598215"/>
                <a:gd name="connsiteY6" fmla="*/ 0 h 908073"/>
                <a:gd name="connsiteX0" fmla="*/ 0 w 574111"/>
                <a:gd name="connsiteY0" fmla="*/ 0 h 908073"/>
                <a:gd name="connsiteX1" fmla="*/ 33141 w 574111"/>
                <a:gd name="connsiteY1" fmla="*/ 56682 h 908073"/>
                <a:gd name="connsiteX2" fmla="*/ 547537 w 574111"/>
                <a:gd name="connsiteY2" fmla="*/ 11135 h 908073"/>
                <a:gd name="connsiteX3" fmla="*/ 567179 w 574111"/>
                <a:gd name="connsiteY3" fmla="*/ 902573 h 908073"/>
                <a:gd name="connsiteX4" fmla="*/ 400772 w 574111"/>
                <a:gd name="connsiteY4" fmla="*/ 908073 h 908073"/>
                <a:gd name="connsiteX5" fmla="*/ 229345 w 574111"/>
                <a:gd name="connsiteY5" fmla="*/ 494387 h 908073"/>
                <a:gd name="connsiteX6" fmla="*/ 0 w 574111"/>
                <a:gd name="connsiteY6" fmla="*/ 0 h 908073"/>
                <a:gd name="connsiteX0" fmla="*/ 196204 w 540970"/>
                <a:gd name="connsiteY0" fmla="*/ 483252 h 896938"/>
                <a:gd name="connsiteX1" fmla="*/ 0 w 540970"/>
                <a:gd name="connsiteY1" fmla="*/ 45547 h 896938"/>
                <a:gd name="connsiteX2" fmla="*/ 514396 w 540970"/>
                <a:gd name="connsiteY2" fmla="*/ 0 h 896938"/>
                <a:gd name="connsiteX3" fmla="*/ 534038 w 540970"/>
                <a:gd name="connsiteY3" fmla="*/ 891438 h 896938"/>
                <a:gd name="connsiteX4" fmla="*/ 367631 w 540970"/>
                <a:gd name="connsiteY4" fmla="*/ 896938 h 896938"/>
                <a:gd name="connsiteX5" fmla="*/ 196204 w 540970"/>
                <a:gd name="connsiteY5" fmla="*/ 483252 h 896938"/>
                <a:gd name="connsiteX0" fmla="*/ 212873 w 557639"/>
                <a:gd name="connsiteY0" fmla="*/ 483252 h 896938"/>
                <a:gd name="connsiteX1" fmla="*/ 0 w 557639"/>
                <a:gd name="connsiteY1" fmla="*/ 9828 h 896938"/>
                <a:gd name="connsiteX2" fmla="*/ 531065 w 557639"/>
                <a:gd name="connsiteY2" fmla="*/ 0 h 896938"/>
                <a:gd name="connsiteX3" fmla="*/ 550707 w 557639"/>
                <a:gd name="connsiteY3" fmla="*/ 891438 h 896938"/>
                <a:gd name="connsiteX4" fmla="*/ 384300 w 557639"/>
                <a:gd name="connsiteY4" fmla="*/ 896938 h 896938"/>
                <a:gd name="connsiteX5" fmla="*/ 212873 w 557639"/>
                <a:gd name="connsiteY5" fmla="*/ 483252 h 896938"/>
                <a:gd name="connsiteX0" fmla="*/ 212873 w 539260"/>
                <a:gd name="connsiteY0" fmla="*/ 483252 h 896938"/>
                <a:gd name="connsiteX1" fmla="*/ 0 w 539260"/>
                <a:gd name="connsiteY1" fmla="*/ 9828 h 896938"/>
                <a:gd name="connsiteX2" fmla="*/ 531065 w 539260"/>
                <a:gd name="connsiteY2" fmla="*/ 0 h 896938"/>
                <a:gd name="connsiteX3" fmla="*/ 517369 w 539260"/>
                <a:gd name="connsiteY3" fmla="*/ 777138 h 896938"/>
                <a:gd name="connsiteX4" fmla="*/ 384300 w 539260"/>
                <a:gd name="connsiteY4" fmla="*/ 896938 h 896938"/>
                <a:gd name="connsiteX5" fmla="*/ 212873 w 539260"/>
                <a:gd name="connsiteY5" fmla="*/ 483252 h 896938"/>
                <a:gd name="connsiteX0" fmla="*/ 212873 w 536834"/>
                <a:gd name="connsiteY0" fmla="*/ 483252 h 896938"/>
                <a:gd name="connsiteX1" fmla="*/ 0 w 536834"/>
                <a:gd name="connsiteY1" fmla="*/ 9828 h 896938"/>
                <a:gd name="connsiteX2" fmla="*/ 531065 w 536834"/>
                <a:gd name="connsiteY2" fmla="*/ 0 h 896938"/>
                <a:gd name="connsiteX3" fmla="*/ 517369 w 536834"/>
                <a:gd name="connsiteY3" fmla="*/ 777138 h 896938"/>
                <a:gd name="connsiteX4" fmla="*/ 384300 w 536834"/>
                <a:gd name="connsiteY4" fmla="*/ 896938 h 896938"/>
                <a:gd name="connsiteX5" fmla="*/ 212873 w 536834"/>
                <a:gd name="connsiteY5" fmla="*/ 483252 h 896938"/>
                <a:gd name="connsiteX0" fmla="*/ 212873 w 531116"/>
                <a:gd name="connsiteY0" fmla="*/ 483252 h 896938"/>
                <a:gd name="connsiteX1" fmla="*/ 0 w 531116"/>
                <a:gd name="connsiteY1" fmla="*/ 9828 h 896938"/>
                <a:gd name="connsiteX2" fmla="*/ 531065 w 531116"/>
                <a:gd name="connsiteY2" fmla="*/ 0 h 896938"/>
                <a:gd name="connsiteX3" fmla="*/ 517369 w 531116"/>
                <a:gd name="connsiteY3" fmla="*/ 777138 h 896938"/>
                <a:gd name="connsiteX4" fmla="*/ 384300 w 531116"/>
                <a:gd name="connsiteY4" fmla="*/ 896938 h 896938"/>
                <a:gd name="connsiteX5" fmla="*/ 212873 w 531116"/>
                <a:gd name="connsiteY5" fmla="*/ 483252 h 89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16" h="896938">
                  <a:moveTo>
                    <a:pt x="212873" y="483252"/>
                  </a:moveTo>
                  <a:lnTo>
                    <a:pt x="0" y="9828"/>
                  </a:lnTo>
                  <a:lnTo>
                    <a:pt x="531065" y="0"/>
                  </a:lnTo>
                  <a:cubicBezTo>
                    <a:pt x="531965" y="198133"/>
                    <a:pt x="520795" y="613361"/>
                    <a:pt x="517369" y="777138"/>
                  </a:cubicBezTo>
                  <a:lnTo>
                    <a:pt x="384300" y="896938"/>
                  </a:lnTo>
                  <a:lnTo>
                    <a:pt x="212873" y="48325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Freeform 38"/>
            <p:cNvSpPr/>
            <p:nvPr/>
          </p:nvSpPr>
          <p:spPr>
            <a:xfrm>
              <a:off x="1801800" y="4732559"/>
              <a:ext cx="2917851" cy="164802"/>
            </a:xfrm>
            <a:custGeom>
              <a:avLst/>
              <a:gdLst>
                <a:gd name="connsiteX0" fmla="*/ 4436918 w 4520045"/>
                <a:gd name="connsiteY0" fmla="*/ 51955 h 405245"/>
                <a:gd name="connsiteX1" fmla="*/ 4073236 w 4520045"/>
                <a:gd name="connsiteY1" fmla="*/ 93518 h 405245"/>
                <a:gd name="connsiteX2" fmla="*/ 3803072 w 4520045"/>
                <a:gd name="connsiteY2" fmla="*/ 166255 h 405245"/>
                <a:gd name="connsiteX3" fmla="*/ 3616036 w 4520045"/>
                <a:gd name="connsiteY3" fmla="*/ 238991 h 405245"/>
                <a:gd name="connsiteX4" fmla="*/ 3512127 w 4520045"/>
                <a:gd name="connsiteY4" fmla="*/ 311727 h 405245"/>
                <a:gd name="connsiteX5" fmla="*/ 3356263 w 4520045"/>
                <a:gd name="connsiteY5" fmla="*/ 342900 h 405245"/>
                <a:gd name="connsiteX6" fmla="*/ 3210790 w 4520045"/>
                <a:gd name="connsiteY6" fmla="*/ 259773 h 405245"/>
                <a:gd name="connsiteX7" fmla="*/ 2867890 w 4520045"/>
                <a:gd name="connsiteY7" fmla="*/ 332509 h 405245"/>
                <a:gd name="connsiteX8" fmla="*/ 2473036 w 4520045"/>
                <a:gd name="connsiteY8" fmla="*/ 394855 h 405245"/>
                <a:gd name="connsiteX9" fmla="*/ 2337954 w 4520045"/>
                <a:gd name="connsiteY9" fmla="*/ 405245 h 405245"/>
                <a:gd name="connsiteX10" fmla="*/ 2161309 w 4520045"/>
                <a:gd name="connsiteY10" fmla="*/ 342900 h 405245"/>
                <a:gd name="connsiteX11" fmla="*/ 1995054 w 4520045"/>
                <a:gd name="connsiteY11" fmla="*/ 322118 h 405245"/>
                <a:gd name="connsiteX12" fmla="*/ 1589809 w 4520045"/>
                <a:gd name="connsiteY12" fmla="*/ 353291 h 405245"/>
                <a:gd name="connsiteX13" fmla="*/ 1101436 w 4520045"/>
                <a:gd name="connsiteY13" fmla="*/ 374073 h 405245"/>
                <a:gd name="connsiteX14" fmla="*/ 665018 w 4520045"/>
                <a:gd name="connsiteY14" fmla="*/ 290945 h 405245"/>
                <a:gd name="connsiteX15" fmla="*/ 332509 w 4520045"/>
                <a:gd name="connsiteY15" fmla="*/ 207818 h 405245"/>
                <a:gd name="connsiteX16" fmla="*/ 51954 w 4520045"/>
                <a:gd name="connsiteY16" fmla="*/ 62345 h 405245"/>
                <a:gd name="connsiteX17" fmla="*/ 0 w 4520045"/>
                <a:gd name="connsiteY17" fmla="*/ 0 h 405245"/>
                <a:gd name="connsiteX18" fmla="*/ 488372 w 4520045"/>
                <a:gd name="connsiteY18" fmla="*/ 0 h 405245"/>
                <a:gd name="connsiteX19" fmla="*/ 1309254 w 4520045"/>
                <a:gd name="connsiteY19" fmla="*/ 10391 h 405245"/>
                <a:gd name="connsiteX20" fmla="*/ 2047009 w 4520045"/>
                <a:gd name="connsiteY20" fmla="*/ 41564 h 405245"/>
                <a:gd name="connsiteX21" fmla="*/ 2566554 w 4520045"/>
                <a:gd name="connsiteY21" fmla="*/ 31173 h 405245"/>
                <a:gd name="connsiteX22" fmla="*/ 3148445 w 4520045"/>
                <a:gd name="connsiteY22" fmla="*/ 51955 h 405245"/>
                <a:gd name="connsiteX23" fmla="*/ 3522518 w 4520045"/>
                <a:gd name="connsiteY23" fmla="*/ 51955 h 405245"/>
                <a:gd name="connsiteX24" fmla="*/ 3917372 w 4520045"/>
                <a:gd name="connsiteY24" fmla="*/ 51955 h 405245"/>
                <a:gd name="connsiteX25" fmla="*/ 4249881 w 4520045"/>
                <a:gd name="connsiteY25" fmla="*/ 31173 h 405245"/>
                <a:gd name="connsiteX26" fmla="*/ 4520045 w 4520045"/>
                <a:gd name="connsiteY26" fmla="*/ 31173 h 405245"/>
                <a:gd name="connsiteX0" fmla="*/ 4436918 w 4520045"/>
                <a:gd name="connsiteY0" fmla="*/ 51955 h 394855"/>
                <a:gd name="connsiteX1" fmla="*/ 4073236 w 4520045"/>
                <a:gd name="connsiteY1" fmla="*/ 93518 h 394855"/>
                <a:gd name="connsiteX2" fmla="*/ 3803072 w 4520045"/>
                <a:gd name="connsiteY2" fmla="*/ 166255 h 394855"/>
                <a:gd name="connsiteX3" fmla="*/ 3616036 w 4520045"/>
                <a:gd name="connsiteY3" fmla="*/ 238991 h 394855"/>
                <a:gd name="connsiteX4" fmla="*/ 3512127 w 4520045"/>
                <a:gd name="connsiteY4" fmla="*/ 311727 h 394855"/>
                <a:gd name="connsiteX5" fmla="*/ 3356263 w 4520045"/>
                <a:gd name="connsiteY5" fmla="*/ 342900 h 394855"/>
                <a:gd name="connsiteX6" fmla="*/ 3210790 w 4520045"/>
                <a:gd name="connsiteY6" fmla="*/ 259773 h 394855"/>
                <a:gd name="connsiteX7" fmla="*/ 2867890 w 4520045"/>
                <a:gd name="connsiteY7" fmla="*/ 332509 h 394855"/>
                <a:gd name="connsiteX8" fmla="*/ 2473036 w 4520045"/>
                <a:gd name="connsiteY8" fmla="*/ 394855 h 394855"/>
                <a:gd name="connsiteX9" fmla="*/ 2379229 w 4520045"/>
                <a:gd name="connsiteY9" fmla="*/ 322695 h 394855"/>
                <a:gd name="connsiteX10" fmla="*/ 2161309 w 4520045"/>
                <a:gd name="connsiteY10" fmla="*/ 342900 h 394855"/>
                <a:gd name="connsiteX11" fmla="*/ 1995054 w 4520045"/>
                <a:gd name="connsiteY11" fmla="*/ 322118 h 394855"/>
                <a:gd name="connsiteX12" fmla="*/ 1589809 w 4520045"/>
                <a:gd name="connsiteY12" fmla="*/ 353291 h 394855"/>
                <a:gd name="connsiteX13" fmla="*/ 1101436 w 4520045"/>
                <a:gd name="connsiteY13" fmla="*/ 374073 h 394855"/>
                <a:gd name="connsiteX14" fmla="*/ 665018 w 4520045"/>
                <a:gd name="connsiteY14" fmla="*/ 290945 h 394855"/>
                <a:gd name="connsiteX15" fmla="*/ 332509 w 4520045"/>
                <a:gd name="connsiteY15" fmla="*/ 207818 h 394855"/>
                <a:gd name="connsiteX16" fmla="*/ 51954 w 4520045"/>
                <a:gd name="connsiteY16" fmla="*/ 62345 h 394855"/>
                <a:gd name="connsiteX17" fmla="*/ 0 w 4520045"/>
                <a:gd name="connsiteY17" fmla="*/ 0 h 394855"/>
                <a:gd name="connsiteX18" fmla="*/ 488372 w 4520045"/>
                <a:gd name="connsiteY18" fmla="*/ 0 h 394855"/>
                <a:gd name="connsiteX19" fmla="*/ 1309254 w 4520045"/>
                <a:gd name="connsiteY19" fmla="*/ 10391 h 394855"/>
                <a:gd name="connsiteX20" fmla="*/ 2047009 w 4520045"/>
                <a:gd name="connsiteY20" fmla="*/ 41564 h 394855"/>
                <a:gd name="connsiteX21" fmla="*/ 2566554 w 4520045"/>
                <a:gd name="connsiteY21" fmla="*/ 31173 h 394855"/>
                <a:gd name="connsiteX22" fmla="*/ 3148445 w 4520045"/>
                <a:gd name="connsiteY22" fmla="*/ 51955 h 394855"/>
                <a:gd name="connsiteX23" fmla="*/ 3522518 w 4520045"/>
                <a:gd name="connsiteY23" fmla="*/ 51955 h 394855"/>
                <a:gd name="connsiteX24" fmla="*/ 3917372 w 4520045"/>
                <a:gd name="connsiteY24" fmla="*/ 51955 h 394855"/>
                <a:gd name="connsiteX25" fmla="*/ 4249881 w 4520045"/>
                <a:gd name="connsiteY25" fmla="*/ 31173 h 394855"/>
                <a:gd name="connsiteX26" fmla="*/ 4520045 w 4520045"/>
                <a:gd name="connsiteY26" fmla="*/ 31173 h 394855"/>
                <a:gd name="connsiteX0" fmla="*/ 4436918 w 4520045"/>
                <a:gd name="connsiteY0" fmla="*/ 51955 h 394855"/>
                <a:gd name="connsiteX1" fmla="*/ 4073236 w 4520045"/>
                <a:gd name="connsiteY1" fmla="*/ 93518 h 394855"/>
                <a:gd name="connsiteX2" fmla="*/ 3803072 w 4520045"/>
                <a:gd name="connsiteY2" fmla="*/ 166255 h 394855"/>
                <a:gd name="connsiteX3" fmla="*/ 3616036 w 4520045"/>
                <a:gd name="connsiteY3" fmla="*/ 238991 h 394855"/>
                <a:gd name="connsiteX4" fmla="*/ 3512127 w 4520045"/>
                <a:gd name="connsiteY4" fmla="*/ 311727 h 394855"/>
                <a:gd name="connsiteX5" fmla="*/ 3356263 w 4520045"/>
                <a:gd name="connsiteY5" fmla="*/ 342900 h 394855"/>
                <a:gd name="connsiteX6" fmla="*/ 3210790 w 4520045"/>
                <a:gd name="connsiteY6" fmla="*/ 259773 h 394855"/>
                <a:gd name="connsiteX7" fmla="*/ 2867890 w 4520045"/>
                <a:gd name="connsiteY7" fmla="*/ 332509 h 394855"/>
                <a:gd name="connsiteX8" fmla="*/ 2473036 w 4520045"/>
                <a:gd name="connsiteY8" fmla="*/ 394855 h 394855"/>
                <a:gd name="connsiteX9" fmla="*/ 2379229 w 4520045"/>
                <a:gd name="connsiteY9" fmla="*/ 322695 h 394855"/>
                <a:gd name="connsiteX10" fmla="*/ 2167659 w 4520045"/>
                <a:gd name="connsiteY10" fmla="*/ 323850 h 394855"/>
                <a:gd name="connsiteX11" fmla="*/ 1995054 w 4520045"/>
                <a:gd name="connsiteY11" fmla="*/ 322118 h 394855"/>
                <a:gd name="connsiteX12" fmla="*/ 1589809 w 4520045"/>
                <a:gd name="connsiteY12" fmla="*/ 353291 h 394855"/>
                <a:gd name="connsiteX13" fmla="*/ 1101436 w 4520045"/>
                <a:gd name="connsiteY13" fmla="*/ 374073 h 394855"/>
                <a:gd name="connsiteX14" fmla="*/ 665018 w 4520045"/>
                <a:gd name="connsiteY14" fmla="*/ 290945 h 394855"/>
                <a:gd name="connsiteX15" fmla="*/ 332509 w 4520045"/>
                <a:gd name="connsiteY15" fmla="*/ 207818 h 394855"/>
                <a:gd name="connsiteX16" fmla="*/ 51954 w 4520045"/>
                <a:gd name="connsiteY16" fmla="*/ 62345 h 394855"/>
                <a:gd name="connsiteX17" fmla="*/ 0 w 4520045"/>
                <a:gd name="connsiteY17" fmla="*/ 0 h 394855"/>
                <a:gd name="connsiteX18" fmla="*/ 488372 w 4520045"/>
                <a:gd name="connsiteY18" fmla="*/ 0 h 394855"/>
                <a:gd name="connsiteX19" fmla="*/ 1309254 w 4520045"/>
                <a:gd name="connsiteY19" fmla="*/ 10391 h 394855"/>
                <a:gd name="connsiteX20" fmla="*/ 2047009 w 4520045"/>
                <a:gd name="connsiteY20" fmla="*/ 41564 h 394855"/>
                <a:gd name="connsiteX21" fmla="*/ 2566554 w 4520045"/>
                <a:gd name="connsiteY21" fmla="*/ 31173 h 394855"/>
                <a:gd name="connsiteX22" fmla="*/ 3148445 w 4520045"/>
                <a:gd name="connsiteY22" fmla="*/ 51955 h 394855"/>
                <a:gd name="connsiteX23" fmla="*/ 3522518 w 4520045"/>
                <a:gd name="connsiteY23" fmla="*/ 51955 h 394855"/>
                <a:gd name="connsiteX24" fmla="*/ 3917372 w 4520045"/>
                <a:gd name="connsiteY24" fmla="*/ 51955 h 394855"/>
                <a:gd name="connsiteX25" fmla="*/ 4249881 w 4520045"/>
                <a:gd name="connsiteY25" fmla="*/ 31173 h 394855"/>
                <a:gd name="connsiteX26" fmla="*/ 4520045 w 4520045"/>
                <a:gd name="connsiteY26" fmla="*/ 31173 h 394855"/>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210790 w 4520045"/>
                <a:gd name="connsiteY6" fmla="*/ 259773 h 374073"/>
                <a:gd name="connsiteX7" fmla="*/ 2867890 w 4520045"/>
                <a:gd name="connsiteY7" fmla="*/ 332509 h 374073"/>
                <a:gd name="connsiteX8" fmla="*/ 2527011 w 4520045"/>
                <a:gd name="connsiteY8" fmla="*/ 347230 h 374073"/>
                <a:gd name="connsiteX9" fmla="*/ 2379229 w 4520045"/>
                <a:gd name="connsiteY9" fmla="*/ 322695 h 374073"/>
                <a:gd name="connsiteX10" fmla="*/ 2167659 w 4520045"/>
                <a:gd name="connsiteY10" fmla="*/ 323850 h 374073"/>
                <a:gd name="connsiteX11" fmla="*/ 1995054 w 4520045"/>
                <a:gd name="connsiteY11" fmla="*/ 322118 h 374073"/>
                <a:gd name="connsiteX12" fmla="*/ 1589809 w 4520045"/>
                <a:gd name="connsiteY12" fmla="*/ 353291 h 374073"/>
                <a:gd name="connsiteX13" fmla="*/ 1101436 w 4520045"/>
                <a:gd name="connsiteY13" fmla="*/ 374073 h 374073"/>
                <a:gd name="connsiteX14" fmla="*/ 665018 w 4520045"/>
                <a:gd name="connsiteY14" fmla="*/ 290945 h 374073"/>
                <a:gd name="connsiteX15" fmla="*/ 332509 w 4520045"/>
                <a:gd name="connsiteY15" fmla="*/ 207818 h 374073"/>
                <a:gd name="connsiteX16" fmla="*/ 51954 w 4520045"/>
                <a:gd name="connsiteY16" fmla="*/ 62345 h 374073"/>
                <a:gd name="connsiteX17" fmla="*/ 0 w 4520045"/>
                <a:gd name="connsiteY17" fmla="*/ 0 h 374073"/>
                <a:gd name="connsiteX18" fmla="*/ 488372 w 4520045"/>
                <a:gd name="connsiteY18" fmla="*/ 0 h 374073"/>
                <a:gd name="connsiteX19" fmla="*/ 1309254 w 4520045"/>
                <a:gd name="connsiteY19" fmla="*/ 10391 h 374073"/>
                <a:gd name="connsiteX20" fmla="*/ 2047009 w 4520045"/>
                <a:gd name="connsiteY20" fmla="*/ 41564 h 374073"/>
                <a:gd name="connsiteX21" fmla="*/ 2566554 w 4520045"/>
                <a:gd name="connsiteY21" fmla="*/ 31173 h 374073"/>
                <a:gd name="connsiteX22" fmla="*/ 3148445 w 4520045"/>
                <a:gd name="connsiteY22" fmla="*/ 51955 h 374073"/>
                <a:gd name="connsiteX23" fmla="*/ 3522518 w 4520045"/>
                <a:gd name="connsiteY23" fmla="*/ 51955 h 374073"/>
                <a:gd name="connsiteX24" fmla="*/ 3917372 w 4520045"/>
                <a:gd name="connsiteY24" fmla="*/ 51955 h 374073"/>
                <a:gd name="connsiteX25" fmla="*/ 4249881 w 4520045"/>
                <a:gd name="connsiteY25" fmla="*/ 31173 h 374073"/>
                <a:gd name="connsiteX26" fmla="*/ 4520045 w 4520045"/>
                <a:gd name="connsiteY26"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210790 w 4520045"/>
                <a:gd name="connsiteY6" fmla="*/ 259773 h 374073"/>
                <a:gd name="connsiteX7" fmla="*/ 2867890 w 4520045"/>
                <a:gd name="connsiteY7" fmla="*/ 3325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210790 w 4520045"/>
                <a:gd name="connsiteY6" fmla="*/ 259773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5302 w 4520045"/>
                <a:gd name="connsiteY4" fmla="*/ 219652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31911 w 4520045"/>
                <a:gd name="connsiteY3" fmla="*/ 204066 h 374073"/>
                <a:gd name="connsiteX4" fmla="*/ 3515302 w 4520045"/>
                <a:gd name="connsiteY4" fmla="*/ 219652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31911 w 4520045"/>
                <a:gd name="connsiteY3" fmla="*/ 204066 h 374073"/>
                <a:gd name="connsiteX4" fmla="*/ 3515302 w 4520045"/>
                <a:gd name="connsiteY4" fmla="*/ 219652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39711 w 4520045"/>
                <a:gd name="connsiteY9" fmla="*/ 34088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665018 w 4520045"/>
                <a:gd name="connsiteY15" fmla="*/ 290945 h 353291"/>
                <a:gd name="connsiteX16" fmla="*/ 332509 w 4520045"/>
                <a:gd name="connsiteY16" fmla="*/ 207818 h 353291"/>
                <a:gd name="connsiteX17" fmla="*/ 51954 w 4520045"/>
                <a:gd name="connsiteY17" fmla="*/ 62345 h 353291"/>
                <a:gd name="connsiteX18" fmla="*/ 0 w 4520045"/>
                <a:gd name="connsiteY18" fmla="*/ 0 h 353291"/>
                <a:gd name="connsiteX19" fmla="*/ 488372 w 4520045"/>
                <a:gd name="connsiteY19" fmla="*/ 0 h 353291"/>
                <a:gd name="connsiteX20" fmla="*/ 1309254 w 4520045"/>
                <a:gd name="connsiteY20" fmla="*/ 10391 h 353291"/>
                <a:gd name="connsiteX21" fmla="*/ 2047009 w 4520045"/>
                <a:gd name="connsiteY21" fmla="*/ 41564 h 353291"/>
                <a:gd name="connsiteX22" fmla="*/ 2566554 w 4520045"/>
                <a:gd name="connsiteY22" fmla="*/ 31173 h 353291"/>
                <a:gd name="connsiteX23" fmla="*/ 3148445 w 4520045"/>
                <a:gd name="connsiteY23" fmla="*/ 51955 h 353291"/>
                <a:gd name="connsiteX24" fmla="*/ 3522518 w 4520045"/>
                <a:gd name="connsiteY24" fmla="*/ 51955 h 353291"/>
                <a:gd name="connsiteX25" fmla="*/ 3917372 w 4520045"/>
                <a:gd name="connsiteY25" fmla="*/ 51955 h 353291"/>
                <a:gd name="connsiteX26" fmla="*/ 4249881 w 4520045"/>
                <a:gd name="connsiteY26" fmla="*/ 31173 h 353291"/>
                <a:gd name="connsiteX27" fmla="*/ 4520045 w 4520045"/>
                <a:gd name="connsiteY27"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332509 w 4520045"/>
                <a:gd name="connsiteY17" fmla="*/ 207818 h 353291"/>
                <a:gd name="connsiteX18" fmla="*/ 51954 w 4520045"/>
                <a:gd name="connsiteY18" fmla="*/ 62345 h 353291"/>
                <a:gd name="connsiteX19" fmla="*/ 0 w 4520045"/>
                <a:gd name="connsiteY19" fmla="*/ 0 h 353291"/>
                <a:gd name="connsiteX20" fmla="*/ 488372 w 4520045"/>
                <a:gd name="connsiteY20" fmla="*/ 0 h 353291"/>
                <a:gd name="connsiteX21" fmla="*/ 1309254 w 4520045"/>
                <a:gd name="connsiteY21" fmla="*/ 10391 h 353291"/>
                <a:gd name="connsiteX22" fmla="*/ 2047009 w 4520045"/>
                <a:gd name="connsiteY22" fmla="*/ 41564 h 353291"/>
                <a:gd name="connsiteX23" fmla="*/ 2566554 w 4520045"/>
                <a:gd name="connsiteY23" fmla="*/ 31173 h 353291"/>
                <a:gd name="connsiteX24" fmla="*/ 3148445 w 4520045"/>
                <a:gd name="connsiteY24" fmla="*/ 51955 h 353291"/>
                <a:gd name="connsiteX25" fmla="*/ 3522518 w 4520045"/>
                <a:gd name="connsiteY25" fmla="*/ 51955 h 353291"/>
                <a:gd name="connsiteX26" fmla="*/ 3917372 w 4520045"/>
                <a:gd name="connsiteY26" fmla="*/ 51955 h 353291"/>
                <a:gd name="connsiteX27" fmla="*/ 4249881 w 4520045"/>
                <a:gd name="connsiteY27" fmla="*/ 31173 h 353291"/>
                <a:gd name="connsiteX28" fmla="*/ 4520045 w 4520045"/>
                <a:gd name="connsiteY28"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332509 w 4520045"/>
                <a:gd name="connsiteY17" fmla="*/ 207818 h 353291"/>
                <a:gd name="connsiteX18" fmla="*/ 96404 w 4520045"/>
                <a:gd name="connsiteY18" fmla="*/ 68695 h 353291"/>
                <a:gd name="connsiteX19" fmla="*/ 0 w 4520045"/>
                <a:gd name="connsiteY19" fmla="*/ 0 h 353291"/>
                <a:gd name="connsiteX20" fmla="*/ 488372 w 4520045"/>
                <a:gd name="connsiteY20" fmla="*/ 0 h 353291"/>
                <a:gd name="connsiteX21" fmla="*/ 1309254 w 4520045"/>
                <a:gd name="connsiteY21" fmla="*/ 10391 h 353291"/>
                <a:gd name="connsiteX22" fmla="*/ 2047009 w 4520045"/>
                <a:gd name="connsiteY22" fmla="*/ 41564 h 353291"/>
                <a:gd name="connsiteX23" fmla="*/ 2566554 w 4520045"/>
                <a:gd name="connsiteY23" fmla="*/ 31173 h 353291"/>
                <a:gd name="connsiteX24" fmla="*/ 3148445 w 4520045"/>
                <a:gd name="connsiteY24" fmla="*/ 51955 h 353291"/>
                <a:gd name="connsiteX25" fmla="*/ 3522518 w 4520045"/>
                <a:gd name="connsiteY25" fmla="*/ 51955 h 353291"/>
                <a:gd name="connsiteX26" fmla="*/ 3917372 w 4520045"/>
                <a:gd name="connsiteY26" fmla="*/ 51955 h 353291"/>
                <a:gd name="connsiteX27" fmla="*/ 4249881 w 4520045"/>
                <a:gd name="connsiteY27" fmla="*/ 31173 h 353291"/>
                <a:gd name="connsiteX28" fmla="*/ 4520045 w 4520045"/>
                <a:gd name="connsiteY28"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332509 w 4520045"/>
                <a:gd name="connsiteY17" fmla="*/ 207818 h 353291"/>
                <a:gd name="connsiteX18" fmla="*/ 230620 w 4520045"/>
                <a:gd name="connsiteY18" fmla="*/ 165100 h 353291"/>
                <a:gd name="connsiteX19" fmla="*/ 96404 w 4520045"/>
                <a:gd name="connsiteY19" fmla="*/ 68695 h 353291"/>
                <a:gd name="connsiteX20" fmla="*/ 0 w 4520045"/>
                <a:gd name="connsiteY20" fmla="*/ 0 h 353291"/>
                <a:gd name="connsiteX21" fmla="*/ 488372 w 4520045"/>
                <a:gd name="connsiteY21" fmla="*/ 0 h 353291"/>
                <a:gd name="connsiteX22" fmla="*/ 1309254 w 4520045"/>
                <a:gd name="connsiteY22" fmla="*/ 10391 h 353291"/>
                <a:gd name="connsiteX23" fmla="*/ 2047009 w 4520045"/>
                <a:gd name="connsiteY23" fmla="*/ 41564 h 353291"/>
                <a:gd name="connsiteX24" fmla="*/ 2566554 w 4520045"/>
                <a:gd name="connsiteY24" fmla="*/ 31173 h 353291"/>
                <a:gd name="connsiteX25" fmla="*/ 3148445 w 4520045"/>
                <a:gd name="connsiteY25" fmla="*/ 51955 h 353291"/>
                <a:gd name="connsiteX26" fmla="*/ 3522518 w 4520045"/>
                <a:gd name="connsiteY26" fmla="*/ 51955 h 353291"/>
                <a:gd name="connsiteX27" fmla="*/ 3917372 w 4520045"/>
                <a:gd name="connsiteY27" fmla="*/ 51955 h 353291"/>
                <a:gd name="connsiteX28" fmla="*/ 4249881 w 4520045"/>
                <a:gd name="connsiteY28" fmla="*/ 31173 h 353291"/>
                <a:gd name="connsiteX29" fmla="*/ 4520045 w 4520045"/>
                <a:gd name="connsiteY29"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481445 w 4520045"/>
                <a:gd name="connsiteY17" fmla="*/ 244475 h 353291"/>
                <a:gd name="connsiteX18" fmla="*/ 332509 w 4520045"/>
                <a:gd name="connsiteY18" fmla="*/ 207818 h 353291"/>
                <a:gd name="connsiteX19" fmla="*/ 230620 w 4520045"/>
                <a:gd name="connsiteY19" fmla="*/ 165100 h 353291"/>
                <a:gd name="connsiteX20" fmla="*/ 96404 w 4520045"/>
                <a:gd name="connsiteY20" fmla="*/ 68695 h 353291"/>
                <a:gd name="connsiteX21" fmla="*/ 0 w 4520045"/>
                <a:gd name="connsiteY21" fmla="*/ 0 h 353291"/>
                <a:gd name="connsiteX22" fmla="*/ 488372 w 4520045"/>
                <a:gd name="connsiteY22" fmla="*/ 0 h 353291"/>
                <a:gd name="connsiteX23" fmla="*/ 1309254 w 4520045"/>
                <a:gd name="connsiteY23" fmla="*/ 10391 h 353291"/>
                <a:gd name="connsiteX24" fmla="*/ 2047009 w 4520045"/>
                <a:gd name="connsiteY24" fmla="*/ 41564 h 353291"/>
                <a:gd name="connsiteX25" fmla="*/ 2566554 w 4520045"/>
                <a:gd name="connsiteY25" fmla="*/ 31173 h 353291"/>
                <a:gd name="connsiteX26" fmla="*/ 3148445 w 4520045"/>
                <a:gd name="connsiteY26" fmla="*/ 51955 h 353291"/>
                <a:gd name="connsiteX27" fmla="*/ 3522518 w 4520045"/>
                <a:gd name="connsiteY27" fmla="*/ 51955 h 353291"/>
                <a:gd name="connsiteX28" fmla="*/ 3917372 w 4520045"/>
                <a:gd name="connsiteY28" fmla="*/ 51955 h 353291"/>
                <a:gd name="connsiteX29" fmla="*/ 4249881 w 4520045"/>
                <a:gd name="connsiteY29" fmla="*/ 31173 h 353291"/>
                <a:gd name="connsiteX30" fmla="*/ 4520045 w 4520045"/>
                <a:gd name="connsiteY30" fmla="*/ 31173 h 353291"/>
                <a:gd name="connsiteX0" fmla="*/ 4436918 w 4520045"/>
                <a:gd name="connsiteY0" fmla="*/ 51955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17372 w 4520045"/>
                <a:gd name="connsiteY28" fmla="*/ 51955 h 352425"/>
                <a:gd name="connsiteX29" fmla="*/ 4249881 w 4520045"/>
                <a:gd name="connsiteY29" fmla="*/ 31173 h 352425"/>
                <a:gd name="connsiteX30" fmla="*/ 4520045 w 4520045"/>
                <a:gd name="connsiteY30" fmla="*/ 31173 h 352425"/>
                <a:gd name="connsiteX0" fmla="*/ 4436918 w 4520045"/>
                <a:gd name="connsiteY0" fmla="*/ 51955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17372 w 4520045"/>
                <a:gd name="connsiteY28" fmla="*/ 51955 h 352425"/>
                <a:gd name="connsiteX29" fmla="*/ 4214956 w 4520045"/>
                <a:gd name="connsiteY29" fmla="*/ 43873 h 352425"/>
                <a:gd name="connsiteX30" fmla="*/ 4520045 w 4520045"/>
                <a:gd name="connsiteY30" fmla="*/ 31173 h 352425"/>
                <a:gd name="connsiteX0" fmla="*/ 4436918 w 4520045"/>
                <a:gd name="connsiteY0" fmla="*/ 51955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36422 w 4520045"/>
                <a:gd name="connsiteY28" fmla="*/ 74180 h 352425"/>
                <a:gd name="connsiteX29" fmla="*/ 4214956 w 4520045"/>
                <a:gd name="connsiteY29" fmla="*/ 43873 h 352425"/>
                <a:gd name="connsiteX30" fmla="*/ 4520045 w 4520045"/>
                <a:gd name="connsiteY30"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36422 w 4520045"/>
                <a:gd name="connsiteY28" fmla="*/ 74180 h 352425"/>
                <a:gd name="connsiteX29" fmla="*/ 4214956 w 4520045"/>
                <a:gd name="connsiteY29" fmla="*/ 43873 h 352425"/>
                <a:gd name="connsiteX30" fmla="*/ 4520045 w 4520045"/>
                <a:gd name="connsiteY30"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36422 w 4520045"/>
                <a:gd name="connsiteY28" fmla="*/ 74180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95940 w 4520045"/>
                <a:gd name="connsiteY11" fmla="*/ 267289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378982 w 4520045"/>
                <a:gd name="connsiteY11" fmla="*/ 243919 h 352425"/>
                <a:gd name="connsiteX12" fmla="*/ 2195940 w 4520045"/>
                <a:gd name="connsiteY12" fmla="*/ 267289 h 352425"/>
                <a:gd name="connsiteX13" fmla="*/ 1891359 w 4520045"/>
                <a:gd name="connsiteY13" fmla="*/ 227850 h 352425"/>
                <a:gd name="connsiteX14" fmla="*/ 1602509 w 4520045"/>
                <a:gd name="connsiteY14" fmla="*/ 350116 h 352425"/>
                <a:gd name="connsiteX15" fmla="*/ 1183986 w 4520045"/>
                <a:gd name="connsiteY15" fmla="*/ 339148 h 352425"/>
                <a:gd name="connsiteX16" fmla="*/ 922770 w 4520045"/>
                <a:gd name="connsiteY16" fmla="*/ 342900 h 352425"/>
                <a:gd name="connsiteX17" fmla="*/ 665018 w 4520045"/>
                <a:gd name="connsiteY17" fmla="*/ 290945 h 352425"/>
                <a:gd name="connsiteX18" fmla="*/ 481445 w 4520045"/>
                <a:gd name="connsiteY18" fmla="*/ 244475 h 352425"/>
                <a:gd name="connsiteX19" fmla="*/ 332509 w 4520045"/>
                <a:gd name="connsiteY19" fmla="*/ 207818 h 352425"/>
                <a:gd name="connsiteX20" fmla="*/ 230620 w 4520045"/>
                <a:gd name="connsiteY20" fmla="*/ 165100 h 352425"/>
                <a:gd name="connsiteX21" fmla="*/ 96404 w 4520045"/>
                <a:gd name="connsiteY21" fmla="*/ 68695 h 352425"/>
                <a:gd name="connsiteX22" fmla="*/ 0 w 4520045"/>
                <a:gd name="connsiteY22" fmla="*/ 0 h 352425"/>
                <a:gd name="connsiteX23" fmla="*/ 488372 w 4520045"/>
                <a:gd name="connsiteY23" fmla="*/ 0 h 352425"/>
                <a:gd name="connsiteX24" fmla="*/ 1309254 w 4520045"/>
                <a:gd name="connsiteY24" fmla="*/ 10391 h 352425"/>
                <a:gd name="connsiteX25" fmla="*/ 2047009 w 4520045"/>
                <a:gd name="connsiteY25" fmla="*/ 41564 h 352425"/>
                <a:gd name="connsiteX26" fmla="*/ 2566554 w 4520045"/>
                <a:gd name="connsiteY26" fmla="*/ 31173 h 352425"/>
                <a:gd name="connsiteX27" fmla="*/ 3148445 w 4520045"/>
                <a:gd name="connsiteY27" fmla="*/ 51955 h 352425"/>
                <a:gd name="connsiteX28" fmla="*/ 3522518 w 4520045"/>
                <a:gd name="connsiteY28" fmla="*/ 51955 h 352425"/>
                <a:gd name="connsiteX29" fmla="*/ 3942772 w 4520045"/>
                <a:gd name="connsiteY29" fmla="*/ 64655 h 352425"/>
                <a:gd name="connsiteX30" fmla="*/ 4214956 w 4520045"/>
                <a:gd name="connsiteY30" fmla="*/ 43873 h 352425"/>
                <a:gd name="connsiteX31" fmla="*/ 4434320 w 4520045"/>
                <a:gd name="connsiteY31" fmla="*/ 22225 h 352425"/>
                <a:gd name="connsiteX32" fmla="*/ 4520045 w 4520045"/>
                <a:gd name="connsiteY32"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95940 w 4520045"/>
                <a:gd name="connsiteY11" fmla="*/ 267289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266134 h 352425"/>
                <a:gd name="connsiteX11" fmla="*/ 2195940 w 4520045"/>
                <a:gd name="connsiteY11" fmla="*/ 267289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49138 w 4520045"/>
                <a:gd name="connsiteY9" fmla="*/ 256039 h 352425"/>
                <a:gd name="connsiteX10" fmla="*/ 2379229 w 4520045"/>
                <a:gd name="connsiteY10" fmla="*/ 266134 h 352425"/>
                <a:gd name="connsiteX11" fmla="*/ 2195940 w 4520045"/>
                <a:gd name="connsiteY11" fmla="*/ 267289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515302 w 4520045"/>
                <a:gd name="connsiteY4" fmla="*/ 219652 h 350116"/>
                <a:gd name="connsiteX5" fmla="*/ 3359438 w 4520045"/>
                <a:gd name="connsiteY5" fmla="*/ 238125 h 350116"/>
                <a:gd name="connsiteX6" fmla="*/ 3198090 w 4520045"/>
                <a:gd name="connsiteY6" fmla="*/ 269298 h 350116"/>
                <a:gd name="connsiteX7" fmla="*/ 2880590 w 4520045"/>
                <a:gd name="connsiteY7" fmla="*/ 319809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515302 w 4520045"/>
                <a:gd name="connsiteY4" fmla="*/ 219652 h 350116"/>
                <a:gd name="connsiteX5" fmla="*/ 3359438 w 4520045"/>
                <a:gd name="connsiteY5" fmla="*/ 238125 h 350116"/>
                <a:gd name="connsiteX6" fmla="*/ 3198090 w 4520045"/>
                <a:gd name="connsiteY6" fmla="*/ 269298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515302 w 4520045"/>
                <a:gd name="connsiteY4" fmla="*/ 219652 h 350116"/>
                <a:gd name="connsiteX5" fmla="*/ 3359438 w 4520045"/>
                <a:gd name="connsiteY5" fmla="*/ 238125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515302 w 4520045"/>
                <a:gd name="connsiteY4" fmla="*/ 219652 h 350116"/>
                <a:gd name="connsiteX5" fmla="*/ 3302877 w 4520045"/>
                <a:gd name="connsiteY5" fmla="*/ 190991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458741 w 4520045"/>
                <a:gd name="connsiteY4" fmla="*/ 181945 h 350116"/>
                <a:gd name="connsiteX5" fmla="*/ 3302877 w 4520045"/>
                <a:gd name="connsiteY5" fmla="*/ 190991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575350 w 4520045"/>
                <a:gd name="connsiteY3" fmla="*/ 138079 h 350116"/>
                <a:gd name="connsiteX4" fmla="*/ 3458741 w 4520045"/>
                <a:gd name="connsiteY4" fmla="*/ 181945 h 350116"/>
                <a:gd name="connsiteX5" fmla="*/ 3302877 w 4520045"/>
                <a:gd name="connsiteY5" fmla="*/ 190991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765365 w 4520045"/>
                <a:gd name="connsiteY2" fmla="*/ 109694 h 350116"/>
                <a:gd name="connsiteX3" fmla="*/ 3575350 w 4520045"/>
                <a:gd name="connsiteY3" fmla="*/ 138079 h 350116"/>
                <a:gd name="connsiteX4" fmla="*/ 3458741 w 4520045"/>
                <a:gd name="connsiteY4" fmla="*/ 181945 h 350116"/>
                <a:gd name="connsiteX5" fmla="*/ 3302877 w 4520045"/>
                <a:gd name="connsiteY5" fmla="*/ 190991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3765365 w 4520045"/>
                <a:gd name="connsiteY1" fmla="*/ 109694 h 350116"/>
                <a:gd name="connsiteX2" fmla="*/ 3575350 w 4520045"/>
                <a:gd name="connsiteY2" fmla="*/ 138079 h 350116"/>
                <a:gd name="connsiteX3" fmla="*/ 3458741 w 4520045"/>
                <a:gd name="connsiteY3" fmla="*/ 181945 h 350116"/>
                <a:gd name="connsiteX4" fmla="*/ 3302877 w 4520045"/>
                <a:gd name="connsiteY4" fmla="*/ 190991 h 350116"/>
                <a:gd name="connsiteX5" fmla="*/ 3113249 w 4520045"/>
                <a:gd name="connsiteY5" fmla="*/ 212737 h 350116"/>
                <a:gd name="connsiteX6" fmla="*/ 2890017 w 4520045"/>
                <a:gd name="connsiteY6" fmla="*/ 225541 h 350116"/>
                <a:gd name="connsiteX7" fmla="*/ 2672097 w 4520045"/>
                <a:gd name="connsiteY7" fmla="*/ 248730 h 350116"/>
                <a:gd name="connsiteX8" fmla="*/ 2549138 w 4520045"/>
                <a:gd name="connsiteY8" fmla="*/ 256039 h 350116"/>
                <a:gd name="connsiteX9" fmla="*/ 2379229 w 4520045"/>
                <a:gd name="connsiteY9" fmla="*/ 266134 h 350116"/>
                <a:gd name="connsiteX10" fmla="*/ 2195940 w 4520045"/>
                <a:gd name="connsiteY10" fmla="*/ 267289 h 350116"/>
                <a:gd name="connsiteX11" fmla="*/ 1891359 w 4520045"/>
                <a:gd name="connsiteY11" fmla="*/ 227850 h 350116"/>
                <a:gd name="connsiteX12" fmla="*/ 1602509 w 4520045"/>
                <a:gd name="connsiteY12" fmla="*/ 350116 h 350116"/>
                <a:gd name="connsiteX13" fmla="*/ 1183986 w 4520045"/>
                <a:gd name="connsiteY13" fmla="*/ 339148 h 350116"/>
                <a:gd name="connsiteX14" fmla="*/ 922770 w 4520045"/>
                <a:gd name="connsiteY14" fmla="*/ 342900 h 350116"/>
                <a:gd name="connsiteX15" fmla="*/ 665018 w 4520045"/>
                <a:gd name="connsiteY15" fmla="*/ 290945 h 350116"/>
                <a:gd name="connsiteX16" fmla="*/ 481445 w 4520045"/>
                <a:gd name="connsiteY16" fmla="*/ 244475 h 350116"/>
                <a:gd name="connsiteX17" fmla="*/ 332509 w 4520045"/>
                <a:gd name="connsiteY17" fmla="*/ 207818 h 350116"/>
                <a:gd name="connsiteX18" fmla="*/ 230620 w 4520045"/>
                <a:gd name="connsiteY18" fmla="*/ 165100 h 350116"/>
                <a:gd name="connsiteX19" fmla="*/ 96404 w 4520045"/>
                <a:gd name="connsiteY19" fmla="*/ 68695 h 350116"/>
                <a:gd name="connsiteX20" fmla="*/ 0 w 4520045"/>
                <a:gd name="connsiteY20" fmla="*/ 0 h 350116"/>
                <a:gd name="connsiteX21" fmla="*/ 488372 w 4520045"/>
                <a:gd name="connsiteY21" fmla="*/ 0 h 350116"/>
                <a:gd name="connsiteX22" fmla="*/ 1309254 w 4520045"/>
                <a:gd name="connsiteY22" fmla="*/ 10391 h 350116"/>
                <a:gd name="connsiteX23" fmla="*/ 2047009 w 4520045"/>
                <a:gd name="connsiteY23" fmla="*/ 41564 h 350116"/>
                <a:gd name="connsiteX24" fmla="*/ 2566554 w 4520045"/>
                <a:gd name="connsiteY24" fmla="*/ 31173 h 350116"/>
                <a:gd name="connsiteX25" fmla="*/ 3148445 w 4520045"/>
                <a:gd name="connsiteY25" fmla="*/ 51955 h 350116"/>
                <a:gd name="connsiteX26" fmla="*/ 3522518 w 4520045"/>
                <a:gd name="connsiteY26" fmla="*/ 51955 h 350116"/>
                <a:gd name="connsiteX27" fmla="*/ 3942772 w 4520045"/>
                <a:gd name="connsiteY27" fmla="*/ 64655 h 350116"/>
                <a:gd name="connsiteX28" fmla="*/ 4214956 w 4520045"/>
                <a:gd name="connsiteY28" fmla="*/ 43873 h 350116"/>
                <a:gd name="connsiteX29" fmla="*/ 4434320 w 4520045"/>
                <a:gd name="connsiteY29" fmla="*/ 22225 h 350116"/>
                <a:gd name="connsiteX30" fmla="*/ 4520045 w 4520045"/>
                <a:gd name="connsiteY30" fmla="*/ 31173 h 350116"/>
                <a:gd name="connsiteX0" fmla="*/ 4449618 w 4520045"/>
                <a:gd name="connsiteY0" fmla="*/ 67830 h 350116"/>
                <a:gd name="connsiteX1" fmla="*/ 3765365 w 4520045"/>
                <a:gd name="connsiteY1" fmla="*/ 109694 h 350116"/>
                <a:gd name="connsiteX2" fmla="*/ 3575350 w 4520045"/>
                <a:gd name="connsiteY2" fmla="*/ 138079 h 350116"/>
                <a:gd name="connsiteX3" fmla="*/ 3458741 w 4520045"/>
                <a:gd name="connsiteY3" fmla="*/ 181945 h 350116"/>
                <a:gd name="connsiteX4" fmla="*/ 3302877 w 4520045"/>
                <a:gd name="connsiteY4" fmla="*/ 190991 h 350116"/>
                <a:gd name="connsiteX5" fmla="*/ 3113249 w 4520045"/>
                <a:gd name="connsiteY5" fmla="*/ 212737 h 350116"/>
                <a:gd name="connsiteX6" fmla="*/ 2890017 w 4520045"/>
                <a:gd name="connsiteY6" fmla="*/ 225541 h 350116"/>
                <a:gd name="connsiteX7" fmla="*/ 2672097 w 4520045"/>
                <a:gd name="connsiteY7" fmla="*/ 248730 h 350116"/>
                <a:gd name="connsiteX8" fmla="*/ 2549138 w 4520045"/>
                <a:gd name="connsiteY8" fmla="*/ 256039 h 350116"/>
                <a:gd name="connsiteX9" fmla="*/ 2379229 w 4520045"/>
                <a:gd name="connsiteY9" fmla="*/ 266134 h 350116"/>
                <a:gd name="connsiteX10" fmla="*/ 2195940 w 4520045"/>
                <a:gd name="connsiteY10" fmla="*/ 267289 h 350116"/>
                <a:gd name="connsiteX11" fmla="*/ 1891359 w 4520045"/>
                <a:gd name="connsiteY11" fmla="*/ 227850 h 350116"/>
                <a:gd name="connsiteX12" fmla="*/ 1602509 w 4520045"/>
                <a:gd name="connsiteY12" fmla="*/ 350116 h 350116"/>
                <a:gd name="connsiteX13" fmla="*/ 1183986 w 4520045"/>
                <a:gd name="connsiteY13" fmla="*/ 339148 h 350116"/>
                <a:gd name="connsiteX14" fmla="*/ 922770 w 4520045"/>
                <a:gd name="connsiteY14" fmla="*/ 342900 h 350116"/>
                <a:gd name="connsiteX15" fmla="*/ 665018 w 4520045"/>
                <a:gd name="connsiteY15" fmla="*/ 290945 h 350116"/>
                <a:gd name="connsiteX16" fmla="*/ 481445 w 4520045"/>
                <a:gd name="connsiteY16" fmla="*/ 244475 h 350116"/>
                <a:gd name="connsiteX17" fmla="*/ 332509 w 4520045"/>
                <a:gd name="connsiteY17" fmla="*/ 207818 h 350116"/>
                <a:gd name="connsiteX18" fmla="*/ 230620 w 4520045"/>
                <a:gd name="connsiteY18" fmla="*/ 165100 h 350116"/>
                <a:gd name="connsiteX19" fmla="*/ 96404 w 4520045"/>
                <a:gd name="connsiteY19" fmla="*/ 68695 h 350116"/>
                <a:gd name="connsiteX20" fmla="*/ 0 w 4520045"/>
                <a:gd name="connsiteY20" fmla="*/ 0 h 350116"/>
                <a:gd name="connsiteX21" fmla="*/ 488372 w 4520045"/>
                <a:gd name="connsiteY21" fmla="*/ 0 h 350116"/>
                <a:gd name="connsiteX22" fmla="*/ 1309254 w 4520045"/>
                <a:gd name="connsiteY22" fmla="*/ 10391 h 350116"/>
                <a:gd name="connsiteX23" fmla="*/ 2047009 w 4520045"/>
                <a:gd name="connsiteY23" fmla="*/ 41564 h 350116"/>
                <a:gd name="connsiteX24" fmla="*/ 2566554 w 4520045"/>
                <a:gd name="connsiteY24" fmla="*/ 31173 h 350116"/>
                <a:gd name="connsiteX25" fmla="*/ 3148445 w 4520045"/>
                <a:gd name="connsiteY25" fmla="*/ 51955 h 350116"/>
                <a:gd name="connsiteX26" fmla="*/ 3522518 w 4520045"/>
                <a:gd name="connsiteY26" fmla="*/ 51955 h 350116"/>
                <a:gd name="connsiteX27" fmla="*/ 3942772 w 4520045"/>
                <a:gd name="connsiteY27" fmla="*/ 64655 h 350116"/>
                <a:gd name="connsiteX28" fmla="*/ 4434320 w 4520045"/>
                <a:gd name="connsiteY28" fmla="*/ 22225 h 350116"/>
                <a:gd name="connsiteX29" fmla="*/ 4520045 w 4520045"/>
                <a:gd name="connsiteY29" fmla="*/ 31173 h 350116"/>
                <a:gd name="connsiteX0" fmla="*/ 4449618 w 4520045"/>
                <a:gd name="connsiteY0" fmla="*/ 67830 h 350116"/>
                <a:gd name="connsiteX1" fmla="*/ 3765365 w 4520045"/>
                <a:gd name="connsiteY1" fmla="*/ 109694 h 350116"/>
                <a:gd name="connsiteX2" fmla="*/ 3575350 w 4520045"/>
                <a:gd name="connsiteY2" fmla="*/ 138079 h 350116"/>
                <a:gd name="connsiteX3" fmla="*/ 3458741 w 4520045"/>
                <a:gd name="connsiteY3" fmla="*/ 181945 h 350116"/>
                <a:gd name="connsiteX4" fmla="*/ 3302877 w 4520045"/>
                <a:gd name="connsiteY4" fmla="*/ 190991 h 350116"/>
                <a:gd name="connsiteX5" fmla="*/ 3113249 w 4520045"/>
                <a:gd name="connsiteY5" fmla="*/ 212737 h 350116"/>
                <a:gd name="connsiteX6" fmla="*/ 2890017 w 4520045"/>
                <a:gd name="connsiteY6" fmla="*/ 225541 h 350116"/>
                <a:gd name="connsiteX7" fmla="*/ 2672097 w 4520045"/>
                <a:gd name="connsiteY7" fmla="*/ 248730 h 350116"/>
                <a:gd name="connsiteX8" fmla="*/ 2549138 w 4520045"/>
                <a:gd name="connsiteY8" fmla="*/ 256039 h 350116"/>
                <a:gd name="connsiteX9" fmla="*/ 2379229 w 4520045"/>
                <a:gd name="connsiteY9" fmla="*/ 266134 h 350116"/>
                <a:gd name="connsiteX10" fmla="*/ 2195940 w 4520045"/>
                <a:gd name="connsiteY10" fmla="*/ 267289 h 350116"/>
                <a:gd name="connsiteX11" fmla="*/ 1891359 w 4520045"/>
                <a:gd name="connsiteY11" fmla="*/ 227850 h 350116"/>
                <a:gd name="connsiteX12" fmla="*/ 1602509 w 4520045"/>
                <a:gd name="connsiteY12" fmla="*/ 350116 h 350116"/>
                <a:gd name="connsiteX13" fmla="*/ 1183986 w 4520045"/>
                <a:gd name="connsiteY13" fmla="*/ 339148 h 350116"/>
                <a:gd name="connsiteX14" fmla="*/ 922770 w 4520045"/>
                <a:gd name="connsiteY14" fmla="*/ 342900 h 350116"/>
                <a:gd name="connsiteX15" fmla="*/ 665018 w 4520045"/>
                <a:gd name="connsiteY15" fmla="*/ 290945 h 350116"/>
                <a:gd name="connsiteX16" fmla="*/ 481445 w 4520045"/>
                <a:gd name="connsiteY16" fmla="*/ 244475 h 350116"/>
                <a:gd name="connsiteX17" fmla="*/ 332509 w 4520045"/>
                <a:gd name="connsiteY17" fmla="*/ 207818 h 350116"/>
                <a:gd name="connsiteX18" fmla="*/ 230620 w 4520045"/>
                <a:gd name="connsiteY18" fmla="*/ 165100 h 350116"/>
                <a:gd name="connsiteX19" fmla="*/ 96404 w 4520045"/>
                <a:gd name="connsiteY19" fmla="*/ 68695 h 350116"/>
                <a:gd name="connsiteX20" fmla="*/ 0 w 4520045"/>
                <a:gd name="connsiteY20" fmla="*/ 0 h 350116"/>
                <a:gd name="connsiteX21" fmla="*/ 488372 w 4520045"/>
                <a:gd name="connsiteY21" fmla="*/ 0 h 350116"/>
                <a:gd name="connsiteX22" fmla="*/ 1309254 w 4520045"/>
                <a:gd name="connsiteY22" fmla="*/ 10391 h 350116"/>
                <a:gd name="connsiteX23" fmla="*/ 2047009 w 4520045"/>
                <a:gd name="connsiteY23" fmla="*/ 41564 h 350116"/>
                <a:gd name="connsiteX24" fmla="*/ 2566554 w 4520045"/>
                <a:gd name="connsiteY24" fmla="*/ 31173 h 350116"/>
                <a:gd name="connsiteX25" fmla="*/ 3148445 w 4520045"/>
                <a:gd name="connsiteY25" fmla="*/ 51955 h 350116"/>
                <a:gd name="connsiteX26" fmla="*/ 3522518 w 4520045"/>
                <a:gd name="connsiteY26" fmla="*/ 51955 h 350116"/>
                <a:gd name="connsiteX27" fmla="*/ 3942772 w 4520045"/>
                <a:gd name="connsiteY27" fmla="*/ 64655 h 350116"/>
                <a:gd name="connsiteX28" fmla="*/ 4520045 w 4520045"/>
                <a:gd name="connsiteY28" fmla="*/ 31173 h 350116"/>
                <a:gd name="connsiteX0" fmla="*/ 4449618 w 4449618"/>
                <a:gd name="connsiteY0" fmla="*/ 67830 h 350116"/>
                <a:gd name="connsiteX1" fmla="*/ 3765365 w 4449618"/>
                <a:gd name="connsiteY1" fmla="*/ 109694 h 350116"/>
                <a:gd name="connsiteX2" fmla="*/ 3575350 w 4449618"/>
                <a:gd name="connsiteY2" fmla="*/ 138079 h 350116"/>
                <a:gd name="connsiteX3" fmla="*/ 3458741 w 4449618"/>
                <a:gd name="connsiteY3" fmla="*/ 181945 h 350116"/>
                <a:gd name="connsiteX4" fmla="*/ 3302877 w 4449618"/>
                <a:gd name="connsiteY4" fmla="*/ 190991 h 350116"/>
                <a:gd name="connsiteX5" fmla="*/ 3113249 w 4449618"/>
                <a:gd name="connsiteY5" fmla="*/ 212737 h 350116"/>
                <a:gd name="connsiteX6" fmla="*/ 2890017 w 4449618"/>
                <a:gd name="connsiteY6" fmla="*/ 225541 h 350116"/>
                <a:gd name="connsiteX7" fmla="*/ 2672097 w 4449618"/>
                <a:gd name="connsiteY7" fmla="*/ 248730 h 350116"/>
                <a:gd name="connsiteX8" fmla="*/ 2549138 w 4449618"/>
                <a:gd name="connsiteY8" fmla="*/ 256039 h 350116"/>
                <a:gd name="connsiteX9" fmla="*/ 2379229 w 4449618"/>
                <a:gd name="connsiteY9" fmla="*/ 266134 h 350116"/>
                <a:gd name="connsiteX10" fmla="*/ 2195940 w 4449618"/>
                <a:gd name="connsiteY10" fmla="*/ 267289 h 350116"/>
                <a:gd name="connsiteX11" fmla="*/ 1891359 w 4449618"/>
                <a:gd name="connsiteY11" fmla="*/ 227850 h 350116"/>
                <a:gd name="connsiteX12" fmla="*/ 1602509 w 4449618"/>
                <a:gd name="connsiteY12" fmla="*/ 350116 h 350116"/>
                <a:gd name="connsiteX13" fmla="*/ 1183986 w 4449618"/>
                <a:gd name="connsiteY13" fmla="*/ 339148 h 350116"/>
                <a:gd name="connsiteX14" fmla="*/ 922770 w 4449618"/>
                <a:gd name="connsiteY14" fmla="*/ 342900 h 350116"/>
                <a:gd name="connsiteX15" fmla="*/ 665018 w 4449618"/>
                <a:gd name="connsiteY15" fmla="*/ 290945 h 350116"/>
                <a:gd name="connsiteX16" fmla="*/ 481445 w 4449618"/>
                <a:gd name="connsiteY16" fmla="*/ 244475 h 350116"/>
                <a:gd name="connsiteX17" fmla="*/ 332509 w 4449618"/>
                <a:gd name="connsiteY17" fmla="*/ 207818 h 350116"/>
                <a:gd name="connsiteX18" fmla="*/ 230620 w 4449618"/>
                <a:gd name="connsiteY18" fmla="*/ 165100 h 350116"/>
                <a:gd name="connsiteX19" fmla="*/ 96404 w 4449618"/>
                <a:gd name="connsiteY19" fmla="*/ 68695 h 350116"/>
                <a:gd name="connsiteX20" fmla="*/ 0 w 4449618"/>
                <a:gd name="connsiteY20" fmla="*/ 0 h 350116"/>
                <a:gd name="connsiteX21" fmla="*/ 488372 w 4449618"/>
                <a:gd name="connsiteY21" fmla="*/ 0 h 350116"/>
                <a:gd name="connsiteX22" fmla="*/ 1309254 w 4449618"/>
                <a:gd name="connsiteY22" fmla="*/ 10391 h 350116"/>
                <a:gd name="connsiteX23" fmla="*/ 2047009 w 4449618"/>
                <a:gd name="connsiteY23" fmla="*/ 41564 h 350116"/>
                <a:gd name="connsiteX24" fmla="*/ 2566554 w 4449618"/>
                <a:gd name="connsiteY24" fmla="*/ 31173 h 350116"/>
                <a:gd name="connsiteX25" fmla="*/ 3148445 w 4449618"/>
                <a:gd name="connsiteY25" fmla="*/ 51955 h 350116"/>
                <a:gd name="connsiteX26" fmla="*/ 3522518 w 4449618"/>
                <a:gd name="connsiteY26" fmla="*/ 51955 h 350116"/>
                <a:gd name="connsiteX27" fmla="*/ 3942772 w 4449618"/>
                <a:gd name="connsiteY27" fmla="*/ 64655 h 350116"/>
                <a:gd name="connsiteX0" fmla="*/ 3765365 w 3942772"/>
                <a:gd name="connsiteY0" fmla="*/ 109694 h 350116"/>
                <a:gd name="connsiteX1" fmla="*/ 3575350 w 3942772"/>
                <a:gd name="connsiteY1" fmla="*/ 138079 h 350116"/>
                <a:gd name="connsiteX2" fmla="*/ 3458741 w 3942772"/>
                <a:gd name="connsiteY2" fmla="*/ 181945 h 350116"/>
                <a:gd name="connsiteX3" fmla="*/ 3302877 w 3942772"/>
                <a:gd name="connsiteY3" fmla="*/ 190991 h 350116"/>
                <a:gd name="connsiteX4" fmla="*/ 3113249 w 3942772"/>
                <a:gd name="connsiteY4" fmla="*/ 212737 h 350116"/>
                <a:gd name="connsiteX5" fmla="*/ 2890017 w 3942772"/>
                <a:gd name="connsiteY5" fmla="*/ 225541 h 350116"/>
                <a:gd name="connsiteX6" fmla="*/ 2672097 w 3942772"/>
                <a:gd name="connsiteY6" fmla="*/ 248730 h 350116"/>
                <a:gd name="connsiteX7" fmla="*/ 2549138 w 3942772"/>
                <a:gd name="connsiteY7" fmla="*/ 256039 h 350116"/>
                <a:gd name="connsiteX8" fmla="*/ 2379229 w 3942772"/>
                <a:gd name="connsiteY8" fmla="*/ 266134 h 350116"/>
                <a:gd name="connsiteX9" fmla="*/ 2195940 w 3942772"/>
                <a:gd name="connsiteY9" fmla="*/ 267289 h 350116"/>
                <a:gd name="connsiteX10" fmla="*/ 1891359 w 3942772"/>
                <a:gd name="connsiteY10" fmla="*/ 227850 h 350116"/>
                <a:gd name="connsiteX11" fmla="*/ 1602509 w 3942772"/>
                <a:gd name="connsiteY11" fmla="*/ 350116 h 350116"/>
                <a:gd name="connsiteX12" fmla="*/ 1183986 w 3942772"/>
                <a:gd name="connsiteY12" fmla="*/ 339148 h 350116"/>
                <a:gd name="connsiteX13" fmla="*/ 922770 w 3942772"/>
                <a:gd name="connsiteY13" fmla="*/ 342900 h 350116"/>
                <a:gd name="connsiteX14" fmla="*/ 665018 w 3942772"/>
                <a:gd name="connsiteY14" fmla="*/ 290945 h 350116"/>
                <a:gd name="connsiteX15" fmla="*/ 481445 w 3942772"/>
                <a:gd name="connsiteY15" fmla="*/ 244475 h 350116"/>
                <a:gd name="connsiteX16" fmla="*/ 332509 w 3942772"/>
                <a:gd name="connsiteY16" fmla="*/ 207818 h 350116"/>
                <a:gd name="connsiteX17" fmla="*/ 230620 w 3942772"/>
                <a:gd name="connsiteY17" fmla="*/ 165100 h 350116"/>
                <a:gd name="connsiteX18" fmla="*/ 96404 w 3942772"/>
                <a:gd name="connsiteY18" fmla="*/ 68695 h 350116"/>
                <a:gd name="connsiteX19" fmla="*/ 0 w 3942772"/>
                <a:gd name="connsiteY19" fmla="*/ 0 h 350116"/>
                <a:gd name="connsiteX20" fmla="*/ 488372 w 3942772"/>
                <a:gd name="connsiteY20" fmla="*/ 0 h 350116"/>
                <a:gd name="connsiteX21" fmla="*/ 1309254 w 3942772"/>
                <a:gd name="connsiteY21" fmla="*/ 10391 h 350116"/>
                <a:gd name="connsiteX22" fmla="*/ 2047009 w 3942772"/>
                <a:gd name="connsiteY22" fmla="*/ 41564 h 350116"/>
                <a:gd name="connsiteX23" fmla="*/ 2566554 w 3942772"/>
                <a:gd name="connsiteY23" fmla="*/ 31173 h 350116"/>
                <a:gd name="connsiteX24" fmla="*/ 3148445 w 3942772"/>
                <a:gd name="connsiteY24" fmla="*/ 51955 h 350116"/>
                <a:gd name="connsiteX25" fmla="*/ 3522518 w 3942772"/>
                <a:gd name="connsiteY25" fmla="*/ 51955 h 350116"/>
                <a:gd name="connsiteX26" fmla="*/ 3942772 w 3942772"/>
                <a:gd name="connsiteY26" fmla="*/ 64655 h 350116"/>
                <a:gd name="connsiteX0" fmla="*/ 3765365 w 3942772"/>
                <a:gd name="connsiteY0" fmla="*/ 109694 h 344627"/>
                <a:gd name="connsiteX1" fmla="*/ 3575350 w 3942772"/>
                <a:gd name="connsiteY1" fmla="*/ 138079 h 344627"/>
                <a:gd name="connsiteX2" fmla="*/ 3458741 w 3942772"/>
                <a:gd name="connsiteY2" fmla="*/ 181945 h 344627"/>
                <a:gd name="connsiteX3" fmla="*/ 3302877 w 3942772"/>
                <a:gd name="connsiteY3" fmla="*/ 190991 h 344627"/>
                <a:gd name="connsiteX4" fmla="*/ 3113249 w 3942772"/>
                <a:gd name="connsiteY4" fmla="*/ 212737 h 344627"/>
                <a:gd name="connsiteX5" fmla="*/ 2890017 w 3942772"/>
                <a:gd name="connsiteY5" fmla="*/ 225541 h 344627"/>
                <a:gd name="connsiteX6" fmla="*/ 2672097 w 3942772"/>
                <a:gd name="connsiteY6" fmla="*/ 248730 h 344627"/>
                <a:gd name="connsiteX7" fmla="*/ 2549138 w 3942772"/>
                <a:gd name="connsiteY7" fmla="*/ 256039 h 344627"/>
                <a:gd name="connsiteX8" fmla="*/ 2379229 w 3942772"/>
                <a:gd name="connsiteY8" fmla="*/ 266134 h 344627"/>
                <a:gd name="connsiteX9" fmla="*/ 2195940 w 3942772"/>
                <a:gd name="connsiteY9" fmla="*/ 267289 h 344627"/>
                <a:gd name="connsiteX10" fmla="*/ 1891359 w 3942772"/>
                <a:gd name="connsiteY10" fmla="*/ 227850 h 344627"/>
                <a:gd name="connsiteX11" fmla="*/ 1555375 w 3942772"/>
                <a:gd name="connsiteY11" fmla="*/ 274701 h 344627"/>
                <a:gd name="connsiteX12" fmla="*/ 1183986 w 3942772"/>
                <a:gd name="connsiteY12" fmla="*/ 339148 h 344627"/>
                <a:gd name="connsiteX13" fmla="*/ 922770 w 3942772"/>
                <a:gd name="connsiteY13" fmla="*/ 342900 h 344627"/>
                <a:gd name="connsiteX14" fmla="*/ 665018 w 3942772"/>
                <a:gd name="connsiteY14" fmla="*/ 290945 h 344627"/>
                <a:gd name="connsiteX15" fmla="*/ 481445 w 3942772"/>
                <a:gd name="connsiteY15" fmla="*/ 244475 h 344627"/>
                <a:gd name="connsiteX16" fmla="*/ 332509 w 3942772"/>
                <a:gd name="connsiteY16" fmla="*/ 207818 h 344627"/>
                <a:gd name="connsiteX17" fmla="*/ 230620 w 3942772"/>
                <a:gd name="connsiteY17" fmla="*/ 165100 h 344627"/>
                <a:gd name="connsiteX18" fmla="*/ 96404 w 3942772"/>
                <a:gd name="connsiteY18" fmla="*/ 68695 h 344627"/>
                <a:gd name="connsiteX19" fmla="*/ 0 w 3942772"/>
                <a:gd name="connsiteY19" fmla="*/ 0 h 344627"/>
                <a:gd name="connsiteX20" fmla="*/ 488372 w 3942772"/>
                <a:gd name="connsiteY20" fmla="*/ 0 h 344627"/>
                <a:gd name="connsiteX21" fmla="*/ 1309254 w 3942772"/>
                <a:gd name="connsiteY21" fmla="*/ 10391 h 344627"/>
                <a:gd name="connsiteX22" fmla="*/ 2047009 w 3942772"/>
                <a:gd name="connsiteY22" fmla="*/ 41564 h 344627"/>
                <a:gd name="connsiteX23" fmla="*/ 2566554 w 3942772"/>
                <a:gd name="connsiteY23" fmla="*/ 31173 h 344627"/>
                <a:gd name="connsiteX24" fmla="*/ 3148445 w 3942772"/>
                <a:gd name="connsiteY24" fmla="*/ 51955 h 344627"/>
                <a:gd name="connsiteX25" fmla="*/ 3522518 w 3942772"/>
                <a:gd name="connsiteY25" fmla="*/ 51955 h 344627"/>
                <a:gd name="connsiteX26" fmla="*/ 3942772 w 3942772"/>
                <a:gd name="connsiteY26" fmla="*/ 64655 h 344627"/>
                <a:gd name="connsiteX0" fmla="*/ 3765365 w 3942772"/>
                <a:gd name="connsiteY0" fmla="*/ 109694 h 344627"/>
                <a:gd name="connsiteX1" fmla="*/ 3575350 w 3942772"/>
                <a:gd name="connsiteY1" fmla="*/ 138079 h 344627"/>
                <a:gd name="connsiteX2" fmla="*/ 3458741 w 3942772"/>
                <a:gd name="connsiteY2" fmla="*/ 181945 h 344627"/>
                <a:gd name="connsiteX3" fmla="*/ 3302877 w 3942772"/>
                <a:gd name="connsiteY3" fmla="*/ 190991 h 344627"/>
                <a:gd name="connsiteX4" fmla="*/ 3113249 w 3942772"/>
                <a:gd name="connsiteY4" fmla="*/ 212737 h 344627"/>
                <a:gd name="connsiteX5" fmla="*/ 2890017 w 3942772"/>
                <a:gd name="connsiteY5" fmla="*/ 225541 h 344627"/>
                <a:gd name="connsiteX6" fmla="*/ 2672097 w 3942772"/>
                <a:gd name="connsiteY6" fmla="*/ 248730 h 344627"/>
                <a:gd name="connsiteX7" fmla="*/ 2549138 w 3942772"/>
                <a:gd name="connsiteY7" fmla="*/ 256039 h 344627"/>
                <a:gd name="connsiteX8" fmla="*/ 2379229 w 3942772"/>
                <a:gd name="connsiteY8" fmla="*/ 266134 h 344627"/>
                <a:gd name="connsiteX9" fmla="*/ 2195940 w 3942772"/>
                <a:gd name="connsiteY9" fmla="*/ 267289 h 344627"/>
                <a:gd name="connsiteX10" fmla="*/ 1872506 w 3942772"/>
                <a:gd name="connsiteY10" fmla="*/ 274984 h 344627"/>
                <a:gd name="connsiteX11" fmla="*/ 1555375 w 3942772"/>
                <a:gd name="connsiteY11" fmla="*/ 274701 h 344627"/>
                <a:gd name="connsiteX12" fmla="*/ 1183986 w 3942772"/>
                <a:gd name="connsiteY12" fmla="*/ 339148 h 344627"/>
                <a:gd name="connsiteX13" fmla="*/ 922770 w 3942772"/>
                <a:gd name="connsiteY13" fmla="*/ 342900 h 344627"/>
                <a:gd name="connsiteX14" fmla="*/ 665018 w 3942772"/>
                <a:gd name="connsiteY14" fmla="*/ 290945 h 344627"/>
                <a:gd name="connsiteX15" fmla="*/ 481445 w 3942772"/>
                <a:gd name="connsiteY15" fmla="*/ 244475 h 344627"/>
                <a:gd name="connsiteX16" fmla="*/ 332509 w 3942772"/>
                <a:gd name="connsiteY16" fmla="*/ 207818 h 344627"/>
                <a:gd name="connsiteX17" fmla="*/ 230620 w 3942772"/>
                <a:gd name="connsiteY17" fmla="*/ 165100 h 344627"/>
                <a:gd name="connsiteX18" fmla="*/ 96404 w 3942772"/>
                <a:gd name="connsiteY18" fmla="*/ 68695 h 344627"/>
                <a:gd name="connsiteX19" fmla="*/ 0 w 3942772"/>
                <a:gd name="connsiteY19" fmla="*/ 0 h 344627"/>
                <a:gd name="connsiteX20" fmla="*/ 488372 w 3942772"/>
                <a:gd name="connsiteY20" fmla="*/ 0 h 344627"/>
                <a:gd name="connsiteX21" fmla="*/ 1309254 w 3942772"/>
                <a:gd name="connsiteY21" fmla="*/ 10391 h 344627"/>
                <a:gd name="connsiteX22" fmla="*/ 2047009 w 3942772"/>
                <a:gd name="connsiteY22" fmla="*/ 41564 h 344627"/>
                <a:gd name="connsiteX23" fmla="*/ 2566554 w 3942772"/>
                <a:gd name="connsiteY23" fmla="*/ 31173 h 344627"/>
                <a:gd name="connsiteX24" fmla="*/ 3148445 w 3942772"/>
                <a:gd name="connsiteY24" fmla="*/ 51955 h 344627"/>
                <a:gd name="connsiteX25" fmla="*/ 3522518 w 3942772"/>
                <a:gd name="connsiteY25" fmla="*/ 51955 h 344627"/>
                <a:gd name="connsiteX26" fmla="*/ 3942772 w 3942772"/>
                <a:gd name="connsiteY26" fmla="*/ 64655 h 344627"/>
                <a:gd name="connsiteX0" fmla="*/ 3765365 w 3942772"/>
                <a:gd name="connsiteY0" fmla="*/ 109694 h 343663"/>
                <a:gd name="connsiteX1" fmla="*/ 3575350 w 3942772"/>
                <a:gd name="connsiteY1" fmla="*/ 138079 h 343663"/>
                <a:gd name="connsiteX2" fmla="*/ 3458741 w 3942772"/>
                <a:gd name="connsiteY2" fmla="*/ 181945 h 343663"/>
                <a:gd name="connsiteX3" fmla="*/ 3302877 w 3942772"/>
                <a:gd name="connsiteY3" fmla="*/ 190991 h 343663"/>
                <a:gd name="connsiteX4" fmla="*/ 3113249 w 3942772"/>
                <a:gd name="connsiteY4" fmla="*/ 212737 h 343663"/>
                <a:gd name="connsiteX5" fmla="*/ 2890017 w 3942772"/>
                <a:gd name="connsiteY5" fmla="*/ 225541 h 343663"/>
                <a:gd name="connsiteX6" fmla="*/ 2672097 w 3942772"/>
                <a:gd name="connsiteY6" fmla="*/ 248730 h 343663"/>
                <a:gd name="connsiteX7" fmla="*/ 2549138 w 3942772"/>
                <a:gd name="connsiteY7" fmla="*/ 256039 h 343663"/>
                <a:gd name="connsiteX8" fmla="*/ 2379229 w 3942772"/>
                <a:gd name="connsiteY8" fmla="*/ 266134 h 343663"/>
                <a:gd name="connsiteX9" fmla="*/ 2195940 w 3942772"/>
                <a:gd name="connsiteY9" fmla="*/ 267289 h 343663"/>
                <a:gd name="connsiteX10" fmla="*/ 1872506 w 3942772"/>
                <a:gd name="connsiteY10" fmla="*/ 274984 h 343663"/>
                <a:gd name="connsiteX11" fmla="*/ 1555375 w 3942772"/>
                <a:gd name="connsiteY11" fmla="*/ 274701 h 343663"/>
                <a:gd name="connsiteX12" fmla="*/ 1249973 w 3942772"/>
                <a:gd name="connsiteY12" fmla="*/ 310868 h 343663"/>
                <a:gd name="connsiteX13" fmla="*/ 922770 w 3942772"/>
                <a:gd name="connsiteY13" fmla="*/ 342900 h 343663"/>
                <a:gd name="connsiteX14" fmla="*/ 665018 w 3942772"/>
                <a:gd name="connsiteY14" fmla="*/ 290945 h 343663"/>
                <a:gd name="connsiteX15" fmla="*/ 481445 w 3942772"/>
                <a:gd name="connsiteY15" fmla="*/ 244475 h 343663"/>
                <a:gd name="connsiteX16" fmla="*/ 332509 w 3942772"/>
                <a:gd name="connsiteY16" fmla="*/ 207818 h 343663"/>
                <a:gd name="connsiteX17" fmla="*/ 230620 w 3942772"/>
                <a:gd name="connsiteY17" fmla="*/ 165100 h 343663"/>
                <a:gd name="connsiteX18" fmla="*/ 96404 w 3942772"/>
                <a:gd name="connsiteY18" fmla="*/ 68695 h 343663"/>
                <a:gd name="connsiteX19" fmla="*/ 0 w 3942772"/>
                <a:gd name="connsiteY19" fmla="*/ 0 h 343663"/>
                <a:gd name="connsiteX20" fmla="*/ 488372 w 3942772"/>
                <a:gd name="connsiteY20" fmla="*/ 0 h 343663"/>
                <a:gd name="connsiteX21" fmla="*/ 1309254 w 3942772"/>
                <a:gd name="connsiteY21" fmla="*/ 10391 h 343663"/>
                <a:gd name="connsiteX22" fmla="*/ 2047009 w 3942772"/>
                <a:gd name="connsiteY22" fmla="*/ 41564 h 343663"/>
                <a:gd name="connsiteX23" fmla="*/ 2566554 w 3942772"/>
                <a:gd name="connsiteY23" fmla="*/ 31173 h 343663"/>
                <a:gd name="connsiteX24" fmla="*/ 3148445 w 3942772"/>
                <a:gd name="connsiteY24" fmla="*/ 51955 h 343663"/>
                <a:gd name="connsiteX25" fmla="*/ 3522518 w 3942772"/>
                <a:gd name="connsiteY25" fmla="*/ 51955 h 343663"/>
                <a:gd name="connsiteX26" fmla="*/ 3942772 w 3942772"/>
                <a:gd name="connsiteY26" fmla="*/ 64655 h 343663"/>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665018 w 3942772"/>
                <a:gd name="connsiteY14" fmla="*/ 290945 h 310868"/>
                <a:gd name="connsiteX15" fmla="*/ 481445 w 3942772"/>
                <a:gd name="connsiteY15" fmla="*/ 244475 h 310868"/>
                <a:gd name="connsiteX16" fmla="*/ 332509 w 3942772"/>
                <a:gd name="connsiteY16" fmla="*/ 207818 h 310868"/>
                <a:gd name="connsiteX17" fmla="*/ 230620 w 3942772"/>
                <a:gd name="connsiteY17" fmla="*/ 165100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778139 w 3942772"/>
                <a:gd name="connsiteY14" fmla="*/ 262664 h 310868"/>
                <a:gd name="connsiteX15" fmla="*/ 481445 w 3942772"/>
                <a:gd name="connsiteY15" fmla="*/ 244475 h 310868"/>
                <a:gd name="connsiteX16" fmla="*/ 332509 w 3942772"/>
                <a:gd name="connsiteY16" fmla="*/ 207818 h 310868"/>
                <a:gd name="connsiteX17" fmla="*/ 230620 w 3942772"/>
                <a:gd name="connsiteY17" fmla="*/ 165100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778139 w 3942772"/>
                <a:gd name="connsiteY14" fmla="*/ 262664 h 310868"/>
                <a:gd name="connsiteX15" fmla="*/ 594566 w 3942772"/>
                <a:gd name="connsiteY15" fmla="*/ 197341 h 310868"/>
                <a:gd name="connsiteX16" fmla="*/ 332509 w 3942772"/>
                <a:gd name="connsiteY16" fmla="*/ 207818 h 310868"/>
                <a:gd name="connsiteX17" fmla="*/ 230620 w 3942772"/>
                <a:gd name="connsiteY17" fmla="*/ 165100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778139 w 3942772"/>
                <a:gd name="connsiteY14" fmla="*/ 262664 h 310868"/>
                <a:gd name="connsiteX15" fmla="*/ 594566 w 3942772"/>
                <a:gd name="connsiteY15" fmla="*/ 197341 h 310868"/>
                <a:gd name="connsiteX16" fmla="*/ 389069 w 3942772"/>
                <a:gd name="connsiteY16" fmla="*/ 141831 h 310868"/>
                <a:gd name="connsiteX17" fmla="*/ 230620 w 3942772"/>
                <a:gd name="connsiteY17" fmla="*/ 165100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778139 w 3942772"/>
                <a:gd name="connsiteY14" fmla="*/ 262664 h 310868"/>
                <a:gd name="connsiteX15" fmla="*/ 594566 w 3942772"/>
                <a:gd name="connsiteY15" fmla="*/ 197341 h 310868"/>
                <a:gd name="connsiteX16" fmla="*/ 389069 w 3942772"/>
                <a:gd name="connsiteY16" fmla="*/ 141831 h 310868"/>
                <a:gd name="connsiteX17" fmla="*/ 221193 w 3942772"/>
                <a:gd name="connsiteY17" fmla="*/ 89686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778139 w 3942772"/>
                <a:gd name="connsiteY14" fmla="*/ 262664 h 310868"/>
                <a:gd name="connsiteX15" fmla="*/ 594566 w 3942772"/>
                <a:gd name="connsiteY15" fmla="*/ 197341 h 310868"/>
                <a:gd name="connsiteX16" fmla="*/ 389069 w 3942772"/>
                <a:gd name="connsiteY16" fmla="*/ 141831 h 310868"/>
                <a:gd name="connsiteX17" fmla="*/ 221193 w 3942772"/>
                <a:gd name="connsiteY17" fmla="*/ 89686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1981021 w 3942772"/>
                <a:gd name="connsiteY22" fmla="*/ 3856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18156 h 319330"/>
                <a:gd name="connsiteX1" fmla="*/ 3575350 w 3942772"/>
                <a:gd name="connsiteY1" fmla="*/ 146541 h 319330"/>
                <a:gd name="connsiteX2" fmla="*/ 3458741 w 3942772"/>
                <a:gd name="connsiteY2" fmla="*/ 190407 h 319330"/>
                <a:gd name="connsiteX3" fmla="*/ 3302877 w 3942772"/>
                <a:gd name="connsiteY3" fmla="*/ 199453 h 319330"/>
                <a:gd name="connsiteX4" fmla="*/ 3113249 w 3942772"/>
                <a:gd name="connsiteY4" fmla="*/ 221199 h 319330"/>
                <a:gd name="connsiteX5" fmla="*/ 2890017 w 3942772"/>
                <a:gd name="connsiteY5" fmla="*/ 234003 h 319330"/>
                <a:gd name="connsiteX6" fmla="*/ 2672097 w 3942772"/>
                <a:gd name="connsiteY6" fmla="*/ 257192 h 319330"/>
                <a:gd name="connsiteX7" fmla="*/ 2549138 w 3942772"/>
                <a:gd name="connsiteY7" fmla="*/ 264501 h 319330"/>
                <a:gd name="connsiteX8" fmla="*/ 2379229 w 3942772"/>
                <a:gd name="connsiteY8" fmla="*/ 274596 h 319330"/>
                <a:gd name="connsiteX9" fmla="*/ 2195940 w 3942772"/>
                <a:gd name="connsiteY9" fmla="*/ 275751 h 319330"/>
                <a:gd name="connsiteX10" fmla="*/ 1872506 w 3942772"/>
                <a:gd name="connsiteY10" fmla="*/ 283446 h 319330"/>
                <a:gd name="connsiteX11" fmla="*/ 1555375 w 3942772"/>
                <a:gd name="connsiteY11" fmla="*/ 283163 h 319330"/>
                <a:gd name="connsiteX12" fmla="*/ 1249973 w 3942772"/>
                <a:gd name="connsiteY12" fmla="*/ 319330 h 319330"/>
                <a:gd name="connsiteX13" fmla="*/ 998184 w 3942772"/>
                <a:gd name="connsiteY13" fmla="*/ 294801 h 319330"/>
                <a:gd name="connsiteX14" fmla="*/ 778139 w 3942772"/>
                <a:gd name="connsiteY14" fmla="*/ 271126 h 319330"/>
                <a:gd name="connsiteX15" fmla="*/ 594566 w 3942772"/>
                <a:gd name="connsiteY15" fmla="*/ 205803 h 319330"/>
                <a:gd name="connsiteX16" fmla="*/ 389069 w 3942772"/>
                <a:gd name="connsiteY16" fmla="*/ 150293 h 319330"/>
                <a:gd name="connsiteX17" fmla="*/ 221193 w 3942772"/>
                <a:gd name="connsiteY17" fmla="*/ 98148 h 319330"/>
                <a:gd name="connsiteX18" fmla="*/ 96404 w 3942772"/>
                <a:gd name="connsiteY18" fmla="*/ 77157 h 319330"/>
                <a:gd name="connsiteX19" fmla="*/ 0 w 3942772"/>
                <a:gd name="connsiteY19" fmla="*/ 8462 h 319330"/>
                <a:gd name="connsiteX20" fmla="*/ 488372 w 3942772"/>
                <a:gd name="connsiteY20" fmla="*/ 8462 h 319330"/>
                <a:gd name="connsiteX21" fmla="*/ 1262120 w 3942772"/>
                <a:gd name="connsiteY21" fmla="*/ 0 h 319330"/>
                <a:gd name="connsiteX22" fmla="*/ 1981021 w 3942772"/>
                <a:gd name="connsiteY22" fmla="*/ 12318 h 319330"/>
                <a:gd name="connsiteX23" fmla="*/ 2566554 w 3942772"/>
                <a:gd name="connsiteY23" fmla="*/ 39635 h 319330"/>
                <a:gd name="connsiteX24" fmla="*/ 3148445 w 3942772"/>
                <a:gd name="connsiteY24" fmla="*/ 60417 h 319330"/>
                <a:gd name="connsiteX25" fmla="*/ 3522518 w 3942772"/>
                <a:gd name="connsiteY25" fmla="*/ 60417 h 319330"/>
                <a:gd name="connsiteX26" fmla="*/ 3942772 w 3942772"/>
                <a:gd name="connsiteY26" fmla="*/ 73117 h 319330"/>
                <a:gd name="connsiteX0" fmla="*/ 3765365 w 3942772"/>
                <a:gd name="connsiteY0" fmla="*/ 128547 h 329721"/>
                <a:gd name="connsiteX1" fmla="*/ 3575350 w 3942772"/>
                <a:gd name="connsiteY1" fmla="*/ 156932 h 329721"/>
                <a:gd name="connsiteX2" fmla="*/ 3458741 w 3942772"/>
                <a:gd name="connsiteY2" fmla="*/ 200798 h 329721"/>
                <a:gd name="connsiteX3" fmla="*/ 3302877 w 3942772"/>
                <a:gd name="connsiteY3" fmla="*/ 209844 h 329721"/>
                <a:gd name="connsiteX4" fmla="*/ 3113249 w 3942772"/>
                <a:gd name="connsiteY4" fmla="*/ 231590 h 329721"/>
                <a:gd name="connsiteX5" fmla="*/ 2890017 w 3942772"/>
                <a:gd name="connsiteY5" fmla="*/ 244394 h 329721"/>
                <a:gd name="connsiteX6" fmla="*/ 2672097 w 3942772"/>
                <a:gd name="connsiteY6" fmla="*/ 267583 h 329721"/>
                <a:gd name="connsiteX7" fmla="*/ 2549138 w 3942772"/>
                <a:gd name="connsiteY7" fmla="*/ 274892 h 329721"/>
                <a:gd name="connsiteX8" fmla="*/ 2379229 w 3942772"/>
                <a:gd name="connsiteY8" fmla="*/ 284987 h 329721"/>
                <a:gd name="connsiteX9" fmla="*/ 2195940 w 3942772"/>
                <a:gd name="connsiteY9" fmla="*/ 286142 h 329721"/>
                <a:gd name="connsiteX10" fmla="*/ 1872506 w 3942772"/>
                <a:gd name="connsiteY10" fmla="*/ 293837 h 329721"/>
                <a:gd name="connsiteX11" fmla="*/ 1555375 w 3942772"/>
                <a:gd name="connsiteY11" fmla="*/ 293554 h 329721"/>
                <a:gd name="connsiteX12" fmla="*/ 1249973 w 3942772"/>
                <a:gd name="connsiteY12" fmla="*/ 329721 h 329721"/>
                <a:gd name="connsiteX13" fmla="*/ 998184 w 3942772"/>
                <a:gd name="connsiteY13" fmla="*/ 305192 h 329721"/>
                <a:gd name="connsiteX14" fmla="*/ 778139 w 3942772"/>
                <a:gd name="connsiteY14" fmla="*/ 281517 h 329721"/>
                <a:gd name="connsiteX15" fmla="*/ 594566 w 3942772"/>
                <a:gd name="connsiteY15" fmla="*/ 216194 h 329721"/>
                <a:gd name="connsiteX16" fmla="*/ 389069 w 3942772"/>
                <a:gd name="connsiteY16" fmla="*/ 160684 h 329721"/>
                <a:gd name="connsiteX17" fmla="*/ 221193 w 3942772"/>
                <a:gd name="connsiteY17" fmla="*/ 108539 h 329721"/>
                <a:gd name="connsiteX18" fmla="*/ 96404 w 3942772"/>
                <a:gd name="connsiteY18" fmla="*/ 87548 h 329721"/>
                <a:gd name="connsiteX19" fmla="*/ 0 w 3942772"/>
                <a:gd name="connsiteY19" fmla="*/ 18853 h 329721"/>
                <a:gd name="connsiteX20" fmla="*/ 394104 w 3942772"/>
                <a:gd name="connsiteY20" fmla="*/ 0 h 329721"/>
                <a:gd name="connsiteX21" fmla="*/ 1262120 w 3942772"/>
                <a:gd name="connsiteY21" fmla="*/ 10391 h 329721"/>
                <a:gd name="connsiteX22" fmla="*/ 1981021 w 3942772"/>
                <a:gd name="connsiteY22" fmla="*/ 22709 h 329721"/>
                <a:gd name="connsiteX23" fmla="*/ 2566554 w 3942772"/>
                <a:gd name="connsiteY23" fmla="*/ 50026 h 329721"/>
                <a:gd name="connsiteX24" fmla="*/ 3148445 w 3942772"/>
                <a:gd name="connsiteY24" fmla="*/ 70808 h 329721"/>
                <a:gd name="connsiteX25" fmla="*/ 3522518 w 3942772"/>
                <a:gd name="connsiteY25" fmla="*/ 70808 h 329721"/>
                <a:gd name="connsiteX26" fmla="*/ 3942772 w 3942772"/>
                <a:gd name="connsiteY26" fmla="*/ 83508 h 329721"/>
                <a:gd name="connsiteX0" fmla="*/ 3708804 w 3886211"/>
                <a:gd name="connsiteY0" fmla="*/ 156828 h 358002"/>
                <a:gd name="connsiteX1" fmla="*/ 3518789 w 3886211"/>
                <a:gd name="connsiteY1" fmla="*/ 185213 h 358002"/>
                <a:gd name="connsiteX2" fmla="*/ 3402180 w 3886211"/>
                <a:gd name="connsiteY2" fmla="*/ 229079 h 358002"/>
                <a:gd name="connsiteX3" fmla="*/ 3246316 w 3886211"/>
                <a:gd name="connsiteY3" fmla="*/ 238125 h 358002"/>
                <a:gd name="connsiteX4" fmla="*/ 3056688 w 3886211"/>
                <a:gd name="connsiteY4" fmla="*/ 259871 h 358002"/>
                <a:gd name="connsiteX5" fmla="*/ 2833456 w 3886211"/>
                <a:gd name="connsiteY5" fmla="*/ 272675 h 358002"/>
                <a:gd name="connsiteX6" fmla="*/ 2615536 w 3886211"/>
                <a:gd name="connsiteY6" fmla="*/ 295864 h 358002"/>
                <a:gd name="connsiteX7" fmla="*/ 2492577 w 3886211"/>
                <a:gd name="connsiteY7" fmla="*/ 303173 h 358002"/>
                <a:gd name="connsiteX8" fmla="*/ 2322668 w 3886211"/>
                <a:gd name="connsiteY8" fmla="*/ 313268 h 358002"/>
                <a:gd name="connsiteX9" fmla="*/ 2139379 w 3886211"/>
                <a:gd name="connsiteY9" fmla="*/ 314423 h 358002"/>
                <a:gd name="connsiteX10" fmla="*/ 1815945 w 3886211"/>
                <a:gd name="connsiteY10" fmla="*/ 322118 h 358002"/>
                <a:gd name="connsiteX11" fmla="*/ 1498814 w 3886211"/>
                <a:gd name="connsiteY11" fmla="*/ 321835 h 358002"/>
                <a:gd name="connsiteX12" fmla="*/ 1193412 w 3886211"/>
                <a:gd name="connsiteY12" fmla="*/ 358002 h 358002"/>
                <a:gd name="connsiteX13" fmla="*/ 941623 w 3886211"/>
                <a:gd name="connsiteY13" fmla="*/ 333473 h 358002"/>
                <a:gd name="connsiteX14" fmla="*/ 721578 w 3886211"/>
                <a:gd name="connsiteY14" fmla="*/ 309798 h 358002"/>
                <a:gd name="connsiteX15" fmla="*/ 538005 w 3886211"/>
                <a:gd name="connsiteY15" fmla="*/ 244475 h 358002"/>
                <a:gd name="connsiteX16" fmla="*/ 332508 w 3886211"/>
                <a:gd name="connsiteY16" fmla="*/ 188965 h 358002"/>
                <a:gd name="connsiteX17" fmla="*/ 164632 w 3886211"/>
                <a:gd name="connsiteY17" fmla="*/ 136820 h 358002"/>
                <a:gd name="connsiteX18" fmla="*/ 39843 w 3886211"/>
                <a:gd name="connsiteY18" fmla="*/ 115829 h 358002"/>
                <a:gd name="connsiteX19" fmla="*/ 0 w 3886211"/>
                <a:gd name="connsiteY19" fmla="*/ 0 h 358002"/>
                <a:gd name="connsiteX20" fmla="*/ 337543 w 3886211"/>
                <a:gd name="connsiteY20" fmla="*/ 28281 h 358002"/>
                <a:gd name="connsiteX21" fmla="*/ 1205559 w 3886211"/>
                <a:gd name="connsiteY21" fmla="*/ 38672 h 358002"/>
                <a:gd name="connsiteX22" fmla="*/ 1924460 w 3886211"/>
                <a:gd name="connsiteY22" fmla="*/ 50990 h 358002"/>
                <a:gd name="connsiteX23" fmla="*/ 2509993 w 3886211"/>
                <a:gd name="connsiteY23" fmla="*/ 78307 h 358002"/>
                <a:gd name="connsiteX24" fmla="*/ 3091884 w 3886211"/>
                <a:gd name="connsiteY24" fmla="*/ 99089 h 358002"/>
                <a:gd name="connsiteX25" fmla="*/ 3465957 w 3886211"/>
                <a:gd name="connsiteY25" fmla="*/ 99089 h 358002"/>
                <a:gd name="connsiteX26" fmla="*/ 3886211 w 3886211"/>
                <a:gd name="connsiteY26" fmla="*/ 111789 h 358002"/>
                <a:gd name="connsiteX0" fmla="*/ 3708804 w 3886211"/>
                <a:gd name="connsiteY0" fmla="*/ 156828 h 358002"/>
                <a:gd name="connsiteX1" fmla="*/ 3518789 w 3886211"/>
                <a:gd name="connsiteY1" fmla="*/ 185213 h 358002"/>
                <a:gd name="connsiteX2" fmla="*/ 3402180 w 3886211"/>
                <a:gd name="connsiteY2" fmla="*/ 229079 h 358002"/>
                <a:gd name="connsiteX3" fmla="*/ 3246316 w 3886211"/>
                <a:gd name="connsiteY3" fmla="*/ 238125 h 358002"/>
                <a:gd name="connsiteX4" fmla="*/ 3056688 w 3886211"/>
                <a:gd name="connsiteY4" fmla="*/ 259871 h 358002"/>
                <a:gd name="connsiteX5" fmla="*/ 2833456 w 3886211"/>
                <a:gd name="connsiteY5" fmla="*/ 272675 h 358002"/>
                <a:gd name="connsiteX6" fmla="*/ 2615536 w 3886211"/>
                <a:gd name="connsiteY6" fmla="*/ 295864 h 358002"/>
                <a:gd name="connsiteX7" fmla="*/ 2492577 w 3886211"/>
                <a:gd name="connsiteY7" fmla="*/ 303173 h 358002"/>
                <a:gd name="connsiteX8" fmla="*/ 2322668 w 3886211"/>
                <a:gd name="connsiteY8" fmla="*/ 313268 h 358002"/>
                <a:gd name="connsiteX9" fmla="*/ 2139379 w 3886211"/>
                <a:gd name="connsiteY9" fmla="*/ 314423 h 358002"/>
                <a:gd name="connsiteX10" fmla="*/ 1815945 w 3886211"/>
                <a:gd name="connsiteY10" fmla="*/ 322118 h 358002"/>
                <a:gd name="connsiteX11" fmla="*/ 1498814 w 3886211"/>
                <a:gd name="connsiteY11" fmla="*/ 321835 h 358002"/>
                <a:gd name="connsiteX12" fmla="*/ 1193412 w 3886211"/>
                <a:gd name="connsiteY12" fmla="*/ 358002 h 358002"/>
                <a:gd name="connsiteX13" fmla="*/ 941623 w 3886211"/>
                <a:gd name="connsiteY13" fmla="*/ 333473 h 358002"/>
                <a:gd name="connsiteX14" fmla="*/ 721578 w 3886211"/>
                <a:gd name="connsiteY14" fmla="*/ 309798 h 358002"/>
                <a:gd name="connsiteX15" fmla="*/ 538005 w 3886211"/>
                <a:gd name="connsiteY15" fmla="*/ 244475 h 358002"/>
                <a:gd name="connsiteX16" fmla="*/ 332508 w 3886211"/>
                <a:gd name="connsiteY16" fmla="*/ 188965 h 358002"/>
                <a:gd name="connsiteX17" fmla="*/ 164632 w 3886211"/>
                <a:gd name="connsiteY17" fmla="*/ 136820 h 358002"/>
                <a:gd name="connsiteX18" fmla="*/ 134111 w 3886211"/>
                <a:gd name="connsiteY18" fmla="*/ 78122 h 358002"/>
                <a:gd name="connsiteX19" fmla="*/ 0 w 3886211"/>
                <a:gd name="connsiteY19" fmla="*/ 0 h 358002"/>
                <a:gd name="connsiteX20" fmla="*/ 337543 w 3886211"/>
                <a:gd name="connsiteY20" fmla="*/ 28281 h 358002"/>
                <a:gd name="connsiteX21" fmla="*/ 1205559 w 3886211"/>
                <a:gd name="connsiteY21" fmla="*/ 38672 h 358002"/>
                <a:gd name="connsiteX22" fmla="*/ 1924460 w 3886211"/>
                <a:gd name="connsiteY22" fmla="*/ 50990 h 358002"/>
                <a:gd name="connsiteX23" fmla="*/ 2509993 w 3886211"/>
                <a:gd name="connsiteY23" fmla="*/ 78307 h 358002"/>
                <a:gd name="connsiteX24" fmla="*/ 3091884 w 3886211"/>
                <a:gd name="connsiteY24" fmla="*/ 99089 h 358002"/>
                <a:gd name="connsiteX25" fmla="*/ 3465957 w 3886211"/>
                <a:gd name="connsiteY25" fmla="*/ 99089 h 358002"/>
                <a:gd name="connsiteX26" fmla="*/ 3886211 w 3886211"/>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856781 w 3801369"/>
                <a:gd name="connsiteY13" fmla="*/ 333473 h 358002"/>
                <a:gd name="connsiteX14" fmla="*/ 636736 w 3801369"/>
                <a:gd name="connsiteY14" fmla="*/ 309798 h 358002"/>
                <a:gd name="connsiteX15" fmla="*/ 453163 w 3801369"/>
                <a:gd name="connsiteY15" fmla="*/ 244475 h 358002"/>
                <a:gd name="connsiteX16" fmla="*/ 247666 w 3801369"/>
                <a:gd name="connsiteY16" fmla="*/ 188965 h 358002"/>
                <a:gd name="connsiteX17" fmla="*/ 79790 w 3801369"/>
                <a:gd name="connsiteY17" fmla="*/ 136820 h 358002"/>
                <a:gd name="connsiteX18" fmla="*/ 49269 w 3801369"/>
                <a:gd name="connsiteY18" fmla="*/ 78122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856781 w 3801369"/>
                <a:gd name="connsiteY13" fmla="*/ 333473 h 358002"/>
                <a:gd name="connsiteX14" fmla="*/ 636736 w 3801369"/>
                <a:gd name="connsiteY14" fmla="*/ 309798 h 358002"/>
                <a:gd name="connsiteX15" fmla="*/ 453163 w 3801369"/>
                <a:gd name="connsiteY15" fmla="*/ 244475 h 358002"/>
                <a:gd name="connsiteX16" fmla="*/ 247666 w 3801369"/>
                <a:gd name="connsiteY16" fmla="*/ 188965 h 358002"/>
                <a:gd name="connsiteX17" fmla="*/ 183485 w 3801369"/>
                <a:gd name="connsiteY17" fmla="*/ 108539 h 358002"/>
                <a:gd name="connsiteX18" fmla="*/ 49269 w 3801369"/>
                <a:gd name="connsiteY18" fmla="*/ 78122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856781 w 3801369"/>
                <a:gd name="connsiteY13" fmla="*/ 333473 h 358002"/>
                <a:gd name="connsiteX14" fmla="*/ 636736 w 3801369"/>
                <a:gd name="connsiteY14" fmla="*/ 309798 h 358002"/>
                <a:gd name="connsiteX15" fmla="*/ 453163 w 3801369"/>
                <a:gd name="connsiteY15" fmla="*/ 244475 h 358002"/>
                <a:gd name="connsiteX16" fmla="*/ 247666 w 3801369"/>
                <a:gd name="connsiteY16" fmla="*/ 188965 h 358002"/>
                <a:gd name="connsiteX17" fmla="*/ 183485 w 3801369"/>
                <a:gd name="connsiteY17" fmla="*/ 108539 h 358002"/>
                <a:gd name="connsiteX18" fmla="*/ 49269 w 3801369"/>
                <a:gd name="connsiteY18" fmla="*/ 59268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856781 w 3801369"/>
                <a:gd name="connsiteY13" fmla="*/ 333473 h 358002"/>
                <a:gd name="connsiteX14" fmla="*/ 636736 w 3801369"/>
                <a:gd name="connsiteY14" fmla="*/ 309798 h 358002"/>
                <a:gd name="connsiteX15" fmla="*/ 453163 w 3801369"/>
                <a:gd name="connsiteY15" fmla="*/ 244475 h 358002"/>
                <a:gd name="connsiteX16" fmla="*/ 360788 w 3801369"/>
                <a:gd name="connsiteY16" fmla="*/ 122977 h 358002"/>
                <a:gd name="connsiteX17" fmla="*/ 183485 w 3801369"/>
                <a:gd name="connsiteY17" fmla="*/ 108539 h 358002"/>
                <a:gd name="connsiteX18" fmla="*/ 49269 w 3801369"/>
                <a:gd name="connsiteY18" fmla="*/ 59268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856781 w 3801369"/>
                <a:gd name="connsiteY13" fmla="*/ 333473 h 358002"/>
                <a:gd name="connsiteX14" fmla="*/ 636736 w 3801369"/>
                <a:gd name="connsiteY14" fmla="*/ 309798 h 358002"/>
                <a:gd name="connsiteX15" fmla="*/ 556858 w 3801369"/>
                <a:gd name="connsiteY15" fmla="*/ 150207 h 358002"/>
                <a:gd name="connsiteX16" fmla="*/ 360788 w 3801369"/>
                <a:gd name="connsiteY16" fmla="*/ 122977 h 358002"/>
                <a:gd name="connsiteX17" fmla="*/ 183485 w 3801369"/>
                <a:gd name="connsiteY17" fmla="*/ 108539 h 358002"/>
                <a:gd name="connsiteX18" fmla="*/ 49269 w 3801369"/>
                <a:gd name="connsiteY18" fmla="*/ 59268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856781 w 3801369"/>
                <a:gd name="connsiteY13" fmla="*/ 333473 h 358002"/>
                <a:gd name="connsiteX14" fmla="*/ 740431 w 3801369"/>
                <a:gd name="connsiteY14" fmla="*/ 168396 h 358002"/>
                <a:gd name="connsiteX15" fmla="*/ 556858 w 3801369"/>
                <a:gd name="connsiteY15" fmla="*/ 150207 h 358002"/>
                <a:gd name="connsiteX16" fmla="*/ 360788 w 3801369"/>
                <a:gd name="connsiteY16" fmla="*/ 122977 h 358002"/>
                <a:gd name="connsiteX17" fmla="*/ 183485 w 3801369"/>
                <a:gd name="connsiteY17" fmla="*/ 108539 h 358002"/>
                <a:gd name="connsiteX18" fmla="*/ 49269 w 3801369"/>
                <a:gd name="connsiteY18" fmla="*/ 59268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988756 w 3801369"/>
                <a:gd name="connsiteY13" fmla="*/ 192071 h 358002"/>
                <a:gd name="connsiteX14" fmla="*/ 740431 w 3801369"/>
                <a:gd name="connsiteY14" fmla="*/ 168396 h 358002"/>
                <a:gd name="connsiteX15" fmla="*/ 556858 w 3801369"/>
                <a:gd name="connsiteY15" fmla="*/ 150207 h 358002"/>
                <a:gd name="connsiteX16" fmla="*/ 360788 w 3801369"/>
                <a:gd name="connsiteY16" fmla="*/ 122977 h 358002"/>
                <a:gd name="connsiteX17" fmla="*/ 183485 w 3801369"/>
                <a:gd name="connsiteY17" fmla="*/ 108539 h 358002"/>
                <a:gd name="connsiteX18" fmla="*/ 49269 w 3801369"/>
                <a:gd name="connsiteY18" fmla="*/ 59268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988756 w 3801369"/>
                <a:gd name="connsiteY13" fmla="*/ 192071 h 358002"/>
                <a:gd name="connsiteX14" fmla="*/ 740431 w 3801369"/>
                <a:gd name="connsiteY14" fmla="*/ 168396 h 358002"/>
                <a:gd name="connsiteX15" fmla="*/ 622845 w 3801369"/>
                <a:gd name="connsiteY15" fmla="*/ 140780 h 358002"/>
                <a:gd name="connsiteX16" fmla="*/ 360788 w 3801369"/>
                <a:gd name="connsiteY16" fmla="*/ 122977 h 358002"/>
                <a:gd name="connsiteX17" fmla="*/ 183485 w 3801369"/>
                <a:gd name="connsiteY17" fmla="*/ 108539 h 358002"/>
                <a:gd name="connsiteX18" fmla="*/ 49269 w 3801369"/>
                <a:gd name="connsiteY18" fmla="*/ 59268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988756 w 3801369"/>
                <a:gd name="connsiteY13" fmla="*/ 192071 h 358002"/>
                <a:gd name="connsiteX14" fmla="*/ 740431 w 3801369"/>
                <a:gd name="connsiteY14" fmla="*/ 168396 h 358002"/>
                <a:gd name="connsiteX15" fmla="*/ 622845 w 3801369"/>
                <a:gd name="connsiteY15" fmla="*/ 140780 h 358002"/>
                <a:gd name="connsiteX16" fmla="*/ 436202 w 3801369"/>
                <a:gd name="connsiteY16" fmla="*/ 122977 h 358002"/>
                <a:gd name="connsiteX17" fmla="*/ 183485 w 3801369"/>
                <a:gd name="connsiteY17" fmla="*/ 108539 h 358002"/>
                <a:gd name="connsiteX18" fmla="*/ 49269 w 3801369"/>
                <a:gd name="connsiteY18" fmla="*/ 59268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988756 w 3801369"/>
                <a:gd name="connsiteY13" fmla="*/ 192071 h 358002"/>
                <a:gd name="connsiteX14" fmla="*/ 740431 w 3801369"/>
                <a:gd name="connsiteY14" fmla="*/ 168396 h 358002"/>
                <a:gd name="connsiteX15" fmla="*/ 622845 w 3801369"/>
                <a:gd name="connsiteY15" fmla="*/ 140780 h 358002"/>
                <a:gd name="connsiteX16" fmla="*/ 436202 w 3801369"/>
                <a:gd name="connsiteY16" fmla="*/ 122977 h 358002"/>
                <a:gd name="connsiteX17" fmla="*/ 296606 w 3801369"/>
                <a:gd name="connsiteY17" fmla="*/ 99113 h 358002"/>
                <a:gd name="connsiteX18" fmla="*/ 49269 w 3801369"/>
                <a:gd name="connsiteY18" fmla="*/ 59268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58002"/>
                <a:gd name="connsiteX1" fmla="*/ 3433947 w 3801369"/>
                <a:gd name="connsiteY1" fmla="*/ 185213 h 358002"/>
                <a:gd name="connsiteX2" fmla="*/ 3317338 w 3801369"/>
                <a:gd name="connsiteY2" fmla="*/ 229079 h 358002"/>
                <a:gd name="connsiteX3" fmla="*/ 3161474 w 3801369"/>
                <a:gd name="connsiteY3" fmla="*/ 238125 h 358002"/>
                <a:gd name="connsiteX4" fmla="*/ 2971846 w 3801369"/>
                <a:gd name="connsiteY4" fmla="*/ 259871 h 358002"/>
                <a:gd name="connsiteX5" fmla="*/ 2748614 w 3801369"/>
                <a:gd name="connsiteY5" fmla="*/ 272675 h 358002"/>
                <a:gd name="connsiteX6" fmla="*/ 2530694 w 3801369"/>
                <a:gd name="connsiteY6" fmla="*/ 295864 h 358002"/>
                <a:gd name="connsiteX7" fmla="*/ 2407735 w 3801369"/>
                <a:gd name="connsiteY7" fmla="*/ 303173 h 358002"/>
                <a:gd name="connsiteX8" fmla="*/ 2237826 w 3801369"/>
                <a:gd name="connsiteY8" fmla="*/ 313268 h 358002"/>
                <a:gd name="connsiteX9" fmla="*/ 2054537 w 3801369"/>
                <a:gd name="connsiteY9" fmla="*/ 314423 h 358002"/>
                <a:gd name="connsiteX10" fmla="*/ 1731103 w 3801369"/>
                <a:gd name="connsiteY10" fmla="*/ 322118 h 358002"/>
                <a:gd name="connsiteX11" fmla="*/ 1413972 w 3801369"/>
                <a:gd name="connsiteY11" fmla="*/ 321835 h 358002"/>
                <a:gd name="connsiteX12" fmla="*/ 1108570 w 3801369"/>
                <a:gd name="connsiteY12" fmla="*/ 358002 h 358002"/>
                <a:gd name="connsiteX13" fmla="*/ 988756 w 3801369"/>
                <a:gd name="connsiteY13" fmla="*/ 192071 h 358002"/>
                <a:gd name="connsiteX14" fmla="*/ 740431 w 3801369"/>
                <a:gd name="connsiteY14" fmla="*/ 168396 h 358002"/>
                <a:gd name="connsiteX15" fmla="*/ 622845 w 3801369"/>
                <a:gd name="connsiteY15" fmla="*/ 140780 h 358002"/>
                <a:gd name="connsiteX16" fmla="*/ 436202 w 3801369"/>
                <a:gd name="connsiteY16" fmla="*/ 122977 h 358002"/>
                <a:gd name="connsiteX17" fmla="*/ 296606 w 3801369"/>
                <a:gd name="connsiteY17" fmla="*/ 99113 h 358002"/>
                <a:gd name="connsiteX18" fmla="*/ 124683 w 3801369"/>
                <a:gd name="connsiteY18" fmla="*/ 59268 h 358002"/>
                <a:gd name="connsiteX19" fmla="*/ 0 w 3801369"/>
                <a:gd name="connsiteY19" fmla="*/ 0 h 358002"/>
                <a:gd name="connsiteX20" fmla="*/ 252701 w 3801369"/>
                <a:gd name="connsiteY20" fmla="*/ 28281 h 358002"/>
                <a:gd name="connsiteX21" fmla="*/ 1120717 w 3801369"/>
                <a:gd name="connsiteY21" fmla="*/ 38672 h 358002"/>
                <a:gd name="connsiteX22" fmla="*/ 1839618 w 3801369"/>
                <a:gd name="connsiteY22" fmla="*/ 50990 h 358002"/>
                <a:gd name="connsiteX23" fmla="*/ 2425151 w 3801369"/>
                <a:gd name="connsiteY23" fmla="*/ 78307 h 358002"/>
                <a:gd name="connsiteX24" fmla="*/ 3007042 w 3801369"/>
                <a:gd name="connsiteY24" fmla="*/ 99089 h 358002"/>
                <a:gd name="connsiteX25" fmla="*/ 3381115 w 3801369"/>
                <a:gd name="connsiteY25" fmla="*/ 99089 h 358002"/>
                <a:gd name="connsiteX26" fmla="*/ 3801369 w 3801369"/>
                <a:gd name="connsiteY26" fmla="*/ 111789 h 358002"/>
                <a:gd name="connsiteX0" fmla="*/ 3623962 w 3801369"/>
                <a:gd name="connsiteY0" fmla="*/ 156828 h 322118"/>
                <a:gd name="connsiteX1" fmla="*/ 3433947 w 3801369"/>
                <a:gd name="connsiteY1" fmla="*/ 185213 h 322118"/>
                <a:gd name="connsiteX2" fmla="*/ 3317338 w 3801369"/>
                <a:gd name="connsiteY2" fmla="*/ 229079 h 322118"/>
                <a:gd name="connsiteX3" fmla="*/ 3161474 w 3801369"/>
                <a:gd name="connsiteY3" fmla="*/ 238125 h 322118"/>
                <a:gd name="connsiteX4" fmla="*/ 2971846 w 3801369"/>
                <a:gd name="connsiteY4" fmla="*/ 259871 h 322118"/>
                <a:gd name="connsiteX5" fmla="*/ 2748614 w 3801369"/>
                <a:gd name="connsiteY5" fmla="*/ 272675 h 322118"/>
                <a:gd name="connsiteX6" fmla="*/ 2530694 w 3801369"/>
                <a:gd name="connsiteY6" fmla="*/ 295864 h 322118"/>
                <a:gd name="connsiteX7" fmla="*/ 2407735 w 3801369"/>
                <a:gd name="connsiteY7" fmla="*/ 303173 h 322118"/>
                <a:gd name="connsiteX8" fmla="*/ 2237826 w 3801369"/>
                <a:gd name="connsiteY8" fmla="*/ 313268 h 322118"/>
                <a:gd name="connsiteX9" fmla="*/ 2054537 w 3801369"/>
                <a:gd name="connsiteY9" fmla="*/ 314423 h 322118"/>
                <a:gd name="connsiteX10" fmla="*/ 1731103 w 3801369"/>
                <a:gd name="connsiteY10" fmla="*/ 322118 h 322118"/>
                <a:gd name="connsiteX11" fmla="*/ 1413972 w 3801369"/>
                <a:gd name="connsiteY11" fmla="*/ 321835 h 322118"/>
                <a:gd name="connsiteX12" fmla="*/ 1193411 w 3801369"/>
                <a:gd name="connsiteY12" fmla="*/ 197747 h 322118"/>
                <a:gd name="connsiteX13" fmla="*/ 988756 w 3801369"/>
                <a:gd name="connsiteY13" fmla="*/ 192071 h 322118"/>
                <a:gd name="connsiteX14" fmla="*/ 740431 w 3801369"/>
                <a:gd name="connsiteY14" fmla="*/ 168396 h 322118"/>
                <a:gd name="connsiteX15" fmla="*/ 622845 w 3801369"/>
                <a:gd name="connsiteY15" fmla="*/ 140780 h 322118"/>
                <a:gd name="connsiteX16" fmla="*/ 436202 w 3801369"/>
                <a:gd name="connsiteY16" fmla="*/ 122977 h 322118"/>
                <a:gd name="connsiteX17" fmla="*/ 296606 w 3801369"/>
                <a:gd name="connsiteY17" fmla="*/ 99113 h 322118"/>
                <a:gd name="connsiteX18" fmla="*/ 124683 w 3801369"/>
                <a:gd name="connsiteY18" fmla="*/ 59268 h 322118"/>
                <a:gd name="connsiteX19" fmla="*/ 0 w 3801369"/>
                <a:gd name="connsiteY19" fmla="*/ 0 h 322118"/>
                <a:gd name="connsiteX20" fmla="*/ 252701 w 3801369"/>
                <a:gd name="connsiteY20" fmla="*/ 28281 h 322118"/>
                <a:gd name="connsiteX21" fmla="*/ 1120717 w 3801369"/>
                <a:gd name="connsiteY21" fmla="*/ 38672 h 322118"/>
                <a:gd name="connsiteX22" fmla="*/ 1839618 w 3801369"/>
                <a:gd name="connsiteY22" fmla="*/ 50990 h 322118"/>
                <a:gd name="connsiteX23" fmla="*/ 2425151 w 3801369"/>
                <a:gd name="connsiteY23" fmla="*/ 78307 h 322118"/>
                <a:gd name="connsiteX24" fmla="*/ 3007042 w 3801369"/>
                <a:gd name="connsiteY24" fmla="*/ 99089 h 322118"/>
                <a:gd name="connsiteX25" fmla="*/ 3381115 w 3801369"/>
                <a:gd name="connsiteY25" fmla="*/ 99089 h 322118"/>
                <a:gd name="connsiteX26" fmla="*/ 3801369 w 3801369"/>
                <a:gd name="connsiteY26" fmla="*/ 111789 h 322118"/>
                <a:gd name="connsiteX0" fmla="*/ 3623962 w 3801369"/>
                <a:gd name="connsiteY0" fmla="*/ 156828 h 322118"/>
                <a:gd name="connsiteX1" fmla="*/ 3433947 w 3801369"/>
                <a:gd name="connsiteY1" fmla="*/ 185213 h 322118"/>
                <a:gd name="connsiteX2" fmla="*/ 3317338 w 3801369"/>
                <a:gd name="connsiteY2" fmla="*/ 229079 h 322118"/>
                <a:gd name="connsiteX3" fmla="*/ 3161474 w 3801369"/>
                <a:gd name="connsiteY3" fmla="*/ 238125 h 322118"/>
                <a:gd name="connsiteX4" fmla="*/ 2971846 w 3801369"/>
                <a:gd name="connsiteY4" fmla="*/ 259871 h 322118"/>
                <a:gd name="connsiteX5" fmla="*/ 2748614 w 3801369"/>
                <a:gd name="connsiteY5" fmla="*/ 272675 h 322118"/>
                <a:gd name="connsiteX6" fmla="*/ 2530694 w 3801369"/>
                <a:gd name="connsiteY6" fmla="*/ 295864 h 322118"/>
                <a:gd name="connsiteX7" fmla="*/ 2407735 w 3801369"/>
                <a:gd name="connsiteY7" fmla="*/ 303173 h 322118"/>
                <a:gd name="connsiteX8" fmla="*/ 2237826 w 3801369"/>
                <a:gd name="connsiteY8" fmla="*/ 313268 h 322118"/>
                <a:gd name="connsiteX9" fmla="*/ 2054537 w 3801369"/>
                <a:gd name="connsiteY9" fmla="*/ 314423 h 322118"/>
                <a:gd name="connsiteX10" fmla="*/ 1731103 w 3801369"/>
                <a:gd name="connsiteY10" fmla="*/ 322118 h 322118"/>
                <a:gd name="connsiteX11" fmla="*/ 1413972 w 3801369"/>
                <a:gd name="connsiteY11" fmla="*/ 321835 h 322118"/>
                <a:gd name="connsiteX12" fmla="*/ 1193411 w 3801369"/>
                <a:gd name="connsiteY12" fmla="*/ 197747 h 322118"/>
                <a:gd name="connsiteX13" fmla="*/ 988756 w 3801369"/>
                <a:gd name="connsiteY13" fmla="*/ 163790 h 322118"/>
                <a:gd name="connsiteX14" fmla="*/ 740431 w 3801369"/>
                <a:gd name="connsiteY14" fmla="*/ 168396 h 322118"/>
                <a:gd name="connsiteX15" fmla="*/ 622845 w 3801369"/>
                <a:gd name="connsiteY15" fmla="*/ 140780 h 322118"/>
                <a:gd name="connsiteX16" fmla="*/ 436202 w 3801369"/>
                <a:gd name="connsiteY16" fmla="*/ 122977 h 322118"/>
                <a:gd name="connsiteX17" fmla="*/ 296606 w 3801369"/>
                <a:gd name="connsiteY17" fmla="*/ 99113 h 322118"/>
                <a:gd name="connsiteX18" fmla="*/ 124683 w 3801369"/>
                <a:gd name="connsiteY18" fmla="*/ 59268 h 322118"/>
                <a:gd name="connsiteX19" fmla="*/ 0 w 3801369"/>
                <a:gd name="connsiteY19" fmla="*/ 0 h 322118"/>
                <a:gd name="connsiteX20" fmla="*/ 252701 w 3801369"/>
                <a:gd name="connsiteY20" fmla="*/ 28281 h 322118"/>
                <a:gd name="connsiteX21" fmla="*/ 1120717 w 3801369"/>
                <a:gd name="connsiteY21" fmla="*/ 38672 h 322118"/>
                <a:gd name="connsiteX22" fmla="*/ 1839618 w 3801369"/>
                <a:gd name="connsiteY22" fmla="*/ 50990 h 322118"/>
                <a:gd name="connsiteX23" fmla="*/ 2425151 w 3801369"/>
                <a:gd name="connsiteY23" fmla="*/ 78307 h 322118"/>
                <a:gd name="connsiteX24" fmla="*/ 3007042 w 3801369"/>
                <a:gd name="connsiteY24" fmla="*/ 99089 h 322118"/>
                <a:gd name="connsiteX25" fmla="*/ 3381115 w 3801369"/>
                <a:gd name="connsiteY25" fmla="*/ 99089 h 322118"/>
                <a:gd name="connsiteX26" fmla="*/ 3801369 w 3801369"/>
                <a:gd name="connsiteY26" fmla="*/ 111789 h 322118"/>
                <a:gd name="connsiteX0" fmla="*/ 3623962 w 3801369"/>
                <a:gd name="connsiteY0" fmla="*/ 156828 h 322118"/>
                <a:gd name="connsiteX1" fmla="*/ 3433947 w 3801369"/>
                <a:gd name="connsiteY1" fmla="*/ 185213 h 322118"/>
                <a:gd name="connsiteX2" fmla="*/ 3317338 w 3801369"/>
                <a:gd name="connsiteY2" fmla="*/ 229079 h 322118"/>
                <a:gd name="connsiteX3" fmla="*/ 3161474 w 3801369"/>
                <a:gd name="connsiteY3" fmla="*/ 238125 h 322118"/>
                <a:gd name="connsiteX4" fmla="*/ 2971846 w 3801369"/>
                <a:gd name="connsiteY4" fmla="*/ 259871 h 322118"/>
                <a:gd name="connsiteX5" fmla="*/ 2748614 w 3801369"/>
                <a:gd name="connsiteY5" fmla="*/ 272675 h 322118"/>
                <a:gd name="connsiteX6" fmla="*/ 2530694 w 3801369"/>
                <a:gd name="connsiteY6" fmla="*/ 295864 h 322118"/>
                <a:gd name="connsiteX7" fmla="*/ 2407735 w 3801369"/>
                <a:gd name="connsiteY7" fmla="*/ 303173 h 322118"/>
                <a:gd name="connsiteX8" fmla="*/ 2237826 w 3801369"/>
                <a:gd name="connsiteY8" fmla="*/ 313268 h 322118"/>
                <a:gd name="connsiteX9" fmla="*/ 2054537 w 3801369"/>
                <a:gd name="connsiteY9" fmla="*/ 314423 h 322118"/>
                <a:gd name="connsiteX10" fmla="*/ 1731103 w 3801369"/>
                <a:gd name="connsiteY10" fmla="*/ 322118 h 322118"/>
                <a:gd name="connsiteX11" fmla="*/ 1479960 w 3801369"/>
                <a:gd name="connsiteY11" fmla="*/ 189860 h 322118"/>
                <a:gd name="connsiteX12" fmla="*/ 1193411 w 3801369"/>
                <a:gd name="connsiteY12" fmla="*/ 197747 h 322118"/>
                <a:gd name="connsiteX13" fmla="*/ 988756 w 3801369"/>
                <a:gd name="connsiteY13" fmla="*/ 163790 h 322118"/>
                <a:gd name="connsiteX14" fmla="*/ 740431 w 3801369"/>
                <a:gd name="connsiteY14" fmla="*/ 168396 h 322118"/>
                <a:gd name="connsiteX15" fmla="*/ 622845 w 3801369"/>
                <a:gd name="connsiteY15" fmla="*/ 140780 h 322118"/>
                <a:gd name="connsiteX16" fmla="*/ 436202 w 3801369"/>
                <a:gd name="connsiteY16" fmla="*/ 122977 h 322118"/>
                <a:gd name="connsiteX17" fmla="*/ 296606 w 3801369"/>
                <a:gd name="connsiteY17" fmla="*/ 99113 h 322118"/>
                <a:gd name="connsiteX18" fmla="*/ 124683 w 3801369"/>
                <a:gd name="connsiteY18" fmla="*/ 59268 h 322118"/>
                <a:gd name="connsiteX19" fmla="*/ 0 w 3801369"/>
                <a:gd name="connsiteY19" fmla="*/ 0 h 322118"/>
                <a:gd name="connsiteX20" fmla="*/ 252701 w 3801369"/>
                <a:gd name="connsiteY20" fmla="*/ 28281 h 322118"/>
                <a:gd name="connsiteX21" fmla="*/ 1120717 w 3801369"/>
                <a:gd name="connsiteY21" fmla="*/ 38672 h 322118"/>
                <a:gd name="connsiteX22" fmla="*/ 1839618 w 3801369"/>
                <a:gd name="connsiteY22" fmla="*/ 50990 h 322118"/>
                <a:gd name="connsiteX23" fmla="*/ 2425151 w 3801369"/>
                <a:gd name="connsiteY23" fmla="*/ 78307 h 322118"/>
                <a:gd name="connsiteX24" fmla="*/ 3007042 w 3801369"/>
                <a:gd name="connsiteY24" fmla="*/ 99089 h 322118"/>
                <a:gd name="connsiteX25" fmla="*/ 3381115 w 3801369"/>
                <a:gd name="connsiteY25" fmla="*/ 99089 h 322118"/>
                <a:gd name="connsiteX26" fmla="*/ 3801369 w 3801369"/>
                <a:gd name="connsiteY26" fmla="*/ 111789 h 322118"/>
                <a:gd name="connsiteX0" fmla="*/ 3623962 w 3801369"/>
                <a:gd name="connsiteY0" fmla="*/ 156828 h 322118"/>
                <a:gd name="connsiteX1" fmla="*/ 3433947 w 3801369"/>
                <a:gd name="connsiteY1" fmla="*/ 185213 h 322118"/>
                <a:gd name="connsiteX2" fmla="*/ 3317338 w 3801369"/>
                <a:gd name="connsiteY2" fmla="*/ 229079 h 322118"/>
                <a:gd name="connsiteX3" fmla="*/ 3161474 w 3801369"/>
                <a:gd name="connsiteY3" fmla="*/ 238125 h 322118"/>
                <a:gd name="connsiteX4" fmla="*/ 2971846 w 3801369"/>
                <a:gd name="connsiteY4" fmla="*/ 259871 h 322118"/>
                <a:gd name="connsiteX5" fmla="*/ 2748614 w 3801369"/>
                <a:gd name="connsiteY5" fmla="*/ 272675 h 322118"/>
                <a:gd name="connsiteX6" fmla="*/ 2530694 w 3801369"/>
                <a:gd name="connsiteY6" fmla="*/ 295864 h 322118"/>
                <a:gd name="connsiteX7" fmla="*/ 2407735 w 3801369"/>
                <a:gd name="connsiteY7" fmla="*/ 303173 h 322118"/>
                <a:gd name="connsiteX8" fmla="*/ 2237826 w 3801369"/>
                <a:gd name="connsiteY8" fmla="*/ 313268 h 322118"/>
                <a:gd name="connsiteX9" fmla="*/ 2054537 w 3801369"/>
                <a:gd name="connsiteY9" fmla="*/ 314423 h 322118"/>
                <a:gd name="connsiteX10" fmla="*/ 1731103 w 3801369"/>
                <a:gd name="connsiteY10" fmla="*/ 322118 h 322118"/>
                <a:gd name="connsiteX11" fmla="*/ 1479960 w 3801369"/>
                <a:gd name="connsiteY11" fmla="*/ 189860 h 322118"/>
                <a:gd name="connsiteX12" fmla="*/ 1221691 w 3801369"/>
                <a:gd name="connsiteY12" fmla="*/ 169466 h 322118"/>
                <a:gd name="connsiteX13" fmla="*/ 988756 w 3801369"/>
                <a:gd name="connsiteY13" fmla="*/ 163790 h 322118"/>
                <a:gd name="connsiteX14" fmla="*/ 740431 w 3801369"/>
                <a:gd name="connsiteY14" fmla="*/ 168396 h 322118"/>
                <a:gd name="connsiteX15" fmla="*/ 622845 w 3801369"/>
                <a:gd name="connsiteY15" fmla="*/ 140780 h 322118"/>
                <a:gd name="connsiteX16" fmla="*/ 436202 w 3801369"/>
                <a:gd name="connsiteY16" fmla="*/ 122977 h 322118"/>
                <a:gd name="connsiteX17" fmla="*/ 296606 w 3801369"/>
                <a:gd name="connsiteY17" fmla="*/ 99113 h 322118"/>
                <a:gd name="connsiteX18" fmla="*/ 124683 w 3801369"/>
                <a:gd name="connsiteY18" fmla="*/ 59268 h 322118"/>
                <a:gd name="connsiteX19" fmla="*/ 0 w 3801369"/>
                <a:gd name="connsiteY19" fmla="*/ 0 h 322118"/>
                <a:gd name="connsiteX20" fmla="*/ 252701 w 3801369"/>
                <a:gd name="connsiteY20" fmla="*/ 28281 h 322118"/>
                <a:gd name="connsiteX21" fmla="*/ 1120717 w 3801369"/>
                <a:gd name="connsiteY21" fmla="*/ 38672 h 322118"/>
                <a:gd name="connsiteX22" fmla="*/ 1839618 w 3801369"/>
                <a:gd name="connsiteY22" fmla="*/ 50990 h 322118"/>
                <a:gd name="connsiteX23" fmla="*/ 2425151 w 3801369"/>
                <a:gd name="connsiteY23" fmla="*/ 78307 h 322118"/>
                <a:gd name="connsiteX24" fmla="*/ 3007042 w 3801369"/>
                <a:gd name="connsiteY24" fmla="*/ 99089 h 322118"/>
                <a:gd name="connsiteX25" fmla="*/ 3381115 w 3801369"/>
                <a:gd name="connsiteY25" fmla="*/ 99089 h 322118"/>
                <a:gd name="connsiteX26" fmla="*/ 3801369 w 3801369"/>
                <a:gd name="connsiteY26" fmla="*/ 111789 h 322118"/>
                <a:gd name="connsiteX0" fmla="*/ 3623962 w 3801369"/>
                <a:gd name="connsiteY0" fmla="*/ 156828 h 319238"/>
                <a:gd name="connsiteX1" fmla="*/ 3433947 w 3801369"/>
                <a:gd name="connsiteY1" fmla="*/ 185213 h 319238"/>
                <a:gd name="connsiteX2" fmla="*/ 3317338 w 3801369"/>
                <a:gd name="connsiteY2" fmla="*/ 229079 h 319238"/>
                <a:gd name="connsiteX3" fmla="*/ 3161474 w 3801369"/>
                <a:gd name="connsiteY3" fmla="*/ 238125 h 319238"/>
                <a:gd name="connsiteX4" fmla="*/ 2971846 w 3801369"/>
                <a:gd name="connsiteY4" fmla="*/ 259871 h 319238"/>
                <a:gd name="connsiteX5" fmla="*/ 2748614 w 3801369"/>
                <a:gd name="connsiteY5" fmla="*/ 272675 h 319238"/>
                <a:gd name="connsiteX6" fmla="*/ 2530694 w 3801369"/>
                <a:gd name="connsiteY6" fmla="*/ 295864 h 319238"/>
                <a:gd name="connsiteX7" fmla="*/ 2407735 w 3801369"/>
                <a:gd name="connsiteY7" fmla="*/ 303173 h 319238"/>
                <a:gd name="connsiteX8" fmla="*/ 2237826 w 3801369"/>
                <a:gd name="connsiteY8" fmla="*/ 313268 h 319238"/>
                <a:gd name="connsiteX9" fmla="*/ 2054537 w 3801369"/>
                <a:gd name="connsiteY9" fmla="*/ 314423 h 319238"/>
                <a:gd name="connsiteX10" fmla="*/ 1778237 w 3801369"/>
                <a:gd name="connsiteY10" fmla="*/ 161862 h 319238"/>
                <a:gd name="connsiteX11" fmla="*/ 1479960 w 3801369"/>
                <a:gd name="connsiteY11" fmla="*/ 189860 h 319238"/>
                <a:gd name="connsiteX12" fmla="*/ 1221691 w 3801369"/>
                <a:gd name="connsiteY12" fmla="*/ 169466 h 319238"/>
                <a:gd name="connsiteX13" fmla="*/ 988756 w 3801369"/>
                <a:gd name="connsiteY13" fmla="*/ 163790 h 319238"/>
                <a:gd name="connsiteX14" fmla="*/ 740431 w 3801369"/>
                <a:gd name="connsiteY14" fmla="*/ 168396 h 319238"/>
                <a:gd name="connsiteX15" fmla="*/ 622845 w 3801369"/>
                <a:gd name="connsiteY15" fmla="*/ 140780 h 319238"/>
                <a:gd name="connsiteX16" fmla="*/ 436202 w 3801369"/>
                <a:gd name="connsiteY16" fmla="*/ 122977 h 319238"/>
                <a:gd name="connsiteX17" fmla="*/ 296606 w 3801369"/>
                <a:gd name="connsiteY17" fmla="*/ 99113 h 319238"/>
                <a:gd name="connsiteX18" fmla="*/ 124683 w 3801369"/>
                <a:gd name="connsiteY18" fmla="*/ 59268 h 319238"/>
                <a:gd name="connsiteX19" fmla="*/ 0 w 3801369"/>
                <a:gd name="connsiteY19" fmla="*/ 0 h 319238"/>
                <a:gd name="connsiteX20" fmla="*/ 252701 w 3801369"/>
                <a:gd name="connsiteY20" fmla="*/ 28281 h 319238"/>
                <a:gd name="connsiteX21" fmla="*/ 1120717 w 3801369"/>
                <a:gd name="connsiteY21" fmla="*/ 38672 h 319238"/>
                <a:gd name="connsiteX22" fmla="*/ 1839618 w 3801369"/>
                <a:gd name="connsiteY22" fmla="*/ 50990 h 319238"/>
                <a:gd name="connsiteX23" fmla="*/ 2425151 w 3801369"/>
                <a:gd name="connsiteY23" fmla="*/ 78307 h 319238"/>
                <a:gd name="connsiteX24" fmla="*/ 3007042 w 3801369"/>
                <a:gd name="connsiteY24" fmla="*/ 99089 h 319238"/>
                <a:gd name="connsiteX25" fmla="*/ 3381115 w 3801369"/>
                <a:gd name="connsiteY25" fmla="*/ 99089 h 319238"/>
                <a:gd name="connsiteX26" fmla="*/ 3801369 w 3801369"/>
                <a:gd name="connsiteY26" fmla="*/ 111789 h 319238"/>
                <a:gd name="connsiteX0" fmla="*/ 3623962 w 3801369"/>
                <a:gd name="connsiteY0" fmla="*/ 156828 h 319238"/>
                <a:gd name="connsiteX1" fmla="*/ 3433947 w 3801369"/>
                <a:gd name="connsiteY1" fmla="*/ 185213 h 319238"/>
                <a:gd name="connsiteX2" fmla="*/ 3317338 w 3801369"/>
                <a:gd name="connsiteY2" fmla="*/ 229079 h 319238"/>
                <a:gd name="connsiteX3" fmla="*/ 3161474 w 3801369"/>
                <a:gd name="connsiteY3" fmla="*/ 238125 h 319238"/>
                <a:gd name="connsiteX4" fmla="*/ 2971846 w 3801369"/>
                <a:gd name="connsiteY4" fmla="*/ 259871 h 319238"/>
                <a:gd name="connsiteX5" fmla="*/ 2748614 w 3801369"/>
                <a:gd name="connsiteY5" fmla="*/ 272675 h 319238"/>
                <a:gd name="connsiteX6" fmla="*/ 2530694 w 3801369"/>
                <a:gd name="connsiteY6" fmla="*/ 295864 h 319238"/>
                <a:gd name="connsiteX7" fmla="*/ 2407735 w 3801369"/>
                <a:gd name="connsiteY7" fmla="*/ 303173 h 319238"/>
                <a:gd name="connsiteX8" fmla="*/ 2237826 w 3801369"/>
                <a:gd name="connsiteY8" fmla="*/ 313268 h 319238"/>
                <a:gd name="connsiteX9" fmla="*/ 2054537 w 3801369"/>
                <a:gd name="connsiteY9" fmla="*/ 314423 h 319238"/>
                <a:gd name="connsiteX10" fmla="*/ 1778237 w 3801369"/>
                <a:gd name="connsiteY10" fmla="*/ 161862 h 319238"/>
                <a:gd name="connsiteX11" fmla="*/ 1432826 w 3801369"/>
                <a:gd name="connsiteY11" fmla="*/ 161579 h 319238"/>
                <a:gd name="connsiteX12" fmla="*/ 1221691 w 3801369"/>
                <a:gd name="connsiteY12" fmla="*/ 169466 h 319238"/>
                <a:gd name="connsiteX13" fmla="*/ 988756 w 3801369"/>
                <a:gd name="connsiteY13" fmla="*/ 163790 h 319238"/>
                <a:gd name="connsiteX14" fmla="*/ 740431 w 3801369"/>
                <a:gd name="connsiteY14" fmla="*/ 168396 h 319238"/>
                <a:gd name="connsiteX15" fmla="*/ 622845 w 3801369"/>
                <a:gd name="connsiteY15" fmla="*/ 140780 h 319238"/>
                <a:gd name="connsiteX16" fmla="*/ 436202 w 3801369"/>
                <a:gd name="connsiteY16" fmla="*/ 122977 h 319238"/>
                <a:gd name="connsiteX17" fmla="*/ 296606 w 3801369"/>
                <a:gd name="connsiteY17" fmla="*/ 99113 h 319238"/>
                <a:gd name="connsiteX18" fmla="*/ 124683 w 3801369"/>
                <a:gd name="connsiteY18" fmla="*/ 59268 h 319238"/>
                <a:gd name="connsiteX19" fmla="*/ 0 w 3801369"/>
                <a:gd name="connsiteY19" fmla="*/ 0 h 319238"/>
                <a:gd name="connsiteX20" fmla="*/ 252701 w 3801369"/>
                <a:gd name="connsiteY20" fmla="*/ 28281 h 319238"/>
                <a:gd name="connsiteX21" fmla="*/ 1120717 w 3801369"/>
                <a:gd name="connsiteY21" fmla="*/ 38672 h 319238"/>
                <a:gd name="connsiteX22" fmla="*/ 1839618 w 3801369"/>
                <a:gd name="connsiteY22" fmla="*/ 50990 h 319238"/>
                <a:gd name="connsiteX23" fmla="*/ 2425151 w 3801369"/>
                <a:gd name="connsiteY23" fmla="*/ 78307 h 319238"/>
                <a:gd name="connsiteX24" fmla="*/ 3007042 w 3801369"/>
                <a:gd name="connsiteY24" fmla="*/ 99089 h 319238"/>
                <a:gd name="connsiteX25" fmla="*/ 3381115 w 3801369"/>
                <a:gd name="connsiteY25" fmla="*/ 99089 h 319238"/>
                <a:gd name="connsiteX26" fmla="*/ 3801369 w 3801369"/>
                <a:gd name="connsiteY26" fmla="*/ 111789 h 319238"/>
                <a:gd name="connsiteX0" fmla="*/ 3623962 w 3801369"/>
                <a:gd name="connsiteY0" fmla="*/ 156828 h 313268"/>
                <a:gd name="connsiteX1" fmla="*/ 3433947 w 3801369"/>
                <a:gd name="connsiteY1" fmla="*/ 185213 h 313268"/>
                <a:gd name="connsiteX2" fmla="*/ 3317338 w 3801369"/>
                <a:gd name="connsiteY2" fmla="*/ 229079 h 313268"/>
                <a:gd name="connsiteX3" fmla="*/ 3161474 w 3801369"/>
                <a:gd name="connsiteY3" fmla="*/ 238125 h 313268"/>
                <a:gd name="connsiteX4" fmla="*/ 2971846 w 3801369"/>
                <a:gd name="connsiteY4" fmla="*/ 259871 h 313268"/>
                <a:gd name="connsiteX5" fmla="*/ 2748614 w 3801369"/>
                <a:gd name="connsiteY5" fmla="*/ 272675 h 313268"/>
                <a:gd name="connsiteX6" fmla="*/ 2530694 w 3801369"/>
                <a:gd name="connsiteY6" fmla="*/ 295864 h 313268"/>
                <a:gd name="connsiteX7" fmla="*/ 2407735 w 3801369"/>
                <a:gd name="connsiteY7" fmla="*/ 303173 h 313268"/>
                <a:gd name="connsiteX8" fmla="*/ 2237826 w 3801369"/>
                <a:gd name="connsiteY8" fmla="*/ 313268 h 313268"/>
                <a:gd name="connsiteX9" fmla="*/ 2045110 w 3801369"/>
                <a:gd name="connsiteY9" fmla="*/ 163594 h 313268"/>
                <a:gd name="connsiteX10" fmla="*/ 1778237 w 3801369"/>
                <a:gd name="connsiteY10" fmla="*/ 161862 h 313268"/>
                <a:gd name="connsiteX11" fmla="*/ 1432826 w 3801369"/>
                <a:gd name="connsiteY11" fmla="*/ 161579 h 313268"/>
                <a:gd name="connsiteX12" fmla="*/ 1221691 w 3801369"/>
                <a:gd name="connsiteY12" fmla="*/ 169466 h 313268"/>
                <a:gd name="connsiteX13" fmla="*/ 988756 w 3801369"/>
                <a:gd name="connsiteY13" fmla="*/ 163790 h 313268"/>
                <a:gd name="connsiteX14" fmla="*/ 740431 w 3801369"/>
                <a:gd name="connsiteY14" fmla="*/ 168396 h 313268"/>
                <a:gd name="connsiteX15" fmla="*/ 622845 w 3801369"/>
                <a:gd name="connsiteY15" fmla="*/ 140780 h 313268"/>
                <a:gd name="connsiteX16" fmla="*/ 436202 w 3801369"/>
                <a:gd name="connsiteY16" fmla="*/ 122977 h 313268"/>
                <a:gd name="connsiteX17" fmla="*/ 296606 w 3801369"/>
                <a:gd name="connsiteY17" fmla="*/ 99113 h 313268"/>
                <a:gd name="connsiteX18" fmla="*/ 124683 w 3801369"/>
                <a:gd name="connsiteY18" fmla="*/ 59268 h 313268"/>
                <a:gd name="connsiteX19" fmla="*/ 0 w 3801369"/>
                <a:gd name="connsiteY19" fmla="*/ 0 h 313268"/>
                <a:gd name="connsiteX20" fmla="*/ 252701 w 3801369"/>
                <a:gd name="connsiteY20" fmla="*/ 28281 h 313268"/>
                <a:gd name="connsiteX21" fmla="*/ 1120717 w 3801369"/>
                <a:gd name="connsiteY21" fmla="*/ 38672 h 313268"/>
                <a:gd name="connsiteX22" fmla="*/ 1839618 w 3801369"/>
                <a:gd name="connsiteY22" fmla="*/ 50990 h 313268"/>
                <a:gd name="connsiteX23" fmla="*/ 2425151 w 3801369"/>
                <a:gd name="connsiteY23" fmla="*/ 78307 h 313268"/>
                <a:gd name="connsiteX24" fmla="*/ 3007042 w 3801369"/>
                <a:gd name="connsiteY24" fmla="*/ 99089 h 313268"/>
                <a:gd name="connsiteX25" fmla="*/ 3381115 w 3801369"/>
                <a:gd name="connsiteY25" fmla="*/ 99089 h 313268"/>
                <a:gd name="connsiteX26" fmla="*/ 3801369 w 3801369"/>
                <a:gd name="connsiteY26" fmla="*/ 111789 h 313268"/>
                <a:gd name="connsiteX0" fmla="*/ 3623962 w 3801369"/>
                <a:gd name="connsiteY0" fmla="*/ 156828 h 303173"/>
                <a:gd name="connsiteX1" fmla="*/ 3433947 w 3801369"/>
                <a:gd name="connsiteY1" fmla="*/ 185213 h 303173"/>
                <a:gd name="connsiteX2" fmla="*/ 3317338 w 3801369"/>
                <a:gd name="connsiteY2" fmla="*/ 229079 h 303173"/>
                <a:gd name="connsiteX3" fmla="*/ 3161474 w 3801369"/>
                <a:gd name="connsiteY3" fmla="*/ 238125 h 303173"/>
                <a:gd name="connsiteX4" fmla="*/ 2971846 w 3801369"/>
                <a:gd name="connsiteY4" fmla="*/ 259871 h 303173"/>
                <a:gd name="connsiteX5" fmla="*/ 2748614 w 3801369"/>
                <a:gd name="connsiteY5" fmla="*/ 272675 h 303173"/>
                <a:gd name="connsiteX6" fmla="*/ 2530694 w 3801369"/>
                <a:gd name="connsiteY6" fmla="*/ 295864 h 303173"/>
                <a:gd name="connsiteX7" fmla="*/ 2407735 w 3801369"/>
                <a:gd name="connsiteY7" fmla="*/ 303173 h 303173"/>
                <a:gd name="connsiteX8" fmla="*/ 2284960 w 3801369"/>
                <a:gd name="connsiteY8" fmla="*/ 171866 h 303173"/>
                <a:gd name="connsiteX9" fmla="*/ 2045110 w 3801369"/>
                <a:gd name="connsiteY9" fmla="*/ 163594 h 303173"/>
                <a:gd name="connsiteX10" fmla="*/ 1778237 w 3801369"/>
                <a:gd name="connsiteY10" fmla="*/ 161862 h 303173"/>
                <a:gd name="connsiteX11" fmla="*/ 1432826 w 3801369"/>
                <a:gd name="connsiteY11" fmla="*/ 161579 h 303173"/>
                <a:gd name="connsiteX12" fmla="*/ 1221691 w 3801369"/>
                <a:gd name="connsiteY12" fmla="*/ 169466 h 303173"/>
                <a:gd name="connsiteX13" fmla="*/ 988756 w 3801369"/>
                <a:gd name="connsiteY13" fmla="*/ 163790 h 303173"/>
                <a:gd name="connsiteX14" fmla="*/ 740431 w 3801369"/>
                <a:gd name="connsiteY14" fmla="*/ 168396 h 303173"/>
                <a:gd name="connsiteX15" fmla="*/ 622845 w 3801369"/>
                <a:gd name="connsiteY15" fmla="*/ 140780 h 303173"/>
                <a:gd name="connsiteX16" fmla="*/ 436202 w 3801369"/>
                <a:gd name="connsiteY16" fmla="*/ 122977 h 303173"/>
                <a:gd name="connsiteX17" fmla="*/ 296606 w 3801369"/>
                <a:gd name="connsiteY17" fmla="*/ 99113 h 303173"/>
                <a:gd name="connsiteX18" fmla="*/ 124683 w 3801369"/>
                <a:gd name="connsiteY18" fmla="*/ 59268 h 303173"/>
                <a:gd name="connsiteX19" fmla="*/ 0 w 3801369"/>
                <a:gd name="connsiteY19" fmla="*/ 0 h 303173"/>
                <a:gd name="connsiteX20" fmla="*/ 252701 w 3801369"/>
                <a:gd name="connsiteY20" fmla="*/ 28281 h 303173"/>
                <a:gd name="connsiteX21" fmla="*/ 1120717 w 3801369"/>
                <a:gd name="connsiteY21" fmla="*/ 38672 h 303173"/>
                <a:gd name="connsiteX22" fmla="*/ 1839618 w 3801369"/>
                <a:gd name="connsiteY22" fmla="*/ 50990 h 303173"/>
                <a:gd name="connsiteX23" fmla="*/ 2425151 w 3801369"/>
                <a:gd name="connsiteY23" fmla="*/ 78307 h 303173"/>
                <a:gd name="connsiteX24" fmla="*/ 3007042 w 3801369"/>
                <a:gd name="connsiteY24" fmla="*/ 99089 h 303173"/>
                <a:gd name="connsiteX25" fmla="*/ 3381115 w 3801369"/>
                <a:gd name="connsiteY25" fmla="*/ 99089 h 303173"/>
                <a:gd name="connsiteX26" fmla="*/ 3801369 w 3801369"/>
                <a:gd name="connsiteY26" fmla="*/ 111789 h 303173"/>
                <a:gd name="connsiteX0" fmla="*/ 3623962 w 3801369"/>
                <a:gd name="connsiteY0" fmla="*/ 156828 h 295864"/>
                <a:gd name="connsiteX1" fmla="*/ 3433947 w 3801369"/>
                <a:gd name="connsiteY1" fmla="*/ 185213 h 295864"/>
                <a:gd name="connsiteX2" fmla="*/ 3317338 w 3801369"/>
                <a:gd name="connsiteY2" fmla="*/ 229079 h 295864"/>
                <a:gd name="connsiteX3" fmla="*/ 3161474 w 3801369"/>
                <a:gd name="connsiteY3" fmla="*/ 238125 h 295864"/>
                <a:gd name="connsiteX4" fmla="*/ 2971846 w 3801369"/>
                <a:gd name="connsiteY4" fmla="*/ 259871 h 295864"/>
                <a:gd name="connsiteX5" fmla="*/ 2748614 w 3801369"/>
                <a:gd name="connsiteY5" fmla="*/ 272675 h 295864"/>
                <a:gd name="connsiteX6" fmla="*/ 2530694 w 3801369"/>
                <a:gd name="connsiteY6" fmla="*/ 295864 h 295864"/>
                <a:gd name="connsiteX7" fmla="*/ 2454869 w 3801369"/>
                <a:gd name="connsiteY7" fmla="*/ 180625 h 295864"/>
                <a:gd name="connsiteX8" fmla="*/ 2284960 w 3801369"/>
                <a:gd name="connsiteY8" fmla="*/ 171866 h 295864"/>
                <a:gd name="connsiteX9" fmla="*/ 2045110 w 3801369"/>
                <a:gd name="connsiteY9" fmla="*/ 163594 h 295864"/>
                <a:gd name="connsiteX10" fmla="*/ 1778237 w 3801369"/>
                <a:gd name="connsiteY10" fmla="*/ 161862 h 295864"/>
                <a:gd name="connsiteX11" fmla="*/ 1432826 w 3801369"/>
                <a:gd name="connsiteY11" fmla="*/ 161579 h 295864"/>
                <a:gd name="connsiteX12" fmla="*/ 1221691 w 3801369"/>
                <a:gd name="connsiteY12" fmla="*/ 169466 h 295864"/>
                <a:gd name="connsiteX13" fmla="*/ 988756 w 3801369"/>
                <a:gd name="connsiteY13" fmla="*/ 163790 h 295864"/>
                <a:gd name="connsiteX14" fmla="*/ 740431 w 3801369"/>
                <a:gd name="connsiteY14" fmla="*/ 168396 h 295864"/>
                <a:gd name="connsiteX15" fmla="*/ 622845 w 3801369"/>
                <a:gd name="connsiteY15" fmla="*/ 140780 h 295864"/>
                <a:gd name="connsiteX16" fmla="*/ 436202 w 3801369"/>
                <a:gd name="connsiteY16" fmla="*/ 122977 h 295864"/>
                <a:gd name="connsiteX17" fmla="*/ 296606 w 3801369"/>
                <a:gd name="connsiteY17" fmla="*/ 99113 h 295864"/>
                <a:gd name="connsiteX18" fmla="*/ 124683 w 3801369"/>
                <a:gd name="connsiteY18" fmla="*/ 59268 h 295864"/>
                <a:gd name="connsiteX19" fmla="*/ 0 w 3801369"/>
                <a:gd name="connsiteY19" fmla="*/ 0 h 295864"/>
                <a:gd name="connsiteX20" fmla="*/ 252701 w 3801369"/>
                <a:gd name="connsiteY20" fmla="*/ 28281 h 295864"/>
                <a:gd name="connsiteX21" fmla="*/ 1120717 w 3801369"/>
                <a:gd name="connsiteY21" fmla="*/ 38672 h 295864"/>
                <a:gd name="connsiteX22" fmla="*/ 1839618 w 3801369"/>
                <a:gd name="connsiteY22" fmla="*/ 50990 h 295864"/>
                <a:gd name="connsiteX23" fmla="*/ 2425151 w 3801369"/>
                <a:gd name="connsiteY23" fmla="*/ 78307 h 295864"/>
                <a:gd name="connsiteX24" fmla="*/ 3007042 w 3801369"/>
                <a:gd name="connsiteY24" fmla="*/ 99089 h 295864"/>
                <a:gd name="connsiteX25" fmla="*/ 3381115 w 3801369"/>
                <a:gd name="connsiteY25" fmla="*/ 99089 h 295864"/>
                <a:gd name="connsiteX26" fmla="*/ 3801369 w 3801369"/>
                <a:gd name="connsiteY26" fmla="*/ 111789 h 295864"/>
                <a:gd name="connsiteX0" fmla="*/ 3623962 w 3801369"/>
                <a:gd name="connsiteY0" fmla="*/ 156828 h 272730"/>
                <a:gd name="connsiteX1" fmla="*/ 3433947 w 3801369"/>
                <a:gd name="connsiteY1" fmla="*/ 185213 h 272730"/>
                <a:gd name="connsiteX2" fmla="*/ 3317338 w 3801369"/>
                <a:gd name="connsiteY2" fmla="*/ 229079 h 272730"/>
                <a:gd name="connsiteX3" fmla="*/ 3161474 w 3801369"/>
                <a:gd name="connsiteY3" fmla="*/ 238125 h 272730"/>
                <a:gd name="connsiteX4" fmla="*/ 2971846 w 3801369"/>
                <a:gd name="connsiteY4" fmla="*/ 259871 h 272730"/>
                <a:gd name="connsiteX5" fmla="*/ 2748614 w 3801369"/>
                <a:gd name="connsiteY5" fmla="*/ 272675 h 272730"/>
                <a:gd name="connsiteX6" fmla="*/ 2615535 w 3801369"/>
                <a:gd name="connsiteY6" fmla="*/ 201596 h 272730"/>
                <a:gd name="connsiteX7" fmla="*/ 2454869 w 3801369"/>
                <a:gd name="connsiteY7" fmla="*/ 180625 h 272730"/>
                <a:gd name="connsiteX8" fmla="*/ 2284960 w 3801369"/>
                <a:gd name="connsiteY8" fmla="*/ 171866 h 272730"/>
                <a:gd name="connsiteX9" fmla="*/ 2045110 w 3801369"/>
                <a:gd name="connsiteY9" fmla="*/ 163594 h 272730"/>
                <a:gd name="connsiteX10" fmla="*/ 1778237 w 3801369"/>
                <a:gd name="connsiteY10" fmla="*/ 161862 h 272730"/>
                <a:gd name="connsiteX11" fmla="*/ 1432826 w 3801369"/>
                <a:gd name="connsiteY11" fmla="*/ 161579 h 272730"/>
                <a:gd name="connsiteX12" fmla="*/ 1221691 w 3801369"/>
                <a:gd name="connsiteY12" fmla="*/ 169466 h 272730"/>
                <a:gd name="connsiteX13" fmla="*/ 988756 w 3801369"/>
                <a:gd name="connsiteY13" fmla="*/ 163790 h 272730"/>
                <a:gd name="connsiteX14" fmla="*/ 740431 w 3801369"/>
                <a:gd name="connsiteY14" fmla="*/ 168396 h 272730"/>
                <a:gd name="connsiteX15" fmla="*/ 622845 w 3801369"/>
                <a:gd name="connsiteY15" fmla="*/ 140780 h 272730"/>
                <a:gd name="connsiteX16" fmla="*/ 436202 w 3801369"/>
                <a:gd name="connsiteY16" fmla="*/ 122977 h 272730"/>
                <a:gd name="connsiteX17" fmla="*/ 296606 w 3801369"/>
                <a:gd name="connsiteY17" fmla="*/ 99113 h 272730"/>
                <a:gd name="connsiteX18" fmla="*/ 124683 w 3801369"/>
                <a:gd name="connsiteY18" fmla="*/ 59268 h 272730"/>
                <a:gd name="connsiteX19" fmla="*/ 0 w 3801369"/>
                <a:gd name="connsiteY19" fmla="*/ 0 h 272730"/>
                <a:gd name="connsiteX20" fmla="*/ 252701 w 3801369"/>
                <a:gd name="connsiteY20" fmla="*/ 28281 h 272730"/>
                <a:gd name="connsiteX21" fmla="*/ 1120717 w 3801369"/>
                <a:gd name="connsiteY21" fmla="*/ 38672 h 272730"/>
                <a:gd name="connsiteX22" fmla="*/ 1839618 w 3801369"/>
                <a:gd name="connsiteY22" fmla="*/ 50990 h 272730"/>
                <a:gd name="connsiteX23" fmla="*/ 2425151 w 3801369"/>
                <a:gd name="connsiteY23" fmla="*/ 78307 h 272730"/>
                <a:gd name="connsiteX24" fmla="*/ 3007042 w 3801369"/>
                <a:gd name="connsiteY24" fmla="*/ 99089 h 272730"/>
                <a:gd name="connsiteX25" fmla="*/ 3381115 w 3801369"/>
                <a:gd name="connsiteY25" fmla="*/ 99089 h 272730"/>
                <a:gd name="connsiteX26" fmla="*/ 3801369 w 3801369"/>
                <a:gd name="connsiteY26" fmla="*/ 111789 h 272730"/>
                <a:gd name="connsiteX0" fmla="*/ 3623962 w 3801369"/>
                <a:gd name="connsiteY0" fmla="*/ 156828 h 259871"/>
                <a:gd name="connsiteX1" fmla="*/ 3433947 w 3801369"/>
                <a:gd name="connsiteY1" fmla="*/ 185213 h 259871"/>
                <a:gd name="connsiteX2" fmla="*/ 3317338 w 3801369"/>
                <a:gd name="connsiteY2" fmla="*/ 229079 h 259871"/>
                <a:gd name="connsiteX3" fmla="*/ 3161474 w 3801369"/>
                <a:gd name="connsiteY3" fmla="*/ 238125 h 259871"/>
                <a:gd name="connsiteX4" fmla="*/ 2971846 w 3801369"/>
                <a:gd name="connsiteY4" fmla="*/ 259871 h 259871"/>
                <a:gd name="connsiteX5" fmla="*/ 2824029 w 3801369"/>
                <a:gd name="connsiteY5" fmla="*/ 178407 h 259871"/>
                <a:gd name="connsiteX6" fmla="*/ 2615535 w 3801369"/>
                <a:gd name="connsiteY6" fmla="*/ 201596 h 259871"/>
                <a:gd name="connsiteX7" fmla="*/ 2454869 w 3801369"/>
                <a:gd name="connsiteY7" fmla="*/ 180625 h 259871"/>
                <a:gd name="connsiteX8" fmla="*/ 2284960 w 3801369"/>
                <a:gd name="connsiteY8" fmla="*/ 171866 h 259871"/>
                <a:gd name="connsiteX9" fmla="*/ 2045110 w 3801369"/>
                <a:gd name="connsiteY9" fmla="*/ 163594 h 259871"/>
                <a:gd name="connsiteX10" fmla="*/ 1778237 w 3801369"/>
                <a:gd name="connsiteY10" fmla="*/ 161862 h 259871"/>
                <a:gd name="connsiteX11" fmla="*/ 1432826 w 3801369"/>
                <a:gd name="connsiteY11" fmla="*/ 161579 h 259871"/>
                <a:gd name="connsiteX12" fmla="*/ 1221691 w 3801369"/>
                <a:gd name="connsiteY12" fmla="*/ 169466 h 259871"/>
                <a:gd name="connsiteX13" fmla="*/ 988756 w 3801369"/>
                <a:gd name="connsiteY13" fmla="*/ 163790 h 259871"/>
                <a:gd name="connsiteX14" fmla="*/ 740431 w 3801369"/>
                <a:gd name="connsiteY14" fmla="*/ 168396 h 259871"/>
                <a:gd name="connsiteX15" fmla="*/ 622845 w 3801369"/>
                <a:gd name="connsiteY15" fmla="*/ 140780 h 259871"/>
                <a:gd name="connsiteX16" fmla="*/ 436202 w 3801369"/>
                <a:gd name="connsiteY16" fmla="*/ 122977 h 259871"/>
                <a:gd name="connsiteX17" fmla="*/ 296606 w 3801369"/>
                <a:gd name="connsiteY17" fmla="*/ 99113 h 259871"/>
                <a:gd name="connsiteX18" fmla="*/ 124683 w 3801369"/>
                <a:gd name="connsiteY18" fmla="*/ 59268 h 259871"/>
                <a:gd name="connsiteX19" fmla="*/ 0 w 3801369"/>
                <a:gd name="connsiteY19" fmla="*/ 0 h 259871"/>
                <a:gd name="connsiteX20" fmla="*/ 252701 w 3801369"/>
                <a:gd name="connsiteY20" fmla="*/ 28281 h 259871"/>
                <a:gd name="connsiteX21" fmla="*/ 1120717 w 3801369"/>
                <a:gd name="connsiteY21" fmla="*/ 38672 h 259871"/>
                <a:gd name="connsiteX22" fmla="*/ 1839618 w 3801369"/>
                <a:gd name="connsiteY22" fmla="*/ 50990 h 259871"/>
                <a:gd name="connsiteX23" fmla="*/ 2425151 w 3801369"/>
                <a:gd name="connsiteY23" fmla="*/ 78307 h 259871"/>
                <a:gd name="connsiteX24" fmla="*/ 3007042 w 3801369"/>
                <a:gd name="connsiteY24" fmla="*/ 99089 h 259871"/>
                <a:gd name="connsiteX25" fmla="*/ 3381115 w 3801369"/>
                <a:gd name="connsiteY25" fmla="*/ 99089 h 259871"/>
                <a:gd name="connsiteX26" fmla="*/ 3801369 w 3801369"/>
                <a:gd name="connsiteY26" fmla="*/ 111789 h 259871"/>
                <a:gd name="connsiteX0" fmla="*/ 3623962 w 3801369"/>
                <a:gd name="connsiteY0" fmla="*/ 156828 h 238125"/>
                <a:gd name="connsiteX1" fmla="*/ 3433947 w 3801369"/>
                <a:gd name="connsiteY1" fmla="*/ 185213 h 238125"/>
                <a:gd name="connsiteX2" fmla="*/ 3317338 w 3801369"/>
                <a:gd name="connsiteY2" fmla="*/ 229079 h 238125"/>
                <a:gd name="connsiteX3" fmla="*/ 3161474 w 3801369"/>
                <a:gd name="connsiteY3" fmla="*/ 238125 h 238125"/>
                <a:gd name="connsiteX4" fmla="*/ 2981273 w 3801369"/>
                <a:gd name="connsiteY4" fmla="*/ 193884 h 238125"/>
                <a:gd name="connsiteX5" fmla="*/ 2824029 w 3801369"/>
                <a:gd name="connsiteY5" fmla="*/ 178407 h 238125"/>
                <a:gd name="connsiteX6" fmla="*/ 2615535 w 3801369"/>
                <a:gd name="connsiteY6" fmla="*/ 201596 h 238125"/>
                <a:gd name="connsiteX7" fmla="*/ 2454869 w 3801369"/>
                <a:gd name="connsiteY7" fmla="*/ 180625 h 238125"/>
                <a:gd name="connsiteX8" fmla="*/ 2284960 w 3801369"/>
                <a:gd name="connsiteY8" fmla="*/ 171866 h 238125"/>
                <a:gd name="connsiteX9" fmla="*/ 2045110 w 3801369"/>
                <a:gd name="connsiteY9" fmla="*/ 163594 h 238125"/>
                <a:gd name="connsiteX10" fmla="*/ 1778237 w 3801369"/>
                <a:gd name="connsiteY10" fmla="*/ 161862 h 238125"/>
                <a:gd name="connsiteX11" fmla="*/ 1432826 w 3801369"/>
                <a:gd name="connsiteY11" fmla="*/ 161579 h 238125"/>
                <a:gd name="connsiteX12" fmla="*/ 1221691 w 3801369"/>
                <a:gd name="connsiteY12" fmla="*/ 169466 h 238125"/>
                <a:gd name="connsiteX13" fmla="*/ 988756 w 3801369"/>
                <a:gd name="connsiteY13" fmla="*/ 163790 h 238125"/>
                <a:gd name="connsiteX14" fmla="*/ 740431 w 3801369"/>
                <a:gd name="connsiteY14" fmla="*/ 168396 h 238125"/>
                <a:gd name="connsiteX15" fmla="*/ 622845 w 3801369"/>
                <a:gd name="connsiteY15" fmla="*/ 140780 h 238125"/>
                <a:gd name="connsiteX16" fmla="*/ 436202 w 3801369"/>
                <a:gd name="connsiteY16" fmla="*/ 122977 h 238125"/>
                <a:gd name="connsiteX17" fmla="*/ 296606 w 3801369"/>
                <a:gd name="connsiteY17" fmla="*/ 99113 h 238125"/>
                <a:gd name="connsiteX18" fmla="*/ 124683 w 3801369"/>
                <a:gd name="connsiteY18" fmla="*/ 59268 h 238125"/>
                <a:gd name="connsiteX19" fmla="*/ 0 w 3801369"/>
                <a:gd name="connsiteY19" fmla="*/ 0 h 238125"/>
                <a:gd name="connsiteX20" fmla="*/ 252701 w 3801369"/>
                <a:gd name="connsiteY20" fmla="*/ 28281 h 238125"/>
                <a:gd name="connsiteX21" fmla="*/ 1120717 w 3801369"/>
                <a:gd name="connsiteY21" fmla="*/ 38672 h 238125"/>
                <a:gd name="connsiteX22" fmla="*/ 1839618 w 3801369"/>
                <a:gd name="connsiteY22" fmla="*/ 50990 h 238125"/>
                <a:gd name="connsiteX23" fmla="*/ 2425151 w 3801369"/>
                <a:gd name="connsiteY23" fmla="*/ 78307 h 238125"/>
                <a:gd name="connsiteX24" fmla="*/ 3007042 w 3801369"/>
                <a:gd name="connsiteY24" fmla="*/ 99089 h 238125"/>
                <a:gd name="connsiteX25" fmla="*/ 3381115 w 3801369"/>
                <a:gd name="connsiteY25" fmla="*/ 99089 h 238125"/>
                <a:gd name="connsiteX26" fmla="*/ 3801369 w 3801369"/>
                <a:gd name="connsiteY26" fmla="*/ 111789 h 238125"/>
                <a:gd name="connsiteX0" fmla="*/ 3623962 w 3801369"/>
                <a:gd name="connsiteY0" fmla="*/ 156828 h 238125"/>
                <a:gd name="connsiteX1" fmla="*/ 3433947 w 3801369"/>
                <a:gd name="connsiteY1" fmla="*/ 185213 h 238125"/>
                <a:gd name="connsiteX2" fmla="*/ 3317338 w 3801369"/>
                <a:gd name="connsiteY2" fmla="*/ 229079 h 238125"/>
                <a:gd name="connsiteX3" fmla="*/ 3161474 w 3801369"/>
                <a:gd name="connsiteY3" fmla="*/ 238125 h 238125"/>
                <a:gd name="connsiteX4" fmla="*/ 2981273 w 3801369"/>
                <a:gd name="connsiteY4" fmla="*/ 193884 h 238125"/>
                <a:gd name="connsiteX5" fmla="*/ 2824029 w 3801369"/>
                <a:gd name="connsiteY5" fmla="*/ 178407 h 238125"/>
                <a:gd name="connsiteX6" fmla="*/ 2615535 w 3801369"/>
                <a:gd name="connsiteY6" fmla="*/ 201596 h 238125"/>
                <a:gd name="connsiteX7" fmla="*/ 2454869 w 3801369"/>
                <a:gd name="connsiteY7" fmla="*/ 180625 h 238125"/>
                <a:gd name="connsiteX8" fmla="*/ 2284960 w 3801369"/>
                <a:gd name="connsiteY8" fmla="*/ 171866 h 238125"/>
                <a:gd name="connsiteX9" fmla="*/ 2045110 w 3801369"/>
                <a:gd name="connsiteY9" fmla="*/ 163594 h 238125"/>
                <a:gd name="connsiteX10" fmla="*/ 1778237 w 3801369"/>
                <a:gd name="connsiteY10" fmla="*/ 161862 h 238125"/>
                <a:gd name="connsiteX11" fmla="*/ 1432826 w 3801369"/>
                <a:gd name="connsiteY11" fmla="*/ 161579 h 238125"/>
                <a:gd name="connsiteX12" fmla="*/ 1221691 w 3801369"/>
                <a:gd name="connsiteY12" fmla="*/ 169466 h 238125"/>
                <a:gd name="connsiteX13" fmla="*/ 988756 w 3801369"/>
                <a:gd name="connsiteY13" fmla="*/ 163790 h 238125"/>
                <a:gd name="connsiteX14" fmla="*/ 740431 w 3801369"/>
                <a:gd name="connsiteY14" fmla="*/ 168396 h 238125"/>
                <a:gd name="connsiteX15" fmla="*/ 622845 w 3801369"/>
                <a:gd name="connsiteY15" fmla="*/ 140780 h 238125"/>
                <a:gd name="connsiteX16" fmla="*/ 436202 w 3801369"/>
                <a:gd name="connsiteY16" fmla="*/ 122977 h 238125"/>
                <a:gd name="connsiteX17" fmla="*/ 296606 w 3801369"/>
                <a:gd name="connsiteY17" fmla="*/ 99113 h 238125"/>
                <a:gd name="connsiteX18" fmla="*/ 124683 w 3801369"/>
                <a:gd name="connsiteY18" fmla="*/ 59268 h 238125"/>
                <a:gd name="connsiteX19" fmla="*/ 0 w 3801369"/>
                <a:gd name="connsiteY19" fmla="*/ 0 h 238125"/>
                <a:gd name="connsiteX20" fmla="*/ 252701 w 3801369"/>
                <a:gd name="connsiteY20" fmla="*/ 28281 h 238125"/>
                <a:gd name="connsiteX21" fmla="*/ 1120717 w 3801369"/>
                <a:gd name="connsiteY21" fmla="*/ 38672 h 238125"/>
                <a:gd name="connsiteX22" fmla="*/ 1839618 w 3801369"/>
                <a:gd name="connsiteY22" fmla="*/ 50990 h 238125"/>
                <a:gd name="connsiteX23" fmla="*/ 2425151 w 3801369"/>
                <a:gd name="connsiteY23" fmla="*/ 78307 h 238125"/>
                <a:gd name="connsiteX24" fmla="*/ 2922201 w 3801369"/>
                <a:gd name="connsiteY24" fmla="*/ 61382 h 238125"/>
                <a:gd name="connsiteX25" fmla="*/ 3381115 w 3801369"/>
                <a:gd name="connsiteY25" fmla="*/ 99089 h 238125"/>
                <a:gd name="connsiteX26" fmla="*/ 3801369 w 3801369"/>
                <a:gd name="connsiteY26" fmla="*/ 111789 h 238125"/>
                <a:gd name="connsiteX0" fmla="*/ 3623962 w 3801369"/>
                <a:gd name="connsiteY0" fmla="*/ 156828 h 238125"/>
                <a:gd name="connsiteX1" fmla="*/ 3433947 w 3801369"/>
                <a:gd name="connsiteY1" fmla="*/ 185213 h 238125"/>
                <a:gd name="connsiteX2" fmla="*/ 3317338 w 3801369"/>
                <a:gd name="connsiteY2" fmla="*/ 229079 h 238125"/>
                <a:gd name="connsiteX3" fmla="*/ 3161474 w 3801369"/>
                <a:gd name="connsiteY3" fmla="*/ 238125 h 238125"/>
                <a:gd name="connsiteX4" fmla="*/ 2981273 w 3801369"/>
                <a:gd name="connsiteY4" fmla="*/ 193884 h 238125"/>
                <a:gd name="connsiteX5" fmla="*/ 2824029 w 3801369"/>
                <a:gd name="connsiteY5" fmla="*/ 178407 h 238125"/>
                <a:gd name="connsiteX6" fmla="*/ 2615535 w 3801369"/>
                <a:gd name="connsiteY6" fmla="*/ 201596 h 238125"/>
                <a:gd name="connsiteX7" fmla="*/ 2454869 w 3801369"/>
                <a:gd name="connsiteY7" fmla="*/ 180625 h 238125"/>
                <a:gd name="connsiteX8" fmla="*/ 2284960 w 3801369"/>
                <a:gd name="connsiteY8" fmla="*/ 171866 h 238125"/>
                <a:gd name="connsiteX9" fmla="*/ 2045110 w 3801369"/>
                <a:gd name="connsiteY9" fmla="*/ 163594 h 238125"/>
                <a:gd name="connsiteX10" fmla="*/ 1778237 w 3801369"/>
                <a:gd name="connsiteY10" fmla="*/ 161862 h 238125"/>
                <a:gd name="connsiteX11" fmla="*/ 1432826 w 3801369"/>
                <a:gd name="connsiteY11" fmla="*/ 161579 h 238125"/>
                <a:gd name="connsiteX12" fmla="*/ 1221691 w 3801369"/>
                <a:gd name="connsiteY12" fmla="*/ 169466 h 238125"/>
                <a:gd name="connsiteX13" fmla="*/ 988756 w 3801369"/>
                <a:gd name="connsiteY13" fmla="*/ 163790 h 238125"/>
                <a:gd name="connsiteX14" fmla="*/ 740431 w 3801369"/>
                <a:gd name="connsiteY14" fmla="*/ 168396 h 238125"/>
                <a:gd name="connsiteX15" fmla="*/ 622845 w 3801369"/>
                <a:gd name="connsiteY15" fmla="*/ 140780 h 238125"/>
                <a:gd name="connsiteX16" fmla="*/ 436202 w 3801369"/>
                <a:gd name="connsiteY16" fmla="*/ 122977 h 238125"/>
                <a:gd name="connsiteX17" fmla="*/ 296606 w 3801369"/>
                <a:gd name="connsiteY17" fmla="*/ 99113 h 238125"/>
                <a:gd name="connsiteX18" fmla="*/ 124683 w 3801369"/>
                <a:gd name="connsiteY18" fmla="*/ 59268 h 238125"/>
                <a:gd name="connsiteX19" fmla="*/ 0 w 3801369"/>
                <a:gd name="connsiteY19" fmla="*/ 0 h 238125"/>
                <a:gd name="connsiteX20" fmla="*/ 252701 w 3801369"/>
                <a:gd name="connsiteY20" fmla="*/ 28281 h 238125"/>
                <a:gd name="connsiteX21" fmla="*/ 1120717 w 3801369"/>
                <a:gd name="connsiteY21" fmla="*/ 38672 h 238125"/>
                <a:gd name="connsiteX22" fmla="*/ 1839618 w 3801369"/>
                <a:gd name="connsiteY22" fmla="*/ 50990 h 238125"/>
                <a:gd name="connsiteX23" fmla="*/ 2330883 w 3801369"/>
                <a:gd name="connsiteY23" fmla="*/ 59454 h 238125"/>
                <a:gd name="connsiteX24" fmla="*/ 2922201 w 3801369"/>
                <a:gd name="connsiteY24" fmla="*/ 61382 h 238125"/>
                <a:gd name="connsiteX25" fmla="*/ 3381115 w 3801369"/>
                <a:gd name="connsiteY25" fmla="*/ 99089 h 238125"/>
                <a:gd name="connsiteX26" fmla="*/ 3801369 w 3801369"/>
                <a:gd name="connsiteY26" fmla="*/ 111789 h 238125"/>
                <a:gd name="connsiteX0" fmla="*/ 3623962 w 3801369"/>
                <a:gd name="connsiteY0" fmla="*/ 156828 h 238125"/>
                <a:gd name="connsiteX1" fmla="*/ 3433947 w 3801369"/>
                <a:gd name="connsiteY1" fmla="*/ 185213 h 238125"/>
                <a:gd name="connsiteX2" fmla="*/ 3317338 w 3801369"/>
                <a:gd name="connsiteY2" fmla="*/ 229079 h 238125"/>
                <a:gd name="connsiteX3" fmla="*/ 3161474 w 3801369"/>
                <a:gd name="connsiteY3" fmla="*/ 238125 h 238125"/>
                <a:gd name="connsiteX4" fmla="*/ 2981273 w 3801369"/>
                <a:gd name="connsiteY4" fmla="*/ 193884 h 238125"/>
                <a:gd name="connsiteX5" fmla="*/ 2824029 w 3801369"/>
                <a:gd name="connsiteY5" fmla="*/ 178407 h 238125"/>
                <a:gd name="connsiteX6" fmla="*/ 2615535 w 3801369"/>
                <a:gd name="connsiteY6" fmla="*/ 201596 h 238125"/>
                <a:gd name="connsiteX7" fmla="*/ 2454869 w 3801369"/>
                <a:gd name="connsiteY7" fmla="*/ 180625 h 238125"/>
                <a:gd name="connsiteX8" fmla="*/ 2284960 w 3801369"/>
                <a:gd name="connsiteY8" fmla="*/ 171866 h 238125"/>
                <a:gd name="connsiteX9" fmla="*/ 2045110 w 3801369"/>
                <a:gd name="connsiteY9" fmla="*/ 163594 h 238125"/>
                <a:gd name="connsiteX10" fmla="*/ 1778237 w 3801369"/>
                <a:gd name="connsiteY10" fmla="*/ 161862 h 238125"/>
                <a:gd name="connsiteX11" fmla="*/ 1432826 w 3801369"/>
                <a:gd name="connsiteY11" fmla="*/ 161579 h 238125"/>
                <a:gd name="connsiteX12" fmla="*/ 1221691 w 3801369"/>
                <a:gd name="connsiteY12" fmla="*/ 169466 h 238125"/>
                <a:gd name="connsiteX13" fmla="*/ 988756 w 3801369"/>
                <a:gd name="connsiteY13" fmla="*/ 163790 h 238125"/>
                <a:gd name="connsiteX14" fmla="*/ 740431 w 3801369"/>
                <a:gd name="connsiteY14" fmla="*/ 168396 h 238125"/>
                <a:gd name="connsiteX15" fmla="*/ 622845 w 3801369"/>
                <a:gd name="connsiteY15" fmla="*/ 140780 h 238125"/>
                <a:gd name="connsiteX16" fmla="*/ 436202 w 3801369"/>
                <a:gd name="connsiteY16" fmla="*/ 122977 h 238125"/>
                <a:gd name="connsiteX17" fmla="*/ 296606 w 3801369"/>
                <a:gd name="connsiteY17" fmla="*/ 99113 h 238125"/>
                <a:gd name="connsiteX18" fmla="*/ 124683 w 3801369"/>
                <a:gd name="connsiteY18" fmla="*/ 59268 h 238125"/>
                <a:gd name="connsiteX19" fmla="*/ 0 w 3801369"/>
                <a:gd name="connsiteY19" fmla="*/ 0 h 238125"/>
                <a:gd name="connsiteX20" fmla="*/ 252701 w 3801369"/>
                <a:gd name="connsiteY20" fmla="*/ 28281 h 238125"/>
                <a:gd name="connsiteX21" fmla="*/ 1120717 w 3801369"/>
                <a:gd name="connsiteY21" fmla="*/ 38672 h 238125"/>
                <a:gd name="connsiteX22" fmla="*/ 1839618 w 3801369"/>
                <a:gd name="connsiteY22" fmla="*/ 50990 h 238125"/>
                <a:gd name="connsiteX23" fmla="*/ 2330883 w 3801369"/>
                <a:gd name="connsiteY23" fmla="*/ 59454 h 238125"/>
                <a:gd name="connsiteX24" fmla="*/ 2922201 w 3801369"/>
                <a:gd name="connsiteY24" fmla="*/ 61382 h 238125"/>
                <a:gd name="connsiteX25" fmla="*/ 3211432 w 3801369"/>
                <a:gd name="connsiteY25" fmla="*/ 80235 h 238125"/>
                <a:gd name="connsiteX26" fmla="*/ 3801369 w 3801369"/>
                <a:gd name="connsiteY26" fmla="*/ 111789 h 238125"/>
                <a:gd name="connsiteX0" fmla="*/ 3623962 w 3623962"/>
                <a:gd name="connsiteY0" fmla="*/ 156828 h 238125"/>
                <a:gd name="connsiteX1" fmla="*/ 3433947 w 3623962"/>
                <a:gd name="connsiteY1" fmla="*/ 185213 h 238125"/>
                <a:gd name="connsiteX2" fmla="*/ 3317338 w 3623962"/>
                <a:gd name="connsiteY2" fmla="*/ 229079 h 238125"/>
                <a:gd name="connsiteX3" fmla="*/ 3161474 w 3623962"/>
                <a:gd name="connsiteY3" fmla="*/ 238125 h 238125"/>
                <a:gd name="connsiteX4" fmla="*/ 2981273 w 3623962"/>
                <a:gd name="connsiteY4" fmla="*/ 193884 h 238125"/>
                <a:gd name="connsiteX5" fmla="*/ 2824029 w 3623962"/>
                <a:gd name="connsiteY5" fmla="*/ 178407 h 238125"/>
                <a:gd name="connsiteX6" fmla="*/ 2615535 w 3623962"/>
                <a:gd name="connsiteY6" fmla="*/ 201596 h 238125"/>
                <a:gd name="connsiteX7" fmla="*/ 2454869 w 3623962"/>
                <a:gd name="connsiteY7" fmla="*/ 180625 h 238125"/>
                <a:gd name="connsiteX8" fmla="*/ 2284960 w 3623962"/>
                <a:gd name="connsiteY8" fmla="*/ 171866 h 238125"/>
                <a:gd name="connsiteX9" fmla="*/ 2045110 w 3623962"/>
                <a:gd name="connsiteY9" fmla="*/ 163594 h 238125"/>
                <a:gd name="connsiteX10" fmla="*/ 1778237 w 3623962"/>
                <a:gd name="connsiteY10" fmla="*/ 161862 h 238125"/>
                <a:gd name="connsiteX11" fmla="*/ 1432826 w 3623962"/>
                <a:gd name="connsiteY11" fmla="*/ 161579 h 238125"/>
                <a:gd name="connsiteX12" fmla="*/ 1221691 w 3623962"/>
                <a:gd name="connsiteY12" fmla="*/ 169466 h 238125"/>
                <a:gd name="connsiteX13" fmla="*/ 988756 w 3623962"/>
                <a:gd name="connsiteY13" fmla="*/ 163790 h 238125"/>
                <a:gd name="connsiteX14" fmla="*/ 740431 w 3623962"/>
                <a:gd name="connsiteY14" fmla="*/ 168396 h 238125"/>
                <a:gd name="connsiteX15" fmla="*/ 622845 w 3623962"/>
                <a:gd name="connsiteY15" fmla="*/ 140780 h 238125"/>
                <a:gd name="connsiteX16" fmla="*/ 436202 w 3623962"/>
                <a:gd name="connsiteY16" fmla="*/ 122977 h 238125"/>
                <a:gd name="connsiteX17" fmla="*/ 296606 w 3623962"/>
                <a:gd name="connsiteY17" fmla="*/ 99113 h 238125"/>
                <a:gd name="connsiteX18" fmla="*/ 124683 w 3623962"/>
                <a:gd name="connsiteY18" fmla="*/ 59268 h 238125"/>
                <a:gd name="connsiteX19" fmla="*/ 0 w 3623962"/>
                <a:gd name="connsiteY19" fmla="*/ 0 h 238125"/>
                <a:gd name="connsiteX20" fmla="*/ 252701 w 3623962"/>
                <a:gd name="connsiteY20" fmla="*/ 28281 h 238125"/>
                <a:gd name="connsiteX21" fmla="*/ 1120717 w 3623962"/>
                <a:gd name="connsiteY21" fmla="*/ 38672 h 238125"/>
                <a:gd name="connsiteX22" fmla="*/ 1839618 w 3623962"/>
                <a:gd name="connsiteY22" fmla="*/ 50990 h 238125"/>
                <a:gd name="connsiteX23" fmla="*/ 2330883 w 3623962"/>
                <a:gd name="connsiteY23" fmla="*/ 59454 h 238125"/>
                <a:gd name="connsiteX24" fmla="*/ 2922201 w 3623962"/>
                <a:gd name="connsiteY24" fmla="*/ 61382 h 238125"/>
                <a:gd name="connsiteX25" fmla="*/ 3211432 w 3623962"/>
                <a:gd name="connsiteY25" fmla="*/ 80235 h 238125"/>
                <a:gd name="connsiteX0" fmla="*/ 3433947 w 3433947"/>
                <a:gd name="connsiteY0" fmla="*/ 185213 h 238125"/>
                <a:gd name="connsiteX1" fmla="*/ 3317338 w 3433947"/>
                <a:gd name="connsiteY1" fmla="*/ 229079 h 238125"/>
                <a:gd name="connsiteX2" fmla="*/ 3161474 w 3433947"/>
                <a:gd name="connsiteY2" fmla="*/ 238125 h 238125"/>
                <a:gd name="connsiteX3" fmla="*/ 2981273 w 3433947"/>
                <a:gd name="connsiteY3" fmla="*/ 193884 h 238125"/>
                <a:gd name="connsiteX4" fmla="*/ 2824029 w 3433947"/>
                <a:gd name="connsiteY4" fmla="*/ 178407 h 238125"/>
                <a:gd name="connsiteX5" fmla="*/ 2615535 w 3433947"/>
                <a:gd name="connsiteY5" fmla="*/ 201596 h 238125"/>
                <a:gd name="connsiteX6" fmla="*/ 2454869 w 3433947"/>
                <a:gd name="connsiteY6" fmla="*/ 180625 h 238125"/>
                <a:gd name="connsiteX7" fmla="*/ 2284960 w 3433947"/>
                <a:gd name="connsiteY7" fmla="*/ 171866 h 238125"/>
                <a:gd name="connsiteX8" fmla="*/ 2045110 w 3433947"/>
                <a:gd name="connsiteY8" fmla="*/ 163594 h 238125"/>
                <a:gd name="connsiteX9" fmla="*/ 1778237 w 3433947"/>
                <a:gd name="connsiteY9" fmla="*/ 161862 h 238125"/>
                <a:gd name="connsiteX10" fmla="*/ 1432826 w 3433947"/>
                <a:gd name="connsiteY10" fmla="*/ 161579 h 238125"/>
                <a:gd name="connsiteX11" fmla="*/ 1221691 w 3433947"/>
                <a:gd name="connsiteY11" fmla="*/ 169466 h 238125"/>
                <a:gd name="connsiteX12" fmla="*/ 988756 w 3433947"/>
                <a:gd name="connsiteY12" fmla="*/ 163790 h 238125"/>
                <a:gd name="connsiteX13" fmla="*/ 740431 w 3433947"/>
                <a:gd name="connsiteY13" fmla="*/ 168396 h 238125"/>
                <a:gd name="connsiteX14" fmla="*/ 622845 w 3433947"/>
                <a:gd name="connsiteY14" fmla="*/ 140780 h 238125"/>
                <a:gd name="connsiteX15" fmla="*/ 436202 w 3433947"/>
                <a:gd name="connsiteY15" fmla="*/ 122977 h 238125"/>
                <a:gd name="connsiteX16" fmla="*/ 296606 w 3433947"/>
                <a:gd name="connsiteY16" fmla="*/ 99113 h 238125"/>
                <a:gd name="connsiteX17" fmla="*/ 124683 w 3433947"/>
                <a:gd name="connsiteY17" fmla="*/ 59268 h 238125"/>
                <a:gd name="connsiteX18" fmla="*/ 0 w 3433947"/>
                <a:gd name="connsiteY18" fmla="*/ 0 h 238125"/>
                <a:gd name="connsiteX19" fmla="*/ 252701 w 3433947"/>
                <a:gd name="connsiteY19" fmla="*/ 28281 h 238125"/>
                <a:gd name="connsiteX20" fmla="*/ 1120717 w 3433947"/>
                <a:gd name="connsiteY20" fmla="*/ 38672 h 238125"/>
                <a:gd name="connsiteX21" fmla="*/ 1839618 w 3433947"/>
                <a:gd name="connsiteY21" fmla="*/ 50990 h 238125"/>
                <a:gd name="connsiteX22" fmla="*/ 2330883 w 3433947"/>
                <a:gd name="connsiteY22" fmla="*/ 59454 h 238125"/>
                <a:gd name="connsiteX23" fmla="*/ 2922201 w 3433947"/>
                <a:gd name="connsiteY23" fmla="*/ 61382 h 238125"/>
                <a:gd name="connsiteX24" fmla="*/ 3211432 w 3433947"/>
                <a:gd name="connsiteY24" fmla="*/ 80235 h 238125"/>
                <a:gd name="connsiteX0" fmla="*/ 3317338 w 3317338"/>
                <a:gd name="connsiteY0" fmla="*/ 229079 h 238125"/>
                <a:gd name="connsiteX1" fmla="*/ 3161474 w 3317338"/>
                <a:gd name="connsiteY1" fmla="*/ 238125 h 238125"/>
                <a:gd name="connsiteX2" fmla="*/ 2981273 w 3317338"/>
                <a:gd name="connsiteY2" fmla="*/ 193884 h 238125"/>
                <a:gd name="connsiteX3" fmla="*/ 2824029 w 3317338"/>
                <a:gd name="connsiteY3" fmla="*/ 178407 h 238125"/>
                <a:gd name="connsiteX4" fmla="*/ 2615535 w 3317338"/>
                <a:gd name="connsiteY4" fmla="*/ 201596 h 238125"/>
                <a:gd name="connsiteX5" fmla="*/ 2454869 w 3317338"/>
                <a:gd name="connsiteY5" fmla="*/ 180625 h 238125"/>
                <a:gd name="connsiteX6" fmla="*/ 2284960 w 3317338"/>
                <a:gd name="connsiteY6" fmla="*/ 171866 h 238125"/>
                <a:gd name="connsiteX7" fmla="*/ 2045110 w 3317338"/>
                <a:gd name="connsiteY7" fmla="*/ 163594 h 238125"/>
                <a:gd name="connsiteX8" fmla="*/ 1778237 w 3317338"/>
                <a:gd name="connsiteY8" fmla="*/ 161862 h 238125"/>
                <a:gd name="connsiteX9" fmla="*/ 1432826 w 3317338"/>
                <a:gd name="connsiteY9" fmla="*/ 161579 h 238125"/>
                <a:gd name="connsiteX10" fmla="*/ 1221691 w 3317338"/>
                <a:gd name="connsiteY10" fmla="*/ 169466 h 238125"/>
                <a:gd name="connsiteX11" fmla="*/ 988756 w 3317338"/>
                <a:gd name="connsiteY11" fmla="*/ 163790 h 238125"/>
                <a:gd name="connsiteX12" fmla="*/ 740431 w 3317338"/>
                <a:gd name="connsiteY12" fmla="*/ 168396 h 238125"/>
                <a:gd name="connsiteX13" fmla="*/ 622845 w 3317338"/>
                <a:gd name="connsiteY13" fmla="*/ 140780 h 238125"/>
                <a:gd name="connsiteX14" fmla="*/ 436202 w 3317338"/>
                <a:gd name="connsiteY14" fmla="*/ 122977 h 238125"/>
                <a:gd name="connsiteX15" fmla="*/ 296606 w 3317338"/>
                <a:gd name="connsiteY15" fmla="*/ 99113 h 238125"/>
                <a:gd name="connsiteX16" fmla="*/ 124683 w 3317338"/>
                <a:gd name="connsiteY16" fmla="*/ 59268 h 238125"/>
                <a:gd name="connsiteX17" fmla="*/ 0 w 3317338"/>
                <a:gd name="connsiteY17" fmla="*/ 0 h 238125"/>
                <a:gd name="connsiteX18" fmla="*/ 252701 w 3317338"/>
                <a:gd name="connsiteY18" fmla="*/ 28281 h 238125"/>
                <a:gd name="connsiteX19" fmla="*/ 1120717 w 3317338"/>
                <a:gd name="connsiteY19" fmla="*/ 38672 h 238125"/>
                <a:gd name="connsiteX20" fmla="*/ 1839618 w 3317338"/>
                <a:gd name="connsiteY20" fmla="*/ 50990 h 238125"/>
                <a:gd name="connsiteX21" fmla="*/ 2330883 w 3317338"/>
                <a:gd name="connsiteY21" fmla="*/ 59454 h 238125"/>
                <a:gd name="connsiteX22" fmla="*/ 2922201 w 3317338"/>
                <a:gd name="connsiteY22" fmla="*/ 61382 h 238125"/>
                <a:gd name="connsiteX23" fmla="*/ 3211432 w 3317338"/>
                <a:gd name="connsiteY23" fmla="*/ 80235 h 238125"/>
                <a:gd name="connsiteX0" fmla="*/ 3317338 w 3333980"/>
                <a:gd name="connsiteY0" fmla="*/ 229079 h 238125"/>
                <a:gd name="connsiteX1" fmla="*/ 3161474 w 3333980"/>
                <a:gd name="connsiteY1" fmla="*/ 238125 h 238125"/>
                <a:gd name="connsiteX2" fmla="*/ 2981273 w 3333980"/>
                <a:gd name="connsiteY2" fmla="*/ 193884 h 238125"/>
                <a:gd name="connsiteX3" fmla="*/ 2824029 w 3333980"/>
                <a:gd name="connsiteY3" fmla="*/ 178407 h 238125"/>
                <a:gd name="connsiteX4" fmla="*/ 2615535 w 3333980"/>
                <a:gd name="connsiteY4" fmla="*/ 201596 h 238125"/>
                <a:gd name="connsiteX5" fmla="*/ 2454869 w 3333980"/>
                <a:gd name="connsiteY5" fmla="*/ 180625 h 238125"/>
                <a:gd name="connsiteX6" fmla="*/ 2284960 w 3333980"/>
                <a:gd name="connsiteY6" fmla="*/ 171866 h 238125"/>
                <a:gd name="connsiteX7" fmla="*/ 2045110 w 3333980"/>
                <a:gd name="connsiteY7" fmla="*/ 163594 h 238125"/>
                <a:gd name="connsiteX8" fmla="*/ 1778237 w 3333980"/>
                <a:gd name="connsiteY8" fmla="*/ 161862 h 238125"/>
                <a:gd name="connsiteX9" fmla="*/ 1432826 w 3333980"/>
                <a:gd name="connsiteY9" fmla="*/ 161579 h 238125"/>
                <a:gd name="connsiteX10" fmla="*/ 1221691 w 3333980"/>
                <a:gd name="connsiteY10" fmla="*/ 169466 h 238125"/>
                <a:gd name="connsiteX11" fmla="*/ 988756 w 3333980"/>
                <a:gd name="connsiteY11" fmla="*/ 163790 h 238125"/>
                <a:gd name="connsiteX12" fmla="*/ 740431 w 3333980"/>
                <a:gd name="connsiteY12" fmla="*/ 168396 h 238125"/>
                <a:gd name="connsiteX13" fmla="*/ 622845 w 3333980"/>
                <a:gd name="connsiteY13" fmla="*/ 140780 h 238125"/>
                <a:gd name="connsiteX14" fmla="*/ 436202 w 3333980"/>
                <a:gd name="connsiteY14" fmla="*/ 122977 h 238125"/>
                <a:gd name="connsiteX15" fmla="*/ 296606 w 3333980"/>
                <a:gd name="connsiteY15" fmla="*/ 99113 h 238125"/>
                <a:gd name="connsiteX16" fmla="*/ 124683 w 3333980"/>
                <a:gd name="connsiteY16" fmla="*/ 59268 h 238125"/>
                <a:gd name="connsiteX17" fmla="*/ 0 w 3333980"/>
                <a:gd name="connsiteY17" fmla="*/ 0 h 238125"/>
                <a:gd name="connsiteX18" fmla="*/ 252701 w 3333980"/>
                <a:gd name="connsiteY18" fmla="*/ 28281 h 238125"/>
                <a:gd name="connsiteX19" fmla="*/ 1120717 w 3333980"/>
                <a:gd name="connsiteY19" fmla="*/ 38672 h 238125"/>
                <a:gd name="connsiteX20" fmla="*/ 1839618 w 3333980"/>
                <a:gd name="connsiteY20" fmla="*/ 50990 h 238125"/>
                <a:gd name="connsiteX21" fmla="*/ 2330883 w 3333980"/>
                <a:gd name="connsiteY21" fmla="*/ 59454 h 238125"/>
                <a:gd name="connsiteX22" fmla="*/ 2922201 w 3333980"/>
                <a:gd name="connsiteY22" fmla="*/ 61382 h 238125"/>
                <a:gd name="connsiteX23" fmla="*/ 3333980 w 3333980"/>
                <a:gd name="connsiteY23" fmla="*/ 23674 h 238125"/>
                <a:gd name="connsiteX0" fmla="*/ 3185363 w 3333980"/>
                <a:gd name="connsiteY0" fmla="*/ 106530 h 238125"/>
                <a:gd name="connsiteX1" fmla="*/ 3161474 w 3333980"/>
                <a:gd name="connsiteY1" fmla="*/ 238125 h 238125"/>
                <a:gd name="connsiteX2" fmla="*/ 2981273 w 3333980"/>
                <a:gd name="connsiteY2" fmla="*/ 193884 h 238125"/>
                <a:gd name="connsiteX3" fmla="*/ 2824029 w 3333980"/>
                <a:gd name="connsiteY3" fmla="*/ 178407 h 238125"/>
                <a:gd name="connsiteX4" fmla="*/ 2615535 w 3333980"/>
                <a:gd name="connsiteY4" fmla="*/ 201596 h 238125"/>
                <a:gd name="connsiteX5" fmla="*/ 2454869 w 3333980"/>
                <a:gd name="connsiteY5" fmla="*/ 180625 h 238125"/>
                <a:gd name="connsiteX6" fmla="*/ 2284960 w 3333980"/>
                <a:gd name="connsiteY6" fmla="*/ 171866 h 238125"/>
                <a:gd name="connsiteX7" fmla="*/ 2045110 w 3333980"/>
                <a:gd name="connsiteY7" fmla="*/ 163594 h 238125"/>
                <a:gd name="connsiteX8" fmla="*/ 1778237 w 3333980"/>
                <a:gd name="connsiteY8" fmla="*/ 161862 h 238125"/>
                <a:gd name="connsiteX9" fmla="*/ 1432826 w 3333980"/>
                <a:gd name="connsiteY9" fmla="*/ 161579 h 238125"/>
                <a:gd name="connsiteX10" fmla="*/ 1221691 w 3333980"/>
                <a:gd name="connsiteY10" fmla="*/ 169466 h 238125"/>
                <a:gd name="connsiteX11" fmla="*/ 988756 w 3333980"/>
                <a:gd name="connsiteY11" fmla="*/ 163790 h 238125"/>
                <a:gd name="connsiteX12" fmla="*/ 740431 w 3333980"/>
                <a:gd name="connsiteY12" fmla="*/ 168396 h 238125"/>
                <a:gd name="connsiteX13" fmla="*/ 622845 w 3333980"/>
                <a:gd name="connsiteY13" fmla="*/ 140780 h 238125"/>
                <a:gd name="connsiteX14" fmla="*/ 436202 w 3333980"/>
                <a:gd name="connsiteY14" fmla="*/ 122977 h 238125"/>
                <a:gd name="connsiteX15" fmla="*/ 296606 w 3333980"/>
                <a:gd name="connsiteY15" fmla="*/ 99113 h 238125"/>
                <a:gd name="connsiteX16" fmla="*/ 124683 w 3333980"/>
                <a:gd name="connsiteY16" fmla="*/ 59268 h 238125"/>
                <a:gd name="connsiteX17" fmla="*/ 0 w 3333980"/>
                <a:gd name="connsiteY17" fmla="*/ 0 h 238125"/>
                <a:gd name="connsiteX18" fmla="*/ 252701 w 3333980"/>
                <a:gd name="connsiteY18" fmla="*/ 28281 h 238125"/>
                <a:gd name="connsiteX19" fmla="*/ 1120717 w 3333980"/>
                <a:gd name="connsiteY19" fmla="*/ 38672 h 238125"/>
                <a:gd name="connsiteX20" fmla="*/ 1839618 w 3333980"/>
                <a:gd name="connsiteY20" fmla="*/ 50990 h 238125"/>
                <a:gd name="connsiteX21" fmla="*/ 2330883 w 3333980"/>
                <a:gd name="connsiteY21" fmla="*/ 59454 h 238125"/>
                <a:gd name="connsiteX22" fmla="*/ 2922201 w 3333980"/>
                <a:gd name="connsiteY22" fmla="*/ 61382 h 238125"/>
                <a:gd name="connsiteX23" fmla="*/ 3333980 w 3333980"/>
                <a:gd name="connsiteY23" fmla="*/ 23674 h 238125"/>
                <a:gd name="connsiteX0" fmla="*/ 3185363 w 3333980"/>
                <a:gd name="connsiteY0" fmla="*/ 106530 h 201596"/>
                <a:gd name="connsiteX1" fmla="*/ 3038925 w 3333980"/>
                <a:gd name="connsiteY1" fmla="*/ 134430 h 201596"/>
                <a:gd name="connsiteX2" fmla="*/ 2981273 w 3333980"/>
                <a:gd name="connsiteY2" fmla="*/ 193884 h 201596"/>
                <a:gd name="connsiteX3" fmla="*/ 2824029 w 3333980"/>
                <a:gd name="connsiteY3" fmla="*/ 178407 h 201596"/>
                <a:gd name="connsiteX4" fmla="*/ 2615535 w 3333980"/>
                <a:gd name="connsiteY4" fmla="*/ 201596 h 201596"/>
                <a:gd name="connsiteX5" fmla="*/ 2454869 w 3333980"/>
                <a:gd name="connsiteY5" fmla="*/ 180625 h 201596"/>
                <a:gd name="connsiteX6" fmla="*/ 2284960 w 3333980"/>
                <a:gd name="connsiteY6" fmla="*/ 171866 h 201596"/>
                <a:gd name="connsiteX7" fmla="*/ 2045110 w 3333980"/>
                <a:gd name="connsiteY7" fmla="*/ 163594 h 201596"/>
                <a:gd name="connsiteX8" fmla="*/ 1778237 w 3333980"/>
                <a:gd name="connsiteY8" fmla="*/ 161862 h 201596"/>
                <a:gd name="connsiteX9" fmla="*/ 1432826 w 3333980"/>
                <a:gd name="connsiteY9" fmla="*/ 161579 h 201596"/>
                <a:gd name="connsiteX10" fmla="*/ 1221691 w 3333980"/>
                <a:gd name="connsiteY10" fmla="*/ 169466 h 201596"/>
                <a:gd name="connsiteX11" fmla="*/ 988756 w 3333980"/>
                <a:gd name="connsiteY11" fmla="*/ 163790 h 201596"/>
                <a:gd name="connsiteX12" fmla="*/ 740431 w 3333980"/>
                <a:gd name="connsiteY12" fmla="*/ 168396 h 201596"/>
                <a:gd name="connsiteX13" fmla="*/ 622845 w 3333980"/>
                <a:gd name="connsiteY13" fmla="*/ 140780 h 201596"/>
                <a:gd name="connsiteX14" fmla="*/ 436202 w 3333980"/>
                <a:gd name="connsiteY14" fmla="*/ 122977 h 201596"/>
                <a:gd name="connsiteX15" fmla="*/ 296606 w 3333980"/>
                <a:gd name="connsiteY15" fmla="*/ 99113 h 201596"/>
                <a:gd name="connsiteX16" fmla="*/ 124683 w 3333980"/>
                <a:gd name="connsiteY16" fmla="*/ 59268 h 201596"/>
                <a:gd name="connsiteX17" fmla="*/ 0 w 3333980"/>
                <a:gd name="connsiteY17" fmla="*/ 0 h 201596"/>
                <a:gd name="connsiteX18" fmla="*/ 252701 w 3333980"/>
                <a:gd name="connsiteY18" fmla="*/ 28281 h 201596"/>
                <a:gd name="connsiteX19" fmla="*/ 1120717 w 3333980"/>
                <a:gd name="connsiteY19" fmla="*/ 38672 h 201596"/>
                <a:gd name="connsiteX20" fmla="*/ 1839618 w 3333980"/>
                <a:gd name="connsiteY20" fmla="*/ 50990 h 201596"/>
                <a:gd name="connsiteX21" fmla="*/ 2330883 w 3333980"/>
                <a:gd name="connsiteY21" fmla="*/ 59454 h 201596"/>
                <a:gd name="connsiteX22" fmla="*/ 2922201 w 3333980"/>
                <a:gd name="connsiteY22" fmla="*/ 61382 h 201596"/>
                <a:gd name="connsiteX23" fmla="*/ 3333980 w 3333980"/>
                <a:gd name="connsiteY23" fmla="*/ 23674 h 201596"/>
                <a:gd name="connsiteX0" fmla="*/ 3185363 w 3333980"/>
                <a:gd name="connsiteY0" fmla="*/ 106530 h 201596"/>
                <a:gd name="connsiteX1" fmla="*/ 3038925 w 3333980"/>
                <a:gd name="connsiteY1" fmla="*/ 134430 h 201596"/>
                <a:gd name="connsiteX2" fmla="*/ 2924712 w 3333980"/>
                <a:gd name="connsiteY2" fmla="*/ 146750 h 201596"/>
                <a:gd name="connsiteX3" fmla="*/ 2824029 w 3333980"/>
                <a:gd name="connsiteY3" fmla="*/ 178407 h 201596"/>
                <a:gd name="connsiteX4" fmla="*/ 2615535 w 3333980"/>
                <a:gd name="connsiteY4" fmla="*/ 201596 h 201596"/>
                <a:gd name="connsiteX5" fmla="*/ 2454869 w 3333980"/>
                <a:gd name="connsiteY5" fmla="*/ 180625 h 201596"/>
                <a:gd name="connsiteX6" fmla="*/ 2284960 w 3333980"/>
                <a:gd name="connsiteY6" fmla="*/ 171866 h 201596"/>
                <a:gd name="connsiteX7" fmla="*/ 2045110 w 3333980"/>
                <a:gd name="connsiteY7" fmla="*/ 163594 h 201596"/>
                <a:gd name="connsiteX8" fmla="*/ 1778237 w 3333980"/>
                <a:gd name="connsiteY8" fmla="*/ 161862 h 201596"/>
                <a:gd name="connsiteX9" fmla="*/ 1432826 w 3333980"/>
                <a:gd name="connsiteY9" fmla="*/ 161579 h 201596"/>
                <a:gd name="connsiteX10" fmla="*/ 1221691 w 3333980"/>
                <a:gd name="connsiteY10" fmla="*/ 169466 h 201596"/>
                <a:gd name="connsiteX11" fmla="*/ 988756 w 3333980"/>
                <a:gd name="connsiteY11" fmla="*/ 163790 h 201596"/>
                <a:gd name="connsiteX12" fmla="*/ 740431 w 3333980"/>
                <a:gd name="connsiteY12" fmla="*/ 168396 h 201596"/>
                <a:gd name="connsiteX13" fmla="*/ 622845 w 3333980"/>
                <a:gd name="connsiteY13" fmla="*/ 140780 h 201596"/>
                <a:gd name="connsiteX14" fmla="*/ 436202 w 3333980"/>
                <a:gd name="connsiteY14" fmla="*/ 122977 h 201596"/>
                <a:gd name="connsiteX15" fmla="*/ 296606 w 3333980"/>
                <a:gd name="connsiteY15" fmla="*/ 99113 h 201596"/>
                <a:gd name="connsiteX16" fmla="*/ 124683 w 3333980"/>
                <a:gd name="connsiteY16" fmla="*/ 59268 h 201596"/>
                <a:gd name="connsiteX17" fmla="*/ 0 w 3333980"/>
                <a:gd name="connsiteY17" fmla="*/ 0 h 201596"/>
                <a:gd name="connsiteX18" fmla="*/ 252701 w 3333980"/>
                <a:gd name="connsiteY18" fmla="*/ 28281 h 201596"/>
                <a:gd name="connsiteX19" fmla="*/ 1120717 w 3333980"/>
                <a:gd name="connsiteY19" fmla="*/ 38672 h 201596"/>
                <a:gd name="connsiteX20" fmla="*/ 1839618 w 3333980"/>
                <a:gd name="connsiteY20" fmla="*/ 50990 h 201596"/>
                <a:gd name="connsiteX21" fmla="*/ 2330883 w 3333980"/>
                <a:gd name="connsiteY21" fmla="*/ 59454 h 201596"/>
                <a:gd name="connsiteX22" fmla="*/ 2922201 w 3333980"/>
                <a:gd name="connsiteY22" fmla="*/ 61382 h 201596"/>
                <a:gd name="connsiteX23" fmla="*/ 3333980 w 3333980"/>
                <a:gd name="connsiteY23" fmla="*/ 23674 h 201596"/>
                <a:gd name="connsiteX0" fmla="*/ 3185363 w 3333980"/>
                <a:gd name="connsiteY0" fmla="*/ 106530 h 201596"/>
                <a:gd name="connsiteX1" fmla="*/ 3038925 w 3333980"/>
                <a:gd name="connsiteY1" fmla="*/ 134430 h 201596"/>
                <a:gd name="connsiteX2" fmla="*/ 2924712 w 3333980"/>
                <a:gd name="connsiteY2" fmla="*/ 146750 h 201596"/>
                <a:gd name="connsiteX3" fmla="*/ 2795748 w 3333980"/>
                <a:gd name="connsiteY3" fmla="*/ 178407 h 201596"/>
                <a:gd name="connsiteX4" fmla="*/ 2615535 w 3333980"/>
                <a:gd name="connsiteY4" fmla="*/ 201596 h 201596"/>
                <a:gd name="connsiteX5" fmla="*/ 2454869 w 3333980"/>
                <a:gd name="connsiteY5" fmla="*/ 180625 h 201596"/>
                <a:gd name="connsiteX6" fmla="*/ 2284960 w 3333980"/>
                <a:gd name="connsiteY6" fmla="*/ 171866 h 201596"/>
                <a:gd name="connsiteX7" fmla="*/ 2045110 w 3333980"/>
                <a:gd name="connsiteY7" fmla="*/ 163594 h 201596"/>
                <a:gd name="connsiteX8" fmla="*/ 1778237 w 3333980"/>
                <a:gd name="connsiteY8" fmla="*/ 161862 h 201596"/>
                <a:gd name="connsiteX9" fmla="*/ 1432826 w 3333980"/>
                <a:gd name="connsiteY9" fmla="*/ 161579 h 201596"/>
                <a:gd name="connsiteX10" fmla="*/ 1221691 w 3333980"/>
                <a:gd name="connsiteY10" fmla="*/ 169466 h 201596"/>
                <a:gd name="connsiteX11" fmla="*/ 988756 w 3333980"/>
                <a:gd name="connsiteY11" fmla="*/ 163790 h 201596"/>
                <a:gd name="connsiteX12" fmla="*/ 740431 w 3333980"/>
                <a:gd name="connsiteY12" fmla="*/ 168396 h 201596"/>
                <a:gd name="connsiteX13" fmla="*/ 622845 w 3333980"/>
                <a:gd name="connsiteY13" fmla="*/ 140780 h 201596"/>
                <a:gd name="connsiteX14" fmla="*/ 436202 w 3333980"/>
                <a:gd name="connsiteY14" fmla="*/ 122977 h 201596"/>
                <a:gd name="connsiteX15" fmla="*/ 296606 w 3333980"/>
                <a:gd name="connsiteY15" fmla="*/ 99113 h 201596"/>
                <a:gd name="connsiteX16" fmla="*/ 124683 w 3333980"/>
                <a:gd name="connsiteY16" fmla="*/ 59268 h 201596"/>
                <a:gd name="connsiteX17" fmla="*/ 0 w 3333980"/>
                <a:gd name="connsiteY17" fmla="*/ 0 h 201596"/>
                <a:gd name="connsiteX18" fmla="*/ 252701 w 3333980"/>
                <a:gd name="connsiteY18" fmla="*/ 28281 h 201596"/>
                <a:gd name="connsiteX19" fmla="*/ 1120717 w 3333980"/>
                <a:gd name="connsiteY19" fmla="*/ 38672 h 201596"/>
                <a:gd name="connsiteX20" fmla="*/ 1839618 w 3333980"/>
                <a:gd name="connsiteY20" fmla="*/ 50990 h 201596"/>
                <a:gd name="connsiteX21" fmla="*/ 2330883 w 3333980"/>
                <a:gd name="connsiteY21" fmla="*/ 59454 h 201596"/>
                <a:gd name="connsiteX22" fmla="*/ 2922201 w 3333980"/>
                <a:gd name="connsiteY22" fmla="*/ 61382 h 201596"/>
                <a:gd name="connsiteX23" fmla="*/ 3333980 w 3333980"/>
                <a:gd name="connsiteY23" fmla="*/ 23674 h 201596"/>
                <a:gd name="connsiteX0" fmla="*/ 3185363 w 3333980"/>
                <a:gd name="connsiteY0" fmla="*/ 106530 h 201596"/>
                <a:gd name="connsiteX1" fmla="*/ 3038925 w 3333980"/>
                <a:gd name="connsiteY1" fmla="*/ 134430 h 201596"/>
                <a:gd name="connsiteX2" fmla="*/ 2924712 w 3333980"/>
                <a:gd name="connsiteY2" fmla="*/ 146750 h 201596"/>
                <a:gd name="connsiteX3" fmla="*/ 2795748 w 3333980"/>
                <a:gd name="connsiteY3" fmla="*/ 178407 h 201596"/>
                <a:gd name="connsiteX4" fmla="*/ 2615535 w 3333980"/>
                <a:gd name="connsiteY4" fmla="*/ 201596 h 201596"/>
                <a:gd name="connsiteX5" fmla="*/ 2454869 w 3333980"/>
                <a:gd name="connsiteY5" fmla="*/ 180625 h 201596"/>
                <a:gd name="connsiteX6" fmla="*/ 2284960 w 3333980"/>
                <a:gd name="connsiteY6" fmla="*/ 171866 h 201596"/>
                <a:gd name="connsiteX7" fmla="*/ 2045110 w 3333980"/>
                <a:gd name="connsiteY7" fmla="*/ 163594 h 201596"/>
                <a:gd name="connsiteX8" fmla="*/ 1778237 w 3333980"/>
                <a:gd name="connsiteY8" fmla="*/ 161862 h 201596"/>
                <a:gd name="connsiteX9" fmla="*/ 1432826 w 3333980"/>
                <a:gd name="connsiteY9" fmla="*/ 161579 h 201596"/>
                <a:gd name="connsiteX10" fmla="*/ 1221691 w 3333980"/>
                <a:gd name="connsiteY10" fmla="*/ 169466 h 201596"/>
                <a:gd name="connsiteX11" fmla="*/ 988756 w 3333980"/>
                <a:gd name="connsiteY11" fmla="*/ 163790 h 201596"/>
                <a:gd name="connsiteX12" fmla="*/ 740431 w 3333980"/>
                <a:gd name="connsiteY12" fmla="*/ 168396 h 201596"/>
                <a:gd name="connsiteX13" fmla="*/ 622845 w 3333980"/>
                <a:gd name="connsiteY13" fmla="*/ 140780 h 201596"/>
                <a:gd name="connsiteX14" fmla="*/ 436202 w 3333980"/>
                <a:gd name="connsiteY14" fmla="*/ 122977 h 201596"/>
                <a:gd name="connsiteX15" fmla="*/ 296606 w 3333980"/>
                <a:gd name="connsiteY15" fmla="*/ 99113 h 201596"/>
                <a:gd name="connsiteX16" fmla="*/ 124683 w 3333980"/>
                <a:gd name="connsiteY16" fmla="*/ 59268 h 201596"/>
                <a:gd name="connsiteX17" fmla="*/ 0 w 3333980"/>
                <a:gd name="connsiteY17" fmla="*/ 0 h 201596"/>
                <a:gd name="connsiteX18" fmla="*/ 252701 w 3333980"/>
                <a:gd name="connsiteY18" fmla="*/ 28281 h 201596"/>
                <a:gd name="connsiteX19" fmla="*/ 1120717 w 3333980"/>
                <a:gd name="connsiteY19" fmla="*/ 38672 h 201596"/>
                <a:gd name="connsiteX20" fmla="*/ 1839618 w 3333980"/>
                <a:gd name="connsiteY20" fmla="*/ 50990 h 201596"/>
                <a:gd name="connsiteX21" fmla="*/ 2406297 w 3333980"/>
                <a:gd name="connsiteY21" fmla="*/ 40601 h 201596"/>
                <a:gd name="connsiteX22" fmla="*/ 2922201 w 3333980"/>
                <a:gd name="connsiteY22" fmla="*/ 61382 h 201596"/>
                <a:gd name="connsiteX23" fmla="*/ 3333980 w 3333980"/>
                <a:gd name="connsiteY23" fmla="*/ 23674 h 201596"/>
                <a:gd name="connsiteX0" fmla="*/ 3185363 w 3286846"/>
                <a:gd name="connsiteY0" fmla="*/ 106530 h 201596"/>
                <a:gd name="connsiteX1" fmla="*/ 3038925 w 3286846"/>
                <a:gd name="connsiteY1" fmla="*/ 134430 h 201596"/>
                <a:gd name="connsiteX2" fmla="*/ 2924712 w 3286846"/>
                <a:gd name="connsiteY2" fmla="*/ 146750 h 201596"/>
                <a:gd name="connsiteX3" fmla="*/ 2795748 w 3286846"/>
                <a:gd name="connsiteY3" fmla="*/ 178407 h 201596"/>
                <a:gd name="connsiteX4" fmla="*/ 2615535 w 3286846"/>
                <a:gd name="connsiteY4" fmla="*/ 201596 h 201596"/>
                <a:gd name="connsiteX5" fmla="*/ 2454869 w 3286846"/>
                <a:gd name="connsiteY5" fmla="*/ 180625 h 201596"/>
                <a:gd name="connsiteX6" fmla="*/ 2284960 w 3286846"/>
                <a:gd name="connsiteY6" fmla="*/ 171866 h 201596"/>
                <a:gd name="connsiteX7" fmla="*/ 2045110 w 3286846"/>
                <a:gd name="connsiteY7" fmla="*/ 163594 h 201596"/>
                <a:gd name="connsiteX8" fmla="*/ 1778237 w 3286846"/>
                <a:gd name="connsiteY8" fmla="*/ 161862 h 201596"/>
                <a:gd name="connsiteX9" fmla="*/ 1432826 w 3286846"/>
                <a:gd name="connsiteY9" fmla="*/ 161579 h 201596"/>
                <a:gd name="connsiteX10" fmla="*/ 1221691 w 3286846"/>
                <a:gd name="connsiteY10" fmla="*/ 169466 h 201596"/>
                <a:gd name="connsiteX11" fmla="*/ 988756 w 3286846"/>
                <a:gd name="connsiteY11" fmla="*/ 163790 h 201596"/>
                <a:gd name="connsiteX12" fmla="*/ 740431 w 3286846"/>
                <a:gd name="connsiteY12" fmla="*/ 168396 h 201596"/>
                <a:gd name="connsiteX13" fmla="*/ 622845 w 3286846"/>
                <a:gd name="connsiteY13" fmla="*/ 140780 h 201596"/>
                <a:gd name="connsiteX14" fmla="*/ 436202 w 3286846"/>
                <a:gd name="connsiteY14" fmla="*/ 122977 h 201596"/>
                <a:gd name="connsiteX15" fmla="*/ 296606 w 3286846"/>
                <a:gd name="connsiteY15" fmla="*/ 99113 h 201596"/>
                <a:gd name="connsiteX16" fmla="*/ 124683 w 3286846"/>
                <a:gd name="connsiteY16" fmla="*/ 59268 h 201596"/>
                <a:gd name="connsiteX17" fmla="*/ 0 w 3286846"/>
                <a:gd name="connsiteY17" fmla="*/ 0 h 201596"/>
                <a:gd name="connsiteX18" fmla="*/ 252701 w 3286846"/>
                <a:gd name="connsiteY18" fmla="*/ 28281 h 201596"/>
                <a:gd name="connsiteX19" fmla="*/ 1120717 w 3286846"/>
                <a:gd name="connsiteY19" fmla="*/ 38672 h 201596"/>
                <a:gd name="connsiteX20" fmla="*/ 1839618 w 3286846"/>
                <a:gd name="connsiteY20" fmla="*/ 50990 h 201596"/>
                <a:gd name="connsiteX21" fmla="*/ 2406297 w 3286846"/>
                <a:gd name="connsiteY21" fmla="*/ 40601 h 201596"/>
                <a:gd name="connsiteX22" fmla="*/ 2922201 w 3286846"/>
                <a:gd name="connsiteY22" fmla="*/ 61382 h 201596"/>
                <a:gd name="connsiteX23" fmla="*/ 3286846 w 3286846"/>
                <a:gd name="connsiteY23" fmla="*/ 89662 h 201596"/>
                <a:gd name="connsiteX0" fmla="*/ 3185363 w 3286846"/>
                <a:gd name="connsiteY0" fmla="*/ 106530 h 201596"/>
                <a:gd name="connsiteX1" fmla="*/ 3038925 w 3286846"/>
                <a:gd name="connsiteY1" fmla="*/ 134430 h 201596"/>
                <a:gd name="connsiteX2" fmla="*/ 2924712 w 3286846"/>
                <a:gd name="connsiteY2" fmla="*/ 146750 h 201596"/>
                <a:gd name="connsiteX3" fmla="*/ 2729761 w 3286846"/>
                <a:gd name="connsiteY3" fmla="*/ 140700 h 201596"/>
                <a:gd name="connsiteX4" fmla="*/ 2615535 w 3286846"/>
                <a:gd name="connsiteY4" fmla="*/ 201596 h 201596"/>
                <a:gd name="connsiteX5" fmla="*/ 2454869 w 3286846"/>
                <a:gd name="connsiteY5" fmla="*/ 180625 h 201596"/>
                <a:gd name="connsiteX6" fmla="*/ 2284960 w 3286846"/>
                <a:gd name="connsiteY6" fmla="*/ 171866 h 201596"/>
                <a:gd name="connsiteX7" fmla="*/ 2045110 w 3286846"/>
                <a:gd name="connsiteY7" fmla="*/ 163594 h 201596"/>
                <a:gd name="connsiteX8" fmla="*/ 1778237 w 3286846"/>
                <a:gd name="connsiteY8" fmla="*/ 161862 h 201596"/>
                <a:gd name="connsiteX9" fmla="*/ 1432826 w 3286846"/>
                <a:gd name="connsiteY9" fmla="*/ 161579 h 201596"/>
                <a:gd name="connsiteX10" fmla="*/ 1221691 w 3286846"/>
                <a:gd name="connsiteY10" fmla="*/ 169466 h 201596"/>
                <a:gd name="connsiteX11" fmla="*/ 988756 w 3286846"/>
                <a:gd name="connsiteY11" fmla="*/ 163790 h 201596"/>
                <a:gd name="connsiteX12" fmla="*/ 740431 w 3286846"/>
                <a:gd name="connsiteY12" fmla="*/ 168396 h 201596"/>
                <a:gd name="connsiteX13" fmla="*/ 622845 w 3286846"/>
                <a:gd name="connsiteY13" fmla="*/ 140780 h 201596"/>
                <a:gd name="connsiteX14" fmla="*/ 436202 w 3286846"/>
                <a:gd name="connsiteY14" fmla="*/ 122977 h 201596"/>
                <a:gd name="connsiteX15" fmla="*/ 296606 w 3286846"/>
                <a:gd name="connsiteY15" fmla="*/ 99113 h 201596"/>
                <a:gd name="connsiteX16" fmla="*/ 124683 w 3286846"/>
                <a:gd name="connsiteY16" fmla="*/ 59268 h 201596"/>
                <a:gd name="connsiteX17" fmla="*/ 0 w 3286846"/>
                <a:gd name="connsiteY17" fmla="*/ 0 h 201596"/>
                <a:gd name="connsiteX18" fmla="*/ 252701 w 3286846"/>
                <a:gd name="connsiteY18" fmla="*/ 28281 h 201596"/>
                <a:gd name="connsiteX19" fmla="*/ 1120717 w 3286846"/>
                <a:gd name="connsiteY19" fmla="*/ 38672 h 201596"/>
                <a:gd name="connsiteX20" fmla="*/ 1839618 w 3286846"/>
                <a:gd name="connsiteY20" fmla="*/ 50990 h 201596"/>
                <a:gd name="connsiteX21" fmla="*/ 2406297 w 3286846"/>
                <a:gd name="connsiteY21" fmla="*/ 40601 h 201596"/>
                <a:gd name="connsiteX22" fmla="*/ 2922201 w 3286846"/>
                <a:gd name="connsiteY22" fmla="*/ 61382 h 201596"/>
                <a:gd name="connsiteX23" fmla="*/ 3286846 w 3286846"/>
                <a:gd name="connsiteY23" fmla="*/ 89662 h 201596"/>
                <a:gd name="connsiteX0" fmla="*/ 3185363 w 3286846"/>
                <a:gd name="connsiteY0" fmla="*/ 106530 h 201596"/>
                <a:gd name="connsiteX1" fmla="*/ 3038925 w 3286846"/>
                <a:gd name="connsiteY1" fmla="*/ 134430 h 201596"/>
                <a:gd name="connsiteX2" fmla="*/ 2877578 w 3286846"/>
                <a:gd name="connsiteY2" fmla="*/ 137324 h 201596"/>
                <a:gd name="connsiteX3" fmla="*/ 2729761 w 3286846"/>
                <a:gd name="connsiteY3" fmla="*/ 140700 h 201596"/>
                <a:gd name="connsiteX4" fmla="*/ 2615535 w 3286846"/>
                <a:gd name="connsiteY4" fmla="*/ 201596 h 201596"/>
                <a:gd name="connsiteX5" fmla="*/ 2454869 w 3286846"/>
                <a:gd name="connsiteY5" fmla="*/ 180625 h 201596"/>
                <a:gd name="connsiteX6" fmla="*/ 2284960 w 3286846"/>
                <a:gd name="connsiteY6" fmla="*/ 171866 h 201596"/>
                <a:gd name="connsiteX7" fmla="*/ 2045110 w 3286846"/>
                <a:gd name="connsiteY7" fmla="*/ 163594 h 201596"/>
                <a:gd name="connsiteX8" fmla="*/ 1778237 w 3286846"/>
                <a:gd name="connsiteY8" fmla="*/ 161862 h 201596"/>
                <a:gd name="connsiteX9" fmla="*/ 1432826 w 3286846"/>
                <a:gd name="connsiteY9" fmla="*/ 161579 h 201596"/>
                <a:gd name="connsiteX10" fmla="*/ 1221691 w 3286846"/>
                <a:gd name="connsiteY10" fmla="*/ 169466 h 201596"/>
                <a:gd name="connsiteX11" fmla="*/ 988756 w 3286846"/>
                <a:gd name="connsiteY11" fmla="*/ 163790 h 201596"/>
                <a:gd name="connsiteX12" fmla="*/ 740431 w 3286846"/>
                <a:gd name="connsiteY12" fmla="*/ 168396 h 201596"/>
                <a:gd name="connsiteX13" fmla="*/ 622845 w 3286846"/>
                <a:gd name="connsiteY13" fmla="*/ 140780 h 201596"/>
                <a:gd name="connsiteX14" fmla="*/ 436202 w 3286846"/>
                <a:gd name="connsiteY14" fmla="*/ 122977 h 201596"/>
                <a:gd name="connsiteX15" fmla="*/ 296606 w 3286846"/>
                <a:gd name="connsiteY15" fmla="*/ 99113 h 201596"/>
                <a:gd name="connsiteX16" fmla="*/ 124683 w 3286846"/>
                <a:gd name="connsiteY16" fmla="*/ 59268 h 201596"/>
                <a:gd name="connsiteX17" fmla="*/ 0 w 3286846"/>
                <a:gd name="connsiteY17" fmla="*/ 0 h 201596"/>
                <a:gd name="connsiteX18" fmla="*/ 252701 w 3286846"/>
                <a:gd name="connsiteY18" fmla="*/ 28281 h 201596"/>
                <a:gd name="connsiteX19" fmla="*/ 1120717 w 3286846"/>
                <a:gd name="connsiteY19" fmla="*/ 38672 h 201596"/>
                <a:gd name="connsiteX20" fmla="*/ 1839618 w 3286846"/>
                <a:gd name="connsiteY20" fmla="*/ 50990 h 201596"/>
                <a:gd name="connsiteX21" fmla="*/ 2406297 w 3286846"/>
                <a:gd name="connsiteY21" fmla="*/ 40601 h 201596"/>
                <a:gd name="connsiteX22" fmla="*/ 2922201 w 3286846"/>
                <a:gd name="connsiteY22" fmla="*/ 61382 h 201596"/>
                <a:gd name="connsiteX23" fmla="*/ 3286846 w 3286846"/>
                <a:gd name="connsiteY23" fmla="*/ 89662 h 201596"/>
                <a:gd name="connsiteX0" fmla="*/ 3185363 w 3286846"/>
                <a:gd name="connsiteY0" fmla="*/ 106530 h 201596"/>
                <a:gd name="connsiteX1" fmla="*/ 3001218 w 3286846"/>
                <a:gd name="connsiteY1" fmla="*/ 125003 h 201596"/>
                <a:gd name="connsiteX2" fmla="*/ 2877578 w 3286846"/>
                <a:gd name="connsiteY2" fmla="*/ 137324 h 201596"/>
                <a:gd name="connsiteX3" fmla="*/ 2729761 w 3286846"/>
                <a:gd name="connsiteY3" fmla="*/ 140700 h 201596"/>
                <a:gd name="connsiteX4" fmla="*/ 2615535 w 3286846"/>
                <a:gd name="connsiteY4" fmla="*/ 201596 h 201596"/>
                <a:gd name="connsiteX5" fmla="*/ 2454869 w 3286846"/>
                <a:gd name="connsiteY5" fmla="*/ 180625 h 201596"/>
                <a:gd name="connsiteX6" fmla="*/ 2284960 w 3286846"/>
                <a:gd name="connsiteY6" fmla="*/ 171866 h 201596"/>
                <a:gd name="connsiteX7" fmla="*/ 2045110 w 3286846"/>
                <a:gd name="connsiteY7" fmla="*/ 163594 h 201596"/>
                <a:gd name="connsiteX8" fmla="*/ 1778237 w 3286846"/>
                <a:gd name="connsiteY8" fmla="*/ 161862 h 201596"/>
                <a:gd name="connsiteX9" fmla="*/ 1432826 w 3286846"/>
                <a:gd name="connsiteY9" fmla="*/ 161579 h 201596"/>
                <a:gd name="connsiteX10" fmla="*/ 1221691 w 3286846"/>
                <a:gd name="connsiteY10" fmla="*/ 169466 h 201596"/>
                <a:gd name="connsiteX11" fmla="*/ 988756 w 3286846"/>
                <a:gd name="connsiteY11" fmla="*/ 163790 h 201596"/>
                <a:gd name="connsiteX12" fmla="*/ 740431 w 3286846"/>
                <a:gd name="connsiteY12" fmla="*/ 168396 h 201596"/>
                <a:gd name="connsiteX13" fmla="*/ 622845 w 3286846"/>
                <a:gd name="connsiteY13" fmla="*/ 140780 h 201596"/>
                <a:gd name="connsiteX14" fmla="*/ 436202 w 3286846"/>
                <a:gd name="connsiteY14" fmla="*/ 122977 h 201596"/>
                <a:gd name="connsiteX15" fmla="*/ 296606 w 3286846"/>
                <a:gd name="connsiteY15" fmla="*/ 99113 h 201596"/>
                <a:gd name="connsiteX16" fmla="*/ 124683 w 3286846"/>
                <a:gd name="connsiteY16" fmla="*/ 59268 h 201596"/>
                <a:gd name="connsiteX17" fmla="*/ 0 w 3286846"/>
                <a:gd name="connsiteY17" fmla="*/ 0 h 201596"/>
                <a:gd name="connsiteX18" fmla="*/ 252701 w 3286846"/>
                <a:gd name="connsiteY18" fmla="*/ 28281 h 201596"/>
                <a:gd name="connsiteX19" fmla="*/ 1120717 w 3286846"/>
                <a:gd name="connsiteY19" fmla="*/ 38672 h 201596"/>
                <a:gd name="connsiteX20" fmla="*/ 1839618 w 3286846"/>
                <a:gd name="connsiteY20" fmla="*/ 50990 h 201596"/>
                <a:gd name="connsiteX21" fmla="*/ 2406297 w 3286846"/>
                <a:gd name="connsiteY21" fmla="*/ 40601 h 201596"/>
                <a:gd name="connsiteX22" fmla="*/ 2922201 w 3286846"/>
                <a:gd name="connsiteY22" fmla="*/ 61382 h 201596"/>
                <a:gd name="connsiteX23" fmla="*/ 3286846 w 3286846"/>
                <a:gd name="connsiteY23" fmla="*/ 89662 h 201596"/>
                <a:gd name="connsiteX0" fmla="*/ 3128802 w 3286846"/>
                <a:gd name="connsiteY0" fmla="*/ 106530 h 201596"/>
                <a:gd name="connsiteX1" fmla="*/ 3001218 w 3286846"/>
                <a:gd name="connsiteY1" fmla="*/ 125003 h 201596"/>
                <a:gd name="connsiteX2" fmla="*/ 2877578 w 3286846"/>
                <a:gd name="connsiteY2" fmla="*/ 137324 h 201596"/>
                <a:gd name="connsiteX3" fmla="*/ 2729761 w 3286846"/>
                <a:gd name="connsiteY3" fmla="*/ 140700 h 201596"/>
                <a:gd name="connsiteX4" fmla="*/ 2615535 w 3286846"/>
                <a:gd name="connsiteY4" fmla="*/ 201596 h 201596"/>
                <a:gd name="connsiteX5" fmla="*/ 2454869 w 3286846"/>
                <a:gd name="connsiteY5" fmla="*/ 180625 h 201596"/>
                <a:gd name="connsiteX6" fmla="*/ 2284960 w 3286846"/>
                <a:gd name="connsiteY6" fmla="*/ 171866 h 201596"/>
                <a:gd name="connsiteX7" fmla="*/ 2045110 w 3286846"/>
                <a:gd name="connsiteY7" fmla="*/ 163594 h 201596"/>
                <a:gd name="connsiteX8" fmla="*/ 1778237 w 3286846"/>
                <a:gd name="connsiteY8" fmla="*/ 161862 h 201596"/>
                <a:gd name="connsiteX9" fmla="*/ 1432826 w 3286846"/>
                <a:gd name="connsiteY9" fmla="*/ 161579 h 201596"/>
                <a:gd name="connsiteX10" fmla="*/ 1221691 w 3286846"/>
                <a:gd name="connsiteY10" fmla="*/ 169466 h 201596"/>
                <a:gd name="connsiteX11" fmla="*/ 988756 w 3286846"/>
                <a:gd name="connsiteY11" fmla="*/ 163790 h 201596"/>
                <a:gd name="connsiteX12" fmla="*/ 740431 w 3286846"/>
                <a:gd name="connsiteY12" fmla="*/ 168396 h 201596"/>
                <a:gd name="connsiteX13" fmla="*/ 622845 w 3286846"/>
                <a:gd name="connsiteY13" fmla="*/ 140780 h 201596"/>
                <a:gd name="connsiteX14" fmla="*/ 436202 w 3286846"/>
                <a:gd name="connsiteY14" fmla="*/ 122977 h 201596"/>
                <a:gd name="connsiteX15" fmla="*/ 296606 w 3286846"/>
                <a:gd name="connsiteY15" fmla="*/ 99113 h 201596"/>
                <a:gd name="connsiteX16" fmla="*/ 124683 w 3286846"/>
                <a:gd name="connsiteY16" fmla="*/ 59268 h 201596"/>
                <a:gd name="connsiteX17" fmla="*/ 0 w 3286846"/>
                <a:gd name="connsiteY17" fmla="*/ 0 h 201596"/>
                <a:gd name="connsiteX18" fmla="*/ 252701 w 3286846"/>
                <a:gd name="connsiteY18" fmla="*/ 28281 h 201596"/>
                <a:gd name="connsiteX19" fmla="*/ 1120717 w 3286846"/>
                <a:gd name="connsiteY19" fmla="*/ 38672 h 201596"/>
                <a:gd name="connsiteX20" fmla="*/ 1839618 w 3286846"/>
                <a:gd name="connsiteY20" fmla="*/ 50990 h 201596"/>
                <a:gd name="connsiteX21" fmla="*/ 2406297 w 3286846"/>
                <a:gd name="connsiteY21" fmla="*/ 40601 h 201596"/>
                <a:gd name="connsiteX22" fmla="*/ 2922201 w 3286846"/>
                <a:gd name="connsiteY22" fmla="*/ 61382 h 201596"/>
                <a:gd name="connsiteX23" fmla="*/ 3286846 w 3286846"/>
                <a:gd name="connsiteY23" fmla="*/ 89662 h 201596"/>
                <a:gd name="connsiteX0" fmla="*/ 3128802 w 3286846"/>
                <a:gd name="connsiteY0" fmla="*/ 106530 h 180625"/>
                <a:gd name="connsiteX1" fmla="*/ 3001218 w 3286846"/>
                <a:gd name="connsiteY1" fmla="*/ 125003 h 180625"/>
                <a:gd name="connsiteX2" fmla="*/ 2877578 w 3286846"/>
                <a:gd name="connsiteY2" fmla="*/ 137324 h 180625"/>
                <a:gd name="connsiteX3" fmla="*/ 2729761 w 3286846"/>
                <a:gd name="connsiteY3" fmla="*/ 140700 h 180625"/>
                <a:gd name="connsiteX4" fmla="*/ 2549547 w 3286846"/>
                <a:gd name="connsiteY4" fmla="*/ 163888 h 180625"/>
                <a:gd name="connsiteX5" fmla="*/ 2454869 w 3286846"/>
                <a:gd name="connsiteY5" fmla="*/ 180625 h 180625"/>
                <a:gd name="connsiteX6" fmla="*/ 2284960 w 3286846"/>
                <a:gd name="connsiteY6" fmla="*/ 171866 h 180625"/>
                <a:gd name="connsiteX7" fmla="*/ 2045110 w 3286846"/>
                <a:gd name="connsiteY7" fmla="*/ 163594 h 180625"/>
                <a:gd name="connsiteX8" fmla="*/ 1778237 w 3286846"/>
                <a:gd name="connsiteY8" fmla="*/ 161862 h 180625"/>
                <a:gd name="connsiteX9" fmla="*/ 1432826 w 3286846"/>
                <a:gd name="connsiteY9" fmla="*/ 161579 h 180625"/>
                <a:gd name="connsiteX10" fmla="*/ 1221691 w 3286846"/>
                <a:gd name="connsiteY10" fmla="*/ 169466 h 180625"/>
                <a:gd name="connsiteX11" fmla="*/ 988756 w 3286846"/>
                <a:gd name="connsiteY11" fmla="*/ 163790 h 180625"/>
                <a:gd name="connsiteX12" fmla="*/ 740431 w 3286846"/>
                <a:gd name="connsiteY12" fmla="*/ 168396 h 180625"/>
                <a:gd name="connsiteX13" fmla="*/ 622845 w 3286846"/>
                <a:gd name="connsiteY13" fmla="*/ 140780 h 180625"/>
                <a:gd name="connsiteX14" fmla="*/ 436202 w 3286846"/>
                <a:gd name="connsiteY14" fmla="*/ 122977 h 180625"/>
                <a:gd name="connsiteX15" fmla="*/ 296606 w 3286846"/>
                <a:gd name="connsiteY15" fmla="*/ 99113 h 180625"/>
                <a:gd name="connsiteX16" fmla="*/ 124683 w 3286846"/>
                <a:gd name="connsiteY16" fmla="*/ 59268 h 180625"/>
                <a:gd name="connsiteX17" fmla="*/ 0 w 3286846"/>
                <a:gd name="connsiteY17" fmla="*/ 0 h 180625"/>
                <a:gd name="connsiteX18" fmla="*/ 252701 w 3286846"/>
                <a:gd name="connsiteY18" fmla="*/ 28281 h 180625"/>
                <a:gd name="connsiteX19" fmla="*/ 1120717 w 3286846"/>
                <a:gd name="connsiteY19" fmla="*/ 38672 h 180625"/>
                <a:gd name="connsiteX20" fmla="*/ 1839618 w 3286846"/>
                <a:gd name="connsiteY20" fmla="*/ 50990 h 180625"/>
                <a:gd name="connsiteX21" fmla="*/ 2406297 w 3286846"/>
                <a:gd name="connsiteY21" fmla="*/ 40601 h 180625"/>
                <a:gd name="connsiteX22" fmla="*/ 2922201 w 3286846"/>
                <a:gd name="connsiteY22" fmla="*/ 61382 h 180625"/>
                <a:gd name="connsiteX23" fmla="*/ 3286846 w 3286846"/>
                <a:gd name="connsiteY23" fmla="*/ 89662 h 180625"/>
                <a:gd name="connsiteX0" fmla="*/ 3128802 w 3286846"/>
                <a:gd name="connsiteY0" fmla="*/ 106530 h 171866"/>
                <a:gd name="connsiteX1" fmla="*/ 3001218 w 3286846"/>
                <a:gd name="connsiteY1" fmla="*/ 125003 h 171866"/>
                <a:gd name="connsiteX2" fmla="*/ 2877578 w 3286846"/>
                <a:gd name="connsiteY2" fmla="*/ 137324 h 171866"/>
                <a:gd name="connsiteX3" fmla="*/ 2729761 w 3286846"/>
                <a:gd name="connsiteY3" fmla="*/ 140700 h 171866"/>
                <a:gd name="connsiteX4" fmla="*/ 2549547 w 3286846"/>
                <a:gd name="connsiteY4" fmla="*/ 163888 h 171866"/>
                <a:gd name="connsiteX5" fmla="*/ 2398308 w 3286846"/>
                <a:gd name="connsiteY5" fmla="*/ 161771 h 171866"/>
                <a:gd name="connsiteX6" fmla="*/ 2284960 w 3286846"/>
                <a:gd name="connsiteY6" fmla="*/ 171866 h 171866"/>
                <a:gd name="connsiteX7" fmla="*/ 2045110 w 3286846"/>
                <a:gd name="connsiteY7" fmla="*/ 163594 h 171866"/>
                <a:gd name="connsiteX8" fmla="*/ 1778237 w 3286846"/>
                <a:gd name="connsiteY8" fmla="*/ 161862 h 171866"/>
                <a:gd name="connsiteX9" fmla="*/ 1432826 w 3286846"/>
                <a:gd name="connsiteY9" fmla="*/ 161579 h 171866"/>
                <a:gd name="connsiteX10" fmla="*/ 1221691 w 3286846"/>
                <a:gd name="connsiteY10" fmla="*/ 169466 h 171866"/>
                <a:gd name="connsiteX11" fmla="*/ 988756 w 3286846"/>
                <a:gd name="connsiteY11" fmla="*/ 163790 h 171866"/>
                <a:gd name="connsiteX12" fmla="*/ 740431 w 3286846"/>
                <a:gd name="connsiteY12" fmla="*/ 168396 h 171866"/>
                <a:gd name="connsiteX13" fmla="*/ 622845 w 3286846"/>
                <a:gd name="connsiteY13" fmla="*/ 140780 h 171866"/>
                <a:gd name="connsiteX14" fmla="*/ 436202 w 3286846"/>
                <a:gd name="connsiteY14" fmla="*/ 122977 h 171866"/>
                <a:gd name="connsiteX15" fmla="*/ 296606 w 3286846"/>
                <a:gd name="connsiteY15" fmla="*/ 99113 h 171866"/>
                <a:gd name="connsiteX16" fmla="*/ 124683 w 3286846"/>
                <a:gd name="connsiteY16" fmla="*/ 59268 h 171866"/>
                <a:gd name="connsiteX17" fmla="*/ 0 w 3286846"/>
                <a:gd name="connsiteY17" fmla="*/ 0 h 171866"/>
                <a:gd name="connsiteX18" fmla="*/ 252701 w 3286846"/>
                <a:gd name="connsiteY18" fmla="*/ 28281 h 171866"/>
                <a:gd name="connsiteX19" fmla="*/ 1120717 w 3286846"/>
                <a:gd name="connsiteY19" fmla="*/ 38672 h 171866"/>
                <a:gd name="connsiteX20" fmla="*/ 1839618 w 3286846"/>
                <a:gd name="connsiteY20" fmla="*/ 50990 h 171866"/>
                <a:gd name="connsiteX21" fmla="*/ 2406297 w 3286846"/>
                <a:gd name="connsiteY21" fmla="*/ 40601 h 171866"/>
                <a:gd name="connsiteX22" fmla="*/ 2922201 w 3286846"/>
                <a:gd name="connsiteY22" fmla="*/ 61382 h 171866"/>
                <a:gd name="connsiteX23" fmla="*/ 3286846 w 3286846"/>
                <a:gd name="connsiteY23" fmla="*/ 89662 h 171866"/>
                <a:gd name="connsiteX0" fmla="*/ 3128802 w 3286846"/>
                <a:gd name="connsiteY0" fmla="*/ 106530 h 171866"/>
                <a:gd name="connsiteX1" fmla="*/ 3001218 w 3286846"/>
                <a:gd name="connsiteY1" fmla="*/ 125003 h 171866"/>
                <a:gd name="connsiteX2" fmla="*/ 2877578 w 3286846"/>
                <a:gd name="connsiteY2" fmla="*/ 137324 h 171866"/>
                <a:gd name="connsiteX3" fmla="*/ 2729761 w 3286846"/>
                <a:gd name="connsiteY3" fmla="*/ 140700 h 171866"/>
                <a:gd name="connsiteX4" fmla="*/ 2549547 w 3286846"/>
                <a:gd name="connsiteY4" fmla="*/ 163888 h 171866"/>
                <a:gd name="connsiteX5" fmla="*/ 2398308 w 3286846"/>
                <a:gd name="connsiteY5" fmla="*/ 161771 h 171866"/>
                <a:gd name="connsiteX6" fmla="*/ 2284960 w 3286846"/>
                <a:gd name="connsiteY6" fmla="*/ 171866 h 171866"/>
                <a:gd name="connsiteX7" fmla="*/ 2045110 w 3286846"/>
                <a:gd name="connsiteY7" fmla="*/ 163594 h 171866"/>
                <a:gd name="connsiteX8" fmla="*/ 1731103 w 3286846"/>
                <a:gd name="connsiteY8" fmla="*/ 161862 h 171866"/>
                <a:gd name="connsiteX9" fmla="*/ 1432826 w 3286846"/>
                <a:gd name="connsiteY9" fmla="*/ 161579 h 171866"/>
                <a:gd name="connsiteX10" fmla="*/ 1221691 w 3286846"/>
                <a:gd name="connsiteY10" fmla="*/ 169466 h 171866"/>
                <a:gd name="connsiteX11" fmla="*/ 988756 w 3286846"/>
                <a:gd name="connsiteY11" fmla="*/ 163790 h 171866"/>
                <a:gd name="connsiteX12" fmla="*/ 740431 w 3286846"/>
                <a:gd name="connsiteY12" fmla="*/ 168396 h 171866"/>
                <a:gd name="connsiteX13" fmla="*/ 622845 w 3286846"/>
                <a:gd name="connsiteY13" fmla="*/ 140780 h 171866"/>
                <a:gd name="connsiteX14" fmla="*/ 436202 w 3286846"/>
                <a:gd name="connsiteY14" fmla="*/ 122977 h 171866"/>
                <a:gd name="connsiteX15" fmla="*/ 296606 w 3286846"/>
                <a:gd name="connsiteY15" fmla="*/ 99113 h 171866"/>
                <a:gd name="connsiteX16" fmla="*/ 124683 w 3286846"/>
                <a:gd name="connsiteY16" fmla="*/ 59268 h 171866"/>
                <a:gd name="connsiteX17" fmla="*/ 0 w 3286846"/>
                <a:gd name="connsiteY17" fmla="*/ 0 h 171866"/>
                <a:gd name="connsiteX18" fmla="*/ 252701 w 3286846"/>
                <a:gd name="connsiteY18" fmla="*/ 28281 h 171866"/>
                <a:gd name="connsiteX19" fmla="*/ 1120717 w 3286846"/>
                <a:gd name="connsiteY19" fmla="*/ 38672 h 171866"/>
                <a:gd name="connsiteX20" fmla="*/ 1839618 w 3286846"/>
                <a:gd name="connsiteY20" fmla="*/ 50990 h 171866"/>
                <a:gd name="connsiteX21" fmla="*/ 2406297 w 3286846"/>
                <a:gd name="connsiteY21" fmla="*/ 40601 h 171866"/>
                <a:gd name="connsiteX22" fmla="*/ 2922201 w 3286846"/>
                <a:gd name="connsiteY22" fmla="*/ 61382 h 171866"/>
                <a:gd name="connsiteX23" fmla="*/ 3286846 w 3286846"/>
                <a:gd name="connsiteY23" fmla="*/ 89662 h 171866"/>
                <a:gd name="connsiteX0" fmla="*/ 3152615 w 3310659"/>
                <a:gd name="connsiteY0" fmla="*/ 123199 h 188535"/>
                <a:gd name="connsiteX1" fmla="*/ 3025031 w 3310659"/>
                <a:gd name="connsiteY1" fmla="*/ 141672 h 188535"/>
                <a:gd name="connsiteX2" fmla="*/ 2901391 w 3310659"/>
                <a:gd name="connsiteY2" fmla="*/ 153993 h 188535"/>
                <a:gd name="connsiteX3" fmla="*/ 2753574 w 3310659"/>
                <a:gd name="connsiteY3" fmla="*/ 157369 h 188535"/>
                <a:gd name="connsiteX4" fmla="*/ 2573360 w 3310659"/>
                <a:gd name="connsiteY4" fmla="*/ 180557 h 188535"/>
                <a:gd name="connsiteX5" fmla="*/ 2422121 w 3310659"/>
                <a:gd name="connsiteY5" fmla="*/ 178440 h 188535"/>
                <a:gd name="connsiteX6" fmla="*/ 2308773 w 3310659"/>
                <a:gd name="connsiteY6" fmla="*/ 188535 h 188535"/>
                <a:gd name="connsiteX7" fmla="*/ 2068923 w 3310659"/>
                <a:gd name="connsiteY7" fmla="*/ 180263 h 188535"/>
                <a:gd name="connsiteX8" fmla="*/ 1754916 w 3310659"/>
                <a:gd name="connsiteY8" fmla="*/ 178531 h 188535"/>
                <a:gd name="connsiteX9" fmla="*/ 1456639 w 3310659"/>
                <a:gd name="connsiteY9" fmla="*/ 178248 h 188535"/>
                <a:gd name="connsiteX10" fmla="*/ 1245504 w 3310659"/>
                <a:gd name="connsiteY10" fmla="*/ 186135 h 188535"/>
                <a:gd name="connsiteX11" fmla="*/ 1012569 w 3310659"/>
                <a:gd name="connsiteY11" fmla="*/ 180459 h 188535"/>
                <a:gd name="connsiteX12" fmla="*/ 764244 w 3310659"/>
                <a:gd name="connsiteY12" fmla="*/ 185065 h 188535"/>
                <a:gd name="connsiteX13" fmla="*/ 646658 w 3310659"/>
                <a:gd name="connsiteY13" fmla="*/ 157449 h 188535"/>
                <a:gd name="connsiteX14" fmla="*/ 460015 w 3310659"/>
                <a:gd name="connsiteY14" fmla="*/ 139646 h 188535"/>
                <a:gd name="connsiteX15" fmla="*/ 320419 w 3310659"/>
                <a:gd name="connsiteY15" fmla="*/ 115782 h 188535"/>
                <a:gd name="connsiteX16" fmla="*/ 148496 w 3310659"/>
                <a:gd name="connsiteY16" fmla="*/ 75937 h 188535"/>
                <a:gd name="connsiteX17" fmla="*/ 0 w 3310659"/>
                <a:gd name="connsiteY17" fmla="*/ 0 h 188535"/>
                <a:gd name="connsiteX18" fmla="*/ 276514 w 3310659"/>
                <a:gd name="connsiteY18" fmla="*/ 44950 h 188535"/>
                <a:gd name="connsiteX19" fmla="*/ 1144530 w 3310659"/>
                <a:gd name="connsiteY19" fmla="*/ 55341 h 188535"/>
                <a:gd name="connsiteX20" fmla="*/ 1863431 w 3310659"/>
                <a:gd name="connsiteY20" fmla="*/ 67659 h 188535"/>
                <a:gd name="connsiteX21" fmla="*/ 2430110 w 3310659"/>
                <a:gd name="connsiteY21" fmla="*/ 57270 h 188535"/>
                <a:gd name="connsiteX22" fmla="*/ 2946014 w 3310659"/>
                <a:gd name="connsiteY22" fmla="*/ 78051 h 188535"/>
                <a:gd name="connsiteX23" fmla="*/ 3310659 w 3310659"/>
                <a:gd name="connsiteY23" fmla="*/ 106331 h 188535"/>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45504 w 3310659"/>
                <a:gd name="connsiteY10" fmla="*/ 188810 h 191210"/>
                <a:gd name="connsiteX11" fmla="*/ 1012569 w 3310659"/>
                <a:gd name="connsiteY11" fmla="*/ 183134 h 191210"/>
                <a:gd name="connsiteX12" fmla="*/ 764244 w 3310659"/>
                <a:gd name="connsiteY12" fmla="*/ 187740 h 191210"/>
                <a:gd name="connsiteX13" fmla="*/ 646658 w 3310659"/>
                <a:gd name="connsiteY13" fmla="*/ 160124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44530 w 3310659"/>
                <a:gd name="connsiteY19" fmla="*/ 58016 h 191210"/>
                <a:gd name="connsiteX20" fmla="*/ 1863431 w 3310659"/>
                <a:gd name="connsiteY20" fmla="*/ 70334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45504 w 3310659"/>
                <a:gd name="connsiteY10" fmla="*/ 188810 h 191210"/>
                <a:gd name="connsiteX11" fmla="*/ 1012569 w 3310659"/>
                <a:gd name="connsiteY11" fmla="*/ 183134 h 191210"/>
                <a:gd name="connsiteX12" fmla="*/ 764244 w 3310659"/>
                <a:gd name="connsiteY12" fmla="*/ 187740 h 191210"/>
                <a:gd name="connsiteX13" fmla="*/ 646658 w 3310659"/>
                <a:gd name="connsiteY13" fmla="*/ 160124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63431 w 3310659"/>
                <a:gd name="connsiteY20" fmla="*/ 70334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45504 w 3310659"/>
                <a:gd name="connsiteY10" fmla="*/ 188810 h 191210"/>
                <a:gd name="connsiteX11" fmla="*/ 1012569 w 3310659"/>
                <a:gd name="connsiteY11" fmla="*/ 183134 h 191210"/>
                <a:gd name="connsiteX12" fmla="*/ 764244 w 3310659"/>
                <a:gd name="connsiteY12" fmla="*/ 187740 h 191210"/>
                <a:gd name="connsiteX13" fmla="*/ 646658 w 3310659"/>
                <a:gd name="connsiteY13" fmla="*/ 160124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45504 w 3310659"/>
                <a:gd name="connsiteY10" fmla="*/ 188810 h 191210"/>
                <a:gd name="connsiteX11" fmla="*/ 1060194 w 3310659"/>
                <a:gd name="connsiteY11" fmla="*/ 133128 h 191210"/>
                <a:gd name="connsiteX12" fmla="*/ 764244 w 3310659"/>
                <a:gd name="connsiteY12" fmla="*/ 187740 h 191210"/>
                <a:gd name="connsiteX13" fmla="*/ 646658 w 3310659"/>
                <a:gd name="connsiteY13" fmla="*/ 160124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45504 w 3310659"/>
                <a:gd name="connsiteY10" fmla="*/ 188810 h 191210"/>
                <a:gd name="connsiteX11" fmla="*/ 1057813 w 3310659"/>
                <a:gd name="connsiteY11" fmla="*/ 147415 h 191210"/>
                <a:gd name="connsiteX12" fmla="*/ 764244 w 3310659"/>
                <a:gd name="connsiteY12" fmla="*/ 187740 h 191210"/>
                <a:gd name="connsiteX13" fmla="*/ 646658 w 3310659"/>
                <a:gd name="connsiteY13" fmla="*/ 160124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57813 w 3310659"/>
                <a:gd name="connsiteY11" fmla="*/ 147415 h 191210"/>
                <a:gd name="connsiteX12" fmla="*/ 764244 w 3310659"/>
                <a:gd name="connsiteY12" fmla="*/ 187740 h 191210"/>
                <a:gd name="connsiteX13" fmla="*/ 646658 w 3310659"/>
                <a:gd name="connsiteY13" fmla="*/ 160124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72100 w 3310659"/>
                <a:gd name="connsiteY11" fmla="*/ 161702 h 191210"/>
                <a:gd name="connsiteX12" fmla="*/ 764244 w 3310659"/>
                <a:gd name="connsiteY12" fmla="*/ 187740 h 191210"/>
                <a:gd name="connsiteX13" fmla="*/ 646658 w 3310659"/>
                <a:gd name="connsiteY13" fmla="*/ 160124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72100 w 3310659"/>
                <a:gd name="connsiteY11" fmla="*/ 161702 h 191210"/>
                <a:gd name="connsiteX12" fmla="*/ 795200 w 3310659"/>
                <a:gd name="connsiteY12" fmla="*/ 147259 h 191210"/>
                <a:gd name="connsiteX13" fmla="*/ 646658 w 3310659"/>
                <a:gd name="connsiteY13" fmla="*/ 160124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72100 w 3310659"/>
                <a:gd name="connsiteY11" fmla="*/ 161702 h 191210"/>
                <a:gd name="connsiteX12" fmla="*/ 797581 w 3310659"/>
                <a:gd name="connsiteY12" fmla="*/ 163928 h 191210"/>
                <a:gd name="connsiteX13" fmla="*/ 646658 w 3310659"/>
                <a:gd name="connsiteY13" fmla="*/ 160124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72100 w 3310659"/>
                <a:gd name="connsiteY11" fmla="*/ 161702 h 191210"/>
                <a:gd name="connsiteX12" fmla="*/ 797581 w 3310659"/>
                <a:gd name="connsiteY12" fmla="*/ 163928 h 191210"/>
                <a:gd name="connsiteX13" fmla="*/ 646658 w 3310659"/>
                <a:gd name="connsiteY13" fmla="*/ 119643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72100 w 3310659"/>
                <a:gd name="connsiteY11" fmla="*/ 161702 h 191210"/>
                <a:gd name="connsiteX12" fmla="*/ 797581 w 3310659"/>
                <a:gd name="connsiteY12" fmla="*/ 163928 h 191210"/>
                <a:gd name="connsiteX13" fmla="*/ 660946 w 3310659"/>
                <a:gd name="connsiteY13" fmla="*/ 129168 h 191210"/>
                <a:gd name="connsiteX14" fmla="*/ 460015 w 3310659"/>
                <a:gd name="connsiteY14" fmla="*/ 142321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72100 w 3310659"/>
                <a:gd name="connsiteY11" fmla="*/ 161702 h 191210"/>
                <a:gd name="connsiteX12" fmla="*/ 797581 w 3310659"/>
                <a:gd name="connsiteY12" fmla="*/ 163928 h 191210"/>
                <a:gd name="connsiteX13" fmla="*/ 660946 w 3310659"/>
                <a:gd name="connsiteY13" fmla="*/ 129168 h 191210"/>
                <a:gd name="connsiteX14" fmla="*/ 462397 w 3310659"/>
                <a:gd name="connsiteY14" fmla="*/ 101840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72100 w 3310659"/>
                <a:gd name="connsiteY11" fmla="*/ 161702 h 191210"/>
                <a:gd name="connsiteX12" fmla="*/ 797581 w 3310659"/>
                <a:gd name="connsiteY12" fmla="*/ 163928 h 191210"/>
                <a:gd name="connsiteX13" fmla="*/ 660946 w 3310659"/>
                <a:gd name="connsiteY13" fmla="*/ 129168 h 191210"/>
                <a:gd name="connsiteX14" fmla="*/ 476684 w 3310659"/>
                <a:gd name="connsiteY14" fmla="*/ 116128 h 191210"/>
                <a:gd name="connsiteX15" fmla="*/ 320419 w 3310659"/>
                <a:gd name="connsiteY15" fmla="*/ 118457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72100 w 3310659"/>
                <a:gd name="connsiteY11" fmla="*/ 161702 h 191210"/>
                <a:gd name="connsiteX12" fmla="*/ 797581 w 3310659"/>
                <a:gd name="connsiteY12" fmla="*/ 163928 h 191210"/>
                <a:gd name="connsiteX13" fmla="*/ 660946 w 3310659"/>
                <a:gd name="connsiteY13" fmla="*/ 129168 h 191210"/>
                <a:gd name="connsiteX14" fmla="*/ 476684 w 3310659"/>
                <a:gd name="connsiteY14" fmla="*/ 116128 h 191210"/>
                <a:gd name="connsiteX15" fmla="*/ 298988 w 3310659"/>
                <a:gd name="connsiteY15" fmla="*/ 89882 h 191210"/>
                <a:gd name="connsiteX16" fmla="*/ 148496 w 3310659"/>
                <a:gd name="connsiteY16" fmla="*/ 78612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10659"/>
                <a:gd name="connsiteY0" fmla="*/ 125874 h 191210"/>
                <a:gd name="connsiteX1" fmla="*/ 3025031 w 3310659"/>
                <a:gd name="connsiteY1" fmla="*/ 144347 h 191210"/>
                <a:gd name="connsiteX2" fmla="*/ 2901391 w 3310659"/>
                <a:gd name="connsiteY2" fmla="*/ 156668 h 191210"/>
                <a:gd name="connsiteX3" fmla="*/ 2753574 w 3310659"/>
                <a:gd name="connsiteY3" fmla="*/ 160044 h 191210"/>
                <a:gd name="connsiteX4" fmla="*/ 2573360 w 3310659"/>
                <a:gd name="connsiteY4" fmla="*/ 183232 h 191210"/>
                <a:gd name="connsiteX5" fmla="*/ 2422121 w 3310659"/>
                <a:gd name="connsiteY5" fmla="*/ 181115 h 191210"/>
                <a:gd name="connsiteX6" fmla="*/ 2308773 w 3310659"/>
                <a:gd name="connsiteY6" fmla="*/ 191210 h 191210"/>
                <a:gd name="connsiteX7" fmla="*/ 2068923 w 3310659"/>
                <a:gd name="connsiteY7" fmla="*/ 182938 h 191210"/>
                <a:gd name="connsiteX8" fmla="*/ 1754916 w 3310659"/>
                <a:gd name="connsiteY8" fmla="*/ 181206 h 191210"/>
                <a:gd name="connsiteX9" fmla="*/ 1456639 w 3310659"/>
                <a:gd name="connsiteY9" fmla="*/ 180923 h 191210"/>
                <a:gd name="connsiteX10" fmla="*/ 1281223 w 3310659"/>
                <a:gd name="connsiteY10" fmla="*/ 150710 h 191210"/>
                <a:gd name="connsiteX11" fmla="*/ 1072100 w 3310659"/>
                <a:gd name="connsiteY11" fmla="*/ 161702 h 191210"/>
                <a:gd name="connsiteX12" fmla="*/ 797581 w 3310659"/>
                <a:gd name="connsiteY12" fmla="*/ 163928 h 191210"/>
                <a:gd name="connsiteX13" fmla="*/ 660946 w 3310659"/>
                <a:gd name="connsiteY13" fmla="*/ 129168 h 191210"/>
                <a:gd name="connsiteX14" fmla="*/ 476684 w 3310659"/>
                <a:gd name="connsiteY14" fmla="*/ 116128 h 191210"/>
                <a:gd name="connsiteX15" fmla="*/ 298988 w 3310659"/>
                <a:gd name="connsiteY15" fmla="*/ 89882 h 191210"/>
                <a:gd name="connsiteX16" fmla="*/ 150878 w 3310659"/>
                <a:gd name="connsiteY16" fmla="*/ 45274 h 191210"/>
                <a:gd name="connsiteX17" fmla="*/ 0 w 3310659"/>
                <a:gd name="connsiteY17" fmla="*/ 2675 h 191210"/>
                <a:gd name="connsiteX18" fmla="*/ 238414 w 3310659"/>
                <a:gd name="connsiteY18" fmla="*/ 0 h 191210"/>
                <a:gd name="connsiteX19" fmla="*/ 1132624 w 3310659"/>
                <a:gd name="connsiteY19" fmla="*/ 27060 h 191210"/>
                <a:gd name="connsiteX20" fmla="*/ 1877719 w 3310659"/>
                <a:gd name="connsiteY20" fmla="*/ 60809 h 191210"/>
                <a:gd name="connsiteX21" fmla="*/ 2430110 w 3310659"/>
                <a:gd name="connsiteY21" fmla="*/ 59945 h 191210"/>
                <a:gd name="connsiteX22" fmla="*/ 2946014 w 3310659"/>
                <a:gd name="connsiteY22" fmla="*/ 80726 h 191210"/>
                <a:gd name="connsiteX23" fmla="*/ 3310659 w 3310659"/>
                <a:gd name="connsiteY23" fmla="*/ 109006 h 191210"/>
                <a:gd name="connsiteX0" fmla="*/ 3152615 w 3301134"/>
                <a:gd name="connsiteY0" fmla="*/ 125874 h 191210"/>
                <a:gd name="connsiteX1" fmla="*/ 3025031 w 3301134"/>
                <a:gd name="connsiteY1" fmla="*/ 144347 h 191210"/>
                <a:gd name="connsiteX2" fmla="*/ 2901391 w 3301134"/>
                <a:gd name="connsiteY2" fmla="*/ 156668 h 191210"/>
                <a:gd name="connsiteX3" fmla="*/ 2753574 w 3301134"/>
                <a:gd name="connsiteY3" fmla="*/ 160044 h 191210"/>
                <a:gd name="connsiteX4" fmla="*/ 2573360 w 3301134"/>
                <a:gd name="connsiteY4" fmla="*/ 183232 h 191210"/>
                <a:gd name="connsiteX5" fmla="*/ 2422121 w 3301134"/>
                <a:gd name="connsiteY5" fmla="*/ 181115 h 191210"/>
                <a:gd name="connsiteX6" fmla="*/ 2308773 w 3301134"/>
                <a:gd name="connsiteY6" fmla="*/ 191210 h 191210"/>
                <a:gd name="connsiteX7" fmla="*/ 2068923 w 3301134"/>
                <a:gd name="connsiteY7" fmla="*/ 182938 h 191210"/>
                <a:gd name="connsiteX8" fmla="*/ 1754916 w 3301134"/>
                <a:gd name="connsiteY8" fmla="*/ 181206 h 191210"/>
                <a:gd name="connsiteX9" fmla="*/ 1456639 w 3301134"/>
                <a:gd name="connsiteY9" fmla="*/ 180923 h 191210"/>
                <a:gd name="connsiteX10" fmla="*/ 1281223 w 3301134"/>
                <a:gd name="connsiteY10" fmla="*/ 150710 h 191210"/>
                <a:gd name="connsiteX11" fmla="*/ 1072100 w 3301134"/>
                <a:gd name="connsiteY11" fmla="*/ 161702 h 191210"/>
                <a:gd name="connsiteX12" fmla="*/ 797581 w 3301134"/>
                <a:gd name="connsiteY12" fmla="*/ 163928 h 191210"/>
                <a:gd name="connsiteX13" fmla="*/ 660946 w 3301134"/>
                <a:gd name="connsiteY13" fmla="*/ 129168 h 191210"/>
                <a:gd name="connsiteX14" fmla="*/ 476684 w 3301134"/>
                <a:gd name="connsiteY14" fmla="*/ 116128 h 191210"/>
                <a:gd name="connsiteX15" fmla="*/ 298988 w 3301134"/>
                <a:gd name="connsiteY15" fmla="*/ 89882 h 191210"/>
                <a:gd name="connsiteX16" fmla="*/ 150878 w 3301134"/>
                <a:gd name="connsiteY16" fmla="*/ 45274 h 191210"/>
                <a:gd name="connsiteX17" fmla="*/ 0 w 3301134"/>
                <a:gd name="connsiteY17" fmla="*/ 2675 h 191210"/>
                <a:gd name="connsiteX18" fmla="*/ 238414 w 3301134"/>
                <a:gd name="connsiteY18" fmla="*/ 0 h 191210"/>
                <a:gd name="connsiteX19" fmla="*/ 1132624 w 3301134"/>
                <a:gd name="connsiteY19" fmla="*/ 27060 h 191210"/>
                <a:gd name="connsiteX20" fmla="*/ 1877719 w 3301134"/>
                <a:gd name="connsiteY20" fmla="*/ 60809 h 191210"/>
                <a:gd name="connsiteX21" fmla="*/ 2430110 w 3301134"/>
                <a:gd name="connsiteY21" fmla="*/ 59945 h 191210"/>
                <a:gd name="connsiteX22" fmla="*/ 2946014 w 3301134"/>
                <a:gd name="connsiteY22" fmla="*/ 80726 h 191210"/>
                <a:gd name="connsiteX23" fmla="*/ 3301134 w 3301134"/>
                <a:gd name="connsiteY23" fmla="*/ 68524 h 191210"/>
                <a:gd name="connsiteX0" fmla="*/ 3107372 w 3301134"/>
                <a:gd name="connsiteY0" fmla="*/ 111587 h 191210"/>
                <a:gd name="connsiteX1" fmla="*/ 3025031 w 3301134"/>
                <a:gd name="connsiteY1" fmla="*/ 144347 h 191210"/>
                <a:gd name="connsiteX2" fmla="*/ 2901391 w 3301134"/>
                <a:gd name="connsiteY2" fmla="*/ 156668 h 191210"/>
                <a:gd name="connsiteX3" fmla="*/ 2753574 w 3301134"/>
                <a:gd name="connsiteY3" fmla="*/ 160044 h 191210"/>
                <a:gd name="connsiteX4" fmla="*/ 2573360 w 3301134"/>
                <a:gd name="connsiteY4" fmla="*/ 183232 h 191210"/>
                <a:gd name="connsiteX5" fmla="*/ 2422121 w 3301134"/>
                <a:gd name="connsiteY5" fmla="*/ 181115 h 191210"/>
                <a:gd name="connsiteX6" fmla="*/ 2308773 w 3301134"/>
                <a:gd name="connsiteY6" fmla="*/ 191210 h 191210"/>
                <a:gd name="connsiteX7" fmla="*/ 2068923 w 3301134"/>
                <a:gd name="connsiteY7" fmla="*/ 182938 h 191210"/>
                <a:gd name="connsiteX8" fmla="*/ 1754916 w 3301134"/>
                <a:gd name="connsiteY8" fmla="*/ 181206 h 191210"/>
                <a:gd name="connsiteX9" fmla="*/ 1456639 w 3301134"/>
                <a:gd name="connsiteY9" fmla="*/ 180923 h 191210"/>
                <a:gd name="connsiteX10" fmla="*/ 1281223 w 3301134"/>
                <a:gd name="connsiteY10" fmla="*/ 150710 h 191210"/>
                <a:gd name="connsiteX11" fmla="*/ 1072100 w 3301134"/>
                <a:gd name="connsiteY11" fmla="*/ 161702 h 191210"/>
                <a:gd name="connsiteX12" fmla="*/ 797581 w 3301134"/>
                <a:gd name="connsiteY12" fmla="*/ 163928 h 191210"/>
                <a:gd name="connsiteX13" fmla="*/ 660946 w 3301134"/>
                <a:gd name="connsiteY13" fmla="*/ 129168 h 191210"/>
                <a:gd name="connsiteX14" fmla="*/ 476684 w 3301134"/>
                <a:gd name="connsiteY14" fmla="*/ 116128 h 191210"/>
                <a:gd name="connsiteX15" fmla="*/ 298988 w 3301134"/>
                <a:gd name="connsiteY15" fmla="*/ 89882 h 191210"/>
                <a:gd name="connsiteX16" fmla="*/ 150878 w 3301134"/>
                <a:gd name="connsiteY16" fmla="*/ 45274 h 191210"/>
                <a:gd name="connsiteX17" fmla="*/ 0 w 3301134"/>
                <a:gd name="connsiteY17" fmla="*/ 2675 h 191210"/>
                <a:gd name="connsiteX18" fmla="*/ 238414 w 3301134"/>
                <a:gd name="connsiteY18" fmla="*/ 0 h 191210"/>
                <a:gd name="connsiteX19" fmla="*/ 1132624 w 3301134"/>
                <a:gd name="connsiteY19" fmla="*/ 27060 h 191210"/>
                <a:gd name="connsiteX20" fmla="*/ 1877719 w 3301134"/>
                <a:gd name="connsiteY20" fmla="*/ 60809 h 191210"/>
                <a:gd name="connsiteX21" fmla="*/ 2430110 w 3301134"/>
                <a:gd name="connsiteY21" fmla="*/ 59945 h 191210"/>
                <a:gd name="connsiteX22" fmla="*/ 2946014 w 3301134"/>
                <a:gd name="connsiteY22" fmla="*/ 80726 h 191210"/>
                <a:gd name="connsiteX23" fmla="*/ 3301134 w 3301134"/>
                <a:gd name="connsiteY23" fmla="*/ 68524 h 191210"/>
                <a:gd name="connsiteX0" fmla="*/ 3107372 w 3329709"/>
                <a:gd name="connsiteY0" fmla="*/ 111587 h 191210"/>
                <a:gd name="connsiteX1" fmla="*/ 3025031 w 3329709"/>
                <a:gd name="connsiteY1" fmla="*/ 144347 h 191210"/>
                <a:gd name="connsiteX2" fmla="*/ 2901391 w 3329709"/>
                <a:gd name="connsiteY2" fmla="*/ 156668 h 191210"/>
                <a:gd name="connsiteX3" fmla="*/ 2753574 w 3329709"/>
                <a:gd name="connsiteY3" fmla="*/ 160044 h 191210"/>
                <a:gd name="connsiteX4" fmla="*/ 2573360 w 3329709"/>
                <a:gd name="connsiteY4" fmla="*/ 183232 h 191210"/>
                <a:gd name="connsiteX5" fmla="*/ 2422121 w 3329709"/>
                <a:gd name="connsiteY5" fmla="*/ 181115 h 191210"/>
                <a:gd name="connsiteX6" fmla="*/ 2308773 w 3329709"/>
                <a:gd name="connsiteY6" fmla="*/ 191210 h 191210"/>
                <a:gd name="connsiteX7" fmla="*/ 2068923 w 3329709"/>
                <a:gd name="connsiteY7" fmla="*/ 182938 h 191210"/>
                <a:gd name="connsiteX8" fmla="*/ 1754916 w 3329709"/>
                <a:gd name="connsiteY8" fmla="*/ 181206 h 191210"/>
                <a:gd name="connsiteX9" fmla="*/ 1456639 w 3329709"/>
                <a:gd name="connsiteY9" fmla="*/ 180923 h 191210"/>
                <a:gd name="connsiteX10" fmla="*/ 1281223 w 3329709"/>
                <a:gd name="connsiteY10" fmla="*/ 150710 h 191210"/>
                <a:gd name="connsiteX11" fmla="*/ 1072100 w 3329709"/>
                <a:gd name="connsiteY11" fmla="*/ 161702 h 191210"/>
                <a:gd name="connsiteX12" fmla="*/ 797581 w 3329709"/>
                <a:gd name="connsiteY12" fmla="*/ 163928 h 191210"/>
                <a:gd name="connsiteX13" fmla="*/ 660946 w 3329709"/>
                <a:gd name="connsiteY13" fmla="*/ 129168 h 191210"/>
                <a:gd name="connsiteX14" fmla="*/ 476684 w 3329709"/>
                <a:gd name="connsiteY14" fmla="*/ 116128 h 191210"/>
                <a:gd name="connsiteX15" fmla="*/ 298988 w 3329709"/>
                <a:gd name="connsiteY15" fmla="*/ 89882 h 191210"/>
                <a:gd name="connsiteX16" fmla="*/ 150878 w 3329709"/>
                <a:gd name="connsiteY16" fmla="*/ 45274 h 191210"/>
                <a:gd name="connsiteX17" fmla="*/ 0 w 3329709"/>
                <a:gd name="connsiteY17" fmla="*/ 2675 h 191210"/>
                <a:gd name="connsiteX18" fmla="*/ 238414 w 3329709"/>
                <a:gd name="connsiteY18" fmla="*/ 0 h 191210"/>
                <a:gd name="connsiteX19" fmla="*/ 1132624 w 3329709"/>
                <a:gd name="connsiteY19" fmla="*/ 27060 h 191210"/>
                <a:gd name="connsiteX20" fmla="*/ 1877719 w 3329709"/>
                <a:gd name="connsiteY20" fmla="*/ 60809 h 191210"/>
                <a:gd name="connsiteX21" fmla="*/ 2430110 w 3329709"/>
                <a:gd name="connsiteY21" fmla="*/ 59945 h 191210"/>
                <a:gd name="connsiteX22" fmla="*/ 2946014 w 3329709"/>
                <a:gd name="connsiteY22" fmla="*/ 80726 h 191210"/>
                <a:gd name="connsiteX23" fmla="*/ 3329709 w 3329709"/>
                <a:gd name="connsiteY23" fmla="*/ 68524 h 191210"/>
                <a:gd name="connsiteX0" fmla="*/ 3107372 w 3329709"/>
                <a:gd name="connsiteY0" fmla="*/ 111587 h 191210"/>
                <a:gd name="connsiteX1" fmla="*/ 3025031 w 3329709"/>
                <a:gd name="connsiteY1" fmla="*/ 144347 h 191210"/>
                <a:gd name="connsiteX2" fmla="*/ 2901391 w 3329709"/>
                <a:gd name="connsiteY2" fmla="*/ 156668 h 191210"/>
                <a:gd name="connsiteX3" fmla="*/ 2753574 w 3329709"/>
                <a:gd name="connsiteY3" fmla="*/ 160044 h 191210"/>
                <a:gd name="connsiteX4" fmla="*/ 2573360 w 3329709"/>
                <a:gd name="connsiteY4" fmla="*/ 183232 h 191210"/>
                <a:gd name="connsiteX5" fmla="*/ 2422121 w 3329709"/>
                <a:gd name="connsiteY5" fmla="*/ 181115 h 191210"/>
                <a:gd name="connsiteX6" fmla="*/ 2308773 w 3329709"/>
                <a:gd name="connsiteY6" fmla="*/ 191210 h 191210"/>
                <a:gd name="connsiteX7" fmla="*/ 2068923 w 3329709"/>
                <a:gd name="connsiteY7" fmla="*/ 182938 h 191210"/>
                <a:gd name="connsiteX8" fmla="*/ 1754916 w 3329709"/>
                <a:gd name="connsiteY8" fmla="*/ 181206 h 191210"/>
                <a:gd name="connsiteX9" fmla="*/ 1456639 w 3329709"/>
                <a:gd name="connsiteY9" fmla="*/ 180923 h 191210"/>
                <a:gd name="connsiteX10" fmla="*/ 1281223 w 3329709"/>
                <a:gd name="connsiteY10" fmla="*/ 150710 h 191210"/>
                <a:gd name="connsiteX11" fmla="*/ 1072100 w 3329709"/>
                <a:gd name="connsiteY11" fmla="*/ 161702 h 191210"/>
                <a:gd name="connsiteX12" fmla="*/ 797581 w 3329709"/>
                <a:gd name="connsiteY12" fmla="*/ 163928 h 191210"/>
                <a:gd name="connsiteX13" fmla="*/ 660946 w 3329709"/>
                <a:gd name="connsiteY13" fmla="*/ 129168 h 191210"/>
                <a:gd name="connsiteX14" fmla="*/ 476684 w 3329709"/>
                <a:gd name="connsiteY14" fmla="*/ 116128 h 191210"/>
                <a:gd name="connsiteX15" fmla="*/ 298988 w 3329709"/>
                <a:gd name="connsiteY15" fmla="*/ 89882 h 191210"/>
                <a:gd name="connsiteX16" fmla="*/ 150878 w 3329709"/>
                <a:gd name="connsiteY16" fmla="*/ 45274 h 191210"/>
                <a:gd name="connsiteX17" fmla="*/ 0 w 3329709"/>
                <a:gd name="connsiteY17" fmla="*/ 2675 h 191210"/>
                <a:gd name="connsiteX18" fmla="*/ 238414 w 3329709"/>
                <a:gd name="connsiteY18" fmla="*/ 0 h 191210"/>
                <a:gd name="connsiteX19" fmla="*/ 1132624 w 3329709"/>
                <a:gd name="connsiteY19" fmla="*/ 27060 h 191210"/>
                <a:gd name="connsiteX20" fmla="*/ 1877719 w 3329709"/>
                <a:gd name="connsiteY20" fmla="*/ 60809 h 191210"/>
                <a:gd name="connsiteX21" fmla="*/ 2430110 w 3329709"/>
                <a:gd name="connsiteY21" fmla="*/ 59945 h 191210"/>
                <a:gd name="connsiteX22" fmla="*/ 2924582 w 3329709"/>
                <a:gd name="connsiteY22" fmla="*/ 66439 h 191210"/>
                <a:gd name="connsiteX23" fmla="*/ 3329709 w 3329709"/>
                <a:gd name="connsiteY23" fmla="*/ 68524 h 191210"/>
                <a:gd name="connsiteX0" fmla="*/ 3107372 w 3329709"/>
                <a:gd name="connsiteY0" fmla="*/ 111587 h 191210"/>
                <a:gd name="connsiteX1" fmla="*/ 3025031 w 3329709"/>
                <a:gd name="connsiteY1" fmla="*/ 144347 h 191210"/>
                <a:gd name="connsiteX2" fmla="*/ 2901391 w 3329709"/>
                <a:gd name="connsiteY2" fmla="*/ 156668 h 191210"/>
                <a:gd name="connsiteX3" fmla="*/ 2753574 w 3329709"/>
                <a:gd name="connsiteY3" fmla="*/ 160044 h 191210"/>
                <a:gd name="connsiteX4" fmla="*/ 2573360 w 3329709"/>
                <a:gd name="connsiteY4" fmla="*/ 183232 h 191210"/>
                <a:gd name="connsiteX5" fmla="*/ 2424502 w 3329709"/>
                <a:gd name="connsiteY5" fmla="*/ 169209 h 191210"/>
                <a:gd name="connsiteX6" fmla="*/ 2308773 w 3329709"/>
                <a:gd name="connsiteY6" fmla="*/ 191210 h 191210"/>
                <a:gd name="connsiteX7" fmla="*/ 2068923 w 3329709"/>
                <a:gd name="connsiteY7" fmla="*/ 182938 h 191210"/>
                <a:gd name="connsiteX8" fmla="*/ 1754916 w 3329709"/>
                <a:gd name="connsiteY8" fmla="*/ 181206 h 191210"/>
                <a:gd name="connsiteX9" fmla="*/ 1456639 w 3329709"/>
                <a:gd name="connsiteY9" fmla="*/ 180923 h 191210"/>
                <a:gd name="connsiteX10" fmla="*/ 1281223 w 3329709"/>
                <a:gd name="connsiteY10" fmla="*/ 150710 h 191210"/>
                <a:gd name="connsiteX11" fmla="*/ 1072100 w 3329709"/>
                <a:gd name="connsiteY11" fmla="*/ 161702 h 191210"/>
                <a:gd name="connsiteX12" fmla="*/ 797581 w 3329709"/>
                <a:gd name="connsiteY12" fmla="*/ 163928 h 191210"/>
                <a:gd name="connsiteX13" fmla="*/ 660946 w 3329709"/>
                <a:gd name="connsiteY13" fmla="*/ 129168 h 191210"/>
                <a:gd name="connsiteX14" fmla="*/ 476684 w 3329709"/>
                <a:gd name="connsiteY14" fmla="*/ 116128 h 191210"/>
                <a:gd name="connsiteX15" fmla="*/ 298988 w 3329709"/>
                <a:gd name="connsiteY15" fmla="*/ 89882 h 191210"/>
                <a:gd name="connsiteX16" fmla="*/ 150878 w 3329709"/>
                <a:gd name="connsiteY16" fmla="*/ 45274 h 191210"/>
                <a:gd name="connsiteX17" fmla="*/ 0 w 3329709"/>
                <a:gd name="connsiteY17" fmla="*/ 2675 h 191210"/>
                <a:gd name="connsiteX18" fmla="*/ 238414 w 3329709"/>
                <a:gd name="connsiteY18" fmla="*/ 0 h 191210"/>
                <a:gd name="connsiteX19" fmla="*/ 1132624 w 3329709"/>
                <a:gd name="connsiteY19" fmla="*/ 27060 h 191210"/>
                <a:gd name="connsiteX20" fmla="*/ 1877719 w 3329709"/>
                <a:gd name="connsiteY20" fmla="*/ 60809 h 191210"/>
                <a:gd name="connsiteX21" fmla="*/ 2430110 w 3329709"/>
                <a:gd name="connsiteY21" fmla="*/ 59945 h 191210"/>
                <a:gd name="connsiteX22" fmla="*/ 2924582 w 3329709"/>
                <a:gd name="connsiteY22" fmla="*/ 66439 h 191210"/>
                <a:gd name="connsiteX23" fmla="*/ 3329709 w 3329709"/>
                <a:gd name="connsiteY23" fmla="*/ 68524 h 191210"/>
                <a:gd name="connsiteX0" fmla="*/ 3107372 w 3329709"/>
                <a:gd name="connsiteY0" fmla="*/ 111587 h 188064"/>
                <a:gd name="connsiteX1" fmla="*/ 3025031 w 3329709"/>
                <a:gd name="connsiteY1" fmla="*/ 144347 h 188064"/>
                <a:gd name="connsiteX2" fmla="*/ 2901391 w 3329709"/>
                <a:gd name="connsiteY2" fmla="*/ 156668 h 188064"/>
                <a:gd name="connsiteX3" fmla="*/ 2753574 w 3329709"/>
                <a:gd name="connsiteY3" fmla="*/ 160044 h 188064"/>
                <a:gd name="connsiteX4" fmla="*/ 2573360 w 3329709"/>
                <a:gd name="connsiteY4" fmla="*/ 183232 h 188064"/>
                <a:gd name="connsiteX5" fmla="*/ 2424502 w 3329709"/>
                <a:gd name="connsiteY5" fmla="*/ 169209 h 188064"/>
                <a:gd name="connsiteX6" fmla="*/ 2292105 w 3329709"/>
                <a:gd name="connsiteY6" fmla="*/ 184067 h 188064"/>
                <a:gd name="connsiteX7" fmla="*/ 2068923 w 3329709"/>
                <a:gd name="connsiteY7" fmla="*/ 182938 h 188064"/>
                <a:gd name="connsiteX8" fmla="*/ 1754916 w 3329709"/>
                <a:gd name="connsiteY8" fmla="*/ 181206 h 188064"/>
                <a:gd name="connsiteX9" fmla="*/ 1456639 w 3329709"/>
                <a:gd name="connsiteY9" fmla="*/ 180923 h 188064"/>
                <a:gd name="connsiteX10" fmla="*/ 1281223 w 3329709"/>
                <a:gd name="connsiteY10" fmla="*/ 150710 h 188064"/>
                <a:gd name="connsiteX11" fmla="*/ 1072100 w 3329709"/>
                <a:gd name="connsiteY11" fmla="*/ 161702 h 188064"/>
                <a:gd name="connsiteX12" fmla="*/ 797581 w 3329709"/>
                <a:gd name="connsiteY12" fmla="*/ 163928 h 188064"/>
                <a:gd name="connsiteX13" fmla="*/ 660946 w 3329709"/>
                <a:gd name="connsiteY13" fmla="*/ 129168 h 188064"/>
                <a:gd name="connsiteX14" fmla="*/ 476684 w 3329709"/>
                <a:gd name="connsiteY14" fmla="*/ 116128 h 188064"/>
                <a:gd name="connsiteX15" fmla="*/ 298988 w 3329709"/>
                <a:gd name="connsiteY15" fmla="*/ 89882 h 188064"/>
                <a:gd name="connsiteX16" fmla="*/ 150878 w 3329709"/>
                <a:gd name="connsiteY16" fmla="*/ 45274 h 188064"/>
                <a:gd name="connsiteX17" fmla="*/ 0 w 3329709"/>
                <a:gd name="connsiteY17" fmla="*/ 2675 h 188064"/>
                <a:gd name="connsiteX18" fmla="*/ 238414 w 3329709"/>
                <a:gd name="connsiteY18" fmla="*/ 0 h 188064"/>
                <a:gd name="connsiteX19" fmla="*/ 1132624 w 3329709"/>
                <a:gd name="connsiteY19" fmla="*/ 27060 h 188064"/>
                <a:gd name="connsiteX20" fmla="*/ 1877719 w 3329709"/>
                <a:gd name="connsiteY20" fmla="*/ 60809 h 188064"/>
                <a:gd name="connsiteX21" fmla="*/ 2430110 w 3329709"/>
                <a:gd name="connsiteY21" fmla="*/ 59945 h 188064"/>
                <a:gd name="connsiteX22" fmla="*/ 2924582 w 3329709"/>
                <a:gd name="connsiteY22" fmla="*/ 66439 h 188064"/>
                <a:gd name="connsiteX23" fmla="*/ 3329709 w 3329709"/>
                <a:gd name="connsiteY23" fmla="*/ 68524 h 188064"/>
                <a:gd name="connsiteX0" fmla="*/ 3107372 w 3329709"/>
                <a:gd name="connsiteY0" fmla="*/ 111587 h 188064"/>
                <a:gd name="connsiteX1" fmla="*/ 2994075 w 3329709"/>
                <a:gd name="connsiteY1" fmla="*/ 125297 h 188064"/>
                <a:gd name="connsiteX2" fmla="*/ 2901391 w 3329709"/>
                <a:gd name="connsiteY2" fmla="*/ 156668 h 188064"/>
                <a:gd name="connsiteX3" fmla="*/ 2753574 w 3329709"/>
                <a:gd name="connsiteY3" fmla="*/ 160044 h 188064"/>
                <a:gd name="connsiteX4" fmla="*/ 2573360 w 3329709"/>
                <a:gd name="connsiteY4" fmla="*/ 183232 h 188064"/>
                <a:gd name="connsiteX5" fmla="*/ 2424502 w 3329709"/>
                <a:gd name="connsiteY5" fmla="*/ 169209 h 188064"/>
                <a:gd name="connsiteX6" fmla="*/ 2292105 w 3329709"/>
                <a:gd name="connsiteY6" fmla="*/ 184067 h 188064"/>
                <a:gd name="connsiteX7" fmla="*/ 2068923 w 3329709"/>
                <a:gd name="connsiteY7" fmla="*/ 182938 h 188064"/>
                <a:gd name="connsiteX8" fmla="*/ 1754916 w 3329709"/>
                <a:gd name="connsiteY8" fmla="*/ 181206 h 188064"/>
                <a:gd name="connsiteX9" fmla="*/ 1456639 w 3329709"/>
                <a:gd name="connsiteY9" fmla="*/ 180923 h 188064"/>
                <a:gd name="connsiteX10" fmla="*/ 1281223 w 3329709"/>
                <a:gd name="connsiteY10" fmla="*/ 150710 h 188064"/>
                <a:gd name="connsiteX11" fmla="*/ 1072100 w 3329709"/>
                <a:gd name="connsiteY11" fmla="*/ 161702 h 188064"/>
                <a:gd name="connsiteX12" fmla="*/ 797581 w 3329709"/>
                <a:gd name="connsiteY12" fmla="*/ 163928 h 188064"/>
                <a:gd name="connsiteX13" fmla="*/ 660946 w 3329709"/>
                <a:gd name="connsiteY13" fmla="*/ 129168 h 188064"/>
                <a:gd name="connsiteX14" fmla="*/ 476684 w 3329709"/>
                <a:gd name="connsiteY14" fmla="*/ 116128 h 188064"/>
                <a:gd name="connsiteX15" fmla="*/ 298988 w 3329709"/>
                <a:gd name="connsiteY15" fmla="*/ 89882 h 188064"/>
                <a:gd name="connsiteX16" fmla="*/ 150878 w 3329709"/>
                <a:gd name="connsiteY16" fmla="*/ 45274 h 188064"/>
                <a:gd name="connsiteX17" fmla="*/ 0 w 3329709"/>
                <a:gd name="connsiteY17" fmla="*/ 2675 h 188064"/>
                <a:gd name="connsiteX18" fmla="*/ 238414 w 3329709"/>
                <a:gd name="connsiteY18" fmla="*/ 0 h 188064"/>
                <a:gd name="connsiteX19" fmla="*/ 1132624 w 3329709"/>
                <a:gd name="connsiteY19" fmla="*/ 27060 h 188064"/>
                <a:gd name="connsiteX20" fmla="*/ 1877719 w 3329709"/>
                <a:gd name="connsiteY20" fmla="*/ 60809 h 188064"/>
                <a:gd name="connsiteX21" fmla="*/ 2430110 w 3329709"/>
                <a:gd name="connsiteY21" fmla="*/ 59945 h 188064"/>
                <a:gd name="connsiteX22" fmla="*/ 2924582 w 3329709"/>
                <a:gd name="connsiteY22" fmla="*/ 66439 h 188064"/>
                <a:gd name="connsiteX23" fmla="*/ 3329709 w 3329709"/>
                <a:gd name="connsiteY23" fmla="*/ 68524 h 188064"/>
                <a:gd name="connsiteX0" fmla="*/ 3107372 w 3329709"/>
                <a:gd name="connsiteY0" fmla="*/ 111587 h 188064"/>
                <a:gd name="connsiteX1" fmla="*/ 2994075 w 3329709"/>
                <a:gd name="connsiteY1" fmla="*/ 125297 h 188064"/>
                <a:gd name="connsiteX2" fmla="*/ 2872816 w 3329709"/>
                <a:gd name="connsiteY2" fmla="*/ 144762 h 188064"/>
                <a:gd name="connsiteX3" fmla="*/ 2753574 w 3329709"/>
                <a:gd name="connsiteY3" fmla="*/ 160044 h 188064"/>
                <a:gd name="connsiteX4" fmla="*/ 2573360 w 3329709"/>
                <a:gd name="connsiteY4" fmla="*/ 183232 h 188064"/>
                <a:gd name="connsiteX5" fmla="*/ 2424502 w 3329709"/>
                <a:gd name="connsiteY5" fmla="*/ 169209 h 188064"/>
                <a:gd name="connsiteX6" fmla="*/ 2292105 w 3329709"/>
                <a:gd name="connsiteY6" fmla="*/ 184067 h 188064"/>
                <a:gd name="connsiteX7" fmla="*/ 2068923 w 3329709"/>
                <a:gd name="connsiteY7" fmla="*/ 182938 h 188064"/>
                <a:gd name="connsiteX8" fmla="*/ 1754916 w 3329709"/>
                <a:gd name="connsiteY8" fmla="*/ 181206 h 188064"/>
                <a:gd name="connsiteX9" fmla="*/ 1456639 w 3329709"/>
                <a:gd name="connsiteY9" fmla="*/ 180923 h 188064"/>
                <a:gd name="connsiteX10" fmla="*/ 1281223 w 3329709"/>
                <a:gd name="connsiteY10" fmla="*/ 150710 h 188064"/>
                <a:gd name="connsiteX11" fmla="*/ 1072100 w 3329709"/>
                <a:gd name="connsiteY11" fmla="*/ 161702 h 188064"/>
                <a:gd name="connsiteX12" fmla="*/ 797581 w 3329709"/>
                <a:gd name="connsiteY12" fmla="*/ 163928 h 188064"/>
                <a:gd name="connsiteX13" fmla="*/ 660946 w 3329709"/>
                <a:gd name="connsiteY13" fmla="*/ 129168 h 188064"/>
                <a:gd name="connsiteX14" fmla="*/ 476684 w 3329709"/>
                <a:gd name="connsiteY14" fmla="*/ 116128 h 188064"/>
                <a:gd name="connsiteX15" fmla="*/ 298988 w 3329709"/>
                <a:gd name="connsiteY15" fmla="*/ 89882 h 188064"/>
                <a:gd name="connsiteX16" fmla="*/ 150878 w 3329709"/>
                <a:gd name="connsiteY16" fmla="*/ 45274 h 188064"/>
                <a:gd name="connsiteX17" fmla="*/ 0 w 3329709"/>
                <a:gd name="connsiteY17" fmla="*/ 2675 h 188064"/>
                <a:gd name="connsiteX18" fmla="*/ 238414 w 3329709"/>
                <a:gd name="connsiteY18" fmla="*/ 0 h 188064"/>
                <a:gd name="connsiteX19" fmla="*/ 1132624 w 3329709"/>
                <a:gd name="connsiteY19" fmla="*/ 27060 h 188064"/>
                <a:gd name="connsiteX20" fmla="*/ 1877719 w 3329709"/>
                <a:gd name="connsiteY20" fmla="*/ 60809 h 188064"/>
                <a:gd name="connsiteX21" fmla="*/ 2430110 w 3329709"/>
                <a:gd name="connsiteY21" fmla="*/ 59945 h 188064"/>
                <a:gd name="connsiteX22" fmla="*/ 2924582 w 3329709"/>
                <a:gd name="connsiteY22" fmla="*/ 66439 h 188064"/>
                <a:gd name="connsiteX23" fmla="*/ 3329709 w 3329709"/>
                <a:gd name="connsiteY23" fmla="*/ 68524 h 18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9709" h="188064">
                  <a:moveTo>
                    <a:pt x="3107372" y="111587"/>
                  </a:moveTo>
                  <a:lnTo>
                    <a:pt x="2994075" y="125297"/>
                  </a:lnTo>
                  <a:lnTo>
                    <a:pt x="2872816" y="144762"/>
                  </a:lnTo>
                  <a:lnTo>
                    <a:pt x="2753574" y="160044"/>
                  </a:lnTo>
                  <a:cubicBezTo>
                    <a:pt x="2689401" y="162449"/>
                    <a:pt x="2637533" y="180827"/>
                    <a:pt x="2573360" y="183232"/>
                  </a:cubicBezTo>
                  <a:lnTo>
                    <a:pt x="2424502" y="169209"/>
                  </a:lnTo>
                  <a:lnTo>
                    <a:pt x="2292105" y="184067"/>
                  </a:lnTo>
                  <a:cubicBezTo>
                    <a:pt x="2234810" y="171802"/>
                    <a:pt x="2150235" y="198745"/>
                    <a:pt x="2068923" y="182938"/>
                  </a:cubicBezTo>
                  <a:lnTo>
                    <a:pt x="1754916" y="181206"/>
                  </a:lnTo>
                  <a:lnTo>
                    <a:pt x="1456639" y="180923"/>
                  </a:lnTo>
                  <a:lnTo>
                    <a:pt x="1281223" y="150710"/>
                  </a:lnTo>
                  <a:lnTo>
                    <a:pt x="1072100" y="161702"/>
                  </a:lnTo>
                  <a:lnTo>
                    <a:pt x="797581" y="163928"/>
                  </a:lnTo>
                  <a:lnTo>
                    <a:pt x="660946" y="129168"/>
                  </a:lnTo>
                  <a:lnTo>
                    <a:pt x="476684" y="116128"/>
                  </a:lnTo>
                  <a:cubicBezTo>
                    <a:pt x="454363" y="101889"/>
                    <a:pt x="321309" y="104121"/>
                    <a:pt x="298988" y="89882"/>
                  </a:cubicBezTo>
                  <a:lnTo>
                    <a:pt x="150878" y="45274"/>
                  </a:lnTo>
                  <a:lnTo>
                    <a:pt x="0" y="2675"/>
                  </a:lnTo>
                  <a:lnTo>
                    <a:pt x="238414" y="0"/>
                  </a:lnTo>
                  <a:lnTo>
                    <a:pt x="1132624" y="27060"/>
                  </a:lnTo>
                  <a:lnTo>
                    <a:pt x="1877719" y="60809"/>
                  </a:lnTo>
                  <a:lnTo>
                    <a:pt x="2430110" y="59945"/>
                  </a:lnTo>
                  <a:lnTo>
                    <a:pt x="2924582" y="66439"/>
                  </a:lnTo>
                  <a:lnTo>
                    <a:pt x="3329709" y="68524"/>
                  </a:lnTo>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39"/>
            <p:cNvSpPr/>
            <p:nvPr/>
          </p:nvSpPr>
          <p:spPr>
            <a:xfrm>
              <a:off x="6687296" y="4733888"/>
              <a:ext cx="1024820" cy="87802"/>
            </a:xfrm>
            <a:custGeom>
              <a:avLst/>
              <a:gdLst>
                <a:gd name="connsiteX0" fmla="*/ 1122218 w 1122218"/>
                <a:gd name="connsiteY0" fmla="*/ 0 h 197428"/>
                <a:gd name="connsiteX1" fmla="*/ 779318 w 1122218"/>
                <a:gd name="connsiteY1" fmla="*/ 114300 h 197428"/>
                <a:gd name="connsiteX2" fmla="*/ 446809 w 1122218"/>
                <a:gd name="connsiteY2" fmla="*/ 187037 h 197428"/>
                <a:gd name="connsiteX3" fmla="*/ 207818 w 1122218"/>
                <a:gd name="connsiteY3" fmla="*/ 197428 h 197428"/>
                <a:gd name="connsiteX4" fmla="*/ 93518 w 1122218"/>
                <a:gd name="connsiteY4" fmla="*/ 145473 h 197428"/>
                <a:gd name="connsiteX5" fmla="*/ 0 w 1122218"/>
                <a:gd name="connsiteY5" fmla="*/ 51955 h 197428"/>
                <a:gd name="connsiteX6" fmla="*/ 405245 w 1122218"/>
                <a:gd name="connsiteY6" fmla="*/ 41564 h 197428"/>
                <a:gd name="connsiteX7" fmla="*/ 768927 w 1122218"/>
                <a:gd name="connsiteY7" fmla="*/ 31173 h 197428"/>
                <a:gd name="connsiteX8" fmla="*/ 1122218 w 1122218"/>
                <a:gd name="connsiteY8" fmla="*/ 0 h 197428"/>
                <a:gd name="connsiteX0" fmla="*/ 1122218 w 1122218"/>
                <a:gd name="connsiteY0" fmla="*/ 0 h 187037"/>
                <a:gd name="connsiteX1" fmla="*/ 779318 w 1122218"/>
                <a:gd name="connsiteY1" fmla="*/ 114300 h 187037"/>
                <a:gd name="connsiteX2" fmla="*/ 446809 w 1122218"/>
                <a:gd name="connsiteY2" fmla="*/ 187037 h 187037"/>
                <a:gd name="connsiteX3" fmla="*/ 236393 w 1122218"/>
                <a:gd name="connsiteY3" fmla="*/ 172028 h 187037"/>
                <a:gd name="connsiteX4" fmla="*/ 93518 w 1122218"/>
                <a:gd name="connsiteY4" fmla="*/ 145473 h 187037"/>
                <a:gd name="connsiteX5" fmla="*/ 0 w 1122218"/>
                <a:gd name="connsiteY5" fmla="*/ 51955 h 187037"/>
                <a:gd name="connsiteX6" fmla="*/ 405245 w 1122218"/>
                <a:gd name="connsiteY6" fmla="*/ 41564 h 187037"/>
                <a:gd name="connsiteX7" fmla="*/ 768927 w 1122218"/>
                <a:gd name="connsiteY7" fmla="*/ 31173 h 187037"/>
                <a:gd name="connsiteX8" fmla="*/ 1122218 w 1122218"/>
                <a:gd name="connsiteY8" fmla="*/ 0 h 187037"/>
                <a:gd name="connsiteX0" fmla="*/ 1122218 w 1122218"/>
                <a:gd name="connsiteY0" fmla="*/ 0 h 172028"/>
                <a:gd name="connsiteX1" fmla="*/ 779318 w 1122218"/>
                <a:gd name="connsiteY1" fmla="*/ 114300 h 172028"/>
                <a:gd name="connsiteX2" fmla="*/ 469034 w 1122218"/>
                <a:gd name="connsiteY2" fmla="*/ 161637 h 172028"/>
                <a:gd name="connsiteX3" fmla="*/ 236393 w 1122218"/>
                <a:gd name="connsiteY3" fmla="*/ 172028 h 172028"/>
                <a:gd name="connsiteX4" fmla="*/ 93518 w 1122218"/>
                <a:gd name="connsiteY4" fmla="*/ 145473 h 172028"/>
                <a:gd name="connsiteX5" fmla="*/ 0 w 1122218"/>
                <a:gd name="connsiteY5" fmla="*/ 51955 h 172028"/>
                <a:gd name="connsiteX6" fmla="*/ 405245 w 1122218"/>
                <a:gd name="connsiteY6" fmla="*/ 41564 h 172028"/>
                <a:gd name="connsiteX7" fmla="*/ 768927 w 1122218"/>
                <a:gd name="connsiteY7" fmla="*/ 31173 h 172028"/>
                <a:gd name="connsiteX8" fmla="*/ 1122218 w 1122218"/>
                <a:gd name="connsiteY8" fmla="*/ 0 h 172028"/>
                <a:gd name="connsiteX0" fmla="*/ 1122218 w 1122218"/>
                <a:gd name="connsiteY0" fmla="*/ 0 h 172028"/>
                <a:gd name="connsiteX1" fmla="*/ 900545 w 1122218"/>
                <a:gd name="connsiteY1" fmla="*/ 57440 h 172028"/>
                <a:gd name="connsiteX2" fmla="*/ 779318 w 1122218"/>
                <a:gd name="connsiteY2" fmla="*/ 114300 h 172028"/>
                <a:gd name="connsiteX3" fmla="*/ 469034 w 1122218"/>
                <a:gd name="connsiteY3" fmla="*/ 161637 h 172028"/>
                <a:gd name="connsiteX4" fmla="*/ 236393 w 1122218"/>
                <a:gd name="connsiteY4" fmla="*/ 172028 h 172028"/>
                <a:gd name="connsiteX5" fmla="*/ 93518 w 1122218"/>
                <a:gd name="connsiteY5" fmla="*/ 145473 h 172028"/>
                <a:gd name="connsiteX6" fmla="*/ 0 w 1122218"/>
                <a:gd name="connsiteY6" fmla="*/ 51955 h 172028"/>
                <a:gd name="connsiteX7" fmla="*/ 405245 w 1122218"/>
                <a:gd name="connsiteY7" fmla="*/ 41564 h 172028"/>
                <a:gd name="connsiteX8" fmla="*/ 768927 w 1122218"/>
                <a:gd name="connsiteY8" fmla="*/ 31173 h 172028"/>
                <a:gd name="connsiteX9" fmla="*/ 1122218 w 1122218"/>
                <a:gd name="connsiteY9" fmla="*/ 0 h 172028"/>
                <a:gd name="connsiteX0" fmla="*/ 1122218 w 1122218"/>
                <a:gd name="connsiteY0" fmla="*/ 0 h 172028"/>
                <a:gd name="connsiteX1" fmla="*/ 900545 w 1122218"/>
                <a:gd name="connsiteY1" fmla="*/ 57440 h 172028"/>
                <a:gd name="connsiteX2" fmla="*/ 741218 w 1122218"/>
                <a:gd name="connsiteY2" fmla="*/ 104775 h 172028"/>
                <a:gd name="connsiteX3" fmla="*/ 469034 w 1122218"/>
                <a:gd name="connsiteY3" fmla="*/ 161637 h 172028"/>
                <a:gd name="connsiteX4" fmla="*/ 236393 w 1122218"/>
                <a:gd name="connsiteY4" fmla="*/ 172028 h 172028"/>
                <a:gd name="connsiteX5" fmla="*/ 93518 w 1122218"/>
                <a:gd name="connsiteY5" fmla="*/ 145473 h 172028"/>
                <a:gd name="connsiteX6" fmla="*/ 0 w 1122218"/>
                <a:gd name="connsiteY6" fmla="*/ 51955 h 172028"/>
                <a:gd name="connsiteX7" fmla="*/ 405245 w 1122218"/>
                <a:gd name="connsiteY7" fmla="*/ 41564 h 172028"/>
                <a:gd name="connsiteX8" fmla="*/ 768927 w 1122218"/>
                <a:gd name="connsiteY8" fmla="*/ 31173 h 172028"/>
                <a:gd name="connsiteX9" fmla="*/ 1122218 w 1122218"/>
                <a:gd name="connsiteY9"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77668 w 1306368"/>
                <a:gd name="connsiteY5" fmla="*/ 145473 h 172028"/>
                <a:gd name="connsiteX6" fmla="*/ 0 w 1306368"/>
                <a:gd name="connsiteY6" fmla="*/ 58305 h 172028"/>
                <a:gd name="connsiteX7" fmla="*/ 589395 w 1306368"/>
                <a:gd name="connsiteY7" fmla="*/ 41564 h 172028"/>
                <a:gd name="connsiteX8" fmla="*/ 953077 w 1306368"/>
                <a:gd name="connsiteY8" fmla="*/ 31173 h 172028"/>
                <a:gd name="connsiteX9" fmla="*/ 1306368 w 1306368"/>
                <a:gd name="connsiteY9"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77668 w 1306368"/>
                <a:gd name="connsiteY5" fmla="*/ 145473 h 172028"/>
                <a:gd name="connsiteX6" fmla="*/ 135370 w 1306368"/>
                <a:gd name="connsiteY6" fmla="*/ 95540 h 172028"/>
                <a:gd name="connsiteX7" fmla="*/ 0 w 1306368"/>
                <a:gd name="connsiteY7" fmla="*/ 58305 h 172028"/>
                <a:gd name="connsiteX8" fmla="*/ 589395 w 1306368"/>
                <a:gd name="connsiteY8" fmla="*/ 41564 h 172028"/>
                <a:gd name="connsiteX9" fmla="*/ 953077 w 1306368"/>
                <a:gd name="connsiteY9" fmla="*/ 31173 h 172028"/>
                <a:gd name="connsiteX10" fmla="*/ 1306368 w 1306368"/>
                <a:gd name="connsiteY10"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77668 w 1306368"/>
                <a:gd name="connsiteY5" fmla="*/ 14547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99893 w 1306368"/>
                <a:gd name="connsiteY5" fmla="*/ 15182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33243 w 1306368"/>
                <a:gd name="connsiteY4" fmla="*/ 172028 h 172028"/>
                <a:gd name="connsiteX5" fmla="*/ 299893 w 1306368"/>
                <a:gd name="connsiteY5" fmla="*/ 15182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33243 w 1306368"/>
                <a:gd name="connsiteY4" fmla="*/ 172028 h 172028"/>
                <a:gd name="connsiteX5" fmla="*/ 328468 w 1306368"/>
                <a:gd name="connsiteY5" fmla="*/ 15817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33243 w 1306368"/>
                <a:gd name="connsiteY4" fmla="*/ 172028 h 172028"/>
                <a:gd name="connsiteX5" fmla="*/ 328468 w 1306368"/>
                <a:gd name="connsiteY5" fmla="*/ 158173 h 172028"/>
                <a:gd name="connsiteX6" fmla="*/ 240145 w 1306368"/>
                <a:gd name="connsiteY6" fmla="*/ 139990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544945 w 1306368"/>
                <a:gd name="connsiteY4" fmla="*/ 168565 h 172028"/>
                <a:gd name="connsiteX5" fmla="*/ 433243 w 1306368"/>
                <a:gd name="connsiteY5" fmla="*/ 172028 h 172028"/>
                <a:gd name="connsiteX6" fmla="*/ 328468 w 1306368"/>
                <a:gd name="connsiteY6" fmla="*/ 158173 h 172028"/>
                <a:gd name="connsiteX7" fmla="*/ 240145 w 1306368"/>
                <a:gd name="connsiteY7" fmla="*/ 139990 h 172028"/>
                <a:gd name="connsiteX8" fmla="*/ 135370 w 1306368"/>
                <a:gd name="connsiteY8" fmla="*/ 95540 h 172028"/>
                <a:gd name="connsiteX9" fmla="*/ 0 w 1306368"/>
                <a:gd name="connsiteY9" fmla="*/ 58305 h 172028"/>
                <a:gd name="connsiteX10" fmla="*/ 589395 w 1306368"/>
                <a:gd name="connsiteY10" fmla="*/ 41564 h 172028"/>
                <a:gd name="connsiteX11" fmla="*/ 953077 w 1306368"/>
                <a:gd name="connsiteY11" fmla="*/ 31173 h 172028"/>
                <a:gd name="connsiteX12" fmla="*/ 1306368 w 1306368"/>
                <a:gd name="connsiteY12"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789420 w 1306368"/>
                <a:gd name="connsiteY3" fmla="*/ 136815 h 172028"/>
                <a:gd name="connsiteX4" fmla="*/ 653184 w 1306368"/>
                <a:gd name="connsiteY4" fmla="*/ 161637 h 172028"/>
                <a:gd name="connsiteX5" fmla="*/ 544945 w 1306368"/>
                <a:gd name="connsiteY5" fmla="*/ 168565 h 172028"/>
                <a:gd name="connsiteX6" fmla="*/ 433243 w 1306368"/>
                <a:gd name="connsiteY6" fmla="*/ 172028 h 172028"/>
                <a:gd name="connsiteX7" fmla="*/ 328468 w 1306368"/>
                <a:gd name="connsiteY7" fmla="*/ 158173 h 172028"/>
                <a:gd name="connsiteX8" fmla="*/ 240145 w 1306368"/>
                <a:gd name="connsiteY8" fmla="*/ 139990 h 172028"/>
                <a:gd name="connsiteX9" fmla="*/ 135370 w 1306368"/>
                <a:gd name="connsiteY9" fmla="*/ 95540 h 172028"/>
                <a:gd name="connsiteX10" fmla="*/ 0 w 1306368"/>
                <a:gd name="connsiteY10" fmla="*/ 58305 h 172028"/>
                <a:gd name="connsiteX11" fmla="*/ 589395 w 1306368"/>
                <a:gd name="connsiteY11" fmla="*/ 41564 h 172028"/>
                <a:gd name="connsiteX12" fmla="*/ 953077 w 1306368"/>
                <a:gd name="connsiteY12" fmla="*/ 31173 h 172028"/>
                <a:gd name="connsiteX13" fmla="*/ 1306368 w 1306368"/>
                <a:gd name="connsiteY13" fmla="*/ 0 h 172028"/>
                <a:gd name="connsiteX0" fmla="*/ 1306368 w 1306368"/>
                <a:gd name="connsiteY0" fmla="*/ 0 h 172028"/>
                <a:gd name="connsiteX1" fmla="*/ 1084695 w 1306368"/>
                <a:gd name="connsiteY1" fmla="*/ 57440 h 172028"/>
                <a:gd name="connsiteX2" fmla="*/ 944418 w 1306368"/>
                <a:gd name="connsiteY2" fmla="*/ 92075 h 172028"/>
                <a:gd name="connsiteX3" fmla="*/ 789420 w 1306368"/>
                <a:gd name="connsiteY3" fmla="*/ 136815 h 172028"/>
                <a:gd name="connsiteX4" fmla="*/ 653184 w 1306368"/>
                <a:gd name="connsiteY4" fmla="*/ 161637 h 172028"/>
                <a:gd name="connsiteX5" fmla="*/ 544945 w 1306368"/>
                <a:gd name="connsiteY5" fmla="*/ 168565 h 172028"/>
                <a:gd name="connsiteX6" fmla="*/ 433243 w 1306368"/>
                <a:gd name="connsiteY6" fmla="*/ 172028 h 172028"/>
                <a:gd name="connsiteX7" fmla="*/ 328468 w 1306368"/>
                <a:gd name="connsiteY7" fmla="*/ 158173 h 172028"/>
                <a:gd name="connsiteX8" fmla="*/ 240145 w 1306368"/>
                <a:gd name="connsiteY8" fmla="*/ 139990 h 172028"/>
                <a:gd name="connsiteX9" fmla="*/ 135370 w 1306368"/>
                <a:gd name="connsiteY9" fmla="*/ 95540 h 172028"/>
                <a:gd name="connsiteX10" fmla="*/ 0 w 1306368"/>
                <a:gd name="connsiteY10" fmla="*/ 58305 h 172028"/>
                <a:gd name="connsiteX11" fmla="*/ 589395 w 1306368"/>
                <a:gd name="connsiteY11" fmla="*/ 41564 h 172028"/>
                <a:gd name="connsiteX12" fmla="*/ 953077 w 1306368"/>
                <a:gd name="connsiteY12" fmla="*/ 31173 h 172028"/>
                <a:gd name="connsiteX13" fmla="*/ 1306368 w 1306368"/>
                <a:gd name="connsiteY13" fmla="*/ 0 h 172028"/>
                <a:gd name="connsiteX0" fmla="*/ 1306368 w 1306368"/>
                <a:gd name="connsiteY0" fmla="*/ 0 h 172028"/>
                <a:gd name="connsiteX1" fmla="*/ 1084695 w 1306368"/>
                <a:gd name="connsiteY1" fmla="*/ 57440 h 172028"/>
                <a:gd name="connsiteX2" fmla="*/ 944418 w 1306368"/>
                <a:gd name="connsiteY2" fmla="*/ 92075 h 172028"/>
                <a:gd name="connsiteX3" fmla="*/ 789420 w 1306368"/>
                <a:gd name="connsiteY3" fmla="*/ 136815 h 172028"/>
                <a:gd name="connsiteX4" fmla="*/ 653184 w 1306368"/>
                <a:gd name="connsiteY4" fmla="*/ 161637 h 172028"/>
                <a:gd name="connsiteX5" fmla="*/ 544945 w 1306368"/>
                <a:gd name="connsiteY5" fmla="*/ 168565 h 172028"/>
                <a:gd name="connsiteX6" fmla="*/ 433243 w 1306368"/>
                <a:gd name="connsiteY6" fmla="*/ 172028 h 172028"/>
                <a:gd name="connsiteX7" fmla="*/ 328468 w 1306368"/>
                <a:gd name="connsiteY7" fmla="*/ 158173 h 172028"/>
                <a:gd name="connsiteX8" fmla="*/ 240145 w 1306368"/>
                <a:gd name="connsiteY8" fmla="*/ 139990 h 172028"/>
                <a:gd name="connsiteX9" fmla="*/ 135370 w 1306368"/>
                <a:gd name="connsiteY9" fmla="*/ 95540 h 172028"/>
                <a:gd name="connsiteX10" fmla="*/ 0 w 1306368"/>
                <a:gd name="connsiteY10" fmla="*/ 58305 h 172028"/>
                <a:gd name="connsiteX11" fmla="*/ 589395 w 1306368"/>
                <a:gd name="connsiteY11" fmla="*/ 41564 h 172028"/>
                <a:gd name="connsiteX12" fmla="*/ 976890 w 1306368"/>
                <a:gd name="connsiteY12" fmla="*/ 21648 h 172028"/>
                <a:gd name="connsiteX13" fmla="*/ 1306368 w 1306368"/>
                <a:gd name="connsiteY13" fmla="*/ 0 h 172028"/>
                <a:gd name="connsiteX0" fmla="*/ 1306368 w 1306368"/>
                <a:gd name="connsiteY0" fmla="*/ 0 h 168565"/>
                <a:gd name="connsiteX1" fmla="*/ 1084695 w 1306368"/>
                <a:gd name="connsiteY1" fmla="*/ 57440 h 168565"/>
                <a:gd name="connsiteX2" fmla="*/ 944418 w 1306368"/>
                <a:gd name="connsiteY2" fmla="*/ 92075 h 168565"/>
                <a:gd name="connsiteX3" fmla="*/ 789420 w 1306368"/>
                <a:gd name="connsiteY3" fmla="*/ 136815 h 168565"/>
                <a:gd name="connsiteX4" fmla="*/ 653184 w 1306368"/>
                <a:gd name="connsiteY4" fmla="*/ 161637 h 168565"/>
                <a:gd name="connsiteX5" fmla="*/ 544945 w 1306368"/>
                <a:gd name="connsiteY5" fmla="*/ 168565 h 168565"/>
                <a:gd name="connsiteX6" fmla="*/ 328468 w 1306368"/>
                <a:gd name="connsiteY6" fmla="*/ 158173 h 168565"/>
                <a:gd name="connsiteX7" fmla="*/ 240145 w 1306368"/>
                <a:gd name="connsiteY7" fmla="*/ 139990 h 168565"/>
                <a:gd name="connsiteX8" fmla="*/ 135370 w 1306368"/>
                <a:gd name="connsiteY8" fmla="*/ 95540 h 168565"/>
                <a:gd name="connsiteX9" fmla="*/ 0 w 1306368"/>
                <a:gd name="connsiteY9" fmla="*/ 58305 h 168565"/>
                <a:gd name="connsiteX10" fmla="*/ 589395 w 1306368"/>
                <a:gd name="connsiteY10" fmla="*/ 41564 h 168565"/>
                <a:gd name="connsiteX11" fmla="*/ 976890 w 1306368"/>
                <a:gd name="connsiteY11" fmla="*/ 21648 h 168565"/>
                <a:gd name="connsiteX12" fmla="*/ 1306368 w 1306368"/>
                <a:gd name="connsiteY12" fmla="*/ 0 h 168565"/>
                <a:gd name="connsiteX0" fmla="*/ 1306368 w 1306368"/>
                <a:gd name="connsiteY0" fmla="*/ 0 h 168565"/>
                <a:gd name="connsiteX1" fmla="*/ 1084695 w 1306368"/>
                <a:gd name="connsiteY1" fmla="*/ 57440 h 168565"/>
                <a:gd name="connsiteX2" fmla="*/ 944418 w 1306368"/>
                <a:gd name="connsiteY2" fmla="*/ 92075 h 168565"/>
                <a:gd name="connsiteX3" fmla="*/ 789420 w 1306368"/>
                <a:gd name="connsiteY3" fmla="*/ 136815 h 168565"/>
                <a:gd name="connsiteX4" fmla="*/ 653184 w 1306368"/>
                <a:gd name="connsiteY4" fmla="*/ 161637 h 168565"/>
                <a:gd name="connsiteX5" fmla="*/ 544945 w 1306368"/>
                <a:gd name="connsiteY5" fmla="*/ 168565 h 168565"/>
                <a:gd name="connsiteX6" fmla="*/ 240145 w 1306368"/>
                <a:gd name="connsiteY6" fmla="*/ 139990 h 168565"/>
                <a:gd name="connsiteX7" fmla="*/ 135370 w 1306368"/>
                <a:gd name="connsiteY7" fmla="*/ 95540 h 168565"/>
                <a:gd name="connsiteX8" fmla="*/ 0 w 1306368"/>
                <a:gd name="connsiteY8" fmla="*/ 58305 h 168565"/>
                <a:gd name="connsiteX9" fmla="*/ 589395 w 1306368"/>
                <a:gd name="connsiteY9" fmla="*/ 41564 h 168565"/>
                <a:gd name="connsiteX10" fmla="*/ 976890 w 1306368"/>
                <a:gd name="connsiteY10" fmla="*/ 21648 h 168565"/>
                <a:gd name="connsiteX11" fmla="*/ 1306368 w 1306368"/>
                <a:gd name="connsiteY11" fmla="*/ 0 h 168565"/>
                <a:gd name="connsiteX0" fmla="*/ 1306368 w 1306368"/>
                <a:gd name="connsiteY0" fmla="*/ 0 h 168565"/>
                <a:gd name="connsiteX1" fmla="*/ 1084695 w 1306368"/>
                <a:gd name="connsiteY1" fmla="*/ 57440 h 168565"/>
                <a:gd name="connsiteX2" fmla="*/ 944418 w 1306368"/>
                <a:gd name="connsiteY2" fmla="*/ 92075 h 168565"/>
                <a:gd name="connsiteX3" fmla="*/ 789420 w 1306368"/>
                <a:gd name="connsiteY3" fmla="*/ 136815 h 168565"/>
                <a:gd name="connsiteX4" fmla="*/ 653184 w 1306368"/>
                <a:gd name="connsiteY4" fmla="*/ 161637 h 168565"/>
                <a:gd name="connsiteX5" fmla="*/ 544945 w 1306368"/>
                <a:gd name="connsiteY5" fmla="*/ 168565 h 168565"/>
                <a:gd name="connsiteX6" fmla="*/ 135370 w 1306368"/>
                <a:gd name="connsiteY6" fmla="*/ 95540 h 168565"/>
                <a:gd name="connsiteX7" fmla="*/ 0 w 1306368"/>
                <a:gd name="connsiteY7" fmla="*/ 58305 h 168565"/>
                <a:gd name="connsiteX8" fmla="*/ 589395 w 1306368"/>
                <a:gd name="connsiteY8" fmla="*/ 41564 h 168565"/>
                <a:gd name="connsiteX9" fmla="*/ 976890 w 1306368"/>
                <a:gd name="connsiteY9" fmla="*/ 21648 h 168565"/>
                <a:gd name="connsiteX10" fmla="*/ 1306368 w 1306368"/>
                <a:gd name="connsiteY10" fmla="*/ 0 h 168565"/>
                <a:gd name="connsiteX0" fmla="*/ 1306368 w 1306368"/>
                <a:gd name="connsiteY0" fmla="*/ 0 h 168565"/>
                <a:gd name="connsiteX1" fmla="*/ 1084695 w 1306368"/>
                <a:gd name="connsiteY1" fmla="*/ 57440 h 168565"/>
                <a:gd name="connsiteX2" fmla="*/ 944418 w 1306368"/>
                <a:gd name="connsiteY2" fmla="*/ 92075 h 168565"/>
                <a:gd name="connsiteX3" fmla="*/ 789420 w 1306368"/>
                <a:gd name="connsiteY3" fmla="*/ 136815 h 168565"/>
                <a:gd name="connsiteX4" fmla="*/ 653184 w 1306368"/>
                <a:gd name="connsiteY4" fmla="*/ 161637 h 168565"/>
                <a:gd name="connsiteX5" fmla="*/ 544945 w 1306368"/>
                <a:gd name="connsiteY5" fmla="*/ 168565 h 168565"/>
                <a:gd name="connsiteX6" fmla="*/ 220212 w 1306368"/>
                <a:gd name="connsiteY6" fmla="*/ 67260 h 168565"/>
                <a:gd name="connsiteX7" fmla="*/ 0 w 1306368"/>
                <a:gd name="connsiteY7" fmla="*/ 58305 h 168565"/>
                <a:gd name="connsiteX8" fmla="*/ 589395 w 1306368"/>
                <a:gd name="connsiteY8" fmla="*/ 41564 h 168565"/>
                <a:gd name="connsiteX9" fmla="*/ 976890 w 1306368"/>
                <a:gd name="connsiteY9" fmla="*/ 21648 h 168565"/>
                <a:gd name="connsiteX10" fmla="*/ 1306368 w 1306368"/>
                <a:gd name="connsiteY10" fmla="*/ 0 h 168565"/>
                <a:gd name="connsiteX0" fmla="*/ 1268661 w 1268661"/>
                <a:gd name="connsiteY0" fmla="*/ 0 h 168565"/>
                <a:gd name="connsiteX1" fmla="*/ 1046988 w 1268661"/>
                <a:gd name="connsiteY1" fmla="*/ 57440 h 168565"/>
                <a:gd name="connsiteX2" fmla="*/ 906711 w 1268661"/>
                <a:gd name="connsiteY2" fmla="*/ 92075 h 168565"/>
                <a:gd name="connsiteX3" fmla="*/ 751713 w 1268661"/>
                <a:gd name="connsiteY3" fmla="*/ 136815 h 168565"/>
                <a:gd name="connsiteX4" fmla="*/ 615477 w 1268661"/>
                <a:gd name="connsiteY4" fmla="*/ 161637 h 168565"/>
                <a:gd name="connsiteX5" fmla="*/ 507238 w 1268661"/>
                <a:gd name="connsiteY5" fmla="*/ 168565 h 168565"/>
                <a:gd name="connsiteX6" fmla="*/ 182505 w 1268661"/>
                <a:gd name="connsiteY6" fmla="*/ 67260 h 168565"/>
                <a:gd name="connsiteX7" fmla="*/ 0 w 1268661"/>
                <a:gd name="connsiteY7" fmla="*/ 30024 h 168565"/>
                <a:gd name="connsiteX8" fmla="*/ 551688 w 1268661"/>
                <a:gd name="connsiteY8" fmla="*/ 41564 h 168565"/>
                <a:gd name="connsiteX9" fmla="*/ 939183 w 1268661"/>
                <a:gd name="connsiteY9" fmla="*/ 21648 h 168565"/>
                <a:gd name="connsiteX10" fmla="*/ 1268661 w 1268661"/>
                <a:gd name="connsiteY10" fmla="*/ 0 h 168565"/>
                <a:gd name="connsiteX0" fmla="*/ 1268661 w 1268661"/>
                <a:gd name="connsiteY0" fmla="*/ 0 h 161637"/>
                <a:gd name="connsiteX1" fmla="*/ 1046988 w 1268661"/>
                <a:gd name="connsiteY1" fmla="*/ 57440 h 161637"/>
                <a:gd name="connsiteX2" fmla="*/ 906711 w 1268661"/>
                <a:gd name="connsiteY2" fmla="*/ 92075 h 161637"/>
                <a:gd name="connsiteX3" fmla="*/ 751713 w 1268661"/>
                <a:gd name="connsiteY3" fmla="*/ 136815 h 161637"/>
                <a:gd name="connsiteX4" fmla="*/ 615477 w 1268661"/>
                <a:gd name="connsiteY4" fmla="*/ 161637 h 161637"/>
                <a:gd name="connsiteX5" fmla="*/ 441250 w 1268661"/>
                <a:gd name="connsiteY5" fmla="*/ 121431 h 161637"/>
                <a:gd name="connsiteX6" fmla="*/ 182505 w 1268661"/>
                <a:gd name="connsiteY6" fmla="*/ 67260 h 161637"/>
                <a:gd name="connsiteX7" fmla="*/ 0 w 1268661"/>
                <a:gd name="connsiteY7" fmla="*/ 30024 h 161637"/>
                <a:gd name="connsiteX8" fmla="*/ 551688 w 1268661"/>
                <a:gd name="connsiteY8" fmla="*/ 41564 h 161637"/>
                <a:gd name="connsiteX9" fmla="*/ 939183 w 1268661"/>
                <a:gd name="connsiteY9" fmla="*/ 21648 h 161637"/>
                <a:gd name="connsiteX10" fmla="*/ 1268661 w 1268661"/>
                <a:gd name="connsiteY10" fmla="*/ 0 h 161637"/>
                <a:gd name="connsiteX0" fmla="*/ 1268661 w 1268661"/>
                <a:gd name="connsiteY0" fmla="*/ 0 h 136815"/>
                <a:gd name="connsiteX1" fmla="*/ 1046988 w 1268661"/>
                <a:gd name="connsiteY1" fmla="*/ 57440 h 136815"/>
                <a:gd name="connsiteX2" fmla="*/ 906711 w 1268661"/>
                <a:gd name="connsiteY2" fmla="*/ 92075 h 136815"/>
                <a:gd name="connsiteX3" fmla="*/ 751713 w 1268661"/>
                <a:gd name="connsiteY3" fmla="*/ 136815 h 136815"/>
                <a:gd name="connsiteX4" fmla="*/ 634330 w 1268661"/>
                <a:gd name="connsiteY4" fmla="*/ 123930 h 136815"/>
                <a:gd name="connsiteX5" fmla="*/ 441250 w 1268661"/>
                <a:gd name="connsiteY5" fmla="*/ 121431 h 136815"/>
                <a:gd name="connsiteX6" fmla="*/ 182505 w 1268661"/>
                <a:gd name="connsiteY6" fmla="*/ 67260 h 136815"/>
                <a:gd name="connsiteX7" fmla="*/ 0 w 1268661"/>
                <a:gd name="connsiteY7" fmla="*/ 30024 h 136815"/>
                <a:gd name="connsiteX8" fmla="*/ 551688 w 1268661"/>
                <a:gd name="connsiteY8" fmla="*/ 41564 h 136815"/>
                <a:gd name="connsiteX9" fmla="*/ 939183 w 1268661"/>
                <a:gd name="connsiteY9" fmla="*/ 21648 h 136815"/>
                <a:gd name="connsiteX10" fmla="*/ 1268661 w 1268661"/>
                <a:gd name="connsiteY10" fmla="*/ 0 h 136815"/>
                <a:gd name="connsiteX0" fmla="*/ 1268661 w 1268661"/>
                <a:gd name="connsiteY0" fmla="*/ 0 h 123930"/>
                <a:gd name="connsiteX1" fmla="*/ 1046988 w 1268661"/>
                <a:gd name="connsiteY1" fmla="*/ 57440 h 123930"/>
                <a:gd name="connsiteX2" fmla="*/ 906711 w 1268661"/>
                <a:gd name="connsiteY2" fmla="*/ 92075 h 123930"/>
                <a:gd name="connsiteX3" fmla="*/ 751713 w 1268661"/>
                <a:gd name="connsiteY3" fmla="*/ 108534 h 123930"/>
                <a:gd name="connsiteX4" fmla="*/ 634330 w 1268661"/>
                <a:gd name="connsiteY4" fmla="*/ 123930 h 123930"/>
                <a:gd name="connsiteX5" fmla="*/ 441250 w 1268661"/>
                <a:gd name="connsiteY5" fmla="*/ 121431 h 123930"/>
                <a:gd name="connsiteX6" fmla="*/ 182505 w 1268661"/>
                <a:gd name="connsiteY6" fmla="*/ 67260 h 123930"/>
                <a:gd name="connsiteX7" fmla="*/ 0 w 1268661"/>
                <a:gd name="connsiteY7" fmla="*/ 30024 h 123930"/>
                <a:gd name="connsiteX8" fmla="*/ 551688 w 1268661"/>
                <a:gd name="connsiteY8" fmla="*/ 41564 h 123930"/>
                <a:gd name="connsiteX9" fmla="*/ 939183 w 1268661"/>
                <a:gd name="connsiteY9" fmla="*/ 21648 h 123930"/>
                <a:gd name="connsiteX10" fmla="*/ 1268661 w 1268661"/>
                <a:gd name="connsiteY10" fmla="*/ 0 h 123930"/>
                <a:gd name="connsiteX0" fmla="*/ 939183 w 1047590"/>
                <a:gd name="connsiteY0" fmla="*/ 0 h 102282"/>
                <a:gd name="connsiteX1" fmla="*/ 1046988 w 1047590"/>
                <a:gd name="connsiteY1" fmla="*/ 35792 h 102282"/>
                <a:gd name="connsiteX2" fmla="*/ 906711 w 1047590"/>
                <a:gd name="connsiteY2" fmla="*/ 70427 h 102282"/>
                <a:gd name="connsiteX3" fmla="*/ 751713 w 1047590"/>
                <a:gd name="connsiteY3" fmla="*/ 86886 h 102282"/>
                <a:gd name="connsiteX4" fmla="*/ 634330 w 1047590"/>
                <a:gd name="connsiteY4" fmla="*/ 102282 h 102282"/>
                <a:gd name="connsiteX5" fmla="*/ 441250 w 1047590"/>
                <a:gd name="connsiteY5" fmla="*/ 99783 h 102282"/>
                <a:gd name="connsiteX6" fmla="*/ 182505 w 1047590"/>
                <a:gd name="connsiteY6" fmla="*/ 45612 h 102282"/>
                <a:gd name="connsiteX7" fmla="*/ 0 w 1047590"/>
                <a:gd name="connsiteY7" fmla="*/ 8376 h 102282"/>
                <a:gd name="connsiteX8" fmla="*/ 551688 w 1047590"/>
                <a:gd name="connsiteY8" fmla="*/ 19916 h 102282"/>
                <a:gd name="connsiteX9" fmla="*/ 939183 w 1047590"/>
                <a:gd name="connsiteY9" fmla="*/ 0 h 102282"/>
                <a:gd name="connsiteX0" fmla="*/ 939183 w 1047590"/>
                <a:gd name="connsiteY0" fmla="*/ 0 h 102282"/>
                <a:gd name="connsiteX1" fmla="*/ 1046988 w 1047590"/>
                <a:gd name="connsiteY1" fmla="*/ 35792 h 102282"/>
                <a:gd name="connsiteX2" fmla="*/ 906711 w 1047590"/>
                <a:gd name="connsiteY2" fmla="*/ 70427 h 102282"/>
                <a:gd name="connsiteX3" fmla="*/ 751713 w 1047590"/>
                <a:gd name="connsiteY3" fmla="*/ 86886 h 102282"/>
                <a:gd name="connsiteX4" fmla="*/ 634330 w 1047590"/>
                <a:gd name="connsiteY4" fmla="*/ 102282 h 102282"/>
                <a:gd name="connsiteX5" fmla="*/ 441250 w 1047590"/>
                <a:gd name="connsiteY5" fmla="*/ 99783 h 102282"/>
                <a:gd name="connsiteX6" fmla="*/ 182505 w 1047590"/>
                <a:gd name="connsiteY6" fmla="*/ 45612 h 102282"/>
                <a:gd name="connsiteX7" fmla="*/ 0 w 1047590"/>
                <a:gd name="connsiteY7" fmla="*/ 8376 h 102282"/>
                <a:gd name="connsiteX8" fmla="*/ 598822 w 1047590"/>
                <a:gd name="connsiteY8" fmla="*/ 10489 h 102282"/>
                <a:gd name="connsiteX9" fmla="*/ 939183 w 1047590"/>
                <a:gd name="connsiteY9" fmla="*/ 0 h 102282"/>
                <a:gd name="connsiteX0" fmla="*/ 976890 w 1049936"/>
                <a:gd name="connsiteY0" fmla="*/ 0 h 121135"/>
                <a:gd name="connsiteX1" fmla="*/ 1046988 w 1049936"/>
                <a:gd name="connsiteY1" fmla="*/ 54645 h 121135"/>
                <a:gd name="connsiteX2" fmla="*/ 906711 w 1049936"/>
                <a:gd name="connsiteY2" fmla="*/ 89280 h 121135"/>
                <a:gd name="connsiteX3" fmla="*/ 751713 w 1049936"/>
                <a:gd name="connsiteY3" fmla="*/ 105739 h 121135"/>
                <a:gd name="connsiteX4" fmla="*/ 634330 w 1049936"/>
                <a:gd name="connsiteY4" fmla="*/ 121135 h 121135"/>
                <a:gd name="connsiteX5" fmla="*/ 441250 w 1049936"/>
                <a:gd name="connsiteY5" fmla="*/ 118636 h 121135"/>
                <a:gd name="connsiteX6" fmla="*/ 182505 w 1049936"/>
                <a:gd name="connsiteY6" fmla="*/ 64465 h 121135"/>
                <a:gd name="connsiteX7" fmla="*/ 0 w 1049936"/>
                <a:gd name="connsiteY7" fmla="*/ 27229 h 121135"/>
                <a:gd name="connsiteX8" fmla="*/ 598822 w 1049936"/>
                <a:gd name="connsiteY8" fmla="*/ 29342 h 121135"/>
                <a:gd name="connsiteX9" fmla="*/ 976890 w 1049936"/>
                <a:gd name="connsiteY9" fmla="*/ 0 h 121135"/>
                <a:gd name="connsiteX0" fmla="*/ 976890 w 1049936"/>
                <a:gd name="connsiteY0" fmla="*/ 0 h 121135"/>
                <a:gd name="connsiteX1" fmla="*/ 1046988 w 1049936"/>
                <a:gd name="connsiteY1" fmla="*/ 54645 h 121135"/>
                <a:gd name="connsiteX2" fmla="*/ 751713 w 1049936"/>
                <a:gd name="connsiteY2" fmla="*/ 105739 h 121135"/>
                <a:gd name="connsiteX3" fmla="*/ 634330 w 1049936"/>
                <a:gd name="connsiteY3" fmla="*/ 121135 h 121135"/>
                <a:gd name="connsiteX4" fmla="*/ 441250 w 1049936"/>
                <a:gd name="connsiteY4" fmla="*/ 118636 h 121135"/>
                <a:gd name="connsiteX5" fmla="*/ 182505 w 1049936"/>
                <a:gd name="connsiteY5" fmla="*/ 64465 h 121135"/>
                <a:gd name="connsiteX6" fmla="*/ 0 w 1049936"/>
                <a:gd name="connsiteY6" fmla="*/ 27229 h 121135"/>
                <a:gd name="connsiteX7" fmla="*/ 598822 w 1049936"/>
                <a:gd name="connsiteY7" fmla="*/ 29342 h 121135"/>
                <a:gd name="connsiteX8" fmla="*/ 976890 w 1049936"/>
                <a:gd name="connsiteY8" fmla="*/ 0 h 121135"/>
                <a:gd name="connsiteX0" fmla="*/ 976890 w 1049936"/>
                <a:gd name="connsiteY0" fmla="*/ 0 h 121135"/>
                <a:gd name="connsiteX1" fmla="*/ 1046988 w 1049936"/>
                <a:gd name="connsiteY1" fmla="*/ 54645 h 121135"/>
                <a:gd name="connsiteX2" fmla="*/ 789420 w 1049936"/>
                <a:gd name="connsiteY2" fmla="*/ 49178 h 121135"/>
                <a:gd name="connsiteX3" fmla="*/ 634330 w 1049936"/>
                <a:gd name="connsiteY3" fmla="*/ 121135 h 121135"/>
                <a:gd name="connsiteX4" fmla="*/ 441250 w 1049936"/>
                <a:gd name="connsiteY4" fmla="*/ 118636 h 121135"/>
                <a:gd name="connsiteX5" fmla="*/ 182505 w 1049936"/>
                <a:gd name="connsiteY5" fmla="*/ 64465 h 121135"/>
                <a:gd name="connsiteX6" fmla="*/ 0 w 1049936"/>
                <a:gd name="connsiteY6" fmla="*/ 27229 h 121135"/>
                <a:gd name="connsiteX7" fmla="*/ 598822 w 1049936"/>
                <a:gd name="connsiteY7" fmla="*/ 29342 h 121135"/>
                <a:gd name="connsiteX8" fmla="*/ 976890 w 1049936"/>
                <a:gd name="connsiteY8" fmla="*/ 0 h 121135"/>
                <a:gd name="connsiteX0" fmla="*/ 976890 w 1049936"/>
                <a:gd name="connsiteY0" fmla="*/ 0 h 121135"/>
                <a:gd name="connsiteX1" fmla="*/ 1046988 w 1049936"/>
                <a:gd name="connsiteY1" fmla="*/ 54645 h 121135"/>
                <a:gd name="connsiteX2" fmla="*/ 789420 w 1049936"/>
                <a:gd name="connsiteY2" fmla="*/ 49178 h 121135"/>
                <a:gd name="connsiteX3" fmla="*/ 634330 w 1049936"/>
                <a:gd name="connsiteY3" fmla="*/ 121135 h 121135"/>
                <a:gd name="connsiteX4" fmla="*/ 441250 w 1049936"/>
                <a:gd name="connsiteY4" fmla="*/ 118636 h 121135"/>
                <a:gd name="connsiteX5" fmla="*/ 182505 w 1049936"/>
                <a:gd name="connsiteY5" fmla="*/ 64465 h 121135"/>
                <a:gd name="connsiteX6" fmla="*/ 0 w 1049936"/>
                <a:gd name="connsiteY6" fmla="*/ 27229 h 121135"/>
                <a:gd name="connsiteX7" fmla="*/ 551688 w 1049936"/>
                <a:gd name="connsiteY7" fmla="*/ 19915 h 121135"/>
                <a:gd name="connsiteX8" fmla="*/ 976890 w 1049936"/>
                <a:gd name="connsiteY8" fmla="*/ 0 h 121135"/>
                <a:gd name="connsiteX0" fmla="*/ 976890 w 1049936"/>
                <a:gd name="connsiteY0" fmla="*/ 0 h 118636"/>
                <a:gd name="connsiteX1" fmla="*/ 1046988 w 1049936"/>
                <a:gd name="connsiteY1" fmla="*/ 54645 h 118636"/>
                <a:gd name="connsiteX2" fmla="*/ 789420 w 1049936"/>
                <a:gd name="connsiteY2" fmla="*/ 49178 h 118636"/>
                <a:gd name="connsiteX3" fmla="*/ 577769 w 1049936"/>
                <a:gd name="connsiteY3" fmla="*/ 111708 h 118636"/>
                <a:gd name="connsiteX4" fmla="*/ 441250 w 1049936"/>
                <a:gd name="connsiteY4" fmla="*/ 118636 h 118636"/>
                <a:gd name="connsiteX5" fmla="*/ 182505 w 1049936"/>
                <a:gd name="connsiteY5" fmla="*/ 64465 h 118636"/>
                <a:gd name="connsiteX6" fmla="*/ 0 w 1049936"/>
                <a:gd name="connsiteY6" fmla="*/ 27229 h 118636"/>
                <a:gd name="connsiteX7" fmla="*/ 551688 w 1049936"/>
                <a:gd name="connsiteY7" fmla="*/ 19915 h 118636"/>
                <a:gd name="connsiteX8" fmla="*/ 976890 w 1049936"/>
                <a:gd name="connsiteY8" fmla="*/ 0 h 118636"/>
                <a:gd name="connsiteX0" fmla="*/ 976890 w 1049936"/>
                <a:gd name="connsiteY0" fmla="*/ 0 h 111708"/>
                <a:gd name="connsiteX1" fmla="*/ 1046988 w 1049936"/>
                <a:gd name="connsiteY1" fmla="*/ 54645 h 111708"/>
                <a:gd name="connsiteX2" fmla="*/ 789420 w 1049936"/>
                <a:gd name="connsiteY2" fmla="*/ 49178 h 111708"/>
                <a:gd name="connsiteX3" fmla="*/ 577769 w 1049936"/>
                <a:gd name="connsiteY3" fmla="*/ 111708 h 111708"/>
                <a:gd name="connsiteX4" fmla="*/ 384689 w 1049936"/>
                <a:gd name="connsiteY4" fmla="*/ 62076 h 111708"/>
                <a:gd name="connsiteX5" fmla="*/ 182505 w 1049936"/>
                <a:gd name="connsiteY5" fmla="*/ 64465 h 111708"/>
                <a:gd name="connsiteX6" fmla="*/ 0 w 1049936"/>
                <a:gd name="connsiteY6" fmla="*/ 27229 h 111708"/>
                <a:gd name="connsiteX7" fmla="*/ 551688 w 1049936"/>
                <a:gd name="connsiteY7" fmla="*/ 19915 h 111708"/>
                <a:gd name="connsiteX8" fmla="*/ 976890 w 1049936"/>
                <a:gd name="connsiteY8" fmla="*/ 0 h 111708"/>
                <a:gd name="connsiteX0" fmla="*/ 976890 w 1049936"/>
                <a:gd name="connsiteY0" fmla="*/ 0 h 74001"/>
                <a:gd name="connsiteX1" fmla="*/ 1046988 w 1049936"/>
                <a:gd name="connsiteY1" fmla="*/ 54645 h 74001"/>
                <a:gd name="connsiteX2" fmla="*/ 789420 w 1049936"/>
                <a:gd name="connsiteY2" fmla="*/ 49178 h 74001"/>
                <a:gd name="connsiteX3" fmla="*/ 615476 w 1049936"/>
                <a:gd name="connsiteY3" fmla="*/ 74001 h 74001"/>
                <a:gd name="connsiteX4" fmla="*/ 384689 w 1049936"/>
                <a:gd name="connsiteY4" fmla="*/ 62076 h 74001"/>
                <a:gd name="connsiteX5" fmla="*/ 182505 w 1049936"/>
                <a:gd name="connsiteY5" fmla="*/ 64465 h 74001"/>
                <a:gd name="connsiteX6" fmla="*/ 0 w 1049936"/>
                <a:gd name="connsiteY6" fmla="*/ 27229 h 74001"/>
                <a:gd name="connsiteX7" fmla="*/ 551688 w 1049936"/>
                <a:gd name="connsiteY7" fmla="*/ 19915 h 74001"/>
                <a:gd name="connsiteX8" fmla="*/ 976890 w 1049936"/>
                <a:gd name="connsiteY8" fmla="*/ 0 h 74001"/>
                <a:gd name="connsiteX0" fmla="*/ 976890 w 1007361"/>
                <a:gd name="connsiteY0" fmla="*/ 0 h 74001"/>
                <a:gd name="connsiteX1" fmla="*/ 943294 w 1007361"/>
                <a:gd name="connsiteY1" fmla="*/ 26365 h 74001"/>
                <a:gd name="connsiteX2" fmla="*/ 789420 w 1007361"/>
                <a:gd name="connsiteY2" fmla="*/ 49178 h 74001"/>
                <a:gd name="connsiteX3" fmla="*/ 615476 w 1007361"/>
                <a:gd name="connsiteY3" fmla="*/ 74001 h 74001"/>
                <a:gd name="connsiteX4" fmla="*/ 384689 w 1007361"/>
                <a:gd name="connsiteY4" fmla="*/ 62076 h 74001"/>
                <a:gd name="connsiteX5" fmla="*/ 182505 w 1007361"/>
                <a:gd name="connsiteY5" fmla="*/ 64465 h 74001"/>
                <a:gd name="connsiteX6" fmla="*/ 0 w 1007361"/>
                <a:gd name="connsiteY6" fmla="*/ 27229 h 74001"/>
                <a:gd name="connsiteX7" fmla="*/ 551688 w 1007361"/>
                <a:gd name="connsiteY7" fmla="*/ 19915 h 74001"/>
                <a:gd name="connsiteX8" fmla="*/ 976890 w 1007361"/>
                <a:gd name="connsiteY8" fmla="*/ 0 h 74001"/>
                <a:gd name="connsiteX0" fmla="*/ 1005170 w 1035641"/>
                <a:gd name="connsiteY0" fmla="*/ 0 h 74001"/>
                <a:gd name="connsiteX1" fmla="*/ 971574 w 1035641"/>
                <a:gd name="connsiteY1" fmla="*/ 26365 h 74001"/>
                <a:gd name="connsiteX2" fmla="*/ 817700 w 1035641"/>
                <a:gd name="connsiteY2" fmla="*/ 49178 h 74001"/>
                <a:gd name="connsiteX3" fmla="*/ 643756 w 1035641"/>
                <a:gd name="connsiteY3" fmla="*/ 74001 h 74001"/>
                <a:gd name="connsiteX4" fmla="*/ 412969 w 1035641"/>
                <a:gd name="connsiteY4" fmla="*/ 62076 h 74001"/>
                <a:gd name="connsiteX5" fmla="*/ 210785 w 1035641"/>
                <a:gd name="connsiteY5" fmla="*/ 64465 h 74001"/>
                <a:gd name="connsiteX6" fmla="*/ 0 w 1035641"/>
                <a:gd name="connsiteY6" fmla="*/ 27229 h 74001"/>
                <a:gd name="connsiteX7" fmla="*/ 579968 w 1035641"/>
                <a:gd name="connsiteY7" fmla="*/ 19915 h 74001"/>
                <a:gd name="connsiteX8" fmla="*/ 1005170 w 1035641"/>
                <a:gd name="connsiteY8" fmla="*/ 0 h 74001"/>
                <a:gd name="connsiteX0" fmla="*/ 1136138 w 1153304"/>
                <a:gd name="connsiteY0" fmla="*/ 0 h 95432"/>
                <a:gd name="connsiteX1" fmla="*/ 971574 w 1153304"/>
                <a:gd name="connsiteY1" fmla="*/ 47796 h 95432"/>
                <a:gd name="connsiteX2" fmla="*/ 817700 w 1153304"/>
                <a:gd name="connsiteY2" fmla="*/ 70609 h 95432"/>
                <a:gd name="connsiteX3" fmla="*/ 643756 w 1153304"/>
                <a:gd name="connsiteY3" fmla="*/ 95432 h 95432"/>
                <a:gd name="connsiteX4" fmla="*/ 412969 w 1153304"/>
                <a:gd name="connsiteY4" fmla="*/ 83507 h 95432"/>
                <a:gd name="connsiteX5" fmla="*/ 210785 w 1153304"/>
                <a:gd name="connsiteY5" fmla="*/ 85896 h 95432"/>
                <a:gd name="connsiteX6" fmla="*/ 0 w 1153304"/>
                <a:gd name="connsiteY6" fmla="*/ 48660 h 95432"/>
                <a:gd name="connsiteX7" fmla="*/ 579968 w 1153304"/>
                <a:gd name="connsiteY7" fmla="*/ 41346 h 95432"/>
                <a:gd name="connsiteX8" fmla="*/ 1136138 w 1153304"/>
                <a:gd name="connsiteY8" fmla="*/ 0 h 95432"/>
                <a:gd name="connsiteX0" fmla="*/ 1136138 w 1156555"/>
                <a:gd name="connsiteY0" fmla="*/ 0 h 95432"/>
                <a:gd name="connsiteX1" fmla="*/ 1019199 w 1156555"/>
                <a:gd name="connsiteY1" fmla="*/ 43033 h 95432"/>
                <a:gd name="connsiteX2" fmla="*/ 817700 w 1156555"/>
                <a:gd name="connsiteY2" fmla="*/ 70609 h 95432"/>
                <a:gd name="connsiteX3" fmla="*/ 643756 w 1156555"/>
                <a:gd name="connsiteY3" fmla="*/ 95432 h 95432"/>
                <a:gd name="connsiteX4" fmla="*/ 412969 w 1156555"/>
                <a:gd name="connsiteY4" fmla="*/ 83507 h 95432"/>
                <a:gd name="connsiteX5" fmla="*/ 210785 w 1156555"/>
                <a:gd name="connsiteY5" fmla="*/ 85896 h 95432"/>
                <a:gd name="connsiteX6" fmla="*/ 0 w 1156555"/>
                <a:gd name="connsiteY6" fmla="*/ 48660 h 95432"/>
                <a:gd name="connsiteX7" fmla="*/ 579968 w 1156555"/>
                <a:gd name="connsiteY7" fmla="*/ 41346 h 95432"/>
                <a:gd name="connsiteX8" fmla="*/ 1136138 w 1156555"/>
                <a:gd name="connsiteY8" fmla="*/ 0 h 95432"/>
                <a:gd name="connsiteX0" fmla="*/ 1136138 w 1156555"/>
                <a:gd name="connsiteY0" fmla="*/ 0 h 95432"/>
                <a:gd name="connsiteX1" fmla="*/ 1019199 w 1156555"/>
                <a:gd name="connsiteY1" fmla="*/ 43033 h 95432"/>
                <a:gd name="connsiteX2" fmla="*/ 817700 w 1156555"/>
                <a:gd name="connsiteY2" fmla="*/ 70609 h 95432"/>
                <a:gd name="connsiteX3" fmla="*/ 643756 w 1156555"/>
                <a:gd name="connsiteY3" fmla="*/ 95432 h 95432"/>
                <a:gd name="connsiteX4" fmla="*/ 663312 w 1156555"/>
                <a:gd name="connsiteY4" fmla="*/ 91160 h 95432"/>
                <a:gd name="connsiteX5" fmla="*/ 412969 w 1156555"/>
                <a:gd name="connsiteY5" fmla="*/ 83507 h 95432"/>
                <a:gd name="connsiteX6" fmla="*/ 210785 w 1156555"/>
                <a:gd name="connsiteY6" fmla="*/ 85896 h 95432"/>
                <a:gd name="connsiteX7" fmla="*/ 0 w 1156555"/>
                <a:gd name="connsiteY7" fmla="*/ 48660 h 95432"/>
                <a:gd name="connsiteX8" fmla="*/ 579968 w 1156555"/>
                <a:gd name="connsiteY8" fmla="*/ 41346 h 95432"/>
                <a:gd name="connsiteX9" fmla="*/ 1136138 w 1156555"/>
                <a:gd name="connsiteY9" fmla="*/ 0 h 95432"/>
                <a:gd name="connsiteX0" fmla="*/ 1136138 w 1156555"/>
                <a:gd name="connsiteY0" fmla="*/ 0 h 95432"/>
                <a:gd name="connsiteX1" fmla="*/ 1019199 w 1156555"/>
                <a:gd name="connsiteY1" fmla="*/ 43033 h 95432"/>
                <a:gd name="connsiteX2" fmla="*/ 817700 w 1156555"/>
                <a:gd name="connsiteY2" fmla="*/ 70609 h 95432"/>
                <a:gd name="connsiteX3" fmla="*/ 643756 w 1156555"/>
                <a:gd name="connsiteY3" fmla="*/ 95432 h 95432"/>
                <a:gd name="connsiteX4" fmla="*/ 663312 w 1156555"/>
                <a:gd name="connsiteY4" fmla="*/ 91160 h 95432"/>
                <a:gd name="connsiteX5" fmla="*/ 412969 w 1156555"/>
                <a:gd name="connsiteY5" fmla="*/ 83507 h 95432"/>
                <a:gd name="connsiteX6" fmla="*/ 387087 w 1156555"/>
                <a:gd name="connsiteY6" fmla="*/ 81635 h 95432"/>
                <a:gd name="connsiteX7" fmla="*/ 210785 w 1156555"/>
                <a:gd name="connsiteY7" fmla="*/ 85896 h 95432"/>
                <a:gd name="connsiteX8" fmla="*/ 0 w 1156555"/>
                <a:gd name="connsiteY8" fmla="*/ 48660 h 95432"/>
                <a:gd name="connsiteX9" fmla="*/ 579968 w 1156555"/>
                <a:gd name="connsiteY9" fmla="*/ 41346 h 95432"/>
                <a:gd name="connsiteX10" fmla="*/ 1136138 w 1156555"/>
                <a:gd name="connsiteY10" fmla="*/ 0 h 95432"/>
                <a:gd name="connsiteX0" fmla="*/ 1136138 w 1156555"/>
                <a:gd name="connsiteY0" fmla="*/ 0 h 95432"/>
                <a:gd name="connsiteX1" fmla="*/ 1019199 w 1156555"/>
                <a:gd name="connsiteY1" fmla="*/ 43033 h 95432"/>
                <a:gd name="connsiteX2" fmla="*/ 817700 w 1156555"/>
                <a:gd name="connsiteY2" fmla="*/ 70609 h 95432"/>
                <a:gd name="connsiteX3" fmla="*/ 643756 w 1156555"/>
                <a:gd name="connsiteY3" fmla="*/ 95432 h 95432"/>
                <a:gd name="connsiteX4" fmla="*/ 663312 w 1156555"/>
                <a:gd name="connsiteY4" fmla="*/ 91160 h 95432"/>
                <a:gd name="connsiteX5" fmla="*/ 412969 w 1156555"/>
                <a:gd name="connsiteY5" fmla="*/ 83507 h 95432"/>
                <a:gd name="connsiteX6" fmla="*/ 387087 w 1156555"/>
                <a:gd name="connsiteY6" fmla="*/ 81635 h 95432"/>
                <a:gd name="connsiteX7" fmla="*/ 210785 w 1156555"/>
                <a:gd name="connsiteY7" fmla="*/ 85896 h 95432"/>
                <a:gd name="connsiteX8" fmla="*/ 0 w 1156555"/>
                <a:gd name="connsiteY8" fmla="*/ 48660 h 95432"/>
                <a:gd name="connsiteX9" fmla="*/ 601400 w 1156555"/>
                <a:gd name="connsiteY9" fmla="*/ 24677 h 95432"/>
                <a:gd name="connsiteX10" fmla="*/ 1136138 w 1156555"/>
                <a:gd name="connsiteY10" fmla="*/ 0 h 95432"/>
                <a:gd name="connsiteX0" fmla="*/ 1136138 w 1156555"/>
                <a:gd name="connsiteY0" fmla="*/ 0 h 95432"/>
                <a:gd name="connsiteX1" fmla="*/ 1019199 w 1156555"/>
                <a:gd name="connsiteY1" fmla="*/ 43033 h 95432"/>
                <a:gd name="connsiteX2" fmla="*/ 817700 w 1156555"/>
                <a:gd name="connsiteY2" fmla="*/ 70609 h 95432"/>
                <a:gd name="connsiteX3" fmla="*/ 643756 w 1156555"/>
                <a:gd name="connsiteY3" fmla="*/ 95432 h 95432"/>
                <a:gd name="connsiteX4" fmla="*/ 663312 w 1156555"/>
                <a:gd name="connsiteY4" fmla="*/ 91160 h 95432"/>
                <a:gd name="connsiteX5" fmla="*/ 439163 w 1156555"/>
                <a:gd name="connsiteY5" fmla="*/ 83507 h 95432"/>
                <a:gd name="connsiteX6" fmla="*/ 387087 w 1156555"/>
                <a:gd name="connsiteY6" fmla="*/ 81635 h 95432"/>
                <a:gd name="connsiteX7" fmla="*/ 210785 w 1156555"/>
                <a:gd name="connsiteY7" fmla="*/ 85896 h 95432"/>
                <a:gd name="connsiteX8" fmla="*/ 0 w 1156555"/>
                <a:gd name="connsiteY8" fmla="*/ 48660 h 95432"/>
                <a:gd name="connsiteX9" fmla="*/ 601400 w 1156555"/>
                <a:gd name="connsiteY9" fmla="*/ 24677 h 95432"/>
                <a:gd name="connsiteX10" fmla="*/ 1136138 w 1156555"/>
                <a:gd name="connsiteY10" fmla="*/ 0 h 95432"/>
                <a:gd name="connsiteX0" fmla="*/ 1188525 w 1205421"/>
                <a:gd name="connsiteY0" fmla="*/ 0 h 97813"/>
                <a:gd name="connsiteX1" fmla="*/ 1019199 w 1205421"/>
                <a:gd name="connsiteY1" fmla="*/ 45414 h 97813"/>
                <a:gd name="connsiteX2" fmla="*/ 817700 w 1205421"/>
                <a:gd name="connsiteY2" fmla="*/ 72990 h 97813"/>
                <a:gd name="connsiteX3" fmla="*/ 643756 w 1205421"/>
                <a:gd name="connsiteY3" fmla="*/ 97813 h 97813"/>
                <a:gd name="connsiteX4" fmla="*/ 663312 w 1205421"/>
                <a:gd name="connsiteY4" fmla="*/ 93541 h 97813"/>
                <a:gd name="connsiteX5" fmla="*/ 439163 w 1205421"/>
                <a:gd name="connsiteY5" fmla="*/ 85888 h 97813"/>
                <a:gd name="connsiteX6" fmla="*/ 387087 w 1205421"/>
                <a:gd name="connsiteY6" fmla="*/ 84016 h 97813"/>
                <a:gd name="connsiteX7" fmla="*/ 210785 w 1205421"/>
                <a:gd name="connsiteY7" fmla="*/ 88277 h 97813"/>
                <a:gd name="connsiteX8" fmla="*/ 0 w 1205421"/>
                <a:gd name="connsiteY8" fmla="*/ 51041 h 97813"/>
                <a:gd name="connsiteX9" fmla="*/ 601400 w 1205421"/>
                <a:gd name="connsiteY9" fmla="*/ 27058 h 97813"/>
                <a:gd name="connsiteX10" fmla="*/ 1188525 w 1205421"/>
                <a:gd name="connsiteY10" fmla="*/ 0 h 97813"/>
                <a:gd name="connsiteX0" fmla="*/ 1188525 w 1188525"/>
                <a:gd name="connsiteY0" fmla="*/ 0 h 97813"/>
                <a:gd name="connsiteX1" fmla="*/ 1019199 w 1188525"/>
                <a:gd name="connsiteY1" fmla="*/ 45414 h 97813"/>
                <a:gd name="connsiteX2" fmla="*/ 817700 w 1188525"/>
                <a:gd name="connsiteY2" fmla="*/ 72990 h 97813"/>
                <a:gd name="connsiteX3" fmla="*/ 643756 w 1188525"/>
                <a:gd name="connsiteY3" fmla="*/ 97813 h 97813"/>
                <a:gd name="connsiteX4" fmla="*/ 663312 w 1188525"/>
                <a:gd name="connsiteY4" fmla="*/ 93541 h 97813"/>
                <a:gd name="connsiteX5" fmla="*/ 439163 w 1188525"/>
                <a:gd name="connsiteY5" fmla="*/ 85888 h 97813"/>
                <a:gd name="connsiteX6" fmla="*/ 387087 w 1188525"/>
                <a:gd name="connsiteY6" fmla="*/ 84016 h 97813"/>
                <a:gd name="connsiteX7" fmla="*/ 210785 w 1188525"/>
                <a:gd name="connsiteY7" fmla="*/ 88277 h 97813"/>
                <a:gd name="connsiteX8" fmla="*/ 0 w 1188525"/>
                <a:gd name="connsiteY8" fmla="*/ 51041 h 97813"/>
                <a:gd name="connsiteX9" fmla="*/ 601400 w 1188525"/>
                <a:gd name="connsiteY9" fmla="*/ 27058 h 97813"/>
                <a:gd name="connsiteX10" fmla="*/ 1188525 w 1188525"/>
                <a:gd name="connsiteY10" fmla="*/ 0 h 97813"/>
                <a:gd name="connsiteX0" fmla="*/ 1207575 w 1207575"/>
                <a:gd name="connsiteY0" fmla="*/ 0 h 100195"/>
                <a:gd name="connsiteX1" fmla="*/ 1019199 w 1207575"/>
                <a:gd name="connsiteY1" fmla="*/ 47796 h 100195"/>
                <a:gd name="connsiteX2" fmla="*/ 817700 w 1207575"/>
                <a:gd name="connsiteY2" fmla="*/ 75372 h 100195"/>
                <a:gd name="connsiteX3" fmla="*/ 643756 w 1207575"/>
                <a:gd name="connsiteY3" fmla="*/ 100195 h 100195"/>
                <a:gd name="connsiteX4" fmla="*/ 663312 w 1207575"/>
                <a:gd name="connsiteY4" fmla="*/ 95923 h 100195"/>
                <a:gd name="connsiteX5" fmla="*/ 439163 w 1207575"/>
                <a:gd name="connsiteY5" fmla="*/ 88270 h 100195"/>
                <a:gd name="connsiteX6" fmla="*/ 387087 w 1207575"/>
                <a:gd name="connsiteY6" fmla="*/ 86398 h 100195"/>
                <a:gd name="connsiteX7" fmla="*/ 210785 w 1207575"/>
                <a:gd name="connsiteY7" fmla="*/ 90659 h 100195"/>
                <a:gd name="connsiteX8" fmla="*/ 0 w 1207575"/>
                <a:gd name="connsiteY8" fmla="*/ 53423 h 100195"/>
                <a:gd name="connsiteX9" fmla="*/ 601400 w 1207575"/>
                <a:gd name="connsiteY9" fmla="*/ 29440 h 100195"/>
                <a:gd name="connsiteX10" fmla="*/ 1207575 w 1207575"/>
                <a:gd name="connsiteY10" fmla="*/ 0 h 100195"/>
                <a:gd name="connsiteX0" fmla="*/ 1169475 w 1169475"/>
                <a:gd name="connsiteY0" fmla="*/ 0 h 100195"/>
                <a:gd name="connsiteX1" fmla="*/ 981099 w 1169475"/>
                <a:gd name="connsiteY1" fmla="*/ 47796 h 100195"/>
                <a:gd name="connsiteX2" fmla="*/ 779600 w 1169475"/>
                <a:gd name="connsiteY2" fmla="*/ 75372 h 100195"/>
                <a:gd name="connsiteX3" fmla="*/ 605656 w 1169475"/>
                <a:gd name="connsiteY3" fmla="*/ 100195 h 100195"/>
                <a:gd name="connsiteX4" fmla="*/ 625212 w 1169475"/>
                <a:gd name="connsiteY4" fmla="*/ 95923 h 100195"/>
                <a:gd name="connsiteX5" fmla="*/ 401063 w 1169475"/>
                <a:gd name="connsiteY5" fmla="*/ 88270 h 100195"/>
                <a:gd name="connsiteX6" fmla="*/ 348987 w 1169475"/>
                <a:gd name="connsiteY6" fmla="*/ 86398 h 100195"/>
                <a:gd name="connsiteX7" fmla="*/ 172685 w 1169475"/>
                <a:gd name="connsiteY7" fmla="*/ 90659 h 100195"/>
                <a:gd name="connsiteX8" fmla="*/ 0 w 1169475"/>
                <a:gd name="connsiteY8" fmla="*/ 36754 h 100195"/>
                <a:gd name="connsiteX9" fmla="*/ 563300 w 1169475"/>
                <a:gd name="connsiteY9" fmla="*/ 29440 h 100195"/>
                <a:gd name="connsiteX10" fmla="*/ 1169475 w 1169475"/>
                <a:gd name="connsiteY10" fmla="*/ 0 h 100195"/>
                <a:gd name="connsiteX0" fmla="*/ 1169475 w 1169475"/>
                <a:gd name="connsiteY0" fmla="*/ 0 h 100195"/>
                <a:gd name="connsiteX1" fmla="*/ 981099 w 1169475"/>
                <a:gd name="connsiteY1" fmla="*/ 47796 h 100195"/>
                <a:gd name="connsiteX2" fmla="*/ 779600 w 1169475"/>
                <a:gd name="connsiteY2" fmla="*/ 75372 h 100195"/>
                <a:gd name="connsiteX3" fmla="*/ 605656 w 1169475"/>
                <a:gd name="connsiteY3" fmla="*/ 100195 h 100195"/>
                <a:gd name="connsiteX4" fmla="*/ 625212 w 1169475"/>
                <a:gd name="connsiteY4" fmla="*/ 95923 h 100195"/>
                <a:gd name="connsiteX5" fmla="*/ 401063 w 1169475"/>
                <a:gd name="connsiteY5" fmla="*/ 88270 h 100195"/>
                <a:gd name="connsiteX6" fmla="*/ 348987 w 1169475"/>
                <a:gd name="connsiteY6" fmla="*/ 86398 h 100195"/>
                <a:gd name="connsiteX7" fmla="*/ 206023 w 1169475"/>
                <a:gd name="connsiteY7" fmla="*/ 83515 h 100195"/>
                <a:gd name="connsiteX8" fmla="*/ 0 w 1169475"/>
                <a:gd name="connsiteY8" fmla="*/ 36754 h 100195"/>
                <a:gd name="connsiteX9" fmla="*/ 563300 w 1169475"/>
                <a:gd name="connsiteY9" fmla="*/ 29440 h 100195"/>
                <a:gd name="connsiteX10" fmla="*/ 1169475 w 1169475"/>
                <a:gd name="connsiteY10" fmla="*/ 0 h 100195"/>
                <a:gd name="connsiteX0" fmla="*/ 1169475 w 1169475"/>
                <a:gd name="connsiteY0" fmla="*/ 0 h 100195"/>
                <a:gd name="connsiteX1" fmla="*/ 981099 w 1169475"/>
                <a:gd name="connsiteY1" fmla="*/ 47796 h 100195"/>
                <a:gd name="connsiteX2" fmla="*/ 779600 w 1169475"/>
                <a:gd name="connsiteY2" fmla="*/ 75372 h 100195"/>
                <a:gd name="connsiteX3" fmla="*/ 605656 w 1169475"/>
                <a:gd name="connsiteY3" fmla="*/ 100195 h 100195"/>
                <a:gd name="connsiteX4" fmla="*/ 625212 w 1169475"/>
                <a:gd name="connsiteY4" fmla="*/ 95923 h 100195"/>
                <a:gd name="connsiteX5" fmla="*/ 401063 w 1169475"/>
                <a:gd name="connsiteY5" fmla="*/ 88270 h 100195"/>
                <a:gd name="connsiteX6" fmla="*/ 348987 w 1169475"/>
                <a:gd name="connsiteY6" fmla="*/ 86398 h 100195"/>
                <a:gd name="connsiteX7" fmla="*/ 206023 w 1169475"/>
                <a:gd name="connsiteY7" fmla="*/ 83515 h 100195"/>
                <a:gd name="connsiteX8" fmla="*/ 0 w 1169475"/>
                <a:gd name="connsiteY8" fmla="*/ 36754 h 100195"/>
                <a:gd name="connsiteX9" fmla="*/ 260881 w 1169475"/>
                <a:gd name="connsiteY9" fmla="*/ 43537 h 100195"/>
                <a:gd name="connsiteX10" fmla="*/ 563300 w 1169475"/>
                <a:gd name="connsiteY10" fmla="*/ 29440 h 100195"/>
                <a:gd name="connsiteX11" fmla="*/ 1169475 w 1169475"/>
                <a:gd name="connsiteY11" fmla="*/ 0 h 100195"/>
                <a:gd name="connsiteX0" fmla="*/ 1169475 w 1169475"/>
                <a:gd name="connsiteY0" fmla="*/ 0 h 100195"/>
                <a:gd name="connsiteX1" fmla="*/ 981099 w 1169475"/>
                <a:gd name="connsiteY1" fmla="*/ 47796 h 100195"/>
                <a:gd name="connsiteX2" fmla="*/ 779600 w 1169475"/>
                <a:gd name="connsiteY2" fmla="*/ 75372 h 100195"/>
                <a:gd name="connsiteX3" fmla="*/ 605656 w 1169475"/>
                <a:gd name="connsiteY3" fmla="*/ 100195 h 100195"/>
                <a:gd name="connsiteX4" fmla="*/ 625212 w 1169475"/>
                <a:gd name="connsiteY4" fmla="*/ 95923 h 100195"/>
                <a:gd name="connsiteX5" fmla="*/ 401063 w 1169475"/>
                <a:gd name="connsiteY5" fmla="*/ 88270 h 100195"/>
                <a:gd name="connsiteX6" fmla="*/ 348987 w 1169475"/>
                <a:gd name="connsiteY6" fmla="*/ 86398 h 100195"/>
                <a:gd name="connsiteX7" fmla="*/ 206023 w 1169475"/>
                <a:gd name="connsiteY7" fmla="*/ 83515 h 100195"/>
                <a:gd name="connsiteX8" fmla="*/ 134674 w 1169475"/>
                <a:gd name="connsiteY8" fmla="*/ 74493 h 100195"/>
                <a:gd name="connsiteX9" fmla="*/ 0 w 1169475"/>
                <a:gd name="connsiteY9" fmla="*/ 36754 h 100195"/>
                <a:gd name="connsiteX10" fmla="*/ 260881 w 1169475"/>
                <a:gd name="connsiteY10" fmla="*/ 43537 h 100195"/>
                <a:gd name="connsiteX11" fmla="*/ 563300 w 1169475"/>
                <a:gd name="connsiteY11" fmla="*/ 29440 h 100195"/>
                <a:gd name="connsiteX12" fmla="*/ 1169475 w 1169475"/>
                <a:gd name="connsiteY12" fmla="*/ 0 h 10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9475" h="100195">
                  <a:moveTo>
                    <a:pt x="1169475" y="0"/>
                  </a:moveTo>
                  <a:cubicBezTo>
                    <a:pt x="1121056" y="24077"/>
                    <a:pt x="986511" y="36058"/>
                    <a:pt x="981099" y="47796"/>
                  </a:cubicBezTo>
                  <a:lnTo>
                    <a:pt x="779600" y="75372"/>
                  </a:lnTo>
                  <a:lnTo>
                    <a:pt x="605656" y="100195"/>
                  </a:lnTo>
                  <a:cubicBezTo>
                    <a:pt x="601856" y="98771"/>
                    <a:pt x="629012" y="97347"/>
                    <a:pt x="625212" y="95923"/>
                  </a:cubicBezTo>
                  <a:lnTo>
                    <a:pt x="401063" y="88270"/>
                  </a:lnTo>
                  <a:cubicBezTo>
                    <a:pt x="397198" y="89234"/>
                    <a:pt x="352852" y="85434"/>
                    <a:pt x="348987" y="86398"/>
                  </a:cubicBezTo>
                  <a:lnTo>
                    <a:pt x="206023" y="83515"/>
                  </a:lnTo>
                  <a:cubicBezTo>
                    <a:pt x="188590" y="78126"/>
                    <a:pt x="152107" y="79882"/>
                    <a:pt x="134674" y="74493"/>
                  </a:cubicBezTo>
                  <a:lnTo>
                    <a:pt x="0" y="36754"/>
                  </a:lnTo>
                  <a:cubicBezTo>
                    <a:pt x="80610" y="34252"/>
                    <a:pt x="180271" y="46039"/>
                    <a:pt x="260881" y="43537"/>
                  </a:cubicBezTo>
                  <a:lnTo>
                    <a:pt x="563300" y="29440"/>
                  </a:lnTo>
                  <a:lnTo>
                    <a:pt x="1169475" y="0"/>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Freeform 40"/>
            <p:cNvSpPr/>
            <p:nvPr/>
          </p:nvSpPr>
          <p:spPr>
            <a:xfrm>
              <a:off x="1037651" y="5006573"/>
              <a:ext cx="7255457" cy="1624723"/>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19101 w 8310613"/>
                <a:gd name="connsiteY0" fmla="*/ 1575089 h 1722080"/>
                <a:gd name="connsiteX1" fmla="*/ 876383 w 8310613"/>
                <a:gd name="connsiteY1" fmla="*/ 1364892 h 1722080"/>
                <a:gd name="connsiteX2" fmla="*/ 1676483 w 8310613"/>
                <a:gd name="connsiteY2" fmla="*/ 1107717 h 1722080"/>
                <a:gd name="connsiteX3" fmla="*/ 2190833 w 8310613"/>
                <a:gd name="connsiteY3" fmla="*/ 917217 h 1722080"/>
                <a:gd name="connsiteX4" fmla="*/ 3638633 w 8310613"/>
                <a:gd name="connsiteY4" fmla="*/ 707667 h 1722080"/>
                <a:gd name="connsiteX5" fmla="*/ 4624438 w 8310613"/>
                <a:gd name="connsiteY5" fmla="*/ 498764 h 1722080"/>
                <a:gd name="connsiteX6" fmla="*/ 5243563 w 8310613"/>
                <a:gd name="connsiteY6" fmla="*/ 336839 h 1722080"/>
                <a:gd name="connsiteX7" fmla="*/ 5643613 w 8310613"/>
                <a:gd name="connsiteY7" fmla="*/ 108239 h 1722080"/>
                <a:gd name="connsiteX8" fmla="*/ 5998636 w 8310613"/>
                <a:gd name="connsiteY8" fmla="*/ 0 h 1722080"/>
                <a:gd name="connsiteX9" fmla="*/ 6078299 w 8310613"/>
                <a:gd name="connsiteY9" fmla="*/ 8660 h 1722080"/>
                <a:gd name="connsiteX10" fmla="*/ 6211249 w 8310613"/>
                <a:gd name="connsiteY10" fmla="*/ 110190 h 1722080"/>
                <a:gd name="connsiteX11" fmla="*/ 6481813 w 8310613"/>
                <a:gd name="connsiteY11" fmla="*/ 277957 h 1722080"/>
                <a:gd name="connsiteX12" fmla="*/ 6820384 w 8310613"/>
                <a:gd name="connsiteY12" fmla="*/ 374939 h 1722080"/>
                <a:gd name="connsiteX13" fmla="*/ 7242947 w 8310613"/>
                <a:gd name="connsiteY13" fmla="*/ 521277 h 1722080"/>
                <a:gd name="connsiteX14" fmla="*/ 7766422 w 8310613"/>
                <a:gd name="connsiteY14" fmla="*/ 580379 h 1722080"/>
                <a:gd name="connsiteX15" fmla="*/ 8310613 w 8310613"/>
                <a:gd name="connsiteY15" fmla="*/ 498764 h 1722080"/>
                <a:gd name="connsiteX16" fmla="*/ 8282038 w 8310613"/>
                <a:gd name="connsiteY16" fmla="*/ 1022639 h 1722080"/>
                <a:gd name="connsiteX17" fmla="*/ 6181808 w 8310613"/>
                <a:gd name="connsiteY17" fmla="*/ 831493 h 1722080"/>
                <a:gd name="connsiteX18" fmla="*/ 4057733 w 8310613"/>
                <a:gd name="connsiteY18" fmla="*/ 1021992 h 1722080"/>
                <a:gd name="connsiteX19" fmla="*/ 1590758 w 8310613"/>
                <a:gd name="connsiteY19" fmla="*/ 1507767 h 1722080"/>
                <a:gd name="connsiteX20" fmla="*/ 11990 w 8310613"/>
                <a:gd name="connsiteY20" fmla="*/ 1722080 h 1722080"/>
                <a:gd name="connsiteX21" fmla="*/ 19101 w 831061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527607 w 8298623"/>
                <a:gd name="connsiteY5" fmla="*/ 376216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26685 w 8298623"/>
                <a:gd name="connsiteY1" fmla="*/ 1223490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263684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93235 w 8298623"/>
                <a:gd name="connsiteY12" fmla="*/ 34665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21396 h 1722080"/>
                <a:gd name="connsiteX12" fmla="*/ 6893235 w 8298623"/>
                <a:gd name="connsiteY12" fmla="*/ 34665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21396 h 1722080"/>
                <a:gd name="connsiteX12" fmla="*/ 6893235 w 8298623"/>
                <a:gd name="connsiteY12" fmla="*/ 346659 h 1722080"/>
                <a:gd name="connsiteX13" fmla="*/ 7325225 w 8298623"/>
                <a:gd name="connsiteY13" fmla="*/ 427009 h 1722080"/>
                <a:gd name="connsiteX14" fmla="*/ 7754432 w 8298623"/>
                <a:gd name="connsiteY14" fmla="*/ 504964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308050"/>
                <a:gd name="connsiteY0" fmla="*/ 1452541 h 1722080"/>
                <a:gd name="connsiteX1" fmla="*/ 826685 w 8308050"/>
                <a:gd name="connsiteY1" fmla="*/ 1223490 h 1722080"/>
                <a:gd name="connsiteX2" fmla="*/ 1598506 w 8308050"/>
                <a:gd name="connsiteY2" fmla="*/ 985168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7111 w 8308050"/>
                <a:gd name="connsiteY0" fmla="*/ 1452541 h 1722080"/>
                <a:gd name="connsiteX1" fmla="*/ 826685 w 8308050"/>
                <a:gd name="connsiteY1" fmla="*/ 1223490 h 1722080"/>
                <a:gd name="connsiteX2" fmla="*/ 1523091 w 8308050"/>
                <a:gd name="connsiteY2" fmla="*/ 843766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7111 w 8308050"/>
                <a:gd name="connsiteY0" fmla="*/ 1452541 h 1722080"/>
                <a:gd name="connsiteX1" fmla="*/ 826685 w 8308050"/>
                <a:gd name="connsiteY1" fmla="*/ 1129222 h 1722080"/>
                <a:gd name="connsiteX2" fmla="*/ 1523091 w 8308050"/>
                <a:gd name="connsiteY2" fmla="*/ 843766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209439 w 8338646"/>
                <a:gd name="connsiteY3" fmla="*/ 775815 h 1722080"/>
                <a:gd name="connsiteX4" fmla="*/ 3723227 w 8338646"/>
                <a:gd name="connsiteY4" fmla="*/ 547411 h 1722080"/>
                <a:gd name="connsiteX5" fmla="*/ 4558203 w 8338646"/>
                <a:gd name="connsiteY5" fmla="*/ 376216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723227 w 8338646"/>
                <a:gd name="connsiteY4" fmla="*/ 547411 h 1722080"/>
                <a:gd name="connsiteX5" fmla="*/ 4558203 w 8338646"/>
                <a:gd name="connsiteY5" fmla="*/ 376216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676093 w 8338646"/>
                <a:gd name="connsiteY4" fmla="*/ 396582 h 1722080"/>
                <a:gd name="connsiteX5" fmla="*/ 4558203 w 8338646"/>
                <a:gd name="connsiteY5" fmla="*/ 376216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676093 w 8338646"/>
                <a:gd name="connsiteY4" fmla="*/ 396582 h 1722080"/>
                <a:gd name="connsiteX5" fmla="*/ 4548776 w 8338646"/>
                <a:gd name="connsiteY5" fmla="*/ 234814 h 1722080"/>
                <a:gd name="connsiteX6" fmla="*/ 5252742 w 8338646"/>
                <a:gd name="connsiteY6" fmla="*/ 214290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39419 h 1722080"/>
                <a:gd name="connsiteX1" fmla="*/ 857281 w 8338646"/>
                <a:gd name="connsiteY1" fmla="*/ 1129222 h 1722080"/>
                <a:gd name="connsiteX2" fmla="*/ 1553687 w 8338646"/>
                <a:gd name="connsiteY2" fmla="*/ 843766 h 1722080"/>
                <a:gd name="connsiteX3" fmla="*/ 2171732 w 8338646"/>
                <a:gd name="connsiteY3" fmla="*/ 643840 h 1722080"/>
                <a:gd name="connsiteX4" fmla="*/ 3676093 w 8338646"/>
                <a:gd name="connsiteY4" fmla="*/ 396582 h 1722080"/>
                <a:gd name="connsiteX5" fmla="*/ 4548776 w 8338646"/>
                <a:gd name="connsiteY5" fmla="*/ 234814 h 1722080"/>
                <a:gd name="connsiteX6" fmla="*/ 5233888 w 8338646"/>
                <a:gd name="connsiteY6" fmla="*/ 72887 h 1722080"/>
                <a:gd name="connsiteX7" fmla="*/ 5662219 w 8338646"/>
                <a:gd name="connsiteY7" fmla="*/ 108239 h 1722080"/>
                <a:gd name="connsiteX8" fmla="*/ 6017242 w 8338646"/>
                <a:gd name="connsiteY8" fmla="*/ 0 h 1722080"/>
                <a:gd name="connsiteX9" fmla="*/ 6096905 w 8338646"/>
                <a:gd name="connsiteY9" fmla="*/ 8660 h 1722080"/>
                <a:gd name="connsiteX10" fmla="*/ 6229855 w 8338646"/>
                <a:gd name="connsiteY10" fmla="*/ 110190 h 1722080"/>
                <a:gd name="connsiteX11" fmla="*/ 6500419 w 8338646"/>
                <a:gd name="connsiteY11" fmla="*/ 221396 h 1722080"/>
                <a:gd name="connsiteX12" fmla="*/ 6923831 w 8338646"/>
                <a:gd name="connsiteY12" fmla="*/ 346659 h 1722080"/>
                <a:gd name="connsiteX13" fmla="*/ 7355821 w 8338646"/>
                <a:gd name="connsiteY13" fmla="*/ 427009 h 1722080"/>
                <a:gd name="connsiteX14" fmla="*/ 7785028 w 8338646"/>
                <a:gd name="connsiteY14" fmla="*/ 504964 h 1722080"/>
                <a:gd name="connsiteX15" fmla="*/ 8338646 w 8338646"/>
                <a:gd name="connsiteY15" fmla="*/ 376216 h 1722080"/>
                <a:gd name="connsiteX16" fmla="*/ 8300644 w 8338646"/>
                <a:gd name="connsiteY16" fmla="*/ 1022639 h 1722080"/>
                <a:gd name="connsiteX17" fmla="*/ 6200414 w 8338646"/>
                <a:gd name="connsiteY17" fmla="*/ 831493 h 1722080"/>
                <a:gd name="connsiteX18" fmla="*/ 4076339 w 8338646"/>
                <a:gd name="connsiteY18" fmla="*/ 1021992 h 1722080"/>
                <a:gd name="connsiteX19" fmla="*/ 1609364 w 8338646"/>
                <a:gd name="connsiteY19" fmla="*/ 1507767 h 1722080"/>
                <a:gd name="connsiteX20" fmla="*/ 30596 w 8338646"/>
                <a:gd name="connsiteY20" fmla="*/ 1722080 h 1722080"/>
                <a:gd name="connsiteX21" fmla="*/ 0 w 8338646"/>
                <a:gd name="connsiteY21" fmla="*/ 1339419 h 1722080"/>
                <a:gd name="connsiteX0" fmla="*/ 0 w 8338646"/>
                <a:gd name="connsiteY0" fmla="*/ 1388822 h 1771483"/>
                <a:gd name="connsiteX1" fmla="*/ 857281 w 8338646"/>
                <a:gd name="connsiteY1" fmla="*/ 1178625 h 1771483"/>
                <a:gd name="connsiteX2" fmla="*/ 1553687 w 8338646"/>
                <a:gd name="connsiteY2" fmla="*/ 893169 h 1771483"/>
                <a:gd name="connsiteX3" fmla="*/ 2171732 w 8338646"/>
                <a:gd name="connsiteY3" fmla="*/ 693243 h 1771483"/>
                <a:gd name="connsiteX4" fmla="*/ 3676093 w 8338646"/>
                <a:gd name="connsiteY4" fmla="*/ 445985 h 1771483"/>
                <a:gd name="connsiteX5" fmla="*/ 4548776 w 8338646"/>
                <a:gd name="connsiteY5" fmla="*/ 284217 h 1771483"/>
                <a:gd name="connsiteX6" fmla="*/ 5233888 w 8338646"/>
                <a:gd name="connsiteY6" fmla="*/ 122290 h 1771483"/>
                <a:gd name="connsiteX7" fmla="*/ 5652792 w 8338646"/>
                <a:gd name="connsiteY7" fmla="*/ 6814 h 1771483"/>
                <a:gd name="connsiteX8" fmla="*/ 6017242 w 8338646"/>
                <a:gd name="connsiteY8" fmla="*/ 49403 h 1771483"/>
                <a:gd name="connsiteX9" fmla="*/ 6096905 w 8338646"/>
                <a:gd name="connsiteY9" fmla="*/ 58063 h 1771483"/>
                <a:gd name="connsiteX10" fmla="*/ 6229855 w 8338646"/>
                <a:gd name="connsiteY10" fmla="*/ 159593 h 1771483"/>
                <a:gd name="connsiteX11" fmla="*/ 6500419 w 8338646"/>
                <a:gd name="connsiteY11" fmla="*/ 270799 h 1771483"/>
                <a:gd name="connsiteX12" fmla="*/ 6923831 w 8338646"/>
                <a:gd name="connsiteY12" fmla="*/ 396062 h 1771483"/>
                <a:gd name="connsiteX13" fmla="*/ 7355821 w 8338646"/>
                <a:gd name="connsiteY13" fmla="*/ 476412 h 1771483"/>
                <a:gd name="connsiteX14" fmla="*/ 7785028 w 8338646"/>
                <a:gd name="connsiteY14" fmla="*/ 554367 h 1771483"/>
                <a:gd name="connsiteX15" fmla="*/ 8338646 w 8338646"/>
                <a:gd name="connsiteY15" fmla="*/ 425619 h 1771483"/>
                <a:gd name="connsiteX16" fmla="*/ 8300644 w 8338646"/>
                <a:gd name="connsiteY16" fmla="*/ 1072042 h 1771483"/>
                <a:gd name="connsiteX17" fmla="*/ 6200414 w 8338646"/>
                <a:gd name="connsiteY17" fmla="*/ 880896 h 1771483"/>
                <a:gd name="connsiteX18" fmla="*/ 4076339 w 8338646"/>
                <a:gd name="connsiteY18" fmla="*/ 1071395 h 1771483"/>
                <a:gd name="connsiteX19" fmla="*/ 1609364 w 8338646"/>
                <a:gd name="connsiteY19" fmla="*/ 1557170 h 1771483"/>
                <a:gd name="connsiteX20" fmla="*/ 30596 w 8338646"/>
                <a:gd name="connsiteY20" fmla="*/ 1771483 h 1771483"/>
                <a:gd name="connsiteX21" fmla="*/ 0 w 8338646"/>
                <a:gd name="connsiteY21" fmla="*/ 1388822 h 1771483"/>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096905 w 8338646"/>
                <a:gd name="connsiteY9" fmla="*/ 140635 h 1854055"/>
                <a:gd name="connsiteX10" fmla="*/ 6229855 w 8338646"/>
                <a:gd name="connsiteY10" fmla="*/ 242165 h 1854055"/>
                <a:gd name="connsiteX11" fmla="*/ 6500419 w 8338646"/>
                <a:gd name="connsiteY11" fmla="*/ 353371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229855 w 8338646"/>
                <a:gd name="connsiteY10" fmla="*/ 242165 h 1854055"/>
                <a:gd name="connsiteX11" fmla="*/ 6500419 w 8338646"/>
                <a:gd name="connsiteY11" fmla="*/ 353371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00419 w 8338646"/>
                <a:gd name="connsiteY11" fmla="*/ 353371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78634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03220 h 1854055"/>
                <a:gd name="connsiteX13" fmla="*/ 7355821 w 8338646"/>
                <a:gd name="connsiteY13" fmla="*/ 558984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03220 h 1854055"/>
                <a:gd name="connsiteX13" fmla="*/ 7384101 w 8338646"/>
                <a:gd name="connsiteY13" fmla="*/ 511850 h 1854055"/>
                <a:gd name="connsiteX14" fmla="*/ 7785028 w 8338646"/>
                <a:gd name="connsiteY14" fmla="*/ 636939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38646"/>
                <a:gd name="connsiteY0" fmla="*/ 1471394 h 1854055"/>
                <a:gd name="connsiteX1" fmla="*/ 857281 w 8338646"/>
                <a:gd name="connsiteY1" fmla="*/ 1261197 h 1854055"/>
                <a:gd name="connsiteX2" fmla="*/ 1553687 w 8338646"/>
                <a:gd name="connsiteY2" fmla="*/ 975741 h 1854055"/>
                <a:gd name="connsiteX3" fmla="*/ 2171732 w 8338646"/>
                <a:gd name="connsiteY3" fmla="*/ 775815 h 1854055"/>
                <a:gd name="connsiteX4" fmla="*/ 3676093 w 8338646"/>
                <a:gd name="connsiteY4" fmla="*/ 528557 h 1854055"/>
                <a:gd name="connsiteX5" fmla="*/ 4548776 w 8338646"/>
                <a:gd name="connsiteY5" fmla="*/ 366789 h 1854055"/>
                <a:gd name="connsiteX6" fmla="*/ 5233888 w 8338646"/>
                <a:gd name="connsiteY6" fmla="*/ 204862 h 1854055"/>
                <a:gd name="connsiteX7" fmla="*/ 5652792 w 8338646"/>
                <a:gd name="connsiteY7" fmla="*/ 89386 h 1854055"/>
                <a:gd name="connsiteX8" fmla="*/ 6007816 w 8338646"/>
                <a:gd name="connsiteY8" fmla="*/ 0 h 1854055"/>
                <a:gd name="connsiteX9" fmla="*/ 6134612 w 8338646"/>
                <a:gd name="connsiteY9" fmla="*/ 121781 h 1854055"/>
                <a:gd name="connsiteX10" fmla="*/ 6333550 w 8338646"/>
                <a:gd name="connsiteY10" fmla="*/ 223312 h 1854055"/>
                <a:gd name="connsiteX11" fmla="*/ 6575833 w 8338646"/>
                <a:gd name="connsiteY11" fmla="*/ 296810 h 1854055"/>
                <a:gd name="connsiteX12" fmla="*/ 6923831 w 8338646"/>
                <a:gd name="connsiteY12" fmla="*/ 403220 h 1854055"/>
                <a:gd name="connsiteX13" fmla="*/ 7384101 w 8338646"/>
                <a:gd name="connsiteY13" fmla="*/ 511850 h 1854055"/>
                <a:gd name="connsiteX14" fmla="*/ 7794455 w 8338646"/>
                <a:gd name="connsiteY14" fmla="*/ 514391 h 1854055"/>
                <a:gd name="connsiteX15" fmla="*/ 8338646 w 8338646"/>
                <a:gd name="connsiteY15" fmla="*/ 508191 h 1854055"/>
                <a:gd name="connsiteX16" fmla="*/ 8300644 w 8338646"/>
                <a:gd name="connsiteY16" fmla="*/ 1154614 h 1854055"/>
                <a:gd name="connsiteX17" fmla="*/ 6200414 w 8338646"/>
                <a:gd name="connsiteY17" fmla="*/ 963468 h 1854055"/>
                <a:gd name="connsiteX18" fmla="*/ 4076339 w 8338646"/>
                <a:gd name="connsiteY18" fmla="*/ 1153967 h 1854055"/>
                <a:gd name="connsiteX19" fmla="*/ 1609364 w 8338646"/>
                <a:gd name="connsiteY19" fmla="*/ 1639742 h 1854055"/>
                <a:gd name="connsiteX20" fmla="*/ 30596 w 8338646"/>
                <a:gd name="connsiteY20" fmla="*/ 1854055 h 1854055"/>
                <a:gd name="connsiteX21" fmla="*/ 0 w 8338646"/>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00414 w 8300938"/>
                <a:gd name="connsiteY17" fmla="*/ 963468 h 1854055"/>
                <a:gd name="connsiteX18" fmla="*/ 4076339 w 8300938"/>
                <a:gd name="connsiteY18" fmla="*/ 1153967 h 1854055"/>
                <a:gd name="connsiteX19" fmla="*/ 1609364 w 8300938"/>
                <a:gd name="connsiteY19" fmla="*/ 1639742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75828 w 8300938"/>
                <a:gd name="connsiteY17" fmla="*/ 803212 h 1854055"/>
                <a:gd name="connsiteX18" fmla="*/ 4076339 w 8300938"/>
                <a:gd name="connsiteY18" fmla="*/ 1153967 h 1854055"/>
                <a:gd name="connsiteX19" fmla="*/ 1609364 w 8300938"/>
                <a:gd name="connsiteY19" fmla="*/ 1639742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75828 w 8300938"/>
                <a:gd name="connsiteY17" fmla="*/ 803212 h 1854055"/>
                <a:gd name="connsiteX18" fmla="*/ 3982071 w 8300938"/>
                <a:gd name="connsiteY18" fmla="*/ 1012565 h 1854055"/>
                <a:gd name="connsiteX19" fmla="*/ 1609364 w 8300938"/>
                <a:gd name="connsiteY19" fmla="*/ 1639742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75828 w 8300938"/>
                <a:gd name="connsiteY17" fmla="*/ 803212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154614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0 w 8300938"/>
                <a:gd name="connsiteY0" fmla="*/ 1471394 h 1854055"/>
                <a:gd name="connsiteX1" fmla="*/ 857281 w 8300938"/>
                <a:gd name="connsiteY1" fmla="*/ 1261197 h 1854055"/>
                <a:gd name="connsiteX2" fmla="*/ 1553687 w 8300938"/>
                <a:gd name="connsiteY2" fmla="*/ 975741 h 1854055"/>
                <a:gd name="connsiteX3" fmla="*/ 2171732 w 8300938"/>
                <a:gd name="connsiteY3" fmla="*/ 775815 h 1854055"/>
                <a:gd name="connsiteX4" fmla="*/ 3676093 w 8300938"/>
                <a:gd name="connsiteY4" fmla="*/ 528557 h 1854055"/>
                <a:gd name="connsiteX5" fmla="*/ 4548776 w 8300938"/>
                <a:gd name="connsiteY5" fmla="*/ 366789 h 1854055"/>
                <a:gd name="connsiteX6" fmla="*/ 5233888 w 8300938"/>
                <a:gd name="connsiteY6" fmla="*/ 204862 h 1854055"/>
                <a:gd name="connsiteX7" fmla="*/ 5652792 w 8300938"/>
                <a:gd name="connsiteY7" fmla="*/ 89386 h 1854055"/>
                <a:gd name="connsiteX8" fmla="*/ 6007816 w 8300938"/>
                <a:gd name="connsiteY8" fmla="*/ 0 h 1854055"/>
                <a:gd name="connsiteX9" fmla="*/ 6134612 w 8300938"/>
                <a:gd name="connsiteY9" fmla="*/ 121781 h 1854055"/>
                <a:gd name="connsiteX10" fmla="*/ 6333550 w 8300938"/>
                <a:gd name="connsiteY10" fmla="*/ 223312 h 1854055"/>
                <a:gd name="connsiteX11" fmla="*/ 6575833 w 8300938"/>
                <a:gd name="connsiteY11" fmla="*/ 296810 h 1854055"/>
                <a:gd name="connsiteX12" fmla="*/ 6923831 w 8300938"/>
                <a:gd name="connsiteY12" fmla="*/ 403220 h 1854055"/>
                <a:gd name="connsiteX13" fmla="*/ 7384101 w 8300938"/>
                <a:gd name="connsiteY13" fmla="*/ 511850 h 1854055"/>
                <a:gd name="connsiteX14" fmla="*/ 7794455 w 8300938"/>
                <a:gd name="connsiteY14" fmla="*/ 514391 h 1854055"/>
                <a:gd name="connsiteX15" fmla="*/ 8300938 w 8300938"/>
                <a:gd name="connsiteY15" fmla="*/ 451630 h 1854055"/>
                <a:gd name="connsiteX16" fmla="*/ 8300644 w 8300938"/>
                <a:gd name="connsiteY16" fmla="*/ 1041492 h 1854055"/>
                <a:gd name="connsiteX17" fmla="*/ 6200413 w 8300938"/>
                <a:gd name="connsiteY17" fmla="*/ 774931 h 1854055"/>
                <a:gd name="connsiteX18" fmla="*/ 3982071 w 8300938"/>
                <a:gd name="connsiteY18" fmla="*/ 1012565 h 1854055"/>
                <a:gd name="connsiteX19" fmla="*/ 1392548 w 8300938"/>
                <a:gd name="connsiteY19" fmla="*/ 1526620 h 1854055"/>
                <a:gd name="connsiteX20" fmla="*/ 30596 w 8300938"/>
                <a:gd name="connsiteY20" fmla="*/ 1854055 h 1854055"/>
                <a:gd name="connsiteX21" fmla="*/ 0 w 8300938"/>
                <a:gd name="connsiteY21" fmla="*/ 1471394 h 1854055"/>
                <a:gd name="connsiteX0" fmla="*/ 25965 w 8270342"/>
                <a:gd name="connsiteY0" fmla="*/ 1414833 h 1854055"/>
                <a:gd name="connsiteX1" fmla="*/ 826685 w 8270342"/>
                <a:gd name="connsiteY1" fmla="*/ 1261197 h 1854055"/>
                <a:gd name="connsiteX2" fmla="*/ 1523091 w 8270342"/>
                <a:gd name="connsiteY2" fmla="*/ 975741 h 1854055"/>
                <a:gd name="connsiteX3" fmla="*/ 2141136 w 8270342"/>
                <a:gd name="connsiteY3" fmla="*/ 775815 h 1854055"/>
                <a:gd name="connsiteX4" fmla="*/ 3645497 w 8270342"/>
                <a:gd name="connsiteY4" fmla="*/ 528557 h 1854055"/>
                <a:gd name="connsiteX5" fmla="*/ 4518180 w 8270342"/>
                <a:gd name="connsiteY5" fmla="*/ 366789 h 1854055"/>
                <a:gd name="connsiteX6" fmla="*/ 5203292 w 8270342"/>
                <a:gd name="connsiteY6" fmla="*/ 204862 h 1854055"/>
                <a:gd name="connsiteX7" fmla="*/ 5622196 w 8270342"/>
                <a:gd name="connsiteY7" fmla="*/ 89386 h 1854055"/>
                <a:gd name="connsiteX8" fmla="*/ 5977220 w 8270342"/>
                <a:gd name="connsiteY8" fmla="*/ 0 h 1854055"/>
                <a:gd name="connsiteX9" fmla="*/ 6104016 w 8270342"/>
                <a:gd name="connsiteY9" fmla="*/ 121781 h 1854055"/>
                <a:gd name="connsiteX10" fmla="*/ 6302954 w 8270342"/>
                <a:gd name="connsiteY10" fmla="*/ 223312 h 1854055"/>
                <a:gd name="connsiteX11" fmla="*/ 6545237 w 8270342"/>
                <a:gd name="connsiteY11" fmla="*/ 296810 h 1854055"/>
                <a:gd name="connsiteX12" fmla="*/ 6893235 w 8270342"/>
                <a:gd name="connsiteY12" fmla="*/ 403220 h 1854055"/>
                <a:gd name="connsiteX13" fmla="*/ 7353505 w 8270342"/>
                <a:gd name="connsiteY13" fmla="*/ 511850 h 1854055"/>
                <a:gd name="connsiteX14" fmla="*/ 7763859 w 8270342"/>
                <a:gd name="connsiteY14" fmla="*/ 514391 h 1854055"/>
                <a:gd name="connsiteX15" fmla="*/ 8270342 w 8270342"/>
                <a:gd name="connsiteY15" fmla="*/ 451630 h 1854055"/>
                <a:gd name="connsiteX16" fmla="*/ 8270048 w 8270342"/>
                <a:gd name="connsiteY16" fmla="*/ 1041492 h 1854055"/>
                <a:gd name="connsiteX17" fmla="*/ 6169817 w 8270342"/>
                <a:gd name="connsiteY17" fmla="*/ 774931 h 1854055"/>
                <a:gd name="connsiteX18" fmla="*/ 3951475 w 8270342"/>
                <a:gd name="connsiteY18" fmla="*/ 1012565 h 1854055"/>
                <a:gd name="connsiteX19" fmla="*/ 1361952 w 8270342"/>
                <a:gd name="connsiteY19" fmla="*/ 1526620 h 1854055"/>
                <a:gd name="connsiteX20" fmla="*/ 0 w 8270342"/>
                <a:gd name="connsiteY20" fmla="*/ 1854055 h 1854055"/>
                <a:gd name="connsiteX21" fmla="*/ 25965 w 8270342"/>
                <a:gd name="connsiteY21" fmla="*/ 1414833 h 1854055"/>
                <a:gd name="connsiteX0" fmla="*/ 0 w 8272658"/>
                <a:gd name="connsiteY0" fmla="*/ 1443114 h 1854055"/>
                <a:gd name="connsiteX1" fmla="*/ 829001 w 8272658"/>
                <a:gd name="connsiteY1" fmla="*/ 1261197 h 1854055"/>
                <a:gd name="connsiteX2" fmla="*/ 1525407 w 8272658"/>
                <a:gd name="connsiteY2" fmla="*/ 975741 h 1854055"/>
                <a:gd name="connsiteX3" fmla="*/ 2143452 w 8272658"/>
                <a:gd name="connsiteY3" fmla="*/ 775815 h 1854055"/>
                <a:gd name="connsiteX4" fmla="*/ 3647813 w 8272658"/>
                <a:gd name="connsiteY4" fmla="*/ 528557 h 1854055"/>
                <a:gd name="connsiteX5" fmla="*/ 4520496 w 8272658"/>
                <a:gd name="connsiteY5" fmla="*/ 366789 h 1854055"/>
                <a:gd name="connsiteX6" fmla="*/ 5205608 w 8272658"/>
                <a:gd name="connsiteY6" fmla="*/ 204862 h 1854055"/>
                <a:gd name="connsiteX7" fmla="*/ 5624512 w 8272658"/>
                <a:gd name="connsiteY7" fmla="*/ 89386 h 1854055"/>
                <a:gd name="connsiteX8" fmla="*/ 5979536 w 8272658"/>
                <a:gd name="connsiteY8" fmla="*/ 0 h 1854055"/>
                <a:gd name="connsiteX9" fmla="*/ 6106332 w 8272658"/>
                <a:gd name="connsiteY9" fmla="*/ 121781 h 1854055"/>
                <a:gd name="connsiteX10" fmla="*/ 6305270 w 8272658"/>
                <a:gd name="connsiteY10" fmla="*/ 223312 h 1854055"/>
                <a:gd name="connsiteX11" fmla="*/ 6547553 w 8272658"/>
                <a:gd name="connsiteY11" fmla="*/ 296810 h 1854055"/>
                <a:gd name="connsiteX12" fmla="*/ 6895551 w 8272658"/>
                <a:gd name="connsiteY12" fmla="*/ 403220 h 1854055"/>
                <a:gd name="connsiteX13" fmla="*/ 7355821 w 8272658"/>
                <a:gd name="connsiteY13" fmla="*/ 511850 h 1854055"/>
                <a:gd name="connsiteX14" fmla="*/ 7766175 w 8272658"/>
                <a:gd name="connsiteY14" fmla="*/ 514391 h 1854055"/>
                <a:gd name="connsiteX15" fmla="*/ 8272658 w 8272658"/>
                <a:gd name="connsiteY15" fmla="*/ 451630 h 1854055"/>
                <a:gd name="connsiteX16" fmla="*/ 8272364 w 8272658"/>
                <a:gd name="connsiteY16" fmla="*/ 1041492 h 1854055"/>
                <a:gd name="connsiteX17" fmla="*/ 6172133 w 8272658"/>
                <a:gd name="connsiteY17" fmla="*/ 774931 h 1854055"/>
                <a:gd name="connsiteX18" fmla="*/ 3953791 w 8272658"/>
                <a:gd name="connsiteY18" fmla="*/ 1012565 h 1854055"/>
                <a:gd name="connsiteX19" fmla="*/ 1364268 w 8272658"/>
                <a:gd name="connsiteY19" fmla="*/ 1526620 h 1854055"/>
                <a:gd name="connsiteX20" fmla="*/ 2316 w 8272658"/>
                <a:gd name="connsiteY20" fmla="*/ 1854055 h 1854055"/>
                <a:gd name="connsiteX21" fmla="*/ 0 w 8272658"/>
                <a:gd name="connsiteY21" fmla="*/ 1443114 h 1854055"/>
                <a:gd name="connsiteX0" fmla="*/ 0 w 8272658"/>
                <a:gd name="connsiteY0" fmla="*/ 1443114 h 1854055"/>
                <a:gd name="connsiteX1" fmla="*/ 829001 w 8272658"/>
                <a:gd name="connsiteY1" fmla="*/ 1261197 h 1854055"/>
                <a:gd name="connsiteX2" fmla="*/ 1525407 w 8272658"/>
                <a:gd name="connsiteY2" fmla="*/ 975741 h 1854055"/>
                <a:gd name="connsiteX3" fmla="*/ 2143452 w 8272658"/>
                <a:gd name="connsiteY3" fmla="*/ 775815 h 1854055"/>
                <a:gd name="connsiteX4" fmla="*/ 3647813 w 8272658"/>
                <a:gd name="connsiteY4" fmla="*/ 528557 h 1854055"/>
                <a:gd name="connsiteX5" fmla="*/ 4520496 w 8272658"/>
                <a:gd name="connsiteY5" fmla="*/ 366789 h 1854055"/>
                <a:gd name="connsiteX6" fmla="*/ 5139620 w 8272658"/>
                <a:gd name="connsiteY6" fmla="*/ 299130 h 1854055"/>
                <a:gd name="connsiteX7" fmla="*/ 5624512 w 8272658"/>
                <a:gd name="connsiteY7" fmla="*/ 89386 h 1854055"/>
                <a:gd name="connsiteX8" fmla="*/ 5979536 w 8272658"/>
                <a:gd name="connsiteY8" fmla="*/ 0 h 1854055"/>
                <a:gd name="connsiteX9" fmla="*/ 6106332 w 8272658"/>
                <a:gd name="connsiteY9" fmla="*/ 121781 h 1854055"/>
                <a:gd name="connsiteX10" fmla="*/ 6305270 w 8272658"/>
                <a:gd name="connsiteY10" fmla="*/ 223312 h 1854055"/>
                <a:gd name="connsiteX11" fmla="*/ 6547553 w 8272658"/>
                <a:gd name="connsiteY11" fmla="*/ 296810 h 1854055"/>
                <a:gd name="connsiteX12" fmla="*/ 6895551 w 8272658"/>
                <a:gd name="connsiteY12" fmla="*/ 403220 h 1854055"/>
                <a:gd name="connsiteX13" fmla="*/ 7355821 w 8272658"/>
                <a:gd name="connsiteY13" fmla="*/ 511850 h 1854055"/>
                <a:gd name="connsiteX14" fmla="*/ 7766175 w 8272658"/>
                <a:gd name="connsiteY14" fmla="*/ 514391 h 1854055"/>
                <a:gd name="connsiteX15" fmla="*/ 8272658 w 8272658"/>
                <a:gd name="connsiteY15" fmla="*/ 451630 h 1854055"/>
                <a:gd name="connsiteX16" fmla="*/ 8272364 w 8272658"/>
                <a:gd name="connsiteY16" fmla="*/ 1041492 h 1854055"/>
                <a:gd name="connsiteX17" fmla="*/ 6172133 w 8272658"/>
                <a:gd name="connsiteY17" fmla="*/ 774931 h 1854055"/>
                <a:gd name="connsiteX18" fmla="*/ 3953791 w 8272658"/>
                <a:gd name="connsiteY18" fmla="*/ 1012565 h 1854055"/>
                <a:gd name="connsiteX19" fmla="*/ 1364268 w 8272658"/>
                <a:gd name="connsiteY19" fmla="*/ 1526620 h 1854055"/>
                <a:gd name="connsiteX20" fmla="*/ 2316 w 8272658"/>
                <a:gd name="connsiteY20" fmla="*/ 1854055 h 1854055"/>
                <a:gd name="connsiteX21" fmla="*/ 0 w 8272658"/>
                <a:gd name="connsiteY21" fmla="*/ 1443114 h 1854055"/>
                <a:gd name="connsiteX0" fmla="*/ 0 w 8272658"/>
                <a:gd name="connsiteY0" fmla="*/ 1443114 h 1854055"/>
                <a:gd name="connsiteX1" fmla="*/ 829001 w 8272658"/>
                <a:gd name="connsiteY1" fmla="*/ 1261197 h 1854055"/>
                <a:gd name="connsiteX2" fmla="*/ 1525407 w 8272658"/>
                <a:gd name="connsiteY2" fmla="*/ 975741 h 1854055"/>
                <a:gd name="connsiteX3" fmla="*/ 2143452 w 8272658"/>
                <a:gd name="connsiteY3" fmla="*/ 775815 h 1854055"/>
                <a:gd name="connsiteX4" fmla="*/ 3647813 w 8272658"/>
                <a:gd name="connsiteY4" fmla="*/ 528557 h 1854055"/>
                <a:gd name="connsiteX5" fmla="*/ 4520496 w 8272658"/>
                <a:gd name="connsiteY5" fmla="*/ 366789 h 1854055"/>
                <a:gd name="connsiteX6" fmla="*/ 5139620 w 8272658"/>
                <a:gd name="connsiteY6" fmla="*/ 299130 h 1854055"/>
                <a:gd name="connsiteX7" fmla="*/ 5624512 w 8272658"/>
                <a:gd name="connsiteY7" fmla="*/ 127093 h 1854055"/>
                <a:gd name="connsiteX8" fmla="*/ 5979536 w 8272658"/>
                <a:gd name="connsiteY8" fmla="*/ 0 h 1854055"/>
                <a:gd name="connsiteX9" fmla="*/ 6106332 w 8272658"/>
                <a:gd name="connsiteY9" fmla="*/ 121781 h 1854055"/>
                <a:gd name="connsiteX10" fmla="*/ 6305270 w 8272658"/>
                <a:gd name="connsiteY10" fmla="*/ 223312 h 1854055"/>
                <a:gd name="connsiteX11" fmla="*/ 6547553 w 8272658"/>
                <a:gd name="connsiteY11" fmla="*/ 296810 h 1854055"/>
                <a:gd name="connsiteX12" fmla="*/ 6895551 w 8272658"/>
                <a:gd name="connsiteY12" fmla="*/ 403220 h 1854055"/>
                <a:gd name="connsiteX13" fmla="*/ 7355821 w 8272658"/>
                <a:gd name="connsiteY13" fmla="*/ 511850 h 1854055"/>
                <a:gd name="connsiteX14" fmla="*/ 7766175 w 8272658"/>
                <a:gd name="connsiteY14" fmla="*/ 514391 h 1854055"/>
                <a:gd name="connsiteX15" fmla="*/ 8272658 w 8272658"/>
                <a:gd name="connsiteY15" fmla="*/ 451630 h 1854055"/>
                <a:gd name="connsiteX16" fmla="*/ 8272364 w 8272658"/>
                <a:gd name="connsiteY16" fmla="*/ 1041492 h 1854055"/>
                <a:gd name="connsiteX17" fmla="*/ 6172133 w 8272658"/>
                <a:gd name="connsiteY17" fmla="*/ 774931 h 1854055"/>
                <a:gd name="connsiteX18" fmla="*/ 3953791 w 8272658"/>
                <a:gd name="connsiteY18" fmla="*/ 1012565 h 1854055"/>
                <a:gd name="connsiteX19" fmla="*/ 1364268 w 8272658"/>
                <a:gd name="connsiteY19" fmla="*/ 1526620 h 1854055"/>
                <a:gd name="connsiteX20" fmla="*/ 2316 w 8272658"/>
                <a:gd name="connsiteY20" fmla="*/ 1854055 h 1854055"/>
                <a:gd name="connsiteX21" fmla="*/ 0 w 8272658"/>
                <a:gd name="connsiteY21" fmla="*/ 1443114 h 1854055"/>
                <a:gd name="connsiteX0" fmla="*/ 0 w 8281889"/>
                <a:gd name="connsiteY0" fmla="*/ 1443114 h 1854055"/>
                <a:gd name="connsiteX1" fmla="*/ 829001 w 8281889"/>
                <a:gd name="connsiteY1" fmla="*/ 1261197 h 1854055"/>
                <a:gd name="connsiteX2" fmla="*/ 1525407 w 8281889"/>
                <a:gd name="connsiteY2" fmla="*/ 975741 h 1854055"/>
                <a:gd name="connsiteX3" fmla="*/ 2143452 w 8281889"/>
                <a:gd name="connsiteY3" fmla="*/ 775815 h 1854055"/>
                <a:gd name="connsiteX4" fmla="*/ 3647813 w 8281889"/>
                <a:gd name="connsiteY4" fmla="*/ 528557 h 1854055"/>
                <a:gd name="connsiteX5" fmla="*/ 4520496 w 8281889"/>
                <a:gd name="connsiteY5" fmla="*/ 366789 h 1854055"/>
                <a:gd name="connsiteX6" fmla="*/ 5139620 w 8281889"/>
                <a:gd name="connsiteY6" fmla="*/ 299130 h 1854055"/>
                <a:gd name="connsiteX7" fmla="*/ 5624512 w 8281889"/>
                <a:gd name="connsiteY7" fmla="*/ 127093 h 1854055"/>
                <a:gd name="connsiteX8" fmla="*/ 5979536 w 8281889"/>
                <a:gd name="connsiteY8" fmla="*/ 0 h 1854055"/>
                <a:gd name="connsiteX9" fmla="*/ 6106332 w 8281889"/>
                <a:gd name="connsiteY9" fmla="*/ 121781 h 1854055"/>
                <a:gd name="connsiteX10" fmla="*/ 6305270 w 8281889"/>
                <a:gd name="connsiteY10" fmla="*/ 223312 h 1854055"/>
                <a:gd name="connsiteX11" fmla="*/ 6547553 w 8281889"/>
                <a:gd name="connsiteY11" fmla="*/ 296810 h 1854055"/>
                <a:gd name="connsiteX12" fmla="*/ 6895551 w 8281889"/>
                <a:gd name="connsiteY12" fmla="*/ 403220 h 1854055"/>
                <a:gd name="connsiteX13" fmla="*/ 7355821 w 8281889"/>
                <a:gd name="connsiteY13" fmla="*/ 511850 h 1854055"/>
                <a:gd name="connsiteX14" fmla="*/ 7766175 w 8281889"/>
                <a:gd name="connsiteY14" fmla="*/ 514391 h 1854055"/>
                <a:gd name="connsiteX15" fmla="*/ 8272658 w 8281889"/>
                <a:gd name="connsiteY15" fmla="*/ 451630 h 1854055"/>
                <a:gd name="connsiteX16" fmla="*/ 8281889 w 8281889"/>
                <a:gd name="connsiteY16" fmla="*/ 1031967 h 1854055"/>
                <a:gd name="connsiteX17" fmla="*/ 6172133 w 8281889"/>
                <a:gd name="connsiteY17" fmla="*/ 774931 h 1854055"/>
                <a:gd name="connsiteX18" fmla="*/ 3953791 w 8281889"/>
                <a:gd name="connsiteY18" fmla="*/ 1012565 h 1854055"/>
                <a:gd name="connsiteX19" fmla="*/ 1364268 w 8281889"/>
                <a:gd name="connsiteY19" fmla="*/ 1526620 h 1854055"/>
                <a:gd name="connsiteX20" fmla="*/ 2316 w 8281889"/>
                <a:gd name="connsiteY20" fmla="*/ 1854055 h 1854055"/>
                <a:gd name="connsiteX21" fmla="*/ 0 w 8281889"/>
                <a:gd name="connsiteY21" fmla="*/ 1443114 h 1854055"/>
                <a:gd name="connsiteX0" fmla="*/ 7209 w 8279573"/>
                <a:gd name="connsiteY0" fmla="*/ 1443114 h 1854055"/>
                <a:gd name="connsiteX1" fmla="*/ 826685 w 8279573"/>
                <a:gd name="connsiteY1" fmla="*/ 1261197 h 1854055"/>
                <a:gd name="connsiteX2" fmla="*/ 1523091 w 8279573"/>
                <a:gd name="connsiteY2" fmla="*/ 975741 h 1854055"/>
                <a:gd name="connsiteX3" fmla="*/ 2141136 w 8279573"/>
                <a:gd name="connsiteY3" fmla="*/ 775815 h 1854055"/>
                <a:gd name="connsiteX4" fmla="*/ 3645497 w 8279573"/>
                <a:gd name="connsiteY4" fmla="*/ 528557 h 1854055"/>
                <a:gd name="connsiteX5" fmla="*/ 4518180 w 8279573"/>
                <a:gd name="connsiteY5" fmla="*/ 366789 h 1854055"/>
                <a:gd name="connsiteX6" fmla="*/ 5137304 w 8279573"/>
                <a:gd name="connsiteY6" fmla="*/ 299130 h 1854055"/>
                <a:gd name="connsiteX7" fmla="*/ 5622196 w 8279573"/>
                <a:gd name="connsiteY7" fmla="*/ 127093 h 1854055"/>
                <a:gd name="connsiteX8" fmla="*/ 5977220 w 8279573"/>
                <a:gd name="connsiteY8" fmla="*/ 0 h 1854055"/>
                <a:gd name="connsiteX9" fmla="*/ 6104016 w 8279573"/>
                <a:gd name="connsiteY9" fmla="*/ 121781 h 1854055"/>
                <a:gd name="connsiteX10" fmla="*/ 6302954 w 8279573"/>
                <a:gd name="connsiteY10" fmla="*/ 223312 h 1854055"/>
                <a:gd name="connsiteX11" fmla="*/ 6545237 w 8279573"/>
                <a:gd name="connsiteY11" fmla="*/ 296810 h 1854055"/>
                <a:gd name="connsiteX12" fmla="*/ 6893235 w 8279573"/>
                <a:gd name="connsiteY12" fmla="*/ 403220 h 1854055"/>
                <a:gd name="connsiteX13" fmla="*/ 7353505 w 8279573"/>
                <a:gd name="connsiteY13" fmla="*/ 511850 h 1854055"/>
                <a:gd name="connsiteX14" fmla="*/ 7763859 w 8279573"/>
                <a:gd name="connsiteY14" fmla="*/ 514391 h 1854055"/>
                <a:gd name="connsiteX15" fmla="*/ 8270342 w 8279573"/>
                <a:gd name="connsiteY15" fmla="*/ 451630 h 1854055"/>
                <a:gd name="connsiteX16" fmla="*/ 8279573 w 8279573"/>
                <a:gd name="connsiteY16" fmla="*/ 1031967 h 1854055"/>
                <a:gd name="connsiteX17" fmla="*/ 6169817 w 8279573"/>
                <a:gd name="connsiteY17" fmla="*/ 774931 h 1854055"/>
                <a:gd name="connsiteX18" fmla="*/ 3951475 w 8279573"/>
                <a:gd name="connsiteY18" fmla="*/ 1012565 h 1854055"/>
                <a:gd name="connsiteX19" fmla="*/ 1361952 w 8279573"/>
                <a:gd name="connsiteY19" fmla="*/ 1526620 h 1854055"/>
                <a:gd name="connsiteX20" fmla="*/ 0 w 8279573"/>
                <a:gd name="connsiteY20" fmla="*/ 1854055 h 1854055"/>
                <a:gd name="connsiteX21" fmla="*/ 7209 w 8279573"/>
                <a:gd name="connsiteY21" fmla="*/ 1443114 h 185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79573" h="1854055">
                  <a:moveTo>
                    <a:pt x="7209" y="1443114"/>
                  </a:moveTo>
                  <a:cubicBezTo>
                    <a:pt x="307257" y="1373048"/>
                    <a:pt x="574038" y="1339092"/>
                    <a:pt x="826685" y="1261197"/>
                  </a:cubicBezTo>
                  <a:cubicBezTo>
                    <a:pt x="1079332" y="1183302"/>
                    <a:pt x="1304016" y="1056638"/>
                    <a:pt x="1523091" y="975741"/>
                  </a:cubicBezTo>
                  <a:cubicBezTo>
                    <a:pt x="1742166" y="894844"/>
                    <a:pt x="1995086" y="810740"/>
                    <a:pt x="2141136" y="775815"/>
                  </a:cubicBezTo>
                  <a:lnTo>
                    <a:pt x="3645497" y="528557"/>
                  </a:lnTo>
                  <a:lnTo>
                    <a:pt x="4518180" y="366789"/>
                  </a:lnTo>
                  <a:lnTo>
                    <a:pt x="5137304" y="299130"/>
                  </a:lnTo>
                  <a:lnTo>
                    <a:pt x="5622196" y="127093"/>
                  </a:lnTo>
                  <a:cubicBezTo>
                    <a:pt x="5784121" y="92168"/>
                    <a:pt x="5815295" y="34925"/>
                    <a:pt x="5977220" y="0"/>
                  </a:cubicBezTo>
                  <a:lnTo>
                    <a:pt x="6104016" y="121781"/>
                  </a:lnTo>
                  <a:cubicBezTo>
                    <a:pt x="6117160" y="127915"/>
                    <a:pt x="6229417" y="194141"/>
                    <a:pt x="6302954" y="223312"/>
                  </a:cubicBezTo>
                  <a:cubicBezTo>
                    <a:pt x="6376491" y="252484"/>
                    <a:pt x="6475831" y="261669"/>
                    <a:pt x="6545237" y="296810"/>
                  </a:cubicBezTo>
                  <a:cubicBezTo>
                    <a:pt x="6691287" y="287285"/>
                    <a:pt x="6758524" y="367380"/>
                    <a:pt x="6893235" y="403220"/>
                  </a:cubicBezTo>
                  <a:cubicBezTo>
                    <a:pt x="7027946" y="439060"/>
                    <a:pt x="7233643" y="486558"/>
                    <a:pt x="7353505" y="511850"/>
                  </a:cubicBezTo>
                  <a:cubicBezTo>
                    <a:pt x="7466228" y="527510"/>
                    <a:pt x="7651136" y="498731"/>
                    <a:pt x="7763859" y="514391"/>
                  </a:cubicBezTo>
                  <a:lnTo>
                    <a:pt x="8270342" y="451630"/>
                  </a:lnTo>
                  <a:lnTo>
                    <a:pt x="8279573" y="1031967"/>
                  </a:lnTo>
                  <a:cubicBezTo>
                    <a:pt x="7674746" y="1009527"/>
                    <a:pt x="6891167" y="778165"/>
                    <a:pt x="6169817" y="774931"/>
                  </a:cubicBezTo>
                  <a:cubicBezTo>
                    <a:pt x="5448467" y="771697"/>
                    <a:pt x="4752786" y="887284"/>
                    <a:pt x="3951475" y="1012565"/>
                  </a:cubicBezTo>
                  <a:cubicBezTo>
                    <a:pt x="3150164" y="1137846"/>
                    <a:pt x="2020764" y="1388507"/>
                    <a:pt x="1361952" y="1526620"/>
                  </a:cubicBezTo>
                  <a:cubicBezTo>
                    <a:pt x="703140" y="1664733"/>
                    <a:pt x="234162" y="1853947"/>
                    <a:pt x="0" y="1854055"/>
                  </a:cubicBezTo>
                  <a:cubicBezTo>
                    <a:pt x="9519" y="1723988"/>
                    <a:pt x="8009" y="1495393"/>
                    <a:pt x="7209" y="1443114"/>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41"/>
            <p:cNvSpPr/>
            <p:nvPr/>
          </p:nvSpPr>
          <p:spPr>
            <a:xfrm>
              <a:off x="1905722" y="4719872"/>
              <a:ext cx="5890499" cy="69915"/>
            </a:xfrm>
            <a:custGeom>
              <a:avLst/>
              <a:gdLst>
                <a:gd name="connsiteX0" fmla="*/ 7682845 w 7682845"/>
                <a:gd name="connsiteY0" fmla="*/ 0 h 94268"/>
                <a:gd name="connsiteX1" fmla="*/ 0 w 7682845"/>
                <a:gd name="connsiteY1" fmla="*/ 9427 h 94268"/>
                <a:gd name="connsiteX2" fmla="*/ 414779 w 7682845"/>
                <a:gd name="connsiteY2" fmla="*/ 56561 h 94268"/>
                <a:gd name="connsiteX3" fmla="*/ 914400 w 7682845"/>
                <a:gd name="connsiteY3" fmla="*/ 47134 h 94268"/>
                <a:gd name="connsiteX4" fmla="*/ 1272618 w 7682845"/>
                <a:gd name="connsiteY4" fmla="*/ 56561 h 94268"/>
                <a:gd name="connsiteX5" fmla="*/ 1951348 w 7682845"/>
                <a:gd name="connsiteY5" fmla="*/ 65988 h 94268"/>
                <a:gd name="connsiteX6" fmla="*/ 2488676 w 7682845"/>
                <a:gd name="connsiteY6" fmla="*/ 65988 h 94268"/>
                <a:gd name="connsiteX7" fmla="*/ 2922309 w 7682845"/>
                <a:gd name="connsiteY7" fmla="*/ 84842 h 94268"/>
                <a:gd name="connsiteX8" fmla="*/ 3535051 w 7682845"/>
                <a:gd name="connsiteY8" fmla="*/ 84842 h 94268"/>
                <a:gd name="connsiteX9" fmla="*/ 3996965 w 7682845"/>
                <a:gd name="connsiteY9" fmla="*/ 94268 h 94268"/>
                <a:gd name="connsiteX10" fmla="*/ 4468305 w 7682845"/>
                <a:gd name="connsiteY10" fmla="*/ 84842 h 94268"/>
                <a:gd name="connsiteX11" fmla="*/ 4986779 w 7682845"/>
                <a:gd name="connsiteY11" fmla="*/ 84842 h 94268"/>
                <a:gd name="connsiteX12" fmla="*/ 5486400 w 7682845"/>
                <a:gd name="connsiteY12" fmla="*/ 65988 h 94268"/>
                <a:gd name="connsiteX13" fmla="*/ 5806911 w 7682845"/>
                <a:gd name="connsiteY13" fmla="*/ 56561 h 94268"/>
                <a:gd name="connsiteX14" fmla="*/ 6231117 w 7682845"/>
                <a:gd name="connsiteY14" fmla="*/ 65988 h 94268"/>
                <a:gd name="connsiteX15" fmla="*/ 6711884 w 7682845"/>
                <a:gd name="connsiteY15" fmla="*/ 56561 h 94268"/>
                <a:gd name="connsiteX16" fmla="*/ 7032396 w 7682845"/>
                <a:gd name="connsiteY16" fmla="*/ 56561 h 94268"/>
                <a:gd name="connsiteX17" fmla="*/ 7682845 w 7682845"/>
                <a:gd name="connsiteY17" fmla="*/ 0 h 94268"/>
                <a:gd name="connsiteX0" fmla="*/ 7715113 w 7715113"/>
                <a:gd name="connsiteY0" fmla="*/ 0 h 94268"/>
                <a:gd name="connsiteX1" fmla="*/ 32268 w 7715113"/>
                <a:gd name="connsiteY1" fmla="*/ 9427 h 94268"/>
                <a:gd name="connsiteX2" fmla="*/ 7326 w 7715113"/>
                <a:gd name="connsiteY2" fmla="*/ 28870 h 94268"/>
                <a:gd name="connsiteX3" fmla="*/ 447047 w 7715113"/>
                <a:gd name="connsiteY3" fmla="*/ 56561 h 94268"/>
                <a:gd name="connsiteX4" fmla="*/ 946668 w 7715113"/>
                <a:gd name="connsiteY4" fmla="*/ 47134 h 94268"/>
                <a:gd name="connsiteX5" fmla="*/ 1304886 w 7715113"/>
                <a:gd name="connsiteY5" fmla="*/ 56561 h 94268"/>
                <a:gd name="connsiteX6" fmla="*/ 1983616 w 7715113"/>
                <a:gd name="connsiteY6" fmla="*/ 65988 h 94268"/>
                <a:gd name="connsiteX7" fmla="*/ 2520944 w 7715113"/>
                <a:gd name="connsiteY7" fmla="*/ 65988 h 94268"/>
                <a:gd name="connsiteX8" fmla="*/ 2954577 w 7715113"/>
                <a:gd name="connsiteY8" fmla="*/ 84842 h 94268"/>
                <a:gd name="connsiteX9" fmla="*/ 3567319 w 7715113"/>
                <a:gd name="connsiteY9" fmla="*/ 84842 h 94268"/>
                <a:gd name="connsiteX10" fmla="*/ 4029233 w 7715113"/>
                <a:gd name="connsiteY10" fmla="*/ 94268 h 94268"/>
                <a:gd name="connsiteX11" fmla="*/ 4500573 w 7715113"/>
                <a:gd name="connsiteY11" fmla="*/ 84842 h 94268"/>
                <a:gd name="connsiteX12" fmla="*/ 5019047 w 7715113"/>
                <a:gd name="connsiteY12" fmla="*/ 84842 h 94268"/>
                <a:gd name="connsiteX13" fmla="*/ 5518668 w 7715113"/>
                <a:gd name="connsiteY13" fmla="*/ 65988 h 94268"/>
                <a:gd name="connsiteX14" fmla="*/ 5839179 w 7715113"/>
                <a:gd name="connsiteY14" fmla="*/ 56561 h 94268"/>
                <a:gd name="connsiteX15" fmla="*/ 6263385 w 7715113"/>
                <a:gd name="connsiteY15" fmla="*/ 65988 h 94268"/>
                <a:gd name="connsiteX16" fmla="*/ 6744152 w 7715113"/>
                <a:gd name="connsiteY16" fmla="*/ 56561 h 94268"/>
                <a:gd name="connsiteX17" fmla="*/ 7064664 w 7715113"/>
                <a:gd name="connsiteY17" fmla="*/ 56561 h 94268"/>
                <a:gd name="connsiteX18" fmla="*/ 7715113 w 7715113"/>
                <a:gd name="connsiteY18" fmla="*/ 0 h 94268"/>
                <a:gd name="connsiteX0" fmla="*/ 7716439 w 7716439"/>
                <a:gd name="connsiteY0" fmla="*/ 0 h 94268"/>
                <a:gd name="connsiteX1" fmla="*/ 16925 w 7716439"/>
                <a:gd name="connsiteY1" fmla="*/ 9427 h 94268"/>
                <a:gd name="connsiteX2" fmla="*/ 8652 w 7716439"/>
                <a:gd name="connsiteY2" fmla="*/ 28870 h 94268"/>
                <a:gd name="connsiteX3" fmla="*/ 448373 w 7716439"/>
                <a:gd name="connsiteY3" fmla="*/ 56561 h 94268"/>
                <a:gd name="connsiteX4" fmla="*/ 947994 w 7716439"/>
                <a:gd name="connsiteY4" fmla="*/ 47134 h 94268"/>
                <a:gd name="connsiteX5" fmla="*/ 1306212 w 7716439"/>
                <a:gd name="connsiteY5" fmla="*/ 56561 h 94268"/>
                <a:gd name="connsiteX6" fmla="*/ 1984942 w 7716439"/>
                <a:gd name="connsiteY6" fmla="*/ 65988 h 94268"/>
                <a:gd name="connsiteX7" fmla="*/ 2522270 w 7716439"/>
                <a:gd name="connsiteY7" fmla="*/ 65988 h 94268"/>
                <a:gd name="connsiteX8" fmla="*/ 2955903 w 7716439"/>
                <a:gd name="connsiteY8" fmla="*/ 84842 h 94268"/>
                <a:gd name="connsiteX9" fmla="*/ 3568645 w 7716439"/>
                <a:gd name="connsiteY9" fmla="*/ 84842 h 94268"/>
                <a:gd name="connsiteX10" fmla="*/ 4030559 w 7716439"/>
                <a:gd name="connsiteY10" fmla="*/ 94268 h 94268"/>
                <a:gd name="connsiteX11" fmla="*/ 4501899 w 7716439"/>
                <a:gd name="connsiteY11" fmla="*/ 84842 h 94268"/>
                <a:gd name="connsiteX12" fmla="*/ 5020373 w 7716439"/>
                <a:gd name="connsiteY12" fmla="*/ 84842 h 94268"/>
                <a:gd name="connsiteX13" fmla="*/ 5519994 w 7716439"/>
                <a:gd name="connsiteY13" fmla="*/ 65988 h 94268"/>
                <a:gd name="connsiteX14" fmla="*/ 5840505 w 7716439"/>
                <a:gd name="connsiteY14" fmla="*/ 56561 h 94268"/>
                <a:gd name="connsiteX15" fmla="*/ 6264711 w 7716439"/>
                <a:gd name="connsiteY15" fmla="*/ 65988 h 94268"/>
                <a:gd name="connsiteX16" fmla="*/ 6745478 w 7716439"/>
                <a:gd name="connsiteY16" fmla="*/ 56561 h 94268"/>
                <a:gd name="connsiteX17" fmla="*/ 7065990 w 7716439"/>
                <a:gd name="connsiteY17" fmla="*/ 56561 h 94268"/>
                <a:gd name="connsiteX18" fmla="*/ 7716439 w 7716439"/>
                <a:gd name="connsiteY18" fmla="*/ 0 h 94268"/>
                <a:gd name="connsiteX0" fmla="*/ 7707787 w 7707787"/>
                <a:gd name="connsiteY0" fmla="*/ 0 h 94268"/>
                <a:gd name="connsiteX1" fmla="*/ 8273 w 7707787"/>
                <a:gd name="connsiteY1" fmla="*/ 9427 h 94268"/>
                <a:gd name="connsiteX2" fmla="*/ 0 w 7707787"/>
                <a:gd name="connsiteY2" fmla="*/ 28870 h 94268"/>
                <a:gd name="connsiteX3" fmla="*/ 439721 w 7707787"/>
                <a:gd name="connsiteY3" fmla="*/ 56561 h 94268"/>
                <a:gd name="connsiteX4" fmla="*/ 939342 w 7707787"/>
                <a:gd name="connsiteY4" fmla="*/ 47134 h 94268"/>
                <a:gd name="connsiteX5" fmla="*/ 1297560 w 7707787"/>
                <a:gd name="connsiteY5" fmla="*/ 56561 h 94268"/>
                <a:gd name="connsiteX6" fmla="*/ 1976290 w 7707787"/>
                <a:gd name="connsiteY6" fmla="*/ 65988 h 94268"/>
                <a:gd name="connsiteX7" fmla="*/ 2513618 w 7707787"/>
                <a:gd name="connsiteY7" fmla="*/ 65988 h 94268"/>
                <a:gd name="connsiteX8" fmla="*/ 2947251 w 7707787"/>
                <a:gd name="connsiteY8" fmla="*/ 84842 h 94268"/>
                <a:gd name="connsiteX9" fmla="*/ 3559993 w 7707787"/>
                <a:gd name="connsiteY9" fmla="*/ 84842 h 94268"/>
                <a:gd name="connsiteX10" fmla="*/ 4021907 w 7707787"/>
                <a:gd name="connsiteY10" fmla="*/ 94268 h 94268"/>
                <a:gd name="connsiteX11" fmla="*/ 4493247 w 7707787"/>
                <a:gd name="connsiteY11" fmla="*/ 84842 h 94268"/>
                <a:gd name="connsiteX12" fmla="*/ 5011721 w 7707787"/>
                <a:gd name="connsiteY12" fmla="*/ 84842 h 94268"/>
                <a:gd name="connsiteX13" fmla="*/ 5511342 w 7707787"/>
                <a:gd name="connsiteY13" fmla="*/ 65988 h 94268"/>
                <a:gd name="connsiteX14" fmla="*/ 5831853 w 7707787"/>
                <a:gd name="connsiteY14" fmla="*/ 56561 h 94268"/>
                <a:gd name="connsiteX15" fmla="*/ 6256059 w 7707787"/>
                <a:gd name="connsiteY15" fmla="*/ 65988 h 94268"/>
                <a:gd name="connsiteX16" fmla="*/ 6736826 w 7707787"/>
                <a:gd name="connsiteY16" fmla="*/ 56561 h 94268"/>
                <a:gd name="connsiteX17" fmla="*/ 7057338 w 7707787"/>
                <a:gd name="connsiteY17" fmla="*/ 56561 h 94268"/>
                <a:gd name="connsiteX18" fmla="*/ 7707787 w 7707787"/>
                <a:gd name="connsiteY18" fmla="*/ 0 h 94268"/>
                <a:gd name="connsiteX0" fmla="*/ 7699514 w 7699514"/>
                <a:gd name="connsiteY0" fmla="*/ 0 h 94268"/>
                <a:gd name="connsiteX1" fmla="*/ 0 w 7699514"/>
                <a:gd name="connsiteY1" fmla="*/ 9427 h 94268"/>
                <a:gd name="connsiteX2" fmla="*/ 1252 w 7699514"/>
                <a:gd name="connsiteY2" fmla="*/ 31252 h 94268"/>
                <a:gd name="connsiteX3" fmla="*/ 431448 w 7699514"/>
                <a:gd name="connsiteY3" fmla="*/ 56561 h 94268"/>
                <a:gd name="connsiteX4" fmla="*/ 931069 w 7699514"/>
                <a:gd name="connsiteY4" fmla="*/ 47134 h 94268"/>
                <a:gd name="connsiteX5" fmla="*/ 1289287 w 7699514"/>
                <a:gd name="connsiteY5" fmla="*/ 56561 h 94268"/>
                <a:gd name="connsiteX6" fmla="*/ 1968017 w 7699514"/>
                <a:gd name="connsiteY6" fmla="*/ 65988 h 94268"/>
                <a:gd name="connsiteX7" fmla="*/ 2505345 w 7699514"/>
                <a:gd name="connsiteY7" fmla="*/ 65988 h 94268"/>
                <a:gd name="connsiteX8" fmla="*/ 2938978 w 7699514"/>
                <a:gd name="connsiteY8" fmla="*/ 84842 h 94268"/>
                <a:gd name="connsiteX9" fmla="*/ 3551720 w 7699514"/>
                <a:gd name="connsiteY9" fmla="*/ 84842 h 94268"/>
                <a:gd name="connsiteX10" fmla="*/ 4013634 w 7699514"/>
                <a:gd name="connsiteY10" fmla="*/ 94268 h 94268"/>
                <a:gd name="connsiteX11" fmla="*/ 4484974 w 7699514"/>
                <a:gd name="connsiteY11" fmla="*/ 84842 h 94268"/>
                <a:gd name="connsiteX12" fmla="*/ 5003448 w 7699514"/>
                <a:gd name="connsiteY12" fmla="*/ 84842 h 94268"/>
                <a:gd name="connsiteX13" fmla="*/ 5503069 w 7699514"/>
                <a:gd name="connsiteY13" fmla="*/ 65988 h 94268"/>
                <a:gd name="connsiteX14" fmla="*/ 5823580 w 7699514"/>
                <a:gd name="connsiteY14" fmla="*/ 56561 h 94268"/>
                <a:gd name="connsiteX15" fmla="*/ 6247786 w 7699514"/>
                <a:gd name="connsiteY15" fmla="*/ 65988 h 94268"/>
                <a:gd name="connsiteX16" fmla="*/ 6728553 w 7699514"/>
                <a:gd name="connsiteY16" fmla="*/ 56561 h 94268"/>
                <a:gd name="connsiteX17" fmla="*/ 7049065 w 7699514"/>
                <a:gd name="connsiteY17" fmla="*/ 56561 h 94268"/>
                <a:gd name="connsiteX18" fmla="*/ 7699514 w 7699514"/>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40973 w 7709039"/>
                <a:gd name="connsiteY3" fmla="*/ 56561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62404 w 7709039"/>
                <a:gd name="connsiteY3" fmla="*/ 47036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940594 w 7709039"/>
                <a:gd name="connsiteY5" fmla="*/ 47134 h 94268"/>
                <a:gd name="connsiteX6" fmla="*/ 1298812 w 7709039"/>
                <a:gd name="connsiteY6" fmla="*/ 56561 h 94268"/>
                <a:gd name="connsiteX7" fmla="*/ 1977542 w 7709039"/>
                <a:gd name="connsiteY7" fmla="*/ 65988 h 94268"/>
                <a:gd name="connsiteX8" fmla="*/ 2514870 w 7709039"/>
                <a:gd name="connsiteY8" fmla="*/ 65988 h 94268"/>
                <a:gd name="connsiteX9" fmla="*/ 2948503 w 7709039"/>
                <a:gd name="connsiteY9" fmla="*/ 84842 h 94268"/>
                <a:gd name="connsiteX10" fmla="*/ 3561245 w 7709039"/>
                <a:gd name="connsiteY10" fmla="*/ 84842 h 94268"/>
                <a:gd name="connsiteX11" fmla="*/ 4023159 w 7709039"/>
                <a:gd name="connsiteY11" fmla="*/ 94268 h 94268"/>
                <a:gd name="connsiteX12" fmla="*/ 4494499 w 7709039"/>
                <a:gd name="connsiteY12" fmla="*/ 84842 h 94268"/>
                <a:gd name="connsiteX13" fmla="*/ 5012973 w 7709039"/>
                <a:gd name="connsiteY13" fmla="*/ 84842 h 94268"/>
                <a:gd name="connsiteX14" fmla="*/ 5512594 w 7709039"/>
                <a:gd name="connsiteY14" fmla="*/ 65988 h 94268"/>
                <a:gd name="connsiteX15" fmla="*/ 5833105 w 7709039"/>
                <a:gd name="connsiteY15" fmla="*/ 56561 h 94268"/>
                <a:gd name="connsiteX16" fmla="*/ 6257311 w 7709039"/>
                <a:gd name="connsiteY16" fmla="*/ 65988 h 94268"/>
                <a:gd name="connsiteX17" fmla="*/ 6738078 w 7709039"/>
                <a:gd name="connsiteY17" fmla="*/ 56561 h 94268"/>
                <a:gd name="connsiteX18" fmla="*/ 7058590 w 7709039"/>
                <a:gd name="connsiteY18" fmla="*/ 56561 h 94268"/>
                <a:gd name="connsiteX19" fmla="*/ 7709039 w 7709039"/>
                <a:gd name="connsiteY19"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298812 w 7709039"/>
                <a:gd name="connsiteY7" fmla="*/ 56561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70770 w 7709039"/>
                <a:gd name="connsiteY11" fmla="*/ 82461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12973 w 7709039"/>
                <a:gd name="connsiteY14" fmla="*/ 84842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57311 w 7709039"/>
                <a:gd name="connsiteY18" fmla="*/ 65988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506952 w 7709039"/>
                <a:gd name="connsiteY21" fmla="*/ 21726 h 84842"/>
                <a:gd name="connsiteX22" fmla="*/ 7709039 w 7709039"/>
                <a:gd name="connsiteY22" fmla="*/ 0 h 84842"/>
                <a:gd name="connsiteX0" fmla="*/ 7716183 w 7716183"/>
                <a:gd name="connsiteY0" fmla="*/ 98 h 75415"/>
                <a:gd name="connsiteX1" fmla="*/ 0 w 7716183"/>
                <a:gd name="connsiteY1" fmla="*/ 0 h 75415"/>
                <a:gd name="connsiteX2" fmla="*/ 10777 w 7716183"/>
                <a:gd name="connsiteY2" fmla="*/ 21825 h 75415"/>
                <a:gd name="connsiteX3" fmla="*/ 253665 w 7716183"/>
                <a:gd name="connsiteY3" fmla="*/ 24206 h 75415"/>
                <a:gd name="connsiteX4" fmla="*/ 462404 w 7716183"/>
                <a:gd name="connsiteY4" fmla="*/ 37609 h 75415"/>
                <a:gd name="connsiteX5" fmla="*/ 696577 w 7716183"/>
                <a:gd name="connsiteY5" fmla="*/ 48018 h 75415"/>
                <a:gd name="connsiteX6" fmla="*/ 954882 w 7716183"/>
                <a:gd name="connsiteY6" fmla="*/ 42469 h 75415"/>
                <a:gd name="connsiteX7" fmla="*/ 1334530 w 7716183"/>
                <a:gd name="connsiteY7" fmla="*/ 37609 h 75415"/>
                <a:gd name="connsiteX8" fmla="*/ 1994210 w 7716183"/>
                <a:gd name="connsiteY8" fmla="*/ 54180 h 75415"/>
                <a:gd name="connsiteX9" fmla="*/ 2531539 w 7716183"/>
                <a:gd name="connsiteY9" fmla="*/ 63705 h 75415"/>
                <a:gd name="connsiteX10" fmla="*/ 2969935 w 7716183"/>
                <a:gd name="connsiteY10" fmla="*/ 70653 h 75415"/>
                <a:gd name="connsiteX11" fmla="*/ 3570770 w 7716183"/>
                <a:gd name="connsiteY11" fmla="*/ 73034 h 75415"/>
                <a:gd name="connsiteX12" fmla="*/ 4044590 w 7716183"/>
                <a:gd name="connsiteY12" fmla="*/ 75316 h 75415"/>
                <a:gd name="connsiteX13" fmla="*/ 4494499 w 7716183"/>
                <a:gd name="connsiteY13" fmla="*/ 75415 h 75415"/>
                <a:gd name="connsiteX14" fmla="*/ 5029642 w 7716183"/>
                <a:gd name="connsiteY14" fmla="*/ 63509 h 75415"/>
                <a:gd name="connsiteX15" fmla="*/ 5524500 w 7716183"/>
                <a:gd name="connsiteY15" fmla="*/ 63704 h 75415"/>
                <a:gd name="connsiteX16" fmla="*/ 5711490 w 7716183"/>
                <a:gd name="connsiteY16" fmla="*/ 48018 h 75415"/>
                <a:gd name="connsiteX17" fmla="*/ 5833105 w 7716183"/>
                <a:gd name="connsiteY17" fmla="*/ 47134 h 75415"/>
                <a:gd name="connsiteX18" fmla="*/ 6238261 w 7716183"/>
                <a:gd name="connsiteY18" fmla="*/ 49418 h 75415"/>
                <a:gd name="connsiteX19" fmla="*/ 6721409 w 7716183"/>
                <a:gd name="connsiteY19" fmla="*/ 59040 h 75415"/>
                <a:gd name="connsiteX20" fmla="*/ 7063353 w 7716183"/>
                <a:gd name="connsiteY20" fmla="*/ 37609 h 75415"/>
                <a:gd name="connsiteX21" fmla="*/ 7506952 w 7716183"/>
                <a:gd name="connsiteY21" fmla="*/ 12299 h 75415"/>
                <a:gd name="connsiteX22" fmla="*/ 7716183 w 7716183"/>
                <a:gd name="connsiteY22" fmla="*/ 98 h 75415"/>
                <a:gd name="connsiteX0" fmla="*/ 7716183 w 7716183"/>
                <a:gd name="connsiteY0" fmla="*/ 98 h 75415"/>
                <a:gd name="connsiteX1" fmla="*/ 0 w 7716183"/>
                <a:gd name="connsiteY1" fmla="*/ 0 h 75415"/>
                <a:gd name="connsiteX2" fmla="*/ 10777 w 7716183"/>
                <a:gd name="connsiteY2" fmla="*/ 21825 h 75415"/>
                <a:gd name="connsiteX3" fmla="*/ 253665 w 7716183"/>
                <a:gd name="connsiteY3" fmla="*/ 24206 h 75415"/>
                <a:gd name="connsiteX4" fmla="*/ 696577 w 7716183"/>
                <a:gd name="connsiteY4" fmla="*/ 48018 h 75415"/>
                <a:gd name="connsiteX5" fmla="*/ 954882 w 7716183"/>
                <a:gd name="connsiteY5" fmla="*/ 42469 h 75415"/>
                <a:gd name="connsiteX6" fmla="*/ 1334530 w 7716183"/>
                <a:gd name="connsiteY6" fmla="*/ 37609 h 75415"/>
                <a:gd name="connsiteX7" fmla="*/ 1994210 w 7716183"/>
                <a:gd name="connsiteY7" fmla="*/ 54180 h 75415"/>
                <a:gd name="connsiteX8" fmla="*/ 2531539 w 7716183"/>
                <a:gd name="connsiteY8" fmla="*/ 63705 h 75415"/>
                <a:gd name="connsiteX9" fmla="*/ 2969935 w 7716183"/>
                <a:gd name="connsiteY9" fmla="*/ 70653 h 75415"/>
                <a:gd name="connsiteX10" fmla="*/ 3570770 w 7716183"/>
                <a:gd name="connsiteY10" fmla="*/ 73034 h 75415"/>
                <a:gd name="connsiteX11" fmla="*/ 4044590 w 7716183"/>
                <a:gd name="connsiteY11" fmla="*/ 75316 h 75415"/>
                <a:gd name="connsiteX12" fmla="*/ 4494499 w 7716183"/>
                <a:gd name="connsiteY12" fmla="*/ 75415 h 75415"/>
                <a:gd name="connsiteX13" fmla="*/ 5029642 w 7716183"/>
                <a:gd name="connsiteY13" fmla="*/ 63509 h 75415"/>
                <a:gd name="connsiteX14" fmla="*/ 5524500 w 7716183"/>
                <a:gd name="connsiteY14" fmla="*/ 63704 h 75415"/>
                <a:gd name="connsiteX15" fmla="*/ 5711490 w 7716183"/>
                <a:gd name="connsiteY15" fmla="*/ 48018 h 75415"/>
                <a:gd name="connsiteX16" fmla="*/ 5833105 w 7716183"/>
                <a:gd name="connsiteY16" fmla="*/ 47134 h 75415"/>
                <a:gd name="connsiteX17" fmla="*/ 6238261 w 7716183"/>
                <a:gd name="connsiteY17" fmla="*/ 49418 h 75415"/>
                <a:gd name="connsiteX18" fmla="*/ 6721409 w 7716183"/>
                <a:gd name="connsiteY18" fmla="*/ 59040 h 75415"/>
                <a:gd name="connsiteX19" fmla="*/ 7063353 w 7716183"/>
                <a:gd name="connsiteY19" fmla="*/ 37609 h 75415"/>
                <a:gd name="connsiteX20" fmla="*/ 7506952 w 7716183"/>
                <a:gd name="connsiteY20" fmla="*/ 12299 h 75415"/>
                <a:gd name="connsiteX21" fmla="*/ 7716183 w 7716183"/>
                <a:gd name="connsiteY21" fmla="*/ 98 h 75415"/>
                <a:gd name="connsiteX0" fmla="*/ 7716183 w 7716183"/>
                <a:gd name="connsiteY0" fmla="*/ 98 h 75415"/>
                <a:gd name="connsiteX1" fmla="*/ 0 w 7716183"/>
                <a:gd name="connsiteY1" fmla="*/ 0 h 75415"/>
                <a:gd name="connsiteX2" fmla="*/ 10777 w 7716183"/>
                <a:gd name="connsiteY2" fmla="*/ 21825 h 75415"/>
                <a:gd name="connsiteX3" fmla="*/ 696577 w 7716183"/>
                <a:gd name="connsiteY3" fmla="*/ 48018 h 75415"/>
                <a:gd name="connsiteX4" fmla="*/ 954882 w 7716183"/>
                <a:gd name="connsiteY4" fmla="*/ 42469 h 75415"/>
                <a:gd name="connsiteX5" fmla="*/ 1334530 w 7716183"/>
                <a:gd name="connsiteY5" fmla="*/ 37609 h 75415"/>
                <a:gd name="connsiteX6" fmla="*/ 1994210 w 7716183"/>
                <a:gd name="connsiteY6" fmla="*/ 54180 h 75415"/>
                <a:gd name="connsiteX7" fmla="*/ 2531539 w 7716183"/>
                <a:gd name="connsiteY7" fmla="*/ 63705 h 75415"/>
                <a:gd name="connsiteX8" fmla="*/ 2969935 w 7716183"/>
                <a:gd name="connsiteY8" fmla="*/ 70653 h 75415"/>
                <a:gd name="connsiteX9" fmla="*/ 3570770 w 7716183"/>
                <a:gd name="connsiteY9" fmla="*/ 73034 h 75415"/>
                <a:gd name="connsiteX10" fmla="*/ 4044590 w 7716183"/>
                <a:gd name="connsiteY10" fmla="*/ 75316 h 75415"/>
                <a:gd name="connsiteX11" fmla="*/ 4494499 w 7716183"/>
                <a:gd name="connsiteY11" fmla="*/ 75415 h 75415"/>
                <a:gd name="connsiteX12" fmla="*/ 5029642 w 7716183"/>
                <a:gd name="connsiteY12" fmla="*/ 63509 h 75415"/>
                <a:gd name="connsiteX13" fmla="*/ 5524500 w 7716183"/>
                <a:gd name="connsiteY13" fmla="*/ 63704 h 75415"/>
                <a:gd name="connsiteX14" fmla="*/ 5711490 w 7716183"/>
                <a:gd name="connsiteY14" fmla="*/ 48018 h 75415"/>
                <a:gd name="connsiteX15" fmla="*/ 5833105 w 7716183"/>
                <a:gd name="connsiteY15" fmla="*/ 47134 h 75415"/>
                <a:gd name="connsiteX16" fmla="*/ 6238261 w 7716183"/>
                <a:gd name="connsiteY16" fmla="*/ 49418 h 75415"/>
                <a:gd name="connsiteX17" fmla="*/ 6721409 w 7716183"/>
                <a:gd name="connsiteY17" fmla="*/ 59040 h 75415"/>
                <a:gd name="connsiteX18" fmla="*/ 7063353 w 7716183"/>
                <a:gd name="connsiteY18" fmla="*/ 37609 h 75415"/>
                <a:gd name="connsiteX19" fmla="*/ 7506952 w 7716183"/>
                <a:gd name="connsiteY19" fmla="*/ 12299 h 75415"/>
                <a:gd name="connsiteX20" fmla="*/ 7716183 w 7716183"/>
                <a:gd name="connsiteY20" fmla="*/ 98 h 75415"/>
                <a:gd name="connsiteX0" fmla="*/ 8123315 w 8123315"/>
                <a:gd name="connsiteY0" fmla="*/ 98 h 75415"/>
                <a:gd name="connsiteX1" fmla="*/ 407132 w 8123315"/>
                <a:gd name="connsiteY1" fmla="*/ 0 h 75415"/>
                <a:gd name="connsiteX2" fmla="*/ 1103709 w 8123315"/>
                <a:gd name="connsiteY2" fmla="*/ 48018 h 75415"/>
                <a:gd name="connsiteX3" fmla="*/ 1362014 w 8123315"/>
                <a:gd name="connsiteY3" fmla="*/ 42469 h 75415"/>
                <a:gd name="connsiteX4" fmla="*/ 1741662 w 8123315"/>
                <a:gd name="connsiteY4" fmla="*/ 37609 h 75415"/>
                <a:gd name="connsiteX5" fmla="*/ 2401342 w 8123315"/>
                <a:gd name="connsiteY5" fmla="*/ 54180 h 75415"/>
                <a:gd name="connsiteX6" fmla="*/ 2938671 w 8123315"/>
                <a:gd name="connsiteY6" fmla="*/ 63705 h 75415"/>
                <a:gd name="connsiteX7" fmla="*/ 3377067 w 8123315"/>
                <a:gd name="connsiteY7" fmla="*/ 70653 h 75415"/>
                <a:gd name="connsiteX8" fmla="*/ 3977902 w 8123315"/>
                <a:gd name="connsiteY8" fmla="*/ 73034 h 75415"/>
                <a:gd name="connsiteX9" fmla="*/ 4451722 w 8123315"/>
                <a:gd name="connsiteY9" fmla="*/ 75316 h 75415"/>
                <a:gd name="connsiteX10" fmla="*/ 4901631 w 8123315"/>
                <a:gd name="connsiteY10" fmla="*/ 75415 h 75415"/>
                <a:gd name="connsiteX11" fmla="*/ 5436774 w 8123315"/>
                <a:gd name="connsiteY11" fmla="*/ 63509 h 75415"/>
                <a:gd name="connsiteX12" fmla="*/ 5931632 w 8123315"/>
                <a:gd name="connsiteY12" fmla="*/ 63704 h 75415"/>
                <a:gd name="connsiteX13" fmla="*/ 6118622 w 8123315"/>
                <a:gd name="connsiteY13" fmla="*/ 48018 h 75415"/>
                <a:gd name="connsiteX14" fmla="*/ 6240237 w 8123315"/>
                <a:gd name="connsiteY14" fmla="*/ 47134 h 75415"/>
                <a:gd name="connsiteX15" fmla="*/ 6645393 w 8123315"/>
                <a:gd name="connsiteY15" fmla="*/ 49418 h 75415"/>
                <a:gd name="connsiteX16" fmla="*/ 7128541 w 8123315"/>
                <a:gd name="connsiteY16" fmla="*/ 59040 h 75415"/>
                <a:gd name="connsiteX17" fmla="*/ 7470485 w 8123315"/>
                <a:gd name="connsiteY17" fmla="*/ 37609 h 75415"/>
                <a:gd name="connsiteX18" fmla="*/ 7914084 w 8123315"/>
                <a:gd name="connsiteY18" fmla="*/ 12299 h 75415"/>
                <a:gd name="connsiteX19" fmla="*/ 8123315 w 8123315"/>
                <a:gd name="connsiteY19" fmla="*/ 98 h 75415"/>
                <a:gd name="connsiteX0" fmla="*/ 7019606 w 7019606"/>
                <a:gd name="connsiteY0" fmla="*/ 0 h 75317"/>
                <a:gd name="connsiteX1" fmla="*/ 0 w 7019606"/>
                <a:gd name="connsiteY1" fmla="*/ 47920 h 75317"/>
                <a:gd name="connsiteX2" fmla="*/ 258305 w 7019606"/>
                <a:gd name="connsiteY2" fmla="*/ 42371 h 75317"/>
                <a:gd name="connsiteX3" fmla="*/ 637953 w 7019606"/>
                <a:gd name="connsiteY3" fmla="*/ 37511 h 75317"/>
                <a:gd name="connsiteX4" fmla="*/ 1297633 w 7019606"/>
                <a:gd name="connsiteY4" fmla="*/ 54082 h 75317"/>
                <a:gd name="connsiteX5" fmla="*/ 1834962 w 7019606"/>
                <a:gd name="connsiteY5" fmla="*/ 63607 h 75317"/>
                <a:gd name="connsiteX6" fmla="*/ 2273358 w 7019606"/>
                <a:gd name="connsiteY6" fmla="*/ 70555 h 75317"/>
                <a:gd name="connsiteX7" fmla="*/ 2874193 w 7019606"/>
                <a:gd name="connsiteY7" fmla="*/ 72936 h 75317"/>
                <a:gd name="connsiteX8" fmla="*/ 3348013 w 7019606"/>
                <a:gd name="connsiteY8" fmla="*/ 75218 h 75317"/>
                <a:gd name="connsiteX9" fmla="*/ 3797922 w 7019606"/>
                <a:gd name="connsiteY9" fmla="*/ 75317 h 75317"/>
                <a:gd name="connsiteX10" fmla="*/ 4333065 w 7019606"/>
                <a:gd name="connsiteY10" fmla="*/ 63411 h 75317"/>
                <a:gd name="connsiteX11" fmla="*/ 4827923 w 7019606"/>
                <a:gd name="connsiteY11" fmla="*/ 63606 h 75317"/>
                <a:gd name="connsiteX12" fmla="*/ 5014913 w 7019606"/>
                <a:gd name="connsiteY12" fmla="*/ 47920 h 75317"/>
                <a:gd name="connsiteX13" fmla="*/ 5136528 w 7019606"/>
                <a:gd name="connsiteY13" fmla="*/ 47036 h 75317"/>
                <a:gd name="connsiteX14" fmla="*/ 5541684 w 7019606"/>
                <a:gd name="connsiteY14" fmla="*/ 49320 h 75317"/>
                <a:gd name="connsiteX15" fmla="*/ 6024832 w 7019606"/>
                <a:gd name="connsiteY15" fmla="*/ 58942 h 75317"/>
                <a:gd name="connsiteX16" fmla="*/ 6366776 w 7019606"/>
                <a:gd name="connsiteY16" fmla="*/ 37511 h 75317"/>
                <a:gd name="connsiteX17" fmla="*/ 6810375 w 7019606"/>
                <a:gd name="connsiteY17" fmla="*/ 12201 h 75317"/>
                <a:gd name="connsiteX18" fmla="*/ 7019606 w 7019606"/>
                <a:gd name="connsiteY18" fmla="*/ 0 h 75317"/>
                <a:gd name="connsiteX0" fmla="*/ 7019606 w 7019606"/>
                <a:gd name="connsiteY0" fmla="*/ 0 h 75317"/>
                <a:gd name="connsiteX1" fmla="*/ 0 w 7019606"/>
                <a:gd name="connsiteY1" fmla="*/ 47920 h 75317"/>
                <a:gd name="connsiteX2" fmla="*/ 258305 w 7019606"/>
                <a:gd name="connsiteY2" fmla="*/ 42371 h 75317"/>
                <a:gd name="connsiteX3" fmla="*/ 680816 w 7019606"/>
                <a:gd name="connsiteY3" fmla="*/ 1792 h 75317"/>
                <a:gd name="connsiteX4" fmla="*/ 1297633 w 7019606"/>
                <a:gd name="connsiteY4" fmla="*/ 54082 h 75317"/>
                <a:gd name="connsiteX5" fmla="*/ 1834962 w 7019606"/>
                <a:gd name="connsiteY5" fmla="*/ 63607 h 75317"/>
                <a:gd name="connsiteX6" fmla="*/ 2273358 w 7019606"/>
                <a:gd name="connsiteY6" fmla="*/ 70555 h 75317"/>
                <a:gd name="connsiteX7" fmla="*/ 2874193 w 7019606"/>
                <a:gd name="connsiteY7" fmla="*/ 72936 h 75317"/>
                <a:gd name="connsiteX8" fmla="*/ 3348013 w 7019606"/>
                <a:gd name="connsiteY8" fmla="*/ 75218 h 75317"/>
                <a:gd name="connsiteX9" fmla="*/ 3797922 w 7019606"/>
                <a:gd name="connsiteY9" fmla="*/ 75317 h 75317"/>
                <a:gd name="connsiteX10" fmla="*/ 4333065 w 7019606"/>
                <a:gd name="connsiteY10" fmla="*/ 63411 h 75317"/>
                <a:gd name="connsiteX11" fmla="*/ 4827923 w 7019606"/>
                <a:gd name="connsiteY11" fmla="*/ 63606 h 75317"/>
                <a:gd name="connsiteX12" fmla="*/ 5014913 w 7019606"/>
                <a:gd name="connsiteY12" fmla="*/ 47920 h 75317"/>
                <a:gd name="connsiteX13" fmla="*/ 5136528 w 7019606"/>
                <a:gd name="connsiteY13" fmla="*/ 47036 h 75317"/>
                <a:gd name="connsiteX14" fmla="*/ 5541684 w 7019606"/>
                <a:gd name="connsiteY14" fmla="*/ 49320 h 75317"/>
                <a:gd name="connsiteX15" fmla="*/ 6024832 w 7019606"/>
                <a:gd name="connsiteY15" fmla="*/ 58942 h 75317"/>
                <a:gd name="connsiteX16" fmla="*/ 6366776 w 7019606"/>
                <a:gd name="connsiteY16" fmla="*/ 37511 h 75317"/>
                <a:gd name="connsiteX17" fmla="*/ 6810375 w 7019606"/>
                <a:gd name="connsiteY17" fmla="*/ 12201 h 75317"/>
                <a:gd name="connsiteX18" fmla="*/ 7019606 w 7019606"/>
                <a:gd name="connsiteY18" fmla="*/ 0 h 75317"/>
                <a:gd name="connsiteX0" fmla="*/ 7019606 w 7019606"/>
                <a:gd name="connsiteY0" fmla="*/ 0 h 75317"/>
                <a:gd name="connsiteX1" fmla="*/ 0 w 7019606"/>
                <a:gd name="connsiteY1" fmla="*/ 47920 h 75317"/>
                <a:gd name="connsiteX2" fmla="*/ 258305 w 7019606"/>
                <a:gd name="connsiteY2" fmla="*/ 42371 h 75317"/>
                <a:gd name="connsiteX3" fmla="*/ 666529 w 7019606"/>
                <a:gd name="connsiteY3" fmla="*/ 68467 h 75317"/>
                <a:gd name="connsiteX4" fmla="*/ 1297633 w 7019606"/>
                <a:gd name="connsiteY4" fmla="*/ 54082 h 75317"/>
                <a:gd name="connsiteX5" fmla="*/ 1834962 w 7019606"/>
                <a:gd name="connsiteY5" fmla="*/ 63607 h 75317"/>
                <a:gd name="connsiteX6" fmla="*/ 2273358 w 7019606"/>
                <a:gd name="connsiteY6" fmla="*/ 70555 h 75317"/>
                <a:gd name="connsiteX7" fmla="*/ 2874193 w 7019606"/>
                <a:gd name="connsiteY7" fmla="*/ 72936 h 75317"/>
                <a:gd name="connsiteX8" fmla="*/ 3348013 w 7019606"/>
                <a:gd name="connsiteY8" fmla="*/ 75218 h 75317"/>
                <a:gd name="connsiteX9" fmla="*/ 3797922 w 7019606"/>
                <a:gd name="connsiteY9" fmla="*/ 75317 h 75317"/>
                <a:gd name="connsiteX10" fmla="*/ 4333065 w 7019606"/>
                <a:gd name="connsiteY10" fmla="*/ 63411 h 75317"/>
                <a:gd name="connsiteX11" fmla="*/ 4827923 w 7019606"/>
                <a:gd name="connsiteY11" fmla="*/ 63606 h 75317"/>
                <a:gd name="connsiteX12" fmla="*/ 5014913 w 7019606"/>
                <a:gd name="connsiteY12" fmla="*/ 47920 h 75317"/>
                <a:gd name="connsiteX13" fmla="*/ 5136528 w 7019606"/>
                <a:gd name="connsiteY13" fmla="*/ 47036 h 75317"/>
                <a:gd name="connsiteX14" fmla="*/ 5541684 w 7019606"/>
                <a:gd name="connsiteY14" fmla="*/ 49320 h 75317"/>
                <a:gd name="connsiteX15" fmla="*/ 6024832 w 7019606"/>
                <a:gd name="connsiteY15" fmla="*/ 58942 h 75317"/>
                <a:gd name="connsiteX16" fmla="*/ 6366776 w 7019606"/>
                <a:gd name="connsiteY16" fmla="*/ 37511 h 75317"/>
                <a:gd name="connsiteX17" fmla="*/ 6810375 w 7019606"/>
                <a:gd name="connsiteY17" fmla="*/ 12201 h 75317"/>
                <a:gd name="connsiteX18" fmla="*/ 7019606 w 7019606"/>
                <a:gd name="connsiteY18" fmla="*/ 0 h 75317"/>
                <a:gd name="connsiteX0" fmla="*/ 6761301 w 6761301"/>
                <a:gd name="connsiteY0" fmla="*/ 4467 h 79784"/>
                <a:gd name="connsiteX1" fmla="*/ 39351 w 6761301"/>
                <a:gd name="connsiteY1" fmla="*/ 0 h 79784"/>
                <a:gd name="connsiteX2" fmla="*/ 0 w 6761301"/>
                <a:gd name="connsiteY2" fmla="*/ 46838 h 79784"/>
                <a:gd name="connsiteX3" fmla="*/ 408224 w 6761301"/>
                <a:gd name="connsiteY3" fmla="*/ 72934 h 79784"/>
                <a:gd name="connsiteX4" fmla="*/ 1039328 w 6761301"/>
                <a:gd name="connsiteY4" fmla="*/ 58549 h 79784"/>
                <a:gd name="connsiteX5" fmla="*/ 1576657 w 6761301"/>
                <a:gd name="connsiteY5" fmla="*/ 68074 h 79784"/>
                <a:gd name="connsiteX6" fmla="*/ 2015053 w 6761301"/>
                <a:gd name="connsiteY6" fmla="*/ 75022 h 79784"/>
                <a:gd name="connsiteX7" fmla="*/ 2615888 w 6761301"/>
                <a:gd name="connsiteY7" fmla="*/ 77403 h 79784"/>
                <a:gd name="connsiteX8" fmla="*/ 3089708 w 6761301"/>
                <a:gd name="connsiteY8" fmla="*/ 79685 h 79784"/>
                <a:gd name="connsiteX9" fmla="*/ 3539617 w 6761301"/>
                <a:gd name="connsiteY9" fmla="*/ 79784 h 79784"/>
                <a:gd name="connsiteX10" fmla="*/ 4074760 w 6761301"/>
                <a:gd name="connsiteY10" fmla="*/ 67878 h 79784"/>
                <a:gd name="connsiteX11" fmla="*/ 4569618 w 6761301"/>
                <a:gd name="connsiteY11" fmla="*/ 68073 h 79784"/>
                <a:gd name="connsiteX12" fmla="*/ 4756608 w 6761301"/>
                <a:gd name="connsiteY12" fmla="*/ 52387 h 79784"/>
                <a:gd name="connsiteX13" fmla="*/ 4878223 w 6761301"/>
                <a:gd name="connsiteY13" fmla="*/ 51503 h 79784"/>
                <a:gd name="connsiteX14" fmla="*/ 5283379 w 6761301"/>
                <a:gd name="connsiteY14" fmla="*/ 53787 h 79784"/>
                <a:gd name="connsiteX15" fmla="*/ 5766527 w 6761301"/>
                <a:gd name="connsiteY15" fmla="*/ 63409 h 79784"/>
                <a:gd name="connsiteX16" fmla="*/ 6108471 w 6761301"/>
                <a:gd name="connsiteY16" fmla="*/ 41978 h 79784"/>
                <a:gd name="connsiteX17" fmla="*/ 6552070 w 6761301"/>
                <a:gd name="connsiteY17" fmla="*/ 16668 h 79784"/>
                <a:gd name="connsiteX18" fmla="*/ 6761301 w 6761301"/>
                <a:gd name="connsiteY18" fmla="*/ 4467 h 79784"/>
                <a:gd name="connsiteX0" fmla="*/ 6721950 w 6721950"/>
                <a:gd name="connsiteY0" fmla="*/ 4467 h 79784"/>
                <a:gd name="connsiteX1" fmla="*/ 0 w 6721950"/>
                <a:gd name="connsiteY1" fmla="*/ 0 h 79784"/>
                <a:gd name="connsiteX2" fmla="*/ 115430 w 6721950"/>
                <a:gd name="connsiteY2" fmla="*/ 23025 h 79784"/>
                <a:gd name="connsiteX3" fmla="*/ 368873 w 6721950"/>
                <a:gd name="connsiteY3" fmla="*/ 72934 h 79784"/>
                <a:gd name="connsiteX4" fmla="*/ 999977 w 6721950"/>
                <a:gd name="connsiteY4" fmla="*/ 58549 h 79784"/>
                <a:gd name="connsiteX5" fmla="*/ 1537306 w 6721950"/>
                <a:gd name="connsiteY5" fmla="*/ 68074 h 79784"/>
                <a:gd name="connsiteX6" fmla="*/ 1975702 w 6721950"/>
                <a:gd name="connsiteY6" fmla="*/ 75022 h 79784"/>
                <a:gd name="connsiteX7" fmla="*/ 2576537 w 6721950"/>
                <a:gd name="connsiteY7" fmla="*/ 77403 h 79784"/>
                <a:gd name="connsiteX8" fmla="*/ 3050357 w 6721950"/>
                <a:gd name="connsiteY8" fmla="*/ 79685 h 79784"/>
                <a:gd name="connsiteX9" fmla="*/ 3500266 w 6721950"/>
                <a:gd name="connsiteY9" fmla="*/ 79784 h 79784"/>
                <a:gd name="connsiteX10" fmla="*/ 4035409 w 6721950"/>
                <a:gd name="connsiteY10" fmla="*/ 67878 h 79784"/>
                <a:gd name="connsiteX11" fmla="*/ 4530267 w 6721950"/>
                <a:gd name="connsiteY11" fmla="*/ 68073 h 79784"/>
                <a:gd name="connsiteX12" fmla="*/ 4717257 w 6721950"/>
                <a:gd name="connsiteY12" fmla="*/ 52387 h 79784"/>
                <a:gd name="connsiteX13" fmla="*/ 4838872 w 6721950"/>
                <a:gd name="connsiteY13" fmla="*/ 51503 h 79784"/>
                <a:gd name="connsiteX14" fmla="*/ 5244028 w 6721950"/>
                <a:gd name="connsiteY14" fmla="*/ 53787 h 79784"/>
                <a:gd name="connsiteX15" fmla="*/ 5727176 w 6721950"/>
                <a:gd name="connsiteY15" fmla="*/ 63409 h 79784"/>
                <a:gd name="connsiteX16" fmla="*/ 6069120 w 6721950"/>
                <a:gd name="connsiteY16" fmla="*/ 41978 h 79784"/>
                <a:gd name="connsiteX17" fmla="*/ 6512719 w 6721950"/>
                <a:gd name="connsiteY17" fmla="*/ 16668 h 79784"/>
                <a:gd name="connsiteX18" fmla="*/ 6721950 w 6721950"/>
                <a:gd name="connsiteY18" fmla="*/ 4467 h 79784"/>
                <a:gd name="connsiteX0" fmla="*/ 6721950 w 6721950"/>
                <a:gd name="connsiteY0" fmla="*/ 4467 h 79784"/>
                <a:gd name="connsiteX1" fmla="*/ 0 w 6721950"/>
                <a:gd name="connsiteY1" fmla="*/ 0 h 79784"/>
                <a:gd name="connsiteX2" fmla="*/ 115430 w 6721950"/>
                <a:gd name="connsiteY2" fmla="*/ 23025 h 79784"/>
                <a:gd name="connsiteX3" fmla="*/ 459360 w 6721950"/>
                <a:gd name="connsiteY3" fmla="*/ 25309 h 79784"/>
                <a:gd name="connsiteX4" fmla="*/ 999977 w 6721950"/>
                <a:gd name="connsiteY4" fmla="*/ 58549 h 79784"/>
                <a:gd name="connsiteX5" fmla="*/ 1537306 w 6721950"/>
                <a:gd name="connsiteY5" fmla="*/ 68074 h 79784"/>
                <a:gd name="connsiteX6" fmla="*/ 1975702 w 6721950"/>
                <a:gd name="connsiteY6" fmla="*/ 75022 h 79784"/>
                <a:gd name="connsiteX7" fmla="*/ 2576537 w 6721950"/>
                <a:gd name="connsiteY7" fmla="*/ 77403 h 79784"/>
                <a:gd name="connsiteX8" fmla="*/ 3050357 w 6721950"/>
                <a:gd name="connsiteY8" fmla="*/ 79685 h 79784"/>
                <a:gd name="connsiteX9" fmla="*/ 3500266 w 6721950"/>
                <a:gd name="connsiteY9" fmla="*/ 79784 h 79784"/>
                <a:gd name="connsiteX10" fmla="*/ 4035409 w 6721950"/>
                <a:gd name="connsiteY10" fmla="*/ 67878 h 79784"/>
                <a:gd name="connsiteX11" fmla="*/ 4530267 w 6721950"/>
                <a:gd name="connsiteY11" fmla="*/ 68073 h 79784"/>
                <a:gd name="connsiteX12" fmla="*/ 4717257 w 6721950"/>
                <a:gd name="connsiteY12" fmla="*/ 52387 h 79784"/>
                <a:gd name="connsiteX13" fmla="*/ 4838872 w 6721950"/>
                <a:gd name="connsiteY13" fmla="*/ 51503 h 79784"/>
                <a:gd name="connsiteX14" fmla="*/ 5244028 w 6721950"/>
                <a:gd name="connsiteY14" fmla="*/ 53787 h 79784"/>
                <a:gd name="connsiteX15" fmla="*/ 5727176 w 6721950"/>
                <a:gd name="connsiteY15" fmla="*/ 63409 h 79784"/>
                <a:gd name="connsiteX16" fmla="*/ 6069120 w 6721950"/>
                <a:gd name="connsiteY16" fmla="*/ 41978 h 79784"/>
                <a:gd name="connsiteX17" fmla="*/ 6512719 w 6721950"/>
                <a:gd name="connsiteY17" fmla="*/ 16668 h 79784"/>
                <a:gd name="connsiteX18" fmla="*/ 6721950 w 6721950"/>
                <a:gd name="connsiteY18" fmla="*/ 4467 h 79784"/>
                <a:gd name="connsiteX0" fmla="*/ 6721950 w 6721950"/>
                <a:gd name="connsiteY0" fmla="*/ 4467 h 79784"/>
                <a:gd name="connsiteX1" fmla="*/ 0 w 6721950"/>
                <a:gd name="connsiteY1" fmla="*/ 0 h 79784"/>
                <a:gd name="connsiteX2" fmla="*/ 115430 w 6721950"/>
                <a:gd name="connsiteY2" fmla="*/ 23025 h 79784"/>
                <a:gd name="connsiteX3" fmla="*/ 459360 w 6721950"/>
                <a:gd name="connsiteY3" fmla="*/ 25309 h 79784"/>
                <a:gd name="connsiteX4" fmla="*/ 1049983 w 6721950"/>
                <a:gd name="connsiteY4" fmla="*/ 37117 h 79784"/>
                <a:gd name="connsiteX5" fmla="*/ 1537306 w 6721950"/>
                <a:gd name="connsiteY5" fmla="*/ 68074 h 79784"/>
                <a:gd name="connsiteX6" fmla="*/ 1975702 w 6721950"/>
                <a:gd name="connsiteY6" fmla="*/ 75022 h 79784"/>
                <a:gd name="connsiteX7" fmla="*/ 2576537 w 6721950"/>
                <a:gd name="connsiteY7" fmla="*/ 77403 h 79784"/>
                <a:gd name="connsiteX8" fmla="*/ 3050357 w 6721950"/>
                <a:gd name="connsiteY8" fmla="*/ 79685 h 79784"/>
                <a:gd name="connsiteX9" fmla="*/ 3500266 w 6721950"/>
                <a:gd name="connsiteY9" fmla="*/ 79784 h 79784"/>
                <a:gd name="connsiteX10" fmla="*/ 4035409 w 6721950"/>
                <a:gd name="connsiteY10" fmla="*/ 67878 h 79784"/>
                <a:gd name="connsiteX11" fmla="*/ 4530267 w 6721950"/>
                <a:gd name="connsiteY11" fmla="*/ 68073 h 79784"/>
                <a:gd name="connsiteX12" fmla="*/ 4717257 w 6721950"/>
                <a:gd name="connsiteY12" fmla="*/ 52387 h 79784"/>
                <a:gd name="connsiteX13" fmla="*/ 4838872 w 6721950"/>
                <a:gd name="connsiteY13" fmla="*/ 51503 h 79784"/>
                <a:gd name="connsiteX14" fmla="*/ 5244028 w 6721950"/>
                <a:gd name="connsiteY14" fmla="*/ 53787 h 79784"/>
                <a:gd name="connsiteX15" fmla="*/ 5727176 w 6721950"/>
                <a:gd name="connsiteY15" fmla="*/ 63409 h 79784"/>
                <a:gd name="connsiteX16" fmla="*/ 6069120 w 6721950"/>
                <a:gd name="connsiteY16" fmla="*/ 41978 h 79784"/>
                <a:gd name="connsiteX17" fmla="*/ 6512719 w 6721950"/>
                <a:gd name="connsiteY17" fmla="*/ 16668 h 79784"/>
                <a:gd name="connsiteX18" fmla="*/ 6721950 w 6721950"/>
                <a:gd name="connsiteY18" fmla="*/ 4467 h 79784"/>
                <a:gd name="connsiteX0" fmla="*/ 6721950 w 6721950"/>
                <a:gd name="connsiteY0" fmla="*/ 4467 h 79784"/>
                <a:gd name="connsiteX1" fmla="*/ 0 w 6721950"/>
                <a:gd name="connsiteY1" fmla="*/ 0 h 79784"/>
                <a:gd name="connsiteX2" fmla="*/ 115430 w 6721950"/>
                <a:gd name="connsiteY2" fmla="*/ 23025 h 79784"/>
                <a:gd name="connsiteX3" fmla="*/ 459360 w 6721950"/>
                <a:gd name="connsiteY3" fmla="*/ 25309 h 79784"/>
                <a:gd name="connsiteX4" fmla="*/ 1049983 w 6721950"/>
                <a:gd name="connsiteY4" fmla="*/ 37117 h 79784"/>
                <a:gd name="connsiteX5" fmla="*/ 1556356 w 6721950"/>
                <a:gd name="connsiteY5" fmla="*/ 68074 h 79784"/>
                <a:gd name="connsiteX6" fmla="*/ 1975702 w 6721950"/>
                <a:gd name="connsiteY6" fmla="*/ 75022 h 79784"/>
                <a:gd name="connsiteX7" fmla="*/ 2576537 w 6721950"/>
                <a:gd name="connsiteY7" fmla="*/ 77403 h 79784"/>
                <a:gd name="connsiteX8" fmla="*/ 3050357 w 6721950"/>
                <a:gd name="connsiteY8" fmla="*/ 79685 h 79784"/>
                <a:gd name="connsiteX9" fmla="*/ 3500266 w 6721950"/>
                <a:gd name="connsiteY9" fmla="*/ 79784 h 79784"/>
                <a:gd name="connsiteX10" fmla="*/ 4035409 w 6721950"/>
                <a:gd name="connsiteY10" fmla="*/ 67878 h 79784"/>
                <a:gd name="connsiteX11" fmla="*/ 4530267 w 6721950"/>
                <a:gd name="connsiteY11" fmla="*/ 68073 h 79784"/>
                <a:gd name="connsiteX12" fmla="*/ 4717257 w 6721950"/>
                <a:gd name="connsiteY12" fmla="*/ 52387 h 79784"/>
                <a:gd name="connsiteX13" fmla="*/ 4838872 w 6721950"/>
                <a:gd name="connsiteY13" fmla="*/ 51503 h 79784"/>
                <a:gd name="connsiteX14" fmla="*/ 5244028 w 6721950"/>
                <a:gd name="connsiteY14" fmla="*/ 53787 h 79784"/>
                <a:gd name="connsiteX15" fmla="*/ 5727176 w 6721950"/>
                <a:gd name="connsiteY15" fmla="*/ 63409 h 79784"/>
                <a:gd name="connsiteX16" fmla="*/ 6069120 w 6721950"/>
                <a:gd name="connsiteY16" fmla="*/ 41978 h 79784"/>
                <a:gd name="connsiteX17" fmla="*/ 6512719 w 6721950"/>
                <a:gd name="connsiteY17" fmla="*/ 16668 h 79784"/>
                <a:gd name="connsiteX18" fmla="*/ 6721950 w 6721950"/>
                <a:gd name="connsiteY18" fmla="*/ 4467 h 7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1950" h="79784">
                  <a:moveTo>
                    <a:pt x="6721950" y="4467"/>
                  </a:moveTo>
                  <a:lnTo>
                    <a:pt x="0" y="0"/>
                  </a:lnTo>
                  <a:lnTo>
                    <a:pt x="115430" y="23025"/>
                  </a:lnTo>
                  <a:lnTo>
                    <a:pt x="459360" y="25309"/>
                  </a:lnTo>
                  <a:lnTo>
                    <a:pt x="1049983" y="37117"/>
                  </a:lnTo>
                  <a:lnTo>
                    <a:pt x="1556356" y="68074"/>
                  </a:lnTo>
                  <a:lnTo>
                    <a:pt x="1975702" y="75022"/>
                  </a:lnTo>
                  <a:lnTo>
                    <a:pt x="2576537" y="77403"/>
                  </a:lnTo>
                  <a:lnTo>
                    <a:pt x="3050357" y="79685"/>
                  </a:lnTo>
                  <a:lnTo>
                    <a:pt x="3500266" y="79784"/>
                  </a:lnTo>
                  <a:cubicBezTo>
                    <a:pt x="3664441" y="77816"/>
                    <a:pt x="3840359" y="83753"/>
                    <a:pt x="4035409" y="67878"/>
                  </a:cubicBezTo>
                  <a:lnTo>
                    <a:pt x="4530267" y="68073"/>
                  </a:lnTo>
                  <a:cubicBezTo>
                    <a:pt x="4643908" y="65491"/>
                    <a:pt x="4651752" y="55234"/>
                    <a:pt x="4717257" y="52387"/>
                  </a:cubicBezTo>
                  <a:lnTo>
                    <a:pt x="4838872" y="51503"/>
                  </a:lnTo>
                  <a:lnTo>
                    <a:pt x="5244028" y="53787"/>
                  </a:lnTo>
                  <a:lnTo>
                    <a:pt x="5727176" y="63409"/>
                  </a:lnTo>
                  <a:lnTo>
                    <a:pt x="6069120" y="41978"/>
                  </a:lnTo>
                  <a:cubicBezTo>
                    <a:pt x="6201111" y="31954"/>
                    <a:pt x="6380728" y="26692"/>
                    <a:pt x="6512719" y="16668"/>
                  </a:cubicBezTo>
                  <a:lnTo>
                    <a:pt x="6721950" y="4467"/>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3" name="Freeform 42"/>
            <p:cNvSpPr/>
            <p:nvPr/>
          </p:nvSpPr>
          <p:spPr>
            <a:xfrm>
              <a:off x="1666974" y="4723615"/>
              <a:ext cx="6181757" cy="68345"/>
            </a:xfrm>
            <a:custGeom>
              <a:avLst/>
              <a:gdLst>
                <a:gd name="connsiteX0" fmla="*/ 7645138 w 7645138"/>
                <a:gd name="connsiteY0" fmla="*/ 0 h 65988"/>
                <a:gd name="connsiteX1" fmla="*/ 7645138 w 7645138"/>
                <a:gd name="connsiteY1" fmla="*/ 0 h 65988"/>
                <a:gd name="connsiteX2" fmla="*/ 7239785 w 7645138"/>
                <a:gd name="connsiteY2" fmla="*/ 18854 h 65988"/>
                <a:gd name="connsiteX3" fmla="*/ 6683604 w 7645138"/>
                <a:gd name="connsiteY3" fmla="*/ 47134 h 65988"/>
                <a:gd name="connsiteX4" fmla="*/ 6183983 w 7645138"/>
                <a:gd name="connsiteY4" fmla="*/ 37707 h 65988"/>
                <a:gd name="connsiteX5" fmla="*/ 5703216 w 7645138"/>
                <a:gd name="connsiteY5" fmla="*/ 37707 h 65988"/>
                <a:gd name="connsiteX6" fmla="*/ 5184742 w 7645138"/>
                <a:gd name="connsiteY6" fmla="*/ 37707 h 65988"/>
                <a:gd name="connsiteX7" fmla="*/ 4675695 w 7645138"/>
                <a:gd name="connsiteY7" fmla="*/ 65988 h 65988"/>
                <a:gd name="connsiteX8" fmla="*/ 4317476 w 7645138"/>
                <a:gd name="connsiteY8" fmla="*/ 56561 h 65988"/>
                <a:gd name="connsiteX9" fmla="*/ 3667027 w 7645138"/>
                <a:gd name="connsiteY9" fmla="*/ 65988 h 65988"/>
                <a:gd name="connsiteX10" fmla="*/ 3271101 w 7645138"/>
                <a:gd name="connsiteY10" fmla="*/ 56561 h 65988"/>
                <a:gd name="connsiteX11" fmla="*/ 2790334 w 7645138"/>
                <a:gd name="connsiteY11" fmla="*/ 56561 h 65988"/>
                <a:gd name="connsiteX12" fmla="*/ 2366128 w 7645138"/>
                <a:gd name="connsiteY12" fmla="*/ 47134 h 65988"/>
                <a:gd name="connsiteX13" fmla="*/ 1781666 w 7645138"/>
                <a:gd name="connsiteY13" fmla="*/ 37707 h 65988"/>
                <a:gd name="connsiteX14" fmla="*/ 1168923 w 7645138"/>
                <a:gd name="connsiteY14" fmla="*/ 28280 h 65988"/>
                <a:gd name="connsiteX15" fmla="*/ 659876 w 7645138"/>
                <a:gd name="connsiteY15" fmla="*/ 37707 h 65988"/>
                <a:gd name="connsiteX16" fmla="*/ 282804 w 7645138"/>
                <a:gd name="connsiteY16" fmla="*/ 18854 h 65988"/>
                <a:gd name="connsiteX17" fmla="*/ 0 w 7645138"/>
                <a:gd name="connsiteY17" fmla="*/ 9427 h 65988"/>
                <a:gd name="connsiteX0" fmla="*/ 7645138 w 7645138"/>
                <a:gd name="connsiteY0" fmla="*/ 0 h 68859"/>
                <a:gd name="connsiteX1" fmla="*/ 7645138 w 7645138"/>
                <a:gd name="connsiteY1" fmla="*/ 0 h 68859"/>
                <a:gd name="connsiteX2" fmla="*/ 7239785 w 7645138"/>
                <a:gd name="connsiteY2" fmla="*/ 18854 h 68859"/>
                <a:gd name="connsiteX3" fmla="*/ 6683604 w 7645138"/>
                <a:gd name="connsiteY3" fmla="*/ 47134 h 68859"/>
                <a:gd name="connsiteX4" fmla="*/ 6183983 w 7645138"/>
                <a:gd name="connsiteY4" fmla="*/ 37707 h 68859"/>
                <a:gd name="connsiteX5" fmla="*/ 5703216 w 7645138"/>
                <a:gd name="connsiteY5" fmla="*/ 37707 h 68859"/>
                <a:gd name="connsiteX6" fmla="*/ 5184742 w 7645138"/>
                <a:gd name="connsiteY6" fmla="*/ 37707 h 68859"/>
                <a:gd name="connsiteX7" fmla="*/ 4675695 w 7645138"/>
                <a:gd name="connsiteY7" fmla="*/ 65988 h 68859"/>
                <a:gd name="connsiteX8" fmla="*/ 4341288 w 7645138"/>
                <a:gd name="connsiteY8" fmla="*/ 68467 h 68859"/>
                <a:gd name="connsiteX9" fmla="*/ 3667027 w 7645138"/>
                <a:gd name="connsiteY9" fmla="*/ 65988 h 68859"/>
                <a:gd name="connsiteX10" fmla="*/ 3271101 w 7645138"/>
                <a:gd name="connsiteY10" fmla="*/ 56561 h 68859"/>
                <a:gd name="connsiteX11" fmla="*/ 2790334 w 7645138"/>
                <a:gd name="connsiteY11" fmla="*/ 56561 h 68859"/>
                <a:gd name="connsiteX12" fmla="*/ 2366128 w 7645138"/>
                <a:gd name="connsiteY12" fmla="*/ 47134 h 68859"/>
                <a:gd name="connsiteX13" fmla="*/ 1781666 w 7645138"/>
                <a:gd name="connsiteY13" fmla="*/ 37707 h 68859"/>
                <a:gd name="connsiteX14" fmla="*/ 1168923 w 7645138"/>
                <a:gd name="connsiteY14" fmla="*/ 28280 h 68859"/>
                <a:gd name="connsiteX15" fmla="*/ 659876 w 7645138"/>
                <a:gd name="connsiteY15" fmla="*/ 37707 h 68859"/>
                <a:gd name="connsiteX16" fmla="*/ 282804 w 7645138"/>
                <a:gd name="connsiteY16" fmla="*/ 18854 h 68859"/>
                <a:gd name="connsiteX17" fmla="*/ 0 w 7645138"/>
                <a:gd name="connsiteY17" fmla="*/ 9427 h 68859"/>
                <a:gd name="connsiteX0" fmla="*/ 7645138 w 7645138"/>
                <a:gd name="connsiteY0" fmla="*/ 0 h 68467"/>
                <a:gd name="connsiteX1" fmla="*/ 7645138 w 7645138"/>
                <a:gd name="connsiteY1" fmla="*/ 0 h 68467"/>
                <a:gd name="connsiteX2" fmla="*/ 7239785 w 7645138"/>
                <a:gd name="connsiteY2" fmla="*/ 18854 h 68467"/>
                <a:gd name="connsiteX3" fmla="*/ 6683604 w 7645138"/>
                <a:gd name="connsiteY3" fmla="*/ 47134 h 68467"/>
                <a:gd name="connsiteX4" fmla="*/ 6183983 w 7645138"/>
                <a:gd name="connsiteY4" fmla="*/ 37707 h 68467"/>
                <a:gd name="connsiteX5" fmla="*/ 5703216 w 7645138"/>
                <a:gd name="connsiteY5" fmla="*/ 37707 h 68467"/>
                <a:gd name="connsiteX6" fmla="*/ 5196648 w 7645138"/>
                <a:gd name="connsiteY6" fmla="*/ 47232 h 68467"/>
                <a:gd name="connsiteX7" fmla="*/ 4675695 w 7645138"/>
                <a:gd name="connsiteY7" fmla="*/ 65988 h 68467"/>
                <a:gd name="connsiteX8" fmla="*/ 4341288 w 7645138"/>
                <a:gd name="connsiteY8" fmla="*/ 68467 h 68467"/>
                <a:gd name="connsiteX9" fmla="*/ 3667027 w 7645138"/>
                <a:gd name="connsiteY9" fmla="*/ 65988 h 68467"/>
                <a:gd name="connsiteX10" fmla="*/ 3271101 w 7645138"/>
                <a:gd name="connsiteY10" fmla="*/ 56561 h 68467"/>
                <a:gd name="connsiteX11" fmla="*/ 2790334 w 7645138"/>
                <a:gd name="connsiteY11" fmla="*/ 56561 h 68467"/>
                <a:gd name="connsiteX12" fmla="*/ 2366128 w 7645138"/>
                <a:gd name="connsiteY12" fmla="*/ 47134 h 68467"/>
                <a:gd name="connsiteX13" fmla="*/ 1781666 w 7645138"/>
                <a:gd name="connsiteY13" fmla="*/ 37707 h 68467"/>
                <a:gd name="connsiteX14" fmla="*/ 1168923 w 7645138"/>
                <a:gd name="connsiteY14" fmla="*/ 28280 h 68467"/>
                <a:gd name="connsiteX15" fmla="*/ 659876 w 7645138"/>
                <a:gd name="connsiteY15" fmla="*/ 37707 h 68467"/>
                <a:gd name="connsiteX16" fmla="*/ 282804 w 7645138"/>
                <a:gd name="connsiteY16" fmla="*/ 18854 h 68467"/>
                <a:gd name="connsiteX17" fmla="*/ 0 w 7645138"/>
                <a:gd name="connsiteY17" fmla="*/ 9427 h 68467"/>
                <a:gd name="connsiteX0" fmla="*/ 7645138 w 7645138"/>
                <a:gd name="connsiteY0" fmla="*/ 0 h 68467"/>
                <a:gd name="connsiteX1" fmla="*/ 7645138 w 7645138"/>
                <a:gd name="connsiteY1" fmla="*/ 0 h 68467"/>
                <a:gd name="connsiteX2" fmla="*/ 7239785 w 7645138"/>
                <a:gd name="connsiteY2" fmla="*/ 18854 h 68467"/>
                <a:gd name="connsiteX3" fmla="*/ 6683604 w 7645138"/>
                <a:gd name="connsiteY3" fmla="*/ 47134 h 68467"/>
                <a:gd name="connsiteX4" fmla="*/ 6183983 w 7645138"/>
                <a:gd name="connsiteY4" fmla="*/ 37707 h 68467"/>
                <a:gd name="connsiteX5" fmla="*/ 5703216 w 7645138"/>
                <a:gd name="connsiteY5" fmla="*/ 37707 h 68467"/>
                <a:gd name="connsiteX6" fmla="*/ 5518608 w 7645138"/>
                <a:gd name="connsiteY6" fmla="*/ 52879 h 68467"/>
                <a:gd name="connsiteX7" fmla="*/ 5196648 w 7645138"/>
                <a:gd name="connsiteY7" fmla="*/ 47232 h 68467"/>
                <a:gd name="connsiteX8" fmla="*/ 4675695 w 7645138"/>
                <a:gd name="connsiteY8" fmla="*/ 65988 h 68467"/>
                <a:gd name="connsiteX9" fmla="*/ 4341288 w 7645138"/>
                <a:gd name="connsiteY9" fmla="*/ 68467 h 68467"/>
                <a:gd name="connsiteX10" fmla="*/ 3667027 w 7645138"/>
                <a:gd name="connsiteY10" fmla="*/ 65988 h 68467"/>
                <a:gd name="connsiteX11" fmla="*/ 3271101 w 7645138"/>
                <a:gd name="connsiteY11" fmla="*/ 56561 h 68467"/>
                <a:gd name="connsiteX12" fmla="*/ 2790334 w 7645138"/>
                <a:gd name="connsiteY12" fmla="*/ 56561 h 68467"/>
                <a:gd name="connsiteX13" fmla="*/ 2366128 w 7645138"/>
                <a:gd name="connsiteY13" fmla="*/ 47134 h 68467"/>
                <a:gd name="connsiteX14" fmla="*/ 1781666 w 7645138"/>
                <a:gd name="connsiteY14" fmla="*/ 37707 h 68467"/>
                <a:gd name="connsiteX15" fmla="*/ 1168923 w 7645138"/>
                <a:gd name="connsiteY15" fmla="*/ 28280 h 68467"/>
                <a:gd name="connsiteX16" fmla="*/ 659876 w 7645138"/>
                <a:gd name="connsiteY16" fmla="*/ 37707 h 68467"/>
                <a:gd name="connsiteX17" fmla="*/ 282804 w 7645138"/>
                <a:gd name="connsiteY17" fmla="*/ 18854 h 68467"/>
                <a:gd name="connsiteX18" fmla="*/ 0 w 7645138"/>
                <a:gd name="connsiteY18" fmla="*/ 9427 h 68467"/>
                <a:gd name="connsiteX0" fmla="*/ 7645138 w 7645138"/>
                <a:gd name="connsiteY0" fmla="*/ 0 h 68467"/>
                <a:gd name="connsiteX1" fmla="*/ 7645138 w 7645138"/>
                <a:gd name="connsiteY1" fmla="*/ 0 h 68467"/>
                <a:gd name="connsiteX2" fmla="*/ 7239785 w 7645138"/>
                <a:gd name="connsiteY2" fmla="*/ 18854 h 68467"/>
                <a:gd name="connsiteX3" fmla="*/ 6683604 w 7645138"/>
                <a:gd name="connsiteY3" fmla="*/ 47134 h 68467"/>
                <a:gd name="connsiteX4" fmla="*/ 6183983 w 7645138"/>
                <a:gd name="connsiteY4" fmla="*/ 37707 h 68467"/>
                <a:gd name="connsiteX5" fmla="*/ 5703216 w 7645138"/>
                <a:gd name="connsiteY5" fmla="*/ 37707 h 68467"/>
                <a:gd name="connsiteX6" fmla="*/ 5518608 w 7645138"/>
                <a:gd name="connsiteY6" fmla="*/ 52879 h 68467"/>
                <a:gd name="connsiteX7" fmla="*/ 5196648 w 7645138"/>
                <a:gd name="connsiteY7" fmla="*/ 47232 h 68467"/>
                <a:gd name="connsiteX8" fmla="*/ 4675695 w 7645138"/>
                <a:gd name="connsiteY8" fmla="*/ 65988 h 68467"/>
                <a:gd name="connsiteX9" fmla="*/ 4341288 w 7645138"/>
                <a:gd name="connsiteY9" fmla="*/ 68467 h 68467"/>
                <a:gd name="connsiteX10" fmla="*/ 3667027 w 7645138"/>
                <a:gd name="connsiteY10" fmla="*/ 65988 h 68467"/>
                <a:gd name="connsiteX11" fmla="*/ 3271101 w 7645138"/>
                <a:gd name="connsiteY11" fmla="*/ 56561 h 68467"/>
                <a:gd name="connsiteX12" fmla="*/ 2809384 w 7645138"/>
                <a:gd name="connsiteY12" fmla="*/ 63705 h 68467"/>
                <a:gd name="connsiteX13" fmla="*/ 2366128 w 7645138"/>
                <a:gd name="connsiteY13" fmla="*/ 47134 h 68467"/>
                <a:gd name="connsiteX14" fmla="*/ 1781666 w 7645138"/>
                <a:gd name="connsiteY14" fmla="*/ 37707 h 68467"/>
                <a:gd name="connsiteX15" fmla="*/ 1168923 w 7645138"/>
                <a:gd name="connsiteY15" fmla="*/ 28280 h 68467"/>
                <a:gd name="connsiteX16" fmla="*/ 659876 w 7645138"/>
                <a:gd name="connsiteY16" fmla="*/ 37707 h 68467"/>
                <a:gd name="connsiteX17" fmla="*/ 282804 w 7645138"/>
                <a:gd name="connsiteY17" fmla="*/ 18854 h 68467"/>
                <a:gd name="connsiteX18" fmla="*/ 0 w 7645138"/>
                <a:gd name="connsiteY18" fmla="*/ 9427 h 68467"/>
                <a:gd name="connsiteX0" fmla="*/ 7666569 w 7666569"/>
                <a:gd name="connsiteY0" fmla="*/ 0 h 68467"/>
                <a:gd name="connsiteX1" fmla="*/ 7666569 w 7666569"/>
                <a:gd name="connsiteY1" fmla="*/ 0 h 68467"/>
                <a:gd name="connsiteX2" fmla="*/ 7261216 w 7666569"/>
                <a:gd name="connsiteY2" fmla="*/ 18854 h 68467"/>
                <a:gd name="connsiteX3" fmla="*/ 6705035 w 7666569"/>
                <a:gd name="connsiteY3" fmla="*/ 47134 h 68467"/>
                <a:gd name="connsiteX4" fmla="*/ 6205414 w 7666569"/>
                <a:gd name="connsiteY4" fmla="*/ 37707 h 68467"/>
                <a:gd name="connsiteX5" fmla="*/ 5724647 w 7666569"/>
                <a:gd name="connsiteY5" fmla="*/ 37707 h 68467"/>
                <a:gd name="connsiteX6" fmla="*/ 5540039 w 7666569"/>
                <a:gd name="connsiteY6" fmla="*/ 52879 h 68467"/>
                <a:gd name="connsiteX7" fmla="*/ 5218079 w 7666569"/>
                <a:gd name="connsiteY7" fmla="*/ 47232 h 68467"/>
                <a:gd name="connsiteX8" fmla="*/ 4697126 w 7666569"/>
                <a:gd name="connsiteY8" fmla="*/ 65988 h 68467"/>
                <a:gd name="connsiteX9" fmla="*/ 4362719 w 7666569"/>
                <a:gd name="connsiteY9" fmla="*/ 68467 h 68467"/>
                <a:gd name="connsiteX10" fmla="*/ 3688458 w 7666569"/>
                <a:gd name="connsiteY10" fmla="*/ 65988 h 68467"/>
                <a:gd name="connsiteX11" fmla="*/ 3292532 w 7666569"/>
                <a:gd name="connsiteY11" fmla="*/ 56561 h 68467"/>
                <a:gd name="connsiteX12" fmla="*/ 2830815 w 7666569"/>
                <a:gd name="connsiteY12" fmla="*/ 63705 h 68467"/>
                <a:gd name="connsiteX13" fmla="*/ 2387559 w 7666569"/>
                <a:gd name="connsiteY13" fmla="*/ 47134 h 68467"/>
                <a:gd name="connsiteX14" fmla="*/ 1803097 w 7666569"/>
                <a:gd name="connsiteY14" fmla="*/ 37707 h 68467"/>
                <a:gd name="connsiteX15" fmla="*/ 1190354 w 7666569"/>
                <a:gd name="connsiteY15" fmla="*/ 28280 h 68467"/>
                <a:gd name="connsiteX16" fmla="*/ 681307 w 7666569"/>
                <a:gd name="connsiteY16" fmla="*/ 37707 h 68467"/>
                <a:gd name="connsiteX17" fmla="*/ 304235 w 7666569"/>
                <a:gd name="connsiteY17" fmla="*/ 18854 h 68467"/>
                <a:gd name="connsiteX18" fmla="*/ 0 w 7666569"/>
                <a:gd name="connsiteY18" fmla="*/ 9427 h 68467"/>
                <a:gd name="connsiteX0" fmla="*/ 7666569 w 7711812"/>
                <a:gd name="connsiteY0" fmla="*/ 9525 h 77992"/>
                <a:gd name="connsiteX1" fmla="*/ 7711812 w 7711812"/>
                <a:gd name="connsiteY1" fmla="*/ 0 h 77992"/>
                <a:gd name="connsiteX2" fmla="*/ 7261216 w 7711812"/>
                <a:gd name="connsiteY2" fmla="*/ 28379 h 77992"/>
                <a:gd name="connsiteX3" fmla="*/ 6705035 w 7711812"/>
                <a:gd name="connsiteY3" fmla="*/ 56659 h 77992"/>
                <a:gd name="connsiteX4" fmla="*/ 6205414 w 7711812"/>
                <a:gd name="connsiteY4" fmla="*/ 47232 h 77992"/>
                <a:gd name="connsiteX5" fmla="*/ 5724647 w 7711812"/>
                <a:gd name="connsiteY5" fmla="*/ 47232 h 77992"/>
                <a:gd name="connsiteX6" fmla="*/ 5540039 w 7711812"/>
                <a:gd name="connsiteY6" fmla="*/ 62404 h 77992"/>
                <a:gd name="connsiteX7" fmla="*/ 5218079 w 7711812"/>
                <a:gd name="connsiteY7" fmla="*/ 56757 h 77992"/>
                <a:gd name="connsiteX8" fmla="*/ 4697126 w 7711812"/>
                <a:gd name="connsiteY8" fmla="*/ 75513 h 77992"/>
                <a:gd name="connsiteX9" fmla="*/ 4362719 w 7711812"/>
                <a:gd name="connsiteY9" fmla="*/ 77992 h 77992"/>
                <a:gd name="connsiteX10" fmla="*/ 3688458 w 7711812"/>
                <a:gd name="connsiteY10" fmla="*/ 75513 h 77992"/>
                <a:gd name="connsiteX11" fmla="*/ 3292532 w 7711812"/>
                <a:gd name="connsiteY11" fmla="*/ 66086 h 77992"/>
                <a:gd name="connsiteX12" fmla="*/ 2830815 w 7711812"/>
                <a:gd name="connsiteY12" fmla="*/ 73230 h 77992"/>
                <a:gd name="connsiteX13" fmla="*/ 2387559 w 7711812"/>
                <a:gd name="connsiteY13" fmla="*/ 56659 h 77992"/>
                <a:gd name="connsiteX14" fmla="*/ 1803097 w 7711812"/>
                <a:gd name="connsiteY14" fmla="*/ 47232 h 77992"/>
                <a:gd name="connsiteX15" fmla="*/ 1190354 w 7711812"/>
                <a:gd name="connsiteY15" fmla="*/ 37805 h 77992"/>
                <a:gd name="connsiteX16" fmla="*/ 681307 w 7711812"/>
                <a:gd name="connsiteY16" fmla="*/ 47232 h 77992"/>
                <a:gd name="connsiteX17" fmla="*/ 304235 w 7711812"/>
                <a:gd name="connsiteY17" fmla="*/ 28379 h 77992"/>
                <a:gd name="connsiteX18" fmla="*/ 0 w 7711812"/>
                <a:gd name="connsiteY18" fmla="*/ 18952 h 77992"/>
                <a:gd name="connsiteX0" fmla="*/ 7666569 w 7711812"/>
                <a:gd name="connsiteY0" fmla="*/ 9525 h 77992"/>
                <a:gd name="connsiteX1" fmla="*/ 7711812 w 7711812"/>
                <a:gd name="connsiteY1" fmla="*/ 0 h 77992"/>
                <a:gd name="connsiteX2" fmla="*/ 7261216 w 7711812"/>
                <a:gd name="connsiteY2" fmla="*/ 28379 h 77992"/>
                <a:gd name="connsiteX3" fmla="*/ 6705035 w 7711812"/>
                <a:gd name="connsiteY3" fmla="*/ 56659 h 77992"/>
                <a:gd name="connsiteX4" fmla="*/ 6205414 w 7711812"/>
                <a:gd name="connsiteY4" fmla="*/ 47232 h 77992"/>
                <a:gd name="connsiteX5" fmla="*/ 5724647 w 7711812"/>
                <a:gd name="connsiteY5" fmla="*/ 47232 h 77992"/>
                <a:gd name="connsiteX6" fmla="*/ 5540039 w 7711812"/>
                <a:gd name="connsiteY6" fmla="*/ 62404 h 77992"/>
                <a:gd name="connsiteX7" fmla="*/ 5218079 w 7711812"/>
                <a:gd name="connsiteY7" fmla="*/ 56757 h 77992"/>
                <a:gd name="connsiteX8" fmla="*/ 4697126 w 7711812"/>
                <a:gd name="connsiteY8" fmla="*/ 75513 h 77992"/>
                <a:gd name="connsiteX9" fmla="*/ 4362719 w 7711812"/>
                <a:gd name="connsiteY9" fmla="*/ 77992 h 77992"/>
                <a:gd name="connsiteX10" fmla="*/ 3688458 w 7711812"/>
                <a:gd name="connsiteY10" fmla="*/ 75513 h 77992"/>
                <a:gd name="connsiteX11" fmla="*/ 3292532 w 7711812"/>
                <a:gd name="connsiteY11" fmla="*/ 66086 h 77992"/>
                <a:gd name="connsiteX12" fmla="*/ 2830815 w 7711812"/>
                <a:gd name="connsiteY12" fmla="*/ 73230 h 77992"/>
                <a:gd name="connsiteX13" fmla="*/ 2387559 w 7711812"/>
                <a:gd name="connsiteY13" fmla="*/ 56659 h 77992"/>
                <a:gd name="connsiteX14" fmla="*/ 1803097 w 7711812"/>
                <a:gd name="connsiteY14" fmla="*/ 47232 h 77992"/>
                <a:gd name="connsiteX15" fmla="*/ 1223691 w 7711812"/>
                <a:gd name="connsiteY15" fmla="*/ 16374 h 77992"/>
                <a:gd name="connsiteX16" fmla="*/ 681307 w 7711812"/>
                <a:gd name="connsiteY16" fmla="*/ 47232 h 77992"/>
                <a:gd name="connsiteX17" fmla="*/ 304235 w 7711812"/>
                <a:gd name="connsiteY17" fmla="*/ 28379 h 77992"/>
                <a:gd name="connsiteX18" fmla="*/ 0 w 7711812"/>
                <a:gd name="connsiteY18" fmla="*/ 18952 h 77992"/>
                <a:gd name="connsiteX0" fmla="*/ 7666569 w 7711812"/>
                <a:gd name="connsiteY0" fmla="*/ 9525 h 77992"/>
                <a:gd name="connsiteX1" fmla="*/ 7711812 w 7711812"/>
                <a:gd name="connsiteY1" fmla="*/ 0 h 77992"/>
                <a:gd name="connsiteX2" fmla="*/ 7261216 w 7711812"/>
                <a:gd name="connsiteY2" fmla="*/ 28379 h 77992"/>
                <a:gd name="connsiteX3" fmla="*/ 6705035 w 7711812"/>
                <a:gd name="connsiteY3" fmla="*/ 56659 h 77992"/>
                <a:gd name="connsiteX4" fmla="*/ 6205414 w 7711812"/>
                <a:gd name="connsiteY4" fmla="*/ 47232 h 77992"/>
                <a:gd name="connsiteX5" fmla="*/ 5724647 w 7711812"/>
                <a:gd name="connsiteY5" fmla="*/ 47232 h 77992"/>
                <a:gd name="connsiteX6" fmla="*/ 5540039 w 7711812"/>
                <a:gd name="connsiteY6" fmla="*/ 62404 h 77992"/>
                <a:gd name="connsiteX7" fmla="*/ 5218079 w 7711812"/>
                <a:gd name="connsiteY7" fmla="*/ 56757 h 77992"/>
                <a:gd name="connsiteX8" fmla="*/ 4697126 w 7711812"/>
                <a:gd name="connsiteY8" fmla="*/ 75513 h 77992"/>
                <a:gd name="connsiteX9" fmla="*/ 4362719 w 7711812"/>
                <a:gd name="connsiteY9" fmla="*/ 77992 h 77992"/>
                <a:gd name="connsiteX10" fmla="*/ 3688458 w 7711812"/>
                <a:gd name="connsiteY10" fmla="*/ 75513 h 77992"/>
                <a:gd name="connsiteX11" fmla="*/ 3292532 w 7711812"/>
                <a:gd name="connsiteY11" fmla="*/ 66086 h 77992"/>
                <a:gd name="connsiteX12" fmla="*/ 2830815 w 7711812"/>
                <a:gd name="connsiteY12" fmla="*/ 73230 h 77992"/>
                <a:gd name="connsiteX13" fmla="*/ 2387559 w 7711812"/>
                <a:gd name="connsiteY13" fmla="*/ 56659 h 77992"/>
                <a:gd name="connsiteX14" fmla="*/ 1853103 w 7711812"/>
                <a:gd name="connsiteY14" fmla="*/ 32944 h 77992"/>
                <a:gd name="connsiteX15" fmla="*/ 1223691 w 7711812"/>
                <a:gd name="connsiteY15" fmla="*/ 16374 h 77992"/>
                <a:gd name="connsiteX16" fmla="*/ 681307 w 7711812"/>
                <a:gd name="connsiteY16" fmla="*/ 47232 h 77992"/>
                <a:gd name="connsiteX17" fmla="*/ 304235 w 7711812"/>
                <a:gd name="connsiteY17" fmla="*/ 28379 h 77992"/>
                <a:gd name="connsiteX18" fmla="*/ 0 w 7711812"/>
                <a:gd name="connsiteY18" fmla="*/ 18952 h 77992"/>
                <a:gd name="connsiteX0" fmla="*/ 7666569 w 7711812"/>
                <a:gd name="connsiteY0" fmla="*/ 9525 h 77992"/>
                <a:gd name="connsiteX1" fmla="*/ 7711812 w 7711812"/>
                <a:gd name="connsiteY1" fmla="*/ 0 h 77992"/>
                <a:gd name="connsiteX2" fmla="*/ 7261216 w 7711812"/>
                <a:gd name="connsiteY2" fmla="*/ 28379 h 77992"/>
                <a:gd name="connsiteX3" fmla="*/ 6705035 w 7711812"/>
                <a:gd name="connsiteY3" fmla="*/ 56659 h 77992"/>
                <a:gd name="connsiteX4" fmla="*/ 6205414 w 7711812"/>
                <a:gd name="connsiteY4" fmla="*/ 47232 h 77992"/>
                <a:gd name="connsiteX5" fmla="*/ 5724647 w 7711812"/>
                <a:gd name="connsiteY5" fmla="*/ 47232 h 77992"/>
                <a:gd name="connsiteX6" fmla="*/ 5540039 w 7711812"/>
                <a:gd name="connsiteY6" fmla="*/ 62404 h 77992"/>
                <a:gd name="connsiteX7" fmla="*/ 5218079 w 7711812"/>
                <a:gd name="connsiteY7" fmla="*/ 56757 h 77992"/>
                <a:gd name="connsiteX8" fmla="*/ 4697126 w 7711812"/>
                <a:gd name="connsiteY8" fmla="*/ 75513 h 77992"/>
                <a:gd name="connsiteX9" fmla="*/ 4362719 w 7711812"/>
                <a:gd name="connsiteY9" fmla="*/ 77992 h 77992"/>
                <a:gd name="connsiteX10" fmla="*/ 3688458 w 7711812"/>
                <a:gd name="connsiteY10" fmla="*/ 75513 h 77992"/>
                <a:gd name="connsiteX11" fmla="*/ 3292532 w 7711812"/>
                <a:gd name="connsiteY11" fmla="*/ 66086 h 77992"/>
                <a:gd name="connsiteX12" fmla="*/ 2830815 w 7711812"/>
                <a:gd name="connsiteY12" fmla="*/ 73230 h 77992"/>
                <a:gd name="connsiteX13" fmla="*/ 2361365 w 7711812"/>
                <a:gd name="connsiteY13" fmla="*/ 51896 h 77992"/>
                <a:gd name="connsiteX14" fmla="*/ 1853103 w 7711812"/>
                <a:gd name="connsiteY14" fmla="*/ 32944 h 77992"/>
                <a:gd name="connsiteX15" fmla="*/ 1223691 w 7711812"/>
                <a:gd name="connsiteY15" fmla="*/ 16374 h 77992"/>
                <a:gd name="connsiteX16" fmla="*/ 681307 w 7711812"/>
                <a:gd name="connsiteY16" fmla="*/ 47232 h 77992"/>
                <a:gd name="connsiteX17" fmla="*/ 304235 w 7711812"/>
                <a:gd name="connsiteY17" fmla="*/ 28379 h 77992"/>
                <a:gd name="connsiteX18" fmla="*/ 0 w 7711812"/>
                <a:gd name="connsiteY18" fmla="*/ 18952 h 77992"/>
                <a:gd name="connsiteX0" fmla="*/ 7666569 w 7711812"/>
                <a:gd name="connsiteY0" fmla="*/ 9525 h 77992"/>
                <a:gd name="connsiteX1" fmla="*/ 7711812 w 7711812"/>
                <a:gd name="connsiteY1" fmla="*/ 0 h 77992"/>
                <a:gd name="connsiteX2" fmla="*/ 7261216 w 7711812"/>
                <a:gd name="connsiteY2" fmla="*/ 28379 h 77992"/>
                <a:gd name="connsiteX3" fmla="*/ 6705035 w 7711812"/>
                <a:gd name="connsiteY3" fmla="*/ 56659 h 77992"/>
                <a:gd name="connsiteX4" fmla="*/ 6205414 w 7711812"/>
                <a:gd name="connsiteY4" fmla="*/ 47232 h 77992"/>
                <a:gd name="connsiteX5" fmla="*/ 5724647 w 7711812"/>
                <a:gd name="connsiteY5" fmla="*/ 47232 h 77992"/>
                <a:gd name="connsiteX6" fmla="*/ 5540039 w 7711812"/>
                <a:gd name="connsiteY6" fmla="*/ 62404 h 77992"/>
                <a:gd name="connsiteX7" fmla="*/ 5218079 w 7711812"/>
                <a:gd name="connsiteY7" fmla="*/ 56757 h 77992"/>
                <a:gd name="connsiteX8" fmla="*/ 4697126 w 7711812"/>
                <a:gd name="connsiteY8" fmla="*/ 75513 h 77992"/>
                <a:gd name="connsiteX9" fmla="*/ 4362719 w 7711812"/>
                <a:gd name="connsiteY9" fmla="*/ 77992 h 77992"/>
                <a:gd name="connsiteX10" fmla="*/ 3688458 w 7711812"/>
                <a:gd name="connsiteY10" fmla="*/ 75513 h 77992"/>
                <a:gd name="connsiteX11" fmla="*/ 3292532 w 7711812"/>
                <a:gd name="connsiteY11" fmla="*/ 66086 h 77992"/>
                <a:gd name="connsiteX12" fmla="*/ 2830815 w 7711812"/>
                <a:gd name="connsiteY12" fmla="*/ 73230 h 77992"/>
                <a:gd name="connsiteX13" fmla="*/ 2361365 w 7711812"/>
                <a:gd name="connsiteY13" fmla="*/ 51896 h 77992"/>
                <a:gd name="connsiteX14" fmla="*/ 1853103 w 7711812"/>
                <a:gd name="connsiteY14" fmla="*/ 32944 h 77992"/>
                <a:gd name="connsiteX15" fmla="*/ 1223691 w 7711812"/>
                <a:gd name="connsiteY15" fmla="*/ 16374 h 77992"/>
                <a:gd name="connsiteX16" fmla="*/ 717025 w 7711812"/>
                <a:gd name="connsiteY16" fmla="*/ 1989 h 77992"/>
                <a:gd name="connsiteX17" fmla="*/ 304235 w 7711812"/>
                <a:gd name="connsiteY17" fmla="*/ 28379 h 77992"/>
                <a:gd name="connsiteX18" fmla="*/ 0 w 7711812"/>
                <a:gd name="connsiteY18" fmla="*/ 18952 h 77992"/>
                <a:gd name="connsiteX0" fmla="*/ 7666569 w 7711812"/>
                <a:gd name="connsiteY0" fmla="*/ 9525 h 77992"/>
                <a:gd name="connsiteX1" fmla="*/ 7711812 w 7711812"/>
                <a:gd name="connsiteY1" fmla="*/ 0 h 77992"/>
                <a:gd name="connsiteX2" fmla="*/ 7261216 w 7711812"/>
                <a:gd name="connsiteY2" fmla="*/ 28379 h 77992"/>
                <a:gd name="connsiteX3" fmla="*/ 6705035 w 7711812"/>
                <a:gd name="connsiteY3" fmla="*/ 56659 h 77992"/>
                <a:gd name="connsiteX4" fmla="*/ 6205414 w 7711812"/>
                <a:gd name="connsiteY4" fmla="*/ 47232 h 77992"/>
                <a:gd name="connsiteX5" fmla="*/ 5724647 w 7711812"/>
                <a:gd name="connsiteY5" fmla="*/ 47232 h 77992"/>
                <a:gd name="connsiteX6" fmla="*/ 5540039 w 7711812"/>
                <a:gd name="connsiteY6" fmla="*/ 62404 h 77992"/>
                <a:gd name="connsiteX7" fmla="*/ 5218079 w 7711812"/>
                <a:gd name="connsiteY7" fmla="*/ 56757 h 77992"/>
                <a:gd name="connsiteX8" fmla="*/ 4697126 w 7711812"/>
                <a:gd name="connsiteY8" fmla="*/ 75513 h 77992"/>
                <a:gd name="connsiteX9" fmla="*/ 4362719 w 7711812"/>
                <a:gd name="connsiteY9" fmla="*/ 77992 h 77992"/>
                <a:gd name="connsiteX10" fmla="*/ 3688458 w 7711812"/>
                <a:gd name="connsiteY10" fmla="*/ 75513 h 77992"/>
                <a:gd name="connsiteX11" fmla="*/ 3292532 w 7711812"/>
                <a:gd name="connsiteY11" fmla="*/ 66086 h 77992"/>
                <a:gd name="connsiteX12" fmla="*/ 2830815 w 7711812"/>
                <a:gd name="connsiteY12" fmla="*/ 73230 h 77992"/>
                <a:gd name="connsiteX13" fmla="*/ 2361365 w 7711812"/>
                <a:gd name="connsiteY13" fmla="*/ 51896 h 77992"/>
                <a:gd name="connsiteX14" fmla="*/ 1853103 w 7711812"/>
                <a:gd name="connsiteY14" fmla="*/ 32944 h 77992"/>
                <a:gd name="connsiteX15" fmla="*/ 1223691 w 7711812"/>
                <a:gd name="connsiteY15" fmla="*/ 16374 h 77992"/>
                <a:gd name="connsiteX16" fmla="*/ 717025 w 7711812"/>
                <a:gd name="connsiteY16" fmla="*/ 1989 h 77992"/>
                <a:gd name="connsiteX17" fmla="*/ 297091 w 7711812"/>
                <a:gd name="connsiteY17" fmla="*/ 2185 h 77992"/>
                <a:gd name="connsiteX18" fmla="*/ 0 w 7711812"/>
                <a:gd name="connsiteY18" fmla="*/ 18952 h 77992"/>
                <a:gd name="connsiteX0" fmla="*/ 7661807 w 7707050"/>
                <a:gd name="connsiteY0" fmla="*/ 9623 h 78090"/>
                <a:gd name="connsiteX1" fmla="*/ 7707050 w 7707050"/>
                <a:gd name="connsiteY1" fmla="*/ 98 h 78090"/>
                <a:gd name="connsiteX2" fmla="*/ 7256454 w 7707050"/>
                <a:gd name="connsiteY2" fmla="*/ 28477 h 78090"/>
                <a:gd name="connsiteX3" fmla="*/ 6700273 w 7707050"/>
                <a:gd name="connsiteY3" fmla="*/ 56757 h 78090"/>
                <a:gd name="connsiteX4" fmla="*/ 6200652 w 7707050"/>
                <a:gd name="connsiteY4" fmla="*/ 47330 h 78090"/>
                <a:gd name="connsiteX5" fmla="*/ 5719885 w 7707050"/>
                <a:gd name="connsiteY5" fmla="*/ 47330 h 78090"/>
                <a:gd name="connsiteX6" fmla="*/ 5535277 w 7707050"/>
                <a:gd name="connsiteY6" fmla="*/ 62502 h 78090"/>
                <a:gd name="connsiteX7" fmla="*/ 5213317 w 7707050"/>
                <a:gd name="connsiteY7" fmla="*/ 56855 h 78090"/>
                <a:gd name="connsiteX8" fmla="*/ 4692364 w 7707050"/>
                <a:gd name="connsiteY8" fmla="*/ 75611 h 78090"/>
                <a:gd name="connsiteX9" fmla="*/ 4357957 w 7707050"/>
                <a:gd name="connsiteY9" fmla="*/ 78090 h 78090"/>
                <a:gd name="connsiteX10" fmla="*/ 3683696 w 7707050"/>
                <a:gd name="connsiteY10" fmla="*/ 75611 h 78090"/>
                <a:gd name="connsiteX11" fmla="*/ 3287770 w 7707050"/>
                <a:gd name="connsiteY11" fmla="*/ 66184 h 78090"/>
                <a:gd name="connsiteX12" fmla="*/ 2826053 w 7707050"/>
                <a:gd name="connsiteY12" fmla="*/ 73328 h 78090"/>
                <a:gd name="connsiteX13" fmla="*/ 2356603 w 7707050"/>
                <a:gd name="connsiteY13" fmla="*/ 51994 h 78090"/>
                <a:gd name="connsiteX14" fmla="*/ 1848341 w 7707050"/>
                <a:gd name="connsiteY14" fmla="*/ 33042 h 78090"/>
                <a:gd name="connsiteX15" fmla="*/ 1218929 w 7707050"/>
                <a:gd name="connsiteY15" fmla="*/ 16472 h 78090"/>
                <a:gd name="connsiteX16" fmla="*/ 712263 w 7707050"/>
                <a:gd name="connsiteY16" fmla="*/ 2087 h 78090"/>
                <a:gd name="connsiteX17" fmla="*/ 292329 w 7707050"/>
                <a:gd name="connsiteY17" fmla="*/ 2283 h 78090"/>
                <a:gd name="connsiteX18" fmla="*/ 0 w 7707050"/>
                <a:gd name="connsiteY18" fmla="*/ 0 h 78090"/>
                <a:gd name="connsiteX0" fmla="*/ 7618944 w 7664187"/>
                <a:gd name="connsiteY0" fmla="*/ 88205 h 156672"/>
                <a:gd name="connsiteX1" fmla="*/ 7664187 w 7664187"/>
                <a:gd name="connsiteY1" fmla="*/ 78680 h 156672"/>
                <a:gd name="connsiteX2" fmla="*/ 7213591 w 7664187"/>
                <a:gd name="connsiteY2" fmla="*/ 107059 h 156672"/>
                <a:gd name="connsiteX3" fmla="*/ 6657410 w 7664187"/>
                <a:gd name="connsiteY3" fmla="*/ 135339 h 156672"/>
                <a:gd name="connsiteX4" fmla="*/ 6157789 w 7664187"/>
                <a:gd name="connsiteY4" fmla="*/ 125912 h 156672"/>
                <a:gd name="connsiteX5" fmla="*/ 5677022 w 7664187"/>
                <a:gd name="connsiteY5" fmla="*/ 125912 h 156672"/>
                <a:gd name="connsiteX6" fmla="*/ 5492414 w 7664187"/>
                <a:gd name="connsiteY6" fmla="*/ 141084 h 156672"/>
                <a:gd name="connsiteX7" fmla="*/ 5170454 w 7664187"/>
                <a:gd name="connsiteY7" fmla="*/ 135437 h 156672"/>
                <a:gd name="connsiteX8" fmla="*/ 4649501 w 7664187"/>
                <a:gd name="connsiteY8" fmla="*/ 154193 h 156672"/>
                <a:gd name="connsiteX9" fmla="*/ 4315094 w 7664187"/>
                <a:gd name="connsiteY9" fmla="*/ 156672 h 156672"/>
                <a:gd name="connsiteX10" fmla="*/ 3640833 w 7664187"/>
                <a:gd name="connsiteY10" fmla="*/ 154193 h 156672"/>
                <a:gd name="connsiteX11" fmla="*/ 3244907 w 7664187"/>
                <a:gd name="connsiteY11" fmla="*/ 144766 h 156672"/>
                <a:gd name="connsiteX12" fmla="*/ 2783190 w 7664187"/>
                <a:gd name="connsiteY12" fmla="*/ 151910 h 156672"/>
                <a:gd name="connsiteX13" fmla="*/ 2313740 w 7664187"/>
                <a:gd name="connsiteY13" fmla="*/ 130576 h 156672"/>
                <a:gd name="connsiteX14" fmla="*/ 1805478 w 7664187"/>
                <a:gd name="connsiteY14" fmla="*/ 111624 h 156672"/>
                <a:gd name="connsiteX15" fmla="*/ 1176066 w 7664187"/>
                <a:gd name="connsiteY15" fmla="*/ 95054 h 156672"/>
                <a:gd name="connsiteX16" fmla="*/ 669400 w 7664187"/>
                <a:gd name="connsiteY16" fmla="*/ 80669 h 156672"/>
                <a:gd name="connsiteX17" fmla="*/ 249466 w 7664187"/>
                <a:gd name="connsiteY17" fmla="*/ 80865 h 156672"/>
                <a:gd name="connsiteX18" fmla="*/ 0 w 7664187"/>
                <a:gd name="connsiteY18" fmla="*/ 0 h 156672"/>
                <a:gd name="connsiteX0" fmla="*/ 7369478 w 7414721"/>
                <a:gd name="connsiteY0" fmla="*/ 9525 h 77992"/>
                <a:gd name="connsiteX1" fmla="*/ 7414721 w 7414721"/>
                <a:gd name="connsiteY1" fmla="*/ 0 h 77992"/>
                <a:gd name="connsiteX2" fmla="*/ 6964125 w 7414721"/>
                <a:gd name="connsiteY2" fmla="*/ 28379 h 77992"/>
                <a:gd name="connsiteX3" fmla="*/ 6407944 w 7414721"/>
                <a:gd name="connsiteY3" fmla="*/ 56659 h 77992"/>
                <a:gd name="connsiteX4" fmla="*/ 5908323 w 7414721"/>
                <a:gd name="connsiteY4" fmla="*/ 47232 h 77992"/>
                <a:gd name="connsiteX5" fmla="*/ 5427556 w 7414721"/>
                <a:gd name="connsiteY5" fmla="*/ 47232 h 77992"/>
                <a:gd name="connsiteX6" fmla="*/ 5242948 w 7414721"/>
                <a:gd name="connsiteY6" fmla="*/ 62404 h 77992"/>
                <a:gd name="connsiteX7" fmla="*/ 4920988 w 7414721"/>
                <a:gd name="connsiteY7" fmla="*/ 56757 h 77992"/>
                <a:gd name="connsiteX8" fmla="*/ 4400035 w 7414721"/>
                <a:gd name="connsiteY8" fmla="*/ 75513 h 77992"/>
                <a:gd name="connsiteX9" fmla="*/ 4065628 w 7414721"/>
                <a:gd name="connsiteY9" fmla="*/ 77992 h 77992"/>
                <a:gd name="connsiteX10" fmla="*/ 3391367 w 7414721"/>
                <a:gd name="connsiteY10" fmla="*/ 75513 h 77992"/>
                <a:gd name="connsiteX11" fmla="*/ 2995441 w 7414721"/>
                <a:gd name="connsiteY11" fmla="*/ 66086 h 77992"/>
                <a:gd name="connsiteX12" fmla="*/ 2533724 w 7414721"/>
                <a:gd name="connsiteY12" fmla="*/ 73230 h 77992"/>
                <a:gd name="connsiteX13" fmla="*/ 2064274 w 7414721"/>
                <a:gd name="connsiteY13" fmla="*/ 51896 h 77992"/>
                <a:gd name="connsiteX14" fmla="*/ 1556012 w 7414721"/>
                <a:gd name="connsiteY14" fmla="*/ 32944 h 77992"/>
                <a:gd name="connsiteX15" fmla="*/ 926600 w 7414721"/>
                <a:gd name="connsiteY15" fmla="*/ 16374 h 77992"/>
                <a:gd name="connsiteX16" fmla="*/ 419934 w 7414721"/>
                <a:gd name="connsiteY16" fmla="*/ 1989 h 77992"/>
                <a:gd name="connsiteX17" fmla="*/ 0 w 7414721"/>
                <a:gd name="connsiteY17" fmla="*/ 2185 h 77992"/>
                <a:gd name="connsiteX0" fmla="*/ 6949544 w 6994787"/>
                <a:gd name="connsiteY0" fmla="*/ 9525 h 77992"/>
                <a:gd name="connsiteX1" fmla="*/ 6994787 w 6994787"/>
                <a:gd name="connsiteY1" fmla="*/ 0 h 77992"/>
                <a:gd name="connsiteX2" fmla="*/ 6544191 w 6994787"/>
                <a:gd name="connsiteY2" fmla="*/ 28379 h 77992"/>
                <a:gd name="connsiteX3" fmla="*/ 5988010 w 6994787"/>
                <a:gd name="connsiteY3" fmla="*/ 56659 h 77992"/>
                <a:gd name="connsiteX4" fmla="*/ 5488389 w 6994787"/>
                <a:gd name="connsiteY4" fmla="*/ 47232 h 77992"/>
                <a:gd name="connsiteX5" fmla="*/ 5007622 w 6994787"/>
                <a:gd name="connsiteY5" fmla="*/ 47232 h 77992"/>
                <a:gd name="connsiteX6" fmla="*/ 4823014 w 6994787"/>
                <a:gd name="connsiteY6" fmla="*/ 62404 h 77992"/>
                <a:gd name="connsiteX7" fmla="*/ 4501054 w 6994787"/>
                <a:gd name="connsiteY7" fmla="*/ 56757 h 77992"/>
                <a:gd name="connsiteX8" fmla="*/ 3980101 w 6994787"/>
                <a:gd name="connsiteY8" fmla="*/ 75513 h 77992"/>
                <a:gd name="connsiteX9" fmla="*/ 3645694 w 6994787"/>
                <a:gd name="connsiteY9" fmla="*/ 77992 h 77992"/>
                <a:gd name="connsiteX10" fmla="*/ 2971433 w 6994787"/>
                <a:gd name="connsiteY10" fmla="*/ 75513 h 77992"/>
                <a:gd name="connsiteX11" fmla="*/ 2575507 w 6994787"/>
                <a:gd name="connsiteY11" fmla="*/ 66086 h 77992"/>
                <a:gd name="connsiteX12" fmla="*/ 2113790 w 6994787"/>
                <a:gd name="connsiteY12" fmla="*/ 73230 h 77992"/>
                <a:gd name="connsiteX13" fmla="*/ 1644340 w 6994787"/>
                <a:gd name="connsiteY13" fmla="*/ 51896 h 77992"/>
                <a:gd name="connsiteX14" fmla="*/ 1136078 w 6994787"/>
                <a:gd name="connsiteY14" fmla="*/ 32944 h 77992"/>
                <a:gd name="connsiteX15" fmla="*/ 506666 w 6994787"/>
                <a:gd name="connsiteY15" fmla="*/ 16374 h 77992"/>
                <a:gd name="connsiteX16" fmla="*/ 0 w 6994787"/>
                <a:gd name="connsiteY16" fmla="*/ 1989 h 77992"/>
                <a:gd name="connsiteX0" fmla="*/ 7054319 w 7054319"/>
                <a:gd name="connsiteY0" fmla="*/ 0 h 77992"/>
                <a:gd name="connsiteX1" fmla="*/ 6994787 w 7054319"/>
                <a:gd name="connsiteY1" fmla="*/ 0 h 77992"/>
                <a:gd name="connsiteX2" fmla="*/ 6544191 w 7054319"/>
                <a:gd name="connsiteY2" fmla="*/ 28379 h 77992"/>
                <a:gd name="connsiteX3" fmla="*/ 5988010 w 7054319"/>
                <a:gd name="connsiteY3" fmla="*/ 56659 h 77992"/>
                <a:gd name="connsiteX4" fmla="*/ 5488389 w 7054319"/>
                <a:gd name="connsiteY4" fmla="*/ 47232 h 77992"/>
                <a:gd name="connsiteX5" fmla="*/ 5007622 w 7054319"/>
                <a:gd name="connsiteY5" fmla="*/ 47232 h 77992"/>
                <a:gd name="connsiteX6" fmla="*/ 4823014 w 7054319"/>
                <a:gd name="connsiteY6" fmla="*/ 62404 h 77992"/>
                <a:gd name="connsiteX7" fmla="*/ 4501054 w 7054319"/>
                <a:gd name="connsiteY7" fmla="*/ 56757 h 77992"/>
                <a:gd name="connsiteX8" fmla="*/ 3980101 w 7054319"/>
                <a:gd name="connsiteY8" fmla="*/ 75513 h 77992"/>
                <a:gd name="connsiteX9" fmla="*/ 3645694 w 7054319"/>
                <a:gd name="connsiteY9" fmla="*/ 77992 h 77992"/>
                <a:gd name="connsiteX10" fmla="*/ 2971433 w 7054319"/>
                <a:gd name="connsiteY10" fmla="*/ 75513 h 77992"/>
                <a:gd name="connsiteX11" fmla="*/ 2575507 w 7054319"/>
                <a:gd name="connsiteY11" fmla="*/ 66086 h 77992"/>
                <a:gd name="connsiteX12" fmla="*/ 2113790 w 7054319"/>
                <a:gd name="connsiteY12" fmla="*/ 73230 h 77992"/>
                <a:gd name="connsiteX13" fmla="*/ 1644340 w 7054319"/>
                <a:gd name="connsiteY13" fmla="*/ 51896 h 77992"/>
                <a:gd name="connsiteX14" fmla="*/ 1136078 w 7054319"/>
                <a:gd name="connsiteY14" fmla="*/ 32944 h 77992"/>
                <a:gd name="connsiteX15" fmla="*/ 506666 w 7054319"/>
                <a:gd name="connsiteY15" fmla="*/ 16374 h 77992"/>
                <a:gd name="connsiteX16" fmla="*/ 0 w 7054319"/>
                <a:gd name="connsiteY16" fmla="*/ 1989 h 7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54319" h="77992">
                  <a:moveTo>
                    <a:pt x="7054319" y="0"/>
                  </a:moveTo>
                  <a:lnTo>
                    <a:pt x="6994787" y="0"/>
                  </a:lnTo>
                  <a:lnTo>
                    <a:pt x="6544191" y="28379"/>
                  </a:lnTo>
                  <a:lnTo>
                    <a:pt x="5988010" y="56659"/>
                  </a:lnTo>
                  <a:lnTo>
                    <a:pt x="5488389" y="47232"/>
                  </a:lnTo>
                  <a:lnTo>
                    <a:pt x="5007622" y="47232"/>
                  </a:lnTo>
                  <a:cubicBezTo>
                    <a:pt x="4896726" y="49761"/>
                    <a:pt x="4892487" y="62109"/>
                    <a:pt x="4823014" y="62404"/>
                  </a:cubicBezTo>
                  <a:lnTo>
                    <a:pt x="4501054" y="56757"/>
                  </a:lnTo>
                  <a:lnTo>
                    <a:pt x="3980101" y="75513"/>
                  </a:lnTo>
                  <a:cubicBezTo>
                    <a:pt x="3837541" y="79052"/>
                    <a:pt x="3757163" y="77166"/>
                    <a:pt x="3645694" y="77992"/>
                  </a:cubicBezTo>
                  <a:lnTo>
                    <a:pt x="2971433" y="75513"/>
                  </a:lnTo>
                  <a:lnTo>
                    <a:pt x="2575507" y="66086"/>
                  </a:lnTo>
                  <a:lnTo>
                    <a:pt x="2113790" y="73230"/>
                  </a:lnTo>
                  <a:lnTo>
                    <a:pt x="1644340" y="51896"/>
                  </a:lnTo>
                  <a:lnTo>
                    <a:pt x="1136078" y="32944"/>
                  </a:lnTo>
                  <a:lnTo>
                    <a:pt x="506666" y="16374"/>
                  </a:lnTo>
                  <a:lnTo>
                    <a:pt x="0" y="198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1040237" y="4722709"/>
              <a:ext cx="7251730" cy="190708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45" name="TextBox 44"/>
          <p:cNvSpPr txBox="1"/>
          <p:nvPr/>
        </p:nvSpPr>
        <p:spPr>
          <a:xfrm>
            <a:off x="214911" y="1219200"/>
            <a:ext cx="1564852" cy="523220"/>
          </a:xfrm>
          <a:prstGeom prst="rect">
            <a:avLst/>
          </a:prstGeom>
          <a:noFill/>
        </p:spPr>
        <p:txBody>
          <a:bodyPr wrap="none" rtlCol="0">
            <a:spAutoFit/>
          </a:bodyPr>
          <a:lstStyle/>
          <a:p>
            <a:r>
              <a:rPr lang="en-US" sz="2800" dirty="0"/>
              <a:t>180 </a:t>
            </a:r>
            <a:r>
              <a:rPr lang="en-US" sz="2800" dirty="0" err="1"/>
              <a:t>mya</a:t>
            </a:r>
            <a:endParaRPr lang="en-US" sz="2800" dirty="0"/>
          </a:p>
        </p:txBody>
      </p:sp>
      <p:sp>
        <p:nvSpPr>
          <p:cNvPr id="46" name="TextBox 45"/>
          <p:cNvSpPr txBox="1"/>
          <p:nvPr/>
        </p:nvSpPr>
        <p:spPr>
          <a:xfrm>
            <a:off x="2887700" y="4191000"/>
            <a:ext cx="1247804" cy="369332"/>
          </a:xfrm>
          <a:prstGeom prst="rect">
            <a:avLst/>
          </a:prstGeom>
        </p:spPr>
        <p:style>
          <a:lnRef idx="1">
            <a:schemeClr val="dk1"/>
          </a:lnRef>
          <a:fillRef idx="3">
            <a:schemeClr val="dk1"/>
          </a:fillRef>
          <a:effectRef idx="2">
            <a:schemeClr val="dk1"/>
          </a:effectRef>
          <a:fontRef idx="minor">
            <a:schemeClr val="lt1"/>
          </a:fontRef>
        </p:style>
        <p:txBody>
          <a:bodyPr wrap="square" rtlCol="0">
            <a:spAutoFit/>
          </a:bodyPr>
          <a:lstStyle/>
          <a:p>
            <a:r>
              <a:rPr lang="en-US" dirty="0">
                <a:solidFill>
                  <a:schemeClr val="tx1"/>
                </a:solidFill>
              </a:rPr>
              <a:t>Sediment</a:t>
            </a:r>
          </a:p>
        </p:txBody>
      </p:sp>
      <p:cxnSp>
        <p:nvCxnSpPr>
          <p:cNvPr id="48" name="Straight Arrow Connector 47"/>
          <p:cNvCxnSpPr>
            <a:endCxn id="42" idx="5"/>
          </p:cNvCxnSpPr>
          <p:nvPr/>
        </p:nvCxnSpPr>
        <p:spPr>
          <a:xfrm>
            <a:off x="3067679" y="4495800"/>
            <a:ext cx="368826" cy="43997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1905000" y="457200"/>
            <a:ext cx="5124711" cy="646331"/>
          </a:xfrm>
          <a:prstGeom prst="rect">
            <a:avLst/>
          </a:prstGeom>
          <a:noFill/>
        </p:spPr>
        <p:txBody>
          <a:bodyPr wrap="square" rtlCol="0">
            <a:spAutoFit/>
          </a:bodyPr>
          <a:lstStyle/>
          <a:p>
            <a:r>
              <a:rPr lang="en-US" dirty="0"/>
              <a:t>Crustal weakness allows subsidence to form accommodation space for the river sediment.</a:t>
            </a:r>
          </a:p>
        </p:txBody>
      </p:sp>
    </p:spTree>
    <p:extLst>
      <p:ext uri="{BB962C8B-B14F-4D97-AF65-F5344CB8AC3E}">
        <p14:creationId xmlns:p14="http://schemas.microsoft.com/office/powerpoint/2010/main" val="24881498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p:cNvGrpSpPr/>
          <p:nvPr/>
        </p:nvGrpSpPr>
        <p:grpSpPr>
          <a:xfrm>
            <a:off x="1709928" y="4471416"/>
            <a:ext cx="5486400" cy="1436053"/>
            <a:chOff x="1709928" y="4471416"/>
            <a:chExt cx="5486400" cy="1436053"/>
          </a:xfrm>
        </p:grpSpPr>
        <p:sp>
          <p:nvSpPr>
            <p:cNvPr id="6" name="Freeform 5"/>
            <p:cNvSpPr/>
            <p:nvPr/>
          </p:nvSpPr>
          <p:spPr>
            <a:xfrm>
              <a:off x="1753168" y="4997798"/>
              <a:ext cx="5435951" cy="909671"/>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278821"/>
                <a:gd name="connsiteY0" fmla="*/ 160059 h 1394971"/>
                <a:gd name="connsiteX1" fmla="*/ 0 w 8278821"/>
                <a:gd name="connsiteY1" fmla="*/ 1385544 h 1394971"/>
                <a:gd name="connsiteX2" fmla="*/ 8267308 w 8278821"/>
                <a:gd name="connsiteY2" fmla="*/ 1394971 h 1394971"/>
                <a:gd name="connsiteX3" fmla="*/ 8278821 w 8278821"/>
                <a:gd name="connsiteY3" fmla="*/ 0 h 1394971"/>
                <a:gd name="connsiteX4" fmla="*/ 9427 w 8278821"/>
                <a:gd name="connsiteY4" fmla="*/ 160059 h 1394971"/>
                <a:gd name="connsiteX0" fmla="*/ 9427 w 8282457"/>
                <a:gd name="connsiteY0" fmla="*/ 160059 h 1385544"/>
                <a:gd name="connsiteX1" fmla="*/ 0 w 8282457"/>
                <a:gd name="connsiteY1" fmla="*/ 1385544 h 1385544"/>
                <a:gd name="connsiteX2" fmla="*/ 8281596 w 8282457"/>
                <a:gd name="connsiteY2" fmla="*/ 1375921 h 1385544"/>
                <a:gd name="connsiteX3" fmla="*/ 8278821 w 8282457"/>
                <a:gd name="connsiteY3" fmla="*/ 0 h 1385544"/>
                <a:gd name="connsiteX4" fmla="*/ 9427 w 8282457"/>
                <a:gd name="connsiteY4" fmla="*/ 160059 h 1385544"/>
                <a:gd name="connsiteX0" fmla="*/ 9427 w 8281596"/>
                <a:gd name="connsiteY0" fmla="*/ 160059 h 1385544"/>
                <a:gd name="connsiteX1" fmla="*/ 0 w 8281596"/>
                <a:gd name="connsiteY1" fmla="*/ 1385544 h 1385544"/>
                <a:gd name="connsiteX2" fmla="*/ 8281596 w 8281596"/>
                <a:gd name="connsiteY2" fmla="*/ 1375921 h 1385544"/>
                <a:gd name="connsiteX3" fmla="*/ 8278821 w 8281596"/>
                <a:gd name="connsiteY3" fmla="*/ 0 h 1385544"/>
                <a:gd name="connsiteX4" fmla="*/ 9427 w 8281596"/>
                <a:gd name="connsiteY4" fmla="*/ 160059 h 1385544"/>
                <a:gd name="connsiteX0" fmla="*/ 9427 w 8278821"/>
                <a:gd name="connsiteY0" fmla="*/ 160059 h 1385544"/>
                <a:gd name="connsiteX1" fmla="*/ 0 w 8278821"/>
                <a:gd name="connsiteY1" fmla="*/ 1385544 h 1385544"/>
                <a:gd name="connsiteX2" fmla="*/ 8274453 w 8278821"/>
                <a:gd name="connsiteY2" fmla="*/ 1378302 h 1385544"/>
                <a:gd name="connsiteX3" fmla="*/ 8278821 w 8278821"/>
                <a:gd name="connsiteY3" fmla="*/ 0 h 1385544"/>
                <a:gd name="connsiteX4" fmla="*/ 9427 w 8278821"/>
                <a:gd name="connsiteY4" fmla="*/ 160059 h 1385544"/>
                <a:gd name="connsiteX0" fmla="*/ 9427 w 8279649"/>
                <a:gd name="connsiteY0" fmla="*/ 160059 h 1385544"/>
                <a:gd name="connsiteX1" fmla="*/ 0 w 8279649"/>
                <a:gd name="connsiteY1" fmla="*/ 1385544 h 1385544"/>
                <a:gd name="connsiteX2" fmla="*/ 8274453 w 8279649"/>
                <a:gd name="connsiteY2" fmla="*/ 1378302 h 1385544"/>
                <a:gd name="connsiteX3" fmla="*/ 8278821 w 8279649"/>
                <a:gd name="connsiteY3" fmla="*/ 0 h 1385544"/>
                <a:gd name="connsiteX4" fmla="*/ 9427 w 8279649"/>
                <a:gd name="connsiteY4" fmla="*/ 160059 h 1385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9649" h="1385544">
                  <a:moveTo>
                    <a:pt x="9427" y="160059"/>
                  </a:moveTo>
                  <a:cubicBezTo>
                    <a:pt x="6285" y="568554"/>
                    <a:pt x="3142" y="977049"/>
                    <a:pt x="0" y="1385544"/>
                  </a:cubicBezTo>
                  <a:lnTo>
                    <a:pt x="8274453" y="1378302"/>
                  </a:lnTo>
                  <a:cubicBezTo>
                    <a:pt x="8285434" y="906168"/>
                    <a:pt x="8274983" y="464990"/>
                    <a:pt x="8278821" y="0"/>
                  </a:cubicBezTo>
                  <a:lnTo>
                    <a:pt x="9427" y="160059"/>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1754539" y="4477784"/>
              <a:ext cx="5066012" cy="49514"/>
            </a:xfrm>
            <a:custGeom>
              <a:avLst/>
              <a:gdLst>
                <a:gd name="connsiteX0" fmla="*/ 7682845 w 7682845"/>
                <a:gd name="connsiteY0" fmla="*/ 0 h 94268"/>
                <a:gd name="connsiteX1" fmla="*/ 0 w 7682845"/>
                <a:gd name="connsiteY1" fmla="*/ 9427 h 94268"/>
                <a:gd name="connsiteX2" fmla="*/ 414779 w 7682845"/>
                <a:gd name="connsiteY2" fmla="*/ 56561 h 94268"/>
                <a:gd name="connsiteX3" fmla="*/ 914400 w 7682845"/>
                <a:gd name="connsiteY3" fmla="*/ 47134 h 94268"/>
                <a:gd name="connsiteX4" fmla="*/ 1272618 w 7682845"/>
                <a:gd name="connsiteY4" fmla="*/ 56561 h 94268"/>
                <a:gd name="connsiteX5" fmla="*/ 1951348 w 7682845"/>
                <a:gd name="connsiteY5" fmla="*/ 65988 h 94268"/>
                <a:gd name="connsiteX6" fmla="*/ 2488676 w 7682845"/>
                <a:gd name="connsiteY6" fmla="*/ 65988 h 94268"/>
                <a:gd name="connsiteX7" fmla="*/ 2922309 w 7682845"/>
                <a:gd name="connsiteY7" fmla="*/ 84842 h 94268"/>
                <a:gd name="connsiteX8" fmla="*/ 3535051 w 7682845"/>
                <a:gd name="connsiteY8" fmla="*/ 84842 h 94268"/>
                <a:gd name="connsiteX9" fmla="*/ 3996965 w 7682845"/>
                <a:gd name="connsiteY9" fmla="*/ 94268 h 94268"/>
                <a:gd name="connsiteX10" fmla="*/ 4468305 w 7682845"/>
                <a:gd name="connsiteY10" fmla="*/ 84842 h 94268"/>
                <a:gd name="connsiteX11" fmla="*/ 4986779 w 7682845"/>
                <a:gd name="connsiteY11" fmla="*/ 84842 h 94268"/>
                <a:gd name="connsiteX12" fmla="*/ 5486400 w 7682845"/>
                <a:gd name="connsiteY12" fmla="*/ 65988 h 94268"/>
                <a:gd name="connsiteX13" fmla="*/ 5806911 w 7682845"/>
                <a:gd name="connsiteY13" fmla="*/ 56561 h 94268"/>
                <a:gd name="connsiteX14" fmla="*/ 6231117 w 7682845"/>
                <a:gd name="connsiteY14" fmla="*/ 65988 h 94268"/>
                <a:gd name="connsiteX15" fmla="*/ 6711884 w 7682845"/>
                <a:gd name="connsiteY15" fmla="*/ 56561 h 94268"/>
                <a:gd name="connsiteX16" fmla="*/ 7032396 w 7682845"/>
                <a:gd name="connsiteY16" fmla="*/ 56561 h 94268"/>
                <a:gd name="connsiteX17" fmla="*/ 7682845 w 7682845"/>
                <a:gd name="connsiteY17" fmla="*/ 0 h 94268"/>
                <a:gd name="connsiteX0" fmla="*/ 7715113 w 7715113"/>
                <a:gd name="connsiteY0" fmla="*/ 0 h 94268"/>
                <a:gd name="connsiteX1" fmla="*/ 32268 w 7715113"/>
                <a:gd name="connsiteY1" fmla="*/ 9427 h 94268"/>
                <a:gd name="connsiteX2" fmla="*/ 7326 w 7715113"/>
                <a:gd name="connsiteY2" fmla="*/ 28870 h 94268"/>
                <a:gd name="connsiteX3" fmla="*/ 447047 w 7715113"/>
                <a:gd name="connsiteY3" fmla="*/ 56561 h 94268"/>
                <a:gd name="connsiteX4" fmla="*/ 946668 w 7715113"/>
                <a:gd name="connsiteY4" fmla="*/ 47134 h 94268"/>
                <a:gd name="connsiteX5" fmla="*/ 1304886 w 7715113"/>
                <a:gd name="connsiteY5" fmla="*/ 56561 h 94268"/>
                <a:gd name="connsiteX6" fmla="*/ 1983616 w 7715113"/>
                <a:gd name="connsiteY6" fmla="*/ 65988 h 94268"/>
                <a:gd name="connsiteX7" fmla="*/ 2520944 w 7715113"/>
                <a:gd name="connsiteY7" fmla="*/ 65988 h 94268"/>
                <a:gd name="connsiteX8" fmla="*/ 2954577 w 7715113"/>
                <a:gd name="connsiteY8" fmla="*/ 84842 h 94268"/>
                <a:gd name="connsiteX9" fmla="*/ 3567319 w 7715113"/>
                <a:gd name="connsiteY9" fmla="*/ 84842 h 94268"/>
                <a:gd name="connsiteX10" fmla="*/ 4029233 w 7715113"/>
                <a:gd name="connsiteY10" fmla="*/ 94268 h 94268"/>
                <a:gd name="connsiteX11" fmla="*/ 4500573 w 7715113"/>
                <a:gd name="connsiteY11" fmla="*/ 84842 h 94268"/>
                <a:gd name="connsiteX12" fmla="*/ 5019047 w 7715113"/>
                <a:gd name="connsiteY12" fmla="*/ 84842 h 94268"/>
                <a:gd name="connsiteX13" fmla="*/ 5518668 w 7715113"/>
                <a:gd name="connsiteY13" fmla="*/ 65988 h 94268"/>
                <a:gd name="connsiteX14" fmla="*/ 5839179 w 7715113"/>
                <a:gd name="connsiteY14" fmla="*/ 56561 h 94268"/>
                <a:gd name="connsiteX15" fmla="*/ 6263385 w 7715113"/>
                <a:gd name="connsiteY15" fmla="*/ 65988 h 94268"/>
                <a:gd name="connsiteX16" fmla="*/ 6744152 w 7715113"/>
                <a:gd name="connsiteY16" fmla="*/ 56561 h 94268"/>
                <a:gd name="connsiteX17" fmla="*/ 7064664 w 7715113"/>
                <a:gd name="connsiteY17" fmla="*/ 56561 h 94268"/>
                <a:gd name="connsiteX18" fmla="*/ 7715113 w 7715113"/>
                <a:gd name="connsiteY18" fmla="*/ 0 h 94268"/>
                <a:gd name="connsiteX0" fmla="*/ 7716439 w 7716439"/>
                <a:gd name="connsiteY0" fmla="*/ 0 h 94268"/>
                <a:gd name="connsiteX1" fmla="*/ 16925 w 7716439"/>
                <a:gd name="connsiteY1" fmla="*/ 9427 h 94268"/>
                <a:gd name="connsiteX2" fmla="*/ 8652 w 7716439"/>
                <a:gd name="connsiteY2" fmla="*/ 28870 h 94268"/>
                <a:gd name="connsiteX3" fmla="*/ 448373 w 7716439"/>
                <a:gd name="connsiteY3" fmla="*/ 56561 h 94268"/>
                <a:gd name="connsiteX4" fmla="*/ 947994 w 7716439"/>
                <a:gd name="connsiteY4" fmla="*/ 47134 h 94268"/>
                <a:gd name="connsiteX5" fmla="*/ 1306212 w 7716439"/>
                <a:gd name="connsiteY5" fmla="*/ 56561 h 94268"/>
                <a:gd name="connsiteX6" fmla="*/ 1984942 w 7716439"/>
                <a:gd name="connsiteY6" fmla="*/ 65988 h 94268"/>
                <a:gd name="connsiteX7" fmla="*/ 2522270 w 7716439"/>
                <a:gd name="connsiteY7" fmla="*/ 65988 h 94268"/>
                <a:gd name="connsiteX8" fmla="*/ 2955903 w 7716439"/>
                <a:gd name="connsiteY8" fmla="*/ 84842 h 94268"/>
                <a:gd name="connsiteX9" fmla="*/ 3568645 w 7716439"/>
                <a:gd name="connsiteY9" fmla="*/ 84842 h 94268"/>
                <a:gd name="connsiteX10" fmla="*/ 4030559 w 7716439"/>
                <a:gd name="connsiteY10" fmla="*/ 94268 h 94268"/>
                <a:gd name="connsiteX11" fmla="*/ 4501899 w 7716439"/>
                <a:gd name="connsiteY11" fmla="*/ 84842 h 94268"/>
                <a:gd name="connsiteX12" fmla="*/ 5020373 w 7716439"/>
                <a:gd name="connsiteY12" fmla="*/ 84842 h 94268"/>
                <a:gd name="connsiteX13" fmla="*/ 5519994 w 7716439"/>
                <a:gd name="connsiteY13" fmla="*/ 65988 h 94268"/>
                <a:gd name="connsiteX14" fmla="*/ 5840505 w 7716439"/>
                <a:gd name="connsiteY14" fmla="*/ 56561 h 94268"/>
                <a:gd name="connsiteX15" fmla="*/ 6264711 w 7716439"/>
                <a:gd name="connsiteY15" fmla="*/ 65988 h 94268"/>
                <a:gd name="connsiteX16" fmla="*/ 6745478 w 7716439"/>
                <a:gd name="connsiteY16" fmla="*/ 56561 h 94268"/>
                <a:gd name="connsiteX17" fmla="*/ 7065990 w 7716439"/>
                <a:gd name="connsiteY17" fmla="*/ 56561 h 94268"/>
                <a:gd name="connsiteX18" fmla="*/ 7716439 w 7716439"/>
                <a:gd name="connsiteY18" fmla="*/ 0 h 94268"/>
                <a:gd name="connsiteX0" fmla="*/ 7707787 w 7707787"/>
                <a:gd name="connsiteY0" fmla="*/ 0 h 94268"/>
                <a:gd name="connsiteX1" fmla="*/ 8273 w 7707787"/>
                <a:gd name="connsiteY1" fmla="*/ 9427 h 94268"/>
                <a:gd name="connsiteX2" fmla="*/ 0 w 7707787"/>
                <a:gd name="connsiteY2" fmla="*/ 28870 h 94268"/>
                <a:gd name="connsiteX3" fmla="*/ 439721 w 7707787"/>
                <a:gd name="connsiteY3" fmla="*/ 56561 h 94268"/>
                <a:gd name="connsiteX4" fmla="*/ 939342 w 7707787"/>
                <a:gd name="connsiteY4" fmla="*/ 47134 h 94268"/>
                <a:gd name="connsiteX5" fmla="*/ 1297560 w 7707787"/>
                <a:gd name="connsiteY5" fmla="*/ 56561 h 94268"/>
                <a:gd name="connsiteX6" fmla="*/ 1976290 w 7707787"/>
                <a:gd name="connsiteY6" fmla="*/ 65988 h 94268"/>
                <a:gd name="connsiteX7" fmla="*/ 2513618 w 7707787"/>
                <a:gd name="connsiteY7" fmla="*/ 65988 h 94268"/>
                <a:gd name="connsiteX8" fmla="*/ 2947251 w 7707787"/>
                <a:gd name="connsiteY8" fmla="*/ 84842 h 94268"/>
                <a:gd name="connsiteX9" fmla="*/ 3559993 w 7707787"/>
                <a:gd name="connsiteY9" fmla="*/ 84842 h 94268"/>
                <a:gd name="connsiteX10" fmla="*/ 4021907 w 7707787"/>
                <a:gd name="connsiteY10" fmla="*/ 94268 h 94268"/>
                <a:gd name="connsiteX11" fmla="*/ 4493247 w 7707787"/>
                <a:gd name="connsiteY11" fmla="*/ 84842 h 94268"/>
                <a:gd name="connsiteX12" fmla="*/ 5011721 w 7707787"/>
                <a:gd name="connsiteY12" fmla="*/ 84842 h 94268"/>
                <a:gd name="connsiteX13" fmla="*/ 5511342 w 7707787"/>
                <a:gd name="connsiteY13" fmla="*/ 65988 h 94268"/>
                <a:gd name="connsiteX14" fmla="*/ 5831853 w 7707787"/>
                <a:gd name="connsiteY14" fmla="*/ 56561 h 94268"/>
                <a:gd name="connsiteX15" fmla="*/ 6256059 w 7707787"/>
                <a:gd name="connsiteY15" fmla="*/ 65988 h 94268"/>
                <a:gd name="connsiteX16" fmla="*/ 6736826 w 7707787"/>
                <a:gd name="connsiteY16" fmla="*/ 56561 h 94268"/>
                <a:gd name="connsiteX17" fmla="*/ 7057338 w 7707787"/>
                <a:gd name="connsiteY17" fmla="*/ 56561 h 94268"/>
                <a:gd name="connsiteX18" fmla="*/ 7707787 w 7707787"/>
                <a:gd name="connsiteY18" fmla="*/ 0 h 94268"/>
                <a:gd name="connsiteX0" fmla="*/ 7699514 w 7699514"/>
                <a:gd name="connsiteY0" fmla="*/ 0 h 94268"/>
                <a:gd name="connsiteX1" fmla="*/ 0 w 7699514"/>
                <a:gd name="connsiteY1" fmla="*/ 9427 h 94268"/>
                <a:gd name="connsiteX2" fmla="*/ 1252 w 7699514"/>
                <a:gd name="connsiteY2" fmla="*/ 31252 h 94268"/>
                <a:gd name="connsiteX3" fmla="*/ 431448 w 7699514"/>
                <a:gd name="connsiteY3" fmla="*/ 56561 h 94268"/>
                <a:gd name="connsiteX4" fmla="*/ 931069 w 7699514"/>
                <a:gd name="connsiteY4" fmla="*/ 47134 h 94268"/>
                <a:gd name="connsiteX5" fmla="*/ 1289287 w 7699514"/>
                <a:gd name="connsiteY5" fmla="*/ 56561 h 94268"/>
                <a:gd name="connsiteX6" fmla="*/ 1968017 w 7699514"/>
                <a:gd name="connsiteY6" fmla="*/ 65988 h 94268"/>
                <a:gd name="connsiteX7" fmla="*/ 2505345 w 7699514"/>
                <a:gd name="connsiteY7" fmla="*/ 65988 h 94268"/>
                <a:gd name="connsiteX8" fmla="*/ 2938978 w 7699514"/>
                <a:gd name="connsiteY8" fmla="*/ 84842 h 94268"/>
                <a:gd name="connsiteX9" fmla="*/ 3551720 w 7699514"/>
                <a:gd name="connsiteY9" fmla="*/ 84842 h 94268"/>
                <a:gd name="connsiteX10" fmla="*/ 4013634 w 7699514"/>
                <a:gd name="connsiteY10" fmla="*/ 94268 h 94268"/>
                <a:gd name="connsiteX11" fmla="*/ 4484974 w 7699514"/>
                <a:gd name="connsiteY11" fmla="*/ 84842 h 94268"/>
                <a:gd name="connsiteX12" fmla="*/ 5003448 w 7699514"/>
                <a:gd name="connsiteY12" fmla="*/ 84842 h 94268"/>
                <a:gd name="connsiteX13" fmla="*/ 5503069 w 7699514"/>
                <a:gd name="connsiteY13" fmla="*/ 65988 h 94268"/>
                <a:gd name="connsiteX14" fmla="*/ 5823580 w 7699514"/>
                <a:gd name="connsiteY14" fmla="*/ 56561 h 94268"/>
                <a:gd name="connsiteX15" fmla="*/ 6247786 w 7699514"/>
                <a:gd name="connsiteY15" fmla="*/ 65988 h 94268"/>
                <a:gd name="connsiteX16" fmla="*/ 6728553 w 7699514"/>
                <a:gd name="connsiteY16" fmla="*/ 56561 h 94268"/>
                <a:gd name="connsiteX17" fmla="*/ 7049065 w 7699514"/>
                <a:gd name="connsiteY17" fmla="*/ 56561 h 94268"/>
                <a:gd name="connsiteX18" fmla="*/ 7699514 w 7699514"/>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40973 w 7709039"/>
                <a:gd name="connsiteY3" fmla="*/ 56561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62404 w 7709039"/>
                <a:gd name="connsiteY3" fmla="*/ 47036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940594 w 7709039"/>
                <a:gd name="connsiteY5" fmla="*/ 47134 h 94268"/>
                <a:gd name="connsiteX6" fmla="*/ 1298812 w 7709039"/>
                <a:gd name="connsiteY6" fmla="*/ 56561 h 94268"/>
                <a:gd name="connsiteX7" fmla="*/ 1977542 w 7709039"/>
                <a:gd name="connsiteY7" fmla="*/ 65988 h 94268"/>
                <a:gd name="connsiteX8" fmla="*/ 2514870 w 7709039"/>
                <a:gd name="connsiteY8" fmla="*/ 65988 h 94268"/>
                <a:gd name="connsiteX9" fmla="*/ 2948503 w 7709039"/>
                <a:gd name="connsiteY9" fmla="*/ 84842 h 94268"/>
                <a:gd name="connsiteX10" fmla="*/ 3561245 w 7709039"/>
                <a:gd name="connsiteY10" fmla="*/ 84842 h 94268"/>
                <a:gd name="connsiteX11" fmla="*/ 4023159 w 7709039"/>
                <a:gd name="connsiteY11" fmla="*/ 94268 h 94268"/>
                <a:gd name="connsiteX12" fmla="*/ 4494499 w 7709039"/>
                <a:gd name="connsiteY12" fmla="*/ 84842 h 94268"/>
                <a:gd name="connsiteX13" fmla="*/ 5012973 w 7709039"/>
                <a:gd name="connsiteY13" fmla="*/ 84842 h 94268"/>
                <a:gd name="connsiteX14" fmla="*/ 5512594 w 7709039"/>
                <a:gd name="connsiteY14" fmla="*/ 65988 h 94268"/>
                <a:gd name="connsiteX15" fmla="*/ 5833105 w 7709039"/>
                <a:gd name="connsiteY15" fmla="*/ 56561 h 94268"/>
                <a:gd name="connsiteX16" fmla="*/ 6257311 w 7709039"/>
                <a:gd name="connsiteY16" fmla="*/ 65988 h 94268"/>
                <a:gd name="connsiteX17" fmla="*/ 6738078 w 7709039"/>
                <a:gd name="connsiteY17" fmla="*/ 56561 h 94268"/>
                <a:gd name="connsiteX18" fmla="*/ 7058590 w 7709039"/>
                <a:gd name="connsiteY18" fmla="*/ 56561 h 94268"/>
                <a:gd name="connsiteX19" fmla="*/ 7709039 w 7709039"/>
                <a:gd name="connsiteY19"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298812 w 7709039"/>
                <a:gd name="connsiteY7" fmla="*/ 56561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70770 w 7709039"/>
                <a:gd name="connsiteY11" fmla="*/ 82461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12973 w 7709039"/>
                <a:gd name="connsiteY14" fmla="*/ 84842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57311 w 7709039"/>
                <a:gd name="connsiteY18" fmla="*/ 65988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506952 w 7709039"/>
                <a:gd name="connsiteY21" fmla="*/ 21726 h 84842"/>
                <a:gd name="connsiteX22" fmla="*/ 7709039 w 7709039"/>
                <a:gd name="connsiteY22" fmla="*/ 0 h 84842"/>
                <a:gd name="connsiteX0" fmla="*/ 7716183 w 7716183"/>
                <a:gd name="connsiteY0" fmla="*/ 98 h 75415"/>
                <a:gd name="connsiteX1" fmla="*/ 0 w 7716183"/>
                <a:gd name="connsiteY1" fmla="*/ 0 h 75415"/>
                <a:gd name="connsiteX2" fmla="*/ 10777 w 7716183"/>
                <a:gd name="connsiteY2" fmla="*/ 21825 h 75415"/>
                <a:gd name="connsiteX3" fmla="*/ 253665 w 7716183"/>
                <a:gd name="connsiteY3" fmla="*/ 24206 h 75415"/>
                <a:gd name="connsiteX4" fmla="*/ 462404 w 7716183"/>
                <a:gd name="connsiteY4" fmla="*/ 37609 h 75415"/>
                <a:gd name="connsiteX5" fmla="*/ 696577 w 7716183"/>
                <a:gd name="connsiteY5" fmla="*/ 48018 h 75415"/>
                <a:gd name="connsiteX6" fmla="*/ 954882 w 7716183"/>
                <a:gd name="connsiteY6" fmla="*/ 42469 h 75415"/>
                <a:gd name="connsiteX7" fmla="*/ 1334530 w 7716183"/>
                <a:gd name="connsiteY7" fmla="*/ 37609 h 75415"/>
                <a:gd name="connsiteX8" fmla="*/ 1994210 w 7716183"/>
                <a:gd name="connsiteY8" fmla="*/ 54180 h 75415"/>
                <a:gd name="connsiteX9" fmla="*/ 2531539 w 7716183"/>
                <a:gd name="connsiteY9" fmla="*/ 63705 h 75415"/>
                <a:gd name="connsiteX10" fmla="*/ 2969935 w 7716183"/>
                <a:gd name="connsiteY10" fmla="*/ 70653 h 75415"/>
                <a:gd name="connsiteX11" fmla="*/ 3570770 w 7716183"/>
                <a:gd name="connsiteY11" fmla="*/ 73034 h 75415"/>
                <a:gd name="connsiteX12" fmla="*/ 4044590 w 7716183"/>
                <a:gd name="connsiteY12" fmla="*/ 75316 h 75415"/>
                <a:gd name="connsiteX13" fmla="*/ 4494499 w 7716183"/>
                <a:gd name="connsiteY13" fmla="*/ 75415 h 75415"/>
                <a:gd name="connsiteX14" fmla="*/ 5029642 w 7716183"/>
                <a:gd name="connsiteY14" fmla="*/ 63509 h 75415"/>
                <a:gd name="connsiteX15" fmla="*/ 5524500 w 7716183"/>
                <a:gd name="connsiteY15" fmla="*/ 63704 h 75415"/>
                <a:gd name="connsiteX16" fmla="*/ 5711490 w 7716183"/>
                <a:gd name="connsiteY16" fmla="*/ 48018 h 75415"/>
                <a:gd name="connsiteX17" fmla="*/ 5833105 w 7716183"/>
                <a:gd name="connsiteY17" fmla="*/ 47134 h 75415"/>
                <a:gd name="connsiteX18" fmla="*/ 6238261 w 7716183"/>
                <a:gd name="connsiteY18" fmla="*/ 49418 h 75415"/>
                <a:gd name="connsiteX19" fmla="*/ 6721409 w 7716183"/>
                <a:gd name="connsiteY19" fmla="*/ 59040 h 75415"/>
                <a:gd name="connsiteX20" fmla="*/ 7063353 w 7716183"/>
                <a:gd name="connsiteY20" fmla="*/ 37609 h 75415"/>
                <a:gd name="connsiteX21" fmla="*/ 7506952 w 7716183"/>
                <a:gd name="connsiteY21" fmla="*/ 12299 h 75415"/>
                <a:gd name="connsiteX22" fmla="*/ 7716183 w 7716183"/>
                <a:gd name="connsiteY22" fmla="*/ 98 h 75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16183" h="75415">
                  <a:moveTo>
                    <a:pt x="7716183" y="98"/>
                  </a:moveTo>
                  <a:lnTo>
                    <a:pt x="0" y="0"/>
                  </a:lnTo>
                  <a:cubicBezTo>
                    <a:pt x="32961" y="4100"/>
                    <a:pt x="18297" y="3438"/>
                    <a:pt x="10777" y="21825"/>
                  </a:cubicBezTo>
                  <a:cubicBezTo>
                    <a:pt x="95708" y="24206"/>
                    <a:pt x="168734" y="21825"/>
                    <a:pt x="253665" y="24206"/>
                  </a:cubicBezTo>
                  <a:lnTo>
                    <a:pt x="462404" y="37609"/>
                  </a:lnTo>
                  <a:cubicBezTo>
                    <a:pt x="537287" y="37110"/>
                    <a:pt x="621694" y="48517"/>
                    <a:pt x="696577" y="48018"/>
                  </a:cubicBezTo>
                  <a:lnTo>
                    <a:pt x="954882" y="42469"/>
                  </a:lnTo>
                  <a:cubicBezTo>
                    <a:pt x="1081431" y="40849"/>
                    <a:pt x="1161309" y="35657"/>
                    <a:pt x="1334530" y="37609"/>
                  </a:cubicBezTo>
                  <a:cubicBezTo>
                    <a:pt x="1507751" y="39561"/>
                    <a:pt x="1794709" y="49831"/>
                    <a:pt x="1994210" y="54180"/>
                  </a:cubicBezTo>
                  <a:lnTo>
                    <a:pt x="2531539" y="63705"/>
                  </a:lnTo>
                  <a:lnTo>
                    <a:pt x="2969935" y="70653"/>
                  </a:lnTo>
                  <a:lnTo>
                    <a:pt x="3570770" y="73034"/>
                  </a:lnTo>
                  <a:lnTo>
                    <a:pt x="4044590" y="75316"/>
                  </a:lnTo>
                  <a:lnTo>
                    <a:pt x="4494499" y="75415"/>
                  </a:lnTo>
                  <a:cubicBezTo>
                    <a:pt x="4658674" y="73447"/>
                    <a:pt x="4834592" y="79384"/>
                    <a:pt x="5029642" y="63509"/>
                  </a:cubicBezTo>
                  <a:lnTo>
                    <a:pt x="5524500" y="63704"/>
                  </a:lnTo>
                  <a:cubicBezTo>
                    <a:pt x="5638141" y="61122"/>
                    <a:pt x="5645985" y="50865"/>
                    <a:pt x="5711490" y="48018"/>
                  </a:cubicBezTo>
                  <a:lnTo>
                    <a:pt x="5833105" y="47134"/>
                  </a:lnTo>
                  <a:lnTo>
                    <a:pt x="6238261" y="49418"/>
                  </a:lnTo>
                  <a:lnTo>
                    <a:pt x="6721409" y="59040"/>
                  </a:lnTo>
                  <a:lnTo>
                    <a:pt x="7063353" y="37609"/>
                  </a:lnTo>
                  <a:cubicBezTo>
                    <a:pt x="7195344" y="27585"/>
                    <a:pt x="7374961" y="22323"/>
                    <a:pt x="7506952" y="12299"/>
                  </a:cubicBezTo>
                  <a:lnTo>
                    <a:pt x="7716183" y="98"/>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1754411" y="4478018"/>
              <a:ext cx="5255729" cy="97585"/>
            </a:xfrm>
            <a:custGeom>
              <a:avLst/>
              <a:gdLst>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5361 w 7984503"/>
                <a:gd name="connsiteY29" fmla="*/ 37707 h 141402"/>
                <a:gd name="connsiteX30" fmla="*/ 1329180 w 7984503"/>
                <a:gd name="connsiteY30" fmla="*/ 47134 h 141402"/>
                <a:gd name="connsiteX31" fmla="*/ 754145 w 7984503"/>
                <a:gd name="connsiteY31" fmla="*/ 37707 h 141402"/>
                <a:gd name="connsiteX32" fmla="*/ 311085 w 7984503"/>
                <a:gd name="connsiteY32" fmla="*/ 9427 h 141402"/>
                <a:gd name="connsiteX33" fmla="*/ 0 w 7984503"/>
                <a:gd name="connsiteY33"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754145 w 7984503"/>
                <a:gd name="connsiteY31" fmla="*/ 37707 h 141402"/>
                <a:gd name="connsiteX32" fmla="*/ 311085 w 7984503"/>
                <a:gd name="connsiteY32" fmla="*/ 9427 h 141402"/>
                <a:gd name="connsiteX33" fmla="*/ 0 w 7984503"/>
                <a:gd name="connsiteY33"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754145 w 7984503"/>
                <a:gd name="connsiteY31" fmla="*/ 37707 h 141402"/>
                <a:gd name="connsiteX32" fmla="*/ 311085 w 7984503"/>
                <a:gd name="connsiteY32" fmla="*/ 26096 h 141402"/>
                <a:gd name="connsiteX33" fmla="*/ 0 w 7984503"/>
                <a:gd name="connsiteY33"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754145 w 7984503"/>
                <a:gd name="connsiteY31" fmla="*/ 37707 h 141402"/>
                <a:gd name="connsiteX32" fmla="*/ 591999 w 7984503"/>
                <a:gd name="connsiteY32" fmla="*/ 43256 h 141402"/>
                <a:gd name="connsiteX33" fmla="*/ 311085 w 7984503"/>
                <a:gd name="connsiteY33" fmla="*/ 26096 h 141402"/>
                <a:gd name="connsiteX34" fmla="*/ 0 w 7984503"/>
                <a:gd name="connsiteY34"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768432 w 7984503"/>
                <a:gd name="connsiteY31" fmla="*/ 42470 h 141402"/>
                <a:gd name="connsiteX32" fmla="*/ 591999 w 7984503"/>
                <a:gd name="connsiteY32" fmla="*/ 43256 h 141402"/>
                <a:gd name="connsiteX33" fmla="*/ 311085 w 7984503"/>
                <a:gd name="connsiteY33" fmla="*/ 26096 h 141402"/>
                <a:gd name="connsiteX34" fmla="*/ 0 w 7984503"/>
                <a:gd name="connsiteY34"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1194455 w 7984503"/>
                <a:gd name="connsiteY31" fmla="*/ 36112 h 141402"/>
                <a:gd name="connsiteX32" fmla="*/ 768432 w 7984503"/>
                <a:gd name="connsiteY32" fmla="*/ 42470 h 141402"/>
                <a:gd name="connsiteX33" fmla="*/ 591999 w 7984503"/>
                <a:gd name="connsiteY33" fmla="*/ 43256 h 141402"/>
                <a:gd name="connsiteX34" fmla="*/ 311085 w 7984503"/>
                <a:gd name="connsiteY34" fmla="*/ 26096 h 141402"/>
                <a:gd name="connsiteX35" fmla="*/ 0 w 7984503"/>
                <a:gd name="connsiteY35"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72043 w 7984503"/>
                <a:gd name="connsiteY30" fmla="*/ 39991 h 141402"/>
                <a:gd name="connsiteX31" fmla="*/ 1194455 w 7984503"/>
                <a:gd name="connsiteY31" fmla="*/ 36112 h 141402"/>
                <a:gd name="connsiteX32" fmla="*/ 768432 w 7984503"/>
                <a:gd name="connsiteY32" fmla="*/ 42470 h 141402"/>
                <a:gd name="connsiteX33" fmla="*/ 591999 w 7984503"/>
                <a:gd name="connsiteY33" fmla="*/ 43256 h 141402"/>
                <a:gd name="connsiteX34" fmla="*/ 311085 w 7984503"/>
                <a:gd name="connsiteY34" fmla="*/ 26096 h 141402"/>
                <a:gd name="connsiteX35" fmla="*/ 0 w 7984503"/>
                <a:gd name="connsiteY35"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72043 w 7984503"/>
                <a:gd name="connsiteY30" fmla="*/ 39991 h 141402"/>
                <a:gd name="connsiteX31" fmla="*/ 1184930 w 7984503"/>
                <a:gd name="connsiteY31" fmla="*/ 40874 h 141402"/>
                <a:gd name="connsiteX32" fmla="*/ 768432 w 7984503"/>
                <a:gd name="connsiteY32" fmla="*/ 42470 h 141402"/>
                <a:gd name="connsiteX33" fmla="*/ 591999 w 7984503"/>
                <a:gd name="connsiteY33" fmla="*/ 43256 h 141402"/>
                <a:gd name="connsiteX34" fmla="*/ 311085 w 7984503"/>
                <a:gd name="connsiteY34" fmla="*/ 26096 h 141402"/>
                <a:gd name="connsiteX35" fmla="*/ 0 w 7984503"/>
                <a:gd name="connsiteY35"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12131 w 8029747"/>
                <a:gd name="connsiteY4" fmla="*/ 94268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2783 w 8029747"/>
                <a:gd name="connsiteY25" fmla="*/ 65988 h 141402"/>
                <a:gd name="connsiteX26" fmla="*/ 3457747 w 8029747"/>
                <a:gd name="connsiteY26" fmla="*/ 75415 h 141402"/>
                <a:gd name="connsiteX27" fmla="*/ 3042968 w 8029747"/>
                <a:gd name="connsiteY27" fmla="*/ 75415 h 141402"/>
                <a:gd name="connsiteX28" fmla="*/ 2562201 w 8029747"/>
                <a:gd name="connsiteY28" fmla="*/ 65988 h 141402"/>
                <a:gd name="connsiteX29" fmla="*/ 1928223 w 8029747"/>
                <a:gd name="connsiteY29" fmla="*/ 51994 h 141402"/>
                <a:gd name="connsiteX30" fmla="*/ 1417287 w 8029747"/>
                <a:gd name="connsiteY30" fmla="*/ 39991 h 141402"/>
                <a:gd name="connsiteX31" fmla="*/ 1230174 w 8029747"/>
                <a:gd name="connsiteY31" fmla="*/ 40874 h 141402"/>
                <a:gd name="connsiteX32" fmla="*/ 813676 w 8029747"/>
                <a:gd name="connsiteY32" fmla="*/ 42470 h 141402"/>
                <a:gd name="connsiteX33" fmla="*/ 637243 w 8029747"/>
                <a:gd name="connsiteY33" fmla="*/ 43256 h 141402"/>
                <a:gd name="connsiteX34" fmla="*/ 356329 w 8029747"/>
                <a:gd name="connsiteY34" fmla="*/ 26096 h 141402"/>
                <a:gd name="connsiteX35" fmla="*/ 0 w 8029747"/>
                <a:gd name="connsiteY35"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12131 w 8029747"/>
                <a:gd name="connsiteY4" fmla="*/ 94268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2783 w 8029747"/>
                <a:gd name="connsiteY25" fmla="*/ 65988 h 141402"/>
                <a:gd name="connsiteX26" fmla="*/ 3457747 w 8029747"/>
                <a:gd name="connsiteY26" fmla="*/ 75415 h 141402"/>
                <a:gd name="connsiteX27" fmla="*/ 3042968 w 8029747"/>
                <a:gd name="connsiteY27" fmla="*/ 75415 h 141402"/>
                <a:gd name="connsiteX28" fmla="*/ 2562201 w 8029747"/>
                <a:gd name="connsiteY28" fmla="*/ 65988 h 141402"/>
                <a:gd name="connsiteX29" fmla="*/ 1928223 w 8029747"/>
                <a:gd name="connsiteY29" fmla="*/ 51994 h 141402"/>
                <a:gd name="connsiteX30" fmla="*/ 1417287 w 8029747"/>
                <a:gd name="connsiteY30" fmla="*/ 39991 h 141402"/>
                <a:gd name="connsiteX31" fmla="*/ 1230174 w 8029747"/>
                <a:gd name="connsiteY31" fmla="*/ 40874 h 141402"/>
                <a:gd name="connsiteX32" fmla="*/ 813676 w 8029747"/>
                <a:gd name="connsiteY32" fmla="*/ 42470 h 141402"/>
                <a:gd name="connsiteX33" fmla="*/ 637243 w 8029747"/>
                <a:gd name="connsiteY33" fmla="*/ 43256 h 141402"/>
                <a:gd name="connsiteX34" fmla="*/ 356329 w 8029747"/>
                <a:gd name="connsiteY34" fmla="*/ 26096 h 141402"/>
                <a:gd name="connsiteX35" fmla="*/ 1449 w 8029747"/>
                <a:gd name="connsiteY35" fmla="*/ 19443 h 141402"/>
                <a:gd name="connsiteX36" fmla="*/ 0 w 8029747"/>
                <a:gd name="connsiteY36"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24037 w 8029747"/>
                <a:gd name="connsiteY4" fmla="*/ 84743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2783 w 8029747"/>
                <a:gd name="connsiteY25" fmla="*/ 65988 h 141402"/>
                <a:gd name="connsiteX26" fmla="*/ 3457747 w 8029747"/>
                <a:gd name="connsiteY26" fmla="*/ 75415 h 141402"/>
                <a:gd name="connsiteX27" fmla="*/ 3042968 w 8029747"/>
                <a:gd name="connsiteY27" fmla="*/ 75415 h 141402"/>
                <a:gd name="connsiteX28" fmla="*/ 2562201 w 8029747"/>
                <a:gd name="connsiteY28" fmla="*/ 65988 h 141402"/>
                <a:gd name="connsiteX29" fmla="*/ 1928223 w 8029747"/>
                <a:gd name="connsiteY29" fmla="*/ 51994 h 141402"/>
                <a:gd name="connsiteX30" fmla="*/ 1417287 w 8029747"/>
                <a:gd name="connsiteY30" fmla="*/ 39991 h 141402"/>
                <a:gd name="connsiteX31" fmla="*/ 1230174 w 8029747"/>
                <a:gd name="connsiteY31" fmla="*/ 40874 h 141402"/>
                <a:gd name="connsiteX32" fmla="*/ 813676 w 8029747"/>
                <a:gd name="connsiteY32" fmla="*/ 42470 h 141402"/>
                <a:gd name="connsiteX33" fmla="*/ 637243 w 8029747"/>
                <a:gd name="connsiteY33" fmla="*/ 43256 h 141402"/>
                <a:gd name="connsiteX34" fmla="*/ 356329 w 8029747"/>
                <a:gd name="connsiteY34" fmla="*/ 26096 h 141402"/>
                <a:gd name="connsiteX35" fmla="*/ 1449 w 8029747"/>
                <a:gd name="connsiteY35" fmla="*/ 19443 h 141402"/>
                <a:gd name="connsiteX36" fmla="*/ 0 w 8029747"/>
                <a:gd name="connsiteY36"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24037 w 8029747"/>
                <a:gd name="connsiteY4" fmla="*/ 84743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5164 w 8029747"/>
                <a:gd name="connsiteY25" fmla="*/ 80276 h 141402"/>
                <a:gd name="connsiteX26" fmla="*/ 3457747 w 8029747"/>
                <a:gd name="connsiteY26" fmla="*/ 75415 h 141402"/>
                <a:gd name="connsiteX27" fmla="*/ 3042968 w 8029747"/>
                <a:gd name="connsiteY27" fmla="*/ 75415 h 141402"/>
                <a:gd name="connsiteX28" fmla="*/ 2562201 w 8029747"/>
                <a:gd name="connsiteY28" fmla="*/ 65988 h 141402"/>
                <a:gd name="connsiteX29" fmla="*/ 1928223 w 8029747"/>
                <a:gd name="connsiteY29" fmla="*/ 51994 h 141402"/>
                <a:gd name="connsiteX30" fmla="*/ 1417287 w 8029747"/>
                <a:gd name="connsiteY30" fmla="*/ 39991 h 141402"/>
                <a:gd name="connsiteX31" fmla="*/ 1230174 w 8029747"/>
                <a:gd name="connsiteY31" fmla="*/ 40874 h 141402"/>
                <a:gd name="connsiteX32" fmla="*/ 813676 w 8029747"/>
                <a:gd name="connsiteY32" fmla="*/ 42470 h 141402"/>
                <a:gd name="connsiteX33" fmla="*/ 637243 w 8029747"/>
                <a:gd name="connsiteY33" fmla="*/ 43256 h 141402"/>
                <a:gd name="connsiteX34" fmla="*/ 356329 w 8029747"/>
                <a:gd name="connsiteY34" fmla="*/ 26096 h 141402"/>
                <a:gd name="connsiteX35" fmla="*/ 1449 w 8029747"/>
                <a:gd name="connsiteY35" fmla="*/ 19443 h 141402"/>
                <a:gd name="connsiteX36" fmla="*/ 0 w 8029747"/>
                <a:gd name="connsiteY36"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24037 w 8029747"/>
                <a:gd name="connsiteY4" fmla="*/ 84743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5164 w 8029747"/>
                <a:gd name="connsiteY25" fmla="*/ 80276 h 141402"/>
                <a:gd name="connsiteX26" fmla="*/ 3457747 w 8029747"/>
                <a:gd name="connsiteY26" fmla="*/ 75415 h 141402"/>
                <a:gd name="connsiteX27" fmla="*/ 3309005 w 8029747"/>
                <a:gd name="connsiteY27" fmla="*/ 67068 h 141402"/>
                <a:gd name="connsiteX28" fmla="*/ 3042968 w 8029747"/>
                <a:gd name="connsiteY28" fmla="*/ 75415 h 141402"/>
                <a:gd name="connsiteX29" fmla="*/ 2562201 w 8029747"/>
                <a:gd name="connsiteY29" fmla="*/ 65988 h 141402"/>
                <a:gd name="connsiteX30" fmla="*/ 1928223 w 8029747"/>
                <a:gd name="connsiteY30" fmla="*/ 51994 h 141402"/>
                <a:gd name="connsiteX31" fmla="*/ 1417287 w 8029747"/>
                <a:gd name="connsiteY31" fmla="*/ 39991 h 141402"/>
                <a:gd name="connsiteX32" fmla="*/ 1230174 w 8029747"/>
                <a:gd name="connsiteY32" fmla="*/ 40874 h 141402"/>
                <a:gd name="connsiteX33" fmla="*/ 813676 w 8029747"/>
                <a:gd name="connsiteY33" fmla="*/ 42470 h 141402"/>
                <a:gd name="connsiteX34" fmla="*/ 637243 w 8029747"/>
                <a:gd name="connsiteY34" fmla="*/ 43256 h 141402"/>
                <a:gd name="connsiteX35" fmla="*/ 356329 w 8029747"/>
                <a:gd name="connsiteY35" fmla="*/ 26096 h 141402"/>
                <a:gd name="connsiteX36" fmla="*/ 1449 w 8029747"/>
                <a:gd name="connsiteY36" fmla="*/ 19443 h 141402"/>
                <a:gd name="connsiteX37" fmla="*/ 0 w 8029747"/>
                <a:gd name="connsiteY37"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24037 w 8029747"/>
                <a:gd name="connsiteY4" fmla="*/ 84743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04861 w 8029747"/>
                <a:gd name="connsiteY10" fmla="*/ 117687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5164 w 8029747"/>
                <a:gd name="connsiteY25" fmla="*/ 80276 h 141402"/>
                <a:gd name="connsiteX26" fmla="*/ 3457747 w 8029747"/>
                <a:gd name="connsiteY26" fmla="*/ 75415 h 141402"/>
                <a:gd name="connsiteX27" fmla="*/ 3309005 w 8029747"/>
                <a:gd name="connsiteY27" fmla="*/ 67068 h 141402"/>
                <a:gd name="connsiteX28" fmla="*/ 3042968 w 8029747"/>
                <a:gd name="connsiteY28" fmla="*/ 75415 h 141402"/>
                <a:gd name="connsiteX29" fmla="*/ 2562201 w 8029747"/>
                <a:gd name="connsiteY29" fmla="*/ 65988 h 141402"/>
                <a:gd name="connsiteX30" fmla="*/ 1928223 w 8029747"/>
                <a:gd name="connsiteY30" fmla="*/ 51994 h 141402"/>
                <a:gd name="connsiteX31" fmla="*/ 1417287 w 8029747"/>
                <a:gd name="connsiteY31" fmla="*/ 39991 h 141402"/>
                <a:gd name="connsiteX32" fmla="*/ 1230174 w 8029747"/>
                <a:gd name="connsiteY32" fmla="*/ 40874 h 141402"/>
                <a:gd name="connsiteX33" fmla="*/ 813676 w 8029747"/>
                <a:gd name="connsiteY33" fmla="*/ 42470 h 141402"/>
                <a:gd name="connsiteX34" fmla="*/ 637243 w 8029747"/>
                <a:gd name="connsiteY34" fmla="*/ 43256 h 141402"/>
                <a:gd name="connsiteX35" fmla="*/ 356329 w 8029747"/>
                <a:gd name="connsiteY35" fmla="*/ 26096 h 141402"/>
                <a:gd name="connsiteX36" fmla="*/ 1449 w 8029747"/>
                <a:gd name="connsiteY36" fmla="*/ 19443 h 141402"/>
                <a:gd name="connsiteX37" fmla="*/ 0 w 8029747"/>
                <a:gd name="connsiteY37" fmla="*/ 37707 h 141402"/>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607059 w 8029747"/>
                <a:gd name="connsiteY12" fmla="*/ 122549 h 148989"/>
                <a:gd name="connsiteX13" fmla="*/ 6125533 w 8029747"/>
                <a:gd name="connsiteY13" fmla="*/ 141402 h 148989"/>
                <a:gd name="connsiteX14" fmla="*/ 6596873 w 8029747"/>
                <a:gd name="connsiteY14" fmla="*/ 84841 h 148989"/>
                <a:gd name="connsiteX15" fmla="*/ 7021079 w 8029747"/>
                <a:gd name="connsiteY15" fmla="*/ 94268 h 148989"/>
                <a:gd name="connsiteX16" fmla="*/ 7539554 w 8029747"/>
                <a:gd name="connsiteY16" fmla="*/ 65988 h 148989"/>
                <a:gd name="connsiteX17" fmla="*/ 8029747 w 8029747"/>
                <a:gd name="connsiteY17" fmla="*/ 18854 h 148989"/>
                <a:gd name="connsiteX18" fmla="*/ 7558407 w 8029747"/>
                <a:gd name="connsiteY18" fmla="*/ 0 h 148989"/>
                <a:gd name="connsiteX19" fmla="*/ 6983372 w 8029747"/>
                <a:gd name="connsiteY19" fmla="*/ 47134 h 148989"/>
                <a:gd name="connsiteX20" fmla="*/ 6436618 w 8029747"/>
                <a:gd name="connsiteY20" fmla="*/ 37707 h 148989"/>
                <a:gd name="connsiteX21" fmla="*/ 6361203 w 8029747"/>
                <a:gd name="connsiteY21" fmla="*/ 65988 h 148989"/>
                <a:gd name="connsiteX22" fmla="*/ 6314069 w 8029747"/>
                <a:gd name="connsiteY22" fmla="*/ 75415 h 148989"/>
                <a:gd name="connsiteX23" fmla="*/ 5861583 w 8029747"/>
                <a:gd name="connsiteY23" fmla="*/ 37707 h 148989"/>
                <a:gd name="connsiteX24" fmla="*/ 5248840 w 8029747"/>
                <a:gd name="connsiteY24" fmla="*/ 56561 h 148989"/>
                <a:gd name="connsiteX25" fmla="*/ 4711512 w 8029747"/>
                <a:gd name="connsiteY25" fmla="*/ 75415 h 148989"/>
                <a:gd name="connsiteX26" fmla="*/ 4035164 w 8029747"/>
                <a:gd name="connsiteY26" fmla="*/ 80276 h 148989"/>
                <a:gd name="connsiteX27" fmla="*/ 3457747 w 8029747"/>
                <a:gd name="connsiteY27" fmla="*/ 75415 h 148989"/>
                <a:gd name="connsiteX28" fmla="*/ 3309005 w 8029747"/>
                <a:gd name="connsiteY28" fmla="*/ 67068 h 148989"/>
                <a:gd name="connsiteX29" fmla="*/ 3042968 w 8029747"/>
                <a:gd name="connsiteY29" fmla="*/ 75415 h 148989"/>
                <a:gd name="connsiteX30" fmla="*/ 2562201 w 8029747"/>
                <a:gd name="connsiteY30" fmla="*/ 65988 h 148989"/>
                <a:gd name="connsiteX31" fmla="*/ 1928223 w 8029747"/>
                <a:gd name="connsiteY31" fmla="*/ 51994 h 148989"/>
                <a:gd name="connsiteX32" fmla="*/ 1417287 w 8029747"/>
                <a:gd name="connsiteY32" fmla="*/ 39991 h 148989"/>
                <a:gd name="connsiteX33" fmla="*/ 1230174 w 8029747"/>
                <a:gd name="connsiteY33" fmla="*/ 40874 h 148989"/>
                <a:gd name="connsiteX34" fmla="*/ 813676 w 8029747"/>
                <a:gd name="connsiteY34" fmla="*/ 42470 h 148989"/>
                <a:gd name="connsiteX35" fmla="*/ 637243 w 8029747"/>
                <a:gd name="connsiteY35" fmla="*/ 43256 h 148989"/>
                <a:gd name="connsiteX36" fmla="*/ 356329 w 8029747"/>
                <a:gd name="connsiteY36" fmla="*/ 26096 h 148989"/>
                <a:gd name="connsiteX37" fmla="*/ 1449 w 8029747"/>
                <a:gd name="connsiteY37" fmla="*/ 19443 h 148989"/>
                <a:gd name="connsiteX38" fmla="*/ 0 w 8029747"/>
                <a:gd name="connsiteY38"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07059 w 8029747"/>
                <a:gd name="connsiteY13" fmla="*/ 122549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61583 w 8029747"/>
                <a:gd name="connsiteY24" fmla="*/ 37707 h 148989"/>
                <a:gd name="connsiteX25" fmla="*/ 5248840 w 8029747"/>
                <a:gd name="connsiteY25" fmla="*/ 56561 h 148989"/>
                <a:gd name="connsiteX26" fmla="*/ 4711512 w 8029747"/>
                <a:gd name="connsiteY26" fmla="*/ 75415 h 148989"/>
                <a:gd name="connsiteX27" fmla="*/ 4035164 w 8029747"/>
                <a:gd name="connsiteY27" fmla="*/ 80276 h 148989"/>
                <a:gd name="connsiteX28" fmla="*/ 3457747 w 8029747"/>
                <a:gd name="connsiteY28" fmla="*/ 75415 h 148989"/>
                <a:gd name="connsiteX29" fmla="*/ 3309005 w 8029747"/>
                <a:gd name="connsiteY29" fmla="*/ 67068 h 148989"/>
                <a:gd name="connsiteX30" fmla="*/ 3042968 w 8029747"/>
                <a:gd name="connsiteY30" fmla="*/ 75415 h 148989"/>
                <a:gd name="connsiteX31" fmla="*/ 2562201 w 8029747"/>
                <a:gd name="connsiteY31" fmla="*/ 65988 h 148989"/>
                <a:gd name="connsiteX32" fmla="*/ 1928223 w 8029747"/>
                <a:gd name="connsiteY32" fmla="*/ 51994 h 148989"/>
                <a:gd name="connsiteX33" fmla="*/ 1417287 w 8029747"/>
                <a:gd name="connsiteY33" fmla="*/ 39991 h 148989"/>
                <a:gd name="connsiteX34" fmla="*/ 1230174 w 8029747"/>
                <a:gd name="connsiteY34" fmla="*/ 40874 h 148989"/>
                <a:gd name="connsiteX35" fmla="*/ 813676 w 8029747"/>
                <a:gd name="connsiteY35" fmla="*/ 42470 h 148989"/>
                <a:gd name="connsiteX36" fmla="*/ 637243 w 8029747"/>
                <a:gd name="connsiteY36" fmla="*/ 43256 h 148989"/>
                <a:gd name="connsiteX37" fmla="*/ 356329 w 8029747"/>
                <a:gd name="connsiteY37" fmla="*/ 26096 h 148989"/>
                <a:gd name="connsiteX38" fmla="*/ 1449 w 8029747"/>
                <a:gd name="connsiteY38" fmla="*/ 19443 h 148989"/>
                <a:gd name="connsiteX39" fmla="*/ 0 w 8029747"/>
                <a:gd name="connsiteY39"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61583 w 8029747"/>
                <a:gd name="connsiteY24" fmla="*/ 37707 h 148989"/>
                <a:gd name="connsiteX25" fmla="*/ 5248840 w 8029747"/>
                <a:gd name="connsiteY25" fmla="*/ 56561 h 148989"/>
                <a:gd name="connsiteX26" fmla="*/ 4711512 w 8029747"/>
                <a:gd name="connsiteY26" fmla="*/ 75415 h 148989"/>
                <a:gd name="connsiteX27" fmla="*/ 4035164 w 8029747"/>
                <a:gd name="connsiteY27" fmla="*/ 80276 h 148989"/>
                <a:gd name="connsiteX28" fmla="*/ 3457747 w 8029747"/>
                <a:gd name="connsiteY28" fmla="*/ 75415 h 148989"/>
                <a:gd name="connsiteX29" fmla="*/ 3309005 w 8029747"/>
                <a:gd name="connsiteY29" fmla="*/ 67068 h 148989"/>
                <a:gd name="connsiteX30" fmla="*/ 3042968 w 8029747"/>
                <a:gd name="connsiteY30" fmla="*/ 75415 h 148989"/>
                <a:gd name="connsiteX31" fmla="*/ 2562201 w 8029747"/>
                <a:gd name="connsiteY31" fmla="*/ 65988 h 148989"/>
                <a:gd name="connsiteX32" fmla="*/ 1928223 w 8029747"/>
                <a:gd name="connsiteY32" fmla="*/ 51994 h 148989"/>
                <a:gd name="connsiteX33" fmla="*/ 1417287 w 8029747"/>
                <a:gd name="connsiteY33" fmla="*/ 39991 h 148989"/>
                <a:gd name="connsiteX34" fmla="*/ 1230174 w 8029747"/>
                <a:gd name="connsiteY34" fmla="*/ 40874 h 148989"/>
                <a:gd name="connsiteX35" fmla="*/ 813676 w 8029747"/>
                <a:gd name="connsiteY35" fmla="*/ 42470 h 148989"/>
                <a:gd name="connsiteX36" fmla="*/ 637243 w 8029747"/>
                <a:gd name="connsiteY36" fmla="*/ 43256 h 148989"/>
                <a:gd name="connsiteX37" fmla="*/ 356329 w 8029747"/>
                <a:gd name="connsiteY37" fmla="*/ 26096 h 148989"/>
                <a:gd name="connsiteX38" fmla="*/ 1449 w 8029747"/>
                <a:gd name="connsiteY38" fmla="*/ 19443 h 148989"/>
                <a:gd name="connsiteX39" fmla="*/ 0 w 8029747"/>
                <a:gd name="connsiteY39"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61583 w 8029747"/>
                <a:gd name="connsiteY24" fmla="*/ 37707 h 148989"/>
                <a:gd name="connsiteX25" fmla="*/ 5456893 w 8029747"/>
                <a:gd name="connsiteY25" fmla="*/ 57543 h 148989"/>
                <a:gd name="connsiteX26" fmla="*/ 5248840 w 8029747"/>
                <a:gd name="connsiteY26" fmla="*/ 56561 h 148989"/>
                <a:gd name="connsiteX27" fmla="*/ 4711512 w 8029747"/>
                <a:gd name="connsiteY27" fmla="*/ 75415 h 148989"/>
                <a:gd name="connsiteX28" fmla="*/ 4035164 w 8029747"/>
                <a:gd name="connsiteY28" fmla="*/ 80276 h 148989"/>
                <a:gd name="connsiteX29" fmla="*/ 3457747 w 8029747"/>
                <a:gd name="connsiteY29" fmla="*/ 75415 h 148989"/>
                <a:gd name="connsiteX30" fmla="*/ 3309005 w 8029747"/>
                <a:gd name="connsiteY30" fmla="*/ 67068 h 148989"/>
                <a:gd name="connsiteX31" fmla="*/ 3042968 w 8029747"/>
                <a:gd name="connsiteY31" fmla="*/ 75415 h 148989"/>
                <a:gd name="connsiteX32" fmla="*/ 2562201 w 8029747"/>
                <a:gd name="connsiteY32" fmla="*/ 65988 h 148989"/>
                <a:gd name="connsiteX33" fmla="*/ 1928223 w 8029747"/>
                <a:gd name="connsiteY33" fmla="*/ 51994 h 148989"/>
                <a:gd name="connsiteX34" fmla="*/ 1417287 w 8029747"/>
                <a:gd name="connsiteY34" fmla="*/ 39991 h 148989"/>
                <a:gd name="connsiteX35" fmla="*/ 1230174 w 8029747"/>
                <a:gd name="connsiteY35" fmla="*/ 40874 h 148989"/>
                <a:gd name="connsiteX36" fmla="*/ 813676 w 8029747"/>
                <a:gd name="connsiteY36" fmla="*/ 42470 h 148989"/>
                <a:gd name="connsiteX37" fmla="*/ 637243 w 8029747"/>
                <a:gd name="connsiteY37" fmla="*/ 43256 h 148989"/>
                <a:gd name="connsiteX38" fmla="*/ 356329 w 8029747"/>
                <a:gd name="connsiteY38" fmla="*/ 26096 h 148989"/>
                <a:gd name="connsiteX39" fmla="*/ 1449 w 8029747"/>
                <a:gd name="connsiteY39" fmla="*/ 19443 h 148989"/>
                <a:gd name="connsiteX40" fmla="*/ 0 w 8029747"/>
                <a:gd name="connsiteY40"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61583 w 8029747"/>
                <a:gd name="connsiteY24" fmla="*/ 37707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44535 w 8029747"/>
                <a:gd name="connsiteY22" fmla="*/ 51701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44535 w 8029747"/>
                <a:gd name="connsiteY22" fmla="*/ 51701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72337 w 8029747"/>
                <a:gd name="connsiteY21" fmla="*/ 47232 h 148989"/>
                <a:gd name="connsiteX22" fmla="*/ 6344535 w 8029747"/>
                <a:gd name="connsiteY22" fmla="*/ 51701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72337 w 8029747"/>
                <a:gd name="connsiteY21" fmla="*/ 47232 h 148989"/>
                <a:gd name="connsiteX22" fmla="*/ 6344535 w 8029747"/>
                <a:gd name="connsiteY22" fmla="*/ 51701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733243 w 8029747"/>
                <a:gd name="connsiteY21" fmla="*/ 52781 h 148989"/>
                <a:gd name="connsiteX22" fmla="*/ 6472337 w 8029747"/>
                <a:gd name="connsiteY22" fmla="*/ 47232 h 148989"/>
                <a:gd name="connsiteX23" fmla="*/ 6344535 w 8029747"/>
                <a:gd name="connsiteY23" fmla="*/ 51701 h 148989"/>
                <a:gd name="connsiteX24" fmla="*/ 6183100 w 8029747"/>
                <a:gd name="connsiteY24" fmla="*/ 49221 h 148989"/>
                <a:gd name="connsiteX25" fmla="*/ 5880633 w 8029747"/>
                <a:gd name="connsiteY25" fmla="*/ 47232 h 148989"/>
                <a:gd name="connsiteX26" fmla="*/ 5575955 w 8029747"/>
                <a:gd name="connsiteY26" fmla="*/ 57543 h 148989"/>
                <a:gd name="connsiteX27" fmla="*/ 5456893 w 8029747"/>
                <a:gd name="connsiteY27" fmla="*/ 57543 h 148989"/>
                <a:gd name="connsiteX28" fmla="*/ 5248840 w 8029747"/>
                <a:gd name="connsiteY28" fmla="*/ 56561 h 148989"/>
                <a:gd name="connsiteX29" fmla="*/ 4711512 w 8029747"/>
                <a:gd name="connsiteY29" fmla="*/ 75415 h 148989"/>
                <a:gd name="connsiteX30" fmla="*/ 4035164 w 8029747"/>
                <a:gd name="connsiteY30" fmla="*/ 80276 h 148989"/>
                <a:gd name="connsiteX31" fmla="*/ 3457747 w 8029747"/>
                <a:gd name="connsiteY31" fmla="*/ 75415 h 148989"/>
                <a:gd name="connsiteX32" fmla="*/ 3309005 w 8029747"/>
                <a:gd name="connsiteY32" fmla="*/ 67068 h 148989"/>
                <a:gd name="connsiteX33" fmla="*/ 3042968 w 8029747"/>
                <a:gd name="connsiteY33" fmla="*/ 75415 h 148989"/>
                <a:gd name="connsiteX34" fmla="*/ 2562201 w 8029747"/>
                <a:gd name="connsiteY34" fmla="*/ 65988 h 148989"/>
                <a:gd name="connsiteX35" fmla="*/ 1928223 w 8029747"/>
                <a:gd name="connsiteY35" fmla="*/ 51994 h 148989"/>
                <a:gd name="connsiteX36" fmla="*/ 1417287 w 8029747"/>
                <a:gd name="connsiteY36" fmla="*/ 39991 h 148989"/>
                <a:gd name="connsiteX37" fmla="*/ 1230174 w 8029747"/>
                <a:gd name="connsiteY37" fmla="*/ 40874 h 148989"/>
                <a:gd name="connsiteX38" fmla="*/ 813676 w 8029747"/>
                <a:gd name="connsiteY38" fmla="*/ 42470 h 148989"/>
                <a:gd name="connsiteX39" fmla="*/ 637243 w 8029747"/>
                <a:gd name="connsiteY39" fmla="*/ 43256 h 148989"/>
                <a:gd name="connsiteX40" fmla="*/ 356329 w 8029747"/>
                <a:gd name="connsiteY40" fmla="*/ 26096 h 148989"/>
                <a:gd name="connsiteX41" fmla="*/ 1449 w 8029747"/>
                <a:gd name="connsiteY41" fmla="*/ 19443 h 148989"/>
                <a:gd name="connsiteX42" fmla="*/ 0 w 8029747"/>
                <a:gd name="connsiteY42"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37748 w 8029747"/>
                <a:gd name="connsiteY16" fmla="*/ 84743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733243 w 8029747"/>
                <a:gd name="connsiteY21" fmla="*/ 52781 h 148989"/>
                <a:gd name="connsiteX22" fmla="*/ 6472337 w 8029747"/>
                <a:gd name="connsiteY22" fmla="*/ 47232 h 148989"/>
                <a:gd name="connsiteX23" fmla="*/ 6344535 w 8029747"/>
                <a:gd name="connsiteY23" fmla="*/ 51701 h 148989"/>
                <a:gd name="connsiteX24" fmla="*/ 6183100 w 8029747"/>
                <a:gd name="connsiteY24" fmla="*/ 49221 h 148989"/>
                <a:gd name="connsiteX25" fmla="*/ 5880633 w 8029747"/>
                <a:gd name="connsiteY25" fmla="*/ 47232 h 148989"/>
                <a:gd name="connsiteX26" fmla="*/ 5575955 w 8029747"/>
                <a:gd name="connsiteY26" fmla="*/ 57543 h 148989"/>
                <a:gd name="connsiteX27" fmla="*/ 5456893 w 8029747"/>
                <a:gd name="connsiteY27" fmla="*/ 57543 h 148989"/>
                <a:gd name="connsiteX28" fmla="*/ 5248840 w 8029747"/>
                <a:gd name="connsiteY28" fmla="*/ 56561 h 148989"/>
                <a:gd name="connsiteX29" fmla="*/ 4711512 w 8029747"/>
                <a:gd name="connsiteY29" fmla="*/ 75415 h 148989"/>
                <a:gd name="connsiteX30" fmla="*/ 4035164 w 8029747"/>
                <a:gd name="connsiteY30" fmla="*/ 80276 h 148989"/>
                <a:gd name="connsiteX31" fmla="*/ 3457747 w 8029747"/>
                <a:gd name="connsiteY31" fmla="*/ 75415 h 148989"/>
                <a:gd name="connsiteX32" fmla="*/ 3309005 w 8029747"/>
                <a:gd name="connsiteY32" fmla="*/ 67068 h 148989"/>
                <a:gd name="connsiteX33" fmla="*/ 3042968 w 8029747"/>
                <a:gd name="connsiteY33" fmla="*/ 75415 h 148989"/>
                <a:gd name="connsiteX34" fmla="*/ 2562201 w 8029747"/>
                <a:gd name="connsiteY34" fmla="*/ 65988 h 148989"/>
                <a:gd name="connsiteX35" fmla="*/ 1928223 w 8029747"/>
                <a:gd name="connsiteY35" fmla="*/ 51994 h 148989"/>
                <a:gd name="connsiteX36" fmla="*/ 1417287 w 8029747"/>
                <a:gd name="connsiteY36" fmla="*/ 39991 h 148989"/>
                <a:gd name="connsiteX37" fmla="*/ 1230174 w 8029747"/>
                <a:gd name="connsiteY37" fmla="*/ 40874 h 148989"/>
                <a:gd name="connsiteX38" fmla="*/ 813676 w 8029747"/>
                <a:gd name="connsiteY38" fmla="*/ 42470 h 148989"/>
                <a:gd name="connsiteX39" fmla="*/ 637243 w 8029747"/>
                <a:gd name="connsiteY39" fmla="*/ 43256 h 148989"/>
                <a:gd name="connsiteX40" fmla="*/ 356329 w 8029747"/>
                <a:gd name="connsiteY40" fmla="*/ 26096 h 148989"/>
                <a:gd name="connsiteX41" fmla="*/ 1449 w 8029747"/>
                <a:gd name="connsiteY41" fmla="*/ 19443 h 148989"/>
                <a:gd name="connsiteX42" fmla="*/ 0 w 8029747"/>
                <a:gd name="connsiteY42"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87348 w 8029747"/>
                <a:gd name="connsiteY15" fmla="*/ 91985 h 148989"/>
                <a:gd name="connsiteX16" fmla="*/ 7037748 w 8029747"/>
                <a:gd name="connsiteY16" fmla="*/ 84743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733243 w 8029747"/>
                <a:gd name="connsiteY21" fmla="*/ 52781 h 148989"/>
                <a:gd name="connsiteX22" fmla="*/ 6472337 w 8029747"/>
                <a:gd name="connsiteY22" fmla="*/ 47232 h 148989"/>
                <a:gd name="connsiteX23" fmla="*/ 6344535 w 8029747"/>
                <a:gd name="connsiteY23" fmla="*/ 51701 h 148989"/>
                <a:gd name="connsiteX24" fmla="*/ 6183100 w 8029747"/>
                <a:gd name="connsiteY24" fmla="*/ 49221 h 148989"/>
                <a:gd name="connsiteX25" fmla="*/ 5880633 w 8029747"/>
                <a:gd name="connsiteY25" fmla="*/ 47232 h 148989"/>
                <a:gd name="connsiteX26" fmla="*/ 5575955 w 8029747"/>
                <a:gd name="connsiteY26" fmla="*/ 57543 h 148989"/>
                <a:gd name="connsiteX27" fmla="*/ 5456893 w 8029747"/>
                <a:gd name="connsiteY27" fmla="*/ 57543 h 148989"/>
                <a:gd name="connsiteX28" fmla="*/ 5248840 w 8029747"/>
                <a:gd name="connsiteY28" fmla="*/ 56561 h 148989"/>
                <a:gd name="connsiteX29" fmla="*/ 4711512 w 8029747"/>
                <a:gd name="connsiteY29" fmla="*/ 75415 h 148989"/>
                <a:gd name="connsiteX30" fmla="*/ 4035164 w 8029747"/>
                <a:gd name="connsiteY30" fmla="*/ 80276 h 148989"/>
                <a:gd name="connsiteX31" fmla="*/ 3457747 w 8029747"/>
                <a:gd name="connsiteY31" fmla="*/ 75415 h 148989"/>
                <a:gd name="connsiteX32" fmla="*/ 3309005 w 8029747"/>
                <a:gd name="connsiteY32" fmla="*/ 67068 h 148989"/>
                <a:gd name="connsiteX33" fmla="*/ 3042968 w 8029747"/>
                <a:gd name="connsiteY33" fmla="*/ 75415 h 148989"/>
                <a:gd name="connsiteX34" fmla="*/ 2562201 w 8029747"/>
                <a:gd name="connsiteY34" fmla="*/ 65988 h 148989"/>
                <a:gd name="connsiteX35" fmla="*/ 1928223 w 8029747"/>
                <a:gd name="connsiteY35" fmla="*/ 51994 h 148989"/>
                <a:gd name="connsiteX36" fmla="*/ 1417287 w 8029747"/>
                <a:gd name="connsiteY36" fmla="*/ 39991 h 148989"/>
                <a:gd name="connsiteX37" fmla="*/ 1230174 w 8029747"/>
                <a:gd name="connsiteY37" fmla="*/ 40874 h 148989"/>
                <a:gd name="connsiteX38" fmla="*/ 813676 w 8029747"/>
                <a:gd name="connsiteY38" fmla="*/ 42470 h 148989"/>
                <a:gd name="connsiteX39" fmla="*/ 637243 w 8029747"/>
                <a:gd name="connsiteY39" fmla="*/ 43256 h 148989"/>
                <a:gd name="connsiteX40" fmla="*/ 356329 w 8029747"/>
                <a:gd name="connsiteY40" fmla="*/ 26096 h 148989"/>
                <a:gd name="connsiteX41" fmla="*/ 1449 w 8029747"/>
                <a:gd name="connsiteY41" fmla="*/ 19443 h 148989"/>
                <a:gd name="connsiteX42" fmla="*/ 0 w 8029747"/>
                <a:gd name="connsiteY42" fmla="*/ 37707 h 148989"/>
                <a:gd name="connsiteX0" fmla="*/ 0 w 8029747"/>
                <a:gd name="connsiteY0" fmla="*/ 25801 h 137083"/>
                <a:gd name="connsiteX1" fmla="*/ 441170 w 8029747"/>
                <a:gd name="connsiteY1" fmla="*/ 54082 h 137083"/>
                <a:gd name="connsiteX2" fmla="*/ 789962 w 8029747"/>
                <a:gd name="connsiteY2" fmla="*/ 72935 h 137083"/>
                <a:gd name="connsiteX3" fmla="*/ 1072766 w 8029747"/>
                <a:gd name="connsiteY3" fmla="*/ 72935 h 137083"/>
                <a:gd name="connsiteX4" fmla="*/ 1424037 w 8029747"/>
                <a:gd name="connsiteY4" fmla="*/ 72837 h 137083"/>
                <a:gd name="connsiteX5" fmla="*/ 1958886 w 8029747"/>
                <a:gd name="connsiteY5" fmla="*/ 82362 h 137083"/>
                <a:gd name="connsiteX6" fmla="*/ 2515067 w 8029747"/>
                <a:gd name="connsiteY6" fmla="*/ 91789 h 137083"/>
                <a:gd name="connsiteX7" fmla="*/ 3146663 w 8029747"/>
                <a:gd name="connsiteY7" fmla="*/ 110643 h 137083"/>
                <a:gd name="connsiteX8" fmla="*/ 3608576 w 8029747"/>
                <a:gd name="connsiteY8" fmla="*/ 129496 h 137083"/>
                <a:gd name="connsiteX9" fmla="*/ 4325013 w 8029747"/>
                <a:gd name="connsiteY9" fmla="*/ 129496 h 137083"/>
                <a:gd name="connsiteX10" fmla="*/ 4697274 w 8029747"/>
                <a:gd name="connsiteY10" fmla="*/ 136125 h 137083"/>
                <a:gd name="connsiteX11" fmla="*/ 5104861 w 8029747"/>
                <a:gd name="connsiteY11" fmla="*/ 105781 h 137083"/>
                <a:gd name="connsiteX12" fmla="*/ 5297349 w 8029747"/>
                <a:gd name="connsiteY12" fmla="*/ 86118 h 137083"/>
                <a:gd name="connsiteX13" fmla="*/ 5616584 w 8029747"/>
                <a:gd name="connsiteY13" fmla="*/ 98737 h 137083"/>
                <a:gd name="connsiteX14" fmla="*/ 6096958 w 8029747"/>
                <a:gd name="connsiteY14" fmla="*/ 98540 h 137083"/>
                <a:gd name="connsiteX15" fmla="*/ 6587348 w 8029747"/>
                <a:gd name="connsiteY15" fmla="*/ 80079 h 137083"/>
                <a:gd name="connsiteX16" fmla="*/ 7037748 w 8029747"/>
                <a:gd name="connsiteY16" fmla="*/ 72837 h 137083"/>
                <a:gd name="connsiteX17" fmla="*/ 7539554 w 8029747"/>
                <a:gd name="connsiteY17" fmla="*/ 54082 h 137083"/>
                <a:gd name="connsiteX18" fmla="*/ 8029747 w 8029747"/>
                <a:gd name="connsiteY18" fmla="*/ 6948 h 137083"/>
                <a:gd name="connsiteX19" fmla="*/ 7575076 w 8029747"/>
                <a:gd name="connsiteY19" fmla="*/ 0 h 137083"/>
                <a:gd name="connsiteX20" fmla="*/ 6983372 w 8029747"/>
                <a:gd name="connsiteY20" fmla="*/ 35228 h 137083"/>
                <a:gd name="connsiteX21" fmla="*/ 6733243 w 8029747"/>
                <a:gd name="connsiteY21" fmla="*/ 40875 h 137083"/>
                <a:gd name="connsiteX22" fmla="*/ 6472337 w 8029747"/>
                <a:gd name="connsiteY22" fmla="*/ 35326 h 137083"/>
                <a:gd name="connsiteX23" fmla="*/ 6344535 w 8029747"/>
                <a:gd name="connsiteY23" fmla="*/ 39795 h 137083"/>
                <a:gd name="connsiteX24" fmla="*/ 6183100 w 8029747"/>
                <a:gd name="connsiteY24" fmla="*/ 37315 h 137083"/>
                <a:gd name="connsiteX25" fmla="*/ 5880633 w 8029747"/>
                <a:gd name="connsiteY25" fmla="*/ 35326 h 137083"/>
                <a:gd name="connsiteX26" fmla="*/ 5575955 w 8029747"/>
                <a:gd name="connsiteY26" fmla="*/ 45637 h 137083"/>
                <a:gd name="connsiteX27" fmla="*/ 5456893 w 8029747"/>
                <a:gd name="connsiteY27" fmla="*/ 45637 h 137083"/>
                <a:gd name="connsiteX28" fmla="*/ 5248840 w 8029747"/>
                <a:gd name="connsiteY28" fmla="*/ 44655 h 137083"/>
                <a:gd name="connsiteX29" fmla="*/ 4711512 w 8029747"/>
                <a:gd name="connsiteY29" fmla="*/ 63509 h 137083"/>
                <a:gd name="connsiteX30" fmla="*/ 4035164 w 8029747"/>
                <a:gd name="connsiteY30" fmla="*/ 68370 h 137083"/>
                <a:gd name="connsiteX31" fmla="*/ 3457747 w 8029747"/>
                <a:gd name="connsiteY31" fmla="*/ 63509 h 137083"/>
                <a:gd name="connsiteX32" fmla="*/ 3309005 w 8029747"/>
                <a:gd name="connsiteY32" fmla="*/ 55162 h 137083"/>
                <a:gd name="connsiteX33" fmla="*/ 3042968 w 8029747"/>
                <a:gd name="connsiteY33" fmla="*/ 63509 h 137083"/>
                <a:gd name="connsiteX34" fmla="*/ 2562201 w 8029747"/>
                <a:gd name="connsiteY34" fmla="*/ 54082 h 137083"/>
                <a:gd name="connsiteX35" fmla="*/ 1928223 w 8029747"/>
                <a:gd name="connsiteY35" fmla="*/ 40088 h 137083"/>
                <a:gd name="connsiteX36" fmla="*/ 1417287 w 8029747"/>
                <a:gd name="connsiteY36" fmla="*/ 28085 h 137083"/>
                <a:gd name="connsiteX37" fmla="*/ 1230174 w 8029747"/>
                <a:gd name="connsiteY37" fmla="*/ 28968 h 137083"/>
                <a:gd name="connsiteX38" fmla="*/ 813676 w 8029747"/>
                <a:gd name="connsiteY38" fmla="*/ 30564 h 137083"/>
                <a:gd name="connsiteX39" fmla="*/ 637243 w 8029747"/>
                <a:gd name="connsiteY39" fmla="*/ 31350 h 137083"/>
                <a:gd name="connsiteX40" fmla="*/ 356329 w 8029747"/>
                <a:gd name="connsiteY40" fmla="*/ 14190 h 137083"/>
                <a:gd name="connsiteX41" fmla="*/ 1449 w 8029747"/>
                <a:gd name="connsiteY41" fmla="*/ 7537 h 137083"/>
                <a:gd name="connsiteX42" fmla="*/ 0 w 8029747"/>
                <a:gd name="connsiteY42" fmla="*/ 25801 h 137083"/>
                <a:gd name="connsiteX0" fmla="*/ 0 w 7974979"/>
                <a:gd name="connsiteY0" fmla="*/ 25801 h 137083"/>
                <a:gd name="connsiteX1" fmla="*/ 441170 w 7974979"/>
                <a:gd name="connsiteY1" fmla="*/ 54082 h 137083"/>
                <a:gd name="connsiteX2" fmla="*/ 789962 w 7974979"/>
                <a:gd name="connsiteY2" fmla="*/ 72935 h 137083"/>
                <a:gd name="connsiteX3" fmla="*/ 1072766 w 7974979"/>
                <a:gd name="connsiteY3" fmla="*/ 72935 h 137083"/>
                <a:gd name="connsiteX4" fmla="*/ 1424037 w 7974979"/>
                <a:gd name="connsiteY4" fmla="*/ 72837 h 137083"/>
                <a:gd name="connsiteX5" fmla="*/ 1958886 w 7974979"/>
                <a:gd name="connsiteY5" fmla="*/ 82362 h 137083"/>
                <a:gd name="connsiteX6" fmla="*/ 2515067 w 7974979"/>
                <a:gd name="connsiteY6" fmla="*/ 91789 h 137083"/>
                <a:gd name="connsiteX7" fmla="*/ 3146663 w 7974979"/>
                <a:gd name="connsiteY7" fmla="*/ 110643 h 137083"/>
                <a:gd name="connsiteX8" fmla="*/ 3608576 w 7974979"/>
                <a:gd name="connsiteY8" fmla="*/ 129496 h 137083"/>
                <a:gd name="connsiteX9" fmla="*/ 4325013 w 7974979"/>
                <a:gd name="connsiteY9" fmla="*/ 129496 h 137083"/>
                <a:gd name="connsiteX10" fmla="*/ 4697274 w 7974979"/>
                <a:gd name="connsiteY10" fmla="*/ 136125 h 137083"/>
                <a:gd name="connsiteX11" fmla="*/ 5104861 w 7974979"/>
                <a:gd name="connsiteY11" fmla="*/ 105781 h 137083"/>
                <a:gd name="connsiteX12" fmla="*/ 5297349 w 7974979"/>
                <a:gd name="connsiteY12" fmla="*/ 86118 h 137083"/>
                <a:gd name="connsiteX13" fmla="*/ 5616584 w 7974979"/>
                <a:gd name="connsiteY13" fmla="*/ 98737 h 137083"/>
                <a:gd name="connsiteX14" fmla="*/ 6096958 w 7974979"/>
                <a:gd name="connsiteY14" fmla="*/ 98540 h 137083"/>
                <a:gd name="connsiteX15" fmla="*/ 6587348 w 7974979"/>
                <a:gd name="connsiteY15" fmla="*/ 80079 h 137083"/>
                <a:gd name="connsiteX16" fmla="*/ 7037748 w 7974979"/>
                <a:gd name="connsiteY16" fmla="*/ 72837 h 137083"/>
                <a:gd name="connsiteX17" fmla="*/ 7539554 w 7974979"/>
                <a:gd name="connsiteY17" fmla="*/ 54082 h 137083"/>
                <a:gd name="connsiteX18" fmla="*/ 7974979 w 7974979"/>
                <a:gd name="connsiteY18" fmla="*/ 6948 h 137083"/>
                <a:gd name="connsiteX19" fmla="*/ 7575076 w 7974979"/>
                <a:gd name="connsiteY19" fmla="*/ 0 h 137083"/>
                <a:gd name="connsiteX20" fmla="*/ 6983372 w 7974979"/>
                <a:gd name="connsiteY20" fmla="*/ 35228 h 137083"/>
                <a:gd name="connsiteX21" fmla="*/ 6733243 w 7974979"/>
                <a:gd name="connsiteY21" fmla="*/ 40875 h 137083"/>
                <a:gd name="connsiteX22" fmla="*/ 6472337 w 7974979"/>
                <a:gd name="connsiteY22" fmla="*/ 35326 h 137083"/>
                <a:gd name="connsiteX23" fmla="*/ 6344535 w 7974979"/>
                <a:gd name="connsiteY23" fmla="*/ 39795 h 137083"/>
                <a:gd name="connsiteX24" fmla="*/ 6183100 w 7974979"/>
                <a:gd name="connsiteY24" fmla="*/ 37315 h 137083"/>
                <a:gd name="connsiteX25" fmla="*/ 5880633 w 7974979"/>
                <a:gd name="connsiteY25" fmla="*/ 35326 h 137083"/>
                <a:gd name="connsiteX26" fmla="*/ 5575955 w 7974979"/>
                <a:gd name="connsiteY26" fmla="*/ 45637 h 137083"/>
                <a:gd name="connsiteX27" fmla="*/ 5456893 w 7974979"/>
                <a:gd name="connsiteY27" fmla="*/ 45637 h 137083"/>
                <a:gd name="connsiteX28" fmla="*/ 5248840 w 7974979"/>
                <a:gd name="connsiteY28" fmla="*/ 44655 h 137083"/>
                <a:gd name="connsiteX29" fmla="*/ 4711512 w 7974979"/>
                <a:gd name="connsiteY29" fmla="*/ 63509 h 137083"/>
                <a:gd name="connsiteX30" fmla="*/ 4035164 w 7974979"/>
                <a:gd name="connsiteY30" fmla="*/ 68370 h 137083"/>
                <a:gd name="connsiteX31" fmla="*/ 3457747 w 7974979"/>
                <a:gd name="connsiteY31" fmla="*/ 63509 h 137083"/>
                <a:gd name="connsiteX32" fmla="*/ 3309005 w 7974979"/>
                <a:gd name="connsiteY32" fmla="*/ 55162 h 137083"/>
                <a:gd name="connsiteX33" fmla="*/ 3042968 w 7974979"/>
                <a:gd name="connsiteY33" fmla="*/ 63509 h 137083"/>
                <a:gd name="connsiteX34" fmla="*/ 2562201 w 7974979"/>
                <a:gd name="connsiteY34" fmla="*/ 54082 h 137083"/>
                <a:gd name="connsiteX35" fmla="*/ 1928223 w 7974979"/>
                <a:gd name="connsiteY35" fmla="*/ 40088 h 137083"/>
                <a:gd name="connsiteX36" fmla="*/ 1417287 w 7974979"/>
                <a:gd name="connsiteY36" fmla="*/ 28085 h 137083"/>
                <a:gd name="connsiteX37" fmla="*/ 1230174 w 7974979"/>
                <a:gd name="connsiteY37" fmla="*/ 28968 h 137083"/>
                <a:gd name="connsiteX38" fmla="*/ 813676 w 7974979"/>
                <a:gd name="connsiteY38" fmla="*/ 30564 h 137083"/>
                <a:gd name="connsiteX39" fmla="*/ 637243 w 7974979"/>
                <a:gd name="connsiteY39" fmla="*/ 31350 h 137083"/>
                <a:gd name="connsiteX40" fmla="*/ 356329 w 7974979"/>
                <a:gd name="connsiteY40" fmla="*/ 14190 h 137083"/>
                <a:gd name="connsiteX41" fmla="*/ 1449 w 7974979"/>
                <a:gd name="connsiteY41" fmla="*/ 7537 h 137083"/>
                <a:gd name="connsiteX42" fmla="*/ 0 w 7974979"/>
                <a:gd name="connsiteY42" fmla="*/ 25801 h 137083"/>
                <a:gd name="connsiteX0" fmla="*/ 0 w 7974979"/>
                <a:gd name="connsiteY0" fmla="*/ 37314 h 148596"/>
                <a:gd name="connsiteX1" fmla="*/ 441170 w 7974979"/>
                <a:gd name="connsiteY1" fmla="*/ 65595 h 148596"/>
                <a:gd name="connsiteX2" fmla="*/ 789962 w 7974979"/>
                <a:gd name="connsiteY2" fmla="*/ 84448 h 148596"/>
                <a:gd name="connsiteX3" fmla="*/ 1072766 w 7974979"/>
                <a:gd name="connsiteY3" fmla="*/ 84448 h 148596"/>
                <a:gd name="connsiteX4" fmla="*/ 1424037 w 7974979"/>
                <a:gd name="connsiteY4" fmla="*/ 84350 h 148596"/>
                <a:gd name="connsiteX5" fmla="*/ 1958886 w 7974979"/>
                <a:gd name="connsiteY5" fmla="*/ 93875 h 148596"/>
                <a:gd name="connsiteX6" fmla="*/ 2515067 w 7974979"/>
                <a:gd name="connsiteY6" fmla="*/ 103302 h 148596"/>
                <a:gd name="connsiteX7" fmla="*/ 3146663 w 7974979"/>
                <a:gd name="connsiteY7" fmla="*/ 122156 h 148596"/>
                <a:gd name="connsiteX8" fmla="*/ 3608576 w 7974979"/>
                <a:gd name="connsiteY8" fmla="*/ 141009 h 148596"/>
                <a:gd name="connsiteX9" fmla="*/ 4325013 w 7974979"/>
                <a:gd name="connsiteY9" fmla="*/ 141009 h 148596"/>
                <a:gd name="connsiteX10" fmla="*/ 4697274 w 7974979"/>
                <a:gd name="connsiteY10" fmla="*/ 147638 h 148596"/>
                <a:gd name="connsiteX11" fmla="*/ 5104861 w 7974979"/>
                <a:gd name="connsiteY11" fmla="*/ 117294 h 148596"/>
                <a:gd name="connsiteX12" fmla="*/ 5297349 w 7974979"/>
                <a:gd name="connsiteY12" fmla="*/ 97631 h 148596"/>
                <a:gd name="connsiteX13" fmla="*/ 5616584 w 7974979"/>
                <a:gd name="connsiteY13" fmla="*/ 110250 h 148596"/>
                <a:gd name="connsiteX14" fmla="*/ 6096958 w 7974979"/>
                <a:gd name="connsiteY14" fmla="*/ 110053 h 148596"/>
                <a:gd name="connsiteX15" fmla="*/ 6587348 w 7974979"/>
                <a:gd name="connsiteY15" fmla="*/ 91592 h 148596"/>
                <a:gd name="connsiteX16" fmla="*/ 7037748 w 7974979"/>
                <a:gd name="connsiteY16" fmla="*/ 84350 h 148596"/>
                <a:gd name="connsiteX17" fmla="*/ 7539554 w 7974979"/>
                <a:gd name="connsiteY17" fmla="*/ 65595 h 148596"/>
                <a:gd name="connsiteX18" fmla="*/ 7974979 w 7974979"/>
                <a:gd name="connsiteY18" fmla="*/ 18461 h 148596"/>
                <a:gd name="connsiteX19" fmla="*/ 7838143 w 7974979"/>
                <a:gd name="connsiteY19" fmla="*/ 0 h 148596"/>
                <a:gd name="connsiteX20" fmla="*/ 7575076 w 7974979"/>
                <a:gd name="connsiteY20" fmla="*/ 11513 h 148596"/>
                <a:gd name="connsiteX21" fmla="*/ 6983372 w 7974979"/>
                <a:gd name="connsiteY21" fmla="*/ 46741 h 148596"/>
                <a:gd name="connsiteX22" fmla="*/ 6733243 w 7974979"/>
                <a:gd name="connsiteY22" fmla="*/ 52388 h 148596"/>
                <a:gd name="connsiteX23" fmla="*/ 6472337 w 7974979"/>
                <a:gd name="connsiteY23" fmla="*/ 46839 h 148596"/>
                <a:gd name="connsiteX24" fmla="*/ 6344535 w 7974979"/>
                <a:gd name="connsiteY24" fmla="*/ 51308 h 148596"/>
                <a:gd name="connsiteX25" fmla="*/ 6183100 w 7974979"/>
                <a:gd name="connsiteY25" fmla="*/ 48828 h 148596"/>
                <a:gd name="connsiteX26" fmla="*/ 5880633 w 7974979"/>
                <a:gd name="connsiteY26" fmla="*/ 46839 h 148596"/>
                <a:gd name="connsiteX27" fmla="*/ 5575955 w 7974979"/>
                <a:gd name="connsiteY27" fmla="*/ 57150 h 148596"/>
                <a:gd name="connsiteX28" fmla="*/ 5456893 w 7974979"/>
                <a:gd name="connsiteY28" fmla="*/ 57150 h 148596"/>
                <a:gd name="connsiteX29" fmla="*/ 5248840 w 7974979"/>
                <a:gd name="connsiteY29" fmla="*/ 56168 h 148596"/>
                <a:gd name="connsiteX30" fmla="*/ 4711512 w 7974979"/>
                <a:gd name="connsiteY30" fmla="*/ 75022 h 148596"/>
                <a:gd name="connsiteX31" fmla="*/ 4035164 w 7974979"/>
                <a:gd name="connsiteY31" fmla="*/ 79883 h 148596"/>
                <a:gd name="connsiteX32" fmla="*/ 3457747 w 7974979"/>
                <a:gd name="connsiteY32" fmla="*/ 75022 h 148596"/>
                <a:gd name="connsiteX33" fmla="*/ 3309005 w 7974979"/>
                <a:gd name="connsiteY33" fmla="*/ 66675 h 148596"/>
                <a:gd name="connsiteX34" fmla="*/ 3042968 w 7974979"/>
                <a:gd name="connsiteY34" fmla="*/ 75022 h 148596"/>
                <a:gd name="connsiteX35" fmla="*/ 2562201 w 7974979"/>
                <a:gd name="connsiteY35" fmla="*/ 65595 h 148596"/>
                <a:gd name="connsiteX36" fmla="*/ 1928223 w 7974979"/>
                <a:gd name="connsiteY36" fmla="*/ 51601 h 148596"/>
                <a:gd name="connsiteX37" fmla="*/ 1417287 w 7974979"/>
                <a:gd name="connsiteY37" fmla="*/ 39598 h 148596"/>
                <a:gd name="connsiteX38" fmla="*/ 1230174 w 7974979"/>
                <a:gd name="connsiteY38" fmla="*/ 40481 h 148596"/>
                <a:gd name="connsiteX39" fmla="*/ 813676 w 7974979"/>
                <a:gd name="connsiteY39" fmla="*/ 42077 h 148596"/>
                <a:gd name="connsiteX40" fmla="*/ 637243 w 7974979"/>
                <a:gd name="connsiteY40" fmla="*/ 42863 h 148596"/>
                <a:gd name="connsiteX41" fmla="*/ 356329 w 7974979"/>
                <a:gd name="connsiteY41" fmla="*/ 25703 h 148596"/>
                <a:gd name="connsiteX42" fmla="*/ 1449 w 7974979"/>
                <a:gd name="connsiteY42" fmla="*/ 19050 h 148596"/>
                <a:gd name="connsiteX43" fmla="*/ 0 w 7974979"/>
                <a:gd name="connsiteY43" fmla="*/ 37314 h 148596"/>
                <a:gd name="connsiteX0" fmla="*/ 0 w 8005148"/>
                <a:gd name="connsiteY0" fmla="*/ 37352 h 148634"/>
                <a:gd name="connsiteX1" fmla="*/ 441170 w 8005148"/>
                <a:gd name="connsiteY1" fmla="*/ 65633 h 148634"/>
                <a:gd name="connsiteX2" fmla="*/ 789962 w 8005148"/>
                <a:gd name="connsiteY2" fmla="*/ 84486 h 148634"/>
                <a:gd name="connsiteX3" fmla="*/ 1072766 w 8005148"/>
                <a:gd name="connsiteY3" fmla="*/ 84486 h 148634"/>
                <a:gd name="connsiteX4" fmla="*/ 1424037 w 8005148"/>
                <a:gd name="connsiteY4" fmla="*/ 84388 h 148634"/>
                <a:gd name="connsiteX5" fmla="*/ 1958886 w 8005148"/>
                <a:gd name="connsiteY5" fmla="*/ 93913 h 148634"/>
                <a:gd name="connsiteX6" fmla="*/ 2515067 w 8005148"/>
                <a:gd name="connsiteY6" fmla="*/ 103340 h 148634"/>
                <a:gd name="connsiteX7" fmla="*/ 3146663 w 8005148"/>
                <a:gd name="connsiteY7" fmla="*/ 122194 h 148634"/>
                <a:gd name="connsiteX8" fmla="*/ 3608576 w 8005148"/>
                <a:gd name="connsiteY8" fmla="*/ 141047 h 148634"/>
                <a:gd name="connsiteX9" fmla="*/ 4325013 w 8005148"/>
                <a:gd name="connsiteY9" fmla="*/ 141047 h 148634"/>
                <a:gd name="connsiteX10" fmla="*/ 4697274 w 8005148"/>
                <a:gd name="connsiteY10" fmla="*/ 147676 h 148634"/>
                <a:gd name="connsiteX11" fmla="*/ 5104861 w 8005148"/>
                <a:gd name="connsiteY11" fmla="*/ 117332 h 148634"/>
                <a:gd name="connsiteX12" fmla="*/ 5297349 w 8005148"/>
                <a:gd name="connsiteY12" fmla="*/ 97669 h 148634"/>
                <a:gd name="connsiteX13" fmla="*/ 5616584 w 8005148"/>
                <a:gd name="connsiteY13" fmla="*/ 110288 h 148634"/>
                <a:gd name="connsiteX14" fmla="*/ 6096958 w 8005148"/>
                <a:gd name="connsiteY14" fmla="*/ 110091 h 148634"/>
                <a:gd name="connsiteX15" fmla="*/ 6587348 w 8005148"/>
                <a:gd name="connsiteY15" fmla="*/ 91630 h 148634"/>
                <a:gd name="connsiteX16" fmla="*/ 7037748 w 8005148"/>
                <a:gd name="connsiteY16" fmla="*/ 84388 h 148634"/>
                <a:gd name="connsiteX17" fmla="*/ 7539554 w 8005148"/>
                <a:gd name="connsiteY17" fmla="*/ 65633 h 148634"/>
                <a:gd name="connsiteX18" fmla="*/ 7974979 w 8005148"/>
                <a:gd name="connsiteY18" fmla="*/ 18499 h 148634"/>
                <a:gd name="connsiteX19" fmla="*/ 7964349 w 8005148"/>
                <a:gd name="connsiteY19" fmla="*/ 2419 h 148634"/>
                <a:gd name="connsiteX20" fmla="*/ 7838143 w 8005148"/>
                <a:gd name="connsiteY20" fmla="*/ 38 h 148634"/>
                <a:gd name="connsiteX21" fmla="*/ 7575076 w 8005148"/>
                <a:gd name="connsiteY21" fmla="*/ 11551 h 148634"/>
                <a:gd name="connsiteX22" fmla="*/ 6983372 w 8005148"/>
                <a:gd name="connsiteY22" fmla="*/ 46779 h 148634"/>
                <a:gd name="connsiteX23" fmla="*/ 6733243 w 8005148"/>
                <a:gd name="connsiteY23" fmla="*/ 52426 h 148634"/>
                <a:gd name="connsiteX24" fmla="*/ 6472337 w 8005148"/>
                <a:gd name="connsiteY24" fmla="*/ 46877 h 148634"/>
                <a:gd name="connsiteX25" fmla="*/ 6344535 w 8005148"/>
                <a:gd name="connsiteY25" fmla="*/ 51346 h 148634"/>
                <a:gd name="connsiteX26" fmla="*/ 6183100 w 8005148"/>
                <a:gd name="connsiteY26" fmla="*/ 48866 h 148634"/>
                <a:gd name="connsiteX27" fmla="*/ 5880633 w 8005148"/>
                <a:gd name="connsiteY27" fmla="*/ 46877 h 148634"/>
                <a:gd name="connsiteX28" fmla="*/ 5575955 w 8005148"/>
                <a:gd name="connsiteY28" fmla="*/ 57188 h 148634"/>
                <a:gd name="connsiteX29" fmla="*/ 5456893 w 8005148"/>
                <a:gd name="connsiteY29" fmla="*/ 57188 h 148634"/>
                <a:gd name="connsiteX30" fmla="*/ 5248840 w 8005148"/>
                <a:gd name="connsiteY30" fmla="*/ 56206 h 148634"/>
                <a:gd name="connsiteX31" fmla="*/ 4711512 w 8005148"/>
                <a:gd name="connsiteY31" fmla="*/ 75060 h 148634"/>
                <a:gd name="connsiteX32" fmla="*/ 4035164 w 8005148"/>
                <a:gd name="connsiteY32" fmla="*/ 79921 h 148634"/>
                <a:gd name="connsiteX33" fmla="*/ 3457747 w 8005148"/>
                <a:gd name="connsiteY33" fmla="*/ 75060 h 148634"/>
                <a:gd name="connsiteX34" fmla="*/ 3309005 w 8005148"/>
                <a:gd name="connsiteY34" fmla="*/ 66713 h 148634"/>
                <a:gd name="connsiteX35" fmla="*/ 3042968 w 8005148"/>
                <a:gd name="connsiteY35" fmla="*/ 75060 h 148634"/>
                <a:gd name="connsiteX36" fmla="*/ 2562201 w 8005148"/>
                <a:gd name="connsiteY36" fmla="*/ 65633 h 148634"/>
                <a:gd name="connsiteX37" fmla="*/ 1928223 w 8005148"/>
                <a:gd name="connsiteY37" fmla="*/ 51639 h 148634"/>
                <a:gd name="connsiteX38" fmla="*/ 1417287 w 8005148"/>
                <a:gd name="connsiteY38" fmla="*/ 39636 h 148634"/>
                <a:gd name="connsiteX39" fmla="*/ 1230174 w 8005148"/>
                <a:gd name="connsiteY39" fmla="*/ 40519 h 148634"/>
                <a:gd name="connsiteX40" fmla="*/ 813676 w 8005148"/>
                <a:gd name="connsiteY40" fmla="*/ 42115 h 148634"/>
                <a:gd name="connsiteX41" fmla="*/ 637243 w 8005148"/>
                <a:gd name="connsiteY41" fmla="*/ 42901 h 148634"/>
                <a:gd name="connsiteX42" fmla="*/ 356329 w 8005148"/>
                <a:gd name="connsiteY42" fmla="*/ 25741 h 148634"/>
                <a:gd name="connsiteX43" fmla="*/ 1449 w 8005148"/>
                <a:gd name="connsiteY43" fmla="*/ 19088 h 148634"/>
                <a:gd name="connsiteX44" fmla="*/ 0 w 8005148"/>
                <a:gd name="connsiteY44" fmla="*/ 37352 h 148634"/>
                <a:gd name="connsiteX0" fmla="*/ 0 w 8005148"/>
                <a:gd name="connsiteY0" fmla="*/ 37352 h 148634"/>
                <a:gd name="connsiteX1" fmla="*/ 441170 w 8005148"/>
                <a:gd name="connsiteY1" fmla="*/ 65633 h 148634"/>
                <a:gd name="connsiteX2" fmla="*/ 789962 w 8005148"/>
                <a:gd name="connsiteY2" fmla="*/ 84486 h 148634"/>
                <a:gd name="connsiteX3" fmla="*/ 1072766 w 8005148"/>
                <a:gd name="connsiteY3" fmla="*/ 84486 h 148634"/>
                <a:gd name="connsiteX4" fmla="*/ 1424037 w 8005148"/>
                <a:gd name="connsiteY4" fmla="*/ 84388 h 148634"/>
                <a:gd name="connsiteX5" fmla="*/ 1958886 w 8005148"/>
                <a:gd name="connsiteY5" fmla="*/ 93913 h 148634"/>
                <a:gd name="connsiteX6" fmla="*/ 2515067 w 8005148"/>
                <a:gd name="connsiteY6" fmla="*/ 103340 h 148634"/>
                <a:gd name="connsiteX7" fmla="*/ 3146663 w 8005148"/>
                <a:gd name="connsiteY7" fmla="*/ 122194 h 148634"/>
                <a:gd name="connsiteX8" fmla="*/ 3608576 w 8005148"/>
                <a:gd name="connsiteY8" fmla="*/ 141047 h 148634"/>
                <a:gd name="connsiteX9" fmla="*/ 4325013 w 8005148"/>
                <a:gd name="connsiteY9" fmla="*/ 141047 h 148634"/>
                <a:gd name="connsiteX10" fmla="*/ 4697274 w 8005148"/>
                <a:gd name="connsiteY10" fmla="*/ 147676 h 148634"/>
                <a:gd name="connsiteX11" fmla="*/ 5104861 w 8005148"/>
                <a:gd name="connsiteY11" fmla="*/ 117332 h 148634"/>
                <a:gd name="connsiteX12" fmla="*/ 5297349 w 8005148"/>
                <a:gd name="connsiteY12" fmla="*/ 97669 h 148634"/>
                <a:gd name="connsiteX13" fmla="*/ 5616584 w 8005148"/>
                <a:gd name="connsiteY13" fmla="*/ 110288 h 148634"/>
                <a:gd name="connsiteX14" fmla="*/ 6096958 w 8005148"/>
                <a:gd name="connsiteY14" fmla="*/ 110091 h 148634"/>
                <a:gd name="connsiteX15" fmla="*/ 6587348 w 8005148"/>
                <a:gd name="connsiteY15" fmla="*/ 91630 h 148634"/>
                <a:gd name="connsiteX16" fmla="*/ 7037748 w 8005148"/>
                <a:gd name="connsiteY16" fmla="*/ 84388 h 148634"/>
                <a:gd name="connsiteX17" fmla="*/ 7539554 w 8005148"/>
                <a:gd name="connsiteY17" fmla="*/ 65633 h 148634"/>
                <a:gd name="connsiteX18" fmla="*/ 7947679 w 8005148"/>
                <a:gd name="connsiteY18" fmla="*/ 30994 h 148634"/>
                <a:gd name="connsiteX19" fmla="*/ 7974979 w 8005148"/>
                <a:gd name="connsiteY19" fmla="*/ 18499 h 148634"/>
                <a:gd name="connsiteX20" fmla="*/ 7964349 w 8005148"/>
                <a:gd name="connsiteY20" fmla="*/ 2419 h 148634"/>
                <a:gd name="connsiteX21" fmla="*/ 7838143 w 8005148"/>
                <a:gd name="connsiteY21" fmla="*/ 38 h 148634"/>
                <a:gd name="connsiteX22" fmla="*/ 7575076 w 8005148"/>
                <a:gd name="connsiteY22" fmla="*/ 11551 h 148634"/>
                <a:gd name="connsiteX23" fmla="*/ 6983372 w 8005148"/>
                <a:gd name="connsiteY23" fmla="*/ 46779 h 148634"/>
                <a:gd name="connsiteX24" fmla="*/ 6733243 w 8005148"/>
                <a:gd name="connsiteY24" fmla="*/ 52426 h 148634"/>
                <a:gd name="connsiteX25" fmla="*/ 6472337 w 8005148"/>
                <a:gd name="connsiteY25" fmla="*/ 46877 h 148634"/>
                <a:gd name="connsiteX26" fmla="*/ 6344535 w 8005148"/>
                <a:gd name="connsiteY26" fmla="*/ 51346 h 148634"/>
                <a:gd name="connsiteX27" fmla="*/ 6183100 w 8005148"/>
                <a:gd name="connsiteY27" fmla="*/ 48866 h 148634"/>
                <a:gd name="connsiteX28" fmla="*/ 5880633 w 8005148"/>
                <a:gd name="connsiteY28" fmla="*/ 46877 h 148634"/>
                <a:gd name="connsiteX29" fmla="*/ 5575955 w 8005148"/>
                <a:gd name="connsiteY29" fmla="*/ 57188 h 148634"/>
                <a:gd name="connsiteX30" fmla="*/ 5456893 w 8005148"/>
                <a:gd name="connsiteY30" fmla="*/ 57188 h 148634"/>
                <a:gd name="connsiteX31" fmla="*/ 5248840 w 8005148"/>
                <a:gd name="connsiteY31" fmla="*/ 56206 h 148634"/>
                <a:gd name="connsiteX32" fmla="*/ 4711512 w 8005148"/>
                <a:gd name="connsiteY32" fmla="*/ 75060 h 148634"/>
                <a:gd name="connsiteX33" fmla="*/ 4035164 w 8005148"/>
                <a:gd name="connsiteY33" fmla="*/ 79921 h 148634"/>
                <a:gd name="connsiteX34" fmla="*/ 3457747 w 8005148"/>
                <a:gd name="connsiteY34" fmla="*/ 75060 h 148634"/>
                <a:gd name="connsiteX35" fmla="*/ 3309005 w 8005148"/>
                <a:gd name="connsiteY35" fmla="*/ 66713 h 148634"/>
                <a:gd name="connsiteX36" fmla="*/ 3042968 w 8005148"/>
                <a:gd name="connsiteY36" fmla="*/ 75060 h 148634"/>
                <a:gd name="connsiteX37" fmla="*/ 2562201 w 8005148"/>
                <a:gd name="connsiteY37" fmla="*/ 65633 h 148634"/>
                <a:gd name="connsiteX38" fmla="*/ 1928223 w 8005148"/>
                <a:gd name="connsiteY38" fmla="*/ 51639 h 148634"/>
                <a:gd name="connsiteX39" fmla="*/ 1417287 w 8005148"/>
                <a:gd name="connsiteY39" fmla="*/ 39636 h 148634"/>
                <a:gd name="connsiteX40" fmla="*/ 1230174 w 8005148"/>
                <a:gd name="connsiteY40" fmla="*/ 40519 h 148634"/>
                <a:gd name="connsiteX41" fmla="*/ 813676 w 8005148"/>
                <a:gd name="connsiteY41" fmla="*/ 42115 h 148634"/>
                <a:gd name="connsiteX42" fmla="*/ 637243 w 8005148"/>
                <a:gd name="connsiteY42" fmla="*/ 42901 h 148634"/>
                <a:gd name="connsiteX43" fmla="*/ 356329 w 8005148"/>
                <a:gd name="connsiteY43" fmla="*/ 25741 h 148634"/>
                <a:gd name="connsiteX44" fmla="*/ 1449 w 8005148"/>
                <a:gd name="connsiteY44" fmla="*/ 19088 h 148634"/>
                <a:gd name="connsiteX45" fmla="*/ 0 w 8005148"/>
                <a:gd name="connsiteY45" fmla="*/ 37352 h 14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005148" h="148634">
                  <a:moveTo>
                    <a:pt x="0" y="37352"/>
                  </a:moveTo>
                  <a:lnTo>
                    <a:pt x="441170" y="65633"/>
                  </a:lnTo>
                  <a:lnTo>
                    <a:pt x="789962" y="84486"/>
                  </a:lnTo>
                  <a:lnTo>
                    <a:pt x="1072766" y="84486"/>
                  </a:lnTo>
                  <a:lnTo>
                    <a:pt x="1424037" y="84388"/>
                  </a:lnTo>
                  <a:lnTo>
                    <a:pt x="1958886" y="93913"/>
                  </a:lnTo>
                  <a:lnTo>
                    <a:pt x="2515067" y="103340"/>
                  </a:lnTo>
                  <a:lnTo>
                    <a:pt x="3146663" y="122194"/>
                  </a:lnTo>
                  <a:lnTo>
                    <a:pt x="3608576" y="141047"/>
                  </a:lnTo>
                  <a:lnTo>
                    <a:pt x="4325013" y="141047"/>
                  </a:lnTo>
                  <a:cubicBezTo>
                    <a:pt x="4506463" y="142152"/>
                    <a:pt x="4567299" y="151629"/>
                    <a:pt x="4697274" y="147676"/>
                  </a:cubicBezTo>
                  <a:cubicBezTo>
                    <a:pt x="4827249" y="143724"/>
                    <a:pt x="5004849" y="125666"/>
                    <a:pt x="5104861" y="117332"/>
                  </a:cubicBezTo>
                  <a:cubicBezTo>
                    <a:pt x="5204873" y="108998"/>
                    <a:pt x="5213649" y="96859"/>
                    <a:pt x="5297349" y="97669"/>
                  </a:cubicBezTo>
                  <a:cubicBezTo>
                    <a:pt x="5381049" y="98479"/>
                    <a:pt x="5474982" y="106233"/>
                    <a:pt x="5616584" y="110288"/>
                  </a:cubicBezTo>
                  <a:lnTo>
                    <a:pt x="6096958" y="110091"/>
                  </a:lnTo>
                  <a:lnTo>
                    <a:pt x="6587348" y="91630"/>
                  </a:lnTo>
                  <a:lnTo>
                    <a:pt x="7037748" y="84388"/>
                  </a:lnTo>
                  <a:lnTo>
                    <a:pt x="7539554" y="65633"/>
                  </a:lnTo>
                  <a:cubicBezTo>
                    <a:pt x="7681152" y="50912"/>
                    <a:pt x="7806081" y="45715"/>
                    <a:pt x="7947679" y="30994"/>
                  </a:cubicBezTo>
                  <a:lnTo>
                    <a:pt x="7974979" y="18499"/>
                  </a:lnTo>
                  <a:cubicBezTo>
                    <a:pt x="8037444" y="9551"/>
                    <a:pt x="7987155" y="5496"/>
                    <a:pt x="7964349" y="2419"/>
                  </a:cubicBezTo>
                  <a:cubicBezTo>
                    <a:pt x="7941543" y="-658"/>
                    <a:pt x="7894687" y="103"/>
                    <a:pt x="7838143" y="38"/>
                  </a:cubicBezTo>
                  <a:lnTo>
                    <a:pt x="7575076" y="11551"/>
                  </a:lnTo>
                  <a:lnTo>
                    <a:pt x="6983372" y="46779"/>
                  </a:lnTo>
                  <a:cubicBezTo>
                    <a:pt x="6908727" y="46280"/>
                    <a:pt x="6807888" y="52925"/>
                    <a:pt x="6733243" y="52426"/>
                  </a:cubicBezTo>
                  <a:lnTo>
                    <a:pt x="6472337" y="46877"/>
                  </a:lnTo>
                  <a:cubicBezTo>
                    <a:pt x="6432911" y="53923"/>
                    <a:pt x="6392741" y="51015"/>
                    <a:pt x="6344535" y="51346"/>
                  </a:cubicBezTo>
                  <a:lnTo>
                    <a:pt x="6183100" y="48866"/>
                  </a:lnTo>
                  <a:cubicBezTo>
                    <a:pt x="6105783" y="48121"/>
                    <a:pt x="6025112" y="56271"/>
                    <a:pt x="5880633" y="46877"/>
                  </a:cubicBezTo>
                  <a:lnTo>
                    <a:pt x="5575955" y="57188"/>
                  </a:lnTo>
                  <a:cubicBezTo>
                    <a:pt x="5508507" y="60494"/>
                    <a:pt x="5520143" y="55764"/>
                    <a:pt x="5456893" y="57188"/>
                  </a:cubicBezTo>
                  <a:cubicBezTo>
                    <a:pt x="5387542" y="56861"/>
                    <a:pt x="5373070" y="53227"/>
                    <a:pt x="5248840" y="56206"/>
                  </a:cubicBezTo>
                  <a:cubicBezTo>
                    <a:pt x="5124610" y="59185"/>
                    <a:pt x="4890621" y="68775"/>
                    <a:pt x="4711512" y="75060"/>
                  </a:cubicBezTo>
                  <a:cubicBezTo>
                    <a:pt x="4509233" y="79012"/>
                    <a:pt x="4260613" y="78301"/>
                    <a:pt x="4035164" y="79921"/>
                  </a:cubicBezTo>
                  <a:lnTo>
                    <a:pt x="3457747" y="75060"/>
                  </a:lnTo>
                  <a:cubicBezTo>
                    <a:pt x="3336721" y="72859"/>
                    <a:pt x="3350648" y="67114"/>
                    <a:pt x="3309005" y="66713"/>
                  </a:cubicBezTo>
                  <a:cubicBezTo>
                    <a:pt x="3220326" y="69495"/>
                    <a:pt x="3167435" y="75240"/>
                    <a:pt x="3042968" y="75060"/>
                  </a:cubicBezTo>
                  <a:cubicBezTo>
                    <a:pt x="2918501" y="74880"/>
                    <a:pt x="2722457" y="68775"/>
                    <a:pt x="2562201" y="65633"/>
                  </a:cubicBezTo>
                  <a:lnTo>
                    <a:pt x="1928223" y="51639"/>
                  </a:lnTo>
                  <a:lnTo>
                    <a:pt x="1417287" y="39636"/>
                  </a:lnTo>
                  <a:lnTo>
                    <a:pt x="1230174" y="40519"/>
                  </a:lnTo>
                  <a:lnTo>
                    <a:pt x="813676" y="42115"/>
                  </a:lnTo>
                  <a:cubicBezTo>
                    <a:pt x="764390" y="39996"/>
                    <a:pt x="686529" y="45020"/>
                    <a:pt x="637243" y="42901"/>
                  </a:cubicBezTo>
                  <a:lnTo>
                    <a:pt x="356329" y="25741"/>
                  </a:lnTo>
                  <a:lnTo>
                    <a:pt x="1449" y="19088"/>
                  </a:lnTo>
                  <a:lnTo>
                    <a:pt x="0" y="37352"/>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1759293" y="4486973"/>
              <a:ext cx="5437035" cy="1401929"/>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00351 w 8300351"/>
                <a:gd name="connsiteY0" fmla="*/ 0 h 2130458"/>
                <a:gd name="connsiteX1" fmla="*/ 7913852 w 8300351"/>
                <a:gd name="connsiteY1" fmla="*/ 9427 h 2130458"/>
                <a:gd name="connsiteX2" fmla="*/ 7621621 w 8300351"/>
                <a:gd name="connsiteY2" fmla="*/ 37707 h 2130458"/>
                <a:gd name="connsiteX3" fmla="*/ 7308352 w 8300351"/>
                <a:gd name="connsiteY3" fmla="*/ 98637 h 2130458"/>
                <a:gd name="connsiteX4" fmla="*/ 7074866 w 8300351"/>
                <a:gd name="connsiteY4" fmla="*/ 160255 h 2130458"/>
                <a:gd name="connsiteX5" fmla="*/ 6801489 w 8300351"/>
                <a:gd name="connsiteY5" fmla="*/ 169683 h 2130458"/>
                <a:gd name="connsiteX6" fmla="*/ 6603526 w 8300351"/>
                <a:gd name="connsiteY6" fmla="*/ 131975 h 2130458"/>
                <a:gd name="connsiteX7" fmla="*/ 6492442 w 8300351"/>
                <a:gd name="connsiteY7" fmla="*/ 105364 h 2130458"/>
                <a:gd name="connsiteX8" fmla="*/ 6367856 w 8300351"/>
                <a:gd name="connsiteY8" fmla="*/ 94268 h 2130458"/>
                <a:gd name="connsiteX9" fmla="*/ 6075625 w 8300351"/>
                <a:gd name="connsiteY9" fmla="*/ 84841 h 2130458"/>
                <a:gd name="connsiteX10" fmla="*/ 5613711 w 8300351"/>
                <a:gd name="connsiteY10" fmla="*/ 84841 h 2130458"/>
                <a:gd name="connsiteX11" fmla="*/ 5359188 w 8300351"/>
                <a:gd name="connsiteY11" fmla="*/ 84841 h 2130458"/>
                <a:gd name="connsiteX12" fmla="*/ 5254192 w 8300351"/>
                <a:gd name="connsiteY12" fmla="*/ 88695 h 2130458"/>
                <a:gd name="connsiteX13" fmla="*/ 5170652 w 8300351"/>
                <a:gd name="connsiteY13" fmla="*/ 122548 h 2130458"/>
                <a:gd name="connsiteX14" fmla="*/ 4803006 w 8300351"/>
                <a:gd name="connsiteY14" fmla="*/ 150829 h 2130458"/>
                <a:gd name="connsiteX15" fmla="*/ 4388227 w 8300351"/>
                <a:gd name="connsiteY15" fmla="*/ 254524 h 2130458"/>
                <a:gd name="connsiteX16" fmla="*/ 3907460 w 8300351"/>
                <a:gd name="connsiteY16" fmla="*/ 292231 h 2130458"/>
                <a:gd name="connsiteX17" fmla="*/ 3426693 w 8300351"/>
                <a:gd name="connsiteY17" fmla="*/ 367645 h 2130458"/>
                <a:gd name="connsiteX18" fmla="*/ 2795097 w 8300351"/>
                <a:gd name="connsiteY18" fmla="*/ 339365 h 2130458"/>
                <a:gd name="connsiteX19" fmla="*/ 2352037 w 8300351"/>
                <a:gd name="connsiteY19" fmla="*/ 320511 h 2130458"/>
                <a:gd name="connsiteX20" fmla="*/ 1814709 w 8300351"/>
                <a:gd name="connsiteY20" fmla="*/ 367645 h 2130458"/>
                <a:gd name="connsiteX21" fmla="*/ 1381076 w 8300351"/>
                <a:gd name="connsiteY21" fmla="*/ 311084 h 2130458"/>
                <a:gd name="connsiteX22" fmla="*/ 966297 w 8300351"/>
                <a:gd name="connsiteY22" fmla="*/ 169682 h 2130458"/>
                <a:gd name="connsiteX23" fmla="*/ 824895 w 8300351"/>
                <a:gd name="connsiteY23" fmla="*/ 84841 h 2130458"/>
                <a:gd name="connsiteX24" fmla="*/ 688550 w 8300351"/>
                <a:gd name="connsiteY24" fmla="*/ 51699 h 2130458"/>
                <a:gd name="connsiteX25" fmla="*/ 474213 w 8300351"/>
                <a:gd name="connsiteY25" fmla="*/ 49220 h 2130458"/>
                <a:gd name="connsiteX26" fmla="*/ 221579 w 8300351"/>
                <a:gd name="connsiteY26" fmla="*/ 84841 h 2130458"/>
                <a:gd name="connsiteX27" fmla="*/ 0 w 8300351"/>
                <a:gd name="connsiteY27" fmla="*/ 195287 h 2130458"/>
                <a:gd name="connsiteX28" fmla="*/ 4763 w 8300351"/>
                <a:gd name="connsiteY28" fmla="*/ 311084 h 2130458"/>
                <a:gd name="connsiteX29" fmla="*/ 14190 w 8300351"/>
                <a:gd name="connsiteY29" fmla="*/ 2130458 h 2130458"/>
                <a:gd name="connsiteX30" fmla="*/ 975724 w 8300351"/>
                <a:gd name="connsiteY30" fmla="*/ 1904214 h 2130458"/>
                <a:gd name="connsiteX31" fmla="*/ 2295476 w 8300351"/>
                <a:gd name="connsiteY31" fmla="*/ 1498862 h 2130458"/>
                <a:gd name="connsiteX32" fmla="*/ 3624656 w 8300351"/>
                <a:gd name="connsiteY32" fmla="*/ 1263192 h 2130458"/>
                <a:gd name="connsiteX33" fmla="*/ 3803765 w 8300351"/>
                <a:gd name="connsiteY33" fmla="*/ 1263192 h 2130458"/>
                <a:gd name="connsiteX34" fmla="*/ 5085810 w 8300351"/>
                <a:gd name="connsiteY34" fmla="*/ 961534 h 2130458"/>
                <a:gd name="connsiteX35" fmla="*/ 5877662 w 8300351"/>
                <a:gd name="connsiteY35" fmla="*/ 622169 h 2130458"/>
                <a:gd name="connsiteX36" fmla="*/ 6631806 w 8300351"/>
                <a:gd name="connsiteY36" fmla="*/ 876693 h 2130458"/>
                <a:gd name="connsiteX37" fmla="*/ 7461365 w 8300351"/>
                <a:gd name="connsiteY37" fmla="*/ 1159497 h 2130458"/>
                <a:gd name="connsiteX38" fmla="*/ 8215509 w 8300351"/>
                <a:gd name="connsiteY38" fmla="*/ 1140643 h 2130458"/>
                <a:gd name="connsiteX39" fmla="*/ 8300351 w 8300351"/>
                <a:gd name="connsiteY39" fmla="*/ 1131216 h 2130458"/>
                <a:gd name="connsiteX40" fmla="*/ 8300351 w 8300351"/>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374894 w 8305113"/>
                <a:gd name="connsiteY17" fmla="*/ 245096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902796 w 8305113"/>
                <a:gd name="connsiteY17" fmla="*/ 179109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819471 w 8305113"/>
                <a:gd name="connsiteY21" fmla="*/ 367645 h 2130458"/>
                <a:gd name="connsiteX22" fmla="*/ 1385838 w 8305113"/>
                <a:gd name="connsiteY22" fmla="*/ 311084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4129039 w 8305113"/>
                <a:gd name="connsiteY16" fmla="*/ 197963 h 2130458"/>
                <a:gd name="connsiteX17" fmla="*/ 3902796 w 8305113"/>
                <a:gd name="connsiteY17" fmla="*/ 179109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819471 w 8305113"/>
                <a:gd name="connsiteY21" fmla="*/ 367645 h 2130458"/>
                <a:gd name="connsiteX22" fmla="*/ 1385838 w 8305113"/>
                <a:gd name="connsiteY22" fmla="*/ 311084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819471 w 8305113"/>
                <a:gd name="connsiteY21" fmla="*/ 367645 h 2130458"/>
                <a:gd name="connsiteX22" fmla="*/ 1385838 w 8305113"/>
                <a:gd name="connsiteY22" fmla="*/ 311084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819471 w 8305113"/>
                <a:gd name="connsiteY21" fmla="*/ 367645 h 2130458"/>
                <a:gd name="connsiteX22" fmla="*/ 1385838 w 8305113"/>
                <a:gd name="connsiteY22" fmla="*/ 311084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68025 w 8305113"/>
                <a:gd name="connsiteY13" fmla="*/ 103694 h 2130458"/>
                <a:gd name="connsiteX14" fmla="*/ 4807768 w 8305113"/>
                <a:gd name="connsiteY14" fmla="*/ 1508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819471 w 8305113"/>
                <a:gd name="connsiteY21" fmla="*/ 367645 h 2130458"/>
                <a:gd name="connsiteX22" fmla="*/ 1385838 w 8305113"/>
                <a:gd name="connsiteY22" fmla="*/ 311084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68025 w 8305113"/>
                <a:gd name="connsiteY13" fmla="*/ 103694 h 2130458"/>
                <a:gd name="connsiteX14" fmla="*/ 4807768 w 8305113"/>
                <a:gd name="connsiteY14" fmla="*/ 1508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942020 w 8305113"/>
                <a:gd name="connsiteY21" fmla="*/ 282803 h 2130458"/>
                <a:gd name="connsiteX22" fmla="*/ 1385838 w 8305113"/>
                <a:gd name="connsiteY22" fmla="*/ 311084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68025 w 8305113"/>
                <a:gd name="connsiteY13" fmla="*/ 103694 h 2130458"/>
                <a:gd name="connsiteX14" fmla="*/ 4807768 w 8305113"/>
                <a:gd name="connsiteY14" fmla="*/ 1508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942020 w 8305113"/>
                <a:gd name="connsiteY21" fmla="*/ 282803 h 2130458"/>
                <a:gd name="connsiteX22" fmla="*/ 1357557 w 8305113"/>
                <a:gd name="connsiteY22" fmla="*/ 131975 h 2130458"/>
                <a:gd name="connsiteX23" fmla="*/ 971059 w 8305113"/>
                <a:gd name="connsiteY23" fmla="*/ 169682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68025 w 8305113"/>
                <a:gd name="connsiteY13" fmla="*/ 103694 h 2130458"/>
                <a:gd name="connsiteX14" fmla="*/ 4807768 w 8305113"/>
                <a:gd name="connsiteY14" fmla="*/ 1508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942020 w 8305113"/>
                <a:gd name="connsiteY21" fmla="*/ 282803 h 2130458"/>
                <a:gd name="connsiteX22" fmla="*/ 1357557 w 8305113"/>
                <a:gd name="connsiteY22" fmla="*/ 131975 h 2130458"/>
                <a:gd name="connsiteX23" fmla="*/ 971059 w 8305113"/>
                <a:gd name="connsiteY23" fmla="*/ 94268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81666 w 8305113"/>
                <a:gd name="connsiteY5" fmla="*/ 103695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68025 w 8305113"/>
                <a:gd name="connsiteY13" fmla="*/ 103694 h 2130458"/>
                <a:gd name="connsiteX14" fmla="*/ 4807768 w 8305113"/>
                <a:gd name="connsiteY14" fmla="*/ 1508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942020 w 8305113"/>
                <a:gd name="connsiteY21" fmla="*/ 282803 h 2130458"/>
                <a:gd name="connsiteX22" fmla="*/ 1357557 w 8305113"/>
                <a:gd name="connsiteY22" fmla="*/ 131975 h 2130458"/>
                <a:gd name="connsiteX23" fmla="*/ 971059 w 8305113"/>
                <a:gd name="connsiteY23" fmla="*/ 94268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81666 w 8305113"/>
                <a:gd name="connsiteY5" fmla="*/ 103695 h 2130458"/>
                <a:gd name="connsiteX6" fmla="*/ 6627142 w 8305113"/>
                <a:gd name="connsiteY6" fmla="*/ 84841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68025 w 8305113"/>
                <a:gd name="connsiteY13" fmla="*/ 103694 h 2130458"/>
                <a:gd name="connsiteX14" fmla="*/ 4807768 w 8305113"/>
                <a:gd name="connsiteY14" fmla="*/ 1508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942020 w 8305113"/>
                <a:gd name="connsiteY21" fmla="*/ 282803 h 2130458"/>
                <a:gd name="connsiteX22" fmla="*/ 1357557 w 8305113"/>
                <a:gd name="connsiteY22" fmla="*/ 131975 h 2130458"/>
                <a:gd name="connsiteX23" fmla="*/ 971059 w 8305113"/>
                <a:gd name="connsiteY23" fmla="*/ 94268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81666 w 8305113"/>
                <a:gd name="connsiteY5" fmla="*/ 103695 h 2130458"/>
                <a:gd name="connsiteX6" fmla="*/ 6627142 w 8305113"/>
                <a:gd name="connsiteY6" fmla="*/ 84841 h 2130458"/>
                <a:gd name="connsiteX7" fmla="*/ 6459497 w 8305113"/>
                <a:gd name="connsiteY7" fmla="*/ 77083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68025 w 8305113"/>
                <a:gd name="connsiteY13" fmla="*/ 103694 h 2130458"/>
                <a:gd name="connsiteX14" fmla="*/ 4807768 w 8305113"/>
                <a:gd name="connsiteY14" fmla="*/ 1508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99859 w 8305113"/>
                <a:gd name="connsiteY19" fmla="*/ 339365 h 2130458"/>
                <a:gd name="connsiteX20" fmla="*/ 2356799 w 8305113"/>
                <a:gd name="connsiteY20" fmla="*/ 320511 h 2130458"/>
                <a:gd name="connsiteX21" fmla="*/ 1942020 w 8305113"/>
                <a:gd name="connsiteY21" fmla="*/ 282803 h 2130458"/>
                <a:gd name="connsiteX22" fmla="*/ 1357557 w 8305113"/>
                <a:gd name="connsiteY22" fmla="*/ 131975 h 2130458"/>
                <a:gd name="connsiteX23" fmla="*/ 971059 w 8305113"/>
                <a:gd name="connsiteY23" fmla="*/ 94268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81666 w 8305113"/>
                <a:gd name="connsiteY5" fmla="*/ 103695 h 2130458"/>
                <a:gd name="connsiteX6" fmla="*/ 6627142 w 8305113"/>
                <a:gd name="connsiteY6" fmla="*/ 84841 h 2130458"/>
                <a:gd name="connsiteX7" fmla="*/ 6459497 w 8305113"/>
                <a:gd name="connsiteY7" fmla="*/ 77083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68025 w 8305113"/>
                <a:gd name="connsiteY13" fmla="*/ 103694 h 2130458"/>
                <a:gd name="connsiteX14" fmla="*/ 4807768 w 8305113"/>
                <a:gd name="connsiteY14" fmla="*/ 1508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87953 w 8305113"/>
                <a:gd name="connsiteY19" fmla="*/ 301265 h 2130458"/>
                <a:gd name="connsiteX20" fmla="*/ 2356799 w 8305113"/>
                <a:gd name="connsiteY20" fmla="*/ 320511 h 2130458"/>
                <a:gd name="connsiteX21" fmla="*/ 1942020 w 8305113"/>
                <a:gd name="connsiteY21" fmla="*/ 282803 h 2130458"/>
                <a:gd name="connsiteX22" fmla="*/ 1357557 w 8305113"/>
                <a:gd name="connsiteY22" fmla="*/ 131975 h 2130458"/>
                <a:gd name="connsiteX23" fmla="*/ 971059 w 8305113"/>
                <a:gd name="connsiteY23" fmla="*/ 94268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81666 w 8305113"/>
                <a:gd name="connsiteY5" fmla="*/ 103695 h 2130458"/>
                <a:gd name="connsiteX6" fmla="*/ 6627142 w 8305113"/>
                <a:gd name="connsiteY6" fmla="*/ 84841 h 2130458"/>
                <a:gd name="connsiteX7" fmla="*/ 6459497 w 8305113"/>
                <a:gd name="connsiteY7" fmla="*/ 77083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68025 w 8305113"/>
                <a:gd name="connsiteY13" fmla="*/ 103694 h 2130458"/>
                <a:gd name="connsiteX14" fmla="*/ 4779193 w 8305113"/>
                <a:gd name="connsiteY14" fmla="*/ 1127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87953 w 8305113"/>
                <a:gd name="connsiteY19" fmla="*/ 301265 h 2130458"/>
                <a:gd name="connsiteX20" fmla="*/ 2356799 w 8305113"/>
                <a:gd name="connsiteY20" fmla="*/ 320511 h 2130458"/>
                <a:gd name="connsiteX21" fmla="*/ 1942020 w 8305113"/>
                <a:gd name="connsiteY21" fmla="*/ 282803 h 2130458"/>
                <a:gd name="connsiteX22" fmla="*/ 1357557 w 8305113"/>
                <a:gd name="connsiteY22" fmla="*/ 131975 h 2130458"/>
                <a:gd name="connsiteX23" fmla="*/ 971059 w 8305113"/>
                <a:gd name="connsiteY23" fmla="*/ 94268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81666 w 8305113"/>
                <a:gd name="connsiteY5" fmla="*/ 103695 h 2130458"/>
                <a:gd name="connsiteX6" fmla="*/ 6627142 w 8305113"/>
                <a:gd name="connsiteY6" fmla="*/ 84841 h 2130458"/>
                <a:gd name="connsiteX7" fmla="*/ 6459497 w 8305113"/>
                <a:gd name="connsiteY7" fmla="*/ 77083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4982313 w 8305113"/>
                <a:gd name="connsiteY13" fmla="*/ 94169 h 2130458"/>
                <a:gd name="connsiteX14" fmla="*/ 4779193 w 8305113"/>
                <a:gd name="connsiteY14" fmla="*/ 112729 h 2130458"/>
                <a:gd name="connsiteX15" fmla="*/ 4411842 w 8305113"/>
                <a:gd name="connsiteY15" fmla="*/ 160255 h 2130458"/>
                <a:gd name="connsiteX16" fmla="*/ 4129039 w 8305113"/>
                <a:gd name="connsiteY16" fmla="*/ 197963 h 2130458"/>
                <a:gd name="connsiteX17" fmla="*/ 3714260 w 8305113"/>
                <a:gd name="connsiteY17" fmla="*/ 197963 h 2130458"/>
                <a:gd name="connsiteX18" fmla="*/ 3374894 w 8305113"/>
                <a:gd name="connsiteY18" fmla="*/ 245096 h 2130458"/>
                <a:gd name="connsiteX19" fmla="*/ 2787953 w 8305113"/>
                <a:gd name="connsiteY19" fmla="*/ 301265 h 2130458"/>
                <a:gd name="connsiteX20" fmla="*/ 2356799 w 8305113"/>
                <a:gd name="connsiteY20" fmla="*/ 320511 h 2130458"/>
                <a:gd name="connsiteX21" fmla="*/ 1942020 w 8305113"/>
                <a:gd name="connsiteY21" fmla="*/ 282803 h 2130458"/>
                <a:gd name="connsiteX22" fmla="*/ 1357557 w 8305113"/>
                <a:gd name="connsiteY22" fmla="*/ 131975 h 2130458"/>
                <a:gd name="connsiteX23" fmla="*/ 971059 w 8305113"/>
                <a:gd name="connsiteY23" fmla="*/ 94268 h 2130458"/>
                <a:gd name="connsiteX24" fmla="*/ 829657 w 8305113"/>
                <a:gd name="connsiteY24" fmla="*/ 84841 h 2130458"/>
                <a:gd name="connsiteX25" fmla="*/ 693312 w 8305113"/>
                <a:gd name="connsiteY25" fmla="*/ 51699 h 2130458"/>
                <a:gd name="connsiteX26" fmla="*/ 478975 w 8305113"/>
                <a:gd name="connsiteY26" fmla="*/ 49220 h 2130458"/>
                <a:gd name="connsiteX27" fmla="*/ 226341 w 8305113"/>
                <a:gd name="connsiteY27" fmla="*/ 84841 h 2130458"/>
                <a:gd name="connsiteX28" fmla="*/ 4762 w 8305113"/>
                <a:gd name="connsiteY28" fmla="*/ 195287 h 2130458"/>
                <a:gd name="connsiteX29" fmla="*/ 0 w 8305113"/>
                <a:gd name="connsiteY29" fmla="*/ 299178 h 2130458"/>
                <a:gd name="connsiteX30" fmla="*/ 18952 w 8305113"/>
                <a:gd name="connsiteY30" fmla="*/ 2130458 h 2130458"/>
                <a:gd name="connsiteX31" fmla="*/ 980486 w 8305113"/>
                <a:gd name="connsiteY31" fmla="*/ 1904214 h 2130458"/>
                <a:gd name="connsiteX32" fmla="*/ 2300238 w 8305113"/>
                <a:gd name="connsiteY32" fmla="*/ 1498862 h 2130458"/>
                <a:gd name="connsiteX33" fmla="*/ 3629418 w 8305113"/>
                <a:gd name="connsiteY33" fmla="*/ 1263192 h 2130458"/>
                <a:gd name="connsiteX34" fmla="*/ 3808527 w 8305113"/>
                <a:gd name="connsiteY34" fmla="*/ 1263192 h 2130458"/>
                <a:gd name="connsiteX35" fmla="*/ 5090572 w 8305113"/>
                <a:gd name="connsiteY35" fmla="*/ 961534 h 2130458"/>
                <a:gd name="connsiteX36" fmla="*/ 5882424 w 8305113"/>
                <a:gd name="connsiteY36" fmla="*/ 622169 h 2130458"/>
                <a:gd name="connsiteX37" fmla="*/ 6636568 w 8305113"/>
                <a:gd name="connsiteY37" fmla="*/ 876693 h 2130458"/>
                <a:gd name="connsiteX38" fmla="*/ 7466127 w 8305113"/>
                <a:gd name="connsiteY38" fmla="*/ 1159497 h 2130458"/>
                <a:gd name="connsiteX39" fmla="*/ 8220271 w 8305113"/>
                <a:gd name="connsiteY39" fmla="*/ 1140643 h 2130458"/>
                <a:gd name="connsiteX40" fmla="*/ 8305113 w 8305113"/>
                <a:gd name="connsiteY40" fmla="*/ 1131216 h 2130458"/>
                <a:gd name="connsiteX41" fmla="*/ 8305113 w 8305113"/>
                <a:gd name="connsiteY41"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81666 w 8305113"/>
                <a:gd name="connsiteY5" fmla="*/ 103695 h 2130458"/>
                <a:gd name="connsiteX6" fmla="*/ 6627142 w 8305113"/>
                <a:gd name="connsiteY6" fmla="*/ 84841 h 2130458"/>
                <a:gd name="connsiteX7" fmla="*/ 6459497 w 8305113"/>
                <a:gd name="connsiteY7" fmla="*/ 77083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206567 w 8305113"/>
                <a:gd name="connsiteY13" fmla="*/ 79170 h 2130458"/>
                <a:gd name="connsiteX14" fmla="*/ 4982313 w 8305113"/>
                <a:gd name="connsiteY14" fmla="*/ 94169 h 2130458"/>
                <a:gd name="connsiteX15" fmla="*/ 4779193 w 8305113"/>
                <a:gd name="connsiteY15" fmla="*/ 112729 h 2130458"/>
                <a:gd name="connsiteX16" fmla="*/ 4411842 w 8305113"/>
                <a:gd name="connsiteY16" fmla="*/ 160255 h 2130458"/>
                <a:gd name="connsiteX17" fmla="*/ 4129039 w 8305113"/>
                <a:gd name="connsiteY17" fmla="*/ 197963 h 2130458"/>
                <a:gd name="connsiteX18" fmla="*/ 3714260 w 8305113"/>
                <a:gd name="connsiteY18" fmla="*/ 197963 h 2130458"/>
                <a:gd name="connsiteX19" fmla="*/ 3374894 w 8305113"/>
                <a:gd name="connsiteY19" fmla="*/ 245096 h 2130458"/>
                <a:gd name="connsiteX20" fmla="*/ 2787953 w 8305113"/>
                <a:gd name="connsiteY20" fmla="*/ 301265 h 2130458"/>
                <a:gd name="connsiteX21" fmla="*/ 2356799 w 8305113"/>
                <a:gd name="connsiteY21" fmla="*/ 320511 h 2130458"/>
                <a:gd name="connsiteX22" fmla="*/ 1942020 w 8305113"/>
                <a:gd name="connsiteY22" fmla="*/ 282803 h 2130458"/>
                <a:gd name="connsiteX23" fmla="*/ 1357557 w 8305113"/>
                <a:gd name="connsiteY23" fmla="*/ 131975 h 2130458"/>
                <a:gd name="connsiteX24" fmla="*/ 971059 w 8305113"/>
                <a:gd name="connsiteY24" fmla="*/ 94268 h 2130458"/>
                <a:gd name="connsiteX25" fmla="*/ 829657 w 8305113"/>
                <a:gd name="connsiteY25" fmla="*/ 84841 h 2130458"/>
                <a:gd name="connsiteX26" fmla="*/ 693312 w 8305113"/>
                <a:gd name="connsiteY26" fmla="*/ 51699 h 2130458"/>
                <a:gd name="connsiteX27" fmla="*/ 478975 w 8305113"/>
                <a:gd name="connsiteY27" fmla="*/ 49220 h 2130458"/>
                <a:gd name="connsiteX28" fmla="*/ 226341 w 8305113"/>
                <a:gd name="connsiteY28" fmla="*/ 84841 h 2130458"/>
                <a:gd name="connsiteX29" fmla="*/ 4762 w 8305113"/>
                <a:gd name="connsiteY29" fmla="*/ 195287 h 2130458"/>
                <a:gd name="connsiteX30" fmla="*/ 0 w 8305113"/>
                <a:gd name="connsiteY30" fmla="*/ 299178 h 2130458"/>
                <a:gd name="connsiteX31" fmla="*/ 18952 w 8305113"/>
                <a:gd name="connsiteY31" fmla="*/ 2130458 h 2130458"/>
                <a:gd name="connsiteX32" fmla="*/ 980486 w 8305113"/>
                <a:gd name="connsiteY32" fmla="*/ 1904214 h 2130458"/>
                <a:gd name="connsiteX33" fmla="*/ 2300238 w 8305113"/>
                <a:gd name="connsiteY33" fmla="*/ 1498862 h 2130458"/>
                <a:gd name="connsiteX34" fmla="*/ 3629418 w 8305113"/>
                <a:gd name="connsiteY34" fmla="*/ 1263192 h 2130458"/>
                <a:gd name="connsiteX35" fmla="*/ 3808527 w 8305113"/>
                <a:gd name="connsiteY35" fmla="*/ 1263192 h 2130458"/>
                <a:gd name="connsiteX36" fmla="*/ 5090572 w 8305113"/>
                <a:gd name="connsiteY36" fmla="*/ 961534 h 2130458"/>
                <a:gd name="connsiteX37" fmla="*/ 5882424 w 8305113"/>
                <a:gd name="connsiteY37" fmla="*/ 622169 h 2130458"/>
                <a:gd name="connsiteX38" fmla="*/ 6636568 w 8305113"/>
                <a:gd name="connsiteY38" fmla="*/ 876693 h 2130458"/>
                <a:gd name="connsiteX39" fmla="*/ 7466127 w 8305113"/>
                <a:gd name="connsiteY39" fmla="*/ 1159497 h 2130458"/>
                <a:gd name="connsiteX40" fmla="*/ 8220271 w 8305113"/>
                <a:gd name="connsiteY40" fmla="*/ 1140643 h 2130458"/>
                <a:gd name="connsiteX41" fmla="*/ 8305113 w 8305113"/>
                <a:gd name="connsiteY41" fmla="*/ 1131216 h 2130458"/>
                <a:gd name="connsiteX42" fmla="*/ 8305113 w 8305113"/>
                <a:gd name="connsiteY42"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91534 w 8305113"/>
                <a:gd name="connsiteY4" fmla="*/ 107868 h 2130458"/>
                <a:gd name="connsiteX5" fmla="*/ 6881666 w 8305113"/>
                <a:gd name="connsiteY5" fmla="*/ 103695 h 2130458"/>
                <a:gd name="connsiteX6" fmla="*/ 6627142 w 8305113"/>
                <a:gd name="connsiteY6" fmla="*/ 84841 h 2130458"/>
                <a:gd name="connsiteX7" fmla="*/ 6459497 w 8305113"/>
                <a:gd name="connsiteY7" fmla="*/ 77083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206567 w 8305113"/>
                <a:gd name="connsiteY13" fmla="*/ 79170 h 2130458"/>
                <a:gd name="connsiteX14" fmla="*/ 4982313 w 8305113"/>
                <a:gd name="connsiteY14" fmla="*/ 94169 h 2130458"/>
                <a:gd name="connsiteX15" fmla="*/ 4779193 w 8305113"/>
                <a:gd name="connsiteY15" fmla="*/ 112729 h 2130458"/>
                <a:gd name="connsiteX16" fmla="*/ 4411842 w 8305113"/>
                <a:gd name="connsiteY16" fmla="*/ 160255 h 2130458"/>
                <a:gd name="connsiteX17" fmla="*/ 4129039 w 8305113"/>
                <a:gd name="connsiteY17" fmla="*/ 197963 h 2130458"/>
                <a:gd name="connsiteX18" fmla="*/ 3714260 w 8305113"/>
                <a:gd name="connsiteY18" fmla="*/ 197963 h 2130458"/>
                <a:gd name="connsiteX19" fmla="*/ 3374894 w 8305113"/>
                <a:gd name="connsiteY19" fmla="*/ 245096 h 2130458"/>
                <a:gd name="connsiteX20" fmla="*/ 2787953 w 8305113"/>
                <a:gd name="connsiteY20" fmla="*/ 301265 h 2130458"/>
                <a:gd name="connsiteX21" fmla="*/ 2356799 w 8305113"/>
                <a:gd name="connsiteY21" fmla="*/ 320511 h 2130458"/>
                <a:gd name="connsiteX22" fmla="*/ 1942020 w 8305113"/>
                <a:gd name="connsiteY22" fmla="*/ 282803 h 2130458"/>
                <a:gd name="connsiteX23" fmla="*/ 1357557 w 8305113"/>
                <a:gd name="connsiteY23" fmla="*/ 131975 h 2130458"/>
                <a:gd name="connsiteX24" fmla="*/ 971059 w 8305113"/>
                <a:gd name="connsiteY24" fmla="*/ 94268 h 2130458"/>
                <a:gd name="connsiteX25" fmla="*/ 829657 w 8305113"/>
                <a:gd name="connsiteY25" fmla="*/ 84841 h 2130458"/>
                <a:gd name="connsiteX26" fmla="*/ 693312 w 8305113"/>
                <a:gd name="connsiteY26" fmla="*/ 51699 h 2130458"/>
                <a:gd name="connsiteX27" fmla="*/ 478975 w 8305113"/>
                <a:gd name="connsiteY27" fmla="*/ 49220 h 2130458"/>
                <a:gd name="connsiteX28" fmla="*/ 226341 w 8305113"/>
                <a:gd name="connsiteY28" fmla="*/ 84841 h 2130458"/>
                <a:gd name="connsiteX29" fmla="*/ 4762 w 8305113"/>
                <a:gd name="connsiteY29" fmla="*/ 195287 h 2130458"/>
                <a:gd name="connsiteX30" fmla="*/ 0 w 8305113"/>
                <a:gd name="connsiteY30" fmla="*/ 299178 h 2130458"/>
                <a:gd name="connsiteX31" fmla="*/ 18952 w 8305113"/>
                <a:gd name="connsiteY31" fmla="*/ 2130458 h 2130458"/>
                <a:gd name="connsiteX32" fmla="*/ 980486 w 8305113"/>
                <a:gd name="connsiteY32" fmla="*/ 1904214 h 2130458"/>
                <a:gd name="connsiteX33" fmla="*/ 2300238 w 8305113"/>
                <a:gd name="connsiteY33" fmla="*/ 1498862 h 2130458"/>
                <a:gd name="connsiteX34" fmla="*/ 3629418 w 8305113"/>
                <a:gd name="connsiteY34" fmla="*/ 1263192 h 2130458"/>
                <a:gd name="connsiteX35" fmla="*/ 3808527 w 8305113"/>
                <a:gd name="connsiteY35" fmla="*/ 1263192 h 2130458"/>
                <a:gd name="connsiteX36" fmla="*/ 5090572 w 8305113"/>
                <a:gd name="connsiteY36" fmla="*/ 961534 h 2130458"/>
                <a:gd name="connsiteX37" fmla="*/ 5882424 w 8305113"/>
                <a:gd name="connsiteY37" fmla="*/ 622169 h 2130458"/>
                <a:gd name="connsiteX38" fmla="*/ 6636568 w 8305113"/>
                <a:gd name="connsiteY38" fmla="*/ 876693 h 2130458"/>
                <a:gd name="connsiteX39" fmla="*/ 7466127 w 8305113"/>
                <a:gd name="connsiteY39" fmla="*/ 1159497 h 2130458"/>
                <a:gd name="connsiteX40" fmla="*/ 8220271 w 8305113"/>
                <a:gd name="connsiteY40" fmla="*/ 1140643 h 2130458"/>
                <a:gd name="connsiteX41" fmla="*/ 8305113 w 8305113"/>
                <a:gd name="connsiteY41" fmla="*/ 1131216 h 2130458"/>
                <a:gd name="connsiteX42" fmla="*/ 8305113 w 8305113"/>
                <a:gd name="connsiteY42"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91534 w 8305113"/>
                <a:gd name="connsiteY4" fmla="*/ 107868 h 2130458"/>
                <a:gd name="connsiteX5" fmla="*/ 6881666 w 8305113"/>
                <a:gd name="connsiteY5" fmla="*/ 103695 h 2130458"/>
                <a:gd name="connsiteX6" fmla="*/ 6627142 w 8305113"/>
                <a:gd name="connsiteY6" fmla="*/ 84841 h 2130458"/>
                <a:gd name="connsiteX7" fmla="*/ 6459497 w 8305113"/>
                <a:gd name="connsiteY7" fmla="*/ 77083 h 2130458"/>
                <a:gd name="connsiteX8" fmla="*/ 6332136 w 8305113"/>
                <a:gd name="connsiteY8" fmla="*/ 70455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206567 w 8305113"/>
                <a:gd name="connsiteY13" fmla="*/ 79170 h 2130458"/>
                <a:gd name="connsiteX14" fmla="*/ 4982313 w 8305113"/>
                <a:gd name="connsiteY14" fmla="*/ 94169 h 2130458"/>
                <a:gd name="connsiteX15" fmla="*/ 4779193 w 8305113"/>
                <a:gd name="connsiteY15" fmla="*/ 112729 h 2130458"/>
                <a:gd name="connsiteX16" fmla="*/ 4411842 w 8305113"/>
                <a:gd name="connsiteY16" fmla="*/ 160255 h 2130458"/>
                <a:gd name="connsiteX17" fmla="*/ 4129039 w 8305113"/>
                <a:gd name="connsiteY17" fmla="*/ 197963 h 2130458"/>
                <a:gd name="connsiteX18" fmla="*/ 3714260 w 8305113"/>
                <a:gd name="connsiteY18" fmla="*/ 197963 h 2130458"/>
                <a:gd name="connsiteX19" fmla="*/ 3374894 w 8305113"/>
                <a:gd name="connsiteY19" fmla="*/ 245096 h 2130458"/>
                <a:gd name="connsiteX20" fmla="*/ 2787953 w 8305113"/>
                <a:gd name="connsiteY20" fmla="*/ 301265 h 2130458"/>
                <a:gd name="connsiteX21" fmla="*/ 2356799 w 8305113"/>
                <a:gd name="connsiteY21" fmla="*/ 320511 h 2130458"/>
                <a:gd name="connsiteX22" fmla="*/ 1942020 w 8305113"/>
                <a:gd name="connsiteY22" fmla="*/ 282803 h 2130458"/>
                <a:gd name="connsiteX23" fmla="*/ 1357557 w 8305113"/>
                <a:gd name="connsiteY23" fmla="*/ 131975 h 2130458"/>
                <a:gd name="connsiteX24" fmla="*/ 971059 w 8305113"/>
                <a:gd name="connsiteY24" fmla="*/ 94268 h 2130458"/>
                <a:gd name="connsiteX25" fmla="*/ 829657 w 8305113"/>
                <a:gd name="connsiteY25" fmla="*/ 84841 h 2130458"/>
                <a:gd name="connsiteX26" fmla="*/ 693312 w 8305113"/>
                <a:gd name="connsiteY26" fmla="*/ 51699 h 2130458"/>
                <a:gd name="connsiteX27" fmla="*/ 478975 w 8305113"/>
                <a:gd name="connsiteY27" fmla="*/ 49220 h 2130458"/>
                <a:gd name="connsiteX28" fmla="*/ 226341 w 8305113"/>
                <a:gd name="connsiteY28" fmla="*/ 84841 h 2130458"/>
                <a:gd name="connsiteX29" fmla="*/ 4762 w 8305113"/>
                <a:gd name="connsiteY29" fmla="*/ 195287 h 2130458"/>
                <a:gd name="connsiteX30" fmla="*/ 0 w 8305113"/>
                <a:gd name="connsiteY30" fmla="*/ 299178 h 2130458"/>
                <a:gd name="connsiteX31" fmla="*/ 18952 w 8305113"/>
                <a:gd name="connsiteY31" fmla="*/ 2130458 h 2130458"/>
                <a:gd name="connsiteX32" fmla="*/ 980486 w 8305113"/>
                <a:gd name="connsiteY32" fmla="*/ 1904214 h 2130458"/>
                <a:gd name="connsiteX33" fmla="*/ 2300238 w 8305113"/>
                <a:gd name="connsiteY33" fmla="*/ 1498862 h 2130458"/>
                <a:gd name="connsiteX34" fmla="*/ 3629418 w 8305113"/>
                <a:gd name="connsiteY34" fmla="*/ 1263192 h 2130458"/>
                <a:gd name="connsiteX35" fmla="*/ 3808527 w 8305113"/>
                <a:gd name="connsiteY35" fmla="*/ 1263192 h 2130458"/>
                <a:gd name="connsiteX36" fmla="*/ 5090572 w 8305113"/>
                <a:gd name="connsiteY36" fmla="*/ 961534 h 2130458"/>
                <a:gd name="connsiteX37" fmla="*/ 5882424 w 8305113"/>
                <a:gd name="connsiteY37" fmla="*/ 622169 h 2130458"/>
                <a:gd name="connsiteX38" fmla="*/ 6636568 w 8305113"/>
                <a:gd name="connsiteY38" fmla="*/ 876693 h 2130458"/>
                <a:gd name="connsiteX39" fmla="*/ 7466127 w 8305113"/>
                <a:gd name="connsiteY39" fmla="*/ 1159497 h 2130458"/>
                <a:gd name="connsiteX40" fmla="*/ 8220271 w 8305113"/>
                <a:gd name="connsiteY40" fmla="*/ 1140643 h 2130458"/>
                <a:gd name="connsiteX41" fmla="*/ 8305113 w 8305113"/>
                <a:gd name="connsiteY41" fmla="*/ 1131216 h 2130458"/>
                <a:gd name="connsiteX42" fmla="*/ 8305113 w 8305113"/>
                <a:gd name="connsiteY42"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91534 w 8305113"/>
                <a:gd name="connsiteY4" fmla="*/ 107868 h 2130458"/>
                <a:gd name="connsiteX5" fmla="*/ 6881666 w 8305113"/>
                <a:gd name="connsiteY5" fmla="*/ 103695 h 2130458"/>
                <a:gd name="connsiteX6" fmla="*/ 6627142 w 8305113"/>
                <a:gd name="connsiteY6" fmla="*/ 84841 h 2130458"/>
                <a:gd name="connsiteX7" fmla="*/ 6476166 w 8305113"/>
                <a:gd name="connsiteY7" fmla="*/ 72320 h 2130458"/>
                <a:gd name="connsiteX8" fmla="*/ 6332136 w 8305113"/>
                <a:gd name="connsiteY8" fmla="*/ 70455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206567 w 8305113"/>
                <a:gd name="connsiteY13" fmla="*/ 79170 h 2130458"/>
                <a:gd name="connsiteX14" fmla="*/ 4982313 w 8305113"/>
                <a:gd name="connsiteY14" fmla="*/ 94169 h 2130458"/>
                <a:gd name="connsiteX15" fmla="*/ 4779193 w 8305113"/>
                <a:gd name="connsiteY15" fmla="*/ 112729 h 2130458"/>
                <a:gd name="connsiteX16" fmla="*/ 4411842 w 8305113"/>
                <a:gd name="connsiteY16" fmla="*/ 160255 h 2130458"/>
                <a:gd name="connsiteX17" fmla="*/ 4129039 w 8305113"/>
                <a:gd name="connsiteY17" fmla="*/ 197963 h 2130458"/>
                <a:gd name="connsiteX18" fmla="*/ 3714260 w 8305113"/>
                <a:gd name="connsiteY18" fmla="*/ 197963 h 2130458"/>
                <a:gd name="connsiteX19" fmla="*/ 3374894 w 8305113"/>
                <a:gd name="connsiteY19" fmla="*/ 245096 h 2130458"/>
                <a:gd name="connsiteX20" fmla="*/ 2787953 w 8305113"/>
                <a:gd name="connsiteY20" fmla="*/ 301265 h 2130458"/>
                <a:gd name="connsiteX21" fmla="*/ 2356799 w 8305113"/>
                <a:gd name="connsiteY21" fmla="*/ 320511 h 2130458"/>
                <a:gd name="connsiteX22" fmla="*/ 1942020 w 8305113"/>
                <a:gd name="connsiteY22" fmla="*/ 282803 h 2130458"/>
                <a:gd name="connsiteX23" fmla="*/ 1357557 w 8305113"/>
                <a:gd name="connsiteY23" fmla="*/ 131975 h 2130458"/>
                <a:gd name="connsiteX24" fmla="*/ 971059 w 8305113"/>
                <a:gd name="connsiteY24" fmla="*/ 94268 h 2130458"/>
                <a:gd name="connsiteX25" fmla="*/ 829657 w 8305113"/>
                <a:gd name="connsiteY25" fmla="*/ 84841 h 2130458"/>
                <a:gd name="connsiteX26" fmla="*/ 693312 w 8305113"/>
                <a:gd name="connsiteY26" fmla="*/ 51699 h 2130458"/>
                <a:gd name="connsiteX27" fmla="*/ 478975 w 8305113"/>
                <a:gd name="connsiteY27" fmla="*/ 49220 h 2130458"/>
                <a:gd name="connsiteX28" fmla="*/ 226341 w 8305113"/>
                <a:gd name="connsiteY28" fmla="*/ 84841 h 2130458"/>
                <a:gd name="connsiteX29" fmla="*/ 4762 w 8305113"/>
                <a:gd name="connsiteY29" fmla="*/ 195287 h 2130458"/>
                <a:gd name="connsiteX30" fmla="*/ 0 w 8305113"/>
                <a:gd name="connsiteY30" fmla="*/ 299178 h 2130458"/>
                <a:gd name="connsiteX31" fmla="*/ 18952 w 8305113"/>
                <a:gd name="connsiteY31" fmla="*/ 2130458 h 2130458"/>
                <a:gd name="connsiteX32" fmla="*/ 980486 w 8305113"/>
                <a:gd name="connsiteY32" fmla="*/ 1904214 h 2130458"/>
                <a:gd name="connsiteX33" fmla="*/ 2300238 w 8305113"/>
                <a:gd name="connsiteY33" fmla="*/ 1498862 h 2130458"/>
                <a:gd name="connsiteX34" fmla="*/ 3629418 w 8305113"/>
                <a:gd name="connsiteY34" fmla="*/ 1263192 h 2130458"/>
                <a:gd name="connsiteX35" fmla="*/ 3808527 w 8305113"/>
                <a:gd name="connsiteY35" fmla="*/ 1263192 h 2130458"/>
                <a:gd name="connsiteX36" fmla="*/ 5090572 w 8305113"/>
                <a:gd name="connsiteY36" fmla="*/ 961534 h 2130458"/>
                <a:gd name="connsiteX37" fmla="*/ 5882424 w 8305113"/>
                <a:gd name="connsiteY37" fmla="*/ 622169 h 2130458"/>
                <a:gd name="connsiteX38" fmla="*/ 6636568 w 8305113"/>
                <a:gd name="connsiteY38" fmla="*/ 876693 h 2130458"/>
                <a:gd name="connsiteX39" fmla="*/ 7466127 w 8305113"/>
                <a:gd name="connsiteY39" fmla="*/ 1159497 h 2130458"/>
                <a:gd name="connsiteX40" fmla="*/ 8220271 w 8305113"/>
                <a:gd name="connsiteY40" fmla="*/ 1140643 h 2130458"/>
                <a:gd name="connsiteX41" fmla="*/ 8305113 w 8305113"/>
                <a:gd name="connsiteY41" fmla="*/ 1131216 h 2130458"/>
                <a:gd name="connsiteX42" fmla="*/ 8305113 w 8305113"/>
                <a:gd name="connsiteY42"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91534 w 8305113"/>
                <a:gd name="connsiteY4" fmla="*/ 107868 h 2130458"/>
                <a:gd name="connsiteX5" fmla="*/ 6881666 w 8305113"/>
                <a:gd name="connsiteY5" fmla="*/ 103695 h 2130458"/>
                <a:gd name="connsiteX6" fmla="*/ 6627142 w 8305113"/>
                <a:gd name="connsiteY6" fmla="*/ 84841 h 2130458"/>
                <a:gd name="connsiteX7" fmla="*/ 6476166 w 8305113"/>
                <a:gd name="connsiteY7" fmla="*/ 72320 h 2130458"/>
                <a:gd name="connsiteX8" fmla="*/ 6332136 w 8305113"/>
                <a:gd name="connsiteY8" fmla="*/ 70455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206567 w 8305113"/>
                <a:gd name="connsiteY13" fmla="*/ 79170 h 2130458"/>
                <a:gd name="connsiteX14" fmla="*/ 4982313 w 8305113"/>
                <a:gd name="connsiteY14" fmla="*/ 94169 h 2130458"/>
                <a:gd name="connsiteX15" fmla="*/ 4779193 w 8305113"/>
                <a:gd name="connsiteY15" fmla="*/ 112729 h 2130458"/>
                <a:gd name="connsiteX16" fmla="*/ 4411842 w 8305113"/>
                <a:gd name="connsiteY16" fmla="*/ 160255 h 2130458"/>
                <a:gd name="connsiteX17" fmla="*/ 4129039 w 8305113"/>
                <a:gd name="connsiteY17" fmla="*/ 197963 h 2130458"/>
                <a:gd name="connsiteX18" fmla="*/ 3714260 w 8305113"/>
                <a:gd name="connsiteY18" fmla="*/ 197963 h 2130458"/>
                <a:gd name="connsiteX19" fmla="*/ 3374894 w 8305113"/>
                <a:gd name="connsiteY19" fmla="*/ 245096 h 2130458"/>
                <a:gd name="connsiteX20" fmla="*/ 2787953 w 8305113"/>
                <a:gd name="connsiteY20" fmla="*/ 301265 h 2130458"/>
                <a:gd name="connsiteX21" fmla="*/ 2356799 w 8305113"/>
                <a:gd name="connsiteY21" fmla="*/ 320511 h 2130458"/>
                <a:gd name="connsiteX22" fmla="*/ 1942020 w 8305113"/>
                <a:gd name="connsiteY22" fmla="*/ 282803 h 2130458"/>
                <a:gd name="connsiteX23" fmla="*/ 1357557 w 8305113"/>
                <a:gd name="connsiteY23" fmla="*/ 131975 h 2130458"/>
                <a:gd name="connsiteX24" fmla="*/ 971059 w 8305113"/>
                <a:gd name="connsiteY24" fmla="*/ 94268 h 2130458"/>
                <a:gd name="connsiteX25" fmla="*/ 829657 w 8305113"/>
                <a:gd name="connsiteY25" fmla="*/ 84841 h 2130458"/>
                <a:gd name="connsiteX26" fmla="*/ 693312 w 8305113"/>
                <a:gd name="connsiteY26" fmla="*/ 51699 h 2130458"/>
                <a:gd name="connsiteX27" fmla="*/ 478975 w 8305113"/>
                <a:gd name="connsiteY27" fmla="*/ 49220 h 2130458"/>
                <a:gd name="connsiteX28" fmla="*/ 226341 w 8305113"/>
                <a:gd name="connsiteY28" fmla="*/ 84841 h 2130458"/>
                <a:gd name="connsiteX29" fmla="*/ 4762 w 8305113"/>
                <a:gd name="connsiteY29" fmla="*/ 195287 h 2130458"/>
                <a:gd name="connsiteX30" fmla="*/ 0 w 8305113"/>
                <a:gd name="connsiteY30" fmla="*/ 299178 h 2130458"/>
                <a:gd name="connsiteX31" fmla="*/ 18952 w 8305113"/>
                <a:gd name="connsiteY31" fmla="*/ 2130458 h 2130458"/>
                <a:gd name="connsiteX32" fmla="*/ 980486 w 8305113"/>
                <a:gd name="connsiteY32" fmla="*/ 1904214 h 2130458"/>
                <a:gd name="connsiteX33" fmla="*/ 2300238 w 8305113"/>
                <a:gd name="connsiteY33" fmla="*/ 1498862 h 2130458"/>
                <a:gd name="connsiteX34" fmla="*/ 3629418 w 8305113"/>
                <a:gd name="connsiteY34" fmla="*/ 1263192 h 2130458"/>
                <a:gd name="connsiteX35" fmla="*/ 3808527 w 8305113"/>
                <a:gd name="connsiteY35" fmla="*/ 1263192 h 2130458"/>
                <a:gd name="connsiteX36" fmla="*/ 5090572 w 8305113"/>
                <a:gd name="connsiteY36" fmla="*/ 961534 h 2130458"/>
                <a:gd name="connsiteX37" fmla="*/ 5882424 w 8305113"/>
                <a:gd name="connsiteY37" fmla="*/ 622169 h 2130458"/>
                <a:gd name="connsiteX38" fmla="*/ 6636568 w 8305113"/>
                <a:gd name="connsiteY38" fmla="*/ 876693 h 2130458"/>
                <a:gd name="connsiteX39" fmla="*/ 7466127 w 8305113"/>
                <a:gd name="connsiteY39" fmla="*/ 1159497 h 2130458"/>
                <a:gd name="connsiteX40" fmla="*/ 8220271 w 8305113"/>
                <a:gd name="connsiteY40" fmla="*/ 1140643 h 2130458"/>
                <a:gd name="connsiteX41" fmla="*/ 8281300 w 8305113"/>
                <a:gd name="connsiteY41" fmla="*/ 1140741 h 2130458"/>
                <a:gd name="connsiteX42" fmla="*/ 8305113 w 8305113"/>
                <a:gd name="connsiteY42" fmla="*/ 0 h 2130458"/>
                <a:gd name="connsiteX0" fmla="*/ 8271775 w 8281300"/>
                <a:gd name="connsiteY0" fmla="*/ 0 h 2135220"/>
                <a:gd name="connsiteX1" fmla="*/ 7918614 w 8281300"/>
                <a:gd name="connsiteY1" fmla="*/ 14189 h 2135220"/>
                <a:gd name="connsiteX2" fmla="*/ 7626383 w 8281300"/>
                <a:gd name="connsiteY2" fmla="*/ 42469 h 2135220"/>
                <a:gd name="connsiteX3" fmla="*/ 7313114 w 8281300"/>
                <a:gd name="connsiteY3" fmla="*/ 103399 h 2135220"/>
                <a:gd name="connsiteX4" fmla="*/ 7091534 w 8281300"/>
                <a:gd name="connsiteY4" fmla="*/ 112630 h 2135220"/>
                <a:gd name="connsiteX5" fmla="*/ 6881666 w 8281300"/>
                <a:gd name="connsiteY5" fmla="*/ 108457 h 2135220"/>
                <a:gd name="connsiteX6" fmla="*/ 6627142 w 8281300"/>
                <a:gd name="connsiteY6" fmla="*/ 89603 h 2135220"/>
                <a:gd name="connsiteX7" fmla="*/ 6476166 w 8281300"/>
                <a:gd name="connsiteY7" fmla="*/ 77082 h 2135220"/>
                <a:gd name="connsiteX8" fmla="*/ 6332136 w 8281300"/>
                <a:gd name="connsiteY8" fmla="*/ 75217 h 2135220"/>
                <a:gd name="connsiteX9" fmla="*/ 6080387 w 8281300"/>
                <a:gd name="connsiteY9" fmla="*/ 89603 h 2135220"/>
                <a:gd name="connsiteX10" fmla="*/ 5618473 w 8281300"/>
                <a:gd name="connsiteY10" fmla="*/ 89603 h 2135220"/>
                <a:gd name="connsiteX11" fmla="*/ 5363950 w 8281300"/>
                <a:gd name="connsiteY11" fmla="*/ 89603 h 2135220"/>
                <a:gd name="connsiteX12" fmla="*/ 5258954 w 8281300"/>
                <a:gd name="connsiteY12" fmla="*/ 93457 h 2135220"/>
                <a:gd name="connsiteX13" fmla="*/ 5206567 w 8281300"/>
                <a:gd name="connsiteY13" fmla="*/ 83932 h 2135220"/>
                <a:gd name="connsiteX14" fmla="*/ 4982313 w 8281300"/>
                <a:gd name="connsiteY14" fmla="*/ 98931 h 2135220"/>
                <a:gd name="connsiteX15" fmla="*/ 4779193 w 8281300"/>
                <a:gd name="connsiteY15" fmla="*/ 117491 h 2135220"/>
                <a:gd name="connsiteX16" fmla="*/ 4411842 w 8281300"/>
                <a:gd name="connsiteY16" fmla="*/ 165017 h 2135220"/>
                <a:gd name="connsiteX17" fmla="*/ 4129039 w 8281300"/>
                <a:gd name="connsiteY17" fmla="*/ 202725 h 2135220"/>
                <a:gd name="connsiteX18" fmla="*/ 3714260 w 8281300"/>
                <a:gd name="connsiteY18" fmla="*/ 202725 h 2135220"/>
                <a:gd name="connsiteX19" fmla="*/ 3374894 w 8281300"/>
                <a:gd name="connsiteY19" fmla="*/ 249858 h 2135220"/>
                <a:gd name="connsiteX20" fmla="*/ 2787953 w 8281300"/>
                <a:gd name="connsiteY20" fmla="*/ 306027 h 2135220"/>
                <a:gd name="connsiteX21" fmla="*/ 2356799 w 8281300"/>
                <a:gd name="connsiteY21" fmla="*/ 325273 h 2135220"/>
                <a:gd name="connsiteX22" fmla="*/ 1942020 w 8281300"/>
                <a:gd name="connsiteY22" fmla="*/ 287565 h 2135220"/>
                <a:gd name="connsiteX23" fmla="*/ 1357557 w 8281300"/>
                <a:gd name="connsiteY23" fmla="*/ 136737 h 2135220"/>
                <a:gd name="connsiteX24" fmla="*/ 971059 w 8281300"/>
                <a:gd name="connsiteY24" fmla="*/ 99030 h 2135220"/>
                <a:gd name="connsiteX25" fmla="*/ 829657 w 8281300"/>
                <a:gd name="connsiteY25" fmla="*/ 89603 h 2135220"/>
                <a:gd name="connsiteX26" fmla="*/ 693312 w 8281300"/>
                <a:gd name="connsiteY26" fmla="*/ 56461 h 2135220"/>
                <a:gd name="connsiteX27" fmla="*/ 478975 w 8281300"/>
                <a:gd name="connsiteY27" fmla="*/ 53982 h 2135220"/>
                <a:gd name="connsiteX28" fmla="*/ 226341 w 8281300"/>
                <a:gd name="connsiteY28" fmla="*/ 89603 h 2135220"/>
                <a:gd name="connsiteX29" fmla="*/ 4762 w 8281300"/>
                <a:gd name="connsiteY29" fmla="*/ 200049 h 2135220"/>
                <a:gd name="connsiteX30" fmla="*/ 0 w 8281300"/>
                <a:gd name="connsiteY30" fmla="*/ 303940 h 2135220"/>
                <a:gd name="connsiteX31" fmla="*/ 18952 w 8281300"/>
                <a:gd name="connsiteY31" fmla="*/ 2135220 h 2135220"/>
                <a:gd name="connsiteX32" fmla="*/ 980486 w 8281300"/>
                <a:gd name="connsiteY32" fmla="*/ 1908976 h 2135220"/>
                <a:gd name="connsiteX33" fmla="*/ 2300238 w 8281300"/>
                <a:gd name="connsiteY33" fmla="*/ 1503624 h 2135220"/>
                <a:gd name="connsiteX34" fmla="*/ 3629418 w 8281300"/>
                <a:gd name="connsiteY34" fmla="*/ 1267954 h 2135220"/>
                <a:gd name="connsiteX35" fmla="*/ 3808527 w 8281300"/>
                <a:gd name="connsiteY35" fmla="*/ 1267954 h 2135220"/>
                <a:gd name="connsiteX36" fmla="*/ 5090572 w 8281300"/>
                <a:gd name="connsiteY36" fmla="*/ 966296 h 2135220"/>
                <a:gd name="connsiteX37" fmla="*/ 5882424 w 8281300"/>
                <a:gd name="connsiteY37" fmla="*/ 626931 h 2135220"/>
                <a:gd name="connsiteX38" fmla="*/ 6636568 w 8281300"/>
                <a:gd name="connsiteY38" fmla="*/ 881455 h 2135220"/>
                <a:gd name="connsiteX39" fmla="*/ 7466127 w 8281300"/>
                <a:gd name="connsiteY39" fmla="*/ 1164259 h 2135220"/>
                <a:gd name="connsiteX40" fmla="*/ 8220271 w 8281300"/>
                <a:gd name="connsiteY40" fmla="*/ 1145405 h 2135220"/>
                <a:gd name="connsiteX41" fmla="*/ 8281300 w 8281300"/>
                <a:gd name="connsiteY41" fmla="*/ 1145503 h 2135220"/>
                <a:gd name="connsiteX42" fmla="*/ 8271775 w 8281300"/>
                <a:gd name="connsiteY42" fmla="*/ 0 h 2135220"/>
                <a:gd name="connsiteX0" fmla="*/ 8271775 w 8281300"/>
                <a:gd name="connsiteY0" fmla="*/ 0 h 2135220"/>
                <a:gd name="connsiteX1" fmla="*/ 7918614 w 8281300"/>
                <a:gd name="connsiteY1" fmla="*/ 14189 h 2135220"/>
                <a:gd name="connsiteX2" fmla="*/ 7626383 w 8281300"/>
                <a:gd name="connsiteY2" fmla="*/ 42469 h 2135220"/>
                <a:gd name="connsiteX3" fmla="*/ 7389314 w 8281300"/>
                <a:gd name="connsiteY3" fmla="*/ 46249 h 2135220"/>
                <a:gd name="connsiteX4" fmla="*/ 7091534 w 8281300"/>
                <a:gd name="connsiteY4" fmla="*/ 112630 h 2135220"/>
                <a:gd name="connsiteX5" fmla="*/ 6881666 w 8281300"/>
                <a:gd name="connsiteY5" fmla="*/ 108457 h 2135220"/>
                <a:gd name="connsiteX6" fmla="*/ 6627142 w 8281300"/>
                <a:gd name="connsiteY6" fmla="*/ 89603 h 2135220"/>
                <a:gd name="connsiteX7" fmla="*/ 6476166 w 8281300"/>
                <a:gd name="connsiteY7" fmla="*/ 77082 h 2135220"/>
                <a:gd name="connsiteX8" fmla="*/ 6332136 w 8281300"/>
                <a:gd name="connsiteY8" fmla="*/ 75217 h 2135220"/>
                <a:gd name="connsiteX9" fmla="*/ 6080387 w 8281300"/>
                <a:gd name="connsiteY9" fmla="*/ 89603 h 2135220"/>
                <a:gd name="connsiteX10" fmla="*/ 5618473 w 8281300"/>
                <a:gd name="connsiteY10" fmla="*/ 89603 h 2135220"/>
                <a:gd name="connsiteX11" fmla="*/ 5363950 w 8281300"/>
                <a:gd name="connsiteY11" fmla="*/ 89603 h 2135220"/>
                <a:gd name="connsiteX12" fmla="*/ 5258954 w 8281300"/>
                <a:gd name="connsiteY12" fmla="*/ 93457 h 2135220"/>
                <a:gd name="connsiteX13" fmla="*/ 5206567 w 8281300"/>
                <a:gd name="connsiteY13" fmla="*/ 83932 h 2135220"/>
                <a:gd name="connsiteX14" fmla="*/ 4982313 w 8281300"/>
                <a:gd name="connsiteY14" fmla="*/ 98931 h 2135220"/>
                <a:gd name="connsiteX15" fmla="*/ 4779193 w 8281300"/>
                <a:gd name="connsiteY15" fmla="*/ 117491 h 2135220"/>
                <a:gd name="connsiteX16" fmla="*/ 4411842 w 8281300"/>
                <a:gd name="connsiteY16" fmla="*/ 165017 h 2135220"/>
                <a:gd name="connsiteX17" fmla="*/ 4129039 w 8281300"/>
                <a:gd name="connsiteY17" fmla="*/ 202725 h 2135220"/>
                <a:gd name="connsiteX18" fmla="*/ 3714260 w 8281300"/>
                <a:gd name="connsiteY18" fmla="*/ 202725 h 2135220"/>
                <a:gd name="connsiteX19" fmla="*/ 3374894 w 8281300"/>
                <a:gd name="connsiteY19" fmla="*/ 249858 h 2135220"/>
                <a:gd name="connsiteX20" fmla="*/ 2787953 w 8281300"/>
                <a:gd name="connsiteY20" fmla="*/ 306027 h 2135220"/>
                <a:gd name="connsiteX21" fmla="*/ 2356799 w 8281300"/>
                <a:gd name="connsiteY21" fmla="*/ 325273 h 2135220"/>
                <a:gd name="connsiteX22" fmla="*/ 1942020 w 8281300"/>
                <a:gd name="connsiteY22" fmla="*/ 287565 h 2135220"/>
                <a:gd name="connsiteX23" fmla="*/ 1357557 w 8281300"/>
                <a:gd name="connsiteY23" fmla="*/ 136737 h 2135220"/>
                <a:gd name="connsiteX24" fmla="*/ 971059 w 8281300"/>
                <a:gd name="connsiteY24" fmla="*/ 99030 h 2135220"/>
                <a:gd name="connsiteX25" fmla="*/ 829657 w 8281300"/>
                <a:gd name="connsiteY25" fmla="*/ 89603 h 2135220"/>
                <a:gd name="connsiteX26" fmla="*/ 693312 w 8281300"/>
                <a:gd name="connsiteY26" fmla="*/ 56461 h 2135220"/>
                <a:gd name="connsiteX27" fmla="*/ 478975 w 8281300"/>
                <a:gd name="connsiteY27" fmla="*/ 53982 h 2135220"/>
                <a:gd name="connsiteX28" fmla="*/ 226341 w 8281300"/>
                <a:gd name="connsiteY28" fmla="*/ 89603 h 2135220"/>
                <a:gd name="connsiteX29" fmla="*/ 4762 w 8281300"/>
                <a:gd name="connsiteY29" fmla="*/ 200049 h 2135220"/>
                <a:gd name="connsiteX30" fmla="*/ 0 w 8281300"/>
                <a:gd name="connsiteY30" fmla="*/ 303940 h 2135220"/>
                <a:gd name="connsiteX31" fmla="*/ 18952 w 8281300"/>
                <a:gd name="connsiteY31" fmla="*/ 2135220 h 2135220"/>
                <a:gd name="connsiteX32" fmla="*/ 980486 w 8281300"/>
                <a:gd name="connsiteY32" fmla="*/ 1908976 h 2135220"/>
                <a:gd name="connsiteX33" fmla="*/ 2300238 w 8281300"/>
                <a:gd name="connsiteY33" fmla="*/ 1503624 h 2135220"/>
                <a:gd name="connsiteX34" fmla="*/ 3629418 w 8281300"/>
                <a:gd name="connsiteY34" fmla="*/ 1267954 h 2135220"/>
                <a:gd name="connsiteX35" fmla="*/ 3808527 w 8281300"/>
                <a:gd name="connsiteY35" fmla="*/ 1267954 h 2135220"/>
                <a:gd name="connsiteX36" fmla="*/ 5090572 w 8281300"/>
                <a:gd name="connsiteY36" fmla="*/ 966296 h 2135220"/>
                <a:gd name="connsiteX37" fmla="*/ 5882424 w 8281300"/>
                <a:gd name="connsiteY37" fmla="*/ 626931 h 2135220"/>
                <a:gd name="connsiteX38" fmla="*/ 6636568 w 8281300"/>
                <a:gd name="connsiteY38" fmla="*/ 881455 h 2135220"/>
                <a:gd name="connsiteX39" fmla="*/ 7466127 w 8281300"/>
                <a:gd name="connsiteY39" fmla="*/ 1164259 h 2135220"/>
                <a:gd name="connsiteX40" fmla="*/ 8220271 w 8281300"/>
                <a:gd name="connsiteY40" fmla="*/ 1145405 h 2135220"/>
                <a:gd name="connsiteX41" fmla="*/ 8281300 w 8281300"/>
                <a:gd name="connsiteY41" fmla="*/ 1145503 h 2135220"/>
                <a:gd name="connsiteX42" fmla="*/ 8271775 w 8281300"/>
                <a:gd name="connsiteY42" fmla="*/ 0 h 2135220"/>
                <a:gd name="connsiteX0" fmla="*/ 8271775 w 8281300"/>
                <a:gd name="connsiteY0" fmla="*/ 98 h 2135318"/>
                <a:gd name="connsiteX1" fmla="*/ 7928139 w 8281300"/>
                <a:gd name="connsiteY1" fmla="*/ 0 h 2135318"/>
                <a:gd name="connsiteX2" fmla="*/ 7626383 w 8281300"/>
                <a:gd name="connsiteY2" fmla="*/ 42567 h 2135318"/>
                <a:gd name="connsiteX3" fmla="*/ 7389314 w 8281300"/>
                <a:gd name="connsiteY3" fmla="*/ 46347 h 2135318"/>
                <a:gd name="connsiteX4" fmla="*/ 7091534 w 8281300"/>
                <a:gd name="connsiteY4" fmla="*/ 112728 h 2135318"/>
                <a:gd name="connsiteX5" fmla="*/ 6881666 w 8281300"/>
                <a:gd name="connsiteY5" fmla="*/ 108555 h 2135318"/>
                <a:gd name="connsiteX6" fmla="*/ 6627142 w 8281300"/>
                <a:gd name="connsiteY6" fmla="*/ 89701 h 2135318"/>
                <a:gd name="connsiteX7" fmla="*/ 6476166 w 8281300"/>
                <a:gd name="connsiteY7" fmla="*/ 77180 h 2135318"/>
                <a:gd name="connsiteX8" fmla="*/ 6332136 w 8281300"/>
                <a:gd name="connsiteY8" fmla="*/ 75315 h 2135318"/>
                <a:gd name="connsiteX9" fmla="*/ 6080387 w 8281300"/>
                <a:gd name="connsiteY9" fmla="*/ 89701 h 2135318"/>
                <a:gd name="connsiteX10" fmla="*/ 5618473 w 8281300"/>
                <a:gd name="connsiteY10" fmla="*/ 89701 h 2135318"/>
                <a:gd name="connsiteX11" fmla="*/ 5363950 w 8281300"/>
                <a:gd name="connsiteY11" fmla="*/ 89701 h 2135318"/>
                <a:gd name="connsiteX12" fmla="*/ 5258954 w 8281300"/>
                <a:gd name="connsiteY12" fmla="*/ 93555 h 2135318"/>
                <a:gd name="connsiteX13" fmla="*/ 5206567 w 8281300"/>
                <a:gd name="connsiteY13" fmla="*/ 84030 h 2135318"/>
                <a:gd name="connsiteX14" fmla="*/ 4982313 w 8281300"/>
                <a:gd name="connsiteY14" fmla="*/ 99029 h 2135318"/>
                <a:gd name="connsiteX15" fmla="*/ 4779193 w 8281300"/>
                <a:gd name="connsiteY15" fmla="*/ 117589 h 2135318"/>
                <a:gd name="connsiteX16" fmla="*/ 4411842 w 8281300"/>
                <a:gd name="connsiteY16" fmla="*/ 165115 h 2135318"/>
                <a:gd name="connsiteX17" fmla="*/ 4129039 w 8281300"/>
                <a:gd name="connsiteY17" fmla="*/ 202823 h 2135318"/>
                <a:gd name="connsiteX18" fmla="*/ 3714260 w 8281300"/>
                <a:gd name="connsiteY18" fmla="*/ 202823 h 2135318"/>
                <a:gd name="connsiteX19" fmla="*/ 3374894 w 8281300"/>
                <a:gd name="connsiteY19" fmla="*/ 249956 h 2135318"/>
                <a:gd name="connsiteX20" fmla="*/ 2787953 w 8281300"/>
                <a:gd name="connsiteY20" fmla="*/ 306125 h 2135318"/>
                <a:gd name="connsiteX21" fmla="*/ 2356799 w 8281300"/>
                <a:gd name="connsiteY21" fmla="*/ 325371 h 2135318"/>
                <a:gd name="connsiteX22" fmla="*/ 1942020 w 8281300"/>
                <a:gd name="connsiteY22" fmla="*/ 287663 h 2135318"/>
                <a:gd name="connsiteX23" fmla="*/ 1357557 w 8281300"/>
                <a:gd name="connsiteY23" fmla="*/ 136835 h 2135318"/>
                <a:gd name="connsiteX24" fmla="*/ 971059 w 8281300"/>
                <a:gd name="connsiteY24" fmla="*/ 99128 h 2135318"/>
                <a:gd name="connsiteX25" fmla="*/ 829657 w 8281300"/>
                <a:gd name="connsiteY25" fmla="*/ 89701 h 2135318"/>
                <a:gd name="connsiteX26" fmla="*/ 693312 w 8281300"/>
                <a:gd name="connsiteY26" fmla="*/ 56559 h 2135318"/>
                <a:gd name="connsiteX27" fmla="*/ 478975 w 8281300"/>
                <a:gd name="connsiteY27" fmla="*/ 54080 h 2135318"/>
                <a:gd name="connsiteX28" fmla="*/ 226341 w 8281300"/>
                <a:gd name="connsiteY28" fmla="*/ 89701 h 2135318"/>
                <a:gd name="connsiteX29" fmla="*/ 4762 w 8281300"/>
                <a:gd name="connsiteY29" fmla="*/ 200147 h 2135318"/>
                <a:gd name="connsiteX30" fmla="*/ 0 w 8281300"/>
                <a:gd name="connsiteY30" fmla="*/ 304038 h 2135318"/>
                <a:gd name="connsiteX31" fmla="*/ 18952 w 8281300"/>
                <a:gd name="connsiteY31" fmla="*/ 2135318 h 2135318"/>
                <a:gd name="connsiteX32" fmla="*/ 980486 w 8281300"/>
                <a:gd name="connsiteY32" fmla="*/ 1909074 h 2135318"/>
                <a:gd name="connsiteX33" fmla="*/ 2300238 w 8281300"/>
                <a:gd name="connsiteY33" fmla="*/ 1503722 h 2135318"/>
                <a:gd name="connsiteX34" fmla="*/ 3629418 w 8281300"/>
                <a:gd name="connsiteY34" fmla="*/ 1268052 h 2135318"/>
                <a:gd name="connsiteX35" fmla="*/ 3808527 w 8281300"/>
                <a:gd name="connsiteY35" fmla="*/ 1268052 h 2135318"/>
                <a:gd name="connsiteX36" fmla="*/ 5090572 w 8281300"/>
                <a:gd name="connsiteY36" fmla="*/ 966394 h 2135318"/>
                <a:gd name="connsiteX37" fmla="*/ 5882424 w 8281300"/>
                <a:gd name="connsiteY37" fmla="*/ 627029 h 2135318"/>
                <a:gd name="connsiteX38" fmla="*/ 6636568 w 8281300"/>
                <a:gd name="connsiteY38" fmla="*/ 881553 h 2135318"/>
                <a:gd name="connsiteX39" fmla="*/ 7466127 w 8281300"/>
                <a:gd name="connsiteY39" fmla="*/ 1164357 h 2135318"/>
                <a:gd name="connsiteX40" fmla="*/ 8220271 w 8281300"/>
                <a:gd name="connsiteY40" fmla="*/ 1145503 h 2135318"/>
                <a:gd name="connsiteX41" fmla="*/ 8281300 w 8281300"/>
                <a:gd name="connsiteY41" fmla="*/ 1145601 h 2135318"/>
                <a:gd name="connsiteX42" fmla="*/ 8271775 w 8281300"/>
                <a:gd name="connsiteY42" fmla="*/ 98 h 2135318"/>
                <a:gd name="connsiteX0" fmla="*/ 8271775 w 8281300"/>
                <a:gd name="connsiteY0" fmla="*/ 98 h 2135318"/>
                <a:gd name="connsiteX1" fmla="*/ 7928139 w 8281300"/>
                <a:gd name="connsiteY1" fmla="*/ 0 h 2135318"/>
                <a:gd name="connsiteX2" fmla="*/ 7626383 w 8281300"/>
                <a:gd name="connsiteY2" fmla="*/ 42567 h 2135318"/>
                <a:gd name="connsiteX3" fmla="*/ 7389314 w 8281300"/>
                <a:gd name="connsiteY3" fmla="*/ 46347 h 2135318"/>
                <a:gd name="connsiteX4" fmla="*/ 7091534 w 8281300"/>
                <a:gd name="connsiteY4" fmla="*/ 112728 h 2135318"/>
                <a:gd name="connsiteX5" fmla="*/ 6881666 w 8281300"/>
                <a:gd name="connsiteY5" fmla="*/ 108555 h 2135318"/>
                <a:gd name="connsiteX6" fmla="*/ 6627142 w 8281300"/>
                <a:gd name="connsiteY6" fmla="*/ 89701 h 2135318"/>
                <a:gd name="connsiteX7" fmla="*/ 6476166 w 8281300"/>
                <a:gd name="connsiteY7" fmla="*/ 77180 h 2135318"/>
                <a:gd name="connsiteX8" fmla="*/ 6332136 w 8281300"/>
                <a:gd name="connsiteY8" fmla="*/ 75315 h 2135318"/>
                <a:gd name="connsiteX9" fmla="*/ 6080387 w 8281300"/>
                <a:gd name="connsiteY9" fmla="*/ 89701 h 2135318"/>
                <a:gd name="connsiteX10" fmla="*/ 5618473 w 8281300"/>
                <a:gd name="connsiteY10" fmla="*/ 89701 h 2135318"/>
                <a:gd name="connsiteX11" fmla="*/ 5363950 w 8281300"/>
                <a:gd name="connsiteY11" fmla="*/ 89701 h 2135318"/>
                <a:gd name="connsiteX12" fmla="*/ 5258954 w 8281300"/>
                <a:gd name="connsiteY12" fmla="*/ 93555 h 2135318"/>
                <a:gd name="connsiteX13" fmla="*/ 5206567 w 8281300"/>
                <a:gd name="connsiteY13" fmla="*/ 84030 h 2135318"/>
                <a:gd name="connsiteX14" fmla="*/ 4982313 w 8281300"/>
                <a:gd name="connsiteY14" fmla="*/ 99029 h 2135318"/>
                <a:gd name="connsiteX15" fmla="*/ 4779193 w 8281300"/>
                <a:gd name="connsiteY15" fmla="*/ 117589 h 2135318"/>
                <a:gd name="connsiteX16" fmla="*/ 4411842 w 8281300"/>
                <a:gd name="connsiteY16" fmla="*/ 165115 h 2135318"/>
                <a:gd name="connsiteX17" fmla="*/ 4129039 w 8281300"/>
                <a:gd name="connsiteY17" fmla="*/ 202823 h 2135318"/>
                <a:gd name="connsiteX18" fmla="*/ 3714260 w 8281300"/>
                <a:gd name="connsiteY18" fmla="*/ 202823 h 2135318"/>
                <a:gd name="connsiteX19" fmla="*/ 3374894 w 8281300"/>
                <a:gd name="connsiteY19" fmla="*/ 249956 h 2135318"/>
                <a:gd name="connsiteX20" fmla="*/ 2787953 w 8281300"/>
                <a:gd name="connsiteY20" fmla="*/ 306125 h 2135318"/>
                <a:gd name="connsiteX21" fmla="*/ 2356799 w 8281300"/>
                <a:gd name="connsiteY21" fmla="*/ 325371 h 2135318"/>
                <a:gd name="connsiteX22" fmla="*/ 1942020 w 8281300"/>
                <a:gd name="connsiteY22" fmla="*/ 287663 h 2135318"/>
                <a:gd name="connsiteX23" fmla="*/ 1357557 w 8281300"/>
                <a:gd name="connsiteY23" fmla="*/ 136835 h 2135318"/>
                <a:gd name="connsiteX24" fmla="*/ 971059 w 8281300"/>
                <a:gd name="connsiteY24" fmla="*/ 99128 h 2135318"/>
                <a:gd name="connsiteX25" fmla="*/ 801082 w 8281300"/>
                <a:gd name="connsiteY25" fmla="*/ 68270 h 2135318"/>
                <a:gd name="connsiteX26" fmla="*/ 693312 w 8281300"/>
                <a:gd name="connsiteY26" fmla="*/ 56559 h 2135318"/>
                <a:gd name="connsiteX27" fmla="*/ 478975 w 8281300"/>
                <a:gd name="connsiteY27" fmla="*/ 54080 h 2135318"/>
                <a:gd name="connsiteX28" fmla="*/ 226341 w 8281300"/>
                <a:gd name="connsiteY28" fmla="*/ 89701 h 2135318"/>
                <a:gd name="connsiteX29" fmla="*/ 4762 w 8281300"/>
                <a:gd name="connsiteY29" fmla="*/ 200147 h 2135318"/>
                <a:gd name="connsiteX30" fmla="*/ 0 w 8281300"/>
                <a:gd name="connsiteY30" fmla="*/ 304038 h 2135318"/>
                <a:gd name="connsiteX31" fmla="*/ 18952 w 8281300"/>
                <a:gd name="connsiteY31" fmla="*/ 2135318 h 2135318"/>
                <a:gd name="connsiteX32" fmla="*/ 980486 w 8281300"/>
                <a:gd name="connsiteY32" fmla="*/ 1909074 h 2135318"/>
                <a:gd name="connsiteX33" fmla="*/ 2300238 w 8281300"/>
                <a:gd name="connsiteY33" fmla="*/ 1503722 h 2135318"/>
                <a:gd name="connsiteX34" fmla="*/ 3629418 w 8281300"/>
                <a:gd name="connsiteY34" fmla="*/ 1268052 h 2135318"/>
                <a:gd name="connsiteX35" fmla="*/ 3808527 w 8281300"/>
                <a:gd name="connsiteY35" fmla="*/ 1268052 h 2135318"/>
                <a:gd name="connsiteX36" fmla="*/ 5090572 w 8281300"/>
                <a:gd name="connsiteY36" fmla="*/ 966394 h 2135318"/>
                <a:gd name="connsiteX37" fmla="*/ 5882424 w 8281300"/>
                <a:gd name="connsiteY37" fmla="*/ 627029 h 2135318"/>
                <a:gd name="connsiteX38" fmla="*/ 6636568 w 8281300"/>
                <a:gd name="connsiteY38" fmla="*/ 881553 h 2135318"/>
                <a:gd name="connsiteX39" fmla="*/ 7466127 w 8281300"/>
                <a:gd name="connsiteY39" fmla="*/ 1164357 h 2135318"/>
                <a:gd name="connsiteX40" fmla="*/ 8220271 w 8281300"/>
                <a:gd name="connsiteY40" fmla="*/ 1145503 h 2135318"/>
                <a:gd name="connsiteX41" fmla="*/ 8281300 w 8281300"/>
                <a:gd name="connsiteY41" fmla="*/ 1145601 h 2135318"/>
                <a:gd name="connsiteX42" fmla="*/ 8271775 w 8281300"/>
                <a:gd name="connsiteY42" fmla="*/ 98 h 213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281300" h="2135318">
                  <a:moveTo>
                    <a:pt x="8271775" y="98"/>
                  </a:moveTo>
                  <a:lnTo>
                    <a:pt x="7928139" y="0"/>
                  </a:lnTo>
                  <a:lnTo>
                    <a:pt x="7626383" y="42567"/>
                  </a:lnTo>
                  <a:lnTo>
                    <a:pt x="7389314" y="46347"/>
                  </a:lnTo>
                  <a:lnTo>
                    <a:pt x="7091534" y="112728"/>
                  </a:lnTo>
                  <a:lnTo>
                    <a:pt x="6881666" y="108555"/>
                  </a:lnTo>
                  <a:lnTo>
                    <a:pt x="6627142" y="89701"/>
                  </a:lnTo>
                  <a:cubicBezTo>
                    <a:pt x="6594876" y="84006"/>
                    <a:pt x="6508432" y="82875"/>
                    <a:pt x="6476166" y="77180"/>
                  </a:cubicBezTo>
                  <a:lnTo>
                    <a:pt x="6332136" y="75315"/>
                  </a:lnTo>
                  <a:lnTo>
                    <a:pt x="6080387" y="89701"/>
                  </a:lnTo>
                  <a:lnTo>
                    <a:pt x="5618473" y="89701"/>
                  </a:lnTo>
                  <a:lnTo>
                    <a:pt x="5363950" y="89701"/>
                  </a:lnTo>
                  <a:cubicBezTo>
                    <a:pt x="5337683" y="93367"/>
                    <a:pt x="5285221" y="89889"/>
                    <a:pt x="5258954" y="93555"/>
                  </a:cubicBezTo>
                  <a:cubicBezTo>
                    <a:pt x="5237523" y="92761"/>
                    <a:pt x="5227998" y="84824"/>
                    <a:pt x="5206567" y="84030"/>
                  </a:cubicBezTo>
                  <a:lnTo>
                    <a:pt x="4982313" y="99029"/>
                  </a:lnTo>
                  <a:lnTo>
                    <a:pt x="4779193" y="117589"/>
                  </a:lnTo>
                  <a:lnTo>
                    <a:pt x="4411842" y="165115"/>
                  </a:lnTo>
                  <a:lnTo>
                    <a:pt x="4129039" y="202823"/>
                  </a:lnTo>
                  <a:cubicBezTo>
                    <a:pt x="4113328" y="193396"/>
                    <a:pt x="3729971" y="212250"/>
                    <a:pt x="3714260" y="202823"/>
                  </a:cubicBezTo>
                  <a:lnTo>
                    <a:pt x="3374894" y="249956"/>
                  </a:lnTo>
                  <a:lnTo>
                    <a:pt x="2787953" y="306125"/>
                  </a:lnTo>
                  <a:lnTo>
                    <a:pt x="2356799" y="325371"/>
                  </a:lnTo>
                  <a:lnTo>
                    <a:pt x="1942020" y="287663"/>
                  </a:lnTo>
                  <a:lnTo>
                    <a:pt x="1357557" y="136835"/>
                  </a:lnTo>
                  <a:lnTo>
                    <a:pt x="971059" y="99128"/>
                  </a:lnTo>
                  <a:lnTo>
                    <a:pt x="801082" y="68270"/>
                  </a:lnTo>
                  <a:lnTo>
                    <a:pt x="693312" y="56559"/>
                  </a:lnTo>
                  <a:cubicBezTo>
                    <a:pt x="605197" y="62877"/>
                    <a:pt x="556803" y="48556"/>
                    <a:pt x="478975" y="54080"/>
                  </a:cubicBezTo>
                  <a:cubicBezTo>
                    <a:pt x="401147" y="59604"/>
                    <a:pt x="310552" y="77827"/>
                    <a:pt x="226341" y="89701"/>
                  </a:cubicBezTo>
                  <a:lnTo>
                    <a:pt x="4762" y="200147"/>
                  </a:lnTo>
                  <a:lnTo>
                    <a:pt x="0" y="304038"/>
                  </a:lnTo>
                  <a:cubicBezTo>
                    <a:pt x="3142" y="910496"/>
                    <a:pt x="15810" y="1528860"/>
                    <a:pt x="18952" y="2135318"/>
                  </a:cubicBezTo>
                  <a:lnTo>
                    <a:pt x="980486" y="1909074"/>
                  </a:lnTo>
                  <a:lnTo>
                    <a:pt x="2300238" y="1503722"/>
                  </a:lnTo>
                  <a:lnTo>
                    <a:pt x="3629418" y="1268052"/>
                  </a:lnTo>
                  <a:lnTo>
                    <a:pt x="3808527" y="1268052"/>
                  </a:lnTo>
                  <a:lnTo>
                    <a:pt x="5090572" y="966394"/>
                  </a:lnTo>
                  <a:lnTo>
                    <a:pt x="5882424" y="627029"/>
                  </a:lnTo>
                  <a:lnTo>
                    <a:pt x="6636568" y="881553"/>
                  </a:lnTo>
                  <a:lnTo>
                    <a:pt x="7466127" y="1164357"/>
                  </a:lnTo>
                  <a:lnTo>
                    <a:pt x="8220271" y="1145503"/>
                  </a:lnTo>
                  <a:lnTo>
                    <a:pt x="8281300" y="1145601"/>
                  </a:lnTo>
                  <a:cubicBezTo>
                    <a:pt x="8278158" y="765387"/>
                    <a:pt x="8265490" y="370885"/>
                    <a:pt x="8271775" y="98"/>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rot="21318860">
              <a:off x="1709928" y="4471416"/>
              <a:ext cx="815516" cy="1228217"/>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32130 w 1290183"/>
                <a:gd name="connsiteY0" fmla="*/ 127074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32130 w 1290183"/>
                <a:gd name="connsiteY5" fmla="*/ 127074 h 1870233"/>
                <a:gd name="connsiteX0" fmla="*/ 197804 w 1290183"/>
                <a:gd name="connsiteY0" fmla="*/ 0 h 1873962"/>
                <a:gd name="connsiteX1" fmla="*/ 423766 w 1290183"/>
                <a:gd name="connsiteY1" fmla="*/ 78213 h 1873962"/>
                <a:gd name="connsiteX2" fmla="*/ 722867 w 1290183"/>
                <a:gd name="connsiteY2" fmla="*/ 3729 h 1873962"/>
                <a:gd name="connsiteX3" fmla="*/ 1290183 w 1290183"/>
                <a:gd name="connsiteY3" fmla="*/ 1659692 h 1873962"/>
                <a:gd name="connsiteX4" fmla="*/ 0 w 1290183"/>
                <a:gd name="connsiteY4" fmla="*/ 1873962 h 1873962"/>
                <a:gd name="connsiteX5" fmla="*/ 197804 w 1290183"/>
                <a:gd name="connsiteY5" fmla="*/ 0 h 1873962"/>
                <a:gd name="connsiteX0" fmla="*/ 197804 w 1290183"/>
                <a:gd name="connsiteY0" fmla="*/ 0 h 1873962"/>
                <a:gd name="connsiteX1" fmla="*/ 442908 w 1290183"/>
                <a:gd name="connsiteY1" fmla="*/ 48723 h 1873962"/>
                <a:gd name="connsiteX2" fmla="*/ 722867 w 1290183"/>
                <a:gd name="connsiteY2" fmla="*/ 3729 h 1873962"/>
                <a:gd name="connsiteX3" fmla="*/ 1290183 w 1290183"/>
                <a:gd name="connsiteY3" fmla="*/ 1659692 h 1873962"/>
                <a:gd name="connsiteX4" fmla="*/ 0 w 1290183"/>
                <a:gd name="connsiteY4" fmla="*/ 1873962 h 1873962"/>
                <a:gd name="connsiteX5" fmla="*/ 197804 w 1290183"/>
                <a:gd name="connsiteY5" fmla="*/ 0 h 1873962"/>
                <a:gd name="connsiteX0" fmla="*/ 197804 w 1290183"/>
                <a:gd name="connsiteY0" fmla="*/ 0 h 1873962"/>
                <a:gd name="connsiteX1" fmla="*/ 442908 w 1290183"/>
                <a:gd name="connsiteY1" fmla="*/ 48723 h 1873962"/>
                <a:gd name="connsiteX2" fmla="*/ 709717 w 1290183"/>
                <a:gd name="connsiteY2" fmla="*/ 76717 h 1873962"/>
                <a:gd name="connsiteX3" fmla="*/ 1290183 w 1290183"/>
                <a:gd name="connsiteY3" fmla="*/ 1659692 h 1873962"/>
                <a:gd name="connsiteX4" fmla="*/ 0 w 1290183"/>
                <a:gd name="connsiteY4" fmla="*/ 1873962 h 1873962"/>
                <a:gd name="connsiteX5" fmla="*/ 197804 w 1290183"/>
                <a:gd name="connsiteY5" fmla="*/ 0 h 1873962"/>
                <a:gd name="connsiteX0" fmla="*/ 159248 w 1251627"/>
                <a:gd name="connsiteY0" fmla="*/ 0 h 1869954"/>
                <a:gd name="connsiteX1" fmla="*/ 404352 w 1251627"/>
                <a:gd name="connsiteY1" fmla="*/ 48723 h 1869954"/>
                <a:gd name="connsiteX2" fmla="*/ 671161 w 1251627"/>
                <a:gd name="connsiteY2" fmla="*/ 76717 h 1869954"/>
                <a:gd name="connsiteX3" fmla="*/ 1251627 w 1251627"/>
                <a:gd name="connsiteY3" fmla="*/ 1659692 h 1869954"/>
                <a:gd name="connsiteX4" fmla="*/ 0 w 1251627"/>
                <a:gd name="connsiteY4" fmla="*/ 1869954 h 1869954"/>
                <a:gd name="connsiteX5" fmla="*/ 159248 w 1251627"/>
                <a:gd name="connsiteY5" fmla="*/ 0 h 1869954"/>
                <a:gd name="connsiteX0" fmla="*/ 149755 w 1242134"/>
                <a:gd name="connsiteY0" fmla="*/ 0 h 1870732"/>
                <a:gd name="connsiteX1" fmla="*/ 394859 w 1242134"/>
                <a:gd name="connsiteY1" fmla="*/ 48723 h 1870732"/>
                <a:gd name="connsiteX2" fmla="*/ 661668 w 1242134"/>
                <a:gd name="connsiteY2" fmla="*/ 76717 h 1870732"/>
                <a:gd name="connsiteX3" fmla="*/ 1242134 w 1242134"/>
                <a:gd name="connsiteY3" fmla="*/ 1659692 h 1870732"/>
                <a:gd name="connsiteX4" fmla="*/ 0 w 1242134"/>
                <a:gd name="connsiteY4" fmla="*/ 1870732 h 1870732"/>
                <a:gd name="connsiteX5" fmla="*/ 149755 w 1242134"/>
                <a:gd name="connsiteY5" fmla="*/ 0 h 187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2134" h="1870732">
                  <a:moveTo>
                    <a:pt x="149755" y="0"/>
                  </a:moveTo>
                  <a:lnTo>
                    <a:pt x="394859" y="48723"/>
                  </a:lnTo>
                  <a:lnTo>
                    <a:pt x="661668" y="76717"/>
                  </a:lnTo>
                  <a:lnTo>
                    <a:pt x="1242134" y="1659692"/>
                  </a:lnTo>
                  <a:lnTo>
                    <a:pt x="0" y="1870732"/>
                  </a:lnTo>
                  <a:lnTo>
                    <a:pt x="149755"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rot="20869558">
              <a:off x="2221588" y="4505135"/>
              <a:ext cx="365945" cy="101729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5510"/>
                <a:gd name="connsiteX1" fmla="*/ 229098 w 567098"/>
                <a:gd name="connsiteY1" fmla="*/ 9713 h 1605510"/>
                <a:gd name="connsiteX2" fmla="*/ 567098 w 567098"/>
                <a:gd name="connsiteY2" fmla="*/ 1602191 h 1605510"/>
                <a:gd name="connsiteX3" fmla="*/ 331253 w 567098"/>
                <a:gd name="connsiteY3" fmla="*/ 1605510 h 1605510"/>
                <a:gd name="connsiteX4" fmla="*/ 0 w 567098"/>
                <a:gd name="connsiteY4" fmla="*/ 0 h 1605510"/>
                <a:gd name="connsiteX0" fmla="*/ 0 w 562674"/>
                <a:gd name="connsiteY0" fmla="*/ 37526 h 1595797"/>
                <a:gd name="connsiteX1" fmla="*/ 224674 w 562674"/>
                <a:gd name="connsiteY1" fmla="*/ 0 h 1595797"/>
                <a:gd name="connsiteX2" fmla="*/ 562674 w 562674"/>
                <a:gd name="connsiteY2" fmla="*/ 1592478 h 1595797"/>
                <a:gd name="connsiteX3" fmla="*/ 326829 w 562674"/>
                <a:gd name="connsiteY3" fmla="*/ 1595797 h 1595797"/>
                <a:gd name="connsiteX4" fmla="*/ 0 w 562674"/>
                <a:gd name="connsiteY4" fmla="*/ 37526 h 1595797"/>
                <a:gd name="connsiteX0" fmla="*/ 0 w 562674"/>
                <a:gd name="connsiteY0" fmla="*/ 0 h 1558271"/>
                <a:gd name="connsiteX1" fmla="*/ 228279 w 562674"/>
                <a:gd name="connsiteY1" fmla="*/ 2227 h 1558271"/>
                <a:gd name="connsiteX2" fmla="*/ 562674 w 562674"/>
                <a:gd name="connsiteY2" fmla="*/ 1554952 h 1558271"/>
                <a:gd name="connsiteX3" fmla="*/ 326829 w 562674"/>
                <a:gd name="connsiteY3" fmla="*/ 1558271 h 1558271"/>
                <a:gd name="connsiteX4" fmla="*/ 0 w 562674"/>
                <a:gd name="connsiteY4" fmla="*/ 0 h 1558271"/>
                <a:gd name="connsiteX0" fmla="*/ 0 w 562674"/>
                <a:gd name="connsiteY0" fmla="*/ 0 h 1558271"/>
                <a:gd name="connsiteX1" fmla="*/ 228918 w 562674"/>
                <a:gd name="connsiteY1" fmla="*/ 21853 h 1558271"/>
                <a:gd name="connsiteX2" fmla="*/ 562674 w 562674"/>
                <a:gd name="connsiteY2" fmla="*/ 1554952 h 1558271"/>
                <a:gd name="connsiteX3" fmla="*/ 326829 w 562674"/>
                <a:gd name="connsiteY3" fmla="*/ 1558271 h 1558271"/>
                <a:gd name="connsiteX4" fmla="*/ 0 w 562674"/>
                <a:gd name="connsiteY4" fmla="*/ 0 h 1558271"/>
                <a:gd name="connsiteX0" fmla="*/ 0 w 557381"/>
                <a:gd name="connsiteY0" fmla="*/ 0 h 1537641"/>
                <a:gd name="connsiteX1" fmla="*/ 223625 w 557381"/>
                <a:gd name="connsiteY1" fmla="*/ 1223 h 1537641"/>
                <a:gd name="connsiteX2" fmla="*/ 557381 w 557381"/>
                <a:gd name="connsiteY2" fmla="*/ 1534322 h 1537641"/>
                <a:gd name="connsiteX3" fmla="*/ 321536 w 557381"/>
                <a:gd name="connsiteY3" fmla="*/ 1537641 h 1537641"/>
                <a:gd name="connsiteX4" fmla="*/ 0 w 557381"/>
                <a:gd name="connsiteY4" fmla="*/ 0 h 1537641"/>
                <a:gd name="connsiteX0" fmla="*/ 0 w 557381"/>
                <a:gd name="connsiteY0" fmla="*/ 0 h 1549462"/>
                <a:gd name="connsiteX1" fmla="*/ 223625 w 557381"/>
                <a:gd name="connsiteY1" fmla="*/ 1223 h 1549462"/>
                <a:gd name="connsiteX2" fmla="*/ 557381 w 557381"/>
                <a:gd name="connsiteY2" fmla="*/ 1534322 h 1549462"/>
                <a:gd name="connsiteX3" fmla="*/ 331166 w 557381"/>
                <a:gd name="connsiteY3" fmla="*/ 1549462 h 1549462"/>
                <a:gd name="connsiteX4" fmla="*/ 0 w 557381"/>
                <a:gd name="connsiteY4" fmla="*/ 0 h 1549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81" h="1549462">
                  <a:moveTo>
                    <a:pt x="0" y="0"/>
                  </a:moveTo>
                  <a:lnTo>
                    <a:pt x="223625" y="1223"/>
                  </a:lnTo>
                  <a:lnTo>
                    <a:pt x="557381" y="1534322"/>
                  </a:lnTo>
                  <a:lnTo>
                    <a:pt x="331166" y="1549462"/>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rot="20720568">
              <a:off x="2818656" y="4672246"/>
              <a:ext cx="818576" cy="68939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91189"/>
                <a:gd name="connsiteY0" fmla="*/ 936727 h 964630"/>
                <a:gd name="connsiteX1" fmla="*/ 495499 w 1191189"/>
                <a:gd name="connsiteY1" fmla="*/ 210176 h 964630"/>
                <a:gd name="connsiteX2" fmla="*/ 674869 w 1191189"/>
                <a:gd name="connsiteY2" fmla="*/ 2576 h 964630"/>
                <a:gd name="connsiteX3" fmla="*/ 807852 w 1191189"/>
                <a:gd name="connsiteY3" fmla="*/ 96425 h 964630"/>
                <a:gd name="connsiteX4" fmla="*/ 1191189 w 1191189"/>
                <a:gd name="connsiteY4" fmla="*/ 964630 h 964630"/>
                <a:gd name="connsiteX5" fmla="*/ 0 w 1191189"/>
                <a:gd name="connsiteY5" fmla="*/ 936727 h 964630"/>
                <a:gd name="connsiteX0" fmla="*/ 0 w 1218548"/>
                <a:gd name="connsiteY0" fmla="*/ 936727 h 971786"/>
                <a:gd name="connsiteX1" fmla="*/ 495499 w 1218548"/>
                <a:gd name="connsiteY1" fmla="*/ 210176 h 971786"/>
                <a:gd name="connsiteX2" fmla="*/ 674869 w 1218548"/>
                <a:gd name="connsiteY2" fmla="*/ 2576 h 971786"/>
                <a:gd name="connsiteX3" fmla="*/ 807852 w 1218548"/>
                <a:gd name="connsiteY3" fmla="*/ 96425 h 971786"/>
                <a:gd name="connsiteX4" fmla="*/ 1218548 w 1218548"/>
                <a:gd name="connsiteY4" fmla="*/ 971786 h 971786"/>
                <a:gd name="connsiteX5" fmla="*/ 0 w 1218548"/>
                <a:gd name="connsiteY5" fmla="*/ 936727 h 971786"/>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46796"/>
                <a:gd name="connsiteY0" fmla="*/ 955653 h 995639"/>
                <a:gd name="connsiteX1" fmla="*/ 507834 w 1246796"/>
                <a:gd name="connsiteY1" fmla="*/ 210176 h 995639"/>
                <a:gd name="connsiteX2" fmla="*/ 687204 w 1246796"/>
                <a:gd name="connsiteY2" fmla="*/ 2576 h 995639"/>
                <a:gd name="connsiteX3" fmla="*/ 820187 w 1246796"/>
                <a:gd name="connsiteY3" fmla="*/ 96425 h 995639"/>
                <a:gd name="connsiteX4" fmla="*/ 1246796 w 1246796"/>
                <a:gd name="connsiteY4" fmla="*/ 995639 h 995639"/>
                <a:gd name="connsiteX5" fmla="*/ 0 w 1246796"/>
                <a:gd name="connsiteY5" fmla="*/ 955653 h 995639"/>
                <a:gd name="connsiteX0" fmla="*/ 646 w 1247442"/>
                <a:gd name="connsiteY0" fmla="*/ 955653 h 1044283"/>
                <a:gd name="connsiteX1" fmla="*/ 508480 w 1247442"/>
                <a:gd name="connsiteY1" fmla="*/ 210176 h 1044283"/>
                <a:gd name="connsiteX2" fmla="*/ 687850 w 1247442"/>
                <a:gd name="connsiteY2" fmla="*/ 2576 h 1044283"/>
                <a:gd name="connsiteX3" fmla="*/ 820833 w 1247442"/>
                <a:gd name="connsiteY3" fmla="*/ 96425 h 1044283"/>
                <a:gd name="connsiteX4" fmla="*/ 1247442 w 1247442"/>
                <a:gd name="connsiteY4" fmla="*/ 995639 h 1044283"/>
                <a:gd name="connsiteX5" fmla="*/ 460724 w 1247442"/>
                <a:gd name="connsiteY5" fmla="*/ 913990 h 1044283"/>
                <a:gd name="connsiteX6" fmla="*/ 646 w 1247442"/>
                <a:gd name="connsiteY6" fmla="*/ 955653 h 1044283"/>
                <a:gd name="connsiteX0" fmla="*/ 0 w 1246796"/>
                <a:gd name="connsiteY0" fmla="*/ 955653 h 1044283"/>
                <a:gd name="connsiteX1" fmla="*/ 507834 w 1246796"/>
                <a:gd name="connsiteY1" fmla="*/ 210176 h 1044283"/>
                <a:gd name="connsiteX2" fmla="*/ 687204 w 1246796"/>
                <a:gd name="connsiteY2" fmla="*/ 2576 h 1044283"/>
                <a:gd name="connsiteX3" fmla="*/ 820187 w 1246796"/>
                <a:gd name="connsiteY3" fmla="*/ 96425 h 1044283"/>
                <a:gd name="connsiteX4" fmla="*/ 1246796 w 1246796"/>
                <a:gd name="connsiteY4" fmla="*/ 995639 h 1044283"/>
                <a:gd name="connsiteX5" fmla="*/ 460078 w 1246796"/>
                <a:gd name="connsiteY5" fmla="*/ 913990 h 1044283"/>
                <a:gd name="connsiteX6" fmla="*/ 0 w 1246796"/>
                <a:gd name="connsiteY6" fmla="*/ 955653 h 1044283"/>
                <a:gd name="connsiteX0" fmla="*/ 0 w 1246796"/>
                <a:gd name="connsiteY0" fmla="*/ 961407 h 1050037"/>
                <a:gd name="connsiteX1" fmla="*/ 507834 w 1246796"/>
                <a:gd name="connsiteY1" fmla="*/ 215930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96" h="1050037">
                  <a:moveTo>
                    <a:pt x="0" y="961407"/>
                  </a:moveTo>
                  <a:cubicBezTo>
                    <a:pt x="143606" y="739568"/>
                    <a:pt x="354906" y="445176"/>
                    <a:pt x="498512" y="223337"/>
                  </a:cubicBezTo>
                  <a:cubicBezTo>
                    <a:pt x="582063" y="100144"/>
                    <a:pt x="626202" y="17565"/>
                    <a:pt x="664769" y="0"/>
                  </a:cubicBezTo>
                  <a:cubicBezTo>
                    <a:pt x="714538" y="14901"/>
                    <a:pt x="735126" y="-43135"/>
                    <a:pt x="820187" y="102179"/>
                  </a:cubicBezTo>
                  <a:cubicBezTo>
                    <a:pt x="847123" y="174860"/>
                    <a:pt x="1182718" y="779723"/>
                    <a:pt x="1246796" y="1001393"/>
                  </a:cubicBezTo>
                  <a:cubicBezTo>
                    <a:pt x="1179193" y="1144695"/>
                    <a:pt x="667877" y="926408"/>
                    <a:pt x="460078" y="919744"/>
                  </a:cubicBezTo>
                  <a:cubicBezTo>
                    <a:pt x="252279" y="913080"/>
                    <a:pt x="87417" y="964999"/>
                    <a:pt x="0" y="96140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rot="20204833">
              <a:off x="3421177" y="4659537"/>
              <a:ext cx="330640" cy="62870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90185 w 537280"/>
                <a:gd name="connsiteY3" fmla="*/ 963513 h 1053428"/>
                <a:gd name="connsiteX4" fmla="*/ 0 w 537280"/>
                <a:gd name="connsiteY4" fmla="*/ 0 h 1053428"/>
                <a:gd name="connsiteX0" fmla="*/ 0 w 536664"/>
                <a:gd name="connsiteY0" fmla="*/ 0 h 1042796"/>
                <a:gd name="connsiteX1" fmla="*/ 244042 w 536664"/>
                <a:gd name="connsiteY1" fmla="*/ 37368 h 1042796"/>
                <a:gd name="connsiteX2" fmla="*/ 536664 w 536664"/>
                <a:gd name="connsiteY2" fmla="*/ 1042796 h 1042796"/>
                <a:gd name="connsiteX3" fmla="*/ 290185 w 536664"/>
                <a:gd name="connsiteY3" fmla="*/ 963513 h 1042796"/>
                <a:gd name="connsiteX4" fmla="*/ 0 w 536664"/>
                <a:gd name="connsiteY4" fmla="*/ 0 h 1042796"/>
                <a:gd name="connsiteX0" fmla="*/ 0 w 515777"/>
                <a:gd name="connsiteY0" fmla="*/ 28625 h 1005428"/>
                <a:gd name="connsiteX1" fmla="*/ 223155 w 515777"/>
                <a:gd name="connsiteY1" fmla="*/ 0 h 1005428"/>
                <a:gd name="connsiteX2" fmla="*/ 515777 w 515777"/>
                <a:gd name="connsiteY2" fmla="*/ 1005428 h 1005428"/>
                <a:gd name="connsiteX3" fmla="*/ 269298 w 515777"/>
                <a:gd name="connsiteY3" fmla="*/ 926145 h 1005428"/>
                <a:gd name="connsiteX4" fmla="*/ 0 w 515777"/>
                <a:gd name="connsiteY4" fmla="*/ 28625 h 1005428"/>
                <a:gd name="connsiteX0" fmla="*/ 0 w 515777"/>
                <a:gd name="connsiteY0" fmla="*/ 0 h 976803"/>
                <a:gd name="connsiteX1" fmla="*/ 207789 w 515777"/>
                <a:gd name="connsiteY1" fmla="*/ 19198 h 976803"/>
                <a:gd name="connsiteX2" fmla="*/ 515777 w 515777"/>
                <a:gd name="connsiteY2" fmla="*/ 976803 h 976803"/>
                <a:gd name="connsiteX3" fmla="*/ 269298 w 515777"/>
                <a:gd name="connsiteY3" fmla="*/ 897520 h 976803"/>
                <a:gd name="connsiteX4" fmla="*/ 0 w 515777"/>
                <a:gd name="connsiteY4" fmla="*/ 0 h 976803"/>
                <a:gd name="connsiteX0" fmla="*/ 0 w 503607"/>
                <a:gd name="connsiteY0" fmla="*/ 6766 h 957605"/>
                <a:gd name="connsiteX1" fmla="*/ 195619 w 503607"/>
                <a:gd name="connsiteY1" fmla="*/ 0 h 957605"/>
                <a:gd name="connsiteX2" fmla="*/ 503607 w 503607"/>
                <a:gd name="connsiteY2" fmla="*/ 957605 h 957605"/>
                <a:gd name="connsiteX3" fmla="*/ 257128 w 503607"/>
                <a:gd name="connsiteY3" fmla="*/ 878322 h 957605"/>
                <a:gd name="connsiteX4" fmla="*/ 0 w 503607"/>
                <a:gd name="connsiteY4" fmla="*/ 6766 h 957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607" h="957605">
                  <a:moveTo>
                    <a:pt x="0" y="6766"/>
                  </a:moveTo>
                  <a:lnTo>
                    <a:pt x="195619" y="0"/>
                  </a:lnTo>
                  <a:lnTo>
                    <a:pt x="503607" y="957605"/>
                  </a:lnTo>
                  <a:lnTo>
                    <a:pt x="257128" y="878322"/>
                  </a:lnTo>
                  <a:lnTo>
                    <a:pt x="0" y="676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rot="20131109">
              <a:off x="3580244" y="4659038"/>
              <a:ext cx="304281" cy="59554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69499"/>
                <a:gd name="connsiteY0" fmla="*/ 0 h 1009808"/>
                <a:gd name="connsiteX1" fmla="*/ 201127 w 469499"/>
                <a:gd name="connsiteY1" fmla="*/ 28442 h 1009808"/>
                <a:gd name="connsiteX2" fmla="*/ 469499 w 469499"/>
                <a:gd name="connsiteY2" fmla="*/ 1009808 h 1009808"/>
                <a:gd name="connsiteX3" fmla="*/ 237763 w 469499"/>
                <a:gd name="connsiteY3" fmla="*/ 949900 h 1009808"/>
                <a:gd name="connsiteX4" fmla="*/ 0 w 469499"/>
                <a:gd name="connsiteY4" fmla="*/ 0 h 1009808"/>
                <a:gd name="connsiteX0" fmla="*/ 0 w 484669"/>
                <a:gd name="connsiteY0" fmla="*/ 0 h 1016716"/>
                <a:gd name="connsiteX1" fmla="*/ 216297 w 484669"/>
                <a:gd name="connsiteY1" fmla="*/ 35350 h 1016716"/>
                <a:gd name="connsiteX2" fmla="*/ 484669 w 484669"/>
                <a:gd name="connsiteY2" fmla="*/ 1016716 h 1016716"/>
                <a:gd name="connsiteX3" fmla="*/ 252933 w 484669"/>
                <a:gd name="connsiteY3" fmla="*/ 956808 h 1016716"/>
                <a:gd name="connsiteX4" fmla="*/ 0 w 484669"/>
                <a:gd name="connsiteY4" fmla="*/ 0 h 1016716"/>
                <a:gd name="connsiteX0" fmla="*/ 0 w 469942"/>
                <a:gd name="connsiteY0" fmla="*/ 47233 h 981366"/>
                <a:gd name="connsiteX1" fmla="*/ 201570 w 469942"/>
                <a:gd name="connsiteY1" fmla="*/ 0 h 981366"/>
                <a:gd name="connsiteX2" fmla="*/ 469942 w 469942"/>
                <a:gd name="connsiteY2" fmla="*/ 981366 h 981366"/>
                <a:gd name="connsiteX3" fmla="*/ 238206 w 469942"/>
                <a:gd name="connsiteY3" fmla="*/ 921458 h 981366"/>
                <a:gd name="connsiteX4" fmla="*/ 0 w 469942"/>
                <a:gd name="connsiteY4" fmla="*/ 47233 h 981366"/>
                <a:gd name="connsiteX0" fmla="*/ 0 w 469942"/>
                <a:gd name="connsiteY0" fmla="*/ 0 h 934133"/>
                <a:gd name="connsiteX1" fmla="*/ 177887 w 469942"/>
                <a:gd name="connsiteY1" fmla="*/ 4779 h 934133"/>
                <a:gd name="connsiteX2" fmla="*/ 469942 w 469942"/>
                <a:gd name="connsiteY2" fmla="*/ 934133 h 934133"/>
                <a:gd name="connsiteX3" fmla="*/ 238206 w 469942"/>
                <a:gd name="connsiteY3" fmla="*/ 874225 h 934133"/>
                <a:gd name="connsiteX4" fmla="*/ 0 w 469942"/>
                <a:gd name="connsiteY4" fmla="*/ 0 h 934133"/>
                <a:gd name="connsiteX0" fmla="*/ 0 w 469942"/>
                <a:gd name="connsiteY0" fmla="*/ 0 h 934133"/>
                <a:gd name="connsiteX1" fmla="*/ 180829 w 469942"/>
                <a:gd name="connsiteY1" fmla="*/ 27050 h 934133"/>
                <a:gd name="connsiteX2" fmla="*/ 469942 w 469942"/>
                <a:gd name="connsiteY2" fmla="*/ 934133 h 934133"/>
                <a:gd name="connsiteX3" fmla="*/ 238206 w 469942"/>
                <a:gd name="connsiteY3" fmla="*/ 874225 h 934133"/>
                <a:gd name="connsiteX4" fmla="*/ 0 w 469942"/>
                <a:gd name="connsiteY4" fmla="*/ 0 h 934133"/>
                <a:gd name="connsiteX0" fmla="*/ 0 w 463459"/>
                <a:gd name="connsiteY0" fmla="*/ 4683 h 907083"/>
                <a:gd name="connsiteX1" fmla="*/ 174346 w 463459"/>
                <a:gd name="connsiteY1" fmla="*/ 0 h 907083"/>
                <a:gd name="connsiteX2" fmla="*/ 463459 w 463459"/>
                <a:gd name="connsiteY2" fmla="*/ 907083 h 907083"/>
                <a:gd name="connsiteX3" fmla="*/ 231723 w 463459"/>
                <a:gd name="connsiteY3" fmla="*/ 847175 h 907083"/>
                <a:gd name="connsiteX4" fmla="*/ 0 w 463459"/>
                <a:gd name="connsiteY4" fmla="*/ 4683 h 90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459" h="907083">
                  <a:moveTo>
                    <a:pt x="0" y="4683"/>
                  </a:moveTo>
                  <a:lnTo>
                    <a:pt x="174346" y="0"/>
                  </a:lnTo>
                  <a:lnTo>
                    <a:pt x="463459" y="907083"/>
                  </a:lnTo>
                  <a:lnTo>
                    <a:pt x="231723" y="847175"/>
                  </a:lnTo>
                  <a:lnTo>
                    <a:pt x="0" y="468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rot="20138626">
              <a:off x="3730168" y="4654799"/>
              <a:ext cx="277029" cy="585573"/>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61659"/>
                <a:gd name="connsiteY0" fmla="*/ 9687 h 913093"/>
                <a:gd name="connsiteX1" fmla="*/ 171629 w 461659"/>
                <a:gd name="connsiteY1" fmla="*/ 0 h 913093"/>
                <a:gd name="connsiteX2" fmla="*/ 461659 w 461659"/>
                <a:gd name="connsiteY2" fmla="*/ 865871 h 913093"/>
                <a:gd name="connsiteX3" fmla="*/ 272885 w 461659"/>
                <a:gd name="connsiteY3" fmla="*/ 913093 h 913093"/>
                <a:gd name="connsiteX4" fmla="*/ 0 w 461659"/>
                <a:gd name="connsiteY4" fmla="*/ 9687 h 913093"/>
                <a:gd name="connsiteX0" fmla="*/ 0 w 489860"/>
                <a:gd name="connsiteY0" fmla="*/ 9687 h 940724"/>
                <a:gd name="connsiteX1" fmla="*/ 171629 w 489860"/>
                <a:gd name="connsiteY1" fmla="*/ 0 h 940724"/>
                <a:gd name="connsiteX2" fmla="*/ 489860 w 489860"/>
                <a:gd name="connsiteY2" fmla="*/ 940724 h 940724"/>
                <a:gd name="connsiteX3" fmla="*/ 272885 w 489860"/>
                <a:gd name="connsiteY3" fmla="*/ 913093 h 940724"/>
                <a:gd name="connsiteX4" fmla="*/ 0 w 489860"/>
                <a:gd name="connsiteY4" fmla="*/ 9687 h 940724"/>
                <a:gd name="connsiteX0" fmla="*/ 0 w 467595"/>
                <a:gd name="connsiteY0" fmla="*/ 6697 h 940724"/>
                <a:gd name="connsiteX1" fmla="*/ 149364 w 467595"/>
                <a:gd name="connsiteY1" fmla="*/ 0 h 940724"/>
                <a:gd name="connsiteX2" fmla="*/ 467595 w 467595"/>
                <a:gd name="connsiteY2" fmla="*/ 940724 h 940724"/>
                <a:gd name="connsiteX3" fmla="*/ 250620 w 467595"/>
                <a:gd name="connsiteY3" fmla="*/ 913093 h 940724"/>
                <a:gd name="connsiteX4" fmla="*/ 0 w 467595"/>
                <a:gd name="connsiteY4" fmla="*/ 6697 h 940724"/>
                <a:gd name="connsiteX0" fmla="*/ 0 w 448394"/>
                <a:gd name="connsiteY0" fmla="*/ 62440 h 940724"/>
                <a:gd name="connsiteX1" fmla="*/ 130163 w 448394"/>
                <a:gd name="connsiteY1" fmla="*/ 0 h 940724"/>
                <a:gd name="connsiteX2" fmla="*/ 448394 w 448394"/>
                <a:gd name="connsiteY2" fmla="*/ 940724 h 940724"/>
                <a:gd name="connsiteX3" fmla="*/ 231419 w 448394"/>
                <a:gd name="connsiteY3" fmla="*/ 913093 h 940724"/>
                <a:gd name="connsiteX4" fmla="*/ 0 w 448394"/>
                <a:gd name="connsiteY4" fmla="*/ 62440 h 940724"/>
                <a:gd name="connsiteX0" fmla="*/ 0 w 448394"/>
                <a:gd name="connsiteY0" fmla="*/ 24625 h 902909"/>
                <a:gd name="connsiteX1" fmla="*/ 144411 w 448394"/>
                <a:gd name="connsiteY1" fmla="*/ 0 h 902909"/>
                <a:gd name="connsiteX2" fmla="*/ 448394 w 448394"/>
                <a:gd name="connsiteY2" fmla="*/ 902909 h 902909"/>
                <a:gd name="connsiteX3" fmla="*/ 231419 w 448394"/>
                <a:gd name="connsiteY3" fmla="*/ 875278 h 902909"/>
                <a:gd name="connsiteX4" fmla="*/ 0 w 448394"/>
                <a:gd name="connsiteY4" fmla="*/ 24625 h 902909"/>
                <a:gd name="connsiteX0" fmla="*/ 0 w 440493"/>
                <a:gd name="connsiteY0" fmla="*/ 36044 h 902909"/>
                <a:gd name="connsiteX1" fmla="*/ 136510 w 440493"/>
                <a:gd name="connsiteY1" fmla="*/ 0 h 902909"/>
                <a:gd name="connsiteX2" fmla="*/ 440493 w 440493"/>
                <a:gd name="connsiteY2" fmla="*/ 902909 h 902909"/>
                <a:gd name="connsiteX3" fmla="*/ 223518 w 440493"/>
                <a:gd name="connsiteY3" fmla="*/ 875278 h 902909"/>
                <a:gd name="connsiteX4" fmla="*/ 0 w 440493"/>
                <a:gd name="connsiteY4" fmla="*/ 36044 h 902909"/>
                <a:gd name="connsiteX0" fmla="*/ 0 w 421951"/>
                <a:gd name="connsiteY0" fmla="*/ 36044 h 891902"/>
                <a:gd name="connsiteX1" fmla="*/ 136510 w 421951"/>
                <a:gd name="connsiteY1" fmla="*/ 0 h 891902"/>
                <a:gd name="connsiteX2" fmla="*/ 421951 w 421951"/>
                <a:gd name="connsiteY2" fmla="*/ 891902 h 891902"/>
                <a:gd name="connsiteX3" fmla="*/ 223518 w 421951"/>
                <a:gd name="connsiteY3" fmla="*/ 875278 h 891902"/>
                <a:gd name="connsiteX4" fmla="*/ 0 w 421951"/>
                <a:gd name="connsiteY4" fmla="*/ 36044 h 89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951" h="891902">
                  <a:moveTo>
                    <a:pt x="0" y="36044"/>
                  </a:moveTo>
                  <a:lnTo>
                    <a:pt x="136510" y="0"/>
                  </a:lnTo>
                  <a:lnTo>
                    <a:pt x="421951" y="891902"/>
                  </a:lnTo>
                  <a:lnTo>
                    <a:pt x="223518" y="875278"/>
                  </a:lnTo>
                  <a:lnTo>
                    <a:pt x="0" y="3604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6" name="Freeform 15"/>
            <p:cNvSpPr/>
            <p:nvPr/>
          </p:nvSpPr>
          <p:spPr>
            <a:xfrm rot="20091195">
              <a:off x="3850062" y="4682605"/>
              <a:ext cx="228898" cy="496087"/>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13844 w 313844"/>
                <a:gd name="connsiteY0" fmla="*/ 603798 h 719002"/>
                <a:gd name="connsiteX1" fmla="*/ 127795 w 313844"/>
                <a:gd name="connsiteY1" fmla="*/ 0 h 719002"/>
                <a:gd name="connsiteX2" fmla="*/ 0 w 313844"/>
                <a:gd name="connsiteY2" fmla="*/ 52757 h 719002"/>
                <a:gd name="connsiteX3" fmla="*/ 175018 w 313844"/>
                <a:gd name="connsiteY3" fmla="*/ 719002 h 719002"/>
                <a:gd name="connsiteX4" fmla="*/ 313844 w 313844"/>
                <a:gd name="connsiteY4" fmla="*/ 603798 h 719002"/>
                <a:gd name="connsiteX0" fmla="*/ 328185 w 328185"/>
                <a:gd name="connsiteY0" fmla="*/ 603798 h 719002"/>
                <a:gd name="connsiteX1" fmla="*/ 142136 w 328185"/>
                <a:gd name="connsiteY1" fmla="*/ 0 h 719002"/>
                <a:gd name="connsiteX2" fmla="*/ 0 w 328185"/>
                <a:gd name="connsiteY2" fmla="*/ 32873 h 719002"/>
                <a:gd name="connsiteX3" fmla="*/ 189359 w 328185"/>
                <a:gd name="connsiteY3" fmla="*/ 719002 h 719002"/>
                <a:gd name="connsiteX4" fmla="*/ 328185 w 328185"/>
                <a:gd name="connsiteY4" fmla="*/ 603798 h 719002"/>
                <a:gd name="connsiteX0" fmla="*/ 328185 w 328185"/>
                <a:gd name="connsiteY0" fmla="*/ 603798 h 776764"/>
                <a:gd name="connsiteX1" fmla="*/ 142136 w 328185"/>
                <a:gd name="connsiteY1" fmla="*/ 0 h 776764"/>
                <a:gd name="connsiteX2" fmla="*/ 0 w 328185"/>
                <a:gd name="connsiteY2" fmla="*/ 32873 h 776764"/>
                <a:gd name="connsiteX3" fmla="*/ 222747 w 328185"/>
                <a:gd name="connsiteY3" fmla="*/ 776764 h 776764"/>
                <a:gd name="connsiteX4" fmla="*/ 328185 w 328185"/>
                <a:gd name="connsiteY4" fmla="*/ 603798 h 776764"/>
                <a:gd name="connsiteX0" fmla="*/ 336850 w 336850"/>
                <a:gd name="connsiteY0" fmla="*/ 652585 h 776764"/>
                <a:gd name="connsiteX1" fmla="*/ 142136 w 336850"/>
                <a:gd name="connsiteY1" fmla="*/ 0 h 776764"/>
                <a:gd name="connsiteX2" fmla="*/ 0 w 336850"/>
                <a:gd name="connsiteY2" fmla="*/ 32873 h 776764"/>
                <a:gd name="connsiteX3" fmla="*/ 222747 w 336850"/>
                <a:gd name="connsiteY3" fmla="*/ 776764 h 776764"/>
                <a:gd name="connsiteX4" fmla="*/ 336850 w 336850"/>
                <a:gd name="connsiteY4" fmla="*/ 652585 h 776764"/>
                <a:gd name="connsiteX0" fmla="*/ 336850 w 336850"/>
                <a:gd name="connsiteY0" fmla="*/ 652585 h 755604"/>
                <a:gd name="connsiteX1" fmla="*/ 142136 w 336850"/>
                <a:gd name="connsiteY1" fmla="*/ 0 h 755604"/>
                <a:gd name="connsiteX2" fmla="*/ 0 w 336850"/>
                <a:gd name="connsiteY2" fmla="*/ 32873 h 755604"/>
                <a:gd name="connsiteX3" fmla="*/ 216897 w 336850"/>
                <a:gd name="connsiteY3" fmla="*/ 755604 h 755604"/>
                <a:gd name="connsiteX4" fmla="*/ 336850 w 336850"/>
                <a:gd name="connsiteY4" fmla="*/ 652585 h 755604"/>
                <a:gd name="connsiteX0" fmla="*/ 348640 w 348640"/>
                <a:gd name="connsiteY0" fmla="*/ 652585 h 755604"/>
                <a:gd name="connsiteX1" fmla="*/ 153926 w 348640"/>
                <a:gd name="connsiteY1" fmla="*/ 0 h 755604"/>
                <a:gd name="connsiteX2" fmla="*/ 0 w 348640"/>
                <a:gd name="connsiteY2" fmla="*/ 29970 h 755604"/>
                <a:gd name="connsiteX3" fmla="*/ 228687 w 348640"/>
                <a:gd name="connsiteY3" fmla="*/ 755604 h 755604"/>
                <a:gd name="connsiteX4" fmla="*/ 348640 w 348640"/>
                <a:gd name="connsiteY4" fmla="*/ 652585 h 755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640" h="755604">
                  <a:moveTo>
                    <a:pt x="348640" y="652585"/>
                  </a:moveTo>
                  <a:lnTo>
                    <a:pt x="153926" y="0"/>
                  </a:lnTo>
                  <a:lnTo>
                    <a:pt x="0" y="29970"/>
                  </a:lnTo>
                  <a:lnTo>
                    <a:pt x="228687" y="755604"/>
                  </a:lnTo>
                  <a:lnTo>
                    <a:pt x="348640" y="65258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2315057" y="4604978"/>
              <a:ext cx="418990" cy="775443"/>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57225"/>
                <a:gd name="connsiteY0" fmla="*/ 47625 h 1145381"/>
                <a:gd name="connsiteX1" fmla="*/ 200025 w 657225"/>
                <a:gd name="connsiteY1" fmla="*/ 0 h 1145381"/>
                <a:gd name="connsiteX2" fmla="*/ 657225 w 657225"/>
                <a:gd name="connsiteY2" fmla="*/ 971550 h 1145381"/>
                <a:gd name="connsiteX3" fmla="*/ 507206 w 657225"/>
                <a:gd name="connsiteY3" fmla="*/ 1145381 h 1145381"/>
                <a:gd name="connsiteX4" fmla="*/ 0 w 65722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 name="connsiteX0" fmla="*/ 0 w 600075"/>
                <a:gd name="connsiteY0" fmla="*/ 83343 h 1181099"/>
                <a:gd name="connsiteX1" fmla="*/ 195263 w 600075"/>
                <a:gd name="connsiteY1" fmla="*/ 0 h 1181099"/>
                <a:gd name="connsiteX2" fmla="*/ 600075 w 600075"/>
                <a:gd name="connsiteY2" fmla="*/ 928687 h 1181099"/>
                <a:gd name="connsiteX3" fmla="*/ 507206 w 600075"/>
                <a:gd name="connsiteY3" fmla="*/ 1181099 h 1181099"/>
                <a:gd name="connsiteX4" fmla="*/ 0 w 600075"/>
                <a:gd name="connsiteY4" fmla="*/ 83343 h 1181099"/>
                <a:gd name="connsiteX0" fmla="*/ 0 w 609600"/>
                <a:gd name="connsiteY0" fmla="*/ 52386 h 1181099"/>
                <a:gd name="connsiteX1" fmla="*/ 204788 w 609600"/>
                <a:gd name="connsiteY1" fmla="*/ 0 h 1181099"/>
                <a:gd name="connsiteX2" fmla="*/ 609600 w 609600"/>
                <a:gd name="connsiteY2" fmla="*/ 928687 h 1181099"/>
                <a:gd name="connsiteX3" fmla="*/ 516731 w 609600"/>
                <a:gd name="connsiteY3" fmla="*/ 1181099 h 1181099"/>
                <a:gd name="connsiteX4" fmla="*/ 0 w 609600"/>
                <a:gd name="connsiteY4" fmla="*/ 52386 h 1181099"/>
                <a:gd name="connsiteX0" fmla="*/ 0 w 638175"/>
                <a:gd name="connsiteY0" fmla="*/ 52386 h 1181099"/>
                <a:gd name="connsiteX1" fmla="*/ 204788 w 638175"/>
                <a:gd name="connsiteY1" fmla="*/ 0 h 1181099"/>
                <a:gd name="connsiteX2" fmla="*/ 638175 w 638175"/>
                <a:gd name="connsiteY2" fmla="*/ 957262 h 1181099"/>
                <a:gd name="connsiteX3" fmla="*/ 516731 w 638175"/>
                <a:gd name="connsiteY3" fmla="*/ 1181099 h 1181099"/>
                <a:gd name="connsiteX4" fmla="*/ 0 w 638175"/>
                <a:gd name="connsiteY4" fmla="*/ 52386 h 1181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175" h="1181099">
                  <a:moveTo>
                    <a:pt x="0" y="52386"/>
                  </a:moveTo>
                  <a:cubicBezTo>
                    <a:pt x="66675" y="36511"/>
                    <a:pt x="138113" y="15875"/>
                    <a:pt x="204788" y="0"/>
                  </a:cubicBezTo>
                  <a:cubicBezTo>
                    <a:pt x="304800" y="192087"/>
                    <a:pt x="541338" y="742950"/>
                    <a:pt x="638175" y="957262"/>
                  </a:cubicBezTo>
                  <a:lnTo>
                    <a:pt x="516731" y="1181099"/>
                  </a:lnTo>
                  <a:lnTo>
                    <a:pt x="0" y="5238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a:off x="2510481" y="4685522"/>
              <a:ext cx="314243" cy="558132"/>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2481"/>
                <a:gd name="connsiteX1" fmla="*/ 190500 w 466725"/>
                <a:gd name="connsiteY1" fmla="*/ 0 h 802481"/>
                <a:gd name="connsiteX2" fmla="*/ 466725 w 466725"/>
                <a:gd name="connsiteY2" fmla="*/ 504825 h 802481"/>
                <a:gd name="connsiteX3" fmla="*/ 340519 w 466725"/>
                <a:gd name="connsiteY3" fmla="*/ 802481 h 802481"/>
                <a:gd name="connsiteX4" fmla="*/ 0 w 466725"/>
                <a:gd name="connsiteY4" fmla="*/ 28575 h 802481"/>
                <a:gd name="connsiteX0" fmla="*/ 0 w 466725"/>
                <a:gd name="connsiteY0" fmla="*/ 76200 h 850106"/>
                <a:gd name="connsiteX1" fmla="*/ 183357 w 466725"/>
                <a:gd name="connsiteY1" fmla="*/ 0 h 850106"/>
                <a:gd name="connsiteX2" fmla="*/ 466725 w 466725"/>
                <a:gd name="connsiteY2" fmla="*/ 552450 h 850106"/>
                <a:gd name="connsiteX3" fmla="*/ 340519 w 466725"/>
                <a:gd name="connsiteY3" fmla="*/ 850106 h 850106"/>
                <a:gd name="connsiteX4" fmla="*/ 0 w 466725"/>
                <a:gd name="connsiteY4" fmla="*/ 76200 h 850106"/>
                <a:gd name="connsiteX0" fmla="*/ 0 w 478631"/>
                <a:gd name="connsiteY0" fmla="*/ 45244 h 850106"/>
                <a:gd name="connsiteX1" fmla="*/ 195263 w 478631"/>
                <a:gd name="connsiteY1" fmla="*/ 0 h 850106"/>
                <a:gd name="connsiteX2" fmla="*/ 478631 w 478631"/>
                <a:gd name="connsiteY2" fmla="*/ 552450 h 850106"/>
                <a:gd name="connsiteX3" fmla="*/ 352425 w 478631"/>
                <a:gd name="connsiteY3" fmla="*/ 850106 h 850106"/>
                <a:gd name="connsiteX4" fmla="*/ 0 w 478631"/>
                <a:gd name="connsiteY4" fmla="*/ 45244 h 850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631" h="850106">
                  <a:moveTo>
                    <a:pt x="0" y="45244"/>
                  </a:moveTo>
                  <a:cubicBezTo>
                    <a:pt x="63500" y="35719"/>
                    <a:pt x="131763" y="9525"/>
                    <a:pt x="195263" y="0"/>
                  </a:cubicBezTo>
                  <a:cubicBezTo>
                    <a:pt x="295275" y="192087"/>
                    <a:pt x="372269" y="376238"/>
                    <a:pt x="478631" y="552450"/>
                  </a:cubicBezTo>
                  <a:lnTo>
                    <a:pt x="352425" y="850106"/>
                  </a:lnTo>
                  <a:lnTo>
                    <a:pt x="0" y="4524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a:off x="2686121" y="4717698"/>
              <a:ext cx="209495" cy="311115"/>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2"/>
                <a:gd name="connsiteX1" fmla="*/ 142875 w 333375"/>
                <a:gd name="connsiteY1" fmla="*/ 0 h 461962"/>
                <a:gd name="connsiteX2" fmla="*/ 333375 w 333375"/>
                <a:gd name="connsiteY2" fmla="*/ 152400 h 461962"/>
                <a:gd name="connsiteX3" fmla="*/ 214312 w 333375"/>
                <a:gd name="connsiteY3" fmla="*/ 461962 h 461962"/>
                <a:gd name="connsiteX4" fmla="*/ 0 w 333375"/>
                <a:gd name="connsiteY4" fmla="*/ 76200 h 461962"/>
                <a:gd name="connsiteX0" fmla="*/ 0 w 333375"/>
                <a:gd name="connsiteY0" fmla="*/ 97631 h 483393"/>
                <a:gd name="connsiteX1" fmla="*/ 173831 w 333375"/>
                <a:gd name="connsiteY1" fmla="*/ 0 h 483393"/>
                <a:gd name="connsiteX2" fmla="*/ 333375 w 333375"/>
                <a:gd name="connsiteY2" fmla="*/ 173831 h 483393"/>
                <a:gd name="connsiteX3" fmla="*/ 214312 w 333375"/>
                <a:gd name="connsiteY3" fmla="*/ 483393 h 483393"/>
                <a:gd name="connsiteX4" fmla="*/ 0 w 333375"/>
                <a:gd name="connsiteY4" fmla="*/ 97631 h 483393"/>
                <a:gd name="connsiteX0" fmla="*/ 0 w 319087"/>
                <a:gd name="connsiteY0" fmla="*/ 95250 h 483393"/>
                <a:gd name="connsiteX1" fmla="*/ 159543 w 319087"/>
                <a:gd name="connsiteY1" fmla="*/ 0 h 483393"/>
                <a:gd name="connsiteX2" fmla="*/ 319087 w 319087"/>
                <a:gd name="connsiteY2" fmla="*/ 173831 h 483393"/>
                <a:gd name="connsiteX3" fmla="*/ 200024 w 319087"/>
                <a:gd name="connsiteY3" fmla="*/ 483393 h 483393"/>
                <a:gd name="connsiteX4" fmla="*/ 0 w 319087"/>
                <a:gd name="connsiteY4" fmla="*/ 95250 h 483393"/>
                <a:gd name="connsiteX0" fmla="*/ 0 w 319087"/>
                <a:gd name="connsiteY0" fmla="*/ 95250 h 473868"/>
                <a:gd name="connsiteX1" fmla="*/ 159543 w 319087"/>
                <a:gd name="connsiteY1" fmla="*/ 0 h 473868"/>
                <a:gd name="connsiteX2" fmla="*/ 319087 w 319087"/>
                <a:gd name="connsiteY2" fmla="*/ 173831 h 473868"/>
                <a:gd name="connsiteX3" fmla="*/ 192881 w 319087"/>
                <a:gd name="connsiteY3" fmla="*/ 473868 h 473868"/>
                <a:gd name="connsiteX4" fmla="*/ 0 w 319087"/>
                <a:gd name="connsiteY4" fmla="*/ 95250 h 473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087" h="473868">
                  <a:moveTo>
                    <a:pt x="0" y="95250"/>
                  </a:moveTo>
                  <a:lnTo>
                    <a:pt x="159543" y="0"/>
                  </a:lnTo>
                  <a:lnTo>
                    <a:pt x="319087" y="173831"/>
                  </a:lnTo>
                  <a:lnTo>
                    <a:pt x="192881" y="473868"/>
                  </a:lnTo>
                  <a:lnTo>
                    <a:pt x="0" y="952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rot="20720568">
              <a:off x="4148585" y="4663994"/>
              <a:ext cx="648606" cy="42840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33828"/>
                <a:gd name="connsiteY0" fmla="*/ 698271 h 715896"/>
                <a:gd name="connsiteX1" fmla="*/ 486109 w 933828"/>
                <a:gd name="connsiteY1" fmla="*/ 47215 h 715896"/>
                <a:gd name="connsiteX2" fmla="*/ 614866 w 933828"/>
                <a:gd name="connsiteY2" fmla="*/ 33125 h 715896"/>
                <a:gd name="connsiteX3" fmla="*/ 933828 w 933828"/>
                <a:gd name="connsiteY3" fmla="*/ 696923 h 715896"/>
                <a:gd name="connsiteX4" fmla="*/ 0 w 933828"/>
                <a:gd name="connsiteY4" fmla="*/ 698271 h 715896"/>
                <a:gd name="connsiteX0" fmla="*/ 0 w 933828"/>
                <a:gd name="connsiteY0" fmla="*/ 698271 h 698271"/>
                <a:gd name="connsiteX1" fmla="*/ 486109 w 933828"/>
                <a:gd name="connsiteY1" fmla="*/ 47215 h 698271"/>
                <a:gd name="connsiteX2" fmla="*/ 614866 w 933828"/>
                <a:gd name="connsiteY2" fmla="*/ 33125 h 698271"/>
                <a:gd name="connsiteX3" fmla="*/ 933828 w 933828"/>
                <a:gd name="connsiteY3" fmla="*/ 696923 h 698271"/>
                <a:gd name="connsiteX4" fmla="*/ 0 w 933828"/>
                <a:gd name="connsiteY4" fmla="*/ 698271 h 698271"/>
                <a:gd name="connsiteX0" fmla="*/ 0 w 981813"/>
                <a:gd name="connsiteY0" fmla="*/ 698271 h 699730"/>
                <a:gd name="connsiteX1" fmla="*/ 486109 w 981813"/>
                <a:gd name="connsiteY1" fmla="*/ 47215 h 699730"/>
                <a:gd name="connsiteX2" fmla="*/ 614866 w 981813"/>
                <a:gd name="connsiteY2" fmla="*/ 33125 h 699730"/>
                <a:gd name="connsiteX3" fmla="*/ 981813 w 981813"/>
                <a:gd name="connsiteY3" fmla="*/ 699730 h 699730"/>
                <a:gd name="connsiteX4" fmla="*/ 0 w 981813"/>
                <a:gd name="connsiteY4" fmla="*/ 698271 h 699730"/>
                <a:gd name="connsiteX0" fmla="*/ 0 w 981813"/>
                <a:gd name="connsiteY0" fmla="*/ 671585 h 673044"/>
                <a:gd name="connsiteX1" fmla="*/ 486109 w 981813"/>
                <a:gd name="connsiteY1" fmla="*/ 20529 h 673044"/>
                <a:gd name="connsiteX2" fmla="*/ 614866 w 981813"/>
                <a:gd name="connsiteY2" fmla="*/ 6439 h 673044"/>
                <a:gd name="connsiteX3" fmla="*/ 981813 w 981813"/>
                <a:gd name="connsiteY3" fmla="*/ 673044 h 673044"/>
                <a:gd name="connsiteX4" fmla="*/ 0 w 981813"/>
                <a:gd name="connsiteY4" fmla="*/ 671585 h 673044"/>
                <a:gd name="connsiteX0" fmla="*/ 0 w 987910"/>
                <a:gd name="connsiteY0" fmla="*/ 647838 h 673044"/>
                <a:gd name="connsiteX1" fmla="*/ 492206 w 987910"/>
                <a:gd name="connsiteY1" fmla="*/ 20529 h 673044"/>
                <a:gd name="connsiteX2" fmla="*/ 620963 w 987910"/>
                <a:gd name="connsiteY2" fmla="*/ 6439 h 673044"/>
                <a:gd name="connsiteX3" fmla="*/ 987910 w 987910"/>
                <a:gd name="connsiteY3" fmla="*/ 673044 h 673044"/>
                <a:gd name="connsiteX4" fmla="*/ 0 w 987910"/>
                <a:gd name="connsiteY4" fmla="*/ 647838 h 673044"/>
                <a:gd name="connsiteX0" fmla="*/ 0 w 987910"/>
                <a:gd name="connsiteY0" fmla="*/ 641877 h 667083"/>
                <a:gd name="connsiteX1" fmla="*/ 492206 w 987910"/>
                <a:gd name="connsiteY1" fmla="*/ 14568 h 667083"/>
                <a:gd name="connsiteX2" fmla="*/ 630568 w 987910"/>
                <a:gd name="connsiteY2" fmla="*/ 20220 h 667083"/>
                <a:gd name="connsiteX3" fmla="*/ 987910 w 987910"/>
                <a:gd name="connsiteY3" fmla="*/ 667083 h 667083"/>
                <a:gd name="connsiteX4" fmla="*/ 0 w 987910"/>
                <a:gd name="connsiteY4" fmla="*/ 641877 h 667083"/>
                <a:gd name="connsiteX0" fmla="*/ 0 w 987910"/>
                <a:gd name="connsiteY0" fmla="*/ 627309 h 652515"/>
                <a:gd name="connsiteX1" fmla="*/ 492206 w 987910"/>
                <a:gd name="connsiteY1" fmla="*/ 0 h 652515"/>
                <a:gd name="connsiteX2" fmla="*/ 630568 w 987910"/>
                <a:gd name="connsiteY2" fmla="*/ 5652 h 652515"/>
                <a:gd name="connsiteX3" fmla="*/ 987910 w 987910"/>
                <a:gd name="connsiteY3" fmla="*/ 652515 h 652515"/>
                <a:gd name="connsiteX4" fmla="*/ 0 w 987910"/>
                <a:gd name="connsiteY4" fmla="*/ 627309 h 65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910" h="652515">
                  <a:moveTo>
                    <a:pt x="0" y="627309"/>
                  </a:moveTo>
                  <a:lnTo>
                    <a:pt x="492206" y="0"/>
                  </a:lnTo>
                  <a:cubicBezTo>
                    <a:pt x="600391" y="2215"/>
                    <a:pt x="530000" y="6180"/>
                    <a:pt x="630568" y="5652"/>
                  </a:cubicBezTo>
                  <a:cubicBezTo>
                    <a:pt x="657504" y="78333"/>
                    <a:pt x="836077" y="427583"/>
                    <a:pt x="987910" y="652515"/>
                  </a:cubicBezTo>
                  <a:cubicBezTo>
                    <a:pt x="815862" y="627844"/>
                    <a:pt x="203327" y="613456"/>
                    <a:pt x="0" y="627309"/>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a:off x="4098581" y="4667741"/>
              <a:ext cx="307989" cy="495338"/>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33425"/>
                <a:gd name="connsiteX1" fmla="*/ 304800 w 438150"/>
                <a:gd name="connsiteY1" fmla="*/ 0 h 733425"/>
                <a:gd name="connsiteX2" fmla="*/ 0 w 438150"/>
                <a:gd name="connsiteY2" fmla="*/ 714276 h 733425"/>
                <a:gd name="connsiteX3" fmla="*/ 190500 w 438150"/>
                <a:gd name="connsiteY3" fmla="*/ 733425 h 733425"/>
                <a:gd name="connsiteX4" fmla="*/ 438150 w 438150"/>
                <a:gd name="connsiteY4" fmla="*/ 47625 h 733425"/>
                <a:gd name="connsiteX0" fmla="*/ 438150 w 438150"/>
                <a:gd name="connsiteY0" fmla="*/ 47625 h 771132"/>
                <a:gd name="connsiteX1" fmla="*/ 304800 w 438150"/>
                <a:gd name="connsiteY1" fmla="*/ 0 h 771132"/>
                <a:gd name="connsiteX2" fmla="*/ 0 w 438150"/>
                <a:gd name="connsiteY2" fmla="*/ 714276 h 771132"/>
                <a:gd name="connsiteX3" fmla="*/ 143366 w 438150"/>
                <a:gd name="connsiteY3" fmla="*/ 771132 h 771132"/>
                <a:gd name="connsiteX4" fmla="*/ 438150 w 438150"/>
                <a:gd name="connsiteY4" fmla="*/ 47625 h 771132"/>
                <a:gd name="connsiteX0" fmla="*/ 459582 w 459582"/>
                <a:gd name="connsiteY0" fmla="*/ 45244 h 771132"/>
                <a:gd name="connsiteX1" fmla="*/ 304800 w 459582"/>
                <a:gd name="connsiteY1" fmla="*/ 0 h 771132"/>
                <a:gd name="connsiteX2" fmla="*/ 0 w 459582"/>
                <a:gd name="connsiteY2" fmla="*/ 714276 h 771132"/>
                <a:gd name="connsiteX3" fmla="*/ 143366 w 459582"/>
                <a:gd name="connsiteY3" fmla="*/ 771132 h 771132"/>
                <a:gd name="connsiteX4" fmla="*/ 459582 w 459582"/>
                <a:gd name="connsiteY4" fmla="*/ 45244 h 771132"/>
                <a:gd name="connsiteX0" fmla="*/ 459582 w 459582"/>
                <a:gd name="connsiteY0" fmla="*/ 45244 h 763989"/>
                <a:gd name="connsiteX1" fmla="*/ 304800 w 459582"/>
                <a:gd name="connsiteY1" fmla="*/ 0 h 763989"/>
                <a:gd name="connsiteX2" fmla="*/ 0 w 459582"/>
                <a:gd name="connsiteY2" fmla="*/ 714276 h 763989"/>
                <a:gd name="connsiteX3" fmla="*/ 164797 w 459582"/>
                <a:gd name="connsiteY3" fmla="*/ 763989 h 763989"/>
                <a:gd name="connsiteX4" fmla="*/ 459582 w 459582"/>
                <a:gd name="connsiteY4" fmla="*/ 45244 h 763989"/>
                <a:gd name="connsiteX0" fmla="*/ 438151 w 438151"/>
                <a:gd name="connsiteY0" fmla="*/ 45244 h 763989"/>
                <a:gd name="connsiteX1" fmla="*/ 283369 w 438151"/>
                <a:gd name="connsiteY1" fmla="*/ 0 h 763989"/>
                <a:gd name="connsiteX2" fmla="*/ 0 w 438151"/>
                <a:gd name="connsiteY2" fmla="*/ 714276 h 763989"/>
                <a:gd name="connsiteX3" fmla="*/ 143366 w 438151"/>
                <a:gd name="connsiteY3" fmla="*/ 763989 h 763989"/>
                <a:gd name="connsiteX4" fmla="*/ 438151 w 438151"/>
                <a:gd name="connsiteY4" fmla="*/ 45244 h 763989"/>
                <a:gd name="connsiteX0" fmla="*/ 438151 w 438151"/>
                <a:gd name="connsiteY0" fmla="*/ 45244 h 773514"/>
                <a:gd name="connsiteX1" fmla="*/ 283369 w 438151"/>
                <a:gd name="connsiteY1" fmla="*/ 0 h 773514"/>
                <a:gd name="connsiteX2" fmla="*/ 0 w 438151"/>
                <a:gd name="connsiteY2" fmla="*/ 714276 h 773514"/>
                <a:gd name="connsiteX3" fmla="*/ 119554 w 438151"/>
                <a:gd name="connsiteY3" fmla="*/ 773514 h 773514"/>
                <a:gd name="connsiteX4" fmla="*/ 438151 w 438151"/>
                <a:gd name="connsiteY4" fmla="*/ 45244 h 773514"/>
                <a:gd name="connsiteX0" fmla="*/ 438151 w 438151"/>
                <a:gd name="connsiteY0" fmla="*/ 28575 h 756845"/>
                <a:gd name="connsiteX1" fmla="*/ 304800 w 438151"/>
                <a:gd name="connsiteY1" fmla="*/ 0 h 756845"/>
                <a:gd name="connsiteX2" fmla="*/ 0 w 438151"/>
                <a:gd name="connsiteY2" fmla="*/ 697607 h 756845"/>
                <a:gd name="connsiteX3" fmla="*/ 119554 w 438151"/>
                <a:gd name="connsiteY3" fmla="*/ 756845 h 756845"/>
                <a:gd name="connsiteX4" fmla="*/ 438151 w 438151"/>
                <a:gd name="connsiteY4" fmla="*/ 28575 h 756845"/>
                <a:gd name="connsiteX0" fmla="*/ 438151 w 438151"/>
                <a:gd name="connsiteY0" fmla="*/ 23812 h 752082"/>
                <a:gd name="connsiteX1" fmla="*/ 280988 w 438151"/>
                <a:gd name="connsiteY1" fmla="*/ 0 h 752082"/>
                <a:gd name="connsiteX2" fmla="*/ 0 w 438151"/>
                <a:gd name="connsiteY2" fmla="*/ 692844 h 752082"/>
                <a:gd name="connsiteX3" fmla="*/ 119554 w 438151"/>
                <a:gd name="connsiteY3" fmla="*/ 752082 h 752082"/>
                <a:gd name="connsiteX4" fmla="*/ 438151 w 438151"/>
                <a:gd name="connsiteY4" fmla="*/ 23812 h 752082"/>
                <a:gd name="connsiteX0" fmla="*/ 459286 w 459286"/>
                <a:gd name="connsiteY0" fmla="*/ 23812 h 752082"/>
                <a:gd name="connsiteX1" fmla="*/ 302123 w 459286"/>
                <a:gd name="connsiteY1" fmla="*/ 0 h 752082"/>
                <a:gd name="connsiteX2" fmla="*/ 21135 w 459286"/>
                <a:gd name="connsiteY2" fmla="*/ 692844 h 752082"/>
                <a:gd name="connsiteX3" fmla="*/ 174 w 459286"/>
                <a:gd name="connsiteY3" fmla="*/ 725478 h 752082"/>
                <a:gd name="connsiteX4" fmla="*/ 140689 w 459286"/>
                <a:gd name="connsiteY4" fmla="*/ 752082 h 752082"/>
                <a:gd name="connsiteX5" fmla="*/ 459286 w 459286"/>
                <a:gd name="connsiteY5" fmla="*/ 23812 h 752082"/>
                <a:gd name="connsiteX0" fmla="*/ 443834 w 443834"/>
                <a:gd name="connsiteY0" fmla="*/ 23812 h 815517"/>
                <a:gd name="connsiteX1" fmla="*/ 286671 w 443834"/>
                <a:gd name="connsiteY1" fmla="*/ 0 h 815517"/>
                <a:gd name="connsiteX2" fmla="*/ 5683 w 443834"/>
                <a:gd name="connsiteY2" fmla="*/ 692844 h 815517"/>
                <a:gd name="connsiteX3" fmla="*/ 125237 w 443834"/>
                <a:gd name="connsiteY3" fmla="*/ 752082 h 815517"/>
                <a:gd name="connsiteX4" fmla="*/ 443834 w 443834"/>
                <a:gd name="connsiteY4" fmla="*/ 23812 h 815517"/>
                <a:gd name="connsiteX0" fmla="*/ 466546 w 466546"/>
                <a:gd name="connsiteY0" fmla="*/ 23812 h 824469"/>
                <a:gd name="connsiteX1" fmla="*/ 309383 w 466546"/>
                <a:gd name="connsiteY1" fmla="*/ 0 h 824469"/>
                <a:gd name="connsiteX2" fmla="*/ 4583 w 466546"/>
                <a:gd name="connsiteY2" fmla="*/ 716657 h 824469"/>
                <a:gd name="connsiteX3" fmla="*/ 147949 w 466546"/>
                <a:gd name="connsiteY3" fmla="*/ 752082 h 824469"/>
                <a:gd name="connsiteX4" fmla="*/ 466546 w 466546"/>
                <a:gd name="connsiteY4" fmla="*/ 23812 h 824469"/>
                <a:gd name="connsiteX0" fmla="*/ 461963 w 461963"/>
                <a:gd name="connsiteY0" fmla="*/ 23812 h 798866"/>
                <a:gd name="connsiteX1" fmla="*/ 304800 w 461963"/>
                <a:gd name="connsiteY1" fmla="*/ 0 h 798866"/>
                <a:gd name="connsiteX2" fmla="*/ 0 w 461963"/>
                <a:gd name="connsiteY2" fmla="*/ 716657 h 798866"/>
                <a:gd name="connsiteX3" fmla="*/ 143366 w 461963"/>
                <a:gd name="connsiteY3" fmla="*/ 752082 h 798866"/>
                <a:gd name="connsiteX4" fmla="*/ 461963 w 461963"/>
                <a:gd name="connsiteY4" fmla="*/ 23812 h 798866"/>
                <a:gd name="connsiteX0" fmla="*/ 461963 w 461963"/>
                <a:gd name="connsiteY0" fmla="*/ 23812 h 800715"/>
                <a:gd name="connsiteX1" fmla="*/ 304800 w 461963"/>
                <a:gd name="connsiteY1" fmla="*/ 0 h 800715"/>
                <a:gd name="connsiteX2" fmla="*/ 0 w 461963"/>
                <a:gd name="connsiteY2" fmla="*/ 716657 h 800715"/>
                <a:gd name="connsiteX3" fmla="*/ 164797 w 461963"/>
                <a:gd name="connsiteY3" fmla="*/ 754463 h 800715"/>
                <a:gd name="connsiteX4" fmla="*/ 461963 w 461963"/>
                <a:gd name="connsiteY4" fmla="*/ 23812 h 800715"/>
                <a:gd name="connsiteX0" fmla="*/ 461963 w 461963"/>
                <a:gd name="connsiteY0" fmla="*/ 23812 h 754463"/>
                <a:gd name="connsiteX1" fmla="*/ 304800 w 461963"/>
                <a:gd name="connsiteY1" fmla="*/ 0 h 754463"/>
                <a:gd name="connsiteX2" fmla="*/ 0 w 461963"/>
                <a:gd name="connsiteY2" fmla="*/ 716657 h 754463"/>
                <a:gd name="connsiteX3" fmla="*/ 164797 w 461963"/>
                <a:gd name="connsiteY3" fmla="*/ 754463 h 754463"/>
                <a:gd name="connsiteX4" fmla="*/ 461963 w 461963"/>
                <a:gd name="connsiteY4" fmla="*/ 23812 h 754463"/>
                <a:gd name="connsiteX0" fmla="*/ 469107 w 469107"/>
                <a:gd name="connsiteY0" fmla="*/ 42862 h 754463"/>
                <a:gd name="connsiteX1" fmla="*/ 304800 w 469107"/>
                <a:gd name="connsiteY1" fmla="*/ 0 h 754463"/>
                <a:gd name="connsiteX2" fmla="*/ 0 w 469107"/>
                <a:gd name="connsiteY2" fmla="*/ 716657 h 754463"/>
                <a:gd name="connsiteX3" fmla="*/ 164797 w 469107"/>
                <a:gd name="connsiteY3" fmla="*/ 754463 h 754463"/>
                <a:gd name="connsiteX4" fmla="*/ 469107 w 469107"/>
                <a:gd name="connsiteY4" fmla="*/ 42862 h 754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107" h="754463">
                  <a:moveTo>
                    <a:pt x="469107" y="42862"/>
                  </a:moveTo>
                  <a:lnTo>
                    <a:pt x="304800" y="0"/>
                  </a:lnTo>
                  <a:lnTo>
                    <a:pt x="0" y="716657"/>
                  </a:lnTo>
                  <a:cubicBezTo>
                    <a:pt x="73106" y="744372"/>
                    <a:pt x="98916" y="730237"/>
                    <a:pt x="164797" y="754463"/>
                  </a:cubicBezTo>
                  <a:lnTo>
                    <a:pt x="469107" y="4286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a:off x="4020403" y="4680941"/>
              <a:ext cx="251706" cy="361144"/>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81000 w 381000"/>
                <a:gd name="connsiteY0" fmla="*/ 52388 h 542925"/>
                <a:gd name="connsiteX1" fmla="*/ 228600 w 381000"/>
                <a:gd name="connsiteY1" fmla="*/ 0 h 542925"/>
                <a:gd name="connsiteX2" fmla="*/ 0 w 381000"/>
                <a:gd name="connsiteY2" fmla="*/ 314325 h 542925"/>
                <a:gd name="connsiteX3" fmla="*/ 180975 w 381000"/>
                <a:gd name="connsiteY3" fmla="*/ 542925 h 542925"/>
                <a:gd name="connsiteX4" fmla="*/ 381000 w 381000"/>
                <a:gd name="connsiteY4" fmla="*/ 52388 h 542925"/>
                <a:gd name="connsiteX0" fmla="*/ 400050 w 400050"/>
                <a:gd name="connsiteY0" fmla="*/ 52388 h 542925"/>
                <a:gd name="connsiteX1" fmla="*/ 247650 w 400050"/>
                <a:gd name="connsiteY1" fmla="*/ 0 h 542925"/>
                <a:gd name="connsiteX2" fmla="*/ 0 w 400050"/>
                <a:gd name="connsiteY2" fmla="*/ 316706 h 542925"/>
                <a:gd name="connsiteX3" fmla="*/ 200025 w 400050"/>
                <a:gd name="connsiteY3" fmla="*/ 542925 h 542925"/>
                <a:gd name="connsiteX4" fmla="*/ 400050 w 400050"/>
                <a:gd name="connsiteY4" fmla="*/ 52388 h 542925"/>
                <a:gd name="connsiteX0" fmla="*/ 400050 w 400050"/>
                <a:gd name="connsiteY0" fmla="*/ 71438 h 561975"/>
                <a:gd name="connsiteX1" fmla="*/ 252412 w 400050"/>
                <a:gd name="connsiteY1" fmla="*/ 0 h 561975"/>
                <a:gd name="connsiteX2" fmla="*/ 0 w 400050"/>
                <a:gd name="connsiteY2" fmla="*/ 335756 h 561975"/>
                <a:gd name="connsiteX3" fmla="*/ 200025 w 400050"/>
                <a:gd name="connsiteY3" fmla="*/ 561975 h 561975"/>
                <a:gd name="connsiteX4" fmla="*/ 400050 w 400050"/>
                <a:gd name="connsiteY4" fmla="*/ 71438 h 561975"/>
                <a:gd name="connsiteX0" fmla="*/ 383381 w 383381"/>
                <a:gd name="connsiteY0" fmla="*/ 69057 h 561975"/>
                <a:gd name="connsiteX1" fmla="*/ 252412 w 383381"/>
                <a:gd name="connsiteY1" fmla="*/ 0 h 561975"/>
                <a:gd name="connsiteX2" fmla="*/ 0 w 383381"/>
                <a:gd name="connsiteY2" fmla="*/ 335756 h 561975"/>
                <a:gd name="connsiteX3" fmla="*/ 200025 w 383381"/>
                <a:gd name="connsiteY3" fmla="*/ 561975 h 561975"/>
                <a:gd name="connsiteX4" fmla="*/ 383381 w 383381"/>
                <a:gd name="connsiteY4" fmla="*/ 69057 h 561975"/>
                <a:gd name="connsiteX0" fmla="*/ 383381 w 383381"/>
                <a:gd name="connsiteY0" fmla="*/ 69057 h 554831"/>
                <a:gd name="connsiteX1" fmla="*/ 252412 w 383381"/>
                <a:gd name="connsiteY1" fmla="*/ 0 h 554831"/>
                <a:gd name="connsiteX2" fmla="*/ 0 w 383381"/>
                <a:gd name="connsiteY2" fmla="*/ 335756 h 554831"/>
                <a:gd name="connsiteX3" fmla="*/ 180975 w 383381"/>
                <a:gd name="connsiteY3" fmla="*/ 554831 h 554831"/>
                <a:gd name="connsiteX4" fmla="*/ 383381 w 383381"/>
                <a:gd name="connsiteY4" fmla="*/ 69057 h 554831"/>
                <a:gd name="connsiteX0" fmla="*/ 383381 w 383381"/>
                <a:gd name="connsiteY0" fmla="*/ 69057 h 550068"/>
                <a:gd name="connsiteX1" fmla="*/ 252412 w 383381"/>
                <a:gd name="connsiteY1" fmla="*/ 0 h 550068"/>
                <a:gd name="connsiteX2" fmla="*/ 0 w 383381"/>
                <a:gd name="connsiteY2" fmla="*/ 335756 h 550068"/>
                <a:gd name="connsiteX3" fmla="*/ 190500 w 383381"/>
                <a:gd name="connsiteY3" fmla="*/ 550068 h 550068"/>
                <a:gd name="connsiteX4" fmla="*/ 383381 w 383381"/>
                <a:gd name="connsiteY4" fmla="*/ 69057 h 550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381" h="550068">
                  <a:moveTo>
                    <a:pt x="383381" y="69057"/>
                  </a:moveTo>
                  <a:lnTo>
                    <a:pt x="252412" y="0"/>
                  </a:lnTo>
                  <a:lnTo>
                    <a:pt x="0" y="335756"/>
                  </a:lnTo>
                  <a:lnTo>
                    <a:pt x="190500" y="550068"/>
                  </a:lnTo>
                  <a:lnTo>
                    <a:pt x="383381" y="6905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a:off x="3939107" y="4696518"/>
              <a:ext cx="179790" cy="201678"/>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52412 w 252412"/>
                <a:gd name="connsiteY0" fmla="*/ 66675 h 266700"/>
                <a:gd name="connsiteX1" fmla="*/ 128587 w 252412"/>
                <a:gd name="connsiteY1" fmla="*/ 0 h 266700"/>
                <a:gd name="connsiteX2" fmla="*/ 0 w 252412"/>
                <a:gd name="connsiteY2" fmla="*/ 135731 h 266700"/>
                <a:gd name="connsiteX3" fmla="*/ 109537 w 252412"/>
                <a:gd name="connsiteY3" fmla="*/ 266700 h 266700"/>
                <a:gd name="connsiteX4" fmla="*/ 252412 w 252412"/>
                <a:gd name="connsiteY4" fmla="*/ 66675 h 266700"/>
                <a:gd name="connsiteX0" fmla="*/ 252412 w 252412"/>
                <a:gd name="connsiteY0" fmla="*/ 66675 h 261937"/>
                <a:gd name="connsiteX1" fmla="*/ 128587 w 252412"/>
                <a:gd name="connsiteY1" fmla="*/ 0 h 261937"/>
                <a:gd name="connsiteX2" fmla="*/ 0 w 252412"/>
                <a:gd name="connsiteY2" fmla="*/ 135731 h 261937"/>
                <a:gd name="connsiteX3" fmla="*/ 128587 w 252412"/>
                <a:gd name="connsiteY3" fmla="*/ 261937 h 261937"/>
                <a:gd name="connsiteX4" fmla="*/ 252412 w 252412"/>
                <a:gd name="connsiteY4" fmla="*/ 66675 h 261937"/>
                <a:gd name="connsiteX0" fmla="*/ 266700 w 266700"/>
                <a:gd name="connsiteY0" fmla="*/ 66675 h 261937"/>
                <a:gd name="connsiteX1" fmla="*/ 128587 w 266700"/>
                <a:gd name="connsiteY1" fmla="*/ 0 h 261937"/>
                <a:gd name="connsiteX2" fmla="*/ 0 w 266700"/>
                <a:gd name="connsiteY2" fmla="*/ 135731 h 261937"/>
                <a:gd name="connsiteX3" fmla="*/ 128587 w 266700"/>
                <a:gd name="connsiteY3" fmla="*/ 261937 h 261937"/>
                <a:gd name="connsiteX4" fmla="*/ 266700 w 266700"/>
                <a:gd name="connsiteY4" fmla="*/ 66675 h 261937"/>
                <a:gd name="connsiteX0" fmla="*/ 276225 w 276225"/>
                <a:gd name="connsiteY0" fmla="*/ 66675 h 261937"/>
                <a:gd name="connsiteX1" fmla="*/ 138112 w 276225"/>
                <a:gd name="connsiteY1" fmla="*/ 0 h 261937"/>
                <a:gd name="connsiteX2" fmla="*/ 0 w 276225"/>
                <a:gd name="connsiteY2" fmla="*/ 142875 h 261937"/>
                <a:gd name="connsiteX3" fmla="*/ 138112 w 276225"/>
                <a:gd name="connsiteY3" fmla="*/ 261937 h 261937"/>
                <a:gd name="connsiteX4" fmla="*/ 276225 w 276225"/>
                <a:gd name="connsiteY4" fmla="*/ 66675 h 261937"/>
                <a:gd name="connsiteX0" fmla="*/ 276225 w 276225"/>
                <a:gd name="connsiteY0" fmla="*/ 100013 h 295275"/>
                <a:gd name="connsiteX1" fmla="*/ 135731 w 276225"/>
                <a:gd name="connsiteY1" fmla="*/ 0 h 295275"/>
                <a:gd name="connsiteX2" fmla="*/ 0 w 276225"/>
                <a:gd name="connsiteY2" fmla="*/ 176213 h 295275"/>
                <a:gd name="connsiteX3" fmla="*/ 138112 w 276225"/>
                <a:gd name="connsiteY3" fmla="*/ 295275 h 295275"/>
                <a:gd name="connsiteX4" fmla="*/ 276225 w 276225"/>
                <a:gd name="connsiteY4" fmla="*/ 100013 h 295275"/>
                <a:gd name="connsiteX0" fmla="*/ 273843 w 273843"/>
                <a:gd name="connsiteY0" fmla="*/ 114301 h 295275"/>
                <a:gd name="connsiteX1" fmla="*/ 135731 w 273843"/>
                <a:gd name="connsiteY1" fmla="*/ 0 h 295275"/>
                <a:gd name="connsiteX2" fmla="*/ 0 w 273843"/>
                <a:gd name="connsiteY2" fmla="*/ 176213 h 295275"/>
                <a:gd name="connsiteX3" fmla="*/ 138112 w 273843"/>
                <a:gd name="connsiteY3" fmla="*/ 295275 h 295275"/>
                <a:gd name="connsiteX4" fmla="*/ 273843 w 273843"/>
                <a:gd name="connsiteY4" fmla="*/ 114301 h 295275"/>
                <a:gd name="connsiteX0" fmla="*/ 273843 w 273843"/>
                <a:gd name="connsiteY0" fmla="*/ 114301 h 307181"/>
                <a:gd name="connsiteX1" fmla="*/ 135731 w 273843"/>
                <a:gd name="connsiteY1" fmla="*/ 0 h 307181"/>
                <a:gd name="connsiteX2" fmla="*/ 0 w 273843"/>
                <a:gd name="connsiteY2" fmla="*/ 176213 h 307181"/>
                <a:gd name="connsiteX3" fmla="*/ 121443 w 273843"/>
                <a:gd name="connsiteY3" fmla="*/ 307181 h 307181"/>
                <a:gd name="connsiteX4" fmla="*/ 273843 w 273843"/>
                <a:gd name="connsiteY4" fmla="*/ 114301 h 307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843" h="307181">
                  <a:moveTo>
                    <a:pt x="273843" y="114301"/>
                  </a:moveTo>
                  <a:lnTo>
                    <a:pt x="135731" y="0"/>
                  </a:lnTo>
                  <a:lnTo>
                    <a:pt x="0" y="176213"/>
                  </a:lnTo>
                  <a:lnTo>
                    <a:pt x="121443" y="307181"/>
                  </a:lnTo>
                  <a:lnTo>
                    <a:pt x="273843" y="11430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rot="20204833">
              <a:off x="4598987" y="4578918"/>
              <a:ext cx="288323" cy="46160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437289"/>
                <a:gd name="connsiteY0" fmla="*/ 105644 h 758442"/>
                <a:gd name="connsiteX1" fmla="*/ 116293 w 437289"/>
                <a:gd name="connsiteY1" fmla="*/ 0 h 758442"/>
                <a:gd name="connsiteX2" fmla="*/ 437289 w 437289"/>
                <a:gd name="connsiteY2" fmla="*/ 758442 h 758442"/>
                <a:gd name="connsiteX3" fmla="*/ 215782 w 437289"/>
                <a:gd name="connsiteY3" fmla="*/ 723581 h 758442"/>
                <a:gd name="connsiteX4" fmla="*/ 0 w 437289"/>
                <a:gd name="connsiteY4" fmla="*/ 105644 h 758442"/>
                <a:gd name="connsiteX0" fmla="*/ 0 w 437289"/>
                <a:gd name="connsiteY0" fmla="*/ 36523 h 689321"/>
                <a:gd name="connsiteX1" fmla="*/ 138427 w 437289"/>
                <a:gd name="connsiteY1" fmla="*/ 0 h 689321"/>
                <a:gd name="connsiteX2" fmla="*/ 437289 w 437289"/>
                <a:gd name="connsiteY2" fmla="*/ 689321 h 689321"/>
                <a:gd name="connsiteX3" fmla="*/ 215782 w 437289"/>
                <a:gd name="connsiteY3" fmla="*/ 654460 h 689321"/>
                <a:gd name="connsiteX4" fmla="*/ 0 w 437289"/>
                <a:gd name="connsiteY4" fmla="*/ 36523 h 689321"/>
                <a:gd name="connsiteX0" fmla="*/ 0 w 437289"/>
                <a:gd name="connsiteY0" fmla="*/ 36523 h 689321"/>
                <a:gd name="connsiteX1" fmla="*/ 138427 w 437289"/>
                <a:gd name="connsiteY1" fmla="*/ 0 h 689321"/>
                <a:gd name="connsiteX2" fmla="*/ 437289 w 437289"/>
                <a:gd name="connsiteY2" fmla="*/ 689321 h 689321"/>
                <a:gd name="connsiteX3" fmla="*/ 214825 w 437289"/>
                <a:gd name="connsiteY3" fmla="*/ 674783 h 689321"/>
                <a:gd name="connsiteX4" fmla="*/ 0 w 437289"/>
                <a:gd name="connsiteY4" fmla="*/ 36523 h 689321"/>
                <a:gd name="connsiteX0" fmla="*/ 0 w 439153"/>
                <a:gd name="connsiteY0" fmla="*/ 36523 h 703080"/>
                <a:gd name="connsiteX1" fmla="*/ 138427 w 439153"/>
                <a:gd name="connsiteY1" fmla="*/ 0 h 703080"/>
                <a:gd name="connsiteX2" fmla="*/ 439153 w 439153"/>
                <a:gd name="connsiteY2" fmla="*/ 703080 h 703080"/>
                <a:gd name="connsiteX3" fmla="*/ 214825 w 439153"/>
                <a:gd name="connsiteY3" fmla="*/ 674783 h 703080"/>
                <a:gd name="connsiteX4" fmla="*/ 0 w 439153"/>
                <a:gd name="connsiteY4" fmla="*/ 36523 h 703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153" h="703080">
                  <a:moveTo>
                    <a:pt x="0" y="36523"/>
                  </a:moveTo>
                  <a:lnTo>
                    <a:pt x="138427" y="0"/>
                  </a:lnTo>
                  <a:lnTo>
                    <a:pt x="439153" y="703080"/>
                  </a:lnTo>
                  <a:lnTo>
                    <a:pt x="214825" y="674783"/>
                  </a:lnTo>
                  <a:lnTo>
                    <a:pt x="0" y="3652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rot="20204833">
              <a:off x="4726892" y="4559987"/>
              <a:ext cx="334733" cy="48249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21106"/>
                <a:gd name="connsiteY0" fmla="*/ 47751 h 751794"/>
                <a:gd name="connsiteX1" fmla="*/ 166579 w 521106"/>
                <a:gd name="connsiteY1" fmla="*/ 0 h 751794"/>
                <a:gd name="connsiteX2" fmla="*/ 521106 w 521106"/>
                <a:gd name="connsiteY2" fmla="*/ 751794 h 751794"/>
                <a:gd name="connsiteX3" fmla="*/ 289860 w 521106"/>
                <a:gd name="connsiteY3" fmla="*/ 692336 h 751794"/>
                <a:gd name="connsiteX4" fmla="*/ 0 w 521106"/>
                <a:gd name="connsiteY4" fmla="*/ 47751 h 751794"/>
                <a:gd name="connsiteX0" fmla="*/ 0 w 507671"/>
                <a:gd name="connsiteY0" fmla="*/ 58707 h 751794"/>
                <a:gd name="connsiteX1" fmla="*/ 153144 w 507671"/>
                <a:gd name="connsiteY1" fmla="*/ 0 h 751794"/>
                <a:gd name="connsiteX2" fmla="*/ 507671 w 507671"/>
                <a:gd name="connsiteY2" fmla="*/ 751794 h 751794"/>
                <a:gd name="connsiteX3" fmla="*/ 276425 w 507671"/>
                <a:gd name="connsiteY3" fmla="*/ 692336 h 751794"/>
                <a:gd name="connsiteX4" fmla="*/ 0 w 507671"/>
                <a:gd name="connsiteY4" fmla="*/ 58707 h 751794"/>
                <a:gd name="connsiteX0" fmla="*/ 0 w 507671"/>
                <a:gd name="connsiteY0" fmla="*/ 41820 h 734907"/>
                <a:gd name="connsiteX1" fmla="*/ 156255 w 507671"/>
                <a:gd name="connsiteY1" fmla="*/ 0 h 734907"/>
                <a:gd name="connsiteX2" fmla="*/ 507671 w 507671"/>
                <a:gd name="connsiteY2" fmla="*/ 734907 h 734907"/>
                <a:gd name="connsiteX3" fmla="*/ 276425 w 507671"/>
                <a:gd name="connsiteY3" fmla="*/ 675449 h 734907"/>
                <a:gd name="connsiteX4" fmla="*/ 0 w 507671"/>
                <a:gd name="connsiteY4" fmla="*/ 41820 h 734907"/>
                <a:gd name="connsiteX0" fmla="*/ 0 w 507671"/>
                <a:gd name="connsiteY0" fmla="*/ 41820 h 734907"/>
                <a:gd name="connsiteX1" fmla="*/ 156255 w 507671"/>
                <a:gd name="connsiteY1" fmla="*/ 0 h 734907"/>
                <a:gd name="connsiteX2" fmla="*/ 507671 w 507671"/>
                <a:gd name="connsiteY2" fmla="*/ 734907 h 734907"/>
                <a:gd name="connsiteX3" fmla="*/ 269861 w 507671"/>
                <a:gd name="connsiteY3" fmla="*/ 672629 h 734907"/>
                <a:gd name="connsiteX4" fmla="*/ 0 w 507671"/>
                <a:gd name="connsiteY4" fmla="*/ 41820 h 734907"/>
                <a:gd name="connsiteX0" fmla="*/ 0 w 509841"/>
                <a:gd name="connsiteY0" fmla="*/ 22745 h 734907"/>
                <a:gd name="connsiteX1" fmla="*/ 158425 w 509841"/>
                <a:gd name="connsiteY1" fmla="*/ 0 h 734907"/>
                <a:gd name="connsiteX2" fmla="*/ 509841 w 509841"/>
                <a:gd name="connsiteY2" fmla="*/ 734907 h 734907"/>
                <a:gd name="connsiteX3" fmla="*/ 272031 w 509841"/>
                <a:gd name="connsiteY3" fmla="*/ 672629 h 734907"/>
                <a:gd name="connsiteX4" fmla="*/ 0 w 509841"/>
                <a:gd name="connsiteY4" fmla="*/ 22745 h 73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841" h="734907">
                  <a:moveTo>
                    <a:pt x="0" y="22745"/>
                  </a:moveTo>
                  <a:lnTo>
                    <a:pt x="158425" y="0"/>
                  </a:lnTo>
                  <a:lnTo>
                    <a:pt x="509841" y="734907"/>
                  </a:lnTo>
                  <a:lnTo>
                    <a:pt x="272031" y="672629"/>
                  </a:lnTo>
                  <a:lnTo>
                    <a:pt x="0" y="2274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rot="20204833">
              <a:off x="4840272" y="4522975"/>
              <a:ext cx="363230" cy="47027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553246"/>
                <a:gd name="connsiteY0" fmla="*/ 80909 h 783535"/>
                <a:gd name="connsiteX1" fmla="*/ 149727 w 553246"/>
                <a:gd name="connsiteY1" fmla="*/ 0 h 783535"/>
                <a:gd name="connsiteX2" fmla="*/ 553246 w 553246"/>
                <a:gd name="connsiteY2" fmla="*/ 783535 h 783535"/>
                <a:gd name="connsiteX3" fmla="*/ 337959 w 553246"/>
                <a:gd name="connsiteY3" fmla="*/ 782448 h 783535"/>
                <a:gd name="connsiteX4" fmla="*/ 0 w 553246"/>
                <a:gd name="connsiteY4" fmla="*/ 80909 h 783535"/>
                <a:gd name="connsiteX0" fmla="*/ 0 w 553246"/>
                <a:gd name="connsiteY0" fmla="*/ 21188 h 723814"/>
                <a:gd name="connsiteX1" fmla="*/ 149982 w 553246"/>
                <a:gd name="connsiteY1" fmla="*/ 0 h 723814"/>
                <a:gd name="connsiteX2" fmla="*/ 553246 w 553246"/>
                <a:gd name="connsiteY2" fmla="*/ 723814 h 723814"/>
                <a:gd name="connsiteX3" fmla="*/ 337959 w 553246"/>
                <a:gd name="connsiteY3" fmla="*/ 722727 h 723814"/>
                <a:gd name="connsiteX4" fmla="*/ 0 w 553246"/>
                <a:gd name="connsiteY4" fmla="*/ 21188 h 723814"/>
                <a:gd name="connsiteX0" fmla="*/ 0 w 553246"/>
                <a:gd name="connsiteY0" fmla="*/ 13667 h 716293"/>
                <a:gd name="connsiteX1" fmla="*/ 167484 w 553246"/>
                <a:gd name="connsiteY1" fmla="*/ 0 h 716293"/>
                <a:gd name="connsiteX2" fmla="*/ 553246 w 553246"/>
                <a:gd name="connsiteY2" fmla="*/ 716293 h 716293"/>
                <a:gd name="connsiteX3" fmla="*/ 337959 w 553246"/>
                <a:gd name="connsiteY3" fmla="*/ 715206 h 716293"/>
                <a:gd name="connsiteX4" fmla="*/ 0 w 553246"/>
                <a:gd name="connsiteY4" fmla="*/ 13667 h 716293"/>
                <a:gd name="connsiteX0" fmla="*/ 0 w 553246"/>
                <a:gd name="connsiteY0" fmla="*/ 13667 h 716293"/>
                <a:gd name="connsiteX1" fmla="*/ 167484 w 553246"/>
                <a:gd name="connsiteY1" fmla="*/ 0 h 716293"/>
                <a:gd name="connsiteX2" fmla="*/ 553246 w 553246"/>
                <a:gd name="connsiteY2" fmla="*/ 716293 h 716293"/>
                <a:gd name="connsiteX3" fmla="*/ 325773 w 553246"/>
                <a:gd name="connsiteY3" fmla="*/ 707379 h 716293"/>
                <a:gd name="connsiteX4" fmla="*/ 0 w 553246"/>
                <a:gd name="connsiteY4" fmla="*/ 13667 h 716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46" h="716293">
                  <a:moveTo>
                    <a:pt x="0" y="13667"/>
                  </a:moveTo>
                  <a:lnTo>
                    <a:pt x="167484" y="0"/>
                  </a:lnTo>
                  <a:lnTo>
                    <a:pt x="553246" y="716293"/>
                  </a:lnTo>
                  <a:lnTo>
                    <a:pt x="325773" y="707379"/>
                  </a:lnTo>
                  <a:lnTo>
                    <a:pt x="0" y="1366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a:off x="2802992" y="4724139"/>
              <a:ext cx="326750" cy="700402"/>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7688 w 547688"/>
                <a:gd name="connsiteY0" fmla="*/ 28575 h 1138238"/>
                <a:gd name="connsiteX1" fmla="*/ 385763 w 547688"/>
                <a:gd name="connsiteY1" fmla="*/ 0 h 1138238"/>
                <a:gd name="connsiteX2" fmla="*/ 0 w 547688"/>
                <a:gd name="connsiteY2" fmla="*/ 1138238 h 1138238"/>
                <a:gd name="connsiteX3" fmla="*/ 166688 w 547688"/>
                <a:gd name="connsiteY3" fmla="*/ 1085850 h 1138238"/>
                <a:gd name="connsiteX4" fmla="*/ 547688 w 547688"/>
                <a:gd name="connsiteY4" fmla="*/ 28575 h 1138238"/>
                <a:gd name="connsiteX0" fmla="*/ 547688 w 547688"/>
                <a:gd name="connsiteY0" fmla="*/ 0 h 1109663"/>
                <a:gd name="connsiteX1" fmla="*/ 366713 w 547688"/>
                <a:gd name="connsiteY1" fmla="*/ 30956 h 1109663"/>
                <a:gd name="connsiteX2" fmla="*/ 0 w 547688"/>
                <a:gd name="connsiteY2" fmla="*/ 1109663 h 1109663"/>
                <a:gd name="connsiteX3" fmla="*/ 166688 w 547688"/>
                <a:gd name="connsiteY3" fmla="*/ 1057275 h 1109663"/>
                <a:gd name="connsiteX4" fmla="*/ 547688 w 547688"/>
                <a:gd name="connsiteY4" fmla="*/ 0 h 1109663"/>
                <a:gd name="connsiteX0" fmla="*/ 519113 w 519113"/>
                <a:gd name="connsiteY0" fmla="*/ 52388 h 1078707"/>
                <a:gd name="connsiteX1" fmla="*/ 366713 w 519113"/>
                <a:gd name="connsiteY1" fmla="*/ 0 h 1078707"/>
                <a:gd name="connsiteX2" fmla="*/ 0 w 519113"/>
                <a:gd name="connsiteY2" fmla="*/ 1078707 h 1078707"/>
                <a:gd name="connsiteX3" fmla="*/ 166688 w 519113"/>
                <a:gd name="connsiteY3" fmla="*/ 1026319 h 1078707"/>
                <a:gd name="connsiteX4" fmla="*/ 519113 w 519113"/>
                <a:gd name="connsiteY4" fmla="*/ 52388 h 1078707"/>
                <a:gd name="connsiteX0" fmla="*/ 519113 w 519113"/>
                <a:gd name="connsiteY0" fmla="*/ 40482 h 1066801"/>
                <a:gd name="connsiteX1" fmla="*/ 347663 w 519113"/>
                <a:gd name="connsiteY1" fmla="*/ 0 h 1066801"/>
                <a:gd name="connsiteX2" fmla="*/ 0 w 519113"/>
                <a:gd name="connsiteY2" fmla="*/ 1066801 h 1066801"/>
                <a:gd name="connsiteX3" fmla="*/ 166688 w 519113"/>
                <a:gd name="connsiteY3" fmla="*/ 1014413 h 1066801"/>
                <a:gd name="connsiteX4" fmla="*/ 519113 w 519113"/>
                <a:gd name="connsiteY4" fmla="*/ 40482 h 1066801"/>
                <a:gd name="connsiteX0" fmla="*/ 497682 w 497682"/>
                <a:gd name="connsiteY0" fmla="*/ 40482 h 1066801"/>
                <a:gd name="connsiteX1" fmla="*/ 347663 w 497682"/>
                <a:gd name="connsiteY1" fmla="*/ 0 h 1066801"/>
                <a:gd name="connsiteX2" fmla="*/ 0 w 497682"/>
                <a:gd name="connsiteY2" fmla="*/ 1066801 h 1066801"/>
                <a:gd name="connsiteX3" fmla="*/ 166688 w 497682"/>
                <a:gd name="connsiteY3" fmla="*/ 1014413 h 1066801"/>
                <a:gd name="connsiteX4" fmla="*/ 497682 w 497682"/>
                <a:gd name="connsiteY4" fmla="*/ 40482 h 1066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682" h="1066801">
                  <a:moveTo>
                    <a:pt x="497682" y="40482"/>
                  </a:moveTo>
                  <a:lnTo>
                    <a:pt x="347663" y="0"/>
                  </a:lnTo>
                  <a:lnTo>
                    <a:pt x="0" y="1066801"/>
                  </a:lnTo>
                  <a:lnTo>
                    <a:pt x="166688" y="1014413"/>
                  </a:lnTo>
                  <a:lnTo>
                    <a:pt x="497682" y="4048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a:off x="2654651" y="4727277"/>
              <a:ext cx="368960" cy="737654"/>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52450 w 552450"/>
                <a:gd name="connsiteY0" fmla="*/ 0 h 1152819"/>
                <a:gd name="connsiteX1" fmla="*/ 352425 w 552450"/>
                <a:gd name="connsiteY1" fmla="*/ 9525 h 1152819"/>
                <a:gd name="connsiteX2" fmla="*/ 0 w 552450"/>
                <a:gd name="connsiteY2" fmla="*/ 981075 h 1152819"/>
                <a:gd name="connsiteX3" fmla="*/ 124022 w 552450"/>
                <a:gd name="connsiteY3" fmla="*/ 1152819 h 1152819"/>
                <a:gd name="connsiteX4" fmla="*/ 552450 w 552450"/>
                <a:gd name="connsiteY4" fmla="*/ 0 h 1152819"/>
                <a:gd name="connsiteX0" fmla="*/ 552450 w 552450"/>
                <a:gd name="connsiteY0" fmla="*/ 0 h 1138531"/>
                <a:gd name="connsiteX1" fmla="*/ 352425 w 552450"/>
                <a:gd name="connsiteY1" fmla="*/ 9525 h 1138531"/>
                <a:gd name="connsiteX2" fmla="*/ 0 w 552450"/>
                <a:gd name="connsiteY2" fmla="*/ 981075 h 1138531"/>
                <a:gd name="connsiteX3" fmla="*/ 162122 w 552450"/>
                <a:gd name="connsiteY3" fmla="*/ 1138531 h 1138531"/>
                <a:gd name="connsiteX4" fmla="*/ 552450 w 552450"/>
                <a:gd name="connsiteY4" fmla="*/ 0 h 1138531"/>
                <a:gd name="connsiteX0" fmla="*/ 552450 w 552450"/>
                <a:gd name="connsiteY0" fmla="*/ 0 h 1149735"/>
                <a:gd name="connsiteX1" fmla="*/ 352425 w 552450"/>
                <a:gd name="connsiteY1" fmla="*/ 9525 h 1149735"/>
                <a:gd name="connsiteX2" fmla="*/ 0 w 552450"/>
                <a:gd name="connsiteY2" fmla="*/ 981075 h 1149735"/>
                <a:gd name="connsiteX3" fmla="*/ 99191 w 552450"/>
                <a:gd name="connsiteY3" fmla="*/ 1149735 h 1149735"/>
                <a:gd name="connsiteX4" fmla="*/ 162122 w 552450"/>
                <a:gd name="connsiteY4" fmla="*/ 1138531 h 1149735"/>
                <a:gd name="connsiteX5" fmla="*/ 552450 w 552450"/>
                <a:gd name="connsiteY5" fmla="*/ 0 h 1149735"/>
                <a:gd name="connsiteX0" fmla="*/ 540543 w 540543"/>
                <a:gd name="connsiteY0" fmla="*/ 0 h 1149735"/>
                <a:gd name="connsiteX1" fmla="*/ 340518 w 540543"/>
                <a:gd name="connsiteY1" fmla="*/ 9525 h 1149735"/>
                <a:gd name="connsiteX2" fmla="*/ 0 w 540543"/>
                <a:gd name="connsiteY2" fmla="*/ 978694 h 1149735"/>
                <a:gd name="connsiteX3" fmla="*/ 87284 w 540543"/>
                <a:gd name="connsiteY3" fmla="*/ 1149735 h 1149735"/>
                <a:gd name="connsiteX4" fmla="*/ 150215 w 540543"/>
                <a:gd name="connsiteY4" fmla="*/ 1138531 h 1149735"/>
                <a:gd name="connsiteX5" fmla="*/ 540543 w 540543"/>
                <a:gd name="connsiteY5" fmla="*/ 0 h 1149735"/>
                <a:gd name="connsiteX0" fmla="*/ 592931 w 592931"/>
                <a:gd name="connsiteY0" fmla="*/ 0 h 1149735"/>
                <a:gd name="connsiteX1" fmla="*/ 392906 w 592931"/>
                <a:gd name="connsiteY1" fmla="*/ 9525 h 1149735"/>
                <a:gd name="connsiteX2" fmla="*/ 0 w 592931"/>
                <a:gd name="connsiteY2" fmla="*/ 1033463 h 1149735"/>
                <a:gd name="connsiteX3" fmla="*/ 139672 w 592931"/>
                <a:gd name="connsiteY3" fmla="*/ 1149735 h 1149735"/>
                <a:gd name="connsiteX4" fmla="*/ 202603 w 592931"/>
                <a:gd name="connsiteY4" fmla="*/ 1138531 h 1149735"/>
                <a:gd name="connsiteX5" fmla="*/ 592931 w 592931"/>
                <a:gd name="connsiteY5" fmla="*/ 0 h 1149735"/>
                <a:gd name="connsiteX0" fmla="*/ 592931 w 592931"/>
                <a:gd name="connsiteY0" fmla="*/ 0 h 1149735"/>
                <a:gd name="connsiteX1" fmla="*/ 411956 w 592931"/>
                <a:gd name="connsiteY1" fmla="*/ 42862 h 1149735"/>
                <a:gd name="connsiteX2" fmla="*/ 0 w 592931"/>
                <a:gd name="connsiteY2" fmla="*/ 1033463 h 1149735"/>
                <a:gd name="connsiteX3" fmla="*/ 139672 w 592931"/>
                <a:gd name="connsiteY3" fmla="*/ 1149735 h 1149735"/>
                <a:gd name="connsiteX4" fmla="*/ 202603 w 592931"/>
                <a:gd name="connsiteY4" fmla="*/ 1138531 h 1149735"/>
                <a:gd name="connsiteX5" fmla="*/ 592931 w 592931"/>
                <a:gd name="connsiteY5" fmla="*/ 0 h 1149735"/>
                <a:gd name="connsiteX0" fmla="*/ 592931 w 592931"/>
                <a:gd name="connsiteY0" fmla="*/ 0 h 1166404"/>
                <a:gd name="connsiteX1" fmla="*/ 411956 w 592931"/>
                <a:gd name="connsiteY1" fmla="*/ 42862 h 1166404"/>
                <a:gd name="connsiteX2" fmla="*/ 0 w 592931"/>
                <a:gd name="connsiteY2" fmla="*/ 1033463 h 1166404"/>
                <a:gd name="connsiteX3" fmla="*/ 63472 w 592931"/>
                <a:gd name="connsiteY3" fmla="*/ 1166404 h 1166404"/>
                <a:gd name="connsiteX4" fmla="*/ 202603 w 592931"/>
                <a:gd name="connsiteY4" fmla="*/ 1138531 h 1166404"/>
                <a:gd name="connsiteX5" fmla="*/ 592931 w 592931"/>
                <a:gd name="connsiteY5" fmla="*/ 0 h 1166404"/>
                <a:gd name="connsiteX0" fmla="*/ 561974 w 561974"/>
                <a:gd name="connsiteY0" fmla="*/ 35719 h 1123542"/>
                <a:gd name="connsiteX1" fmla="*/ 411956 w 561974"/>
                <a:gd name="connsiteY1" fmla="*/ 0 h 1123542"/>
                <a:gd name="connsiteX2" fmla="*/ 0 w 561974"/>
                <a:gd name="connsiteY2" fmla="*/ 990601 h 1123542"/>
                <a:gd name="connsiteX3" fmla="*/ 63472 w 561974"/>
                <a:gd name="connsiteY3" fmla="*/ 1123542 h 1123542"/>
                <a:gd name="connsiteX4" fmla="*/ 202603 w 561974"/>
                <a:gd name="connsiteY4" fmla="*/ 1095669 h 1123542"/>
                <a:gd name="connsiteX5" fmla="*/ 561974 w 561974"/>
                <a:gd name="connsiteY5" fmla="*/ 35719 h 1123542"/>
                <a:gd name="connsiteX0" fmla="*/ 561974 w 561974"/>
                <a:gd name="connsiteY0" fmla="*/ 35719 h 1123542"/>
                <a:gd name="connsiteX1" fmla="*/ 411956 w 561974"/>
                <a:gd name="connsiteY1" fmla="*/ 0 h 1123542"/>
                <a:gd name="connsiteX2" fmla="*/ 0 w 561974"/>
                <a:gd name="connsiteY2" fmla="*/ 990601 h 1123542"/>
                <a:gd name="connsiteX3" fmla="*/ 63472 w 561974"/>
                <a:gd name="connsiteY3" fmla="*/ 1123542 h 1123542"/>
                <a:gd name="connsiteX4" fmla="*/ 219272 w 561974"/>
                <a:gd name="connsiteY4" fmla="*/ 1074238 h 1123542"/>
                <a:gd name="connsiteX5" fmla="*/ 561974 w 561974"/>
                <a:gd name="connsiteY5" fmla="*/ 35719 h 11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1974" h="1123542">
                  <a:moveTo>
                    <a:pt x="561974" y="35719"/>
                  </a:moveTo>
                  <a:lnTo>
                    <a:pt x="411956" y="0"/>
                  </a:lnTo>
                  <a:cubicBezTo>
                    <a:pt x="298450" y="323056"/>
                    <a:pt x="113506" y="667545"/>
                    <a:pt x="0" y="990601"/>
                  </a:cubicBezTo>
                  <a:cubicBezTo>
                    <a:pt x="25126" y="1015865"/>
                    <a:pt x="38346" y="1098278"/>
                    <a:pt x="63472" y="1123542"/>
                  </a:cubicBezTo>
                  <a:lnTo>
                    <a:pt x="219272" y="1074238"/>
                  </a:lnTo>
                  <a:lnTo>
                    <a:pt x="561974" y="3571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9" name="Freeform 28"/>
            <p:cNvSpPr/>
            <p:nvPr/>
          </p:nvSpPr>
          <p:spPr>
            <a:xfrm rot="20204833">
              <a:off x="4994445" y="4523588"/>
              <a:ext cx="363275" cy="42478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57689"/>
                <a:gd name="connsiteY0" fmla="*/ 17700 h 661090"/>
                <a:gd name="connsiteX1" fmla="*/ 200320 w 557689"/>
                <a:gd name="connsiteY1" fmla="*/ 0 h 661090"/>
                <a:gd name="connsiteX2" fmla="*/ 557689 w 557689"/>
                <a:gd name="connsiteY2" fmla="*/ 649664 h 661090"/>
                <a:gd name="connsiteX3" fmla="*/ 347394 w 557689"/>
                <a:gd name="connsiteY3" fmla="*/ 661090 h 661090"/>
                <a:gd name="connsiteX4" fmla="*/ 0 w 557689"/>
                <a:gd name="connsiteY4" fmla="*/ 17700 h 661090"/>
                <a:gd name="connsiteX0" fmla="*/ 0 w 557689"/>
                <a:gd name="connsiteY0" fmla="*/ 17700 h 661705"/>
                <a:gd name="connsiteX1" fmla="*/ 200320 w 557689"/>
                <a:gd name="connsiteY1" fmla="*/ 0 h 661705"/>
                <a:gd name="connsiteX2" fmla="*/ 557689 w 557689"/>
                <a:gd name="connsiteY2" fmla="*/ 649664 h 661705"/>
                <a:gd name="connsiteX3" fmla="*/ 336762 w 557689"/>
                <a:gd name="connsiteY3" fmla="*/ 661705 h 661705"/>
                <a:gd name="connsiteX4" fmla="*/ 0 w 557689"/>
                <a:gd name="connsiteY4" fmla="*/ 17700 h 661705"/>
                <a:gd name="connsiteX0" fmla="*/ 0 w 557689"/>
                <a:gd name="connsiteY0" fmla="*/ 3000 h 647005"/>
                <a:gd name="connsiteX1" fmla="*/ 204371 w 557689"/>
                <a:gd name="connsiteY1" fmla="*/ 0 h 647005"/>
                <a:gd name="connsiteX2" fmla="*/ 557689 w 557689"/>
                <a:gd name="connsiteY2" fmla="*/ 634964 h 647005"/>
                <a:gd name="connsiteX3" fmla="*/ 336762 w 557689"/>
                <a:gd name="connsiteY3" fmla="*/ 647005 h 647005"/>
                <a:gd name="connsiteX4" fmla="*/ 0 w 557689"/>
                <a:gd name="connsiteY4" fmla="*/ 3000 h 647005"/>
                <a:gd name="connsiteX0" fmla="*/ 0 w 553928"/>
                <a:gd name="connsiteY0" fmla="*/ 3000 h 647005"/>
                <a:gd name="connsiteX1" fmla="*/ 204371 w 553928"/>
                <a:gd name="connsiteY1" fmla="*/ 0 h 647005"/>
                <a:gd name="connsiteX2" fmla="*/ 553928 w 553928"/>
                <a:gd name="connsiteY2" fmla="*/ 643715 h 647005"/>
                <a:gd name="connsiteX3" fmla="*/ 336762 w 553928"/>
                <a:gd name="connsiteY3" fmla="*/ 647005 h 647005"/>
                <a:gd name="connsiteX4" fmla="*/ 0 w 553928"/>
                <a:gd name="connsiteY4" fmla="*/ 3000 h 647005"/>
                <a:gd name="connsiteX0" fmla="*/ 0 w 553313"/>
                <a:gd name="connsiteY0" fmla="*/ 13632 h 647005"/>
                <a:gd name="connsiteX1" fmla="*/ 203756 w 553313"/>
                <a:gd name="connsiteY1" fmla="*/ 0 h 647005"/>
                <a:gd name="connsiteX2" fmla="*/ 553313 w 553313"/>
                <a:gd name="connsiteY2" fmla="*/ 643715 h 647005"/>
                <a:gd name="connsiteX3" fmla="*/ 336147 w 553313"/>
                <a:gd name="connsiteY3" fmla="*/ 647005 h 647005"/>
                <a:gd name="connsiteX4" fmla="*/ 0 w 553313"/>
                <a:gd name="connsiteY4" fmla="*/ 13632 h 647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13" h="647005">
                  <a:moveTo>
                    <a:pt x="0" y="13632"/>
                  </a:moveTo>
                  <a:lnTo>
                    <a:pt x="203756" y="0"/>
                  </a:lnTo>
                  <a:lnTo>
                    <a:pt x="553313" y="643715"/>
                  </a:lnTo>
                  <a:lnTo>
                    <a:pt x="336147" y="647005"/>
                  </a:lnTo>
                  <a:lnTo>
                    <a:pt x="0" y="1363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 name="Freeform 29"/>
            <p:cNvSpPr/>
            <p:nvPr/>
          </p:nvSpPr>
          <p:spPr>
            <a:xfrm rot="20204833">
              <a:off x="5187707" y="4523180"/>
              <a:ext cx="344445" cy="37190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96209"/>
                <a:gd name="connsiteY0" fmla="*/ 0 h 546102"/>
                <a:gd name="connsiteX1" fmla="*/ 228744 w 496209"/>
                <a:gd name="connsiteY1" fmla="*/ 12656 h 546102"/>
                <a:gd name="connsiteX2" fmla="*/ 496209 w 496209"/>
                <a:gd name="connsiteY2" fmla="*/ 509651 h 546102"/>
                <a:gd name="connsiteX3" fmla="*/ 295895 w 496209"/>
                <a:gd name="connsiteY3" fmla="*/ 546102 h 546102"/>
                <a:gd name="connsiteX4" fmla="*/ 0 w 496209"/>
                <a:gd name="connsiteY4" fmla="*/ 0 h 546102"/>
                <a:gd name="connsiteX0" fmla="*/ 0 w 549298"/>
                <a:gd name="connsiteY0" fmla="*/ 0 h 579115"/>
                <a:gd name="connsiteX1" fmla="*/ 228744 w 549298"/>
                <a:gd name="connsiteY1" fmla="*/ 12656 h 579115"/>
                <a:gd name="connsiteX2" fmla="*/ 549298 w 549298"/>
                <a:gd name="connsiteY2" fmla="*/ 579115 h 579115"/>
                <a:gd name="connsiteX3" fmla="*/ 295895 w 549298"/>
                <a:gd name="connsiteY3" fmla="*/ 546102 h 579115"/>
                <a:gd name="connsiteX4" fmla="*/ 0 w 549298"/>
                <a:gd name="connsiteY4" fmla="*/ 0 h 579115"/>
                <a:gd name="connsiteX0" fmla="*/ 0 w 549298"/>
                <a:gd name="connsiteY0" fmla="*/ 0 h 579115"/>
                <a:gd name="connsiteX1" fmla="*/ 228744 w 549298"/>
                <a:gd name="connsiteY1" fmla="*/ 12656 h 579115"/>
                <a:gd name="connsiteX2" fmla="*/ 549298 w 549298"/>
                <a:gd name="connsiteY2" fmla="*/ 579115 h 579115"/>
                <a:gd name="connsiteX3" fmla="*/ 299640 w 549298"/>
                <a:gd name="connsiteY3" fmla="*/ 555486 h 579115"/>
                <a:gd name="connsiteX4" fmla="*/ 0 w 549298"/>
                <a:gd name="connsiteY4" fmla="*/ 0 h 579115"/>
                <a:gd name="connsiteX0" fmla="*/ 0 w 524634"/>
                <a:gd name="connsiteY0" fmla="*/ 26452 h 566459"/>
                <a:gd name="connsiteX1" fmla="*/ 204080 w 524634"/>
                <a:gd name="connsiteY1" fmla="*/ 0 h 566459"/>
                <a:gd name="connsiteX2" fmla="*/ 524634 w 524634"/>
                <a:gd name="connsiteY2" fmla="*/ 566459 h 566459"/>
                <a:gd name="connsiteX3" fmla="*/ 274976 w 524634"/>
                <a:gd name="connsiteY3" fmla="*/ 542830 h 566459"/>
                <a:gd name="connsiteX4" fmla="*/ 0 w 524634"/>
                <a:gd name="connsiteY4" fmla="*/ 26452 h 566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4" h="566459">
                  <a:moveTo>
                    <a:pt x="0" y="26452"/>
                  </a:moveTo>
                  <a:lnTo>
                    <a:pt x="204080" y="0"/>
                  </a:lnTo>
                  <a:lnTo>
                    <a:pt x="524634" y="566459"/>
                  </a:lnTo>
                  <a:lnTo>
                    <a:pt x="274976" y="542830"/>
                  </a:lnTo>
                  <a:lnTo>
                    <a:pt x="0" y="2645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rot="20204833">
              <a:off x="5372831" y="4527315"/>
              <a:ext cx="278190" cy="31561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2523"/>
                <a:gd name="connsiteY0" fmla="*/ 36793 h 465897"/>
                <a:gd name="connsiteX1" fmla="*/ 180013 w 422523"/>
                <a:gd name="connsiteY1" fmla="*/ 0 h 465897"/>
                <a:gd name="connsiteX2" fmla="*/ 422523 w 422523"/>
                <a:gd name="connsiteY2" fmla="*/ 434437 h 465897"/>
                <a:gd name="connsiteX3" fmla="*/ 234721 w 422523"/>
                <a:gd name="connsiteY3" fmla="*/ 465897 h 465897"/>
                <a:gd name="connsiteX4" fmla="*/ 0 w 422523"/>
                <a:gd name="connsiteY4" fmla="*/ 36793 h 465897"/>
                <a:gd name="connsiteX0" fmla="*/ 0 w 422523"/>
                <a:gd name="connsiteY0" fmla="*/ 12095 h 441199"/>
                <a:gd name="connsiteX1" fmla="*/ 177174 w 422523"/>
                <a:gd name="connsiteY1" fmla="*/ 0 h 441199"/>
                <a:gd name="connsiteX2" fmla="*/ 422523 w 422523"/>
                <a:gd name="connsiteY2" fmla="*/ 409739 h 441199"/>
                <a:gd name="connsiteX3" fmla="*/ 234721 w 422523"/>
                <a:gd name="connsiteY3" fmla="*/ 441199 h 441199"/>
                <a:gd name="connsiteX4" fmla="*/ 0 w 422523"/>
                <a:gd name="connsiteY4" fmla="*/ 12095 h 441199"/>
                <a:gd name="connsiteX0" fmla="*/ 0 w 415344"/>
                <a:gd name="connsiteY0" fmla="*/ 25547 h 441199"/>
                <a:gd name="connsiteX1" fmla="*/ 169995 w 415344"/>
                <a:gd name="connsiteY1" fmla="*/ 0 h 441199"/>
                <a:gd name="connsiteX2" fmla="*/ 415344 w 415344"/>
                <a:gd name="connsiteY2" fmla="*/ 409739 h 441199"/>
                <a:gd name="connsiteX3" fmla="*/ 227542 w 415344"/>
                <a:gd name="connsiteY3" fmla="*/ 441199 h 441199"/>
                <a:gd name="connsiteX4" fmla="*/ 0 w 415344"/>
                <a:gd name="connsiteY4" fmla="*/ 25547 h 441199"/>
                <a:gd name="connsiteX0" fmla="*/ 0 w 423719"/>
                <a:gd name="connsiteY0" fmla="*/ 25547 h 480724"/>
                <a:gd name="connsiteX1" fmla="*/ 169995 w 423719"/>
                <a:gd name="connsiteY1" fmla="*/ 0 h 480724"/>
                <a:gd name="connsiteX2" fmla="*/ 423719 w 423719"/>
                <a:gd name="connsiteY2" fmla="*/ 480724 h 480724"/>
                <a:gd name="connsiteX3" fmla="*/ 227542 w 423719"/>
                <a:gd name="connsiteY3" fmla="*/ 441199 h 480724"/>
                <a:gd name="connsiteX4" fmla="*/ 0 w 423719"/>
                <a:gd name="connsiteY4" fmla="*/ 25547 h 480724"/>
                <a:gd name="connsiteX0" fmla="*/ 0 w 423719"/>
                <a:gd name="connsiteY0" fmla="*/ 25547 h 480724"/>
                <a:gd name="connsiteX1" fmla="*/ 169995 w 423719"/>
                <a:gd name="connsiteY1" fmla="*/ 0 h 480724"/>
                <a:gd name="connsiteX2" fmla="*/ 423719 w 423719"/>
                <a:gd name="connsiteY2" fmla="*/ 480724 h 480724"/>
                <a:gd name="connsiteX3" fmla="*/ 238156 w 423719"/>
                <a:gd name="connsiteY3" fmla="*/ 458718 h 480724"/>
                <a:gd name="connsiteX4" fmla="*/ 0 w 423719"/>
                <a:gd name="connsiteY4" fmla="*/ 25547 h 480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719" h="480724">
                  <a:moveTo>
                    <a:pt x="0" y="25547"/>
                  </a:moveTo>
                  <a:lnTo>
                    <a:pt x="169995" y="0"/>
                  </a:lnTo>
                  <a:lnTo>
                    <a:pt x="423719" y="480724"/>
                  </a:lnTo>
                  <a:lnTo>
                    <a:pt x="238156" y="458718"/>
                  </a:lnTo>
                  <a:lnTo>
                    <a:pt x="0" y="2554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Freeform 31"/>
            <p:cNvSpPr/>
            <p:nvPr/>
          </p:nvSpPr>
          <p:spPr>
            <a:xfrm>
              <a:off x="5828763" y="4558066"/>
              <a:ext cx="265777" cy="343947"/>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59531 h 488156"/>
                <a:gd name="connsiteX1" fmla="*/ 195263 w 371475"/>
                <a:gd name="connsiteY1" fmla="*/ 0 h 488156"/>
                <a:gd name="connsiteX2" fmla="*/ 0 w 371475"/>
                <a:gd name="connsiteY2" fmla="*/ 421481 h 488156"/>
                <a:gd name="connsiteX3" fmla="*/ 209550 w 371475"/>
                <a:gd name="connsiteY3" fmla="*/ 488156 h 488156"/>
                <a:gd name="connsiteX4" fmla="*/ 371475 w 371475"/>
                <a:gd name="connsiteY4" fmla="*/ 59531 h 488156"/>
                <a:gd name="connsiteX0" fmla="*/ 392906 w 392906"/>
                <a:gd name="connsiteY0" fmla="*/ 61913 h 488156"/>
                <a:gd name="connsiteX1" fmla="*/ 195263 w 392906"/>
                <a:gd name="connsiteY1" fmla="*/ 0 h 488156"/>
                <a:gd name="connsiteX2" fmla="*/ 0 w 392906"/>
                <a:gd name="connsiteY2" fmla="*/ 421481 h 488156"/>
                <a:gd name="connsiteX3" fmla="*/ 209550 w 392906"/>
                <a:gd name="connsiteY3" fmla="*/ 488156 h 488156"/>
                <a:gd name="connsiteX4" fmla="*/ 392906 w 392906"/>
                <a:gd name="connsiteY4" fmla="*/ 61913 h 488156"/>
                <a:gd name="connsiteX0" fmla="*/ 392906 w 392906"/>
                <a:gd name="connsiteY0" fmla="*/ 61913 h 523875"/>
                <a:gd name="connsiteX1" fmla="*/ 195263 w 392906"/>
                <a:gd name="connsiteY1" fmla="*/ 0 h 523875"/>
                <a:gd name="connsiteX2" fmla="*/ 0 w 392906"/>
                <a:gd name="connsiteY2" fmla="*/ 421481 h 523875"/>
                <a:gd name="connsiteX3" fmla="*/ 185738 w 392906"/>
                <a:gd name="connsiteY3" fmla="*/ 523875 h 523875"/>
                <a:gd name="connsiteX4" fmla="*/ 392906 w 392906"/>
                <a:gd name="connsiteY4" fmla="*/ 61913 h 523875"/>
                <a:gd name="connsiteX0" fmla="*/ 404812 w 404812"/>
                <a:gd name="connsiteY0" fmla="*/ 61913 h 523875"/>
                <a:gd name="connsiteX1" fmla="*/ 207169 w 404812"/>
                <a:gd name="connsiteY1" fmla="*/ 0 h 523875"/>
                <a:gd name="connsiteX2" fmla="*/ 0 w 404812"/>
                <a:gd name="connsiteY2" fmla="*/ 450056 h 523875"/>
                <a:gd name="connsiteX3" fmla="*/ 197644 w 404812"/>
                <a:gd name="connsiteY3" fmla="*/ 523875 h 523875"/>
                <a:gd name="connsiteX4" fmla="*/ 404812 w 404812"/>
                <a:gd name="connsiteY4" fmla="*/ 61913 h 523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12" h="523875">
                  <a:moveTo>
                    <a:pt x="404812" y="61913"/>
                  </a:moveTo>
                  <a:lnTo>
                    <a:pt x="207169" y="0"/>
                  </a:lnTo>
                  <a:lnTo>
                    <a:pt x="0" y="450056"/>
                  </a:lnTo>
                  <a:lnTo>
                    <a:pt x="197644" y="523875"/>
                  </a:lnTo>
                  <a:lnTo>
                    <a:pt x="404812" y="619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a:off x="5949143" y="4562385"/>
              <a:ext cx="292355" cy="39710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104775 h 533400"/>
                <a:gd name="connsiteX1" fmla="*/ 190500 w 371475"/>
                <a:gd name="connsiteY1" fmla="*/ 0 h 533400"/>
                <a:gd name="connsiteX2" fmla="*/ 0 w 371475"/>
                <a:gd name="connsiteY2" fmla="*/ 466725 h 533400"/>
                <a:gd name="connsiteX3" fmla="*/ 209550 w 371475"/>
                <a:gd name="connsiteY3" fmla="*/ 533400 h 533400"/>
                <a:gd name="connsiteX4" fmla="*/ 371475 w 371475"/>
                <a:gd name="connsiteY4" fmla="*/ 104775 h 533400"/>
                <a:gd name="connsiteX0" fmla="*/ 409575 w 409575"/>
                <a:gd name="connsiteY0" fmla="*/ 19050 h 533400"/>
                <a:gd name="connsiteX1" fmla="*/ 190500 w 409575"/>
                <a:gd name="connsiteY1" fmla="*/ 0 h 533400"/>
                <a:gd name="connsiteX2" fmla="*/ 0 w 409575"/>
                <a:gd name="connsiteY2" fmla="*/ 466725 h 533400"/>
                <a:gd name="connsiteX3" fmla="*/ 209550 w 409575"/>
                <a:gd name="connsiteY3" fmla="*/ 533400 h 533400"/>
                <a:gd name="connsiteX4" fmla="*/ 409575 w 409575"/>
                <a:gd name="connsiteY4" fmla="*/ 19050 h 533400"/>
                <a:gd name="connsiteX0" fmla="*/ 390525 w 390525"/>
                <a:gd name="connsiteY0" fmla="*/ 66675 h 533400"/>
                <a:gd name="connsiteX1" fmla="*/ 190500 w 390525"/>
                <a:gd name="connsiteY1" fmla="*/ 0 h 533400"/>
                <a:gd name="connsiteX2" fmla="*/ 0 w 390525"/>
                <a:gd name="connsiteY2" fmla="*/ 466725 h 533400"/>
                <a:gd name="connsiteX3" fmla="*/ 209550 w 390525"/>
                <a:gd name="connsiteY3" fmla="*/ 533400 h 533400"/>
                <a:gd name="connsiteX4" fmla="*/ 390525 w 390525"/>
                <a:gd name="connsiteY4" fmla="*/ 66675 h 533400"/>
                <a:gd name="connsiteX0" fmla="*/ 390525 w 390525"/>
                <a:gd name="connsiteY0" fmla="*/ 85725 h 552450"/>
                <a:gd name="connsiteX1" fmla="*/ 228600 w 390525"/>
                <a:gd name="connsiteY1" fmla="*/ 0 h 552450"/>
                <a:gd name="connsiteX2" fmla="*/ 0 w 390525"/>
                <a:gd name="connsiteY2" fmla="*/ 485775 h 552450"/>
                <a:gd name="connsiteX3" fmla="*/ 209550 w 390525"/>
                <a:gd name="connsiteY3" fmla="*/ 552450 h 552450"/>
                <a:gd name="connsiteX4" fmla="*/ 390525 w 390525"/>
                <a:gd name="connsiteY4" fmla="*/ 85725 h 552450"/>
                <a:gd name="connsiteX0" fmla="*/ 419100 w 419100"/>
                <a:gd name="connsiteY0" fmla="*/ 47625 h 552450"/>
                <a:gd name="connsiteX1" fmla="*/ 228600 w 419100"/>
                <a:gd name="connsiteY1" fmla="*/ 0 h 552450"/>
                <a:gd name="connsiteX2" fmla="*/ 0 w 419100"/>
                <a:gd name="connsiteY2" fmla="*/ 485775 h 552450"/>
                <a:gd name="connsiteX3" fmla="*/ 209550 w 419100"/>
                <a:gd name="connsiteY3" fmla="*/ 552450 h 552450"/>
                <a:gd name="connsiteX4" fmla="*/ 419100 w 419100"/>
                <a:gd name="connsiteY4" fmla="*/ 47625 h 552450"/>
                <a:gd name="connsiteX0" fmla="*/ 419100 w 419100"/>
                <a:gd name="connsiteY0" fmla="*/ 61913 h 566738"/>
                <a:gd name="connsiteX1" fmla="*/ 242887 w 419100"/>
                <a:gd name="connsiteY1" fmla="*/ 0 h 566738"/>
                <a:gd name="connsiteX2" fmla="*/ 0 w 419100"/>
                <a:gd name="connsiteY2" fmla="*/ 500063 h 566738"/>
                <a:gd name="connsiteX3" fmla="*/ 209550 w 419100"/>
                <a:gd name="connsiteY3" fmla="*/ 566738 h 566738"/>
                <a:gd name="connsiteX4" fmla="*/ 419100 w 419100"/>
                <a:gd name="connsiteY4" fmla="*/ 61913 h 566738"/>
                <a:gd name="connsiteX0" fmla="*/ 431006 w 431006"/>
                <a:gd name="connsiteY0" fmla="*/ 71438 h 566738"/>
                <a:gd name="connsiteX1" fmla="*/ 242887 w 431006"/>
                <a:gd name="connsiteY1" fmla="*/ 0 h 566738"/>
                <a:gd name="connsiteX2" fmla="*/ 0 w 431006"/>
                <a:gd name="connsiteY2" fmla="*/ 500063 h 566738"/>
                <a:gd name="connsiteX3" fmla="*/ 209550 w 431006"/>
                <a:gd name="connsiteY3" fmla="*/ 566738 h 566738"/>
                <a:gd name="connsiteX4" fmla="*/ 431006 w 431006"/>
                <a:gd name="connsiteY4" fmla="*/ 71438 h 566738"/>
                <a:gd name="connsiteX0" fmla="*/ 431006 w 431006"/>
                <a:gd name="connsiteY0" fmla="*/ 80963 h 576263"/>
                <a:gd name="connsiteX1" fmla="*/ 242887 w 431006"/>
                <a:gd name="connsiteY1" fmla="*/ 0 h 576263"/>
                <a:gd name="connsiteX2" fmla="*/ 0 w 431006"/>
                <a:gd name="connsiteY2" fmla="*/ 509588 h 576263"/>
                <a:gd name="connsiteX3" fmla="*/ 209550 w 431006"/>
                <a:gd name="connsiteY3" fmla="*/ 576263 h 576263"/>
                <a:gd name="connsiteX4" fmla="*/ 431006 w 431006"/>
                <a:gd name="connsiteY4" fmla="*/ 80963 h 576263"/>
                <a:gd name="connsiteX0" fmla="*/ 431006 w 431006"/>
                <a:gd name="connsiteY0" fmla="*/ 80963 h 604838"/>
                <a:gd name="connsiteX1" fmla="*/ 242887 w 431006"/>
                <a:gd name="connsiteY1" fmla="*/ 0 h 604838"/>
                <a:gd name="connsiteX2" fmla="*/ 0 w 431006"/>
                <a:gd name="connsiteY2" fmla="*/ 509588 h 604838"/>
                <a:gd name="connsiteX3" fmla="*/ 190500 w 431006"/>
                <a:gd name="connsiteY3" fmla="*/ 604838 h 604838"/>
                <a:gd name="connsiteX4" fmla="*/ 431006 w 431006"/>
                <a:gd name="connsiteY4" fmla="*/ 80963 h 604838"/>
                <a:gd name="connsiteX0" fmla="*/ 445293 w 445293"/>
                <a:gd name="connsiteY0" fmla="*/ 80963 h 604838"/>
                <a:gd name="connsiteX1" fmla="*/ 257174 w 445293"/>
                <a:gd name="connsiteY1" fmla="*/ 0 h 604838"/>
                <a:gd name="connsiteX2" fmla="*/ 0 w 445293"/>
                <a:gd name="connsiteY2" fmla="*/ 526257 h 604838"/>
                <a:gd name="connsiteX3" fmla="*/ 204787 w 445293"/>
                <a:gd name="connsiteY3" fmla="*/ 604838 h 604838"/>
                <a:gd name="connsiteX4" fmla="*/ 445293 w 445293"/>
                <a:gd name="connsiteY4" fmla="*/ 80963 h 604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293" h="604838">
                  <a:moveTo>
                    <a:pt x="445293" y="80963"/>
                  </a:moveTo>
                  <a:lnTo>
                    <a:pt x="257174" y="0"/>
                  </a:lnTo>
                  <a:lnTo>
                    <a:pt x="0" y="526257"/>
                  </a:lnTo>
                  <a:lnTo>
                    <a:pt x="204787" y="604838"/>
                  </a:lnTo>
                  <a:lnTo>
                    <a:pt x="445293" y="8096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a:off x="6091713" y="4580836"/>
              <a:ext cx="293918" cy="408045"/>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504825 w 504825"/>
                <a:gd name="connsiteY0" fmla="*/ 0 h 647700"/>
                <a:gd name="connsiteX1" fmla="*/ 171450 w 504825"/>
                <a:gd name="connsiteY1" fmla="*/ 180975 h 647700"/>
                <a:gd name="connsiteX2" fmla="*/ 0 w 504825"/>
                <a:gd name="connsiteY2" fmla="*/ 581025 h 647700"/>
                <a:gd name="connsiteX3" fmla="*/ 209550 w 504825"/>
                <a:gd name="connsiteY3" fmla="*/ 647700 h 647700"/>
                <a:gd name="connsiteX4" fmla="*/ 504825 w 504825"/>
                <a:gd name="connsiteY4" fmla="*/ 0 h 647700"/>
                <a:gd name="connsiteX0" fmla="*/ 504825 w 504825"/>
                <a:gd name="connsiteY0" fmla="*/ 9525 h 657225"/>
                <a:gd name="connsiteX1" fmla="*/ 257175 w 504825"/>
                <a:gd name="connsiteY1" fmla="*/ 0 h 657225"/>
                <a:gd name="connsiteX2" fmla="*/ 0 w 504825"/>
                <a:gd name="connsiteY2" fmla="*/ 590550 h 657225"/>
                <a:gd name="connsiteX3" fmla="*/ 209550 w 504825"/>
                <a:gd name="connsiteY3" fmla="*/ 657225 h 657225"/>
                <a:gd name="connsiteX4" fmla="*/ 504825 w 504825"/>
                <a:gd name="connsiteY4" fmla="*/ 9525 h 657225"/>
                <a:gd name="connsiteX0" fmla="*/ 476250 w 476250"/>
                <a:gd name="connsiteY0" fmla="*/ 57150 h 657225"/>
                <a:gd name="connsiteX1" fmla="*/ 257175 w 476250"/>
                <a:gd name="connsiteY1" fmla="*/ 0 h 657225"/>
                <a:gd name="connsiteX2" fmla="*/ 0 w 476250"/>
                <a:gd name="connsiteY2" fmla="*/ 590550 h 657225"/>
                <a:gd name="connsiteX3" fmla="*/ 209550 w 476250"/>
                <a:gd name="connsiteY3" fmla="*/ 657225 h 657225"/>
                <a:gd name="connsiteX4" fmla="*/ 476250 w 476250"/>
                <a:gd name="connsiteY4" fmla="*/ 57150 h 657225"/>
                <a:gd name="connsiteX0" fmla="*/ 476250 w 476250"/>
                <a:gd name="connsiteY0" fmla="*/ 85725 h 685800"/>
                <a:gd name="connsiteX1" fmla="*/ 276225 w 476250"/>
                <a:gd name="connsiteY1" fmla="*/ 0 h 685800"/>
                <a:gd name="connsiteX2" fmla="*/ 0 w 476250"/>
                <a:gd name="connsiteY2" fmla="*/ 619125 h 685800"/>
                <a:gd name="connsiteX3" fmla="*/ 209550 w 476250"/>
                <a:gd name="connsiteY3" fmla="*/ 685800 h 685800"/>
                <a:gd name="connsiteX4" fmla="*/ 476250 w 476250"/>
                <a:gd name="connsiteY4" fmla="*/ 85725 h 685800"/>
                <a:gd name="connsiteX0" fmla="*/ 476250 w 476250"/>
                <a:gd name="connsiteY0" fmla="*/ 42862 h 642937"/>
                <a:gd name="connsiteX1" fmla="*/ 269081 w 476250"/>
                <a:gd name="connsiteY1" fmla="*/ 0 h 642937"/>
                <a:gd name="connsiteX2" fmla="*/ 0 w 476250"/>
                <a:gd name="connsiteY2" fmla="*/ 576262 h 642937"/>
                <a:gd name="connsiteX3" fmla="*/ 209550 w 476250"/>
                <a:gd name="connsiteY3" fmla="*/ 642937 h 642937"/>
                <a:gd name="connsiteX4" fmla="*/ 476250 w 476250"/>
                <a:gd name="connsiteY4" fmla="*/ 42862 h 642937"/>
                <a:gd name="connsiteX0" fmla="*/ 447675 w 447675"/>
                <a:gd name="connsiteY0" fmla="*/ 88105 h 642937"/>
                <a:gd name="connsiteX1" fmla="*/ 269081 w 447675"/>
                <a:gd name="connsiteY1" fmla="*/ 0 h 642937"/>
                <a:gd name="connsiteX2" fmla="*/ 0 w 447675"/>
                <a:gd name="connsiteY2" fmla="*/ 576262 h 642937"/>
                <a:gd name="connsiteX3" fmla="*/ 209550 w 447675"/>
                <a:gd name="connsiteY3" fmla="*/ 642937 h 642937"/>
                <a:gd name="connsiteX4" fmla="*/ 447675 w 447675"/>
                <a:gd name="connsiteY4" fmla="*/ 88105 h 642937"/>
                <a:gd name="connsiteX0" fmla="*/ 447675 w 447675"/>
                <a:gd name="connsiteY0" fmla="*/ 66673 h 621505"/>
                <a:gd name="connsiteX1" fmla="*/ 259556 w 447675"/>
                <a:gd name="connsiteY1" fmla="*/ 0 h 621505"/>
                <a:gd name="connsiteX2" fmla="*/ 0 w 447675"/>
                <a:gd name="connsiteY2" fmla="*/ 554830 h 621505"/>
                <a:gd name="connsiteX3" fmla="*/ 209550 w 447675"/>
                <a:gd name="connsiteY3" fmla="*/ 621505 h 621505"/>
                <a:gd name="connsiteX4" fmla="*/ 447675 w 447675"/>
                <a:gd name="connsiteY4" fmla="*/ 66673 h 62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75" h="621505">
                  <a:moveTo>
                    <a:pt x="447675" y="66673"/>
                  </a:moveTo>
                  <a:lnTo>
                    <a:pt x="259556" y="0"/>
                  </a:lnTo>
                  <a:lnTo>
                    <a:pt x="0" y="554830"/>
                  </a:lnTo>
                  <a:lnTo>
                    <a:pt x="209550" y="621505"/>
                  </a:lnTo>
                  <a:lnTo>
                    <a:pt x="447675" y="6667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a:off x="6222785" y="4577951"/>
              <a:ext cx="311116" cy="447131"/>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228600 h 657225"/>
                <a:gd name="connsiteX1" fmla="*/ 276225 w 371475"/>
                <a:gd name="connsiteY1" fmla="*/ 0 h 657225"/>
                <a:gd name="connsiteX2" fmla="*/ 0 w 371475"/>
                <a:gd name="connsiteY2" fmla="*/ 590550 h 657225"/>
                <a:gd name="connsiteX3" fmla="*/ 209550 w 371475"/>
                <a:gd name="connsiteY3" fmla="*/ 657225 h 657225"/>
                <a:gd name="connsiteX4" fmla="*/ 371475 w 371475"/>
                <a:gd name="connsiteY4" fmla="*/ 228600 h 657225"/>
                <a:gd name="connsiteX0" fmla="*/ 514350 w 514350"/>
                <a:gd name="connsiteY0" fmla="*/ 0 h 733425"/>
                <a:gd name="connsiteX1" fmla="*/ 276225 w 514350"/>
                <a:gd name="connsiteY1" fmla="*/ 76200 h 733425"/>
                <a:gd name="connsiteX2" fmla="*/ 0 w 514350"/>
                <a:gd name="connsiteY2" fmla="*/ 666750 h 733425"/>
                <a:gd name="connsiteX3" fmla="*/ 209550 w 514350"/>
                <a:gd name="connsiteY3" fmla="*/ 733425 h 733425"/>
                <a:gd name="connsiteX4" fmla="*/ 514350 w 514350"/>
                <a:gd name="connsiteY4" fmla="*/ 0 h 733425"/>
                <a:gd name="connsiteX0" fmla="*/ 514350 w 514350"/>
                <a:gd name="connsiteY0" fmla="*/ 28575 h 762000"/>
                <a:gd name="connsiteX1" fmla="*/ 304800 w 514350"/>
                <a:gd name="connsiteY1" fmla="*/ 0 h 762000"/>
                <a:gd name="connsiteX2" fmla="*/ 0 w 514350"/>
                <a:gd name="connsiteY2" fmla="*/ 695325 h 762000"/>
                <a:gd name="connsiteX3" fmla="*/ 209550 w 514350"/>
                <a:gd name="connsiteY3" fmla="*/ 762000 h 762000"/>
                <a:gd name="connsiteX4" fmla="*/ 514350 w 514350"/>
                <a:gd name="connsiteY4" fmla="*/ 28575 h 762000"/>
                <a:gd name="connsiteX0" fmla="*/ 514350 w 514350"/>
                <a:gd name="connsiteY0" fmla="*/ 0 h 733425"/>
                <a:gd name="connsiteX1" fmla="*/ 271463 w 514350"/>
                <a:gd name="connsiteY1" fmla="*/ 52387 h 733425"/>
                <a:gd name="connsiteX2" fmla="*/ 0 w 514350"/>
                <a:gd name="connsiteY2" fmla="*/ 666750 h 733425"/>
                <a:gd name="connsiteX3" fmla="*/ 209550 w 514350"/>
                <a:gd name="connsiteY3" fmla="*/ 733425 h 733425"/>
                <a:gd name="connsiteX4" fmla="*/ 514350 w 514350"/>
                <a:gd name="connsiteY4" fmla="*/ 0 h 733425"/>
                <a:gd name="connsiteX0" fmla="*/ 464344 w 464344"/>
                <a:gd name="connsiteY0" fmla="*/ 28575 h 681038"/>
                <a:gd name="connsiteX1" fmla="*/ 271463 w 464344"/>
                <a:gd name="connsiteY1" fmla="*/ 0 h 681038"/>
                <a:gd name="connsiteX2" fmla="*/ 0 w 464344"/>
                <a:gd name="connsiteY2" fmla="*/ 614363 h 681038"/>
                <a:gd name="connsiteX3" fmla="*/ 209550 w 464344"/>
                <a:gd name="connsiteY3" fmla="*/ 681038 h 681038"/>
                <a:gd name="connsiteX4" fmla="*/ 464344 w 464344"/>
                <a:gd name="connsiteY4" fmla="*/ 28575 h 681038"/>
                <a:gd name="connsiteX0" fmla="*/ 473869 w 473869"/>
                <a:gd name="connsiteY0" fmla="*/ 28575 h 681038"/>
                <a:gd name="connsiteX1" fmla="*/ 280988 w 473869"/>
                <a:gd name="connsiteY1" fmla="*/ 0 h 681038"/>
                <a:gd name="connsiteX2" fmla="*/ 0 w 473869"/>
                <a:gd name="connsiteY2" fmla="*/ 623888 h 681038"/>
                <a:gd name="connsiteX3" fmla="*/ 219075 w 473869"/>
                <a:gd name="connsiteY3" fmla="*/ 681038 h 681038"/>
                <a:gd name="connsiteX4" fmla="*/ 473869 w 473869"/>
                <a:gd name="connsiteY4" fmla="*/ 28575 h 68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869" h="681038">
                  <a:moveTo>
                    <a:pt x="473869" y="28575"/>
                  </a:moveTo>
                  <a:lnTo>
                    <a:pt x="280988" y="0"/>
                  </a:lnTo>
                  <a:lnTo>
                    <a:pt x="0" y="623888"/>
                  </a:lnTo>
                  <a:lnTo>
                    <a:pt x="219075" y="681038"/>
                  </a:lnTo>
                  <a:lnTo>
                    <a:pt x="473869"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rot="20720568">
              <a:off x="6340289" y="4573649"/>
              <a:ext cx="470964" cy="60786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692407"/>
                <a:gd name="connsiteY0" fmla="*/ 698271 h 983542"/>
                <a:gd name="connsiteX1" fmla="*/ 486109 w 692407"/>
                <a:gd name="connsiteY1" fmla="*/ 47215 h 983542"/>
                <a:gd name="connsiteX2" fmla="*/ 614866 w 692407"/>
                <a:gd name="connsiteY2" fmla="*/ 33125 h 983542"/>
                <a:gd name="connsiteX3" fmla="*/ 692407 w 692407"/>
                <a:gd name="connsiteY3" fmla="*/ 978876 h 983542"/>
                <a:gd name="connsiteX4" fmla="*/ 0 w 692407"/>
                <a:gd name="connsiteY4" fmla="*/ 698271 h 983542"/>
                <a:gd name="connsiteX0" fmla="*/ 0 w 692548"/>
                <a:gd name="connsiteY0" fmla="*/ 698271 h 983542"/>
                <a:gd name="connsiteX1" fmla="*/ 486109 w 692548"/>
                <a:gd name="connsiteY1" fmla="*/ 47215 h 983542"/>
                <a:gd name="connsiteX2" fmla="*/ 614866 w 692548"/>
                <a:gd name="connsiteY2" fmla="*/ 33125 h 983542"/>
                <a:gd name="connsiteX3" fmla="*/ 692407 w 692548"/>
                <a:gd name="connsiteY3" fmla="*/ 978876 h 983542"/>
                <a:gd name="connsiteX4" fmla="*/ 0 w 692548"/>
                <a:gd name="connsiteY4" fmla="*/ 698271 h 983542"/>
                <a:gd name="connsiteX0" fmla="*/ 0 w 729352"/>
                <a:gd name="connsiteY0" fmla="*/ 698271 h 993065"/>
                <a:gd name="connsiteX1" fmla="*/ 486109 w 729352"/>
                <a:gd name="connsiteY1" fmla="*/ 47215 h 993065"/>
                <a:gd name="connsiteX2" fmla="*/ 614866 w 729352"/>
                <a:gd name="connsiteY2" fmla="*/ 33125 h 993065"/>
                <a:gd name="connsiteX3" fmla="*/ 729267 w 729352"/>
                <a:gd name="connsiteY3" fmla="*/ 988516 h 993065"/>
                <a:gd name="connsiteX4" fmla="*/ 0 w 729352"/>
                <a:gd name="connsiteY4" fmla="*/ 698271 h 993065"/>
                <a:gd name="connsiteX0" fmla="*/ 0 w 729352"/>
                <a:gd name="connsiteY0" fmla="*/ 698271 h 988516"/>
                <a:gd name="connsiteX1" fmla="*/ 486109 w 729352"/>
                <a:gd name="connsiteY1" fmla="*/ 47215 h 988516"/>
                <a:gd name="connsiteX2" fmla="*/ 614866 w 729352"/>
                <a:gd name="connsiteY2" fmla="*/ 33125 h 988516"/>
                <a:gd name="connsiteX3" fmla="*/ 729267 w 729352"/>
                <a:gd name="connsiteY3" fmla="*/ 988516 h 988516"/>
                <a:gd name="connsiteX4" fmla="*/ 0 w 729352"/>
                <a:gd name="connsiteY4" fmla="*/ 698271 h 988516"/>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14"/>
                <a:gd name="connsiteY0" fmla="*/ 686347 h 1022667"/>
                <a:gd name="connsiteX1" fmla="*/ 444499 w 717314"/>
                <a:gd name="connsiteY1" fmla="*/ 90865 h 1022667"/>
                <a:gd name="connsiteX2" fmla="*/ 614866 w 717314"/>
                <a:gd name="connsiteY2" fmla="*/ 21201 h 1022667"/>
                <a:gd name="connsiteX3" fmla="*/ 717216 w 717314"/>
                <a:gd name="connsiteY3" fmla="*/ 1022667 h 1022667"/>
                <a:gd name="connsiteX4" fmla="*/ 0 w 717314"/>
                <a:gd name="connsiteY4" fmla="*/ 686347 h 1022667"/>
                <a:gd name="connsiteX0" fmla="*/ 0 w 717338"/>
                <a:gd name="connsiteY0" fmla="*/ 627599 h 963919"/>
                <a:gd name="connsiteX1" fmla="*/ 444499 w 717338"/>
                <a:gd name="connsiteY1" fmla="*/ 32117 h 963919"/>
                <a:gd name="connsiteX2" fmla="*/ 630745 w 717338"/>
                <a:gd name="connsiteY2" fmla="*/ 42908 h 963919"/>
                <a:gd name="connsiteX3" fmla="*/ 717216 w 717338"/>
                <a:gd name="connsiteY3" fmla="*/ 963919 h 963919"/>
                <a:gd name="connsiteX4" fmla="*/ 0 w 717338"/>
                <a:gd name="connsiteY4" fmla="*/ 627599 h 963919"/>
                <a:gd name="connsiteX0" fmla="*/ 0 w 717338"/>
                <a:gd name="connsiteY0" fmla="*/ 610327 h 946647"/>
                <a:gd name="connsiteX1" fmla="*/ 444499 w 717338"/>
                <a:gd name="connsiteY1" fmla="*/ 14845 h 946647"/>
                <a:gd name="connsiteX2" fmla="*/ 630745 w 717338"/>
                <a:gd name="connsiteY2" fmla="*/ 25636 h 946647"/>
                <a:gd name="connsiteX3" fmla="*/ 717216 w 717338"/>
                <a:gd name="connsiteY3" fmla="*/ 946647 h 946647"/>
                <a:gd name="connsiteX4" fmla="*/ 0 w 717338"/>
                <a:gd name="connsiteY4" fmla="*/ 610327 h 946647"/>
                <a:gd name="connsiteX0" fmla="*/ 0 w 717338"/>
                <a:gd name="connsiteY0" fmla="*/ 602661 h 938981"/>
                <a:gd name="connsiteX1" fmla="*/ 436879 w 717338"/>
                <a:gd name="connsiteY1" fmla="*/ 17492 h 938981"/>
                <a:gd name="connsiteX2" fmla="*/ 630745 w 717338"/>
                <a:gd name="connsiteY2" fmla="*/ 17970 h 938981"/>
                <a:gd name="connsiteX3" fmla="*/ 717216 w 717338"/>
                <a:gd name="connsiteY3" fmla="*/ 938981 h 938981"/>
                <a:gd name="connsiteX4" fmla="*/ 0 w 717338"/>
                <a:gd name="connsiteY4" fmla="*/ 602661 h 938981"/>
                <a:gd name="connsiteX0" fmla="*/ 0 w 717338"/>
                <a:gd name="connsiteY0" fmla="*/ 589538 h 925858"/>
                <a:gd name="connsiteX1" fmla="*/ 436879 w 717338"/>
                <a:gd name="connsiteY1" fmla="*/ 4369 h 925858"/>
                <a:gd name="connsiteX2" fmla="*/ 630745 w 717338"/>
                <a:gd name="connsiteY2" fmla="*/ 4847 h 925858"/>
                <a:gd name="connsiteX3" fmla="*/ 717216 w 717338"/>
                <a:gd name="connsiteY3" fmla="*/ 925858 h 925858"/>
                <a:gd name="connsiteX4" fmla="*/ 0 w 717338"/>
                <a:gd name="connsiteY4" fmla="*/ 589538 h 925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338" h="925858">
                  <a:moveTo>
                    <a:pt x="0" y="589538"/>
                  </a:moveTo>
                  <a:lnTo>
                    <a:pt x="436879" y="4369"/>
                  </a:lnTo>
                  <a:cubicBezTo>
                    <a:pt x="581533" y="-1106"/>
                    <a:pt x="492716" y="-1962"/>
                    <a:pt x="630745" y="4847"/>
                  </a:cubicBezTo>
                  <a:cubicBezTo>
                    <a:pt x="657681" y="77528"/>
                    <a:pt x="720480" y="672573"/>
                    <a:pt x="717216" y="925858"/>
                  </a:cubicBezTo>
                  <a:cubicBezTo>
                    <a:pt x="411961" y="845844"/>
                    <a:pt x="227285" y="709941"/>
                    <a:pt x="0" y="58953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Freeform 36"/>
            <p:cNvSpPr/>
            <p:nvPr/>
          </p:nvSpPr>
          <p:spPr>
            <a:xfrm rot="20204833">
              <a:off x="6766899" y="4515225"/>
              <a:ext cx="178870" cy="61043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13168 w 537280"/>
                <a:gd name="connsiteY3" fmla="*/ 950744 h 1053428"/>
                <a:gd name="connsiteX4" fmla="*/ 0 w 537280"/>
                <a:gd name="connsiteY4" fmla="*/ 0 h 1053428"/>
                <a:gd name="connsiteX0" fmla="*/ 26829 w 524112"/>
                <a:gd name="connsiteY0" fmla="*/ 0 h 1025875"/>
                <a:gd name="connsiteX1" fmla="*/ 230874 w 524112"/>
                <a:gd name="connsiteY1" fmla="*/ 9815 h 1025875"/>
                <a:gd name="connsiteX2" fmla="*/ 524112 w 524112"/>
                <a:gd name="connsiteY2" fmla="*/ 1025875 h 1025875"/>
                <a:gd name="connsiteX3" fmla="*/ 0 w 524112"/>
                <a:gd name="connsiteY3" fmla="*/ 923191 h 1025875"/>
                <a:gd name="connsiteX4" fmla="*/ 26829 w 524112"/>
                <a:gd name="connsiteY4" fmla="*/ 0 h 1025875"/>
                <a:gd name="connsiteX0" fmla="*/ 26829 w 524112"/>
                <a:gd name="connsiteY0" fmla="*/ 0 h 1025875"/>
                <a:gd name="connsiteX1" fmla="*/ 229575 w 524112"/>
                <a:gd name="connsiteY1" fmla="*/ 61092 h 1025875"/>
                <a:gd name="connsiteX2" fmla="*/ 524112 w 524112"/>
                <a:gd name="connsiteY2" fmla="*/ 1025875 h 1025875"/>
                <a:gd name="connsiteX3" fmla="*/ 0 w 524112"/>
                <a:gd name="connsiteY3" fmla="*/ 923191 h 1025875"/>
                <a:gd name="connsiteX4" fmla="*/ 26829 w 524112"/>
                <a:gd name="connsiteY4" fmla="*/ 0 h 1025875"/>
                <a:gd name="connsiteX0" fmla="*/ 26829 w 251523"/>
                <a:gd name="connsiteY0" fmla="*/ 0 h 960581"/>
                <a:gd name="connsiteX1" fmla="*/ 229575 w 251523"/>
                <a:gd name="connsiteY1" fmla="*/ 61092 h 960581"/>
                <a:gd name="connsiteX2" fmla="*/ 251523 w 251523"/>
                <a:gd name="connsiteY2" fmla="*/ 960581 h 960581"/>
                <a:gd name="connsiteX3" fmla="*/ 0 w 251523"/>
                <a:gd name="connsiteY3" fmla="*/ 923191 h 960581"/>
                <a:gd name="connsiteX4" fmla="*/ 26829 w 251523"/>
                <a:gd name="connsiteY4" fmla="*/ 0 h 960581"/>
                <a:gd name="connsiteX0" fmla="*/ 25530 w 251523"/>
                <a:gd name="connsiteY0" fmla="*/ 0 h 909304"/>
                <a:gd name="connsiteX1" fmla="*/ 229575 w 251523"/>
                <a:gd name="connsiteY1" fmla="*/ 9815 h 909304"/>
                <a:gd name="connsiteX2" fmla="*/ 251523 w 251523"/>
                <a:gd name="connsiteY2" fmla="*/ 909304 h 909304"/>
                <a:gd name="connsiteX3" fmla="*/ 0 w 251523"/>
                <a:gd name="connsiteY3" fmla="*/ 871914 h 909304"/>
                <a:gd name="connsiteX4" fmla="*/ 25530 w 251523"/>
                <a:gd name="connsiteY4" fmla="*/ 0 h 909304"/>
                <a:gd name="connsiteX0" fmla="*/ 25530 w 251523"/>
                <a:gd name="connsiteY0" fmla="*/ 55204 h 964508"/>
                <a:gd name="connsiteX1" fmla="*/ 247146 w 251523"/>
                <a:gd name="connsiteY1" fmla="*/ 0 h 964508"/>
                <a:gd name="connsiteX2" fmla="*/ 251523 w 251523"/>
                <a:gd name="connsiteY2" fmla="*/ 964508 h 964508"/>
                <a:gd name="connsiteX3" fmla="*/ 0 w 251523"/>
                <a:gd name="connsiteY3" fmla="*/ 927118 h 964508"/>
                <a:gd name="connsiteX4" fmla="*/ 25530 w 251523"/>
                <a:gd name="connsiteY4" fmla="*/ 55204 h 964508"/>
                <a:gd name="connsiteX0" fmla="*/ 25530 w 247146"/>
                <a:gd name="connsiteY0" fmla="*/ 55204 h 958219"/>
                <a:gd name="connsiteX1" fmla="*/ 247146 w 247146"/>
                <a:gd name="connsiteY1" fmla="*/ 0 h 958219"/>
                <a:gd name="connsiteX2" fmla="*/ 212757 w 247146"/>
                <a:gd name="connsiteY2" fmla="*/ 958219 h 958219"/>
                <a:gd name="connsiteX3" fmla="*/ 0 w 247146"/>
                <a:gd name="connsiteY3" fmla="*/ 927118 h 958219"/>
                <a:gd name="connsiteX4" fmla="*/ 25530 w 247146"/>
                <a:gd name="connsiteY4" fmla="*/ 55204 h 958219"/>
                <a:gd name="connsiteX0" fmla="*/ 56809 w 278425"/>
                <a:gd name="connsiteY0" fmla="*/ 55204 h 958219"/>
                <a:gd name="connsiteX1" fmla="*/ 278425 w 278425"/>
                <a:gd name="connsiteY1" fmla="*/ 0 h 958219"/>
                <a:gd name="connsiteX2" fmla="*/ 244036 w 278425"/>
                <a:gd name="connsiteY2" fmla="*/ 958219 h 958219"/>
                <a:gd name="connsiteX3" fmla="*/ 0 w 278425"/>
                <a:gd name="connsiteY3" fmla="*/ 939594 h 958219"/>
                <a:gd name="connsiteX4" fmla="*/ 56809 w 278425"/>
                <a:gd name="connsiteY4" fmla="*/ 55204 h 958219"/>
                <a:gd name="connsiteX0" fmla="*/ 56809 w 272442"/>
                <a:gd name="connsiteY0" fmla="*/ 11122 h 914137"/>
                <a:gd name="connsiteX1" fmla="*/ 272442 w 272442"/>
                <a:gd name="connsiteY1" fmla="*/ 0 h 914137"/>
                <a:gd name="connsiteX2" fmla="*/ 244036 w 272442"/>
                <a:gd name="connsiteY2" fmla="*/ 914137 h 914137"/>
                <a:gd name="connsiteX3" fmla="*/ 0 w 272442"/>
                <a:gd name="connsiteY3" fmla="*/ 895512 h 914137"/>
                <a:gd name="connsiteX4" fmla="*/ 56809 w 272442"/>
                <a:gd name="connsiteY4" fmla="*/ 11122 h 914137"/>
                <a:gd name="connsiteX0" fmla="*/ 56809 w 272442"/>
                <a:gd name="connsiteY0" fmla="*/ 11122 h 929776"/>
                <a:gd name="connsiteX1" fmla="*/ 272442 w 272442"/>
                <a:gd name="connsiteY1" fmla="*/ 0 h 929776"/>
                <a:gd name="connsiteX2" fmla="*/ 250274 w 272442"/>
                <a:gd name="connsiteY2" fmla="*/ 929776 h 929776"/>
                <a:gd name="connsiteX3" fmla="*/ 0 w 272442"/>
                <a:gd name="connsiteY3" fmla="*/ 895512 h 929776"/>
                <a:gd name="connsiteX4" fmla="*/ 56809 w 272442"/>
                <a:gd name="connsiteY4" fmla="*/ 11122 h 92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42" h="929776">
                  <a:moveTo>
                    <a:pt x="56809" y="11122"/>
                  </a:moveTo>
                  <a:lnTo>
                    <a:pt x="272442" y="0"/>
                  </a:lnTo>
                  <a:lnTo>
                    <a:pt x="250274" y="929776"/>
                  </a:lnTo>
                  <a:lnTo>
                    <a:pt x="0" y="895512"/>
                  </a:lnTo>
                  <a:lnTo>
                    <a:pt x="56809" y="1112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Freeform 37"/>
            <p:cNvSpPr/>
            <p:nvPr/>
          </p:nvSpPr>
          <p:spPr>
            <a:xfrm rot="20204833">
              <a:off x="6937013" y="4472752"/>
              <a:ext cx="193523" cy="63784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13168 w 537280"/>
                <a:gd name="connsiteY3" fmla="*/ 950744 h 1053428"/>
                <a:gd name="connsiteX4" fmla="*/ 0 w 537280"/>
                <a:gd name="connsiteY4" fmla="*/ 0 h 1053428"/>
                <a:gd name="connsiteX0" fmla="*/ 26829 w 524112"/>
                <a:gd name="connsiteY0" fmla="*/ 0 h 1025875"/>
                <a:gd name="connsiteX1" fmla="*/ 230874 w 524112"/>
                <a:gd name="connsiteY1" fmla="*/ 9815 h 1025875"/>
                <a:gd name="connsiteX2" fmla="*/ 524112 w 524112"/>
                <a:gd name="connsiteY2" fmla="*/ 1025875 h 1025875"/>
                <a:gd name="connsiteX3" fmla="*/ 0 w 524112"/>
                <a:gd name="connsiteY3" fmla="*/ 923191 h 1025875"/>
                <a:gd name="connsiteX4" fmla="*/ 26829 w 524112"/>
                <a:gd name="connsiteY4" fmla="*/ 0 h 1025875"/>
                <a:gd name="connsiteX0" fmla="*/ 26829 w 524112"/>
                <a:gd name="connsiteY0" fmla="*/ 0 h 1025875"/>
                <a:gd name="connsiteX1" fmla="*/ 229575 w 524112"/>
                <a:gd name="connsiteY1" fmla="*/ 61092 h 1025875"/>
                <a:gd name="connsiteX2" fmla="*/ 524112 w 524112"/>
                <a:gd name="connsiteY2" fmla="*/ 1025875 h 1025875"/>
                <a:gd name="connsiteX3" fmla="*/ 0 w 524112"/>
                <a:gd name="connsiteY3" fmla="*/ 923191 h 1025875"/>
                <a:gd name="connsiteX4" fmla="*/ 26829 w 524112"/>
                <a:gd name="connsiteY4" fmla="*/ 0 h 1025875"/>
                <a:gd name="connsiteX0" fmla="*/ 26829 w 251523"/>
                <a:gd name="connsiteY0" fmla="*/ 0 h 960581"/>
                <a:gd name="connsiteX1" fmla="*/ 229575 w 251523"/>
                <a:gd name="connsiteY1" fmla="*/ 61092 h 960581"/>
                <a:gd name="connsiteX2" fmla="*/ 251523 w 251523"/>
                <a:gd name="connsiteY2" fmla="*/ 960581 h 960581"/>
                <a:gd name="connsiteX3" fmla="*/ 0 w 251523"/>
                <a:gd name="connsiteY3" fmla="*/ 923191 h 960581"/>
                <a:gd name="connsiteX4" fmla="*/ 26829 w 251523"/>
                <a:gd name="connsiteY4" fmla="*/ 0 h 960581"/>
                <a:gd name="connsiteX0" fmla="*/ 25530 w 251523"/>
                <a:gd name="connsiteY0" fmla="*/ 0 h 909304"/>
                <a:gd name="connsiteX1" fmla="*/ 229575 w 251523"/>
                <a:gd name="connsiteY1" fmla="*/ 9815 h 909304"/>
                <a:gd name="connsiteX2" fmla="*/ 251523 w 251523"/>
                <a:gd name="connsiteY2" fmla="*/ 909304 h 909304"/>
                <a:gd name="connsiteX3" fmla="*/ 0 w 251523"/>
                <a:gd name="connsiteY3" fmla="*/ 871914 h 909304"/>
                <a:gd name="connsiteX4" fmla="*/ 25530 w 251523"/>
                <a:gd name="connsiteY4" fmla="*/ 0 h 909304"/>
                <a:gd name="connsiteX0" fmla="*/ 25530 w 251523"/>
                <a:gd name="connsiteY0" fmla="*/ 55204 h 964508"/>
                <a:gd name="connsiteX1" fmla="*/ 247146 w 251523"/>
                <a:gd name="connsiteY1" fmla="*/ 0 h 964508"/>
                <a:gd name="connsiteX2" fmla="*/ 251523 w 251523"/>
                <a:gd name="connsiteY2" fmla="*/ 964508 h 964508"/>
                <a:gd name="connsiteX3" fmla="*/ 0 w 251523"/>
                <a:gd name="connsiteY3" fmla="*/ 927118 h 964508"/>
                <a:gd name="connsiteX4" fmla="*/ 25530 w 251523"/>
                <a:gd name="connsiteY4" fmla="*/ 55204 h 964508"/>
                <a:gd name="connsiteX0" fmla="*/ 25530 w 247146"/>
                <a:gd name="connsiteY0" fmla="*/ 55204 h 958219"/>
                <a:gd name="connsiteX1" fmla="*/ 247146 w 247146"/>
                <a:gd name="connsiteY1" fmla="*/ 0 h 958219"/>
                <a:gd name="connsiteX2" fmla="*/ 212757 w 247146"/>
                <a:gd name="connsiteY2" fmla="*/ 958219 h 958219"/>
                <a:gd name="connsiteX3" fmla="*/ 0 w 247146"/>
                <a:gd name="connsiteY3" fmla="*/ 927118 h 958219"/>
                <a:gd name="connsiteX4" fmla="*/ 25530 w 247146"/>
                <a:gd name="connsiteY4" fmla="*/ 55204 h 958219"/>
                <a:gd name="connsiteX0" fmla="*/ 25530 w 247146"/>
                <a:gd name="connsiteY0" fmla="*/ 55204 h 927118"/>
                <a:gd name="connsiteX1" fmla="*/ 247146 w 247146"/>
                <a:gd name="connsiteY1" fmla="*/ 0 h 927118"/>
                <a:gd name="connsiteX2" fmla="*/ 217954 w 247146"/>
                <a:gd name="connsiteY2" fmla="*/ 753110 h 927118"/>
                <a:gd name="connsiteX3" fmla="*/ 0 w 247146"/>
                <a:gd name="connsiteY3" fmla="*/ 927118 h 927118"/>
                <a:gd name="connsiteX4" fmla="*/ 25530 w 247146"/>
                <a:gd name="connsiteY4" fmla="*/ 55204 h 927118"/>
                <a:gd name="connsiteX0" fmla="*/ 2968 w 224584"/>
                <a:gd name="connsiteY0" fmla="*/ 55204 h 874610"/>
                <a:gd name="connsiteX1" fmla="*/ 224584 w 224584"/>
                <a:gd name="connsiteY1" fmla="*/ 0 h 874610"/>
                <a:gd name="connsiteX2" fmla="*/ 195392 w 224584"/>
                <a:gd name="connsiteY2" fmla="*/ 753110 h 874610"/>
                <a:gd name="connsiteX3" fmla="*/ 0 w 224584"/>
                <a:gd name="connsiteY3" fmla="*/ 874610 h 874610"/>
                <a:gd name="connsiteX4" fmla="*/ 2968 w 224584"/>
                <a:gd name="connsiteY4" fmla="*/ 55204 h 874610"/>
                <a:gd name="connsiteX0" fmla="*/ 2968 w 231118"/>
                <a:gd name="connsiteY0" fmla="*/ 55204 h 940107"/>
                <a:gd name="connsiteX1" fmla="*/ 224584 w 231118"/>
                <a:gd name="connsiteY1" fmla="*/ 0 h 940107"/>
                <a:gd name="connsiteX2" fmla="*/ 231118 w 231118"/>
                <a:gd name="connsiteY2" fmla="*/ 932625 h 940107"/>
                <a:gd name="connsiteX3" fmla="*/ 0 w 231118"/>
                <a:gd name="connsiteY3" fmla="*/ 874610 h 940107"/>
                <a:gd name="connsiteX4" fmla="*/ 2968 w 231118"/>
                <a:gd name="connsiteY4" fmla="*/ 55204 h 940107"/>
                <a:gd name="connsiteX0" fmla="*/ 106 w 228256"/>
                <a:gd name="connsiteY0" fmla="*/ 55204 h 1000873"/>
                <a:gd name="connsiteX1" fmla="*/ 221722 w 228256"/>
                <a:gd name="connsiteY1" fmla="*/ 0 h 1000873"/>
                <a:gd name="connsiteX2" fmla="*/ 228256 w 228256"/>
                <a:gd name="connsiteY2" fmla="*/ 932625 h 1000873"/>
                <a:gd name="connsiteX3" fmla="*/ 4446 w 228256"/>
                <a:gd name="connsiteY3" fmla="*/ 1000873 h 1000873"/>
                <a:gd name="connsiteX4" fmla="*/ 106 w 228256"/>
                <a:gd name="connsiteY4" fmla="*/ 55204 h 1000873"/>
                <a:gd name="connsiteX0" fmla="*/ 11697 w 239847"/>
                <a:gd name="connsiteY0" fmla="*/ 55204 h 945608"/>
                <a:gd name="connsiteX1" fmla="*/ 233313 w 239847"/>
                <a:gd name="connsiteY1" fmla="*/ 0 h 945608"/>
                <a:gd name="connsiteX2" fmla="*/ 239847 w 239847"/>
                <a:gd name="connsiteY2" fmla="*/ 932625 h 945608"/>
                <a:gd name="connsiteX3" fmla="*/ 0 w 239847"/>
                <a:gd name="connsiteY3" fmla="*/ 942681 h 945608"/>
                <a:gd name="connsiteX4" fmla="*/ 11697 w 239847"/>
                <a:gd name="connsiteY4" fmla="*/ 55204 h 945608"/>
                <a:gd name="connsiteX0" fmla="*/ 11697 w 233313"/>
                <a:gd name="connsiteY0" fmla="*/ 55204 h 953079"/>
                <a:gd name="connsiteX1" fmla="*/ 233313 w 233313"/>
                <a:gd name="connsiteY1" fmla="*/ 0 h 953079"/>
                <a:gd name="connsiteX2" fmla="*/ 164333 w 233313"/>
                <a:gd name="connsiteY2" fmla="*/ 941217 h 953079"/>
                <a:gd name="connsiteX3" fmla="*/ 0 w 233313"/>
                <a:gd name="connsiteY3" fmla="*/ 942681 h 953079"/>
                <a:gd name="connsiteX4" fmla="*/ 11697 w 233313"/>
                <a:gd name="connsiteY4" fmla="*/ 55204 h 953079"/>
                <a:gd name="connsiteX0" fmla="*/ 11697 w 248087"/>
                <a:gd name="connsiteY0" fmla="*/ 55204 h 953079"/>
                <a:gd name="connsiteX1" fmla="*/ 233313 w 248087"/>
                <a:gd name="connsiteY1" fmla="*/ 0 h 953079"/>
                <a:gd name="connsiteX2" fmla="*/ 241913 w 248087"/>
                <a:gd name="connsiteY2" fmla="*/ 762132 h 953079"/>
                <a:gd name="connsiteX3" fmla="*/ 164333 w 248087"/>
                <a:gd name="connsiteY3" fmla="*/ 941217 h 953079"/>
                <a:gd name="connsiteX4" fmla="*/ 0 w 248087"/>
                <a:gd name="connsiteY4" fmla="*/ 942681 h 953079"/>
                <a:gd name="connsiteX5" fmla="*/ 11697 w 248087"/>
                <a:gd name="connsiteY5" fmla="*/ 55204 h 953079"/>
                <a:gd name="connsiteX0" fmla="*/ 11697 w 248087"/>
                <a:gd name="connsiteY0" fmla="*/ 55204 h 984696"/>
                <a:gd name="connsiteX1" fmla="*/ 233313 w 248087"/>
                <a:gd name="connsiteY1" fmla="*/ 0 h 984696"/>
                <a:gd name="connsiteX2" fmla="*/ 241913 w 248087"/>
                <a:gd name="connsiteY2" fmla="*/ 762132 h 984696"/>
                <a:gd name="connsiteX3" fmla="*/ 149446 w 248087"/>
                <a:gd name="connsiteY3" fmla="*/ 975861 h 984696"/>
                <a:gd name="connsiteX4" fmla="*/ 0 w 248087"/>
                <a:gd name="connsiteY4" fmla="*/ 942681 h 984696"/>
                <a:gd name="connsiteX5" fmla="*/ 11697 w 248087"/>
                <a:gd name="connsiteY5" fmla="*/ 55204 h 984696"/>
                <a:gd name="connsiteX0" fmla="*/ 740 w 248087"/>
                <a:gd name="connsiteY0" fmla="*/ 68638 h 984696"/>
                <a:gd name="connsiteX1" fmla="*/ 233313 w 248087"/>
                <a:gd name="connsiteY1" fmla="*/ 0 h 984696"/>
                <a:gd name="connsiteX2" fmla="*/ 241913 w 248087"/>
                <a:gd name="connsiteY2" fmla="*/ 762132 h 984696"/>
                <a:gd name="connsiteX3" fmla="*/ 149446 w 248087"/>
                <a:gd name="connsiteY3" fmla="*/ 975861 h 984696"/>
                <a:gd name="connsiteX4" fmla="*/ 0 w 248087"/>
                <a:gd name="connsiteY4" fmla="*/ 942681 h 984696"/>
                <a:gd name="connsiteX5" fmla="*/ 740 w 248087"/>
                <a:gd name="connsiteY5" fmla="*/ 68638 h 984696"/>
                <a:gd name="connsiteX0" fmla="*/ 16396 w 263743"/>
                <a:gd name="connsiteY0" fmla="*/ 68638 h 986622"/>
                <a:gd name="connsiteX1" fmla="*/ 248969 w 263743"/>
                <a:gd name="connsiteY1" fmla="*/ 0 h 986622"/>
                <a:gd name="connsiteX2" fmla="*/ 257569 w 263743"/>
                <a:gd name="connsiteY2" fmla="*/ 762132 h 986622"/>
                <a:gd name="connsiteX3" fmla="*/ 165102 w 263743"/>
                <a:gd name="connsiteY3" fmla="*/ 975861 h 986622"/>
                <a:gd name="connsiteX4" fmla="*/ 0 w 263743"/>
                <a:gd name="connsiteY4" fmla="*/ 967054 h 986622"/>
                <a:gd name="connsiteX5" fmla="*/ 16396 w 263743"/>
                <a:gd name="connsiteY5" fmla="*/ 68638 h 986622"/>
                <a:gd name="connsiteX0" fmla="*/ 16396 w 263743"/>
                <a:gd name="connsiteY0" fmla="*/ 68638 h 990893"/>
                <a:gd name="connsiteX1" fmla="*/ 248969 w 263743"/>
                <a:gd name="connsiteY1" fmla="*/ 0 h 990893"/>
                <a:gd name="connsiteX2" fmla="*/ 257569 w 263743"/>
                <a:gd name="connsiteY2" fmla="*/ 762132 h 990893"/>
                <a:gd name="connsiteX3" fmla="*/ 165102 w 263743"/>
                <a:gd name="connsiteY3" fmla="*/ 975861 h 990893"/>
                <a:gd name="connsiteX4" fmla="*/ 0 w 263743"/>
                <a:gd name="connsiteY4" fmla="*/ 967054 h 990893"/>
                <a:gd name="connsiteX5" fmla="*/ 16396 w 263743"/>
                <a:gd name="connsiteY5" fmla="*/ 68638 h 990893"/>
                <a:gd name="connsiteX0" fmla="*/ 16396 w 287107"/>
                <a:gd name="connsiteY0" fmla="*/ 68638 h 990893"/>
                <a:gd name="connsiteX1" fmla="*/ 248969 w 287107"/>
                <a:gd name="connsiteY1" fmla="*/ 0 h 990893"/>
                <a:gd name="connsiteX2" fmla="*/ 282540 w 287107"/>
                <a:gd name="connsiteY2" fmla="*/ 806555 h 990893"/>
                <a:gd name="connsiteX3" fmla="*/ 165102 w 287107"/>
                <a:gd name="connsiteY3" fmla="*/ 975861 h 990893"/>
                <a:gd name="connsiteX4" fmla="*/ 0 w 287107"/>
                <a:gd name="connsiteY4" fmla="*/ 967054 h 990893"/>
                <a:gd name="connsiteX5" fmla="*/ 16396 w 287107"/>
                <a:gd name="connsiteY5" fmla="*/ 68638 h 990893"/>
                <a:gd name="connsiteX0" fmla="*/ 16396 w 287107"/>
                <a:gd name="connsiteY0" fmla="*/ 68638 h 1027132"/>
                <a:gd name="connsiteX1" fmla="*/ 248969 w 287107"/>
                <a:gd name="connsiteY1" fmla="*/ 0 h 1027132"/>
                <a:gd name="connsiteX2" fmla="*/ 282540 w 287107"/>
                <a:gd name="connsiteY2" fmla="*/ 806555 h 1027132"/>
                <a:gd name="connsiteX3" fmla="*/ 170691 w 287107"/>
                <a:gd name="connsiteY3" fmla="*/ 1017139 h 1027132"/>
                <a:gd name="connsiteX4" fmla="*/ 0 w 287107"/>
                <a:gd name="connsiteY4" fmla="*/ 967054 h 1027132"/>
                <a:gd name="connsiteX5" fmla="*/ 16396 w 287107"/>
                <a:gd name="connsiteY5" fmla="*/ 68638 h 1027132"/>
                <a:gd name="connsiteX0" fmla="*/ 16396 w 286293"/>
                <a:gd name="connsiteY0" fmla="*/ 43957 h 1002451"/>
                <a:gd name="connsiteX1" fmla="*/ 227996 w 286293"/>
                <a:gd name="connsiteY1" fmla="*/ 0 h 1002451"/>
                <a:gd name="connsiteX2" fmla="*/ 282540 w 286293"/>
                <a:gd name="connsiteY2" fmla="*/ 781874 h 1002451"/>
                <a:gd name="connsiteX3" fmla="*/ 170691 w 286293"/>
                <a:gd name="connsiteY3" fmla="*/ 992458 h 1002451"/>
                <a:gd name="connsiteX4" fmla="*/ 0 w 286293"/>
                <a:gd name="connsiteY4" fmla="*/ 942373 h 1002451"/>
                <a:gd name="connsiteX5" fmla="*/ 16396 w 286293"/>
                <a:gd name="connsiteY5" fmla="*/ 43957 h 1002451"/>
                <a:gd name="connsiteX0" fmla="*/ 16396 w 287114"/>
                <a:gd name="connsiteY0" fmla="*/ 43957 h 1002451"/>
                <a:gd name="connsiteX1" fmla="*/ 227996 w 287114"/>
                <a:gd name="connsiteY1" fmla="*/ 0 h 1002451"/>
                <a:gd name="connsiteX2" fmla="*/ 282540 w 287114"/>
                <a:gd name="connsiteY2" fmla="*/ 781874 h 1002451"/>
                <a:gd name="connsiteX3" fmla="*/ 170691 w 287114"/>
                <a:gd name="connsiteY3" fmla="*/ 992458 h 1002451"/>
                <a:gd name="connsiteX4" fmla="*/ 0 w 287114"/>
                <a:gd name="connsiteY4" fmla="*/ 942373 h 1002451"/>
                <a:gd name="connsiteX5" fmla="*/ 16396 w 287114"/>
                <a:gd name="connsiteY5" fmla="*/ 43957 h 1002451"/>
                <a:gd name="connsiteX0" fmla="*/ 16396 w 287825"/>
                <a:gd name="connsiteY0" fmla="*/ 38318 h 996812"/>
                <a:gd name="connsiteX1" fmla="*/ 241123 w 287825"/>
                <a:gd name="connsiteY1" fmla="*/ 0 h 996812"/>
                <a:gd name="connsiteX2" fmla="*/ 282540 w 287825"/>
                <a:gd name="connsiteY2" fmla="*/ 776235 h 996812"/>
                <a:gd name="connsiteX3" fmla="*/ 170691 w 287825"/>
                <a:gd name="connsiteY3" fmla="*/ 986819 h 996812"/>
                <a:gd name="connsiteX4" fmla="*/ 0 w 287825"/>
                <a:gd name="connsiteY4" fmla="*/ 936734 h 996812"/>
                <a:gd name="connsiteX5" fmla="*/ 16396 w 287825"/>
                <a:gd name="connsiteY5" fmla="*/ 38318 h 996812"/>
                <a:gd name="connsiteX0" fmla="*/ 16396 w 289829"/>
                <a:gd name="connsiteY0" fmla="*/ 38318 h 996812"/>
                <a:gd name="connsiteX1" fmla="*/ 241123 w 289829"/>
                <a:gd name="connsiteY1" fmla="*/ 0 h 996812"/>
                <a:gd name="connsiteX2" fmla="*/ 282540 w 289829"/>
                <a:gd name="connsiteY2" fmla="*/ 776235 h 996812"/>
                <a:gd name="connsiteX3" fmla="*/ 170691 w 289829"/>
                <a:gd name="connsiteY3" fmla="*/ 986819 h 996812"/>
                <a:gd name="connsiteX4" fmla="*/ 0 w 289829"/>
                <a:gd name="connsiteY4" fmla="*/ 936734 h 996812"/>
                <a:gd name="connsiteX5" fmla="*/ 16396 w 289829"/>
                <a:gd name="connsiteY5" fmla="*/ 38318 h 996812"/>
                <a:gd name="connsiteX0" fmla="*/ 16396 w 300872"/>
                <a:gd name="connsiteY0" fmla="*/ 38318 h 996812"/>
                <a:gd name="connsiteX1" fmla="*/ 241123 w 300872"/>
                <a:gd name="connsiteY1" fmla="*/ 0 h 996812"/>
                <a:gd name="connsiteX2" fmla="*/ 294761 w 300872"/>
                <a:gd name="connsiteY2" fmla="*/ 747794 h 996812"/>
                <a:gd name="connsiteX3" fmla="*/ 170691 w 300872"/>
                <a:gd name="connsiteY3" fmla="*/ 986819 h 996812"/>
                <a:gd name="connsiteX4" fmla="*/ 0 w 300872"/>
                <a:gd name="connsiteY4" fmla="*/ 936734 h 996812"/>
                <a:gd name="connsiteX5" fmla="*/ 16396 w 300872"/>
                <a:gd name="connsiteY5" fmla="*/ 38318 h 996812"/>
                <a:gd name="connsiteX0" fmla="*/ 16396 w 294761"/>
                <a:gd name="connsiteY0" fmla="*/ 38318 h 996812"/>
                <a:gd name="connsiteX1" fmla="*/ 241123 w 294761"/>
                <a:gd name="connsiteY1" fmla="*/ 0 h 996812"/>
                <a:gd name="connsiteX2" fmla="*/ 294761 w 294761"/>
                <a:gd name="connsiteY2" fmla="*/ 747794 h 996812"/>
                <a:gd name="connsiteX3" fmla="*/ 170691 w 294761"/>
                <a:gd name="connsiteY3" fmla="*/ 986819 h 996812"/>
                <a:gd name="connsiteX4" fmla="*/ 0 w 294761"/>
                <a:gd name="connsiteY4" fmla="*/ 936734 h 996812"/>
                <a:gd name="connsiteX5" fmla="*/ 16396 w 294761"/>
                <a:gd name="connsiteY5" fmla="*/ 38318 h 996812"/>
                <a:gd name="connsiteX0" fmla="*/ 16396 w 294761"/>
                <a:gd name="connsiteY0" fmla="*/ 38318 h 982932"/>
                <a:gd name="connsiteX1" fmla="*/ 241123 w 294761"/>
                <a:gd name="connsiteY1" fmla="*/ 0 h 982932"/>
                <a:gd name="connsiteX2" fmla="*/ 294761 w 294761"/>
                <a:gd name="connsiteY2" fmla="*/ 747794 h 982932"/>
                <a:gd name="connsiteX3" fmla="*/ 195407 w 294761"/>
                <a:gd name="connsiteY3" fmla="*/ 971522 h 982932"/>
                <a:gd name="connsiteX4" fmla="*/ 0 w 294761"/>
                <a:gd name="connsiteY4" fmla="*/ 936734 h 982932"/>
                <a:gd name="connsiteX5" fmla="*/ 16396 w 294761"/>
                <a:gd name="connsiteY5" fmla="*/ 38318 h 982932"/>
                <a:gd name="connsiteX0" fmla="*/ 16396 w 294761"/>
                <a:gd name="connsiteY0" fmla="*/ 38318 h 971522"/>
                <a:gd name="connsiteX1" fmla="*/ 241123 w 294761"/>
                <a:gd name="connsiteY1" fmla="*/ 0 h 971522"/>
                <a:gd name="connsiteX2" fmla="*/ 294761 w 294761"/>
                <a:gd name="connsiteY2" fmla="*/ 747794 h 971522"/>
                <a:gd name="connsiteX3" fmla="*/ 195407 w 294761"/>
                <a:gd name="connsiteY3" fmla="*/ 971522 h 971522"/>
                <a:gd name="connsiteX4" fmla="*/ 0 w 294761"/>
                <a:gd name="connsiteY4" fmla="*/ 936734 h 971522"/>
                <a:gd name="connsiteX5" fmla="*/ 16396 w 294761"/>
                <a:gd name="connsiteY5" fmla="*/ 38318 h 971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761" h="971522">
                  <a:moveTo>
                    <a:pt x="16396" y="38318"/>
                  </a:moveTo>
                  <a:cubicBezTo>
                    <a:pt x="90268" y="19917"/>
                    <a:pt x="167251" y="18401"/>
                    <a:pt x="241123" y="0"/>
                  </a:cubicBezTo>
                  <a:cubicBezTo>
                    <a:pt x="264243" y="297883"/>
                    <a:pt x="270359" y="483054"/>
                    <a:pt x="294761" y="747794"/>
                  </a:cubicBezTo>
                  <a:lnTo>
                    <a:pt x="195407" y="971522"/>
                  </a:lnTo>
                  <a:cubicBezTo>
                    <a:pt x="127507" y="964181"/>
                    <a:pt x="86360" y="931273"/>
                    <a:pt x="0" y="936734"/>
                  </a:cubicBezTo>
                  <a:cubicBezTo>
                    <a:pt x="989" y="663599"/>
                    <a:pt x="15407" y="311453"/>
                    <a:pt x="16396" y="3831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Freeform 38"/>
            <p:cNvSpPr/>
            <p:nvPr/>
          </p:nvSpPr>
          <p:spPr>
            <a:xfrm>
              <a:off x="5432466" y="4528071"/>
              <a:ext cx="533117" cy="325186"/>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486266 w 923925"/>
                <a:gd name="connsiteY4" fmla="*/ 351934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503549"/>
                <a:gd name="connsiteX1" fmla="*/ 0 w 923925"/>
                <a:gd name="connsiteY1" fmla="*/ 38100 h 503549"/>
                <a:gd name="connsiteX2" fmla="*/ 85725 w 923925"/>
                <a:gd name="connsiteY2" fmla="*/ 142875 h 503549"/>
                <a:gd name="connsiteX3" fmla="*/ 333375 w 923925"/>
                <a:gd name="connsiteY3" fmla="*/ 333375 h 503549"/>
                <a:gd name="connsiteX4" fmla="*/ 486266 w 923925"/>
                <a:gd name="connsiteY4" fmla="*/ 351934 h 503549"/>
                <a:gd name="connsiteX5" fmla="*/ 724194 w 923925"/>
                <a:gd name="connsiteY5" fmla="*/ 503549 h 503549"/>
                <a:gd name="connsiteX6" fmla="*/ 923925 w 923925"/>
                <a:gd name="connsiteY6" fmla="*/ 38100 h 503549"/>
                <a:gd name="connsiteX7" fmla="*/ 752475 w 923925"/>
                <a:gd name="connsiteY7" fmla="*/ 9525 h 503549"/>
                <a:gd name="connsiteX8" fmla="*/ 400050 w 923925"/>
                <a:gd name="connsiteY8" fmla="*/ 0 h 503549"/>
                <a:gd name="connsiteX9" fmla="*/ 76200 w 923925"/>
                <a:gd name="connsiteY9" fmla="*/ 38100 h 503549"/>
                <a:gd name="connsiteX0" fmla="*/ 64294 w 923925"/>
                <a:gd name="connsiteY0" fmla="*/ 26193 h 503549"/>
                <a:gd name="connsiteX1" fmla="*/ 0 w 923925"/>
                <a:gd name="connsiteY1" fmla="*/ 38100 h 503549"/>
                <a:gd name="connsiteX2" fmla="*/ 85725 w 923925"/>
                <a:gd name="connsiteY2" fmla="*/ 142875 h 503549"/>
                <a:gd name="connsiteX3" fmla="*/ 333375 w 923925"/>
                <a:gd name="connsiteY3" fmla="*/ 333375 h 503549"/>
                <a:gd name="connsiteX4" fmla="*/ 486266 w 923925"/>
                <a:gd name="connsiteY4" fmla="*/ 351934 h 503549"/>
                <a:gd name="connsiteX5" fmla="*/ 724194 w 923925"/>
                <a:gd name="connsiteY5" fmla="*/ 503549 h 503549"/>
                <a:gd name="connsiteX6" fmla="*/ 923925 w 923925"/>
                <a:gd name="connsiteY6" fmla="*/ 38100 h 503549"/>
                <a:gd name="connsiteX7" fmla="*/ 752475 w 923925"/>
                <a:gd name="connsiteY7" fmla="*/ 9525 h 503549"/>
                <a:gd name="connsiteX8" fmla="*/ 400050 w 923925"/>
                <a:gd name="connsiteY8" fmla="*/ 0 h 503549"/>
                <a:gd name="connsiteX9" fmla="*/ 64294 w 923925"/>
                <a:gd name="connsiteY9" fmla="*/ 26193 h 503549"/>
                <a:gd name="connsiteX0" fmla="*/ 114300 w 973931"/>
                <a:gd name="connsiteY0" fmla="*/ 26193 h 503549"/>
                <a:gd name="connsiteX1" fmla="*/ 0 w 973931"/>
                <a:gd name="connsiteY1" fmla="*/ 40481 h 503549"/>
                <a:gd name="connsiteX2" fmla="*/ 135731 w 973931"/>
                <a:gd name="connsiteY2" fmla="*/ 142875 h 503549"/>
                <a:gd name="connsiteX3" fmla="*/ 383381 w 973931"/>
                <a:gd name="connsiteY3" fmla="*/ 333375 h 503549"/>
                <a:gd name="connsiteX4" fmla="*/ 536272 w 973931"/>
                <a:gd name="connsiteY4" fmla="*/ 351934 h 503549"/>
                <a:gd name="connsiteX5" fmla="*/ 774200 w 973931"/>
                <a:gd name="connsiteY5" fmla="*/ 503549 h 503549"/>
                <a:gd name="connsiteX6" fmla="*/ 973931 w 973931"/>
                <a:gd name="connsiteY6" fmla="*/ 38100 h 503549"/>
                <a:gd name="connsiteX7" fmla="*/ 802481 w 973931"/>
                <a:gd name="connsiteY7" fmla="*/ 9525 h 503549"/>
                <a:gd name="connsiteX8" fmla="*/ 450056 w 973931"/>
                <a:gd name="connsiteY8" fmla="*/ 0 h 503549"/>
                <a:gd name="connsiteX9" fmla="*/ 114300 w 973931"/>
                <a:gd name="connsiteY9"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536272 w 997743"/>
                <a:gd name="connsiteY4" fmla="*/ 351934 h 503549"/>
                <a:gd name="connsiteX5" fmla="*/ 774200 w 997743"/>
                <a:gd name="connsiteY5" fmla="*/ 503549 h 503549"/>
                <a:gd name="connsiteX6" fmla="*/ 997743 w 997743"/>
                <a:gd name="connsiteY6" fmla="*/ 52388 h 503549"/>
                <a:gd name="connsiteX7" fmla="*/ 802481 w 997743"/>
                <a:gd name="connsiteY7" fmla="*/ 9525 h 503549"/>
                <a:gd name="connsiteX8" fmla="*/ 450056 w 997743"/>
                <a:gd name="connsiteY8" fmla="*/ 0 h 503549"/>
                <a:gd name="connsiteX9" fmla="*/ 114300 w 997743"/>
                <a:gd name="connsiteY9"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533891 w 997743"/>
                <a:gd name="connsiteY4" fmla="*/ 385272 h 503549"/>
                <a:gd name="connsiteX5" fmla="*/ 774200 w 997743"/>
                <a:gd name="connsiteY5" fmla="*/ 503549 h 503549"/>
                <a:gd name="connsiteX6" fmla="*/ 997743 w 997743"/>
                <a:gd name="connsiteY6" fmla="*/ 52388 h 503549"/>
                <a:gd name="connsiteX7" fmla="*/ 802481 w 997743"/>
                <a:gd name="connsiteY7" fmla="*/ 9525 h 503549"/>
                <a:gd name="connsiteX8" fmla="*/ 450056 w 997743"/>
                <a:gd name="connsiteY8" fmla="*/ 0 h 503549"/>
                <a:gd name="connsiteX9" fmla="*/ 114300 w 997743"/>
                <a:gd name="connsiteY9"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383381 w 997743"/>
                <a:gd name="connsiteY4" fmla="*/ 385763 h 503549"/>
                <a:gd name="connsiteX5" fmla="*/ 533891 w 997743"/>
                <a:gd name="connsiteY5" fmla="*/ 385272 h 503549"/>
                <a:gd name="connsiteX6" fmla="*/ 774200 w 997743"/>
                <a:gd name="connsiteY6" fmla="*/ 503549 h 503549"/>
                <a:gd name="connsiteX7" fmla="*/ 997743 w 997743"/>
                <a:gd name="connsiteY7" fmla="*/ 52388 h 503549"/>
                <a:gd name="connsiteX8" fmla="*/ 802481 w 997743"/>
                <a:gd name="connsiteY8" fmla="*/ 9525 h 503549"/>
                <a:gd name="connsiteX9" fmla="*/ 450056 w 997743"/>
                <a:gd name="connsiteY9" fmla="*/ 0 h 503549"/>
                <a:gd name="connsiteX10" fmla="*/ 114300 w 997743"/>
                <a:gd name="connsiteY10"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383381 w 997743"/>
                <a:gd name="connsiteY4" fmla="*/ 385763 h 503549"/>
                <a:gd name="connsiteX5" fmla="*/ 533891 w 997743"/>
                <a:gd name="connsiteY5" fmla="*/ 385272 h 503549"/>
                <a:gd name="connsiteX6" fmla="*/ 657225 w 997743"/>
                <a:gd name="connsiteY6" fmla="*/ 476250 h 503549"/>
                <a:gd name="connsiteX7" fmla="*/ 774200 w 997743"/>
                <a:gd name="connsiteY7" fmla="*/ 503549 h 503549"/>
                <a:gd name="connsiteX8" fmla="*/ 997743 w 997743"/>
                <a:gd name="connsiteY8" fmla="*/ 52388 h 503549"/>
                <a:gd name="connsiteX9" fmla="*/ 802481 w 997743"/>
                <a:gd name="connsiteY9" fmla="*/ 9525 h 503549"/>
                <a:gd name="connsiteX10" fmla="*/ 450056 w 997743"/>
                <a:gd name="connsiteY10" fmla="*/ 0 h 503549"/>
                <a:gd name="connsiteX11" fmla="*/ 114300 w 997743"/>
                <a:gd name="connsiteY11" fmla="*/ 26193 h 503549"/>
                <a:gd name="connsiteX0" fmla="*/ 114300 w 997743"/>
                <a:gd name="connsiteY0" fmla="*/ 26193 h 544030"/>
                <a:gd name="connsiteX1" fmla="*/ 0 w 997743"/>
                <a:gd name="connsiteY1" fmla="*/ 40481 h 544030"/>
                <a:gd name="connsiteX2" fmla="*/ 135731 w 997743"/>
                <a:gd name="connsiteY2" fmla="*/ 142875 h 544030"/>
                <a:gd name="connsiteX3" fmla="*/ 383381 w 997743"/>
                <a:gd name="connsiteY3" fmla="*/ 333375 h 544030"/>
                <a:gd name="connsiteX4" fmla="*/ 383381 w 997743"/>
                <a:gd name="connsiteY4" fmla="*/ 385763 h 544030"/>
                <a:gd name="connsiteX5" fmla="*/ 533891 w 997743"/>
                <a:gd name="connsiteY5" fmla="*/ 385272 h 544030"/>
                <a:gd name="connsiteX6" fmla="*/ 657225 w 997743"/>
                <a:gd name="connsiteY6" fmla="*/ 476250 h 544030"/>
                <a:gd name="connsiteX7" fmla="*/ 776581 w 997743"/>
                <a:gd name="connsiteY7" fmla="*/ 544030 h 544030"/>
                <a:gd name="connsiteX8" fmla="*/ 997743 w 997743"/>
                <a:gd name="connsiteY8" fmla="*/ 52388 h 544030"/>
                <a:gd name="connsiteX9" fmla="*/ 802481 w 997743"/>
                <a:gd name="connsiteY9" fmla="*/ 9525 h 544030"/>
                <a:gd name="connsiteX10" fmla="*/ 450056 w 997743"/>
                <a:gd name="connsiteY10" fmla="*/ 0 h 544030"/>
                <a:gd name="connsiteX11" fmla="*/ 114300 w 997743"/>
                <a:gd name="connsiteY11" fmla="*/ 26193 h 544030"/>
                <a:gd name="connsiteX0" fmla="*/ 114300 w 997743"/>
                <a:gd name="connsiteY0" fmla="*/ 26193 h 544030"/>
                <a:gd name="connsiteX1" fmla="*/ 0 w 997743"/>
                <a:gd name="connsiteY1" fmla="*/ 40481 h 544030"/>
                <a:gd name="connsiteX2" fmla="*/ 383381 w 997743"/>
                <a:gd name="connsiteY2" fmla="*/ 333375 h 544030"/>
                <a:gd name="connsiteX3" fmla="*/ 383381 w 997743"/>
                <a:gd name="connsiteY3" fmla="*/ 385763 h 544030"/>
                <a:gd name="connsiteX4" fmla="*/ 533891 w 997743"/>
                <a:gd name="connsiteY4" fmla="*/ 385272 h 544030"/>
                <a:gd name="connsiteX5" fmla="*/ 657225 w 997743"/>
                <a:gd name="connsiteY5" fmla="*/ 476250 h 544030"/>
                <a:gd name="connsiteX6" fmla="*/ 776581 w 997743"/>
                <a:gd name="connsiteY6" fmla="*/ 544030 h 544030"/>
                <a:gd name="connsiteX7" fmla="*/ 997743 w 997743"/>
                <a:gd name="connsiteY7" fmla="*/ 52388 h 544030"/>
                <a:gd name="connsiteX8" fmla="*/ 802481 w 997743"/>
                <a:gd name="connsiteY8" fmla="*/ 9525 h 544030"/>
                <a:gd name="connsiteX9" fmla="*/ 450056 w 997743"/>
                <a:gd name="connsiteY9" fmla="*/ 0 h 544030"/>
                <a:gd name="connsiteX10" fmla="*/ 114300 w 997743"/>
                <a:gd name="connsiteY10" fmla="*/ 26193 h 544030"/>
                <a:gd name="connsiteX0" fmla="*/ 0 w 883443"/>
                <a:gd name="connsiteY0" fmla="*/ 26193 h 544030"/>
                <a:gd name="connsiteX1" fmla="*/ 269081 w 883443"/>
                <a:gd name="connsiteY1" fmla="*/ 333375 h 544030"/>
                <a:gd name="connsiteX2" fmla="*/ 269081 w 883443"/>
                <a:gd name="connsiteY2" fmla="*/ 385763 h 544030"/>
                <a:gd name="connsiteX3" fmla="*/ 419591 w 883443"/>
                <a:gd name="connsiteY3" fmla="*/ 385272 h 544030"/>
                <a:gd name="connsiteX4" fmla="*/ 542925 w 883443"/>
                <a:gd name="connsiteY4" fmla="*/ 476250 h 544030"/>
                <a:gd name="connsiteX5" fmla="*/ 662281 w 883443"/>
                <a:gd name="connsiteY5" fmla="*/ 544030 h 544030"/>
                <a:gd name="connsiteX6" fmla="*/ 883443 w 883443"/>
                <a:gd name="connsiteY6" fmla="*/ 52388 h 544030"/>
                <a:gd name="connsiteX7" fmla="*/ 688181 w 883443"/>
                <a:gd name="connsiteY7" fmla="*/ 9525 h 544030"/>
                <a:gd name="connsiteX8" fmla="*/ 335756 w 883443"/>
                <a:gd name="connsiteY8" fmla="*/ 0 h 544030"/>
                <a:gd name="connsiteX9" fmla="*/ 0 w 883443"/>
                <a:gd name="connsiteY9" fmla="*/ 26193 h 544030"/>
                <a:gd name="connsiteX0" fmla="*/ 0 w 883443"/>
                <a:gd name="connsiteY0" fmla="*/ 26193 h 544030"/>
                <a:gd name="connsiteX1" fmla="*/ 269081 w 883443"/>
                <a:gd name="connsiteY1" fmla="*/ 385763 h 544030"/>
                <a:gd name="connsiteX2" fmla="*/ 419591 w 883443"/>
                <a:gd name="connsiteY2" fmla="*/ 385272 h 544030"/>
                <a:gd name="connsiteX3" fmla="*/ 542925 w 883443"/>
                <a:gd name="connsiteY3" fmla="*/ 476250 h 544030"/>
                <a:gd name="connsiteX4" fmla="*/ 662281 w 883443"/>
                <a:gd name="connsiteY4" fmla="*/ 544030 h 544030"/>
                <a:gd name="connsiteX5" fmla="*/ 883443 w 883443"/>
                <a:gd name="connsiteY5" fmla="*/ 52388 h 544030"/>
                <a:gd name="connsiteX6" fmla="*/ 688181 w 883443"/>
                <a:gd name="connsiteY6" fmla="*/ 9525 h 544030"/>
                <a:gd name="connsiteX7" fmla="*/ 335756 w 883443"/>
                <a:gd name="connsiteY7" fmla="*/ 0 h 544030"/>
                <a:gd name="connsiteX8" fmla="*/ 0 w 883443"/>
                <a:gd name="connsiteY8" fmla="*/ 26193 h 544030"/>
                <a:gd name="connsiteX0" fmla="*/ 0 w 883443"/>
                <a:gd name="connsiteY0" fmla="*/ 26193 h 544030"/>
                <a:gd name="connsiteX1" fmla="*/ 325642 w 883443"/>
                <a:gd name="connsiteY1" fmla="*/ 366909 h 544030"/>
                <a:gd name="connsiteX2" fmla="*/ 419591 w 883443"/>
                <a:gd name="connsiteY2" fmla="*/ 385272 h 544030"/>
                <a:gd name="connsiteX3" fmla="*/ 542925 w 883443"/>
                <a:gd name="connsiteY3" fmla="*/ 476250 h 544030"/>
                <a:gd name="connsiteX4" fmla="*/ 662281 w 883443"/>
                <a:gd name="connsiteY4" fmla="*/ 544030 h 544030"/>
                <a:gd name="connsiteX5" fmla="*/ 883443 w 883443"/>
                <a:gd name="connsiteY5" fmla="*/ 52388 h 544030"/>
                <a:gd name="connsiteX6" fmla="*/ 688181 w 883443"/>
                <a:gd name="connsiteY6" fmla="*/ 9525 h 544030"/>
                <a:gd name="connsiteX7" fmla="*/ 335756 w 883443"/>
                <a:gd name="connsiteY7" fmla="*/ 0 h 544030"/>
                <a:gd name="connsiteX8" fmla="*/ 0 w 883443"/>
                <a:gd name="connsiteY8" fmla="*/ 26193 h 544030"/>
                <a:gd name="connsiteX0" fmla="*/ 0 w 883443"/>
                <a:gd name="connsiteY0" fmla="*/ 26193 h 525177"/>
                <a:gd name="connsiteX1" fmla="*/ 325642 w 883443"/>
                <a:gd name="connsiteY1" fmla="*/ 366909 h 525177"/>
                <a:gd name="connsiteX2" fmla="*/ 419591 w 883443"/>
                <a:gd name="connsiteY2" fmla="*/ 385272 h 525177"/>
                <a:gd name="connsiteX3" fmla="*/ 542925 w 883443"/>
                <a:gd name="connsiteY3" fmla="*/ 476250 h 525177"/>
                <a:gd name="connsiteX4" fmla="*/ 615147 w 883443"/>
                <a:gd name="connsiteY4" fmla="*/ 525177 h 525177"/>
                <a:gd name="connsiteX5" fmla="*/ 883443 w 883443"/>
                <a:gd name="connsiteY5" fmla="*/ 52388 h 525177"/>
                <a:gd name="connsiteX6" fmla="*/ 688181 w 883443"/>
                <a:gd name="connsiteY6" fmla="*/ 9525 h 525177"/>
                <a:gd name="connsiteX7" fmla="*/ 335756 w 883443"/>
                <a:gd name="connsiteY7" fmla="*/ 0 h 525177"/>
                <a:gd name="connsiteX8" fmla="*/ 0 w 883443"/>
                <a:gd name="connsiteY8" fmla="*/ 26193 h 525177"/>
                <a:gd name="connsiteX0" fmla="*/ 0 w 883443"/>
                <a:gd name="connsiteY0" fmla="*/ 26193 h 476250"/>
                <a:gd name="connsiteX1" fmla="*/ 325642 w 883443"/>
                <a:gd name="connsiteY1" fmla="*/ 366909 h 476250"/>
                <a:gd name="connsiteX2" fmla="*/ 419591 w 883443"/>
                <a:gd name="connsiteY2" fmla="*/ 385272 h 476250"/>
                <a:gd name="connsiteX3" fmla="*/ 542925 w 883443"/>
                <a:gd name="connsiteY3" fmla="*/ 476250 h 476250"/>
                <a:gd name="connsiteX4" fmla="*/ 883443 w 883443"/>
                <a:gd name="connsiteY4" fmla="*/ 52388 h 476250"/>
                <a:gd name="connsiteX5" fmla="*/ 688181 w 883443"/>
                <a:gd name="connsiteY5" fmla="*/ 9525 h 476250"/>
                <a:gd name="connsiteX6" fmla="*/ 335756 w 883443"/>
                <a:gd name="connsiteY6" fmla="*/ 0 h 476250"/>
                <a:gd name="connsiteX7" fmla="*/ 0 w 883443"/>
                <a:gd name="connsiteY7" fmla="*/ 26193 h 476250"/>
                <a:gd name="connsiteX0" fmla="*/ 0 w 688181"/>
                <a:gd name="connsiteY0" fmla="*/ 26193 h 476250"/>
                <a:gd name="connsiteX1" fmla="*/ 325642 w 688181"/>
                <a:gd name="connsiteY1" fmla="*/ 366909 h 476250"/>
                <a:gd name="connsiteX2" fmla="*/ 419591 w 688181"/>
                <a:gd name="connsiteY2" fmla="*/ 385272 h 476250"/>
                <a:gd name="connsiteX3" fmla="*/ 542925 w 688181"/>
                <a:gd name="connsiteY3" fmla="*/ 476250 h 476250"/>
                <a:gd name="connsiteX4" fmla="*/ 688181 w 688181"/>
                <a:gd name="connsiteY4" fmla="*/ 9525 h 476250"/>
                <a:gd name="connsiteX5" fmla="*/ 335756 w 688181"/>
                <a:gd name="connsiteY5" fmla="*/ 0 h 476250"/>
                <a:gd name="connsiteX6" fmla="*/ 0 w 688181"/>
                <a:gd name="connsiteY6" fmla="*/ 26193 h 476250"/>
                <a:gd name="connsiteX0" fmla="*/ 0 w 733425"/>
                <a:gd name="connsiteY0" fmla="*/ 38099 h 476250"/>
                <a:gd name="connsiteX1" fmla="*/ 370886 w 733425"/>
                <a:gd name="connsiteY1" fmla="*/ 366909 h 476250"/>
                <a:gd name="connsiteX2" fmla="*/ 464835 w 733425"/>
                <a:gd name="connsiteY2" fmla="*/ 385272 h 476250"/>
                <a:gd name="connsiteX3" fmla="*/ 588169 w 733425"/>
                <a:gd name="connsiteY3" fmla="*/ 476250 h 476250"/>
                <a:gd name="connsiteX4" fmla="*/ 733425 w 733425"/>
                <a:gd name="connsiteY4" fmla="*/ 9525 h 476250"/>
                <a:gd name="connsiteX5" fmla="*/ 381000 w 733425"/>
                <a:gd name="connsiteY5" fmla="*/ 0 h 476250"/>
                <a:gd name="connsiteX6" fmla="*/ 0 w 733425"/>
                <a:gd name="connsiteY6" fmla="*/ 38099 h 476250"/>
                <a:gd name="connsiteX0" fmla="*/ 0 w 812006"/>
                <a:gd name="connsiteY0" fmla="*/ 38099 h 476250"/>
                <a:gd name="connsiteX1" fmla="*/ 370886 w 812006"/>
                <a:gd name="connsiteY1" fmla="*/ 366909 h 476250"/>
                <a:gd name="connsiteX2" fmla="*/ 464835 w 812006"/>
                <a:gd name="connsiteY2" fmla="*/ 385272 h 476250"/>
                <a:gd name="connsiteX3" fmla="*/ 588169 w 812006"/>
                <a:gd name="connsiteY3" fmla="*/ 476250 h 476250"/>
                <a:gd name="connsiteX4" fmla="*/ 812006 w 812006"/>
                <a:gd name="connsiteY4" fmla="*/ 16669 h 476250"/>
                <a:gd name="connsiteX5" fmla="*/ 381000 w 812006"/>
                <a:gd name="connsiteY5" fmla="*/ 0 h 476250"/>
                <a:gd name="connsiteX6" fmla="*/ 0 w 812006"/>
                <a:gd name="connsiteY6" fmla="*/ 38099 h 476250"/>
                <a:gd name="connsiteX0" fmla="*/ 0 w 812006"/>
                <a:gd name="connsiteY0" fmla="*/ 38099 h 495300"/>
                <a:gd name="connsiteX1" fmla="*/ 370886 w 812006"/>
                <a:gd name="connsiteY1" fmla="*/ 366909 h 495300"/>
                <a:gd name="connsiteX2" fmla="*/ 464835 w 812006"/>
                <a:gd name="connsiteY2" fmla="*/ 385272 h 495300"/>
                <a:gd name="connsiteX3" fmla="*/ 604838 w 812006"/>
                <a:gd name="connsiteY3" fmla="*/ 495300 h 495300"/>
                <a:gd name="connsiteX4" fmla="*/ 812006 w 812006"/>
                <a:gd name="connsiteY4" fmla="*/ 16669 h 495300"/>
                <a:gd name="connsiteX5" fmla="*/ 381000 w 812006"/>
                <a:gd name="connsiteY5" fmla="*/ 0 h 495300"/>
                <a:gd name="connsiteX6" fmla="*/ 0 w 812006"/>
                <a:gd name="connsiteY6" fmla="*/ 38099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006" h="495300">
                  <a:moveTo>
                    <a:pt x="0" y="38099"/>
                  </a:moveTo>
                  <a:lnTo>
                    <a:pt x="370886" y="366909"/>
                  </a:lnTo>
                  <a:lnTo>
                    <a:pt x="464835" y="385272"/>
                  </a:lnTo>
                  <a:cubicBezTo>
                    <a:pt x="505153" y="406073"/>
                    <a:pt x="564520" y="474499"/>
                    <a:pt x="604838" y="495300"/>
                  </a:cubicBezTo>
                  <a:lnTo>
                    <a:pt x="812006" y="16669"/>
                  </a:lnTo>
                  <a:lnTo>
                    <a:pt x="381000" y="0"/>
                  </a:lnTo>
                  <a:lnTo>
                    <a:pt x="0" y="38099"/>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Freeform 39"/>
            <p:cNvSpPr/>
            <p:nvPr/>
          </p:nvSpPr>
          <p:spPr>
            <a:xfrm>
              <a:off x="2252237" y="4528070"/>
              <a:ext cx="2588602" cy="196282"/>
            </a:xfrm>
            <a:custGeom>
              <a:avLst/>
              <a:gdLst>
                <a:gd name="connsiteX0" fmla="*/ 4436918 w 4520045"/>
                <a:gd name="connsiteY0" fmla="*/ 51955 h 405245"/>
                <a:gd name="connsiteX1" fmla="*/ 4073236 w 4520045"/>
                <a:gd name="connsiteY1" fmla="*/ 93518 h 405245"/>
                <a:gd name="connsiteX2" fmla="*/ 3803072 w 4520045"/>
                <a:gd name="connsiteY2" fmla="*/ 166255 h 405245"/>
                <a:gd name="connsiteX3" fmla="*/ 3616036 w 4520045"/>
                <a:gd name="connsiteY3" fmla="*/ 238991 h 405245"/>
                <a:gd name="connsiteX4" fmla="*/ 3512127 w 4520045"/>
                <a:gd name="connsiteY4" fmla="*/ 311727 h 405245"/>
                <a:gd name="connsiteX5" fmla="*/ 3356263 w 4520045"/>
                <a:gd name="connsiteY5" fmla="*/ 342900 h 405245"/>
                <a:gd name="connsiteX6" fmla="*/ 3210790 w 4520045"/>
                <a:gd name="connsiteY6" fmla="*/ 259773 h 405245"/>
                <a:gd name="connsiteX7" fmla="*/ 2867890 w 4520045"/>
                <a:gd name="connsiteY7" fmla="*/ 332509 h 405245"/>
                <a:gd name="connsiteX8" fmla="*/ 2473036 w 4520045"/>
                <a:gd name="connsiteY8" fmla="*/ 394855 h 405245"/>
                <a:gd name="connsiteX9" fmla="*/ 2337954 w 4520045"/>
                <a:gd name="connsiteY9" fmla="*/ 405245 h 405245"/>
                <a:gd name="connsiteX10" fmla="*/ 2161309 w 4520045"/>
                <a:gd name="connsiteY10" fmla="*/ 342900 h 405245"/>
                <a:gd name="connsiteX11" fmla="*/ 1995054 w 4520045"/>
                <a:gd name="connsiteY11" fmla="*/ 322118 h 405245"/>
                <a:gd name="connsiteX12" fmla="*/ 1589809 w 4520045"/>
                <a:gd name="connsiteY12" fmla="*/ 353291 h 405245"/>
                <a:gd name="connsiteX13" fmla="*/ 1101436 w 4520045"/>
                <a:gd name="connsiteY13" fmla="*/ 374073 h 405245"/>
                <a:gd name="connsiteX14" fmla="*/ 665018 w 4520045"/>
                <a:gd name="connsiteY14" fmla="*/ 290945 h 405245"/>
                <a:gd name="connsiteX15" fmla="*/ 332509 w 4520045"/>
                <a:gd name="connsiteY15" fmla="*/ 207818 h 405245"/>
                <a:gd name="connsiteX16" fmla="*/ 51954 w 4520045"/>
                <a:gd name="connsiteY16" fmla="*/ 62345 h 405245"/>
                <a:gd name="connsiteX17" fmla="*/ 0 w 4520045"/>
                <a:gd name="connsiteY17" fmla="*/ 0 h 405245"/>
                <a:gd name="connsiteX18" fmla="*/ 488372 w 4520045"/>
                <a:gd name="connsiteY18" fmla="*/ 0 h 405245"/>
                <a:gd name="connsiteX19" fmla="*/ 1309254 w 4520045"/>
                <a:gd name="connsiteY19" fmla="*/ 10391 h 405245"/>
                <a:gd name="connsiteX20" fmla="*/ 2047009 w 4520045"/>
                <a:gd name="connsiteY20" fmla="*/ 41564 h 405245"/>
                <a:gd name="connsiteX21" fmla="*/ 2566554 w 4520045"/>
                <a:gd name="connsiteY21" fmla="*/ 31173 h 405245"/>
                <a:gd name="connsiteX22" fmla="*/ 3148445 w 4520045"/>
                <a:gd name="connsiteY22" fmla="*/ 51955 h 405245"/>
                <a:gd name="connsiteX23" fmla="*/ 3522518 w 4520045"/>
                <a:gd name="connsiteY23" fmla="*/ 51955 h 405245"/>
                <a:gd name="connsiteX24" fmla="*/ 3917372 w 4520045"/>
                <a:gd name="connsiteY24" fmla="*/ 51955 h 405245"/>
                <a:gd name="connsiteX25" fmla="*/ 4249881 w 4520045"/>
                <a:gd name="connsiteY25" fmla="*/ 31173 h 405245"/>
                <a:gd name="connsiteX26" fmla="*/ 4520045 w 4520045"/>
                <a:gd name="connsiteY26" fmla="*/ 31173 h 405245"/>
                <a:gd name="connsiteX0" fmla="*/ 4436918 w 4520045"/>
                <a:gd name="connsiteY0" fmla="*/ 51955 h 394855"/>
                <a:gd name="connsiteX1" fmla="*/ 4073236 w 4520045"/>
                <a:gd name="connsiteY1" fmla="*/ 93518 h 394855"/>
                <a:gd name="connsiteX2" fmla="*/ 3803072 w 4520045"/>
                <a:gd name="connsiteY2" fmla="*/ 166255 h 394855"/>
                <a:gd name="connsiteX3" fmla="*/ 3616036 w 4520045"/>
                <a:gd name="connsiteY3" fmla="*/ 238991 h 394855"/>
                <a:gd name="connsiteX4" fmla="*/ 3512127 w 4520045"/>
                <a:gd name="connsiteY4" fmla="*/ 311727 h 394855"/>
                <a:gd name="connsiteX5" fmla="*/ 3356263 w 4520045"/>
                <a:gd name="connsiteY5" fmla="*/ 342900 h 394855"/>
                <a:gd name="connsiteX6" fmla="*/ 3210790 w 4520045"/>
                <a:gd name="connsiteY6" fmla="*/ 259773 h 394855"/>
                <a:gd name="connsiteX7" fmla="*/ 2867890 w 4520045"/>
                <a:gd name="connsiteY7" fmla="*/ 332509 h 394855"/>
                <a:gd name="connsiteX8" fmla="*/ 2473036 w 4520045"/>
                <a:gd name="connsiteY8" fmla="*/ 394855 h 394855"/>
                <a:gd name="connsiteX9" fmla="*/ 2379229 w 4520045"/>
                <a:gd name="connsiteY9" fmla="*/ 322695 h 394855"/>
                <a:gd name="connsiteX10" fmla="*/ 2161309 w 4520045"/>
                <a:gd name="connsiteY10" fmla="*/ 342900 h 394855"/>
                <a:gd name="connsiteX11" fmla="*/ 1995054 w 4520045"/>
                <a:gd name="connsiteY11" fmla="*/ 322118 h 394855"/>
                <a:gd name="connsiteX12" fmla="*/ 1589809 w 4520045"/>
                <a:gd name="connsiteY12" fmla="*/ 353291 h 394855"/>
                <a:gd name="connsiteX13" fmla="*/ 1101436 w 4520045"/>
                <a:gd name="connsiteY13" fmla="*/ 374073 h 394855"/>
                <a:gd name="connsiteX14" fmla="*/ 665018 w 4520045"/>
                <a:gd name="connsiteY14" fmla="*/ 290945 h 394855"/>
                <a:gd name="connsiteX15" fmla="*/ 332509 w 4520045"/>
                <a:gd name="connsiteY15" fmla="*/ 207818 h 394855"/>
                <a:gd name="connsiteX16" fmla="*/ 51954 w 4520045"/>
                <a:gd name="connsiteY16" fmla="*/ 62345 h 394855"/>
                <a:gd name="connsiteX17" fmla="*/ 0 w 4520045"/>
                <a:gd name="connsiteY17" fmla="*/ 0 h 394855"/>
                <a:gd name="connsiteX18" fmla="*/ 488372 w 4520045"/>
                <a:gd name="connsiteY18" fmla="*/ 0 h 394855"/>
                <a:gd name="connsiteX19" fmla="*/ 1309254 w 4520045"/>
                <a:gd name="connsiteY19" fmla="*/ 10391 h 394855"/>
                <a:gd name="connsiteX20" fmla="*/ 2047009 w 4520045"/>
                <a:gd name="connsiteY20" fmla="*/ 41564 h 394855"/>
                <a:gd name="connsiteX21" fmla="*/ 2566554 w 4520045"/>
                <a:gd name="connsiteY21" fmla="*/ 31173 h 394855"/>
                <a:gd name="connsiteX22" fmla="*/ 3148445 w 4520045"/>
                <a:gd name="connsiteY22" fmla="*/ 51955 h 394855"/>
                <a:gd name="connsiteX23" fmla="*/ 3522518 w 4520045"/>
                <a:gd name="connsiteY23" fmla="*/ 51955 h 394855"/>
                <a:gd name="connsiteX24" fmla="*/ 3917372 w 4520045"/>
                <a:gd name="connsiteY24" fmla="*/ 51955 h 394855"/>
                <a:gd name="connsiteX25" fmla="*/ 4249881 w 4520045"/>
                <a:gd name="connsiteY25" fmla="*/ 31173 h 394855"/>
                <a:gd name="connsiteX26" fmla="*/ 4520045 w 4520045"/>
                <a:gd name="connsiteY26" fmla="*/ 31173 h 394855"/>
                <a:gd name="connsiteX0" fmla="*/ 4436918 w 4520045"/>
                <a:gd name="connsiteY0" fmla="*/ 51955 h 394855"/>
                <a:gd name="connsiteX1" fmla="*/ 4073236 w 4520045"/>
                <a:gd name="connsiteY1" fmla="*/ 93518 h 394855"/>
                <a:gd name="connsiteX2" fmla="*/ 3803072 w 4520045"/>
                <a:gd name="connsiteY2" fmla="*/ 166255 h 394855"/>
                <a:gd name="connsiteX3" fmla="*/ 3616036 w 4520045"/>
                <a:gd name="connsiteY3" fmla="*/ 238991 h 394855"/>
                <a:gd name="connsiteX4" fmla="*/ 3512127 w 4520045"/>
                <a:gd name="connsiteY4" fmla="*/ 311727 h 394855"/>
                <a:gd name="connsiteX5" fmla="*/ 3356263 w 4520045"/>
                <a:gd name="connsiteY5" fmla="*/ 342900 h 394855"/>
                <a:gd name="connsiteX6" fmla="*/ 3210790 w 4520045"/>
                <a:gd name="connsiteY6" fmla="*/ 259773 h 394855"/>
                <a:gd name="connsiteX7" fmla="*/ 2867890 w 4520045"/>
                <a:gd name="connsiteY7" fmla="*/ 332509 h 394855"/>
                <a:gd name="connsiteX8" fmla="*/ 2473036 w 4520045"/>
                <a:gd name="connsiteY8" fmla="*/ 394855 h 394855"/>
                <a:gd name="connsiteX9" fmla="*/ 2379229 w 4520045"/>
                <a:gd name="connsiteY9" fmla="*/ 322695 h 394855"/>
                <a:gd name="connsiteX10" fmla="*/ 2167659 w 4520045"/>
                <a:gd name="connsiteY10" fmla="*/ 323850 h 394855"/>
                <a:gd name="connsiteX11" fmla="*/ 1995054 w 4520045"/>
                <a:gd name="connsiteY11" fmla="*/ 322118 h 394855"/>
                <a:gd name="connsiteX12" fmla="*/ 1589809 w 4520045"/>
                <a:gd name="connsiteY12" fmla="*/ 353291 h 394855"/>
                <a:gd name="connsiteX13" fmla="*/ 1101436 w 4520045"/>
                <a:gd name="connsiteY13" fmla="*/ 374073 h 394855"/>
                <a:gd name="connsiteX14" fmla="*/ 665018 w 4520045"/>
                <a:gd name="connsiteY14" fmla="*/ 290945 h 394855"/>
                <a:gd name="connsiteX15" fmla="*/ 332509 w 4520045"/>
                <a:gd name="connsiteY15" fmla="*/ 207818 h 394855"/>
                <a:gd name="connsiteX16" fmla="*/ 51954 w 4520045"/>
                <a:gd name="connsiteY16" fmla="*/ 62345 h 394855"/>
                <a:gd name="connsiteX17" fmla="*/ 0 w 4520045"/>
                <a:gd name="connsiteY17" fmla="*/ 0 h 394855"/>
                <a:gd name="connsiteX18" fmla="*/ 488372 w 4520045"/>
                <a:gd name="connsiteY18" fmla="*/ 0 h 394855"/>
                <a:gd name="connsiteX19" fmla="*/ 1309254 w 4520045"/>
                <a:gd name="connsiteY19" fmla="*/ 10391 h 394855"/>
                <a:gd name="connsiteX20" fmla="*/ 2047009 w 4520045"/>
                <a:gd name="connsiteY20" fmla="*/ 41564 h 394855"/>
                <a:gd name="connsiteX21" fmla="*/ 2566554 w 4520045"/>
                <a:gd name="connsiteY21" fmla="*/ 31173 h 394855"/>
                <a:gd name="connsiteX22" fmla="*/ 3148445 w 4520045"/>
                <a:gd name="connsiteY22" fmla="*/ 51955 h 394855"/>
                <a:gd name="connsiteX23" fmla="*/ 3522518 w 4520045"/>
                <a:gd name="connsiteY23" fmla="*/ 51955 h 394855"/>
                <a:gd name="connsiteX24" fmla="*/ 3917372 w 4520045"/>
                <a:gd name="connsiteY24" fmla="*/ 51955 h 394855"/>
                <a:gd name="connsiteX25" fmla="*/ 4249881 w 4520045"/>
                <a:gd name="connsiteY25" fmla="*/ 31173 h 394855"/>
                <a:gd name="connsiteX26" fmla="*/ 4520045 w 4520045"/>
                <a:gd name="connsiteY26" fmla="*/ 31173 h 394855"/>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210790 w 4520045"/>
                <a:gd name="connsiteY6" fmla="*/ 259773 h 374073"/>
                <a:gd name="connsiteX7" fmla="*/ 2867890 w 4520045"/>
                <a:gd name="connsiteY7" fmla="*/ 332509 h 374073"/>
                <a:gd name="connsiteX8" fmla="*/ 2527011 w 4520045"/>
                <a:gd name="connsiteY8" fmla="*/ 347230 h 374073"/>
                <a:gd name="connsiteX9" fmla="*/ 2379229 w 4520045"/>
                <a:gd name="connsiteY9" fmla="*/ 322695 h 374073"/>
                <a:gd name="connsiteX10" fmla="*/ 2167659 w 4520045"/>
                <a:gd name="connsiteY10" fmla="*/ 323850 h 374073"/>
                <a:gd name="connsiteX11" fmla="*/ 1995054 w 4520045"/>
                <a:gd name="connsiteY11" fmla="*/ 322118 h 374073"/>
                <a:gd name="connsiteX12" fmla="*/ 1589809 w 4520045"/>
                <a:gd name="connsiteY12" fmla="*/ 353291 h 374073"/>
                <a:gd name="connsiteX13" fmla="*/ 1101436 w 4520045"/>
                <a:gd name="connsiteY13" fmla="*/ 374073 h 374073"/>
                <a:gd name="connsiteX14" fmla="*/ 665018 w 4520045"/>
                <a:gd name="connsiteY14" fmla="*/ 290945 h 374073"/>
                <a:gd name="connsiteX15" fmla="*/ 332509 w 4520045"/>
                <a:gd name="connsiteY15" fmla="*/ 207818 h 374073"/>
                <a:gd name="connsiteX16" fmla="*/ 51954 w 4520045"/>
                <a:gd name="connsiteY16" fmla="*/ 62345 h 374073"/>
                <a:gd name="connsiteX17" fmla="*/ 0 w 4520045"/>
                <a:gd name="connsiteY17" fmla="*/ 0 h 374073"/>
                <a:gd name="connsiteX18" fmla="*/ 488372 w 4520045"/>
                <a:gd name="connsiteY18" fmla="*/ 0 h 374073"/>
                <a:gd name="connsiteX19" fmla="*/ 1309254 w 4520045"/>
                <a:gd name="connsiteY19" fmla="*/ 10391 h 374073"/>
                <a:gd name="connsiteX20" fmla="*/ 2047009 w 4520045"/>
                <a:gd name="connsiteY20" fmla="*/ 41564 h 374073"/>
                <a:gd name="connsiteX21" fmla="*/ 2566554 w 4520045"/>
                <a:gd name="connsiteY21" fmla="*/ 31173 h 374073"/>
                <a:gd name="connsiteX22" fmla="*/ 3148445 w 4520045"/>
                <a:gd name="connsiteY22" fmla="*/ 51955 h 374073"/>
                <a:gd name="connsiteX23" fmla="*/ 3522518 w 4520045"/>
                <a:gd name="connsiteY23" fmla="*/ 51955 h 374073"/>
                <a:gd name="connsiteX24" fmla="*/ 3917372 w 4520045"/>
                <a:gd name="connsiteY24" fmla="*/ 51955 h 374073"/>
                <a:gd name="connsiteX25" fmla="*/ 4249881 w 4520045"/>
                <a:gd name="connsiteY25" fmla="*/ 31173 h 374073"/>
                <a:gd name="connsiteX26" fmla="*/ 4520045 w 4520045"/>
                <a:gd name="connsiteY26"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210790 w 4520045"/>
                <a:gd name="connsiteY6" fmla="*/ 259773 h 374073"/>
                <a:gd name="connsiteX7" fmla="*/ 2867890 w 4520045"/>
                <a:gd name="connsiteY7" fmla="*/ 3325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210790 w 4520045"/>
                <a:gd name="connsiteY6" fmla="*/ 259773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5302 w 4520045"/>
                <a:gd name="connsiteY4" fmla="*/ 219652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31911 w 4520045"/>
                <a:gd name="connsiteY3" fmla="*/ 204066 h 374073"/>
                <a:gd name="connsiteX4" fmla="*/ 3515302 w 4520045"/>
                <a:gd name="connsiteY4" fmla="*/ 219652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31911 w 4520045"/>
                <a:gd name="connsiteY3" fmla="*/ 204066 h 374073"/>
                <a:gd name="connsiteX4" fmla="*/ 3515302 w 4520045"/>
                <a:gd name="connsiteY4" fmla="*/ 219652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39711 w 4520045"/>
                <a:gd name="connsiteY9" fmla="*/ 34088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665018 w 4520045"/>
                <a:gd name="connsiteY15" fmla="*/ 290945 h 353291"/>
                <a:gd name="connsiteX16" fmla="*/ 332509 w 4520045"/>
                <a:gd name="connsiteY16" fmla="*/ 207818 h 353291"/>
                <a:gd name="connsiteX17" fmla="*/ 51954 w 4520045"/>
                <a:gd name="connsiteY17" fmla="*/ 62345 h 353291"/>
                <a:gd name="connsiteX18" fmla="*/ 0 w 4520045"/>
                <a:gd name="connsiteY18" fmla="*/ 0 h 353291"/>
                <a:gd name="connsiteX19" fmla="*/ 488372 w 4520045"/>
                <a:gd name="connsiteY19" fmla="*/ 0 h 353291"/>
                <a:gd name="connsiteX20" fmla="*/ 1309254 w 4520045"/>
                <a:gd name="connsiteY20" fmla="*/ 10391 h 353291"/>
                <a:gd name="connsiteX21" fmla="*/ 2047009 w 4520045"/>
                <a:gd name="connsiteY21" fmla="*/ 41564 h 353291"/>
                <a:gd name="connsiteX22" fmla="*/ 2566554 w 4520045"/>
                <a:gd name="connsiteY22" fmla="*/ 31173 h 353291"/>
                <a:gd name="connsiteX23" fmla="*/ 3148445 w 4520045"/>
                <a:gd name="connsiteY23" fmla="*/ 51955 h 353291"/>
                <a:gd name="connsiteX24" fmla="*/ 3522518 w 4520045"/>
                <a:gd name="connsiteY24" fmla="*/ 51955 h 353291"/>
                <a:gd name="connsiteX25" fmla="*/ 3917372 w 4520045"/>
                <a:gd name="connsiteY25" fmla="*/ 51955 h 353291"/>
                <a:gd name="connsiteX26" fmla="*/ 4249881 w 4520045"/>
                <a:gd name="connsiteY26" fmla="*/ 31173 h 353291"/>
                <a:gd name="connsiteX27" fmla="*/ 4520045 w 4520045"/>
                <a:gd name="connsiteY27"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332509 w 4520045"/>
                <a:gd name="connsiteY17" fmla="*/ 207818 h 353291"/>
                <a:gd name="connsiteX18" fmla="*/ 51954 w 4520045"/>
                <a:gd name="connsiteY18" fmla="*/ 62345 h 353291"/>
                <a:gd name="connsiteX19" fmla="*/ 0 w 4520045"/>
                <a:gd name="connsiteY19" fmla="*/ 0 h 353291"/>
                <a:gd name="connsiteX20" fmla="*/ 488372 w 4520045"/>
                <a:gd name="connsiteY20" fmla="*/ 0 h 353291"/>
                <a:gd name="connsiteX21" fmla="*/ 1309254 w 4520045"/>
                <a:gd name="connsiteY21" fmla="*/ 10391 h 353291"/>
                <a:gd name="connsiteX22" fmla="*/ 2047009 w 4520045"/>
                <a:gd name="connsiteY22" fmla="*/ 41564 h 353291"/>
                <a:gd name="connsiteX23" fmla="*/ 2566554 w 4520045"/>
                <a:gd name="connsiteY23" fmla="*/ 31173 h 353291"/>
                <a:gd name="connsiteX24" fmla="*/ 3148445 w 4520045"/>
                <a:gd name="connsiteY24" fmla="*/ 51955 h 353291"/>
                <a:gd name="connsiteX25" fmla="*/ 3522518 w 4520045"/>
                <a:gd name="connsiteY25" fmla="*/ 51955 h 353291"/>
                <a:gd name="connsiteX26" fmla="*/ 3917372 w 4520045"/>
                <a:gd name="connsiteY26" fmla="*/ 51955 h 353291"/>
                <a:gd name="connsiteX27" fmla="*/ 4249881 w 4520045"/>
                <a:gd name="connsiteY27" fmla="*/ 31173 h 353291"/>
                <a:gd name="connsiteX28" fmla="*/ 4520045 w 4520045"/>
                <a:gd name="connsiteY28"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332509 w 4520045"/>
                <a:gd name="connsiteY17" fmla="*/ 207818 h 353291"/>
                <a:gd name="connsiteX18" fmla="*/ 96404 w 4520045"/>
                <a:gd name="connsiteY18" fmla="*/ 68695 h 353291"/>
                <a:gd name="connsiteX19" fmla="*/ 0 w 4520045"/>
                <a:gd name="connsiteY19" fmla="*/ 0 h 353291"/>
                <a:gd name="connsiteX20" fmla="*/ 488372 w 4520045"/>
                <a:gd name="connsiteY20" fmla="*/ 0 h 353291"/>
                <a:gd name="connsiteX21" fmla="*/ 1309254 w 4520045"/>
                <a:gd name="connsiteY21" fmla="*/ 10391 h 353291"/>
                <a:gd name="connsiteX22" fmla="*/ 2047009 w 4520045"/>
                <a:gd name="connsiteY22" fmla="*/ 41564 h 353291"/>
                <a:gd name="connsiteX23" fmla="*/ 2566554 w 4520045"/>
                <a:gd name="connsiteY23" fmla="*/ 31173 h 353291"/>
                <a:gd name="connsiteX24" fmla="*/ 3148445 w 4520045"/>
                <a:gd name="connsiteY24" fmla="*/ 51955 h 353291"/>
                <a:gd name="connsiteX25" fmla="*/ 3522518 w 4520045"/>
                <a:gd name="connsiteY25" fmla="*/ 51955 h 353291"/>
                <a:gd name="connsiteX26" fmla="*/ 3917372 w 4520045"/>
                <a:gd name="connsiteY26" fmla="*/ 51955 h 353291"/>
                <a:gd name="connsiteX27" fmla="*/ 4249881 w 4520045"/>
                <a:gd name="connsiteY27" fmla="*/ 31173 h 353291"/>
                <a:gd name="connsiteX28" fmla="*/ 4520045 w 4520045"/>
                <a:gd name="connsiteY28"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332509 w 4520045"/>
                <a:gd name="connsiteY17" fmla="*/ 207818 h 353291"/>
                <a:gd name="connsiteX18" fmla="*/ 230620 w 4520045"/>
                <a:gd name="connsiteY18" fmla="*/ 165100 h 353291"/>
                <a:gd name="connsiteX19" fmla="*/ 96404 w 4520045"/>
                <a:gd name="connsiteY19" fmla="*/ 68695 h 353291"/>
                <a:gd name="connsiteX20" fmla="*/ 0 w 4520045"/>
                <a:gd name="connsiteY20" fmla="*/ 0 h 353291"/>
                <a:gd name="connsiteX21" fmla="*/ 488372 w 4520045"/>
                <a:gd name="connsiteY21" fmla="*/ 0 h 353291"/>
                <a:gd name="connsiteX22" fmla="*/ 1309254 w 4520045"/>
                <a:gd name="connsiteY22" fmla="*/ 10391 h 353291"/>
                <a:gd name="connsiteX23" fmla="*/ 2047009 w 4520045"/>
                <a:gd name="connsiteY23" fmla="*/ 41564 h 353291"/>
                <a:gd name="connsiteX24" fmla="*/ 2566554 w 4520045"/>
                <a:gd name="connsiteY24" fmla="*/ 31173 h 353291"/>
                <a:gd name="connsiteX25" fmla="*/ 3148445 w 4520045"/>
                <a:gd name="connsiteY25" fmla="*/ 51955 h 353291"/>
                <a:gd name="connsiteX26" fmla="*/ 3522518 w 4520045"/>
                <a:gd name="connsiteY26" fmla="*/ 51955 h 353291"/>
                <a:gd name="connsiteX27" fmla="*/ 3917372 w 4520045"/>
                <a:gd name="connsiteY27" fmla="*/ 51955 h 353291"/>
                <a:gd name="connsiteX28" fmla="*/ 4249881 w 4520045"/>
                <a:gd name="connsiteY28" fmla="*/ 31173 h 353291"/>
                <a:gd name="connsiteX29" fmla="*/ 4520045 w 4520045"/>
                <a:gd name="connsiteY29"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481445 w 4520045"/>
                <a:gd name="connsiteY17" fmla="*/ 244475 h 353291"/>
                <a:gd name="connsiteX18" fmla="*/ 332509 w 4520045"/>
                <a:gd name="connsiteY18" fmla="*/ 207818 h 353291"/>
                <a:gd name="connsiteX19" fmla="*/ 230620 w 4520045"/>
                <a:gd name="connsiteY19" fmla="*/ 165100 h 353291"/>
                <a:gd name="connsiteX20" fmla="*/ 96404 w 4520045"/>
                <a:gd name="connsiteY20" fmla="*/ 68695 h 353291"/>
                <a:gd name="connsiteX21" fmla="*/ 0 w 4520045"/>
                <a:gd name="connsiteY21" fmla="*/ 0 h 353291"/>
                <a:gd name="connsiteX22" fmla="*/ 488372 w 4520045"/>
                <a:gd name="connsiteY22" fmla="*/ 0 h 353291"/>
                <a:gd name="connsiteX23" fmla="*/ 1309254 w 4520045"/>
                <a:gd name="connsiteY23" fmla="*/ 10391 h 353291"/>
                <a:gd name="connsiteX24" fmla="*/ 2047009 w 4520045"/>
                <a:gd name="connsiteY24" fmla="*/ 41564 h 353291"/>
                <a:gd name="connsiteX25" fmla="*/ 2566554 w 4520045"/>
                <a:gd name="connsiteY25" fmla="*/ 31173 h 353291"/>
                <a:gd name="connsiteX26" fmla="*/ 3148445 w 4520045"/>
                <a:gd name="connsiteY26" fmla="*/ 51955 h 353291"/>
                <a:gd name="connsiteX27" fmla="*/ 3522518 w 4520045"/>
                <a:gd name="connsiteY27" fmla="*/ 51955 h 353291"/>
                <a:gd name="connsiteX28" fmla="*/ 3917372 w 4520045"/>
                <a:gd name="connsiteY28" fmla="*/ 51955 h 353291"/>
                <a:gd name="connsiteX29" fmla="*/ 4249881 w 4520045"/>
                <a:gd name="connsiteY29" fmla="*/ 31173 h 353291"/>
                <a:gd name="connsiteX30" fmla="*/ 4520045 w 4520045"/>
                <a:gd name="connsiteY30" fmla="*/ 31173 h 353291"/>
                <a:gd name="connsiteX0" fmla="*/ 4436918 w 4520045"/>
                <a:gd name="connsiteY0" fmla="*/ 51955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17372 w 4520045"/>
                <a:gd name="connsiteY28" fmla="*/ 51955 h 352425"/>
                <a:gd name="connsiteX29" fmla="*/ 4249881 w 4520045"/>
                <a:gd name="connsiteY29" fmla="*/ 31173 h 352425"/>
                <a:gd name="connsiteX30" fmla="*/ 4520045 w 4520045"/>
                <a:gd name="connsiteY30" fmla="*/ 31173 h 352425"/>
                <a:gd name="connsiteX0" fmla="*/ 4436918 w 4520045"/>
                <a:gd name="connsiteY0" fmla="*/ 51955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17372 w 4520045"/>
                <a:gd name="connsiteY28" fmla="*/ 51955 h 352425"/>
                <a:gd name="connsiteX29" fmla="*/ 4214956 w 4520045"/>
                <a:gd name="connsiteY29" fmla="*/ 43873 h 352425"/>
                <a:gd name="connsiteX30" fmla="*/ 4520045 w 4520045"/>
                <a:gd name="connsiteY30" fmla="*/ 31173 h 352425"/>
                <a:gd name="connsiteX0" fmla="*/ 4436918 w 4520045"/>
                <a:gd name="connsiteY0" fmla="*/ 51955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36422 w 4520045"/>
                <a:gd name="connsiteY28" fmla="*/ 74180 h 352425"/>
                <a:gd name="connsiteX29" fmla="*/ 4214956 w 4520045"/>
                <a:gd name="connsiteY29" fmla="*/ 43873 h 352425"/>
                <a:gd name="connsiteX30" fmla="*/ 4520045 w 4520045"/>
                <a:gd name="connsiteY30"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36422 w 4520045"/>
                <a:gd name="connsiteY28" fmla="*/ 74180 h 352425"/>
                <a:gd name="connsiteX29" fmla="*/ 4214956 w 4520045"/>
                <a:gd name="connsiteY29" fmla="*/ 43873 h 352425"/>
                <a:gd name="connsiteX30" fmla="*/ 4520045 w 4520045"/>
                <a:gd name="connsiteY30"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36422 w 4520045"/>
                <a:gd name="connsiteY28" fmla="*/ 74180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95940 w 4520045"/>
                <a:gd name="connsiteY11" fmla="*/ 267289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378982 w 4520045"/>
                <a:gd name="connsiteY11" fmla="*/ 243919 h 352425"/>
                <a:gd name="connsiteX12" fmla="*/ 2195940 w 4520045"/>
                <a:gd name="connsiteY12" fmla="*/ 267289 h 352425"/>
                <a:gd name="connsiteX13" fmla="*/ 1891359 w 4520045"/>
                <a:gd name="connsiteY13" fmla="*/ 227850 h 352425"/>
                <a:gd name="connsiteX14" fmla="*/ 1602509 w 4520045"/>
                <a:gd name="connsiteY14" fmla="*/ 350116 h 352425"/>
                <a:gd name="connsiteX15" fmla="*/ 1183986 w 4520045"/>
                <a:gd name="connsiteY15" fmla="*/ 339148 h 352425"/>
                <a:gd name="connsiteX16" fmla="*/ 922770 w 4520045"/>
                <a:gd name="connsiteY16" fmla="*/ 342900 h 352425"/>
                <a:gd name="connsiteX17" fmla="*/ 665018 w 4520045"/>
                <a:gd name="connsiteY17" fmla="*/ 290945 h 352425"/>
                <a:gd name="connsiteX18" fmla="*/ 481445 w 4520045"/>
                <a:gd name="connsiteY18" fmla="*/ 244475 h 352425"/>
                <a:gd name="connsiteX19" fmla="*/ 332509 w 4520045"/>
                <a:gd name="connsiteY19" fmla="*/ 207818 h 352425"/>
                <a:gd name="connsiteX20" fmla="*/ 230620 w 4520045"/>
                <a:gd name="connsiteY20" fmla="*/ 165100 h 352425"/>
                <a:gd name="connsiteX21" fmla="*/ 96404 w 4520045"/>
                <a:gd name="connsiteY21" fmla="*/ 68695 h 352425"/>
                <a:gd name="connsiteX22" fmla="*/ 0 w 4520045"/>
                <a:gd name="connsiteY22" fmla="*/ 0 h 352425"/>
                <a:gd name="connsiteX23" fmla="*/ 488372 w 4520045"/>
                <a:gd name="connsiteY23" fmla="*/ 0 h 352425"/>
                <a:gd name="connsiteX24" fmla="*/ 1309254 w 4520045"/>
                <a:gd name="connsiteY24" fmla="*/ 10391 h 352425"/>
                <a:gd name="connsiteX25" fmla="*/ 2047009 w 4520045"/>
                <a:gd name="connsiteY25" fmla="*/ 41564 h 352425"/>
                <a:gd name="connsiteX26" fmla="*/ 2566554 w 4520045"/>
                <a:gd name="connsiteY26" fmla="*/ 31173 h 352425"/>
                <a:gd name="connsiteX27" fmla="*/ 3148445 w 4520045"/>
                <a:gd name="connsiteY27" fmla="*/ 51955 h 352425"/>
                <a:gd name="connsiteX28" fmla="*/ 3522518 w 4520045"/>
                <a:gd name="connsiteY28" fmla="*/ 51955 h 352425"/>
                <a:gd name="connsiteX29" fmla="*/ 3942772 w 4520045"/>
                <a:gd name="connsiteY29" fmla="*/ 64655 h 352425"/>
                <a:gd name="connsiteX30" fmla="*/ 4214956 w 4520045"/>
                <a:gd name="connsiteY30" fmla="*/ 43873 h 352425"/>
                <a:gd name="connsiteX31" fmla="*/ 4434320 w 4520045"/>
                <a:gd name="connsiteY31" fmla="*/ 22225 h 352425"/>
                <a:gd name="connsiteX32" fmla="*/ 4520045 w 4520045"/>
                <a:gd name="connsiteY32"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95940 w 4520045"/>
                <a:gd name="connsiteY11" fmla="*/ 267289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266134 h 352425"/>
                <a:gd name="connsiteX11" fmla="*/ 2195940 w 4520045"/>
                <a:gd name="connsiteY11" fmla="*/ 267289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49138 w 4520045"/>
                <a:gd name="connsiteY9" fmla="*/ 256039 h 352425"/>
                <a:gd name="connsiteX10" fmla="*/ 2379229 w 4520045"/>
                <a:gd name="connsiteY10" fmla="*/ 266134 h 352425"/>
                <a:gd name="connsiteX11" fmla="*/ 2195940 w 4520045"/>
                <a:gd name="connsiteY11" fmla="*/ 267289 h 352425"/>
                <a:gd name="connsiteX12" fmla="*/ 1891359 w 4520045"/>
                <a:gd name="connsiteY12" fmla="*/ 227850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515302 w 4520045"/>
                <a:gd name="connsiteY4" fmla="*/ 219652 h 350116"/>
                <a:gd name="connsiteX5" fmla="*/ 3359438 w 4520045"/>
                <a:gd name="connsiteY5" fmla="*/ 238125 h 350116"/>
                <a:gd name="connsiteX6" fmla="*/ 3198090 w 4520045"/>
                <a:gd name="connsiteY6" fmla="*/ 269298 h 350116"/>
                <a:gd name="connsiteX7" fmla="*/ 2880590 w 4520045"/>
                <a:gd name="connsiteY7" fmla="*/ 319809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515302 w 4520045"/>
                <a:gd name="connsiteY4" fmla="*/ 219652 h 350116"/>
                <a:gd name="connsiteX5" fmla="*/ 3359438 w 4520045"/>
                <a:gd name="connsiteY5" fmla="*/ 238125 h 350116"/>
                <a:gd name="connsiteX6" fmla="*/ 3198090 w 4520045"/>
                <a:gd name="connsiteY6" fmla="*/ 269298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515302 w 4520045"/>
                <a:gd name="connsiteY4" fmla="*/ 219652 h 350116"/>
                <a:gd name="connsiteX5" fmla="*/ 3359438 w 4520045"/>
                <a:gd name="connsiteY5" fmla="*/ 238125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515302 w 4520045"/>
                <a:gd name="connsiteY4" fmla="*/ 219652 h 350116"/>
                <a:gd name="connsiteX5" fmla="*/ 3302877 w 4520045"/>
                <a:gd name="connsiteY5" fmla="*/ 190991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631911 w 4520045"/>
                <a:gd name="connsiteY3" fmla="*/ 204066 h 350116"/>
                <a:gd name="connsiteX4" fmla="*/ 3458741 w 4520045"/>
                <a:gd name="connsiteY4" fmla="*/ 181945 h 350116"/>
                <a:gd name="connsiteX5" fmla="*/ 3302877 w 4520045"/>
                <a:gd name="connsiteY5" fmla="*/ 190991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803072 w 4520045"/>
                <a:gd name="connsiteY2" fmla="*/ 166255 h 350116"/>
                <a:gd name="connsiteX3" fmla="*/ 3575350 w 4520045"/>
                <a:gd name="connsiteY3" fmla="*/ 138079 h 350116"/>
                <a:gd name="connsiteX4" fmla="*/ 3458741 w 4520045"/>
                <a:gd name="connsiteY4" fmla="*/ 181945 h 350116"/>
                <a:gd name="connsiteX5" fmla="*/ 3302877 w 4520045"/>
                <a:gd name="connsiteY5" fmla="*/ 190991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4073236 w 4520045"/>
                <a:gd name="connsiteY1" fmla="*/ 93518 h 350116"/>
                <a:gd name="connsiteX2" fmla="*/ 3765365 w 4520045"/>
                <a:gd name="connsiteY2" fmla="*/ 109694 h 350116"/>
                <a:gd name="connsiteX3" fmla="*/ 3575350 w 4520045"/>
                <a:gd name="connsiteY3" fmla="*/ 138079 h 350116"/>
                <a:gd name="connsiteX4" fmla="*/ 3458741 w 4520045"/>
                <a:gd name="connsiteY4" fmla="*/ 181945 h 350116"/>
                <a:gd name="connsiteX5" fmla="*/ 3302877 w 4520045"/>
                <a:gd name="connsiteY5" fmla="*/ 190991 h 350116"/>
                <a:gd name="connsiteX6" fmla="*/ 3113249 w 4520045"/>
                <a:gd name="connsiteY6" fmla="*/ 212737 h 350116"/>
                <a:gd name="connsiteX7" fmla="*/ 2890017 w 4520045"/>
                <a:gd name="connsiteY7" fmla="*/ 225541 h 350116"/>
                <a:gd name="connsiteX8" fmla="*/ 2672097 w 4520045"/>
                <a:gd name="connsiteY8" fmla="*/ 248730 h 350116"/>
                <a:gd name="connsiteX9" fmla="*/ 2549138 w 4520045"/>
                <a:gd name="connsiteY9" fmla="*/ 256039 h 350116"/>
                <a:gd name="connsiteX10" fmla="*/ 2379229 w 4520045"/>
                <a:gd name="connsiteY10" fmla="*/ 266134 h 350116"/>
                <a:gd name="connsiteX11" fmla="*/ 2195940 w 4520045"/>
                <a:gd name="connsiteY11" fmla="*/ 267289 h 350116"/>
                <a:gd name="connsiteX12" fmla="*/ 1891359 w 4520045"/>
                <a:gd name="connsiteY12" fmla="*/ 227850 h 350116"/>
                <a:gd name="connsiteX13" fmla="*/ 1602509 w 4520045"/>
                <a:gd name="connsiteY13" fmla="*/ 350116 h 350116"/>
                <a:gd name="connsiteX14" fmla="*/ 1183986 w 4520045"/>
                <a:gd name="connsiteY14" fmla="*/ 339148 h 350116"/>
                <a:gd name="connsiteX15" fmla="*/ 922770 w 4520045"/>
                <a:gd name="connsiteY15" fmla="*/ 342900 h 350116"/>
                <a:gd name="connsiteX16" fmla="*/ 665018 w 4520045"/>
                <a:gd name="connsiteY16" fmla="*/ 290945 h 350116"/>
                <a:gd name="connsiteX17" fmla="*/ 481445 w 4520045"/>
                <a:gd name="connsiteY17" fmla="*/ 244475 h 350116"/>
                <a:gd name="connsiteX18" fmla="*/ 332509 w 4520045"/>
                <a:gd name="connsiteY18" fmla="*/ 207818 h 350116"/>
                <a:gd name="connsiteX19" fmla="*/ 230620 w 4520045"/>
                <a:gd name="connsiteY19" fmla="*/ 165100 h 350116"/>
                <a:gd name="connsiteX20" fmla="*/ 96404 w 4520045"/>
                <a:gd name="connsiteY20" fmla="*/ 68695 h 350116"/>
                <a:gd name="connsiteX21" fmla="*/ 0 w 4520045"/>
                <a:gd name="connsiteY21" fmla="*/ 0 h 350116"/>
                <a:gd name="connsiteX22" fmla="*/ 488372 w 4520045"/>
                <a:gd name="connsiteY22" fmla="*/ 0 h 350116"/>
                <a:gd name="connsiteX23" fmla="*/ 1309254 w 4520045"/>
                <a:gd name="connsiteY23" fmla="*/ 10391 h 350116"/>
                <a:gd name="connsiteX24" fmla="*/ 2047009 w 4520045"/>
                <a:gd name="connsiteY24" fmla="*/ 41564 h 350116"/>
                <a:gd name="connsiteX25" fmla="*/ 2566554 w 4520045"/>
                <a:gd name="connsiteY25" fmla="*/ 31173 h 350116"/>
                <a:gd name="connsiteX26" fmla="*/ 3148445 w 4520045"/>
                <a:gd name="connsiteY26" fmla="*/ 51955 h 350116"/>
                <a:gd name="connsiteX27" fmla="*/ 3522518 w 4520045"/>
                <a:gd name="connsiteY27" fmla="*/ 51955 h 350116"/>
                <a:gd name="connsiteX28" fmla="*/ 3942772 w 4520045"/>
                <a:gd name="connsiteY28" fmla="*/ 64655 h 350116"/>
                <a:gd name="connsiteX29" fmla="*/ 4214956 w 4520045"/>
                <a:gd name="connsiteY29" fmla="*/ 43873 h 350116"/>
                <a:gd name="connsiteX30" fmla="*/ 4434320 w 4520045"/>
                <a:gd name="connsiteY30" fmla="*/ 22225 h 350116"/>
                <a:gd name="connsiteX31" fmla="*/ 4520045 w 4520045"/>
                <a:gd name="connsiteY31" fmla="*/ 31173 h 350116"/>
                <a:gd name="connsiteX0" fmla="*/ 4449618 w 4520045"/>
                <a:gd name="connsiteY0" fmla="*/ 67830 h 350116"/>
                <a:gd name="connsiteX1" fmla="*/ 3765365 w 4520045"/>
                <a:gd name="connsiteY1" fmla="*/ 109694 h 350116"/>
                <a:gd name="connsiteX2" fmla="*/ 3575350 w 4520045"/>
                <a:gd name="connsiteY2" fmla="*/ 138079 h 350116"/>
                <a:gd name="connsiteX3" fmla="*/ 3458741 w 4520045"/>
                <a:gd name="connsiteY3" fmla="*/ 181945 h 350116"/>
                <a:gd name="connsiteX4" fmla="*/ 3302877 w 4520045"/>
                <a:gd name="connsiteY4" fmla="*/ 190991 h 350116"/>
                <a:gd name="connsiteX5" fmla="*/ 3113249 w 4520045"/>
                <a:gd name="connsiteY5" fmla="*/ 212737 h 350116"/>
                <a:gd name="connsiteX6" fmla="*/ 2890017 w 4520045"/>
                <a:gd name="connsiteY6" fmla="*/ 225541 h 350116"/>
                <a:gd name="connsiteX7" fmla="*/ 2672097 w 4520045"/>
                <a:gd name="connsiteY7" fmla="*/ 248730 h 350116"/>
                <a:gd name="connsiteX8" fmla="*/ 2549138 w 4520045"/>
                <a:gd name="connsiteY8" fmla="*/ 256039 h 350116"/>
                <a:gd name="connsiteX9" fmla="*/ 2379229 w 4520045"/>
                <a:gd name="connsiteY9" fmla="*/ 266134 h 350116"/>
                <a:gd name="connsiteX10" fmla="*/ 2195940 w 4520045"/>
                <a:gd name="connsiteY10" fmla="*/ 267289 h 350116"/>
                <a:gd name="connsiteX11" fmla="*/ 1891359 w 4520045"/>
                <a:gd name="connsiteY11" fmla="*/ 227850 h 350116"/>
                <a:gd name="connsiteX12" fmla="*/ 1602509 w 4520045"/>
                <a:gd name="connsiteY12" fmla="*/ 350116 h 350116"/>
                <a:gd name="connsiteX13" fmla="*/ 1183986 w 4520045"/>
                <a:gd name="connsiteY13" fmla="*/ 339148 h 350116"/>
                <a:gd name="connsiteX14" fmla="*/ 922770 w 4520045"/>
                <a:gd name="connsiteY14" fmla="*/ 342900 h 350116"/>
                <a:gd name="connsiteX15" fmla="*/ 665018 w 4520045"/>
                <a:gd name="connsiteY15" fmla="*/ 290945 h 350116"/>
                <a:gd name="connsiteX16" fmla="*/ 481445 w 4520045"/>
                <a:gd name="connsiteY16" fmla="*/ 244475 h 350116"/>
                <a:gd name="connsiteX17" fmla="*/ 332509 w 4520045"/>
                <a:gd name="connsiteY17" fmla="*/ 207818 h 350116"/>
                <a:gd name="connsiteX18" fmla="*/ 230620 w 4520045"/>
                <a:gd name="connsiteY18" fmla="*/ 165100 h 350116"/>
                <a:gd name="connsiteX19" fmla="*/ 96404 w 4520045"/>
                <a:gd name="connsiteY19" fmla="*/ 68695 h 350116"/>
                <a:gd name="connsiteX20" fmla="*/ 0 w 4520045"/>
                <a:gd name="connsiteY20" fmla="*/ 0 h 350116"/>
                <a:gd name="connsiteX21" fmla="*/ 488372 w 4520045"/>
                <a:gd name="connsiteY21" fmla="*/ 0 h 350116"/>
                <a:gd name="connsiteX22" fmla="*/ 1309254 w 4520045"/>
                <a:gd name="connsiteY22" fmla="*/ 10391 h 350116"/>
                <a:gd name="connsiteX23" fmla="*/ 2047009 w 4520045"/>
                <a:gd name="connsiteY23" fmla="*/ 41564 h 350116"/>
                <a:gd name="connsiteX24" fmla="*/ 2566554 w 4520045"/>
                <a:gd name="connsiteY24" fmla="*/ 31173 h 350116"/>
                <a:gd name="connsiteX25" fmla="*/ 3148445 w 4520045"/>
                <a:gd name="connsiteY25" fmla="*/ 51955 h 350116"/>
                <a:gd name="connsiteX26" fmla="*/ 3522518 w 4520045"/>
                <a:gd name="connsiteY26" fmla="*/ 51955 h 350116"/>
                <a:gd name="connsiteX27" fmla="*/ 3942772 w 4520045"/>
                <a:gd name="connsiteY27" fmla="*/ 64655 h 350116"/>
                <a:gd name="connsiteX28" fmla="*/ 4214956 w 4520045"/>
                <a:gd name="connsiteY28" fmla="*/ 43873 h 350116"/>
                <a:gd name="connsiteX29" fmla="*/ 4434320 w 4520045"/>
                <a:gd name="connsiteY29" fmla="*/ 22225 h 350116"/>
                <a:gd name="connsiteX30" fmla="*/ 4520045 w 4520045"/>
                <a:gd name="connsiteY30" fmla="*/ 31173 h 350116"/>
                <a:gd name="connsiteX0" fmla="*/ 4449618 w 4520045"/>
                <a:gd name="connsiteY0" fmla="*/ 67830 h 350116"/>
                <a:gd name="connsiteX1" fmla="*/ 3765365 w 4520045"/>
                <a:gd name="connsiteY1" fmla="*/ 109694 h 350116"/>
                <a:gd name="connsiteX2" fmla="*/ 3575350 w 4520045"/>
                <a:gd name="connsiteY2" fmla="*/ 138079 h 350116"/>
                <a:gd name="connsiteX3" fmla="*/ 3458741 w 4520045"/>
                <a:gd name="connsiteY3" fmla="*/ 181945 h 350116"/>
                <a:gd name="connsiteX4" fmla="*/ 3302877 w 4520045"/>
                <a:gd name="connsiteY4" fmla="*/ 190991 h 350116"/>
                <a:gd name="connsiteX5" fmla="*/ 3113249 w 4520045"/>
                <a:gd name="connsiteY5" fmla="*/ 212737 h 350116"/>
                <a:gd name="connsiteX6" fmla="*/ 2890017 w 4520045"/>
                <a:gd name="connsiteY6" fmla="*/ 225541 h 350116"/>
                <a:gd name="connsiteX7" fmla="*/ 2672097 w 4520045"/>
                <a:gd name="connsiteY7" fmla="*/ 248730 h 350116"/>
                <a:gd name="connsiteX8" fmla="*/ 2549138 w 4520045"/>
                <a:gd name="connsiteY8" fmla="*/ 256039 h 350116"/>
                <a:gd name="connsiteX9" fmla="*/ 2379229 w 4520045"/>
                <a:gd name="connsiteY9" fmla="*/ 266134 h 350116"/>
                <a:gd name="connsiteX10" fmla="*/ 2195940 w 4520045"/>
                <a:gd name="connsiteY10" fmla="*/ 267289 h 350116"/>
                <a:gd name="connsiteX11" fmla="*/ 1891359 w 4520045"/>
                <a:gd name="connsiteY11" fmla="*/ 227850 h 350116"/>
                <a:gd name="connsiteX12" fmla="*/ 1602509 w 4520045"/>
                <a:gd name="connsiteY12" fmla="*/ 350116 h 350116"/>
                <a:gd name="connsiteX13" fmla="*/ 1183986 w 4520045"/>
                <a:gd name="connsiteY13" fmla="*/ 339148 h 350116"/>
                <a:gd name="connsiteX14" fmla="*/ 922770 w 4520045"/>
                <a:gd name="connsiteY14" fmla="*/ 342900 h 350116"/>
                <a:gd name="connsiteX15" fmla="*/ 665018 w 4520045"/>
                <a:gd name="connsiteY15" fmla="*/ 290945 h 350116"/>
                <a:gd name="connsiteX16" fmla="*/ 481445 w 4520045"/>
                <a:gd name="connsiteY16" fmla="*/ 244475 h 350116"/>
                <a:gd name="connsiteX17" fmla="*/ 332509 w 4520045"/>
                <a:gd name="connsiteY17" fmla="*/ 207818 h 350116"/>
                <a:gd name="connsiteX18" fmla="*/ 230620 w 4520045"/>
                <a:gd name="connsiteY18" fmla="*/ 165100 h 350116"/>
                <a:gd name="connsiteX19" fmla="*/ 96404 w 4520045"/>
                <a:gd name="connsiteY19" fmla="*/ 68695 h 350116"/>
                <a:gd name="connsiteX20" fmla="*/ 0 w 4520045"/>
                <a:gd name="connsiteY20" fmla="*/ 0 h 350116"/>
                <a:gd name="connsiteX21" fmla="*/ 488372 w 4520045"/>
                <a:gd name="connsiteY21" fmla="*/ 0 h 350116"/>
                <a:gd name="connsiteX22" fmla="*/ 1309254 w 4520045"/>
                <a:gd name="connsiteY22" fmla="*/ 10391 h 350116"/>
                <a:gd name="connsiteX23" fmla="*/ 2047009 w 4520045"/>
                <a:gd name="connsiteY23" fmla="*/ 41564 h 350116"/>
                <a:gd name="connsiteX24" fmla="*/ 2566554 w 4520045"/>
                <a:gd name="connsiteY24" fmla="*/ 31173 h 350116"/>
                <a:gd name="connsiteX25" fmla="*/ 3148445 w 4520045"/>
                <a:gd name="connsiteY25" fmla="*/ 51955 h 350116"/>
                <a:gd name="connsiteX26" fmla="*/ 3522518 w 4520045"/>
                <a:gd name="connsiteY26" fmla="*/ 51955 h 350116"/>
                <a:gd name="connsiteX27" fmla="*/ 3942772 w 4520045"/>
                <a:gd name="connsiteY27" fmla="*/ 64655 h 350116"/>
                <a:gd name="connsiteX28" fmla="*/ 4434320 w 4520045"/>
                <a:gd name="connsiteY28" fmla="*/ 22225 h 350116"/>
                <a:gd name="connsiteX29" fmla="*/ 4520045 w 4520045"/>
                <a:gd name="connsiteY29" fmla="*/ 31173 h 350116"/>
                <a:gd name="connsiteX0" fmla="*/ 4449618 w 4520045"/>
                <a:gd name="connsiteY0" fmla="*/ 67830 h 350116"/>
                <a:gd name="connsiteX1" fmla="*/ 3765365 w 4520045"/>
                <a:gd name="connsiteY1" fmla="*/ 109694 h 350116"/>
                <a:gd name="connsiteX2" fmla="*/ 3575350 w 4520045"/>
                <a:gd name="connsiteY2" fmla="*/ 138079 h 350116"/>
                <a:gd name="connsiteX3" fmla="*/ 3458741 w 4520045"/>
                <a:gd name="connsiteY3" fmla="*/ 181945 h 350116"/>
                <a:gd name="connsiteX4" fmla="*/ 3302877 w 4520045"/>
                <a:gd name="connsiteY4" fmla="*/ 190991 h 350116"/>
                <a:gd name="connsiteX5" fmla="*/ 3113249 w 4520045"/>
                <a:gd name="connsiteY5" fmla="*/ 212737 h 350116"/>
                <a:gd name="connsiteX6" fmla="*/ 2890017 w 4520045"/>
                <a:gd name="connsiteY6" fmla="*/ 225541 h 350116"/>
                <a:gd name="connsiteX7" fmla="*/ 2672097 w 4520045"/>
                <a:gd name="connsiteY7" fmla="*/ 248730 h 350116"/>
                <a:gd name="connsiteX8" fmla="*/ 2549138 w 4520045"/>
                <a:gd name="connsiteY8" fmla="*/ 256039 h 350116"/>
                <a:gd name="connsiteX9" fmla="*/ 2379229 w 4520045"/>
                <a:gd name="connsiteY9" fmla="*/ 266134 h 350116"/>
                <a:gd name="connsiteX10" fmla="*/ 2195940 w 4520045"/>
                <a:gd name="connsiteY10" fmla="*/ 267289 h 350116"/>
                <a:gd name="connsiteX11" fmla="*/ 1891359 w 4520045"/>
                <a:gd name="connsiteY11" fmla="*/ 227850 h 350116"/>
                <a:gd name="connsiteX12" fmla="*/ 1602509 w 4520045"/>
                <a:gd name="connsiteY12" fmla="*/ 350116 h 350116"/>
                <a:gd name="connsiteX13" fmla="*/ 1183986 w 4520045"/>
                <a:gd name="connsiteY13" fmla="*/ 339148 h 350116"/>
                <a:gd name="connsiteX14" fmla="*/ 922770 w 4520045"/>
                <a:gd name="connsiteY14" fmla="*/ 342900 h 350116"/>
                <a:gd name="connsiteX15" fmla="*/ 665018 w 4520045"/>
                <a:gd name="connsiteY15" fmla="*/ 290945 h 350116"/>
                <a:gd name="connsiteX16" fmla="*/ 481445 w 4520045"/>
                <a:gd name="connsiteY16" fmla="*/ 244475 h 350116"/>
                <a:gd name="connsiteX17" fmla="*/ 332509 w 4520045"/>
                <a:gd name="connsiteY17" fmla="*/ 207818 h 350116"/>
                <a:gd name="connsiteX18" fmla="*/ 230620 w 4520045"/>
                <a:gd name="connsiteY18" fmla="*/ 165100 h 350116"/>
                <a:gd name="connsiteX19" fmla="*/ 96404 w 4520045"/>
                <a:gd name="connsiteY19" fmla="*/ 68695 h 350116"/>
                <a:gd name="connsiteX20" fmla="*/ 0 w 4520045"/>
                <a:gd name="connsiteY20" fmla="*/ 0 h 350116"/>
                <a:gd name="connsiteX21" fmla="*/ 488372 w 4520045"/>
                <a:gd name="connsiteY21" fmla="*/ 0 h 350116"/>
                <a:gd name="connsiteX22" fmla="*/ 1309254 w 4520045"/>
                <a:gd name="connsiteY22" fmla="*/ 10391 h 350116"/>
                <a:gd name="connsiteX23" fmla="*/ 2047009 w 4520045"/>
                <a:gd name="connsiteY23" fmla="*/ 41564 h 350116"/>
                <a:gd name="connsiteX24" fmla="*/ 2566554 w 4520045"/>
                <a:gd name="connsiteY24" fmla="*/ 31173 h 350116"/>
                <a:gd name="connsiteX25" fmla="*/ 3148445 w 4520045"/>
                <a:gd name="connsiteY25" fmla="*/ 51955 h 350116"/>
                <a:gd name="connsiteX26" fmla="*/ 3522518 w 4520045"/>
                <a:gd name="connsiteY26" fmla="*/ 51955 h 350116"/>
                <a:gd name="connsiteX27" fmla="*/ 3942772 w 4520045"/>
                <a:gd name="connsiteY27" fmla="*/ 64655 h 350116"/>
                <a:gd name="connsiteX28" fmla="*/ 4520045 w 4520045"/>
                <a:gd name="connsiteY28" fmla="*/ 31173 h 350116"/>
                <a:gd name="connsiteX0" fmla="*/ 4449618 w 4449618"/>
                <a:gd name="connsiteY0" fmla="*/ 67830 h 350116"/>
                <a:gd name="connsiteX1" fmla="*/ 3765365 w 4449618"/>
                <a:gd name="connsiteY1" fmla="*/ 109694 h 350116"/>
                <a:gd name="connsiteX2" fmla="*/ 3575350 w 4449618"/>
                <a:gd name="connsiteY2" fmla="*/ 138079 h 350116"/>
                <a:gd name="connsiteX3" fmla="*/ 3458741 w 4449618"/>
                <a:gd name="connsiteY3" fmla="*/ 181945 h 350116"/>
                <a:gd name="connsiteX4" fmla="*/ 3302877 w 4449618"/>
                <a:gd name="connsiteY4" fmla="*/ 190991 h 350116"/>
                <a:gd name="connsiteX5" fmla="*/ 3113249 w 4449618"/>
                <a:gd name="connsiteY5" fmla="*/ 212737 h 350116"/>
                <a:gd name="connsiteX6" fmla="*/ 2890017 w 4449618"/>
                <a:gd name="connsiteY6" fmla="*/ 225541 h 350116"/>
                <a:gd name="connsiteX7" fmla="*/ 2672097 w 4449618"/>
                <a:gd name="connsiteY7" fmla="*/ 248730 h 350116"/>
                <a:gd name="connsiteX8" fmla="*/ 2549138 w 4449618"/>
                <a:gd name="connsiteY8" fmla="*/ 256039 h 350116"/>
                <a:gd name="connsiteX9" fmla="*/ 2379229 w 4449618"/>
                <a:gd name="connsiteY9" fmla="*/ 266134 h 350116"/>
                <a:gd name="connsiteX10" fmla="*/ 2195940 w 4449618"/>
                <a:gd name="connsiteY10" fmla="*/ 267289 h 350116"/>
                <a:gd name="connsiteX11" fmla="*/ 1891359 w 4449618"/>
                <a:gd name="connsiteY11" fmla="*/ 227850 h 350116"/>
                <a:gd name="connsiteX12" fmla="*/ 1602509 w 4449618"/>
                <a:gd name="connsiteY12" fmla="*/ 350116 h 350116"/>
                <a:gd name="connsiteX13" fmla="*/ 1183986 w 4449618"/>
                <a:gd name="connsiteY13" fmla="*/ 339148 h 350116"/>
                <a:gd name="connsiteX14" fmla="*/ 922770 w 4449618"/>
                <a:gd name="connsiteY14" fmla="*/ 342900 h 350116"/>
                <a:gd name="connsiteX15" fmla="*/ 665018 w 4449618"/>
                <a:gd name="connsiteY15" fmla="*/ 290945 h 350116"/>
                <a:gd name="connsiteX16" fmla="*/ 481445 w 4449618"/>
                <a:gd name="connsiteY16" fmla="*/ 244475 h 350116"/>
                <a:gd name="connsiteX17" fmla="*/ 332509 w 4449618"/>
                <a:gd name="connsiteY17" fmla="*/ 207818 h 350116"/>
                <a:gd name="connsiteX18" fmla="*/ 230620 w 4449618"/>
                <a:gd name="connsiteY18" fmla="*/ 165100 h 350116"/>
                <a:gd name="connsiteX19" fmla="*/ 96404 w 4449618"/>
                <a:gd name="connsiteY19" fmla="*/ 68695 h 350116"/>
                <a:gd name="connsiteX20" fmla="*/ 0 w 4449618"/>
                <a:gd name="connsiteY20" fmla="*/ 0 h 350116"/>
                <a:gd name="connsiteX21" fmla="*/ 488372 w 4449618"/>
                <a:gd name="connsiteY21" fmla="*/ 0 h 350116"/>
                <a:gd name="connsiteX22" fmla="*/ 1309254 w 4449618"/>
                <a:gd name="connsiteY22" fmla="*/ 10391 h 350116"/>
                <a:gd name="connsiteX23" fmla="*/ 2047009 w 4449618"/>
                <a:gd name="connsiteY23" fmla="*/ 41564 h 350116"/>
                <a:gd name="connsiteX24" fmla="*/ 2566554 w 4449618"/>
                <a:gd name="connsiteY24" fmla="*/ 31173 h 350116"/>
                <a:gd name="connsiteX25" fmla="*/ 3148445 w 4449618"/>
                <a:gd name="connsiteY25" fmla="*/ 51955 h 350116"/>
                <a:gd name="connsiteX26" fmla="*/ 3522518 w 4449618"/>
                <a:gd name="connsiteY26" fmla="*/ 51955 h 350116"/>
                <a:gd name="connsiteX27" fmla="*/ 3942772 w 4449618"/>
                <a:gd name="connsiteY27" fmla="*/ 64655 h 350116"/>
                <a:gd name="connsiteX0" fmla="*/ 3765365 w 3942772"/>
                <a:gd name="connsiteY0" fmla="*/ 109694 h 350116"/>
                <a:gd name="connsiteX1" fmla="*/ 3575350 w 3942772"/>
                <a:gd name="connsiteY1" fmla="*/ 138079 h 350116"/>
                <a:gd name="connsiteX2" fmla="*/ 3458741 w 3942772"/>
                <a:gd name="connsiteY2" fmla="*/ 181945 h 350116"/>
                <a:gd name="connsiteX3" fmla="*/ 3302877 w 3942772"/>
                <a:gd name="connsiteY3" fmla="*/ 190991 h 350116"/>
                <a:gd name="connsiteX4" fmla="*/ 3113249 w 3942772"/>
                <a:gd name="connsiteY4" fmla="*/ 212737 h 350116"/>
                <a:gd name="connsiteX5" fmla="*/ 2890017 w 3942772"/>
                <a:gd name="connsiteY5" fmla="*/ 225541 h 350116"/>
                <a:gd name="connsiteX6" fmla="*/ 2672097 w 3942772"/>
                <a:gd name="connsiteY6" fmla="*/ 248730 h 350116"/>
                <a:gd name="connsiteX7" fmla="*/ 2549138 w 3942772"/>
                <a:gd name="connsiteY7" fmla="*/ 256039 h 350116"/>
                <a:gd name="connsiteX8" fmla="*/ 2379229 w 3942772"/>
                <a:gd name="connsiteY8" fmla="*/ 266134 h 350116"/>
                <a:gd name="connsiteX9" fmla="*/ 2195940 w 3942772"/>
                <a:gd name="connsiteY9" fmla="*/ 267289 h 350116"/>
                <a:gd name="connsiteX10" fmla="*/ 1891359 w 3942772"/>
                <a:gd name="connsiteY10" fmla="*/ 227850 h 350116"/>
                <a:gd name="connsiteX11" fmla="*/ 1602509 w 3942772"/>
                <a:gd name="connsiteY11" fmla="*/ 350116 h 350116"/>
                <a:gd name="connsiteX12" fmla="*/ 1183986 w 3942772"/>
                <a:gd name="connsiteY12" fmla="*/ 339148 h 350116"/>
                <a:gd name="connsiteX13" fmla="*/ 922770 w 3942772"/>
                <a:gd name="connsiteY13" fmla="*/ 342900 h 350116"/>
                <a:gd name="connsiteX14" fmla="*/ 665018 w 3942772"/>
                <a:gd name="connsiteY14" fmla="*/ 290945 h 350116"/>
                <a:gd name="connsiteX15" fmla="*/ 481445 w 3942772"/>
                <a:gd name="connsiteY15" fmla="*/ 244475 h 350116"/>
                <a:gd name="connsiteX16" fmla="*/ 332509 w 3942772"/>
                <a:gd name="connsiteY16" fmla="*/ 207818 h 350116"/>
                <a:gd name="connsiteX17" fmla="*/ 230620 w 3942772"/>
                <a:gd name="connsiteY17" fmla="*/ 165100 h 350116"/>
                <a:gd name="connsiteX18" fmla="*/ 96404 w 3942772"/>
                <a:gd name="connsiteY18" fmla="*/ 68695 h 350116"/>
                <a:gd name="connsiteX19" fmla="*/ 0 w 3942772"/>
                <a:gd name="connsiteY19" fmla="*/ 0 h 350116"/>
                <a:gd name="connsiteX20" fmla="*/ 488372 w 3942772"/>
                <a:gd name="connsiteY20" fmla="*/ 0 h 350116"/>
                <a:gd name="connsiteX21" fmla="*/ 1309254 w 3942772"/>
                <a:gd name="connsiteY21" fmla="*/ 10391 h 350116"/>
                <a:gd name="connsiteX22" fmla="*/ 2047009 w 3942772"/>
                <a:gd name="connsiteY22" fmla="*/ 41564 h 350116"/>
                <a:gd name="connsiteX23" fmla="*/ 2566554 w 3942772"/>
                <a:gd name="connsiteY23" fmla="*/ 31173 h 350116"/>
                <a:gd name="connsiteX24" fmla="*/ 3148445 w 3942772"/>
                <a:gd name="connsiteY24" fmla="*/ 51955 h 350116"/>
                <a:gd name="connsiteX25" fmla="*/ 3522518 w 3942772"/>
                <a:gd name="connsiteY25" fmla="*/ 51955 h 350116"/>
                <a:gd name="connsiteX26" fmla="*/ 3942772 w 3942772"/>
                <a:gd name="connsiteY26" fmla="*/ 64655 h 350116"/>
                <a:gd name="connsiteX0" fmla="*/ 3765365 w 3942772"/>
                <a:gd name="connsiteY0" fmla="*/ 109694 h 344627"/>
                <a:gd name="connsiteX1" fmla="*/ 3575350 w 3942772"/>
                <a:gd name="connsiteY1" fmla="*/ 138079 h 344627"/>
                <a:gd name="connsiteX2" fmla="*/ 3458741 w 3942772"/>
                <a:gd name="connsiteY2" fmla="*/ 181945 h 344627"/>
                <a:gd name="connsiteX3" fmla="*/ 3302877 w 3942772"/>
                <a:gd name="connsiteY3" fmla="*/ 190991 h 344627"/>
                <a:gd name="connsiteX4" fmla="*/ 3113249 w 3942772"/>
                <a:gd name="connsiteY4" fmla="*/ 212737 h 344627"/>
                <a:gd name="connsiteX5" fmla="*/ 2890017 w 3942772"/>
                <a:gd name="connsiteY5" fmla="*/ 225541 h 344627"/>
                <a:gd name="connsiteX6" fmla="*/ 2672097 w 3942772"/>
                <a:gd name="connsiteY6" fmla="*/ 248730 h 344627"/>
                <a:gd name="connsiteX7" fmla="*/ 2549138 w 3942772"/>
                <a:gd name="connsiteY7" fmla="*/ 256039 h 344627"/>
                <a:gd name="connsiteX8" fmla="*/ 2379229 w 3942772"/>
                <a:gd name="connsiteY8" fmla="*/ 266134 h 344627"/>
                <a:gd name="connsiteX9" fmla="*/ 2195940 w 3942772"/>
                <a:gd name="connsiteY9" fmla="*/ 267289 h 344627"/>
                <a:gd name="connsiteX10" fmla="*/ 1891359 w 3942772"/>
                <a:gd name="connsiteY10" fmla="*/ 227850 h 344627"/>
                <a:gd name="connsiteX11" fmla="*/ 1555375 w 3942772"/>
                <a:gd name="connsiteY11" fmla="*/ 274701 h 344627"/>
                <a:gd name="connsiteX12" fmla="*/ 1183986 w 3942772"/>
                <a:gd name="connsiteY12" fmla="*/ 339148 h 344627"/>
                <a:gd name="connsiteX13" fmla="*/ 922770 w 3942772"/>
                <a:gd name="connsiteY13" fmla="*/ 342900 h 344627"/>
                <a:gd name="connsiteX14" fmla="*/ 665018 w 3942772"/>
                <a:gd name="connsiteY14" fmla="*/ 290945 h 344627"/>
                <a:gd name="connsiteX15" fmla="*/ 481445 w 3942772"/>
                <a:gd name="connsiteY15" fmla="*/ 244475 h 344627"/>
                <a:gd name="connsiteX16" fmla="*/ 332509 w 3942772"/>
                <a:gd name="connsiteY16" fmla="*/ 207818 h 344627"/>
                <a:gd name="connsiteX17" fmla="*/ 230620 w 3942772"/>
                <a:gd name="connsiteY17" fmla="*/ 165100 h 344627"/>
                <a:gd name="connsiteX18" fmla="*/ 96404 w 3942772"/>
                <a:gd name="connsiteY18" fmla="*/ 68695 h 344627"/>
                <a:gd name="connsiteX19" fmla="*/ 0 w 3942772"/>
                <a:gd name="connsiteY19" fmla="*/ 0 h 344627"/>
                <a:gd name="connsiteX20" fmla="*/ 488372 w 3942772"/>
                <a:gd name="connsiteY20" fmla="*/ 0 h 344627"/>
                <a:gd name="connsiteX21" fmla="*/ 1309254 w 3942772"/>
                <a:gd name="connsiteY21" fmla="*/ 10391 h 344627"/>
                <a:gd name="connsiteX22" fmla="*/ 2047009 w 3942772"/>
                <a:gd name="connsiteY22" fmla="*/ 41564 h 344627"/>
                <a:gd name="connsiteX23" fmla="*/ 2566554 w 3942772"/>
                <a:gd name="connsiteY23" fmla="*/ 31173 h 344627"/>
                <a:gd name="connsiteX24" fmla="*/ 3148445 w 3942772"/>
                <a:gd name="connsiteY24" fmla="*/ 51955 h 344627"/>
                <a:gd name="connsiteX25" fmla="*/ 3522518 w 3942772"/>
                <a:gd name="connsiteY25" fmla="*/ 51955 h 344627"/>
                <a:gd name="connsiteX26" fmla="*/ 3942772 w 3942772"/>
                <a:gd name="connsiteY26" fmla="*/ 64655 h 344627"/>
                <a:gd name="connsiteX0" fmla="*/ 3765365 w 3942772"/>
                <a:gd name="connsiteY0" fmla="*/ 109694 h 344627"/>
                <a:gd name="connsiteX1" fmla="*/ 3575350 w 3942772"/>
                <a:gd name="connsiteY1" fmla="*/ 138079 h 344627"/>
                <a:gd name="connsiteX2" fmla="*/ 3458741 w 3942772"/>
                <a:gd name="connsiteY2" fmla="*/ 181945 h 344627"/>
                <a:gd name="connsiteX3" fmla="*/ 3302877 w 3942772"/>
                <a:gd name="connsiteY3" fmla="*/ 190991 h 344627"/>
                <a:gd name="connsiteX4" fmla="*/ 3113249 w 3942772"/>
                <a:gd name="connsiteY4" fmla="*/ 212737 h 344627"/>
                <a:gd name="connsiteX5" fmla="*/ 2890017 w 3942772"/>
                <a:gd name="connsiteY5" fmla="*/ 225541 h 344627"/>
                <a:gd name="connsiteX6" fmla="*/ 2672097 w 3942772"/>
                <a:gd name="connsiteY6" fmla="*/ 248730 h 344627"/>
                <a:gd name="connsiteX7" fmla="*/ 2549138 w 3942772"/>
                <a:gd name="connsiteY7" fmla="*/ 256039 h 344627"/>
                <a:gd name="connsiteX8" fmla="*/ 2379229 w 3942772"/>
                <a:gd name="connsiteY8" fmla="*/ 266134 h 344627"/>
                <a:gd name="connsiteX9" fmla="*/ 2195940 w 3942772"/>
                <a:gd name="connsiteY9" fmla="*/ 267289 h 344627"/>
                <a:gd name="connsiteX10" fmla="*/ 1872506 w 3942772"/>
                <a:gd name="connsiteY10" fmla="*/ 274984 h 344627"/>
                <a:gd name="connsiteX11" fmla="*/ 1555375 w 3942772"/>
                <a:gd name="connsiteY11" fmla="*/ 274701 h 344627"/>
                <a:gd name="connsiteX12" fmla="*/ 1183986 w 3942772"/>
                <a:gd name="connsiteY12" fmla="*/ 339148 h 344627"/>
                <a:gd name="connsiteX13" fmla="*/ 922770 w 3942772"/>
                <a:gd name="connsiteY13" fmla="*/ 342900 h 344627"/>
                <a:gd name="connsiteX14" fmla="*/ 665018 w 3942772"/>
                <a:gd name="connsiteY14" fmla="*/ 290945 h 344627"/>
                <a:gd name="connsiteX15" fmla="*/ 481445 w 3942772"/>
                <a:gd name="connsiteY15" fmla="*/ 244475 h 344627"/>
                <a:gd name="connsiteX16" fmla="*/ 332509 w 3942772"/>
                <a:gd name="connsiteY16" fmla="*/ 207818 h 344627"/>
                <a:gd name="connsiteX17" fmla="*/ 230620 w 3942772"/>
                <a:gd name="connsiteY17" fmla="*/ 165100 h 344627"/>
                <a:gd name="connsiteX18" fmla="*/ 96404 w 3942772"/>
                <a:gd name="connsiteY18" fmla="*/ 68695 h 344627"/>
                <a:gd name="connsiteX19" fmla="*/ 0 w 3942772"/>
                <a:gd name="connsiteY19" fmla="*/ 0 h 344627"/>
                <a:gd name="connsiteX20" fmla="*/ 488372 w 3942772"/>
                <a:gd name="connsiteY20" fmla="*/ 0 h 344627"/>
                <a:gd name="connsiteX21" fmla="*/ 1309254 w 3942772"/>
                <a:gd name="connsiteY21" fmla="*/ 10391 h 344627"/>
                <a:gd name="connsiteX22" fmla="*/ 2047009 w 3942772"/>
                <a:gd name="connsiteY22" fmla="*/ 41564 h 344627"/>
                <a:gd name="connsiteX23" fmla="*/ 2566554 w 3942772"/>
                <a:gd name="connsiteY23" fmla="*/ 31173 h 344627"/>
                <a:gd name="connsiteX24" fmla="*/ 3148445 w 3942772"/>
                <a:gd name="connsiteY24" fmla="*/ 51955 h 344627"/>
                <a:gd name="connsiteX25" fmla="*/ 3522518 w 3942772"/>
                <a:gd name="connsiteY25" fmla="*/ 51955 h 344627"/>
                <a:gd name="connsiteX26" fmla="*/ 3942772 w 3942772"/>
                <a:gd name="connsiteY26" fmla="*/ 64655 h 344627"/>
                <a:gd name="connsiteX0" fmla="*/ 3765365 w 3942772"/>
                <a:gd name="connsiteY0" fmla="*/ 109694 h 343663"/>
                <a:gd name="connsiteX1" fmla="*/ 3575350 w 3942772"/>
                <a:gd name="connsiteY1" fmla="*/ 138079 h 343663"/>
                <a:gd name="connsiteX2" fmla="*/ 3458741 w 3942772"/>
                <a:gd name="connsiteY2" fmla="*/ 181945 h 343663"/>
                <a:gd name="connsiteX3" fmla="*/ 3302877 w 3942772"/>
                <a:gd name="connsiteY3" fmla="*/ 190991 h 343663"/>
                <a:gd name="connsiteX4" fmla="*/ 3113249 w 3942772"/>
                <a:gd name="connsiteY4" fmla="*/ 212737 h 343663"/>
                <a:gd name="connsiteX5" fmla="*/ 2890017 w 3942772"/>
                <a:gd name="connsiteY5" fmla="*/ 225541 h 343663"/>
                <a:gd name="connsiteX6" fmla="*/ 2672097 w 3942772"/>
                <a:gd name="connsiteY6" fmla="*/ 248730 h 343663"/>
                <a:gd name="connsiteX7" fmla="*/ 2549138 w 3942772"/>
                <a:gd name="connsiteY7" fmla="*/ 256039 h 343663"/>
                <a:gd name="connsiteX8" fmla="*/ 2379229 w 3942772"/>
                <a:gd name="connsiteY8" fmla="*/ 266134 h 343663"/>
                <a:gd name="connsiteX9" fmla="*/ 2195940 w 3942772"/>
                <a:gd name="connsiteY9" fmla="*/ 267289 h 343663"/>
                <a:gd name="connsiteX10" fmla="*/ 1872506 w 3942772"/>
                <a:gd name="connsiteY10" fmla="*/ 274984 h 343663"/>
                <a:gd name="connsiteX11" fmla="*/ 1555375 w 3942772"/>
                <a:gd name="connsiteY11" fmla="*/ 274701 h 343663"/>
                <a:gd name="connsiteX12" fmla="*/ 1249973 w 3942772"/>
                <a:gd name="connsiteY12" fmla="*/ 310868 h 343663"/>
                <a:gd name="connsiteX13" fmla="*/ 922770 w 3942772"/>
                <a:gd name="connsiteY13" fmla="*/ 342900 h 343663"/>
                <a:gd name="connsiteX14" fmla="*/ 665018 w 3942772"/>
                <a:gd name="connsiteY14" fmla="*/ 290945 h 343663"/>
                <a:gd name="connsiteX15" fmla="*/ 481445 w 3942772"/>
                <a:gd name="connsiteY15" fmla="*/ 244475 h 343663"/>
                <a:gd name="connsiteX16" fmla="*/ 332509 w 3942772"/>
                <a:gd name="connsiteY16" fmla="*/ 207818 h 343663"/>
                <a:gd name="connsiteX17" fmla="*/ 230620 w 3942772"/>
                <a:gd name="connsiteY17" fmla="*/ 165100 h 343663"/>
                <a:gd name="connsiteX18" fmla="*/ 96404 w 3942772"/>
                <a:gd name="connsiteY18" fmla="*/ 68695 h 343663"/>
                <a:gd name="connsiteX19" fmla="*/ 0 w 3942772"/>
                <a:gd name="connsiteY19" fmla="*/ 0 h 343663"/>
                <a:gd name="connsiteX20" fmla="*/ 488372 w 3942772"/>
                <a:gd name="connsiteY20" fmla="*/ 0 h 343663"/>
                <a:gd name="connsiteX21" fmla="*/ 1309254 w 3942772"/>
                <a:gd name="connsiteY21" fmla="*/ 10391 h 343663"/>
                <a:gd name="connsiteX22" fmla="*/ 2047009 w 3942772"/>
                <a:gd name="connsiteY22" fmla="*/ 41564 h 343663"/>
                <a:gd name="connsiteX23" fmla="*/ 2566554 w 3942772"/>
                <a:gd name="connsiteY23" fmla="*/ 31173 h 343663"/>
                <a:gd name="connsiteX24" fmla="*/ 3148445 w 3942772"/>
                <a:gd name="connsiteY24" fmla="*/ 51955 h 343663"/>
                <a:gd name="connsiteX25" fmla="*/ 3522518 w 3942772"/>
                <a:gd name="connsiteY25" fmla="*/ 51955 h 343663"/>
                <a:gd name="connsiteX26" fmla="*/ 3942772 w 3942772"/>
                <a:gd name="connsiteY26" fmla="*/ 64655 h 343663"/>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665018 w 3942772"/>
                <a:gd name="connsiteY14" fmla="*/ 290945 h 310868"/>
                <a:gd name="connsiteX15" fmla="*/ 481445 w 3942772"/>
                <a:gd name="connsiteY15" fmla="*/ 244475 h 310868"/>
                <a:gd name="connsiteX16" fmla="*/ 332509 w 3942772"/>
                <a:gd name="connsiteY16" fmla="*/ 207818 h 310868"/>
                <a:gd name="connsiteX17" fmla="*/ 230620 w 3942772"/>
                <a:gd name="connsiteY17" fmla="*/ 165100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778139 w 3942772"/>
                <a:gd name="connsiteY14" fmla="*/ 262664 h 310868"/>
                <a:gd name="connsiteX15" fmla="*/ 481445 w 3942772"/>
                <a:gd name="connsiteY15" fmla="*/ 244475 h 310868"/>
                <a:gd name="connsiteX16" fmla="*/ 332509 w 3942772"/>
                <a:gd name="connsiteY16" fmla="*/ 207818 h 310868"/>
                <a:gd name="connsiteX17" fmla="*/ 230620 w 3942772"/>
                <a:gd name="connsiteY17" fmla="*/ 165100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778139 w 3942772"/>
                <a:gd name="connsiteY14" fmla="*/ 262664 h 310868"/>
                <a:gd name="connsiteX15" fmla="*/ 594566 w 3942772"/>
                <a:gd name="connsiteY15" fmla="*/ 197341 h 310868"/>
                <a:gd name="connsiteX16" fmla="*/ 332509 w 3942772"/>
                <a:gd name="connsiteY16" fmla="*/ 207818 h 310868"/>
                <a:gd name="connsiteX17" fmla="*/ 230620 w 3942772"/>
                <a:gd name="connsiteY17" fmla="*/ 165100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778139 w 3942772"/>
                <a:gd name="connsiteY14" fmla="*/ 262664 h 310868"/>
                <a:gd name="connsiteX15" fmla="*/ 594566 w 3942772"/>
                <a:gd name="connsiteY15" fmla="*/ 197341 h 310868"/>
                <a:gd name="connsiteX16" fmla="*/ 389069 w 3942772"/>
                <a:gd name="connsiteY16" fmla="*/ 141831 h 310868"/>
                <a:gd name="connsiteX17" fmla="*/ 230620 w 3942772"/>
                <a:gd name="connsiteY17" fmla="*/ 165100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310868"/>
                <a:gd name="connsiteX1" fmla="*/ 3575350 w 3942772"/>
                <a:gd name="connsiteY1" fmla="*/ 138079 h 310868"/>
                <a:gd name="connsiteX2" fmla="*/ 3458741 w 3942772"/>
                <a:gd name="connsiteY2" fmla="*/ 181945 h 310868"/>
                <a:gd name="connsiteX3" fmla="*/ 3302877 w 3942772"/>
                <a:gd name="connsiteY3" fmla="*/ 190991 h 310868"/>
                <a:gd name="connsiteX4" fmla="*/ 3113249 w 3942772"/>
                <a:gd name="connsiteY4" fmla="*/ 212737 h 310868"/>
                <a:gd name="connsiteX5" fmla="*/ 2890017 w 3942772"/>
                <a:gd name="connsiteY5" fmla="*/ 225541 h 310868"/>
                <a:gd name="connsiteX6" fmla="*/ 2672097 w 3942772"/>
                <a:gd name="connsiteY6" fmla="*/ 248730 h 310868"/>
                <a:gd name="connsiteX7" fmla="*/ 2549138 w 3942772"/>
                <a:gd name="connsiteY7" fmla="*/ 256039 h 310868"/>
                <a:gd name="connsiteX8" fmla="*/ 2379229 w 3942772"/>
                <a:gd name="connsiteY8" fmla="*/ 266134 h 310868"/>
                <a:gd name="connsiteX9" fmla="*/ 2195940 w 3942772"/>
                <a:gd name="connsiteY9" fmla="*/ 267289 h 310868"/>
                <a:gd name="connsiteX10" fmla="*/ 1872506 w 3942772"/>
                <a:gd name="connsiteY10" fmla="*/ 274984 h 310868"/>
                <a:gd name="connsiteX11" fmla="*/ 1555375 w 3942772"/>
                <a:gd name="connsiteY11" fmla="*/ 274701 h 310868"/>
                <a:gd name="connsiteX12" fmla="*/ 1249973 w 3942772"/>
                <a:gd name="connsiteY12" fmla="*/ 310868 h 310868"/>
                <a:gd name="connsiteX13" fmla="*/ 998184 w 3942772"/>
                <a:gd name="connsiteY13" fmla="*/ 286339 h 310868"/>
                <a:gd name="connsiteX14" fmla="*/ 778139 w 3942772"/>
                <a:gd name="connsiteY14" fmla="*/ 262664 h 310868"/>
                <a:gd name="connsiteX15" fmla="*/ 594566 w 3942772"/>
                <a:gd name="connsiteY15" fmla="*/ 197341 h 310868"/>
                <a:gd name="connsiteX16" fmla="*/ 389069 w 3942772"/>
                <a:gd name="connsiteY16" fmla="*/ 141831 h 310868"/>
                <a:gd name="connsiteX17" fmla="*/ 221193 w 3942772"/>
                <a:gd name="connsiteY17" fmla="*/ 89686 h 310868"/>
                <a:gd name="connsiteX18" fmla="*/ 96404 w 3942772"/>
                <a:gd name="connsiteY18" fmla="*/ 68695 h 310868"/>
                <a:gd name="connsiteX19" fmla="*/ 0 w 3942772"/>
                <a:gd name="connsiteY19" fmla="*/ 0 h 310868"/>
                <a:gd name="connsiteX20" fmla="*/ 488372 w 3942772"/>
                <a:gd name="connsiteY20" fmla="*/ 0 h 310868"/>
                <a:gd name="connsiteX21" fmla="*/ 1309254 w 3942772"/>
                <a:gd name="connsiteY21" fmla="*/ 10391 h 310868"/>
                <a:gd name="connsiteX22" fmla="*/ 2047009 w 3942772"/>
                <a:gd name="connsiteY22" fmla="*/ 41564 h 310868"/>
                <a:gd name="connsiteX23" fmla="*/ 2566554 w 3942772"/>
                <a:gd name="connsiteY23" fmla="*/ 31173 h 310868"/>
                <a:gd name="connsiteX24" fmla="*/ 3148445 w 3942772"/>
                <a:gd name="connsiteY24" fmla="*/ 51955 h 310868"/>
                <a:gd name="connsiteX25" fmla="*/ 3522518 w 3942772"/>
                <a:gd name="connsiteY25" fmla="*/ 51955 h 310868"/>
                <a:gd name="connsiteX26" fmla="*/ 3942772 w 3942772"/>
                <a:gd name="connsiteY26" fmla="*/ 64655 h 310868"/>
                <a:gd name="connsiteX0" fmla="*/ 3765365 w 3942772"/>
                <a:gd name="connsiteY0" fmla="*/ 109694 h 298962"/>
                <a:gd name="connsiteX1" fmla="*/ 3575350 w 3942772"/>
                <a:gd name="connsiteY1" fmla="*/ 138079 h 298962"/>
                <a:gd name="connsiteX2" fmla="*/ 3458741 w 3942772"/>
                <a:gd name="connsiteY2" fmla="*/ 181945 h 298962"/>
                <a:gd name="connsiteX3" fmla="*/ 3302877 w 3942772"/>
                <a:gd name="connsiteY3" fmla="*/ 190991 h 298962"/>
                <a:gd name="connsiteX4" fmla="*/ 3113249 w 3942772"/>
                <a:gd name="connsiteY4" fmla="*/ 212737 h 298962"/>
                <a:gd name="connsiteX5" fmla="*/ 2890017 w 3942772"/>
                <a:gd name="connsiteY5" fmla="*/ 225541 h 298962"/>
                <a:gd name="connsiteX6" fmla="*/ 2672097 w 3942772"/>
                <a:gd name="connsiteY6" fmla="*/ 248730 h 298962"/>
                <a:gd name="connsiteX7" fmla="*/ 2549138 w 3942772"/>
                <a:gd name="connsiteY7" fmla="*/ 256039 h 298962"/>
                <a:gd name="connsiteX8" fmla="*/ 2379229 w 3942772"/>
                <a:gd name="connsiteY8" fmla="*/ 266134 h 298962"/>
                <a:gd name="connsiteX9" fmla="*/ 2195940 w 3942772"/>
                <a:gd name="connsiteY9" fmla="*/ 267289 h 298962"/>
                <a:gd name="connsiteX10" fmla="*/ 1872506 w 3942772"/>
                <a:gd name="connsiteY10" fmla="*/ 274984 h 298962"/>
                <a:gd name="connsiteX11" fmla="*/ 1555375 w 3942772"/>
                <a:gd name="connsiteY11" fmla="*/ 274701 h 298962"/>
                <a:gd name="connsiteX12" fmla="*/ 1209492 w 3942772"/>
                <a:gd name="connsiteY12" fmla="*/ 298962 h 298962"/>
                <a:gd name="connsiteX13" fmla="*/ 998184 w 3942772"/>
                <a:gd name="connsiteY13" fmla="*/ 286339 h 298962"/>
                <a:gd name="connsiteX14" fmla="*/ 778139 w 3942772"/>
                <a:gd name="connsiteY14" fmla="*/ 262664 h 298962"/>
                <a:gd name="connsiteX15" fmla="*/ 594566 w 3942772"/>
                <a:gd name="connsiteY15" fmla="*/ 197341 h 298962"/>
                <a:gd name="connsiteX16" fmla="*/ 389069 w 3942772"/>
                <a:gd name="connsiteY16" fmla="*/ 141831 h 298962"/>
                <a:gd name="connsiteX17" fmla="*/ 221193 w 3942772"/>
                <a:gd name="connsiteY17" fmla="*/ 89686 h 298962"/>
                <a:gd name="connsiteX18" fmla="*/ 96404 w 3942772"/>
                <a:gd name="connsiteY18" fmla="*/ 68695 h 298962"/>
                <a:gd name="connsiteX19" fmla="*/ 0 w 3942772"/>
                <a:gd name="connsiteY19" fmla="*/ 0 h 298962"/>
                <a:gd name="connsiteX20" fmla="*/ 488372 w 3942772"/>
                <a:gd name="connsiteY20" fmla="*/ 0 h 298962"/>
                <a:gd name="connsiteX21" fmla="*/ 1309254 w 3942772"/>
                <a:gd name="connsiteY21" fmla="*/ 10391 h 298962"/>
                <a:gd name="connsiteX22" fmla="*/ 2047009 w 3942772"/>
                <a:gd name="connsiteY22" fmla="*/ 41564 h 298962"/>
                <a:gd name="connsiteX23" fmla="*/ 2566554 w 3942772"/>
                <a:gd name="connsiteY23" fmla="*/ 31173 h 298962"/>
                <a:gd name="connsiteX24" fmla="*/ 3148445 w 3942772"/>
                <a:gd name="connsiteY24" fmla="*/ 51955 h 298962"/>
                <a:gd name="connsiteX25" fmla="*/ 3522518 w 3942772"/>
                <a:gd name="connsiteY25" fmla="*/ 51955 h 298962"/>
                <a:gd name="connsiteX26" fmla="*/ 3942772 w 3942772"/>
                <a:gd name="connsiteY26" fmla="*/ 64655 h 298962"/>
                <a:gd name="connsiteX0" fmla="*/ 3765365 w 3942772"/>
                <a:gd name="connsiteY0" fmla="*/ 109694 h 298962"/>
                <a:gd name="connsiteX1" fmla="*/ 3575350 w 3942772"/>
                <a:gd name="connsiteY1" fmla="*/ 138079 h 298962"/>
                <a:gd name="connsiteX2" fmla="*/ 3458741 w 3942772"/>
                <a:gd name="connsiteY2" fmla="*/ 181945 h 298962"/>
                <a:gd name="connsiteX3" fmla="*/ 3302877 w 3942772"/>
                <a:gd name="connsiteY3" fmla="*/ 190991 h 298962"/>
                <a:gd name="connsiteX4" fmla="*/ 3113249 w 3942772"/>
                <a:gd name="connsiteY4" fmla="*/ 212737 h 298962"/>
                <a:gd name="connsiteX5" fmla="*/ 2890017 w 3942772"/>
                <a:gd name="connsiteY5" fmla="*/ 225541 h 298962"/>
                <a:gd name="connsiteX6" fmla="*/ 2672097 w 3942772"/>
                <a:gd name="connsiteY6" fmla="*/ 248730 h 298962"/>
                <a:gd name="connsiteX7" fmla="*/ 2549138 w 3942772"/>
                <a:gd name="connsiteY7" fmla="*/ 256039 h 298962"/>
                <a:gd name="connsiteX8" fmla="*/ 2379229 w 3942772"/>
                <a:gd name="connsiteY8" fmla="*/ 266134 h 298962"/>
                <a:gd name="connsiteX9" fmla="*/ 2195940 w 3942772"/>
                <a:gd name="connsiteY9" fmla="*/ 267289 h 298962"/>
                <a:gd name="connsiteX10" fmla="*/ 1872506 w 3942772"/>
                <a:gd name="connsiteY10" fmla="*/ 274984 h 298962"/>
                <a:gd name="connsiteX11" fmla="*/ 1541088 w 3942772"/>
                <a:gd name="connsiteY11" fmla="*/ 269938 h 298962"/>
                <a:gd name="connsiteX12" fmla="*/ 1209492 w 3942772"/>
                <a:gd name="connsiteY12" fmla="*/ 298962 h 298962"/>
                <a:gd name="connsiteX13" fmla="*/ 998184 w 3942772"/>
                <a:gd name="connsiteY13" fmla="*/ 286339 h 298962"/>
                <a:gd name="connsiteX14" fmla="*/ 778139 w 3942772"/>
                <a:gd name="connsiteY14" fmla="*/ 262664 h 298962"/>
                <a:gd name="connsiteX15" fmla="*/ 594566 w 3942772"/>
                <a:gd name="connsiteY15" fmla="*/ 197341 h 298962"/>
                <a:gd name="connsiteX16" fmla="*/ 389069 w 3942772"/>
                <a:gd name="connsiteY16" fmla="*/ 141831 h 298962"/>
                <a:gd name="connsiteX17" fmla="*/ 221193 w 3942772"/>
                <a:gd name="connsiteY17" fmla="*/ 89686 h 298962"/>
                <a:gd name="connsiteX18" fmla="*/ 96404 w 3942772"/>
                <a:gd name="connsiteY18" fmla="*/ 68695 h 298962"/>
                <a:gd name="connsiteX19" fmla="*/ 0 w 3942772"/>
                <a:gd name="connsiteY19" fmla="*/ 0 h 298962"/>
                <a:gd name="connsiteX20" fmla="*/ 488372 w 3942772"/>
                <a:gd name="connsiteY20" fmla="*/ 0 h 298962"/>
                <a:gd name="connsiteX21" fmla="*/ 1309254 w 3942772"/>
                <a:gd name="connsiteY21" fmla="*/ 10391 h 298962"/>
                <a:gd name="connsiteX22" fmla="*/ 2047009 w 3942772"/>
                <a:gd name="connsiteY22" fmla="*/ 41564 h 298962"/>
                <a:gd name="connsiteX23" fmla="*/ 2566554 w 3942772"/>
                <a:gd name="connsiteY23" fmla="*/ 31173 h 298962"/>
                <a:gd name="connsiteX24" fmla="*/ 3148445 w 3942772"/>
                <a:gd name="connsiteY24" fmla="*/ 51955 h 298962"/>
                <a:gd name="connsiteX25" fmla="*/ 3522518 w 3942772"/>
                <a:gd name="connsiteY25" fmla="*/ 51955 h 298962"/>
                <a:gd name="connsiteX26" fmla="*/ 3942772 w 3942772"/>
                <a:gd name="connsiteY26" fmla="*/ 64655 h 298962"/>
                <a:gd name="connsiteX0" fmla="*/ 3765365 w 3942772"/>
                <a:gd name="connsiteY0" fmla="*/ 109694 h 298962"/>
                <a:gd name="connsiteX1" fmla="*/ 3575350 w 3942772"/>
                <a:gd name="connsiteY1" fmla="*/ 138079 h 298962"/>
                <a:gd name="connsiteX2" fmla="*/ 3458741 w 3942772"/>
                <a:gd name="connsiteY2" fmla="*/ 181945 h 298962"/>
                <a:gd name="connsiteX3" fmla="*/ 3302877 w 3942772"/>
                <a:gd name="connsiteY3" fmla="*/ 190991 h 298962"/>
                <a:gd name="connsiteX4" fmla="*/ 3113249 w 3942772"/>
                <a:gd name="connsiteY4" fmla="*/ 212737 h 298962"/>
                <a:gd name="connsiteX5" fmla="*/ 2890017 w 3942772"/>
                <a:gd name="connsiteY5" fmla="*/ 225541 h 298962"/>
                <a:gd name="connsiteX6" fmla="*/ 2672097 w 3942772"/>
                <a:gd name="connsiteY6" fmla="*/ 248730 h 298962"/>
                <a:gd name="connsiteX7" fmla="*/ 2549138 w 3942772"/>
                <a:gd name="connsiteY7" fmla="*/ 256039 h 298962"/>
                <a:gd name="connsiteX8" fmla="*/ 2379229 w 3942772"/>
                <a:gd name="connsiteY8" fmla="*/ 266134 h 298962"/>
                <a:gd name="connsiteX9" fmla="*/ 2195940 w 3942772"/>
                <a:gd name="connsiteY9" fmla="*/ 267289 h 298962"/>
                <a:gd name="connsiteX10" fmla="*/ 1896319 w 3942772"/>
                <a:gd name="connsiteY10" fmla="*/ 255934 h 298962"/>
                <a:gd name="connsiteX11" fmla="*/ 1541088 w 3942772"/>
                <a:gd name="connsiteY11" fmla="*/ 269938 h 298962"/>
                <a:gd name="connsiteX12" fmla="*/ 1209492 w 3942772"/>
                <a:gd name="connsiteY12" fmla="*/ 298962 h 298962"/>
                <a:gd name="connsiteX13" fmla="*/ 998184 w 3942772"/>
                <a:gd name="connsiteY13" fmla="*/ 286339 h 298962"/>
                <a:gd name="connsiteX14" fmla="*/ 778139 w 3942772"/>
                <a:gd name="connsiteY14" fmla="*/ 262664 h 298962"/>
                <a:gd name="connsiteX15" fmla="*/ 594566 w 3942772"/>
                <a:gd name="connsiteY15" fmla="*/ 197341 h 298962"/>
                <a:gd name="connsiteX16" fmla="*/ 389069 w 3942772"/>
                <a:gd name="connsiteY16" fmla="*/ 141831 h 298962"/>
                <a:gd name="connsiteX17" fmla="*/ 221193 w 3942772"/>
                <a:gd name="connsiteY17" fmla="*/ 89686 h 298962"/>
                <a:gd name="connsiteX18" fmla="*/ 96404 w 3942772"/>
                <a:gd name="connsiteY18" fmla="*/ 68695 h 298962"/>
                <a:gd name="connsiteX19" fmla="*/ 0 w 3942772"/>
                <a:gd name="connsiteY19" fmla="*/ 0 h 298962"/>
                <a:gd name="connsiteX20" fmla="*/ 488372 w 3942772"/>
                <a:gd name="connsiteY20" fmla="*/ 0 h 298962"/>
                <a:gd name="connsiteX21" fmla="*/ 1309254 w 3942772"/>
                <a:gd name="connsiteY21" fmla="*/ 10391 h 298962"/>
                <a:gd name="connsiteX22" fmla="*/ 2047009 w 3942772"/>
                <a:gd name="connsiteY22" fmla="*/ 41564 h 298962"/>
                <a:gd name="connsiteX23" fmla="*/ 2566554 w 3942772"/>
                <a:gd name="connsiteY23" fmla="*/ 31173 h 298962"/>
                <a:gd name="connsiteX24" fmla="*/ 3148445 w 3942772"/>
                <a:gd name="connsiteY24" fmla="*/ 51955 h 298962"/>
                <a:gd name="connsiteX25" fmla="*/ 3522518 w 3942772"/>
                <a:gd name="connsiteY25" fmla="*/ 51955 h 298962"/>
                <a:gd name="connsiteX26" fmla="*/ 3942772 w 3942772"/>
                <a:gd name="connsiteY26" fmla="*/ 64655 h 298962"/>
                <a:gd name="connsiteX0" fmla="*/ 3765365 w 3942772"/>
                <a:gd name="connsiteY0" fmla="*/ 109694 h 298962"/>
                <a:gd name="connsiteX1" fmla="*/ 3575350 w 3942772"/>
                <a:gd name="connsiteY1" fmla="*/ 138079 h 298962"/>
                <a:gd name="connsiteX2" fmla="*/ 3458741 w 3942772"/>
                <a:gd name="connsiteY2" fmla="*/ 181945 h 298962"/>
                <a:gd name="connsiteX3" fmla="*/ 3302877 w 3942772"/>
                <a:gd name="connsiteY3" fmla="*/ 190991 h 298962"/>
                <a:gd name="connsiteX4" fmla="*/ 3113249 w 3942772"/>
                <a:gd name="connsiteY4" fmla="*/ 212737 h 298962"/>
                <a:gd name="connsiteX5" fmla="*/ 2890017 w 3942772"/>
                <a:gd name="connsiteY5" fmla="*/ 225541 h 298962"/>
                <a:gd name="connsiteX6" fmla="*/ 2672097 w 3942772"/>
                <a:gd name="connsiteY6" fmla="*/ 248730 h 298962"/>
                <a:gd name="connsiteX7" fmla="*/ 2549138 w 3942772"/>
                <a:gd name="connsiteY7" fmla="*/ 256039 h 298962"/>
                <a:gd name="connsiteX8" fmla="*/ 2379229 w 3942772"/>
                <a:gd name="connsiteY8" fmla="*/ 266134 h 298962"/>
                <a:gd name="connsiteX9" fmla="*/ 2217371 w 3942772"/>
                <a:gd name="connsiteY9" fmla="*/ 264908 h 298962"/>
                <a:gd name="connsiteX10" fmla="*/ 1896319 w 3942772"/>
                <a:gd name="connsiteY10" fmla="*/ 255934 h 298962"/>
                <a:gd name="connsiteX11" fmla="*/ 1541088 w 3942772"/>
                <a:gd name="connsiteY11" fmla="*/ 269938 h 298962"/>
                <a:gd name="connsiteX12" fmla="*/ 1209492 w 3942772"/>
                <a:gd name="connsiteY12" fmla="*/ 298962 h 298962"/>
                <a:gd name="connsiteX13" fmla="*/ 998184 w 3942772"/>
                <a:gd name="connsiteY13" fmla="*/ 286339 h 298962"/>
                <a:gd name="connsiteX14" fmla="*/ 778139 w 3942772"/>
                <a:gd name="connsiteY14" fmla="*/ 262664 h 298962"/>
                <a:gd name="connsiteX15" fmla="*/ 594566 w 3942772"/>
                <a:gd name="connsiteY15" fmla="*/ 197341 h 298962"/>
                <a:gd name="connsiteX16" fmla="*/ 389069 w 3942772"/>
                <a:gd name="connsiteY16" fmla="*/ 141831 h 298962"/>
                <a:gd name="connsiteX17" fmla="*/ 221193 w 3942772"/>
                <a:gd name="connsiteY17" fmla="*/ 89686 h 298962"/>
                <a:gd name="connsiteX18" fmla="*/ 96404 w 3942772"/>
                <a:gd name="connsiteY18" fmla="*/ 68695 h 298962"/>
                <a:gd name="connsiteX19" fmla="*/ 0 w 3942772"/>
                <a:gd name="connsiteY19" fmla="*/ 0 h 298962"/>
                <a:gd name="connsiteX20" fmla="*/ 488372 w 3942772"/>
                <a:gd name="connsiteY20" fmla="*/ 0 h 298962"/>
                <a:gd name="connsiteX21" fmla="*/ 1309254 w 3942772"/>
                <a:gd name="connsiteY21" fmla="*/ 10391 h 298962"/>
                <a:gd name="connsiteX22" fmla="*/ 2047009 w 3942772"/>
                <a:gd name="connsiteY22" fmla="*/ 41564 h 298962"/>
                <a:gd name="connsiteX23" fmla="*/ 2566554 w 3942772"/>
                <a:gd name="connsiteY23" fmla="*/ 31173 h 298962"/>
                <a:gd name="connsiteX24" fmla="*/ 3148445 w 3942772"/>
                <a:gd name="connsiteY24" fmla="*/ 51955 h 298962"/>
                <a:gd name="connsiteX25" fmla="*/ 3522518 w 3942772"/>
                <a:gd name="connsiteY25" fmla="*/ 51955 h 298962"/>
                <a:gd name="connsiteX26" fmla="*/ 3942772 w 3942772"/>
                <a:gd name="connsiteY26" fmla="*/ 64655 h 298962"/>
                <a:gd name="connsiteX0" fmla="*/ 3765365 w 3942772"/>
                <a:gd name="connsiteY0" fmla="*/ 109694 h 298962"/>
                <a:gd name="connsiteX1" fmla="*/ 3575350 w 3942772"/>
                <a:gd name="connsiteY1" fmla="*/ 138079 h 298962"/>
                <a:gd name="connsiteX2" fmla="*/ 3458741 w 3942772"/>
                <a:gd name="connsiteY2" fmla="*/ 181945 h 298962"/>
                <a:gd name="connsiteX3" fmla="*/ 3302877 w 3942772"/>
                <a:gd name="connsiteY3" fmla="*/ 190991 h 298962"/>
                <a:gd name="connsiteX4" fmla="*/ 3113249 w 3942772"/>
                <a:gd name="connsiteY4" fmla="*/ 212737 h 298962"/>
                <a:gd name="connsiteX5" fmla="*/ 2890017 w 3942772"/>
                <a:gd name="connsiteY5" fmla="*/ 225541 h 298962"/>
                <a:gd name="connsiteX6" fmla="*/ 2672097 w 3942772"/>
                <a:gd name="connsiteY6" fmla="*/ 248730 h 298962"/>
                <a:gd name="connsiteX7" fmla="*/ 2549138 w 3942772"/>
                <a:gd name="connsiteY7" fmla="*/ 256039 h 298962"/>
                <a:gd name="connsiteX8" fmla="*/ 2379229 w 3942772"/>
                <a:gd name="connsiteY8" fmla="*/ 266134 h 298962"/>
                <a:gd name="connsiteX9" fmla="*/ 2217371 w 3942772"/>
                <a:gd name="connsiteY9" fmla="*/ 264908 h 298962"/>
                <a:gd name="connsiteX10" fmla="*/ 1896319 w 3942772"/>
                <a:gd name="connsiteY10" fmla="*/ 255934 h 298962"/>
                <a:gd name="connsiteX11" fmla="*/ 1541088 w 3942772"/>
                <a:gd name="connsiteY11" fmla="*/ 269938 h 298962"/>
                <a:gd name="connsiteX12" fmla="*/ 1209492 w 3942772"/>
                <a:gd name="connsiteY12" fmla="*/ 298962 h 298962"/>
                <a:gd name="connsiteX13" fmla="*/ 998184 w 3942772"/>
                <a:gd name="connsiteY13" fmla="*/ 286339 h 298962"/>
                <a:gd name="connsiteX14" fmla="*/ 778139 w 3942772"/>
                <a:gd name="connsiteY14" fmla="*/ 262664 h 298962"/>
                <a:gd name="connsiteX15" fmla="*/ 594566 w 3942772"/>
                <a:gd name="connsiteY15" fmla="*/ 197341 h 298962"/>
                <a:gd name="connsiteX16" fmla="*/ 389069 w 3942772"/>
                <a:gd name="connsiteY16" fmla="*/ 141831 h 298962"/>
                <a:gd name="connsiteX17" fmla="*/ 221193 w 3942772"/>
                <a:gd name="connsiteY17" fmla="*/ 89686 h 298962"/>
                <a:gd name="connsiteX18" fmla="*/ 96404 w 3942772"/>
                <a:gd name="connsiteY18" fmla="*/ 68695 h 298962"/>
                <a:gd name="connsiteX19" fmla="*/ 0 w 3942772"/>
                <a:gd name="connsiteY19" fmla="*/ 0 h 298962"/>
                <a:gd name="connsiteX20" fmla="*/ 488372 w 3942772"/>
                <a:gd name="connsiteY20" fmla="*/ 0 h 298962"/>
                <a:gd name="connsiteX21" fmla="*/ 1309254 w 3942772"/>
                <a:gd name="connsiteY21" fmla="*/ 10391 h 298962"/>
                <a:gd name="connsiteX22" fmla="*/ 2047009 w 3942772"/>
                <a:gd name="connsiteY22" fmla="*/ 41564 h 298962"/>
                <a:gd name="connsiteX23" fmla="*/ 2566554 w 3942772"/>
                <a:gd name="connsiteY23" fmla="*/ 31173 h 298962"/>
                <a:gd name="connsiteX24" fmla="*/ 3148445 w 3942772"/>
                <a:gd name="connsiteY24" fmla="*/ 51955 h 298962"/>
                <a:gd name="connsiteX25" fmla="*/ 3522518 w 3942772"/>
                <a:gd name="connsiteY25" fmla="*/ 51955 h 298962"/>
                <a:gd name="connsiteX26" fmla="*/ 3942772 w 3942772"/>
                <a:gd name="connsiteY26" fmla="*/ 64655 h 298962"/>
                <a:gd name="connsiteX0" fmla="*/ 3765365 w 3942772"/>
                <a:gd name="connsiteY0" fmla="*/ 109694 h 298962"/>
                <a:gd name="connsiteX1" fmla="*/ 3575350 w 3942772"/>
                <a:gd name="connsiteY1" fmla="*/ 138079 h 298962"/>
                <a:gd name="connsiteX2" fmla="*/ 3458741 w 3942772"/>
                <a:gd name="connsiteY2" fmla="*/ 181945 h 298962"/>
                <a:gd name="connsiteX3" fmla="*/ 3302877 w 3942772"/>
                <a:gd name="connsiteY3" fmla="*/ 190991 h 298962"/>
                <a:gd name="connsiteX4" fmla="*/ 3113249 w 3942772"/>
                <a:gd name="connsiteY4" fmla="*/ 212737 h 298962"/>
                <a:gd name="connsiteX5" fmla="*/ 2890017 w 3942772"/>
                <a:gd name="connsiteY5" fmla="*/ 225541 h 298962"/>
                <a:gd name="connsiteX6" fmla="*/ 2672097 w 3942772"/>
                <a:gd name="connsiteY6" fmla="*/ 248730 h 298962"/>
                <a:gd name="connsiteX7" fmla="*/ 2549138 w 3942772"/>
                <a:gd name="connsiteY7" fmla="*/ 256039 h 298962"/>
                <a:gd name="connsiteX8" fmla="*/ 2379229 w 3942772"/>
                <a:gd name="connsiteY8" fmla="*/ 266134 h 298962"/>
                <a:gd name="connsiteX9" fmla="*/ 2217371 w 3942772"/>
                <a:gd name="connsiteY9" fmla="*/ 264908 h 298962"/>
                <a:gd name="connsiteX10" fmla="*/ 1896319 w 3942772"/>
                <a:gd name="connsiteY10" fmla="*/ 255934 h 298962"/>
                <a:gd name="connsiteX11" fmla="*/ 1541088 w 3942772"/>
                <a:gd name="connsiteY11" fmla="*/ 269938 h 298962"/>
                <a:gd name="connsiteX12" fmla="*/ 1209492 w 3942772"/>
                <a:gd name="connsiteY12" fmla="*/ 298962 h 298962"/>
                <a:gd name="connsiteX13" fmla="*/ 998184 w 3942772"/>
                <a:gd name="connsiteY13" fmla="*/ 286339 h 298962"/>
                <a:gd name="connsiteX14" fmla="*/ 778139 w 3942772"/>
                <a:gd name="connsiteY14" fmla="*/ 262664 h 298962"/>
                <a:gd name="connsiteX15" fmla="*/ 594566 w 3942772"/>
                <a:gd name="connsiteY15" fmla="*/ 197341 h 298962"/>
                <a:gd name="connsiteX16" fmla="*/ 389069 w 3942772"/>
                <a:gd name="connsiteY16" fmla="*/ 141831 h 298962"/>
                <a:gd name="connsiteX17" fmla="*/ 216430 w 3942772"/>
                <a:gd name="connsiteY17" fmla="*/ 63493 h 298962"/>
                <a:gd name="connsiteX18" fmla="*/ 96404 w 3942772"/>
                <a:gd name="connsiteY18" fmla="*/ 68695 h 298962"/>
                <a:gd name="connsiteX19" fmla="*/ 0 w 3942772"/>
                <a:gd name="connsiteY19" fmla="*/ 0 h 298962"/>
                <a:gd name="connsiteX20" fmla="*/ 488372 w 3942772"/>
                <a:gd name="connsiteY20" fmla="*/ 0 h 298962"/>
                <a:gd name="connsiteX21" fmla="*/ 1309254 w 3942772"/>
                <a:gd name="connsiteY21" fmla="*/ 10391 h 298962"/>
                <a:gd name="connsiteX22" fmla="*/ 2047009 w 3942772"/>
                <a:gd name="connsiteY22" fmla="*/ 41564 h 298962"/>
                <a:gd name="connsiteX23" fmla="*/ 2566554 w 3942772"/>
                <a:gd name="connsiteY23" fmla="*/ 31173 h 298962"/>
                <a:gd name="connsiteX24" fmla="*/ 3148445 w 3942772"/>
                <a:gd name="connsiteY24" fmla="*/ 51955 h 298962"/>
                <a:gd name="connsiteX25" fmla="*/ 3522518 w 3942772"/>
                <a:gd name="connsiteY25" fmla="*/ 51955 h 298962"/>
                <a:gd name="connsiteX26" fmla="*/ 3942772 w 3942772"/>
                <a:gd name="connsiteY26" fmla="*/ 64655 h 298962"/>
                <a:gd name="connsiteX0" fmla="*/ 3765365 w 3942772"/>
                <a:gd name="connsiteY0" fmla="*/ 109694 h 298962"/>
                <a:gd name="connsiteX1" fmla="*/ 3575350 w 3942772"/>
                <a:gd name="connsiteY1" fmla="*/ 138079 h 298962"/>
                <a:gd name="connsiteX2" fmla="*/ 3458741 w 3942772"/>
                <a:gd name="connsiteY2" fmla="*/ 181945 h 298962"/>
                <a:gd name="connsiteX3" fmla="*/ 3302877 w 3942772"/>
                <a:gd name="connsiteY3" fmla="*/ 190991 h 298962"/>
                <a:gd name="connsiteX4" fmla="*/ 3113249 w 3942772"/>
                <a:gd name="connsiteY4" fmla="*/ 212737 h 298962"/>
                <a:gd name="connsiteX5" fmla="*/ 2890017 w 3942772"/>
                <a:gd name="connsiteY5" fmla="*/ 225541 h 298962"/>
                <a:gd name="connsiteX6" fmla="*/ 2672097 w 3942772"/>
                <a:gd name="connsiteY6" fmla="*/ 248730 h 298962"/>
                <a:gd name="connsiteX7" fmla="*/ 2549138 w 3942772"/>
                <a:gd name="connsiteY7" fmla="*/ 256039 h 298962"/>
                <a:gd name="connsiteX8" fmla="*/ 2379229 w 3942772"/>
                <a:gd name="connsiteY8" fmla="*/ 266134 h 298962"/>
                <a:gd name="connsiteX9" fmla="*/ 2217371 w 3942772"/>
                <a:gd name="connsiteY9" fmla="*/ 264908 h 298962"/>
                <a:gd name="connsiteX10" fmla="*/ 1896319 w 3942772"/>
                <a:gd name="connsiteY10" fmla="*/ 255934 h 298962"/>
                <a:gd name="connsiteX11" fmla="*/ 1541088 w 3942772"/>
                <a:gd name="connsiteY11" fmla="*/ 269938 h 298962"/>
                <a:gd name="connsiteX12" fmla="*/ 1209492 w 3942772"/>
                <a:gd name="connsiteY12" fmla="*/ 298962 h 298962"/>
                <a:gd name="connsiteX13" fmla="*/ 998184 w 3942772"/>
                <a:gd name="connsiteY13" fmla="*/ 286339 h 298962"/>
                <a:gd name="connsiteX14" fmla="*/ 778139 w 3942772"/>
                <a:gd name="connsiteY14" fmla="*/ 262664 h 298962"/>
                <a:gd name="connsiteX15" fmla="*/ 594566 w 3942772"/>
                <a:gd name="connsiteY15" fmla="*/ 197341 h 298962"/>
                <a:gd name="connsiteX16" fmla="*/ 389069 w 3942772"/>
                <a:gd name="connsiteY16" fmla="*/ 141831 h 298962"/>
                <a:gd name="connsiteX17" fmla="*/ 216430 w 3942772"/>
                <a:gd name="connsiteY17" fmla="*/ 63493 h 298962"/>
                <a:gd name="connsiteX18" fmla="*/ 98785 w 3942772"/>
                <a:gd name="connsiteY18" fmla="*/ 25832 h 298962"/>
                <a:gd name="connsiteX19" fmla="*/ 0 w 3942772"/>
                <a:gd name="connsiteY19" fmla="*/ 0 h 298962"/>
                <a:gd name="connsiteX20" fmla="*/ 488372 w 3942772"/>
                <a:gd name="connsiteY20" fmla="*/ 0 h 298962"/>
                <a:gd name="connsiteX21" fmla="*/ 1309254 w 3942772"/>
                <a:gd name="connsiteY21" fmla="*/ 10391 h 298962"/>
                <a:gd name="connsiteX22" fmla="*/ 2047009 w 3942772"/>
                <a:gd name="connsiteY22" fmla="*/ 41564 h 298962"/>
                <a:gd name="connsiteX23" fmla="*/ 2566554 w 3942772"/>
                <a:gd name="connsiteY23" fmla="*/ 31173 h 298962"/>
                <a:gd name="connsiteX24" fmla="*/ 3148445 w 3942772"/>
                <a:gd name="connsiteY24" fmla="*/ 51955 h 298962"/>
                <a:gd name="connsiteX25" fmla="*/ 3522518 w 3942772"/>
                <a:gd name="connsiteY25" fmla="*/ 51955 h 298962"/>
                <a:gd name="connsiteX26" fmla="*/ 3942772 w 3942772"/>
                <a:gd name="connsiteY26" fmla="*/ 64655 h 29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42772" h="298962">
                  <a:moveTo>
                    <a:pt x="3765365" y="109694"/>
                  </a:moveTo>
                  <a:lnTo>
                    <a:pt x="3575350" y="138079"/>
                  </a:lnTo>
                  <a:lnTo>
                    <a:pt x="3458741" y="181945"/>
                  </a:lnTo>
                  <a:lnTo>
                    <a:pt x="3302877" y="190991"/>
                  </a:lnTo>
                  <a:lnTo>
                    <a:pt x="3113249" y="212737"/>
                  </a:lnTo>
                  <a:lnTo>
                    <a:pt x="2890017" y="225541"/>
                  </a:lnTo>
                  <a:cubicBezTo>
                    <a:pt x="2825844" y="227946"/>
                    <a:pt x="2736270" y="246325"/>
                    <a:pt x="2672097" y="248730"/>
                  </a:cubicBezTo>
                  <a:lnTo>
                    <a:pt x="2549138" y="256039"/>
                  </a:lnTo>
                  <a:lnTo>
                    <a:pt x="2379229" y="266134"/>
                  </a:lnTo>
                  <a:cubicBezTo>
                    <a:pt x="2321934" y="253869"/>
                    <a:pt x="2303445" y="261665"/>
                    <a:pt x="2217371" y="264908"/>
                  </a:cubicBezTo>
                  <a:lnTo>
                    <a:pt x="1896319" y="255934"/>
                  </a:lnTo>
                  <a:lnTo>
                    <a:pt x="1541088" y="269938"/>
                  </a:lnTo>
                  <a:lnTo>
                    <a:pt x="1209492" y="298962"/>
                  </a:lnTo>
                  <a:lnTo>
                    <a:pt x="998184" y="286339"/>
                  </a:lnTo>
                  <a:lnTo>
                    <a:pt x="778139" y="262664"/>
                  </a:lnTo>
                  <a:cubicBezTo>
                    <a:pt x="713773" y="247174"/>
                    <a:pt x="658932" y="212831"/>
                    <a:pt x="594566" y="197341"/>
                  </a:cubicBezTo>
                  <a:lnTo>
                    <a:pt x="389069" y="141831"/>
                  </a:lnTo>
                  <a:cubicBezTo>
                    <a:pt x="366748" y="127592"/>
                    <a:pt x="238751" y="77732"/>
                    <a:pt x="216430" y="63493"/>
                  </a:cubicBezTo>
                  <a:lnTo>
                    <a:pt x="98785" y="25832"/>
                  </a:lnTo>
                  <a:lnTo>
                    <a:pt x="0" y="0"/>
                  </a:lnTo>
                  <a:lnTo>
                    <a:pt x="488372" y="0"/>
                  </a:lnTo>
                  <a:lnTo>
                    <a:pt x="1309254" y="10391"/>
                  </a:lnTo>
                  <a:lnTo>
                    <a:pt x="2047009" y="41564"/>
                  </a:lnTo>
                  <a:lnTo>
                    <a:pt x="2566554" y="31173"/>
                  </a:lnTo>
                  <a:lnTo>
                    <a:pt x="3148445" y="51955"/>
                  </a:lnTo>
                  <a:lnTo>
                    <a:pt x="3522518" y="51955"/>
                  </a:lnTo>
                  <a:lnTo>
                    <a:pt x="3942772" y="64655"/>
                  </a:lnTo>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p:nvPr/>
          </p:nvSpPr>
          <p:spPr>
            <a:xfrm>
              <a:off x="6041126" y="4514994"/>
              <a:ext cx="629942" cy="67153"/>
            </a:xfrm>
            <a:custGeom>
              <a:avLst/>
              <a:gdLst>
                <a:gd name="connsiteX0" fmla="*/ 1122218 w 1122218"/>
                <a:gd name="connsiteY0" fmla="*/ 0 h 197428"/>
                <a:gd name="connsiteX1" fmla="*/ 779318 w 1122218"/>
                <a:gd name="connsiteY1" fmla="*/ 114300 h 197428"/>
                <a:gd name="connsiteX2" fmla="*/ 446809 w 1122218"/>
                <a:gd name="connsiteY2" fmla="*/ 187037 h 197428"/>
                <a:gd name="connsiteX3" fmla="*/ 207818 w 1122218"/>
                <a:gd name="connsiteY3" fmla="*/ 197428 h 197428"/>
                <a:gd name="connsiteX4" fmla="*/ 93518 w 1122218"/>
                <a:gd name="connsiteY4" fmla="*/ 145473 h 197428"/>
                <a:gd name="connsiteX5" fmla="*/ 0 w 1122218"/>
                <a:gd name="connsiteY5" fmla="*/ 51955 h 197428"/>
                <a:gd name="connsiteX6" fmla="*/ 405245 w 1122218"/>
                <a:gd name="connsiteY6" fmla="*/ 41564 h 197428"/>
                <a:gd name="connsiteX7" fmla="*/ 768927 w 1122218"/>
                <a:gd name="connsiteY7" fmla="*/ 31173 h 197428"/>
                <a:gd name="connsiteX8" fmla="*/ 1122218 w 1122218"/>
                <a:gd name="connsiteY8" fmla="*/ 0 h 197428"/>
                <a:gd name="connsiteX0" fmla="*/ 1122218 w 1122218"/>
                <a:gd name="connsiteY0" fmla="*/ 0 h 187037"/>
                <a:gd name="connsiteX1" fmla="*/ 779318 w 1122218"/>
                <a:gd name="connsiteY1" fmla="*/ 114300 h 187037"/>
                <a:gd name="connsiteX2" fmla="*/ 446809 w 1122218"/>
                <a:gd name="connsiteY2" fmla="*/ 187037 h 187037"/>
                <a:gd name="connsiteX3" fmla="*/ 236393 w 1122218"/>
                <a:gd name="connsiteY3" fmla="*/ 172028 h 187037"/>
                <a:gd name="connsiteX4" fmla="*/ 93518 w 1122218"/>
                <a:gd name="connsiteY4" fmla="*/ 145473 h 187037"/>
                <a:gd name="connsiteX5" fmla="*/ 0 w 1122218"/>
                <a:gd name="connsiteY5" fmla="*/ 51955 h 187037"/>
                <a:gd name="connsiteX6" fmla="*/ 405245 w 1122218"/>
                <a:gd name="connsiteY6" fmla="*/ 41564 h 187037"/>
                <a:gd name="connsiteX7" fmla="*/ 768927 w 1122218"/>
                <a:gd name="connsiteY7" fmla="*/ 31173 h 187037"/>
                <a:gd name="connsiteX8" fmla="*/ 1122218 w 1122218"/>
                <a:gd name="connsiteY8" fmla="*/ 0 h 187037"/>
                <a:gd name="connsiteX0" fmla="*/ 1122218 w 1122218"/>
                <a:gd name="connsiteY0" fmla="*/ 0 h 172028"/>
                <a:gd name="connsiteX1" fmla="*/ 779318 w 1122218"/>
                <a:gd name="connsiteY1" fmla="*/ 114300 h 172028"/>
                <a:gd name="connsiteX2" fmla="*/ 469034 w 1122218"/>
                <a:gd name="connsiteY2" fmla="*/ 161637 h 172028"/>
                <a:gd name="connsiteX3" fmla="*/ 236393 w 1122218"/>
                <a:gd name="connsiteY3" fmla="*/ 172028 h 172028"/>
                <a:gd name="connsiteX4" fmla="*/ 93518 w 1122218"/>
                <a:gd name="connsiteY4" fmla="*/ 145473 h 172028"/>
                <a:gd name="connsiteX5" fmla="*/ 0 w 1122218"/>
                <a:gd name="connsiteY5" fmla="*/ 51955 h 172028"/>
                <a:gd name="connsiteX6" fmla="*/ 405245 w 1122218"/>
                <a:gd name="connsiteY6" fmla="*/ 41564 h 172028"/>
                <a:gd name="connsiteX7" fmla="*/ 768927 w 1122218"/>
                <a:gd name="connsiteY7" fmla="*/ 31173 h 172028"/>
                <a:gd name="connsiteX8" fmla="*/ 1122218 w 1122218"/>
                <a:gd name="connsiteY8" fmla="*/ 0 h 172028"/>
                <a:gd name="connsiteX0" fmla="*/ 1122218 w 1122218"/>
                <a:gd name="connsiteY0" fmla="*/ 0 h 172028"/>
                <a:gd name="connsiteX1" fmla="*/ 900545 w 1122218"/>
                <a:gd name="connsiteY1" fmla="*/ 57440 h 172028"/>
                <a:gd name="connsiteX2" fmla="*/ 779318 w 1122218"/>
                <a:gd name="connsiteY2" fmla="*/ 114300 h 172028"/>
                <a:gd name="connsiteX3" fmla="*/ 469034 w 1122218"/>
                <a:gd name="connsiteY3" fmla="*/ 161637 h 172028"/>
                <a:gd name="connsiteX4" fmla="*/ 236393 w 1122218"/>
                <a:gd name="connsiteY4" fmla="*/ 172028 h 172028"/>
                <a:gd name="connsiteX5" fmla="*/ 93518 w 1122218"/>
                <a:gd name="connsiteY5" fmla="*/ 145473 h 172028"/>
                <a:gd name="connsiteX6" fmla="*/ 0 w 1122218"/>
                <a:gd name="connsiteY6" fmla="*/ 51955 h 172028"/>
                <a:gd name="connsiteX7" fmla="*/ 405245 w 1122218"/>
                <a:gd name="connsiteY7" fmla="*/ 41564 h 172028"/>
                <a:gd name="connsiteX8" fmla="*/ 768927 w 1122218"/>
                <a:gd name="connsiteY8" fmla="*/ 31173 h 172028"/>
                <a:gd name="connsiteX9" fmla="*/ 1122218 w 1122218"/>
                <a:gd name="connsiteY9" fmla="*/ 0 h 172028"/>
                <a:gd name="connsiteX0" fmla="*/ 1122218 w 1122218"/>
                <a:gd name="connsiteY0" fmla="*/ 0 h 172028"/>
                <a:gd name="connsiteX1" fmla="*/ 900545 w 1122218"/>
                <a:gd name="connsiteY1" fmla="*/ 57440 h 172028"/>
                <a:gd name="connsiteX2" fmla="*/ 741218 w 1122218"/>
                <a:gd name="connsiteY2" fmla="*/ 104775 h 172028"/>
                <a:gd name="connsiteX3" fmla="*/ 469034 w 1122218"/>
                <a:gd name="connsiteY3" fmla="*/ 161637 h 172028"/>
                <a:gd name="connsiteX4" fmla="*/ 236393 w 1122218"/>
                <a:gd name="connsiteY4" fmla="*/ 172028 h 172028"/>
                <a:gd name="connsiteX5" fmla="*/ 93518 w 1122218"/>
                <a:gd name="connsiteY5" fmla="*/ 145473 h 172028"/>
                <a:gd name="connsiteX6" fmla="*/ 0 w 1122218"/>
                <a:gd name="connsiteY6" fmla="*/ 51955 h 172028"/>
                <a:gd name="connsiteX7" fmla="*/ 405245 w 1122218"/>
                <a:gd name="connsiteY7" fmla="*/ 41564 h 172028"/>
                <a:gd name="connsiteX8" fmla="*/ 768927 w 1122218"/>
                <a:gd name="connsiteY8" fmla="*/ 31173 h 172028"/>
                <a:gd name="connsiteX9" fmla="*/ 1122218 w 1122218"/>
                <a:gd name="connsiteY9"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77668 w 1306368"/>
                <a:gd name="connsiteY5" fmla="*/ 145473 h 172028"/>
                <a:gd name="connsiteX6" fmla="*/ 0 w 1306368"/>
                <a:gd name="connsiteY6" fmla="*/ 58305 h 172028"/>
                <a:gd name="connsiteX7" fmla="*/ 589395 w 1306368"/>
                <a:gd name="connsiteY7" fmla="*/ 41564 h 172028"/>
                <a:gd name="connsiteX8" fmla="*/ 953077 w 1306368"/>
                <a:gd name="connsiteY8" fmla="*/ 31173 h 172028"/>
                <a:gd name="connsiteX9" fmla="*/ 1306368 w 1306368"/>
                <a:gd name="connsiteY9"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77668 w 1306368"/>
                <a:gd name="connsiteY5" fmla="*/ 145473 h 172028"/>
                <a:gd name="connsiteX6" fmla="*/ 135370 w 1306368"/>
                <a:gd name="connsiteY6" fmla="*/ 95540 h 172028"/>
                <a:gd name="connsiteX7" fmla="*/ 0 w 1306368"/>
                <a:gd name="connsiteY7" fmla="*/ 58305 h 172028"/>
                <a:gd name="connsiteX8" fmla="*/ 589395 w 1306368"/>
                <a:gd name="connsiteY8" fmla="*/ 41564 h 172028"/>
                <a:gd name="connsiteX9" fmla="*/ 953077 w 1306368"/>
                <a:gd name="connsiteY9" fmla="*/ 31173 h 172028"/>
                <a:gd name="connsiteX10" fmla="*/ 1306368 w 1306368"/>
                <a:gd name="connsiteY10"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77668 w 1306368"/>
                <a:gd name="connsiteY5" fmla="*/ 14547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99893 w 1306368"/>
                <a:gd name="connsiteY5" fmla="*/ 15182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33243 w 1306368"/>
                <a:gd name="connsiteY4" fmla="*/ 172028 h 172028"/>
                <a:gd name="connsiteX5" fmla="*/ 299893 w 1306368"/>
                <a:gd name="connsiteY5" fmla="*/ 15182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33243 w 1306368"/>
                <a:gd name="connsiteY4" fmla="*/ 172028 h 172028"/>
                <a:gd name="connsiteX5" fmla="*/ 328468 w 1306368"/>
                <a:gd name="connsiteY5" fmla="*/ 15817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33243 w 1306368"/>
                <a:gd name="connsiteY4" fmla="*/ 172028 h 172028"/>
                <a:gd name="connsiteX5" fmla="*/ 328468 w 1306368"/>
                <a:gd name="connsiteY5" fmla="*/ 158173 h 172028"/>
                <a:gd name="connsiteX6" fmla="*/ 240145 w 1306368"/>
                <a:gd name="connsiteY6" fmla="*/ 139990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544945 w 1306368"/>
                <a:gd name="connsiteY4" fmla="*/ 168565 h 172028"/>
                <a:gd name="connsiteX5" fmla="*/ 433243 w 1306368"/>
                <a:gd name="connsiteY5" fmla="*/ 172028 h 172028"/>
                <a:gd name="connsiteX6" fmla="*/ 328468 w 1306368"/>
                <a:gd name="connsiteY6" fmla="*/ 158173 h 172028"/>
                <a:gd name="connsiteX7" fmla="*/ 240145 w 1306368"/>
                <a:gd name="connsiteY7" fmla="*/ 139990 h 172028"/>
                <a:gd name="connsiteX8" fmla="*/ 135370 w 1306368"/>
                <a:gd name="connsiteY8" fmla="*/ 95540 h 172028"/>
                <a:gd name="connsiteX9" fmla="*/ 0 w 1306368"/>
                <a:gd name="connsiteY9" fmla="*/ 58305 h 172028"/>
                <a:gd name="connsiteX10" fmla="*/ 589395 w 1306368"/>
                <a:gd name="connsiteY10" fmla="*/ 41564 h 172028"/>
                <a:gd name="connsiteX11" fmla="*/ 953077 w 1306368"/>
                <a:gd name="connsiteY11" fmla="*/ 31173 h 172028"/>
                <a:gd name="connsiteX12" fmla="*/ 1306368 w 1306368"/>
                <a:gd name="connsiteY12"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789420 w 1306368"/>
                <a:gd name="connsiteY3" fmla="*/ 136815 h 172028"/>
                <a:gd name="connsiteX4" fmla="*/ 653184 w 1306368"/>
                <a:gd name="connsiteY4" fmla="*/ 161637 h 172028"/>
                <a:gd name="connsiteX5" fmla="*/ 544945 w 1306368"/>
                <a:gd name="connsiteY5" fmla="*/ 168565 h 172028"/>
                <a:gd name="connsiteX6" fmla="*/ 433243 w 1306368"/>
                <a:gd name="connsiteY6" fmla="*/ 172028 h 172028"/>
                <a:gd name="connsiteX7" fmla="*/ 328468 w 1306368"/>
                <a:gd name="connsiteY7" fmla="*/ 158173 h 172028"/>
                <a:gd name="connsiteX8" fmla="*/ 240145 w 1306368"/>
                <a:gd name="connsiteY8" fmla="*/ 139990 h 172028"/>
                <a:gd name="connsiteX9" fmla="*/ 135370 w 1306368"/>
                <a:gd name="connsiteY9" fmla="*/ 95540 h 172028"/>
                <a:gd name="connsiteX10" fmla="*/ 0 w 1306368"/>
                <a:gd name="connsiteY10" fmla="*/ 58305 h 172028"/>
                <a:gd name="connsiteX11" fmla="*/ 589395 w 1306368"/>
                <a:gd name="connsiteY11" fmla="*/ 41564 h 172028"/>
                <a:gd name="connsiteX12" fmla="*/ 953077 w 1306368"/>
                <a:gd name="connsiteY12" fmla="*/ 31173 h 172028"/>
                <a:gd name="connsiteX13" fmla="*/ 1306368 w 1306368"/>
                <a:gd name="connsiteY13" fmla="*/ 0 h 172028"/>
                <a:gd name="connsiteX0" fmla="*/ 1306368 w 1306368"/>
                <a:gd name="connsiteY0" fmla="*/ 0 h 172028"/>
                <a:gd name="connsiteX1" fmla="*/ 1084695 w 1306368"/>
                <a:gd name="connsiteY1" fmla="*/ 57440 h 172028"/>
                <a:gd name="connsiteX2" fmla="*/ 944418 w 1306368"/>
                <a:gd name="connsiteY2" fmla="*/ 92075 h 172028"/>
                <a:gd name="connsiteX3" fmla="*/ 789420 w 1306368"/>
                <a:gd name="connsiteY3" fmla="*/ 136815 h 172028"/>
                <a:gd name="connsiteX4" fmla="*/ 653184 w 1306368"/>
                <a:gd name="connsiteY4" fmla="*/ 161637 h 172028"/>
                <a:gd name="connsiteX5" fmla="*/ 544945 w 1306368"/>
                <a:gd name="connsiteY5" fmla="*/ 168565 h 172028"/>
                <a:gd name="connsiteX6" fmla="*/ 433243 w 1306368"/>
                <a:gd name="connsiteY6" fmla="*/ 172028 h 172028"/>
                <a:gd name="connsiteX7" fmla="*/ 328468 w 1306368"/>
                <a:gd name="connsiteY7" fmla="*/ 158173 h 172028"/>
                <a:gd name="connsiteX8" fmla="*/ 240145 w 1306368"/>
                <a:gd name="connsiteY8" fmla="*/ 139990 h 172028"/>
                <a:gd name="connsiteX9" fmla="*/ 135370 w 1306368"/>
                <a:gd name="connsiteY9" fmla="*/ 95540 h 172028"/>
                <a:gd name="connsiteX10" fmla="*/ 0 w 1306368"/>
                <a:gd name="connsiteY10" fmla="*/ 58305 h 172028"/>
                <a:gd name="connsiteX11" fmla="*/ 589395 w 1306368"/>
                <a:gd name="connsiteY11" fmla="*/ 41564 h 172028"/>
                <a:gd name="connsiteX12" fmla="*/ 953077 w 1306368"/>
                <a:gd name="connsiteY12" fmla="*/ 31173 h 172028"/>
                <a:gd name="connsiteX13" fmla="*/ 1306368 w 1306368"/>
                <a:gd name="connsiteY13" fmla="*/ 0 h 172028"/>
                <a:gd name="connsiteX0" fmla="*/ 1306368 w 1306368"/>
                <a:gd name="connsiteY0" fmla="*/ 0 h 172028"/>
                <a:gd name="connsiteX1" fmla="*/ 1084695 w 1306368"/>
                <a:gd name="connsiteY1" fmla="*/ 57440 h 172028"/>
                <a:gd name="connsiteX2" fmla="*/ 944418 w 1306368"/>
                <a:gd name="connsiteY2" fmla="*/ 92075 h 172028"/>
                <a:gd name="connsiteX3" fmla="*/ 789420 w 1306368"/>
                <a:gd name="connsiteY3" fmla="*/ 136815 h 172028"/>
                <a:gd name="connsiteX4" fmla="*/ 653184 w 1306368"/>
                <a:gd name="connsiteY4" fmla="*/ 161637 h 172028"/>
                <a:gd name="connsiteX5" fmla="*/ 544945 w 1306368"/>
                <a:gd name="connsiteY5" fmla="*/ 168565 h 172028"/>
                <a:gd name="connsiteX6" fmla="*/ 433243 w 1306368"/>
                <a:gd name="connsiteY6" fmla="*/ 172028 h 172028"/>
                <a:gd name="connsiteX7" fmla="*/ 328468 w 1306368"/>
                <a:gd name="connsiteY7" fmla="*/ 158173 h 172028"/>
                <a:gd name="connsiteX8" fmla="*/ 240145 w 1306368"/>
                <a:gd name="connsiteY8" fmla="*/ 139990 h 172028"/>
                <a:gd name="connsiteX9" fmla="*/ 135370 w 1306368"/>
                <a:gd name="connsiteY9" fmla="*/ 95540 h 172028"/>
                <a:gd name="connsiteX10" fmla="*/ 0 w 1306368"/>
                <a:gd name="connsiteY10" fmla="*/ 58305 h 172028"/>
                <a:gd name="connsiteX11" fmla="*/ 589395 w 1306368"/>
                <a:gd name="connsiteY11" fmla="*/ 41564 h 172028"/>
                <a:gd name="connsiteX12" fmla="*/ 976890 w 1306368"/>
                <a:gd name="connsiteY12" fmla="*/ 21648 h 172028"/>
                <a:gd name="connsiteX13" fmla="*/ 1306368 w 1306368"/>
                <a:gd name="connsiteY13" fmla="*/ 0 h 172028"/>
                <a:gd name="connsiteX0" fmla="*/ 1306368 w 1306368"/>
                <a:gd name="connsiteY0" fmla="*/ 0 h 168565"/>
                <a:gd name="connsiteX1" fmla="*/ 1084695 w 1306368"/>
                <a:gd name="connsiteY1" fmla="*/ 57440 h 168565"/>
                <a:gd name="connsiteX2" fmla="*/ 944418 w 1306368"/>
                <a:gd name="connsiteY2" fmla="*/ 92075 h 168565"/>
                <a:gd name="connsiteX3" fmla="*/ 789420 w 1306368"/>
                <a:gd name="connsiteY3" fmla="*/ 136815 h 168565"/>
                <a:gd name="connsiteX4" fmla="*/ 653184 w 1306368"/>
                <a:gd name="connsiteY4" fmla="*/ 161637 h 168565"/>
                <a:gd name="connsiteX5" fmla="*/ 544945 w 1306368"/>
                <a:gd name="connsiteY5" fmla="*/ 168565 h 168565"/>
                <a:gd name="connsiteX6" fmla="*/ 328468 w 1306368"/>
                <a:gd name="connsiteY6" fmla="*/ 158173 h 168565"/>
                <a:gd name="connsiteX7" fmla="*/ 240145 w 1306368"/>
                <a:gd name="connsiteY7" fmla="*/ 139990 h 168565"/>
                <a:gd name="connsiteX8" fmla="*/ 135370 w 1306368"/>
                <a:gd name="connsiteY8" fmla="*/ 95540 h 168565"/>
                <a:gd name="connsiteX9" fmla="*/ 0 w 1306368"/>
                <a:gd name="connsiteY9" fmla="*/ 58305 h 168565"/>
                <a:gd name="connsiteX10" fmla="*/ 589395 w 1306368"/>
                <a:gd name="connsiteY10" fmla="*/ 41564 h 168565"/>
                <a:gd name="connsiteX11" fmla="*/ 976890 w 1306368"/>
                <a:gd name="connsiteY11" fmla="*/ 21648 h 168565"/>
                <a:gd name="connsiteX12" fmla="*/ 1306368 w 1306368"/>
                <a:gd name="connsiteY12" fmla="*/ 0 h 168565"/>
                <a:gd name="connsiteX0" fmla="*/ 1306368 w 1306368"/>
                <a:gd name="connsiteY0" fmla="*/ 0 h 168565"/>
                <a:gd name="connsiteX1" fmla="*/ 1084695 w 1306368"/>
                <a:gd name="connsiteY1" fmla="*/ 57440 h 168565"/>
                <a:gd name="connsiteX2" fmla="*/ 944418 w 1306368"/>
                <a:gd name="connsiteY2" fmla="*/ 92075 h 168565"/>
                <a:gd name="connsiteX3" fmla="*/ 789420 w 1306368"/>
                <a:gd name="connsiteY3" fmla="*/ 136815 h 168565"/>
                <a:gd name="connsiteX4" fmla="*/ 653184 w 1306368"/>
                <a:gd name="connsiteY4" fmla="*/ 161637 h 168565"/>
                <a:gd name="connsiteX5" fmla="*/ 544945 w 1306368"/>
                <a:gd name="connsiteY5" fmla="*/ 168565 h 168565"/>
                <a:gd name="connsiteX6" fmla="*/ 240145 w 1306368"/>
                <a:gd name="connsiteY6" fmla="*/ 139990 h 168565"/>
                <a:gd name="connsiteX7" fmla="*/ 135370 w 1306368"/>
                <a:gd name="connsiteY7" fmla="*/ 95540 h 168565"/>
                <a:gd name="connsiteX8" fmla="*/ 0 w 1306368"/>
                <a:gd name="connsiteY8" fmla="*/ 58305 h 168565"/>
                <a:gd name="connsiteX9" fmla="*/ 589395 w 1306368"/>
                <a:gd name="connsiteY9" fmla="*/ 41564 h 168565"/>
                <a:gd name="connsiteX10" fmla="*/ 976890 w 1306368"/>
                <a:gd name="connsiteY10" fmla="*/ 21648 h 168565"/>
                <a:gd name="connsiteX11" fmla="*/ 1306368 w 1306368"/>
                <a:gd name="connsiteY11" fmla="*/ 0 h 168565"/>
                <a:gd name="connsiteX0" fmla="*/ 1306368 w 1306368"/>
                <a:gd name="connsiteY0" fmla="*/ 0 h 168565"/>
                <a:gd name="connsiteX1" fmla="*/ 1084695 w 1306368"/>
                <a:gd name="connsiteY1" fmla="*/ 57440 h 168565"/>
                <a:gd name="connsiteX2" fmla="*/ 944418 w 1306368"/>
                <a:gd name="connsiteY2" fmla="*/ 92075 h 168565"/>
                <a:gd name="connsiteX3" fmla="*/ 789420 w 1306368"/>
                <a:gd name="connsiteY3" fmla="*/ 136815 h 168565"/>
                <a:gd name="connsiteX4" fmla="*/ 653184 w 1306368"/>
                <a:gd name="connsiteY4" fmla="*/ 161637 h 168565"/>
                <a:gd name="connsiteX5" fmla="*/ 544945 w 1306368"/>
                <a:gd name="connsiteY5" fmla="*/ 168565 h 168565"/>
                <a:gd name="connsiteX6" fmla="*/ 135370 w 1306368"/>
                <a:gd name="connsiteY6" fmla="*/ 95540 h 168565"/>
                <a:gd name="connsiteX7" fmla="*/ 0 w 1306368"/>
                <a:gd name="connsiteY7" fmla="*/ 58305 h 168565"/>
                <a:gd name="connsiteX8" fmla="*/ 589395 w 1306368"/>
                <a:gd name="connsiteY8" fmla="*/ 41564 h 168565"/>
                <a:gd name="connsiteX9" fmla="*/ 976890 w 1306368"/>
                <a:gd name="connsiteY9" fmla="*/ 21648 h 168565"/>
                <a:gd name="connsiteX10" fmla="*/ 1306368 w 1306368"/>
                <a:gd name="connsiteY10" fmla="*/ 0 h 168565"/>
                <a:gd name="connsiteX0" fmla="*/ 1306368 w 1306368"/>
                <a:gd name="connsiteY0" fmla="*/ 0 h 168565"/>
                <a:gd name="connsiteX1" fmla="*/ 1084695 w 1306368"/>
                <a:gd name="connsiteY1" fmla="*/ 57440 h 168565"/>
                <a:gd name="connsiteX2" fmla="*/ 944418 w 1306368"/>
                <a:gd name="connsiteY2" fmla="*/ 92075 h 168565"/>
                <a:gd name="connsiteX3" fmla="*/ 789420 w 1306368"/>
                <a:gd name="connsiteY3" fmla="*/ 136815 h 168565"/>
                <a:gd name="connsiteX4" fmla="*/ 653184 w 1306368"/>
                <a:gd name="connsiteY4" fmla="*/ 161637 h 168565"/>
                <a:gd name="connsiteX5" fmla="*/ 544945 w 1306368"/>
                <a:gd name="connsiteY5" fmla="*/ 168565 h 168565"/>
                <a:gd name="connsiteX6" fmla="*/ 220212 w 1306368"/>
                <a:gd name="connsiteY6" fmla="*/ 67260 h 168565"/>
                <a:gd name="connsiteX7" fmla="*/ 0 w 1306368"/>
                <a:gd name="connsiteY7" fmla="*/ 58305 h 168565"/>
                <a:gd name="connsiteX8" fmla="*/ 589395 w 1306368"/>
                <a:gd name="connsiteY8" fmla="*/ 41564 h 168565"/>
                <a:gd name="connsiteX9" fmla="*/ 976890 w 1306368"/>
                <a:gd name="connsiteY9" fmla="*/ 21648 h 168565"/>
                <a:gd name="connsiteX10" fmla="*/ 1306368 w 1306368"/>
                <a:gd name="connsiteY10" fmla="*/ 0 h 168565"/>
                <a:gd name="connsiteX0" fmla="*/ 1268661 w 1268661"/>
                <a:gd name="connsiteY0" fmla="*/ 0 h 168565"/>
                <a:gd name="connsiteX1" fmla="*/ 1046988 w 1268661"/>
                <a:gd name="connsiteY1" fmla="*/ 57440 h 168565"/>
                <a:gd name="connsiteX2" fmla="*/ 906711 w 1268661"/>
                <a:gd name="connsiteY2" fmla="*/ 92075 h 168565"/>
                <a:gd name="connsiteX3" fmla="*/ 751713 w 1268661"/>
                <a:gd name="connsiteY3" fmla="*/ 136815 h 168565"/>
                <a:gd name="connsiteX4" fmla="*/ 615477 w 1268661"/>
                <a:gd name="connsiteY4" fmla="*/ 161637 h 168565"/>
                <a:gd name="connsiteX5" fmla="*/ 507238 w 1268661"/>
                <a:gd name="connsiteY5" fmla="*/ 168565 h 168565"/>
                <a:gd name="connsiteX6" fmla="*/ 182505 w 1268661"/>
                <a:gd name="connsiteY6" fmla="*/ 67260 h 168565"/>
                <a:gd name="connsiteX7" fmla="*/ 0 w 1268661"/>
                <a:gd name="connsiteY7" fmla="*/ 30024 h 168565"/>
                <a:gd name="connsiteX8" fmla="*/ 551688 w 1268661"/>
                <a:gd name="connsiteY8" fmla="*/ 41564 h 168565"/>
                <a:gd name="connsiteX9" fmla="*/ 939183 w 1268661"/>
                <a:gd name="connsiteY9" fmla="*/ 21648 h 168565"/>
                <a:gd name="connsiteX10" fmla="*/ 1268661 w 1268661"/>
                <a:gd name="connsiteY10" fmla="*/ 0 h 168565"/>
                <a:gd name="connsiteX0" fmla="*/ 1268661 w 1268661"/>
                <a:gd name="connsiteY0" fmla="*/ 0 h 161637"/>
                <a:gd name="connsiteX1" fmla="*/ 1046988 w 1268661"/>
                <a:gd name="connsiteY1" fmla="*/ 57440 h 161637"/>
                <a:gd name="connsiteX2" fmla="*/ 906711 w 1268661"/>
                <a:gd name="connsiteY2" fmla="*/ 92075 h 161637"/>
                <a:gd name="connsiteX3" fmla="*/ 751713 w 1268661"/>
                <a:gd name="connsiteY3" fmla="*/ 136815 h 161637"/>
                <a:gd name="connsiteX4" fmla="*/ 615477 w 1268661"/>
                <a:gd name="connsiteY4" fmla="*/ 161637 h 161637"/>
                <a:gd name="connsiteX5" fmla="*/ 441250 w 1268661"/>
                <a:gd name="connsiteY5" fmla="*/ 121431 h 161637"/>
                <a:gd name="connsiteX6" fmla="*/ 182505 w 1268661"/>
                <a:gd name="connsiteY6" fmla="*/ 67260 h 161637"/>
                <a:gd name="connsiteX7" fmla="*/ 0 w 1268661"/>
                <a:gd name="connsiteY7" fmla="*/ 30024 h 161637"/>
                <a:gd name="connsiteX8" fmla="*/ 551688 w 1268661"/>
                <a:gd name="connsiteY8" fmla="*/ 41564 h 161637"/>
                <a:gd name="connsiteX9" fmla="*/ 939183 w 1268661"/>
                <a:gd name="connsiteY9" fmla="*/ 21648 h 161637"/>
                <a:gd name="connsiteX10" fmla="*/ 1268661 w 1268661"/>
                <a:gd name="connsiteY10" fmla="*/ 0 h 161637"/>
                <a:gd name="connsiteX0" fmla="*/ 1268661 w 1268661"/>
                <a:gd name="connsiteY0" fmla="*/ 0 h 136815"/>
                <a:gd name="connsiteX1" fmla="*/ 1046988 w 1268661"/>
                <a:gd name="connsiteY1" fmla="*/ 57440 h 136815"/>
                <a:gd name="connsiteX2" fmla="*/ 906711 w 1268661"/>
                <a:gd name="connsiteY2" fmla="*/ 92075 h 136815"/>
                <a:gd name="connsiteX3" fmla="*/ 751713 w 1268661"/>
                <a:gd name="connsiteY3" fmla="*/ 136815 h 136815"/>
                <a:gd name="connsiteX4" fmla="*/ 634330 w 1268661"/>
                <a:gd name="connsiteY4" fmla="*/ 123930 h 136815"/>
                <a:gd name="connsiteX5" fmla="*/ 441250 w 1268661"/>
                <a:gd name="connsiteY5" fmla="*/ 121431 h 136815"/>
                <a:gd name="connsiteX6" fmla="*/ 182505 w 1268661"/>
                <a:gd name="connsiteY6" fmla="*/ 67260 h 136815"/>
                <a:gd name="connsiteX7" fmla="*/ 0 w 1268661"/>
                <a:gd name="connsiteY7" fmla="*/ 30024 h 136815"/>
                <a:gd name="connsiteX8" fmla="*/ 551688 w 1268661"/>
                <a:gd name="connsiteY8" fmla="*/ 41564 h 136815"/>
                <a:gd name="connsiteX9" fmla="*/ 939183 w 1268661"/>
                <a:gd name="connsiteY9" fmla="*/ 21648 h 136815"/>
                <a:gd name="connsiteX10" fmla="*/ 1268661 w 1268661"/>
                <a:gd name="connsiteY10" fmla="*/ 0 h 136815"/>
                <a:gd name="connsiteX0" fmla="*/ 1268661 w 1268661"/>
                <a:gd name="connsiteY0" fmla="*/ 0 h 123930"/>
                <a:gd name="connsiteX1" fmla="*/ 1046988 w 1268661"/>
                <a:gd name="connsiteY1" fmla="*/ 57440 h 123930"/>
                <a:gd name="connsiteX2" fmla="*/ 906711 w 1268661"/>
                <a:gd name="connsiteY2" fmla="*/ 92075 h 123930"/>
                <a:gd name="connsiteX3" fmla="*/ 751713 w 1268661"/>
                <a:gd name="connsiteY3" fmla="*/ 108534 h 123930"/>
                <a:gd name="connsiteX4" fmla="*/ 634330 w 1268661"/>
                <a:gd name="connsiteY4" fmla="*/ 123930 h 123930"/>
                <a:gd name="connsiteX5" fmla="*/ 441250 w 1268661"/>
                <a:gd name="connsiteY5" fmla="*/ 121431 h 123930"/>
                <a:gd name="connsiteX6" fmla="*/ 182505 w 1268661"/>
                <a:gd name="connsiteY6" fmla="*/ 67260 h 123930"/>
                <a:gd name="connsiteX7" fmla="*/ 0 w 1268661"/>
                <a:gd name="connsiteY7" fmla="*/ 30024 h 123930"/>
                <a:gd name="connsiteX8" fmla="*/ 551688 w 1268661"/>
                <a:gd name="connsiteY8" fmla="*/ 41564 h 123930"/>
                <a:gd name="connsiteX9" fmla="*/ 939183 w 1268661"/>
                <a:gd name="connsiteY9" fmla="*/ 21648 h 123930"/>
                <a:gd name="connsiteX10" fmla="*/ 1268661 w 1268661"/>
                <a:gd name="connsiteY10" fmla="*/ 0 h 123930"/>
                <a:gd name="connsiteX0" fmla="*/ 939183 w 1047590"/>
                <a:gd name="connsiteY0" fmla="*/ 0 h 102282"/>
                <a:gd name="connsiteX1" fmla="*/ 1046988 w 1047590"/>
                <a:gd name="connsiteY1" fmla="*/ 35792 h 102282"/>
                <a:gd name="connsiteX2" fmla="*/ 906711 w 1047590"/>
                <a:gd name="connsiteY2" fmla="*/ 70427 h 102282"/>
                <a:gd name="connsiteX3" fmla="*/ 751713 w 1047590"/>
                <a:gd name="connsiteY3" fmla="*/ 86886 h 102282"/>
                <a:gd name="connsiteX4" fmla="*/ 634330 w 1047590"/>
                <a:gd name="connsiteY4" fmla="*/ 102282 h 102282"/>
                <a:gd name="connsiteX5" fmla="*/ 441250 w 1047590"/>
                <a:gd name="connsiteY5" fmla="*/ 99783 h 102282"/>
                <a:gd name="connsiteX6" fmla="*/ 182505 w 1047590"/>
                <a:gd name="connsiteY6" fmla="*/ 45612 h 102282"/>
                <a:gd name="connsiteX7" fmla="*/ 0 w 1047590"/>
                <a:gd name="connsiteY7" fmla="*/ 8376 h 102282"/>
                <a:gd name="connsiteX8" fmla="*/ 551688 w 1047590"/>
                <a:gd name="connsiteY8" fmla="*/ 19916 h 102282"/>
                <a:gd name="connsiteX9" fmla="*/ 939183 w 1047590"/>
                <a:gd name="connsiteY9" fmla="*/ 0 h 102282"/>
                <a:gd name="connsiteX0" fmla="*/ 851076 w 959483"/>
                <a:gd name="connsiteY0" fmla="*/ 0 h 102282"/>
                <a:gd name="connsiteX1" fmla="*/ 958881 w 959483"/>
                <a:gd name="connsiteY1" fmla="*/ 35792 h 102282"/>
                <a:gd name="connsiteX2" fmla="*/ 818604 w 959483"/>
                <a:gd name="connsiteY2" fmla="*/ 70427 h 102282"/>
                <a:gd name="connsiteX3" fmla="*/ 663606 w 959483"/>
                <a:gd name="connsiteY3" fmla="*/ 86886 h 102282"/>
                <a:gd name="connsiteX4" fmla="*/ 546223 w 959483"/>
                <a:gd name="connsiteY4" fmla="*/ 102282 h 102282"/>
                <a:gd name="connsiteX5" fmla="*/ 353143 w 959483"/>
                <a:gd name="connsiteY5" fmla="*/ 99783 h 102282"/>
                <a:gd name="connsiteX6" fmla="*/ 94398 w 959483"/>
                <a:gd name="connsiteY6" fmla="*/ 45612 h 102282"/>
                <a:gd name="connsiteX7" fmla="*/ 0 w 959483"/>
                <a:gd name="connsiteY7" fmla="*/ 39332 h 102282"/>
                <a:gd name="connsiteX8" fmla="*/ 463581 w 959483"/>
                <a:gd name="connsiteY8" fmla="*/ 19916 h 102282"/>
                <a:gd name="connsiteX9" fmla="*/ 851076 w 959483"/>
                <a:gd name="connsiteY9" fmla="*/ 0 h 102282"/>
                <a:gd name="connsiteX0" fmla="*/ 851076 w 959483"/>
                <a:gd name="connsiteY0" fmla="*/ 0 h 102282"/>
                <a:gd name="connsiteX1" fmla="*/ 958881 w 959483"/>
                <a:gd name="connsiteY1" fmla="*/ 35792 h 102282"/>
                <a:gd name="connsiteX2" fmla="*/ 818604 w 959483"/>
                <a:gd name="connsiteY2" fmla="*/ 70427 h 102282"/>
                <a:gd name="connsiteX3" fmla="*/ 663606 w 959483"/>
                <a:gd name="connsiteY3" fmla="*/ 86886 h 102282"/>
                <a:gd name="connsiteX4" fmla="*/ 546223 w 959483"/>
                <a:gd name="connsiteY4" fmla="*/ 102282 h 102282"/>
                <a:gd name="connsiteX5" fmla="*/ 353143 w 959483"/>
                <a:gd name="connsiteY5" fmla="*/ 99783 h 102282"/>
                <a:gd name="connsiteX6" fmla="*/ 142023 w 959483"/>
                <a:gd name="connsiteY6" fmla="*/ 52756 h 102282"/>
                <a:gd name="connsiteX7" fmla="*/ 0 w 959483"/>
                <a:gd name="connsiteY7" fmla="*/ 39332 h 102282"/>
                <a:gd name="connsiteX8" fmla="*/ 463581 w 959483"/>
                <a:gd name="connsiteY8" fmla="*/ 19916 h 102282"/>
                <a:gd name="connsiteX9" fmla="*/ 851076 w 959483"/>
                <a:gd name="connsiteY9" fmla="*/ 0 h 10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483" h="102282">
                  <a:moveTo>
                    <a:pt x="851076" y="0"/>
                  </a:moveTo>
                  <a:cubicBezTo>
                    <a:pt x="933626" y="2646"/>
                    <a:pt x="964293" y="24054"/>
                    <a:pt x="958881" y="35792"/>
                  </a:cubicBezTo>
                  <a:lnTo>
                    <a:pt x="818604" y="70427"/>
                  </a:lnTo>
                  <a:lnTo>
                    <a:pt x="663606" y="86886"/>
                  </a:lnTo>
                  <a:lnTo>
                    <a:pt x="546223" y="102282"/>
                  </a:lnTo>
                  <a:lnTo>
                    <a:pt x="353143" y="99783"/>
                  </a:lnTo>
                  <a:lnTo>
                    <a:pt x="142023" y="52756"/>
                  </a:lnTo>
                  <a:lnTo>
                    <a:pt x="0" y="39332"/>
                  </a:lnTo>
                  <a:lnTo>
                    <a:pt x="463581" y="19916"/>
                  </a:lnTo>
                  <a:lnTo>
                    <a:pt x="851076" y="0"/>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41"/>
            <p:cNvSpPr/>
            <p:nvPr/>
          </p:nvSpPr>
          <p:spPr>
            <a:xfrm>
              <a:off x="1753798" y="4486808"/>
              <a:ext cx="5199614" cy="82196"/>
            </a:xfrm>
            <a:custGeom>
              <a:avLst/>
              <a:gdLst>
                <a:gd name="connsiteX0" fmla="*/ 7834745 w 7834745"/>
                <a:gd name="connsiteY0" fmla="*/ 31173 h 114300"/>
                <a:gd name="connsiteX1" fmla="*/ 7200900 w 7834745"/>
                <a:gd name="connsiteY1" fmla="*/ 41564 h 114300"/>
                <a:gd name="connsiteX2" fmla="*/ 6639791 w 7834745"/>
                <a:gd name="connsiteY2" fmla="*/ 62346 h 114300"/>
                <a:gd name="connsiteX3" fmla="*/ 6286500 w 7834745"/>
                <a:gd name="connsiteY3" fmla="*/ 72737 h 114300"/>
                <a:gd name="connsiteX4" fmla="*/ 5985164 w 7834745"/>
                <a:gd name="connsiteY4" fmla="*/ 72737 h 114300"/>
                <a:gd name="connsiteX5" fmla="*/ 5434445 w 7834745"/>
                <a:gd name="connsiteY5" fmla="*/ 114300 h 114300"/>
                <a:gd name="connsiteX6" fmla="*/ 5174673 w 7834745"/>
                <a:gd name="connsiteY6" fmla="*/ 72737 h 114300"/>
                <a:gd name="connsiteX7" fmla="*/ 4707082 w 7834745"/>
                <a:gd name="connsiteY7" fmla="*/ 114300 h 114300"/>
                <a:gd name="connsiteX8" fmla="*/ 4125191 w 7834745"/>
                <a:gd name="connsiteY8" fmla="*/ 103910 h 114300"/>
                <a:gd name="connsiteX9" fmla="*/ 3699164 w 7834745"/>
                <a:gd name="connsiteY9" fmla="*/ 103910 h 114300"/>
                <a:gd name="connsiteX10" fmla="*/ 3325091 w 7834745"/>
                <a:gd name="connsiteY10" fmla="*/ 83128 h 114300"/>
                <a:gd name="connsiteX11" fmla="*/ 2899064 w 7834745"/>
                <a:gd name="connsiteY11" fmla="*/ 93519 h 114300"/>
                <a:gd name="connsiteX12" fmla="*/ 2202873 w 7834745"/>
                <a:gd name="connsiteY12" fmla="*/ 62346 h 114300"/>
                <a:gd name="connsiteX13" fmla="*/ 1631373 w 7834745"/>
                <a:gd name="connsiteY13" fmla="*/ 51955 h 114300"/>
                <a:gd name="connsiteX14" fmla="*/ 1153391 w 7834745"/>
                <a:gd name="connsiteY14" fmla="*/ 51955 h 114300"/>
                <a:gd name="connsiteX15" fmla="*/ 820882 w 7834745"/>
                <a:gd name="connsiteY15" fmla="*/ 51955 h 114300"/>
                <a:gd name="connsiteX16" fmla="*/ 374073 w 7834745"/>
                <a:gd name="connsiteY16" fmla="*/ 41564 h 114300"/>
                <a:gd name="connsiteX17" fmla="*/ 0 w 7834745"/>
                <a:gd name="connsiteY17" fmla="*/ 0 h 114300"/>
                <a:gd name="connsiteX0" fmla="*/ 7834745 w 7834745"/>
                <a:gd name="connsiteY0" fmla="*/ 31173 h 114300"/>
                <a:gd name="connsiteX1" fmla="*/ 7200900 w 7834745"/>
                <a:gd name="connsiteY1" fmla="*/ 41564 h 114300"/>
                <a:gd name="connsiteX2" fmla="*/ 6639791 w 7834745"/>
                <a:gd name="connsiteY2" fmla="*/ 62346 h 114300"/>
                <a:gd name="connsiteX3" fmla="*/ 6286500 w 7834745"/>
                <a:gd name="connsiteY3" fmla="*/ 72737 h 114300"/>
                <a:gd name="connsiteX4" fmla="*/ 5985164 w 7834745"/>
                <a:gd name="connsiteY4" fmla="*/ 72737 h 114300"/>
                <a:gd name="connsiteX5" fmla="*/ 5491595 w 7834745"/>
                <a:gd name="connsiteY5" fmla="*/ 88900 h 114300"/>
                <a:gd name="connsiteX6" fmla="*/ 5174673 w 7834745"/>
                <a:gd name="connsiteY6" fmla="*/ 72737 h 114300"/>
                <a:gd name="connsiteX7" fmla="*/ 4707082 w 7834745"/>
                <a:gd name="connsiteY7" fmla="*/ 114300 h 114300"/>
                <a:gd name="connsiteX8" fmla="*/ 4125191 w 7834745"/>
                <a:gd name="connsiteY8" fmla="*/ 103910 h 114300"/>
                <a:gd name="connsiteX9" fmla="*/ 3699164 w 7834745"/>
                <a:gd name="connsiteY9" fmla="*/ 103910 h 114300"/>
                <a:gd name="connsiteX10" fmla="*/ 3325091 w 7834745"/>
                <a:gd name="connsiteY10" fmla="*/ 83128 h 114300"/>
                <a:gd name="connsiteX11" fmla="*/ 2899064 w 7834745"/>
                <a:gd name="connsiteY11" fmla="*/ 93519 h 114300"/>
                <a:gd name="connsiteX12" fmla="*/ 2202873 w 7834745"/>
                <a:gd name="connsiteY12" fmla="*/ 62346 h 114300"/>
                <a:gd name="connsiteX13" fmla="*/ 1631373 w 7834745"/>
                <a:gd name="connsiteY13" fmla="*/ 51955 h 114300"/>
                <a:gd name="connsiteX14" fmla="*/ 1153391 w 7834745"/>
                <a:gd name="connsiteY14" fmla="*/ 51955 h 114300"/>
                <a:gd name="connsiteX15" fmla="*/ 820882 w 7834745"/>
                <a:gd name="connsiteY15" fmla="*/ 51955 h 114300"/>
                <a:gd name="connsiteX16" fmla="*/ 374073 w 7834745"/>
                <a:gd name="connsiteY16" fmla="*/ 41564 h 114300"/>
                <a:gd name="connsiteX17" fmla="*/ 0 w 7834745"/>
                <a:gd name="connsiteY17" fmla="*/ 0 h 114300"/>
                <a:gd name="connsiteX0" fmla="*/ 7834745 w 7834745"/>
                <a:gd name="connsiteY0" fmla="*/ 31173 h 114300"/>
                <a:gd name="connsiteX1" fmla="*/ 7200900 w 7834745"/>
                <a:gd name="connsiteY1" fmla="*/ 41564 h 114300"/>
                <a:gd name="connsiteX2" fmla="*/ 6639791 w 7834745"/>
                <a:gd name="connsiteY2" fmla="*/ 62346 h 114300"/>
                <a:gd name="connsiteX3" fmla="*/ 6286500 w 7834745"/>
                <a:gd name="connsiteY3" fmla="*/ 72737 h 114300"/>
                <a:gd name="connsiteX4" fmla="*/ 5972464 w 7834745"/>
                <a:gd name="connsiteY4" fmla="*/ 47337 h 114300"/>
                <a:gd name="connsiteX5" fmla="*/ 5491595 w 7834745"/>
                <a:gd name="connsiteY5" fmla="*/ 88900 h 114300"/>
                <a:gd name="connsiteX6" fmla="*/ 5174673 w 7834745"/>
                <a:gd name="connsiteY6" fmla="*/ 72737 h 114300"/>
                <a:gd name="connsiteX7" fmla="*/ 4707082 w 7834745"/>
                <a:gd name="connsiteY7" fmla="*/ 114300 h 114300"/>
                <a:gd name="connsiteX8" fmla="*/ 4125191 w 7834745"/>
                <a:gd name="connsiteY8" fmla="*/ 103910 h 114300"/>
                <a:gd name="connsiteX9" fmla="*/ 3699164 w 7834745"/>
                <a:gd name="connsiteY9" fmla="*/ 103910 h 114300"/>
                <a:gd name="connsiteX10" fmla="*/ 3325091 w 7834745"/>
                <a:gd name="connsiteY10" fmla="*/ 83128 h 114300"/>
                <a:gd name="connsiteX11" fmla="*/ 2899064 w 7834745"/>
                <a:gd name="connsiteY11" fmla="*/ 93519 h 114300"/>
                <a:gd name="connsiteX12" fmla="*/ 2202873 w 7834745"/>
                <a:gd name="connsiteY12" fmla="*/ 62346 h 114300"/>
                <a:gd name="connsiteX13" fmla="*/ 1631373 w 7834745"/>
                <a:gd name="connsiteY13" fmla="*/ 51955 h 114300"/>
                <a:gd name="connsiteX14" fmla="*/ 1153391 w 7834745"/>
                <a:gd name="connsiteY14" fmla="*/ 51955 h 114300"/>
                <a:gd name="connsiteX15" fmla="*/ 820882 w 7834745"/>
                <a:gd name="connsiteY15" fmla="*/ 51955 h 114300"/>
                <a:gd name="connsiteX16" fmla="*/ 374073 w 7834745"/>
                <a:gd name="connsiteY16" fmla="*/ 41564 h 114300"/>
                <a:gd name="connsiteX17" fmla="*/ 0 w 7834745"/>
                <a:gd name="connsiteY17" fmla="*/ 0 h 114300"/>
                <a:gd name="connsiteX0" fmla="*/ 7834745 w 7834745"/>
                <a:gd name="connsiteY0" fmla="*/ 31173 h 114300"/>
                <a:gd name="connsiteX1" fmla="*/ 7200900 w 7834745"/>
                <a:gd name="connsiteY1" fmla="*/ 41564 h 114300"/>
                <a:gd name="connsiteX2" fmla="*/ 6639791 w 7834745"/>
                <a:gd name="connsiteY2" fmla="*/ 62346 h 114300"/>
                <a:gd name="connsiteX3" fmla="*/ 6311900 w 7834745"/>
                <a:gd name="connsiteY3" fmla="*/ 63212 h 114300"/>
                <a:gd name="connsiteX4" fmla="*/ 5972464 w 7834745"/>
                <a:gd name="connsiteY4" fmla="*/ 47337 h 114300"/>
                <a:gd name="connsiteX5" fmla="*/ 5491595 w 7834745"/>
                <a:gd name="connsiteY5" fmla="*/ 88900 h 114300"/>
                <a:gd name="connsiteX6" fmla="*/ 5174673 w 7834745"/>
                <a:gd name="connsiteY6" fmla="*/ 72737 h 114300"/>
                <a:gd name="connsiteX7" fmla="*/ 4707082 w 7834745"/>
                <a:gd name="connsiteY7" fmla="*/ 114300 h 114300"/>
                <a:gd name="connsiteX8" fmla="*/ 4125191 w 7834745"/>
                <a:gd name="connsiteY8" fmla="*/ 103910 h 114300"/>
                <a:gd name="connsiteX9" fmla="*/ 3699164 w 7834745"/>
                <a:gd name="connsiteY9" fmla="*/ 103910 h 114300"/>
                <a:gd name="connsiteX10" fmla="*/ 3325091 w 7834745"/>
                <a:gd name="connsiteY10" fmla="*/ 83128 h 114300"/>
                <a:gd name="connsiteX11" fmla="*/ 2899064 w 7834745"/>
                <a:gd name="connsiteY11" fmla="*/ 93519 h 114300"/>
                <a:gd name="connsiteX12" fmla="*/ 2202873 w 7834745"/>
                <a:gd name="connsiteY12" fmla="*/ 62346 h 114300"/>
                <a:gd name="connsiteX13" fmla="*/ 1631373 w 7834745"/>
                <a:gd name="connsiteY13" fmla="*/ 51955 h 114300"/>
                <a:gd name="connsiteX14" fmla="*/ 1153391 w 7834745"/>
                <a:gd name="connsiteY14" fmla="*/ 51955 h 114300"/>
                <a:gd name="connsiteX15" fmla="*/ 820882 w 7834745"/>
                <a:gd name="connsiteY15" fmla="*/ 51955 h 114300"/>
                <a:gd name="connsiteX16" fmla="*/ 374073 w 7834745"/>
                <a:gd name="connsiteY16" fmla="*/ 41564 h 114300"/>
                <a:gd name="connsiteX17" fmla="*/ 0 w 7834745"/>
                <a:gd name="connsiteY17" fmla="*/ 0 h 114300"/>
                <a:gd name="connsiteX0" fmla="*/ 7745845 w 7745845"/>
                <a:gd name="connsiteY0" fmla="*/ 5773 h 114300"/>
                <a:gd name="connsiteX1" fmla="*/ 7200900 w 7745845"/>
                <a:gd name="connsiteY1" fmla="*/ 41564 h 114300"/>
                <a:gd name="connsiteX2" fmla="*/ 6639791 w 7745845"/>
                <a:gd name="connsiteY2" fmla="*/ 62346 h 114300"/>
                <a:gd name="connsiteX3" fmla="*/ 6311900 w 7745845"/>
                <a:gd name="connsiteY3" fmla="*/ 63212 h 114300"/>
                <a:gd name="connsiteX4" fmla="*/ 5972464 w 7745845"/>
                <a:gd name="connsiteY4" fmla="*/ 47337 h 114300"/>
                <a:gd name="connsiteX5" fmla="*/ 5491595 w 7745845"/>
                <a:gd name="connsiteY5" fmla="*/ 88900 h 114300"/>
                <a:gd name="connsiteX6" fmla="*/ 5174673 w 7745845"/>
                <a:gd name="connsiteY6" fmla="*/ 72737 h 114300"/>
                <a:gd name="connsiteX7" fmla="*/ 4707082 w 7745845"/>
                <a:gd name="connsiteY7" fmla="*/ 114300 h 114300"/>
                <a:gd name="connsiteX8" fmla="*/ 4125191 w 7745845"/>
                <a:gd name="connsiteY8" fmla="*/ 103910 h 114300"/>
                <a:gd name="connsiteX9" fmla="*/ 3699164 w 7745845"/>
                <a:gd name="connsiteY9" fmla="*/ 103910 h 114300"/>
                <a:gd name="connsiteX10" fmla="*/ 3325091 w 7745845"/>
                <a:gd name="connsiteY10" fmla="*/ 83128 h 114300"/>
                <a:gd name="connsiteX11" fmla="*/ 2899064 w 7745845"/>
                <a:gd name="connsiteY11" fmla="*/ 93519 h 114300"/>
                <a:gd name="connsiteX12" fmla="*/ 2202873 w 7745845"/>
                <a:gd name="connsiteY12" fmla="*/ 62346 h 114300"/>
                <a:gd name="connsiteX13" fmla="*/ 1631373 w 7745845"/>
                <a:gd name="connsiteY13" fmla="*/ 51955 h 114300"/>
                <a:gd name="connsiteX14" fmla="*/ 1153391 w 7745845"/>
                <a:gd name="connsiteY14" fmla="*/ 51955 h 114300"/>
                <a:gd name="connsiteX15" fmla="*/ 820882 w 7745845"/>
                <a:gd name="connsiteY15" fmla="*/ 51955 h 114300"/>
                <a:gd name="connsiteX16" fmla="*/ 374073 w 7745845"/>
                <a:gd name="connsiteY16" fmla="*/ 41564 h 114300"/>
                <a:gd name="connsiteX17" fmla="*/ 0 w 7745845"/>
                <a:gd name="connsiteY17" fmla="*/ 0 h 114300"/>
                <a:gd name="connsiteX0" fmla="*/ 7767276 w 7767276"/>
                <a:gd name="connsiteY0" fmla="*/ 0 h 108527"/>
                <a:gd name="connsiteX1" fmla="*/ 7222331 w 7767276"/>
                <a:gd name="connsiteY1" fmla="*/ 35791 h 108527"/>
                <a:gd name="connsiteX2" fmla="*/ 6661222 w 7767276"/>
                <a:gd name="connsiteY2" fmla="*/ 56573 h 108527"/>
                <a:gd name="connsiteX3" fmla="*/ 6333331 w 7767276"/>
                <a:gd name="connsiteY3" fmla="*/ 57439 h 108527"/>
                <a:gd name="connsiteX4" fmla="*/ 5993895 w 7767276"/>
                <a:gd name="connsiteY4" fmla="*/ 41564 h 108527"/>
                <a:gd name="connsiteX5" fmla="*/ 5513026 w 7767276"/>
                <a:gd name="connsiteY5" fmla="*/ 83127 h 108527"/>
                <a:gd name="connsiteX6" fmla="*/ 5196104 w 7767276"/>
                <a:gd name="connsiteY6" fmla="*/ 66964 h 108527"/>
                <a:gd name="connsiteX7" fmla="*/ 4728513 w 7767276"/>
                <a:gd name="connsiteY7" fmla="*/ 108527 h 108527"/>
                <a:gd name="connsiteX8" fmla="*/ 4146622 w 7767276"/>
                <a:gd name="connsiteY8" fmla="*/ 98137 h 108527"/>
                <a:gd name="connsiteX9" fmla="*/ 3720595 w 7767276"/>
                <a:gd name="connsiteY9" fmla="*/ 98137 h 108527"/>
                <a:gd name="connsiteX10" fmla="*/ 3346522 w 7767276"/>
                <a:gd name="connsiteY10" fmla="*/ 77355 h 108527"/>
                <a:gd name="connsiteX11" fmla="*/ 2920495 w 7767276"/>
                <a:gd name="connsiteY11" fmla="*/ 87746 h 108527"/>
                <a:gd name="connsiteX12" fmla="*/ 2224304 w 7767276"/>
                <a:gd name="connsiteY12" fmla="*/ 56573 h 108527"/>
                <a:gd name="connsiteX13" fmla="*/ 1652804 w 7767276"/>
                <a:gd name="connsiteY13" fmla="*/ 46182 h 108527"/>
                <a:gd name="connsiteX14" fmla="*/ 1174822 w 7767276"/>
                <a:gd name="connsiteY14" fmla="*/ 46182 h 108527"/>
                <a:gd name="connsiteX15" fmla="*/ 842313 w 7767276"/>
                <a:gd name="connsiteY15" fmla="*/ 46182 h 108527"/>
                <a:gd name="connsiteX16" fmla="*/ 395504 w 7767276"/>
                <a:gd name="connsiteY16" fmla="*/ 35791 h 108527"/>
                <a:gd name="connsiteX17" fmla="*/ 0 w 7767276"/>
                <a:gd name="connsiteY17" fmla="*/ 3752 h 108527"/>
                <a:gd name="connsiteX0" fmla="*/ 7919676 w 7919676"/>
                <a:gd name="connsiteY0" fmla="*/ 0 h 125195"/>
                <a:gd name="connsiteX1" fmla="*/ 7222331 w 7919676"/>
                <a:gd name="connsiteY1" fmla="*/ 52459 h 125195"/>
                <a:gd name="connsiteX2" fmla="*/ 6661222 w 7919676"/>
                <a:gd name="connsiteY2" fmla="*/ 73241 h 125195"/>
                <a:gd name="connsiteX3" fmla="*/ 6333331 w 7919676"/>
                <a:gd name="connsiteY3" fmla="*/ 74107 h 125195"/>
                <a:gd name="connsiteX4" fmla="*/ 5993895 w 7919676"/>
                <a:gd name="connsiteY4" fmla="*/ 58232 h 125195"/>
                <a:gd name="connsiteX5" fmla="*/ 5513026 w 7919676"/>
                <a:gd name="connsiteY5" fmla="*/ 99795 h 125195"/>
                <a:gd name="connsiteX6" fmla="*/ 5196104 w 7919676"/>
                <a:gd name="connsiteY6" fmla="*/ 83632 h 125195"/>
                <a:gd name="connsiteX7" fmla="*/ 4728513 w 7919676"/>
                <a:gd name="connsiteY7" fmla="*/ 125195 h 125195"/>
                <a:gd name="connsiteX8" fmla="*/ 4146622 w 7919676"/>
                <a:gd name="connsiteY8" fmla="*/ 114805 h 125195"/>
                <a:gd name="connsiteX9" fmla="*/ 3720595 w 7919676"/>
                <a:gd name="connsiteY9" fmla="*/ 114805 h 125195"/>
                <a:gd name="connsiteX10" fmla="*/ 3346522 w 7919676"/>
                <a:gd name="connsiteY10" fmla="*/ 94023 h 125195"/>
                <a:gd name="connsiteX11" fmla="*/ 2920495 w 7919676"/>
                <a:gd name="connsiteY11" fmla="*/ 104414 h 125195"/>
                <a:gd name="connsiteX12" fmla="*/ 2224304 w 7919676"/>
                <a:gd name="connsiteY12" fmla="*/ 73241 h 125195"/>
                <a:gd name="connsiteX13" fmla="*/ 1652804 w 7919676"/>
                <a:gd name="connsiteY13" fmla="*/ 62850 h 125195"/>
                <a:gd name="connsiteX14" fmla="*/ 1174822 w 7919676"/>
                <a:gd name="connsiteY14" fmla="*/ 62850 h 125195"/>
                <a:gd name="connsiteX15" fmla="*/ 842313 w 7919676"/>
                <a:gd name="connsiteY15" fmla="*/ 62850 h 125195"/>
                <a:gd name="connsiteX16" fmla="*/ 395504 w 7919676"/>
                <a:gd name="connsiteY16" fmla="*/ 52459 h 125195"/>
                <a:gd name="connsiteX17" fmla="*/ 0 w 7919676"/>
                <a:gd name="connsiteY17" fmla="*/ 20420 h 125195"/>
                <a:gd name="connsiteX0" fmla="*/ 7919676 w 7919676"/>
                <a:gd name="connsiteY0" fmla="*/ 0 h 125195"/>
                <a:gd name="connsiteX1" fmla="*/ 7600950 w 7919676"/>
                <a:gd name="connsiteY1" fmla="*/ 39038 h 125195"/>
                <a:gd name="connsiteX2" fmla="*/ 7222331 w 7919676"/>
                <a:gd name="connsiteY2" fmla="*/ 52459 h 125195"/>
                <a:gd name="connsiteX3" fmla="*/ 6661222 w 7919676"/>
                <a:gd name="connsiteY3" fmla="*/ 73241 h 125195"/>
                <a:gd name="connsiteX4" fmla="*/ 6333331 w 7919676"/>
                <a:gd name="connsiteY4" fmla="*/ 74107 h 125195"/>
                <a:gd name="connsiteX5" fmla="*/ 5993895 w 7919676"/>
                <a:gd name="connsiteY5" fmla="*/ 58232 h 125195"/>
                <a:gd name="connsiteX6" fmla="*/ 5513026 w 7919676"/>
                <a:gd name="connsiteY6" fmla="*/ 99795 h 125195"/>
                <a:gd name="connsiteX7" fmla="*/ 5196104 w 7919676"/>
                <a:gd name="connsiteY7" fmla="*/ 83632 h 125195"/>
                <a:gd name="connsiteX8" fmla="*/ 4728513 w 7919676"/>
                <a:gd name="connsiteY8" fmla="*/ 125195 h 125195"/>
                <a:gd name="connsiteX9" fmla="*/ 4146622 w 7919676"/>
                <a:gd name="connsiteY9" fmla="*/ 114805 h 125195"/>
                <a:gd name="connsiteX10" fmla="*/ 3720595 w 7919676"/>
                <a:gd name="connsiteY10" fmla="*/ 114805 h 125195"/>
                <a:gd name="connsiteX11" fmla="*/ 3346522 w 7919676"/>
                <a:gd name="connsiteY11" fmla="*/ 94023 h 125195"/>
                <a:gd name="connsiteX12" fmla="*/ 2920495 w 7919676"/>
                <a:gd name="connsiteY12" fmla="*/ 104414 h 125195"/>
                <a:gd name="connsiteX13" fmla="*/ 2224304 w 7919676"/>
                <a:gd name="connsiteY13" fmla="*/ 73241 h 125195"/>
                <a:gd name="connsiteX14" fmla="*/ 1652804 w 7919676"/>
                <a:gd name="connsiteY14" fmla="*/ 62850 h 125195"/>
                <a:gd name="connsiteX15" fmla="*/ 1174822 w 7919676"/>
                <a:gd name="connsiteY15" fmla="*/ 62850 h 125195"/>
                <a:gd name="connsiteX16" fmla="*/ 842313 w 7919676"/>
                <a:gd name="connsiteY16" fmla="*/ 62850 h 125195"/>
                <a:gd name="connsiteX17" fmla="*/ 395504 w 7919676"/>
                <a:gd name="connsiteY17" fmla="*/ 52459 h 125195"/>
                <a:gd name="connsiteX18" fmla="*/ 0 w 7919676"/>
                <a:gd name="connsiteY18" fmla="*/ 20420 h 12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19676" h="125195">
                  <a:moveTo>
                    <a:pt x="7919676" y="0"/>
                  </a:moveTo>
                  <a:cubicBezTo>
                    <a:pt x="7803909" y="8250"/>
                    <a:pt x="7716717" y="30788"/>
                    <a:pt x="7600950" y="39038"/>
                  </a:cubicBezTo>
                  <a:lnTo>
                    <a:pt x="7222331" y="52459"/>
                  </a:lnTo>
                  <a:lnTo>
                    <a:pt x="6661222" y="73241"/>
                  </a:lnTo>
                  <a:cubicBezTo>
                    <a:pt x="6513055" y="76849"/>
                    <a:pt x="6442628" y="73818"/>
                    <a:pt x="6333331" y="74107"/>
                  </a:cubicBezTo>
                  <a:lnTo>
                    <a:pt x="5993895" y="58232"/>
                  </a:lnTo>
                  <a:lnTo>
                    <a:pt x="5513026" y="99795"/>
                  </a:lnTo>
                  <a:lnTo>
                    <a:pt x="5196104" y="83632"/>
                  </a:lnTo>
                  <a:lnTo>
                    <a:pt x="4728513" y="125195"/>
                  </a:lnTo>
                  <a:lnTo>
                    <a:pt x="4146622" y="114805"/>
                  </a:lnTo>
                  <a:lnTo>
                    <a:pt x="3720595" y="114805"/>
                  </a:lnTo>
                  <a:lnTo>
                    <a:pt x="3346522" y="94023"/>
                  </a:lnTo>
                  <a:lnTo>
                    <a:pt x="2920495" y="104414"/>
                  </a:lnTo>
                  <a:lnTo>
                    <a:pt x="2224304" y="73241"/>
                  </a:lnTo>
                  <a:lnTo>
                    <a:pt x="1652804" y="62850"/>
                  </a:lnTo>
                  <a:lnTo>
                    <a:pt x="1174822" y="62850"/>
                  </a:lnTo>
                  <a:lnTo>
                    <a:pt x="842313" y="62850"/>
                  </a:lnTo>
                  <a:lnTo>
                    <a:pt x="395504" y="52459"/>
                  </a:lnTo>
                  <a:cubicBezTo>
                    <a:pt x="270813" y="38604"/>
                    <a:pt x="124691" y="34275"/>
                    <a:pt x="0" y="2042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42"/>
            <p:cNvSpPr/>
            <p:nvPr/>
          </p:nvSpPr>
          <p:spPr>
            <a:xfrm>
              <a:off x="1757666" y="4477721"/>
              <a:ext cx="5114734" cy="51206"/>
            </a:xfrm>
            <a:custGeom>
              <a:avLst/>
              <a:gdLst>
                <a:gd name="connsiteX0" fmla="*/ 7645138 w 7645138"/>
                <a:gd name="connsiteY0" fmla="*/ 0 h 65988"/>
                <a:gd name="connsiteX1" fmla="*/ 7645138 w 7645138"/>
                <a:gd name="connsiteY1" fmla="*/ 0 h 65988"/>
                <a:gd name="connsiteX2" fmla="*/ 7239785 w 7645138"/>
                <a:gd name="connsiteY2" fmla="*/ 18854 h 65988"/>
                <a:gd name="connsiteX3" fmla="*/ 6683604 w 7645138"/>
                <a:gd name="connsiteY3" fmla="*/ 47134 h 65988"/>
                <a:gd name="connsiteX4" fmla="*/ 6183983 w 7645138"/>
                <a:gd name="connsiteY4" fmla="*/ 37707 h 65988"/>
                <a:gd name="connsiteX5" fmla="*/ 5703216 w 7645138"/>
                <a:gd name="connsiteY5" fmla="*/ 37707 h 65988"/>
                <a:gd name="connsiteX6" fmla="*/ 5184742 w 7645138"/>
                <a:gd name="connsiteY6" fmla="*/ 37707 h 65988"/>
                <a:gd name="connsiteX7" fmla="*/ 4675695 w 7645138"/>
                <a:gd name="connsiteY7" fmla="*/ 65988 h 65988"/>
                <a:gd name="connsiteX8" fmla="*/ 4317476 w 7645138"/>
                <a:gd name="connsiteY8" fmla="*/ 56561 h 65988"/>
                <a:gd name="connsiteX9" fmla="*/ 3667027 w 7645138"/>
                <a:gd name="connsiteY9" fmla="*/ 65988 h 65988"/>
                <a:gd name="connsiteX10" fmla="*/ 3271101 w 7645138"/>
                <a:gd name="connsiteY10" fmla="*/ 56561 h 65988"/>
                <a:gd name="connsiteX11" fmla="*/ 2790334 w 7645138"/>
                <a:gd name="connsiteY11" fmla="*/ 56561 h 65988"/>
                <a:gd name="connsiteX12" fmla="*/ 2366128 w 7645138"/>
                <a:gd name="connsiteY12" fmla="*/ 47134 h 65988"/>
                <a:gd name="connsiteX13" fmla="*/ 1781666 w 7645138"/>
                <a:gd name="connsiteY13" fmla="*/ 37707 h 65988"/>
                <a:gd name="connsiteX14" fmla="*/ 1168923 w 7645138"/>
                <a:gd name="connsiteY14" fmla="*/ 28280 h 65988"/>
                <a:gd name="connsiteX15" fmla="*/ 659876 w 7645138"/>
                <a:gd name="connsiteY15" fmla="*/ 37707 h 65988"/>
                <a:gd name="connsiteX16" fmla="*/ 282804 w 7645138"/>
                <a:gd name="connsiteY16" fmla="*/ 18854 h 65988"/>
                <a:gd name="connsiteX17" fmla="*/ 0 w 7645138"/>
                <a:gd name="connsiteY17" fmla="*/ 9427 h 65988"/>
                <a:gd name="connsiteX0" fmla="*/ 7645138 w 7645138"/>
                <a:gd name="connsiteY0" fmla="*/ 0 h 68859"/>
                <a:gd name="connsiteX1" fmla="*/ 7645138 w 7645138"/>
                <a:gd name="connsiteY1" fmla="*/ 0 h 68859"/>
                <a:gd name="connsiteX2" fmla="*/ 7239785 w 7645138"/>
                <a:gd name="connsiteY2" fmla="*/ 18854 h 68859"/>
                <a:gd name="connsiteX3" fmla="*/ 6683604 w 7645138"/>
                <a:gd name="connsiteY3" fmla="*/ 47134 h 68859"/>
                <a:gd name="connsiteX4" fmla="*/ 6183983 w 7645138"/>
                <a:gd name="connsiteY4" fmla="*/ 37707 h 68859"/>
                <a:gd name="connsiteX5" fmla="*/ 5703216 w 7645138"/>
                <a:gd name="connsiteY5" fmla="*/ 37707 h 68859"/>
                <a:gd name="connsiteX6" fmla="*/ 5184742 w 7645138"/>
                <a:gd name="connsiteY6" fmla="*/ 37707 h 68859"/>
                <a:gd name="connsiteX7" fmla="*/ 4675695 w 7645138"/>
                <a:gd name="connsiteY7" fmla="*/ 65988 h 68859"/>
                <a:gd name="connsiteX8" fmla="*/ 4341288 w 7645138"/>
                <a:gd name="connsiteY8" fmla="*/ 68467 h 68859"/>
                <a:gd name="connsiteX9" fmla="*/ 3667027 w 7645138"/>
                <a:gd name="connsiteY9" fmla="*/ 65988 h 68859"/>
                <a:gd name="connsiteX10" fmla="*/ 3271101 w 7645138"/>
                <a:gd name="connsiteY10" fmla="*/ 56561 h 68859"/>
                <a:gd name="connsiteX11" fmla="*/ 2790334 w 7645138"/>
                <a:gd name="connsiteY11" fmla="*/ 56561 h 68859"/>
                <a:gd name="connsiteX12" fmla="*/ 2366128 w 7645138"/>
                <a:gd name="connsiteY12" fmla="*/ 47134 h 68859"/>
                <a:gd name="connsiteX13" fmla="*/ 1781666 w 7645138"/>
                <a:gd name="connsiteY13" fmla="*/ 37707 h 68859"/>
                <a:gd name="connsiteX14" fmla="*/ 1168923 w 7645138"/>
                <a:gd name="connsiteY14" fmla="*/ 28280 h 68859"/>
                <a:gd name="connsiteX15" fmla="*/ 659876 w 7645138"/>
                <a:gd name="connsiteY15" fmla="*/ 37707 h 68859"/>
                <a:gd name="connsiteX16" fmla="*/ 282804 w 7645138"/>
                <a:gd name="connsiteY16" fmla="*/ 18854 h 68859"/>
                <a:gd name="connsiteX17" fmla="*/ 0 w 7645138"/>
                <a:gd name="connsiteY17" fmla="*/ 9427 h 68859"/>
                <a:gd name="connsiteX0" fmla="*/ 7645138 w 7645138"/>
                <a:gd name="connsiteY0" fmla="*/ 0 h 68467"/>
                <a:gd name="connsiteX1" fmla="*/ 7645138 w 7645138"/>
                <a:gd name="connsiteY1" fmla="*/ 0 h 68467"/>
                <a:gd name="connsiteX2" fmla="*/ 7239785 w 7645138"/>
                <a:gd name="connsiteY2" fmla="*/ 18854 h 68467"/>
                <a:gd name="connsiteX3" fmla="*/ 6683604 w 7645138"/>
                <a:gd name="connsiteY3" fmla="*/ 47134 h 68467"/>
                <a:gd name="connsiteX4" fmla="*/ 6183983 w 7645138"/>
                <a:gd name="connsiteY4" fmla="*/ 37707 h 68467"/>
                <a:gd name="connsiteX5" fmla="*/ 5703216 w 7645138"/>
                <a:gd name="connsiteY5" fmla="*/ 37707 h 68467"/>
                <a:gd name="connsiteX6" fmla="*/ 5196648 w 7645138"/>
                <a:gd name="connsiteY6" fmla="*/ 47232 h 68467"/>
                <a:gd name="connsiteX7" fmla="*/ 4675695 w 7645138"/>
                <a:gd name="connsiteY7" fmla="*/ 65988 h 68467"/>
                <a:gd name="connsiteX8" fmla="*/ 4341288 w 7645138"/>
                <a:gd name="connsiteY8" fmla="*/ 68467 h 68467"/>
                <a:gd name="connsiteX9" fmla="*/ 3667027 w 7645138"/>
                <a:gd name="connsiteY9" fmla="*/ 65988 h 68467"/>
                <a:gd name="connsiteX10" fmla="*/ 3271101 w 7645138"/>
                <a:gd name="connsiteY10" fmla="*/ 56561 h 68467"/>
                <a:gd name="connsiteX11" fmla="*/ 2790334 w 7645138"/>
                <a:gd name="connsiteY11" fmla="*/ 56561 h 68467"/>
                <a:gd name="connsiteX12" fmla="*/ 2366128 w 7645138"/>
                <a:gd name="connsiteY12" fmla="*/ 47134 h 68467"/>
                <a:gd name="connsiteX13" fmla="*/ 1781666 w 7645138"/>
                <a:gd name="connsiteY13" fmla="*/ 37707 h 68467"/>
                <a:gd name="connsiteX14" fmla="*/ 1168923 w 7645138"/>
                <a:gd name="connsiteY14" fmla="*/ 28280 h 68467"/>
                <a:gd name="connsiteX15" fmla="*/ 659876 w 7645138"/>
                <a:gd name="connsiteY15" fmla="*/ 37707 h 68467"/>
                <a:gd name="connsiteX16" fmla="*/ 282804 w 7645138"/>
                <a:gd name="connsiteY16" fmla="*/ 18854 h 68467"/>
                <a:gd name="connsiteX17" fmla="*/ 0 w 7645138"/>
                <a:gd name="connsiteY17" fmla="*/ 9427 h 68467"/>
                <a:gd name="connsiteX0" fmla="*/ 7645138 w 7645138"/>
                <a:gd name="connsiteY0" fmla="*/ 0 h 68467"/>
                <a:gd name="connsiteX1" fmla="*/ 7645138 w 7645138"/>
                <a:gd name="connsiteY1" fmla="*/ 0 h 68467"/>
                <a:gd name="connsiteX2" fmla="*/ 7239785 w 7645138"/>
                <a:gd name="connsiteY2" fmla="*/ 18854 h 68467"/>
                <a:gd name="connsiteX3" fmla="*/ 6683604 w 7645138"/>
                <a:gd name="connsiteY3" fmla="*/ 47134 h 68467"/>
                <a:gd name="connsiteX4" fmla="*/ 6183983 w 7645138"/>
                <a:gd name="connsiteY4" fmla="*/ 37707 h 68467"/>
                <a:gd name="connsiteX5" fmla="*/ 5703216 w 7645138"/>
                <a:gd name="connsiteY5" fmla="*/ 37707 h 68467"/>
                <a:gd name="connsiteX6" fmla="*/ 5518608 w 7645138"/>
                <a:gd name="connsiteY6" fmla="*/ 52879 h 68467"/>
                <a:gd name="connsiteX7" fmla="*/ 5196648 w 7645138"/>
                <a:gd name="connsiteY7" fmla="*/ 47232 h 68467"/>
                <a:gd name="connsiteX8" fmla="*/ 4675695 w 7645138"/>
                <a:gd name="connsiteY8" fmla="*/ 65988 h 68467"/>
                <a:gd name="connsiteX9" fmla="*/ 4341288 w 7645138"/>
                <a:gd name="connsiteY9" fmla="*/ 68467 h 68467"/>
                <a:gd name="connsiteX10" fmla="*/ 3667027 w 7645138"/>
                <a:gd name="connsiteY10" fmla="*/ 65988 h 68467"/>
                <a:gd name="connsiteX11" fmla="*/ 3271101 w 7645138"/>
                <a:gd name="connsiteY11" fmla="*/ 56561 h 68467"/>
                <a:gd name="connsiteX12" fmla="*/ 2790334 w 7645138"/>
                <a:gd name="connsiteY12" fmla="*/ 56561 h 68467"/>
                <a:gd name="connsiteX13" fmla="*/ 2366128 w 7645138"/>
                <a:gd name="connsiteY13" fmla="*/ 47134 h 68467"/>
                <a:gd name="connsiteX14" fmla="*/ 1781666 w 7645138"/>
                <a:gd name="connsiteY14" fmla="*/ 37707 h 68467"/>
                <a:gd name="connsiteX15" fmla="*/ 1168923 w 7645138"/>
                <a:gd name="connsiteY15" fmla="*/ 28280 h 68467"/>
                <a:gd name="connsiteX16" fmla="*/ 659876 w 7645138"/>
                <a:gd name="connsiteY16" fmla="*/ 37707 h 68467"/>
                <a:gd name="connsiteX17" fmla="*/ 282804 w 7645138"/>
                <a:gd name="connsiteY17" fmla="*/ 18854 h 68467"/>
                <a:gd name="connsiteX18" fmla="*/ 0 w 7645138"/>
                <a:gd name="connsiteY18" fmla="*/ 9427 h 68467"/>
                <a:gd name="connsiteX0" fmla="*/ 7645138 w 7645138"/>
                <a:gd name="connsiteY0" fmla="*/ 0 h 68467"/>
                <a:gd name="connsiteX1" fmla="*/ 7645138 w 7645138"/>
                <a:gd name="connsiteY1" fmla="*/ 0 h 68467"/>
                <a:gd name="connsiteX2" fmla="*/ 7239785 w 7645138"/>
                <a:gd name="connsiteY2" fmla="*/ 18854 h 68467"/>
                <a:gd name="connsiteX3" fmla="*/ 6683604 w 7645138"/>
                <a:gd name="connsiteY3" fmla="*/ 47134 h 68467"/>
                <a:gd name="connsiteX4" fmla="*/ 6183983 w 7645138"/>
                <a:gd name="connsiteY4" fmla="*/ 37707 h 68467"/>
                <a:gd name="connsiteX5" fmla="*/ 5703216 w 7645138"/>
                <a:gd name="connsiteY5" fmla="*/ 37707 h 68467"/>
                <a:gd name="connsiteX6" fmla="*/ 5518608 w 7645138"/>
                <a:gd name="connsiteY6" fmla="*/ 52879 h 68467"/>
                <a:gd name="connsiteX7" fmla="*/ 5196648 w 7645138"/>
                <a:gd name="connsiteY7" fmla="*/ 47232 h 68467"/>
                <a:gd name="connsiteX8" fmla="*/ 4675695 w 7645138"/>
                <a:gd name="connsiteY8" fmla="*/ 65988 h 68467"/>
                <a:gd name="connsiteX9" fmla="*/ 4341288 w 7645138"/>
                <a:gd name="connsiteY9" fmla="*/ 68467 h 68467"/>
                <a:gd name="connsiteX10" fmla="*/ 3667027 w 7645138"/>
                <a:gd name="connsiteY10" fmla="*/ 65988 h 68467"/>
                <a:gd name="connsiteX11" fmla="*/ 3271101 w 7645138"/>
                <a:gd name="connsiteY11" fmla="*/ 56561 h 68467"/>
                <a:gd name="connsiteX12" fmla="*/ 2809384 w 7645138"/>
                <a:gd name="connsiteY12" fmla="*/ 63705 h 68467"/>
                <a:gd name="connsiteX13" fmla="*/ 2366128 w 7645138"/>
                <a:gd name="connsiteY13" fmla="*/ 47134 h 68467"/>
                <a:gd name="connsiteX14" fmla="*/ 1781666 w 7645138"/>
                <a:gd name="connsiteY14" fmla="*/ 37707 h 68467"/>
                <a:gd name="connsiteX15" fmla="*/ 1168923 w 7645138"/>
                <a:gd name="connsiteY15" fmla="*/ 28280 h 68467"/>
                <a:gd name="connsiteX16" fmla="*/ 659876 w 7645138"/>
                <a:gd name="connsiteY16" fmla="*/ 37707 h 68467"/>
                <a:gd name="connsiteX17" fmla="*/ 282804 w 7645138"/>
                <a:gd name="connsiteY17" fmla="*/ 18854 h 68467"/>
                <a:gd name="connsiteX18" fmla="*/ 0 w 7645138"/>
                <a:gd name="connsiteY18" fmla="*/ 9427 h 68467"/>
                <a:gd name="connsiteX0" fmla="*/ 7666569 w 7666569"/>
                <a:gd name="connsiteY0" fmla="*/ 0 h 68467"/>
                <a:gd name="connsiteX1" fmla="*/ 7666569 w 7666569"/>
                <a:gd name="connsiteY1" fmla="*/ 0 h 68467"/>
                <a:gd name="connsiteX2" fmla="*/ 7261216 w 7666569"/>
                <a:gd name="connsiteY2" fmla="*/ 18854 h 68467"/>
                <a:gd name="connsiteX3" fmla="*/ 6705035 w 7666569"/>
                <a:gd name="connsiteY3" fmla="*/ 47134 h 68467"/>
                <a:gd name="connsiteX4" fmla="*/ 6205414 w 7666569"/>
                <a:gd name="connsiteY4" fmla="*/ 37707 h 68467"/>
                <a:gd name="connsiteX5" fmla="*/ 5724647 w 7666569"/>
                <a:gd name="connsiteY5" fmla="*/ 37707 h 68467"/>
                <a:gd name="connsiteX6" fmla="*/ 5540039 w 7666569"/>
                <a:gd name="connsiteY6" fmla="*/ 52879 h 68467"/>
                <a:gd name="connsiteX7" fmla="*/ 5218079 w 7666569"/>
                <a:gd name="connsiteY7" fmla="*/ 47232 h 68467"/>
                <a:gd name="connsiteX8" fmla="*/ 4697126 w 7666569"/>
                <a:gd name="connsiteY8" fmla="*/ 65988 h 68467"/>
                <a:gd name="connsiteX9" fmla="*/ 4362719 w 7666569"/>
                <a:gd name="connsiteY9" fmla="*/ 68467 h 68467"/>
                <a:gd name="connsiteX10" fmla="*/ 3688458 w 7666569"/>
                <a:gd name="connsiteY10" fmla="*/ 65988 h 68467"/>
                <a:gd name="connsiteX11" fmla="*/ 3292532 w 7666569"/>
                <a:gd name="connsiteY11" fmla="*/ 56561 h 68467"/>
                <a:gd name="connsiteX12" fmla="*/ 2830815 w 7666569"/>
                <a:gd name="connsiteY12" fmla="*/ 63705 h 68467"/>
                <a:gd name="connsiteX13" fmla="*/ 2387559 w 7666569"/>
                <a:gd name="connsiteY13" fmla="*/ 47134 h 68467"/>
                <a:gd name="connsiteX14" fmla="*/ 1803097 w 7666569"/>
                <a:gd name="connsiteY14" fmla="*/ 37707 h 68467"/>
                <a:gd name="connsiteX15" fmla="*/ 1190354 w 7666569"/>
                <a:gd name="connsiteY15" fmla="*/ 28280 h 68467"/>
                <a:gd name="connsiteX16" fmla="*/ 681307 w 7666569"/>
                <a:gd name="connsiteY16" fmla="*/ 37707 h 68467"/>
                <a:gd name="connsiteX17" fmla="*/ 304235 w 7666569"/>
                <a:gd name="connsiteY17" fmla="*/ 18854 h 68467"/>
                <a:gd name="connsiteX18" fmla="*/ 0 w 7666569"/>
                <a:gd name="connsiteY18" fmla="*/ 9427 h 68467"/>
                <a:gd name="connsiteX0" fmla="*/ 7666569 w 7711812"/>
                <a:gd name="connsiteY0" fmla="*/ 9525 h 77992"/>
                <a:gd name="connsiteX1" fmla="*/ 7711812 w 7711812"/>
                <a:gd name="connsiteY1" fmla="*/ 0 h 77992"/>
                <a:gd name="connsiteX2" fmla="*/ 7261216 w 7711812"/>
                <a:gd name="connsiteY2" fmla="*/ 28379 h 77992"/>
                <a:gd name="connsiteX3" fmla="*/ 6705035 w 7711812"/>
                <a:gd name="connsiteY3" fmla="*/ 56659 h 77992"/>
                <a:gd name="connsiteX4" fmla="*/ 6205414 w 7711812"/>
                <a:gd name="connsiteY4" fmla="*/ 47232 h 77992"/>
                <a:gd name="connsiteX5" fmla="*/ 5724647 w 7711812"/>
                <a:gd name="connsiteY5" fmla="*/ 47232 h 77992"/>
                <a:gd name="connsiteX6" fmla="*/ 5540039 w 7711812"/>
                <a:gd name="connsiteY6" fmla="*/ 62404 h 77992"/>
                <a:gd name="connsiteX7" fmla="*/ 5218079 w 7711812"/>
                <a:gd name="connsiteY7" fmla="*/ 56757 h 77992"/>
                <a:gd name="connsiteX8" fmla="*/ 4697126 w 7711812"/>
                <a:gd name="connsiteY8" fmla="*/ 75513 h 77992"/>
                <a:gd name="connsiteX9" fmla="*/ 4362719 w 7711812"/>
                <a:gd name="connsiteY9" fmla="*/ 77992 h 77992"/>
                <a:gd name="connsiteX10" fmla="*/ 3688458 w 7711812"/>
                <a:gd name="connsiteY10" fmla="*/ 75513 h 77992"/>
                <a:gd name="connsiteX11" fmla="*/ 3292532 w 7711812"/>
                <a:gd name="connsiteY11" fmla="*/ 66086 h 77992"/>
                <a:gd name="connsiteX12" fmla="*/ 2830815 w 7711812"/>
                <a:gd name="connsiteY12" fmla="*/ 73230 h 77992"/>
                <a:gd name="connsiteX13" fmla="*/ 2387559 w 7711812"/>
                <a:gd name="connsiteY13" fmla="*/ 56659 h 77992"/>
                <a:gd name="connsiteX14" fmla="*/ 1803097 w 7711812"/>
                <a:gd name="connsiteY14" fmla="*/ 47232 h 77992"/>
                <a:gd name="connsiteX15" fmla="*/ 1190354 w 7711812"/>
                <a:gd name="connsiteY15" fmla="*/ 37805 h 77992"/>
                <a:gd name="connsiteX16" fmla="*/ 681307 w 7711812"/>
                <a:gd name="connsiteY16" fmla="*/ 47232 h 77992"/>
                <a:gd name="connsiteX17" fmla="*/ 304235 w 7711812"/>
                <a:gd name="connsiteY17" fmla="*/ 28379 h 77992"/>
                <a:gd name="connsiteX18" fmla="*/ 0 w 7711812"/>
                <a:gd name="connsiteY18" fmla="*/ 18952 h 77992"/>
                <a:gd name="connsiteX0" fmla="*/ 7790394 w 7790394"/>
                <a:gd name="connsiteY0" fmla="*/ 0 h 77992"/>
                <a:gd name="connsiteX1" fmla="*/ 7711812 w 7790394"/>
                <a:gd name="connsiteY1" fmla="*/ 0 h 77992"/>
                <a:gd name="connsiteX2" fmla="*/ 7261216 w 7790394"/>
                <a:gd name="connsiteY2" fmla="*/ 28379 h 77992"/>
                <a:gd name="connsiteX3" fmla="*/ 6705035 w 7790394"/>
                <a:gd name="connsiteY3" fmla="*/ 56659 h 77992"/>
                <a:gd name="connsiteX4" fmla="*/ 6205414 w 7790394"/>
                <a:gd name="connsiteY4" fmla="*/ 47232 h 77992"/>
                <a:gd name="connsiteX5" fmla="*/ 5724647 w 7790394"/>
                <a:gd name="connsiteY5" fmla="*/ 47232 h 77992"/>
                <a:gd name="connsiteX6" fmla="*/ 5540039 w 7790394"/>
                <a:gd name="connsiteY6" fmla="*/ 62404 h 77992"/>
                <a:gd name="connsiteX7" fmla="*/ 5218079 w 7790394"/>
                <a:gd name="connsiteY7" fmla="*/ 56757 h 77992"/>
                <a:gd name="connsiteX8" fmla="*/ 4697126 w 7790394"/>
                <a:gd name="connsiteY8" fmla="*/ 75513 h 77992"/>
                <a:gd name="connsiteX9" fmla="*/ 4362719 w 7790394"/>
                <a:gd name="connsiteY9" fmla="*/ 77992 h 77992"/>
                <a:gd name="connsiteX10" fmla="*/ 3688458 w 7790394"/>
                <a:gd name="connsiteY10" fmla="*/ 75513 h 77992"/>
                <a:gd name="connsiteX11" fmla="*/ 3292532 w 7790394"/>
                <a:gd name="connsiteY11" fmla="*/ 66086 h 77992"/>
                <a:gd name="connsiteX12" fmla="*/ 2830815 w 7790394"/>
                <a:gd name="connsiteY12" fmla="*/ 73230 h 77992"/>
                <a:gd name="connsiteX13" fmla="*/ 2387559 w 7790394"/>
                <a:gd name="connsiteY13" fmla="*/ 56659 h 77992"/>
                <a:gd name="connsiteX14" fmla="*/ 1803097 w 7790394"/>
                <a:gd name="connsiteY14" fmla="*/ 47232 h 77992"/>
                <a:gd name="connsiteX15" fmla="*/ 1190354 w 7790394"/>
                <a:gd name="connsiteY15" fmla="*/ 37805 h 77992"/>
                <a:gd name="connsiteX16" fmla="*/ 681307 w 7790394"/>
                <a:gd name="connsiteY16" fmla="*/ 47232 h 77992"/>
                <a:gd name="connsiteX17" fmla="*/ 304235 w 7790394"/>
                <a:gd name="connsiteY17" fmla="*/ 28379 h 77992"/>
                <a:gd name="connsiteX18" fmla="*/ 0 w 7790394"/>
                <a:gd name="connsiteY18" fmla="*/ 18952 h 7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90394" h="77992">
                  <a:moveTo>
                    <a:pt x="7790394" y="0"/>
                  </a:moveTo>
                  <a:lnTo>
                    <a:pt x="7711812" y="0"/>
                  </a:lnTo>
                  <a:lnTo>
                    <a:pt x="7261216" y="28379"/>
                  </a:lnTo>
                  <a:lnTo>
                    <a:pt x="6705035" y="56659"/>
                  </a:lnTo>
                  <a:lnTo>
                    <a:pt x="6205414" y="47232"/>
                  </a:lnTo>
                  <a:lnTo>
                    <a:pt x="5724647" y="47232"/>
                  </a:lnTo>
                  <a:cubicBezTo>
                    <a:pt x="5613751" y="49761"/>
                    <a:pt x="5609512" y="62109"/>
                    <a:pt x="5540039" y="62404"/>
                  </a:cubicBezTo>
                  <a:lnTo>
                    <a:pt x="5218079" y="56757"/>
                  </a:lnTo>
                  <a:lnTo>
                    <a:pt x="4697126" y="75513"/>
                  </a:lnTo>
                  <a:cubicBezTo>
                    <a:pt x="4554566" y="79052"/>
                    <a:pt x="4474188" y="77166"/>
                    <a:pt x="4362719" y="77992"/>
                  </a:cubicBezTo>
                  <a:lnTo>
                    <a:pt x="3688458" y="75513"/>
                  </a:lnTo>
                  <a:lnTo>
                    <a:pt x="3292532" y="66086"/>
                  </a:lnTo>
                  <a:lnTo>
                    <a:pt x="2830815" y="73230"/>
                  </a:lnTo>
                  <a:lnTo>
                    <a:pt x="2387559" y="56659"/>
                  </a:lnTo>
                  <a:lnTo>
                    <a:pt x="1803097" y="47232"/>
                  </a:lnTo>
                  <a:lnTo>
                    <a:pt x="1190354" y="37805"/>
                  </a:lnTo>
                  <a:lnTo>
                    <a:pt x="681307" y="47232"/>
                  </a:lnTo>
                  <a:lnTo>
                    <a:pt x="304235" y="28379"/>
                  </a:lnTo>
                  <a:cubicBezTo>
                    <a:pt x="190684" y="23666"/>
                    <a:pt x="101412" y="22094"/>
                    <a:pt x="0" y="18952"/>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a:off x="6964907" y="4477341"/>
              <a:ext cx="226119" cy="43421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7129 h 475323"/>
                <a:gd name="connsiteX1" fmla="*/ 290238 w 429053"/>
                <a:gd name="connsiteY1" fmla="*/ 0 h 475323"/>
                <a:gd name="connsiteX2" fmla="*/ 429053 w 429053"/>
                <a:gd name="connsiteY2" fmla="*/ 443863 h 475323"/>
                <a:gd name="connsiteX3" fmla="*/ 241251 w 429053"/>
                <a:gd name="connsiteY3" fmla="*/ 475323 h 475323"/>
                <a:gd name="connsiteX4" fmla="*/ 0 w 429053"/>
                <a:gd name="connsiteY4" fmla="*/ 7129 h 475323"/>
                <a:gd name="connsiteX0" fmla="*/ 0 w 325358"/>
                <a:gd name="connsiteY0" fmla="*/ 7129 h 594691"/>
                <a:gd name="connsiteX1" fmla="*/ 290238 w 325358"/>
                <a:gd name="connsiteY1" fmla="*/ 0 h 594691"/>
                <a:gd name="connsiteX2" fmla="*/ 325358 w 325358"/>
                <a:gd name="connsiteY2" fmla="*/ 594691 h 594691"/>
                <a:gd name="connsiteX3" fmla="*/ 241251 w 325358"/>
                <a:gd name="connsiteY3" fmla="*/ 475323 h 594691"/>
                <a:gd name="connsiteX4" fmla="*/ 0 w 325358"/>
                <a:gd name="connsiteY4" fmla="*/ 7129 h 594691"/>
                <a:gd name="connsiteX0" fmla="*/ 0 w 313452"/>
                <a:gd name="connsiteY0" fmla="*/ 0 h 620900"/>
                <a:gd name="connsiteX1" fmla="*/ 278332 w 313452"/>
                <a:gd name="connsiteY1" fmla="*/ 26209 h 620900"/>
                <a:gd name="connsiteX2" fmla="*/ 313452 w 313452"/>
                <a:gd name="connsiteY2" fmla="*/ 620900 h 620900"/>
                <a:gd name="connsiteX3" fmla="*/ 229345 w 313452"/>
                <a:gd name="connsiteY3" fmla="*/ 501532 h 620900"/>
                <a:gd name="connsiteX4" fmla="*/ 0 w 313452"/>
                <a:gd name="connsiteY4" fmla="*/ 0 h 620900"/>
                <a:gd name="connsiteX0" fmla="*/ 0 w 342626"/>
                <a:gd name="connsiteY0" fmla="*/ 2366 h 623266"/>
                <a:gd name="connsiteX1" fmla="*/ 342626 w 342626"/>
                <a:gd name="connsiteY1" fmla="*/ 0 h 623266"/>
                <a:gd name="connsiteX2" fmla="*/ 313452 w 342626"/>
                <a:gd name="connsiteY2" fmla="*/ 623266 h 623266"/>
                <a:gd name="connsiteX3" fmla="*/ 229345 w 342626"/>
                <a:gd name="connsiteY3" fmla="*/ 503898 h 623266"/>
                <a:gd name="connsiteX4" fmla="*/ 0 w 342626"/>
                <a:gd name="connsiteY4" fmla="*/ 2366 h 623266"/>
                <a:gd name="connsiteX0" fmla="*/ 0 w 344408"/>
                <a:gd name="connsiteY0" fmla="*/ 2366 h 642316"/>
                <a:gd name="connsiteX1" fmla="*/ 342626 w 344408"/>
                <a:gd name="connsiteY1" fmla="*/ 0 h 642316"/>
                <a:gd name="connsiteX2" fmla="*/ 344408 w 344408"/>
                <a:gd name="connsiteY2" fmla="*/ 642316 h 642316"/>
                <a:gd name="connsiteX3" fmla="*/ 229345 w 344408"/>
                <a:gd name="connsiteY3" fmla="*/ 503898 h 642316"/>
                <a:gd name="connsiteX4" fmla="*/ 0 w 344408"/>
                <a:gd name="connsiteY4" fmla="*/ 2366 h 642316"/>
                <a:gd name="connsiteX0" fmla="*/ 0 w 344408"/>
                <a:gd name="connsiteY0" fmla="*/ 2366 h 642316"/>
                <a:gd name="connsiteX1" fmla="*/ 342626 w 344408"/>
                <a:gd name="connsiteY1" fmla="*/ 0 h 642316"/>
                <a:gd name="connsiteX2" fmla="*/ 344408 w 344408"/>
                <a:gd name="connsiteY2" fmla="*/ 642316 h 642316"/>
                <a:gd name="connsiteX3" fmla="*/ 224583 w 344408"/>
                <a:gd name="connsiteY3" fmla="*/ 470560 h 642316"/>
                <a:gd name="connsiteX4" fmla="*/ 0 w 344408"/>
                <a:gd name="connsiteY4" fmla="*/ 2366 h 642316"/>
                <a:gd name="connsiteX0" fmla="*/ 0 w 344408"/>
                <a:gd name="connsiteY0" fmla="*/ 2366 h 642316"/>
                <a:gd name="connsiteX1" fmla="*/ 342626 w 344408"/>
                <a:gd name="connsiteY1" fmla="*/ 0 h 642316"/>
                <a:gd name="connsiteX2" fmla="*/ 344408 w 344408"/>
                <a:gd name="connsiteY2" fmla="*/ 642316 h 642316"/>
                <a:gd name="connsiteX3" fmla="*/ 0 w 344408"/>
                <a:gd name="connsiteY3" fmla="*/ 2366 h 642316"/>
                <a:gd name="connsiteX0" fmla="*/ 0 w 344408"/>
                <a:gd name="connsiteY0" fmla="*/ 2366 h 661366"/>
                <a:gd name="connsiteX1" fmla="*/ 342626 w 344408"/>
                <a:gd name="connsiteY1" fmla="*/ 0 h 661366"/>
                <a:gd name="connsiteX2" fmla="*/ 344408 w 344408"/>
                <a:gd name="connsiteY2" fmla="*/ 661366 h 661366"/>
                <a:gd name="connsiteX3" fmla="*/ 0 w 344408"/>
                <a:gd name="connsiteY3" fmla="*/ 2366 h 661366"/>
              </a:gdLst>
              <a:ahLst/>
              <a:cxnLst>
                <a:cxn ang="0">
                  <a:pos x="connsiteX0" y="connsiteY0"/>
                </a:cxn>
                <a:cxn ang="0">
                  <a:pos x="connsiteX1" y="connsiteY1"/>
                </a:cxn>
                <a:cxn ang="0">
                  <a:pos x="connsiteX2" y="connsiteY2"/>
                </a:cxn>
                <a:cxn ang="0">
                  <a:pos x="connsiteX3" y="connsiteY3"/>
                </a:cxn>
              </a:cxnLst>
              <a:rect l="l" t="t" r="r" b="b"/>
              <a:pathLst>
                <a:path w="344408" h="661366">
                  <a:moveTo>
                    <a:pt x="0" y="2366"/>
                  </a:moveTo>
                  <a:lnTo>
                    <a:pt x="342626" y="0"/>
                  </a:lnTo>
                  <a:lnTo>
                    <a:pt x="344408" y="661366"/>
                  </a:lnTo>
                  <a:lnTo>
                    <a:pt x="0" y="236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5" name="Freeform 44"/>
            <p:cNvSpPr/>
            <p:nvPr/>
          </p:nvSpPr>
          <p:spPr>
            <a:xfrm>
              <a:off x="1756925" y="4776365"/>
              <a:ext cx="5432710" cy="1130621"/>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19101 w 8310613"/>
                <a:gd name="connsiteY0" fmla="*/ 1575089 h 1722080"/>
                <a:gd name="connsiteX1" fmla="*/ 876383 w 8310613"/>
                <a:gd name="connsiteY1" fmla="*/ 1364892 h 1722080"/>
                <a:gd name="connsiteX2" fmla="*/ 1676483 w 8310613"/>
                <a:gd name="connsiteY2" fmla="*/ 1107717 h 1722080"/>
                <a:gd name="connsiteX3" fmla="*/ 2190833 w 8310613"/>
                <a:gd name="connsiteY3" fmla="*/ 917217 h 1722080"/>
                <a:gd name="connsiteX4" fmla="*/ 3638633 w 8310613"/>
                <a:gd name="connsiteY4" fmla="*/ 707667 h 1722080"/>
                <a:gd name="connsiteX5" fmla="*/ 4624438 w 8310613"/>
                <a:gd name="connsiteY5" fmla="*/ 498764 h 1722080"/>
                <a:gd name="connsiteX6" fmla="*/ 5243563 w 8310613"/>
                <a:gd name="connsiteY6" fmla="*/ 336839 h 1722080"/>
                <a:gd name="connsiteX7" fmla="*/ 5643613 w 8310613"/>
                <a:gd name="connsiteY7" fmla="*/ 108239 h 1722080"/>
                <a:gd name="connsiteX8" fmla="*/ 5998636 w 8310613"/>
                <a:gd name="connsiteY8" fmla="*/ 0 h 1722080"/>
                <a:gd name="connsiteX9" fmla="*/ 6078299 w 8310613"/>
                <a:gd name="connsiteY9" fmla="*/ 8660 h 1722080"/>
                <a:gd name="connsiteX10" fmla="*/ 6211249 w 8310613"/>
                <a:gd name="connsiteY10" fmla="*/ 110190 h 1722080"/>
                <a:gd name="connsiteX11" fmla="*/ 6481813 w 8310613"/>
                <a:gd name="connsiteY11" fmla="*/ 277957 h 1722080"/>
                <a:gd name="connsiteX12" fmla="*/ 6820384 w 8310613"/>
                <a:gd name="connsiteY12" fmla="*/ 374939 h 1722080"/>
                <a:gd name="connsiteX13" fmla="*/ 7242947 w 8310613"/>
                <a:gd name="connsiteY13" fmla="*/ 521277 h 1722080"/>
                <a:gd name="connsiteX14" fmla="*/ 7766422 w 8310613"/>
                <a:gd name="connsiteY14" fmla="*/ 580379 h 1722080"/>
                <a:gd name="connsiteX15" fmla="*/ 8310613 w 8310613"/>
                <a:gd name="connsiteY15" fmla="*/ 498764 h 1722080"/>
                <a:gd name="connsiteX16" fmla="*/ 8282038 w 8310613"/>
                <a:gd name="connsiteY16" fmla="*/ 1022639 h 1722080"/>
                <a:gd name="connsiteX17" fmla="*/ 6181808 w 8310613"/>
                <a:gd name="connsiteY17" fmla="*/ 831493 h 1722080"/>
                <a:gd name="connsiteX18" fmla="*/ 4057733 w 8310613"/>
                <a:gd name="connsiteY18" fmla="*/ 1021992 h 1722080"/>
                <a:gd name="connsiteX19" fmla="*/ 1590758 w 8310613"/>
                <a:gd name="connsiteY19" fmla="*/ 1507767 h 1722080"/>
                <a:gd name="connsiteX20" fmla="*/ 11990 w 8310613"/>
                <a:gd name="connsiteY20" fmla="*/ 1722080 h 1722080"/>
                <a:gd name="connsiteX21" fmla="*/ 19101 w 831061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527607 w 8298623"/>
                <a:gd name="connsiteY5" fmla="*/ 376216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26685 w 8298623"/>
                <a:gd name="connsiteY1" fmla="*/ 1223490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395659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263684 w 8298623"/>
                <a:gd name="connsiteY3" fmla="*/ 80409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93235 w 8298623"/>
                <a:gd name="connsiteY12" fmla="*/ 34665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21396 h 1722080"/>
                <a:gd name="connsiteX12" fmla="*/ 6893235 w 8298623"/>
                <a:gd name="connsiteY12" fmla="*/ 346659 h 1722080"/>
                <a:gd name="connsiteX13" fmla="*/ 7325225 w 8298623"/>
                <a:gd name="connsiteY13" fmla="*/ 427009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298623"/>
                <a:gd name="connsiteY0" fmla="*/ 1452541 h 1722080"/>
                <a:gd name="connsiteX1" fmla="*/ 826685 w 8298623"/>
                <a:gd name="connsiteY1" fmla="*/ 1223490 h 1722080"/>
                <a:gd name="connsiteX2" fmla="*/ 1598506 w 8298623"/>
                <a:gd name="connsiteY2" fmla="*/ 985168 h 1722080"/>
                <a:gd name="connsiteX3" fmla="*/ 2178843 w 8298623"/>
                <a:gd name="connsiteY3" fmla="*/ 775815 h 1722080"/>
                <a:gd name="connsiteX4" fmla="*/ 3692631 w 8298623"/>
                <a:gd name="connsiteY4" fmla="*/ 547411 h 1722080"/>
                <a:gd name="connsiteX5" fmla="*/ 4527607 w 8298623"/>
                <a:gd name="connsiteY5" fmla="*/ 376216 h 1722080"/>
                <a:gd name="connsiteX6" fmla="*/ 5222146 w 8298623"/>
                <a:gd name="connsiteY6" fmla="*/ 214290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21396 h 1722080"/>
                <a:gd name="connsiteX12" fmla="*/ 6893235 w 8298623"/>
                <a:gd name="connsiteY12" fmla="*/ 346659 h 1722080"/>
                <a:gd name="connsiteX13" fmla="*/ 7325225 w 8298623"/>
                <a:gd name="connsiteY13" fmla="*/ 427009 h 1722080"/>
                <a:gd name="connsiteX14" fmla="*/ 7754432 w 8298623"/>
                <a:gd name="connsiteY14" fmla="*/ 504964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452541 h 1722080"/>
                <a:gd name="connsiteX0" fmla="*/ 7111 w 8308050"/>
                <a:gd name="connsiteY0" fmla="*/ 1452541 h 1722080"/>
                <a:gd name="connsiteX1" fmla="*/ 826685 w 8308050"/>
                <a:gd name="connsiteY1" fmla="*/ 1223490 h 1722080"/>
                <a:gd name="connsiteX2" fmla="*/ 1598506 w 8308050"/>
                <a:gd name="connsiteY2" fmla="*/ 985168 h 1722080"/>
                <a:gd name="connsiteX3" fmla="*/ 2178843 w 8308050"/>
                <a:gd name="connsiteY3" fmla="*/ 775815 h 1722080"/>
                <a:gd name="connsiteX4" fmla="*/ 3692631 w 8308050"/>
                <a:gd name="connsiteY4" fmla="*/ 547411 h 1722080"/>
                <a:gd name="connsiteX5" fmla="*/ 4527607 w 8308050"/>
                <a:gd name="connsiteY5" fmla="*/ 376216 h 1722080"/>
                <a:gd name="connsiteX6" fmla="*/ 5222146 w 8308050"/>
                <a:gd name="connsiteY6" fmla="*/ 214290 h 1722080"/>
                <a:gd name="connsiteX7" fmla="*/ 5631623 w 8308050"/>
                <a:gd name="connsiteY7" fmla="*/ 108239 h 1722080"/>
                <a:gd name="connsiteX8" fmla="*/ 5986646 w 8308050"/>
                <a:gd name="connsiteY8" fmla="*/ 0 h 1722080"/>
                <a:gd name="connsiteX9" fmla="*/ 6066309 w 8308050"/>
                <a:gd name="connsiteY9" fmla="*/ 8660 h 1722080"/>
                <a:gd name="connsiteX10" fmla="*/ 6199259 w 8308050"/>
                <a:gd name="connsiteY10" fmla="*/ 110190 h 1722080"/>
                <a:gd name="connsiteX11" fmla="*/ 6469823 w 8308050"/>
                <a:gd name="connsiteY11" fmla="*/ 221396 h 1722080"/>
                <a:gd name="connsiteX12" fmla="*/ 6893235 w 8308050"/>
                <a:gd name="connsiteY12" fmla="*/ 346659 h 1722080"/>
                <a:gd name="connsiteX13" fmla="*/ 7325225 w 8308050"/>
                <a:gd name="connsiteY13" fmla="*/ 427009 h 1722080"/>
                <a:gd name="connsiteX14" fmla="*/ 7754432 w 8308050"/>
                <a:gd name="connsiteY14" fmla="*/ 504964 h 1722080"/>
                <a:gd name="connsiteX15" fmla="*/ 8308050 w 8308050"/>
                <a:gd name="connsiteY15" fmla="*/ 376216 h 1722080"/>
                <a:gd name="connsiteX16" fmla="*/ 8270048 w 8308050"/>
                <a:gd name="connsiteY16" fmla="*/ 1022639 h 1722080"/>
                <a:gd name="connsiteX17" fmla="*/ 6169818 w 8308050"/>
                <a:gd name="connsiteY17" fmla="*/ 831493 h 1722080"/>
                <a:gd name="connsiteX18" fmla="*/ 4045743 w 8308050"/>
                <a:gd name="connsiteY18" fmla="*/ 1021992 h 1722080"/>
                <a:gd name="connsiteX19" fmla="*/ 1578768 w 8308050"/>
                <a:gd name="connsiteY19" fmla="*/ 1507767 h 1722080"/>
                <a:gd name="connsiteX20" fmla="*/ 0 w 8308050"/>
                <a:gd name="connsiteY20" fmla="*/ 1722080 h 1722080"/>
                <a:gd name="connsiteX21" fmla="*/ 7111 w 8308050"/>
                <a:gd name="connsiteY21" fmla="*/ 1452541 h 1722080"/>
                <a:gd name="connsiteX0" fmla="*/ 7111 w 8279475"/>
                <a:gd name="connsiteY0" fmla="*/ 1452541 h 1722080"/>
                <a:gd name="connsiteX1" fmla="*/ 826685 w 8279475"/>
                <a:gd name="connsiteY1" fmla="*/ 1223490 h 1722080"/>
                <a:gd name="connsiteX2" fmla="*/ 1598506 w 8279475"/>
                <a:gd name="connsiteY2" fmla="*/ 985168 h 1722080"/>
                <a:gd name="connsiteX3" fmla="*/ 2178843 w 8279475"/>
                <a:gd name="connsiteY3" fmla="*/ 775815 h 1722080"/>
                <a:gd name="connsiteX4" fmla="*/ 3692631 w 8279475"/>
                <a:gd name="connsiteY4" fmla="*/ 547411 h 1722080"/>
                <a:gd name="connsiteX5" fmla="*/ 4527607 w 8279475"/>
                <a:gd name="connsiteY5" fmla="*/ 376216 h 1722080"/>
                <a:gd name="connsiteX6" fmla="*/ 5222146 w 8279475"/>
                <a:gd name="connsiteY6" fmla="*/ 214290 h 1722080"/>
                <a:gd name="connsiteX7" fmla="*/ 5631623 w 8279475"/>
                <a:gd name="connsiteY7" fmla="*/ 108239 h 1722080"/>
                <a:gd name="connsiteX8" fmla="*/ 5986646 w 8279475"/>
                <a:gd name="connsiteY8" fmla="*/ 0 h 1722080"/>
                <a:gd name="connsiteX9" fmla="*/ 6066309 w 8279475"/>
                <a:gd name="connsiteY9" fmla="*/ 8660 h 1722080"/>
                <a:gd name="connsiteX10" fmla="*/ 6199259 w 8279475"/>
                <a:gd name="connsiteY10" fmla="*/ 110190 h 1722080"/>
                <a:gd name="connsiteX11" fmla="*/ 6469823 w 8279475"/>
                <a:gd name="connsiteY11" fmla="*/ 221396 h 1722080"/>
                <a:gd name="connsiteX12" fmla="*/ 6893235 w 8279475"/>
                <a:gd name="connsiteY12" fmla="*/ 346659 h 1722080"/>
                <a:gd name="connsiteX13" fmla="*/ 7325225 w 8279475"/>
                <a:gd name="connsiteY13" fmla="*/ 427009 h 1722080"/>
                <a:gd name="connsiteX14" fmla="*/ 7754432 w 8279475"/>
                <a:gd name="connsiteY14" fmla="*/ 504964 h 1722080"/>
                <a:gd name="connsiteX15" fmla="*/ 8279475 w 8279475"/>
                <a:gd name="connsiteY15" fmla="*/ 392885 h 1722080"/>
                <a:gd name="connsiteX16" fmla="*/ 8270048 w 8279475"/>
                <a:gd name="connsiteY16" fmla="*/ 1022639 h 1722080"/>
                <a:gd name="connsiteX17" fmla="*/ 6169818 w 8279475"/>
                <a:gd name="connsiteY17" fmla="*/ 831493 h 1722080"/>
                <a:gd name="connsiteX18" fmla="*/ 4045743 w 8279475"/>
                <a:gd name="connsiteY18" fmla="*/ 1021992 h 1722080"/>
                <a:gd name="connsiteX19" fmla="*/ 1578768 w 8279475"/>
                <a:gd name="connsiteY19" fmla="*/ 1507767 h 1722080"/>
                <a:gd name="connsiteX20" fmla="*/ 0 w 8279475"/>
                <a:gd name="connsiteY20" fmla="*/ 1722080 h 1722080"/>
                <a:gd name="connsiteX21" fmla="*/ 7111 w 8279475"/>
                <a:gd name="connsiteY21" fmla="*/ 1452541 h 1722080"/>
                <a:gd name="connsiteX0" fmla="*/ 7111 w 8274712"/>
                <a:gd name="connsiteY0" fmla="*/ 1452541 h 1722080"/>
                <a:gd name="connsiteX1" fmla="*/ 826685 w 8274712"/>
                <a:gd name="connsiteY1" fmla="*/ 1223490 h 1722080"/>
                <a:gd name="connsiteX2" fmla="*/ 1598506 w 8274712"/>
                <a:gd name="connsiteY2" fmla="*/ 985168 h 1722080"/>
                <a:gd name="connsiteX3" fmla="*/ 2178843 w 8274712"/>
                <a:gd name="connsiteY3" fmla="*/ 775815 h 1722080"/>
                <a:gd name="connsiteX4" fmla="*/ 3692631 w 8274712"/>
                <a:gd name="connsiteY4" fmla="*/ 547411 h 1722080"/>
                <a:gd name="connsiteX5" fmla="*/ 4527607 w 8274712"/>
                <a:gd name="connsiteY5" fmla="*/ 376216 h 1722080"/>
                <a:gd name="connsiteX6" fmla="*/ 5222146 w 8274712"/>
                <a:gd name="connsiteY6" fmla="*/ 214290 h 1722080"/>
                <a:gd name="connsiteX7" fmla="*/ 5631623 w 8274712"/>
                <a:gd name="connsiteY7" fmla="*/ 108239 h 1722080"/>
                <a:gd name="connsiteX8" fmla="*/ 5986646 w 8274712"/>
                <a:gd name="connsiteY8" fmla="*/ 0 h 1722080"/>
                <a:gd name="connsiteX9" fmla="*/ 6066309 w 8274712"/>
                <a:gd name="connsiteY9" fmla="*/ 8660 h 1722080"/>
                <a:gd name="connsiteX10" fmla="*/ 6199259 w 8274712"/>
                <a:gd name="connsiteY10" fmla="*/ 110190 h 1722080"/>
                <a:gd name="connsiteX11" fmla="*/ 6469823 w 8274712"/>
                <a:gd name="connsiteY11" fmla="*/ 221396 h 1722080"/>
                <a:gd name="connsiteX12" fmla="*/ 6893235 w 8274712"/>
                <a:gd name="connsiteY12" fmla="*/ 346659 h 1722080"/>
                <a:gd name="connsiteX13" fmla="*/ 7325225 w 8274712"/>
                <a:gd name="connsiteY13" fmla="*/ 427009 h 1722080"/>
                <a:gd name="connsiteX14" fmla="*/ 7754432 w 8274712"/>
                <a:gd name="connsiteY14" fmla="*/ 504964 h 1722080"/>
                <a:gd name="connsiteX15" fmla="*/ 8274712 w 8274712"/>
                <a:gd name="connsiteY15" fmla="*/ 407172 h 1722080"/>
                <a:gd name="connsiteX16" fmla="*/ 8270048 w 8274712"/>
                <a:gd name="connsiteY16" fmla="*/ 1022639 h 1722080"/>
                <a:gd name="connsiteX17" fmla="*/ 6169818 w 8274712"/>
                <a:gd name="connsiteY17" fmla="*/ 831493 h 1722080"/>
                <a:gd name="connsiteX18" fmla="*/ 4045743 w 8274712"/>
                <a:gd name="connsiteY18" fmla="*/ 1021992 h 1722080"/>
                <a:gd name="connsiteX19" fmla="*/ 1578768 w 8274712"/>
                <a:gd name="connsiteY19" fmla="*/ 1507767 h 1722080"/>
                <a:gd name="connsiteX20" fmla="*/ 0 w 8274712"/>
                <a:gd name="connsiteY20" fmla="*/ 1722080 h 1722080"/>
                <a:gd name="connsiteX21" fmla="*/ 7111 w 8274712"/>
                <a:gd name="connsiteY21" fmla="*/ 1452541 h 1722080"/>
                <a:gd name="connsiteX0" fmla="*/ 7111 w 8279775"/>
                <a:gd name="connsiteY0" fmla="*/ 1452541 h 1722080"/>
                <a:gd name="connsiteX1" fmla="*/ 826685 w 8279775"/>
                <a:gd name="connsiteY1" fmla="*/ 1223490 h 1722080"/>
                <a:gd name="connsiteX2" fmla="*/ 1598506 w 8279775"/>
                <a:gd name="connsiteY2" fmla="*/ 985168 h 1722080"/>
                <a:gd name="connsiteX3" fmla="*/ 2178843 w 8279775"/>
                <a:gd name="connsiteY3" fmla="*/ 775815 h 1722080"/>
                <a:gd name="connsiteX4" fmla="*/ 3692631 w 8279775"/>
                <a:gd name="connsiteY4" fmla="*/ 547411 h 1722080"/>
                <a:gd name="connsiteX5" fmla="*/ 4527607 w 8279775"/>
                <a:gd name="connsiteY5" fmla="*/ 376216 h 1722080"/>
                <a:gd name="connsiteX6" fmla="*/ 5222146 w 8279775"/>
                <a:gd name="connsiteY6" fmla="*/ 214290 h 1722080"/>
                <a:gd name="connsiteX7" fmla="*/ 5631623 w 8279775"/>
                <a:gd name="connsiteY7" fmla="*/ 108239 h 1722080"/>
                <a:gd name="connsiteX8" fmla="*/ 5986646 w 8279775"/>
                <a:gd name="connsiteY8" fmla="*/ 0 h 1722080"/>
                <a:gd name="connsiteX9" fmla="*/ 6066309 w 8279775"/>
                <a:gd name="connsiteY9" fmla="*/ 8660 h 1722080"/>
                <a:gd name="connsiteX10" fmla="*/ 6199259 w 8279775"/>
                <a:gd name="connsiteY10" fmla="*/ 110190 h 1722080"/>
                <a:gd name="connsiteX11" fmla="*/ 6469823 w 8279775"/>
                <a:gd name="connsiteY11" fmla="*/ 221396 h 1722080"/>
                <a:gd name="connsiteX12" fmla="*/ 6893235 w 8279775"/>
                <a:gd name="connsiteY12" fmla="*/ 346659 h 1722080"/>
                <a:gd name="connsiteX13" fmla="*/ 7325225 w 8279775"/>
                <a:gd name="connsiteY13" fmla="*/ 427009 h 1722080"/>
                <a:gd name="connsiteX14" fmla="*/ 7754432 w 8279775"/>
                <a:gd name="connsiteY14" fmla="*/ 504964 h 1722080"/>
                <a:gd name="connsiteX15" fmla="*/ 8274712 w 8279775"/>
                <a:gd name="connsiteY15" fmla="*/ 407172 h 1722080"/>
                <a:gd name="connsiteX16" fmla="*/ 8279573 w 8279775"/>
                <a:gd name="connsiteY16" fmla="*/ 1032164 h 1722080"/>
                <a:gd name="connsiteX17" fmla="*/ 6169818 w 8279775"/>
                <a:gd name="connsiteY17" fmla="*/ 831493 h 1722080"/>
                <a:gd name="connsiteX18" fmla="*/ 4045743 w 8279775"/>
                <a:gd name="connsiteY18" fmla="*/ 1021992 h 1722080"/>
                <a:gd name="connsiteX19" fmla="*/ 1578768 w 8279775"/>
                <a:gd name="connsiteY19" fmla="*/ 1507767 h 1722080"/>
                <a:gd name="connsiteX20" fmla="*/ 0 w 8279775"/>
                <a:gd name="connsiteY20" fmla="*/ 1722080 h 1722080"/>
                <a:gd name="connsiteX21" fmla="*/ 7111 w 8279775"/>
                <a:gd name="connsiteY21" fmla="*/ 1452541 h 1722080"/>
                <a:gd name="connsiteX0" fmla="*/ 7111 w 8274712"/>
                <a:gd name="connsiteY0" fmla="*/ 1452541 h 1722080"/>
                <a:gd name="connsiteX1" fmla="*/ 826685 w 8274712"/>
                <a:gd name="connsiteY1" fmla="*/ 1223490 h 1722080"/>
                <a:gd name="connsiteX2" fmla="*/ 1598506 w 8274712"/>
                <a:gd name="connsiteY2" fmla="*/ 985168 h 1722080"/>
                <a:gd name="connsiteX3" fmla="*/ 2178843 w 8274712"/>
                <a:gd name="connsiteY3" fmla="*/ 775815 h 1722080"/>
                <a:gd name="connsiteX4" fmla="*/ 3692631 w 8274712"/>
                <a:gd name="connsiteY4" fmla="*/ 547411 h 1722080"/>
                <a:gd name="connsiteX5" fmla="*/ 4527607 w 8274712"/>
                <a:gd name="connsiteY5" fmla="*/ 376216 h 1722080"/>
                <a:gd name="connsiteX6" fmla="*/ 5222146 w 8274712"/>
                <a:gd name="connsiteY6" fmla="*/ 214290 h 1722080"/>
                <a:gd name="connsiteX7" fmla="*/ 5631623 w 8274712"/>
                <a:gd name="connsiteY7" fmla="*/ 108239 h 1722080"/>
                <a:gd name="connsiteX8" fmla="*/ 5986646 w 8274712"/>
                <a:gd name="connsiteY8" fmla="*/ 0 h 1722080"/>
                <a:gd name="connsiteX9" fmla="*/ 6066309 w 8274712"/>
                <a:gd name="connsiteY9" fmla="*/ 8660 h 1722080"/>
                <a:gd name="connsiteX10" fmla="*/ 6199259 w 8274712"/>
                <a:gd name="connsiteY10" fmla="*/ 110190 h 1722080"/>
                <a:gd name="connsiteX11" fmla="*/ 6469823 w 8274712"/>
                <a:gd name="connsiteY11" fmla="*/ 221396 h 1722080"/>
                <a:gd name="connsiteX12" fmla="*/ 6893235 w 8274712"/>
                <a:gd name="connsiteY12" fmla="*/ 346659 h 1722080"/>
                <a:gd name="connsiteX13" fmla="*/ 7325225 w 8274712"/>
                <a:gd name="connsiteY13" fmla="*/ 427009 h 1722080"/>
                <a:gd name="connsiteX14" fmla="*/ 7754432 w 8274712"/>
                <a:gd name="connsiteY14" fmla="*/ 504964 h 1722080"/>
                <a:gd name="connsiteX15" fmla="*/ 8274712 w 8274712"/>
                <a:gd name="connsiteY15" fmla="*/ 407172 h 1722080"/>
                <a:gd name="connsiteX16" fmla="*/ 8270048 w 8274712"/>
                <a:gd name="connsiteY16" fmla="*/ 1027402 h 1722080"/>
                <a:gd name="connsiteX17" fmla="*/ 6169818 w 8274712"/>
                <a:gd name="connsiteY17" fmla="*/ 831493 h 1722080"/>
                <a:gd name="connsiteX18" fmla="*/ 4045743 w 8274712"/>
                <a:gd name="connsiteY18" fmla="*/ 1021992 h 1722080"/>
                <a:gd name="connsiteX19" fmla="*/ 1578768 w 8274712"/>
                <a:gd name="connsiteY19" fmla="*/ 1507767 h 1722080"/>
                <a:gd name="connsiteX20" fmla="*/ 0 w 8274712"/>
                <a:gd name="connsiteY20" fmla="*/ 1722080 h 1722080"/>
                <a:gd name="connsiteX21" fmla="*/ 7111 w 8274712"/>
                <a:gd name="connsiteY21" fmla="*/ 1452541 h 172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74712" h="1722080">
                  <a:moveTo>
                    <a:pt x="7111" y="1452541"/>
                  </a:moveTo>
                  <a:cubicBezTo>
                    <a:pt x="307159" y="1382475"/>
                    <a:pt x="561453" y="1301385"/>
                    <a:pt x="826685" y="1223490"/>
                  </a:cubicBezTo>
                  <a:cubicBezTo>
                    <a:pt x="1091917" y="1145595"/>
                    <a:pt x="1373146" y="1059781"/>
                    <a:pt x="1598506" y="985168"/>
                  </a:cubicBezTo>
                  <a:cubicBezTo>
                    <a:pt x="1823866" y="910555"/>
                    <a:pt x="2032793" y="810740"/>
                    <a:pt x="2178843" y="775815"/>
                  </a:cubicBezTo>
                  <a:lnTo>
                    <a:pt x="3692631" y="547411"/>
                  </a:lnTo>
                  <a:lnTo>
                    <a:pt x="4527607" y="376216"/>
                  </a:lnTo>
                  <a:lnTo>
                    <a:pt x="5222146" y="214290"/>
                  </a:lnTo>
                  <a:lnTo>
                    <a:pt x="5631623" y="108239"/>
                  </a:lnTo>
                  <a:cubicBezTo>
                    <a:pt x="5793548" y="73314"/>
                    <a:pt x="5824721" y="34925"/>
                    <a:pt x="5986646" y="0"/>
                  </a:cubicBezTo>
                  <a:lnTo>
                    <a:pt x="6066309" y="8660"/>
                  </a:lnTo>
                  <a:cubicBezTo>
                    <a:pt x="6079453" y="14794"/>
                    <a:pt x="6132007" y="74734"/>
                    <a:pt x="6199259" y="110190"/>
                  </a:cubicBezTo>
                  <a:cubicBezTo>
                    <a:pt x="6266511" y="145646"/>
                    <a:pt x="6400417" y="186255"/>
                    <a:pt x="6469823" y="221396"/>
                  </a:cubicBezTo>
                  <a:cubicBezTo>
                    <a:pt x="6615873" y="211871"/>
                    <a:pt x="6750668" y="312390"/>
                    <a:pt x="6893235" y="346659"/>
                  </a:cubicBezTo>
                  <a:cubicBezTo>
                    <a:pt x="7035802" y="380928"/>
                    <a:pt x="7205363" y="401717"/>
                    <a:pt x="7325225" y="427009"/>
                  </a:cubicBezTo>
                  <a:cubicBezTo>
                    <a:pt x="7437948" y="442669"/>
                    <a:pt x="7641709" y="489304"/>
                    <a:pt x="7754432" y="504964"/>
                  </a:cubicBezTo>
                  <a:lnTo>
                    <a:pt x="8274712" y="407172"/>
                  </a:lnTo>
                  <a:cubicBezTo>
                    <a:pt x="8273157" y="612328"/>
                    <a:pt x="8271603" y="822246"/>
                    <a:pt x="8270048" y="1027402"/>
                  </a:cubicBezTo>
                  <a:cubicBezTo>
                    <a:pt x="7665221" y="1004962"/>
                    <a:pt x="6873869" y="832395"/>
                    <a:pt x="6169818" y="831493"/>
                  </a:cubicBezTo>
                  <a:cubicBezTo>
                    <a:pt x="5465767" y="830591"/>
                    <a:pt x="5058568" y="852130"/>
                    <a:pt x="4045743" y="1021992"/>
                  </a:cubicBezTo>
                  <a:cubicBezTo>
                    <a:pt x="3251993" y="1148992"/>
                    <a:pt x="2237580" y="1369654"/>
                    <a:pt x="1578768" y="1507767"/>
                  </a:cubicBezTo>
                  <a:cubicBezTo>
                    <a:pt x="919956" y="1645880"/>
                    <a:pt x="234162" y="1721972"/>
                    <a:pt x="0" y="1722080"/>
                  </a:cubicBezTo>
                  <a:cubicBezTo>
                    <a:pt x="9519" y="1592013"/>
                    <a:pt x="7911" y="1504820"/>
                    <a:pt x="7111" y="1452541"/>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 name="Rectangle 45"/>
            <p:cNvSpPr/>
            <p:nvPr/>
          </p:nvSpPr>
          <p:spPr>
            <a:xfrm>
              <a:off x="1758863" y="4477042"/>
              <a:ext cx="5433109" cy="142881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7" name="Freeform 46"/>
            <p:cNvSpPr/>
            <p:nvPr/>
          </p:nvSpPr>
          <p:spPr>
            <a:xfrm>
              <a:off x="2262819" y="4525863"/>
              <a:ext cx="2572526" cy="199551"/>
            </a:xfrm>
            <a:custGeom>
              <a:avLst/>
              <a:gdLst>
                <a:gd name="connsiteX0" fmla="*/ 4289196 w 4289196"/>
                <a:gd name="connsiteY0" fmla="*/ 94268 h 320512"/>
                <a:gd name="connsiteX1" fmla="*/ 3685880 w 4289196"/>
                <a:gd name="connsiteY1" fmla="*/ 216817 h 320512"/>
                <a:gd name="connsiteX2" fmla="*/ 3186260 w 4289196"/>
                <a:gd name="connsiteY2" fmla="*/ 273378 h 320512"/>
                <a:gd name="connsiteX3" fmla="*/ 2818614 w 4289196"/>
                <a:gd name="connsiteY3" fmla="*/ 301658 h 320512"/>
                <a:gd name="connsiteX4" fmla="*/ 2290713 w 4289196"/>
                <a:gd name="connsiteY4" fmla="*/ 282804 h 320512"/>
                <a:gd name="connsiteX5" fmla="*/ 1894788 w 4289196"/>
                <a:gd name="connsiteY5" fmla="*/ 301658 h 320512"/>
                <a:gd name="connsiteX6" fmla="*/ 1536569 w 4289196"/>
                <a:gd name="connsiteY6" fmla="*/ 320512 h 320512"/>
                <a:gd name="connsiteX7" fmla="*/ 1206631 w 4289196"/>
                <a:gd name="connsiteY7" fmla="*/ 301658 h 320512"/>
                <a:gd name="connsiteX8" fmla="*/ 782425 w 4289196"/>
                <a:gd name="connsiteY8" fmla="*/ 188536 h 320512"/>
                <a:gd name="connsiteX9" fmla="*/ 452487 w 4289196"/>
                <a:gd name="connsiteY9" fmla="*/ 47134 h 320512"/>
                <a:gd name="connsiteX10" fmla="*/ 282804 w 4289196"/>
                <a:gd name="connsiteY10" fmla="*/ 9427 h 320512"/>
                <a:gd name="connsiteX11" fmla="*/ 0 w 4289196"/>
                <a:gd name="connsiteY11" fmla="*/ 0 h 320512"/>
                <a:gd name="connsiteX0" fmla="*/ 4289196 w 4289196"/>
                <a:gd name="connsiteY0" fmla="*/ 94268 h 330037"/>
                <a:gd name="connsiteX1" fmla="*/ 3685880 w 4289196"/>
                <a:gd name="connsiteY1" fmla="*/ 216817 h 330037"/>
                <a:gd name="connsiteX2" fmla="*/ 3186260 w 4289196"/>
                <a:gd name="connsiteY2" fmla="*/ 273378 h 330037"/>
                <a:gd name="connsiteX3" fmla="*/ 2818614 w 4289196"/>
                <a:gd name="connsiteY3" fmla="*/ 301658 h 330037"/>
                <a:gd name="connsiteX4" fmla="*/ 2290713 w 4289196"/>
                <a:gd name="connsiteY4" fmla="*/ 282804 h 330037"/>
                <a:gd name="connsiteX5" fmla="*/ 1894788 w 4289196"/>
                <a:gd name="connsiteY5" fmla="*/ 301658 h 330037"/>
                <a:gd name="connsiteX6" fmla="*/ 1550856 w 4289196"/>
                <a:gd name="connsiteY6" fmla="*/ 330037 h 330037"/>
                <a:gd name="connsiteX7" fmla="*/ 1206631 w 4289196"/>
                <a:gd name="connsiteY7" fmla="*/ 301658 h 330037"/>
                <a:gd name="connsiteX8" fmla="*/ 782425 w 4289196"/>
                <a:gd name="connsiteY8" fmla="*/ 188536 h 330037"/>
                <a:gd name="connsiteX9" fmla="*/ 452487 w 4289196"/>
                <a:gd name="connsiteY9" fmla="*/ 47134 h 330037"/>
                <a:gd name="connsiteX10" fmla="*/ 282804 w 4289196"/>
                <a:gd name="connsiteY10" fmla="*/ 9427 h 330037"/>
                <a:gd name="connsiteX11" fmla="*/ 0 w 4289196"/>
                <a:gd name="connsiteY11" fmla="*/ 0 h 330037"/>
                <a:gd name="connsiteX0" fmla="*/ 4006392 w 4006392"/>
                <a:gd name="connsiteY0" fmla="*/ 84841 h 320610"/>
                <a:gd name="connsiteX1" fmla="*/ 3403076 w 4006392"/>
                <a:gd name="connsiteY1" fmla="*/ 207390 h 320610"/>
                <a:gd name="connsiteX2" fmla="*/ 2903456 w 4006392"/>
                <a:gd name="connsiteY2" fmla="*/ 263951 h 320610"/>
                <a:gd name="connsiteX3" fmla="*/ 2535810 w 4006392"/>
                <a:gd name="connsiteY3" fmla="*/ 292231 h 320610"/>
                <a:gd name="connsiteX4" fmla="*/ 2007909 w 4006392"/>
                <a:gd name="connsiteY4" fmla="*/ 273377 h 320610"/>
                <a:gd name="connsiteX5" fmla="*/ 1611984 w 4006392"/>
                <a:gd name="connsiteY5" fmla="*/ 292231 h 320610"/>
                <a:gd name="connsiteX6" fmla="*/ 1268052 w 4006392"/>
                <a:gd name="connsiteY6" fmla="*/ 320610 h 320610"/>
                <a:gd name="connsiteX7" fmla="*/ 923827 w 4006392"/>
                <a:gd name="connsiteY7" fmla="*/ 292231 h 320610"/>
                <a:gd name="connsiteX8" fmla="*/ 499621 w 4006392"/>
                <a:gd name="connsiteY8" fmla="*/ 179109 h 320610"/>
                <a:gd name="connsiteX9" fmla="*/ 169683 w 4006392"/>
                <a:gd name="connsiteY9" fmla="*/ 37707 h 320610"/>
                <a:gd name="connsiteX10" fmla="*/ 0 w 4006392"/>
                <a:gd name="connsiteY10" fmla="*/ 0 h 320610"/>
                <a:gd name="connsiteX0" fmla="*/ 3918286 w 3918286"/>
                <a:gd name="connsiteY0" fmla="*/ 68173 h 303942"/>
                <a:gd name="connsiteX1" fmla="*/ 3314970 w 3918286"/>
                <a:gd name="connsiteY1" fmla="*/ 190722 h 303942"/>
                <a:gd name="connsiteX2" fmla="*/ 2815350 w 3918286"/>
                <a:gd name="connsiteY2" fmla="*/ 247283 h 303942"/>
                <a:gd name="connsiteX3" fmla="*/ 2447704 w 3918286"/>
                <a:gd name="connsiteY3" fmla="*/ 275563 h 303942"/>
                <a:gd name="connsiteX4" fmla="*/ 1919803 w 3918286"/>
                <a:gd name="connsiteY4" fmla="*/ 256709 h 303942"/>
                <a:gd name="connsiteX5" fmla="*/ 1523878 w 3918286"/>
                <a:gd name="connsiteY5" fmla="*/ 275563 h 303942"/>
                <a:gd name="connsiteX6" fmla="*/ 1179946 w 3918286"/>
                <a:gd name="connsiteY6" fmla="*/ 303942 h 303942"/>
                <a:gd name="connsiteX7" fmla="*/ 835721 w 3918286"/>
                <a:gd name="connsiteY7" fmla="*/ 275563 h 303942"/>
                <a:gd name="connsiteX8" fmla="*/ 411515 w 3918286"/>
                <a:gd name="connsiteY8" fmla="*/ 162441 h 303942"/>
                <a:gd name="connsiteX9" fmla="*/ 81577 w 3918286"/>
                <a:gd name="connsiteY9" fmla="*/ 21039 h 303942"/>
                <a:gd name="connsiteX10" fmla="*/ 0 w 3918286"/>
                <a:gd name="connsiteY10" fmla="*/ 0 h 30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18286" h="303942">
                  <a:moveTo>
                    <a:pt x="3918286" y="68173"/>
                  </a:moveTo>
                  <a:lnTo>
                    <a:pt x="3314970" y="190722"/>
                  </a:lnTo>
                  <a:lnTo>
                    <a:pt x="2815350" y="247283"/>
                  </a:lnTo>
                  <a:lnTo>
                    <a:pt x="2447704" y="275563"/>
                  </a:lnTo>
                  <a:lnTo>
                    <a:pt x="1919803" y="256709"/>
                  </a:lnTo>
                  <a:lnTo>
                    <a:pt x="1523878" y="275563"/>
                  </a:lnTo>
                  <a:cubicBezTo>
                    <a:pt x="1400569" y="283435"/>
                    <a:pt x="1294590" y="294482"/>
                    <a:pt x="1179946" y="303942"/>
                  </a:cubicBezTo>
                  <a:lnTo>
                    <a:pt x="835721" y="275563"/>
                  </a:lnTo>
                  <a:lnTo>
                    <a:pt x="411515" y="162441"/>
                  </a:lnTo>
                  <a:lnTo>
                    <a:pt x="81577" y="21039"/>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 name="TextBox 47"/>
          <p:cNvSpPr txBox="1"/>
          <p:nvPr/>
        </p:nvSpPr>
        <p:spPr>
          <a:xfrm>
            <a:off x="214911" y="1219200"/>
            <a:ext cx="1564852" cy="523220"/>
          </a:xfrm>
          <a:prstGeom prst="rect">
            <a:avLst/>
          </a:prstGeom>
          <a:noFill/>
        </p:spPr>
        <p:txBody>
          <a:bodyPr wrap="none" rtlCol="0">
            <a:spAutoFit/>
          </a:bodyPr>
          <a:lstStyle/>
          <a:p>
            <a:r>
              <a:rPr lang="en-US" sz="2800" dirty="0"/>
              <a:t>170 </a:t>
            </a:r>
            <a:r>
              <a:rPr lang="en-US" sz="2800" dirty="0" err="1"/>
              <a:t>mya</a:t>
            </a:r>
            <a:endParaRPr lang="en-US" sz="2800" dirty="0"/>
          </a:p>
        </p:txBody>
      </p:sp>
    </p:spTree>
    <p:extLst>
      <p:ext uri="{BB962C8B-B14F-4D97-AF65-F5344CB8AC3E}">
        <p14:creationId xmlns:p14="http://schemas.microsoft.com/office/powerpoint/2010/main" val="216346045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TextBox 45"/>
          <p:cNvSpPr txBox="1"/>
          <p:nvPr/>
        </p:nvSpPr>
        <p:spPr>
          <a:xfrm>
            <a:off x="214911" y="1219200"/>
            <a:ext cx="1564852" cy="523220"/>
          </a:xfrm>
          <a:prstGeom prst="rect">
            <a:avLst/>
          </a:prstGeom>
          <a:noFill/>
        </p:spPr>
        <p:txBody>
          <a:bodyPr wrap="none" rtlCol="0">
            <a:spAutoFit/>
          </a:bodyPr>
          <a:lstStyle/>
          <a:p>
            <a:r>
              <a:rPr lang="en-US" sz="2800" dirty="0"/>
              <a:t>150 </a:t>
            </a:r>
            <a:r>
              <a:rPr lang="en-US" sz="2800" dirty="0" err="1"/>
              <a:t>mya</a:t>
            </a:r>
            <a:endParaRPr lang="en-US" sz="2800" dirty="0"/>
          </a:p>
        </p:txBody>
      </p:sp>
      <p:grpSp>
        <p:nvGrpSpPr>
          <p:cNvPr id="161" name="Group 160"/>
          <p:cNvGrpSpPr>
            <a:grpSpLocks noChangeAspect="1"/>
          </p:cNvGrpSpPr>
          <p:nvPr/>
        </p:nvGrpSpPr>
        <p:grpSpPr>
          <a:xfrm>
            <a:off x="1709928" y="4471416"/>
            <a:ext cx="5486400" cy="1411616"/>
            <a:chOff x="978408" y="4681728"/>
            <a:chExt cx="7315200" cy="1882154"/>
          </a:xfrm>
        </p:grpSpPr>
        <p:sp>
          <p:nvSpPr>
            <p:cNvPr id="162" name="Freeform 161"/>
            <p:cNvSpPr/>
            <p:nvPr/>
          </p:nvSpPr>
          <p:spPr>
            <a:xfrm>
              <a:off x="1035518" y="4682705"/>
              <a:ext cx="6665856" cy="65149"/>
            </a:xfrm>
            <a:custGeom>
              <a:avLst/>
              <a:gdLst>
                <a:gd name="connsiteX0" fmla="*/ 7682845 w 7682845"/>
                <a:gd name="connsiteY0" fmla="*/ 0 h 94268"/>
                <a:gd name="connsiteX1" fmla="*/ 0 w 7682845"/>
                <a:gd name="connsiteY1" fmla="*/ 9427 h 94268"/>
                <a:gd name="connsiteX2" fmla="*/ 414779 w 7682845"/>
                <a:gd name="connsiteY2" fmla="*/ 56561 h 94268"/>
                <a:gd name="connsiteX3" fmla="*/ 914400 w 7682845"/>
                <a:gd name="connsiteY3" fmla="*/ 47134 h 94268"/>
                <a:gd name="connsiteX4" fmla="*/ 1272618 w 7682845"/>
                <a:gd name="connsiteY4" fmla="*/ 56561 h 94268"/>
                <a:gd name="connsiteX5" fmla="*/ 1951348 w 7682845"/>
                <a:gd name="connsiteY5" fmla="*/ 65988 h 94268"/>
                <a:gd name="connsiteX6" fmla="*/ 2488676 w 7682845"/>
                <a:gd name="connsiteY6" fmla="*/ 65988 h 94268"/>
                <a:gd name="connsiteX7" fmla="*/ 2922309 w 7682845"/>
                <a:gd name="connsiteY7" fmla="*/ 84842 h 94268"/>
                <a:gd name="connsiteX8" fmla="*/ 3535051 w 7682845"/>
                <a:gd name="connsiteY8" fmla="*/ 84842 h 94268"/>
                <a:gd name="connsiteX9" fmla="*/ 3996965 w 7682845"/>
                <a:gd name="connsiteY9" fmla="*/ 94268 h 94268"/>
                <a:gd name="connsiteX10" fmla="*/ 4468305 w 7682845"/>
                <a:gd name="connsiteY10" fmla="*/ 84842 h 94268"/>
                <a:gd name="connsiteX11" fmla="*/ 4986779 w 7682845"/>
                <a:gd name="connsiteY11" fmla="*/ 84842 h 94268"/>
                <a:gd name="connsiteX12" fmla="*/ 5486400 w 7682845"/>
                <a:gd name="connsiteY12" fmla="*/ 65988 h 94268"/>
                <a:gd name="connsiteX13" fmla="*/ 5806911 w 7682845"/>
                <a:gd name="connsiteY13" fmla="*/ 56561 h 94268"/>
                <a:gd name="connsiteX14" fmla="*/ 6231117 w 7682845"/>
                <a:gd name="connsiteY14" fmla="*/ 65988 h 94268"/>
                <a:gd name="connsiteX15" fmla="*/ 6711884 w 7682845"/>
                <a:gd name="connsiteY15" fmla="*/ 56561 h 94268"/>
                <a:gd name="connsiteX16" fmla="*/ 7032396 w 7682845"/>
                <a:gd name="connsiteY16" fmla="*/ 56561 h 94268"/>
                <a:gd name="connsiteX17" fmla="*/ 7682845 w 7682845"/>
                <a:gd name="connsiteY17" fmla="*/ 0 h 94268"/>
                <a:gd name="connsiteX0" fmla="*/ 7715113 w 7715113"/>
                <a:gd name="connsiteY0" fmla="*/ 0 h 94268"/>
                <a:gd name="connsiteX1" fmla="*/ 32268 w 7715113"/>
                <a:gd name="connsiteY1" fmla="*/ 9427 h 94268"/>
                <a:gd name="connsiteX2" fmla="*/ 7326 w 7715113"/>
                <a:gd name="connsiteY2" fmla="*/ 28870 h 94268"/>
                <a:gd name="connsiteX3" fmla="*/ 447047 w 7715113"/>
                <a:gd name="connsiteY3" fmla="*/ 56561 h 94268"/>
                <a:gd name="connsiteX4" fmla="*/ 946668 w 7715113"/>
                <a:gd name="connsiteY4" fmla="*/ 47134 h 94268"/>
                <a:gd name="connsiteX5" fmla="*/ 1304886 w 7715113"/>
                <a:gd name="connsiteY5" fmla="*/ 56561 h 94268"/>
                <a:gd name="connsiteX6" fmla="*/ 1983616 w 7715113"/>
                <a:gd name="connsiteY6" fmla="*/ 65988 h 94268"/>
                <a:gd name="connsiteX7" fmla="*/ 2520944 w 7715113"/>
                <a:gd name="connsiteY7" fmla="*/ 65988 h 94268"/>
                <a:gd name="connsiteX8" fmla="*/ 2954577 w 7715113"/>
                <a:gd name="connsiteY8" fmla="*/ 84842 h 94268"/>
                <a:gd name="connsiteX9" fmla="*/ 3567319 w 7715113"/>
                <a:gd name="connsiteY9" fmla="*/ 84842 h 94268"/>
                <a:gd name="connsiteX10" fmla="*/ 4029233 w 7715113"/>
                <a:gd name="connsiteY10" fmla="*/ 94268 h 94268"/>
                <a:gd name="connsiteX11" fmla="*/ 4500573 w 7715113"/>
                <a:gd name="connsiteY11" fmla="*/ 84842 h 94268"/>
                <a:gd name="connsiteX12" fmla="*/ 5019047 w 7715113"/>
                <a:gd name="connsiteY12" fmla="*/ 84842 h 94268"/>
                <a:gd name="connsiteX13" fmla="*/ 5518668 w 7715113"/>
                <a:gd name="connsiteY13" fmla="*/ 65988 h 94268"/>
                <a:gd name="connsiteX14" fmla="*/ 5839179 w 7715113"/>
                <a:gd name="connsiteY14" fmla="*/ 56561 h 94268"/>
                <a:gd name="connsiteX15" fmla="*/ 6263385 w 7715113"/>
                <a:gd name="connsiteY15" fmla="*/ 65988 h 94268"/>
                <a:gd name="connsiteX16" fmla="*/ 6744152 w 7715113"/>
                <a:gd name="connsiteY16" fmla="*/ 56561 h 94268"/>
                <a:gd name="connsiteX17" fmla="*/ 7064664 w 7715113"/>
                <a:gd name="connsiteY17" fmla="*/ 56561 h 94268"/>
                <a:gd name="connsiteX18" fmla="*/ 7715113 w 7715113"/>
                <a:gd name="connsiteY18" fmla="*/ 0 h 94268"/>
                <a:gd name="connsiteX0" fmla="*/ 7716439 w 7716439"/>
                <a:gd name="connsiteY0" fmla="*/ 0 h 94268"/>
                <a:gd name="connsiteX1" fmla="*/ 16925 w 7716439"/>
                <a:gd name="connsiteY1" fmla="*/ 9427 h 94268"/>
                <a:gd name="connsiteX2" fmla="*/ 8652 w 7716439"/>
                <a:gd name="connsiteY2" fmla="*/ 28870 h 94268"/>
                <a:gd name="connsiteX3" fmla="*/ 448373 w 7716439"/>
                <a:gd name="connsiteY3" fmla="*/ 56561 h 94268"/>
                <a:gd name="connsiteX4" fmla="*/ 947994 w 7716439"/>
                <a:gd name="connsiteY4" fmla="*/ 47134 h 94268"/>
                <a:gd name="connsiteX5" fmla="*/ 1306212 w 7716439"/>
                <a:gd name="connsiteY5" fmla="*/ 56561 h 94268"/>
                <a:gd name="connsiteX6" fmla="*/ 1984942 w 7716439"/>
                <a:gd name="connsiteY6" fmla="*/ 65988 h 94268"/>
                <a:gd name="connsiteX7" fmla="*/ 2522270 w 7716439"/>
                <a:gd name="connsiteY7" fmla="*/ 65988 h 94268"/>
                <a:gd name="connsiteX8" fmla="*/ 2955903 w 7716439"/>
                <a:gd name="connsiteY8" fmla="*/ 84842 h 94268"/>
                <a:gd name="connsiteX9" fmla="*/ 3568645 w 7716439"/>
                <a:gd name="connsiteY9" fmla="*/ 84842 h 94268"/>
                <a:gd name="connsiteX10" fmla="*/ 4030559 w 7716439"/>
                <a:gd name="connsiteY10" fmla="*/ 94268 h 94268"/>
                <a:gd name="connsiteX11" fmla="*/ 4501899 w 7716439"/>
                <a:gd name="connsiteY11" fmla="*/ 84842 h 94268"/>
                <a:gd name="connsiteX12" fmla="*/ 5020373 w 7716439"/>
                <a:gd name="connsiteY12" fmla="*/ 84842 h 94268"/>
                <a:gd name="connsiteX13" fmla="*/ 5519994 w 7716439"/>
                <a:gd name="connsiteY13" fmla="*/ 65988 h 94268"/>
                <a:gd name="connsiteX14" fmla="*/ 5840505 w 7716439"/>
                <a:gd name="connsiteY14" fmla="*/ 56561 h 94268"/>
                <a:gd name="connsiteX15" fmla="*/ 6264711 w 7716439"/>
                <a:gd name="connsiteY15" fmla="*/ 65988 h 94268"/>
                <a:gd name="connsiteX16" fmla="*/ 6745478 w 7716439"/>
                <a:gd name="connsiteY16" fmla="*/ 56561 h 94268"/>
                <a:gd name="connsiteX17" fmla="*/ 7065990 w 7716439"/>
                <a:gd name="connsiteY17" fmla="*/ 56561 h 94268"/>
                <a:gd name="connsiteX18" fmla="*/ 7716439 w 7716439"/>
                <a:gd name="connsiteY18" fmla="*/ 0 h 94268"/>
                <a:gd name="connsiteX0" fmla="*/ 7707787 w 7707787"/>
                <a:gd name="connsiteY0" fmla="*/ 0 h 94268"/>
                <a:gd name="connsiteX1" fmla="*/ 8273 w 7707787"/>
                <a:gd name="connsiteY1" fmla="*/ 9427 h 94268"/>
                <a:gd name="connsiteX2" fmla="*/ 0 w 7707787"/>
                <a:gd name="connsiteY2" fmla="*/ 28870 h 94268"/>
                <a:gd name="connsiteX3" fmla="*/ 439721 w 7707787"/>
                <a:gd name="connsiteY3" fmla="*/ 56561 h 94268"/>
                <a:gd name="connsiteX4" fmla="*/ 939342 w 7707787"/>
                <a:gd name="connsiteY4" fmla="*/ 47134 h 94268"/>
                <a:gd name="connsiteX5" fmla="*/ 1297560 w 7707787"/>
                <a:gd name="connsiteY5" fmla="*/ 56561 h 94268"/>
                <a:gd name="connsiteX6" fmla="*/ 1976290 w 7707787"/>
                <a:gd name="connsiteY6" fmla="*/ 65988 h 94268"/>
                <a:gd name="connsiteX7" fmla="*/ 2513618 w 7707787"/>
                <a:gd name="connsiteY7" fmla="*/ 65988 h 94268"/>
                <a:gd name="connsiteX8" fmla="*/ 2947251 w 7707787"/>
                <a:gd name="connsiteY8" fmla="*/ 84842 h 94268"/>
                <a:gd name="connsiteX9" fmla="*/ 3559993 w 7707787"/>
                <a:gd name="connsiteY9" fmla="*/ 84842 h 94268"/>
                <a:gd name="connsiteX10" fmla="*/ 4021907 w 7707787"/>
                <a:gd name="connsiteY10" fmla="*/ 94268 h 94268"/>
                <a:gd name="connsiteX11" fmla="*/ 4493247 w 7707787"/>
                <a:gd name="connsiteY11" fmla="*/ 84842 h 94268"/>
                <a:gd name="connsiteX12" fmla="*/ 5011721 w 7707787"/>
                <a:gd name="connsiteY12" fmla="*/ 84842 h 94268"/>
                <a:gd name="connsiteX13" fmla="*/ 5511342 w 7707787"/>
                <a:gd name="connsiteY13" fmla="*/ 65988 h 94268"/>
                <a:gd name="connsiteX14" fmla="*/ 5831853 w 7707787"/>
                <a:gd name="connsiteY14" fmla="*/ 56561 h 94268"/>
                <a:gd name="connsiteX15" fmla="*/ 6256059 w 7707787"/>
                <a:gd name="connsiteY15" fmla="*/ 65988 h 94268"/>
                <a:gd name="connsiteX16" fmla="*/ 6736826 w 7707787"/>
                <a:gd name="connsiteY16" fmla="*/ 56561 h 94268"/>
                <a:gd name="connsiteX17" fmla="*/ 7057338 w 7707787"/>
                <a:gd name="connsiteY17" fmla="*/ 56561 h 94268"/>
                <a:gd name="connsiteX18" fmla="*/ 7707787 w 7707787"/>
                <a:gd name="connsiteY18" fmla="*/ 0 h 94268"/>
                <a:gd name="connsiteX0" fmla="*/ 7699514 w 7699514"/>
                <a:gd name="connsiteY0" fmla="*/ 0 h 94268"/>
                <a:gd name="connsiteX1" fmla="*/ 0 w 7699514"/>
                <a:gd name="connsiteY1" fmla="*/ 9427 h 94268"/>
                <a:gd name="connsiteX2" fmla="*/ 1252 w 7699514"/>
                <a:gd name="connsiteY2" fmla="*/ 31252 h 94268"/>
                <a:gd name="connsiteX3" fmla="*/ 431448 w 7699514"/>
                <a:gd name="connsiteY3" fmla="*/ 56561 h 94268"/>
                <a:gd name="connsiteX4" fmla="*/ 931069 w 7699514"/>
                <a:gd name="connsiteY4" fmla="*/ 47134 h 94268"/>
                <a:gd name="connsiteX5" fmla="*/ 1289287 w 7699514"/>
                <a:gd name="connsiteY5" fmla="*/ 56561 h 94268"/>
                <a:gd name="connsiteX6" fmla="*/ 1968017 w 7699514"/>
                <a:gd name="connsiteY6" fmla="*/ 65988 h 94268"/>
                <a:gd name="connsiteX7" fmla="*/ 2505345 w 7699514"/>
                <a:gd name="connsiteY7" fmla="*/ 65988 h 94268"/>
                <a:gd name="connsiteX8" fmla="*/ 2938978 w 7699514"/>
                <a:gd name="connsiteY8" fmla="*/ 84842 h 94268"/>
                <a:gd name="connsiteX9" fmla="*/ 3551720 w 7699514"/>
                <a:gd name="connsiteY9" fmla="*/ 84842 h 94268"/>
                <a:gd name="connsiteX10" fmla="*/ 4013634 w 7699514"/>
                <a:gd name="connsiteY10" fmla="*/ 94268 h 94268"/>
                <a:gd name="connsiteX11" fmla="*/ 4484974 w 7699514"/>
                <a:gd name="connsiteY11" fmla="*/ 84842 h 94268"/>
                <a:gd name="connsiteX12" fmla="*/ 5003448 w 7699514"/>
                <a:gd name="connsiteY12" fmla="*/ 84842 h 94268"/>
                <a:gd name="connsiteX13" fmla="*/ 5503069 w 7699514"/>
                <a:gd name="connsiteY13" fmla="*/ 65988 h 94268"/>
                <a:gd name="connsiteX14" fmla="*/ 5823580 w 7699514"/>
                <a:gd name="connsiteY14" fmla="*/ 56561 h 94268"/>
                <a:gd name="connsiteX15" fmla="*/ 6247786 w 7699514"/>
                <a:gd name="connsiteY15" fmla="*/ 65988 h 94268"/>
                <a:gd name="connsiteX16" fmla="*/ 6728553 w 7699514"/>
                <a:gd name="connsiteY16" fmla="*/ 56561 h 94268"/>
                <a:gd name="connsiteX17" fmla="*/ 7049065 w 7699514"/>
                <a:gd name="connsiteY17" fmla="*/ 56561 h 94268"/>
                <a:gd name="connsiteX18" fmla="*/ 7699514 w 7699514"/>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40973 w 7709039"/>
                <a:gd name="connsiteY3" fmla="*/ 56561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462404 w 7709039"/>
                <a:gd name="connsiteY3" fmla="*/ 47036 h 94268"/>
                <a:gd name="connsiteX4" fmla="*/ 940594 w 7709039"/>
                <a:gd name="connsiteY4" fmla="*/ 47134 h 94268"/>
                <a:gd name="connsiteX5" fmla="*/ 1298812 w 7709039"/>
                <a:gd name="connsiteY5" fmla="*/ 56561 h 94268"/>
                <a:gd name="connsiteX6" fmla="*/ 1977542 w 7709039"/>
                <a:gd name="connsiteY6" fmla="*/ 65988 h 94268"/>
                <a:gd name="connsiteX7" fmla="*/ 2514870 w 7709039"/>
                <a:gd name="connsiteY7" fmla="*/ 65988 h 94268"/>
                <a:gd name="connsiteX8" fmla="*/ 2948503 w 7709039"/>
                <a:gd name="connsiteY8" fmla="*/ 84842 h 94268"/>
                <a:gd name="connsiteX9" fmla="*/ 3561245 w 7709039"/>
                <a:gd name="connsiteY9" fmla="*/ 84842 h 94268"/>
                <a:gd name="connsiteX10" fmla="*/ 4023159 w 7709039"/>
                <a:gd name="connsiteY10" fmla="*/ 94268 h 94268"/>
                <a:gd name="connsiteX11" fmla="*/ 4494499 w 7709039"/>
                <a:gd name="connsiteY11" fmla="*/ 84842 h 94268"/>
                <a:gd name="connsiteX12" fmla="*/ 5012973 w 7709039"/>
                <a:gd name="connsiteY12" fmla="*/ 84842 h 94268"/>
                <a:gd name="connsiteX13" fmla="*/ 5512594 w 7709039"/>
                <a:gd name="connsiteY13" fmla="*/ 65988 h 94268"/>
                <a:gd name="connsiteX14" fmla="*/ 5833105 w 7709039"/>
                <a:gd name="connsiteY14" fmla="*/ 56561 h 94268"/>
                <a:gd name="connsiteX15" fmla="*/ 6257311 w 7709039"/>
                <a:gd name="connsiteY15" fmla="*/ 65988 h 94268"/>
                <a:gd name="connsiteX16" fmla="*/ 6738078 w 7709039"/>
                <a:gd name="connsiteY16" fmla="*/ 56561 h 94268"/>
                <a:gd name="connsiteX17" fmla="*/ 7058590 w 7709039"/>
                <a:gd name="connsiteY17" fmla="*/ 56561 h 94268"/>
                <a:gd name="connsiteX18" fmla="*/ 7709039 w 7709039"/>
                <a:gd name="connsiteY18"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940594 w 7709039"/>
                <a:gd name="connsiteY5" fmla="*/ 47134 h 94268"/>
                <a:gd name="connsiteX6" fmla="*/ 1298812 w 7709039"/>
                <a:gd name="connsiteY6" fmla="*/ 56561 h 94268"/>
                <a:gd name="connsiteX7" fmla="*/ 1977542 w 7709039"/>
                <a:gd name="connsiteY7" fmla="*/ 65988 h 94268"/>
                <a:gd name="connsiteX8" fmla="*/ 2514870 w 7709039"/>
                <a:gd name="connsiteY8" fmla="*/ 65988 h 94268"/>
                <a:gd name="connsiteX9" fmla="*/ 2948503 w 7709039"/>
                <a:gd name="connsiteY9" fmla="*/ 84842 h 94268"/>
                <a:gd name="connsiteX10" fmla="*/ 3561245 w 7709039"/>
                <a:gd name="connsiteY10" fmla="*/ 84842 h 94268"/>
                <a:gd name="connsiteX11" fmla="*/ 4023159 w 7709039"/>
                <a:gd name="connsiteY11" fmla="*/ 94268 h 94268"/>
                <a:gd name="connsiteX12" fmla="*/ 4494499 w 7709039"/>
                <a:gd name="connsiteY12" fmla="*/ 84842 h 94268"/>
                <a:gd name="connsiteX13" fmla="*/ 5012973 w 7709039"/>
                <a:gd name="connsiteY13" fmla="*/ 84842 h 94268"/>
                <a:gd name="connsiteX14" fmla="*/ 5512594 w 7709039"/>
                <a:gd name="connsiteY14" fmla="*/ 65988 h 94268"/>
                <a:gd name="connsiteX15" fmla="*/ 5833105 w 7709039"/>
                <a:gd name="connsiteY15" fmla="*/ 56561 h 94268"/>
                <a:gd name="connsiteX16" fmla="*/ 6257311 w 7709039"/>
                <a:gd name="connsiteY16" fmla="*/ 65988 h 94268"/>
                <a:gd name="connsiteX17" fmla="*/ 6738078 w 7709039"/>
                <a:gd name="connsiteY17" fmla="*/ 56561 h 94268"/>
                <a:gd name="connsiteX18" fmla="*/ 7058590 w 7709039"/>
                <a:gd name="connsiteY18" fmla="*/ 56561 h 94268"/>
                <a:gd name="connsiteX19" fmla="*/ 7709039 w 7709039"/>
                <a:gd name="connsiteY19"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298812 w 7709039"/>
                <a:gd name="connsiteY7" fmla="*/ 56561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40594 w 7709039"/>
                <a:gd name="connsiteY6" fmla="*/ 47134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77542 w 7709039"/>
                <a:gd name="connsiteY8" fmla="*/ 65988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14870 w 7709039"/>
                <a:gd name="connsiteY9" fmla="*/ 65988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48503 w 7709039"/>
                <a:gd name="connsiteY10" fmla="*/ 84842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61245 w 7709039"/>
                <a:gd name="connsiteY11" fmla="*/ 84842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94268"/>
                <a:gd name="connsiteX1" fmla="*/ 0 w 7709039"/>
                <a:gd name="connsiteY1" fmla="*/ 9427 h 94268"/>
                <a:gd name="connsiteX2" fmla="*/ 10777 w 7709039"/>
                <a:gd name="connsiteY2" fmla="*/ 31252 h 94268"/>
                <a:gd name="connsiteX3" fmla="*/ 253665 w 7709039"/>
                <a:gd name="connsiteY3" fmla="*/ 33633 h 94268"/>
                <a:gd name="connsiteX4" fmla="*/ 462404 w 7709039"/>
                <a:gd name="connsiteY4" fmla="*/ 47036 h 94268"/>
                <a:gd name="connsiteX5" fmla="*/ 696577 w 7709039"/>
                <a:gd name="connsiteY5" fmla="*/ 57445 h 94268"/>
                <a:gd name="connsiteX6" fmla="*/ 954882 w 7709039"/>
                <a:gd name="connsiteY6" fmla="*/ 51896 h 94268"/>
                <a:gd name="connsiteX7" fmla="*/ 1334530 w 7709039"/>
                <a:gd name="connsiteY7" fmla="*/ 47036 h 94268"/>
                <a:gd name="connsiteX8" fmla="*/ 1994210 w 7709039"/>
                <a:gd name="connsiteY8" fmla="*/ 63607 h 94268"/>
                <a:gd name="connsiteX9" fmla="*/ 2531539 w 7709039"/>
                <a:gd name="connsiteY9" fmla="*/ 73132 h 94268"/>
                <a:gd name="connsiteX10" fmla="*/ 2969935 w 7709039"/>
                <a:gd name="connsiteY10" fmla="*/ 80080 h 94268"/>
                <a:gd name="connsiteX11" fmla="*/ 3570770 w 7709039"/>
                <a:gd name="connsiteY11" fmla="*/ 82461 h 94268"/>
                <a:gd name="connsiteX12" fmla="*/ 4023159 w 7709039"/>
                <a:gd name="connsiteY12" fmla="*/ 94268 h 94268"/>
                <a:gd name="connsiteX13" fmla="*/ 4494499 w 7709039"/>
                <a:gd name="connsiteY13" fmla="*/ 84842 h 94268"/>
                <a:gd name="connsiteX14" fmla="*/ 5012973 w 7709039"/>
                <a:gd name="connsiteY14" fmla="*/ 84842 h 94268"/>
                <a:gd name="connsiteX15" fmla="*/ 5512594 w 7709039"/>
                <a:gd name="connsiteY15" fmla="*/ 65988 h 94268"/>
                <a:gd name="connsiteX16" fmla="*/ 5833105 w 7709039"/>
                <a:gd name="connsiteY16" fmla="*/ 56561 h 94268"/>
                <a:gd name="connsiteX17" fmla="*/ 6257311 w 7709039"/>
                <a:gd name="connsiteY17" fmla="*/ 65988 h 94268"/>
                <a:gd name="connsiteX18" fmla="*/ 6738078 w 7709039"/>
                <a:gd name="connsiteY18" fmla="*/ 56561 h 94268"/>
                <a:gd name="connsiteX19" fmla="*/ 7058590 w 7709039"/>
                <a:gd name="connsiteY19" fmla="*/ 56561 h 94268"/>
                <a:gd name="connsiteX20" fmla="*/ 7709039 w 7709039"/>
                <a:gd name="connsiteY20" fmla="*/ 0 h 94268"/>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12973 w 7709039"/>
                <a:gd name="connsiteY14" fmla="*/ 84842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12594 w 7709039"/>
                <a:gd name="connsiteY15" fmla="*/ 65988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833105 w 7709039"/>
                <a:gd name="connsiteY16" fmla="*/ 56561 h 84842"/>
                <a:gd name="connsiteX17" fmla="*/ 6257311 w 7709039"/>
                <a:gd name="connsiteY17" fmla="*/ 65988 h 84842"/>
                <a:gd name="connsiteX18" fmla="*/ 6738078 w 7709039"/>
                <a:gd name="connsiteY18" fmla="*/ 56561 h 84842"/>
                <a:gd name="connsiteX19" fmla="*/ 7058590 w 7709039"/>
                <a:gd name="connsiteY19" fmla="*/ 56561 h 84842"/>
                <a:gd name="connsiteX20" fmla="*/ 7709039 w 7709039"/>
                <a:gd name="connsiteY20"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57311 w 7709039"/>
                <a:gd name="connsiteY18" fmla="*/ 65988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38078 w 7709039"/>
                <a:gd name="connsiteY19" fmla="*/ 56561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58590 w 7709039"/>
                <a:gd name="connsiteY20" fmla="*/ 56561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709039 w 7709039"/>
                <a:gd name="connsiteY21" fmla="*/ 0 h 84842"/>
                <a:gd name="connsiteX0" fmla="*/ 7709039 w 7709039"/>
                <a:gd name="connsiteY0" fmla="*/ 0 h 84842"/>
                <a:gd name="connsiteX1" fmla="*/ 0 w 7709039"/>
                <a:gd name="connsiteY1" fmla="*/ 9427 h 84842"/>
                <a:gd name="connsiteX2" fmla="*/ 10777 w 7709039"/>
                <a:gd name="connsiteY2" fmla="*/ 31252 h 84842"/>
                <a:gd name="connsiteX3" fmla="*/ 253665 w 7709039"/>
                <a:gd name="connsiteY3" fmla="*/ 33633 h 84842"/>
                <a:gd name="connsiteX4" fmla="*/ 462404 w 7709039"/>
                <a:gd name="connsiteY4" fmla="*/ 47036 h 84842"/>
                <a:gd name="connsiteX5" fmla="*/ 696577 w 7709039"/>
                <a:gd name="connsiteY5" fmla="*/ 57445 h 84842"/>
                <a:gd name="connsiteX6" fmla="*/ 954882 w 7709039"/>
                <a:gd name="connsiteY6" fmla="*/ 51896 h 84842"/>
                <a:gd name="connsiteX7" fmla="*/ 1334530 w 7709039"/>
                <a:gd name="connsiteY7" fmla="*/ 47036 h 84842"/>
                <a:gd name="connsiteX8" fmla="*/ 1994210 w 7709039"/>
                <a:gd name="connsiteY8" fmla="*/ 63607 h 84842"/>
                <a:gd name="connsiteX9" fmla="*/ 2531539 w 7709039"/>
                <a:gd name="connsiteY9" fmla="*/ 73132 h 84842"/>
                <a:gd name="connsiteX10" fmla="*/ 2969935 w 7709039"/>
                <a:gd name="connsiteY10" fmla="*/ 80080 h 84842"/>
                <a:gd name="connsiteX11" fmla="*/ 3570770 w 7709039"/>
                <a:gd name="connsiteY11" fmla="*/ 82461 h 84842"/>
                <a:gd name="connsiteX12" fmla="*/ 4044590 w 7709039"/>
                <a:gd name="connsiteY12" fmla="*/ 84743 h 84842"/>
                <a:gd name="connsiteX13" fmla="*/ 4494499 w 7709039"/>
                <a:gd name="connsiteY13" fmla="*/ 84842 h 84842"/>
                <a:gd name="connsiteX14" fmla="*/ 5029642 w 7709039"/>
                <a:gd name="connsiteY14" fmla="*/ 72936 h 84842"/>
                <a:gd name="connsiteX15" fmla="*/ 5524500 w 7709039"/>
                <a:gd name="connsiteY15" fmla="*/ 73131 h 84842"/>
                <a:gd name="connsiteX16" fmla="*/ 5711490 w 7709039"/>
                <a:gd name="connsiteY16" fmla="*/ 57445 h 84842"/>
                <a:gd name="connsiteX17" fmla="*/ 5833105 w 7709039"/>
                <a:gd name="connsiteY17" fmla="*/ 56561 h 84842"/>
                <a:gd name="connsiteX18" fmla="*/ 6238261 w 7709039"/>
                <a:gd name="connsiteY18" fmla="*/ 58845 h 84842"/>
                <a:gd name="connsiteX19" fmla="*/ 6721409 w 7709039"/>
                <a:gd name="connsiteY19" fmla="*/ 68467 h 84842"/>
                <a:gd name="connsiteX20" fmla="*/ 7063353 w 7709039"/>
                <a:gd name="connsiteY20" fmla="*/ 47036 h 84842"/>
                <a:gd name="connsiteX21" fmla="*/ 7506952 w 7709039"/>
                <a:gd name="connsiteY21" fmla="*/ 21726 h 84842"/>
                <a:gd name="connsiteX22" fmla="*/ 7709039 w 7709039"/>
                <a:gd name="connsiteY22" fmla="*/ 0 h 84842"/>
                <a:gd name="connsiteX0" fmla="*/ 7716183 w 7716183"/>
                <a:gd name="connsiteY0" fmla="*/ 98 h 75415"/>
                <a:gd name="connsiteX1" fmla="*/ 0 w 7716183"/>
                <a:gd name="connsiteY1" fmla="*/ 0 h 75415"/>
                <a:gd name="connsiteX2" fmla="*/ 10777 w 7716183"/>
                <a:gd name="connsiteY2" fmla="*/ 21825 h 75415"/>
                <a:gd name="connsiteX3" fmla="*/ 253665 w 7716183"/>
                <a:gd name="connsiteY3" fmla="*/ 24206 h 75415"/>
                <a:gd name="connsiteX4" fmla="*/ 462404 w 7716183"/>
                <a:gd name="connsiteY4" fmla="*/ 37609 h 75415"/>
                <a:gd name="connsiteX5" fmla="*/ 696577 w 7716183"/>
                <a:gd name="connsiteY5" fmla="*/ 48018 h 75415"/>
                <a:gd name="connsiteX6" fmla="*/ 954882 w 7716183"/>
                <a:gd name="connsiteY6" fmla="*/ 42469 h 75415"/>
                <a:gd name="connsiteX7" fmla="*/ 1334530 w 7716183"/>
                <a:gd name="connsiteY7" fmla="*/ 37609 h 75415"/>
                <a:gd name="connsiteX8" fmla="*/ 1994210 w 7716183"/>
                <a:gd name="connsiteY8" fmla="*/ 54180 h 75415"/>
                <a:gd name="connsiteX9" fmla="*/ 2531539 w 7716183"/>
                <a:gd name="connsiteY9" fmla="*/ 63705 h 75415"/>
                <a:gd name="connsiteX10" fmla="*/ 2969935 w 7716183"/>
                <a:gd name="connsiteY10" fmla="*/ 70653 h 75415"/>
                <a:gd name="connsiteX11" fmla="*/ 3570770 w 7716183"/>
                <a:gd name="connsiteY11" fmla="*/ 73034 h 75415"/>
                <a:gd name="connsiteX12" fmla="*/ 4044590 w 7716183"/>
                <a:gd name="connsiteY12" fmla="*/ 75316 h 75415"/>
                <a:gd name="connsiteX13" fmla="*/ 4494499 w 7716183"/>
                <a:gd name="connsiteY13" fmla="*/ 75415 h 75415"/>
                <a:gd name="connsiteX14" fmla="*/ 5029642 w 7716183"/>
                <a:gd name="connsiteY14" fmla="*/ 63509 h 75415"/>
                <a:gd name="connsiteX15" fmla="*/ 5524500 w 7716183"/>
                <a:gd name="connsiteY15" fmla="*/ 63704 h 75415"/>
                <a:gd name="connsiteX16" fmla="*/ 5711490 w 7716183"/>
                <a:gd name="connsiteY16" fmla="*/ 48018 h 75415"/>
                <a:gd name="connsiteX17" fmla="*/ 5833105 w 7716183"/>
                <a:gd name="connsiteY17" fmla="*/ 47134 h 75415"/>
                <a:gd name="connsiteX18" fmla="*/ 6238261 w 7716183"/>
                <a:gd name="connsiteY18" fmla="*/ 49418 h 75415"/>
                <a:gd name="connsiteX19" fmla="*/ 6721409 w 7716183"/>
                <a:gd name="connsiteY19" fmla="*/ 59040 h 75415"/>
                <a:gd name="connsiteX20" fmla="*/ 7063353 w 7716183"/>
                <a:gd name="connsiteY20" fmla="*/ 37609 h 75415"/>
                <a:gd name="connsiteX21" fmla="*/ 7506952 w 7716183"/>
                <a:gd name="connsiteY21" fmla="*/ 12299 h 75415"/>
                <a:gd name="connsiteX22" fmla="*/ 7716183 w 7716183"/>
                <a:gd name="connsiteY22" fmla="*/ 98 h 75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16183" h="75415">
                  <a:moveTo>
                    <a:pt x="7716183" y="98"/>
                  </a:moveTo>
                  <a:lnTo>
                    <a:pt x="0" y="0"/>
                  </a:lnTo>
                  <a:cubicBezTo>
                    <a:pt x="32961" y="4100"/>
                    <a:pt x="18297" y="3438"/>
                    <a:pt x="10777" y="21825"/>
                  </a:cubicBezTo>
                  <a:cubicBezTo>
                    <a:pt x="95708" y="24206"/>
                    <a:pt x="168734" y="21825"/>
                    <a:pt x="253665" y="24206"/>
                  </a:cubicBezTo>
                  <a:lnTo>
                    <a:pt x="462404" y="37609"/>
                  </a:lnTo>
                  <a:cubicBezTo>
                    <a:pt x="537287" y="37110"/>
                    <a:pt x="621694" y="48517"/>
                    <a:pt x="696577" y="48018"/>
                  </a:cubicBezTo>
                  <a:lnTo>
                    <a:pt x="954882" y="42469"/>
                  </a:lnTo>
                  <a:cubicBezTo>
                    <a:pt x="1081431" y="40849"/>
                    <a:pt x="1161309" y="35657"/>
                    <a:pt x="1334530" y="37609"/>
                  </a:cubicBezTo>
                  <a:cubicBezTo>
                    <a:pt x="1507751" y="39561"/>
                    <a:pt x="1794709" y="49831"/>
                    <a:pt x="1994210" y="54180"/>
                  </a:cubicBezTo>
                  <a:lnTo>
                    <a:pt x="2531539" y="63705"/>
                  </a:lnTo>
                  <a:lnTo>
                    <a:pt x="2969935" y="70653"/>
                  </a:lnTo>
                  <a:lnTo>
                    <a:pt x="3570770" y="73034"/>
                  </a:lnTo>
                  <a:lnTo>
                    <a:pt x="4044590" y="75316"/>
                  </a:lnTo>
                  <a:lnTo>
                    <a:pt x="4494499" y="75415"/>
                  </a:lnTo>
                  <a:cubicBezTo>
                    <a:pt x="4658674" y="73447"/>
                    <a:pt x="4834592" y="79384"/>
                    <a:pt x="5029642" y="63509"/>
                  </a:cubicBezTo>
                  <a:lnTo>
                    <a:pt x="5524500" y="63704"/>
                  </a:lnTo>
                  <a:cubicBezTo>
                    <a:pt x="5638141" y="61122"/>
                    <a:pt x="5645985" y="50865"/>
                    <a:pt x="5711490" y="48018"/>
                  </a:cubicBezTo>
                  <a:lnTo>
                    <a:pt x="5833105" y="47134"/>
                  </a:lnTo>
                  <a:lnTo>
                    <a:pt x="6238261" y="49418"/>
                  </a:lnTo>
                  <a:lnTo>
                    <a:pt x="6721409" y="59040"/>
                  </a:lnTo>
                  <a:lnTo>
                    <a:pt x="7063353" y="37609"/>
                  </a:lnTo>
                  <a:cubicBezTo>
                    <a:pt x="7195344" y="27585"/>
                    <a:pt x="7374961" y="22323"/>
                    <a:pt x="7506952" y="12299"/>
                  </a:cubicBezTo>
                  <a:lnTo>
                    <a:pt x="7716183" y="98"/>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3" name="Freeform 162"/>
            <p:cNvSpPr/>
            <p:nvPr/>
          </p:nvSpPr>
          <p:spPr>
            <a:xfrm>
              <a:off x="1039633" y="4682620"/>
              <a:ext cx="6732022" cy="67376"/>
            </a:xfrm>
            <a:custGeom>
              <a:avLst/>
              <a:gdLst>
                <a:gd name="connsiteX0" fmla="*/ 7645138 w 7645138"/>
                <a:gd name="connsiteY0" fmla="*/ 0 h 65988"/>
                <a:gd name="connsiteX1" fmla="*/ 7645138 w 7645138"/>
                <a:gd name="connsiteY1" fmla="*/ 0 h 65988"/>
                <a:gd name="connsiteX2" fmla="*/ 7239785 w 7645138"/>
                <a:gd name="connsiteY2" fmla="*/ 18854 h 65988"/>
                <a:gd name="connsiteX3" fmla="*/ 6683604 w 7645138"/>
                <a:gd name="connsiteY3" fmla="*/ 47134 h 65988"/>
                <a:gd name="connsiteX4" fmla="*/ 6183983 w 7645138"/>
                <a:gd name="connsiteY4" fmla="*/ 37707 h 65988"/>
                <a:gd name="connsiteX5" fmla="*/ 5703216 w 7645138"/>
                <a:gd name="connsiteY5" fmla="*/ 37707 h 65988"/>
                <a:gd name="connsiteX6" fmla="*/ 5184742 w 7645138"/>
                <a:gd name="connsiteY6" fmla="*/ 37707 h 65988"/>
                <a:gd name="connsiteX7" fmla="*/ 4675695 w 7645138"/>
                <a:gd name="connsiteY7" fmla="*/ 65988 h 65988"/>
                <a:gd name="connsiteX8" fmla="*/ 4317476 w 7645138"/>
                <a:gd name="connsiteY8" fmla="*/ 56561 h 65988"/>
                <a:gd name="connsiteX9" fmla="*/ 3667027 w 7645138"/>
                <a:gd name="connsiteY9" fmla="*/ 65988 h 65988"/>
                <a:gd name="connsiteX10" fmla="*/ 3271101 w 7645138"/>
                <a:gd name="connsiteY10" fmla="*/ 56561 h 65988"/>
                <a:gd name="connsiteX11" fmla="*/ 2790334 w 7645138"/>
                <a:gd name="connsiteY11" fmla="*/ 56561 h 65988"/>
                <a:gd name="connsiteX12" fmla="*/ 2366128 w 7645138"/>
                <a:gd name="connsiteY12" fmla="*/ 47134 h 65988"/>
                <a:gd name="connsiteX13" fmla="*/ 1781666 w 7645138"/>
                <a:gd name="connsiteY13" fmla="*/ 37707 h 65988"/>
                <a:gd name="connsiteX14" fmla="*/ 1168923 w 7645138"/>
                <a:gd name="connsiteY14" fmla="*/ 28280 h 65988"/>
                <a:gd name="connsiteX15" fmla="*/ 659876 w 7645138"/>
                <a:gd name="connsiteY15" fmla="*/ 37707 h 65988"/>
                <a:gd name="connsiteX16" fmla="*/ 282804 w 7645138"/>
                <a:gd name="connsiteY16" fmla="*/ 18854 h 65988"/>
                <a:gd name="connsiteX17" fmla="*/ 0 w 7645138"/>
                <a:gd name="connsiteY17" fmla="*/ 9427 h 65988"/>
                <a:gd name="connsiteX0" fmla="*/ 7645138 w 7645138"/>
                <a:gd name="connsiteY0" fmla="*/ 0 h 68859"/>
                <a:gd name="connsiteX1" fmla="*/ 7645138 w 7645138"/>
                <a:gd name="connsiteY1" fmla="*/ 0 h 68859"/>
                <a:gd name="connsiteX2" fmla="*/ 7239785 w 7645138"/>
                <a:gd name="connsiteY2" fmla="*/ 18854 h 68859"/>
                <a:gd name="connsiteX3" fmla="*/ 6683604 w 7645138"/>
                <a:gd name="connsiteY3" fmla="*/ 47134 h 68859"/>
                <a:gd name="connsiteX4" fmla="*/ 6183983 w 7645138"/>
                <a:gd name="connsiteY4" fmla="*/ 37707 h 68859"/>
                <a:gd name="connsiteX5" fmla="*/ 5703216 w 7645138"/>
                <a:gd name="connsiteY5" fmla="*/ 37707 h 68859"/>
                <a:gd name="connsiteX6" fmla="*/ 5184742 w 7645138"/>
                <a:gd name="connsiteY6" fmla="*/ 37707 h 68859"/>
                <a:gd name="connsiteX7" fmla="*/ 4675695 w 7645138"/>
                <a:gd name="connsiteY7" fmla="*/ 65988 h 68859"/>
                <a:gd name="connsiteX8" fmla="*/ 4341288 w 7645138"/>
                <a:gd name="connsiteY8" fmla="*/ 68467 h 68859"/>
                <a:gd name="connsiteX9" fmla="*/ 3667027 w 7645138"/>
                <a:gd name="connsiteY9" fmla="*/ 65988 h 68859"/>
                <a:gd name="connsiteX10" fmla="*/ 3271101 w 7645138"/>
                <a:gd name="connsiteY10" fmla="*/ 56561 h 68859"/>
                <a:gd name="connsiteX11" fmla="*/ 2790334 w 7645138"/>
                <a:gd name="connsiteY11" fmla="*/ 56561 h 68859"/>
                <a:gd name="connsiteX12" fmla="*/ 2366128 w 7645138"/>
                <a:gd name="connsiteY12" fmla="*/ 47134 h 68859"/>
                <a:gd name="connsiteX13" fmla="*/ 1781666 w 7645138"/>
                <a:gd name="connsiteY13" fmla="*/ 37707 h 68859"/>
                <a:gd name="connsiteX14" fmla="*/ 1168923 w 7645138"/>
                <a:gd name="connsiteY14" fmla="*/ 28280 h 68859"/>
                <a:gd name="connsiteX15" fmla="*/ 659876 w 7645138"/>
                <a:gd name="connsiteY15" fmla="*/ 37707 h 68859"/>
                <a:gd name="connsiteX16" fmla="*/ 282804 w 7645138"/>
                <a:gd name="connsiteY16" fmla="*/ 18854 h 68859"/>
                <a:gd name="connsiteX17" fmla="*/ 0 w 7645138"/>
                <a:gd name="connsiteY17" fmla="*/ 9427 h 68859"/>
                <a:gd name="connsiteX0" fmla="*/ 7645138 w 7645138"/>
                <a:gd name="connsiteY0" fmla="*/ 0 h 68467"/>
                <a:gd name="connsiteX1" fmla="*/ 7645138 w 7645138"/>
                <a:gd name="connsiteY1" fmla="*/ 0 h 68467"/>
                <a:gd name="connsiteX2" fmla="*/ 7239785 w 7645138"/>
                <a:gd name="connsiteY2" fmla="*/ 18854 h 68467"/>
                <a:gd name="connsiteX3" fmla="*/ 6683604 w 7645138"/>
                <a:gd name="connsiteY3" fmla="*/ 47134 h 68467"/>
                <a:gd name="connsiteX4" fmla="*/ 6183983 w 7645138"/>
                <a:gd name="connsiteY4" fmla="*/ 37707 h 68467"/>
                <a:gd name="connsiteX5" fmla="*/ 5703216 w 7645138"/>
                <a:gd name="connsiteY5" fmla="*/ 37707 h 68467"/>
                <a:gd name="connsiteX6" fmla="*/ 5196648 w 7645138"/>
                <a:gd name="connsiteY6" fmla="*/ 47232 h 68467"/>
                <a:gd name="connsiteX7" fmla="*/ 4675695 w 7645138"/>
                <a:gd name="connsiteY7" fmla="*/ 65988 h 68467"/>
                <a:gd name="connsiteX8" fmla="*/ 4341288 w 7645138"/>
                <a:gd name="connsiteY8" fmla="*/ 68467 h 68467"/>
                <a:gd name="connsiteX9" fmla="*/ 3667027 w 7645138"/>
                <a:gd name="connsiteY9" fmla="*/ 65988 h 68467"/>
                <a:gd name="connsiteX10" fmla="*/ 3271101 w 7645138"/>
                <a:gd name="connsiteY10" fmla="*/ 56561 h 68467"/>
                <a:gd name="connsiteX11" fmla="*/ 2790334 w 7645138"/>
                <a:gd name="connsiteY11" fmla="*/ 56561 h 68467"/>
                <a:gd name="connsiteX12" fmla="*/ 2366128 w 7645138"/>
                <a:gd name="connsiteY12" fmla="*/ 47134 h 68467"/>
                <a:gd name="connsiteX13" fmla="*/ 1781666 w 7645138"/>
                <a:gd name="connsiteY13" fmla="*/ 37707 h 68467"/>
                <a:gd name="connsiteX14" fmla="*/ 1168923 w 7645138"/>
                <a:gd name="connsiteY14" fmla="*/ 28280 h 68467"/>
                <a:gd name="connsiteX15" fmla="*/ 659876 w 7645138"/>
                <a:gd name="connsiteY15" fmla="*/ 37707 h 68467"/>
                <a:gd name="connsiteX16" fmla="*/ 282804 w 7645138"/>
                <a:gd name="connsiteY16" fmla="*/ 18854 h 68467"/>
                <a:gd name="connsiteX17" fmla="*/ 0 w 7645138"/>
                <a:gd name="connsiteY17" fmla="*/ 9427 h 68467"/>
                <a:gd name="connsiteX0" fmla="*/ 7645138 w 7645138"/>
                <a:gd name="connsiteY0" fmla="*/ 0 h 68467"/>
                <a:gd name="connsiteX1" fmla="*/ 7645138 w 7645138"/>
                <a:gd name="connsiteY1" fmla="*/ 0 h 68467"/>
                <a:gd name="connsiteX2" fmla="*/ 7239785 w 7645138"/>
                <a:gd name="connsiteY2" fmla="*/ 18854 h 68467"/>
                <a:gd name="connsiteX3" fmla="*/ 6683604 w 7645138"/>
                <a:gd name="connsiteY3" fmla="*/ 47134 h 68467"/>
                <a:gd name="connsiteX4" fmla="*/ 6183983 w 7645138"/>
                <a:gd name="connsiteY4" fmla="*/ 37707 h 68467"/>
                <a:gd name="connsiteX5" fmla="*/ 5703216 w 7645138"/>
                <a:gd name="connsiteY5" fmla="*/ 37707 h 68467"/>
                <a:gd name="connsiteX6" fmla="*/ 5518608 w 7645138"/>
                <a:gd name="connsiteY6" fmla="*/ 52879 h 68467"/>
                <a:gd name="connsiteX7" fmla="*/ 5196648 w 7645138"/>
                <a:gd name="connsiteY7" fmla="*/ 47232 h 68467"/>
                <a:gd name="connsiteX8" fmla="*/ 4675695 w 7645138"/>
                <a:gd name="connsiteY8" fmla="*/ 65988 h 68467"/>
                <a:gd name="connsiteX9" fmla="*/ 4341288 w 7645138"/>
                <a:gd name="connsiteY9" fmla="*/ 68467 h 68467"/>
                <a:gd name="connsiteX10" fmla="*/ 3667027 w 7645138"/>
                <a:gd name="connsiteY10" fmla="*/ 65988 h 68467"/>
                <a:gd name="connsiteX11" fmla="*/ 3271101 w 7645138"/>
                <a:gd name="connsiteY11" fmla="*/ 56561 h 68467"/>
                <a:gd name="connsiteX12" fmla="*/ 2790334 w 7645138"/>
                <a:gd name="connsiteY12" fmla="*/ 56561 h 68467"/>
                <a:gd name="connsiteX13" fmla="*/ 2366128 w 7645138"/>
                <a:gd name="connsiteY13" fmla="*/ 47134 h 68467"/>
                <a:gd name="connsiteX14" fmla="*/ 1781666 w 7645138"/>
                <a:gd name="connsiteY14" fmla="*/ 37707 h 68467"/>
                <a:gd name="connsiteX15" fmla="*/ 1168923 w 7645138"/>
                <a:gd name="connsiteY15" fmla="*/ 28280 h 68467"/>
                <a:gd name="connsiteX16" fmla="*/ 659876 w 7645138"/>
                <a:gd name="connsiteY16" fmla="*/ 37707 h 68467"/>
                <a:gd name="connsiteX17" fmla="*/ 282804 w 7645138"/>
                <a:gd name="connsiteY17" fmla="*/ 18854 h 68467"/>
                <a:gd name="connsiteX18" fmla="*/ 0 w 7645138"/>
                <a:gd name="connsiteY18" fmla="*/ 9427 h 68467"/>
                <a:gd name="connsiteX0" fmla="*/ 7645138 w 7645138"/>
                <a:gd name="connsiteY0" fmla="*/ 0 h 68467"/>
                <a:gd name="connsiteX1" fmla="*/ 7645138 w 7645138"/>
                <a:gd name="connsiteY1" fmla="*/ 0 h 68467"/>
                <a:gd name="connsiteX2" fmla="*/ 7239785 w 7645138"/>
                <a:gd name="connsiteY2" fmla="*/ 18854 h 68467"/>
                <a:gd name="connsiteX3" fmla="*/ 6683604 w 7645138"/>
                <a:gd name="connsiteY3" fmla="*/ 47134 h 68467"/>
                <a:gd name="connsiteX4" fmla="*/ 6183983 w 7645138"/>
                <a:gd name="connsiteY4" fmla="*/ 37707 h 68467"/>
                <a:gd name="connsiteX5" fmla="*/ 5703216 w 7645138"/>
                <a:gd name="connsiteY5" fmla="*/ 37707 h 68467"/>
                <a:gd name="connsiteX6" fmla="*/ 5518608 w 7645138"/>
                <a:gd name="connsiteY6" fmla="*/ 52879 h 68467"/>
                <a:gd name="connsiteX7" fmla="*/ 5196648 w 7645138"/>
                <a:gd name="connsiteY7" fmla="*/ 47232 h 68467"/>
                <a:gd name="connsiteX8" fmla="*/ 4675695 w 7645138"/>
                <a:gd name="connsiteY8" fmla="*/ 65988 h 68467"/>
                <a:gd name="connsiteX9" fmla="*/ 4341288 w 7645138"/>
                <a:gd name="connsiteY9" fmla="*/ 68467 h 68467"/>
                <a:gd name="connsiteX10" fmla="*/ 3667027 w 7645138"/>
                <a:gd name="connsiteY10" fmla="*/ 65988 h 68467"/>
                <a:gd name="connsiteX11" fmla="*/ 3271101 w 7645138"/>
                <a:gd name="connsiteY11" fmla="*/ 56561 h 68467"/>
                <a:gd name="connsiteX12" fmla="*/ 2809384 w 7645138"/>
                <a:gd name="connsiteY12" fmla="*/ 63705 h 68467"/>
                <a:gd name="connsiteX13" fmla="*/ 2366128 w 7645138"/>
                <a:gd name="connsiteY13" fmla="*/ 47134 h 68467"/>
                <a:gd name="connsiteX14" fmla="*/ 1781666 w 7645138"/>
                <a:gd name="connsiteY14" fmla="*/ 37707 h 68467"/>
                <a:gd name="connsiteX15" fmla="*/ 1168923 w 7645138"/>
                <a:gd name="connsiteY15" fmla="*/ 28280 h 68467"/>
                <a:gd name="connsiteX16" fmla="*/ 659876 w 7645138"/>
                <a:gd name="connsiteY16" fmla="*/ 37707 h 68467"/>
                <a:gd name="connsiteX17" fmla="*/ 282804 w 7645138"/>
                <a:gd name="connsiteY17" fmla="*/ 18854 h 68467"/>
                <a:gd name="connsiteX18" fmla="*/ 0 w 7645138"/>
                <a:gd name="connsiteY18" fmla="*/ 9427 h 68467"/>
                <a:gd name="connsiteX0" fmla="*/ 7666569 w 7666569"/>
                <a:gd name="connsiteY0" fmla="*/ 0 h 68467"/>
                <a:gd name="connsiteX1" fmla="*/ 7666569 w 7666569"/>
                <a:gd name="connsiteY1" fmla="*/ 0 h 68467"/>
                <a:gd name="connsiteX2" fmla="*/ 7261216 w 7666569"/>
                <a:gd name="connsiteY2" fmla="*/ 18854 h 68467"/>
                <a:gd name="connsiteX3" fmla="*/ 6705035 w 7666569"/>
                <a:gd name="connsiteY3" fmla="*/ 47134 h 68467"/>
                <a:gd name="connsiteX4" fmla="*/ 6205414 w 7666569"/>
                <a:gd name="connsiteY4" fmla="*/ 37707 h 68467"/>
                <a:gd name="connsiteX5" fmla="*/ 5724647 w 7666569"/>
                <a:gd name="connsiteY5" fmla="*/ 37707 h 68467"/>
                <a:gd name="connsiteX6" fmla="*/ 5540039 w 7666569"/>
                <a:gd name="connsiteY6" fmla="*/ 52879 h 68467"/>
                <a:gd name="connsiteX7" fmla="*/ 5218079 w 7666569"/>
                <a:gd name="connsiteY7" fmla="*/ 47232 h 68467"/>
                <a:gd name="connsiteX8" fmla="*/ 4697126 w 7666569"/>
                <a:gd name="connsiteY8" fmla="*/ 65988 h 68467"/>
                <a:gd name="connsiteX9" fmla="*/ 4362719 w 7666569"/>
                <a:gd name="connsiteY9" fmla="*/ 68467 h 68467"/>
                <a:gd name="connsiteX10" fmla="*/ 3688458 w 7666569"/>
                <a:gd name="connsiteY10" fmla="*/ 65988 h 68467"/>
                <a:gd name="connsiteX11" fmla="*/ 3292532 w 7666569"/>
                <a:gd name="connsiteY11" fmla="*/ 56561 h 68467"/>
                <a:gd name="connsiteX12" fmla="*/ 2830815 w 7666569"/>
                <a:gd name="connsiteY12" fmla="*/ 63705 h 68467"/>
                <a:gd name="connsiteX13" fmla="*/ 2387559 w 7666569"/>
                <a:gd name="connsiteY13" fmla="*/ 47134 h 68467"/>
                <a:gd name="connsiteX14" fmla="*/ 1803097 w 7666569"/>
                <a:gd name="connsiteY14" fmla="*/ 37707 h 68467"/>
                <a:gd name="connsiteX15" fmla="*/ 1190354 w 7666569"/>
                <a:gd name="connsiteY15" fmla="*/ 28280 h 68467"/>
                <a:gd name="connsiteX16" fmla="*/ 681307 w 7666569"/>
                <a:gd name="connsiteY16" fmla="*/ 37707 h 68467"/>
                <a:gd name="connsiteX17" fmla="*/ 304235 w 7666569"/>
                <a:gd name="connsiteY17" fmla="*/ 18854 h 68467"/>
                <a:gd name="connsiteX18" fmla="*/ 0 w 7666569"/>
                <a:gd name="connsiteY18" fmla="*/ 9427 h 68467"/>
                <a:gd name="connsiteX0" fmla="*/ 7666569 w 7711812"/>
                <a:gd name="connsiteY0" fmla="*/ 9525 h 77992"/>
                <a:gd name="connsiteX1" fmla="*/ 7711812 w 7711812"/>
                <a:gd name="connsiteY1" fmla="*/ 0 h 77992"/>
                <a:gd name="connsiteX2" fmla="*/ 7261216 w 7711812"/>
                <a:gd name="connsiteY2" fmla="*/ 28379 h 77992"/>
                <a:gd name="connsiteX3" fmla="*/ 6705035 w 7711812"/>
                <a:gd name="connsiteY3" fmla="*/ 56659 h 77992"/>
                <a:gd name="connsiteX4" fmla="*/ 6205414 w 7711812"/>
                <a:gd name="connsiteY4" fmla="*/ 47232 h 77992"/>
                <a:gd name="connsiteX5" fmla="*/ 5724647 w 7711812"/>
                <a:gd name="connsiteY5" fmla="*/ 47232 h 77992"/>
                <a:gd name="connsiteX6" fmla="*/ 5540039 w 7711812"/>
                <a:gd name="connsiteY6" fmla="*/ 62404 h 77992"/>
                <a:gd name="connsiteX7" fmla="*/ 5218079 w 7711812"/>
                <a:gd name="connsiteY7" fmla="*/ 56757 h 77992"/>
                <a:gd name="connsiteX8" fmla="*/ 4697126 w 7711812"/>
                <a:gd name="connsiteY8" fmla="*/ 75513 h 77992"/>
                <a:gd name="connsiteX9" fmla="*/ 4362719 w 7711812"/>
                <a:gd name="connsiteY9" fmla="*/ 77992 h 77992"/>
                <a:gd name="connsiteX10" fmla="*/ 3688458 w 7711812"/>
                <a:gd name="connsiteY10" fmla="*/ 75513 h 77992"/>
                <a:gd name="connsiteX11" fmla="*/ 3292532 w 7711812"/>
                <a:gd name="connsiteY11" fmla="*/ 66086 h 77992"/>
                <a:gd name="connsiteX12" fmla="*/ 2830815 w 7711812"/>
                <a:gd name="connsiteY12" fmla="*/ 73230 h 77992"/>
                <a:gd name="connsiteX13" fmla="*/ 2387559 w 7711812"/>
                <a:gd name="connsiteY13" fmla="*/ 56659 h 77992"/>
                <a:gd name="connsiteX14" fmla="*/ 1803097 w 7711812"/>
                <a:gd name="connsiteY14" fmla="*/ 47232 h 77992"/>
                <a:gd name="connsiteX15" fmla="*/ 1190354 w 7711812"/>
                <a:gd name="connsiteY15" fmla="*/ 37805 h 77992"/>
                <a:gd name="connsiteX16" fmla="*/ 681307 w 7711812"/>
                <a:gd name="connsiteY16" fmla="*/ 47232 h 77992"/>
                <a:gd name="connsiteX17" fmla="*/ 304235 w 7711812"/>
                <a:gd name="connsiteY17" fmla="*/ 28379 h 77992"/>
                <a:gd name="connsiteX18" fmla="*/ 0 w 7711812"/>
                <a:gd name="connsiteY18" fmla="*/ 18952 h 77992"/>
                <a:gd name="connsiteX0" fmla="*/ 7792775 w 7792775"/>
                <a:gd name="connsiteY0" fmla="*/ 0 h 77992"/>
                <a:gd name="connsiteX1" fmla="*/ 7711812 w 7792775"/>
                <a:gd name="connsiteY1" fmla="*/ 0 h 77992"/>
                <a:gd name="connsiteX2" fmla="*/ 7261216 w 7792775"/>
                <a:gd name="connsiteY2" fmla="*/ 28379 h 77992"/>
                <a:gd name="connsiteX3" fmla="*/ 6705035 w 7792775"/>
                <a:gd name="connsiteY3" fmla="*/ 56659 h 77992"/>
                <a:gd name="connsiteX4" fmla="*/ 6205414 w 7792775"/>
                <a:gd name="connsiteY4" fmla="*/ 47232 h 77992"/>
                <a:gd name="connsiteX5" fmla="*/ 5724647 w 7792775"/>
                <a:gd name="connsiteY5" fmla="*/ 47232 h 77992"/>
                <a:gd name="connsiteX6" fmla="*/ 5540039 w 7792775"/>
                <a:gd name="connsiteY6" fmla="*/ 62404 h 77992"/>
                <a:gd name="connsiteX7" fmla="*/ 5218079 w 7792775"/>
                <a:gd name="connsiteY7" fmla="*/ 56757 h 77992"/>
                <a:gd name="connsiteX8" fmla="*/ 4697126 w 7792775"/>
                <a:gd name="connsiteY8" fmla="*/ 75513 h 77992"/>
                <a:gd name="connsiteX9" fmla="*/ 4362719 w 7792775"/>
                <a:gd name="connsiteY9" fmla="*/ 77992 h 77992"/>
                <a:gd name="connsiteX10" fmla="*/ 3688458 w 7792775"/>
                <a:gd name="connsiteY10" fmla="*/ 75513 h 77992"/>
                <a:gd name="connsiteX11" fmla="*/ 3292532 w 7792775"/>
                <a:gd name="connsiteY11" fmla="*/ 66086 h 77992"/>
                <a:gd name="connsiteX12" fmla="*/ 2830815 w 7792775"/>
                <a:gd name="connsiteY12" fmla="*/ 73230 h 77992"/>
                <a:gd name="connsiteX13" fmla="*/ 2387559 w 7792775"/>
                <a:gd name="connsiteY13" fmla="*/ 56659 h 77992"/>
                <a:gd name="connsiteX14" fmla="*/ 1803097 w 7792775"/>
                <a:gd name="connsiteY14" fmla="*/ 47232 h 77992"/>
                <a:gd name="connsiteX15" fmla="*/ 1190354 w 7792775"/>
                <a:gd name="connsiteY15" fmla="*/ 37805 h 77992"/>
                <a:gd name="connsiteX16" fmla="*/ 681307 w 7792775"/>
                <a:gd name="connsiteY16" fmla="*/ 47232 h 77992"/>
                <a:gd name="connsiteX17" fmla="*/ 304235 w 7792775"/>
                <a:gd name="connsiteY17" fmla="*/ 28379 h 77992"/>
                <a:gd name="connsiteX18" fmla="*/ 0 w 7792775"/>
                <a:gd name="connsiteY18" fmla="*/ 18952 h 7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92775" h="77992">
                  <a:moveTo>
                    <a:pt x="7792775" y="0"/>
                  </a:moveTo>
                  <a:lnTo>
                    <a:pt x="7711812" y="0"/>
                  </a:lnTo>
                  <a:lnTo>
                    <a:pt x="7261216" y="28379"/>
                  </a:lnTo>
                  <a:lnTo>
                    <a:pt x="6705035" y="56659"/>
                  </a:lnTo>
                  <a:lnTo>
                    <a:pt x="6205414" y="47232"/>
                  </a:lnTo>
                  <a:lnTo>
                    <a:pt x="5724647" y="47232"/>
                  </a:lnTo>
                  <a:cubicBezTo>
                    <a:pt x="5613751" y="49761"/>
                    <a:pt x="5609512" y="62109"/>
                    <a:pt x="5540039" y="62404"/>
                  </a:cubicBezTo>
                  <a:lnTo>
                    <a:pt x="5218079" y="56757"/>
                  </a:lnTo>
                  <a:lnTo>
                    <a:pt x="4697126" y="75513"/>
                  </a:lnTo>
                  <a:cubicBezTo>
                    <a:pt x="4554566" y="79052"/>
                    <a:pt x="4474188" y="77166"/>
                    <a:pt x="4362719" y="77992"/>
                  </a:cubicBezTo>
                  <a:lnTo>
                    <a:pt x="3688458" y="75513"/>
                  </a:lnTo>
                  <a:lnTo>
                    <a:pt x="3292532" y="66086"/>
                  </a:lnTo>
                  <a:lnTo>
                    <a:pt x="2830815" y="73230"/>
                  </a:lnTo>
                  <a:lnTo>
                    <a:pt x="2387559" y="56659"/>
                  </a:lnTo>
                  <a:lnTo>
                    <a:pt x="1803097" y="47232"/>
                  </a:lnTo>
                  <a:lnTo>
                    <a:pt x="1190354" y="37805"/>
                  </a:lnTo>
                  <a:lnTo>
                    <a:pt x="681307" y="47232"/>
                  </a:lnTo>
                  <a:lnTo>
                    <a:pt x="304235" y="28379"/>
                  </a:lnTo>
                  <a:cubicBezTo>
                    <a:pt x="190684" y="23666"/>
                    <a:pt x="101412" y="22094"/>
                    <a:pt x="0" y="18952"/>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163"/>
            <p:cNvSpPr/>
            <p:nvPr/>
          </p:nvSpPr>
          <p:spPr>
            <a:xfrm>
              <a:off x="1033716" y="5348425"/>
              <a:ext cx="7155048" cy="1215457"/>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278821"/>
                <a:gd name="connsiteY0" fmla="*/ 181490 h 1416402"/>
                <a:gd name="connsiteX1" fmla="*/ 0 w 8278821"/>
                <a:gd name="connsiteY1" fmla="*/ 1406975 h 1416402"/>
                <a:gd name="connsiteX2" fmla="*/ 8267308 w 8278821"/>
                <a:gd name="connsiteY2" fmla="*/ 1416402 h 1416402"/>
                <a:gd name="connsiteX3" fmla="*/ 8278821 w 8278821"/>
                <a:gd name="connsiteY3" fmla="*/ 0 h 1416402"/>
                <a:gd name="connsiteX4" fmla="*/ 9427 w 8278821"/>
                <a:gd name="connsiteY4" fmla="*/ 181490 h 1416402"/>
                <a:gd name="connsiteX0" fmla="*/ 9427 w 8282456"/>
                <a:gd name="connsiteY0" fmla="*/ 181490 h 1406975"/>
                <a:gd name="connsiteX1" fmla="*/ 0 w 8282456"/>
                <a:gd name="connsiteY1" fmla="*/ 1406975 h 1406975"/>
                <a:gd name="connsiteX2" fmla="*/ 8281595 w 8282456"/>
                <a:gd name="connsiteY2" fmla="*/ 1402114 h 1406975"/>
                <a:gd name="connsiteX3" fmla="*/ 8278821 w 8282456"/>
                <a:gd name="connsiteY3" fmla="*/ 0 h 1406975"/>
                <a:gd name="connsiteX4" fmla="*/ 9427 w 8282456"/>
                <a:gd name="connsiteY4" fmla="*/ 181490 h 1406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2456" h="1406975">
                  <a:moveTo>
                    <a:pt x="9427" y="181490"/>
                  </a:moveTo>
                  <a:cubicBezTo>
                    <a:pt x="6285" y="589985"/>
                    <a:pt x="3142" y="998480"/>
                    <a:pt x="0" y="1406975"/>
                  </a:cubicBezTo>
                  <a:lnTo>
                    <a:pt x="8281595" y="1402114"/>
                  </a:lnTo>
                  <a:cubicBezTo>
                    <a:pt x="8285433" y="929980"/>
                    <a:pt x="8274983" y="472134"/>
                    <a:pt x="8278821" y="0"/>
                  </a:cubicBezTo>
                  <a:lnTo>
                    <a:pt x="9427" y="181490"/>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 name="Freeform 164"/>
            <p:cNvSpPr/>
            <p:nvPr/>
          </p:nvSpPr>
          <p:spPr>
            <a:xfrm>
              <a:off x="1041774" y="4688707"/>
              <a:ext cx="7145821" cy="1850745"/>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00351 w 8300351"/>
                <a:gd name="connsiteY0" fmla="*/ 0 h 2130458"/>
                <a:gd name="connsiteX1" fmla="*/ 7913852 w 8300351"/>
                <a:gd name="connsiteY1" fmla="*/ 9427 h 2130458"/>
                <a:gd name="connsiteX2" fmla="*/ 7621621 w 8300351"/>
                <a:gd name="connsiteY2" fmla="*/ 37707 h 2130458"/>
                <a:gd name="connsiteX3" fmla="*/ 7308352 w 8300351"/>
                <a:gd name="connsiteY3" fmla="*/ 98637 h 2130458"/>
                <a:gd name="connsiteX4" fmla="*/ 7074866 w 8300351"/>
                <a:gd name="connsiteY4" fmla="*/ 160255 h 2130458"/>
                <a:gd name="connsiteX5" fmla="*/ 6801489 w 8300351"/>
                <a:gd name="connsiteY5" fmla="*/ 169683 h 2130458"/>
                <a:gd name="connsiteX6" fmla="*/ 6603526 w 8300351"/>
                <a:gd name="connsiteY6" fmla="*/ 131975 h 2130458"/>
                <a:gd name="connsiteX7" fmla="*/ 6492442 w 8300351"/>
                <a:gd name="connsiteY7" fmla="*/ 105364 h 2130458"/>
                <a:gd name="connsiteX8" fmla="*/ 6367856 w 8300351"/>
                <a:gd name="connsiteY8" fmla="*/ 94268 h 2130458"/>
                <a:gd name="connsiteX9" fmla="*/ 6075625 w 8300351"/>
                <a:gd name="connsiteY9" fmla="*/ 84841 h 2130458"/>
                <a:gd name="connsiteX10" fmla="*/ 5613711 w 8300351"/>
                <a:gd name="connsiteY10" fmla="*/ 84841 h 2130458"/>
                <a:gd name="connsiteX11" fmla="*/ 5359188 w 8300351"/>
                <a:gd name="connsiteY11" fmla="*/ 84841 h 2130458"/>
                <a:gd name="connsiteX12" fmla="*/ 5254192 w 8300351"/>
                <a:gd name="connsiteY12" fmla="*/ 88695 h 2130458"/>
                <a:gd name="connsiteX13" fmla="*/ 5170652 w 8300351"/>
                <a:gd name="connsiteY13" fmla="*/ 122548 h 2130458"/>
                <a:gd name="connsiteX14" fmla="*/ 4803006 w 8300351"/>
                <a:gd name="connsiteY14" fmla="*/ 150829 h 2130458"/>
                <a:gd name="connsiteX15" fmla="*/ 4388227 w 8300351"/>
                <a:gd name="connsiteY15" fmla="*/ 254524 h 2130458"/>
                <a:gd name="connsiteX16" fmla="*/ 3907460 w 8300351"/>
                <a:gd name="connsiteY16" fmla="*/ 292231 h 2130458"/>
                <a:gd name="connsiteX17" fmla="*/ 3426693 w 8300351"/>
                <a:gd name="connsiteY17" fmla="*/ 367645 h 2130458"/>
                <a:gd name="connsiteX18" fmla="*/ 2795097 w 8300351"/>
                <a:gd name="connsiteY18" fmla="*/ 339365 h 2130458"/>
                <a:gd name="connsiteX19" fmla="*/ 2352037 w 8300351"/>
                <a:gd name="connsiteY19" fmla="*/ 320511 h 2130458"/>
                <a:gd name="connsiteX20" fmla="*/ 1814709 w 8300351"/>
                <a:gd name="connsiteY20" fmla="*/ 367645 h 2130458"/>
                <a:gd name="connsiteX21" fmla="*/ 1381076 w 8300351"/>
                <a:gd name="connsiteY21" fmla="*/ 311084 h 2130458"/>
                <a:gd name="connsiteX22" fmla="*/ 966297 w 8300351"/>
                <a:gd name="connsiteY22" fmla="*/ 169682 h 2130458"/>
                <a:gd name="connsiteX23" fmla="*/ 824895 w 8300351"/>
                <a:gd name="connsiteY23" fmla="*/ 84841 h 2130458"/>
                <a:gd name="connsiteX24" fmla="*/ 688550 w 8300351"/>
                <a:gd name="connsiteY24" fmla="*/ 51699 h 2130458"/>
                <a:gd name="connsiteX25" fmla="*/ 474213 w 8300351"/>
                <a:gd name="connsiteY25" fmla="*/ 49220 h 2130458"/>
                <a:gd name="connsiteX26" fmla="*/ 221579 w 8300351"/>
                <a:gd name="connsiteY26" fmla="*/ 84841 h 2130458"/>
                <a:gd name="connsiteX27" fmla="*/ 0 w 8300351"/>
                <a:gd name="connsiteY27" fmla="*/ 195287 h 2130458"/>
                <a:gd name="connsiteX28" fmla="*/ 4763 w 8300351"/>
                <a:gd name="connsiteY28" fmla="*/ 311084 h 2130458"/>
                <a:gd name="connsiteX29" fmla="*/ 14190 w 8300351"/>
                <a:gd name="connsiteY29" fmla="*/ 2130458 h 2130458"/>
                <a:gd name="connsiteX30" fmla="*/ 975724 w 8300351"/>
                <a:gd name="connsiteY30" fmla="*/ 1904214 h 2130458"/>
                <a:gd name="connsiteX31" fmla="*/ 2295476 w 8300351"/>
                <a:gd name="connsiteY31" fmla="*/ 1498862 h 2130458"/>
                <a:gd name="connsiteX32" fmla="*/ 3624656 w 8300351"/>
                <a:gd name="connsiteY32" fmla="*/ 1263192 h 2130458"/>
                <a:gd name="connsiteX33" fmla="*/ 3803765 w 8300351"/>
                <a:gd name="connsiteY33" fmla="*/ 1263192 h 2130458"/>
                <a:gd name="connsiteX34" fmla="*/ 5085810 w 8300351"/>
                <a:gd name="connsiteY34" fmla="*/ 961534 h 2130458"/>
                <a:gd name="connsiteX35" fmla="*/ 5877662 w 8300351"/>
                <a:gd name="connsiteY35" fmla="*/ 622169 h 2130458"/>
                <a:gd name="connsiteX36" fmla="*/ 6631806 w 8300351"/>
                <a:gd name="connsiteY36" fmla="*/ 876693 h 2130458"/>
                <a:gd name="connsiteX37" fmla="*/ 7461365 w 8300351"/>
                <a:gd name="connsiteY37" fmla="*/ 1159497 h 2130458"/>
                <a:gd name="connsiteX38" fmla="*/ 8215509 w 8300351"/>
                <a:gd name="connsiteY38" fmla="*/ 1140643 h 2130458"/>
                <a:gd name="connsiteX39" fmla="*/ 8300351 w 8300351"/>
                <a:gd name="connsiteY39" fmla="*/ 1131216 h 2130458"/>
                <a:gd name="connsiteX40" fmla="*/ 8300351 w 8300351"/>
                <a:gd name="connsiteY40" fmla="*/ 0 h 2130458"/>
                <a:gd name="connsiteX0" fmla="*/ 8305113 w 8305113"/>
                <a:gd name="connsiteY0" fmla="*/ 0 h 2130458"/>
                <a:gd name="connsiteX1" fmla="*/ 7918614 w 8305113"/>
                <a:gd name="connsiteY1" fmla="*/ 9427 h 2130458"/>
                <a:gd name="connsiteX2" fmla="*/ 7626383 w 8305113"/>
                <a:gd name="connsiteY2" fmla="*/ 37707 h 2130458"/>
                <a:gd name="connsiteX3" fmla="*/ 7313114 w 8305113"/>
                <a:gd name="connsiteY3" fmla="*/ 98637 h 2130458"/>
                <a:gd name="connsiteX4" fmla="*/ 7079628 w 8305113"/>
                <a:gd name="connsiteY4" fmla="*/ 160255 h 2130458"/>
                <a:gd name="connsiteX5" fmla="*/ 6806251 w 8305113"/>
                <a:gd name="connsiteY5" fmla="*/ 169683 h 2130458"/>
                <a:gd name="connsiteX6" fmla="*/ 6608288 w 8305113"/>
                <a:gd name="connsiteY6" fmla="*/ 131975 h 2130458"/>
                <a:gd name="connsiteX7" fmla="*/ 6497204 w 8305113"/>
                <a:gd name="connsiteY7" fmla="*/ 105364 h 2130458"/>
                <a:gd name="connsiteX8" fmla="*/ 6372618 w 8305113"/>
                <a:gd name="connsiteY8" fmla="*/ 94268 h 2130458"/>
                <a:gd name="connsiteX9" fmla="*/ 6080387 w 8305113"/>
                <a:gd name="connsiteY9" fmla="*/ 84841 h 2130458"/>
                <a:gd name="connsiteX10" fmla="*/ 5618473 w 8305113"/>
                <a:gd name="connsiteY10" fmla="*/ 84841 h 2130458"/>
                <a:gd name="connsiteX11" fmla="*/ 5363950 w 8305113"/>
                <a:gd name="connsiteY11" fmla="*/ 84841 h 2130458"/>
                <a:gd name="connsiteX12" fmla="*/ 5258954 w 8305113"/>
                <a:gd name="connsiteY12" fmla="*/ 88695 h 2130458"/>
                <a:gd name="connsiteX13" fmla="*/ 5175414 w 8305113"/>
                <a:gd name="connsiteY13" fmla="*/ 122548 h 2130458"/>
                <a:gd name="connsiteX14" fmla="*/ 4807768 w 8305113"/>
                <a:gd name="connsiteY14" fmla="*/ 150829 h 2130458"/>
                <a:gd name="connsiteX15" fmla="*/ 4392989 w 8305113"/>
                <a:gd name="connsiteY15" fmla="*/ 254524 h 2130458"/>
                <a:gd name="connsiteX16" fmla="*/ 3912222 w 8305113"/>
                <a:gd name="connsiteY16" fmla="*/ 292231 h 2130458"/>
                <a:gd name="connsiteX17" fmla="*/ 3431455 w 8305113"/>
                <a:gd name="connsiteY17" fmla="*/ 367645 h 2130458"/>
                <a:gd name="connsiteX18" fmla="*/ 2799859 w 8305113"/>
                <a:gd name="connsiteY18" fmla="*/ 339365 h 2130458"/>
                <a:gd name="connsiteX19" fmla="*/ 2356799 w 8305113"/>
                <a:gd name="connsiteY19" fmla="*/ 320511 h 2130458"/>
                <a:gd name="connsiteX20" fmla="*/ 1819471 w 8305113"/>
                <a:gd name="connsiteY20" fmla="*/ 367645 h 2130458"/>
                <a:gd name="connsiteX21" fmla="*/ 1385838 w 8305113"/>
                <a:gd name="connsiteY21" fmla="*/ 311084 h 2130458"/>
                <a:gd name="connsiteX22" fmla="*/ 971059 w 8305113"/>
                <a:gd name="connsiteY22" fmla="*/ 169682 h 2130458"/>
                <a:gd name="connsiteX23" fmla="*/ 829657 w 8305113"/>
                <a:gd name="connsiteY23" fmla="*/ 84841 h 2130458"/>
                <a:gd name="connsiteX24" fmla="*/ 693312 w 8305113"/>
                <a:gd name="connsiteY24" fmla="*/ 51699 h 2130458"/>
                <a:gd name="connsiteX25" fmla="*/ 478975 w 8305113"/>
                <a:gd name="connsiteY25" fmla="*/ 49220 h 2130458"/>
                <a:gd name="connsiteX26" fmla="*/ 226341 w 8305113"/>
                <a:gd name="connsiteY26" fmla="*/ 84841 h 2130458"/>
                <a:gd name="connsiteX27" fmla="*/ 4762 w 8305113"/>
                <a:gd name="connsiteY27" fmla="*/ 195287 h 2130458"/>
                <a:gd name="connsiteX28" fmla="*/ 0 w 8305113"/>
                <a:gd name="connsiteY28" fmla="*/ 299178 h 2130458"/>
                <a:gd name="connsiteX29" fmla="*/ 18952 w 8305113"/>
                <a:gd name="connsiteY29" fmla="*/ 2130458 h 2130458"/>
                <a:gd name="connsiteX30" fmla="*/ 980486 w 8305113"/>
                <a:gd name="connsiteY30" fmla="*/ 1904214 h 2130458"/>
                <a:gd name="connsiteX31" fmla="*/ 2300238 w 8305113"/>
                <a:gd name="connsiteY31" fmla="*/ 1498862 h 2130458"/>
                <a:gd name="connsiteX32" fmla="*/ 3629418 w 8305113"/>
                <a:gd name="connsiteY32" fmla="*/ 1263192 h 2130458"/>
                <a:gd name="connsiteX33" fmla="*/ 3808527 w 8305113"/>
                <a:gd name="connsiteY33" fmla="*/ 1263192 h 2130458"/>
                <a:gd name="connsiteX34" fmla="*/ 5090572 w 8305113"/>
                <a:gd name="connsiteY34" fmla="*/ 961534 h 2130458"/>
                <a:gd name="connsiteX35" fmla="*/ 5882424 w 8305113"/>
                <a:gd name="connsiteY35" fmla="*/ 622169 h 2130458"/>
                <a:gd name="connsiteX36" fmla="*/ 6636568 w 8305113"/>
                <a:gd name="connsiteY36" fmla="*/ 876693 h 2130458"/>
                <a:gd name="connsiteX37" fmla="*/ 7466127 w 8305113"/>
                <a:gd name="connsiteY37" fmla="*/ 1159497 h 2130458"/>
                <a:gd name="connsiteX38" fmla="*/ 8220271 w 8305113"/>
                <a:gd name="connsiteY38" fmla="*/ 1140643 h 2130458"/>
                <a:gd name="connsiteX39" fmla="*/ 8305113 w 8305113"/>
                <a:gd name="connsiteY39" fmla="*/ 1131216 h 2130458"/>
                <a:gd name="connsiteX40" fmla="*/ 8305113 w 8305113"/>
                <a:gd name="connsiteY40" fmla="*/ 0 h 2130458"/>
                <a:gd name="connsiteX0" fmla="*/ 8271775 w 8305113"/>
                <a:gd name="connsiteY0" fmla="*/ 0 h 2142364"/>
                <a:gd name="connsiteX1" fmla="*/ 7918614 w 8305113"/>
                <a:gd name="connsiteY1" fmla="*/ 21333 h 2142364"/>
                <a:gd name="connsiteX2" fmla="*/ 7626383 w 8305113"/>
                <a:gd name="connsiteY2" fmla="*/ 49613 h 2142364"/>
                <a:gd name="connsiteX3" fmla="*/ 7313114 w 8305113"/>
                <a:gd name="connsiteY3" fmla="*/ 110543 h 2142364"/>
                <a:gd name="connsiteX4" fmla="*/ 7079628 w 8305113"/>
                <a:gd name="connsiteY4" fmla="*/ 172161 h 2142364"/>
                <a:gd name="connsiteX5" fmla="*/ 6806251 w 8305113"/>
                <a:gd name="connsiteY5" fmla="*/ 181589 h 2142364"/>
                <a:gd name="connsiteX6" fmla="*/ 6608288 w 8305113"/>
                <a:gd name="connsiteY6" fmla="*/ 143881 h 2142364"/>
                <a:gd name="connsiteX7" fmla="*/ 6497204 w 8305113"/>
                <a:gd name="connsiteY7" fmla="*/ 117270 h 2142364"/>
                <a:gd name="connsiteX8" fmla="*/ 6372618 w 8305113"/>
                <a:gd name="connsiteY8" fmla="*/ 106174 h 2142364"/>
                <a:gd name="connsiteX9" fmla="*/ 6080387 w 8305113"/>
                <a:gd name="connsiteY9" fmla="*/ 96747 h 2142364"/>
                <a:gd name="connsiteX10" fmla="*/ 5618473 w 8305113"/>
                <a:gd name="connsiteY10" fmla="*/ 96747 h 2142364"/>
                <a:gd name="connsiteX11" fmla="*/ 5363950 w 8305113"/>
                <a:gd name="connsiteY11" fmla="*/ 96747 h 2142364"/>
                <a:gd name="connsiteX12" fmla="*/ 5258954 w 8305113"/>
                <a:gd name="connsiteY12" fmla="*/ 100601 h 2142364"/>
                <a:gd name="connsiteX13" fmla="*/ 5175414 w 8305113"/>
                <a:gd name="connsiteY13" fmla="*/ 134454 h 2142364"/>
                <a:gd name="connsiteX14" fmla="*/ 4807768 w 8305113"/>
                <a:gd name="connsiteY14" fmla="*/ 162735 h 2142364"/>
                <a:gd name="connsiteX15" fmla="*/ 4392989 w 8305113"/>
                <a:gd name="connsiteY15" fmla="*/ 266430 h 2142364"/>
                <a:gd name="connsiteX16" fmla="*/ 3912222 w 8305113"/>
                <a:gd name="connsiteY16" fmla="*/ 304137 h 2142364"/>
                <a:gd name="connsiteX17" fmla="*/ 3431455 w 8305113"/>
                <a:gd name="connsiteY17" fmla="*/ 379551 h 2142364"/>
                <a:gd name="connsiteX18" fmla="*/ 2799859 w 8305113"/>
                <a:gd name="connsiteY18" fmla="*/ 351271 h 2142364"/>
                <a:gd name="connsiteX19" fmla="*/ 2356799 w 8305113"/>
                <a:gd name="connsiteY19" fmla="*/ 332417 h 2142364"/>
                <a:gd name="connsiteX20" fmla="*/ 1819471 w 8305113"/>
                <a:gd name="connsiteY20" fmla="*/ 379551 h 2142364"/>
                <a:gd name="connsiteX21" fmla="*/ 1385838 w 8305113"/>
                <a:gd name="connsiteY21" fmla="*/ 322990 h 2142364"/>
                <a:gd name="connsiteX22" fmla="*/ 971059 w 8305113"/>
                <a:gd name="connsiteY22" fmla="*/ 181588 h 2142364"/>
                <a:gd name="connsiteX23" fmla="*/ 829657 w 8305113"/>
                <a:gd name="connsiteY23" fmla="*/ 96747 h 2142364"/>
                <a:gd name="connsiteX24" fmla="*/ 693312 w 8305113"/>
                <a:gd name="connsiteY24" fmla="*/ 63605 h 2142364"/>
                <a:gd name="connsiteX25" fmla="*/ 478975 w 8305113"/>
                <a:gd name="connsiteY25" fmla="*/ 61126 h 2142364"/>
                <a:gd name="connsiteX26" fmla="*/ 226341 w 8305113"/>
                <a:gd name="connsiteY26" fmla="*/ 96747 h 2142364"/>
                <a:gd name="connsiteX27" fmla="*/ 4762 w 8305113"/>
                <a:gd name="connsiteY27" fmla="*/ 207193 h 2142364"/>
                <a:gd name="connsiteX28" fmla="*/ 0 w 8305113"/>
                <a:gd name="connsiteY28" fmla="*/ 311084 h 2142364"/>
                <a:gd name="connsiteX29" fmla="*/ 18952 w 8305113"/>
                <a:gd name="connsiteY29" fmla="*/ 2142364 h 2142364"/>
                <a:gd name="connsiteX30" fmla="*/ 980486 w 8305113"/>
                <a:gd name="connsiteY30" fmla="*/ 1916120 h 2142364"/>
                <a:gd name="connsiteX31" fmla="*/ 2300238 w 8305113"/>
                <a:gd name="connsiteY31" fmla="*/ 1510768 h 2142364"/>
                <a:gd name="connsiteX32" fmla="*/ 3629418 w 8305113"/>
                <a:gd name="connsiteY32" fmla="*/ 1275098 h 2142364"/>
                <a:gd name="connsiteX33" fmla="*/ 3808527 w 8305113"/>
                <a:gd name="connsiteY33" fmla="*/ 1275098 h 2142364"/>
                <a:gd name="connsiteX34" fmla="*/ 5090572 w 8305113"/>
                <a:gd name="connsiteY34" fmla="*/ 973440 h 2142364"/>
                <a:gd name="connsiteX35" fmla="*/ 5882424 w 8305113"/>
                <a:gd name="connsiteY35" fmla="*/ 634075 h 2142364"/>
                <a:gd name="connsiteX36" fmla="*/ 6636568 w 8305113"/>
                <a:gd name="connsiteY36" fmla="*/ 888599 h 2142364"/>
                <a:gd name="connsiteX37" fmla="*/ 7466127 w 8305113"/>
                <a:gd name="connsiteY37" fmla="*/ 1171403 h 2142364"/>
                <a:gd name="connsiteX38" fmla="*/ 8220271 w 8305113"/>
                <a:gd name="connsiteY38" fmla="*/ 1152549 h 2142364"/>
                <a:gd name="connsiteX39" fmla="*/ 8305113 w 8305113"/>
                <a:gd name="connsiteY39" fmla="*/ 1143122 h 2142364"/>
                <a:gd name="connsiteX40" fmla="*/ 8271775 w 8305113"/>
                <a:gd name="connsiteY40" fmla="*/ 0 h 2142364"/>
                <a:gd name="connsiteX0" fmla="*/ 8271775 w 8271775"/>
                <a:gd name="connsiteY0" fmla="*/ 0 h 2142364"/>
                <a:gd name="connsiteX1" fmla="*/ 7918614 w 8271775"/>
                <a:gd name="connsiteY1" fmla="*/ 21333 h 2142364"/>
                <a:gd name="connsiteX2" fmla="*/ 7626383 w 8271775"/>
                <a:gd name="connsiteY2" fmla="*/ 49613 h 2142364"/>
                <a:gd name="connsiteX3" fmla="*/ 7313114 w 8271775"/>
                <a:gd name="connsiteY3" fmla="*/ 110543 h 2142364"/>
                <a:gd name="connsiteX4" fmla="*/ 7079628 w 8271775"/>
                <a:gd name="connsiteY4" fmla="*/ 172161 h 2142364"/>
                <a:gd name="connsiteX5" fmla="*/ 6806251 w 8271775"/>
                <a:gd name="connsiteY5" fmla="*/ 181589 h 2142364"/>
                <a:gd name="connsiteX6" fmla="*/ 6608288 w 8271775"/>
                <a:gd name="connsiteY6" fmla="*/ 143881 h 2142364"/>
                <a:gd name="connsiteX7" fmla="*/ 6497204 w 8271775"/>
                <a:gd name="connsiteY7" fmla="*/ 117270 h 2142364"/>
                <a:gd name="connsiteX8" fmla="*/ 6372618 w 8271775"/>
                <a:gd name="connsiteY8" fmla="*/ 106174 h 2142364"/>
                <a:gd name="connsiteX9" fmla="*/ 6080387 w 8271775"/>
                <a:gd name="connsiteY9" fmla="*/ 96747 h 2142364"/>
                <a:gd name="connsiteX10" fmla="*/ 5618473 w 8271775"/>
                <a:gd name="connsiteY10" fmla="*/ 96747 h 2142364"/>
                <a:gd name="connsiteX11" fmla="*/ 5363950 w 8271775"/>
                <a:gd name="connsiteY11" fmla="*/ 96747 h 2142364"/>
                <a:gd name="connsiteX12" fmla="*/ 5258954 w 8271775"/>
                <a:gd name="connsiteY12" fmla="*/ 100601 h 2142364"/>
                <a:gd name="connsiteX13" fmla="*/ 5175414 w 8271775"/>
                <a:gd name="connsiteY13" fmla="*/ 134454 h 2142364"/>
                <a:gd name="connsiteX14" fmla="*/ 4807768 w 8271775"/>
                <a:gd name="connsiteY14" fmla="*/ 162735 h 2142364"/>
                <a:gd name="connsiteX15" fmla="*/ 4392989 w 8271775"/>
                <a:gd name="connsiteY15" fmla="*/ 266430 h 2142364"/>
                <a:gd name="connsiteX16" fmla="*/ 3912222 w 8271775"/>
                <a:gd name="connsiteY16" fmla="*/ 304137 h 2142364"/>
                <a:gd name="connsiteX17" fmla="*/ 3431455 w 8271775"/>
                <a:gd name="connsiteY17" fmla="*/ 379551 h 2142364"/>
                <a:gd name="connsiteX18" fmla="*/ 2799859 w 8271775"/>
                <a:gd name="connsiteY18" fmla="*/ 351271 h 2142364"/>
                <a:gd name="connsiteX19" fmla="*/ 2356799 w 8271775"/>
                <a:gd name="connsiteY19" fmla="*/ 332417 h 2142364"/>
                <a:gd name="connsiteX20" fmla="*/ 1819471 w 8271775"/>
                <a:gd name="connsiteY20" fmla="*/ 379551 h 2142364"/>
                <a:gd name="connsiteX21" fmla="*/ 1385838 w 8271775"/>
                <a:gd name="connsiteY21" fmla="*/ 322990 h 2142364"/>
                <a:gd name="connsiteX22" fmla="*/ 971059 w 8271775"/>
                <a:gd name="connsiteY22" fmla="*/ 181588 h 2142364"/>
                <a:gd name="connsiteX23" fmla="*/ 829657 w 8271775"/>
                <a:gd name="connsiteY23" fmla="*/ 96747 h 2142364"/>
                <a:gd name="connsiteX24" fmla="*/ 693312 w 8271775"/>
                <a:gd name="connsiteY24" fmla="*/ 63605 h 2142364"/>
                <a:gd name="connsiteX25" fmla="*/ 478975 w 8271775"/>
                <a:gd name="connsiteY25" fmla="*/ 61126 h 2142364"/>
                <a:gd name="connsiteX26" fmla="*/ 226341 w 8271775"/>
                <a:gd name="connsiteY26" fmla="*/ 96747 h 2142364"/>
                <a:gd name="connsiteX27" fmla="*/ 4762 w 8271775"/>
                <a:gd name="connsiteY27" fmla="*/ 207193 h 2142364"/>
                <a:gd name="connsiteX28" fmla="*/ 0 w 8271775"/>
                <a:gd name="connsiteY28" fmla="*/ 311084 h 2142364"/>
                <a:gd name="connsiteX29" fmla="*/ 18952 w 8271775"/>
                <a:gd name="connsiteY29" fmla="*/ 2142364 h 2142364"/>
                <a:gd name="connsiteX30" fmla="*/ 980486 w 8271775"/>
                <a:gd name="connsiteY30" fmla="*/ 1916120 h 2142364"/>
                <a:gd name="connsiteX31" fmla="*/ 2300238 w 8271775"/>
                <a:gd name="connsiteY31" fmla="*/ 1510768 h 2142364"/>
                <a:gd name="connsiteX32" fmla="*/ 3629418 w 8271775"/>
                <a:gd name="connsiteY32" fmla="*/ 1275098 h 2142364"/>
                <a:gd name="connsiteX33" fmla="*/ 3808527 w 8271775"/>
                <a:gd name="connsiteY33" fmla="*/ 1275098 h 2142364"/>
                <a:gd name="connsiteX34" fmla="*/ 5090572 w 8271775"/>
                <a:gd name="connsiteY34" fmla="*/ 973440 h 2142364"/>
                <a:gd name="connsiteX35" fmla="*/ 5882424 w 8271775"/>
                <a:gd name="connsiteY35" fmla="*/ 634075 h 2142364"/>
                <a:gd name="connsiteX36" fmla="*/ 6636568 w 8271775"/>
                <a:gd name="connsiteY36" fmla="*/ 888599 h 2142364"/>
                <a:gd name="connsiteX37" fmla="*/ 7466127 w 8271775"/>
                <a:gd name="connsiteY37" fmla="*/ 1171403 h 2142364"/>
                <a:gd name="connsiteX38" fmla="*/ 8220271 w 8271775"/>
                <a:gd name="connsiteY38" fmla="*/ 1152549 h 2142364"/>
                <a:gd name="connsiteX39" fmla="*/ 8269394 w 8271775"/>
                <a:gd name="connsiteY39" fmla="*/ 1152647 h 2142364"/>
                <a:gd name="connsiteX40" fmla="*/ 8271775 w 8271775"/>
                <a:gd name="connsiteY40" fmla="*/ 0 h 2142364"/>
                <a:gd name="connsiteX0" fmla="*/ 8271775 w 8271775"/>
                <a:gd name="connsiteY0" fmla="*/ 0 h 2142364"/>
                <a:gd name="connsiteX1" fmla="*/ 7918614 w 8271775"/>
                <a:gd name="connsiteY1" fmla="*/ 21333 h 2142364"/>
                <a:gd name="connsiteX2" fmla="*/ 7626383 w 8271775"/>
                <a:gd name="connsiteY2" fmla="*/ 49613 h 2142364"/>
                <a:gd name="connsiteX3" fmla="*/ 7313114 w 8271775"/>
                <a:gd name="connsiteY3" fmla="*/ 110543 h 2142364"/>
                <a:gd name="connsiteX4" fmla="*/ 7067722 w 8271775"/>
                <a:gd name="connsiteY4" fmla="*/ 136442 h 2142364"/>
                <a:gd name="connsiteX5" fmla="*/ 6806251 w 8271775"/>
                <a:gd name="connsiteY5" fmla="*/ 181589 h 2142364"/>
                <a:gd name="connsiteX6" fmla="*/ 6608288 w 8271775"/>
                <a:gd name="connsiteY6" fmla="*/ 143881 h 2142364"/>
                <a:gd name="connsiteX7" fmla="*/ 6497204 w 8271775"/>
                <a:gd name="connsiteY7" fmla="*/ 117270 h 2142364"/>
                <a:gd name="connsiteX8" fmla="*/ 6372618 w 8271775"/>
                <a:gd name="connsiteY8" fmla="*/ 106174 h 2142364"/>
                <a:gd name="connsiteX9" fmla="*/ 6080387 w 8271775"/>
                <a:gd name="connsiteY9" fmla="*/ 96747 h 2142364"/>
                <a:gd name="connsiteX10" fmla="*/ 5618473 w 8271775"/>
                <a:gd name="connsiteY10" fmla="*/ 96747 h 2142364"/>
                <a:gd name="connsiteX11" fmla="*/ 5363950 w 8271775"/>
                <a:gd name="connsiteY11" fmla="*/ 96747 h 2142364"/>
                <a:gd name="connsiteX12" fmla="*/ 5258954 w 8271775"/>
                <a:gd name="connsiteY12" fmla="*/ 100601 h 2142364"/>
                <a:gd name="connsiteX13" fmla="*/ 5175414 w 8271775"/>
                <a:gd name="connsiteY13" fmla="*/ 134454 h 2142364"/>
                <a:gd name="connsiteX14" fmla="*/ 4807768 w 8271775"/>
                <a:gd name="connsiteY14" fmla="*/ 162735 h 2142364"/>
                <a:gd name="connsiteX15" fmla="*/ 4392989 w 8271775"/>
                <a:gd name="connsiteY15" fmla="*/ 266430 h 2142364"/>
                <a:gd name="connsiteX16" fmla="*/ 3912222 w 8271775"/>
                <a:gd name="connsiteY16" fmla="*/ 304137 h 2142364"/>
                <a:gd name="connsiteX17" fmla="*/ 3431455 w 8271775"/>
                <a:gd name="connsiteY17" fmla="*/ 379551 h 2142364"/>
                <a:gd name="connsiteX18" fmla="*/ 2799859 w 8271775"/>
                <a:gd name="connsiteY18" fmla="*/ 351271 h 2142364"/>
                <a:gd name="connsiteX19" fmla="*/ 2356799 w 8271775"/>
                <a:gd name="connsiteY19" fmla="*/ 332417 h 2142364"/>
                <a:gd name="connsiteX20" fmla="*/ 1819471 w 8271775"/>
                <a:gd name="connsiteY20" fmla="*/ 379551 h 2142364"/>
                <a:gd name="connsiteX21" fmla="*/ 1385838 w 8271775"/>
                <a:gd name="connsiteY21" fmla="*/ 322990 h 2142364"/>
                <a:gd name="connsiteX22" fmla="*/ 971059 w 8271775"/>
                <a:gd name="connsiteY22" fmla="*/ 181588 h 2142364"/>
                <a:gd name="connsiteX23" fmla="*/ 829657 w 8271775"/>
                <a:gd name="connsiteY23" fmla="*/ 96747 h 2142364"/>
                <a:gd name="connsiteX24" fmla="*/ 693312 w 8271775"/>
                <a:gd name="connsiteY24" fmla="*/ 63605 h 2142364"/>
                <a:gd name="connsiteX25" fmla="*/ 478975 w 8271775"/>
                <a:gd name="connsiteY25" fmla="*/ 61126 h 2142364"/>
                <a:gd name="connsiteX26" fmla="*/ 226341 w 8271775"/>
                <a:gd name="connsiteY26" fmla="*/ 96747 h 2142364"/>
                <a:gd name="connsiteX27" fmla="*/ 4762 w 8271775"/>
                <a:gd name="connsiteY27" fmla="*/ 207193 h 2142364"/>
                <a:gd name="connsiteX28" fmla="*/ 0 w 8271775"/>
                <a:gd name="connsiteY28" fmla="*/ 311084 h 2142364"/>
                <a:gd name="connsiteX29" fmla="*/ 18952 w 8271775"/>
                <a:gd name="connsiteY29" fmla="*/ 2142364 h 2142364"/>
                <a:gd name="connsiteX30" fmla="*/ 980486 w 8271775"/>
                <a:gd name="connsiteY30" fmla="*/ 1916120 h 2142364"/>
                <a:gd name="connsiteX31" fmla="*/ 2300238 w 8271775"/>
                <a:gd name="connsiteY31" fmla="*/ 1510768 h 2142364"/>
                <a:gd name="connsiteX32" fmla="*/ 3629418 w 8271775"/>
                <a:gd name="connsiteY32" fmla="*/ 1275098 h 2142364"/>
                <a:gd name="connsiteX33" fmla="*/ 3808527 w 8271775"/>
                <a:gd name="connsiteY33" fmla="*/ 1275098 h 2142364"/>
                <a:gd name="connsiteX34" fmla="*/ 5090572 w 8271775"/>
                <a:gd name="connsiteY34" fmla="*/ 973440 h 2142364"/>
                <a:gd name="connsiteX35" fmla="*/ 5882424 w 8271775"/>
                <a:gd name="connsiteY35" fmla="*/ 634075 h 2142364"/>
                <a:gd name="connsiteX36" fmla="*/ 6636568 w 8271775"/>
                <a:gd name="connsiteY36" fmla="*/ 888599 h 2142364"/>
                <a:gd name="connsiteX37" fmla="*/ 7466127 w 8271775"/>
                <a:gd name="connsiteY37" fmla="*/ 1171403 h 2142364"/>
                <a:gd name="connsiteX38" fmla="*/ 8220271 w 8271775"/>
                <a:gd name="connsiteY38" fmla="*/ 1152549 h 2142364"/>
                <a:gd name="connsiteX39" fmla="*/ 8269394 w 8271775"/>
                <a:gd name="connsiteY39" fmla="*/ 1152647 h 2142364"/>
                <a:gd name="connsiteX40" fmla="*/ 8271775 w 8271775"/>
                <a:gd name="connsiteY40" fmla="*/ 0 h 2142364"/>
                <a:gd name="connsiteX0" fmla="*/ 8271775 w 8271775"/>
                <a:gd name="connsiteY0" fmla="*/ 0 h 2142364"/>
                <a:gd name="connsiteX1" fmla="*/ 7918614 w 8271775"/>
                <a:gd name="connsiteY1" fmla="*/ 21333 h 2142364"/>
                <a:gd name="connsiteX2" fmla="*/ 7626383 w 8271775"/>
                <a:gd name="connsiteY2" fmla="*/ 49613 h 2142364"/>
                <a:gd name="connsiteX3" fmla="*/ 7313114 w 8271775"/>
                <a:gd name="connsiteY3" fmla="*/ 110543 h 2142364"/>
                <a:gd name="connsiteX4" fmla="*/ 7067722 w 8271775"/>
                <a:gd name="connsiteY4" fmla="*/ 136442 h 2142364"/>
                <a:gd name="connsiteX5" fmla="*/ 6806251 w 8271775"/>
                <a:gd name="connsiteY5" fmla="*/ 181589 h 2142364"/>
                <a:gd name="connsiteX6" fmla="*/ 6617813 w 8271775"/>
                <a:gd name="connsiteY6" fmla="*/ 81969 h 2142364"/>
                <a:gd name="connsiteX7" fmla="*/ 6497204 w 8271775"/>
                <a:gd name="connsiteY7" fmla="*/ 117270 h 2142364"/>
                <a:gd name="connsiteX8" fmla="*/ 6372618 w 8271775"/>
                <a:gd name="connsiteY8" fmla="*/ 106174 h 2142364"/>
                <a:gd name="connsiteX9" fmla="*/ 6080387 w 8271775"/>
                <a:gd name="connsiteY9" fmla="*/ 96747 h 2142364"/>
                <a:gd name="connsiteX10" fmla="*/ 5618473 w 8271775"/>
                <a:gd name="connsiteY10" fmla="*/ 96747 h 2142364"/>
                <a:gd name="connsiteX11" fmla="*/ 5363950 w 8271775"/>
                <a:gd name="connsiteY11" fmla="*/ 96747 h 2142364"/>
                <a:gd name="connsiteX12" fmla="*/ 5258954 w 8271775"/>
                <a:gd name="connsiteY12" fmla="*/ 100601 h 2142364"/>
                <a:gd name="connsiteX13" fmla="*/ 5175414 w 8271775"/>
                <a:gd name="connsiteY13" fmla="*/ 134454 h 2142364"/>
                <a:gd name="connsiteX14" fmla="*/ 4807768 w 8271775"/>
                <a:gd name="connsiteY14" fmla="*/ 162735 h 2142364"/>
                <a:gd name="connsiteX15" fmla="*/ 4392989 w 8271775"/>
                <a:gd name="connsiteY15" fmla="*/ 266430 h 2142364"/>
                <a:gd name="connsiteX16" fmla="*/ 3912222 w 8271775"/>
                <a:gd name="connsiteY16" fmla="*/ 304137 h 2142364"/>
                <a:gd name="connsiteX17" fmla="*/ 3431455 w 8271775"/>
                <a:gd name="connsiteY17" fmla="*/ 379551 h 2142364"/>
                <a:gd name="connsiteX18" fmla="*/ 2799859 w 8271775"/>
                <a:gd name="connsiteY18" fmla="*/ 351271 h 2142364"/>
                <a:gd name="connsiteX19" fmla="*/ 2356799 w 8271775"/>
                <a:gd name="connsiteY19" fmla="*/ 332417 h 2142364"/>
                <a:gd name="connsiteX20" fmla="*/ 1819471 w 8271775"/>
                <a:gd name="connsiteY20" fmla="*/ 379551 h 2142364"/>
                <a:gd name="connsiteX21" fmla="*/ 1385838 w 8271775"/>
                <a:gd name="connsiteY21" fmla="*/ 322990 h 2142364"/>
                <a:gd name="connsiteX22" fmla="*/ 971059 w 8271775"/>
                <a:gd name="connsiteY22" fmla="*/ 181588 h 2142364"/>
                <a:gd name="connsiteX23" fmla="*/ 829657 w 8271775"/>
                <a:gd name="connsiteY23" fmla="*/ 96747 h 2142364"/>
                <a:gd name="connsiteX24" fmla="*/ 693312 w 8271775"/>
                <a:gd name="connsiteY24" fmla="*/ 63605 h 2142364"/>
                <a:gd name="connsiteX25" fmla="*/ 478975 w 8271775"/>
                <a:gd name="connsiteY25" fmla="*/ 61126 h 2142364"/>
                <a:gd name="connsiteX26" fmla="*/ 226341 w 8271775"/>
                <a:gd name="connsiteY26" fmla="*/ 96747 h 2142364"/>
                <a:gd name="connsiteX27" fmla="*/ 4762 w 8271775"/>
                <a:gd name="connsiteY27" fmla="*/ 207193 h 2142364"/>
                <a:gd name="connsiteX28" fmla="*/ 0 w 8271775"/>
                <a:gd name="connsiteY28" fmla="*/ 311084 h 2142364"/>
                <a:gd name="connsiteX29" fmla="*/ 18952 w 8271775"/>
                <a:gd name="connsiteY29" fmla="*/ 2142364 h 2142364"/>
                <a:gd name="connsiteX30" fmla="*/ 980486 w 8271775"/>
                <a:gd name="connsiteY30" fmla="*/ 1916120 h 2142364"/>
                <a:gd name="connsiteX31" fmla="*/ 2300238 w 8271775"/>
                <a:gd name="connsiteY31" fmla="*/ 1510768 h 2142364"/>
                <a:gd name="connsiteX32" fmla="*/ 3629418 w 8271775"/>
                <a:gd name="connsiteY32" fmla="*/ 1275098 h 2142364"/>
                <a:gd name="connsiteX33" fmla="*/ 3808527 w 8271775"/>
                <a:gd name="connsiteY33" fmla="*/ 1275098 h 2142364"/>
                <a:gd name="connsiteX34" fmla="*/ 5090572 w 8271775"/>
                <a:gd name="connsiteY34" fmla="*/ 973440 h 2142364"/>
                <a:gd name="connsiteX35" fmla="*/ 5882424 w 8271775"/>
                <a:gd name="connsiteY35" fmla="*/ 634075 h 2142364"/>
                <a:gd name="connsiteX36" fmla="*/ 6636568 w 8271775"/>
                <a:gd name="connsiteY36" fmla="*/ 888599 h 2142364"/>
                <a:gd name="connsiteX37" fmla="*/ 7466127 w 8271775"/>
                <a:gd name="connsiteY37" fmla="*/ 1171403 h 2142364"/>
                <a:gd name="connsiteX38" fmla="*/ 8220271 w 8271775"/>
                <a:gd name="connsiteY38" fmla="*/ 1152549 h 2142364"/>
                <a:gd name="connsiteX39" fmla="*/ 8269394 w 8271775"/>
                <a:gd name="connsiteY39" fmla="*/ 1152647 h 2142364"/>
                <a:gd name="connsiteX40" fmla="*/ 8271775 w 8271775"/>
                <a:gd name="connsiteY40" fmla="*/ 0 h 2142364"/>
                <a:gd name="connsiteX0" fmla="*/ 8271775 w 8271775"/>
                <a:gd name="connsiteY0" fmla="*/ 0 h 2142364"/>
                <a:gd name="connsiteX1" fmla="*/ 7918614 w 8271775"/>
                <a:gd name="connsiteY1" fmla="*/ 21333 h 2142364"/>
                <a:gd name="connsiteX2" fmla="*/ 7626383 w 8271775"/>
                <a:gd name="connsiteY2" fmla="*/ 49613 h 2142364"/>
                <a:gd name="connsiteX3" fmla="*/ 7313114 w 8271775"/>
                <a:gd name="connsiteY3" fmla="*/ 110543 h 2142364"/>
                <a:gd name="connsiteX4" fmla="*/ 7067722 w 8271775"/>
                <a:gd name="connsiteY4" fmla="*/ 136442 h 2142364"/>
                <a:gd name="connsiteX5" fmla="*/ 6806251 w 8271775"/>
                <a:gd name="connsiteY5" fmla="*/ 181589 h 2142364"/>
                <a:gd name="connsiteX6" fmla="*/ 6617813 w 8271775"/>
                <a:gd name="connsiteY6" fmla="*/ 81969 h 2142364"/>
                <a:gd name="connsiteX7" fmla="*/ 6447198 w 8271775"/>
                <a:gd name="connsiteY7" fmla="*/ 83933 h 2142364"/>
                <a:gd name="connsiteX8" fmla="*/ 6372618 w 8271775"/>
                <a:gd name="connsiteY8" fmla="*/ 106174 h 2142364"/>
                <a:gd name="connsiteX9" fmla="*/ 6080387 w 8271775"/>
                <a:gd name="connsiteY9" fmla="*/ 96747 h 2142364"/>
                <a:gd name="connsiteX10" fmla="*/ 5618473 w 8271775"/>
                <a:gd name="connsiteY10" fmla="*/ 96747 h 2142364"/>
                <a:gd name="connsiteX11" fmla="*/ 5363950 w 8271775"/>
                <a:gd name="connsiteY11" fmla="*/ 96747 h 2142364"/>
                <a:gd name="connsiteX12" fmla="*/ 5258954 w 8271775"/>
                <a:gd name="connsiteY12" fmla="*/ 100601 h 2142364"/>
                <a:gd name="connsiteX13" fmla="*/ 5175414 w 8271775"/>
                <a:gd name="connsiteY13" fmla="*/ 134454 h 2142364"/>
                <a:gd name="connsiteX14" fmla="*/ 4807768 w 8271775"/>
                <a:gd name="connsiteY14" fmla="*/ 162735 h 2142364"/>
                <a:gd name="connsiteX15" fmla="*/ 4392989 w 8271775"/>
                <a:gd name="connsiteY15" fmla="*/ 266430 h 2142364"/>
                <a:gd name="connsiteX16" fmla="*/ 3912222 w 8271775"/>
                <a:gd name="connsiteY16" fmla="*/ 304137 h 2142364"/>
                <a:gd name="connsiteX17" fmla="*/ 3431455 w 8271775"/>
                <a:gd name="connsiteY17" fmla="*/ 379551 h 2142364"/>
                <a:gd name="connsiteX18" fmla="*/ 2799859 w 8271775"/>
                <a:gd name="connsiteY18" fmla="*/ 351271 h 2142364"/>
                <a:gd name="connsiteX19" fmla="*/ 2356799 w 8271775"/>
                <a:gd name="connsiteY19" fmla="*/ 332417 h 2142364"/>
                <a:gd name="connsiteX20" fmla="*/ 1819471 w 8271775"/>
                <a:gd name="connsiteY20" fmla="*/ 379551 h 2142364"/>
                <a:gd name="connsiteX21" fmla="*/ 1385838 w 8271775"/>
                <a:gd name="connsiteY21" fmla="*/ 322990 h 2142364"/>
                <a:gd name="connsiteX22" fmla="*/ 971059 w 8271775"/>
                <a:gd name="connsiteY22" fmla="*/ 181588 h 2142364"/>
                <a:gd name="connsiteX23" fmla="*/ 829657 w 8271775"/>
                <a:gd name="connsiteY23" fmla="*/ 96747 h 2142364"/>
                <a:gd name="connsiteX24" fmla="*/ 693312 w 8271775"/>
                <a:gd name="connsiteY24" fmla="*/ 63605 h 2142364"/>
                <a:gd name="connsiteX25" fmla="*/ 478975 w 8271775"/>
                <a:gd name="connsiteY25" fmla="*/ 61126 h 2142364"/>
                <a:gd name="connsiteX26" fmla="*/ 226341 w 8271775"/>
                <a:gd name="connsiteY26" fmla="*/ 96747 h 2142364"/>
                <a:gd name="connsiteX27" fmla="*/ 4762 w 8271775"/>
                <a:gd name="connsiteY27" fmla="*/ 207193 h 2142364"/>
                <a:gd name="connsiteX28" fmla="*/ 0 w 8271775"/>
                <a:gd name="connsiteY28" fmla="*/ 311084 h 2142364"/>
                <a:gd name="connsiteX29" fmla="*/ 18952 w 8271775"/>
                <a:gd name="connsiteY29" fmla="*/ 2142364 h 2142364"/>
                <a:gd name="connsiteX30" fmla="*/ 980486 w 8271775"/>
                <a:gd name="connsiteY30" fmla="*/ 1916120 h 2142364"/>
                <a:gd name="connsiteX31" fmla="*/ 2300238 w 8271775"/>
                <a:gd name="connsiteY31" fmla="*/ 1510768 h 2142364"/>
                <a:gd name="connsiteX32" fmla="*/ 3629418 w 8271775"/>
                <a:gd name="connsiteY32" fmla="*/ 1275098 h 2142364"/>
                <a:gd name="connsiteX33" fmla="*/ 3808527 w 8271775"/>
                <a:gd name="connsiteY33" fmla="*/ 1275098 h 2142364"/>
                <a:gd name="connsiteX34" fmla="*/ 5090572 w 8271775"/>
                <a:gd name="connsiteY34" fmla="*/ 973440 h 2142364"/>
                <a:gd name="connsiteX35" fmla="*/ 5882424 w 8271775"/>
                <a:gd name="connsiteY35" fmla="*/ 634075 h 2142364"/>
                <a:gd name="connsiteX36" fmla="*/ 6636568 w 8271775"/>
                <a:gd name="connsiteY36" fmla="*/ 888599 h 2142364"/>
                <a:gd name="connsiteX37" fmla="*/ 7466127 w 8271775"/>
                <a:gd name="connsiteY37" fmla="*/ 1171403 h 2142364"/>
                <a:gd name="connsiteX38" fmla="*/ 8220271 w 8271775"/>
                <a:gd name="connsiteY38" fmla="*/ 1152549 h 2142364"/>
                <a:gd name="connsiteX39" fmla="*/ 8269394 w 8271775"/>
                <a:gd name="connsiteY39" fmla="*/ 1152647 h 2142364"/>
                <a:gd name="connsiteX40" fmla="*/ 8271775 w 8271775"/>
                <a:gd name="connsiteY40" fmla="*/ 0 h 2142364"/>
                <a:gd name="connsiteX0" fmla="*/ 8271775 w 8271775"/>
                <a:gd name="connsiteY0" fmla="*/ 0 h 2142364"/>
                <a:gd name="connsiteX1" fmla="*/ 7918614 w 8271775"/>
                <a:gd name="connsiteY1" fmla="*/ 21333 h 2142364"/>
                <a:gd name="connsiteX2" fmla="*/ 7626383 w 8271775"/>
                <a:gd name="connsiteY2" fmla="*/ 49613 h 2142364"/>
                <a:gd name="connsiteX3" fmla="*/ 7313114 w 8271775"/>
                <a:gd name="connsiteY3" fmla="*/ 110543 h 2142364"/>
                <a:gd name="connsiteX4" fmla="*/ 7067722 w 8271775"/>
                <a:gd name="connsiteY4" fmla="*/ 136442 h 2142364"/>
                <a:gd name="connsiteX5" fmla="*/ 6811013 w 8271775"/>
                <a:gd name="connsiteY5" fmla="*/ 117295 h 2142364"/>
                <a:gd name="connsiteX6" fmla="*/ 6617813 w 8271775"/>
                <a:gd name="connsiteY6" fmla="*/ 81969 h 2142364"/>
                <a:gd name="connsiteX7" fmla="*/ 6447198 w 8271775"/>
                <a:gd name="connsiteY7" fmla="*/ 83933 h 2142364"/>
                <a:gd name="connsiteX8" fmla="*/ 6372618 w 8271775"/>
                <a:gd name="connsiteY8" fmla="*/ 106174 h 2142364"/>
                <a:gd name="connsiteX9" fmla="*/ 6080387 w 8271775"/>
                <a:gd name="connsiteY9" fmla="*/ 96747 h 2142364"/>
                <a:gd name="connsiteX10" fmla="*/ 5618473 w 8271775"/>
                <a:gd name="connsiteY10" fmla="*/ 96747 h 2142364"/>
                <a:gd name="connsiteX11" fmla="*/ 5363950 w 8271775"/>
                <a:gd name="connsiteY11" fmla="*/ 96747 h 2142364"/>
                <a:gd name="connsiteX12" fmla="*/ 5258954 w 8271775"/>
                <a:gd name="connsiteY12" fmla="*/ 100601 h 2142364"/>
                <a:gd name="connsiteX13" fmla="*/ 5175414 w 8271775"/>
                <a:gd name="connsiteY13" fmla="*/ 134454 h 2142364"/>
                <a:gd name="connsiteX14" fmla="*/ 4807768 w 8271775"/>
                <a:gd name="connsiteY14" fmla="*/ 162735 h 2142364"/>
                <a:gd name="connsiteX15" fmla="*/ 4392989 w 8271775"/>
                <a:gd name="connsiteY15" fmla="*/ 266430 h 2142364"/>
                <a:gd name="connsiteX16" fmla="*/ 3912222 w 8271775"/>
                <a:gd name="connsiteY16" fmla="*/ 304137 h 2142364"/>
                <a:gd name="connsiteX17" fmla="*/ 3431455 w 8271775"/>
                <a:gd name="connsiteY17" fmla="*/ 379551 h 2142364"/>
                <a:gd name="connsiteX18" fmla="*/ 2799859 w 8271775"/>
                <a:gd name="connsiteY18" fmla="*/ 351271 h 2142364"/>
                <a:gd name="connsiteX19" fmla="*/ 2356799 w 8271775"/>
                <a:gd name="connsiteY19" fmla="*/ 332417 h 2142364"/>
                <a:gd name="connsiteX20" fmla="*/ 1819471 w 8271775"/>
                <a:gd name="connsiteY20" fmla="*/ 379551 h 2142364"/>
                <a:gd name="connsiteX21" fmla="*/ 1385838 w 8271775"/>
                <a:gd name="connsiteY21" fmla="*/ 322990 h 2142364"/>
                <a:gd name="connsiteX22" fmla="*/ 971059 w 8271775"/>
                <a:gd name="connsiteY22" fmla="*/ 181588 h 2142364"/>
                <a:gd name="connsiteX23" fmla="*/ 829657 w 8271775"/>
                <a:gd name="connsiteY23" fmla="*/ 96747 h 2142364"/>
                <a:gd name="connsiteX24" fmla="*/ 693312 w 8271775"/>
                <a:gd name="connsiteY24" fmla="*/ 63605 h 2142364"/>
                <a:gd name="connsiteX25" fmla="*/ 478975 w 8271775"/>
                <a:gd name="connsiteY25" fmla="*/ 61126 h 2142364"/>
                <a:gd name="connsiteX26" fmla="*/ 226341 w 8271775"/>
                <a:gd name="connsiteY26" fmla="*/ 96747 h 2142364"/>
                <a:gd name="connsiteX27" fmla="*/ 4762 w 8271775"/>
                <a:gd name="connsiteY27" fmla="*/ 207193 h 2142364"/>
                <a:gd name="connsiteX28" fmla="*/ 0 w 8271775"/>
                <a:gd name="connsiteY28" fmla="*/ 311084 h 2142364"/>
                <a:gd name="connsiteX29" fmla="*/ 18952 w 8271775"/>
                <a:gd name="connsiteY29" fmla="*/ 2142364 h 2142364"/>
                <a:gd name="connsiteX30" fmla="*/ 980486 w 8271775"/>
                <a:gd name="connsiteY30" fmla="*/ 1916120 h 2142364"/>
                <a:gd name="connsiteX31" fmla="*/ 2300238 w 8271775"/>
                <a:gd name="connsiteY31" fmla="*/ 1510768 h 2142364"/>
                <a:gd name="connsiteX32" fmla="*/ 3629418 w 8271775"/>
                <a:gd name="connsiteY32" fmla="*/ 1275098 h 2142364"/>
                <a:gd name="connsiteX33" fmla="*/ 3808527 w 8271775"/>
                <a:gd name="connsiteY33" fmla="*/ 1275098 h 2142364"/>
                <a:gd name="connsiteX34" fmla="*/ 5090572 w 8271775"/>
                <a:gd name="connsiteY34" fmla="*/ 973440 h 2142364"/>
                <a:gd name="connsiteX35" fmla="*/ 5882424 w 8271775"/>
                <a:gd name="connsiteY35" fmla="*/ 634075 h 2142364"/>
                <a:gd name="connsiteX36" fmla="*/ 6636568 w 8271775"/>
                <a:gd name="connsiteY36" fmla="*/ 888599 h 2142364"/>
                <a:gd name="connsiteX37" fmla="*/ 7466127 w 8271775"/>
                <a:gd name="connsiteY37" fmla="*/ 1171403 h 2142364"/>
                <a:gd name="connsiteX38" fmla="*/ 8220271 w 8271775"/>
                <a:gd name="connsiteY38" fmla="*/ 1152549 h 2142364"/>
                <a:gd name="connsiteX39" fmla="*/ 8269394 w 8271775"/>
                <a:gd name="connsiteY39" fmla="*/ 1152647 h 2142364"/>
                <a:gd name="connsiteX40" fmla="*/ 8271775 w 8271775"/>
                <a:gd name="connsiteY40" fmla="*/ 0 h 2142364"/>
                <a:gd name="connsiteX0" fmla="*/ 8271775 w 8271775"/>
                <a:gd name="connsiteY0" fmla="*/ 0 h 2142364"/>
                <a:gd name="connsiteX1" fmla="*/ 7918614 w 8271775"/>
                <a:gd name="connsiteY1" fmla="*/ 21333 h 2142364"/>
                <a:gd name="connsiteX2" fmla="*/ 7626383 w 8271775"/>
                <a:gd name="connsiteY2" fmla="*/ 49613 h 2142364"/>
                <a:gd name="connsiteX3" fmla="*/ 7313114 w 8271775"/>
                <a:gd name="connsiteY3" fmla="*/ 110543 h 2142364"/>
                <a:gd name="connsiteX4" fmla="*/ 7067722 w 8271775"/>
                <a:gd name="connsiteY4" fmla="*/ 136442 h 2142364"/>
                <a:gd name="connsiteX5" fmla="*/ 6811013 w 8271775"/>
                <a:gd name="connsiteY5" fmla="*/ 117295 h 2142364"/>
                <a:gd name="connsiteX6" fmla="*/ 6617813 w 8271775"/>
                <a:gd name="connsiteY6" fmla="*/ 81969 h 2142364"/>
                <a:gd name="connsiteX7" fmla="*/ 6447198 w 8271775"/>
                <a:gd name="connsiteY7" fmla="*/ 83933 h 2142364"/>
                <a:gd name="connsiteX8" fmla="*/ 6353568 w 8271775"/>
                <a:gd name="connsiteY8" fmla="*/ 94268 h 2142364"/>
                <a:gd name="connsiteX9" fmla="*/ 6080387 w 8271775"/>
                <a:gd name="connsiteY9" fmla="*/ 96747 h 2142364"/>
                <a:gd name="connsiteX10" fmla="*/ 5618473 w 8271775"/>
                <a:gd name="connsiteY10" fmla="*/ 96747 h 2142364"/>
                <a:gd name="connsiteX11" fmla="*/ 5363950 w 8271775"/>
                <a:gd name="connsiteY11" fmla="*/ 96747 h 2142364"/>
                <a:gd name="connsiteX12" fmla="*/ 5258954 w 8271775"/>
                <a:gd name="connsiteY12" fmla="*/ 100601 h 2142364"/>
                <a:gd name="connsiteX13" fmla="*/ 5175414 w 8271775"/>
                <a:gd name="connsiteY13" fmla="*/ 134454 h 2142364"/>
                <a:gd name="connsiteX14" fmla="*/ 4807768 w 8271775"/>
                <a:gd name="connsiteY14" fmla="*/ 162735 h 2142364"/>
                <a:gd name="connsiteX15" fmla="*/ 4392989 w 8271775"/>
                <a:gd name="connsiteY15" fmla="*/ 266430 h 2142364"/>
                <a:gd name="connsiteX16" fmla="*/ 3912222 w 8271775"/>
                <a:gd name="connsiteY16" fmla="*/ 304137 h 2142364"/>
                <a:gd name="connsiteX17" fmla="*/ 3431455 w 8271775"/>
                <a:gd name="connsiteY17" fmla="*/ 379551 h 2142364"/>
                <a:gd name="connsiteX18" fmla="*/ 2799859 w 8271775"/>
                <a:gd name="connsiteY18" fmla="*/ 351271 h 2142364"/>
                <a:gd name="connsiteX19" fmla="*/ 2356799 w 8271775"/>
                <a:gd name="connsiteY19" fmla="*/ 332417 h 2142364"/>
                <a:gd name="connsiteX20" fmla="*/ 1819471 w 8271775"/>
                <a:gd name="connsiteY20" fmla="*/ 379551 h 2142364"/>
                <a:gd name="connsiteX21" fmla="*/ 1385838 w 8271775"/>
                <a:gd name="connsiteY21" fmla="*/ 322990 h 2142364"/>
                <a:gd name="connsiteX22" fmla="*/ 971059 w 8271775"/>
                <a:gd name="connsiteY22" fmla="*/ 181588 h 2142364"/>
                <a:gd name="connsiteX23" fmla="*/ 829657 w 8271775"/>
                <a:gd name="connsiteY23" fmla="*/ 96747 h 2142364"/>
                <a:gd name="connsiteX24" fmla="*/ 693312 w 8271775"/>
                <a:gd name="connsiteY24" fmla="*/ 63605 h 2142364"/>
                <a:gd name="connsiteX25" fmla="*/ 478975 w 8271775"/>
                <a:gd name="connsiteY25" fmla="*/ 61126 h 2142364"/>
                <a:gd name="connsiteX26" fmla="*/ 226341 w 8271775"/>
                <a:gd name="connsiteY26" fmla="*/ 96747 h 2142364"/>
                <a:gd name="connsiteX27" fmla="*/ 4762 w 8271775"/>
                <a:gd name="connsiteY27" fmla="*/ 207193 h 2142364"/>
                <a:gd name="connsiteX28" fmla="*/ 0 w 8271775"/>
                <a:gd name="connsiteY28" fmla="*/ 311084 h 2142364"/>
                <a:gd name="connsiteX29" fmla="*/ 18952 w 8271775"/>
                <a:gd name="connsiteY29" fmla="*/ 2142364 h 2142364"/>
                <a:gd name="connsiteX30" fmla="*/ 980486 w 8271775"/>
                <a:gd name="connsiteY30" fmla="*/ 1916120 h 2142364"/>
                <a:gd name="connsiteX31" fmla="*/ 2300238 w 8271775"/>
                <a:gd name="connsiteY31" fmla="*/ 1510768 h 2142364"/>
                <a:gd name="connsiteX32" fmla="*/ 3629418 w 8271775"/>
                <a:gd name="connsiteY32" fmla="*/ 1275098 h 2142364"/>
                <a:gd name="connsiteX33" fmla="*/ 3808527 w 8271775"/>
                <a:gd name="connsiteY33" fmla="*/ 1275098 h 2142364"/>
                <a:gd name="connsiteX34" fmla="*/ 5090572 w 8271775"/>
                <a:gd name="connsiteY34" fmla="*/ 973440 h 2142364"/>
                <a:gd name="connsiteX35" fmla="*/ 5882424 w 8271775"/>
                <a:gd name="connsiteY35" fmla="*/ 634075 h 2142364"/>
                <a:gd name="connsiteX36" fmla="*/ 6636568 w 8271775"/>
                <a:gd name="connsiteY36" fmla="*/ 888599 h 2142364"/>
                <a:gd name="connsiteX37" fmla="*/ 7466127 w 8271775"/>
                <a:gd name="connsiteY37" fmla="*/ 1171403 h 2142364"/>
                <a:gd name="connsiteX38" fmla="*/ 8220271 w 8271775"/>
                <a:gd name="connsiteY38" fmla="*/ 1152549 h 2142364"/>
                <a:gd name="connsiteX39" fmla="*/ 8269394 w 8271775"/>
                <a:gd name="connsiteY39" fmla="*/ 1152647 h 2142364"/>
                <a:gd name="connsiteX40" fmla="*/ 8271775 w 8271775"/>
                <a:gd name="connsiteY40" fmla="*/ 0 h 21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71775" h="2142364">
                  <a:moveTo>
                    <a:pt x="8271775" y="0"/>
                  </a:moveTo>
                  <a:lnTo>
                    <a:pt x="7918614" y="21333"/>
                  </a:lnTo>
                  <a:lnTo>
                    <a:pt x="7626383" y="49613"/>
                  </a:lnTo>
                  <a:lnTo>
                    <a:pt x="7313114" y="110543"/>
                  </a:lnTo>
                  <a:lnTo>
                    <a:pt x="7067722" y="136442"/>
                  </a:lnTo>
                  <a:lnTo>
                    <a:pt x="6811013" y="117295"/>
                  </a:lnTo>
                  <a:lnTo>
                    <a:pt x="6617813" y="81969"/>
                  </a:lnTo>
                  <a:cubicBezTo>
                    <a:pt x="6585547" y="76274"/>
                    <a:pt x="6479464" y="89628"/>
                    <a:pt x="6447198" y="83933"/>
                  </a:cubicBezTo>
                  <a:lnTo>
                    <a:pt x="6353568" y="94268"/>
                  </a:lnTo>
                  <a:lnTo>
                    <a:pt x="6080387" y="96747"/>
                  </a:lnTo>
                  <a:lnTo>
                    <a:pt x="5618473" y="96747"/>
                  </a:lnTo>
                  <a:lnTo>
                    <a:pt x="5363950" y="96747"/>
                  </a:lnTo>
                  <a:cubicBezTo>
                    <a:pt x="5337683" y="100413"/>
                    <a:pt x="5285221" y="96935"/>
                    <a:pt x="5258954" y="100601"/>
                  </a:cubicBezTo>
                  <a:lnTo>
                    <a:pt x="5175414" y="134454"/>
                  </a:lnTo>
                  <a:lnTo>
                    <a:pt x="4807768" y="162735"/>
                  </a:lnTo>
                  <a:lnTo>
                    <a:pt x="4392989" y="266430"/>
                  </a:lnTo>
                  <a:lnTo>
                    <a:pt x="3912222" y="304137"/>
                  </a:lnTo>
                  <a:lnTo>
                    <a:pt x="3431455" y="379551"/>
                  </a:lnTo>
                  <a:lnTo>
                    <a:pt x="2799859" y="351271"/>
                  </a:lnTo>
                  <a:lnTo>
                    <a:pt x="2356799" y="332417"/>
                  </a:lnTo>
                  <a:lnTo>
                    <a:pt x="1819471" y="379551"/>
                  </a:lnTo>
                  <a:lnTo>
                    <a:pt x="1385838" y="322990"/>
                  </a:lnTo>
                  <a:lnTo>
                    <a:pt x="971059" y="181588"/>
                  </a:lnTo>
                  <a:lnTo>
                    <a:pt x="829657" y="96747"/>
                  </a:lnTo>
                  <a:lnTo>
                    <a:pt x="693312" y="63605"/>
                  </a:lnTo>
                  <a:cubicBezTo>
                    <a:pt x="605197" y="69923"/>
                    <a:pt x="556803" y="55602"/>
                    <a:pt x="478975" y="61126"/>
                  </a:cubicBezTo>
                  <a:cubicBezTo>
                    <a:pt x="401147" y="66650"/>
                    <a:pt x="310552" y="84873"/>
                    <a:pt x="226341" y="96747"/>
                  </a:cubicBezTo>
                  <a:lnTo>
                    <a:pt x="4762" y="207193"/>
                  </a:lnTo>
                  <a:lnTo>
                    <a:pt x="0" y="311084"/>
                  </a:lnTo>
                  <a:cubicBezTo>
                    <a:pt x="3142" y="917542"/>
                    <a:pt x="15810" y="1535906"/>
                    <a:pt x="18952" y="2142364"/>
                  </a:cubicBezTo>
                  <a:lnTo>
                    <a:pt x="980486" y="1916120"/>
                  </a:lnTo>
                  <a:lnTo>
                    <a:pt x="2300238" y="1510768"/>
                  </a:lnTo>
                  <a:lnTo>
                    <a:pt x="3629418" y="1275098"/>
                  </a:lnTo>
                  <a:lnTo>
                    <a:pt x="3808527" y="1275098"/>
                  </a:lnTo>
                  <a:lnTo>
                    <a:pt x="5090572" y="973440"/>
                  </a:lnTo>
                  <a:lnTo>
                    <a:pt x="5882424" y="634075"/>
                  </a:lnTo>
                  <a:lnTo>
                    <a:pt x="6636568" y="888599"/>
                  </a:lnTo>
                  <a:lnTo>
                    <a:pt x="7466127" y="1171403"/>
                  </a:lnTo>
                  <a:lnTo>
                    <a:pt x="8220271" y="1152549"/>
                  </a:lnTo>
                  <a:lnTo>
                    <a:pt x="8269394" y="1152647"/>
                  </a:lnTo>
                  <a:cubicBezTo>
                    <a:pt x="8266252" y="772433"/>
                    <a:pt x="8265490" y="370787"/>
                    <a:pt x="8271775" y="0"/>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 name="Freeform 165"/>
            <p:cNvSpPr/>
            <p:nvPr/>
          </p:nvSpPr>
          <p:spPr>
            <a:xfrm rot="21318860">
              <a:off x="978408" y="4777601"/>
              <a:ext cx="1114563" cy="1615657"/>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32130 w 1290183"/>
                <a:gd name="connsiteY0" fmla="*/ 127074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32130 w 1290183"/>
                <a:gd name="connsiteY5" fmla="*/ 127074 h 1870233"/>
                <a:gd name="connsiteX0" fmla="*/ 139445 w 1290183"/>
                <a:gd name="connsiteY0" fmla="*/ 125285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39445 w 1290183"/>
                <a:gd name="connsiteY5" fmla="*/ 125285 h 187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0183" h="1870233">
                  <a:moveTo>
                    <a:pt x="139445" y="125285"/>
                  </a:moveTo>
                  <a:lnTo>
                    <a:pt x="423766" y="74484"/>
                  </a:lnTo>
                  <a:lnTo>
                    <a:pt x="722867" y="0"/>
                  </a:lnTo>
                  <a:lnTo>
                    <a:pt x="1290183" y="1655963"/>
                  </a:lnTo>
                  <a:lnTo>
                    <a:pt x="0" y="1870233"/>
                  </a:lnTo>
                  <a:lnTo>
                    <a:pt x="139445" y="12528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 name="Freeform 166"/>
            <p:cNvSpPr/>
            <p:nvPr/>
          </p:nvSpPr>
          <p:spPr>
            <a:xfrm>
              <a:off x="1035349" y="4683045"/>
              <a:ext cx="7027357" cy="128369"/>
            </a:xfrm>
            <a:custGeom>
              <a:avLst/>
              <a:gdLst>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5361 w 7984503"/>
                <a:gd name="connsiteY29" fmla="*/ 37707 h 141402"/>
                <a:gd name="connsiteX30" fmla="*/ 1329180 w 7984503"/>
                <a:gd name="connsiteY30" fmla="*/ 47134 h 141402"/>
                <a:gd name="connsiteX31" fmla="*/ 754145 w 7984503"/>
                <a:gd name="connsiteY31" fmla="*/ 37707 h 141402"/>
                <a:gd name="connsiteX32" fmla="*/ 311085 w 7984503"/>
                <a:gd name="connsiteY32" fmla="*/ 9427 h 141402"/>
                <a:gd name="connsiteX33" fmla="*/ 0 w 7984503"/>
                <a:gd name="connsiteY33"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754145 w 7984503"/>
                <a:gd name="connsiteY31" fmla="*/ 37707 h 141402"/>
                <a:gd name="connsiteX32" fmla="*/ 311085 w 7984503"/>
                <a:gd name="connsiteY32" fmla="*/ 9427 h 141402"/>
                <a:gd name="connsiteX33" fmla="*/ 0 w 7984503"/>
                <a:gd name="connsiteY33"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754145 w 7984503"/>
                <a:gd name="connsiteY31" fmla="*/ 37707 h 141402"/>
                <a:gd name="connsiteX32" fmla="*/ 311085 w 7984503"/>
                <a:gd name="connsiteY32" fmla="*/ 26096 h 141402"/>
                <a:gd name="connsiteX33" fmla="*/ 0 w 7984503"/>
                <a:gd name="connsiteY33"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754145 w 7984503"/>
                <a:gd name="connsiteY31" fmla="*/ 37707 h 141402"/>
                <a:gd name="connsiteX32" fmla="*/ 591999 w 7984503"/>
                <a:gd name="connsiteY32" fmla="*/ 43256 h 141402"/>
                <a:gd name="connsiteX33" fmla="*/ 311085 w 7984503"/>
                <a:gd name="connsiteY33" fmla="*/ 26096 h 141402"/>
                <a:gd name="connsiteX34" fmla="*/ 0 w 7984503"/>
                <a:gd name="connsiteY34"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768432 w 7984503"/>
                <a:gd name="connsiteY31" fmla="*/ 42470 h 141402"/>
                <a:gd name="connsiteX32" fmla="*/ 591999 w 7984503"/>
                <a:gd name="connsiteY32" fmla="*/ 43256 h 141402"/>
                <a:gd name="connsiteX33" fmla="*/ 311085 w 7984503"/>
                <a:gd name="connsiteY33" fmla="*/ 26096 h 141402"/>
                <a:gd name="connsiteX34" fmla="*/ 0 w 7984503"/>
                <a:gd name="connsiteY34"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29180 w 7984503"/>
                <a:gd name="connsiteY30" fmla="*/ 47134 h 141402"/>
                <a:gd name="connsiteX31" fmla="*/ 1194455 w 7984503"/>
                <a:gd name="connsiteY31" fmla="*/ 36112 h 141402"/>
                <a:gd name="connsiteX32" fmla="*/ 768432 w 7984503"/>
                <a:gd name="connsiteY32" fmla="*/ 42470 h 141402"/>
                <a:gd name="connsiteX33" fmla="*/ 591999 w 7984503"/>
                <a:gd name="connsiteY33" fmla="*/ 43256 h 141402"/>
                <a:gd name="connsiteX34" fmla="*/ 311085 w 7984503"/>
                <a:gd name="connsiteY34" fmla="*/ 26096 h 141402"/>
                <a:gd name="connsiteX35" fmla="*/ 0 w 7984503"/>
                <a:gd name="connsiteY35"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72043 w 7984503"/>
                <a:gd name="connsiteY30" fmla="*/ 39991 h 141402"/>
                <a:gd name="connsiteX31" fmla="*/ 1194455 w 7984503"/>
                <a:gd name="connsiteY31" fmla="*/ 36112 h 141402"/>
                <a:gd name="connsiteX32" fmla="*/ 768432 w 7984503"/>
                <a:gd name="connsiteY32" fmla="*/ 42470 h 141402"/>
                <a:gd name="connsiteX33" fmla="*/ 591999 w 7984503"/>
                <a:gd name="connsiteY33" fmla="*/ 43256 h 141402"/>
                <a:gd name="connsiteX34" fmla="*/ 311085 w 7984503"/>
                <a:gd name="connsiteY34" fmla="*/ 26096 h 141402"/>
                <a:gd name="connsiteX35" fmla="*/ 0 w 7984503"/>
                <a:gd name="connsiteY35" fmla="*/ 37707 h 141402"/>
                <a:gd name="connsiteX0" fmla="*/ 0 w 7984503"/>
                <a:gd name="connsiteY0" fmla="*/ 37707 h 141402"/>
                <a:gd name="connsiteX1" fmla="*/ 395926 w 7984503"/>
                <a:gd name="connsiteY1" fmla="*/ 65988 h 141402"/>
                <a:gd name="connsiteX2" fmla="*/ 744718 w 7984503"/>
                <a:gd name="connsiteY2" fmla="*/ 84841 h 141402"/>
                <a:gd name="connsiteX3" fmla="*/ 1027522 w 7984503"/>
                <a:gd name="connsiteY3" fmla="*/ 84841 h 141402"/>
                <a:gd name="connsiteX4" fmla="*/ 1366887 w 7984503"/>
                <a:gd name="connsiteY4" fmla="*/ 94268 h 141402"/>
                <a:gd name="connsiteX5" fmla="*/ 1913642 w 7984503"/>
                <a:gd name="connsiteY5" fmla="*/ 94268 h 141402"/>
                <a:gd name="connsiteX6" fmla="*/ 2469823 w 7984503"/>
                <a:gd name="connsiteY6" fmla="*/ 103695 h 141402"/>
                <a:gd name="connsiteX7" fmla="*/ 3101419 w 7984503"/>
                <a:gd name="connsiteY7" fmla="*/ 122549 h 141402"/>
                <a:gd name="connsiteX8" fmla="*/ 3563332 w 7984503"/>
                <a:gd name="connsiteY8" fmla="*/ 141402 h 141402"/>
                <a:gd name="connsiteX9" fmla="*/ 4279769 w 7984503"/>
                <a:gd name="connsiteY9" fmla="*/ 141402 h 141402"/>
                <a:gd name="connsiteX10" fmla="*/ 5081048 w 7984503"/>
                <a:gd name="connsiteY10" fmla="*/ 131975 h 141402"/>
                <a:gd name="connsiteX11" fmla="*/ 5561815 w 7984503"/>
                <a:gd name="connsiteY11" fmla="*/ 122549 h 141402"/>
                <a:gd name="connsiteX12" fmla="*/ 6080289 w 7984503"/>
                <a:gd name="connsiteY12" fmla="*/ 141402 h 141402"/>
                <a:gd name="connsiteX13" fmla="*/ 6551629 w 7984503"/>
                <a:gd name="connsiteY13" fmla="*/ 84841 h 141402"/>
                <a:gd name="connsiteX14" fmla="*/ 6975835 w 7984503"/>
                <a:gd name="connsiteY14" fmla="*/ 94268 h 141402"/>
                <a:gd name="connsiteX15" fmla="*/ 7494310 w 7984503"/>
                <a:gd name="connsiteY15" fmla="*/ 65988 h 141402"/>
                <a:gd name="connsiteX16" fmla="*/ 7984503 w 7984503"/>
                <a:gd name="connsiteY16" fmla="*/ 18854 h 141402"/>
                <a:gd name="connsiteX17" fmla="*/ 7513163 w 7984503"/>
                <a:gd name="connsiteY17" fmla="*/ 0 h 141402"/>
                <a:gd name="connsiteX18" fmla="*/ 6938128 w 7984503"/>
                <a:gd name="connsiteY18" fmla="*/ 47134 h 141402"/>
                <a:gd name="connsiteX19" fmla="*/ 6391374 w 7984503"/>
                <a:gd name="connsiteY19" fmla="*/ 37707 h 141402"/>
                <a:gd name="connsiteX20" fmla="*/ 6315959 w 7984503"/>
                <a:gd name="connsiteY20" fmla="*/ 65988 h 141402"/>
                <a:gd name="connsiteX21" fmla="*/ 6268825 w 7984503"/>
                <a:gd name="connsiteY21" fmla="*/ 75415 h 141402"/>
                <a:gd name="connsiteX22" fmla="*/ 5816339 w 7984503"/>
                <a:gd name="connsiteY22" fmla="*/ 37707 h 141402"/>
                <a:gd name="connsiteX23" fmla="*/ 5203596 w 7984503"/>
                <a:gd name="connsiteY23" fmla="*/ 56561 h 141402"/>
                <a:gd name="connsiteX24" fmla="*/ 4666268 w 7984503"/>
                <a:gd name="connsiteY24" fmla="*/ 75415 h 141402"/>
                <a:gd name="connsiteX25" fmla="*/ 3987539 w 7984503"/>
                <a:gd name="connsiteY25" fmla="*/ 65988 h 141402"/>
                <a:gd name="connsiteX26" fmla="*/ 3412503 w 7984503"/>
                <a:gd name="connsiteY26" fmla="*/ 75415 h 141402"/>
                <a:gd name="connsiteX27" fmla="*/ 2997724 w 7984503"/>
                <a:gd name="connsiteY27" fmla="*/ 75415 h 141402"/>
                <a:gd name="connsiteX28" fmla="*/ 2516957 w 7984503"/>
                <a:gd name="connsiteY28" fmla="*/ 65988 h 141402"/>
                <a:gd name="connsiteX29" fmla="*/ 1882979 w 7984503"/>
                <a:gd name="connsiteY29" fmla="*/ 51994 h 141402"/>
                <a:gd name="connsiteX30" fmla="*/ 1372043 w 7984503"/>
                <a:gd name="connsiteY30" fmla="*/ 39991 h 141402"/>
                <a:gd name="connsiteX31" fmla="*/ 1184930 w 7984503"/>
                <a:gd name="connsiteY31" fmla="*/ 40874 h 141402"/>
                <a:gd name="connsiteX32" fmla="*/ 768432 w 7984503"/>
                <a:gd name="connsiteY32" fmla="*/ 42470 h 141402"/>
                <a:gd name="connsiteX33" fmla="*/ 591999 w 7984503"/>
                <a:gd name="connsiteY33" fmla="*/ 43256 h 141402"/>
                <a:gd name="connsiteX34" fmla="*/ 311085 w 7984503"/>
                <a:gd name="connsiteY34" fmla="*/ 26096 h 141402"/>
                <a:gd name="connsiteX35" fmla="*/ 0 w 7984503"/>
                <a:gd name="connsiteY35"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12131 w 8029747"/>
                <a:gd name="connsiteY4" fmla="*/ 94268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2783 w 8029747"/>
                <a:gd name="connsiteY25" fmla="*/ 65988 h 141402"/>
                <a:gd name="connsiteX26" fmla="*/ 3457747 w 8029747"/>
                <a:gd name="connsiteY26" fmla="*/ 75415 h 141402"/>
                <a:gd name="connsiteX27" fmla="*/ 3042968 w 8029747"/>
                <a:gd name="connsiteY27" fmla="*/ 75415 h 141402"/>
                <a:gd name="connsiteX28" fmla="*/ 2562201 w 8029747"/>
                <a:gd name="connsiteY28" fmla="*/ 65988 h 141402"/>
                <a:gd name="connsiteX29" fmla="*/ 1928223 w 8029747"/>
                <a:gd name="connsiteY29" fmla="*/ 51994 h 141402"/>
                <a:gd name="connsiteX30" fmla="*/ 1417287 w 8029747"/>
                <a:gd name="connsiteY30" fmla="*/ 39991 h 141402"/>
                <a:gd name="connsiteX31" fmla="*/ 1230174 w 8029747"/>
                <a:gd name="connsiteY31" fmla="*/ 40874 h 141402"/>
                <a:gd name="connsiteX32" fmla="*/ 813676 w 8029747"/>
                <a:gd name="connsiteY32" fmla="*/ 42470 h 141402"/>
                <a:gd name="connsiteX33" fmla="*/ 637243 w 8029747"/>
                <a:gd name="connsiteY33" fmla="*/ 43256 h 141402"/>
                <a:gd name="connsiteX34" fmla="*/ 356329 w 8029747"/>
                <a:gd name="connsiteY34" fmla="*/ 26096 h 141402"/>
                <a:gd name="connsiteX35" fmla="*/ 0 w 8029747"/>
                <a:gd name="connsiteY35"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12131 w 8029747"/>
                <a:gd name="connsiteY4" fmla="*/ 94268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2783 w 8029747"/>
                <a:gd name="connsiteY25" fmla="*/ 65988 h 141402"/>
                <a:gd name="connsiteX26" fmla="*/ 3457747 w 8029747"/>
                <a:gd name="connsiteY26" fmla="*/ 75415 h 141402"/>
                <a:gd name="connsiteX27" fmla="*/ 3042968 w 8029747"/>
                <a:gd name="connsiteY27" fmla="*/ 75415 h 141402"/>
                <a:gd name="connsiteX28" fmla="*/ 2562201 w 8029747"/>
                <a:gd name="connsiteY28" fmla="*/ 65988 h 141402"/>
                <a:gd name="connsiteX29" fmla="*/ 1928223 w 8029747"/>
                <a:gd name="connsiteY29" fmla="*/ 51994 h 141402"/>
                <a:gd name="connsiteX30" fmla="*/ 1417287 w 8029747"/>
                <a:gd name="connsiteY30" fmla="*/ 39991 h 141402"/>
                <a:gd name="connsiteX31" fmla="*/ 1230174 w 8029747"/>
                <a:gd name="connsiteY31" fmla="*/ 40874 h 141402"/>
                <a:gd name="connsiteX32" fmla="*/ 813676 w 8029747"/>
                <a:gd name="connsiteY32" fmla="*/ 42470 h 141402"/>
                <a:gd name="connsiteX33" fmla="*/ 637243 w 8029747"/>
                <a:gd name="connsiteY33" fmla="*/ 43256 h 141402"/>
                <a:gd name="connsiteX34" fmla="*/ 356329 w 8029747"/>
                <a:gd name="connsiteY34" fmla="*/ 26096 h 141402"/>
                <a:gd name="connsiteX35" fmla="*/ 1449 w 8029747"/>
                <a:gd name="connsiteY35" fmla="*/ 19443 h 141402"/>
                <a:gd name="connsiteX36" fmla="*/ 0 w 8029747"/>
                <a:gd name="connsiteY36"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24037 w 8029747"/>
                <a:gd name="connsiteY4" fmla="*/ 84743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2783 w 8029747"/>
                <a:gd name="connsiteY25" fmla="*/ 65988 h 141402"/>
                <a:gd name="connsiteX26" fmla="*/ 3457747 w 8029747"/>
                <a:gd name="connsiteY26" fmla="*/ 75415 h 141402"/>
                <a:gd name="connsiteX27" fmla="*/ 3042968 w 8029747"/>
                <a:gd name="connsiteY27" fmla="*/ 75415 h 141402"/>
                <a:gd name="connsiteX28" fmla="*/ 2562201 w 8029747"/>
                <a:gd name="connsiteY28" fmla="*/ 65988 h 141402"/>
                <a:gd name="connsiteX29" fmla="*/ 1928223 w 8029747"/>
                <a:gd name="connsiteY29" fmla="*/ 51994 h 141402"/>
                <a:gd name="connsiteX30" fmla="*/ 1417287 w 8029747"/>
                <a:gd name="connsiteY30" fmla="*/ 39991 h 141402"/>
                <a:gd name="connsiteX31" fmla="*/ 1230174 w 8029747"/>
                <a:gd name="connsiteY31" fmla="*/ 40874 h 141402"/>
                <a:gd name="connsiteX32" fmla="*/ 813676 w 8029747"/>
                <a:gd name="connsiteY32" fmla="*/ 42470 h 141402"/>
                <a:gd name="connsiteX33" fmla="*/ 637243 w 8029747"/>
                <a:gd name="connsiteY33" fmla="*/ 43256 h 141402"/>
                <a:gd name="connsiteX34" fmla="*/ 356329 w 8029747"/>
                <a:gd name="connsiteY34" fmla="*/ 26096 h 141402"/>
                <a:gd name="connsiteX35" fmla="*/ 1449 w 8029747"/>
                <a:gd name="connsiteY35" fmla="*/ 19443 h 141402"/>
                <a:gd name="connsiteX36" fmla="*/ 0 w 8029747"/>
                <a:gd name="connsiteY36"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24037 w 8029747"/>
                <a:gd name="connsiteY4" fmla="*/ 84743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5164 w 8029747"/>
                <a:gd name="connsiteY25" fmla="*/ 80276 h 141402"/>
                <a:gd name="connsiteX26" fmla="*/ 3457747 w 8029747"/>
                <a:gd name="connsiteY26" fmla="*/ 75415 h 141402"/>
                <a:gd name="connsiteX27" fmla="*/ 3042968 w 8029747"/>
                <a:gd name="connsiteY27" fmla="*/ 75415 h 141402"/>
                <a:gd name="connsiteX28" fmla="*/ 2562201 w 8029747"/>
                <a:gd name="connsiteY28" fmla="*/ 65988 h 141402"/>
                <a:gd name="connsiteX29" fmla="*/ 1928223 w 8029747"/>
                <a:gd name="connsiteY29" fmla="*/ 51994 h 141402"/>
                <a:gd name="connsiteX30" fmla="*/ 1417287 w 8029747"/>
                <a:gd name="connsiteY30" fmla="*/ 39991 h 141402"/>
                <a:gd name="connsiteX31" fmla="*/ 1230174 w 8029747"/>
                <a:gd name="connsiteY31" fmla="*/ 40874 h 141402"/>
                <a:gd name="connsiteX32" fmla="*/ 813676 w 8029747"/>
                <a:gd name="connsiteY32" fmla="*/ 42470 h 141402"/>
                <a:gd name="connsiteX33" fmla="*/ 637243 w 8029747"/>
                <a:gd name="connsiteY33" fmla="*/ 43256 h 141402"/>
                <a:gd name="connsiteX34" fmla="*/ 356329 w 8029747"/>
                <a:gd name="connsiteY34" fmla="*/ 26096 h 141402"/>
                <a:gd name="connsiteX35" fmla="*/ 1449 w 8029747"/>
                <a:gd name="connsiteY35" fmla="*/ 19443 h 141402"/>
                <a:gd name="connsiteX36" fmla="*/ 0 w 8029747"/>
                <a:gd name="connsiteY36"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24037 w 8029747"/>
                <a:gd name="connsiteY4" fmla="*/ 84743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26292 w 8029747"/>
                <a:gd name="connsiteY10" fmla="*/ 131975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5164 w 8029747"/>
                <a:gd name="connsiteY25" fmla="*/ 80276 h 141402"/>
                <a:gd name="connsiteX26" fmla="*/ 3457747 w 8029747"/>
                <a:gd name="connsiteY26" fmla="*/ 75415 h 141402"/>
                <a:gd name="connsiteX27" fmla="*/ 3309005 w 8029747"/>
                <a:gd name="connsiteY27" fmla="*/ 67068 h 141402"/>
                <a:gd name="connsiteX28" fmla="*/ 3042968 w 8029747"/>
                <a:gd name="connsiteY28" fmla="*/ 75415 h 141402"/>
                <a:gd name="connsiteX29" fmla="*/ 2562201 w 8029747"/>
                <a:gd name="connsiteY29" fmla="*/ 65988 h 141402"/>
                <a:gd name="connsiteX30" fmla="*/ 1928223 w 8029747"/>
                <a:gd name="connsiteY30" fmla="*/ 51994 h 141402"/>
                <a:gd name="connsiteX31" fmla="*/ 1417287 w 8029747"/>
                <a:gd name="connsiteY31" fmla="*/ 39991 h 141402"/>
                <a:gd name="connsiteX32" fmla="*/ 1230174 w 8029747"/>
                <a:gd name="connsiteY32" fmla="*/ 40874 h 141402"/>
                <a:gd name="connsiteX33" fmla="*/ 813676 w 8029747"/>
                <a:gd name="connsiteY33" fmla="*/ 42470 h 141402"/>
                <a:gd name="connsiteX34" fmla="*/ 637243 w 8029747"/>
                <a:gd name="connsiteY34" fmla="*/ 43256 h 141402"/>
                <a:gd name="connsiteX35" fmla="*/ 356329 w 8029747"/>
                <a:gd name="connsiteY35" fmla="*/ 26096 h 141402"/>
                <a:gd name="connsiteX36" fmla="*/ 1449 w 8029747"/>
                <a:gd name="connsiteY36" fmla="*/ 19443 h 141402"/>
                <a:gd name="connsiteX37" fmla="*/ 0 w 8029747"/>
                <a:gd name="connsiteY37" fmla="*/ 37707 h 141402"/>
                <a:gd name="connsiteX0" fmla="*/ 0 w 8029747"/>
                <a:gd name="connsiteY0" fmla="*/ 37707 h 141402"/>
                <a:gd name="connsiteX1" fmla="*/ 441170 w 8029747"/>
                <a:gd name="connsiteY1" fmla="*/ 65988 h 141402"/>
                <a:gd name="connsiteX2" fmla="*/ 789962 w 8029747"/>
                <a:gd name="connsiteY2" fmla="*/ 84841 h 141402"/>
                <a:gd name="connsiteX3" fmla="*/ 1072766 w 8029747"/>
                <a:gd name="connsiteY3" fmla="*/ 84841 h 141402"/>
                <a:gd name="connsiteX4" fmla="*/ 1424037 w 8029747"/>
                <a:gd name="connsiteY4" fmla="*/ 84743 h 141402"/>
                <a:gd name="connsiteX5" fmla="*/ 1958886 w 8029747"/>
                <a:gd name="connsiteY5" fmla="*/ 94268 h 141402"/>
                <a:gd name="connsiteX6" fmla="*/ 2515067 w 8029747"/>
                <a:gd name="connsiteY6" fmla="*/ 103695 h 141402"/>
                <a:gd name="connsiteX7" fmla="*/ 3146663 w 8029747"/>
                <a:gd name="connsiteY7" fmla="*/ 122549 h 141402"/>
                <a:gd name="connsiteX8" fmla="*/ 3608576 w 8029747"/>
                <a:gd name="connsiteY8" fmla="*/ 141402 h 141402"/>
                <a:gd name="connsiteX9" fmla="*/ 4325013 w 8029747"/>
                <a:gd name="connsiteY9" fmla="*/ 141402 h 141402"/>
                <a:gd name="connsiteX10" fmla="*/ 5104861 w 8029747"/>
                <a:gd name="connsiteY10" fmla="*/ 117687 h 141402"/>
                <a:gd name="connsiteX11" fmla="*/ 5607059 w 8029747"/>
                <a:gd name="connsiteY11" fmla="*/ 122549 h 141402"/>
                <a:gd name="connsiteX12" fmla="*/ 6125533 w 8029747"/>
                <a:gd name="connsiteY12" fmla="*/ 141402 h 141402"/>
                <a:gd name="connsiteX13" fmla="*/ 6596873 w 8029747"/>
                <a:gd name="connsiteY13" fmla="*/ 84841 h 141402"/>
                <a:gd name="connsiteX14" fmla="*/ 7021079 w 8029747"/>
                <a:gd name="connsiteY14" fmla="*/ 94268 h 141402"/>
                <a:gd name="connsiteX15" fmla="*/ 7539554 w 8029747"/>
                <a:gd name="connsiteY15" fmla="*/ 65988 h 141402"/>
                <a:gd name="connsiteX16" fmla="*/ 8029747 w 8029747"/>
                <a:gd name="connsiteY16" fmla="*/ 18854 h 141402"/>
                <a:gd name="connsiteX17" fmla="*/ 7558407 w 8029747"/>
                <a:gd name="connsiteY17" fmla="*/ 0 h 141402"/>
                <a:gd name="connsiteX18" fmla="*/ 6983372 w 8029747"/>
                <a:gd name="connsiteY18" fmla="*/ 47134 h 141402"/>
                <a:gd name="connsiteX19" fmla="*/ 6436618 w 8029747"/>
                <a:gd name="connsiteY19" fmla="*/ 37707 h 141402"/>
                <a:gd name="connsiteX20" fmla="*/ 6361203 w 8029747"/>
                <a:gd name="connsiteY20" fmla="*/ 65988 h 141402"/>
                <a:gd name="connsiteX21" fmla="*/ 6314069 w 8029747"/>
                <a:gd name="connsiteY21" fmla="*/ 75415 h 141402"/>
                <a:gd name="connsiteX22" fmla="*/ 5861583 w 8029747"/>
                <a:gd name="connsiteY22" fmla="*/ 37707 h 141402"/>
                <a:gd name="connsiteX23" fmla="*/ 5248840 w 8029747"/>
                <a:gd name="connsiteY23" fmla="*/ 56561 h 141402"/>
                <a:gd name="connsiteX24" fmla="*/ 4711512 w 8029747"/>
                <a:gd name="connsiteY24" fmla="*/ 75415 h 141402"/>
                <a:gd name="connsiteX25" fmla="*/ 4035164 w 8029747"/>
                <a:gd name="connsiteY25" fmla="*/ 80276 h 141402"/>
                <a:gd name="connsiteX26" fmla="*/ 3457747 w 8029747"/>
                <a:gd name="connsiteY26" fmla="*/ 75415 h 141402"/>
                <a:gd name="connsiteX27" fmla="*/ 3309005 w 8029747"/>
                <a:gd name="connsiteY27" fmla="*/ 67068 h 141402"/>
                <a:gd name="connsiteX28" fmla="*/ 3042968 w 8029747"/>
                <a:gd name="connsiteY28" fmla="*/ 75415 h 141402"/>
                <a:gd name="connsiteX29" fmla="*/ 2562201 w 8029747"/>
                <a:gd name="connsiteY29" fmla="*/ 65988 h 141402"/>
                <a:gd name="connsiteX30" fmla="*/ 1928223 w 8029747"/>
                <a:gd name="connsiteY30" fmla="*/ 51994 h 141402"/>
                <a:gd name="connsiteX31" fmla="*/ 1417287 w 8029747"/>
                <a:gd name="connsiteY31" fmla="*/ 39991 h 141402"/>
                <a:gd name="connsiteX32" fmla="*/ 1230174 w 8029747"/>
                <a:gd name="connsiteY32" fmla="*/ 40874 h 141402"/>
                <a:gd name="connsiteX33" fmla="*/ 813676 w 8029747"/>
                <a:gd name="connsiteY33" fmla="*/ 42470 h 141402"/>
                <a:gd name="connsiteX34" fmla="*/ 637243 w 8029747"/>
                <a:gd name="connsiteY34" fmla="*/ 43256 h 141402"/>
                <a:gd name="connsiteX35" fmla="*/ 356329 w 8029747"/>
                <a:gd name="connsiteY35" fmla="*/ 26096 h 141402"/>
                <a:gd name="connsiteX36" fmla="*/ 1449 w 8029747"/>
                <a:gd name="connsiteY36" fmla="*/ 19443 h 141402"/>
                <a:gd name="connsiteX37" fmla="*/ 0 w 8029747"/>
                <a:gd name="connsiteY37" fmla="*/ 37707 h 141402"/>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607059 w 8029747"/>
                <a:gd name="connsiteY12" fmla="*/ 122549 h 148989"/>
                <a:gd name="connsiteX13" fmla="*/ 6125533 w 8029747"/>
                <a:gd name="connsiteY13" fmla="*/ 141402 h 148989"/>
                <a:gd name="connsiteX14" fmla="*/ 6596873 w 8029747"/>
                <a:gd name="connsiteY14" fmla="*/ 84841 h 148989"/>
                <a:gd name="connsiteX15" fmla="*/ 7021079 w 8029747"/>
                <a:gd name="connsiteY15" fmla="*/ 94268 h 148989"/>
                <a:gd name="connsiteX16" fmla="*/ 7539554 w 8029747"/>
                <a:gd name="connsiteY16" fmla="*/ 65988 h 148989"/>
                <a:gd name="connsiteX17" fmla="*/ 8029747 w 8029747"/>
                <a:gd name="connsiteY17" fmla="*/ 18854 h 148989"/>
                <a:gd name="connsiteX18" fmla="*/ 7558407 w 8029747"/>
                <a:gd name="connsiteY18" fmla="*/ 0 h 148989"/>
                <a:gd name="connsiteX19" fmla="*/ 6983372 w 8029747"/>
                <a:gd name="connsiteY19" fmla="*/ 47134 h 148989"/>
                <a:gd name="connsiteX20" fmla="*/ 6436618 w 8029747"/>
                <a:gd name="connsiteY20" fmla="*/ 37707 h 148989"/>
                <a:gd name="connsiteX21" fmla="*/ 6361203 w 8029747"/>
                <a:gd name="connsiteY21" fmla="*/ 65988 h 148989"/>
                <a:gd name="connsiteX22" fmla="*/ 6314069 w 8029747"/>
                <a:gd name="connsiteY22" fmla="*/ 75415 h 148989"/>
                <a:gd name="connsiteX23" fmla="*/ 5861583 w 8029747"/>
                <a:gd name="connsiteY23" fmla="*/ 37707 h 148989"/>
                <a:gd name="connsiteX24" fmla="*/ 5248840 w 8029747"/>
                <a:gd name="connsiteY24" fmla="*/ 56561 h 148989"/>
                <a:gd name="connsiteX25" fmla="*/ 4711512 w 8029747"/>
                <a:gd name="connsiteY25" fmla="*/ 75415 h 148989"/>
                <a:gd name="connsiteX26" fmla="*/ 4035164 w 8029747"/>
                <a:gd name="connsiteY26" fmla="*/ 80276 h 148989"/>
                <a:gd name="connsiteX27" fmla="*/ 3457747 w 8029747"/>
                <a:gd name="connsiteY27" fmla="*/ 75415 h 148989"/>
                <a:gd name="connsiteX28" fmla="*/ 3309005 w 8029747"/>
                <a:gd name="connsiteY28" fmla="*/ 67068 h 148989"/>
                <a:gd name="connsiteX29" fmla="*/ 3042968 w 8029747"/>
                <a:gd name="connsiteY29" fmla="*/ 75415 h 148989"/>
                <a:gd name="connsiteX30" fmla="*/ 2562201 w 8029747"/>
                <a:gd name="connsiteY30" fmla="*/ 65988 h 148989"/>
                <a:gd name="connsiteX31" fmla="*/ 1928223 w 8029747"/>
                <a:gd name="connsiteY31" fmla="*/ 51994 h 148989"/>
                <a:gd name="connsiteX32" fmla="*/ 1417287 w 8029747"/>
                <a:gd name="connsiteY32" fmla="*/ 39991 h 148989"/>
                <a:gd name="connsiteX33" fmla="*/ 1230174 w 8029747"/>
                <a:gd name="connsiteY33" fmla="*/ 40874 h 148989"/>
                <a:gd name="connsiteX34" fmla="*/ 813676 w 8029747"/>
                <a:gd name="connsiteY34" fmla="*/ 42470 h 148989"/>
                <a:gd name="connsiteX35" fmla="*/ 637243 w 8029747"/>
                <a:gd name="connsiteY35" fmla="*/ 43256 h 148989"/>
                <a:gd name="connsiteX36" fmla="*/ 356329 w 8029747"/>
                <a:gd name="connsiteY36" fmla="*/ 26096 h 148989"/>
                <a:gd name="connsiteX37" fmla="*/ 1449 w 8029747"/>
                <a:gd name="connsiteY37" fmla="*/ 19443 h 148989"/>
                <a:gd name="connsiteX38" fmla="*/ 0 w 8029747"/>
                <a:gd name="connsiteY38"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07059 w 8029747"/>
                <a:gd name="connsiteY13" fmla="*/ 122549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61583 w 8029747"/>
                <a:gd name="connsiteY24" fmla="*/ 37707 h 148989"/>
                <a:gd name="connsiteX25" fmla="*/ 5248840 w 8029747"/>
                <a:gd name="connsiteY25" fmla="*/ 56561 h 148989"/>
                <a:gd name="connsiteX26" fmla="*/ 4711512 w 8029747"/>
                <a:gd name="connsiteY26" fmla="*/ 75415 h 148989"/>
                <a:gd name="connsiteX27" fmla="*/ 4035164 w 8029747"/>
                <a:gd name="connsiteY27" fmla="*/ 80276 h 148989"/>
                <a:gd name="connsiteX28" fmla="*/ 3457747 w 8029747"/>
                <a:gd name="connsiteY28" fmla="*/ 75415 h 148989"/>
                <a:gd name="connsiteX29" fmla="*/ 3309005 w 8029747"/>
                <a:gd name="connsiteY29" fmla="*/ 67068 h 148989"/>
                <a:gd name="connsiteX30" fmla="*/ 3042968 w 8029747"/>
                <a:gd name="connsiteY30" fmla="*/ 75415 h 148989"/>
                <a:gd name="connsiteX31" fmla="*/ 2562201 w 8029747"/>
                <a:gd name="connsiteY31" fmla="*/ 65988 h 148989"/>
                <a:gd name="connsiteX32" fmla="*/ 1928223 w 8029747"/>
                <a:gd name="connsiteY32" fmla="*/ 51994 h 148989"/>
                <a:gd name="connsiteX33" fmla="*/ 1417287 w 8029747"/>
                <a:gd name="connsiteY33" fmla="*/ 39991 h 148989"/>
                <a:gd name="connsiteX34" fmla="*/ 1230174 w 8029747"/>
                <a:gd name="connsiteY34" fmla="*/ 40874 h 148989"/>
                <a:gd name="connsiteX35" fmla="*/ 813676 w 8029747"/>
                <a:gd name="connsiteY35" fmla="*/ 42470 h 148989"/>
                <a:gd name="connsiteX36" fmla="*/ 637243 w 8029747"/>
                <a:gd name="connsiteY36" fmla="*/ 43256 h 148989"/>
                <a:gd name="connsiteX37" fmla="*/ 356329 w 8029747"/>
                <a:gd name="connsiteY37" fmla="*/ 26096 h 148989"/>
                <a:gd name="connsiteX38" fmla="*/ 1449 w 8029747"/>
                <a:gd name="connsiteY38" fmla="*/ 19443 h 148989"/>
                <a:gd name="connsiteX39" fmla="*/ 0 w 8029747"/>
                <a:gd name="connsiteY39"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61583 w 8029747"/>
                <a:gd name="connsiteY24" fmla="*/ 37707 h 148989"/>
                <a:gd name="connsiteX25" fmla="*/ 5248840 w 8029747"/>
                <a:gd name="connsiteY25" fmla="*/ 56561 h 148989"/>
                <a:gd name="connsiteX26" fmla="*/ 4711512 w 8029747"/>
                <a:gd name="connsiteY26" fmla="*/ 75415 h 148989"/>
                <a:gd name="connsiteX27" fmla="*/ 4035164 w 8029747"/>
                <a:gd name="connsiteY27" fmla="*/ 80276 h 148989"/>
                <a:gd name="connsiteX28" fmla="*/ 3457747 w 8029747"/>
                <a:gd name="connsiteY28" fmla="*/ 75415 h 148989"/>
                <a:gd name="connsiteX29" fmla="*/ 3309005 w 8029747"/>
                <a:gd name="connsiteY29" fmla="*/ 67068 h 148989"/>
                <a:gd name="connsiteX30" fmla="*/ 3042968 w 8029747"/>
                <a:gd name="connsiteY30" fmla="*/ 75415 h 148989"/>
                <a:gd name="connsiteX31" fmla="*/ 2562201 w 8029747"/>
                <a:gd name="connsiteY31" fmla="*/ 65988 h 148989"/>
                <a:gd name="connsiteX32" fmla="*/ 1928223 w 8029747"/>
                <a:gd name="connsiteY32" fmla="*/ 51994 h 148989"/>
                <a:gd name="connsiteX33" fmla="*/ 1417287 w 8029747"/>
                <a:gd name="connsiteY33" fmla="*/ 39991 h 148989"/>
                <a:gd name="connsiteX34" fmla="*/ 1230174 w 8029747"/>
                <a:gd name="connsiteY34" fmla="*/ 40874 h 148989"/>
                <a:gd name="connsiteX35" fmla="*/ 813676 w 8029747"/>
                <a:gd name="connsiteY35" fmla="*/ 42470 h 148989"/>
                <a:gd name="connsiteX36" fmla="*/ 637243 w 8029747"/>
                <a:gd name="connsiteY36" fmla="*/ 43256 h 148989"/>
                <a:gd name="connsiteX37" fmla="*/ 356329 w 8029747"/>
                <a:gd name="connsiteY37" fmla="*/ 26096 h 148989"/>
                <a:gd name="connsiteX38" fmla="*/ 1449 w 8029747"/>
                <a:gd name="connsiteY38" fmla="*/ 19443 h 148989"/>
                <a:gd name="connsiteX39" fmla="*/ 0 w 8029747"/>
                <a:gd name="connsiteY39"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61583 w 8029747"/>
                <a:gd name="connsiteY24" fmla="*/ 37707 h 148989"/>
                <a:gd name="connsiteX25" fmla="*/ 5456893 w 8029747"/>
                <a:gd name="connsiteY25" fmla="*/ 57543 h 148989"/>
                <a:gd name="connsiteX26" fmla="*/ 5248840 w 8029747"/>
                <a:gd name="connsiteY26" fmla="*/ 56561 h 148989"/>
                <a:gd name="connsiteX27" fmla="*/ 4711512 w 8029747"/>
                <a:gd name="connsiteY27" fmla="*/ 75415 h 148989"/>
                <a:gd name="connsiteX28" fmla="*/ 4035164 w 8029747"/>
                <a:gd name="connsiteY28" fmla="*/ 80276 h 148989"/>
                <a:gd name="connsiteX29" fmla="*/ 3457747 w 8029747"/>
                <a:gd name="connsiteY29" fmla="*/ 75415 h 148989"/>
                <a:gd name="connsiteX30" fmla="*/ 3309005 w 8029747"/>
                <a:gd name="connsiteY30" fmla="*/ 67068 h 148989"/>
                <a:gd name="connsiteX31" fmla="*/ 3042968 w 8029747"/>
                <a:gd name="connsiteY31" fmla="*/ 75415 h 148989"/>
                <a:gd name="connsiteX32" fmla="*/ 2562201 w 8029747"/>
                <a:gd name="connsiteY32" fmla="*/ 65988 h 148989"/>
                <a:gd name="connsiteX33" fmla="*/ 1928223 w 8029747"/>
                <a:gd name="connsiteY33" fmla="*/ 51994 h 148989"/>
                <a:gd name="connsiteX34" fmla="*/ 1417287 w 8029747"/>
                <a:gd name="connsiteY34" fmla="*/ 39991 h 148989"/>
                <a:gd name="connsiteX35" fmla="*/ 1230174 w 8029747"/>
                <a:gd name="connsiteY35" fmla="*/ 40874 h 148989"/>
                <a:gd name="connsiteX36" fmla="*/ 813676 w 8029747"/>
                <a:gd name="connsiteY36" fmla="*/ 42470 h 148989"/>
                <a:gd name="connsiteX37" fmla="*/ 637243 w 8029747"/>
                <a:gd name="connsiteY37" fmla="*/ 43256 h 148989"/>
                <a:gd name="connsiteX38" fmla="*/ 356329 w 8029747"/>
                <a:gd name="connsiteY38" fmla="*/ 26096 h 148989"/>
                <a:gd name="connsiteX39" fmla="*/ 1449 w 8029747"/>
                <a:gd name="connsiteY39" fmla="*/ 19443 h 148989"/>
                <a:gd name="connsiteX40" fmla="*/ 0 w 8029747"/>
                <a:gd name="connsiteY40"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61583 w 8029747"/>
                <a:gd name="connsiteY24" fmla="*/ 37707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314069 w 8029747"/>
                <a:gd name="connsiteY23" fmla="*/ 75415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61203 w 8029747"/>
                <a:gd name="connsiteY22" fmla="*/ 65988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125533 w 8029747"/>
                <a:gd name="connsiteY14" fmla="*/ 141402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44535 w 8029747"/>
                <a:gd name="connsiteY22" fmla="*/ 51701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36618 w 8029747"/>
                <a:gd name="connsiteY21" fmla="*/ 37707 h 148989"/>
                <a:gd name="connsiteX22" fmla="*/ 6344535 w 8029747"/>
                <a:gd name="connsiteY22" fmla="*/ 51701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72337 w 8029747"/>
                <a:gd name="connsiteY21" fmla="*/ 47232 h 148989"/>
                <a:gd name="connsiteX22" fmla="*/ 6344535 w 8029747"/>
                <a:gd name="connsiteY22" fmla="*/ 51701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472337 w 8029747"/>
                <a:gd name="connsiteY21" fmla="*/ 47232 h 148989"/>
                <a:gd name="connsiteX22" fmla="*/ 6344535 w 8029747"/>
                <a:gd name="connsiteY22" fmla="*/ 51701 h 148989"/>
                <a:gd name="connsiteX23" fmla="*/ 6183100 w 8029747"/>
                <a:gd name="connsiteY23" fmla="*/ 49221 h 148989"/>
                <a:gd name="connsiteX24" fmla="*/ 5880633 w 8029747"/>
                <a:gd name="connsiteY24" fmla="*/ 47232 h 148989"/>
                <a:gd name="connsiteX25" fmla="*/ 5575955 w 8029747"/>
                <a:gd name="connsiteY25" fmla="*/ 57543 h 148989"/>
                <a:gd name="connsiteX26" fmla="*/ 5456893 w 8029747"/>
                <a:gd name="connsiteY26" fmla="*/ 57543 h 148989"/>
                <a:gd name="connsiteX27" fmla="*/ 5248840 w 8029747"/>
                <a:gd name="connsiteY27" fmla="*/ 56561 h 148989"/>
                <a:gd name="connsiteX28" fmla="*/ 4711512 w 8029747"/>
                <a:gd name="connsiteY28" fmla="*/ 75415 h 148989"/>
                <a:gd name="connsiteX29" fmla="*/ 4035164 w 8029747"/>
                <a:gd name="connsiteY29" fmla="*/ 80276 h 148989"/>
                <a:gd name="connsiteX30" fmla="*/ 3457747 w 8029747"/>
                <a:gd name="connsiteY30" fmla="*/ 75415 h 148989"/>
                <a:gd name="connsiteX31" fmla="*/ 3309005 w 8029747"/>
                <a:gd name="connsiteY31" fmla="*/ 67068 h 148989"/>
                <a:gd name="connsiteX32" fmla="*/ 3042968 w 8029747"/>
                <a:gd name="connsiteY32" fmla="*/ 75415 h 148989"/>
                <a:gd name="connsiteX33" fmla="*/ 2562201 w 8029747"/>
                <a:gd name="connsiteY33" fmla="*/ 65988 h 148989"/>
                <a:gd name="connsiteX34" fmla="*/ 1928223 w 8029747"/>
                <a:gd name="connsiteY34" fmla="*/ 51994 h 148989"/>
                <a:gd name="connsiteX35" fmla="*/ 1417287 w 8029747"/>
                <a:gd name="connsiteY35" fmla="*/ 39991 h 148989"/>
                <a:gd name="connsiteX36" fmla="*/ 1230174 w 8029747"/>
                <a:gd name="connsiteY36" fmla="*/ 40874 h 148989"/>
                <a:gd name="connsiteX37" fmla="*/ 813676 w 8029747"/>
                <a:gd name="connsiteY37" fmla="*/ 42470 h 148989"/>
                <a:gd name="connsiteX38" fmla="*/ 637243 w 8029747"/>
                <a:gd name="connsiteY38" fmla="*/ 43256 h 148989"/>
                <a:gd name="connsiteX39" fmla="*/ 356329 w 8029747"/>
                <a:gd name="connsiteY39" fmla="*/ 26096 h 148989"/>
                <a:gd name="connsiteX40" fmla="*/ 1449 w 8029747"/>
                <a:gd name="connsiteY40" fmla="*/ 19443 h 148989"/>
                <a:gd name="connsiteX41" fmla="*/ 0 w 8029747"/>
                <a:gd name="connsiteY41"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21079 w 8029747"/>
                <a:gd name="connsiteY16" fmla="*/ 94268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733243 w 8029747"/>
                <a:gd name="connsiteY21" fmla="*/ 52781 h 148989"/>
                <a:gd name="connsiteX22" fmla="*/ 6472337 w 8029747"/>
                <a:gd name="connsiteY22" fmla="*/ 47232 h 148989"/>
                <a:gd name="connsiteX23" fmla="*/ 6344535 w 8029747"/>
                <a:gd name="connsiteY23" fmla="*/ 51701 h 148989"/>
                <a:gd name="connsiteX24" fmla="*/ 6183100 w 8029747"/>
                <a:gd name="connsiteY24" fmla="*/ 49221 h 148989"/>
                <a:gd name="connsiteX25" fmla="*/ 5880633 w 8029747"/>
                <a:gd name="connsiteY25" fmla="*/ 47232 h 148989"/>
                <a:gd name="connsiteX26" fmla="*/ 5575955 w 8029747"/>
                <a:gd name="connsiteY26" fmla="*/ 57543 h 148989"/>
                <a:gd name="connsiteX27" fmla="*/ 5456893 w 8029747"/>
                <a:gd name="connsiteY27" fmla="*/ 57543 h 148989"/>
                <a:gd name="connsiteX28" fmla="*/ 5248840 w 8029747"/>
                <a:gd name="connsiteY28" fmla="*/ 56561 h 148989"/>
                <a:gd name="connsiteX29" fmla="*/ 4711512 w 8029747"/>
                <a:gd name="connsiteY29" fmla="*/ 75415 h 148989"/>
                <a:gd name="connsiteX30" fmla="*/ 4035164 w 8029747"/>
                <a:gd name="connsiteY30" fmla="*/ 80276 h 148989"/>
                <a:gd name="connsiteX31" fmla="*/ 3457747 w 8029747"/>
                <a:gd name="connsiteY31" fmla="*/ 75415 h 148989"/>
                <a:gd name="connsiteX32" fmla="*/ 3309005 w 8029747"/>
                <a:gd name="connsiteY32" fmla="*/ 67068 h 148989"/>
                <a:gd name="connsiteX33" fmla="*/ 3042968 w 8029747"/>
                <a:gd name="connsiteY33" fmla="*/ 75415 h 148989"/>
                <a:gd name="connsiteX34" fmla="*/ 2562201 w 8029747"/>
                <a:gd name="connsiteY34" fmla="*/ 65988 h 148989"/>
                <a:gd name="connsiteX35" fmla="*/ 1928223 w 8029747"/>
                <a:gd name="connsiteY35" fmla="*/ 51994 h 148989"/>
                <a:gd name="connsiteX36" fmla="*/ 1417287 w 8029747"/>
                <a:gd name="connsiteY36" fmla="*/ 39991 h 148989"/>
                <a:gd name="connsiteX37" fmla="*/ 1230174 w 8029747"/>
                <a:gd name="connsiteY37" fmla="*/ 40874 h 148989"/>
                <a:gd name="connsiteX38" fmla="*/ 813676 w 8029747"/>
                <a:gd name="connsiteY38" fmla="*/ 42470 h 148989"/>
                <a:gd name="connsiteX39" fmla="*/ 637243 w 8029747"/>
                <a:gd name="connsiteY39" fmla="*/ 43256 h 148989"/>
                <a:gd name="connsiteX40" fmla="*/ 356329 w 8029747"/>
                <a:gd name="connsiteY40" fmla="*/ 26096 h 148989"/>
                <a:gd name="connsiteX41" fmla="*/ 1449 w 8029747"/>
                <a:gd name="connsiteY41" fmla="*/ 19443 h 148989"/>
                <a:gd name="connsiteX42" fmla="*/ 0 w 8029747"/>
                <a:gd name="connsiteY42"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96873 w 8029747"/>
                <a:gd name="connsiteY15" fmla="*/ 84841 h 148989"/>
                <a:gd name="connsiteX16" fmla="*/ 7037748 w 8029747"/>
                <a:gd name="connsiteY16" fmla="*/ 84743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733243 w 8029747"/>
                <a:gd name="connsiteY21" fmla="*/ 52781 h 148989"/>
                <a:gd name="connsiteX22" fmla="*/ 6472337 w 8029747"/>
                <a:gd name="connsiteY22" fmla="*/ 47232 h 148989"/>
                <a:gd name="connsiteX23" fmla="*/ 6344535 w 8029747"/>
                <a:gd name="connsiteY23" fmla="*/ 51701 h 148989"/>
                <a:gd name="connsiteX24" fmla="*/ 6183100 w 8029747"/>
                <a:gd name="connsiteY24" fmla="*/ 49221 h 148989"/>
                <a:gd name="connsiteX25" fmla="*/ 5880633 w 8029747"/>
                <a:gd name="connsiteY25" fmla="*/ 47232 h 148989"/>
                <a:gd name="connsiteX26" fmla="*/ 5575955 w 8029747"/>
                <a:gd name="connsiteY26" fmla="*/ 57543 h 148989"/>
                <a:gd name="connsiteX27" fmla="*/ 5456893 w 8029747"/>
                <a:gd name="connsiteY27" fmla="*/ 57543 h 148989"/>
                <a:gd name="connsiteX28" fmla="*/ 5248840 w 8029747"/>
                <a:gd name="connsiteY28" fmla="*/ 56561 h 148989"/>
                <a:gd name="connsiteX29" fmla="*/ 4711512 w 8029747"/>
                <a:gd name="connsiteY29" fmla="*/ 75415 h 148989"/>
                <a:gd name="connsiteX30" fmla="*/ 4035164 w 8029747"/>
                <a:gd name="connsiteY30" fmla="*/ 80276 h 148989"/>
                <a:gd name="connsiteX31" fmla="*/ 3457747 w 8029747"/>
                <a:gd name="connsiteY31" fmla="*/ 75415 h 148989"/>
                <a:gd name="connsiteX32" fmla="*/ 3309005 w 8029747"/>
                <a:gd name="connsiteY32" fmla="*/ 67068 h 148989"/>
                <a:gd name="connsiteX33" fmla="*/ 3042968 w 8029747"/>
                <a:gd name="connsiteY33" fmla="*/ 75415 h 148989"/>
                <a:gd name="connsiteX34" fmla="*/ 2562201 w 8029747"/>
                <a:gd name="connsiteY34" fmla="*/ 65988 h 148989"/>
                <a:gd name="connsiteX35" fmla="*/ 1928223 w 8029747"/>
                <a:gd name="connsiteY35" fmla="*/ 51994 h 148989"/>
                <a:gd name="connsiteX36" fmla="*/ 1417287 w 8029747"/>
                <a:gd name="connsiteY36" fmla="*/ 39991 h 148989"/>
                <a:gd name="connsiteX37" fmla="*/ 1230174 w 8029747"/>
                <a:gd name="connsiteY37" fmla="*/ 40874 h 148989"/>
                <a:gd name="connsiteX38" fmla="*/ 813676 w 8029747"/>
                <a:gd name="connsiteY38" fmla="*/ 42470 h 148989"/>
                <a:gd name="connsiteX39" fmla="*/ 637243 w 8029747"/>
                <a:gd name="connsiteY39" fmla="*/ 43256 h 148989"/>
                <a:gd name="connsiteX40" fmla="*/ 356329 w 8029747"/>
                <a:gd name="connsiteY40" fmla="*/ 26096 h 148989"/>
                <a:gd name="connsiteX41" fmla="*/ 1449 w 8029747"/>
                <a:gd name="connsiteY41" fmla="*/ 19443 h 148989"/>
                <a:gd name="connsiteX42" fmla="*/ 0 w 8029747"/>
                <a:gd name="connsiteY42" fmla="*/ 37707 h 148989"/>
                <a:gd name="connsiteX0" fmla="*/ 0 w 8029747"/>
                <a:gd name="connsiteY0" fmla="*/ 37707 h 148989"/>
                <a:gd name="connsiteX1" fmla="*/ 441170 w 8029747"/>
                <a:gd name="connsiteY1" fmla="*/ 65988 h 148989"/>
                <a:gd name="connsiteX2" fmla="*/ 789962 w 8029747"/>
                <a:gd name="connsiteY2" fmla="*/ 84841 h 148989"/>
                <a:gd name="connsiteX3" fmla="*/ 1072766 w 8029747"/>
                <a:gd name="connsiteY3" fmla="*/ 84841 h 148989"/>
                <a:gd name="connsiteX4" fmla="*/ 1424037 w 8029747"/>
                <a:gd name="connsiteY4" fmla="*/ 84743 h 148989"/>
                <a:gd name="connsiteX5" fmla="*/ 1958886 w 8029747"/>
                <a:gd name="connsiteY5" fmla="*/ 94268 h 148989"/>
                <a:gd name="connsiteX6" fmla="*/ 2515067 w 8029747"/>
                <a:gd name="connsiteY6" fmla="*/ 103695 h 148989"/>
                <a:gd name="connsiteX7" fmla="*/ 3146663 w 8029747"/>
                <a:gd name="connsiteY7" fmla="*/ 122549 h 148989"/>
                <a:gd name="connsiteX8" fmla="*/ 3608576 w 8029747"/>
                <a:gd name="connsiteY8" fmla="*/ 141402 h 148989"/>
                <a:gd name="connsiteX9" fmla="*/ 4325013 w 8029747"/>
                <a:gd name="connsiteY9" fmla="*/ 141402 h 148989"/>
                <a:gd name="connsiteX10" fmla="*/ 4697274 w 8029747"/>
                <a:gd name="connsiteY10" fmla="*/ 148031 h 148989"/>
                <a:gd name="connsiteX11" fmla="*/ 5104861 w 8029747"/>
                <a:gd name="connsiteY11" fmla="*/ 117687 h 148989"/>
                <a:gd name="connsiteX12" fmla="*/ 5297349 w 8029747"/>
                <a:gd name="connsiteY12" fmla="*/ 98024 h 148989"/>
                <a:gd name="connsiteX13" fmla="*/ 5616584 w 8029747"/>
                <a:gd name="connsiteY13" fmla="*/ 110643 h 148989"/>
                <a:gd name="connsiteX14" fmla="*/ 6096958 w 8029747"/>
                <a:gd name="connsiteY14" fmla="*/ 110446 h 148989"/>
                <a:gd name="connsiteX15" fmla="*/ 6587348 w 8029747"/>
                <a:gd name="connsiteY15" fmla="*/ 91985 h 148989"/>
                <a:gd name="connsiteX16" fmla="*/ 7037748 w 8029747"/>
                <a:gd name="connsiteY16" fmla="*/ 84743 h 148989"/>
                <a:gd name="connsiteX17" fmla="*/ 7539554 w 8029747"/>
                <a:gd name="connsiteY17" fmla="*/ 65988 h 148989"/>
                <a:gd name="connsiteX18" fmla="*/ 8029747 w 8029747"/>
                <a:gd name="connsiteY18" fmla="*/ 18854 h 148989"/>
                <a:gd name="connsiteX19" fmla="*/ 7558407 w 8029747"/>
                <a:gd name="connsiteY19" fmla="*/ 0 h 148989"/>
                <a:gd name="connsiteX20" fmla="*/ 6983372 w 8029747"/>
                <a:gd name="connsiteY20" fmla="*/ 47134 h 148989"/>
                <a:gd name="connsiteX21" fmla="*/ 6733243 w 8029747"/>
                <a:gd name="connsiteY21" fmla="*/ 52781 h 148989"/>
                <a:gd name="connsiteX22" fmla="*/ 6472337 w 8029747"/>
                <a:gd name="connsiteY22" fmla="*/ 47232 h 148989"/>
                <a:gd name="connsiteX23" fmla="*/ 6344535 w 8029747"/>
                <a:gd name="connsiteY23" fmla="*/ 51701 h 148989"/>
                <a:gd name="connsiteX24" fmla="*/ 6183100 w 8029747"/>
                <a:gd name="connsiteY24" fmla="*/ 49221 h 148989"/>
                <a:gd name="connsiteX25" fmla="*/ 5880633 w 8029747"/>
                <a:gd name="connsiteY25" fmla="*/ 47232 h 148989"/>
                <a:gd name="connsiteX26" fmla="*/ 5575955 w 8029747"/>
                <a:gd name="connsiteY26" fmla="*/ 57543 h 148989"/>
                <a:gd name="connsiteX27" fmla="*/ 5456893 w 8029747"/>
                <a:gd name="connsiteY27" fmla="*/ 57543 h 148989"/>
                <a:gd name="connsiteX28" fmla="*/ 5248840 w 8029747"/>
                <a:gd name="connsiteY28" fmla="*/ 56561 h 148989"/>
                <a:gd name="connsiteX29" fmla="*/ 4711512 w 8029747"/>
                <a:gd name="connsiteY29" fmla="*/ 75415 h 148989"/>
                <a:gd name="connsiteX30" fmla="*/ 4035164 w 8029747"/>
                <a:gd name="connsiteY30" fmla="*/ 80276 h 148989"/>
                <a:gd name="connsiteX31" fmla="*/ 3457747 w 8029747"/>
                <a:gd name="connsiteY31" fmla="*/ 75415 h 148989"/>
                <a:gd name="connsiteX32" fmla="*/ 3309005 w 8029747"/>
                <a:gd name="connsiteY32" fmla="*/ 67068 h 148989"/>
                <a:gd name="connsiteX33" fmla="*/ 3042968 w 8029747"/>
                <a:gd name="connsiteY33" fmla="*/ 75415 h 148989"/>
                <a:gd name="connsiteX34" fmla="*/ 2562201 w 8029747"/>
                <a:gd name="connsiteY34" fmla="*/ 65988 h 148989"/>
                <a:gd name="connsiteX35" fmla="*/ 1928223 w 8029747"/>
                <a:gd name="connsiteY35" fmla="*/ 51994 h 148989"/>
                <a:gd name="connsiteX36" fmla="*/ 1417287 w 8029747"/>
                <a:gd name="connsiteY36" fmla="*/ 39991 h 148989"/>
                <a:gd name="connsiteX37" fmla="*/ 1230174 w 8029747"/>
                <a:gd name="connsiteY37" fmla="*/ 40874 h 148989"/>
                <a:gd name="connsiteX38" fmla="*/ 813676 w 8029747"/>
                <a:gd name="connsiteY38" fmla="*/ 42470 h 148989"/>
                <a:gd name="connsiteX39" fmla="*/ 637243 w 8029747"/>
                <a:gd name="connsiteY39" fmla="*/ 43256 h 148989"/>
                <a:gd name="connsiteX40" fmla="*/ 356329 w 8029747"/>
                <a:gd name="connsiteY40" fmla="*/ 26096 h 148989"/>
                <a:gd name="connsiteX41" fmla="*/ 1449 w 8029747"/>
                <a:gd name="connsiteY41" fmla="*/ 19443 h 148989"/>
                <a:gd name="connsiteX42" fmla="*/ 0 w 8029747"/>
                <a:gd name="connsiteY42" fmla="*/ 37707 h 148989"/>
                <a:gd name="connsiteX0" fmla="*/ 0 w 8029747"/>
                <a:gd name="connsiteY0" fmla="*/ 25801 h 137083"/>
                <a:gd name="connsiteX1" fmla="*/ 441170 w 8029747"/>
                <a:gd name="connsiteY1" fmla="*/ 54082 h 137083"/>
                <a:gd name="connsiteX2" fmla="*/ 789962 w 8029747"/>
                <a:gd name="connsiteY2" fmla="*/ 72935 h 137083"/>
                <a:gd name="connsiteX3" fmla="*/ 1072766 w 8029747"/>
                <a:gd name="connsiteY3" fmla="*/ 72935 h 137083"/>
                <a:gd name="connsiteX4" fmla="*/ 1424037 w 8029747"/>
                <a:gd name="connsiteY4" fmla="*/ 72837 h 137083"/>
                <a:gd name="connsiteX5" fmla="*/ 1958886 w 8029747"/>
                <a:gd name="connsiteY5" fmla="*/ 82362 h 137083"/>
                <a:gd name="connsiteX6" fmla="*/ 2515067 w 8029747"/>
                <a:gd name="connsiteY6" fmla="*/ 91789 h 137083"/>
                <a:gd name="connsiteX7" fmla="*/ 3146663 w 8029747"/>
                <a:gd name="connsiteY7" fmla="*/ 110643 h 137083"/>
                <a:gd name="connsiteX8" fmla="*/ 3608576 w 8029747"/>
                <a:gd name="connsiteY8" fmla="*/ 129496 h 137083"/>
                <a:gd name="connsiteX9" fmla="*/ 4325013 w 8029747"/>
                <a:gd name="connsiteY9" fmla="*/ 129496 h 137083"/>
                <a:gd name="connsiteX10" fmla="*/ 4697274 w 8029747"/>
                <a:gd name="connsiteY10" fmla="*/ 136125 h 137083"/>
                <a:gd name="connsiteX11" fmla="*/ 5104861 w 8029747"/>
                <a:gd name="connsiteY11" fmla="*/ 105781 h 137083"/>
                <a:gd name="connsiteX12" fmla="*/ 5297349 w 8029747"/>
                <a:gd name="connsiteY12" fmla="*/ 86118 h 137083"/>
                <a:gd name="connsiteX13" fmla="*/ 5616584 w 8029747"/>
                <a:gd name="connsiteY13" fmla="*/ 98737 h 137083"/>
                <a:gd name="connsiteX14" fmla="*/ 6096958 w 8029747"/>
                <a:gd name="connsiteY14" fmla="*/ 98540 h 137083"/>
                <a:gd name="connsiteX15" fmla="*/ 6587348 w 8029747"/>
                <a:gd name="connsiteY15" fmla="*/ 80079 h 137083"/>
                <a:gd name="connsiteX16" fmla="*/ 7037748 w 8029747"/>
                <a:gd name="connsiteY16" fmla="*/ 72837 h 137083"/>
                <a:gd name="connsiteX17" fmla="*/ 7539554 w 8029747"/>
                <a:gd name="connsiteY17" fmla="*/ 54082 h 137083"/>
                <a:gd name="connsiteX18" fmla="*/ 8029747 w 8029747"/>
                <a:gd name="connsiteY18" fmla="*/ 6948 h 137083"/>
                <a:gd name="connsiteX19" fmla="*/ 7575076 w 8029747"/>
                <a:gd name="connsiteY19" fmla="*/ 0 h 137083"/>
                <a:gd name="connsiteX20" fmla="*/ 6983372 w 8029747"/>
                <a:gd name="connsiteY20" fmla="*/ 35228 h 137083"/>
                <a:gd name="connsiteX21" fmla="*/ 6733243 w 8029747"/>
                <a:gd name="connsiteY21" fmla="*/ 40875 h 137083"/>
                <a:gd name="connsiteX22" fmla="*/ 6472337 w 8029747"/>
                <a:gd name="connsiteY22" fmla="*/ 35326 h 137083"/>
                <a:gd name="connsiteX23" fmla="*/ 6344535 w 8029747"/>
                <a:gd name="connsiteY23" fmla="*/ 39795 h 137083"/>
                <a:gd name="connsiteX24" fmla="*/ 6183100 w 8029747"/>
                <a:gd name="connsiteY24" fmla="*/ 37315 h 137083"/>
                <a:gd name="connsiteX25" fmla="*/ 5880633 w 8029747"/>
                <a:gd name="connsiteY25" fmla="*/ 35326 h 137083"/>
                <a:gd name="connsiteX26" fmla="*/ 5575955 w 8029747"/>
                <a:gd name="connsiteY26" fmla="*/ 45637 h 137083"/>
                <a:gd name="connsiteX27" fmla="*/ 5456893 w 8029747"/>
                <a:gd name="connsiteY27" fmla="*/ 45637 h 137083"/>
                <a:gd name="connsiteX28" fmla="*/ 5248840 w 8029747"/>
                <a:gd name="connsiteY28" fmla="*/ 44655 h 137083"/>
                <a:gd name="connsiteX29" fmla="*/ 4711512 w 8029747"/>
                <a:gd name="connsiteY29" fmla="*/ 63509 h 137083"/>
                <a:gd name="connsiteX30" fmla="*/ 4035164 w 8029747"/>
                <a:gd name="connsiteY30" fmla="*/ 68370 h 137083"/>
                <a:gd name="connsiteX31" fmla="*/ 3457747 w 8029747"/>
                <a:gd name="connsiteY31" fmla="*/ 63509 h 137083"/>
                <a:gd name="connsiteX32" fmla="*/ 3309005 w 8029747"/>
                <a:gd name="connsiteY32" fmla="*/ 55162 h 137083"/>
                <a:gd name="connsiteX33" fmla="*/ 3042968 w 8029747"/>
                <a:gd name="connsiteY33" fmla="*/ 63509 h 137083"/>
                <a:gd name="connsiteX34" fmla="*/ 2562201 w 8029747"/>
                <a:gd name="connsiteY34" fmla="*/ 54082 h 137083"/>
                <a:gd name="connsiteX35" fmla="*/ 1928223 w 8029747"/>
                <a:gd name="connsiteY35" fmla="*/ 40088 h 137083"/>
                <a:gd name="connsiteX36" fmla="*/ 1417287 w 8029747"/>
                <a:gd name="connsiteY36" fmla="*/ 28085 h 137083"/>
                <a:gd name="connsiteX37" fmla="*/ 1230174 w 8029747"/>
                <a:gd name="connsiteY37" fmla="*/ 28968 h 137083"/>
                <a:gd name="connsiteX38" fmla="*/ 813676 w 8029747"/>
                <a:gd name="connsiteY38" fmla="*/ 30564 h 137083"/>
                <a:gd name="connsiteX39" fmla="*/ 637243 w 8029747"/>
                <a:gd name="connsiteY39" fmla="*/ 31350 h 137083"/>
                <a:gd name="connsiteX40" fmla="*/ 356329 w 8029747"/>
                <a:gd name="connsiteY40" fmla="*/ 14190 h 137083"/>
                <a:gd name="connsiteX41" fmla="*/ 1449 w 8029747"/>
                <a:gd name="connsiteY41" fmla="*/ 7537 h 137083"/>
                <a:gd name="connsiteX42" fmla="*/ 0 w 8029747"/>
                <a:gd name="connsiteY42" fmla="*/ 25801 h 137083"/>
                <a:gd name="connsiteX0" fmla="*/ 0 w 7974979"/>
                <a:gd name="connsiteY0" fmla="*/ 25801 h 137083"/>
                <a:gd name="connsiteX1" fmla="*/ 441170 w 7974979"/>
                <a:gd name="connsiteY1" fmla="*/ 54082 h 137083"/>
                <a:gd name="connsiteX2" fmla="*/ 789962 w 7974979"/>
                <a:gd name="connsiteY2" fmla="*/ 72935 h 137083"/>
                <a:gd name="connsiteX3" fmla="*/ 1072766 w 7974979"/>
                <a:gd name="connsiteY3" fmla="*/ 72935 h 137083"/>
                <a:gd name="connsiteX4" fmla="*/ 1424037 w 7974979"/>
                <a:gd name="connsiteY4" fmla="*/ 72837 h 137083"/>
                <a:gd name="connsiteX5" fmla="*/ 1958886 w 7974979"/>
                <a:gd name="connsiteY5" fmla="*/ 82362 h 137083"/>
                <a:gd name="connsiteX6" fmla="*/ 2515067 w 7974979"/>
                <a:gd name="connsiteY6" fmla="*/ 91789 h 137083"/>
                <a:gd name="connsiteX7" fmla="*/ 3146663 w 7974979"/>
                <a:gd name="connsiteY7" fmla="*/ 110643 h 137083"/>
                <a:gd name="connsiteX8" fmla="*/ 3608576 w 7974979"/>
                <a:gd name="connsiteY8" fmla="*/ 129496 h 137083"/>
                <a:gd name="connsiteX9" fmla="*/ 4325013 w 7974979"/>
                <a:gd name="connsiteY9" fmla="*/ 129496 h 137083"/>
                <a:gd name="connsiteX10" fmla="*/ 4697274 w 7974979"/>
                <a:gd name="connsiteY10" fmla="*/ 136125 h 137083"/>
                <a:gd name="connsiteX11" fmla="*/ 5104861 w 7974979"/>
                <a:gd name="connsiteY11" fmla="*/ 105781 h 137083"/>
                <a:gd name="connsiteX12" fmla="*/ 5297349 w 7974979"/>
                <a:gd name="connsiteY12" fmla="*/ 86118 h 137083"/>
                <a:gd name="connsiteX13" fmla="*/ 5616584 w 7974979"/>
                <a:gd name="connsiteY13" fmla="*/ 98737 h 137083"/>
                <a:gd name="connsiteX14" fmla="*/ 6096958 w 7974979"/>
                <a:gd name="connsiteY14" fmla="*/ 98540 h 137083"/>
                <a:gd name="connsiteX15" fmla="*/ 6587348 w 7974979"/>
                <a:gd name="connsiteY15" fmla="*/ 80079 h 137083"/>
                <a:gd name="connsiteX16" fmla="*/ 7037748 w 7974979"/>
                <a:gd name="connsiteY16" fmla="*/ 72837 h 137083"/>
                <a:gd name="connsiteX17" fmla="*/ 7539554 w 7974979"/>
                <a:gd name="connsiteY17" fmla="*/ 54082 h 137083"/>
                <a:gd name="connsiteX18" fmla="*/ 7974979 w 7974979"/>
                <a:gd name="connsiteY18" fmla="*/ 6948 h 137083"/>
                <a:gd name="connsiteX19" fmla="*/ 7575076 w 7974979"/>
                <a:gd name="connsiteY19" fmla="*/ 0 h 137083"/>
                <a:gd name="connsiteX20" fmla="*/ 6983372 w 7974979"/>
                <a:gd name="connsiteY20" fmla="*/ 35228 h 137083"/>
                <a:gd name="connsiteX21" fmla="*/ 6733243 w 7974979"/>
                <a:gd name="connsiteY21" fmla="*/ 40875 h 137083"/>
                <a:gd name="connsiteX22" fmla="*/ 6472337 w 7974979"/>
                <a:gd name="connsiteY22" fmla="*/ 35326 h 137083"/>
                <a:gd name="connsiteX23" fmla="*/ 6344535 w 7974979"/>
                <a:gd name="connsiteY23" fmla="*/ 39795 h 137083"/>
                <a:gd name="connsiteX24" fmla="*/ 6183100 w 7974979"/>
                <a:gd name="connsiteY24" fmla="*/ 37315 h 137083"/>
                <a:gd name="connsiteX25" fmla="*/ 5880633 w 7974979"/>
                <a:gd name="connsiteY25" fmla="*/ 35326 h 137083"/>
                <a:gd name="connsiteX26" fmla="*/ 5575955 w 7974979"/>
                <a:gd name="connsiteY26" fmla="*/ 45637 h 137083"/>
                <a:gd name="connsiteX27" fmla="*/ 5456893 w 7974979"/>
                <a:gd name="connsiteY27" fmla="*/ 45637 h 137083"/>
                <a:gd name="connsiteX28" fmla="*/ 5248840 w 7974979"/>
                <a:gd name="connsiteY28" fmla="*/ 44655 h 137083"/>
                <a:gd name="connsiteX29" fmla="*/ 4711512 w 7974979"/>
                <a:gd name="connsiteY29" fmla="*/ 63509 h 137083"/>
                <a:gd name="connsiteX30" fmla="*/ 4035164 w 7974979"/>
                <a:gd name="connsiteY30" fmla="*/ 68370 h 137083"/>
                <a:gd name="connsiteX31" fmla="*/ 3457747 w 7974979"/>
                <a:gd name="connsiteY31" fmla="*/ 63509 h 137083"/>
                <a:gd name="connsiteX32" fmla="*/ 3309005 w 7974979"/>
                <a:gd name="connsiteY32" fmla="*/ 55162 h 137083"/>
                <a:gd name="connsiteX33" fmla="*/ 3042968 w 7974979"/>
                <a:gd name="connsiteY33" fmla="*/ 63509 h 137083"/>
                <a:gd name="connsiteX34" fmla="*/ 2562201 w 7974979"/>
                <a:gd name="connsiteY34" fmla="*/ 54082 h 137083"/>
                <a:gd name="connsiteX35" fmla="*/ 1928223 w 7974979"/>
                <a:gd name="connsiteY35" fmla="*/ 40088 h 137083"/>
                <a:gd name="connsiteX36" fmla="*/ 1417287 w 7974979"/>
                <a:gd name="connsiteY36" fmla="*/ 28085 h 137083"/>
                <a:gd name="connsiteX37" fmla="*/ 1230174 w 7974979"/>
                <a:gd name="connsiteY37" fmla="*/ 28968 h 137083"/>
                <a:gd name="connsiteX38" fmla="*/ 813676 w 7974979"/>
                <a:gd name="connsiteY38" fmla="*/ 30564 h 137083"/>
                <a:gd name="connsiteX39" fmla="*/ 637243 w 7974979"/>
                <a:gd name="connsiteY39" fmla="*/ 31350 h 137083"/>
                <a:gd name="connsiteX40" fmla="*/ 356329 w 7974979"/>
                <a:gd name="connsiteY40" fmla="*/ 14190 h 137083"/>
                <a:gd name="connsiteX41" fmla="*/ 1449 w 7974979"/>
                <a:gd name="connsiteY41" fmla="*/ 7537 h 137083"/>
                <a:gd name="connsiteX42" fmla="*/ 0 w 7974979"/>
                <a:gd name="connsiteY42" fmla="*/ 25801 h 137083"/>
                <a:gd name="connsiteX0" fmla="*/ 0 w 7974979"/>
                <a:gd name="connsiteY0" fmla="*/ 37314 h 148596"/>
                <a:gd name="connsiteX1" fmla="*/ 441170 w 7974979"/>
                <a:gd name="connsiteY1" fmla="*/ 65595 h 148596"/>
                <a:gd name="connsiteX2" fmla="*/ 789962 w 7974979"/>
                <a:gd name="connsiteY2" fmla="*/ 84448 h 148596"/>
                <a:gd name="connsiteX3" fmla="*/ 1072766 w 7974979"/>
                <a:gd name="connsiteY3" fmla="*/ 84448 h 148596"/>
                <a:gd name="connsiteX4" fmla="*/ 1424037 w 7974979"/>
                <a:gd name="connsiteY4" fmla="*/ 84350 h 148596"/>
                <a:gd name="connsiteX5" fmla="*/ 1958886 w 7974979"/>
                <a:gd name="connsiteY5" fmla="*/ 93875 h 148596"/>
                <a:gd name="connsiteX6" fmla="*/ 2515067 w 7974979"/>
                <a:gd name="connsiteY6" fmla="*/ 103302 h 148596"/>
                <a:gd name="connsiteX7" fmla="*/ 3146663 w 7974979"/>
                <a:gd name="connsiteY7" fmla="*/ 122156 h 148596"/>
                <a:gd name="connsiteX8" fmla="*/ 3608576 w 7974979"/>
                <a:gd name="connsiteY8" fmla="*/ 141009 h 148596"/>
                <a:gd name="connsiteX9" fmla="*/ 4325013 w 7974979"/>
                <a:gd name="connsiteY9" fmla="*/ 141009 h 148596"/>
                <a:gd name="connsiteX10" fmla="*/ 4697274 w 7974979"/>
                <a:gd name="connsiteY10" fmla="*/ 147638 h 148596"/>
                <a:gd name="connsiteX11" fmla="*/ 5104861 w 7974979"/>
                <a:gd name="connsiteY11" fmla="*/ 117294 h 148596"/>
                <a:gd name="connsiteX12" fmla="*/ 5297349 w 7974979"/>
                <a:gd name="connsiteY12" fmla="*/ 97631 h 148596"/>
                <a:gd name="connsiteX13" fmla="*/ 5616584 w 7974979"/>
                <a:gd name="connsiteY13" fmla="*/ 110250 h 148596"/>
                <a:gd name="connsiteX14" fmla="*/ 6096958 w 7974979"/>
                <a:gd name="connsiteY14" fmla="*/ 110053 h 148596"/>
                <a:gd name="connsiteX15" fmla="*/ 6587348 w 7974979"/>
                <a:gd name="connsiteY15" fmla="*/ 91592 h 148596"/>
                <a:gd name="connsiteX16" fmla="*/ 7037748 w 7974979"/>
                <a:gd name="connsiteY16" fmla="*/ 84350 h 148596"/>
                <a:gd name="connsiteX17" fmla="*/ 7539554 w 7974979"/>
                <a:gd name="connsiteY17" fmla="*/ 65595 h 148596"/>
                <a:gd name="connsiteX18" fmla="*/ 7974979 w 7974979"/>
                <a:gd name="connsiteY18" fmla="*/ 18461 h 148596"/>
                <a:gd name="connsiteX19" fmla="*/ 7838143 w 7974979"/>
                <a:gd name="connsiteY19" fmla="*/ 0 h 148596"/>
                <a:gd name="connsiteX20" fmla="*/ 7575076 w 7974979"/>
                <a:gd name="connsiteY20" fmla="*/ 11513 h 148596"/>
                <a:gd name="connsiteX21" fmla="*/ 6983372 w 7974979"/>
                <a:gd name="connsiteY21" fmla="*/ 46741 h 148596"/>
                <a:gd name="connsiteX22" fmla="*/ 6733243 w 7974979"/>
                <a:gd name="connsiteY22" fmla="*/ 52388 h 148596"/>
                <a:gd name="connsiteX23" fmla="*/ 6472337 w 7974979"/>
                <a:gd name="connsiteY23" fmla="*/ 46839 h 148596"/>
                <a:gd name="connsiteX24" fmla="*/ 6344535 w 7974979"/>
                <a:gd name="connsiteY24" fmla="*/ 51308 h 148596"/>
                <a:gd name="connsiteX25" fmla="*/ 6183100 w 7974979"/>
                <a:gd name="connsiteY25" fmla="*/ 48828 h 148596"/>
                <a:gd name="connsiteX26" fmla="*/ 5880633 w 7974979"/>
                <a:gd name="connsiteY26" fmla="*/ 46839 h 148596"/>
                <a:gd name="connsiteX27" fmla="*/ 5575955 w 7974979"/>
                <a:gd name="connsiteY27" fmla="*/ 57150 h 148596"/>
                <a:gd name="connsiteX28" fmla="*/ 5456893 w 7974979"/>
                <a:gd name="connsiteY28" fmla="*/ 57150 h 148596"/>
                <a:gd name="connsiteX29" fmla="*/ 5248840 w 7974979"/>
                <a:gd name="connsiteY29" fmla="*/ 56168 h 148596"/>
                <a:gd name="connsiteX30" fmla="*/ 4711512 w 7974979"/>
                <a:gd name="connsiteY30" fmla="*/ 75022 h 148596"/>
                <a:gd name="connsiteX31" fmla="*/ 4035164 w 7974979"/>
                <a:gd name="connsiteY31" fmla="*/ 79883 h 148596"/>
                <a:gd name="connsiteX32" fmla="*/ 3457747 w 7974979"/>
                <a:gd name="connsiteY32" fmla="*/ 75022 h 148596"/>
                <a:gd name="connsiteX33" fmla="*/ 3309005 w 7974979"/>
                <a:gd name="connsiteY33" fmla="*/ 66675 h 148596"/>
                <a:gd name="connsiteX34" fmla="*/ 3042968 w 7974979"/>
                <a:gd name="connsiteY34" fmla="*/ 75022 h 148596"/>
                <a:gd name="connsiteX35" fmla="*/ 2562201 w 7974979"/>
                <a:gd name="connsiteY35" fmla="*/ 65595 h 148596"/>
                <a:gd name="connsiteX36" fmla="*/ 1928223 w 7974979"/>
                <a:gd name="connsiteY36" fmla="*/ 51601 h 148596"/>
                <a:gd name="connsiteX37" fmla="*/ 1417287 w 7974979"/>
                <a:gd name="connsiteY37" fmla="*/ 39598 h 148596"/>
                <a:gd name="connsiteX38" fmla="*/ 1230174 w 7974979"/>
                <a:gd name="connsiteY38" fmla="*/ 40481 h 148596"/>
                <a:gd name="connsiteX39" fmla="*/ 813676 w 7974979"/>
                <a:gd name="connsiteY39" fmla="*/ 42077 h 148596"/>
                <a:gd name="connsiteX40" fmla="*/ 637243 w 7974979"/>
                <a:gd name="connsiteY40" fmla="*/ 42863 h 148596"/>
                <a:gd name="connsiteX41" fmla="*/ 356329 w 7974979"/>
                <a:gd name="connsiteY41" fmla="*/ 25703 h 148596"/>
                <a:gd name="connsiteX42" fmla="*/ 1449 w 7974979"/>
                <a:gd name="connsiteY42" fmla="*/ 19050 h 148596"/>
                <a:gd name="connsiteX43" fmla="*/ 0 w 7974979"/>
                <a:gd name="connsiteY43" fmla="*/ 37314 h 148596"/>
                <a:gd name="connsiteX0" fmla="*/ 0 w 8005148"/>
                <a:gd name="connsiteY0" fmla="*/ 37352 h 148634"/>
                <a:gd name="connsiteX1" fmla="*/ 441170 w 8005148"/>
                <a:gd name="connsiteY1" fmla="*/ 65633 h 148634"/>
                <a:gd name="connsiteX2" fmla="*/ 789962 w 8005148"/>
                <a:gd name="connsiteY2" fmla="*/ 84486 h 148634"/>
                <a:gd name="connsiteX3" fmla="*/ 1072766 w 8005148"/>
                <a:gd name="connsiteY3" fmla="*/ 84486 h 148634"/>
                <a:gd name="connsiteX4" fmla="*/ 1424037 w 8005148"/>
                <a:gd name="connsiteY4" fmla="*/ 84388 h 148634"/>
                <a:gd name="connsiteX5" fmla="*/ 1958886 w 8005148"/>
                <a:gd name="connsiteY5" fmla="*/ 93913 h 148634"/>
                <a:gd name="connsiteX6" fmla="*/ 2515067 w 8005148"/>
                <a:gd name="connsiteY6" fmla="*/ 103340 h 148634"/>
                <a:gd name="connsiteX7" fmla="*/ 3146663 w 8005148"/>
                <a:gd name="connsiteY7" fmla="*/ 122194 h 148634"/>
                <a:gd name="connsiteX8" fmla="*/ 3608576 w 8005148"/>
                <a:gd name="connsiteY8" fmla="*/ 141047 h 148634"/>
                <a:gd name="connsiteX9" fmla="*/ 4325013 w 8005148"/>
                <a:gd name="connsiteY9" fmla="*/ 141047 h 148634"/>
                <a:gd name="connsiteX10" fmla="*/ 4697274 w 8005148"/>
                <a:gd name="connsiteY10" fmla="*/ 147676 h 148634"/>
                <a:gd name="connsiteX11" fmla="*/ 5104861 w 8005148"/>
                <a:gd name="connsiteY11" fmla="*/ 117332 h 148634"/>
                <a:gd name="connsiteX12" fmla="*/ 5297349 w 8005148"/>
                <a:gd name="connsiteY12" fmla="*/ 97669 h 148634"/>
                <a:gd name="connsiteX13" fmla="*/ 5616584 w 8005148"/>
                <a:gd name="connsiteY13" fmla="*/ 110288 h 148634"/>
                <a:gd name="connsiteX14" fmla="*/ 6096958 w 8005148"/>
                <a:gd name="connsiteY14" fmla="*/ 110091 h 148634"/>
                <a:gd name="connsiteX15" fmla="*/ 6587348 w 8005148"/>
                <a:gd name="connsiteY15" fmla="*/ 91630 h 148634"/>
                <a:gd name="connsiteX16" fmla="*/ 7037748 w 8005148"/>
                <a:gd name="connsiteY16" fmla="*/ 84388 h 148634"/>
                <a:gd name="connsiteX17" fmla="*/ 7539554 w 8005148"/>
                <a:gd name="connsiteY17" fmla="*/ 65633 h 148634"/>
                <a:gd name="connsiteX18" fmla="*/ 7974979 w 8005148"/>
                <a:gd name="connsiteY18" fmla="*/ 18499 h 148634"/>
                <a:gd name="connsiteX19" fmla="*/ 7964349 w 8005148"/>
                <a:gd name="connsiteY19" fmla="*/ 2419 h 148634"/>
                <a:gd name="connsiteX20" fmla="*/ 7838143 w 8005148"/>
                <a:gd name="connsiteY20" fmla="*/ 38 h 148634"/>
                <a:gd name="connsiteX21" fmla="*/ 7575076 w 8005148"/>
                <a:gd name="connsiteY21" fmla="*/ 11551 h 148634"/>
                <a:gd name="connsiteX22" fmla="*/ 6983372 w 8005148"/>
                <a:gd name="connsiteY22" fmla="*/ 46779 h 148634"/>
                <a:gd name="connsiteX23" fmla="*/ 6733243 w 8005148"/>
                <a:gd name="connsiteY23" fmla="*/ 52426 h 148634"/>
                <a:gd name="connsiteX24" fmla="*/ 6472337 w 8005148"/>
                <a:gd name="connsiteY24" fmla="*/ 46877 h 148634"/>
                <a:gd name="connsiteX25" fmla="*/ 6344535 w 8005148"/>
                <a:gd name="connsiteY25" fmla="*/ 51346 h 148634"/>
                <a:gd name="connsiteX26" fmla="*/ 6183100 w 8005148"/>
                <a:gd name="connsiteY26" fmla="*/ 48866 h 148634"/>
                <a:gd name="connsiteX27" fmla="*/ 5880633 w 8005148"/>
                <a:gd name="connsiteY27" fmla="*/ 46877 h 148634"/>
                <a:gd name="connsiteX28" fmla="*/ 5575955 w 8005148"/>
                <a:gd name="connsiteY28" fmla="*/ 57188 h 148634"/>
                <a:gd name="connsiteX29" fmla="*/ 5456893 w 8005148"/>
                <a:gd name="connsiteY29" fmla="*/ 57188 h 148634"/>
                <a:gd name="connsiteX30" fmla="*/ 5248840 w 8005148"/>
                <a:gd name="connsiteY30" fmla="*/ 56206 h 148634"/>
                <a:gd name="connsiteX31" fmla="*/ 4711512 w 8005148"/>
                <a:gd name="connsiteY31" fmla="*/ 75060 h 148634"/>
                <a:gd name="connsiteX32" fmla="*/ 4035164 w 8005148"/>
                <a:gd name="connsiteY32" fmla="*/ 79921 h 148634"/>
                <a:gd name="connsiteX33" fmla="*/ 3457747 w 8005148"/>
                <a:gd name="connsiteY33" fmla="*/ 75060 h 148634"/>
                <a:gd name="connsiteX34" fmla="*/ 3309005 w 8005148"/>
                <a:gd name="connsiteY34" fmla="*/ 66713 h 148634"/>
                <a:gd name="connsiteX35" fmla="*/ 3042968 w 8005148"/>
                <a:gd name="connsiteY35" fmla="*/ 75060 h 148634"/>
                <a:gd name="connsiteX36" fmla="*/ 2562201 w 8005148"/>
                <a:gd name="connsiteY36" fmla="*/ 65633 h 148634"/>
                <a:gd name="connsiteX37" fmla="*/ 1928223 w 8005148"/>
                <a:gd name="connsiteY37" fmla="*/ 51639 h 148634"/>
                <a:gd name="connsiteX38" fmla="*/ 1417287 w 8005148"/>
                <a:gd name="connsiteY38" fmla="*/ 39636 h 148634"/>
                <a:gd name="connsiteX39" fmla="*/ 1230174 w 8005148"/>
                <a:gd name="connsiteY39" fmla="*/ 40519 h 148634"/>
                <a:gd name="connsiteX40" fmla="*/ 813676 w 8005148"/>
                <a:gd name="connsiteY40" fmla="*/ 42115 h 148634"/>
                <a:gd name="connsiteX41" fmla="*/ 637243 w 8005148"/>
                <a:gd name="connsiteY41" fmla="*/ 42901 h 148634"/>
                <a:gd name="connsiteX42" fmla="*/ 356329 w 8005148"/>
                <a:gd name="connsiteY42" fmla="*/ 25741 h 148634"/>
                <a:gd name="connsiteX43" fmla="*/ 1449 w 8005148"/>
                <a:gd name="connsiteY43" fmla="*/ 19088 h 148634"/>
                <a:gd name="connsiteX44" fmla="*/ 0 w 8005148"/>
                <a:gd name="connsiteY44" fmla="*/ 37352 h 148634"/>
                <a:gd name="connsiteX0" fmla="*/ 0 w 8005148"/>
                <a:gd name="connsiteY0" fmla="*/ 37352 h 148634"/>
                <a:gd name="connsiteX1" fmla="*/ 441170 w 8005148"/>
                <a:gd name="connsiteY1" fmla="*/ 65633 h 148634"/>
                <a:gd name="connsiteX2" fmla="*/ 789962 w 8005148"/>
                <a:gd name="connsiteY2" fmla="*/ 84486 h 148634"/>
                <a:gd name="connsiteX3" fmla="*/ 1072766 w 8005148"/>
                <a:gd name="connsiteY3" fmla="*/ 84486 h 148634"/>
                <a:gd name="connsiteX4" fmla="*/ 1424037 w 8005148"/>
                <a:gd name="connsiteY4" fmla="*/ 84388 h 148634"/>
                <a:gd name="connsiteX5" fmla="*/ 1958886 w 8005148"/>
                <a:gd name="connsiteY5" fmla="*/ 93913 h 148634"/>
                <a:gd name="connsiteX6" fmla="*/ 2515067 w 8005148"/>
                <a:gd name="connsiteY6" fmla="*/ 103340 h 148634"/>
                <a:gd name="connsiteX7" fmla="*/ 3146663 w 8005148"/>
                <a:gd name="connsiteY7" fmla="*/ 122194 h 148634"/>
                <a:gd name="connsiteX8" fmla="*/ 3608576 w 8005148"/>
                <a:gd name="connsiteY8" fmla="*/ 141047 h 148634"/>
                <a:gd name="connsiteX9" fmla="*/ 4325013 w 8005148"/>
                <a:gd name="connsiteY9" fmla="*/ 141047 h 148634"/>
                <a:gd name="connsiteX10" fmla="*/ 4697274 w 8005148"/>
                <a:gd name="connsiteY10" fmla="*/ 147676 h 148634"/>
                <a:gd name="connsiteX11" fmla="*/ 5104861 w 8005148"/>
                <a:gd name="connsiteY11" fmla="*/ 117332 h 148634"/>
                <a:gd name="connsiteX12" fmla="*/ 5297349 w 8005148"/>
                <a:gd name="connsiteY12" fmla="*/ 97669 h 148634"/>
                <a:gd name="connsiteX13" fmla="*/ 5616584 w 8005148"/>
                <a:gd name="connsiteY13" fmla="*/ 110288 h 148634"/>
                <a:gd name="connsiteX14" fmla="*/ 6096958 w 8005148"/>
                <a:gd name="connsiteY14" fmla="*/ 110091 h 148634"/>
                <a:gd name="connsiteX15" fmla="*/ 6587348 w 8005148"/>
                <a:gd name="connsiteY15" fmla="*/ 91630 h 148634"/>
                <a:gd name="connsiteX16" fmla="*/ 7037748 w 8005148"/>
                <a:gd name="connsiteY16" fmla="*/ 84388 h 148634"/>
                <a:gd name="connsiteX17" fmla="*/ 7539554 w 8005148"/>
                <a:gd name="connsiteY17" fmla="*/ 65633 h 148634"/>
                <a:gd name="connsiteX18" fmla="*/ 7947679 w 8005148"/>
                <a:gd name="connsiteY18" fmla="*/ 30994 h 148634"/>
                <a:gd name="connsiteX19" fmla="*/ 7974979 w 8005148"/>
                <a:gd name="connsiteY19" fmla="*/ 18499 h 148634"/>
                <a:gd name="connsiteX20" fmla="*/ 7964349 w 8005148"/>
                <a:gd name="connsiteY20" fmla="*/ 2419 h 148634"/>
                <a:gd name="connsiteX21" fmla="*/ 7838143 w 8005148"/>
                <a:gd name="connsiteY21" fmla="*/ 38 h 148634"/>
                <a:gd name="connsiteX22" fmla="*/ 7575076 w 8005148"/>
                <a:gd name="connsiteY22" fmla="*/ 11551 h 148634"/>
                <a:gd name="connsiteX23" fmla="*/ 6983372 w 8005148"/>
                <a:gd name="connsiteY23" fmla="*/ 46779 h 148634"/>
                <a:gd name="connsiteX24" fmla="*/ 6733243 w 8005148"/>
                <a:gd name="connsiteY24" fmla="*/ 52426 h 148634"/>
                <a:gd name="connsiteX25" fmla="*/ 6472337 w 8005148"/>
                <a:gd name="connsiteY25" fmla="*/ 46877 h 148634"/>
                <a:gd name="connsiteX26" fmla="*/ 6344535 w 8005148"/>
                <a:gd name="connsiteY26" fmla="*/ 51346 h 148634"/>
                <a:gd name="connsiteX27" fmla="*/ 6183100 w 8005148"/>
                <a:gd name="connsiteY27" fmla="*/ 48866 h 148634"/>
                <a:gd name="connsiteX28" fmla="*/ 5880633 w 8005148"/>
                <a:gd name="connsiteY28" fmla="*/ 46877 h 148634"/>
                <a:gd name="connsiteX29" fmla="*/ 5575955 w 8005148"/>
                <a:gd name="connsiteY29" fmla="*/ 57188 h 148634"/>
                <a:gd name="connsiteX30" fmla="*/ 5456893 w 8005148"/>
                <a:gd name="connsiteY30" fmla="*/ 57188 h 148634"/>
                <a:gd name="connsiteX31" fmla="*/ 5248840 w 8005148"/>
                <a:gd name="connsiteY31" fmla="*/ 56206 h 148634"/>
                <a:gd name="connsiteX32" fmla="*/ 4711512 w 8005148"/>
                <a:gd name="connsiteY32" fmla="*/ 75060 h 148634"/>
                <a:gd name="connsiteX33" fmla="*/ 4035164 w 8005148"/>
                <a:gd name="connsiteY33" fmla="*/ 79921 h 148634"/>
                <a:gd name="connsiteX34" fmla="*/ 3457747 w 8005148"/>
                <a:gd name="connsiteY34" fmla="*/ 75060 h 148634"/>
                <a:gd name="connsiteX35" fmla="*/ 3309005 w 8005148"/>
                <a:gd name="connsiteY35" fmla="*/ 66713 h 148634"/>
                <a:gd name="connsiteX36" fmla="*/ 3042968 w 8005148"/>
                <a:gd name="connsiteY36" fmla="*/ 75060 h 148634"/>
                <a:gd name="connsiteX37" fmla="*/ 2562201 w 8005148"/>
                <a:gd name="connsiteY37" fmla="*/ 65633 h 148634"/>
                <a:gd name="connsiteX38" fmla="*/ 1928223 w 8005148"/>
                <a:gd name="connsiteY38" fmla="*/ 51639 h 148634"/>
                <a:gd name="connsiteX39" fmla="*/ 1417287 w 8005148"/>
                <a:gd name="connsiteY39" fmla="*/ 39636 h 148634"/>
                <a:gd name="connsiteX40" fmla="*/ 1230174 w 8005148"/>
                <a:gd name="connsiteY40" fmla="*/ 40519 h 148634"/>
                <a:gd name="connsiteX41" fmla="*/ 813676 w 8005148"/>
                <a:gd name="connsiteY41" fmla="*/ 42115 h 148634"/>
                <a:gd name="connsiteX42" fmla="*/ 637243 w 8005148"/>
                <a:gd name="connsiteY42" fmla="*/ 42901 h 148634"/>
                <a:gd name="connsiteX43" fmla="*/ 356329 w 8005148"/>
                <a:gd name="connsiteY43" fmla="*/ 25741 h 148634"/>
                <a:gd name="connsiteX44" fmla="*/ 1449 w 8005148"/>
                <a:gd name="connsiteY44" fmla="*/ 19088 h 148634"/>
                <a:gd name="connsiteX45" fmla="*/ 0 w 8005148"/>
                <a:gd name="connsiteY45" fmla="*/ 37352 h 148634"/>
                <a:gd name="connsiteX0" fmla="*/ 0 w 8129298"/>
                <a:gd name="connsiteY0" fmla="*/ 37314 h 148596"/>
                <a:gd name="connsiteX1" fmla="*/ 441170 w 8129298"/>
                <a:gd name="connsiteY1" fmla="*/ 65595 h 148596"/>
                <a:gd name="connsiteX2" fmla="*/ 789962 w 8129298"/>
                <a:gd name="connsiteY2" fmla="*/ 84448 h 148596"/>
                <a:gd name="connsiteX3" fmla="*/ 1072766 w 8129298"/>
                <a:gd name="connsiteY3" fmla="*/ 84448 h 148596"/>
                <a:gd name="connsiteX4" fmla="*/ 1424037 w 8129298"/>
                <a:gd name="connsiteY4" fmla="*/ 84350 h 148596"/>
                <a:gd name="connsiteX5" fmla="*/ 1958886 w 8129298"/>
                <a:gd name="connsiteY5" fmla="*/ 93875 h 148596"/>
                <a:gd name="connsiteX6" fmla="*/ 2515067 w 8129298"/>
                <a:gd name="connsiteY6" fmla="*/ 103302 h 148596"/>
                <a:gd name="connsiteX7" fmla="*/ 3146663 w 8129298"/>
                <a:gd name="connsiteY7" fmla="*/ 122156 h 148596"/>
                <a:gd name="connsiteX8" fmla="*/ 3608576 w 8129298"/>
                <a:gd name="connsiteY8" fmla="*/ 141009 h 148596"/>
                <a:gd name="connsiteX9" fmla="*/ 4325013 w 8129298"/>
                <a:gd name="connsiteY9" fmla="*/ 141009 h 148596"/>
                <a:gd name="connsiteX10" fmla="*/ 4697274 w 8129298"/>
                <a:gd name="connsiteY10" fmla="*/ 147638 h 148596"/>
                <a:gd name="connsiteX11" fmla="*/ 5104861 w 8129298"/>
                <a:gd name="connsiteY11" fmla="*/ 117294 h 148596"/>
                <a:gd name="connsiteX12" fmla="*/ 5297349 w 8129298"/>
                <a:gd name="connsiteY12" fmla="*/ 97631 h 148596"/>
                <a:gd name="connsiteX13" fmla="*/ 5616584 w 8129298"/>
                <a:gd name="connsiteY13" fmla="*/ 110250 h 148596"/>
                <a:gd name="connsiteX14" fmla="*/ 6096958 w 8129298"/>
                <a:gd name="connsiteY14" fmla="*/ 110053 h 148596"/>
                <a:gd name="connsiteX15" fmla="*/ 6587348 w 8129298"/>
                <a:gd name="connsiteY15" fmla="*/ 91592 h 148596"/>
                <a:gd name="connsiteX16" fmla="*/ 7037748 w 8129298"/>
                <a:gd name="connsiteY16" fmla="*/ 84350 h 148596"/>
                <a:gd name="connsiteX17" fmla="*/ 7539554 w 8129298"/>
                <a:gd name="connsiteY17" fmla="*/ 65595 h 148596"/>
                <a:gd name="connsiteX18" fmla="*/ 7947679 w 8129298"/>
                <a:gd name="connsiteY18" fmla="*/ 30956 h 148596"/>
                <a:gd name="connsiteX19" fmla="*/ 7974979 w 8129298"/>
                <a:gd name="connsiteY19" fmla="*/ 18461 h 148596"/>
                <a:gd name="connsiteX20" fmla="*/ 8126274 w 8129298"/>
                <a:gd name="connsiteY20" fmla="*/ 7143 h 148596"/>
                <a:gd name="connsiteX21" fmla="*/ 7838143 w 8129298"/>
                <a:gd name="connsiteY21" fmla="*/ 0 h 148596"/>
                <a:gd name="connsiteX22" fmla="*/ 7575076 w 8129298"/>
                <a:gd name="connsiteY22" fmla="*/ 11513 h 148596"/>
                <a:gd name="connsiteX23" fmla="*/ 6983372 w 8129298"/>
                <a:gd name="connsiteY23" fmla="*/ 46741 h 148596"/>
                <a:gd name="connsiteX24" fmla="*/ 6733243 w 8129298"/>
                <a:gd name="connsiteY24" fmla="*/ 52388 h 148596"/>
                <a:gd name="connsiteX25" fmla="*/ 6472337 w 8129298"/>
                <a:gd name="connsiteY25" fmla="*/ 46839 h 148596"/>
                <a:gd name="connsiteX26" fmla="*/ 6344535 w 8129298"/>
                <a:gd name="connsiteY26" fmla="*/ 51308 h 148596"/>
                <a:gd name="connsiteX27" fmla="*/ 6183100 w 8129298"/>
                <a:gd name="connsiteY27" fmla="*/ 48828 h 148596"/>
                <a:gd name="connsiteX28" fmla="*/ 5880633 w 8129298"/>
                <a:gd name="connsiteY28" fmla="*/ 46839 h 148596"/>
                <a:gd name="connsiteX29" fmla="*/ 5575955 w 8129298"/>
                <a:gd name="connsiteY29" fmla="*/ 57150 h 148596"/>
                <a:gd name="connsiteX30" fmla="*/ 5456893 w 8129298"/>
                <a:gd name="connsiteY30" fmla="*/ 57150 h 148596"/>
                <a:gd name="connsiteX31" fmla="*/ 5248840 w 8129298"/>
                <a:gd name="connsiteY31" fmla="*/ 56168 h 148596"/>
                <a:gd name="connsiteX32" fmla="*/ 4711512 w 8129298"/>
                <a:gd name="connsiteY32" fmla="*/ 75022 h 148596"/>
                <a:gd name="connsiteX33" fmla="*/ 4035164 w 8129298"/>
                <a:gd name="connsiteY33" fmla="*/ 79883 h 148596"/>
                <a:gd name="connsiteX34" fmla="*/ 3457747 w 8129298"/>
                <a:gd name="connsiteY34" fmla="*/ 75022 h 148596"/>
                <a:gd name="connsiteX35" fmla="*/ 3309005 w 8129298"/>
                <a:gd name="connsiteY35" fmla="*/ 66675 h 148596"/>
                <a:gd name="connsiteX36" fmla="*/ 3042968 w 8129298"/>
                <a:gd name="connsiteY36" fmla="*/ 75022 h 148596"/>
                <a:gd name="connsiteX37" fmla="*/ 2562201 w 8129298"/>
                <a:gd name="connsiteY37" fmla="*/ 65595 h 148596"/>
                <a:gd name="connsiteX38" fmla="*/ 1928223 w 8129298"/>
                <a:gd name="connsiteY38" fmla="*/ 51601 h 148596"/>
                <a:gd name="connsiteX39" fmla="*/ 1417287 w 8129298"/>
                <a:gd name="connsiteY39" fmla="*/ 39598 h 148596"/>
                <a:gd name="connsiteX40" fmla="*/ 1230174 w 8129298"/>
                <a:gd name="connsiteY40" fmla="*/ 40481 h 148596"/>
                <a:gd name="connsiteX41" fmla="*/ 813676 w 8129298"/>
                <a:gd name="connsiteY41" fmla="*/ 42077 h 148596"/>
                <a:gd name="connsiteX42" fmla="*/ 637243 w 8129298"/>
                <a:gd name="connsiteY42" fmla="*/ 42863 h 148596"/>
                <a:gd name="connsiteX43" fmla="*/ 356329 w 8129298"/>
                <a:gd name="connsiteY43" fmla="*/ 25703 h 148596"/>
                <a:gd name="connsiteX44" fmla="*/ 1449 w 8129298"/>
                <a:gd name="connsiteY44" fmla="*/ 19050 h 148596"/>
                <a:gd name="connsiteX45" fmla="*/ 0 w 8129298"/>
                <a:gd name="connsiteY45" fmla="*/ 37314 h 148596"/>
                <a:gd name="connsiteX0" fmla="*/ 0 w 8134645"/>
                <a:gd name="connsiteY0" fmla="*/ 37314 h 148596"/>
                <a:gd name="connsiteX1" fmla="*/ 441170 w 8134645"/>
                <a:gd name="connsiteY1" fmla="*/ 65595 h 148596"/>
                <a:gd name="connsiteX2" fmla="*/ 789962 w 8134645"/>
                <a:gd name="connsiteY2" fmla="*/ 84448 h 148596"/>
                <a:gd name="connsiteX3" fmla="*/ 1072766 w 8134645"/>
                <a:gd name="connsiteY3" fmla="*/ 84448 h 148596"/>
                <a:gd name="connsiteX4" fmla="*/ 1424037 w 8134645"/>
                <a:gd name="connsiteY4" fmla="*/ 84350 h 148596"/>
                <a:gd name="connsiteX5" fmla="*/ 1958886 w 8134645"/>
                <a:gd name="connsiteY5" fmla="*/ 93875 h 148596"/>
                <a:gd name="connsiteX6" fmla="*/ 2515067 w 8134645"/>
                <a:gd name="connsiteY6" fmla="*/ 103302 h 148596"/>
                <a:gd name="connsiteX7" fmla="*/ 3146663 w 8134645"/>
                <a:gd name="connsiteY7" fmla="*/ 122156 h 148596"/>
                <a:gd name="connsiteX8" fmla="*/ 3608576 w 8134645"/>
                <a:gd name="connsiteY8" fmla="*/ 141009 h 148596"/>
                <a:gd name="connsiteX9" fmla="*/ 4325013 w 8134645"/>
                <a:gd name="connsiteY9" fmla="*/ 141009 h 148596"/>
                <a:gd name="connsiteX10" fmla="*/ 4697274 w 8134645"/>
                <a:gd name="connsiteY10" fmla="*/ 147638 h 148596"/>
                <a:gd name="connsiteX11" fmla="*/ 5104861 w 8134645"/>
                <a:gd name="connsiteY11" fmla="*/ 117294 h 148596"/>
                <a:gd name="connsiteX12" fmla="*/ 5297349 w 8134645"/>
                <a:gd name="connsiteY12" fmla="*/ 97631 h 148596"/>
                <a:gd name="connsiteX13" fmla="*/ 5616584 w 8134645"/>
                <a:gd name="connsiteY13" fmla="*/ 110250 h 148596"/>
                <a:gd name="connsiteX14" fmla="*/ 6096958 w 8134645"/>
                <a:gd name="connsiteY14" fmla="*/ 110053 h 148596"/>
                <a:gd name="connsiteX15" fmla="*/ 6587348 w 8134645"/>
                <a:gd name="connsiteY15" fmla="*/ 91592 h 148596"/>
                <a:gd name="connsiteX16" fmla="*/ 7037748 w 8134645"/>
                <a:gd name="connsiteY16" fmla="*/ 84350 h 148596"/>
                <a:gd name="connsiteX17" fmla="*/ 7539554 w 8134645"/>
                <a:gd name="connsiteY17" fmla="*/ 65595 h 148596"/>
                <a:gd name="connsiteX18" fmla="*/ 7947679 w 8134645"/>
                <a:gd name="connsiteY18" fmla="*/ 30956 h 148596"/>
                <a:gd name="connsiteX19" fmla="*/ 7974979 w 8134645"/>
                <a:gd name="connsiteY19" fmla="*/ 18461 h 148596"/>
                <a:gd name="connsiteX20" fmla="*/ 8050073 w 8134645"/>
                <a:gd name="connsiteY20" fmla="*/ 21431 h 148596"/>
                <a:gd name="connsiteX21" fmla="*/ 8126274 w 8134645"/>
                <a:gd name="connsiteY21" fmla="*/ 7143 h 148596"/>
                <a:gd name="connsiteX22" fmla="*/ 7838143 w 8134645"/>
                <a:gd name="connsiteY22" fmla="*/ 0 h 148596"/>
                <a:gd name="connsiteX23" fmla="*/ 7575076 w 8134645"/>
                <a:gd name="connsiteY23" fmla="*/ 11513 h 148596"/>
                <a:gd name="connsiteX24" fmla="*/ 6983372 w 8134645"/>
                <a:gd name="connsiteY24" fmla="*/ 46741 h 148596"/>
                <a:gd name="connsiteX25" fmla="*/ 6733243 w 8134645"/>
                <a:gd name="connsiteY25" fmla="*/ 52388 h 148596"/>
                <a:gd name="connsiteX26" fmla="*/ 6472337 w 8134645"/>
                <a:gd name="connsiteY26" fmla="*/ 46839 h 148596"/>
                <a:gd name="connsiteX27" fmla="*/ 6344535 w 8134645"/>
                <a:gd name="connsiteY27" fmla="*/ 51308 h 148596"/>
                <a:gd name="connsiteX28" fmla="*/ 6183100 w 8134645"/>
                <a:gd name="connsiteY28" fmla="*/ 48828 h 148596"/>
                <a:gd name="connsiteX29" fmla="*/ 5880633 w 8134645"/>
                <a:gd name="connsiteY29" fmla="*/ 46839 h 148596"/>
                <a:gd name="connsiteX30" fmla="*/ 5575955 w 8134645"/>
                <a:gd name="connsiteY30" fmla="*/ 57150 h 148596"/>
                <a:gd name="connsiteX31" fmla="*/ 5456893 w 8134645"/>
                <a:gd name="connsiteY31" fmla="*/ 57150 h 148596"/>
                <a:gd name="connsiteX32" fmla="*/ 5248840 w 8134645"/>
                <a:gd name="connsiteY32" fmla="*/ 56168 h 148596"/>
                <a:gd name="connsiteX33" fmla="*/ 4711512 w 8134645"/>
                <a:gd name="connsiteY33" fmla="*/ 75022 h 148596"/>
                <a:gd name="connsiteX34" fmla="*/ 4035164 w 8134645"/>
                <a:gd name="connsiteY34" fmla="*/ 79883 h 148596"/>
                <a:gd name="connsiteX35" fmla="*/ 3457747 w 8134645"/>
                <a:gd name="connsiteY35" fmla="*/ 75022 h 148596"/>
                <a:gd name="connsiteX36" fmla="*/ 3309005 w 8134645"/>
                <a:gd name="connsiteY36" fmla="*/ 66675 h 148596"/>
                <a:gd name="connsiteX37" fmla="*/ 3042968 w 8134645"/>
                <a:gd name="connsiteY37" fmla="*/ 75022 h 148596"/>
                <a:gd name="connsiteX38" fmla="*/ 2562201 w 8134645"/>
                <a:gd name="connsiteY38" fmla="*/ 65595 h 148596"/>
                <a:gd name="connsiteX39" fmla="*/ 1928223 w 8134645"/>
                <a:gd name="connsiteY39" fmla="*/ 51601 h 148596"/>
                <a:gd name="connsiteX40" fmla="*/ 1417287 w 8134645"/>
                <a:gd name="connsiteY40" fmla="*/ 39598 h 148596"/>
                <a:gd name="connsiteX41" fmla="*/ 1230174 w 8134645"/>
                <a:gd name="connsiteY41" fmla="*/ 40481 h 148596"/>
                <a:gd name="connsiteX42" fmla="*/ 813676 w 8134645"/>
                <a:gd name="connsiteY42" fmla="*/ 42077 h 148596"/>
                <a:gd name="connsiteX43" fmla="*/ 637243 w 8134645"/>
                <a:gd name="connsiteY43" fmla="*/ 42863 h 148596"/>
                <a:gd name="connsiteX44" fmla="*/ 356329 w 8134645"/>
                <a:gd name="connsiteY44" fmla="*/ 25703 h 148596"/>
                <a:gd name="connsiteX45" fmla="*/ 1449 w 8134645"/>
                <a:gd name="connsiteY45" fmla="*/ 19050 h 148596"/>
                <a:gd name="connsiteX46" fmla="*/ 0 w 8134645"/>
                <a:gd name="connsiteY46" fmla="*/ 37314 h 14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134645" h="148596">
                  <a:moveTo>
                    <a:pt x="0" y="37314"/>
                  </a:moveTo>
                  <a:lnTo>
                    <a:pt x="441170" y="65595"/>
                  </a:lnTo>
                  <a:lnTo>
                    <a:pt x="789962" y="84448"/>
                  </a:lnTo>
                  <a:lnTo>
                    <a:pt x="1072766" y="84448"/>
                  </a:lnTo>
                  <a:lnTo>
                    <a:pt x="1424037" y="84350"/>
                  </a:lnTo>
                  <a:lnTo>
                    <a:pt x="1958886" y="93875"/>
                  </a:lnTo>
                  <a:lnTo>
                    <a:pt x="2515067" y="103302"/>
                  </a:lnTo>
                  <a:lnTo>
                    <a:pt x="3146663" y="122156"/>
                  </a:lnTo>
                  <a:lnTo>
                    <a:pt x="3608576" y="141009"/>
                  </a:lnTo>
                  <a:lnTo>
                    <a:pt x="4325013" y="141009"/>
                  </a:lnTo>
                  <a:cubicBezTo>
                    <a:pt x="4506463" y="142114"/>
                    <a:pt x="4567299" y="151591"/>
                    <a:pt x="4697274" y="147638"/>
                  </a:cubicBezTo>
                  <a:cubicBezTo>
                    <a:pt x="4827249" y="143686"/>
                    <a:pt x="5004849" y="125628"/>
                    <a:pt x="5104861" y="117294"/>
                  </a:cubicBezTo>
                  <a:cubicBezTo>
                    <a:pt x="5204873" y="108960"/>
                    <a:pt x="5213649" y="96821"/>
                    <a:pt x="5297349" y="97631"/>
                  </a:cubicBezTo>
                  <a:cubicBezTo>
                    <a:pt x="5381049" y="98441"/>
                    <a:pt x="5474982" y="106195"/>
                    <a:pt x="5616584" y="110250"/>
                  </a:cubicBezTo>
                  <a:lnTo>
                    <a:pt x="6096958" y="110053"/>
                  </a:lnTo>
                  <a:lnTo>
                    <a:pt x="6587348" y="91592"/>
                  </a:lnTo>
                  <a:lnTo>
                    <a:pt x="7037748" y="84350"/>
                  </a:lnTo>
                  <a:lnTo>
                    <a:pt x="7539554" y="65595"/>
                  </a:lnTo>
                  <a:cubicBezTo>
                    <a:pt x="7681152" y="50874"/>
                    <a:pt x="7806081" y="45677"/>
                    <a:pt x="7947679" y="30956"/>
                  </a:cubicBezTo>
                  <a:lnTo>
                    <a:pt x="7974979" y="18461"/>
                  </a:lnTo>
                  <a:cubicBezTo>
                    <a:pt x="7982916" y="16477"/>
                    <a:pt x="8024857" y="23317"/>
                    <a:pt x="8050073" y="21431"/>
                  </a:cubicBezTo>
                  <a:cubicBezTo>
                    <a:pt x="8075289" y="19545"/>
                    <a:pt x="8161596" y="10715"/>
                    <a:pt x="8126274" y="7143"/>
                  </a:cubicBezTo>
                  <a:cubicBezTo>
                    <a:pt x="8090952" y="3571"/>
                    <a:pt x="7894687" y="65"/>
                    <a:pt x="7838143" y="0"/>
                  </a:cubicBezTo>
                  <a:lnTo>
                    <a:pt x="7575076" y="11513"/>
                  </a:lnTo>
                  <a:lnTo>
                    <a:pt x="6983372" y="46741"/>
                  </a:lnTo>
                  <a:cubicBezTo>
                    <a:pt x="6908727" y="46242"/>
                    <a:pt x="6807888" y="52887"/>
                    <a:pt x="6733243" y="52388"/>
                  </a:cubicBezTo>
                  <a:lnTo>
                    <a:pt x="6472337" y="46839"/>
                  </a:lnTo>
                  <a:cubicBezTo>
                    <a:pt x="6432911" y="53885"/>
                    <a:pt x="6392741" y="50977"/>
                    <a:pt x="6344535" y="51308"/>
                  </a:cubicBezTo>
                  <a:lnTo>
                    <a:pt x="6183100" y="48828"/>
                  </a:lnTo>
                  <a:cubicBezTo>
                    <a:pt x="6105783" y="48083"/>
                    <a:pt x="6025112" y="56233"/>
                    <a:pt x="5880633" y="46839"/>
                  </a:cubicBezTo>
                  <a:lnTo>
                    <a:pt x="5575955" y="57150"/>
                  </a:lnTo>
                  <a:cubicBezTo>
                    <a:pt x="5508507" y="60456"/>
                    <a:pt x="5520143" y="55726"/>
                    <a:pt x="5456893" y="57150"/>
                  </a:cubicBezTo>
                  <a:cubicBezTo>
                    <a:pt x="5387542" y="56823"/>
                    <a:pt x="5373070" y="53189"/>
                    <a:pt x="5248840" y="56168"/>
                  </a:cubicBezTo>
                  <a:cubicBezTo>
                    <a:pt x="5124610" y="59147"/>
                    <a:pt x="4890621" y="68737"/>
                    <a:pt x="4711512" y="75022"/>
                  </a:cubicBezTo>
                  <a:cubicBezTo>
                    <a:pt x="4509233" y="78974"/>
                    <a:pt x="4260613" y="78263"/>
                    <a:pt x="4035164" y="79883"/>
                  </a:cubicBezTo>
                  <a:lnTo>
                    <a:pt x="3457747" y="75022"/>
                  </a:lnTo>
                  <a:cubicBezTo>
                    <a:pt x="3336721" y="72821"/>
                    <a:pt x="3350648" y="67076"/>
                    <a:pt x="3309005" y="66675"/>
                  </a:cubicBezTo>
                  <a:cubicBezTo>
                    <a:pt x="3220326" y="69457"/>
                    <a:pt x="3167435" y="75202"/>
                    <a:pt x="3042968" y="75022"/>
                  </a:cubicBezTo>
                  <a:cubicBezTo>
                    <a:pt x="2918501" y="74842"/>
                    <a:pt x="2722457" y="68737"/>
                    <a:pt x="2562201" y="65595"/>
                  </a:cubicBezTo>
                  <a:lnTo>
                    <a:pt x="1928223" y="51601"/>
                  </a:lnTo>
                  <a:lnTo>
                    <a:pt x="1417287" y="39598"/>
                  </a:lnTo>
                  <a:lnTo>
                    <a:pt x="1230174" y="40481"/>
                  </a:lnTo>
                  <a:lnTo>
                    <a:pt x="813676" y="42077"/>
                  </a:lnTo>
                  <a:cubicBezTo>
                    <a:pt x="764390" y="39958"/>
                    <a:pt x="686529" y="44982"/>
                    <a:pt x="637243" y="42863"/>
                  </a:cubicBezTo>
                  <a:lnTo>
                    <a:pt x="356329" y="25703"/>
                  </a:lnTo>
                  <a:lnTo>
                    <a:pt x="1449" y="19050"/>
                  </a:lnTo>
                  <a:lnTo>
                    <a:pt x="0" y="37314"/>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 name="Freeform 167"/>
            <p:cNvSpPr/>
            <p:nvPr/>
          </p:nvSpPr>
          <p:spPr>
            <a:xfrm rot="20869558">
              <a:off x="1708408" y="4774837"/>
              <a:ext cx="489905" cy="138696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5510"/>
                <a:gd name="connsiteX1" fmla="*/ 229098 w 567098"/>
                <a:gd name="connsiteY1" fmla="*/ 9713 h 1605510"/>
                <a:gd name="connsiteX2" fmla="*/ 567098 w 567098"/>
                <a:gd name="connsiteY2" fmla="*/ 1602191 h 1605510"/>
                <a:gd name="connsiteX3" fmla="*/ 331253 w 567098"/>
                <a:gd name="connsiteY3" fmla="*/ 1605510 h 1605510"/>
                <a:gd name="connsiteX4" fmla="*/ 0 w 567098"/>
                <a:gd name="connsiteY4" fmla="*/ 0 h 1605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098" h="1605510">
                  <a:moveTo>
                    <a:pt x="0" y="0"/>
                  </a:moveTo>
                  <a:lnTo>
                    <a:pt x="229098" y="9713"/>
                  </a:lnTo>
                  <a:lnTo>
                    <a:pt x="567098" y="1602191"/>
                  </a:lnTo>
                  <a:lnTo>
                    <a:pt x="331253" y="1605510"/>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 name="Freeform 168"/>
            <p:cNvSpPr/>
            <p:nvPr/>
          </p:nvSpPr>
          <p:spPr>
            <a:xfrm rot="20720568">
              <a:off x="2438760" y="5052905"/>
              <a:ext cx="1077082" cy="90710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91189"/>
                <a:gd name="connsiteY0" fmla="*/ 936727 h 964630"/>
                <a:gd name="connsiteX1" fmla="*/ 495499 w 1191189"/>
                <a:gd name="connsiteY1" fmla="*/ 210176 h 964630"/>
                <a:gd name="connsiteX2" fmla="*/ 674869 w 1191189"/>
                <a:gd name="connsiteY2" fmla="*/ 2576 h 964630"/>
                <a:gd name="connsiteX3" fmla="*/ 807852 w 1191189"/>
                <a:gd name="connsiteY3" fmla="*/ 96425 h 964630"/>
                <a:gd name="connsiteX4" fmla="*/ 1191189 w 1191189"/>
                <a:gd name="connsiteY4" fmla="*/ 964630 h 964630"/>
                <a:gd name="connsiteX5" fmla="*/ 0 w 1191189"/>
                <a:gd name="connsiteY5" fmla="*/ 936727 h 964630"/>
                <a:gd name="connsiteX0" fmla="*/ 0 w 1218548"/>
                <a:gd name="connsiteY0" fmla="*/ 936727 h 971786"/>
                <a:gd name="connsiteX1" fmla="*/ 495499 w 1218548"/>
                <a:gd name="connsiteY1" fmla="*/ 210176 h 971786"/>
                <a:gd name="connsiteX2" fmla="*/ 674869 w 1218548"/>
                <a:gd name="connsiteY2" fmla="*/ 2576 h 971786"/>
                <a:gd name="connsiteX3" fmla="*/ 807852 w 1218548"/>
                <a:gd name="connsiteY3" fmla="*/ 96425 h 971786"/>
                <a:gd name="connsiteX4" fmla="*/ 1218548 w 1218548"/>
                <a:gd name="connsiteY4" fmla="*/ 971786 h 971786"/>
                <a:gd name="connsiteX5" fmla="*/ 0 w 1218548"/>
                <a:gd name="connsiteY5" fmla="*/ 936727 h 971786"/>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34461"/>
                <a:gd name="connsiteY0" fmla="*/ 936727 h 995639"/>
                <a:gd name="connsiteX1" fmla="*/ 495499 w 1234461"/>
                <a:gd name="connsiteY1" fmla="*/ 210176 h 995639"/>
                <a:gd name="connsiteX2" fmla="*/ 674869 w 1234461"/>
                <a:gd name="connsiteY2" fmla="*/ 2576 h 995639"/>
                <a:gd name="connsiteX3" fmla="*/ 807852 w 1234461"/>
                <a:gd name="connsiteY3" fmla="*/ 96425 h 995639"/>
                <a:gd name="connsiteX4" fmla="*/ 1234461 w 1234461"/>
                <a:gd name="connsiteY4" fmla="*/ 995639 h 995639"/>
                <a:gd name="connsiteX5" fmla="*/ 0 w 1234461"/>
                <a:gd name="connsiteY5" fmla="*/ 936727 h 995639"/>
                <a:gd name="connsiteX0" fmla="*/ 0 w 1246796"/>
                <a:gd name="connsiteY0" fmla="*/ 955653 h 995639"/>
                <a:gd name="connsiteX1" fmla="*/ 507834 w 1246796"/>
                <a:gd name="connsiteY1" fmla="*/ 210176 h 995639"/>
                <a:gd name="connsiteX2" fmla="*/ 687204 w 1246796"/>
                <a:gd name="connsiteY2" fmla="*/ 2576 h 995639"/>
                <a:gd name="connsiteX3" fmla="*/ 820187 w 1246796"/>
                <a:gd name="connsiteY3" fmla="*/ 96425 h 995639"/>
                <a:gd name="connsiteX4" fmla="*/ 1246796 w 1246796"/>
                <a:gd name="connsiteY4" fmla="*/ 995639 h 995639"/>
                <a:gd name="connsiteX5" fmla="*/ 0 w 1246796"/>
                <a:gd name="connsiteY5" fmla="*/ 955653 h 995639"/>
                <a:gd name="connsiteX0" fmla="*/ 646 w 1247442"/>
                <a:gd name="connsiteY0" fmla="*/ 955653 h 1044283"/>
                <a:gd name="connsiteX1" fmla="*/ 508480 w 1247442"/>
                <a:gd name="connsiteY1" fmla="*/ 210176 h 1044283"/>
                <a:gd name="connsiteX2" fmla="*/ 687850 w 1247442"/>
                <a:gd name="connsiteY2" fmla="*/ 2576 h 1044283"/>
                <a:gd name="connsiteX3" fmla="*/ 820833 w 1247442"/>
                <a:gd name="connsiteY3" fmla="*/ 96425 h 1044283"/>
                <a:gd name="connsiteX4" fmla="*/ 1247442 w 1247442"/>
                <a:gd name="connsiteY4" fmla="*/ 995639 h 1044283"/>
                <a:gd name="connsiteX5" fmla="*/ 460724 w 1247442"/>
                <a:gd name="connsiteY5" fmla="*/ 913990 h 1044283"/>
                <a:gd name="connsiteX6" fmla="*/ 646 w 1247442"/>
                <a:gd name="connsiteY6" fmla="*/ 955653 h 1044283"/>
                <a:gd name="connsiteX0" fmla="*/ 0 w 1246796"/>
                <a:gd name="connsiteY0" fmla="*/ 955653 h 1044283"/>
                <a:gd name="connsiteX1" fmla="*/ 507834 w 1246796"/>
                <a:gd name="connsiteY1" fmla="*/ 210176 h 1044283"/>
                <a:gd name="connsiteX2" fmla="*/ 687204 w 1246796"/>
                <a:gd name="connsiteY2" fmla="*/ 2576 h 1044283"/>
                <a:gd name="connsiteX3" fmla="*/ 820187 w 1246796"/>
                <a:gd name="connsiteY3" fmla="*/ 96425 h 1044283"/>
                <a:gd name="connsiteX4" fmla="*/ 1246796 w 1246796"/>
                <a:gd name="connsiteY4" fmla="*/ 995639 h 1044283"/>
                <a:gd name="connsiteX5" fmla="*/ 460078 w 1246796"/>
                <a:gd name="connsiteY5" fmla="*/ 913990 h 1044283"/>
                <a:gd name="connsiteX6" fmla="*/ 0 w 1246796"/>
                <a:gd name="connsiteY6" fmla="*/ 955653 h 1044283"/>
                <a:gd name="connsiteX0" fmla="*/ 0 w 1246796"/>
                <a:gd name="connsiteY0" fmla="*/ 961407 h 1050037"/>
                <a:gd name="connsiteX1" fmla="*/ 507834 w 1246796"/>
                <a:gd name="connsiteY1" fmla="*/ 215930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 name="connsiteX0" fmla="*/ 0 w 1246796"/>
                <a:gd name="connsiteY0" fmla="*/ 961407 h 1050037"/>
                <a:gd name="connsiteX1" fmla="*/ 498512 w 1246796"/>
                <a:gd name="connsiteY1" fmla="*/ 223337 h 1050037"/>
                <a:gd name="connsiteX2" fmla="*/ 664769 w 1246796"/>
                <a:gd name="connsiteY2" fmla="*/ 0 h 1050037"/>
                <a:gd name="connsiteX3" fmla="*/ 820187 w 1246796"/>
                <a:gd name="connsiteY3" fmla="*/ 102179 h 1050037"/>
                <a:gd name="connsiteX4" fmla="*/ 1246796 w 1246796"/>
                <a:gd name="connsiteY4" fmla="*/ 1001393 h 1050037"/>
                <a:gd name="connsiteX5" fmla="*/ 460078 w 1246796"/>
                <a:gd name="connsiteY5" fmla="*/ 919744 h 1050037"/>
                <a:gd name="connsiteX6" fmla="*/ 0 w 1246796"/>
                <a:gd name="connsiteY6" fmla="*/ 961407 h 105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796" h="1050037">
                  <a:moveTo>
                    <a:pt x="0" y="961407"/>
                  </a:moveTo>
                  <a:cubicBezTo>
                    <a:pt x="143606" y="739568"/>
                    <a:pt x="354906" y="445176"/>
                    <a:pt x="498512" y="223337"/>
                  </a:cubicBezTo>
                  <a:cubicBezTo>
                    <a:pt x="582063" y="100144"/>
                    <a:pt x="626202" y="17565"/>
                    <a:pt x="664769" y="0"/>
                  </a:cubicBezTo>
                  <a:cubicBezTo>
                    <a:pt x="714538" y="14901"/>
                    <a:pt x="735126" y="-43135"/>
                    <a:pt x="820187" y="102179"/>
                  </a:cubicBezTo>
                  <a:cubicBezTo>
                    <a:pt x="847123" y="174860"/>
                    <a:pt x="1182718" y="779723"/>
                    <a:pt x="1246796" y="1001393"/>
                  </a:cubicBezTo>
                  <a:cubicBezTo>
                    <a:pt x="1179193" y="1144695"/>
                    <a:pt x="667877" y="926408"/>
                    <a:pt x="460078" y="919744"/>
                  </a:cubicBezTo>
                  <a:cubicBezTo>
                    <a:pt x="252279" y="913080"/>
                    <a:pt x="87417" y="964999"/>
                    <a:pt x="0" y="96140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 name="Freeform 169"/>
            <p:cNvSpPr/>
            <p:nvPr/>
          </p:nvSpPr>
          <p:spPr>
            <a:xfrm rot="20204833">
              <a:off x="3205467" y="4967721"/>
              <a:ext cx="463613" cy="90085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90185 w 537280"/>
                <a:gd name="connsiteY3" fmla="*/ 963513 h 1053428"/>
                <a:gd name="connsiteX4" fmla="*/ 0 w 537280"/>
                <a:gd name="connsiteY4" fmla="*/ 0 h 1053428"/>
                <a:gd name="connsiteX0" fmla="*/ 0 w 536664"/>
                <a:gd name="connsiteY0" fmla="*/ 0 h 1042796"/>
                <a:gd name="connsiteX1" fmla="*/ 244042 w 536664"/>
                <a:gd name="connsiteY1" fmla="*/ 37368 h 1042796"/>
                <a:gd name="connsiteX2" fmla="*/ 536664 w 536664"/>
                <a:gd name="connsiteY2" fmla="*/ 1042796 h 1042796"/>
                <a:gd name="connsiteX3" fmla="*/ 290185 w 536664"/>
                <a:gd name="connsiteY3" fmla="*/ 963513 h 1042796"/>
                <a:gd name="connsiteX4" fmla="*/ 0 w 536664"/>
                <a:gd name="connsiteY4" fmla="*/ 0 h 1042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664" h="1042796">
                  <a:moveTo>
                    <a:pt x="0" y="0"/>
                  </a:moveTo>
                  <a:lnTo>
                    <a:pt x="244042" y="37368"/>
                  </a:lnTo>
                  <a:lnTo>
                    <a:pt x="536664" y="1042796"/>
                  </a:lnTo>
                  <a:lnTo>
                    <a:pt x="290185" y="963513"/>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 name="Freeform 170"/>
            <p:cNvSpPr/>
            <p:nvPr/>
          </p:nvSpPr>
          <p:spPr>
            <a:xfrm rot="20131109">
              <a:off x="3456662" y="4959762"/>
              <a:ext cx="418696" cy="87832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69499"/>
                <a:gd name="connsiteY0" fmla="*/ 0 h 1009808"/>
                <a:gd name="connsiteX1" fmla="*/ 201127 w 469499"/>
                <a:gd name="connsiteY1" fmla="*/ 28442 h 1009808"/>
                <a:gd name="connsiteX2" fmla="*/ 469499 w 469499"/>
                <a:gd name="connsiteY2" fmla="*/ 1009808 h 1009808"/>
                <a:gd name="connsiteX3" fmla="*/ 237763 w 469499"/>
                <a:gd name="connsiteY3" fmla="*/ 949900 h 1009808"/>
                <a:gd name="connsiteX4" fmla="*/ 0 w 469499"/>
                <a:gd name="connsiteY4" fmla="*/ 0 h 1009808"/>
                <a:gd name="connsiteX0" fmla="*/ 0 w 484669"/>
                <a:gd name="connsiteY0" fmla="*/ 0 h 1016716"/>
                <a:gd name="connsiteX1" fmla="*/ 216297 w 484669"/>
                <a:gd name="connsiteY1" fmla="*/ 35350 h 1016716"/>
                <a:gd name="connsiteX2" fmla="*/ 484669 w 484669"/>
                <a:gd name="connsiteY2" fmla="*/ 1016716 h 1016716"/>
                <a:gd name="connsiteX3" fmla="*/ 252933 w 484669"/>
                <a:gd name="connsiteY3" fmla="*/ 956808 h 1016716"/>
                <a:gd name="connsiteX4" fmla="*/ 0 w 484669"/>
                <a:gd name="connsiteY4" fmla="*/ 0 h 1016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9" h="1016716">
                  <a:moveTo>
                    <a:pt x="0" y="0"/>
                  </a:moveTo>
                  <a:lnTo>
                    <a:pt x="216297" y="35350"/>
                  </a:lnTo>
                  <a:lnTo>
                    <a:pt x="484669" y="1016716"/>
                  </a:lnTo>
                  <a:lnTo>
                    <a:pt x="252933" y="956808"/>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 name="Freeform 171"/>
            <p:cNvSpPr/>
            <p:nvPr/>
          </p:nvSpPr>
          <p:spPr>
            <a:xfrm rot="20138626">
              <a:off x="3681165" y="4982748"/>
              <a:ext cx="403946" cy="812672"/>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61659"/>
                <a:gd name="connsiteY0" fmla="*/ 9687 h 913093"/>
                <a:gd name="connsiteX1" fmla="*/ 171629 w 461659"/>
                <a:gd name="connsiteY1" fmla="*/ 0 h 913093"/>
                <a:gd name="connsiteX2" fmla="*/ 461659 w 461659"/>
                <a:gd name="connsiteY2" fmla="*/ 865871 h 913093"/>
                <a:gd name="connsiteX3" fmla="*/ 272885 w 461659"/>
                <a:gd name="connsiteY3" fmla="*/ 913093 h 913093"/>
                <a:gd name="connsiteX4" fmla="*/ 0 w 461659"/>
                <a:gd name="connsiteY4" fmla="*/ 9687 h 913093"/>
                <a:gd name="connsiteX0" fmla="*/ 0 w 489860"/>
                <a:gd name="connsiteY0" fmla="*/ 9687 h 940724"/>
                <a:gd name="connsiteX1" fmla="*/ 171629 w 489860"/>
                <a:gd name="connsiteY1" fmla="*/ 0 h 940724"/>
                <a:gd name="connsiteX2" fmla="*/ 489860 w 489860"/>
                <a:gd name="connsiteY2" fmla="*/ 940724 h 940724"/>
                <a:gd name="connsiteX3" fmla="*/ 272885 w 489860"/>
                <a:gd name="connsiteY3" fmla="*/ 913093 h 940724"/>
                <a:gd name="connsiteX4" fmla="*/ 0 w 489860"/>
                <a:gd name="connsiteY4" fmla="*/ 9687 h 940724"/>
                <a:gd name="connsiteX0" fmla="*/ 0 w 467595"/>
                <a:gd name="connsiteY0" fmla="*/ 6697 h 940724"/>
                <a:gd name="connsiteX1" fmla="*/ 149364 w 467595"/>
                <a:gd name="connsiteY1" fmla="*/ 0 h 940724"/>
                <a:gd name="connsiteX2" fmla="*/ 467595 w 467595"/>
                <a:gd name="connsiteY2" fmla="*/ 940724 h 940724"/>
                <a:gd name="connsiteX3" fmla="*/ 250620 w 467595"/>
                <a:gd name="connsiteY3" fmla="*/ 913093 h 940724"/>
                <a:gd name="connsiteX4" fmla="*/ 0 w 467595"/>
                <a:gd name="connsiteY4" fmla="*/ 6697 h 940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595" h="940724">
                  <a:moveTo>
                    <a:pt x="0" y="6697"/>
                  </a:moveTo>
                  <a:lnTo>
                    <a:pt x="149364" y="0"/>
                  </a:lnTo>
                  <a:lnTo>
                    <a:pt x="467595" y="940724"/>
                  </a:lnTo>
                  <a:lnTo>
                    <a:pt x="250620" y="913093"/>
                  </a:lnTo>
                  <a:lnTo>
                    <a:pt x="0" y="669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73" name="Freeform 172"/>
            <p:cNvSpPr/>
            <p:nvPr/>
          </p:nvSpPr>
          <p:spPr>
            <a:xfrm rot="20091195">
              <a:off x="3870446" y="5048513"/>
              <a:ext cx="306732" cy="621131"/>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063" h="719002">
                  <a:moveTo>
                    <a:pt x="355063" y="603798"/>
                  </a:moveTo>
                  <a:lnTo>
                    <a:pt x="169014" y="0"/>
                  </a:lnTo>
                  <a:lnTo>
                    <a:pt x="0" y="22885"/>
                  </a:lnTo>
                  <a:lnTo>
                    <a:pt x="216237" y="719002"/>
                  </a:lnTo>
                  <a:lnTo>
                    <a:pt x="355063" y="60379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4" name="Freeform 173"/>
            <p:cNvSpPr/>
            <p:nvPr/>
          </p:nvSpPr>
          <p:spPr>
            <a:xfrm>
              <a:off x="1820050" y="4936247"/>
              <a:ext cx="518393" cy="989472"/>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57225"/>
                <a:gd name="connsiteY0" fmla="*/ 47625 h 1145381"/>
                <a:gd name="connsiteX1" fmla="*/ 200025 w 657225"/>
                <a:gd name="connsiteY1" fmla="*/ 0 h 1145381"/>
                <a:gd name="connsiteX2" fmla="*/ 657225 w 657225"/>
                <a:gd name="connsiteY2" fmla="*/ 971550 h 1145381"/>
                <a:gd name="connsiteX3" fmla="*/ 507206 w 657225"/>
                <a:gd name="connsiteY3" fmla="*/ 1145381 h 1145381"/>
                <a:gd name="connsiteX4" fmla="*/ 0 w 65722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 name="connsiteX0" fmla="*/ 0 w 600075"/>
                <a:gd name="connsiteY0" fmla="*/ 47625 h 1145381"/>
                <a:gd name="connsiteX1" fmla="*/ 200025 w 600075"/>
                <a:gd name="connsiteY1" fmla="*/ 0 h 1145381"/>
                <a:gd name="connsiteX2" fmla="*/ 600075 w 600075"/>
                <a:gd name="connsiteY2" fmla="*/ 892969 h 1145381"/>
                <a:gd name="connsiteX3" fmla="*/ 507206 w 600075"/>
                <a:gd name="connsiteY3" fmla="*/ 1145381 h 1145381"/>
                <a:gd name="connsiteX4" fmla="*/ 0 w 600075"/>
                <a:gd name="connsiteY4" fmla="*/ 47625 h 114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1145381">
                  <a:moveTo>
                    <a:pt x="0" y="47625"/>
                  </a:moveTo>
                  <a:lnTo>
                    <a:pt x="200025" y="0"/>
                  </a:lnTo>
                  <a:cubicBezTo>
                    <a:pt x="300037" y="192087"/>
                    <a:pt x="503238" y="678657"/>
                    <a:pt x="600075" y="892969"/>
                  </a:cubicBezTo>
                  <a:lnTo>
                    <a:pt x="507206" y="1145381"/>
                  </a:lnTo>
                  <a:lnTo>
                    <a:pt x="0" y="4762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5" name="Freeform 174"/>
            <p:cNvSpPr/>
            <p:nvPr/>
          </p:nvSpPr>
          <p:spPr>
            <a:xfrm>
              <a:off x="2040472" y="4997188"/>
              <a:ext cx="403194" cy="693247"/>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2481"/>
                <a:gd name="connsiteX1" fmla="*/ 190500 w 466725"/>
                <a:gd name="connsiteY1" fmla="*/ 0 h 802481"/>
                <a:gd name="connsiteX2" fmla="*/ 466725 w 466725"/>
                <a:gd name="connsiteY2" fmla="*/ 504825 h 802481"/>
                <a:gd name="connsiteX3" fmla="*/ 340519 w 466725"/>
                <a:gd name="connsiteY3" fmla="*/ 802481 h 802481"/>
                <a:gd name="connsiteX4" fmla="*/ 0 w 466725"/>
                <a:gd name="connsiteY4" fmla="*/ 28575 h 802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25" h="802481">
                  <a:moveTo>
                    <a:pt x="0" y="28575"/>
                  </a:moveTo>
                  <a:lnTo>
                    <a:pt x="190500" y="0"/>
                  </a:lnTo>
                  <a:cubicBezTo>
                    <a:pt x="290512" y="192087"/>
                    <a:pt x="360363" y="328613"/>
                    <a:pt x="466725" y="504825"/>
                  </a:cubicBezTo>
                  <a:lnTo>
                    <a:pt x="340519" y="802481"/>
                  </a:lnTo>
                  <a:lnTo>
                    <a:pt x="0"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6" name="Freeform 175"/>
            <p:cNvSpPr/>
            <p:nvPr/>
          </p:nvSpPr>
          <p:spPr>
            <a:xfrm>
              <a:off x="2248950" y="5016898"/>
              <a:ext cx="287996" cy="399080"/>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2"/>
                <a:gd name="connsiteX1" fmla="*/ 142875 w 333375"/>
                <a:gd name="connsiteY1" fmla="*/ 0 h 461962"/>
                <a:gd name="connsiteX2" fmla="*/ 333375 w 333375"/>
                <a:gd name="connsiteY2" fmla="*/ 152400 h 461962"/>
                <a:gd name="connsiteX3" fmla="*/ 214312 w 333375"/>
                <a:gd name="connsiteY3" fmla="*/ 461962 h 461962"/>
                <a:gd name="connsiteX4" fmla="*/ 0 w 333375"/>
                <a:gd name="connsiteY4" fmla="*/ 76200 h 461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375" h="461962">
                  <a:moveTo>
                    <a:pt x="0" y="76200"/>
                  </a:moveTo>
                  <a:lnTo>
                    <a:pt x="142875" y="0"/>
                  </a:lnTo>
                  <a:lnTo>
                    <a:pt x="333375" y="152400"/>
                  </a:lnTo>
                  <a:lnTo>
                    <a:pt x="214312" y="461962"/>
                  </a:lnTo>
                  <a:lnTo>
                    <a:pt x="0" y="762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7" name="Freeform 176"/>
            <p:cNvSpPr/>
            <p:nvPr/>
          </p:nvSpPr>
          <p:spPr>
            <a:xfrm rot="20720568">
              <a:off x="4215956" y="5025710"/>
              <a:ext cx="853436" cy="58142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33828"/>
                <a:gd name="connsiteY0" fmla="*/ 698271 h 715896"/>
                <a:gd name="connsiteX1" fmla="*/ 486109 w 933828"/>
                <a:gd name="connsiteY1" fmla="*/ 47215 h 715896"/>
                <a:gd name="connsiteX2" fmla="*/ 614866 w 933828"/>
                <a:gd name="connsiteY2" fmla="*/ 33125 h 715896"/>
                <a:gd name="connsiteX3" fmla="*/ 933828 w 933828"/>
                <a:gd name="connsiteY3" fmla="*/ 696923 h 715896"/>
                <a:gd name="connsiteX4" fmla="*/ 0 w 933828"/>
                <a:gd name="connsiteY4" fmla="*/ 698271 h 715896"/>
                <a:gd name="connsiteX0" fmla="*/ 0 w 933828"/>
                <a:gd name="connsiteY0" fmla="*/ 698271 h 698271"/>
                <a:gd name="connsiteX1" fmla="*/ 486109 w 933828"/>
                <a:gd name="connsiteY1" fmla="*/ 47215 h 698271"/>
                <a:gd name="connsiteX2" fmla="*/ 614866 w 933828"/>
                <a:gd name="connsiteY2" fmla="*/ 33125 h 698271"/>
                <a:gd name="connsiteX3" fmla="*/ 933828 w 933828"/>
                <a:gd name="connsiteY3" fmla="*/ 696923 h 698271"/>
                <a:gd name="connsiteX4" fmla="*/ 0 w 933828"/>
                <a:gd name="connsiteY4" fmla="*/ 698271 h 698271"/>
                <a:gd name="connsiteX0" fmla="*/ 0 w 981813"/>
                <a:gd name="connsiteY0" fmla="*/ 698271 h 699730"/>
                <a:gd name="connsiteX1" fmla="*/ 486109 w 981813"/>
                <a:gd name="connsiteY1" fmla="*/ 47215 h 699730"/>
                <a:gd name="connsiteX2" fmla="*/ 614866 w 981813"/>
                <a:gd name="connsiteY2" fmla="*/ 33125 h 699730"/>
                <a:gd name="connsiteX3" fmla="*/ 981813 w 981813"/>
                <a:gd name="connsiteY3" fmla="*/ 699730 h 699730"/>
                <a:gd name="connsiteX4" fmla="*/ 0 w 981813"/>
                <a:gd name="connsiteY4" fmla="*/ 698271 h 699730"/>
                <a:gd name="connsiteX0" fmla="*/ 0 w 981813"/>
                <a:gd name="connsiteY0" fmla="*/ 671585 h 673044"/>
                <a:gd name="connsiteX1" fmla="*/ 486109 w 981813"/>
                <a:gd name="connsiteY1" fmla="*/ 20529 h 673044"/>
                <a:gd name="connsiteX2" fmla="*/ 614866 w 981813"/>
                <a:gd name="connsiteY2" fmla="*/ 6439 h 673044"/>
                <a:gd name="connsiteX3" fmla="*/ 981813 w 981813"/>
                <a:gd name="connsiteY3" fmla="*/ 673044 h 673044"/>
                <a:gd name="connsiteX4" fmla="*/ 0 w 981813"/>
                <a:gd name="connsiteY4" fmla="*/ 671585 h 673044"/>
                <a:gd name="connsiteX0" fmla="*/ 0 w 987910"/>
                <a:gd name="connsiteY0" fmla="*/ 647838 h 673044"/>
                <a:gd name="connsiteX1" fmla="*/ 492206 w 987910"/>
                <a:gd name="connsiteY1" fmla="*/ 20529 h 673044"/>
                <a:gd name="connsiteX2" fmla="*/ 620963 w 987910"/>
                <a:gd name="connsiteY2" fmla="*/ 6439 h 673044"/>
                <a:gd name="connsiteX3" fmla="*/ 987910 w 987910"/>
                <a:gd name="connsiteY3" fmla="*/ 673044 h 673044"/>
                <a:gd name="connsiteX4" fmla="*/ 0 w 987910"/>
                <a:gd name="connsiteY4" fmla="*/ 647838 h 673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910" h="673044">
                  <a:moveTo>
                    <a:pt x="0" y="647838"/>
                  </a:moveTo>
                  <a:lnTo>
                    <a:pt x="492206" y="20529"/>
                  </a:lnTo>
                  <a:cubicBezTo>
                    <a:pt x="642390" y="-15498"/>
                    <a:pt x="520395" y="6967"/>
                    <a:pt x="620963" y="6439"/>
                  </a:cubicBezTo>
                  <a:cubicBezTo>
                    <a:pt x="647899" y="79120"/>
                    <a:pt x="836077" y="448112"/>
                    <a:pt x="987910" y="673044"/>
                  </a:cubicBezTo>
                  <a:cubicBezTo>
                    <a:pt x="815862" y="648373"/>
                    <a:pt x="203327" y="633985"/>
                    <a:pt x="0" y="64783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8" name="Freeform 177"/>
            <p:cNvSpPr/>
            <p:nvPr/>
          </p:nvSpPr>
          <p:spPr>
            <a:xfrm>
              <a:off x="4190129" y="5021095"/>
              <a:ext cx="374395" cy="71348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33425"/>
                <a:gd name="connsiteX1" fmla="*/ 304800 w 438150"/>
                <a:gd name="connsiteY1" fmla="*/ 0 h 733425"/>
                <a:gd name="connsiteX2" fmla="*/ 0 w 438150"/>
                <a:gd name="connsiteY2" fmla="*/ 714276 h 733425"/>
                <a:gd name="connsiteX3" fmla="*/ 190500 w 438150"/>
                <a:gd name="connsiteY3" fmla="*/ 733425 h 733425"/>
                <a:gd name="connsiteX4" fmla="*/ 438150 w 438150"/>
                <a:gd name="connsiteY4" fmla="*/ 47625 h 733425"/>
                <a:gd name="connsiteX0" fmla="*/ 438150 w 438150"/>
                <a:gd name="connsiteY0" fmla="*/ 47625 h 771132"/>
                <a:gd name="connsiteX1" fmla="*/ 304800 w 438150"/>
                <a:gd name="connsiteY1" fmla="*/ 0 h 771132"/>
                <a:gd name="connsiteX2" fmla="*/ 0 w 438150"/>
                <a:gd name="connsiteY2" fmla="*/ 714276 h 771132"/>
                <a:gd name="connsiteX3" fmla="*/ 143366 w 438150"/>
                <a:gd name="connsiteY3" fmla="*/ 771132 h 771132"/>
                <a:gd name="connsiteX4" fmla="*/ 438150 w 438150"/>
                <a:gd name="connsiteY4" fmla="*/ 47625 h 771132"/>
                <a:gd name="connsiteX0" fmla="*/ 459582 w 459582"/>
                <a:gd name="connsiteY0" fmla="*/ 45244 h 771132"/>
                <a:gd name="connsiteX1" fmla="*/ 304800 w 459582"/>
                <a:gd name="connsiteY1" fmla="*/ 0 h 771132"/>
                <a:gd name="connsiteX2" fmla="*/ 0 w 459582"/>
                <a:gd name="connsiteY2" fmla="*/ 714276 h 771132"/>
                <a:gd name="connsiteX3" fmla="*/ 143366 w 459582"/>
                <a:gd name="connsiteY3" fmla="*/ 771132 h 771132"/>
                <a:gd name="connsiteX4" fmla="*/ 459582 w 459582"/>
                <a:gd name="connsiteY4" fmla="*/ 45244 h 771132"/>
                <a:gd name="connsiteX0" fmla="*/ 459582 w 459582"/>
                <a:gd name="connsiteY0" fmla="*/ 45244 h 763989"/>
                <a:gd name="connsiteX1" fmla="*/ 304800 w 459582"/>
                <a:gd name="connsiteY1" fmla="*/ 0 h 763989"/>
                <a:gd name="connsiteX2" fmla="*/ 0 w 459582"/>
                <a:gd name="connsiteY2" fmla="*/ 714276 h 763989"/>
                <a:gd name="connsiteX3" fmla="*/ 164797 w 459582"/>
                <a:gd name="connsiteY3" fmla="*/ 763989 h 763989"/>
                <a:gd name="connsiteX4" fmla="*/ 459582 w 459582"/>
                <a:gd name="connsiteY4" fmla="*/ 45244 h 763989"/>
                <a:gd name="connsiteX0" fmla="*/ 438151 w 438151"/>
                <a:gd name="connsiteY0" fmla="*/ 45244 h 763989"/>
                <a:gd name="connsiteX1" fmla="*/ 283369 w 438151"/>
                <a:gd name="connsiteY1" fmla="*/ 0 h 763989"/>
                <a:gd name="connsiteX2" fmla="*/ 0 w 438151"/>
                <a:gd name="connsiteY2" fmla="*/ 714276 h 763989"/>
                <a:gd name="connsiteX3" fmla="*/ 143366 w 438151"/>
                <a:gd name="connsiteY3" fmla="*/ 763989 h 763989"/>
                <a:gd name="connsiteX4" fmla="*/ 438151 w 438151"/>
                <a:gd name="connsiteY4" fmla="*/ 45244 h 763989"/>
                <a:gd name="connsiteX0" fmla="*/ 438151 w 438151"/>
                <a:gd name="connsiteY0" fmla="*/ 45244 h 773514"/>
                <a:gd name="connsiteX1" fmla="*/ 283369 w 438151"/>
                <a:gd name="connsiteY1" fmla="*/ 0 h 773514"/>
                <a:gd name="connsiteX2" fmla="*/ 0 w 438151"/>
                <a:gd name="connsiteY2" fmla="*/ 714276 h 773514"/>
                <a:gd name="connsiteX3" fmla="*/ 119554 w 438151"/>
                <a:gd name="connsiteY3" fmla="*/ 773514 h 773514"/>
                <a:gd name="connsiteX4" fmla="*/ 438151 w 438151"/>
                <a:gd name="connsiteY4" fmla="*/ 45244 h 773514"/>
                <a:gd name="connsiteX0" fmla="*/ 433388 w 433388"/>
                <a:gd name="connsiteY0" fmla="*/ 45244 h 773514"/>
                <a:gd name="connsiteX1" fmla="*/ 278606 w 433388"/>
                <a:gd name="connsiteY1" fmla="*/ 0 h 773514"/>
                <a:gd name="connsiteX2" fmla="*/ 0 w 433388"/>
                <a:gd name="connsiteY2" fmla="*/ 695226 h 773514"/>
                <a:gd name="connsiteX3" fmla="*/ 114791 w 433388"/>
                <a:gd name="connsiteY3" fmla="*/ 773514 h 773514"/>
                <a:gd name="connsiteX4" fmla="*/ 433388 w 433388"/>
                <a:gd name="connsiteY4" fmla="*/ 45244 h 773514"/>
                <a:gd name="connsiteX0" fmla="*/ 433388 w 433388"/>
                <a:gd name="connsiteY0" fmla="*/ 45244 h 825902"/>
                <a:gd name="connsiteX1" fmla="*/ 278606 w 433388"/>
                <a:gd name="connsiteY1" fmla="*/ 0 h 825902"/>
                <a:gd name="connsiteX2" fmla="*/ 0 w 433388"/>
                <a:gd name="connsiteY2" fmla="*/ 695226 h 825902"/>
                <a:gd name="connsiteX3" fmla="*/ 98122 w 433388"/>
                <a:gd name="connsiteY3" fmla="*/ 825902 h 825902"/>
                <a:gd name="connsiteX4" fmla="*/ 433388 w 433388"/>
                <a:gd name="connsiteY4" fmla="*/ 45244 h 82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88" h="825902">
                  <a:moveTo>
                    <a:pt x="433388" y="45244"/>
                  </a:moveTo>
                  <a:lnTo>
                    <a:pt x="278606" y="0"/>
                  </a:lnTo>
                  <a:lnTo>
                    <a:pt x="0" y="695226"/>
                  </a:lnTo>
                  <a:lnTo>
                    <a:pt x="98122" y="825902"/>
                  </a:lnTo>
                  <a:lnTo>
                    <a:pt x="433388" y="4524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9" name="Freeform 178"/>
            <p:cNvSpPr/>
            <p:nvPr/>
          </p:nvSpPr>
          <p:spPr>
            <a:xfrm>
              <a:off x="4091386" y="5007207"/>
              <a:ext cx="322968" cy="469022"/>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81000 w 381000"/>
                <a:gd name="connsiteY0" fmla="*/ 52388 h 542925"/>
                <a:gd name="connsiteX1" fmla="*/ 228600 w 381000"/>
                <a:gd name="connsiteY1" fmla="*/ 0 h 542925"/>
                <a:gd name="connsiteX2" fmla="*/ 0 w 381000"/>
                <a:gd name="connsiteY2" fmla="*/ 314325 h 542925"/>
                <a:gd name="connsiteX3" fmla="*/ 180975 w 381000"/>
                <a:gd name="connsiteY3" fmla="*/ 542925 h 542925"/>
                <a:gd name="connsiteX4" fmla="*/ 381000 w 381000"/>
                <a:gd name="connsiteY4" fmla="*/ 52388 h 542925"/>
                <a:gd name="connsiteX0" fmla="*/ 373857 w 373857"/>
                <a:gd name="connsiteY0" fmla="*/ 52388 h 542925"/>
                <a:gd name="connsiteX1" fmla="*/ 221457 w 373857"/>
                <a:gd name="connsiteY1" fmla="*/ 0 h 542925"/>
                <a:gd name="connsiteX2" fmla="*/ 0 w 373857"/>
                <a:gd name="connsiteY2" fmla="*/ 340519 h 542925"/>
                <a:gd name="connsiteX3" fmla="*/ 173832 w 373857"/>
                <a:gd name="connsiteY3" fmla="*/ 542925 h 542925"/>
                <a:gd name="connsiteX4" fmla="*/ 373857 w 373857"/>
                <a:gd name="connsiteY4" fmla="*/ 52388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7" h="542925">
                  <a:moveTo>
                    <a:pt x="373857" y="52388"/>
                  </a:moveTo>
                  <a:lnTo>
                    <a:pt x="221457" y="0"/>
                  </a:lnTo>
                  <a:lnTo>
                    <a:pt x="0" y="340519"/>
                  </a:lnTo>
                  <a:lnTo>
                    <a:pt x="173832" y="542925"/>
                  </a:lnTo>
                  <a:lnTo>
                    <a:pt x="373857" y="5238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0" name="Freeform 179"/>
            <p:cNvSpPr/>
            <p:nvPr/>
          </p:nvSpPr>
          <p:spPr>
            <a:xfrm>
              <a:off x="3967797" y="5056578"/>
              <a:ext cx="244797" cy="244796"/>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52412 w 252412"/>
                <a:gd name="connsiteY0" fmla="*/ 66675 h 266700"/>
                <a:gd name="connsiteX1" fmla="*/ 128587 w 252412"/>
                <a:gd name="connsiteY1" fmla="*/ 0 h 266700"/>
                <a:gd name="connsiteX2" fmla="*/ 0 w 252412"/>
                <a:gd name="connsiteY2" fmla="*/ 135731 h 266700"/>
                <a:gd name="connsiteX3" fmla="*/ 109537 w 252412"/>
                <a:gd name="connsiteY3" fmla="*/ 266700 h 266700"/>
                <a:gd name="connsiteX4" fmla="*/ 252412 w 252412"/>
                <a:gd name="connsiteY4" fmla="*/ 66675 h 266700"/>
                <a:gd name="connsiteX0" fmla="*/ 252412 w 252412"/>
                <a:gd name="connsiteY0" fmla="*/ 66675 h 261937"/>
                <a:gd name="connsiteX1" fmla="*/ 128587 w 252412"/>
                <a:gd name="connsiteY1" fmla="*/ 0 h 261937"/>
                <a:gd name="connsiteX2" fmla="*/ 0 w 252412"/>
                <a:gd name="connsiteY2" fmla="*/ 135731 h 261937"/>
                <a:gd name="connsiteX3" fmla="*/ 128587 w 252412"/>
                <a:gd name="connsiteY3" fmla="*/ 261937 h 261937"/>
                <a:gd name="connsiteX4" fmla="*/ 252412 w 252412"/>
                <a:gd name="connsiteY4" fmla="*/ 66675 h 261937"/>
                <a:gd name="connsiteX0" fmla="*/ 266700 w 266700"/>
                <a:gd name="connsiteY0" fmla="*/ 66675 h 261937"/>
                <a:gd name="connsiteX1" fmla="*/ 128587 w 266700"/>
                <a:gd name="connsiteY1" fmla="*/ 0 h 261937"/>
                <a:gd name="connsiteX2" fmla="*/ 0 w 266700"/>
                <a:gd name="connsiteY2" fmla="*/ 135731 h 261937"/>
                <a:gd name="connsiteX3" fmla="*/ 128587 w 266700"/>
                <a:gd name="connsiteY3" fmla="*/ 261937 h 261937"/>
                <a:gd name="connsiteX4" fmla="*/ 266700 w 266700"/>
                <a:gd name="connsiteY4" fmla="*/ 66675 h 261937"/>
                <a:gd name="connsiteX0" fmla="*/ 266700 w 266700"/>
                <a:gd name="connsiteY0" fmla="*/ 66675 h 283368"/>
                <a:gd name="connsiteX1" fmla="*/ 128587 w 266700"/>
                <a:gd name="connsiteY1" fmla="*/ 0 h 283368"/>
                <a:gd name="connsiteX2" fmla="*/ 0 w 266700"/>
                <a:gd name="connsiteY2" fmla="*/ 135731 h 283368"/>
                <a:gd name="connsiteX3" fmla="*/ 142875 w 266700"/>
                <a:gd name="connsiteY3" fmla="*/ 283368 h 283368"/>
                <a:gd name="connsiteX4" fmla="*/ 266700 w 266700"/>
                <a:gd name="connsiteY4" fmla="*/ 66675 h 283368"/>
                <a:gd name="connsiteX0" fmla="*/ 283369 w 283369"/>
                <a:gd name="connsiteY0" fmla="*/ 71438 h 283368"/>
                <a:gd name="connsiteX1" fmla="*/ 128587 w 283369"/>
                <a:gd name="connsiteY1" fmla="*/ 0 h 283368"/>
                <a:gd name="connsiteX2" fmla="*/ 0 w 283369"/>
                <a:gd name="connsiteY2" fmla="*/ 135731 h 283368"/>
                <a:gd name="connsiteX3" fmla="*/ 142875 w 283369"/>
                <a:gd name="connsiteY3" fmla="*/ 283368 h 283368"/>
                <a:gd name="connsiteX4" fmla="*/ 283369 w 283369"/>
                <a:gd name="connsiteY4" fmla="*/ 71438 h 28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369" h="283368">
                  <a:moveTo>
                    <a:pt x="283369" y="71438"/>
                  </a:moveTo>
                  <a:lnTo>
                    <a:pt x="128587" y="0"/>
                  </a:lnTo>
                  <a:lnTo>
                    <a:pt x="0" y="135731"/>
                  </a:lnTo>
                  <a:lnTo>
                    <a:pt x="142875" y="283368"/>
                  </a:lnTo>
                  <a:lnTo>
                    <a:pt x="283369" y="7143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1" name="Freeform 180"/>
            <p:cNvSpPr/>
            <p:nvPr/>
          </p:nvSpPr>
          <p:spPr>
            <a:xfrm rot="20204833">
              <a:off x="4784014" y="4879671"/>
              <a:ext cx="407976" cy="65520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21169 w 487575"/>
                <a:gd name="connsiteY4" fmla="*/ 65579 h 758442"/>
                <a:gd name="connsiteX5" fmla="*/ 0 w 487575"/>
                <a:gd name="connsiteY5" fmla="*/ 47751 h 758442"/>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472260"/>
                <a:gd name="connsiteY0" fmla="*/ 54332 h 758442"/>
                <a:gd name="connsiteX1" fmla="*/ 151264 w 472260"/>
                <a:gd name="connsiteY1" fmla="*/ 0 h 758442"/>
                <a:gd name="connsiteX2" fmla="*/ 472260 w 472260"/>
                <a:gd name="connsiteY2" fmla="*/ 758442 h 758442"/>
                <a:gd name="connsiteX3" fmla="*/ 250753 w 472260"/>
                <a:gd name="connsiteY3" fmla="*/ 723581 h 758442"/>
                <a:gd name="connsiteX4" fmla="*/ 0 w 472260"/>
                <a:gd name="connsiteY4" fmla="*/ 54332 h 758442"/>
                <a:gd name="connsiteX0" fmla="*/ 0 w 472260"/>
                <a:gd name="connsiteY0" fmla="*/ 54332 h 758442"/>
                <a:gd name="connsiteX1" fmla="*/ 151264 w 472260"/>
                <a:gd name="connsiteY1" fmla="*/ 0 h 758442"/>
                <a:gd name="connsiteX2" fmla="*/ 472260 w 472260"/>
                <a:gd name="connsiteY2" fmla="*/ 758442 h 758442"/>
                <a:gd name="connsiteX3" fmla="*/ 250753 w 472260"/>
                <a:gd name="connsiteY3" fmla="*/ 723581 h 758442"/>
                <a:gd name="connsiteX4" fmla="*/ 0 w 472260"/>
                <a:gd name="connsiteY4" fmla="*/ 54332 h 758442"/>
                <a:gd name="connsiteX0" fmla="*/ 0 w 472260"/>
                <a:gd name="connsiteY0" fmla="*/ 54332 h 758442"/>
                <a:gd name="connsiteX1" fmla="*/ 151264 w 472260"/>
                <a:gd name="connsiteY1" fmla="*/ 0 h 758442"/>
                <a:gd name="connsiteX2" fmla="*/ 472260 w 472260"/>
                <a:gd name="connsiteY2" fmla="*/ 758442 h 758442"/>
                <a:gd name="connsiteX3" fmla="*/ 250753 w 472260"/>
                <a:gd name="connsiteY3" fmla="*/ 723581 h 758442"/>
                <a:gd name="connsiteX4" fmla="*/ 0 w 472260"/>
                <a:gd name="connsiteY4" fmla="*/ 54332 h 758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260" h="758442">
                  <a:moveTo>
                    <a:pt x="0" y="54332"/>
                  </a:moveTo>
                  <a:lnTo>
                    <a:pt x="151264" y="0"/>
                  </a:lnTo>
                  <a:lnTo>
                    <a:pt x="472260" y="758442"/>
                  </a:lnTo>
                  <a:lnTo>
                    <a:pt x="250753" y="723581"/>
                  </a:lnTo>
                  <a:cubicBezTo>
                    <a:pt x="195129" y="605782"/>
                    <a:pt x="37211" y="181204"/>
                    <a:pt x="0" y="54332"/>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2" name="Freeform 181"/>
            <p:cNvSpPr/>
            <p:nvPr/>
          </p:nvSpPr>
          <p:spPr>
            <a:xfrm rot="20204833">
              <a:off x="4963320" y="4849479"/>
              <a:ext cx="443971" cy="64514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21106"/>
                <a:gd name="connsiteY0" fmla="*/ 47751 h 751794"/>
                <a:gd name="connsiteX1" fmla="*/ 166579 w 521106"/>
                <a:gd name="connsiteY1" fmla="*/ 0 h 751794"/>
                <a:gd name="connsiteX2" fmla="*/ 521106 w 521106"/>
                <a:gd name="connsiteY2" fmla="*/ 751794 h 751794"/>
                <a:gd name="connsiteX3" fmla="*/ 289860 w 521106"/>
                <a:gd name="connsiteY3" fmla="*/ 692336 h 751794"/>
                <a:gd name="connsiteX4" fmla="*/ 0 w 521106"/>
                <a:gd name="connsiteY4" fmla="*/ 47751 h 751794"/>
                <a:gd name="connsiteX0" fmla="*/ 0 w 501416"/>
                <a:gd name="connsiteY0" fmla="*/ 56212 h 751794"/>
                <a:gd name="connsiteX1" fmla="*/ 146889 w 501416"/>
                <a:gd name="connsiteY1" fmla="*/ 0 h 751794"/>
                <a:gd name="connsiteX2" fmla="*/ 501416 w 501416"/>
                <a:gd name="connsiteY2" fmla="*/ 751794 h 751794"/>
                <a:gd name="connsiteX3" fmla="*/ 270170 w 501416"/>
                <a:gd name="connsiteY3" fmla="*/ 692336 h 751794"/>
                <a:gd name="connsiteX4" fmla="*/ 0 w 501416"/>
                <a:gd name="connsiteY4" fmla="*/ 56212 h 751794"/>
                <a:gd name="connsiteX0" fmla="*/ 0 w 513927"/>
                <a:gd name="connsiteY0" fmla="*/ 56212 h 746803"/>
                <a:gd name="connsiteX1" fmla="*/ 146889 w 513927"/>
                <a:gd name="connsiteY1" fmla="*/ 0 h 746803"/>
                <a:gd name="connsiteX2" fmla="*/ 513927 w 513927"/>
                <a:gd name="connsiteY2" fmla="*/ 746803 h 746803"/>
                <a:gd name="connsiteX3" fmla="*/ 270170 w 513927"/>
                <a:gd name="connsiteY3" fmla="*/ 692336 h 746803"/>
                <a:gd name="connsiteX4" fmla="*/ 0 w 513927"/>
                <a:gd name="connsiteY4" fmla="*/ 56212 h 746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927" h="746803">
                  <a:moveTo>
                    <a:pt x="0" y="56212"/>
                  </a:moveTo>
                  <a:lnTo>
                    <a:pt x="146889" y="0"/>
                  </a:lnTo>
                  <a:lnTo>
                    <a:pt x="513927" y="746803"/>
                  </a:lnTo>
                  <a:lnTo>
                    <a:pt x="270170" y="692336"/>
                  </a:lnTo>
                  <a:lnTo>
                    <a:pt x="0" y="5621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3" name="Freeform 182"/>
            <p:cNvSpPr/>
            <p:nvPr/>
          </p:nvSpPr>
          <p:spPr>
            <a:xfrm rot="20204833">
              <a:off x="5107391" y="4783500"/>
              <a:ext cx="477406" cy="64823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568868"/>
                <a:gd name="connsiteY0" fmla="*/ 35854 h 750376"/>
                <a:gd name="connsiteX1" fmla="*/ 182202 w 568868"/>
                <a:gd name="connsiteY1" fmla="*/ 0 h 750376"/>
                <a:gd name="connsiteX2" fmla="*/ 568868 w 568868"/>
                <a:gd name="connsiteY2" fmla="*/ 750376 h 750376"/>
                <a:gd name="connsiteX3" fmla="*/ 353581 w 568868"/>
                <a:gd name="connsiteY3" fmla="*/ 749289 h 750376"/>
                <a:gd name="connsiteX4" fmla="*/ 0 w 568868"/>
                <a:gd name="connsiteY4" fmla="*/ 35854 h 750376"/>
                <a:gd name="connsiteX0" fmla="*/ 0 w 552630"/>
                <a:gd name="connsiteY0" fmla="*/ 58381 h 750376"/>
                <a:gd name="connsiteX1" fmla="*/ 165964 w 552630"/>
                <a:gd name="connsiteY1" fmla="*/ 0 h 750376"/>
                <a:gd name="connsiteX2" fmla="*/ 552630 w 552630"/>
                <a:gd name="connsiteY2" fmla="*/ 750376 h 750376"/>
                <a:gd name="connsiteX3" fmla="*/ 337343 w 552630"/>
                <a:gd name="connsiteY3" fmla="*/ 749289 h 750376"/>
                <a:gd name="connsiteX4" fmla="*/ 0 w 552630"/>
                <a:gd name="connsiteY4" fmla="*/ 58381 h 750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630" h="750376">
                  <a:moveTo>
                    <a:pt x="0" y="58381"/>
                  </a:moveTo>
                  <a:lnTo>
                    <a:pt x="165964" y="0"/>
                  </a:lnTo>
                  <a:lnTo>
                    <a:pt x="552630" y="750376"/>
                  </a:lnTo>
                  <a:lnTo>
                    <a:pt x="337343" y="749289"/>
                  </a:lnTo>
                  <a:lnTo>
                    <a:pt x="0" y="5838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4" name="Freeform 183"/>
            <p:cNvSpPr/>
            <p:nvPr/>
          </p:nvSpPr>
          <p:spPr>
            <a:xfrm>
              <a:off x="2396042" y="5067903"/>
              <a:ext cx="473137" cy="983301"/>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7688 w 547688"/>
                <a:gd name="connsiteY0" fmla="*/ 28575 h 1138238"/>
                <a:gd name="connsiteX1" fmla="*/ 385763 w 547688"/>
                <a:gd name="connsiteY1" fmla="*/ 0 h 1138238"/>
                <a:gd name="connsiteX2" fmla="*/ 0 w 547688"/>
                <a:gd name="connsiteY2" fmla="*/ 1138238 h 1138238"/>
                <a:gd name="connsiteX3" fmla="*/ 166688 w 547688"/>
                <a:gd name="connsiteY3" fmla="*/ 1085850 h 1138238"/>
                <a:gd name="connsiteX4" fmla="*/ 547688 w 547688"/>
                <a:gd name="connsiteY4" fmla="*/ 28575 h 113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688" h="1138238">
                  <a:moveTo>
                    <a:pt x="547688" y="28575"/>
                  </a:moveTo>
                  <a:lnTo>
                    <a:pt x="385763" y="0"/>
                  </a:lnTo>
                  <a:lnTo>
                    <a:pt x="0" y="1138238"/>
                  </a:lnTo>
                  <a:lnTo>
                    <a:pt x="166688" y="1085850"/>
                  </a:lnTo>
                  <a:lnTo>
                    <a:pt x="547688"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5" name="Freeform 184"/>
            <p:cNvSpPr/>
            <p:nvPr/>
          </p:nvSpPr>
          <p:spPr>
            <a:xfrm>
              <a:off x="2259236" y="5078364"/>
              <a:ext cx="466964" cy="99323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52450 w 552450"/>
                <a:gd name="connsiteY0" fmla="*/ 0 h 1152819"/>
                <a:gd name="connsiteX1" fmla="*/ 352425 w 552450"/>
                <a:gd name="connsiteY1" fmla="*/ 9525 h 1152819"/>
                <a:gd name="connsiteX2" fmla="*/ 0 w 552450"/>
                <a:gd name="connsiteY2" fmla="*/ 981075 h 1152819"/>
                <a:gd name="connsiteX3" fmla="*/ 124022 w 552450"/>
                <a:gd name="connsiteY3" fmla="*/ 1152819 h 1152819"/>
                <a:gd name="connsiteX4" fmla="*/ 552450 w 552450"/>
                <a:gd name="connsiteY4" fmla="*/ 0 h 1152819"/>
                <a:gd name="connsiteX0" fmla="*/ 552450 w 552450"/>
                <a:gd name="connsiteY0" fmla="*/ 0 h 1138531"/>
                <a:gd name="connsiteX1" fmla="*/ 352425 w 552450"/>
                <a:gd name="connsiteY1" fmla="*/ 9525 h 1138531"/>
                <a:gd name="connsiteX2" fmla="*/ 0 w 552450"/>
                <a:gd name="connsiteY2" fmla="*/ 981075 h 1138531"/>
                <a:gd name="connsiteX3" fmla="*/ 162122 w 552450"/>
                <a:gd name="connsiteY3" fmla="*/ 1138531 h 1138531"/>
                <a:gd name="connsiteX4" fmla="*/ 552450 w 552450"/>
                <a:gd name="connsiteY4" fmla="*/ 0 h 1138531"/>
                <a:gd name="connsiteX0" fmla="*/ 552450 w 552450"/>
                <a:gd name="connsiteY0" fmla="*/ 0 h 1149735"/>
                <a:gd name="connsiteX1" fmla="*/ 352425 w 552450"/>
                <a:gd name="connsiteY1" fmla="*/ 9525 h 1149735"/>
                <a:gd name="connsiteX2" fmla="*/ 0 w 552450"/>
                <a:gd name="connsiteY2" fmla="*/ 981075 h 1149735"/>
                <a:gd name="connsiteX3" fmla="*/ 99191 w 552450"/>
                <a:gd name="connsiteY3" fmla="*/ 1149735 h 1149735"/>
                <a:gd name="connsiteX4" fmla="*/ 162122 w 552450"/>
                <a:gd name="connsiteY4" fmla="*/ 1138531 h 1149735"/>
                <a:gd name="connsiteX5" fmla="*/ 552450 w 552450"/>
                <a:gd name="connsiteY5" fmla="*/ 0 h 1149735"/>
                <a:gd name="connsiteX0" fmla="*/ 540543 w 540543"/>
                <a:gd name="connsiteY0" fmla="*/ 0 h 1149735"/>
                <a:gd name="connsiteX1" fmla="*/ 340518 w 540543"/>
                <a:gd name="connsiteY1" fmla="*/ 9525 h 1149735"/>
                <a:gd name="connsiteX2" fmla="*/ 0 w 540543"/>
                <a:gd name="connsiteY2" fmla="*/ 978694 h 1149735"/>
                <a:gd name="connsiteX3" fmla="*/ 87284 w 540543"/>
                <a:gd name="connsiteY3" fmla="*/ 1149735 h 1149735"/>
                <a:gd name="connsiteX4" fmla="*/ 150215 w 540543"/>
                <a:gd name="connsiteY4" fmla="*/ 1138531 h 1149735"/>
                <a:gd name="connsiteX5" fmla="*/ 540543 w 540543"/>
                <a:gd name="connsiteY5" fmla="*/ 0 h 114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543" h="1149735">
                  <a:moveTo>
                    <a:pt x="540543" y="0"/>
                  </a:moveTo>
                  <a:lnTo>
                    <a:pt x="340518" y="9525"/>
                  </a:lnTo>
                  <a:lnTo>
                    <a:pt x="0" y="978694"/>
                  </a:lnTo>
                  <a:cubicBezTo>
                    <a:pt x="25126" y="1003958"/>
                    <a:pt x="62158" y="1124471"/>
                    <a:pt x="87284" y="1149735"/>
                  </a:cubicBezTo>
                  <a:lnTo>
                    <a:pt x="150215" y="1138531"/>
                  </a:lnTo>
                  <a:lnTo>
                    <a:pt x="540543"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6" name="Freeform 185"/>
            <p:cNvSpPr/>
            <p:nvPr/>
          </p:nvSpPr>
          <p:spPr>
            <a:xfrm rot="20204833">
              <a:off x="5298951" y="4783160"/>
              <a:ext cx="462861" cy="57110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35793"/>
                <a:gd name="connsiteY0" fmla="*/ 8967 h 661090"/>
                <a:gd name="connsiteX1" fmla="*/ 178424 w 535793"/>
                <a:gd name="connsiteY1" fmla="*/ 0 h 661090"/>
                <a:gd name="connsiteX2" fmla="*/ 535793 w 535793"/>
                <a:gd name="connsiteY2" fmla="*/ 649664 h 661090"/>
                <a:gd name="connsiteX3" fmla="*/ 325498 w 535793"/>
                <a:gd name="connsiteY3" fmla="*/ 661090 h 661090"/>
                <a:gd name="connsiteX4" fmla="*/ 0 w 535793"/>
                <a:gd name="connsiteY4" fmla="*/ 8967 h 661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93" h="661090">
                  <a:moveTo>
                    <a:pt x="0" y="8967"/>
                  </a:moveTo>
                  <a:lnTo>
                    <a:pt x="178424" y="0"/>
                  </a:lnTo>
                  <a:lnTo>
                    <a:pt x="535793" y="649664"/>
                  </a:lnTo>
                  <a:lnTo>
                    <a:pt x="325498" y="661090"/>
                  </a:lnTo>
                  <a:lnTo>
                    <a:pt x="0" y="896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7" name="Freeform 186"/>
            <p:cNvSpPr/>
            <p:nvPr/>
          </p:nvSpPr>
          <p:spPr>
            <a:xfrm rot="20204833">
              <a:off x="5485380" y="4761967"/>
              <a:ext cx="455362" cy="49365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515268"/>
                <a:gd name="connsiteY0" fmla="*/ 0 h 562065"/>
                <a:gd name="connsiteX1" fmla="*/ 247803 w 515268"/>
                <a:gd name="connsiteY1" fmla="*/ 28619 h 562065"/>
                <a:gd name="connsiteX2" fmla="*/ 515268 w 515268"/>
                <a:gd name="connsiteY2" fmla="*/ 525614 h 562065"/>
                <a:gd name="connsiteX3" fmla="*/ 314954 w 515268"/>
                <a:gd name="connsiteY3" fmla="*/ 562065 h 562065"/>
                <a:gd name="connsiteX4" fmla="*/ 0 w 515268"/>
                <a:gd name="connsiteY4" fmla="*/ 0 h 562065"/>
                <a:gd name="connsiteX0" fmla="*/ 0 w 515268"/>
                <a:gd name="connsiteY0" fmla="*/ 7037 h 569102"/>
                <a:gd name="connsiteX1" fmla="*/ 237205 w 515268"/>
                <a:gd name="connsiteY1" fmla="*/ 0 h 569102"/>
                <a:gd name="connsiteX2" fmla="*/ 515268 w 515268"/>
                <a:gd name="connsiteY2" fmla="*/ 532651 h 569102"/>
                <a:gd name="connsiteX3" fmla="*/ 314954 w 515268"/>
                <a:gd name="connsiteY3" fmla="*/ 569102 h 569102"/>
                <a:gd name="connsiteX4" fmla="*/ 0 w 515268"/>
                <a:gd name="connsiteY4" fmla="*/ 7037 h 569102"/>
                <a:gd name="connsiteX0" fmla="*/ 0 w 527113"/>
                <a:gd name="connsiteY0" fmla="*/ 7037 h 571434"/>
                <a:gd name="connsiteX1" fmla="*/ 237205 w 527113"/>
                <a:gd name="connsiteY1" fmla="*/ 0 h 571434"/>
                <a:gd name="connsiteX2" fmla="*/ 527113 w 527113"/>
                <a:gd name="connsiteY2" fmla="*/ 571434 h 571434"/>
                <a:gd name="connsiteX3" fmla="*/ 314954 w 527113"/>
                <a:gd name="connsiteY3" fmla="*/ 569102 h 571434"/>
                <a:gd name="connsiteX4" fmla="*/ 0 w 527113"/>
                <a:gd name="connsiteY4" fmla="*/ 7037 h 571434"/>
                <a:gd name="connsiteX0" fmla="*/ 0 w 527113"/>
                <a:gd name="connsiteY0" fmla="*/ 7037 h 571434"/>
                <a:gd name="connsiteX1" fmla="*/ 237205 w 527113"/>
                <a:gd name="connsiteY1" fmla="*/ 0 h 571434"/>
                <a:gd name="connsiteX2" fmla="*/ 527113 w 527113"/>
                <a:gd name="connsiteY2" fmla="*/ 571434 h 571434"/>
                <a:gd name="connsiteX3" fmla="*/ 296511 w 527113"/>
                <a:gd name="connsiteY3" fmla="*/ 563770 h 571434"/>
                <a:gd name="connsiteX4" fmla="*/ 0 w 527113"/>
                <a:gd name="connsiteY4" fmla="*/ 7037 h 571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113" h="571434">
                  <a:moveTo>
                    <a:pt x="0" y="7037"/>
                  </a:moveTo>
                  <a:lnTo>
                    <a:pt x="237205" y="0"/>
                  </a:lnTo>
                  <a:lnTo>
                    <a:pt x="527113" y="571434"/>
                  </a:lnTo>
                  <a:lnTo>
                    <a:pt x="296511" y="563770"/>
                  </a:lnTo>
                  <a:lnTo>
                    <a:pt x="0" y="703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 name="Freeform 187"/>
            <p:cNvSpPr/>
            <p:nvPr/>
          </p:nvSpPr>
          <p:spPr>
            <a:xfrm rot="20204833">
              <a:off x="5724936" y="4746134"/>
              <a:ext cx="402205" cy="42890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65580"/>
                <a:gd name="connsiteY0" fmla="*/ 0 h 496489"/>
                <a:gd name="connsiteX1" fmla="*/ 186543 w 465580"/>
                <a:gd name="connsiteY1" fmla="*/ 2297 h 496489"/>
                <a:gd name="connsiteX2" fmla="*/ 465580 w 465580"/>
                <a:gd name="connsiteY2" fmla="*/ 496489 h 496489"/>
                <a:gd name="connsiteX3" fmla="*/ 241251 w 465580"/>
                <a:gd name="connsiteY3" fmla="*/ 468194 h 496489"/>
                <a:gd name="connsiteX4" fmla="*/ 0 w 465580"/>
                <a:gd name="connsiteY4" fmla="*/ 0 h 49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580" h="496489">
                  <a:moveTo>
                    <a:pt x="0" y="0"/>
                  </a:moveTo>
                  <a:lnTo>
                    <a:pt x="186543" y="2297"/>
                  </a:lnTo>
                  <a:lnTo>
                    <a:pt x="465580" y="496489"/>
                  </a:lnTo>
                  <a:lnTo>
                    <a:pt x="241251" y="468194"/>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9" name="Freeform 188"/>
            <p:cNvSpPr/>
            <p:nvPr/>
          </p:nvSpPr>
          <p:spPr>
            <a:xfrm>
              <a:off x="6955147" y="4860333"/>
              <a:ext cx="345595" cy="403194"/>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400050 w 400050"/>
                <a:gd name="connsiteY0" fmla="*/ 40481 h 466725"/>
                <a:gd name="connsiteX1" fmla="*/ 171450 w 400050"/>
                <a:gd name="connsiteY1" fmla="*/ 0 h 466725"/>
                <a:gd name="connsiteX2" fmla="*/ 0 w 400050"/>
                <a:gd name="connsiteY2" fmla="*/ 400050 h 466725"/>
                <a:gd name="connsiteX3" fmla="*/ 209550 w 400050"/>
                <a:gd name="connsiteY3" fmla="*/ 466725 h 466725"/>
                <a:gd name="connsiteX4" fmla="*/ 400050 w 400050"/>
                <a:gd name="connsiteY4" fmla="*/ 40481 h 466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050" h="466725">
                  <a:moveTo>
                    <a:pt x="400050" y="40481"/>
                  </a:moveTo>
                  <a:lnTo>
                    <a:pt x="171450" y="0"/>
                  </a:lnTo>
                  <a:lnTo>
                    <a:pt x="0" y="400050"/>
                  </a:lnTo>
                  <a:lnTo>
                    <a:pt x="209550" y="466725"/>
                  </a:lnTo>
                  <a:lnTo>
                    <a:pt x="400050" y="4048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0" name="Freeform 189"/>
            <p:cNvSpPr/>
            <p:nvPr/>
          </p:nvSpPr>
          <p:spPr>
            <a:xfrm>
              <a:off x="7120441" y="4865683"/>
              <a:ext cx="362052" cy="47725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104775 h 533400"/>
                <a:gd name="connsiteX1" fmla="*/ 190500 w 371475"/>
                <a:gd name="connsiteY1" fmla="*/ 0 h 533400"/>
                <a:gd name="connsiteX2" fmla="*/ 0 w 371475"/>
                <a:gd name="connsiteY2" fmla="*/ 466725 h 533400"/>
                <a:gd name="connsiteX3" fmla="*/ 209550 w 371475"/>
                <a:gd name="connsiteY3" fmla="*/ 533400 h 533400"/>
                <a:gd name="connsiteX4" fmla="*/ 371475 w 371475"/>
                <a:gd name="connsiteY4" fmla="*/ 104775 h 533400"/>
                <a:gd name="connsiteX0" fmla="*/ 409575 w 409575"/>
                <a:gd name="connsiteY0" fmla="*/ 19050 h 533400"/>
                <a:gd name="connsiteX1" fmla="*/ 190500 w 409575"/>
                <a:gd name="connsiteY1" fmla="*/ 0 h 533400"/>
                <a:gd name="connsiteX2" fmla="*/ 0 w 409575"/>
                <a:gd name="connsiteY2" fmla="*/ 466725 h 533400"/>
                <a:gd name="connsiteX3" fmla="*/ 209550 w 409575"/>
                <a:gd name="connsiteY3" fmla="*/ 533400 h 533400"/>
                <a:gd name="connsiteX4" fmla="*/ 409575 w 409575"/>
                <a:gd name="connsiteY4" fmla="*/ 19050 h 533400"/>
                <a:gd name="connsiteX0" fmla="*/ 390525 w 390525"/>
                <a:gd name="connsiteY0" fmla="*/ 66675 h 533400"/>
                <a:gd name="connsiteX1" fmla="*/ 190500 w 390525"/>
                <a:gd name="connsiteY1" fmla="*/ 0 h 533400"/>
                <a:gd name="connsiteX2" fmla="*/ 0 w 390525"/>
                <a:gd name="connsiteY2" fmla="*/ 466725 h 533400"/>
                <a:gd name="connsiteX3" fmla="*/ 209550 w 390525"/>
                <a:gd name="connsiteY3" fmla="*/ 533400 h 533400"/>
                <a:gd name="connsiteX4" fmla="*/ 390525 w 390525"/>
                <a:gd name="connsiteY4" fmla="*/ 66675 h 533400"/>
                <a:gd name="connsiteX0" fmla="*/ 390525 w 390525"/>
                <a:gd name="connsiteY0" fmla="*/ 85725 h 552450"/>
                <a:gd name="connsiteX1" fmla="*/ 228600 w 390525"/>
                <a:gd name="connsiteY1" fmla="*/ 0 h 552450"/>
                <a:gd name="connsiteX2" fmla="*/ 0 w 390525"/>
                <a:gd name="connsiteY2" fmla="*/ 485775 h 552450"/>
                <a:gd name="connsiteX3" fmla="*/ 209550 w 390525"/>
                <a:gd name="connsiteY3" fmla="*/ 552450 h 552450"/>
                <a:gd name="connsiteX4" fmla="*/ 390525 w 390525"/>
                <a:gd name="connsiteY4" fmla="*/ 85725 h 552450"/>
                <a:gd name="connsiteX0" fmla="*/ 419100 w 419100"/>
                <a:gd name="connsiteY0" fmla="*/ 47625 h 552450"/>
                <a:gd name="connsiteX1" fmla="*/ 228600 w 419100"/>
                <a:gd name="connsiteY1" fmla="*/ 0 h 552450"/>
                <a:gd name="connsiteX2" fmla="*/ 0 w 419100"/>
                <a:gd name="connsiteY2" fmla="*/ 485775 h 552450"/>
                <a:gd name="connsiteX3" fmla="*/ 209550 w 419100"/>
                <a:gd name="connsiteY3" fmla="*/ 552450 h 552450"/>
                <a:gd name="connsiteX4" fmla="*/ 419100 w 419100"/>
                <a:gd name="connsiteY4" fmla="*/ 47625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0" h="552450">
                  <a:moveTo>
                    <a:pt x="419100" y="47625"/>
                  </a:moveTo>
                  <a:lnTo>
                    <a:pt x="228600" y="0"/>
                  </a:lnTo>
                  <a:lnTo>
                    <a:pt x="0" y="485775"/>
                  </a:lnTo>
                  <a:lnTo>
                    <a:pt x="209550" y="552450"/>
                  </a:lnTo>
                  <a:lnTo>
                    <a:pt x="419100" y="4762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1" name="Freeform 190"/>
            <p:cNvSpPr/>
            <p:nvPr/>
          </p:nvSpPr>
          <p:spPr>
            <a:xfrm>
              <a:off x="7284243" y="4802596"/>
              <a:ext cx="411423" cy="58216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504825 w 504825"/>
                <a:gd name="connsiteY0" fmla="*/ 0 h 647700"/>
                <a:gd name="connsiteX1" fmla="*/ 171450 w 504825"/>
                <a:gd name="connsiteY1" fmla="*/ 180975 h 647700"/>
                <a:gd name="connsiteX2" fmla="*/ 0 w 504825"/>
                <a:gd name="connsiteY2" fmla="*/ 581025 h 647700"/>
                <a:gd name="connsiteX3" fmla="*/ 209550 w 504825"/>
                <a:gd name="connsiteY3" fmla="*/ 647700 h 647700"/>
                <a:gd name="connsiteX4" fmla="*/ 504825 w 504825"/>
                <a:gd name="connsiteY4" fmla="*/ 0 h 647700"/>
                <a:gd name="connsiteX0" fmla="*/ 504825 w 504825"/>
                <a:gd name="connsiteY0" fmla="*/ 9525 h 657225"/>
                <a:gd name="connsiteX1" fmla="*/ 257175 w 504825"/>
                <a:gd name="connsiteY1" fmla="*/ 0 h 657225"/>
                <a:gd name="connsiteX2" fmla="*/ 0 w 504825"/>
                <a:gd name="connsiteY2" fmla="*/ 590550 h 657225"/>
                <a:gd name="connsiteX3" fmla="*/ 209550 w 504825"/>
                <a:gd name="connsiteY3" fmla="*/ 657225 h 657225"/>
                <a:gd name="connsiteX4" fmla="*/ 504825 w 504825"/>
                <a:gd name="connsiteY4" fmla="*/ 9525 h 657225"/>
                <a:gd name="connsiteX0" fmla="*/ 476250 w 476250"/>
                <a:gd name="connsiteY0" fmla="*/ 57150 h 657225"/>
                <a:gd name="connsiteX1" fmla="*/ 257175 w 476250"/>
                <a:gd name="connsiteY1" fmla="*/ 0 h 657225"/>
                <a:gd name="connsiteX2" fmla="*/ 0 w 476250"/>
                <a:gd name="connsiteY2" fmla="*/ 590550 h 657225"/>
                <a:gd name="connsiteX3" fmla="*/ 209550 w 476250"/>
                <a:gd name="connsiteY3" fmla="*/ 657225 h 657225"/>
                <a:gd name="connsiteX4" fmla="*/ 476250 w 476250"/>
                <a:gd name="connsiteY4" fmla="*/ 57150 h 657225"/>
                <a:gd name="connsiteX0" fmla="*/ 476250 w 476250"/>
                <a:gd name="connsiteY0" fmla="*/ 85725 h 685800"/>
                <a:gd name="connsiteX1" fmla="*/ 276225 w 476250"/>
                <a:gd name="connsiteY1" fmla="*/ 0 h 685800"/>
                <a:gd name="connsiteX2" fmla="*/ 0 w 476250"/>
                <a:gd name="connsiteY2" fmla="*/ 619125 h 685800"/>
                <a:gd name="connsiteX3" fmla="*/ 209550 w 476250"/>
                <a:gd name="connsiteY3" fmla="*/ 685800 h 685800"/>
                <a:gd name="connsiteX4" fmla="*/ 476250 w 476250"/>
                <a:gd name="connsiteY4" fmla="*/ 85725 h 685800"/>
                <a:gd name="connsiteX0" fmla="*/ 476250 w 476250"/>
                <a:gd name="connsiteY0" fmla="*/ 73819 h 673894"/>
                <a:gd name="connsiteX1" fmla="*/ 271462 w 476250"/>
                <a:gd name="connsiteY1" fmla="*/ 0 h 673894"/>
                <a:gd name="connsiteX2" fmla="*/ 0 w 476250"/>
                <a:gd name="connsiteY2" fmla="*/ 607219 h 673894"/>
                <a:gd name="connsiteX3" fmla="*/ 209550 w 476250"/>
                <a:gd name="connsiteY3" fmla="*/ 673894 h 673894"/>
                <a:gd name="connsiteX4" fmla="*/ 476250 w 476250"/>
                <a:gd name="connsiteY4" fmla="*/ 73819 h 6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0" h="673894">
                  <a:moveTo>
                    <a:pt x="476250" y="73819"/>
                  </a:moveTo>
                  <a:lnTo>
                    <a:pt x="271462" y="0"/>
                  </a:lnTo>
                  <a:lnTo>
                    <a:pt x="0" y="607219"/>
                  </a:lnTo>
                  <a:lnTo>
                    <a:pt x="209550" y="673894"/>
                  </a:lnTo>
                  <a:lnTo>
                    <a:pt x="476250" y="7381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 name="Freeform 191"/>
            <p:cNvSpPr/>
            <p:nvPr/>
          </p:nvSpPr>
          <p:spPr>
            <a:xfrm>
              <a:off x="7468092" y="4759870"/>
              <a:ext cx="444338" cy="658276"/>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228600 h 657225"/>
                <a:gd name="connsiteX1" fmla="*/ 276225 w 371475"/>
                <a:gd name="connsiteY1" fmla="*/ 0 h 657225"/>
                <a:gd name="connsiteX2" fmla="*/ 0 w 371475"/>
                <a:gd name="connsiteY2" fmla="*/ 590550 h 657225"/>
                <a:gd name="connsiteX3" fmla="*/ 209550 w 371475"/>
                <a:gd name="connsiteY3" fmla="*/ 657225 h 657225"/>
                <a:gd name="connsiteX4" fmla="*/ 371475 w 371475"/>
                <a:gd name="connsiteY4" fmla="*/ 228600 h 657225"/>
                <a:gd name="connsiteX0" fmla="*/ 514350 w 514350"/>
                <a:gd name="connsiteY0" fmla="*/ 0 h 733425"/>
                <a:gd name="connsiteX1" fmla="*/ 276225 w 514350"/>
                <a:gd name="connsiteY1" fmla="*/ 76200 h 733425"/>
                <a:gd name="connsiteX2" fmla="*/ 0 w 514350"/>
                <a:gd name="connsiteY2" fmla="*/ 666750 h 733425"/>
                <a:gd name="connsiteX3" fmla="*/ 209550 w 514350"/>
                <a:gd name="connsiteY3" fmla="*/ 733425 h 733425"/>
                <a:gd name="connsiteX4" fmla="*/ 514350 w 514350"/>
                <a:gd name="connsiteY4" fmla="*/ 0 h 733425"/>
                <a:gd name="connsiteX0" fmla="*/ 514350 w 514350"/>
                <a:gd name="connsiteY0" fmla="*/ 28575 h 762000"/>
                <a:gd name="connsiteX1" fmla="*/ 304800 w 514350"/>
                <a:gd name="connsiteY1" fmla="*/ 0 h 762000"/>
                <a:gd name="connsiteX2" fmla="*/ 0 w 514350"/>
                <a:gd name="connsiteY2" fmla="*/ 695325 h 762000"/>
                <a:gd name="connsiteX3" fmla="*/ 209550 w 514350"/>
                <a:gd name="connsiteY3" fmla="*/ 762000 h 762000"/>
                <a:gd name="connsiteX4" fmla="*/ 514350 w 514350"/>
                <a:gd name="connsiteY4" fmla="*/ 28575 h 762000"/>
                <a:gd name="connsiteX0" fmla="*/ 497682 w 497682"/>
                <a:gd name="connsiteY0" fmla="*/ 54768 h 762000"/>
                <a:gd name="connsiteX1" fmla="*/ 304800 w 497682"/>
                <a:gd name="connsiteY1" fmla="*/ 0 h 762000"/>
                <a:gd name="connsiteX2" fmla="*/ 0 w 497682"/>
                <a:gd name="connsiteY2" fmla="*/ 695325 h 762000"/>
                <a:gd name="connsiteX3" fmla="*/ 209550 w 497682"/>
                <a:gd name="connsiteY3" fmla="*/ 762000 h 762000"/>
                <a:gd name="connsiteX4" fmla="*/ 497682 w 497682"/>
                <a:gd name="connsiteY4" fmla="*/ 54768 h 762000"/>
                <a:gd name="connsiteX0" fmla="*/ 514351 w 514351"/>
                <a:gd name="connsiteY0" fmla="*/ 54768 h 762000"/>
                <a:gd name="connsiteX1" fmla="*/ 321469 w 514351"/>
                <a:gd name="connsiteY1" fmla="*/ 0 h 762000"/>
                <a:gd name="connsiteX2" fmla="*/ 0 w 514351"/>
                <a:gd name="connsiteY2" fmla="*/ 714375 h 762000"/>
                <a:gd name="connsiteX3" fmla="*/ 226219 w 514351"/>
                <a:gd name="connsiteY3" fmla="*/ 762000 h 762000"/>
                <a:gd name="connsiteX4" fmla="*/ 514351 w 514351"/>
                <a:gd name="connsiteY4" fmla="*/ 54768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1" h="762000">
                  <a:moveTo>
                    <a:pt x="514351" y="54768"/>
                  </a:moveTo>
                  <a:lnTo>
                    <a:pt x="321469" y="0"/>
                  </a:lnTo>
                  <a:lnTo>
                    <a:pt x="0" y="714375"/>
                  </a:lnTo>
                  <a:lnTo>
                    <a:pt x="226219" y="762000"/>
                  </a:lnTo>
                  <a:lnTo>
                    <a:pt x="514351" y="5476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 name="Freeform 192"/>
            <p:cNvSpPr/>
            <p:nvPr/>
          </p:nvSpPr>
          <p:spPr>
            <a:xfrm rot="20720568">
              <a:off x="7619390" y="4732712"/>
              <a:ext cx="674218" cy="81473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692407"/>
                <a:gd name="connsiteY0" fmla="*/ 698271 h 983542"/>
                <a:gd name="connsiteX1" fmla="*/ 486109 w 692407"/>
                <a:gd name="connsiteY1" fmla="*/ 47215 h 983542"/>
                <a:gd name="connsiteX2" fmla="*/ 614866 w 692407"/>
                <a:gd name="connsiteY2" fmla="*/ 33125 h 983542"/>
                <a:gd name="connsiteX3" fmla="*/ 692407 w 692407"/>
                <a:gd name="connsiteY3" fmla="*/ 978876 h 983542"/>
                <a:gd name="connsiteX4" fmla="*/ 0 w 692407"/>
                <a:gd name="connsiteY4" fmla="*/ 698271 h 983542"/>
                <a:gd name="connsiteX0" fmla="*/ 0 w 692548"/>
                <a:gd name="connsiteY0" fmla="*/ 698271 h 983542"/>
                <a:gd name="connsiteX1" fmla="*/ 486109 w 692548"/>
                <a:gd name="connsiteY1" fmla="*/ 47215 h 983542"/>
                <a:gd name="connsiteX2" fmla="*/ 614866 w 692548"/>
                <a:gd name="connsiteY2" fmla="*/ 33125 h 983542"/>
                <a:gd name="connsiteX3" fmla="*/ 692407 w 692548"/>
                <a:gd name="connsiteY3" fmla="*/ 978876 h 983542"/>
                <a:gd name="connsiteX4" fmla="*/ 0 w 692548"/>
                <a:gd name="connsiteY4" fmla="*/ 698271 h 983542"/>
                <a:gd name="connsiteX0" fmla="*/ 0 w 729352"/>
                <a:gd name="connsiteY0" fmla="*/ 698271 h 993065"/>
                <a:gd name="connsiteX1" fmla="*/ 486109 w 729352"/>
                <a:gd name="connsiteY1" fmla="*/ 47215 h 993065"/>
                <a:gd name="connsiteX2" fmla="*/ 614866 w 729352"/>
                <a:gd name="connsiteY2" fmla="*/ 33125 h 993065"/>
                <a:gd name="connsiteX3" fmla="*/ 729267 w 729352"/>
                <a:gd name="connsiteY3" fmla="*/ 988516 h 993065"/>
                <a:gd name="connsiteX4" fmla="*/ 0 w 729352"/>
                <a:gd name="connsiteY4" fmla="*/ 698271 h 993065"/>
                <a:gd name="connsiteX0" fmla="*/ 0 w 729352"/>
                <a:gd name="connsiteY0" fmla="*/ 698271 h 988516"/>
                <a:gd name="connsiteX1" fmla="*/ 486109 w 729352"/>
                <a:gd name="connsiteY1" fmla="*/ 47215 h 988516"/>
                <a:gd name="connsiteX2" fmla="*/ 614866 w 729352"/>
                <a:gd name="connsiteY2" fmla="*/ 33125 h 988516"/>
                <a:gd name="connsiteX3" fmla="*/ 729267 w 729352"/>
                <a:gd name="connsiteY3" fmla="*/ 988516 h 988516"/>
                <a:gd name="connsiteX4" fmla="*/ 0 w 729352"/>
                <a:gd name="connsiteY4" fmla="*/ 698271 h 988516"/>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85623"/>
                <a:gd name="connsiteY0" fmla="*/ 687967 h 1024287"/>
                <a:gd name="connsiteX1" fmla="*/ 486109 w 785623"/>
                <a:gd name="connsiteY1" fmla="*/ 36911 h 1024287"/>
                <a:gd name="connsiteX2" fmla="*/ 780453 w 785623"/>
                <a:gd name="connsiteY2" fmla="*/ 39055 h 1024287"/>
                <a:gd name="connsiteX3" fmla="*/ 717216 w 785623"/>
                <a:gd name="connsiteY3" fmla="*/ 1024287 h 1024287"/>
                <a:gd name="connsiteX4" fmla="*/ 0 w 785623"/>
                <a:gd name="connsiteY4" fmla="*/ 687967 h 1024287"/>
                <a:gd name="connsiteX0" fmla="*/ 0 w 785623"/>
                <a:gd name="connsiteY0" fmla="*/ 679735 h 1016055"/>
                <a:gd name="connsiteX1" fmla="*/ 486109 w 785623"/>
                <a:gd name="connsiteY1" fmla="*/ 28679 h 1016055"/>
                <a:gd name="connsiteX2" fmla="*/ 780453 w 785623"/>
                <a:gd name="connsiteY2" fmla="*/ 30823 h 1016055"/>
                <a:gd name="connsiteX3" fmla="*/ 717216 w 785623"/>
                <a:gd name="connsiteY3" fmla="*/ 1016055 h 1016055"/>
                <a:gd name="connsiteX4" fmla="*/ 0 w 785623"/>
                <a:gd name="connsiteY4" fmla="*/ 679735 h 1016055"/>
                <a:gd name="connsiteX0" fmla="*/ 0 w 780453"/>
                <a:gd name="connsiteY0" fmla="*/ 679735 h 1016055"/>
                <a:gd name="connsiteX1" fmla="*/ 486109 w 780453"/>
                <a:gd name="connsiteY1" fmla="*/ 28679 h 1016055"/>
                <a:gd name="connsiteX2" fmla="*/ 780453 w 780453"/>
                <a:gd name="connsiteY2" fmla="*/ 30823 h 1016055"/>
                <a:gd name="connsiteX3" fmla="*/ 717216 w 780453"/>
                <a:gd name="connsiteY3" fmla="*/ 1016055 h 1016055"/>
                <a:gd name="connsiteX4" fmla="*/ 0 w 780453"/>
                <a:gd name="connsiteY4" fmla="*/ 679735 h 1016055"/>
                <a:gd name="connsiteX0" fmla="*/ 0 w 780453"/>
                <a:gd name="connsiteY0" fmla="*/ 679735 h 946126"/>
                <a:gd name="connsiteX1" fmla="*/ 486109 w 780453"/>
                <a:gd name="connsiteY1" fmla="*/ 28679 h 946126"/>
                <a:gd name="connsiteX2" fmla="*/ 780453 w 780453"/>
                <a:gd name="connsiteY2" fmla="*/ 30823 h 946126"/>
                <a:gd name="connsiteX3" fmla="*/ 553367 w 780453"/>
                <a:gd name="connsiteY3" fmla="*/ 946126 h 946126"/>
                <a:gd name="connsiteX4" fmla="*/ 0 w 780453"/>
                <a:gd name="connsiteY4" fmla="*/ 679735 h 946126"/>
                <a:gd name="connsiteX0" fmla="*/ 0 w 780453"/>
                <a:gd name="connsiteY0" fmla="*/ 679735 h 946126"/>
                <a:gd name="connsiteX1" fmla="*/ 486109 w 780453"/>
                <a:gd name="connsiteY1" fmla="*/ 28679 h 946126"/>
                <a:gd name="connsiteX2" fmla="*/ 780453 w 780453"/>
                <a:gd name="connsiteY2" fmla="*/ 30823 h 946126"/>
                <a:gd name="connsiteX3" fmla="*/ 553367 w 780453"/>
                <a:gd name="connsiteY3" fmla="*/ 946126 h 946126"/>
                <a:gd name="connsiteX4" fmla="*/ 0 w 780453"/>
                <a:gd name="connsiteY4" fmla="*/ 679735 h 946126"/>
                <a:gd name="connsiteX0" fmla="*/ 0 w 780453"/>
                <a:gd name="connsiteY0" fmla="*/ 679735 h 946126"/>
                <a:gd name="connsiteX1" fmla="*/ 486109 w 780453"/>
                <a:gd name="connsiteY1" fmla="*/ 28679 h 946126"/>
                <a:gd name="connsiteX2" fmla="*/ 780453 w 780453"/>
                <a:gd name="connsiteY2" fmla="*/ 30823 h 946126"/>
                <a:gd name="connsiteX3" fmla="*/ 553367 w 780453"/>
                <a:gd name="connsiteY3" fmla="*/ 946126 h 946126"/>
                <a:gd name="connsiteX4" fmla="*/ 0 w 780453"/>
                <a:gd name="connsiteY4" fmla="*/ 679735 h 946126"/>
                <a:gd name="connsiteX0" fmla="*/ 0 w 780453"/>
                <a:gd name="connsiteY0" fmla="*/ 679735 h 943113"/>
                <a:gd name="connsiteX1" fmla="*/ 486109 w 780453"/>
                <a:gd name="connsiteY1" fmla="*/ 28679 h 943113"/>
                <a:gd name="connsiteX2" fmla="*/ 780453 w 780453"/>
                <a:gd name="connsiteY2" fmla="*/ 30823 h 943113"/>
                <a:gd name="connsiteX3" fmla="*/ 541848 w 780453"/>
                <a:gd name="connsiteY3" fmla="*/ 943113 h 943113"/>
                <a:gd name="connsiteX4" fmla="*/ 0 w 780453"/>
                <a:gd name="connsiteY4" fmla="*/ 679735 h 943113"/>
                <a:gd name="connsiteX0" fmla="*/ 0 w 780453"/>
                <a:gd name="connsiteY0" fmla="*/ 679735 h 943113"/>
                <a:gd name="connsiteX1" fmla="*/ 486109 w 780453"/>
                <a:gd name="connsiteY1" fmla="*/ 28679 h 943113"/>
                <a:gd name="connsiteX2" fmla="*/ 780453 w 780453"/>
                <a:gd name="connsiteY2" fmla="*/ 30823 h 943113"/>
                <a:gd name="connsiteX3" fmla="*/ 541848 w 780453"/>
                <a:gd name="connsiteY3" fmla="*/ 943113 h 943113"/>
                <a:gd name="connsiteX4" fmla="*/ 0 w 780453"/>
                <a:gd name="connsiteY4" fmla="*/ 679735 h 943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453" h="943113">
                  <a:moveTo>
                    <a:pt x="0" y="679735"/>
                  </a:moveTo>
                  <a:lnTo>
                    <a:pt x="486109" y="28679"/>
                  </a:lnTo>
                  <a:cubicBezTo>
                    <a:pt x="636293" y="-7348"/>
                    <a:pt x="634733" y="-12457"/>
                    <a:pt x="780453" y="30823"/>
                  </a:cubicBezTo>
                  <a:cubicBezTo>
                    <a:pt x="753977" y="128916"/>
                    <a:pt x="596504" y="690963"/>
                    <a:pt x="541848" y="943113"/>
                  </a:cubicBezTo>
                  <a:cubicBezTo>
                    <a:pt x="271683" y="823049"/>
                    <a:pt x="227285" y="800138"/>
                    <a:pt x="0" y="679735"/>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4" name="Freeform 193"/>
            <p:cNvSpPr/>
            <p:nvPr/>
          </p:nvSpPr>
          <p:spPr>
            <a:xfrm>
              <a:off x="5815277" y="4748873"/>
              <a:ext cx="1301686" cy="559556"/>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486266 w 923925"/>
                <a:gd name="connsiteY4" fmla="*/ 351934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503549"/>
                <a:gd name="connsiteX1" fmla="*/ 0 w 923925"/>
                <a:gd name="connsiteY1" fmla="*/ 38100 h 503549"/>
                <a:gd name="connsiteX2" fmla="*/ 85725 w 923925"/>
                <a:gd name="connsiteY2" fmla="*/ 142875 h 503549"/>
                <a:gd name="connsiteX3" fmla="*/ 333375 w 923925"/>
                <a:gd name="connsiteY3" fmla="*/ 333375 h 503549"/>
                <a:gd name="connsiteX4" fmla="*/ 486266 w 923925"/>
                <a:gd name="connsiteY4" fmla="*/ 351934 h 503549"/>
                <a:gd name="connsiteX5" fmla="*/ 724194 w 923925"/>
                <a:gd name="connsiteY5" fmla="*/ 503549 h 503549"/>
                <a:gd name="connsiteX6" fmla="*/ 923925 w 923925"/>
                <a:gd name="connsiteY6" fmla="*/ 38100 h 503549"/>
                <a:gd name="connsiteX7" fmla="*/ 752475 w 923925"/>
                <a:gd name="connsiteY7" fmla="*/ 9525 h 503549"/>
                <a:gd name="connsiteX8" fmla="*/ 400050 w 923925"/>
                <a:gd name="connsiteY8" fmla="*/ 0 h 503549"/>
                <a:gd name="connsiteX9" fmla="*/ 76200 w 923925"/>
                <a:gd name="connsiteY9" fmla="*/ 38100 h 503549"/>
                <a:gd name="connsiteX0" fmla="*/ 64294 w 923925"/>
                <a:gd name="connsiteY0" fmla="*/ 26193 h 503549"/>
                <a:gd name="connsiteX1" fmla="*/ 0 w 923925"/>
                <a:gd name="connsiteY1" fmla="*/ 38100 h 503549"/>
                <a:gd name="connsiteX2" fmla="*/ 85725 w 923925"/>
                <a:gd name="connsiteY2" fmla="*/ 142875 h 503549"/>
                <a:gd name="connsiteX3" fmla="*/ 333375 w 923925"/>
                <a:gd name="connsiteY3" fmla="*/ 333375 h 503549"/>
                <a:gd name="connsiteX4" fmla="*/ 486266 w 923925"/>
                <a:gd name="connsiteY4" fmla="*/ 351934 h 503549"/>
                <a:gd name="connsiteX5" fmla="*/ 724194 w 923925"/>
                <a:gd name="connsiteY5" fmla="*/ 503549 h 503549"/>
                <a:gd name="connsiteX6" fmla="*/ 923925 w 923925"/>
                <a:gd name="connsiteY6" fmla="*/ 38100 h 503549"/>
                <a:gd name="connsiteX7" fmla="*/ 752475 w 923925"/>
                <a:gd name="connsiteY7" fmla="*/ 9525 h 503549"/>
                <a:gd name="connsiteX8" fmla="*/ 400050 w 923925"/>
                <a:gd name="connsiteY8" fmla="*/ 0 h 503549"/>
                <a:gd name="connsiteX9" fmla="*/ 64294 w 923925"/>
                <a:gd name="connsiteY9" fmla="*/ 26193 h 503549"/>
                <a:gd name="connsiteX0" fmla="*/ 114300 w 973931"/>
                <a:gd name="connsiteY0" fmla="*/ 26193 h 503549"/>
                <a:gd name="connsiteX1" fmla="*/ 0 w 973931"/>
                <a:gd name="connsiteY1" fmla="*/ 40481 h 503549"/>
                <a:gd name="connsiteX2" fmla="*/ 135731 w 973931"/>
                <a:gd name="connsiteY2" fmla="*/ 142875 h 503549"/>
                <a:gd name="connsiteX3" fmla="*/ 383381 w 973931"/>
                <a:gd name="connsiteY3" fmla="*/ 333375 h 503549"/>
                <a:gd name="connsiteX4" fmla="*/ 536272 w 973931"/>
                <a:gd name="connsiteY4" fmla="*/ 351934 h 503549"/>
                <a:gd name="connsiteX5" fmla="*/ 774200 w 973931"/>
                <a:gd name="connsiteY5" fmla="*/ 503549 h 503549"/>
                <a:gd name="connsiteX6" fmla="*/ 973931 w 973931"/>
                <a:gd name="connsiteY6" fmla="*/ 38100 h 503549"/>
                <a:gd name="connsiteX7" fmla="*/ 802481 w 973931"/>
                <a:gd name="connsiteY7" fmla="*/ 9525 h 503549"/>
                <a:gd name="connsiteX8" fmla="*/ 450056 w 973931"/>
                <a:gd name="connsiteY8" fmla="*/ 0 h 503549"/>
                <a:gd name="connsiteX9" fmla="*/ 114300 w 973931"/>
                <a:gd name="connsiteY9"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536272 w 997743"/>
                <a:gd name="connsiteY4" fmla="*/ 351934 h 503549"/>
                <a:gd name="connsiteX5" fmla="*/ 774200 w 997743"/>
                <a:gd name="connsiteY5" fmla="*/ 503549 h 503549"/>
                <a:gd name="connsiteX6" fmla="*/ 997743 w 997743"/>
                <a:gd name="connsiteY6" fmla="*/ 52388 h 503549"/>
                <a:gd name="connsiteX7" fmla="*/ 802481 w 997743"/>
                <a:gd name="connsiteY7" fmla="*/ 9525 h 503549"/>
                <a:gd name="connsiteX8" fmla="*/ 450056 w 997743"/>
                <a:gd name="connsiteY8" fmla="*/ 0 h 503549"/>
                <a:gd name="connsiteX9" fmla="*/ 114300 w 997743"/>
                <a:gd name="connsiteY9"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533891 w 997743"/>
                <a:gd name="connsiteY4" fmla="*/ 385272 h 503549"/>
                <a:gd name="connsiteX5" fmla="*/ 774200 w 997743"/>
                <a:gd name="connsiteY5" fmla="*/ 503549 h 503549"/>
                <a:gd name="connsiteX6" fmla="*/ 997743 w 997743"/>
                <a:gd name="connsiteY6" fmla="*/ 52388 h 503549"/>
                <a:gd name="connsiteX7" fmla="*/ 802481 w 997743"/>
                <a:gd name="connsiteY7" fmla="*/ 9525 h 503549"/>
                <a:gd name="connsiteX8" fmla="*/ 450056 w 997743"/>
                <a:gd name="connsiteY8" fmla="*/ 0 h 503549"/>
                <a:gd name="connsiteX9" fmla="*/ 114300 w 997743"/>
                <a:gd name="connsiteY9"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383381 w 997743"/>
                <a:gd name="connsiteY4" fmla="*/ 385763 h 503549"/>
                <a:gd name="connsiteX5" fmla="*/ 533891 w 997743"/>
                <a:gd name="connsiteY5" fmla="*/ 385272 h 503549"/>
                <a:gd name="connsiteX6" fmla="*/ 774200 w 997743"/>
                <a:gd name="connsiteY6" fmla="*/ 503549 h 503549"/>
                <a:gd name="connsiteX7" fmla="*/ 997743 w 997743"/>
                <a:gd name="connsiteY7" fmla="*/ 52388 h 503549"/>
                <a:gd name="connsiteX8" fmla="*/ 802481 w 997743"/>
                <a:gd name="connsiteY8" fmla="*/ 9525 h 503549"/>
                <a:gd name="connsiteX9" fmla="*/ 450056 w 997743"/>
                <a:gd name="connsiteY9" fmla="*/ 0 h 503549"/>
                <a:gd name="connsiteX10" fmla="*/ 114300 w 997743"/>
                <a:gd name="connsiteY10" fmla="*/ 26193 h 503549"/>
                <a:gd name="connsiteX0" fmla="*/ 114300 w 997743"/>
                <a:gd name="connsiteY0" fmla="*/ 26193 h 503549"/>
                <a:gd name="connsiteX1" fmla="*/ 0 w 997743"/>
                <a:gd name="connsiteY1" fmla="*/ 40481 h 503549"/>
                <a:gd name="connsiteX2" fmla="*/ 135731 w 997743"/>
                <a:gd name="connsiteY2" fmla="*/ 142875 h 503549"/>
                <a:gd name="connsiteX3" fmla="*/ 383381 w 997743"/>
                <a:gd name="connsiteY3" fmla="*/ 333375 h 503549"/>
                <a:gd name="connsiteX4" fmla="*/ 383381 w 997743"/>
                <a:gd name="connsiteY4" fmla="*/ 385763 h 503549"/>
                <a:gd name="connsiteX5" fmla="*/ 533891 w 997743"/>
                <a:gd name="connsiteY5" fmla="*/ 385272 h 503549"/>
                <a:gd name="connsiteX6" fmla="*/ 657225 w 997743"/>
                <a:gd name="connsiteY6" fmla="*/ 476250 h 503549"/>
                <a:gd name="connsiteX7" fmla="*/ 774200 w 997743"/>
                <a:gd name="connsiteY7" fmla="*/ 503549 h 503549"/>
                <a:gd name="connsiteX8" fmla="*/ 997743 w 997743"/>
                <a:gd name="connsiteY8" fmla="*/ 52388 h 503549"/>
                <a:gd name="connsiteX9" fmla="*/ 802481 w 997743"/>
                <a:gd name="connsiteY9" fmla="*/ 9525 h 503549"/>
                <a:gd name="connsiteX10" fmla="*/ 450056 w 997743"/>
                <a:gd name="connsiteY10" fmla="*/ 0 h 503549"/>
                <a:gd name="connsiteX11" fmla="*/ 114300 w 997743"/>
                <a:gd name="connsiteY11" fmla="*/ 26193 h 503549"/>
                <a:gd name="connsiteX0" fmla="*/ 114300 w 997743"/>
                <a:gd name="connsiteY0" fmla="*/ 26193 h 544030"/>
                <a:gd name="connsiteX1" fmla="*/ 0 w 997743"/>
                <a:gd name="connsiteY1" fmla="*/ 40481 h 544030"/>
                <a:gd name="connsiteX2" fmla="*/ 135731 w 997743"/>
                <a:gd name="connsiteY2" fmla="*/ 142875 h 544030"/>
                <a:gd name="connsiteX3" fmla="*/ 383381 w 997743"/>
                <a:gd name="connsiteY3" fmla="*/ 333375 h 544030"/>
                <a:gd name="connsiteX4" fmla="*/ 383381 w 997743"/>
                <a:gd name="connsiteY4" fmla="*/ 385763 h 544030"/>
                <a:gd name="connsiteX5" fmla="*/ 533891 w 997743"/>
                <a:gd name="connsiteY5" fmla="*/ 385272 h 544030"/>
                <a:gd name="connsiteX6" fmla="*/ 657225 w 997743"/>
                <a:gd name="connsiteY6" fmla="*/ 476250 h 544030"/>
                <a:gd name="connsiteX7" fmla="*/ 776581 w 997743"/>
                <a:gd name="connsiteY7" fmla="*/ 544030 h 544030"/>
                <a:gd name="connsiteX8" fmla="*/ 997743 w 997743"/>
                <a:gd name="connsiteY8" fmla="*/ 52388 h 544030"/>
                <a:gd name="connsiteX9" fmla="*/ 802481 w 997743"/>
                <a:gd name="connsiteY9" fmla="*/ 9525 h 544030"/>
                <a:gd name="connsiteX10" fmla="*/ 450056 w 997743"/>
                <a:gd name="connsiteY10" fmla="*/ 0 h 544030"/>
                <a:gd name="connsiteX11" fmla="*/ 114300 w 997743"/>
                <a:gd name="connsiteY11" fmla="*/ 26193 h 544030"/>
                <a:gd name="connsiteX0" fmla="*/ 114300 w 1421949"/>
                <a:gd name="connsiteY0" fmla="*/ 26193 h 544030"/>
                <a:gd name="connsiteX1" fmla="*/ 0 w 1421949"/>
                <a:gd name="connsiteY1" fmla="*/ 40481 h 544030"/>
                <a:gd name="connsiteX2" fmla="*/ 135731 w 1421949"/>
                <a:gd name="connsiteY2" fmla="*/ 142875 h 544030"/>
                <a:gd name="connsiteX3" fmla="*/ 383381 w 1421949"/>
                <a:gd name="connsiteY3" fmla="*/ 333375 h 544030"/>
                <a:gd name="connsiteX4" fmla="*/ 383381 w 1421949"/>
                <a:gd name="connsiteY4" fmla="*/ 385763 h 544030"/>
                <a:gd name="connsiteX5" fmla="*/ 533891 w 1421949"/>
                <a:gd name="connsiteY5" fmla="*/ 385272 h 544030"/>
                <a:gd name="connsiteX6" fmla="*/ 657225 w 1421949"/>
                <a:gd name="connsiteY6" fmla="*/ 476250 h 544030"/>
                <a:gd name="connsiteX7" fmla="*/ 776581 w 1421949"/>
                <a:gd name="connsiteY7" fmla="*/ 544030 h 544030"/>
                <a:gd name="connsiteX8" fmla="*/ 1421949 w 1421949"/>
                <a:gd name="connsiteY8" fmla="*/ 52388 h 544030"/>
                <a:gd name="connsiteX9" fmla="*/ 802481 w 1421949"/>
                <a:gd name="connsiteY9" fmla="*/ 9525 h 544030"/>
                <a:gd name="connsiteX10" fmla="*/ 450056 w 1421949"/>
                <a:gd name="connsiteY10" fmla="*/ 0 h 544030"/>
                <a:gd name="connsiteX11" fmla="*/ 114300 w 1421949"/>
                <a:gd name="connsiteY11" fmla="*/ 26193 h 544030"/>
                <a:gd name="connsiteX0" fmla="*/ 114300 w 1421949"/>
                <a:gd name="connsiteY0" fmla="*/ 26193 h 638298"/>
                <a:gd name="connsiteX1" fmla="*/ 0 w 1421949"/>
                <a:gd name="connsiteY1" fmla="*/ 40481 h 638298"/>
                <a:gd name="connsiteX2" fmla="*/ 135731 w 1421949"/>
                <a:gd name="connsiteY2" fmla="*/ 142875 h 638298"/>
                <a:gd name="connsiteX3" fmla="*/ 383381 w 1421949"/>
                <a:gd name="connsiteY3" fmla="*/ 333375 h 638298"/>
                <a:gd name="connsiteX4" fmla="*/ 383381 w 1421949"/>
                <a:gd name="connsiteY4" fmla="*/ 385763 h 638298"/>
                <a:gd name="connsiteX5" fmla="*/ 533891 w 1421949"/>
                <a:gd name="connsiteY5" fmla="*/ 385272 h 638298"/>
                <a:gd name="connsiteX6" fmla="*/ 657225 w 1421949"/>
                <a:gd name="connsiteY6" fmla="*/ 476250 h 638298"/>
                <a:gd name="connsiteX7" fmla="*/ 1191360 w 1421949"/>
                <a:gd name="connsiteY7" fmla="*/ 638298 h 638298"/>
                <a:gd name="connsiteX8" fmla="*/ 1421949 w 1421949"/>
                <a:gd name="connsiteY8" fmla="*/ 52388 h 638298"/>
                <a:gd name="connsiteX9" fmla="*/ 802481 w 1421949"/>
                <a:gd name="connsiteY9" fmla="*/ 9525 h 638298"/>
                <a:gd name="connsiteX10" fmla="*/ 450056 w 1421949"/>
                <a:gd name="connsiteY10" fmla="*/ 0 h 638298"/>
                <a:gd name="connsiteX11" fmla="*/ 114300 w 1421949"/>
                <a:gd name="connsiteY11" fmla="*/ 26193 h 638298"/>
                <a:gd name="connsiteX0" fmla="*/ 114300 w 1421949"/>
                <a:gd name="connsiteY0" fmla="*/ 26193 h 638298"/>
                <a:gd name="connsiteX1" fmla="*/ 0 w 1421949"/>
                <a:gd name="connsiteY1" fmla="*/ 40481 h 638298"/>
                <a:gd name="connsiteX2" fmla="*/ 135731 w 1421949"/>
                <a:gd name="connsiteY2" fmla="*/ 142875 h 638298"/>
                <a:gd name="connsiteX3" fmla="*/ 383381 w 1421949"/>
                <a:gd name="connsiteY3" fmla="*/ 333375 h 638298"/>
                <a:gd name="connsiteX4" fmla="*/ 383381 w 1421949"/>
                <a:gd name="connsiteY4" fmla="*/ 385763 h 638298"/>
                <a:gd name="connsiteX5" fmla="*/ 533891 w 1421949"/>
                <a:gd name="connsiteY5" fmla="*/ 385272 h 638298"/>
                <a:gd name="connsiteX6" fmla="*/ 798627 w 1421949"/>
                <a:gd name="connsiteY6" fmla="*/ 466823 h 638298"/>
                <a:gd name="connsiteX7" fmla="*/ 1191360 w 1421949"/>
                <a:gd name="connsiteY7" fmla="*/ 638298 h 638298"/>
                <a:gd name="connsiteX8" fmla="*/ 1421949 w 1421949"/>
                <a:gd name="connsiteY8" fmla="*/ 52388 h 638298"/>
                <a:gd name="connsiteX9" fmla="*/ 802481 w 1421949"/>
                <a:gd name="connsiteY9" fmla="*/ 9525 h 638298"/>
                <a:gd name="connsiteX10" fmla="*/ 450056 w 1421949"/>
                <a:gd name="connsiteY10" fmla="*/ 0 h 638298"/>
                <a:gd name="connsiteX11" fmla="*/ 114300 w 1421949"/>
                <a:gd name="connsiteY11" fmla="*/ 26193 h 638298"/>
                <a:gd name="connsiteX0" fmla="*/ 114300 w 1506790"/>
                <a:gd name="connsiteY0" fmla="*/ 26193 h 638298"/>
                <a:gd name="connsiteX1" fmla="*/ 0 w 1506790"/>
                <a:gd name="connsiteY1" fmla="*/ 40481 h 638298"/>
                <a:gd name="connsiteX2" fmla="*/ 135731 w 1506790"/>
                <a:gd name="connsiteY2" fmla="*/ 142875 h 638298"/>
                <a:gd name="connsiteX3" fmla="*/ 383381 w 1506790"/>
                <a:gd name="connsiteY3" fmla="*/ 333375 h 638298"/>
                <a:gd name="connsiteX4" fmla="*/ 383381 w 1506790"/>
                <a:gd name="connsiteY4" fmla="*/ 385763 h 638298"/>
                <a:gd name="connsiteX5" fmla="*/ 533891 w 1506790"/>
                <a:gd name="connsiteY5" fmla="*/ 385272 h 638298"/>
                <a:gd name="connsiteX6" fmla="*/ 798627 w 1506790"/>
                <a:gd name="connsiteY6" fmla="*/ 466823 h 638298"/>
                <a:gd name="connsiteX7" fmla="*/ 1191360 w 1506790"/>
                <a:gd name="connsiteY7" fmla="*/ 638298 h 638298"/>
                <a:gd name="connsiteX8" fmla="*/ 1506790 w 1506790"/>
                <a:gd name="connsiteY8" fmla="*/ 80668 h 638298"/>
                <a:gd name="connsiteX9" fmla="*/ 802481 w 1506790"/>
                <a:gd name="connsiteY9" fmla="*/ 9525 h 638298"/>
                <a:gd name="connsiteX10" fmla="*/ 450056 w 1506790"/>
                <a:gd name="connsiteY10" fmla="*/ 0 h 638298"/>
                <a:gd name="connsiteX11" fmla="*/ 114300 w 1506790"/>
                <a:gd name="connsiteY11" fmla="*/ 26193 h 638298"/>
                <a:gd name="connsiteX0" fmla="*/ 114300 w 1506790"/>
                <a:gd name="connsiteY0" fmla="*/ 26193 h 591164"/>
                <a:gd name="connsiteX1" fmla="*/ 0 w 1506790"/>
                <a:gd name="connsiteY1" fmla="*/ 40481 h 591164"/>
                <a:gd name="connsiteX2" fmla="*/ 135731 w 1506790"/>
                <a:gd name="connsiteY2" fmla="*/ 142875 h 591164"/>
                <a:gd name="connsiteX3" fmla="*/ 383381 w 1506790"/>
                <a:gd name="connsiteY3" fmla="*/ 333375 h 591164"/>
                <a:gd name="connsiteX4" fmla="*/ 383381 w 1506790"/>
                <a:gd name="connsiteY4" fmla="*/ 385763 h 591164"/>
                <a:gd name="connsiteX5" fmla="*/ 533891 w 1506790"/>
                <a:gd name="connsiteY5" fmla="*/ 385272 h 591164"/>
                <a:gd name="connsiteX6" fmla="*/ 798627 w 1506790"/>
                <a:gd name="connsiteY6" fmla="*/ 466823 h 591164"/>
                <a:gd name="connsiteX7" fmla="*/ 1313909 w 1506790"/>
                <a:gd name="connsiteY7" fmla="*/ 591164 h 591164"/>
                <a:gd name="connsiteX8" fmla="*/ 1506790 w 1506790"/>
                <a:gd name="connsiteY8" fmla="*/ 80668 h 591164"/>
                <a:gd name="connsiteX9" fmla="*/ 802481 w 1506790"/>
                <a:gd name="connsiteY9" fmla="*/ 9525 h 591164"/>
                <a:gd name="connsiteX10" fmla="*/ 450056 w 1506790"/>
                <a:gd name="connsiteY10" fmla="*/ 0 h 591164"/>
                <a:gd name="connsiteX11" fmla="*/ 114300 w 1506790"/>
                <a:gd name="connsiteY11" fmla="*/ 26193 h 591164"/>
                <a:gd name="connsiteX0" fmla="*/ 114300 w 1506790"/>
                <a:gd name="connsiteY0" fmla="*/ 26193 h 647724"/>
                <a:gd name="connsiteX1" fmla="*/ 0 w 1506790"/>
                <a:gd name="connsiteY1" fmla="*/ 40481 h 647724"/>
                <a:gd name="connsiteX2" fmla="*/ 135731 w 1506790"/>
                <a:gd name="connsiteY2" fmla="*/ 142875 h 647724"/>
                <a:gd name="connsiteX3" fmla="*/ 383381 w 1506790"/>
                <a:gd name="connsiteY3" fmla="*/ 333375 h 647724"/>
                <a:gd name="connsiteX4" fmla="*/ 383381 w 1506790"/>
                <a:gd name="connsiteY4" fmla="*/ 385763 h 647724"/>
                <a:gd name="connsiteX5" fmla="*/ 533891 w 1506790"/>
                <a:gd name="connsiteY5" fmla="*/ 385272 h 647724"/>
                <a:gd name="connsiteX6" fmla="*/ 798627 w 1506790"/>
                <a:gd name="connsiteY6" fmla="*/ 466823 h 647724"/>
                <a:gd name="connsiteX7" fmla="*/ 1313909 w 1506790"/>
                <a:gd name="connsiteY7" fmla="*/ 647724 h 647724"/>
                <a:gd name="connsiteX8" fmla="*/ 1506790 w 1506790"/>
                <a:gd name="connsiteY8" fmla="*/ 80668 h 647724"/>
                <a:gd name="connsiteX9" fmla="*/ 802481 w 1506790"/>
                <a:gd name="connsiteY9" fmla="*/ 9525 h 647724"/>
                <a:gd name="connsiteX10" fmla="*/ 450056 w 1506790"/>
                <a:gd name="connsiteY10" fmla="*/ 0 h 647724"/>
                <a:gd name="connsiteX11" fmla="*/ 114300 w 1506790"/>
                <a:gd name="connsiteY11" fmla="*/ 26193 h 647724"/>
                <a:gd name="connsiteX0" fmla="*/ 114300 w 1506790"/>
                <a:gd name="connsiteY0" fmla="*/ 26193 h 647724"/>
                <a:gd name="connsiteX1" fmla="*/ 0 w 1506790"/>
                <a:gd name="connsiteY1" fmla="*/ 40481 h 647724"/>
                <a:gd name="connsiteX2" fmla="*/ 135731 w 1506790"/>
                <a:gd name="connsiteY2" fmla="*/ 142875 h 647724"/>
                <a:gd name="connsiteX3" fmla="*/ 383381 w 1506790"/>
                <a:gd name="connsiteY3" fmla="*/ 333375 h 647724"/>
                <a:gd name="connsiteX4" fmla="*/ 442913 w 1506790"/>
                <a:gd name="connsiteY4" fmla="*/ 373857 h 647724"/>
                <a:gd name="connsiteX5" fmla="*/ 533891 w 1506790"/>
                <a:gd name="connsiteY5" fmla="*/ 385272 h 647724"/>
                <a:gd name="connsiteX6" fmla="*/ 798627 w 1506790"/>
                <a:gd name="connsiteY6" fmla="*/ 466823 h 647724"/>
                <a:gd name="connsiteX7" fmla="*/ 1313909 w 1506790"/>
                <a:gd name="connsiteY7" fmla="*/ 647724 h 647724"/>
                <a:gd name="connsiteX8" fmla="*/ 1506790 w 1506790"/>
                <a:gd name="connsiteY8" fmla="*/ 80668 h 647724"/>
                <a:gd name="connsiteX9" fmla="*/ 802481 w 1506790"/>
                <a:gd name="connsiteY9" fmla="*/ 9525 h 647724"/>
                <a:gd name="connsiteX10" fmla="*/ 450056 w 1506790"/>
                <a:gd name="connsiteY10" fmla="*/ 0 h 647724"/>
                <a:gd name="connsiteX11" fmla="*/ 114300 w 1506790"/>
                <a:gd name="connsiteY11" fmla="*/ 26193 h 64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790" h="647724">
                  <a:moveTo>
                    <a:pt x="114300" y="26193"/>
                  </a:moveTo>
                  <a:lnTo>
                    <a:pt x="0" y="40481"/>
                  </a:lnTo>
                  <a:lnTo>
                    <a:pt x="135731" y="142875"/>
                  </a:lnTo>
                  <a:lnTo>
                    <a:pt x="383381" y="333375"/>
                  </a:lnTo>
                  <a:cubicBezTo>
                    <a:pt x="392112" y="336550"/>
                    <a:pt x="434182" y="370682"/>
                    <a:pt x="442913" y="373857"/>
                  </a:cubicBezTo>
                  <a:lnTo>
                    <a:pt x="533891" y="385272"/>
                  </a:lnTo>
                  <a:cubicBezTo>
                    <a:pt x="574209" y="406073"/>
                    <a:pt x="758309" y="446022"/>
                    <a:pt x="798627" y="466823"/>
                  </a:cubicBezTo>
                  <a:lnTo>
                    <a:pt x="1313909" y="647724"/>
                  </a:lnTo>
                  <a:lnTo>
                    <a:pt x="1506790" y="80668"/>
                  </a:lnTo>
                  <a:lnTo>
                    <a:pt x="802481" y="9525"/>
                  </a:lnTo>
                  <a:lnTo>
                    <a:pt x="450056" y="0"/>
                  </a:lnTo>
                  <a:lnTo>
                    <a:pt x="114300" y="26193"/>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95" name="Freeform 194"/>
            <p:cNvSpPr/>
            <p:nvPr/>
          </p:nvSpPr>
          <p:spPr>
            <a:xfrm>
              <a:off x="1690389" y="4748872"/>
              <a:ext cx="3904776" cy="304453"/>
            </a:xfrm>
            <a:custGeom>
              <a:avLst/>
              <a:gdLst>
                <a:gd name="connsiteX0" fmla="*/ 4436918 w 4520045"/>
                <a:gd name="connsiteY0" fmla="*/ 51955 h 405245"/>
                <a:gd name="connsiteX1" fmla="*/ 4073236 w 4520045"/>
                <a:gd name="connsiteY1" fmla="*/ 93518 h 405245"/>
                <a:gd name="connsiteX2" fmla="*/ 3803072 w 4520045"/>
                <a:gd name="connsiteY2" fmla="*/ 166255 h 405245"/>
                <a:gd name="connsiteX3" fmla="*/ 3616036 w 4520045"/>
                <a:gd name="connsiteY3" fmla="*/ 238991 h 405245"/>
                <a:gd name="connsiteX4" fmla="*/ 3512127 w 4520045"/>
                <a:gd name="connsiteY4" fmla="*/ 311727 h 405245"/>
                <a:gd name="connsiteX5" fmla="*/ 3356263 w 4520045"/>
                <a:gd name="connsiteY5" fmla="*/ 342900 h 405245"/>
                <a:gd name="connsiteX6" fmla="*/ 3210790 w 4520045"/>
                <a:gd name="connsiteY6" fmla="*/ 259773 h 405245"/>
                <a:gd name="connsiteX7" fmla="*/ 2867890 w 4520045"/>
                <a:gd name="connsiteY7" fmla="*/ 332509 h 405245"/>
                <a:gd name="connsiteX8" fmla="*/ 2473036 w 4520045"/>
                <a:gd name="connsiteY8" fmla="*/ 394855 h 405245"/>
                <a:gd name="connsiteX9" fmla="*/ 2337954 w 4520045"/>
                <a:gd name="connsiteY9" fmla="*/ 405245 h 405245"/>
                <a:gd name="connsiteX10" fmla="*/ 2161309 w 4520045"/>
                <a:gd name="connsiteY10" fmla="*/ 342900 h 405245"/>
                <a:gd name="connsiteX11" fmla="*/ 1995054 w 4520045"/>
                <a:gd name="connsiteY11" fmla="*/ 322118 h 405245"/>
                <a:gd name="connsiteX12" fmla="*/ 1589809 w 4520045"/>
                <a:gd name="connsiteY12" fmla="*/ 353291 h 405245"/>
                <a:gd name="connsiteX13" fmla="*/ 1101436 w 4520045"/>
                <a:gd name="connsiteY13" fmla="*/ 374073 h 405245"/>
                <a:gd name="connsiteX14" fmla="*/ 665018 w 4520045"/>
                <a:gd name="connsiteY14" fmla="*/ 290945 h 405245"/>
                <a:gd name="connsiteX15" fmla="*/ 332509 w 4520045"/>
                <a:gd name="connsiteY15" fmla="*/ 207818 h 405245"/>
                <a:gd name="connsiteX16" fmla="*/ 51954 w 4520045"/>
                <a:gd name="connsiteY16" fmla="*/ 62345 h 405245"/>
                <a:gd name="connsiteX17" fmla="*/ 0 w 4520045"/>
                <a:gd name="connsiteY17" fmla="*/ 0 h 405245"/>
                <a:gd name="connsiteX18" fmla="*/ 488372 w 4520045"/>
                <a:gd name="connsiteY18" fmla="*/ 0 h 405245"/>
                <a:gd name="connsiteX19" fmla="*/ 1309254 w 4520045"/>
                <a:gd name="connsiteY19" fmla="*/ 10391 h 405245"/>
                <a:gd name="connsiteX20" fmla="*/ 2047009 w 4520045"/>
                <a:gd name="connsiteY20" fmla="*/ 41564 h 405245"/>
                <a:gd name="connsiteX21" fmla="*/ 2566554 w 4520045"/>
                <a:gd name="connsiteY21" fmla="*/ 31173 h 405245"/>
                <a:gd name="connsiteX22" fmla="*/ 3148445 w 4520045"/>
                <a:gd name="connsiteY22" fmla="*/ 51955 h 405245"/>
                <a:gd name="connsiteX23" fmla="*/ 3522518 w 4520045"/>
                <a:gd name="connsiteY23" fmla="*/ 51955 h 405245"/>
                <a:gd name="connsiteX24" fmla="*/ 3917372 w 4520045"/>
                <a:gd name="connsiteY24" fmla="*/ 51955 h 405245"/>
                <a:gd name="connsiteX25" fmla="*/ 4249881 w 4520045"/>
                <a:gd name="connsiteY25" fmla="*/ 31173 h 405245"/>
                <a:gd name="connsiteX26" fmla="*/ 4520045 w 4520045"/>
                <a:gd name="connsiteY26" fmla="*/ 31173 h 405245"/>
                <a:gd name="connsiteX0" fmla="*/ 4436918 w 4520045"/>
                <a:gd name="connsiteY0" fmla="*/ 51955 h 394855"/>
                <a:gd name="connsiteX1" fmla="*/ 4073236 w 4520045"/>
                <a:gd name="connsiteY1" fmla="*/ 93518 h 394855"/>
                <a:gd name="connsiteX2" fmla="*/ 3803072 w 4520045"/>
                <a:gd name="connsiteY2" fmla="*/ 166255 h 394855"/>
                <a:gd name="connsiteX3" fmla="*/ 3616036 w 4520045"/>
                <a:gd name="connsiteY3" fmla="*/ 238991 h 394855"/>
                <a:gd name="connsiteX4" fmla="*/ 3512127 w 4520045"/>
                <a:gd name="connsiteY4" fmla="*/ 311727 h 394855"/>
                <a:gd name="connsiteX5" fmla="*/ 3356263 w 4520045"/>
                <a:gd name="connsiteY5" fmla="*/ 342900 h 394855"/>
                <a:gd name="connsiteX6" fmla="*/ 3210790 w 4520045"/>
                <a:gd name="connsiteY6" fmla="*/ 259773 h 394855"/>
                <a:gd name="connsiteX7" fmla="*/ 2867890 w 4520045"/>
                <a:gd name="connsiteY7" fmla="*/ 332509 h 394855"/>
                <a:gd name="connsiteX8" fmla="*/ 2473036 w 4520045"/>
                <a:gd name="connsiteY8" fmla="*/ 394855 h 394855"/>
                <a:gd name="connsiteX9" fmla="*/ 2379229 w 4520045"/>
                <a:gd name="connsiteY9" fmla="*/ 322695 h 394855"/>
                <a:gd name="connsiteX10" fmla="*/ 2161309 w 4520045"/>
                <a:gd name="connsiteY10" fmla="*/ 342900 h 394855"/>
                <a:gd name="connsiteX11" fmla="*/ 1995054 w 4520045"/>
                <a:gd name="connsiteY11" fmla="*/ 322118 h 394855"/>
                <a:gd name="connsiteX12" fmla="*/ 1589809 w 4520045"/>
                <a:gd name="connsiteY12" fmla="*/ 353291 h 394855"/>
                <a:gd name="connsiteX13" fmla="*/ 1101436 w 4520045"/>
                <a:gd name="connsiteY13" fmla="*/ 374073 h 394855"/>
                <a:gd name="connsiteX14" fmla="*/ 665018 w 4520045"/>
                <a:gd name="connsiteY14" fmla="*/ 290945 h 394855"/>
                <a:gd name="connsiteX15" fmla="*/ 332509 w 4520045"/>
                <a:gd name="connsiteY15" fmla="*/ 207818 h 394855"/>
                <a:gd name="connsiteX16" fmla="*/ 51954 w 4520045"/>
                <a:gd name="connsiteY16" fmla="*/ 62345 h 394855"/>
                <a:gd name="connsiteX17" fmla="*/ 0 w 4520045"/>
                <a:gd name="connsiteY17" fmla="*/ 0 h 394855"/>
                <a:gd name="connsiteX18" fmla="*/ 488372 w 4520045"/>
                <a:gd name="connsiteY18" fmla="*/ 0 h 394855"/>
                <a:gd name="connsiteX19" fmla="*/ 1309254 w 4520045"/>
                <a:gd name="connsiteY19" fmla="*/ 10391 h 394855"/>
                <a:gd name="connsiteX20" fmla="*/ 2047009 w 4520045"/>
                <a:gd name="connsiteY20" fmla="*/ 41564 h 394855"/>
                <a:gd name="connsiteX21" fmla="*/ 2566554 w 4520045"/>
                <a:gd name="connsiteY21" fmla="*/ 31173 h 394855"/>
                <a:gd name="connsiteX22" fmla="*/ 3148445 w 4520045"/>
                <a:gd name="connsiteY22" fmla="*/ 51955 h 394855"/>
                <a:gd name="connsiteX23" fmla="*/ 3522518 w 4520045"/>
                <a:gd name="connsiteY23" fmla="*/ 51955 h 394855"/>
                <a:gd name="connsiteX24" fmla="*/ 3917372 w 4520045"/>
                <a:gd name="connsiteY24" fmla="*/ 51955 h 394855"/>
                <a:gd name="connsiteX25" fmla="*/ 4249881 w 4520045"/>
                <a:gd name="connsiteY25" fmla="*/ 31173 h 394855"/>
                <a:gd name="connsiteX26" fmla="*/ 4520045 w 4520045"/>
                <a:gd name="connsiteY26" fmla="*/ 31173 h 394855"/>
                <a:gd name="connsiteX0" fmla="*/ 4436918 w 4520045"/>
                <a:gd name="connsiteY0" fmla="*/ 51955 h 394855"/>
                <a:gd name="connsiteX1" fmla="*/ 4073236 w 4520045"/>
                <a:gd name="connsiteY1" fmla="*/ 93518 h 394855"/>
                <a:gd name="connsiteX2" fmla="*/ 3803072 w 4520045"/>
                <a:gd name="connsiteY2" fmla="*/ 166255 h 394855"/>
                <a:gd name="connsiteX3" fmla="*/ 3616036 w 4520045"/>
                <a:gd name="connsiteY3" fmla="*/ 238991 h 394855"/>
                <a:gd name="connsiteX4" fmla="*/ 3512127 w 4520045"/>
                <a:gd name="connsiteY4" fmla="*/ 311727 h 394855"/>
                <a:gd name="connsiteX5" fmla="*/ 3356263 w 4520045"/>
                <a:gd name="connsiteY5" fmla="*/ 342900 h 394855"/>
                <a:gd name="connsiteX6" fmla="*/ 3210790 w 4520045"/>
                <a:gd name="connsiteY6" fmla="*/ 259773 h 394855"/>
                <a:gd name="connsiteX7" fmla="*/ 2867890 w 4520045"/>
                <a:gd name="connsiteY7" fmla="*/ 332509 h 394855"/>
                <a:gd name="connsiteX8" fmla="*/ 2473036 w 4520045"/>
                <a:gd name="connsiteY8" fmla="*/ 394855 h 394855"/>
                <a:gd name="connsiteX9" fmla="*/ 2379229 w 4520045"/>
                <a:gd name="connsiteY9" fmla="*/ 322695 h 394855"/>
                <a:gd name="connsiteX10" fmla="*/ 2167659 w 4520045"/>
                <a:gd name="connsiteY10" fmla="*/ 323850 h 394855"/>
                <a:gd name="connsiteX11" fmla="*/ 1995054 w 4520045"/>
                <a:gd name="connsiteY11" fmla="*/ 322118 h 394855"/>
                <a:gd name="connsiteX12" fmla="*/ 1589809 w 4520045"/>
                <a:gd name="connsiteY12" fmla="*/ 353291 h 394855"/>
                <a:gd name="connsiteX13" fmla="*/ 1101436 w 4520045"/>
                <a:gd name="connsiteY13" fmla="*/ 374073 h 394855"/>
                <a:gd name="connsiteX14" fmla="*/ 665018 w 4520045"/>
                <a:gd name="connsiteY14" fmla="*/ 290945 h 394855"/>
                <a:gd name="connsiteX15" fmla="*/ 332509 w 4520045"/>
                <a:gd name="connsiteY15" fmla="*/ 207818 h 394855"/>
                <a:gd name="connsiteX16" fmla="*/ 51954 w 4520045"/>
                <a:gd name="connsiteY16" fmla="*/ 62345 h 394855"/>
                <a:gd name="connsiteX17" fmla="*/ 0 w 4520045"/>
                <a:gd name="connsiteY17" fmla="*/ 0 h 394855"/>
                <a:gd name="connsiteX18" fmla="*/ 488372 w 4520045"/>
                <a:gd name="connsiteY18" fmla="*/ 0 h 394855"/>
                <a:gd name="connsiteX19" fmla="*/ 1309254 w 4520045"/>
                <a:gd name="connsiteY19" fmla="*/ 10391 h 394855"/>
                <a:gd name="connsiteX20" fmla="*/ 2047009 w 4520045"/>
                <a:gd name="connsiteY20" fmla="*/ 41564 h 394855"/>
                <a:gd name="connsiteX21" fmla="*/ 2566554 w 4520045"/>
                <a:gd name="connsiteY21" fmla="*/ 31173 h 394855"/>
                <a:gd name="connsiteX22" fmla="*/ 3148445 w 4520045"/>
                <a:gd name="connsiteY22" fmla="*/ 51955 h 394855"/>
                <a:gd name="connsiteX23" fmla="*/ 3522518 w 4520045"/>
                <a:gd name="connsiteY23" fmla="*/ 51955 h 394855"/>
                <a:gd name="connsiteX24" fmla="*/ 3917372 w 4520045"/>
                <a:gd name="connsiteY24" fmla="*/ 51955 h 394855"/>
                <a:gd name="connsiteX25" fmla="*/ 4249881 w 4520045"/>
                <a:gd name="connsiteY25" fmla="*/ 31173 h 394855"/>
                <a:gd name="connsiteX26" fmla="*/ 4520045 w 4520045"/>
                <a:gd name="connsiteY26" fmla="*/ 31173 h 394855"/>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210790 w 4520045"/>
                <a:gd name="connsiteY6" fmla="*/ 259773 h 374073"/>
                <a:gd name="connsiteX7" fmla="*/ 2867890 w 4520045"/>
                <a:gd name="connsiteY7" fmla="*/ 332509 h 374073"/>
                <a:gd name="connsiteX8" fmla="*/ 2527011 w 4520045"/>
                <a:gd name="connsiteY8" fmla="*/ 347230 h 374073"/>
                <a:gd name="connsiteX9" fmla="*/ 2379229 w 4520045"/>
                <a:gd name="connsiteY9" fmla="*/ 322695 h 374073"/>
                <a:gd name="connsiteX10" fmla="*/ 2167659 w 4520045"/>
                <a:gd name="connsiteY10" fmla="*/ 323850 h 374073"/>
                <a:gd name="connsiteX11" fmla="*/ 1995054 w 4520045"/>
                <a:gd name="connsiteY11" fmla="*/ 322118 h 374073"/>
                <a:gd name="connsiteX12" fmla="*/ 1589809 w 4520045"/>
                <a:gd name="connsiteY12" fmla="*/ 353291 h 374073"/>
                <a:gd name="connsiteX13" fmla="*/ 1101436 w 4520045"/>
                <a:gd name="connsiteY13" fmla="*/ 374073 h 374073"/>
                <a:gd name="connsiteX14" fmla="*/ 665018 w 4520045"/>
                <a:gd name="connsiteY14" fmla="*/ 290945 h 374073"/>
                <a:gd name="connsiteX15" fmla="*/ 332509 w 4520045"/>
                <a:gd name="connsiteY15" fmla="*/ 207818 h 374073"/>
                <a:gd name="connsiteX16" fmla="*/ 51954 w 4520045"/>
                <a:gd name="connsiteY16" fmla="*/ 62345 h 374073"/>
                <a:gd name="connsiteX17" fmla="*/ 0 w 4520045"/>
                <a:gd name="connsiteY17" fmla="*/ 0 h 374073"/>
                <a:gd name="connsiteX18" fmla="*/ 488372 w 4520045"/>
                <a:gd name="connsiteY18" fmla="*/ 0 h 374073"/>
                <a:gd name="connsiteX19" fmla="*/ 1309254 w 4520045"/>
                <a:gd name="connsiteY19" fmla="*/ 10391 h 374073"/>
                <a:gd name="connsiteX20" fmla="*/ 2047009 w 4520045"/>
                <a:gd name="connsiteY20" fmla="*/ 41564 h 374073"/>
                <a:gd name="connsiteX21" fmla="*/ 2566554 w 4520045"/>
                <a:gd name="connsiteY21" fmla="*/ 31173 h 374073"/>
                <a:gd name="connsiteX22" fmla="*/ 3148445 w 4520045"/>
                <a:gd name="connsiteY22" fmla="*/ 51955 h 374073"/>
                <a:gd name="connsiteX23" fmla="*/ 3522518 w 4520045"/>
                <a:gd name="connsiteY23" fmla="*/ 51955 h 374073"/>
                <a:gd name="connsiteX24" fmla="*/ 3917372 w 4520045"/>
                <a:gd name="connsiteY24" fmla="*/ 51955 h 374073"/>
                <a:gd name="connsiteX25" fmla="*/ 4249881 w 4520045"/>
                <a:gd name="connsiteY25" fmla="*/ 31173 h 374073"/>
                <a:gd name="connsiteX26" fmla="*/ 4520045 w 4520045"/>
                <a:gd name="connsiteY26"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210790 w 4520045"/>
                <a:gd name="connsiteY6" fmla="*/ 259773 h 374073"/>
                <a:gd name="connsiteX7" fmla="*/ 2867890 w 4520045"/>
                <a:gd name="connsiteY7" fmla="*/ 3325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210790 w 4520045"/>
                <a:gd name="connsiteY6" fmla="*/ 259773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6263 w 4520045"/>
                <a:gd name="connsiteY5" fmla="*/ 342900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2127 w 4520045"/>
                <a:gd name="connsiteY4" fmla="*/ 311727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16036 w 4520045"/>
                <a:gd name="connsiteY3" fmla="*/ 238991 h 374073"/>
                <a:gd name="connsiteX4" fmla="*/ 3515302 w 4520045"/>
                <a:gd name="connsiteY4" fmla="*/ 219652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31911 w 4520045"/>
                <a:gd name="connsiteY3" fmla="*/ 204066 h 374073"/>
                <a:gd name="connsiteX4" fmla="*/ 3515302 w 4520045"/>
                <a:gd name="connsiteY4" fmla="*/ 219652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27011 w 4520045"/>
                <a:gd name="connsiteY9" fmla="*/ 34723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74073"/>
                <a:gd name="connsiteX1" fmla="*/ 4073236 w 4520045"/>
                <a:gd name="connsiteY1" fmla="*/ 93518 h 374073"/>
                <a:gd name="connsiteX2" fmla="*/ 3803072 w 4520045"/>
                <a:gd name="connsiteY2" fmla="*/ 166255 h 374073"/>
                <a:gd name="connsiteX3" fmla="*/ 3631911 w 4520045"/>
                <a:gd name="connsiteY3" fmla="*/ 204066 h 374073"/>
                <a:gd name="connsiteX4" fmla="*/ 3515302 w 4520045"/>
                <a:gd name="connsiteY4" fmla="*/ 219652 h 374073"/>
                <a:gd name="connsiteX5" fmla="*/ 3359438 w 4520045"/>
                <a:gd name="connsiteY5" fmla="*/ 238125 h 374073"/>
                <a:gd name="connsiteX6" fmla="*/ 3198090 w 4520045"/>
                <a:gd name="connsiteY6" fmla="*/ 269298 h 374073"/>
                <a:gd name="connsiteX7" fmla="*/ 2880590 w 4520045"/>
                <a:gd name="connsiteY7" fmla="*/ 319809 h 374073"/>
                <a:gd name="connsiteX8" fmla="*/ 2662670 w 4520045"/>
                <a:gd name="connsiteY8" fmla="*/ 352425 h 374073"/>
                <a:gd name="connsiteX9" fmla="*/ 2539711 w 4520045"/>
                <a:gd name="connsiteY9" fmla="*/ 340880 h 374073"/>
                <a:gd name="connsiteX10" fmla="*/ 2379229 w 4520045"/>
                <a:gd name="connsiteY10" fmla="*/ 322695 h 374073"/>
                <a:gd name="connsiteX11" fmla="*/ 2167659 w 4520045"/>
                <a:gd name="connsiteY11" fmla="*/ 323850 h 374073"/>
                <a:gd name="connsiteX12" fmla="*/ 1995054 w 4520045"/>
                <a:gd name="connsiteY12" fmla="*/ 322118 h 374073"/>
                <a:gd name="connsiteX13" fmla="*/ 1589809 w 4520045"/>
                <a:gd name="connsiteY13" fmla="*/ 353291 h 374073"/>
                <a:gd name="connsiteX14" fmla="*/ 1101436 w 4520045"/>
                <a:gd name="connsiteY14" fmla="*/ 374073 h 374073"/>
                <a:gd name="connsiteX15" fmla="*/ 665018 w 4520045"/>
                <a:gd name="connsiteY15" fmla="*/ 290945 h 374073"/>
                <a:gd name="connsiteX16" fmla="*/ 332509 w 4520045"/>
                <a:gd name="connsiteY16" fmla="*/ 207818 h 374073"/>
                <a:gd name="connsiteX17" fmla="*/ 51954 w 4520045"/>
                <a:gd name="connsiteY17" fmla="*/ 62345 h 374073"/>
                <a:gd name="connsiteX18" fmla="*/ 0 w 4520045"/>
                <a:gd name="connsiteY18" fmla="*/ 0 h 374073"/>
                <a:gd name="connsiteX19" fmla="*/ 488372 w 4520045"/>
                <a:gd name="connsiteY19" fmla="*/ 0 h 374073"/>
                <a:gd name="connsiteX20" fmla="*/ 1309254 w 4520045"/>
                <a:gd name="connsiteY20" fmla="*/ 10391 h 374073"/>
                <a:gd name="connsiteX21" fmla="*/ 2047009 w 4520045"/>
                <a:gd name="connsiteY21" fmla="*/ 41564 h 374073"/>
                <a:gd name="connsiteX22" fmla="*/ 2566554 w 4520045"/>
                <a:gd name="connsiteY22" fmla="*/ 31173 h 374073"/>
                <a:gd name="connsiteX23" fmla="*/ 3148445 w 4520045"/>
                <a:gd name="connsiteY23" fmla="*/ 51955 h 374073"/>
                <a:gd name="connsiteX24" fmla="*/ 3522518 w 4520045"/>
                <a:gd name="connsiteY24" fmla="*/ 51955 h 374073"/>
                <a:gd name="connsiteX25" fmla="*/ 3917372 w 4520045"/>
                <a:gd name="connsiteY25" fmla="*/ 51955 h 374073"/>
                <a:gd name="connsiteX26" fmla="*/ 4249881 w 4520045"/>
                <a:gd name="connsiteY26" fmla="*/ 31173 h 374073"/>
                <a:gd name="connsiteX27" fmla="*/ 4520045 w 4520045"/>
                <a:gd name="connsiteY27" fmla="*/ 31173 h 374073"/>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665018 w 4520045"/>
                <a:gd name="connsiteY15" fmla="*/ 290945 h 353291"/>
                <a:gd name="connsiteX16" fmla="*/ 332509 w 4520045"/>
                <a:gd name="connsiteY16" fmla="*/ 207818 h 353291"/>
                <a:gd name="connsiteX17" fmla="*/ 51954 w 4520045"/>
                <a:gd name="connsiteY17" fmla="*/ 62345 h 353291"/>
                <a:gd name="connsiteX18" fmla="*/ 0 w 4520045"/>
                <a:gd name="connsiteY18" fmla="*/ 0 h 353291"/>
                <a:gd name="connsiteX19" fmla="*/ 488372 w 4520045"/>
                <a:gd name="connsiteY19" fmla="*/ 0 h 353291"/>
                <a:gd name="connsiteX20" fmla="*/ 1309254 w 4520045"/>
                <a:gd name="connsiteY20" fmla="*/ 10391 h 353291"/>
                <a:gd name="connsiteX21" fmla="*/ 2047009 w 4520045"/>
                <a:gd name="connsiteY21" fmla="*/ 41564 h 353291"/>
                <a:gd name="connsiteX22" fmla="*/ 2566554 w 4520045"/>
                <a:gd name="connsiteY22" fmla="*/ 31173 h 353291"/>
                <a:gd name="connsiteX23" fmla="*/ 3148445 w 4520045"/>
                <a:gd name="connsiteY23" fmla="*/ 51955 h 353291"/>
                <a:gd name="connsiteX24" fmla="*/ 3522518 w 4520045"/>
                <a:gd name="connsiteY24" fmla="*/ 51955 h 353291"/>
                <a:gd name="connsiteX25" fmla="*/ 3917372 w 4520045"/>
                <a:gd name="connsiteY25" fmla="*/ 51955 h 353291"/>
                <a:gd name="connsiteX26" fmla="*/ 4249881 w 4520045"/>
                <a:gd name="connsiteY26" fmla="*/ 31173 h 353291"/>
                <a:gd name="connsiteX27" fmla="*/ 4520045 w 4520045"/>
                <a:gd name="connsiteY27"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332509 w 4520045"/>
                <a:gd name="connsiteY17" fmla="*/ 207818 h 353291"/>
                <a:gd name="connsiteX18" fmla="*/ 51954 w 4520045"/>
                <a:gd name="connsiteY18" fmla="*/ 62345 h 353291"/>
                <a:gd name="connsiteX19" fmla="*/ 0 w 4520045"/>
                <a:gd name="connsiteY19" fmla="*/ 0 h 353291"/>
                <a:gd name="connsiteX20" fmla="*/ 488372 w 4520045"/>
                <a:gd name="connsiteY20" fmla="*/ 0 h 353291"/>
                <a:gd name="connsiteX21" fmla="*/ 1309254 w 4520045"/>
                <a:gd name="connsiteY21" fmla="*/ 10391 h 353291"/>
                <a:gd name="connsiteX22" fmla="*/ 2047009 w 4520045"/>
                <a:gd name="connsiteY22" fmla="*/ 41564 h 353291"/>
                <a:gd name="connsiteX23" fmla="*/ 2566554 w 4520045"/>
                <a:gd name="connsiteY23" fmla="*/ 31173 h 353291"/>
                <a:gd name="connsiteX24" fmla="*/ 3148445 w 4520045"/>
                <a:gd name="connsiteY24" fmla="*/ 51955 h 353291"/>
                <a:gd name="connsiteX25" fmla="*/ 3522518 w 4520045"/>
                <a:gd name="connsiteY25" fmla="*/ 51955 h 353291"/>
                <a:gd name="connsiteX26" fmla="*/ 3917372 w 4520045"/>
                <a:gd name="connsiteY26" fmla="*/ 51955 h 353291"/>
                <a:gd name="connsiteX27" fmla="*/ 4249881 w 4520045"/>
                <a:gd name="connsiteY27" fmla="*/ 31173 h 353291"/>
                <a:gd name="connsiteX28" fmla="*/ 4520045 w 4520045"/>
                <a:gd name="connsiteY28"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332509 w 4520045"/>
                <a:gd name="connsiteY17" fmla="*/ 207818 h 353291"/>
                <a:gd name="connsiteX18" fmla="*/ 96404 w 4520045"/>
                <a:gd name="connsiteY18" fmla="*/ 68695 h 353291"/>
                <a:gd name="connsiteX19" fmla="*/ 0 w 4520045"/>
                <a:gd name="connsiteY19" fmla="*/ 0 h 353291"/>
                <a:gd name="connsiteX20" fmla="*/ 488372 w 4520045"/>
                <a:gd name="connsiteY20" fmla="*/ 0 h 353291"/>
                <a:gd name="connsiteX21" fmla="*/ 1309254 w 4520045"/>
                <a:gd name="connsiteY21" fmla="*/ 10391 h 353291"/>
                <a:gd name="connsiteX22" fmla="*/ 2047009 w 4520045"/>
                <a:gd name="connsiteY22" fmla="*/ 41564 h 353291"/>
                <a:gd name="connsiteX23" fmla="*/ 2566554 w 4520045"/>
                <a:gd name="connsiteY23" fmla="*/ 31173 h 353291"/>
                <a:gd name="connsiteX24" fmla="*/ 3148445 w 4520045"/>
                <a:gd name="connsiteY24" fmla="*/ 51955 h 353291"/>
                <a:gd name="connsiteX25" fmla="*/ 3522518 w 4520045"/>
                <a:gd name="connsiteY25" fmla="*/ 51955 h 353291"/>
                <a:gd name="connsiteX26" fmla="*/ 3917372 w 4520045"/>
                <a:gd name="connsiteY26" fmla="*/ 51955 h 353291"/>
                <a:gd name="connsiteX27" fmla="*/ 4249881 w 4520045"/>
                <a:gd name="connsiteY27" fmla="*/ 31173 h 353291"/>
                <a:gd name="connsiteX28" fmla="*/ 4520045 w 4520045"/>
                <a:gd name="connsiteY28"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332509 w 4520045"/>
                <a:gd name="connsiteY17" fmla="*/ 207818 h 353291"/>
                <a:gd name="connsiteX18" fmla="*/ 230620 w 4520045"/>
                <a:gd name="connsiteY18" fmla="*/ 165100 h 353291"/>
                <a:gd name="connsiteX19" fmla="*/ 96404 w 4520045"/>
                <a:gd name="connsiteY19" fmla="*/ 68695 h 353291"/>
                <a:gd name="connsiteX20" fmla="*/ 0 w 4520045"/>
                <a:gd name="connsiteY20" fmla="*/ 0 h 353291"/>
                <a:gd name="connsiteX21" fmla="*/ 488372 w 4520045"/>
                <a:gd name="connsiteY21" fmla="*/ 0 h 353291"/>
                <a:gd name="connsiteX22" fmla="*/ 1309254 w 4520045"/>
                <a:gd name="connsiteY22" fmla="*/ 10391 h 353291"/>
                <a:gd name="connsiteX23" fmla="*/ 2047009 w 4520045"/>
                <a:gd name="connsiteY23" fmla="*/ 41564 h 353291"/>
                <a:gd name="connsiteX24" fmla="*/ 2566554 w 4520045"/>
                <a:gd name="connsiteY24" fmla="*/ 31173 h 353291"/>
                <a:gd name="connsiteX25" fmla="*/ 3148445 w 4520045"/>
                <a:gd name="connsiteY25" fmla="*/ 51955 h 353291"/>
                <a:gd name="connsiteX26" fmla="*/ 3522518 w 4520045"/>
                <a:gd name="connsiteY26" fmla="*/ 51955 h 353291"/>
                <a:gd name="connsiteX27" fmla="*/ 3917372 w 4520045"/>
                <a:gd name="connsiteY27" fmla="*/ 51955 h 353291"/>
                <a:gd name="connsiteX28" fmla="*/ 4249881 w 4520045"/>
                <a:gd name="connsiteY28" fmla="*/ 31173 h 353291"/>
                <a:gd name="connsiteX29" fmla="*/ 4520045 w 4520045"/>
                <a:gd name="connsiteY29" fmla="*/ 31173 h 353291"/>
                <a:gd name="connsiteX0" fmla="*/ 4436918 w 4520045"/>
                <a:gd name="connsiteY0" fmla="*/ 51955 h 353291"/>
                <a:gd name="connsiteX1" fmla="*/ 4073236 w 4520045"/>
                <a:gd name="connsiteY1" fmla="*/ 93518 h 353291"/>
                <a:gd name="connsiteX2" fmla="*/ 3803072 w 4520045"/>
                <a:gd name="connsiteY2" fmla="*/ 166255 h 353291"/>
                <a:gd name="connsiteX3" fmla="*/ 3631911 w 4520045"/>
                <a:gd name="connsiteY3" fmla="*/ 204066 h 353291"/>
                <a:gd name="connsiteX4" fmla="*/ 3515302 w 4520045"/>
                <a:gd name="connsiteY4" fmla="*/ 219652 h 353291"/>
                <a:gd name="connsiteX5" fmla="*/ 3359438 w 4520045"/>
                <a:gd name="connsiteY5" fmla="*/ 238125 h 353291"/>
                <a:gd name="connsiteX6" fmla="*/ 3198090 w 4520045"/>
                <a:gd name="connsiteY6" fmla="*/ 269298 h 353291"/>
                <a:gd name="connsiteX7" fmla="*/ 2880590 w 4520045"/>
                <a:gd name="connsiteY7" fmla="*/ 319809 h 353291"/>
                <a:gd name="connsiteX8" fmla="*/ 2662670 w 4520045"/>
                <a:gd name="connsiteY8" fmla="*/ 352425 h 353291"/>
                <a:gd name="connsiteX9" fmla="*/ 2539711 w 4520045"/>
                <a:gd name="connsiteY9" fmla="*/ 340880 h 353291"/>
                <a:gd name="connsiteX10" fmla="*/ 2379229 w 4520045"/>
                <a:gd name="connsiteY10" fmla="*/ 322695 h 353291"/>
                <a:gd name="connsiteX11" fmla="*/ 2167659 w 4520045"/>
                <a:gd name="connsiteY11" fmla="*/ 323850 h 353291"/>
                <a:gd name="connsiteX12" fmla="*/ 1995054 w 4520045"/>
                <a:gd name="connsiteY12" fmla="*/ 322118 h 353291"/>
                <a:gd name="connsiteX13" fmla="*/ 1589809 w 4520045"/>
                <a:gd name="connsiteY13" fmla="*/ 353291 h 353291"/>
                <a:gd name="connsiteX14" fmla="*/ 1183986 w 4520045"/>
                <a:gd name="connsiteY14" fmla="*/ 339148 h 353291"/>
                <a:gd name="connsiteX15" fmla="*/ 922770 w 4520045"/>
                <a:gd name="connsiteY15" fmla="*/ 342900 h 353291"/>
                <a:gd name="connsiteX16" fmla="*/ 665018 w 4520045"/>
                <a:gd name="connsiteY16" fmla="*/ 290945 h 353291"/>
                <a:gd name="connsiteX17" fmla="*/ 481445 w 4520045"/>
                <a:gd name="connsiteY17" fmla="*/ 244475 h 353291"/>
                <a:gd name="connsiteX18" fmla="*/ 332509 w 4520045"/>
                <a:gd name="connsiteY18" fmla="*/ 207818 h 353291"/>
                <a:gd name="connsiteX19" fmla="*/ 230620 w 4520045"/>
                <a:gd name="connsiteY19" fmla="*/ 165100 h 353291"/>
                <a:gd name="connsiteX20" fmla="*/ 96404 w 4520045"/>
                <a:gd name="connsiteY20" fmla="*/ 68695 h 353291"/>
                <a:gd name="connsiteX21" fmla="*/ 0 w 4520045"/>
                <a:gd name="connsiteY21" fmla="*/ 0 h 353291"/>
                <a:gd name="connsiteX22" fmla="*/ 488372 w 4520045"/>
                <a:gd name="connsiteY22" fmla="*/ 0 h 353291"/>
                <a:gd name="connsiteX23" fmla="*/ 1309254 w 4520045"/>
                <a:gd name="connsiteY23" fmla="*/ 10391 h 353291"/>
                <a:gd name="connsiteX24" fmla="*/ 2047009 w 4520045"/>
                <a:gd name="connsiteY24" fmla="*/ 41564 h 353291"/>
                <a:gd name="connsiteX25" fmla="*/ 2566554 w 4520045"/>
                <a:gd name="connsiteY25" fmla="*/ 31173 h 353291"/>
                <a:gd name="connsiteX26" fmla="*/ 3148445 w 4520045"/>
                <a:gd name="connsiteY26" fmla="*/ 51955 h 353291"/>
                <a:gd name="connsiteX27" fmla="*/ 3522518 w 4520045"/>
                <a:gd name="connsiteY27" fmla="*/ 51955 h 353291"/>
                <a:gd name="connsiteX28" fmla="*/ 3917372 w 4520045"/>
                <a:gd name="connsiteY28" fmla="*/ 51955 h 353291"/>
                <a:gd name="connsiteX29" fmla="*/ 4249881 w 4520045"/>
                <a:gd name="connsiteY29" fmla="*/ 31173 h 353291"/>
                <a:gd name="connsiteX30" fmla="*/ 4520045 w 4520045"/>
                <a:gd name="connsiteY30" fmla="*/ 31173 h 353291"/>
                <a:gd name="connsiteX0" fmla="*/ 4436918 w 4520045"/>
                <a:gd name="connsiteY0" fmla="*/ 51955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17372 w 4520045"/>
                <a:gd name="connsiteY28" fmla="*/ 51955 h 352425"/>
                <a:gd name="connsiteX29" fmla="*/ 4249881 w 4520045"/>
                <a:gd name="connsiteY29" fmla="*/ 31173 h 352425"/>
                <a:gd name="connsiteX30" fmla="*/ 4520045 w 4520045"/>
                <a:gd name="connsiteY30" fmla="*/ 31173 h 352425"/>
                <a:gd name="connsiteX0" fmla="*/ 4436918 w 4520045"/>
                <a:gd name="connsiteY0" fmla="*/ 51955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17372 w 4520045"/>
                <a:gd name="connsiteY28" fmla="*/ 51955 h 352425"/>
                <a:gd name="connsiteX29" fmla="*/ 4214956 w 4520045"/>
                <a:gd name="connsiteY29" fmla="*/ 43873 h 352425"/>
                <a:gd name="connsiteX30" fmla="*/ 4520045 w 4520045"/>
                <a:gd name="connsiteY30" fmla="*/ 31173 h 352425"/>
                <a:gd name="connsiteX0" fmla="*/ 4436918 w 4520045"/>
                <a:gd name="connsiteY0" fmla="*/ 51955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36422 w 4520045"/>
                <a:gd name="connsiteY28" fmla="*/ 74180 h 352425"/>
                <a:gd name="connsiteX29" fmla="*/ 4214956 w 4520045"/>
                <a:gd name="connsiteY29" fmla="*/ 43873 h 352425"/>
                <a:gd name="connsiteX30" fmla="*/ 4520045 w 4520045"/>
                <a:gd name="connsiteY30"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36422 w 4520045"/>
                <a:gd name="connsiteY28" fmla="*/ 74180 h 352425"/>
                <a:gd name="connsiteX29" fmla="*/ 4214956 w 4520045"/>
                <a:gd name="connsiteY29" fmla="*/ 43873 h 352425"/>
                <a:gd name="connsiteX30" fmla="*/ 4520045 w 4520045"/>
                <a:gd name="connsiteY30"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36422 w 4520045"/>
                <a:gd name="connsiteY28" fmla="*/ 74180 h 352425"/>
                <a:gd name="connsiteX29" fmla="*/ 4214956 w 4520045"/>
                <a:gd name="connsiteY29" fmla="*/ 43873 h 352425"/>
                <a:gd name="connsiteX30" fmla="*/ 4434320 w 4520045"/>
                <a:gd name="connsiteY30" fmla="*/ 22225 h 352425"/>
                <a:gd name="connsiteX31" fmla="*/ 4520045 w 4520045"/>
                <a:gd name="connsiteY31" fmla="*/ 31173 h 352425"/>
                <a:gd name="connsiteX0" fmla="*/ 4449618 w 4520045"/>
                <a:gd name="connsiteY0" fmla="*/ 67830 h 352425"/>
                <a:gd name="connsiteX1" fmla="*/ 4073236 w 4520045"/>
                <a:gd name="connsiteY1" fmla="*/ 93518 h 352425"/>
                <a:gd name="connsiteX2" fmla="*/ 3803072 w 4520045"/>
                <a:gd name="connsiteY2" fmla="*/ 166255 h 352425"/>
                <a:gd name="connsiteX3" fmla="*/ 3631911 w 4520045"/>
                <a:gd name="connsiteY3" fmla="*/ 204066 h 352425"/>
                <a:gd name="connsiteX4" fmla="*/ 3515302 w 4520045"/>
                <a:gd name="connsiteY4" fmla="*/ 219652 h 352425"/>
                <a:gd name="connsiteX5" fmla="*/ 3359438 w 4520045"/>
                <a:gd name="connsiteY5" fmla="*/ 238125 h 352425"/>
                <a:gd name="connsiteX6" fmla="*/ 3198090 w 4520045"/>
                <a:gd name="connsiteY6" fmla="*/ 269298 h 352425"/>
                <a:gd name="connsiteX7" fmla="*/ 2880590 w 4520045"/>
                <a:gd name="connsiteY7" fmla="*/ 319809 h 352425"/>
                <a:gd name="connsiteX8" fmla="*/ 2662670 w 4520045"/>
                <a:gd name="connsiteY8" fmla="*/ 352425 h 352425"/>
                <a:gd name="connsiteX9" fmla="*/ 2539711 w 4520045"/>
                <a:gd name="connsiteY9" fmla="*/ 340880 h 352425"/>
                <a:gd name="connsiteX10" fmla="*/ 2379229 w 4520045"/>
                <a:gd name="connsiteY10" fmla="*/ 322695 h 352425"/>
                <a:gd name="connsiteX11" fmla="*/ 2167659 w 4520045"/>
                <a:gd name="connsiteY11" fmla="*/ 323850 h 352425"/>
                <a:gd name="connsiteX12" fmla="*/ 1995054 w 4520045"/>
                <a:gd name="connsiteY12" fmla="*/ 322118 h 352425"/>
                <a:gd name="connsiteX13" fmla="*/ 1602509 w 4520045"/>
                <a:gd name="connsiteY13" fmla="*/ 350116 h 352425"/>
                <a:gd name="connsiteX14" fmla="*/ 1183986 w 4520045"/>
                <a:gd name="connsiteY14" fmla="*/ 339148 h 352425"/>
                <a:gd name="connsiteX15" fmla="*/ 922770 w 4520045"/>
                <a:gd name="connsiteY15" fmla="*/ 342900 h 352425"/>
                <a:gd name="connsiteX16" fmla="*/ 665018 w 4520045"/>
                <a:gd name="connsiteY16" fmla="*/ 290945 h 352425"/>
                <a:gd name="connsiteX17" fmla="*/ 481445 w 4520045"/>
                <a:gd name="connsiteY17" fmla="*/ 244475 h 352425"/>
                <a:gd name="connsiteX18" fmla="*/ 332509 w 4520045"/>
                <a:gd name="connsiteY18" fmla="*/ 207818 h 352425"/>
                <a:gd name="connsiteX19" fmla="*/ 230620 w 4520045"/>
                <a:gd name="connsiteY19" fmla="*/ 165100 h 352425"/>
                <a:gd name="connsiteX20" fmla="*/ 96404 w 4520045"/>
                <a:gd name="connsiteY20" fmla="*/ 68695 h 352425"/>
                <a:gd name="connsiteX21" fmla="*/ 0 w 4520045"/>
                <a:gd name="connsiteY21" fmla="*/ 0 h 352425"/>
                <a:gd name="connsiteX22" fmla="*/ 488372 w 4520045"/>
                <a:gd name="connsiteY22" fmla="*/ 0 h 352425"/>
                <a:gd name="connsiteX23" fmla="*/ 1309254 w 4520045"/>
                <a:gd name="connsiteY23" fmla="*/ 10391 h 352425"/>
                <a:gd name="connsiteX24" fmla="*/ 2047009 w 4520045"/>
                <a:gd name="connsiteY24" fmla="*/ 41564 h 352425"/>
                <a:gd name="connsiteX25" fmla="*/ 2566554 w 4520045"/>
                <a:gd name="connsiteY25" fmla="*/ 31173 h 352425"/>
                <a:gd name="connsiteX26" fmla="*/ 3148445 w 4520045"/>
                <a:gd name="connsiteY26" fmla="*/ 51955 h 352425"/>
                <a:gd name="connsiteX27" fmla="*/ 3522518 w 4520045"/>
                <a:gd name="connsiteY27" fmla="*/ 51955 h 352425"/>
                <a:gd name="connsiteX28" fmla="*/ 3942772 w 4520045"/>
                <a:gd name="connsiteY28" fmla="*/ 64655 h 352425"/>
                <a:gd name="connsiteX29" fmla="*/ 4214956 w 4520045"/>
                <a:gd name="connsiteY29" fmla="*/ 43873 h 352425"/>
                <a:gd name="connsiteX30" fmla="*/ 4434320 w 4520045"/>
                <a:gd name="connsiteY30" fmla="*/ 22225 h 352425"/>
                <a:gd name="connsiteX31" fmla="*/ 4520045 w 4520045"/>
                <a:gd name="connsiteY31" fmla="*/ 31173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20045" h="352425">
                  <a:moveTo>
                    <a:pt x="4449618" y="67830"/>
                  </a:moveTo>
                  <a:lnTo>
                    <a:pt x="4073236" y="93518"/>
                  </a:lnTo>
                  <a:lnTo>
                    <a:pt x="3803072" y="166255"/>
                  </a:lnTo>
                  <a:lnTo>
                    <a:pt x="3631911" y="204066"/>
                  </a:lnTo>
                  <a:lnTo>
                    <a:pt x="3515302" y="219652"/>
                  </a:lnTo>
                  <a:lnTo>
                    <a:pt x="3359438" y="238125"/>
                  </a:lnTo>
                  <a:lnTo>
                    <a:pt x="3198090" y="269298"/>
                  </a:lnTo>
                  <a:lnTo>
                    <a:pt x="2880590" y="319809"/>
                  </a:lnTo>
                  <a:cubicBezTo>
                    <a:pt x="2816417" y="322214"/>
                    <a:pt x="2726843" y="350020"/>
                    <a:pt x="2662670" y="352425"/>
                  </a:cubicBezTo>
                  <a:lnTo>
                    <a:pt x="2539711" y="340880"/>
                  </a:lnTo>
                  <a:lnTo>
                    <a:pt x="2379229" y="322695"/>
                  </a:lnTo>
                  <a:lnTo>
                    <a:pt x="2167659" y="323850"/>
                  </a:lnTo>
                  <a:lnTo>
                    <a:pt x="1995054" y="322118"/>
                  </a:lnTo>
                  <a:lnTo>
                    <a:pt x="1602509" y="350116"/>
                  </a:lnTo>
                  <a:lnTo>
                    <a:pt x="1183986" y="339148"/>
                  </a:lnTo>
                  <a:cubicBezTo>
                    <a:pt x="1106439" y="331932"/>
                    <a:pt x="1000317" y="350116"/>
                    <a:pt x="922770" y="342900"/>
                  </a:cubicBezTo>
                  <a:lnTo>
                    <a:pt x="665018" y="290945"/>
                  </a:lnTo>
                  <a:cubicBezTo>
                    <a:pt x="600652" y="275455"/>
                    <a:pt x="545811" y="259965"/>
                    <a:pt x="481445" y="244475"/>
                  </a:cubicBezTo>
                  <a:lnTo>
                    <a:pt x="332509" y="207818"/>
                  </a:lnTo>
                  <a:cubicBezTo>
                    <a:pt x="310188" y="193579"/>
                    <a:pt x="252941" y="179339"/>
                    <a:pt x="230620" y="165100"/>
                  </a:cubicBezTo>
                  <a:lnTo>
                    <a:pt x="96404" y="68695"/>
                  </a:lnTo>
                  <a:lnTo>
                    <a:pt x="0" y="0"/>
                  </a:lnTo>
                  <a:lnTo>
                    <a:pt x="488372" y="0"/>
                  </a:lnTo>
                  <a:lnTo>
                    <a:pt x="1309254" y="10391"/>
                  </a:lnTo>
                  <a:lnTo>
                    <a:pt x="2047009" y="41564"/>
                  </a:lnTo>
                  <a:lnTo>
                    <a:pt x="2566554" y="31173"/>
                  </a:lnTo>
                  <a:lnTo>
                    <a:pt x="3148445" y="51955"/>
                  </a:lnTo>
                  <a:lnTo>
                    <a:pt x="3522518" y="51955"/>
                  </a:lnTo>
                  <a:lnTo>
                    <a:pt x="3942772" y="64655"/>
                  </a:lnTo>
                  <a:lnTo>
                    <a:pt x="4214956" y="43873"/>
                  </a:lnTo>
                  <a:cubicBezTo>
                    <a:pt x="4289136" y="39832"/>
                    <a:pt x="4360140" y="26266"/>
                    <a:pt x="4434320" y="22225"/>
                  </a:cubicBezTo>
                  <a:lnTo>
                    <a:pt x="4520045" y="31173"/>
                  </a:lnTo>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95"/>
            <p:cNvSpPr/>
            <p:nvPr/>
          </p:nvSpPr>
          <p:spPr>
            <a:xfrm>
              <a:off x="1035104" y="4712966"/>
              <a:ext cx="457802" cy="179531"/>
            </a:xfrm>
            <a:custGeom>
              <a:avLst/>
              <a:gdLst>
                <a:gd name="connsiteX0" fmla="*/ 467591 w 529937"/>
                <a:gd name="connsiteY0" fmla="*/ 20782 h 207819"/>
                <a:gd name="connsiteX1" fmla="*/ 311727 w 529937"/>
                <a:gd name="connsiteY1" fmla="*/ 51955 h 207819"/>
                <a:gd name="connsiteX2" fmla="*/ 135082 w 529937"/>
                <a:gd name="connsiteY2" fmla="*/ 155864 h 207819"/>
                <a:gd name="connsiteX3" fmla="*/ 0 w 529937"/>
                <a:gd name="connsiteY3" fmla="*/ 207819 h 207819"/>
                <a:gd name="connsiteX4" fmla="*/ 0 w 529937"/>
                <a:gd name="connsiteY4" fmla="*/ 0 h 207819"/>
                <a:gd name="connsiteX5" fmla="*/ 529937 w 529937"/>
                <a:gd name="connsiteY5" fmla="*/ 41564 h 207819"/>
                <a:gd name="connsiteX0" fmla="*/ 436634 w 529937"/>
                <a:gd name="connsiteY0" fmla="*/ 56501 h 207819"/>
                <a:gd name="connsiteX1" fmla="*/ 311727 w 529937"/>
                <a:gd name="connsiteY1" fmla="*/ 51955 h 207819"/>
                <a:gd name="connsiteX2" fmla="*/ 135082 w 529937"/>
                <a:gd name="connsiteY2" fmla="*/ 155864 h 207819"/>
                <a:gd name="connsiteX3" fmla="*/ 0 w 529937"/>
                <a:gd name="connsiteY3" fmla="*/ 207819 h 207819"/>
                <a:gd name="connsiteX4" fmla="*/ 0 w 529937"/>
                <a:gd name="connsiteY4" fmla="*/ 0 h 207819"/>
                <a:gd name="connsiteX5" fmla="*/ 529937 w 529937"/>
                <a:gd name="connsiteY5" fmla="*/ 41564 h 207819"/>
                <a:gd name="connsiteX0" fmla="*/ 436634 w 529937"/>
                <a:gd name="connsiteY0" fmla="*/ 56501 h 207819"/>
                <a:gd name="connsiteX1" fmla="*/ 245052 w 529937"/>
                <a:gd name="connsiteY1" fmla="*/ 113867 h 207819"/>
                <a:gd name="connsiteX2" fmla="*/ 135082 w 529937"/>
                <a:gd name="connsiteY2" fmla="*/ 155864 h 207819"/>
                <a:gd name="connsiteX3" fmla="*/ 0 w 529937"/>
                <a:gd name="connsiteY3" fmla="*/ 207819 h 207819"/>
                <a:gd name="connsiteX4" fmla="*/ 0 w 529937"/>
                <a:gd name="connsiteY4" fmla="*/ 0 h 207819"/>
                <a:gd name="connsiteX5" fmla="*/ 529937 w 529937"/>
                <a:gd name="connsiteY5" fmla="*/ 41564 h 20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9937" h="207819">
                  <a:moveTo>
                    <a:pt x="436634" y="56501"/>
                  </a:moveTo>
                  <a:lnTo>
                    <a:pt x="245052" y="113867"/>
                  </a:lnTo>
                  <a:lnTo>
                    <a:pt x="135082" y="155864"/>
                  </a:lnTo>
                  <a:lnTo>
                    <a:pt x="0" y="207819"/>
                  </a:lnTo>
                  <a:lnTo>
                    <a:pt x="0" y="0"/>
                  </a:lnTo>
                  <a:lnTo>
                    <a:pt x="529937" y="41564"/>
                  </a:lnTo>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96"/>
            <p:cNvSpPr/>
            <p:nvPr/>
          </p:nvSpPr>
          <p:spPr>
            <a:xfrm>
              <a:off x="6752647" y="4704735"/>
              <a:ext cx="1138830" cy="116071"/>
            </a:xfrm>
            <a:custGeom>
              <a:avLst/>
              <a:gdLst>
                <a:gd name="connsiteX0" fmla="*/ 1122218 w 1122218"/>
                <a:gd name="connsiteY0" fmla="*/ 0 h 197428"/>
                <a:gd name="connsiteX1" fmla="*/ 779318 w 1122218"/>
                <a:gd name="connsiteY1" fmla="*/ 114300 h 197428"/>
                <a:gd name="connsiteX2" fmla="*/ 446809 w 1122218"/>
                <a:gd name="connsiteY2" fmla="*/ 187037 h 197428"/>
                <a:gd name="connsiteX3" fmla="*/ 207818 w 1122218"/>
                <a:gd name="connsiteY3" fmla="*/ 197428 h 197428"/>
                <a:gd name="connsiteX4" fmla="*/ 93518 w 1122218"/>
                <a:gd name="connsiteY4" fmla="*/ 145473 h 197428"/>
                <a:gd name="connsiteX5" fmla="*/ 0 w 1122218"/>
                <a:gd name="connsiteY5" fmla="*/ 51955 h 197428"/>
                <a:gd name="connsiteX6" fmla="*/ 405245 w 1122218"/>
                <a:gd name="connsiteY6" fmla="*/ 41564 h 197428"/>
                <a:gd name="connsiteX7" fmla="*/ 768927 w 1122218"/>
                <a:gd name="connsiteY7" fmla="*/ 31173 h 197428"/>
                <a:gd name="connsiteX8" fmla="*/ 1122218 w 1122218"/>
                <a:gd name="connsiteY8" fmla="*/ 0 h 197428"/>
                <a:gd name="connsiteX0" fmla="*/ 1122218 w 1122218"/>
                <a:gd name="connsiteY0" fmla="*/ 0 h 187037"/>
                <a:gd name="connsiteX1" fmla="*/ 779318 w 1122218"/>
                <a:gd name="connsiteY1" fmla="*/ 114300 h 187037"/>
                <a:gd name="connsiteX2" fmla="*/ 446809 w 1122218"/>
                <a:gd name="connsiteY2" fmla="*/ 187037 h 187037"/>
                <a:gd name="connsiteX3" fmla="*/ 236393 w 1122218"/>
                <a:gd name="connsiteY3" fmla="*/ 172028 h 187037"/>
                <a:gd name="connsiteX4" fmla="*/ 93518 w 1122218"/>
                <a:gd name="connsiteY4" fmla="*/ 145473 h 187037"/>
                <a:gd name="connsiteX5" fmla="*/ 0 w 1122218"/>
                <a:gd name="connsiteY5" fmla="*/ 51955 h 187037"/>
                <a:gd name="connsiteX6" fmla="*/ 405245 w 1122218"/>
                <a:gd name="connsiteY6" fmla="*/ 41564 h 187037"/>
                <a:gd name="connsiteX7" fmla="*/ 768927 w 1122218"/>
                <a:gd name="connsiteY7" fmla="*/ 31173 h 187037"/>
                <a:gd name="connsiteX8" fmla="*/ 1122218 w 1122218"/>
                <a:gd name="connsiteY8" fmla="*/ 0 h 187037"/>
                <a:gd name="connsiteX0" fmla="*/ 1122218 w 1122218"/>
                <a:gd name="connsiteY0" fmla="*/ 0 h 172028"/>
                <a:gd name="connsiteX1" fmla="*/ 779318 w 1122218"/>
                <a:gd name="connsiteY1" fmla="*/ 114300 h 172028"/>
                <a:gd name="connsiteX2" fmla="*/ 469034 w 1122218"/>
                <a:gd name="connsiteY2" fmla="*/ 161637 h 172028"/>
                <a:gd name="connsiteX3" fmla="*/ 236393 w 1122218"/>
                <a:gd name="connsiteY3" fmla="*/ 172028 h 172028"/>
                <a:gd name="connsiteX4" fmla="*/ 93518 w 1122218"/>
                <a:gd name="connsiteY4" fmla="*/ 145473 h 172028"/>
                <a:gd name="connsiteX5" fmla="*/ 0 w 1122218"/>
                <a:gd name="connsiteY5" fmla="*/ 51955 h 172028"/>
                <a:gd name="connsiteX6" fmla="*/ 405245 w 1122218"/>
                <a:gd name="connsiteY6" fmla="*/ 41564 h 172028"/>
                <a:gd name="connsiteX7" fmla="*/ 768927 w 1122218"/>
                <a:gd name="connsiteY7" fmla="*/ 31173 h 172028"/>
                <a:gd name="connsiteX8" fmla="*/ 1122218 w 1122218"/>
                <a:gd name="connsiteY8" fmla="*/ 0 h 172028"/>
                <a:gd name="connsiteX0" fmla="*/ 1122218 w 1122218"/>
                <a:gd name="connsiteY0" fmla="*/ 0 h 172028"/>
                <a:gd name="connsiteX1" fmla="*/ 900545 w 1122218"/>
                <a:gd name="connsiteY1" fmla="*/ 57440 h 172028"/>
                <a:gd name="connsiteX2" fmla="*/ 779318 w 1122218"/>
                <a:gd name="connsiteY2" fmla="*/ 114300 h 172028"/>
                <a:gd name="connsiteX3" fmla="*/ 469034 w 1122218"/>
                <a:gd name="connsiteY3" fmla="*/ 161637 h 172028"/>
                <a:gd name="connsiteX4" fmla="*/ 236393 w 1122218"/>
                <a:gd name="connsiteY4" fmla="*/ 172028 h 172028"/>
                <a:gd name="connsiteX5" fmla="*/ 93518 w 1122218"/>
                <a:gd name="connsiteY5" fmla="*/ 145473 h 172028"/>
                <a:gd name="connsiteX6" fmla="*/ 0 w 1122218"/>
                <a:gd name="connsiteY6" fmla="*/ 51955 h 172028"/>
                <a:gd name="connsiteX7" fmla="*/ 405245 w 1122218"/>
                <a:gd name="connsiteY7" fmla="*/ 41564 h 172028"/>
                <a:gd name="connsiteX8" fmla="*/ 768927 w 1122218"/>
                <a:gd name="connsiteY8" fmla="*/ 31173 h 172028"/>
                <a:gd name="connsiteX9" fmla="*/ 1122218 w 1122218"/>
                <a:gd name="connsiteY9" fmla="*/ 0 h 172028"/>
                <a:gd name="connsiteX0" fmla="*/ 1122218 w 1122218"/>
                <a:gd name="connsiteY0" fmla="*/ 0 h 172028"/>
                <a:gd name="connsiteX1" fmla="*/ 900545 w 1122218"/>
                <a:gd name="connsiteY1" fmla="*/ 57440 h 172028"/>
                <a:gd name="connsiteX2" fmla="*/ 741218 w 1122218"/>
                <a:gd name="connsiteY2" fmla="*/ 104775 h 172028"/>
                <a:gd name="connsiteX3" fmla="*/ 469034 w 1122218"/>
                <a:gd name="connsiteY3" fmla="*/ 161637 h 172028"/>
                <a:gd name="connsiteX4" fmla="*/ 236393 w 1122218"/>
                <a:gd name="connsiteY4" fmla="*/ 172028 h 172028"/>
                <a:gd name="connsiteX5" fmla="*/ 93518 w 1122218"/>
                <a:gd name="connsiteY5" fmla="*/ 145473 h 172028"/>
                <a:gd name="connsiteX6" fmla="*/ 0 w 1122218"/>
                <a:gd name="connsiteY6" fmla="*/ 51955 h 172028"/>
                <a:gd name="connsiteX7" fmla="*/ 405245 w 1122218"/>
                <a:gd name="connsiteY7" fmla="*/ 41564 h 172028"/>
                <a:gd name="connsiteX8" fmla="*/ 768927 w 1122218"/>
                <a:gd name="connsiteY8" fmla="*/ 31173 h 172028"/>
                <a:gd name="connsiteX9" fmla="*/ 1122218 w 1122218"/>
                <a:gd name="connsiteY9"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77668 w 1306368"/>
                <a:gd name="connsiteY5" fmla="*/ 145473 h 172028"/>
                <a:gd name="connsiteX6" fmla="*/ 0 w 1306368"/>
                <a:gd name="connsiteY6" fmla="*/ 58305 h 172028"/>
                <a:gd name="connsiteX7" fmla="*/ 589395 w 1306368"/>
                <a:gd name="connsiteY7" fmla="*/ 41564 h 172028"/>
                <a:gd name="connsiteX8" fmla="*/ 953077 w 1306368"/>
                <a:gd name="connsiteY8" fmla="*/ 31173 h 172028"/>
                <a:gd name="connsiteX9" fmla="*/ 1306368 w 1306368"/>
                <a:gd name="connsiteY9"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77668 w 1306368"/>
                <a:gd name="connsiteY5" fmla="*/ 145473 h 172028"/>
                <a:gd name="connsiteX6" fmla="*/ 135370 w 1306368"/>
                <a:gd name="connsiteY6" fmla="*/ 95540 h 172028"/>
                <a:gd name="connsiteX7" fmla="*/ 0 w 1306368"/>
                <a:gd name="connsiteY7" fmla="*/ 58305 h 172028"/>
                <a:gd name="connsiteX8" fmla="*/ 589395 w 1306368"/>
                <a:gd name="connsiteY8" fmla="*/ 41564 h 172028"/>
                <a:gd name="connsiteX9" fmla="*/ 953077 w 1306368"/>
                <a:gd name="connsiteY9" fmla="*/ 31173 h 172028"/>
                <a:gd name="connsiteX10" fmla="*/ 1306368 w 1306368"/>
                <a:gd name="connsiteY10"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77668 w 1306368"/>
                <a:gd name="connsiteY5" fmla="*/ 14547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20543 w 1306368"/>
                <a:gd name="connsiteY4" fmla="*/ 172028 h 172028"/>
                <a:gd name="connsiteX5" fmla="*/ 299893 w 1306368"/>
                <a:gd name="connsiteY5" fmla="*/ 15182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33243 w 1306368"/>
                <a:gd name="connsiteY4" fmla="*/ 172028 h 172028"/>
                <a:gd name="connsiteX5" fmla="*/ 299893 w 1306368"/>
                <a:gd name="connsiteY5" fmla="*/ 15182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33243 w 1306368"/>
                <a:gd name="connsiteY4" fmla="*/ 172028 h 172028"/>
                <a:gd name="connsiteX5" fmla="*/ 328468 w 1306368"/>
                <a:gd name="connsiteY5" fmla="*/ 158173 h 172028"/>
                <a:gd name="connsiteX6" fmla="*/ 224270 w 1306368"/>
                <a:gd name="connsiteY6" fmla="*/ 130465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433243 w 1306368"/>
                <a:gd name="connsiteY4" fmla="*/ 172028 h 172028"/>
                <a:gd name="connsiteX5" fmla="*/ 328468 w 1306368"/>
                <a:gd name="connsiteY5" fmla="*/ 158173 h 172028"/>
                <a:gd name="connsiteX6" fmla="*/ 240145 w 1306368"/>
                <a:gd name="connsiteY6" fmla="*/ 139990 h 172028"/>
                <a:gd name="connsiteX7" fmla="*/ 135370 w 1306368"/>
                <a:gd name="connsiteY7" fmla="*/ 95540 h 172028"/>
                <a:gd name="connsiteX8" fmla="*/ 0 w 1306368"/>
                <a:gd name="connsiteY8" fmla="*/ 58305 h 172028"/>
                <a:gd name="connsiteX9" fmla="*/ 589395 w 1306368"/>
                <a:gd name="connsiteY9" fmla="*/ 41564 h 172028"/>
                <a:gd name="connsiteX10" fmla="*/ 953077 w 1306368"/>
                <a:gd name="connsiteY10" fmla="*/ 31173 h 172028"/>
                <a:gd name="connsiteX11" fmla="*/ 1306368 w 1306368"/>
                <a:gd name="connsiteY11"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653184 w 1306368"/>
                <a:gd name="connsiteY3" fmla="*/ 161637 h 172028"/>
                <a:gd name="connsiteX4" fmla="*/ 544945 w 1306368"/>
                <a:gd name="connsiteY4" fmla="*/ 168565 h 172028"/>
                <a:gd name="connsiteX5" fmla="*/ 433243 w 1306368"/>
                <a:gd name="connsiteY5" fmla="*/ 172028 h 172028"/>
                <a:gd name="connsiteX6" fmla="*/ 328468 w 1306368"/>
                <a:gd name="connsiteY6" fmla="*/ 158173 h 172028"/>
                <a:gd name="connsiteX7" fmla="*/ 240145 w 1306368"/>
                <a:gd name="connsiteY7" fmla="*/ 139990 h 172028"/>
                <a:gd name="connsiteX8" fmla="*/ 135370 w 1306368"/>
                <a:gd name="connsiteY8" fmla="*/ 95540 h 172028"/>
                <a:gd name="connsiteX9" fmla="*/ 0 w 1306368"/>
                <a:gd name="connsiteY9" fmla="*/ 58305 h 172028"/>
                <a:gd name="connsiteX10" fmla="*/ 589395 w 1306368"/>
                <a:gd name="connsiteY10" fmla="*/ 41564 h 172028"/>
                <a:gd name="connsiteX11" fmla="*/ 953077 w 1306368"/>
                <a:gd name="connsiteY11" fmla="*/ 31173 h 172028"/>
                <a:gd name="connsiteX12" fmla="*/ 1306368 w 1306368"/>
                <a:gd name="connsiteY12" fmla="*/ 0 h 172028"/>
                <a:gd name="connsiteX0" fmla="*/ 1306368 w 1306368"/>
                <a:gd name="connsiteY0" fmla="*/ 0 h 172028"/>
                <a:gd name="connsiteX1" fmla="*/ 1084695 w 1306368"/>
                <a:gd name="connsiteY1" fmla="*/ 57440 h 172028"/>
                <a:gd name="connsiteX2" fmla="*/ 925368 w 1306368"/>
                <a:gd name="connsiteY2" fmla="*/ 104775 h 172028"/>
                <a:gd name="connsiteX3" fmla="*/ 789420 w 1306368"/>
                <a:gd name="connsiteY3" fmla="*/ 136815 h 172028"/>
                <a:gd name="connsiteX4" fmla="*/ 653184 w 1306368"/>
                <a:gd name="connsiteY4" fmla="*/ 161637 h 172028"/>
                <a:gd name="connsiteX5" fmla="*/ 544945 w 1306368"/>
                <a:gd name="connsiteY5" fmla="*/ 168565 h 172028"/>
                <a:gd name="connsiteX6" fmla="*/ 433243 w 1306368"/>
                <a:gd name="connsiteY6" fmla="*/ 172028 h 172028"/>
                <a:gd name="connsiteX7" fmla="*/ 328468 w 1306368"/>
                <a:gd name="connsiteY7" fmla="*/ 158173 h 172028"/>
                <a:gd name="connsiteX8" fmla="*/ 240145 w 1306368"/>
                <a:gd name="connsiteY8" fmla="*/ 139990 h 172028"/>
                <a:gd name="connsiteX9" fmla="*/ 135370 w 1306368"/>
                <a:gd name="connsiteY9" fmla="*/ 95540 h 172028"/>
                <a:gd name="connsiteX10" fmla="*/ 0 w 1306368"/>
                <a:gd name="connsiteY10" fmla="*/ 58305 h 172028"/>
                <a:gd name="connsiteX11" fmla="*/ 589395 w 1306368"/>
                <a:gd name="connsiteY11" fmla="*/ 41564 h 172028"/>
                <a:gd name="connsiteX12" fmla="*/ 953077 w 1306368"/>
                <a:gd name="connsiteY12" fmla="*/ 31173 h 172028"/>
                <a:gd name="connsiteX13" fmla="*/ 1306368 w 1306368"/>
                <a:gd name="connsiteY13" fmla="*/ 0 h 172028"/>
                <a:gd name="connsiteX0" fmla="*/ 1306368 w 1306368"/>
                <a:gd name="connsiteY0" fmla="*/ 0 h 172028"/>
                <a:gd name="connsiteX1" fmla="*/ 1084695 w 1306368"/>
                <a:gd name="connsiteY1" fmla="*/ 57440 h 172028"/>
                <a:gd name="connsiteX2" fmla="*/ 944418 w 1306368"/>
                <a:gd name="connsiteY2" fmla="*/ 92075 h 172028"/>
                <a:gd name="connsiteX3" fmla="*/ 789420 w 1306368"/>
                <a:gd name="connsiteY3" fmla="*/ 136815 h 172028"/>
                <a:gd name="connsiteX4" fmla="*/ 653184 w 1306368"/>
                <a:gd name="connsiteY4" fmla="*/ 161637 h 172028"/>
                <a:gd name="connsiteX5" fmla="*/ 544945 w 1306368"/>
                <a:gd name="connsiteY5" fmla="*/ 168565 h 172028"/>
                <a:gd name="connsiteX6" fmla="*/ 433243 w 1306368"/>
                <a:gd name="connsiteY6" fmla="*/ 172028 h 172028"/>
                <a:gd name="connsiteX7" fmla="*/ 328468 w 1306368"/>
                <a:gd name="connsiteY7" fmla="*/ 158173 h 172028"/>
                <a:gd name="connsiteX8" fmla="*/ 240145 w 1306368"/>
                <a:gd name="connsiteY8" fmla="*/ 139990 h 172028"/>
                <a:gd name="connsiteX9" fmla="*/ 135370 w 1306368"/>
                <a:gd name="connsiteY9" fmla="*/ 95540 h 172028"/>
                <a:gd name="connsiteX10" fmla="*/ 0 w 1306368"/>
                <a:gd name="connsiteY10" fmla="*/ 58305 h 172028"/>
                <a:gd name="connsiteX11" fmla="*/ 589395 w 1306368"/>
                <a:gd name="connsiteY11" fmla="*/ 41564 h 172028"/>
                <a:gd name="connsiteX12" fmla="*/ 953077 w 1306368"/>
                <a:gd name="connsiteY12" fmla="*/ 31173 h 172028"/>
                <a:gd name="connsiteX13" fmla="*/ 1306368 w 1306368"/>
                <a:gd name="connsiteY13" fmla="*/ 0 h 172028"/>
                <a:gd name="connsiteX0" fmla="*/ 1306368 w 1306368"/>
                <a:gd name="connsiteY0" fmla="*/ 0 h 172028"/>
                <a:gd name="connsiteX1" fmla="*/ 1084695 w 1306368"/>
                <a:gd name="connsiteY1" fmla="*/ 57440 h 172028"/>
                <a:gd name="connsiteX2" fmla="*/ 944418 w 1306368"/>
                <a:gd name="connsiteY2" fmla="*/ 92075 h 172028"/>
                <a:gd name="connsiteX3" fmla="*/ 789420 w 1306368"/>
                <a:gd name="connsiteY3" fmla="*/ 136815 h 172028"/>
                <a:gd name="connsiteX4" fmla="*/ 653184 w 1306368"/>
                <a:gd name="connsiteY4" fmla="*/ 161637 h 172028"/>
                <a:gd name="connsiteX5" fmla="*/ 544945 w 1306368"/>
                <a:gd name="connsiteY5" fmla="*/ 168565 h 172028"/>
                <a:gd name="connsiteX6" fmla="*/ 433243 w 1306368"/>
                <a:gd name="connsiteY6" fmla="*/ 172028 h 172028"/>
                <a:gd name="connsiteX7" fmla="*/ 328468 w 1306368"/>
                <a:gd name="connsiteY7" fmla="*/ 158173 h 172028"/>
                <a:gd name="connsiteX8" fmla="*/ 240145 w 1306368"/>
                <a:gd name="connsiteY8" fmla="*/ 139990 h 172028"/>
                <a:gd name="connsiteX9" fmla="*/ 135370 w 1306368"/>
                <a:gd name="connsiteY9" fmla="*/ 95540 h 172028"/>
                <a:gd name="connsiteX10" fmla="*/ 0 w 1306368"/>
                <a:gd name="connsiteY10" fmla="*/ 58305 h 172028"/>
                <a:gd name="connsiteX11" fmla="*/ 589395 w 1306368"/>
                <a:gd name="connsiteY11" fmla="*/ 41564 h 172028"/>
                <a:gd name="connsiteX12" fmla="*/ 976890 w 1306368"/>
                <a:gd name="connsiteY12" fmla="*/ 21648 h 172028"/>
                <a:gd name="connsiteX13" fmla="*/ 1306368 w 1306368"/>
                <a:gd name="connsiteY13" fmla="*/ 0 h 172028"/>
                <a:gd name="connsiteX0" fmla="*/ 1525443 w 1525443"/>
                <a:gd name="connsiteY0" fmla="*/ 0 h 172028"/>
                <a:gd name="connsiteX1" fmla="*/ 1303770 w 1525443"/>
                <a:gd name="connsiteY1" fmla="*/ 57440 h 172028"/>
                <a:gd name="connsiteX2" fmla="*/ 1163493 w 1525443"/>
                <a:gd name="connsiteY2" fmla="*/ 92075 h 172028"/>
                <a:gd name="connsiteX3" fmla="*/ 1008495 w 1525443"/>
                <a:gd name="connsiteY3" fmla="*/ 136815 h 172028"/>
                <a:gd name="connsiteX4" fmla="*/ 872259 w 1525443"/>
                <a:gd name="connsiteY4" fmla="*/ 161637 h 172028"/>
                <a:gd name="connsiteX5" fmla="*/ 764020 w 1525443"/>
                <a:gd name="connsiteY5" fmla="*/ 168565 h 172028"/>
                <a:gd name="connsiteX6" fmla="*/ 652318 w 1525443"/>
                <a:gd name="connsiteY6" fmla="*/ 172028 h 172028"/>
                <a:gd name="connsiteX7" fmla="*/ 547543 w 1525443"/>
                <a:gd name="connsiteY7" fmla="*/ 158173 h 172028"/>
                <a:gd name="connsiteX8" fmla="*/ 459220 w 1525443"/>
                <a:gd name="connsiteY8" fmla="*/ 139990 h 172028"/>
                <a:gd name="connsiteX9" fmla="*/ 354445 w 1525443"/>
                <a:gd name="connsiteY9" fmla="*/ 95540 h 172028"/>
                <a:gd name="connsiteX10" fmla="*/ 0 w 1525443"/>
                <a:gd name="connsiteY10" fmla="*/ 65448 h 172028"/>
                <a:gd name="connsiteX11" fmla="*/ 808470 w 1525443"/>
                <a:gd name="connsiteY11" fmla="*/ 41564 h 172028"/>
                <a:gd name="connsiteX12" fmla="*/ 1195965 w 1525443"/>
                <a:gd name="connsiteY12" fmla="*/ 21648 h 172028"/>
                <a:gd name="connsiteX13" fmla="*/ 1525443 w 1525443"/>
                <a:gd name="connsiteY13" fmla="*/ 0 h 172028"/>
                <a:gd name="connsiteX0" fmla="*/ 1525443 w 1525443"/>
                <a:gd name="connsiteY0" fmla="*/ 0 h 172028"/>
                <a:gd name="connsiteX1" fmla="*/ 1303770 w 1525443"/>
                <a:gd name="connsiteY1" fmla="*/ 57440 h 172028"/>
                <a:gd name="connsiteX2" fmla="*/ 1163493 w 1525443"/>
                <a:gd name="connsiteY2" fmla="*/ 92075 h 172028"/>
                <a:gd name="connsiteX3" fmla="*/ 1008495 w 1525443"/>
                <a:gd name="connsiteY3" fmla="*/ 136815 h 172028"/>
                <a:gd name="connsiteX4" fmla="*/ 872259 w 1525443"/>
                <a:gd name="connsiteY4" fmla="*/ 161637 h 172028"/>
                <a:gd name="connsiteX5" fmla="*/ 764020 w 1525443"/>
                <a:gd name="connsiteY5" fmla="*/ 168565 h 172028"/>
                <a:gd name="connsiteX6" fmla="*/ 652318 w 1525443"/>
                <a:gd name="connsiteY6" fmla="*/ 172028 h 172028"/>
                <a:gd name="connsiteX7" fmla="*/ 547543 w 1525443"/>
                <a:gd name="connsiteY7" fmla="*/ 158173 h 172028"/>
                <a:gd name="connsiteX8" fmla="*/ 459220 w 1525443"/>
                <a:gd name="connsiteY8" fmla="*/ 139990 h 172028"/>
                <a:gd name="connsiteX9" fmla="*/ 333014 w 1525443"/>
                <a:gd name="connsiteY9" fmla="*/ 102684 h 172028"/>
                <a:gd name="connsiteX10" fmla="*/ 0 w 1525443"/>
                <a:gd name="connsiteY10" fmla="*/ 65448 h 172028"/>
                <a:gd name="connsiteX11" fmla="*/ 808470 w 1525443"/>
                <a:gd name="connsiteY11" fmla="*/ 41564 h 172028"/>
                <a:gd name="connsiteX12" fmla="*/ 1195965 w 1525443"/>
                <a:gd name="connsiteY12" fmla="*/ 21648 h 172028"/>
                <a:gd name="connsiteX13" fmla="*/ 1525443 w 1525443"/>
                <a:gd name="connsiteY13" fmla="*/ 0 h 172028"/>
                <a:gd name="connsiteX0" fmla="*/ 1525443 w 1525443"/>
                <a:gd name="connsiteY0" fmla="*/ 0 h 172028"/>
                <a:gd name="connsiteX1" fmla="*/ 1303770 w 1525443"/>
                <a:gd name="connsiteY1" fmla="*/ 57440 h 172028"/>
                <a:gd name="connsiteX2" fmla="*/ 1163493 w 1525443"/>
                <a:gd name="connsiteY2" fmla="*/ 92075 h 172028"/>
                <a:gd name="connsiteX3" fmla="*/ 1008495 w 1525443"/>
                <a:gd name="connsiteY3" fmla="*/ 136815 h 172028"/>
                <a:gd name="connsiteX4" fmla="*/ 872259 w 1525443"/>
                <a:gd name="connsiteY4" fmla="*/ 161637 h 172028"/>
                <a:gd name="connsiteX5" fmla="*/ 764020 w 1525443"/>
                <a:gd name="connsiteY5" fmla="*/ 168565 h 172028"/>
                <a:gd name="connsiteX6" fmla="*/ 652318 w 1525443"/>
                <a:gd name="connsiteY6" fmla="*/ 172028 h 172028"/>
                <a:gd name="connsiteX7" fmla="*/ 547543 w 1525443"/>
                <a:gd name="connsiteY7" fmla="*/ 158173 h 172028"/>
                <a:gd name="connsiteX8" fmla="*/ 463982 w 1525443"/>
                <a:gd name="connsiteY8" fmla="*/ 128084 h 172028"/>
                <a:gd name="connsiteX9" fmla="*/ 333014 w 1525443"/>
                <a:gd name="connsiteY9" fmla="*/ 102684 h 172028"/>
                <a:gd name="connsiteX10" fmla="*/ 0 w 1525443"/>
                <a:gd name="connsiteY10" fmla="*/ 65448 h 172028"/>
                <a:gd name="connsiteX11" fmla="*/ 808470 w 1525443"/>
                <a:gd name="connsiteY11" fmla="*/ 41564 h 172028"/>
                <a:gd name="connsiteX12" fmla="*/ 1195965 w 1525443"/>
                <a:gd name="connsiteY12" fmla="*/ 21648 h 172028"/>
                <a:gd name="connsiteX13" fmla="*/ 1525443 w 1525443"/>
                <a:gd name="connsiteY13" fmla="*/ 0 h 172028"/>
                <a:gd name="connsiteX0" fmla="*/ 1525443 w 1525443"/>
                <a:gd name="connsiteY0" fmla="*/ 0 h 172028"/>
                <a:gd name="connsiteX1" fmla="*/ 1303770 w 1525443"/>
                <a:gd name="connsiteY1" fmla="*/ 57440 h 172028"/>
                <a:gd name="connsiteX2" fmla="*/ 1163493 w 1525443"/>
                <a:gd name="connsiteY2" fmla="*/ 92075 h 172028"/>
                <a:gd name="connsiteX3" fmla="*/ 1008495 w 1525443"/>
                <a:gd name="connsiteY3" fmla="*/ 136815 h 172028"/>
                <a:gd name="connsiteX4" fmla="*/ 872259 w 1525443"/>
                <a:gd name="connsiteY4" fmla="*/ 161637 h 172028"/>
                <a:gd name="connsiteX5" fmla="*/ 764020 w 1525443"/>
                <a:gd name="connsiteY5" fmla="*/ 168565 h 172028"/>
                <a:gd name="connsiteX6" fmla="*/ 652318 w 1525443"/>
                <a:gd name="connsiteY6" fmla="*/ 172028 h 172028"/>
                <a:gd name="connsiteX7" fmla="*/ 547543 w 1525443"/>
                <a:gd name="connsiteY7" fmla="*/ 158173 h 172028"/>
                <a:gd name="connsiteX8" fmla="*/ 463982 w 1525443"/>
                <a:gd name="connsiteY8" fmla="*/ 128084 h 172028"/>
                <a:gd name="connsiteX9" fmla="*/ 333014 w 1525443"/>
                <a:gd name="connsiteY9" fmla="*/ 102684 h 172028"/>
                <a:gd name="connsiteX10" fmla="*/ 0 w 1525443"/>
                <a:gd name="connsiteY10" fmla="*/ 65448 h 172028"/>
                <a:gd name="connsiteX11" fmla="*/ 191280 w 1525443"/>
                <a:gd name="connsiteY11" fmla="*/ 48709 h 172028"/>
                <a:gd name="connsiteX12" fmla="*/ 808470 w 1525443"/>
                <a:gd name="connsiteY12" fmla="*/ 41564 h 172028"/>
                <a:gd name="connsiteX13" fmla="*/ 1195965 w 1525443"/>
                <a:gd name="connsiteY13" fmla="*/ 21648 h 172028"/>
                <a:gd name="connsiteX14" fmla="*/ 1525443 w 1525443"/>
                <a:gd name="connsiteY14" fmla="*/ 0 h 172028"/>
                <a:gd name="connsiteX0" fmla="*/ 1504012 w 1504012"/>
                <a:gd name="connsiteY0" fmla="*/ 0 h 172028"/>
                <a:gd name="connsiteX1" fmla="*/ 1282339 w 1504012"/>
                <a:gd name="connsiteY1" fmla="*/ 57440 h 172028"/>
                <a:gd name="connsiteX2" fmla="*/ 1142062 w 1504012"/>
                <a:gd name="connsiteY2" fmla="*/ 92075 h 172028"/>
                <a:gd name="connsiteX3" fmla="*/ 987064 w 1504012"/>
                <a:gd name="connsiteY3" fmla="*/ 136815 h 172028"/>
                <a:gd name="connsiteX4" fmla="*/ 850828 w 1504012"/>
                <a:gd name="connsiteY4" fmla="*/ 161637 h 172028"/>
                <a:gd name="connsiteX5" fmla="*/ 742589 w 1504012"/>
                <a:gd name="connsiteY5" fmla="*/ 168565 h 172028"/>
                <a:gd name="connsiteX6" fmla="*/ 630887 w 1504012"/>
                <a:gd name="connsiteY6" fmla="*/ 172028 h 172028"/>
                <a:gd name="connsiteX7" fmla="*/ 526112 w 1504012"/>
                <a:gd name="connsiteY7" fmla="*/ 158173 h 172028"/>
                <a:gd name="connsiteX8" fmla="*/ 442551 w 1504012"/>
                <a:gd name="connsiteY8" fmla="*/ 128084 h 172028"/>
                <a:gd name="connsiteX9" fmla="*/ 311583 w 1504012"/>
                <a:gd name="connsiteY9" fmla="*/ 102684 h 172028"/>
                <a:gd name="connsiteX10" fmla="*/ 0 w 1504012"/>
                <a:gd name="connsiteY10" fmla="*/ 63067 h 172028"/>
                <a:gd name="connsiteX11" fmla="*/ 169849 w 1504012"/>
                <a:gd name="connsiteY11" fmla="*/ 48709 h 172028"/>
                <a:gd name="connsiteX12" fmla="*/ 787039 w 1504012"/>
                <a:gd name="connsiteY12" fmla="*/ 41564 h 172028"/>
                <a:gd name="connsiteX13" fmla="*/ 1174534 w 1504012"/>
                <a:gd name="connsiteY13" fmla="*/ 21648 h 172028"/>
                <a:gd name="connsiteX14" fmla="*/ 1504012 w 1504012"/>
                <a:gd name="connsiteY14" fmla="*/ 0 h 172028"/>
                <a:gd name="connsiteX0" fmla="*/ 1504012 w 1504012"/>
                <a:gd name="connsiteY0" fmla="*/ 0 h 172028"/>
                <a:gd name="connsiteX1" fmla="*/ 1282339 w 1504012"/>
                <a:gd name="connsiteY1" fmla="*/ 57440 h 172028"/>
                <a:gd name="connsiteX2" fmla="*/ 1142062 w 1504012"/>
                <a:gd name="connsiteY2" fmla="*/ 92075 h 172028"/>
                <a:gd name="connsiteX3" fmla="*/ 987064 w 1504012"/>
                <a:gd name="connsiteY3" fmla="*/ 136815 h 172028"/>
                <a:gd name="connsiteX4" fmla="*/ 850828 w 1504012"/>
                <a:gd name="connsiteY4" fmla="*/ 161637 h 172028"/>
                <a:gd name="connsiteX5" fmla="*/ 742589 w 1504012"/>
                <a:gd name="connsiteY5" fmla="*/ 168565 h 172028"/>
                <a:gd name="connsiteX6" fmla="*/ 630887 w 1504012"/>
                <a:gd name="connsiteY6" fmla="*/ 172028 h 172028"/>
                <a:gd name="connsiteX7" fmla="*/ 526112 w 1504012"/>
                <a:gd name="connsiteY7" fmla="*/ 158173 h 172028"/>
                <a:gd name="connsiteX8" fmla="*/ 442551 w 1504012"/>
                <a:gd name="connsiteY8" fmla="*/ 128084 h 172028"/>
                <a:gd name="connsiteX9" fmla="*/ 311583 w 1504012"/>
                <a:gd name="connsiteY9" fmla="*/ 102684 h 172028"/>
                <a:gd name="connsiteX10" fmla="*/ 0 w 1504012"/>
                <a:gd name="connsiteY10" fmla="*/ 63067 h 172028"/>
                <a:gd name="connsiteX11" fmla="*/ 169849 w 1504012"/>
                <a:gd name="connsiteY11" fmla="*/ 48709 h 172028"/>
                <a:gd name="connsiteX12" fmla="*/ 791801 w 1504012"/>
                <a:gd name="connsiteY12" fmla="*/ 22514 h 172028"/>
                <a:gd name="connsiteX13" fmla="*/ 1174534 w 1504012"/>
                <a:gd name="connsiteY13" fmla="*/ 21648 h 172028"/>
                <a:gd name="connsiteX14" fmla="*/ 1504012 w 1504012"/>
                <a:gd name="connsiteY14" fmla="*/ 0 h 172028"/>
                <a:gd name="connsiteX0" fmla="*/ 1504012 w 1504012"/>
                <a:gd name="connsiteY0" fmla="*/ 9301 h 181329"/>
                <a:gd name="connsiteX1" fmla="*/ 1282339 w 1504012"/>
                <a:gd name="connsiteY1" fmla="*/ 66741 h 181329"/>
                <a:gd name="connsiteX2" fmla="*/ 1142062 w 1504012"/>
                <a:gd name="connsiteY2" fmla="*/ 101376 h 181329"/>
                <a:gd name="connsiteX3" fmla="*/ 987064 w 1504012"/>
                <a:gd name="connsiteY3" fmla="*/ 146116 h 181329"/>
                <a:gd name="connsiteX4" fmla="*/ 850828 w 1504012"/>
                <a:gd name="connsiteY4" fmla="*/ 170938 h 181329"/>
                <a:gd name="connsiteX5" fmla="*/ 742589 w 1504012"/>
                <a:gd name="connsiteY5" fmla="*/ 177866 h 181329"/>
                <a:gd name="connsiteX6" fmla="*/ 630887 w 1504012"/>
                <a:gd name="connsiteY6" fmla="*/ 181329 h 181329"/>
                <a:gd name="connsiteX7" fmla="*/ 526112 w 1504012"/>
                <a:gd name="connsiteY7" fmla="*/ 167474 h 181329"/>
                <a:gd name="connsiteX8" fmla="*/ 442551 w 1504012"/>
                <a:gd name="connsiteY8" fmla="*/ 137385 h 181329"/>
                <a:gd name="connsiteX9" fmla="*/ 311583 w 1504012"/>
                <a:gd name="connsiteY9" fmla="*/ 111985 h 181329"/>
                <a:gd name="connsiteX10" fmla="*/ 0 w 1504012"/>
                <a:gd name="connsiteY10" fmla="*/ 72368 h 181329"/>
                <a:gd name="connsiteX11" fmla="*/ 169849 w 1504012"/>
                <a:gd name="connsiteY11" fmla="*/ 58010 h 181329"/>
                <a:gd name="connsiteX12" fmla="*/ 791801 w 1504012"/>
                <a:gd name="connsiteY12" fmla="*/ 31815 h 181329"/>
                <a:gd name="connsiteX13" fmla="*/ 1150721 w 1504012"/>
                <a:gd name="connsiteY13" fmla="*/ 2374 h 181329"/>
                <a:gd name="connsiteX14" fmla="*/ 1504012 w 1504012"/>
                <a:gd name="connsiteY14" fmla="*/ 9301 h 181329"/>
                <a:gd name="connsiteX0" fmla="*/ 1434955 w 1434955"/>
                <a:gd name="connsiteY0" fmla="*/ 0 h 193459"/>
                <a:gd name="connsiteX1" fmla="*/ 1282339 w 1434955"/>
                <a:gd name="connsiteY1" fmla="*/ 78871 h 193459"/>
                <a:gd name="connsiteX2" fmla="*/ 1142062 w 1434955"/>
                <a:gd name="connsiteY2" fmla="*/ 113506 h 193459"/>
                <a:gd name="connsiteX3" fmla="*/ 987064 w 1434955"/>
                <a:gd name="connsiteY3" fmla="*/ 158246 h 193459"/>
                <a:gd name="connsiteX4" fmla="*/ 850828 w 1434955"/>
                <a:gd name="connsiteY4" fmla="*/ 183068 h 193459"/>
                <a:gd name="connsiteX5" fmla="*/ 742589 w 1434955"/>
                <a:gd name="connsiteY5" fmla="*/ 189996 h 193459"/>
                <a:gd name="connsiteX6" fmla="*/ 630887 w 1434955"/>
                <a:gd name="connsiteY6" fmla="*/ 193459 h 193459"/>
                <a:gd name="connsiteX7" fmla="*/ 526112 w 1434955"/>
                <a:gd name="connsiteY7" fmla="*/ 179604 h 193459"/>
                <a:gd name="connsiteX8" fmla="*/ 442551 w 1434955"/>
                <a:gd name="connsiteY8" fmla="*/ 149515 h 193459"/>
                <a:gd name="connsiteX9" fmla="*/ 311583 w 1434955"/>
                <a:gd name="connsiteY9" fmla="*/ 124115 h 193459"/>
                <a:gd name="connsiteX10" fmla="*/ 0 w 1434955"/>
                <a:gd name="connsiteY10" fmla="*/ 84498 h 193459"/>
                <a:gd name="connsiteX11" fmla="*/ 169849 w 1434955"/>
                <a:gd name="connsiteY11" fmla="*/ 70140 h 193459"/>
                <a:gd name="connsiteX12" fmla="*/ 791801 w 1434955"/>
                <a:gd name="connsiteY12" fmla="*/ 43945 h 193459"/>
                <a:gd name="connsiteX13" fmla="*/ 1150721 w 1434955"/>
                <a:gd name="connsiteY13" fmla="*/ 14504 h 193459"/>
                <a:gd name="connsiteX14" fmla="*/ 1434955 w 1434955"/>
                <a:gd name="connsiteY14" fmla="*/ 0 h 193459"/>
                <a:gd name="connsiteX0" fmla="*/ 1434955 w 1434955"/>
                <a:gd name="connsiteY0" fmla="*/ 0 h 193459"/>
                <a:gd name="connsiteX1" fmla="*/ 1232333 w 1434955"/>
                <a:gd name="connsiteY1" fmla="*/ 38390 h 193459"/>
                <a:gd name="connsiteX2" fmla="*/ 1142062 w 1434955"/>
                <a:gd name="connsiteY2" fmla="*/ 113506 h 193459"/>
                <a:gd name="connsiteX3" fmla="*/ 987064 w 1434955"/>
                <a:gd name="connsiteY3" fmla="*/ 158246 h 193459"/>
                <a:gd name="connsiteX4" fmla="*/ 850828 w 1434955"/>
                <a:gd name="connsiteY4" fmla="*/ 183068 h 193459"/>
                <a:gd name="connsiteX5" fmla="*/ 742589 w 1434955"/>
                <a:gd name="connsiteY5" fmla="*/ 189996 h 193459"/>
                <a:gd name="connsiteX6" fmla="*/ 630887 w 1434955"/>
                <a:gd name="connsiteY6" fmla="*/ 193459 h 193459"/>
                <a:gd name="connsiteX7" fmla="*/ 526112 w 1434955"/>
                <a:gd name="connsiteY7" fmla="*/ 179604 h 193459"/>
                <a:gd name="connsiteX8" fmla="*/ 442551 w 1434955"/>
                <a:gd name="connsiteY8" fmla="*/ 149515 h 193459"/>
                <a:gd name="connsiteX9" fmla="*/ 311583 w 1434955"/>
                <a:gd name="connsiteY9" fmla="*/ 124115 h 193459"/>
                <a:gd name="connsiteX10" fmla="*/ 0 w 1434955"/>
                <a:gd name="connsiteY10" fmla="*/ 84498 h 193459"/>
                <a:gd name="connsiteX11" fmla="*/ 169849 w 1434955"/>
                <a:gd name="connsiteY11" fmla="*/ 70140 h 193459"/>
                <a:gd name="connsiteX12" fmla="*/ 791801 w 1434955"/>
                <a:gd name="connsiteY12" fmla="*/ 43945 h 193459"/>
                <a:gd name="connsiteX13" fmla="*/ 1150721 w 1434955"/>
                <a:gd name="connsiteY13" fmla="*/ 14504 h 193459"/>
                <a:gd name="connsiteX14" fmla="*/ 1434955 w 1434955"/>
                <a:gd name="connsiteY14" fmla="*/ 0 h 193459"/>
                <a:gd name="connsiteX0" fmla="*/ 1434955 w 1434955"/>
                <a:gd name="connsiteY0" fmla="*/ 0 h 193459"/>
                <a:gd name="connsiteX1" fmla="*/ 1232333 w 1434955"/>
                <a:gd name="connsiteY1" fmla="*/ 38390 h 193459"/>
                <a:gd name="connsiteX2" fmla="*/ 1096818 w 1434955"/>
                <a:gd name="connsiteY2" fmla="*/ 70643 h 193459"/>
                <a:gd name="connsiteX3" fmla="*/ 987064 w 1434955"/>
                <a:gd name="connsiteY3" fmla="*/ 158246 h 193459"/>
                <a:gd name="connsiteX4" fmla="*/ 850828 w 1434955"/>
                <a:gd name="connsiteY4" fmla="*/ 183068 h 193459"/>
                <a:gd name="connsiteX5" fmla="*/ 742589 w 1434955"/>
                <a:gd name="connsiteY5" fmla="*/ 189996 h 193459"/>
                <a:gd name="connsiteX6" fmla="*/ 630887 w 1434955"/>
                <a:gd name="connsiteY6" fmla="*/ 193459 h 193459"/>
                <a:gd name="connsiteX7" fmla="*/ 526112 w 1434955"/>
                <a:gd name="connsiteY7" fmla="*/ 179604 h 193459"/>
                <a:gd name="connsiteX8" fmla="*/ 442551 w 1434955"/>
                <a:gd name="connsiteY8" fmla="*/ 149515 h 193459"/>
                <a:gd name="connsiteX9" fmla="*/ 311583 w 1434955"/>
                <a:gd name="connsiteY9" fmla="*/ 124115 h 193459"/>
                <a:gd name="connsiteX10" fmla="*/ 0 w 1434955"/>
                <a:gd name="connsiteY10" fmla="*/ 84498 h 193459"/>
                <a:gd name="connsiteX11" fmla="*/ 169849 w 1434955"/>
                <a:gd name="connsiteY11" fmla="*/ 70140 h 193459"/>
                <a:gd name="connsiteX12" fmla="*/ 791801 w 1434955"/>
                <a:gd name="connsiteY12" fmla="*/ 43945 h 193459"/>
                <a:gd name="connsiteX13" fmla="*/ 1150721 w 1434955"/>
                <a:gd name="connsiteY13" fmla="*/ 14504 h 193459"/>
                <a:gd name="connsiteX14" fmla="*/ 1434955 w 1434955"/>
                <a:gd name="connsiteY14" fmla="*/ 0 h 193459"/>
                <a:gd name="connsiteX0" fmla="*/ 1434955 w 1434955"/>
                <a:gd name="connsiteY0" fmla="*/ 0 h 193459"/>
                <a:gd name="connsiteX1" fmla="*/ 1232333 w 1434955"/>
                <a:gd name="connsiteY1" fmla="*/ 38390 h 193459"/>
                <a:gd name="connsiteX2" fmla="*/ 1108724 w 1434955"/>
                <a:gd name="connsiteY2" fmla="*/ 70643 h 193459"/>
                <a:gd name="connsiteX3" fmla="*/ 987064 w 1434955"/>
                <a:gd name="connsiteY3" fmla="*/ 158246 h 193459"/>
                <a:gd name="connsiteX4" fmla="*/ 850828 w 1434955"/>
                <a:gd name="connsiteY4" fmla="*/ 183068 h 193459"/>
                <a:gd name="connsiteX5" fmla="*/ 742589 w 1434955"/>
                <a:gd name="connsiteY5" fmla="*/ 189996 h 193459"/>
                <a:gd name="connsiteX6" fmla="*/ 630887 w 1434955"/>
                <a:gd name="connsiteY6" fmla="*/ 193459 h 193459"/>
                <a:gd name="connsiteX7" fmla="*/ 526112 w 1434955"/>
                <a:gd name="connsiteY7" fmla="*/ 179604 h 193459"/>
                <a:gd name="connsiteX8" fmla="*/ 442551 w 1434955"/>
                <a:gd name="connsiteY8" fmla="*/ 149515 h 193459"/>
                <a:gd name="connsiteX9" fmla="*/ 311583 w 1434955"/>
                <a:gd name="connsiteY9" fmla="*/ 124115 h 193459"/>
                <a:gd name="connsiteX10" fmla="*/ 0 w 1434955"/>
                <a:gd name="connsiteY10" fmla="*/ 84498 h 193459"/>
                <a:gd name="connsiteX11" fmla="*/ 169849 w 1434955"/>
                <a:gd name="connsiteY11" fmla="*/ 70140 h 193459"/>
                <a:gd name="connsiteX12" fmla="*/ 791801 w 1434955"/>
                <a:gd name="connsiteY12" fmla="*/ 43945 h 193459"/>
                <a:gd name="connsiteX13" fmla="*/ 1150721 w 1434955"/>
                <a:gd name="connsiteY13" fmla="*/ 14504 h 193459"/>
                <a:gd name="connsiteX14" fmla="*/ 1434955 w 1434955"/>
                <a:gd name="connsiteY14" fmla="*/ 0 h 193459"/>
                <a:gd name="connsiteX0" fmla="*/ 1434955 w 1434955"/>
                <a:gd name="connsiteY0" fmla="*/ 0 h 193459"/>
                <a:gd name="connsiteX1" fmla="*/ 1232333 w 1434955"/>
                <a:gd name="connsiteY1" fmla="*/ 38390 h 193459"/>
                <a:gd name="connsiteX2" fmla="*/ 1108724 w 1434955"/>
                <a:gd name="connsiteY2" fmla="*/ 70643 h 193459"/>
                <a:gd name="connsiteX3" fmla="*/ 958489 w 1434955"/>
                <a:gd name="connsiteY3" fmla="*/ 113002 h 193459"/>
                <a:gd name="connsiteX4" fmla="*/ 850828 w 1434955"/>
                <a:gd name="connsiteY4" fmla="*/ 183068 h 193459"/>
                <a:gd name="connsiteX5" fmla="*/ 742589 w 1434955"/>
                <a:gd name="connsiteY5" fmla="*/ 189996 h 193459"/>
                <a:gd name="connsiteX6" fmla="*/ 630887 w 1434955"/>
                <a:gd name="connsiteY6" fmla="*/ 193459 h 193459"/>
                <a:gd name="connsiteX7" fmla="*/ 526112 w 1434955"/>
                <a:gd name="connsiteY7" fmla="*/ 179604 h 193459"/>
                <a:gd name="connsiteX8" fmla="*/ 442551 w 1434955"/>
                <a:gd name="connsiteY8" fmla="*/ 149515 h 193459"/>
                <a:gd name="connsiteX9" fmla="*/ 311583 w 1434955"/>
                <a:gd name="connsiteY9" fmla="*/ 124115 h 193459"/>
                <a:gd name="connsiteX10" fmla="*/ 0 w 1434955"/>
                <a:gd name="connsiteY10" fmla="*/ 84498 h 193459"/>
                <a:gd name="connsiteX11" fmla="*/ 169849 w 1434955"/>
                <a:gd name="connsiteY11" fmla="*/ 70140 h 193459"/>
                <a:gd name="connsiteX12" fmla="*/ 791801 w 1434955"/>
                <a:gd name="connsiteY12" fmla="*/ 43945 h 193459"/>
                <a:gd name="connsiteX13" fmla="*/ 1150721 w 1434955"/>
                <a:gd name="connsiteY13" fmla="*/ 14504 h 193459"/>
                <a:gd name="connsiteX14" fmla="*/ 1434955 w 1434955"/>
                <a:gd name="connsiteY14" fmla="*/ 0 h 193459"/>
                <a:gd name="connsiteX0" fmla="*/ 1434955 w 1434955"/>
                <a:gd name="connsiteY0" fmla="*/ 0 h 193459"/>
                <a:gd name="connsiteX1" fmla="*/ 1232333 w 1434955"/>
                <a:gd name="connsiteY1" fmla="*/ 38390 h 193459"/>
                <a:gd name="connsiteX2" fmla="*/ 1108724 w 1434955"/>
                <a:gd name="connsiteY2" fmla="*/ 70643 h 193459"/>
                <a:gd name="connsiteX3" fmla="*/ 958489 w 1434955"/>
                <a:gd name="connsiteY3" fmla="*/ 113002 h 193459"/>
                <a:gd name="connsiteX4" fmla="*/ 829397 w 1434955"/>
                <a:gd name="connsiteY4" fmla="*/ 125918 h 193459"/>
                <a:gd name="connsiteX5" fmla="*/ 742589 w 1434955"/>
                <a:gd name="connsiteY5" fmla="*/ 189996 h 193459"/>
                <a:gd name="connsiteX6" fmla="*/ 630887 w 1434955"/>
                <a:gd name="connsiteY6" fmla="*/ 193459 h 193459"/>
                <a:gd name="connsiteX7" fmla="*/ 526112 w 1434955"/>
                <a:gd name="connsiteY7" fmla="*/ 179604 h 193459"/>
                <a:gd name="connsiteX8" fmla="*/ 442551 w 1434955"/>
                <a:gd name="connsiteY8" fmla="*/ 149515 h 193459"/>
                <a:gd name="connsiteX9" fmla="*/ 311583 w 1434955"/>
                <a:gd name="connsiteY9" fmla="*/ 124115 h 193459"/>
                <a:gd name="connsiteX10" fmla="*/ 0 w 1434955"/>
                <a:gd name="connsiteY10" fmla="*/ 84498 h 193459"/>
                <a:gd name="connsiteX11" fmla="*/ 169849 w 1434955"/>
                <a:gd name="connsiteY11" fmla="*/ 70140 h 193459"/>
                <a:gd name="connsiteX12" fmla="*/ 791801 w 1434955"/>
                <a:gd name="connsiteY12" fmla="*/ 43945 h 193459"/>
                <a:gd name="connsiteX13" fmla="*/ 1150721 w 1434955"/>
                <a:gd name="connsiteY13" fmla="*/ 14504 h 193459"/>
                <a:gd name="connsiteX14" fmla="*/ 1434955 w 1434955"/>
                <a:gd name="connsiteY14" fmla="*/ 0 h 193459"/>
                <a:gd name="connsiteX0" fmla="*/ 1434955 w 1434955"/>
                <a:gd name="connsiteY0" fmla="*/ 0 h 193459"/>
                <a:gd name="connsiteX1" fmla="*/ 1232333 w 1434955"/>
                <a:gd name="connsiteY1" fmla="*/ 38390 h 193459"/>
                <a:gd name="connsiteX2" fmla="*/ 1108724 w 1434955"/>
                <a:gd name="connsiteY2" fmla="*/ 70643 h 193459"/>
                <a:gd name="connsiteX3" fmla="*/ 972777 w 1434955"/>
                <a:gd name="connsiteY3" fmla="*/ 98715 h 193459"/>
                <a:gd name="connsiteX4" fmla="*/ 829397 w 1434955"/>
                <a:gd name="connsiteY4" fmla="*/ 125918 h 193459"/>
                <a:gd name="connsiteX5" fmla="*/ 742589 w 1434955"/>
                <a:gd name="connsiteY5" fmla="*/ 189996 h 193459"/>
                <a:gd name="connsiteX6" fmla="*/ 630887 w 1434955"/>
                <a:gd name="connsiteY6" fmla="*/ 193459 h 193459"/>
                <a:gd name="connsiteX7" fmla="*/ 526112 w 1434955"/>
                <a:gd name="connsiteY7" fmla="*/ 179604 h 193459"/>
                <a:gd name="connsiteX8" fmla="*/ 442551 w 1434955"/>
                <a:gd name="connsiteY8" fmla="*/ 149515 h 193459"/>
                <a:gd name="connsiteX9" fmla="*/ 311583 w 1434955"/>
                <a:gd name="connsiteY9" fmla="*/ 124115 h 193459"/>
                <a:gd name="connsiteX10" fmla="*/ 0 w 1434955"/>
                <a:gd name="connsiteY10" fmla="*/ 84498 h 193459"/>
                <a:gd name="connsiteX11" fmla="*/ 169849 w 1434955"/>
                <a:gd name="connsiteY11" fmla="*/ 70140 h 193459"/>
                <a:gd name="connsiteX12" fmla="*/ 791801 w 1434955"/>
                <a:gd name="connsiteY12" fmla="*/ 43945 h 193459"/>
                <a:gd name="connsiteX13" fmla="*/ 1150721 w 1434955"/>
                <a:gd name="connsiteY13" fmla="*/ 14504 h 193459"/>
                <a:gd name="connsiteX14" fmla="*/ 1434955 w 1434955"/>
                <a:gd name="connsiteY14" fmla="*/ 0 h 193459"/>
                <a:gd name="connsiteX0" fmla="*/ 1434955 w 1434955"/>
                <a:gd name="connsiteY0" fmla="*/ 0 h 193459"/>
                <a:gd name="connsiteX1" fmla="*/ 1232333 w 1434955"/>
                <a:gd name="connsiteY1" fmla="*/ 38390 h 193459"/>
                <a:gd name="connsiteX2" fmla="*/ 1108724 w 1434955"/>
                <a:gd name="connsiteY2" fmla="*/ 70643 h 193459"/>
                <a:gd name="connsiteX3" fmla="*/ 972777 w 1434955"/>
                <a:gd name="connsiteY3" fmla="*/ 98715 h 193459"/>
                <a:gd name="connsiteX4" fmla="*/ 829397 w 1434955"/>
                <a:gd name="connsiteY4" fmla="*/ 125918 h 193459"/>
                <a:gd name="connsiteX5" fmla="*/ 721158 w 1434955"/>
                <a:gd name="connsiteY5" fmla="*/ 128084 h 193459"/>
                <a:gd name="connsiteX6" fmla="*/ 630887 w 1434955"/>
                <a:gd name="connsiteY6" fmla="*/ 193459 h 193459"/>
                <a:gd name="connsiteX7" fmla="*/ 526112 w 1434955"/>
                <a:gd name="connsiteY7" fmla="*/ 179604 h 193459"/>
                <a:gd name="connsiteX8" fmla="*/ 442551 w 1434955"/>
                <a:gd name="connsiteY8" fmla="*/ 149515 h 193459"/>
                <a:gd name="connsiteX9" fmla="*/ 311583 w 1434955"/>
                <a:gd name="connsiteY9" fmla="*/ 124115 h 193459"/>
                <a:gd name="connsiteX10" fmla="*/ 0 w 1434955"/>
                <a:gd name="connsiteY10" fmla="*/ 84498 h 193459"/>
                <a:gd name="connsiteX11" fmla="*/ 169849 w 1434955"/>
                <a:gd name="connsiteY11" fmla="*/ 70140 h 193459"/>
                <a:gd name="connsiteX12" fmla="*/ 791801 w 1434955"/>
                <a:gd name="connsiteY12" fmla="*/ 43945 h 193459"/>
                <a:gd name="connsiteX13" fmla="*/ 1150721 w 1434955"/>
                <a:gd name="connsiteY13" fmla="*/ 14504 h 193459"/>
                <a:gd name="connsiteX14" fmla="*/ 1434955 w 1434955"/>
                <a:gd name="connsiteY14" fmla="*/ 0 h 193459"/>
                <a:gd name="connsiteX0" fmla="*/ 1434955 w 1434955"/>
                <a:gd name="connsiteY0" fmla="*/ 0 h 179604"/>
                <a:gd name="connsiteX1" fmla="*/ 1232333 w 1434955"/>
                <a:gd name="connsiteY1" fmla="*/ 38390 h 179604"/>
                <a:gd name="connsiteX2" fmla="*/ 1108724 w 1434955"/>
                <a:gd name="connsiteY2" fmla="*/ 70643 h 179604"/>
                <a:gd name="connsiteX3" fmla="*/ 972777 w 1434955"/>
                <a:gd name="connsiteY3" fmla="*/ 98715 h 179604"/>
                <a:gd name="connsiteX4" fmla="*/ 829397 w 1434955"/>
                <a:gd name="connsiteY4" fmla="*/ 125918 h 179604"/>
                <a:gd name="connsiteX5" fmla="*/ 721158 w 1434955"/>
                <a:gd name="connsiteY5" fmla="*/ 128084 h 179604"/>
                <a:gd name="connsiteX6" fmla="*/ 645174 w 1434955"/>
                <a:gd name="connsiteY6" fmla="*/ 141071 h 179604"/>
                <a:gd name="connsiteX7" fmla="*/ 526112 w 1434955"/>
                <a:gd name="connsiteY7" fmla="*/ 179604 h 179604"/>
                <a:gd name="connsiteX8" fmla="*/ 442551 w 1434955"/>
                <a:gd name="connsiteY8" fmla="*/ 149515 h 179604"/>
                <a:gd name="connsiteX9" fmla="*/ 311583 w 1434955"/>
                <a:gd name="connsiteY9" fmla="*/ 124115 h 179604"/>
                <a:gd name="connsiteX10" fmla="*/ 0 w 1434955"/>
                <a:gd name="connsiteY10" fmla="*/ 84498 h 179604"/>
                <a:gd name="connsiteX11" fmla="*/ 169849 w 1434955"/>
                <a:gd name="connsiteY11" fmla="*/ 70140 h 179604"/>
                <a:gd name="connsiteX12" fmla="*/ 791801 w 1434955"/>
                <a:gd name="connsiteY12" fmla="*/ 43945 h 179604"/>
                <a:gd name="connsiteX13" fmla="*/ 1150721 w 1434955"/>
                <a:gd name="connsiteY13" fmla="*/ 14504 h 179604"/>
                <a:gd name="connsiteX14" fmla="*/ 1434955 w 1434955"/>
                <a:gd name="connsiteY14" fmla="*/ 0 h 179604"/>
                <a:gd name="connsiteX0" fmla="*/ 1434955 w 1434955"/>
                <a:gd name="connsiteY0" fmla="*/ 0 h 150151"/>
                <a:gd name="connsiteX1" fmla="*/ 1232333 w 1434955"/>
                <a:gd name="connsiteY1" fmla="*/ 38390 h 150151"/>
                <a:gd name="connsiteX2" fmla="*/ 1108724 w 1434955"/>
                <a:gd name="connsiteY2" fmla="*/ 70643 h 150151"/>
                <a:gd name="connsiteX3" fmla="*/ 972777 w 1434955"/>
                <a:gd name="connsiteY3" fmla="*/ 98715 h 150151"/>
                <a:gd name="connsiteX4" fmla="*/ 829397 w 1434955"/>
                <a:gd name="connsiteY4" fmla="*/ 125918 h 150151"/>
                <a:gd name="connsiteX5" fmla="*/ 721158 w 1434955"/>
                <a:gd name="connsiteY5" fmla="*/ 128084 h 150151"/>
                <a:gd name="connsiteX6" fmla="*/ 645174 w 1434955"/>
                <a:gd name="connsiteY6" fmla="*/ 141071 h 150151"/>
                <a:gd name="connsiteX7" fmla="*/ 530874 w 1434955"/>
                <a:gd name="connsiteY7" fmla="*/ 146266 h 150151"/>
                <a:gd name="connsiteX8" fmla="*/ 442551 w 1434955"/>
                <a:gd name="connsiteY8" fmla="*/ 149515 h 150151"/>
                <a:gd name="connsiteX9" fmla="*/ 311583 w 1434955"/>
                <a:gd name="connsiteY9" fmla="*/ 124115 h 150151"/>
                <a:gd name="connsiteX10" fmla="*/ 0 w 1434955"/>
                <a:gd name="connsiteY10" fmla="*/ 84498 h 150151"/>
                <a:gd name="connsiteX11" fmla="*/ 169849 w 1434955"/>
                <a:gd name="connsiteY11" fmla="*/ 70140 h 150151"/>
                <a:gd name="connsiteX12" fmla="*/ 791801 w 1434955"/>
                <a:gd name="connsiteY12" fmla="*/ 43945 h 150151"/>
                <a:gd name="connsiteX13" fmla="*/ 1150721 w 1434955"/>
                <a:gd name="connsiteY13" fmla="*/ 14504 h 150151"/>
                <a:gd name="connsiteX14" fmla="*/ 1434955 w 1434955"/>
                <a:gd name="connsiteY14" fmla="*/ 0 h 150151"/>
                <a:gd name="connsiteX0" fmla="*/ 1418286 w 1418286"/>
                <a:gd name="connsiteY0" fmla="*/ 0 h 150151"/>
                <a:gd name="connsiteX1" fmla="*/ 1215664 w 1418286"/>
                <a:gd name="connsiteY1" fmla="*/ 38390 h 150151"/>
                <a:gd name="connsiteX2" fmla="*/ 1092055 w 1418286"/>
                <a:gd name="connsiteY2" fmla="*/ 70643 h 150151"/>
                <a:gd name="connsiteX3" fmla="*/ 956108 w 1418286"/>
                <a:gd name="connsiteY3" fmla="*/ 98715 h 150151"/>
                <a:gd name="connsiteX4" fmla="*/ 812728 w 1418286"/>
                <a:gd name="connsiteY4" fmla="*/ 125918 h 150151"/>
                <a:gd name="connsiteX5" fmla="*/ 704489 w 1418286"/>
                <a:gd name="connsiteY5" fmla="*/ 128084 h 150151"/>
                <a:gd name="connsiteX6" fmla="*/ 628505 w 1418286"/>
                <a:gd name="connsiteY6" fmla="*/ 141071 h 150151"/>
                <a:gd name="connsiteX7" fmla="*/ 514205 w 1418286"/>
                <a:gd name="connsiteY7" fmla="*/ 146266 h 150151"/>
                <a:gd name="connsiteX8" fmla="*/ 425882 w 1418286"/>
                <a:gd name="connsiteY8" fmla="*/ 149515 h 150151"/>
                <a:gd name="connsiteX9" fmla="*/ 294914 w 1418286"/>
                <a:gd name="connsiteY9" fmla="*/ 124115 h 150151"/>
                <a:gd name="connsiteX10" fmla="*/ 0 w 1418286"/>
                <a:gd name="connsiteY10" fmla="*/ 79736 h 150151"/>
                <a:gd name="connsiteX11" fmla="*/ 153180 w 1418286"/>
                <a:gd name="connsiteY11" fmla="*/ 70140 h 150151"/>
                <a:gd name="connsiteX12" fmla="*/ 775132 w 1418286"/>
                <a:gd name="connsiteY12" fmla="*/ 43945 h 150151"/>
                <a:gd name="connsiteX13" fmla="*/ 1134052 w 1418286"/>
                <a:gd name="connsiteY13" fmla="*/ 14504 h 150151"/>
                <a:gd name="connsiteX14" fmla="*/ 1418286 w 1418286"/>
                <a:gd name="connsiteY14" fmla="*/ 0 h 150151"/>
                <a:gd name="connsiteX0" fmla="*/ 1418286 w 1418286"/>
                <a:gd name="connsiteY0" fmla="*/ 0 h 146266"/>
                <a:gd name="connsiteX1" fmla="*/ 1215664 w 1418286"/>
                <a:gd name="connsiteY1" fmla="*/ 38390 h 146266"/>
                <a:gd name="connsiteX2" fmla="*/ 1092055 w 1418286"/>
                <a:gd name="connsiteY2" fmla="*/ 70643 h 146266"/>
                <a:gd name="connsiteX3" fmla="*/ 956108 w 1418286"/>
                <a:gd name="connsiteY3" fmla="*/ 98715 h 146266"/>
                <a:gd name="connsiteX4" fmla="*/ 812728 w 1418286"/>
                <a:gd name="connsiteY4" fmla="*/ 125918 h 146266"/>
                <a:gd name="connsiteX5" fmla="*/ 704489 w 1418286"/>
                <a:gd name="connsiteY5" fmla="*/ 128084 h 146266"/>
                <a:gd name="connsiteX6" fmla="*/ 628505 w 1418286"/>
                <a:gd name="connsiteY6" fmla="*/ 141071 h 146266"/>
                <a:gd name="connsiteX7" fmla="*/ 514205 w 1418286"/>
                <a:gd name="connsiteY7" fmla="*/ 146266 h 146266"/>
                <a:gd name="connsiteX8" fmla="*/ 454457 w 1418286"/>
                <a:gd name="connsiteY8" fmla="*/ 139990 h 146266"/>
                <a:gd name="connsiteX9" fmla="*/ 294914 w 1418286"/>
                <a:gd name="connsiteY9" fmla="*/ 124115 h 146266"/>
                <a:gd name="connsiteX10" fmla="*/ 0 w 1418286"/>
                <a:gd name="connsiteY10" fmla="*/ 79736 h 146266"/>
                <a:gd name="connsiteX11" fmla="*/ 153180 w 1418286"/>
                <a:gd name="connsiteY11" fmla="*/ 70140 h 146266"/>
                <a:gd name="connsiteX12" fmla="*/ 775132 w 1418286"/>
                <a:gd name="connsiteY12" fmla="*/ 43945 h 146266"/>
                <a:gd name="connsiteX13" fmla="*/ 1134052 w 1418286"/>
                <a:gd name="connsiteY13" fmla="*/ 14504 h 146266"/>
                <a:gd name="connsiteX14" fmla="*/ 1418286 w 1418286"/>
                <a:gd name="connsiteY14" fmla="*/ 0 h 146266"/>
                <a:gd name="connsiteX0" fmla="*/ 1418286 w 1418286"/>
                <a:gd name="connsiteY0" fmla="*/ 0 h 146266"/>
                <a:gd name="connsiteX1" fmla="*/ 1215664 w 1418286"/>
                <a:gd name="connsiteY1" fmla="*/ 38390 h 146266"/>
                <a:gd name="connsiteX2" fmla="*/ 1092055 w 1418286"/>
                <a:gd name="connsiteY2" fmla="*/ 70643 h 146266"/>
                <a:gd name="connsiteX3" fmla="*/ 956108 w 1418286"/>
                <a:gd name="connsiteY3" fmla="*/ 98715 h 146266"/>
                <a:gd name="connsiteX4" fmla="*/ 812728 w 1418286"/>
                <a:gd name="connsiteY4" fmla="*/ 125918 h 146266"/>
                <a:gd name="connsiteX5" fmla="*/ 704489 w 1418286"/>
                <a:gd name="connsiteY5" fmla="*/ 128084 h 146266"/>
                <a:gd name="connsiteX6" fmla="*/ 628505 w 1418286"/>
                <a:gd name="connsiteY6" fmla="*/ 141071 h 146266"/>
                <a:gd name="connsiteX7" fmla="*/ 514205 w 1418286"/>
                <a:gd name="connsiteY7" fmla="*/ 146266 h 146266"/>
                <a:gd name="connsiteX8" fmla="*/ 454457 w 1418286"/>
                <a:gd name="connsiteY8" fmla="*/ 139990 h 146266"/>
                <a:gd name="connsiteX9" fmla="*/ 294914 w 1418286"/>
                <a:gd name="connsiteY9" fmla="*/ 124115 h 146266"/>
                <a:gd name="connsiteX10" fmla="*/ 0 w 1418286"/>
                <a:gd name="connsiteY10" fmla="*/ 79736 h 146266"/>
                <a:gd name="connsiteX11" fmla="*/ 153180 w 1418286"/>
                <a:gd name="connsiteY11" fmla="*/ 70140 h 146266"/>
                <a:gd name="connsiteX12" fmla="*/ 775132 w 1418286"/>
                <a:gd name="connsiteY12" fmla="*/ 43945 h 146266"/>
                <a:gd name="connsiteX13" fmla="*/ 1105477 w 1418286"/>
                <a:gd name="connsiteY13" fmla="*/ 28791 h 146266"/>
                <a:gd name="connsiteX14" fmla="*/ 1418286 w 1418286"/>
                <a:gd name="connsiteY14" fmla="*/ 0 h 146266"/>
                <a:gd name="connsiteX0" fmla="*/ 1318273 w 1318273"/>
                <a:gd name="connsiteY0" fmla="*/ 0 h 134360"/>
                <a:gd name="connsiteX1" fmla="*/ 1215664 w 1318273"/>
                <a:gd name="connsiteY1" fmla="*/ 26484 h 134360"/>
                <a:gd name="connsiteX2" fmla="*/ 1092055 w 1318273"/>
                <a:gd name="connsiteY2" fmla="*/ 58737 h 134360"/>
                <a:gd name="connsiteX3" fmla="*/ 956108 w 1318273"/>
                <a:gd name="connsiteY3" fmla="*/ 86809 h 134360"/>
                <a:gd name="connsiteX4" fmla="*/ 812728 w 1318273"/>
                <a:gd name="connsiteY4" fmla="*/ 114012 h 134360"/>
                <a:gd name="connsiteX5" fmla="*/ 704489 w 1318273"/>
                <a:gd name="connsiteY5" fmla="*/ 116178 h 134360"/>
                <a:gd name="connsiteX6" fmla="*/ 628505 w 1318273"/>
                <a:gd name="connsiteY6" fmla="*/ 129165 h 134360"/>
                <a:gd name="connsiteX7" fmla="*/ 514205 w 1318273"/>
                <a:gd name="connsiteY7" fmla="*/ 134360 h 134360"/>
                <a:gd name="connsiteX8" fmla="*/ 454457 w 1318273"/>
                <a:gd name="connsiteY8" fmla="*/ 128084 h 134360"/>
                <a:gd name="connsiteX9" fmla="*/ 294914 w 1318273"/>
                <a:gd name="connsiteY9" fmla="*/ 112209 h 134360"/>
                <a:gd name="connsiteX10" fmla="*/ 0 w 1318273"/>
                <a:gd name="connsiteY10" fmla="*/ 67830 h 134360"/>
                <a:gd name="connsiteX11" fmla="*/ 153180 w 1318273"/>
                <a:gd name="connsiteY11" fmla="*/ 58234 h 134360"/>
                <a:gd name="connsiteX12" fmla="*/ 775132 w 1318273"/>
                <a:gd name="connsiteY12" fmla="*/ 32039 h 134360"/>
                <a:gd name="connsiteX13" fmla="*/ 1105477 w 1318273"/>
                <a:gd name="connsiteY13" fmla="*/ 16885 h 134360"/>
                <a:gd name="connsiteX14" fmla="*/ 1318273 w 1318273"/>
                <a:gd name="connsiteY14" fmla="*/ 0 h 13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8273" h="134360">
                  <a:moveTo>
                    <a:pt x="1318273" y="0"/>
                  </a:moveTo>
                  <a:cubicBezTo>
                    <a:pt x="1239090" y="27613"/>
                    <a:pt x="1294847" y="-1129"/>
                    <a:pt x="1215664" y="26484"/>
                  </a:cubicBezTo>
                  <a:lnTo>
                    <a:pt x="1092055" y="58737"/>
                  </a:lnTo>
                  <a:lnTo>
                    <a:pt x="956108" y="86809"/>
                  </a:lnTo>
                  <a:lnTo>
                    <a:pt x="812728" y="114012"/>
                  </a:lnTo>
                  <a:cubicBezTo>
                    <a:pt x="781940" y="114205"/>
                    <a:pt x="735277" y="115985"/>
                    <a:pt x="704489" y="116178"/>
                  </a:cubicBezTo>
                  <a:lnTo>
                    <a:pt x="628505" y="129165"/>
                  </a:lnTo>
                  <a:lnTo>
                    <a:pt x="514205" y="134360"/>
                  </a:lnTo>
                  <a:cubicBezTo>
                    <a:pt x="485197" y="127433"/>
                    <a:pt x="491005" y="131776"/>
                    <a:pt x="454457" y="128084"/>
                  </a:cubicBezTo>
                  <a:cubicBezTo>
                    <a:pt x="417909" y="124392"/>
                    <a:pt x="335997" y="124236"/>
                    <a:pt x="294914" y="112209"/>
                  </a:cubicBezTo>
                  <a:lnTo>
                    <a:pt x="0" y="67830"/>
                  </a:lnTo>
                  <a:cubicBezTo>
                    <a:pt x="62966" y="65425"/>
                    <a:pt x="90214" y="60639"/>
                    <a:pt x="153180" y="58234"/>
                  </a:cubicBezTo>
                  <a:lnTo>
                    <a:pt x="775132" y="32039"/>
                  </a:lnTo>
                  <a:lnTo>
                    <a:pt x="1105477" y="16885"/>
                  </a:lnTo>
                  <a:lnTo>
                    <a:pt x="1318273" y="0"/>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8" name="Freeform 197"/>
            <p:cNvSpPr/>
            <p:nvPr/>
          </p:nvSpPr>
          <p:spPr>
            <a:xfrm>
              <a:off x="1034543" y="4696633"/>
              <a:ext cx="7010333" cy="106097"/>
            </a:xfrm>
            <a:custGeom>
              <a:avLst/>
              <a:gdLst>
                <a:gd name="connsiteX0" fmla="*/ 7834745 w 7834745"/>
                <a:gd name="connsiteY0" fmla="*/ 31173 h 114300"/>
                <a:gd name="connsiteX1" fmla="*/ 7200900 w 7834745"/>
                <a:gd name="connsiteY1" fmla="*/ 41564 h 114300"/>
                <a:gd name="connsiteX2" fmla="*/ 6639791 w 7834745"/>
                <a:gd name="connsiteY2" fmla="*/ 62346 h 114300"/>
                <a:gd name="connsiteX3" fmla="*/ 6286500 w 7834745"/>
                <a:gd name="connsiteY3" fmla="*/ 72737 h 114300"/>
                <a:gd name="connsiteX4" fmla="*/ 5985164 w 7834745"/>
                <a:gd name="connsiteY4" fmla="*/ 72737 h 114300"/>
                <a:gd name="connsiteX5" fmla="*/ 5434445 w 7834745"/>
                <a:gd name="connsiteY5" fmla="*/ 114300 h 114300"/>
                <a:gd name="connsiteX6" fmla="*/ 5174673 w 7834745"/>
                <a:gd name="connsiteY6" fmla="*/ 72737 h 114300"/>
                <a:gd name="connsiteX7" fmla="*/ 4707082 w 7834745"/>
                <a:gd name="connsiteY7" fmla="*/ 114300 h 114300"/>
                <a:gd name="connsiteX8" fmla="*/ 4125191 w 7834745"/>
                <a:gd name="connsiteY8" fmla="*/ 103910 h 114300"/>
                <a:gd name="connsiteX9" fmla="*/ 3699164 w 7834745"/>
                <a:gd name="connsiteY9" fmla="*/ 103910 h 114300"/>
                <a:gd name="connsiteX10" fmla="*/ 3325091 w 7834745"/>
                <a:gd name="connsiteY10" fmla="*/ 83128 h 114300"/>
                <a:gd name="connsiteX11" fmla="*/ 2899064 w 7834745"/>
                <a:gd name="connsiteY11" fmla="*/ 93519 h 114300"/>
                <a:gd name="connsiteX12" fmla="*/ 2202873 w 7834745"/>
                <a:gd name="connsiteY12" fmla="*/ 62346 h 114300"/>
                <a:gd name="connsiteX13" fmla="*/ 1631373 w 7834745"/>
                <a:gd name="connsiteY13" fmla="*/ 51955 h 114300"/>
                <a:gd name="connsiteX14" fmla="*/ 1153391 w 7834745"/>
                <a:gd name="connsiteY14" fmla="*/ 51955 h 114300"/>
                <a:gd name="connsiteX15" fmla="*/ 820882 w 7834745"/>
                <a:gd name="connsiteY15" fmla="*/ 51955 h 114300"/>
                <a:gd name="connsiteX16" fmla="*/ 374073 w 7834745"/>
                <a:gd name="connsiteY16" fmla="*/ 41564 h 114300"/>
                <a:gd name="connsiteX17" fmla="*/ 0 w 7834745"/>
                <a:gd name="connsiteY17" fmla="*/ 0 h 114300"/>
                <a:gd name="connsiteX0" fmla="*/ 7834745 w 7834745"/>
                <a:gd name="connsiteY0" fmla="*/ 31173 h 114300"/>
                <a:gd name="connsiteX1" fmla="*/ 7200900 w 7834745"/>
                <a:gd name="connsiteY1" fmla="*/ 41564 h 114300"/>
                <a:gd name="connsiteX2" fmla="*/ 6639791 w 7834745"/>
                <a:gd name="connsiteY2" fmla="*/ 62346 h 114300"/>
                <a:gd name="connsiteX3" fmla="*/ 6286500 w 7834745"/>
                <a:gd name="connsiteY3" fmla="*/ 72737 h 114300"/>
                <a:gd name="connsiteX4" fmla="*/ 5985164 w 7834745"/>
                <a:gd name="connsiteY4" fmla="*/ 72737 h 114300"/>
                <a:gd name="connsiteX5" fmla="*/ 5491595 w 7834745"/>
                <a:gd name="connsiteY5" fmla="*/ 88900 h 114300"/>
                <a:gd name="connsiteX6" fmla="*/ 5174673 w 7834745"/>
                <a:gd name="connsiteY6" fmla="*/ 72737 h 114300"/>
                <a:gd name="connsiteX7" fmla="*/ 4707082 w 7834745"/>
                <a:gd name="connsiteY7" fmla="*/ 114300 h 114300"/>
                <a:gd name="connsiteX8" fmla="*/ 4125191 w 7834745"/>
                <a:gd name="connsiteY8" fmla="*/ 103910 h 114300"/>
                <a:gd name="connsiteX9" fmla="*/ 3699164 w 7834745"/>
                <a:gd name="connsiteY9" fmla="*/ 103910 h 114300"/>
                <a:gd name="connsiteX10" fmla="*/ 3325091 w 7834745"/>
                <a:gd name="connsiteY10" fmla="*/ 83128 h 114300"/>
                <a:gd name="connsiteX11" fmla="*/ 2899064 w 7834745"/>
                <a:gd name="connsiteY11" fmla="*/ 93519 h 114300"/>
                <a:gd name="connsiteX12" fmla="*/ 2202873 w 7834745"/>
                <a:gd name="connsiteY12" fmla="*/ 62346 h 114300"/>
                <a:gd name="connsiteX13" fmla="*/ 1631373 w 7834745"/>
                <a:gd name="connsiteY13" fmla="*/ 51955 h 114300"/>
                <a:gd name="connsiteX14" fmla="*/ 1153391 w 7834745"/>
                <a:gd name="connsiteY14" fmla="*/ 51955 h 114300"/>
                <a:gd name="connsiteX15" fmla="*/ 820882 w 7834745"/>
                <a:gd name="connsiteY15" fmla="*/ 51955 h 114300"/>
                <a:gd name="connsiteX16" fmla="*/ 374073 w 7834745"/>
                <a:gd name="connsiteY16" fmla="*/ 41564 h 114300"/>
                <a:gd name="connsiteX17" fmla="*/ 0 w 7834745"/>
                <a:gd name="connsiteY17" fmla="*/ 0 h 114300"/>
                <a:gd name="connsiteX0" fmla="*/ 7834745 w 7834745"/>
                <a:gd name="connsiteY0" fmla="*/ 31173 h 114300"/>
                <a:gd name="connsiteX1" fmla="*/ 7200900 w 7834745"/>
                <a:gd name="connsiteY1" fmla="*/ 41564 h 114300"/>
                <a:gd name="connsiteX2" fmla="*/ 6639791 w 7834745"/>
                <a:gd name="connsiteY2" fmla="*/ 62346 h 114300"/>
                <a:gd name="connsiteX3" fmla="*/ 6286500 w 7834745"/>
                <a:gd name="connsiteY3" fmla="*/ 72737 h 114300"/>
                <a:gd name="connsiteX4" fmla="*/ 5972464 w 7834745"/>
                <a:gd name="connsiteY4" fmla="*/ 47337 h 114300"/>
                <a:gd name="connsiteX5" fmla="*/ 5491595 w 7834745"/>
                <a:gd name="connsiteY5" fmla="*/ 88900 h 114300"/>
                <a:gd name="connsiteX6" fmla="*/ 5174673 w 7834745"/>
                <a:gd name="connsiteY6" fmla="*/ 72737 h 114300"/>
                <a:gd name="connsiteX7" fmla="*/ 4707082 w 7834745"/>
                <a:gd name="connsiteY7" fmla="*/ 114300 h 114300"/>
                <a:gd name="connsiteX8" fmla="*/ 4125191 w 7834745"/>
                <a:gd name="connsiteY8" fmla="*/ 103910 h 114300"/>
                <a:gd name="connsiteX9" fmla="*/ 3699164 w 7834745"/>
                <a:gd name="connsiteY9" fmla="*/ 103910 h 114300"/>
                <a:gd name="connsiteX10" fmla="*/ 3325091 w 7834745"/>
                <a:gd name="connsiteY10" fmla="*/ 83128 h 114300"/>
                <a:gd name="connsiteX11" fmla="*/ 2899064 w 7834745"/>
                <a:gd name="connsiteY11" fmla="*/ 93519 h 114300"/>
                <a:gd name="connsiteX12" fmla="*/ 2202873 w 7834745"/>
                <a:gd name="connsiteY12" fmla="*/ 62346 h 114300"/>
                <a:gd name="connsiteX13" fmla="*/ 1631373 w 7834745"/>
                <a:gd name="connsiteY13" fmla="*/ 51955 h 114300"/>
                <a:gd name="connsiteX14" fmla="*/ 1153391 w 7834745"/>
                <a:gd name="connsiteY14" fmla="*/ 51955 h 114300"/>
                <a:gd name="connsiteX15" fmla="*/ 820882 w 7834745"/>
                <a:gd name="connsiteY15" fmla="*/ 51955 h 114300"/>
                <a:gd name="connsiteX16" fmla="*/ 374073 w 7834745"/>
                <a:gd name="connsiteY16" fmla="*/ 41564 h 114300"/>
                <a:gd name="connsiteX17" fmla="*/ 0 w 7834745"/>
                <a:gd name="connsiteY17" fmla="*/ 0 h 114300"/>
                <a:gd name="connsiteX0" fmla="*/ 7834745 w 7834745"/>
                <a:gd name="connsiteY0" fmla="*/ 31173 h 114300"/>
                <a:gd name="connsiteX1" fmla="*/ 7200900 w 7834745"/>
                <a:gd name="connsiteY1" fmla="*/ 41564 h 114300"/>
                <a:gd name="connsiteX2" fmla="*/ 6639791 w 7834745"/>
                <a:gd name="connsiteY2" fmla="*/ 62346 h 114300"/>
                <a:gd name="connsiteX3" fmla="*/ 6311900 w 7834745"/>
                <a:gd name="connsiteY3" fmla="*/ 63212 h 114300"/>
                <a:gd name="connsiteX4" fmla="*/ 5972464 w 7834745"/>
                <a:gd name="connsiteY4" fmla="*/ 47337 h 114300"/>
                <a:gd name="connsiteX5" fmla="*/ 5491595 w 7834745"/>
                <a:gd name="connsiteY5" fmla="*/ 88900 h 114300"/>
                <a:gd name="connsiteX6" fmla="*/ 5174673 w 7834745"/>
                <a:gd name="connsiteY6" fmla="*/ 72737 h 114300"/>
                <a:gd name="connsiteX7" fmla="*/ 4707082 w 7834745"/>
                <a:gd name="connsiteY7" fmla="*/ 114300 h 114300"/>
                <a:gd name="connsiteX8" fmla="*/ 4125191 w 7834745"/>
                <a:gd name="connsiteY8" fmla="*/ 103910 h 114300"/>
                <a:gd name="connsiteX9" fmla="*/ 3699164 w 7834745"/>
                <a:gd name="connsiteY9" fmla="*/ 103910 h 114300"/>
                <a:gd name="connsiteX10" fmla="*/ 3325091 w 7834745"/>
                <a:gd name="connsiteY10" fmla="*/ 83128 h 114300"/>
                <a:gd name="connsiteX11" fmla="*/ 2899064 w 7834745"/>
                <a:gd name="connsiteY11" fmla="*/ 93519 h 114300"/>
                <a:gd name="connsiteX12" fmla="*/ 2202873 w 7834745"/>
                <a:gd name="connsiteY12" fmla="*/ 62346 h 114300"/>
                <a:gd name="connsiteX13" fmla="*/ 1631373 w 7834745"/>
                <a:gd name="connsiteY13" fmla="*/ 51955 h 114300"/>
                <a:gd name="connsiteX14" fmla="*/ 1153391 w 7834745"/>
                <a:gd name="connsiteY14" fmla="*/ 51955 h 114300"/>
                <a:gd name="connsiteX15" fmla="*/ 820882 w 7834745"/>
                <a:gd name="connsiteY15" fmla="*/ 51955 h 114300"/>
                <a:gd name="connsiteX16" fmla="*/ 374073 w 7834745"/>
                <a:gd name="connsiteY16" fmla="*/ 41564 h 114300"/>
                <a:gd name="connsiteX17" fmla="*/ 0 w 7834745"/>
                <a:gd name="connsiteY17" fmla="*/ 0 h 114300"/>
                <a:gd name="connsiteX0" fmla="*/ 7745845 w 7745845"/>
                <a:gd name="connsiteY0" fmla="*/ 5773 h 114300"/>
                <a:gd name="connsiteX1" fmla="*/ 7200900 w 7745845"/>
                <a:gd name="connsiteY1" fmla="*/ 41564 h 114300"/>
                <a:gd name="connsiteX2" fmla="*/ 6639791 w 7745845"/>
                <a:gd name="connsiteY2" fmla="*/ 62346 h 114300"/>
                <a:gd name="connsiteX3" fmla="*/ 6311900 w 7745845"/>
                <a:gd name="connsiteY3" fmla="*/ 63212 h 114300"/>
                <a:gd name="connsiteX4" fmla="*/ 5972464 w 7745845"/>
                <a:gd name="connsiteY4" fmla="*/ 47337 h 114300"/>
                <a:gd name="connsiteX5" fmla="*/ 5491595 w 7745845"/>
                <a:gd name="connsiteY5" fmla="*/ 88900 h 114300"/>
                <a:gd name="connsiteX6" fmla="*/ 5174673 w 7745845"/>
                <a:gd name="connsiteY6" fmla="*/ 72737 h 114300"/>
                <a:gd name="connsiteX7" fmla="*/ 4707082 w 7745845"/>
                <a:gd name="connsiteY7" fmla="*/ 114300 h 114300"/>
                <a:gd name="connsiteX8" fmla="*/ 4125191 w 7745845"/>
                <a:gd name="connsiteY8" fmla="*/ 103910 h 114300"/>
                <a:gd name="connsiteX9" fmla="*/ 3699164 w 7745845"/>
                <a:gd name="connsiteY9" fmla="*/ 103910 h 114300"/>
                <a:gd name="connsiteX10" fmla="*/ 3325091 w 7745845"/>
                <a:gd name="connsiteY10" fmla="*/ 83128 h 114300"/>
                <a:gd name="connsiteX11" fmla="*/ 2899064 w 7745845"/>
                <a:gd name="connsiteY11" fmla="*/ 93519 h 114300"/>
                <a:gd name="connsiteX12" fmla="*/ 2202873 w 7745845"/>
                <a:gd name="connsiteY12" fmla="*/ 62346 h 114300"/>
                <a:gd name="connsiteX13" fmla="*/ 1631373 w 7745845"/>
                <a:gd name="connsiteY13" fmla="*/ 51955 h 114300"/>
                <a:gd name="connsiteX14" fmla="*/ 1153391 w 7745845"/>
                <a:gd name="connsiteY14" fmla="*/ 51955 h 114300"/>
                <a:gd name="connsiteX15" fmla="*/ 820882 w 7745845"/>
                <a:gd name="connsiteY15" fmla="*/ 51955 h 114300"/>
                <a:gd name="connsiteX16" fmla="*/ 374073 w 7745845"/>
                <a:gd name="connsiteY16" fmla="*/ 41564 h 114300"/>
                <a:gd name="connsiteX17" fmla="*/ 0 w 7745845"/>
                <a:gd name="connsiteY17" fmla="*/ 0 h 114300"/>
                <a:gd name="connsiteX0" fmla="*/ 7767276 w 7767276"/>
                <a:gd name="connsiteY0" fmla="*/ 0 h 108527"/>
                <a:gd name="connsiteX1" fmla="*/ 7222331 w 7767276"/>
                <a:gd name="connsiteY1" fmla="*/ 35791 h 108527"/>
                <a:gd name="connsiteX2" fmla="*/ 6661222 w 7767276"/>
                <a:gd name="connsiteY2" fmla="*/ 56573 h 108527"/>
                <a:gd name="connsiteX3" fmla="*/ 6333331 w 7767276"/>
                <a:gd name="connsiteY3" fmla="*/ 57439 h 108527"/>
                <a:gd name="connsiteX4" fmla="*/ 5993895 w 7767276"/>
                <a:gd name="connsiteY4" fmla="*/ 41564 h 108527"/>
                <a:gd name="connsiteX5" fmla="*/ 5513026 w 7767276"/>
                <a:gd name="connsiteY5" fmla="*/ 83127 h 108527"/>
                <a:gd name="connsiteX6" fmla="*/ 5196104 w 7767276"/>
                <a:gd name="connsiteY6" fmla="*/ 66964 h 108527"/>
                <a:gd name="connsiteX7" fmla="*/ 4728513 w 7767276"/>
                <a:gd name="connsiteY7" fmla="*/ 108527 h 108527"/>
                <a:gd name="connsiteX8" fmla="*/ 4146622 w 7767276"/>
                <a:gd name="connsiteY8" fmla="*/ 98137 h 108527"/>
                <a:gd name="connsiteX9" fmla="*/ 3720595 w 7767276"/>
                <a:gd name="connsiteY9" fmla="*/ 98137 h 108527"/>
                <a:gd name="connsiteX10" fmla="*/ 3346522 w 7767276"/>
                <a:gd name="connsiteY10" fmla="*/ 77355 h 108527"/>
                <a:gd name="connsiteX11" fmla="*/ 2920495 w 7767276"/>
                <a:gd name="connsiteY11" fmla="*/ 87746 h 108527"/>
                <a:gd name="connsiteX12" fmla="*/ 2224304 w 7767276"/>
                <a:gd name="connsiteY12" fmla="*/ 56573 h 108527"/>
                <a:gd name="connsiteX13" fmla="*/ 1652804 w 7767276"/>
                <a:gd name="connsiteY13" fmla="*/ 46182 h 108527"/>
                <a:gd name="connsiteX14" fmla="*/ 1174822 w 7767276"/>
                <a:gd name="connsiteY14" fmla="*/ 46182 h 108527"/>
                <a:gd name="connsiteX15" fmla="*/ 842313 w 7767276"/>
                <a:gd name="connsiteY15" fmla="*/ 46182 h 108527"/>
                <a:gd name="connsiteX16" fmla="*/ 395504 w 7767276"/>
                <a:gd name="connsiteY16" fmla="*/ 35791 h 108527"/>
                <a:gd name="connsiteX17" fmla="*/ 0 w 7767276"/>
                <a:gd name="connsiteY17" fmla="*/ 3752 h 108527"/>
                <a:gd name="connsiteX0" fmla="*/ 8114939 w 8114939"/>
                <a:gd name="connsiteY0" fmla="*/ 0 h 122815"/>
                <a:gd name="connsiteX1" fmla="*/ 7222331 w 8114939"/>
                <a:gd name="connsiteY1" fmla="*/ 50079 h 122815"/>
                <a:gd name="connsiteX2" fmla="*/ 6661222 w 8114939"/>
                <a:gd name="connsiteY2" fmla="*/ 70861 h 122815"/>
                <a:gd name="connsiteX3" fmla="*/ 6333331 w 8114939"/>
                <a:gd name="connsiteY3" fmla="*/ 71727 h 122815"/>
                <a:gd name="connsiteX4" fmla="*/ 5993895 w 8114939"/>
                <a:gd name="connsiteY4" fmla="*/ 55852 h 122815"/>
                <a:gd name="connsiteX5" fmla="*/ 5513026 w 8114939"/>
                <a:gd name="connsiteY5" fmla="*/ 97415 h 122815"/>
                <a:gd name="connsiteX6" fmla="*/ 5196104 w 8114939"/>
                <a:gd name="connsiteY6" fmla="*/ 81252 h 122815"/>
                <a:gd name="connsiteX7" fmla="*/ 4728513 w 8114939"/>
                <a:gd name="connsiteY7" fmla="*/ 122815 h 122815"/>
                <a:gd name="connsiteX8" fmla="*/ 4146622 w 8114939"/>
                <a:gd name="connsiteY8" fmla="*/ 112425 h 122815"/>
                <a:gd name="connsiteX9" fmla="*/ 3720595 w 8114939"/>
                <a:gd name="connsiteY9" fmla="*/ 112425 h 122815"/>
                <a:gd name="connsiteX10" fmla="*/ 3346522 w 8114939"/>
                <a:gd name="connsiteY10" fmla="*/ 91643 h 122815"/>
                <a:gd name="connsiteX11" fmla="*/ 2920495 w 8114939"/>
                <a:gd name="connsiteY11" fmla="*/ 102034 h 122815"/>
                <a:gd name="connsiteX12" fmla="*/ 2224304 w 8114939"/>
                <a:gd name="connsiteY12" fmla="*/ 70861 h 122815"/>
                <a:gd name="connsiteX13" fmla="*/ 1652804 w 8114939"/>
                <a:gd name="connsiteY13" fmla="*/ 60470 h 122815"/>
                <a:gd name="connsiteX14" fmla="*/ 1174822 w 8114939"/>
                <a:gd name="connsiteY14" fmla="*/ 60470 h 122815"/>
                <a:gd name="connsiteX15" fmla="*/ 842313 w 8114939"/>
                <a:gd name="connsiteY15" fmla="*/ 60470 h 122815"/>
                <a:gd name="connsiteX16" fmla="*/ 395504 w 8114939"/>
                <a:gd name="connsiteY16" fmla="*/ 50079 h 122815"/>
                <a:gd name="connsiteX17" fmla="*/ 0 w 8114939"/>
                <a:gd name="connsiteY17" fmla="*/ 18040 h 12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14939" h="122815">
                  <a:moveTo>
                    <a:pt x="8114939" y="0"/>
                  </a:moveTo>
                  <a:lnTo>
                    <a:pt x="7222331" y="50079"/>
                  </a:lnTo>
                  <a:lnTo>
                    <a:pt x="6661222" y="70861"/>
                  </a:lnTo>
                  <a:cubicBezTo>
                    <a:pt x="6513055" y="74469"/>
                    <a:pt x="6442628" y="71438"/>
                    <a:pt x="6333331" y="71727"/>
                  </a:cubicBezTo>
                  <a:lnTo>
                    <a:pt x="5993895" y="55852"/>
                  </a:lnTo>
                  <a:lnTo>
                    <a:pt x="5513026" y="97415"/>
                  </a:lnTo>
                  <a:lnTo>
                    <a:pt x="5196104" y="81252"/>
                  </a:lnTo>
                  <a:lnTo>
                    <a:pt x="4728513" y="122815"/>
                  </a:lnTo>
                  <a:lnTo>
                    <a:pt x="4146622" y="112425"/>
                  </a:lnTo>
                  <a:lnTo>
                    <a:pt x="3720595" y="112425"/>
                  </a:lnTo>
                  <a:lnTo>
                    <a:pt x="3346522" y="91643"/>
                  </a:lnTo>
                  <a:lnTo>
                    <a:pt x="2920495" y="102034"/>
                  </a:lnTo>
                  <a:lnTo>
                    <a:pt x="2224304" y="70861"/>
                  </a:lnTo>
                  <a:lnTo>
                    <a:pt x="1652804" y="60470"/>
                  </a:lnTo>
                  <a:lnTo>
                    <a:pt x="1174822" y="60470"/>
                  </a:lnTo>
                  <a:lnTo>
                    <a:pt x="842313" y="60470"/>
                  </a:lnTo>
                  <a:lnTo>
                    <a:pt x="395504" y="50079"/>
                  </a:lnTo>
                  <a:cubicBezTo>
                    <a:pt x="270813" y="36224"/>
                    <a:pt x="124691" y="31895"/>
                    <a:pt x="0" y="1804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9" name="Freeform 198"/>
            <p:cNvSpPr/>
            <p:nvPr/>
          </p:nvSpPr>
          <p:spPr>
            <a:xfrm>
              <a:off x="1684404" y="4746254"/>
              <a:ext cx="3902283" cy="307819"/>
            </a:xfrm>
            <a:custGeom>
              <a:avLst/>
              <a:gdLst>
                <a:gd name="connsiteX0" fmla="*/ 4561609 w 4561609"/>
                <a:gd name="connsiteY0" fmla="*/ 51954 h 332509"/>
                <a:gd name="connsiteX1" fmla="*/ 4042064 w 4561609"/>
                <a:gd name="connsiteY1" fmla="*/ 72736 h 332509"/>
                <a:gd name="connsiteX2" fmla="*/ 3751118 w 4561609"/>
                <a:gd name="connsiteY2" fmla="*/ 155863 h 332509"/>
                <a:gd name="connsiteX3" fmla="*/ 3470564 w 4561609"/>
                <a:gd name="connsiteY3" fmla="*/ 197427 h 332509"/>
                <a:gd name="connsiteX4" fmla="*/ 3096491 w 4561609"/>
                <a:gd name="connsiteY4" fmla="*/ 259773 h 332509"/>
                <a:gd name="connsiteX5" fmla="*/ 2628900 w 4561609"/>
                <a:gd name="connsiteY5" fmla="*/ 332509 h 332509"/>
                <a:gd name="connsiteX6" fmla="*/ 2358737 w 4561609"/>
                <a:gd name="connsiteY6" fmla="*/ 301336 h 332509"/>
                <a:gd name="connsiteX7" fmla="*/ 2036618 w 4561609"/>
                <a:gd name="connsiteY7" fmla="*/ 301336 h 332509"/>
                <a:gd name="connsiteX8" fmla="*/ 1589809 w 4561609"/>
                <a:gd name="connsiteY8" fmla="*/ 322118 h 332509"/>
                <a:gd name="connsiteX9" fmla="*/ 1267691 w 4561609"/>
                <a:gd name="connsiteY9" fmla="*/ 322118 h 332509"/>
                <a:gd name="connsiteX10" fmla="*/ 883228 w 4561609"/>
                <a:gd name="connsiteY10" fmla="*/ 322118 h 332509"/>
                <a:gd name="connsiteX11" fmla="*/ 446809 w 4561609"/>
                <a:gd name="connsiteY11" fmla="*/ 228600 h 332509"/>
                <a:gd name="connsiteX12" fmla="*/ 218209 w 4561609"/>
                <a:gd name="connsiteY12" fmla="*/ 155863 h 332509"/>
                <a:gd name="connsiteX13" fmla="*/ 0 w 4561609"/>
                <a:gd name="connsiteY13" fmla="*/ 0 h 332509"/>
                <a:gd name="connsiteX0" fmla="*/ 4479059 w 4479059"/>
                <a:gd name="connsiteY0" fmla="*/ 10679 h 332509"/>
                <a:gd name="connsiteX1" fmla="*/ 4042064 w 4479059"/>
                <a:gd name="connsiteY1" fmla="*/ 72736 h 332509"/>
                <a:gd name="connsiteX2" fmla="*/ 3751118 w 4479059"/>
                <a:gd name="connsiteY2" fmla="*/ 155863 h 332509"/>
                <a:gd name="connsiteX3" fmla="*/ 3470564 w 4479059"/>
                <a:gd name="connsiteY3" fmla="*/ 197427 h 332509"/>
                <a:gd name="connsiteX4" fmla="*/ 3096491 w 4479059"/>
                <a:gd name="connsiteY4" fmla="*/ 259773 h 332509"/>
                <a:gd name="connsiteX5" fmla="*/ 2628900 w 4479059"/>
                <a:gd name="connsiteY5" fmla="*/ 332509 h 332509"/>
                <a:gd name="connsiteX6" fmla="*/ 2358737 w 4479059"/>
                <a:gd name="connsiteY6" fmla="*/ 301336 h 332509"/>
                <a:gd name="connsiteX7" fmla="*/ 2036618 w 4479059"/>
                <a:gd name="connsiteY7" fmla="*/ 301336 h 332509"/>
                <a:gd name="connsiteX8" fmla="*/ 1589809 w 4479059"/>
                <a:gd name="connsiteY8" fmla="*/ 322118 h 332509"/>
                <a:gd name="connsiteX9" fmla="*/ 1267691 w 4479059"/>
                <a:gd name="connsiteY9" fmla="*/ 322118 h 332509"/>
                <a:gd name="connsiteX10" fmla="*/ 883228 w 4479059"/>
                <a:gd name="connsiteY10" fmla="*/ 322118 h 332509"/>
                <a:gd name="connsiteX11" fmla="*/ 446809 w 4479059"/>
                <a:gd name="connsiteY11" fmla="*/ 228600 h 332509"/>
                <a:gd name="connsiteX12" fmla="*/ 218209 w 4479059"/>
                <a:gd name="connsiteY12" fmla="*/ 155863 h 332509"/>
                <a:gd name="connsiteX13" fmla="*/ 0 w 4479059"/>
                <a:gd name="connsiteY13" fmla="*/ 0 h 332509"/>
                <a:gd name="connsiteX0" fmla="*/ 4479059 w 4479059"/>
                <a:gd name="connsiteY0" fmla="*/ 10679 h 332509"/>
                <a:gd name="connsiteX1" fmla="*/ 4380923 w 4479059"/>
                <a:gd name="connsiteY1" fmla="*/ 49068 h 332509"/>
                <a:gd name="connsiteX2" fmla="*/ 4042064 w 4479059"/>
                <a:gd name="connsiteY2" fmla="*/ 72736 h 332509"/>
                <a:gd name="connsiteX3" fmla="*/ 3751118 w 4479059"/>
                <a:gd name="connsiteY3" fmla="*/ 155863 h 332509"/>
                <a:gd name="connsiteX4" fmla="*/ 3470564 w 4479059"/>
                <a:gd name="connsiteY4" fmla="*/ 197427 h 332509"/>
                <a:gd name="connsiteX5" fmla="*/ 3096491 w 4479059"/>
                <a:gd name="connsiteY5" fmla="*/ 259773 h 332509"/>
                <a:gd name="connsiteX6" fmla="*/ 2628900 w 4479059"/>
                <a:gd name="connsiteY6" fmla="*/ 332509 h 332509"/>
                <a:gd name="connsiteX7" fmla="*/ 2358737 w 4479059"/>
                <a:gd name="connsiteY7" fmla="*/ 301336 h 332509"/>
                <a:gd name="connsiteX8" fmla="*/ 2036618 w 4479059"/>
                <a:gd name="connsiteY8" fmla="*/ 301336 h 332509"/>
                <a:gd name="connsiteX9" fmla="*/ 1589809 w 4479059"/>
                <a:gd name="connsiteY9" fmla="*/ 322118 h 332509"/>
                <a:gd name="connsiteX10" fmla="*/ 1267691 w 4479059"/>
                <a:gd name="connsiteY10" fmla="*/ 322118 h 332509"/>
                <a:gd name="connsiteX11" fmla="*/ 883228 w 4479059"/>
                <a:gd name="connsiteY11" fmla="*/ 322118 h 332509"/>
                <a:gd name="connsiteX12" fmla="*/ 446809 w 4479059"/>
                <a:gd name="connsiteY12" fmla="*/ 228600 h 332509"/>
                <a:gd name="connsiteX13" fmla="*/ 218209 w 4479059"/>
                <a:gd name="connsiteY13" fmla="*/ 155863 h 332509"/>
                <a:gd name="connsiteX14" fmla="*/ 0 w 4479059"/>
                <a:gd name="connsiteY14" fmla="*/ 0 h 332509"/>
                <a:gd name="connsiteX0" fmla="*/ 4479059 w 4479059"/>
                <a:gd name="connsiteY0" fmla="*/ 10679 h 332509"/>
                <a:gd name="connsiteX1" fmla="*/ 4380923 w 4479059"/>
                <a:gd name="connsiteY1" fmla="*/ 49068 h 332509"/>
                <a:gd name="connsiteX2" fmla="*/ 4042064 w 4479059"/>
                <a:gd name="connsiteY2" fmla="*/ 72736 h 332509"/>
                <a:gd name="connsiteX3" fmla="*/ 3766993 w 4479059"/>
                <a:gd name="connsiteY3" fmla="*/ 155863 h 332509"/>
                <a:gd name="connsiteX4" fmla="*/ 3470564 w 4479059"/>
                <a:gd name="connsiteY4" fmla="*/ 197427 h 332509"/>
                <a:gd name="connsiteX5" fmla="*/ 3096491 w 4479059"/>
                <a:gd name="connsiteY5" fmla="*/ 259773 h 332509"/>
                <a:gd name="connsiteX6" fmla="*/ 2628900 w 4479059"/>
                <a:gd name="connsiteY6" fmla="*/ 332509 h 332509"/>
                <a:gd name="connsiteX7" fmla="*/ 2358737 w 4479059"/>
                <a:gd name="connsiteY7" fmla="*/ 301336 h 332509"/>
                <a:gd name="connsiteX8" fmla="*/ 2036618 w 4479059"/>
                <a:gd name="connsiteY8" fmla="*/ 301336 h 332509"/>
                <a:gd name="connsiteX9" fmla="*/ 1589809 w 4479059"/>
                <a:gd name="connsiteY9" fmla="*/ 322118 h 332509"/>
                <a:gd name="connsiteX10" fmla="*/ 1267691 w 4479059"/>
                <a:gd name="connsiteY10" fmla="*/ 322118 h 332509"/>
                <a:gd name="connsiteX11" fmla="*/ 883228 w 4479059"/>
                <a:gd name="connsiteY11" fmla="*/ 322118 h 332509"/>
                <a:gd name="connsiteX12" fmla="*/ 446809 w 4479059"/>
                <a:gd name="connsiteY12" fmla="*/ 228600 h 332509"/>
                <a:gd name="connsiteX13" fmla="*/ 218209 w 4479059"/>
                <a:gd name="connsiteY13" fmla="*/ 155863 h 332509"/>
                <a:gd name="connsiteX14" fmla="*/ 0 w 4479059"/>
                <a:gd name="connsiteY14" fmla="*/ 0 h 332509"/>
                <a:gd name="connsiteX0" fmla="*/ 4479059 w 4479059"/>
                <a:gd name="connsiteY0" fmla="*/ 10679 h 332509"/>
                <a:gd name="connsiteX1" fmla="*/ 4380923 w 4479059"/>
                <a:gd name="connsiteY1" fmla="*/ 49068 h 332509"/>
                <a:gd name="connsiteX2" fmla="*/ 4042064 w 4479059"/>
                <a:gd name="connsiteY2" fmla="*/ 72736 h 332509"/>
                <a:gd name="connsiteX3" fmla="*/ 3779693 w 4479059"/>
                <a:gd name="connsiteY3" fmla="*/ 143163 h 332509"/>
                <a:gd name="connsiteX4" fmla="*/ 3470564 w 4479059"/>
                <a:gd name="connsiteY4" fmla="*/ 197427 h 332509"/>
                <a:gd name="connsiteX5" fmla="*/ 3096491 w 4479059"/>
                <a:gd name="connsiteY5" fmla="*/ 259773 h 332509"/>
                <a:gd name="connsiteX6" fmla="*/ 2628900 w 4479059"/>
                <a:gd name="connsiteY6" fmla="*/ 332509 h 332509"/>
                <a:gd name="connsiteX7" fmla="*/ 2358737 w 4479059"/>
                <a:gd name="connsiteY7" fmla="*/ 301336 h 332509"/>
                <a:gd name="connsiteX8" fmla="*/ 2036618 w 4479059"/>
                <a:gd name="connsiteY8" fmla="*/ 301336 h 332509"/>
                <a:gd name="connsiteX9" fmla="*/ 1589809 w 4479059"/>
                <a:gd name="connsiteY9" fmla="*/ 322118 h 332509"/>
                <a:gd name="connsiteX10" fmla="*/ 1267691 w 4479059"/>
                <a:gd name="connsiteY10" fmla="*/ 322118 h 332509"/>
                <a:gd name="connsiteX11" fmla="*/ 883228 w 4479059"/>
                <a:gd name="connsiteY11" fmla="*/ 322118 h 332509"/>
                <a:gd name="connsiteX12" fmla="*/ 446809 w 4479059"/>
                <a:gd name="connsiteY12" fmla="*/ 228600 h 332509"/>
                <a:gd name="connsiteX13" fmla="*/ 218209 w 4479059"/>
                <a:gd name="connsiteY13" fmla="*/ 155863 h 332509"/>
                <a:gd name="connsiteX14" fmla="*/ 0 w 4479059"/>
                <a:gd name="connsiteY14" fmla="*/ 0 h 332509"/>
                <a:gd name="connsiteX0" fmla="*/ 4517159 w 4517159"/>
                <a:gd name="connsiteY0" fmla="*/ 34492 h 356322"/>
                <a:gd name="connsiteX1" fmla="*/ 4419023 w 4517159"/>
                <a:gd name="connsiteY1" fmla="*/ 72881 h 356322"/>
                <a:gd name="connsiteX2" fmla="*/ 4080164 w 4517159"/>
                <a:gd name="connsiteY2" fmla="*/ 96549 h 356322"/>
                <a:gd name="connsiteX3" fmla="*/ 3817793 w 4517159"/>
                <a:gd name="connsiteY3" fmla="*/ 166976 h 356322"/>
                <a:gd name="connsiteX4" fmla="*/ 3508664 w 4517159"/>
                <a:gd name="connsiteY4" fmla="*/ 221240 h 356322"/>
                <a:gd name="connsiteX5" fmla="*/ 3134591 w 4517159"/>
                <a:gd name="connsiteY5" fmla="*/ 283586 h 356322"/>
                <a:gd name="connsiteX6" fmla="*/ 2667000 w 4517159"/>
                <a:gd name="connsiteY6" fmla="*/ 356322 h 356322"/>
                <a:gd name="connsiteX7" fmla="*/ 2396837 w 4517159"/>
                <a:gd name="connsiteY7" fmla="*/ 325149 h 356322"/>
                <a:gd name="connsiteX8" fmla="*/ 2074718 w 4517159"/>
                <a:gd name="connsiteY8" fmla="*/ 325149 h 356322"/>
                <a:gd name="connsiteX9" fmla="*/ 1627909 w 4517159"/>
                <a:gd name="connsiteY9" fmla="*/ 345931 h 356322"/>
                <a:gd name="connsiteX10" fmla="*/ 1305791 w 4517159"/>
                <a:gd name="connsiteY10" fmla="*/ 345931 h 356322"/>
                <a:gd name="connsiteX11" fmla="*/ 921328 w 4517159"/>
                <a:gd name="connsiteY11" fmla="*/ 345931 h 356322"/>
                <a:gd name="connsiteX12" fmla="*/ 484909 w 4517159"/>
                <a:gd name="connsiteY12" fmla="*/ 252413 h 356322"/>
                <a:gd name="connsiteX13" fmla="*/ 256309 w 4517159"/>
                <a:gd name="connsiteY13" fmla="*/ 179676 h 356322"/>
                <a:gd name="connsiteX14" fmla="*/ 0 w 4517159"/>
                <a:gd name="connsiteY14" fmla="*/ 0 h 35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17159" h="356322">
                  <a:moveTo>
                    <a:pt x="4517159" y="34492"/>
                  </a:moveTo>
                  <a:cubicBezTo>
                    <a:pt x="4460105" y="41997"/>
                    <a:pt x="4476077" y="65376"/>
                    <a:pt x="4419023" y="72881"/>
                  </a:cubicBezTo>
                  <a:lnTo>
                    <a:pt x="4080164" y="96549"/>
                  </a:lnTo>
                  <a:lnTo>
                    <a:pt x="3817793" y="166976"/>
                  </a:lnTo>
                  <a:lnTo>
                    <a:pt x="3508664" y="221240"/>
                  </a:lnTo>
                  <a:lnTo>
                    <a:pt x="3134591" y="283586"/>
                  </a:lnTo>
                  <a:lnTo>
                    <a:pt x="2667000" y="356322"/>
                  </a:lnTo>
                  <a:lnTo>
                    <a:pt x="2396837" y="325149"/>
                  </a:lnTo>
                  <a:lnTo>
                    <a:pt x="2074718" y="325149"/>
                  </a:lnTo>
                  <a:lnTo>
                    <a:pt x="1627909" y="345931"/>
                  </a:lnTo>
                  <a:lnTo>
                    <a:pt x="1305791" y="345931"/>
                  </a:lnTo>
                  <a:lnTo>
                    <a:pt x="921328" y="345931"/>
                  </a:lnTo>
                  <a:lnTo>
                    <a:pt x="484909" y="252413"/>
                  </a:lnTo>
                  <a:lnTo>
                    <a:pt x="256309" y="179676"/>
                  </a:lnTo>
                  <a:cubicBezTo>
                    <a:pt x="183573" y="127722"/>
                    <a:pt x="72736" y="51954"/>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99"/>
            <p:cNvSpPr/>
            <p:nvPr/>
          </p:nvSpPr>
          <p:spPr>
            <a:xfrm>
              <a:off x="1038657" y="5075577"/>
              <a:ext cx="7148839" cy="1487670"/>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0 w 8291512"/>
                <a:gd name="connsiteY0" fmla="*/ 1575089 h 1850668"/>
                <a:gd name="connsiteX1" fmla="*/ 857282 w 8291512"/>
                <a:gd name="connsiteY1" fmla="*/ 1364892 h 1850668"/>
                <a:gd name="connsiteX2" fmla="*/ 1657382 w 8291512"/>
                <a:gd name="connsiteY2" fmla="*/ 1107717 h 1850668"/>
                <a:gd name="connsiteX3" fmla="*/ 2171732 w 8291512"/>
                <a:gd name="connsiteY3" fmla="*/ 917217 h 1850668"/>
                <a:gd name="connsiteX4" fmla="*/ 3619532 w 8291512"/>
                <a:gd name="connsiteY4" fmla="*/ 707667 h 1850668"/>
                <a:gd name="connsiteX5" fmla="*/ 4605337 w 8291512"/>
                <a:gd name="connsiteY5" fmla="*/ 498764 h 1850668"/>
                <a:gd name="connsiteX6" fmla="*/ 5224462 w 8291512"/>
                <a:gd name="connsiteY6" fmla="*/ 336839 h 1850668"/>
                <a:gd name="connsiteX7" fmla="*/ 5624512 w 8291512"/>
                <a:gd name="connsiteY7" fmla="*/ 108239 h 1850668"/>
                <a:gd name="connsiteX8" fmla="*/ 5979535 w 8291512"/>
                <a:gd name="connsiteY8" fmla="*/ 0 h 1850668"/>
                <a:gd name="connsiteX9" fmla="*/ 6059198 w 8291512"/>
                <a:gd name="connsiteY9" fmla="*/ 8660 h 1850668"/>
                <a:gd name="connsiteX10" fmla="*/ 6192148 w 8291512"/>
                <a:gd name="connsiteY10" fmla="*/ 110190 h 1850668"/>
                <a:gd name="connsiteX11" fmla="*/ 6462712 w 8291512"/>
                <a:gd name="connsiteY11" fmla="*/ 277957 h 1850668"/>
                <a:gd name="connsiteX12" fmla="*/ 6801283 w 8291512"/>
                <a:gd name="connsiteY12" fmla="*/ 374939 h 1850668"/>
                <a:gd name="connsiteX13" fmla="*/ 7223846 w 8291512"/>
                <a:gd name="connsiteY13" fmla="*/ 521277 h 1850668"/>
                <a:gd name="connsiteX14" fmla="*/ 7747321 w 8291512"/>
                <a:gd name="connsiteY14" fmla="*/ 580379 h 1850668"/>
                <a:gd name="connsiteX15" fmla="*/ 8291512 w 8291512"/>
                <a:gd name="connsiteY15" fmla="*/ 498764 h 1850668"/>
                <a:gd name="connsiteX16" fmla="*/ 8262937 w 8291512"/>
                <a:gd name="connsiteY16" fmla="*/ 1022639 h 1850668"/>
                <a:gd name="connsiteX17" fmla="*/ 6162707 w 8291512"/>
                <a:gd name="connsiteY17" fmla="*/ 831493 h 1850668"/>
                <a:gd name="connsiteX18" fmla="*/ 4038632 w 8291512"/>
                <a:gd name="connsiteY18" fmla="*/ 1021992 h 1850668"/>
                <a:gd name="connsiteX19" fmla="*/ 1571657 w 8291512"/>
                <a:gd name="connsiteY19" fmla="*/ 1507767 h 1850668"/>
                <a:gd name="connsiteX20" fmla="*/ 85757 w 8291512"/>
                <a:gd name="connsiteY20" fmla="*/ 1850668 h 1850668"/>
                <a:gd name="connsiteX21" fmla="*/ 0 w 8291512"/>
                <a:gd name="connsiteY21" fmla="*/ 1575089 h 1850668"/>
                <a:gd name="connsiteX0" fmla="*/ 19101 w 8310613"/>
                <a:gd name="connsiteY0" fmla="*/ 1575089 h 1722080"/>
                <a:gd name="connsiteX1" fmla="*/ 876383 w 8310613"/>
                <a:gd name="connsiteY1" fmla="*/ 1364892 h 1722080"/>
                <a:gd name="connsiteX2" fmla="*/ 1676483 w 8310613"/>
                <a:gd name="connsiteY2" fmla="*/ 1107717 h 1722080"/>
                <a:gd name="connsiteX3" fmla="*/ 2190833 w 8310613"/>
                <a:gd name="connsiteY3" fmla="*/ 917217 h 1722080"/>
                <a:gd name="connsiteX4" fmla="*/ 3638633 w 8310613"/>
                <a:gd name="connsiteY4" fmla="*/ 707667 h 1722080"/>
                <a:gd name="connsiteX5" fmla="*/ 4624438 w 8310613"/>
                <a:gd name="connsiteY5" fmla="*/ 498764 h 1722080"/>
                <a:gd name="connsiteX6" fmla="*/ 5243563 w 8310613"/>
                <a:gd name="connsiteY6" fmla="*/ 336839 h 1722080"/>
                <a:gd name="connsiteX7" fmla="*/ 5643613 w 8310613"/>
                <a:gd name="connsiteY7" fmla="*/ 108239 h 1722080"/>
                <a:gd name="connsiteX8" fmla="*/ 5998636 w 8310613"/>
                <a:gd name="connsiteY8" fmla="*/ 0 h 1722080"/>
                <a:gd name="connsiteX9" fmla="*/ 6078299 w 8310613"/>
                <a:gd name="connsiteY9" fmla="*/ 8660 h 1722080"/>
                <a:gd name="connsiteX10" fmla="*/ 6211249 w 8310613"/>
                <a:gd name="connsiteY10" fmla="*/ 110190 h 1722080"/>
                <a:gd name="connsiteX11" fmla="*/ 6481813 w 8310613"/>
                <a:gd name="connsiteY11" fmla="*/ 277957 h 1722080"/>
                <a:gd name="connsiteX12" fmla="*/ 6820384 w 8310613"/>
                <a:gd name="connsiteY12" fmla="*/ 374939 h 1722080"/>
                <a:gd name="connsiteX13" fmla="*/ 7242947 w 8310613"/>
                <a:gd name="connsiteY13" fmla="*/ 521277 h 1722080"/>
                <a:gd name="connsiteX14" fmla="*/ 7766422 w 8310613"/>
                <a:gd name="connsiteY14" fmla="*/ 580379 h 1722080"/>
                <a:gd name="connsiteX15" fmla="*/ 8310613 w 8310613"/>
                <a:gd name="connsiteY15" fmla="*/ 498764 h 1722080"/>
                <a:gd name="connsiteX16" fmla="*/ 8282038 w 8310613"/>
                <a:gd name="connsiteY16" fmla="*/ 1022639 h 1722080"/>
                <a:gd name="connsiteX17" fmla="*/ 6181808 w 8310613"/>
                <a:gd name="connsiteY17" fmla="*/ 831493 h 1722080"/>
                <a:gd name="connsiteX18" fmla="*/ 4057733 w 8310613"/>
                <a:gd name="connsiteY18" fmla="*/ 1021992 h 1722080"/>
                <a:gd name="connsiteX19" fmla="*/ 1590758 w 8310613"/>
                <a:gd name="connsiteY19" fmla="*/ 1507767 h 1722080"/>
                <a:gd name="connsiteX20" fmla="*/ 11990 w 8310613"/>
                <a:gd name="connsiteY20" fmla="*/ 1722080 h 1722080"/>
                <a:gd name="connsiteX21" fmla="*/ 19101 w 831061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469823 w 8298623"/>
                <a:gd name="connsiteY11" fmla="*/ 277957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199259 w 8298623"/>
                <a:gd name="connsiteY10" fmla="*/ 110190 h 1722080"/>
                <a:gd name="connsiteX11" fmla="*/ 6648932 w 8298623"/>
                <a:gd name="connsiteY11" fmla="*/ 230823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255820 w 8298623"/>
                <a:gd name="connsiteY10" fmla="*/ 100763 h 1722080"/>
                <a:gd name="connsiteX11" fmla="*/ 6648932 w 8298623"/>
                <a:gd name="connsiteY11" fmla="*/ 230823 h 1722080"/>
                <a:gd name="connsiteX12" fmla="*/ 6808394 w 8298623"/>
                <a:gd name="connsiteY12" fmla="*/ 374939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255820 w 8298623"/>
                <a:gd name="connsiteY10" fmla="*/ 100763 h 1722080"/>
                <a:gd name="connsiteX11" fmla="*/ 6648932 w 8298623"/>
                <a:gd name="connsiteY11" fmla="*/ 230823 h 1722080"/>
                <a:gd name="connsiteX12" fmla="*/ 7034637 w 8298623"/>
                <a:gd name="connsiteY12" fmla="*/ 280671 h 1722080"/>
                <a:gd name="connsiteX13" fmla="*/ 7230957 w 8298623"/>
                <a:gd name="connsiteY13" fmla="*/ 521277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255820 w 8298623"/>
                <a:gd name="connsiteY10" fmla="*/ 100763 h 1722080"/>
                <a:gd name="connsiteX11" fmla="*/ 6648932 w 8298623"/>
                <a:gd name="connsiteY11" fmla="*/ 230823 h 1722080"/>
                <a:gd name="connsiteX12" fmla="*/ 7034637 w 8298623"/>
                <a:gd name="connsiteY12" fmla="*/ 280671 h 1722080"/>
                <a:gd name="connsiteX13" fmla="*/ 7428920 w 8298623"/>
                <a:gd name="connsiteY13" fmla="*/ 361021 h 1722080"/>
                <a:gd name="connsiteX14" fmla="*/ 7754432 w 8298623"/>
                <a:gd name="connsiteY14" fmla="*/ 580379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255820 w 8298623"/>
                <a:gd name="connsiteY10" fmla="*/ 100763 h 1722080"/>
                <a:gd name="connsiteX11" fmla="*/ 6648932 w 8298623"/>
                <a:gd name="connsiteY11" fmla="*/ 230823 h 1722080"/>
                <a:gd name="connsiteX12" fmla="*/ 7034637 w 8298623"/>
                <a:gd name="connsiteY12" fmla="*/ 280671 h 1722080"/>
                <a:gd name="connsiteX13" fmla="*/ 7428920 w 8298623"/>
                <a:gd name="connsiteY13" fmla="*/ 361021 h 1722080"/>
                <a:gd name="connsiteX14" fmla="*/ 7942968 w 8298623"/>
                <a:gd name="connsiteY14" fmla="*/ 420123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350088 w 8298623"/>
                <a:gd name="connsiteY10" fmla="*/ 91336 h 1722080"/>
                <a:gd name="connsiteX11" fmla="*/ 6648932 w 8298623"/>
                <a:gd name="connsiteY11" fmla="*/ 230823 h 1722080"/>
                <a:gd name="connsiteX12" fmla="*/ 7034637 w 8298623"/>
                <a:gd name="connsiteY12" fmla="*/ 280671 h 1722080"/>
                <a:gd name="connsiteX13" fmla="*/ 7428920 w 8298623"/>
                <a:gd name="connsiteY13" fmla="*/ 361021 h 1722080"/>
                <a:gd name="connsiteX14" fmla="*/ 7942968 w 8298623"/>
                <a:gd name="connsiteY14" fmla="*/ 420123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350088 w 8298623"/>
                <a:gd name="connsiteY10" fmla="*/ 91336 h 1722080"/>
                <a:gd name="connsiteX11" fmla="*/ 6771481 w 8298623"/>
                <a:gd name="connsiteY11" fmla="*/ 211969 h 1722080"/>
                <a:gd name="connsiteX12" fmla="*/ 7034637 w 8298623"/>
                <a:gd name="connsiteY12" fmla="*/ 280671 h 1722080"/>
                <a:gd name="connsiteX13" fmla="*/ 7428920 w 8298623"/>
                <a:gd name="connsiteY13" fmla="*/ 361021 h 1722080"/>
                <a:gd name="connsiteX14" fmla="*/ 7942968 w 8298623"/>
                <a:gd name="connsiteY14" fmla="*/ 420123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350088 w 8298623"/>
                <a:gd name="connsiteY10" fmla="*/ 91336 h 1722080"/>
                <a:gd name="connsiteX11" fmla="*/ 6771481 w 8298623"/>
                <a:gd name="connsiteY11" fmla="*/ 211969 h 1722080"/>
                <a:gd name="connsiteX12" fmla="*/ 7110052 w 8298623"/>
                <a:gd name="connsiteY12" fmla="*/ 271244 h 1722080"/>
                <a:gd name="connsiteX13" fmla="*/ 7428920 w 8298623"/>
                <a:gd name="connsiteY13" fmla="*/ 361021 h 1722080"/>
                <a:gd name="connsiteX14" fmla="*/ 7942968 w 8298623"/>
                <a:gd name="connsiteY14" fmla="*/ 420123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350088 w 8298623"/>
                <a:gd name="connsiteY10" fmla="*/ 91336 h 1722080"/>
                <a:gd name="connsiteX11" fmla="*/ 6856323 w 8298623"/>
                <a:gd name="connsiteY11" fmla="*/ 164835 h 1722080"/>
                <a:gd name="connsiteX12" fmla="*/ 7110052 w 8298623"/>
                <a:gd name="connsiteY12" fmla="*/ 271244 h 1722080"/>
                <a:gd name="connsiteX13" fmla="*/ 7428920 w 8298623"/>
                <a:gd name="connsiteY13" fmla="*/ 361021 h 1722080"/>
                <a:gd name="connsiteX14" fmla="*/ 7942968 w 8298623"/>
                <a:gd name="connsiteY14" fmla="*/ 420123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350088 w 8298623"/>
                <a:gd name="connsiteY10" fmla="*/ 91336 h 1722080"/>
                <a:gd name="connsiteX11" fmla="*/ 6856323 w 8298623"/>
                <a:gd name="connsiteY11" fmla="*/ 164835 h 1722080"/>
                <a:gd name="connsiteX12" fmla="*/ 7166612 w 8298623"/>
                <a:gd name="connsiteY12" fmla="*/ 280671 h 1722080"/>
                <a:gd name="connsiteX13" fmla="*/ 7428920 w 8298623"/>
                <a:gd name="connsiteY13" fmla="*/ 361021 h 1722080"/>
                <a:gd name="connsiteX14" fmla="*/ 7942968 w 8298623"/>
                <a:gd name="connsiteY14" fmla="*/ 420123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98623"/>
                <a:gd name="connsiteY0" fmla="*/ 1575089 h 1722080"/>
                <a:gd name="connsiteX1" fmla="*/ 864393 w 8298623"/>
                <a:gd name="connsiteY1" fmla="*/ 1364892 h 1722080"/>
                <a:gd name="connsiteX2" fmla="*/ 1664493 w 8298623"/>
                <a:gd name="connsiteY2" fmla="*/ 1107717 h 1722080"/>
                <a:gd name="connsiteX3" fmla="*/ 2178843 w 8298623"/>
                <a:gd name="connsiteY3" fmla="*/ 917217 h 1722080"/>
                <a:gd name="connsiteX4" fmla="*/ 3626643 w 8298623"/>
                <a:gd name="connsiteY4" fmla="*/ 707667 h 1722080"/>
                <a:gd name="connsiteX5" fmla="*/ 4612448 w 8298623"/>
                <a:gd name="connsiteY5" fmla="*/ 498764 h 1722080"/>
                <a:gd name="connsiteX6" fmla="*/ 5231573 w 8298623"/>
                <a:gd name="connsiteY6" fmla="*/ 336839 h 1722080"/>
                <a:gd name="connsiteX7" fmla="*/ 5631623 w 8298623"/>
                <a:gd name="connsiteY7" fmla="*/ 108239 h 1722080"/>
                <a:gd name="connsiteX8" fmla="*/ 5986646 w 8298623"/>
                <a:gd name="connsiteY8" fmla="*/ 0 h 1722080"/>
                <a:gd name="connsiteX9" fmla="*/ 6066309 w 8298623"/>
                <a:gd name="connsiteY9" fmla="*/ 8660 h 1722080"/>
                <a:gd name="connsiteX10" fmla="*/ 6350088 w 8298623"/>
                <a:gd name="connsiteY10" fmla="*/ 91336 h 1722080"/>
                <a:gd name="connsiteX11" fmla="*/ 6856323 w 8298623"/>
                <a:gd name="connsiteY11" fmla="*/ 164835 h 1722080"/>
                <a:gd name="connsiteX12" fmla="*/ 7166612 w 8298623"/>
                <a:gd name="connsiteY12" fmla="*/ 280671 h 1722080"/>
                <a:gd name="connsiteX13" fmla="*/ 7504334 w 8298623"/>
                <a:gd name="connsiteY13" fmla="*/ 361021 h 1722080"/>
                <a:gd name="connsiteX14" fmla="*/ 7942968 w 8298623"/>
                <a:gd name="connsiteY14" fmla="*/ 420123 h 1722080"/>
                <a:gd name="connsiteX15" fmla="*/ 8298623 w 8298623"/>
                <a:gd name="connsiteY15" fmla="*/ 498764 h 1722080"/>
                <a:gd name="connsiteX16" fmla="*/ 8270048 w 8298623"/>
                <a:gd name="connsiteY16" fmla="*/ 1022639 h 1722080"/>
                <a:gd name="connsiteX17" fmla="*/ 6169818 w 8298623"/>
                <a:gd name="connsiteY17" fmla="*/ 831493 h 1722080"/>
                <a:gd name="connsiteX18" fmla="*/ 4045743 w 8298623"/>
                <a:gd name="connsiteY18" fmla="*/ 1021992 h 1722080"/>
                <a:gd name="connsiteX19" fmla="*/ 1578768 w 8298623"/>
                <a:gd name="connsiteY19" fmla="*/ 1507767 h 1722080"/>
                <a:gd name="connsiteX20" fmla="*/ 0 w 8298623"/>
                <a:gd name="connsiteY20" fmla="*/ 1722080 h 1722080"/>
                <a:gd name="connsiteX21" fmla="*/ 7111 w 8298623"/>
                <a:gd name="connsiteY21" fmla="*/ 1575089 h 1722080"/>
                <a:gd name="connsiteX0" fmla="*/ 7111 w 8274810"/>
                <a:gd name="connsiteY0" fmla="*/ 1575089 h 1722080"/>
                <a:gd name="connsiteX1" fmla="*/ 864393 w 8274810"/>
                <a:gd name="connsiteY1" fmla="*/ 1364892 h 1722080"/>
                <a:gd name="connsiteX2" fmla="*/ 1664493 w 8274810"/>
                <a:gd name="connsiteY2" fmla="*/ 1107717 h 1722080"/>
                <a:gd name="connsiteX3" fmla="*/ 2178843 w 8274810"/>
                <a:gd name="connsiteY3" fmla="*/ 917217 h 1722080"/>
                <a:gd name="connsiteX4" fmla="*/ 3626643 w 8274810"/>
                <a:gd name="connsiteY4" fmla="*/ 707667 h 1722080"/>
                <a:gd name="connsiteX5" fmla="*/ 4612448 w 8274810"/>
                <a:gd name="connsiteY5" fmla="*/ 498764 h 1722080"/>
                <a:gd name="connsiteX6" fmla="*/ 5231573 w 8274810"/>
                <a:gd name="connsiteY6" fmla="*/ 336839 h 1722080"/>
                <a:gd name="connsiteX7" fmla="*/ 5631623 w 8274810"/>
                <a:gd name="connsiteY7" fmla="*/ 108239 h 1722080"/>
                <a:gd name="connsiteX8" fmla="*/ 5986646 w 8274810"/>
                <a:gd name="connsiteY8" fmla="*/ 0 h 1722080"/>
                <a:gd name="connsiteX9" fmla="*/ 6066309 w 8274810"/>
                <a:gd name="connsiteY9" fmla="*/ 8660 h 1722080"/>
                <a:gd name="connsiteX10" fmla="*/ 6350088 w 8274810"/>
                <a:gd name="connsiteY10" fmla="*/ 91336 h 1722080"/>
                <a:gd name="connsiteX11" fmla="*/ 6856323 w 8274810"/>
                <a:gd name="connsiteY11" fmla="*/ 164835 h 1722080"/>
                <a:gd name="connsiteX12" fmla="*/ 7166612 w 8274810"/>
                <a:gd name="connsiteY12" fmla="*/ 280671 h 1722080"/>
                <a:gd name="connsiteX13" fmla="*/ 7504334 w 8274810"/>
                <a:gd name="connsiteY13" fmla="*/ 361021 h 1722080"/>
                <a:gd name="connsiteX14" fmla="*/ 7942968 w 8274810"/>
                <a:gd name="connsiteY14" fmla="*/ 420123 h 1722080"/>
                <a:gd name="connsiteX15" fmla="*/ 8274810 w 8274810"/>
                <a:gd name="connsiteY15" fmla="*/ 503527 h 1722080"/>
                <a:gd name="connsiteX16" fmla="*/ 8270048 w 8274810"/>
                <a:gd name="connsiteY16" fmla="*/ 1022639 h 1722080"/>
                <a:gd name="connsiteX17" fmla="*/ 6169818 w 8274810"/>
                <a:gd name="connsiteY17" fmla="*/ 831493 h 1722080"/>
                <a:gd name="connsiteX18" fmla="*/ 4045743 w 8274810"/>
                <a:gd name="connsiteY18" fmla="*/ 1021992 h 1722080"/>
                <a:gd name="connsiteX19" fmla="*/ 1578768 w 8274810"/>
                <a:gd name="connsiteY19" fmla="*/ 1507767 h 1722080"/>
                <a:gd name="connsiteX20" fmla="*/ 0 w 8274810"/>
                <a:gd name="connsiteY20" fmla="*/ 1722080 h 1722080"/>
                <a:gd name="connsiteX21" fmla="*/ 7111 w 8274810"/>
                <a:gd name="connsiteY21" fmla="*/ 1575089 h 1722080"/>
                <a:gd name="connsiteX0" fmla="*/ 7111 w 8277480"/>
                <a:gd name="connsiteY0" fmla="*/ 1575089 h 1722080"/>
                <a:gd name="connsiteX1" fmla="*/ 864393 w 8277480"/>
                <a:gd name="connsiteY1" fmla="*/ 1364892 h 1722080"/>
                <a:gd name="connsiteX2" fmla="*/ 1664493 w 8277480"/>
                <a:gd name="connsiteY2" fmla="*/ 1107717 h 1722080"/>
                <a:gd name="connsiteX3" fmla="*/ 2178843 w 8277480"/>
                <a:gd name="connsiteY3" fmla="*/ 917217 h 1722080"/>
                <a:gd name="connsiteX4" fmla="*/ 3626643 w 8277480"/>
                <a:gd name="connsiteY4" fmla="*/ 707667 h 1722080"/>
                <a:gd name="connsiteX5" fmla="*/ 4612448 w 8277480"/>
                <a:gd name="connsiteY5" fmla="*/ 498764 h 1722080"/>
                <a:gd name="connsiteX6" fmla="*/ 5231573 w 8277480"/>
                <a:gd name="connsiteY6" fmla="*/ 336839 h 1722080"/>
                <a:gd name="connsiteX7" fmla="*/ 5631623 w 8277480"/>
                <a:gd name="connsiteY7" fmla="*/ 108239 h 1722080"/>
                <a:gd name="connsiteX8" fmla="*/ 5986646 w 8277480"/>
                <a:gd name="connsiteY8" fmla="*/ 0 h 1722080"/>
                <a:gd name="connsiteX9" fmla="*/ 6066309 w 8277480"/>
                <a:gd name="connsiteY9" fmla="*/ 8660 h 1722080"/>
                <a:gd name="connsiteX10" fmla="*/ 6350088 w 8277480"/>
                <a:gd name="connsiteY10" fmla="*/ 91336 h 1722080"/>
                <a:gd name="connsiteX11" fmla="*/ 6856323 w 8277480"/>
                <a:gd name="connsiteY11" fmla="*/ 164835 h 1722080"/>
                <a:gd name="connsiteX12" fmla="*/ 7166612 w 8277480"/>
                <a:gd name="connsiteY12" fmla="*/ 280671 h 1722080"/>
                <a:gd name="connsiteX13" fmla="*/ 7504334 w 8277480"/>
                <a:gd name="connsiteY13" fmla="*/ 361021 h 1722080"/>
                <a:gd name="connsiteX14" fmla="*/ 7942968 w 8277480"/>
                <a:gd name="connsiteY14" fmla="*/ 420123 h 1722080"/>
                <a:gd name="connsiteX15" fmla="*/ 8274810 w 8277480"/>
                <a:gd name="connsiteY15" fmla="*/ 503527 h 1722080"/>
                <a:gd name="connsiteX16" fmla="*/ 8277192 w 8277480"/>
                <a:gd name="connsiteY16" fmla="*/ 1027402 h 1722080"/>
                <a:gd name="connsiteX17" fmla="*/ 6169818 w 8277480"/>
                <a:gd name="connsiteY17" fmla="*/ 831493 h 1722080"/>
                <a:gd name="connsiteX18" fmla="*/ 4045743 w 8277480"/>
                <a:gd name="connsiteY18" fmla="*/ 1021992 h 1722080"/>
                <a:gd name="connsiteX19" fmla="*/ 1578768 w 8277480"/>
                <a:gd name="connsiteY19" fmla="*/ 1507767 h 1722080"/>
                <a:gd name="connsiteX20" fmla="*/ 0 w 8277480"/>
                <a:gd name="connsiteY20" fmla="*/ 1722080 h 1722080"/>
                <a:gd name="connsiteX21" fmla="*/ 7111 w 8277480"/>
                <a:gd name="connsiteY21" fmla="*/ 1575089 h 1722080"/>
                <a:gd name="connsiteX0" fmla="*/ 7111 w 8275269"/>
                <a:gd name="connsiteY0" fmla="*/ 1575089 h 1722080"/>
                <a:gd name="connsiteX1" fmla="*/ 864393 w 8275269"/>
                <a:gd name="connsiteY1" fmla="*/ 1364892 h 1722080"/>
                <a:gd name="connsiteX2" fmla="*/ 1664493 w 8275269"/>
                <a:gd name="connsiteY2" fmla="*/ 1107717 h 1722080"/>
                <a:gd name="connsiteX3" fmla="*/ 2178843 w 8275269"/>
                <a:gd name="connsiteY3" fmla="*/ 917217 h 1722080"/>
                <a:gd name="connsiteX4" fmla="*/ 3626643 w 8275269"/>
                <a:gd name="connsiteY4" fmla="*/ 707667 h 1722080"/>
                <a:gd name="connsiteX5" fmla="*/ 4612448 w 8275269"/>
                <a:gd name="connsiteY5" fmla="*/ 498764 h 1722080"/>
                <a:gd name="connsiteX6" fmla="*/ 5231573 w 8275269"/>
                <a:gd name="connsiteY6" fmla="*/ 336839 h 1722080"/>
                <a:gd name="connsiteX7" fmla="*/ 5631623 w 8275269"/>
                <a:gd name="connsiteY7" fmla="*/ 108239 h 1722080"/>
                <a:gd name="connsiteX8" fmla="*/ 5986646 w 8275269"/>
                <a:gd name="connsiteY8" fmla="*/ 0 h 1722080"/>
                <a:gd name="connsiteX9" fmla="*/ 6066309 w 8275269"/>
                <a:gd name="connsiteY9" fmla="*/ 8660 h 1722080"/>
                <a:gd name="connsiteX10" fmla="*/ 6350088 w 8275269"/>
                <a:gd name="connsiteY10" fmla="*/ 91336 h 1722080"/>
                <a:gd name="connsiteX11" fmla="*/ 6856323 w 8275269"/>
                <a:gd name="connsiteY11" fmla="*/ 164835 h 1722080"/>
                <a:gd name="connsiteX12" fmla="*/ 7166612 w 8275269"/>
                <a:gd name="connsiteY12" fmla="*/ 280671 h 1722080"/>
                <a:gd name="connsiteX13" fmla="*/ 7504334 w 8275269"/>
                <a:gd name="connsiteY13" fmla="*/ 361021 h 1722080"/>
                <a:gd name="connsiteX14" fmla="*/ 7942968 w 8275269"/>
                <a:gd name="connsiteY14" fmla="*/ 420123 h 1722080"/>
                <a:gd name="connsiteX15" fmla="*/ 8274810 w 8275269"/>
                <a:gd name="connsiteY15" fmla="*/ 503527 h 1722080"/>
                <a:gd name="connsiteX16" fmla="*/ 8274811 w 8275269"/>
                <a:gd name="connsiteY16" fmla="*/ 1034545 h 1722080"/>
                <a:gd name="connsiteX17" fmla="*/ 6169818 w 8275269"/>
                <a:gd name="connsiteY17" fmla="*/ 831493 h 1722080"/>
                <a:gd name="connsiteX18" fmla="*/ 4045743 w 8275269"/>
                <a:gd name="connsiteY18" fmla="*/ 1021992 h 1722080"/>
                <a:gd name="connsiteX19" fmla="*/ 1578768 w 8275269"/>
                <a:gd name="connsiteY19" fmla="*/ 1507767 h 1722080"/>
                <a:gd name="connsiteX20" fmla="*/ 0 w 8275269"/>
                <a:gd name="connsiteY20" fmla="*/ 1722080 h 1722080"/>
                <a:gd name="connsiteX21" fmla="*/ 7111 w 8275269"/>
                <a:gd name="connsiteY21" fmla="*/ 1575089 h 172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75269" h="1722080">
                  <a:moveTo>
                    <a:pt x="7111" y="1575089"/>
                  </a:moveTo>
                  <a:cubicBezTo>
                    <a:pt x="307159" y="1505023"/>
                    <a:pt x="588163" y="1442787"/>
                    <a:pt x="864393" y="1364892"/>
                  </a:cubicBezTo>
                  <a:cubicBezTo>
                    <a:pt x="1140623" y="1286997"/>
                    <a:pt x="1397793" y="1168042"/>
                    <a:pt x="1664493" y="1107717"/>
                  </a:cubicBezTo>
                  <a:cubicBezTo>
                    <a:pt x="1810543" y="1072792"/>
                    <a:pt x="2032793" y="952142"/>
                    <a:pt x="2178843" y="917217"/>
                  </a:cubicBezTo>
                  <a:cubicBezTo>
                    <a:pt x="2594768" y="841017"/>
                    <a:pt x="3210718" y="783867"/>
                    <a:pt x="3626643" y="707667"/>
                  </a:cubicBezTo>
                  <a:lnTo>
                    <a:pt x="4612448" y="498764"/>
                  </a:lnTo>
                  <a:lnTo>
                    <a:pt x="5231573" y="336839"/>
                  </a:lnTo>
                  <a:lnTo>
                    <a:pt x="5631623" y="108239"/>
                  </a:lnTo>
                  <a:cubicBezTo>
                    <a:pt x="5793548" y="73314"/>
                    <a:pt x="5824721" y="34925"/>
                    <a:pt x="5986646" y="0"/>
                  </a:cubicBezTo>
                  <a:lnTo>
                    <a:pt x="6066309" y="8660"/>
                  </a:lnTo>
                  <a:cubicBezTo>
                    <a:pt x="6079453" y="14794"/>
                    <a:pt x="6218419" y="65307"/>
                    <a:pt x="6350088" y="91336"/>
                  </a:cubicBezTo>
                  <a:cubicBezTo>
                    <a:pt x="6481757" y="117365"/>
                    <a:pt x="6786917" y="129694"/>
                    <a:pt x="6856323" y="164835"/>
                  </a:cubicBezTo>
                  <a:cubicBezTo>
                    <a:pt x="7002373" y="155310"/>
                    <a:pt x="7058610" y="247973"/>
                    <a:pt x="7166612" y="280671"/>
                  </a:cubicBezTo>
                  <a:cubicBezTo>
                    <a:pt x="7274614" y="313369"/>
                    <a:pt x="7384472" y="335729"/>
                    <a:pt x="7504334" y="361021"/>
                  </a:cubicBezTo>
                  <a:lnTo>
                    <a:pt x="7942968" y="420123"/>
                  </a:lnTo>
                  <a:lnTo>
                    <a:pt x="8274810" y="503527"/>
                  </a:lnTo>
                  <a:cubicBezTo>
                    <a:pt x="8273223" y="676564"/>
                    <a:pt x="8276398" y="861508"/>
                    <a:pt x="8274811" y="1034545"/>
                  </a:cubicBezTo>
                  <a:cubicBezTo>
                    <a:pt x="7669984" y="1012105"/>
                    <a:pt x="6874663" y="833585"/>
                    <a:pt x="6169818" y="831493"/>
                  </a:cubicBezTo>
                  <a:cubicBezTo>
                    <a:pt x="5464973" y="829401"/>
                    <a:pt x="5058568" y="852130"/>
                    <a:pt x="4045743" y="1021992"/>
                  </a:cubicBezTo>
                  <a:cubicBezTo>
                    <a:pt x="3251993" y="1148992"/>
                    <a:pt x="2237580" y="1369654"/>
                    <a:pt x="1578768" y="1507767"/>
                  </a:cubicBezTo>
                  <a:cubicBezTo>
                    <a:pt x="919956" y="1645880"/>
                    <a:pt x="234162" y="1721972"/>
                    <a:pt x="0" y="1722080"/>
                  </a:cubicBezTo>
                  <a:cubicBezTo>
                    <a:pt x="9519" y="1592013"/>
                    <a:pt x="7911" y="1627368"/>
                    <a:pt x="7111" y="1575089"/>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1" name="Rectangle 200"/>
            <p:cNvSpPr/>
            <p:nvPr/>
          </p:nvSpPr>
          <p:spPr>
            <a:xfrm>
              <a:off x="1041208" y="4681728"/>
              <a:ext cx="7148883" cy="188003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12231223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406498"/>
            <a:chOff x="256283" y="1862139"/>
            <a:chExt cx="8511287" cy="2181960"/>
          </a:xfrm>
        </p:grpSpPr>
        <p:sp>
          <p:nvSpPr>
            <p:cNvPr id="6" name="Freeform 5"/>
            <p:cNvSpPr/>
            <p:nvPr/>
          </p:nvSpPr>
          <p:spPr>
            <a:xfrm>
              <a:off x="320511" y="2649030"/>
              <a:ext cx="8282457" cy="1395069"/>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278821"/>
                <a:gd name="connsiteY0" fmla="*/ 169584 h 1404496"/>
                <a:gd name="connsiteX1" fmla="*/ 0 w 8278821"/>
                <a:gd name="connsiteY1" fmla="*/ 1395069 h 1404496"/>
                <a:gd name="connsiteX2" fmla="*/ 8267308 w 8278821"/>
                <a:gd name="connsiteY2" fmla="*/ 1404496 h 1404496"/>
                <a:gd name="connsiteX3" fmla="*/ 8278821 w 8278821"/>
                <a:gd name="connsiteY3" fmla="*/ 0 h 1404496"/>
                <a:gd name="connsiteX4" fmla="*/ 9427 w 8278821"/>
                <a:gd name="connsiteY4" fmla="*/ 169584 h 1404496"/>
                <a:gd name="connsiteX0" fmla="*/ 9427 w 8282457"/>
                <a:gd name="connsiteY0" fmla="*/ 169584 h 1395069"/>
                <a:gd name="connsiteX1" fmla="*/ 0 w 8282457"/>
                <a:gd name="connsiteY1" fmla="*/ 1395069 h 1395069"/>
                <a:gd name="connsiteX2" fmla="*/ 8281596 w 8282457"/>
                <a:gd name="connsiteY2" fmla="*/ 1383065 h 1395069"/>
                <a:gd name="connsiteX3" fmla="*/ 8278821 w 8282457"/>
                <a:gd name="connsiteY3" fmla="*/ 0 h 1395069"/>
                <a:gd name="connsiteX4" fmla="*/ 9427 w 8282457"/>
                <a:gd name="connsiteY4" fmla="*/ 169584 h 1395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2457" h="1395069">
                  <a:moveTo>
                    <a:pt x="9427" y="169584"/>
                  </a:moveTo>
                  <a:cubicBezTo>
                    <a:pt x="6285" y="578079"/>
                    <a:pt x="3142" y="986574"/>
                    <a:pt x="0" y="1395069"/>
                  </a:cubicBezTo>
                  <a:lnTo>
                    <a:pt x="8281596" y="1383065"/>
                  </a:lnTo>
                  <a:cubicBezTo>
                    <a:pt x="8285434" y="914900"/>
                    <a:pt x="8274983" y="468165"/>
                    <a:pt x="8278821" y="0"/>
                  </a:cubicBezTo>
                  <a:lnTo>
                    <a:pt x="9427" y="169584"/>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325077" y="1986723"/>
              <a:ext cx="8278920" cy="2054258"/>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901180 w 8323869"/>
                <a:gd name="connsiteY35" fmla="*/ 622169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28181 w 8323869"/>
                <a:gd name="connsiteY34" fmla="*/ 1036948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292913 w 8323869"/>
                <a:gd name="connsiteY0" fmla="*/ 0 h 2128077"/>
                <a:gd name="connsiteX1" fmla="*/ 7937370 w 8323869"/>
                <a:gd name="connsiteY1" fmla="*/ 7046 h 2128077"/>
                <a:gd name="connsiteX2" fmla="*/ 7645139 w 8323869"/>
                <a:gd name="connsiteY2" fmla="*/ 35326 h 2128077"/>
                <a:gd name="connsiteX3" fmla="*/ 7331870 w 8323869"/>
                <a:gd name="connsiteY3" fmla="*/ 96256 h 2128077"/>
                <a:gd name="connsiteX4" fmla="*/ 7098384 w 8323869"/>
                <a:gd name="connsiteY4" fmla="*/ 157874 h 2128077"/>
                <a:gd name="connsiteX5" fmla="*/ 6825007 w 8323869"/>
                <a:gd name="connsiteY5" fmla="*/ 167302 h 2128077"/>
                <a:gd name="connsiteX6" fmla="*/ 6627044 w 8323869"/>
                <a:gd name="connsiteY6" fmla="*/ 129594 h 2128077"/>
                <a:gd name="connsiteX7" fmla="*/ 6515960 w 8323869"/>
                <a:gd name="connsiteY7" fmla="*/ 102983 h 2128077"/>
                <a:gd name="connsiteX8" fmla="*/ 6391374 w 8323869"/>
                <a:gd name="connsiteY8" fmla="*/ 91887 h 2128077"/>
                <a:gd name="connsiteX9" fmla="*/ 6099143 w 8323869"/>
                <a:gd name="connsiteY9" fmla="*/ 82460 h 2128077"/>
                <a:gd name="connsiteX10" fmla="*/ 5637229 w 8323869"/>
                <a:gd name="connsiteY10" fmla="*/ 82460 h 2128077"/>
                <a:gd name="connsiteX11" fmla="*/ 5382706 w 8323869"/>
                <a:gd name="connsiteY11" fmla="*/ 82460 h 2128077"/>
                <a:gd name="connsiteX12" fmla="*/ 5277710 w 8323869"/>
                <a:gd name="connsiteY12" fmla="*/ 86314 h 2128077"/>
                <a:gd name="connsiteX13" fmla="*/ 5194170 w 8323869"/>
                <a:gd name="connsiteY13" fmla="*/ 120167 h 2128077"/>
                <a:gd name="connsiteX14" fmla="*/ 4826524 w 8323869"/>
                <a:gd name="connsiteY14" fmla="*/ 148448 h 2128077"/>
                <a:gd name="connsiteX15" fmla="*/ 4411745 w 8323869"/>
                <a:gd name="connsiteY15" fmla="*/ 252143 h 2128077"/>
                <a:gd name="connsiteX16" fmla="*/ 3930978 w 8323869"/>
                <a:gd name="connsiteY16" fmla="*/ 289850 h 2128077"/>
                <a:gd name="connsiteX17" fmla="*/ 3450211 w 8323869"/>
                <a:gd name="connsiteY17" fmla="*/ 365264 h 2128077"/>
                <a:gd name="connsiteX18" fmla="*/ 2818615 w 8323869"/>
                <a:gd name="connsiteY18" fmla="*/ 336984 h 2128077"/>
                <a:gd name="connsiteX19" fmla="*/ 2375555 w 8323869"/>
                <a:gd name="connsiteY19" fmla="*/ 318130 h 2128077"/>
                <a:gd name="connsiteX20" fmla="*/ 1838227 w 8323869"/>
                <a:gd name="connsiteY20" fmla="*/ 365264 h 2128077"/>
                <a:gd name="connsiteX21" fmla="*/ 1404594 w 8323869"/>
                <a:gd name="connsiteY21" fmla="*/ 308703 h 2128077"/>
                <a:gd name="connsiteX22" fmla="*/ 989815 w 8323869"/>
                <a:gd name="connsiteY22" fmla="*/ 167301 h 2128077"/>
                <a:gd name="connsiteX23" fmla="*/ 848413 w 8323869"/>
                <a:gd name="connsiteY23" fmla="*/ 82460 h 2128077"/>
                <a:gd name="connsiteX24" fmla="*/ 712068 w 8323869"/>
                <a:gd name="connsiteY24" fmla="*/ 49318 h 2128077"/>
                <a:gd name="connsiteX25" fmla="*/ 497731 w 8323869"/>
                <a:gd name="connsiteY25" fmla="*/ 46839 h 2128077"/>
                <a:gd name="connsiteX26" fmla="*/ 0 w 8323869"/>
                <a:gd name="connsiteY26" fmla="*/ 44753 h 2128077"/>
                <a:gd name="connsiteX27" fmla="*/ 28281 w 8323869"/>
                <a:gd name="connsiteY27" fmla="*/ 223862 h 2128077"/>
                <a:gd name="connsiteX28" fmla="*/ 28281 w 8323869"/>
                <a:gd name="connsiteY28" fmla="*/ 308703 h 2128077"/>
                <a:gd name="connsiteX29" fmla="*/ 37708 w 8323869"/>
                <a:gd name="connsiteY29" fmla="*/ 2128077 h 2128077"/>
                <a:gd name="connsiteX30" fmla="*/ 999242 w 8323869"/>
                <a:gd name="connsiteY30" fmla="*/ 1901833 h 2128077"/>
                <a:gd name="connsiteX31" fmla="*/ 2318994 w 8323869"/>
                <a:gd name="connsiteY31" fmla="*/ 1496481 h 2128077"/>
                <a:gd name="connsiteX32" fmla="*/ 3648174 w 8323869"/>
                <a:gd name="connsiteY32" fmla="*/ 1260811 h 2128077"/>
                <a:gd name="connsiteX33" fmla="*/ 3827283 w 8323869"/>
                <a:gd name="connsiteY33" fmla="*/ 1260811 h 2128077"/>
                <a:gd name="connsiteX34" fmla="*/ 5128181 w 8323869"/>
                <a:gd name="connsiteY34" fmla="*/ 1034567 h 2128077"/>
                <a:gd name="connsiteX35" fmla="*/ 5656083 w 8323869"/>
                <a:gd name="connsiteY35" fmla="*/ 940300 h 2128077"/>
                <a:gd name="connsiteX36" fmla="*/ 6655324 w 8323869"/>
                <a:gd name="connsiteY36" fmla="*/ 874312 h 2128077"/>
                <a:gd name="connsiteX37" fmla="*/ 7484883 w 8323869"/>
                <a:gd name="connsiteY37" fmla="*/ 1157116 h 2128077"/>
                <a:gd name="connsiteX38" fmla="*/ 8239027 w 8323869"/>
                <a:gd name="connsiteY38" fmla="*/ 1138262 h 2128077"/>
                <a:gd name="connsiteX39" fmla="*/ 8323869 w 8323869"/>
                <a:gd name="connsiteY39" fmla="*/ 1128835 h 2128077"/>
                <a:gd name="connsiteX40" fmla="*/ 8292913 w 8323869"/>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28281 w 8292913"/>
                <a:gd name="connsiteY28" fmla="*/ 308703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16375 w 8292913"/>
                <a:gd name="connsiteY27" fmla="*/ 207194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78920 w 8278920"/>
                <a:gd name="connsiteY0" fmla="*/ 0 h 2128077"/>
                <a:gd name="connsiteX1" fmla="*/ 7923377 w 8278920"/>
                <a:gd name="connsiteY1" fmla="*/ 7046 h 2128077"/>
                <a:gd name="connsiteX2" fmla="*/ 7631146 w 8278920"/>
                <a:gd name="connsiteY2" fmla="*/ 35326 h 2128077"/>
                <a:gd name="connsiteX3" fmla="*/ 7317877 w 8278920"/>
                <a:gd name="connsiteY3" fmla="*/ 96256 h 2128077"/>
                <a:gd name="connsiteX4" fmla="*/ 7084391 w 8278920"/>
                <a:gd name="connsiteY4" fmla="*/ 157874 h 2128077"/>
                <a:gd name="connsiteX5" fmla="*/ 6811014 w 8278920"/>
                <a:gd name="connsiteY5" fmla="*/ 167302 h 2128077"/>
                <a:gd name="connsiteX6" fmla="*/ 6613051 w 8278920"/>
                <a:gd name="connsiteY6" fmla="*/ 129594 h 2128077"/>
                <a:gd name="connsiteX7" fmla="*/ 6501967 w 8278920"/>
                <a:gd name="connsiteY7" fmla="*/ 102983 h 2128077"/>
                <a:gd name="connsiteX8" fmla="*/ 6377381 w 8278920"/>
                <a:gd name="connsiteY8" fmla="*/ 91887 h 2128077"/>
                <a:gd name="connsiteX9" fmla="*/ 6085150 w 8278920"/>
                <a:gd name="connsiteY9" fmla="*/ 82460 h 2128077"/>
                <a:gd name="connsiteX10" fmla="*/ 5623236 w 8278920"/>
                <a:gd name="connsiteY10" fmla="*/ 82460 h 2128077"/>
                <a:gd name="connsiteX11" fmla="*/ 5368713 w 8278920"/>
                <a:gd name="connsiteY11" fmla="*/ 82460 h 2128077"/>
                <a:gd name="connsiteX12" fmla="*/ 5263717 w 8278920"/>
                <a:gd name="connsiteY12" fmla="*/ 86314 h 2128077"/>
                <a:gd name="connsiteX13" fmla="*/ 5180177 w 8278920"/>
                <a:gd name="connsiteY13" fmla="*/ 120167 h 2128077"/>
                <a:gd name="connsiteX14" fmla="*/ 4812531 w 8278920"/>
                <a:gd name="connsiteY14" fmla="*/ 148448 h 2128077"/>
                <a:gd name="connsiteX15" fmla="*/ 4397752 w 8278920"/>
                <a:gd name="connsiteY15" fmla="*/ 252143 h 2128077"/>
                <a:gd name="connsiteX16" fmla="*/ 3916985 w 8278920"/>
                <a:gd name="connsiteY16" fmla="*/ 289850 h 2128077"/>
                <a:gd name="connsiteX17" fmla="*/ 3436218 w 8278920"/>
                <a:gd name="connsiteY17" fmla="*/ 365264 h 2128077"/>
                <a:gd name="connsiteX18" fmla="*/ 2804622 w 8278920"/>
                <a:gd name="connsiteY18" fmla="*/ 336984 h 2128077"/>
                <a:gd name="connsiteX19" fmla="*/ 2361562 w 8278920"/>
                <a:gd name="connsiteY19" fmla="*/ 318130 h 2128077"/>
                <a:gd name="connsiteX20" fmla="*/ 1824234 w 8278920"/>
                <a:gd name="connsiteY20" fmla="*/ 365264 h 2128077"/>
                <a:gd name="connsiteX21" fmla="*/ 1390601 w 8278920"/>
                <a:gd name="connsiteY21" fmla="*/ 308703 h 2128077"/>
                <a:gd name="connsiteX22" fmla="*/ 975822 w 8278920"/>
                <a:gd name="connsiteY22" fmla="*/ 167301 h 2128077"/>
                <a:gd name="connsiteX23" fmla="*/ 834420 w 8278920"/>
                <a:gd name="connsiteY23" fmla="*/ 82460 h 2128077"/>
                <a:gd name="connsiteX24" fmla="*/ 698075 w 8278920"/>
                <a:gd name="connsiteY24" fmla="*/ 49318 h 2128077"/>
                <a:gd name="connsiteX25" fmla="*/ 483738 w 8278920"/>
                <a:gd name="connsiteY25" fmla="*/ 46839 h 2128077"/>
                <a:gd name="connsiteX26" fmla="*/ 5057 w 8278920"/>
                <a:gd name="connsiteY26" fmla="*/ 49516 h 2128077"/>
                <a:gd name="connsiteX27" fmla="*/ 2382 w 8278920"/>
                <a:gd name="connsiteY27" fmla="*/ 207194 h 2128077"/>
                <a:gd name="connsiteX28" fmla="*/ 0 w 8278920"/>
                <a:gd name="connsiteY28" fmla="*/ 339659 h 2128077"/>
                <a:gd name="connsiteX29" fmla="*/ 23715 w 8278920"/>
                <a:gd name="connsiteY29" fmla="*/ 2128077 h 2128077"/>
                <a:gd name="connsiteX30" fmla="*/ 985249 w 8278920"/>
                <a:gd name="connsiteY30" fmla="*/ 1901833 h 2128077"/>
                <a:gd name="connsiteX31" fmla="*/ 2305001 w 8278920"/>
                <a:gd name="connsiteY31" fmla="*/ 1496481 h 2128077"/>
                <a:gd name="connsiteX32" fmla="*/ 3634181 w 8278920"/>
                <a:gd name="connsiteY32" fmla="*/ 1260811 h 2128077"/>
                <a:gd name="connsiteX33" fmla="*/ 3813290 w 8278920"/>
                <a:gd name="connsiteY33" fmla="*/ 1260811 h 2128077"/>
                <a:gd name="connsiteX34" fmla="*/ 5114188 w 8278920"/>
                <a:gd name="connsiteY34" fmla="*/ 1034567 h 2128077"/>
                <a:gd name="connsiteX35" fmla="*/ 5642090 w 8278920"/>
                <a:gd name="connsiteY35" fmla="*/ 940300 h 2128077"/>
                <a:gd name="connsiteX36" fmla="*/ 6641331 w 8278920"/>
                <a:gd name="connsiteY36" fmla="*/ 874312 h 2128077"/>
                <a:gd name="connsiteX37" fmla="*/ 7470890 w 8278920"/>
                <a:gd name="connsiteY37" fmla="*/ 1157116 h 2128077"/>
                <a:gd name="connsiteX38" fmla="*/ 8225034 w 8278920"/>
                <a:gd name="connsiteY38" fmla="*/ 1138262 h 2128077"/>
                <a:gd name="connsiteX39" fmla="*/ 8271776 w 8278920"/>
                <a:gd name="connsiteY39" fmla="*/ 1140741 h 2128077"/>
                <a:gd name="connsiteX40" fmla="*/ 8278920 w 8278920"/>
                <a:gd name="connsiteY40" fmla="*/ 0 h 2128077"/>
                <a:gd name="connsiteX0" fmla="*/ 8278920 w 8278920"/>
                <a:gd name="connsiteY0" fmla="*/ 0 h 2054258"/>
                <a:gd name="connsiteX1" fmla="*/ 7923377 w 8278920"/>
                <a:gd name="connsiteY1" fmla="*/ 7046 h 2054258"/>
                <a:gd name="connsiteX2" fmla="*/ 7631146 w 8278920"/>
                <a:gd name="connsiteY2" fmla="*/ 35326 h 2054258"/>
                <a:gd name="connsiteX3" fmla="*/ 7317877 w 8278920"/>
                <a:gd name="connsiteY3" fmla="*/ 96256 h 2054258"/>
                <a:gd name="connsiteX4" fmla="*/ 7084391 w 8278920"/>
                <a:gd name="connsiteY4" fmla="*/ 157874 h 2054258"/>
                <a:gd name="connsiteX5" fmla="*/ 6811014 w 8278920"/>
                <a:gd name="connsiteY5" fmla="*/ 167302 h 2054258"/>
                <a:gd name="connsiteX6" fmla="*/ 6613051 w 8278920"/>
                <a:gd name="connsiteY6" fmla="*/ 129594 h 2054258"/>
                <a:gd name="connsiteX7" fmla="*/ 6501967 w 8278920"/>
                <a:gd name="connsiteY7" fmla="*/ 102983 h 2054258"/>
                <a:gd name="connsiteX8" fmla="*/ 6377381 w 8278920"/>
                <a:gd name="connsiteY8" fmla="*/ 91887 h 2054258"/>
                <a:gd name="connsiteX9" fmla="*/ 6085150 w 8278920"/>
                <a:gd name="connsiteY9" fmla="*/ 82460 h 2054258"/>
                <a:gd name="connsiteX10" fmla="*/ 5623236 w 8278920"/>
                <a:gd name="connsiteY10" fmla="*/ 82460 h 2054258"/>
                <a:gd name="connsiteX11" fmla="*/ 5368713 w 8278920"/>
                <a:gd name="connsiteY11" fmla="*/ 82460 h 2054258"/>
                <a:gd name="connsiteX12" fmla="*/ 5263717 w 8278920"/>
                <a:gd name="connsiteY12" fmla="*/ 86314 h 2054258"/>
                <a:gd name="connsiteX13" fmla="*/ 5180177 w 8278920"/>
                <a:gd name="connsiteY13" fmla="*/ 120167 h 2054258"/>
                <a:gd name="connsiteX14" fmla="*/ 4812531 w 8278920"/>
                <a:gd name="connsiteY14" fmla="*/ 148448 h 2054258"/>
                <a:gd name="connsiteX15" fmla="*/ 4397752 w 8278920"/>
                <a:gd name="connsiteY15" fmla="*/ 252143 h 2054258"/>
                <a:gd name="connsiteX16" fmla="*/ 3916985 w 8278920"/>
                <a:gd name="connsiteY16" fmla="*/ 289850 h 2054258"/>
                <a:gd name="connsiteX17" fmla="*/ 3436218 w 8278920"/>
                <a:gd name="connsiteY17" fmla="*/ 365264 h 2054258"/>
                <a:gd name="connsiteX18" fmla="*/ 2804622 w 8278920"/>
                <a:gd name="connsiteY18" fmla="*/ 336984 h 2054258"/>
                <a:gd name="connsiteX19" fmla="*/ 2361562 w 8278920"/>
                <a:gd name="connsiteY19" fmla="*/ 318130 h 2054258"/>
                <a:gd name="connsiteX20" fmla="*/ 1824234 w 8278920"/>
                <a:gd name="connsiteY20" fmla="*/ 365264 h 2054258"/>
                <a:gd name="connsiteX21" fmla="*/ 1390601 w 8278920"/>
                <a:gd name="connsiteY21" fmla="*/ 308703 h 2054258"/>
                <a:gd name="connsiteX22" fmla="*/ 975822 w 8278920"/>
                <a:gd name="connsiteY22" fmla="*/ 167301 h 2054258"/>
                <a:gd name="connsiteX23" fmla="*/ 834420 w 8278920"/>
                <a:gd name="connsiteY23" fmla="*/ 82460 h 2054258"/>
                <a:gd name="connsiteX24" fmla="*/ 698075 w 8278920"/>
                <a:gd name="connsiteY24" fmla="*/ 49318 h 2054258"/>
                <a:gd name="connsiteX25" fmla="*/ 483738 w 8278920"/>
                <a:gd name="connsiteY25" fmla="*/ 46839 h 2054258"/>
                <a:gd name="connsiteX26" fmla="*/ 5057 w 8278920"/>
                <a:gd name="connsiteY26" fmla="*/ 49516 h 2054258"/>
                <a:gd name="connsiteX27" fmla="*/ 2382 w 8278920"/>
                <a:gd name="connsiteY27" fmla="*/ 207194 h 2054258"/>
                <a:gd name="connsiteX28" fmla="*/ 0 w 8278920"/>
                <a:gd name="connsiteY28" fmla="*/ 339659 h 2054258"/>
                <a:gd name="connsiteX29" fmla="*/ 2284 w 8278920"/>
                <a:gd name="connsiteY29" fmla="*/ 2054258 h 2054258"/>
                <a:gd name="connsiteX30" fmla="*/ 985249 w 8278920"/>
                <a:gd name="connsiteY30" fmla="*/ 1901833 h 2054258"/>
                <a:gd name="connsiteX31" fmla="*/ 2305001 w 8278920"/>
                <a:gd name="connsiteY31" fmla="*/ 1496481 h 2054258"/>
                <a:gd name="connsiteX32" fmla="*/ 3634181 w 8278920"/>
                <a:gd name="connsiteY32" fmla="*/ 1260811 h 2054258"/>
                <a:gd name="connsiteX33" fmla="*/ 3813290 w 8278920"/>
                <a:gd name="connsiteY33" fmla="*/ 1260811 h 2054258"/>
                <a:gd name="connsiteX34" fmla="*/ 5114188 w 8278920"/>
                <a:gd name="connsiteY34" fmla="*/ 1034567 h 2054258"/>
                <a:gd name="connsiteX35" fmla="*/ 5642090 w 8278920"/>
                <a:gd name="connsiteY35" fmla="*/ 940300 h 2054258"/>
                <a:gd name="connsiteX36" fmla="*/ 6641331 w 8278920"/>
                <a:gd name="connsiteY36" fmla="*/ 874312 h 2054258"/>
                <a:gd name="connsiteX37" fmla="*/ 7470890 w 8278920"/>
                <a:gd name="connsiteY37" fmla="*/ 1157116 h 2054258"/>
                <a:gd name="connsiteX38" fmla="*/ 8225034 w 8278920"/>
                <a:gd name="connsiteY38" fmla="*/ 1138262 h 2054258"/>
                <a:gd name="connsiteX39" fmla="*/ 8271776 w 8278920"/>
                <a:gd name="connsiteY39" fmla="*/ 1140741 h 2054258"/>
                <a:gd name="connsiteX40" fmla="*/ 8278920 w 8278920"/>
                <a:gd name="connsiteY40" fmla="*/ 0 h 205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78920" h="2054258">
                  <a:moveTo>
                    <a:pt x="8278920" y="0"/>
                  </a:moveTo>
                  <a:lnTo>
                    <a:pt x="7923377" y="7046"/>
                  </a:lnTo>
                  <a:lnTo>
                    <a:pt x="7631146" y="35326"/>
                  </a:lnTo>
                  <a:lnTo>
                    <a:pt x="7317877" y="96256"/>
                  </a:lnTo>
                  <a:lnTo>
                    <a:pt x="7084391" y="157874"/>
                  </a:lnTo>
                  <a:lnTo>
                    <a:pt x="6811014" y="167302"/>
                  </a:lnTo>
                  <a:lnTo>
                    <a:pt x="6613051" y="129594"/>
                  </a:lnTo>
                  <a:cubicBezTo>
                    <a:pt x="6580785" y="123899"/>
                    <a:pt x="6534233" y="108678"/>
                    <a:pt x="6501967" y="102983"/>
                  </a:cubicBezTo>
                  <a:lnTo>
                    <a:pt x="6377381" y="91887"/>
                  </a:lnTo>
                  <a:lnTo>
                    <a:pt x="6085150" y="82460"/>
                  </a:lnTo>
                  <a:lnTo>
                    <a:pt x="5623236" y="82460"/>
                  </a:lnTo>
                  <a:lnTo>
                    <a:pt x="5368713" y="82460"/>
                  </a:lnTo>
                  <a:cubicBezTo>
                    <a:pt x="5342446" y="86126"/>
                    <a:pt x="5289984" y="82648"/>
                    <a:pt x="5263717" y="86314"/>
                  </a:cubicBezTo>
                  <a:lnTo>
                    <a:pt x="5180177" y="120167"/>
                  </a:lnTo>
                  <a:lnTo>
                    <a:pt x="4812531" y="148448"/>
                  </a:lnTo>
                  <a:lnTo>
                    <a:pt x="4397752" y="252143"/>
                  </a:lnTo>
                  <a:lnTo>
                    <a:pt x="3916985" y="289850"/>
                  </a:lnTo>
                  <a:lnTo>
                    <a:pt x="3436218" y="365264"/>
                  </a:lnTo>
                  <a:lnTo>
                    <a:pt x="2804622" y="336984"/>
                  </a:lnTo>
                  <a:lnTo>
                    <a:pt x="2361562" y="318130"/>
                  </a:lnTo>
                  <a:lnTo>
                    <a:pt x="1824234" y="365264"/>
                  </a:lnTo>
                  <a:lnTo>
                    <a:pt x="1390601" y="308703"/>
                  </a:lnTo>
                  <a:lnTo>
                    <a:pt x="975822" y="167301"/>
                  </a:lnTo>
                  <a:lnTo>
                    <a:pt x="834420" y="82460"/>
                  </a:lnTo>
                  <a:lnTo>
                    <a:pt x="698075" y="49318"/>
                  </a:lnTo>
                  <a:cubicBezTo>
                    <a:pt x="609960" y="55636"/>
                    <a:pt x="599241" y="46806"/>
                    <a:pt x="483738" y="46839"/>
                  </a:cubicBezTo>
                  <a:cubicBezTo>
                    <a:pt x="368235" y="46872"/>
                    <a:pt x="89268" y="37642"/>
                    <a:pt x="5057" y="49516"/>
                  </a:cubicBezTo>
                  <a:cubicBezTo>
                    <a:pt x="4165" y="102075"/>
                    <a:pt x="3274" y="154635"/>
                    <a:pt x="2382" y="207194"/>
                  </a:cubicBezTo>
                  <a:lnTo>
                    <a:pt x="0" y="339659"/>
                  </a:lnTo>
                  <a:cubicBezTo>
                    <a:pt x="3142" y="946117"/>
                    <a:pt x="-858" y="1447800"/>
                    <a:pt x="2284" y="2054258"/>
                  </a:cubicBezTo>
                  <a:lnTo>
                    <a:pt x="985249" y="1901833"/>
                  </a:lnTo>
                  <a:lnTo>
                    <a:pt x="2305001" y="1496481"/>
                  </a:lnTo>
                  <a:lnTo>
                    <a:pt x="3634181" y="1260811"/>
                  </a:lnTo>
                  <a:lnTo>
                    <a:pt x="3813290" y="1260811"/>
                  </a:lnTo>
                  <a:lnTo>
                    <a:pt x="5114188" y="1034567"/>
                  </a:lnTo>
                  <a:lnTo>
                    <a:pt x="5642090" y="940300"/>
                  </a:lnTo>
                  <a:cubicBezTo>
                    <a:pt x="5975170" y="918304"/>
                    <a:pt x="6336531" y="838176"/>
                    <a:pt x="6641331" y="874312"/>
                  </a:cubicBezTo>
                  <a:cubicBezTo>
                    <a:pt x="6946131" y="910448"/>
                    <a:pt x="7194370" y="1062848"/>
                    <a:pt x="7470890" y="1157116"/>
                  </a:cubicBezTo>
                  <a:lnTo>
                    <a:pt x="8225034" y="1138262"/>
                  </a:lnTo>
                  <a:lnTo>
                    <a:pt x="8271776" y="1140741"/>
                  </a:lnTo>
                  <a:cubicBezTo>
                    <a:pt x="8268634" y="760527"/>
                    <a:pt x="8272635" y="370787"/>
                    <a:pt x="8278920" y="0"/>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4511675" y="1946275"/>
              <a:ext cx="4094163" cy="431800"/>
            </a:xfrm>
            <a:custGeom>
              <a:avLst/>
              <a:gdLst>
                <a:gd name="connsiteX0" fmla="*/ 60325 w 4137025"/>
                <a:gd name="connsiteY0" fmla="*/ 419100 h 431800"/>
                <a:gd name="connsiteX1" fmla="*/ 193675 w 4137025"/>
                <a:gd name="connsiteY1" fmla="*/ 400050 h 431800"/>
                <a:gd name="connsiteX2" fmla="*/ 346075 w 4137025"/>
                <a:gd name="connsiteY2" fmla="*/ 374650 h 431800"/>
                <a:gd name="connsiteX3" fmla="*/ 412750 w 4137025"/>
                <a:gd name="connsiteY3" fmla="*/ 361950 h 431800"/>
                <a:gd name="connsiteX4" fmla="*/ 571500 w 4137025"/>
                <a:gd name="connsiteY4" fmla="*/ 349250 h 431800"/>
                <a:gd name="connsiteX5" fmla="*/ 806450 w 4137025"/>
                <a:gd name="connsiteY5" fmla="*/ 336550 h 431800"/>
                <a:gd name="connsiteX6" fmla="*/ 962025 w 4137025"/>
                <a:gd name="connsiteY6" fmla="*/ 320675 h 431800"/>
                <a:gd name="connsiteX7" fmla="*/ 1114425 w 4137025"/>
                <a:gd name="connsiteY7" fmla="*/ 317500 h 431800"/>
                <a:gd name="connsiteX8" fmla="*/ 1276350 w 4137025"/>
                <a:gd name="connsiteY8" fmla="*/ 301625 h 431800"/>
                <a:gd name="connsiteX9" fmla="*/ 1397000 w 4137025"/>
                <a:gd name="connsiteY9" fmla="*/ 298450 h 431800"/>
                <a:gd name="connsiteX10" fmla="*/ 1581150 w 4137025"/>
                <a:gd name="connsiteY10" fmla="*/ 304800 h 431800"/>
                <a:gd name="connsiteX11" fmla="*/ 1752600 w 4137025"/>
                <a:gd name="connsiteY11" fmla="*/ 304800 h 431800"/>
                <a:gd name="connsiteX12" fmla="*/ 1936750 w 4137025"/>
                <a:gd name="connsiteY12" fmla="*/ 307975 h 431800"/>
                <a:gd name="connsiteX13" fmla="*/ 2190750 w 4137025"/>
                <a:gd name="connsiteY13" fmla="*/ 298450 h 431800"/>
                <a:gd name="connsiteX14" fmla="*/ 2447925 w 4137025"/>
                <a:gd name="connsiteY14" fmla="*/ 298450 h 431800"/>
                <a:gd name="connsiteX15" fmla="*/ 2635250 w 4137025"/>
                <a:gd name="connsiteY15" fmla="*/ 295275 h 431800"/>
                <a:gd name="connsiteX16" fmla="*/ 2867025 w 4137025"/>
                <a:gd name="connsiteY16" fmla="*/ 285750 h 431800"/>
                <a:gd name="connsiteX17" fmla="*/ 3121025 w 4137025"/>
                <a:gd name="connsiteY17" fmla="*/ 282575 h 431800"/>
                <a:gd name="connsiteX18" fmla="*/ 3371850 w 4137025"/>
                <a:gd name="connsiteY18" fmla="*/ 279400 h 431800"/>
                <a:gd name="connsiteX19" fmla="*/ 3622675 w 4137025"/>
                <a:gd name="connsiteY19" fmla="*/ 282575 h 431800"/>
                <a:gd name="connsiteX20" fmla="*/ 3844925 w 4137025"/>
                <a:gd name="connsiteY20" fmla="*/ 285750 h 431800"/>
                <a:gd name="connsiteX21" fmla="*/ 4022725 w 4137025"/>
                <a:gd name="connsiteY21" fmla="*/ 292100 h 431800"/>
                <a:gd name="connsiteX22" fmla="*/ 4137025 w 4137025"/>
                <a:gd name="connsiteY22" fmla="*/ 301625 h 431800"/>
                <a:gd name="connsiteX23" fmla="*/ 4133850 w 4137025"/>
                <a:gd name="connsiteY23" fmla="*/ 177800 h 431800"/>
                <a:gd name="connsiteX24" fmla="*/ 4022725 w 4137025"/>
                <a:gd name="connsiteY24" fmla="*/ 174625 h 431800"/>
                <a:gd name="connsiteX25" fmla="*/ 3797300 w 4137025"/>
                <a:gd name="connsiteY25" fmla="*/ 168275 h 431800"/>
                <a:gd name="connsiteX26" fmla="*/ 3613150 w 4137025"/>
                <a:gd name="connsiteY26" fmla="*/ 155575 h 431800"/>
                <a:gd name="connsiteX27" fmla="*/ 3451225 w 4137025"/>
                <a:gd name="connsiteY27" fmla="*/ 146050 h 431800"/>
                <a:gd name="connsiteX28" fmla="*/ 3270250 w 4137025"/>
                <a:gd name="connsiteY28" fmla="*/ 146050 h 431800"/>
                <a:gd name="connsiteX29" fmla="*/ 3108325 w 4137025"/>
                <a:gd name="connsiteY29" fmla="*/ 146050 h 431800"/>
                <a:gd name="connsiteX30" fmla="*/ 2930525 w 4137025"/>
                <a:gd name="connsiteY30" fmla="*/ 146050 h 431800"/>
                <a:gd name="connsiteX31" fmla="*/ 2727325 w 4137025"/>
                <a:gd name="connsiteY31" fmla="*/ 146050 h 431800"/>
                <a:gd name="connsiteX32" fmla="*/ 2568575 w 4137025"/>
                <a:gd name="connsiteY32" fmla="*/ 142875 h 431800"/>
                <a:gd name="connsiteX33" fmla="*/ 2393950 w 4137025"/>
                <a:gd name="connsiteY33" fmla="*/ 142875 h 431800"/>
                <a:gd name="connsiteX34" fmla="*/ 2286000 w 4137025"/>
                <a:gd name="connsiteY34" fmla="*/ 136525 h 431800"/>
                <a:gd name="connsiteX35" fmla="*/ 2117725 w 4137025"/>
                <a:gd name="connsiteY35" fmla="*/ 123825 h 431800"/>
                <a:gd name="connsiteX36" fmla="*/ 1987550 w 4137025"/>
                <a:gd name="connsiteY36" fmla="*/ 117475 h 431800"/>
                <a:gd name="connsiteX37" fmla="*/ 1822450 w 4137025"/>
                <a:gd name="connsiteY37" fmla="*/ 101600 h 431800"/>
                <a:gd name="connsiteX38" fmla="*/ 1654175 w 4137025"/>
                <a:gd name="connsiteY38" fmla="*/ 82550 h 431800"/>
                <a:gd name="connsiteX39" fmla="*/ 1479550 w 4137025"/>
                <a:gd name="connsiteY39" fmla="*/ 63500 h 431800"/>
                <a:gd name="connsiteX40" fmla="*/ 1292225 w 4137025"/>
                <a:gd name="connsiteY40" fmla="*/ 41275 h 431800"/>
                <a:gd name="connsiteX41" fmla="*/ 1136650 w 4137025"/>
                <a:gd name="connsiteY41" fmla="*/ 19050 h 431800"/>
                <a:gd name="connsiteX42" fmla="*/ 958850 w 4137025"/>
                <a:gd name="connsiteY42" fmla="*/ 0 h 431800"/>
                <a:gd name="connsiteX43" fmla="*/ 825500 w 4137025"/>
                <a:gd name="connsiteY43" fmla="*/ 0 h 431800"/>
                <a:gd name="connsiteX44" fmla="*/ 717550 w 4137025"/>
                <a:gd name="connsiteY44" fmla="*/ 0 h 431800"/>
                <a:gd name="connsiteX45" fmla="*/ 635000 w 4137025"/>
                <a:gd name="connsiteY45" fmla="*/ 0 h 431800"/>
                <a:gd name="connsiteX46" fmla="*/ 542925 w 4137025"/>
                <a:gd name="connsiteY46" fmla="*/ 12700 h 431800"/>
                <a:gd name="connsiteX47" fmla="*/ 542925 w 4137025"/>
                <a:gd name="connsiteY47" fmla="*/ 66675 h 431800"/>
                <a:gd name="connsiteX48" fmla="*/ 717550 w 4137025"/>
                <a:gd name="connsiteY48" fmla="*/ 92075 h 431800"/>
                <a:gd name="connsiteX49" fmla="*/ 911225 w 4137025"/>
                <a:gd name="connsiteY49" fmla="*/ 111125 h 431800"/>
                <a:gd name="connsiteX50" fmla="*/ 730250 w 4137025"/>
                <a:gd name="connsiteY50" fmla="*/ 158750 h 431800"/>
                <a:gd name="connsiteX51" fmla="*/ 536575 w 4137025"/>
                <a:gd name="connsiteY51" fmla="*/ 200025 h 431800"/>
                <a:gd name="connsiteX52" fmla="*/ 234950 w 4137025"/>
                <a:gd name="connsiteY52" fmla="*/ 304800 h 431800"/>
                <a:gd name="connsiteX53" fmla="*/ 146050 w 4137025"/>
                <a:gd name="connsiteY53" fmla="*/ 342900 h 431800"/>
                <a:gd name="connsiteX54" fmla="*/ 0 w 4137025"/>
                <a:gd name="connsiteY54" fmla="*/ 431800 h 431800"/>
                <a:gd name="connsiteX55" fmla="*/ 60325 w 4137025"/>
                <a:gd name="connsiteY55" fmla="*/ 419100 h 431800"/>
                <a:gd name="connsiteX0" fmla="*/ 60325 w 4137025"/>
                <a:gd name="connsiteY0" fmla="*/ 419100 h 431800"/>
                <a:gd name="connsiteX1" fmla="*/ 193675 w 4137025"/>
                <a:gd name="connsiteY1" fmla="*/ 400050 h 431800"/>
                <a:gd name="connsiteX2" fmla="*/ 346075 w 4137025"/>
                <a:gd name="connsiteY2" fmla="*/ 374650 h 431800"/>
                <a:gd name="connsiteX3" fmla="*/ 412750 w 4137025"/>
                <a:gd name="connsiteY3" fmla="*/ 361950 h 431800"/>
                <a:gd name="connsiteX4" fmla="*/ 571500 w 4137025"/>
                <a:gd name="connsiteY4" fmla="*/ 349250 h 431800"/>
                <a:gd name="connsiteX5" fmla="*/ 806450 w 4137025"/>
                <a:gd name="connsiteY5" fmla="*/ 336550 h 431800"/>
                <a:gd name="connsiteX6" fmla="*/ 962025 w 4137025"/>
                <a:gd name="connsiteY6" fmla="*/ 320675 h 431800"/>
                <a:gd name="connsiteX7" fmla="*/ 1114425 w 4137025"/>
                <a:gd name="connsiteY7" fmla="*/ 317500 h 431800"/>
                <a:gd name="connsiteX8" fmla="*/ 1276350 w 4137025"/>
                <a:gd name="connsiteY8" fmla="*/ 301625 h 431800"/>
                <a:gd name="connsiteX9" fmla="*/ 1397000 w 4137025"/>
                <a:gd name="connsiteY9" fmla="*/ 298450 h 431800"/>
                <a:gd name="connsiteX10" fmla="*/ 1581150 w 4137025"/>
                <a:gd name="connsiteY10" fmla="*/ 304800 h 431800"/>
                <a:gd name="connsiteX11" fmla="*/ 1752600 w 4137025"/>
                <a:gd name="connsiteY11" fmla="*/ 304800 h 431800"/>
                <a:gd name="connsiteX12" fmla="*/ 1936750 w 4137025"/>
                <a:gd name="connsiteY12" fmla="*/ 307975 h 431800"/>
                <a:gd name="connsiteX13" fmla="*/ 2190750 w 4137025"/>
                <a:gd name="connsiteY13" fmla="*/ 298450 h 431800"/>
                <a:gd name="connsiteX14" fmla="*/ 2447925 w 4137025"/>
                <a:gd name="connsiteY14" fmla="*/ 298450 h 431800"/>
                <a:gd name="connsiteX15" fmla="*/ 2635250 w 4137025"/>
                <a:gd name="connsiteY15" fmla="*/ 295275 h 431800"/>
                <a:gd name="connsiteX16" fmla="*/ 2867025 w 4137025"/>
                <a:gd name="connsiteY16" fmla="*/ 285750 h 431800"/>
                <a:gd name="connsiteX17" fmla="*/ 3121025 w 4137025"/>
                <a:gd name="connsiteY17" fmla="*/ 282575 h 431800"/>
                <a:gd name="connsiteX18" fmla="*/ 3371850 w 4137025"/>
                <a:gd name="connsiteY18" fmla="*/ 279400 h 431800"/>
                <a:gd name="connsiteX19" fmla="*/ 3622675 w 4137025"/>
                <a:gd name="connsiteY19" fmla="*/ 282575 h 431800"/>
                <a:gd name="connsiteX20" fmla="*/ 3844925 w 4137025"/>
                <a:gd name="connsiteY20" fmla="*/ 285750 h 431800"/>
                <a:gd name="connsiteX21" fmla="*/ 4022725 w 4137025"/>
                <a:gd name="connsiteY21" fmla="*/ 292100 h 431800"/>
                <a:gd name="connsiteX22" fmla="*/ 4137025 w 4137025"/>
                <a:gd name="connsiteY22" fmla="*/ 301625 h 431800"/>
                <a:gd name="connsiteX23" fmla="*/ 4100512 w 4137025"/>
                <a:gd name="connsiteY23" fmla="*/ 170657 h 431800"/>
                <a:gd name="connsiteX24" fmla="*/ 4022725 w 4137025"/>
                <a:gd name="connsiteY24" fmla="*/ 174625 h 431800"/>
                <a:gd name="connsiteX25" fmla="*/ 3797300 w 4137025"/>
                <a:gd name="connsiteY25" fmla="*/ 168275 h 431800"/>
                <a:gd name="connsiteX26" fmla="*/ 3613150 w 4137025"/>
                <a:gd name="connsiteY26" fmla="*/ 155575 h 431800"/>
                <a:gd name="connsiteX27" fmla="*/ 3451225 w 4137025"/>
                <a:gd name="connsiteY27" fmla="*/ 146050 h 431800"/>
                <a:gd name="connsiteX28" fmla="*/ 3270250 w 4137025"/>
                <a:gd name="connsiteY28" fmla="*/ 146050 h 431800"/>
                <a:gd name="connsiteX29" fmla="*/ 3108325 w 4137025"/>
                <a:gd name="connsiteY29" fmla="*/ 146050 h 431800"/>
                <a:gd name="connsiteX30" fmla="*/ 2930525 w 4137025"/>
                <a:gd name="connsiteY30" fmla="*/ 146050 h 431800"/>
                <a:gd name="connsiteX31" fmla="*/ 2727325 w 4137025"/>
                <a:gd name="connsiteY31" fmla="*/ 146050 h 431800"/>
                <a:gd name="connsiteX32" fmla="*/ 2568575 w 4137025"/>
                <a:gd name="connsiteY32" fmla="*/ 142875 h 431800"/>
                <a:gd name="connsiteX33" fmla="*/ 2393950 w 4137025"/>
                <a:gd name="connsiteY33" fmla="*/ 142875 h 431800"/>
                <a:gd name="connsiteX34" fmla="*/ 2286000 w 4137025"/>
                <a:gd name="connsiteY34" fmla="*/ 136525 h 431800"/>
                <a:gd name="connsiteX35" fmla="*/ 2117725 w 4137025"/>
                <a:gd name="connsiteY35" fmla="*/ 123825 h 431800"/>
                <a:gd name="connsiteX36" fmla="*/ 1987550 w 4137025"/>
                <a:gd name="connsiteY36" fmla="*/ 117475 h 431800"/>
                <a:gd name="connsiteX37" fmla="*/ 1822450 w 4137025"/>
                <a:gd name="connsiteY37" fmla="*/ 101600 h 431800"/>
                <a:gd name="connsiteX38" fmla="*/ 1654175 w 4137025"/>
                <a:gd name="connsiteY38" fmla="*/ 82550 h 431800"/>
                <a:gd name="connsiteX39" fmla="*/ 1479550 w 4137025"/>
                <a:gd name="connsiteY39" fmla="*/ 63500 h 431800"/>
                <a:gd name="connsiteX40" fmla="*/ 1292225 w 4137025"/>
                <a:gd name="connsiteY40" fmla="*/ 41275 h 431800"/>
                <a:gd name="connsiteX41" fmla="*/ 1136650 w 4137025"/>
                <a:gd name="connsiteY41" fmla="*/ 19050 h 431800"/>
                <a:gd name="connsiteX42" fmla="*/ 958850 w 4137025"/>
                <a:gd name="connsiteY42" fmla="*/ 0 h 431800"/>
                <a:gd name="connsiteX43" fmla="*/ 825500 w 4137025"/>
                <a:gd name="connsiteY43" fmla="*/ 0 h 431800"/>
                <a:gd name="connsiteX44" fmla="*/ 717550 w 4137025"/>
                <a:gd name="connsiteY44" fmla="*/ 0 h 431800"/>
                <a:gd name="connsiteX45" fmla="*/ 635000 w 4137025"/>
                <a:gd name="connsiteY45" fmla="*/ 0 h 431800"/>
                <a:gd name="connsiteX46" fmla="*/ 542925 w 4137025"/>
                <a:gd name="connsiteY46" fmla="*/ 12700 h 431800"/>
                <a:gd name="connsiteX47" fmla="*/ 542925 w 4137025"/>
                <a:gd name="connsiteY47" fmla="*/ 66675 h 431800"/>
                <a:gd name="connsiteX48" fmla="*/ 717550 w 4137025"/>
                <a:gd name="connsiteY48" fmla="*/ 92075 h 431800"/>
                <a:gd name="connsiteX49" fmla="*/ 911225 w 4137025"/>
                <a:gd name="connsiteY49" fmla="*/ 111125 h 431800"/>
                <a:gd name="connsiteX50" fmla="*/ 730250 w 4137025"/>
                <a:gd name="connsiteY50" fmla="*/ 158750 h 431800"/>
                <a:gd name="connsiteX51" fmla="*/ 536575 w 4137025"/>
                <a:gd name="connsiteY51" fmla="*/ 200025 h 431800"/>
                <a:gd name="connsiteX52" fmla="*/ 234950 w 4137025"/>
                <a:gd name="connsiteY52" fmla="*/ 304800 h 431800"/>
                <a:gd name="connsiteX53" fmla="*/ 146050 w 4137025"/>
                <a:gd name="connsiteY53" fmla="*/ 342900 h 431800"/>
                <a:gd name="connsiteX54" fmla="*/ 0 w 4137025"/>
                <a:gd name="connsiteY54" fmla="*/ 431800 h 431800"/>
                <a:gd name="connsiteX55" fmla="*/ 60325 w 4137025"/>
                <a:gd name="connsiteY55" fmla="*/ 419100 h 431800"/>
                <a:gd name="connsiteX0" fmla="*/ 60325 w 4100603"/>
                <a:gd name="connsiteY0" fmla="*/ 419100 h 431800"/>
                <a:gd name="connsiteX1" fmla="*/ 193675 w 4100603"/>
                <a:gd name="connsiteY1" fmla="*/ 400050 h 431800"/>
                <a:gd name="connsiteX2" fmla="*/ 346075 w 4100603"/>
                <a:gd name="connsiteY2" fmla="*/ 374650 h 431800"/>
                <a:gd name="connsiteX3" fmla="*/ 412750 w 4100603"/>
                <a:gd name="connsiteY3" fmla="*/ 361950 h 431800"/>
                <a:gd name="connsiteX4" fmla="*/ 571500 w 4100603"/>
                <a:gd name="connsiteY4" fmla="*/ 349250 h 431800"/>
                <a:gd name="connsiteX5" fmla="*/ 806450 w 4100603"/>
                <a:gd name="connsiteY5" fmla="*/ 336550 h 431800"/>
                <a:gd name="connsiteX6" fmla="*/ 962025 w 4100603"/>
                <a:gd name="connsiteY6" fmla="*/ 320675 h 431800"/>
                <a:gd name="connsiteX7" fmla="*/ 1114425 w 4100603"/>
                <a:gd name="connsiteY7" fmla="*/ 317500 h 431800"/>
                <a:gd name="connsiteX8" fmla="*/ 1276350 w 4100603"/>
                <a:gd name="connsiteY8" fmla="*/ 301625 h 431800"/>
                <a:gd name="connsiteX9" fmla="*/ 1397000 w 4100603"/>
                <a:gd name="connsiteY9" fmla="*/ 298450 h 431800"/>
                <a:gd name="connsiteX10" fmla="*/ 1581150 w 4100603"/>
                <a:gd name="connsiteY10" fmla="*/ 304800 h 431800"/>
                <a:gd name="connsiteX11" fmla="*/ 1752600 w 4100603"/>
                <a:gd name="connsiteY11" fmla="*/ 304800 h 431800"/>
                <a:gd name="connsiteX12" fmla="*/ 1936750 w 4100603"/>
                <a:gd name="connsiteY12" fmla="*/ 307975 h 431800"/>
                <a:gd name="connsiteX13" fmla="*/ 2190750 w 4100603"/>
                <a:gd name="connsiteY13" fmla="*/ 298450 h 431800"/>
                <a:gd name="connsiteX14" fmla="*/ 2447925 w 4100603"/>
                <a:gd name="connsiteY14" fmla="*/ 298450 h 431800"/>
                <a:gd name="connsiteX15" fmla="*/ 2635250 w 4100603"/>
                <a:gd name="connsiteY15" fmla="*/ 295275 h 431800"/>
                <a:gd name="connsiteX16" fmla="*/ 2867025 w 4100603"/>
                <a:gd name="connsiteY16" fmla="*/ 285750 h 431800"/>
                <a:gd name="connsiteX17" fmla="*/ 3121025 w 4100603"/>
                <a:gd name="connsiteY17" fmla="*/ 282575 h 431800"/>
                <a:gd name="connsiteX18" fmla="*/ 3371850 w 4100603"/>
                <a:gd name="connsiteY18" fmla="*/ 279400 h 431800"/>
                <a:gd name="connsiteX19" fmla="*/ 3622675 w 4100603"/>
                <a:gd name="connsiteY19" fmla="*/ 282575 h 431800"/>
                <a:gd name="connsiteX20" fmla="*/ 3844925 w 4100603"/>
                <a:gd name="connsiteY20" fmla="*/ 285750 h 431800"/>
                <a:gd name="connsiteX21" fmla="*/ 4022725 w 4100603"/>
                <a:gd name="connsiteY21" fmla="*/ 292100 h 431800"/>
                <a:gd name="connsiteX22" fmla="*/ 4094163 w 4100603"/>
                <a:gd name="connsiteY22" fmla="*/ 289719 h 431800"/>
                <a:gd name="connsiteX23" fmla="*/ 4100512 w 4100603"/>
                <a:gd name="connsiteY23" fmla="*/ 170657 h 431800"/>
                <a:gd name="connsiteX24" fmla="*/ 4022725 w 4100603"/>
                <a:gd name="connsiteY24" fmla="*/ 174625 h 431800"/>
                <a:gd name="connsiteX25" fmla="*/ 3797300 w 4100603"/>
                <a:gd name="connsiteY25" fmla="*/ 168275 h 431800"/>
                <a:gd name="connsiteX26" fmla="*/ 3613150 w 4100603"/>
                <a:gd name="connsiteY26" fmla="*/ 155575 h 431800"/>
                <a:gd name="connsiteX27" fmla="*/ 3451225 w 4100603"/>
                <a:gd name="connsiteY27" fmla="*/ 146050 h 431800"/>
                <a:gd name="connsiteX28" fmla="*/ 3270250 w 4100603"/>
                <a:gd name="connsiteY28" fmla="*/ 146050 h 431800"/>
                <a:gd name="connsiteX29" fmla="*/ 3108325 w 4100603"/>
                <a:gd name="connsiteY29" fmla="*/ 146050 h 431800"/>
                <a:gd name="connsiteX30" fmla="*/ 2930525 w 4100603"/>
                <a:gd name="connsiteY30" fmla="*/ 146050 h 431800"/>
                <a:gd name="connsiteX31" fmla="*/ 2727325 w 4100603"/>
                <a:gd name="connsiteY31" fmla="*/ 146050 h 431800"/>
                <a:gd name="connsiteX32" fmla="*/ 2568575 w 4100603"/>
                <a:gd name="connsiteY32" fmla="*/ 142875 h 431800"/>
                <a:gd name="connsiteX33" fmla="*/ 2393950 w 4100603"/>
                <a:gd name="connsiteY33" fmla="*/ 142875 h 431800"/>
                <a:gd name="connsiteX34" fmla="*/ 2286000 w 4100603"/>
                <a:gd name="connsiteY34" fmla="*/ 136525 h 431800"/>
                <a:gd name="connsiteX35" fmla="*/ 2117725 w 4100603"/>
                <a:gd name="connsiteY35" fmla="*/ 123825 h 431800"/>
                <a:gd name="connsiteX36" fmla="*/ 1987550 w 4100603"/>
                <a:gd name="connsiteY36" fmla="*/ 117475 h 431800"/>
                <a:gd name="connsiteX37" fmla="*/ 1822450 w 4100603"/>
                <a:gd name="connsiteY37" fmla="*/ 101600 h 431800"/>
                <a:gd name="connsiteX38" fmla="*/ 1654175 w 4100603"/>
                <a:gd name="connsiteY38" fmla="*/ 82550 h 431800"/>
                <a:gd name="connsiteX39" fmla="*/ 1479550 w 4100603"/>
                <a:gd name="connsiteY39" fmla="*/ 63500 h 431800"/>
                <a:gd name="connsiteX40" fmla="*/ 1292225 w 4100603"/>
                <a:gd name="connsiteY40" fmla="*/ 41275 h 431800"/>
                <a:gd name="connsiteX41" fmla="*/ 1136650 w 4100603"/>
                <a:gd name="connsiteY41" fmla="*/ 19050 h 431800"/>
                <a:gd name="connsiteX42" fmla="*/ 958850 w 4100603"/>
                <a:gd name="connsiteY42" fmla="*/ 0 h 431800"/>
                <a:gd name="connsiteX43" fmla="*/ 825500 w 4100603"/>
                <a:gd name="connsiteY43" fmla="*/ 0 h 431800"/>
                <a:gd name="connsiteX44" fmla="*/ 717550 w 4100603"/>
                <a:gd name="connsiteY44" fmla="*/ 0 h 431800"/>
                <a:gd name="connsiteX45" fmla="*/ 635000 w 4100603"/>
                <a:gd name="connsiteY45" fmla="*/ 0 h 431800"/>
                <a:gd name="connsiteX46" fmla="*/ 542925 w 4100603"/>
                <a:gd name="connsiteY46" fmla="*/ 12700 h 431800"/>
                <a:gd name="connsiteX47" fmla="*/ 542925 w 4100603"/>
                <a:gd name="connsiteY47" fmla="*/ 66675 h 431800"/>
                <a:gd name="connsiteX48" fmla="*/ 717550 w 4100603"/>
                <a:gd name="connsiteY48" fmla="*/ 92075 h 431800"/>
                <a:gd name="connsiteX49" fmla="*/ 911225 w 4100603"/>
                <a:gd name="connsiteY49" fmla="*/ 111125 h 431800"/>
                <a:gd name="connsiteX50" fmla="*/ 730250 w 4100603"/>
                <a:gd name="connsiteY50" fmla="*/ 158750 h 431800"/>
                <a:gd name="connsiteX51" fmla="*/ 536575 w 4100603"/>
                <a:gd name="connsiteY51" fmla="*/ 200025 h 431800"/>
                <a:gd name="connsiteX52" fmla="*/ 234950 w 4100603"/>
                <a:gd name="connsiteY52" fmla="*/ 304800 h 431800"/>
                <a:gd name="connsiteX53" fmla="*/ 146050 w 4100603"/>
                <a:gd name="connsiteY53" fmla="*/ 342900 h 431800"/>
                <a:gd name="connsiteX54" fmla="*/ 0 w 4100603"/>
                <a:gd name="connsiteY54" fmla="*/ 431800 h 431800"/>
                <a:gd name="connsiteX55" fmla="*/ 60325 w 4100603"/>
                <a:gd name="connsiteY55" fmla="*/ 419100 h 431800"/>
                <a:gd name="connsiteX0" fmla="*/ 60325 w 4094163"/>
                <a:gd name="connsiteY0" fmla="*/ 419100 h 431800"/>
                <a:gd name="connsiteX1" fmla="*/ 193675 w 4094163"/>
                <a:gd name="connsiteY1" fmla="*/ 400050 h 431800"/>
                <a:gd name="connsiteX2" fmla="*/ 346075 w 4094163"/>
                <a:gd name="connsiteY2" fmla="*/ 374650 h 431800"/>
                <a:gd name="connsiteX3" fmla="*/ 412750 w 4094163"/>
                <a:gd name="connsiteY3" fmla="*/ 361950 h 431800"/>
                <a:gd name="connsiteX4" fmla="*/ 571500 w 4094163"/>
                <a:gd name="connsiteY4" fmla="*/ 349250 h 431800"/>
                <a:gd name="connsiteX5" fmla="*/ 806450 w 4094163"/>
                <a:gd name="connsiteY5" fmla="*/ 336550 h 431800"/>
                <a:gd name="connsiteX6" fmla="*/ 962025 w 4094163"/>
                <a:gd name="connsiteY6" fmla="*/ 320675 h 431800"/>
                <a:gd name="connsiteX7" fmla="*/ 1114425 w 4094163"/>
                <a:gd name="connsiteY7" fmla="*/ 317500 h 431800"/>
                <a:gd name="connsiteX8" fmla="*/ 1276350 w 4094163"/>
                <a:gd name="connsiteY8" fmla="*/ 301625 h 431800"/>
                <a:gd name="connsiteX9" fmla="*/ 1397000 w 4094163"/>
                <a:gd name="connsiteY9" fmla="*/ 298450 h 431800"/>
                <a:gd name="connsiteX10" fmla="*/ 1581150 w 4094163"/>
                <a:gd name="connsiteY10" fmla="*/ 304800 h 431800"/>
                <a:gd name="connsiteX11" fmla="*/ 1752600 w 4094163"/>
                <a:gd name="connsiteY11" fmla="*/ 304800 h 431800"/>
                <a:gd name="connsiteX12" fmla="*/ 1936750 w 4094163"/>
                <a:gd name="connsiteY12" fmla="*/ 307975 h 431800"/>
                <a:gd name="connsiteX13" fmla="*/ 2190750 w 4094163"/>
                <a:gd name="connsiteY13" fmla="*/ 298450 h 431800"/>
                <a:gd name="connsiteX14" fmla="*/ 2447925 w 4094163"/>
                <a:gd name="connsiteY14" fmla="*/ 298450 h 431800"/>
                <a:gd name="connsiteX15" fmla="*/ 2635250 w 4094163"/>
                <a:gd name="connsiteY15" fmla="*/ 295275 h 431800"/>
                <a:gd name="connsiteX16" fmla="*/ 2867025 w 4094163"/>
                <a:gd name="connsiteY16" fmla="*/ 285750 h 431800"/>
                <a:gd name="connsiteX17" fmla="*/ 3121025 w 4094163"/>
                <a:gd name="connsiteY17" fmla="*/ 282575 h 431800"/>
                <a:gd name="connsiteX18" fmla="*/ 3371850 w 4094163"/>
                <a:gd name="connsiteY18" fmla="*/ 279400 h 431800"/>
                <a:gd name="connsiteX19" fmla="*/ 3622675 w 4094163"/>
                <a:gd name="connsiteY19" fmla="*/ 282575 h 431800"/>
                <a:gd name="connsiteX20" fmla="*/ 3844925 w 4094163"/>
                <a:gd name="connsiteY20" fmla="*/ 285750 h 431800"/>
                <a:gd name="connsiteX21" fmla="*/ 4022725 w 4094163"/>
                <a:gd name="connsiteY21" fmla="*/ 292100 h 431800"/>
                <a:gd name="connsiteX22" fmla="*/ 4094163 w 4094163"/>
                <a:gd name="connsiteY22" fmla="*/ 289719 h 431800"/>
                <a:gd name="connsiteX23" fmla="*/ 4090987 w 4094163"/>
                <a:gd name="connsiteY23" fmla="*/ 173039 h 431800"/>
                <a:gd name="connsiteX24" fmla="*/ 4022725 w 4094163"/>
                <a:gd name="connsiteY24" fmla="*/ 174625 h 431800"/>
                <a:gd name="connsiteX25" fmla="*/ 3797300 w 4094163"/>
                <a:gd name="connsiteY25" fmla="*/ 168275 h 431800"/>
                <a:gd name="connsiteX26" fmla="*/ 3613150 w 4094163"/>
                <a:gd name="connsiteY26" fmla="*/ 155575 h 431800"/>
                <a:gd name="connsiteX27" fmla="*/ 3451225 w 4094163"/>
                <a:gd name="connsiteY27" fmla="*/ 146050 h 431800"/>
                <a:gd name="connsiteX28" fmla="*/ 3270250 w 4094163"/>
                <a:gd name="connsiteY28" fmla="*/ 146050 h 431800"/>
                <a:gd name="connsiteX29" fmla="*/ 3108325 w 4094163"/>
                <a:gd name="connsiteY29" fmla="*/ 146050 h 431800"/>
                <a:gd name="connsiteX30" fmla="*/ 2930525 w 4094163"/>
                <a:gd name="connsiteY30" fmla="*/ 146050 h 431800"/>
                <a:gd name="connsiteX31" fmla="*/ 2727325 w 4094163"/>
                <a:gd name="connsiteY31" fmla="*/ 146050 h 431800"/>
                <a:gd name="connsiteX32" fmla="*/ 2568575 w 4094163"/>
                <a:gd name="connsiteY32" fmla="*/ 142875 h 431800"/>
                <a:gd name="connsiteX33" fmla="*/ 2393950 w 4094163"/>
                <a:gd name="connsiteY33" fmla="*/ 142875 h 431800"/>
                <a:gd name="connsiteX34" fmla="*/ 2286000 w 4094163"/>
                <a:gd name="connsiteY34" fmla="*/ 136525 h 431800"/>
                <a:gd name="connsiteX35" fmla="*/ 2117725 w 4094163"/>
                <a:gd name="connsiteY35" fmla="*/ 123825 h 431800"/>
                <a:gd name="connsiteX36" fmla="*/ 1987550 w 4094163"/>
                <a:gd name="connsiteY36" fmla="*/ 117475 h 431800"/>
                <a:gd name="connsiteX37" fmla="*/ 1822450 w 4094163"/>
                <a:gd name="connsiteY37" fmla="*/ 101600 h 431800"/>
                <a:gd name="connsiteX38" fmla="*/ 1654175 w 4094163"/>
                <a:gd name="connsiteY38" fmla="*/ 82550 h 431800"/>
                <a:gd name="connsiteX39" fmla="*/ 1479550 w 4094163"/>
                <a:gd name="connsiteY39" fmla="*/ 63500 h 431800"/>
                <a:gd name="connsiteX40" fmla="*/ 1292225 w 4094163"/>
                <a:gd name="connsiteY40" fmla="*/ 41275 h 431800"/>
                <a:gd name="connsiteX41" fmla="*/ 1136650 w 4094163"/>
                <a:gd name="connsiteY41" fmla="*/ 19050 h 431800"/>
                <a:gd name="connsiteX42" fmla="*/ 958850 w 4094163"/>
                <a:gd name="connsiteY42" fmla="*/ 0 h 431800"/>
                <a:gd name="connsiteX43" fmla="*/ 825500 w 4094163"/>
                <a:gd name="connsiteY43" fmla="*/ 0 h 431800"/>
                <a:gd name="connsiteX44" fmla="*/ 717550 w 4094163"/>
                <a:gd name="connsiteY44" fmla="*/ 0 h 431800"/>
                <a:gd name="connsiteX45" fmla="*/ 635000 w 4094163"/>
                <a:gd name="connsiteY45" fmla="*/ 0 h 431800"/>
                <a:gd name="connsiteX46" fmla="*/ 542925 w 4094163"/>
                <a:gd name="connsiteY46" fmla="*/ 12700 h 431800"/>
                <a:gd name="connsiteX47" fmla="*/ 542925 w 4094163"/>
                <a:gd name="connsiteY47" fmla="*/ 66675 h 431800"/>
                <a:gd name="connsiteX48" fmla="*/ 717550 w 4094163"/>
                <a:gd name="connsiteY48" fmla="*/ 92075 h 431800"/>
                <a:gd name="connsiteX49" fmla="*/ 911225 w 4094163"/>
                <a:gd name="connsiteY49" fmla="*/ 111125 h 431800"/>
                <a:gd name="connsiteX50" fmla="*/ 730250 w 4094163"/>
                <a:gd name="connsiteY50" fmla="*/ 158750 h 431800"/>
                <a:gd name="connsiteX51" fmla="*/ 536575 w 4094163"/>
                <a:gd name="connsiteY51" fmla="*/ 200025 h 431800"/>
                <a:gd name="connsiteX52" fmla="*/ 234950 w 4094163"/>
                <a:gd name="connsiteY52" fmla="*/ 304800 h 431800"/>
                <a:gd name="connsiteX53" fmla="*/ 146050 w 4094163"/>
                <a:gd name="connsiteY53" fmla="*/ 342900 h 431800"/>
                <a:gd name="connsiteX54" fmla="*/ 0 w 4094163"/>
                <a:gd name="connsiteY54" fmla="*/ 431800 h 431800"/>
                <a:gd name="connsiteX55" fmla="*/ 60325 w 4094163"/>
                <a:gd name="connsiteY55" fmla="*/ 41910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094163" h="431800">
                  <a:moveTo>
                    <a:pt x="60325" y="419100"/>
                  </a:moveTo>
                  <a:lnTo>
                    <a:pt x="193675" y="400050"/>
                  </a:lnTo>
                  <a:lnTo>
                    <a:pt x="346075" y="374650"/>
                  </a:lnTo>
                  <a:lnTo>
                    <a:pt x="412750" y="361950"/>
                  </a:lnTo>
                  <a:lnTo>
                    <a:pt x="571500" y="349250"/>
                  </a:lnTo>
                  <a:lnTo>
                    <a:pt x="806450" y="336550"/>
                  </a:lnTo>
                  <a:lnTo>
                    <a:pt x="962025" y="320675"/>
                  </a:lnTo>
                  <a:lnTo>
                    <a:pt x="1114425" y="317500"/>
                  </a:lnTo>
                  <a:lnTo>
                    <a:pt x="1276350" y="301625"/>
                  </a:lnTo>
                  <a:lnTo>
                    <a:pt x="1397000" y="298450"/>
                  </a:lnTo>
                  <a:lnTo>
                    <a:pt x="1581150" y="304800"/>
                  </a:lnTo>
                  <a:lnTo>
                    <a:pt x="1752600" y="304800"/>
                  </a:lnTo>
                  <a:lnTo>
                    <a:pt x="1936750" y="307975"/>
                  </a:lnTo>
                  <a:lnTo>
                    <a:pt x="2190750" y="298450"/>
                  </a:lnTo>
                  <a:lnTo>
                    <a:pt x="2447925" y="298450"/>
                  </a:lnTo>
                  <a:lnTo>
                    <a:pt x="2635250" y="295275"/>
                  </a:lnTo>
                  <a:lnTo>
                    <a:pt x="2867025" y="285750"/>
                  </a:lnTo>
                  <a:lnTo>
                    <a:pt x="3121025" y="282575"/>
                  </a:lnTo>
                  <a:lnTo>
                    <a:pt x="3371850" y="279400"/>
                  </a:lnTo>
                  <a:lnTo>
                    <a:pt x="3622675" y="282575"/>
                  </a:lnTo>
                  <a:lnTo>
                    <a:pt x="3844925" y="285750"/>
                  </a:lnTo>
                  <a:lnTo>
                    <a:pt x="4022725" y="292100"/>
                  </a:lnTo>
                  <a:lnTo>
                    <a:pt x="4094163" y="289719"/>
                  </a:lnTo>
                  <a:cubicBezTo>
                    <a:pt x="4093105" y="248444"/>
                    <a:pt x="4092045" y="214314"/>
                    <a:pt x="4090987" y="173039"/>
                  </a:cubicBezTo>
                  <a:lnTo>
                    <a:pt x="4022725" y="174625"/>
                  </a:lnTo>
                  <a:lnTo>
                    <a:pt x="3797300" y="168275"/>
                  </a:lnTo>
                  <a:lnTo>
                    <a:pt x="3613150" y="155575"/>
                  </a:lnTo>
                  <a:lnTo>
                    <a:pt x="3451225" y="146050"/>
                  </a:lnTo>
                  <a:lnTo>
                    <a:pt x="3270250" y="146050"/>
                  </a:lnTo>
                  <a:lnTo>
                    <a:pt x="3108325" y="146050"/>
                  </a:lnTo>
                  <a:lnTo>
                    <a:pt x="2930525" y="146050"/>
                  </a:lnTo>
                  <a:lnTo>
                    <a:pt x="2727325" y="146050"/>
                  </a:lnTo>
                  <a:lnTo>
                    <a:pt x="2568575" y="142875"/>
                  </a:lnTo>
                  <a:lnTo>
                    <a:pt x="2393950" y="142875"/>
                  </a:lnTo>
                  <a:lnTo>
                    <a:pt x="2286000" y="136525"/>
                  </a:lnTo>
                  <a:lnTo>
                    <a:pt x="2117725" y="123825"/>
                  </a:lnTo>
                  <a:lnTo>
                    <a:pt x="1987550" y="117475"/>
                  </a:lnTo>
                  <a:lnTo>
                    <a:pt x="1822450" y="101600"/>
                  </a:lnTo>
                  <a:lnTo>
                    <a:pt x="1654175" y="82550"/>
                  </a:lnTo>
                  <a:lnTo>
                    <a:pt x="1479550" y="63500"/>
                  </a:lnTo>
                  <a:lnTo>
                    <a:pt x="1292225" y="41275"/>
                  </a:lnTo>
                  <a:lnTo>
                    <a:pt x="1136650" y="19050"/>
                  </a:lnTo>
                  <a:lnTo>
                    <a:pt x="958850" y="0"/>
                  </a:lnTo>
                  <a:lnTo>
                    <a:pt x="825500" y="0"/>
                  </a:lnTo>
                  <a:lnTo>
                    <a:pt x="717550" y="0"/>
                  </a:lnTo>
                  <a:lnTo>
                    <a:pt x="635000" y="0"/>
                  </a:lnTo>
                  <a:lnTo>
                    <a:pt x="542925" y="12700"/>
                  </a:lnTo>
                  <a:lnTo>
                    <a:pt x="542925" y="66675"/>
                  </a:lnTo>
                  <a:lnTo>
                    <a:pt x="717550" y="92075"/>
                  </a:lnTo>
                  <a:lnTo>
                    <a:pt x="911225" y="111125"/>
                  </a:lnTo>
                  <a:lnTo>
                    <a:pt x="730250" y="158750"/>
                  </a:lnTo>
                  <a:lnTo>
                    <a:pt x="536575" y="200025"/>
                  </a:lnTo>
                  <a:lnTo>
                    <a:pt x="234950" y="304800"/>
                  </a:lnTo>
                  <a:lnTo>
                    <a:pt x="146050" y="342900"/>
                  </a:lnTo>
                  <a:lnTo>
                    <a:pt x="0" y="431800"/>
                  </a:lnTo>
                  <a:lnTo>
                    <a:pt x="60325" y="41910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325438" y="1866800"/>
              <a:ext cx="4735512" cy="317600"/>
            </a:xfrm>
            <a:custGeom>
              <a:avLst/>
              <a:gdLst>
                <a:gd name="connsiteX0" fmla="*/ 0 w 4730750"/>
                <a:gd name="connsiteY0" fmla="*/ 0 h 298450"/>
                <a:gd name="connsiteX1" fmla="*/ 1816100 w 4730750"/>
                <a:gd name="connsiteY1" fmla="*/ 0 h 298450"/>
                <a:gd name="connsiteX2" fmla="*/ 1933575 w 4730750"/>
                <a:gd name="connsiteY2" fmla="*/ 34925 h 298450"/>
                <a:gd name="connsiteX3" fmla="*/ 2057400 w 4730750"/>
                <a:gd name="connsiteY3" fmla="*/ 66675 h 298450"/>
                <a:gd name="connsiteX4" fmla="*/ 2197100 w 4730750"/>
                <a:gd name="connsiteY4" fmla="*/ 95250 h 298450"/>
                <a:gd name="connsiteX5" fmla="*/ 2327275 w 4730750"/>
                <a:gd name="connsiteY5" fmla="*/ 120650 h 298450"/>
                <a:gd name="connsiteX6" fmla="*/ 2501900 w 4730750"/>
                <a:gd name="connsiteY6" fmla="*/ 168275 h 298450"/>
                <a:gd name="connsiteX7" fmla="*/ 2559050 w 4730750"/>
                <a:gd name="connsiteY7" fmla="*/ 174625 h 298450"/>
                <a:gd name="connsiteX8" fmla="*/ 2787650 w 4730750"/>
                <a:gd name="connsiteY8" fmla="*/ 180975 h 298450"/>
                <a:gd name="connsiteX9" fmla="*/ 3019425 w 4730750"/>
                <a:gd name="connsiteY9" fmla="*/ 187325 h 298450"/>
                <a:gd name="connsiteX10" fmla="*/ 3267075 w 4730750"/>
                <a:gd name="connsiteY10" fmla="*/ 193675 h 298450"/>
                <a:gd name="connsiteX11" fmla="*/ 3521075 w 4730750"/>
                <a:gd name="connsiteY11" fmla="*/ 190500 h 298450"/>
                <a:gd name="connsiteX12" fmla="*/ 3762375 w 4730750"/>
                <a:gd name="connsiteY12" fmla="*/ 184150 h 298450"/>
                <a:gd name="connsiteX13" fmla="*/ 3956050 w 4730750"/>
                <a:gd name="connsiteY13" fmla="*/ 174625 h 298450"/>
                <a:gd name="connsiteX14" fmla="*/ 4092575 w 4730750"/>
                <a:gd name="connsiteY14" fmla="*/ 165100 h 298450"/>
                <a:gd name="connsiteX15" fmla="*/ 4260850 w 4730750"/>
                <a:gd name="connsiteY15" fmla="*/ 149225 h 298450"/>
                <a:gd name="connsiteX16" fmla="*/ 4394200 w 4730750"/>
                <a:gd name="connsiteY16" fmla="*/ 123825 h 298450"/>
                <a:gd name="connsiteX17" fmla="*/ 4565650 w 4730750"/>
                <a:gd name="connsiteY17" fmla="*/ 88900 h 298450"/>
                <a:gd name="connsiteX18" fmla="*/ 4724400 w 4730750"/>
                <a:gd name="connsiteY18" fmla="*/ 76200 h 298450"/>
                <a:gd name="connsiteX19" fmla="*/ 4730750 w 4730750"/>
                <a:gd name="connsiteY19" fmla="*/ 120650 h 298450"/>
                <a:gd name="connsiteX20" fmla="*/ 4587875 w 4730750"/>
                <a:gd name="connsiteY20" fmla="*/ 209550 h 298450"/>
                <a:gd name="connsiteX21" fmla="*/ 4241800 w 4730750"/>
                <a:gd name="connsiteY21" fmla="*/ 260350 h 298450"/>
                <a:gd name="connsiteX22" fmla="*/ 3895725 w 4730750"/>
                <a:gd name="connsiteY22" fmla="*/ 295275 h 298450"/>
                <a:gd name="connsiteX23" fmla="*/ 3524250 w 4730750"/>
                <a:gd name="connsiteY23" fmla="*/ 298450 h 298450"/>
                <a:gd name="connsiteX24" fmla="*/ 3295650 w 4730750"/>
                <a:gd name="connsiteY24" fmla="*/ 298450 h 298450"/>
                <a:gd name="connsiteX25" fmla="*/ 2978150 w 4730750"/>
                <a:gd name="connsiteY25" fmla="*/ 292100 h 298450"/>
                <a:gd name="connsiteX26" fmla="*/ 2568575 w 4730750"/>
                <a:gd name="connsiteY26" fmla="*/ 288925 h 298450"/>
                <a:gd name="connsiteX27" fmla="*/ 2365375 w 4730750"/>
                <a:gd name="connsiteY27" fmla="*/ 247650 h 298450"/>
                <a:gd name="connsiteX28" fmla="*/ 2149475 w 4730750"/>
                <a:gd name="connsiteY28" fmla="*/ 228600 h 298450"/>
                <a:gd name="connsiteX29" fmla="*/ 1727200 w 4730750"/>
                <a:gd name="connsiteY29" fmla="*/ 276225 h 298450"/>
                <a:gd name="connsiteX30" fmla="*/ 1257300 w 4730750"/>
                <a:gd name="connsiteY30" fmla="*/ 206375 h 298450"/>
                <a:gd name="connsiteX31" fmla="*/ 1041400 w 4730750"/>
                <a:gd name="connsiteY31" fmla="*/ 203200 h 298450"/>
                <a:gd name="connsiteX32" fmla="*/ 723900 w 4730750"/>
                <a:gd name="connsiteY32" fmla="*/ 190500 h 298450"/>
                <a:gd name="connsiteX33" fmla="*/ 434975 w 4730750"/>
                <a:gd name="connsiteY33" fmla="*/ 190500 h 298450"/>
                <a:gd name="connsiteX34" fmla="*/ 3175 w 4730750"/>
                <a:gd name="connsiteY34" fmla="*/ 187325 h 298450"/>
                <a:gd name="connsiteX35" fmla="*/ 0 w 4730750"/>
                <a:gd name="connsiteY35" fmla="*/ 0 h 298450"/>
                <a:gd name="connsiteX0" fmla="*/ 0 w 4730750"/>
                <a:gd name="connsiteY0" fmla="*/ 0 h 298450"/>
                <a:gd name="connsiteX1" fmla="*/ 788578 w 4730750"/>
                <a:gd name="connsiteY1" fmla="*/ 9426 h 298450"/>
                <a:gd name="connsiteX2" fmla="*/ 1933575 w 4730750"/>
                <a:gd name="connsiteY2" fmla="*/ 34925 h 298450"/>
                <a:gd name="connsiteX3" fmla="*/ 2057400 w 4730750"/>
                <a:gd name="connsiteY3" fmla="*/ 66675 h 298450"/>
                <a:gd name="connsiteX4" fmla="*/ 2197100 w 4730750"/>
                <a:gd name="connsiteY4" fmla="*/ 95250 h 298450"/>
                <a:gd name="connsiteX5" fmla="*/ 2327275 w 4730750"/>
                <a:gd name="connsiteY5" fmla="*/ 120650 h 298450"/>
                <a:gd name="connsiteX6" fmla="*/ 2501900 w 4730750"/>
                <a:gd name="connsiteY6" fmla="*/ 168275 h 298450"/>
                <a:gd name="connsiteX7" fmla="*/ 2559050 w 4730750"/>
                <a:gd name="connsiteY7" fmla="*/ 174625 h 298450"/>
                <a:gd name="connsiteX8" fmla="*/ 2787650 w 4730750"/>
                <a:gd name="connsiteY8" fmla="*/ 180975 h 298450"/>
                <a:gd name="connsiteX9" fmla="*/ 3019425 w 4730750"/>
                <a:gd name="connsiteY9" fmla="*/ 187325 h 298450"/>
                <a:gd name="connsiteX10" fmla="*/ 3267075 w 4730750"/>
                <a:gd name="connsiteY10" fmla="*/ 193675 h 298450"/>
                <a:gd name="connsiteX11" fmla="*/ 3521075 w 4730750"/>
                <a:gd name="connsiteY11" fmla="*/ 190500 h 298450"/>
                <a:gd name="connsiteX12" fmla="*/ 3762375 w 4730750"/>
                <a:gd name="connsiteY12" fmla="*/ 184150 h 298450"/>
                <a:gd name="connsiteX13" fmla="*/ 3956050 w 4730750"/>
                <a:gd name="connsiteY13" fmla="*/ 174625 h 298450"/>
                <a:gd name="connsiteX14" fmla="*/ 4092575 w 4730750"/>
                <a:gd name="connsiteY14" fmla="*/ 165100 h 298450"/>
                <a:gd name="connsiteX15" fmla="*/ 4260850 w 4730750"/>
                <a:gd name="connsiteY15" fmla="*/ 149225 h 298450"/>
                <a:gd name="connsiteX16" fmla="*/ 4394200 w 4730750"/>
                <a:gd name="connsiteY16" fmla="*/ 123825 h 298450"/>
                <a:gd name="connsiteX17" fmla="*/ 4565650 w 4730750"/>
                <a:gd name="connsiteY17" fmla="*/ 88900 h 298450"/>
                <a:gd name="connsiteX18" fmla="*/ 4724400 w 4730750"/>
                <a:gd name="connsiteY18" fmla="*/ 76200 h 298450"/>
                <a:gd name="connsiteX19" fmla="*/ 4730750 w 4730750"/>
                <a:gd name="connsiteY19" fmla="*/ 120650 h 298450"/>
                <a:gd name="connsiteX20" fmla="*/ 4587875 w 4730750"/>
                <a:gd name="connsiteY20" fmla="*/ 209550 h 298450"/>
                <a:gd name="connsiteX21" fmla="*/ 4241800 w 4730750"/>
                <a:gd name="connsiteY21" fmla="*/ 260350 h 298450"/>
                <a:gd name="connsiteX22" fmla="*/ 3895725 w 4730750"/>
                <a:gd name="connsiteY22" fmla="*/ 295275 h 298450"/>
                <a:gd name="connsiteX23" fmla="*/ 3524250 w 4730750"/>
                <a:gd name="connsiteY23" fmla="*/ 298450 h 298450"/>
                <a:gd name="connsiteX24" fmla="*/ 3295650 w 4730750"/>
                <a:gd name="connsiteY24" fmla="*/ 298450 h 298450"/>
                <a:gd name="connsiteX25" fmla="*/ 2978150 w 4730750"/>
                <a:gd name="connsiteY25" fmla="*/ 292100 h 298450"/>
                <a:gd name="connsiteX26" fmla="*/ 2568575 w 4730750"/>
                <a:gd name="connsiteY26" fmla="*/ 288925 h 298450"/>
                <a:gd name="connsiteX27" fmla="*/ 2365375 w 4730750"/>
                <a:gd name="connsiteY27" fmla="*/ 247650 h 298450"/>
                <a:gd name="connsiteX28" fmla="*/ 2149475 w 4730750"/>
                <a:gd name="connsiteY28" fmla="*/ 228600 h 298450"/>
                <a:gd name="connsiteX29" fmla="*/ 1727200 w 4730750"/>
                <a:gd name="connsiteY29" fmla="*/ 276225 h 298450"/>
                <a:gd name="connsiteX30" fmla="*/ 1257300 w 4730750"/>
                <a:gd name="connsiteY30" fmla="*/ 206375 h 298450"/>
                <a:gd name="connsiteX31" fmla="*/ 1041400 w 4730750"/>
                <a:gd name="connsiteY31" fmla="*/ 203200 h 298450"/>
                <a:gd name="connsiteX32" fmla="*/ 723900 w 4730750"/>
                <a:gd name="connsiteY32" fmla="*/ 190500 h 298450"/>
                <a:gd name="connsiteX33" fmla="*/ 434975 w 4730750"/>
                <a:gd name="connsiteY33" fmla="*/ 190500 h 298450"/>
                <a:gd name="connsiteX34" fmla="*/ 3175 w 4730750"/>
                <a:gd name="connsiteY34" fmla="*/ 187325 h 298450"/>
                <a:gd name="connsiteX35" fmla="*/ 0 w 4730750"/>
                <a:gd name="connsiteY35" fmla="*/ 0 h 298450"/>
                <a:gd name="connsiteX0" fmla="*/ 0 w 4730750"/>
                <a:gd name="connsiteY0" fmla="*/ 0 h 298450"/>
                <a:gd name="connsiteX1" fmla="*/ 788578 w 4730750"/>
                <a:gd name="connsiteY1" fmla="*/ 9426 h 298450"/>
                <a:gd name="connsiteX2" fmla="*/ 1481089 w 4730750"/>
                <a:gd name="connsiteY2" fmla="*/ 72633 h 298450"/>
                <a:gd name="connsiteX3" fmla="*/ 2057400 w 4730750"/>
                <a:gd name="connsiteY3" fmla="*/ 66675 h 298450"/>
                <a:gd name="connsiteX4" fmla="*/ 2197100 w 4730750"/>
                <a:gd name="connsiteY4" fmla="*/ 95250 h 298450"/>
                <a:gd name="connsiteX5" fmla="*/ 2327275 w 4730750"/>
                <a:gd name="connsiteY5" fmla="*/ 120650 h 298450"/>
                <a:gd name="connsiteX6" fmla="*/ 2501900 w 4730750"/>
                <a:gd name="connsiteY6" fmla="*/ 168275 h 298450"/>
                <a:gd name="connsiteX7" fmla="*/ 2559050 w 4730750"/>
                <a:gd name="connsiteY7" fmla="*/ 174625 h 298450"/>
                <a:gd name="connsiteX8" fmla="*/ 2787650 w 4730750"/>
                <a:gd name="connsiteY8" fmla="*/ 180975 h 298450"/>
                <a:gd name="connsiteX9" fmla="*/ 3019425 w 4730750"/>
                <a:gd name="connsiteY9" fmla="*/ 187325 h 298450"/>
                <a:gd name="connsiteX10" fmla="*/ 3267075 w 4730750"/>
                <a:gd name="connsiteY10" fmla="*/ 193675 h 298450"/>
                <a:gd name="connsiteX11" fmla="*/ 3521075 w 4730750"/>
                <a:gd name="connsiteY11" fmla="*/ 190500 h 298450"/>
                <a:gd name="connsiteX12" fmla="*/ 3762375 w 4730750"/>
                <a:gd name="connsiteY12" fmla="*/ 184150 h 298450"/>
                <a:gd name="connsiteX13" fmla="*/ 3956050 w 4730750"/>
                <a:gd name="connsiteY13" fmla="*/ 174625 h 298450"/>
                <a:gd name="connsiteX14" fmla="*/ 4092575 w 4730750"/>
                <a:gd name="connsiteY14" fmla="*/ 165100 h 298450"/>
                <a:gd name="connsiteX15" fmla="*/ 4260850 w 4730750"/>
                <a:gd name="connsiteY15" fmla="*/ 149225 h 298450"/>
                <a:gd name="connsiteX16" fmla="*/ 4394200 w 4730750"/>
                <a:gd name="connsiteY16" fmla="*/ 123825 h 298450"/>
                <a:gd name="connsiteX17" fmla="*/ 4565650 w 4730750"/>
                <a:gd name="connsiteY17" fmla="*/ 88900 h 298450"/>
                <a:gd name="connsiteX18" fmla="*/ 4724400 w 4730750"/>
                <a:gd name="connsiteY18" fmla="*/ 76200 h 298450"/>
                <a:gd name="connsiteX19" fmla="*/ 4730750 w 4730750"/>
                <a:gd name="connsiteY19" fmla="*/ 120650 h 298450"/>
                <a:gd name="connsiteX20" fmla="*/ 4587875 w 4730750"/>
                <a:gd name="connsiteY20" fmla="*/ 209550 h 298450"/>
                <a:gd name="connsiteX21" fmla="*/ 4241800 w 4730750"/>
                <a:gd name="connsiteY21" fmla="*/ 260350 h 298450"/>
                <a:gd name="connsiteX22" fmla="*/ 3895725 w 4730750"/>
                <a:gd name="connsiteY22" fmla="*/ 295275 h 298450"/>
                <a:gd name="connsiteX23" fmla="*/ 3524250 w 4730750"/>
                <a:gd name="connsiteY23" fmla="*/ 298450 h 298450"/>
                <a:gd name="connsiteX24" fmla="*/ 3295650 w 4730750"/>
                <a:gd name="connsiteY24" fmla="*/ 298450 h 298450"/>
                <a:gd name="connsiteX25" fmla="*/ 2978150 w 4730750"/>
                <a:gd name="connsiteY25" fmla="*/ 292100 h 298450"/>
                <a:gd name="connsiteX26" fmla="*/ 2568575 w 4730750"/>
                <a:gd name="connsiteY26" fmla="*/ 288925 h 298450"/>
                <a:gd name="connsiteX27" fmla="*/ 2365375 w 4730750"/>
                <a:gd name="connsiteY27" fmla="*/ 247650 h 298450"/>
                <a:gd name="connsiteX28" fmla="*/ 2149475 w 4730750"/>
                <a:gd name="connsiteY28" fmla="*/ 228600 h 298450"/>
                <a:gd name="connsiteX29" fmla="*/ 1727200 w 4730750"/>
                <a:gd name="connsiteY29" fmla="*/ 276225 h 298450"/>
                <a:gd name="connsiteX30" fmla="*/ 1257300 w 4730750"/>
                <a:gd name="connsiteY30" fmla="*/ 206375 h 298450"/>
                <a:gd name="connsiteX31" fmla="*/ 1041400 w 4730750"/>
                <a:gd name="connsiteY31" fmla="*/ 203200 h 298450"/>
                <a:gd name="connsiteX32" fmla="*/ 723900 w 4730750"/>
                <a:gd name="connsiteY32" fmla="*/ 190500 h 298450"/>
                <a:gd name="connsiteX33" fmla="*/ 434975 w 4730750"/>
                <a:gd name="connsiteY33" fmla="*/ 190500 h 298450"/>
                <a:gd name="connsiteX34" fmla="*/ 3175 w 4730750"/>
                <a:gd name="connsiteY34" fmla="*/ 187325 h 298450"/>
                <a:gd name="connsiteX35" fmla="*/ 0 w 4730750"/>
                <a:gd name="connsiteY35" fmla="*/ 0 h 298450"/>
                <a:gd name="connsiteX0" fmla="*/ 0 w 4730750"/>
                <a:gd name="connsiteY0" fmla="*/ 0 h 298450"/>
                <a:gd name="connsiteX1" fmla="*/ 788578 w 4730750"/>
                <a:gd name="connsiteY1" fmla="*/ 9426 h 298450"/>
                <a:gd name="connsiteX2" fmla="*/ 1481089 w 4730750"/>
                <a:gd name="connsiteY2" fmla="*/ 72633 h 298450"/>
                <a:gd name="connsiteX3" fmla="*/ 1981985 w 4730750"/>
                <a:gd name="connsiteY3" fmla="*/ 94955 h 298450"/>
                <a:gd name="connsiteX4" fmla="*/ 2197100 w 4730750"/>
                <a:gd name="connsiteY4" fmla="*/ 95250 h 298450"/>
                <a:gd name="connsiteX5" fmla="*/ 2327275 w 4730750"/>
                <a:gd name="connsiteY5" fmla="*/ 120650 h 298450"/>
                <a:gd name="connsiteX6" fmla="*/ 2501900 w 4730750"/>
                <a:gd name="connsiteY6" fmla="*/ 168275 h 298450"/>
                <a:gd name="connsiteX7" fmla="*/ 2559050 w 4730750"/>
                <a:gd name="connsiteY7" fmla="*/ 174625 h 298450"/>
                <a:gd name="connsiteX8" fmla="*/ 2787650 w 4730750"/>
                <a:gd name="connsiteY8" fmla="*/ 180975 h 298450"/>
                <a:gd name="connsiteX9" fmla="*/ 3019425 w 4730750"/>
                <a:gd name="connsiteY9" fmla="*/ 187325 h 298450"/>
                <a:gd name="connsiteX10" fmla="*/ 3267075 w 4730750"/>
                <a:gd name="connsiteY10" fmla="*/ 193675 h 298450"/>
                <a:gd name="connsiteX11" fmla="*/ 3521075 w 4730750"/>
                <a:gd name="connsiteY11" fmla="*/ 190500 h 298450"/>
                <a:gd name="connsiteX12" fmla="*/ 3762375 w 4730750"/>
                <a:gd name="connsiteY12" fmla="*/ 184150 h 298450"/>
                <a:gd name="connsiteX13" fmla="*/ 3956050 w 4730750"/>
                <a:gd name="connsiteY13" fmla="*/ 174625 h 298450"/>
                <a:gd name="connsiteX14" fmla="*/ 4092575 w 4730750"/>
                <a:gd name="connsiteY14" fmla="*/ 165100 h 298450"/>
                <a:gd name="connsiteX15" fmla="*/ 4260850 w 4730750"/>
                <a:gd name="connsiteY15" fmla="*/ 149225 h 298450"/>
                <a:gd name="connsiteX16" fmla="*/ 4394200 w 4730750"/>
                <a:gd name="connsiteY16" fmla="*/ 123825 h 298450"/>
                <a:gd name="connsiteX17" fmla="*/ 4565650 w 4730750"/>
                <a:gd name="connsiteY17" fmla="*/ 88900 h 298450"/>
                <a:gd name="connsiteX18" fmla="*/ 4724400 w 4730750"/>
                <a:gd name="connsiteY18" fmla="*/ 76200 h 298450"/>
                <a:gd name="connsiteX19" fmla="*/ 4730750 w 4730750"/>
                <a:gd name="connsiteY19" fmla="*/ 120650 h 298450"/>
                <a:gd name="connsiteX20" fmla="*/ 4587875 w 4730750"/>
                <a:gd name="connsiteY20" fmla="*/ 209550 h 298450"/>
                <a:gd name="connsiteX21" fmla="*/ 4241800 w 4730750"/>
                <a:gd name="connsiteY21" fmla="*/ 260350 h 298450"/>
                <a:gd name="connsiteX22" fmla="*/ 3895725 w 4730750"/>
                <a:gd name="connsiteY22" fmla="*/ 295275 h 298450"/>
                <a:gd name="connsiteX23" fmla="*/ 3524250 w 4730750"/>
                <a:gd name="connsiteY23" fmla="*/ 298450 h 298450"/>
                <a:gd name="connsiteX24" fmla="*/ 3295650 w 4730750"/>
                <a:gd name="connsiteY24" fmla="*/ 298450 h 298450"/>
                <a:gd name="connsiteX25" fmla="*/ 2978150 w 4730750"/>
                <a:gd name="connsiteY25" fmla="*/ 292100 h 298450"/>
                <a:gd name="connsiteX26" fmla="*/ 2568575 w 4730750"/>
                <a:gd name="connsiteY26" fmla="*/ 288925 h 298450"/>
                <a:gd name="connsiteX27" fmla="*/ 2365375 w 4730750"/>
                <a:gd name="connsiteY27" fmla="*/ 247650 h 298450"/>
                <a:gd name="connsiteX28" fmla="*/ 2149475 w 4730750"/>
                <a:gd name="connsiteY28" fmla="*/ 228600 h 298450"/>
                <a:gd name="connsiteX29" fmla="*/ 1727200 w 4730750"/>
                <a:gd name="connsiteY29" fmla="*/ 276225 h 298450"/>
                <a:gd name="connsiteX30" fmla="*/ 1257300 w 4730750"/>
                <a:gd name="connsiteY30" fmla="*/ 206375 h 298450"/>
                <a:gd name="connsiteX31" fmla="*/ 1041400 w 4730750"/>
                <a:gd name="connsiteY31" fmla="*/ 203200 h 298450"/>
                <a:gd name="connsiteX32" fmla="*/ 723900 w 4730750"/>
                <a:gd name="connsiteY32" fmla="*/ 190500 h 298450"/>
                <a:gd name="connsiteX33" fmla="*/ 434975 w 4730750"/>
                <a:gd name="connsiteY33" fmla="*/ 190500 h 298450"/>
                <a:gd name="connsiteX34" fmla="*/ 3175 w 4730750"/>
                <a:gd name="connsiteY34" fmla="*/ 187325 h 298450"/>
                <a:gd name="connsiteX35" fmla="*/ 0 w 4730750"/>
                <a:gd name="connsiteY35" fmla="*/ 0 h 298450"/>
                <a:gd name="connsiteX0" fmla="*/ 0 w 4730750"/>
                <a:gd name="connsiteY0" fmla="*/ 0 h 298450"/>
                <a:gd name="connsiteX1" fmla="*/ 788578 w 4730750"/>
                <a:gd name="connsiteY1" fmla="*/ 9426 h 298450"/>
                <a:gd name="connsiteX2" fmla="*/ 1481089 w 4730750"/>
                <a:gd name="connsiteY2" fmla="*/ 72633 h 298450"/>
                <a:gd name="connsiteX3" fmla="*/ 1981985 w 4730750"/>
                <a:gd name="connsiteY3" fmla="*/ 94955 h 298450"/>
                <a:gd name="connsiteX4" fmla="*/ 2197100 w 4730750"/>
                <a:gd name="connsiteY4" fmla="*/ 95250 h 298450"/>
                <a:gd name="connsiteX5" fmla="*/ 2327275 w 4730750"/>
                <a:gd name="connsiteY5" fmla="*/ 120650 h 298450"/>
                <a:gd name="connsiteX6" fmla="*/ 2501900 w 4730750"/>
                <a:gd name="connsiteY6" fmla="*/ 168275 h 298450"/>
                <a:gd name="connsiteX7" fmla="*/ 2559050 w 4730750"/>
                <a:gd name="connsiteY7" fmla="*/ 174625 h 298450"/>
                <a:gd name="connsiteX8" fmla="*/ 2787650 w 4730750"/>
                <a:gd name="connsiteY8" fmla="*/ 180975 h 298450"/>
                <a:gd name="connsiteX9" fmla="*/ 3019425 w 4730750"/>
                <a:gd name="connsiteY9" fmla="*/ 187325 h 298450"/>
                <a:gd name="connsiteX10" fmla="*/ 3267075 w 4730750"/>
                <a:gd name="connsiteY10" fmla="*/ 193675 h 298450"/>
                <a:gd name="connsiteX11" fmla="*/ 3521075 w 4730750"/>
                <a:gd name="connsiteY11" fmla="*/ 190500 h 298450"/>
                <a:gd name="connsiteX12" fmla="*/ 3762375 w 4730750"/>
                <a:gd name="connsiteY12" fmla="*/ 184150 h 298450"/>
                <a:gd name="connsiteX13" fmla="*/ 3956050 w 4730750"/>
                <a:gd name="connsiteY13" fmla="*/ 174625 h 298450"/>
                <a:gd name="connsiteX14" fmla="*/ 4092575 w 4730750"/>
                <a:gd name="connsiteY14" fmla="*/ 165100 h 298450"/>
                <a:gd name="connsiteX15" fmla="*/ 4277519 w 4730750"/>
                <a:gd name="connsiteY15" fmla="*/ 139700 h 298450"/>
                <a:gd name="connsiteX16" fmla="*/ 4394200 w 4730750"/>
                <a:gd name="connsiteY16" fmla="*/ 123825 h 298450"/>
                <a:gd name="connsiteX17" fmla="*/ 4565650 w 4730750"/>
                <a:gd name="connsiteY17" fmla="*/ 88900 h 298450"/>
                <a:gd name="connsiteX18" fmla="*/ 4724400 w 4730750"/>
                <a:gd name="connsiteY18" fmla="*/ 76200 h 298450"/>
                <a:gd name="connsiteX19" fmla="*/ 4730750 w 4730750"/>
                <a:gd name="connsiteY19" fmla="*/ 120650 h 298450"/>
                <a:gd name="connsiteX20" fmla="*/ 4587875 w 4730750"/>
                <a:gd name="connsiteY20" fmla="*/ 209550 h 298450"/>
                <a:gd name="connsiteX21" fmla="*/ 4241800 w 4730750"/>
                <a:gd name="connsiteY21" fmla="*/ 260350 h 298450"/>
                <a:gd name="connsiteX22" fmla="*/ 3895725 w 4730750"/>
                <a:gd name="connsiteY22" fmla="*/ 295275 h 298450"/>
                <a:gd name="connsiteX23" fmla="*/ 3524250 w 4730750"/>
                <a:gd name="connsiteY23" fmla="*/ 298450 h 298450"/>
                <a:gd name="connsiteX24" fmla="*/ 3295650 w 4730750"/>
                <a:gd name="connsiteY24" fmla="*/ 298450 h 298450"/>
                <a:gd name="connsiteX25" fmla="*/ 2978150 w 4730750"/>
                <a:gd name="connsiteY25" fmla="*/ 292100 h 298450"/>
                <a:gd name="connsiteX26" fmla="*/ 2568575 w 4730750"/>
                <a:gd name="connsiteY26" fmla="*/ 288925 h 298450"/>
                <a:gd name="connsiteX27" fmla="*/ 2365375 w 4730750"/>
                <a:gd name="connsiteY27" fmla="*/ 247650 h 298450"/>
                <a:gd name="connsiteX28" fmla="*/ 2149475 w 4730750"/>
                <a:gd name="connsiteY28" fmla="*/ 228600 h 298450"/>
                <a:gd name="connsiteX29" fmla="*/ 1727200 w 4730750"/>
                <a:gd name="connsiteY29" fmla="*/ 276225 h 298450"/>
                <a:gd name="connsiteX30" fmla="*/ 1257300 w 4730750"/>
                <a:gd name="connsiteY30" fmla="*/ 206375 h 298450"/>
                <a:gd name="connsiteX31" fmla="*/ 1041400 w 4730750"/>
                <a:gd name="connsiteY31" fmla="*/ 203200 h 298450"/>
                <a:gd name="connsiteX32" fmla="*/ 723900 w 4730750"/>
                <a:gd name="connsiteY32" fmla="*/ 190500 h 298450"/>
                <a:gd name="connsiteX33" fmla="*/ 434975 w 4730750"/>
                <a:gd name="connsiteY33" fmla="*/ 190500 h 298450"/>
                <a:gd name="connsiteX34" fmla="*/ 3175 w 4730750"/>
                <a:gd name="connsiteY34" fmla="*/ 187325 h 298450"/>
                <a:gd name="connsiteX35" fmla="*/ 0 w 4730750"/>
                <a:gd name="connsiteY35" fmla="*/ 0 h 298450"/>
                <a:gd name="connsiteX0" fmla="*/ 0 w 4730750"/>
                <a:gd name="connsiteY0" fmla="*/ 0 h 298450"/>
                <a:gd name="connsiteX1" fmla="*/ 788578 w 4730750"/>
                <a:gd name="connsiteY1" fmla="*/ 9426 h 298450"/>
                <a:gd name="connsiteX2" fmla="*/ 1481089 w 4730750"/>
                <a:gd name="connsiteY2" fmla="*/ 72633 h 298450"/>
                <a:gd name="connsiteX3" fmla="*/ 1981985 w 4730750"/>
                <a:gd name="connsiteY3" fmla="*/ 94955 h 298450"/>
                <a:gd name="connsiteX4" fmla="*/ 2120900 w 4730750"/>
                <a:gd name="connsiteY4" fmla="*/ 66675 h 298450"/>
                <a:gd name="connsiteX5" fmla="*/ 2327275 w 4730750"/>
                <a:gd name="connsiteY5" fmla="*/ 120650 h 298450"/>
                <a:gd name="connsiteX6" fmla="*/ 2501900 w 4730750"/>
                <a:gd name="connsiteY6" fmla="*/ 168275 h 298450"/>
                <a:gd name="connsiteX7" fmla="*/ 2559050 w 4730750"/>
                <a:gd name="connsiteY7" fmla="*/ 174625 h 298450"/>
                <a:gd name="connsiteX8" fmla="*/ 2787650 w 4730750"/>
                <a:gd name="connsiteY8" fmla="*/ 180975 h 298450"/>
                <a:gd name="connsiteX9" fmla="*/ 3019425 w 4730750"/>
                <a:gd name="connsiteY9" fmla="*/ 187325 h 298450"/>
                <a:gd name="connsiteX10" fmla="*/ 3267075 w 4730750"/>
                <a:gd name="connsiteY10" fmla="*/ 193675 h 298450"/>
                <a:gd name="connsiteX11" fmla="*/ 3521075 w 4730750"/>
                <a:gd name="connsiteY11" fmla="*/ 190500 h 298450"/>
                <a:gd name="connsiteX12" fmla="*/ 3762375 w 4730750"/>
                <a:gd name="connsiteY12" fmla="*/ 184150 h 298450"/>
                <a:gd name="connsiteX13" fmla="*/ 3956050 w 4730750"/>
                <a:gd name="connsiteY13" fmla="*/ 174625 h 298450"/>
                <a:gd name="connsiteX14" fmla="*/ 4092575 w 4730750"/>
                <a:gd name="connsiteY14" fmla="*/ 165100 h 298450"/>
                <a:gd name="connsiteX15" fmla="*/ 4277519 w 4730750"/>
                <a:gd name="connsiteY15" fmla="*/ 139700 h 298450"/>
                <a:gd name="connsiteX16" fmla="*/ 4394200 w 4730750"/>
                <a:gd name="connsiteY16" fmla="*/ 123825 h 298450"/>
                <a:gd name="connsiteX17" fmla="*/ 4565650 w 4730750"/>
                <a:gd name="connsiteY17" fmla="*/ 88900 h 298450"/>
                <a:gd name="connsiteX18" fmla="*/ 4724400 w 4730750"/>
                <a:gd name="connsiteY18" fmla="*/ 76200 h 298450"/>
                <a:gd name="connsiteX19" fmla="*/ 4730750 w 4730750"/>
                <a:gd name="connsiteY19" fmla="*/ 120650 h 298450"/>
                <a:gd name="connsiteX20" fmla="*/ 4587875 w 4730750"/>
                <a:gd name="connsiteY20" fmla="*/ 209550 h 298450"/>
                <a:gd name="connsiteX21" fmla="*/ 4241800 w 4730750"/>
                <a:gd name="connsiteY21" fmla="*/ 260350 h 298450"/>
                <a:gd name="connsiteX22" fmla="*/ 3895725 w 4730750"/>
                <a:gd name="connsiteY22" fmla="*/ 295275 h 298450"/>
                <a:gd name="connsiteX23" fmla="*/ 3524250 w 4730750"/>
                <a:gd name="connsiteY23" fmla="*/ 298450 h 298450"/>
                <a:gd name="connsiteX24" fmla="*/ 3295650 w 4730750"/>
                <a:gd name="connsiteY24" fmla="*/ 298450 h 298450"/>
                <a:gd name="connsiteX25" fmla="*/ 2978150 w 4730750"/>
                <a:gd name="connsiteY25" fmla="*/ 292100 h 298450"/>
                <a:gd name="connsiteX26" fmla="*/ 2568575 w 4730750"/>
                <a:gd name="connsiteY26" fmla="*/ 288925 h 298450"/>
                <a:gd name="connsiteX27" fmla="*/ 2365375 w 4730750"/>
                <a:gd name="connsiteY27" fmla="*/ 247650 h 298450"/>
                <a:gd name="connsiteX28" fmla="*/ 2149475 w 4730750"/>
                <a:gd name="connsiteY28" fmla="*/ 228600 h 298450"/>
                <a:gd name="connsiteX29" fmla="*/ 1727200 w 4730750"/>
                <a:gd name="connsiteY29" fmla="*/ 276225 h 298450"/>
                <a:gd name="connsiteX30" fmla="*/ 1257300 w 4730750"/>
                <a:gd name="connsiteY30" fmla="*/ 206375 h 298450"/>
                <a:gd name="connsiteX31" fmla="*/ 1041400 w 4730750"/>
                <a:gd name="connsiteY31" fmla="*/ 203200 h 298450"/>
                <a:gd name="connsiteX32" fmla="*/ 723900 w 4730750"/>
                <a:gd name="connsiteY32" fmla="*/ 190500 h 298450"/>
                <a:gd name="connsiteX33" fmla="*/ 434975 w 4730750"/>
                <a:gd name="connsiteY33" fmla="*/ 190500 h 298450"/>
                <a:gd name="connsiteX34" fmla="*/ 3175 w 4730750"/>
                <a:gd name="connsiteY34" fmla="*/ 187325 h 298450"/>
                <a:gd name="connsiteX35" fmla="*/ 0 w 4730750"/>
                <a:gd name="connsiteY35" fmla="*/ 0 h 298450"/>
                <a:gd name="connsiteX0" fmla="*/ 0 w 4730750"/>
                <a:gd name="connsiteY0" fmla="*/ 0 h 298450"/>
                <a:gd name="connsiteX1" fmla="*/ 788578 w 4730750"/>
                <a:gd name="connsiteY1" fmla="*/ 9426 h 298450"/>
                <a:gd name="connsiteX2" fmla="*/ 1481089 w 4730750"/>
                <a:gd name="connsiteY2" fmla="*/ 72633 h 298450"/>
                <a:gd name="connsiteX3" fmla="*/ 1808154 w 4730750"/>
                <a:gd name="connsiteY3" fmla="*/ 99717 h 298450"/>
                <a:gd name="connsiteX4" fmla="*/ 2120900 w 4730750"/>
                <a:gd name="connsiteY4" fmla="*/ 66675 h 298450"/>
                <a:gd name="connsiteX5" fmla="*/ 2327275 w 4730750"/>
                <a:gd name="connsiteY5" fmla="*/ 120650 h 298450"/>
                <a:gd name="connsiteX6" fmla="*/ 2501900 w 4730750"/>
                <a:gd name="connsiteY6" fmla="*/ 168275 h 298450"/>
                <a:gd name="connsiteX7" fmla="*/ 2559050 w 4730750"/>
                <a:gd name="connsiteY7" fmla="*/ 174625 h 298450"/>
                <a:gd name="connsiteX8" fmla="*/ 2787650 w 4730750"/>
                <a:gd name="connsiteY8" fmla="*/ 180975 h 298450"/>
                <a:gd name="connsiteX9" fmla="*/ 3019425 w 4730750"/>
                <a:gd name="connsiteY9" fmla="*/ 187325 h 298450"/>
                <a:gd name="connsiteX10" fmla="*/ 3267075 w 4730750"/>
                <a:gd name="connsiteY10" fmla="*/ 193675 h 298450"/>
                <a:gd name="connsiteX11" fmla="*/ 3521075 w 4730750"/>
                <a:gd name="connsiteY11" fmla="*/ 190500 h 298450"/>
                <a:gd name="connsiteX12" fmla="*/ 3762375 w 4730750"/>
                <a:gd name="connsiteY12" fmla="*/ 184150 h 298450"/>
                <a:gd name="connsiteX13" fmla="*/ 3956050 w 4730750"/>
                <a:gd name="connsiteY13" fmla="*/ 174625 h 298450"/>
                <a:gd name="connsiteX14" fmla="*/ 4092575 w 4730750"/>
                <a:gd name="connsiteY14" fmla="*/ 165100 h 298450"/>
                <a:gd name="connsiteX15" fmla="*/ 4277519 w 4730750"/>
                <a:gd name="connsiteY15" fmla="*/ 139700 h 298450"/>
                <a:gd name="connsiteX16" fmla="*/ 4394200 w 4730750"/>
                <a:gd name="connsiteY16" fmla="*/ 123825 h 298450"/>
                <a:gd name="connsiteX17" fmla="*/ 4565650 w 4730750"/>
                <a:gd name="connsiteY17" fmla="*/ 88900 h 298450"/>
                <a:gd name="connsiteX18" fmla="*/ 4724400 w 4730750"/>
                <a:gd name="connsiteY18" fmla="*/ 76200 h 298450"/>
                <a:gd name="connsiteX19" fmla="*/ 4730750 w 4730750"/>
                <a:gd name="connsiteY19" fmla="*/ 120650 h 298450"/>
                <a:gd name="connsiteX20" fmla="*/ 4587875 w 4730750"/>
                <a:gd name="connsiteY20" fmla="*/ 209550 h 298450"/>
                <a:gd name="connsiteX21" fmla="*/ 4241800 w 4730750"/>
                <a:gd name="connsiteY21" fmla="*/ 260350 h 298450"/>
                <a:gd name="connsiteX22" fmla="*/ 3895725 w 4730750"/>
                <a:gd name="connsiteY22" fmla="*/ 295275 h 298450"/>
                <a:gd name="connsiteX23" fmla="*/ 3524250 w 4730750"/>
                <a:gd name="connsiteY23" fmla="*/ 298450 h 298450"/>
                <a:gd name="connsiteX24" fmla="*/ 3295650 w 4730750"/>
                <a:gd name="connsiteY24" fmla="*/ 298450 h 298450"/>
                <a:gd name="connsiteX25" fmla="*/ 2978150 w 4730750"/>
                <a:gd name="connsiteY25" fmla="*/ 292100 h 298450"/>
                <a:gd name="connsiteX26" fmla="*/ 2568575 w 4730750"/>
                <a:gd name="connsiteY26" fmla="*/ 288925 h 298450"/>
                <a:gd name="connsiteX27" fmla="*/ 2365375 w 4730750"/>
                <a:gd name="connsiteY27" fmla="*/ 247650 h 298450"/>
                <a:gd name="connsiteX28" fmla="*/ 2149475 w 4730750"/>
                <a:gd name="connsiteY28" fmla="*/ 228600 h 298450"/>
                <a:gd name="connsiteX29" fmla="*/ 1727200 w 4730750"/>
                <a:gd name="connsiteY29" fmla="*/ 276225 h 298450"/>
                <a:gd name="connsiteX30" fmla="*/ 1257300 w 4730750"/>
                <a:gd name="connsiteY30" fmla="*/ 206375 h 298450"/>
                <a:gd name="connsiteX31" fmla="*/ 1041400 w 4730750"/>
                <a:gd name="connsiteY31" fmla="*/ 203200 h 298450"/>
                <a:gd name="connsiteX32" fmla="*/ 723900 w 4730750"/>
                <a:gd name="connsiteY32" fmla="*/ 190500 h 298450"/>
                <a:gd name="connsiteX33" fmla="*/ 434975 w 4730750"/>
                <a:gd name="connsiteY33" fmla="*/ 190500 h 298450"/>
                <a:gd name="connsiteX34" fmla="*/ 3175 w 4730750"/>
                <a:gd name="connsiteY34" fmla="*/ 187325 h 298450"/>
                <a:gd name="connsiteX35" fmla="*/ 0 w 4730750"/>
                <a:gd name="connsiteY35" fmla="*/ 0 h 298450"/>
                <a:gd name="connsiteX0" fmla="*/ 0 w 4730750"/>
                <a:gd name="connsiteY0" fmla="*/ 0 h 298450"/>
                <a:gd name="connsiteX1" fmla="*/ 788578 w 4730750"/>
                <a:gd name="connsiteY1" fmla="*/ 9426 h 298450"/>
                <a:gd name="connsiteX2" fmla="*/ 1507283 w 4730750"/>
                <a:gd name="connsiteY2" fmla="*/ 60727 h 298450"/>
                <a:gd name="connsiteX3" fmla="*/ 1808154 w 4730750"/>
                <a:gd name="connsiteY3" fmla="*/ 99717 h 298450"/>
                <a:gd name="connsiteX4" fmla="*/ 2120900 w 4730750"/>
                <a:gd name="connsiteY4" fmla="*/ 66675 h 298450"/>
                <a:gd name="connsiteX5" fmla="*/ 2327275 w 4730750"/>
                <a:gd name="connsiteY5" fmla="*/ 120650 h 298450"/>
                <a:gd name="connsiteX6" fmla="*/ 2501900 w 4730750"/>
                <a:gd name="connsiteY6" fmla="*/ 168275 h 298450"/>
                <a:gd name="connsiteX7" fmla="*/ 2559050 w 4730750"/>
                <a:gd name="connsiteY7" fmla="*/ 174625 h 298450"/>
                <a:gd name="connsiteX8" fmla="*/ 2787650 w 4730750"/>
                <a:gd name="connsiteY8" fmla="*/ 180975 h 298450"/>
                <a:gd name="connsiteX9" fmla="*/ 3019425 w 4730750"/>
                <a:gd name="connsiteY9" fmla="*/ 187325 h 298450"/>
                <a:gd name="connsiteX10" fmla="*/ 3267075 w 4730750"/>
                <a:gd name="connsiteY10" fmla="*/ 193675 h 298450"/>
                <a:gd name="connsiteX11" fmla="*/ 3521075 w 4730750"/>
                <a:gd name="connsiteY11" fmla="*/ 190500 h 298450"/>
                <a:gd name="connsiteX12" fmla="*/ 3762375 w 4730750"/>
                <a:gd name="connsiteY12" fmla="*/ 184150 h 298450"/>
                <a:gd name="connsiteX13" fmla="*/ 3956050 w 4730750"/>
                <a:gd name="connsiteY13" fmla="*/ 174625 h 298450"/>
                <a:gd name="connsiteX14" fmla="*/ 4092575 w 4730750"/>
                <a:gd name="connsiteY14" fmla="*/ 165100 h 298450"/>
                <a:gd name="connsiteX15" fmla="*/ 4277519 w 4730750"/>
                <a:gd name="connsiteY15" fmla="*/ 139700 h 298450"/>
                <a:gd name="connsiteX16" fmla="*/ 4394200 w 4730750"/>
                <a:gd name="connsiteY16" fmla="*/ 123825 h 298450"/>
                <a:gd name="connsiteX17" fmla="*/ 4565650 w 4730750"/>
                <a:gd name="connsiteY17" fmla="*/ 88900 h 298450"/>
                <a:gd name="connsiteX18" fmla="*/ 4724400 w 4730750"/>
                <a:gd name="connsiteY18" fmla="*/ 76200 h 298450"/>
                <a:gd name="connsiteX19" fmla="*/ 4730750 w 4730750"/>
                <a:gd name="connsiteY19" fmla="*/ 120650 h 298450"/>
                <a:gd name="connsiteX20" fmla="*/ 4587875 w 4730750"/>
                <a:gd name="connsiteY20" fmla="*/ 209550 h 298450"/>
                <a:gd name="connsiteX21" fmla="*/ 4241800 w 4730750"/>
                <a:gd name="connsiteY21" fmla="*/ 260350 h 298450"/>
                <a:gd name="connsiteX22" fmla="*/ 3895725 w 4730750"/>
                <a:gd name="connsiteY22" fmla="*/ 295275 h 298450"/>
                <a:gd name="connsiteX23" fmla="*/ 3524250 w 4730750"/>
                <a:gd name="connsiteY23" fmla="*/ 298450 h 298450"/>
                <a:gd name="connsiteX24" fmla="*/ 3295650 w 4730750"/>
                <a:gd name="connsiteY24" fmla="*/ 298450 h 298450"/>
                <a:gd name="connsiteX25" fmla="*/ 2978150 w 4730750"/>
                <a:gd name="connsiteY25" fmla="*/ 292100 h 298450"/>
                <a:gd name="connsiteX26" fmla="*/ 2568575 w 4730750"/>
                <a:gd name="connsiteY26" fmla="*/ 288925 h 298450"/>
                <a:gd name="connsiteX27" fmla="*/ 2365375 w 4730750"/>
                <a:gd name="connsiteY27" fmla="*/ 247650 h 298450"/>
                <a:gd name="connsiteX28" fmla="*/ 2149475 w 4730750"/>
                <a:gd name="connsiteY28" fmla="*/ 228600 h 298450"/>
                <a:gd name="connsiteX29" fmla="*/ 1727200 w 4730750"/>
                <a:gd name="connsiteY29" fmla="*/ 276225 h 298450"/>
                <a:gd name="connsiteX30" fmla="*/ 1257300 w 4730750"/>
                <a:gd name="connsiteY30" fmla="*/ 206375 h 298450"/>
                <a:gd name="connsiteX31" fmla="*/ 1041400 w 4730750"/>
                <a:gd name="connsiteY31" fmla="*/ 203200 h 298450"/>
                <a:gd name="connsiteX32" fmla="*/ 723900 w 4730750"/>
                <a:gd name="connsiteY32" fmla="*/ 190500 h 298450"/>
                <a:gd name="connsiteX33" fmla="*/ 434975 w 4730750"/>
                <a:gd name="connsiteY33" fmla="*/ 190500 h 298450"/>
                <a:gd name="connsiteX34" fmla="*/ 3175 w 4730750"/>
                <a:gd name="connsiteY34" fmla="*/ 187325 h 298450"/>
                <a:gd name="connsiteX35" fmla="*/ 0 w 4730750"/>
                <a:gd name="connsiteY35" fmla="*/ 0 h 298450"/>
                <a:gd name="connsiteX0" fmla="*/ 0 w 4730750"/>
                <a:gd name="connsiteY0" fmla="*/ 0 h 298450"/>
                <a:gd name="connsiteX1" fmla="*/ 788578 w 4730750"/>
                <a:gd name="connsiteY1" fmla="*/ 9426 h 298450"/>
                <a:gd name="connsiteX2" fmla="*/ 993775 w 4730750"/>
                <a:gd name="connsiteY2" fmla="*/ 11906 h 298450"/>
                <a:gd name="connsiteX3" fmla="*/ 1507283 w 4730750"/>
                <a:gd name="connsiteY3" fmla="*/ 60727 h 298450"/>
                <a:gd name="connsiteX4" fmla="*/ 1808154 w 4730750"/>
                <a:gd name="connsiteY4" fmla="*/ 99717 h 298450"/>
                <a:gd name="connsiteX5" fmla="*/ 2120900 w 4730750"/>
                <a:gd name="connsiteY5" fmla="*/ 66675 h 298450"/>
                <a:gd name="connsiteX6" fmla="*/ 2327275 w 4730750"/>
                <a:gd name="connsiteY6" fmla="*/ 120650 h 298450"/>
                <a:gd name="connsiteX7" fmla="*/ 2501900 w 4730750"/>
                <a:gd name="connsiteY7" fmla="*/ 168275 h 298450"/>
                <a:gd name="connsiteX8" fmla="*/ 2559050 w 4730750"/>
                <a:gd name="connsiteY8" fmla="*/ 174625 h 298450"/>
                <a:gd name="connsiteX9" fmla="*/ 2787650 w 4730750"/>
                <a:gd name="connsiteY9" fmla="*/ 180975 h 298450"/>
                <a:gd name="connsiteX10" fmla="*/ 3019425 w 4730750"/>
                <a:gd name="connsiteY10" fmla="*/ 187325 h 298450"/>
                <a:gd name="connsiteX11" fmla="*/ 3267075 w 4730750"/>
                <a:gd name="connsiteY11" fmla="*/ 193675 h 298450"/>
                <a:gd name="connsiteX12" fmla="*/ 3521075 w 4730750"/>
                <a:gd name="connsiteY12" fmla="*/ 190500 h 298450"/>
                <a:gd name="connsiteX13" fmla="*/ 3762375 w 4730750"/>
                <a:gd name="connsiteY13" fmla="*/ 184150 h 298450"/>
                <a:gd name="connsiteX14" fmla="*/ 3956050 w 4730750"/>
                <a:gd name="connsiteY14" fmla="*/ 174625 h 298450"/>
                <a:gd name="connsiteX15" fmla="*/ 4092575 w 4730750"/>
                <a:gd name="connsiteY15" fmla="*/ 165100 h 298450"/>
                <a:gd name="connsiteX16" fmla="*/ 4277519 w 4730750"/>
                <a:gd name="connsiteY16" fmla="*/ 139700 h 298450"/>
                <a:gd name="connsiteX17" fmla="*/ 4394200 w 4730750"/>
                <a:gd name="connsiteY17" fmla="*/ 123825 h 298450"/>
                <a:gd name="connsiteX18" fmla="*/ 4565650 w 4730750"/>
                <a:gd name="connsiteY18" fmla="*/ 88900 h 298450"/>
                <a:gd name="connsiteX19" fmla="*/ 4724400 w 4730750"/>
                <a:gd name="connsiteY19" fmla="*/ 76200 h 298450"/>
                <a:gd name="connsiteX20" fmla="*/ 4730750 w 4730750"/>
                <a:gd name="connsiteY20" fmla="*/ 120650 h 298450"/>
                <a:gd name="connsiteX21" fmla="*/ 4587875 w 4730750"/>
                <a:gd name="connsiteY21" fmla="*/ 209550 h 298450"/>
                <a:gd name="connsiteX22" fmla="*/ 4241800 w 4730750"/>
                <a:gd name="connsiteY22" fmla="*/ 260350 h 298450"/>
                <a:gd name="connsiteX23" fmla="*/ 3895725 w 4730750"/>
                <a:gd name="connsiteY23" fmla="*/ 295275 h 298450"/>
                <a:gd name="connsiteX24" fmla="*/ 3524250 w 4730750"/>
                <a:gd name="connsiteY24" fmla="*/ 298450 h 298450"/>
                <a:gd name="connsiteX25" fmla="*/ 3295650 w 4730750"/>
                <a:gd name="connsiteY25" fmla="*/ 298450 h 298450"/>
                <a:gd name="connsiteX26" fmla="*/ 2978150 w 4730750"/>
                <a:gd name="connsiteY26" fmla="*/ 292100 h 298450"/>
                <a:gd name="connsiteX27" fmla="*/ 2568575 w 4730750"/>
                <a:gd name="connsiteY27" fmla="*/ 288925 h 298450"/>
                <a:gd name="connsiteX28" fmla="*/ 2365375 w 4730750"/>
                <a:gd name="connsiteY28" fmla="*/ 247650 h 298450"/>
                <a:gd name="connsiteX29" fmla="*/ 2149475 w 4730750"/>
                <a:gd name="connsiteY29" fmla="*/ 228600 h 298450"/>
                <a:gd name="connsiteX30" fmla="*/ 1727200 w 4730750"/>
                <a:gd name="connsiteY30" fmla="*/ 276225 h 298450"/>
                <a:gd name="connsiteX31" fmla="*/ 1257300 w 4730750"/>
                <a:gd name="connsiteY31" fmla="*/ 206375 h 298450"/>
                <a:gd name="connsiteX32" fmla="*/ 1041400 w 4730750"/>
                <a:gd name="connsiteY32" fmla="*/ 203200 h 298450"/>
                <a:gd name="connsiteX33" fmla="*/ 723900 w 4730750"/>
                <a:gd name="connsiteY33" fmla="*/ 190500 h 298450"/>
                <a:gd name="connsiteX34" fmla="*/ 434975 w 4730750"/>
                <a:gd name="connsiteY34" fmla="*/ 190500 h 298450"/>
                <a:gd name="connsiteX35" fmla="*/ 3175 w 4730750"/>
                <a:gd name="connsiteY35" fmla="*/ 187325 h 298450"/>
                <a:gd name="connsiteX36" fmla="*/ 0 w 4730750"/>
                <a:gd name="connsiteY36" fmla="*/ 0 h 298450"/>
                <a:gd name="connsiteX0" fmla="*/ 0 w 4730750"/>
                <a:gd name="connsiteY0" fmla="*/ 2481 h 300931"/>
                <a:gd name="connsiteX1" fmla="*/ 779053 w 4730750"/>
                <a:gd name="connsiteY1" fmla="*/ 0 h 300931"/>
                <a:gd name="connsiteX2" fmla="*/ 993775 w 4730750"/>
                <a:gd name="connsiteY2" fmla="*/ 14387 h 300931"/>
                <a:gd name="connsiteX3" fmla="*/ 1507283 w 4730750"/>
                <a:gd name="connsiteY3" fmla="*/ 63208 h 300931"/>
                <a:gd name="connsiteX4" fmla="*/ 1808154 w 4730750"/>
                <a:gd name="connsiteY4" fmla="*/ 102198 h 300931"/>
                <a:gd name="connsiteX5" fmla="*/ 2120900 w 4730750"/>
                <a:gd name="connsiteY5" fmla="*/ 69156 h 300931"/>
                <a:gd name="connsiteX6" fmla="*/ 2327275 w 4730750"/>
                <a:gd name="connsiteY6" fmla="*/ 123131 h 300931"/>
                <a:gd name="connsiteX7" fmla="*/ 2501900 w 4730750"/>
                <a:gd name="connsiteY7" fmla="*/ 170756 h 300931"/>
                <a:gd name="connsiteX8" fmla="*/ 2559050 w 4730750"/>
                <a:gd name="connsiteY8" fmla="*/ 177106 h 300931"/>
                <a:gd name="connsiteX9" fmla="*/ 2787650 w 4730750"/>
                <a:gd name="connsiteY9" fmla="*/ 183456 h 300931"/>
                <a:gd name="connsiteX10" fmla="*/ 3019425 w 4730750"/>
                <a:gd name="connsiteY10" fmla="*/ 189806 h 300931"/>
                <a:gd name="connsiteX11" fmla="*/ 3267075 w 4730750"/>
                <a:gd name="connsiteY11" fmla="*/ 196156 h 300931"/>
                <a:gd name="connsiteX12" fmla="*/ 3521075 w 4730750"/>
                <a:gd name="connsiteY12" fmla="*/ 192981 h 300931"/>
                <a:gd name="connsiteX13" fmla="*/ 3762375 w 4730750"/>
                <a:gd name="connsiteY13" fmla="*/ 186631 h 300931"/>
                <a:gd name="connsiteX14" fmla="*/ 3956050 w 4730750"/>
                <a:gd name="connsiteY14" fmla="*/ 177106 h 300931"/>
                <a:gd name="connsiteX15" fmla="*/ 4092575 w 4730750"/>
                <a:gd name="connsiteY15" fmla="*/ 167581 h 300931"/>
                <a:gd name="connsiteX16" fmla="*/ 4277519 w 4730750"/>
                <a:gd name="connsiteY16" fmla="*/ 142181 h 300931"/>
                <a:gd name="connsiteX17" fmla="*/ 4394200 w 4730750"/>
                <a:gd name="connsiteY17" fmla="*/ 126306 h 300931"/>
                <a:gd name="connsiteX18" fmla="*/ 4565650 w 4730750"/>
                <a:gd name="connsiteY18" fmla="*/ 91381 h 300931"/>
                <a:gd name="connsiteX19" fmla="*/ 4724400 w 4730750"/>
                <a:gd name="connsiteY19" fmla="*/ 78681 h 300931"/>
                <a:gd name="connsiteX20" fmla="*/ 4730750 w 4730750"/>
                <a:gd name="connsiteY20" fmla="*/ 123131 h 300931"/>
                <a:gd name="connsiteX21" fmla="*/ 4587875 w 4730750"/>
                <a:gd name="connsiteY21" fmla="*/ 212031 h 300931"/>
                <a:gd name="connsiteX22" fmla="*/ 4241800 w 4730750"/>
                <a:gd name="connsiteY22" fmla="*/ 262831 h 300931"/>
                <a:gd name="connsiteX23" fmla="*/ 3895725 w 4730750"/>
                <a:gd name="connsiteY23" fmla="*/ 297756 h 300931"/>
                <a:gd name="connsiteX24" fmla="*/ 3524250 w 4730750"/>
                <a:gd name="connsiteY24" fmla="*/ 300931 h 300931"/>
                <a:gd name="connsiteX25" fmla="*/ 3295650 w 4730750"/>
                <a:gd name="connsiteY25" fmla="*/ 300931 h 300931"/>
                <a:gd name="connsiteX26" fmla="*/ 2978150 w 4730750"/>
                <a:gd name="connsiteY26" fmla="*/ 294581 h 300931"/>
                <a:gd name="connsiteX27" fmla="*/ 2568575 w 4730750"/>
                <a:gd name="connsiteY27" fmla="*/ 291406 h 300931"/>
                <a:gd name="connsiteX28" fmla="*/ 2365375 w 4730750"/>
                <a:gd name="connsiteY28" fmla="*/ 250131 h 300931"/>
                <a:gd name="connsiteX29" fmla="*/ 2149475 w 4730750"/>
                <a:gd name="connsiteY29" fmla="*/ 231081 h 300931"/>
                <a:gd name="connsiteX30" fmla="*/ 1727200 w 4730750"/>
                <a:gd name="connsiteY30" fmla="*/ 278706 h 300931"/>
                <a:gd name="connsiteX31" fmla="*/ 1257300 w 4730750"/>
                <a:gd name="connsiteY31" fmla="*/ 208856 h 300931"/>
                <a:gd name="connsiteX32" fmla="*/ 1041400 w 4730750"/>
                <a:gd name="connsiteY32" fmla="*/ 205681 h 300931"/>
                <a:gd name="connsiteX33" fmla="*/ 723900 w 4730750"/>
                <a:gd name="connsiteY33" fmla="*/ 192981 h 300931"/>
                <a:gd name="connsiteX34" fmla="*/ 434975 w 4730750"/>
                <a:gd name="connsiteY34" fmla="*/ 192981 h 300931"/>
                <a:gd name="connsiteX35" fmla="*/ 3175 w 4730750"/>
                <a:gd name="connsiteY35" fmla="*/ 189806 h 300931"/>
                <a:gd name="connsiteX36" fmla="*/ 0 w 4730750"/>
                <a:gd name="connsiteY36" fmla="*/ 2481 h 300931"/>
                <a:gd name="connsiteX0" fmla="*/ 0 w 4730750"/>
                <a:gd name="connsiteY0" fmla="*/ 2481 h 300931"/>
                <a:gd name="connsiteX1" fmla="*/ 779053 w 4730750"/>
                <a:gd name="connsiteY1" fmla="*/ 0 h 300931"/>
                <a:gd name="connsiteX2" fmla="*/ 993775 w 4730750"/>
                <a:gd name="connsiteY2" fmla="*/ 14387 h 300931"/>
                <a:gd name="connsiteX3" fmla="*/ 1507283 w 4730750"/>
                <a:gd name="connsiteY3" fmla="*/ 63208 h 300931"/>
                <a:gd name="connsiteX4" fmla="*/ 1808154 w 4730750"/>
                <a:gd name="connsiteY4" fmla="*/ 102198 h 300931"/>
                <a:gd name="connsiteX5" fmla="*/ 2068512 w 4730750"/>
                <a:gd name="connsiteY5" fmla="*/ 107256 h 300931"/>
                <a:gd name="connsiteX6" fmla="*/ 2327275 w 4730750"/>
                <a:gd name="connsiteY6" fmla="*/ 123131 h 300931"/>
                <a:gd name="connsiteX7" fmla="*/ 2501900 w 4730750"/>
                <a:gd name="connsiteY7" fmla="*/ 170756 h 300931"/>
                <a:gd name="connsiteX8" fmla="*/ 2559050 w 4730750"/>
                <a:gd name="connsiteY8" fmla="*/ 177106 h 300931"/>
                <a:gd name="connsiteX9" fmla="*/ 2787650 w 4730750"/>
                <a:gd name="connsiteY9" fmla="*/ 183456 h 300931"/>
                <a:gd name="connsiteX10" fmla="*/ 3019425 w 4730750"/>
                <a:gd name="connsiteY10" fmla="*/ 189806 h 300931"/>
                <a:gd name="connsiteX11" fmla="*/ 3267075 w 4730750"/>
                <a:gd name="connsiteY11" fmla="*/ 196156 h 300931"/>
                <a:gd name="connsiteX12" fmla="*/ 3521075 w 4730750"/>
                <a:gd name="connsiteY12" fmla="*/ 192981 h 300931"/>
                <a:gd name="connsiteX13" fmla="*/ 3762375 w 4730750"/>
                <a:gd name="connsiteY13" fmla="*/ 186631 h 300931"/>
                <a:gd name="connsiteX14" fmla="*/ 3956050 w 4730750"/>
                <a:gd name="connsiteY14" fmla="*/ 177106 h 300931"/>
                <a:gd name="connsiteX15" fmla="*/ 4092575 w 4730750"/>
                <a:gd name="connsiteY15" fmla="*/ 167581 h 300931"/>
                <a:gd name="connsiteX16" fmla="*/ 4277519 w 4730750"/>
                <a:gd name="connsiteY16" fmla="*/ 142181 h 300931"/>
                <a:gd name="connsiteX17" fmla="*/ 4394200 w 4730750"/>
                <a:gd name="connsiteY17" fmla="*/ 126306 h 300931"/>
                <a:gd name="connsiteX18" fmla="*/ 4565650 w 4730750"/>
                <a:gd name="connsiteY18" fmla="*/ 91381 h 300931"/>
                <a:gd name="connsiteX19" fmla="*/ 4724400 w 4730750"/>
                <a:gd name="connsiteY19" fmla="*/ 78681 h 300931"/>
                <a:gd name="connsiteX20" fmla="*/ 4730750 w 4730750"/>
                <a:gd name="connsiteY20" fmla="*/ 123131 h 300931"/>
                <a:gd name="connsiteX21" fmla="*/ 4587875 w 4730750"/>
                <a:gd name="connsiteY21" fmla="*/ 212031 h 300931"/>
                <a:gd name="connsiteX22" fmla="*/ 4241800 w 4730750"/>
                <a:gd name="connsiteY22" fmla="*/ 262831 h 300931"/>
                <a:gd name="connsiteX23" fmla="*/ 3895725 w 4730750"/>
                <a:gd name="connsiteY23" fmla="*/ 297756 h 300931"/>
                <a:gd name="connsiteX24" fmla="*/ 3524250 w 4730750"/>
                <a:gd name="connsiteY24" fmla="*/ 300931 h 300931"/>
                <a:gd name="connsiteX25" fmla="*/ 3295650 w 4730750"/>
                <a:gd name="connsiteY25" fmla="*/ 300931 h 300931"/>
                <a:gd name="connsiteX26" fmla="*/ 2978150 w 4730750"/>
                <a:gd name="connsiteY26" fmla="*/ 294581 h 300931"/>
                <a:gd name="connsiteX27" fmla="*/ 2568575 w 4730750"/>
                <a:gd name="connsiteY27" fmla="*/ 291406 h 300931"/>
                <a:gd name="connsiteX28" fmla="*/ 2365375 w 4730750"/>
                <a:gd name="connsiteY28" fmla="*/ 250131 h 300931"/>
                <a:gd name="connsiteX29" fmla="*/ 2149475 w 4730750"/>
                <a:gd name="connsiteY29" fmla="*/ 231081 h 300931"/>
                <a:gd name="connsiteX30" fmla="*/ 1727200 w 4730750"/>
                <a:gd name="connsiteY30" fmla="*/ 278706 h 300931"/>
                <a:gd name="connsiteX31" fmla="*/ 1257300 w 4730750"/>
                <a:gd name="connsiteY31" fmla="*/ 208856 h 300931"/>
                <a:gd name="connsiteX32" fmla="*/ 1041400 w 4730750"/>
                <a:gd name="connsiteY32" fmla="*/ 205681 h 300931"/>
                <a:gd name="connsiteX33" fmla="*/ 723900 w 4730750"/>
                <a:gd name="connsiteY33" fmla="*/ 192981 h 300931"/>
                <a:gd name="connsiteX34" fmla="*/ 434975 w 4730750"/>
                <a:gd name="connsiteY34" fmla="*/ 192981 h 300931"/>
                <a:gd name="connsiteX35" fmla="*/ 3175 w 4730750"/>
                <a:gd name="connsiteY35" fmla="*/ 189806 h 300931"/>
                <a:gd name="connsiteX36" fmla="*/ 0 w 4730750"/>
                <a:gd name="connsiteY36" fmla="*/ 2481 h 300931"/>
                <a:gd name="connsiteX0" fmla="*/ 0 w 4730750"/>
                <a:gd name="connsiteY0" fmla="*/ 2481 h 300931"/>
                <a:gd name="connsiteX1" fmla="*/ 779053 w 4730750"/>
                <a:gd name="connsiteY1" fmla="*/ 0 h 300931"/>
                <a:gd name="connsiteX2" fmla="*/ 993775 w 4730750"/>
                <a:gd name="connsiteY2" fmla="*/ 14387 h 300931"/>
                <a:gd name="connsiteX3" fmla="*/ 1507283 w 4730750"/>
                <a:gd name="connsiteY3" fmla="*/ 63208 h 300931"/>
                <a:gd name="connsiteX4" fmla="*/ 1839111 w 4730750"/>
                <a:gd name="connsiteY4" fmla="*/ 102198 h 300931"/>
                <a:gd name="connsiteX5" fmla="*/ 2068512 w 4730750"/>
                <a:gd name="connsiteY5" fmla="*/ 107256 h 300931"/>
                <a:gd name="connsiteX6" fmla="*/ 2327275 w 4730750"/>
                <a:gd name="connsiteY6" fmla="*/ 123131 h 300931"/>
                <a:gd name="connsiteX7" fmla="*/ 2501900 w 4730750"/>
                <a:gd name="connsiteY7" fmla="*/ 170756 h 300931"/>
                <a:gd name="connsiteX8" fmla="*/ 2559050 w 4730750"/>
                <a:gd name="connsiteY8" fmla="*/ 177106 h 300931"/>
                <a:gd name="connsiteX9" fmla="*/ 2787650 w 4730750"/>
                <a:gd name="connsiteY9" fmla="*/ 183456 h 300931"/>
                <a:gd name="connsiteX10" fmla="*/ 3019425 w 4730750"/>
                <a:gd name="connsiteY10" fmla="*/ 189806 h 300931"/>
                <a:gd name="connsiteX11" fmla="*/ 3267075 w 4730750"/>
                <a:gd name="connsiteY11" fmla="*/ 196156 h 300931"/>
                <a:gd name="connsiteX12" fmla="*/ 3521075 w 4730750"/>
                <a:gd name="connsiteY12" fmla="*/ 192981 h 300931"/>
                <a:gd name="connsiteX13" fmla="*/ 3762375 w 4730750"/>
                <a:gd name="connsiteY13" fmla="*/ 186631 h 300931"/>
                <a:gd name="connsiteX14" fmla="*/ 3956050 w 4730750"/>
                <a:gd name="connsiteY14" fmla="*/ 177106 h 300931"/>
                <a:gd name="connsiteX15" fmla="*/ 4092575 w 4730750"/>
                <a:gd name="connsiteY15" fmla="*/ 167581 h 300931"/>
                <a:gd name="connsiteX16" fmla="*/ 4277519 w 4730750"/>
                <a:gd name="connsiteY16" fmla="*/ 142181 h 300931"/>
                <a:gd name="connsiteX17" fmla="*/ 4394200 w 4730750"/>
                <a:gd name="connsiteY17" fmla="*/ 126306 h 300931"/>
                <a:gd name="connsiteX18" fmla="*/ 4565650 w 4730750"/>
                <a:gd name="connsiteY18" fmla="*/ 91381 h 300931"/>
                <a:gd name="connsiteX19" fmla="*/ 4724400 w 4730750"/>
                <a:gd name="connsiteY19" fmla="*/ 78681 h 300931"/>
                <a:gd name="connsiteX20" fmla="*/ 4730750 w 4730750"/>
                <a:gd name="connsiteY20" fmla="*/ 123131 h 300931"/>
                <a:gd name="connsiteX21" fmla="*/ 4587875 w 4730750"/>
                <a:gd name="connsiteY21" fmla="*/ 212031 h 300931"/>
                <a:gd name="connsiteX22" fmla="*/ 4241800 w 4730750"/>
                <a:gd name="connsiteY22" fmla="*/ 262831 h 300931"/>
                <a:gd name="connsiteX23" fmla="*/ 3895725 w 4730750"/>
                <a:gd name="connsiteY23" fmla="*/ 297756 h 300931"/>
                <a:gd name="connsiteX24" fmla="*/ 3524250 w 4730750"/>
                <a:gd name="connsiteY24" fmla="*/ 300931 h 300931"/>
                <a:gd name="connsiteX25" fmla="*/ 3295650 w 4730750"/>
                <a:gd name="connsiteY25" fmla="*/ 300931 h 300931"/>
                <a:gd name="connsiteX26" fmla="*/ 2978150 w 4730750"/>
                <a:gd name="connsiteY26" fmla="*/ 294581 h 300931"/>
                <a:gd name="connsiteX27" fmla="*/ 2568575 w 4730750"/>
                <a:gd name="connsiteY27" fmla="*/ 291406 h 300931"/>
                <a:gd name="connsiteX28" fmla="*/ 2365375 w 4730750"/>
                <a:gd name="connsiteY28" fmla="*/ 250131 h 300931"/>
                <a:gd name="connsiteX29" fmla="*/ 2149475 w 4730750"/>
                <a:gd name="connsiteY29" fmla="*/ 231081 h 300931"/>
                <a:gd name="connsiteX30" fmla="*/ 1727200 w 4730750"/>
                <a:gd name="connsiteY30" fmla="*/ 278706 h 300931"/>
                <a:gd name="connsiteX31" fmla="*/ 1257300 w 4730750"/>
                <a:gd name="connsiteY31" fmla="*/ 208856 h 300931"/>
                <a:gd name="connsiteX32" fmla="*/ 1041400 w 4730750"/>
                <a:gd name="connsiteY32" fmla="*/ 205681 h 300931"/>
                <a:gd name="connsiteX33" fmla="*/ 723900 w 4730750"/>
                <a:gd name="connsiteY33" fmla="*/ 192981 h 300931"/>
                <a:gd name="connsiteX34" fmla="*/ 434975 w 4730750"/>
                <a:gd name="connsiteY34" fmla="*/ 192981 h 300931"/>
                <a:gd name="connsiteX35" fmla="*/ 3175 w 4730750"/>
                <a:gd name="connsiteY35" fmla="*/ 189806 h 300931"/>
                <a:gd name="connsiteX36" fmla="*/ 0 w 4730750"/>
                <a:gd name="connsiteY36" fmla="*/ 2481 h 300931"/>
                <a:gd name="connsiteX0" fmla="*/ 0 w 4730750"/>
                <a:gd name="connsiteY0" fmla="*/ 2481 h 300931"/>
                <a:gd name="connsiteX1" fmla="*/ 779053 w 4730750"/>
                <a:gd name="connsiteY1" fmla="*/ 0 h 300931"/>
                <a:gd name="connsiteX2" fmla="*/ 993775 w 4730750"/>
                <a:gd name="connsiteY2" fmla="*/ 14387 h 300931"/>
                <a:gd name="connsiteX3" fmla="*/ 1519189 w 4730750"/>
                <a:gd name="connsiteY3" fmla="*/ 67971 h 300931"/>
                <a:gd name="connsiteX4" fmla="*/ 1839111 w 4730750"/>
                <a:gd name="connsiteY4" fmla="*/ 102198 h 300931"/>
                <a:gd name="connsiteX5" fmla="*/ 2068512 w 4730750"/>
                <a:gd name="connsiteY5" fmla="*/ 107256 h 300931"/>
                <a:gd name="connsiteX6" fmla="*/ 2327275 w 4730750"/>
                <a:gd name="connsiteY6" fmla="*/ 123131 h 300931"/>
                <a:gd name="connsiteX7" fmla="*/ 2501900 w 4730750"/>
                <a:gd name="connsiteY7" fmla="*/ 170756 h 300931"/>
                <a:gd name="connsiteX8" fmla="*/ 2559050 w 4730750"/>
                <a:gd name="connsiteY8" fmla="*/ 177106 h 300931"/>
                <a:gd name="connsiteX9" fmla="*/ 2787650 w 4730750"/>
                <a:gd name="connsiteY9" fmla="*/ 183456 h 300931"/>
                <a:gd name="connsiteX10" fmla="*/ 3019425 w 4730750"/>
                <a:gd name="connsiteY10" fmla="*/ 189806 h 300931"/>
                <a:gd name="connsiteX11" fmla="*/ 3267075 w 4730750"/>
                <a:gd name="connsiteY11" fmla="*/ 196156 h 300931"/>
                <a:gd name="connsiteX12" fmla="*/ 3521075 w 4730750"/>
                <a:gd name="connsiteY12" fmla="*/ 192981 h 300931"/>
                <a:gd name="connsiteX13" fmla="*/ 3762375 w 4730750"/>
                <a:gd name="connsiteY13" fmla="*/ 186631 h 300931"/>
                <a:gd name="connsiteX14" fmla="*/ 3956050 w 4730750"/>
                <a:gd name="connsiteY14" fmla="*/ 177106 h 300931"/>
                <a:gd name="connsiteX15" fmla="*/ 4092575 w 4730750"/>
                <a:gd name="connsiteY15" fmla="*/ 167581 h 300931"/>
                <a:gd name="connsiteX16" fmla="*/ 4277519 w 4730750"/>
                <a:gd name="connsiteY16" fmla="*/ 142181 h 300931"/>
                <a:gd name="connsiteX17" fmla="*/ 4394200 w 4730750"/>
                <a:gd name="connsiteY17" fmla="*/ 126306 h 300931"/>
                <a:gd name="connsiteX18" fmla="*/ 4565650 w 4730750"/>
                <a:gd name="connsiteY18" fmla="*/ 91381 h 300931"/>
                <a:gd name="connsiteX19" fmla="*/ 4724400 w 4730750"/>
                <a:gd name="connsiteY19" fmla="*/ 78681 h 300931"/>
                <a:gd name="connsiteX20" fmla="*/ 4730750 w 4730750"/>
                <a:gd name="connsiteY20" fmla="*/ 123131 h 300931"/>
                <a:gd name="connsiteX21" fmla="*/ 4587875 w 4730750"/>
                <a:gd name="connsiteY21" fmla="*/ 212031 h 300931"/>
                <a:gd name="connsiteX22" fmla="*/ 4241800 w 4730750"/>
                <a:gd name="connsiteY22" fmla="*/ 262831 h 300931"/>
                <a:gd name="connsiteX23" fmla="*/ 3895725 w 4730750"/>
                <a:gd name="connsiteY23" fmla="*/ 297756 h 300931"/>
                <a:gd name="connsiteX24" fmla="*/ 3524250 w 4730750"/>
                <a:gd name="connsiteY24" fmla="*/ 300931 h 300931"/>
                <a:gd name="connsiteX25" fmla="*/ 3295650 w 4730750"/>
                <a:gd name="connsiteY25" fmla="*/ 300931 h 300931"/>
                <a:gd name="connsiteX26" fmla="*/ 2978150 w 4730750"/>
                <a:gd name="connsiteY26" fmla="*/ 294581 h 300931"/>
                <a:gd name="connsiteX27" fmla="*/ 2568575 w 4730750"/>
                <a:gd name="connsiteY27" fmla="*/ 291406 h 300931"/>
                <a:gd name="connsiteX28" fmla="*/ 2365375 w 4730750"/>
                <a:gd name="connsiteY28" fmla="*/ 250131 h 300931"/>
                <a:gd name="connsiteX29" fmla="*/ 2149475 w 4730750"/>
                <a:gd name="connsiteY29" fmla="*/ 231081 h 300931"/>
                <a:gd name="connsiteX30" fmla="*/ 1727200 w 4730750"/>
                <a:gd name="connsiteY30" fmla="*/ 278706 h 300931"/>
                <a:gd name="connsiteX31" fmla="*/ 1257300 w 4730750"/>
                <a:gd name="connsiteY31" fmla="*/ 208856 h 300931"/>
                <a:gd name="connsiteX32" fmla="*/ 1041400 w 4730750"/>
                <a:gd name="connsiteY32" fmla="*/ 205681 h 300931"/>
                <a:gd name="connsiteX33" fmla="*/ 723900 w 4730750"/>
                <a:gd name="connsiteY33" fmla="*/ 192981 h 300931"/>
                <a:gd name="connsiteX34" fmla="*/ 434975 w 4730750"/>
                <a:gd name="connsiteY34" fmla="*/ 192981 h 300931"/>
                <a:gd name="connsiteX35" fmla="*/ 3175 w 4730750"/>
                <a:gd name="connsiteY35" fmla="*/ 189806 h 300931"/>
                <a:gd name="connsiteX36" fmla="*/ 0 w 4730750"/>
                <a:gd name="connsiteY36" fmla="*/ 2481 h 300931"/>
                <a:gd name="connsiteX0" fmla="*/ 0 w 4730750"/>
                <a:gd name="connsiteY0" fmla="*/ 2481 h 300931"/>
                <a:gd name="connsiteX1" fmla="*/ 779053 w 4730750"/>
                <a:gd name="connsiteY1" fmla="*/ 0 h 300931"/>
                <a:gd name="connsiteX2" fmla="*/ 1019969 w 4730750"/>
                <a:gd name="connsiteY2" fmla="*/ 40580 h 300931"/>
                <a:gd name="connsiteX3" fmla="*/ 1519189 w 4730750"/>
                <a:gd name="connsiteY3" fmla="*/ 67971 h 300931"/>
                <a:gd name="connsiteX4" fmla="*/ 1839111 w 4730750"/>
                <a:gd name="connsiteY4" fmla="*/ 102198 h 300931"/>
                <a:gd name="connsiteX5" fmla="*/ 2068512 w 4730750"/>
                <a:gd name="connsiteY5" fmla="*/ 107256 h 300931"/>
                <a:gd name="connsiteX6" fmla="*/ 2327275 w 4730750"/>
                <a:gd name="connsiteY6" fmla="*/ 123131 h 300931"/>
                <a:gd name="connsiteX7" fmla="*/ 2501900 w 4730750"/>
                <a:gd name="connsiteY7" fmla="*/ 170756 h 300931"/>
                <a:gd name="connsiteX8" fmla="*/ 2559050 w 4730750"/>
                <a:gd name="connsiteY8" fmla="*/ 177106 h 300931"/>
                <a:gd name="connsiteX9" fmla="*/ 2787650 w 4730750"/>
                <a:gd name="connsiteY9" fmla="*/ 183456 h 300931"/>
                <a:gd name="connsiteX10" fmla="*/ 3019425 w 4730750"/>
                <a:gd name="connsiteY10" fmla="*/ 189806 h 300931"/>
                <a:gd name="connsiteX11" fmla="*/ 3267075 w 4730750"/>
                <a:gd name="connsiteY11" fmla="*/ 196156 h 300931"/>
                <a:gd name="connsiteX12" fmla="*/ 3521075 w 4730750"/>
                <a:gd name="connsiteY12" fmla="*/ 192981 h 300931"/>
                <a:gd name="connsiteX13" fmla="*/ 3762375 w 4730750"/>
                <a:gd name="connsiteY13" fmla="*/ 186631 h 300931"/>
                <a:gd name="connsiteX14" fmla="*/ 3956050 w 4730750"/>
                <a:gd name="connsiteY14" fmla="*/ 177106 h 300931"/>
                <a:gd name="connsiteX15" fmla="*/ 4092575 w 4730750"/>
                <a:gd name="connsiteY15" fmla="*/ 167581 h 300931"/>
                <a:gd name="connsiteX16" fmla="*/ 4277519 w 4730750"/>
                <a:gd name="connsiteY16" fmla="*/ 142181 h 300931"/>
                <a:gd name="connsiteX17" fmla="*/ 4394200 w 4730750"/>
                <a:gd name="connsiteY17" fmla="*/ 126306 h 300931"/>
                <a:gd name="connsiteX18" fmla="*/ 4565650 w 4730750"/>
                <a:gd name="connsiteY18" fmla="*/ 91381 h 300931"/>
                <a:gd name="connsiteX19" fmla="*/ 4724400 w 4730750"/>
                <a:gd name="connsiteY19" fmla="*/ 78681 h 300931"/>
                <a:gd name="connsiteX20" fmla="*/ 4730750 w 4730750"/>
                <a:gd name="connsiteY20" fmla="*/ 123131 h 300931"/>
                <a:gd name="connsiteX21" fmla="*/ 4587875 w 4730750"/>
                <a:gd name="connsiteY21" fmla="*/ 212031 h 300931"/>
                <a:gd name="connsiteX22" fmla="*/ 4241800 w 4730750"/>
                <a:gd name="connsiteY22" fmla="*/ 262831 h 300931"/>
                <a:gd name="connsiteX23" fmla="*/ 3895725 w 4730750"/>
                <a:gd name="connsiteY23" fmla="*/ 297756 h 300931"/>
                <a:gd name="connsiteX24" fmla="*/ 3524250 w 4730750"/>
                <a:gd name="connsiteY24" fmla="*/ 300931 h 300931"/>
                <a:gd name="connsiteX25" fmla="*/ 3295650 w 4730750"/>
                <a:gd name="connsiteY25" fmla="*/ 300931 h 300931"/>
                <a:gd name="connsiteX26" fmla="*/ 2978150 w 4730750"/>
                <a:gd name="connsiteY26" fmla="*/ 294581 h 300931"/>
                <a:gd name="connsiteX27" fmla="*/ 2568575 w 4730750"/>
                <a:gd name="connsiteY27" fmla="*/ 291406 h 300931"/>
                <a:gd name="connsiteX28" fmla="*/ 2365375 w 4730750"/>
                <a:gd name="connsiteY28" fmla="*/ 250131 h 300931"/>
                <a:gd name="connsiteX29" fmla="*/ 2149475 w 4730750"/>
                <a:gd name="connsiteY29" fmla="*/ 231081 h 300931"/>
                <a:gd name="connsiteX30" fmla="*/ 1727200 w 4730750"/>
                <a:gd name="connsiteY30" fmla="*/ 278706 h 300931"/>
                <a:gd name="connsiteX31" fmla="*/ 1257300 w 4730750"/>
                <a:gd name="connsiteY31" fmla="*/ 208856 h 300931"/>
                <a:gd name="connsiteX32" fmla="*/ 1041400 w 4730750"/>
                <a:gd name="connsiteY32" fmla="*/ 205681 h 300931"/>
                <a:gd name="connsiteX33" fmla="*/ 723900 w 4730750"/>
                <a:gd name="connsiteY33" fmla="*/ 192981 h 300931"/>
                <a:gd name="connsiteX34" fmla="*/ 434975 w 4730750"/>
                <a:gd name="connsiteY34" fmla="*/ 192981 h 300931"/>
                <a:gd name="connsiteX35" fmla="*/ 3175 w 4730750"/>
                <a:gd name="connsiteY35" fmla="*/ 189806 h 300931"/>
                <a:gd name="connsiteX36" fmla="*/ 0 w 4730750"/>
                <a:gd name="connsiteY36" fmla="*/ 2481 h 300931"/>
                <a:gd name="connsiteX0" fmla="*/ 0 w 4730750"/>
                <a:gd name="connsiteY0" fmla="*/ 0 h 298450"/>
                <a:gd name="connsiteX1" fmla="*/ 702853 w 4730750"/>
                <a:gd name="connsiteY1" fmla="*/ 2281 h 298450"/>
                <a:gd name="connsiteX2" fmla="*/ 1019969 w 4730750"/>
                <a:gd name="connsiteY2" fmla="*/ 38099 h 298450"/>
                <a:gd name="connsiteX3" fmla="*/ 1519189 w 4730750"/>
                <a:gd name="connsiteY3" fmla="*/ 65490 h 298450"/>
                <a:gd name="connsiteX4" fmla="*/ 1839111 w 4730750"/>
                <a:gd name="connsiteY4" fmla="*/ 99717 h 298450"/>
                <a:gd name="connsiteX5" fmla="*/ 2068512 w 4730750"/>
                <a:gd name="connsiteY5" fmla="*/ 104775 h 298450"/>
                <a:gd name="connsiteX6" fmla="*/ 2327275 w 4730750"/>
                <a:gd name="connsiteY6" fmla="*/ 120650 h 298450"/>
                <a:gd name="connsiteX7" fmla="*/ 2501900 w 4730750"/>
                <a:gd name="connsiteY7" fmla="*/ 168275 h 298450"/>
                <a:gd name="connsiteX8" fmla="*/ 2559050 w 4730750"/>
                <a:gd name="connsiteY8" fmla="*/ 174625 h 298450"/>
                <a:gd name="connsiteX9" fmla="*/ 2787650 w 4730750"/>
                <a:gd name="connsiteY9" fmla="*/ 180975 h 298450"/>
                <a:gd name="connsiteX10" fmla="*/ 3019425 w 4730750"/>
                <a:gd name="connsiteY10" fmla="*/ 187325 h 298450"/>
                <a:gd name="connsiteX11" fmla="*/ 3267075 w 4730750"/>
                <a:gd name="connsiteY11" fmla="*/ 193675 h 298450"/>
                <a:gd name="connsiteX12" fmla="*/ 3521075 w 4730750"/>
                <a:gd name="connsiteY12" fmla="*/ 190500 h 298450"/>
                <a:gd name="connsiteX13" fmla="*/ 3762375 w 4730750"/>
                <a:gd name="connsiteY13" fmla="*/ 184150 h 298450"/>
                <a:gd name="connsiteX14" fmla="*/ 3956050 w 4730750"/>
                <a:gd name="connsiteY14" fmla="*/ 174625 h 298450"/>
                <a:gd name="connsiteX15" fmla="*/ 4092575 w 4730750"/>
                <a:gd name="connsiteY15" fmla="*/ 165100 h 298450"/>
                <a:gd name="connsiteX16" fmla="*/ 4277519 w 4730750"/>
                <a:gd name="connsiteY16" fmla="*/ 139700 h 298450"/>
                <a:gd name="connsiteX17" fmla="*/ 4394200 w 4730750"/>
                <a:gd name="connsiteY17" fmla="*/ 123825 h 298450"/>
                <a:gd name="connsiteX18" fmla="*/ 4565650 w 4730750"/>
                <a:gd name="connsiteY18" fmla="*/ 88900 h 298450"/>
                <a:gd name="connsiteX19" fmla="*/ 4724400 w 4730750"/>
                <a:gd name="connsiteY19" fmla="*/ 76200 h 298450"/>
                <a:gd name="connsiteX20" fmla="*/ 4730750 w 4730750"/>
                <a:gd name="connsiteY20" fmla="*/ 120650 h 298450"/>
                <a:gd name="connsiteX21" fmla="*/ 4587875 w 4730750"/>
                <a:gd name="connsiteY21" fmla="*/ 209550 h 298450"/>
                <a:gd name="connsiteX22" fmla="*/ 4241800 w 4730750"/>
                <a:gd name="connsiteY22" fmla="*/ 260350 h 298450"/>
                <a:gd name="connsiteX23" fmla="*/ 3895725 w 4730750"/>
                <a:gd name="connsiteY23" fmla="*/ 295275 h 298450"/>
                <a:gd name="connsiteX24" fmla="*/ 3524250 w 4730750"/>
                <a:gd name="connsiteY24" fmla="*/ 298450 h 298450"/>
                <a:gd name="connsiteX25" fmla="*/ 3295650 w 4730750"/>
                <a:gd name="connsiteY25" fmla="*/ 298450 h 298450"/>
                <a:gd name="connsiteX26" fmla="*/ 2978150 w 4730750"/>
                <a:gd name="connsiteY26" fmla="*/ 292100 h 298450"/>
                <a:gd name="connsiteX27" fmla="*/ 2568575 w 4730750"/>
                <a:gd name="connsiteY27" fmla="*/ 288925 h 298450"/>
                <a:gd name="connsiteX28" fmla="*/ 2365375 w 4730750"/>
                <a:gd name="connsiteY28" fmla="*/ 247650 h 298450"/>
                <a:gd name="connsiteX29" fmla="*/ 2149475 w 4730750"/>
                <a:gd name="connsiteY29" fmla="*/ 228600 h 298450"/>
                <a:gd name="connsiteX30" fmla="*/ 1727200 w 4730750"/>
                <a:gd name="connsiteY30" fmla="*/ 276225 h 298450"/>
                <a:gd name="connsiteX31" fmla="*/ 1257300 w 4730750"/>
                <a:gd name="connsiteY31" fmla="*/ 206375 h 298450"/>
                <a:gd name="connsiteX32" fmla="*/ 1041400 w 4730750"/>
                <a:gd name="connsiteY32" fmla="*/ 203200 h 298450"/>
                <a:gd name="connsiteX33" fmla="*/ 723900 w 4730750"/>
                <a:gd name="connsiteY33" fmla="*/ 190500 h 298450"/>
                <a:gd name="connsiteX34" fmla="*/ 434975 w 4730750"/>
                <a:gd name="connsiteY34" fmla="*/ 190500 h 298450"/>
                <a:gd name="connsiteX35" fmla="*/ 3175 w 4730750"/>
                <a:gd name="connsiteY35" fmla="*/ 187325 h 298450"/>
                <a:gd name="connsiteX36" fmla="*/ 0 w 4730750"/>
                <a:gd name="connsiteY36" fmla="*/ 0 h 298450"/>
                <a:gd name="connsiteX0" fmla="*/ 0 w 4730750"/>
                <a:gd name="connsiteY0" fmla="*/ 0 h 298450"/>
                <a:gd name="connsiteX1" fmla="*/ 702853 w 4730750"/>
                <a:gd name="connsiteY1" fmla="*/ 2281 h 298450"/>
                <a:gd name="connsiteX2" fmla="*/ 1019969 w 4730750"/>
                <a:gd name="connsiteY2" fmla="*/ 38099 h 298450"/>
                <a:gd name="connsiteX3" fmla="*/ 1519189 w 4730750"/>
                <a:gd name="connsiteY3" fmla="*/ 65490 h 298450"/>
                <a:gd name="connsiteX4" fmla="*/ 1839111 w 4730750"/>
                <a:gd name="connsiteY4" fmla="*/ 99717 h 298450"/>
                <a:gd name="connsiteX5" fmla="*/ 2068512 w 4730750"/>
                <a:gd name="connsiteY5" fmla="*/ 104775 h 298450"/>
                <a:gd name="connsiteX6" fmla="*/ 2320132 w 4730750"/>
                <a:gd name="connsiteY6" fmla="*/ 156368 h 298450"/>
                <a:gd name="connsiteX7" fmla="*/ 2501900 w 4730750"/>
                <a:gd name="connsiteY7" fmla="*/ 168275 h 298450"/>
                <a:gd name="connsiteX8" fmla="*/ 2559050 w 4730750"/>
                <a:gd name="connsiteY8" fmla="*/ 174625 h 298450"/>
                <a:gd name="connsiteX9" fmla="*/ 2787650 w 4730750"/>
                <a:gd name="connsiteY9" fmla="*/ 180975 h 298450"/>
                <a:gd name="connsiteX10" fmla="*/ 3019425 w 4730750"/>
                <a:gd name="connsiteY10" fmla="*/ 187325 h 298450"/>
                <a:gd name="connsiteX11" fmla="*/ 3267075 w 4730750"/>
                <a:gd name="connsiteY11" fmla="*/ 193675 h 298450"/>
                <a:gd name="connsiteX12" fmla="*/ 3521075 w 4730750"/>
                <a:gd name="connsiteY12" fmla="*/ 190500 h 298450"/>
                <a:gd name="connsiteX13" fmla="*/ 3762375 w 4730750"/>
                <a:gd name="connsiteY13" fmla="*/ 184150 h 298450"/>
                <a:gd name="connsiteX14" fmla="*/ 3956050 w 4730750"/>
                <a:gd name="connsiteY14" fmla="*/ 174625 h 298450"/>
                <a:gd name="connsiteX15" fmla="*/ 4092575 w 4730750"/>
                <a:gd name="connsiteY15" fmla="*/ 165100 h 298450"/>
                <a:gd name="connsiteX16" fmla="*/ 4277519 w 4730750"/>
                <a:gd name="connsiteY16" fmla="*/ 139700 h 298450"/>
                <a:gd name="connsiteX17" fmla="*/ 4394200 w 4730750"/>
                <a:gd name="connsiteY17" fmla="*/ 123825 h 298450"/>
                <a:gd name="connsiteX18" fmla="*/ 4565650 w 4730750"/>
                <a:gd name="connsiteY18" fmla="*/ 88900 h 298450"/>
                <a:gd name="connsiteX19" fmla="*/ 4724400 w 4730750"/>
                <a:gd name="connsiteY19" fmla="*/ 76200 h 298450"/>
                <a:gd name="connsiteX20" fmla="*/ 4730750 w 4730750"/>
                <a:gd name="connsiteY20" fmla="*/ 120650 h 298450"/>
                <a:gd name="connsiteX21" fmla="*/ 4587875 w 4730750"/>
                <a:gd name="connsiteY21" fmla="*/ 209550 h 298450"/>
                <a:gd name="connsiteX22" fmla="*/ 4241800 w 4730750"/>
                <a:gd name="connsiteY22" fmla="*/ 260350 h 298450"/>
                <a:gd name="connsiteX23" fmla="*/ 3895725 w 4730750"/>
                <a:gd name="connsiteY23" fmla="*/ 295275 h 298450"/>
                <a:gd name="connsiteX24" fmla="*/ 3524250 w 4730750"/>
                <a:gd name="connsiteY24" fmla="*/ 298450 h 298450"/>
                <a:gd name="connsiteX25" fmla="*/ 3295650 w 4730750"/>
                <a:gd name="connsiteY25" fmla="*/ 298450 h 298450"/>
                <a:gd name="connsiteX26" fmla="*/ 2978150 w 4730750"/>
                <a:gd name="connsiteY26" fmla="*/ 292100 h 298450"/>
                <a:gd name="connsiteX27" fmla="*/ 2568575 w 4730750"/>
                <a:gd name="connsiteY27" fmla="*/ 288925 h 298450"/>
                <a:gd name="connsiteX28" fmla="*/ 2365375 w 4730750"/>
                <a:gd name="connsiteY28" fmla="*/ 247650 h 298450"/>
                <a:gd name="connsiteX29" fmla="*/ 2149475 w 4730750"/>
                <a:gd name="connsiteY29" fmla="*/ 228600 h 298450"/>
                <a:gd name="connsiteX30" fmla="*/ 1727200 w 4730750"/>
                <a:gd name="connsiteY30" fmla="*/ 276225 h 298450"/>
                <a:gd name="connsiteX31" fmla="*/ 1257300 w 4730750"/>
                <a:gd name="connsiteY31" fmla="*/ 206375 h 298450"/>
                <a:gd name="connsiteX32" fmla="*/ 1041400 w 4730750"/>
                <a:gd name="connsiteY32" fmla="*/ 203200 h 298450"/>
                <a:gd name="connsiteX33" fmla="*/ 723900 w 4730750"/>
                <a:gd name="connsiteY33" fmla="*/ 190500 h 298450"/>
                <a:gd name="connsiteX34" fmla="*/ 434975 w 4730750"/>
                <a:gd name="connsiteY34" fmla="*/ 190500 h 298450"/>
                <a:gd name="connsiteX35" fmla="*/ 3175 w 4730750"/>
                <a:gd name="connsiteY35" fmla="*/ 187325 h 298450"/>
                <a:gd name="connsiteX36" fmla="*/ 0 w 4730750"/>
                <a:gd name="connsiteY36" fmla="*/ 0 h 298450"/>
                <a:gd name="connsiteX0" fmla="*/ 0 w 4730750"/>
                <a:gd name="connsiteY0" fmla="*/ 0 h 298450"/>
                <a:gd name="connsiteX1" fmla="*/ 702853 w 4730750"/>
                <a:gd name="connsiteY1" fmla="*/ 2281 h 298450"/>
                <a:gd name="connsiteX2" fmla="*/ 1019969 w 4730750"/>
                <a:gd name="connsiteY2" fmla="*/ 38099 h 298450"/>
                <a:gd name="connsiteX3" fmla="*/ 1519189 w 4730750"/>
                <a:gd name="connsiteY3" fmla="*/ 65490 h 298450"/>
                <a:gd name="connsiteX4" fmla="*/ 1839111 w 4730750"/>
                <a:gd name="connsiteY4" fmla="*/ 99717 h 298450"/>
                <a:gd name="connsiteX5" fmla="*/ 2068512 w 4730750"/>
                <a:gd name="connsiteY5" fmla="*/ 104775 h 298450"/>
                <a:gd name="connsiteX6" fmla="*/ 2320132 w 4730750"/>
                <a:gd name="connsiteY6" fmla="*/ 156368 h 298450"/>
                <a:gd name="connsiteX7" fmla="*/ 2501900 w 4730750"/>
                <a:gd name="connsiteY7" fmla="*/ 168275 h 298450"/>
                <a:gd name="connsiteX8" fmla="*/ 2587625 w 4730750"/>
                <a:gd name="connsiteY8" fmla="*/ 172243 h 298450"/>
                <a:gd name="connsiteX9" fmla="*/ 2787650 w 4730750"/>
                <a:gd name="connsiteY9" fmla="*/ 180975 h 298450"/>
                <a:gd name="connsiteX10" fmla="*/ 3019425 w 4730750"/>
                <a:gd name="connsiteY10" fmla="*/ 187325 h 298450"/>
                <a:gd name="connsiteX11" fmla="*/ 3267075 w 4730750"/>
                <a:gd name="connsiteY11" fmla="*/ 193675 h 298450"/>
                <a:gd name="connsiteX12" fmla="*/ 3521075 w 4730750"/>
                <a:gd name="connsiteY12" fmla="*/ 190500 h 298450"/>
                <a:gd name="connsiteX13" fmla="*/ 3762375 w 4730750"/>
                <a:gd name="connsiteY13" fmla="*/ 184150 h 298450"/>
                <a:gd name="connsiteX14" fmla="*/ 3956050 w 4730750"/>
                <a:gd name="connsiteY14" fmla="*/ 174625 h 298450"/>
                <a:gd name="connsiteX15" fmla="*/ 4092575 w 4730750"/>
                <a:gd name="connsiteY15" fmla="*/ 165100 h 298450"/>
                <a:gd name="connsiteX16" fmla="*/ 4277519 w 4730750"/>
                <a:gd name="connsiteY16" fmla="*/ 139700 h 298450"/>
                <a:gd name="connsiteX17" fmla="*/ 4394200 w 4730750"/>
                <a:gd name="connsiteY17" fmla="*/ 123825 h 298450"/>
                <a:gd name="connsiteX18" fmla="*/ 4565650 w 4730750"/>
                <a:gd name="connsiteY18" fmla="*/ 88900 h 298450"/>
                <a:gd name="connsiteX19" fmla="*/ 4724400 w 4730750"/>
                <a:gd name="connsiteY19" fmla="*/ 76200 h 298450"/>
                <a:gd name="connsiteX20" fmla="*/ 4730750 w 4730750"/>
                <a:gd name="connsiteY20" fmla="*/ 120650 h 298450"/>
                <a:gd name="connsiteX21" fmla="*/ 4587875 w 4730750"/>
                <a:gd name="connsiteY21" fmla="*/ 209550 h 298450"/>
                <a:gd name="connsiteX22" fmla="*/ 4241800 w 4730750"/>
                <a:gd name="connsiteY22" fmla="*/ 260350 h 298450"/>
                <a:gd name="connsiteX23" fmla="*/ 3895725 w 4730750"/>
                <a:gd name="connsiteY23" fmla="*/ 295275 h 298450"/>
                <a:gd name="connsiteX24" fmla="*/ 3524250 w 4730750"/>
                <a:gd name="connsiteY24" fmla="*/ 298450 h 298450"/>
                <a:gd name="connsiteX25" fmla="*/ 3295650 w 4730750"/>
                <a:gd name="connsiteY25" fmla="*/ 298450 h 298450"/>
                <a:gd name="connsiteX26" fmla="*/ 2978150 w 4730750"/>
                <a:gd name="connsiteY26" fmla="*/ 292100 h 298450"/>
                <a:gd name="connsiteX27" fmla="*/ 2568575 w 4730750"/>
                <a:gd name="connsiteY27" fmla="*/ 288925 h 298450"/>
                <a:gd name="connsiteX28" fmla="*/ 2365375 w 4730750"/>
                <a:gd name="connsiteY28" fmla="*/ 247650 h 298450"/>
                <a:gd name="connsiteX29" fmla="*/ 2149475 w 4730750"/>
                <a:gd name="connsiteY29" fmla="*/ 228600 h 298450"/>
                <a:gd name="connsiteX30" fmla="*/ 1727200 w 4730750"/>
                <a:gd name="connsiteY30" fmla="*/ 276225 h 298450"/>
                <a:gd name="connsiteX31" fmla="*/ 1257300 w 4730750"/>
                <a:gd name="connsiteY31" fmla="*/ 206375 h 298450"/>
                <a:gd name="connsiteX32" fmla="*/ 1041400 w 4730750"/>
                <a:gd name="connsiteY32" fmla="*/ 203200 h 298450"/>
                <a:gd name="connsiteX33" fmla="*/ 723900 w 4730750"/>
                <a:gd name="connsiteY33" fmla="*/ 190500 h 298450"/>
                <a:gd name="connsiteX34" fmla="*/ 434975 w 4730750"/>
                <a:gd name="connsiteY34" fmla="*/ 190500 h 298450"/>
                <a:gd name="connsiteX35" fmla="*/ 3175 w 4730750"/>
                <a:gd name="connsiteY35" fmla="*/ 187325 h 298450"/>
                <a:gd name="connsiteX36" fmla="*/ 0 w 4730750"/>
                <a:gd name="connsiteY36" fmla="*/ 0 h 298450"/>
                <a:gd name="connsiteX0" fmla="*/ 0 w 4730750"/>
                <a:gd name="connsiteY0" fmla="*/ 19150 h 317600"/>
                <a:gd name="connsiteX1" fmla="*/ 590934 w 4730750"/>
                <a:gd name="connsiteY1" fmla="*/ 0 h 317600"/>
                <a:gd name="connsiteX2" fmla="*/ 1019969 w 4730750"/>
                <a:gd name="connsiteY2" fmla="*/ 57249 h 317600"/>
                <a:gd name="connsiteX3" fmla="*/ 1519189 w 4730750"/>
                <a:gd name="connsiteY3" fmla="*/ 84640 h 317600"/>
                <a:gd name="connsiteX4" fmla="*/ 1839111 w 4730750"/>
                <a:gd name="connsiteY4" fmla="*/ 118867 h 317600"/>
                <a:gd name="connsiteX5" fmla="*/ 2068512 w 4730750"/>
                <a:gd name="connsiteY5" fmla="*/ 123925 h 317600"/>
                <a:gd name="connsiteX6" fmla="*/ 2320132 w 4730750"/>
                <a:gd name="connsiteY6" fmla="*/ 175518 h 317600"/>
                <a:gd name="connsiteX7" fmla="*/ 2501900 w 4730750"/>
                <a:gd name="connsiteY7" fmla="*/ 187425 h 317600"/>
                <a:gd name="connsiteX8" fmla="*/ 2587625 w 4730750"/>
                <a:gd name="connsiteY8" fmla="*/ 191393 h 317600"/>
                <a:gd name="connsiteX9" fmla="*/ 2787650 w 4730750"/>
                <a:gd name="connsiteY9" fmla="*/ 200125 h 317600"/>
                <a:gd name="connsiteX10" fmla="*/ 3019425 w 4730750"/>
                <a:gd name="connsiteY10" fmla="*/ 206475 h 317600"/>
                <a:gd name="connsiteX11" fmla="*/ 3267075 w 4730750"/>
                <a:gd name="connsiteY11" fmla="*/ 212825 h 317600"/>
                <a:gd name="connsiteX12" fmla="*/ 3521075 w 4730750"/>
                <a:gd name="connsiteY12" fmla="*/ 209650 h 317600"/>
                <a:gd name="connsiteX13" fmla="*/ 3762375 w 4730750"/>
                <a:gd name="connsiteY13" fmla="*/ 203300 h 317600"/>
                <a:gd name="connsiteX14" fmla="*/ 3956050 w 4730750"/>
                <a:gd name="connsiteY14" fmla="*/ 193775 h 317600"/>
                <a:gd name="connsiteX15" fmla="*/ 4092575 w 4730750"/>
                <a:gd name="connsiteY15" fmla="*/ 184250 h 317600"/>
                <a:gd name="connsiteX16" fmla="*/ 4277519 w 4730750"/>
                <a:gd name="connsiteY16" fmla="*/ 158850 h 317600"/>
                <a:gd name="connsiteX17" fmla="*/ 4394200 w 4730750"/>
                <a:gd name="connsiteY17" fmla="*/ 142975 h 317600"/>
                <a:gd name="connsiteX18" fmla="*/ 4565650 w 4730750"/>
                <a:gd name="connsiteY18" fmla="*/ 108050 h 317600"/>
                <a:gd name="connsiteX19" fmla="*/ 4724400 w 4730750"/>
                <a:gd name="connsiteY19" fmla="*/ 95350 h 317600"/>
                <a:gd name="connsiteX20" fmla="*/ 4730750 w 4730750"/>
                <a:gd name="connsiteY20" fmla="*/ 139800 h 317600"/>
                <a:gd name="connsiteX21" fmla="*/ 4587875 w 4730750"/>
                <a:gd name="connsiteY21" fmla="*/ 228700 h 317600"/>
                <a:gd name="connsiteX22" fmla="*/ 4241800 w 4730750"/>
                <a:gd name="connsiteY22" fmla="*/ 279500 h 317600"/>
                <a:gd name="connsiteX23" fmla="*/ 3895725 w 4730750"/>
                <a:gd name="connsiteY23" fmla="*/ 314425 h 317600"/>
                <a:gd name="connsiteX24" fmla="*/ 3524250 w 4730750"/>
                <a:gd name="connsiteY24" fmla="*/ 317600 h 317600"/>
                <a:gd name="connsiteX25" fmla="*/ 3295650 w 4730750"/>
                <a:gd name="connsiteY25" fmla="*/ 317600 h 317600"/>
                <a:gd name="connsiteX26" fmla="*/ 2978150 w 4730750"/>
                <a:gd name="connsiteY26" fmla="*/ 311250 h 317600"/>
                <a:gd name="connsiteX27" fmla="*/ 2568575 w 4730750"/>
                <a:gd name="connsiteY27" fmla="*/ 308075 h 317600"/>
                <a:gd name="connsiteX28" fmla="*/ 2365375 w 4730750"/>
                <a:gd name="connsiteY28" fmla="*/ 266800 h 317600"/>
                <a:gd name="connsiteX29" fmla="*/ 2149475 w 4730750"/>
                <a:gd name="connsiteY29" fmla="*/ 247750 h 317600"/>
                <a:gd name="connsiteX30" fmla="*/ 1727200 w 4730750"/>
                <a:gd name="connsiteY30" fmla="*/ 295375 h 317600"/>
                <a:gd name="connsiteX31" fmla="*/ 1257300 w 4730750"/>
                <a:gd name="connsiteY31" fmla="*/ 225525 h 317600"/>
                <a:gd name="connsiteX32" fmla="*/ 1041400 w 4730750"/>
                <a:gd name="connsiteY32" fmla="*/ 222350 h 317600"/>
                <a:gd name="connsiteX33" fmla="*/ 723900 w 4730750"/>
                <a:gd name="connsiteY33" fmla="*/ 209650 h 317600"/>
                <a:gd name="connsiteX34" fmla="*/ 434975 w 4730750"/>
                <a:gd name="connsiteY34" fmla="*/ 209650 h 317600"/>
                <a:gd name="connsiteX35" fmla="*/ 3175 w 4730750"/>
                <a:gd name="connsiteY35" fmla="*/ 206475 h 317600"/>
                <a:gd name="connsiteX36" fmla="*/ 0 w 4730750"/>
                <a:gd name="connsiteY36" fmla="*/ 19150 h 317600"/>
                <a:gd name="connsiteX0" fmla="*/ 0 w 4735512"/>
                <a:gd name="connsiteY0" fmla="*/ 2481 h 317600"/>
                <a:gd name="connsiteX1" fmla="*/ 595696 w 4735512"/>
                <a:gd name="connsiteY1" fmla="*/ 0 h 317600"/>
                <a:gd name="connsiteX2" fmla="*/ 1024731 w 4735512"/>
                <a:gd name="connsiteY2" fmla="*/ 57249 h 317600"/>
                <a:gd name="connsiteX3" fmla="*/ 1523951 w 4735512"/>
                <a:gd name="connsiteY3" fmla="*/ 84640 h 317600"/>
                <a:gd name="connsiteX4" fmla="*/ 1843873 w 4735512"/>
                <a:gd name="connsiteY4" fmla="*/ 118867 h 317600"/>
                <a:gd name="connsiteX5" fmla="*/ 2073274 w 4735512"/>
                <a:gd name="connsiteY5" fmla="*/ 123925 h 317600"/>
                <a:gd name="connsiteX6" fmla="*/ 2324894 w 4735512"/>
                <a:gd name="connsiteY6" fmla="*/ 175518 h 317600"/>
                <a:gd name="connsiteX7" fmla="*/ 2506662 w 4735512"/>
                <a:gd name="connsiteY7" fmla="*/ 187425 h 317600"/>
                <a:gd name="connsiteX8" fmla="*/ 2592387 w 4735512"/>
                <a:gd name="connsiteY8" fmla="*/ 191393 h 317600"/>
                <a:gd name="connsiteX9" fmla="*/ 2792412 w 4735512"/>
                <a:gd name="connsiteY9" fmla="*/ 200125 h 317600"/>
                <a:gd name="connsiteX10" fmla="*/ 3024187 w 4735512"/>
                <a:gd name="connsiteY10" fmla="*/ 206475 h 317600"/>
                <a:gd name="connsiteX11" fmla="*/ 3271837 w 4735512"/>
                <a:gd name="connsiteY11" fmla="*/ 212825 h 317600"/>
                <a:gd name="connsiteX12" fmla="*/ 3525837 w 4735512"/>
                <a:gd name="connsiteY12" fmla="*/ 209650 h 317600"/>
                <a:gd name="connsiteX13" fmla="*/ 3767137 w 4735512"/>
                <a:gd name="connsiteY13" fmla="*/ 203300 h 317600"/>
                <a:gd name="connsiteX14" fmla="*/ 3960812 w 4735512"/>
                <a:gd name="connsiteY14" fmla="*/ 193775 h 317600"/>
                <a:gd name="connsiteX15" fmla="*/ 4097337 w 4735512"/>
                <a:gd name="connsiteY15" fmla="*/ 184250 h 317600"/>
                <a:gd name="connsiteX16" fmla="*/ 4282281 w 4735512"/>
                <a:gd name="connsiteY16" fmla="*/ 158850 h 317600"/>
                <a:gd name="connsiteX17" fmla="*/ 4398962 w 4735512"/>
                <a:gd name="connsiteY17" fmla="*/ 142975 h 317600"/>
                <a:gd name="connsiteX18" fmla="*/ 4570412 w 4735512"/>
                <a:gd name="connsiteY18" fmla="*/ 108050 h 317600"/>
                <a:gd name="connsiteX19" fmla="*/ 4729162 w 4735512"/>
                <a:gd name="connsiteY19" fmla="*/ 95350 h 317600"/>
                <a:gd name="connsiteX20" fmla="*/ 4735512 w 4735512"/>
                <a:gd name="connsiteY20" fmla="*/ 139800 h 317600"/>
                <a:gd name="connsiteX21" fmla="*/ 4592637 w 4735512"/>
                <a:gd name="connsiteY21" fmla="*/ 228700 h 317600"/>
                <a:gd name="connsiteX22" fmla="*/ 4246562 w 4735512"/>
                <a:gd name="connsiteY22" fmla="*/ 279500 h 317600"/>
                <a:gd name="connsiteX23" fmla="*/ 3900487 w 4735512"/>
                <a:gd name="connsiteY23" fmla="*/ 314425 h 317600"/>
                <a:gd name="connsiteX24" fmla="*/ 3529012 w 4735512"/>
                <a:gd name="connsiteY24" fmla="*/ 317600 h 317600"/>
                <a:gd name="connsiteX25" fmla="*/ 3300412 w 4735512"/>
                <a:gd name="connsiteY25" fmla="*/ 317600 h 317600"/>
                <a:gd name="connsiteX26" fmla="*/ 2982912 w 4735512"/>
                <a:gd name="connsiteY26" fmla="*/ 311250 h 317600"/>
                <a:gd name="connsiteX27" fmla="*/ 2573337 w 4735512"/>
                <a:gd name="connsiteY27" fmla="*/ 308075 h 317600"/>
                <a:gd name="connsiteX28" fmla="*/ 2370137 w 4735512"/>
                <a:gd name="connsiteY28" fmla="*/ 266800 h 317600"/>
                <a:gd name="connsiteX29" fmla="*/ 2154237 w 4735512"/>
                <a:gd name="connsiteY29" fmla="*/ 247750 h 317600"/>
                <a:gd name="connsiteX30" fmla="*/ 1731962 w 4735512"/>
                <a:gd name="connsiteY30" fmla="*/ 295375 h 317600"/>
                <a:gd name="connsiteX31" fmla="*/ 1262062 w 4735512"/>
                <a:gd name="connsiteY31" fmla="*/ 225525 h 317600"/>
                <a:gd name="connsiteX32" fmla="*/ 1046162 w 4735512"/>
                <a:gd name="connsiteY32" fmla="*/ 222350 h 317600"/>
                <a:gd name="connsiteX33" fmla="*/ 728662 w 4735512"/>
                <a:gd name="connsiteY33" fmla="*/ 209650 h 317600"/>
                <a:gd name="connsiteX34" fmla="*/ 439737 w 4735512"/>
                <a:gd name="connsiteY34" fmla="*/ 209650 h 317600"/>
                <a:gd name="connsiteX35" fmla="*/ 7937 w 4735512"/>
                <a:gd name="connsiteY35" fmla="*/ 206475 h 317600"/>
                <a:gd name="connsiteX36" fmla="*/ 0 w 4735512"/>
                <a:gd name="connsiteY36" fmla="*/ 2481 h 317600"/>
                <a:gd name="connsiteX0" fmla="*/ 0 w 4735512"/>
                <a:gd name="connsiteY0" fmla="*/ 2481 h 317600"/>
                <a:gd name="connsiteX1" fmla="*/ 595696 w 4735512"/>
                <a:gd name="connsiteY1" fmla="*/ 0 h 317600"/>
                <a:gd name="connsiteX2" fmla="*/ 1024731 w 4735512"/>
                <a:gd name="connsiteY2" fmla="*/ 57249 h 317600"/>
                <a:gd name="connsiteX3" fmla="*/ 1523951 w 4735512"/>
                <a:gd name="connsiteY3" fmla="*/ 84640 h 317600"/>
                <a:gd name="connsiteX4" fmla="*/ 1843873 w 4735512"/>
                <a:gd name="connsiteY4" fmla="*/ 118867 h 317600"/>
                <a:gd name="connsiteX5" fmla="*/ 2073274 w 4735512"/>
                <a:gd name="connsiteY5" fmla="*/ 123925 h 317600"/>
                <a:gd name="connsiteX6" fmla="*/ 2324894 w 4735512"/>
                <a:gd name="connsiteY6" fmla="*/ 175518 h 317600"/>
                <a:gd name="connsiteX7" fmla="*/ 2506662 w 4735512"/>
                <a:gd name="connsiteY7" fmla="*/ 187425 h 317600"/>
                <a:gd name="connsiteX8" fmla="*/ 2592387 w 4735512"/>
                <a:gd name="connsiteY8" fmla="*/ 191393 h 317600"/>
                <a:gd name="connsiteX9" fmla="*/ 2792412 w 4735512"/>
                <a:gd name="connsiteY9" fmla="*/ 200125 h 317600"/>
                <a:gd name="connsiteX10" fmla="*/ 3024187 w 4735512"/>
                <a:gd name="connsiteY10" fmla="*/ 206475 h 317600"/>
                <a:gd name="connsiteX11" fmla="*/ 3271837 w 4735512"/>
                <a:gd name="connsiteY11" fmla="*/ 212825 h 317600"/>
                <a:gd name="connsiteX12" fmla="*/ 3525837 w 4735512"/>
                <a:gd name="connsiteY12" fmla="*/ 209650 h 317600"/>
                <a:gd name="connsiteX13" fmla="*/ 3767137 w 4735512"/>
                <a:gd name="connsiteY13" fmla="*/ 203300 h 317600"/>
                <a:gd name="connsiteX14" fmla="*/ 3960812 w 4735512"/>
                <a:gd name="connsiteY14" fmla="*/ 193775 h 317600"/>
                <a:gd name="connsiteX15" fmla="*/ 4097337 w 4735512"/>
                <a:gd name="connsiteY15" fmla="*/ 184250 h 317600"/>
                <a:gd name="connsiteX16" fmla="*/ 4282281 w 4735512"/>
                <a:gd name="connsiteY16" fmla="*/ 158850 h 317600"/>
                <a:gd name="connsiteX17" fmla="*/ 4398962 w 4735512"/>
                <a:gd name="connsiteY17" fmla="*/ 142975 h 317600"/>
                <a:gd name="connsiteX18" fmla="*/ 4570412 w 4735512"/>
                <a:gd name="connsiteY18" fmla="*/ 108050 h 317600"/>
                <a:gd name="connsiteX19" fmla="*/ 4729162 w 4735512"/>
                <a:gd name="connsiteY19" fmla="*/ 95350 h 317600"/>
                <a:gd name="connsiteX20" fmla="*/ 4735512 w 4735512"/>
                <a:gd name="connsiteY20" fmla="*/ 139800 h 317600"/>
                <a:gd name="connsiteX21" fmla="*/ 4592637 w 4735512"/>
                <a:gd name="connsiteY21" fmla="*/ 228700 h 317600"/>
                <a:gd name="connsiteX22" fmla="*/ 4246562 w 4735512"/>
                <a:gd name="connsiteY22" fmla="*/ 279500 h 317600"/>
                <a:gd name="connsiteX23" fmla="*/ 3900487 w 4735512"/>
                <a:gd name="connsiteY23" fmla="*/ 314425 h 317600"/>
                <a:gd name="connsiteX24" fmla="*/ 3529012 w 4735512"/>
                <a:gd name="connsiteY24" fmla="*/ 317600 h 317600"/>
                <a:gd name="connsiteX25" fmla="*/ 3300412 w 4735512"/>
                <a:gd name="connsiteY25" fmla="*/ 317600 h 317600"/>
                <a:gd name="connsiteX26" fmla="*/ 2982912 w 4735512"/>
                <a:gd name="connsiteY26" fmla="*/ 311250 h 317600"/>
                <a:gd name="connsiteX27" fmla="*/ 2573337 w 4735512"/>
                <a:gd name="connsiteY27" fmla="*/ 308075 h 317600"/>
                <a:gd name="connsiteX28" fmla="*/ 2370137 w 4735512"/>
                <a:gd name="connsiteY28" fmla="*/ 266800 h 317600"/>
                <a:gd name="connsiteX29" fmla="*/ 2154237 w 4735512"/>
                <a:gd name="connsiteY29" fmla="*/ 247750 h 317600"/>
                <a:gd name="connsiteX30" fmla="*/ 1731962 w 4735512"/>
                <a:gd name="connsiteY30" fmla="*/ 295375 h 317600"/>
                <a:gd name="connsiteX31" fmla="*/ 1262062 w 4735512"/>
                <a:gd name="connsiteY31" fmla="*/ 225525 h 317600"/>
                <a:gd name="connsiteX32" fmla="*/ 1046162 w 4735512"/>
                <a:gd name="connsiteY32" fmla="*/ 222350 h 317600"/>
                <a:gd name="connsiteX33" fmla="*/ 728662 w 4735512"/>
                <a:gd name="connsiteY33" fmla="*/ 209650 h 317600"/>
                <a:gd name="connsiteX34" fmla="*/ 439737 w 4735512"/>
                <a:gd name="connsiteY34" fmla="*/ 209650 h 317600"/>
                <a:gd name="connsiteX35" fmla="*/ 5556 w 4735512"/>
                <a:gd name="connsiteY35" fmla="*/ 199331 h 317600"/>
                <a:gd name="connsiteX36" fmla="*/ 0 w 4735512"/>
                <a:gd name="connsiteY36" fmla="*/ 2481 h 31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735512" h="317600">
                  <a:moveTo>
                    <a:pt x="0" y="2481"/>
                  </a:moveTo>
                  <a:lnTo>
                    <a:pt x="595696" y="0"/>
                  </a:lnTo>
                  <a:cubicBezTo>
                    <a:pt x="672033" y="6383"/>
                    <a:pt x="948394" y="50866"/>
                    <a:pt x="1024731" y="57249"/>
                  </a:cubicBezTo>
                  <a:lnTo>
                    <a:pt x="1523951" y="84640"/>
                  </a:lnTo>
                  <a:lnTo>
                    <a:pt x="1843873" y="118867"/>
                  </a:lnTo>
                  <a:lnTo>
                    <a:pt x="2073274" y="123925"/>
                  </a:lnTo>
                  <a:lnTo>
                    <a:pt x="2324894" y="175518"/>
                  </a:lnTo>
                  <a:lnTo>
                    <a:pt x="2506662" y="187425"/>
                  </a:lnTo>
                  <a:lnTo>
                    <a:pt x="2592387" y="191393"/>
                  </a:lnTo>
                  <a:lnTo>
                    <a:pt x="2792412" y="200125"/>
                  </a:lnTo>
                  <a:lnTo>
                    <a:pt x="3024187" y="206475"/>
                  </a:lnTo>
                  <a:lnTo>
                    <a:pt x="3271837" y="212825"/>
                  </a:lnTo>
                  <a:lnTo>
                    <a:pt x="3525837" y="209650"/>
                  </a:lnTo>
                  <a:lnTo>
                    <a:pt x="3767137" y="203300"/>
                  </a:lnTo>
                  <a:lnTo>
                    <a:pt x="3960812" y="193775"/>
                  </a:lnTo>
                  <a:lnTo>
                    <a:pt x="4097337" y="184250"/>
                  </a:lnTo>
                  <a:lnTo>
                    <a:pt x="4282281" y="158850"/>
                  </a:lnTo>
                  <a:lnTo>
                    <a:pt x="4398962" y="142975"/>
                  </a:lnTo>
                  <a:lnTo>
                    <a:pt x="4570412" y="108050"/>
                  </a:lnTo>
                  <a:lnTo>
                    <a:pt x="4729162" y="95350"/>
                  </a:lnTo>
                  <a:lnTo>
                    <a:pt x="4735512" y="139800"/>
                  </a:lnTo>
                  <a:lnTo>
                    <a:pt x="4592637" y="228700"/>
                  </a:lnTo>
                  <a:lnTo>
                    <a:pt x="4246562" y="279500"/>
                  </a:lnTo>
                  <a:lnTo>
                    <a:pt x="3900487" y="314425"/>
                  </a:lnTo>
                  <a:lnTo>
                    <a:pt x="3529012" y="317600"/>
                  </a:lnTo>
                  <a:lnTo>
                    <a:pt x="3300412" y="317600"/>
                  </a:lnTo>
                  <a:lnTo>
                    <a:pt x="2982912" y="311250"/>
                  </a:lnTo>
                  <a:lnTo>
                    <a:pt x="2573337" y="308075"/>
                  </a:lnTo>
                  <a:lnTo>
                    <a:pt x="2370137" y="266800"/>
                  </a:lnTo>
                  <a:lnTo>
                    <a:pt x="2154237" y="247750"/>
                  </a:lnTo>
                  <a:lnTo>
                    <a:pt x="1731962" y="295375"/>
                  </a:lnTo>
                  <a:lnTo>
                    <a:pt x="1262062" y="225525"/>
                  </a:lnTo>
                  <a:lnTo>
                    <a:pt x="1046162" y="222350"/>
                  </a:lnTo>
                  <a:lnTo>
                    <a:pt x="728662" y="209650"/>
                  </a:lnTo>
                  <a:lnTo>
                    <a:pt x="439737" y="209650"/>
                  </a:lnTo>
                  <a:lnTo>
                    <a:pt x="5556" y="199331"/>
                  </a:lnTo>
                  <a:cubicBezTo>
                    <a:pt x="6614" y="140064"/>
                    <a:pt x="5292" y="71273"/>
                    <a:pt x="0" y="2481"/>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940575" y="1862139"/>
              <a:ext cx="7659999" cy="261143"/>
            </a:xfrm>
            <a:custGeom>
              <a:avLst/>
              <a:gdLst>
                <a:gd name="connsiteX0" fmla="*/ 6499225 w 6515100"/>
                <a:gd name="connsiteY0" fmla="*/ 3175 h 238125"/>
                <a:gd name="connsiteX1" fmla="*/ 0 w 6515100"/>
                <a:gd name="connsiteY1" fmla="*/ 0 h 238125"/>
                <a:gd name="connsiteX2" fmla="*/ 111125 w 6515100"/>
                <a:gd name="connsiteY2" fmla="*/ 28575 h 238125"/>
                <a:gd name="connsiteX3" fmla="*/ 238125 w 6515100"/>
                <a:gd name="connsiteY3" fmla="*/ 63500 h 238125"/>
                <a:gd name="connsiteX4" fmla="*/ 349250 w 6515100"/>
                <a:gd name="connsiteY4" fmla="*/ 92075 h 238125"/>
                <a:gd name="connsiteX5" fmla="*/ 457200 w 6515100"/>
                <a:gd name="connsiteY5" fmla="*/ 111125 h 238125"/>
                <a:gd name="connsiteX6" fmla="*/ 571500 w 6515100"/>
                <a:gd name="connsiteY6" fmla="*/ 133350 h 238125"/>
                <a:gd name="connsiteX7" fmla="*/ 676275 w 6515100"/>
                <a:gd name="connsiteY7" fmla="*/ 168275 h 238125"/>
                <a:gd name="connsiteX8" fmla="*/ 727075 w 6515100"/>
                <a:gd name="connsiteY8" fmla="*/ 177800 h 238125"/>
                <a:gd name="connsiteX9" fmla="*/ 812800 w 6515100"/>
                <a:gd name="connsiteY9" fmla="*/ 177800 h 238125"/>
                <a:gd name="connsiteX10" fmla="*/ 965200 w 6515100"/>
                <a:gd name="connsiteY10" fmla="*/ 184150 h 238125"/>
                <a:gd name="connsiteX11" fmla="*/ 1123950 w 6515100"/>
                <a:gd name="connsiteY11" fmla="*/ 187325 h 238125"/>
                <a:gd name="connsiteX12" fmla="*/ 1247775 w 6515100"/>
                <a:gd name="connsiteY12" fmla="*/ 190500 h 238125"/>
                <a:gd name="connsiteX13" fmla="*/ 1397000 w 6515100"/>
                <a:gd name="connsiteY13" fmla="*/ 196850 h 238125"/>
                <a:gd name="connsiteX14" fmla="*/ 1514475 w 6515100"/>
                <a:gd name="connsiteY14" fmla="*/ 196850 h 238125"/>
                <a:gd name="connsiteX15" fmla="*/ 1714500 w 6515100"/>
                <a:gd name="connsiteY15" fmla="*/ 190500 h 238125"/>
                <a:gd name="connsiteX16" fmla="*/ 1841500 w 6515100"/>
                <a:gd name="connsiteY16" fmla="*/ 187325 h 238125"/>
                <a:gd name="connsiteX17" fmla="*/ 2016125 w 6515100"/>
                <a:gd name="connsiteY17" fmla="*/ 180975 h 238125"/>
                <a:gd name="connsiteX18" fmla="*/ 2162175 w 6515100"/>
                <a:gd name="connsiteY18" fmla="*/ 177800 h 238125"/>
                <a:gd name="connsiteX19" fmla="*/ 2247900 w 6515100"/>
                <a:gd name="connsiteY19" fmla="*/ 171450 h 238125"/>
                <a:gd name="connsiteX20" fmla="*/ 2362200 w 6515100"/>
                <a:gd name="connsiteY20" fmla="*/ 155575 h 238125"/>
                <a:gd name="connsiteX21" fmla="*/ 2508250 w 6515100"/>
                <a:gd name="connsiteY21" fmla="*/ 139700 h 238125"/>
                <a:gd name="connsiteX22" fmla="*/ 2647950 w 6515100"/>
                <a:gd name="connsiteY22" fmla="*/ 114300 h 238125"/>
                <a:gd name="connsiteX23" fmla="*/ 2835275 w 6515100"/>
                <a:gd name="connsiteY23" fmla="*/ 82550 h 238125"/>
                <a:gd name="connsiteX24" fmla="*/ 2952750 w 6515100"/>
                <a:gd name="connsiteY24" fmla="*/ 69850 h 238125"/>
                <a:gd name="connsiteX25" fmla="*/ 3063875 w 6515100"/>
                <a:gd name="connsiteY25" fmla="*/ 60325 h 238125"/>
                <a:gd name="connsiteX26" fmla="*/ 3213100 w 6515100"/>
                <a:gd name="connsiteY26" fmla="*/ 60325 h 238125"/>
                <a:gd name="connsiteX27" fmla="*/ 3333750 w 6515100"/>
                <a:gd name="connsiteY27" fmla="*/ 60325 h 238125"/>
                <a:gd name="connsiteX28" fmla="*/ 3527425 w 6515100"/>
                <a:gd name="connsiteY28" fmla="*/ 88900 h 238125"/>
                <a:gd name="connsiteX29" fmla="*/ 3698875 w 6515100"/>
                <a:gd name="connsiteY29" fmla="*/ 107950 h 238125"/>
                <a:gd name="connsiteX30" fmla="*/ 3943350 w 6515100"/>
                <a:gd name="connsiteY30" fmla="*/ 136525 h 238125"/>
                <a:gd name="connsiteX31" fmla="*/ 4200525 w 6515100"/>
                <a:gd name="connsiteY31" fmla="*/ 171450 h 238125"/>
                <a:gd name="connsiteX32" fmla="*/ 4381500 w 6515100"/>
                <a:gd name="connsiteY32" fmla="*/ 184150 h 238125"/>
                <a:gd name="connsiteX33" fmla="*/ 4530725 w 6515100"/>
                <a:gd name="connsiteY33" fmla="*/ 190500 h 238125"/>
                <a:gd name="connsiteX34" fmla="*/ 4727575 w 6515100"/>
                <a:gd name="connsiteY34" fmla="*/ 203200 h 238125"/>
                <a:gd name="connsiteX35" fmla="*/ 4838700 w 6515100"/>
                <a:gd name="connsiteY35" fmla="*/ 206375 h 238125"/>
                <a:gd name="connsiteX36" fmla="*/ 5013325 w 6515100"/>
                <a:gd name="connsiteY36" fmla="*/ 209550 h 238125"/>
                <a:gd name="connsiteX37" fmla="*/ 5200650 w 6515100"/>
                <a:gd name="connsiteY37" fmla="*/ 209550 h 238125"/>
                <a:gd name="connsiteX38" fmla="*/ 5397500 w 6515100"/>
                <a:gd name="connsiteY38" fmla="*/ 209550 h 238125"/>
                <a:gd name="connsiteX39" fmla="*/ 5588000 w 6515100"/>
                <a:gd name="connsiteY39" fmla="*/ 209550 h 238125"/>
                <a:gd name="connsiteX40" fmla="*/ 5807075 w 6515100"/>
                <a:gd name="connsiteY40" fmla="*/ 212725 h 238125"/>
                <a:gd name="connsiteX41" fmla="*/ 6102350 w 6515100"/>
                <a:gd name="connsiteY41" fmla="*/ 219075 h 238125"/>
                <a:gd name="connsiteX42" fmla="*/ 6330950 w 6515100"/>
                <a:gd name="connsiteY42" fmla="*/ 228600 h 238125"/>
                <a:gd name="connsiteX43" fmla="*/ 6515100 w 6515100"/>
                <a:gd name="connsiteY43" fmla="*/ 238125 h 238125"/>
                <a:gd name="connsiteX44" fmla="*/ 6499225 w 6515100"/>
                <a:gd name="connsiteY44" fmla="*/ 3175 h 238125"/>
                <a:gd name="connsiteX0" fmla="*/ 6508750 w 6515100"/>
                <a:gd name="connsiteY0" fmla="*/ 3175 h 238125"/>
                <a:gd name="connsiteX1" fmla="*/ 0 w 6515100"/>
                <a:gd name="connsiteY1" fmla="*/ 0 h 238125"/>
                <a:gd name="connsiteX2" fmla="*/ 111125 w 6515100"/>
                <a:gd name="connsiteY2" fmla="*/ 28575 h 238125"/>
                <a:gd name="connsiteX3" fmla="*/ 238125 w 6515100"/>
                <a:gd name="connsiteY3" fmla="*/ 63500 h 238125"/>
                <a:gd name="connsiteX4" fmla="*/ 349250 w 6515100"/>
                <a:gd name="connsiteY4" fmla="*/ 92075 h 238125"/>
                <a:gd name="connsiteX5" fmla="*/ 457200 w 6515100"/>
                <a:gd name="connsiteY5" fmla="*/ 111125 h 238125"/>
                <a:gd name="connsiteX6" fmla="*/ 571500 w 6515100"/>
                <a:gd name="connsiteY6" fmla="*/ 133350 h 238125"/>
                <a:gd name="connsiteX7" fmla="*/ 676275 w 6515100"/>
                <a:gd name="connsiteY7" fmla="*/ 168275 h 238125"/>
                <a:gd name="connsiteX8" fmla="*/ 727075 w 6515100"/>
                <a:gd name="connsiteY8" fmla="*/ 177800 h 238125"/>
                <a:gd name="connsiteX9" fmla="*/ 812800 w 6515100"/>
                <a:gd name="connsiteY9" fmla="*/ 177800 h 238125"/>
                <a:gd name="connsiteX10" fmla="*/ 965200 w 6515100"/>
                <a:gd name="connsiteY10" fmla="*/ 184150 h 238125"/>
                <a:gd name="connsiteX11" fmla="*/ 1123950 w 6515100"/>
                <a:gd name="connsiteY11" fmla="*/ 187325 h 238125"/>
                <a:gd name="connsiteX12" fmla="*/ 1247775 w 6515100"/>
                <a:gd name="connsiteY12" fmla="*/ 190500 h 238125"/>
                <a:gd name="connsiteX13" fmla="*/ 1397000 w 6515100"/>
                <a:gd name="connsiteY13" fmla="*/ 196850 h 238125"/>
                <a:gd name="connsiteX14" fmla="*/ 1514475 w 6515100"/>
                <a:gd name="connsiteY14" fmla="*/ 196850 h 238125"/>
                <a:gd name="connsiteX15" fmla="*/ 1714500 w 6515100"/>
                <a:gd name="connsiteY15" fmla="*/ 190500 h 238125"/>
                <a:gd name="connsiteX16" fmla="*/ 1841500 w 6515100"/>
                <a:gd name="connsiteY16" fmla="*/ 187325 h 238125"/>
                <a:gd name="connsiteX17" fmla="*/ 2016125 w 6515100"/>
                <a:gd name="connsiteY17" fmla="*/ 180975 h 238125"/>
                <a:gd name="connsiteX18" fmla="*/ 2162175 w 6515100"/>
                <a:gd name="connsiteY18" fmla="*/ 177800 h 238125"/>
                <a:gd name="connsiteX19" fmla="*/ 2247900 w 6515100"/>
                <a:gd name="connsiteY19" fmla="*/ 171450 h 238125"/>
                <a:gd name="connsiteX20" fmla="*/ 2362200 w 6515100"/>
                <a:gd name="connsiteY20" fmla="*/ 155575 h 238125"/>
                <a:gd name="connsiteX21" fmla="*/ 2508250 w 6515100"/>
                <a:gd name="connsiteY21" fmla="*/ 139700 h 238125"/>
                <a:gd name="connsiteX22" fmla="*/ 2647950 w 6515100"/>
                <a:gd name="connsiteY22" fmla="*/ 114300 h 238125"/>
                <a:gd name="connsiteX23" fmla="*/ 2835275 w 6515100"/>
                <a:gd name="connsiteY23" fmla="*/ 82550 h 238125"/>
                <a:gd name="connsiteX24" fmla="*/ 2952750 w 6515100"/>
                <a:gd name="connsiteY24" fmla="*/ 69850 h 238125"/>
                <a:gd name="connsiteX25" fmla="*/ 3063875 w 6515100"/>
                <a:gd name="connsiteY25" fmla="*/ 60325 h 238125"/>
                <a:gd name="connsiteX26" fmla="*/ 3213100 w 6515100"/>
                <a:gd name="connsiteY26" fmla="*/ 60325 h 238125"/>
                <a:gd name="connsiteX27" fmla="*/ 3333750 w 6515100"/>
                <a:gd name="connsiteY27" fmla="*/ 60325 h 238125"/>
                <a:gd name="connsiteX28" fmla="*/ 3527425 w 6515100"/>
                <a:gd name="connsiteY28" fmla="*/ 88900 h 238125"/>
                <a:gd name="connsiteX29" fmla="*/ 3698875 w 6515100"/>
                <a:gd name="connsiteY29" fmla="*/ 107950 h 238125"/>
                <a:gd name="connsiteX30" fmla="*/ 3943350 w 6515100"/>
                <a:gd name="connsiteY30" fmla="*/ 136525 h 238125"/>
                <a:gd name="connsiteX31" fmla="*/ 4200525 w 6515100"/>
                <a:gd name="connsiteY31" fmla="*/ 171450 h 238125"/>
                <a:gd name="connsiteX32" fmla="*/ 4381500 w 6515100"/>
                <a:gd name="connsiteY32" fmla="*/ 184150 h 238125"/>
                <a:gd name="connsiteX33" fmla="*/ 4530725 w 6515100"/>
                <a:gd name="connsiteY33" fmla="*/ 190500 h 238125"/>
                <a:gd name="connsiteX34" fmla="*/ 4727575 w 6515100"/>
                <a:gd name="connsiteY34" fmla="*/ 203200 h 238125"/>
                <a:gd name="connsiteX35" fmla="*/ 4838700 w 6515100"/>
                <a:gd name="connsiteY35" fmla="*/ 206375 h 238125"/>
                <a:gd name="connsiteX36" fmla="*/ 5013325 w 6515100"/>
                <a:gd name="connsiteY36" fmla="*/ 209550 h 238125"/>
                <a:gd name="connsiteX37" fmla="*/ 5200650 w 6515100"/>
                <a:gd name="connsiteY37" fmla="*/ 209550 h 238125"/>
                <a:gd name="connsiteX38" fmla="*/ 5397500 w 6515100"/>
                <a:gd name="connsiteY38" fmla="*/ 209550 h 238125"/>
                <a:gd name="connsiteX39" fmla="*/ 5588000 w 6515100"/>
                <a:gd name="connsiteY39" fmla="*/ 209550 h 238125"/>
                <a:gd name="connsiteX40" fmla="*/ 5807075 w 6515100"/>
                <a:gd name="connsiteY40" fmla="*/ 212725 h 238125"/>
                <a:gd name="connsiteX41" fmla="*/ 6102350 w 6515100"/>
                <a:gd name="connsiteY41" fmla="*/ 219075 h 238125"/>
                <a:gd name="connsiteX42" fmla="*/ 6330950 w 6515100"/>
                <a:gd name="connsiteY42" fmla="*/ 228600 h 238125"/>
                <a:gd name="connsiteX43" fmla="*/ 6515100 w 6515100"/>
                <a:gd name="connsiteY43" fmla="*/ 238125 h 238125"/>
                <a:gd name="connsiteX44" fmla="*/ 6508750 w 6515100"/>
                <a:gd name="connsiteY44" fmla="*/ 3175 h 238125"/>
                <a:gd name="connsiteX0" fmla="*/ 7451430 w 7457780"/>
                <a:gd name="connsiteY0" fmla="*/ 3175 h 238125"/>
                <a:gd name="connsiteX1" fmla="*/ 0 w 7457780"/>
                <a:gd name="connsiteY1" fmla="*/ 0 h 238125"/>
                <a:gd name="connsiteX2" fmla="*/ 1053805 w 7457780"/>
                <a:gd name="connsiteY2" fmla="*/ 28575 h 238125"/>
                <a:gd name="connsiteX3" fmla="*/ 1180805 w 7457780"/>
                <a:gd name="connsiteY3" fmla="*/ 63500 h 238125"/>
                <a:gd name="connsiteX4" fmla="*/ 1291930 w 7457780"/>
                <a:gd name="connsiteY4" fmla="*/ 92075 h 238125"/>
                <a:gd name="connsiteX5" fmla="*/ 1399880 w 7457780"/>
                <a:gd name="connsiteY5" fmla="*/ 111125 h 238125"/>
                <a:gd name="connsiteX6" fmla="*/ 1514180 w 7457780"/>
                <a:gd name="connsiteY6" fmla="*/ 133350 h 238125"/>
                <a:gd name="connsiteX7" fmla="*/ 1618955 w 7457780"/>
                <a:gd name="connsiteY7" fmla="*/ 168275 h 238125"/>
                <a:gd name="connsiteX8" fmla="*/ 1669755 w 7457780"/>
                <a:gd name="connsiteY8" fmla="*/ 177800 h 238125"/>
                <a:gd name="connsiteX9" fmla="*/ 1755480 w 7457780"/>
                <a:gd name="connsiteY9" fmla="*/ 177800 h 238125"/>
                <a:gd name="connsiteX10" fmla="*/ 1907880 w 7457780"/>
                <a:gd name="connsiteY10" fmla="*/ 184150 h 238125"/>
                <a:gd name="connsiteX11" fmla="*/ 2066630 w 7457780"/>
                <a:gd name="connsiteY11" fmla="*/ 187325 h 238125"/>
                <a:gd name="connsiteX12" fmla="*/ 2190455 w 7457780"/>
                <a:gd name="connsiteY12" fmla="*/ 190500 h 238125"/>
                <a:gd name="connsiteX13" fmla="*/ 2339680 w 7457780"/>
                <a:gd name="connsiteY13" fmla="*/ 196850 h 238125"/>
                <a:gd name="connsiteX14" fmla="*/ 2457155 w 7457780"/>
                <a:gd name="connsiteY14" fmla="*/ 196850 h 238125"/>
                <a:gd name="connsiteX15" fmla="*/ 2657180 w 7457780"/>
                <a:gd name="connsiteY15" fmla="*/ 190500 h 238125"/>
                <a:gd name="connsiteX16" fmla="*/ 2784180 w 7457780"/>
                <a:gd name="connsiteY16" fmla="*/ 187325 h 238125"/>
                <a:gd name="connsiteX17" fmla="*/ 2958805 w 7457780"/>
                <a:gd name="connsiteY17" fmla="*/ 180975 h 238125"/>
                <a:gd name="connsiteX18" fmla="*/ 3104855 w 7457780"/>
                <a:gd name="connsiteY18" fmla="*/ 177800 h 238125"/>
                <a:gd name="connsiteX19" fmla="*/ 3190580 w 7457780"/>
                <a:gd name="connsiteY19" fmla="*/ 171450 h 238125"/>
                <a:gd name="connsiteX20" fmla="*/ 3304880 w 7457780"/>
                <a:gd name="connsiteY20" fmla="*/ 155575 h 238125"/>
                <a:gd name="connsiteX21" fmla="*/ 3450930 w 7457780"/>
                <a:gd name="connsiteY21" fmla="*/ 139700 h 238125"/>
                <a:gd name="connsiteX22" fmla="*/ 3590630 w 7457780"/>
                <a:gd name="connsiteY22" fmla="*/ 114300 h 238125"/>
                <a:gd name="connsiteX23" fmla="*/ 3777955 w 7457780"/>
                <a:gd name="connsiteY23" fmla="*/ 82550 h 238125"/>
                <a:gd name="connsiteX24" fmla="*/ 3895430 w 7457780"/>
                <a:gd name="connsiteY24" fmla="*/ 69850 h 238125"/>
                <a:gd name="connsiteX25" fmla="*/ 4006555 w 7457780"/>
                <a:gd name="connsiteY25" fmla="*/ 60325 h 238125"/>
                <a:gd name="connsiteX26" fmla="*/ 4155780 w 7457780"/>
                <a:gd name="connsiteY26" fmla="*/ 60325 h 238125"/>
                <a:gd name="connsiteX27" fmla="*/ 4276430 w 7457780"/>
                <a:gd name="connsiteY27" fmla="*/ 60325 h 238125"/>
                <a:gd name="connsiteX28" fmla="*/ 4470105 w 7457780"/>
                <a:gd name="connsiteY28" fmla="*/ 88900 h 238125"/>
                <a:gd name="connsiteX29" fmla="*/ 4641555 w 7457780"/>
                <a:gd name="connsiteY29" fmla="*/ 107950 h 238125"/>
                <a:gd name="connsiteX30" fmla="*/ 4886030 w 7457780"/>
                <a:gd name="connsiteY30" fmla="*/ 136525 h 238125"/>
                <a:gd name="connsiteX31" fmla="*/ 5143205 w 7457780"/>
                <a:gd name="connsiteY31" fmla="*/ 171450 h 238125"/>
                <a:gd name="connsiteX32" fmla="*/ 5324180 w 7457780"/>
                <a:gd name="connsiteY32" fmla="*/ 184150 h 238125"/>
                <a:gd name="connsiteX33" fmla="*/ 5473405 w 7457780"/>
                <a:gd name="connsiteY33" fmla="*/ 190500 h 238125"/>
                <a:gd name="connsiteX34" fmla="*/ 5670255 w 7457780"/>
                <a:gd name="connsiteY34" fmla="*/ 203200 h 238125"/>
                <a:gd name="connsiteX35" fmla="*/ 5781380 w 7457780"/>
                <a:gd name="connsiteY35" fmla="*/ 206375 h 238125"/>
                <a:gd name="connsiteX36" fmla="*/ 5956005 w 7457780"/>
                <a:gd name="connsiteY36" fmla="*/ 209550 h 238125"/>
                <a:gd name="connsiteX37" fmla="*/ 6143330 w 7457780"/>
                <a:gd name="connsiteY37" fmla="*/ 209550 h 238125"/>
                <a:gd name="connsiteX38" fmla="*/ 6340180 w 7457780"/>
                <a:gd name="connsiteY38" fmla="*/ 209550 h 238125"/>
                <a:gd name="connsiteX39" fmla="*/ 6530680 w 7457780"/>
                <a:gd name="connsiteY39" fmla="*/ 209550 h 238125"/>
                <a:gd name="connsiteX40" fmla="*/ 6749755 w 7457780"/>
                <a:gd name="connsiteY40" fmla="*/ 212725 h 238125"/>
                <a:gd name="connsiteX41" fmla="*/ 7045030 w 7457780"/>
                <a:gd name="connsiteY41" fmla="*/ 219075 h 238125"/>
                <a:gd name="connsiteX42" fmla="*/ 7273630 w 7457780"/>
                <a:gd name="connsiteY42" fmla="*/ 228600 h 238125"/>
                <a:gd name="connsiteX43" fmla="*/ 7457780 w 7457780"/>
                <a:gd name="connsiteY43" fmla="*/ 238125 h 238125"/>
                <a:gd name="connsiteX44" fmla="*/ 7451430 w 7457780"/>
                <a:gd name="connsiteY44" fmla="*/ 3175 h 238125"/>
                <a:gd name="connsiteX0" fmla="*/ 7451430 w 7457780"/>
                <a:gd name="connsiteY0" fmla="*/ 3175 h 238125"/>
                <a:gd name="connsiteX1" fmla="*/ 0 w 7457780"/>
                <a:gd name="connsiteY1" fmla="*/ 0 h 238125"/>
                <a:gd name="connsiteX2" fmla="*/ 327941 w 7457780"/>
                <a:gd name="connsiteY2" fmla="*/ 47429 h 238125"/>
                <a:gd name="connsiteX3" fmla="*/ 1180805 w 7457780"/>
                <a:gd name="connsiteY3" fmla="*/ 63500 h 238125"/>
                <a:gd name="connsiteX4" fmla="*/ 1291930 w 7457780"/>
                <a:gd name="connsiteY4" fmla="*/ 92075 h 238125"/>
                <a:gd name="connsiteX5" fmla="*/ 1399880 w 7457780"/>
                <a:gd name="connsiteY5" fmla="*/ 111125 h 238125"/>
                <a:gd name="connsiteX6" fmla="*/ 1514180 w 7457780"/>
                <a:gd name="connsiteY6" fmla="*/ 133350 h 238125"/>
                <a:gd name="connsiteX7" fmla="*/ 1618955 w 7457780"/>
                <a:gd name="connsiteY7" fmla="*/ 168275 h 238125"/>
                <a:gd name="connsiteX8" fmla="*/ 1669755 w 7457780"/>
                <a:gd name="connsiteY8" fmla="*/ 177800 h 238125"/>
                <a:gd name="connsiteX9" fmla="*/ 1755480 w 7457780"/>
                <a:gd name="connsiteY9" fmla="*/ 177800 h 238125"/>
                <a:gd name="connsiteX10" fmla="*/ 1907880 w 7457780"/>
                <a:gd name="connsiteY10" fmla="*/ 184150 h 238125"/>
                <a:gd name="connsiteX11" fmla="*/ 2066630 w 7457780"/>
                <a:gd name="connsiteY11" fmla="*/ 187325 h 238125"/>
                <a:gd name="connsiteX12" fmla="*/ 2190455 w 7457780"/>
                <a:gd name="connsiteY12" fmla="*/ 190500 h 238125"/>
                <a:gd name="connsiteX13" fmla="*/ 2339680 w 7457780"/>
                <a:gd name="connsiteY13" fmla="*/ 196850 h 238125"/>
                <a:gd name="connsiteX14" fmla="*/ 2457155 w 7457780"/>
                <a:gd name="connsiteY14" fmla="*/ 196850 h 238125"/>
                <a:gd name="connsiteX15" fmla="*/ 2657180 w 7457780"/>
                <a:gd name="connsiteY15" fmla="*/ 190500 h 238125"/>
                <a:gd name="connsiteX16" fmla="*/ 2784180 w 7457780"/>
                <a:gd name="connsiteY16" fmla="*/ 187325 h 238125"/>
                <a:gd name="connsiteX17" fmla="*/ 2958805 w 7457780"/>
                <a:gd name="connsiteY17" fmla="*/ 180975 h 238125"/>
                <a:gd name="connsiteX18" fmla="*/ 3104855 w 7457780"/>
                <a:gd name="connsiteY18" fmla="*/ 177800 h 238125"/>
                <a:gd name="connsiteX19" fmla="*/ 3190580 w 7457780"/>
                <a:gd name="connsiteY19" fmla="*/ 171450 h 238125"/>
                <a:gd name="connsiteX20" fmla="*/ 3304880 w 7457780"/>
                <a:gd name="connsiteY20" fmla="*/ 155575 h 238125"/>
                <a:gd name="connsiteX21" fmla="*/ 3450930 w 7457780"/>
                <a:gd name="connsiteY21" fmla="*/ 139700 h 238125"/>
                <a:gd name="connsiteX22" fmla="*/ 3590630 w 7457780"/>
                <a:gd name="connsiteY22" fmla="*/ 114300 h 238125"/>
                <a:gd name="connsiteX23" fmla="*/ 3777955 w 7457780"/>
                <a:gd name="connsiteY23" fmla="*/ 82550 h 238125"/>
                <a:gd name="connsiteX24" fmla="*/ 3895430 w 7457780"/>
                <a:gd name="connsiteY24" fmla="*/ 69850 h 238125"/>
                <a:gd name="connsiteX25" fmla="*/ 4006555 w 7457780"/>
                <a:gd name="connsiteY25" fmla="*/ 60325 h 238125"/>
                <a:gd name="connsiteX26" fmla="*/ 4155780 w 7457780"/>
                <a:gd name="connsiteY26" fmla="*/ 60325 h 238125"/>
                <a:gd name="connsiteX27" fmla="*/ 4276430 w 7457780"/>
                <a:gd name="connsiteY27" fmla="*/ 60325 h 238125"/>
                <a:gd name="connsiteX28" fmla="*/ 4470105 w 7457780"/>
                <a:gd name="connsiteY28" fmla="*/ 88900 h 238125"/>
                <a:gd name="connsiteX29" fmla="*/ 4641555 w 7457780"/>
                <a:gd name="connsiteY29" fmla="*/ 107950 h 238125"/>
                <a:gd name="connsiteX30" fmla="*/ 4886030 w 7457780"/>
                <a:gd name="connsiteY30" fmla="*/ 136525 h 238125"/>
                <a:gd name="connsiteX31" fmla="*/ 5143205 w 7457780"/>
                <a:gd name="connsiteY31" fmla="*/ 171450 h 238125"/>
                <a:gd name="connsiteX32" fmla="*/ 5324180 w 7457780"/>
                <a:gd name="connsiteY32" fmla="*/ 184150 h 238125"/>
                <a:gd name="connsiteX33" fmla="*/ 5473405 w 7457780"/>
                <a:gd name="connsiteY33" fmla="*/ 190500 h 238125"/>
                <a:gd name="connsiteX34" fmla="*/ 5670255 w 7457780"/>
                <a:gd name="connsiteY34" fmla="*/ 203200 h 238125"/>
                <a:gd name="connsiteX35" fmla="*/ 5781380 w 7457780"/>
                <a:gd name="connsiteY35" fmla="*/ 206375 h 238125"/>
                <a:gd name="connsiteX36" fmla="*/ 5956005 w 7457780"/>
                <a:gd name="connsiteY36" fmla="*/ 209550 h 238125"/>
                <a:gd name="connsiteX37" fmla="*/ 6143330 w 7457780"/>
                <a:gd name="connsiteY37" fmla="*/ 209550 h 238125"/>
                <a:gd name="connsiteX38" fmla="*/ 6340180 w 7457780"/>
                <a:gd name="connsiteY38" fmla="*/ 209550 h 238125"/>
                <a:gd name="connsiteX39" fmla="*/ 6530680 w 7457780"/>
                <a:gd name="connsiteY39" fmla="*/ 209550 h 238125"/>
                <a:gd name="connsiteX40" fmla="*/ 6749755 w 7457780"/>
                <a:gd name="connsiteY40" fmla="*/ 212725 h 238125"/>
                <a:gd name="connsiteX41" fmla="*/ 7045030 w 7457780"/>
                <a:gd name="connsiteY41" fmla="*/ 219075 h 238125"/>
                <a:gd name="connsiteX42" fmla="*/ 7273630 w 7457780"/>
                <a:gd name="connsiteY42" fmla="*/ 228600 h 238125"/>
                <a:gd name="connsiteX43" fmla="*/ 7457780 w 7457780"/>
                <a:gd name="connsiteY43" fmla="*/ 238125 h 238125"/>
                <a:gd name="connsiteX44" fmla="*/ 7451430 w 7457780"/>
                <a:gd name="connsiteY44" fmla="*/ 3175 h 238125"/>
                <a:gd name="connsiteX0" fmla="*/ 7451430 w 7457780"/>
                <a:gd name="connsiteY0" fmla="*/ 3175 h 238125"/>
                <a:gd name="connsiteX1" fmla="*/ 0 w 7457780"/>
                <a:gd name="connsiteY1" fmla="*/ 0 h 238125"/>
                <a:gd name="connsiteX2" fmla="*/ 327941 w 7457780"/>
                <a:gd name="connsiteY2" fmla="*/ 47429 h 238125"/>
                <a:gd name="connsiteX3" fmla="*/ 1001696 w 7457780"/>
                <a:gd name="connsiteY3" fmla="*/ 101208 h 238125"/>
                <a:gd name="connsiteX4" fmla="*/ 1291930 w 7457780"/>
                <a:gd name="connsiteY4" fmla="*/ 92075 h 238125"/>
                <a:gd name="connsiteX5" fmla="*/ 1399880 w 7457780"/>
                <a:gd name="connsiteY5" fmla="*/ 111125 h 238125"/>
                <a:gd name="connsiteX6" fmla="*/ 1514180 w 7457780"/>
                <a:gd name="connsiteY6" fmla="*/ 133350 h 238125"/>
                <a:gd name="connsiteX7" fmla="*/ 1618955 w 7457780"/>
                <a:gd name="connsiteY7" fmla="*/ 168275 h 238125"/>
                <a:gd name="connsiteX8" fmla="*/ 1669755 w 7457780"/>
                <a:gd name="connsiteY8" fmla="*/ 177800 h 238125"/>
                <a:gd name="connsiteX9" fmla="*/ 1755480 w 7457780"/>
                <a:gd name="connsiteY9" fmla="*/ 177800 h 238125"/>
                <a:gd name="connsiteX10" fmla="*/ 1907880 w 7457780"/>
                <a:gd name="connsiteY10" fmla="*/ 184150 h 238125"/>
                <a:gd name="connsiteX11" fmla="*/ 2066630 w 7457780"/>
                <a:gd name="connsiteY11" fmla="*/ 187325 h 238125"/>
                <a:gd name="connsiteX12" fmla="*/ 2190455 w 7457780"/>
                <a:gd name="connsiteY12" fmla="*/ 190500 h 238125"/>
                <a:gd name="connsiteX13" fmla="*/ 2339680 w 7457780"/>
                <a:gd name="connsiteY13" fmla="*/ 196850 h 238125"/>
                <a:gd name="connsiteX14" fmla="*/ 2457155 w 7457780"/>
                <a:gd name="connsiteY14" fmla="*/ 196850 h 238125"/>
                <a:gd name="connsiteX15" fmla="*/ 2657180 w 7457780"/>
                <a:gd name="connsiteY15" fmla="*/ 190500 h 238125"/>
                <a:gd name="connsiteX16" fmla="*/ 2784180 w 7457780"/>
                <a:gd name="connsiteY16" fmla="*/ 187325 h 238125"/>
                <a:gd name="connsiteX17" fmla="*/ 2958805 w 7457780"/>
                <a:gd name="connsiteY17" fmla="*/ 180975 h 238125"/>
                <a:gd name="connsiteX18" fmla="*/ 3104855 w 7457780"/>
                <a:gd name="connsiteY18" fmla="*/ 177800 h 238125"/>
                <a:gd name="connsiteX19" fmla="*/ 3190580 w 7457780"/>
                <a:gd name="connsiteY19" fmla="*/ 171450 h 238125"/>
                <a:gd name="connsiteX20" fmla="*/ 3304880 w 7457780"/>
                <a:gd name="connsiteY20" fmla="*/ 155575 h 238125"/>
                <a:gd name="connsiteX21" fmla="*/ 3450930 w 7457780"/>
                <a:gd name="connsiteY21" fmla="*/ 139700 h 238125"/>
                <a:gd name="connsiteX22" fmla="*/ 3590630 w 7457780"/>
                <a:gd name="connsiteY22" fmla="*/ 114300 h 238125"/>
                <a:gd name="connsiteX23" fmla="*/ 3777955 w 7457780"/>
                <a:gd name="connsiteY23" fmla="*/ 82550 h 238125"/>
                <a:gd name="connsiteX24" fmla="*/ 3895430 w 7457780"/>
                <a:gd name="connsiteY24" fmla="*/ 69850 h 238125"/>
                <a:gd name="connsiteX25" fmla="*/ 4006555 w 7457780"/>
                <a:gd name="connsiteY25" fmla="*/ 60325 h 238125"/>
                <a:gd name="connsiteX26" fmla="*/ 4155780 w 7457780"/>
                <a:gd name="connsiteY26" fmla="*/ 60325 h 238125"/>
                <a:gd name="connsiteX27" fmla="*/ 4276430 w 7457780"/>
                <a:gd name="connsiteY27" fmla="*/ 60325 h 238125"/>
                <a:gd name="connsiteX28" fmla="*/ 4470105 w 7457780"/>
                <a:gd name="connsiteY28" fmla="*/ 88900 h 238125"/>
                <a:gd name="connsiteX29" fmla="*/ 4641555 w 7457780"/>
                <a:gd name="connsiteY29" fmla="*/ 107950 h 238125"/>
                <a:gd name="connsiteX30" fmla="*/ 4886030 w 7457780"/>
                <a:gd name="connsiteY30" fmla="*/ 136525 h 238125"/>
                <a:gd name="connsiteX31" fmla="*/ 5143205 w 7457780"/>
                <a:gd name="connsiteY31" fmla="*/ 171450 h 238125"/>
                <a:gd name="connsiteX32" fmla="*/ 5324180 w 7457780"/>
                <a:gd name="connsiteY32" fmla="*/ 184150 h 238125"/>
                <a:gd name="connsiteX33" fmla="*/ 5473405 w 7457780"/>
                <a:gd name="connsiteY33" fmla="*/ 190500 h 238125"/>
                <a:gd name="connsiteX34" fmla="*/ 5670255 w 7457780"/>
                <a:gd name="connsiteY34" fmla="*/ 203200 h 238125"/>
                <a:gd name="connsiteX35" fmla="*/ 5781380 w 7457780"/>
                <a:gd name="connsiteY35" fmla="*/ 206375 h 238125"/>
                <a:gd name="connsiteX36" fmla="*/ 5956005 w 7457780"/>
                <a:gd name="connsiteY36" fmla="*/ 209550 h 238125"/>
                <a:gd name="connsiteX37" fmla="*/ 6143330 w 7457780"/>
                <a:gd name="connsiteY37" fmla="*/ 209550 h 238125"/>
                <a:gd name="connsiteX38" fmla="*/ 6340180 w 7457780"/>
                <a:gd name="connsiteY38" fmla="*/ 209550 h 238125"/>
                <a:gd name="connsiteX39" fmla="*/ 6530680 w 7457780"/>
                <a:gd name="connsiteY39" fmla="*/ 209550 h 238125"/>
                <a:gd name="connsiteX40" fmla="*/ 6749755 w 7457780"/>
                <a:gd name="connsiteY40" fmla="*/ 212725 h 238125"/>
                <a:gd name="connsiteX41" fmla="*/ 7045030 w 7457780"/>
                <a:gd name="connsiteY41" fmla="*/ 219075 h 238125"/>
                <a:gd name="connsiteX42" fmla="*/ 7273630 w 7457780"/>
                <a:gd name="connsiteY42" fmla="*/ 228600 h 238125"/>
                <a:gd name="connsiteX43" fmla="*/ 7457780 w 7457780"/>
                <a:gd name="connsiteY43" fmla="*/ 238125 h 238125"/>
                <a:gd name="connsiteX44" fmla="*/ 7451430 w 7457780"/>
                <a:gd name="connsiteY44" fmla="*/ 3175 h 238125"/>
                <a:gd name="connsiteX0" fmla="*/ 7451430 w 7457780"/>
                <a:gd name="connsiteY0" fmla="*/ 3175 h 238125"/>
                <a:gd name="connsiteX1" fmla="*/ 0 w 7457780"/>
                <a:gd name="connsiteY1" fmla="*/ 0 h 238125"/>
                <a:gd name="connsiteX2" fmla="*/ 327941 w 7457780"/>
                <a:gd name="connsiteY2" fmla="*/ 47429 h 238125"/>
                <a:gd name="connsiteX3" fmla="*/ 1001696 w 7457780"/>
                <a:gd name="connsiteY3" fmla="*/ 101208 h 238125"/>
                <a:gd name="connsiteX4" fmla="*/ 1260974 w 7457780"/>
                <a:gd name="connsiteY4" fmla="*/ 65881 h 238125"/>
                <a:gd name="connsiteX5" fmla="*/ 1399880 w 7457780"/>
                <a:gd name="connsiteY5" fmla="*/ 111125 h 238125"/>
                <a:gd name="connsiteX6" fmla="*/ 1514180 w 7457780"/>
                <a:gd name="connsiteY6" fmla="*/ 133350 h 238125"/>
                <a:gd name="connsiteX7" fmla="*/ 1618955 w 7457780"/>
                <a:gd name="connsiteY7" fmla="*/ 168275 h 238125"/>
                <a:gd name="connsiteX8" fmla="*/ 1669755 w 7457780"/>
                <a:gd name="connsiteY8" fmla="*/ 177800 h 238125"/>
                <a:gd name="connsiteX9" fmla="*/ 1755480 w 7457780"/>
                <a:gd name="connsiteY9" fmla="*/ 177800 h 238125"/>
                <a:gd name="connsiteX10" fmla="*/ 1907880 w 7457780"/>
                <a:gd name="connsiteY10" fmla="*/ 184150 h 238125"/>
                <a:gd name="connsiteX11" fmla="*/ 2066630 w 7457780"/>
                <a:gd name="connsiteY11" fmla="*/ 187325 h 238125"/>
                <a:gd name="connsiteX12" fmla="*/ 2190455 w 7457780"/>
                <a:gd name="connsiteY12" fmla="*/ 190500 h 238125"/>
                <a:gd name="connsiteX13" fmla="*/ 2339680 w 7457780"/>
                <a:gd name="connsiteY13" fmla="*/ 196850 h 238125"/>
                <a:gd name="connsiteX14" fmla="*/ 2457155 w 7457780"/>
                <a:gd name="connsiteY14" fmla="*/ 196850 h 238125"/>
                <a:gd name="connsiteX15" fmla="*/ 2657180 w 7457780"/>
                <a:gd name="connsiteY15" fmla="*/ 190500 h 238125"/>
                <a:gd name="connsiteX16" fmla="*/ 2784180 w 7457780"/>
                <a:gd name="connsiteY16" fmla="*/ 187325 h 238125"/>
                <a:gd name="connsiteX17" fmla="*/ 2958805 w 7457780"/>
                <a:gd name="connsiteY17" fmla="*/ 180975 h 238125"/>
                <a:gd name="connsiteX18" fmla="*/ 3104855 w 7457780"/>
                <a:gd name="connsiteY18" fmla="*/ 177800 h 238125"/>
                <a:gd name="connsiteX19" fmla="*/ 3190580 w 7457780"/>
                <a:gd name="connsiteY19" fmla="*/ 171450 h 238125"/>
                <a:gd name="connsiteX20" fmla="*/ 3304880 w 7457780"/>
                <a:gd name="connsiteY20" fmla="*/ 155575 h 238125"/>
                <a:gd name="connsiteX21" fmla="*/ 3450930 w 7457780"/>
                <a:gd name="connsiteY21" fmla="*/ 139700 h 238125"/>
                <a:gd name="connsiteX22" fmla="*/ 3590630 w 7457780"/>
                <a:gd name="connsiteY22" fmla="*/ 114300 h 238125"/>
                <a:gd name="connsiteX23" fmla="*/ 3777955 w 7457780"/>
                <a:gd name="connsiteY23" fmla="*/ 82550 h 238125"/>
                <a:gd name="connsiteX24" fmla="*/ 3895430 w 7457780"/>
                <a:gd name="connsiteY24" fmla="*/ 69850 h 238125"/>
                <a:gd name="connsiteX25" fmla="*/ 4006555 w 7457780"/>
                <a:gd name="connsiteY25" fmla="*/ 60325 h 238125"/>
                <a:gd name="connsiteX26" fmla="*/ 4155780 w 7457780"/>
                <a:gd name="connsiteY26" fmla="*/ 60325 h 238125"/>
                <a:gd name="connsiteX27" fmla="*/ 4276430 w 7457780"/>
                <a:gd name="connsiteY27" fmla="*/ 60325 h 238125"/>
                <a:gd name="connsiteX28" fmla="*/ 4470105 w 7457780"/>
                <a:gd name="connsiteY28" fmla="*/ 88900 h 238125"/>
                <a:gd name="connsiteX29" fmla="*/ 4641555 w 7457780"/>
                <a:gd name="connsiteY29" fmla="*/ 107950 h 238125"/>
                <a:gd name="connsiteX30" fmla="*/ 4886030 w 7457780"/>
                <a:gd name="connsiteY30" fmla="*/ 136525 h 238125"/>
                <a:gd name="connsiteX31" fmla="*/ 5143205 w 7457780"/>
                <a:gd name="connsiteY31" fmla="*/ 171450 h 238125"/>
                <a:gd name="connsiteX32" fmla="*/ 5324180 w 7457780"/>
                <a:gd name="connsiteY32" fmla="*/ 184150 h 238125"/>
                <a:gd name="connsiteX33" fmla="*/ 5473405 w 7457780"/>
                <a:gd name="connsiteY33" fmla="*/ 190500 h 238125"/>
                <a:gd name="connsiteX34" fmla="*/ 5670255 w 7457780"/>
                <a:gd name="connsiteY34" fmla="*/ 203200 h 238125"/>
                <a:gd name="connsiteX35" fmla="*/ 5781380 w 7457780"/>
                <a:gd name="connsiteY35" fmla="*/ 206375 h 238125"/>
                <a:gd name="connsiteX36" fmla="*/ 5956005 w 7457780"/>
                <a:gd name="connsiteY36" fmla="*/ 209550 h 238125"/>
                <a:gd name="connsiteX37" fmla="*/ 6143330 w 7457780"/>
                <a:gd name="connsiteY37" fmla="*/ 209550 h 238125"/>
                <a:gd name="connsiteX38" fmla="*/ 6340180 w 7457780"/>
                <a:gd name="connsiteY38" fmla="*/ 209550 h 238125"/>
                <a:gd name="connsiteX39" fmla="*/ 6530680 w 7457780"/>
                <a:gd name="connsiteY39" fmla="*/ 209550 h 238125"/>
                <a:gd name="connsiteX40" fmla="*/ 6749755 w 7457780"/>
                <a:gd name="connsiteY40" fmla="*/ 212725 h 238125"/>
                <a:gd name="connsiteX41" fmla="*/ 7045030 w 7457780"/>
                <a:gd name="connsiteY41" fmla="*/ 219075 h 238125"/>
                <a:gd name="connsiteX42" fmla="*/ 7273630 w 7457780"/>
                <a:gd name="connsiteY42" fmla="*/ 228600 h 238125"/>
                <a:gd name="connsiteX43" fmla="*/ 7457780 w 7457780"/>
                <a:gd name="connsiteY43" fmla="*/ 238125 h 238125"/>
                <a:gd name="connsiteX44" fmla="*/ 7451430 w 7457780"/>
                <a:gd name="connsiteY44" fmla="*/ 3175 h 238125"/>
                <a:gd name="connsiteX0" fmla="*/ 7451430 w 7457780"/>
                <a:gd name="connsiteY0" fmla="*/ 3175 h 238125"/>
                <a:gd name="connsiteX1" fmla="*/ 0 w 7457780"/>
                <a:gd name="connsiteY1" fmla="*/ 0 h 238125"/>
                <a:gd name="connsiteX2" fmla="*/ 327941 w 7457780"/>
                <a:gd name="connsiteY2" fmla="*/ 47429 h 238125"/>
                <a:gd name="connsiteX3" fmla="*/ 980264 w 7457780"/>
                <a:gd name="connsiteY3" fmla="*/ 101208 h 238125"/>
                <a:gd name="connsiteX4" fmla="*/ 1260974 w 7457780"/>
                <a:gd name="connsiteY4" fmla="*/ 65881 h 238125"/>
                <a:gd name="connsiteX5" fmla="*/ 1399880 w 7457780"/>
                <a:gd name="connsiteY5" fmla="*/ 111125 h 238125"/>
                <a:gd name="connsiteX6" fmla="*/ 1514180 w 7457780"/>
                <a:gd name="connsiteY6" fmla="*/ 133350 h 238125"/>
                <a:gd name="connsiteX7" fmla="*/ 1618955 w 7457780"/>
                <a:gd name="connsiteY7" fmla="*/ 168275 h 238125"/>
                <a:gd name="connsiteX8" fmla="*/ 1669755 w 7457780"/>
                <a:gd name="connsiteY8" fmla="*/ 177800 h 238125"/>
                <a:gd name="connsiteX9" fmla="*/ 1755480 w 7457780"/>
                <a:gd name="connsiteY9" fmla="*/ 177800 h 238125"/>
                <a:gd name="connsiteX10" fmla="*/ 1907880 w 7457780"/>
                <a:gd name="connsiteY10" fmla="*/ 184150 h 238125"/>
                <a:gd name="connsiteX11" fmla="*/ 2066630 w 7457780"/>
                <a:gd name="connsiteY11" fmla="*/ 187325 h 238125"/>
                <a:gd name="connsiteX12" fmla="*/ 2190455 w 7457780"/>
                <a:gd name="connsiteY12" fmla="*/ 190500 h 238125"/>
                <a:gd name="connsiteX13" fmla="*/ 2339680 w 7457780"/>
                <a:gd name="connsiteY13" fmla="*/ 196850 h 238125"/>
                <a:gd name="connsiteX14" fmla="*/ 2457155 w 7457780"/>
                <a:gd name="connsiteY14" fmla="*/ 196850 h 238125"/>
                <a:gd name="connsiteX15" fmla="*/ 2657180 w 7457780"/>
                <a:gd name="connsiteY15" fmla="*/ 190500 h 238125"/>
                <a:gd name="connsiteX16" fmla="*/ 2784180 w 7457780"/>
                <a:gd name="connsiteY16" fmla="*/ 187325 h 238125"/>
                <a:gd name="connsiteX17" fmla="*/ 2958805 w 7457780"/>
                <a:gd name="connsiteY17" fmla="*/ 180975 h 238125"/>
                <a:gd name="connsiteX18" fmla="*/ 3104855 w 7457780"/>
                <a:gd name="connsiteY18" fmla="*/ 177800 h 238125"/>
                <a:gd name="connsiteX19" fmla="*/ 3190580 w 7457780"/>
                <a:gd name="connsiteY19" fmla="*/ 171450 h 238125"/>
                <a:gd name="connsiteX20" fmla="*/ 3304880 w 7457780"/>
                <a:gd name="connsiteY20" fmla="*/ 155575 h 238125"/>
                <a:gd name="connsiteX21" fmla="*/ 3450930 w 7457780"/>
                <a:gd name="connsiteY21" fmla="*/ 139700 h 238125"/>
                <a:gd name="connsiteX22" fmla="*/ 3590630 w 7457780"/>
                <a:gd name="connsiteY22" fmla="*/ 114300 h 238125"/>
                <a:gd name="connsiteX23" fmla="*/ 3777955 w 7457780"/>
                <a:gd name="connsiteY23" fmla="*/ 82550 h 238125"/>
                <a:gd name="connsiteX24" fmla="*/ 3895430 w 7457780"/>
                <a:gd name="connsiteY24" fmla="*/ 69850 h 238125"/>
                <a:gd name="connsiteX25" fmla="*/ 4006555 w 7457780"/>
                <a:gd name="connsiteY25" fmla="*/ 60325 h 238125"/>
                <a:gd name="connsiteX26" fmla="*/ 4155780 w 7457780"/>
                <a:gd name="connsiteY26" fmla="*/ 60325 h 238125"/>
                <a:gd name="connsiteX27" fmla="*/ 4276430 w 7457780"/>
                <a:gd name="connsiteY27" fmla="*/ 60325 h 238125"/>
                <a:gd name="connsiteX28" fmla="*/ 4470105 w 7457780"/>
                <a:gd name="connsiteY28" fmla="*/ 88900 h 238125"/>
                <a:gd name="connsiteX29" fmla="*/ 4641555 w 7457780"/>
                <a:gd name="connsiteY29" fmla="*/ 107950 h 238125"/>
                <a:gd name="connsiteX30" fmla="*/ 4886030 w 7457780"/>
                <a:gd name="connsiteY30" fmla="*/ 136525 h 238125"/>
                <a:gd name="connsiteX31" fmla="*/ 5143205 w 7457780"/>
                <a:gd name="connsiteY31" fmla="*/ 171450 h 238125"/>
                <a:gd name="connsiteX32" fmla="*/ 5324180 w 7457780"/>
                <a:gd name="connsiteY32" fmla="*/ 184150 h 238125"/>
                <a:gd name="connsiteX33" fmla="*/ 5473405 w 7457780"/>
                <a:gd name="connsiteY33" fmla="*/ 190500 h 238125"/>
                <a:gd name="connsiteX34" fmla="*/ 5670255 w 7457780"/>
                <a:gd name="connsiteY34" fmla="*/ 203200 h 238125"/>
                <a:gd name="connsiteX35" fmla="*/ 5781380 w 7457780"/>
                <a:gd name="connsiteY35" fmla="*/ 206375 h 238125"/>
                <a:gd name="connsiteX36" fmla="*/ 5956005 w 7457780"/>
                <a:gd name="connsiteY36" fmla="*/ 209550 h 238125"/>
                <a:gd name="connsiteX37" fmla="*/ 6143330 w 7457780"/>
                <a:gd name="connsiteY37" fmla="*/ 209550 h 238125"/>
                <a:gd name="connsiteX38" fmla="*/ 6340180 w 7457780"/>
                <a:gd name="connsiteY38" fmla="*/ 209550 h 238125"/>
                <a:gd name="connsiteX39" fmla="*/ 6530680 w 7457780"/>
                <a:gd name="connsiteY39" fmla="*/ 209550 h 238125"/>
                <a:gd name="connsiteX40" fmla="*/ 6749755 w 7457780"/>
                <a:gd name="connsiteY40" fmla="*/ 212725 h 238125"/>
                <a:gd name="connsiteX41" fmla="*/ 7045030 w 7457780"/>
                <a:gd name="connsiteY41" fmla="*/ 219075 h 238125"/>
                <a:gd name="connsiteX42" fmla="*/ 7273630 w 7457780"/>
                <a:gd name="connsiteY42" fmla="*/ 228600 h 238125"/>
                <a:gd name="connsiteX43" fmla="*/ 7457780 w 7457780"/>
                <a:gd name="connsiteY43" fmla="*/ 238125 h 238125"/>
                <a:gd name="connsiteX44" fmla="*/ 7451430 w 7457780"/>
                <a:gd name="connsiteY44" fmla="*/ 3175 h 238125"/>
                <a:gd name="connsiteX0" fmla="*/ 7451430 w 7457780"/>
                <a:gd name="connsiteY0" fmla="*/ 3175 h 238125"/>
                <a:gd name="connsiteX1" fmla="*/ 0 w 7457780"/>
                <a:gd name="connsiteY1" fmla="*/ 0 h 238125"/>
                <a:gd name="connsiteX2" fmla="*/ 210843 w 7457780"/>
                <a:gd name="connsiteY2" fmla="*/ 19844 h 238125"/>
                <a:gd name="connsiteX3" fmla="*/ 327941 w 7457780"/>
                <a:gd name="connsiteY3" fmla="*/ 47429 h 238125"/>
                <a:gd name="connsiteX4" fmla="*/ 980264 w 7457780"/>
                <a:gd name="connsiteY4" fmla="*/ 101208 h 238125"/>
                <a:gd name="connsiteX5" fmla="*/ 1260974 w 7457780"/>
                <a:gd name="connsiteY5" fmla="*/ 65881 h 238125"/>
                <a:gd name="connsiteX6" fmla="*/ 1399880 w 7457780"/>
                <a:gd name="connsiteY6" fmla="*/ 111125 h 238125"/>
                <a:gd name="connsiteX7" fmla="*/ 1514180 w 7457780"/>
                <a:gd name="connsiteY7" fmla="*/ 133350 h 238125"/>
                <a:gd name="connsiteX8" fmla="*/ 1618955 w 7457780"/>
                <a:gd name="connsiteY8" fmla="*/ 168275 h 238125"/>
                <a:gd name="connsiteX9" fmla="*/ 1669755 w 7457780"/>
                <a:gd name="connsiteY9" fmla="*/ 177800 h 238125"/>
                <a:gd name="connsiteX10" fmla="*/ 1755480 w 7457780"/>
                <a:gd name="connsiteY10" fmla="*/ 177800 h 238125"/>
                <a:gd name="connsiteX11" fmla="*/ 1907880 w 7457780"/>
                <a:gd name="connsiteY11" fmla="*/ 184150 h 238125"/>
                <a:gd name="connsiteX12" fmla="*/ 2066630 w 7457780"/>
                <a:gd name="connsiteY12" fmla="*/ 187325 h 238125"/>
                <a:gd name="connsiteX13" fmla="*/ 2190455 w 7457780"/>
                <a:gd name="connsiteY13" fmla="*/ 190500 h 238125"/>
                <a:gd name="connsiteX14" fmla="*/ 2339680 w 7457780"/>
                <a:gd name="connsiteY14" fmla="*/ 196850 h 238125"/>
                <a:gd name="connsiteX15" fmla="*/ 2457155 w 7457780"/>
                <a:gd name="connsiteY15" fmla="*/ 196850 h 238125"/>
                <a:gd name="connsiteX16" fmla="*/ 2657180 w 7457780"/>
                <a:gd name="connsiteY16" fmla="*/ 190500 h 238125"/>
                <a:gd name="connsiteX17" fmla="*/ 2784180 w 7457780"/>
                <a:gd name="connsiteY17" fmla="*/ 187325 h 238125"/>
                <a:gd name="connsiteX18" fmla="*/ 2958805 w 7457780"/>
                <a:gd name="connsiteY18" fmla="*/ 180975 h 238125"/>
                <a:gd name="connsiteX19" fmla="*/ 3104855 w 7457780"/>
                <a:gd name="connsiteY19" fmla="*/ 177800 h 238125"/>
                <a:gd name="connsiteX20" fmla="*/ 3190580 w 7457780"/>
                <a:gd name="connsiteY20" fmla="*/ 171450 h 238125"/>
                <a:gd name="connsiteX21" fmla="*/ 3304880 w 7457780"/>
                <a:gd name="connsiteY21" fmla="*/ 155575 h 238125"/>
                <a:gd name="connsiteX22" fmla="*/ 3450930 w 7457780"/>
                <a:gd name="connsiteY22" fmla="*/ 139700 h 238125"/>
                <a:gd name="connsiteX23" fmla="*/ 3590630 w 7457780"/>
                <a:gd name="connsiteY23" fmla="*/ 114300 h 238125"/>
                <a:gd name="connsiteX24" fmla="*/ 3777955 w 7457780"/>
                <a:gd name="connsiteY24" fmla="*/ 82550 h 238125"/>
                <a:gd name="connsiteX25" fmla="*/ 3895430 w 7457780"/>
                <a:gd name="connsiteY25" fmla="*/ 69850 h 238125"/>
                <a:gd name="connsiteX26" fmla="*/ 4006555 w 7457780"/>
                <a:gd name="connsiteY26" fmla="*/ 60325 h 238125"/>
                <a:gd name="connsiteX27" fmla="*/ 4155780 w 7457780"/>
                <a:gd name="connsiteY27" fmla="*/ 60325 h 238125"/>
                <a:gd name="connsiteX28" fmla="*/ 4276430 w 7457780"/>
                <a:gd name="connsiteY28" fmla="*/ 60325 h 238125"/>
                <a:gd name="connsiteX29" fmla="*/ 4470105 w 7457780"/>
                <a:gd name="connsiteY29" fmla="*/ 88900 h 238125"/>
                <a:gd name="connsiteX30" fmla="*/ 4641555 w 7457780"/>
                <a:gd name="connsiteY30" fmla="*/ 107950 h 238125"/>
                <a:gd name="connsiteX31" fmla="*/ 4886030 w 7457780"/>
                <a:gd name="connsiteY31" fmla="*/ 136525 h 238125"/>
                <a:gd name="connsiteX32" fmla="*/ 5143205 w 7457780"/>
                <a:gd name="connsiteY32" fmla="*/ 171450 h 238125"/>
                <a:gd name="connsiteX33" fmla="*/ 5324180 w 7457780"/>
                <a:gd name="connsiteY33" fmla="*/ 184150 h 238125"/>
                <a:gd name="connsiteX34" fmla="*/ 5473405 w 7457780"/>
                <a:gd name="connsiteY34" fmla="*/ 190500 h 238125"/>
                <a:gd name="connsiteX35" fmla="*/ 5670255 w 7457780"/>
                <a:gd name="connsiteY35" fmla="*/ 203200 h 238125"/>
                <a:gd name="connsiteX36" fmla="*/ 5781380 w 7457780"/>
                <a:gd name="connsiteY36" fmla="*/ 206375 h 238125"/>
                <a:gd name="connsiteX37" fmla="*/ 5956005 w 7457780"/>
                <a:gd name="connsiteY37" fmla="*/ 209550 h 238125"/>
                <a:gd name="connsiteX38" fmla="*/ 6143330 w 7457780"/>
                <a:gd name="connsiteY38" fmla="*/ 209550 h 238125"/>
                <a:gd name="connsiteX39" fmla="*/ 6340180 w 7457780"/>
                <a:gd name="connsiteY39" fmla="*/ 209550 h 238125"/>
                <a:gd name="connsiteX40" fmla="*/ 6530680 w 7457780"/>
                <a:gd name="connsiteY40" fmla="*/ 209550 h 238125"/>
                <a:gd name="connsiteX41" fmla="*/ 6749755 w 7457780"/>
                <a:gd name="connsiteY41" fmla="*/ 212725 h 238125"/>
                <a:gd name="connsiteX42" fmla="*/ 7045030 w 7457780"/>
                <a:gd name="connsiteY42" fmla="*/ 219075 h 238125"/>
                <a:gd name="connsiteX43" fmla="*/ 7273630 w 7457780"/>
                <a:gd name="connsiteY43" fmla="*/ 228600 h 238125"/>
                <a:gd name="connsiteX44" fmla="*/ 7457780 w 7457780"/>
                <a:gd name="connsiteY44" fmla="*/ 238125 h 238125"/>
                <a:gd name="connsiteX45" fmla="*/ 7451430 w 7457780"/>
                <a:gd name="connsiteY45" fmla="*/ 3175 h 238125"/>
                <a:gd name="connsiteX0" fmla="*/ 7451430 w 7457780"/>
                <a:gd name="connsiteY0" fmla="*/ 3175 h 238125"/>
                <a:gd name="connsiteX1" fmla="*/ 0 w 7457780"/>
                <a:gd name="connsiteY1" fmla="*/ 0 h 238125"/>
                <a:gd name="connsiteX2" fmla="*/ 210843 w 7457780"/>
                <a:gd name="connsiteY2" fmla="*/ 19844 h 238125"/>
                <a:gd name="connsiteX3" fmla="*/ 327941 w 7457780"/>
                <a:gd name="connsiteY3" fmla="*/ 47429 h 238125"/>
                <a:gd name="connsiteX4" fmla="*/ 980264 w 7457780"/>
                <a:gd name="connsiteY4" fmla="*/ 101208 h 238125"/>
                <a:gd name="connsiteX5" fmla="*/ 1260974 w 7457780"/>
                <a:gd name="connsiteY5" fmla="*/ 65881 h 238125"/>
                <a:gd name="connsiteX6" fmla="*/ 1399880 w 7457780"/>
                <a:gd name="connsiteY6" fmla="*/ 111125 h 238125"/>
                <a:gd name="connsiteX7" fmla="*/ 1514180 w 7457780"/>
                <a:gd name="connsiteY7" fmla="*/ 133350 h 238125"/>
                <a:gd name="connsiteX8" fmla="*/ 1595142 w 7457780"/>
                <a:gd name="connsiteY8" fmla="*/ 158750 h 238125"/>
                <a:gd name="connsiteX9" fmla="*/ 1669755 w 7457780"/>
                <a:gd name="connsiteY9" fmla="*/ 177800 h 238125"/>
                <a:gd name="connsiteX10" fmla="*/ 1755480 w 7457780"/>
                <a:gd name="connsiteY10" fmla="*/ 177800 h 238125"/>
                <a:gd name="connsiteX11" fmla="*/ 1907880 w 7457780"/>
                <a:gd name="connsiteY11" fmla="*/ 184150 h 238125"/>
                <a:gd name="connsiteX12" fmla="*/ 2066630 w 7457780"/>
                <a:gd name="connsiteY12" fmla="*/ 187325 h 238125"/>
                <a:gd name="connsiteX13" fmla="*/ 2190455 w 7457780"/>
                <a:gd name="connsiteY13" fmla="*/ 190500 h 238125"/>
                <a:gd name="connsiteX14" fmla="*/ 2339680 w 7457780"/>
                <a:gd name="connsiteY14" fmla="*/ 196850 h 238125"/>
                <a:gd name="connsiteX15" fmla="*/ 2457155 w 7457780"/>
                <a:gd name="connsiteY15" fmla="*/ 196850 h 238125"/>
                <a:gd name="connsiteX16" fmla="*/ 2657180 w 7457780"/>
                <a:gd name="connsiteY16" fmla="*/ 190500 h 238125"/>
                <a:gd name="connsiteX17" fmla="*/ 2784180 w 7457780"/>
                <a:gd name="connsiteY17" fmla="*/ 187325 h 238125"/>
                <a:gd name="connsiteX18" fmla="*/ 2958805 w 7457780"/>
                <a:gd name="connsiteY18" fmla="*/ 180975 h 238125"/>
                <a:gd name="connsiteX19" fmla="*/ 3104855 w 7457780"/>
                <a:gd name="connsiteY19" fmla="*/ 177800 h 238125"/>
                <a:gd name="connsiteX20" fmla="*/ 3190580 w 7457780"/>
                <a:gd name="connsiteY20" fmla="*/ 171450 h 238125"/>
                <a:gd name="connsiteX21" fmla="*/ 3304880 w 7457780"/>
                <a:gd name="connsiteY21" fmla="*/ 155575 h 238125"/>
                <a:gd name="connsiteX22" fmla="*/ 3450930 w 7457780"/>
                <a:gd name="connsiteY22" fmla="*/ 139700 h 238125"/>
                <a:gd name="connsiteX23" fmla="*/ 3590630 w 7457780"/>
                <a:gd name="connsiteY23" fmla="*/ 114300 h 238125"/>
                <a:gd name="connsiteX24" fmla="*/ 3777955 w 7457780"/>
                <a:gd name="connsiteY24" fmla="*/ 82550 h 238125"/>
                <a:gd name="connsiteX25" fmla="*/ 3895430 w 7457780"/>
                <a:gd name="connsiteY25" fmla="*/ 69850 h 238125"/>
                <a:gd name="connsiteX26" fmla="*/ 4006555 w 7457780"/>
                <a:gd name="connsiteY26" fmla="*/ 60325 h 238125"/>
                <a:gd name="connsiteX27" fmla="*/ 4155780 w 7457780"/>
                <a:gd name="connsiteY27" fmla="*/ 60325 h 238125"/>
                <a:gd name="connsiteX28" fmla="*/ 4276430 w 7457780"/>
                <a:gd name="connsiteY28" fmla="*/ 60325 h 238125"/>
                <a:gd name="connsiteX29" fmla="*/ 4470105 w 7457780"/>
                <a:gd name="connsiteY29" fmla="*/ 88900 h 238125"/>
                <a:gd name="connsiteX30" fmla="*/ 4641555 w 7457780"/>
                <a:gd name="connsiteY30" fmla="*/ 107950 h 238125"/>
                <a:gd name="connsiteX31" fmla="*/ 4886030 w 7457780"/>
                <a:gd name="connsiteY31" fmla="*/ 136525 h 238125"/>
                <a:gd name="connsiteX32" fmla="*/ 5143205 w 7457780"/>
                <a:gd name="connsiteY32" fmla="*/ 171450 h 238125"/>
                <a:gd name="connsiteX33" fmla="*/ 5324180 w 7457780"/>
                <a:gd name="connsiteY33" fmla="*/ 184150 h 238125"/>
                <a:gd name="connsiteX34" fmla="*/ 5473405 w 7457780"/>
                <a:gd name="connsiteY34" fmla="*/ 190500 h 238125"/>
                <a:gd name="connsiteX35" fmla="*/ 5670255 w 7457780"/>
                <a:gd name="connsiteY35" fmla="*/ 203200 h 238125"/>
                <a:gd name="connsiteX36" fmla="*/ 5781380 w 7457780"/>
                <a:gd name="connsiteY36" fmla="*/ 206375 h 238125"/>
                <a:gd name="connsiteX37" fmla="*/ 5956005 w 7457780"/>
                <a:gd name="connsiteY37" fmla="*/ 209550 h 238125"/>
                <a:gd name="connsiteX38" fmla="*/ 6143330 w 7457780"/>
                <a:gd name="connsiteY38" fmla="*/ 209550 h 238125"/>
                <a:gd name="connsiteX39" fmla="*/ 6340180 w 7457780"/>
                <a:gd name="connsiteY39" fmla="*/ 209550 h 238125"/>
                <a:gd name="connsiteX40" fmla="*/ 6530680 w 7457780"/>
                <a:gd name="connsiteY40" fmla="*/ 209550 h 238125"/>
                <a:gd name="connsiteX41" fmla="*/ 6749755 w 7457780"/>
                <a:gd name="connsiteY41" fmla="*/ 212725 h 238125"/>
                <a:gd name="connsiteX42" fmla="*/ 7045030 w 7457780"/>
                <a:gd name="connsiteY42" fmla="*/ 219075 h 238125"/>
                <a:gd name="connsiteX43" fmla="*/ 7273630 w 7457780"/>
                <a:gd name="connsiteY43" fmla="*/ 228600 h 238125"/>
                <a:gd name="connsiteX44" fmla="*/ 7457780 w 7457780"/>
                <a:gd name="connsiteY44" fmla="*/ 238125 h 238125"/>
                <a:gd name="connsiteX45" fmla="*/ 7451430 w 7457780"/>
                <a:gd name="connsiteY45" fmla="*/ 3175 h 238125"/>
                <a:gd name="connsiteX0" fmla="*/ 7451430 w 7457780"/>
                <a:gd name="connsiteY0" fmla="*/ 3175 h 238125"/>
                <a:gd name="connsiteX1" fmla="*/ 0 w 7457780"/>
                <a:gd name="connsiteY1" fmla="*/ 0 h 238125"/>
                <a:gd name="connsiteX2" fmla="*/ 210843 w 7457780"/>
                <a:gd name="connsiteY2" fmla="*/ 19844 h 238125"/>
                <a:gd name="connsiteX3" fmla="*/ 327941 w 7457780"/>
                <a:gd name="connsiteY3" fmla="*/ 47429 h 238125"/>
                <a:gd name="connsiteX4" fmla="*/ 980264 w 7457780"/>
                <a:gd name="connsiteY4" fmla="*/ 101208 h 238125"/>
                <a:gd name="connsiteX5" fmla="*/ 1218111 w 7457780"/>
                <a:gd name="connsiteY5" fmla="*/ 108744 h 238125"/>
                <a:gd name="connsiteX6" fmla="*/ 1399880 w 7457780"/>
                <a:gd name="connsiteY6" fmla="*/ 111125 h 238125"/>
                <a:gd name="connsiteX7" fmla="*/ 1514180 w 7457780"/>
                <a:gd name="connsiteY7" fmla="*/ 133350 h 238125"/>
                <a:gd name="connsiteX8" fmla="*/ 1595142 w 7457780"/>
                <a:gd name="connsiteY8" fmla="*/ 158750 h 238125"/>
                <a:gd name="connsiteX9" fmla="*/ 1669755 w 7457780"/>
                <a:gd name="connsiteY9" fmla="*/ 177800 h 238125"/>
                <a:gd name="connsiteX10" fmla="*/ 1755480 w 7457780"/>
                <a:gd name="connsiteY10" fmla="*/ 177800 h 238125"/>
                <a:gd name="connsiteX11" fmla="*/ 1907880 w 7457780"/>
                <a:gd name="connsiteY11" fmla="*/ 184150 h 238125"/>
                <a:gd name="connsiteX12" fmla="*/ 2066630 w 7457780"/>
                <a:gd name="connsiteY12" fmla="*/ 187325 h 238125"/>
                <a:gd name="connsiteX13" fmla="*/ 2190455 w 7457780"/>
                <a:gd name="connsiteY13" fmla="*/ 190500 h 238125"/>
                <a:gd name="connsiteX14" fmla="*/ 2339680 w 7457780"/>
                <a:gd name="connsiteY14" fmla="*/ 196850 h 238125"/>
                <a:gd name="connsiteX15" fmla="*/ 2457155 w 7457780"/>
                <a:gd name="connsiteY15" fmla="*/ 196850 h 238125"/>
                <a:gd name="connsiteX16" fmla="*/ 2657180 w 7457780"/>
                <a:gd name="connsiteY16" fmla="*/ 190500 h 238125"/>
                <a:gd name="connsiteX17" fmla="*/ 2784180 w 7457780"/>
                <a:gd name="connsiteY17" fmla="*/ 187325 h 238125"/>
                <a:gd name="connsiteX18" fmla="*/ 2958805 w 7457780"/>
                <a:gd name="connsiteY18" fmla="*/ 180975 h 238125"/>
                <a:gd name="connsiteX19" fmla="*/ 3104855 w 7457780"/>
                <a:gd name="connsiteY19" fmla="*/ 177800 h 238125"/>
                <a:gd name="connsiteX20" fmla="*/ 3190580 w 7457780"/>
                <a:gd name="connsiteY20" fmla="*/ 171450 h 238125"/>
                <a:gd name="connsiteX21" fmla="*/ 3304880 w 7457780"/>
                <a:gd name="connsiteY21" fmla="*/ 155575 h 238125"/>
                <a:gd name="connsiteX22" fmla="*/ 3450930 w 7457780"/>
                <a:gd name="connsiteY22" fmla="*/ 139700 h 238125"/>
                <a:gd name="connsiteX23" fmla="*/ 3590630 w 7457780"/>
                <a:gd name="connsiteY23" fmla="*/ 114300 h 238125"/>
                <a:gd name="connsiteX24" fmla="*/ 3777955 w 7457780"/>
                <a:gd name="connsiteY24" fmla="*/ 82550 h 238125"/>
                <a:gd name="connsiteX25" fmla="*/ 3895430 w 7457780"/>
                <a:gd name="connsiteY25" fmla="*/ 69850 h 238125"/>
                <a:gd name="connsiteX26" fmla="*/ 4006555 w 7457780"/>
                <a:gd name="connsiteY26" fmla="*/ 60325 h 238125"/>
                <a:gd name="connsiteX27" fmla="*/ 4155780 w 7457780"/>
                <a:gd name="connsiteY27" fmla="*/ 60325 h 238125"/>
                <a:gd name="connsiteX28" fmla="*/ 4276430 w 7457780"/>
                <a:gd name="connsiteY28" fmla="*/ 60325 h 238125"/>
                <a:gd name="connsiteX29" fmla="*/ 4470105 w 7457780"/>
                <a:gd name="connsiteY29" fmla="*/ 88900 h 238125"/>
                <a:gd name="connsiteX30" fmla="*/ 4641555 w 7457780"/>
                <a:gd name="connsiteY30" fmla="*/ 107950 h 238125"/>
                <a:gd name="connsiteX31" fmla="*/ 4886030 w 7457780"/>
                <a:gd name="connsiteY31" fmla="*/ 136525 h 238125"/>
                <a:gd name="connsiteX32" fmla="*/ 5143205 w 7457780"/>
                <a:gd name="connsiteY32" fmla="*/ 171450 h 238125"/>
                <a:gd name="connsiteX33" fmla="*/ 5324180 w 7457780"/>
                <a:gd name="connsiteY33" fmla="*/ 184150 h 238125"/>
                <a:gd name="connsiteX34" fmla="*/ 5473405 w 7457780"/>
                <a:gd name="connsiteY34" fmla="*/ 190500 h 238125"/>
                <a:gd name="connsiteX35" fmla="*/ 5670255 w 7457780"/>
                <a:gd name="connsiteY35" fmla="*/ 203200 h 238125"/>
                <a:gd name="connsiteX36" fmla="*/ 5781380 w 7457780"/>
                <a:gd name="connsiteY36" fmla="*/ 206375 h 238125"/>
                <a:gd name="connsiteX37" fmla="*/ 5956005 w 7457780"/>
                <a:gd name="connsiteY37" fmla="*/ 209550 h 238125"/>
                <a:gd name="connsiteX38" fmla="*/ 6143330 w 7457780"/>
                <a:gd name="connsiteY38" fmla="*/ 209550 h 238125"/>
                <a:gd name="connsiteX39" fmla="*/ 6340180 w 7457780"/>
                <a:gd name="connsiteY39" fmla="*/ 209550 h 238125"/>
                <a:gd name="connsiteX40" fmla="*/ 6530680 w 7457780"/>
                <a:gd name="connsiteY40" fmla="*/ 209550 h 238125"/>
                <a:gd name="connsiteX41" fmla="*/ 6749755 w 7457780"/>
                <a:gd name="connsiteY41" fmla="*/ 212725 h 238125"/>
                <a:gd name="connsiteX42" fmla="*/ 7045030 w 7457780"/>
                <a:gd name="connsiteY42" fmla="*/ 219075 h 238125"/>
                <a:gd name="connsiteX43" fmla="*/ 7273630 w 7457780"/>
                <a:gd name="connsiteY43" fmla="*/ 228600 h 238125"/>
                <a:gd name="connsiteX44" fmla="*/ 7457780 w 7457780"/>
                <a:gd name="connsiteY44" fmla="*/ 238125 h 238125"/>
                <a:gd name="connsiteX45" fmla="*/ 7451430 w 7457780"/>
                <a:gd name="connsiteY45" fmla="*/ 3175 h 238125"/>
                <a:gd name="connsiteX0" fmla="*/ 7451430 w 7457780"/>
                <a:gd name="connsiteY0" fmla="*/ 3175 h 238125"/>
                <a:gd name="connsiteX1" fmla="*/ 0 w 7457780"/>
                <a:gd name="connsiteY1" fmla="*/ 0 h 238125"/>
                <a:gd name="connsiteX2" fmla="*/ 210843 w 7457780"/>
                <a:gd name="connsiteY2" fmla="*/ 19844 h 238125"/>
                <a:gd name="connsiteX3" fmla="*/ 327941 w 7457780"/>
                <a:gd name="connsiteY3" fmla="*/ 47429 h 238125"/>
                <a:gd name="connsiteX4" fmla="*/ 999314 w 7457780"/>
                <a:gd name="connsiteY4" fmla="*/ 101208 h 238125"/>
                <a:gd name="connsiteX5" fmla="*/ 1218111 w 7457780"/>
                <a:gd name="connsiteY5" fmla="*/ 108744 h 238125"/>
                <a:gd name="connsiteX6" fmla="*/ 1399880 w 7457780"/>
                <a:gd name="connsiteY6" fmla="*/ 111125 h 238125"/>
                <a:gd name="connsiteX7" fmla="*/ 1514180 w 7457780"/>
                <a:gd name="connsiteY7" fmla="*/ 133350 h 238125"/>
                <a:gd name="connsiteX8" fmla="*/ 1595142 w 7457780"/>
                <a:gd name="connsiteY8" fmla="*/ 158750 h 238125"/>
                <a:gd name="connsiteX9" fmla="*/ 1669755 w 7457780"/>
                <a:gd name="connsiteY9" fmla="*/ 177800 h 238125"/>
                <a:gd name="connsiteX10" fmla="*/ 1755480 w 7457780"/>
                <a:gd name="connsiteY10" fmla="*/ 177800 h 238125"/>
                <a:gd name="connsiteX11" fmla="*/ 1907880 w 7457780"/>
                <a:gd name="connsiteY11" fmla="*/ 184150 h 238125"/>
                <a:gd name="connsiteX12" fmla="*/ 2066630 w 7457780"/>
                <a:gd name="connsiteY12" fmla="*/ 187325 h 238125"/>
                <a:gd name="connsiteX13" fmla="*/ 2190455 w 7457780"/>
                <a:gd name="connsiteY13" fmla="*/ 190500 h 238125"/>
                <a:gd name="connsiteX14" fmla="*/ 2339680 w 7457780"/>
                <a:gd name="connsiteY14" fmla="*/ 196850 h 238125"/>
                <a:gd name="connsiteX15" fmla="*/ 2457155 w 7457780"/>
                <a:gd name="connsiteY15" fmla="*/ 196850 h 238125"/>
                <a:gd name="connsiteX16" fmla="*/ 2657180 w 7457780"/>
                <a:gd name="connsiteY16" fmla="*/ 190500 h 238125"/>
                <a:gd name="connsiteX17" fmla="*/ 2784180 w 7457780"/>
                <a:gd name="connsiteY17" fmla="*/ 187325 h 238125"/>
                <a:gd name="connsiteX18" fmla="*/ 2958805 w 7457780"/>
                <a:gd name="connsiteY18" fmla="*/ 180975 h 238125"/>
                <a:gd name="connsiteX19" fmla="*/ 3104855 w 7457780"/>
                <a:gd name="connsiteY19" fmla="*/ 177800 h 238125"/>
                <a:gd name="connsiteX20" fmla="*/ 3190580 w 7457780"/>
                <a:gd name="connsiteY20" fmla="*/ 171450 h 238125"/>
                <a:gd name="connsiteX21" fmla="*/ 3304880 w 7457780"/>
                <a:gd name="connsiteY21" fmla="*/ 155575 h 238125"/>
                <a:gd name="connsiteX22" fmla="*/ 3450930 w 7457780"/>
                <a:gd name="connsiteY22" fmla="*/ 139700 h 238125"/>
                <a:gd name="connsiteX23" fmla="*/ 3590630 w 7457780"/>
                <a:gd name="connsiteY23" fmla="*/ 114300 h 238125"/>
                <a:gd name="connsiteX24" fmla="*/ 3777955 w 7457780"/>
                <a:gd name="connsiteY24" fmla="*/ 82550 h 238125"/>
                <a:gd name="connsiteX25" fmla="*/ 3895430 w 7457780"/>
                <a:gd name="connsiteY25" fmla="*/ 69850 h 238125"/>
                <a:gd name="connsiteX26" fmla="*/ 4006555 w 7457780"/>
                <a:gd name="connsiteY26" fmla="*/ 60325 h 238125"/>
                <a:gd name="connsiteX27" fmla="*/ 4155780 w 7457780"/>
                <a:gd name="connsiteY27" fmla="*/ 60325 h 238125"/>
                <a:gd name="connsiteX28" fmla="*/ 4276430 w 7457780"/>
                <a:gd name="connsiteY28" fmla="*/ 60325 h 238125"/>
                <a:gd name="connsiteX29" fmla="*/ 4470105 w 7457780"/>
                <a:gd name="connsiteY29" fmla="*/ 88900 h 238125"/>
                <a:gd name="connsiteX30" fmla="*/ 4641555 w 7457780"/>
                <a:gd name="connsiteY30" fmla="*/ 107950 h 238125"/>
                <a:gd name="connsiteX31" fmla="*/ 4886030 w 7457780"/>
                <a:gd name="connsiteY31" fmla="*/ 136525 h 238125"/>
                <a:gd name="connsiteX32" fmla="*/ 5143205 w 7457780"/>
                <a:gd name="connsiteY32" fmla="*/ 171450 h 238125"/>
                <a:gd name="connsiteX33" fmla="*/ 5324180 w 7457780"/>
                <a:gd name="connsiteY33" fmla="*/ 184150 h 238125"/>
                <a:gd name="connsiteX34" fmla="*/ 5473405 w 7457780"/>
                <a:gd name="connsiteY34" fmla="*/ 190500 h 238125"/>
                <a:gd name="connsiteX35" fmla="*/ 5670255 w 7457780"/>
                <a:gd name="connsiteY35" fmla="*/ 203200 h 238125"/>
                <a:gd name="connsiteX36" fmla="*/ 5781380 w 7457780"/>
                <a:gd name="connsiteY36" fmla="*/ 206375 h 238125"/>
                <a:gd name="connsiteX37" fmla="*/ 5956005 w 7457780"/>
                <a:gd name="connsiteY37" fmla="*/ 209550 h 238125"/>
                <a:gd name="connsiteX38" fmla="*/ 6143330 w 7457780"/>
                <a:gd name="connsiteY38" fmla="*/ 209550 h 238125"/>
                <a:gd name="connsiteX39" fmla="*/ 6340180 w 7457780"/>
                <a:gd name="connsiteY39" fmla="*/ 209550 h 238125"/>
                <a:gd name="connsiteX40" fmla="*/ 6530680 w 7457780"/>
                <a:gd name="connsiteY40" fmla="*/ 209550 h 238125"/>
                <a:gd name="connsiteX41" fmla="*/ 6749755 w 7457780"/>
                <a:gd name="connsiteY41" fmla="*/ 212725 h 238125"/>
                <a:gd name="connsiteX42" fmla="*/ 7045030 w 7457780"/>
                <a:gd name="connsiteY42" fmla="*/ 219075 h 238125"/>
                <a:gd name="connsiteX43" fmla="*/ 7273630 w 7457780"/>
                <a:gd name="connsiteY43" fmla="*/ 228600 h 238125"/>
                <a:gd name="connsiteX44" fmla="*/ 7457780 w 7457780"/>
                <a:gd name="connsiteY44" fmla="*/ 238125 h 238125"/>
                <a:gd name="connsiteX45" fmla="*/ 7451430 w 7457780"/>
                <a:gd name="connsiteY45" fmla="*/ 3175 h 238125"/>
                <a:gd name="connsiteX0" fmla="*/ 7451430 w 7457780"/>
                <a:gd name="connsiteY0" fmla="*/ 3175 h 238125"/>
                <a:gd name="connsiteX1" fmla="*/ 0 w 7457780"/>
                <a:gd name="connsiteY1" fmla="*/ 0 h 238125"/>
                <a:gd name="connsiteX2" fmla="*/ 210843 w 7457780"/>
                <a:gd name="connsiteY2" fmla="*/ 19844 h 238125"/>
                <a:gd name="connsiteX3" fmla="*/ 385091 w 7457780"/>
                <a:gd name="connsiteY3" fmla="*/ 56954 h 238125"/>
                <a:gd name="connsiteX4" fmla="*/ 999314 w 7457780"/>
                <a:gd name="connsiteY4" fmla="*/ 101208 h 238125"/>
                <a:gd name="connsiteX5" fmla="*/ 1218111 w 7457780"/>
                <a:gd name="connsiteY5" fmla="*/ 108744 h 238125"/>
                <a:gd name="connsiteX6" fmla="*/ 1399880 w 7457780"/>
                <a:gd name="connsiteY6" fmla="*/ 111125 h 238125"/>
                <a:gd name="connsiteX7" fmla="*/ 1514180 w 7457780"/>
                <a:gd name="connsiteY7" fmla="*/ 133350 h 238125"/>
                <a:gd name="connsiteX8" fmla="*/ 1595142 w 7457780"/>
                <a:gd name="connsiteY8" fmla="*/ 158750 h 238125"/>
                <a:gd name="connsiteX9" fmla="*/ 1669755 w 7457780"/>
                <a:gd name="connsiteY9" fmla="*/ 177800 h 238125"/>
                <a:gd name="connsiteX10" fmla="*/ 1755480 w 7457780"/>
                <a:gd name="connsiteY10" fmla="*/ 177800 h 238125"/>
                <a:gd name="connsiteX11" fmla="*/ 1907880 w 7457780"/>
                <a:gd name="connsiteY11" fmla="*/ 184150 h 238125"/>
                <a:gd name="connsiteX12" fmla="*/ 2066630 w 7457780"/>
                <a:gd name="connsiteY12" fmla="*/ 187325 h 238125"/>
                <a:gd name="connsiteX13" fmla="*/ 2190455 w 7457780"/>
                <a:gd name="connsiteY13" fmla="*/ 190500 h 238125"/>
                <a:gd name="connsiteX14" fmla="*/ 2339680 w 7457780"/>
                <a:gd name="connsiteY14" fmla="*/ 196850 h 238125"/>
                <a:gd name="connsiteX15" fmla="*/ 2457155 w 7457780"/>
                <a:gd name="connsiteY15" fmla="*/ 196850 h 238125"/>
                <a:gd name="connsiteX16" fmla="*/ 2657180 w 7457780"/>
                <a:gd name="connsiteY16" fmla="*/ 190500 h 238125"/>
                <a:gd name="connsiteX17" fmla="*/ 2784180 w 7457780"/>
                <a:gd name="connsiteY17" fmla="*/ 187325 h 238125"/>
                <a:gd name="connsiteX18" fmla="*/ 2958805 w 7457780"/>
                <a:gd name="connsiteY18" fmla="*/ 180975 h 238125"/>
                <a:gd name="connsiteX19" fmla="*/ 3104855 w 7457780"/>
                <a:gd name="connsiteY19" fmla="*/ 177800 h 238125"/>
                <a:gd name="connsiteX20" fmla="*/ 3190580 w 7457780"/>
                <a:gd name="connsiteY20" fmla="*/ 171450 h 238125"/>
                <a:gd name="connsiteX21" fmla="*/ 3304880 w 7457780"/>
                <a:gd name="connsiteY21" fmla="*/ 155575 h 238125"/>
                <a:gd name="connsiteX22" fmla="*/ 3450930 w 7457780"/>
                <a:gd name="connsiteY22" fmla="*/ 139700 h 238125"/>
                <a:gd name="connsiteX23" fmla="*/ 3590630 w 7457780"/>
                <a:gd name="connsiteY23" fmla="*/ 114300 h 238125"/>
                <a:gd name="connsiteX24" fmla="*/ 3777955 w 7457780"/>
                <a:gd name="connsiteY24" fmla="*/ 82550 h 238125"/>
                <a:gd name="connsiteX25" fmla="*/ 3895430 w 7457780"/>
                <a:gd name="connsiteY25" fmla="*/ 69850 h 238125"/>
                <a:gd name="connsiteX26" fmla="*/ 4006555 w 7457780"/>
                <a:gd name="connsiteY26" fmla="*/ 60325 h 238125"/>
                <a:gd name="connsiteX27" fmla="*/ 4155780 w 7457780"/>
                <a:gd name="connsiteY27" fmla="*/ 60325 h 238125"/>
                <a:gd name="connsiteX28" fmla="*/ 4276430 w 7457780"/>
                <a:gd name="connsiteY28" fmla="*/ 60325 h 238125"/>
                <a:gd name="connsiteX29" fmla="*/ 4470105 w 7457780"/>
                <a:gd name="connsiteY29" fmla="*/ 88900 h 238125"/>
                <a:gd name="connsiteX30" fmla="*/ 4641555 w 7457780"/>
                <a:gd name="connsiteY30" fmla="*/ 107950 h 238125"/>
                <a:gd name="connsiteX31" fmla="*/ 4886030 w 7457780"/>
                <a:gd name="connsiteY31" fmla="*/ 136525 h 238125"/>
                <a:gd name="connsiteX32" fmla="*/ 5143205 w 7457780"/>
                <a:gd name="connsiteY32" fmla="*/ 171450 h 238125"/>
                <a:gd name="connsiteX33" fmla="*/ 5324180 w 7457780"/>
                <a:gd name="connsiteY33" fmla="*/ 184150 h 238125"/>
                <a:gd name="connsiteX34" fmla="*/ 5473405 w 7457780"/>
                <a:gd name="connsiteY34" fmla="*/ 190500 h 238125"/>
                <a:gd name="connsiteX35" fmla="*/ 5670255 w 7457780"/>
                <a:gd name="connsiteY35" fmla="*/ 203200 h 238125"/>
                <a:gd name="connsiteX36" fmla="*/ 5781380 w 7457780"/>
                <a:gd name="connsiteY36" fmla="*/ 206375 h 238125"/>
                <a:gd name="connsiteX37" fmla="*/ 5956005 w 7457780"/>
                <a:gd name="connsiteY37" fmla="*/ 209550 h 238125"/>
                <a:gd name="connsiteX38" fmla="*/ 6143330 w 7457780"/>
                <a:gd name="connsiteY38" fmla="*/ 209550 h 238125"/>
                <a:gd name="connsiteX39" fmla="*/ 6340180 w 7457780"/>
                <a:gd name="connsiteY39" fmla="*/ 209550 h 238125"/>
                <a:gd name="connsiteX40" fmla="*/ 6530680 w 7457780"/>
                <a:gd name="connsiteY40" fmla="*/ 209550 h 238125"/>
                <a:gd name="connsiteX41" fmla="*/ 6749755 w 7457780"/>
                <a:gd name="connsiteY41" fmla="*/ 212725 h 238125"/>
                <a:gd name="connsiteX42" fmla="*/ 7045030 w 7457780"/>
                <a:gd name="connsiteY42" fmla="*/ 219075 h 238125"/>
                <a:gd name="connsiteX43" fmla="*/ 7273630 w 7457780"/>
                <a:gd name="connsiteY43" fmla="*/ 228600 h 238125"/>
                <a:gd name="connsiteX44" fmla="*/ 7457780 w 7457780"/>
                <a:gd name="connsiteY44" fmla="*/ 238125 h 238125"/>
                <a:gd name="connsiteX45" fmla="*/ 7451430 w 7457780"/>
                <a:gd name="connsiteY45" fmla="*/ 3175 h 238125"/>
                <a:gd name="connsiteX0" fmla="*/ 7451430 w 7457780"/>
                <a:gd name="connsiteY0" fmla="*/ 3175 h 238125"/>
                <a:gd name="connsiteX1" fmla="*/ 0 w 7457780"/>
                <a:gd name="connsiteY1" fmla="*/ 0 h 238125"/>
                <a:gd name="connsiteX2" fmla="*/ 210843 w 7457780"/>
                <a:gd name="connsiteY2" fmla="*/ 19844 h 238125"/>
                <a:gd name="connsiteX3" fmla="*/ 385091 w 7457780"/>
                <a:gd name="connsiteY3" fmla="*/ 56954 h 238125"/>
                <a:gd name="connsiteX4" fmla="*/ 999314 w 7457780"/>
                <a:gd name="connsiteY4" fmla="*/ 101208 h 238125"/>
                <a:gd name="connsiteX5" fmla="*/ 1218111 w 7457780"/>
                <a:gd name="connsiteY5" fmla="*/ 108744 h 238125"/>
                <a:gd name="connsiteX6" fmla="*/ 1399880 w 7457780"/>
                <a:gd name="connsiteY6" fmla="*/ 111125 h 238125"/>
                <a:gd name="connsiteX7" fmla="*/ 1514180 w 7457780"/>
                <a:gd name="connsiteY7" fmla="*/ 133350 h 238125"/>
                <a:gd name="connsiteX8" fmla="*/ 1595142 w 7457780"/>
                <a:gd name="connsiteY8" fmla="*/ 158750 h 238125"/>
                <a:gd name="connsiteX9" fmla="*/ 1669755 w 7457780"/>
                <a:gd name="connsiteY9" fmla="*/ 177800 h 238125"/>
                <a:gd name="connsiteX10" fmla="*/ 1755480 w 7457780"/>
                <a:gd name="connsiteY10" fmla="*/ 177800 h 238125"/>
                <a:gd name="connsiteX11" fmla="*/ 1907880 w 7457780"/>
                <a:gd name="connsiteY11" fmla="*/ 184150 h 238125"/>
                <a:gd name="connsiteX12" fmla="*/ 2066630 w 7457780"/>
                <a:gd name="connsiteY12" fmla="*/ 187325 h 238125"/>
                <a:gd name="connsiteX13" fmla="*/ 2190455 w 7457780"/>
                <a:gd name="connsiteY13" fmla="*/ 190500 h 238125"/>
                <a:gd name="connsiteX14" fmla="*/ 2339680 w 7457780"/>
                <a:gd name="connsiteY14" fmla="*/ 196850 h 238125"/>
                <a:gd name="connsiteX15" fmla="*/ 2457155 w 7457780"/>
                <a:gd name="connsiteY15" fmla="*/ 196850 h 238125"/>
                <a:gd name="connsiteX16" fmla="*/ 2657180 w 7457780"/>
                <a:gd name="connsiteY16" fmla="*/ 190500 h 238125"/>
                <a:gd name="connsiteX17" fmla="*/ 2784180 w 7457780"/>
                <a:gd name="connsiteY17" fmla="*/ 187325 h 238125"/>
                <a:gd name="connsiteX18" fmla="*/ 2958805 w 7457780"/>
                <a:gd name="connsiteY18" fmla="*/ 180975 h 238125"/>
                <a:gd name="connsiteX19" fmla="*/ 3104855 w 7457780"/>
                <a:gd name="connsiteY19" fmla="*/ 177800 h 238125"/>
                <a:gd name="connsiteX20" fmla="*/ 3190580 w 7457780"/>
                <a:gd name="connsiteY20" fmla="*/ 171450 h 238125"/>
                <a:gd name="connsiteX21" fmla="*/ 3304880 w 7457780"/>
                <a:gd name="connsiteY21" fmla="*/ 155575 h 238125"/>
                <a:gd name="connsiteX22" fmla="*/ 3450930 w 7457780"/>
                <a:gd name="connsiteY22" fmla="*/ 139700 h 238125"/>
                <a:gd name="connsiteX23" fmla="*/ 3590630 w 7457780"/>
                <a:gd name="connsiteY23" fmla="*/ 114300 h 238125"/>
                <a:gd name="connsiteX24" fmla="*/ 3777955 w 7457780"/>
                <a:gd name="connsiteY24" fmla="*/ 82550 h 238125"/>
                <a:gd name="connsiteX25" fmla="*/ 3895430 w 7457780"/>
                <a:gd name="connsiteY25" fmla="*/ 69850 h 238125"/>
                <a:gd name="connsiteX26" fmla="*/ 4006555 w 7457780"/>
                <a:gd name="connsiteY26" fmla="*/ 60325 h 238125"/>
                <a:gd name="connsiteX27" fmla="*/ 4155780 w 7457780"/>
                <a:gd name="connsiteY27" fmla="*/ 60325 h 238125"/>
                <a:gd name="connsiteX28" fmla="*/ 4276430 w 7457780"/>
                <a:gd name="connsiteY28" fmla="*/ 60325 h 238125"/>
                <a:gd name="connsiteX29" fmla="*/ 4470105 w 7457780"/>
                <a:gd name="connsiteY29" fmla="*/ 88900 h 238125"/>
                <a:gd name="connsiteX30" fmla="*/ 4641555 w 7457780"/>
                <a:gd name="connsiteY30" fmla="*/ 107950 h 238125"/>
                <a:gd name="connsiteX31" fmla="*/ 4886030 w 7457780"/>
                <a:gd name="connsiteY31" fmla="*/ 136525 h 238125"/>
                <a:gd name="connsiteX32" fmla="*/ 5143205 w 7457780"/>
                <a:gd name="connsiteY32" fmla="*/ 171450 h 238125"/>
                <a:gd name="connsiteX33" fmla="*/ 5324180 w 7457780"/>
                <a:gd name="connsiteY33" fmla="*/ 184150 h 238125"/>
                <a:gd name="connsiteX34" fmla="*/ 5473405 w 7457780"/>
                <a:gd name="connsiteY34" fmla="*/ 190500 h 238125"/>
                <a:gd name="connsiteX35" fmla="*/ 5670255 w 7457780"/>
                <a:gd name="connsiteY35" fmla="*/ 203200 h 238125"/>
                <a:gd name="connsiteX36" fmla="*/ 5781380 w 7457780"/>
                <a:gd name="connsiteY36" fmla="*/ 206375 h 238125"/>
                <a:gd name="connsiteX37" fmla="*/ 5956005 w 7457780"/>
                <a:gd name="connsiteY37" fmla="*/ 209550 h 238125"/>
                <a:gd name="connsiteX38" fmla="*/ 6143330 w 7457780"/>
                <a:gd name="connsiteY38" fmla="*/ 209550 h 238125"/>
                <a:gd name="connsiteX39" fmla="*/ 6340180 w 7457780"/>
                <a:gd name="connsiteY39" fmla="*/ 209550 h 238125"/>
                <a:gd name="connsiteX40" fmla="*/ 6530680 w 7457780"/>
                <a:gd name="connsiteY40" fmla="*/ 209550 h 238125"/>
                <a:gd name="connsiteX41" fmla="*/ 6749755 w 7457780"/>
                <a:gd name="connsiteY41" fmla="*/ 212725 h 238125"/>
                <a:gd name="connsiteX42" fmla="*/ 7045030 w 7457780"/>
                <a:gd name="connsiteY42" fmla="*/ 219075 h 238125"/>
                <a:gd name="connsiteX43" fmla="*/ 7273630 w 7457780"/>
                <a:gd name="connsiteY43" fmla="*/ 228600 h 238125"/>
                <a:gd name="connsiteX44" fmla="*/ 7457780 w 7457780"/>
                <a:gd name="connsiteY44" fmla="*/ 238125 h 238125"/>
                <a:gd name="connsiteX45" fmla="*/ 7451430 w 7457780"/>
                <a:gd name="connsiteY45" fmla="*/ 3175 h 238125"/>
                <a:gd name="connsiteX0" fmla="*/ 7451430 w 7457780"/>
                <a:gd name="connsiteY0" fmla="*/ 3175 h 238125"/>
                <a:gd name="connsiteX1" fmla="*/ 0 w 7457780"/>
                <a:gd name="connsiteY1" fmla="*/ 0 h 238125"/>
                <a:gd name="connsiteX2" fmla="*/ 179887 w 7457780"/>
                <a:gd name="connsiteY2" fmla="*/ 46037 h 238125"/>
                <a:gd name="connsiteX3" fmla="*/ 385091 w 7457780"/>
                <a:gd name="connsiteY3" fmla="*/ 56954 h 238125"/>
                <a:gd name="connsiteX4" fmla="*/ 999314 w 7457780"/>
                <a:gd name="connsiteY4" fmla="*/ 101208 h 238125"/>
                <a:gd name="connsiteX5" fmla="*/ 1218111 w 7457780"/>
                <a:gd name="connsiteY5" fmla="*/ 108744 h 238125"/>
                <a:gd name="connsiteX6" fmla="*/ 1399880 w 7457780"/>
                <a:gd name="connsiteY6" fmla="*/ 111125 h 238125"/>
                <a:gd name="connsiteX7" fmla="*/ 1514180 w 7457780"/>
                <a:gd name="connsiteY7" fmla="*/ 133350 h 238125"/>
                <a:gd name="connsiteX8" fmla="*/ 1595142 w 7457780"/>
                <a:gd name="connsiteY8" fmla="*/ 158750 h 238125"/>
                <a:gd name="connsiteX9" fmla="*/ 1669755 w 7457780"/>
                <a:gd name="connsiteY9" fmla="*/ 177800 h 238125"/>
                <a:gd name="connsiteX10" fmla="*/ 1755480 w 7457780"/>
                <a:gd name="connsiteY10" fmla="*/ 177800 h 238125"/>
                <a:gd name="connsiteX11" fmla="*/ 1907880 w 7457780"/>
                <a:gd name="connsiteY11" fmla="*/ 184150 h 238125"/>
                <a:gd name="connsiteX12" fmla="*/ 2066630 w 7457780"/>
                <a:gd name="connsiteY12" fmla="*/ 187325 h 238125"/>
                <a:gd name="connsiteX13" fmla="*/ 2190455 w 7457780"/>
                <a:gd name="connsiteY13" fmla="*/ 190500 h 238125"/>
                <a:gd name="connsiteX14" fmla="*/ 2339680 w 7457780"/>
                <a:gd name="connsiteY14" fmla="*/ 196850 h 238125"/>
                <a:gd name="connsiteX15" fmla="*/ 2457155 w 7457780"/>
                <a:gd name="connsiteY15" fmla="*/ 196850 h 238125"/>
                <a:gd name="connsiteX16" fmla="*/ 2657180 w 7457780"/>
                <a:gd name="connsiteY16" fmla="*/ 190500 h 238125"/>
                <a:gd name="connsiteX17" fmla="*/ 2784180 w 7457780"/>
                <a:gd name="connsiteY17" fmla="*/ 187325 h 238125"/>
                <a:gd name="connsiteX18" fmla="*/ 2958805 w 7457780"/>
                <a:gd name="connsiteY18" fmla="*/ 180975 h 238125"/>
                <a:gd name="connsiteX19" fmla="*/ 3104855 w 7457780"/>
                <a:gd name="connsiteY19" fmla="*/ 177800 h 238125"/>
                <a:gd name="connsiteX20" fmla="*/ 3190580 w 7457780"/>
                <a:gd name="connsiteY20" fmla="*/ 171450 h 238125"/>
                <a:gd name="connsiteX21" fmla="*/ 3304880 w 7457780"/>
                <a:gd name="connsiteY21" fmla="*/ 155575 h 238125"/>
                <a:gd name="connsiteX22" fmla="*/ 3450930 w 7457780"/>
                <a:gd name="connsiteY22" fmla="*/ 139700 h 238125"/>
                <a:gd name="connsiteX23" fmla="*/ 3590630 w 7457780"/>
                <a:gd name="connsiteY23" fmla="*/ 114300 h 238125"/>
                <a:gd name="connsiteX24" fmla="*/ 3777955 w 7457780"/>
                <a:gd name="connsiteY24" fmla="*/ 82550 h 238125"/>
                <a:gd name="connsiteX25" fmla="*/ 3895430 w 7457780"/>
                <a:gd name="connsiteY25" fmla="*/ 69850 h 238125"/>
                <a:gd name="connsiteX26" fmla="*/ 4006555 w 7457780"/>
                <a:gd name="connsiteY26" fmla="*/ 60325 h 238125"/>
                <a:gd name="connsiteX27" fmla="*/ 4155780 w 7457780"/>
                <a:gd name="connsiteY27" fmla="*/ 60325 h 238125"/>
                <a:gd name="connsiteX28" fmla="*/ 4276430 w 7457780"/>
                <a:gd name="connsiteY28" fmla="*/ 60325 h 238125"/>
                <a:gd name="connsiteX29" fmla="*/ 4470105 w 7457780"/>
                <a:gd name="connsiteY29" fmla="*/ 88900 h 238125"/>
                <a:gd name="connsiteX30" fmla="*/ 4641555 w 7457780"/>
                <a:gd name="connsiteY30" fmla="*/ 107950 h 238125"/>
                <a:gd name="connsiteX31" fmla="*/ 4886030 w 7457780"/>
                <a:gd name="connsiteY31" fmla="*/ 136525 h 238125"/>
                <a:gd name="connsiteX32" fmla="*/ 5143205 w 7457780"/>
                <a:gd name="connsiteY32" fmla="*/ 171450 h 238125"/>
                <a:gd name="connsiteX33" fmla="*/ 5324180 w 7457780"/>
                <a:gd name="connsiteY33" fmla="*/ 184150 h 238125"/>
                <a:gd name="connsiteX34" fmla="*/ 5473405 w 7457780"/>
                <a:gd name="connsiteY34" fmla="*/ 190500 h 238125"/>
                <a:gd name="connsiteX35" fmla="*/ 5670255 w 7457780"/>
                <a:gd name="connsiteY35" fmla="*/ 203200 h 238125"/>
                <a:gd name="connsiteX36" fmla="*/ 5781380 w 7457780"/>
                <a:gd name="connsiteY36" fmla="*/ 206375 h 238125"/>
                <a:gd name="connsiteX37" fmla="*/ 5956005 w 7457780"/>
                <a:gd name="connsiteY37" fmla="*/ 209550 h 238125"/>
                <a:gd name="connsiteX38" fmla="*/ 6143330 w 7457780"/>
                <a:gd name="connsiteY38" fmla="*/ 209550 h 238125"/>
                <a:gd name="connsiteX39" fmla="*/ 6340180 w 7457780"/>
                <a:gd name="connsiteY39" fmla="*/ 209550 h 238125"/>
                <a:gd name="connsiteX40" fmla="*/ 6530680 w 7457780"/>
                <a:gd name="connsiteY40" fmla="*/ 209550 h 238125"/>
                <a:gd name="connsiteX41" fmla="*/ 6749755 w 7457780"/>
                <a:gd name="connsiteY41" fmla="*/ 212725 h 238125"/>
                <a:gd name="connsiteX42" fmla="*/ 7045030 w 7457780"/>
                <a:gd name="connsiteY42" fmla="*/ 219075 h 238125"/>
                <a:gd name="connsiteX43" fmla="*/ 7273630 w 7457780"/>
                <a:gd name="connsiteY43" fmla="*/ 228600 h 238125"/>
                <a:gd name="connsiteX44" fmla="*/ 7457780 w 7457780"/>
                <a:gd name="connsiteY44" fmla="*/ 238125 h 238125"/>
                <a:gd name="connsiteX45" fmla="*/ 7451430 w 7457780"/>
                <a:gd name="connsiteY45" fmla="*/ 3175 h 238125"/>
                <a:gd name="connsiteX0" fmla="*/ 7534774 w 7541124"/>
                <a:gd name="connsiteY0" fmla="*/ 0 h 234950"/>
                <a:gd name="connsiteX1" fmla="*/ 0 w 7541124"/>
                <a:gd name="connsiteY1" fmla="*/ 3969 h 234950"/>
                <a:gd name="connsiteX2" fmla="*/ 263231 w 7541124"/>
                <a:gd name="connsiteY2" fmla="*/ 42862 h 234950"/>
                <a:gd name="connsiteX3" fmla="*/ 468435 w 7541124"/>
                <a:gd name="connsiteY3" fmla="*/ 53779 h 234950"/>
                <a:gd name="connsiteX4" fmla="*/ 1082658 w 7541124"/>
                <a:gd name="connsiteY4" fmla="*/ 98033 h 234950"/>
                <a:gd name="connsiteX5" fmla="*/ 1301455 w 7541124"/>
                <a:gd name="connsiteY5" fmla="*/ 105569 h 234950"/>
                <a:gd name="connsiteX6" fmla="*/ 1483224 w 7541124"/>
                <a:gd name="connsiteY6" fmla="*/ 107950 h 234950"/>
                <a:gd name="connsiteX7" fmla="*/ 1597524 w 7541124"/>
                <a:gd name="connsiteY7" fmla="*/ 130175 h 234950"/>
                <a:gd name="connsiteX8" fmla="*/ 1678486 w 7541124"/>
                <a:gd name="connsiteY8" fmla="*/ 155575 h 234950"/>
                <a:gd name="connsiteX9" fmla="*/ 1753099 w 7541124"/>
                <a:gd name="connsiteY9" fmla="*/ 174625 h 234950"/>
                <a:gd name="connsiteX10" fmla="*/ 1838824 w 7541124"/>
                <a:gd name="connsiteY10" fmla="*/ 174625 h 234950"/>
                <a:gd name="connsiteX11" fmla="*/ 1991224 w 7541124"/>
                <a:gd name="connsiteY11" fmla="*/ 180975 h 234950"/>
                <a:gd name="connsiteX12" fmla="*/ 2149974 w 7541124"/>
                <a:gd name="connsiteY12" fmla="*/ 184150 h 234950"/>
                <a:gd name="connsiteX13" fmla="*/ 2273799 w 7541124"/>
                <a:gd name="connsiteY13" fmla="*/ 187325 h 234950"/>
                <a:gd name="connsiteX14" fmla="*/ 2423024 w 7541124"/>
                <a:gd name="connsiteY14" fmla="*/ 193675 h 234950"/>
                <a:gd name="connsiteX15" fmla="*/ 2540499 w 7541124"/>
                <a:gd name="connsiteY15" fmla="*/ 193675 h 234950"/>
                <a:gd name="connsiteX16" fmla="*/ 2740524 w 7541124"/>
                <a:gd name="connsiteY16" fmla="*/ 187325 h 234950"/>
                <a:gd name="connsiteX17" fmla="*/ 2867524 w 7541124"/>
                <a:gd name="connsiteY17" fmla="*/ 184150 h 234950"/>
                <a:gd name="connsiteX18" fmla="*/ 3042149 w 7541124"/>
                <a:gd name="connsiteY18" fmla="*/ 177800 h 234950"/>
                <a:gd name="connsiteX19" fmla="*/ 3188199 w 7541124"/>
                <a:gd name="connsiteY19" fmla="*/ 174625 h 234950"/>
                <a:gd name="connsiteX20" fmla="*/ 3273924 w 7541124"/>
                <a:gd name="connsiteY20" fmla="*/ 168275 h 234950"/>
                <a:gd name="connsiteX21" fmla="*/ 3388224 w 7541124"/>
                <a:gd name="connsiteY21" fmla="*/ 152400 h 234950"/>
                <a:gd name="connsiteX22" fmla="*/ 3534274 w 7541124"/>
                <a:gd name="connsiteY22" fmla="*/ 136525 h 234950"/>
                <a:gd name="connsiteX23" fmla="*/ 3673974 w 7541124"/>
                <a:gd name="connsiteY23" fmla="*/ 111125 h 234950"/>
                <a:gd name="connsiteX24" fmla="*/ 3861299 w 7541124"/>
                <a:gd name="connsiteY24" fmla="*/ 79375 h 234950"/>
                <a:gd name="connsiteX25" fmla="*/ 3978774 w 7541124"/>
                <a:gd name="connsiteY25" fmla="*/ 66675 h 234950"/>
                <a:gd name="connsiteX26" fmla="*/ 4089899 w 7541124"/>
                <a:gd name="connsiteY26" fmla="*/ 57150 h 234950"/>
                <a:gd name="connsiteX27" fmla="*/ 4239124 w 7541124"/>
                <a:gd name="connsiteY27" fmla="*/ 57150 h 234950"/>
                <a:gd name="connsiteX28" fmla="*/ 4359774 w 7541124"/>
                <a:gd name="connsiteY28" fmla="*/ 57150 h 234950"/>
                <a:gd name="connsiteX29" fmla="*/ 4553449 w 7541124"/>
                <a:gd name="connsiteY29" fmla="*/ 85725 h 234950"/>
                <a:gd name="connsiteX30" fmla="*/ 4724899 w 7541124"/>
                <a:gd name="connsiteY30" fmla="*/ 104775 h 234950"/>
                <a:gd name="connsiteX31" fmla="*/ 4969374 w 7541124"/>
                <a:gd name="connsiteY31" fmla="*/ 133350 h 234950"/>
                <a:gd name="connsiteX32" fmla="*/ 5226549 w 7541124"/>
                <a:gd name="connsiteY32" fmla="*/ 168275 h 234950"/>
                <a:gd name="connsiteX33" fmla="*/ 5407524 w 7541124"/>
                <a:gd name="connsiteY33" fmla="*/ 180975 h 234950"/>
                <a:gd name="connsiteX34" fmla="*/ 5556749 w 7541124"/>
                <a:gd name="connsiteY34" fmla="*/ 187325 h 234950"/>
                <a:gd name="connsiteX35" fmla="*/ 5753599 w 7541124"/>
                <a:gd name="connsiteY35" fmla="*/ 200025 h 234950"/>
                <a:gd name="connsiteX36" fmla="*/ 5864724 w 7541124"/>
                <a:gd name="connsiteY36" fmla="*/ 203200 h 234950"/>
                <a:gd name="connsiteX37" fmla="*/ 6039349 w 7541124"/>
                <a:gd name="connsiteY37" fmla="*/ 206375 h 234950"/>
                <a:gd name="connsiteX38" fmla="*/ 6226674 w 7541124"/>
                <a:gd name="connsiteY38" fmla="*/ 206375 h 234950"/>
                <a:gd name="connsiteX39" fmla="*/ 6423524 w 7541124"/>
                <a:gd name="connsiteY39" fmla="*/ 206375 h 234950"/>
                <a:gd name="connsiteX40" fmla="*/ 6614024 w 7541124"/>
                <a:gd name="connsiteY40" fmla="*/ 206375 h 234950"/>
                <a:gd name="connsiteX41" fmla="*/ 6833099 w 7541124"/>
                <a:gd name="connsiteY41" fmla="*/ 209550 h 234950"/>
                <a:gd name="connsiteX42" fmla="*/ 7128374 w 7541124"/>
                <a:gd name="connsiteY42" fmla="*/ 215900 h 234950"/>
                <a:gd name="connsiteX43" fmla="*/ 7356974 w 7541124"/>
                <a:gd name="connsiteY43" fmla="*/ 225425 h 234950"/>
                <a:gd name="connsiteX44" fmla="*/ 7541124 w 7541124"/>
                <a:gd name="connsiteY44" fmla="*/ 234950 h 234950"/>
                <a:gd name="connsiteX45" fmla="*/ 7534774 w 7541124"/>
                <a:gd name="connsiteY45" fmla="*/ 0 h 234950"/>
                <a:gd name="connsiteX0" fmla="*/ 7534774 w 7541124"/>
                <a:gd name="connsiteY0" fmla="*/ 0 h 234950"/>
                <a:gd name="connsiteX1" fmla="*/ 0 w 7541124"/>
                <a:gd name="connsiteY1" fmla="*/ 3969 h 234950"/>
                <a:gd name="connsiteX2" fmla="*/ 263231 w 7541124"/>
                <a:gd name="connsiteY2" fmla="*/ 42862 h 234950"/>
                <a:gd name="connsiteX3" fmla="*/ 468435 w 7541124"/>
                <a:gd name="connsiteY3" fmla="*/ 53779 h 234950"/>
                <a:gd name="connsiteX4" fmla="*/ 1082658 w 7541124"/>
                <a:gd name="connsiteY4" fmla="*/ 98033 h 234950"/>
                <a:gd name="connsiteX5" fmla="*/ 1301455 w 7541124"/>
                <a:gd name="connsiteY5" fmla="*/ 105569 h 234950"/>
                <a:gd name="connsiteX6" fmla="*/ 1399880 w 7541124"/>
                <a:gd name="connsiteY6" fmla="*/ 122237 h 234950"/>
                <a:gd name="connsiteX7" fmla="*/ 1597524 w 7541124"/>
                <a:gd name="connsiteY7" fmla="*/ 130175 h 234950"/>
                <a:gd name="connsiteX8" fmla="*/ 1678486 w 7541124"/>
                <a:gd name="connsiteY8" fmla="*/ 155575 h 234950"/>
                <a:gd name="connsiteX9" fmla="*/ 1753099 w 7541124"/>
                <a:gd name="connsiteY9" fmla="*/ 174625 h 234950"/>
                <a:gd name="connsiteX10" fmla="*/ 1838824 w 7541124"/>
                <a:gd name="connsiteY10" fmla="*/ 174625 h 234950"/>
                <a:gd name="connsiteX11" fmla="*/ 1991224 w 7541124"/>
                <a:gd name="connsiteY11" fmla="*/ 180975 h 234950"/>
                <a:gd name="connsiteX12" fmla="*/ 2149974 w 7541124"/>
                <a:gd name="connsiteY12" fmla="*/ 184150 h 234950"/>
                <a:gd name="connsiteX13" fmla="*/ 2273799 w 7541124"/>
                <a:gd name="connsiteY13" fmla="*/ 187325 h 234950"/>
                <a:gd name="connsiteX14" fmla="*/ 2423024 w 7541124"/>
                <a:gd name="connsiteY14" fmla="*/ 193675 h 234950"/>
                <a:gd name="connsiteX15" fmla="*/ 2540499 w 7541124"/>
                <a:gd name="connsiteY15" fmla="*/ 193675 h 234950"/>
                <a:gd name="connsiteX16" fmla="*/ 2740524 w 7541124"/>
                <a:gd name="connsiteY16" fmla="*/ 187325 h 234950"/>
                <a:gd name="connsiteX17" fmla="*/ 2867524 w 7541124"/>
                <a:gd name="connsiteY17" fmla="*/ 184150 h 234950"/>
                <a:gd name="connsiteX18" fmla="*/ 3042149 w 7541124"/>
                <a:gd name="connsiteY18" fmla="*/ 177800 h 234950"/>
                <a:gd name="connsiteX19" fmla="*/ 3188199 w 7541124"/>
                <a:gd name="connsiteY19" fmla="*/ 174625 h 234950"/>
                <a:gd name="connsiteX20" fmla="*/ 3273924 w 7541124"/>
                <a:gd name="connsiteY20" fmla="*/ 168275 h 234950"/>
                <a:gd name="connsiteX21" fmla="*/ 3388224 w 7541124"/>
                <a:gd name="connsiteY21" fmla="*/ 152400 h 234950"/>
                <a:gd name="connsiteX22" fmla="*/ 3534274 w 7541124"/>
                <a:gd name="connsiteY22" fmla="*/ 136525 h 234950"/>
                <a:gd name="connsiteX23" fmla="*/ 3673974 w 7541124"/>
                <a:gd name="connsiteY23" fmla="*/ 111125 h 234950"/>
                <a:gd name="connsiteX24" fmla="*/ 3861299 w 7541124"/>
                <a:gd name="connsiteY24" fmla="*/ 79375 h 234950"/>
                <a:gd name="connsiteX25" fmla="*/ 3978774 w 7541124"/>
                <a:gd name="connsiteY25" fmla="*/ 66675 h 234950"/>
                <a:gd name="connsiteX26" fmla="*/ 4089899 w 7541124"/>
                <a:gd name="connsiteY26" fmla="*/ 57150 h 234950"/>
                <a:gd name="connsiteX27" fmla="*/ 4239124 w 7541124"/>
                <a:gd name="connsiteY27" fmla="*/ 57150 h 234950"/>
                <a:gd name="connsiteX28" fmla="*/ 4359774 w 7541124"/>
                <a:gd name="connsiteY28" fmla="*/ 57150 h 234950"/>
                <a:gd name="connsiteX29" fmla="*/ 4553449 w 7541124"/>
                <a:gd name="connsiteY29" fmla="*/ 85725 h 234950"/>
                <a:gd name="connsiteX30" fmla="*/ 4724899 w 7541124"/>
                <a:gd name="connsiteY30" fmla="*/ 104775 h 234950"/>
                <a:gd name="connsiteX31" fmla="*/ 4969374 w 7541124"/>
                <a:gd name="connsiteY31" fmla="*/ 133350 h 234950"/>
                <a:gd name="connsiteX32" fmla="*/ 5226549 w 7541124"/>
                <a:gd name="connsiteY32" fmla="*/ 168275 h 234950"/>
                <a:gd name="connsiteX33" fmla="*/ 5407524 w 7541124"/>
                <a:gd name="connsiteY33" fmla="*/ 180975 h 234950"/>
                <a:gd name="connsiteX34" fmla="*/ 5556749 w 7541124"/>
                <a:gd name="connsiteY34" fmla="*/ 187325 h 234950"/>
                <a:gd name="connsiteX35" fmla="*/ 5753599 w 7541124"/>
                <a:gd name="connsiteY35" fmla="*/ 200025 h 234950"/>
                <a:gd name="connsiteX36" fmla="*/ 5864724 w 7541124"/>
                <a:gd name="connsiteY36" fmla="*/ 203200 h 234950"/>
                <a:gd name="connsiteX37" fmla="*/ 6039349 w 7541124"/>
                <a:gd name="connsiteY37" fmla="*/ 206375 h 234950"/>
                <a:gd name="connsiteX38" fmla="*/ 6226674 w 7541124"/>
                <a:gd name="connsiteY38" fmla="*/ 206375 h 234950"/>
                <a:gd name="connsiteX39" fmla="*/ 6423524 w 7541124"/>
                <a:gd name="connsiteY39" fmla="*/ 206375 h 234950"/>
                <a:gd name="connsiteX40" fmla="*/ 6614024 w 7541124"/>
                <a:gd name="connsiteY40" fmla="*/ 206375 h 234950"/>
                <a:gd name="connsiteX41" fmla="*/ 6833099 w 7541124"/>
                <a:gd name="connsiteY41" fmla="*/ 209550 h 234950"/>
                <a:gd name="connsiteX42" fmla="*/ 7128374 w 7541124"/>
                <a:gd name="connsiteY42" fmla="*/ 215900 h 234950"/>
                <a:gd name="connsiteX43" fmla="*/ 7356974 w 7541124"/>
                <a:gd name="connsiteY43" fmla="*/ 225425 h 234950"/>
                <a:gd name="connsiteX44" fmla="*/ 7541124 w 7541124"/>
                <a:gd name="connsiteY44" fmla="*/ 234950 h 234950"/>
                <a:gd name="connsiteX45" fmla="*/ 7534774 w 7541124"/>
                <a:gd name="connsiteY45" fmla="*/ 0 h 234950"/>
                <a:gd name="connsiteX0" fmla="*/ 7534774 w 7541124"/>
                <a:gd name="connsiteY0" fmla="*/ 0 h 234950"/>
                <a:gd name="connsiteX1" fmla="*/ 0 w 7541124"/>
                <a:gd name="connsiteY1" fmla="*/ 3969 h 234950"/>
                <a:gd name="connsiteX2" fmla="*/ 263231 w 7541124"/>
                <a:gd name="connsiteY2" fmla="*/ 42862 h 234950"/>
                <a:gd name="connsiteX3" fmla="*/ 468435 w 7541124"/>
                <a:gd name="connsiteY3" fmla="*/ 53779 h 234950"/>
                <a:gd name="connsiteX4" fmla="*/ 1082658 w 7541124"/>
                <a:gd name="connsiteY4" fmla="*/ 98033 h 234950"/>
                <a:gd name="connsiteX5" fmla="*/ 1301455 w 7541124"/>
                <a:gd name="connsiteY5" fmla="*/ 105569 h 234950"/>
                <a:gd name="connsiteX6" fmla="*/ 1399880 w 7541124"/>
                <a:gd name="connsiteY6" fmla="*/ 122237 h 234950"/>
                <a:gd name="connsiteX7" fmla="*/ 1511799 w 7541124"/>
                <a:gd name="connsiteY7" fmla="*/ 156369 h 234950"/>
                <a:gd name="connsiteX8" fmla="*/ 1678486 w 7541124"/>
                <a:gd name="connsiteY8" fmla="*/ 155575 h 234950"/>
                <a:gd name="connsiteX9" fmla="*/ 1753099 w 7541124"/>
                <a:gd name="connsiteY9" fmla="*/ 174625 h 234950"/>
                <a:gd name="connsiteX10" fmla="*/ 1838824 w 7541124"/>
                <a:gd name="connsiteY10" fmla="*/ 174625 h 234950"/>
                <a:gd name="connsiteX11" fmla="*/ 1991224 w 7541124"/>
                <a:gd name="connsiteY11" fmla="*/ 180975 h 234950"/>
                <a:gd name="connsiteX12" fmla="*/ 2149974 w 7541124"/>
                <a:gd name="connsiteY12" fmla="*/ 184150 h 234950"/>
                <a:gd name="connsiteX13" fmla="*/ 2273799 w 7541124"/>
                <a:gd name="connsiteY13" fmla="*/ 187325 h 234950"/>
                <a:gd name="connsiteX14" fmla="*/ 2423024 w 7541124"/>
                <a:gd name="connsiteY14" fmla="*/ 193675 h 234950"/>
                <a:gd name="connsiteX15" fmla="*/ 2540499 w 7541124"/>
                <a:gd name="connsiteY15" fmla="*/ 193675 h 234950"/>
                <a:gd name="connsiteX16" fmla="*/ 2740524 w 7541124"/>
                <a:gd name="connsiteY16" fmla="*/ 187325 h 234950"/>
                <a:gd name="connsiteX17" fmla="*/ 2867524 w 7541124"/>
                <a:gd name="connsiteY17" fmla="*/ 184150 h 234950"/>
                <a:gd name="connsiteX18" fmla="*/ 3042149 w 7541124"/>
                <a:gd name="connsiteY18" fmla="*/ 177800 h 234950"/>
                <a:gd name="connsiteX19" fmla="*/ 3188199 w 7541124"/>
                <a:gd name="connsiteY19" fmla="*/ 174625 h 234950"/>
                <a:gd name="connsiteX20" fmla="*/ 3273924 w 7541124"/>
                <a:gd name="connsiteY20" fmla="*/ 168275 h 234950"/>
                <a:gd name="connsiteX21" fmla="*/ 3388224 w 7541124"/>
                <a:gd name="connsiteY21" fmla="*/ 152400 h 234950"/>
                <a:gd name="connsiteX22" fmla="*/ 3534274 w 7541124"/>
                <a:gd name="connsiteY22" fmla="*/ 136525 h 234950"/>
                <a:gd name="connsiteX23" fmla="*/ 3673974 w 7541124"/>
                <a:gd name="connsiteY23" fmla="*/ 111125 h 234950"/>
                <a:gd name="connsiteX24" fmla="*/ 3861299 w 7541124"/>
                <a:gd name="connsiteY24" fmla="*/ 79375 h 234950"/>
                <a:gd name="connsiteX25" fmla="*/ 3978774 w 7541124"/>
                <a:gd name="connsiteY25" fmla="*/ 66675 h 234950"/>
                <a:gd name="connsiteX26" fmla="*/ 4089899 w 7541124"/>
                <a:gd name="connsiteY26" fmla="*/ 57150 h 234950"/>
                <a:gd name="connsiteX27" fmla="*/ 4239124 w 7541124"/>
                <a:gd name="connsiteY27" fmla="*/ 57150 h 234950"/>
                <a:gd name="connsiteX28" fmla="*/ 4359774 w 7541124"/>
                <a:gd name="connsiteY28" fmla="*/ 57150 h 234950"/>
                <a:gd name="connsiteX29" fmla="*/ 4553449 w 7541124"/>
                <a:gd name="connsiteY29" fmla="*/ 85725 h 234950"/>
                <a:gd name="connsiteX30" fmla="*/ 4724899 w 7541124"/>
                <a:gd name="connsiteY30" fmla="*/ 104775 h 234950"/>
                <a:gd name="connsiteX31" fmla="*/ 4969374 w 7541124"/>
                <a:gd name="connsiteY31" fmla="*/ 133350 h 234950"/>
                <a:gd name="connsiteX32" fmla="*/ 5226549 w 7541124"/>
                <a:gd name="connsiteY32" fmla="*/ 168275 h 234950"/>
                <a:gd name="connsiteX33" fmla="*/ 5407524 w 7541124"/>
                <a:gd name="connsiteY33" fmla="*/ 180975 h 234950"/>
                <a:gd name="connsiteX34" fmla="*/ 5556749 w 7541124"/>
                <a:gd name="connsiteY34" fmla="*/ 187325 h 234950"/>
                <a:gd name="connsiteX35" fmla="*/ 5753599 w 7541124"/>
                <a:gd name="connsiteY35" fmla="*/ 200025 h 234950"/>
                <a:gd name="connsiteX36" fmla="*/ 5864724 w 7541124"/>
                <a:gd name="connsiteY36" fmla="*/ 203200 h 234950"/>
                <a:gd name="connsiteX37" fmla="*/ 6039349 w 7541124"/>
                <a:gd name="connsiteY37" fmla="*/ 206375 h 234950"/>
                <a:gd name="connsiteX38" fmla="*/ 6226674 w 7541124"/>
                <a:gd name="connsiteY38" fmla="*/ 206375 h 234950"/>
                <a:gd name="connsiteX39" fmla="*/ 6423524 w 7541124"/>
                <a:gd name="connsiteY39" fmla="*/ 206375 h 234950"/>
                <a:gd name="connsiteX40" fmla="*/ 6614024 w 7541124"/>
                <a:gd name="connsiteY40" fmla="*/ 206375 h 234950"/>
                <a:gd name="connsiteX41" fmla="*/ 6833099 w 7541124"/>
                <a:gd name="connsiteY41" fmla="*/ 209550 h 234950"/>
                <a:gd name="connsiteX42" fmla="*/ 7128374 w 7541124"/>
                <a:gd name="connsiteY42" fmla="*/ 215900 h 234950"/>
                <a:gd name="connsiteX43" fmla="*/ 7356974 w 7541124"/>
                <a:gd name="connsiteY43" fmla="*/ 225425 h 234950"/>
                <a:gd name="connsiteX44" fmla="*/ 7541124 w 7541124"/>
                <a:gd name="connsiteY44" fmla="*/ 234950 h 234950"/>
                <a:gd name="connsiteX45" fmla="*/ 7534774 w 7541124"/>
                <a:gd name="connsiteY45" fmla="*/ 0 h 234950"/>
                <a:gd name="connsiteX0" fmla="*/ 7534774 w 7541124"/>
                <a:gd name="connsiteY0" fmla="*/ 0 h 234950"/>
                <a:gd name="connsiteX1" fmla="*/ 0 w 7541124"/>
                <a:gd name="connsiteY1" fmla="*/ 3969 h 234950"/>
                <a:gd name="connsiteX2" fmla="*/ 263231 w 7541124"/>
                <a:gd name="connsiteY2" fmla="*/ 42862 h 234950"/>
                <a:gd name="connsiteX3" fmla="*/ 468435 w 7541124"/>
                <a:gd name="connsiteY3" fmla="*/ 53779 h 234950"/>
                <a:gd name="connsiteX4" fmla="*/ 1082658 w 7541124"/>
                <a:gd name="connsiteY4" fmla="*/ 98033 h 234950"/>
                <a:gd name="connsiteX5" fmla="*/ 1301455 w 7541124"/>
                <a:gd name="connsiteY5" fmla="*/ 105569 h 234950"/>
                <a:gd name="connsiteX6" fmla="*/ 1399880 w 7541124"/>
                <a:gd name="connsiteY6" fmla="*/ 122237 h 234950"/>
                <a:gd name="connsiteX7" fmla="*/ 1511799 w 7541124"/>
                <a:gd name="connsiteY7" fmla="*/ 156369 h 234950"/>
                <a:gd name="connsiteX8" fmla="*/ 1678486 w 7541124"/>
                <a:gd name="connsiteY8" fmla="*/ 155575 h 234950"/>
                <a:gd name="connsiteX9" fmla="*/ 1661024 w 7541124"/>
                <a:gd name="connsiteY9" fmla="*/ 173830 h 234950"/>
                <a:gd name="connsiteX10" fmla="*/ 1753099 w 7541124"/>
                <a:gd name="connsiteY10" fmla="*/ 174625 h 234950"/>
                <a:gd name="connsiteX11" fmla="*/ 1838824 w 7541124"/>
                <a:gd name="connsiteY11" fmla="*/ 174625 h 234950"/>
                <a:gd name="connsiteX12" fmla="*/ 1991224 w 7541124"/>
                <a:gd name="connsiteY12" fmla="*/ 180975 h 234950"/>
                <a:gd name="connsiteX13" fmla="*/ 2149974 w 7541124"/>
                <a:gd name="connsiteY13" fmla="*/ 184150 h 234950"/>
                <a:gd name="connsiteX14" fmla="*/ 2273799 w 7541124"/>
                <a:gd name="connsiteY14" fmla="*/ 187325 h 234950"/>
                <a:gd name="connsiteX15" fmla="*/ 2423024 w 7541124"/>
                <a:gd name="connsiteY15" fmla="*/ 193675 h 234950"/>
                <a:gd name="connsiteX16" fmla="*/ 2540499 w 7541124"/>
                <a:gd name="connsiteY16" fmla="*/ 193675 h 234950"/>
                <a:gd name="connsiteX17" fmla="*/ 2740524 w 7541124"/>
                <a:gd name="connsiteY17" fmla="*/ 187325 h 234950"/>
                <a:gd name="connsiteX18" fmla="*/ 2867524 w 7541124"/>
                <a:gd name="connsiteY18" fmla="*/ 184150 h 234950"/>
                <a:gd name="connsiteX19" fmla="*/ 3042149 w 7541124"/>
                <a:gd name="connsiteY19" fmla="*/ 177800 h 234950"/>
                <a:gd name="connsiteX20" fmla="*/ 3188199 w 7541124"/>
                <a:gd name="connsiteY20" fmla="*/ 174625 h 234950"/>
                <a:gd name="connsiteX21" fmla="*/ 3273924 w 7541124"/>
                <a:gd name="connsiteY21" fmla="*/ 168275 h 234950"/>
                <a:gd name="connsiteX22" fmla="*/ 3388224 w 7541124"/>
                <a:gd name="connsiteY22" fmla="*/ 152400 h 234950"/>
                <a:gd name="connsiteX23" fmla="*/ 3534274 w 7541124"/>
                <a:gd name="connsiteY23" fmla="*/ 136525 h 234950"/>
                <a:gd name="connsiteX24" fmla="*/ 3673974 w 7541124"/>
                <a:gd name="connsiteY24" fmla="*/ 111125 h 234950"/>
                <a:gd name="connsiteX25" fmla="*/ 3861299 w 7541124"/>
                <a:gd name="connsiteY25" fmla="*/ 79375 h 234950"/>
                <a:gd name="connsiteX26" fmla="*/ 3978774 w 7541124"/>
                <a:gd name="connsiteY26" fmla="*/ 66675 h 234950"/>
                <a:gd name="connsiteX27" fmla="*/ 4089899 w 7541124"/>
                <a:gd name="connsiteY27" fmla="*/ 57150 h 234950"/>
                <a:gd name="connsiteX28" fmla="*/ 4239124 w 7541124"/>
                <a:gd name="connsiteY28" fmla="*/ 57150 h 234950"/>
                <a:gd name="connsiteX29" fmla="*/ 4359774 w 7541124"/>
                <a:gd name="connsiteY29" fmla="*/ 57150 h 234950"/>
                <a:gd name="connsiteX30" fmla="*/ 4553449 w 7541124"/>
                <a:gd name="connsiteY30" fmla="*/ 85725 h 234950"/>
                <a:gd name="connsiteX31" fmla="*/ 4724899 w 7541124"/>
                <a:gd name="connsiteY31" fmla="*/ 104775 h 234950"/>
                <a:gd name="connsiteX32" fmla="*/ 4969374 w 7541124"/>
                <a:gd name="connsiteY32" fmla="*/ 133350 h 234950"/>
                <a:gd name="connsiteX33" fmla="*/ 5226549 w 7541124"/>
                <a:gd name="connsiteY33" fmla="*/ 168275 h 234950"/>
                <a:gd name="connsiteX34" fmla="*/ 5407524 w 7541124"/>
                <a:gd name="connsiteY34" fmla="*/ 180975 h 234950"/>
                <a:gd name="connsiteX35" fmla="*/ 5556749 w 7541124"/>
                <a:gd name="connsiteY35" fmla="*/ 187325 h 234950"/>
                <a:gd name="connsiteX36" fmla="*/ 5753599 w 7541124"/>
                <a:gd name="connsiteY36" fmla="*/ 200025 h 234950"/>
                <a:gd name="connsiteX37" fmla="*/ 5864724 w 7541124"/>
                <a:gd name="connsiteY37" fmla="*/ 203200 h 234950"/>
                <a:gd name="connsiteX38" fmla="*/ 6039349 w 7541124"/>
                <a:gd name="connsiteY38" fmla="*/ 206375 h 234950"/>
                <a:gd name="connsiteX39" fmla="*/ 6226674 w 7541124"/>
                <a:gd name="connsiteY39" fmla="*/ 206375 h 234950"/>
                <a:gd name="connsiteX40" fmla="*/ 6423524 w 7541124"/>
                <a:gd name="connsiteY40" fmla="*/ 206375 h 234950"/>
                <a:gd name="connsiteX41" fmla="*/ 6614024 w 7541124"/>
                <a:gd name="connsiteY41" fmla="*/ 206375 h 234950"/>
                <a:gd name="connsiteX42" fmla="*/ 6833099 w 7541124"/>
                <a:gd name="connsiteY42" fmla="*/ 209550 h 234950"/>
                <a:gd name="connsiteX43" fmla="*/ 7128374 w 7541124"/>
                <a:gd name="connsiteY43" fmla="*/ 215900 h 234950"/>
                <a:gd name="connsiteX44" fmla="*/ 7356974 w 7541124"/>
                <a:gd name="connsiteY44" fmla="*/ 225425 h 234950"/>
                <a:gd name="connsiteX45" fmla="*/ 7541124 w 7541124"/>
                <a:gd name="connsiteY45" fmla="*/ 234950 h 234950"/>
                <a:gd name="connsiteX46" fmla="*/ 7534774 w 7541124"/>
                <a:gd name="connsiteY46" fmla="*/ 0 h 234950"/>
                <a:gd name="connsiteX0" fmla="*/ 7534774 w 7541124"/>
                <a:gd name="connsiteY0" fmla="*/ 0 h 234950"/>
                <a:gd name="connsiteX1" fmla="*/ 0 w 7541124"/>
                <a:gd name="connsiteY1" fmla="*/ 3969 h 234950"/>
                <a:gd name="connsiteX2" fmla="*/ 263231 w 7541124"/>
                <a:gd name="connsiteY2" fmla="*/ 42862 h 234950"/>
                <a:gd name="connsiteX3" fmla="*/ 468435 w 7541124"/>
                <a:gd name="connsiteY3" fmla="*/ 53779 h 234950"/>
                <a:gd name="connsiteX4" fmla="*/ 1082658 w 7541124"/>
                <a:gd name="connsiteY4" fmla="*/ 98033 h 234950"/>
                <a:gd name="connsiteX5" fmla="*/ 1301455 w 7541124"/>
                <a:gd name="connsiteY5" fmla="*/ 105569 h 234950"/>
                <a:gd name="connsiteX6" fmla="*/ 1399880 w 7541124"/>
                <a:gd name="connsiteY6" fmla="*/ 122237 h 234950"/>
                <a:gd name="connsiteX7" fmla="*/ 1511799 w 7541124"/>
                <a:gd name="connsiteY7" fmla="*/ 156369 h 234950"/>
                <a:gd name="connsiteX8" fmla="*/ 1599905 w 7541124"/>
                <a:gd name="connsiteY8" fmla="*/ 167481 h 234950"/>
                <a:gd name="connsiteX9" fmla="*/ 1661024 w 7541124"/>
                <a:gd name="connsiteY9" fmla="*/ 173830 h 234950"/>
                <a:gd name="connsiteX10" fmla="*/ 1753099 w 7541124"/>
                <a:gd name="connsiteY10" fmla="*/ 174625 h 234950"/>
                <a:gd name="connsiteX11" fmla="*/ 1838824 w 7541124"/>
                <a:gd name="connsiteY11" fmla="*/ 174625 h 234950"/>
                <a:gd name="connsiteX12" fmla="*/ 1991224 w 7541124"/>
                <a:gd name="connsiteY12" fmla="*/ 180975 h 234950"/>
                <a:gd name="connsiteX13" fmla="*/ 2149974 w 7541124"/>
                <a:gd name="connsiteY13" fmla="*/ 184150 h 234950"/>
                <a:gd name="connsiteX14" fmla="*/ 2273799 w 7541124"/>
                <a:gd name="connsiteY14" fmla="*/ 187325 h 234950"/>
                <a:gd name="connsiteX15" fmla="*/ 2423024 w 7541124"/>
                <a:gd name="connsiteY15" fmla="*/ 193675 h 234950"/>
                <a:gd name="connsiteX16" fmla="*/ 2540499 w 7541124"/>
                <a:gd name="connsiteY16" fmla="*/ 193675 h 234950"/>
                <a:gd name="connsiteX17" fmla="*/ 2740524 w 7541124"/>
                <a:gd name="connsiteY17" fmla="*/ 187325 h 234950"/>
                <a:gd name="connsiteX18" fmla="*/ 2867524 w 7541124"/>
                <a:gd name="connsiteY18" fmla="*/ 184150 h 234950"/>
                <a:gd name="connsiteX19" fmla="*/ 3042149 w 7541124"/>
                <a:gd name="connsiteY19" fmla="*/ 177800 h 234950"/>
                <a:gd name="connsiteX20" fmla="*/ 3188199 w 7541124"/>
                <a:gd name="connsiteY20" fmla="*/ 174625 h 234950"/>
                <a:gd name="connsiteX21" fmla="*/ 3273924 w 7541124"/>
                <a:gd name="connsiteY21" fmla="*/ 168275 h 234950"/>
                <a:gd name="connsiteX22" fmla="*/ 3388224 w 7541124"/>
                <a:gd name="connsiteY22" fmla="*/ 152400 h 234950"/>
                <a:gd name="connsiteX23" fmla="*/ 3534274 w 7541124"/>
                <a:gd name="connsiteY23" fmla="*/ 136525 h 234950"/>
                <a:gd name="connsiteX24" fmla="*/ 3673974 w 7541124"/>
                <a:gd name="connsiteY24" fmla="*/ 111125 h 234950"/>
                <a:gd name="connsiteX25" fmla="*/ 3861299 w 7541124"/>
                <a:gd name="connsiteY25" fmla="*/ 79375 h 234950"/>
                <a:gd name="connsiteX26" fmla="*/ 3978774 w 7541124"/>
                <a:gd name="connsiteY26" fmla="*/ 66675 h 234950"/>
                <a:gd name="connsiteX27" fmla="*/ 4089899 w 7541124"/>
                <a:gd name="connsiteY27" fmla="*/ 57150 h 234950"/>
                <a:gd name="connsiteX28" fmla="*/ 4239124 w 7541124"/>
                <a:gd name="connsiteY28" fmla="*/ 57150 h 234950"/>
                <a:gd name="connsiteX29" fmla="*/ 4359774 w 7541124"/>
                <a:gd name="connsiteY29" fmla="*/ 57150 h 234950"/>
                <a:gd name="connsiteX30" fmla="*/ 4553449 w 7541124"/>
                <a:gd name="connsiteY30" fmla="*/ 85725 h 234950"/>
                <a:gd name="connsiteX31" fmla="*/ 4724899 w 7541124"/>
                <a:gd name="connsiteY31" fmla="*/ 104775 h 234950"/>
                <a:gd name="connsiteX32" fmla="*/ 4969374 w 7541124"/>
                <a:gd name="connsiteY32" fmla="*/ 133350 h 234950"/>
                <a:gd name="connsiteX33" fmla="*/ 5226549 w 7541124"/>
                <a:gd name="connsiteY33" fmla="*/ 168275 h 234950"/>
                <a:gd name="connsiteX34" fmla="*/ 5407524 w 7541124"/>
                <a:gd name="connsiteY34" fmla="*/ 180975 h 234950"/>
                <a:gd name="connsiteX35" fmla="*/ 5556749 w 7541124"/>
                <a:gd name="connsiteY35" fmla="*/ 187325 h 234950"/>
                <a:gd name="connsiteX36" fmla="*/ 5753599 w 7541124"/>
                <a:gd name="connsiteY36" fmla="*/ 200025 h 234950"/>
                <a:gd name="connsiteX37" fmla="*/ 5864724 w 7541124"/>
                <a:gd name="connsiteY37" fmla="*/ 203200 h 234950"/>
                <a:gd name="connsiteX38" fmla="*/ 6039349 w 7541124"/>
                <a:gd name="connsiteY38" fmla="*/ 206375 h 234950"/>
                <a:gd name="connsiteX39" fmla="*/ 6226674 w 7541124"/>
                <a:gd name="connsiteY39" fmla="*/ 206375 h 234950"/>
                <a:gd name="connsiteX40" fmla="*/ 6423524 w 7541124"/>
                <a:gd name="connsiteY40" fmla="*/ 206375 h 234950"/>
                <a:gd name="connsiteX41" fmla="*/ 6614024 w 7541124"/>
                <a:gd name="connsiteY41" fmla="*/ 206375 h 234950"/>
                <a:gd name="connsiteX42" fmla="*/ 6833099 w 7541124"/>
                <a:gd name="connsiteY42" fmla="*/ 209550 h 234950"/>
                <a:gd name="connsiteX43" fmla="*/ 7128374 w 7541124"/>
                <a:gd name="connsiteY43" fmla="*/ 215900 h 234950"/>
                <a:gd name="connsiteX44" fmla="*/ 7356974 w 7541124"/>
                <a:gd name="connsiteY44" fmla="*/ 225425 h 234950"/>
                <a:gd name="connsiteX45" fmla="*/ 7541124 w 7541124"/>
                <a:gd name="connsiteY45" fmla="*/ 234950 h 234950"/>
                <a:gd name="connsiteX46" fmla="*/ 7534774 w 7541124"/>
                <a:gd name="connsiteY46" fmla="*/ 0 h 234950"/>
                <a:gd name="connsiteX0" fmla="*/ 7534774 w 7541124"/>
                <a:gd name="connsiteY0" fmla="*/ 0 h 234950"/>
                <a:gd name="connsiteX1" fmla="*/ 0 w 7541124"/>
                <a:gd name="connsiteY1" fmla="*/ 3969 h 234950"/>
                <a:gd name="connsiteX2" fmla="*/ 263231 w 7541124"/>
                <a:gd name="connsiteY2" fmla="*/ 42862 h 234950"/>
                <a:gd name="connsiteX3" fmla="*/ 468435 w 7541124"/>
                <a:gd name="connsiteY3" fmla="*/ 53779 h 234950"/>
                <a:gd name="connsiteX4" fmla="*/ 1082658 w 7541124"/>
                <a:gd name="connsiteY4" fmla="*/ 98033 h 234950"/>
                <a:gd name="connsiteX5" fmla="*/ 1301455 w 7541124"/>
                <a:gd name="connsiteY5" fmla="*/ 105569 h 234950"/>
                <a:gd name="connsiteX6" fmla="*/ 1399880 w 7541124"/>
                <a:gd name="connsiteY6" fmla="*/ 122237 h 234950"/>
                <a:gd name="connsiteX7" fmla="*/ 1511799 w 7541124"/>
                <a:gd name="connsiteY7" fmla="*/ 156369 h 234950"/>
                <a:gd name="connsiteX8" fmla="*/ 1599905 w 7541124"/>
                <a:gd name="connsiteY8" fmla="*/ 167481 h 234950"/>
                <a:gd name="connsiteX9" fmla="*/ 1677693 w 7541124"/>
                <a:gd name="connsiteY9" fmla="*/ 164305 h 234950"/>
                <a:gd name="connsiteX10" fmla="*/ 1753099 w 7541124"/>
                <a:gd name="connsiteY10" fmla="*/ 174625 h 234950"/>
                <a:gd name="connsiteX11" fmla="*/ 1838824 w 7541124"/>
                <a:gd name="connsiteY11" fmla="*/ 174625 h 234950"/>
                <a:gd name="connsiteX12" fmla="*/ 1991224 w 7541124"/>
                <a:gd name="connsiteY12" fmla="*/ 180975 h 234950"/>
                <a:gd name="connsiteX13" fmla="*/ 2149974 w 7541124"/>
                <a:gd name="connsiteY13" fmla="*/ 184150 h 234950"/>
                <a:gd name="connsiteX14" fmla="*/ 2273799 w 7541124"/>
                <a:gd name="connsiteY14" fmla="*/ 187325 h 234950"/>
                <a:gd name="connsiteX15" fmla="*/ 2423024 w 7541124"/>
                <a:gd name="connsiteY15" fmla="*/ 193675 h 234950"/>
                <a:gd name="connsiteX16" fmla="*/ 2540499 w 7541124"/>
                <a:gd name="connsiteY16" fmla="*/ 193675 h 234950"/>
                <a:gd name="connsiteX17" fmla="*/ 2740524 w 7541124"/>
                <a:gd name="connsiteY17" fmla="*/ 187325 h 234950"/>
                <a:gd name="connsiteX18" fmla="*/ 2867524 w 7541124"/>
                <a:gd name="connsiteY18" fmla="*/ 184150 h 234950"/>
                <a:gd name="connsiteX19" fmla="*/ 3042149 w 7541124"/>
                <a:gd name="connsiteY19" fmla="*/ 177800 h 234950"/>
                <a:gd name="connsiteX20" fmla="*/ 3188199 w 7541124"/>
                <a:gd name="connsiteY20" fmla="*/ 174625 h 234950"/>
                <a:gd name="connsiteX21" fmla="*/ 3273924 w 7541124"/>
                <a:gd name="connsiteY21" fmla="*/ 168275 h 234950"/>
                <a:gd name="connsiteX22" fmla="*/ 3388224 w 7541124"/>
                <a:gd name="connsiteY22" fmla="*/ 152400 h 234950"/>
                <a:gd name="connsiteX23" fmla="*/ 3534274 w 7541124"/>
                <a:gd name="connsiteY23" fmla="*/ 136525 h 234950"/>
                <a:gd name="connsiteX24" fmla="*/ 3673974 w 7541124"/>
                <a:gd name="connsiteY24" fmla="*/ 111125 h 234950"/>
                <a:gd name="connsiteX25" fmla="*/ 3861299 w 7541124"/>
                <a:gd name="connsiteY25" fmla="*/ 79375 h 234950"/>
                <a:gd name="connsiteX26" fmla="*/ 3978774 w 7541124"/>
                <a:gd name="connsiteY26" fmla="*/ 66675 h 234950"/>
                <a:gd name="connsiteX27" fmla="*/ 4089899 w 7541124"/>
                <a:gd name="connsiteY27" fmla="*/ 57150 h 234950"/>
                <a:gd name="connsiteX28" fmla="*/ 4239124 w 7541124"/>
                <a:gd name="connsiteY28" fmla="*/ 57150 h 234950"/>
                <a:gd name="connsiteX29" fmla="*/ 4359774 w 7541124"/>
                <a:gd name="connsiteY29" fmla="*/ 57150 h 234950"/>
                <a:gd name="connsiteX30" fmla="*/ 4553449 w 7541124"/>
                <a:gd name="connsiteY30" fmla="*/ 85725 h 234950"/>
                <a:gd name="connsiteX31" fmla="*/ 4724899 w 7541124"/>
                <a:gd name="connsiteY31" fmla="*/ 104775 h 234950"/>
                <a:gd name="connsiteX32" fmla="*/ 4969374 w 7541124"/>
                <a:gd name="connsiteY32" fmla="*/ 133350 h 234950"/>
                <a:gd name="connsiteX33" fmla="*/ 5226549 w 7541124"/>
                <a:gd name="connsiteY33" fmla="*/ 168275 h 234950"/>
                <a:gd name="connsiteX34" fmla="*/ 5407524 w 7541124"/>
                <a:gd name="connsiteY34" fmla="*/ 180975 h 234950"/>
                <a:gd name="connsiteX35" fmla="*/ 5556749 w 7541124"/>
                <a:gd name="connsiteY35" fmla="*/ 187325 h 234950"/>
                <a:gd name="connsiteX36" fmla="*/ 5753599 w 7541124"/>
                <a:gd name="connsiteY36" fmla="*/ 200025 h 234950"/>
                <a:gd name="connsiteX37" fmla="*/ 5864724 w 7541124"/>
                <a:gd name="connsiteY37" fmla="*/ 203200 h 234950"/>
                <a:gd name="connsiteX38" fmla="*/ 6039349 w 7541124"/>
                <a:gd name="connsiteY38" fmla="*/ 206375 h 234950"/>
                <a:gd name="connsiteX39" fmla="*/ 6226674 w 7541124"/>
                <a:gd name="connsiteY39" fmla="*/ 206375 h 234950"/>
                <a:gd name="connsiteX40" fmla="*/ 6423524 w 7541124"/>
                <a:gd name="connsiteY40" fmla="*/ 206375 h 234950"/>
                <a:gd name="connsiteX41" fmla="*/ 6614024 w 7541124"/>
                <a:gd name="connsiteY41" fmla="*/ 206375 h 234950"/>
                <a:gd name="connsiteX42" fmla="*/ 6833099 w 7541124"/>
                <a:gd name="connsiteY42" fmla="*/ 209550 h 234950"/>
                <a:gd name="connsiteX43" fmla="*/ 7128374 w 7541124"/>
                <a:gd name="connsiteY43" fmla="*/ 215900 h 234950"/>
                <a:gd name="connsiteX44" fmla="*/ 7356974 w 7541124"/>
                <a:gd name="connsiteY44" fmla="*/ 225425 h 234950"/>
                <a:gd name="connsiteX45" fmla="*/ 7541124 w 7541124"/>
                <a:gd name="connsiteY45" fmla="*/ 234950 h 234950"/>
                <a:gd name="connsiteX46" fmla="*/ 7534774 w 7541124"/>
                <a:gd name="connsiteY46" fmla="*/ 0 h 234950"/>
                <a:gd name="connsiteX0" fmla="*/ 7534774 w 7541124"/>
                <a:gd name="connsiteY0" fmla="*/ 0 h 234950"/>
                <a:gd name="connsiteX1" fmla="*/ 0 w 7541124"/>
                <a:gd name="connsiteY1" fmla="*/ 3969 h 234950"/>
                <a:gd name="connsiteX2" fmla="*/ 263231 w 7541124"/>
                <a:gd name="connsiteY2" fmla="*/ 42862 h 234950"/>
                <a:gd name="connsiteX3" fmla="*/ 468435 w 7541124"/>
                <a:gd name="connsiteY3" fmla="*/ 53779 h 234950"/>
                <a:gd name="connsiteX4" fmla="*/ 1082658 w 7541124"/>
                <a:gd name="connsiteY4" fmla="*/ 98033 h 234950"/>
                <a:gd name="connsiteX5" fmla="*/ 1301455 w 7541124"/>
                <a:gd name="connsiteY5" fmla="*/ 105569 h 234950"/>
                <a:gd name="connsiteX6" fmla="*/ 1399880 w 7541124"/>
                <a:gd name="connsiteY6" fmla="*/ 122237 h 234950"/>
                <a:gd name="connsiteX7" fmla="*/ 1511799 w 7541124"/>
                <a:gd name="connsiteY7" fmla="*/ 156369 h 234950"/>
                <a:gd name="connsiteX8" fmla="*/ 1607049 w 7541124"/>
                <a:gd name="connsiteY8" fmla="*/ 157956 h 234950"/>
                <a:gd name="connsiteX9" fmla="*/ 1677693 w 7541124"/>
                <a:gd name="connsiteY9" fmla="*/ 164305 h 234950"/>
                <a:gd name="connsiteX10" fmla="*/ 1753099 w 7541124"/>
                <a:gd name="connsiteY10" fmla="*/ 174625 h 234950"/>
                <a:gd name="connsiteX11" fmla="*/ 1838824 w 7541124"/>
                <a:gd name="connsiteY11" fmla="*/ 174625 h 234950"/>
                <a:gd name="connsiteX12" fmla="*/ 1991224 w 7541124"/>
                <a:gd name="connsiteY12" fmla="*/ 180975 h 234950"/>
                <a:gd name="connsiteX13" fmla="*/ 2149974 w 7541124"/>
                <a:gd name="connsiteY13" fmla="*/ 184150 h 234950"/>
                <a:gd name="connsiteX14" fmla="*/ 2273799 w 7541124"/>
                <a:gd name="connsiteY14" fmla="*/ 187325 h 234950"/>
                <a:gd name="connsiteX15" fmla="*/ 2423024 w 7541124"/>
                <a:gd name="connsiteY15" fmla="*/ 193675 h 234950"/>
                <a:gd name="connsiteX16" fmla="*/ 2540499 w 7541124"/>
                <a:gd name="connsiteY16" fmla="*/ 193675 h 234950"/>
                <a:gd name="connsiteX17" fmla="*/ 2740524 w 7541124"/>
                <a:gd name="connsiteY17" fmla="*/ 187325 h 234950"/>
                <a:gd name="connsiteX18" fmla="*/ 2867524 w 7541124"/>
                <a:gd name="connsiteY18" fmla="*/ 184150 h 234950"/>
                <a:gd name="connsiteX19" fmla="*/ 3042149 w 7541124"/>
                <a:gd name="connsiteY19" fmla="*/ 177800 h 234950"/>
                <a:gd name="connsiteX20" fmla="*/ 3188199 w 7541124"/>
                <a:gd name="connsiteY20" fmla="*/ 174625 h 234950"/>
                <a:gd name="connsiteX21" fmla="*/ 3273924 w 7541124"/>
                <a:gd name="connsiteY21" fmla="*/ 168275 h 234950"/>
                <a:gd name="connsiteX22" fmla="*/ 3388224 w 7541124"/>
                <a:gd name="connsiteY22" fmla="*/ 152400 h 234950"/>
                <a:gd name="connsiteX23" fmla="*/ 3534274 w 7541124"/>
                <a:gd name="connsiteY23" fmla="*/ 136525 h 234950"/>
                <a:gd name="connsiteX24" fmla="*/ 3673974 w 7541124"/>
                <a:gd name="connsiteY24" fmla="*/ 111125 h 234950"/>
                <a:gd name="connsiteX25" fmla="*/ 3861299 w 7541124"/>
                <a:gd name="connsiteY25" fmla="*/ 79375 h 234950"/>
                <a:gd name="connsiteX26" fmla="*/ 3978774 w 7541124"/>
                <a:gd name="connsiteY26" fmla="*/ 66675 h 234950"/>
                <a:gd name="connsiteX27" fmla="*/ 4089899 w 7541124"/>
                <a:gd name="connsiteY27" fmla="*/ 57150 h 234950"/>
                <a:gd name="connsiteX28" fmla="*/ 4239124 w 7541124"/>
                <a:gd name="connsiteY28" fmla="*/ 57150 h 234950"/>
                <a:gd name="connsiteX29" fmla="*/ 4359774 w 7541124"/>
                <a:gd name="connsiteY29" fmla="*/ 57150 h 234950"/>
                <a:gd name="connsiteX30" fmla="*/ 4553449 w 7541124"/>
                <a:gd name="connsiteY30" fmla="*/ 85725 h 234950"/>
                <a:gd name="connsiteX31" fmla="*/ 4724899 w 7541124"/>
                <a:gd name="connsiteY31" fmla="*/ 104775 h 234950"/>
                <a:gd name="connsiteX32" fmla="*/ 4969374 w 7541124"/>
                <a:gd name="connsiteY32" fmla="*/ 133350 h 234950"/>
                <a:gd name="connsiteX33" fmla="*/ 5226549 w 7541124"/>
                <a:gd name="connsiteY33" fmla="*/ 168275 h 234950"/>
                <a:gd name="connsiteX34" fmla="*/ 5407524 w 7541124"/>
                <a:gd name="connsiteY34" fmla="*/ 180975 h 234950"/>
                <a:gd name="connsiteX35" fmla="*/ 5556749 w 7541124"/>
                <a:gd name="connsiteY35" fmla="*/ 187325 h 234950"/>
                <a:gd name="connsiteX36" fmla="*/ 5753599 w 7541124"/>
                <a:gd name="connsiteY36" fmla="*/ 200025 h 234950"/>
                <a:gd name="connsiteX37" fmla="*/ 5864724 w 7541124"/>
                <a:gd name="connsiteY37" fmla="*/ 203200 h 234950"/>
                <a:gd name="connsiteX38" fmla="*/ 6039349 w 7541124"/>
                <a:gd name="connsiteY38" fmla="*/ 206375 h 234950"/>
                <a:gd name="connsiteX39" fmla="*/ 6226674 w 7541124"/>
                <a:gd name="connsiteY39" fmla="*/ 206375 h 234950"/>
                <a:gd name="connsiteX40" fmla="*/ 6423524 w 7541124"/>
                <a:gd name="connsiteY40" fmla="*/ 206375 h 234950"/>
                <a:gd name="connsiteX41" fmla="*/ 6614024 w 7541124"/>
                <a:gd name="connsiteY41" fmla="*/ 206375 h 234950"/>
                <a:gd name="connsiteX42" fmla="*/ 6833099 w 7541124"/>
                <a:gd name="connsiteY42" fmla="*/ 209550 h 234950"/>
                <a:gd name="connsiteX43" fmla="*/ 7128374 w 7541124"/>
                <a:gd name="connsiteY43" fmla="*/ 215900 h 234950"/>
                <a:gd name="connsiteX44" fmla="*/ 7356974 w 7541124"/>
                <a:gd name="connsiteY44" fmla="*/ 225425 h 234950"/>
                <a:gd name="connsiteX45" fmla="*/ 7541124 w 7541124"/>
                <a:gd name="connsiteY45" fmla="*/ 234950 h 234950"/>
                <a:gd name="connsiteX46" fmla="*/ 7534774 w 7541124"/>
                <a:gd name="connsiteY46" fmla="*/ 0 h 234950"/>
                <a:gd name="connsiteX0" fmla="*/ 7657323 w 7663673"/>
                <a:gd name="connsiteY0" fmla="*/ 14884 h 249834"/>
                <a:gd name="connsiteX1" fmla="*/ 0 w 7663673"/>
                <a:gd name="connsiteY1" fmla="*/ 0 h 249834"/>
                <a:gd name="connsiteX2" fmla="*/ 385780 w 7663673"/>
                <a:gd name="connsiteY2" fmla="*/ 57746 h 249834"/>
                <a:gd name="connsiteX3" fmla="*/ 590984 w 7663673"/>
                <a:gd name="connsiteY3" fmla="*/ 68663 h 249834"/>
                <a:gd name="connsiteX4" fmla="*/ 1205207 w 7663673"/>
                <a:gd name="connsiteY4" fmla="*/ 112917 h 249834"/>
                <a:gd name="connsiteX5" fmla="*/ 1424004 w 7663673"/>
                <a:gd name="connsiteY5" fmla="*/ 120453 h 249834"/>
                <a:gd name="connsiteX6" fmla="*/ 1522429 w 7663673"/>
                <a:gd name="connsiteY6" fmla="*/ 137121 h 249834"/>
                <a:gd name="connsiteX7" fmla="*/ 1634348 w 7663673"/>
                <a:gd name="connsiteY7" fmla="*/ 171253 h 249834"/>
                <a:gd name="connsiteX8" fmla="*/ 1729598 w 7663673"/>
                <a:gd name="connsiteY8" fmla="*/ 172840 h 249834"/>
                <a:gd name="connsiteX9" fmla="*/ 1800242 w 7663673"/>
                <a:gd name="connsiteY9" fmla="*/ 179189 h 249834"/>
                <a:gd name="connsiteX10" fmla="*/ 1875648 w 7663673"/>
                <a:gd name="connsiteY10" fmla="*/ 189509 h 249834"/>
                <a:gd name="connsiteX11" fmla="*/ 1961373 w 7663673"/>
                <a:gd name="connsiteY11" fmla="*/ 189509 h 249834"/>
                <a:gd name="connsiteX12" fmla="*/ 2113773 w 7663673"/>
                <a:gd name="connsiteY12" fmla="*/ 195859 h 249834"/>
                <a:gd name="connsiteX13" fmla="*/ 2272523 w 7663673"/>
                <a:gd name="connsiteY13" fmla="*/ 199034 h 249834"/>
                <a:gd name="connsiteX14" fmla="*/ 2396348 w 7663673"/>
                <a:gd name="connsiteY14" fmla="*/ 202209 h 249834"/>
                <a:gd name="connsiteX15" fmla="*/ 2545573 w 7663673"/>
                <a:gd name="connsiteY15" fmla="*/ 208559 h 249834"/>
                <a:gd name="connsiteX16" fmla="*/ 2663048 w 7663673"/>
                <a:gd name="connsiteY16" fmla="*/ 208559 h 249834"/>
                <a:gd name="connsiteX17" fmla="*/ 2863073 w 7663673"/>
                <a:gd name="connsiteY17" fmla="*/ 202209 h 249834"/>
                <a:gd name="connsiteX18" fmla="*/ 2990073 w 7663673"/>
                <a:gd name="connsiteY18" fmla="*/ 199034 h 249834"/>
                <a:gd name="connsiteX19" fmla="*/ 3164698 w 7663673"/>
                <a:gd name="connsiteY19" fmla="*/ 192684 h 249834"/>
                <a:gd name="connsiteX20" fmla="*/ 3310748 w 7663673"/>
                <a:gd name="connsiteY20" fmla="*/ 189509 h 249834"/>
                <a:gd name="connsiteX21" fmla="*/ 3396473 w 7663673"/>
                <a:gd name="connsiteY21" fmla="*/ 183159 h 249834"/>
                <a:gd name="connsiteX22" fmla="*/ 3510773 w 7663673"/>
                <a:gd name="connsiteY22" fmla="*/ 167284 h 249834"/>
                <a:gd name="connsiteX23" fmla="*/ 3656823 w 7663673"/>
                <a:gd name="connsiteY23" fmla="*/ 151409 h 249834"/>
                <a:gd name="connsiteX24" fmla="*/ 3796523 w 7663673"/>
                <a:gd name="connsiteY24" fmla="*/ 126009 h 249834"/>
                <a:gd name="connsiteX25" fmla="*/ 3983848 w 7663673"/>
                <a:gd name="connsiteY25" fmla="*/ 94259 h 249834"/>
                <a:gd name="connsiteX26" fmla="*/ 4101323 w 7663673"/>
                <a:gd name="connsiteY26" fmla="*/ 81559 h 249834"/>
                <a:gd name="connsiteX27" fmla="*/ 4212448 w 7663673"/>
                <a:gd name="connsiteY27" fmla="*/ 72034 h 249834"/>
                <a:gd name="connsiteX28" fmla="*/ 4361673 w 7663673"/>
                <a:gd name="connsiteY28" fmla="*/ 72034 h 249834"/>
                <a:gd name="connsiteX29" fmla="*/ 4482323 w 7663673"/>
                <a:gd name="connsiteY29" fmla="*/ 72034 h 249834"/>
                <a:gd name="connsiteX30" fmla="*/ 4675998 w 7663673"/>
                <a:gd name="connsiteY30" fmla="*/ 100609 h 249834"/>
                <a:gd name="connsiteX31" fmla="*/ 4847448 w 7663673"/>
                <a:gd name="connsiteY31" fmla="*/ 119659 h 249834"/>
                <a:gd name="connsiteX32" fmla="*/ 5091923 w 7663673"/>
                <a:gd name="connsiteY32" fmla="*/ 148234 h 249834"/>
                <a:gd name="connsiteX33" fmla="*/ 5349098 w 7663673"/>
                <a:gd name="connsiteY33" fmla="*/ 183159 h 249834"/>
                <a:gd name="connsiteX34" fmla="*/ 5530073 w 7663673"/>
                <a:gd name="connsiteY34" fmla="*/ 195859 h 249834"/>
                <a:gd name="connsiteX35" fmla="*/ 5679298 w 7663673"/>
                <a:gd name="connsiteY35" fmla="*/ 202209 h 249834"/>
                <a:gd name="connsiteX36" fmla="*/ 5876148 w 7663673"/>
                <a:gd name="connsiteY36" fmla="*/ 214909 h 249834"/>
                <a:gd name="connsiteX37" fmla="*/ 5987273 w 7663673"/>
                <a:gd name="connsiteY37" fmla="*/ 218084 h 249834"/>
                <a:gd name="connsiteX38" fmla="*/ 6161898 w 7663673"/>
                <a:gd name="connsiteY38" fmla="*/ 221259 h 249834"/>
                <a:gd name="connsiteX39" fmla="*/ 6349223 w 7663673"/>
                <a:gd name="connsiteY39" fmla="*/ 221259 h 249834"/>
                <a:gd name="connsiteX40" fmla="*/ 6546073 w 7663673"/>
                <a:gd name="connsiteY40" fmla="*/ 221259 h 249834"/>
                <a:gd name="connsiteX41" fmla="*/ 6736573 w 7663673"/>
                <a:gd name="connsiteY41" fmla="*/ 221259 h 249834"/>
                <a:gd name="connsiteX42" fmla="*/ 6955648 w 7663673"/>
                <a:gd name="connsiteY42" fmla="*/ 224434 h 249834"/>
                <a:gd name="connsiteX43" fmla="*/ 7250923 w 7663673"/>
                <a:gd name="connsiteY43" fmla="*/ 230784 h 249834"/>
                <a:gd name="connsiteX44" fmla="*/ 7479523 w 7663673"/>
                <a:gd name="connsiteY44" fmla="*/ 240309 h 249834"/>
                <a:gd name="connsiteX45" fmla="*/ 7663673 w 7663673"/>
                <a:gd name="connsiteY45" fmla="*/ 249834 h 249834"/>
                <a:gd name="connsiteX46" fmla="*/ 7657323 w 7663673"/>
                <a:gd name="connsiteY46" fmla="*/ 14884 h 249834"/>
                <a:gd name="connsiteX0" fmla="*/ 7629043 w 7663673"/>
                <a:gd name="connsiteY0" fmla="*/ 14884 h 249834"/>
                <a:gd name="connsiteX1" fmla="*/ 0 w 7663673"/>
                <a:gd name="connsiteY1" fmla="*/ 0 h 249834"/>
                <a:gd name="connsiteX2" fmla="*/ 385780 w 7663673"/>
                <a:gd name="connsiteY2" fmla="*/ 57746 h 249834"/>
                <a:gd name="connsiteX3" fmla="*/ 590984 w 7663673"/>
                <a:gd name="connsiteY3" fmla="*/ 68663 h 249834"/>
                <a:gd name="connsiteX4" fmla="*/ 1205207 w 7663673"/>
                <a:gd name="connsiteY4" fmla="*/ 112917 h 249834"/>
                <a:gd name="connsiteX5" fmla="*/ 1424004 w 7663673"/>
                <a:gd name="connsiteY5" fmla="*/ 120453 h 249834"/>
                <a:gd name="connsiteX6" fmla="*/ 1522429 w 7663673"/>
                <a:gd name="connsiteY6" fmla="*/ 137121 h 249834"/>
                <a:gd name="connsiteX7" fmla="*/ 1634348 w 7663673"/>
                <a:gd name="connsiteY7" fmla="*/ 171253 h 249834"/>
                <a:gd name="connsiteX8" fmla="*/ 1729598 w 7663673"/>
                <a:gd name="connsiteY8" fmla="*/ 172840 h 249834"/>
                <a:gd name="connsiteX9" fmla="*/ 1800242 w 7663673"/>
                <a:gd name="connsiteY9" fmla="*/ 179189 h 249834"/>
                <a:gd name="connsiteX10" fmla="*/ 1875648 w 7663673"/>
                <a:gd name="connsiteY10" fmla="*/ 189509 h 249834"/>
                <a:gd name="connsiteX11" fmla="*/ 1961373 w 7663673"/>
                <a:gd name="connsiteY11" fmla="*/ 189509 h 249834"/>
                <a:gd name="connsiteX12" fmla="*/ 2113773 w 7663673"/>
                <a:gd name="connsiteY12" fmla="*/ 195859 h 249834"/>
                <a:gd name="connsiteX13" fmla="*/ 2272523 w 7663673"/>
                <a:gd name="connsiteY13" fmla="*/ 199034 h 249834"/>
                <a:gd name="connsiteX14" fmla="*/ 2396348 w 7663673"/>
                <a:gd name="connsiteY14" fmla="*/ 202209 h 249834"/>
                <a:gd name="connsiteX15" fmla="*/ 2545573 w 7663673"/>
                <a:gd name="connsiteY15" fmla="*/ 208559 h 249834"/>
                <a:gd name="connsiteX16" fmla="*/ 2663048 w 7663673"/>
                <a:gd name="connsiteY16" fmla="*/ 208559 h 249834"/>
                <a:gd name="connsiteX17" fmla="*/ 2863073 w 7663673"/>
                <a:gd name="connsiteY17" fmla="*/ 202209 h 249834"/>
                <a:gd name="connsiteX18" fmla="*/ 2990073 w 7663673"/>
                <a:gd name="connsiteY18" fmla="*/ 199034 h 249834"/>
                <a:gd name="connsiteX19" fmla="*/ 3164698 w 7663673"/>
                <a:gd name="connsiteY19" fmla="*/ 192684 h 249834"/>
                <a:gd name="connsiteX20" fmla="*/ 3310748 w 7663673"/>
                <a:gd name="connsiteY20" fmla="*/ 189509 h 249834"/>
                <a:gd name="connsiteX21" fmla="*/ 3396473 w 7663673"/>
                <a:gd name="connsiteY21" fmla="*/ 183159 h 249834"/>
                <a:gd name="connsiteX22" fmla="*/ 3510773 w 7663673"/>
                <a:gd name="connsiteY22" fmla="*/ 167284 h 249834"/>
                <a:gd name="connsiteX23" fmla="*/ 3656823 w 7663673"/>
                <a:gd name="connsiteY23" fmla="*/ 151409 h 249834"/>
                <a:gd name="connsiteX24" fmla="*/ 3796523 w 7663673"/>
                <a:gd name="connsiteY24" fmla="*/ 126009 h 249834"/>
                <a:gd name="connsiteX25" fmla="*/ 3983848 w 7663673"/>
                <a:gd name="connsiteY25" fmla="*/ 94259 h 249834"/>
                <a:gd name="connsiteX26" fmla="*/ 4101323 w 7663673"/>
                <a:gd name="connsiteY26" fmla="*/ 81559 h 249834"/>
                <a:gd name="connsiteX27" fmla="*/ 4212448 w 7663673"/>
                <a:gd name="connsiteY27" fmla="*/ 72034 h 249834"/>
                <a:gd name="connsiteX28" fmla="*/ 4361673 w 7663673"/>
                <a:gd name="connsiteY28" fmla="*/ 72034 h 249834"/>
                <a:gd name="connsiteX29" fmla="*/ 4482323 w 7663673"/>
                <a:gd name="connsiteY29" fmla="*/ 72034 h 249834"/>
                <a:gd name="connsiteX30" fmla="*/ 4675998 w 7663673"/>
                <a:gd name="connsiteY30" fmla="*/ 100609 h 249834"/>
                <a:gd name="connsiteX31" fmla="*/ 4847448 w 7663673"/>
                <a:gd name="connsiteY31" fmla="*/ 119659 h 249834"/>
                <a:gd name="connsiteX32" fmla="*/ 5091923 w 7663673"/>
                <a:gd name="connsiteY32" fmla="*/ 148234 h 249834"/>
                <a:gd name="connsiteX33" fmla="*/ 5349098 w 7663673"/>
                <a:gd name="connsiteY33" fmla="*/ 183159 h 249834"/>
                <a:gd name="connsiteX34" fmla="*/ 5530073 w 7663673"/>
                <a:gd name="connsiteY34" fmla="*/ 195859 h 249834"/>
                <a:gd name="connsiteX35" fmla="*/ 5679298 w 7663673"/>
                <a:gd name="connsiteY35" fmla="*/ 202209 h 249834"/>
                <a:gd name="connsiteX36" fmla="*/ 5876148 w 7663673"/>
                <a:gd name="connsiteY36" fmla="*/ 214909 h 249834"/>
                <a:gd name="connsiteX37" fmla="*/ 5987273 w 7663673"/>
                <a:gd name="connsiteY37" fmla="*/ 218084 h 249834"/>
                <a:gd name="connsiteX38" fmla="*/ 6161898 w 7663673"/>
                <a:gd name="connsiteY38" fmla="*/ 221259 h 249834"/>
                <a:gd name="connsiteX39" fmla="*/ 6349223 w 7663673"/>
                <a:gd name="connsiteY39" fmla="*/ 221259 h 249834"/>
                <a:gd name="connsiteX40" fmla="*/ 6546073 w 7663673"/>
                <a:gd name="connsiteY40" fmla="*/ 221259 h 249834"/>
                <a:gd name="connsiteX41" fmla="*/ 6736573 w 7663673"/>
                <a:gd name="connsiteY41" fmla="*/ 221259 h 249834"/>
                <a:gd name="connsiteX42" fmla="*/ 6955648 w 7663673"/>
                <a:gd name="connsiteY42" fmla="*/ 224434 h 249834"/>
                <a:gd name="connsiteX43" fmla="*/ 7250923 w 7663673"/>
                <a:gd name="connsiteY43" fmla="*/ 230784 h 249834"/>
                <a:gd name="connsiteX44" fmla="*/ 7479523 w 7663673"/>
                <a:gd name="connsiteY44" fmla="*/ 240309 h 249834"/>
                <a:gd name="connsiteX45" fmla="*/ 7663673 w 7663673"/>
                <a:gd name="connsiteY45" fmla="*/ 249834 h 249834"/>
                <a:gd name="connsiteX46" fmla="*/ 7629043 w 7663673"/>
                <a:gd name="connsiteY46" fmla="*/ 14884 h 249834"/>
                <a:gd name="connsiteX0" fmla="*/ 7629043 w 7629043"/>
                <a:gd name="connsiteY0" fmla="*/ 14884 h 249834"/>
                <a:gd name="connsiteX1" fmla="*/ 0 w 7629043"/>
                <a:gd name="connsiteY1" fmla="*/ 0 h 249834"/>
                <a:gd name="connsiteX2" fmla="*/ 385780 w 7629043"/>
                <a:gd name="connsiteY2" fmla="*/ 57746 h 249834"/>
                <a:gd name="connsiteX3" fmla="*/ 590984 w 7629043"/>
                <a:gd name="connsiteY3" fmla="*/ 68663 h 249834"/>
                <a:gd name="connsiteX4" fmla="*/ 1205207 w 7629043"/>
                <a:gd name="connsiteY4" fmla="*/ 112917 h 249834"/>
                <a:gd name="connsiteX5" fmla="*/ 1424004 w 7629043"/>
                <a:gd name="connsiteY5" fmla="*/ 120453 h 249834"/>
                <a:gd name="connsiteX6" fmla="*/ 1522429 w 7629043"/>
                <a:gd name="connsiteY6" fmla="*/ 137121 h 249834"/>
                <a:gd name="connsiteX7" fmla="*/ 1634348 w 7629043"/>
                <a:gd name="connsiteY7" fmla="*/ 171253 h 249834"/>
                <a:gd name="connsiteX8" fmla="*/ 1729598 w 7629043"/>
                <a:gd name="connsiteY8" fmla="*/ 172840 h 249834"/>
                <a:gd name="connsiteX9" fmla="*/ 1800242 w 7629043"/>
                <a:gd name="connsiteY9" fmla="*/ 179189 h 249834"/>
                <a:gd name="connsiteX10" fmla="*/ 1875648 w 7629043"/>
                <a:gd name="connsiteY10" fmla="*/ 189509 h 249834"/>
                <a:gd name="connsiteX11" fmla="*/ 1961373 w 7629043"/>
                <a:gd name="connsiteY11" fmla="*/ 189509 h 249834"/>
                <a:gd name="connsiteX12" fmla="*/ 2113773 w 7629043"/>
                <a:gd name="connsiteY12" fmla="*/ 195859 h 249834"/>
                <a:gd name="connsiteX13" fmla="*/ 2272523 w 7629043"/>
                <a:gd name="connsiteY13" fmla="*/ 199034 h 249834"/>
                <a:gd name="connsiteX14" fmla="*/ 2396348 w 7629043"/>
                <a:gd name="connsiteY14" fmla="*/ 202209 h 249834"/>
                <a:gd name="connsiteX15" fmla="*/ 2545573 w 7629043"/>
                <a:gd name="connsiteY15" fmla="*/ 208559 h 249834"/>
                <a:gd name="connsiteX16" fmla="*/ 2663048 w 7629043"/>
                <a:gd name="connsiteY16" fmla="*/ 208559 h 249834"/>
                <a:gd name="connsiteX17" fmla="*/ 2863073 w 7629043"/>
                <a:gd name="connsiteY17" fmla="*/ 202209 h 249834"/>
                <a:gd name="connsiteX18" fmla="*/ 2990073 w 7629043"/>
                <a:gd name="connsiteY18" fmla="*/ 199034 h 249834"/>
                <a:gd name="connsiteX19" fmla="*/ 3164698 w 7629043"/>
                <a:gd name="connsiteY19" fmla="*/ 192684 h 249834"/>
                <a:gd name="connsiteX20" fmla="*/ 3310748 w 7629043"/>
                <a:gd name="connsiteY20" fmla="*/ 189509 h 249834"/>
                <a:gd name="connsiteX21" fmla="*/ 3396473 w 7629043"/>
                <a:gd name="connsiteY21" fmla="*/ 183159 h 249834"/>
                <a:gd name="connsiteX22" fmla="*/ 3510773 w 7629043"/>
                <a:gd name="connsiteY22" fmla="*/ 167284 h 249834"/>
                <a:gd name="connsiteX23" fmla="*/ 3656823 w 7629043"/>
                <a:gd name="connsiteY23" fmla="*/ 151409 h 249834"/>
                <a:gd name="connsiteX24" fmla="*/ 3796523 w 7629043"/>
                <a:gd name="connsiteY24" fmla="*/ 126009 h 249834"/>
                <a:gd name="connsiteX25" fmla="*/ 3983848 w 7629043"/>
                <a:gd name="connsiteY25" fmla="*/ 94259 h 249834"/>
                <a:gd name="connsiteX26" fmla="*/ 4101323 w 7629043"/>
                <a:gd name="connsiteY26" fmla="*/ 81559 h 249834"/>
                <a:gd name="connsiteX27" fmla="*/ 4212448 w 7629043"/>
                <a:gd name="connsiteY27" fmla="*/ 72034 h 249834"/>
                <a:gd name="connsiteX28" fmla="*/ 4361673 w 7629043"/>
                <a:gd name="connsiteY28" fmla="*/ 72034 h 249834"/>
                <a:gd name="connsiteX29" fmla="*/ 4482323 w 7629043"/>
                <a:gd name="connsiteY29" fmla="*/ 72034 h 249834"/>
                <a:gd name="connsiteX30" fmla="*/ 4675998 w 7629043"/>
                <a:gd name="connsiteY30" fmla="*/ 100609 h 249834"/>
                <a:gd name="connsiteX31" fmla="*/ 4847448 w 7629043"/>
                <a:gd name="connsiteY31" fmla="*/ 119659 h 249834"/>
                <a:gd name="connsiteX32" fmla="*/ 5091923 w 7629043"/>
                <a:gd name="connsiteY32" fmla="*/ 148234 h 249834"/>
                <a:gd name="connsiteX33" fmla="*/ 5349098 w 7629043"/>
                <a:gd name="connsiteY33" fmla="*/ 183159 h 249834"/>
                <a:gd name="connsiteX34" fmla="*/ 5530073 w 7629043"/>
                <a:gd name="connsiteY34" fmla="*/ 195859 h 249834"/>
                <a:gd name="connsiteX35" fmla="*/ 5679298 w 7629043"/>
                <a:gd name="connsiteY35" fmla="*/ 202209 h 249834"/>
                <a:gd name="connsiteX36" fmla="*/ 5876148 w 7629043"/>
                <a:gd name="connsiteY36" fmla="*/ 214909 h 249834"/>
                <a:gd name="connsiteX37" fmla="*/ 5987273 w 7629043"/>
                <a:gd name="connsiteY37" fmla="*/ 218084 h 249834"/>
                <a:gd name="connsiteX38" fmla="*/ 6161898 w 7629043"/>
                <a:gd name="connsiteY38" fmla="*/ 221259 h 249834"/>
                <a:gd name="connsiteX39" fmla="*/ 6349223 w 7629043"/>
                <a:gd name="connsiteY39" fmla="*/ 221259 h 249834"/>
                <a:gd name="connsiteX40" fmla="*/ 6546073 w 7629043"/>
                <a:gd name="connsiteY40" fmla="*/ 221259 h 249834"/>
                <a:gd name="connsiteX41" fmla="*/ 6736573 w 7629043"/>
                <a:gd name="connsiteY41" fmla="*/ 221259 h 249834"/>
                <a:gd name="connsiteX42" fmla="*/ 6955648 w 7629043"/>
                <a:gd name="connsiteY42" fmla="*/ 224434 h 249834"/>
                <a:gd name="connsiteX43" fmla="*/ 7250923 w 7629043"/>
                <a:gd name="connsiteY43" fmla="*/ 230784 h 249834"/>
                <a:gd name="connsiteX44" fmla="*/ 7479523 w 7629043"/>
                <a:gd name="connsiteY44" fmla="*/ 240309 h 249834"/>
                <a:gd name="connsiteX45" fmla="*/ 7625966 w 7629043"/>
                <a:gd name="connsiteY45" fmla="*/ 249834 h 249834"/>
                <a:gd name="connsiteX46" fmla="*/ 7629043 w 7629043"/>
                <a:gd name="connsiteY46" fmla="*/ 14884 h 249834"/>
                <a:gd name="connsiteX0" fmla="*/ 7612374 w 7626014"/>
                <a:gd name="connsiteY0" fmla="*/ 0 h 258762"/>
                <a:gd name="connsiteX1" fmla="*/ 0 w 7626014"/>
                <a:gd name="connsiteY1" fmla="*/ 8928 h 258762"/>
                <a:gd name="connsiteX2" fmla="*/ 385780 w 7626014"/>
                <a:gd name="connsiteY2" fmla="*/ 66674 h 258762"/>
                <a:gd name="connsiteX3" fmla="*/ 590984 w 7626014"/>
                <a:gd name="connsiteY3" fmla="*/ 77591 h 258762"/>
                <a:gd name="connsiteX4" fmla="*/ 1205207 w 7626014"/>
                <a:gd name="connsiteY4" fmla="*/ 121845 h 258762"/>
                <a:gd name="connsiteX5" fmla="*/ 1424004 w 7626014"/>
                <a:gd name="connsiteY5" fmla="*/ 129381 h 258762"/>
                <a:gd name="connsiteX6" fmla="*/ 1522429 w 7626014"/>
                <a:gd name="connsiteY6" fmla="*/ 146049 h 258762"/>
                <a:gd name="connsiteX7" fmla="*/ 1634348 w 7626014"/>
                <a:gd name="connsiteY7" fmla="*/ 180181 h 258762"/>
                <a:gd name="connsiteX8" fmla="*/ 1729598 w 7626014"/>
                <a:gd name="connsiteY8" fmla="*/ 181768 h 258762"/>
                <a:gd name="connsiteX9" fmla="*/ 1800242 w 7626014"/>
                <a:gd name="connsiteY9" fmla="*/ 188117 h 258762"/>
                <a:gd name="connsiteX10" fmla="*/ 1875648 w 7626014"/>
                <a:gd name="connsiteY10" fmla="*/ 198437 h 258762"/>
                <a:gd name="connsiteX11" fmla="*/ 1961373 w 7626014"/>
                <a:gd name="connsiteY11" fmla="*/ 198437 h 258762"/>
                <a:gd name="connsiteX12" fmla="*/ 2113773 w 7626014"/>
                <a:gd name="connsiteY12" fmla="*/ 204787 h 258762"/>
                <a:gd name="connsiteX13" fmla="*/ 2272523 w 7626014"/>
                <a:gd name="connsiteY13" fmla="*/ 207962 h 258762"/>
                <a:gd name="connsiteX14" fmla="*/ 2396348 w 7626014"/>
                <a:gd name="connsiteY14" fmla="*/ 211137 h 258762"/>
                <a:gd name="connsiteX15" fmla="*/ 2545573 w 7626014"/>
                <a:gd name="connsiteY15" fmla="*/ 217487 h 258762"/>
                <a:gd name="connsiteX16" fmla="*/ 2663048 w 7626014"/>
                <a:gd name="connsiteY16" fmla="*/ 217487 h 258762"/>
                <a:gd name="connsiteX17" fmla="*/ 2863073 w 7626014"/>
                <a:gd name="connsiteY17" fmla="*/ 211137 h 258762"/>
                <a:gd name="connsiteX18" fmla="*/ 2990073 w 7626014"/>
                <a:gd name="connsiteY18" fmla="*/ 207962 h 258762"/>
                <a:gd name="connsiteX19" fmla="*/ 3164698 w 7626014"/>
                <a:gd name="connsiteY19" fmla="*/ 201612 h 258762"/>
                <a:gd name="connsiteX20" fmla="*/ 3310748 w 7626014"/>
                <a:gd name="connsiteY20" fmla="*/ 198437 h 258762"/>
                <a:gd name="connsiteX21" fmla="*/ 3396473 w 7626014"/>
                <a:gd name="connsiteY21" fmla="*/ 192087 h 258762"/>
                <a:gd name="connsiteX22" fmla="*/ 3510773 w 7626014"/>
                <a:gd name="connsiteY22" fmla="*/ 176212 h 258762"/>
                <a:gd name="connsiteX23" fmla="*/ 3656823 w 7626014"/>
                <a:gd name="connsiteY23" fmla="*/ 160337 h 258762"/>
                <a:gd name="connsiteX24" fmla="*/ 3796523 w 7626014"/>
                <a:gd name="connsiteY24" fmla="*/ 134937 h 258762"/>
                <a:gd name="connsiteX25" fmla="*/ 3983848 w 7626014"/>
                <a:gd name="connsiteY25" fmla="*/ 103187 h 258762"/>
                <a:gd name="connsiteX26" fmla="*/ 4101323 w 7626014"/>
                <a:gd name="connsiteY26" fmla="*/ 90487 h 258762"/>
                <a:gd name="connsiteX27" fmla="*/ 4212448 w 7626014"/>
                <a:gd name="connsiteY27" fmla="*/ 80962 h 258762"/>
                <a:gd name="connsiteX28" fmla="*/ 4361673 w 7626014"/>
                <a:gd name="connsiteY28" fmla="*/ 80962 h 258762"/>
                <a:gd name="connsiteX29" fmla="*/ 4482323 w 7626014"/>
                <a:gd name="connsiteY29" fmla="*/ 80962 h 258762"/>
                <a:gd name="connsiteX30" fmla="*/ 4675998 w 7626014"/>
                <a:gd name="connsiteY30" fmla="*/ 109537 h 258762"/>
                <a:gd name="connsiteX31" fmla="*/ 4847448 w 7626014"/>
                <a:gd name="connsiteY31" fmla="*/ 128587 h 258762"/>
                <a:gd name="connsiteX32" fmla="*/ 5091923 w 7626014"/>
                <a:gd name="connsiteY32" fmla="*/ 157162 h 258762"/>
                <a:gd name="connsiteX33" fmla="*/ 5349098 w 7626014"/>
                <a:gd name="connsiteY33" fmla="*/ 192087 h 258762"/>
                <a:gd name="connsiteX34" fmla="*/ 5530073 w 7626014"/>
                <a:gd name="connsiteY34" fmla="*/ 204787 h 258762"/>
                <a:gd name="connsiteX35" fmla="*/ 5679298 w 7626014"/>
                <a:gd name="connsiteY35" fmla="*/ 211137 h 258762"/>
                <a:gd name="connsiteX36" fmla="*/ 5876148 w 7626014"/>
                <a:gd name="connsiteY36" fmla="*/ 223837 h 258762"/>
                <a:gd name="connsiteX37" fmla="*/ 5987273 w 7626014"/>
                <a:gd name="connsiteY37" fmla="*/ 227012 h 258762"/>
                <a:gd name="connsiteX38" fmla="*/ 6161898 w 7626014"/>
                <a:gd name="connsiteY38" fmla="*/ 230187 h 258762"/>
                <a:gd name="connsiteX39" fmla="*/ 6349223 w 7626014"/>
                <a:gd name="connsiteY39" fmla="*/ 230187 h 258762"/>
                <a:gd name="connsiteX40" fmla="*/ 6546073 w 7626014"/>
                <a:gd name="connsiteY40" fmla="*/ 230187 h 258762"/>
                <a:gd name="connsiteX41" fmla="*/ 6736573 w 7626014"/>
                <a:gd name="connsiteY41" fmla="*/ 230187 h 258762"/>
                <a:gd name="connsiteX42" fmla="*/ 6955648 w 7626014"/>
                <a:gd name="connsiteY42" fmla="*/ 233362 h 258762"/>
                <a:gd name="connsiteX43" fmla="*/ 7250923 w 7626014"/>
                <a:gd name="connsiteY43" fmla="*/ 239712 h 258762"/>
                <a:gd name="connsiteX44" fmla="*/ 7479523 w 7626014"/>
                <a:gd name="connsiteY44" fmla="*/ 249237 h 258762"/>
                <a:gd name="connsiteX45" fmla="*/ 7625966 w 7626014"/>
                <a:gd name="connsiteY45" fmla="*/ 258762 h 258762"/>
                <a:gd name="connsiteX46" fmla="*/ 7612374 w 7626014"/>
                <a:gd name="connsiteY46" fmla="*/ 0 h 258762"/>
                <a:gd name="connsiteX0" fmla="*/ 7612374 w 7612374"/>
                <a:gd name="connsiteY0" fmla="*/ 0 h 261143"/>
                <a:gd name="connsiteX1" fmla="*/ 0 w 7612374"/>
                <a:gd name="connsiteY1" fmla="*/ 8928 h 261143"/>
                <a:gd name="connsiteX2" fmla="*/ 385780 w 7612374"/>
                <a:gd name="connsiteY2" fmla="*/ 66674 h 261143"/>
                <a:gd name="connsiteX3" fmla="*/ 590984 w 7612374"/>
                <a:gd name="connsiteY3" fmla="*/ 77591 h 261143"/>
                <a:gd name="connsiteX4" fmla="*/ 1205207 w 7612374"/>
                <a:gd name="connsiteY4" fmla="*/ 121845 h 261143"/>
                <a:gd name="connsiteX5" fmla="*/ 1424004 w 7612374"/>
                <a:gd name="connsiteY5" fmla="*/ 129381 h 261143"/>
                <a:gd name="connsiteX6" fmla="*/ 1522429 w 7612374"/>
                <a:gd name="connsiteY6" fmla="*/ 146049 h 261143"/>
                <a:gd name="connsiteX7" fmla="*/ 1634348 w 7612374"/>
                <a:gd name="connsiteY7" fmla="*/ 180181 h 261143"/>
                <a:gd name="connsiteX8" fmla="*/ 1729598 w 7612374"/>
                <a:gd name="connsiteY8" fmla="*/ 181768 h 261143"/>
                <a:gd name="connsiteX9" fmla="*/ 1800242 w 7612374"/>
                <a:gd name="connsiteY9" fmla="*/ 188117 h 261143"/>
                <a:gd name="connsiteX10" fmla="*/ 1875648 w 7612374"/>
                <a:gd name="connsiteY10" fmla="*/ 198437 h 261143"/>
                <a:gd name="connsiteX11" fmla="*/ 1961373 w 7612374"/>
                <a:gd name="connsiteY11" fmla="*/ 198437 h 261143"/>
                <a:gd name="connsiteX12" fmla="*/ 2113773 w 7612374"/>
                <a:gd name="connsiteY12" fmla="*/ 204787 h 261143"/>
                <a:gd name="connsiteX13" fmla="*/ 2272523 w 7612374"/>
                <a:gd name="connsiteY13" fmla="*/ 207962 h 261143"/>
                <a:gd name="connsiteX14" fmla="*/ 2396348 w 7612374"/>
                <a:gd name="connsiteY14" fmla="*/ 211137 h 261143"/>
                <a:gd name="connsiteX15" fmla="*/ 2545573 w 7612374"/>
                <a:gd name="connsiteY15" fmla="*/ 217487 h 261143"/>
                <a:gd name="connsiteX16" fmla="*/ 2663048 w 7612374"/>
                <a:gd name="connsiteY16" fmla="*/ 217487 h 261143"/>
                <a:gd name="connsiteX17" fmla="*/ 2863073 w 7612374"/>
                <a:gd name="connsiteY17" fmla="*/ 211137 h 261143"/>
                <a:gd name="connsiteX18" fmla="*/ 2990073 w 7612374"/>
                <a:gd name="connsiteY18" fmla="*/ 207962 h 261143"/>
                <a:gd name="connsiteX19" fmla="*/ 3164698 w 7612374"/>
                <a:gd name="connsiteY19" fmla="*/ 201612 h 261143"/>
                <a:gd name="connsiteX20" fmla="*/ 3310748 w 7612374"/>
                <a:gd name="connsiteY20" fmla="*/ 198437 h 261143"/>
                <a:gd name="connsiteX21" fmla="*/ 3396473 w 7612374"/>
                <a:gd name="connsiteY21" fmla="*/ 192087 h 261143"/>
                <a:gd name="connsiteX22" fmla="*/ 3510773 w 7612374"/>
                <a:gd name="connsiteY22" fmla="*/ 176212 h 261143"/>
                <a:gd name="connsiteX23" fmla="*/ 3656823 w 7612374"/>
                <a:gd name="connsiteY23" fmla="*/ 160337 h 261143"/>
                <a:gd name="connsiteX24" fmla="*/ 3796523 w 7612374"/>
                <a:gd name="connsiteY24" fmla="*/ 134937 h 261143"/>
                <a:gd name="connsiteX25" fmla="*/ 3983848 w 7612374"/>
                <a:gd name="connsiteY25" fmla="*/ 103187 h 261143"/>
                <a:gd name="connsiteX26" fmla="*/ 4101323 w 7612374"/>
                <a:gd name="connsiteY26" fmla="*/ 90487 h 261143"/>
                <a:gd name="connsiteX27" fmla="*/ 4212448 w 7612374"/>
                <a:gd name="connsiteY27" fmla="*/ 80962 h 261143"/>
                <a:gd name="connsiteX28" fmla="*/ 4361673 w 7612374"/>
                <a:gd name="connsiteY28" fmla="*/ 80962 h 261143"/>
                <a:gd name="connsiteX29" fmla="*/ 4482323 w 7612374"/>
                <a:gd name="connsiteY29" fmla="*/ 80962 h 261143"/>
                <a:gd name="connsiteX30" fmla="*/ 4675998 w 7612374"/>
                <a:gd name="connsiteY30" fmla="*/ 109537 h 261143"/>
                <a:gd name="connsiteX31" fmla="*/ 4847448 w 7612374"/>
                <a:gd name="connsiteY31" fmla="*/ 128587 h 261143"/>
                <a:gd name="connsiteX32" fmla="*/ 5091923 w 7612374"/>
                <a:gd name="connsiteY32" fmla="*/ 157162 h 261143"/>
                <a:gd name="connsiteX33" fmla="*/ 5349098 w 7612374"/>
                <a:gd name="connsiteY33" fmla="*/ 192087 h 261143"/>
                <a:gd name="connsiteX34" fmla="*/ 5530073 w 7612374"/>
                <a:gd name="connsiteY34" fmla="*/ 204787 h 261143"/>
                <a:gd name="connsiteX35" fmla="*/ 5679298 w 7612374"/>
                <a:gd name="connsiteY35" fmla="*/ 211137 h 261143"/>
                <a:gd name="connsiteX36" fmla="*/ 5876148 w 7612374"/>
                <a:gd name="connsiteY36" fmla="*/ 223837 h 261143"/>
                <a:gd name="connsiteX37" fmla="*/ 5987273 w 7612374"/>
                <a:gd name="connsiteY37" fmla="*/ 227012 h 261143"/>
                <a:gd name="connsiteX38" fmla="*/ 6161898 w 7612374"/>
                <a:gd name="connsiteY38" fmla="*/ 230187 h 261143"/>
                <a:gd name="connsiteX39" fmla="*/ 6349223 w 7612374"/>
                <a:gd name="connsiteY39" fmla="*/ 230187 h 261143"/>
                <a:gd name="connsiteX40" fmla="*/ 6546073 w 7612374"/>
                <a:gd name="connsiteY40" fmla="*/ 230187 h 261143"/>
                <a:gd name="connsiteX41" fmla="*/ 6736573 w 7612374"/>
                <a:gd name="connsiteY41" fmla="*/ 230187 h 261143"/>
                <a:gd name="connsiteX42" fmla="*/ 6955648 w 7612374"/>
                <a:gd name="connsiteY42" fmla="*/ 233362 h 261143"/>
                <a:gd name="connsiteX43" fmla="*/ 7250923 w 7612374"/>
                <a:gd name="connsiteY43" fmla="*/ 239712 h 261143"/>
                <a:gd name="connsiteX44" fmla="*/ 7479523 w 7612374"/>
                <a:gd name="connsiteY44" fmla="*/ 249237 h 261143"/>
                <a:gd name="connsiteX45" fmla="*/ 7611678 w 7612374"/>
                <a:gd name="connsiteY45" fmla="*/ 261143 h 261143"/>
                <a:gd name="connsiteX46" fmla="*/ 7612374 w 7612374"/>
                <a:gd name="connsiteY46" fmla="*/ 0 h 261143"/>
                <a:gd name="connsiteX0" fmla="*/ 7659999 w 7659999"/>
                <a:gd name="connsiteY0" fmla="*/ 0 h 261143"/>
                <a:gd name="connsiteX1" fmla="*/ 0 w 7659999"/>
                <a:gd name="connsiteY1" fmla="*/ 4165 h 261143"/>
                <a:gd name="connsiteX2" fmla="*/ 433405 w 7659999"/>
                <a:gd name="connsiteY2" fmla="*/ 66674 h 261143"/>
                <a:gd name="connsiteX3" fmla="*/ 638609 w 7659999"/>
                <a:gd name="connsiteY3" fmla="*/ 77591 h 261143"/>
                <a:gd name="connsiteX4" fmla="*/ 1252832 w 7659999"/>
                <a:gd name="connsiteY4" fmla="*/ 121845 h 261143"/>
                <a:gd name="connsiteX5" fmla="*/ 1471629 w 7659999"/>
                <a:gd name="connsiteY5" fmla="*/ 129381 h 261143"/>
                <a:gd name="connsiteX6" fmla="*/ 1570054 w 7659999"/>
                <a:gd name="connsiteY6" fmla="*/ 146049 h 261143"/>
                <a:gd name="connsiteX7" fmla="*/ 1681973 w 7659999"/>
                <a:gd name="connsiteY7" fmla="*/ 180181 h 261143"/>
                <a:gd name="connsiteX8" fmla="*/ 1777223 w 7659999"/>
                <a:gd name="connsiteY8" fmla="*/ 181768 h 261143"/>
                <a:gd name="connsiteX9" fmla="*/ 1847867 w 7659999"/>
                <a:gd name="connsiteY9" fmla="*/ 188117 h 261143"/>
                <a:gd name="connsiteX10" fmla="*/ 1923273 w 7659999"/>
                <a:gd name="connsiteY10" fmla="*/ 198437 h 261143"/>
                <a:gd name="connsiteX11" fmla="*/ 2008998 w 7659999"/>
                <a:gd name="connsiteY11" fmla="*/ 198437 h 261143"/>
                <a:gd name="connsiteX12" fmla="*/ 2161398 w 7659999"/>
                <a:gd name="connsiteY12" fmla="*/ 204787 h 261143"/>
                <a:gd name="connsiteX13" fmla="*/ 2320148 w 7659999"/>
                <a:gd name="connsiteY13" fmla="*/ 207962 h 261143"/>
                <a:gd name="connsiteX14" fmla="*/ 2443973 w 7659999"/>
                <a:gd name="connsiteY14" fmla="*/ 211137 h 261143"/>
                <a:gd name="connsiteX15" fmla="*/ 2593198 w 7659999"/>
                <a:gd name="connsiteY15" fmla="*/ 217487 h 261143"/>
                <a:gd name="connsiteX16" fmla="*/ 2710673 w 7659999"/>
                <a:gd name="connsiteY16" fmla="*/ 217487 h 261143"/>
                <a:gd name="connsiteX17" fmla="*/ 2910698 w 7659999"/>
                <a:gd name="connsiteY17" fmla="*/ 211137 h 261143"/>
                <a:gd name="connsiteX18" fmla="*/ 3037698 w 7659999"/>
                <a:gd name="connsiteY18" fmla="*/ 207962 h 261143"/>
                <a:gd name="connsiteX19" fmla="*/ 3212323 w 7659999"/>
                <a:gd name="connsiteY19" fmla="*/ 201612 h 261143"/>
                <a:gd name="connsiteX20" fmla="*/ 3358373 w 7659999"/>
                <a:gd name="connsiteY20" fmla="*/ 198437 h 261143"/>
                <a:gd name="connsiteX21" fmla="*/ 3444098 w 7659999"/>
                <a:gd name="connsiteY21" fmla="*/ 192087 h 261143"/>
                <a:gd name="connsiteX22" fmla="*/ 3558398 w 7659999"/>
                <a:gd name="connsiteY22" fmla="*/ 176212 h 261143"/>
                <a:gd name="connsiteX23" fmla="*/ 3704448 w 7659999"/>
                <a:gd name="connsiteY23" fmla="*/ 160337 h 261143"/>
                <a:gd name="connsiteX24" fmla="*/ 3844148 w 7659999"/>
                <a:gd name="connsiteY24" fmla="*/ 134937 h 261143"/>
                <a:gd name="connsiteX25" fmla="*/ 4031473 w 7659999"/>
                <a:gd name="connsiteY25" fmla="*/ 103187 h 261143"/>
                <a:gd name="connsiteX26" fmla="*/ 4148948 w 7659999"/>
                <a:gd name="connsiteY26" fmla="*/ 90487 h 261143"/>
                <a:gd name="connsiteX27" fmla="*/ 4260073 w 7659999"/>
                <a:gd name="connsiteY27" fmla="*/ 80962 h 261143"/>
                <a:gd name="connsiteX28" fmla="*/ 4409298 w 7659999"/>
                <a:gd name="connsiteY28" fmla="*/ 80962 h 261143"/>
                <a:gd name="connsiteX29" fmla="*/ 4529948 w 7659999"/>
                <a:gd name="connsiteY29" fmla="*/ 80962 h 261143"/>
                <a:gd name="connsiteX30" fmla="*/ 4723623 w 7659999"/>
                <a:gd name="connsiteY30" fmla="*/ 109537 h 261143"/>
                <a:gd name="connsiteX31" fmla="*/ 4895073 w 7659999"/>
                <a:gd name="connsiteY31" fmla="*/ 128587 h 261143"/>
                <a:gd name="connsiteX32" fmla="*/ 5139548 w 7659999"/>
                <a:gd name="connsiteY32" fmla="*/ 157162 h 261143"/>
                <a:gd name="connsiteX33" fmla="*/ 5396723 w 7659999"/>
                <a:gd name="connsiteY33" fmla="*/ 192087 h 261143"/>
                <a:gd name="connsiteX34" fmla="*/ 5577698 w 7659999"/>
                <a:gd name="connsiteY34" fmla="*/ 204787 h 261143"/>
                <a:gd name="connsiteX35" fmla="*/ 5726923 w 7659999"/>
                <a:gd name="connsiteY35" fmla="*/ 211137 h 261143"/>
                <a:gd name="connsiteX36" fmla="*/ 5923773 w 7659999"/>
                <a:gd name="connsiteY36" fmla="*/ 223837 h 261143"/>
                <a:gd name="connsiteX37" fmla="*/ 6034898 w 7659999"/>
                <a:gd name="connsiteY37" fmla="*/ 227012 h 261143"/>
                <a:gd name="connsiteX38" fmla="*/ 6209523 w 7659999"/>
                <a:gd name="connsiteY38" fmla="*/ 230187 h 261143"/>
                <a:gd name="connsiteX39" fmla="*/ 6396848 w 7659999"/>
                <a:gd name="connsiteY39" fmla="*/ 230187 h 261143"/>
                <a:gd name="connsiteX40" fmla="*/ 6593698 w 7659999"/>
                <a:gd name="connsiteY40" fmla="*/ 230187 h 261143"/>
                <a:gd name="connsiteX41" fmla="*/ 6784198 w 7659999"/>
                <a:gd name="connsiteY41" fmla="*/ 230187 h 261143"/>
                <a:gd name="connsiteX42" fmla="*/ 7003273 w 7659999"/>
                <a:gd name="connsiteY42" fmla="*/ 233362 h 261143"/>
                <a:gd name="connsiteX43" fmla="*/ 7298548 w 7659999"/>
                <a:gd name="connsiteY43" fmla="*/ 239712 h 261143"/>
                <a:gd name="connsiteX44" fmla="*/ 7527148 w 7659999"/>
                <a:gd name="connsiteY44" fmla="*/ 249237 h 261143"/>
                <a:gd name="connsiteX45" fmla="*/ 7659303 w 7659999"/>
                <a:gd name="connsiteY45" fmla="*/ 261143 h 261143"/>
                <a:gd name="connsiteX46" fmla="*/ 7659999 w 7659999"/>
                <a:gd name="connsiteY46" fmla="*/ 0 h 26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659999" h="261143">
                  <a:moveTo>
                    <a:pt x="7659999" y="0"/>
                  </a:moveTo>
                  <a:lnTo>
                    <a:pt x="0" y="4165"/>
                  </a:lnTo>
                  <a:lnTo>
                    <a:pt x="433405" y="66674"/>
                  </a:lnTo>
                  <a:lnTo>
                    <a:pt x="638609" y="77591"/>
                  </a:lnTo>
                  <a:cubicBezTo>
                    <a:pt x="852875" y="85198"/>
                    <a:pt x="1048091" y="107094"/>
                    <a:pt x="1252832" y="121845"/>
                  </a:cubicBezTo>
                  <a:lnTo>
                    <a:pt x="1471629" y="129381"/>
                  </a:lnTo>
                  <a:lnTo>
                    <a:pt x="1570054" y="146049"/>
                  </a:lnTo>
                  <a:lnTo>
                    <a:pt x="1681973" y="180181"/>
                  </a:lnTo>
                  <a:lnTo>
                    <a:pt x="1777223" y="181768"/>
                  </a:lnTo>
                  <a:cubicBezTo>
                    <a:pt x="1780927" y="183091"/>
                    <a:pt x="1844163" y="186794"/>
                    <a:pt x="1847867" y="188117"/>
                  </a:cubicBezTo>
                  <a:lnTo>
                    <a:pt x="1923273" y="198437"/>
                  </a:lnTo>
                  <a:lnTo>
                    <a:pt x="2008998" y="198437"/>
                  </a:lnTo>
                  <a:lnTo>
                    <a:pt x="2161398" y="204787"/>
                  </a:lnTo>
                  <a:lnTo>
                    <a:pt x="2320148" y="207962"/>
                  </a:lnTo>
                  <a:lnTo>
                    <a:pt x="2443973" y="211137"/>
                  </a:lnTo>
                  <a:lnTo>
                    <a:pt x="2593198" y="217487"/>
                  </a:lnTo>
                  <a:lnTo>
                    <a:pt x="2710673" y="217487"/>
                  </a:lnTo>
                  <a:lnTo>
                    <a:pt x="2910698" y="211137"/>
                  </a:lnTo>
                  <a:lnTo>
                    <a:pt x="3037698" y="207962"/>
                  </a:lnTo>
                  <a:lnTo>
                    <a:pt x="3212323" y="201612"/>
                  </a:lnTo>
                  <a:lnTo>
                    <a:pt x="3358373" y="198437"/>
                  </a:lnTo>
                  <a:lnTo>
                    <a:pt x="3444098" y="192087"/>
                  </a:lnTo>
                  <a:lnTo>
                    <a:pt x="3558398" y="176212"/>
                  </a:lnTo>
                  <a:lnTo>
                    <a:pt x="3704448" y="160337"/>
                  </a:lnTo>
                  <a:lnTo>
                    <a:pt x="3844148" y="134937"/>
                  </a:lnTo>
                  <a:lnTo>
                    <a:pt x="4031473" y="103187"/>
                  </a:lnTo>
                  <a:lnTo>
                    <a:pt x="4148948" y="90487"/>
                  </a:lnTo>
                  <a:lnTo>
                    <a:pt x="4260073" y="80962"/>
                  </a:lnTo>
                  <a:lnTo>
                    <a:pt x="4409298" y="80962"/>
                  </a:lnTo>
                  <a:lnTo>
                    <a:pt x="4529948" y="80962"/>
                  </a:lnTo>
                  <a:lnTo>
                    <a:pt x="4723623" y="109537"/>
                  </a:lnTo>
                  <a:lnTo>
                    <a:pt x="4895073" y="128587"/>
                  </a:lnTo>
                  <a:lnTo>
                    <a:pt x="5139548" y="157162"/>
                  </a:lnTo>
                  <a:lnTo>
                    <a:pt x="5396723" y="192087"/>
                  </a:lnTo>
                  <a:lnTo>
                    <a:pt x="5577698" y="204787"/>
                  </a:lnTo>
                  <a:lnTo>
                    <a:pt x="5726923" y="211137"/>
                  </a:lnTo>
                  <a:lnTo>
                    <a:pt x="5923773" y="223837"/>
                  </a:lnTo>
                  <a:lnTo>
                    <a:pt x="6034898" y="227012"/>
                  </a:lnTo>
                  <a:lnTo>
                    <a:pt x="6209523" y="230187"/>
                  </a:lnTo>
                  <a:lnTo>
                    <a:pt x="6396848" y="230187"/>
                  </a:lnTo>
                  <a:lnTo>
                    <a:pt x="6593698" y="230187"/>
                  </a:lnTo>
                  <a:lnTo>
                    <a:pt x="6784198" y="230187"/>
                  </a:lnTo>
                  <a:lnTo>
                    <a:pt x="7003273" y="233362"/>
                  </a:lnTo>
                  <a:lnTo>
                    <a:pt x="7298548" y="239712"/>
                  </a:lnTo>
                  <a:lnTo>
                    <a:pt x="7527148" y="249237"/>
                  </a:lnTo>
                  <a:lnTo>
                    <a:pt x="7659303" y="261143"/>
                  </a:lnTo>
                  <a:cubicBezTo>
                    <a:pt x="7660329" y="182826"/>
                    <a:pt x="7658973" y="78317"/>
                    <a:pt x="7659999" y="0"/>
                  </a:cubicBez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a:off x="1022136" y="2007167"/>
              <a:ext cx="4570048" cy="472222"/>
            </a:xfrm>
            <a:custGeom>
              <a:avLst/>
              <a:gdLst>
                <a:gd name="connsiteX0" fmla="*/ 4436918 w 4520045"/>
                <a:gd name="connsiteY0" fmla="*/ 51955 h 405245"/>
                <a:gd name="connsiteX1" fmla="*/ 4073236 w 4520045"/>
                <a:gd name="connsiteY1" fmla="*/ 93518 h 405245"/>
                <a:gd name="connsiteX2" fmla="*/ 3803072 w 4520045"/>
                <a:gd name="connsiteY2" fmla="*/ 166255 h 405245"/>
                <a:gd name="connsiteX3" fmla="*/ 3616036 w 4520045"/>
                <a:gd name="connsiteY3" fmla="*/ 238991 h 405245"/>
                <a:gd name="connsiteX4" fmla="*/ 3512127 w 4520045"/>
                <a:gd name="connsiteY4" fmla="*/ 311727 h 405245"/>
                <a:gd name="connsiteX5" fmla="*/ 3356263 w 4520045"/>
                <a:gd name="connsiteY5" fmla="*/ 342900 h 405245"/>
                <a:gd name="connsiteX6" fmla="*/ 3210790 w 4520045"/>
                <a:gd name="connsiteY6" fmla="*/ 259773 h 405245"/>
                <a:gd name="connsiteX7" fmla="*/ 2867890 w 4520045"/>
                <a:gd name="connsiteY7" fmla="*/ 332509 h 405245"/>
                <a:gd name="connsiteX8" fmla="*/ 2473036 w 4520045"/>
                <a:gd name="connsiteY8" fmla="*/ 394855 h 405245"/>
                <a:gd name="connsiteX9" fmla="*/ 2337954 w 4520045"/>
                <a:gd name="connsiteY9" fmla="*/ 405245 h 405245"/>
                <a:gd name="connsiteX10" fmla="*/ 2161309 w 4520045"/>
                <a:gd name="connsiteY10" fmla="*/ 342900 h 405245"/>
                <a:gd name="connsiteX11" fmla="*/ 1995054 w 4520045"/>
                <a:gd name="connsiteY11" fmla="*/ 322118 h 405245"/>
                <a:gd name="connsiteX12" fmla="*/ 1589809 w 4520045"/>
                <a:gd name="connsiteY12" fmla="*/ 353291 h 405245"/>
                <a:gd name="connsiteX13" fmla="*/ 1101436 w 4520045"/>
                <a:gd name="connsiteY13" fmla="*/ 374073 h 405245"/>
                <a:gd name="connsiteX14" fmla="*/ 665018 w 4520045"/>
                <a:gd name="connsiteY14" fmla="*/ 290945 h 405245"/>
                <a:gd name="connsiteX15" fmla="*/ 332509 w 4520045"/>
                <a:gd name="connsiteY15" fmla="*/ 207818 h 405245"/>
                <a:gd name="connsiteX16" fmla="*/ 51954 w 4520045"/>
                <a:gd name="connsiteY16" fmla="*/ 62345 h 405245"/>
                <a:gd name="connsiteX17" fmla="*/ 0 w 4520045"/>
                <a:gd name="connsiteY17" fmla="*/ 0 h 405245"/>
                <a:gd name="connsiteX18" fmla="*/ 488372 w 4520045"/>
                <a:gd name="connsiteY18" fmla="*/ 0 h 405245"/>
                <a:gd name="connsiteX19" fmla="*/ 1309254 w 4520045"/>
                <a:gd name="connsiteY19" fmla="*/ 10391 h 405245"/>
                <a:gd name="connsiteX20" fmla="*/ 2047009 w 4520045"/>
                <a:gd name="connsiteY20" fmla="*/ 41564 h 405245"/>
                <a:gd name="connsiteX21" fmla="*/ 2566554 w 4520045"/>
                <a:gd name="connsiteY21" fmla="*/ 31173 h 405245"/>
                <a:gd name="connsiteX22" fmla="*/ 3148445 w 4520045"/>
                <a:gd name="connsiteY22" fmla="*/ 51955 h 405245"/>
                <a:gd name="connsiteX23" fmla="*/ 3522518 w 4520045"/>
                <a:gd name="connsiteY23" fmla="*/ 51955 h 405245"/>
                <a:gd name="connsiteX24" fmla="*/ 3917372 w 4520045"/>
                <a:gd name="connsiteY24" fmla="*/ 51955 h 405245"/>
                <a:gd name="connsiteX25" fmla="*/ 4249881 w 4520045"/>
                <a:gd name="connsiteY25" fmla="*/ 31173 h 405245"/>
                <a:gd name="connsiteX26" fmla="*/ 4520045 w 4520045"/>
                <a:gd name="connsiteY26" fmla="*/ 31173 h 405245"/>
                <a:gd name="connsiteX0" fmla="*/ 4436918 w 4520045"/>
                <a:gd name="connsiteY0" fmla="*/ 51955 h 405245"/>
                <a:gd name="connsiteX1" fmla="*/ 4073236 w 4520045"/>
                <a:gd name="connsiteY1" fmla="*/ 93518 h 405245"/>
                <a:gd name="connsiteX2" fmla="*/ 3803072 w 4520045"/>
                <a:gd name="connsiteY2" fmla="*/ 166255 h 405245"/>
                <a:gd name="connsiteX3" fmla="*/ 3616036 w 4520045"/>
                <a:gd name="connsiteY3" fmla="*/ 238991 h 405245"/>
                <a:gd name="connsiteX4" fmla="*/ 3512127 w 4520045"/>
                <a:gd name="connsiteY4" fmla="*/ 311727 h 405245"/>
                <a:gd name="connsiteX5" fmla="*/ 3356263 w 4520045"/>
                <a:gd name="connsiteY5" fmla="*/ 342900 h 405245"/>
                <a:gd name="connsiteX6" fmla="*/ 3210790 w 4520045"/>
                <a:gd name="connsiteY6" fmla="*/ 259773 h 405245"/>
                <a:gd name="connsiteX7" fmla="*/ 2867890 w 4520045"/>
                <a:gd name="connsiteY7" fmla="*/ 332509 h 405245"/>
                <a:gd name="connsiteX8" fmla="*/ 2473036 w 4520045"/>
                <a:gd name="connsiteY8" fmla="*/ 394855 h 405245"/>
                <a:gd name="connsiteX9" fmla="*/ 2337954 w 4520045"/>
                <a:gd name="connsiteY9" fmla="*/ 405245 h 405245"/>
                <a:gd name="connsiteX10" fmla="*/ 2161309 w 4520045"/>
                <a:gd name="connsiteY10" fmla="*/ 342900 h 405245"/>
                <a:gd name="connsiteX11" fmla="*/ 1995054 w 4520045"/>
                <a:gd name="connsiteY11" fmla="*/ 322118 h 405245"/>
                <a:gd name="connsiteX12" fmla="*/ 1589809 w 4520045"/>
                <a:gd name="connsiteY12" fmla="*/ 353291 h 405245"/>
                <a:gd name="connsiteX13" fmla="*/ 1101436 w 4520045"/>
                <a:gd name="connsiteY13" fmla="*/ 374073 h 405245"/>
                <a:gd name="connsiteX14" fmla="*/ 665018 w 4520045"/>
                <a:gd name="connsiteY14" fmla="*/ 290945 h 405245"/>
                <a:gd name="connsiteX15" fmla="*/ 337272 w 4520045"/>
                <a:gd name="connsiteY15" fmla="*/ 236393 h 405245"/>
                <a:gd name="connsiteX16" fmla="*/ 51954 w 4520045"/>
                <a:gd name="connsiteY16" fmla="*/ 62345 h 405245"/>
                <a:gd name="connsiteX17" fmla="*/ 0 w 4520045"/>
                <a:gd name="connsiteY17" fmla="*/ 0 h 405245"/>
                <a:gd name="connsiteX18" fmla="*/ 488372 w 4520045"/>
                <a:gd name="connsiteY18" fmla="*/ 0 h 405245"/>
                <a:gd name="connsiteX19" fmla="*/ 1309254 w 4520045"/>
                <a:gd name="connsiteY19" fmla="*/ 10391 h 405245"/>
                <a:gd name="connsiteX20" fmla="*/ 2047009 w 4520045"/>
                <a:gd name="connsiteY20" fmla="*/ 41564 h 405245"/>
                <a:gd name="connsiteX21" fmla="*/ 2566554 w 4520045"/>
                <a:gd name="connsiteY21" fmla="*/ 31173 h 405245"/>
                <a:gd name="connsiteX22" fmla="*/ 3148445 w 4520045"/>
                <a:gd name="connsiteY22" fmla="*/ 51955 h 405245"/>
                <a:gd name="connsiteX23" fmla="*/ 3522518 w 4520045"/>
                <a:gd name="connsiteY23" fmla="*/ 51955 h 405245"/>
                <a:gd name="connsiteX24" fmla="*/ 3917372 w 4520045"/>
                <a:gd name="connsiteY24" fmla="*/ 51955 h 405245"/>
                <a:gd name="connsiteX25" fmla="*/ 4249881 w 4520045"/>
                <a:gd name="connsiteY25" fmla="*/ 31173 h 405245"/>
                <a:gd name="connsiteX26" fmla="*/ 4520045 w 4520045"/>
                <a:gd name="connsiteY26" fmla="*/ 31173 h 405245"/>
                <a:gd name="connsiteX0" fmla="*/ 4436918 w 4520045"/>
                <a:gd name="connsiteY0" fmla="*/ 51955 h 405245"/>
                <a:gd name="connsiteX1" fmla="*/ 4073236 w 4520045"/>
                <a:gd name="connsiteY1" fmla="*/ 93518 h 405245"/>
                <a:gd name="connsiteX2" fmla="*/ 3803072 w 4520045"/>
                <a:gd name="connsiteY2" fmla="*/ 166255 h 405245"/>
                <a:gd name="connsiteX3" fmla="*/ 3616036 w 4520045"/>
                <a:gd name="connsiteY3" fmla="*/ 238991 h 405245"/>
                <a:gd name="connsiteX4" fmla="*/ 3512127 w 4520045"/>
                <a:gd name="connsiteY4" fmla="*/ 311727 h 405245"/>
                <a:gd name="connsiteX5" fmla="*/ 3356263 w 4520045"/>
                <a:gd name="connsiteY5" fmla="*/ 342900 h 405245"/>
                <a:gd name="connsiteX6" fmla="*/ 3210790 w 4520045"/>
                <a:gd name="connsiteY6" fmla="*/ 259773 h 405245"/>
                <a:gd name="connsiteX7" fmla="*/ 2867890 w 4520045"/>
                <a:gd name="connsiteY7" fmla="*/ 332509 h 405245"/>
                <a:gd name="connsiteX8" fmla="*/ 2473036 w 4520045"/>
                <a:gd name="connsiteY8" fmla="*/ 394855 h 405245"/>
                <a:gd name="connsiteX9" fmla="*/ 2337954 w 4520045"/>
                <a:gd name="connsiteY9" fmla="*/ 405245 h 405245"/>
                <a:gd name="connsiteX10" fmla="*/ 2161309 w 4520045"/>
                <a:gd name="connsiteY10" fmla="*/ 342900 h 405245"/>
                <a:gd name="connsiteX11" fmla="*/ 1995054 w 4520045"/>
                <a:gd name="connsiteY11" fmla="*/ 322118 h 405245"/>
                <a:gd name="connsiteX12" fmla="*/ 1589809 w 4520045"/>
                <a:gd name="connsiteY12" fmla="*/ 353291 h 405245"/>
                <a:gd name="connsiteX13" fmla="*/ 1101436 w 4520045"/>
                <a:gd name="connsiteY13" fmla="*/ 374073 h 405245"/>
                <a:gd name="connsiteX14" fmla="*/ 665018 w 4520045"/>
                <a:gd name="connsiteY14" fmla="*/ 290945 h 405245"/>
                <a:gd name="connsiteX15" fmla="*/ 337272 w 4520045"/>
                <a:gd name="connsiteY15" fmla="*/ 236393 h 405245"/>
                <a:gd name="connsiteX16" fmla="*/ 80529 w 4520045"/>
                <a:gd name="connsiteY16" fmla="*/ 129020 h 405245"/>
                <a:gd name="connsiteX17" fmla="*/ 0 w 4520045"/>
                <a:gd name="connsiteY17" fmla="*/ 0 h 405245"/>
                <a:gd name="connsiteX18" fmla="*/ 488372 w 4520045"/>
                <a:gd name="connsiteY18" fmla="*/ 0 h 405245"/>
                <a:gd name="connsiteX19" fmla="*/ 1309254 w 4520045"/>
                <a:gd name="connsiteY19" fmla="*/ 10391 h 405245"/>
                <a:gd name="connsiteX20" fmla="*/ 2047009 w 4520045"/>
                <a:gd name="connsiteY20" fmla="*/ 41564 h 405245"/>
                <a:gd name="connsiteX21" fmla="*/ 2566554 w 4520045"/>
                <a:gd name="connsiteY21" fmla="*/ 31173 h 405245"/>
                <a:gd name="connsiteX22" fmla="*/ 3148445 w 4520045"/>
                <a:gd name="connsiteY22" fmla="*/ 51955 h 405245"/>
                <a:gd name="connsiteX23" fmla="*/ 3522518 w 4520045"/>
                <a:gd name="connsiteY23" fmla="*/ 51955 h 405245"/>
                <a:gd name="connsiteX24" fmla="*/ 3917372 w 4520045"/>
                <a:gd name="connsiteY24" fmla="*/ 51955 h 405245"/>
                <a:gd name="connsiteX25" fmla="*/ 4249881 w 4520045"/>
                <a:gd name="connsiteY25" fmla="*/ 31173 h 405245"/>
                <a:gd name="connsiteX26" fmla="*/ 4520045 w 4520045"/>
                <a:gd name="connsiteY26" fmla="*/ 31173 h 405245"/>
                <a:gd name="connsiteX0" fmla="*/ 4446443 w 4529570"/>
                <a:gd name="connsiteY0" fmla="*/ 51955 h 405245"/>
                <a:gd name="connsiteX1" fmla="*/ 4082761 w 4529570"/>
                <a:gd name="connsiteY1" fmla="*/ 93518 h 405245"/>
                <a:gd name="connsiteX2" fmla="*/ 3812597 w 4529570"/>
                <a:gd name="connsiteY2" fmla="*/ 166255 h 405245"/>
                <a:gd name="connsiteX3" fmla="*/ 3625561 w 4529570"/>
                <a:gd name="connsiteY3" fmla="*/ 238991 h 405245"/>
                <a:gd name="connsiteX4" fmla="*/ 3521652 w 4529570"/>
                <a:gd name="connsiteY4" fmla="*/ 311727 h 405245"/>
                <a:gd name="connsiteX5" fmla="*/ 3365788 w 4529570"/>
                <a:gd name="connsiteY5" fmla="*/ 342900 h 405245"/>
                <a:gd name="connsiteX6" fmla="*/ 3220315 w 4529570"/>
                <a:gd name="connsiteY6" fmla="*/ 259773 h 405245"/>
                <a:gd name="connsiteX7" fmla="*/ 2877415 w 4529570"/>
                <a:gd name="connsiteY7" fmla="*/ 332509 h 405245"/>
                <a:gd name="connsiteX8" fmla="*/ 2482561 w 4529570"/>
                <a:gd name="connsiteY8" fmla="*/ 394855 h 405245"/>
                <a:gd name="connsiteX9" fmla="*/ 2347479 w 4529570"/>
                <a:gd name="connsiteY9" fmla="*/ 405245 h 405245"/>
                <a:gd name="connsiteX10" fmla="*/ 2170834 w 4529570"/>
                <a:gd name="connsiteY10" fmla="*/ 342900 h 405245"/>
                <a:gd name="connsiteX11" fmla="*/ 2004579 w 4529570"/>
                <a:gd name="connsiteY11" fmla="*/ 322118 h 405245"/>
                <a:gd name="connsiteX12" fmla="*/ 1599334 w 4529570"/>
                <a:gd name="connsiteY12" fmla="*/ 353291 h 405245"/>
                <a:gd name="connsiteX13" fmla="*/ 1110961 w 4529570"/>
                <a:gd name="connsiteY13" fmla="*/ 374073 h 405245"/>
                <a:gd name="connsiteX14" fmla="*/ 674543 w 4529570"/>
                <a:gd name="connsiteY14" fmla="*/ 290945 h 405245"/>
                <a:gd name="connsiteX15" fmla="*/ 346797 w 4529570"/>
                <a:gd name="connsiteY15" fmla="*/ 236393 h 405245"/>
                <a:gd name="connsiteX16" fmla="*/ 90054 w 4529570"/>
                <a:gd name="connsiteY16" fmla="*/ 129020 h 405245"/>
                <a:gd name="connsiteX17" fmla="*/ 0 w 4529570"/>
                <a:gd name="connsiteY17" fmla="*/ 47625 h 405245"/>
                <a:gd name="connsiteX18" fmla="*/ 497897 w 4529570"/>
                <a:gd name="connsiteY18" fmla="*/ 0 h 405245"/>
                <a:gd name="connsiteX19" fmla="*/ 1318779 w 4529570"/>
                <a:gd name="connsiteY19" fmla="*/ 10391 h 405245"/>
                <a:gd name="connsiteX20" fmla="*/ 2056534 w 4529570"/>
                <a:gd name="connsiteY20" fmla="*/ 41564 h 405245"/>
                <a:gd name="connsiteX21" fmla="*/ 2576079 w 4529570"/>
                <a:gd name="connsiteY21" fmla="*/ 31173 h 405245"/>
                <a:gd name="connsiteX22" fmla="*/ 3157970 w 4529570"/>
                <a:gd name="connsiteY22" fmla="*/ 51955 h 405245"/>
                <a:gd name="connsiteX23" fmla="*/ 3532043 w 4529570"/>
                <a:gd name="connsiteY23" fmla="*/ 51955 h 405245"/>
                <a:gd name="connsiteX24" fmla="*/ 3926897 w 4529570"/>
                <a:gd name="connsiteY24" fmla="*/ 51955 h 405245"/>
                <a:gd name="connsiteX25" fmla="*/ 4259406 w 4529570"/>
                <a:gd name="connsiteY25" fmla="*/ 31173 h 405245"/>
                <a:gd name="connsiteX26" fmla="*/ 4529570 w 4529570"/>
                <a:gd name="connsiteY26" fmla="*/ 31173 h 405245"/>
                <a:gd name="connsiteX0" fmla="*/ 4446443 w 4529570"/>
                <a:gd name="connsiteY0" fmla="*/ 51955 h 405245"/>
                <a:gd name="connsiteX1" fmla="*/ 4082761 w 4529570"/>
                <a:gd name="connsiteY1" fmla="*/ 93518 h 405245"/>
                <a:gd name="connsiteX2" fmla="*/ 3812597 w 4529570"/>
                <a:gd name="connsiteY2" fmla="*/ 166255 h 405245"/>
                <a:gd name="connsiteX3" fmla="*/ 3625561 w 4529570"/>
                <a:gd name="connsiteY3" fmla="*/ 238991 h 405245"/>
                <a:gd name="connsiteX4" fmla="*/ 3521652 w 4529570"/>
                <a:gd name="connsiteY4" fmla="*/ 311727 h 405245"/>
                <a:gd name="connsiteX5" fmla="*/ 3365788 w 4529570"/>
                <a:gd name="connsiteY5" fmla="*/ 342900 h 405245"/>
                <a:gd name="connsiteX6" fmla="*/ 3220315 w 4529570"/>
                <a:gd name="connsiteY6" fmla="*/ 259773 h 405245"/>
                <a:gd name="connsiteX7" fmla="*/ 2877415 w 4529570"/>
                <a:gd name="connsiteY7" fmla="*/ 332509 h 405245"/>
                <a:gd name="connsiteX8" fmla="*/ 2482561 w 4529570"/>
                <a:gd name="connsiteY8" fmla="*/ 394855 h 405245"/>
                <a:gd name="connsiteX9" fmla="*/ 2347479 w 4529570"/>
                <a:gd name="connsiteY9" fmla="*/ 405245 h 405245"/>
                <a:gd name="connsiteX10" fmla="*/ 2170834 w 4529570"/>
                <a:gd name="connsiteY10" fmla="*/ 342900 h 405245"/>
                <a:gd name="connsiteX11" fmla="*/ 2004579 w 4529570"/>
                <a:gd name="connsiteY11" fmla="*/ 322118 h 405245"/>
                <a:gd name="connsiteX12" fmla="*/ 1599334 w 4529570"/>
                <a:gd name="connsiteY12" fmla="*/ 353291 h 405245"/>
                <a:gd name="connsiteX13" fmla="*/ 1110961 w 4529570"/>
                <a:gd name="connsiteY13" fmla="*/ 374073 h 405245"/>
                <a:gd name="connsiteX14" fmla="*/ 655493 w 4529570"/>
                <a:gd name="connsiteY14" fmla="*/ 348095 h 405245"/>
                <a:gd name="connsiteX15" fmla="*/ 346797 w 4529570"/>
                <a:gd name="connsiteY15" fmla="*/ 236393 h 405245"/>
                <a:gd name="connsiteX16" fmla="*/ 90054 w 4529570"/>
                <a:gd name="connsiteY16" fmla="*/ 129020 h 405245"/>
                <a:gd name="connsiteX17" fmla="*/ 0 w 4529570"/>
                <a:gd name="connsiteY17" fmla="*/ 47625 h 405245"/>
                <a:gd name="connsiteX18" fmla="*/ 497897 w 4529570"/>
                <a:gd name="connsiteY18" fmla="*/ 0 h 405245"/>
                <a:gd name="connsiteX19" fmla="*/ 1318779 w 4529570"/>
                <a:gd name="connsiteY19" fmla="*/ 10391 h 405245"/>
                <a:gd name="connsiteX20" fmla="*/ 2056534 w 4529570"/>
                <a:gd name="connsiteY20" fmla="*/ 41564 h 405245"/>
                <a:gd name="connsiteX21" fmla="*/ 2576079 w 4529570"/>
                <a:gd name="connsiteY21" fmla="*/ 31173 h 405245"/>
                <a:gd name="connsiteX22" fmla="*/ 3157970 w 4529570"/>
                <a:gd name="connsiteY22" fmla="*/ 51955 h 405245"/>
                <a:gd name="connsiteX23" fmla="*/ 3532043 w 4529570"/>
                <a:gd name="connsiteY23" fmla="*/ 51955 h 405245"/>
                <a:gd name="connsiteX24" fmla="*/ 3926897 w 4529570"/>
                <a:gd name="connsiteY24" fmla="*/ 51955 h 405245"/>
                <a:gd name="connsiteX25" fmla="*/ 4259406 w 4529570"/>
                <a:gd name="connsiteY25" fmla="*/ 31173 h 405245"/>
                <a:gd name="connsiteX26" fmla="*/ 4529570 w 4529570"/>
                <a:gd name="connsiteY26" fmla="*/ 31173 h 405245"/>
                <a:gd name="connsiteX0" fmla="*/ 4446443 w 4529570"/>
                <a:gd name="connsiteY0" fmla="*/ 51955 h 426460"/>
                <a:gd name="connsiteX1" fmla="*/ 4082761 w 4529570"/>
                <a:gd name="connsiteY1" fmla="*/ 93518 h 426460"/>
                <a:gd name="connsiteX2" fmla="*/ 3812597 w 4529570"/>
                <a:gd name="connsiteY2" fmla="*/ 166255 h 426460"/>
                <a:gd name="connsiteX3" fmla="*/ 3625561 w 4529570"/>
                <a:gd name="connsiteY3" fmla="*/ 238991 h 426460"/>
                <a:gd name="connsiteX4" fmla="*/ 3521652 w 4529570"/>
                <a:gd name="connsiteY4" fmla="*/ 311727 h 426460"/>
                <a:gd name="connsiteX5" fmla="*/ 3365788 w 4529570"/>
                <a:gd name="connsiteY5" fmla="*/ 342900 h 426460"/>
                <a:gd name="connsiteX6" fmla="*/ 3220315 w 4529570"/>
                <a:gd name="connsiteY6" fmla="*/ 259773 h 426460"/>
                <a:gd name="connsiteX7" fmla="*/ 2877415 w 4529570"/>
                <a:gd name="connsiteY7" fmla="*/ 332509 h 426460"/>
                <a:gd name="connsiteX8" fmla="*/ 2482561 w 4529570"/>
                <a:gd name="connsiteY8" fmla="*/ 394855 h 426460"/>
                <a:gd name="connsiteX9" fmla="*/ 2347479 w 4529570"/>
                <a:gd name="connsiteY9" fmla="*/ 405245 h 426460"/>
                <a:gd name="connsiteX10" fmla="*/ 2170834 w 4529570"/>
                <a:gd name="connsiteY10" fmla="*/ 342900 h 426460"/>
                <a:gd name="connsiteX11" fmla="*/ 2004579 w 4529570"/>
                <a:gd name="connsiteY11" fmla="*/ 322118 h 426460"/>
                <a:gd name="connsiteX12" fmla="*/ 1599334 w 4529570"/>
                <a:gd name="connsiteY12" fmla="*/ 353291 h 426460"/>
                <a:gd name="connsiteX13" fmla="*/ 1029999 w 4529570"/>
                <a:gd name="connsiteY13" fmla="*/ 426460 h 426460"/>
                <a:gd name="connsiteX14" fmla="*/ 655493 w 4529570"/>
                <a:gd name="connsiteY14" fmla="*/ 348095 h 426460"/>
                <a:gd name="connsiteX15" fmla="*/ 346797 w 4529570"/>
                <a:gd name="connsiteY15" fmla="*/ 236393 h 426460"/>
                <a:gd name="connsiteX16" fmla="*/ 90054 w 4529570"/>
                <a:gd name="connsiteY16" fmla="*/ 129020 h 426460"/>
                <a:gd name="connsiteX17" fmla="*/ 0 w 4529570"/>
                <a:gd name="connsiteY17" fmla="*/ 47625 h 426460"/>
                <a:gd name="connsiteX18" fmla="*/ 497897 w 4529570"/>
                <a:gd name="connsiteY18" fmla="*/ 0 h 426460"/>
                <a:gd name="connsiteX19" fmla="*/ 1318779 w 4529570"/>
                <a:gd name="connsiteY19" fmla="*/ 10391 h 426460"/>
                <a:gd name="connsiteX20" fmla="*/ 2056534 w 4529570"/>
                <a:gd name="connsiteY20" fmla="*/ 41564 h 426460"/>
                <a:gd name="connsiteX21" fmla="*/ 2576079 w 4529570"/>
                <a:gd name="connsiteY21" fmla="*/ 31173 h 426460"/>
                <a:gd name="connsiteX22" fmla="*/ 3157970 w 4529570"/>
                <a:gd name="connsiteY22" fmla="*/ 51955 h 426460"/>
                <a:gd name="connsiteX23" fmla="*/ 3532043 w 4529570"/>
                <a:gd name="connsiteY23" fmla="*/ 51955 h 426460"/>
                <a:gd name="connsiteX24" fmla="*/ 3926897 w 4529570"/>
                <a:gd name="connsiteY24" fmla="*/ 51955 h 426460"/>
                <a:gd name="connsiteX25" fmla="*/ 4259406 w 4529570"/>
                <a:gd name="connsiteY25" fmla="*/ 31173 h 426460"/>
                <a:gd name="connsiteX26" fmla="*/ 4529570 w 4529570"/>
                <a:gd name="connsiteY26" fmla="*/ 31173 h 426460"/>
                <a:gd name="connsiteX0" fmla="*/ 4446443 w 4529570"/>
                <a:gd name="connsiteY0" fmla="*/ 51955 h 426460"/>
                <a:gd name="connsiteX1" fmla="*/ 4082761 w 4529570"/>
                <a:gd name="connsiteY1" fmla="*/ 93518 h 426460"/>
                <a:gd name="connsiteX2" fmla="*/ 3812597 w 4529570"/>
                <a:gd name="connsiteY2" fmla="*/ 166255 h 426460"/>
                <a:gd name="connsiteX3" fmla="*/ 3625561 w 4529570"/>
                <a:gd name="connsiteY3" fmla="*/ 238991 h 426460"/>
                <a:gd name="connsiteX4" fmla="*/ 3521652 w 4529570"/>
                <a:gd name="connsiteY4" fmla="*/ 311727 h 426460"/>
                <a:gd name="connsiteX5" fmla="*/ 3365788 w 4529570"/>
                <a:gd name="connsiteY5" fmla="*/ 342900 h 426460"/>
                <a:gd name="connsiteX6" fmla="*/ 3220315 w 4529570"/>
                <a:gd name="connsiteY6" fmla="*/ 259773 h 426460"/>
                <a:gd name="connsiteX7" fmla="*/ 2877415 w 4529570"/>
                <a:gd name="connsiteY7" fmla="*/ 332509 h 426460"/>
                <a:gd name="connsiteX8" fmla="*/ 2482561 w 4529570"/>
                <a:gd name="connsiteY8" fmla="*/ 394855 h 426460"/>
                <a:gd name="connsiteX9" fmla="*/ 2347479 w 4529570"/>
                <a:gd name="connsiteY9" fmla="*/ 405245 h 426460"/>
                <a:gd name="connsiteX10" fmla="*/ 2170834 w 4529570"/>
                <a:gd name="connsiteY10" fmla="*/ 342900 h 426460"/>
                <a:gd name="connsiteX11" fmla="*/ 2004579 w 4529570"/>
                <a:gd name="connsiteY11" fmla="*/ 322118 h 426460"/>
                <a:gd name="connsiteX12" fmla="*/ 1599334 w 4529570"/>
                <a:gd name="connsiteY12" fmla="*/ 353291 h 426460"/>
                <a:gd name="connsiteX13" fmla="*/ 1029999 w 4529570"/>
                <a:gd name="connsiteY13" fmla="*/ 426460 h 426460"/>
                <a:gd name="connsiteX14" fmla="*/ 852920 w 4529570"/>
                <a:gd name="connsiteY14" fmla="*/ 400049 h 426460"/>
                <a:gd name="connsiteX15" fmla="*/ 655493 w 4529570"/>
                <a:gd name="connsiteY15" fmla="*/ 348095 h 426460"/>
                <a:gd name="connsiteX16" fmla="*/ 346797 w 4529570"/>
                <a:gd name="connsiteY16" fmla="*/ 236393 h 426460"/>
                <a:gd name="connsiteX17" fmla="*/ 90054 w 4529570"/>
                <a:gd name="connsiteY17" fmla="*/ 129020 h 426460"/>
                <a:gd name="connsiteX18" fmla="*/ 0 w 4529570"/>
                <a:gd name="connsiteY18" fmla="*/ 47625 h 426460"/>
                <a:gd name="connsiteX19" fmla="*/ 497897 w 4529570"/>
                <a:gd name="connsiteY19" fmla="*/ 0 h 426460"/>
                <a:gd name="connsiteX20" fmla="*/ 1318779 w 4529570"/>
                <a:gd name="connsiteY20" fmla="*/ 10391 h 426460"/>
                <a:gd name="connsiteX21" fmla="*/ 2056534 w 4529570"/>
                <a:gd name="connsiteY21" fmla="*/ 41564 h 426460"/>
                <a:gd name="connsiteX22" fmla="*/ 2576079 w 4529570"/>
                <a:gd name="connsiteY22" fmla="*/ 31173 h 426460"/>
                <a:gd name="connsiteX23" fmla="*/ 3157970 w 4529570"/>
                <a:gd name="connsiteY23" fmla="*/ 51955 h 426460"/>
                <a:gd name="connsiteX24" fmla="*/ 3532043 w 4529570"/>
                <a:gd name="connsiteY24" fmla="*/ 51955 h 426460"/>
                <a:gd name="connsiteX25" fmla="*/ 3926897 w 4529570"/>
                <a:gd name="connsiteY25" fmla="*/ 51955 h 426460"/>
                <a:gd name="connsiteX26" fmla="*/ 4259406 w 4529570"/>
                <a:gd name="connsiteY26" fmla="*/ 31173 h 426460"/>
                <a:gd name="connsiteX27" fmla="*/ 4529570 w 4529570"/>
                <a:gd name="connsiteY27" fmla="*/ 31173 h 426460"/>
                <a:gd name="connsiteX0" fmla="*/ 4446443 w 4529570"/>
                <a:gd name="connsiteY0" fmla="*/ 51955 h 429491"/>
                <a:gd name="connsiteX1" fmla="*/ 4082761 w 4529570"/>
                <a:gd name="connsiteY1" fmla="*/ 93518 h 429491"/>
                <a:gd name="connsiteX2" fmla="*/ 3812597 w 4529570"/>
                <a:gd name="connsiteY2" fmla="*/ 166255 h 429491"/>
                <a:gd name="connsiteX3" fmla="*/ 3625561 w 4529570"/>
                <a:gd name="connsiteY3" fmla="*/ 238991 h 429491"/>
                <a:gd name="connsiteX4" fmla="*/ 3521652 w 4529570"/>
                <a:gd name="connsiteY4" fmla="*/ 311727 h 429491"/>
                <a:gd name="connsiteX5" fmla="*/ 3365788 w 4529570"/>
                <a:gd name="connsiteY5" fmla="*/ 342900 h 429491"/>
                <a:gd name="connsiteX6" fmla="*/ 3220315 w 4529570"/>
                <a:gd name="connsiteY6" fmla="*/ 259773 h 429491"/>
                <a:gd name="connsiteX7" fmla="*/ 2877415 w 4529570"/>
                <a:gd name="connsiteY7" fmla="*/ 332509 h 429491"/>
                <a:gd name="connsiteX8" fmla="*/ 2482561 w 4529570"/>
                <a:gd name="connsiteY8" fmla="*/ 394855 h 429491"/>
                <a:gd name="connsiteX9" fmla="*/ 2347479 w 4529570"/>
                <a:gd name="connsiteY9" fmla="*/ 405245 h 429491"/>
                <a:gd name="connsiteX10" fmla="*/ 2170834 w 4529570"/>
                <a:gd name="connsiteY10" fmla="*/ 342900 h 429491"/>
                <a:gd name="connsiteX11" fmla="*/ 2004579 w 4529570"/>
                <a:gd name="connsiteY11" fmla="*/ 322118 h 429491"/>
                <a:gd name="connsiteX12" fmla="*/ 1418359 w 4529570"/>
                <a:gd name="connsiteY12" fmla="*/ 429491 h 429491"/>
                <a:gd name="connsiteX13" fmla="*/ 1029999 w 4529570"/>
                <a:gd name="connsiteY13" fmla="*/ 426460 h 429491"/>
                <a:gd name="connsiteX14" fmla="*/ 852920 w 4529570"/>
                <a:gd name="connsiteY14" fmla="*/ 400049 h 429491"/>
                <a:gd name="connsiteX15" fmla="*/ 655493 w 4529570"/>
                <a:gd name="connsiteY15" fmla="*/ 348095 h 429491"/>
                <a:gd name="connsiteX16" fmla="*/ 346797 w 4529570"/>
                <a:gd name="connsiteY16" fmla="*/ 236393 h 429491"/>
                <a:gd name="connsiteX17" fmla="*/ 90054 w 4529570"/>
                <a:gd name="connsiteY17" fmla="*/ 129020 h 429491"/>
                <a:gd name="connsiteX18" fmla="*/ 0 w 4529570"/>
                <a:gd name="connsiteY18" fmla="*/ 47625 h 429491"/>
                <a:gd name="connsiteX19" fmla="*/ 497897 w 4529570"/>
                <a:gd name="connsiteY19" fmla="*/ 0 h 429491"/>
                <a:gd name="connsiteX20" fmla="*/ 1318779 w 4529570"/>
                <a:gd name="connsiteY20" fmla="*/ 10391 h 429491"/>
                <a:gd name="connsiteX21" fmla="*/ 2056534 w 4529570"/>
                <a:gd name="connsiteY21" fmla="*/ 41564 h 429491"/>
                <a:gd name="connsiteX22" fmla="*/ 2576079 w 4529570"/>
                <a:gd name="connsiteY22" fmla="*/ 31173 h 429491"/>
                <a:gd name="connsiteX23" fmla="*/ 3157970 w 4529570"/>
                <a:gd name="connsiteY23" fmla="*/ 51955 h 429491"/>
                <a:gd name="connsiteX24" fmla="*/ 3532043 w 4529570"/>
                <a:gd name="connsiteY24" fmla="*/ 51955 h 429491"/>
                <a:gd name="connsiteX25" fmla="*/ 3926897 w 4529570"/>
                <a:gd name="connsiteY25" fmla="*/ 51955 h 429491"/>
                <a:gd name="connsiteX26" fmla="*/ 4259406 w 4529570"/>
                <a:gd name="connsiteY26" fmla="*/ 31173 h 429491"/>
                <a:gd name="connsiteX27" fmla="*/ 4529570 w 4529570"/>
                <a:gd name="connsiteY27" fmla="*/ 31173 h 429491"/>
                <a:gd name="connsiteX0" fmla="*/ 4446443 w 4529570"/>
                <a:gd name="connsiteY0" fmla="*/ 51955 h 429491"/>
                <a:gd name="connsiteX1" fmla="*/ 4082761 w 4529570"/>
                <a:gd name="connsiteY1" fmla="*/ 93518 h 429491"/>
                <a:gd name="connsiteX2" fmla="*/ 3812597 w 4529570"/>
                <a:gd name="connsiteY2" fmla="*/ 166255 h 429491"/>
                <a:gd name="connsiteX3" fmla="*/ 3625561 w 4529570"/>
                <a:gd name="connsiteY3" fmla="*/ 238991 h 429491"/>
                <a:gd name="connsiteX4" fmla="*/ 3521652 w 4529570"/>
                <a:gd name="connsiteY4" fmla="*/ 311727 h 429491"/>
                <a:gd name="connsiteX5" fmla="*/ 3365788 w 4529570"/>
                <a:gd name="connsiteY5" fmla="*/ 342900 h 429491"/>
                <a:gd name="connsiteX6" fmla="*/ 3220315 w 4529570"/>
                <a:gd name="connsiteY6" fmla="*/ 259773 h 429491"/>
                <a:gd name="connsiteX7" fmla="*/ 2877415 w 4529570"/>
                <a:gd name="connsiteY7" fmla="*/ 332509 h 429491"/>
                <a:gd name="connsiteX8" fmla="*/ 2482561 w 4529570"/>
                <a:gd name="connsiteY8" fmla="*/ 394855 h 429491"/>
                <a:gd name="connsiteX9" fmla="*/ 2347479 w 4529570"/>
                <a:gd name="connsiteY9" fmla="*/ 405245 h 429491"/>
                <a:gd name="connsiteX10" fmla="*/ 2170834 w 4529570"/>
                <a:gd name="connsiteY10" fmla="*/ 342900 h 429491"/>
                <a:gd name="connsiteX11" fmla="*/ 1856942 w 4529570"/>
                <a:gd name="connsiteY11" fmla="*/ 398318 h 429491"/>
                <a:gd name="connsiteX12" fmla="*/ 1418359 w 4529570"/>
                <a:gd name="connsiteY12" fmla="*/ 429491 h 429491"/>
                <a:gd name="connsiteX13" fmla="*/ 1029999 w 4529570"/>
                <a:gd name="connsiteY13" fmla="*/ 426460 h 429491"/>
                <a:gd name="connsiteX14" fmla="*/ 852920 w 4529570"/>
                <a:gd name="connsiteY14" fmla="*/ 400049 h 429491"/>
                <a:gd name="connsiteX15" fmla="*/ 655493 w 4529570"/>
                <a:gd name="connsiteY15" fmla="*/ 348095 h 429491"/>
                <a:gd name="connsiteX16" fmla="*/ 346797 w 4529570"/>
                <a:gd name="connsiteY16" fmla="*/ 236393 h 429491"/>
                <a:gd name="connsiteX17" fmla="*/ 90054 w 4529570"/>
                <a:gd name="connsiteY17" fmla="*/ 129020 h 429491"/>
                <a:gd name="connsiteX18" fmla="*/ 0 w 4529570"/>
                <a:gd name="connsiteY18" fmla="*/ 47625 h 429491"/>
                <a:gd name="connsiteX19" fmla="*/ 497897 w 4529570"/>
                <a:gd name="connsiteY19" fmla="*/ 0 h 429491"/>
                <a:gd name="connsiteX20" fmla="*/ 1318779 w 4529570"/>
                <a:gd name="connsiteY20" fmla="*/ 10391 h 429491"/>
                <a:gd name="connsiteX21" fmla="*/ 2056534 w 4529570"/>
                <a:gd name="connsiteY21" fmla="*/ 41564 h 429491"/>
                <a:gd name="connsiteX22" fmla="*/ 2576079 w 4529570"/>
                <a:gd name="connsiteY22" fmla="*/ 31173 h 429491"/>
                <a:gd name="connsiteX23" fmla="*/ 3157970 w 4529570"/>
                <a:gd name="connsiteY23" fmla="*/ 51955 h 429491"/>
                <a:gd name="connsiteX24" fmla="*/ 3532043 w 4529570"/>
                <a:gd name="connsiteY24" fmla="*/ 51955 h 429491"/>
                <a:gd name="connsiteX25" fmla="*/ 3926897 w 4529570"/>
                <a:gd name="connsiteY25" fmla="*/ 51955 h 429491"/>
                <a:gd name="connsiteX26" fmla="*/ 4259406 w 4529570"/>
                <a:gd name="connsiteY26" fmla="*/ 31173 h 429491"/>
                <a:gd name="connsiteX27" fmla="*/ 4529570 w 4529570"/>
                <a:gd name="connsiteY27" fmla="*/ 31173 h 429491"/>
                <a:gd name="connsiteX0" fmla="*/ 4446443 w 4529570"/>
                <a:gd name="connsiteY0" fmla="*/ 51955 h 429491"/>
                <a:gd name="connsiteX1" fmla="*/ 4082761 w 4529570"/>
                <a:gd name="connsiteY1" fmla="*/ 93518 h 429491"/>
                <a:gd name="connsiteX2" fmla="*/ 3812597 w 4529570"/>
                <a:gd name="connsiteY2" fmla="*/ 166255 h 429491"/>
                <a:gd name="connsiteX3" fmla="*/ 3625561 w 4529570"/>
                <a:gd name="connsiteY3" fmla="*/ 238991 h 429491"/>
                <a:gd name="connsiteX4" fmla="*/ 3521652 w 4529570"/>
                <a:gd name="connsiteY4" fmla="*/ 311727 h 429491"/>
                <a:gd name="connsiteX5" fmla="*/ 3365788 w 4529570"/>
                <a:gd name="connsiteY5" fmla="*/ 342900 h 429491"/>
                <a:gd name="connsiteX6" fmla="*/ 3220315 w 4529570"/>
                <a:gd name="connsiteY6" fmla="*/ 259773 h 429491"/>
                <a:gd name="connsiteX7" fmla="*/ 2877415 w 4529570"/>
                <a:gd name="connsiteY7" fmla="*/ 332509 h 429491"/>
                <a:gd name="connsiteX8" fmla="*/ 2482561 w 4529570"/>
                <a:gd name="connsiteY8" fmla="*/ 394855 h 429491"/>
                <a:gd name="connsiteX9" fmla="*/ 2347479 w 4529570"/>
                <a:gd name="connsiteY9" fmla="*/ 405245 h 429491"/>
                <a:gd name="connsiteX10" fmla="*/ 2023197 w 4529570"/>
                <a:gd name="connsiteY10" fmla="*/ 395287 h 429491"/>
                <a:gd name="connsiteX11" fmla="*/ 1856942 w 4529570"/>
                <a:gd name="connsiteY11" fmla="*/ 398318 h 429491"/>
                <a:gd name="connsiteX12" fmla="*/ 1418359 w 4529570"/>
                <a:gd name="connsiteY12" fmla="*/ 429491 h 429491"/>
                <a:gd name="connsiteX13" fmla="*/ 1029999 w 4529570"/>
                <a:gd name="connsiteY13" fmla="*/ 426460 h 429491"/>
                <a:gd name="connsiteX14" fmla="*/ 852920 w 4529570"/>
                <a:gd name="connsiteY14" fmla="*/ 400049 h 429491"/>
                <a:gd name="connsiteX15" fmla="*/ 655493 w 4529570"/>
                <a:gd name="connsiteY15" fmla="*/ 348095 h 429491"/>
                <a:gd name="connsiteX16" fmla="*/ 346797 w 4529570"/>
                <a:gd name="connsiteY16" fmla="*/ 236393 h 429491"/>
                <a:gd name="connsiteX17" fmla="*/ 90054 w 4529570"/>
                <a:gd name="connsiteY17" fmla="*/ 129020 h 429491"/>
                <a:gd name="connsiteX18" fmla="*/ 0 w 4529570"/>
                <a:gd name="connsiteY18" fmla="*/ 47625 h 429491"/>
                <a:gd name="connsiteX19" fmla="*/ 497897 w 4529570"/>
                <a:gd name="connsiteY19" fmla="*/ 0 h 429491"/>
                <a:gd name="connsiteX20" fmla="*/ 1318779 w 4529570"/>
                <a:gd name="connsiteY20" fmla="*/ 10391 h 429491"/>
                <a:gd name="connsiteX21" fmla="*/ 2056534 w 4529570"/>
                <a:gd name="connsiteY21" fmla="*/ 41564 h 429491"/>
                <a:gd name="connsiteX22" fmla="*/ 2576079 w 4529570"/>
                <a:gd name="connsiteY22" fmla="*/ 31173 h 429491"/>
                <a:gd name="connsiteX23" fmla="*/ 3157970 w 4529570"/>
                <a:gd name="connsiteY23" fmla="*/ 51955 h 429491"/>
                <a:gd name="connsiteX24" fmla="*/ 3532043 w 4529570"/>
                <a:gd name="connsiteY24" fmla="*/ 51955 h 429491"/>
                <a:gd name="connsiteX25" fmla="*/ 3926897 w 4529570"/>
                <a:gd name="connsiteY25" fmla="*/ 51955 h 429491"/>
                <a:gd name="connsiteX26" fmla="*/ 4259406 w 4529570"/>
                <a:gd name="connsiteY26" fmla="*/ 31173 h 429491"/>
                <a:gd name="connsiteX27" fmla="*/ 4529570 w 4529570"/>
                <a:gd name="connsiteY27" fmla="*/ 31173 h 429491"/>
                <a:gd name="connsiteX0" fmla="*/ 4446443 w 4529570"/>
                <a:gd name="connsiteY0" fmla="*/ 51955 h 429491"/>
                <a:gd name="connsiteX1" fmla="*/ 4082761 w 4529570"/>
                <a:gd name="connsiteY1" fmla="*/ 93518 h 429491"/>
                <a:gd name="connsiteX2" fmla="*/ 3812597 w 4529570"/>
                <a:gd name="connsiteY2" fmla="*/ 166255 h 429491"/>
                <a:gd name="connsiteX3" fmla="*/ 3625561 w 4529570"/>
                <a:gd name="connsiteY3" fmla="*/ 238991 h 429491"/>
                <a:gd name="connsiteX4" fmla="*/ 3521652 w 4529570"/>
                <a:gd name="connsiteY4" fmla="*/ 311727 h 429491"/>
                <a:gd name="connsiteX5" fmla="*/ 3365788 w 4529570"/>
                <a:gd name="connsiteY5" fmla="*/ 342900 h 429491"/>
                <a:gd name="connsiteX6" fmla="*/ 3220315 w 4529570"/>
                <a:gd name="connsiteY6" fmla="*/ 259773 h 429491"/>
                <a:gd name="connsiteX7" fmla="*/ 2877415 w 4529570"/>
                <a:gd name="connsiteY7" fmla="*/ 332509 h 429491"/>
                <a:gd name="connsiteX8" fmla="*/ 2482561 w 4529570"/>
                <a:gd name="connsiteY8" fmla="*/ 394855 h 429491"/>
                <a:gd name="connsiteX9" fmla="*/ 2347479 w 4529570"/>
                <a:gd name="connsiteY9" fmla="*/ 405245 h 429491"/>
                <a:gd name="connsiteX10" fmla="*/ 2157845 w 4529570"/>
                <a:gd name="connsiteY10" fmla="*/ 423862 h 429491"/>
                <a:gd name="connsiteX11" fmla="*/ 2023197 w 4529570"/>
                <a:gd name="connsiteY11" fmla="*/ 395287 h 429491"/>
                <a:gd name="connsiteX12" fmla="*/ 1856942 w 4529570"/>
                <a:gd name="connsiteY12" fmla="*/ 398318 h 429491"/>
                <a:gd name="connsiteX13" fmla="*/ 1418359 w 4529570"/>
                <a:gd name="connsiteY13" fmla="*/ 429491 h 429491"/>
                <a:gd name="connsiteX14" fmla="*/ 1029999 w 4529570"/>
                <a:gd name="connsiteY14" fmla="*/ 426460 h 429491"/>
                <a:gd name="connsiteX15" fmla="*/ 852920 w 4529570"/>
                <a:gd name="connsiteY15" fmla="*/ 400049 h 429491"/>
                <a:gd name="connsiteX16" fmla="*/ 655493 w 4529570"/>
                <a:gd name="connsiteY16" fmla="*/ 348095 h 429491"/>
                <a:gd name="connsiteX17" fmla="*/ 346797 w 4529570"/>
                <a:gd name="connsiteY17" fmla="*/ 236393 h 429491"/>
                <a:gd name="connsiteX18" fmla="*/ 90054 w 4529570"/>
                <a:gd name="connsiteY18" fmla="*/ 129020 h 429491"/>
                <a:gd name="connsiteX19" fmla="*/ 0 w 4529570"/>
                <a:gd name="connsiteY19" fmla="*/ 47625 h 429491"/>
                <a:gd name="connsiteX20" fmla="*/ 497897 w 4529570"/>
                <a:gd name="connsiteY20" fmla="*/ 0 h 429491"/>
                <a:gd name="connsiteX21" fmla="*/ 1318779 w 4529570"/>
                <a:gd name="connsiteY21" fmla="*/ 10391 h 429491"/>
                <a:gd name="connsiteX22" fmla="*/ 2056534 w 4529570"/>
                <a:gd name="connsiteY22" fmla="*/ 41564 h 429491"/>
                <a:gd name="connsiteX23" fmla="*/ 2576079 w 4529570"/>
                <a:gd name="connsiteY23" fmla="*/ 31173 h 429491"/>
                <a:gd name="connsiteX24" fmla="*/ 3157970 w 4529570"/>
                <a:gd name="connsiteY24" fmla="*/ 51955 h 429491"/>
                <a:gd name="connsiteX25" fmla="*/ 3532043 w 4529570"/>
                <a:gd name="connsiteY25" fmla="*/ 51955 h 429491"/>
                <a:gd name="connsiteX26" fmla="*/ 3926897 w 4529570"/>
                <a:gd name="connsiteY26" fmla="*/ 51955 h 429491"/>
                <a:gd name="connsiteX27" fmla="*/ 4259406 w 4529570"/>
                <a:gd name="connsiteY27" fmla="*/ 31173 h 429491"/>
                <a:gd name="connsiteX28" fmla="*/ 4529570 w 4529570"/>
                <a:gd name="connsiteY28" fmla="*/ 31173 h 429491"/>
                <a:gd name="connsiteX0" fmla="*/ 4446443 w 4529570"/>
                <a:gd name="connsiteY0" fmla="*/ 51955 h 471920"/>
                <a:gd name="connsiteX1" fmla="*/ 4082761 w 4529570"/>
                <a:gd name="connsiteY1" fmla="*/ 93518 h 471920"/>
                <a:gd name="connsiteX2" fmla="*/ 3812597 w 4529570"/>
                <a:gd name="connsiteY2" fmla="*/ 166255 h 471920"/>
                <a:gd name="connsiteX3" fmla="*/ 3625561 w 4529570"/>
                <a:gd name="connsiteY3" fmla="*/ 238991 h 471920"/>
                <a:gd name="connsiteX4" fmla="*/ 3521652 w 4529570"/>
                <a:gd name="connsiteY4" fmla="*/ 311727 h 471920"/>
                <a:gd name="connsiteX5" fmla="*/ 3365788 w 4529570"/>
                <a:gd name="connsiteY5" fmla="*/ 342900 h 471920"/>
                <a:gd name="connsiteX6" fmla="*/ 3220315 w 4529570"/>
                <a:gd name="connsiteY6" fmla="*/ 259773 h 471920"/>
                <a:gd name="connsiteX7" fmla="*/ 2877415 w 4529570"/>
                <a:gd name="connsiteY7" fmla="*/ 332509 h 471920"/>
                <a:gd name="connsiteX8" fmla="*/ 2482561 w 4529570"/>
                <a:gd name="connsiteY8" fmla="*/ 394855 h 471920"/>
                <a:gd name="connsiteX9" fmla="*/ 2290329 w 4529570"/>
                <a:gd name="connsiteY9" fmla="*/ 471920 h 471920"/>
                <a:gd name="connsiteX10" fmla="*/ 2157845 w 4529570"/>
                <a:gd name="connsiteY10" fmla="*/ 423862 h 471920"/>
                <a:gd name="connsiteX11" fmla="*/ 2023197 w 4529570"/>
                <a:gd name="connsiteY11" fmla="*/ 395287 h 471920"/>
                <a:gd name="connsiteX12" fmla="*/ 1856942 w 4529570"/>
                <a:gd name="connsiteY12" fmla="*/ 398318 h 471920"/>
                <a:gd name="connsiteX13" fmla="*/ 1418359 w 4529570"/>
                <a:gd name="connsiteY13" fmla="*/ 429491 h 471920"/>
                <a:gd name="connsiteX14" fmla="*/ 1029999 w 4529570"/>
                <a:gd name="connsiteY14" fmla="*/ 426460 h 471920"/>
                <a:gd name="connsiteX15" fmla="*/ 852920 w 4529570"/>
                <a:gd name="connsiteY15" fmla="*/ 400049 h 471920"/>
                <a:gd name="connsiteX16" fmla="*/ 655493 w 4529570"/>
                <a:gd name="connsiteY16" fmla="*/ 348095 h 471920"/>
                <a:gd name="connsiteX17" fmla="*/ 346797 w 4529570"/>
                <a:gd name="connsiteY17" fmla="*/ 236393 h 471920"/>
                <a:gd name="connsiteX18" fmla="*/ 90054 w 4529570"/>
                <a:gd name="connsiteY18" fmla="*/ 129020 h 471920"/>
                <a:gd name="connsiteX19" fmla="*/ 0 w 4529570"/>
                <a:gd name="connsiteY19" fmla="*/ 47625 h 471920"/>
                <a:gd name="connsiteX20" fmla="*/ 497897 w 4529570"/>
                <a:gd name="connsiteY20" fmla="*/ 0 h 471920"/>
                <a:gd name="connsiteX21" fmla="*/ 1318779 w 4529570"/>
                <a:gd name="connsiteY21" fmla="*/ 10391 h 471920"/>
                <a:gd name="connsiteX22" fmla="*/ 2056534 w 4529570"/>
                <a:gd name="connsiteY22" fmla="*/ 41564 h 471920"/>
                <a:gd name="connsiteX23" fmla="*/ 2576079 w 4529570"/>
                <a:gd name="connsiteY23" fmla="*/ 31173 h 471920"/>
                <a:gd name="connsiteX24" fmla="*/ 3157970 w 4529570"/>
                <a:gd name="connsiteY24" fmla="*/ 51955 h 471920"/>
                <a:gd name="connsiteX25" fmla="*/ 3532043 w 4529570"/>
                <a:gd name="connsiteY25" fmla="*/ 51955 h 471920"/>
                <a:gd name="connsiteX26" fmla="*/ 3926897 w 4529570"/>
                <a:gd name="connsiteY26" fmla="*/ 51955 h 471920"/>
                <a:gd name="connsiteX27" fmla="*/ 4259406 w 4529570"/>
                <a:gd name="connsiteY27" fmla="*/ 31173 h 471920"/>
                <a:gd name="connsiteX28" fmla="*/ 4529570 w 4529570"/>
                <a:gd name="connsiteY28" fmla="*/ 31173 h 471920"/>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2877415 w 4529570"/>
                <a:gd name="connsiteY7" fmla="*/ 332509 h 475817"/>
                <a:gd name="connsiteX8" fmla="*/ 2482561 w 4529570"/>
                <a:gd name="connsiteY8" fmla="*/ 475817 h 475817"/>
                <a:gd name="connsiteX9" fmla="*/ 2290329 w 4529570"/>
                <a:gd name="connsiteY9" fmla="*/ 471920 h 475817"/>
                <a:gd name="connsiteX10" fmla="*/ 2157845 w 4529570"/>
                <a:gd name="connsiteY10" fmla="*/ 423862 h 475817"/>
                <a:gd name="connsiteX11" fmla="*/ 2023197 w 4529570"/>
                <a:gd name="connsiteY11" fmla="*/ 395287 h 475817"/>
                <a:gd name="connsiteX12" fmla="*/ 1856942 w 4529570"/>
                <a:gd name="connsiteY12" fmla="*/ 398318 h 475817"/>
                <a:gd name="connsiteX13" fmla="*/ 1418359 w 4529570"/>
                <a:gd name="connsiteY13" fmla="*/ 429491 h 475817"/>
                <a:gd name="connsiteX14" fmla="*/ 1029999 w 4529570"/>
                <a:gd name="connsiteY14" fmla="*/ 426460 h 475817"/>
                <a:gd name="connsiteX15" fmla="*/ 852920 w 4529570"/>
                <a:gd name="connsiteY15" fmla="*/ 400049 h 475817"/>
                <a:gd name="connsiteX16" fmla="*/ 655493 w 4529570"/>
                <a:gd name="connsiteY16" fmla="*/ 348095 h 475817"/>
                <a:gd name="connsiteX17" fmla="*/ 346797 w 4529570"/>
                <a:gd name="connsiteY17" fmla="*/ 236393 h 475817"/>
                <a:gd name="connsiteX18" fmla="*/ 90054 w 4529570"/>
                <a:gd name="connsiteY18" fmla="*/ 129020 h 475817"/>
                <a:gd name="connsiteX19" fmla="*/ 0 w 4529570"/>
                <a:gd name="connsiteY19" fmla="*/ 47625 h 475817"/>
                <a:gd name="connsiteX20" fmla="*/ 497897 w 4529570"/>
                <a:gd name="connsiteY20" fmla="*/ 0 h 475817"/>
                <a:gd name="connsiteX21" fmla="*/ 1318779 w 4529570"/>
                <a:gd name="connsiteY21" fmla="*/ 10391 h 475817"/>
                <a:gd name="connsiteX22" fmla="*/ 2056534 w 4529570"/>
                <a:gd name="connsiteY22" fmla="*/ 41564 h 475817"/>
                <a:gd name="connsiteX23" fmla="*/ 2576079 w 4529570"/>
                <a:gd name="connsiteY23" fmla="*/ 31173 h 475817"/>
                <a:gd name="connsiteX24" fmla="*/ 3157970 w 4529570"/>
                <a:gd name="connsiteY24" fmla="*/ 51955 h 475817"/>
                <a:gd name="connsiteX25" fmla="*/ 3532043 w 4529570"/>
                <a:gd name="connsiteY25" fmla="*/ 51955 h 475817"/>
                <a:gd name="connsiteX26" fmla="*/ 3926897 w 4529570"/>
                <a:gd name="connsiteY26" fmla="*/ 51955 h 475817"/>
                <a:gd name="connsiteX27" fmla="*/ 4259406 w 4529570"/>
                <a:gd name="connsiteY27" fmla="*/ 31173 h 475817"/>
                <a:gd name="connsiteX28" fmla="*/ 4529570 w 4529570"/>
                <a:gd name="connsiteY28"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2877415 w 4529570"/>
                <a:gd name="connsiteY7" fmla="*/ 332509 h 475817"/>
                <a:gd name="connsiteX8" fmla="*/ 2482561 w 4529570"/>
                <a:gd name="connsiteY8" fmla="*/ 475817 h 475817"/>
                <a:gd name="connsiteX9" fmla="*/ 2290329 w 4529570"/>
                <a:gd name="connsiteY9" fmla="*/ 471920 h 475817"/>
                <a:gd name="connsiteX10" fmla="*/ 2181658 w 4529570"/>
                <a:gd name="connsiteY10" fmla="*/ 447674 h 475817"/>
                <a:gd name="connsiteX11" fmla="*/ 2023197 w 4529570"/>
                <a:gd name="connsiteY11" fmla="*/ 395287 h 475817"/>
                <a:gd name="connsiteX12" fmla="*/ 1856942 w 4529570"/>
                <a:gd name="connsiteY12" fmla="*/ 398318 h 475817"/>
                <a:gd name="connsiteX13" fmla="*/ 1418359 w 4529570"/>
                <a:gd name="connsiteY13" fmla="*/ 429491 h 475817"/>
                <a:gd name="connsiteX14" fmla="*/ 1029999 w 4529570"/>
                <a:gd name="connsiteY14" fmla="*/ 426460 h 475817"/>
                <a:gd name="connsiteX15" fmla="*/ 852920 w 4529570"/>
                <a:gd name="connsiteY15" fmla="*/ 400049 h 475817"/>
                <a:gd name="connsiteX16" fmla="*/ 655493 w 4529570"/>
                <a:gd name="connsiteY16" fmla="*/ 348095 h 475817"/>
                <a:gd name="connsiteX17" fmla="*/ 346797 w 4529570"/>
                <a:gd name="connsiteY17" fmla="*/ 236393 h 475817"/>
                <a:gd name="connsiteX18" fmla="*/ 90054 w 4529570"/>
                <a:gd name="connsiteY18" fmla="*/ 129020 h 475817"/>
                <a:gd name="connsiteX19" fmla="*/ 0 w 4529570"/>
                <a:gd name="connsiteY19" fmla="*/ 47625 h 475817"/>
                <a:gd name="connsiteX20" fmla="*/ 497897 w 4529570"/>
                <a:gd name="connsiteY20" fmla="*/ 0 h 475817"/>
                <a:gd name="connsiteX21" fmla="*/ 1318779 w 4529570"/>
                <a:gd name="connsiteY21" fmla="*/ 10391 h 475817"/>
                <a:gd name="connsiteX22" fmla="*/ 2056534 w 4529570"/>
                <a:gd name="connsiteY22" fmla="*/ 41564 h 475817"/>
                <a:gd name="connsiteX23" fmla="*/ 2576079 w 4529570"/>
                <a:gd name="connsiteY23" fmla="*/ 31173 h 475817"/>
                <a:gd name="connsiteX24" fmla="*/ 3157970 w 4529570"/>
                <a:gd name="connsiteY24" fmla="*/ 51955 h 475817"/>
                <a:gd name="connsiteX25" fmla="*/ 3532043 w 4529570"/>
                <a:gd name="connsiteY25" fmla="*/ 51955 h 475817"/>
                <a:gd name="connsiteX26" fmla="*/ 3926897 w 4529570"/>
                <a:gd name="connsiteY26" fmla="*/ 51955 h 475817"/>
                <a:gd name="connsiteX27" fmla="*/ 4259406 w 4529570"/>
                <a:gd name="connsiteY27" fmla="*/ 31173 h 475817"/>
                <a:gd name="connsiteX28" fmla="*/ 4529570 w 4529570"/>
                <a:gd name="connsiteY28"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2877415 w 4529570"/>
                <a:gd name="connsiteY7" fmla="*/ 332509 h 475817"/>
                <a:gd name="connsiteX8" fmla="*/ 2667433 w 4529570"/>
                <a:gd name="connsiteY8" fmla="*/ 452436 h 475817"/>
                <a:gd name="connsiteX9" fmla="*/ 2482561 w 4529570"/>
                <a:gd name="connsiteY9" fmla="*/ 475817 h 475817"/>
                <a:gd name="connsiteX10" fmla="*/ 2290329 w 4529570"/>
                <a:gd name="connsiteY10" fmla="*/ 471920 h 475817"/>
                <a:gd name="connsiteX11" fmla="*/ 2181658 w 4529570"/>
                <a:gd name="connsiteY11" fmla="*/ 447674 h 475817"/>
                <a:gd name="connsiteX12" fmla="*/ 2023197 w 4529570"/>
                <a:gd name="connsiteY12" fmla="*/ 395287 h 475817"/>
                <a:gd name="connsiteX13" fmla="*/ 1856942 w 4529570"/>
                <a:gd name="connsiteY13" fmla="*/ 398318 h 475817"/>
                <a:gd name="connsiteX14" fmla="*/ 1418359 w 4529570"/>
                <a:gd name="connsiteY14" fmla="*/ 429491 h 475817"/>
                <a:gd name="connsiteX15" fmla="*/ 1029999 w 4529570"/>
                <a:gd name="connsiteY15" fmla="*/ 426460 h 475817"/>
                <a:gd name="connsiteX16" fmla="*/ 852920 w 4529570"/>
                <a:gd name="connsiteY16" fmla="*/ 400049 h 475817"/>
                <a:gd name="connsiteX17" fmla="*/ 655493 w 4529570"/>
                <a:gd name="connsiteY17" fmla="*/ 348095 h 475817"/>
                <a:gd name="connsiteX18" fmla="*/ 346797 w 4529570"/>
                <a:gd name="connsiteY18" fmla="*/ 236393 h 475817"/>
                <a:gd name="connsiteX19" fmla="*/ 90054 w 4529570"/>
                <a:gd name="connsiteY19" fmla="*/ 129020 h 475817"/>
                <a:gd name="connsiteX20" fmla="*/ 0 w 4529570"/>
                <a:gd name="connsiteY20" fmla="*/ 47625 h 475817"/>
                <a:gd name="connsiteX21" fmla="*/ 497897 w 4529570"/>
                <a:gd name="connsiteY21" fmla="*/ 0 h 475817"/>
                <a:gd name="connsiteX22" fmla="*/ 1318779 w 4529570"/>
                <a:gd name="connsiteY22" fmla="*/ 10391 h 475817"/>
                <a:gd name="connsiteX23" fmla="*/ 2056534 w 4529570"/>
                <a:gd name="connsiteY23" fmla="*/ 41564 h 475817"/>
                <a:gd name="connsiteX24" fmla="*/ 2576079 w 4529570"/>
                <a:gd name="connsiteY24" fmla="*/ 31173 h 475817"/>
                <a:gd name="connsiteX25" fmla="*/ 3157970 w 4529570"/>
                <a:gd name="connsiteY25" fmla="*/ 51955 h 475817"/>
                <a:gd name="connsiteX26" fmla="*/ 3532043 w 4529570"/>
                <a:gd name="connsiteY26" fmla="*/ 51955 h 475817"/>
                <a:gd name="connsiteX27" fmla="*/ 3926897 w 4529570"/>
                <a:gd name="connsiteY27" fmla="*/ 51955 h 475817"/>
                <a:gd name="connsiteX28" fmla="*/ 4259406 w 4529570"/>
                <a:gd name="connsiteY28" fmla="*/ 31173 h 475817"/>
                <a:gd name="connsiteX29" fmla="*/ 4529570 w 4529570"/>
                <a:gd name="connsiteY29"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2863128 w 4529570"/>
                <a:gd name="connsiteY7" fmla="*/ 408709 h 475817"/>
                <a:gd name="connsiteX8" fmla="*/ 2667433 w 4529570"/>
                <a:gd name="connsiteY8" fmla="*/ 452436 h 475817"/>
                <a:gd name="connsiteX9" fmla="*/ 2482561 w 4529570"/>
                <a:gd name="connsiteY9" fmla="*/ 475817 h 475817"/>
                <a:gd name="connsiteX10" fmla="*/ 2290329 w 4529570"/>
                <a:gd name="connsiteY10" fmla="*/ 471920 h 475817"/>
                <a:gd name="connsiteX11" fmla="*/ 2181658 w 4529570"/>
                <a:gd name="connsiteY11" fmla="*/ 447674 h 475817"/>
                <a:gd name="connsiteX12" fmla="*/ 2023197 w 4529570"/>
                <a:gd name="connsiteY12" fmla="*/ 395287 h 475817"/>
                <a:gd name="connsiteX13" fmla="*/ 1856942 w 4529570"/>
                <a:gd name="connsiteY13" fmla="*/ 398318 h 475817"/>
                <a:gd name="connsiteX14" fmla="*/ 1418359 w 4529570"/>
                <a:gd name="connsiteY14" fmla="*/ 429491 h 475817"/>
                <a:gd name="connsiteX15" fmla="*/ 1029999 w 4529570"/>
                <a:gd name="connsiteY15" fmla="*/ 426460 h 475817"/>
                <a:gd name="connsiteX16" fmla="*/ 852920 w 4529570"/>
                <a:gd name="connsiteY16" fmla="*/ 400049 h 475817"/>
                <a:gd name="connsiteX17" fmla="*/ 655493 w 4529570"/>
                <a:gd name="connsiteY17" fmla="*/ 348095 h 475817"/>
                <a:gd name="connsiteX18" fmla="*/ 346797 w 4529570"/>
                <a:gd name="connsiteY18" fmla="*/ 236393 h 475817"/>
                <a:gd name="connsiteX19" fmla="*/ 90054 w 4529570"/>
                <a:gd name="connsiteY19" fmla="*/ 129020 h 475817"/>
                <a:gd name="connsiteX20" fmla="*/ 0 w 4529570"/>
                <a:gd name="connsiteY20" fmla="*/ 47625 h 475817"/>
                <a:gd name="connsiteX21" fmla="*/ 497897 w 4529570"/>
                <a:gd name="connsiteY21" fmla="*/ 0 h 475817"/>
                <a:gd name="connsiteX22" fmla="*/ 1318779 w 4529570"/>
                <a:gd name="connsiteY22" fmla="*/ 10391 h 475817"/>
                <a:gd name="connsiteX23" fmla="*/ 2056534 w 4529570"/>
                <a:gd name="connsiteY23" fmla="*/ 41564 h 475817"/>
                <a:gd name="connsiteX24" fmla="*/ 2576079 w 4529570"/>
                <a:gd name="connsiteY24" fmla="*/ 31173 h 475817"/>
                <a:gd name="connsiteX25" fmla="*/ 3157970 w 4529570"/>
                <a:gd name="connsiteY25" fmla="*/ 51955 h 475817"/>
                <a:gd name="connsiteX26" fmla="*/ 3532043 w 4529570"/>
                <a:gd name="connsiteY26" fmla="*/ 51955 h 475817"/>
                <a:gd name="connsiteX27" fmla="*/ 3926897 w 4529570"/>
                <a:gd name="connsiteY27" fmla="*/ 51955 h 475817"/>
                <a:gd name="connsiteX28" fmla="*/ 4259406 w 4529570"/>
                <a:gd name="connsiteY28" fmla="*/ 31173 h 475817"/>
                <a:gd name="connsiteX29" fmla="*/ 4529570 w 4529570"/>
                <a:gd name="connsiteY29"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3024620 w 4529570"/>
                <a:gd name="connsiteY7" fmla="*/ 400048 h 475817"/>
                <a:gd name="connsiteX8" fmla="*/ 2863128 w 4529570"/>
                <a:gd name="connsiteY8" fmla="*/ 408709 h 475817"/>
                <a:gd name="connsiteX9" fmla="*/ 2667433 w 4529570"/>
                <a:gd name="connsiteY9" fmla="*/ 452436 h 475817"/>
                <a:gd name="connsiteX10" fmla="*/ 2482561 w 4529570"/>
                <a:gd name="connsiteY10" fmla="*/ 475817 h 475817"/>
                <a:gd name="connsiteX11" fmla="*/ 2290329 w 4529570"/>
                <a:gd name="connsiteY11" fmla="*/ 471920 h 475817"/>
                <a:gd name="connsiteX12" fmla="*/ 2181658 w 4529570"/>
                <a:gd name="connsiteY12" fmla="*/ 447674 h 475817"/>
                <a:gd name="connsiteX13" fmla="*/ 2023197 w 4529570"/>
                <a:gd name="connsiteY13" fmla="*/ 395287 h 475817"/>
                <a:gd name="connsiteX14" fmla="*/ 1856942 w 4529570"/>
                <a:gd name="connsiteY14" fmla="*/ 398318 h 475817"/>
                <a:gd name="connsiteX15" fmla="*/ 1418359 w 4529570"/>
                <a:gd name="connsiteY15" fmla="*/ 429491 h 475817"/>
                <a:gd name="connsiteX16" fmla="*/ 1029999 w 4529570"/>
                <a:gd name="connsiteY16" fmla="*/ 426460 h 475817"/>
                <a:gd name="connsiteX17" fmla="*/ 852920 w 4529570"/>
                <a:gd name="connsiteY17" fmla="*/ 400049 h 475817"/>
                <a:gd name="connsiteX18" fmla="*/ 655493 w 4529570"/>
                <a:gd name="connsiteY18" fmla="*/ 348095 h 475817"/>
                <a:gd name="connsiteX19" fmla="*/ 346797 w 4529570"/>
                <a:gd name="connsiteY19" fmla="*/ 236393 h 475817"/>
                <a:gd name="connsiteX20" fmla="*/ 90054 w 4529570"/>
                <a:gd name="connsiteY20" fmla="*/ 129020 h 475817"/>
                <a:gd name="connsiteX21" fmla="*/ 0 w 4529570"/>
                <a:gd name="connsiteY21" fmla="*/ 47625 h 475817"/>
                <a:gd name="connsiteX22" fmla="*/ 497897 w 4529570"/>
                <a:gd name="connsiteY22" fmla="*/ 0 h 475817"/>
                <a:gd name="connsiteX23" fmla="*/ 1318779 w 4529570"/>
                <a:gd name="connsiteY23" fmla="*/ 10391 h 475817"/>
                <a:gd name="connsiteX24" fmla="*/ 2056534 w 4529570"/>
                <a:gd name="connsiteY24" fmla="*/ 41564 h 475817"/>
                <a:gd name="connsiteX25" fmla="*/ 2576079 w 4529570"/>
                <a:gd name="connsiteY25" fmla="*/ 31173 h 475817"/>
                <a:gd name="connsiteX26" fmla="*/ 3157970 w 4529570"/>
                <a:gd name="connsiteY26" fmla="*/ 51955 h 475817"/>
                <a:gd name="connsiteX27" fmla="*/ 3532043 w 4529570"/>
                <a:gd name="connsiteY27" fmla="*/ 51955 h 475817"/>
                <a:gd name="connsiteX28" fmla="*/ 3926897 w 4529570"/>
                <a:gd name="connsiteY28" fmla="*/ 51955 h 475817"/>
                <a:gd name="connsiteX29" fmla="*/ 4259406 w 4529570"/>
                <a:gd name="connsiteY29" fmla="*/ 31173 h 475817"/>
                <a:gd name="connsiteX30" fmla="*/ 4529570 w 4529570"/>
                <a:gd name="connsiteY30"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163165 w 4529570"/>
                <a:gd name="connsiteY6" fmla="*/ 383598 h 475817"/>
                <a:gd name="connsiteX7" fmla="*/ 3024620 w 4529570"/>
                <a:gd name="connsiteY7" fmla="*/ 400048 h 475817"/>
                <a:gd name="connsiteX8" fmla="*/ 2863128 w 4529570"/>
                <a:gd name="connsiteY8" fmla="*/ 408709 h 475817"/>
                <a:gd name="connsiteX9" fmla="*/ 2667433 w 4529570"/>
                <a:gd name="connsiteY9" fmla="*/ 452436 h 475817"/>
                <a:gd name="connsiteX10" fmla="*/ 2482561 w 4529570"/>
                <a:gd name="connsiteY10" fmla="*/ 475817 h 475817"/>
                <a:gd name="connsiteX11" fmla="*/ 2290329 w 4529570"/>
                <a:gd name="connsiteY11" fmla="*/ 471920 h 475817"/>
                <a:gd name="connsiteX12" fmla="*/ 2181658 w 4529570"/>
                <a:gd name="connsiteY12" fmla="*/ 447674 h 475817"/>
                <a:gd name="connsiteX13" fmla="*/ 2023197 w 4529570"/>
                <a:gd name="connsiteY13" fmla="*/ 395287 h 475817"/>
                <a:gd name="connsiteX14" fmla="*/ 1856942 w 4529570"/>
                <a:gd name="connsiteY14" fmla="*/ 398318 h 475817"/>
                <a:gd name="connsiteX15" fmla="*/ 1418359 w 4529570"/>
                <a:gd name="connsiteY15" fmla="*/ 429491 h 475817"/>
                <a:gd name="connsiteX16" fmla="*/ 1029999 w 4529570"/>
                <a:gd name="connsiteY16" fmla="*/ 426460 h 475817"/>
                <a:gd name="connsiteX17" fmla="*/ 852920 w 4529570"/>
                <a:gd name="connsiteY17" fmla="*/ 400049 h 475817"/>
                <a:gd name="connsiteX18" fmla="*/ 655493 w 4529570"/>
                <a:gd name="connsiteY18" fmla="*/ 348095 h 475817"/>
                <a:gd name="connsiteX19" fmla="*/ 346797 w 4529570"/>
                <a:gd name="connsiteY19" fmla="*/ 236393 h 475817"/>
                <a:gd name="connsiteX20" fmla="*/ 90054 w 4529570"/>
                <a:gd name="connsiteY20" fmla="*/ 129020 h 475817"/>
                <a:gd name="connsiteX21" fmla="*/ 0 w 4529570"/>
                <a:gd name="connsiteY21" fmla="*/ 47625 h 475817"/>
                <a:gd name="connsiteX22" fmla="*/ 497897 w 4529570"/>
                <a:gd name="connsiteY22" fmla="*/ 0 h 475817"/>
                <a:gd name="connsiteX23" fmla="*/ 1318779 w 4529570"/>
                <a:gd name="connsiteY23" fmla="*/ 10391 h 475817"/>
                <a:gd name="connsiteX24" fmla="*/ 2056534 w 4529570"/>
                <a:gd name="connsiteY24" fmla="*/ 41564 h 475817"/>
                <a:gd name="connsiteX25" fmla="*/ 2576079 w 4529570"/>
                <a:gd name="connsiteY25" fmla="*/ 31173 h 475817"/>
                <a:gd name="connsiteX26" fmla="*/ 3157970 w 4529570"/>
                <a:gd name="connsiteY26" fmla="*/ 51955 h 475817"/>
                <a:gd name="connsiteX27" fmla="*/ 3532043 w 4529570"/>
                <a:gd name="connsiteY27" fmla="*/ 51955 h 475817"/>
                <a:gd name="connsiteX28" fmla="*/ 3926897 w 4529570"/>
                <a:gd name="connsiteY28" fmla="*/ 51955 h 475817"/>
                <a:gd name="connsiteX29" fmla="*/ 4259406 w 4529570"/>
                <a:gd name="connsiteY29" fmla="*/ 31173 h 475817"/>
                <a:gd name="connsiteX30" fmla="*/ 4529570 w 4529570"/>
                <a:gd name="connsiteY30"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289588 w 4529570"/>
                <a:gd name="connsiteY5" fmla="*/ 404813 h 475817"/>
                <a:gd name="connsiteX6" fmla="*/ 3163165 w 4529570"/>
                <a:gd name="connsiteY6" fmla="*/ 383598 h 475817"/>
                <a:gd name="connsiteX7" fmla="*/ 3024620 w 4529570"/>
                <a:gd name="connsiteY7" fmla="*/ 400048 h 475817"/>
                <a:gd name="connsiteX8" fmla="*/ 2863128 w 4529570"/>
                <a:gd name="connsiteY8" fmla="*/ 408709 h 475817"/>
                <a:gd name="connsiteX9" fmla="*/ 2667433 w 4529570"/>
                <a:gd name="connsiteY9" fmla="*/ 452436 h 475817"/>
                <a:gd name="connsiteX10" fmla="*/ 2482561 w 4529570"/>
                <a:gd name="connsiteY10" fmla="*/ 475817 h 475817"/>
                <a:gd name="connsiteX11" fmla="*/ 2290329 w 4529570"/>
                <a:gd name="connsiteY11" fmla="*/ 471920 h 475817"/>
                <a:gd name="connsiteX12" fmla="*/ 2181658 w 4529570"/>
                <a:gd name="connsiteY12" fmla="*/ 447674 h 475817"/>
                <a:gd name="connsiteX13" fmla="*/ 2023197 w 4529570"/>
                <a:gd name="connsiteY13" fmla="*/ 395287 h 475817"/>
                <a:gd name="connsiteX14" fmla="*/ 1856942 w 4529570"/>
                <a:gd name="connsiteY14" fmla="*/ 398318 h 475817"/>
                <a:gd name="connsiteX15" fmla="*/ 1418359 w 4529570"/>
                <a:gd name="connsiteY15" fmla="*/ 429491 h 475817"/>
                <a:gd name="connsiteX16" fmla="*/ 1029999 w 4529570"/>
                <a:gd name="connsiteY16" fmla="*/ 426460 h 475817"/>
                <a:gd name="connsiteX17" fmla="*/ 852920 w 4529570"/>
                <a:gd name="connsiteY17" fmla="*/ 400049 h 475817"/>
                <a:gd name="connsiteX18" fmla="*/ 655493 w 4529570"/>
                <a:gd name="connsiteY18" fmla="*/ 348095 h 475817"/>
                <a:gd name="connsiteX19" fmla="*/ 346797 w 4529570"/>
                <a:gd name="connsiteY19" fmla="*/ 236393 h 475817"/>
                <a:gd name="connsiteX20" fmla="*/ 90054 w 4529570"/>
                <a:gd name="connsiteY20" fmla="*/ 129020 h 475817"/>
                <a:gd name="connsiteX21" fmla="*/ 0 w 4529570"/>
                <a:gd name="connsiteY21" fmla="*/ 47625 h 475817"/>
                <a:gd name="connsiteX22" fmla="*/ 497897 w 4529570"/>
                <a:gd name="connsiteY22" fmla="*/ 0 h 475817"/>
                <a:gd name="connsiteX23" fmla="*/ 1318779 w 4529570"/>
                <a:gd name="connsiteY23" fmla="*/ 10391 h 475817"/>
                <a:gd name="connsiteX24" fmla="*/ 2056534 w 4529570"/>
                <a:gd name="connsiteY24" fmla="*/ 41564 h 475817"/>
                <a:gd name="connsiteX25" fmla="*/ 2576079 w 4529570"/>
                <a:gd name="connsiteY25" fmla="*/ 31173 h 475817"/>
                <a:gd name="connsiteX26" fmla="*/ 3157970 w 4529570"/>
                <a:gd name="connsiteY26" fmla="*/ 51955 h 475817"/>
                <a:gd name="connsiteX27" fmla="*/ 3532043 w 4529570"/>
                <a:gd name="connsiteY27" fmla="*/ 51955 h 475817"/>
                <a:gd name="connsiteX28" fmla="*/ 3926897 w 4529570"/>
                <a:gd name="connsiteY28" fmla="*/ 51955 h 475817"/>
                <a:gd name="connsiteX29" fmla="*/ 4259406 w 4529570"/>
                <a:gd name="connsiteY29" fmla="*/ 31173 h 475817"/>
                <a:gd name="connsiteX30" fmla="*/ 4529570 w 4529570"/>
                <a:gd name="connsiteY30"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46443 w 4529570"/>
                <a:gd name="connsiteY0" fmla="*/ 51955 h 475817"/>
                <a:gd name="connsiteX1" fmla="*/ 4082761 w 4529570"/>
                <a:gd name="connsiteY1" fmla="*/ 93518 h 475817"/>
                <a:gd name="connsiteX2" fmla="*/ 3826884 w 4529570"/>
                <a:gd name="connsiteY2" fmla="*/ 232930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46443 w 4529570"/>
                <a:gd name="connsiteY0" fmla="*/ 51955 h 475817"/>
                <a:gd name="connsiteX1" fmla="*/ 4035136 w 4529570"/>
                <a:gd name="connsiteY1" fmla="*/ 174481 h 475817"/>
                <a:gd name="connsiteX2" fmla="*/ 3826884 w 4529570"/>
                <a:gd name="connsiteY2" fmla="*/ 232930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55968 w 4529570"/>
                <a:gd name="connsiteY0" fmla="*/ 104342 h 475817"/>
                <a:gd name="connsiteX1" fmla="*/ 4035136 w 4529570"/>
                <a:gd name="connsiteY1" fmla="*/ 174481 h 475817"/>
                <a:gd name="connsiteX2" fmla="*/ 3826884 w 4529570"/>
                <a:gd name="connsiteY2" fmla="*/ 232930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336905 w 4529570"/>
                <a:gd name="connsiteY0" fmla="*/ 94817 h 475817"/>
                <a:gd name="connsiteX1" fmla="*/ 4035136 w 4529570"/>
                <a:gd name="connsiteY1" fmla="*/ 174481 h 475817"/>
                <a:gd name="connsiteX2" fmla="*/ 3826884 w 4529570"/>
                <a:gd name="connsiteY2" fmla="*/ 232930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926897 w 4510520"/>
                <a:gd name="connsiteY29" fmla="*/ 51955 h 475817"/>
                <a:gd name="connsiteX30" fmla="*/ 4259406 w 4510520"/>
                <a:gd name="connsiteY30" fmla="*/ 31173 h 475817"/>
                <a:gd name="connsiteX31" fmla="*/ 4510520 w 4510520"/>
                <a:gd name="connsiteY31"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926897 w 4510520"/>
                <a:gd name="connsiteY29" fmla="*/ 51955 h 475817"/>
                <a:gd name="connsiteX30" fmla="*/ 4259406 w 4510520"/>
                <a:gd name="connsiteY30" fmla="*/ 31173 h 475817"/>
                <a:gd name="connsiteX31" fmla="*/ 4400983 w 4510520"/>
                <a:gd name="connsiteY31" fmla="*/ 19048 h 475817"/>
                <a:gd name="connsiteX32" fmla="*/ 4510520 w 4510520"/>
                <a:gd name="connsiteY32"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926897 w 4510520"/>
                <a:gd name="connsiteY29" fmla="*/ 51955 h 475817"/>
                <a:gd name="connsiteX30" fmla="*/ 4172383 w 4510520"/>
                <a:gd name="connsiteY30" fmla="*/ 19048 h 475817"/>
                <a:gd name="connsiteX31" fmla="*/ 4259406 w 4510520"/>
                <a:gd name="connsiteY31" fmla="*/ 31173 h 475817"/>
                <a:gd name="connsiteX32" fmla="*/ 4400983 w 4510520"/>
                <a:gd name="connsiteY32" fmla="*/ 19048 h 475817"/>
                <a:gd name="connsiteX33" fmla="*/ 4510520 w 4510520"/>
                <a:gd name="connsiteY33"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815195 w 4510520"/>
                <a:gd name="connsiteY29" fmla="*/ 33336 h 475817"/>
                <a:gd name="connsiteX30" fmla="*/ 3926897 w 4510520"/>
                <a:gd name="connsiteY30" fmla="*/ 51955 h 475817"/>
                <a:gd name="connsiteX31" fmla="*/ 4172383 w 4510520"/>
                <a:gd name="connsiteY31" fmla="*/ 19048 h 475817"/>
                <a:gd name="connsiteX32" fmla="*/ 4259406 w 4510520"/>
                <a:gd name="connsiteY32" fmla="*/ 31173 h 475817"/>
                <a:gd name="connsiteX33" fmla="*/ 4400983 w 4510520"/>
                <a:gd name="connsiteY33" fmla="*/ 19048 h 475817"/>
                <a:gd name="connsiteX34" fmla="*/ 4510520 w 4510520"/>
                <a:gd name="connsiteY34"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815195 w 4510520"/>
                <a:gd name="connsiteY29" fmla="*/ 33336 h 475817"/>
                <a:gd name="connsiteX30" fmla="*/ 3964997 w 4510520"/>
                <a:gd name="connsiteY30" fmla="*/ 23380 h 475817"/>
                <a:gd name="connsiteX31" fmla="*/ 4172383 w 4510520"/>
                <a:gd name="connsiteY31" fmla="*/ 19048 h 475817"/>
                <a:gd name="connsiteX32" fmla="*/ 4259406 w 4510520"/>
                <a:gd name="connsiteY32" fmla="*/ 31173 h 475817"/>
                <a:gd name="connsiteX33" fmla="*/ 4400983 w 4510520"/>
                <a:gd name="connsiteY33" fmla="*/ 19048 h 475817"/>
                <a:gd name="connsiteX34" fmla="*/ 4510520 w 4510520"/>
                <a:gd name="connsiteY34"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815195 w 4510520"/>
                <a:gd name="connsiteY29" fmla="*/ 33336 h 475817"/>
                <a:gd name="connsiteX30" fmla="*/ 3964997 w 4510520"/>
                <a:gd name="connsiteY30" fmla="*/ 23380 h 475817"/>
                <a:gd name="connsiteX31" fmla="*/ 4172383 w 4510520"/>
                <a:gd name="connsiteY31" fmla="*/ 19048 h 475817"/>
                <a:gd name="connsiteX32" fmla="*/ 4264168 w 4510520"/>
                <a:gd name="connsiteY32" fmla="*/ 16885 h 475817"/>
                <a:gd name="connsiteX33" fmla="*/ 4400983 w 4510520"/>
                <a:gd name="connsiteY33" fmla="*/ 19048 h 475817"/>
                <a:gd name="connsiteX34" fmla="*/ 4510520 w 4510520"/>
                <a:gd name="connsiteY34" fmla="*/ 69273 h 475817"/>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364547 w 4510520"/>
                <a:gd name="connsiteY23" fmla="*/ 41997 h 465426"/>
                <a:gd name="connsiteX24" fmla="*/ 1318779 w 4510520"/>
                <a:gd name="connsiteY24" fmla="*/ 0 h 465426"/>
                <a:gd name="connsiteX25" fmla="*/ 2056534 w 4510520"/>
                <a:gd name="connsiteY25" fmla="*/ 31173 h 465426"/>
                <a:gd name="connsiteX26" fmla="*/ 2576079 w 4510520"/>
                <a:gd name="connsiteY26" fmla="*/ 20782 h 465426"/>
                <a:gd name="connsiteX27" fmla="*/ 3157970 w 4510520"/>
                <a:gd name="connsiteY27" fmla="*/ 41564 h 465426"/>
                <a:gd name="connsiteX28" fmla="*/ 3532043 w 4510520"/>
                <a:gd name="connsiteY28" fmla="*/ 41564 h 465426"/>
                <a:gd name="connsiteX29" fmla="*/ 3815195 w 4510520"/>
                <a:gd name="connsiteY29" fmla="*/ 22945 h 465426"/>
                <a:gd name="connsiteX30" fmla="*/ 3964997 w 4510520"/>
                <a:gd name="connsiteY30" fmla="*/ 12989 h 465426"/>
                <a:gd name="connsiteX31" fmla="*/ 4172383 w 4510520"/>
                <a:gd name="connsiteY31" fmla="*/ 8657 h 465426"/>
                <a:gd name="connsiteX32" fmla="*/ 4264168 w 4510520"/>
                <a:gd name="connsiteY32" fmla="*/ 6494 h 465426"/>
                <a:gd name="connsiteX33" fmla="*/ 4400983 w 4510520"/>
                <a:gd name="connsiteY33" fmla="*/ 8657 h 465426"/>
                <a:gd name="connsiteX34" fmla="*/ 4510520 w 4510520"/>
                <a:gd name="connsiteY34"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364547 w 4510520"/>
                <a:gd name="connsiteY23" fmla="*/ 41997 h 465426"/>
                <a:gd name="connsiteX24" fmla="*/ 524308 w 4510520"/>
                <a:gd name="connsiteY24" fmla="*/ 80094 h 465426"/>
                <a:gd name="connsiteX25" fmla="*/ 1318779 w 4510520"/>
                <a:gd name="connsiteY25" fmla="*/ 0 h 465426"/>
                <a:gd name="connsiteX26" fmla="*/ 2056534 w 4510520"/>
                <a:gd name="connsiteY26" fmla="*/ 31173 h 465426"/>
                <a:gd name="connsiteX27" fmla="*/ 2576079 w 4510520"/>
                <a:gd name="connsiteY27" fmla="*/ 20782 h 465426"/>
                <a:gd name="connsiteX28" fmla="*/ 3157970 w 4510520"/>
                <a:gd name="connsiteY28" fmla="*/ 41564 h 465426"/>
                <a:gd name="connsiteX29" fmla="*/ 3532043 w 4510520"/>
                <a:gd name="connsiteY29" fmla="*/ 41564 h 465426"/>
                <a:gd name="connsiteX30" fmla="*/ 3815195 w 4510520"/>
                <a:gd name="connsiteY30" fmla="*/ 22945 h 465426"/>
                <a:gd name="connsiteX31" fmla="*/ 3964997 w 4510520"/>
                <a:gd name="connsiteY31" fmla="*/ 12989 h 465426"/>
                <a:gd name="connsiteX32" fmla="*/ 4172383 w 4510520"/>
                <a:gd name="connsiteY32" fmla="*/ 8657 h 465426"/>
                <a:gd name="connsiteX33" fmla="*/ 4264168 w 4510520"/>
                <a:gd name="connsiteY33" fmla="*/ 6494 h 465426"/>
                <a:gd name="connsiteX34" fmla="*/ 4400983 w 4510520"/>
                <a:gd name="connsiteY34" fmla="*/ 8657 h 465426"/>
                <a:gd name="connsiteX35" fmla="*/ 4510520 w 4510520"/>
                <a:gd name="connsiteY35"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364547 w 4510520"/>
                <a:gd name="connsiteY23" fmla="*/ 41997 h 465426"/>
                <a:gd name="connsiteX24" fmla="*/ 524308 w 4510520"/>
                <a:gd name="connsiteY24" fmla="*/ 80094 h 465426"/>
                <a:gd name="connsiteX25" fmla="*/ 743383 w 4510520"/>
                <a:gd name="connsiteY25" fmla="*/ 122956 h 465426"/>
                <a:gd name="connsiteX26" fmla="*/ 1318779 w 4510520"/>
                <a:gd name="connsiteY26" fmla="*/ 0 h 465426"/>
                <a:gd name="connsiteX27" fmla="*/ 2056534 w 4510520"/>
                <a:gd name="connsiteY27" fmla="*/ 31173 h 465426"/>
                <a:gd name="connsiteX28" fmla="*/ 2576079 w 4510520"/>
                <a:gd name="connsiteY28" fmla="*/ 20782 h 465426"/>
                <a:gd name="connsiteX29" fmla="*/ 3157970 w 4510520"/>
                <a:gd name="connsiteY29" fmla="*/ 41564 h 465426"/>
                <a:gd name="connsiteX30" fmla="*/ 3532043 w 4510520"/>
                <a:gd name="connsiteY30" fmla="*/ 41564 h 465426"/>
                <a:gd name="connsiteX31" fmla="*/ 3815195 w 4510520"/>
                <a:gd name="connsiteY31" fmla="*/ 22945 h 465426"/>
                <a:gd name="connsiteX32" fmla="*/ 3964997 w 4510520"/>
                <a:gd name="connsiteY32" fmla="*/ 12989 h 465426"/>
                <a:gd name="connsiteX33" fmla="*/ 4172383 w 4510520"/>
                <a:gd name="connsiteY33" fmla="*/ 8657 h 465426"/>
                <a:gd name="connsiteX34" fmla="*/ 4264168 w 4510520"/>
                <a:gd name="connsiteY34" fmla="*/ 6494 h 465426"/>
                <a:gd name="connsiteX35" fmla="*/ 4400983 w 4510520"/>
                <a:gd name="connsiteY35" fmla="*/ 8657 h 465426"/>
                <a:gd name="connsiteX36" fmla="*/ 4510520 w 4510520"/>
                <a:gd name="connsiteY36"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1318779 w 4510520"/>
                <a:gd name="connsiteY26" fmla="*/ 0 h 465426"/>
                <a:gd name="connsiteX27" fmla="*/ 2056534 w 4510520"/>
                <a:gd name="connsiteY27" fmla="*/ 31173 h 465426"/>
                <a:gd name="connsiteX28" fmla="*/ 2576079 w 4510520"/>
                <a:gd name="connsiteY28" fmla="*/ 20782 h 465426"/>
                <a:gd name="connsiteX29" fmla="*/ 3157970 w 4510520"/>
                <a:gd name="connsiteY29" fmla="*/ 41564 h 465426"/>
                <a:gd name="connsiteX30" fmla="*/ 3532043 w 4510520"/>
                <a:gd name="connsiteY30" fmla="*/ 41564 h 465426"/>
                <a:gd name="connsiteX31" fmla="*/ 3815195 w 4510520"/>
                <a:gd name="connsiteY31" fmla="*/ 22945 h 465426"/>
                <a:gd name="connsiteX32" fmla="*/ 3964997 w 4510520"/>
                <a:gd name="connsiteY32" fmla="*/ 12989 h 465426"/>
                <a:gd name="connsiteX33" fmla="*/ 4172383 w 4510520"/>
                <a:gd name="connsiteY33" fmla="*/ 8657 h 465426"/>
                <a:gd name="connsiteX34" fmla="*/ 4264168 w 4510520"/>
                <a:gd name="connsiteY34" fmla="*/ 6494 h 465426"/>
                <a:gd name="connsiteX35" fmla="*/ 4400983 w 4510520"/>
                <a:gd name="connsiteY35" fmla="*/ 8657 h 465426"/>
                <a:gd name="connsiteX36" fmla="*/ 4510520 w 4510520"/>
                <a:gd name="connsiteY36"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1318779 w 4510520"/>
                <a:gd name="connsiteY26" fmla="*/ 0 h 465426"/>
                <a:gd name="connsiteX27" fmla="*/ 2056534 w 4510520"/>
                <a:gd name="connsiteY27" fmla="*/ 31173 h 465426"/>
                <a:gd name="connsiteX28" fmla="*/ 2576079 w 4510520"/>
                <a:gd name="connsiteY28" fmla="*/ 20782 h 465426"/>
                <a:gd name="connsiteX29" fmla="*/ 3157970 w 4510520"/>
                <a:gd name="connsiteY29" fmla="*/ 41564 h 465426"/>
                <a:gd name="connsiteX30" fmla="*/ 3532043 w 4510520"/>
                <a:gd name="connsiteY30" fmla="*/ 41564 h 465426"/>
                <a:gd name="connsiteX31" fmla="*/ 3815195 w 4510520"/>
                <a:gd name="connsiteY31" fmla="*/ 22945 h 465426"/>
                <a:gd name="connsiteX32" fmla="*/ 3964997 w 4510520"/>
                <a:gd name="connsiteY32" fmla="*/ 12989 h 465426"/>
                <a:gd name="connsiteX33" fmla="*/ 4172383 w 4510520"/>
                <a:gd name="connsiteY33" fmla="*/ 8657 h 465426"/>
                <a:gd name="connsiteX34" fmla="*/ 4264168 w 4510520"/>
                <a:gd name="connsiteY34" fmla="*/ 6494 h 465426"/>
                <a:gd name="connsiteX35" fmla="*/ 4400983 w 4510520"/>
                <a:gd name="connsiteY35" fmla="*/ 8657 h 465426"/>
                <a:gd name="connsiteX36" fmla="*/ 4510520 w 4510520"/>
                <a:gd name="connsiteY36"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27719 h 465426"/>
                <a:gd name="connsiteX27" fmla="*/ 1318779 w 4510520"/>
                <a:gd name="connsiteY27" fmla="*/ 0 h 465426"/>
                <a:gd name="connsiteX28" fmla="*/ 2056534 w 4510520"/>
                <a:gd name="connsiteY28" fmla="*/ 31173 h 465426"/>
                <a:gd name="connsiteX29" fmla="*/ 2576079 w 4510520"/>
                <a:gd name="connsiteY29" fmla="*/ 20782 h 465426"/>
                <a:gd name="connsiteX30" fmla="*/ 3157970 w 4510520"/>
                <a:gd name="connsiteY30" fmla="*/ 41564 h 465426"/>
                <a:gd name="connsiteX31" fmla="*/ 3532043 w 4510520"/>
                <a:gd name="connsiteY31" fmla="*/ 41564 h 465426"/>
                <a:gd name="connsiteX32" fmla="*/ 3815195 w 4510520"/>
                <a:gd name="connsiteY32" fmla="*/ 22945 h 465426"/>
                <a:gd name="connsiteX33" fmla="*/ 3964997 w 4510520"/>
                <a:gd name="connsiteY33" fmla="*/ 12989 h 465426"/>
                <a:gd name="connsiteX34" fmla="*/ 4172383 w 4510520"/>
                <a:gd name="connsiteY34" fmla="*/ 8657 h 465426"/>
                <a:gd name="connsiteX35" fmla="*/ 4264168 w 4510520"/>
                <a:gd name="connsiteY35" fmla="*/ 6494 h 465426"/>
                <a:gd name="connsiteX36" fmla="*/ 4400983 w 4510520"/>
                <a:gd name="connsiteY36" fmla="*/ 8657 h 465426"/>
                <a:gd name="connsiteX37" fmla="*/ 4510520 w 4510520"/>
                <a:gd name="connsiteY37"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27719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2056534 w 4510520"/>
                <a:gd name="connsiteY29" fmla="*/ 24679 h 458932"/>
                <a:gd name="connsiteX30" fmla="*/ 2576079 w 4510520"/>
                <a:gd name="connsiteY30" fmla="*/ 14288 h 458932"/>
                <a:gd name="connsiteX31" fmla="*/ 3157970 w 4510520"/>
                <a:gd name="connsiteY31" fmla="*/ 35070 h 458932"/>
                <a:gd name="connsiteX32" fmla="*/ 3532043 w 4510520"/>
                <a:gd name="connsiteY32" fmla="*/ 35070 h 458932"/>
                <a:gd name="connsiteX33" fmla="*/ 3815195 w 4510520"/>
                <a:gd name="connsiteY33" fmla="*/ 16451 h 458932"/>
                <a:gd name="connsiteX34" fmla="*/ 3964997 w 4510520"/>
                <a:gd name="connsiteY34" fmla="*/ 6495 h 458932"/>
                <a:gd name="connsiteX35" fmla="*/ 4172383 w 4510520"/>
                <a:gd name="connsiteY35" fmla="*/ 2163 h 458932"/>
                <a:gd name="connsiteX36" fmla="*/ 4264168 w 4510520"/>
                <a:gd name="connsiteY36" fmla="*/ 0 h 458932"/>
                <a:gd name="connsiteX37" fmla="*/ 4400983 w 4510520"/>
                <a:gd name="connsiteY37" fmla="*/ 2163 h 458932"/>
                <a:gd name="connsiteX38" fmla="*/ 4510520 w 4510520"/>
                <a:gd name="connsiteY38"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2056534 w 4510520"/>
                <a:gd name="connsiteY30" fmla="*/ 24679 h 458932"/>
                <a:gd name="connsiteX31" fmla="*/ 2576079 w 4510520"/>
                <a:gd name="connsiteY31" fmla="*/ 14288 h 458932"/>
                <a:gd name="connsiteX32" fmla="*/ 3157970 w 4510520"/>
                <a:gd name="connsiteY32" fmla="*/ 35070 h 458932"/>
                <a:gd name="connsiteX33" fmla="*/ 3532043 w 4510520"/>
                <a:gd name="connsiteY33" fmla="*/ 35070 h 458932"/>
                <a:gd name="connsiteX34" fmla="*/ 3815195 w 4510520"/>
                <a:gd name="connsiteY34" fmla="*/ 16451 h 458932"/>
                <a:gd name="connsiteX35" fmla="*/ 3964997 w 4510520"/>
                <a:gd name="connsiteY35" fmla="*/ 6495 h 458932"/>
                <a:gd name="connsiteX36" fmla="*/ 4172383 w 4510520"/>
                <a:gd name="connsiteY36" fmla="*/ 2163 h 458932"/>
                <a:gd name="connsiteX37" fmla="*/ 4264168 w 4510520"/>
                <a:gd name="connsiteY37" fmla="*/ 0 h 458932"/>
                <a:gd name="connsiteX38" fmla="*/ 4400983 w 4510520"/>
                <a:gd name="connsiteY38" fmla="*/ 2163 h 458932"/>
                <a:gd name="connsiteX39" fmla="*/ 4510520 w 4510520"/>
                <a:gd name="connsiteY39"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56534 w 4510520"/>
                <a:gd name="connsiteY31" fmla="*/ 24679 h 458932"/>
                <a:gd name="connsiteX32" fmla="*/ 2576079 w 4510520"/>
                <a:gd name="connsiteY32" fmla="*/ 14288 h 458932"/>
                <a:gd name="connsiteX33" fmla="*/ 3157970 w 4510520"/>
                <a:gd name="connsiteY33" fmla="*/ 35070 h 458932"/>
                <a:gd name="connsiteX34" fmla="*/ 3532043 w 4510520"/>
                <a:gd name="connsiteY34" fmla="*/ 35070 h 458932"/>
                <a:gd name="connsiteX35" fmla="*/ 3815195 w 4510520"/>
                <a:gd name="connsiteY35" fmla="*/ 16451 h 458932"/>
                <a:gd name="connsiteX36" fmla="*/ 3964997 w 4510520"/>
                <a:gd name="connsiteY36" fmla="*/ 6495 h 458932"/>
                <a:gd name="connsiteX37" fmla="*/ 4172383 w 4510520"/>
                <a:gd name="connsiteY37" fmla="*/ 2163 h 458932"/>
                <a:gd name="connsiteX38" fmla="*/ 4264168 w 4510520"/>
                <a:gd name="connsiteY38" fmla="*/ 0 h 458932"/>
                <a:gd name="connsiteX39" fmla="*/ 4400983 w 4510520"/>
                <a:gd name="connsiteY39" fmla="*/ 2163 h 458932"/>
                <a:gd name="connsiteX40" fmla="*/ 4510520 w 4510520"/>
                <a:gd name="connsiteY40"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576079 w 4510520"/>
                <a:gd name="connsiteY32" fmla="*/ 14288 h 458932"/>
                <a:gd name="connsiteX33" fmla="*/ 3157970 w 4510520"/>
                <a:gd name="connsiteY33" fmla="*/ 35070 h 458932"/>
                <a:gd name="connsiteX34" fmla="*/ 3532043 w 4510520"/>
                <a:gd name="connsiteY34" fmla="*/ 35070 h 458932"/>
                <a:gd name="connsiteX35" fmla="*/ 3815195 w 4510520"/>
                <a:gd name="connsiteY35" fmla="*/ 16451 h 458932"/>
                <a:gd name="connsiteX36" fmla="*/ 3964997 w 4510520"/>
                <a:gd name="connsiteY36" fmla="*/ 6495 h 458932"/>
                <a:gd name="connsiteX37" fmla="*/ 4172383 w 4510520"/>
                <a:gd name="connsiteY37" fmla="*/ 2163 h 458932"/>
                <a:gd name="connsiteX38" fmla="*/ 4264168 w 4510520"/>
                <a:gd name="connsiteY38" fmla="*/ 0 h 458932"/>
                <a:gd name="connsiteX39" fmla="*/ 4400983 w 4510520"/>
                <a:gd name="connsiteY39" fmla="*/ 2163 h 458932"/>
                <a:gd name="connsiteX40" fmla="*/ 4510520 w 4510520"/>
                <a:gd name="connsiteY40"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576079 w 4510520"/>
                <a:gd name="connsiteY33" fmla="*/ 14288 h 458932"/>
                <a:gd name="connsiteX34" fmla="*/ 3157970 w 4510520"/>
                <a:gd name="connsiteY34" fmla="*/ 35070 h 458932"/>
                <a:gd name="connsiteX35" fmla="*/ 3532043 w 4510520"/>
                <a:gd name="connsiteY35" fmla="*/ 35070 h 458932"/>
                <a:gd name="connsiteX36" fmla="*/ 3815195 w 4510520"/>
                <a:gd name="connsiteY36" fmla="*/ 16451 h 458932"/>
                <a:gd name="connsiteX37" fmla="*/ 3964997 w 4510520"/>
                <a:gd name="connsiteY37" fmla="*/ 6495 h 458932"/>
                <a:gd name="connsiteX38" fmla="*/ 4172383 w 4510520"/>
                <a:gd name="connsiteY38" fmla="*/ 2163 h 458932"/>
                <a:gd name="connsiteX39" fmla="*/ 4264168 w 4510520"/>
                <a:gd name="connsiteY39" fmla="*/ 0 h 458932"/>
                <a:gd name="connsiteX40" fmla="*/ 4400983 w 4510520"/>
                <a:gd name="connsiteY40" fmla="*/ 2163 h 458932"/>
                <a:gd name="connsiteX41" fmla="*/ 4510520 w 4510520"/>
                <a:gd name="connsiteY41"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614179 w 4510520"/>
                <a:gd name="connsiteY33" fmla="*/ 52388 h 458932"/>
                <a:gd name="connsiteX34" fmla="*/ 3157970 w 4510520"/>
                <a:gd name="connsiteY34" fmla="*/ 35070 h 458932"/>
                <a:gd name="connsiteX35" fmla="*/ 3532043 w 4510520"/>
                <a:gd name="connsiteY35" fmla="*/ 35070 h 458932"/>
                <a:gd name="connsiteX36" fmla="*/ 3815195 w 4510520"/>
                <a:gd name="connsiteY36" fmla="*/ 16451 h 458932"/>
                <a:gd name="connsiteX37" fmla="*/ 3964997 w 4510520"/>
                <a:gd name="connsiteY37" fmla="*/ 6495 h 458932"/>
                <a:gd name="connsiteX38" fmla="*/ 4172383 w 4510520"/>
                <a:gd name="connsiteY38" fmla="*/ 2163 h 458932"/>
                <a:gd name="connsiteX39" fmla="*/ 4264168 w 4510520"/>
                <a:gd name="connsiteY39" fmla="*/ 0 h 458932"/>
                <a:gd name="connsiteX40" fmla="*/ 4400983 w 4510520"/>
                <a:gd name="connsiteY40" fmla="*/ 2163 h 458932"/>
                <a:gd name="connsiteX41" fmla="*/ 4510520 w 4510520"/>
                <a:gd name="connsiteY41"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614179 w 4510520"/>
                <a:gd name="connsiteY33" fmla="*/ 52388 h 458932"/>
                <a:gd name="connsiteX34" fmla="*/ 3034145 w 4510520"/>
                <a:gd name="connsiteY34" fmla="*/ 102175 h 458932"/>
                <a:gd name="connsiteX35" fmla="*/ 3157970 w 4510520"/>
                <a:gd name="connsiteY35" fmla="*/ 35070 h 458932"/>
                <a:gd name="connsiteX36" fmla="*/ 3532043 w 4510520"/>
                <a:gd name="connsiteY36" fmla="*/ 35070 h 458932"/>
                <a:gd name="connsiteX37" fmla="*/ 3815195 w 4510520"/>
                <a:gd name="connsiteY37" fmla="*/ 16451 h 458932"/>
                <a:gd name="connsiteX38" fmla="*/ 3964997 w 4510520"/>
                <a:gd name="connsiteY38" fmla="*/ 6495 h 458932"/>
                <a:gd name="connsiteX39" fmla="*/ 4172383 w 4510520"/>
                <a:gd name="connsiteY39" fmla="*/ 2163 h 458932"/>
                <a:gd name="connsiteX40" fmla="*/ 4264168 w 4510520"/>
                <a:gd name="connsiteY40" fmla="*/ 0 h 458932"/>
                <a:gd name="connsiteX41" fmla="*/ 4400983 w 4510520"/>
                <a:gd name="connsiteY41" fmla="*/ 2163 h 458932"/>
                <a:gd name="connsiteX42" fmla="*/ 4510520 w 4510520"/>
                <a:gd name="connsiteY42"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614179 w 4510520"/>
                <a:gd name="connsiteY33" fmla="*/ 52388 h 458932"/>
                <a:gd name="connsiteX34" fmla="*/ 3034145 w 4510520"/>
                <a:gd name="connsiteY34" fmla="*/ 102175 h 458932"/>
                <a:gd name="connsiteX35" fmla="*/ 3300845 w 4510520"/>
                <a:gd name="connsiteY35" fmla="*/ 35070 h 458932"/>
                <a:gd name="connsiteX36" fmla="*/ 3532043 w 4510520"/>
                <a:gd name="connsiteY36" fmla="*/ 35070 h 458932"/>
                <a:gd name="connsiteX37" fmla="*/ 3815195 w 4510520"/>
                <a:gd name="connsiteY37" fmla="*/ 16451 h 458932"/>
                <a:gd name="connsiteX38" fmla="*/ 3964997 w 4510520"/>
                <a:gd name="connsiteY38" fmla="*/ 6495 h 458932"/>
                <a:gd name="connsiteX39" fmla="*/ 4172383 w 4510520"/>
                <a:gd name="connsiteY39" fmla="*/ 2163 h 458932"/>
                <a:gd name="connsiteX40" fmla="*/ 4264168 w 4510520"/>
                <a:gd name="connsiteY40" fmla="*/ 0 h 458932"/>
                <a:gd name="connsiteX41" fmla="*/ 4400983 w 4510520"/>
                <a:gd name="connsiteY41" fmla="*/ 2163 h 458932"/>
                <a:gd name="connsiteX42" fmla="*/ 4510520 w 4510520"/>
                <a:gd name="connsiteY42"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614179 w 4510520"/>
                <a:gd name="connsiteY33" fmla="*/ 52388 h 458932"/>
                <a:gd name="connsiteX34" fmla="*/ 3034145 w 4510520"/>
                <a:gd name="connsiteY34" fmla="*/ 102175 h 458932"/>
                <a:gd name="connsiteX35" fmla="*/ 3300845 w 4510520"/>
                <a:gd name="connsiteY35" fmla="*/ 35070 h 458932"/>
                <a:gd name="connsiteX36" fmla="*/ 3574906 w 4510520"/>
                <a:gd name="connsiteY36" fmla="*/ 6495 h 458932"/>
                <a:gd name="connsiteX37" fmla="*/ 3815195 w 4510520"/>
                <a:gd name="connsiteY37" fmla="*/ 16451 h 458932"/>
                <a:gd name="connsiteX38" fmla="*/ 3964997 w 4510520"/>
                <a:gd name="connsiteY38" fmla="*/ 6495 h 458932"/>
                <a:gd name="connsiteX39" fmla="*/ 4172383 w 4510520"/>
                <a:gd name="connsiteY39" fmla="*/ 2163 h 458932"/>
                <a:gd name="connsiteX40" fmla="*/ 4264168 w 4510520"/>
                <a:gd name="connsiteY40" fmla="*/ 0 h 458932"/>
                <a:gd name="connsiteX41" fmla="*/ 4400983 w 4510520"/>
                <a:gd name="connsiteY41" fmla="*/ 2163 h 458932"/>
                <a:gd name="connsiteX42" fmla="*/ 4510520 w 4510520"/>
                <a:gd name="connsiteY42" fmla="*/ 52388 h 4589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48233 w 4510520"/>
                <a:gd name="connsiteY29" fmla="*/ 90487 h 461532"/>
                <a:gd name="connsiteX30" fmla="*/ 1738745 w 4510520"/>
                <a:gd name="connsiteY30" fmla="*/ 123825 h 461532"/>
                <a:gd name="connsiteX31" fmla="*/ 2008909 w 4510520"/>
                <a:gd name="connsiteY31" fmla="*/ 132054 h 461532"/>
                <a:gd name="connsiteX32" fmla="*/ 2295958 w 4510520"/>
                <a:gd name="connsiteY32" fmla="*/ 123825 h 461532"/>
                <a:gd name="connsiteX33" fmla="*/ 2614179 w 4510520"/>
                <a:gd name="connsiteY33" fmla="*/ 54988 h 461532"/>
                <a:gd name="connsiteX34" fmla="*/ 3034145 w 4510520"/>
                <a:gd name="connsiteY34" fmla="*/ 104775 h 461532"/>
                <a:gd name="connsiteX35" fmla="*/ 3300845 w 4510520"/>
                <a:gd name="connsiteY35" fmla="*/ 37670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48233 w 4510520"/>
                <a:gd name="connsiteY29" fmla="*/ 90487 h 461532"/>
                <a:gd name="connsiteX30" fmla="*/ 1738745 w 4510520"/>
                <a:gd name="connsiteY30" fmla="*/ 123825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00845 w 4510520"/>
                <a:gd name="connsiteY35" fmla="*/ 37670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48233 w 4510520"/>
                <a:gd name="connsiteY29" fmla="*/ 90487 h 461532"/>
                <a:gd name="connsiteX30" fmla="*/ 1738745 w 4510520"/>
                <a:gd name="connsiteY30" fmla="*/ 123825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81571 w 4510520"/>
                <a:gd name="connsiteY29" fmla="*/ 90487 h 461532"/>
                <a:gd name="connsiteX30" fmla="*/ 1738745 w 4510520"/>
                <a:gd name="connsiteY30" fmla="*/ 123825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81571 w 4510520"/>
                <a:gd name="connsiteY29" fmla="*/ 90487 h 461532"/>
                <a:gd name="connsiteX30" fmla="*/ 1772082 w 4510520"/>
                <a:gd name="connsiteY30" fmla="*/ 100012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81571 w 4510520"/>
                <a:gd name="connsiteY29" fmla="*/ 90487 h 461532"/>
                <a:gd name="connsiteX30" fmla="*/ 1772082 w 4510520"/>
                <a:gd name="connsiteY30" fmla="*/ 100012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133908 w 4510520"/>
                <a:gd name="connsiteY27" fmla="*/ 142875 h 461532"/>
                <a:gd name="connsiteX28" fmla="*/ 1285442 w 4510520"/>
                <a:gd name="connsiteY28" fmla="*/ 105644 h 461532"/>
                <a:gd name="connsiteX29" fmla="*/ 1481571 w 4510520"/>
                <a:gd name="connsiteY29" fmla="*/ 90487 h 461532"/>
                <a:gd name="connsiteX30" fmla="*/ 1772082 w 4510520"/>
                <a:gd name="connsiteY30" fmla="*/ 100012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742642 w 4510520"/>
                <a:gd name="connsiteY15" fmla="*/ 435988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133908 w 4510520"/>
                <a:gd name="connsiteY27" fmla="*/ 142875 h 461532"/>
                <a:gd name="connsiteX28" fmla="*/ 1285442 w 4510520"/>
                <a:gd name="connsiteY28" fmla="*/ 105644 h 461532"/>
                <a:gd name="connsiteX29" fmla="*/ 1481571 w 4510520"/>
                <a:gd name="connsiteY29" fmla="*/ 90487 h 461532"/>
                <a:gd name="connsiteX30" fmla="*/ 1772082 w 4510520"/>
                <a:gd name="connsiteY30" fmla="*/ 100012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77552"/>
                <a:gd name="connsiteX1" fmla="*/ 4035136 w 4510520"/>
                <a:gd name="connsiteY1" fmla="*/ 160196 h 477552"/>
                <a:gd name="connsiteX2" fmla="*/ 3826884 w 4510520"/>
                <a:gd name="connsiteY2" fmla="*/ 218645 h 477552"/>
                <a:gd name="connsiteX3" fmla="*/ 3701761 w 4510520"/>
                <a:gd name="connsiteY3" fmla="*/ 281856 h 477552"/>
                <a:gd name="connsiteX4" fmla="*/ 3578802 w 4510520"/>
                <a:gd name="connsiteY4" fmla="*/ 354592 h 477552"/>
                <a:gd name="connsiteX5" fmla="*/ 3438958 w 4510520"/>
                <a:gd name="connsiteY5" fmla="*/ 400051 h 477552"/>
                <a:gd name="connsiteX6" fmla="*/ 3289588 w 4510520"/>
                <a:gd name="connsiteY6" fmla="*/ 390528 h 477552"/>
                <a:gd name="connsiteX7" fmla="*/ 3163165 w 4510520"/>
                <a:gd name="connsiteY7" fmla="*/ 369313 h 477552"/>
                <a:gd name="connsiteX8" fmla="*/ 3024620 w 4510520"/>
                <a:gd name="connsiteY8" fmla="*/ 385763 h 477552"/>
                <a:gd name="connsiteX9" fmla="*/ 2863128 w 4510520"/>
                <a:gd name="connsiteY9" fmla="*/ 394424 h 477552"/>
                <a:gd name="connsiteX10" fmla="*/ 2667433 w 4510520"/>
                <a:gd name="connsiteY10" fmla="*/ 438151 h 477552"/>
                <a:gd name="connsiteX11" fmla="*/ 2482561 w 4510520"/>
                <a:gd name="connsiteY11" fmla="*/ 461532 h 477552"/>
                <a:gd name="connsiteX12" fmla="*/ 2290329 w 4510520"/>
                <a:gd name="connsiteY12" fmla="*/ 457635 h 477552"/>
                <a:gd name="connsiteX13" fmla="*/ 2181658 w 4510520"/>
                <a:gd name="connsiteY13" fmla="*/ 433389 h 477552"/>
                <a:gd name="connsiteX14" fmla="*/ 2023197 w 4510520"/>
                <a:gd name="connsiteY14" fmla="*/ 381002 h 477552"/>
                <a:gd name="connsiteX15" fmla="*/ 1742642 w 4510520"/>
                <a:gd name="connsiteY15" fmla="*/ 435988 h 477552"/>
                <a:gd name="connsiteX16" fmla="*/ 1335232 w 4510520"/>
                <a:gd name="connsiteY16" fmla="*/ 477552 h 477552"/>
                <a:gd name="connsiteX17" fmla="*/ 1029999 w 4510520"/>
                <a:gd name="connsiteY17" fmla="*/ 412175 h 477552"/>
                <a:gd name="connsiteX18" fmla="*/ 852920 w 4510520"/>
                <a:gd name="connsiteY18" fmla="*/ 385764 h 477552"/>
                <a:gd name="connsiteX19" fmla="*/ 655493 w 4510520"/>
                <a:gd name="connsiteY19" fmla="*/ 333810 h 477552"/>
                <a:gd name="connsiteX20" fmla="*/ 346797 w 4510520"/>
                <a:gd name="connsiteY20" fmla="*/ 222108 h 477552"/>
                <a:gd name="connsiteX21" fmla="*/ 90054 w 4510520"/>
                <a:gd name="connsiteY21" fmla="*/ 114735 h 477552"/>
                <a:gd name="connsiteX22" fmla="*/ 0 w 4510520"/>
                <a:gd name="connsiteY22" fmla="*/ 33340 h 477552"/>
                <a:gd name="connsiteX23" fmla="*/ 245485 w 4510520"/>
                <a:gd name="connsiteY23" fmla="*/ 42866 h 477552"/>
                <a:gd name="connsiteX24" fmla="*/ 524308 w 4510520"/>
                <a:gd name="connsiteY24" fmla="*/ 76200 h 477552"/>
                <a:gd name="connsiteX25" fmla="*/ 743383 w 4510520"/>
                <a:gd name="connsiteY25" fmla="*/ 119062 h 477552"/>
                <a:gd name="connsiteX26" fmla="*/ 895783 w 4510520"/>
                <a:gd name="connsiteY26" fmla="*/ 138113 h 477552"/>
                <a:gd name="connsiteX27" fmla="*/ 1133908 w 4510520"/>
                <a:gd name="connsiteY27" fmla="*/ 142875 h 477552"/>
                <a:gd name="connsiteX28" fmla="*/ 1285442 w 4510520"/>
                <a:gd name="connsiteY28" fmla="*/ 105644 h 477552"/>
                <a:gd name="connsiteX29" fmla="*/ 1481571 w 4510520"/>
                <a:gd name="connsiteY29" fmla="*/ 90487 h 477552"/>
                <a:gd name="connsiteX30" fmla="*/ 1772082 w 4510520"/>
                <a:gd name="connsiteY30" fmla="*/ 100012 h 477552"/>
                <a:gd name="connsiteX31" fmla="*/ 2008909 w 4510520"/>
                <a:gd name="connsiteY31" fmla="*/ 132054 h 477552"/>
                <a:gd name="connsiteX32" fmla="*/ 2295958 w 4510520"/>
                <a:gd name="connsiteY32" fmla="*/ 123825 h 477552"/>
                <a:gd name="connsiteX33" fmla="*/ 2623704 w 4510520"/>
                <a:gd name="connsiteY33" fmla="*/ 78800 h 477552"/>
                <a:gd name="connsiteX34" fmla="*/ 3034145 w 4510520"/>
                <a:gd name="connsiteY34" fmla="*/ 104775 h 477552"/>
                <a:gd name="connsiteX35" fmla="*/ 3377045 w 4510520"/>
                <a:gd name="connsiteY35" fmla="*/ 4333 h 477552"/>
                <a:gd name="connsiteX36" fmla="*/ 3574906 w 4510520"/>
                <a:gd name="connsiteY36" fmla="*/ 9095 h 477552"/>
                <a:gd name="connsiteX37" fmla="*/ 3824720 w 4510520"/>
                <a:gd name="connsiteY37" fmla="*/ 1 h 477552"/>
                <a:gd name="connsiteX38" fmla="*/ 3964997 w 4510520"/>
                <a:gd name="connsiteY38" fmla="*/ 9095 h 477552"/>
                <a:gd name="connsiteX39" fmla="*/ 4172383 w 4510520"/>
                <a:gd name="connsiteY39" fmla="*/ 4763 h 477552"/>
                <a:gd name="connsiteX40" fmla="*/ 4264168 w 4510520"/>
                <a:gd name="connsiteY40" fmla="*/ 2600 h 477552"/>
                <a:gd name="connsiteX41" fmla="*/ 4400983 w 4510520"/>
                <a:gd name="connsiteY41" fmla="*/ 4763 h 477552"/>
                <a:gd name="connsiteX42" fmla="*/ 4510520 w 4510520"/>
                <a:gd name="connsiteY42" fmla="*/ 54988 h 477552"/>
                <a:gd name="connsiteX0" fmla="*/ 4336905 w 4510520"/>
                <a:gd name="connsiteY0" fmla="*/ 80532 h 487943"/>
                <a:gd name="connsiteX1" fmla="*/ 4035136 w 4510520"/>
                <a:gd name="connsiteY1" fmla="*/ 160196 h 487943"/>
                <a:gd name="connsiteX2" fmla="*/ 3826884 w 4510520"/>
                <a:gd name="connsiteY2" fmla="*/ 218645 h 487943"/>
                <a:gd name="connsiteX3" fmla="*/ 3701761 w 4510520"/>
                <a:gd name="connsiteY3" fmla="*/ 281856 h 487943"/>
                <a:gd name="connsiteX4" fmla="*/ 3578802 w 4510520"/>
                <a:gd name="connsiteY4" fmla="*/ 354592 h 487943"/>
                <a:gd name="connsiteX5" fmla="*/ 3438958 w 4510520"/>
                <a:gd name="connsiteY5" fmla="*/ 400051 h 487943"/>
                <a:gd name="connsiteX6" fmla="*/ 3289588 w 4510520"/>
                <a:gd name="connsiteY6" fmla="*/ 390528 h 487943"/>
                <a:gd name="connsiteX7" fmla="*/ 3163165 w 4510520"/>
                <a:gd name="connsiteY7" fmla="*/ 369313 h 487943"/>
                <a:gd name="connsiteX8" fmla="*/ 3024620 w 4510520"/>
                <a:gd name="connsiteY8" fmla="*/ 385763 h 487943"/>
                <a:gd name="connsiteX9" fmla="*/ 2863128 w 4510520"/>
                <a:gd name="connsiteY9" fmla="*/ 394424 h 487943"/>
                <a:gd name="connsiteX10" fmla="*/ 2667433 w 4510520"/>
                <a:gd name="connsiteY10" fmla="*/ 438151 h 487943"/>
                <a:gd name="connsiteX11" fmla="*/ 2482561 w 4510520"/>
                <a:gd name="connsiteY11" fmla="*/ 461532 h 487943"/>
                <a:gd name="connsiteX12" fmla="*/ 2290329 w 4510520"/>
                <a:gd name="connsiteY12" fmla="*/ 457635 h 487943"/>
                <a:gd name="connsiteX13" fmla="*/ 2181658 w 4510520"/>
                <a:gd name="connsiteY13" fmla="*/ 433389 h 487943"/>
                <a:gd name="connsiteX14" fmla="*/ 2023197 w 4510520"/>
                <a:gd name="connsiteY14" fmla="*/ 381002 h 487943"/>
                <a:gd name="connsiteX15" fmla="*/ 1669905 w 4510520"/>
                <a:gd name="connsiteY15" fmla="*/ 487943 h 487943"/>
                <a:gd name="connsiteX16" fmla="*/ 1335232 w 4510520"/>
                <a:gd name="connsiteY16" fmla="*/ 477552 h 487943"/>
                <a:gd name="connsiteX17" fmla="*/ 1029999 w 4510520"/>
                <a:gd name="connsiteY17" fmla="*/ 412175 h 487943"/>
                <a:gd name="connsiteX18" fmla="*/ 852920 w 4510520"/>
                <a:gd name="connsiteY18" fmla="*/ 385764 h 487943"/>
                <a:gd name="connsiteX19" fmla="*/ 655493 w 4510520"/>
                <a:gd name="connsiteY19" fmla="*/ 333810 h 487943"/>
                <a:gd name="connsiteX20" fmla="*/ 346797 w 4510520"/>
                <a:gd name="connsiteY20" fmla="*/ 222108 h 487943"/>
                <a:gd name="connsiteX21" fmla="*/ 90054 w 4510520"/>
                <a:gd name="connsiteY21" fmla="*/ 114735 h 487943"/>
                <a:gd name="connsiteX22" fmla="*/ 0 w 4510520"/>
                <a:gd name="connsiteY22" fmla="*/ 33340 h 487943"/>
                <a:gd name="connsiteX23" fmla="*/ 245485 w 4510520"/>
                <a:gd name="connsiteY23" fmla="*/ 42866 h 487943"/>
                <a:gd name="connsiteX24" fmla="*/ 524308 w 4510520"/>
                <a:gd name="connsiteY24" fmla="*/ 76200 h 487943"/>
                <a:gd name="connsiteX25" fmla="*/ 743383 w 4510520"/>
                <a:gd name="connsiteY25" fmla="*/ 119062 h 487943"/>
                <a:gd name="connsiteX26" fmla="*/ 895783 w 4510520"/>
                <a:gd name="connsiteY26" fmla="*/ 138113 h 487943"/>
                <a:gd name="connsiteX27" fmla="*/ 1133908 w 4510520"/>
                <a:gd name="connsiteY27" fmla="*/ 142875 h 487943"/>
                <a:gd name="connsiteX28" fmla="*/ 1285442 w 4510520"/>
                <a:gd name="connsiteY28" fmla="*/ 105644 h 487943"/>
                <a:gd name="connsiteX29" fmla="*/ 1481571 w 4510520"/>
                <a:gd name="connsiteY29" fmla="*/ 90487 h 487943"/>
                <a:gd name="connsiteX30" fmla="*/ 1772082 w 4510520"/>
                <a:gd name="connsiteY30" fmla="*/ 100012 h 487943"/>
                <a:gd name="connsiteX31" fmla="*/ 2008909 w 4510520"/>
                <a:gd name="connsiteY31" fmla="*/ 132054 h 487943"/>
                <a:gd name="connsiteX32" fmla="*/ 2295958 w 4510520"/>
                <a:gd name="connsiteY32" fmla="*/ 123825 h 487943"/>
                <a:gd name="connsiteX33" fmla="*/ 2623704 w 4510520"/>
                <a:gd name="connsiteY33" fmla="*/ 78800 h 487943"/>
                <a:gd name="connsiteX34" fmla="*/ 3034145 w 4510520"/>
                <a:gd name="connsiteY34" fmla="*/ 104775 h 487943"/>
                <a:gd name="connsiteX35" fmla="*/ 3377045 w 4510520"/>
                <a:gd name="connsiteY35" fmla="*/ 4333 h 487943"/>
                <a:gd name="connsiteX36" fmla="*/ 3574906 w 4510520"/>
                <a:gd name="connsiteY36" fmla="*/ 9095 h 487943"/>
                <a:gd name="connsiteX37" fmla="*/ 3824720 w 4510520"/>
                <a:gd name="connsiteY37" fmla="*/ 1 h 487943"/>
                <a:gd name="connsiteX38" fmla="*/ 3964997 w 4510520"/>
                <a:gd name="connsiteY38" fmla="*/ 9095 h 487943"/>
                <a:gd name="connsiteX39" fmla="*/ 4172383 w 4510520"/>
                <a:gd name="connsiteY39" fmla="*/ 4763 h 487943"/>
                <a:gd name="connsiteX40" fmla="*/ 4264168 w 4510520"/>
                <a:gd name="connsiteY40" fmla="*/ 2600 h 487943"/>
                <a:gd name="connsiteX41" fmla="*/ 4400983 w 4510520"/>
                <a:gd name="connsiteY41" fmla="*/ 4763 h 487943"/>
                <a:gd name="connsiteX42" fmla="*/ 4510520 w 4510520"/>
                <a:gd name="connsiteY42" fmla="*/ 54988 h 487943"/>
                <a:gd name="connsiteX0" fmla="*/ 4336905 w 4510520"/>
                <a:gd name="connsiteY0" fmla="*/ 80532 h 487943"/>
                <a:gd name="connsiteX1" fmla="*/ 4035136 w 4510520"/>
                <a:gd name="connsiteY1" fmla="*/ 160196 h 487943"/>
                <a:gd name="connsiteX2" fmla="*/ 3826884 w 4510520"/>
                <a:gd name="connsiteY2" fmla="*/ 218645 h 487943"/>
                <a:gd name="connsiteX3" fmla="*/ 3701761 w 4510520"/>
                <a:gd name="connsiteY3" fmla="*/ 281856 h 487943"/>
                <a:gd name="connsiteX4" fmla="*/ 3578802 w 4510520"/>
                <a:gd name="connsiteY4" fmla="*/ 354592 h 487943"/>
                <a:gd name="connsiteX5" fmla="*/ 3438958 w 4510520"/>
                <a:gd name="connsiteY5" fmla="*/ 400051 h 487943"/>
                <a:gd name="connsiteX6" fmla="*/ 3289588 w 4510520"/>
                <a:gd name="connsiteY6" fmla="*/ 390528 h 487943"/>
                <a:gd name="connsiteX7" fmla="*/ 3163165 w 4510520"/>
                <a:gd name="connsiteY7" fmla="*/ 369313 h 487943"/>
                <a:gd name="connsiteX8" fmla="*/ 3024620 w 4510520"/>
                <a:gd name="connsiteY8" fmla="*/ 385763 h 487943"/>
                <a:gd name="connsiteX9" fmla="*/ 2863128 w 4510520"/>
                <a:gd name="connsiteY9" fmla="*/ 394424 h 487943"/>
                <a:gd name="connsiteX10" fmla="*/ 2667433 w 4510520"/>
                <a:gd name="connsiteY10" fmla="*/ 438151 h 487943"/>
                <a:gd name="connsiteX11" fmla="*/ 2482561 w 4510520"/>
                <a:gd name="connsiteY11" fmla="*/ 461532 h 487943"/>
                <a:gd name="connsiteX12" fmla="*/ 2290329 w 4510520"/>
                <a:gd name="connsiteY12" fmla="*/ 457635 h 487943"/>
                <a:gd name="connsiteX13" fmla="*/ 2181658 w 4510520"/>
                <a:gd name="connsiteY13" fmla="*/ 433389 h 487943"/>
                <a:gd name="connsiteX14" fmla="*/ 1940070 w 4510520"/>
                <a:gd name="connsiteY14" fmla="*/ 474520 h 487943"/>
                <a:gd name="connsiteX15" fmla="*/ 1669905 w 4510520"/>
                <a:gd name="connsiteY15" fmla="*/ 487943 h 487943"/>
                <a:gd name="connsiteX16" fmla="*/ 1335232 w 4510520"/>
                <a:gd name="connsiteY16" fmla="*/ 477552 h 487943"/>
                <a:gd name="connsiteX17" fmla="*/ 1029999 w 4510520"/>
                <a:gd name="connsiteY17" fmla="*/ 412175 h 487943"/>
                <a:gd name="connsiteX18" fmla="*/ 852920 w 4510520"/>
                <a:gd name="connsiteY18" fmla="*/ 385764 h 487943"/>
                <a:gd name="connsiteX19" fmla="*/ 655493 w 4510520"/>
                <a:gd name="connsiteY19" fmla="*/ 333810 h 487943"/>
                <a:gd name="connsiteX20" fmla="*/ 346797 w 4510520"/>
                <a:gd name="connsiteY20" fmla="*/ 222108 h 487943"/>
                <a:gd name="connsiteX21" fmla="*/ 90054 w 4510520"/>
                <a:gd name="connsiteY21" fmla="*/ 114735 h 487943"/>
                <a:gd name="connsiteX22" fmla="*/ 0 w 4510520"/>
                <a:gd name="connsiteY22" fmla="*/ 33340 h 487943"/>
                <a:gd name="connsiteX23" fmla="*/ 245485 w 4510520"/>
                <a:gd name="connsiteY23" fmla="*/ 42866 h 487943"/>
                <a:gd name="connsiteX24" fmla="*/ 524308 w 4510520"/>
                <a:gd name="connsiteY24" fmla="*/ 76200 h 487943"/>
                <a:gd name="connsiteX25" fmla="*/ 743383 w 4510520"/>
                <a:gd name="connsiteY25" fmla="*/ 119062 h 487943"/>
                <a:gd name="connsiteX26" fmla="*/ 895783 w 4510520"/>
                <a:gd name="connsiteY26" fmla="*/ 138113 h 487943"/>
                <a:gd name="connsiteX27" fmla="*/ 1133908 w 4510520"/>
                <a:gd name="connsiteY27" fmla="*/ 142875 h 487943"/>
                <a:gd name="connsiteX28" fmla="*/ 1285442 w 4510520"/>
                <a:gd name="connsiteY28" fmla="*/ 105644 h 487943"/>
                <a:gd name="connsiteX29" fmla="*/ 1481571 w 4510520"/>
                <a:gd name="connsiteY29" fmla="*/ 90487 h 487943"/>
                <a:gd name="connsiteX30" fmla="*/ 1772082 w 4510520"/>
                <a:gd name="connsiteY30" fmla="*/ 100012 h 487943"/>
                <a:gd name="connsiteX31" fmla="*/ 2008909 w 4510520"/>
                <a:gd name="connsiteY31" fmla="*/ 132054 h 487943"/>
                <a:gd name="connsiteX32" fmla="*/ 2295958 w 4510520"/>
                <a:gd name="connsiteY32" fmla="*/ 123825 h 487943"/>
                <a:gd name="connsiteX33" fmla="*/ 2623704 w 4510520"/>
                <a:gd name="connsiteY33" fmla="*/ 78800 h 487943"/>
                <a:gd name="connsiteX34" fmla="*/ 3034145 w 4510520"/>
                <a:gd name="connsiteY34" fmla="*/ 104775 h 487943"/>
                <a:gd name="connsiteX35" fmla="*/ 3377045 w 4510520"/>
                <a:gd name="connsiteY35" fmla="*/ 4333 h 487943"/>
                <a:gd name="connsiteX36" fmla="*/ 3574906 w 4510520"/>
                <a:gd name="connsiteY36" fmla="*/ 9095 h 487943"/>
                <a:gd name="connsiteX37" fmla="*/ 3824720 w 4510520"/>
                <a:gd name="connsiteY37" fmla="*/ 1 h 487943"/>
                <a:gd name="connsiteX38" fmla="*/ 3964997 w 4510520"/>
                <a:gd name="connsiteY38" fmla="*/ 9095 h 487943"/>
                <a:gd name="connsiteX39" fmla="*/ 4172383 w 4510520"/>
                <a:gd name="connsiteY39" fmla="*/ 4763 h 487943"/>
                <a:gd name="connsiteX40" fmla="*/ 4264168 w 4510520"/>
                <a:gd name="connsiteY40" fmla="*/ 2600 h 487943"/>
                <a:gd name="connsiteX41" fmla="*/ 4400983 w 4510520"/>
                <a:gd name="connsiteY41" fmla="*/ 4763 h 487943"/>
                <a:gd name="connsiteX42" fmla="*/ 4510520 w 4510520"/>
                <a:gd name="connsiteY42" fmla="*/ 54988 h 487943"/>
                <a:gd name="connsiteX0" fmla="*/ 4336905 w 4510520"/>
                <a:gd name="connsiteY0" fmla="*/ 80532 h 506167"/>
                <a:gd name="connsiteX1" fmla="*/ 4035136 w 4510520"/>
                <a:gd name="connsiteY1" fmla="*/ 160196 h 506167"/>
                <a:gd name="connsiteX2" fmla="*/ 3826884 w 4510520"/>
                <a:gd name="connsiteY2" fmla="*/ 218645 h 506167"/>
                <a:gd name="connsiteX3" fmla="*/ 3701761 w 4510520"/>
                <a:gd name="connsiteY3" fmla="*/ 281856 h 506167"/>
                <a:gd name="connsiteX4" fmla="*/ 3578802 w 4510520"/>
                <a:gd name="connsiteY4" fmla="*/ 354592 h 506167"/>
                <a:gd name="connsiteX5" fmla="*/ 3438958 w 4510520"/>
                <a:gd name="connsiteY5" fmla="*/ 400051 h 506167"/>
                <a:gd name="connsiteX6" fmla="*/ 3289588 w 4510520"/>
                <a:gd name="connsiteY6" fmla="*/ 390528 h 506167"/>
                <a:gd name="connsiteX7" fmla="*/ 3163165 w 4510520"/>
                <a:gd name="connsiteY7" fmla="*/ 369313 h 506167"/>
                <a:gd name="connsiteX8" fmla="*/ 3024620 w 4510520"/>
                <a:gd name="connsiteY8" fmla="*/ 385763 h 506167"/>
                <a:gd name="connsiteX9" fmla="*/ 2863128 w 4510520"/>
                <a:gd name="connsiteY9" fmla="*/ 394424 h 506167"/>
                <a:gd name="connsiteX10" fmla="*/ 2667433 w 4510520"/>
                <a:gd name="connsiteY10" fmla="*/ 438151 h 506167"/>
                <a:gd name="connsiteX11" fmla="*/ 2482561 w 4510520"/>
                <a:gd name="connsiteY11" fmla="*/ 461532 h 506167"/>
                <a:gd name="connsiteX12" fmla="*/ 2290329 w 4510520"/>
                <a:gd name="connsiteY12" fmla="*/ 457635 h 506167"/>
                <a:gd name="connsiteX13" fmla="*/ 2129703 w 4510520"/>
                <a:gd name="connsiteY13" fmla="*/ 506125 h 506167"/>
                <a:gd name="connsiteX14" fmla="*/ 1940070 w 4510520"/>
                <a:gd name="connsiteY14" fmla="*/ 474520 h 506167"/>
                <a:gd name="connsiteX15" fmla="*/ 1669905 w 4510520"/>
                <a:gd name="connsiteY15" fmla="*/ 487943 h 506167"/>
                <a:gd name="connsiteX16" fmla="*/ 1335232 w 4510520"/>
                <a:gd name="connsiteY16" fmla="*/ 477552 h 506167"/>
                <a:gd name="connsiteX17" fmla="*/ 1029999 w 4510520"/>
                <a:gd name="connsiteY17" fmla="*/ 412175 h 506167"/>
                <a:gd name="connsiteX18" fmla="*/ 852920 w 4510520"/>
                <a:gd name="connsiteY18" fmla="*/ 385764 h 506167"/>
                <a:gd name="connsiteX19" fmla="*/ 655493 w 4510520"/>
                <a:gd name="connsiteY19" fmla="*/ 333810 h 506167"/>
                <a:gd name="connsiteX20" fmla="*/ 346797 w 4510520"/>
                <a:gd name="connsiteY20" fmla="*/ 222108 h 506167"/>
                <a:gd name="connsiteX21" fmla="*/ 90054 w 4510520"/>
                <a:gd name="connsiteY21" fmla="*/ 114735 h 506167"/>
                <a:gd name="connsiteX22" fmla="*/ 0 w 4510520"/>
                <a:gd name="connsiteY22" fmla="*/ 33340 h 506167"/>
                <a:gd name="connsiteX23" fmla="*/ 245485 w 4510520"/>
                <a:gd name="connsiteY23" fmla="*/ 42866 h 506167"/>
                <a:gd name="connsiteX24" fmla="*/ 524308 w 4510520"/>
                <a:gd name="connsiteY24" fmla="*/ 76200 h 506167"/>
                <a:gd name="connsiteX25" fmla="*/ 743383 w 4510520"/>
                <a:gd name="connsiteY25" fmla="*/ 119062 h 506167"/>
                <a:gd name="connsiteX26" fmla="*/ 895783 w 4510520"/>
                <a:gd name="connsiteY26" fmla="*/ 138113 h 506167"/>
                <a:gd name="connsiteX27" fmla="*/ 1133908 w 4510520"/>
                <a:gd name="connsiteY27" fmla="*/ 142875 h 506167"/>
                <a:gd name="connsiteX28" fmla="*/ 1285442 w 4510520"/>
                <a:gd name="connsiteY28" fmla="*/ 105644 h 506167"/>
                <a:gd name="connsiteX29" fmla="*/ 1481571 w 4510520"/>
                <a:gd name="connsiteY29" fmla="*/ 90487 h 506167"/>
                <a:gd name="connsiteX30" fmla="*/ 1772082 w 4510520"/>
                <a:gd name="connsiteY30" fmla="*/ 100012 h 506167"/>
                <a:gd name="connsiteX31" fmla="*/ 2008909 w 4510520"/>
                <a:gd name="connsiteY31" fmla="*/ 132054 h 506167"/>
                <a:gd name="connsiteX32" fmla="*/ 2295958 w 4510520"/>
                <a:gd name="connsiteY32" fmla="*/ 123825 h 506167"/>
                <a:gd name="connsiteX33" fmla="*/ 2623704 w 4510520"/>
                <a:gd name="connsiteY33" fmla="*/ 78800 h 506167"/>
                <a:gd name="connsiteX34" fmla="*/ 3034145 w 4510520"/>
                <a:gd name="connsiteY34" fmla="*/ 104775 h 506167"/>
                <a:gd name="connsiteX35" fmla="*/ 3377045 w 4510520"/>
                <a:gd name="connsiteY35" fmla="*/ 4333 h 506167"/>
                <a:gd name="connsiteX36" fmla="*/ 3574906 w 4510520"/>
                <a:gd name="connsiteY36" fmla="*/ 9095 h 506167"/>
                <a:gd name="connsiteX37" fmla="*/ 3824720 w 4510520"/>
                <a:gd name="connsiteY37" fmla="*/ 1 h 506167"/>
                <a:gd name="connsiteX38" fmla="*/ 3964997 w 4510520"/>
                <a:gd name="connsiteY38" fmla="*/ 9095 h 506167"/>
                <a:gd name="connsiteX39" fmla="*/ 4172383 w 4510520"/>
                <a:gd name="connsiteY39" fmla="*/ 4763 h 506167"/>
                <a:gd name="connsiteX40" fmla="*/ 4264168 w 4510520"/>
                <a:gd name="connsiteY40" fmla="*/ 2600 h 506167"/>
                <a:gd name="connsiteX41" fmla="*/ 4400983 w 4510520"/>
                <a:gd name="connsiteY41" fmla="*/ 4763 h 506167"/>
                <a:gd name="connsiteX42" fmla="*/ 4510520 w 4510520"/>
                <a:gd name="connsiteY42" fmla="*/ 54988 h 506167"/>
                <a:gd name="connsiteX0" fmla="*/ 4336905 w 4510520"/>
                <a:gd name="connsiteY0" fmla="*/ 80532 h 506167"/>
                <a:gd name="connsiteX1" fmla="*/ 4035136 w 4510520"/>
                <a:gd name="connsiteY1" fmla="*/ 160196 h 506167"/>
                <a:gd name="connsiteX2" fmla="*/ 3826884 w 4510520"/>
                <a:gd name="connsiteY2" fmla="*/ 218645 h 506167"/>
                <a:gd name="connsiteX3" fmla="*/ 3701761 w 4510520"/>
                <a:gd name="connsiteY3" fmla="*/ 281856 h 506167"/>
                <a:gd name="connsiteX4" fmla="*/ 3578802 w 4510520"/>
                <a:gd name="connsiteY4" fmla="*/ 354592 h 506167"/>
                <a:gd name="connsiteX5" fmla="*/ 3438958 w 4510520"/>
                <a:gd name="connsiteY5" fmla="*/ 400051 h 506167"/>
                <a:gd name="connsiteX6" fmla="*/ 3289588 w 4510520"/>
                <a:gd name="connsiteY6" fmla="*/ 390528 h 506167"/>
                <a:gd name="connsiteX7" fmla="*/ 3163165 w 4510520"/>
                <a:gd name="connsiteY7" fmla="*/ 369313 h 506167"/>
                <a:gd name="connsiteX8" fmla="*/ 3024620 w 4510520"/>
                <a:gd name="connsiteY8" fmla="*/ 385763 h 506167"/>
                <a:gd name="connsiteX9" fmla="*/ 2863128 w 4510520"/>
                <a:gd name="connsiteY9" fmla="*/ 394424 h 506167"/>
                <a:gd name="connsiteX10" fmla="*/ 2667433 w 4510520"/>
                <a:gd name="connsiteY10" fmla="*/ 438151 h 506167"/>
                <a:gd name="connsiteX11" fmla="*/ 2482561 w 4510520"/>
                <a:gd name="connsiteY11" fmla="*/ 461532 h 506167"/>
                <a:gd name="connsiteX12" fmla="*/ 2290329 w 4510520"/>
                <a:gd name="connsiteY12" fmla="*/ 457635 h 506167"/>
                <a:gd name="connsiteX13" fmla="*/ 2129703 w 4510520"/>
                <a:gd name="connsiteY13" fmla="*/ 506125 h 506167"/>
                <a:gd name="connsiteX14" fmla="*/ 1940070 w 4510520"/>
                <a:gd name="connsiteY14" fmla="*/ 474520 h 506167"/>
                <a:gd name="connsiteX15" fmla="*/ 1669905 w 4510520"/>
                <a:gd name="connsiteY15" fmla="*/ 487943 h 506167"/>
                <a:gd name="connsiteX16" fmla="*/ 1407968 w 4510520"/>
                <a:gd name="connsiteY16" fmla="*/ 487943 h 506167"/>
                <a:gd name="connsiteX17" fmla="*/ 1029999 w 4510520"/>
                <a:gd name="connsiteY17" fmla="*/ 412175 h 506167"/>
                <a:gd name="connsiteX18" fmla="*/ 852920 w 4510520"/>
                <a:gd name="connsiteY18" fmla="*/ 385764 h 506167"/>
                <a:gd name="connsiteX19" fmla="*/ 655493 w 4510520"/>
                <a:gd name="connsiteY19" fmla="*/ 333810 h 506167"/>
                <a:gd name="connsiteX20" fmla="*/ 346797 w 4510520"/>
                <a:gd name="connsiteY20" fmla="*/ 222108 h 506167"/>
                <a:gd name="connsiteX21" fmla="*/ 90054 w 4510520"/>
                <a:gd name="connsiteY21" fmla="*/ 114735 h 506167"/>
                <a:gd name="connsiteX22" fmla="*/ 0 w 4510520"/>
                <a:gd name="connsiteY22" fmla="*/ 33340 h 506167"/>
                <a:gd name="connsiteX23" fmla="*/ 245485 w 4510520"/>
                <a:gd name="connsiteY23" fmla="*/ 42866 h 506167"/>
                <a:gd name="connsiteX24" fmla="*/ 524308 w 4510520"/>
                <a:gd name="connsiteY24" fmla="*/ 76200 h 506167"/>
                <a:gd name="connsiteX25" fmla="*/ 743383 w 4510520"/>
                <a:gd name="connsiteY25" fmla="*/ 119062 h 506167"/>
                <a:gd name="connsiteX26" fmla="*/ 895783 w 4510520"/>
                <a:gd name="connsiteY26" fmla="*/ 138113 h 506167"/>
                <a:gd name="connsiteX27" fmla="*/ 1133908 w 4510520"/>
                <a:gd name="connsiteY27" fmla="*/ 142875 h 506167"/>
                <a:gd name="connsiteX28" fmla="*/ 1285442 w 4510520"/>
                <a:gd name="connsiteY28" fmla="*/ 105644 h 506167"/>
                <a:gd name="connsiteX29" fmla="*/ 1481571 w 4510520"/>
                <a:gd name="connsiteY29" fmla="*/ 90487 h 506167"/>
                <a:gd name="connsiteX30" fmla="*/ 1772082 w 4510520"/>
                <a:gd name="connsiteY30" fmla="*/ 100012 h 506167"/>
                <a:gd name="connsiteX31" fmla="*/ 2008909 w 4510520"/>
                <a:gd name="connsiteY31" fmla="*/ 132054 h 506167"/>
                <a:gd name="connsiteX32" fmla="*/ 2295958 w 4510520"/>
                <a:gd name="connsiteY32" fmla="*/ 123825 h 506167"/>
                <a:gd name="connsiteX33" fmla="*/ 2623704 w 4510520"/>
                <a:gd name="connsiteY33" fmla="*/ 78800 h 506167"/>
                <a:gd name="connsiteX34" fmla="*/ 3034145 w 4510520"/>
                <a:gd name="connsiteY34" fmla="*/ 104775 h 506167"/>
                <a:gd name="connsiteX35" fmla="*/ 3377045 w 4510520"/>
                <a:gd name="connsiteY35" fmla="*/ 4333 h 506167"/>
                <a:gd name="connsiteX36" fmla="*/ 3574906 w 4510520"/>
                <a:gd name="connsiteY36" fmla="*/ 9095 h 506167"/>
                <a:gd name="connsiteX37" fmla="*/ 3824720 w 4510520"/>
                <a:gd name="connsiteY37" fmla="*/ 1 h 506167"/>
                <a:gd name="connsiteX38" fmla="*/ 3964997 w 4510520"/>
                <a:gd name="connsiteY38" fmla="*/ 9095 h 506167"/>
                <a:gd name="connsiteX39" fmla="*/ 4172383 w 4510520"/>
                <a:gd name="connsiteY39" fmla="*/ 4763 h 506167"/>
                <a:gd name="connsiteX40" fmla="*/ 4264168 w 4510520"/>
                <a:gd name="connsiteY40" fmla="*/ 2600 h 506167"/>
                <a:gd name="connsiteX41" fmla="*/ 4400983 w 4510520"/>
                <a:gd name="connsiteY41" fmla="*/ 4763 h 506167"/>
                <a:gd name="connsiteX42" fmla="*/ 4510520 w 4510520"/>
                <a:gd name="connsiteY42" fmla="*/ 54988 h 506167"/>
                <a:gd name="connsiteX0" fmla="*/ 4336905 w 4510520"/>
                <a:gd name="connsiteY0" fmla="*/ 80532 h 506167"/>
                <a:gd name="connsiteX1" fmla="*/ 4035136 w 4510520"/>
                <a:gd name="connsiteY1" fmla="*/ 160196 h 506167"/>
                <a:gd name="connsiteX2" fmla="*/ 3826884 w 4510520"/>
                <a:gd name="connsiteY2" fmla="*/ 218645 h 506167"/>
                <a:gd name="connsiteX3" fmla="*/ 3701761 w 4510520"/>
                <a:gd name="connsiteY3" fmla="*/ 281856 h 506167"/>
                <a:gd name="connsiteX4" fmla="*/ 3578802 w 4510520"/>
                <a:gd name="connsiteY4" fmla="*/ 354592 h 506167"/>
                <a:gd name="connsiteX5" fmla="*/ 3438958 w 4510520"/>
                <a:gd name="connsiteY5" fmla="*/ 400051 h 506167"/>
                <a:gd name="connsiteX6" fmla="*/ 3289588 w 4510520"/>
                <a:gd name="connsiteY6" fmla="*/ 390528 h 506167"/>
                <a:gd name="connsiteX7" fmla="*/ 3163165 w 4510520"/>
                <a:gd name="connsiteY7" fmla="*/ 369313 h 506167"/>
                <a:gd name="connsiteX8" fmla="*/ 3024620 w 4510520"/>
                <a:gd name="connsiteY8" fmla="*/ 385763 h 506167"/>
                <a:gd name="connsiteX9" fmla="*/ 2863128 w 4510520"/>
                <a:gd name="connsiteY9" fmla="*/ 394424 h 506167"/>
                <a:gd name="connsiteX10" fmla="*/ 2667433 w 4510520"/>
                <a:gd name="connsiteY10" fmla="*/ 438151 h 506167"/>
                <a:gd name="connsiteX11" fmla="*/ 2482561 w 4510520"/>
                <a:gd name="connsiteY11" fmla="*/ 461532 h 506167"/>
                <a:gd name="connsiteX12" fmla="*/ 2290329 w 4510520"/>
                <a:gd name="connsiteY12" fmla="*/ 457635 h 506167"/>
                <a:gd name="connsiteX13" fmla="*/ 2129703 w 4510520"/>
                <a:gd name="connsiteY13" fmla="*/ 506125 h 506167"/>
                <a:gd name="connsiteX14" fmla="*/ 1940070 w 4510520"/>
                <a:gd name="connsiteY14" fmla="*/ 474520 h 506167"/>
                <a:gd name="connsiteX15" fmla="*/ 1669905 w 4510520"/>
                <a:gd name="connsiteY15" fmla="*/ 487943 h 506167"/>
                <a:gd name="connsiteX16" fmla="*/ 1407968 w 4510520"/>
                <a:gd name="connsiteY16" fmla="*/ 487943 h 506167"/>
                <a:gd name="connsiteX17" fmla="*/ 1071562 w 4510520"/>
                <a:gd name="connsiteY17" fmla="*/ 432957 h 506167"/>
                <a:gd name="connsiteX18" fmla="*/ 852920 w 4510520"/>
                <a:gd name="connsiteY18" fmla="*/ 385764 h 506167"/>
                <a:gd name="connsiteX19" fmla="*/ 655493 w 4510520"/>
                <a:gd name="connsiteY19" fmla="*/ 333810 h 506167"/>
                <a:gd name="connsiteX20" fmla="*/ 346797 w 4510520"/>
                <a:gd name="connsiteY20" fmla="*/ 222108 h 506167"/>
                <a:gd name="connsiteX21" fmla="*/ 90054 w 4510520"/>
                <a:gd name="connsiteY21" fmla="*/ 114735 h 506167"/>
                <a:gd name="connsiteX22" fmla="*/ 0 w 4510520"/>
                <a:gd name="connsiteY22" fmla="*/ 33340 h 506167"/>
                <a:gd name="connsiteX23" fmla="*/ 245485 w 4510520"/>
                <a:gd name="connsiteY23" fmla="*/ 42866 h 506167"/>
                <a:gd name="connsiteX24" fmla="*/ 524308 w 4510520"/>
                <a:gd name="connsiteY24" fmla="*/ 76200 h 506167"/>
                <a:gd name="connsiteX25" fmla="*/ 743383 w 4510520"/>
                <a:gd name="connsiteY25" fmla="*/ 119062 h 506167"/>
                <a:gd name="connsiteX26" fmla="*/ 895783 w 4510520"/>
                <a:gd name="connsiteY26" fmla="*/ 138113 h 506167"/>
                <a:gd name="connsiteX27" fmla="*/ 1133908 w 4510520"/>
                <a:gd name="connsiteY27" fmla="*/ 142875 h 506167"/>
                <a:gd name="connsiteX28" fmla="*/ 1285442 w 4510520"/>
                <a:gd name="connsiteY28" fmla="*/ 105644 h 506167"/>
                <a:gd name="connsiteX29" fmla="*/ 1481571 w 4510520"/>
                <a:gd name="connsiteY29" fmla="*/ 90487 h 506167"/>
                <a:gd name="connsiteX30" fmla="*/ 1772082 w 4510520"/>
                <a:gd name="connsiteY30" fmla="*/ 100012 h 506167"/>
                <a:gd name="connsiteX31" fmla="*/ 2008909 w 4510520"/>
                <a:gd name="connsiteY31" fmla="*/ 132054 h 506167"/>
                <a:gd name="connsiteX32" fmla="*/ 2295958 w 4510520"/>
                <a:gd name="connsiteY32" fmla="*/ 123825 h 506167"/>
                <a:gd name="connsiteX33" fmla="*/ 2623704 w 4510520"/>
                <a:gd name="connsiteY33" fmla="*/ 78800 h 506167"/>
                <a:gd name="connsiteX34" fmla="*/ 3034145 w 4510520"/>
                <a:gd name="connsiteY34" fmla="*/ 104775 h 506167"/>
                <a:gd name="connsiteX35" fmla="*/ 3377045 w 4510520"/>
                <a:gd name="connsiteY35" fmla="*/ 4333 h 506167"/>
                <a:gd name="connsiteX36" fmla="*/ 3574906 w 4510520"/>
                <a:gd name="connsiteY36" fmla="*/ 9095 h 506167"/>
                <a:gd name="connsiteX37" fmla="*/ 3824720 w 4510520"/>
                <a:gd name="connsiteY37" fmla="*/ 1 h 506167"/>
                <a:gd name="connsiteX38" fmla="*/ 3964997 w 4510520"/>
                <a:gd name="connsiteY38" fmla="*/ 9095 h 506167"/>
                <a:gd name="connsiteX39" fmla="*/ 4172383 w 4510520"/>
                <a:gd name="connsiteY39" fmla="*/ 4763 h 506167"/>
                <a:gd name="connsiteX40" fmla="*/ 4264168 w 4510520"/>
                <a:gd name="connsiteY40" fmla="*/ 2600 h 506167"/>
                <a:gd name="connsiteX41" fmla="*/ 4400983 w 4510520"/>
                <a:gd name="connsiteY41" fmla="*/ 4763 h 506167"/>
                <a:gd name="connsiteX42" fmla="*/ 4510520 w 4510520"/>
                <a:gd name="connsiteY42" fmla="*/ 54988 h 506167"/>
                <a:gd name="connsiteX0" fmla="*/ 4336905 w 4510520"/>
                <a:gd name="connsiteY0" fmla="*/ 80532 h 506167"/>
                <a:gd name="connsiteX1" fmla="*/ 4035136 w 4510520"/>
                <a:gd name="connsiteY1" fmla="*/ 160196 h 506167"/>
                <a:gd name="connsiteX2" fmla="*/ 3826884 w 4510520"/>
                <a:gd name="connsiteY2" fmla="*/ 218645 h 506167"/>
                <a:gd name="connsiteX3" fmla="*/ 3701761 w 4510520"/>
                <a:gd name="connsiteY3" fmla="*/ 281856 h 506167"/>
                <a:gd name="connsiteX4" fmla="*/ 3578802 w 4510520"/>
                <a:gd name="connsiteY4" fmla="*/ 354592 h 506167"/>
                <a:gd name="connsiteX5" fmla="*/ 3438958 w 4510520"/>
                <a:gd name="connsiteY5" fmla="*/ 400051 h 506167"/>
                <a:gd name="connsiteX6" fmla="*/ 3289588 w 4510520"/>
                <a:gd name="connsiteY6" fmla="*/ 390528 h 506167"/>
                <a:gd name="connsiteX7" fmla="*/ 3163165 w 4510520"/>
                <a:gd name="connsiteY7" fmla="*/ 369313 h 506167"/>
                <a:gd name="connsiteX8" fmla="*/ 3024620 w 4510520"/>
                <a:gd name="connsiteY8" fmla="*/ 385763 h 506167"/>
                <a:gd name="connsiteX9" fmla="*/ 2863128 w 4510520"/>
                <a:gd name="connsiteY9" fmla="*/ 394424 h 506167"/>
                <a:gd name="connsiteX10" fmla="*/ 2667433 w 4510520"/>
                <a:gd name="connsiteY10" fmla="*/ 438151 h 506167"/>
                <a:gd name="connsiteX11" fmla="*/ 2482561 w 4510520"/>
                <a:gd name="connsiteY11" fmla="*/ 461532 h 506167"/>
                <a:gd name="connsiteX12" fmla="*/ 2290329 w 4510520"/>
                <a:gd name="connsiteY12" fmla="*/ 457635 h 506167"/>
                <a:gd name="connsiteX13" fmla="*/ 2129703 w 4510520"/>
                <a:gd name="connsiteY13" fmla="*/ 506125 h 506167"/>
                <a:gd name="connsiteX14" fmla="*/ 1940070 w 4510520"/>
                <a:gd name="connsiteY14" fmla="*/ 474520 h 506167"/>
                <a:gd name="connsiteX15" fmla="*/ 1669905 w 4510520"/>
                <a:gd name="connsiteY15" fmla="*/ 487943 h 506167"/>
                <a:gd name="connsiteX16" fmla="*/ 1407968 w 4510520"/>
                <a:gd name="connsiteY16" fmla="*/ 487943 h 506167"/>
                <a:gd name="connsiteX17" fmla="*/ 1071562 w 4510520"/>
                <a:gd name="connsiteY17" fmla="*/ 432957 h 506167"/>
                <a:gd name="connsiteX18" fmla="*/ 852920 w 4510520"/>
                <a:gd name="connsiteY18" fmla="*/ 385764 h 506167"/>
                <a:gd name="connsiteX19" fmla="*/ 603538 w 4510520"/>
                <a:gd name="connsiteY19" fmla="*/ 333810 h 506167"/>
                <a:gd name="connsiteX20" fmla="*/ 346797 w 4510520"/>
                <a:gd name="connsiteY20" fmla="*/ 222108 h 506167"/>
                <a:gd name="connsiteX21" fmla="*/ 90054 w 4510520"/>
                <a:gd name="connsiteY21" fmla="*/ 114735 h 506167"/>
                <a:gd name="connsiteX22" fmla="*/ 0 w 4510520"/>
                <a:gd name="connsiteY22" fmla="*/ 33340 h 506167"/>
                <a:gd name="connsiteX23" fmla="*/ 245485 w 4510520"/>
                <a:gd name="connsiteY23" fmla="*/ 42866 h 506167"/>
                <a:gd name="connsiteX24" fmla="*/ 524308 w 4510520"/>
                <a:gd name="connsiteY24" fmla="*/ 76200 h 506167"/>
                <a:gd name="connsiteX25" fmla="*/ 743383 w 4510520"/>
                <a:gd name="connsiteY25" fmla="*/ 119062 h 506167"/>
                <a:gd name="connsiteX26" fmla="*/ 895783 w 4510520"/>
                <a:gd name="connsiteY26" fmla="*/ 138113 h 506167"/>
                <a:gd name="connsiteX27" fmla="*/ 1133908 w 4510520"/>
                <a:gd name="connsiteY27" fmla="*/ 142875 h 506167"/>
                <a:gd name="connsiteX28" fmla="*/ 1285442 w 4510520"/>
                <a:gd name="connsiteY28" fmla="*/ 105644 h 506167"/>
                <a:gd name="connsiteX29" fmla="*/ 1481571 w 4510520"/>
                <a:gd name="connsiteY29" fmla="*/ 90487 h 506167"/>
                <a:gd name="connsiteX30" fmla="*/ 1772082 w 4510520"/>
                <a:gd name="connsiteY30" fmla="*/ 100012 h 506167"/>
                <a:gd name="connsiteX31" fmla="*/ 2008909 w 4510520"/>
                <a:gd name="connsiteY31" fmla="*/ 132054 h 506167"/>
                <a:gd name="connsiteX32" fmla="*/ 2295958 w 4510520"/>
                <a:gd name="connsiteY32" fmla="*/ 123825 h 506167"/>
                <a:gd name="connsiteX33" fmla="*/ 2623704 w 4510520"/>
                <a:gd name="connsiteY33" fmla="*/ 78800 h 506167"/>
                <a:gd name="connsiteX34" fmla="*/ 3034145 w 4510520"/>
                <a:gd name="connsiteY34" fmla="*/ 104775 h 506167"/>
                <a:gd name="connsiteX35" fmla="*/ 3377045 w 4510520"/>
                <a:gd name="connsiteY35" fmla="*/ 4333 h 506167"/>
                <a:gd name="connsiteX36" fmla="*/ 3574906 w 4510520"/>
                <a:gd name="connsiteY36" fmla="*/ 9095 h 506167"/>
                <a:gd name="connsiteX37" fmla="*/ 3824720 w 4510520"/>
                <a:gd name="connsiteY37" fmla="*/ 1 h 506167"/>
                <a:gd name="connsiteX38" fmla="*/ 3964997 w 4510520"/>
                <a:gd name="connsiteY38" fmla="*/ 9095 h 506167"/>
                <a:gd name="connsiteX39" fmla="*/ 4172383 w 4510520"/>
                <a:gd name="connsiteY39" fmla="*/ 4763 h 506167"/>
                <a:gd name="connsiteX40" fmla="*/ 4264168 w 4510520"/>
                <a:gd name="connsiteY40" fmla="*/ 2600 h 506167"/>
                <a:gd name="connsiteX41" fmla="*/ 4400983 w 4510520"/>
                <a:gd name="connsiteY41" fmla="*/ 4763 h 506167"/>
                <a:gd name="connsiteX42" fmla="*/ 4510520 w 4510520"/>
                <a:gd name="connsiteY42" fmla="*/ 54988 h 506167"/>
                <a:gd name="connsiteX0" fmla="*/ 4336905 w 4510520"/>
                <a:gd name="connsiteY0" fmla="*/ 80532 h 506167"/>
                <a:gd name="connsiteX1" fmla="*/ 4035136 w 4510520"/>
                <a:gd name="connsiteY1" fmla="*/ 160196 h 506167"/>
                <a:gd name="connsiteX2" fmla="*/ 3826884 w 4510520"/>
                <a:gd name="connsiteY2" fmla="*/ 218645 h 506167"/>
                <a:gd name="connsiteX3" fmla="*/ 3701761 w 4510520"/>
                <a:gd name="connsiteY3" fmla="*/ 281856 h 506167"/>
                <a:gd name="connsiteX4" fmla="*/ 3578802 w 4510520"/>
                <a:gd name="connsiteY4" fmla="*/ 354592 h 506167"/>
                <a:gd name="connsiteX5" fmla="*/ 3438958 w 4510520"/>
                <a:gd name="connsiteY5" fmla="*/ 400051 h 506167"/>
                <a:gd name="connsiteX6" fmla="*/ 3289588 w 4510520"/>
                <a:gd name="connsiteY6" fmla="*/ 390528 h 506167"/>
                <a:gd name="connsiteX7" fmla="*/ 3163165 w 4510520"/>
                <a:gd name="connsiteY7" fmla="*/ 369313 h 506167"/>
                <a:gd name="connsiteX8" fmla="*/ 3024620 w 4510520"/>
                <a:gd name="connsiteY8" fmla="*/ 385763 h 506167"/>
                <a:gd name="connsiteX9" fmla="*/ 2863128 w 4510520"/>
                <a:gd name="connsiteY9" fmla="*/ 394424 h 506167"/>
                <a:gd name="connsiteX10" fmla="*/ 2667433 w 4510520"/>
                <a:gd name="connsiteY10" fmla="*/ 438151 h 506167"/>
                <a:gd name="connsiteX11" fmla="*/ 2482561 w 4510520"/>
                <a:gd name="connsiteY11" fmla="*/ 461532 h 506167"/>
                <a:gd name="connsiteX12" fmla="*/ 2290329 w 4510520"/>
                <a:gd name="connsiteY12" fmla="*/ 457635 h 506167"/>
                <a:gd name="connsiteX13" fmla="*/ 2129703 w 4510520"/>
                <a:gd name="connsiteY13" fmla="*/ 506125 h 506167"/>
                <a:gd name="connsiteX14" fmla="*/ 1940070 w 4510520"/>
                <a:gd name="connsiteY14" fmla="*/ 474520 h 506167"/>
                <a:gd name="connsiteX15" fmla="*/ 1669905 w 4510520"/>
                <a:gd name="connsiteY15" fmla="*/ 487943 h 506167"/>
                <a:gd name="connsiteX16" fmla="*/ 1407968 w 4510520"/>
                <a:gd name="connsiteY16" fmla="*/ 487943 h 506167"/>
                <a:gd name="connsiteX17" fmla="*/ 1071562 w 4510520"/>
                <a:gd name="connsiteY17" fmla="*/ 432957 h 506167"/>
                <a:gd name="connsiteX18" fmla="*/ 852920 w 4510520"/>
                <a:gd name="connsiteY18" fmla="*/ 385764 h 506167"/>
                <a:gd name="connsiteX19" fmla="*/ 603538 w 4510520"/>
                <a:gd name="connsiteY19" fmla="*/ 333810 h 506167"/>
                <a:gd name="connsiteX20" fmla="*/ 305233 w 4510520"/>
                <a:gd name="connsiteY20" fmla="*/ 222108 h 506167"/>
                <a:gd name="connsiteX21" fmla="*/ 90054 w 4510520"/>
                <a:gd name="connsiteY21" fmla="*/ 114735 h 506167"/>
                <a:gd name="connsiteX22" fmla="*/ 0 w 4510520"/>
                <a:gd name="connsiteY22" fmla="*/ 33340 h 506167"/>
                <a:gd name="connsiteX23" fmla="*/ 245485 w 4510520"/>
                <a:gd name="connsiteY23" fmla="*/ 42866 h 506167"/>
                <a:gd name="connsiteX24" fmla="*/ 524308 w 4510520"/>
                <a:gd name="connsiteY24" fmla="*/ 76200 h 506167"/>
                <a:gd name="connsiteX25" fmla="*/ 743383 w 4510520"/>
                <a:gd name="connsiteY25" fmla="*/ 119062 h 506167"/>
                <a:gd name="connsiteX26" fmla="*/ 895783 w 4510520"/>
                <a:gd name="connsiteY26" fmla="*/ 138113 h 506167"/>
                <a:gd name="connsiteX27" fmla="*/ 1133908 w 4510520"/>
                <a:gd name="connsiteY27" fmla="*/ 142875 h 506167"/>
                <a:gd name="connsiteX28" fmla="*/ 1285442 w 4510520"/>
                <a:gd name="connsiteY28" fmla="*/ 105644 h 506167"/>
                <a:gd name="connsiteX29" fmla="*/ 1481571 w 4510520"/>
                <a:gd name="connsiteY29" fmla="*/ 90487 h 506167"/>
                <a:gd name="connsiteX30" fmla="*/ 1772082 w 4510520"/>
                <a:gd name="connsiteY30" fmla="*/ 100012 h 506167"/>
                <a:gd name="connsiteX31" fmla="*/ 2008909 w 4510520"/>
                <a:gd name="connsiteY31" fmla="*/ 132054 h 506167"/>
                <a:gd name="connsiteX32" fmla="*/ 2295958 w 4510520"/>
                <a:gd name="connsiteY32" fmla="*/ 123825 h 506167"/>
                <a:gd name="connsiteX33" fmla="*/ 2623704 w 4510520"/>
                <a:gd name="connsiteY33" fmla="*/ 78800 h 506167"/>
                <a:gd name="connsiteX34" fmla="*/ 3034145 w 4510520"/>
                <a:gd name="connsiteY34" fmla="*/ 104775 h 506167"/>
                <a:gd name="connsiteX35" fmla="*/ 3377045 w 4510520"/>
                <a:gd name="connsiteY35" fmla="*/ 4333 h 506167"/>
                <a:gd name="connsiteX36" fmla="*/ 3574906 w 4510520"/>
                <a:gd name="connsiteY36" fmla="*/ 9095 h 506167"/>
                <a:gd name="connsiteX37" fmla="*/ 3824720 w 4510520"/>
                <a:gd name="connsiteY37" fmla="*/ 1 h 506167"/>
                <a:gd name="connsiteX38" fmla="*/ 3964997 w 4510520"/>
                <a:gd name="connsiteY38" fmla="*/ 9095 h 506167"/>
                <a:gd name="connsiteX39" fmla="*/ 4172383 w 4510520"/>
                <a:gd name="connsiteY39" fmla="*/ 4763 h 506167"/>
                <a:gd name="connsiteX40" fmla="*/ 4264168 w 4510520"/>
                <a:gd name="connsiteY40" fmla="*/ 2600 h 506167"/>
                <a:gd name="connsiteX41" fmla="*/ 4400983 w 4510520"/>
                <a:gd name="connsiteY41" fmla="*/ 4763 h 506167"/>
                <a:gd name="connsiteX42" fmla="*/ 4510520 w 4510520"/>
                <a:gd name="connsiteY42" fmla="*/ 54988 h 506167"/>
                <a:gd name="connsiteX0" fmla="*/ 4336905 w 4510520"/>
                <a:gd name="connsiteY0" fmla="*/ 80532 h 506167"/>
                <a:gd name="connsiteX1" fmla="*/ 4035136 w 4510520"/>
                <a:gd name="connsiteY1" fmla="*/ 160196 h 506167"/>
                <a:gd name="connsiteX2" fmla="*/ 3826884 w 4510520"/>
                <a:gd name="connsiteY2" fmla="*/ 218645 h 506167"/>
                <a:gd name="connsiteX3" fmla="*/ 3701761 w 4510520"/>
                <a:gd name="connsiteY3" fmla="*/ 281856 h 506167"/>
                <a:gd name="connsiteX4" fmla="*/ 3578802 w 4510520"/>
                <a:gd name="connsiteY4" fmla="*/ 354592 h 506167"/>
                <a:gd name="connsiteX5" fmla="*/ 3438958 w 4510520"/>
                <a:gd name="connsiteY5" fmla="*/ 400051 h 506167"/>
                <a:gd name="connsiteX6" fmla="*/ 3289588 w 4510520"/>
                <a:gd name="connsiteY6" fmla="*/ 390528 h 506167"/>
                <a:gd name="connsiteX7" fmla="*/ 3163165 w 4510520"/>
                <a:gd name="connsiteY7" fmla="*/ 369313 h 506167"/>
                <a:gd name="connsiteX8" fmla="*/ 3024620 w 4510520"/>
                <a:gd name="connsiteY8" fmla="*/ 385763 h 506167"/>
                <a:gd name="connsiteX9" fmla="*/ 2863128 w 4510520"/>
                <a:gd name="connsiteY9" fmla="*/ 394424 h 506167"/>
                <a:gd name="connsiteX10" fmla="*/ 2667433 w 4510520"/>
                <a:gd name="connsiteY10" fmla="*/ 438151 h 506167"/>
                <a:gd name="connsiteX11" fmla="*/ 2482561 w 4510520"/>
                <a:gd name="connsiteY11" fmla="*/ 461532 h 506167"/>
                <a:gd name="connsiteX12" fmla="*/ 2290329 w 4510520"/>
                <a:gd name="connsiteY12" fmla="*/ 457635 h 506167"/>
                <a:gd name="connsiteX13" fmla="*/ 2129703 w 4510520"/>
                <a:gd name="connsiteY13" fmla="*/ 506125 h 506167"/>
                <a:gd name="connsiteX14" fmla="*/ 1940070 w 4510520"/>
                <a:gd name="connsiteY14" fmla="*/ 474520 h 506167"/>
                <a:gd name="connsiteX15" fmla="*/ 1669905 w 4510520"/>
                <a:gd name="connsiteY15" fmla="*/ 487943 h 506167"/>
                <a:gd name="connsiteX16" fmla="*/ 1407968 w 4510520"/>
                <a:gd name="connsiteY16" fmla="*/ 487943 h 506167"/>
                <a:gd name="connsiteX17" fmla="*/ 1071562 w 4510520"/>
                <a:gd name="connsiteY17" fmla="*/ 432957 h 506167"/>
                <a:gd name="connsiteX18" fmla="*/ 852920 w 4510520"/>
                <a:gd name="connsiteY18" fmla="*/ 385764 h 506167"/>
                <a:gd name="connsiteX19" fmla="*/ 603538 w 4510520"/>
                <a:gd name="connsiteY19" fmla="*/ 333810 h 506167"/>
                <a:gd name="connsiteX20" fmla="*/ 305233 w 4510520"/>
                <a:gd name="connsiteY20" fmla="*/ 222108 h 506167"/>
                <a:gd name="connsiteX21" fmla="*/ 58881 w 4510520"/>
                <a:gd name="connsiteY21" fmla="*/ 114735 h 506167"/>
                <a:gd name="connsiteX22" fmla="*/ 0 w 4510520"/>
                <a:gd name="connsiteY22" fmla="*/ 33340 h 506167"/>
                <a:gd name="connsiteX23" fmla="*/ 245485 w 4510520"/>
                <a:gd name="connsiteY23" fmla="*/ 42866 h 506167"/>
                <a:gd name="connsiteX24" fmla="*/ 524308 w 4510520"/>
                <a:gd name="connsiteY24" fmla="*/ 76200 h 506167"/>
                <a:gd name="connsiteX25" fmla="*/ 743383 w 4510520"/>
                <a:gd name="connsiteY25" fmla="*/ 119062 h 506167"/>
                <a:gd name="connsiteX26" fmla="*/ 895783 w 4510520"/>
                <a:gd name="connsiteY26" fmla="*/ 138113 h 506167"/>
                <a:gd name="connsiteX27" fmla="*/ 1133908 w 4510520"/>
                <a:gd name="connsiteY27" fmla="*/ 142875 h 506167"/>
                <a:gd name="connsiteX28" fmla="*/ 1285442 w 4510520"/>
                <a:gd name="connsiteY28" fmla="*/ 105644 h 506167"/>
                <a:gd name="connsiteX29" fmla="*/ 1481571 w 4510520"/>
                <a:gd name="connsiteY29" fmla="*/ 90487 h 506167"/>
                <a:gd name="connsiteX30" fmla="*/ 1772082 w 4510520"/>
                <a:gd name="connsiteY30" fmla="*/ 100012 h 506167"/>
                <a:gd name="connsiteX31" fmla="*/ 2008909 w 4510520"/>
                <a:gd name="connsiteY31" fmla="*/ 132054 h 506167"/>
                <a:gd name="connsiteX32" fmla="*/ 2295958 w 4510520"/>
                <a:gd name="connsiteY32" fmla="*/ 123825 h 506167"/>
                <a:gd name="connsiteX33" fmla="*/ 2623704 w 4510520"/>
                <a:gd name="connsiteY33" fmla="*/ 78800 h 506167"/>
                <a:gd name="connsiteX34" fmla="*/ 3034145 w 4510520"/>
                <a:gd name="connsiteY34" fmla="*/ 104775 h 506167"/>
                <a:gd name="connsiteX35" fmla="*/ 3377045 w 4510520"/>
                <a:gd name="connsiteY35" fmla="*/ 4333 h 506167"/>
                <a:gd name="connsiteX36" fmla="*/ 3574906 w 4510520"/>
                <a:gd name="connsiteY36" fmla="*/ 9095 h 506167"/>
                <a:gd name="connsiteX37" fmla="*/ 3824720 w 4510520"/>
                <a:gd name="connsiteY37" fmla="*/ 1 h 506167"/>
                <a:gd name="connsiteX38" fmla="*/ 3964997 w 4510520"/>
                <a:gd name="connsiteY38" fmla="*/ 9095 h 506167"/>
                <a:gd name="connsiteX39" fmla="*/ 4172383 w 4510520"/>
                <a:gd name="connsiteY39" fmla="*/ 4763 h 506167"/>
                <a:gd name="connsiteX40" fmla="*/ 4264168 w 4510520"/>
                <a:gd name="connsiteY40" fmla="*/ 2600 h 506167"/>
                <a:gd name="connsiteX41" fmla="*/ 4400983 w 4510520"/>
                <a:gd name="connsiteY41" fmla="*/ 4763 h 506167"/>
                <a:gd name="connsiteX42" fmla="*/ 4510520 w 4510520"/>
                <a:gd name="connsiteY42" fmla="*/ 54988 h 506167"/>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289588 w 4510520"/>
                <a:gd name="connsiteY6" fmla="*/ 390528 h 540762"/>
                <a:gd name="connsiteX7" fmla="*/ 3163165 w 4510520"/>
                <a:gd name="connsiteY7" fmla="*/ 369313 h 540762"/>
                <a:gd name="connsiteX8" fmla="*/ 3024620 w 4510520"/>
                <a:gd name="connsiteY8" fmla="*/ 385763 h 540762"/>
                <a:gd name="connsiteX9" fmla="*/ 2863128 w 4510520"/>
                <a:gd name="connsiteY9" fmla="*/ 394424 h 540762"/>
                <a:gd name="connsiteX10" fmla="*/ 2667433 w 4510520"/>
                <a:gd name="connsiteY10" fmla="*/ 438151 h 540762"/>
                <a:gd name="connsiteX11" fmla="*/ 2482561 w 4510520"/>
                <a:gd name="connsiteY11" fmla="*/ 461532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289588 w 4510520"/>
                <a:gd name="connsiteY6" fmla="*/ 390528 h 540762"/>
                <a:gd name="connsiteX7" fmla="*/ 3163165 w 4510520"/>
                <a:gd name="connsiteY7" fmla="*/ 369313 h 540762"/>
                <a:gd name="connsiteX8" fmla="*/ 3024620 w 4510520"/>
                <a:gd name="connsiteY8" fmla="*/ 385763 h 540762"/>
                <a:gd name="connsiteX9" fmla="*/ 2863128 w 4510520"/>
                <a:gd name="connsiteY9" fmla="*/ 394424 h 540762"/>
                <a:gd name="connsiteX10" fmla="*/ 2667433 w 4510520"/>
                <a:gd name="connsiteY10" fmla="*/ 438151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289588 w 4510520"/>
                <a:gd name="connsiteY6" fmla="*/ 390528 h 540762"/>
                <a:gd name="connsiteX7" fmla="*/ 3163165 w 4510520"/>
                <a:gd name="connsiteY7" fmla="*/ 369313 h 540762"/>
                <a:gd name="connsiteX8" fmla="*/ 3024620 w 4510520"/>
                <a:gd name="connsiteY8" fmla="*/ 385763 h 540762"/>
                <a:gd name="connsiteX9" fmla="*/ 2863128 w 4510520"/>
                <a:gd name="connsiteY9" fmla="*/ 394424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289588 w 4510520"/>
                <a:gd name="connsiteY6" fmla="*/ 390528 h 540762"/>
                <a:gd name="connsiteX7" fmla="*/ 3163165 w 4510520"/>
                <a:gd name="connsiteY7" fmla="*/ 369313 h 540762"/>
                <a:gd name="connsiteX8" fmla="*/ 3024620 w 4510520"/>
                <a:gd name="connsiteY8" fmla="*/ 385763 h 540762"/>
                <a:gd name="connsiteX9" fmla="*/ 2894300 w 4510520"/>
                <a:gd name="connsiteY9" fmla="*/ 498333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289588 w 4510520"/>
                <a:gd name="connsiteY6" fmla="*/ 390528 h 540762"/>
                <a:gd name="connsiteX7" fmla="*/ 3163165 w 4510520"/>
                <a:gd name="connsiteY7" fmla="*/ 369313 h 540762"/>
                <a:gd name="connsiteX8" fmla="*/ 3035011 w 4510520"/>
                <a:gd name="connsiteY8" fmla="*/ 479282 h 540762"/>
                <a:gd name="connsiteX9" fmla="*/ 2894300 w 4510520"/>
                <a:gd name="connsiteY9" fmla="*/ 498333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289588 w 4510520"/>
                <a:gd name="connsiteY6" fmla="*/ 390528 h 540762"/>
                <a:gd name="connsiteX7" fmla="*/ 3163165 w 4510520"/>
                <a:gd name="connsiteY7" fmla="*/ 369313 h 540762"/>
                <a:gd name="connsiteX8" fmla="*/ 3035011 w 4510520"/>
                <a:gd name="connsiteY8" fmla="*/ 479282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289588 w 4510520"/>
                <a:gd name="connsiteY6" fmla="*/ 390528 h 540762"/>
                <a:gd name="connsiteX7" fmla="*/ 3173556 w 4510520"/>
                <a:gd name="connsiteY7" fmla="*/ 494003 h 540762"/>
                <a:gd name="connsiteX8" fmla="*/ 3035011 w 4510520"/>
                <a:gd name="connsiteY8" fmla="*/ 479282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351933 w 4510520"/>
                <a:gd name="connsiteY6" fmla="*/ 442483 h 540762"/>
                <a:gd name="connsiteX7" fmla="*/ 3173556 w 4510520"/>
                <a:gd name="connsiteY7" fmla="*/ 494003 h 540762"/>
                <a:gd name="connsiteX8" fmla="*/ 3035011 w 4510520"/>
                <a:gd name="connsiteY8" fmla="*/ 479282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351933 w 4510520"/>
                <a:gd name="connsiteY6" fmla="*/ 442483 h 540762"/>
                <a:gd name="connsiteX7" fmla="*/ 3173556 w 4510520"/>
                <a:gd name="connsiteY7" fmla="*/ 494003 h 540762"/>
                <a:gd name="connsiteX8" fmla="*/ 3035011 w 4510520"/>
                <a:gd name="connsiteY8" fmla="*/ 531236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351933 w 4510520"/>
                <a:gd name="connsiteY6" fmla="*/ 442483 h 540762"/>
                <a:gd name="connsiteX7" fmla="*/ 3173556 w 4510520"/>
                <a:gd name="connsiteY7" fmla="*/ 494003 h 540762"/>
                <a:gd name="connsiteX8" fmla="*/ 3066184 w 4510520"/>
                <a:gd name="connsiteY8" fmla="*/ 510454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00051 h 540762"/>
                <a:gd name="connsiteX6" fmla="*/ 3320760 w 4510520"/>
                <a:gd name="connsiteY6" fmla="*/ 473656 h 540762"/>
                <a:gd name="connsiteX7" fmla="*/ 3173556 w 4510520"/>
                <a:gd name="connsiteY7" fmla="*/ 494003 h 540762"/>
                <a:gd name="connsiteX8" fmla="*/ 3066184 w 4510520"/>
                <a:gd name="connsiteY8" fmla="*/ 510454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80532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31224 h 540762"/>
                <a:gd name="connsiteX6" fmla="*/ 3320760 w 4510520"/>
                <a:gd name="connsiteY6" fmla="*/ 473656 h 540762"/>
                <a:gd name="connsiteX7" fmla="*/ 3173556 w 4510520"/>
                <a:gd name="connsiteY7" fmla="*/ 494003 h 540762"/>
                <a:gd name="connsiteX8" fmla="*/ 3066184 w 4510520"/>
                <a:gd name="connsiteY8" fmla="*/ 510454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142877 h 540762"/>
                <a:gd name="connsiteX1" fmla="*/ 4035136 w 4510520"/>
                <a:gd name="connsiteY1" fmla="*/ 160196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31224 h 540762"/>
                <a:gd name="connsiteX6" fmla="*/ 3320760 w 4510520"/>
                <a:gd name="connsiteY6" fmla="*/ 473656 h 540762"/>
                <a:gd name="connsiteX7" fmla="*/ 3173556 w 4510520"/>
                <a:gd name="connsiteY7" fmla="*/ 494003 h 540762"/>
                <a:gd name="connsiteX8" fmla="*/ 3066184 w 4510520"/>
                <a:gd name="connsiteY8" fmla="*/ 510454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142877 h 540762"/>
                <a:gd name="connsiteX1" fmla="*/ 4003964 w 4510520"/>
                <a:gd name="connsiteY1" fmla="*/ 212151 h 540762"/>
                <a:gd name="connsiteX2" fmla="*/ 3826884 w 4510520"/>
                <a:gd name="connsiteY2" fmla="*/ 218645 h 540762"/>
                <a:gd name="connsiteX3" fmla="*/ 3701761 w 4510520"/>
                <a:gd name="connsiteY3" fmla="*/ 281856 h 540762"/>
                <a:gd name="connsiteX4" fmla="*/ 3578802 w 4510520"/>
                <a:gd name="connsiteY4" fmla="*/ 354592 h 540762"/>
                <a:gd name="connsiteX5" fmla="*/ 3438958 w 4510520"/>
                <a:gd name="connsiteY5" fmla="*/ 431224 h 540762"/>
                <a:gd name="connsiteX6" fmla="*/ 3320760 w 4510520"/>
                <a:gd name="connsiteY6" fmla="*/ 473656 h 540762"/>
                <a:gd name="connsiteX7" fmla="*/ 3173556 w 4510520"/>
                <a:gd name="connsiteY7" fmla="*/ 494003 h 540762"/>
                <a:gd name="connsiteX8" fmla="*/ 3066184 w 4510520"/>
                <a:gd name="connsiteY8" fmla="*/ 510454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142877 h 540762"/>
                <a:gd name="connsiteX1" fmla="*/ 4003964 w 4510520"/>
                <a:gd name="connsiteY1" fmla="*/ 212151 h 540762"/>
                <a:gd name="connsiteX2" fmla="*/ 3826884 w 4510520"/>
                <a:gd name="connsiteY2" fmla="*/ 260209 h 540762"/>
                <a:gd name="connsiteX3" fmla="*/ 3701761 w 4510520"/>
                <a:gd name="connsiteY3" fmla="*/ 281856 h 540762"/>
                <a:gd name="connsiteX4" fmla="*/ 3578802 w 4510520"/>
                <a:gd name="connsiteY4" fmla="*/ 354592 h 540762"/>
                <a:gd name="connsiteX5" fmla="*/ 3438958 w 4510520"/>
                <a:gd name="connsiteY5" fmla="*/ 431224 h 540762"/>
                <a:gd name="connsiteX6" fmla="*/ 3320760 w 4510520"/>
                <a:gd name="connsiteY6" fmla="*/ 473656 h 540762"/>
                <a:gd name="connsiteX7" fmla="*/ 3173556 w 4510520"/>
                <a:gd name="connsiteY7" fmla="*/ 494003 h 540762"/>
                <a:gd name="connsiteX8" fmla="*/ 3066184 w 4510520"/>
                <a:gd name="connsiteY8" fmla="*/ 510454 h 540762"/>
                <a:gd name="connsiteX9" fmla="*/ 2863128 w 4510520"/>
                <a:gd name="connsiteY9" fmla="*/ 529506 h 540762"/>
                <a:gd name="connsiteX10" fmla="*/ 2719388 w 4510520"/>
                <a:gd name="connsiteY10" fmla="*/ 521279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142877 h 540762"/>
                <a:gd name="connsiteX1" fmla="*/ 4003964 w 4510520"/>
                <a:gd name="connsiteY1" fmla="*/ 212151 h 540762"/>
                <a:gd name="connsiteX2" fmla="*/ 3826884 w 4510520"/>
                <a:gd name="connsiteY2" fmla="*/ 260209 h 540762"/>
                <a:gd name="connsiteX3" fmla="*/ 3701761 w 4510520"/>
                <a:gd name="connsiteY3" fmla="*/ 281856 h 540762"/>
                <a:gd name="connsiteX4" fmla="*/ 3578802 w 4510520"/>
                <a:gd name="connsiteY4" fmla="*/ 354592 h 540762"/>
                <a:gd name="connsiteX5" fmla="*/ 3438958 w 4510520"/>
                <a:gd name="connsiteY5" fmla="*/ 431224 h 540762"/>
                <a:gd name="connsiteX6" fmla="*/ 3320760 w 4510520"/>
                <a:gd name="connsiteY6" fmla="*/ 473656 h 540762"/>
                <a:gd name="connsiteX7" fmla="*/ 3173556 w 4510520"/>
                <a:gd name="connsiteY7" fmla="*/ 494003 h 540762"/>
                <a:gd name="connsiteX8" fmla="*/ 3066184 w 4510520"/>
                <a:gd name="connsiteY8" fmla="*/ 510454 h 540762"/>
                <a:gd name="connsiteX9" fmla="*/ 2863128 w 4510520"/>
                <a:gd name="connsiteY9" fmla="*/ 529506 h 540762"/>
                <a:gd name="connsiteX10" fmla="*/ 2677824 w 4510520"/>
                <a:gd name="connsiteY10" fmla="*/ 531670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510520"/>
                <a:gd name="connsiteY0" fmla="*/ 142877 h 540762"/>
                <a:gd name="connsiteX1" fmla="*/ 4003964 w 4510520"/>
                <a:gd name="connsiteY1" fmla="*/ 212151 h 540762"/>
                <a:gd name="connsiteX2" fmla="*/ 3826884 w 4510520"/>
                <a:gd name="connsiteY2" fmla="*/ 260209 h 540762"/>
                <a:gd name="connsiteX3" fmla="*/ 3660198 w 4510520"/>
                <a:gd name="connsiteY3" fmla="*/ 323419 h 540762"/>
                <a:gd name="connsiteX4" fmla="*/ 3578802 w 4510520"/>
                <a:gd name="connsiteY4" fmla="*/ 354592 h 540762"/>
                <a:gd name="connsiteX5" fmla="*/ 3438958 w 4510520"/>
                <a:gd name="connsiteY5" fmla="*/ 431224 h 540762"/>
                <a:gd name="connsiteX6" fmla="*/ 3320760 w 4510520"/>
                <a:gd name="connsiteY6" fmla="*/ 473656 h 540762"/>
                <a:gd name="connsiteX7" fmla="*/ 3173556 w 4510520"/>
                <a:gd name="connsiteY7" fmla="*/ 494003 h 540762"/>
                <a:gd name="connsiteX8" fmla="*/ 3066184 w 4510520"/>
                <a:gd name="connsiteY8" fmla="*/ 510454 h 540762"/>
                <a:gd name="connsiteX9" fmla="*/ 2863128 w 4510520"/>
                <a:gd name="connsiteY9" fmla="*/ 529506 h 540762"/>
                <a:gd name="connsiteX10" fmla="*/ 2677824 w 4510520"/>
                <a:gd name="connsiteY10" fmla="*/ 531670 h 540762"/>
                <a:gd name="connsiteX11" fmla="*/ 2513734 w 4510520"/>
                <a:gd name="connsiteY11" fmla="*/ 534268 h 540762"/>
                <a:gd name="connsiteX12" fmla="*/ 2290329 w 4510520"/>
                <a:gd name="connsiteY12" fmla="*/ 540762 h 540762"/>
                <a:gd name="connsiteX13" fmla="*/ 2129703 w 4510520"/>
                <a:gd name="connsiteY13" fmla="*/ 506125 h 540762"/>
                <a:gd name="connsiteX14" fmla="*/ 1940070 w 4510520"/>
                <a:gd name="connsiteY14" fmla="*/ 474520 h 540762"/>
                <a:gd name="connsiteX15" fmla="*/ 1669905 w 4510520"/>
                <a:gd name="connsiteY15" fmla="*/ 487943 h 540762"/>
                <a:gd name="connsiteX16" fmla="*/ 1407968 w 4510520"/>
                <a:gd name="connsiteY16" fmla="*/ 487943 h 540762"/>
                <a:gd name="connsiteX17" fmla="*/ 1071562 w 4510520"/>
                <a:gd name="connsiteY17" fmla="*/ 432957 h 540762"/>
                <a:gd name="connsiteX18" fmla="*/ 852920 w 4510520"/>
                <a:gd name="connsiteY18" fmla="*/ 385764 h 540762"/>
                <a:gd name="connsiteX19" fmla="*/ 603538 w 4510520"/>
                <a:gd name="connsiteY19" fmla="*/ 333810 h 540762"/>
                <a:gd name="connsiteX20" fmla="*/ 305233 w 4510520"/>
                <a:gd name="connsiteY20" fmla="*/ 222108 h 540762"/>
                <a:gd name="connsiteX21" fmla="*/ 58881 w 4510520"/>
                <a:gd name="connsiteY21" fmla="*/ 114735 h 540762"/>
                <a:gd name="connsiteX22" fmla="*/ 0 w 4510520"/>
                <a:gd name="connsiteY22" fmla="*/ 33340 h 540762"/>
                <a:gd name="connsiteX23" fmla="*/ 245485 w 4510520"/>
                <a:gd name="connsiteY23" fmla="*/ 42866 h 540762"/>
                <a:gd name="connsiteX24" fmla="*/ 524308 w 4510520"/>
                <a:gd name="connsiteY24" fmla="*/ 76200 h 540762"/>
                <a:gd name="connsiteX25" fmla="*/ 743383 w 4510520"/>
                <a:gd name="connsiteY25" fmla="*/ 119062 h 540762"/>
                <a:gd name="connsiteX26" fmla="*/ 895783 w 4510520"/>
                <a:gd name="connsiteY26" fmla="*/ 138113 h 540762"/>
                <a:gd name="connsiteX27" fmla="*/ 1133908 w 4510520"/>
                <a:gd name="connsiteY27" fmla="*/ 142875 h 540762"/>
                <a:gd name="connsiteX28" fmla="*/ 1285442 w 4510520"/>
                <a:gd name="connsiteY28" fmla="*/ 105644 h 540762"/>
                <a:gd name="connsiteX29" fmla="*/ 1481571 w 4510520"/>
                <a:gd name="connsiteY29" fmla="*/ 90487 h 540762"/>
                <a:gd name="connsiteX30" fmla="*/ 1772082 w 4510520"/>
                <a:gd name="connsiteY30" fmla="*/ 100012 h 540762"/>
                <a:gd name="connsiteX31" fmla="*/ 2008909 w 4510520"/>
                <a:gd name="connsiteY31" fmla="*/ 132054 h 540762"/>
                <a:gd name="connsiteX32" fmla="*/ 2295958 w 4510520"/>
                <a:gd name="connsiteY32" fmla="*/ 123825 h 540762"/>
                <a:gd name="connsiteX33" fmla="*/ 2623704 w 4510520"/>
                <a:gd name="connsiteY33" fmla="*/ 78800 h 540762"/>
                <a:gd name="connsiteX34" fmla="*/ 3034145 w 4510520"/>
                <a:gd name="connsiteY34" fmla="*/ 104775 h 540762"/>
                <a:gd name="connsiteX35" fmla="*/ 3377045 w 4510520"/>
                <a:gd name="connsiteY35" fmla="*/ 4333 h 540762"/>
                <a:gd name="connsiteX36" fmla="*/ 3574906 w 4510520"/>
                <a:gd name="connsiteY36" fmla="*/ 9095 h 540762"/>
                <a:gd name="connsiteX37" fmla="*/ 3824720 w 4510520"/>
                <a:gd name="connsiteY37" fmla="*/ 1 h 540762"/>
                <a:gd name="connsiteX38" fmla="*/ 3964997 w 4510520"/>
                <a:gd name="connsiteY38" fmla="*/ 9095 h 540762"/>
                <a:gd name="connsiteX39" fmla="*/ 4172383 w 4510520"/>
                <a:gd name="connsiteY39" fmla="*/ 4763 h 540762"/>
                <a:gd name="connsiteX40" fmla="*/ 4264168 w 4510520"/>
                <a:gd name="connsiteY40" fmla="*/ 2600 h 540762"/>
                <a:gd name="connsiteX41" fmla="*/ 4400983 w 4510520"/>
                <a:gd name="connsiteY41" fmla="*/ 4763 h 540762"/>
                <a:gd name="connsiteX42" fmla="*/ 4510520 w 4510520"/>
                <a:gd name="connsiteY42" fmla="*/ 54988 h 540762"/>
                <a:gd name="connsiteX0" fmla="*/ 4336905 w 4400983"/>
                <a:gd name="connsiteY0" fmla="*/ 142877 h 540762"/>
                <a:gd name="connsiteX1" fmla="*/ 4003964 w 4400983"/>
                <a:gd name="connsiteY1" fmla="*/ 212151 h 540762"/>
                <a:gd name="connsiteX2" fmla="*/ 3826884 w 4400983"/>
                <a:gd name="connsiteY2" fmla="*/ 260209 h 540762"/>
                <a:gd name="connsiteX3" fmla="*/ 3660198 w 4400983"/>
                <a:gd name="connsiteY3" fmla="*/ 323419 h 540762"/>
                <a:gd name="connsiteX4" fmla="*/ 3578802 w 4400983"/>
                <a:gd name="connsiteY4" fmla="*/ 354592 h 540762"/>
                <a:gd name="connsiteX5" fmla="*/ 3438958 w 4400983"/>
                <a:gd name="connsiteY5" fmla="*/ 431224 h 540762"/>
                <a:gd name="connsiteX6" fmla="*/ 3320760 w 4400983"/>
                <a:gd name="connsiteY6" fmla="*/ 473656 h 540762"/>
                <a:gd name="connsiteX7" fmla="*/ 3173556 w 4400983"/>
                <a:gd name="connsiteY7" fmla="*/ 494003 h 540762"/>
                <a:gd name="connsiteX8" fmla="*/ 3066184 w 4400983"/>
                <a:gd name="connsiteY8" fmla="*/ 510454 h 540762"/>
                <a:gd name="connsiteX9" fmla="*/ 2863128 w 4400983"/>
                <a:gd name="connsiteY9" fmla="*/ 529506 h 540762"/>
                <a:gd name="connsiteX10" fmla="*/ 2677824 w 4400983"/>
                <a:gd name="connsiteY10" fmla="*/ 531670 h 540762"/>
                <a:gd name="connsiteX11" fmla="*/ 2513734 w 4400983"/>
                <a:gd name="connsiteY11" fmla="*/ 534268 h 540762"/>
                <a:gd name="connsiteX12" fmla="*/ 2290329 w 4400983"/>
                <a:gd name="connsiteY12" fmla="*/ 540762 h 540762"/>
                <a:gd name="connsiteX13" fmla="*/ 2129703 w 4400983"/>
                <a:gd name="connsiteY13" fmla="*/ 506125 h 540762"/>
                <a:gd name="connsiteX14" fmla="*/ 1940070 w 4400983"/>
                <a:gd name="connsiteY14" fmla="*/ 474520 h 540762"/>
                <a:gd name="connsiteX15" fmla="*/ 1669905 w 4400983"/>
                <a:gd name="connsiteY15" fmla="*/ 487943 h 540762"/>
                <a:gd name="connsiteX16" fmla="*/ 1407968 w 4400983"/>
                <a:gd name="connsiteY16" fmla="*/ 487943 h 540762"/>
                <a:gd name="connsiteX17" fmla="*/ 1071562 w 4400983"/>
                <a:gd name="connsiteY17" fmla="*/ 432957 h 540762"/>
                <a:gd name="connsiteX18" fmla="*/ 852920 w 4400983"/>
                <a:gd name="connsiteY18" fmla="*/ 385764 h 540762"/>
                <a:gd name="connsiteX19" fmla="*/ 603538 w 4400983"/>
                <a:gd name="connsiteY19" fmla="*/ 333810 h 540762"/>
                <a:gd name="connsiteX20" fmla="*/ 305233 w 4400983"/>
                <a:gd name="connsiteY20" fmla="*/ 222108 h 540762"/>
                <a:gd name="connsiteX21" fmla="*/ 58881 w 4400983"/>
                <a:gd name="connsiteY21" fmla="*/ 114735 h 540762"/>
                <a:gd name="connsiteX22" fmla="*/ 0 w 4400983"/>
                <a:gd name="connsiteY22" fmla="*/ 33340 h 540762"/>
                <a:gd name="connsiteX23" fmla="*/ 245485 w 4400983"/>
                <a:gd name="connsiteY23" fmla="*/ 42866 h 540762"/>
                <a:gd name="connsiteX24" fmla="*/ 524308 w 4400983"/>
                <a:gd name="connsiteY24" fmla="*/ 76200 h 540762"/>
                <a:gd name="connsiteX25" fmla="*/ 743383 w 4400983"/>
                <a:gd name="connsiteY25" fmla="*/ 119062 h 540762"/>
                <a:gd name="connsiteX26" fmla="*/ 895783 w 4400983"/>
                <a:gd name="connsiteY26" fmla="*/ 138113 h 540762"/>
                <a:gd name="connsiteX27" fmla="*/ 1133908 w 4400983"/>
                <a:gd name="connsiteY27" fmla="*/ 142875 h 540762"/>
                <a:gd name="connsiteX28" fmla="*/ 1285442 w 4400983"/>
                <a:gd name="connsiteY28" fmla="*/ 105644 h 540762"/>
                <a:gd name="connsiteX29" fmla="*/ 1481571 w 4400983"/>
                <a:gd name="connsiteY29" fmla="*/ 90487 h 540762"/>
                <a:gd name="connsiteX30" fmla="*/ 1772082 w 4400983"/>
                <a:gd name="connsiteY30" fmla="*/ 100012 h 540762"/>
                <a:gd name="connsiteX31" fmla="*/ 2008909 w 4400983"/>
                <a:gd name="connsiteY31" fmla="*/ 132054 h 540762"/>
                <a:gd name="connsiteX32" fmla="*/ 2295958 w 4400983"/>
                <a:gd name="connsiteY32" fmla="*/ 123825 h 540762"/>
                <a:gd name="connsiteX33" fmla="*/ 2623704 w 4400983"/>
                <a:gd name="connsiteY33" fmla="*/ 78800 h 540762"/>
                <a:gd name="connsiteX34" fmla="*/ 3034145 w 4400983"/>
                <a:gd name="connsiteY34" fmla="*/ 104775 h 540762"/>
                <a:gd name="connsiteX35" fmla="*/ 3377045 w 4400983"/>
                <a:gd name="connsiteY35" fmla="*/ 4333 h 540762"/>
                <a:gd name="connsiteX36" fmla="*/ 3574906 w 4400983"/>
                <a:gd name="connsiteY36" fmla="*/ 9095 h 540762"/>
                <a:gd name="connsiteX37" fmla="*/ 3824720 w 4400983"/>
                <a:gd name="connsiteY37" fmla="*/ 1 h 540762"/>
                <a:gd name="connsiteX38" fmla="*/ 3964997 w 4400983"/>
                <a:gd name="connsiteY38" fmla="*/ 9095 h 540762"/>
                <a:gd name="connsiteX39" fmla="*/ 4172383 w 4400983"/>
                <a:gd name="connsiteY39" fmla="*/ 4763 h 540762"/>
                <a:gd name="connsiteX40" fmla="*/ 4264168 w 4400983"/>
                <a:gd name="connsiteY40" fmla="*/ 2600 h 540762"/>
                <a:gd name="connsiteX41" fmla="*/ 4400983 w 4400983"/>
                <a:gd name="connsiteY41" fmla="*/ 4763 h 540762"/>
                <a:gd name="connsiteX0" fmla="*/ 4336905 w 4336905"/>
                <a:gd name="connsiteY0" fmla="*/ 142877 h 540762"/>
                <a:gd name="connsiteX1" fmla="*/ 4003964 w 4336905"/>
                <a:gd name="connsiteY1" fmla="*/ 212151 h 540762"/>
                <a:gd name="connsiteX2" fmla="*/ 3826884 w 4336905"/>
                <a:gd name="connsiteY2" fmla="*/ 260209 h 540762"/>
                <a:gd name="connsiteX3" fmla="*/ 3660198 w 4336905"/>
                <a:gd name="connsiteY3" fmla="*/ 323419 h 540762"/>
                <a:gd name="connsiteX4" fmla="*/ 3578802 w 4336905"/>
                <a:gd name="connsiteY4" fmla="*/ 354592 h 540762"/>
                <a:gd name="connsiteX5" fmla="*/ 3438958 w 4336905"/>
                <a:gd name="connsiteY5" fmla="*/ 431224 h 540762"/>
                <a:gd name="connsiteX6" fmla="*/ 3320760 w 4336905"/>
                <a:gd name="connsiteY6" fmla="*/ 473656 h 540762"/>
                <a:gd name="connsiteX7" fmla="*/ 3173556 w 4336905"/>
                <a:gd name="connsiteY7" fmla="*/ 494003 h 540762"/>
                <a:gd name="connsiteX8" fmla="*/ 3066184 w 4336905"/>
                <a:gd name="connsiteY8" fmla="*/ 510454 h 540762"/>
                <a:gd name="connsiteX9" fmla="*/ 2863128 w 4336905"/>
                <a:gd name="connsiteY9" fmla="*/ 529506 h 540762"/>
                <a:gd name="connsiteX10" fmla="*/ 2677824 w 4336905"/>
                <a:gd name="connsiteY10" fmla="*/ 531670 h 540762"/>
                <a:gd name="connsiteX11" fmla="*/ 2513734 w 4336905"/>
                <a:gd name="connsiteY11" fmla="*/ 534268 h 540762"/>
                <a:gd name="connsiteX12" fmla="*/ 2290329 w 4336905"/>
                <a:gd name="connsiteY12" fmla="*/ 540762 h 540762"/>
                <a:gd name="connsiteX13" fmla="*/ 2129703 w 4336905"/>
                <a:gd name="connsiteY13" fmla="*/ 506125 h 540762"/>
                <a:gd name="connsiteX14" fmla="*/ 1940070 w 4336905"/>
                <a:gd name="connsiteY14" fmla="*/ 474520 h 540762"/>
                <a:gd name="connsiteX15" fmla="*/ 1669905 w 4336905"/>
                <a:gd name="connsiteY15" fmla="*/ 487943 h 540762"/>
                <a:gd name="connsiteX16" fmla="*/ 1407968 w 4336905"/>
                <a:gd name="connsiteY16" fmla="*/ 487943 h 540762"/>
                <a:gd name="connsiteX17" fmla="*/ 1071562 w 4336905"/>
                <a:gd name="connsiteY17" fmla="*/ 432957 h 540762"/>
                <a:gd name="connsiteX18" fmla="*/ 852920 w 4336905"/>
                <a:gd name="connsiteY18" fmla="*/ 385764 h 540762"/>
                <a:gd name="connsiteX19" fmla="*/ 603538 w 4336905"/>
                <a:gd name="connsiteY19" fmla="*/ 333810 h 540762"/>
                <a:gd name="connsiteX20" fmla="*/ 305233 w 4336905"/>
                <a:gd name="connsiteY20" fmla="*/ 222108 h 540762"/>
                <a:gd name="connsiteX21" fmla="*/ 58881 w 4336905"/>
                <a:gd name="connsiteY21" fmla="*/ 114735 h 540762"/>
                <a:gd name="connsiteX22" fmla="*/ 0 w 4336905"/>
                <a:gd name="connsiteY22" fmla="*/ 33340 h 540762"/>
                <a:gd name="connsiteX23" fmla="*/ 245485 w 4336905"/>
                <a:gd name="connsiteY23" fmla="*/ 42866 h 540762"/>
                <a:gd name="connsiteX24" fmla="*/ 524308 w 4336905"/>
                <a:gd name="connsiteY24" fmla="*/ 76200 h 540762"/>
                <a:gd name="connsiteX25" fmla="*/ 743383 w 4336905"/>
                <a:gd name="connsiteY25" fmla="*/ 119062 h 540762"/>
                <a:gd name="connsiteX26" fmla="*/ 895783 w 4336905"/>
                <a:gd name="connsiteY26" fmla="*/ 138113 h 540762"/>
                <a:gd name="connsiteX27" fmla="*/ 1133908 w 4336905"/>
                <a:gd name="connsiteY27" fmla="*/ 142875 h 540762"/>
                <a:gd name="connsiteX28" fmla="*/ 1285442 w 4336905"/>
                <a:gd name="connsiteY28" fmla="*/ 105644 h 540762"/>
                <a:gd name="connsiteX29" fmla="*/ 1481571 w 4336905"/>
                <a:gd name="connsiteY29" fmla="*/ 90487 h 540762"/>
                <a:gd name="connsiteX30" fmla="*/ 1772082 w 4336905"/>
                <a:gd name="connsiteY30" fmla="*/ 100012 h 540762"/>
                <a:gd name="connsiteX31" fmla="*/ 2008909 w 4336905"/>
                <a:gd name="connsiteY31" fmla="*/ 132054 h 540762"/>
                <a:gd name="connsiteX32" fmla="*/ 2295958 w 4336905"/>
                <a:gd name="connsiteY32" fmla="*/ 123825 h 540762"/>
                <a:gd name="connsiteX33" fmla="*/ 2623704 w 4336905"/>
                <a:gd name="connsiteY33" fmla="*/ 78800 h 540762"/>
                <a:gd name="connsiteX34" fmla="*/ 3034145 w 4336905"/>
                <a:gd name="connsiteY34" fmla="*/ 104775 h 540762"/>
                <a:gd name="connsiteX35" fmla="*/ 3377045 w 4336905"/>
                <a:gd name="connsiteY35" fmla="*/ 4333 h 540762"/>
                <a:gd name="connsiteX36" fmla="*/ 3574906 w 4336905"/>
                <a:gd name="connsiteY36" fmla="*/ 9095 h 540762"/>
                <a:gd name="connsiteX37" fmla="*/ 3824720 w 4336905"/>
                <a:gd name="connsiteY37" fmla="*/ 1 h 540762"/>
                <a:gd name="connsiteX38" fmla="*/ 3964997 w 4336905"/>
                <a:gd name="connsiteY38" fmla="*/ 9095 h 540762"/>
                <a:gd name="connsiteX39" fmla="*/ 4172383 w 4336905"/>
                <a:gd name="connsiteY39" fmla="*/ 4763 h 540762"/>
                <a:gd name="connsiteX40" fmla="*/ 4264168 w 4336905"/>
                <a:gd name="connsiteY40" fmla="*/ 2600 h 540762"/>
                <a:gd name="connsiteX41" fmla="*/ 4276292 w 4336905"/>
                <a:gd name="connsiteY41" fmla="*/ 56717 h 540762"/>
                <a:gd name="connsiteX0" fmla="*/ 4336905 w 4336905"/>
                <a:gd name="connsiteY0" fmla="*/ 142877 h 540762"/>
                <a:gd name="connsiteX1" fmla="*/ 4003964 w 4336905"/>
                <a:gd name="connsiteY1" fmla="*/ 212151 h 540762"/>
                <a:gd name="connsiteX2" fmla="*/ 3826884 w 4336905"/>
                <a:gd name="connsiteY2" fmla="*/ 260209 h 540762"/>
                <a:gd name="connsiteX3" fmla="*/ 3660198 w 4336905"/>
                <a:gd name="connsiteY3" fmla="*/ 323419 h 540762"/>
                <a:gd name="connsiteX4" fmla="*/ 3578802 w 4336905"/>
                <a:gd name="connsiteY4" fmla="*/ 354592 h 540762"/>
                <a:gd name="connsiteX5" fmla="*/ 3438958 w 4336905"/>
                <a:gd name="connsiteY5" fmla="*/ 431224 h 540762"/>
                <a:gd name="connsiteX6" fmla="*/ 3320760 w 4336905"/>
                <a:gd name="connsiteY6" fmla="*/ 473656 h 540762"/>
                <a:gd name="connsiteX7" fmla="*/ 3173556 w 4336905"/>
                <a:gd name="connsiteY7" fmla="*/ 494003 h 540762"/>
                <a:gd name="connsiteX8" fmla="*/ 3066184 w 4336905"/>
                <a:gd name="connsiteY8" fmla="*/ 510454 h 540762"/>
                <a:gd name="connsiteX9" fmla="*/ 2863128 w 4336905"/>
                <a:gd name="connsiteY9" fmla="*/ 529506 h 540762"/>
                <a:gd name="connsiteX10" fmla="*/ 2677824 w 4336905"/>
                <a:gd name="connsiteY10" fmla="*/ 531670 h 540762"/>
                <a:gd name="connsiteX11" fmla="*/ 2513734 w 4336905"/>
                <a:gd name="connsiteY11" fmla="*/ 534268 h 540762"/>
                <a:gd name="connsiteX12" fmla="*/ 2290329 w 4336905"/>
                <a:gd name="connsiteY12" fmla="*/ 540762 h 540762"/>
                <a:gd name="connsiteX13" fmla="*/ 2129703 w 4336905"/>
                <a:gd name="connsiteY13" fmla="*/ 506125 h 540762"/>
                <a:gd name="connsiteX14" fmla="*/ 1940070 w 4336905"/>
                <a:gd name="connsiteY14" fmla="*/ 474520 h 540762"/>
                <a:gd name="connsiteX15" fmla="*/ 1669905 w 4336905"/>
                <a:gd name="connsiteY15" fmla="*/ 487943 h 540762"/>
                <a:gd name="connsiteX16" fmla="*/ 1407968 w 4336905"/>
                <a:gd name="connsiteY16" fmla="*/ 487943 h 540762"/>
                <a:gd name="connsiteX17" fmla="*/ 1071562 w 4336905"/>
                <a:gd name="connsiteY17" fmla="*/ 432957 h 540762"/>
                <a:gd name="connsiteX18" fmla="*/ 852920 w 4336905"/>
                <a:gd name="connsiteY18" fmla="*/ 385764 h 540762"/>
                <a:gd name="connsiteX19" fmla="*/ 603538 w 4336905"/>
                <a:gd name="connsiteY19" fmla="*/ 333810 h 540762"/>
                <a:gd name="connsiteX20" fmla="*/ 305233 w 4336905"/>
                <a:gd name="connsiteY20" fmla="*/ 222108 h 540762"/>
                <a:gd name="connsiteX21" fmla="*/ 58881 w 4336905"/>
                <a:gd name="connsiteY21" fmla="*/ 114735 h 540762"/>
                <a:gd name="connsiteX22" fmla="*/ 0 w 4336905"/>
                <a:gd name="connsiteY22" fmla="*/ 33340 h 540762"/>
                <a:gd name="connsiteX23" fmla="*/ 245485 w 4336905"/>
                <a:gd name="connsiteY23" fmla="*/ 42866 h 540762"/>
                <a:gd name="connsiteX24" fmla="*/ 524308 w 4336905"/>
                <a:gd name="connsiteY24" fmla="*/ 76200 h 540762"/>
                <a:gd name="connsiteX25" fmla="*/ 743383 w 4336905"/>
                <a:gd name="connsiteY25" fmla="*/ 119062 h 540762"/>
                <a:gd name="connsiteX26" fmla="*/ 895783 w 4336905"/>
                <a:gd name="connsiteY26" fmla="*/ 138113 h 540762"/>
                <a:gd name="connsiteX27" fmla="*/ 1133908 w 4336905"/>
                <a:gd name="connsiteY27" fmla="*/ 142875 h 540762"/>
                <a:gd name="connsiteX28" fmla="*/ 1285442 w 4336905"/>
                <a:gd name="connsiteY28" fmla="*/ 105644 h 540762"/>
                <a:gd name="connsiteX29" fmla="*/ 1481571 w 4336905"/>
                <a:gd name="connsiteY29" fmla="*/ 90487 h 540762"/>
                <a:gd name="connsiteX30" fmla="*/ 1772082 w 4336905"/>
                <a:gd name="connsiteY30" fmla="*/ 100012 h 540762"/>
                <a:gd name="connsiteX31" fmla="*/ 2008909 w 4336905"/>
                <a:gd name="connsiteY31" fmla="*/ 132054 h 540762"/>
                <a:gd name="connsiteX32" fmla="*/ 2295958 w 4336905"/>
                <a:gd name="connsiteY32" fmla="*/ 123825 h 540762"/>
                <a:gd name="connsiteX33" fmla="*/ 2623704 w 4336905"/>
                <a:gd name="connsiteY33" fmla="*/ 78800 h 540762"/>
                <a:gd name="connsiteX34" fmla="*/ 3034145 w 4336905"/>
                <a:gd name="connsiteY34" fmla="*/ 104775 h 540762"/>
                <a:gd name="connsiteX35" fmla="*/ 3377045 w 4336905"/>
                <a:gd name="connsiteY35" fmla="*/ 4333 h 540762"/>
                <a:gd name="connsiteX36" fmla="*/ 3574906 w 4336905"/>
                <a:gd name="connsiteY36" fmla="*/ 9095 h 540762"/>
                <a:gd name="connsiteX37" fmla="*/ 3824720 w 4336905"/>
                <a:gd name="connsiteY37" fmla="*/ 1 h 540762"/>
                <a:gd name="connsiteX38" fmla="*/ 3964997 w 4336905"/>
                <a:gd name="connsiteY38" fmla="*/ 9095 h 540762"/>
                <a:gd name="connsiteX39" fmla="*/ 4172383 w 4336905"/>
                <a:gd name="connsiteY39" fmla="*/ 4763 h 540762"/>
                <a:gd name="connsiteX40" fmla="*/ 4276292 w 4336905"/>
                <a:gd name="connsiteY40" fmla="*/ 56717 h 540762"/>
                <a:gd name="connsiteX0" fmla="*/ 4336905 w 4336905"/>
                <a:gd name="connsiteY0" fmla="*/ 142877 h 540762"/>
                <a:gd name="connsiteX1" fmla="*/ 4003964 w 4336905"/>
                <a:gd name="connsiteY1" fmla="*/ 212151 h 540762"/>
                <a:gd name="connsiteX2" fmla="*/ 3826884 w 4336905"/>
                <a:gd name="connsiteY2" fmla="*/ 260209 h 540762"/>
                <a:gd name="connsiteX3" fmla="*/ 3660198 w 4336905"/>
                <a:gd name="connsiteY3" fmla="*/ 323419 h 540762"/>
                <a:gd name="connsiteX4" fmla="*/ 3578802 w 4336905"/>
                <a:gd name="connsiteY4" fmla="*/ 354592 h 540762"/>
                <a:gd name="connsiteX5" fmla="*/ 3438958 w 4336905"/>
                <a:gd name="connsiteY5" fmla="*/ 431224 h 540762"/>
                <a:gd name="connsiteX6" fmla="*/ 3320760 w 4336905"/>
                <a:gd name="connsiteY6" fmla="*/ 473656 h 540762"/>
                <a:gd name="connsiteX7" fmla="*/ 3173556 w 4336905"/>
                <a:gd name="connsiteY7" fmla="*/ 494003 h 540762"/>
                <a:gd name="connsiteX8" fmla="*/ 3066184 w 4336905"/>
                <a:gd name="connsiteY8" fmla="*/ 510454 h 540762"/>
                <a:gd name="connsiteX9" fmla="*/ 2863128 w 4336905"/>
                <a:gd name="connsiteY9" fmla="*/ 529506 h 540762"/>
                <a:gd name="connsiteX10" fmla="*/ 2677824 w 4336905"/>
                <a:gd name="connsiteY10" fmla="*/ 531670 h 540762"/>
                <a:gd name="connsiteX11" fmla="*/ 2513734 w 4336905"/>
                <a:gd name="connsiteY11" fmla="*/ 534268 h 540762"/>
                <a:gd name="connsiteX12" fmla="*/ 2290329 w 4336905"/>
                <a:gd name="connsiteY12" fmla="*/ 540762 h 540762"/>
                <a:gd name="connsiteX13" fmla="*/ 2129703 w 4336905"/>
                <a:gd name="connsiteY13" fmla="*/ 506125 h 540762"/>
                <a:gd name="connsiteX14" fmla="*/ 1940070 w 4336905"/>
                <a:gd name="connsiteY14" fmla="*/ 474520 h 540762"/>
                <a:gd name="connsiteX15" fmla="*/ 1669905 w 4336905"/>
                <a:gd name="connsiteY15" fmla="*/ 487943 h 540762"/>
                <a:gd name="connsiteX16" fmla="*/ 1407968 w 4336905"/>
                <a:gd name="connsiteY16" fmla="*/ 487943 h 540762"/>
                <a:gd name="connsiteX17" fmla="*/ 1071562 w 4336905"/>
                <a:gd name="connsiteY17" fmla="*/ 432957 h 540762"/>
                <a:gd name="connsiteX18" fmla="*/ 852920 w 4336905"/>
                <a:gd name="connsiteY18" fmla="*/ 385764 h 540762"/>
                <a:gd name="connsiteX19" fmla="*/ 603538 w 4336905"/>
                <a:gd name="connsiteY19" fmla="*/ 333810 h 540762"/>
                <a:gd name="connsiteX20" fmla="*/ 305233 w 4336905"/>
                <a:gd name="connsiteY20" fmla="*/ 222108 h 540762"/>
                <a:gd name="connsiteX21" fmla="*/ 58881 w 4336905"/>
                <a:gd name="connsiteY21" fmla="*/ 114735 h 540762"/>
                <a:gd name="connsiteX22" fmla="*/ 0 w 4336905"/>
                <a:gd name="connsiteY22" fmla="*/ 33340 h 540762"/>
                <a:gd name="connsiteX23" fmla="*/ 245485 w 4336905"/>
                <a:gd name="connsiteY23" fmla="*/ 42866 h 540762"/>
                <a:gd name="connsiteX24" fmla="*/ 524308 w 4336905"/>
                <a:gd name="connsiteY24" fmla="*/ 76200 h 540762"/>
                <a:gd name="connsiteX25" fmla="*/ 743383 w 4336905"/>
                <a:gd name="connsiteY25" fmla="*/ 119062 h 540762"/>
                <a:gd name="connsiteX26" fmla="*/ 895783 w 4336905"/>
                <a:gd name="connsiteY26" fmla="*/ 138113 h 540762"/>
                <a:gd name="connsiteX27" fmla="*/ 1133908 w 4336905"/>
                <a:gd name="connsiteY27" fmla="*/ 142875 h 540762"/>
                <a:gd name="connsiteX28" fmla="*/ 1285442 w 4336905"/>
                <a:gd name="connsiteY28" fmla="*/ 105644 h 540762"/>
                <a:gd name="connsiteX29" fmla="*/ 1481571 w 4336905"/>
                <a:gd name="connsiteY29" fmla="*/ 90487 h 540762"/>
                <a:gd name="connsiteX30" fmla="*/ 1772082 w 4336905"/>
                <a:gd name="connsiteY30" fmla="*/ 100012 h 540762"/>
                <a:gd name="connsiteX31" fmla="*/ 2008909 w 4336905"/>
                <a:gd name="connsiteY31" fmla="*/ 132054 h 540762"/>
                <a:gd name="connsiteX32" fmla="*/ 2295958 w 4336905"/>
                <a:gd name="connsiteY32" fmla="*/ 123825 h 540762"/>
                <a:gd name="connsiteX33" fmla="*/ 2623704 w 4336905"/>
                <a:gd name="connsiteY33" fmla="*/ 78800 h 540762"/>
                <a:gd name="connsiteX34" fmla="*/ 3034145 w 4336905"/>
                <a:gd name="connsiteY34" fmla="*/ 104775 h 540762"/>
                <a:gd name="connsiteX35" fmla="*/ 3377045 w 4336905"/>
                <a:gd name="connsiteY35" fmla="*/ 4333 h 540762"/>
                <a:gd name="connsiteX36" fmla="*/ 3574906 w 4336905"/>
                <a:gd name="connsiteY36" fmla="*/ 9095 h 540762"/>
                <a:gd name="connsiteX37" fmla="*/ 3824720 w 4336905"/>
                <a:gd name="connsiteY37" fmla="*/ 1 h 540762"/>
                <a:gd name="connsiteX38" fmla="*/ 3964997 w 4336905"/>
                <a:gd name="connsiteY38" fmla="*/ 9095 h 540762"/>
                <a:gd name="connsiteX39" fmla="*/ 4141210 w 4336905"/>
                <a:gd name="connsiteY39" fmla="*/ 56717 h 540762"/>
                <a:gd name="connsiteX40" fmla="*/ 4276292 w 4336905"/>
                <a:gd name="connsiteY40" fmla="*/ 56717 h 540762"/>
                <a:gd name="connsiteX0" fmla="*/ 4336905 w 4336905"/>
                <a:gd name="connsiteY0" fmla="*/ 142877 h 540762"/>
                <a:gd name="connsiteX1" fmla="*/ 4003964 w 4336905"/>
                <a:gd name="connsiteY1" fmla="*/ 212151 h 540762"/>
                <a:gd name="connsiteX2" fmla="*/ 3826884 w 4336905"/>
                <a:gd name="connsiteY2" fmla="*/ 260209 h 540762"/>
                <a:gd name="connsiteX3" fmla="*/ 3660198 w 4336905"/>
                <a:gd name="connsiteY3" fmla="*/ 323419 h 540762"/>
                <a:gd name="connsiteX4" fmla="*/ 3578802 w 4336905"/>
                <a:gd name="connsiteY4" fmla="*/ 354592 h 540762"/>
                <a:gd name="connsiteX5" fmla="*/ 3438958 w 4336905"/>
                <a:gd name="connsiteY5" fmla="*/ 431224 h 540762"/>
                <a:gd name="connsiteX6" fmla="*/ 3320760 w 4336905"/>
                <a:gd name="connsiteY6" fmla="*/ 473656 h 540762"/>
                <a:gd name="connsiteX7" fmla="*/ 3173556 w 4336905"/>
                <a:gd name="connsiteY7" fmla="*/ 494003 h 540762"/>
                <a:gd name="connsiteX8" fmla="*/ 3066184 w 4336905"/>
                <a:gd name="connsiteY8" fmla="*/ 510454 h 540762"/>
                <a:gd name="connsiteX9" fmla="*/ 2863128 w 4336905"/>
                <a:gd name="connsiteY9" fmla="*/ 529506 h 540762"/>
                <a:gd name="connsiteX10" fmla="*/ 2677824 w 4336905"/>
                <a:gd name="connsiteY10" fmla="*/ 531670 h 540762"/>
                <a:gd name="connsiteX11" fmla="*/ 2513734 w 4336905"/>
                <a:gd name="connsiteY11" fmla="*/ 534268 h 540762"/>
                <a:gd name="connsiteX12" fmla="*/ 2290329 w 4336905"/>
                <a:gd name="connsiteY12" fmla="*/ 540762 h 540762"/>
                <a:gd name="connsiteX13" fmla="*/ 2129703 w 4336905"/>
                <a:gd name="connsiteY13" fmla="*/ 506125 h 540762"/>
                <a:gd name="connsiteX14" fmla="*/ 1940070 w 4336905"/>
                <a:gd name="connsiteY14" fmla="*/ 474520 h 540762"/>
                <a:gd name="connsiteX15" fmla="*/ 1669905 w 4336905"/>
                <a:gd name="connsiteY15" fmla="*/ 487943 h 540762"/>
                <a:gd name="connsiteX16" fmla="*/ 1407968 w 4336905"/>
                <a:gd name="connsiteY16" fmla="*/ 487943 h 540762"/>
                <a:gd name="connsiteX17" fmla="*/ 1071562 w 4336905"/>
                <a:gd name="connsiteY17" fmla="*/ 432957 h 540762"/>
                <a:gd name="connsiteX18" fmla="*/ 852920 w 4336905"/>
                <a:gd name="connsiteY18" fmla="*/ 385764 h 540762"/>
                <a:gd name="connsiteX19" fmla="*/ 603538 w 4336905"/>
                <a:gd name="connsiteY19" fmla="*/ 333810 h 540762"/>
                <a:gd name="connsiteX20" fmla="*/ 305233 w 4336905"/>
                <a:gd name="connsiteY20" fmla="*/ 222108 h 540762"/>
                <a:gd name="connsiteX21" fmla="*/ 58881 w 4336905"/>
                <a:gd name="connsiteY21" fmla="*/ 114735 h 540762"/>
                <a:gd name="connsiteX22" fmla="*/ 0 w 4336905"/>
                <a:gd name="connsiteY22" fmla="*/ 33340 h 540762"/>
                <a:gd name="connsiteX23" fmla="*/ 245485 w 4336905"/>
                <a:gd name="connsiteY23" fmla="*/ 42866 h 540762"/>
                <a:gd name="connsiteX24" fmla="*/ 524308 w 4336905"/>
                <a:gd name="connsiteY24" fmla="*/ 76200 h 540762"/>
                <a:gd name="connsiteX25" fmla="*/ 743383 w 4336905"/>
                <a:gd name="connsiteY25" fmla="*/ 119062 h 540762"/>
                <a:gd name="connsiteX26" fmla="*/ 895783 w 4336905"/>
                <a:gd name="connsiteY26" fmla="*/ 138113 h 540762"/>
                <a:gd name="connsiteX27" fmla="*/ 1133908 w 4336905"/>
                <a:gd name="connsiteY27" fmla="*/ 142875 h 540762"/>
                <a:gd name="connsiteX28" fmla="*/ 1285442 w 4336905"/>
                <a:gd name="connsiteY28" fmla="*/ 105644 h 540762"/>
                <a:gd name="connsiteX29" fmla="*/ 1481571 w 4336905"/>
                <a:gd name="connsiteY29" fmla="*/ 90487 h 540762"/>
                <a:gd name="connsiteX30" fmla="*/ 1772082 w 4336905"/>
                <a:gd name="connsiteY30" fmla="*/ 100012 h 540762"/>
                <a:gd name="connsiteX31" fmla="*/ 2008909 w 4336905"/>
                <a:gd name="connsiteY31" fmla="*/ 132054 h 540762"/>
                <a:gd name="connsiteX32" fmla="*/ 2295958 w 4336905"/>
                <a:gd name="connsiteY32" fmla="*/ 123825 h 540762"/>
                <a:gd name="connsiteX33" fmla="*/ 2623704 w 4336905"/>
                <a:gd name="connsiteY33" fmla="*/ 78800 h 540762"/>
                <a:gd name="connsiteX34" fmla="*/ 3034145 w 4336905"/>
                <a:gd name="connsiteY34" fmla="*/ 104775 h 540762"/>
                <a:gd name="connsiteX35" fmla="*/ 3377045 w 4336905"/>
                <a:gd name="connsiteY35" fmla="*/ 4333 h 540762"/>
                <a:gd name="connsiteX36" fmla="*/ 3574906 w 4336905"/>
                <a:gd name="connsiteY36" fmla="*/ 9095 h 540762"/>
                <a:gd name="connsiteX37" fmla="*/ 3824720 w 4336905"/>
                <a:gd name="connsiteY37" fmla="*/ 1 h 540762"/>
                <a:gd name="connsiteX38" fmla="*/ 3954606 w 4336905"/>
                <a:gd name="connsiteY38" fmla="*/ 102613 h 540762"/>
                <a:gd name="connsiteX39" fmla="*/ 4141210 w 4336905"/>
                <a:gd name="connsiteY39" fmla="*/ 56717 h 540762"/>
                <a:gd name="connsiteX40" fmla="*/ 4276292 w 4336905"/>
                <a:gd name="connsiteY40" fmla="*/ 56717 h 540762"/>
                <a:gd name="connsiteX0" fmla="*/ 4336905 w 4336905"/>
                <a:gd name="connsiteY0" fmla="*/ 138544 h 536429"/>
                <a:gd name="connsiteX1" fmla="*/ 4003964 w 4336905"/>
                <a:gd name="connsiteY1" fmla="*/ 207818 h 536429"/>
                <a:gd name="connsiteX2" fmla="*/ 3826884 w 4336905"/>
                <a:gd name="connsiteY2" fmla="*/ 255876 h 536429"/>
                <a:gd name="connsiteX3" fmla="*/ 3660198 w 4336905"/>
                <a:gd name="connsiteY3" fmla="*/ 319086 h 536429"/>
                <a:gd name="connsiteX4" fmla="*/ 3578802 w 4336905"/>
                <a:gd name="connsiteY4" fmla="*/ 350259 h 536429"/>
                <a:gd name="connsiteX5" fmla="*/ 3438958 w 4336905"/>
                <a:gd name="connsiteY5" fmla="*/ 426891 h 536429"/>
                <a:gd name="connsiteX6" fmla="*/ 3320760 w 4336905"/>
                <a:gd name="connsiteY6" fmla="*/ 469323 h 536429"/>
                <a:gd name="connsiteX7" fmla="*/ 3173556 w 4336905"/>
                <a:gd name="connsiteY7" fmla="*/ 489670 h 536429"/>
                <a:gd name="connsiteX8" fmla="*/ 3066184 w 4336905"/>
                <a:gd name="connsiteY8" fmla="*/ 506121 h 536429"/>
                <a:gd name="connsiteX9" fmla="*/ 2863128 w 4336905"/>
                <a:gd name="connsiteY9" fmla="*/ 525173 h 536429"/>
                <a:gd name="connsiteX10" fmla="*/ 2677824 w 4336905"/>
                <a:gd name="connsiteY10" fmla="*/ 527337 h 536429"/>
                <a:gd name="connsiteX11" fmla="*/ 2513734 w 4336905"/>
                <a:gd name="connsiteY11" fmla="*/ 529935 h 536429"/>
                <a:gd name="connsiteX12" fmla="*/ 2290329 w 4336905"/>
                <a:gd name="connsiteY12" fmla="*/ 536429 h 536429"/>
                <a:gd name="connsiteX13" fmla="*/ 2129703 w 4336905"/>
                <a:gd name="connsiteY13" fmla="*/ 501792 h 536429"/>
                <a:gd name="connsiteX14" fmla="*/ 1940070 w 4336905"/>
                <a:gd name="connsiteY14" fmla="*/ 470187 h 536429"/>
                <a:gd name="connsiteX15" fmla="*/ 1669905 w 4336905"/>
                <a:gd name="connsiteY15" fmla="*/ 483610 h 536429"/>
                <a:gd name="connsiteX16" fmla="*/ 1407968 w 4336905"/>
                <a:gd name="connsiteY16" fmla="*/ 483610 h 536429"/>
                <a:gd name="connsiteX17" fmla="*/ 1071562 w 4336905"/>
                <a:gd name="connsiteY17" fmla="*/ 428624 h 536429"/>
                <a:gd name="connsiteX18" fmla="*/ 852920 w 4336905"/>
                <a:gd name="connsiteY18" fmla="*/ 381431 h 536429"/>
                <a:gd name="connsiteX19" fmla="*/ 603538 w 4336905"/>
                <a:gd name="connsiteY19" fmla="*/ 329477 h 536429"/>
                <a:gd name="connsiteX20" fmla="*/ 305233 w 4336905"/>
                <a:gd name="connsiteY20" fmla="*/ 217775 h 536429"/>
                <a:gd name="connsiteX21" fmla="*/ 58881 w 4336905"/>
                <a:gd name="connsiteY21" fmla="*/ 110402 h 536429"/>
                <a:gd name="connsiteX22" fmla="*/ 0 w 4336905"/>
                <a:gd name="connsiteY22" fmla="*/ 29007 h 536429"/>
                <a:gd name="connsiteX23" fmla="*/ 245485 w 4336905"/>
                <a:gd name="connsiteY23" fmla="*/ 38533 h 536429"/>
                <a:gd name="connsiteX24" fmla="*/ 524308 w 4336905"/>
                <a:gd name="connsiteY24" fmla="*/ 71867 h 536429"/>
                <a:gd name="connsiteX25" fmla="*/ 743383 w 4336905"/>
                <a:gd name="connsiteY25" fmla="*/ 114729 h 536429"/>
                <a:gd name="connsiteX26" fmla="*/ 895783 w 4336905"/>
                <a:gd name="connsiteY26" fmla="*/ 133780 h 536429"/>
                <a:gd name="connsiteX27" fmla="*/ 1133908 w 4336905"/>
                <a:gd name="connsiteY27" fmla="*/ 138542 h 536429"/>
                <a:gd name="connsiteX28" fmla="*/ 1285442 w 4336905"/>
                <a:gd name="connsiteY28" fmla="*/ 101311 h 536429"/>
                <a:gd name="connsiteX29" fmla="*/ 1481571 w 4336905"/>
                <a:gd name="connsiteY29" fmla="*/ 86154 h 536429"/>
                <a:gd name="connsiteX30" fmla="*/ 1772082 w 4336905"/>
                <a:gd name="connsiteY30" fmla="*/ 95679 h 536429"/>
                <a:gd name="connsiteX31" fmla="*/ 2008909 w 4336905"/>
                <a:gd name="connsiteY31" fmla="*/ 127721 h 536429"/>
                <a:gd name="connsiteX32" fmla="*/ 2295958 w 4336905"/>
                <a:gd name="connsiteY32" fmla="*/ 119492 h 536429"/>
                <a:gd name="connsiteX33" fmla="*/ 2623704 w 4336905"/>
                <a:gd name="connsiteY33" fmla="*/ 74467 h 536429"/>
                <a:gd name="connsiteX34" fmla="*/ 3034145 w 4336905"/>
                <a:gd name="connsiteY34" fmla="*/ 100442 h 536429"/>
                <a:gd name="connsiteX35" fmla="*/ 3377045 w 4336905"/>
                <a:gd name="connsiteY35" fmla="*/ 0 h 536429"/>
                <a:gd name="connsiteX36" fmla="*/ 3574906 w 4336905"/>
                <a:gd name="connsiteY36" fmla="*/ 4762 h 536429"/>
                <a:gd name="connsiteX37" fmla="*/ 3783157 w 4336905"/>
                <a:gd name="connsiteY37" fmla="*/ 99577 h 536429"/>
                <a:gd name="connsiteX38" fmla="*/ 3954606 w 4336905"/>
                <a:gd name="connsiteY38" fmla="*/ 98280 h 536429"/>
                <a:gd name="connsiteX39" fmla="*/ 4141210 w 4336905"/>
                <a:gd name="connsiteY39" fmla="*/ 52384 h 536429"/>
                <a:gd name="connsiteX40" fmla="*/ 4276292 w 4336905"/>
                <a:gd name="connsiteY40" fmla="*/ 52384 h 536429"/>
                <a:gd name="connsiteX0" fmla="*/ 4336905 w 4336905"/>
                <a:gd name="connsiteY0" fmla="*/ 138544 h 536429"/>
                <a:gd name="connsiteX1" fmla="*/ 4003964 w 4336905"/>
                <a:gd name="connsiteY1" fmla="*/ 207818 h 536429"/>
                <a:gd name="connsiteX2" fmla="*/ 3826884 w 4336905"/>
                <a:gd name="connsiteY2" fmla="*/ 255876 h 536429"/>
                <a:gd name="connsiteX3" fmla="*/ 3660198 w 4336905"/>
                <a:gd name="connsiteY3" fmla="*/ 319086 h 536429"/>
                <a:gd name="connsiteX4" fmla="*/ 3578802 w 4336905"/>
                <a:gd name="connsiteY4" fmla="*/ 350259 h 536429"/>
                <a:gd name="connsiteX5" fmla="*/ 3438958 w 4336905"/>
                <a:gd name="connsiteY5" fmla="*/ 426891 h 536429"/>
                <a:gd name="connsiteX6" fmla="*/ 3320760 w 4336905"/>
                <a:gd name="connsiteY6" fmla="*/ 469323 h 536429"/>
                <a:gd name="connsiteX7" fmla="*/ 3173556 w 4336905"/>
                <a:gd name="connsiteY7" fmla="*/ 489670 h 536429"/>
                <a:gd name="connsiteX8" fmla="*/ 3066184 w 4336905"/>
                <a:gd name="connsiteY8" fmla="*/ 506121 h 536429"/>
                <a:gd name="connsiteX9" fmla="*/ 2863128 w 4336905"/>
                <a:gd name="connsiteY9" fmla="*/ 525173 h 536429"/>
                <a:gd name="connsiteX10" fmla="*/ 2677824 w 4336905"/>
                <a:gd name="connsiteY10" fmla="*/ 527337 h 536429"/>
                <a:gd name="connsiteX11" fmla="*/ 2513734 w 4336905"/>
                <a:gd name="connsiteY11" fmla="*/ 529935 h 536429"/>
                <a:gd name="connsiteX12" fmla="*/ 2290329 w 4336905"/>
                <a:gd name="connsiteY12" fmla="*/ 536429 h 536429"/>
                <a:gd name="connsiteX13" fmla="*/ 2129703 w 4336905"/>
                <a:gd name="connsiteY13" fmla="*/ 501792 h 536429"/>
                <a:gd name="connsiteX14" fmla="*/ 1940070 w 4336905"/>
                <a:gd name="connsiteY14" fmla="*/ 470187 h 536429"/>
                <a:gd name="connsiteX15" fmla="*/ 1669905 w 4336905"/>
                <a:gd name="connsiteY15" fmla="*/ 483610 h 536429"/>
                <a:gd name="connsiteX16" fmla="*/ 1407968 w 4336905"/>
                <a:gd name="connsiteY16" fmla="*/ 483610 h 536429"/>
                <a:gd name="connsiteX17" fmla="*/ 1071562 w 4336905"/>
                <a:gd name="connsiteY17" fmla="*/ 428624 h 536429"/>
                <a:gd name="connsiteX18" fmla="*/ 852920 w 4336905"/>
                <a:gd name="connsiteY18" fmla="*/ 381431 h 536429"/>
                <a:gd name="connsiteX19" fmla="*/ 603538 w 4336905"/>
                <a:gd name="connsiteY19" fmla="*/ 329477 h 536429"/>
                <a:gd name="connsiteX20" fmla="*/ 305233 w 4336905"/>
                <a:gd name="connsiteY20" fmla="*/ 217775 h 536429"/>
                <a:gd name="connsiteX21" fmla="*/ 58881 w 4336905"/>
                <a:gd name="connsiteY21" fmla="*/ 110402 h 536429"/>
                <a:gd name="connsiteX22" fmla="*/ 0 w 4336905"/>
                <a:gd name="connsiteY22" fmla="*/ 29007 h 536429"/>
                <a:gd name="connsiteX23" fmla="*/ 245485 w 4336905"/>
                <a:gd name="connsiteY23" fmla="*/ 38533 h 536429"/>
                <a:gd name="connsiteX24" fmla="*/ 524308 w 4336905"/>
                <a:gd name="connsiteY24" fmla="*/ 71867 h 536429"/>
                <a:gd name="connsiteX25" fmla="*/ 743383 w 4336905"/>
                <a:gd name="connsiteY25" fmla="*/ 114729 h 536429"/>
                <a:gd name="connsiteX26" fmla="*/ 895783 w 4336905"/>
                <a:gd name="connsiteY26" fmla="*/ 133780 h 536429"/>
                <a:gd name="connsiteX27" fmla="*/ 1133908 w 4336905"/>
                <a:gd name="connsiteY27" fmla="*/ 138542 h 536429"/>
                <a:gd name="connsiteX28" fmla="*/ 1285442 w 4336905"/>
                <a:gd name="connsiteY28" fmla="*/ 101311 h 536429"/>
                <a:gd name="connsiteX29" fmla="*/ 1481571 w 4336905"/>
                <a:gd name="connsiteY29" fmla="*/ 86154 h 536429"/>
                <a:gd name="connsiteX30" fmla="*/ 1772082 w 4336905"/>
                <a:gd name="connsiteY30" fmla="*/ 95679 h 536429"/>
                <a:gd name="connsiteX31" fmla="*/ 2008909 w 4336905"/>
                <a:gd name="connsiteY31" fmla="*/ 127721 h 536429"/>
                <a:gd name="connsiteX32" fmla="*/ 2295958 w 4336905"/>
                <a:gd name="connsiteY32" fmla="*/ 119492 h 536429"/>
                <a:gd name="connsiteX33" fmla="*/ 2623704 w 4336905"/>
                <a:gd name="connsiteY33" fmla="*/ 74467 h 536429"/>
                <a:gd name="connsiteX34" fmla="*/ 3034145 w 4336905"/>
                <a:gd name="connsiteY34" fmla="*/ 100442 h 536429"/>
                <a:gd name="connsiteX35" fmla="*/ 3377045 w 4336905"/>
                <a:gd name="connsiteY35" fmla="*/ 0 h 536429"/>
                <a:gd name="connsiteX36" fmla="*/ 3574906 w 4336905"/>
                <a:gd name="connsiteY36" fmla="*/ 4762 h 536429"/>
                <a:gd name="connsiteX37" fmla="*/ 3783157 w 4336905"/>
                <a:gd name="connsiteY37" fmla="*/ 99577 h 536429"/>
                <a:gd name="connsiteX38" fmla="*/ 3933824 w 4336905"/>
                <a:gd name="connsiteY38" fmla="*/ 46325 h 536429"/>
                <a:gd name="connsiteX39" fmla="*/ 4141210 w 4336905"/>
                <a:gd name="connsiteY39" fmla="*/ 52384 h 536429"/>
                <a:gd name="connsiteX40" fmla="*/ 4276292 w 4336905"/>
                <a:gd name="connsiteY40" fmla="*/ 52384 h 536429"/>
                <a:gd name="connsiteX0" fmla="*/ 4336905 w 4336905"/>
                <a:gd name="connsiteY0" fmla="*/ 138544 h 536429"/>
                <a:gd name="connsiteX1" fmla="*/ 4003964 w 4336905"/>
                <a:gd name="connsiteY1" fmla="*/ 207818 h 536429"/>
                <a:gd name="connsiteX2" fmla="*/ 3826884 w 4336905"/>
                <a:gd name="connsiteY2" fmla="*/ 255876 h 536429"/>
                <a:gd name="connsiteX3" fmla="*/ 3660198 w 4336905"/>
                <a:gd name="connsiteY3" fmla="*/ 319086 h 536429"/>
                <a:gd name="connsiteX4" fmla="*/ 3578802 w 4336905"/>
                <a:gd name="connsiteY4" fmla="*/ 350259 h 536429"/>
                <a:gd name="connsiteX5" fmla="*/ 3438958 w 4336905"/>
                <a:gd name="connsiteY5" fmla="*/ 426891 h 536429"/>
                <a:gd name="connsiteX6" fmla="*/ 3320760 w 4336905"/>
                <a:gd name="connsiteY6" fmla="*/ 469323 h 536429"/>
                <a:gd name="connsiteX7" fmla="*/ 3173556 w 4336905"/>
                <a:gd name="connsiteY7" fmla="*/ 489670 h 536429"/>
                <a:gd name="connsiteX8" fmla="*/ 3066184 w 4336905"/>
                <a:gd name="connsiteY8" fmla="*/ 506121 h 536429"/>
                <a:gd name="connsiteX9" fmla="*/ 2863128 w 4336905"/>
                <a:gd name="connsiteY9" fmla="*/ 525173 h 536429"/>
                <a:gd name="connsiteX10" fmla="*/ 2677824 w 4336905"/>
                <a:gd name="connsiteY10" fmla="*/ 527337 h 536429"/>
                <a:gd name="connsiteX11" fmla="*/ 2513734 w 4336905"/>
                <a:gd name="connsiteY11" fmla="*/ 529935 h 536429"/>
                <a:gd name="connsiteX12" fmla="*/ 2290329 w 4336905"/>
                <a:gd name="connsiteY12" fmla="*/ 536429 h 536429"/>
                <a:gd name="connsiteX13" fmla="*/ 2129703 w 4336905"/>
                <a:gd name="connsiteY13" fmla="*/ 501792 h 536429"/>
                <a:gd name="connsiteX14" fmla="*/ 1940070 w 4336905"/>
                <a:gd name="connsiteY14" fmla="*/ 470187 h 536429"/>
                <a:gd name="connsiteX15" fmla="*/ 1669905 w 4336905"/>
                <a:gd name="connsiteY15" fmla="*/ 483610 h 536429"/>
                <a:gd name="connsiteX16" fmla="*/ 1407968 w 4336905"/>
                <a:gd name="connsiteY16" fmla="*/ 483610 h 536429"/>
                <a:gd name="connsiteX17" fmla="*/ 1071562 w 4336905"/>
                <a:gd name="connsiteY17" fmla="*/ 428624 h 536429"/>
                <a:gd name="connsiteX18" fmla="*/ 852920 w 4336905"/>
                <a:gd name="connsiteY18" fmla="*/ 381431 h 536429"/>
                <a:gd name="connsiteX19" fmla="*/ 603538 w 4336905"/>
                <a:gd name="connsiteY19" fmla="*/ 329477 h 536429"/>
                <a:gd name="connsiteX20" fmla="*/ 305233 w 4336905"/>
                <a:gd name="connsiteY20" fmla="*/ 217775 h 536429"/>
                <a:gd name="connsiteX21" fmla="*/ 58881 w 4336905"/>
                <a:gd name="connsiteY21" fmla="*/ 110402 h 536429"/>
                <a:gd name="connsiteX22" fmla="*/ 0 w 4336905"/>
                <a:gd name="connsiteY22" fmla="*/ 29007 h 536429"/>
                <a:gd name="connsiteX23" fmla="*/ 245485 w 4336905"/>
                <a:gd name="connsiteY23" fmla="*/ 38533 h 536429"/>
                <a:gd name="connsiteX24" fmla="*/ 524308 w 4336905"/>
                <a:gd name="connsiteY24" fmla="*/ 71867 h 536429"/>
                <a:gd name="connsiteX25" fmla="*/ 743383 w 4336905"/>
                <a:gd name="connsiteY25" fmla="*/ 114729 h 536429"/>
                <a:gd name="connsiteX26" fmla="*/ 895783 w 4336905"/>
                <a:gd name="connsiteY26" fmla="*/ 133780 h 536429"/>
                <a:gd name="connsiteX27" fmla="*/ 1133908 w 4336905"/>
                <a:gd name="connsiteY27" fmla="*/ 138542 h 536429"/>
                <a:gd name="connsiteX28" fmla="*/ 1285442 w 4336905"/>
                <a:gd name="connsiteY28" fmla="*/ 101311 h 536429"/>
                <a:gd name="connsiteX29" fmla="*/ 1481571 w 4336905"/>
                <a:gd name="connsiteY29" fmla="*/ 86154 h 536429"/>
                <a:gd name="connsiteX30" fmla="*/ 1772082 w 4336905"/>
                <a:gd name="connsiteY30" fmla="*/ 95679 h 536429"/>
                <a:gd name="connsiteX31" fmla="*/ 2008909 w 4336905"/>
                <a:gd name="connsiteY31" fmla="*/ 127721 h 536429"/>
                <a:gd name="connsiteX32" fmla="*/ 2295958 w 4336905"/>
                <a:gd name="connsiteY32" fmla="*/ 119492 h 536429"/>
                <a:gd name="connsiteX33" fmla="*/ 2623704 w 4336905"/>
                <a:gd name="connsiteY33" fmla="*/ 74467 h 536429"/>
                <a:gd name="connsiteX34" fmla="*/ 3034145 w 4336905"/>
                <a:gd name="connsiteY34" fmla="*/ 100442 h 536429"/>
                <a:gd name="connsiteX35" fmla="*/ 3377045 w 4336905"/>
                <a:gd name="connsiteY35" fmla="*/ 0 h 536429"/>
                <a:gd name="connsiteX36" fmla="*/ 3626861 w 4336905"/>
                <a:gd name="connsiteY36" fmla="*/ 119062 h 536429"/>
                <a:gd name="connsiteX37" fmla="*/ 3783157 w 4336905"/>
                <a:gd name="connsiteY37" fmla="*/ 99577 h 536429"/>
                <a:gd name="connsiteX38" fmla="*/ 3933824 w 4336905"/>
                <a:gd name="connsiteY38" fmla="*/ 46325 h 536429"/>
                <a:gd name="connsiteX39" fmla="*/ 4141210 w 4336905"/>
                <a:gd name="connsiteY39" fmla="*/ 52384 h 536429"/>
                <a:gd name="connsiteX40" fmla="*/ 4276292 w 4336905"/>
                <a:gd name="connsiteY40" fmla="*/ 52384 h 536429"/>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772082 w 4336905"/>
                <a:gd name="connsiteY30" fmla="*/ 66672 h 507422"/>
                <a:gd name="connsiteX31" fmla="*/ 2008909 w 4336905"/>
                <a:gd name="connsiteY31" fmla="*/ 98714 h 507422"/>
                <a:gd name="connsiteX32" fmla="*/ 2295958 w 4336905"/>
                <a:gd name="connsiteY32" fmla="*/ 90485 h 507422"/>
                <a:gd name="connsiteX33" fmla="*/ 2623704 w 4336905"/>
                <a:gd name="connsiteY33" fmla="*/ 45460 h 507422"/>
                <a:gd name="connsiteX34" fmla="*/ 3034145 w 4336905"/>
                <a:gd name="connsiteY34" fmla="*/ 71435 h 507422"/>
                <a:gd name="connsiteX35" fmla="*/ 3480954 w 4336905"/>
                <a:gd name="connsiteY35" fmla="*/ 106075 h 507422"/>
                <a:gd name="connsiteX36" fmla="*/ 3626861 w 4336905"/>
                <a:gd name="connsiteY36" fmla="*/ 90055 h 507422"/>
                <a:gd name="connsiteX37" fmla="*/ 3783157 w 4336905"/>
                <a:gd name="connsiteY37" fmla="*/ 70570 h 507422"/>
                <a:gd name="connsiteX38" fmla="*/ 3933824 w 4336905"/>
                <a:gd name="connsiteY38" fmla="*/ 17318 h 507422"/>
                <a:gd name="connsiteX39" fmla="*/ 4141210 w 4336905"/>
                <a:gd name="connsiteY39" fmla="*/ 23377 h 507422"/>
                <a:gd name="connsiteX40" fmla="*/ 4276292 w 4336905"/>
                <a:gd name="connsiteY40"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772082 w 4336905"/>
                <a:gd name="connsiteY30" fmla="*/ 66672 h 507422"/>
                <a:gd name="connsiteX31" fmla="*/ 2008909 w 4336905"/>
                <a:gd name="connsiteY31" fmla="*/ 98714 h 507422"/>
                <a:gd name="connsiteX32" fmla="*/ 2295958 w 4336905"/>
                <a:gd name="connsiteY32" fmla="*/ 90485 h 507422"/>
                <a:gd name="connsiteX33" fmla="*/ 2623704 w 4336905"/>
                <a:gd name="connsiteY33" fmla="*/ 45460 h 507422"/>
                <a:gd name="connsiteX34" fmla="*/ 3210791 w 4336905"/>
                <a:gd name="connsiteY34" fmla="*/ 154562 h 507422"/>
                <a:gd name="connsiteX35" fmla="*/ 3480954 w 4336905"/>
                <a:gd name="connsiteY35" fmla="*/ 106075 h 507422"/>
                <a:gd name="connsiteX36" fmla="*/ 3626861 w 4336905"/>
                <a:gd name="connsiteY36" fmla="*/ 90055 h 507422"/>
                <a:gd name="connsiteX37" fmla="*/ 3783157 w 4336905"/>
                <a:gd name="connsiteY37" fmla="*/ 70570 h 507422"/>
                <a:gd name="connsiteX38" fmla="*/ 3933824 w 4336905"/>
                <a:gd name="connsiteY38" fmla="*/ 17318 h 507422"/>
                <a:gd name="connsiteX39" fmla="*/ 4141210 w 4336905"/>
                <a:gd name="connsiteY39" fmla="*/ 23377 h 507422"/>
                <a:gd name="connsiteX40" fmla="*/ 4276292 w 4336905"/>
                <a:gd name="connsiteY40"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772082 w 4336905"/>
                <a:gd name="connsiteY30" fmla="*/ 66672 h 507422"/>
                <a:gd name="connsiteX31" fmla="*/ 2008909 w 4336905"/>
                <a:gd name="connsiteY31" fmla="*/ 98714 h 507422"/>
                <a:gd name="connsiteX32" fmla="*/ 2295958 w 4336905"/>
                <a:gd name="connsiteY32" fmla="*/ 90485 h 507422"/>
                <a:gd name="connsiteX33" fmla="*/ 2810740 w 4336905"/>
                <a:gd name="connsiteY33" fmla="*/ 159760 h 507422"/>
                <a:gd name="connsiteX34" fmla="*/ 3210791 w 4336905"/>
                <a:gd name="connsiteY34" fmla="*/ 154562 h 507422"/>
                <a:gd name="connsiteX35" fmla="*/ 3480954 w 4336905"/>
                <a:gd name="connsiteY35" fmla="*/ 106075 h 507422"/>
                <a:gd name="connsiteX36" fmla="*/ 3626861 w 4336905"/>
                <a:gd name="connsiteY36" fmla="*/ 90055 h 507422"/>
                <a:gd name="connsiteX37" fmla="*/ 3783157 w 4336905"/>
                <a:gd name="connsiteY37" fmla="*/ 70570 h 507422"/>
                <a:gd name="connsiteX38" fmla="*/ 3933824 w 4336905"/>
                <a:gd name="connsiteY38" fmla="*/ 17318 h 507422"/>
                <a:gd name="connsiteX39" fmla="*/ 4141210 w 4336905"/>
                <a:gd name="connsiteY39" fmla="*/ 23377 h 507422"/>
                <a:gd name="connsiteX40" fmla="*/ 4276292 w 4336905"/>
                <a:gd name="connsiteY40"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772082 w 4336905"/>
                <a:gd name="connsiteY30" fmla="*/ 66672 h 507422"/>
                <a:gd name="connsiteX31" fmla="*/ 2008909 w 4336905"/>
                <a:gd name="connsiteY31" fmla="*/ 98714 h 507422"/>
                <a:gd name="connsiteX32" fmla="*/ 2295958 w 4336905"/>
                <a:gd name="connsiteY32" fmla="*/ 90485 h 507422"/>
                <a:gd name="connsiteX33" fmla="*/ 2810740 w 4336905"/>
                <a:gd name="connsiteY33" fmla="*/ 159760 h 507422"/>
                <a:gd name="connsiteX34" fmla="*/ 3199535 w 4336905"/>
                <a:gd name="connsiteY34" fmla="*/ 139406 h 507422"/>
                <a:gd name="connsiteX35" fmla="*/ 3210791 w 4336905"/>
                <a:gd name="connsiteY35" fmla="*/ 154562 h 507422"/>
                <a:gd name="connsiteX36" fmla="*/ 3480954 w 4336905"/>
                <a:gd name="connsiteY36" fmla="*/ 106075 h 507422"/>
                <a:gd name="connsiteX37" fmla="*/ 3626861 w 4336905"/>
                <a:gd name="connsiteY37" fmla="*/ 90055 h 507422"/>
                <a:gd name="connsiteX38" fmla="*/ 3783157 w 4336905"/>
                <a:gd name="connsiteY38" fmla="*/ 70570 h 507422"/>
                <a:gd name="connsiteX39" fmla="*/ 3933824 w 4336905"/>
                <a:gd name="connsiteY39" fmla="*/ 17318 h 507422"/>
                <a:gd name="connsiteX40" fmla="*/ 4141210 w 4336905"/>
                <a:gd name="connsiteY40" fmla="*/ 23377 h 507422"/>
                <a:gd name="connsiteX41" fmla="*/ 4276292 w 4336905"/>
                <a:gd name="connsiteY41"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772082 w 4336905"/>
                <a:gd name="connsiteY30" fmla="*/ 66672 h 507422"/>
                <a:gd name="connsiteX31" fmla="*/ 2008909 w 4336905"/>
                <a:gd name="connsiteY31" fmla="*/ 98714 h 507422"/>
                <a:gd name="connsiteX32" fmla="*/ 2295958 w 4336905"/>
                <a:gd name="connsiteY32" fmla="*/ 90485 h 507422"/>
                <a:gd name="connsiteX33" fmla="*/ 2810740 w 4336905"/>
                <a:gd name="connsiteY33" fmla="*/ 159760 h 507422"/>
                <a:gd name="connsiteX34" fmla="*/ 3199535 w 4336905"/>
                <a:gd name="connsiteY34" fmla="*/ 139406 h 507422"/>
                <a:gd name="connsiteX35" fmla="*/ 3345872 w 4336905"/>
                <a:gd name="connsiteY35" fmla="*/ 92217 h 507422"/>
                <a:gd name="connsiteX36" fmla="*/ 3480954 w 4336905"/>
                <a:gd name="connsiteY36" fmla="*/ 106075 h 507422"/>
                <a:gd name="connsiteX37" fmla="*/ 3626861 w 4336905"/>
                <a:gd name="connsiteY37" fmla="*/ 90055 h 507422"/>
                <a:gd name="connsiteX38" fmla="*/ 3783157 w 4336905"/>
                <a:gd name="connsiteY38" fmla="*/ 70570 h 507422"/>
                <a:gd name="connsiteX39" fmla="*/ 3933824 w 4336905"/>
                <a:gd name="connsiteY39" fmla="*/ 17318 h 507422"/>
                <a:gd name="connsiteX40" fmla="*/ 4141210 w 4336905"/>
                <a:gd name="connsiteY40" fmla="*/ 23377 h 507422"/>
                <a:gd name="connsiteX41" fmla="*/ 4276292 w 4336905"/>
                <a:gd name="connsiteY41"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772082 w 4336905"/>
                <a:gd name="connsiteY30" fmla="*/ 66672 h 507422"/>
                <a:gd name="connsiteX31" fmla="*/ 2008909 w 4336905"/>
                <a:gd name="connsiteY31" fmla="*/ 98714 h 507422"/>
                <a:gd name="connsiteX32" fmla="*/ 2295958 w 4336905"/>
                <a:gd name="connsiteY32" fmla="*/ 90485 h 507422"/>
                <a:gd name="connsiteX33" fmla="*/ 2810740 w 4336905"/>
                <a:gd name="connsiteY33" fmla="*/ 159760 h 507422"/>
                <a:gd name="connsiteX34" fmla="*/ 3095626 w 4336905"/>
                <a:gd name="connsiteY34" fmla="*/ 139406 h 507422"/>
                <a:gd name="connsiteX35" fmla="*/ 3345872 w 4336905"/>
                <a:gd name="connsiteY35" fmla="*/ 92217 h 507422"/>
                <a:gd name="connsiteX36" fmla="*/ 3480954 w 4336905"/>
                <a:gd name="connsiteY36" fmla="*/ 106075 h 507422"/>
                <a:gd name="connsiteX37" fmla="*/ 3626861 w 4336905"/>
                <a:gd name="connsiteY37" fmla="*/ 90055 h 507422"/>
                <a:gd name="connsiteX38" fmla="*/ 3783157 w 4336905"/>
                <a:gd name="connsiteY38" fmla="*/ 70570 h 507422"/>
                <a:gd name="connsiteX39" fmla="*/ 3933824 w 4336905"/>
                <a:gd name="connsiteY39" fmla="*/ 17318 h 507422"/>
                <a:gd name="connsiteX40" fmla="*/ 4141210 w 4336905"/>
                <a:gd name="connsiteY40" fmla="*/ 23377 h 507422"/>
                <a:gd name="connsiteX41" fmla="*/ 4276292 w 4336905"/>
                <a:gd name="connsiteY41"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772082 w 4336905"/>
                <a:gd name="connsiteY30" fmla="*/ 66672 h 507422"/>
                <a:gd name="connsiteX31" fmla="*/ 2008909 w 4336905"/>
                <a:gd name="connsiteY31" fmla="*/ 98714 h 507422"/>
                <a:gd name="connsiteX32" fmla="*/ 2295958 w 4336905"/>
                <a:gd name="connsiteY32" fmla="*/ 90485 h 507422"/>
                <a:gd name="connsiteX33" fmla="*/ 2810740 w 4336905"/>
                <a:gd name="connsiteY33" fmla="*/ 159760 h 507422"/>
                <a:gd name="connsiteX34" fmla="*/ 3095626 w 4336905"/>
                <a:gd name="connsiteY34" fmla="*/ 139406 h 507422"/>
                <a:gd name="connsiteX35" fmla="*/ 3283527 w 4336905"/>
                <a:gd name="connsiteY35" fmla="*/ 144171 h 507422"/>
                <a:gd name="connsiteX36" fmla="*/ 3480954 w 4336905"/>
                <a:gd name="connsiteY36" fmla="*/ 106075 h 507422"/>
                <a:gd name="connsiteX37" fmla="*/ 3626861 w 4336905"/>
                <a:gd name="connsiteY37" fmla="*/ 90055 h 507422"/>
                <a:gd name="connsiteX38" fmla="*/ 3783157 w 4336905"/>
                <a:gd name="connsiteY38" fmla="*/ 70570 h 507422"/>
                <a:gd name="connsiteX39" fmla="*/ 3933824 w 4336905"/>
                <a:gd name="connsiteY39" fmla="*/ 17318 h 507422"/>
                <a:gd name="connsiteX40" fmla="*/ 4141210 w 4336905"/>
                <a:gd name="connsiteY40" fmla="*/ 23377 h 507422"/>
                <a:gd name="connsiteX41" fmla="*/ 4276292 w 4336905"/>
                <a:gd name="connsiteY41"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772082 w 4336905"/>
                <a:gd name="connsiteY30" fmla="*/ 66672 h 507422"/>
                <a:gd name="connsiteX31" fmla="*/ 2008909 w 4336905"/>
                <a:gd name="connsiteY31" fmla="*/ 98714 h 507422"/>
                <a:gd name="connsiteX32" fmla="*/ 2493386 w 4336905"/>
                <a:gd name="connsiteY32" fmla="*/ 142439 h 507422"/>
                <a:gd name="connsiteX33" fmla="*/ 2810740 w 4336905"/>
                <a:gd name="connsiteY33" fmla="*/ 159760 h 507422"/>
                <a:gd name="connsiteX34" fmla="*/ 3095626 w 4336905"/>
                <a:gd name="connsiteY34" fmla="*/ 139406 h 507422"/>
                <a:gd name="connsiteX35" fmla="*/ 3283527 w 4336905"/>
                <a:gd name="connsiteY35" fmla="*/ 144171 h 507422"/>
                <a:gd name="connsiteX36" fmla="*/ 3480954 w 4336905"/>
                <a:gd name="connsiteY36" fmla="*/ 106075 h 507422"/>
                <a:gd name="connsiteX37" fmla="*/ 3626861 w 4336905"/>
                <a:gd name="connsiteY37" fmla="*/ 90055 h 507422"/>
                <a:gd name="connsiteX38" fmla="*/ 3783157 w 4336905"/>
                <a:gd name="connsiteY38" fmla="*/ 70570 h 507422"/>
                <a:gd name="connsiteX39" fmla="*/ 3933824 w 4336905"/>
                <a:gd name="connsiteY39" fmla="*/ 17318 h 507422"/>
                <a:gd name="connsiteX40" fmla="*/ 4141210 w 4336905"/>
                <a:gd name="connsiteY40" fmla="*/ 23377 h 507422"/>
                <a:gd name="connsiteX41" fmla="*/ 4276292 w 4336905"/>
                <a:gd name="connsiteY41"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772082 w 4336905"/>
                <a:gd name="connsiteY30" fmla="*/ 66672 h 507422"/>
                <a:gd name="connsiteX31" fmla="*/ 2227118 w 4336905"/>
                <a:gd name="connsiteY31" fmla="*/ 171450 h 507422"/>
                <a:gd name="connsiteX32" fmla="*/ 2493386 w 4336905"/>
                <a:gd name="connsiteY32" fmla="*/ 142439 h 507422"/>
                <a:gd name="connsiteX33" fmla="*/ 2810740 w 4336905"/>
                <a:gd name="connsiteY33" fmla="*/ 159760 h 507422"/>
                <a:gd name="connsiteX34" fmla="*/ 3095626 w 4336905"/>
                <a:gd name="connsiteY34" fmla="*/ 139406 h 507422"/>
                <a:gd name="connsiteX35" fmla="*/ 3283527 w 4336905"/>
                <a:gd name="connsiteY35" fmla="*/ 144171 h 507422"/>
                <a:gd name="connsiteX36" fmla="*/ 3480954 w 4336905"/>
                <a:gd name="connsiteY36" fmla="*/ 106075 h 507422"/>
                <a:gd name="connsiteX37" fmla="*/ 3626861 w 4336905"/>
                <a:gd name="connsiteY37" fmla="*/ 90055 h 507422"/>
                <a:gd name="connsiteX38" fmla="*/ 3783157 w 4336905"/>
                <a:gd name="connsiteY38" fmla="*/ 70570 h 507422"/>
                <a:gd name="connsiteX39" fmla="*/ 3933824 w 4336905"/>
                <a:gd name="connsiteY39" fmla="*/ 17318 h 507422"/>
                <a:gd name="connsiteX40" fmla="*/ 4141210 w 4336905"/>
                <a:gd name="connsiteY40" fmla="*/ 23377 h 507422"/>
                <a:gd name="connsiteX41" fmla="*/ 4276292 w 4336905"/>
                <a:gd name="connsiteY41"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81571 w 4336905"/>
                <a:gd name="connsiteY29" fmla="*/ 57147 h 507422"/>
                <a:gd name="connsiteX30" fmla="*/ 1927946 w 4336905"/>
                <a:gd name="connsiteY30" fmla="*/ 139408 h 507422"/>
                <a:gd name="connsiteX31" fmla="*/ 2227118 w 4336905"/>
                <a:gd name="connsiteY31" fmla="*/ 171450 h 507422"/>
                <a:gd name="connsiteX32" fmla="*/ 2493386 w 4336905"/>
                <a:gd name="connsiteY32" fmla="*/ 142439 h 507422"/>
                <a:gd name="connsiteX33" fmla="*/ 2810740 w 4336905"/>
                <a:gd name="connsiteY33" fmla="*/ 159760 h 507422"/>
                <a:gd name="connsiteX34" fmla="*/ 3095626 w 4336905"/>
                <a:gd name="connsiteY34" fmla="*/ 139406 h 507422"/>
                <a:gd name="connsiteX35" fmla="*/ 3283527 w 4336905"/>
                <a:gd name="connsiteY35" fmla="*/ 144171 h 507422"/>
                <a:gd name="connsiteX36" fmla="*/ 3480954 w 4336905"/>
                <a:gd name="connsiteY36" fmla="*/ 106075 h 507422"/>
                <a:gd name="connsiteX37" fmla="*/ 3626861 w 4336905"/>
                <a:gd name="connsiteY37" fmla="*/ 90055 h 507422"/>
                <a:gd name="connsiteX38" fmla="*/ 3783157 w 4336905"/>
                <a:gd name="connsiteY38" fmla="*/ 70570 h 507422"/>
                <a:gd name="connsiteX39" fmla="*/ 3933824 w 4336905"/>
                <a:gd name="connsiteY39" fmla="*/ 17318 h 507422"/>
                <a:gd name="connsiteX40" fmla="*/ 4141210 w 4336905"/>
                <a:gd name="connsiteY40" fmla="*/ 23377 h 507422"/>
                <a:gd name="connsiteX41" fmla="*/ 4276292 w 4336905"/>
                <a:gd name="connsiteY41"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606262 w 4336905"/>
                <a:gd name="connsiteY29" fmla="*/ 109102 h 507422"/>
                <a:gd name="connsiteX30" fmla="*/ 1927946 w 4336905"/>
                <a:gd name="connsiteY30" fmla="*/ 139408 h 507422"/>
                <a:gd name="connsiteX31" fmla="*/ 2227118 w 4336905"/>
                <a:gd name="connsiteY31" fmla="*/ 171450 h 507422"/>
                <a:gd name="connsiteX32" fmla="*/ 2493386 w 4336905"/>
                <a:gd name="connsiteY32" fmla="*/ 142439 h 507422"/>
                <a:gd name="connsiteX33" fmla="*/ 2810740 w 4336905"/>
                <a:gd name="connsiteY33" fmla="*/ 159760 h 507422"/>
                <a:gd name="connsiteX34" fmla="*/ 3095626 w 4336905"/>
                <a:gd name="connsiteY34" fmla="*/ 139406 h 507422"/>
                <a:gd name="connsiteX35" fmla="*/ 3283527 w 4336905"/>
                <a:gd name="connsiteY35" fmla="*/ 144171 h 507422"/>
                <a:gd name="connsiteX36" fmla="*/ 3480954 w 4336905"/>
                <a:gd name="connsiteY36" fmla="*/ 106075 h 507422"/>
                <a:gd name="connsiteX37" fmla="*/ 3626861 w 4336905"/>
                <a:gd name="connsiteY37" fmla="*/ 90055 h 507422"/>
                <a:gd name="connsiteX38" fmla="*/ 3783157 w 4336905"/>
                <a:gd name="connsiteY38" fmla="*/ 70570 h 507422"/>
                <a:gd name="connsiteX39" fmla="*/ 3933824 w 4336905"/>
                <a:gd name="connsiteY39" fmla="*/ 17318 h 507422"/>
                <a:gd name="connsiteX40" fmla="*/ 4141210 w 4336905"/>
                <a:gd name="connsiteY40" fmla="*/ 23377 h 507422"/>
                <a:gd name="connsiteX41" fmla="*/ 4276292 w 4336905"/>
                <a:gd name="connsiteY41"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95426 w 4336905"/>
                <a:gd name="connsiteY29" fmla="*/ 77061 h 507422"/>
                <a:gd name="connsiteX30" fmla="*/ 1606262 w 4336905"/>
                <a:gd name="connsiteY30" fmla="*/ 109102 h 507422"/>
                <a:gd name="connsiteX31" fmla="*/ 1927946 w 4336905"/>
                <a:gd name="connsiteY31" fmla="*/ 139408 h 507422"/>
                <a:gd name="connsiteX32" fmla="*/ 2227118 w 4336905"/>
                <a:gd name="connsiteY32" fmla="*/ 171450 h 507422"/>
                <a:gd name="connsiteX33" fmla="*/ 2493386 w 4336905"/>
                <a:gd name="connsiteY33" fmla="*/ 142439 h 507422"/>
                <a:gd name="connsiteX34" fmla="*/ 2810740 w 4336905"/>
                <a:gd name="connsiteY34" fmla="*/ 159760 h 507422"/>
                <a:gd name="connsiteX35" fmla="*/ 3095626 w 4336905"/>
                <a:gd name="connsiteY35" fmla="*/ 139406 h 507422"/>
                <a:gd name="connsiteX36" fmla="*/ 3283527 w 4336905"/>
                <a:gd name="connsiteY36" fmla="*/ 144171 h 507422"/>
                <a:gd name="connsiteX37" fmla="*/ 3480954 w 4336905"/>
                <a:gd name="connsiteY37" fmla="*/ 106075 h 507422"/>
                <a:gd name="connsiteX38" fmla="*/ 3626861 w 4336905"/>
                <a:gd name="connsiteY38" fmla="*/ 90055 h 507422"/>
                <a:gd name="connsiteX39" fmla="*/ 3783157 w 4336905"/>
                <a:gd name="connsiteY39" fmla="*/ 70570 h 507422"/>
                <a:gd name="connsiteX40" fmla="*/ 3933824 w 4336905"/>
                <a:gd name="connsiteY40" fmla="*/ 17318 h 507422"/>
                <a:gd name="connsiteX41" fmla="*/ 4141210 w 4336905"/>
                <a:gd name="connsiteY41" fmla="*/ 23377 h 507422"/>
                <a:gd name="connsiteX42" fmla="*/ 4276292 w 4336905"/>
                <a:gd name="connsiteY42"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95426 w 4336905"/>
                <a:gd name="connsiteY29" fmla="*/ 77061 h 507422"/>
                <a:gd name="connsiteX30" fmla="*/ 1710171 w 4336905"/>
                <a:gd name="connsiteY30" fmla="*/ 109102 h 507422"/>
                <a:gd name="connsiteX31" fmla="*/ 1927946 w 4336905"/>
                <a:gd name="connsiteY31" fmla="*/ 139408 h 507422"/>
                <a:gd name="connsiteX32" fmla="*/ 2227118 w 4336905"/>
                <a:gd name="connsiteY32" fmla="*/ 171450 h 507422"/>
                <a:gd name="connsiteX33" fmla="*/ 2493386 w 4336905"/>
                <a:gd name="connsiteY33" fmla="*/ 142439 h 507422"/>
                <a:gd name="connsiteX34" fmla="*/ 2810740 w 4336905"/>
                <a:gd name="connsiteY34" fmla="*/ 159760 h 507422"/>
                <a:gd name="connsiteX35" fmla="*/ 3095626 w 4336905"/>
                <a:gd name="connsiteY35" fmla="*/ 139406 h 507422"/>
                <a:gd name="connsiteX36" fmla="*/ 3283527 w 4336905"/>
                <a:gd name="connsiteY36" fmla="*/ 144171 h 507422"/>
                <a:gd name="connsiteX37" fmla="*/ 3480954 w 4336905"/>
                <a:gd name="connsiteY37" fmla="*/ 106075 h 507422"/>
                <a:gd name="connsiteX38" fmla="*/ 3626861 w 4336905"/>
                <a:gd name="connsiteY38" fmla="*/ 90055 h 507422"/>
                <a:gd name="connsiteX39" fmla="*/ 3783157 w 4336905"/>
                <a:gd name="connsiteY39" fmla="*/ 70570 h 507422"/>
                <a:gd name="connsiteX40" fmla="*/ 3933824 w 4336905"/>
                <a:gd name="connsiteY40" fmla="*/ 17318 h 507422"/>
                <a:gd name="connsiteX41" fmla="*/ 4141210 w 4336905"/>
                <a:gd name="connsiteY41" fmla="*/ 23377 h 507422"/>
                <a:gd name="connsiteX42" fmla="*/ 4276292 w 4336905"/>
                <a:gd name="connsiteY42" fmla="*/ 23377 h 507422"/>
                <a:gd name="connsiteX0" fmla="*/ 4336905 w 4336905"/>
                <a:gd name="connsiteY0" fmla="*/ 109537 h 507422"/>
                <a:gd name="connsiteX1" fmla="*/ 4003964 w 4336905"/>
                <a:gd name="connsiteY1" fmla="*/ 178811 h 507422"/>
                <a:gd name="connsiteX2" fmla="*/ 3826884 w 4336905"/>
                <a:gd name="connsiteY2" fmla="*/ 226869 h 507422"/>
                <a:gd name="connsiteX3" fmla="*/ 3660198 w 4336905"/>
                <a:gd name="connsiteY3" fmla="*/ 290079 h 507422"/>
                <a:gd name="connsiteX4" fmla="*/ 3578802 w 4336905"/>
                <a:gd name="connsiteY4" fmla="*/ 321252 h 507422"/>
                <a:gd name="connsiteX5" fmla="*/ 3438958 w 4336905"/>
                <a:gd name="connsiteY5" fmla="*/ 397884 h 507422"/>
                <a:gd name="connsiteX6" fmla="*/ 3320760 w 4336905"/>
                <a:gd name="connsiteY6" fmla="*/ 440316 h 507422"/>
                <a:gd name="connsiteX7" fmla="*/ 3173556 w 4336905"/>
                <a:gd name="connsiteY7" fmla="*/ 460663 h 507422"/>
                <a:gd name="connsiteX8" fmla="*/ 3066184 w 4336905"/>
                <a:gd name="connsiteY8" fmla="*/ 477114 h 507422"/>
                <a:gd name="connsiteX9" fmla="*/ 2863128 w 4336905"/>
                <a:gd name="connsiteY9" fmla="*/ 496166 h 507422"/>
                <a:gd name="connsiteX10" fmla="*/ 2677824 w 4336905"/>
                <a:gd name="connsiteY10" fmla="*/ 498330 h 507422"/>
                <a:gd name="connsiteX11" fmla="*/ 2513734 w 4336905"/>
                <a:gd name="connsiteY11" fmla="*/ 500928 h 507422"/>
                <a:gd name="connsiteX12" fmla="*/ 2290329 w 4336905"/>
                <a:gd name="connsiteY12" fmla="*/ 507422 h 507422"/>
                <a:gd name="connsiteX13" fmla="*/ 2129703 w 4336905"/>
                <a:gd name="connsiteY13" fmla="*/ 472785 h 507422"/>
                <a:gd name="connsiteX14" fmla="*/ 1940070 w 4336905"/>
                <a:gd name="connsiteY14" fmla="*/ 441180 h 507422"/>
                <a:gd name="connsiteX15" fmla="*/ 1669905 w 4336905"/>
                <a:gd name="connsiteY15" fmla="*/ 454603 h 507422"/>
                <a:gd name="connsiteX16" fmla="*/ 1407968 w 4336905"/>
                <a:gd name="connsiteY16" fmla="*/ 454603 h 507422"/>
                <a:gd name="connsiteX17" fmla="*/ 1071562 w 4336905"/>
                <a:gd name="connsiteY17" fmla="*/ 399617 h 507422"/>
                <a:gd name="connsiteX18" fmla="*/ 852920 w 4336905"/>
                <a:gd name="connsiteY18" fmla="*/ 352424 h 507422"/>
                <a:gd name="connsiteX19" fmla="*/ 603538 w 4336905"/>
                <a:gd name="connsiteY19" fmla="*/ 300470 h 507422"/>
                <a:gd name="connsiteX20" fmla="*/ 305233 w 4336905"/>
                <a:gd name="connsiteY20" fmla="*/ 188768 h 507422"/>
                <a:gd name="connsiteX21" fmla="*/ 58881 w 4336905"/>
                <a:gd name="connsiteY21" fmla="*/ 81395 h 507422"/>
                <a:gd name="connsiteX22" fmla="*/ 0 w 4336905"/>
                <a:gd name="connsiteY22" fmla="*/ 0 h 507422"/>
                <a:gd name="connsiteX23" fmla="*/ 245485 w 4336905"/>
                <a:gd name="connsiteY23" fmla="*/ 9526 h 507422"/>
                <a:gd name="connsiteX24" fmla="*/ 524308 w 4336905"/>
                <a:gd name="connsiteY24" fmla="*/ 42860 h 507422"/>
                <a:gd name="connsiteX25" fmla="*/ 743383 w 4336905"/>
                <a:gd name="connsiteY25" fmla="*/ 85722 h 507422"/>
                <a:gd name="connsiteX26" fmla="*/ 895783 w 4336905"/>
                <a:gd name="connsiteY26" fmla="*/ 104773 h 507422"/>
                <a:gd name="connsiteX27" fmla="*/ 1133908 w 4336905"/>
                <a:gd name="connsiteY27" fmla="*/ 109535 h 507422"/>
                <a:gd name="connsiteX28" fmla="*/ 1285442 w 4336905"/>
                <a:gd name="connsiteY28" fmla="*/ 72304 h 507422"/>
                <a:gd name="connsiteX29" fmla="*/ 1495426 w 4336905"/>
                <a:gd name="connsiteY29" fmla="*/ 77061 h 507422"/>
                <a:gd name="connsiteX30" fmla="*/ 1710171 w 4336905"/>
                <a:gd name="connsiteY30" fmla="*/ 109102 h 507422"/>
                <a:gd name="connsiteX31" fmla="*/ 1927946 w 4336905"/>
                <a:gd name="connsiteY31" fmla="*/ 139408 h 507422"/>
                <a:gd name="connsiteX32" fmla="*/ 2227118 w 4336905"/>
                <a:gd name="connsiteY32" fmla="*/ 140277 h 507422"/>
                <a:gd name="connsiteX33" fmla="*/ 2493386 w 4336905"/>
                <a:gd name="connsiteY33" fmla="*/ 142439 h 507422"/>
                <a:gd name="connsiteX34" fmla="*/ 2810740 w 4336905"/>
                <a:gd name="connsiteY34" fmla="*/ 159760 h 507422"/>
                <a:gd name="connsiteX35" fmla="*/ 3095626 w 4336905"/>
                <a:gd name="connsiteY35" fmla="*/ 139406 h 507422"/>
                <a:gd name="connsiteX36" fmla="*/ 3283527 w 4336905"/>
                <a:gd name="connsiteY36" fmla="*/ 144171 h 507422"/>
                <a:gd name="connsiteX37" fmla="*/ 3480954 w 4336905"/>
                <a:gd name="connsiteY37" fmla="*/ 106075 h 507422"/>
                <a:gd name="connsiteX38" fmla="*/ 3626861 w 4336905"/>
                <a:gd name="connsiteY38" fmla="*/ 90055 h 507422"/>
                <a:gd name="connsiteX39" fmla="*/ 3783157 w 4336905"/>
                <a:gd name="connsiteY39" fmla="*/ 70570 h 507422"/>
                <a:gd name="connsiteX40" fmla="*/ 3933824 w 4336905"/>
                <a:gd name="connsiteY40" fmla="*/ 17318 h 507422"/>
                <a:gd name="connsiteX41" fmla="*/ 4141210 w 4336905"/>
                <a:gd name="connsiteY41" fmla="*/ 23377 h 507422"/>
                <a:gd name="connsiteX42" fmla="*/ 4276292 w 4336905"/>
                <a:gd name="connsiteY42" fmla="*/ 23377 h 507422"/>
                <a:gd name="connsiteX0" fmla="*/ 4565505 w 4565505"/>
                <a:gd name="connsiteY0" fmla="*/ 88755 h 507422"/>
                <a:gd name="connsiteX1" fmla="*/ 4003964 w 4565505"/>
                <a:gd name="connsiteY1" fmla="*/ 178811 h 507422"/>
                <a:gd name="connsiteX2" fmla="*/ 3826884 w 4565505"/>
                <a:gd name="connsiteY2" fmla="*/ 226869 h 507422"/>
                <a:gd name="connsiteX3" fmla="*/ 3660198 w 4565505"/>
                <a:gd name="connsiteY3" fmla="*/ 290079 h 507422"/>
                <a:gd name="connsiteX4" fmla="*/ 3578802 w 4565505"/>
                <a:gd name="connsiteY4" fmla="*/ 321252 h 507422"/>
                <a:gd name="connsiteX5" fmla="*/ 3438958 w 4565505"/>
                <a:gd name="connsiteY5" fmla="*/ 397884 h 507422"/>
                <a:gd name="connsiteX6" fmla="*/ 3320760 w 4565505"/>
                <a:gd name="connsiteY6" fmla="*/ 440316 h 507422"/>
                <a:gd name="connsiteX7" fmla="*/ 3173556 w 4565505"/>
                <a:gd name="connsiteY7" fmla="*/ 460663 h 507422"/>
                <a:gd name="connsiteX8" fmla="*/ 3066184 w 4565505"/>
                <a:gd name="connsiteY8" fmla="*/ 477114 h 507422"/>
                <a:gd name="connsiteX9" fmla="*/ 2863128 w 4565505"/>
                <a:gd name="connsiteY9" fmla="*/ 496166 h 507422"/>
                <a:gd name="connsiteX10" fmla="*/ 2677824 w 4565505"/>
                <a:gd name="connsiteY10" fmla="*/ 498330 h 507422"/>
                <a:gd name="connsiteX11" fmla="*/ 2513734 w 4565505"/>
                <a:gd name="connsiteY11" fmla="*/ 500928 h 507422"/>
                <a:gd name="connsiteX12" fmla="*/ 2290329 w 4565505"/>
                <a:gd name="connsiteY12" fmla="*/ 507422 h 507422"/>
                <a:gd name="connsiteX13" fmla="*/ 2129703 w 4565505"/>
                <a:gd name="connsiteY13" fmla="*/ 472785 h 507422"/>
                <a:gd name="connsiteX14" fmla="*/ 1940070 w 4565505"/>
                <a:gd name="connsiteY14" fmla="*/ 441180 h 507422"/>
                <a:gd name="connsiteX15" fmla="*/ 1669905 w 4565505"/>
                <a:gd name="connsiteY15" fmla="*/ 454603 h 507422"/>
                <a:gd name="connsiteX16" fmla="*/ 1407968 w 4565505"/>
                <a:gd name="connsiteY16" fmla="*/ 454603 h 507422"/>
                <a:gd name="connsiteX17" fmla="*/ 1071562 w 4565505"/>
                <a:gd name="connsiteY17" fmla="*/ 399617 h 507422"/>
                <a:gd name="connsiteX18" fmla="*/ 852920 w 4565505"/>
                <a:gd name="connsiteY18" fmla="*/ 352424 h 507422"/>
                <a:gd name="connsiteX19" fmla="*/ 603538 w 4565505"/>
                <a:gd name="connsiteY19" fmla="*/ 300470 h 507422"/>
                <a:gd name="connsiteX20" fmla="*/ 305233 w 4565505"/>
                <a:gd name="connsiteY20" fmla="*/ 188768 h 507422"/>
                <a:gd name="connsiteX21" fmla="*/ 58881 w 4565505"/>
                <a:gd name="connsiteY21" fmla="*/ 81395 h 507422"/>
                <a:gd name="connsiteX22" fmla="*/ 0 w 4565505"/>
                <a:gd name="connsiteY22" fmla="*/ 0 h 507422"/>
                <a:gd name="connsiteX23" fmla="*/ 245485 w 4565505"/>
                <a:gd name="connsiteY23" fmla="*/ 9526 h 507422"/>
                <a:gd name="connsiteX24" fmla="*/ 524308 w 4565505"/>
                <a:gd name="connsiteY24" fmla="*/ 42860 h 507422"/>
                <a:gd name="connsiteX25" fmla="*/ 743383 w 4565505"/>
                <a:gd name="connsiteY25" fmla="*/ 85722 h 507422"/>
                <a:gd name="connsiteX26" fmla="*/ 895783 w 4565505"/>
                <a:gd name="connsiteY26" fmla="*/ 104773 h 507422"/>
                <a:gd name="connsiteX27" fmla="*/ 1133908 w 4565505"/>
                <a:gd name="connsiteY27" fmla="*/ 109535 h 507422"/>
                <a:gd name="connsiteX28" fmla="*/ 1285442 w 4565505"/>
                <a:gd name="connsiteY28" fmla="*/ 72304 h 507422"/>
                <a:gd name="connsiteX29" fmla="*/ 1495426 w 4565505"/>
                <a:gd name="connsiteY29" fmla="*/ 77061 h 507422"/>
                <a:gd name="connsiteX30" fmla="*/ 1710171 w 4565505"/>
                <a:gd name="connsiteY30" fmla="*/ 109102 h 507422"/>
                <a:gd name="connsiteX31" fmla="*/ 1927946 w 4565505"/>
                <a:gd name="connsiteY31" fmla="*/ 139408 h 507422"/>
                <a:gd name="connsiteX32" fmla="*/ 2227118 w 4565505"/>
                <a:gd name="connsiteY32" fmla="*/ 140277 h 507422"/>
                <a:gd name="connsiteX33" fmla="*/ 2493386 w 4565505"/>
                <a:gd name="connsiteY33" fmla="*/ 142439 h 507422"/>
                <a:gd name="connsiteX34" fmla="*/ 2810740 w 4565505"/>
                <a:gd name="connsiteY34" fmla="*/ 159760 h 507422"/>
                <a:gd name="connsiteX35" fmla="*/ 3095626 w 4565505"/>
                <a:gd name="connsiteY35" fmla="*/ 139406 h 507422"/>
                <a:gd name="connsiteX36" fmla="*/ 3283527 w 4565505"/>
                <a:gd name="connsiteY36" fmla="*/ 144171 h 507422"/>
                <a:gd name="connsiteX37" fmla="*/ 3480954 w 4565505"/>
                <a:gd name="connsiteY37" fmla="*/ 106075 h 507422"/>
                <a:gd name="connsiteX38" fmla="*/ 3626861 w 4565505"/>
                <a:gd name="connsiteY38" fmla="*/ 90055 h 507422"/>
                <a:gd name="connsiteX39" fmla="*/ 3783157 w 4565505"/>
                <a:gd name="connsiteY39" fmla="*/ 70570 h 507422"/>
                <a:gd name="connsiteX40" fmla="*/ 3933824 w 4565505"/>
                <a:gd name="connsiteY40" fmla="*/ 17318 h 507422"/>
                <a:gd name="connsiteX41" fmla="*/ 4141210 w 4565505"/>
                <a:gd name="connsiteY41" fmla="*/ 23377 h 507422"/>
                <a:gd name="connsiteX42" fmla="*/ 4276292 w 4565505"/>
                <a:gd name="connsiteY42" fmla="*/ 23377 h 507422"/>
                <a:gd name="connsiteX0" fmla="*/ 4565505 w 4565505"/>
                <a:gd name="connsiteY0" fmla="*/ 88755 h 507422"/>
                <a:gd name="connsiteX1" fmla="*/ 4003964 w 4565505"/>
                <a:gd name="connsiteY1" fmla="*/ 178811 h 507422"/>
                <a:gd name="connsiteX2" fmla="*/ 3826884 w 4565505"/>
                <a:gd name="connsiteY2" fmla="*/ 226869 h 507422"/>
                <a:gd name="connsiteX3" fmla="*/ 3660198 w 4565505"/>
                <a:gd name="connsiteY3" fmla="*/ 290079 h 507422"/>
                <a:gd name="connsiteX4" fmla="*/ 3578802 w 4565505"/>
                <a:gd name="connsiteY4" fmla="*/ 321252 h 507422"/>
                <a:gd name="connsiteX5" fmla="*/ 3438958 w 4565505"/>
                <a:gd name="connsiteY5" fmla="*/ 397884 h 507422"/>
                <a:gd name="connsiteX6" fmla="*/ 3320760 w 4565505"/>
                <a:gd name="connsiteY6" fmla="*/ 440316 h 507422"/>
                <a:gd name="connsiteX7" fmla="*/ 3173556 w 4565505"/>
                <a:gd name="connsiteY7" fmla="*/ 460663 h 507422"/>
                <a:gd name="connsiteX8" fmla="*/ 3066184 w 4565505"/>
                <a:gd name="connsiteY8" fmla="*/ 477114 h 507422"/>
                <a:gd name="connsiteX9" fmla="*/ 2863128 w 4565505"/>
                <a:gd name="connsiteY9" fmla="*/ 496166 h 507422"/>
                <a:gd name="connsiteX10" fmla="*/ 2677824 w 4565505"/>
                <a:gd name="connsiteY10" fmla="*/ 498330 h 507422"/>
                <a:gd name="connsiteX11" fmla="*/ 2513734 w 4565505"/>
                <a:gd name="connsiteY11" fmla="*/ 500928 h 507422"/>
                <a:gd name="connsiteX12" fmla="*/ 2290329 w 4565505"/>
                <a:gd name="connsiteY12" fmla="*/ 507422 h 507422"/>
                <a:gd name="connsiteX13" fmla="*/ 2129703 w 4565505"/>
                <a:gd name="connsiteY13" fmla="*/ 472785 h 507422"/>
                <a:gd name="connsiteX14" fmla="*/ 1940070 w 4565505"/>
                <a:gd name="connsiteY14" fmla="*/ 441180 h 507422"/>
                <a:gd name="connsiteX15" fmla="*/ 1669905 w 4565505"/>
                <a:gd name="connsiteY15" fmla="*/ 454603 h 507422"/>
                <a:gd name="connsiteX16" fmla="*/ 1407968 w 4565505"/>
                <a:gd name="connsiteY16" fmla="*/ 454603 h 507422"/>
                <a:gd name="connsiteX17" fmla="*/ 1071562 w 4565505"/>
                <a:gd name="connsiteY17" fmla="*/ 399617 h 507422"/>
                <a:gd name="connsiteX18" fmla="*/ 852920 w 4565505"/>
                <a:gd name="connsiteY18" fmla="*/ 352424 h 507422"/>
                <a:gd name="connsiteX19" fmla="*/ 603538 w 4565505"/>
                <a:gd name="connsiteY19" fmla="*/ 300470 h 507422"/>
                <a:gd name="connsiteX20" fmla="*/ 305233 w 4565505"/>
                <a:gd name="connsiteY20" fmla="*/ 188768 h 507422"/>
                <a:gd name="connsiteX21" fmla="*/ 58881 w 4565505"/>
                <a:gd name="connsiteY21" fmla="*/ 81395 h 507422"/>
                <a:gd name="connsiteX22" fmla="*/ 0 w 4565505"/>
                <a:gd name="connsiteY22" fmla="*/ 0 h 507422"/>
                <a:gd name="connsiteX23" fmla="*/ 245485 w 4565505"/>
                <a:gd name="connsiteY23" fmla="*/ 9526 h 507422"/>
                <a:gd name="connsiteX24" fmla="*/ 524308 w 4565505"/>
                <a:gd name="connsiteY24" fmla="*/ 42860 h 507422"/>
                <a:gd name="connsiteX25" fmla="*/ 743383 w 4565505"/>
                <a:gd name="connsiteY25" fmla="*/ 85722 h 507422"/>
                <a:gd name="connsiteX26" fmla="*/ 895783 w 4565505"/>
                <a:gd name="connsiteY26" fmla="*/ 104773 h 507422"/>
                <a:gd name="connsiteX27" fmla="*/ 1133908 w 4565505"/>
                <a:gd name="connsiteY27" fmla="*/ 109535 h 507422"/>
                <a:gd name="connsiteX28" fmla="*/ 1285442 w 4565505"/>
                <a:gd name="connsiteY28" fmla="*/ 72304 h 507422"/>
                <a:gd name="connsiteX29" fmla="*/ 1495426 w 4565505"/>
                <a:gd name="connsiteY29" fmla="*/ 77061 h 507422"/>
                <a:gd name="connsiteX30" fmla="*/ 1710171 w 4565505"/>
                <a:gd name="connsiteY30" fmla="*/ 109102 h 507422"/>
                <a:gd name="connsiteX31" fmla="*/ 1927946 w 4565505"/>
                <a:gd name="connsiteY31" fmla="*/ 139408 h 507422"/>
                <a:gd name="connsiteX32" fmla="*/ 2227118 w 4565505"/>
                <a:gd name="connsiteY32" fmla="*/ 140277 h 507422"/>
                <a:gd name="connsiteX33" fmla="*/ 2493386 w 4565505"/>
                <a:gd name="connsiteY33" fmla="*/ 142439 h 507422"/>
                <a:gd name="connsiteX34" fmla="*/ 2810740 w 4565505"/>
                <a:gd name="connsiteY34" fmla="*/ 159760 h 507422"/>
                <a:gd name="connsiteX35" fmla="*/ 3095626 w 4565505"/>
                <a:gd name="connsiteY35" fmla="*/ 139406 h 507422"/>
                <a:gd name="connsiteX36" fmla="*/ 3283527 w 4565505"/>
                <a:gd name="connsiteY36" fmla="*/ 144171 h 507422"/>
                <a:gd name="connsiteX37" fmla="*/ 3480954 w 4565505"/>
                <a:gd name="connsiteY37" fmla="*/ 106075 h 507422"/>
                <a:gd name="connsiteX38" fmla="*/ 3626861 w 4565505"/>
                <a:gd name="connsiteY38" fmla="*/ 90055 h 507422"/>
                <a:gd name="connsiteX39" fmla="*/ 3783157 w 4565505"/>
                <a:gd name="connsiteY39" fmla="*/ 70570 h 507422"/>
                <a:gd name="connsiteX40" fmla="*/ 3933824 w 4565505"/>
                <a:gd name="connsiteY40" fmla="*/ 17318 h 507422"/>
                <a:gd name="connsiteX41" fmla="*/ 4141210 w 4565505"/>
                <a:gd name="connsiteY41" fmla="*/ 23377 h 507422"/>
                <a:gd name="connsiteX42" fmla="*/ 4390592 w 4565505"/>
                <a:gd name="connsiteY42" fmla="*/ 44159 h 507422"/>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29703 w 4565505"/>
                <a:gd name="connsiteY13" fmla="*/ 472785 h 502924"/>
                <a:gd name="connsiteX14" fmla="*/ 1940070 w 4565505"/>
                <a:gd name="connsiteY14" fmla="*/ 441180 h 502924"/>
                <a:gd name="connsiteX15" fmla="*/ 1669905 w 4565505"/>
                <a:gd name="connsiteY15" fmla="*/ 454603 h 502924"/>
                <a:gd name="connsiteX16" fmla="*/ 1407968 w 4565505"/>
                <a:gd name="connsiteY16" fmla="*/ 454603 h 502924"/>
                <a:gd name="connsiteX17" fmla="*/ 1071562 w 4565505"/>
                <a:gd name="connsiteY17" fmla="*/ 399617 h 502924"/>
                <a:gd name="connsiteX18" fmla="*/ 852920 w 4565505"/>
                <a:gd name="connsiteY18" fmla="*/ 352424 h 502924"/>
                <a:gd name="connsiteX19" fmla="*/ 603538 w 4565505"/>
                <a:gd name="connsiteY19" fmla="*/ 300470 h 502924"/>
                <a:gd name="connsiteX20" fmla="*/ 305233 w 4565505"/>
                <a:gd name="connsiteY20" fmla="*/ 188768 h 502924"/>
                <a:gd name="connsiteX21" fmla="*/ 58881 w 4565505"/>
                <a:gd name="connsiteY21" fmla="*/ 81395 h 502924"/>
                <a:gd name="connsiteX22" fmla="*/ 0 w 4565505"/>
                <a:gd name="connsiteY22" fmla="*/ 0 h 502924"/>
                <a:gd name="connsiteX23" fmla="*/ 245485 w 4565505"/>
                <a:gd name="connsiteY23" fmla="*/ 9526 h 502924"/>
                <a:gd name="connsiteX24" fmla="*/ 524308 w 4565505"/>
                <a:gd name="connsiteY24" fmla="*/ 42860 h 502924"/>
                <a:gd name="connsiteX25" fmla="*/ 743383 w 4565505"/>
                <a:gd name="connsiteY25" fmla="*/ 85722 h 502924"/>
                <a:gd name="connsiteX26" fmla="*/ 895783 w 4565505"/>
                <a:gd name="connsiteY26" fmla="*/ 104773 h 502924"/>
                <a:gd name="connsiteX27" fmla="*/ 1133908 w 4565505"/>
                <a:gd name="connsiteY27" fmla="*/ 109535 h 502924"/>
                <a:gd name="connsiteX28" fmla="*/ 1285442 w 4565505"/>
                <a:gd name="connsiteY28" fmla="*/ 72304 h 502924"/>
                <a:gd name="connsiteX29" fmla="*/ 1495426 w 4565505"/>
                <a:gd name="connsiteY29" fmla="*/ 77061 h 502924"/>
                <a:gd name="connsiteX30" fmla="*/ 1710171 w 4565505"/>
                <a:gd name="connsiteY30" fmla="*/ 109102 h 502924"/>
                <a:gd name="connsiteX31" fmla="*/ 1927946 w 4565505"/>
                <a:gd name="connsiteY31" fmla="*/ 139408 h 502924"/>
                <a:gd name="connsiteX32" fmla="*/ 2227118 w 4565505"/>
                <a:gd name="connsiteY32" fmla="*/ 140277 h 502924"/>
                <a:gd name="connsiteX33" fmla="*/ 2493386 w 4565505"/>
                <a:gd name="connsiteY33" fmla="*/ 142439 h 502924"/>
                <a:gd name="connsiteX34" fmla="*/ 2810740 w 4565505"/>
                <a:gd name="connsiteY34" fmla="*/ 159760 h 502924"/>
                <a:gd name="connsiteX35" fmla="*/ 3095626 w 4565505"/>
                <a:gd name="connsiteY35" fmla="*/ 139406 h 502924"/>
                <a:gd name="connsiteX36" fmla="*/ 3283527 w 4565505"/>
                <a:gd name="connsiteY36" fmla="*/ 144171 h 502924"/>
                <a:gd name="connsiteX37" fmla="*/ 3480954 w 4565505"/>
                <a:gd name="connsiteY37" fmla="*/ 106075 h 502924"/>
                <a:gd name="connsiteX38" fmla="*/ 3626861 w 4565505"/>
                <a:gd name="connsiteY38" fmla="*/ 90055 h 502924"/>
                <a:gd name="connsiteX39" fmla="*/ 3783157 w 4565505"/>
                <a:gd name="connsiteY39" fmla="*/ 70570 h 502924"/>
                <a:gd name="connsiteX40" fmla="*/ 3933824 w 4565505"/>
                <a:gd name="connsiteY40" fmla="*/ 17318 h 502924"/>
                <a:gd name="connsiteX41" fmla="*/ 4141210 w 4565505"/>
                <a:gd name="connsiteY41" fmla="*/ 23377 h 502924"/>
                <a:gd name="connsiteX42" fmla="*/ 4390592 w 4565505"/>
                <a:gd name="connsiteY42"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40070 w 4565505"/>
                <a:gd name="connsiteY14" fmla="*/ 441180 h 502924"/>
                <a:gd name="connsiteX15" fmla="*/ 1669905 w 4565505"/>
                <a:gd name="connsiteY15" fmla="*/ 454603 h 502924"/>
                <a:gd name="connsiteX16" fmla="*/ 1407968 w 4565505"/>
                <a:gd name="connsiteY16" fmla="*/ 454603 h 502924"/>
                <a:gd name="connsiteX17" fmla="*/ 1071562 w 4565505"/>
                <a:gd name="connsiteY17" fmla="*/ 399617 h 502924"/>
                <a:gd name="connsiteX18" fmla="*/ 852920 w 4565505"/>
                <a:gd name="connsiteY18" fmla="*/ 352424 h 502924"/>
                <a:gd name="connsiteX19" fmla="*/ 603538 w 4565505"/>
                <a:gd name="connsiteY19" fmla="*/ 300470 h 502924"/>
                <a:gd name="connsiteX20" fmla="*/ 305233 w 4565505"/>
                <a:gd name="connsiteY20" fmla="*/ 188768 h 502924"/>
                <a:gd name="connsiteX21" fmla="*/ 58881 w 4565505"/>
                <a:gd name="connsiteY21" fmla="*/ 81395 h 502924"/>
                <a:gd name="connsiteX22" fmla="*/ 0 w 4565505"/>
                <a:gd name="connsiteY22" fmla="*/ 0 h 502924"/>
                <a:gd name="connsiteX23" fmla="*/ 245485 w 4565505"/>
                <a:gd name="connsiteY23" fmla="*/ 9526 h 502924"/>
                <a:gd name="connsiteX24" fmla="*/ 524308 w 4565505"/>
                <a:gd name="connsiteY24" fmla="*/ 42860 h 502924"/>
                <a:gd name="connsiteX25" fmla="*/ 743383 w 4565505"/>
                <a:gd name="connsiteY25" fmla="*/ 85722 h 502924"/>
                <a:gd name="connsiteX26" fmla="*/ 895783 w 4565505"/>
                <a:gd name="connsiteY26" fmla="*/ 104773 h 502924"/>
                <a:gd name="connsiteX27" fmla="*/ 1133908 w 4565505"/>
                <a:gd name="connsiteY27" fmla="*/ 109535 h 502924"/>
                <a:gd name="connsiteX28" fmla="*/ 1285442 w 4565505"/>
                <a:gd name="connsiteY28" fmla="*/ 72304 h 502924"/>
                <a:gd name="connsiteX29" fmla="*/ 1495426 w 4565505"/>
                <a:gd name="connsiteY29" fmla="*/ 77061 h 502924"/>
                <a:gd name="connsiteX30" fmla="*/ 1710171 w 4565505"/>
                <a:gd name="connsiteY30" fmla="*/ 109102 h 502924"/>
                <a:gd name="connsiteX31" fmla="*/ 1927946 w 4565505"/>
                <a:gd name="connsiteY31" fmla="*/ 139408 h 502924"/>
                <a:gd name="connsiteX32" fmla="*/ 2227118 w 4565505"/>
                <a:gd name="connsiteY32" fmla="*/ 140277 h 502924"/>
                <a:gd name="connsiteX33" fmla="*/ 2493386 w 4565505"/>
                <a:gd name="connsiteY33" fmla="*/ 142439 h 502924"/>
                <a:gd name="connsiteX34" fmla="*/ 2810740 w 4565505"/>
                <a:gd name="connsiteY34" fmla="*/ 159760 h 502924"/>
                <a:gd name="connsiteX35" fmla="*/ 3095626 w 4565505"/>
                <a:gd name="connsiteY35" fmla="*/ 139406 h 502924"/>
                <a:gd name="connsiteX36" fmla="*/ 3283527 w 4565505"/>
                <a:gd name="connsiteY36" fmla="*/ 144171 h 502924"/>
                <a:gd name="connsiteX37" fmla="*/ 3480954 w 4565505"/>
                <a:gd name="connsiteY37" fmla="*/ 106075 h 502924"/>
                <a:gd name="connsiteX38" fmla="*/ 3626861 w 4565505"/>
                <a:gd name="connsiteY38" fmla="*/ 90055 h 502924"/>
                <a:gd name="connsiteX39" fmla="*/ 3783157 w 4565505"/>
                <a:gd name="connsiteY39" fmla="*/ 70570 h 502924"/>
                <a:gd name="connsiteX40" fmla="*/ 3933824 w 4565505"/>
                <a:gd name="connsiteY40" fmla="*/ 17318 h 502924"/>
                <a:gd name="connsiteX41" fmla="*/ 4141210 w 4565505"/>
                <a:gd name="connsiteY41" fmla="*/ 23377 h 502924"/>
                <a:gd name="connsiteX42" fmla="*/ 4390592 w 4565505"/>
                <a:gd name="connsiteY42"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669905 w 4565505"/>
                <a:gd name="connsiteY15" fmla="*/ 454603 h 502924"/>
                <a:gd name="connsiteX16" fmla="*/ 1407968 w 4565505"/>
                <a:gd name="connsiteY16" fmla="*/ 454603 h 502924"/>
                <a:gd name="connsiteX17" fmla="*/ 1071562 w 4565505"/>
                <a:gd name="connsiteY17" fmla="*/ 399617 h 502924"/>
                <a:gd name="connsiteX18" fmla="*/ 852920 w 4565505"/>
                <a:gd name="connsiteY18" fmla="*/ 352424 h 502924"/>
                <a:gd name="connsiteX19" fmla="*/ 603538 w 4565505"/>
                <a:gd name="connsiteY19" fmla="*/ 300470 h 502924"/>
                <a:gd name="connsiteX20" fmla="*/ 305233 w 4565505"/>
                <a:gd name="connsiteY20" fmla="*/ 188768 h 502924"/>
                <a:gd name="connsiteX21" fmla="*/ 58881 w 4565505"/>
                <a:gd name="connsiteY21" fmla="*/ 81395 h 502924"/>
                <a:gd name="connsiteX22" fmla="*/ 0 w 4565505"/>
                <a:gd name="connsiteY22" fmla="*/ 0 h 502924"/>
                <a:gd name="connsiteX23" fmla="*/ 245485 w 4565505"/>
                <a:gd name="connsiteY23" fmla="*/ 9526 h 502924"/>
                <a:gd name="connsiteX24" fmla="*/ 524308 w 4565505"/>
                <a:gd name="connsiteY24" fmla="*/ 42860 h 502924"/>
                <a:gd name="connsiteX25" fmla="*/ 743383 w 4565505"/>
                <a:gd name="connsiteY25" fmla="*/ 85722 h 502924"/>
                <a:gd name="connsiteX26" fmla="*/ 895783 w 4565505"/>
                <a:gd name="connsiteY26" fmla="*/ 104773 h 502924"/>
                <a:gd name="connsiteX27" fmla="*/ 1133908 w 4565505"/>
                <a:gd name="connsiteY27" fmla="*/ 109535 h 502924"/>
                <a:gd name="connsiteX28" fmla="*/ 1285442 w 4565505"/>
                <a:gd name="connsiteY28" fmla="*/ 72304 h 502924"/>
                <a:gd name="connsiteX29" fmla="*/ 1495426 w 4565505"/>
                <a:gd name="connsiteY29" fmla="*/ 77061 h 502924"/>
                <a:gd name="connsiteX30" fmla="*/ 1710171 w 4565505"/>
                <a:gd name="connsiteY30" fmla="*/ 109102 h 502924"/>
                <a:gd name="connsiteX31" fmla="*/ 1927946 w 4565505"/>
                <a:gd name="connsiteY31" fmla="*/ 139408 h 502924"/>
                <a:gd name="connsiteX32" fmla="*/ 2227118 w 4565505"/>
                <a:gd name="connsiteY32" fmla="*/ 140277 h 502924"/>
                <a:gd name="connsiteX33" fmla="*/ 2493386 w 4565505"/>
                <a:gd name="connsiteY33" fmla="*/ 142439 h 502924"/>
                <a:gd name="connsiteX34" fmla="*/ 2810740 w 4565505"/>
                <a:gd name="connsiteY34" fmla="*/ 159760 h 502924"/>
                <a:gd name="connsiteX35" fmla="*/ 3095626 w 4565505"/>
                <a:gd name="connsiteY35" fmla="*/ 139406 h 502924"/>
                <a:gd name="connsiteX36" fmla="*/ 3283527 w 4565505"/>
                <a:gd name="connsiteY36" fmla="*/ 144171 h 502924"/>
                <a:gd name="connsiteX37" fmla="*/ 3480954 w 4565505"/>
                <a:gd name="connsiteY37" fmla="*/ 106075 h 502924"/>
                <a:gd name="connsiteX38" fmla="*/ 3626861 w 4565505"/>
                <a:gd name="connsiteY38" fmla="*/ 90055 h 502924"/>
                <a:gd name="connsiteX39" fmla="*/ 3783157 w 4565505"/>
                <a:gd name="connsiteY39" fmla="*/ 70570 h 502924"/>
                <a:gd name="connsiteX40" fmla="*/ 3933824 w 4565505"/>
                <a:gd name="connsiteY40" fmla="*/ 17318 h 502924"/>
                <a:gd name="connsiteX41" fmla="*/ 4141210 w 4565505"/>
                <a:gd name="connsiteY41" fmla="*/ 23377 h 502924"/>
                <a:gd name="connsiteX42" fmla="*/ 4390592 w 4565505"/>
                <a:gd name="connsiteY42"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69905 w 4565505"/>
                <a:gd name="connsiteY16" fmla="*/ 454603 h 502924"/>
                <a:gd name="connsiteX17" fmla="*/ 1407968 w 4565505"/>
                <a:gd name="connsiteY17" fmla="*/ 454603 h 502924"/>
                <a:gd name="connsiteX18" fmla="*/ 1071562 w 4565505"/>
                <a:gd name="connsiteY18" fmla="*/ 399617 h 502924"/>
                <a:gd name="connsiteX19" fmla="*/ 852920 w 4565505"/>
                <a:gd name="connsiteY19" fmla="*/ 352424 h 502924"/>
                <a:gd name="connsiteX20" fmla="*/ 603538 w 4565505"/>
                <a:gd name="connsiteY20" fmla="*/ 300470 h 502924"/>
                <a:gd name="connsiteX21" fmla="*/ 305233 w 4565505"/>
                <a:gd name="connsiteY21" fmla="*/ 188768 h 502924"/>
                <a:gd name="connsiteX22" fmla="*/ 58881 w 4565505"/>
                <a:gd name="connsiteY22" fmla="*/ 81395 h 502924"/>
                <a:gd name="connsiteX23" fmla="*/ 0 w 4565505"/>
                <a:gd name="connsiteY23" fmla="*/ 0 h 502924"/>
                <a:gd name="connsiteX24" fmla="*/ 245485 w 4565505"/>
                <a:gd name="connsiteY24" fmla="*/ 9526 h 502924"/>
                <a:gd name="connsiteX25" fmla="*/ 524308 w 4565505"/>
                <a:gd name="connsiteY25" fmla="*/ 42860 h 502924"/>
                <a:gd name="connsiteX26" fmla="*/ 743383 w 4565505"/>
                <a:gd name="connsiteY26" fmla="*/ 85722 h 502924"/>
                <a:gd name="connsiteX27" fmla="*/ 895783 w 4565505"/>
                <a:gd name="connsiteY27" fmla="*/ 104773 h 502924"/>
                <a:gd name="connsiteX28" fmla="*/ 1133908 w 4565505"/>
                <a:gd name="connsiteY28" fmla="*/ 109535 h 502924"/>
                <a:gd name="connsiteX29" fmla="*/ 1285442 w 4565505"/>
                <a:gd name="connsiteY29" fmla="*/ 72304 h 502924"/>
                <a:gd name="connsiteX30" fmla="*/ 1495426 w 4565505"/>
                <a:gd name="connsiteY30" fmla="*/ 77061 h 502924"/>
                <a:gd name="connsiteX31" fmla="*/ 1710171 w 4565505"/>
                <a:gd name="connsiteY31" fmla="*/ 109102 h 502924"/>
                <a:gd name="connsiteX32" fmla="*/ 1927946 w 4565505"/>
                <a:gd name="connsiteY32" fmla="*/ 139408 h 502924"/>
                <a:gd name="connsiteX33" fmla="*/ 2227118 w 4565505"/>
                <a:gd name="connsiteY33" fmla="*/ 140277 h 502924"/>
                <a:gd name="connsiteX34" fmla="*/ 2493386 w 4565505"/>
                <a:gd name="connsiteY34" fmla="*/ 142439 h 502924"/>
                <a:gd name="connsiteX35" fmla="*/ 2810740 w 4565505"/>
                <a:gd name="connsiteY35" fmla="*/ 159760 h 502924"/>
                <a:gd name="connsiteX36" fmla="*/ 3095626 w 4565505"/>
                <a:gd name="connsiteY36" fmla="*/ 139406 h 502924"/>
                <a:gd name="connsiteX37" fmla="*/ 3283527 w 4565505"/>
                <a:gd name="connsiteY37" fmla="*/ 144171 h 502924"/>
                <a:gd name="connsiteX38" fmla="*/ 3480954 w 4565505"/>
                <a:gd name="connsiteY38" fmla="*/ 106075 h 502924"/>
                <a:gd name="connsiteX39" fmla="*/ 3626861 w 4565505"/>
                <a:gd name="connsiteY39" fmla="*/ 90055 h 502924"/>
                <a:gd name="connsiteX40" fmla="*/ 3783157 w 4565505"/>
                <a:gd name="connsiteY40" fmla="*/ 70570 h 502924"/>
                <a:gd name="connsiteX41" fmla="*/ 3933824 w 4565505"/>
                <a:gd name="connsiteY41" fmla="*/ 17318 h 502924"/>
                <a:gd name="connsiteX42" fmla="*/ 4141210 w 4565505"/>
                <a:gd name="connsiteY42" fmla="*/ 23377 h 502924"/>
                <a:gd name="connsiteX43" fmla="*/ 4390592 w 4565505"/>
                <a:gd name="connsiteY43"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69905 w 4565505"/>
                <a:gd name="connsiteY16" fmla="*/ 454603 h 502924"/>
                <a:gd name="connsiteX17" fmla="*/ 1407968 w 4565505"/>
                <a:gd name="connsiteY17" fmla="*/ 454603 h 502924"/>
                <a:gd name="connsiteX18" fmla="*/ 1071562 w 4565505"/>
                <a:gd name="connsiteY18" fmla="*/ 399617 h 502924"/>
                <a:gd name="connsiteX19" fmla="*/ 852920 w 4565505"/>
                <a:gd name="connsiteY19" fmla="*/ 352424 h 502924"/>
                <a:gd name="connsiteX20" fmla="*/ 603538 w 4565505"/>
                <a:gd name="connsiteY20" fmla="*/ 300470 h 502924"/>
                <a:gd name="connsiteX21" fmla="*/ 305233 w 4565505"/>
                <a:gd name="connsiteY21" fmla="*/ 188768 h 502924"/>
                <a:gd name="connsiteX22" fmla="*/ 58881 w 4565505"/>
                <a:gd name="connsiteY22" fmla="*/ 81395 h 502924"/>
                <a:gd name="connsiteX23" fmla="*/ 0 w 4565505"/>
                <a:gd name="connsiteY23" fmla="*/ 0 h 502924"/>
                <a:gd name="connsiteX24" fmla="*/ 245485 w 4565505"/>
                <a:gd name="connsiteY24" fmla="*/ 9526 h 502924"/>
                <a:gd name="connsiteX25" fmla="*/ 524308 w 4565505"/>
                <a:gd name="connsiteY25" fmla="*/ 42860 h 502924"/>
                <a:gd name="connsiteX26" fmla="*/ 743383 w 4565505"/>
                <a:gd name="connsiteY26" fmla="*/ 85722 h 502924"/>
                <a:gd name="connsiteX27" fmla="*/ 895783 w 4565505"/>
                <a:gd name="connsiteY27" fmla="*/ 104773 h 502924"/>
                <a:gd name="connsiteX28" fmla="*/ 1133908 w 4565505"/>
                <a:gd name="connsiteY28" fmla="*/ 109535 h 502924"/>
                <a:gd name="connsiteX29" fmla="*/ 1285442 w 4565505"/>
                <a:gd name="connsiteY29" fmla="*/ 72304 h 502924"/>
                <a:gd name="connsiteX30" fmla="*/ 1495426 w 4565505"/>
                <a:gd name="connsiteY30" fmla="*/ 77061 h 502924"/>
                <a:gd name="connsiteX31" fmla="*/ 1710171 w 4565505"/>
                <a:gd name="connsiteY31" fmla="*/ 109102 h 502924"/>
                <a:gd name="connsiteX32" fmla="*/ 1927946 w 4565505"/>
                <a:gd name="connsiteY32" fmla="*/ 139408 h 502924"/>
                <a:gd name="connsiteX33" fmla="*/ 2227118 w 4565505"/>
                <a:gd name="connsiteY33" fmla="*/ 140277 h 502924"/>
                <a:gd name="connsiteX34" fmla="*/ 2493386 w 4565505"/>
                <a:gd name="connsiteY34" fmla="*/ 142439 h 502924"/>
                <a:gd name="connsiteX35" fmla="*/ 2810740 w 4565505"/>
                <a:gd name="connsiteY35" fmla="*/ 159760 h 502924"/>
                <a:gd name="connsiteX36" fmla="*/ 3095626 w 4565505"/>
                <a:gd name="connsiteY36" fmla="*/ 139406 h 502924"/>
                <a:gd name="connsiteX37" fmla="*/ 3283527 w 4565505"/>
                <a:gd name="connsiteY37" fmla="*/ 144171 h 502924"/>
                <a:gd name="connsiteX38" fmla="*/ 3480954 w 4565505"/>
                <a:gd name="connsiteY38" fmla="*/ 106075 h 502924"/>
                <a:gd name="connsiteX39" fmla="*/ 3626861 w 4565505"/>
                <a:gd name="connsiteY39" fmla="*/ 90055 h 502924"/>
                <a:gd name="connsiteX40" fmla="*/ 3783157 w 4565505"/>
                <a:gd name="connsiteY40" fmla="*/ 70570 h 502924"/>
                <a:gd name="connsiteX41" fmla="*/ 3933824 w 4565505"/>
                <a:gd name="connsiteY41" fmla="*/ 17318 h 502924"/>
                <a:gd name="connsiteX42" fmla="*/ 4141210 w 4565505"/>
                <a:gd name="connsiteY42" fmla="*/ 23377 h 502924"/>
                <a:gd name="connsiteX43" fmla="*/ 4390592 w 4565505"/>
                <a:gd name="connsiteY43"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57205 w 4565505"/>
                <a:gd name="connsiteY16" fmla="*/ 419678 h 502924"/>
                <a:gd name="connsiteX17" fmla="*/ 1407968 w 4565505"/>
                <a:gd name="connsiteY17" fmla="*/ 454603 h 502924"/>
                <a:gd name="connsiteX18" fmla="*/ 1071562 w 4565505"/>
                <a:gd name="connsiteY18" fmla="*/ 399617 h 502924"/>
                <a:gd name="connsiteX19" fmla="*/ 852920 w 4565505"/>
                <a:gd name="connsiteY19" fmla="*/ 352424 h 502924"/>
                <a:gd name="connsiteX20" fmla="*/ 603538 w 4565505"/>
                <a:gd name="connsiteY20" fmla="*/ 300470 h 502924"/>
                <a:gd name="connsiteX21" fmla="*/ 305233 w 4565505"/>
                <a:gd name="connsiteY21" fmla="*/ 188768 h 502924"/>
                <a:gd name="connsiteX22" fmla="*/ 58881 w 4565505"/>
                <a:gd name="connsiteY22" fmla="*/ 81395 h 502924"/>
                <a:gd name="connsiteX23" fmla="*/ 0 w 4565505"/>
                <a:gd name="connsiteY23" fmla="*/ 0 h 502924"/>
                <a:gd name="connsiteX24" fmla="*/ 245485 w 4565505"/>
                <a:gd name="connsiteY24" fmla="*/ 9526 h 502924"/>
                <a:gd name="connsiteX25" fmla="*/ 524308 w 4565505"/>
                <a:gd name="connsiteY25" fmla="*/ 42860 h 502924"/>
                <a:gd name="connsiteX26" fmla="*/ 743383 w 4565505"/>
                <a:gd name="connsiteY26" fmla="*/ 85722 h 502924"/>
                <a:gd name="connsiteX27" fmla="*/ 895783 w 4565505"/>
                <a:gd name="connsiteY27" fmla="*/ 104773 h 502924"/>
                <a:gd name="connsiteX28" fmla="*/ 1133908 w 4565505"/>
                <a:gd name="connsiteY28" fmla="*/ 109535 h 502924"/>
                <a:gd name="connsiteX29" fmla="*/ 1285442 w 4565505"/>
                <a:gd name="connsiteY29" fmla="*/ 72304 h 502924"/>
                <a:gd name="connsiteX30" fmla="*/ 1495426 w 4565505"/>
                <a:gd name="connsiteY30" fmla="*/ 77061 h 502924"/>
                <a:gd name="connsiteX31" fmla="*/ 1710171 w 4565505"/>
                <a:gd name="connsiteY31" fmla="*/ 109102 h 502924"/>
                <a:gd name="connsiteX32" fmla="*/ 1927946 w 4565505"/>
                <a:gd name="connsiteY32" fmla="*/ 139408 h 502924"/>
                <a:gd name="connsiteX33" fmla="*/ 2227118 w 4565505"/>
                <a:gd name="connsiteY33" fmla="*/ 140277 h 502924"/>
                <a:gd name="connsiteX34" fmla="*/ 2493386 w 4565505"/>
                <a:gd name="connsiteY34" fmla="*/ 142439 h 502924"/>
                <a:gd name="connsiteX35" fmla="*/ 2810740 w 4565505"/>
                <a:gd name="connsiteY35" fmla="*/ 159760 h 502924"/>
                <a:gd name="connsiteX36" fmla="*/ 3095626 w 4565505"/>
                <a:gd name="connsiteY36" fmla="*/ 139406 h 502924"/>
                <a:gd name="connsiteX37" fmla="*/ 3283527 w 4565505"/>
                <a:gd name="connsiteY37" fmla="*/ 144171 h 502924"/>
                <a:gd name="connsiteX38" fmla="*/ 3480954 w 4565505"/>
                <a:gd name="connsiteY38" fmla="*/ 106075 h 502924"/>
                <a:gd name="connsiteX39" fmla="*/ 3626861 w 4565505"/>
                <a:gd name="connsiteY39" fmla="*/ 90055 h 502924"/>
                <a:gd name="connsiteX40" fmla="*/ 3783157 w 4565505"/>
                <a:gd name="connsiteY40" fmla="*/ 70570 h 502924"/>
                <a:gd name="connsiteX41" fmla="*/ 3933824 w 4565505"/>
                <a:gd name="connsiteY41" fmla="*/ 17318 h 502924"/>
                <a:gd name="connsiteX42" fmla="*/ 4141210 w 4565505"/>
                <a:gd name="connsiteY42" fmla="*/ 23377 h 502924"/>
                <a:gd name="connsiteX43" fmla="*/ 4390592 w 4565505"/>
                <a:gd name="connsiteY43"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57205 w 4565505"/>
                <a:gd name="connsiteY16" fmla="*/ 419678 h 502924"/>
                <a:gd name="connsiteX17" fmla="*/ 1401618 w 4565505"/>
                <a:gd name="connsiteY17" fmla="*/ 426028 h 502924"/>
                <a:gd name="connsiteX18" fmla="*/ 1071562 w 4565505"/>
                <a:gd name="connsiteY18" fmla="*/ 399617 h 502924"/>
                <a:gd name="connsiteX19" fmla="*/ 852920 w 4565505"/>
                <a:gd name="connsiteY19" fmla="*/ 352424 h 502924"/>
                <a:gd name="connsiteX20" fmla="*/ 603538 w 4565505"/>
                <a:gd name="connsiteY20" fmla="*/ 300470 h 502924"/>
                <a:gd name="connsiteX21" fmla="*/ 305233 w 4565505"/>
                <a:gd name="connsiteY21" fmla="*/ 188768 h 502924"/>
                <a:gd name="connsiteX22" fmla="*/ 58881 w 4565505"/>
                <a:gd name="connsiteY22" fmla="*/ 81395 h 502924"/>
                <a:gd name="connsiteX23" fmla="*/ 0 w 4565505"/>
                <a:gd name="connsiteY23" fmla="*/ 0 h 502924"/>
                <a:gd name="connsiteX24" fmla="*/ 245485 w 4565505"/>
                <a:gd name="connsiteY24" fmla="*/ 9526 h 502924"/>
                <a:gd name="connsiteX25" fmla="*/ 524308 w 4565505"/>
                <a:gd name="connsiteY25" fmla="*/ 42860 h 502924"/>
                <a:gd name="connsiteX26" fmla="*/ 743383 w 4565505"/>
                <a:gd name="connsiteY26" fmla="*/ 85722 h 502924"/>
                <a:gd name="connsiteX27" fmla="*/ 895783 w 4565505"/>
                <a:gd name="connsiteY27" fmla="*/ 104773 h 502924"/>
                <a:gd name="connsiteX28" fmla="*/ 1133908 w 4565505"/>
                <a:gd name="connsiteY28" fmla="*/ 109535 h 502924"/>
                <a:gd name="connsiteX29" fmla="*/ 1285442 w 4565505"/>
                <a:gd name="connsiteY29" fmla="*/ 72304 h 502924"/>
                <a:gd name="connsiteX30" fmla="*/ 1495426 w 4565505"/>
                <a:gd name="connsiteY30" fmla="*/ 77061 h 502924"/>
                <a:gd name="connsiteX31" fmla="*/ 1710171 w 4565505"/>
                <a:gd name="connsiteY31" fmla="*/ 109102 h 502924"/>
                <a:gd name="connsiteX32" fmla="*/ 1927946 w 4565505"/>
                <a:gd name="connsiteY32" fmla="*/ 139408 h 502924"/>
                <a:gd name="connsiteX33" fmla="*/ 2227118 w 4565505"/>
                <a:gd name="connsiteY33" fmla="*/ 140277 h 502924"/>
                <a:gd name="connsiteX34" fmla="*/ 2493386 w 4565505"/>
                <a:gd name="connsiteY34" fmla="*/ 142439 h 502924"/>
                <a:gd name="connsiteX35" fmla="*/ 2810740 w 4565505"/>
                <a:gd name="connsiteY35" fmla="*/ 159760 h 502924"/>
                <a:gd name="connsiteX36" fmla="*/ 3095626 w 4565505"/>
                <a:gd name="connsiteY36" fmla="*/ 139406 h 502924"/>
                <a:gd name="connsiteX37" fmla="*/ 3283527 w 4565505"/>
                <a:gd name="connsiteY37" fmla="*/ 144171 h 502924"/>
                <a:gd name="connsiteX38" fmla="*/ 3480954 w 4565505"/>
                <a:gd name="connsiteY38" fmla="*/ 106075 h 502924"/>
                <a:gd name="connsiteX39" fmla="*/ 3626861 w 4565505"/>
                <a:gd name="connsiteY39" fmla="*/ 90055 h 502924"/>
                <a:gd name="connsiteX40" fmla="*/ 3783157 w 4565505"/>
                <a:gd name="connsiteY40" fmla="*/ 70570 h 502924"/>
                <a:gd name="connsiteX41" fmla="*/ 3933824 w 4565505"/>
                <a:gd name="connsiteY41" fmla="*/ 17318 h 502924"/>
                <a:gd name="connsiteX42" fmla="*/ 4141210 w 4565505"/>
                <a:gd name="connsiteY42" fmla="*/ 23377 h 502924"/>
                <a:gd name="connsiteX43" fmla="*/ 4390592 w 4565505"/>
                <a:gd name="connsiteY43"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57205 w 4565505"/>
                <a:gd name="connsiteY16" fmla="*/ 419678 h 502924"/>
                <a:gd name="connsiteX17" fmla="*/ 1401618 w 4565505"/>
                <a:gd name="connsiteY17" fmla="*/ 426028 h 502924"/>
                <a:gd name="connsiteX18" fmla="*/ 1071562 w 4565505"/>
                <a:gd name="connsiteY18" fmla="*/ 399617 h 502924"/>
                <a:gd name="connsiteX19" fmla="*/ 852920 w 4565505"/>
                <a:gd name="connsiteY19" fmla="*/ 352424 h 502924"/>
                <a:gd name="connsiteX20" fmla="*/ 603538 w 4565505"/>
                <a:gd name="connsiteY20" fmla="*/ 300470 h 502924"/>
                <a:gd name="connsiteX21" fmla="*/ 305233 w 4565505"/>
                <a:gd name="connsiteY21" fmla="*/ 188768 h 502924"/>
                <a:gd name="connsiteX22" fmla="*/ 58881 w 4565505"/>
                <a:gd name="connsiteY22" fmla="*/ 81395 h 502924"/>
                <a:gd name="connsiteX23" fmla="*/ 0 w 4565505"/>
                <a:gd name="connsiteY23" fmla="*/ 0 h 502924"/>
                <a:gd name="connsiteX24" fmla="*/ 245485 w 4565505"/>
                <a:gd name="connsiteY24" fmla="*/ 9526 h 502924"/>
                <a:gd name="connsiteX25" fmla="*/ 524308 w 4565505"/>
                <a:gd name="connsiteY25" fmla="*/ 42860 h 502924"/>
                <a:gd name="connsiteX26" fmla="*/ 743383 w 4565505"/>
                <a:gd name="connsiteY26" fmla="*/ 85722 h 502924"/>
                <a:gd name="connsiteX27" fmla="*/ 895783 w 4565505"/>
                <a:gd name="connsiteY27" fmla="*/ 104773 h 502924"/>
                <a:gd name="connsiteX28" fmla="*/ 1133908 w 4565505"/>
                <a:gd name="connsiteY28" fmla="*/ 109535 h 502924"/>
                <a:gd name="connsiteX29" fmla="*/ 1285442 w 4565505"/>
                <a:gd name="connsiteY29" fmla="*/ 72304 h 502924"/>
                <a:gd name="connsiteX30" fmla="*/ 1495426 w 4565505"/>
                <a:gd name="connsiteY30" fmla="*/ 77061 h 502924"/>
                <a:gd name="connsiteX31" fmla="*/ 1710171 w 4565505"/>
                <a:gd name="connsiteY31" fmla="*/ 109102 h 502924"/>
                <a:gd name="connsiteX32" fmla="*/ 1927946 w 4565505"/>
                <a:gd name="connsiteY32" fmla="*/ 139408 h 502924"/>
                <a:gd name="connsiteX33" fmla="*/ 2227118 w 4565505"/>
                <a:gd name="connsiteY33" fmla="*/ 140277 h 502924"/>
                <a:gd name="connsiteX34" fmla="*/ 2493386 w 4565505"/>
                <a:gd name="connsiteY34" fmla="*/ 142439 h 502924"/>
                <a:gd name="connsiteX35" fmla="*/ 2810740 w 4565505"/>
                <a:gd name="connsiteY35" fmla="*/ 159760 h 502924"/>
                <a:gd name="connsiteX36" fmla="*/ 3095626 w 4565505"/>
                <a:gd name="connsiteY36" fmla="*/ 139406 h 502924"/>
                <a:gd name="connsiteX37" fmla="*/ 3283527 w 4565505"/>
                <a:gd name="connsiteY37" fmla="*/ 144171 h 502924"/>
                <a:gd name="connsiteX38" fmla="*/ 3480954 w 4565505"/>
                <a:gd name="connsiteY38" fmla="*/ 106075 h 502924"/>
                <a:gd name="connsiteX39" fmla="*/ 3626861 w 4565505"/>
                <a:gd name="connsiteY39" fmla="*/ 90055 h 502924"/>
                <a:gd name="connsiteX40" fmla="*/ 3783157 w 4565505"/>
                <a:gd name="connsiteY40" fmla="*/ 70570 h 502924"/>
                <a:gd name="connsiteX41" fmla="*/ 3933824 w 4565505"/>
                <a:gd name="connsiteY41" fmla="*/ 17318 h 502924"/>
                <a:gd name="connsiteX42" fmla="*/ 4141210 w 4565505"/>
                <a:gd name="connsiteY42" fmla="*/ 23377 h 502924"/>
                <a:gd name="connsiteX43" fmla="*/ 4390592 w 4565505"/>
                <a:gd name="connsiteY43"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57205 w 4565505"/>
                <a:gd name="connsiteY16" fmla="*/ 419678 h 502924"/>
                <a:gd name="connsiteX17" fmla="*/ 1401618 w 4565505"/>
                <a:gd name="connsiteY17" fmla="*/ 426028 h 502924"/>
                <a:gd name="connsiteX18" fmla="*/ 1103312 w 4565505"/>
                <a:gd name="connsiteY18" fmla="*/ 396442 h 502924"/>
                <a:gd name="connsiteX19" fmla="*/ 852920 w 4565505"/>
                <a:gd name="connsiteY19" fmla="*/ 352424 h 502924"/>
                <a:gd name="connsiteX20" fmla="*/ 603538 w 4565505"/>
                <a:gd name="connsiteY20" fmla="*/ 300470 h 502924"/>
                <a:gd name="connsiteX21" fmla="*/ 305233 w 4565505"/>
                <a:gd name="connsiteY21" fmla="*/ 188768 h 502924"/>
                <a:gd name="connsiteX22" fmla="*/ 58881 w 4565505"/>
                <a:gd name="connsiteY22" fmla="*/ 81395 h 502924"/>
                <a:gd name="connsiteX23" fmla="*/ 0 w 4565505"/>
                <a:gd name="connsiteY23" fmla="*/ 0 h 502924"/>
                <a:gd name="connsiteX24" fmla="*/ 245485 w 4565505"/>
                <a:gd name="connsiteY24" fmla="*/ 9526 h 502924"/>
                <a:gd name="connsiteX25" fmla="*/ 524308 w 4565505"/>
                <a:gd name="connsiteY25" fmla="*/ 42860 h 502924"/>
                <a:gd name="connsiteX26" fmla="*/ 743383 w 4565505"/>
                <a:gd name="connsiteY26" fmla="*/ 85722 h 502924"/>
                <a:gd name="connsiteX27" fmla="*/ 895783 w 4565505"/>
                <a:gd name="connsiteY27" fmla="*/ 104773 h 502924"/>
                <a:gd name="connsiteX28" fmla="*/ 1133908 w 4565505"/>
                <a:gd name="connsiteY28" fmla="*/ 109535 h 502924"/>
                <a:gd name="connsiteX29" fmla="*/ 1285442 w 4565505"/>
                <a:gd name="connsiteY29" fmla="*/ 72304 h 502924"/>
                <a:gd name="connsiteX30" fmla="*/ 1495426 w 4565505"/>
                <a:gd name="connsiteY30" fmla="*/ 77061 h 502924"/>
                <a:gd name="connsiteX31" fmla="*/ 1710171 w 4565505"/>
                <a:gd name="connsiteY31" fmla="*/ 109102 h 502924"/>
                <a:gd name="connsiteX32" fmla="*/ 1927946 w 4565505"/>
                <a:gd name="connsiteY32" fmla="*/ 139408 h 502924"/>
                <a:gd name="connsiteX33" fmla="*/ 2227118 w 4565505"/>
                <a:gd name="connsiteY33" fmla="*/ 140277 h 502924"/>
                <a:gd name="connsiteX34" fmla="*/ 2493386 w 4565505"/>
                <a:gd name="connsiteY34" fmla="*/ 142439 h 502924"/>
                <a:gd name="connsiteX35" fmla="*/ 2810740 w 4565505"/>
                <a:gd name="connsiteY35" fmla="*/ 159760 h 502924"/>
                <a:gd name="connsiteX36" fmla="*/ 3095626 w 4565505"/>
                <a:gd name="connsiteY36" fmla="*/ 139406 h 502924"/>
                <a:gd name="connsiteX37" fmla="*/ 3283527 w 4565505"/>
                <a:gd name="connsiteY37" fmla="*/ 144171 h 502924"/>
                <a:gd name="connsiteX38" fmla="*/ 3480954 w 4565505"/>
                <a:gd name="connsiteY38" fmla="*/ 106075 h 502924"/>
                <a:gd name="connsiteX39" fmla="*/ 3626861 w 4565505"/>
                <a:gd name="connsiteY39" fmla="*/ 90055 h 502924"/>
                <a:gd name="connsiteX40" fmla="*/ 3783157 w 4565505"/>
                <a:gd name="connsiteY40" fmla="*/ 70570 h 502924"/>
                <a:gd name="connsiteX41" fmla="*/ 3933824 w 4565505"/>
                <a:gd name="connsiteY41" fmla="*/ 17318 h 502924"/>
                <a:gd name="connsiteX42" fmla="*/ 4141210 w 4565505"/>
                <a:gd name="connsiteY42" fmla="*/ 23377 h 502924"/>
                <a:gd name="connsiteX43" fmla="*/ 4390592 w 4565505"/>
                <a:gd name="connsiteY43"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57205 w 4565505"/>
                <a:gd name="connsiteY16" fmla="*/ 419678 h 502924"/>
                <a:gd name="connsiteX17" fmla="*/ 1401618 w 4565505"/>
                <a:gd name="connsiteY17" fmla="*/ 426028 h 502924"/>
                <a:gd name="connsiteX18" fmla="*/ 1103312 w 4565505"/>
                <a:gd name="connsiteY18" fmla="*/ 396442 h 502924"/>
                <a:gd name="connsiteX19" fmla="*/ 792595 w 4565505"/>
                <a:gd name="connsiteY19" fmla="*/ 352424 h 502924"/>
                <a:gd name="connsiteX20" fmla="*/ 603538 w 4565505"/>
                <a:gd name="connsiteY20" fmla="*/ 300470 h 502924"/>
                <a:gd name="connsiteX21" fmla="*/ 305233 w 4565505"/>
                <a:gd name="connsiteY21" fmla="*/ 188768 h 502924"/>
                <a:gd name="connsiteX22" fmla="*/ 58881 w 4565505"/>
                <a:gd name="connsiteY22" fmla="*/ 81395 h 502924"/>
                <a:gd name="connsiteX23" fmla="*/ 0 w 4565505"/>
                <a:gd name="connsiteY23" fmla="*/ 0 h 502924"/>
                <a:gd name="connsiteX24" fmla="*/ 245485 w 4565505"/>
                <a:gd name="connsiteY24" fmla="*/ 9526 h 502924"/>
                <a:gd name="connsiteX25" fmla="*/ 524308 w 4565505"/>
                <a:gd name="connsiteY25" fmla="*/ 42860 h 502924"/>
                <a:gd name="connsiteX26" fmla="*/ 743383 w 4565505"/>
                <a:gd name="connsiteY26" fmla="*/ 85722 h 502924"/>
                <a:gd name="connsiteX27" fmla="*/ 895783 w 4565505"/>
                <a:gd name="connsiteY27" fmla="*/ 104773 h 502924"/>
                <a:gd name="connsiteX28" fmla="*/ 1133908 w 4565505"/>
                <a:gd name="connsiteY28" fmla="*/ 109535 h 502924"/>
                <a:gd name="connsiteX29" fmla="*/ 1285442 w 4565505"/>
                <a:gd name="connsiteY29" fmla="*/ 72304 h 502924"/>
                <a:gd name="connsiteX30" fmla="*/ 1495426 w 4565505"/>
                <a:gd name="connsiteY30" fmla="*/ 77061 h 502924"/>
                <a:gd name="connsiteX31" fmla="*/ 1710171 w 4565505"/>
                <a:gd name="connsiteY31" fmla="*/ 109102 h 502924"/>
                <a:gd name="connsiteX32" fmla="*/ 1927946 w 4565505"/>
                <a:gd name="connsiteY32" fmla="*/ 139408 h 502924"/>
                <a:gd name="connsiteX33" fmla="*/ 2227118 w 4565505"/>
                <a:gd name="connsiteY33" fmla="*/ 140277 h 502924"/>
                <a:gd name="connsiteX34" fmla="*/ 2493386 w 4565505"/>
                <a:gd name="connsiteY34" fmla="*/ 142439 h 502924"/>
                <a:gd name="connsiteX35" fmla="*/ 2810740 w 4565505"/>
                <a:gd name="connsiteY35" fmla="*/ 159760 h 502924"/>
                <a:gd name="connsiteX36" fmla="*/ 3095626 w 4565505"/>
                <a:gd name="connsiteY36" fmla="*/ 139406 h 502924"/>
                <a:gd name="connsiteX37" fmla="*/ 3283527 w 4565505"/>
                <a:gd name="connsiteY37" fmla="*/ 144171 h 502924"/>
                <a:gd name="connsiteX38" fmla="*/ 3480954 w 4565505"/>
                <a:gd name="connsiteY38" fmla="*/ 106075 h 502924"/>
                <a:gd name="connsiteX39" fmla="*/ 3626861 w 4565505"/>
                <a:gd name="connsiteY39" fmla="*/ 90055 h 502924"/>
                <a:gd name="connsiteX40" fmla="*/ 3783157 w 4565505"/>
                <a:gd name="connsiteY40" fmla="*/ 70570 h 502924"/>
                <a:gd name="connsiteX41" fmla="*/ 3933824 w 4565505"/>
                <a:gd name="connsiteY41" fmla="*/ 17318 h 502924"/>
                <a:gd name="connsiteX42" fmla="*/ 4141210 w 4565505"/>
                <a:gd name="connsiteY42" fmla="*/ 23377 h 502924"/>
                <a:gd name="connsiteX43" fmla="*/ 4390592 w 4565505"/>
                <a:gd name="connsiteY43"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57205 w 4565505"/>
                <a:gd name="connsiteY16" fmla="*/ 419678 h 502924"/>
                <a:gd name="connsiteX17" fmla="*/ 1401618 w 4565505"/>
                <a:gd name="connsiteY17" fmla="*/ 426028 h 502924"/>
                <a:gd name="connsiteX18" fmla="*/ 1103312 w 4565505"/>
                <a:gd name="connsiteY18" fmla="*/ 396442 h 502924"/>
                <a:gd name="connsiteX19" fmla="*/ 792595 w 4565505"/>
                <a:gd name="connsiteY19" fmla="*/ 352424 h 502924"/>
                <a:gd name="connsiteX20" fmla="*/ 619413 w 4565505"/>
                <a:gd name="connsiteY20" fmla="*/ 300470 h 502924"/>
                <a:gd name="connsiteX21" fmla="*/ 305233 w 4565505"/>
                <a:gd name="connsiteY21" fmla="*/ 188768 h 502924"/>
                <a:gd name="connsiteX22" fmla="*/ 58881 w 4565505"/>
                <a:gd name="connsiteY22" fmla="*/ 81395 h 502924"/>
                <a:gd name="connsiteX23" fmla="*/ 0 w 4565505"/>
                <a:gd name="connsiteY23" fmla="*/ 0 h 502924"/>
                <a:gd name="connsiteX24" fmla="*/ 245485 w 4565505"/>
                <a:gd name="connsiteY24" fmla="*/ 9526 h 502924"/>
                <a:gd name="connsiteX25" fmla="*/ 524308 w 4565505"/>
                <a:gd name="connsiteY25" fmla="*/ 42860 h 502924"/>
                <a:gd name="connsiteX26" fmla="*/ 743383 w 4565505"/>
                <a:gd name="connsiteY26" fmla="*/ 85722 h 502924"/>
                <a:gd name="connsiteX27" fmla="*/ 895783 w 4565505"/>
                <a:gd name="connsiteY27" fmla="*/ 104773 h 502924"/>
                <a:gd name="connsiteX28" fmla="*/ 1133908 w 4565505"/>
                <a:gd name="connsiteY28" fmla="*/ 109535 h 502924"/>
                <a:gd name="connsiteX29" fmla="*/ 1285442 w 4565505"/>
                <a:gd name="connsiteY29" fmla="*/ 72304 h 502924"/>
                <a:gd name="connsiteX30" fmla="*/ 1495426 w 4565505"/>
                <a:gd name="connsiteY30" fmla="*/ 77061 h 502924"/>
                <a:gd name="connsiteX31" fmla="*/ 1710171 w 4565505"/>
                <a:gd name="connsiteY31" fmla="*/ 109102 h 502924"/>
                <a:gd name="connsiteX32" fmla="*/ 1927946 w 4565505"/>
                <a:gd name="connsiteY32" fmla="*/ 139408 h 502924"/>
                <a:gd name="connsiteX33" fmla="*/ 2227118 w 4565505"/>
                <a:gd name="connsiteY33" fmla="*/ 140277 h 502924"/>
                <a:gd name="connsiteX34" fmla="*/ 2493386 w 4565505"/>
                <a:gd name="connsiteY34" fmla="*/ 142439 h 502924"/>
                <a:gd name="connsiteX35" fmla="*/ 2810740 w 4565505"/>
                <a:gd name="connsiteY35" fmla="*/ 159760 h 502924"/>
                <a:gd name="connsiteX36" fmla="*/ 3095626 w 4565505"/>
                <a:gd name="connsiteY36" fmla="*/ 139406 h 502924"/>
                <a:gd name="connsiteX37" fmla="*/ 3283527 w 4565505"/>
                <a:gd name="connsiteY37" fmla="*/ 144171 h 502924"/>
                <a:gd name="connsiteX38" fmla="*/ 3480954 w 4565505"/>
                <a:gd name="connsiteY38" fmla="*/ 106075 h 502924"/>
                <a:gd name="connsiteX39" fmla="*/ 3626861 w 4565505"/>
                <a:gd name="connsiteY39" fmla="*/ 90055 h 502924"/>
                <a:gd name="connsiteX40" fmla="*/ 3783157 w 4565505"/>
                <a:gd name="connsiteY40" fmla="*/ 70570 h 502924"/>
                <a:gd name="connsiteX41" fmla="*/ 3933824 w 4565505"/>
                <a:gd name="connsiteY41" fmla="*/ 17318 h 502924"/>
                <a:gd name="connsiteX42" fmla="*/ 4141210 w 4565505"/>
                <a:gd name="connsiteY42" fmla="*/ 23377 h 502924"/>
                <a:gd name="connsiteX43" fmla="*/ 4390592 w 4565505"/>
                <a:gd name="connsiteY43"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57205 w 4565505"/>
                <a:gd name="connsiteY16" fmla="*/ 419678 h 502924"/>
                <a:gd name="connsiteX17" fmla="*/ 1401618 w 4565505"/>
                <a:gd name="connsiteY17" fmla="*/ 426028 h 502924"/>
                <a:gd name="connsiteX18" fmla="*/ 1103312 w 4565505"/>
                <a:gd name="connsiteY18" fmla="*/ 396442 h 502924"/>
                <a:gd name="connsiteX19" fmla="*/ 792595 w 4565505"/>
                <a:gd name="connsiteY19" fmla="*/ 352424 h 502924"/>
                <a:gd name="connsiteX20" fmla="*/ 619413 w 4565505"/>
                <a:gd name="connsiteY20" fmla="*/ 300470 h 502924"/>
                <a:gd name="connsiteX21" fmla="*/ 305233 w 4565505"/>
                <a:gd name="connsiteY21" fmla="*/ 188768 h 502924"/>
                <a:gd name="connsiteX22" fmla="*/ 198871 w 4565505"/>
                <a:gd name="connsiteY22" fmla="*/ 152395 h 502924"/>
                <a:gd name="connsiteX23" fmla="*/ 58881 w 4565505"/>
                <a:gd name="connsiteY23" fmla="*/ 81395 h 502924"/>
                <a:gd name="connsiteX24" fmla="*/ 0 w 4565505"/>
                <a:gd name="connsiteY24" fmla="*/ 0 h 502924"/>
                <a:gd name="connsiteX25" fmla="*/ 245485 w 4565505"/>
                <a:gd name="connsiteY25" fmla="*/ 9526 h 502924"/>
                <a:gd name="connsiteX26" fmla="*/ 524308 w 4565505"/>
                <a:gd name="connsiteY26" fmla="*/ 42860 h 502924"/>
                <a:gd name="connsiteX27" fmla="*/ 743383 w 4565505"/>
                <a:gd name="connsiteY27" fmla="*/ 85722 h 502924"/>
                <a:gd name="connsiteX28" fmla="*/ 895783 w 4565505"/>
                <a:gd name="connsiteY28" fmla="*/ 104773 h 502924"/>
                <a:gd name="connsiteX29" fmla="*/ 1133908 w 4565505"/>
                <a:gd name="connsiteY29" fmla="*/ 109535 h 502924"/>
                <a:gd name="connsiteX30" fmla="*/ 1285442 w 4565505"/>
                <a:gd name="connsiteY30" fmla="*/ 72304 h 502924"/>
                <a:gd name="connsiteX31" fmla="*/ 1495426 w 4565505"/>
                <a:gd name="connsiteY31" fmla="*/ 77061 h 502924"/>
                <a:gd name="connsiteX32" fmla="*/ 1710171 w 4565505"/>
                <a:gd name="connsiteY32" fmla="*/ 109102 h 502924"/>
                <a:gd name="connsiteX33" fmla="*/ 1927946 w 4565505"/>
                <a:gd name="connsiteY33" fmla="*/ 139408 h 502924"/>
                <a:gd name="connsiteX34" fmla="*/ 2227118 w 4565505"/>
                <a:gd name="connsiteY34" fmla="*/ 140277 h 502924"/>
                <a:gd name="connsiteX35" fmla="*/ 2493386 w 4565505"/>
                <a:gd name="connsiteY35" fmla="*/ 142439 h 502924"/>
                <a:gd name="connsiteX36" fmla="*/ 2810740 w 4565505"/>
                <a:gd name="connsiteY36" fmla="*/ 159760 h 502924"/>
                <a:gd name="connsiteX37" fmla="*/ 3095626 w 4565505"/>
                <a:gd name="connsiteY37" fmla="*/ 139406 h 502924"/>
                <a:gd name="connsiteX38" fmla="*/ 3283527 w 4565505"/>
                <a:gd name="connsiteY38" fmla="*/ 144171 h 502924"/>
                <a:gd name="connsiteX39" fmla="*/ 3480954 w 4565505"/>
                <a:gd name="connsiteY39" fmla="*/ 106075 h 502924"/>
                <a:gd name="connsiteX40" fmla="*/ 3626861 w 4565505"/>
                <a:gd name="connsiteY40" fmla="*/ 90055 h 502924"/>
                <a:gd name="connsiteX41" fmla="*/ 3783157 w 4565505"/>
                <a:gd name="connsiteY41" fmla="*/ 70570 h 502924"/>
                <a:gd name="connsiteX42" fmla="*/ 3933824 w 4565505"/>
                <a:gd name="connsiteY42" fmla="*/ 17318 h 502924"/>
                <a:gd name="connsiteX43" fmla="*/ 4141210 w 4565505"/>
                <a:gd name="connsiteY43" fmla="*/ 23377 h 502924"/>
                <a:gd name="connsiteX44" fmla="*/ 4390592 w 4565505"/>
                <a:gd name="connsiteY44" fmla="*/ 44159 h 502924"/>
                <a:gd name="connsiteX0" fmla="*/ 4565505 w 4565505"/>
                <a:gd name="connsiteY0" fmla="*/ 88755 h 502924"/>
                <a:gd name="connsiteX1" fmla="*/ 4003964 w 4565505"/>
                <a:gd name="connsiteY1" fmla="*/ 178811 h 502924"/>
                <a:gd name="connsiteX2" fmla="*/ 3826884 w 4565505"/>
                <a:gd name="connsiteY2" fmla="*/ 226869 h 502924"/>
                <a:gd name="connsiteX3" fmla="*/ 3660198 w 4565505"/>
                <a:gd name="connsiteY3" fmla="*/ 290079 h 502924"/>
                <a:gd name="connsiteX4" fmla="*/ 3578802 w 4565505"/>
                <a:gd name="connsiteY4" fmla="*/ 321252 h 502924"/>
                <a:gd name="connsiteX5" fmla="*/ 3438958 w 4565505"/>
                <a:gd name="connsiteY5" fmla="*/ 397884 h 502924"/>
                <a:gd name="connsiteX6" fmla="*/ 3320760 w 4565505"/>
                <a:gd name="connsiteY6" fmla="*/ 440316 h 502924"/>
                <a:gd name="connsiteX7" fmla="*/ 3173556 w 4565505"/>
                <a:gd name="connsiteY7" fmla="*/ 460663 h 502924"/>
                <a:gd name="connsiteX8" fmla="*/ 3066184 w 4565505"/>
                <a:gd name="connsiteY8" fmla="*/ 477114 h 502924"/>
                <a:gd name="connsiteX9" fmla="*/ 2863128 w 4565505"/>
                <a:gd name="connsiteY9" fmla="*/ 496166 h 502924"/>
                <a:gd name="connsiteX10" fmla="*/ 2677824 w 4565505"/>
                <a:gd name="connsiteY10" fmla="*/ 498330 h 502924"/>
                <a:gd name="connsiteX11" fmla="*/ 2513734 w 4565505"/>
                <a:gd name="connsiteY11" fmla="*/ 500928 h 502924"/>
                <a:gd name="connsiteX12" fmla="*/ 2334779 w 4565505"/>
                <a:gd name="connsiteY12" fmla="*/ 482022 h 502924"/>
                <a:gd name="connsiteX13" fmla="*/ 2155103 w 4565505"/>
                <a:gd name="connsiteY13" fmla="*/ 488660 h 502924"/>
                <a:gd name="connsiteX14" fmla="*/ 1984520 w 4565505"/>
                <a:gd name="connsiteY14" fmla="*/ 441180 h 502924"/>
                <a:gd name="connsiteX15" fmla="*/ 1875271 w 4565505"/>
                <a:gd name="connsiteY15" fmla="*/ 409570 h 502924"/>
                <a:gd name="connsiteX16" fmla="*/ 1657205 w 4565505"/>
                <a:gd name="connsiteY16" fmla="*/ 419678 h 502924"/>
                <a:gd name="connsiteX17" fmla="*/ 1401618 w 4565505"/>
                <a:gd name="connsiteY17" fmla="*/ 426028 h 502924"/>
                <a:gd name="connsiteX18" fmla="*/ 1103312 w 4565505"/>
                <a:gd name="connsiteY18" fmla="*/ 396442 h 502924"/>
                <a:gd name="connsiteX19" fmla="*/ 792595 w 4565505"/>
                <a:gd name="connsiteY19" fmla="*/ 352424 h 502924"/>
                <a:gd name="connsiteX20" fmla="*/ 619413 w 4565505"/>
                <a:gd name="connsiteY20" fmla="*/ 300470 h 502924"/>
                <a:gd name="connsiteX21" fmla="*/ 305233 w 4565505"/>
                <a:gd name="connsiteY21" fmla="*/ 188768 h 502924"/>
                <a:gd name="connsiteX22" fmla="*/ 198871 w 4565505"/>
                <a:gd name="connsiteY22" fmla="*/ 152395 h 502924"/>
                <a:gd name="connsiteX23" fmla="*/ 58881 w 4565505"/>
                <a:gd name="connsiteY23" fmla="*/ 94095 h 502924"/>
                <a:gd name="connsiteX24" fmla="*/ 0 w 4565505"/>
                <a:gd name="connsiteY24" fmla="*/ 0 h 502924"/>
                <a:gd name="connsiteX25" fmla="*/ 245485 w 4565505"/>
                <a:gd name="connsiteY25" fmla="*/ 9526 h 502924"/>
                <a:gd name="connsiteX26" fmla="*/ 524308 w 4565505"/>
                <a:gd name="connsiteY26" fmla="*/ 42860 h 502924"/>
                <a:gd name="connsiteX27" fmla="*/ 743383 w 4565505"/>
                <a:gd name="connsiteY27" fmla="*/ 85722 h 502924"/>
                <a:gd name="connsiteX28" fmla="*/ 895783 w 4565505"/>
                <a:gd name="connsiteY28" fmla="*/ 104773 h 502924"/>
                <a:gd name="connsiteX29" fmla="*/ 1133908 w 4565505"/>
                <a:gd name="connsiteY29" fmla="*/ 109535 h 502924"/>
                <a:gd name="connsiteX30" fmla="*/ 1285442 w 4565505"/>
                <a:gd name="connsiteY30" fmla="*/ 72304 h 502924"/>
                <a:gd name="connsiteX31" fmla="*/ 1495426 w 4565505"/>
                <a:gd name="connsiteY31" fmla="*/ 77061 h 502924"/>
                <a:gd name="connsiteX32" fmla="*/ 1710171 w 4565505"/>
                <a:gd name="connsiteY32" fmla="*/ 109102 h 502924"/>
                <a:gd name="connsiteX33" fmla="*/ 1927946 w 4565505"/>
                <a:gd name="connsiteY33" fmla="*/ 139408 h 502924"/>
                <a:gd name="connsiteX34" fmla="*/ 2227118 w 4565505"/>
                <a:gd name="connsiteY34" fmla="*/ 140277 h 502924"/>
                <a:gd name="connsiteX35" fmla="*/ 2493386 w 4565505"/>
                <a:gd name="connsiteY35" fmla="*/ 142439 h 502924"/>
                <a:gd name="connsiteX36" fmla="*/ 2810740 w 4565505"/>
                <a:gd name="connsiteY36" fmla="*/ 159760 h 502924"/>
                <a:gd name="connsiteX37" fmla="*/ 3095626 w 4565505"/>
                <a:gd name="connsiteY37" fmla="*/ 139406 h 502924"/>
                <a:gd name="connsiteX38" fmla="*/ 3283527 w 4565505"/>
                <a:gd name="connsiteY38" fmla="*/ 144171 h 502924"/>
                <a:gd name="connsiteX39" fmla="*/ 3480954 w 4565505"/>
                <a:gd name="connsiteY39" fmla="*/ 106075 h 502924"/>
                <a:gd name="connsiteX40" fmla="*/ 3626861 w 4565505"/>
                <a:gd name="connsiteY40" fmla="*/ 90055 h 502924"/>
                <a:gd name="connsiteX41" fmla="*/ 3783157 w 4565505"/>
                <a:gd name="connsiteY41" fmla="*/ 70570 h 502924"/>
                <a:gd name="connsiteX42" fmla="*/ 3933824 w 4565505"/>
                <a:gd name="connsiteY42" fmla="*/ 17318 h 502924"/>
                <a:gd name="connsiteX43" fmla="*/ 4141210 w 4565505"/>
                <a:gd name="connsiteY43" fmla="*/ 23377 h 502924"/>
                <a:gd name="connsiteX44" fmla="*/ 4390592 w 4565505"/>
                <a:gd name="connsiteY44" fmla="*/ 44159 h 502924"/>
                <a:gd name="connsiteX0" fmla="*/ 4506624 w 4506624"/>
                <a:gd name="connsiteY0" fmla="*/ 79411 h 493580"/>
                <a:gd name="connsiteX1" fmla="*/ 3945083 w 4506624"/>
                <a:gd name="connsiteY1" fmla="*/ 169467 h 493580"/>
                <a:gd name="connsiteX2" fmla="*/ 3768003 w 4506624"/>
                <a:gd name="connsiteY2" fmla="*/ 217525 h 493580"/>
                <a:gd name="connsiteX3" fmla="*/ 3601317 w 4506624"/>
                <a:gd name="connsiteY3" fmla="*/ 280735 h 493580"/>
                <a:gd name="connsiteX4" fmla="*/ 3519921 w 4506624"/>
                <a:gd name="connsiteY4" fmla="*/ 311908 h 493580"/>
                <a:gd name="connsiteX5" fmla="*/ 3380077 w 4506624"/>
                <a:gd name="connsiteY5" fmla="*/ 388540 h 493580"/>
                <a:gd name="connsiteX6" fmla="*/ 3261879 w 4506624"/>
                <a:gd name="connsiteY6" fmla="*/ 430972 h 493580"/>
                <a:gd name="connsiteX7" fmla="*/ 3114675 w 4506624"/>
                <a:gd name="connsiteY7" fmla="*/ 451319 h 493580"/>
                <a:gd name="connsiteX8" fmla="*/ 3007303 w 4506624"/>
                <a:gd name="connsiteY8" fmla="*/ 467770 h 493580"/>
                <a:gd name="connsiteX9" fmla="*/ 2804247 w 4506624"/>
                <a:gd name="connsiteY9" fmla="*/ 486822 h 493580"/>
                <a:gd name="connsiteX10" fmla="*/ 2618943 w 4506624"/>
                <a:gd name="connsiteY10" fmla="*/ 488986 h 493580"/>
                <a:gd name="connsiteX11" fmla="*/ 2454853 w 4506624"/>
                <a:gd name="connsiteY11" fmla="*/ 491584 h 493580"/>
                <a:gd name="connsiteX12" fmla="*/ 2275898 w 4506624"/>
                <a:gd name="connsiteY12" fmla="*/ 472678 h 493580"/>
                <a:gd name="connsiteX13" fmla="*/ 2096222 w 4506624"/>
                <a:gd name="connsiteY13" fmla="*/ 479316 h 493580"/>
                <a:gd name="connsiteX14" fmla="*/ 1925639 w 4506624"/>
                <a:gd name="connsiteY14" fmla="*/ 431836 h 493580"/>
                <a:gd name="connsiteX15" fmla="*/ 1816390 w 4506624"/>
                <a:gd name="connsiteY15" fmla="*/ 400226 h 493580"/>
                <a:gd name="connsiteX16" fmla="*/ 1598324 w 4506624"/>
                <a:gd name="connsiteY16" fmla="*/ 410334 h 493580"/>
                <a:gd name="connsiteX17" fmla="*/ 1342737 w 4506624"/>
                <a:gd name="connsiteY17" fmla="*/ 416684 h 493580"/>
                <a:gd name="connsiteX18" fmla="*/ 1044431 w 4506624"/>
                <a:gd name="connsiteY18" fmla="*/ 387098 h 493580"/>
                <a:gd name="connsiteX19" fmla="*/ 733714 w 4506624"/>
                <a:gd name="connsiteY19" fmla="*/ 343080 h 493580"/>
                <a:gd name="connsiteX20" fmla="*/ 560532 w 4506624"/>
                <a:gd name="connsiteY20" fmla="*/ 291126 h 493580"/>
                <a:gd name="connsiteX21" fmla="*/ 246352 w 4506624"/>
                <a:gd name="connsiteY21" fmla="*/ 179424 h 493580"/>
                <a:gd name="connsiteX22" fmla="*/ 139990 w 4506624"/>
                <a:gd name="connsiteY22" fmla="*/ 143051 h 493580"/>
                <a:gd name="connsiteX23" fmla="*/ 0 w 4506624"/>
                <a:gd name="connsiteY23" fmla="*/ 84751 h 493580"/>
                <a:gd name="connsiteX24" fmla="*/ 30019 w 4506624"/>
                <a:gd name="connsiteY24" fmla="*/ 25581 h 493580"/>
                <a:gd name="connsiteX25" fmla="*/ 186604 w 4506624"/>
                <a:gd name="connsiteY25" fmla="*/ 182 h 493580"/>
                <a:gd name="connsiteX26" fmla="*/ 465427 w 4506624"/>
                <a:gd name="connsiteY26" fmla="*/ 33516 h 493580"/>
                <a:gd name="connsiteX27" fmla="*/ 684502 w 4506624"/>
                <a:gd name="connsiteY27" fmla="*/ 76378 h 493580"/>
                <a:gd name="connsiteX28" fmla="*/ 836902 w 4506624"/>
                <a:gd name="connsiteY28" fmla="*/ 95429 h 493580"/>
                <a:gd name="connsiteX29" fmla="*/ 1075027 w 4506624"/>
                <a:gd name="connsiteY29" fmla="*/ 100191 h 493580"/>
                <a:gd name="connsiteX30" fmla="*/ 1226561 w 4506624"/>
                <a:gd name="connsiteY30" fmla="*/ 62960 h 493580"/>
                <a:gd name="connsiteX31" fmla="*/ 1436545 w 4506624"/>
                <a:gd name="connsiteY31" fmla="*/ 67717 h 493580"/>
                <a:gd name="connsiteX32" fmla="*/ 1651290 w 4506624"/>
                <a:gd name="connsiteY32" fmla="*/ 99758 h 493580"/>
                <a:gd name="connsiteX33" fmla="*/ 1869065 w 4506624"/>
                <a:gd name="connsiteY33" fmla="*/ 130064 h 493580"/>
                <a:gd name="connsiteX34" fmla="*/ 2168237 w 4506624"/>
                <a:gd name="connsiteY34" fmla="*/ 130933 h 493580"/>
                <a:gd name="connsiteX35" fmla="*/ 2434505 w 4506624"/>
                <a:gd name="connsiteY35" fmla="*/ 133095 h 493580"/>
                <a:gd name="connsiteX36" fmla="*/ 2751859 w 4506624"/>
                <a:gd name="connsiteY36" fmla="*/ 150416 h 493580"/>
                <a:gd name="connsiteX37" fmla="*/ 3036745 w 4506624"/>
                <a:gd name="connsiteY37" fmla="*/ 130062 h 493580"/>
                <a:gd name="connsiteX38" fmla="*/ 3224646 w 4506624"/>
                <a:gd name="connsiteY38" fmla="*/ 134827 h 493580"/>
                <a:gd name="connsiteX39" fmla="*/ 3422073 w 4506624"/>
                <a:gd name="connsiteY39" fmla="*/ 96731 h 493580"/>
                <a:gd name="connsiteX40" fmla="*/ 3567980 w 4506624"/>
                <a:gd name="connsiteY40" fmla="*/ 80711 h 493580"/>
                <a:gd name="connsiteX41" fmla="*/ 3724276 w 4506624"/>
                <a:gd name="connsiteY41" fmla="*/ 61226 h 493580"/>
                <a:gd name="connsiteX42" fmla="*/ 3874943 w 4506624"/>
                <a:gd name="connsiteY42" fmla="*/ 7974 h 493580"/>
                <a:gd name="connsiteX43" fmla="*/ 4082329 w 4506624"/>
                <a:gd name="connsiteY43" fmla="*/ 14033 h 493580"/>
                <a:gd name="connsiteX44" fmla="*/ 4331711 w 4506624"/>
                <a:gd name="connsiteY44" fmla="*/ 34815 h 493580"/>
                <a:gd name="connsiteX0" fmla="*/ 4552055 w 4552055"/>
                <a:gd name="connsiteY0" fmla="*/ 79411 h 493580"/>
                <a:gd name="connsiteX1" fmla="*/ 3990514 w 4552055"/>
                <a:gd name="connsiteY1" fmla="*/ 169467 h 493580"/>
                <a:gd name="connsiteX2" fmla="*/ 3813434 w 4552055"/>
                <a:gd name="connsiteY2" fmla="*/ 217525 h 493580"/>
                <a:gd name="connsiteX3" fmla="*/ 3646748 w 4552055"/>
                <a:gd name="connsiteY3" fmla="*/ 280735 h 493580"/>
                <a:gd name="connsiteX4" fmla="*/ 3565352 w 4552055"/>
                <a:gd name="connsiteY4" fmla="*/ 311908 h 493580"/>
                <a:gd name="connsiteX5" fmla="*/ 3425508 w 4552055"/>
                <a:gd name="connsiteY5" fmla="*/ 388540 h 493580"/>
                <a:gd name="connsiteX6" fmla="*/ 3307310 w 4552055"/>
                <a:gd name="connsiteY6" fmla="*/ 430972 h 493580"/>
                <a:gd name="connsiteX7" fmla="*/ 3160106 w 4552055"/>
                <a:gd name="connsiteY7" fmla="*/ 451319 h 493580"/>
                <a:gd name="connsiteX8" fmla="*/ 3052734 w 4552055"/>
                <a:gd name="connsiteY8" fmla="*/ 467770 h 493580"/>
                <a:gd name="connsiteX9" fmla="*/ 2849678 w 4552055"/>
                <a:gd name="connsiteY9" fmla="*/ 486822 h 493580"/>
                <a:gd name="connsiteX10" fmla="*/ 2664374 w 4552055"/>
                <a:gd name="connsiteY10" fmla="*/ 488986 h 493580"/>
                <a:gd name="connsiteX11" fmla="*/ 2500284 w 4552055"/>
                <a:gd name="connsiteY11" fmla="*/ 491584 h 493580"/>
                <a:gd name="connsiteX12" fmla="*/ 2321329 w 4552055"/>
                <a:gd name="connsiteY12" fmla="*/ 472678 h 493580"/>
                <a:gd name="connsiteX13" fmla="*/ 2141653 w 4552055"/>
                <a:gd name="connsiteY13" fmla="*/ 479316 h 493580"/>
                <a:gd name="connsiteX14" fmla="*/ 1971070 w 4552055"/>
                <a:gd name="connsiteY14" fmla="*/ 431836 h 493580"/>
                <a:gd name="connsiteX15" fmla="*/ 1861821 w 4552055"/>
                <a:gd name="connsiteY15" fmla="*/ 400226 h 493580"/>
                <a:gd name="connsiteX16" fmla="*/ 1643755 w 4552055"/>
                <a:gd name="connsiteY16" fmla="*/ 410334 h 493580"/>
                <a:gd name="connsiteX17" fmla="*/ 1388168 w 4552055"/>
                <a:gd name="connsiteY17" fmla="*/ 416684 h 493580"/>
                <a:gd name="connsiteX18" fmla="*/ 1089862 w 4552055"/>
                <a:gd name="connsiteY18" fmla="*/ 387098 h 493580"/>
                <a:gd name="connsiteX19" fmla="*/ 779145 w 4552055"/>
                <a:gd name="connsiteY19" fmla="*/ 343080 h 493580"/>
                <a:gd name="connsiteX20" fmla="*/ 605963 w 4552055"/>
                <a:gd name="connsiteY20" fmla="*/ 291126 h 493580"/>
                <a:gd name="connsiteX21" fmla="*/ 291783 w 4552055"/>
                <a:gd name="connsiteY21" fmla="*/ 179424 h 493580"/>
                <a:gd name="connsiteX22" fmla="*/ 185421 w 4552055"/>
                <a:gd name="connsiteY22" fmla="*/ 143051 h 493580"/>
                <a:gd name="connsiteX23" fmla="*/ 45431 w 4552055"/>
                <a:gd name="connsiteY23" fmla="*/ 84751 h 493580"/>
                <a:gd name="connsiteX24" fmla="*/ 75450 w 4552055"/>
                <a:gd name="connsiteY24" fmla="*/ 25581 h 493580"/>
                <a:gd name="connsiteX25" fmla="*/ 232035 w 4552055"/>
                <a:gd name="connsiteY25" fmla="*/ 182 h 493580"/>
                <a:gd name="connsiteX26" fmla="*/ 510858 w 4552055"/>
                <a:gd name="connsiteY26" fmla="*/ 33516 h 493580"/>
                <a:gd name="connsiteX27" fmla="*/ 729933 w 4552055"/>
                <a:gd name="connsiteY27" fmla="*/ 76378 h 493580"/>
                <a:gd name="connsiteX28" fmla="*/ 882333 w 4552055"/>
                <a:gd name="connsiteY28" fmla="*/ 95429 h 493580"/>
                <a:gd name="connsiteX29" fmla="*/ 1120458 w 4552055"/>
                <a:gd name="connsiteY29" fmla="*/ 100191 h 493580"/>
                <a:gd name="connsiteX30" fmla="*/ 1271992 w 4552055"/>
                <a:gd name="connsiteY30" fmla="*/ 62960 h 493580"/>
                <a:gd name="connsiteX31" fmla="*/ 1481976 w 4552055"/>
                <a:gd name="connsiteY31" fmla="*/ 67717 h 493580"/>
                <a:gd name="connsiteX32" fmla="*/ 1696721 w 4552055"/>
                <a:gd name="connsiteY32" fmla="*/ 99758 h 493580"/>
                <a:gd name="connsiteX33" fmla="*/ 1914496 w 4552055"/>
                <a:gd name="connsiteY33" fmla="*/ 130064 h 493580"/>
                <a:gd name="connsiteX34" fmla="*/ 2213668 w 4552055"/>
                <a:gd name="connsiteY34" fmla="*/ 130933 h 493580"/>
                <a:gd name="connsiteX35" fmla="*/ 2479936 w 4552055"/>
                <a:gd name="connsiteY35" fmla="*/ 133095 h 493580"/>
                <a:gd name="connsiteX36" fmla="*/ 2797290 w 4552055"/>
                <a:gd name="connsiteY36" fmla="*/ 150416 h 493580"/>
                <a:gd name="connsiteX37" fmla="*/ 3082176 w 4552055"/>
                <a:gd name="connsiteY37" fmla="*/ 130062 h 493580"/>
                <a:gd name="connsiteX38" fmla="*/ 3270077 w 4552055"/>
                <a:gd name="connsiteY38" fmla="*/ 134827 h 493580"/>
                <a:gd name="connsiteX39" fmla="*/ 3467504 w 4552055"/>
                <a:gd name="connsiteY39" fmla="*/ 96731 h 493580"/>
                <a:gd name="connsiteX40" fmla="*/ 3613411 w 4552055"/>
                <a:gd name="connsiteY40" fmla="*/ 80711 h 493580"/>
                <a:gd name="connsiteX41" fmla="*/ 3769707 w 4552055"/>
                <a:gd name="connsiteY41" fmla="*/ 61226 h 493580"/>
                <a:gd name="connsiteX42" fmla="*/ 3920374 w 4552055"/>
                <a:gd name="connsiteY42" fmla="*/ 7974 h 493580"/>
                <a:gd name="connsiteX43" fmla="*/ 4127760 w 4552055"/>
                <a:gd name="connsiteY43" fmla="*/ 14033 h 493580"/>
                <a:gd name="connsiteX44" fmla="*/ 4377142 w 4552055"/>
                <a:gd name="connsiteY44" fmla="*/ 34815 h 493580"/>
                <a:gd name="connsiteX0" fmla="*/ 4611331 w 4611331"/>
                <a:gd name="connsiteY0" fmla="*/ 79411 h 493580"/>
                <a:gd name="connsiteX1" fmla="*/ 4049790 w 4611331"/>
                <a:gd name="connsiteY1" fmla="*/ 169467 h 493580"/>
                <a:gd name="connsiteX2" fmla="*/ 3872710 w 4611331"/>
                <a:gd name="connsiteY2" fmla="*/ 217525 h 493580"/>
                <a:gd name="connsiteX3" fmla="*/ 3706024 w 4611331"/>
                <a:gd name="connsiteY3" fmla="*/ 280735 h 493580"/>
                <a:gd name="connsiteX4" fmla="*/ 3624628 w 4611331"/>
                <a:gd name="connsiteY4" fmla="*/ 311908 h 493580"/>
                <a:gd name="connsiteX5" fmla="*/ 3484784 w 4611331"/>
                <a:gd name="connsiteY5" fmla="*/ 388540 h 493580"/>
                <a:gd name="connsiteX6" fmla="*/ 3366586 w 4611331"/>
                <a:gd name="connsiteY6" fmla="*/ 430972 h 493580"/>
                <a:gd name="connsiteX7" fmla="*/ 3219382 w 4611331"/>
                <a:gd name="connsiteY7" fmla="*/ 451319 h 493580"/>
                <a:gd name="connsiteX8" fmla="*/ 3112010 w 4611331"/>
                <a:gd name="connsiteY8" fmla="*/ 467770 h 493580"/>
                <a:gd name="connsiteX9" fmla="*/ 2908954 w 4611331"/>
                <a:gd name="connsiteY9" fmla="*/ 486822 h 493580"/>
                <a:gd name="connsiteX10" fmla="*/ 2723650 w 4611331"/>
                <a:gd name="connsiteY10" fmla="*/ 488986 h 493580"/>
                <a:gd name="connsiteX11" fmla="*/ 2559560 w 4611331"/>
                <a:gd name="connsiteY11" fmla="*/ 491584 h 493580"/>
                <a:gd name="connsiteX12" fmla="*/ 2380605 w 4611331"/>
                <a:gd name="connsiteY12" fmla="*/ 472678 h 493580"/>
                <a:gd name="connsiteX13" fmla="*/ 2200929 w 4611331"/>
                <a:gd name="connsiteY13" fmla="*/ 479316 h 493580"/>
                <a:gd name="connsiteX14" fmla="*/ 2030346 w 4611331"/>
                <a:gd name="connsiteY14" fmla="*/ 431836 h 493580"/>
                <a:gd name="connsiteX15" fmla="*/ 1921097 w 4611331"/>
                <a:gd name="connsiteY15" fmla="*/ 400226 h 493580"/>
                <a:gd name="connsiteX16" fmla="*/ 1703031 w 4611331"/>
                <a:gd name="connsiteY16" fmla="*/ 410334 h 493580"/>
                <a:gd name="connsiteX17" fmla="*/ 1447444 w 4611331"/>
                <a:gd name="connsiteY17" fmla="*/ 416684 h 493580"/>
                <a:gd name="connsiteX18" fmla="*/ 1149138 w 4611331"/>
                <a:gd name="connsiteY18" fmla="*/ 387098 h 493580"/>
                <a:gd name="connsiteX19" fmla="*/ 838421 w 4611331"/>
                <a:gd name="connsiteY19" fmla="*/ 343080 h 493580"/>
                <a:gd name="connsiteX20" fmla="*/ 665239 w 4611331"/>
                <a:gd name="connsiteY20" fmla="*/ 291126 h 493580"/>
                <a:gd name="connsiteX21" fmla="*/ 351059 w 4611331"/>
                <a:gd name="connsiteY21" fmla="*/ 179424 h 493580"/>
                <a:gd name="connsiteX22" fmla="*/ 244697 w 4611331"/>
                <a:gd name="connsiteY22" fmla="*/ 143051 h 493580"/>
                <a:gd name="connsiteX23" fmla="*/ 104707 w 4611331"/>
                <a:gd name="connsiteY23" fmla="*/ 84751 h 493580"/>
                <a:gd name="connsiteX24" fmla="*/ 222 w 4611331"/>
                <a:gd name="connsiteY24" fmla="*/ 54151 h 493580"/>
                <a:gd name="connsiteX25" fmla="*/ 134726 w 4611331"/>
                <a:gd name="connsiteY25" fmla="*/ 25581 h 493580"/>
                <a:gd name="connsiteX26" fmla="*/ 291311 w 4611331"/>
                <a:gd name="connsiteY26" fmla="*/ 182 h 493580"/>
                <a:gd name="connsiteX27" fmla="*/ 570134 w 4611331"/>
                <a:gd name="connsiteY27" fmla="*/ 33516 h 493580"/>
                <a:gd name="connsiteX28" fmla="*/ 789209 w 4611331"/>
                <a:gd name="connsiteY28" fmla="*/ 76378 h 493580"/>
                <a:gd name="connsiteX29" fmla="*/ 941609 w 4611331"/>
                <a:gd name="connsiteY29" fmla="*/ 95429 h 493580"/>
                <a:gd name="connsiteX30" fmla="*/ 1179734 w 4611331"/>
                <a:gd name="connsiteY30" fmla="*/ 100191 h 493580"/>
                <a:gd name="connsiteX31" fmla="*/ 1331268 w 4611331"/>
                <a:gd name="connsiteY31" fmla="*/ 62960 h 493580"/>
                <a:gd name="connsiteX32" fmla="*/ 1541252 w 4611331"/>
                <a:gd name="connsiteY32" fmla="*/ 67717 h 493580"/>
                <a:gd name="connsiteX33" fmla="*/ 1755997 w 4611331"/>
                <a:gd name="connsiteY33" fmla="*/ 99758 h 493580"/>
                <a:gd name="connsiteX34" fmla="*/ 1973772 w 4611331"/>
                <a:gd name="connsiteY34" fmla="*/ 130064 h 493580"/>
                <a:gd name="connsiteX35" fmla="*/ 2272944 w 4611331"/>
                <a:gd name="connsiteY35" fmla="*/ 130933 h 493580"/>
                <a:gd name="connsiteX36" fmla="*/ 2539212 w 4611331"/>
                <a:gd name="connsiteY36" fmla="*/ 133095 h 493580"/>
                <a:gd name="connsiteX37" fmla="*/ 2856566 w 4611331"/>
                <a:gd name="connsiteY37" fmla="*/ 150416 h 493580"/>
                <a:gd name="connsiteX38" fmla="*/ 3141452 w 4611331"/>
                <a:gd name="connsiteY38" fmla="*/ 130062 h 493580"/>
                <a:gd name="connsiteX39" fmla="*/ 3329353 w 4611331"/>
                <a:gd name="connsiteY39" fmla="*/ 134827 h 493580"/>
                <a:gd name="connsiteX40" fmla="*/ 3526780 w 4611331"/>
                <a:gd name="connsiteY40" fmla="*/ 96731 h 493580"/>
                <a:gd name="connsiteX41" fmla="*/ 3672687 w 4611331"/>
                <a:gd name="connsiteY41" fmla="*/ 80711 h 493580"/>
                <a:gd name="connsiteX42" fmla="*/ 3828983 w 4611331"/>
                <a:gd name="connsiteY42" fmla="*/ 61226 h 493580"/>
                <a:gd name="connsiteX43" fmla="*/ 3979650 w 4611331"/>
                <a:gd name="connsiteY43" fmla="*/ 7974 h 493580"/>
                <a:gd name="connsiteX44" fmla="*/ 4187036 w 4611331"/>
                <a:gd name="connsiteY44" fmla="*/ 14033 h 493580"/>
                <a:gd name="connsiteX45" fmla="*/ 4436418 w 4611331"/>
                <a:gd name="connsiteY45" fmla="*/ 34815 h 493580"/>
                <a:gd name="connsiteX0" fmla="*/ 4614498 w 4614498"/>
                <a:gd name="connsiteY0" fmla="*/ 79411 h 493580"/>
                <a:gd name="connsiteX1" fmla="*/ 4052957 w 4614498"/>
                <a:gd name="connsiteY1" fmla="*/ 169467 h 493580"/>
                <a:gd name="connsiteX2" fmla="*/ 3875877 w 4614498"/>
                <a:gd name="connsiteY2" fmla="*/ 217525 h 493580"/>
                <a:gd name="connsiteX3" fmla="*/ 3709191 w 4614498"/>
                <a:gd name="connsiteY3" fmla="*/ 280735 h 493580"/>
                <a:gd name="connsiteX4" fmla="*/ 3627795 w 4614498"/>
                <a:gd name="connsiteY4" fmla="*/ 311908 h 493580"/>
                <a:gd name="connsiteX5" fmla="*/ 3487951 w 4614498"/>
                <a:gd name="connsiteY5" fmla="*/ 388540 h 493580"/>
                <a:gd name="connsiteX6" fmla="*/ 3369753 w 4614498"/>
                <a:gd name="connsiteY6" fmla="*/ 430972 h 493580"/>
                <a:gd name="connsiteX7" fmla="*/ 3222549 w 4614498"/>
                <a:gd name="connsiteY7" fmla="*/ 451319 h 493580"/>
                <a:gd name="connsiteX8" fmla="*/ 3115177 w 4614498"/>
                <a:gd name="connsiteY8" fmla="*/ 467770 h 493580"/>
                <a:gd name="connsiteX9" fmla="*/ 2912121 w 4614498"/>
                <a:gd name="connsiteY9" fmla="*/ 486822 h 493580"/>
                <a:gd name="connsiteX10" fmla="*/ 2726817 w 4614498"/>
                <a:gd name="connsiteY10" fmla="*/ 488986 h 493580"/>
                <a:gd name="connsiteX11" fmla="*/ 2562727 w 4614498"/>
                <a:gd name="connsiteY11" fmla="*/ 491584 h 493580"/>
                <a:gd name="connsiteX12" fmla="*/ 2383772 w 4614498"/>
                <a:gd name="connsiteY12" fmla="*/ 472678 h 493580"/>
                <a:gd name="connsiteX13" fmla="*/ 2204096 w 4614498"/>
                <a:gd name="connsiteY13" fmla="*/ 479316 h 493580"/>
                <a:gd name="connsiteX14" fmla="*/ 2033513 w 4614498"/>
                <a:gd name="connsiteY14" fmla="*/ 431836 h 493580"/>
                <a:gd name="connsiteX15" fmla="*/ 1924264 w 4614498"/>
                <a:gd name="connsiteY15" fmla="*/ 400226 h 493580"/>
                <a:gd name="connsiteX16" fmla="*/ 1706198 w 4614498"/>
                <a:gd name="connsiteY16" fmla="*/ 410334 h 493580"/>
                <a:gd name="connsiteX17" fmla="*/ 1450611 w 4614498"/>
                <a:gd name="connsiteY17" fmla="*/ 416684 h 493580"/>
                <a:gd name="connsiteX18" fmla="*/ 1152305 w 4614498"/>
                <a:gd name="connsiteY18" fmla="*/ 387098 h 493580"/>
                <a:gd name="connsiteX19" fmla="*/ 841588 w 4614498"/>
                <a:gd name="connsiteY19" fmla="*/ 343080 h 493580"/>
                <a:gd name="connsiteX20" fmla="*/ 668406 w 4614498"/>
                <a:gd name="connsiteY20" fmla="*/ 291126 h 493580"/>
                <a:gd name="connsiteX21" fmla="*/ 354226 w 4614498"/>
                <a:gd name="connsiteY21" fmla="*/ 179424 h 493580"/>
                <a:gd name="connsiteX22" fmla="*/ 247864 w 4614498"/>
                <a:gd name="connsiteY22" fmla="*/ 143051 h 493580"/>
                <a:gd name="connsiteX23" fmla="*/ 107874 w 4614498"/>
                <a:gd name="connsiteY23" fmla="*/ 84751 h 493580"/>
                <a:gd name="connsiteX24" fmla="*/ 214 w 4614498"/>
                <a:gd name="connsiteY24" fmla="*/ 66851 h 493580"/>
                <a:gd name="connsiteX25" fmla="*/ 137893 w 4614498"/>
                <a:gd name="connsiteY25" fmla="*/ 25581 h 493580"/>
                <a:gd name="connsiteX26" fmla="*/ 294478 w 4614498"/>
                <a:gd name="connsiteY26" fmla="*/ 182 h 493580"/>
                <a:gd name="connsiteX27" fmla="*/ 573301 w 4614498"/>
                <a:gd name="connsiteY27" fmla="*/ 33516 h 493580"/>
                <a:gd name="connsiteX28" fmla="*/ 792376 w 4614498"/>
                <a:gd name="connsiteY28" fmla="*/ 76378 h 493580"/>
                <a:gd name="connsiteX29" fmla="*/ 944776 w 4614498"/>
                <a:gd name="connsiteY29" fmla="*/ 95429 h 493580"/>
                <a:gd name="connsiteX30" fmla="*/ 1182901 w 4614498"/>
                <a:gd name="connsiteY30" fmla="*/ 100191 h 493580"/>
                <a:gd name="connsiteX31" fmla="*/ 1334435 w 4614498"/>
                <a:gd name="connsiteY31" fmla="*/ 62960 h 493580"/>
                <a:gd name="connsiteX32" fmla="*/ 1544419 w 4614498"/>
                <a:gd name="connsiteY32" fmla="*/ 67717 h 493580"/>
                <a:gd name="connsiteX33" fmla="*/ 1759164 w 4614498"/>
                <a:gd name="connsiteY33" fmla="*/ 99758 h 493580"/>
                <a:gd name="connsiteX34" fmla="*/ 1976939 w 4614498"/>
                <a:gd name="connsiteY34" fmla="*/ 130064 h 493580"/>
                <a:gd name="connsiteX35" fmla="*/ 2276111 w 4614498"/>
                <a:gd name="connsiteY35" fmla="*/ 130933 h 493580"/>
                <a:gd name="connsiteX36" fmla="*/ 2542379 w 4614498"/>
                <a:gd name="connsiteY36" fmla="*/ 133095 h 493580"/>
                <a:gd name="connsiteX37" fmla="*/ 2859733 w 4614498"/>
                <a:gd name="connsiteY37" fmla="*/ 150416 h 493580"/>
                <a:gd name="connsiteX38" fmla="*/ 3144619 w 4614498"/>
                <a:gd name="connsiteY38" fmla="*/ 130062 h 493580"/>
                <a:gd name="connsiteX39" fmla="*/ 3332520 w 4614498"/>
                <a:gd name="connsiteY39" fmla="*/ 134827 h 493580"/>
                <a:gd name="connsiteX40" fmla="*/ 3529947 w 4614498"/>
                <a:gd name="connsiteY40" fmla="*/ 96731 h 493580"/>
                <a:gd name="connsiteX41" fmla="*/ 3675854 w 4614498"/>
                <a:gd name="connsiteY41" fmla="*/ 80711 h 493580"/>
                <a:gd name="connsiteX42" fmla="*/ 3832150 w 4614498"/>
                <a:gd name="connsiteY42" fmla="*/ 61226 h 493580"/>
                <a:gd name="connsiteX43" fmla="*/ 3982817 w 4614498"/>
                <a:gd name="connsiteY43" fmla="*/ 7974 h 493580"/>
                <a:gd name="connsiteX44" fmla="*/ 4190203 w 4614498"/>
                <a:gd name="connsiteY44" fmla="*/ 14033 h 493580"/>
                <a:gd name="connsiteX45" fmla="*/ 4439585 w 4614498"/>
                <a:gd name="connsiteY45" fmla="*/ 34815 h 493580"/>
                <a:gd name="connsiteX0" fmla="*/ 4614498 w 4614498"/>
                <a:gd name="connsiteY0" fmla="*/ 72317 h 486486"/>
                <a:gd name="connsiteX1" fmla="*/ 4052957 w 4614498"/>
                <a:gd name="connsiteY1" fmla="*/ 162373 h 486486"/>
                <a:gd name="connsiteX2" fmla="*/ 3875877 w 4614498"/>
                <a:gd name="connsiteY2" fmla="*/ 210431 h 486486"/>
                <a:gd name="connsiteX3" fmla="*/ 3709191 w 4614498"/>
                <a:gd name="connsiteY3" fmla="*/ 273641 h 486486"/>
                <a:gd name="connsiteX4" fmla="*/ 3627795 w 4614498"/>
                <a:gd name="connsiteY4" fmla="*/ 304814 h 486486"/>
                <a:gd name="connsiteX5" fmla="*/ 3487951 w 4614498"/>
                <a:gd name="connsiteY5" fmla="*/ 381446 h 486486"/>
                <a:gd name="connsiteX6" fmla="*/ 3369753 w 4614498"/>
                <a:gd name="connsiteY6" fmla="*/ 423878 h 486486"/>
                <a:gd name="connsiteX7" fmla="*/ 3222549 w 4614498"/>
                <a:gd name="connsiteY7" fmla="*/ 444225 h 486486"/>
                <a:gd name="connsiteX8" fmla="*/ 3115177 w 4614498"/>
                <a:gd name="connsiteY8" fmla="*/ 460676 h 486486"/>
                <a:gd name="connsiteX9" fmla="*/ 2912121 w 4614498"/>
                <a:gd name="connsiteY9" fmla="*/ 479728 h 486486"/>
                <a:gd name="connsiteX10" fmla="*/ 2726817 w 4614498"/>
                <a:gd name="connsiteY10" fmla="*/ 481892 h 486486"/>
                <a:gd name="connsiteX11" fmla="*/ 2562727 w 4614498"/>
                <a:gd name="connsiteY11" fmla="*/ 484490 h 486486"/>
                <a:gd name="connsiteX12" fmla="*/ 2383772 w 4614498"/>
                <a:gd name="connsiteY12" fmla="*/ 465584 h 486486"/>
                <a:gd name="connsiteX13" fmla="*/ 2204096 w 4614498"/>
                <a:gd name="connsiteY13" fmla="*/ 472222 h 486486"/>
                <a:gd name="connsiteX14" fmla="*/ 2033513 w 4614498"/>
                <a:gd name="connsiteY14" fmla="*/ 424742 h 486486"/>
                <a:gd name="connsiteX15" fmla="*/ 1924264 w 4614498"/>
                <a:gd name="connsiteY15" fmla="*/ 393132 h 486486"/>
                <a:gd name="connsiteX16" fmla="*/ 1706198 w 4614498"/>
                <a:gd name="connsiteY16" fmla="*/ 403240 h 486486"/>
                <a:gd name="connsiteX17" fmla="*/ 1450611 w 4614498"/>
                <a:gd name="connsiteY17" fmla="*/ 409590 h 486486"/>
                <a:gd name="connsiteX18" fmla="*/ 1152305 w 4614498"/>
                <a:gd name="connsiteY18" fmla="*/ 380004 h 486486"/>
                <a:gd name="connsiteX19" fmla="*/ 841588 w 4614498"/>
                <a:gd name="connsiteY19" fmla="*/ 335986 h 486486"/>
                <a:gd name="connsiteX20" fmla="*/ 668406 w 4614498"/>
                <a:gd name="connsiteY20" fmla="*/ 284032 h 486486"/>
                <a:gd name="connsiteX21" fmla="*/ 354226 w 4614498"/>
                <a:gd name="connsiteY21" fmla="*/ 172330 h 486486"/>
                <a:gd name="connsiteX22" fmla="*/ 247864 w 4614498"/>
                <a:gd name="connsiteY22" fmla="*/ 135957 h 486486"/>
                <a:gd name="connsiteX23" fmla="*/ 107874 w 4614498"/>
                <a:gd name="connsiteY23" fmla="*/ 77657 h 486486"/>
                <a:gd name="connsiteX24" fmla="*/ 214 w 4614498"/>
                <a:gd name="connsiteY24" fmla="*/ 59757 h 486486"/>
                <a:gd name="connsiteX25" fmla="*/ 137893 w 4614498"/>
                <a:gd name="connsiteY25" fmla="*/ 18487 h 486486"/>
                <a:gd name="connsiteX26" fmla="*/ 354803 w 4614498"/>
                <a:gd name="connsiteY26" fmla="*/ 12138 h 486486"/>
                <a:gd name="connsiteX27" fmla="*/ 573301 w 4614498"/>
                <a:gd name="connsiteY27" fmla="*/ 26422 h 486486"/>
                <a:gd name="connsiteX28" fmla="*/ 792376 w 4614498"/>
                <a:gd name="connsiteY28" fmla="*/ 69284 h 486486"/>
                <a:gd name="connsiteX29" fmla="*/ 944776 w 4614498"/>
                <a:gd name="connsiteY29" fmla="*/ 88335 h 486486"/>
                <a:gd name="connsiteX30" fmla="*/ 1182901 w 4614498"/>
                <a:gd name="connsiteY30" fmla="*/ 93097 h 486486"/>
                <a:gd name="connsiteX31" fmla="*/ 1334435 w 4614498"/>
                <a:gd name="connsiteY31" fmla="*/ 55866 h 486486"/>
                <a:gd name="connsiteX32" fmla="*/ 1544419 w 4614498"/>
                <a:gd name="connsiteY32" fmla="*/ 60623 h 486486"/>
                <a:gd name="connsiteX33" fmla="*/ 1759164 w 4614498"/>
                <a:gd name="connsiteY33" fmla="*/ 92664 h 486486"/>
                <a:gd name="connsiteX34" fmla="*/ 1976939 w 4614498"/>
                <a:gd name="connsiteY34" fmla="*/ 122970 h 486486"/>
                <a:gd name="connsiteX35" fmla="*/ 2276111 w 4614498"/>
                <a:gd name="connsiteY35" fmla="*/ 123839 h 486486"/>
                <a:gd name="connsiteX36" fmla="*/ 2542379 w 4614498"/>
                <a:gd name="connsiteY36" fmla="*/ 126001 h 486486"/>
                <a:gd name="connsiteX37" fmla="*/ 2859733 w 4614498"/>
                <a:gd name="connsiteY37" fmla="*/ 143322 h 486486"/>
                <a:gd name="connsiteX38" fmla="*/ 3144619 w 4614498"/>
                <a:gd name="connsiteY38" fmla="*/ 122968 h 486486"/>
                <a:gd name="connsiteX39" fmla="*/ 3332520 w 4614498"/>
                <a:gd name="connsiteY39" fmla="*/ 127733 h 486486"/>
                <a:gd name="connsiteX40" fmla="*/ 3529947 w 4614498"/>
                <a:gd name="connsiteY40" fmla="*/ 89637 h 486486"/>
                <a:gd name="connsiteX41" fmla="*/ 3675854 w 4614498"/>
                <a:gd name="connsiteY41" fmla="*/ 73617 h 486486"/>
                <a:gd name="connsiteX42" fmla="*/ 3832150 w 4614498"/>
                <a:gd name="connsiteY42" fmla="*/ 54132 h 486486"/>
                <a:gd name="connsiteX43" fmla="*/ 3982817 w 4614498"/>
                <a:gd name="connsiteY43" fmla="*/ 880 h 486486"/>
                <a:gd name="connsiteX44" fmla="*/ 4190203 w 4614498"/>
                <a:gd name="connsiteY44" fmla="*/ 6939 h 486486"/>
                <a:gd name="connsiteX45" fmla="*/ 4439585 w 4614498"/>
                <a:gd name="connsiteY45" fmla="*/ 27721 h 486486"/>
                <a:gd name="connsiteX0" fmla="*/ 4614498 w 4614498"/>
                <a:gd name="connsiteY0" fmla="*/ 72317 h 486486"/>
                <a:gd name="connsiteX1" fmla="*/ 4052957 w 4614498"/>
                <a:gd name="connsiteY1" fmla="*/ 162373 h 486486"/>
                <a:gd name="connsiteX2" fmla="*/ 3875877 w 4614498"/>
                <a:gd name="connsiteY2" fmla="*/ 210431 h 486486"/>
                <a:gd name="connsiteX3" fmla="*/ 3709191 w 4614498"/>
                <a:gd name="connsiteY3" fmla="*/ 273641 h 486486"/>
                <a:gd name="connsiteX4" fmla="*/ 3627795 w 4614498"/>
                <a:gd name="connsiteY4" fmla="*/ 304814 h 486486"/>
                <a:gd name="connsiteX5" fmla="*/ 3487951 w 4614498"/>
                <a:gd name="connsiteY5" fmla="*/ 381446 h 486486"/>
                <a:gd name="connsiteX6" fmla="*/ 3369753 w 4614498"/>
                <a:gd name="connsiteY6" fmla="*/ 423878 h 486486"/>
                <a:gd name="connsiteX7" fmla="*/ 3222549 w 4614498"/>
                <a:gd name="connsiteY7" fmla="*/ 444225 h 486486"/>
                <a:gd name="connsiteX8" fmla="*/ 3115177 w 4614498"/>
                <a:gd name="connsiteY8" fmla="*/ 460676 h 486486"/>
                <a:gd name="connsiteX9" fmla="*/ 2912121 w 4614498"/>
                <a:gd name="connsiteY9" fmla="*/ 479728 h 486486"/>
                <a:gd name="connsiteX10" fmla="*/ 2726817 w 4614498"/>
                <a:gd name="connsiteY10" fmla="*/ 481892 h 486486"/>
                <a:gd name="connsiteX11" fmla="*/ 2562727 w 4614498"/>
                <a:gd name="connsiteY11" fmla="*/ 484490 h 486486"/>
                <a:gd name="connsiteX12" fmla="*/ 2383772 w 4614498"/>
                <a:gd name="connsiteY12" fmla="*/ 465584 h 486486"/>
                <a:gd name="connsiteX13" fmla="*/ 2204096 w 4614498"/>
                <a:gd name="connsiteY13" fmla="*/ 472222 h 486486"/>
                <a:gd name="connsiteX14" fmla="*/ 2033513 w 4614498"/>
                <a:gd name="connsiteY14" fmla="*/ 424742 h 486486"/>
                <a:gd name="connsiteX15" fmla="*/ 1924264 w 4614498"/>
                <a:gd name="connsiteY15" fmla="*/ 393132 h 486486"/>
                <a:gd name="connsiteX16" fmla="*/ 1706198 w 4614498"/>
                <a:gd name="connsiteY16" fmla="*/ 403240 h 486486"/>
                <a:gd name="connsiteX17" fmla="*/ 1450611 w 4614498"/>
                <a:gd name="connsiteY17" fmla="*/ 409590 h 486486"/>
                <a:gd name="connsiteX18" fmla="*/ 1152305 w 4614498"/>
                <a:gd name="connsiteY18" fmla="*/ 380004 h 486486"/>
                <a:gd name="connsiteX19" fmla="*/ 841588 w 4614498"/>
                <a:gd name="connsiteY19" fmla="*/ 335986 h 486486"/>
                <a:gd name="connsiteX20" fmla="*/ 668406 w 4614498"/>
                <a:gd name="connsiteY20" fmla="*/ 284032 h 486486"/>
                <a:gd name="connsiteX21" fmla="*/ 354226 w 4614498"/>
                <a:gd name="connsiteY21" fmla="*/ 172330 h 486486"/>
                <a:gd name="connsiteX22" fmla="*/ 247864 w 4614498"/>
                <a:gd name="connsiteY22" fmla="*/ 135957 h 486486"/>
                <a:gd name="connsiteX23" fmla="*/ 107874 w 4614498"/>
                <a:gd name="connsiteY23" fmla="*/ 77657 h 486486"/>
                <a:gd name="connsiteX24" fmla="*/ 214 w 4614498"/>
                <a:gd name="connsiteY24" fmla="*/ 59757 h 486486"/>
                <a:gd name="connsiteX25" fmla="*/ 172818 w 4614498"/>
                <a:gd name="connsiteY25" fmla="*/ 21662 h 486486"/>
                <a:gd name="connsiteX26" fmla="*/ 354803 w 4614498"/>
                <a:gd name="connsiteY26" fmla="*/ 12138 h 486486"/>
                <a:gd name="connsiteX27" fmla="*/ 573301 w 4614498"/>
                <a:gd name="connsiteY27" fmla="*/ 26422 h 486486"/>
                <a:gd name="connsiteX28" fmla="*/ 792376 w 4614498"/>
                <a:gd name="connsiteY28" fmla="*/ 69284 h 486486"/>
                <a:gd name="connsiteX29" fmla="*/ 944776 w 4614498"/>
                <a:gd name="connsiteY29" fmla="*/ 88335 h 486486"/>
                <a:gd name="connsiteX30" fmla="*/ 1182901 w 4614498"/>
                <a:gd name="connsiteY30" fmla="*/ 93097 h 486486"/>
                <a:gd name="connsiteX31" fmla="*/ 1334435 w 4614498"/>
                <a:gd name="connsiteY31" fmla="*/ 55866 h 486486"/>
                <a:gd name="connsiteX32" fmla="*/ 1544419 w 4614498"/>
                <a:gd name="connsiteY32" fmla="*/ 60623 h 486486"/>
                <a:gd name="connsiteX33" fmla="*/ 1759164 w 4614498"/>
                <a:gd name="connsiteY33" fmla="*/ 92664 h 486486"/>
                <a:gd name="connsiteX34" fmla="*/ 1976939 w 4614498"/>
                <a:gd name="connsiteY34" fmla="*/ 122970 h 486486"/>
                <a:gd name="connsiteX35" fmla="*/ 2276111 w 4614498"/>
                <a:gd name="connsiteY35" fmla="*/ 123839 h 486486"/>
                <a:gd name="connsiteX36" fmla="*/ 2542379 w 4614498"/>
                <a:gd name="connsiteY36" fmla="*/ 126001 h 486486"/>
                <a:gd name="connsiteX37" fmla="*/ 2859733 w 4614498"/>
                <a:gd name="connsiteY37" fmla="*/ 143322 h 486486"/>
                <a:gd name="connsiteX38" fmla="*/ 3144619 w 4614498"/>
                <a:gd name="connsiteY38" fmla="*/ 122968 h 486486"/>
                <a:gd name="connsiteX39" fmla="*/ 3332520 w 4614498"/>
                <a:gd name="connsiteY39" fmla="*/ 127733 h 486486"/>
                <a:gd name="connsiteX40" fmla="*/ 3529947 w 4614498"/>
                <a:gd name="connsiteY40" fmla="*/ 89637 h 486486"/>
                <a:gd name="connsiteX41" fmla="*/ 3675854 w 4614498"/>
                <a:gd name="connsiteY41" fmla="*/ 73617 h 486486"/>
                <a:gd name="connsiteX42" fmla="*/ 3832150 w 4614498"/>
                <a:gd name="connsiteY42" fmla="*/ 54132 h 486486"/>
                <a:gd name="connsiteX43" fmla="*/ 3982817 w 4614498"/>
                <a:gd name="connsiteY43" fmla="*/ 880 h 486486"/>
                <a:gd name="connsiteX44" fmla="*/ 4190203 w 4614498"/>
                <a:gd name="connsiteY44" fmla="*/ 6939 h 486486"/>
                <a:gd name="connsiteX45" fmla="*/ 4439585 w 4614498"/>
                <a:gd name="connsiteY45" fmla="*/ 27721 h 486486"/>
                <a:gd name="connsiteX0" fmla="*/ 4614498 w 4614498"/>
                <a:gd name="connsiteY0" fmla="*/ 72317 h 486486"/>
                <a:gd name="connsiteX1" fmla="*/ 4052957 w 4614498"/>
                <a:gd name="connsiteY1" fmla="*/ 162373 h 486486"/>
                <a:gd name="connsiteX2" fmla="*/ 3875877 w 4614498"/>
                <a:gd name="connsiteY2" fmla="*/ 210431 h 486486"/>
                <a:gd name="connsiteX3" fmla="*/ 3709191 w 4614498"/>
                <a:gd name="connsiteY3" fmla="*/ 273641 h 486486"/>
                <a:gd name="connsiteX4" fmla="*/ 3627795 w 4614498"/>
                <a:gd name="connsiteY4" fmla="*/ 304814 h 486486"/>
                <a:gd name="connsiteX5" fmla="*/ 3487951 w 4614498"/>
                <a:gd name="connsiteY5" fmla="*/ 381446 h 486486"/>
                <a:gd name="connsiteX6" fmla="*/ 3369753 w 4614498"/>
                <a:gd name="connsiteY6" fmla="*/ 423878 h 486486"/>
                <a:gd name="connsiteX7" fmla="*/ 3222549 w 4614498"/>
                <a:gd name="connsiteY7" fmla="*/ 444225 h 486486"/>
                <a:gd name="connsiteX8" fmla="*/ 3115177 w 4614498"/>
                <a:gd name="connsiteY8" fmla="*/ 460676 h 486486"/>
                <a:gd name="connsiteX9" fmla="*/ 2912121 w 4614498"/>
                <a:gd name="connsiteY9" fmla="*/ 479728 h 486486"/>
                <a:gd name="connsiteX10" fmla="*/ 2726817 w 4614498"/>
                <a:gd name="connsiteY10" fmla="*/ 481892 h 486486"/>
                <a:gd name="connsiteX11" fmla="*/ 2594477 w 4614498"/>
                <a:gd name="connsiteY11" fmla="*/ 468615 h 486486"/>
                <a:gd name="connsiteX12" fmla="*/ 2383772 w 4614498"/>
                <a:gd name="connsiteY12" fmla="*/ 465584 h 486486"/>
                <a:gd name="connsiteX13" fmla="*/ 2204096 w 4614498"/>
                <a:gd name="connsiteY13" fmla="*/ 472222 h 486486"/>
                <a:gd name="connsiteX14" fmla="*/ 2033513 w 4614498"/>
                <a:gd name="connsiteY14" fmla="*/ 424742 h 486486"/>
                <a:gd name="connsiteX15" fmla="*/ 1924264 w 4614498"/>
                <a:gd name="connsiteY15" fmla="*/ 393132 h 486486"/>
                <a:gd name="connsiteX16" fmla="*/ 1706198 w 4614498"/>
                <a:gd name="connsiteY16" fmla="*/ 403240 h 486486"/>
                <a:gd name="connsiteX17" fmla="*/ 1450611 w 4614498"/>
                <a:gd name="connsiteY17" fmla="*/ 409590 h 486486"/>
                <a:gd name="connsiteX18" fmla="*/ 1152305 w 4614498"/>
                <a:gd name="connsiteY18" fmla="*/ 380004 h 486486"/>
                <a:gd name="connsiteX19" fmla="*/ 841588 w 4614498"/>
                <a:gd name="connsiteY19" fmla="*/ 335986 h 486486"/>
                <a:gd name="connsiteX20" fmla="*/ 668406 w 4614498"/>
                <a:gd name="connsiteY20" fmla="*/ 284032 h 486486"/>
                <a:gd name="connsiteX21" fmla="*/ 354226 w 4614498"/>
                <a:gd name="connsiteY21" fmla="*/ 172330 h 486486"/>
                <a:gd name="connsiteX22" fmla="*/ 247864 w 4614498"/>
                <a:gd name="connsiteY22" fmla="*/ 135957 h 486486"/>
                <a:gd name="connsiteX23" fmla="*/ 107874 w 4614498"/>
                <a:gd name="connsiteY23" fmla="*/ 77657 h 486486"/>
                <a:gd name="connsiteX24" fmla="*/ 214 w 4614498"/>
                <a:gd name="connsiteY24" fmla="*/ 59757 h 486486"/>
                <a:gd name="connsiteX25" fmla="*/ 172818 w 4614498"/>
                <a:gd name="connsiteY25" fmla="*/ 21662 h 486486"/>
                <a:gd name="connsiteX26" fmla="*/ 354803 w 4614498"/>
                <a:gd name="connsiteY26" fmla="*/ 12138 h 486486"/>
                <a:gd name="connsiteX27" fmla="*/ 573301 w 4614498"/>
                <a:gd name="connsiteY27" fmla="*/ 26422 h 486486"/>
                <a:gd name="connsiteX28" fmla="*/ 792376 w 4614498"/>
                <a:gd name="connsiteY28" fmla="*/ 69284 h 486486"/>
                <a:gd name="connsiteX29" fmla="*/ 944776 w 4614498"/>
                <a:gd name="connsiteY29" fmla="*/ 88335 h 486486"/>
                <a:gd name="connsiteX30" fmla="*/ 1182901 w 4614498"/>
                <a:gd name="connsiteY30" fmla="*/ 93097 h 486486"/>
                <a:gd name="connsiteX31" fmla="*/ 1334435 w 4614498"/>
                <a:gd name="connsiteY31" fmla="*/ 55866 h 486486"/>
                <a:gd name="connsiteX32" fmla="*/ 1544419 w 4614498"/>
                <a:gd name="connsiteY32" fmla="*/ 60623 h 486486"/>
                <a:gd name="connsiteX33" fmla="*/ 1759164 w 4614498"/>
                <a:gd name="connsiteY33" fmla="*/ 92664 h 486486"/>
                <a:gd name="connsiteX34" fmla="*/ 1976939 w 4614498"/>
                <a:gd name="connsiteY34" fmla="*/ 122970 h 486486"/>
                <a:gd name="connsiteX35" fmla="*/ 2276111 w 4614498"/>
                <a:gd name="connsiteY35" fmla="*/ 123839 h 486486"/>
                <a:gd name="connsiteX36" fmla="*/ 2542379 w 4614498"/>
                <a:gd name="connsiteY36" fmla="*/ 126001 h 486486"/>
                <a:gd name="connsiteX37" fmla="*/ 2859733 w 4614498"/>
                <a:gd name="connsiteY37" fmla="*/ 143322 h 486486"/>
                <a:gd name="connsiteX38" fmla="*/ 3144619 w 4614498"/>
                <a:gd name="connsiteY38" fmla="*/ 122968 h 486486"/>
                <a:gd name="connsiteX39" fmla="*/ 3332520 w 4614498"/>
                <a:gd name="connsiteY39" fmla="*/ 127733 h 486486"/>
                <a:gd name="connsiteX40" fmla="*/ 3529947 w 4614498"/>
                <a:gd name="connsiteY40" fmla="*/ 89637 h 486486"/>
                <a:gd name="connsiteX41" fmla="*/ 3675854 w 4614498"/>
                <a:gd name="connsiteY41" fmla="*/ 73617 h 486486"/>
                <a:gd name="connsiteX42" fmla="*/ 3832150 w 4614498"/>
                <a:gd name="connsiteY42" fmla="*/ 54132 h 486486"/>
                <a:gd name="connsiteX43" fmla="*/ 3982817 w 4614498"/>
                <a:gd name="connsiteY43" fmla="*/ 880 h 486486"/>
                <a:gd name="connsiteX44" fmla="*/ 4190203 w 4614498"/>
                <a:gd name="connsiteY44" fmla="*/ 6939 h 486486"/>
                <a:gd name="connsiteX45" fmla="*/ 4439585 w 4614498"/>
                <a:gd name="connsiteY45" fmla="*/ 27721 h 486486"/>
                <a:gd name="connsiteX0" fmla="*/ 4614498 w 4614498"/>
                <a:gd name="connsiteY0" fmla="*/ 72317 h 484013"/>
                <a:gd name="connsiteX1" fmla="*/ 4052957 w 4614498"/>
                <a:gd name="connsiteY1" fmla="*/ 162373 h 484013"/>
                <a:gd name="connsiteX2" fmla="*/ 3875877 w 4614498"/>
                <a:gd name="connsiteY2" fmla="*/ 210431 h 484013"/>
                <a:gd name="connsiteX3" fmla="*/ 3709191 w 4614498"/>
                <a:gd name="connsiteY3" fmla="*/ 273641 h 484013"/>
                <a:gd name="connsiteX4" fmla="*/ 3627795 w 4614498"/>
                <a:gd name="connsiteY4" fmla="*/ 304814 h 484013"/>
                <a:gd name="connsiteX5" fmla="*/ 3487951 w 4614498"/>
                <a:gd name="connsiteY5" fmla="*/ 381446 h 484013"/>
                <a:gd name="connsiteX6" fmla="*/ 3369753 w 4614498"/>
                <a:gd name="connsiteY6" fmla="*/ 423878 h 484013"/>
                <a:gd name="connsiteX7" fmla="*/ 3222549 w 4614498"/>
                <a:gd name="connsiteY7" fmla="*/ 444225 h 484013"/>
                <a:gd name="connsiteX8" fmla="*/ 3115177 w 4614498"/>
                <a:gd name="connsiteY8" fmla="*/ 460676 h 484013"/>
                <a:gd name="connsiteX9" fmla="*/ 2912121 w 4614498"/>
                <a:gd name="connsiteY9" fmla="*/ 479728 h 484013"/>
                <a:gd name="connsiteX10" fmla="*/ 2768092 w 4614498"/>
                <a:gd name="connsiteY10" fmla="*/ 450142 h 484013"/>
                <a:gd name="connsiteX11" fmla="*/ 2594477 w 4614498"/>
                <a:gd name="connsiteY11" fmla="*/ 468615 h 484013"/>
                <a:gd name="connsiteX12" fmla="*/ 2383772 w 4614498"/>
                <a:gd name="connsiteY12" fmla="*/ 465584 h 484013"/>
                <a:gd name="connsiteX13" fmla="*/ 2204096 w 4614498"/>
                <a:gd name="connsiteY13" fmla="*/ 472222 h 484013"/>
                <a:gd name="connsiteX14" fmla="*/ 2033513 w 4614498"/>
                <a:gd name="connsiteY14" fmla="*/ 424742 h 484013"/>
                <a:gd name="connsiteX15" fmla="*/ 1924264 w 4614498"/>
                <a:gd name="connsiteY15" fmla="*/ 393132 h 484013"/>
                <a:gd name="connsiteX16" fmla="*/ 1706198 w 4614498"/>
                <a:gd name="connsiteY16" fmla="*/ 403240 h 484013"/>
                <a:gd name="connsiteX17" fmla="*/ 1450611 w 4614498"/>
                <a:gd name="connsiteY17" fmla="*/ 409590 h 484013"/>
                <a:gd name="connsiteX18" fmla="*/ 1152305 w 4614498"/>
                <a:gd name="connsiteY18" fmla="*/ 380004 h 484013"/>
                <a:gd name="connsiteX19" fmla="*/ 841588 w 4614498"/>
                <a:gd name="connsiteY19" fmla="*/ 335986 h 484013"/>
                <a:gd name="connsiteX20" fmla="*/ 668406 w 4614498"/>
                <a:gd name="connsiteY20" fmla="*/ 284032 h 484013"/>
                <a:gd name="connsiteX21" fmla="*/ 354226 w 4614498"/>
                <a:gd name="connsiteY21" fmla="*/ 172330 h 484013"/>
                <a:gd name="connsiteX22" fmla="*/ 247864 w 4614498"/>
                <a:gd name="connsiteY22" fmla="*/ 135957 h 484013"/>
                <a:gd name="connsiteX23" fmla="*/ 107874 w 4614498"/>
                <a:gd name="connsiteY23" fmla="*/ 77657 h 484013"/>
                <a:gd name="connsiteX24" fmla="*/ 214 w 4614498"/>
                <a:gd name="connsiteY24" fmla="*/ 59757 h 484013"/>
                <a:gd name="connsiteX25" fmla="*/ 172818 w 4614498"/>
                <a:gd name="connsiteY25" fmla="*/ 21662 h 484013"/>
                <a:gd name="connsiteX26" fmla="*/ 354803 w 4614498"/>
                <a:gd name="connsiteY26" fmla="*/ 12138 h 484013"/>
                <a:gd name="connsiteX27" fmla="*/ 573301 w 4614498"/>
                <a:gd name="connsiteY27" fmla="*/ 26422 h 484013"/>
                <a:gd name="connsiteX28" fmla="*/ 792376 w 4614498"/>
                <a:gd name="connsiteY28" fmla="*/ 69284 h 484013"/>
                <a:gd name="connsiteX29" fmla="*/ 944776 w 4614498"/>
                <a:gd name="connsiteY29" fmla="*/ 88335 h 484013"/>
                <a:gd name="connsiteX30" fmla="*/ 1182901 w 4614498"/>
                <a:gd name="connsiteY30" fmla="*/ 93097 h 484013"/>
                <a:gd name="connsiteX31" fmla="*/ 1334435 w 4614498"/>
                <a:gd name="connsiteY31" fmla="*/ 55866 h 484013"/>
                <a:gd name="connsiteX32" fmla="*/ 1544419 w 4614498"/>
                <a:gd name="connsiteY32" fmla="*/ 60623 h 484013"/>
                <a:gd name="connsiteX33" fmla="*/ 1759164 w 4614498"/>
                <a:gd name="connsiteY33" fmla="*/ 92664 h 484013"/>
                <a:gd name="connsiteX34" fmla="*/ 1976939 w 4614498"/>
                <a:gd name="connsiteY34" fmla="*/ 122970 h 484013"/>
                <a:gd name="connsiteX35" fmla="*/ 2276111 w 4614498"/>
                <a:gd name="connsiteY35" fmla="*/ 123839 h 484013"/>
                <a:gd name="connsiteX36" fmla="*/ 2542379 w 4614498"/>
                <a:gd name="connsiteY36" fmla="*/ 126001 h 484013"/>
                <a:gd name="connsiteX37" fmla="*/ 2859733 w 4614498"/>
                <a:gd name="connsiteY37" fmla="*/ 143322 h 484013"/>
                <a:gd name="connsiteX38" fmla="*/ 3144619 w 4614498"/>
                <a:gd name="connsiteY38" fmla="*/ 122968 h 484013"/>
                <a:gd name="connsiteX39" fmla="*/ 3332520 w 4614498"/>
                <a:gd name="connsiteY39" fmla="*/ 127733 h 484013"/>
                <a:gd name="connsiteX40" fmla="*/ 3529947 w 4614498"/>
                <a:gd name="connsiteY40" fmla="*/ 89637 h 484013"/>
                <a:gd name="connsiteX41" fmla="*/ 3675854 w 4614498"/>
                <a:gd name="connsiteY41" fmla="*/ 73617 h 484013"/>
                <a:gd name="connsiteX42" fmla="*/ 3832150 w 4614498"/>
                <a:gd name="connsiteY42" fmla="*/ 54132 h 484013"/>
                <a:gd name="connsiteX43" fmla="*/ 3982817 w 4614498"/>
                <a:gd name="connsiteY43" fmla="*/ 880 h 484013"/>
                <a:gd name="connsiteX44" fmla="*/ 4190203 w 4614498"/>
                <a:gd name="connsiteY44" fmla="*/ 6939 h 484013"/>
                <a:gd name="connsiteX45" fmla="*/ 4439585 w 4614498"/>
                <a:gd name="connsiteY45" fmla="*/ 27721 h 484013"/>
                <a:gd name="connsiteX0" fmla="*/ 4614498 w 4614498"/>
                <a:gd name="connsiteY0" fmla="*/ 72317 h 484505"/>
                <a:gd name="connsiteX1" fmla="*/ 4052957 w 4614498"/>
                <a:gd name="connsiteY1" fmla="*/ 162373 h 484505"/>
                <a:gd name="connsiteX2" fmla="*/ 3875877 w 4614498"/>
                <a:gd name="connsiteY2" fmla="*/ 210431 h 484505"/>
                <a:gd name="connsiteX3" fmla="*/ 3709191 w 4614498"/>
                <a:gd name="connsiteY3" fmla="*/ 273641 h 484505"/>
                <a:gd name="connsiteX4" fmla="*/ 3627795 w 4614498"/>
                <a:gd name="connsiteY4" fmla="*/ 304814 h 484505"/>
                <a:gd name="connsiteX5" fmla="*/ 3487951 w 4614498"/>
                <a:gd name="connsiteY5" fmla="*/ 381446 h 484505"/>
                <a:gd name="connsiteX6" fmla="*/ 3369753 w 4614498"/>
                <a:gd name="connsiteY6" fmla="*/ 423878 h 484505"/>
                <a:gd name="connsiteX7" fmla="*/ 3222549 w 4614498"/>
                <a:gd name="connsiteY7" fmla="*/ 444225 h 484505"/>
                <a:gd name="connsiteX8" fmla="*/ 3115177 w 4614498"/>
                <a:gd name="connsiteY8" fmla="*/ 460676 h 484505"/>
                <a:gd name="connsiteX9" fmla="*/ 2912121 w 4614498"/>
                <a:gd name="connsiteY9" fmla="*/ 479728 h 484505"/>
                <a:gd name="connsiteX10" fmla="*/ 2768092 w 4614498"/>
                <a:gd name="connsiteY10" fmla="*/ 450142 h 484505"/>
                <a:gd name="connsiteX11" fmla="*/ 2594477 w 4614498"/>
                <a:gd name="connsiteY11" fmla="*/ 468615 h 484505"/>
                <a:gd name="connsiteX12" fmla="*/ 2383772 w 4614498"/>
                <a:gd name="connsiteY12" fmla="*/ 465584 h 484505"/>
                <a:gd name="connsiteX13" fmla="*/ 2204096 w 4614498"/>
                <a:gd name="connsiteY13" fmla="*/ 472222 h 484505"/>
                <a:gd name="connsiteX14" fmla="*/ 2033513 w 4614498"/>
                <a:gd name="connsiteY14" fmla="*/ 424742 h 484505"/>
                <a:gd name="connsiteX15" fmla="*/ 1924264 w 4614498"/>
                <a:gd name="connsiteY15" fmla="*/ 393132 h 484505"/>
                <a:gd name="connsiteX16" fmla="*/ 1706198 w 4614498"/>
                <a:gd name="connsiteY16" fmla="*/ 403240 h 484505"/>
                <a:gd name="connsiteX17" fmla="*/ 1450611 w 4614498"/>
                <a:gd name="connsiteY17" fmla="*/ 409590 h 484505"/>
                <a:gd name="connsiteX18" fmla="*/ 1152305 w 4614498"/>
                <a:gd name="connsiteY18" fmla="*/ 380004 h 484505"/>
                <a:gd name="connsiteX19" fmla="*/ 841588 w 4614498"/>
                <a:gd name="connsiteY19" fmla="*/ 335986 h 484505"/>
                <a:gd name="connsiteX20" fmla="*/ 668406 w 4614498"/>
                <a:gd name="connsiteY20" fmla="*/ 284032 h 484505"/>
                <a:gd name="connsiteX21" fmla="*/ 354226 w 4614498"/>
                <a:gd name="connsiteY21" fmla="*/ 172330 h 484505"/>
                <a:gd name="connsiteX22" fmla="*/ 247864 w 4614498"/>
                <a:gd name="connsiteY22" fmla="*/ 135957 h 484505"/>
                <a:gd name="connsiteX23" fmla="*/ 107874 w 4614498"/>
                <a:gd name="connsiteY23" fmla="*/ 77657 h 484505"/>
                <a:gd name="connsiteX24" fmla="*/ 214 w 4614498"/>
                <a:gd name="connsiteY24" fmla="*/ 59757 h 484505"/>
                <a:gd name="connsiteX25" fmla="*/ 172818 w 4614498"/>
                <a:gd name="connsiteY25" fmla="*/ 21662 h 484505"/>
                <a:gd name="connsiteX26" fmla="*/ 354803 w 4614498"/>
                <a:gd name="connsiteY26" fmla="*/ 12138 h 484505"/>
                <a:gd name="connsiteX27" fmla="*/ 573301 w 4614498"/>
                <a:gd name="connsiteY27" fmla="*/ 26422 h 484505"/>
                <a:gd name="connsiteX28" fmla="*/ 792376 w 4614498"/>
                <a:gd name="connsiteY28" fmla="*/ 69284 h 484505"/>
                <a:gd name="connsiteX29" fmla="*/ 944776 w 4614498"/>
                <a:gd name="connsiteY29" fmla="*/ 88335 h 484505"/>
                <a:gd name="connsiteX30" fmla="*/ 1182901 w 4614498"/>
                <a:gd name="connsiteY30" fmla="*/ 93097 h 484505"/>
                <a:gd name="connsiteX31" fmla="*/ 1334435 w 4614498"/>
                <a:gd name="connsiteY31" fmla="*/ 55866 h 484505"/>
                <a:gd name="connsiteX32" fmla="*/ 1544419 w 4614498"/>
                <a:gd name="connsiteY32" fmla="*/ 60623 h 484505"/>
                <a:gd name="connsiteX33" fmla="*/ 1759164 w 4614498"/>
                <a:gd name="connsiteY33" fmla="*/ 92664 h 484505"/>
                <a:gd name="connsiteX34" fmla="*/ 1976939 w 4614498"/>
                <a:gd name="connsiteY34" fmla="*/ 122970 h 484505"/>
                <a:gd name="connsiteX35" fmla="*/ 2276111 w 4614498"/>
                <a:gd name="connsiteY35" fmla="*/ 123839 h 484505"/>
                <a:gd name="connsiteX36" fmla="*/ 2542379 w 4614498"/>
                <a:gd name="connsiteY36" fmla="*/ 126001 h 484505"/>
                <a:gd name="connsiteX37" fmla="*/ 2859733 w 4614498"/>
                <a:gd name="connsiteY37" fmla="*/ 143322 h 484505"/>
                <a:gd name="connsiteX38" fmla="*/ 3144619 w 4614498"/>
                <a:gd name="connsiteY38" fmla="*/ 122968 h 484505"/>
                <a:gd name="connsiteX39" fmla="*/ 3332520 w 4614498"/>
                <a:gd name="connsiteY39" fmla="*/ 127733 h 484505"/>
                <a:gd name="connsiteX40" fmla="*/ 3529947 w 4614498"/>
                <a:gd name="connsiteY40" fmla="*/ 89637 h 484505"/>
                <a:gd name="connsiteX41" fmla="*/ 3675854 w 4614498"/>
                <a:gd name="connsiteY41" fmla="*/ 73617 h 484505"/>
                <a:gd name="connsiteX42" fmla="*/ 3832150 w 4614498"/>
                <a:gd name="connsiteY42" fmla="*/ 54132 h 484505"/>
                <a:gd name="connsiteX43" fmla="*/ 3982817 w 4614498"/>
                <a:gd name="connsiteY43" fmla="*/ 880 h 484505"/>
                <a:gd name="connsiteX44" fmla="*/ 4190203 w 4614498"/>
                <a:gd name="connsiteY44" fmla="*/ 6939 h 484505"/>
                <a:gd name="connsiteX45" fmla="*/ 4439585 w 4614498"/>
                <a:gd name="connsiteY45" fmla="*/ 27721 h 484505"/>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487951 w 4614498"/>
                <a:gd name="connsiteY5" fmla="*/ 381446 h 472222"/>
                <a:gd name="connsiteX6" fmla="*/ 3369753 w 4614498"/>
                <a:gd name="connsiteY6" fmla="*/ 423878 h 472222"/>
                <a:gd name="connsiteX7" fmla="*/ 3222549 w 4614498"/>
                <a:gd name="connsiteY7" fmla="*/ 444225 h 472222"/>
                <a:gd name="connsiteX8" fmla="*/ 3115177 w 4614498"/>
                <a:gd name="connsiteY8" fmla="*/ 460676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487951 w 4614498"/>
                <a:gd name="connsiteY5" fmla="*/ 381446 h 472222"/>
                <a:gd name="connsiteX6" fmla="*/ 3369753 w 4614498"/>
                <a:gd name="connsiteY6" fmla="*/ 423878 h 472222"/>
                <a:gd name="connsiteX7" fmla="*/ 3222549 w 4614498"/>
                <a:gd name="connsiteY7" fmla="*/ 444225 h 472222"/>
                <a:gd name="connsiteX8" fmla="*/ 3115177 w 4614498"/>
                <a:gd name="connsiteY8" fmla="*/ 460676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487951 w 4614498"/>
                <a:gd name="connsiteY5" fmla="*/ 381446 h 472222"/>
                <a:gd name="connsiteX6" fmla="*/ 3369753 w 4614498"/>
                <a:gd name="connsiteY6" fmla="*/ 423878 h 472222"/>
                <a:gd name="connsiteX7" fmla="*/ 3222549 w 4614498"/>
                <a:gd name="connsiteY7" fmla="*/ 444225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487951 w 4614498"/>
                <a:gd name="connsiteY5" fmla="*/ 381446 h 472222"/>
                <a:gd name="connsiteX6" fmla="*/ 3369753 w 4614498"/>
                <a:gd name="connsiteY6" fmla="*/ 423878 h 472222"/>
                <a:gd name="connsiteX7" fmla="*/ 3222549 w 4614498"/>
                <a:gd name="connsiteY7" fmla="*/ 444225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487951 w 4614498"/>
                <a:gd name="connsiteY5" fmla="*/ 381446 h 472222"/>
                <a:gd name="connsiteX6" fmla="*/ 3369753 w 4614498"/>
                <a:gd name="connsiteY6" fmla="*/ 423878 h 472222"/>
                <a:gd name="connsiteX7" fmla="*/ 3263824 w 4614498"/>
                <a:gd name="connsiteY7" fmla="*/ 396600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487951 w 4614498"/>
                <a:gd name="connsiteY5" fmla="*/ 381446 h 472222"/>
                <a:gd name="connsiteX6" fmla="*/ 3369753 w 4614498"/>
                <a:gd name="connsiteY6" fmla="*/ 423878 h 472222"/>
                <a:gd name="connsiteX7" fmla="*/ 3263824 w 4614498"/>
                <a:gd name="connsiteY7" fmla="*/ 396600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487951 w 4614498"/>
                <a:gd name="connsiteY5" fmla="*/ 381446 h 472222"/>
                <a:gd name="connsiteX6" fmla="*/ 3369753 w 4614498"/>
                <a:gd name="connsiteY6" fmla="*/ 423878 h 472222"/>
                <a:gd name="connsiteX7" fmla="*/ 3263824 w 4614498"/>
                <a:gd name="connsiteY7" fmla="*/ 396600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487951 w 4614498"/>
                <a:gd name="connsiteY5" fmla="*/ 381446 h 472222"/>
                <a:gd name="connsiteX6" fmla="*/ 3407853 w 4614498"/>
                <a:gd name="connsiteY6" fmla="*/ 388953 h 472222"/>
                <a:gd name="connsiteX7" fmla="*/ 3263824 w 4614498"/>
                <a:gd name="connsiteY7" fmla="*/ 396600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487951 w 4614498"/>
                <a:gd name="connsiteY5" fmla="*/ 381446 h 472222"/>
                <a:gd name="connsiteX6" fmla="*/ 3407853 w 4614498"/>
                <a:gd name="connsiteY6" fmla="*/ 388953 h 472222"/>
                <a:gd name="connsiteX7" fmla="*/ 3263824 w 4614498"/>
                <a:gd name="connsiteY7" fmla="*/ 396600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510176 w 4614498"/>
                <a:gd name="connsiteY5" fmla="*/ 371921 h 472222"/>
                <a:gd name="connsiteX6" fmla="*/ 3407853 w 4614498"/>
                <a:gd name="connsiteY6" fmla="*/ 388953 h 472222"/>
                <a:gd name="connsiteX7" fmla="*/ 3263824 w 4614498"/>
                <a:gd name="connsiteY7" fmla="*/ 396600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27795 w 4614498"/>
                <a:gd name="connsiteY4" fmla="*/ 304814 h 472222"/>
                <a:gd name="connsiteX5" fmla="*/ 3510176 w 4614498"/>
                <a:gd name="connsiteY5" fmla="*/ 371921 h 472222"/>
                <a:gd name="connsiteX6" fmla="*/ 3420553 w 4614498"/>
                <a:gd name="connsiteY6" fmla="*/ 385778 h 472222"/>
                <a:gd name="connsiteX7" fmla="*/ 3263824 w 4614498"/>
                <a:gd name="connsiteY7" fmla="*/ 396600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052957 w 4614498"/>
                <a:gd name="connsiteY1" fmla="*/ 162373 h 472222"/>
                <a:gd name="connsiteX2" fmla="*/ 3875877 w 4614498"/>
                <a:gd name="connsiteY2" fmla="*/ 210431 h 472222"/>
                <a:gd name="connsiteX3" fmla="*/ 3709191 w 4614498"/>
                <a:gd name="connsiteY3" fmla="*/ 273641 h 472222"/>
                <a:gd name="connsiteX4" fmla="*/ 3605570 w 4614498"/>
                <a:gd name="connsiteY4" fmla="*/ 323864 h 472222"/>
                <a:gd name="connsiteX5" fmla="*/ 3510176 w 4614498"/>
                <a:gd name="connsiteY5" fmla="*/ 371921 h 472222"/>
                <a:gd name="connsiteX6" fmla="*/ 3420553 w 4614498"/>
                <a:gd name="connsiteY6" fmla="*/ 385778 h 472222"/>
                <a:gd name="connsiteX7" fmla="*/ 3263824 w 4614498"/>
                <a:gd name="connsiteY7" fmla="*/ 396600 h 472222"/>
                <a:gd name="connsiteX8" fmla="*/ 3118352 w 4614498"/>
                <a:gd name="connsiteY8" fmla="*/ 419401 h 472222"/>
                <a:gd name="connsiteX9" fmla="*/ 2950221 w 4614498"/>
                <a:gd name="connsiteY9" fmla="*/ 438453 h 472222"/>
                <a:gd name="connsiteX10" fmla="*/ 2768092 w 4614498"/>
                <a:gd name="connsiteY10" fmla="*/ 450142 h 472222"/>
                <a:gd name="connsiteX11" fmla="*/ 2594477 w 4614498"/>
                <a:gd name="connsiteY11" fmla="*/ 468615 h 472222"/>
                <a:gd name="connsiteX12" fmla="*/ 2383772 w 4614498"/>
                <a:gd name="connsiteY12" fmla="*/ 465584 h 472222"/>
                <a:gd name="connsiteX13" fmla="*/ 2204096 w 4614498"/>
                <a:gd name="connsiteY13" fmla="*/ 472222 h 472222"/>
                <a:gd name="connsiteX14" fmla="*/ 2033513 w 4614498"/>
                <a:gd name="connsiteY14" fmla="*/ 424742 h 472222"/>
                <a:gd name="connsiteX15" fmla="*/ 1924264 w 4614498"/>
                <a:gd name="connsiteY15" fmla="*/ 393132 h 472222"/>
                <a:gd name="connsiteX16" fmla="*/ 1706198 w 4614498"/>
                <a:gd name="connsiteY16" fmla="*/ 403240 h 472222"/>
                <a:gd name="connsiteX17" fmla="*/ 1450611 w 4614498"/>
                <a:gd name="connsiteY17" fmla="*/ 409590 h 472222"/>
                <a:gd name="connsiteX18" fmla="*/ 1152305 w 4614498"/>
                <a:gd name="connsiteY18" fmla="*/ 380004 h 472222"/>
                <a:gd name="connsiteX19" fmla="*/ 841588 w 4614498"/>
                <a:gd name="connsiteY19" fmla="*/ 335986 h 472222"/>
                <a:gd name="connsiteX20" fmla="*/ 668406 w 4614498"/>
                <a:gd name="connsiteY20" fmla="*/ 284032 h 472222"/>
                <a:gd name="connsiteX21" fmla="*/ 354226 w 4614498"/>
                <a:gd name="connsiteY21" fmla="*/ 172330 h 472222"/>
                <a:gd name="connsiteX22" fmla="*/ 247864 w 4614498"/>
                <a:gd name="connsiteY22" fmla="*/ 135957 h 472222"/>
                <a:gd name="connsiteX23" fmla="*/ 107874 w 4614498"/>
                <a:gd name="connsiteY23" fmla="*/ 77657 h 472222"/>
                <a:gd name="connsiteX24" fmla="*/ 214 w 4614498"/>
                <a:gd name="connsiteY24" fmla="*/ 59757 h 472222"/>
                <a:gd name="connsiteX25" fmla="*/ 172818 w 4614498"/>
                <a:gd name="connsiteY25" fmla="*/ 21662 h 472222"/>
                <a:gd name="connsiteX26" fmla="*/ 354803 w 4614498"/>
                <a:gd name="connsiteY26" fmla="*/ 12138 h 472222"/>
                <a:gd name="connsiteX27" fmla="*/ 573301 w 4614498"/>
                <a:gd name="connsiteY27" fmla="*/ 26422 h 472222"/>
                <a:gd name="connsiteX28" fmla="*/ 792376 w 4614498"/>
                <a:gd name="connsiteY28" fmla="*/ 69284 h 472222"/>
                <a:gd name="connsiteX29" fmla="*/ 944776 w 4614498"/>
                <a:gd name="connsiteY29" fmla="*/ 88335 h 472222"/>
                <a:gd name="connsiteX30" fmla="*/ 1182901 w 4614498"/>
                <a:gd name="connsiteY30" fmla="*/ 93097 h 472222"/>
                <a:gd name="connsiteX31" fmla="*/ 1334435 w 4614498"/>
                <a:gd name="connsiteY31" fmla="*/ 55866 h 472222"/>
                <a:gd name="connsiteX32" fmla="*/ 1544419 w 4614498"/>
                <a:gd name="connsiteY32" fmla="*/ 60623 h 472222"/>
                <a:gd name="connsiteX33" fmla="*/ 1759164 w 4614498"/>
                <a:gd name="connsiteY33" fmla="*/ 92664 h 472222"/>
                <a:gd name="connsiteX34" fmla="*/ 1976939 w 4614498"/>
                <a:gd name="connsiteY34" fmla="*/ 122970 h 472222"/>
                <a:gd name="connsiteX35" fmla="*/ 2276111 w 4614498"/>
                <a:gd name="connsiteY35" fmla="*/ 123839 h 472222"/>
                <a:gd name="connsiteX36" fmla="*/ 2542379 w 4614498"/>
                <a:gd name="connsiteY36" fmla="*/ 126001 h 472222"/>
                <a:gd name="connsiteX37" fmla="*/ 2859733 w 4614498"/>
                <a:gd name="connsiteY37" fmla="*/ 143322 h 472222"/>
                <a:gd name="connsiteX38" fmla="*/ 3144619 w 4614498"/>
                <a:gd name="connsiteY38" fmla="*/ 122968 h 472222"/>
                <a:gd name="connsiteX39" fmla="*/ 3332520 w 4614498"/>
                <a:gd name="connsiteY39" fmla="*/ 127733 h 472222"/>
                <a:gd name="connsiteX40" fmla="*/ 3529947 w 4614498"/>
                <a:gd name="connsiteY40" fmla="*/ 89637 h 472222"/>
                <a:gd name="connsiteX41" fmla="*/ 3675854 w 4614498"/>
                <a:gd name="connsiteY41" fmla="*/ 73617 h 472222"/>
                <a:gd name="connsiteX42" fmla="*/ 3832150 w 4614498"/>
                <a:gd name="connsiteY42" fmla="*/ 54132 h 472222"/>
                <a:gd name="connsiteX43" fmla="*/ 3982817 w 4614498"/>
                <a:gd name="connsiteY43" fmla="*/ 880 h 472222"/>
                <a:gd name="connsiteX44" fmla="*/ 4190203 w 4614498"/>
                <a:gd name="connsiteY44" fmla="*/ 6939 h 472222"/>
                <a:gd name="connsiteX45" fmla="*/ 4439585 w 4614498"/>
                <a:gd name="connsiteY45" fmla="*/ 27721 h 472222"/>
                <a:gd name="connsiteX0" fmla="*/ 4614498 w 4614498"/>
                <a:gd name="connsiteY0" fmla="*/ 72317 h 472222"/>
                <a:gd name="connsiteX1" fmla="*/ 4527764 w 4614498"/>
                <a:gd name="connsiteY1" fmla="*/ 91508 h 472222"/>
                <a:gd name="connsiteX2" fmla="*/ 4052957 w 4614498"/>
                <a:gd name="connsiteY2" fmla="*/ 162373 h 472222"/>
                <a:gd name="connsiteX3" fmla="*/ 3875877 w 4614498"/>
                <a:gd name="connsiteY3" fmla="*/ 210431 h 472222"/>
                <a:gd name="connsiteX4" fmla="*/ 3709191 w 4614498"/>
                <a:gd name="connsiteY4" fmla="*/ 273641 h 472222"/>
                <a:gd name="connsiteX5" fmla="*/ 3605570 w 4614498"/>
                <a:gd name="connsiteY5" fmla="*/ 323864 h 472222"/>
                <a:gd name="connsiteX6" fmla="*/ 3510176 w 4614498"/>
                <a:gd name="connsiteY6" fmla="*/ 371921 h 472222"/>
                <a:gd name="connsiteX7" fmla="*/ 3420553 w 4614498"/>
                <a:gd name="connsiteY7" fmla="*/ 385778 h 472222"/>
                <a:gd name="connsiteX8" fmla="*/ 3263824 w 4614498"/>
                <a:gd name="connsiteY8" fmla="*/ 396600 h 472222"/>
                <a:gd name="connsiteX9" fmla="*/ 3118352 w 4614498"/>
                <a:gd name="connsiteY9" fmla="*/ 419401 h 472222"/>
                <a:gd name="connsiteX10" fmla="*/ 2950221 w 4614498"/>
                <a:gd name="connsiteY10" fmla="*/ 438453 h 472222"/>
                <a:gd name="connsiteX11" fmla="*/ 2768092 w 4614498"/>
                <a:gd name="connsiteY11" fmla="*/ 450142 h 472222"/>
                <a:gd name="connsiteX12" fmla="*/ 2594477 w 4614498"/>
                <a:gd name="connsiteY12" fmla="*/ 468615 h 472222"/>
                <a:gd name="connsiteX13" fmla="*/ 2383772 w 4614498"/>
                <a:gd name="connsiteY13" fmla="*/ 465584 h 472222"/>
                <a:gd name="connsiteX14" fmla="*/ 2204096 w 4614498"/>
                <a:gd name="connsiteY14" fmla="*/ 472222 h 472222"/>
                <a:gd name="connsiteX15" fmla="*/ 2033513 w 4614498"/>
                <a:gd name="connsiteY15" fmla="*/ 424742 h 472222"/>
                <a:gd name="connsiteX16" fmla="*/ 1924264 w 4614498"/>
                <a:gd name="connsiteY16" fmla="*/ 393132 h 472222"/>
                <a:gd name="connsiteX17" fmla="*/ 1706198 w 4614498"/>
                <a:gd name="connsiteY17" fmla="*/ 403240 h 472222"/>
                <a:gd name="connsiteX18" fmla="*/ 1450611 w 4614498"/>
                <a:gd name="connsiteY18" fmla="*/ 409590 h 472222"/>
                <a:gd name="connsiteX19" fmla="*/ 1152305 w 4614498"/>
                <a:gd name="connsiteY19" fmla="*/ 380004 h 472222"/>
                <a:gd name="connsiteX20" fmla="*/ 841588 w 4614498"/>
                <a:gd name="connsiteY20" fmla="*/ 335986 h 472222"/>
                <a:gd name="connsiteX21" fmla="*/ 668406 w 4614498"/>
                <a:gd name="connsiteY21" fmla="*/ 284032 h 472222"/>
                <a:gd name="connsiteX22" fmla="*/ 354226 w 4614498"/>
                <a:gd name="connsiteY22" fmla="*/ 172330 h 472222"/>
                <a:gd name="connsiteX23" fmla="*/ 247864 w 4614498"/>
                <a:gd name="connsiteY23" fmla="*/ 135957 h 472222"/>
                <a:gd name="connsiteX24" fmla="*/ 107874 w 4614498"/>
                <a:gd name="connsiteY24" fmla="*/ 77657 h 472222"/>
                <a:gd name="connsiteX25" fmla="*/ 214 w 4614498"/>
                <a:gd name="connsiteY25" fmla="*/ 59757 h 472222"/>
                <a:gd name="connsiteX26" fmla="*/ 172818 w 4614498"/>
                <a:gd name="connsiteY26" fmla="*/ 21662 h 472222"/>
                <a:gd name="connsiteX27" fmla="*/ 354803 w 4614498"/>
                <a:gd name="connsiteY27" fmla="*/ 12138 h 472222"/>
                <a:gd name="connsiteX28" fmla="*/ 573301 w 4614498"/>
                <a:gd name="connsiteY28" fmla="*/ 26422 h 472222"/>
                <a:gd name="connsiteX29" fmla="*/ 792376 w 4614498"/>
                <a:gd name="connsiteY29" fmla="*/ 69284 h 472222"/>
                <a:gd name="connsiteX30" fmla="*/ 944776 w 4614498"/>
                <a:gd name="connsiteY30" fmla="*/ 88335 h 472222"/>
                <a:gd name="connsiteX31" fmla="*/ 1182901 w 4614498"/>
                <a:gd name="connsiteY31" fmla="*/ 93097 h 472222"/>
                <a:gd name="connsiteX32" fmla="*/ 1334435 w 4614498"/>
                <a:gd name="connsiteY32" fmla="*/ 55866 h 472222"/>
                <a:gd name="connsiteX33" fmla="*/ 1544419 w 4614498"/>
                <a:gd name="connsiteY33" fmla="*/ 60623 h 472222"/>
                <a:gd name="connsiteX34" fmla="*/ 1759164 w 4614498"/>
                <a:gd name="connsiteY34" fmla="*/ 92664 h 472222"/>
                <a:gd name="connsiteX35" fmla="*/ 1976939 w 4614498"/>
                <a:gd name="connsiteY35" fmla="*/ 122970 h 472222"/>
                <a:gd name="connsiteX36" fmla="*/ 2276111 w 4614498"/>
                <a:gd name="connsiteY36" fmla="*/ 123839 h 472222"/>
                <a:gd name="connsiteX37" fmla="*/ 2542379 w 4614498"/>
                <a:gd name="connsiteY37" fmla="*/ 126001 h 472222"/>
                <a:gd name="connsiteX38" fmla="*/ 2859733 w 4614498"/>
                <a:gd name="connsiteY38" fmla="*/ 143322 h 472222"/>
                <a:gd name="connsiteX39" fmla="*/ 3144619 w 4614498"/>
                <a:gd name="connsiteY39" fmla="*/ 122968 h 472222"/>
                <a:gd name="connsiteX40" fmla="*/ 3332520 w 4614498"/>
                <a:gd name="connsiteY40" fmla="*/ 127733 h 472222"/>
                <a:gd name="connsiteX41" fmla="*/ 3529947 w 4614498"/>
                <a:gd name="connsiteY41" fmla="*/ 89637 h 472222"/>
                <a:gd name="connsiteX42" fmla="*/ 3675854 w 4614498"/>
                <a:gd name="connsiteY42" fmla="*/ 73617 h 472222"/>
                <a:gd name="connsiteX43" fmla="*/ 3832150 w 4614498"/>
                <a:gd name="connsiteY43" fmla="*/ 54132 h 472222"/>
                <a:gd name="connsiteX44" fmla="*/ 3982817 w 4614498"/>
                <a:gd name="connsiteY44" fmla="*/ 880 h 472222"/>
                <a:gd name="connsiteX45" fmla="*/ 4190203 w 4614498"/>
                <a:gd name="connsiteY45" fmla="*/ 6939 h 472222"/>
                <a:gd name="connsiteX46" fmla="*/ 4439585 w 4614498"/>
                <a:gd name="connsiteY46" fmla="*/ 27721 h 472222"/>
                <a:gd name="connsiteX0" fmla="*/ 4614498 w 4614498"/>
                <a:gd name="connsiteY0" fmla="*/ 72317 h 472222"/>
                <a:gd name="connsiteX1" fmla="*/ 4527764 w 4614498"/>
                <a:gd name="connsiteY1" fmla="*/ 91508 h 472222"/>
                <a:gd name="connsiteX2" fmla="*/ 4267414 w 4614498"/>
                <a:gd name="connsiteY2" fmla="*/ 139133 h 472222"/>
                <a:gd name="connsiteX3" fmla="*/ 4052957 w 4614498"/>
                <a:gd name="connsiteY3" fmla="*/ 162373 h 472222"/>
                <a:gd name="connsiteX4" fmla="*/ 3875877 w 4614498"/>
                <a:gd name="connsiteY4" fmla="*/ 210431 h 472222"/>
                <a:gd name="connsiteX5" fmla="*/ 3709191 w 4614498"/>
                <a:gd name="connsiteY5" fmla="*/ 273641 h 472222"/>
                <a:gd name="connsiteX6" fmla="*/ 3605570 w 4614498"/>
                <a:gd name="connsiteY6" fmla="*/ 323864 h 472222"/>
                <a:gd name="connsiteX7" fmla="*/ 3510176 w 4614498"/>
                <a:gd name="connsiteY7" fmla="*/ 371921 h 472222"/>
                <a:gd name="connsiteX8" fmla="*/ 3420553 w 4614498"/>
                <a:gd name="connsiteY8" fmla="*/ 385778 h 472222"/>
                <a:gd name="connsiteX9" fmla="*/ 3263824 w 4614498"/>
                <a:gd name="connsiteY9" fmla="*/ 396600 h 472222"/>
                <a:gd name="connsiteX10" fmla="*/ 3118352 w 4614498"/>
                <a:gd name="connsiteY10" fmla="*/ 419401 h 472222"/>
                <a:gd name="connsiteX11" fmla="*/ 2950221 w 4614498"/>
                <a:gd name="connsiteY11" fmla="*/ 438453 h 472222"/>
                <a:gd name="connsiteX12" fmla="*/ 2768092 w 4614498"/>
                <a:gd name="connsiteY12" fmla="*/ 450142 h 472222"/>
                <a:gd name="connsiteX13" fmla="*/ 2594477 w 4614498"/>
                <a:gd name="connsiteY13" fmla="*/ 468615 h 472222"/>
                <a:gd name="connsiteX14" fmla="*/ 2383772 w 4614498"/>
                <a:gd name="connsiteY14" fmla="*/ 465584 h 472222"/>
                <a:gd name="connsiteX15" fmla="*/ 2204096 w 4614498"/>
                <a:gd name="connsiteY15" fmla="*/ 472222 h 472222"/>
                <a:gd name="connsiteX16" fmla="*/ 2033513 w 4614498"/>
                <a:gd name="connsiteY16" fmla="*/ 424742 h 472222"/>
                <a:gd name="connsiteX17" fmla="*/ 1924264 w 4614498"/>
                <a:gd name="connsiteY17" fmla="*/ 393132 h 472222"/>
                <a:gd name="connsiteX18" fmla="*/ 1706198 w 4614498"/>
                <a:gd name="connsiteY18" fmla="*/ 403240 h 472222"/>
                <a:gd name="connsiteX19" fmla="*/ 1450611 w 4614498"/>
                <a:gd name="connsiteY19" fmla="*/ 409590 h 472222"/>
                <a:gd name="connsiteX20" fmla="*/ 1152305 w 4614498"/>
                <a:gd name="connsiteY20" fmla="*/ 380004 h 472222"/>
                <a:gd name="connsiteX21" fmla="*/ 841588 w 4614498"/>
                <a:gd name="connsiteY21" fmla="*/ 335986 h 472222"/>
                <a:gd name="connsiteX22" fmla="*/ 668406 w 4614498"/>
                <a:gd name="connsiteY22" fmla="*/ 284032 h 472222"/>
                <a:gd name="connsiteX23" fmla="*/ 354226 w 4614498"/>
                <a:gd name="connsiteY23" fmla="*/ 172330 h 472222"/>
                <a:gd name="connsiteX24" fmla="*/ 247864 w 4614498"/>
                <a:gd name="connsiteY24" fmla="*/ 135957 h 472222"/>
                <a:gd name="connsiteX25" fmla="*/ 107874 w 4614498"/>
                <a:gd name="connsiteY25" fmla="*/ 77657 h 472222"/>
                <a:gd name="connsiteX26" fmla="*/ 214 w 4614498"/>
                <a:gd name="connsiteY26" fmla="*/ 59757 h 472222"/>
                <a:gd name="connsiteX27" fmla="*/ 172818 w 4614498"/>
                <a:gd name="connsiteY27" fmla="*/ 21662 h 472222"/>
                <a:gd name="connsiteX28" fmla="*/ 354803 w 4614498"/>
                <a:gd name="connsiteY28" fmla="*/ 12138 h 472222"/>
                <a:gd name="connsiteX29" fmla="*/ 573301 w 4614498"/>
                <a:gd name="connsiteY29" fmla="*/ 26422 h 472222"/>
                <a:gd name="connsiteX30" fmla="*/ 792376 w 4614498"/>
                <a:gd name="connsiteY30" fmla="*/ 69284 h 472222"/>
                <a:gd name="connsiteX31" fmla="*/ 944776 w 4614498"/>
                <a:gd name="connsiteY31" fmla="*/ 88335 h 472222"/>
                <a:gd name="connsiteX32" fmla="*/ 1182901 w 4614498"/>
                <a:gd name="connsiteY32" fmla="*/ 93097 h 472222"/>
                <a:gd name="connsiteX33" fmla="*/ 1334435 w 4614498"/>
                <a:gd name="connsiteY33" fmla="*/ 55866 h 472222"/>
                <a:gd name="connsiteX34" fmla="*/ 1544419 w 4614498"/>
                <a:gd name="connsiteY34" fmla="*/ 60623 h 472222"/>
                <a:gd name="connsiteX35" fmla="*/ 1759164 w 4614498"/>
                <a:gd name="connsiteY35" fmla="*/ 92664 h 472222"/>
                <a:gd name="connsiteX36" fmla="*/ 1976939 w 4614498"/>
                <a:gd name="connsiteY36" fmla="*/ 122970 h 472222"/>
                <a:gd name="connsiteX37" fmla="*/ 2276111 w 4614498"/>
                <a:gd name="connsiteY37" fmla="*/ 123839 h 472222"/>
                <a:gd name="connsiteX38" fmla="*/ 2542379 w 4614498"/>
                <a:gd name="connsiteY38" fmla="*/ 126001 h 472222"/>
                <a:gd name="connsiteX39" fmla="*/ 2859733 w 4614498"/>
                <a:gd name="connsiteY39" fmla="*/ 143322 h 472222"/>
                <a:gd name="connsiteX40" fmla="*/ 3144619 w 4614498"/>
                <a:gd name="connsiteY40" fmla="*/ 122968 h 472222"/>
                <a:gd name="connsiteX41" fmla="*/ 3332520 w 4614498"/>
                <a:gd name="connsiteY41" fmla="*/ 127733 h 472222"/>
                <a:gd name="connsiteX42" fmla="*/ 3529947 w 4614498"/>
                <a:gd name="connsiteY42" fmla="*/ 89637 h 472222"/>
                <a:gd name="connsiteX43" fmla="*/ 3675854 w 4614498"/>
                <a:gd name="connsiteY43" fmla="*/ 73617 h 472222"/>
                <a:gd name="connsiteX44" fmla="*/ 3832150 w 4614498"/>
                <a:gd name="connsiteY44" fmla="*/ 54132 h 472222"/>
                <a:gd name="connsiteX45" fmla="*/ 3982817 w 4614498"/>
                <a:gd name="connsiteY45" fmla="*/ 880 h 472222"/>
                <a:gd name="connsiteX46" fmla="*/ 4190203 w 4614498"/>
                <a:gd name="connsiteY46" fmla="*/ 6939 h 472222"/>
                <a:gd name="connsiteX47" fmla="*/ 4439585 w 4614498"/>
                <a:gd name="connsiteY47" fmla="*/ 27721 h 472222"/>
                <a:gd name="connsiteX0" fmla="*/ 4570048 w 4570048"/>
                <a:gd name="connsiteY0" fmla="*/ 65967 h 472222"/>
                <a:gd name="connsiteX1" fmla="*/ 4527764 w 4570048"/>
                <a:gd name="connsiteY1" fmla="*/ 91508 h 472222"/>
                <a:gd name="connsiteX2" fmla="*/ 4267414 w 4570048"/>
                <a:gd name="connsiteY2" fmla="*/ 139133 h 472222"/>
                <a:gd name="connsiteX3" fmla="*/ 4052957 w 4570048"/>
                <a:gd name="connsiteY3" fmla="*/ 162373 h 472222"/>
                <a:gd name="connsiteX4" fmla="*/ 3875877 w 4570048"/>
                <a:gd name="connsiteY4" fmla="*/ 210431 h 472222"/>
                <a:gd name="connsiteX5" fmla="*/ 3709191 w 4570048"/>
                <a:gd name="connsiteY5" fmla="*/ 273641 h 472222"/>
                <a:gd name="connsiteX6" fmla="*/ 3605570 w 4570048"/>
                <a:gd name="connsiteY6" fmla="*/ 323864 h 472222"/>
                <a:gd name="connsiteX7" fmla="*/ 3510176 w 4570048"/>
                <a:gd name="connsiteY7" fmla="*/ 371921 h 472222"/>
                <a:gd name="connsiteX8" fmla="*/ 3420553 w 4570048"/>
                <a:gd name="connsiteY8" fmla="*/ 385778 h 472222"/>
                <a:gd name="connsiteX9" fmla="*/ 3263824 w 4570048"/>
                <a:gd name="connsiteY9" fmla="*/ 396600 h 472222"/>
                <a:gd name="connsiteX10" fmla="*/ 3118352 w 4570048"/>
                <a:gd name="connsiteY10" fmla="*/ 419401 h 472222"/>
                <a:gd name="connsiteX11" fmla="*/ 2950221 w 4570048"/>
                <a:gd name="connsiteY11" fmla="*/ 438453 h 472222"/>
                <a:gd name="connsiteX12" fmla="*/ 2768092 w 4570048"/>
                <a:gd name="connsiteY12" fmla="*/ 450142 h 472222"/>
                <a:gd name="connsiteX13" fmla="*/ 2594477 w 4570048"/>
                <a:gd name="connsiteY13" fmla="*/ 468615 h 472222"/>
                <a:gd name="connsiteX14" fmla="*/ 2383772 w 4570048"/>
                <a:gd name="connsiteY14" fmla="*/ 465584 h 472222"/>
                <a:gd name="connsiteX15" fmla="*/ 2204096 w 4570048"/>
                <a:gd name="connsiteY15" fmla="*/ 472222 h 472222"/>
                <a:gd name="connsiteX16" fmla="*/ 2033513 w 4570048"/>
                <a:gd name="connsiteY16" fmla="*/ 424742 h 472222"/>
                <a:gd name="connsiteX17" fmla="*/ 1924264 w 4570048"/>
                <a:gd name="connsiteY17" fmla="*/ 393132 h 472222"/>
                <a:gd name="connsiteX18" fmla="*/ 1706198 w 4570048"/>
                <a:gd name="connsiteY18" fmla="*/ 403240 h 472222"/>
                <a:gd name="connsiteX19" fmla="*/ 1450611 w 4570048"/>
                <a:gd name="connsiteY19" fmla="*/ 409590 h 472222"/>
                <a:gd name="connsiteX20" fmla="*/ 1152305 w 4570048"/>
                <a:gd name="connsiteY20" fmla="*/ 380004 h 472222"/>
                <a:gd name="connsiteX21" fmla="*/ 841588 w 4570048"/>
                <a:gd name="connsiteY21" fmla="*/ 335986 h 472222"/>
                <a:gd name="connsiteX22" fmla="*/ 668406 w 4570048"/>
                <a:gd name="connsiteY22" fmla="*/ 284032 h 472222"/>
                <a:gd name="connsiteX23" fmla="*/ 354226 w 4570048"/>
                <a:gd name="connsiteY23" fmla="*/ 172330 h 472222"/>
                <a:gd name="connsiteX24" fmla="*/ 247864 w 4570048"/>
                <a:gd name="connsiteY24" fmla="*/ 135957 h 472222"/>
                <a:gd name="connsiteX25" fmla="*/ 107874 w 4570048"/>
                <a:gd name="connsiteY25" fmla="*/ 77657 h 472222"/>
                <a:gd name="connsiteX26" fmla="*/ 214 w 4570048"/>
                <a:gd name="connsiteY26" fmla="*/ 59757 h 472222"/>
                <a:gd name="connsiteX27" fmla="*/ 172818 w 4570048"/>
                <a:gd name="connsiteY27" fmla="*/ 21662 h 472222"/>
                <a:gd name="connsiteX28" fmla="*/ 354803 w 4570048"/>
                <a:gd name="connsiteY28" fmla="*/ 12138 h 472222"/>
                <a:gd name="connsiteX29" fmla="*/ 573301 w 4570048"/>
                <a:gd name="connsiteY29" fmla="*/ 26422 h 472222"/>
                <a:gd name="connsiteX30" fmla="*/ 792376 w 4570048"/>
                <a:gd name="connsiteY30" fmla="*/ 69284 h 472222"/>
                <a:gd name="connsiteX31" fmla="*/ 944776 w 4570048"/>
                <a:gd name="connsiteY31" fmla="*/ 88335 h 472222"/>
                <a:gd name="connsiteX32" fmla="*/ 1182901 w 4570048"/>
                <a:gd name="connsiteY32" fmla="*/ 93097 h 472222"/>
                <a:gd name="connsiteX33" fmla="*/ 1334435 w 4570048"/>
                <a:gd name="connsiteY33" fmla="*/ 55866 h 472222"/>
                <a:gd name="connsiteX34" fmla="*/ 1544419 w 4570048"/>
                <a:gd name="connsiteY34" fmla="*/ 60623 h 472222"/>
                <a:gd name="connsiteX35" fmla="*/ 1759164 w 4570048"/>
                <a:gd name="connsiteY35" fmla="*/ 92664 h 472222"/>
                <a:gd name="connsiteX36" fmla="*/ 1976939 w 4570048"/>
                <a:gd name="connsiteY36" fmla="*/ 122970 h 472222"/>
                <a:gd name="connsiteX37" fmla="*/ 2276111 w 4570048"/>
                <a:gd name="connsiteY37" fmla="*/ 123839 h 472222"/>
                <a:gd name="connsiteX38" fmla="*/ 2542379 w 4570048"/>
                <a:gd name="connsiteY38" fmla="*/ 126001 h 472222"/>
                <a:gd name="connsiteX39" fmla="*/ 2859733 w 4570048"/>
                <a:gd name="connsiteY39" fmla="*/ 143322 h 472222"/>
                <a:gd name="connsiteX40" fmla="*/ 3144619 w 4570048"/>
                <a:gd name="connsiteY40" fmla="*/ 122968 h 472222"/>
                <a:gd name="connsiteX41" fmla="*/ 3332520 w 4570048"/>
                <a:gd name="connsiteY41" fmla="*/ 127733 h 472222"/>
                <a:gd name="connsiteX42" fmla="*/ 3529947 w 4570048"/>
                <a:gd name="connsiteY42" fmla="*/ 89637 h 472222"/>
                <a:gd name="connsiteX43" fmla="*/ 3675854 w 4570048"/>
                <a:gd name="connsiteY43" fmla="*/ 73617 h 472222"/>
                <a:gd name="connsiteX44" fmla="*/ 3832150 w 4570048"/>
                <a:gd name="connsiteY44" fmla="*/ 54132 h 472222"/>
                <a:gd name="connsiteX45" fmla="*/ 3982817 w 4570048"/>
                <a:gd name="connsiteY45" fmla="*/ 880 h 472222"/>
                <a:gd name="connsiteX46" fmla="*/ 4190203 w 4570048"/>
                <a:gd name="connsiteY46" fmla="*/ 6939 h 472222"/>
                <a:gd name="connsiteX47" fmla="*/ 4439585 w 4570048"/>
                <a:gd name="connsiteY47" fmla="*/ 27721 h 472222"/>
                <a:gd name="connsiteX0" fmla="*/ 4570048 w 4570048"/>
                <a:gd name="connsiteY0" fmla="*/ 65967 h 472222"/>
                <a:gd name="connsiteX1" fmla="*/ 4527764 w 4570048"/>
                <a:gd name="connsiteY1" fmla="*/ 91508 h 472222"/>
                <a:gd name="connsiteX2" fmla="*/ 4267414 w 4570048"/>
                <a:gd name="connsiteY2" fmla="*/ 139133 h 472222"/>
                <a:gd name="connsiteX3" fmla="*/ 4052957 w 4570048"/>
                <a:gd name="connsiteY3" fmla="*/ 162373 h 472222"/>
                <a:gd name="connsiteX4" fmla="*/ 3875877 w 4570048"/>
                <a:gd name="connsiteY4" fmla="*/ 210431 h 472222"/>
                <a:gd name="connsiteX5" fmla="*/ 3709191 w 4570048"/>
                <a:gd name="connsiteY5" fmla="*/ 273641 h 472222"/>
                <a:gd name="connsiteX6" fmla="*/ 3605570 w 4570048"/>
                <a:gd name="connsiteY6" fmla="*/ 323864 h 472222"/>
                <a:gd name="connsiteX7" fmla="*/ 3510176 w 4570048"/>
                <a:gd name="connsiteY7" fmla="*/ 371921 h 472222"/>
                <a:gd name="connsiteX8" fmla="*/ 3420553 w 4570048"/>
                <a:gd name="connsiteY8" fmla="*/ 385778 h 472222"/>
                <a:gd name="connsiteX9" fmla="*/ 3263824 w 4570048"/>
                <a:gd name="connsiteY9" fmla="*/ 396600 h 472222"/>
                <a:gd name="connsiteX10" fmla="*/ 3118352 w 4570048"/>
                <a:gd name="connsiteY10" fmla="*/ 419401 h 472222"/>
                <a:gd name="connsiteX11" fmla="*/ 2950221 w 4570048"/>
                <a:gd name="connsiteY11" fmla="*/ 438453 h 472222"/>
                <a:gd name="connsiteX12" fmla="*/ 2768092 w 4570048"/>
                <a:gd name="connsiteY12" fmla="*/ 450142 h 472222"/>
                <a:gd name="connsiteX13" fmla="*/ 2594477 w 4570048"/>
                <a:gd name="connsiteY13" fmla="*/ 468615 h 472222"/>
                <a:gd name="connsiteX14" fmla="*/ 2383772 w 4570048"/>
                <a:gd name="connsiteY14" fmla="*/ 465584 h 472222"/>
                <a:gd name="connsiteX15" fmla="*/ 2204096 w 4570048"/>
                <a:gd name="connsiteY15" fmla="*/ 472222 h 472222"/>
                <a:gd name="connsiteX16" fmla="*/ 2033513 w 4570048"/>
                <a:gd name="connsiteY16" fmla="*/ 424742 h 472222"/>
                <a:gd name="connsiteX17" fmla="*/ 1924264 w 4570048"/>
                <a:gd name="connsiteY17" fmla="*/ 393132 h 472222"/>
                <a:gd name="connsiteX18" fmla="*/ 1706198 w 4570048"/>
                <a:gd name="connsiteY18" fmla="*/ 403240 h 472222"/>
                <a:gd name="connsiteX19" fmla="*/ 1450611 w 4570048"/>
                <a:gd name="connsiteY19" fmla="*/ 409590 h 472222"/>
                <a:gd name="connsiteX20" fmla="*/ 1152305 w 4570048"/>
                <a:gd name="connsiteY20" fmla="*/ 380004 h 472222"/>
                <a:gd name="connsiteX21" fmla="*/ 841588 w 4570048"/>
                <a:gd name="connsiteY21" fmla="*/ 335986 h 472222"/>
                <a:gd name="connsiteX22" fmla="*/ 668406 w 4570048"/>
                <a:gd name="connsiteY22" fmla="*/ 284032 h 472222"/>
                <a:gd name="connsiteX23" fmla="*/ 354226 w 4570048"/>
                <a:gd name="connsiteY23" fmla="*/ 172330 h 472222"/>
                <a:gd name="connsiteX24" fmla="*/ 247864 w 4570048"/>
                <a:gd name="connsiteY24" fmla="*/ 135957 h 472222"/>
                <a:gd name="connsiteX25" fmla="*/ 107874 w 4570048"/>
                <a:gd name="connsiteY25" fmla="*/ 77657 h 472222"/>
                <a:gd name="connsiteX26" fmla="*/ 214 w 4570048"/>
                <a:gd name="connsiteY26" fmla="*/ 59757 h 472222"/>
                <a:gd name="connsiteX27" fmla="*/ 172818 w 4570048"/>
                <a:gd name="connsiteY27" fmla="*/ 21662 h 472222"/>
                <a:gd name="connsiteX28" fmla="*/ 354803 w 4570048"/>
                <a:gd name="connsiteY28" fmla="*/ 12138 h 472222"/>
                <a:gd name="connsiteX29" fmla="*/ 573301 w 4570048"/>
                <a:gd name="connsiteY29" fmla="*/ 26422 h 472222"/>
                <a:gd name="connsiteX30" fmla="*/ 792376 w 4570048"/>
                <a:gd name="connsiteY30" fmla="*/ 69284 h 472222"/>
                <a:gd name="connsiteX31" fmla="*/ 944776 w 4570048"/>
                <a:gd name="connsiteY31" fmla="*/ 88335 h 472222"/>
                <a:gd name="connsiteX32" fmla="*/ 1182901 w 4570048"/>
                <a:gd name="connsiteY32" fmla="*/ 93097 h 472222"/>
                <a:gd name="connsiteX33" fmla="*/ 1334435 w 4570048"/>
                <a:gd name="connsiteY33" fmla="*/ 55866 h 472222"/>
                <a:gd name="connsiteX34" fmla="*/ 1544419 w 4570048"/>
                <a:gd name="connsiteY34" fmla="*/ 60623 h 472222"/>
                <a:gd name="connsiteX35" fmla="*/ 1759164 w 4570048"/>
                <a:gd name="connsiteY35" fmla="*/ 92664 h 472222"/>
                <a:gd name="connsiteX36" fmla="*/ 1976939 w 4570048"/>
                <a:gd name="connsiteY36" fmla="*/ 122970 h 472222"/>
                <a:gd name="connsiteX37" fmla="*/ 2276111 w 4570048"/>
                <a:gd name="connsiteY37" fmla="*/ 123839 h 472222"/>
                <a:gd name="connsiteX38" fmla="*/ 2542379 w 4570048"/>
                <a:gd name="connsiteY38" fmla="*/ 126001 h 472222"/>
                <a:gd name="connsiteX39" fmla="*/ 2859733 w 4570048"/>
                <a:gd name="connsiteY39" fmla="*/ 143322 h 472222"/>
                <a:gd name="connsiteX40" fmla="*/ 3144619 w 4570048"/>
                <a:gd name="connsiteY40" fmla="*/ 122968 h 472222"/>
                <a:gd name="connsiteX41" fmla="*/ 3332520 w 4570048"/>
                <a:gd name="connsiteY41" fmla="*/ 127733 h 472222"/>
                <a:gd name="connsiteX42" fmla="*/ 3529947 w 4570048"/>
                <a:gd name="connsiteY42" fmla="*/ 89637 h 472222"/>
                <a:gd name="connsiteX43" fmla="*/ 3675854 w 4570048"/>
                <a:gd name="connsiteY43" fmla="*/ 73617 h 472222"/>
                <a:gd name="connsiteX44" fmla="*/ 3832150 w 4570048"/>
                <a:gd name="connsiteY44" fmla="*/ 54132 h 472222"/>
                <a:gd name="connsiteX45" fmla="*/ 3982817 w 4570048"/>
                <a:gd name="connsiteY45" fmla="*/ 880 h 472222"/>
                <a:gd name="connsiteX46" fmla="*/ 4190203 w 4570048"/>
                <a:gd name="connsiteY46" fmla="*/ 6939 h 472222"/>
                <a:gd name="connsiteX47" fmla="*/ 4455460 w 4570048"/>
                <a:gd name="connsiteY47" fmla="*/ 30896 h 472222"/>
                <a:gd name="connsiteX0" fmla="*/ 4570048 w 4570048"/>
                <a:gd name="connsiteY0" fmla="*/ 65967 h 472222"/>
                <a:gd name="connsiteX1" fmla="*/ 4527764 w 4570048"/>
                <a:gd name="connsiteY1" fmla="*/ 91508 h 472222"/>
                <a:gd name="connsiteX2" fmla="*/ 4267414 w 4570048"/>
                <a:gd name="connsiteY2" fmla="*/ 139133 h 472222"/>
                <a:gd name="connsiteX3" fmla="*/ 4052957 w 4570048"/>
                <a:gd name="connsiteY3" fmla="*/ 162373 h 472222"/>
                <a:gd name="connsiteX4" fmla="*/ 3875877 w 4570048"/>
                <a:gd name="connsiteY4" fmla="*/ 210431 h 472222"/>
                <a:gd name="connsiteX5" fmla="*/ 3709191 w 4570048"/>
                <a:gd name="connsiteY5" fmla="*/ 273641 h 472222"/>
                <a:gd name="connsiteX6" fmla="*/ 3605570 w 4570048"/>
                <a:gd name="connsiteY6" fmla="*/ 323864 h 472222"/>
                <a:gd name="connsiteX7" fmla="*/ 3510176 w 4570048"/>
                <a:gd name="connsiteY7" fmla="*/ 371921 h 472222"/>
                <a:gd name="connsiteX8" fmla="*/ 3420553 w 4570048"/>
                <a:gd name="connsiteY8" fmla="*/ 385778 h 472222"/>
                <a:gd name="connsiteX9" fmla="*/ 3263824 w 4570048"/>
                <a:gd name="connsiteY9" fmla="*/ 396600 h 472222"/>
                <a:gd name="connsiteX10" fmla="*/ 3118352 w 4570048"/>
                <a:gd name="connsiteY10" fmla="*/ 419401 h 472222"/>
                <a:gd name="connsiteX11" fmla="*/ 2950221 w 4570048"/>
                <a:gd name="connsiteY11" fmla="*/ 438453 h 472222"/>
                <a:gd name="connsiteX12" fmla="*/ 2768092 w 4570048"/>
                <a:gd name="connsiteY12" fmla="*/ 450142 h 472222"/>
                <a:gd name="connsiteX13" fmla="*/ 2594477 w 4570048"/>
                <a:gd name="connsiteY13" fmla="*/ 468615 h 472222"/>
                <a:gd name="connsiteX14" fmla="*/ 2383772 w 4570048"/>
                <a:gd name="connsiteY14" fmla="*/ 465584 h 472222"/>
                <a:gd name="connsiteX15" fmla="*/ 2204096 w 4570048"/>
                <a:gd name="connsiteY15" fmla="*/ 472222 h 472222"/>
                <a:gd name="connsiteX16" fmla="*/ 2033513 w 4570048"/>
                <a:gd name="connsiteY16" fmla="*/ 424742 h 472222"/>
                <a:gd name="connsiteX17" fmla="*/ 1924264 w 4570048"/>
                <a:gd name="connsiteY17" fmla="*/ 393132 h 472222"/>
                <a:gd name="connsiteX18" fmla="*/ 1706198 w 4570048"/>
                <a:gd name="connsiteY18" fmla="*/ 403240 h 472222"/>
                <a:gd name="connsiteX19" fmla="*/ 1450611 w 4570048"/>
                <a:gd name="connsiteY19" fmla="*/ 409590 h 472222"/>
                <a:gd name="connsiteX20" fmla="*/ 1152305 w 4570048"/>
                <a:gd name="connsiteY20" fmla="*/ 380004 h 472222"/>
                <a:gd name="connsiteX21" fmla="*/ 841588 w 4570048"/>
                <a:gd name="connsiteY21" fmla="*/ 335986 h 472222"/>
                <a:gd name="connsiteX22" fmla="*/ 668406 w 4570048"/>
                <a:gd name="connsiteY22" fmla="*/ 284032 h 472222"/>
                <a:gd name="connsiteX23" fmla="*/ 354226 w 4570048"/>
                <a:gd name="connsiteY23" fmla="*/ 172330 h 472222"/>
                <a:gd name="connsiteX24" fmla="*/ 247864 w 4570048"/>
                <a:gd name="connsiteY24" fmla="*/ 135957 h 472222"/>
                <a:gd name="connsiteX25" fmla="*/ 107874 w 4570048"/>
                <a:gd name="connsiteY25" fmla="*/ 77657 h 472222"/>
                <a:gd name="connsiteX26" fmla="*/ 214 w 4570048"/>
                <a:gd name="connsiteY26" fmla="*/ 59757 h 472222"/>
                <a:gd name="connsiteX27" fmla="*/ 172818 w 4570048"/>
                <a:gd name="connsiteY27" fmla="*/ 21662 h 472222"/>
                <a:gd name="connsiteX28" fmla="*/ 354803 w 4570048"/>
                <a:gd name="connsiteY28" fmla="*/ 12138 h 472222"/>
                <a:gd name="connsiteX29" fmla="*/ 573301 w 4570048"/>
                <a:gd name="connsiteY29" fmla="*/ 26422 h 472222"/>
                <a:gd name="connsiteX30" fmla="*/ 792376 w 4570048"/>
                <a:gd name="connsiteY30" fmla="*/ 69284 h 472222"/>
                <a:gd name="connsiteX31" fmla="*/ 944776 w 4570048"/>
                <a:gd name="connsiteY31" fmla="*/ 88335 h 472222"/>
                <a:gd name="connsiteX32" fmla="*/ 1182901 w 4570048"/>
                <a:gd name="connsiteY32" fmla="*/ 93097 h 472222"/>
                <a:gd name="connsiteX33" fmla="*/ 1334435 w 4570048"/>
                <a:gd name="connsiteY33" fmla="*/ 55866 h 472222"/>
                <a:gd name="connsiteX34" fmla="*/ 1544419 w 4570048"/>
                <a:gd name="connsiteY34" fmla="*/ 60623 h 472222"/>
                <a:gd name="connsiteX35" fmla="*/ 1759164 w 4570048"/>
                <a:gd name="connsiteY35" fmla="*/ 92664 h 472222"/>
                <a:gd name="connsiteX36" fmla="*/ 1976939 w 4570048"/>
                <a:gd name="connsiteY36" fmla="*/ 122970 h 472222"/>
                <a:gd name="connsiteX37" fmla="*/ 2276111 w 4570048"/>
                <a:gd name="connsiteY37" fmla="*/ 123839 h 472222"/>
                <a:gd name="connsiteX38" fmla="*/ 2542379 w 4570048"/>
                <a:gd name="connsiteY38" fmla="*/ 126001 h 472222"/>
                <a:gd name="connsiteX39" fmla="*/ 2859733 w 4570048"/>
                <a:gd name="connsiteY39" fmla="*/ 143322 h 472222"/>
                <a:gd name="connsiteX40" fmla="*/ 3144619 w 4570048"/>
                <a:gd name="connsiteY40" fmla="*/ 122968 h 472222"/>
                <a:gd name="connsiteX41" fmla="*/ 3332520 w 4570048"/>
                <a:gd name="connsiteY41" fmla="*/ 127733 h 472222"/>
                <a:gd name="connsiteX42" fmla="*/ 3529947 w 4570048"/>
                <a:gd name="connsiteY42" fmla="*/ 89637 h 472222"/>
                <a:gd name="connsiteX43" fmla="*/ 3675854 w 4570048"/>
                <a:gd name="connsiteY43" fmla="*/ 73617 h 472222"/>
                <a:gd name="connsiteX44" fmla="*/ 3832150 w 4570048"/>
                <a:gd name="connsiteY44" fmla="*/ 54132 h 472222"/>
                <a:gd name="connsiteX45" fmla="*/ 3982817 w 4570048"/>
                <a:gd name="connsiteY45" fmla="*/ 880 h 472222"/>
                <a:gd name="connsiteX46" fmla="*/ 4190203 w 4570048"/>
                <a:gd name="connsiteY46" fmla="*/ 6939 h 472222"/>
                <a:gd name="connsiteX47" fmla="*/ 4509435 w 4570048"/>
                <a:gd name="connsiteY47" fmla="*/ 37246 h 472222"/>
                <a:gd name="connsiteX0" fmla="*/ 4570048 w 4570048"/>
                <a:gd name="connsiteY0" fmla="*/ 65967 h 472222"/>
                <a:gd name="connsiteX1" fmla="*/ 4527764 w 4570048"/>
                <a:gd name="connsiteY1" fmla="*/ 91508 h 472222"/>
                <a:gd name="connsiteX2" fmla="*/ 4267414 w 4570048"/>
                <a:gd name="connsiteY2" fmla="*/ 139133 h 472222"/>
                <a:gd name="connsiteX3" fmla="*/ 4052957 w 4570048"/>
                <a:gd name="connsiteY3" fmla="*/ 162373 h 472222"/>
                <a:gd name="connsiteX4" fmla="*/ 3875877 w 4570048"/>
                <a:gd name="connsiteY4" fmla="*/ 210431 h 472222"/>
                <a:gd name="connsiteX5" fmla="*/ 3709191 w 4570048"/>
                <a:gd name="connsiteY5" fmla="*/ 273641 h 472222"/>
                <a:gd name="connsiteX6" fmla="*/ 3605570 w 4570048"/>
                <a:gd name="connsiteY6" fmla="*/ 323864 h 472222"/>
                <a:gd name="connsiteX7" fmla="*/ 3510176 w 4570048"/>
                <a:gd name="connsiteY7" fmla="*/ 371921 h 472222"/>
                <a:gd name="connsiteX8" fmla="*/ 3420553 w 4570048"/>
                <a:gd name="connsiteY8" fmla="*/ 385778 h 472222"/>
                <a:gd name="connsiteX9" fmla="*/ 3263824 w 4570048"/>
                <a:gd name="connsiteY9" fmla="*/ 396600 h 472222"/>
                <a:gd name="connsiteX10" fmla="*/ 3118352 w 4570048"/>
                <a:gd name="connsiteY10" fmla="*/ 419401 h 472222"/>
                <a:gd name="connsiteX11" fmla="*/ 2950221 w 4570048"/>
                <a:gd name="connsiteY11" fmla="*/ 438453 h 472222"/>
                <a:gd name="connsiteX12" fmla="*/ 2768092 w 4570048"/>
                <a:gd name="connsiteY12" fmla="*/ 450142 h 472222"/>
                <a:gd name="connsiteX13" fmla="*/ 2594477 w 4570048"/>
                <a:gd name="connsiteY13" fmla="*/ 468615 h 472222"/>
                <a:gd name="connsiteX14" fmla="*/ 2383772 w 4570048"/>
                <a:gd name="connsiteY14" fmla="*/ 465584 h 472222"/>
                <a:gd name="connsiteX15" fmla="*/ 2204096 w 4570048"/>
                <a:gd name="connsiteY15" fmla="*/ 472222 h 472222"/>
                <a:gd name="connsiteX16" fmla="*/ 2033513 w 4570048"/>
                <a:gd name="connsiteY16" fmla="*/ 424742 h 472222"/>
                <a:gd name="connsiteX17" fmla="*/ 1924264 w 4570048"/>
                <a:gd name="connsiteY17" fmla="*/ 393132 h 472222"/>
                <a:gd name="connsiteX18" fmla="*/ 1706198 w 4570048"/>
                <a:gd name="connsiteY18" fmla="*/ 403240 h 472222"/>
                <a:gd name="connsiteX19" fmla="*/ 1450611 w 4570048"/>
                <a:gd name="connsiteY19" fmla="*/ 409590 h 472222"/>
                <a:gd name="connsiteX20" fmla="*/ 1152305 w 4570048"/>
                <a:gd name="connsiteY20" fmla="*/ 380004 h 472222"/>
                <a:gd name="connsiteX21" fmla="*/ 841588 w 4570048"/>
                <a:gd name="connsiteY21" fmla="*/ 335986 h 472222"/>
                <a:gd name="connsiteX22" fmla="*/ 668406 w 4570048"/>
                <a:gd name="connsiteY22" fmla="*/ 284032 h 472222"/>
                <a:gd name="connsiteX23" fmla="*/ 354226 w 4570048"/>
                <a:gd name="connsiteY23" fmla="*/ 172330 h 472222"/>
                <a:gd name="connsiteX24" fmla="*/ 247864 w 4570048"/>
                <a:gd name="connsiteY24" fmla="*/ 135957 h 472222"/>
                <a:gd name="connsiteX25" fmla="*/ 107874 w 4570048"/>
                <a:gd name="connsiteY25" fmla="*/ 77657 h 472222"/>
                <a:gd name="connsiteX26" fmla="*/ 214 w 4570048"/>
                <a:gd name="connsiteY26" fmla="*/ 59757 h 472222"/>
                <a:gd name="connsiteX27" fmla="*/ 172818 w 4570048"/>
                <a:gd name="connsiteY27" fmla="*/ 21662 h 472222"/>
                <a:gd name="connsiteX28" fmla="*/ 354803 w 4570048"/>
                <a:gd name="connsiteY28" fmla="*/ 12138 h 472222"/>
                <a:gd name="connsiteX29" fmla="*/ 573301 w 4570048"/>
                <a:gd name="connsiteY29" fmla="*/ 26422 h 472222"/>
                <a:gd name="connsiteX30" fmla="*/ 792376 w 4570048"/>
                <a:gd name="connsiteY30" fmla="*/ 69284 h 472222"/>
                <a:gd name="connsiteX31" fmla="*/ 944776 w 4570048"/>
                <a:gd name="connsiteY31" fmla="*/ 88335 h 472222"/>
                <a:gd name="connsiteX32" fmla="*/ 1182901 w 4570048"/>
                <a:gd name="connsiteY32" fmla="*/ 93097 h 472222"/>
                <a:gd name="connsiteX33" fmla="*/ 1334435 w 4570048"/>
                <a:gd name="connsiteY33" fmla="*/ 55866 h 472222"/>
                <a:gd name="connsiteX34" fmla="*/ 1544419 w 4570048"/>
                <a:gd name="connsiteY34" fmla="*/ 60623 h 472222"/>
                <a:gd name="connsiteX35" fmla="*/ 1759164 w 4570048"/>
                <a:gd name="connsiteY35" fmla="*/ 92664 h 472222"/>
                <a:gd name="connsiteX36" fmla="*/ 1976939 w 4570048"/>
                <a:gd name="connsiteY36" fmla="*/ 122970 h 472222"/>
                <a:gd name="connsiteX37" fmla="*/ 2276111 w 4570048"/>
                <a:gd name="connsiteY37" fmla="*/ 123839 h 472222"/>
                <a:gd name="connsiteX38" fmla="*/ 2542379 w 4570048"/>
                <a:gd name="connsiteY38" fmla="*/ 126001 h 472222"/>
                <a:gd name="connsiteX39" fmla="*/ 2859733 w 4570048"/>
                <a:gd name="connsiteY39" fmla="*/ 143322 h 472222"/>
                <a:gd name="connsiteX40" fmla="*/ 3144619 w 4570048"/>
                <a:gd name="connsiteY40" fmla="*/ 122968 h 472222"/>
                <a:gd name="connsiteX41" fmla="*/ 3332520 w 4570048"/>
                <a:gd name="connsiteY41" fmla="*/ 127733 h 472222"/>
                <a:gd name="connsiteX42" fmla="*/ 3529947 w 4570048"/>
                <a:gd name="connsiteY42" fmla="*/ 89637 h 472222"/>
                <a:gd name="connsiteX43" fmla="*/ 3675854 w 4570048"/>
                <a:gd name="connsiteY43" fmla="*/ 73617 h 472222"/>
                <a:gd name="connsiteX44" fmla="*/ 3832150 w 4570048"/>
                <a:gd name="connsiteY44" fmla="*/ 54132 h 472222"/>
                <a:gd name="connsiteX45" fmla="*/ 3982817 w 4570048"/>
                <a:gd name="connsiteY45" fmla="*/ 880 h 472222"/>
                <a:gd name="connsiteX46" fmla="*/ 4190203 w 4570048"/>
                <a:gd name="connsiteY46" fmla="*/ 6939 h 472222"/>
                <a:gd name="connsiteX47" fmla="*/ 4315039 w 4570048"/>
                <a:gd name="connsiteY47" fmla="*/ 2608 h 472222"/>
                <a:gd name="connsiteX48" fmla="*/ 4509435 w 4570048"/>
                <a:gd name="connsiteY48" fmla="*/ 37246 h 472222"/>
                <a:gd name="connsiteX0" fmla="*/ 4570048 w 4570048"/>
                <a:gd name="connsiteY0" fmla="*/ 65967 h 472222"/>
                <a:gd name="connsiteX1" fmla="*/ 4527764 w 4570048"/>
                <a:gd name="connsiteY1" fmla="*/ 91508 h 472222"/>
                <a:gd name="connsiteX2" fmla="*/ 4267414 w 4570048"/>
                <a:gd name="connsiteY2" fmla="*/ 139133 h 472222"/>
                <a:gd name="connsiteX3" fmla="*/ 4052957 w 4570048"/>
                <a:gd name="connsiteY3" fmla="*/ 162373 h 472222"/>
                <a:gd name="connsiteX4" fmla="*/ 3875877 w 4570048"/>
                <a:gd name="connsiteY4" fmla="*/ 210431 h 472222"/>
                <a:gd name="connsiteX5" fmla="*/ 3709191 w 4570048"/>
                <a:gd name="connsiteY5" fmla="*/ 273641 h 472222"/>
                <a:gd name="connsiteX6" fmla="*/ 3605570 w 4570048"/>
                <a:gd name="connsiteY6" fmla="*/ 323864 h 472222"/>
                <a:gd name="connsiteX7" fmla="*/ 3510176 w 4570048"/>
                <a:gd name="connsiteY7" fmla="*/ 371921 h 472222"/>
                <a:gd name="connsiteX8" fmla="*/ 3420553 w 4570048"/>
                <a:gd name="connsiteY8" fmla="*/ 385778 h 472222"/>
                <a:gd name="connsiteX9" fmla="*/ 3263824 w 4570048"/>
                <a:gd name="connsiteY9" fmla="*/ 396600 h 472222"/>
                <a:gd name="connsiteX10" fmla="*/ 3118352 w 4570048"/>
                <a:gd name="connsiteY10" fmla="*/ 419401 h 472222"/>
                <a:gd name="connsiteX11" fmla="*/ 2950221 w 4570048"/>
                <a:gd name="connsiteY11" fmla="*/ 438453 h 472222"/>
                <a:gd name="connsiteX12" fmla="*/ 2768092 w 4570048"/>
                <a:gd name="connsiteY12" fmla="*/ 450142 h 472222"/>
                <a:gd name="connsiteX13" fmla="*/ 2594477 w 4570048"/>
                <a:gd name="connsiteY13" fmla="*/ 468615 h 472222"/>
                <a:gd name="connsiteX14" fmla="*/ 2383772 w 4570048"/>
                <a:gd name="connsiteY14" fmla="*/ 465584 h 472222"/>
                <a:gd name="connsiteX15" fmla="*/ 2204096 w 4570048"/>
                <a:gd name="connsiteY15" fmla="*/ 472222 h 472222"/>
                <a:gd name="connsiteX16" fmla="*/ 2033513 w 4570048"/>
                <a:gd name="connsiteY16" fmla="*/ 424742 h 472222"/>
                <a:gd name="connsiteX17" fmla="*/ 1924264 w 4570048"/>
                <a:gd name="connsiteY17" fmla="*/ 393132 h 472222"/>
                <a:gd name="connsiteX18" fmla="*/ 1706198 w 4570048"/>
                <a:gd name="connsiteY18" fmla="*/ 403240 h 472222"/>
                <a:gd name="connsiteX19" fmla="*/ 1450611 w 4570048"/>
                <a:gd name="connsiteY19" fmla="*/ 409590 h 472222"/>
                <a:gd name="connsiteX20" fmla="*/ 1152305 w 4570048"/>
                <a:gd name="connsiteY20" fmla="*/ 380004 h 472222"/>
                <a:gd name="connsiteX21" fmla="*/ 841588 w 4570048"/>
                <a:gd name="connsiteY21" fmla="*/ 335986 h 472222"/>
                <a:gd name="connsiteX22" fmla="*/ 668406 w 4570048"/>
                <a:gd name="connsiteY22" fmla="*/ 284032 h 472222"/>
                <a:gd name="connsiteX23" fmla="*/ 354226 w 4570048"/>
                <a:gd name="connsiteY23" fmla="*/ 172330 h 472222"/>
                <a:gd name="connsiteX24" fmla="*/ 247864 w 4570048"/>
                <a:gd name="connsiteY24" fmla="*/ 135957 h 472222"/>
                <a:gd name="connsiteX25" fmla="*/ 107874 w 4570048"/>
                <a:gd name="connsiteY25" fmla="*/ 77657 h 472222"/>
                <a:gd name="connsiteX26" fmla="*/ 214 w 4570048"/>
                <a:gd name="connsiteY26" fmla="*/ 59757 h 472222"/>
                <a:gd name="connsiteX27" fmla="*/ 172818 w 4570048"/>
                <a:gd name="connsiteY27" fmla="*/ 21662 h 472222"/>
                <a:gd name="connsiteX28" fmla="*/ 354803 w 4570048"/>
                <a:gd name="connsiteY28" fmla="*/ 12138 h 472222"/>
                <a:gd name="connsiteX29" fmla="*/ 573301 w 4570048"/>
                <a:gd name="connsiteY29" fmla="*/ 26422 h 472222"/>
                <a:gd name="connsiteX30" fmla="*/ 792376 w 4570048"/>
                <a:gd name="connsiteY30" fmla="*/ 69284 h 472222"/>
                <a:gd name="connsiteX31" fmla="*/ 944776 w 4570048"/>
                <a:gd name="connsiteY31" fmla="*/ 88335 h 472222"/>
                <a:gd name="connsiteX32" fmla="*/ 1182901 w 4570048"/>
                <a:gd name="connsiteY32" fmla="*/ 93097 h 472222"/>
                <a:gd name="connsiteX33" fmla="*/ 1334435 w 4570048"/>
                <a:gd name="connsiteY33" fmla="*/ 55866 h 472222"/>
                <a:gd name="connsiteX34" fmla="*/ 1544419 w 4570048"/>
                <a:gd name="connsiteY34" fmla="*/ 60623 h 472222"/>
                <a:gd name="connsiteX35" fmla="*/ 1759164 w 4570048"/>
                <a:gd name="connsiteY35" fmla="*/ 92664 h 472222"/>
                <a:gd name="connsiteX36" fmla="*/ 1976939 w 4570048"/>
                <a:gd name="connsiteY36" fmla="*/ 122970 h 472222"/>
                <a:gd name="connsiteX37" fmla="*/ 2276111 w 4570048"/>
                <a:gd name="connsiteY37" fmla="*/ 123839 h 472222"/>
                <a:gd name="connsiteX38" fmla="*/ 2542379 w 4570048"/>
                <a:gd name="connsiteY38" fmla="*/ 126001 h 472222"/>
                <a:gd name="connsiteX39" fmla="*/ 2859733 w 4570048"/>
                <a:gd name="connsiteY39" fmla="*/ 143322 h 472222"/>
                <a:gd name="connsiteX40" fmla="*/ 3144619 w 4570048"/>
                <a:gd name="connsiteY40" fmla="*/ 122968 h 472222"/>
                <a:gd name="connsiteX41" fmla="*/ 3332520 w 4570048"/>
                <a:gd name="connsiteY41" fmla="*/ 127733 h 472222"/>
                <a:gd name="connsiteX42" fmla="*/ 3529947 w 4570048"/>
                <a:gd name="connsiteY42" fmla="*/ 89637 h 472222"/>
                <a:gd name="connsiteX43" fmla="*/ 3675854 w 4570048"/>
                <a:gd name="connsiteY43" fmla="*/ 73617 h 472222"/>
                <a:gd name="connsiteX44" fmla="*/ 3832150 w 4570048"/>
                <a:gd name="connsiteY44" fmla="*/ 54132 h 472222"/>
                <a:gd name="connsiteX45" fmla="*/ 3982817 w 4570048"/>
                <a:gd name="connsiteY45" fmla="*/ 880 h 472222"/>
                <a:gd name="connsiteX46" fmla="*/ 4190203 w 4570048"/>
                <a:gd name="connsiteY46" fmla="*/ 6939 h 472222"/>
                <a:gd name="connsiteX47" fmla="*/ 4315039 w 4570048"/>
                <a:gd name="connsiteY47" fmla="*/ 2608 h 472222"/>
                <a:gd name="connsiteX48" fmla="*/ 4509435 w 4570048"/>
                <a:gd name="connsiteY48" fmla="*/ 37246 h 472222"/>
                <a:gd name="connsiteX0" fmla="*/ 4570048 w 4570048"/>
                <a:gd name="connsiteY0" fmla="*/ 65967 h 472222"/>
                <a:gd name="connsiteX1" fmla="*/ 4527764 w 4570048"/>
                <a:gd name="connsiteY1" fmla="*/ 91508 h 472222"/>
                <a:gd name="connsiteX2" fmla="*/ 4267414 w 4570048"/>
                <a:gd name="connsiteY2" fmla="*/ 139133 h 472222"/>
                <a:gd name="connsiteX3" fmla="*/ 4052957 w 4570048"/>
                <a:gd name="connsiteY3" fmla="*/ 162373 h 472222"/>
                <a:gd name="connsiteX4" fmla="*/ 3875877 w 4570048"/>
                <a:gd name="connsiteY4" fmla="*/ 210431 h 472222"/>
                <a:gd name="connsiteX5" fmla="*/ 3709191 w 4570048"/>
                <a:gd name="connsiteY5" fmla="*/ 273641 h 472222"/>
                <a:gd name="connsiteX6" fmla="*/ 3605570 w 4570048"/>
                <a:gd name="connsiteY6" fmla="*/ 323864 h 472222"/>
                <a:gd name="connsiteX7" fmla="*/ 3510176 w 4570048"/>
                <a:gd name="connsiteY7" fmla="*/ 371921 h 472222"/>
                <a:gd name="connsiteX8" fmla="*/ 3420553 w 4570048"/>
                <a:gd name="connsiteY8" fmla="*/ 385778 h 472222"/>
                <a:gd name="connsiteX9" fmla="*/ 3244774 w 4570048"/>
                <a:gd name="connsiteY9" fmla="*/ 402950 h 472222"/>
                <a:gd name="connsiteX10" fmla="*/ 3118352 w 4570048"/>
                <a:gd name="connsiteY10" fmla="*/ 419401 h 472222"/>
                <a:gd name="connsiteX11" fmla="*/ 2950221 w 4570048"/>
                <a:gd name="connsiteY11" fmla="*/ 438453 h 472222"/>
                <a:gd name="connsiteX12" fmla="*/ 2768092 w 4570048"/>
                <a:gd name="connsiteY12" fmla="*/ 450142 h 472222"/>
                <a:gd name="connsiteX13" fmla="*/ 2594477 w 4570048"/>
                <a:gd name="connsiteY13" fmla="*/ 468615 h 472222"/>
                <a:gd name="connsiteX14" fmla="*/ 2383772 w 4570048"/>
                <a:gd name="connsiteY14" fmla="*/ 465584 h 472222"/>
                <a:gd name="connsiteX15" fmla="*/ 2204096 w 4570048"/>
                <a:gd name="connsiteY15" fmla="*/ 472222 h 472222"/>
                <a:gd name="connsiteX16" fmla="*/ 2033513 w 4570048"/>
                <a:gd name="connsiteY16" fmla="*/ 424742 h 472222"/>
                <a:gd name="connsiteX17" fmla="*/ 1924264 w 4570048"/>
                <a:gd name="connsiteY17" fmla="*/ 393132 h 472222"/>
                <a:gd name="connsiteX18" fmla="*/ 1706198 w 4570048"/>
                <a:gd name="connsiteY18" fmla="*/ 403240 h 472222"/>
                <a:gd name="connsiteX19" fmla="*/ 1450611 w 4570048"/>
                <a:gd name="connsiteY19" fmla="*/ 409590 h 472222"/>
                <a:gd name="connsiteX20" fmla="*/ 1152305 w 4570048"/>
                <a:gd name="connsiteY20" fmla="*/ 380004 h 472222"/>
                <a:gd name="connsiteX21" fmla="*/ 841588 w 4570048"/>
                <a:gd name="connsiteY21" fmla="*/ 335986 h 472222"/>
                <a:gd name="connsiteX22" fmla="*/ 668406 w 4570048"/>
                <a:gd name="connsiteY22" fmla="*/ 284032 h 472222"/>
                <a:gd name="connsiteX23" fmla="*/ 354226 w 4570048"/>
                <a:gd name="connsiteY23" fmla="*/ 172330 h 472222"/>
                <a:gd name="connsiteX24" fmla="*/ 247864 w 4570048"/>
                <a:gd name="connsiteY24" fmla="*/ 135957 h 472222"/>
                <a:gd name="connsiteX25" fmla="*/ 107874 w 4570048"/>
                <a:gd name="connsiteY25" fmla="*/ 77657 h 472222"/>
                <a:gd name="connsiteX26" fmla="*/ 214 w 4570048"/>
                <a:gd name="connsiteY26" fmla="*/ 59757 h 472222"/>
                <a:gd name="connsiteX27" fmla="*/ 172818 w 4570048"/>
                <a:gd name="connsiteY27" fmla="*/ 21662 h 472222"/>
                <a:gd name="connsiteX28" fmla="*/ 354803 w 4570048"/>
                <a:gd name="connsiteY28" fmla="*/ 12138 h 472222"/>
                <a:gd name="connsiteX29" fmla="*/ 573301 w 4570048"/>
                <a:gd name="connsiteY29" fmla="*/ 26422 h 472222"/>
                <a:gd name="connsiteX30" fmla="*/ 792376 w 4570048"/>
                <a:gd name="connsiteY30" fmla="*/ 69284 h 472222"/>
                <a:gd name="connsiteX31" fmla="*/ 944776 w 4570048"/>
                <a:gd name="connsiteY31" fmla="*/ 88335 h 472222"/>
                <a:gd name="connsiteX32" fmla="*/ 1182901 w 4570048"/>
                <a:gd name="connsiteY32" fmla="*/ 93097 h 472222"/>
                <a:gd name="connsiteX33" fmla="*/ 1334435 w 4570048"/>
                <a:gd name="connsiteY33" fmla="*/ 55866 h 472222"/>
                <a:gd name="connsiteX34" fmla="*/ 1544419 w 4570048"/>
                <a:gd name="connsiteY34" fmla="*/ 60623 h 472222"/>
                <a:gd name="connsiteX35" fmla="*/ 1759164 w 4570048"/>
                <a:gd name="connsiteY35" fmla="*/ 92664 h 472222"/>
                <a:gd name="connsiteX36" fmla="*/ 1976939 w 4570048"/>
                <a:gd name="connsiteY36" fmla="*/ 122970 h 472222"/>
                <a:gd name="connsiteX37" fmla="*/ 2276111 w 4570048"/>
                <a:gd name="connsiteY37" fmla="*/ 123839 h 472222"/>
                <a:gd name="connsiteX38" fmla="*/ 2542379 w 4570048"/>
                <a:gd name="connsiteY38" fmla="*/ 126001 h 472222"/>
                <a:gd name="connsiteX39" fmla="*/ 2859733 w 4570048"/>
                <a:gd name="connsiteY39" fmla="*/ 143322 h 472222"/>
                <a:gd name="connsiteX40" fmla="*/ 3144619 w 4570048"/>
                <a:gd name="connsiteY40" fmla="*/ 122968 h 472222"/>
                <a:gd name="connsiteX41" fmla="*/ 3332520 w 4570048"/>
                <a:gd name="connsiteY41" fmla="*/ 127733 h 472222"/>
                <a:gd name="connsiteX42" fmla="*/ 3529947 w 4570048"/>
                <a:gd name="connsiteY42" fmla="*/ 89637 h 472222"/>
                <a:gd name="connsiteX43" fmla="*/ 3675854 w 4570048"/>
                <a:gd name="connsiteY43" fmla="*/ 73617 h 472222"/>
                <a:gd name="connsiteX44" fmla="*/ 3832150 w 4570048"/>
                <a:gd name="connsiteY44" fmla="*/ 54132 h 472222"/>
                <a:gd name="connsiteX45" fmla="*/ 3982817 w 4570048"/>
                <a:gd name="connsiteY45" fmla="*/ 880 h 472222"/>
                <a:gd name="connsiteX46" fmla="*/ 4190203 w 4570048"/>
                <a:gd name="connsiteY46" fmla="*/ 6939 h 472222"/>
                <a:gd name="connsiteX47" fmla="*/ 4315039 w 4570048"/>
                <a:gd name="connsiteY47" fmla="*/ 2608 h 472222"/>
                <a:gd name="connsiteX48" fmla="*/ 4509435 w 4570048"/>
                <a:gd name="connsiteY48" fmla="*/ 37246 h 47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570048" h="472222">
                  <a:moveTo>
                    <a:pt x="4570048" y="65967"/>
                  </a:moveTo>
                  <a:cubicBezTo>
                    <a:pt x="4531612" y="71306"/>
                    <a:pt x="4566200" y="86169"/>
                    <a:pt x="4527764" y="91508"/>
                  </a:cubicBezTo>
                  <a:cubicBezTo>
                    <a:pt x="4452622" y="104208"/>
                    <a:pt x="4342556" y="126433"/>
                    <a:pt x="4267414" y="139133"/>
                  </a:cubicBezTo>
                  <a:lnTo>
                    <a:pt x="4052957" y="162373"/>
                  </a:lnTo>
                  <a:lnTo>
                    <a:pt x="3875877" y="210431"/>
                  </a:lnTo>
                  <a:lnTo>
                    <a:pt x="3709191" y="273641"/>
                  </a:lnTo>
                  <a:lnTo>
                    <a:pt x="3605570" y="323864"/>
                  </a:lnTo>
                  <a:cubicBezTo>
                    <a:pt x="3574830" y="337429"/>
                    <a:pt x="3540916" y="358356"/>
                    <a:pt x="3510176" y="371921"/>
                  </a:cubicBezTo>
                  <a:lnTo>
                    <a:pt x="3420553" y="385778"/>
                  </a:lnTo>
                  <a:cubicBezTo>
                    <a:pt x="3356668" y="383035"/>
                    <a:pt x="3299134" y="402518"/>
                    <a:pt x="3244774" y="402950"/>
                  </a:cubicBezTo>
                  <a:cubicBezTo>
                    <a:pt x="3177955" y="416371"/>
                    <a:pt x="3188346" y="409155"/>
                    <a:pt x="3118352" y="419401"/>
                  </a:cubicBezTo>
                  <a:lnTo>
                    <a:pt x="2950221" y="438453"/>
                  </a:lnTo>
                  <a:cubicBezTo>
                    <a:pt x="2872289" y="448266"/>
                    <a:pt x="2842849" y="437154"/>
                    <a:pt x="2768092" y="450142"/>
                  </a:cubicBezTo>
                  <a:lnTo>
                    <a:pt x="2594477" y="468615"/>
                  </a:lnTo>
                  <a:lnTo>
                    <a:pt x="2383772" y="465584"/>
                  </a:lnTo>
                  <a:lnTo>
                    <a:pt x="2204096" y="472222"/>
                  </a:lnTo>
                  <a:lnTo>
                    <a:pt x="2033513" y="424742"/>
                  </a:lnTo>
                  <a:cubicBezTo>
                    <a:pt x="1969580" y="407855"/>
                    <a:pt x="2000897" y="406844"/>
                    <a:pt x="1924264" y="393132"/>
                  </a:cubicBezTo>
                  <a:lnTo>
                    <a:pt x="1706198" y="403240"/>
                  </a:lnTo>
                  <a:lnTo>
                    <a:pt x="1450611" y="409590"/>
                  </a:lnTo>
                  <a:lnTo>
                    <a:pt x="1152305" y="380004"/>
                  </a:lnTo>
                  <a:cubicBezTo>
                    <a:pt x="1091691" y="364850"/>
                    <a:pt x="902202" y="351140"/>
                    <a:pt x="841588" y="335986"/>
                  </a:cubicBezTo>
                  <a:lnTo>
                    <a:pt x="668406" y="284032"/>
                  </a:lnTo>
                  <a:lnTo>
                    <a:pt x="354226" y="172330"/>
                  </a:lnTo>
                  <a:cubicBezTo>
                    <a:pt x="337822" y="163381"/>
                    <a:pt x="264268" y="144906"/>
                    <a:pt x="247864" y="135957"/>
                  </a:cubicBezTo>
                  <a:lnTo>
                    <a:pt x="107874" y="77657"/>
                  </a:lnTo>
                  <a:cubicBezTo>
                    <a:pt x="79299" y="62840"/>
                    <a:pt x="-4789" y="69619"/>
                    <a:pt x="214" y="59757"/>
                  </a:cubicBezTo>
                  <a:cubicBezTo>
                    <a:pt x="5217" y="49895"/>
                    <a:pt x="136474" y="30657"/>
                    <a:pt x="172818" y="21662"/>
                  </a:cubicBezTo>
                  <a:lnTo>
                    <a:pt x="354803" y="12138"/>
                  </a:lnTo>
                  <a:cubicBezTo>
                    <a:pt x="433457" y="8962"/>
                    <a:pt x="494647" y="29598"/>
                    <a:pt x="573301" y="26422"/>
                  </a:cubicBezTo>
                  <a:cubicBezTo>
                    <a:pt x="678076" y="53409"/>
                    <a:pt x="673314" y="47059"/>
                    <a:pt x="792376" y="69284"/>
                  </a:cubicBezTo>
                  <a:cubicBezTo>
                    <a:pt x="860639" y="66109"/>
                    <a:pt x="886039" y="91509"/>
                    <a:pt x="944776" y="88335"/>
                  </a:cubicBezTo>
                  <a:cubicBezTo>
                    <a:pt x="1024151" y="97859"/>
                    <a:pt x="1108289" y="116910"/>
                    <a:pt x="1182901" y="93097"/>
                  </a:cubicBezTo>
                  <a:lnTo>
                    <a:pt x="1334435" y="55866"/>
                  </a:lnTo>
                  <a:cubicBezTo>
                    <a:pt x="1380184" y="57452"/>
                    <a:pt x="1498670" y="59037"/>
                    <a:pt x="1544419" y="60623"/>
                  </a:cubicBezTo>
                  <a:lnTo>
                    <a:pt x="1759164" y="92664"/>
                  </a:lnTo>
                  <a:cubicBezTo>
                    <a:pt x="1848064" y="81552"/>
                    <a:pt x="1888039" y="134082"/>
                    <a:pt x="1976939" y="122970"/>
                  </a:cubicBezTo>
                  <a:cubicBezTo>
                    <a:pt x="2070168" y="133651"/>
                    <a:pt x="2197169" y="113158"/>
                    <a:pt x="2276111" y="123839"/>
                  </a:cubicBezTo>
                  <a:cubicBezTo>
                    <a:pt x="2355919" y="105221"/>
                    <a:pt x="2462571" y="144619"/>
                    <a:pt x="2542379" y="126001"/>
                  </a:cubicBezTo>
                  <a:lnTo>
                    <a:pt x="2859733" y="143322"/>
                  </a:lnTo>
                  <a:cubicBezTo>
                    <a:pt x="2978940" y="140001"/>
                    <a:pt x="3025412" y="126289"/>
                    <a:pt x="3144619" y="122968"/>
                  </a:cubicBezTo>
                  <a:lnTo>
                    <a:pt x="3332520" y="127733"/>
                  </a:lnTo>
                  <a:lnTo>
                    <a:pt x="3529947" y="89637"/>
                  </a:lnTo>
                  <a:lnTo>
                    <a:pt x="3675854" y="73617"/>
                  </a:lnTo>
                  <a:cubicBezTo>
                    <a:pt x="3784526" y="73761"/>
                    <a:pt x="3723478" y="53988"/>
                    <a:pt x="3832150" y="54132"/>
                  </a:cubicBezTo>
                  <a:lnTo>
                    <a:pt x="3982817" y="880"/>
                  </a:lnTo>
                  <a:cubicBezTo>
                    <a:pt x="4061471" y="-3739"/>
                    <a:pt x="4111549" y="11558"/>
                    <a:pt x="4190203" y="6939"/>
                  </a:cubicBezTo>
                  <a:cubicBezTo>
                    <a:pt x="4234990" y="10787"/>
                    <a:pt x="4279777" y="1935"/>
                    <a:pt x="4315039" y="2608"/>
                  </a:cubicBezTo>
                  <a:lnTo>
                    <a:pt x="4509435" y="37246"/>
                  </a:lnTo>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901383" y="1867386"/>
              <a:ext cx="7703227" cy="254741"/>
            </a:xfrm>
            <a:custGeom>
              <a:avLst/>
              <a:gdLst>
                <a:gd name="connsiteX0" fmla="*/ 0 w 6535882"/>
                <a:gd name="connsiteY0" fmla="*/ 0 h 249381"/>
                <a:gd name="connsiteX1" fmla="*/ 311727 w 6535882"/>
                <a:gd name="connsiteY1" fmla="*/ 83127 h 249381"/>
                <a:gd name="connsiteX2" fmla="*/ 571500 w 6535882"/>
                <a:gd name="connsiteY2" fmla="*/ 135081 h 249381"/>
                <a:gd name="connsiteX3" fmla="*/ 768927 w 6535882"/>
                <a:gd name="connsiteY3" fmla="*/ 187036 h 249381"/>
                <a:gd name="connsiteX4" fmla="*/ 1184563 w 6535882"/>
                <a:gd name="connsiteY4" fmla="*/ 197427 h 249381"/>
                <a:gd name="connsiteX5" fmla="*/ 1465118 w 6535882"/>
                <a:gd name="connsiteY5" fmla="*/ 207818 h 249381"/>
                <a:gd name="connsiteX6" fmla="*/ 1849582 w 6535882"/>
                <a:gd name="connsiteY6" fmla="*/ 197427 h 249381"/>
                <a:gd name="connsiteX7" fmla="*/ 2244436 w 6535882"/>
                <a:gd name="connsiteY7" fmla="*/ 187036 h 249381"/>
                <a:gd name="connsiteX8" fmla="*/ 2576945 w 6535882"/>
                <a:gd name="connsiteY8" fmla="*/ 145472 h 249381"/>
                <a:gd name="connsiteX9" fmla="*/ 2795154 w 6535882"/>
                <a:gd name="connsiteY9" fmla="*/ 103909 h 249381"/>
                <a:gd name="connsiteX10" fmla="*/ 3086100 w 6535882"/>
                <a:gd name="connsiteY10" fmla="*/ 72736 h 249381"/>
                <a:gd name="connsiteX11" fmla="*/ 3366654 w 6535882"/>
                <a:gd name="connsiteY11" fmla="*/ 72736 h 249381"/>
                <a:gd name="connsiteX12" fmla="*/ 3792682 w 6535882"/>
                <a:gd name="connsiteY12" fmla="*/ 124691 h 249381"/>
                <a:gd name="connsiteX13" fmla="*/ 4229100 w 6535882"/>
                <a:gd name="connsiteY13" fmla="*/ 176645 h 249381"/>
                <a:gd name="connsiteX14" fmla="*/ 4831772 w 6535882"/>
                <a:gd name="connsiteY14" fmla="*/ 218209 h 249381"/>
                <a:gd name="connsiteX15" fmla="*/ 5829300 w 6535882"/>
                <a:gd name="connsiteY15" fmla="*/ 218209 h 249381"/>
                <a:gd name="connsiteX16" fmla="*/ 6535882 w 6535882"/>
                <a:gd name="connsiteY16" fmla="*/ 249381 h 249381"/>
                <a:gd name="connsiteX0" fmla="*/ 0 w 6478732"/>
                <a:gd name="connsiteY0" fmla="*/ 0 h 233506"/>
                <a:gd name="connsiteX1" fmla="*/ 254577 w 6478732"/>
                <a:gd name="connsiteY1" fmla="*/ 67252 h 233506"/>
                <a:gd name="connsiteX2" fmla="*/ 514350 w 6478732"/>
                <a:gd name="connsiteY2" fmla="*/ 119206 h 233506"/>
                <a:gd name="connsiteX3" fmla="*/ 711777 w 6478732"/>
                <a:gd name="connsiteY3" fmla="*/ 171161 h 233506"/>
                <a:gd name="connsiteX4" fmla="*/ 1127413 w 6478732"/>
                <a:gd name="connsiteY4" fmla="*/ 181552 h 233506"/>
                <a:gd name="connsiteX5" fmla="*/ 1407968 w 6478732"/>
                <a:gd name="connsiteY5" fmla="*/ 191943 h 233506"/>
                <a:gd name="connsiteX6" fmla="*/ 1792432 w 6478732"/>
                <a:gd name="connsiteY6" fmla="*/ 181552 h 233506"/>
                <a:gd name="connsiteX7" fmla="*/ 2187286 w 6478732"/>
                <a:gd name="connsiteY7" fmla="*/ 171161 h 233506"/>
                <a:gd name="connsiteX8" fmla="*/ 2519795 w 6478732"/>
                <a:gd name="connsiteY8" fmla="*/ 129597 h 233506"/>
                <a:gd name="connsiteX9" fmla="*/ 2738004 w 6478732"/>
                <a:gd name="connsiteY9" fmla="*/ 88034 h 233506"/>
                <a:gd name="connsiteX10" fmla="*/ 3028950 w 6478732"/>
                <a:gd name="connsiteY10" fmla="*/ 56861 h 233506"/>
                <a:gd name="connsiteX11" fmla="*/ 3309504 w 6478732"/>
                <a:gd name="connsiteY11" fmla="*/ 56861 h 233506"/>
                <a:gd name="connsiteX12" fmla="*/ 3735532 w 6478732"/>
                <a:gd name="connsiteY12" fmla="*/ 108816 h 233506"/>
                <a:gd name="connsiteX13" fmla="*/ 4171950 w 6478732"/>
                <a:gd name="connsiteY13" fmla="*/ 160770 h 233506"/>
                <a:gd name="connsiteX14" fmla="*/ 4774622 w 6478732"/>
                <a:gd name="connsiteY14" fmla="*/ 202334 h 233506"/>
                <a:gd name="connsiteX15" fmla="*/ 5772150 w 6478732"/>
                <a:gd name="connsiteY15" fmla="*/ 202334 h 233506"/>
                <a:gd name="connsiteX16" fmla="*/ 6478732 w 6478732"/>
                <a:gd name="connsiteY16" fmla="*/ 233506 h 233506"/>
                <a:gd name="connsiteX0" fmla="*/ 0 w 6494607"/>
                <a:gd name="connsiteY0" fmla="*/ 0 h 233506"/>
                <a:gd name="connsiteX1" fmla="*/ 254577 w 6494607"/>
                <a:gd name="connsiteY1" fmla="*/ 67252 h 233506"/>
                <a:gd name="connsiteX2" fmla="*/ 514350 w 6494607"/>
                <a:gd name="connsiteY2" fmla="*/ 119206 h 233506"/>
                <a:gd name="connsiteX3" fmla="*/ 711777 w 6494607"/>
                <a:gd name="connsiteY3" fmla="*/ 171161 h 233506"/>
                <a:gd name="connsiteX4" fmla="*/ 1127413 w 6494607"/>
                <a:gd name="connsiteY4" fmla="*/ 181552 h 233506"/>
                <a:gd name="connsiteX5" fmla="*/ 1407968 w 6494607"/>
                <a:gd name="connsiteY5" fmla="*/ 191943 h 233506"/>
                <a:gd name="connsiteX6" fmla="*/ 1792432 w 6494607"/>
                <a:gd name="connsiteY6" fmla="*/ 181552 h 233506"/>
                <a:gd name="connsiteX7" fmla="*/ 2187286 w 6494607"/>
                <a:gd name="connsiteY7" fmla="*/ 171161 h 233506"/>
                <a:gd name="connsiteX8" fmla="*/ 2519795 w 6494607"/>
                <a:gd name="connsiteY8" fmla="*/ 129597 h 233506"/>
                <a:gd name="connsiteX9" fmla="*/ 2738004 w 6494607"/>
                <a:gd name="connsiteY9" fmla="*/ 88034 h 233506"/>
                <a:gd name="connsiteX10" fmla="*/ 3028950 w 6494607"/>
                <a:gd name="connsiteY10" fmla="*/ 56861 h 233506"/>
                <a:gd name="connsiteX11" fmla="*/ 3309504 w 6494607"/>
                <a:gd name="connsiteY11" fmla="*/ 56861 h 233506"/>
                <a:gd name="connsiteX12" fmla="*/ 3735532 w 6494607"/>
                <a:gd name="connsiteY12" fmla="*/ 108816 h 233506"/>
                <a:gd name="connsiteX13" fmla="*/ 4171950 w 6494607"/>
                <a:gd name="connsiteY13" fmla="*/ 160770 h 233506"/>
                <a:gd name="connsiteX14" fmla="*/ 4774622 w 6494607"/>
                <a:gd name="connsiteY14" fmla="*/ 202334 h 233506"/>
                <a:gd name="connsiteX15" fmla="*/ 5772150 w 6494607"/>
                <a:gd name="connsiteY15" fmla="*/ 202334 h 233506"/>
                <a:gd name="connsiteX16" fmla="*/ 6494607 w 6494607"/>
                <a:gd name="connsiteY16" fmla="*/ 233506 h 233506"/>
                <a:gd name="connsiteX0" fmla="*/ 0 w 7399580"/>
                <a:gd name="connsiteY0" fmla="*/ 0 h 233506"/>
                <a:gd name="connsiteX1" fmla="*/ 1159550 w 7399580"/>
                <a:gd name="connsiteY1" fmla="*/ 67252 h 233506"/>
                <a:gd name="connsiteX2" fmla="*/ 1419323 w 7399580"/>
                <a:gd name="connsiteY2" fmla="*/ 119206 h 233506"/>
                <a:gd name="connsiteX3" fmla="*/ 1616750 w 7399580"/>
                <a:gd name="connsiteY3" fmla="*/ 171161 h 233506"/>
                <a:gd name="connsiteX4" fmla="*/ 2032386 w 7399580"/>
                <a:gd name="connsiteY4" fmla="*/ 181552 h 233506"/>
                <a:gd name="connsiteX5" fmla="*/ 2312941 w 7399580"/>
                <a:gd name="connsiteY5" fmla="*/ 191943 h 233506"/>
                <a:gd name="connsiteX6" fmla="*/ 2697405 w 7399580"/>
                <a:gd name="connsiteY6" fmla="*/ 181552 h 233506"/>
                <a:gd name="connsiteX7" fmla="*/ 3092259 w 7399580"/>
                <a:gd name="connsiteY7" fmla="*/ 171161 h 233506"/>
                <a:gd name="connsiteX8" fmla="*/ 3424768 w 7399580"/>
                <a:gd name="connsiteY8" fmla="*/ 129597 h 233506"/>
                <a:gd name="connsiteX9" fmla="*/ 3642977 w 7399580"/>
                <a:gd name="connsiteY9" fmla="*/ 88034 h 233506"/>
                <a:gd name="connsiteX10" fmla="*/ 3933923 w 7399580"/>
                <a:gd name="connsiteY10" fmla="*/ 56861 h 233506"/>
                <a:gd name="connsiteX11" fmla="*/ 4214477 w 7399580"/>
                <a:gd name="connsiteY11" fmla="*/ 56861 h 233506"/>
                <a:gd name="connsiteX12" fmla="*/ 4640505 w 7399580"/>
                <a:gd name="connsiteY12" fmla="*/ 108816 h 233506"/>
                <a:gd name="connsiteX13" fmla="*/ 5076923 w 7399580"/>
                <a:gd name="connsiteY13" fmla="*/ 160770 h 233506"/>
                <a:gd name="connsiteX14" fmla="*/ 5679595 w 7399580"/>
                <a:gd name="connsiteY14" fmla="*/ 202334 h 233506"/>
                <a:gd name="connsiteX15" fmla="*/ 6677123 w 7399580"/>
                <a:gd name="connsiteY15" fmla="*/ 202334 h 233506"/>
                <a:gd name="connsiteX16" fmla="*/ 7399580 w 7399580"/>
                <a:gd name="connsiteY16" fmla="*/ 233506 h 233506"/>
                <a:gd name="connsiteX0" fmla="*/ 0 w 7399580"/>
                <a:gd name="connsiteY0" fmla="*/ 0 h 233506"/>
                <a:gd name="connsiteX1" fmla="*/ 540916 w 7399580"/>
                <a:gd name="connsiteY1" fmla="*/ 65108 h 233506"/>
                <a:gd name="connsiteX2" fmla="*/ 1159550 w 7399580"/>
                <a:gd name="connsiteY2" fmla="*/ 67252 h 233506"/>
                <a:gd name="connsiteX3" fmla="*/ 1419323 w 7399580"/>
                <a:gd name="connsiteY3" fmla="*/ 119206 h 233506"/>
                <a:gd name="connsiteX4" fmla="*/ 1616750 w 7399580"/>
                <a:gd name="connsiteY4" fmla="*/ 171161 h 233506"/>
                <a:gd name="connsiteX5" fmla="*/ 2032386 w 7399580"/>
                <a:gd name="connsiteY5" fmla="*/ 181552 h 233506"/>
                <a:gd name="connsiteX6" fmla="*/ 2312941 w 7399580"/>
                <a:gd name="connsiteY6" fmla="*/ 191943 h 233506"/>
                <a:gd name="connsiteX7" fmla="*/ 2697405 w 7399580"/>
                <a:gd name="connsiteY7" fmla="*/ 181552 h 233506"/>
                <a:gd name="connsiteX8" fmla="*/ 3092259 w 7399580"/>
                <a:gd name="connsiteY8" fmla="*/ 171161 h 233506"/>
                <a:gd name="connsiteX9" fmla="*/ 3424768 w 7399580"/>
                <a:gd name="connsiteY9" fmla="*/ 129597 h 233506"/>
                <a:gd name="connsiteX10" fmla="*/ 3642977 w 7399580"/>
                <a:gd name="connsiteY10" fmla="*/ 88034 h 233506"/>
                <a:gd name="connsiteX11" fmla="*/ 3933923 w 7399580"/>
                <a:gd name="connsiteY11" fmla="*/ 56861 h 233506"/>
                <a:gd name="connsiteX12" fmla="*/ 4214477 w 7399580"/>
                <a:gd name="connsiteY12" fmla="*/ 56861 h 233506"/>
                <a:gd name="connsiteX13" fmla="*/ 4640505 w 7399580"/>
                <a:gd name="connsiteY13" fmla="*/ 108816 h 233506"/>
                <a:gd name="connsiteX14" fmla="*/ 5076923 w 7399580"/>
                <a:gd name="connsiteY14" fmla="*/ 160770 h 233506"/>
                <a:gd name="connsiteX15" fmla="*/ 5679595 w 7399580"/>
                <a:gd name="connsiteY15" fmla="*/ 202334 h 233506"/>
                <a:gd name="connsiteX16" fmla="*/ 6677123 w 7399580"/>
                <a:gd name="connsiteY16" fmla="*/ 202334 h 233506"/>
                <a:gd name="connsiteX17" fmla="*/ 7399580 w 7399580"/>
                <a:gd name="connsiteY17" fmla="*/ 233506 h 233506"/>
                <a:gd name="connsiteX0" fmla="*/ 0 w 7399580"/>
                <a:gd name="connsiteY0" fmla="*/ 0 h 233506"/>
                <a:gd name="connsiteX1" fmla="*/ 540916 w 7399580"/>
                <a:gd name="connsiteY1" fmla="*/ 65108 h 233506"/>
                <a:gd name="connsiteX2" fmla="*/ 917988 w 7399580"/>
                <a:gd name="connsiteY2" fmla="*/ 93389 h 233506"/>
                <a:gd name="connsiteX3" fmla="*/ 1159550 w 7399580"/>
                <a:gd name="connsiteY3" fmla="*/ 67252 h 233506"/>
                <a:gd name="connsiteX4" fmla="*/ 1419323 w 7399580"/>
                <a:gd name="connsiteY4" fmla="*/ 119206 h 233506"/>
                <a:gd name="connsiteX5" fmla="*/ 1616750 w 7399580"/>
                <a:gd name="connsiteY5" fmla="*/ 171161 h 233506"/>
                <a:gd name="connsiteX6" fmla="*/ 2032386 w 7399580"/>
                <a:gd name="connsiteY6" fmla="*/ 181552 h 233506"/>
                <a:gd name="connsiteX7" fmla="*/ 2312941 w 7399580"/>
                <a:gd name="connsiteY7" fmla="*/ 191943 h 233506"/>
                <a:gd name="connsiteX8" fmla="*/ 2697405 w 7399580"/>
                <a:gd name="connsiteY8" fmla="*/ 181552 h 233506"/>
                <a:gd name="connsiteX9" fmla="*/ 3092259 w 7399580"/>
                <a:gd name="connsiteY9" fmla="*/ 171161 h 233506"/>
                <a:gd name="connsiteX10" fmla="*/ 3424768 w 7399580"/>
                <a:gd name="connsiteY10" fmla="*/ 129597 h 233506"/>
                <a:gd name="connsiteX11" fmla="*/ 3642977 w 7399580"/>
                <a:gd name="connsiteY11" fmla="*/ 88034 h 233506"/>
                <a:gd name="connsiteX12" fmla="*/ 3933923 w 7399580"/>
                <a:gd name="connsiteY12" fmla="*/ 56861 h 233506"/>
                <a:gd name="connsiteX13" fmla="*/ 4214477 w 7399580"/>
                <a:gd name="connsiteY13" fmla="*/ 56861 h 233506"/>
                <a:gd name="connsiteX14" fmla="*/ 4640505 w 7399580"/>
                <a:gd name="connsiteY14" fmla="*/ 108816 h 233506"/>
                <a:gd name="connsiteX15" fmla="*/ 5076923 w 7399580"/>
                <a:gd name="connsiteY15" fmla="*/ 160770 h 233506"/>
                <a:gd name="connsiteX16" fmla="*/ 5679595 w 7399580"/>
                <a:gd name="connsiteY16" fmla="*/ 202334 h 233506"/>
                <a:gd name="connsiteX17" fmla="*/ 6677123 w 7399580"/>
                <a:gd name="connsiteY17" fmla="*/ 202334 h 233506"/>
                <a:gd name="connsiteX18" fmla="*/ 7399580 w 7399580"/>
                <a:gd name="connsiteY18" fmla="*/ 233506 h 233506"/>
                <a:gd name="connsiteX0" fmla="*/ 0 w 7399580"/>
                <a:gd name="connsiteY0" fmla="*/ 0 h 233506"/>
                <a:gd name="connsiteX1" fmla="*/ 540916 w 7399580"/>
                <a:gd name="connsiteY1" fmla="*/ 65108 h 233506"/>
                <a:gd name="connsiteX2" fmla="*/ 917988 w 7399580"/>
                <a:gd name="connsiteY2" fmla="*/ 93389 h 233506"/>
                <a:gd name="connsiteX3" fmla="*/ 1216110 w 7399580"/>
                <a:gd name="connsiteY3" fmla="*/ 67252 h 233506"/>
                <a:gd name="connsiteX4" fmla="*/ 1419323 w 7399580"/>
                <a:gd name="connsiteY4" fmla="*/ 119206 h 233506"/>
                <a:gd name="connsiteX5" fmla="*/ 1616750 w 7399580"/>
                <a:gd name="connsiteY5" fmla="*/ 171161 h 233506"/>
                <a:gd name="connsiteX6" fmla="*/ 2032386 w 7399580"/>
                <a:gd name="connsiteY6" fmla="*/ 181552 h 233506"/>
                <a:gd name="connsiteX7" fmla="*/ 2312941 w 7399580"/>
                <a:gd name="connsiteY7" fmla="*/ 191943 h 233506"/>
                <a:gd name="connsiteX8" fmla="*/ 2697405 w 7399580"/>
                <a:gd name="connsiteY8" fmla="*/ 181552 h 233506"/>
                <a:gd name="connsiteX9" fmla="*/ 3092259 w 7399580"/>
                <a:gd name="connsiteY9" fmla="*/ 171161 h 233506"/>
                <a:gd name="connsiteX10" fmla="*/ 3424768 w 7399580"/>
                <a:gd name="connsiteY10" fmla="*/ 129597 h 233506"/>
                <a:gd name="connsiteX11" fmla="*/ 3642977 w 7399580"/>
                <a:gd name="connsiteY11" fmla="*/ 88034 h 233506"/>
                <a:gd name="connsiteX12" fmla="*/ 3933923 w 7399580"/>
                <a:gd name="connsiteY12" fmla="*/ 56861 h 233506"/>
                <a:gd name="connsiteX13" fmla="*/ 4214477 w 7399580"/>
                <a:gd name="connsiteY13" fmla="*/ 56861 h 233506"/>
                <a:gd name="connsiteX14" fmla="*/ 4640505 w 7399580"/>
                <a:gd name="connsiteY14" fmla="*/ 108816 h 233506"/>
                <a:gd name="connsiteX15" fmla="*/ 5076923 w 7399580"/>
                <a:gd name="connsiteY15" fmla="*/ 160770 h 233506"/>
                <a:gd name="connsiteX16" fmla="*/ 5679595 w 7399580"/>
                <a:gd name="connsiteY16" fmla="*/ 202334 h 233506"/>
                <a:gd name="connsiteX17" fmla="*/ 6677123 w 7399580"/>
                <a:gd name="connsiteY17" fmla="*/ 202334 h 233506"/>
                <a:gd name="connsiteX18" fmla="*/ 7399580 w 7399580"/>
                <a:gd name="connsiteY18" fmla="*/ 233506 h 233506"/>
                <a:gd name="connsiteX0" fmla="*/ 0 w 7399580"/>
                <a:gd name="connsiteY0" fmla="*/ 0 h 233506"/>
                <a:gd name="connsiteX1" fmla="*/ 540916 w 7399580"/>
                <a:gd name="connsiteY1" fmla="*/ 65108 h 233506"/>
                <a:gd name="connsiteX2" fmla="*/ 917988 w 7399580"/>
                <a:gd name="connsiteY2" fmla="*/ 93389 h 233506"/>
                <a:gd name="connsiteX3" fmla="*/ 1178403 w 7399580"/>
                <a:gd name="connsiteY3" fmla="*/ 104960 h 233506"/>
                <a:gd name="connsiteX4" fmla="*/ 1419323 w 7399580"/>
                <a:gd name="connsiteY4" fmla="*/ 119206 h 233506"/>
                <a:gd name="connsiteX5" fmla="*/ 1616750 w 7399580"/>
                <a:gd name="connsiteY5" fmla="*/ 171161 h 233506"/>
                <a:gd name="connsiteX6" fmla="*/ 2032386 w 7399580"/>
                <a:gd name="connsiteY6" fmla="*/ 181552 h 233506"/>
                <a:gd name="connsiteX7" fmla="*/ 2312941 w 7399580"/>
                <a:gd name="connsiteY7" fmla="*/ 191943 h 233506"/>
                <a:gd name="connsiteX8" fmla="*/ 2697405 w 7399580"/>
                <a:gd name="connsiteY8" fmla="*/ 181552 h 233506"/>
                <a:gd name="connsiteX9" fmla="*/ 3092259 w 7399580"/>
                <a:gd name="connsiteY9" fmla="*/ 171161 h 233506"/>
                <a:gd name="connsiteX10" fmla="*/ 3424768 w 7399580"/>
                <a:gd name="connsiteY10" fmla="*/ 129597 h 233506"/>
                <a:gd name="connsiteX11" fmla="*/ 3642977 w 7399580"/>
                <a:gd name="connsiteY11" fmla="*/ 88034 h 233506"/>
                <a:gd name="connsiteX12" fmla="*/ 3933923 w 7399580"/>
                <a:gd name="connsiteY12" fmla="*/ 56861 h 233506"/>
                <a:gd name="connsiteX13" fmla="*/ 4214477 w 7399580"/>
                <a:gd name="connsiteY13" fmla="*/ 56861 h 233506"/>
                <a:gd name="connsiteX14" fmla="*/ 4640505 w 7399580"/>
                <a:gd name="connsiteY14" fmla="*/ 108816 h 233506"/>
                <a:gd name="connsiteX15" fmla="*/ 5076923 w 7399580"/>
                <a:gd name="connsiteY15" fmla="*/ 160770 h 233506"/>
                <a:gd name="connsiteX16" fmla="*/ 5679595 w 7399580"/>
                <a:gd name="connsiteY16" fmla="*/ 202334 h 233506"/>
                <a:gd name="connsiteX17" fmla="*/ 6677123 w 7399580"/>
                <a:gd name="connsiteY17" fmla="*/ 202334 h 233506"/>
                <a:gd name="connsiteX18" fmla="*/ 7399580 w 7399580"/>
                <a:gd name="connsiteY18" fmla="*/ 233506 h 233506"/>
                <a:gd name="connsiteX0" fmla="*/ 0 w 7399580"/>
                <a:gd name="connsiteY0" fmla="*/ 0 h 233506"/>
                <a:gd name="connsiteX1" fmla="*/ 540916 w 7399580"/>
                <a:gd name="connsiteY1" fmla="*/ 65108 h 233506"/>
                <a:gd name="connsiteX2" fmla="*/ 917988 w 7399580"/>
                <a:gd name="connsiteY2" fmla="*/ 93389 h 233506"/>
                <a:gd name="connsiteX3" fmla="*/ 1178403 w 7399580"/>
                <a:gd name="connsiteY3" fmla="*/ 104960 h 233506"/>
                <a:gd name="connsiteX4" fmla="*/ 1391042 w 7399580"/>
                <a:gd name="connsiteY4" fmla="*/ 156913 h 233506"/>
                <a:gd name="connsiteX5" fmla="*/ 1616750 w 7399580"/>
                <a:gd name="connsiteY5" fmla="*/ 171161 h 233506"/>
                <a:gd name="connsiteX6" fmla="*/ 2032386 w 7399580"/>
                <a:gd name="connsiteY6" fmla="*/ 181552 h 233506"/>
                <a:gd name="connsiteX7" fmla="*/ 2312941 w 7399580"/>
                <a:gd name="connsiteY7" fmla="*/ 191943 h 233506"/>
                <a:gd name="connsiteX8" fmla="*/ 2697405 w 7399580"/>
                <a:gd name="connsiteY8" fmla="*/ 181552 h 233506"/>
                <a:gd name="connsiteX9" fmla="*/ 3092259 w 7399580"/>
                <a:gd name="connsiteY9" fmla="*/ 171161 h 233506"/>
                <a:gd name="connsiteX10" fmla="*/ 3424768 w 7399580"/>
                <a:gd name="connsiteY10" fmla="*/ 129597 h 233506"/>
                <a:gd name="connsiteX11" fmla="*/ 3642977 w 7399580"/>
                <a:gd name="connsiteY11" fmla="*/ 88034 h 233506"/>
                <a:gd name="connsiteX12" fmla="*/ 3933923 w 7399580"/>
                <a:gd name="connsiteY12" fmla="*/ 56861 h 233506"/>
                <a:gd name="connsiteX13" fmla="*/ 4214477 w 7399580"/>
                <a:gd name="connsiteY13" fmla="*/ 56861 h 233506"/>
                <a:gd name="connsiteX14" fmla="*/ 4640505 w 7399580"/>
                <a:gd name="connsiteY14" fmla="*/ 108816 h 233506"/>
                <a:gd name="connsiteX15" fmla="*/ 5076923 w 7399580"/>
                <a:gd name="connsiteY15" fmla="*/ 160770 h 233506"/>
                <a:gd name="connsiteX16" fmla="*/ 5679595 w 7399580"/>
                <a:gd name="connsiteY16" fmla="*/ 202334 h 233506"/>
                <a:gd name="connsiteX17" fmla="*/ 6677123 w 7399580"/>
                <a:gd name="connsiteY17" fmla="*/ 202334 h 233506"/>
                <a:gd name="connsiteX18" fmla="*/ 7399580 w 7399580"/>
                <a:gd name="connsiteY18" fmla="*/ 233506 h 233506"/>
                <a:gd name="connsiteX0" fmla="*/ 0 w 7738945"/>
                <a:gd name="connsiteY0" fmla="*/ 0 h 252360"/>
                <a:gd name="connsiteX1" fmla="*/ 880281 w 7738945"/>
                <a:gd name="connsiteY1" fmla="*/ 83962 h 252360"/>
                <a:gd name="connsiteX2" fmla="*/ 1257353 w 7738945"/>
                <a:gd name="connsiteY2" fmla="*/ 112243 h 252360"/>
                <a:gd name="connsiteX3" fmla="*/ 1517768 w 7738945"/>
                <a:gd name="connsiteY3" fmla="*/ 123814 h 252360"/>
                <a:gd name="connsiteX4" fmla="*/ 1730407 w 7738945"/>
                <a:gd name="connsiteY4" fmla="*/ 175767 h 252360"/>
                <a:gd name="connsiteX5" fmla="*/ 1956115 w 7738945"/>
                <a:gd name="connsiteY5" fmla="*/ 190015 h 252360"/>
                <a:gd name="connsiteX6" fmla="*/ 2371751 w 7738945"/>
                <a:gd name="connsiteY6" fmla="*/ 200406 h 252360"/>
                <a:gd name="connsiteX7" fmla="*/ 2652306 w 7738945"/>
                <a:gd name="connsiteY7" fmla="*/ 210797 h 252360"/>
                <a:gd name="connsiteX8" fmla="*/ 3036770 w 7738945"/>
                <a:gd name="connsiteY8" fmla="*/ 200406 h 252360"/>
                <a:gd name="connsiteX9" fmla="*/ 3431624 w 7738945"/>
                <a:gd name="connsiteY9" fmla="*/ 190015 h 252360"/>
                <a:gd name="connsiteX10" fmla="*/ 3764133 w 7738945"/>
                <a:gd name="connsiteY10" fmla="*/ 148451 h 252360"/>
                <a:gd name="connsiteX11" fmla="*/ 3982342 w 7738945"/>
                <a:gd name="connsiteY11" fmla="*/ 106888 h 252360"/>
                <a:gd name="connsiteX12" fmla="*/ 4273288 w 7738945"/>
                <a:gd name="connsiteY12" fmla="*/ 75715 h 252360"/>
                <a:gd name="connsiteX13" fmla="*/ 4553842 w 7738945"/>
                <a:gd name="connsiteY13" fmla="*/ 75715 h 252360"/>
                <a:gd name="connsiteX14" fmla="*/ 4979870 w 7738945"/>
                <a:gd name="connsiteY14" fmla="*/ 127670 h 252360"/>
                <a:gd name="connsiteX15" fmla="*/ 5416288 w 7738945"/>
                <a:gd name="connsiteY15" fmla="*/ 179624 h 252360"/>
                <a:gd name="connsiteX16" fmla="*/ 6018960 w 7738945"/>
                <a:gd name="connsiteY16" fmla="*/ 221188 h 252360"/>
                <a:gd name="connsiteX17" fmla="*/ 7016488 w 7738945"/>
                <a:gd name="connsiteY17" fmla="*/ 221188 h 252360"/>
                <a:gd name="connsiteX18" fmla="*/ 7738945 w 7738945"/>
                <a:gd name="connsiteY18" fmla="*/ 252360 h 252360"/>
                <a:gd name="connsiteX0" fmla="*/ 0 w 7738945"/>
                <a:gd name="connsiteY0" fmla="*/ 0 h 252360"/>
                <a:gd name="connsiteX1" fmla="*/ 531490 w 7738945"/>
                <a:gd name="connsiteY1" fmla="*/ 65109 h 252360"/>
                <a:gd name="connsiteX2" fmla="*/ 880281 w 7738945"/>
                <a:gd name="connsiteY2" fmla="*/ 83962 h 252360"/>
                <a:gd name="connsiteX3" fmla="*/ 1257353 w 7738945"/>
                <a:gd name="connsiteY3" fmla="*/ 112243 h 252360"/>
                <a:gd name="connsiteX4" fmla="*/ 1517768 w 7738945"/>
                <a:gd name="connsiteY4" fmla="*/ 123814 h 252360"/>
                <a:gd name="connsiteX5" fmla="*/ 1730407 w 7738945"/>
                <a:gd name="connsiteY5" fmla="*/ 175767 h 252360"/>
                <a:gd name="connsiteX6" fmla="*/ 1956115 w 7738945"/>
                <a:gd name="connsiteY6" fmla="*/ 190015 h 252360"/>
                <a:gd name="connsiteX7" fmla="*/ 2371751 w 7738945"/>
                <a:gd name="connsiteY7" fmla="*/ 200406 h 252360"/>
                <a:gd name="connsiteX8" fmla="*/ 2652306 w 7738945"/>
                <a:gd name="connsiteY8" fmla="*/ 210797 h 252360"/>
                <a:gd name="connsiteX9" fmla="*/ 3036770 w 7738945"/>
                <a:gd name="connsiteY9" fmla="*/ 200406 h 252360"/>
                <a:gd name="connsiteX10" fmla="*/ 3431624 w 7738945"/>
                <a:gd name="connsiteY10" fmla="*/ 190015 h 252360"/>
                <a:gd name="connsiteX11" fmla="*/ 3764133 w 7738945"/>
                <a:gd name="connsiteY11" fmla="*/ 148451 h 252360"/>
                <a:gd name="connsiteX12" fmla="*/ 3982342 w 7738945"/>
                <a:gd name="connsiteY12" fmla="*/ 106888 h 252360"/>
                <a:gd name="connsiteX13" fmla="*/ 4273288 w 7738945"/>
                <a:gd name="connsiteY13" fmla="*/ 75715 h 252360"/>
                <a:gd name="connsiteX14" fmla="*/ 4553842 w 7738945"/>
                <a:gd name="connsiteY14" fmla="*/ 75715 h 252360"/>
                <a:gd name="connsiteX15" fmla="*/ 4979870 w 7738945"/>
                <a:gd name="connsiteY15" fmla="*/ 127670 h 252360"/>
                <a:gd name="connsiteX16" fmla="*/ 5416288 w 7738945"/>
                <a:gd name="connsiteY16" fmla="*/ 179624 h 252360"/>
                <a:gd name="connsiteX17" fmla="*/ 6018960 w 7738945"/>
                <a:gd name="connsiteY17" fmla="*/ 221188 h 252360"/>
                <a:gd name="connsiteX18" fmla="*/ 7016488 w 7738945"/>
                <a:gd name="connsiteY18" fmla="*/ 221188 h 252360"/>
                <a:gd name="connsiteX19" fmla="*/ 7738945 w 7738945"/>
                <a:gd name="connsiteY19" fmla="*/ 252360 h 252360"/>
                <a:gd name="connsiteX0" fmla="*/ 0 w 7712752"/>
                <a:gd name="connsiteY0" fmla="*/ 0 h 254741"/>
                <a:gd name="connsiteX1" fmla="*/ 531490 w 7712752"/>
                <a:gd name="connsiteY1" fmla="*/ 65109 h 254741"/>
                <a:gd name="connsiteX2" fmla="*/ 880281 w 7712752"/>
                <a:gd name="connsiteY2" fmla="*/ 83962 h 254741"/>
                <a:gd name="connsiteX3" fmla="*/ 1257353 w 7712752"/>
                <a:gd name="connsiteY3" fmla="*/ 112243 h 254741"/>
                <a:gd name="connsiteX4" fmla="*/ 1517768 w 7712752"/>
                <a:gd name="connsiteY4" fmla="*/ 123814 h 254741"/>
                <a:gd name="connsiteX5" fmla="*/ 1730407 w 7712752"/>
                <a:gd name="connsiteY5" fmla="*/ 175767 h 254741"/>
                <a:gd name="connsiteX6" fmla="*/ 1956115 w 7712752"/>
                <a:gd name="connsiteY6" fmla="*/ 190015 h 254741"/>
                <a:gd name="connsiteX7" fmla="*/ 2371751 w 7712752"/>
                <a:gd name="connsiteY7" fmla="*/ 200406 h 254741"/>
                <a:gd name="connsiteX8" fmla="*/ 2652306 w 7712752"/>
                <a:gd name="connsiteY8" fmla="*/ 210797 h 254741"/>
                <a:gd name="connsiteX9" fmla="*/ 3036770 w 7712752"/>
                <a:gd name="connsiteY9" fmla="*/ 200406 h 254741"/>
                <a:gd name="connsiteX10" fmla="*/ 3431624 w 7712752"/>
                <a:gd name="connsiteY10" fmla="*/ 190015 h 254741"/>
                <a:gd name="connsiteX11" fmla="*/ 3764133 w 7712752"/>
                <a:gd name="connsiteY11" fmla="*/ 148451 h 254741"/>
                <a:gd name="connsiteX12" fmla="*/ 3982342 w 7712752"/>
                <a:gd name="connsiteY12" fmla="*/ 106888 h 254741"/>
                <a:gd name="connsiteX13" fmla="*/ 4273288 w 7712752"/>
                <a:gd name="connsiteY13" fmla="*/ 75715 h 254741"/>
                <a:gd name="connsiteX14" fmla="*/ 4553842 w 7712752"/>
                <a:gd name="connsiteY14" fmla="*/ 75715 h 254741"/>
                <a:gd name="connsiteX15" fmla="*/ 4979870 w 7712752"/>
                <a:gd name="connsiteY15" fmla="*/ 127670 h 254741"/>
                <a:gd name="connsiteX16" fmla="*/ 5416288 w 7712752"/>
                <a:gd name="connsiteY16" fmla="*/ 179624 h 254741"/>
                <a:gd name="connsiteX17" fmla="*/ 6018960 w 7712752"/>
                <a:gd name="connsiteY17" fmla="*/ 221188 h 254741"/>
                <a:gd name="connsiteX18" fmla="*/ 7016488 w 7712752"/>
                <a:gd name="connsiteY18" fmla="*/ 221188 h 254741"/>
                <a:gd name="connsiteX19" fmla="*/ 7712752 w 7712752"/>
                <a:gd name="connsiteY19" fmla="*/ 254741 h 254741"/>
                <a:gd name="connsiteX0" fmla="*/ 0 w 7703227"/>
                <a:gd name="connsiteY0" fmla="*/ 0 h 254741"/>
                <a:gd name="connsiteX1" fmla="*/ 531490 w 7703227"/>
                <a:gd name="connsiteY1" fmla="*/ 65109 h 254741"/>
                <a:gd name="connsiteX2" fmla="*/ 880281 w 7703227"/>
                <a:gd name="connsiteY2" fmla="*/ 83962 h 254741"/>
                <a:gd name="connsiteX3" fmla="*/ 1257353 w 7703227"/>
                <a:gd name="connsiteY3" fmla="*/ 112243 h 254741"/>
                <a:gd name="connsiteX4" fmla="*/ 1517768 w 7703227"/>
                <a:gd name="connsiteY4" fmla="*/ 123814 h 254741"/>
                <a:gd name="connsiteX5" fmla="*/ 1730407 w 7703227"/>
                <a:gd name="connsiteY5" fmla="*/ 175767 h 254741"/>
                <a:gd name="connsiteX6" fmla="*/ 1956115 w 7703227"/>
                <a:gd name="connsiteY6" fmla="*/ 190015 h 254741"/>
                <a:gd name="connsiteX7" fmla="*/ 2371751 w 7703227"/>
                <a:gd name="connsiteY7" fmla="*/ 200406 h 254741"/>
                <a:gd name="connsiteX8" fmla="*/ 2652306 w 7703227"/>
                <a:gd name="connsiteY8" fmla="*/ 210797 h 254741"/>
                <a:gd name="connsiteX9" fmla="*/ 3036770 w 7703227"/>
                <a:gd name="connsiteY9" fmla="*/ 200406 h 254741"/>
                <a:gd name="connsiteX10" fmla="*/ 3431624 w 7703227"/>
                <a:gd name="connsiteY10" fmla="*/ 190015 h 254741"/>
                <a:gd name="connsiteX11" fmla="*/ 3764133 w 7703227"/>
                <a:gd name="connsiteY11" fmla="*/ 148451 h 254741"/>
                <a:gd name="connsiteX12" fmla="*/ 3982342 w 7703227"/>
                <a:gd name="connsiteY12" fmla="*/ 106888 h 254741"/>
                <a:gd name="connsiteX13" fmla="*/ 4273288 w 7703227"/>
                <a:gd name="connsiteY13" fmla="*/ 75715 h 254741"/>
                <a:gd name="connsiteX14" fmla="*/ 4553842 w 7703227"/>
                <a:gd name="connsiteY14" fmla="*/ 75715 h 254741"/>
                <a:gd name="connsiteX15" fmla="*/ 4979870 w 7703227"/>
                <a:gd name="connsiteY15" fmla="*/ 127670 h 254741"/>
                <a:gd name="connsiteX16" fmla="*/ 5416288 w 7703227"/>
                <a:gd name="connsiteY16" fmla="*/ 179624 h 254741"/>
                <a:gd name="connsiteX17" fmla="*/ 6018960 w 7703227"/>
                <a:gd name="connsiteY17" fmla="*/ 221188 h 254741"/>
                <a:gd name="connsiteX18" fmla="*/ 7016488 w 7703227"/>
                <a:gd name="connsiteY18" fmla="*/ 221188 h 254741"/>
                <a:gd name="connsiteX19" fmla="*/ 7703227 w 7703227"/>
                <a:gd name="connsiteY19" fmla="*/ 254741 h 25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03227" h="254741">
                  <a:moveTo>
                    <a:pt x="0" y="0"/>
                  </a:moveTo>
                  <a:cubicBezTo>
                    <a:pt x="96437" y="9280"/>
                    <a:pt x="384777" y="51115"/>
                    <a:pt x="531490" y="65109"/>
                  </a:cubicBezTo>
                  <a:cubicBezTo>
                    <a:pt x="678204" y="79103"/>
                    <a:pt x="767160" y="74535"/>
                    <a:pt x="880281" y="83962"/>
                  </a:cubicBezTo>
                  <a:cubicBezTo>
                    <a:pt x="1027968" y="80820"/>
                    <a:pt x="1109666" y="115385"/>
                    <a:pt x="1257353" y="112243"/>
                  </a:cubicBezTo>
                  <a:lnTo>
                    <a:pt x="1517768" y="123814"/>
                  </a:lnTo>
                  <a:lnTo>
                    <a:pt x="1730407" y="175767"/>
                  </a:lnTo>
                  <a:lnTo>
                    <a:pt x="1956115" y="190015"/>
                  </a:lnTo>
                  <a:lnTo>
                    <a:pt x="2371751" y="200406"/>
                  </a:lnTo>
                  <a:lnTo>
                    <a:pt x="2652306" y="210797"/>
                  </a:lnTo>
                  <a:lnTo>
                    <a:pt x="3036770" y="200406"/>
                  </a:lnTo>
                  <a:lnTo>
                    <a:pt x="3431624" y="190015"/>
                  </a:lnTo>
                  <a:lnTo>
                    <a:pt x="3764133" y="148451"/>
                  </a:lnTo>
                  <a:lnTo>
                    <a:pt x="3982342" y="106888"/>
                  </a:lnTo>
                  <a:lnTo>
                    <a:pt x="4273288" y="75715"/>
                  </a:lnTo>
                  <a:lnTo>
                    <a:pt x="4553842" y="75715"/>
                  </a:lnTo>
                  <a:lnTo>
                    <a:pt x="4979870" y="127670"/>
                  </a:lnTo>
                  <a:lnTo>
                    <a:pt x="5416288" y="179624"/>
                  </a:lnTo>
                  <a:lnTo>
                    <a:pt x="6018960" y="221188"/>
                  </a:lnTo>
                  <a:lnTo>
                    <a:pt x="7016488" y="221188"/>
                  </a:lnTo>
                  <a:lnTo>
                    <a:pt x="7703227" y="25474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326581" y="2062716"/>
              <a:ext cx="8281970" cy="414670"/>
            </a:xfrm>
            <a:custGeom>
              <a:avLst/>
              <a:gdLst>
                <a:gd name="connsiteX0" fmla="*/ 8282763 w 8282763"/>
                <a:gd name="connsiteY0" fmla="*/ 180754 h 414670"/>
                <a:gd name="connsiteX1" fmla="*/ 8070112 w 8282763"/>
                <a:gd name="connsiteY1" fmla="*/ 170121 h 414670"/>
                <a:gd name="connsiteX2" fmla="*/ 7570381 w 8282763"/>
                <a:gd name="connsiteY2" fmla="*/ 159489 h 414670"/>
                <a:gd name="connsiteX3" fmla="*/ 7017488 w 8282763"/>
                <a:gd name="connsiteY3" fmla="*/ 170121 h 414670"/>
                <a:gd name="connsiteX4" fmla="*/ 6464595 w 8282763"/>
                <a:gd name="connsiteY4" fmla="*/ 180754 h 414670"/>
                <a:gd name="connsiteX5" fmla="*/ 5954233 w 8282763"/>
                <a:gd name="connsiteY5" fmla="*/ 191386 h 414670"/>
                <a:gd name="connsiteX6" fmla="*/ 5486400 w 8282763"/>
                <a:gd name="connsiteY6" fmla="*/ 180754 h 414670"/>
                <a:gd name="connsiteX7" fmla="*/ 4986670 w 8282763"/>
                <a:gd name="connsiteY7" fmla="*/ 212651 h 414670"/>
                <a:gd name="connsiteX8" fmla="*/ 4561367 w 8282763"/>
                <a:gd name="connsiteY8" fmla="*/ 244549 h 414670"/>
                <a:gd name="connsiteX9" fmla="*/ 4242391 w 8282763"/>
                <a:gd name="connsiteY9" fmla="*/ 297712 h 414670"/>
                <a:gd name="connsiteX10" fmla="*/ 3987209 w 8282763"/>
                <a:gd name="connsiteY10" fmla="*/ 340242 h 414670"/>
                <a:gd name="connsiteX11" fmla="*/ 3721395 w 8282763"/>
                <a:gd name="connsiteY11" fmla="*/ 372140 h 414670"/>
                <a:gd name="connsiteX12" fmla="*/ 3466214 w 8282763"/>
                <a:gd name="connsiteY12" fmla="*/ 393405 h 414670"/>
                <a:gd name="connsiteX13" fmla="*/ 3274828 w 8282763"/>
                <a:gd name="connsiteY13" fmla="*/ 414670 h 414670"/>
                <a:gd name="connsiteX14" fmla="*/ 3072809 w 8282763"/>
                <a:gd name="connsiteY14" fmla="*/ 414670 h 414670"/>
                <a:gd name="connsiteX15" fmla="*/ 2860158 w 8282763"/>
                <a:gd name="connsiteY15" fmla="*/ 414670 h 414670"/>
                <a:gd name="connsiteX16" fmla="*/ 2594344 w 8282763"/>
                <a:gd name="connsiteY16" fmla="*/ 340242 h 414670"/>
                <a:gd name="connsiteX17" fmla="*/ 2296633 w 8282763"/>
                <a:gd name="connsiteY17" fmla="*/ 350875 h 414670"/>
                <a:gd name="connsiteX18" fmla="*/ 2083981 w 8282763"/>
                <a:gd name="connsiteY18" fmla="*/ 350875 h 414670"/>
                <a:gd name="connsiteX19" fmla="*/ 1807535 w 8282763"/>
                <a:gd name="connsiteY19" fmla="*/ 318977 h 414670"/>
                <a:gd name="connsiteX20" fmla="*/ 1509823 w 8282763"/>
                <a:gd name="connsiteY20" fmla="*/ 287079 h 414670"/>
                <a:gd name="connsiteX21" fmla="*/ 1095153 w 8282763"/>
                <a:gd name="connsiteY21" fmla="*/ 148856 h 414670"/>
                <a:gd name="connsiteX22" fmla="*/ 914400 w 8282763"/>
                <a:gd name="connsiteY22" fmla="*/ 85061 h 414670"/>
                <a:gd name="connsiteX23" fmla="*/ 818707 w 8282763"/>
                <a:gd name="connsiteY23" fmla="*/ 31898 h 414670"/>
                <a:gd name="connsiteX24" fmla="*/ 701749 w 8282763"/>
                <a:gd name="connsiteY24" fmla="*/ 10633 h 414670"/>
                <a:gd name="connsiteX25" fmla="*/ 435935 w 8282763"/>
                <a:gd name="connsiteY25" fmla="*/ 10633 h 414670"/>
                <a:gd name="connsiteX26" fmla="*/ 0 w 8282763"/>
                <a:gd name="connsiteY26" fmla="*/ 0 h 414670"/>
                <a:gd name="connsiteX0" fmla="*/ 8298638 w 8298638"/>
                <a:gd name="connsiteY0" fmla="*/ 180754 h 414670"/>
                <a:gd name="connsiteX1" fmla="*/ 8085987 w 8298638"/>
                <a:gd name="connsiteY1" fmla="*/ 170121 h 414670"/>
                <a:gd name="connsiteX2" fmla="*/ 7586256 w 8298638"/>
                <a:gd name="connsiteY2" fmla="*/ 159489 h 414670"/>
                <a:gd name="connsiteX3" fmla="*/ 7033363 w 8298638"/>
                <a:gd name="connsiteY3" fmla="*/ 170121 h 414670"/>
                <a:gd name="connsiteX4" fmla="*/ 6480470 w 8298638"/>
                <a:gd name="connsiteY4" fmla="*/ 180754 h 414670"/>
                <a:gd name="connsiteX5" fmla="*/ 5970108 w 8298638"/>
                <a:gd name="connsiteY5" fmla="*/ 191386 h 414670"/>
                <a:gd name="connsiteX6" fmla="*/ 5502275 w 8298638"/>
                <a:gd name="connsiteY6" fmla="*/ 180754 h 414670"/>
                <a:gd name="connsiteX7" fmla="*/ 5002545 w 8298638"/>
                <a:gd name="connsiteY7" fmla="*/ 212651 h 414670"/>
                <a:gd name="connsiteX8" fmla="*/ 4577242 w 8298638"/>
                <a:gd name="connsiteY8" fmla="*/ 244549 h 414670"/>
                <a:gd name="connsiteX9" fmla="*/ 4258266 w 8298638"/>
                <a:gd name="connsiteY9" fmla="*/ 297712 h 414670"/>
                <a:gd name="connsiteX10" fmla="*/ 4003084 w 8298638"/>
                <a:gd name="connsiteY10" fmla="*/ 340242 h 414670"/>
                <a:gd name="connsiteX11" fmla="*/ 3737270 w 8298638"/>
                <a:gd name="connsiteY11" fmla="*/ 372140 h 414670"/>
                <a:gd name="connsiteX12" fmla="*/ 3482089 w 8298638"/>
                <a:gd name="connsiteY12" fmla="*/ 393405 h 414670"/>
                <a:gd name="connsiteX13" fmla="*/ 3290703 w 8298638"/>
                <a:gd name="connsiteY13" fmla="*/ 414670 h 414670"/>
                <a:gd name="connsiteX14" fmla="*/ 3088684 w 8298638"/>
                <a:gd name="connsiteY14" fmla="*/ 414670 h 414670"/>
                <a:gd name="connsiteX15" fmla="*/ 2876033 w 8298638"/>
                <a:gd name="connsiteY15" fmla="*/ 414670 h 414670"/>
                <a:gd name="connsiteX16" fmla="*/ 2610219 w 8298638"/>
                <a:gd name="connsiteY16" fmla="*/ 340242 h 414670"/>
                <a:gd name="connsiteX17" fmla="*/ 2312508 w 8298638"/>
                <a:gd name="connsiteY17" fmla="*/ 350875 h 414670"/>
                <a:gd name="connsiteX18" fmla="*/ 2099856 w 8298638"/>
                <a:gd name="connsiteY18" fmla="*/ 350875 h 414670"/>
                <a:gd name="connsiteX19" fmla="*/ 1823410 w 8298638"/>
                <a:gd name="connsiteY19" fmla="*/ 318977 h 414670"/>
                <a:gd name="connsiteX20" fmla="*/ 1525698 w 8298638"/>
                <a:gd name="connsiteY20" fmla="*/ 287079 h 414670"/>
                <a:gd name="connsiteX21" fmla="*/ 1111028 w 8298638"/>
                <a:gd name="connsiteY21" fmla="*/ 148856 h 414670"/>
                <a:gd name="connsiteX22" fmla="*/ 930275 w 8298638"/>
                <a:gd name="connsiteY22" fmla="*/ 85061 h 414670"/>
                <a:gd name="connsiteX23" fmla="*/ 834582 w 8298638"/>
                <a:gd name="connsiteY23" fmla="*/ 31898 h 414670"/>
                <a:gd name="connsiteX24" fmla="*/ 717624 w 8298638"/>
                <a:gd name="connsiteY24" fmla="*/ 10633 h 414670"/>
                <a:gd name="connsiteX25" fmla="*/ 451810 w 8298638"/>
                <a:gd name="connsiteY25" fmla="*/ 10633 h 414670"/>
                <a:gd name="connsiteX26" fmla="*/ 0 w 8298638"/>
                <a:gd name="connsiteY26" fmla="*/ 0 h 414670"/>
                <a:gd name="connsiteX0" fmla="*/ 8301813 w 8301813"/>
                <a:gd name="connsiteY0" fmla="*/ 180754 h 414670"/>
                <a:gd name="connsiteX1" fmla="*/ 8089162 w 8301813"/>
                <a:gd name="connsiteY1" fmla="*/ 170121 h 414670"/>
                <a:gd name="connsiteX2" fmla="*/ 7589431 w 8301813"/>
                <a:gd name="connsiteY2" fmla="*/ 159489 h 414670"/>
                <a:gd name="connsiteX3" fmla="*/ 7036538 w 8301813"/>
                <a:gd name="connsiteY3" fmla="*/ 170121 h 414670"/>
                <a:gd name="connsiteX4" fmla="*/ 6483645 w 8301813"/>
                <a:gd name="connsiteY4" fmla="*/ 180754 h 414670"/>
                <a:gd name="connsiteX5" fmla="*/ 5973283 w 8301813"/>
                <a:gd name="connsiteY5" fmla="*/ 191386 h 414670"/>
                <a:gd name="connsiteX6" fmla="*/ 5505450 w 8301813"/>
                <a:gd name="connsiteY6" fmla="*/ 180754 h 414670"/>
                <a:gd name="connsiteX7" fmla="*/ 5005720 w 8301813"/>
                <a:gd name="connsiteY7" fmla="*/ 212651 h 414670"/>
                <a:gd name="connsiteX8" fmla="*/ 4580417 w 8301813"/>
                <a:gd name="connsiteY8" fmla="*/ 244549 h 414670"/>
                <a:gd name="connsiteX9" fmla="*/ 4261441 w 8301813"/>
                <a:gd name="connsiteY9" fmla="*/ 297712 h 414670"/>
                <a:gd name="connsiteX10" fmla="*/ 4006259 w 8301813"/>
                <a:gd name="connsiteY10" fmla="*/ 340242 h 414670"/>
                <a:gd name="connsiteX11" fmla="*/ 3740445 w 8301813"/>
                <a:gd name="connsiteY11" fmla="*/ 372140 h 414670"/>
                <a:gd name="connsiteX12" fmla="*/ 3485264 w 8301813"/>
                <a:gd name="connsiteY12" fmla="*/ 393405 h 414670"/>
                <a:gd name="connsiteX13" fmla="*/ 3293878 w 8301813"/>
                <a:gd name="connsiteY13" fmla="*/ 414670 h 414670"/>
                <a:gd name="connsiteX14" fmla="*/ 3091859 w 8301813"/>
                <a:gd name="connsiteY14" fmla="*/ 414670 h 414670"/>
                <a:gd name="connsiteX15" fmla="*/ 2879208 w 8301813"/>
                <a:gd name="connsiteY15" fmla="*/ 414670 h 414670"/>
                <a:gd name="connsiteX16" fmla="*/ 2613394 w 8301813"/>
                <a:gd name="connsiteY16" fmla="*/ 340242 h 414670"/>
                <a:gd name="connsiteX17" fmla="*/ 2315683 w 8301813"/>
                <a:gd name="connsiteY17" fmla="*/ 350875 h 414670"/>
                <a:gd name="connsiteX18" fmla="*/ 2103031 w 8301813"/>
                <a:gd name="connsiteY18" fmla="*/ 350875 h 414670"/>
                <a:gd name="connsiteX19" fmla="*/ 1826585 w 8301813"/>
                <a:gd name="connsiteY19" fmla="*/ 318977 h 414670"/>
                <a:gd name="connsiteX20" fmla="*/ 1528873 w 8301813"/>
                <a:gd name="connsiteY20" fmla="*/ 287079 h 414670"/>
                <a:gd name="connsiteX21" fmla="*/ 1114203 w 8301813"/>
                <a:gd name="connsiteY21" fmla="*/ 148856 h 414670"/>
                <a:gd name="connsiteX22" fmla="*/ 933450 w 8301813"/>
                <a:gd name="connsiteY22" fmla="*/ 85061 h 414670"/>
                <a:gd name="connsiteX23" fmla="*/ 837757 w 8301813"/>
                <a:gd name="connsiteY23" fmla="*/ 31898 h 414670"/>
                <a:gd name="connsiteX24" fmla="*/ 720799 w 8301813"/>
                <a:gd name="connsiteY24" fmla="*/ 10633 h 414670"/>
                <a:gd name="connsiteX25" fmla="*/ 454985 w 8301813"/>
                <a:gd name="connsiteY25" fmla="*/ 10633 h 414670"/>
                <a:gd name="connsiteX26" fmla="*/ 0 w 8301813"/>
                <a:gd name="connsiteY26" fmla="*/ 0 h 414670"/>
                <a:gd name="connsiteX0" fmla="*/ 8317688 w 8317688"/>
                <a:gd name="connsiteY0" fmla="*/ 180754 h 414670"/>
                <a:gd name="connsiteX1" fmla="*/ 8105037 w 8317688"/>
                <a:gd name="connsiteY1" fmla="*/ 170121 h 414670"/>
                <a:gd name="connsiteX2" fmla="*/ 7605306 w 8317688"/>
                <a:gd name="connsiteY2" fmla="*/ 159489 h 414670"/>
                <a:gd name="connsiteX3" fmla="*/ 7052413 w 8317688"/>
                <a:gd name="connsiteY3" fmla="*/ 170121 h 414670"/>
                <a:gd name="connsiteX4" fmla="*/ 6499520 w 8317688"/>
                <a:gd name="connsiteY4" fmla="*/ 180754 h 414670"/>
                <a:gd name="connsiteX5" fmla="*/ 5989158 w 8317688"/>
                <a:gd name="connsiteY5" fmla="*/ 191386 h 414670"/>
                <a:gd name="connsiteX6" fmla="*/ 5521325 w 8317688"/>
                <a:gd name="connsiteY6" fmla="*/ 180754 h 414670"/>
                <a:gd name="connsiteX7" fmla="*/ 5021595 w 8317688"/>
                <a:gd name="connsiteY7" fmla="*/ 212651 h 414670"/>
                <a:gd name="connsiteX8" fmla="*/ 4596292 w 8317688"/>
                <a:gd name="connsiteY8" fmla="*/ 244549 h 414670"/>
                <a:gd name="connsiteX9" fmla="*/ 4277316 w 8317688"/>
                <a:gd name="connsiteY9" fmla="*/ 297712 h 414670"/>
                <a:gd name="connsiteX10" fmla="*/ 4022134 w 8317688"/>
                <a:gd name="connsiteY10" fmla="*/ 340242 h 414670"/>
                <a:gd name="connsiteX11" fmla="*/ 3756320 w 8317688"/>
                <a:gd name="connsiteY11" fmla="*/ 372140 h 414670"/>
                <a:gd name="connsiteX12" fmla="*/ 3501139 w 8317688"/>
                <a:gd name="connsiteY12" fmla="*/ 393405 h 414670"/>
                <a:gd name="connsiteX13" fmla="*/ 3309753 w 8317688"/>
                <a:gd name="connsiteY13" fmla="*/ 414670 h 414670"/>
                <a:gd name="connsiteX14" fmla="*/ 3107734 w 8317688"/>
                <a:gd name="connsiteY14" fmla="*/ 414670 h 414670"/>
                <a:gd name="connsiteX15" fmla="*/ 2895083 w 8317688"/>
                <a:gd name="connsiteY15" fmla="*/ 414670 h 414670"/>
                <a:gd name="connsiteX16" fmla="*/ 2629269 w 8317688"/>
                <a:gd name="connsiteY16" fmla="*/ 340242 h 414670"/>
                <a:gd name="connsiteX17" fmla="*/ 2331558 w 8317688"/>
                <a:gd name="connsiteY17" fmla="*/ 350875 h 414670"/>
                <a:gd name="connsiteX18" fmla="*/ 2118906 w 8317688"/>
                <a:gd name="connsiteY18" fmla="*/ 350875 h 414670"/>
                <a:gd name="connsiteX19" fmla="*/ 1842460 w 8317688"/>
                <a:gd name="connsiteY19" fmla="*/ 318977 h 414670"/>
                <a:gd name="connsiteX20" fmla="*/ 1544748 w 8317688"/>
                <a:gd name="connsiteY20" fmla="*/ 287079 h 414670"/>
                <a:gd name="connsiteX21" fmla="*/ 1130078 w 8317688"/>
                <a:gd name="connsiteY21" fmla="*/ 148856 h 414670"/>
                <a:gd name="connsiteX22" fmla="*/ 949325 w 8317688"/>
                <a:gd name="connsiteY22" fmla="*/ 85061 h 414670"/>
                <a:gd name="connsiteX23" fmla="*/ 853632 w 8317688"/>
                <a:gd name="connsiteY23" fmla="*/ 31898 h 414670"/>
                <a:gd name="connsiteX24" fmla="*/ 736674 w 8317688"/>
                <a:gd name="connsiteY24" fmla="*/ 10633 h 414670"/>
                <a:gd name="connsiteX25" fmla="*/ 470860 w 8317688"/>
                <a:gd name="connsiteY25" fmla="*/ 10633 h 414670"/>
                <a:gd name="connsiteX26" fmla="*/ 0 w 8317688"/>
                <a:gd name="connsiteY26" fmla="*/ 0 h 414670"/>
                <a:gd name="connsiteX0" fmla="*/ 8281970 w 8281970"/>
                <a:gd name="connsiteY0" fmla="*/ 175991 h 414670"/>
                <a:gd name="connsiteX1" fmla="*/ 8105037 w 8281970"/>
                <a:gd name="connsiteY1" fmla="*/ 170121 h 414670"/>
                <a:gd name="connsiteX2" fmla="*/ 7605306 w 8281970"/>
                <a:gd name="connsiteY2" fmla="*/ 159489 h 414670"/>
                <a:gd name="connsiteX3" fmla="*/ 7052413 w 8281970"/>
                <a:gd name="connsiteY3" fmla="*/ 170121 h 414670"/>
                <a:gd name="connsiteX4" fmla="*/ 6499520 w 8281970"/>
                <a:gd name="connsiteY4" fmla="*/ 180754 h 414670"/>
                <a:gd name="connsiteX5" fmla="*/ 5989158 w 8281970"/>
                <a:gd name="connsiteY5" fmla="*/ 191386 h 414670"/>
                <a:gd name="connsiteX6" fmla="*/ 5521325 w 8281970"/>
                <a:gd name="connsiteY6" fmla="*/ 180754 h 414670"/>
                <a:gd name="connsiteX7" fmla="*/ 5021595 w 8281970"/>
                <a:gd name="connsiteY7" fmla="*/ 212651 h 414670"/>
                <a:gd name="connsiteX8" fmla="*/ 4596292 w 8281970"/>
                <a:gd name="connsiteY8" fmla="*/ 244549 h 414670"/>
                <a:gd name="connsiteX9" fmla="*/ 4277316 w 8281970"/>
                <a:gd name="connsiteY9" fmla="*/ 297712 h 414670"/>
                <a:gd name="connsiteX10" fmla="*/ 4022134 w 8281970"/>
                <a:gd name="connsiteY10" fmla="*/ 340242 h 414670"/>
                <a:gd name="connsiteX11" fmla="*/ 3756320 w 8281970"/>
                <a:gd name="connsiteY11" fmla="*/ 372140 h 414670"/>
                <a:gd name="connsiteX12" fmla="*/ 3501139 w 8281970"/>
                <a:gd name="connsiteY12" fmla="*/ 393405 h 414670"/>
                <a:gd name="connsiteX13" fmla="*/ 3309753 w 8281970"/>
                <a:gd name="connsiteY13" fmla="*/ 414670 h 414670"/>
                <a:gd name="connsiteX14" fmla="*/ 3107734 w 8281970"/>
                <a:gd name="connsiteY14" fmla="*/ 414670 h 414670"/>
                <a:gd name="connsiteX15" fmla="*/ 2895083 w 8281970"/>
                <a:gd name="connsiteY15" fmla="*/ 414670 h 414670"/>
                <a:gd name="connsiteX16" fmla="*/ 2629269 w 8281970"/>
                <a:gd name="connsiteY16" fmla="*/ 340242 h 414670"/>
                <a:gd name="connsiteX17" fmla="*/ 2331558 w 8281970"/>
                <a:gd name="connsiteY17" fmla="*/ 350875 h 414670"/>
                <a:gd name="connsiteX18" fmla="*/ 2118906 w 8281970"/>
                <a:gd name="connsiteY18" fmla="*/ 350875 h 414670"/>
                <a:gd name="connsiteX19" fmla="*/ 1842460 w 8281970"/>
                <a:gd name="connsiteY19" fmla="*/ 318977 h 414670"/>
                <a:gd name="connsiteX20" fmla="*/ 1544748 w 8281970"/>
                <a:gd name="connsiteY20" fmla="*/ 287079 h 414670"/>
                <a:gd name="connsiteX21" fmla="*/ 1130078 w 8281970"/>
                <a:gd name="connsiteY21" fmla="*/ 148856 h 414670"/>
                <a:gd name="connsiteX22" fmla="*/ 949325 w 8281970"/>
                <a:gd name="connsiteY22" fmla="*/ 85061 h 414670"/>
                <a:gd name="connsiteX23" fmla="*/ 853632 w 8281970"/>
                <a:gd name="connsiteY23" fmla="*/ 31898 h 414670"/>
                <a:gd name="connsiteX24" fmla="*/ 736674 w 8281970"/>
                <a:gd name="connsiteY24" fmla="*/ 10633 h 414670"/>
                <a:gd name="connsiteX25" fmla="*/ 470860 w 8281970"/>
                <a:gd name="connsiteY25" fmla="*/ 10633 h 414670"/>
                <a:gd name="connsiteX26" fmla="*/ 0 w 8281970"/>
                <a:gd name="connsiteY26" fmla="*/ 0 h 41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281970" h="414670">
                  <a:moveTo>
                    <a:pt x="8281970" y="175991"/>
                  </a:moveTo>
                  <a:lnTo>
                    <a:pt x="8105037" y="170121"/>
                  </a:lnTo>
                  <a:lnTo>
                    <a:pt x="7605306" y="159489"/>
                  </a:lnTo>
                  <a:lnTo>
                    <a:pt x="7052413" y="170121"/>
                  </a:lnTo>
                  <a:lnTo>
                    <a:pt x="6499520" y="180754"/>
                  </a:lnTo>
                  <a:lnTo>
                    <a:pt x="5989158" y="191386"/>
                  </a:lnTo>
                  <a:lnTo>
                    <a:pt x="5521325" y="180754"/>
                  </a:lnTo>
                  <a:lnTo>
                    <a:pt x="5021595" y="212651"/>
                  </a:lnTo>
                  <a:lnTo>
                    <a:pt x="4596292" y="244549"/>
                  </a:lnTo>
                  <a:lnTo>
                    <a:pt x="4277316" y="297712"/>
                  </a:lnTo>
                  <a:lnTo>
                    <a:pt x="4022134" y="340242"/>
                  </a:lnTo>
                  <a:lnTo>
                    <a:pt x="3756320" y="372140"/>
                  </a:lnTo>
                  <a:lnTo>
                    <a:pt x="3501139" y="393405"/>
                  </a:lnTo>
                  <a:lnTo>
                    <a:pt x="3309753" y="414670"/>
                  </a:lnTo>
                  <a:lnTo>
                    <a:pt x="3107734" y="414670"/>
                  </a:lnTo>
                  <a:lnTo>
                    <a:pt x="2895083" y="414670"/>
                  </a:lnTo>
                  <a:lnTo>
                    <a:pt x="2629269" y="340242"/>
                  </a:lnTo>
                  <a:lnTo>
                    <a:pt x="2331558" y="350875"/>
                  </a:lnTo>
                  <a:lnTo>
                    <a:pt x="2118906" y="350875"/>
                  </a:lnTo>
                  <a:lnTo>
                    <a:pt x="1842460" y="318977"/>
                  </a:lnTo>
                  <a:lnTo>
                    <a:pt x="1544748" y="287079"/>
                  </a:lnTo>
                  <a:lnTo>
                    <a:pt x="1130078" y="148856"/>
                  </a:lnTo>
                  <a:lnTo>
                    <a:pt x="949325" y="85061"/>
                  </a:lnTo>
                  <a:lnTo>
                    <a:pt x="853632" y="31898"/>
                  </a:lnTo>
                  <a:lnTo>
                    <a:pt x="736674" y="10633"/>
                  </a:lnTo>
                  <a:cubicBezTo>
                    <a:pt x="648069" y="10633"/>
                    <a:pt x="593639" y="12405"/>
                    <a:pt x="470860" y="10633"/>
                  </a:cubicBez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rot="21318860">
              <a:off x="256283" y="2114251"/>
              <a:ext cx="1253290" cy="1754447"/>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20458 w 1322219"/>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6772 w 1322219"/>
                <a:gd name="connsiteY5" fmla="*/ 122966 h 1870233"/>
                <a:gd name="connsiteX6" fmla="*/ 120458 w 1322219"/>
                <a:gd name="connsiteY6"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6" fmla="*/ 120458 w 1322219"/>
                <a:gd name="connsiteY6" fmla="*/ 123729 h 1870233"/>
                <a:gd name="connsiteX0" fmla="*/ 171010 w 1322219"/>
                <a:gd name="connsiteY0" fmla="*/ 142497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0" fmla="*/ 133620 w 1322219"/>
                <a:gd name="connsiteY0" fmla="*/ 132264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3620 w 1322219"/>
                <a:gd name="connsiteY5" fmla="*/ 132264 h 1870233"/>
                <a:gd name="connsiteX0" fmla="*/ 133620 w 1367038"/>
                <a:gd name="connsiteY0" fmla="*/ 132264 h 1870233"/>
                <a:gd name="connsiteX1" fmla="*/ 423766 w 1367038"/>
                <a:gd name="connsiteY1" fmla="*/ 74484 h 1870233"/>
                <a:gd name="connsiteX2" fmla="*/ 722867 w 1367038"/>
                <a:gd name="connsiteY2" fmla="*/ 0 h 1870233"/>
                <a:gd name="connsiteX3" fmla="*/ 1367038 w 1367038"/>
                <a:gd name="connsiteY3" fmla="*/ 1573266 h 1870233"/>
                <a:gd name="connsiteX4" fmla="*/ 0 w 1367038"/>
                <a:gd name="connsiteY4" fmla="*/ 1870233 h 1870233"/>
                <a:gd name="connsiteX5" fmla="*/ 133620 w 1367038"/>
                <a:gd name="connsiteY5" fmla="*/ 132264 h 1870233"/>
                <a:gd name="connsiteX0" fmla="*/ 238030 w 1367038"/>
                <a:gd name="connsiteY0" fmla="*/ 130396 h 1870233"/>
                <a:gd name="connsiteX1" fmla="*/ 423766 w 1367038"/>
                <a:gd name="connsiteY1" fmla="*/ 74484 h 1870233"/>
                <a:gd name="connsiteX2" fmla="*/ 722867 w 1367038"/>
                <a:gd name="connsiteY2" fmla="*/ 0 h 1870233"/>
                <a:gd name="connsiteX3" fmla="*/ 1367038 w 1367038"/>
                <a:gd name="connsiteY3" fmla="*/ 1573266 h 1870233"/>
                <a:gd name="connsiteX4" fmla="*/ 0 w 1367038"/>
                <a:gd name="connsiteY4" fmla="*/ 1870233 h 1870233"/>
                <a:gd name="connsiteX5" fmla="*/ 238030 w 1367038"/>
                <a:gd name="connsiteY5" fmla="*/ 130396 h 1870233"/>
                <a:gd name="connsiteX0" fmla="*/ 124282 w 1253290"/>
                <a:gd name="connsiteY0" fmla="*/ 130396 h 1754447"/>
                <a:gd name="connsiteX1" fmla="*/ 310018 w 1253290"/>
                <a:gd name="connsiteY1" fmla="*/ 74484 h 1754447"/>
                <a:gd name="connsiteX2" fmla="*/ 609119 w 1253290"/>
                <a:gd name="connsiteY2" fmla="*/ 0 h 1754447"/>
                <a:gd name="connsiteX3" fmla="*/ 1253290 w 1253290"/>
                <a:gd name="connsiteY3" fmla="*/ 1573266 h 1754447"/>
                <a:gd name="connsiteX4" fmla="*/ 0 w 1253290"/>
                <a:gd name="connsiteY4" fmla="*/ 1754447 h 1754447"/>
                <a:gd name="connsiteX5" fmla="*/ 124282 w 1253290"/>
                <a:gd name="connsiteY5" fmla="*/ 130396 h 1754447"/>
                <a:gd name="connsiteX0" fmla="*/ 136537 w 1253290"/>
                <a:gd name="connsiteY0" fmla="*/ 126623 h 1754447"/>
                <a:gd name="connsiteX1" fmla="*/ 310018 w 1253290"/>
                <a:gd name="connsiteY1" fmla="*/ 74484 h 1754447"/>
                <a:gd name="connsiteX2" fmla="*/ 609119 w 1253290"/>
                <a:gd name="connsiteY2" fmla="*/ 0 h 1754447"/>
                <a:gd name="connsiteX3" fmla="*/ 1253290 w 1253290"/>
                <a:gd name="connsiteY3" fmla="*/ 1573266 h 1754447"/>
                <a:gd name="connsiteX4" fmla="*/ 0 w 1253290"/>
                <a:gd name="connsiteY4" fmla="*/ 1754447 h 1754447"/>
                <a:gd name="connsiteX5" fmla="*/ 136537 w 1253290"/>
                <a:gd name="connsiteY5" fmla="*/ 126623 h 175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3290" h="1754447">
                  <a:moveTo>
                    <a:pt x="136537" y="126623"/>
                  </a:moveTo>
                  <a:lnTo>
                    <a:pt x="310018" y="74484"/>
                  </a:lnTo>
                  <a:lnTo>
                    <a:pt x="609119" y="0"/>
                  </a:lnTo>
                  <a:lnTo>
                    <a:pt x="1253290" y="1573266"/>
                  </a:lnTo>
                  <a:cubicBezTo>
                    <a:pt x="812550" y="1659578"/>
                    <a:pt x="440740" y="1668135"/>
                    <a:pt x="0" y="1754447"/>
                  </a:cubicBezTo>
                  <a:cubicBezTo>
                    <a:pt x="39793" y="1174735"/>
                    <a:pt x="96744" y="706335"/>
                    <a:pt x="136537" y="126623"/>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rot="20650762">
              <a:off x="1069708" y="2133444"/>
              <a:ext cx="588792" cy="151709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315832 w 567098"/>
                <a:gd name="connsiteY4" fmla="*/ 1593920 h 1602361"/>
                <a:gd name="connsiteX5" fmla="*/ 0 w 567098"/>
                <a:gd name="connsiteY5"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191"/>
                <a:gd name="connsiteX1" fmla="*/ 229098 w 567098"/>
                <a:gd name="connsiteY1" fmla="*/ 9713 h 1602191"/>
                <a:gd name="connsiteX2" fmla="*/ 567098 w 567098"/>
                <a:gd name="connsiteY2" fmla="*/ 1602191 h 1602191"/>
                <a:gd name="connsiteX3" fmla="*/ 290671 w 567098"/>
                <a:gd name="connsiteY3" fmla="*/ 1529198 h 1602191"/>
                <a:gd name="connsiteX4" fmla="*/ 0 w 567098"/>
                <a:gd name="connsiteY4" fmla="*/ 0 h 1602191"/>
                <a:gd name="connsiteX0" fmla="*/ 0 w 567098"/>
                <a:gd name="connsiteY0" fmla="*/ 0 h 1602191"/>
                <a:gd name="connsiteX1" fmla="*/ 229098 w 567098"/>
                <a:gd name="connsiteY1" fmla="*/ 9713 h 1602191"/>
                <a:gd name="connsiteX2" fmla="*/ 567098 w 567098"/>
                <a:gd name="connsiteY2" fmla="*/ 1602191 h 1602191"/>
                <a:gd name="connsiteX3" fmla="*/ 290671 w 567098"/>
                <a:gd name="connsiteY3" fmla="*/ 1529198 h 1602191"/>
                <a:gd name="connsiteX4" fmla="*/ 0 w 567098"/>
                <a:gd name="connsiteY4" fmla="*/ 0 h 1602191"/>
                <a:gd name="connsiteX0" fmla="*/ 0 w 571225"/>
                <a:gd name="connsiteY0" fmla="*/ 0 h 1543960"/>
                <a:gd name="connsiteX1" fmla="*/ 229098 w 571225"/>
                <a:gd name="connsiteY1" fmla="*/ 9713 h 1543960"/>
                <a:gd name="connsiteX2" fmla="*/ 571225 w 571225"/>
                <a:gd name="connsiteY2" fmla="*/ 1543960 h 1543960"/>
                <a:gd name="connsiteX3" fmla="*/ 290671 w 571225"/>
                <a:gd name="connsiteY3" fmla="*/ 1529198 h 1543960"/>
                <a:gd name="connsiteX4" fmla="*/ 0 w 571225"/>
                <a:gd name="connsiteY4" fmla="*/ 0 h 1543960"/>
                <a:gd name="connsiteX0" fmla="*/ 0 w 571225"/>
                <a:gd name="connsiteY0" fmla="*/ 0 h 1543960"/>
                <a:gd name="connsiteX1" fmla="*/ 229098 w 571225"/>
                <a:gd name="connsiteY1" fmla="*/ 9713 h 1543960"/>
                <a:gd name="connsiteX2" fmla="*/ 571225 w 571225"/>
                <a:gd name="connsiteY2" fmla="*/ 1543960 h 1543960"/>
                <a:gd name="connsiteX3" fmla="*/ 291014 w 571225"/>
                <a:gd name="connsiteY3" fmla="*/ 1536721 h 1543960"/>
                <a:gd name="connsiteX4" fmla="*/ 0 w 571225"/>
                <a:gd name="connsiteY4" fmla="*/ 0 h 1543960"/>
                <a:gd name="connsiteX0" fmla="*/ 0 w 571837"/>
                <a:gd name="connsiteY0" fmla="*/ 9914 h 1534247"/>
                <a:gd name="connsiteX1" fmla="*/ 229710 w 571837"/>
                <a:gd name="connsiteY1" fmla="*/ 0 h 1534247"/>
                <a:gd name="connsiteX2" fmla="*/ 571837 w 571837"/>
                <a:gd name="connsiteY2" fmla="*/ 1534247 h 1534247"/>
                <a:gd name="connsiteX3" fmla="*/ 291626 w 571837"/>
                <a:gd name="connsiteY3" fmla="*/ 1527008 h 1534247"/>
                <a:gd name="connsiteX4" fmla="*/ 0 w 571837"/>
                <a:gd name="connsiteY4" fmla="*/ 9914 h 1534247"/>
                <a:gd name="connsiteX0" fmla="*/ 0 w 571837"/>
                <a:gd name="connsiteY0" fmla="*/ 9914 h 1534247"/>
                <a:gd name="connsiteX1" fmla="*/ 229710 w 571837"/>
                <a:gd name="connsiteY1" fmla="*/ 0 h 1534247"/>
                <a:gd name="connsiteX2" fmla="*/ 571837 w 571837"/>
                <a:gd name="connsiteY2" fmla="*/ 1534247 h 1534247"/>
                <a:gd name="connsiteX3" fmla="*/ 291626 w 571837"/>
                <a:gd name="connsiteY3" fmla="*/ 1527008 h 1534247"/>
                <a:gd name="connsiteX4" fmla="*/ 0 w 571837"/>
                <a:gd name="connsiteY4" fmla="*/ 9914 h 1534247"/>
                <a:gd name="connsiteX0" fmla="*/ 0 w 588792"/>
                <a:gd name="connsiteY0" fmla="*/ 9914 h 1527008"/>
                <a:gd name="connsiteX1" fmla="*/ 229710 w 588792"/>
                <a:gd name="connsiteY1" fmla="*/ 0 h 1527008"/>
                <a:gd name="connsiteX2" fmla="*/ 588792 w 588792"/>
                <a:gd name="connsiteY2" fmla="*/ 1509351 h 1527008"/>
                <a:gd name="connsiteX3" fmla="*/ 291626 w 588792"/>
                <a:gd name="connsiteY3" fmla="*/ 1527008 h 1527008"/>
                <a:gd name="connsiteX4" fmla="*/ 0 w 588792"/>
                <a:gd name="connsiteY4" fmla="*/ 9914 h 1527008"/>
                <a:gd name="connsiteX0" fmla="*/ 0 w 588792"/>
                <a:gd name="connsiteY0" fmla="*/ 0 h 1517094"/>
                <a:gd name="connsiteX1" fmla="*/ 245442 w 588792"/>
                <a:gd name="connsiteY1" fmla="*/ 4444 h 1517094"/>
                <a:gd name="connsiteX2" fmla="*/ 588792 w 588792"/>
                <a:gd name="connsiteY2" fmla="*/ 1499437 h 1517094"/>
                <a:gd name="connsiteX3" fmla="*/ 291626 w 588792"/>
                <a:gd name="connsiteY3" fmla="*/ 1517094 h 1517094"/>
                <a:gd name="connsiteX4" fmla="*/ 0 w 588792"/>
                <a:gd name="connsiteY4" fmla="*/ 0 h 151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792" h="1517094">
                  <a:moveTo>
                    <a:pt x="0" y="0"/>
                  </a:moveTo>
                  <a:lnTo>
                    <a:pt x="245442" y="4444"/>
                  </a:lnTo>
                  <a:lnTo>
                    <a:pt x="588792" y="1499437"/>
                  </a:lnTo>
                  <a:lnTo>
                    <a:pt x="291626" y="1517094"/>
                  </a:lnTo>
                  <a:cubicBezTo>
                    <a:pt x="224908" y="1248039"/>
                    <a:pt x="30805" y="273918"/>
                    <a:pt x="0" y="0"/>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Freeform 15"/>
            <p:cNvSpPr/>
            <p:nvPr/>
          </p:nvSpPr>
          <p:spPr>
            <a:xfrm rot="20720568">
              <a:off x="1951153" y="2436152"/>
              <a:ext cx="1225690" cy="101252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62987"/>
                <a:gd name="connsiteY0" fmla="*/ 866154 h 964630"/>
                <a:gd name="connsiteX1" fmla="*/ 467297 w 1162987"/>
                <a:gd name="connsiteY1" fmla="*/ 210176 h 964630"/>
                <a:gd name="connsiteX2" fmla="*/ 646667 w 1162987"/>
                <a:gd name="connsiteY2" fmla="*/ 2576 h 964630"/>
                <a:gd name="connsiteX3" fmla="*/ 779650 w 1162987"/>
                <a:gd name="connsiteY3" fmla="*/ 96425 h 964630"/>
                <a:gd name="connsiteX4" fmla="*/ 1162987 w 1162987"/>
                <a:gd name="connsiteY4" fmla="*/ 964630 h 964630"/>
                <a:gd name="connsiteX5" fmla="*/ 0 w 1162987"/>
                <a:gd name="connsiteY5" fmla="*/ 866154 h 964630"/>
                <a:gd name="connsiteX0" fmla="*/ 0 w 1199888"/>
                <a:gd name="connsiteY0" fmla="*/ 866154 h 935306"/>
                <a:gd name="connsiteX1" fmla="*/ 467297 w 1199888"/>
                <a:gd name="connsiteY1" fmla="*/ 210176 h 935306"/>
                <a:gd name="connsiteX2" fmla="*/ 646667 w 1199888"/>
                <a:gd name="connsiteY2" fmla="*/ 2576 h 935306"/>
                <a:gd name="connsiteX3" fmla="*/ 779650 w 1199888"/>
                <a:gd name="connsiteY3" fmla="*/ 96425 h 935306"/>
                <a:gd name="connsiteX4" fmla="*/ 1199888 w 1199888"/>
                <a:gd name="connsiteY4" fmla="*/ 935306 h 935306"/>
                <a:gd name="connsiteX5" fmla="*/ 0 w 1199888"/>
                <a:gd name="connsiteY5" fmla="*/ 866154 h 935306"/>
                <a:gd name="connsiteX0" fmla="*/ 0 w 1199888"/>
                <a:gd name="connsiteY0" fmla="*/ 848624 h 917776"/>
                <a:gd name="connsiteX1" fmla="*/ 467297 w 1199888"/>
                <a:gd name="connsiteY1" fmla="*/ 192646 h 917776"/>
                <a:gd name="connsiteX2" fmla="*/ 637125 w 1199888"/>
                <a:gd name="connsiteY2" fmla="*/ 21527 h 917776"/>
                <a:gd name="connsiteX3" fmla="*/ 779650 w 1199888"/>
                <a:gd name="connsiteY3" fmla="*/ 78895 h 917776"/>
                <a:gd name="connsiteX4" fmla="*/ 1199888 w 1199888"/>
                <a:gd name="connsiteY4" fmla="*/ 917776 h 917776"/>
                <a:gd name="connsiteX5" fmla="*/ 0 w 1199888"/>
                <a:gd name="connsiteY5" fmla="*/ 848624 h 917776"/>
                <a:gd name="connsiteX0" fmla="*/ 0 w 1252644"/>
                <a:gd name="connsiteY0" fmla="*/ 864057 h 917776"/>
                <a:gd name="connsiteX1" fmla="*/ 520053 w 1252644"/>
                <a:gd name="connsiteY1" fmla="*/ 192646 h 917776"/>
                <a:gd name="connsiteX2" fmla="*/ 689881 w 1252644"/>
                <a:gd name="connsiteY2" fmla="*/ 21527 h 917776"/>
                <a:gd name="connsiteX3" fmla="*/ 832406 w 1252644"/>
                <a:gd name="connsiteY3" fmla="*/ 78895 h 917776"/>
                <a:gd name="connsiteX4" fmla="*/ 1252644 w 1252644"/>
                <a:gd name="connsiteY4" fmla="*/ 917776 h 917776"/>
                <a:gd name="connsiteX5" fmla="*/ 0 w 1252644"/>
                <a:gd name="connsiteY5" fmla="*/ 864057 h 917776"/>
                <a:gd name="connsiteX0" fmla="*/ 0 w 1240718"/>
                <a:gd name="connsiteY0" fmla="*/ 864057 h 963376"/>
                <a:gd name="connsiteX1" fmla="*/ 520053 w 1240718"/>
                <a:gd name="connsiteY1" fmla="*/ 192646 h 963376"/>
                <a:gd name="connsiteX2" fmla="*/ 689881 w 1240718"/>
                <a:gd name="connsiteY2" fmla="*/ 21527 h 963376"/>
                <a:gd name="connsiteX3" fmla="*/ 832406 w 1240718"/>
                <a:gd name="connsiteY3" fmla="*/ 78895 h 963376"/>
                <a:gd name="connsiteX4" fmla="*/ 1240718 w 1240718"/>
                <a:gd name="connsiteY4" fmla="*/ 963376 h 963376"/>
                <a:gd name="connsiteX5" fmla="*/ 0 w 1240718"/>
                <a:gd name="connsiteY5" fmla="*/ 864057 h 963376"/>
                <a:gd name="connsiteX0" fmla="*/ 0 w 1240718"/>
                <a:gd name="connsiteY0" fmla="*/ 864057 h 1012501"/>
                <a:gd name="connsiteX1" fmla="*/ 520053 w 1240718"/>
                <a:gd name="connsiteY1" fmla="*/ 192646 h 1012501"/>
                <a:gd name="connsiteX2" fmla="*/ 689881 w 1240718"/>
                <a:gd name="connsiteY2" fmla="*/ 21527 h 1012501"/>
                <a:gd name="connsiteX3" fmla="*/ 832406 w 1240718"/>
                <a:gd name="connsiteY3" fmla="*/ 78895 h 1012501"/>
                <a:gd name="connsiteX4" fmla="*/ 1240718 w 1240718"/>
                <a:gd name="connsiteY4" fmla="*/ 963376 h 1012501"/>
                <a:gd name="connsiteX5" fmla="*/ 692677 w 1240718"/>
                <a:gd name="connsiteY5" fmla="*/ 892186 h 1012501"/>
                <a:gd name="connsiteX6" fmla="*/ 0 w 1240718"/>
                <a:gd name="connsiteY6" fmla="*/ 864057 h 1012501"/>
                <a:gd name="connsiteX0" fmla="*/ 0 w 1225690"/>
                <a:gd name="connsiteY0" fmla="*/ 863066 h 1012526"/>
                <a:gd name="connsiteX1" fmla="*/ 505025 w 1225690"/>
                <a:gd name="connsiteY1" fmla="*/ 192646 h 1012526"/>
                <a:gd name="connsiteX2" fmla="*/ 674853 w 1225690"/>
                <a:gd name="connsiteY2" fmla="*/ 21527 h 1012526"/>
                <a:gd name="connsiteX3" fmla="*/ 817378 w 1225690"/>
                <a:gd name="connsiteY3" fmla="*/ 78895 h 1012526"/>
                <a:gd name="connsiteX4" fmla="*/ 1225690 w 1225690"/>
                <a:gd name="connsiteY4" fmla="*/ 963376 h 1012526"/>
                <a:gd name="connsiteX5" fmla="*/ 677649 w 1225690"/>
                <a:gd name="connsiteY5" fmla="*/ 892186 h 1012526"/>
                <a:gd name="connsiteX6" fmla="*/ 0 w 1225690"/>
                <a:gd name="connsiteY6" fmla="*/ 863066 h 1012526"/>
                <a:gd name="connsiteX0" fmla="*/ 0 w 1225690"/>
                <a:gd name="connsiteY0" fmla="*/ 863066 h 1012526"/>
                <a:gd name="connsiteX1" fmla="*/ 505025 w 1225690"/>
                <a:gd name="connsiteY1" fmla="*/ 192646 h 1012526"/>
                <a:gd name="connsiteX2" fmla="*/ 674853 w 1225690"/>
                <a:gd name="connsiteY2" fmla="*/ 21527 h 1012526"/>
                <a:gd name="connsiteX3" fmla="*/ 817378 w 1225690"/>
                <a:gd name="connsiteY3" fmla="*/ 78895 h 1012526"/>
                <a:gd name="connsiteX4" fmla="*/ 1225690 w 1225690"/>
                <a:gd name="connsiteY4" fmla="*/ 963376 h 1012526"/>
                <a:gd name="connsiteX5" fmla="*/ 677649 w 1225690"/>
                <a:gd name="connsiteY5" fmla="*/ 892186 h 1012526"/>
                <a:gd name="connsiteX6" fmla="*/ 0 w 1225690"/>
                <a:gd name="connsiteY6" fmla="*/ 863066 h 1012526"/>
                <a:gd name="connsiteX0" fmla="*/ 0 w 1225690"/>
                <a:gd name="connsiteY0" fmla="*/ 863066 h 1012526"/>
                <a:gd name="connsiteX1" fmla="*/ 505025 w 1225690"/>
                <a:gd name="connsiteY1" fmla="*/ 192646 h 1012526"/>
                <a:gd name="connsiteX2" fmla="*/ 674853 w 1225690"/>
                <a:gd name="connsiteY2" fmla="*/ 21527 h 1012526"/>
                <a:gd name="connsiteX3" fmla="*/ 817378 w 1225690"/>
                <a:gd name="connsiteY3" fmla="*/ 78895 h 1012526"/>
                <a:gd name="connsiteX4" fmla="*/ 1225690 w 1225690"/>
                <a:gd name="connsiteY4" fmla="*/ 963376 h 1012526"/>
                <a:gd name="connsiteX5" fmla="*/ 677649 w 1225690"/>
                <a:gd name="connsiteY5" fmla="*/ 892186 h 1012526"/>
                <a:gd name="connsiteX6" fmla="*/ 0 w 1225690"/>
                <a:gd name="connsiteY6" fmla="*/ 863066 h 101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5690" h="1012526">
                  <a:moveTo>
                    <a:pt x="0" y="863066"/>
                  </a:moveTo>
                  <a:cubicBezTo>
                    <a:pt x="185075" y="652072"/>
                    <a:pt x="361419" y="414485"/>
                    <a:pt x="505025" y="192646"/>
                  </a:cubicBezTo>
                  <a:cubicBezTo>
                    <a:pt x="590064" y="91996"/>
                    <a:pt x="636286" y="39092"/>
                    <a:pt x="674853" y="21527"/>
                  </a:cubicBezTo>
                  <a:cubicBezTo>
                    <a:pt x="724622" y="36428"/>
                    <a:pt x="732317" y="-66419"/>
                    <a:pt x="817378" y="78895"/>
                  </a:cubicBezTo>
                  <a:cubicBezTo>
                    <a:pt x="844314" y="151576"/>
                    <a:pt x="1161612" y="741706"/>
                    <a:pt x="1225690" y="963376"/>
                  </a:cubicBezTo>
                  <a:cubicBezTo>
                    <a:pt x="1208482" y="1100515"/>
                    <a:pt x="881931" y="908904"/>
                    <a:pt x="677649" y="892186"/>
                  </a:cubicBezTo>
                  <a:cubicBezTo>
                    <a:pt x="473367" y="875468"/>
                    <a:pt x="152734" y="869319"/>
                    <a:pt x="0" y="863066"/>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rot="20061132">
              <a:off x="2875160" y="2312968"/>
              <a:ext cx="537280" cy="105342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05686 w 537280"/>
                <a:gd name="connsiteY3" fmla="*/ 957745 h 1053428"/>
                <a:gd name="connsiteX4" fmla="*/ 0 w 537280"/>
                <a:gd name="connsiteY4" fmla="*/ 0 h 105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280" h="1053428">
                  <a:moveTo>
                    <a:pt x="0" y="0"/>
                  </a:moveTo>
                  <a:lnTo>
                    <a:pt x="244042" y="37368"/>
                  </a:lnTo>
                  <a:lnTo>
                    <a:pt x="537280" y="1053428"/>
                  </a:lnTo>
                  <a:lnTo>
                    <a:pt x="205686" y="957745"/>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rot="19934383">
              <a:off x="3238588" y="2384703"/>
              <a:ext cx="459386" cy="96377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386" h="963771">
                  <a:moveTo>
                    <a:pt x="0" y="0"/>
                  </a:moveTo>
                  <a:lnTo>
                    <a:pt x="201127" y="28442"/>
                  </a:lnTo>
                  <a:lnTo>
                    <a:pt x="459386" y="963771"/>
                  </a:lnTo>
                  <a:lnTo>
                    <a:pt x="237763" y="949900"/>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rot="20010145">
              <a:off x="3488717" y="2428994"/>
              <a:ext cx="439290" cy="853015"/>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39290"/>
                <a:gd name="connsiteY0" fmla="*/ 12856 h 865871"/>
                <a:gd name="connsiteX1" fmla="*/ 149260 w 439290"/>
                <a:gd name="connsiteY1" fmla="*/ 0 h 865871"/>
                <a:gd name="connsiteX2" fmla="*/ 439290 w 439290"/>
                <a:gd name="connsiteY2" fmla="*/ 865871 h 865871"/>
                <a:gd name="connsiteX3" fmla="*/ 256667 w 439290"/>
                <a:gd name="connsiteY3" fmla="*/ 853791 h 865871"/>
                <a:gd name="connsiteX4" fmla="*/ 0 w 439290"/>
                <a:gd name="connsiteY4" fmla="*/ 12856 h 865871"/>
                <a:gd name="connsiteX0" fmla="*/ 0 w 439290"/>
                <a:gd name="connsiteY0" fmla="*/ 0 h 853015"/>
                <a:gd name="connsiteX1" fmla="*/ 169515 w 439290"/>
                <a:gd name="connsiteY1" fmla="*/ 5224 h 853015"/>
                <a:gd name="connsiteX2" fmla="*/ 439290 w 439290"/>
                <a:gd name="connsiteY2" fmla="*/ 853015 h 853015"/>
                <a:gd name="connsiteX3" fmla="*/ 256667 w 439290"/>
                <a:gd name="connsiteY3" fmla="*/ 840935 h 853015"/>
                <a:gd name="connsiteX4" fmla="*/ 0 w 439290"/>
                <a:gd name="connsiteY4" fmla="*/ 0 h 853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90" h="853015">
                  <a:moveTo>
                    <a:pt x="0" y="0"/>
                  </a:moveTo>
                  <a:lnTo>
                    <a:pt x="169515" y="5224"/>
                  </a:lnTo>
                  <a:lnTo>
                    <a:pt x="439290" y="853015"/>
                  </a:lnTo>
                  <a:lnTo>
                    <a:pt x="256667" y="840935"/>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 name="Freeform 19"/>
            <p:cNvSpPr/>
            <p:nvPr/>
          </p:nvSpPr>
          <p:spPr>
            <a:xfrm rot="19949261">
              <a:off x="3683554" y="2420197"/>
              <a:ext cx="345657" cy="752445"/>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55063 w 355063"/>
                <a:gd name="connsiteY0" fmla="*/ 603798 h 752445"/>
                <a:gd name="connsiteX1" fmla="*/ 169014 w 355063"/>
                <a:gd name="connsiteY1" fmla="*/ 0 h 752445"/>
                <a:gd name="connsiteX2" fmla="*/ 0 w 355063"/>
                <a:gd name="connsiteY2" fmla="*/ 22885 h 752445"/>
                <a:gd name="connsiteX3" fmla="*/ 198818 w 355063"/>
                <a:gd name="connsiteY3" fmla="*/ 752445 h 752445"/>
                <a:gd name="connsiteX4" fmla="*/ 355063 w 355063"/>
                <a:gd name="connsiteY4" fmla="*/ 603798 h 752445"/>
                <a:gd name="connsiteX0" fmla="*/ 345657 w 345657"/>
                <a:gd name="connsiteY0" fmla="*/ 662672 h 752445"/>
                <a:gd name="connsiteX1" fmla="*/ 169014 w 345657"/>
                <a:gd name="connsiteY1" fmla="*/ 0 h 752445"/>
                <a:gd name="connsiteX2" fmla="*/ 0 w 345657"/>
                <a:gd name="connsiteY2" fmla="*/ 22885 h 752445"/>
                <a:gd name="connsiteX3" fmla="*/ 198818 w 345657"/>
                <a:gd name="connsiteY3" fmla="*/ 752445 h 752445"/>
                <a:gd name="connsiteX4" fmla="*/ 345657 w 345657"/>
                <a:gd name="connsiteY4" fmla="*/ 662672 h 75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657" h="752445">
                  <a:moveTo>
                    <a:pt x="345657" y="662672"/>
                  </a:moveTo>
                  <a:lnTo>
                    <a:pt x="169014" y="0"/>
                  </a:lnTo>
                  <a:lnTo>
                    <a:pt x="0" y="22885"/>
                  </a:lnTo>
                  <a:lnTo>
                    <a:pt x="198818" y="752445"/>
                  </a:lnTo>
                  <a:lnTo>
                    <a:pt x="345657" y="66267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rot="21326442">
              <a:off x="1203071" y="2193686"/>
              <a:ext cx="657225" cy="1171575"/>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225" h="1171575">
                  <a:moveTo>
                    <a:pt x="0" y="47625"/>
                  </a:moveTo>
                  <a:lnTo>
                    <a:pt x="200025" y="0"/>
                  </a:lnTo>
                  <a:cubicBezTo>
                    <a:pt x="300037" y="192087"/>
                    <a:pt x="531813" y="785813"/>
                    <a:pt x="657225" y="971550"/>
                  </a:cubicBezTo>
                  <a:lnTo>
                    <a:pt x="504825" y="1171575"/>
                  </a:lnTo>
                  <a:lnTo>
                    <a:pt x="0" y="4762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rot="21256893">
              <a:off x="1470801" y="2287257"/>
              <a:ext cx="470749" cy="795833"/>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5073"/>
                <a:gd name="connsiteX1" fmla="*/ 190500 w 466725"/>
                <a:gd name="connsiteY1" fmla="*/ 0 h 805073"/>
                <a:gd name="connsiteX2" fmla="*/ 466725 w 466725"/>
                <a:gd name="connsiteY2" fmla="*/ 504825 h 805073"/>
                <a:gd name="connsiteX3" fmla="*/ 311339 w 466725"/>
                <a:gd name="connsiteY3" fmla="*/ 805073 h 805073"/>
                <a:gd name="connsiteX4" fmla="*/ 0 w 466725"/>
                <a:gd name="connsiteY4" fmla="*/ 28575 h 805073"/>
                <a:gd name="connsiteX0" fmla="*/ 0 w 449899"/>
                <a:gd name="connsiteY0" fmla="*/ 28575 h 805073"/>
                <a:gd name="connsiteX1" fmla="*/ 190500 w 449899"/>
                <a:gd name="connsiteY1" fmla="*/ 0 h 805073"/>
                <a:gd name="connsiteX2" fmla="*/ 449899 w 449899"/>
                <a:gd name="connsiteY2" fmla="*/ 529465 h 805073"/>
                <a:gd name="connsiteX3" fmla="*/ 311339 w 449899"/>
                <a:gd name="connsiteY3" fmla="*/ 805073 h 805073"/>
                <a:gd name="connsiteX4" fmla="*/ 0 w 449899"/>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70749"/>
                <a:gd name="connsiteY0" fmla="*/ 43738 h 805073"/>
                <a:gd name="connsiteX1" fmla="*/ 206377 w 470749"/>
                <a:gd name="connsiteY1" fmla="*/ 0 h 805073"/>
                <a:gd name="connsiteX2" fmla="*/ 470749 w 470749"/>
                <a:gd name="connsiteY2" fmla="*/ 551502 h 805073"/>
                <a:gd name="connsiteX3" fmla="*/ 327216 w 470749"/>
                <a:gd name="connsiteY3" fmla="*/ 805073 h 805073"/>
                <a:gd name="connsiteX4" fmla="*/ 0 w 470749"/>
                <a:gd name="connsiteY4" fmla="*/ 43738 h 805073"/>
                <a:gd name="connsiteX0" fmla="*/ 0 w 470749"/>
                <a:gd name="connsiteY0" fmla="*/ 34498 h 795833"/>
                <a:gd name="connsiteX1" fmla="*/ 203058 w 470749"/>
                <a:gd name="connsiteY1" fmla="*/ 0 h 795833"/>
                <a:gd name="connsiteX2" fmla="*/ 470749 w 470749"/>
                <a:gd name="connsiteY2" fmla="*/ 542262 h 795833"/>
                <a:gd name="connsiteX3" fmla="*/ 327216 w 470749"/>
                <a:gd name="connsiteY3" fmla="*/ 795833 h 795833"/>
                <a:gd name="connsiteX4" fmla="*/ 0 w 470749"/>
                <a:gd name="connsiteY4" fmla="*/ 34498 h 79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749" h="795833">
                  <a:moveTo>
                    <a:pt x="0" y="34498"/>
                  </a:moveTo>
                  <a:lnTo>
                    <a:pt x="203058" y="0"/>
                  </a:lnTo>
                  <a:cubicBezTo>
                    <a:pt x="303070" y="192087"/>
                    <a:pt x="370074" y="357047"/>
                    <a:pt x="470749" y="542262"/>
                  </a:cubicBezTo>
                  <a:lnTo>
                    <a:pt x="327216" y="795833"/>
                  </a:lnTo>
                  <a:lnTo>
                    <a:pt x="0" y="3449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a:off x="1727228" y="2362200"/>
              <a:ext cx="357187" cy="461963"/>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3"/>
                <a:gd name="connsiteX1" fmla="*/ 142875 w 333375"/>
                <a:gd name="connsiteY1" fmla="*/ 0 h 461963"/>
                <a:gd name="connsiteX2" fmla="*/ 333375 w 333375"/>
                <a:gd name="connsiteY2" fmla="*/ 152400 h 461963"/>
                <a:gd name="connsiteX3" fmla="*/ 230981 w 333375"/>
                <a:gd name="connsiteY3" fmla="*/ 461963 h 461963"/>
                <a:gd name="connsiteX4" fmla="*/ 0 w 333375"/>
                <a:gd name="connsiteY4" fmla="*/ 76200 h 461963"/>
                <a:gd name="connsiteX0" fmla="*/ 0 w 357187"/>
                <a:gd name="connsiteY0" fmla="*/ 76200 h 461963"/>
                <a:gd name="connsiteX1" fmla="*/ 142875 w 357187"/>
                <a:gd name="connsiteY1" fmla="*/ 0 h 461963"/>
                <a:gd name="connsiteX2" fmla="*/ 357187 w 357187"/>
                <a:gd name="connsiteY2" fmla="*/ 157163 h 461963"/>
                <a:gd name="connsiteX3" fmla="*/ 230981 w 357187"/>
                <a:gd name="connsiteY3" fmla="*/ 461963 h 461963"/>
                <a:gd name="connsiteX4" fmla="*/ 0 w 357187"/>
                <a:gd name="connsiteY4" fmla="*/ 76200 h 461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87" h="461963">
                  <a:moveTo>
                    <a:pt x="0" y="76200"/>
                  </a:moveTo>
                  <a:lnTo>
                    <a:pt x="142875" y="0"/>
                  </a:lnTo>
                  <a:lnTo>
                    <a:pt x="357187" y="157163"/>
                  </a:lnTo>
                  <a:lnTo>
                    <a:pt x="230981" y="461963"/>
                  </a:lnTo>
                  <a:lnTo>
                    <a:pt x="0" y="762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rot="20720568">
              <a:off x="4182581" y="2397710"/>
              <a:ext cx="951818" cy="69634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75325"/>
                <a:gd name="connsiteY0" fmla="*/ 698271 h 731974"/>
                <a:gd name="connsiteX1" fmla="*/ 486109 w 975325"/>
                <a:gd name="connsiteY1" fmla="*/ 47215 h 731974"/>
                <a:gd name="connsiteX2" fmla="*/ 614866 w 975325"/>
                <a:gd name="connsiteY2" fmla="*/ 33125 h 731974"/>
                <a:gd name="connsiteX3" fmla="*/ 973114 w 975325"/>
                <a:gd name="connsiteY3" fmla="*/ 658478 h 731974"/>
                <a:gd name="connsiteX4" fmla="*/ 605759 w 975325"/>
                <a:gd name="connsiteY4" fmla="*/ 626210 h 731974"/>
                <a:gd name="connsiteX5" fmla="*/ 0 w 975325"/>
                <a:gd name="connsiteY5" fmla="*/ 698271 h 731974"/>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53292"/>
                <a:gd name="connsiteY0" fmla="*/ 620962 h 734682"/>
                <a:gd name="connsiteX1" fmla="*/ 446402 w 953292"/>
                <a:gd name="connsiteY1" fmla="*/ 47215 h 734682"/>
                <a:gd name="connsiteX2" fmla="*/ 575159 w 953292"/>
                <a:gd name="connsiteY2" fmla="*/ 33125 h 734682"/>
                <a:gd name="connsiteX3" fmla="*/ 951225 w 953292"/>
                <a:gd name="connsiteY3" fmla="*/ 702113 h 734682"/>
                <a:gd name="connsiteX4" fmla="*/ 566052 w 953292"/>
                <a:gd name="connsiteY4" fmla="*/ 626210 h 734682"/>
                <a:gd name="connsiteX5" fmla="*/ 0 w 953292"/>
                <a:gd name="connsiteY5" fmla="*/ 620962 h 734682"/>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66052 w 951225"/>
                <a:gd name="connsiteY4" fmla="*/ 626210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44069"/>
                <a:gd name="connsiteY0" fmla="*/ 620962 h 729474"/>
                <a:gd name="connsiteX1" fmla="*/ 446402 w 944069"/>
                <a:gd name="connsiteY1" fmla="*/ 47215 h 729474"/>
                <a:gd name="connsiteX2" fmla="*/ 575159 w 944069"/>
                <a:gd name="connsiteY2" fmla="*/ 33125 h 729474"/>
                <a:gd name="connsiteX3" fmla="*/ 944069 w 944069"/>
                <a:gd name="connsiteY3" fmla="*/ 729474 h 729474"/>
                <a:gd name="connsiteX4" fmla="*/ 529152 w 944069"/>
                <a:gd name="connsiteY4" fmla="*/ 655535 h 729474"/>
                <a:gd name="connsiteX5" fmla="*/ 0 w 944069"/>
                <a:gd name="connsiteY5" fmla="*/ 620962 h 729474"/>
                <a:gd name="connsiteX0" fmla="*/ 0 w 944069"/>
                <a:gd name="connsiteY0" fmla="*/ 619339 h 727851"/>
                <a:gd name="connsiteX1" fmla="*/ 457319 w 944069"/>
                <a:gd name="connsiteY1" fmla="*/ 50909 h 727851"/>
                <a:gd name="connsiteX2" fmla="*/ 575159 w 944069"/>
                <a:gd name="connsiteY2" fmla="*/ 31502 h 727851"/>
                <a:gd name="connsiteX3" fmla="*/ 944069 w 944069"/>
                <a:gd name="connsiteY3" fmla="*/ 727851 h 727851"/>
                <a:gd name="connsiteX4" fmla="*/ 529152 w 944069"/>
                <a:gd name="connsiteY4" fmla="*/ 653912 h 727851"/>
                <a:gd name="connsiteX5" fmla="*/ 0 w 944069"/>
                <a:gd name="connsiteY5" fmla="*/ 619339 h 727851"/>
                <a:gd name="connsiteX0" fmla="*/ 0 w 944069"/>
                <a:gd name="connsiteY0" fmla="*/ 587837 h 696349"/>
                <a:gd name="connsiteX1" fmla="*/ 457319 w 944069"/>
                <a:gd name="connsiteY1" fmla="*/ 19407 h 696349"/>
                <a:gd name="connsiteX2" fmla="*/ 575159 w 944069"/>
                <a:gd name="connsiteY2" fmla="*/ 0 h 696349"/>
                <a:gd name="connsiteX3" fmla="*/ 944069 w 944069"/>
                <a:gd name="connsiteY3" fmla="*/ 696349 h 696349"/>
                <a:gd name="connsiteX4" fmla="*/ 529152 w 944069"/>
                <a:gd name="connsiteY4" fmla="*/ 622410 h 696349"/>
                <a:gd name="connsiteX5" fmla="*/ 0 w 944069"/>
                <a:gd name="connsiteY5" fmla="*/ 587837 h 696349"/>
                <a:gd name="connsiteX0" fmla="*/ 0 w 951818"/>
                <a:gd name="connsiteY0" fmla="*/ 587837 h 696349"/>
                <a:gd name="connsiteX1" fmla="*/ 457319 w 951818"/>
                <a:gd name="connsiteY1" fmla="*/ 19407 h 696349"/>
                <a:gd name="connsiteX2" fmla="*/ 575159 w 951818"/>
                <a:gd name="connsiteY2" fmla="*/ 0 h 696349"/>
                <a:gd name="connsiteX3" fmla="*/ 781965 w 951818"/>
                <a:gd name="connsiteY3" fmla="*/ 398373 h 696349"/>
                <a:gd name="connsiteX4" fmla="*/ 944069 w 951818"/>
                <a:gd name="connsiteY4" fmla="*/ 696349 h 696349"/>
                <a:gd name="connsiteX5" fmla="*/ 529152 w 951818"/>
                <a:gd name="connsiteY5" fmla="*/ 622410 h 696349"/>
                <a:gd name="connsiteX6" fmla="*/ 0 w 951818"/>
                <a:gd name="connsiteY6" fmla="*/ 587837 h 69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818" h="696349">
                  <a:moveTo>
                    <a:pt x="0" y="587837"/>
                  </a:moveTo>
                  <a:lnTo>
                    <a:pt x="457319" y="19407"/>
                  </a:lnTo>
                  <a:cubicBezTo>
                    <a:pt x="607503" y="-16620"/>
                    <a:pt x="486606" y="11054"/>
                    <a:pt x="575159" y="0"/>
                  </a:cubicBezTo>
                  <a:cubicBezTo>
                    <a:pt x="629598" y="68170"/>
                    <a:pt x="720480" y="282315"/>
                    <a:pt x="781965" y="398373"/>
                  </a:cubicBezTo>
                  <a:cubicBezTo>
                    <a:pt x="843450" y="514431"/>
                    <a:pt x="986535" y="664019"/>
                    <a:pt x="944069" y="696349"/>
                  </a:cubicBezTo>
                  <a:cubicBezTo>
                    <a:pt x="824389" y="657110"/>
                    <a:pt x="755178" y="632476"/>
                    <a:pt x="529152" y="622410"/>
                  </a:cubicBezTo>
                  <a:cubicBezTo>
                    <a:pt x="337641" y="592140"/>
                    <a:pt x="175802" y="578942"/>
                    <a:pt x="0" y="58783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rot="218734">
              <a:off x="4086918" y="2412487"/>
              <a:ext cx="430415" cy="70485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0415 w 430415"/>
                <a:gd name="connsiteY0" fmla="*/ 38573 h 733425"/>
                <a:gd name="connsiteX1" fmla="*/ 304800 w 430415"/>
                <a:gd name="connsiteY1" fmla="*/ 0 h 733425"/>
                <a:gd name="connsiteX2" fmla="*/ 0 w 430415"/>
                <a:gd name="connsiteY2" fmla="*/ 704850 h 733425"/>
                <a:gd name="connsiteX3" fmla="*/ 190500 w 430415"/>
                <a:gd name="connsiteY3" fmla="*/ 733425 h 733425"/>
                <a:gd name="connsiteX4" fmla="*/ 430415 w 430415"/>
                <a:gd name="connsiteY4" fmla="*/ 38573 h 733425"/>
                <a:gd name="connsiteX0" fmla="*/ 430415 w 430415"/>
                <a:gd name="connsiteY0" fmla="*/ 38573 h 704850"/>
                <a:gd name="connsiteX1" fmla="*/ 304800 w 430415"/>
                <a:gd name="connsiteY1" fmla="*/ 0 h 704850"/>
                <a:gd name="connsiteX2" fmla="*/ 0 w 430415"/>
                <a:gd name="connsiteY2" fmla="*/ 704850 h 704850"/>
                <a:gd name="connsiteX3" fmla="*/ 197734 w 430415"/>
                <a:gd name="connsiteY3" fmla="*/ 697173 h 704850"/>
                <a:gd name="connsiteX4" fmla="*/ 430415 w 430415"/>
                <a:gd name="connsiteY4" fmla="*/ 38573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415" h="704850">
                  <a:moveTo>
                    <a:pt x="430415" y="38573"/>
                  </a:moveTo>
                  <a:lnTo>
                    <a:pt x="304800" y="0"/>
                  </a:lnTo>
                  <a:lnTo>
                    <a:pt x="0" y="704850"/>
                  </a:lnTo>
                  <a:lnTo>
                    <a:pt x="197734" y="697173"/>
                  </a:lnTo>
                  <a:lnTo>
                    <a:pt x="430415" y="3857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rot="516880">
              <a:off x="3989573" y="2405683"/>
              <a:ext cx="351084" cy="542925"/>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67881 w 367881"/>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50157 w 367881"/>
                <a:gd name="connsiteY4" fmla="*/ 58933 h 542925"/>
                <a:gd name="connsiteX5" fmla="*/ 367881 w 367881"/>
                <a:gd name="connsiteY5" fmla="*/ 57150 h 542925"/>
                <a:gd name="connsiteX0" fmla="*/ 350157 w 350157"/>
                <a:gd name="connsiteY0" fmla="*/ 58933 h 542925"/>
                <a:gd name="connsiteX1" fmla="*/ 234531 w 350157"/>
                <a:gd name="connsiteY1" fmla="*/ 0 h 542925"/>
                <a:gd name="connsiteX2" fmla="*/ 0 w 350157"/>
                <a:gd name="connsiteY2" fmla="*/ 401033 h 542925"/>
                <a:gd name="connsiteX3" fmla="*/ 186906 w 350157"/>
                <a:gd name="connsiteY3" fmla="*/ 542925 h 542925"/>
                <a:gd name="connsiteX4" fmla="*/ 350157 w 350157"/>
                <a:gd name="connsiteY4" fmla="*/ 58933 h 542925"/>
                <a:gd name="connsiteX0" fmla="*/ 351084 w 351084"/>
                <a:gd name="connsiteY0" fmla="*/ 49159 h 542925"/>
                <a:gd name="connsiteX1" fmla="*/ 234531 w 351084"/>
                <a:gd name="connsiteY1" fmla="*/ 0 h 542925"/>
                <a:gd name="connsiteX2" fmla="*/ 0 w 351084"/>
                <a:gd name="connsiteY2" fmla="*/ 401033 h 542925"/>
                <a:gd name="connsiteX3" fmla="*/ 186906 w 351084"/>
                <a:gd name="connsiteY3" fmla="*/ 542925 h 542925"/>
                <a:gd name="connsiteX4" fmla="*/ 351084 w 351084"/>
                <a:gd name="connsiteY4" fmla="*/ 49159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084" h="542925">
                  <a:moveTo>
                    <a:pt x="351084" y="49159"/>
                  </a:moveTo>
                  <a:lnTo>
                    <a:pt x="234531" y="0"/>
                  </a:lnTo>
                  <a:lnTo>
                    <a:pt x="0" y="401033"/>
                  </a:lnTo>
                  <a:lnTo>
                    <a:pt x="186906" y="542925"/>
                  </a:lnTo>
                  <a:cubicBezTo>
                    <a:pt x="247292" y="383901"/>
                    <a:pt x="290698" y="208183"/>
                    <a:pt x="351084" y="49159"/>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a:off x="3810011" y="2458351"/>
              <a:ext cx="360650" cy="314324"/>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90512"/>
                <a:gd name="connsiteX1" fmla="*/ 152400 w 276225"/>
                <a:gd name="connsiteY1" fmla="*/ 0 h 290512"/>
                <a:gd name="connsiteX2" fmla="*/ 0 w 276225"/>
                <a:gd name="connsiteY2" fmla="*/ 152400 h 290512"/>
                <a:gd name="connsiteX3" fmla="*/ 114300 w 276225"/>
                <a:gd name="connsiteY3" fmla="*/ 290512 h 290512"/>
                <a:gd name="connsiteX4" fmla="*/ 276225 w 276225"/>
                <a:gd name="connsiteY4" fmla="*/ 66675 h 290512"/>
                <a:gd name="connsiteX0" fmla="*/ 280987 w 280987"/>
                <a:gd name="connsiteY0" fmla="*/ 66675 h 290512"/>
                <a:gd name="connsiteX1" fmla="*/ 157162 w 280987"/>
                <a:gd name="connsiteY1" fmla="*/ 0 h 290512"/>
                <a:gd name="connsiteX2" fmla="*/ 0 w 280987"/>
                <a:gd name="connsiteY2" fmla="*/ 166688 h 290512"/>
                <a:gd name="connsiteX3" fmla="*/ 119062 w 280987"/>
                <a:gd name="connsiteY3" fmla="*/ 290512 h 290512"/>
                <a:gd name="connsiteX4" fmla="*/ 280987 w 280987"/>
                <a:gd name="connsiteY4" fmla="*/ 66675 h 290512"/>
                <a:gd name="connsiteX0" fmla="*/ 280987 w 299288"/>
                <a:gd name="connsiteY0" fmla="*/ 66675 h 290512"/>
                <a:gd name="connsiteX1" fmla="*/ 298945 w 299288"/>
                <a:gd name="connsiteY1" fmla="*/ 75301 h 290512"/>
                <a:gd name="connsiteX2" fmla="*/ 157162 w 299288"/>
                <a:gd name="connsiteY2" fmla="*/ 0 h 290512"/>
                <a:gd name="connsiteX3" fmla="*/ 0 w 299288"/>
                <a:gd name="connsiteY3" fmla="*/ 166688 h 290512"/>
                <a:gd name="connsiteX4" fmla="*/ 119062 w 299288"/>
                <a:gd name="connsiteY4" fmla="*/ 290512 h 290512"/>
                <a:gd name="connsiteX5" fmla="*/ 280987 w 299288"/>
                <a:gd name="connsiteY5" fmla="*/ 66675 h 290512"/>
                <a:gd name="connsiteX0" fmla="*/ 280987 w 280987"/>
                <a:gd name="connsiteY0" fmla="*/ 66675 h 290512"/>
                <a:gd name="connsiteX1" fmla="*/ 256082 w 280987"/>
                <a:gd name="connsiteY1" fmla="*/ 44345 h 290512"/>
                <a:gd name="connsiteX2" fmla="*/ 157162 w 280987"/>
                <a:gd name="connsiteY2" fmla="*/ 0 h 290512"/>
                <a:gd name="connsiteX3" fmla="*/ 0 w 280987"/>
                <a:gd name="connsiteY3" fmla="*/ 166688 h 290512"/>
                <a:gd name="connsiteX4" fmla="*/ 119062 w 280987"/>
                <a:gd name="connsiteY4" fmla="*/ 290512 h 290512"/>
                <a:gd name="connsiteX5" fmla="*/ 280987 w 280987"/>
                <a:gd name="connsiteY5" fmla="*/ 66675 h 290512"/>
                <a:gd name="connsiteX0" fmla="*/ 280987 w 281329"/>
                <a:gd name="connsiteY0" fmla="*/ 70891 h 294728"/>
                <a:gd name="connsiteX1" fmla="*/ 157162 w 281329"/>
                <a:gd name="connsiteY1" fmla="*/ 4216 h 294728"/>
                <a:gd name="connsiteX2" fmla="*/ 0 w 281329"/>
                <a:gd name="connsiteY2" fmla="*/ 170904 h 294728"/>
                <a:gd name="connsiteX3" fmla="*/ 119062 w 281329"/>
                <a:gd name="connsiteY3" fmla="*/ 294728 h 294728"/>
                <a:gd name="connsiteX4" fmla="*/ 280987 w 281329"/>
                <a:gd name="connsiteY4" fmla="*/ 70891 h 294728"/>
                <a:gd name="connsiteX0" fmla="*/ 319087 w 319326"/>
                <a:gd name="connsiteY0" fmla="*/ 68705 h 294924"/>
                <a:gd name="connsiteX1" fmla="*/ 157162 w 319326"/>
                <a:gd name="connsiteY1" fmla="*/ 4412 h 294924"/>
                <a:gd name="connsiteX2" fmla="*/ 0 w 319326"/>
                <a:gd name="connsiteY2" fmla="*/ 171100 h 294924"/>
                <a:gd name="connsiteX3" fmla="*/ 119062 w 319326"/>
                <a:gd name="connsiteY3" fmla="*/ 294924 h 294924"/>
                <a:gd name="connsiteX4" fmla="*/ 319087 w 319326"/>
                <a:gd name="connsiteY4" fmla="*/ 68705 h 294924"/>
                <a:gd name="connsiteX0" fmla="*/ 319087 w 319087"/>
                <a:gd name="connsiteY0" fmla="*/ 67772 h 293991"/>
                <a:gd name="connsiteX1" fmla="*/ 157162 w 319087"/>
                <a:gd name="connsiteY1" fmla="*/ 3479 h 293991"/>
                <a:gd name="connsiteX2" fmla="*/ 0 w 319087"/>
                <a:gd name="connsiteY2" fmla="*/ 170167 h 293991"/>
                <a:gd name="connsiteX3" fmla="*/ 119062 w 319087"/>
                <a:gd name="connsiteY3" fmla="*/ 293991 h 293991"/>
                <a:gd name="connsiteX4" fmla="*/ 319087 w 319087"/>
                <a:gd name="connsiteY4" fmla="*/ 67772 h 293991"/>
                <a:gd name="connsiteX0" fmla="*/ 319087 w 319087"/>
                <a:gd name="connsiteY0" fmla="*/ 90612 h 316831"/>
                <a:gd name="connsiteX1" fmla="*/ 183355 w 319087"/>
                <a:gd name="connsiteY1" fmla="*/ 2507 h 316831"/>
                <a:gd name="connsiteX2" fmla="*/ 0 w 319087"/>
                <a:gd name="connsiteY2" fmla="*/ 193007 h 316831"/>
                <a:gd name="connsiteX3" fmla="*/ 119062 w 319087"/>
                <a:gd name="connsiteY3" fmla="*/ 316831 h 316831"/>
                <a:gd name="connsiteX4" fmla="*/ 319087 w 319087"/>
                <a:gd name="connsiteY4" fmla="*/ 90612 h 316831"/>
                <a:gd name="connsiteX0" fmla="*/ 319087 w 319087"/>
                <a:gd name="connsiteY0" fmla="*/ 88105 h 314324"/>
                <a:gd name="connsiteX1" fmla="*/ 183355 w 319087"/>
                <a:gd name="connsiteY1" fmla="*/ 0 h 314324"/>
                <a:gd name="connsiteX2" fmla="*/ 0 w 319087"/>
                <a:gd name="connsiteY2" fmla="*/ 190500 h 314324"/>
                <a:gd name="connsiteX3" fmla="*/ 119062 w 319087"/>
                <a:gd name="connsiteY3" fmla="*/ 314324 h 314324"/>
                <a:gd name="connsiteX4" fmla="*/ 319087 w 319087"/>
                <a:gd name="connsiteY4" fmla="*/ 88105 h 314324"/>
                <a:gd name="connsiteX0" fmla="*/ 360650 w 360650"/>
                <a:gd name="connsiteY0" fmla="*/ 88105 h 314324"/>
                <a:gd name="connsiteX1" fmla="*/ 224918 w 360650"/>
                <a:gd name="connsiteY1" fmla="*/ 0 h 314324"/>
                <a:gd name="connsiteX2" fmla="*/ 0 w 360650"/>
                <a:gd name="connsiteY2" fmla="*/ 159327 h 314324"/>
                <a:gd name="connsiteX3" fmla="*/ 160625 w 360650"/>
                <a:gd name="connsiteY3" fmla="*/ 314324 h 314324"/>
                <a:gd name="connsiteX4" fmla="*/ 360650 w 360650"/>
                <a:gd name="connsiteY4" fmla="*/ 88105 h 31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650" h="314324">
                  <a:moveTo>
                    <a:pt x="360650" y="88105"/>
                  </a:moveTo>
                  <a:cubicBezTo>
                    <a:pt x="326519" y="53974"/>
                    <a:pt x="262224" y="26194"/>
                    <a:pt x="224918" y="0"/>
                  </a:cubicBezTo>
                  <a:lnTo>
                    <a:pt x="0" y="159327"/>
                  </a:lnTo>
                  <a:lnTo>
                    <a:pt x="160625" y="314324"/>
                  </a:lnTo>
                  <a:lnTo>
                    <a:pt x="360650" y="8810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a:off x="324441" y="2558464"/>
              <a:ext cx="8274222" cy="1481215"/>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338314 w 8296275"/>
                <a:gd name="connsiteY10" fmla="*/ 261019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29275 w 8296275"/>
                <a:gd name="connsiteY7" fmla="*/ 99579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10422 w 8296275"/>
                <a:gd name="connsiteY7" fmla="*/ 193847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6674 h 1843203"/>
                <a:gd name="connsiteX1" fmla="*/ 862045 w 8296275"/>
                <a:gd name="connsiteY1" fmla="*/ 1357427 h 1843203"/>
                <a:gd name="connsiteX2" fmla="*/ 1662145 w 8296275"/>
                <a:gd name="connsiteY2" fmla="*/ 1100252 h 1843203"/>
                <a:gd name="connsiteX3" fmla="*/ 2176495 w 8296275"/>
                <a:gd name="connsiteY3" fmla="*/ 909752 h 1843203"/>
                <a:gd name="connsiteX4" fmla="*/ 3624295 w 8296275"/>
                <a:gd name="connsiteY4" fmla="*/ 700202 h 1843203"/>
                <a:gd name="connsiteX5" fmla="*/ 4610100 w 8296275"/>
                <a:gd name="connsiteY5" fmla="*/ 491299 h 1843203"/>
                <a:gd name="connsiteX6" fmla="*/ 5229225 w 8296275"/>
                <a:gd name="connsiteY6" fmla="*/ 329374 h 1843203"/>
                <a:gd name="connsiteX7" fmla="*/ 5610422 w 8296275"/>
                <a:gd name="connsiteY7" fmla="*/ 195042 h 1843203"/>
                <a:gd name="connsiteX8" fmla="*/ 6022005 w 8296275"/>
                <a:gd name="connsiteY8" fmla="*/ 124510 h 1843203"/>
                <a:gd name="connsiteX9" fmla="*/ 6063961 w 8296275"/>
                <a:gd name="connsiteY9" fmla="*/ 1195 h 1843203"/>
                <a:gd name="connsiteX10" fmla="*/ 6185342 w 8296275"/>
                <a:gd name="connsiteY10" fmla="*/ 150501 h 1843203"/>
                <a:gd name="connsiteX11" fmla="*/ 6338314 w 8296275"/>
                <a:gd name="connsiteY11" fmla="*/ 253554 h 1843203"/>
                <a:gd name="connsiteX12" fmla="*/ 6608877 w 8296275"/>
                <a:gd name="connsiteY12" fmla="*/ 345906 h 1843203"/>
                <a:gd name="connsiteX13" fmla="*/ 6853180 w 8296275"/>
                <a:gd name="connsiteY13" fmla="*/ 433462 h 1843203"/>
                <a:gd name="connsiteX14" fmla="*/ 7238036 w 8296275"/>
                <a:gd name="connsiteY14" fmla="*/ 598653 h 1843203"/>
                <a:gd name="connsiteX15" fmla="*/ 7808645 w 8296275"/>
                <a:gd name="connsiteY15" fmla="*/ 667182 h 1843203"/>
                <a:gd name="connsiteX16" fmla="*/ 8296275 w 8296275"/>
                <a:gd name="connsiteY16" fmla="*/ 491299 h 1843203"/>
                <a:gd name="connsiteX17" fmla="*/ 8267700 w 8296275"/>
                <a:gd name="connsiteY17" fmla="*/ 1015174 h 1843203"/>
                <a:gd name="connsiteX18" fmla="*/ 6167470 w 8296275"/>
                <a:gd name="connsiteY18" fmla="*/ 824028 h 1843203"/>
                <a:gd name="connsiteX19" fmla="*/ 4043395 w 8296275"/>
                <a:gd name="connsiteY19" fmla="*/ 1014527 h 1843203"/>
                <a:gd name="connsiteX20" fmla="*/ 1576420 w 8296275"/>
                <a:gd name="connsiteY20" fmla="*/ 1500302 h 1843203"/>
                <a:gd name="connsiteX21" fmla="*/ 90520 w 8296275"/>
                <a:gd name="connsiteY21" fmla="*/ 1843203 h 1843203"/>
                <a:gd name="connsiteX22" fmla="*/ 0 w 8296275"/>
                <a:gd name="connsiteY22" fmla="*/ 1586674 h 184320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10100 w 8296275"/>
                <a:gd name="connsiteY5" fmla="*/ 366789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714117 w 8296275"/>
                <a:gd name="connsiteY7" fmla="*/ 353336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36173 h 1692702"/>
                <a:gd name="connsiteX1" fmla="*/ 862045 w 8296275"/>
                <a:gd name="connsiteY1" fmla="*/ 1206926 h 1692702"/>
                <a:gd name="connsiteX2" fmla="*/ 1662145 w 8296275"/>
                <a:gd name="connsiteY2" fmla="*/ 949751 h 1692702"/>
                <a:gd name="connsiteX3" fmla="*/ 2176495 w 8296275"/>
                <a:gd name="connsiteY3" fmla="*/ 759251 h 1692702"/>
                <a:gd name="connsiteX4" fmla="*/ 3624295 w 8296275"/>
                <a:gd name="connsiteY4" fmla="*/ 549701 h 1692702"/>
                <a:gd name="connsiteX5" fmla="*/ 4628953 w 8296275"/>
                <a:gd name="connsiteY5" fmla="*/ 435066 h 1692702"/>
                <a:gd name="connsiteX6" fmla="*/ 5219798 w 8296275"/>
                <a:gd name="connsiteY6" fmla="*/ 376836 h 1692702"/>
                <a:gd name="connsiteX7" fmla="*/ 5714117 w 8296275"/>
                <a:gd name="connsiteY7" fmla="*/ 327345 h 1692702"/>
                <a:gd name="connsiteX8" fmla="*/ 6135127 w 8296275"/>
                <a:gd name="connsiteY8" fmla="*/ 181399 h 1692702"/>
                <a:gd name="connsiteX9" fmla="*/ 6185342 w 8296275"/>
                <a:gd name="connsiteY9" fmla="*/ 0 h 1692702"/>
                <a:gd name="connsiteX10" fmla="*/ 6338314 w 8296275"/>
                <a:gd name="connsiteY10" fmla="*/ 103053 h 1692702"/>
                <a:gd name="connsiteX11" fmla="*/ 6608877 w 8296275"/>
                <a:gd name="connsiteY11" fmla="*/ 195405 h 1692702"/>
                <a:gd name="connsiteX12" fmla="*/ 6853180 w 8296275"/>
                <a:gd name="connsiteY12" fmla="*/ 282961 h 1692702"/>
                <a:gd name="connsiteX13" fmla="*/ 7238036 w 8296275"/>
                <a:gd name="connsiteY13" fmla="*/ 448152 h 1692702"/>
                <a:gd name="connsiteX14" fmla="*/ 7808645 w 8296275"/>
                <a:gd name="connsiteY14" fmla="*/ 516681 h 1692702"/>
                <a:gd name="connsiteX15" fmla="*/ 8296275 w 8296275"/>
                <a:gd name="connsiteY15" fmla="*/ 340798 h 1692702"/>
                <a:gd name="connsiteX16" fmla="*/ 8267700 w 8296275"/>
                <a:gd name="connsiteY16" fmla="*/ 864673 h 1692702"/>
                <a:gd name="connsiteX17" fmla="*/ 6167470 w 8296275"/>
                <a:gd name="connsiteY17" fmla="*/ 673527 h 1692702"/>
                <a:gd name="connsiteX18" fmla="*/ 4043395 w 8296275"/>
                <a:gd name="connsiteY18" fmla="*/ 864026 h 1692702"/>
                <a:gd name="connsiteX19" fmla="*/ 1576420 w 8296275"/>
                <a:gd name="connsiteY19" fmla="*/ 1349801 h 1692702"/>
                <a:gd name="connsiteX20" fmla="*/ 90520 w 8296275"/>
                <a:gd name="connsiteY20" fmla="*/ 1692702 h 1692702"/>
                <a:gd name="connsiteX21" fmla="*/ 0 w 8296275"/>
                <a:gd name="connsiteY21" fmla="*/ 1436173 h 1692702"/>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135127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031433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19798 w 8296275"/>
                <a:gd name="connsiteY6" fmla="*/ 27378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159338 w 8296275"/>
                <a:gd name="connsiteY4" fmla="*/ 632238 h 1589649"/>
                <a:gd name="connsiteX5" fmla="*/ 3718563 w 8296275"/>
                <a:gd name="connsiteY5" fmla="*/ 540916 h 1589649"/>
                <a:gd name="connsiteX6" fmla="*/ 4628953 w 8296275"/>
                <a:gd name="connsiteY6" fmla="*/ 332013 h 1589649"/>
                <a:gd name="connsiteX7" fmla="*/ 5266932 w 8296275"/>
                <a:gd name="connsiteY7" fmla="*/ 302063 h 1589649"/>
                <a:gd name="connsiteX8" fmla="*/ 5714117 w 8296275"/>
                <a:gd name="connsiteY8" fmla="*/ 224292 h 1589649"/>
                <a:gd name="connsiteX9" fmla="*/ 6031433 w 8296275"/>
                <a:gd name="connsiteY9" fmla="*/ 78346 h 1589649"/>
                <a:gd name="connsiteX10" fmla="*/ 6338314 w 8296275"/>
                <a:gd name="connsiteY10" fmla="*/ 0 h 1589649"/>
                <a:gd name="connsiteX11" fmla="*/ 6608877 w 8296275"/>
                <a:gd name="connsiteY11" fmla="*/ 92352 h 1589649"/>
                <a:gd name="connsiteX12" fmla="*/ 6853180 w 8296275"/>
                <a:gd name="connsiteY12" fmla="*/ 179908 h 1589649"/>
                <a:gd name="connsiteX13" fmla="*/ 7238036 w 8296275"/>
                <a:gd name="connsiteY13" fmla="*/ 345099 h 1589649"/>
                <a:gd name="connsiteX14" fmla="*/ 7808645 w 8296275"/>
                <a:gd name="connsiteY14" fmla="*/ 413628 h 1589649"/>
                <a:gd name="connsiteX15" fmla="*/ 8296275 w 8296275"/>
                <a:gd name="connsiteY15" fmla="*/ 237745 h 1589649"/>
                <a:gd name="connsiteX16" fmla="*/ 8267700 w 8296275"/>
                <a:gd name="connsiteY16" fmla="*/ 761620 h 1589649"/>
                <a:gd name="connsiteX17" fmla="*/ 6167470 w 8296275"/>
                <a:gd name="connsiteY17" fmla="*/ 570474 h 1589649"/>
                <a:gd name="connsiteX18" fmla="*/ 4043395 w 8296275"/>
                <a:gd name="connsiteY18" fmla="*/ 760973 h 1589649"/>
                <a:gd name="connsiteX19" fmla="*/ 1576420 w 8296275"/>
                <a:gd name="connsiteY19" fmla="*/ 1246748 h 1589649"/>
                <a:gd name="connsiteX20" fmla="*/ 90520 w 8296275"/>
                <a:gd name="connsiteY20" fmla="*/ 1589649 h 1589649"/>
                <a:gd name="connsiteX21" fmla="*/ 0 w 8296275"/>
                <a:gd name="connsiteY21"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2678571 w 8296275"/>
                <a:gd name="connsiteY4" fmla="*/ 651092 h 1589649"/>
                <a:gd name="connsiteX5" fmla="*/ 3159338 w 8296275"/>
                <a:gd name="connsiteY5" fmla="*/ 632238 h 1589649"/>
                <a:gd name="connsiteX6" fmla="*/ 3718563 w 8296275"/>
                <a:gd name="connsiteY6" fmla="*/ 540916 h 1589649"/>
                <a:gd name="connsiteX7" fmla="*/ 4628953 w 8296275"/>
                <a:gd name="connsiteY7" fmla="*/ 332013 h 1589649"/>
                <a:gd name="connsiteX8" fmla="*/ 5266932 w 8296275"/>
                <a:gd name="connsiteY8" fmla="*/ 302063 h 1589649"/>
                <a:gd name="connsiteX9" fmla="*/ 5714117 w 8296275"/>
                <a:gd name="connsiteY9" fmla="*/ 224292 h 1589649"/>
                <a:gd name="connsiteX10" fmla="*/ 6031433 w 8296275"/>
                <a:gd name="connsiteY10" fmla="*/ 78346 h 1589649"/>
                <a:gd name="connsiteX11" fmla="*/ 6338314 w 8296275"/>
                <a:gd name="connsiteY11" fmla="*/ 0 h 1589649"/>
                <a:gd name="connsiteX12" fmla="*/ 6608877 w 8296275"/>
                <a:gd name="connsiteY12" fmla="*/ 92352 h 1589649"/>
                <a:gd name="connsiteX13" fmla="*/ 6853180 w 8296275"/>
                <a:gd name="connsiteY13" fmla="*/ 179908 h 1589649"/>
                <a:gd name="connsiteX14" fmla="*/ 7238036 w 8296275"/>
                <a:gd name="connsiteY14" fmla="*/ 345099 h 1589649"/>
                <a:gd name="connsiteX15" fmla="*/ 7808645 w 8296275"/>
                <a:gd name="connsiteY15" fmla="*/ 413628 h 1589649"/>
                <a:gd name="connsiteX16" fmla="*/ 8296275 w 8296275"/>
                <a:gd name="connsiteY16" fmla="*/ 237745 h 1589649"/>
                <a:gd name="connsiteX17" fmla="*/ 8267700 w 8296275"/>
                <a:gd name="connsiteY17" fmla="*/ 761620 h 1589649"/>
                <a:gd name="connsiteX18" fmla="*/ 6167470 w 8296275"/>
                <a:gd name="connsiteY18" fmla="*/ 570474 h 1589649"/>
                <a:gd name="connsiteX19" fmla="*/ 4043395 w 8296275"/>
                <a:gd name="connsiteY19" fmla="*/ 760973 h 1589649"/>
                <a:gd name="connsiteX20" fmla="*/ 1576420 w 8296275"/>
                <a:gd name="connsiteY20" fmla="*/ 1246748 h 1589649"/>
                <a:gd name="connsiteX21" fmla="*/ 90520 w 8296275"/>
                <a:gd name="connsiteY21" fmla="*/ 1589649 h 1589649"/>
                <a:gd name="connsiteX22" fmla="*/ 0 w 8296275"/>
                <a:gd name="connsiteY22"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28953 w 8296275"/>
                <a:gd name="connsiteY8" fmla="*/ 332013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492560 w 8296275"/>
                <a:gd name="connsiteY15" fmla="*/ 335673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15473 w 8296275"/>
                <a:gd name="connsiteY14" fmla="*/ 151627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485955"/>
                <a:gd name="connsiteX1" fmla="*/ 862045 w 8296275"/>
                <a:gd name="connsiteY1" fmla="*/ 1103873 h 1485955"/>
                <a:gd name="connsiteX2" fmla="*/ 1464183 w 8296275"/>
                <a:gd name="connsiteY2" fmla="*/ 959819 h 1485955"/>
                <a:gd name="connsiteX3" fmla="*/ 1632195 w 8296275"/>
                <a:gd name="connsiteY3" fmla="*/ 886762 h 1485955"/>
                <a:gd name="connsiteX4" fmla="*/ 2035092 w 8296275"/>
                <a:gd name="connsiteY4" fmla="*/ 797601 h 1485955"/>
                <a:gd name="connsiteX5" fmla="*/ 2678571 w 8296275"/>
                <a:gd name="connsiteY5" fmla="*/ 651092 h 1485955"/>
                <a:gd name="connsiteX6" fmla="*/ 3159338 w 8296275"/>
                <a:gd name="connsiteY6" fmla="*/ 632238 h 1485955"/>
                <a:gd name="connsiteX7" fmla="*/ 3718563 w 8296275"/>
                <a:gd name="connsiteY7" fmla="*/ 540916 h 1485955"/>
                <a:gd name="connsiteX8" fmla="*/ 4610099 w 8296275"/>
                <a:gd name="connsiteY8" fmla="*/ 379147 h 1485955"/>
                <a:gd name="connsiteX9" fmla="*/ 5266932 w 8296275"/>
                <a:gd name="connsiteY9" fmla="*/ 302063 h 1485955"/>
                <a:gd name="connsiteX10" fmla="*/ 5714117 w 8296275"/>
                <a:gd name="connsiteY10" fmla="*/ 224292 h 1485955"/>
                <a:gd name="connsiteX11" fmla="*/ 6031433 w 8296275"/>
                <a:gd name="connsiteY11" fmla="*/ 78346 h 1485955"/>
                <a:gd name="connsiteX12" fmla="*/ 6338314 w 8296275"/>
                <a:gd name="connsiteY12" fmla="*/ 0 h 1485955"/>
                <a:gd name="connsiteX13" fmla="*/ 6608877 w 8296275"/>
                <a:gd name="connsiteY13" fmla="*/ 92352 h 1485955"/>
                <a:gd name="connsiteX14" fmla="*/ 6815473 w 8296275"/>
                <a:gd name="connsiteY14" fmla="*/ 151627 h 1485955"/>
                <a:gd name="connsiteX15" fmla="*/ 7090315 w 8296275"/>
                <a:gd name="connsiteY15" fmla="*/ 160898 h 1485955"/>
                <a:gd name="connsiteX16" fmla="*/ 7492560 w 8296275"/>
                <a:gd name="connsiteY16" fmla="*/ 335673 h 1485955"/>
                <a:gd name="connsiteX17" fmla="*/ 7808645 w 8296275"/>
                <a:gd name="connsiteY17" fmla="*/ 413628 h 1485955"/>
                <a:gd name="connsiteX18" fmla="*/ 8296275 w 8296275"/>
                <a:gd name="connsiteY18" fmla="*/ 237745 h 1485955"/>
                <a:gd name="connsiteX19" fmla="*/ 8267700 w 8296275"/>
                <a:gd name="connsiteY19" fmla="*/ 761620 h 1485955"/>
                <a:gd name="connsiteX20" fmla="*/ 6167470 w 8296275"/>
                <a:gd name="connsiteY20" fmla="*/ 570474 h 1485955"/>
                <a:gd name="connsiteX21" fmla="*/ 4043395 w 8296275"/>
                <a:gd name="connsiteY21" fmla="*/ 760973 h 1485955"/>
                <a:gd name="connsiteX22" fmla="*/ 1576420 w 8296275"/>
                <a:gd name="connsiteY22" fmla="*/ 1246748 h 1485955"/>
                <a:gd name="connsiteX23" fmla="*/ 33960 w 8296275"/>
                <a:gd name="connsiteY23" fmla="*/ 1485955 h 1485955"/>
                <a:gd name="connsiteX24" fmla="*/ 0 w 8296275"/>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38651 w 8267994"/>
                <a:gd name="connsiteY9" fmla="*/ 302063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582141 w 8267994"/>
                <a:gd name="connsiteY10" fmla="*/ 299707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7 h 1485962"/>
                <a:gd name="connsiteX1" fmla="*/ 833764 w 8267994"/>
                <a:gd name="connsiteY1" fmla="*/ 1103880 h 1485962"/>
                <a:gd name="connsiteX2" fmla="*/ 1435902 w 8267994"/>
                <a:gd name="connsiteY2" fmla="*/ 959826 h 1485962"/>
                <a:gd name="connsiteX3" fmla="*/ 1603914 w 8267994"/>
                <a:gd name="connsiteY3" fmla="*/ 886769 h 1485962"/>
                <a:gd name="connsiteX4" fmla="*/ 2006811 w 8267994"/>
                <a:gd name="connsiteY4" fmla="*/ 797608 h 1485962"/>
                <a:gd name="connsiteX5" fmla="*/ 2650290 w 8267994"/>
                <a:gd name="connsiteY5" fmla="*/ 651099 h 1485962"/>
                <a:gd name="connsiteX6" fmla="*/ 3131057 w 8267994"/>
                <a:gd name="connsiteY6" fmla="*/ 632245 h 1485962"/>
                <a:gd name="connsiteX7" fmla="*/ 3690282 w 8267994"/>
                <a:gd name="connsiteY7" fmla="*/ 540923 h 1485962"/>
                <a:gd name="connsiteX8" fmla="*/ 4581818 w 8267994"/>
                <a:gd name="connsiteY8" fmla="*/ 379154 h 1485962"/>
                <a:gd name="connsiteX9" fmla="*/ 5200943 w 8267994"/>
                <a:gd name="connsiteY9" fmla="*/ 368058 h 1485962"/>
                <a:gd name="connsiteX10" fmla="*/ 5582141 w 8267994"/>
                <a:gd name="connsiteY10" fmla="*/ 299714 h 1485962"/>
                <a:gd name="connsiteX11" fmla="*/ 6040859 w 8267994"/>
                <a:gd name="connsiteY11" fmla="*/ 87779 h 1485962"/>
                <a:gd name="connsiteX12" fmla="*/ 6310033 w 8267994"/>
                <a:gd name="connsiteY12" fmla="*/ 7 h 1485962"/>
                <a:gd name="connsiteX13" fmla="*/ 6580596 w 8267994"/>
                <a:gd name="connsiteY13" fmla="*/ 92359 h 1485962"/>
                <a:gd name="connsiteX14" fmla="*/ 6787192 w 8267994"/>
                <a:gd name="connsiteY14" fmla="*/ 151634 h 1485962"/>
                <a:gd name="connsiteX15" fmla="*/ 7062034 w 8267994"/>
                <a:gd name="connsiteY15" fmla="*/ 160905 h 1485962"/>
                <a:gd name="connsiteX16" fmla="*/ 7464279 w 8267994"/>
                <a:gd name="connsiteY16" fmla="*/ 335680 h 1485962"/>
                <a:gd name="connsiteX17" fmla="*/ 7780364 w 8267994"/>
                <a:gd name="connsiteY17" fmla="*/ 413635 h 1485962"/>
                <a:gd name="connsiteX18" fmla="*/ 8267994 w 8267994"/>
                <a:gd name="connsiteY18" fmla="*/ 237752 h 1485962"/>
                <a:gd name="connsiteX19" fmla="*/ 8239419 w 8267994"/>
                <a:gd name="connsiteY19" fmla="*/ 761627 h 1485962"/>
                <a:gd name="connsiteX20" fmla="*/ 6139189 w 8267994"/>
                <a:gd name="connsiteY20" fmla="*/ 570481 h 1485962"/>
                <a:gd name="connsiteX21" fmla="*/ 4015114 w 8267994"/>
                <a:gd name="connsiteY21" fmla="*/ 760980 h 1485962"/>
                <a:gd name="connsiteX22" fmla="*/ 1548139 w 8267994"/>
                <a:gd name="connsiteY22" fmla="*/ 1246755 h 1485962"/>
                <a:gd name="connsiteX23" fmla="*/ 5679 w 8267994"/>
                <a:gd name="connsiteY23" fmla="*/ 1485962 h 1485962"/>
                <a:gd name="connsiteX24" fmla="*/ 0 w 8267994"/>
                <a:gd name="connsiteY24" fmla="*/ 1333127 h 1485962"/>
                <a:gd name="connsiteX0" fmla="*/ 0 w 8244182"/>
                <a:gd name="connsiteY0" fmla="*/ 1333127 h 1485962"/>
                <a:gd name="connsiteX1" fmla="*/ 833764 w 8244182"/>
                <a:gd name="connsiteY1" fmla="*/ 1103880 h 1485962"/>
                <a:gd name="connsiteX2" fmla="*/ 1435902 w 8244182"/>
                <a:gd name="connsiteY2" fmla="*/ 959826 h 1485962"/>
                <a:gd name="connsiteX3" fmla="*/ 1603914 w 8244182"/>
                <a:gd name="connsiteY3" fmla="*/ 886769 h 1485962"/>
                <a:gd name="connsiteX4" fmla="*/ 2006811 w 8244182"/>
                <a:gd name="connsiteY4" fmla="*/ 797608 h 1485962"/>
                <a:gd name="connsiteX5" fmla="*/ 2650290 w 8244182"/>
                <a:gd name="connsiteY5" fmla="*/ 651099 h 1485962"/>
                <a:gd name="connsiteX6" fmla="*/ 3131057 w 8244182"/>
                <a:gd name="connsiteY6" fmla="*/ 632245 h 1485962"/>
                <a:gd name="connsiteX7" fmla="*/ 3690282 w 8244182"/>
                <a:gd name="connsiteY7" fmla="*/ 540923 h 1485962"/>
                <a:gd name="connsiteX8" fmla="*/ 4581818 w 8244182"/>
                <a:gd name="connsiteY8" fmla="*/ 379154 h 1485962"/>
                <a:gd name="connsiteX9" fmla="*/ 5200943 w 8244182"/>
                <a:gd name="connsiteY9" fmla="*/ 368058 h 1485962"/>
                <a:gd name="connsiteX10" fmla="*/ 5582141 w 8244182"/>
                <a:gd name="connsiteY10" fmla="*/ 299714 h 1485962"/>
                <a:gd name="connsiteX11" fmla="*/ 6040859 w 8244182"/>
                <a:gd name="connsiteY11" fmla="*/ 87779 h 1485962"/>
                <a:gd name="connsiteX12" fmla="*/ 6310033 w 8244182"/>
                <a:gd name="connsiteY12" fmla="*/ 7 h 1485962"/>
                <a:gd name="connsiteX13" fmla="*/ 6580596 w 8244182"/>
                <a:gd name="connsiteY13" fmla="*/ 92359 h 1485962"/>
                <a:gd name="connsiteX14" fmla="*/ 6787192 w 8244182"/>
                <a:gd name="connsiteY14" fmla="*/ 151634 h 1485962"/>
                <a:gd name="connsiteX15" fmla="*/ 7062034 w 8244182"/>
                <a:gd name="connsiteY15" fmla="*/ 160905 h 1485962"/>
                <a:gd name="connsiteX16" fmla="*/ 7464279 w 8244182"/>
                <a:gd name="connsiteY16" fmla="*/ 335680 h 1485962"/>
                <a:gd name="connsiteX17" fmla="*/ 7780364 w 8244182"/>
                <a:gd name="connsiteY17" fmla="*/ 413635 h 1485962"/>
                <a:gd name="connsiteX18" fmla="*/ 8244182 w 8244182"/>
                <a:gd name="connsiteY18" fmla="*/ 249658 h 1485962"/>
                <a:gd name="connsiteX19" fmla="*/ 8239419 w 8244182"/>
                <a:gd name="connsiteY19" fmla="*/ 761627 h 1485962"/>
                <a:gd name="connsiteX20" fmla="*/ 6139189 w 8244182"/>
                <a:gd name="connsiteY20" fmla="*/ 570481 h 1485962"/>
                <a:gd name="connsiteX21" fmla="*/ 4015114 w 8244182"/>
                <a:gd name="connsiteY21" fmla="*/ 760980 h 1485962"/>
                <a:gd name="connsiteX22" fmla="*/ 1548139 w 8244182"/>
                <a:gd name="connsiteY22" fmla="*/ 1246755 h 1485962"/>
                <a:gd name="connsiteX23" fmla="*/ 5679 w 8244182"/>
                <a:gd name="connsiteY23" fmla="*/ 1485962 h 1485962"/>
                <a:gd name="connsiteX24" fmla="*/ 0 w 8244182"/>
                <a:gd name="connsiteY24" fmla="*/ 1333127 h 1485962"/>
                <a:gd name="connsiteX0" fmla="*/ 36180 w 8280362"/>
                <a:gd name="connsiteY0" fmla="*/ 1333127 h 1457387"/>
                <a:gd name="connsiteX1" fmla="*/ 869944 w 8280362"/>
                <a:gd name="connsiteY1" fmla="*/ 1103880 h 1457387"/>
                <a:gd name="connsiteX2" fmla="*/ 1472082 w 8280362"/>
                <a:gd name="connsiteY2" fmla="*/ 959826 h 1457387"/>
                <a:gd name="connsiteX3" fmla="*/ 1640094 w 8280362"/>
                <a:gd name="connsiteY3" fmla="*/ 886769 h 1457387"/>
                <a:gd name="connsiteX4" fmla="*/ 2042991 w 8280362"/>
                <a:gd name="connsiteY4" fmla="*/ 797608 h 1457387"/>
                <a:gd name="connsiteX5" fmla="*/ 2686470 w 8280362"/>
                <a:gd name="connsiteY5" fmla="*/ 651099 h 1457387"/>
                <a:gd name="connsiteX6" fmla="*/ 3167237 w 8280362"/>
                <a:gd name="connsiteY6" fmla="*/ 632245 h 1457387"/>
                <a:gd name="connsiteX7" fmla="*/ 3726462 w 8280362"/>
                <a:gd name="connsiteY7" fmla="*/ 540923 h 1457387"/>
                <a:gd name="connsiteX8" fmla="*/ 4617998 w 8280362"/>
                <a:gd name="connsiteY8" fmla="*/ 379154 h 1457387"/>
                <a:gd name="connsiteX9" fmla="*/ 5237123 w 8280362"/>
                <a:gd name="connsiteY9" fmla="*/ 368058 h 1457387"/>
                <a:gd name="connsiteX10" fmla="*/ 5618321 w 8280362"/>
                <a:gd name="connsiteY10" fmla="*/ 299714 h 1457387"/>
                <a:gd name="connsiteX11" fmla="*/ 6077039 w 8280362"/>
                <a:gd name="connsiteY11" fmla="*/ 87779 h 1457387"/>
                <a:gd name="connsiteX12" fmla="*/ 6346213 w 8280362"/>
                <a:gd name="connsiteY12" fmla="*/ 7 h 1457387"/>
                <a:gd name="connsiteX13" fmla="*/ 6616776 w 8280362"/>
                <a:gd name="connsiteY13" fmla="*/ 92359 h 1457387"/>
                <a:gd name="connsiteX14" fmla="*/ 6823372 w 8280362"/>
                <a:gd name="connsiteY14" fmla="*/ 151634 h 1457387"/>
                <a:gd name="connsiteX15" fmla="*/ 7098214 w 8280362"/>
                <a:gd name="connsiteY15" fmla="*/ 160905 h 1457387"/>
                <a:gd name="connsiteX16" fmla="*/ 7500459 w 8280362"/>
                <a:gd name="connsiteY16" fmla="*/ 335680 h 1457387"/>
                <a:gd name="connsiteX17" fmla="*/ 7816544 w 8280362"/>
                <a:gd name="connsiteY17" fmla="*/ 413635 h 1457387"/>
                <a:gd name="connsiteX18" fmla="*/ 8280362 w 8280362"/>
                <a:gd name="connsiteY18" fmla="*/ 249658 h 1457387"/>
                <a:gd name="connsiteX19" fmla="*/ 8275599 w 8280362"/>
                <a:gd name="connsiteY19" fmla="*/ 761627 h 1457387"/>
                <a:gd name="connsiteX20" fmla="*/ 6175369 w 8280362"/>
                <a:gd name="connsiteY20" fmla="*/ 570481 h 1457387"/>
                <a:gd name="connsiteX21" fmla="*/ 4051294 w 8280362"/>
                <a:gd name="connsiteY21" fmla="*/ 760980 h 1457387"/>
                <a:gd name="connsiteX22" fmla="*/ 1584319 w 8280362"/>
                <a:gd name="connsiteY22" fmla="*/ 1246755 h 1457387"/>
                <a:gd name="connsiteX23" fmla="*/ 3759 w 8280362"/>
                <a:gd name="connsiteY23" fmla="*/ 1457387 h 1457387"/>
                <a:gd name="connsiteX24" fmla="*/ 36180 w 8280362"/>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3774158 w 8276603"/>
                <a:gd name="connsiteY21" fmla="*/ 883528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3774158 w 8276603"/>
                <a:gd name="connsiteY21" fmla="*/ 883528 h 1457387"/>
                <a:gd name="connsiteX22" fmla="*/ 1401451 w 8276603"/>
                <a:gd name="connsiteY22" fmla="*/ 1293889 h 1457387"/>
                <a:gd name="connsiteX23" fmla="*/ 0 w 8276603"/>
                <a:gd name="connsiteY23" fmla="*/ 1457387 h 1457387"/>
                <a:gd name="connsiteX24" fmla="*/ 18133 w 8276603"/>
                <a:gd name="connsiteY24" fmla="*/ 1328364 h 1457387"/>
                <a:gd name="connsiteX0" fmla="*/ 18133 w 8276603"/>
                <a:gd name="connsiteY0" fmla="*/ 1328364 h 1477071"/>
                <a:gd name="connsiteX1" fmla="*/ 866185 w 8276603"/>
                <a:gd name="connsiteY1" fmla="*/ 1103880 h 1477071"/>
                <a:gd name="connsiteX2" fmla="*/ 1468323 w 8276603"/>
                <a:gd name="connsiteY2" fmla="*/ 959826 h 1477071"/>
                <a:gd name="connsiteX3" fmla="*/ 1636335 w 8276603"/>
                <a:gd name="connsiteY3" fmla="*/ 886769 h 1477071"/>
                <a:gd name="connsiteX4" fmla="*/ 2039232 w 8276603"/>
                <a:gd name="connsiteY4" fmla="*/ 797608 h 1477071"/>
                <a:gd name="connsiteX5" fmla="*/ 2682711 w 8276603"/>
                <a:gd name="connsiteY5" fmla="*/ 651099 h 1477071"/>
                <a:gd name="connsiteX6" fmla="*/ 3163478 w 8276603"/>
                <a:gd name="connsiteY6" fmla="*/ 632245 h 1477071"/>
                <a:gd name="connsiteX7" fmla="*/ 3722703 w 8276603"/>
                <a:gd name="connsiteY7" fmla="*/ 540923 h 1477071"/>
                <a:gd name="connsiteX8" fmla="*/ 4614239 w 8276603"/>
                <a:gd name="connsiteY8" fmla="*/ 379154 h 1477071"/>
                <a:gd name="connsiteX9" fmla="*/ 5233364 w 8276603"/>
                <a:gd name="connsiteY9" fmla="*/ 368058 h 1477071"/>
                <a:gd name="connsiteX10" fmla="*/ 5614562 w 8276603"/>
                <a:gd name="connsiteY10" fmla="*/ 299714 h 1477071"/>
                <a:gd name="connsiteX11" fmla="*/ 6073280 w 8276603"/>
                <a:gd name="connsiteY11" fmla="*/ 87779 h 1477071"/>
                <a:gd name="connsiteX12" fmla="*/ 6342454 w 8276603"/>
                <a:gd name="connsiteY12" fmla="*/ 7 h 1477071"/>
                <a:gd name="connsiteX13" fmla="*/ 6613017 w 8276603"/>
                <a:gd name="connsiteY13" fmla="*/ 92359 h 1477071"/>
                <a:gd name="connsiteX14" fmla="*/ 6819613 w 8276603"/>
                <a:gd name="connsiteY14" fmla="*/ 151634 h 1477071"/>
                <a:gd name="connsiteX15" fmla="*/ 7094455 w 8276603"/>
                <a:gd name="connsiteY15" fmla="*/ 160905 h 1477071"/>
                <a:gd name="connsiteX16" fmla="*/ 7496700 w 8276603"/>
                <a:gd name="connsiteY16" fmla="*/ 335680 h 1477071"/>
                <a:gd name="connsiteX17" fmla="*/ 7812785 w 8276603"/>
                <a:gd name="connsiteY17" fmla="*/ 413635 h 1477071"/>
                <a:gd name="connsiteX18" fmla="*/ 8276603 w 8276603"/>
                <a:gd name="connsiteY18" fmla="*/ 249658 h 1477071"/>
                <a:gd name="connsiteX19" fmla="*/ 8271840 w 8276603"/>
                <a:gd name="connsiteY19" fmla="*/ 761627 h 1477071"/>
                <a:gd name="connsiteX20" fmla="*/ 6171610 w 8276603"/>
                <a:gd name="connsiteY20" fmla="*/ 570481 h 1477071"/>
                <a:gd name="connsiteX21" fmla="*/ 3774158 w 8276603"/>
                <a:gd name="connsiteY21" fmla="*/ 883528 h 1477071"/>
                <a:gd name="connsiteX22" fmla="*/ 1401451 w 8276603"/>
                <a:gd name="connsiteY22" fmla="*/ 1293889 h 1477071"/>
                <a:gd name="connsiteX23" fmla="*/ 580532 w 8276603"/>
                <a:gd name="connsiteY23" fmla="*/ 1461805 h 1477071"/>
                <a:gd name="connsiteX24" fmla="*/ 0 w 8276603"/>
                <a:gd name="connsiteY24" fmla="*/ 1457387 h 1477071"/>
                <a:gd name="connsiteX25" fmla="*/ 18133 w 8276603"/>
                <a:gd name="connsiteY25" fmla="*/ 1328364 h 1477071"/>
                <a:gd name="connsiteX0" fmla="*/ 18133 w 8276603"/>
                <a:gd name="connsiteY0" fmla="*/ 1328364 h 1477071"/>
                <a:gd name="connsiteX1" fmla="*/ 866185 w 8276603"/>
                <a:gd name="connsiteY1" fmla="*/ 1103880 h 1477071"/>
                <a:gd name="connsiteX2" fmla="*/ 1468323 w 8276603"/>
                <a:gd name="connsiteY2" fmla="*/ 959826 h 1477071"/>
                <a:gd name="connsiteX3" fmla="*/ 1636335 w 8276603"/>
                <a:gd name="connsiteY3" fmla="*/ 886769 h 1477071"/>
                <a:gd name="connsiteX4" fmla="*/ 2039232 w 8276603"/>
                <a:gd name="connsiteY4" fmla="*/ 797608 h 1477071"/>
                <a:gd name="connsiteX5" fmla="*/ 2682711 w 8276603"/>
                <a:gd name="connsiteY5" fmla="*/ 651099 h 1477071"/>
                <a:gd name="connsiteX6" fmla="*/ 3163478 w 8276603"/>
                <a:gd name="connsiteY6" fmla="*/ 632245 h 1477071"/>
                <a:gd name="connsiteX7" fmla="*/ 3722703 w 8276603"/>
                <a:gd name="connsiteY7" fmla="*/ 540923 h 1477071"/>
                <a:gd name="connsiteX8" fmla="*/ 4614239 w 8276603"/>
                <a:gd name="connsiteY8" fmla="*/ 379154 h 1477071"/>
                <a:gd name="connsiteX9" fmla="*/ 5233364 w 8276603"/>
                <a:gd name="connsiteY9" fmla="*/ 368058 h 1477071"/>
                <a:gd name="connsiteX10" fmla="*/ 5614562 w 8276603"/>
                <a:gd name="connsiteY10" fmla="*/ 299714 h 1477071"/>
                <a:gd name="connsiteX11" fmla="*/ 6073280 w 8276603"/>
                <a:gd name="connsiteY11" fmla="*/ 87779 h 1477071"/>
                <a:gd name="connsiteX12" fmla="*/ 6342454 w 8276603"/>
                <a:gd name="connsiteY12" fmla="*/ 7 h 1477071"/>
                <a:gd name="connsiteX13" fmla="*/ 6613017 w 8276603"/>
                <a:gd name="connsiteY13" fmla="*/ 92359 h 1477071"/>
                <a:gd name="connsiteX14" fmla="*/ 6819613 w 8276603"/>
                <a:gd name="connsiteY14" fmla="*/ 151634 h 1477071"/>
                <a:gd name="connsiteX15" fmla="*/ 7094455 w 8276603"/>
                <a:gd name="connsiteY15" fmla="*/ 160905 h 1477071"/>
                <a:gd name="connsiteX16" fmla="*/ 7496700 w 8276603"/>
                <a:gd name="connsiteY16" fmla="*/ 335680 h 1477071"/>
                <a:gd name="connsiteX17" fmla="*/ 7812785 w 8276603"/>
                <a:gd name="connsiteY17" fmla="*/ 413635 h 1477071"/>
                <a:gd name="connsiteX18" fmla="*/ 8276603 w 8276603"/>
                <a:gd name="connsiteY18" fmla="*/ 249658 h 1477071"/>
                <a:gd name="connsiteX19" fmla="*/ 8271840 w 8276603"/>
                <a:gd name="connsiteY19" fmla="*/ 761627 h 1477071"/>
                <a:gd name="connsiteX20" fmla="*/ 6171610 w 8276603"/>
                <a:gd name="connsiteY20" fmla="*/ 570481 h 1477071"/>
                <a:gd name="connsiteX21" fmla="*/ 5407056 w 8276603"/>
                <a:gd name="connsiteY21" fmla="*/ 669953 h 1477071"/>
                <a:gd name="connsiteX22" fmla="*/ 3774158 w 8276603"/>
                <a:gd name="connsiteY22" fmla="*/ 883528 h 1477071"/>
                <a:gd name="connsiteX23" fmla="*/ 1401451 w 8276603"/>
                <a:gd name="connsiteY23" fmla="*/ 1293889 h 1477071"/>
                <a:gd name="connsiteX24" fmla="*/ 580532 w 8276603"/>
                <a:gd name="connsiteY24" fmla="*/ 1461805 h 1477071"/>
                <a:gd name="connsiteX25" fmla="*/ 0 w 8276603"/>
                <a:gd name="connsiteY25" fmla="*/ 1457387 h 1477071"/>
                <a:gd name="connsiteX26" fmla="*/ 18133 w 8276603"/>
                <a:gd name="connsiteY26" fmla="*/ 1328364 h 1477071"/>
                <a:gd name="connsiteX0" fmla="*/ 18133 w 8276603"/>
                <a:gd name="connsiteY0" fmla="*/ 1328364 h 1477071"/>
                <a:gd name="connsiteX1" fmla="*/ 866185 w 8276603"/>
                <a:gd name="connsiteY1" fmla="*/ 1103880 h 1477071"/>
                <a:gd name="connsiteX2" fmla="*/ 1468323 w 8276603"/>
                <a:gd name="connsiteY2" fmla="*/ 959826 h 1477071"/>
                <a:gd name="connsiteX3" fmla="*/ 1636335 w 8276603"/>
                <a:gd name="connsiteY3" fmla="*/ 886769 h 1477071"/>
                <a:gd name="connsiteX4" fmla="*/ 2039232 w 8276603"/>
                <a:gd name="connsiteY4" fmla="*/ 797608 h 1477071"/>
                <a:gd name="connsiteX5" fmla="*/ 2682711 w 8276603"/>
                <a:gd name="connsiteY5" fmla="*/ 651099 h 1477071"/>
                <a:gd name="connsiteX6" fmla="*/ 3163478 w 8276603"/>
                <a:gd name="connsiteY6" fmla="*/ 632245 h 1477071"/>
                <a:gd name="connsiteX7" fmla="*/ 3722703 w 8276603"/>
                <a:gd name="connsiteY7" fmla="*/ 540923 h 1477071"/>
                <a:gd name="connsiteX8" fmla="*/ 4614239 w 8276603"/>
                <a:gd name="connsiteY8" fmla="*/ 379154 h 1477071"/>
                <a:gd name="connsiteX9" fmla="*/ 5233364 w 8276603"/>
                <a:gd name="connsiteY9" fmla="*/ 368058 h 1477071"/>
                <a:gd name="connsiteX10" fmla="*/ 5614562 w 8276603"/>
                <a:gd name="connsiteY10" fmla="*/ 299714 h 1477071"/>
                <a:gd name="connsiteX11" fmla="*/ 6073280 w 8276603"/>
                <a:gd name="connsiteY11" fmla="*/ 87779 h 1477071"/>
                <a:gd name="connsiteX12" fmla="*/ 6342454 w 8276603"/>
                <a:gd name="connsiteY12" fmla="*/ 7 h 1477071"/>
                <a:gd name="connsiteX13" fmla="*/ 6613017 w 8276603"/>
                <a:gd name="connsiteY13" fmla="*/ 92359 h 1477071"/>
                <a:gd name="connsiteX14" fmla="*/ 6819613 w 8276603"/>
                <a:gd name="connsiteY14" fmla="*/ 151634 h 1477071"/>
                <a:gd name="connsiteX15" fmla="*/ 7094455 w 8276603"/>
                <a:gd name="connsiteY15" fmla="*/ 160905 h 1477071"/>
                <a:gd name="connsiteX16" fmla="*/ 7496700 w 8276603"/>
                <a:gd name="connsiteY16" fmla="*/ 335680 h 1477071"/>
                <a:gd name="connsiteX17" fmla="*/ 7812785 w 8276603"/>
                <a:gd name="connsiteY17" fmla="*/ 413635 h 1477071"/>
                <a:gd name="connsiteX18" fmla="*/ 8276603 w 8276603"/>
                <a:gd name="connsiteY18" fmla="*/ 249658 h 1477071"/>
                <a:gd name="connsiteX19" fmla="*/ 8271840 w 8276603"/>
                <a:gd name="connsiteY19" fmla="*/ 761627 h 1477071"/>
                <a:gd name="connsiteX20" fmla="*/ 6171610 w 8276603"/>
                <a:gd name="connsiteY20" fmla="*/ 570481 h 1477071"/>
                <a:gd name="connsiteX21" fmla="*/ 6274322 w 8276603"/>
                <a:gd name="connsiteY21" fmla="*/ 622819 h 1477071"/>
                <a:gd name="connsiteX22" fmla="*/ 5407056 w 8276603"/>
                <a:gd name="connsiteY22" fmla="*/ 669953 h 1477071"/>
                <a:gd name="connsiteX23" fmla="*/ 3774158 w 8276603"/>
                <a:gd name="connsiteY23" fmla="*/ 883528 h 1477071"/>
                <a:gd name="connsiteX24" fmla="*/ 1401451 w 8276603"/>
                <a:gd name="connsiteY24" fmla="*/ 1293889 h 1477071"/>
                <a:gd name="connsiteX25" fmla="*/ 580532 w 8276603"/>
                <a:gd name="connsiteY25" fmla="*/ 1461805 h 1477071"/>
                <a:gd name="connsiteX26" fmla="*/ 0 w 8276603"/>
                <a:gd name="connsiteY26" fmla="*/ 1457387 h 1477071"/>
                <a:gd name="connsiteX27" fmla="*/ 18133 w 8276603"/>
                <a:gd name="connsiteY27" fmla="*/ 1328364 h 1477071"/>
                <a:gd name="connsiteX0" fmla="*/ 18133 w 8276603"/>
                <a:gd name="connsiteY0" fmla="*/ 1328364 h 1477071"/>
                <a:gd name="connsiteX1" fmla="*/ 866185 w 8276603"/>
                <a:gd name="connsiteY1" fmla="*/ 1103880 h 1477071"/>
                <a:gd name="connsiteX2" fmla="*/ 1468323 w 8276603"/>
                <a:gd name="connsiteY2" fmla="*/ 959826 h 1477071"/>
                <a:gd name="connsiteX3" fmla="*/ 1636335 w 8276603"/>
                <a:gd name="connsiteY3" fmla="*/ 886769 h 1477071"/>
                <a:gd name="connsiteX4" fmla="*/ 2039232 w 8276603"/>
                <a:gd name="connsiteY4" fmla="*/ 797608 h 1477071"/>
                <a:gd name="connsiteX5" fmla="*/ 2682711 w 8276603"/>
                <a:gd name="connsiteY5" fmla="*/ 651099 h 1477071"/>
                <a:gd name="connsiteX6" fmla="*/ 3163478 w 8276603"/>
                <a:gd name="connsiteY6" fmla="*/ 632245 h 1477071"/>
                <a:gd name="connsiteX7" fmla="*/ 3722703 w 8276603"/>
                <a:gd name="connsiteY7" fmla="*/ 540923 h 1477071"/>
                <a:gd name="connsiteX8" fmla="*/ 4614239 w 8276603"/>
                <a:gd name="connsiteY8" fmla="*/ 379154 h 1477071"/>
                <a:gd name="connsiteX9" fmla="*/ 5233364 w 8276603"/>
                <a:gd name="connsiteY9" fmla="*/ 368058 h 1477071"/>
                <a:gd name="connsiteX10" fmla="*/ 5614562 w 8276603"/>
                <a:gd name="connsiteY10" fmla="*/ 299714 h 1477071"/>
                <a:gd name="connsiteX11" fmla="*/ 6073280 w 8276603"/>
                <a:gd name="connsiteY11" fmla="*/ 87779 h 1477071"/>
                <a:gd name="connsiteX12" fmla="*/ 6342454 w 8276603"/>
                <a:gd name="connsiteY12" fmla="*/ 7 h 1477071"/>
                <a:gd name="connsiteX13" fmla="*/ 6613017 w 8276603"/>
                <a:gd name="connsiteY13" fmla="*/ 92359 h 1477071"/>
                <a:gd name="connsiteX14" fmla="*/ 6819613 w 8276603"/>
                <a:gd name="connsiteY14" fmla="*/ 151634 h 1477071"/>
                <a:gd name="connsiteX15" fmla="*/ 7094455 w 8276603"/>
                <a:gd name="connsiteY15" fmla="*/ 160905 h 1477071"/>
                <a:gd name="connsiteX16" fmla="*/ 7496700 w 8276603"/>
                <a:gd name="connsiteY16" fmla="*/ 335680 h 1477071"/>
                <a:gd name="connsiteX17" fmla="*/ 7812785 w 8276603"/>
                <a:gd name="connsiteY17" fmla="*/ 413635 h 1477071"/>
                <a:gd name="connsiteX18" fmla="*/ 8276603 w 8276603"/>
                <a:gd name="connsiteY18" fmla="*/ 249658 h 1477071"/>
                <a:gd name="connsiteX19" fmla="*/ 8271840 w 8276603"/>
                <a:gd name="connsiteY19" fmla="*/ 761627 h 1477071"/>
                <a:gd name="connsiteX20" fmla="*/ 6906901 w 8276603"/>
                <a:gd name="connsiteY20" fmla="*/ 655322 h 1477071"/>
                <a:gd name="connsiteX21" fmla="*/ 6274322 w 8276603"/>
                <a:gd name="connsiteY21" fmla="*/ 622819 h 1477071"/>
                <a:gd name="connsiteX22" fmla="*/ 5407056 w 8276603"/>
                <a:gd name="connsiteY22" fmla="*/ 669953 h 1477071"/>
                <a:gd name="connsiteX23" fmla="*/ 3774158 w 8276603"/>
                <a:gd name="connsiteY23" fmla="*/ 883528 h 1477071"/>
                <a:gd name="connsiteX24" fmla="*/ 1401451 w 8276603"/>
                <a:gd name="connsiteY24" fmla="*/ 1293889 h 1477071"/>
                <a:gd name="connsiteX25" fmla="*/ 580532 w 8276603"/>
                <a:gd name="connsiteY25" fmla="*/ 1461805 h 1477071"/>
                <a:gd name="connsiteX26" fmla="*/ 0 w 8276603"/>
                <a:gd name="connsiteY26" fmla="*/ 1457387 h 1477071"/>
                <a:gd name="connsiteX27" fmla="*/ 18133 w 8276603"/>
                <a:gd name="connsiteY27" fmla="*/ 1328364 h 1477071"/>
                <a:gd name="connsiteX0" fmla="*/ 18133 w 8281480"/>
                <a:gd name="connsiteY0" fmla="*/ 1328364 h 1477071"/>
                <a:gd name="connsiteX1" fmla="*/ 866185 w 8281480"/>
                <a:gd name="connsiteY1" fmla="*/ 1103880 h 1477071"/>
                <a:gd name="connsiteX2" fmla="*/ 1468323 w 8281480"/>
                <a:gd name="connsiteY2" fmla="*/ 959826 h 1477071"/>
                <a:gd name="connsiteX3" fmla="*/ 1636335 w 8281480"/>
                <a:gd name="connsiteY3" fmla="*/ 886769 h 1477071"/>
                <a:gd name="connsiteX4" fmla="*/ 2039232 w 8281480"/>
                <a:gd name="connsiteY4" fmla="*/ 797608 h 1477071"/>
                <a:gd name="connsiteX5" fmla="*/ 2682711 w 8281480"/>
                <a:gd name="connsiteY5" fmla="*/ 651099 h 1477071"/>
                <a:gd name="connsiteX6" fmla="*/ 3163478 w 8281480"/>
                <a:gd name="connsiteY6" fmla="*/ 632245 h 1477071"/>
                <a:gd name="connsiteX7" fmla="*/ 3722703 w 8281480"/>
                <a:gd name="connsiteY7" fmla="*/ 540923 h 1477071"/>
                <a:gd name="connsiteX8" fmla="*/ 4614239 w 8281480"/>
                <a:gd name="connsiteY8" fmla="*/ 379154 h 1477071"/>
                <a:gd name="connsiteX9" fmla="*/ 5233364 w 8281480"/>
                <a:gd name="connsiteY9" fmla="*/ 368058 h 1477071"/>
                <a:gd name="connsiteX10" fmla="*/ 5614562 w 8281480"/>
                <a:gd name="connsiteY10" fmla="*/ 299714 h 1477071"/>
                <a:gd name="connsiteX11" fmla="*/ 6073280 w 8281480"/>
                <a:gd name="connsiteY11" fmla="*/ 87779 h 1477071"/>
                <a:gd name="connsiteX12" fmla="*/ 6342454 w 8281480"/>
                <a:gd name="connsiteY12" fmla="*/ 7 h 1477071"/>
                <a:gd name="connsiteX13" fmla="*/ 6613017 w 8281480"/>
                <a:gd name="connsiteY13" fmla="*/ 92359 h 1477071"/>
                <a:gd name="connsiteX14" fmla="*/ 6819613 w 8281480"/>
                <a:gd name="connsiteY14" fmla="*/ 151634 h 1477071"/>
                <a:gd name="connsiteX15" fmla="*/ 7094455 w 8281480"/>
                <a:gd name="connsiteY15" fmla="*/ 160905 h 1477071"/>
                <a:gd name="connsiteX16" fmla="*/ 7496700 w 8281480"/>
                <a:gd name="connsiteY16" fmla="*/ 335680 h 1477071"/>
                <a:gd name="connsiteX17" fmla="*/ 7812785 w 8281480"/>
                <a:gd name="connsiteY17" fmla="*/ 413635 h 1477071"/>
                <a:gd name="connsiteX18" fmla="*/ 8276603 w 8281480"/>
                <a:gd name="connsiteY18" fmla="*/ 249658 h 1477071"/>
                <a:gd name="connsiteX19" fmla="*/ 8281267 w 8281480"/>
                <a:gd name="connsiteY19" fmla="*/ 827615 h 1477071"/>
                <a:gd name="connsiteX20" fmla="*/ 6906901 w 8281480"/>
                <a:gd name="connsiteY20" fmla="*/ 655322 h 1477071"/>
                <a:gd name="connsiteX21" fmla="*/ 6274322 w 8281480"/>
                <a:gd name="connsiteY21" fmla="*/ 622819 h 1477071"/>
                <a:gd name="connsiteX22" fmla="*/ 5407056 w 8281480"/>
                <a:gd name="connsiteY22" fmla="*/ 669953 h 1477071"/>
                <a:gd name="connsiteX23" fmla="*/ 3774158 w 8281480"/>
                <a:gd name="connsiteY23" fmla="*/ 883528 h 1477071"/>
                <a:gd name="connsiteX24" fmla="*/ 1401451 w 8281480"/>
                <a:gd name="connsiteY24" fmla="*/ 1293889 h 1477071"/>
                <a:gd name="connsiteX25" fmla="*/ 580532 w 8281480"/>
                <a:gd name="connsiteY25" fmla="*/ 1461805 h 1477071"/>
                <a:gd name="connsiteX26" fmla="*/ 0 w 8281480"/>
                <a:gd name="connsiteY26" fmla="*/ 1457387 h 1477071"/>
                <a:gd name="connsiteX27" fmla="*/ 18133 w 8281480"/>
                <a:gd name="connsiteY27" fmla="*/ 1328364 h 1477071"/>
                <a:gd name="connsiteX0" fmla="*/ 18133 w 8281480"/>
                <a:gd name="connsiteY0" fmla="*/ 1352175 h 1500882"/>
                <a:gd name="connsiteX1" fmla="*/ 866185 w 8281480"/>
                <a:gd name="connsiteY1" fmla="*/ 1127691 h 1500882"/>
                <a:gd name="connsiteX2" fmla="*/ 1468323 w 8281480"/>
                <a:gd name="connsiteY2" fmla="*/ 983637 h 1500882"/>
                <a:gd name="connsiteX3" fmla="*/ 1636335 w 8281480"/>
                <a:gd name="connsiteY3" fmla="*/ 910580 h 1500882"/>
                <a:gd name="connsiteX4" fmla="*/ 2039232 w 8281480"/>
                <a:gd name="connsiteY4" fmla="*/ 821419 h 1500882"/>
                <a:gd name="connsiteX5" fmla="*/ 2682711 w 8281480"/>
                <a:gd name="connsiteY5" fmla="*/ 674910 h 1500882"/>
                <a:gd name="connsiteX6" fmla="*/ 3163478 w 8281480"/>
                <a:gd name="connsiteY6" fmla="*/ 656056 h 1500882"/>
                <a:gd name="connsiteX7" fmla="*/ 3722703 w 8281480"/>
                <a:gd name="connsiteY7" fmla="*/ 564734 h 1500882"/>
                <a:gd name="connsiteX8" fmla="*/ 4614239 w 8281480"/>
                <a:gd name="connsiteY8" fmla="*/ 402965 h 1500882"/>
                <a:gd name="connsiteX9" fmla="*/ 5233364 w 8281480"/>
                <a:gd name="connsiteY9" fmla="*/ 391869 h 1500882"/>
                <a:gd name="connsiteX10" fmla="*/ 5614562 w 8281480"/>
                <a:gd name="connsiteY10" fmla="*/ 323525 h 1500882"/>
                <a:gd name="connsiteX11" fmla="*/ 6073280 w 8281480"/>
                <a:gd name="connsiteY11" fmla="*/ 111590 h 1500882"/>
                <a:gd name="connsiteX12" fmla="*/ 6290067 w 8281480"/>
                <a:gd name="connsiteY12" fmla="*/ 5 h 1500882"/>
                <a:gd name="connsiteX13" fmla="*/ 6613017 w 8281480"/>
                <a:gd name="connsiteY13" fmla="*/ 116170 h 1500882"/>
                <a:gd name="connsiteX14" fmla="*/ 6819613 w 8281480"/>
                <a:gd name="connsiteY14" fmla="*/ 175445 h 1500882"/>
                <a:gd name="connsiteX15" fmla="*/ 7094455 w 8281480"/>
                <a:gd name="connsiteY15" fmla="*/ 184716 h 1500882"/>
                <a:gd name="connsiteX16" fmla="*/ 7496700 w 8281480"/>
                <a:gd name="connsiteY16" fmla="*/ 359491 h 1500882"/>
                <a:gd name="connsiteX17" fmla="*/ 7812785 w 8281480"/>
                <a:gd name="connsiteY17" fmla="*/ 437446 h 1500882"/>
                <a:gd name="connsiteX18" fmla="*/ 8276603 w 8281480"/>
                <a:gd name="connsiteY18" fmla="*/ 273469 h 1500882"/>
                <a:gd name="connsiteX19" fmla="*/ 8281267 w 8281480"/>
                <a:gd name="connsiteY19" fmla="*/ 851426 h 1500882"/>
                <a:gd name="connsiteX20" fmla="*/ 6906901 w 8281480"/>
                <a:gd name="connsiteY20" fmla="*/ 679133 h 1500882"/>
                <a:gd name="connsiteX21" fmla="*/ 6274322 w 8281480"/>
                <a:gd name="connsiteY21" fmla="*/ 646630 h 1500882"/>
                <a:gd name="connsiteX22" fmla="*/ 5407056 w 8281480"/>
                <a:gd name="connsiteY22" fmla="*/ 693764 h 1500882"/>
                <a:gd name="connsiteX23" fmla="*/ 3774158 w 8281480"/>
                <a:gd name="connsiteY23" fmla="*/ 907339 h 1500882"/>
                <a:gd name="connsiteX24" fmla="*/ 1401451 w 8281480"/>
                <a:gd name="connsiteY24" fmla="*/ 1317700 h 1500882"/>
                <a:gd name="connsiteX25" fmla="*/ 580532 w 8281480"/>
                <a:gd name="connsiteY25" fmla="*/ 1485616 h 1500882"/>
                <a:gd name="connsiteX26" fmla="*/ 0 w 8281480"/>
                <a:gd name="connsiteY26" fmla="*/ 1481198 h 1500882"/>
                <a:gd name="connsiteX27" fmla="*/ 18133 w 8281480"/>
                <a:gd name="connsiteY27" fmla="*/ 1352175 h 1500882"/>
                <a:gd name="connsiteX0" fmla="*/ 18133 w 8281480"/>
                <a:gd name="connsiteY0" fmla="*/ 1352192 h 1500899"/>
                <a:gd name="connsiteX1" fmla="*/ 866185 w 8281480"/>
                <a:gd name="connsiteY1" fmla="*/ 1127708 h 1500899"/>
                <a:gd name="connsiteX2" fmla="*/ 1468323 w 8281480"/>
                <a:gd name="connsiteY2" fmla="*/ 983654 h 1500899"/>
                <a:gd name="connsiteX3" fmla="*/ 1636335 w 8281480"/>
                <a:gd name="connsiteY3" fmla="*/ 910597 h 1500899"/>
                <a:gd name="connsiteX4" fmla="*/ 2039232 w 8281480"/>
                <a:gd name="connsiteY4" fmla="*/ 821436 h 1500899"/>
                <a:gd name="connsiteX5" fmla="*/ 2682711 w 8281480"/>
                <a:gd name="connsiteY5" fmla="*/ 674927 h 1500899"/>
                <a:gd name="connsiteX6" fmla="*/ 3163478 w 8281480"/>
                <a:gd name="connsiteY6" fmla="*/ 656073 h 1500899"/>
                <a:gd name="connsiteX7" fmla="*/ 3722703 w 8281480"/>
                <a:gd name="connsiteY7" fmla="*/ 564751 h 1500899"/>
                <a:gd name="connsiteX8" fmla="*/ 4614239 w 8281480"/>
                <a:gd name="connsiteY8" fmla="*/ 402982 h 1500899"/>
                <a:gd name="connsiteX9" fmla="*/ 5233364 w 8281480"/>
                <a:gd name="connsiteY9" fmla="*/ 391886 h 1500899"/>
                <a:gd name="connsiteX10" fmla="*/ 5614562 w 8281480"/>
                <a:gd name="connsiteY10" fmla="*/ 323542 h 1500899"/>
                <a:gd name="connsiteX11" fmla="*/ 6049467 w 8281480"/>
                <a:gd name="connsiteY11" fmla="*/ 106844 h 1500899"/>
                <a:gd name="connsiteX12" fmla="*/ 6290067 w 8281480"/>
                <a:gd name="connsiteY12" fmla="*/ 22 h 1500899"/>
                <a:gd name="connsiteX13" fmla="*/ 6613017 w 8281480"/>
                <a:gd name="connsiteY13" fmla="*/ 116187 h 1500899"/>
                <a:gd name="connsiteX14" fmla="*/ 6819613 w 8281480"/>
                <a:gd name="connsiteY14" fmla="*/ 175462 h 1500899"/>
                <a:gd name="connsiteX15" fmla="*/ 7094455 w 8281480"/>
                <a:gd name="connsiteY15" fmla="*/ 184733 h 1500899"/>
                <a:gd name="connsiteX16" fmla="*/ 7496700 w 8281480"/>
                <a:gd name="connsiteY16" fmla="*/ 359508 h 1500899"/>
                <a:gd name="connsiteX17" fmla="*/ 7812785 w 8281480"/>
                <a:gd name="connsiteY17" fmla="*/ 437463 h 1500899"/>
                <a:gd name="connsiteX18" fmla="*/ 8276603 w 8281480"/>
                <a:gd name="connsiteY18" fmla="*/ 273486 h 1500899"/>
                <a:gd name="connsiteX19" fmla="*/ 8281267 w 8281480"/>
                <a:gd name="connsiteY19" fmla="*/ 851443 h 1500899"/>
                <a:gd name="connsiteX20" fmla="*/ 6906901 w 8281480"/>
                <a:gd name="connsiteY20" fmla="*/ 679150 h 1500899"/>
                <a:gd name="connsiteX21" fmla="*/ 6274322 w 8281480"/>
                <a:gd name="connsiteY21" fmla="*/ 646647 h 1500899"/>
                <a:gd name="connsiteX22" fmla="*/ 5407056 w 8281480"/>
                <a:gd name="connsiteY22" fmla="*/ 693781 h 1500899"/>
                <a:gd name="connsiteX23" fmla="*/ 3774158 w 8281480"/>
                <a:gd name="connsiteY23" fmla="*/ 907356 h 1500899"/>
                <a:gd name="connsiteX24" fmla="*/ 1401451 w 8281480"/>
                <a:gd name="connsiteY24" fmla="*/ 1317717 h 1500899"/>
                <a:gd name="connsiteX25" fmla="*/ 580532 w 8281480"/>
                <a:gd name="connsiteY25" fmla="*/ 1485633 h 1500899"/>
                <a:gd name="connsiteX26" fmla="*/ 0 w 8281480"/>
                <a:gd name="connsiteY26" fmla="*/ 1481215 h 1500899"/>
                <a:gd name="connsiteX27" fmla="*/ 18133 w 8281480"/>
                <a:gd name="connsiteY27" fmla="*/ 1352192 h 1500899"/>
                <a:gd name="connsiteX0" fmla="*/ 18133 w 8281480"/>
                <a:gd name="connsiteY0" fmla="*/ 1352192 h 1500899"/>
                <a:gd name="connsiteX1" fmla="*/ 866185 w 8281480"/>
                <a:gd name="connsiteY1" fmla="*/ 1127708 h 1500899"/>
                <a:gd name="connsiteX2" fmla="*/ 1468323 w 8281480"/>
                <a:gd name="connsiteY2" fmla="*/ 983654 h 1500899"/>
                <a:gd name="connsiteX3" fmla="*/ 1636335 w 8281480"/>
                <a:gd name="connsiteY3" fmla="*/ 910597 h 1500899"/>
                <a:gd name="connsiteX4" fmla="*/ 2039232 w 8281480"/>
                <a:gd name="connsiteY4" fmla="*/ 821436 h 1500899"/>
                <a:gd name="connsiteX5" fmla="*/ 2682711 w 8281480"/>
                <a:gd name="connsiteY5" fmla="*/ 674927 h 1500899"/>
                <a:gd name="connsiteX6" fmla="*/ 3163478 w 8281480"/>
                <a:gd name="connsiteY6" fmla="*/ 656073 h 1500899"/>
                <a:gd name="connsiteX7" fmla="*/ 3722703 w 8281480"/>
                <a:gd name="connsiteY7" fmla="*/ 564751 h 1500899"/>
                <a:gd name="connsiteX8" fmla="*/ 4614239 w 8281480"/>
                <a:gd name="connsiteY8" fmla="*/ 402982 h 1500899"/>
                <a:gd name="connsiteX9" fmla="*/ 5233364 w 8281480"/>
                <a:gd name="connsiteY9" fmla="*/ 391886 h 1500899"/>
                <a:gd name="connsiteX10" fmla="*/ 5614562 w 8281480"/>
                <a:gd name="connsiteY10" fmla="*/ 323542 h 1500899"/>
                <a:gd name="connsiteX11" fmla="*/ 6049467 w 8281480"/>
                <a:gd name="connsiteY11" fmla="*/ 106844 h 1500899"/>
                <a:gd name="connsiteX12" fmla="*/ 6290067 w 8281480"/>
                <a:gd name="connsiteY12" fmla="*/ 22 h 1500899"/>
                <a:gd name="connsiteX13" fmla="*/ 6613017 w 8281480"/>
                <a:gd name="connsiteY13" fmla="*/ 116187 h 1500899"/>
                <a:gd name="connsiteX14" fmla="*/ 6819613 w 8281480"/>
                <a:gd name="connsiteY14" fmla="*/ 175462 h 1500899"/>
                <a:gd name="connsiteX15" fmla="*/ 7094455 w 8281480"/>
                <a:gd name="connsiteY15" fmla="*/ 184733 h 1500899"/>
                <a:gd name="connsiteX16" fmla="*/ 7496700 w 8281480"/>
                <a:gd name="connsiteY16" fmla="*/ 359508 h 1500899"/>
                <a:gd name="connsiteX17" fmla="*/ 7812785 w 8281480"/>
                <a:gd name="connsiteY17" fmla="*/ 437463 h 1500899"/>
                <a:gd name="connsiteX18" fmla="*/ 8276603 w 8281480"/>
                <a:gd name="connsiteY18" fmla="*/ 273486 h 1500899"/>
                <a:gd name="connsiteX19" fmla="*/ 8281267 w 8281480"/>
                <a:gd name="connsiteY19" fmla="*/ 851443 h 1500899"/>
                <a:gd name="connsiteX20" fmla="*/ 6906901 w 8281480"/>
                <a:gd name="connsiteY20" fmla="*/ 679150 h 1500899"/>
                <a:gd name="connsiteX21" fmla="*/ 6274322 w 8281480"/>
                <a:gd name="connsiteY21" fmla="*/ 646647 h 1500899"/>
                <a:gd name="connsiteX22" fmla="*/ 5407056 w 8281480"/>
                <a:gd name="connsiteY22" fmla="*/ 693781 h 1500899"/>
                <a:gd name="connsiteX23" fmla="*/ 3774158 w 8281480"/>
                <a:gd name="connsiteY23" fmla="*/ 907356 h 1500899"/>
                <a:gd name="connsiteX24" fmla="*/ 1401451 w 8281480"/>
                <a:gd name="connsiteY24" fmla="*/ 1317717 h 1500899"/>
                <a:gd name="connsiteX25" fmla="*/ 580532 w 8281480"/>
                <a:gd name="connsiteY25" fmla="*/ 1485633 h 1500899"/>
                <a:gd name="connsiteX26" fmla="*/ 0 w 8281480"/>
                <a:gd name="connsiteY26" fmla="*/ 1481215 h 1500899"/>
                <a:gd name="connsiteX27" fmla="*/ 18133 w 8281480"/>
                <a:gd name="connsiteY27" fmla="*/ 1352192 h 1500899"/>
                <a:gd name="connsiteX0" fmla="*/ 18133 w 8281480"/>
                <a:gd name="connsiteY0" fmla="*/ 1352192 h 1500899"/>
                <a:gd name="connsiteX1" fmla="*/ 866185 w 8281480"/>
                <a:gd name="connsiteY1" fmla="*/ 1127708 h 1500899"/>
                <a:gd name="connsiteX2" fmla="*/ 1468323 w 8281480"/>
                <a:gd name="connsiteY2" fmla="*/ 983654 h 1500899"/>
                <a:gd name="connsiteX3" fmla="*/ 1636335 w 8281480"/>
                <a:gd name="connsiteY3" fmla="*/ 910597 h 1500899"/>
                <a:gd name="connsiteX4" fmla="*/ 2039232 w 8281480"/>
                <a:gd name="connsiteY4" fmla="*/ 821436 h 1500899"/>
                <a:gd name="connsiteX5" fmla="*/ 2682711 w 8281480"/>
                <a:gd name="connsiteY5" fmla="*/ 674927 h 1500899"/>
                <a:gd name="connsiteX6" fmla="*/ 3163478 w 8281480"/>
                <a:gd name="connsiteY6" fmla="*/ 656073 h 1500899"/>
                <a:gd name="connsiteX7" fmla="*/ 3722703 w 8281480"/>
                <a:gd name="connsiteY7" fmla="*/ 564751 h 1500899"/>
                <a:gd name="connsiteX8" fmla="*/ 4614239 w 8281480"/>
                <a:gd name="connsiteY8" fmla="*/ 402982 h 1500899"/>
                <a:gd name="connsiteX9" fmla="*/ 5233364 w 8281480"/>
                <a:gd name="connsiteY9" fmla="*/ 391886 h 1500899"/>
                <a:gd name="connsiteX10" fmla="*/ 5614562 w 8281480"/>
                <a:gd name="connsiteY10" fmla="*/ 323542 h 1500899"/>
                <a:gd name="connsiteX11" fmla="*/ 6049467 w 8281480"/>
                <a:gd name="connsiteY11" fmla="*/ 106844 h 1500899"/>
                <a:gd name="connsiteX12" fmla="*/ 6290067 w 8281480"/>
                <a:gd name="connsiteY12" fmla="*/ 22 h 1500899"/>
                <a:gd name="connsiteX13" fmla="*/ 6613017 w 8281480"/>
                <a:gd name="connsiteY13" fmla="*/ 116187 h 1500899"/>
                <a:gd name="connsiteX14" fmla="*/ 6819613 w 8281480"/>
                <a:gd name="connsiteY14" fmla="*/ 175462 h 1500899"/>
                <a:gd name="connsiteX15" fmla="*/ 7158748 w 8281480"/>
                <a:gd name="connsiteY15" fmla="*/ 210927 h 1500899"/>
                <a:gd name="connsiteX16" fmla="*/ 7496700 w 8281480"/>
                <a:gd name="connsiteY16" fmla="*/ 359508 h 1500899"/>
                <a:gd name="connsiteX17" fmla="*/ 7812785 w 8281480"/>
                <a:gd name="connsiteY17" fmla="*/ 437463 h 1500899"/>
                <a:gd name="connsiteX18" fmla="*/ 8276603 w 8281480"/>
                <a:gd name="connsiteY18" fmla="*/ 273486 h 1500899"/>
                <a:gd name="connsiteX19" fmla="*/ 8281267 w 8281480"/>
                <a:gd name="connsiteY19" fmla="*/ 851443 h 1500899"/>
                <a:gd name="connsiteX20" fmla="*/ 6906901 w 8281480"/>
                <a:gd name="connsiteY20" fmla="*/ 679150 h 1500899"/>
                <a:gd name="connsiteX21" fmla="*/ 6274322 w 8281480"/>
                <a:gd name="connsiteY21" fmla="*/ 646647 h 1500899"/>
                <a:gd name="connsiteX22" fmla="*/ 5407056 w 8281480"/>
                <a:gd name="connsiteY22" fmla="*/ 693781 h 1500899"/>
                <a:gd name="connsiteX23" fmla="*/ 3774158 w 8281480"/>
                <a:gd name="connsiteY23" fmla="*/ 907356 h 1500899"/>
                <a:gd name="connsiteX24" fmla="*/ 1401451 w 8281480"/>
                <a:gd name="connsiteY24" fmla="*/ 1317717 h 1500899"/>
                <a:gd name="connsiteX25" fmla="*/ 580532 w 8281480"/>
                <a:gd name="connsiteY25" fmla="*/ 1485633 h 1500899"/>
                <a:gd name="connsiteX26" fmla="*/ 0 w 8281480"/>
                <a:gd name="connsiteY26" fmla="*/ 1481215 h 1500899"/>
                <a:gd name="connsiteX27" fmla="*/ 18133 w 8281480"/>
                <a:gd name="connsiteY27" fmla="*/ 1352192 h 1500899"/>
                <a:gd name="connsiteX0" fmla="*/ 18133 w 8281480"/>
                <a:gd name="connsiteY0" fmla="*/ 1352192 h 1500899"/>
                <a:gd name="connsiteX1" fmla="*/ 866185 w 8281480"/>
                <a:gd name="connsiteY1" fmla="*/ 1127708 h 1500899"/>
                <a:gd name="connsiteX2" fmla="*/ 1468323 w 8281480"/>
                <a:gd name="connsiteY2" fmla="*/ 983654 h 1500899"/>
                <a:gd name="connsiteX3" fmla="*/ 1636335 w 8281480"/>
                <a:gd name="connsiteY3" fmla="*/ 910597 h 1500899"/>
                <a:gd name="connsiteX4" fmla="*/ 2039232 w 8281480"/>
                <a:gd name="connsiteY4" fmla="*/ 821436 h 1500899"/>
                <a:gd name="connsiteX5" fmla="*/ 2682711 w 8281480"/>
                <a:gd name="connsiteY5" fmla="*/ 674927 h 1500899"/>
                <a:gd name="connsiteX6" fmla="*/ 3163478 w 8281480"/>
                <a:gd name="connsiteY6" fmla="*/ 656073 h 1500899"/>
                <a:gd name="connsiteX7" fmla="*/ 3722703 w 8281480"/>
                <a:gd name="connsiteY7" fmla="*/ 564751 h 1500899"/>
                <a:gd name="connsiteX8" fmla="*/ 4614239 w 8281480"/>
                <a:gd name="connsiteY8" fmla="*/ 402982 h 1500899"/>
                <a:gd name="connsiteX9" fmla="*/ 5233364 w 8281480"/>
                <a:gd name="connsiteY9" fmla="*/ 391886 h 1500899"/>
                <a:gd name="connsiteX10" fmla="*/ 5614562 w 8281480"/>
                <a:gd name="connsiteY10" fmla="*/ 323542 h 1500899"/>
                <a:gd name="connsiteX11" fmla="*/ 6049467 w 8281480"/>
                <a:gd name="connsiteY11" fmla="*/ 106844 h 1500899"/>
                <a:gd name="connsiteX12" fmla="*/ 6290067 w 8281480"/>
                <a:gd name="connsiteY12" fmla="*/ 22 h 1500899"/>
                <a:gd name="connsiteX13" fmla="*/ 6613017 w 8281480"/>
                <a:gd name="connsiteY13" fmla="*/ 116187 h 1500899"/>
                <a:gd name="connsiteX14" fmla="*/ 6819613 w 8281480"/>
                <a:gd name="connsiteY14" fmla="*/ 175462 h 1500899"/>
                <a:gd name="connsiteX15" fmla="*/ 7158748 w 8281480"/>
                <a:gd name="connsiteY15" fmla="*/ 210927 h 1500899"/>
                <a:gd name="connsiteX16" fmla="*/ 7496700 w 8281480"/>
                <a:gd name="connsiteY16" fmla="*/ 359508 h 1500899"/>
                <a:gd name="connsiteX17" fmla="*/ 7812785 w 8281480"/>
                <a:gd name="connsiteY17" fmla="*/ 437463 h 1500899"/>
                <a:gd name="connsiteX18" fmla="*/ 8276603 w 8281480"/>
                <a:gd name="connsiteY18" fmla="*/ 273486 h 1500899"/>
                <a:gd name="connsiteX19" fmla="*/ 8281267 w 8281480"/>
                <a:gd name="connsiteY19" fmla="*/ 851443 h 1500899"/>
                <a:gd name="connsiteX20" fmla="*/ 6906901 w 8281480"/>
                <a:gd name="connsiteY20" fmla="*/ 679150 h 1500899"/>
                <a:gd name="connsiteX21" fmla="*/ 6274322 w 8281480"/>
                <a:gd name="connsiteY21" fmla="*/ 646647 h 1500899"/>
                <a:gd name="connsiteX22" fmla="*/ 5407056 w 8281480"/>
                <a:gd name="connsiteY22" fmla="*/ 693781 h 1500899"/>
                <a:gd name="connsiteX23" fmla="*/ 3774158 w 8281480"/>
                <a:gd name="connsiteY23" fmla="*/ 907356 h 1500899"/>
                <a:gd name="connsiteX24" fmla="*/ 1401451 w 8281480"/>
                <a:gd name="connsiteY24" fmla="*/ 1317717 h 1500899"/>
                <a:gd name="connsiteX25" fmla="*/ 580532 w 8281480"/>
                <a:gd name="connsiteY25" fmla="*/ 1485633 h 1500899"/>
                <a:gd name="connsiteX26" fmla="*/ 0 w 8281480"/>
                <a:gd name="connsiteY26" fmla="*/ 1481215 h 1500899"/>
                <a:gd name="connsiteX27" fmla="*/ 18133 w 8281480"/>
                <a:gd name="connsiteY27" fmla="*/ 1352192 h 1500899"/>
                <a:gd name="connsiteX0" fmla="*/ 18133 w 8276603"/>
                <a:gd name="connsiteY0" fmla="*/ 1352192 h 1500899"/>
                <a:gd name="connsiteX1" fmla="*/ 866185 w 8276603"/>
                <a:gd name="connsiteY1" fmla="*/ 1127708 h 1500899"/>
                <a:gd name="connsiteX2" fmla="*/ 1468323 w 8276603"/>
                <a:gd name="connsiteY2" fmla="*/ 983654 h 1500899"/>
                <a:gd name="connsiteX3" fmla="*/ 1636335 w 8276603"/>
                <a:gd name="connsiteY3" fmla="*/ 910597 h 1500899"/>
                <a:gd name="connsiteX4" fmla="*/ 2039232 w 8276603"/>
                <a:gd name="connsiteY4" fmla="*/ 821436 h 1500899"/>
                <a:gd name="connsiteX5" fmla="*/ 2682711 w 8276603"/>
                <a:gd name="connsiteY5" fmla="*/ 674927 h 1500899"/>
                <a:gd name="connsiteX6" fmla="*/ 3163478 w 8276603"/>
                <a:gd name="connsiteY6" fmla="*/ 656073 h 1500899"/>
                <a:gd name="connsiteX7" fmla="*/ 3722703 w 8276603"/>
                <a:gd name="connsiteY7" fmla="*/ 564751 h 1500899"/>
                <a:gd name="connsiteX8" fmla="*/ 4614239 w 8276603"/>
                <a:gd name="connsiteY8" fmla="*/ 402982 h 1500899"/>
                <a:gd name="connsiteX9" fmla="*/ 5233364 w 8276603"/>
                <a:gd name="connsiteY9" fmla="*/ 391886 h 1500899"/>
                <a:gd name="connsiteX10" fmla="*/ 5614562 w 8276603"/>
                <a:gd name="connsiteY10" fmla="*/ 323542 h 1500899"/>
                <a:gd name="connsiteX11" fmla="*/ 6049467 w 8276603"/>
                <a:gd name="connsiteY11" fmla="*/ 106844 h 1500899"/>
                <a:gd name="connsiteX12" fmla="*/ 6290067 w 8276603"/>
                <a:gd name="connsiteY12" fmla="*/ 22 h 1500899"/>
                <a:gd name="connsiteX13" fmla="*/ 6613017 w 8276603"/>
                <a:gd name="connsiteY13" fmla="*/ 116187 h 1500899"/>
                <a:gd name="connsiteX14" fmla="*/ 6819613 w 8276603"/>
                <a:gd name="connsiteY14" fmla="*/ 175462 h 1500899"/>
                <a:gd name="connsiteX15" fmla="*/ 7158748 w 8276603"/>
                <a:gd name="connsiteY15" fmla="*/ 210927 h 1500899"/>
                <a:gd name="connsiteX16" fmla="*/ 7496700 w 8276603"/>
                <a:gd name="connsiteY16" fmla="*/ 359508 h 1500899"/>
                <a:gd name="connsiteX17" fmla="*/ 7812785 w 8276603"/>
                <a:gd name="connsiteY17" fmla="*/ 437463 h 1500899"/>
                <a:gd name="connsiteX18" fmla="*/ 8276603 w 8276603"/>
                <a:gd name="connsiteY18" fmla="*/ 273486 h 1500899"/>
                <a:gd name="connsiteX19" fmla="*/ 8271742 w 8276603"/>
                <a:gd name="connsiteY19" fmla="*/ 844299 h 1500899"/>
                <a:gd name="connsiteX20" fmla="*/ 6906901 w 8276603"/>
                <a:gd name="connsiteY20" fmla="*/ 679150 h 1500899"/>
                <a:gd name="connsiteX21" fmla="*/ 6274322 w 8276603"/>
                <a:gd name="connsiteY21" fmla="*/ 646647 h 1500899"/>
                <a:gd name="connsiteX22" fmla="*/ 5407056 w 8276603"/>
                <a:gd name="connsiteY22" fmla="*/ 693781 h 1500899"/>
                <a:gd name="connsiteX23" fmla="*/ 3774158 w 8276603"/>
                <a:gd name="connsiteY23" fmla="*/ 907356 h 1500899"/>
                <a:gd name="connsiteX24" fmla="*/ 1401451 w 8276603"/>
                <a:gd name="connsiteY24" fmla="*/ 1317717 h 1500899"/>
                <a:gd name="connsiteX25" fmla="*/ 580532 w 8276603"/>
                <a:gd name="connsiteY25" fmla="*/ 1485633 h 1500899"/>
                <a:gd name="connsiteX26" fmla="*/ 0 w 8276603"/>
                <a:gd name="connsiteY26" fmla="*/ 1481215 h 1500899"/>
                <a:gd name="connsiteX27" fmla="*/ 18133 w 8276603"/>
                <a:gd name="connsiteY27" fmla="*/ 1352192 h 1500899"/>
                <a:gd name="connsiteX0" fmla="*/ 18133 w 8274222"/>
                <a:gd name="connsiteY0" fmla="*/ 1352192 h 1500899"/>
                <a:gd name="connsiteX1" fmla="*/ 866185 w 8274222"/>
                <a:gd name="connsiteY1" fmla="*/ 1127708 h 1500899"/>
                <a:gd name="connsiteX2" fmla="*/ 1468323 w 8274222"/>
                <a:gd name="connsiteY2" fmla="*/ 983654 h 1500899"/>
                <a:gd name="connsiteX3" fmla="*/ 1636335 w 8274222"/>
                <a:gd name="connsiteY3" fmla="*/ 910597 h 1500899"/>
                <a:gd name="connsiteX4" fmla="*/ 2039232 w 8274222"/>
                <a:gd name="connsiteY4" fmla="*/ 821436 h 1500899"/>
                <a:gd name="connsiteX5" fmla="*/ 2682711 w 8274222"/>
                <a:gd name="connsiteY5" fmla="*/ 674927 h 1500899"/>
                <a:gd name="connsiteX6" fmla="*/ 3163478 w 8274222"/>
                <a:gd name="connsiteY6" fmla="*/ 656073 h 1500899"/>
                <a:gd name="connsiteX7" fmla="*/ 3722703 w 8274222"/>
                <a:gd name="connsiteY7" fmla="*/ 564751 h 1500899"/>
                <a:gd name="connsiteX8" fmla="*/ 4614239 w 8274222"/>
                <a:gd name="connsiteY8" fmla="*/ 402982 h 1500899"/>
                <a:gd name="connsiteX9" fmla="*/ 5233364 w 8274222"/>
                <a:gd name="connsiteY9" fmla="*/ 391886 h 1500899"/>
                <a:gd name="connsiteX10" fmla="*/ 5614562 w 8274222"/>
                <a:gd name="connsiteY10" fmla="*/ 323542 h 1500899"/>
                <a:gd name="connsiteX11" fmla="*/ 6049467 w 8274222"/>
                <a:gd name="connsiteY11" fmla="*/ 106844 h 1500899"/>
                <a:gd name="connsiteX12" fmla="*/ 6290067 w 8274222"/>
                <a:gd name="connsiteY12" fmla="*/ 22 h 1500899"/>
                <a:gd name="connsiteX13" fmla="*/ 6613017 w 8274222"/>
                <a:gd name="connsiteY13" fmla="*/ 116187 h 1500899"/>
                <a:gd name="connsiteX14" fmla="*/ 6819613 w 8274222"/>
                <a:gd name="connsiteY14" fmla="*/ 175462 h 1500899"/>
                <a:gd name="connsiteX15" fmla="*/ 7158748 w 8274222"/>
                <a:gd name="connsiteY15" fmla="*/ 210927 h 1500899"/>
                <a:gd name="connsiteX16" fmla="*/ 7496700 w 8274222"/>
                <a:gd name="connsiteY16" fmla="*/ 359508 h 1500899"/>
                <a:gd name="connsiteX17" fmla="*/ 7812785 w 8274222"/>
                <a:gd name="connsiteY17" fmla="*/ 437463 h 1500899"/>
                <a:gd name="connsiteX18" fmla="*/ 8274222 w 8274222"/>
                <a:gd name="connsiteY18" fmla="*/ 283011 h 1500899"/>
                <a:gd name="connsiteX19" fmla="*/ 8271742 w 8274222"/>
                <a:gd name="connsiteY19" fmla="*/ 844299 h 1500899"/>
                <a:gd name="connsiteX20" fmla="*/ 6906901 w 8274222"/>
                <a:gd name="connsiteY20" fmla="*/ 679150 h 1500899"/>
                <a:gd name="connsiteX21" fmla="*/ 6274322 w 8274222"/>
                <a:gd name="connsiteY21" fmla="*/ 646647 h 1500899"/>
                <a:gd name="connsiteX22" fmla="*/ 5407056 w 8274222"/>
                <a:gd name="connsiteY22" fmla="*/ 693781 h 1500899"/>
                <a:gd name="connsiteX23" fmla="*/ 3774158 w 8274222"/>
                <a:gd name="connsiteY23" fmla="*/ 907356 h 1500899"/>
                <a:gd name="connsiteX24" fmla="*/ 1401451 w 8274222"/>
                <a:gd name="connsiteY24" fmla="*/ 1317717 h 1500899"/>
                <a:gd name="connsiteX25" fmla="*/ 580532 w 8274222"/>
                <a:gd name="connsiteY25" fmla="*/ 1485633 h 1500899"/>
                <a:gd name="connsiteX26" fmla="*/ 0 w 8274222"/>
                <a:gd name="connsiteY26" fmla="*/ 1481215 h 1500899"/>
                <a:gd name="connsiteX27" fmla="*/ 18133 w 8274222"/>
                <a:gd name="connsiteY27" fmla="*/ 1352192 h 1500899"/>
                <a:gd name="connsiteX0" fmla="*/ 18133 w 8274222"/>
                <a:gd name="connsiteY0" fmla="*/ 1352192 h 1494320"/>
                <a:gd name="connsiteX1" fmla="*/ 866185 w 8274222"/>
                <a:gd name="connsiteY1" fmla="*/ 1127708 h 1494320"/>
                <a:gd name="connsiteX2" fmla="*/ 1468323 w 8274222"/>
                <a:gd name="connsiteY2" fmla="*/ 983654 h 1494320"/>
                <a:gd name="connsiteX3" fmla="*/ 1636335 w 8274222"/>
                <a:gd name="connsiteY3" fmla="*/ 910597 h 1494320"/>
                <a:gd name="connsiteX4" fmla="*/ 2039232 w 8274222"/>
                <a:gd name="connsiteY4" fmla="*/ 821436 h 1494320"/>
                <a:gd name="connsiteX5" fmla="*/ 2682711 w 8274222"/>
                <a:gd name="connsiteY5" fmla="*/ 674927 h 1494320"/>
                <a:gd name="connsiteX6" fmla="*/ 3163478 w 8274222"/>
                <a:gd name="connsiteY6" fmla="*/ 656073 h 1494320"/>
                <a:gd name="connsiteX7" fmla="*/ 3722703 w 8274222"/>
                <a:gd name="connsiteY7" fmla="*/ 564751 h 1494320"/>
                <a:gd name="connsiteX8" fmla="*/ 4614239 w 8274222"/>
                <a:gd name="connsiteY8" fmla="*/ 402982 h 1494320"/>
                <a:gd name="connsiteX9" fmla="*/ 5233364 w 8274222"/>
                <a:gd name="connsiteY9" fmla="*/ 391886 h 1494320"/>
                <a:gd name="connsiteX10" fmla="*/ 5614562 w 8274222"/>
                <a:gd name="connsiteY10" fmla="*/ 323542 h 1494320"/>
                <a:gd name="connsiteX11" fmla="*/ 6049467 w 8274222"/>
                <a:gd name="connsiteY11" fmla="*/ 106844 h 1494320"/>
                <a:gd name="connsiteX12" fmla="*/ 6290067 w 8274222"/>
                <a:gd name="connsiteY12" fmla="*/ 22 h 1494320"/>
                <a:gd name="connsiteX13" fmla="*/ 6613017 w 8274222"/>
                <a:gd name="connsiteY13" fmla="*/ 116187 h 1494320"/>
                <a:gd name="connsiteX14" fmla="*/ 6819613 w 8274222"/>
                <a:gd name="connsiteY14" fmla="*/ 175462 h 1494320"/>
                <a:gd name="connsiteX15" fmla="*/ 7158748 w 8274222"/>
                <a:gd name="connsiteY15" fmla="*/ 210927 h 1494320"/>
                <a:gd name="connsiteX16" fmla="*/ 7496700 w 8274222"/>
                <a:gd name="connsiteY16" fmla="*/ 359508 h 1494320"/>
                <a:gd name="connsiteX17" fmla="*/ 7812785 w 8274222"/>
                <a:gd name="connsiteY17" fmla="*/ 437463 h 1494320"/>
                <a:gd name="connsiteX18" fmla="*/ 8274222 w 8274222"/>
                <a:gd name="connsiteY18" fmla="*/ 283011 h 1494320"/>
                <a:gd name="connsiteX19" fmla="*/ 8271742 w 8274222"/>
                <a:gd name="connsiteY19" fmla="*/ 844299 h 1494320"/>
                <a:gd name="connsiteX20" fmla="*/ 6906901 w 8274222"/>
                <a:gd name="connsiteY20" fmla="*/ 679150 h 1494320"/>
                <a:gd name="connsiteX21" fmla="*/ 6274322 w 8274222"/>
                <a:gd name="connsiteY21" fmla="*/ 646647 h 1494320"/>
                <a:gd name="connsiteX22" fmla="*/ 5407056 w 8274222"/>
                <a:gd name="connsiteY22" fmla="*/ 693781 h 1494320"/>
                <a:gd name="connsiteX23" fmla="*/ 3774158 w 8274222"/>
                <a:gd name="connsiteY23" fmla="*/ 907356 h 1494320"/>
                <a:gd name="connsiteX24" fmla="*/ 1401451 w 8274222"/>
                <a:gd name="connsiteY24" fmla="*/ 1317717 h 1494320"/>
                <a:gd name="connsiteX25" fmla="*/ 597200 w 8274222"/>
                <a:gd name="connsiteY25" fmla="*/ 1473727 h 1494320"/>
                <a:gd name="connsiteX26" fmla="*/ 0 w 8274222"/>
                <a:gd name="connsiteY26" fmla="*/ 1481215 h 1494320"/>
                <a:gd name="connsiteX27" fmla="*/ 18133 w 8274222"/>
                <a:gd name="connsiteY27" fmla="*/ 1352192 h 1494320"/>
                <a:gd name="connsiteX0" fmla="*/ 18133 w 8274222"/>
                <a:gd name="connsiteY0" fmla="*/ 1352192 h 1487997"/>
                <a:gd name="connsiteX1" fmla="*/ 866185 w 8274222"/>
                <a:gd name="connsiteY1" fmla="*/ 1127708 h 1487997"/>
                <a:gd name="connsiteX2" fmla="*/ 1468323 w 8274222"/>
                <a:gd name="connsiteY2" fmla="*/ 983654 h 1487997"/>
                <a:gd name="connsiteX3" fmla="*/ 1636335 w 8274222"/>
                <a:gd name="connsiteY3" fmla="*/ 910597 h 1487997"/>
                <a:gd name="connsiteX4" fmla="*/ 2039232 w 8274222"/>
                <a:gd name="connsiteY4" fmla="*/ 821436 h 1487997"/>
                <a:gd name="connsiteX5" fmla="*/ 2682711 w 8274222"/>
                <a:gd name="connsiteY5" fmla="*/ 674927 h 1487997"/>
                <a:gd name="connsiteX6" fmla="*/ 3163478 w 8274222"/>
                <a:gd name="connsiteY6" fmla="*/ 656073 h 1487997"/>
                <a:gd name="connsiteX7" fmla="*/ 3722703 w 8274222"/>
                <a:gd name="connsiteY7" fmla="*/ 564751 h 1487997"/>
                <a:gd name="connsiteX8" fmla="*/ 4614239 w 8274222"/>
                <a:gd name="connsiteY8" fmla="*/ 402982 h 1487997"/>
                <a:gd name="connsiteX9" fmla="*/ 5233364 w 8274222"/>
                <a:gd name="connsiteY9" fmla="*/ 391886 h 1487997"/>
                <a:gd name="connsiteX10" fmla="*/ 5614562 w 8274222"/>
                <a:gd name="connsiteY10" fmla="*/ 323542 h 1487997"/>
                <a:gd name="connsiteX11" fmla="*/ 6049467 w 8274222"/>
                <a:gd name="connsiteY11" fmla="*/ 106844 h 1487997"/>
                <a:gd name="connsiteX12" fmla="*/ 6290067 w 8274222"/>
                <a:gd name="connsiteY12" fmla="*/ 22 h 1487997"/>
                <a:gd name="connsiteX13" fmla="*/ 6613017 w 8274222"/>
                <a:gd name="connsiteY13" fmla="*/ 116187 h 1487997"/>
                <a:gd name="connsiteX14" fmla="*/ 6819613 w 8274222"/>
                <a:gd name="connsiteY14" fmla="*/ 175462 h 1487997"/>
                <a:gd name="connsiteX15" fmla="*/ 7158748 w 8274222"/>
                <a:gd name="connsiteY15" fmla="*/ 210927 h 1487997"/>
                <a:gd name="connsiteX16" fmla="*/ 7496700 w 8274222"/>
                <a:gd name="connsiteY16" fmla="*/ 359508 h 1487997"/>
                <a:gd name="connsiteX17" fmla="*/ 7812785 w 8274222"/>
                <a:gd name="connsiteY17" fmla="*/ 437463 h 1487997"/>
                <a:gd name="connsiteX18" fmla="*/ 8274222 w 8274222"/>
                <a:gd name="connsiteY18" fmla="*/ 283011 h 1487997"/>
                <a:gd name="connsiteX19" fmla="*/ 8271742 w 8274222"/>
                <a:gd name="connsiteY19" fmla="*/ 844299 h 1487997"/>
                <a:gd name="connsiteX20" fmla="*/ 6906901 w 8274222"/>
                <a:gd name="connsiteY20" fmla="*/ 679150 h 1487997"/>
                <a:gd name="connsiteX21" fmla="*/ 6274322 w 8274222"/>
                <a:gd name="connsiteY21" fmla="*/ 646647 h 1487997"/>
                <a:gd name="connsiteX22" fmla="*/ 5407056 w 8274222"/>
                <a:gd name="connsiteY22" fmla="*/ 693781 h 1487997"/>
                <a:gd name="connsiteX23" fmla="*/ 3774158 w 8274222"/>
                <a:gd name="connsiteY23" fmla="*/ 907356 h 1487997"/>
                <a:gd name="connsiteX24" fmla="*/ 1401451 w 8274222"/>
                <a:gd name="connsiteY24" fmla="*/ 1317717 h 1487997"/>
                <a:gd name="connsiteX25" fmla="*/ 597200 w 8274222"/>
                <a:gd name="connsiteY25" fmla="*/ 1473727 h 1487997"/>
                <a:gd name="connsiteX26" fmla="*/ 0 w 8274222"/>
                <a:gd name="connsiteY26" fmla="*/ 1481215 h 1487997"/>
                <a:gd name="connsiteX27" fmla="*/ 18133 w 8274222"/>
                <a:gd name="connsiteY27" fmla="*/ 1352192 h 1487997"/>
                <a:gd name="connsiteX0" fmla="*/ 18133 w 8274222"/>
                <a:gd name="connsiteY0" fmla="*/ 1352192 h 1481215"/>
                <a:gd name="connsiteX1" fmla="*/ 866185 w 8274222"/>
                <a:gd name="connsiteY1" fmla="*/ 1127708 h 1481215"/>
                <a:gd name="connsiteX2" fmla="*/ 1468323 w 8274222"/>
                <a:gd name="connsiteY2" fmla="*/ 983654 h 1481215"/>
                <a:gd name="connsiteX3" fmla="*/ 1636335 w 8274222"/>
                <a:gd name="connsiteY3" fmla="*/ 910597 h 1481215"/>
                <a:gd name="connsiteX4" fmla="*/ 2039232 w 8274222"/>
                <a:gd name="connsiteY4" fmla="*/ 821436 h 1481215"/>
                <a:gd name="connsiteX5" fmla="*/ 2682711 w 8274222"/>
                <a:gd name="connsiteY5" fmla="*/ 674927 h 1481215"/>
                <a:gd name="connsiteX6" fmla="*/ 3163478 w 8274222"/>
                <a:gd name="connsiteY6" fmla="*/ 656073 h 1481215"/>
                <a:gd name="connsiteX7" fmla="*/ 3722703 w 8274222"/>
                <a:gd name="connsiteY7" fmla="*/ 564751 h 1481215"/>
                <a:gd name="connsiteX8" fmla="*/ 4614239 w 8274222"/>
                <a:gd name="connsiteY8" fmla="*/ 402982 h 1481215"/>
                <a:gd name="connsiteX9" fmla="*/ 5233364 w 8274222"/>
                <a:gd name="connsiteY9" fmla="*/ 391886 h 1481215"/>
                <a:gd name="connsiteX10" fmla="*/ 5614562 w 8274222"/>
                <a:gd name="connsiteY10" fmla="*/ 323542 h 1481215"/>
                <a:gd name="connsiteX11" fmla="*/ 6049467 w 8274222"/>
                <a:gd name="connsiteY11" fmla="*/ 106844 h 1481215"/>
                <a:gd name="connsiteX12" fmla="*/ 6290067 w 8274222"/>
                <a:gd name="connsiteY12" fmla="*/ 22 h 1481215"/>
                <a:gd name="connsiteX13" fmla="*/ 6613017 w 8274222"/>
                <a:gd name="connsiteY13" fmla="*/ 116187 h 1481215"/>
                <a:gd name="connsiteX14" fmla="*/ 6819613 w 8274222"/>
                <a:gd name="connsiteY14" fmla="*/ 175462 h 1481215"/>
                <a:gd name="connsiteX15" fmla="*/ 7158748 w 8274222"/>
                <a:gd name="connsiteY15" fmla="*/ 210927 h 1481215"/>
                <a:gd name="connsiteX16" fmla="*/ 7496700 w 8274222"/>
                <a:gd name="connsiteY16" fmla="*/ 359508 h 1481215"/>
                <a:gd name="connsiteX17" fmla="*/ 7812785 w 8274222"/>
                <a:gd name="connsiteY17" fmla="*/ 437463 h 1481215"/>
                <a:gd name="connsiteX18" fmla="*/ 8274222 w 8274222"/>
                <a:gd name="connsiteY18" fmla="*/ 283011 h 1481215"/>
                <a:gd name="connsiteX19" fmla="*/ 8271742 w 8274222"/>
                <a:gd name="connsiteY19" fmla="*/ 844299 h 1481215"/>
                <a:gd name="connsiteX20" fmla="*/ 6906901 w 8274222"/>
                <a:gd name="connsiteY20" fmla="*/ 679150 h 1481215"/>
                <a:gd name="connsiteX21" fmla="*/ 6274322 w 8274222"/>
                <a:gd name="connsiteY21" fmla="*/ 646647 h 1481215"/>
                <a:gd name="connsiteX22" fmla="*/ 5407056 w 8274222"/>
                <a:gd name="connsiteY22" fmla="*/ 693781 h 1481215"/>
                <a:gd name="connsiteX23" fmla="*/ 3774158 w 8274222"/>
                <a:gd name="connsiteY23" fmla="*/ 907356 h 1481215"/>
                <a:gd name="connsiteX24" fmla="*/ 1401451 w 8274222"/>
                <a:gd name="connsiteY24" fmla="*/ 1317717 h 1481215"/>
                <a:gd name="connsiteX25" fmla="*/ 597200 w 8274222"/>
                <a:gd name="connsiteY25" fmla="*/ 1473727 h 1481215"/>
                <a:gd name="connsiteX26" fmla="*/ 0 w 8274222"/>
                <a:gd name="connsiteY26" fmla="*/ 1481215 h 1481215"/>
                <a:gd name="connsiteX27" fmla="*/ 18133 w 8274222"/>
                <a:gd name="connsiteY27" fmla="*/ 1352192 h 1481215"/>
                <a:gd name="connsiteX0" fmla="*/ 3846 w 8274222"/>
                <a:gd name="connsiteY0" fmla="*/ 1356955 h 1481215"/>
                <a:gd name="connsiteX1" fmla="*/ 866185 w 8274222"/>
                <a:gd name="connsiteY1" fmla="*/ 1127708 h 1481215"/>
                <a:gd name="connsiteX2" fmla="*/ 1468323 w 8274222"/>
                <a:gd name="connsiteY2" fmla="*/ 983654 h 1481215"/>
                <a:gd name="connsiteX3" fmla="*/ 1636335 w 8274222"/>
                <a:gd name="connsiteY3" fmla="*/ 910597 h 1481215"/>
                <a:gd name="connsiteX4" fmla="*/ 2039232 w 8274222"/>
                <a:gd name="connsiteY4" fmla="*/ 821436 h 1481215"/>
                <a:gd name="connsiteX5" fmla="*/ 2682711 w 8274222"/>
                <a:gd name="connsiteY5" fmla="*/ 674927 h 1481215"/>
                <a:gd name="connsiteX6" fmla="*/ 3163478 w 8274222"/>
                <a:gd name="connsiteY6" fmla="*/ 656073 h 1481215"/>
                <a:gd name="connsiteX7" fmla="*/ 3722703 w 8274222"/>
                <a:gd name="connsiteY7" fmla="*/ 564751 h 1481215"/>
                <a:gd name="connsiteX8" fmla="*/ 4614239 w 8274222"/>
                <a:gd name="connsiteY8" fmla="*/ 402982 h 1481215"/>
                <a:gd name="connsiteX9" fmla="*/ 5233364 w 8274222"/>
                <a:gd name="connsiteY9" fmla="*/ 391886 h 1481215"/>
                <a:gd name="connsiteX10" fmla="*/ 5614562 w 8274222"/>
                <a:gd name="connsiteY10" fmla="*/ 323542 h 1481215"/>
                <a:gd name="connsiteX11" fmla="*/ 6049467 w 8274222"/>
                <a:gd name="connsiteY11" fmla="*/ 106844 h 1481215"/>
                <a:gd name="connsiteX12" fmla="*/ 6290067 w 8274222"/>
                <a:gd name="connsiteY12" fmla="*/ 22 h 1481215"/>
                <a:gd name="connsiteX13" fmla="*/ 6613017 w 8274222"/>
                <a:gd name="connsiteY13" fmla="*/ 116187 h 1481215"/>
                <a:gd name="connsiteX14" fmla="*/ 6819613 w 8274222"/>
                <a:gd name="connsiteY14" fmla="*/ 175462 h 1481215"/>
                <a:gd name="connsiteX15" fmla="*/ 7158748 w 8274222"/>
                <a:gd name="connsiteY15" fmla="*/ 210927 h 1481215"/>
                <a:gd name="connsiteX16" fmla="*/ 7496700 w 8274222"/>
                <a:gd name="connsiteY16" fmla="*/ 359508 h 1481215"/>
                <a:gd name="connsiteX17" fmla="*/ 7812785 w 8274222"/>
                <a:gd name="connsiteY17" fmla="*/ 437463 h 1481215"/>
                <a:gd name="connsiteX18" fmla="*/ 8274222 w 8274222"/>
                <a:gd name="connsiteY18" fmla="*/ 283011 h 1481215"/>
                <a:gd name="connsiteX19" fmla="*/ 8271742 w 8274222"/>
                <a:gd name="connsiteY19" fmla="*/ 844299 h 1481215"/>
                <a:gd name="connsiteX20" fmla="*/ 6906901 w 8274222"/>
                <a:gd name="connsiteY20" fmla="*/ 679150 h 1481215"/>
                <a:gd name="connsiteX21" fmla="*/ 6274322 w 8274222"/>
                <a:gd name="connsiteY21" fmla="*/ 646647 h 1481215"/>
                <a:gd name="connsiteX22" fmla="*/ 5407056 w 8274222"/>
                <a:gd name="connsiteY22" fmla="*/ 693781 h 1481215"/>
                <a:gd name="connsiteX23" fmla="*/ 3774158 w 8274222"/>
                <a:gd name="connsiteY23" fmla="*/ 907356 h 1481215"/>
                <a:gd name="connsiteX24" fmla="*/ 1401451 w 8274222"/>
                <a:gd name="connsiteY24" fmla="*/ 1317717 h 1481215"/>
                <a:gd name="connsiteX25" fmla="*/ 597200 w 8274222"/>
                <a:gd name="connsiteY25" fmla="*/ 1473727 h 1481215"/>
                <a:gd name="connsiteX26" fmla="*/ 0 w 8274222"/>
                <a:gd name="connsiteY26" fmla="*/ 1481215 h 1481215"/>
                <a:gd name="connsiteX27" fmla="*/ 3846 w 8274222"/>
                <a:gd name="connsiteY27" fmla="*/ 1356955 h 1481215"/>
                <a:gd name="connsiteX0" fmla="*/ 3846 w 8274222"/>
                <a:gd name="connsiteY0" fmla="*/ 1356955 h 1481215"/>
                <a:gd name="connsiteX1" fmla="*/ 866185 w 8274222"/>
                <a:gd name="connsiteY1" fmla="*/ 1127708 h 1481215"/>
                <a:gd name="connsiteX2" fmla="*/ 1468323 w 8274222"/>
                <a:gd name="connsiteY2" fmla="*/ 983654 h 1481215"/>
                <a:gd name="connsiteX3" fmla="*/ 1636335 w 8274222"/>
                <a:gd name="connsiteY3" fmla="*/ 910597 h 1481215"/>
                <a:gd name="connsiteX4" fmla="*/ 2039232 w 8274222"/>
                <a:gd name="connsiteY4" fmla="*/ 821436 h 1481215"/>
                <a:gd name="connsiteX5" fmla="*/ 2682711 w 8274222"/>
                <a:gd name="connsiteY5" fmla="*/ 674927 h 1481215"/>
                <a:gd name="connsiteX6" fmla="*/ 3163478 w 8274222"/>
                <a:gd name="connsiteY6" fmla="*/ 656073 h 1481215"/>
                <a:gd name="connsiteX7" fmla="*/ 3722703 w 8274222"/>
                <a:gd name="connsiteY7" fmla="*/ 564751 h 1481215"/>
                <a:gd name="connsiteX8" fmla="*/ 4614239 w 8274222"/>
                <a:gd name="connsiteY8" fmla="*/ 402982 h 1481215"/>
                <a:gd name="connsiteX9" fmla="*/ 5233364 w 8274222"/>
                <a:gd name="connsiteY9" fmla="*/ 391886 h 1481215"/>
                <a:gd name="connsiteX10" fmla="*/ 5614562 w 8274222"/>
                <a:gd name="connsiteY10" fmla="*/ 323542 h 1481215"/>
                <a:gd name="connsiteX11" fmla="*/ 6049467 w 8274222"/>
                <a:gd name="connsiteY11" fmla="*/ 106844 h 1481215"/>
                <a:gd name="connsiteX12" fmla="*/ 6290067 w 8274222"/>
                <a:gd name="connsiteY12" fmla="*/ 22 h 1481215"/>
                <a:gd name="connsiteX13" fmla="*/ 6613017 w 8274222"/>
                <a:gd name="connsiteY13" fmla="*/ 116187 h 1481215"/>
                <a:gd name="connsiteX14" fmla="*/ 6819613 w 8274222"/>
                <a:gd name="connsiteY14" fmla="*/ 175462 h 1481215"/>
                <a:gd name="connsiteX15" fmla="*/ 7158748 w 8274222"/>
                <a:gd name="connsiteY15" fmla="*/ 210927 h 1481215"/>
                <a:gd name="connsiteX16" fmla="*/ 7496700 w 8274222"/>
                <a:gd name="connsiteY16" fmla="*/ 359508 h 1481215"/>
                <a:gd name="connsiteX17" fmla="*/ 7812785 w 8274222"/>
                <a:gd name="connsiteY17" fmla="*/ 437463 h 1481215"/>
                <a:gd name="connsiteX18" fmla="*/ 8274222 w 8274222"/>
                <a:gd name="connsiteY18" fmla="*/ 283011 h 1481215"/>
                <a:gd name="connsiteX19" fmla="*/ 8271742 w 8274222"/>
                <a:gd name="connsiteY19" fmla="*/ 844299 h 1481215"/>
                <a:gd name="connsiteX20" fmla="*/ 6906901 w 8274222"/>
                <a:gd name="connsiteY20" fmla="*/ 679150 h 1481215"/>
                <a:gd name="connsiteX21" fmla="*/ 6274322 w 8274222"/>
                <a:gd name="connsiteY21" fmla="*/ 646647 h 1481215"/>
                <a:gd name="connsiteX22" fmla="*/ 5407056 w 8274222"/>
                <a:gd name="connsiteY22" fmla="*/ 693781 h 1481215"/>
                <a:gd name="connsiteX23" fmla="*/ 3774158 w 8274222"/>
                <a:gd name="connsiteY23" fmla="*/ 907356 h 1481215"/>
                <a:gd name="connsiteX24" fmla="*/ 1401451 w 8274222"/>
                <a:gd name="connsiteY24" fmla="*/ 1317717 h 1481215"/>
                <a:gd name="connsiteX25" fmla="*/ 597200 w 8274222"/>
                <a:gd name="connsiteY25" fmla="*/ 1473727 h 1481215"/>
                <a:gd name="connsiteX26" fmla="*/ 0 w 8274222"/>
                <a:gd name="connsiteY26" fmla="*/ 1481215 h 1481215"/>
                <a:gd name="connsiteX27" fmla="*/ 3846 w 8274222"/>
                <a:gd name="connsiteY27" fmla="*/ 1356955 h 148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274222" h="1481215">
                  <a:moveTo>
                    <a:pt x="3846" y="1356955"/>
                  </a:moveTo>
                  <a:cubicBezTo>
                    <a:pt x="303894" y="1286889"/>
                    <a:pt x="622106" y="1189925"/>
                    <a:pt x="866185" y="1127708"/>
                  </a:cubicBezTo>
                  <a:cubicBezTo>
                    <a:pt x="1110264" y="1065491"/>
                    <a:pt x="1339965" y="1019839"/>
                    <a:pt x="1468323" y="983654"/>
                  </a:cubicBezTo>
                  <a:cubicBezTo>
                    <a:pt x="1596681" y="947469"/>
                    <a:pt x="1541184" y="937633"/>
                    <a:pt x="1636335" y="910597"/>
                  </a:cubicBezTo>
                  <a:cubicBezTo>
                    <a:pt x="1731487" y="883561"/>
                    <a:pt x="1877405" y="860714"/>
                    <a:pt x="2039232" y="821436"/>
                  </a:cubicBezTo>
                  <a:cubicBezTo>
                    <a:pt x="2219160" y="794595"/>
                    <a:pt x="2502783" y="701768"/>
                    <a:pt x="2682711" y="674927"/>
                  </a:cubicBezTo>
                  <a:lnTo>
                    <a:pt x="3163478" y="656073"/>
                  </a:lnTo>
                  <a:lnTo>
                    <a:pt x="3722703" y="564751"/>
                  </a:lnTo>
                  <a:lnTo>
                    <a:pt x="4614239" y="402982"/>
                  </a:lnTo>
                  <a:lnTo>
                    <a:pt x="5233364" y="391886"/>
                  </a:lnTo>
                  <a:lnTo>
                    <a:pt x="5614562" y="323542"/>
                  </a:lnTo>
                  <a:cubicBezTo>
                    <a:pt x="5776487" y="288617"/>
                    <a:pt x="5894685" y="167962"/>
                    <a:pt x="6049467" y="106844"/>
                  </a:cubicBezTo>
                  <a:cubicBezTo>
                    <a:pt x="6139192" y="77587"/>
                    <a:pt x="6196142" y="-1535"/>
                    <a:pt x="6290067" y="22"/>
                  </a:cubicBezTo>
                  <a:cubicBezTo>
                    <a:pt x="6383992" y="1579"/>
                    <a:pt x="6543611" y="81046"/>
                    <a:pt x="6613017" y="116187"/>
                  </a:cubicBezTo>
                  <a:cubicBezTo>
                    <a:pt x="6756686" y="149525"/>
                    <a:pt x="6728658" y="159672"/>
                    <a:pt x="6819613" y="175462"/>
                  </a:cubicBezTo>
                  <a:cubicBezTo>
                    <a:pt x="6910568" y="191252"/>
                    <a:pt x="7052185" y="184966"/>
                    <a:pt x="7158748" y="210927"/>
                  </a:cubicBezTo>
                  <a:cubicBezTo>
                    <a:pt x="7265311" y="236888"/>
                    <a:pt x="7381692" y="331527"/>
                    <a:pt x="7496700" y="359508"/>
                  </a:cubicBezTo>
                  <a:cubicBezTo>
                    <a:pt x="7609423" y="375168"/>
                    <a:pt x="7700062" y="421803"/>
                    <a:pt x="7812785" y="437463"/>
                  </a:cubicBezTo>
                  <a:lnTo>
                    <a:pt x="8274222" y="283011"/>
                  </a:lnTo>
                  <a:cubicBezTo>
                    <a:pt x="8272634" y="453667"/>
                    <a:pt x="8273330" y="673643"/>
                    <a:pt x="8271742" y="844299"/>
                  </a:cubicBezTo>
                  <a:cubicBezTo>
                    <a:pt x="7666915" y="821859"/>
                    <a:pt x="7239804" y="712092"/>
                    <a:pt x="6906901" y="679150"/>
                  </a:cubicBezTo>
                  <a:cubicBezTo>
                    <a:pt x="6573998" y="646208"/>
                    <a:pt x="6401747" y="630068"/>
                    <a:pt x="6274322" y="646647"/>
                  </a:cubicBezTo>
                  <a:cubicBezTo>
                    <a:pt x="6146897" y="663226"/>
                    <a:pt x="5800183" y="644045"/>
                    <a:pt x="5407056" y="693781"/>
                  </a:cubicBezTo>
                  <a:cubicBezTo>
                    <a:pt x="5013929" y="743517"/>
                    <a:pt x="4441759" y="803367"/>
                    <a:pt x="3774158" y="907356"/>
                  </a:cubicBezTo>
                  <a:cubicBezTo>
                    <a:pt x="3106557" y="1011345"/>
                    <a:pt x="1930944" y="1223322"/>
                    <a:pt x="1401451" y="1317717"/>
                  </a:cubicBezTo>
                  <a:cubicBezTo>
                    <a:pt x="871958" y="1412112"/>
                    <a:pt x="830775" y="1446477"/>
                    <a:pt x="597200" y="1473727"/>
                  </a:cubicBezTo>
                  <a:lnTo>
                    <a:pt x="0" y="1481215"/>
                  </a:lnTo>
                  <a:cubicBezTo>
                    <a:pt x="16663" y="1344004"/>
                    <a:pt x="7026" y="1430667"/>
                    <a:pt x="3846" y="1356955"/>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9" name="Freeform 28"/>
            <p:cNvSpPr/>
            <p:nvPr/>
          </p:nvSpPr>
          <p:spPr>
            <a:xfrm rot="20204833">
              <a:off x="4832818" y="2252197"/>
              <a:ext cx="531418" cy="83228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30881"/>
                <a:gd name="connsiteY0" fmla="*/ 47751 h 777050"/>
                <a:gd name="connsiteX1" fmla="*/ 166579 w 530881"/>
                <a:gd name="connsiteY1" fmla="*/ 0 h 777050"/>
                <a:gd name="connsiteX2" fmla="*/ 530881 w 530881"/>
                <a:gd name="connsiteY2" fmla="*/ 777050 h 777050"/>
                <a:gd name="connsiteX3" fmla="*/ 266068 w 530881"/>
                <a:gd name="connsiteY3" fmla="*/ 723581 h 777050"/>
                <a:gd name="connsiteX4" fmla="*/ 0 w 530881"/>
                <a:gd name="connsiteY4" fmla="*/ 47751 h 777050"/>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0 w 533317"/>
                <a:gd name="connsiteY4" fmla="*/ 47751 h 819138"/>
                <a:gd name="connsiteX0" fmla="*/ 0 w 518925"/>
                <a:gd name="connsiteY0" fmla="*/ 38385 h 819138"/>
                <a:gd name="connsiteX1" fmla="*/ 152187 w 518925"/>
                <a:gd name="connsiteY1" fmla="*/ 0 h 819138"/>
                <a:gd name="connsiteX2" fmla="*/ 518925 w 518925"/>
                <a:gd name="connsiteY2" fmla="*/ 819138 h 819138"/>
                <a:gd name="connsiteX3" fmla="*/ 251676 w 518925"/>
                <a:gd name="connsiteY3" fmla="*/ 723581 h 819138"/>
                <a:gd name="connsiteX4" fmla="*/ 0 w 518925"/>
                <a:gd name="connsiteY4" fmla="*/ 38385 h 819138"/>
                <a:gd name="connsiteX0" fmla="*/ 0 w 518925"/>
                <a:gd name="connsiteY0" fmla="*/ 38385 h 819138"/>
                <a:gd name="connsiteX1" fmla="*/ 152187 w 518925"/>
                <a:gd name="connsiteY1" fmla="*/ 0 h 819138"/>
                <a:gd name="connsiteX2" fmla="*/ 518925 w 518925"/>
                <a:gd name="connsiteY2" fmla="*/ 819138 h 819138"/>
                <a:gd name="connsiteX3" fmla="*/ 223559 w 518925"/>
                <a:gd name="connsiteY3" fmla="*/ 698541 h 819138"/>
                <a:gd name="connsiteX4" fmla="*/ 0 w 518925"/>
                <a:gd name="connsiteY4" fmla="*/ 38385 h 819138"/>
                <a:gd name="connsiteX0" fmla="*/ 0 w 531418"/>
                <a:gd name="connsiteY0" fmla="*/ 38385 h 832282"/>
                <a:gd name="connsiteX1" fmla="*/ 152187 w 531418"/>
                <a:gd name="connsiteY1" fmla="*/ 0 h 832282"/>
                <a:gd name="connsiteX2" fmla="*/ 531418 w 531418"/>
                <a:gd name="connsiteY2" fmla="*/ 832282 h 832282"/>
                <a:gd name="connsiteX3" fmla="*/ 223559 w 531418"/>
                <a:gd name="connsiteY3" fmla="*/ 698541 h 832282"/>
                <a:gd name="connsiteX4" fmla="*/ 0 w 531418"/>
                <a:gd name="connsiteY4" fmla="*/ 38385 h 832282"/>
                <a:gd name="connsiteX0" fmla="*/ 0 w 531418"/>
                <a:gd name="connsiteY0" fmla="*/ 38385 h 832282"/>
                <a:gd name="connsiteX1" fmla="*/ 152187 w 531418"/>
                <a:gd name="connsiteY1" fmla="*/ 0 h 832282"/>
                <a:gd name="connsiteX2" fmla="*/ 531418 w 531418"/>
                <a:gd name="connsiteY2" fmla="*/ 832282 h 832282"/>
                <a:gd name="connsiteX3" fmla="*/ 237934 w 531418"/>
                <a:gd name="connsiteY3" fmla="*/ 707309 h 832282"/>
                <a:gd name="connsiteX4" fmla="*/ 0 w 531418"/>
                <a:gd name="connsiteY4" fmla="*/ 38385 h 832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18" h="832282">
                  <a:moveTo>
                    <a:pt x="0" y="38385"/>
                  </a:moveTo>
                  <a:lnTo>
                    <a:pt x="152187" y="0"/>
                  </a:lnTo>
                  <a:lnTo>
                    <a:pt x="531418" y="832282"/>
                  </a:lnTo>
                  <a:lnTo>
                    <a:pt x="237934" y="707309"/>
                  </a:lnTo>
                  <a:lnTo>
                    <a:pt x="0" y="3838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rot="20204833">
              <a:off x="5108225" y="2294873"/>
              <a:ext cx="530985" cy="77656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30985"/>
                <a:gd name="connsiteY0" fmla="*/ 47751 h 776560"/>
                <a:gd name="connsiteX1" fmla="*/ 166579 w 530985"/>
                <a:gd name="connsiteY1" fmla="*/ 0 h 776560"/>
                <a:gd name="connsiteX2" fmla="*/ 530985 w 530985"/>
                <a:gd name="connsiteY2" fmla="*/ 776560 h 776560"/>
                <a:gd name="connsiteX3" fmla="*/ 289860 w 530985"/>
                <a:gd name="connsiteY3" fmla="*/ 692336 h 776560"/>
                <a:gd name="connsiteX4" fmla="*/ 0 w 530985"/>
                <a:gd name="connsiteY4" fmla="*/ 47751 h 77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985" h="776560">
                  <a:moveTo>
                    <a:pt x="0" y="47751"/>
                  </a:moveTo>
                  <a:lnTo>
                    <a:pt x="166579" y="0"/>
                  </a:lnTo>
                  <a:lnTo>
                    <a:pt x="530985" y="776560"/>
                  </a:lnTo>
                  <a:lnTo>
                    <a:pt x="289860" y="692336"/>
                  </a:lnTo>
                  <a:lnTo>
                    <a:pt x="0" y="477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rot="20204833">
              <a:off x="5310611" y="2215491"/>
              <a:ext cx="603037" cy="79324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619617"/>
                <a:gd name="connsiteY0" fmla="*/ 69013 h 784821"/>
                <a:gd name="connsiteX1" fmla="*/ 165349 w 619617"/>
                <a:gd name="connsiteY1" fmla="*/ 0 h 784821"/>
                <a:gd name="connsiteX2" fmla="*/ 619617 w 619617"/>
                <a:gd name="connsiteY2" fmla="*/ 784821 h 784821"/>
                <a:gd name="connsiteX3" fmla="*/ 353581 w 619617"/>
                <a:gd name="connsiteY3" fmla="*/ 782448 h 784821"/>
                <a:gd name="connsiteX4" fmla="*/ 0 w 619617"/>
                <a:gd name="connsiteY4" fmla="*/ 69013 h 784821"/>
                <a:gd name="connsiteX0" fmla="*/ 0 w 619617"/>
                <a:gd name="connsiteY0" fmla="*/ 69013 h 784821"/>
                <a:gd name="connsiteX1" fmla="*/ 165349 w 619617"/>
                <a:gd name="connsiteY1" fmla="*/ 0 h 784821"/>
                <a:gd name="connsiteX2" fmla="*/ 619617 w 619617"/>
                <a:gd name="connsiteY2" fmla="*/ 784821 h 784821"/>
                <a:gd name="connsiteX3" fmla="*/ 327344 w 619617"/>
                <a:gd name="connsiteY3" fmla="*/ 753032 h 784821"/>
                <a:gd name="connsiteX4" fmla="*/ 0 w 619617"/>
                <a:gd name="connsiteY4" fmla="*/ 69013 h 784821"/>
                <a:gd name="connsiteX0" fmla="*/ 0 w 586799"/>
                <a:gd name="connsiteY0" fmla="*/ 69013 h 770720"/>
                <a:gd name="connsiteX1" fmla="*/ 165349 w 586799"/>
                <a:gd name="connsiteY1" fmla="*/ 0 h 770720"/>
                <a:gd name="connsiteX2" fmla="*/ 586799 w 586799"/>
                <a:gd name="connsiteY2" fmla="*/ 770720 h 770720"/>
                <a:gd name="connsiteX3" fmla="*/ 327344 w 586799"/>
                <a:gd name="connsiteY3" fmla="*/ 753032 h 770720"/>
                <a:gd name="connsiteX4" fmla="*/ 0 w 586799"/>
                <a:gd name="connsiteY4" fmla="*/ 69013 h 770720"/>
                <a:gd name="connsiteX0" fmla="*/ 0 w 603037"/>
                <a:gd name="connsiteY0" fmla="*/ 69013 h 793248"/>
                <a:gd name="connsiteX1" fmla="*/ 165349 w 603037"/>
                <a:gd name="connsiteY1" fmla="*/ 0 h 793248"/>
                <a:gd name="connsiteX2" fmla="*/ 603037 w 603037"/>
                <a:gd name="connsiteY2" fmla="*/ 793248 h 793248"/>
                <a:gd name="connsiteX3" fmla="*/ 327344 w 603037"/>
                <a:gd name="connsiteY3" fmla="*/ 753032 h 793248"/>
                <a:gd name="connsiteX4" fmla="*/ 0 w 603037"/>
                <a:gd name="connsiteY4" fmla="*/ 69013 h 79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037" h="793248">
                  <a:moveTo>
                    <a:pt x="0" y="69013"/>
                  </a:moveTo>
                  <a:lnTo>
                    <a:pt x="165349" y="0"/>
                  </a:lnTo>
                  <a:lnTo>
                    <a:pt x="603037" y="793248"/>
                  </a:lnTo>
                  <a:lnTo>
                    <a:pt x="327344" y="753032"/>
                  </a:lnTo>
                  <a:lnTo>
                    <a:pt x="0" y="69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Freeform 31"/>
            <p:cNvSpPr/>
            <p:nvPr/>
          </p:nvSpPr>
          <p:spPr>
            <a:xfrm rot="239795">
              <a:off x="1897963" y="2427019"/>
              <a:ext cx="553423" cy="111036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189155 w 542925"/>
                <a:gd name="connsiteY3" fmla="*/ 1031433 h 1123950"/>
                <a:gd name="connsiteX4" fmla="*/ 542925 w 542925"/>
                <a:gd name="connsiteY4" fmla="*/ 28575 h 1123950"/>
                <a:gd name="connsiteX0" fmla="*/ 553423 w 553423"/>
                <a:gd name="connsiteY0" fmla="*/ 28575 h 1110360"/>
                <a:gd name="connsiteX1" fmla="*/ 391498 w 553423"/>
                <a:gd name="connsiteY1" fmla="*/ 0 h 1110360"/>
                <a:gd name="connsiteX2" fmla="*/ 0 w 553423"/>
                <a:gd name="connsiteY2" fmla="*/ 1110360 h 1110360"/>
                <a:gd name="connsiteX3" fmla="*/ 199653 w 553423"/>
                <a:gd name="connsiteY3" fmla="*/ 1031433 h 1110360"/>
                <a:gd name="connsiteX4" fmla="*/ 553423 w 553423"/>
                <a:gd name="connsiteY4" fmla="*/ 28575 h 1110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423" h="1110360">
                  <a:moveTo>
                    <a:pt x="553423" y="28575"/>
                  </a:moveTo>
                  <a:lnTo>
                    <a:pt x="391498" y="0"/>
                  </a:lnTo>
                  <a:lnTo>
                    <a:pt x="0" y="1110360"/>
                  </a:lnTo>
                  <a:lnTo>
                    <a:pt x="199653" y="1031433"/>
                  </a:lnTo>
                  <a:lnTo>
                    <a:pt x="553423"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rot="234154">
              <a:off x="1756344" y="2370550"/>
              <a:ext cx="546295" cy="118110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46295 w 546295"/>
                <a:gd name="connsiteY0" fmla="*/ 0 h 1181100"/>
                <a:gd name="connsiteX1" fmla="*/ 346270 w 546295"/>
                <a:gd name="connsiteY1" fmla="*/ 9525 h 1181100"/>
                <a:gd name="connsiteX2" fmla="*/ 0 w 546295"/>
                <a:gd name="connsiteY2" fmla="*/ 966333 h 1181100"/>
                <a:gd name="connsiteX3" fmla="*/ 136720 w 546295"/>
                <a:gd name="connsiteY3" fmla="*/ 1181100 h 1181100"/>
                <a:gd name="connsiteX4" fmla="*/ 546295 w 546295"/>
                <a:gd name="connsiteY4" fmla="*/ 0 h 118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295" h="1181100">
                  <a:moveTo>
                    <a:pt x="546295" y="0"/>
                  </a:moveTo>
                  <a:lnTo>
                    <a:pt x="346270" y="9525"/>
                  </a:lnTo>
                  <a:lnTo>
                    <a:pt x="0" y="966333"/>
                  </a:lnTo>
                  <a:lnTo>
                    <a:pt x="136720" y="1181100"/>
                  </a:lnTo>
                  <a:lnTo>
                    <a:pt x="546295"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rot="19987031">
              <a:off x="5593815" y="2253445"/>
              <a:ext cx="531400" cy="66837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400" h="668378">
                  <a:moveTo>
                    <a:pt x="0" y="0"/>
                  </a:moveTo>
                  <a:lnTo>
                    <a:pt x="174031" y="7288"/>
                  </a:lnTo>
                  <a:lnTo>
                    <a:pt x="531400" y="656952"/>
                  </a:lnTo>
                  <a:lnTo>
                    <a:pt x="321105" y="668378"/>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5" name="Freeform 34"/>
            <p:cNvSpPr/>
            <p:nvPr/>
          </p:nvSpPr>
          <p:spPr>
            <a:xfrm rot="19992282">
              <a:off x="5812404" y="2242177"/>
              <a:ext cx="510390" cy="55648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510390"/>
                <a:gd name="connsiteY0" fmla="*/ 0 h 556482"/>
                <a:gd name="connsiteX1" fmla="*/ 230300 w 510390"/>
                <a:gd name="connsiteY1" fmla="*/ 21099 h 556482"/>
                <a:gd name="connsiteX2" fmla="*/ 510390 w 510390"/>
                <a:gd name="connsiteY2" fmla="*/ 556482 h 556482"/>
                <a:gd name="connsiteX3" fmla="*/ 297451 w 510390"/>
                <a:gd name="connsiteY3" fmla="*/ 554545 h 556482"/>
                <a:gd name="connsiteX4" fmla="*/ 0 w 510390"/>
                <a:gd name="connsiteY4" fmla="*/ 0 h 556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390" h="556482">
                  <a:moveTo>
                    <a:pt x="0" y="0"/>
                  </a:moveTo>
                  <a:lnTo>
                    <a:pt x="230300" y="21099"/>
                  </a:lnTo>
                  <a:lnTo>
                    <a:pt x="510390" y="556482"/>
                  </a:lnTo>
                  <a:lnTo>
                    <a:pt x="297451" y="554545"/>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rot="19941563">
              <a:off x="6090039" y="2233149"/>
              <a:ext cx="429053" cy="46819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53" h="468194">
                  <a:moveTo>
                    <a:pt x="0" y="0"/>
                  </a:moveTo>
                  <a:lnTo>
                    <a:pt x="186543" y="2297"/>
                  </a:lnTo>
                  <a:lnTo>
                    <a:pt x="429053" y="436734"/>
                  </a:lnTo>
                  <a:lnTo>
                    <a:pt x="241251" y="468194"/>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Freeform 36"/>
            <p:cNvSpPr/>
            <p:nvPr/>
          </p:nvSpPr>
          <p:spPr>
            <a:xfrm rot="942700">
              <a:off x="7829452" y="2248744"/>
              <a:ext cx="514350" cy="76200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228600 h 657225"/>
                <a:gd name="connsiteX1" fmla="*/ 276225 w 371475"/>
                <a:gd name="connsiteY1" fmla="*/ 0 h 657225"/>
                <a:gd name="connsiteX2" fmla="*/ 0 w 371475"/>
                <a:gd name="connsiteY2" fmla="*/ 590550 h 657225"/>
                <a:gd name="connsiteX3" fmla="*/ 209550 w 371475"/>
                <a:gd name="connsiteY3" fmla="*/ 657225 h 657225"/>
                <a:gd name="connsiteX4" fmla="*/ 371475 w 371475"/>
                <a:gd name="connsiteY4" fmla="*/ 228600 h 657225"/>
                <a:gd name="connsiteX0" fmla="*/ 514350 w 514350"/>
                <a:gd name="connsiteY0" fmla="*/ 0 h 733425"/>
                <a:gd name="connsiteX1" fmla="*/ 276225 w 514350"/>
                <a:gd name="connsiteY1" fmla="*/ 76200 h 733425"/>
                <a:gd name="connsiteX2" fmla="*/ 0 w 514350"/>
                <a:gd name="connsiteY2" fmla="*/ 666750 h 733425"/>
                <a:gd name="connsiteX3" fmla="*/ 209550 w 514350"/>
                <a:gd name="connsiteY3" fmla="*/ 733425 h 733425"/>
                <a:gd name="connsiteX4" fmla="*/ 514350 w 514350"/>
                <a:gd name="connsiteY4" fmla="*/ 0 h 733425"/>
                <a:gd name="connsiteX0" fmla="*/ 514350 w 514350"/>
                <a:gd name="connsiteY0" fmla="*/ 28575 h 762000"/>
                <a:gd name="connsiteX1" fmla="*/ 304800 w 514350"/>
                <a:gd name="connsiteY1" fmla="*/ 0 h 762000"/>
                <a:gd name="connsiteX2" fmla="*/ 0 w 514350"/>
                <a:gd name="connsiteY2" fmla="*/ 695325 h 762000"/>
                <a:gd name="connsiteX3" fmla="*/ 209550 w 514350"/>
                <a:gd name="connsiteY3" fmla="*/ 762000 h 762000"/>
                <a:gd name="connsiteX4" fmla="*/ 514350 w 514350"/>
                <a:gd name="connsiteY4" fmla="*/ 28575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762000">
                  <a:moveTo>
                    <a:pt x="514350" y="28575"/>
                  </a:moveTo>
                  <a:lnTo>
                    <a:pt x="304800" y="0"/>
                  </a:lnTo>
                  <a:lnTo>
                    <a:pt x="0" y="695325"/>
                  </a:lnTo>
                  <a:lnTo>
                    <a:pt x="209550" y="762000"/>
                  </a:lnTo>
                  <a:lnTo>
                    <a:pt x="514350"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Freeform 37"/>
            <p:cNvSpPr/>
            <p:nvPr/>
          </p:nvSpPr>
          <p:spPr>
            <a:xfrm rot="20133001">
              <a:off x="7879200" y="2381465"/>
              <a:ext cx="888370" cy="63397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692407"/>
                <a:gd name="connsiteY0" fmla="*/ 698271 h 983542"/>
                <a:gd name="connsiteX1" fmla="*/ 486109 w 692407"/>
                <a:gd name="connsiteY1" fmla="*/ 47215 h 983542"/>
                <a:gd name="connsiteX2" fmla="*/ 614866 w 692407"/>
                <a:gd name="connsiteY2" fmla="*/ 33125 h 983542"/>
                <a:gd name="connsiteX3" fmla="*/ 692407 w 692407"/>
                <a:gd name="connsiteY3" fmla="*/ 978876 h 983542"/>
                <a:gd name="connsiteX4" fmla="*/ 0 w 692407"/>
                <a:gd name="connsiteY4" fmla="*/ 698271 h 983542"/>
                <a:gd name="connsiteX0" fmla="*/ 0 w 692548"/>
                <a:gd name="connsiteY0" fmla="*/ 698271 h 983542"/>
                <a:gd name="connsiteX1" fmla="*/ 486109 w 692548"/>
                <a:gd name="connsiteY1" fmla="*/ 47215 h 983542"/>
                <a:gd name="connsiteX2" fmla="*/ 614866 w 692548"/>
                <a:gd name="connsiteY2" fmla="*/ 33125 h 983542"/>
                <a:gd name="connsiteX3" fmla="*/ 692407 w 692548"/>
                <a:gd name="connsiteY3" fmla="*/ 978876 h 983542"/>
                <a:gd name="connsiteX4" fmla="*/ 0 w 692548"/>
                <a:gd name="connsiteY4" fmla="*/ 698271 h 983542"/>
                <a:gd name="connsiteX0" fmla="*/ 0 w 729352"/>
                <a:gd name="connsiteY0" fmla="*/ 698271 h 993065"/>
                <a:gd name="connsiteX1" fmla="*/ 486109 w 729352"/>
                <a:gd name="connsiteY1" fmla="*/ 47215 h 993065"/>
                <a:gd name="connsiteX2" fmla="*/ 614866 w 729352"/>
                <a:gd name="connsiteY2" fmla="*/ 33125 h 993065"/>
                <a:gd name="connsiteX3" fmla="*/ 729267 w 729352"/>
                <a:gd name="connsiteY3" fmla="*/ 988516 h 993065"/>
                <a:gd name="connsiteX4" fmla="*/ 0 w 729352"/>
                <a:gd name="connsiteY4" fmla="*/ 698271 h 993065"/>
                <a:gd name="connsiteX0" fmla="*/ 0 w 729352"/>
                <a:gd name="connsiteY0" fmla="*/ 698271 h 988516"/>
                <a:gd name="connsiteX1" fmla="*/ 486109 w 729352"/>
                <a:gd name="connsiteY1" fmla="*/ 47215 h 988516"/>
                <a:gd name="connsiteX2" fmla="*/ 614866 w 729352"/>
                <a:gd name="connsiteY2" fmla="*/ 33125 h 988516"/>
                <a:gd name="connsiteX3" fmla="*/ 729267 w 729352"/>
                <a:gd name="connsiteY3" fmla="*/ 988516 h 988516"/>
                <a:gd name="connsiteX4" fmla="*/ 0 w 729352"/>
                <a:gd name="connsiteY4" fmla="*/ 698271 h 988516"/>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17314"/>
                <a:gd name="connsiteY0" fmla="*/ 698271 h 1034591"/>
                <a:gd name="connsiteX1" fmla="*/ 486109 w 717314"/>
                <a:gd name="connsiteY1" fmla="*/ 47215 h 1034591"/>
                <a:gd name="connsiteX2" fmla="*/ 614866 w 717314"/>
                <a:gd name="connsiteY2" fmla="*/ 33125 h 1034591"/>
                <a:gd name="connsiteX3" fmla="*/ 717216 w 717314"/>
                <a:gd name="connsiteY3" fmla="*/ 1034591 h 1034591"/>
                <a:gd name="connsiteX4" fmla="*/ 0 w 717314"/>
                <a:gd name="connsiteY4" fmla="*/ 698271 h 1034591"/>
                <a:gd name="connsiteX0" fmla="*/ 0 w 724315"/>
                <a:gd name="connsiteY0" fmla="*/ 508690 h 1034591"/>
                <a:gd name="connsiteX1" fmla="*/ 493110 w 724315"/>
                <a:gd name="connsiteY1" fmla="*/ 47215 h 1034591"/>
                <a:gd name="connsiteX2" fmla="*/ 621867 w 724315"/>
                <a:gd name="connsiteY2" fmla="*/ 33125 h 1034591"/>
                <a:gd name="connsiteX3" fmla="*/ 724217 w 724315"/>
                <a:gd name="connsiteY3" fmla="*/ 1034591 h 1034591"/>
                <a:gd name="connsiteX4" fmla="*/ 0 w 724315"/>
                <a:gd name="connsiteY4" fmla="*/ 508690 h 1034591"/>
                <a:gd name="connsiteX0" fmla="*/ 0 w 724315"/>
                <a:gd name="connsiteY0" fmla="*/ 508690 h 1034591"/>
                <a:gd name="connsiteX1" fmla="*/ 493110 w 724315"/>
                <a:gd name="connsiteY1" fmla="*/ 47215 h 1034591"/>
                <a:gd name="connsiteX2" fmla="*/ 621867 w 724315"/>
                <a:gd name="connsiteY2" fmla="*/ 33125 h 1034591"/>
                <a:gd name="connsiteX3" fmla="*/ 724217 w 724315"/>
                <a:gd name="connsiteY3" fmla="*/ 1034591 h 1034591"/>
                <a:gd name="connsiteX4" fmla="*/ 0 w 724315"/>
                <a:gd name="connsiteY4" fmla="*/ 508690 h 1034591"/>
                <a:gd name="connsiteX0" fmla="*/ 0 w 764099"/>
                <a:gd name="connsiteY0" fmla="*/ 459535 h 1034591"/>
                <a:gd name="connsiteX1" fmla="*/ 532894 w 764099"/>
                <a:gd name="connsiteY1" fmla="*/ 47215 h 1034591"/>
                <a:gd name="connsiteX2" fmla="*/ 661651 w 764099"/>
                <a:gd name="connsiteY2" fmla="*/ 33125 h 1034591"/>
                <a:gd name="connsiteX3" fmla="*/ 764001 w 764099"/>
                <a:gd name="connsiteY3" fmla="*/ 1034591 h 1034591"/>
                <a:gd name="connsiteX4" fmla="*/ 0 w 764099"/>
                <a:gd name="connsiteY4" fmla="*/ 459535 h 1034591"/>
                <a:gd name="connsiteX0" fmla="*/ 0 w 798420"/>
                <a:gd name="connsiteY0" fmla="*/ 459535 h 822389"/>
                <a:gd name="connsiteX1" fmla="*/ 532894 w 798420"/>
                <a:gd name="connsiteY1" fmla="*/ 47215 h 822389"/>
                <a:gd name="connsiteX2" fmla="*/ 661651 w 798420"/>
                <a:gd name="connsiteY2" fmla="*/ 33125 h 822389"/>
                <a:gd name="connsiteX3" fmla="*/ 798351 w 798420"/>
                <a:gd name="connsiteY3" fmla="*/ 822389 h 822389"/>
                <a:gd name="connsiteX4" fmla="*/ 0 w 798420"/>
                <a:gd name="connsiteY4" fmla="*/ 459535 h 822389"/>
                <a:gd name="connsiteX0" fmla="*/ 0 w 798420"/>
                <a:gd name="connsiteY0" fmla="*/ 440346 h 803200"/>
                <a:gd name="connsiteX1" fmla="*/ 369045 w 798420"/>
                <a:gd name="connsiteY1" fmla="*/ 160637 h 803200"/>
                <a:gd name="connsiteX2" fmla="*/ 661651 w 798420"/>
                <a:gd name="connsiteY2" fmla="*/ 13936 h 803200"/>
                <a:gd name="connsiteX3" fmla="*/ 798351 w 798420"/>
                <a:gd name="connsiteY3" fmla="*/ 803200 h 803200"/>
                <a:gd name="connsiteX4" fmla="*/ 0 w 798420"/>
                <a:gd name="connsiteY4" fmla="*/ 440346 h 803200"/>
                <a:gd name="connsiteX0" fmla="*/ 0 w 798420"/>
                <a:gd name="connsiteY0" fmla="*/ 445624 h 808478"/>
                <a:gd name="connsiteX1" fmla="*/ 369045 w 798420"/>
                <a:gd name="connsiteY1" fmla="*/ 165915 h 808478"/>
                <a:gd name="connsiteX2" fmla="*/ 661651 w 798420"/>
                <a:gd name="connsiteY2" fmla="*/ 19214 h 808478"/>
                <a:gd name="connsiteX3" fmla="*/ 798351 w 798420"/>
                <a:gd name="connsiteY3" fmla="*/ 808478 h 808478"/>
                <a:gd name="connsiteX4" fmla="*/ 0 w 798420"/>
                <a:gd name="connsiteY4" fmla="*/ 445624 h 808478"/>
                <a:gd name="connsiteX0" fmla="*/ 0 w 798420"/>
                <a:gd name="connsiteY0" fmla="*/ 445624 h 808478"/>
                <a:gd name="connsiteX1" fmla="*/ 369045 w 798420"/>
                <a:gd name="connsiteY1" fmla="*/ 165915 h 808478"/>
                <a:gd name="connsiteX2" fmla="*/ 661651 w 798420"/>
                <a:gd name="connsiteY2" fmla="*/ 19214 h 808478"/>
                <a:gd name="connsiteX3" fmla="*/ 798351 w 798420"/>
                <a:gd name="connsiteY3" fmla="*/ 808478 h 808478"/>
                <a:gd name="connsiteX4" fmla="*/ 0 w 798420"/>
                <a:gd name="connsiteY4" fmla="*/ 445624 h 808478"/>
                <a:gd name="connsiteX0" fmla="*/ 0 w 853310"/>
                <a:gd name="connsiteY0" fmla="*/ 445624 h 808478"/>
                <a:gd name="connsiteX1" fmla="*/ 369045 w 853310"/>
                <a:gd name="connsiteY1" fmla="*/ 165915 h 808478"/>
                <a:gd name="connsiteX2" fmla="*/ 661651 w 853310"/>
                <a:gd name="connsiteY2" fmla="*/ 19214 h 808478"/>
                <a:gd name="connsiteX3" fmla="*/ 785476 w 853310"/>
                <a:gd name="connsiteY3" fmla="*/ 228631 h 808478"/>
                <a:gd name="connsiteX4" fmla="*/ 798351 w 853310"/>
                <a:gd name="connsiteY4" fmla="*/ 808478 h 808478"/>
                <a:gd name="connsiteX5" fmla="*/ 0 w 853310"/>
                <a:gd name="connsiteY5" fmla="*/ 445624 h 808478"/>
                <a:gd name="connsiteX0" fmla="*/ 0 w 853310"/>
                <a:gd name="connsiteY0" fmla="*/ 415370 h 778224"/>
                <a:gd name="connsiteX1" fmla="*/ 369045 w 853310"/>
                <a:gd name="connsiteY1" fmla="*/ 135661 h 778224"/>
                <a:gd name="connsiteX2" fmla="*/ 624979 w 853310"/>
                <a:gd name="connsiteY2" fmla="*/ 24064 h 778224"/>
                <a:gd name="connsiteX3" fmla="*/ 785476 w 853310"/>
                <a:gd name="connsiteY3" fmla="*/ 198377 h 778224"/>
                <a:gd name="connsiteX4" fmla="*/ 798351 w 853310"/>
                <a:gd name="connsiteY4" fmla="*/ 778224 h 778224"/>
                <a:gd name="connsiteX5" fmla="*/ 0 w 853310"/>
                <a:gd name="connsiteY5" fmla="*/ 415370 h 778224"/>
                <a:gd name="connsiteX0" fmla="*/ 0 w 853310"/>
                <a:gd name="connsiteY0" fmla="*/ 409597 h 772451"/>
                <a:gd name="connsiteX1" fmla="*/ 442376 w 853310"/>
                <a:gd name="connsiteY1" fmla="*/ 173585 h 772451"/>
                <a:gd name="connsiteX2" fmla="*/ 624979 w 853310"/>
                <a:gd name="connsiteY2" fmla="*/ 18291 h 772451"/>
                <a:gd name="connsiteX3" fmla="*/ 785476 w 853310"/>
                <a:gd name="connsiteY3" fmla="*/ 192604 h 772451"/>
                <a:gd name="connsiteX4" fmla="*/ 798351 w 853310"/>
                <a:gd name="connsiteY4" fmla="*/ 772451 h 772451"/>
                <a:gd name="connsiteX5" fmla="*/ 0 w 853310"/>
                <a:gd name="connsiteY5" fmla="*/ 409597 h 772451"/>
                <a:gd name="connsiteX0" fmla="*/ 0 w 853310"/>
                <a:gd name="connsiteY0" fmla="*/ 411340 h 774194"/>
                <a:gd name="connsiteX1" fmla="*/ 408051 w 853310"/>
                <a:gd name="connsiteY1" fmla="*/ 159721 h 774194"/>
                <a:gd name="connsiteX2" fmla="*/ 624979 w 853310"/>
                <a:gd name="connsiteY2" fmla="*/ 20034 h 774194"/>
                <a:gd name="connsiteX3" fmla="*/ 785476 w 853310"/>
                <a:gd name="connsiteY3" fmla="*/ 194347 h 774194"/>
                <a:gd name="connsiteX4" fmla="*/ 798351 w 853310"/>
                <a:gd name="connsiteY4" fmla="*/ 774194 h 774194"/>
                <a:gd name="connsiteX5" fmla="*/ 0 w 853310"/>
                <a:gd name="connsiteY5" fmla="*/ 411340 h 774194"/>
                <a:gd name="connsiteX0" fmla="*/ 0 w 853310"/>
                <a:gd name="connsiteY0" fmla="*/ 395148 h 758002"/>
                <a:gd name="connsiteX1" fmla="*/ 408051 w 853310"/>
                <a:gd name="connsiteY1" fmla="*/ 143529 h 758002"/>
                <a:gd name="connsiteX2" fmla="*/ 688952 w 853310"/>
                <a:gd name="connsiteY2" fmla="*/ 22572 h 758002"/>
                <a:gd name="connsiteX3" fmla="*/ 785476 w 853310"/>
                <a:gd name="connsiteY3" fmla="*/ 178155 h 758002"/>
                <a:gd name="connsiteX4" fmla="*/ 798351 w 853310"/>
                <a:gd name="connsiteY4" fmla="*/ 758002 h 758002"/>
                <a:gd name="connsiteX5" fmla="*/ 0 w 853310"/>
                <a:gd name="connsiteY5" fmla="*/ 395148 h 758002"/>
                <a:gd name="connsiteX0" fmla="*/ 0 w 853310"/>
                <a:gd name="connsiteY0" fmla="*/ 372576 h 735430"/>
                <a:gd name="connsiteX1" fmla="*/ 408051 w 853310"/>
                <a:gd name="connsiteY1" fmla="*/ 120957 h 735430"/>
                <a:gd name="connsiteX2" fmla="*/ 688952 w 853310"/>
                <a:gd name="connsiteY2" fmla="*/ 0 h 735430"/>
                <a:gd name="connsiteX3" fmla="*/ 785476 w 853310"/>
                <a:gd name="connsiteY3" fmla="*/ 155583 h 735430"/>
                <a:gd name="connsiteX4" fmla="*/ 798351 w 853310"/>
                <a:gd name="connsiteY4" fmla="*/ 735430 h 735430"/>
                <a:gd name="connsiteX5" fmla="*/ 0 w 853310"/>
                <a:gd name="connsiteY5" fmla="*/ 372576 h 735430"/>
                <a:gd name="connsiteX0" fmla="*/ 0 w 910268"/>
                <a:gd name="connsiteY0" fmla="*/ 429523 h 735430"/>
                <a:gd name="connsiteX1" fmla="*/ 465009 w 910268"/>
                <a:gd name="connsiteY1" fmla="*/ 120957 h 735430"/>
                <a:gd name="connsiteX2" fmla="*/ 745910 w 910268"/>
                <a:gd name="connsiteY2" fmla="*/ 0 h 735430"/>
                <a:gd name="connsiteX3" fmla="*/ 842434 w 910268"/>
                <a:gd name="connsiteY3" fmla="*/ 155583 h 735430"/>
                <a:gd name="connsiteX4" fmla="*/ 855309 w 910268"/>
                <a:gd name="connsiteY4" fmla="*/ 735430 h 735430"/>
                <a:gd name="connsiteX5" fmla="*/ 0 w 910268"/>
                <a:gd name="connsiteY5" fmla="*/ 429523 h 735430"/>
                <a:gd name="connsiteX0" fmla="*/ 0 w 910268"/>
                <a:gd name="connsiteY0" fmla="*/ 429523 h 735430"/>
                <a:gd name="connsiteX1" fmla="*/ 465009 w 910268"/>
                <a:gd name="connsiteY1" fmla="*/ 120957 h 735430"/>
                <a:gd name="connsiteX2" fmla="*/ 745910 w 910268"/>
                <a:gd name="connsiteY2" fmla="*/ 0 h 735430"/>
                <a:gd name="connsiteX3" fmla="*/ 842434 w 910268"/>
                <a:gd name="connsiteY3" fmla="*/ 155583 h 735430"/>
                <a:gd name="connsiteX4" fmla="*/ 855309 w 910268"/>
                <a:gd name="connsiteY4" fmla="*/ 735430 h 735430"/>
                <a:gd name="connsiteX5" fmla="*/ 0 w 910268"/>
                <a:gd name="connsiteY5" fmla="*/ 429523 h 735430"/>
                <a:gd name="connsiteX0" fmla="*/ 0 w 978919"/>
                <a:gd name="connsiteY0" fmla="*/ 398310 h 735430"/>
                <a:gd name="connsiteX1" fmla="*/ 533660 w 978919"/>
                <a:gd name="connsiteY1" fmla="*/ 120957 h 735430"/>
                <a:gd name="connsiteX2" fmla="*/ 814561 w 978919"/>
                <a:gd name="connsiteY2" fmla="*/ 0 h 735430"/>
                <a:gd name="connsiteX3" fmla="*/ 911085 w 978919"/>
                <a:gd name="connsiteY3" fmla="*/ 155583 h 735430"/>
                <a:gd name="connsiteX4" fmla="*/ 923960 w 978919"/>
                <a:gd name="connsiteY4" fmla="*/ 735430 h 735430"/>
                <a:gd name="connsiteX5" fmla="*/ 0 w 978919"/>
                <a:gd name="connsiteY5" fmla="*/ 398310 h 735430"/>
                <a:gd name="connsiteX0" fmla="*/ 5760 w 969704"/>
                <a:gd name="connsiteY0" fmla="*/ 398310 h 746278"/>
                <a:gd name="connsiteX1" fmla="*/ 539420 w 969704"/>
                <a:gd name="connsiteY1" fmla="*/ 120957 h 746278"/>
                <a:gd name="connsiteX2" fmla="*/ 820321 w 969704"/>
                <a:gd name="connsiteY2" fmla="*/ 0 h 746278"/>
                <a:gd name="connsiteX3" fmla="*/ 916845 w 969704"/>
                <a:gd name="connsiteY3" fmla="*/ 155583 h 746278"/>
                <a:gd name="connsiteX4" fmla="*/ 929720 w 969704"/>
                <a:gd name="connsiteY4" fmla="*/ 735430 h 746278"/>
                <a:gd name="connsiteX5" fmla="*/ 180738 w 969704"/>
                <a:gd name="connsiteY5" fmla="*/ 514711 h 746278"/>
                <a:gd name="connsiteX6" fmla="*/ 5760 w 969704"/>
                <a:gd name="connsiteY6" fmla="*/ 398310 h 746278"/>
                <a:gd name="connsiteX0" fmla="*/ 3796 w 967740"/>
                <a:gd name="connsiteY0" fmla="*/ 398310 h 746278"/>
                <a:gd name="connsiteX1" fmla="*/ 537456 w 967740"/>
                <a:gd name="connsiteY1" fmla="*/ 120957 h 746278"/>
                <a:gd name="connsiteX2" fmla="*/ 818357 w 967740"/>
                <a:gd name="connsiteY2" fmla="*/ 0 h 746278"/>
                <a:gd name="connsiteX3" fmla="*/ 914881 w 967740"/>
                <a:gd name="connsiteY3" fmla="*/ 155583 h 746278"/>
                <a:gd name="connsiteX4" fmla="*/ 927756 w 967740"/>
                <a:gd name="connsiteY4" fmla="*/ 735430 h 746278"/>
                <a:gd name="connsiteX5" fmla="*/ 178774 w 967740"/>
                <a:gd name="connsiteY5" fmla="*/ 514711 h 746278"/>
                <a:gd name="connsiteX6" fmla="*/ 3796 w 967740"/>
                <a:gd name="connsiteY6" fmla="*/ 398310 h 746278"/>
                <a:gd name="connsiteX0" fmla="*/ 3796 w 916284"/>
                <a:gd name="connsiteY0" fmla="*/ 398310 h 651079"/>
                <a:gd name="connsiteX1" fmla="*/ 537456 w 916284"/>
                <a:gd name="connsiteY1" fmla="*/ 120957 h 651079"/>
                <a:gd name="connsiteX2" fmla="*/ 818357 w 916284"/>
                <a:gd name="connsiteY2" fmla="*/ 0 h 651079"/>
                <a:gd name="connsiteX3" fmla="*/ 914881 w 916284"/>
                <a:gd name="connsiteY3" fmla="*/ 155583 h 651079"/>
                <a:gd name="connsiteX4" fmla="*/ 590734 w 916284"/>
                <a:gd name="connsiteY4" fmla="*/ 633974 h 651079"/>
                <a:gd name="connsiteX5" fmla="*/ 178774 w 916284"/>
                <a:gd name="connsiteY5" fmla="*/ 514711 h 651079"/>
                <a:gd name="connsiteX6" fmla="*/ 3796 w 916284"/>
                <a:gd name="connsiteY6" fmla="*/ 398310 h 651079"/>
                <a:gd name="connsiteX0" fmla="*/ 3796 w 916284"/>
                <a:gd name="connsiteY0" fmla="*/ 398310 h 633975"/>
                <a:gd name="connsiteX1" fmla="*/ 537456 w 916284"/>
                <a:gd name="connsiteY1" fmla="*/ 120957 h 633975"/>
                <a:gd name="connsiteX2" fmla="*/ 818357 w 916284"/>
                <a:gd name="connsiteY2" fmla="*/ 0 h 633975"/>
                <a:gd name="connsiteX3" fmla="*/ 914881 w 916284"/>
                <a:gd name="connsiteY3" fmla="*/ 155583 h 633975"/>
                <a:gd name="connsiteX4" fmla="*/ 590734 w 916284"/>
                <a:gd name="connsiteY4" fmla="*/ 633974 h 633975"/>
                <a:gd name="connsiteX5" fmla="*/ 178774 w 916284"/>
                <a:gd name="connsiteY5" fmla="*/ 514711 h 633975"/>
                <a:gd name="connsiteX6" fmla="*/ 3796 w 916284"/>
                <a:gd name="connsiteY6" fmla="*/ 398310 h 633975"/>
                <a:gd name="connsiteX0" fmla="*/ 3796 w 916110"/>
                <a:gd name="connsiteY0" fmla="*/ 398310 h 633975"/>
                <a:gd name="connsiteX1" fmla="*/ 537456 w 916110"/>
                <a:gd name="connsiteY1" fmla="*/ 120957 h 633975"/>
                <a:gd name="connsiteX2" fmla="*/ 818357 w 916110"/>
                <a:gd name="connsiteY2" fmla="*/ 0 h 633975"/>
                <a:gd name="connsiteX3" fmla="*/ 914881 w 916110"/>
                <a:gd name="connsiteY3" fmla="*/ 155583 h 633975"/>
                <a:gd name="connsiteX4" fmla="*/ 590734 w 916110"/>
                <a:gd name="connsiteY4" fmla="*/ 633974 h 633975"/>
                <a:gd name="connsiteX5" fmla="*/ 178774 w 916110"/>
                <a:gd name="connsiteY5" fmla="*/ 514711 h 633975"/>
                <a:gd name="connsiteX6" fmla="*/ 3796 w 916110"/>
                <a:gd name="connsiteY6" fmla="*/ 398310 h 633975"/>
                <a:gd name="connsiteX0" fmla="*/ 3796 w 864872"/>
                <a:gd name="connsiteY0" fmla="*/ 440613 h 676278"/>
                <a:gd name="connsiteX1" fmla="*/ 537456 w 864872"/>
                <a:gd name="connsiteY1" fmla="*/ 163260 h 676278"/>
                <a:gd name="connsiteX2" fmla="*/ 818357 w 864872"/>
                <a:gd name="connsiteY2" fmla="*/ 42303 h 676278"/>
                <a:gd name="connsiteX3" fmla="*/ 863404 w 864872"/>
                <a:gd name="connsiteY3" fmla="*/ 60571 h 676278"/>
                <a:gd name="connsiteX4" fmla="*/ 590734 w 864872"/>
                <a:gd name="connsiteY4" fmla="*/ 676277 h 676278"/>
                <a:gd name="connsiteX5" fmla="*/ 178774 w 864872"/>
                <a:gd name="connsiteY5" fmla="*/ 557014 h 676278"/>
                <a:gd name="connsiteX6" fmla="*/ 3796 w 864872"/>
                <a:gd name="connsiteY6" fmla="*/ 440613 h 676278"/>
                <a:gd name="connsiteX0" fmla="*/ 3796 w 864872"/>
                <a:gd name="connsiteY0" fmla="*/ 398310 h 633975"/>
                <a:gd name="connsiteX1" fmla="*/ 537456 w 864872"/>
                <a:gd name="connsiteY1" fmla="*/ 120957 h 633975"/>
                <a:gd name="connsiteX2" fmla="*/ 818357 w 864872"/>
                <a:gd name="connsiteY2" fmla="*/ 0 h 633975"/>
                <a:gd name="connsiteX3" fmla="*/ 863404 w 864872"/>
                <a:gd name="connsiteY3" fmla="*/ 18268 h 633975"/>
                <a:gd name="connsiteX4" fmla="*/ 590734 w 864872"/>
                <a:gd name="connsiteY4" fmla="*/ 633974 h 633975"/>
                <a:gd name="connsiteX5" fmla="*/ 178774 w 864872"/>
                <a:gd name="connsiteY5" fmla="*/ 514711 h 633975"/>
                <a:gd name="connsiteX6" fmla="*/ 3796 w 864872"/>
                <a:gd name="connsiteY6" fmla="*/ 398310 h 633975"/>
                <a:gd name="connsiteX0" fmla="*/ 3796 w 863404"/>
                <a:gd name="connsiteY0" fmla="*/ 398310 h 633975"/>
                <a:gd name="connsiteX1" fmla="*/ 537456 w 863404"/>
                <a:gd name="connsiteY1" fmla="*/ 120957 h 633975"/>
                <a:gd name="connsiteX2" fmla="*/ 818357 w 863404"/>
                <a:gd name="connsiteY2" fmla="*/ 0 h 633975"/>
                <a:gd name="connsiteX3" fmla="*/ 863404 w 863404"/>
                <a:gd name="connsiteY3" fmla="*/ 18268 h 633975"/>
                <a:gd name="connsiteX4" fmla="*/ 590734 w 863404"/>
                <a:gd name="connsiteY4" fmla="*/ 633974 h 633975"/>
                <a:gd name="connsiteX5" fmla="*/ 178774 w 863404"/>
                <a:gd name="connsiteY5" fmla="*/ 514711 h 633975"/>
                <a:gd name="connsiteX6" fmla="*/ 3796 w 863404"/>
                <a:gd name="connsiteY6" fmla="*/ 398310 h 633975"/>
                <a:gd name="connsiteX0" fmla="*/ 3796 w 888370"/>
                <a:gd name="connsiteY0" fmla="*/ 398310 h 633975"/>
                <a:gd name="connsiteX1" fmla="*/ 537456 w 888370"/>
                <a:gd name="connsiteY1" fmla="*/ 120957 h 633975"/>
                <a:gd name="connsiteX2" fmla="*/ 818357 w 888370"/>
                <a:gd name="connsiteY2" fmla="*/ 0 h 633975"/>
                <a:gd name="connsiteX3" fmla="*/ 888370 w 888370"/>
                <a:gd name="connsiteY3" fmla="*/ 8908 h 633975"/>
                <a:gd name="connsiteX4" fmla="*/ 590734 w 888370"/>
                <a:gd name="connsiteY4" fmla="*/ 633974 h 633975"/>
                <a:gd name="connsiteX5" fmla="*/ 178774 w 888370"/>
                <a:gd name="connsiteY5" fmla="*/ 514711 h 633975"/>
                <a:gd name="connsiteX6" fmla="*/ 3796 w 888370"/>
                <a:gd name="connsiteY6" fmla="*/ 398310 h 633975"/>
                <a:gd name="connsiteX0" fmla="*/ 3796 w 888370"/>
                <a:gd name="connsiteY0" fmla="*/ 398310 h 633975"/>
                <a:gd name="connsiteX1" fmla="*/ 537456 w 888370"/>
                <a:gd name="connsiteY1" fmla="*/ 120957 h 633975"/>
                <a:gd name="connsiteX2" fmla="*/ 818357 w 888370"/>
                <a:gd name="connsiteY2" fmla="*/ 0 h 633975"/>
                <a:gd name="connsiteX3" fmla="*/ 888370 w 888370"/>
                <a:gd name="connsiteY3" fmla="*/ 8908 h 633975"/>
                <a:gd name="connsiteX4" fmla="*/ 590734 w 888370"/>
                <a:gd name="connsiteY4" fmla="*/ 633974 h 633975"/>
                <a:gd name="connsiteX5" fmla="*/ 178774 w 888370"/>
                <a:gd name="connsiteY5" fmla="*/ 514711 h 633975"/>
                <a:gd name="connsiteX6" fmla="*/ 3796 w 888370"/>
                <a:gd name="connsiteY6" fmla="*/ 398310 h 633975"/>
                <a:gd name="connsiteX0" fmla="*/ 3796 w 888370"/>
                <a:gd name="connsiteY0" fmla="*/ 398310 h 633975"/>
                <a:gd name="connsiteX1" fmla="*/ 537456 w 888370"/>
                <a:gd name="connsiteY1" fmla="*/ 120957 h 633975"/>
                <a:gd name="connsiteX2" fmla="*/ 818357 w 888370"/>
                <a:gd name="connsiteY2" fmla="*/ 0 h 633975"/>
                <a:gd name="connsiteX3" fmla="*/ 888370 w 888370"/>
                <a:gd name="connsiteY3" fmla="*/ 8908 h 633975"/>
                <a:gd name="connsiteX4" fmla="*/ 590734 w 888370"/>
                <a:gd name="connsiteY4" fmla="*/ 633974 h 633975"/>
                <a:gd name="connsiteX5" fmla="*/ 178774 w 888370"/>
                <a:gd name="connsiteY5" fmla="*/ 514711 h 633975"/>
                <a:gd name="connsiteX6" fmla="*/ 3796 w 888370"/>
                <a:gd name="connsiteY6" fmla="*/ 398310 h 633975"/>
                <a:gd name="connsiteX0" fmla="*/ 3796 w 888370"/>
                <a:gd name="connsiteY0" fmla="*/ 398310 h 633975"/>
                <a:gd name="connsiteX1" fmla="*/ 537456 w 888370"/>
                <a:gd name="connsiteY1" fmla="*/ 120957 h 633975"/>
                <a:gd name="connsiteX2" fmla="*/ 818357 w 888370"/>
                <a:gd name="connsiteY2" fmla="*/ 0 h 633975"/>
                <a:gd name="connsiteX3" fmla="*/ 888370 w 888370"/>
                <a:gd name="connsiteY3" fmla="*/ 8908 h 633975"/>
                <a:gd name="connsiteX4" fmla="*/ 590734 w 888370"/>
                <a:gd name="connsiteY4" fmla="*/ 633974 h 633975"/>
                <a:gd name="connsiteX5" fmla="*/ 178774 w 888370"/>
                <a:gd name="connsiteY5" fmla="*/ 514711 h 633975"/>
                <a:gd name="connsiteX6" fmla="*/ 3796 w 888370"/>
                <a:gd name="connsiteY6" fmla="*/ 398310 h 63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8370" h="633975">
                  <a:moveTo>
                    <a:pt x="3796" y="398310"/>
                  </a:moveTo>
                  <a:cubicBezTo>
                    <a:pt x="246967" y="207825"/>
                    <a:pt x="289605" y="298958"/>
                    <a:pt x="537456" y="120957"/>
                  </a:cubicBezTo>
                  <a:cubicBezTo>
                    <a:pt x="676724" y="17835"/>
                    <a:pt x="683185" y="37513"/>
                    <a:pt x="818357" y="0"/>
                  </a:cubicBezTo>
                  <a:cubicBezTo>
                    <a:pt x="876580" y="12272"/>
                    <a:pt x="832804" y="17790"/>
                    <a:pt x="888370" y="8908"/>
                  </a:cubicBezTo>
                  <a:cubicBezTo>
                    <a:pt x="770334" y="278519"/>
                    <a:pt x="682221" y="490899"/>
                    <a:pt x="590734" y="633974"/>
                  </a:cubicBezTo>
                  <a:cubicBezTo>
                    <a:pt x="481320" y="634277"/>
                    <a:pt x="332767" y="570898"/>
                    <a:pt x="178774" y="514711"/>
                  </a:cubicBezTo>
                  <a:cubicBezTo>
                    <a:pt x="66134" y="435902"/>
                    <a:pt x="-19317" y="466800"/>
                    <a:pt x="3796" y="398310"/>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Freeform 38"/>
            <p:cNvSpPr/>
            <p:nvPr/>
          </p:nvSpPr>
          <p:spPr>
            <a:xfrm>
              <a:off x="6163197" y="2225624"/>
              <a:ext cx="2117959" cy="654514"/>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293017 w 1291568"/>
                <a:gd name="connsiteY0" fmla="*/ 38100 h 560943"/>
                <a:gd name="connsiteX1" fmla="*/ 0 w 1291568"/>
                <a:gd name="connsiteY1" fmla="*/ 28673 h 560943"/>
                <a:gd name="connsiteX2" fmla="*/ 884 w 1291568"/>
                <a:gd name="connsiteY2" fmla="*/ 114596 h 560943"/>
                <a:gd name="connsiteX3" fmla="*/ 69424 w 1291568"/>
                <a:gd name="connsiteY3" fmla="*/ 154266 h 560943"/>
                <a:gd name="connsiteX4" fmla="*/ 278876 w 1291568"/>
                <a:gd name="connsiteY4" fmla="*/ 333081 h 560943"/>
                <a:gd name="connsiteX5" fmla="*/ 457591 w 1291568"/>
                <a:gd name="connsiteY5" fmla="*/ 432454 h 560943"/>
                <a:gd name="connsiteX6" fmla="*/ 629926 w 1291568"/>
                <a:gd name="connsiteY6" fmla="*/ 503548 h 560943"/>
                <a:gd name="connsiteX7" fmla="*/ 872371 w 1291568"/>
                <a:gd name="connsiteY7" fmla="*/ 555003 h 560943"/>
                <a:gd name="connsiteX8" fmla="*/ 1291568 w 1291568"/>
                <a:gd name="connsiteY8" fmla="*/ 104088 h 560943"/>
                <a:gd name="connsiteX9" fmla="*/ 1230589 w 1291568"/>
                <a:gd name="connsiteY9" fmla="*/ 45956 h 560943"/>
                <a:gd name="connsiteX10" fmla="*/ 1042051 w 1291568"/>
                <a:gd name="connsiteY10" fmla="*/ 27101 h 560943"/>
                <a:gd name="connsiteX11" fmla="*/ 799609 w 1291568"/>
                <a:gd name="connsiteY11" fmla="*/ 18953 h 560943"/>
                <a:gd name="connsiteX12" fmla="*/ 428330 w 1291568"/>
                <a:gd name="connsiteY12" fmla="*/ 0 h 560943"/>
                <a:gd name="connsiteX13" fmla="*/ 293017 w 1291568"/>
                <a:gd name="connsiteY13" fmla="*/ 38100 h 560943"/>
                <a:gd name="connsiteX0" fmla="*/ 292134 w 1290685"/>
                <a:gd name="connsiteY0" fmla="*/ 38100 h 560943"/>
                <a:gd name="connsiteX1" fmla="*/ 121665 w 1290685"/>
                <a:gd name="connsiteY1" fmla="*/ 66380 h 560943"/>
                <a:gd name="connsiteX2" fmla="*/ 1 w 1290685"/>
                <a:gd name="connsiteY2" fmla="*/ 114596 h 560943"/>
                <a:gd name="connsiteX3" fmla="*/ 68541 w 1290685"/>
                <a:gd name="connsiteY3" fmla="*/ 154266 h 560943"/>
                <a:gd name="connsiteX4" fmla="*/ 277993 w 1290685"/>
                <a:gd name="connsiteY4" fmla="*/ 333081 h 560943"/>
                <a:gd name="connsiteX5" fmla="*/ 456708 w 1290685"/>
                <a:gd name="connsiteY5" fmla="*/ 432454 h 560943"/>
                <a:gd name="connsiteX6" fmla="*/ 629043 w 1290685"/>
                <a:gd name="connsiteY6" fmla="*/ 503548 h 560943"/>
                <a:gd name="connsiteX7" fmla="*/ 871488 w 1290685"/>
                <a:gd name="connsiteY7" fmla="*/ 555003 h 560943"/>
                <a:gd name="connsiteX8" fmla="*/ 1290685 w 1290685"/>
                <a:gd name="connsiteY8" fmla="*/ 104088 h 560943"/>
                <a:gd name="connsiteX9" fmla="*/ 1229706 w 1290685"/>
                <a:gd name="connsiteY9" fmla="*/ 45956 h 560943"/>
                <a:gd name="connsiteX10" fmla="*/ 1041168 w 1290685"/>
                <a:gd name="connsiteY10" fmla="*/ 27101 h 560943"/>
                <a:gd name="connsiteX11" fmla="*/ 798726 w 1290685"/>
                <a:gd name="connsiteY11" fmla="*/ 18953 h 560943"/>
                <a:gd name="connsiteX12" fmla="*/ 427447 w 1290685"/>
                <a:gd name="connsiteY12" fmla="*/ 0 h 560943"/>
                <a:gd name="connsiteX13" fmla="*/ 292134 w 1290685"/>
                <a:gd name="connsiteY13" fmla="*/ 38100 h 560943"/>
                <a:gd name="connsiteX0" fmla="*/ 292134 w 1290685"/>
                <a:gd name="connsiteY0" fmla="*/ 19147 h 541990"/>
                <a:gd name="connsiteX1" fmla="*/ 121665 w 1290685"/>
                <a:gd name="connsiteY1" fmla="*/ 47427 h 541990"/>
                <a:gd name="connsiteX2" fmla="*/ 1 w 1290685"/>
                <a:gd name="connsiteY2" fmla="*/ 95643 h 541990"/>
                <a:gd name="connsiteX3" fmla="*/ 68541 w 1290685"/>
                <a:gd name="connsiteY3" fmla="*/ 135313 h 541990"/>
                <a:gd name="connsiteX4" fmla="*/ 277993 w 1290685"/>
                <a:gd name="connsiteY4" fmla="*/ 314128 h 541990"/>
                <a:gd name="connsiteX5" fmla="*/ 456708 w 1290685"/>
                <a:gd name="connsiteY5" fmla="*/ 413501 h 541990"/>
                <a:gd name="connsiteX6" fmla="*/ 629043 w 1290685"/>
                <a:gd name="connsiteY6" fmla="*/ 484595 h 541990"/>
                <a:gd name="connsiteX7" fmla="*/ 871488 w 1290685"/>
                <a:gd name="connsiteY7" fmla="*/ 536050 h 541990"/>
                <a:gd name="connsiteX8" fmla="*/ 1290685 w 1290685"/>
                <a:gd name="connsiteY8" fmla="*/ 85135 h 541990"/>
                <a:gd name="connsiteX9" fmla="*/ 1229706 w 1290685"/>
                <a:gd name="connsiteY9" fmla="*/ 27003 h 541990"/>
                <a:gd name="connsiteX10" fmla="*/ 1041168 w 1290685"/>
                <a:gd name="connsiteY10" fmla="*/ 8148 h 541990"/>
                <a:gd name="connsiteX11" fmla="*/ 798726 w 1290685"/>
                <a:gd name="connsiteY11" fmla="*/ 0 h 541990"/>
                <a:gd name="connsiteX12" fmla="*/ 568849 w 1290685"/>
                <a:gd name="connsiteY12" fmla="*/ 37608 h 541990"/>
                <a:gd name="connsiteX13" fmla="*/ 292134 w 1290685"/>
                <a:gd name="connsiteY13" fmla="*/ 19147 h 541990"/>
                <a:gd name="connsiteX0" fmla="*/ 292134 w 1290685"/>
                <a:gd name="connsiteY0" fmla="*/ 10999 h 533842"/>
                <a:gd name="connsiteX1" fmla="*/ 121665 w 1290685"/>
                <a:gd name="connsiteY1" fmla="*/ 39279 h 533842"/>
                <a:gd name="connsiteX2" fmla="*/ 1 w 1290685"/>
                <a:gd name="connsiteY2" fmla="*/ 87495 h 533842"/>
                <a:gd name="connsiteX3" fmla="*/ 68541 w 1290685"/>
                <a:gd name="connsiteY3" fmla="*/ 127165 h 533842"/>
                <a:gd name="connsiteX4" fmla="*/ 277993 w 1290685"/>
                <a:gd name="connsiteY4" fmla="*/ 305980 h 533842"/>
                <a:gd name="connsiteX5" fmla="*/ 456708 w 1290685"/>
                <a:gd name="connsiteY5" fmla="*/ 405353 h 533842"/>
                <a:gd name="connsiteX6" fmla="*/ 629043 w 1290685"/>
                <a:gd name="connsiteY6" fmla="*/ 476447 h 533842"/>
                <a:gd name="connsiteX7" fmla="*/ 871488 w 1290685"/>
                <a:gd name="connsiteY7" fmla="*/ 527902 h 533842"/>
                <a:gd name="connsiteX8" fmla="*/ 1290685 w 1290685"/>
                <a:gd name="connsiteY8" fmla="*/ 76987 h 533842"/>
                <a:gd name="connsiteX9" fmla="*/ 1229706 w 1290685"/>
                <a:gd name="connsiteY9" fmla="*/ 18855 h 533842"/>
                <a:gd name="connsiteX10" fmla="*/ 1041168 w 1290685"/>
                <a:gd name="connsiteY10" fmla="*/ 0 h 533842"/>
                <a:gd name="connsiteX11" fmla="*/ 892994 w 1290685"/>
                <a:gd name="connsiteY11" fmla="*/ 29560 h 533842"/>
                <a:gd name="connsiteX12" fmla="*/ 568849 w 1290685"/>
                <a:gd name="connsiteY12" fmla="*/ 29460 h 533842"/>
                <a:gd name="connsiteX13" fmla="*/ 292134 w 1290685"/>
                <a:gd name="connsiteY13" fmla="*/ 10999 h 533842"/>
                <a:gd name="connsiteX0" fmla="*/ 292134 w 1290685"/>
                <a:gd name="connsiteY0" fmla="*/ 0 h 522843"/>
                <a:gd name="connsiteX1" fmla="*/ 121665 w 1290685"/>
                <a:gd name="connsiteY1" fmla="*/ 28280 h 522843"/>
                <a:gd name="connsiteX2" fmla="*/ 1 w 1290685"/>
                <a:gd name="connsiteY2" fmla="*/ 76496 h 522843"/>
                <a:gd name="connsiteX3" fmla="*/ 68541 w 1290685"/>
                <a:gd name="connsiteY3" fmla="*/ 116166 h 522843"/>
                <a:gd name="connsiteX4" fmla="*/ 277993 w 1290685"/>
                <a:gd name="connsiteY4" fmla="*/ 294981 h 522843"/>
                <a:gd name="connsiteX5" fmla="*/ 456708 w 1290685"/>
                <a:gd name="connsiteY5" fmla="*/ 394354 h 522843"/>
                <a:gd name="connsiteX6" fmla="*/ 629043 w 1290685"/>
                <a:gd name="connsiteY6" fmla="*/ 465448 h 522843"/>
                <a:gd name="connsiteX7" fmla="*/ 871488 w 1290685"/>
                <a:gd name="connsiteY7" fmla="*/ 516903 h 522843"/>
                <a:gd name="connsiteX8" fmla="*/ 1290685 w 1290685"/>
                <a:gd name="connsiteY8" fmla="*/ 65988 h 522843"/>
                <a:gd name="connsiteX9" fmla="*/ 1229706 w 1290685"/>
                <a:gd name="connsiteY9" fmla="*/ 7856 h 522843"/>
                <a:gd name="connsiteX10" fmla="*/ 1060022 w 1290685"/>
                <a:gd name="connsiteY10" fmla="*/ 26708 h 522843"/>
                <a:gd name="connsiteX11" fmla="*/ 892994 w 1290685"/>
                <a:gd name="connsiteY11" fmla="*/ 18561 h 522843"/>
                <a:gd name="connsiteX12" fmla="*/ 568849 w 1290685"/>
                <a:gd name="connsiteY12" fmla="*/ 18461 h 522843"/>
                <a:gd name="connsiteX13" fmla="*/ 292134 w 1290685"/>
                <a:gd name="connsiteY13" fmla="*/ 0 h 522843"/>
                <a:gd name="connsiteX0" fmla="*/ 292134 w 2110817"/>
                <a:gd name="connsiteY0" fmla="*/ 0 h 522843"/>
                <a:gd name="connsiteX1" fmla="*/ 121665 w 2110817"/>
                <a:gd name="connsiteY1" fmla="*/ 28280 h 522843"/>
                <a:gd name="connsiteX2" fmla="*/ 1 w 2110817"/>
                <a:gd name="connsiteY2" fmla="*/ 76496 h 522843"/>
                <a:gd name="connsiteX3" fmla="*/ 68541 w 2110817"/>
                <a:gd name="connsiteY3" fmla="*/ 116166 h 522843"/>
                <a:gd name="connsiteX4" fmla="*/ 277993 w 2110817"/>
                <a:gd name="connsiteY4" fmla="*/ 294981 h 522843"/>
                <a:gd name="connsiteX5" fmla="*/ 456708 w 2110817"/>
                <a:gd name="connsiteY5" fmla="*/ 394354 h 522843"/>
                <a:gd name="connsiteX6" fmla="*/ 629043 w 2110817"/>
                <a:gd name="connsiteY6" fmla="*/ 465448 h 522843"/>
                <a:gd name="connsiteX7" fmla="*/ 871488 w 2110817"/>
                <a:gd name="connsiteY7" fmla="*/ 516903 h 522843"/>
                <a:gd name="connsiteX8" fmla="*/ 2110817 w 2110817"/>
                <a:gd name="connsiteY8" fmla="*/ 84841 h 522843"/>
                <a:gd name="connsiteX9" fmla="*/ 1229706 w 2110817"/>
                <a:gd name="connsiteY9" fmla="*/ 7856 h 522843"/>
                <a:gd name="connsiteX10" fmla="*/ 1060022 w 2110817"/>
                <a:gd name="connsiteY10" fmla="*/ 26708 h 522843"/>
                <a:gd name="connsiteX11" fmla="*/ 892994 w 2110817"/>
                <a:gd name="connsiteY11" fmla="*/ 18561 h 522843"/>
                <a:gd name="connsiteX12" fmla="*/ 568849 w 2110817"/>
                <a:gd name="connsiteY12" fmla="*/ 18461 h 522843"/>
                <a:gd name="connsiteX13" fmla="*/ 292134 w 2110817"/>
                <a:gd name="connsiteY13" fmla="*/ 0 h 522843"/>
                <a:gd name="connsiteX0" fmla="*/ 292134 w 2110817"/>
                <a:gd name="connsiteY0" fmla="*/ 0 h 698596"/>
                <a:gd name="connsiteX1" fmla="*/ 121665 w 2110817"/>
                <a:gd name="connsiteY1" fmla="*/ 28280 h 698596"/>
                <a:gd name="connsiteX2" fmla="*/ 1 w 2110817"/>
                <a:gd name="connsiteY2" fmla="*/ 76496 h 698596"/>
                <a:gd name="connsiteX3" fmla="*/ 68541 w 2110817"/>
                <a:gd name="connsiteY3" fmla="*/ 116166 h 698596"/>
                <a:gd name="connsiteX4" fmla="*/ 277993 w 2110817"/>
                <a:gd name="connsiteY4" fmla="*/ 294981 h 698596"/>
                <a:gd name="connsiteX5" fmla="*/ 456708 w 2110817"/>
                <a:gd name="connsiteY5" fmla="*/ 394354 h 698596"/>
                <a:gd name="connsiteX6" fmla="*/ 629043 w 2110817"/>
                <a:gd name="connsiteY6" fmla="*/ 465448 h 698596"/>
                <a:gd name="connsiteX7" fmla="*/ 1606779 w 2110817"/>
                <a:gd name="connsiteY7" fmla="*/ 696012 h 698596"/>
                <a:gd name="connsiteX8" fmla="*/ 2110817 w 2110817"/>
                <a:gd name="connsiteY8" fmla="*/ 84841 h 698596"/>
                <a:gd name="connsiteX9" fmla="*/ 1229706 w 2110817"/>
                <a:gd name="connsiteY9" fmla="*/ 7856 h 698596"/>
                <a:gd name="connsiteX10" fmla="*/ 1060022 w 2110817"/>
                <a:gd name="connsiteY10" fmla="*/ 26708 h 698596"/>
                <a:gd name="connsiteX11" fmla="*/ 892994 w 2110817"/>
                <a:gd name="connsiteY11" fmla="*/ 18561 h 698596"/>
                <a:gd name="connsiteX12" fmla="*/ 568849 w 2110817"/>
                <a:gd name="connsiteY12" fmla="*/ 18461 h 698596"/>
                <a:gd name="connsiteX13" fmla="*/ 292134 w 2110817"/>
                <a:gd name="connsiteY13" fmla="*/ 0 h 698596"/>
                <a:gd name="connsiteX0" fmla="*/ 292134 w 2110817"/>
                <a:gd name="connsiteY0" fmla="*/ 0 h 728633"/>
                <a:gd name="connsiteX1" fmla="*/ 121665 w 2110817"/>
                <a:gd name="connsiteY1" fmla="*/ 28280 h 728633"/>
                <a:gd name="connsiteX2" fmla="*/ 1 w 2110817"/>
                <a:gd name="connsiteY2" fmla="*/ 76496 h 728633"/>
                <a:gd name="connsiteX3" fmla="*/ 68541 w 2110817"/>
                <a:gd name="connsiteY3" fmla="*/ 116166 h 728633"/>
                <a:gd name="connsiteX4" fmla="*/ 277993 w 2110817"/>
                <a:gd name="connsiteY4" fmla="*/ 294981 h 728633"/>
                <a:gd name="connsiteX5" fmla="*/ 456708 w 2110817"/>
                <a:gd name="connsiteY5" fmla="*/ 394354 h 728633"/>
                <a:gd name="connsiteX6" fmla="*/ 629043 w 2110817"/>
                <a:gd name="connsiteY6" fmla="*/ 465448 h 728633"/>
                <a:gd name="connsiteX7" fmla="*/ 1380532 w 2110817"/>
                <a:gd name="connsiteY7" fmla="*/ 620595 h 728633"/>
                <a:gd name="connsiteX8" fmla="*/ 1606779 w 2110817"/>
                <a:gd name="connsiteY8" fmla="*/ 696012 h 728633"/>
                <a:gd name="connsiteX9" fmla="*/ 2110817 w 2110817"/>
                <a:gd name="connsiteY9" fmla="*/ 84841 h 728633"/>
                <a:gd name="connsiteX10" fmla="*/ 1229706 w 2110817"/>
                <a:gd name="connsiteY10" fmla="*/ 7856 h 728633"/>
                <a:gd name="connsiteX11" fmla="*/ 1060022 w 2110817"/>
                <a:gd name="connsiteY11" fmla="*/ 26708 h 728633"/>
                <a:gd name="connsiteX12" fmla="*/ 892994 w 2110817"/>
                <a:gd name="connsiteY12" fmla="*/ 18561 h 728633"/>
                <a:gd name="connsiteX13" fmla="*/ 568849 w 2110817"/>
                <a:gd name="connsiteY13" fmla="*/ 18461 h 728633"/>
                <a:gd name="connsiteX14" fmla="*/ 292134 w 2110817"/>
                <a:gd name="connsiteY14" fmla="*/ 0 h 728633"/>
                <a:gd name="connsiteX0" fmla="*/ 292134 w 2110817"/>
                <a:gd name="connsiteY0" fmla="*/ 0 h 726807"/>
                <a:gd name="connsiteX1" fmla="*/ 121665 w 2110817"/>
                <a:gd name="connsiteY1" fmla="*/ 28280 h 726807"/>
                <a:gd name="connsiteX2" fmla="*/ 1 w 2110817"/>
                <a:gd name="connsiteY2" fmla="*/ 76496 h 726807"/>
                <a:gd name="connsiteX3" fmla="*/ 68541 w 2110817"/>
                <a:gd name="connsiteY3" fmla="*/ 116166 h 726807"/>
                <a:gd name="connsiteX4" fmla="*/ 277993 w 2110817"/>
                <a:gd name="connsiteY4" fmla="*/ 294981 h 726807"/>
                <a:gd name="connsiteX5" fmla="*/ 456708 w 2110817"/>
                <a:gd name="connsiteY5" fmla="*/ 394354 h 726807"/>
                <a:gd name="connsiteX6" fmla="*/ 629043 w 2110817"/>
                <a:gd name="connsiteY6" fmla="*/ 465448 h 726807"/>
                <a:gd name="connsiteX7" fmla="*/ 1003460 w 2110817"/>
                <a:gd name="connsiteY7" fmla="*/ 582888 h 726807"/>
                <a:gd name="connsiteX8" fmla="*/ 1380532 w 2110817"/>
                <a:gd name="connsiteY8" fmla="*/ 620595 h 726807"/>
                <a:gd name="connsiteX9" fmla="*/ 1606779 w 2110817"/>
                <a:gd name="connsiteY9" fmla="*/ 696012 h 726807"/>
                <a:gd name="connsiteX10" fmla="*/ 2110817 w 2110817"/>
                <a:gd name="connsiteY10" fmla="*/ 84841 h 726807"/>
                <a:gd name="connsiteX11" fmla="*/ 1229706 w 2110817"/>
                <a:gd name="connsiteY11" fmla="*/ 7856 h 726807"/>
                <a:gd name="connsiteX12" fmla="*/ 1060022 w 2110817"/>
                <a:gd name="connsiteY12" fmla="*/ 26708 h 726807"/>
                <a:gd name="connsiteX13" fmla="*/ 892994 w 2110817"/>
                <a:gd name="connsiteY13" fmla="*/ 18561 h 726807"/>
                <a:gd name="connsiteX14" fmla="*/ 568849 w 2110817"/>
                <a:gd name="connsiteY14" fmla="*/ 18461 h 726807"/>
                <a:gd name="connsiteX15" fmla="*/ 292134 w 2110817"/>
                <a:gd name="connsiteY15" fmla="*/ 0 h 726807"/>
                <a:gd name="connsiteX0" fmla="*/ 292134 w 2110817"/>
                <a:gd name="connsiteY0" fmla="*/ 0 h 726807"/>
                <a:gd name="connsiteX1" fmla="*/ 121665 w 2110817"/>
                <a:gd name="connsiteY1" fmla="*/ 28280 h 726807"/>
                <a:gd name="connsiteX2" fmla="*/ 1 w 2110817"/>
                <a:gd name="connsiteY2" fmla="*/ 76496 h 726807"/>
                <a:gd name="connsiteX3" fmla="*/ 68541 w 2110817"/>
                <a:gd name="connsiteY3" fmla="*/ 116166 h 726807"/>
                <a:gd name="connsiteX4" fmla="*/ 277993 w 2110817"/>
                <a:gd name="connsiteY4" fmla="*/ 294981 h 726807"/>
                <a:gd name="connsiteX5" fmla="*/ 456708 w 2110817"/>
                <a:gd name="connsiteY5" fmla="*/ 394354 h 726807"/>
                <a:gd name="connsiteX6" fmla="*/ 629043 w 2110817"/>
                <a:gd name="connsiteY6" fmla="*/ 465448 h 726807"/>
                <a:gd name="connsiteX7" fmla="*/ 1003460 w 2110817"/>
                <a:gd name="connsiteY7" fmla="*/ 582888 h 726807"/>
                <a:gd name="connsiteX8" fmla="*/ 1380532 w 2110817"/>
                <a:gd name="connsiteY8" fmla="*/ 620595 h 726807"/>
                <a:gd name="connsiteX9" fmla="*/ 1606779 w 2110817"/>
                <a:gd name="connsiteY9" fmla="*/ 696012 h 726807"/>
                <a:gd name="connsiteX10" fmla="*/ 2110817 w 2110817"/>
                <a:gd name="connsiteY10" fmla="*/ 84841 h 726807"/>
                <a:gd name="connsiteX11" fmla="*/ 1408815 w 2110817"/>
                <a:gd name="connsiteY11" fmla="*/ 45563 h 726807"/>
                <a:gd name="connsiteX12" fmla="*/ 1060022 w 2110817"/>
                <a:gd name="connsiteY12" fmla="*/ 26708 h 726807"/>
                <a:gd name="connsiteX13" fmla="*/ 892994 w 2110817"/>
                <a:gd name="connsiteY13" fmla="*/ 18561 h 726807"/>
                <a:gd name="connsiteX14" fmla="*/ 568849 w 2110817"/>
                <a:gd name="connsiteY14" fmla="*/ 18461 h 726807"/>
                <a:gd name="connsiteX15" fmla="*/ 292134 w 2110817"/>
                <a:gd name="connsiteY15" fmla="*/ 0 h 726807"/>
                <a:gd name="connsiteX0" fmla="*/ 292134 w 2110817"/>
                <a:gd name="connsiteY0" fmla="*/ 0 h 726807"/>
                <a:gd name="connsiteX1" fmla="*/ 121665 w 2110817"/>
                <a:gd name="connsiteY1" fmla="*/ 28280 h 726807"/>
                <a:gd name="connsiteX2" fmla="*/ 1 w 2110817"/>
                <a:gd name="connsiteY2" fmla="*/ 76496 h 726807"/>
                <a:gd name="connsiteX3" fmla="*/ 68541 w 2110817"/>
                <a:gd name="connsiteY3" fmla="*/ 159029 h 726807"/>
                <a:gd name="connsiteX4" fmla="*/ 277993 w 2110817"/>
                <a:gd name="connsiteY4" fmla="*/ 294981 h 726807"/>
                <a:gd name="connsiteX5" fmla="*/ 456708 w 2110817"/>
                <a:gd name="connsiteY5" fmla="*/ 394354 h 726807"/>
                <a:gd name="connsiteX6" fmla="*/ 629043 w 2110817"/>
                <a:gd name="connsiteY6" fmla="*/ 465448 h 726807"/>
                <a:gd name="connsiteX7" fmla="*/ 1003460 w 2110817"/>
                <a:gd name="connsiteY7" fmla="*/ 582888 h 726807"/>
                <a:gd name="connsiteX8" fmla="*/ 1380532 w 2110817"/>
                <a:gd name="connsiteY8" fmla="*/ 620595 h 726807"/>
                <a:gd name="connsiteX9" fmla="*/ 1606779 w 2110817"/>
                <a:gd name="connsiteY9" fmla="*/ 696012 h 726807"/>
                <a:gd name="connsiteX10" fmla="*/ 2110817 w 2110817"/>
                <a:gd name="connsiteY10" fmla="*/ 84841 h 726807"/>
                <a:gd name="connsiteX11" fmla="*/ 1408815 w 2110817"/>
                <a:gd name="connsiteY11" fmla="*/ 45563 h 726807"/>
                <a:gd name="connsiteX12" fmla="*/ 1060022 w 2110817"/>
                <a:gd name="connsiteY12" fmla="*/ 26708 h 726807"/>
                <a:gd name="connsiteX13" fmla="*/ 892994 w 2110817"/>
                <a:gd name="connsiteY13" fmla="*/ 18561 h 726807"/>
                <a:gd name="connsiteX14" fmla="*/ 568849 w 2110817"/>
                <a:gd name="connsiteY14" fmla="*/ 18461 h 726807"/>
                <a:gd name="connsiteX15" fmla="*/ 292134 w 2110817"/>
                <a:gd name="connsiteY15" fmla="*/ 0 h 726807"/>
                <a:gd name="connsiteX0" fmla="*/ 287371 w 2106054"/>
                <a:gd name="connsiteY0" fmla="*/ 0 h 726807"/>
                <a:gd name="connsiteX1" fmla="*/ 116902 w 2106054"/>
                <a:gd name="connsiteY1" fmla="*/ 28280 h 726807"/>
                <a:gd name="connsiteX2" fmla="*/ 1 w 2106054"/>
                <a:gd name="connsiteY2" fmla="*/ 109834 h 726807"/>
                <a:gd name="connsiteX3" fmla="*/ 63778 w 2106054"/>
                <a:gd name="connsiteY3" fmla="*/ 159029 h 726807"/>
                <a:gd name="connsiteX4" fmla="*/ 273230 w 2106054"/>
                <a:gd name="connsiteY4" fmla="*/ 294981 h 726807"/>
                <a:gd name="connsiteX5" fmla="*/ 451945 w 2106054"/>
                <a:gd name="connsiteY5" fmla="*/ 394354 h 726807"/>
                <a:gd name="connsiteX6" fmla="*/ 624280 w 2106054"/>
                <a:gd name="connsiteY6" fmla="*/ 465448 h 726807"/>
                <a:gd name="connsiteX7" fmla="*/ 998697 w 2106054"/>
                <a:gd name="connsiteY7" fmla="*/ 582888 h 726807"/>
                <a:gd name="connsiteX8" fmla="*/ 1375769 w 2106054"/>
                <a:gd name="connsiteY8" fmla="*/ 620595 h 726807"/>
                <a:gd name="connsiteX9" fmla="*/ 1602016 w 2106054"/>
                <a:gd name="connsiteY9" fmla="*/ 696012 h 726807"/>
                <a:gd name="connsiteX10" fmla="*/ 2106054 w 2106054"/>
                <a:gd name="connsiteY10" fmla="*/ 84841 h 726807"/>
                <a:gd name="connsiteX11" fmla="*/ 1404052 w 2106054"/>
                <a:gd name="connsiteY11" fmla="*/ 45563 h 726807"/>
                <a:gd name="connsiteX12" fmla="*/ 1055259 w 2106054"/>
                <a:gd name="connsiteY12" fmla="*/ 26708 h 726807"/>
                <a:gd name="connsiteX13" fmla="*/ 888231 w 2106054"/>
                <a:gd name="connsiteY13" fmla="*/ 18561 h 726807"/>
                <a:gd name="connsiteX14" fmla="*/ 564086 w 2106054"/>
                <a:gd name="connsiteY14" fmla="*/ 18461 h 726807"/>
                <a:gd name="connsiteX15" fmla="*/ 287371 w 2106054"/>
                <a:gd name="connsiteY15" fmla="*/ 0 h 726807"/>
                <a:gd name="connsiteX0" fmla="*/ 287371 w 2106054"/>
                <a:gd name="connsiteY0" fmla="*/ 0 h 726807"/>
                <a:gd name="connsiteX1" fmla="*/ 147858 w 2106054"/>
                <a:gd name="connsiteY1" fmla="*/ 56855 h 726807"/>
                <a:gd name="connsiteX2" fmla="*/ 1 w 2106054"/>
                <a:gd name="connsiteY2" fmla="*/ 109834 h 726807"/>
                <a:gd name="connsiteX3" fmla="*/ 63778 w 2106054"/>
                <a:gd name="connsiteY3" fmla="*/ 159029 h 726807"/>
                <a:gd name="connsiteX4" fmla="*/ 273230 w 2106054"/>
                <a:gd name="connsiteY4" fmla="*/ 294981 h 726807"/>
                <a:gd name="connsiteX5" fmla="*/ 451945 w 2106054"/>
                <a:gd name="connsiteY5" fmla="*/ 394354 h 726807"/>
                <a:gd name="connsiteX6" fmla="*/ 624280 w 2106054"/>
                <a:gd name="connsiteY6" fmla="*/ 465448 h 726807"/>
                <a:gd name="connsiteX7" fmla="*/ 998697 w 2106054"/>
                <a:gd name="connsiteY7" fmla="*/ 582888 h 726807"/>
                <a:gd name="connsiteX8" fmla="*/ 1375769 w 2106054"/>
                <a:gd name="connsiteY8" fmla="*/ 620595 h 726807"/>
                <a:gd name="connsiteX9" fmla="*/ 1602016 w 2106054"/>
                <a:gd name="connsiteY9" fmla="*/ 696012 h 726807"/>
                <a:gd name="connsiteX10" fmla="*/ 2106054 w 2106054"/>
                <a:gd name="connsiteY10" fmla="*/ 84841 h 726807"/>
                <a:gd name="connsiteX11" fmla="*/ 1404052 w 2106054"/>
                <a:gd name="connsiteY11" fmla="*/ 45563 h 726807"/>
                <a:gd name="connsiteX12" fmla="*/ 1055259 w 2106054"/>
                <a:gd name="connsiteY12" fmla="*/ 26708 h 726807"/>
                <a:gd name="connsiteX13" fmla="*/ 888231 w 2106054"/>
                <a:gd name="connsiteY13" fmla="*/ 18561 h 726807"/>
                <a:gd name="connsiteX14" fmla="*/ 564086 w 2106054"/>
                <a:gd name="connsiteY14" fmla="*/ 18461 h 726807"/>
                <a:gd name="connsiteX15" fmla="*/ 287371 w 2106054"/>
                <a:gd name="connsiteY15" fmla="*/ 0 h 726807"/>
                <a:gd name="connsiteX0" fmla="*/ 287371 w 2106054"/>
                <a:gd name="connsiteY0" fmla="*/ 0 h 726807"/>
                <a:gd name="connsiteX1" fmla="*/ 147858 w 2106054"/>
                <a:gd name="connsiteY1" fmla="*/ 56855 h 726807"/>
                <a:gd name="connsiteX2" fmla="*/ 1 w 2106054"/>
                <a:gd name="connsiteY2" fmla="*/ 109834 h 726807"/>
                <a:gd name="connsiteX3" fmla="*/ 63778 w 2106054"/>
                <a:gd name="connsiteY3" fmla="*/ 159029 h 726807"/>
                <a:gd name="connsiteX4" fmla="*/ 273230 w 2106054"/>
                <a:gd name="connsiteY4" fmla="*/ 294981 h 726807"/>
                <a:gd name="connsiteX5" fmla="*/ 451945 w 2106054"/>
                <a:gd name="connsiteY5" fmla="*/ 394354 h 726807"/>
                <a:gd name="connsiteX6" fmla="*/ 624280 w 2106054"/>
                <a:gd name="connsiteY6" fmla="*/ 465448 h 726807"/>
                <a:gd name="connsiteX7" fmla="*/ 998697 w 2106054"/>
                <a:gd name="connsiteY7" fmla="*/ 582888 h 726807"/>
                <a:gd name="connsiteX8" fmla="*/ 1375769 w 2106054"/>
                <a:gd name="connsiteY8" fmla="*/ 620595 h 726807"/>
                <a:gd name="connsiteX9" fmla="*/ 1602016 w 2106054"/>
                <a:gd name="connsiteY9" fmla="*/ 696012 h 726807"/>
                <a:gd name="connsiteX10" fmla="*/ 2106054 w 2106054"/>
                <a:gd name="connsiteY10" fmla="*/ 84841 h 726807"/>
                <a:gd name="connsiteX11" fmla="*/ 1404052 w 2106054"/>
                <a:gd name="connsiteY11" fmla="*/ 45563 h 726807"/>
                <a:gd name="connsiteX12" fmla="*/ 1055259 w 2106054"/>
                <a:gd name="connsiteY12" fmla="*/ 26708 h 726807"/>
                <a:gd name="connsiteX13" fmla="*/ 888231 w 2106054"/>
                <a:gd name="connsiteY13" fmla="*/ 18561 h 726807"/>
                <a:gd name="connsiteX14" fmla="*/ 564086 w 2106054"/>
                <a:gd name="connsiteY14" fmla="*/ 18461 h 726807"/>
                <a:gd name="connsiteX15" fmla="*/ 287371 w 2106054"/>
                <a:gd name="connsiteY15" fmla="*/ 0 h 726807"/>
                <a:gd name="connsiteX0" fmla="*/ 287370 w 2106053"/>
                <a:gd name="connsiteY0" fmla="*/ 0 h 726807"/>
                <a:gd name="connsiteX1" fmla="*/ 147857 w 2106053"/>
                <a:gd name="connsiteY1" fmla="*/ 56855 h 726807"/>
                <a:gd name="connsiteX2" fmla="*/ 147116 w 2106053"/>
                <a:gd name="connsiteY2" fmla="*/ 73301 h 726807"/>
                <a:gd name="connsiteX3" fmla="*/ 0 w 2106053"/>
                <a:gd name="connsiteY3" fmla="*/ 109834 h 726807"/>
                <a:gd name="connsiteX4" fmla="*/ 63777 w 2106053"/>
                <a:gd name="connsiteY4" fmla="*/ 159029 h 726807"/>
                <a:gd name="connsiteX5" fmla="*/ 273229 w 2106053"/>
                <a:gd name="connsiteY5" fmla="*/ 294981 h 726807"/>
                <a:gd name="connsiteX6" fmla="*/ 451944 w 2106053"/>
                <a:gd name="connsiteY6" fmla="*/ 394354 h 726807"/>
                <a:gd name="connsiteX7" fmla="*/ 624279 w 2106053"/>
                <a:gd name="connsiteY7" fmla="*/ 465448 h 726807"/>
                <a:gd name="connsiteX8" fmla="*/ 998696 w 2106053"/>
                <a:gd name="connsiteY8" fmla="*/ 582888 h 726807"/>
                <a:gd name="connsiteX9" fmla="*/ 1375768 w 2106053"/>
                <a:gd name="connsiteY9" fmla="*/ 620595 h 726807"/>
                <a:gd name="connsiteX10" fmla="*/ 1602015 w 2106053"/>
                <a:gd name="connsiteY10" fmla="*/ 696012 h 726807"/>
                <a:gd name="connsiteX11" fmla="*/ 2106053 w 2106053"/>
                <a:gd name="connsiteY11" fmla="*/ 84841 h 726807"/>
                <a:gd name="connsiteX12" fmla="*/ 1404051 w 2106053"/>
                <a:gd name="connsiteY12" fmla="*/ 45563 h 726807"/>
                <a:gd name="connsiteX13" fmla="*/ 1055258 w 2106053"/>
                <a:gd name="connsiteY13" fmla="*/ 26708 h 726807"/>
                <a:gd name="connsiteX14" fmla="*/ 888230 w 2106053"/>
                <a:gd name="connsiteY14" fmla="*/ 18561 h 726807"/>
                <a:gd name="connsiteX15" fmla="*/ 564085 w 2106053"/>
                <a:gd name="connsiteY15" fmla="*/ 18461 h 726807"/>
                <a:gd name="connsiteX16" fmla="*/ 287370 w 2106053"/>
                <a:gd name="connsiteY16" fmla="*/ 0 h 726807"/>
                <a:gd name="connsiteX0" fmla="*/ 454058 w 2106053"/>
                <a:gd name="connsiteY0" fmla="*/ 38689 h 708346"/>
                <a:gd name="connsiteX1" fmla="*/ 147857 w 2106053"/>
                <a:gd name="connsiteY1" fmla="*/ 38394 h 708346"/>
                <a:gd name="connsiteX2" fmla="*/ 147116 w 2106053"/>
                <a:gd name="connsiteY2" fmla="*/ 54840 h 708346"/>
                <a:gd name="connsiteX3" fmla="*/ 0 w 2106053"/>
                <a:gd name="connsiteY3" fmla="*/ 91373 h 708346"/>
                <a:gd name="connsiteX4" fmla="*/ 63777 w 2106053"/>
                <a:gd name="connsiteY4" fmla="*/ 140568 h 708346"/>
                <a:gd name="connsiteX5" fmla="*/ 273229 w 2106053"/>
                <a:gd name="connsiteY5" fmla="*/ 276520 h 708346"/>
                <a:gd name="connsiteX6" fmla="*/ 451944 w 2106053"/>
                <a:gd name="connsiteY6" fmla="*/ 375893 h 708346"/>
                <a:gd name="connsiteX7" fmla="*/ 624279 w 2106053"/>
                <a:gd name="connsiteY7" fmla="*/ 446987 h 708346"/>
                <a:gd name="connsiteX8" fmla="*/ 998696 w 2106053"/>
                <a:gd name="connsiteY8" fmla="*/ 564427 h 708346"/>
                <a:gd name="connsiteX9" fmla="*/ 1375768 w 2106053"/>
                <a:gd name="connsiteY9" fmla="*/ 602134 h 708346"/>
                <a:gd name="connsiteX10" fmla="*/ 1602015 w 2106053"/>
                <a:gd name="connsiteY10" fmla="*/ 677551 h 708346"/>
                <a:gd name="connsiteX11" fmla="*/ 2106053 w 2106053"/>
                <a:gd name="connsiteY11" fmla="*/ 66380 h 708346"/>
                <a:gd name="connsiteX12" fmla="*/ 1404051 w 2106053"/>
                <a:gd name="connsiteY12" fmla="*/ 27102 h 708346"/>
                <a:gd name="connsiteX13" fmla="*/ 1055258 w 2106053"/>
                <a:gd name="connsiteY13" fmla="*/ 8247 h 708346"/>
                <a:gd name="connsiteX14" fmla="*/ 888230 w 2106053"/>
                <a:gd name="connsiteY14" fmla="*/ 100 h 708346"/>
                <a:gd name="connsiteX15" fmla="*/ 564085 w 2106053"/>
                <a:gd name="connsiteY15" fmla="*/ 0 h 708346"/>
                <a:gd name="connsiteX16" fmla="*/ 454058 w 2106053"/>
                <a:gd name="connsiteY16" fmla="*/ 38689 h 708346"/>
                <a:gd name="connsiteX0" fmla="*/ 454058 w 2106053"/>
                <a:gd name="connsiteY0" fmla="*/ 38689 h 708346"/>
                <a:gd name="connsiteX1" fmla="*/ 147116 w 2106053"/>
                <a:gd name="connsiteY1" fmla="*/ 5484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54058 w 2106053"/>
                <a:gd name="connsiteY15" fmla="*/ 38689 h 708346"/>
                <a:gd name="connsiteX0" fmla="*/ 454058 w 2106053"/>
                <a:gd name="connsiteY0" fmla="*/ 38689 h 708346"/>
                <a:gd name="connsiteX1" fmla="*/ 161404 w 2106053"/>
                <a:gd name="connsiteY1" fmla="*/ 7389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54058 w 2106053"/>
                <a:gd name="connsiteY15" fmla="*/ 38689 h 708346"/>
                <a:gd name="connsiteX0" fmla="*/ 449295 w 2106053"/>
                <a:gd name="connsiteY0" fmla="*/ 91077 h 708346"/>
                <a:gd name="connsiteX1" fmla="*/ 161404 w 2106053"/>
                <a:gd name="connsiteY1" fmla="*/ 7389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49295 w 2106053"/>
                <a:gd name="connsiteY15" fmla="*/ 91077 h 708346"/>
                <a:gd name="connsiteX0" fmla="*/ 449295 w 2106053"/>
                <a:gd name="connsiteY0" fmla="*/ 69645 h 708346"/>
                <a:gd name="connsiteX1" fmla="*/ 161404 w 2106053"/>
                <a:gd name="connsiteY1" fmla="*/ 7389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49295 w 2106053"/>
                <a:gd name="connsiteY15" fmla="*/ 69645 h 708346"/>
                <a:gd name="connsiteX0" fmla="*/ 449295 w 2106053"/>
                <a:gd name="connsiteY0" fmla="*/ 69545 h 708246"/>
                <a:gd name="connsiteX1" fmla="*/ 161404 w 2106053"/>
                <a:gd name="connsiteY1" fmla="*/ 73790 h 708246"/>
                <a:gd name="connsiteX2" fmla="*/ 0 w 2106053"/>
                <a:gd name="connsiteY2" fmla="*/ 91273 h 708246"/>
                <a:gd name="connsiteX3" fmla="*/ 63777 w 2106053"/>
                <a:gd name="connsiteY3" fmla="*/ 140468 h 708246"/>
                <a:gd name="connsiteX4" fmla="*/ 273229 w 2106053"/>
                <a:gd name="connsiteY4" fmla="*/ 276420 h 708246"/>
                <a:gd name="connsiteX5" fmla="*/ 451944 w 2106053"/>
                <a:gd name="connsiteY5" fmla="*/ 375793 h 708246"/>
                <a:gd name="connsiteX6" fmla="*/ 624279 w 2106053"/>
                <a:gd name="connsiteY6" fmla="*/ 446887 h 708246"/>
                <a:gd name="connsiteX7" fmla="*/ 998696 w 2106053"/>
                <a:gd name="connsiteY7" fmla="*/ 564327 h 708246"/>
                <a:gd name="connsiteX8" fmla="*/ 1375768 w 2106053"/>
                <a:gd name="connsiteY8" fmla="*/ 602034 h 708246"/>
                <a:gd name="connsiteX9" fmla="*/ 1602015 w 2106053"/>
                <a:gd name="connsiteY9" fmla="*/ 677451 h 708246"/>
                <a:gd name="connsiteX10" fmla="*/ 2106053 w 2106053"/>
                <a:gd name="connsiteY10" fmla="*/ 66280 h 708246"/>
                <a:gd name="connsiteX11" fmla="*/ 1404051 w 2106053"/>
                <a:gd name="connsiteY11" fmla="*/ 27002 h 708246"/>
                <a:gd name="connsiteX12" fmla="*/ 1055258 w 2106053"/>
                <a:gd name="connsiteY12" fmla="*/ 8147 h 708246"/>
                <a:gd name="connsiteX13" fmla="*/ 888230 w 2106053"/>
                <a:gd name="connsiteY13" fmla="*/ 0 h 708246"/>
                <a:gd name="connsiteX14" fmla="*/ 599804 w 2106053"/>
                <a:gd name="connsiteY14" fmla="*/ 83244 h 708246"/>
                <a:gd name="connsiteX15" fmla="*/ 449295 w 2106053"/>
                <a:gd name="connsiteY15" fmla="*/ 69545 h 708246"/>
                <a:gd name="connsiteX0" fmla="*/ 449295 w 2106053"/>
                <a:gd name="connsiteY0" fmla="*/ 69545 h 708246"/>
                <a:gd name="connsiteX1" fmla="*/ 161404 w 2106053"/>
                <a:gd name="connsiteY1" fmla="*/ 73790 h 708246"/>
                <a:gd name="connsiteX2" fmla="*/ 0 w 2106053"/>
                <a:gd name="connsiteY2" fmla="*/ 91273 h 708246"/>
                <a:gd name="connsiteX3" fmla="*/ 63777 w 2106053"/>
                <a:gd name="connsiteY3" fmla="*/ 140468 h 708246"/>
                <a:gd name="connsiteX4" fmla="*/ 273229 w 2106053"/>
                <a:gd name="connsiteY4" fmla="*/ 276420 h 708246"/>
                <a:gd name="connsiteX5" fmla="*/ 451944 w 2106053"/>
                <a:gd name="connsiteY5" fmla="*/ 375793 h 708246"/>
                <a:gd name="connsiteX6" fmla="*/ 624279 w 2106053"/>
                <a:gd name="connsiteY6" fmla="*/ 446887 h 708246"/>
                <a:gd name="connsiteX7" fmla="*/ 998696 w 2106053"/>
                <a:gd name="connsiteY7" fmla="*/ 564327 h 708246"/>
                <a:gd name="connsiteX8" fmla="*/ 1375768 w 2106053"/>
                <a:gd name="connsiteY8" fmla="*/ 602034 h 708246"/>
                <a:gd name="connsiteX9" fmla="*/ 1602015 w 2106053"/>
                <a:gd name="connsiteY9" fmla="*/ 677451 h 708246"/>
                <a:gd name="connsiteX10" fmla="*/ 2106053 w 2106053"/>
                <a:gd name="connsiteY10" fmla="*/ 66280 h 708246"/>
                <a:gd name="connsiteX11" fmla="*/ 1404051 w 2106053"/>
                <a:gd name="connsiteY11" fmla="*/ 27002 h 708246"/>
                <a:gd name="connsiteX12" fmla="*/ 1055258 w 2106053"/>
                <a:gd name="connsiteY12" fmla="*/ 8147 h 708246"/>
                <a:gd name="connsiteX13" fmla="*/ 888230 w 2106053"/>
                <a:gd name="connsiteY13" fmla="*/ 0 h 708246"/>
                <a:gd name="connsiteX14" fmla="*/ 621235 w 2106053"/>
                <a:gd name="connsiteY14" fmla="*/ 64194 h 708246"/>
                <a:gd name="connsiteX15" fmla="*/ 449295 w 2106053"/>
                <a:gd name="connsiteY15" fmla="*/ 69545 h 708246"/>
                <a:gd name="connsiteX0" fmla="*/ 449295 w 2106053"/>
                <a:gd name="connsiteY0" fmla="*/ 61398 h 700099"/>
                <a:gd name="connsiteX1" fmla="*/ 161404 w 2106053"/>
                <a:gd name="connsiteY1" fmla="*/ 65643 h 700099"/>
                <a:gd name="connsiteX2" fmla="*/ 0 w 2106053"/>
                <a:gd name="connsiteY2" fmla="*/ 83126 h 700099"/>
                <a:gd name="connsiteX3" fmla="*/ 63777 w 2106053"/>
                <a:gd name="connsiteY3" fmla="*/ 132321 h 700099"/>
                <a:gd name="connsiteX4" fmla="*/ 273229 w 2106053"/>
                <a:gd name="connsiteY4" fmla="*/ 268273 h 700099"/>
                <a:gd name="connsiteX5" fmla="*/ 451944 w 2106053"/>
                <a:gd name="connsiteY5" fmla="*/ 367646 h 700099"/>
                <a:gd name="connsiteX6" fmla="*/ 624279 w 2106053"/>
                <a:gd name="connsiteY6" fmla="*/ 438740 h 700099"/>
                <a:gd name="connsiteX7" fmla="*/ 998696 w 2106053"/>
                <a:gd name="connsiteY7" fmla="*/ 556180 h 700099"/>
                <a:gd name="connsiteX8" fmla="*/ 1375768 w 2106053"/>
                <a:gd name="connsiteY8" fmla="*/ 593887 h 700099"/>
                <a:gd name="connsiteX9" fmla="*/ 1602015 w 2106053"/>
                <a:gd name="connsiteY9" fmla="*/ 669304 h 700099"/>
                <a:gd name="connsiteX10" fmla="*/ 2106053 w 2106053"/>
                <a:gd name="connsiteY10" fmla="*/ 58133 h 700099"/>
                <a:gd name="connsiteX11" fmla="*/ 1404051 w 2106053"/>
                <a:gd name="connsiteY11" fmla="*/ 18855 h 700099"/>
                <a:gd name="connsiteX12" fmla="*/ 1055258 w 2106053"/>
                <a:gd name="connsiteY12" fmla="*/ 0 h 700099"/>
                <a:gd name="connsiteX13" fmla="*/ 921568 w 2106053"/>
                <a:gd name="connsiteY13" fmla="*/ 96628 h 700099"/>
                <a:gd name="connsiteX14" fmla="*/ 621235 w 2106053"/>
                <a:gd name="connsiteY14" fmla="*/ 56047 h 700099"/>
                <a:gd name="connsiteX15" fmla="*/ 449295 w 2106053"/>
                <a:gd name="connsiteY15" fmla="*/ 61398 h 700099"/>
                <a:gd name="connsiteX0" fmla="*/ 449295 w 2106053"/>
                <a:gd name="connsiteY0" fmla="*/ 61398 h 700099"/>
                <a:gd name="connsiteX1" fmla="*/ 161404 w 2106053"/>
                <a:gd name="connsiteY1" fmla="*/ 65643 h 700099"/>
                <a:gd name="connsiteX2" fmla="*/ 0 w 2106053"/>
                <a:gd name="connsiteY2" fmla="*/ 83126 h 700099"/>
                <a:gd name="connsiteX3" fmla="*/ 63777 w 2106053"/>
                <a:gd name="connsiteY3" fmla="*/ 132321 h 700099"/>
                <a:gd name="connsiteX4" fmla="*/ 273229 w 2106053"/>
                <a:gd name="connsiteY4" fmla="*/ 268273 h 700099"/>
                <a:gd name="connsiteX5" fmla="*/ 451944 w 2106053"/>
                <a:gd name="connsiteY5" fmla="*/ 367646 h 700099"/>
                <a:gd name="connsiteX6" fmla="*/ 624279 w 2106053"/>
                <a:gd name="connsiteY6" fmla="*/ 438740 h 700099"/>
                <a:gd name="connsiteX7" fmla="*/ 998696 w 2106053"/>
                <a:gd name="connsiteY7" fmla="*/ 556180 h 700099"/>
                <a:gd name="connsiteX8" fmla="*/ 1375768 w 2106053"/>
                <a:gd name="connsiteY8" fmla="*/ 593887 h 700099"/>
                <a:gd name="connsiteX9" fmla="*/ 1602015 w 2106053"/>
                <a:gd name="connsiteY9" fmla="*/ 669304 h 700099"/>
                <a:gd name="connsiteX10" fmla="*/ 2106053 w 2106053"/>
                <a:gd name="connsiteY10" fmla="*/ 58133 h 700099"/>
                <a:gd name="connsiteX11" fmla="*/ 1404051 w 2106053"/>
                <a:gd name="connsiteY11" fmla="*/ 18855 h 700099"/>
                <a:gd name="connsiteX12" fmla="*/ 1055258 w 2106053"/>
                <a:gd name="connsiteY12" fmla="*/ 0 h 700099"/>
                <a:gd name="connsiteX13" fmla="*/ 919187 w 2106053"/>
                <a:gd name="connsiteY13" fmla="*/ 51385 h 700099"/>
                <a:gd name="connsiteX14" fmla="*/ 621235 w 2106053"/>
                <a:gd name="connsiteY14" fmla="*/ 56047 h 700099"/>
                <a:gd name="connsiteX15" fmla="*/ 449295 w 2106053"/>
                <a:gd name="connsiteY15" fmla="*/ 61398 h 700099"/>
                <a:gd name="connsiteX0" fmla="*/ 468345 w 2125103"/>
                <a:gd name="connsiteY0" fmla="*/ 61398 h 700099"/>
                <a:gd name="connsiteX1" fmla="*/ 180454 w 2125103"/>
                <a:gd name="connsiteY1" fmla="*/ 65643 h 700099"/>
                <a:gd name="connsiteX2" fmla="*/ 0 w 2125103"/>
                <a:gd name="connsiteY2" fmla="*/ 66458 h 700099"/>
                <a:gd name="connsiteX3" fmla="*/ 82827 w 2125103"/>
                <a:gd name="connsiteY3" fmla="*/ 132321 h 700099"/>
                <a:gd name="connsiteX4" fmla="*/ 292279 w 2125103"/>
                <a:gd name="connsiteY4" fmla="*/ 268273 h 700099"/>
                <a:gd name="connsiteX5" fmla="*/ 470994 w 2125103"/>
                <a:gd name="connsiteY5" fmla="*/ 367646 h 700099"/>
                <a:gd name="connsiteX6" fmla="*/ 643329 w 2125103"/>
                <a:gd name="connsiteY6" fmla="*/ 438740 h 700099"/>
                <a:gd name="connsiteX7" fmla="*/ 1017746 w 2125103"/>
                <a:gd name="connsiteY7" fmla="*/ 556180 h 700099"/>
                <a:gd name="connsiteX8" fmla="*/ 1394818 w 2125103"/>
                <a:gd name="connsiteY8" fmla="*/ 593887 h 700099"/>
                <a:gd name="connsiteX9" fmla="*/ 1621065 w 2125103"/>
                <a:gd name="connsiteY9" fmla="*/ 669304 h 700099"/>
                <a:gd name="connsiteX10" fmla="*/ 2125103 w 2125103"/>
                <a:gd name="connsiteY10" fmla="*/ 58133 h 700099"/>
                <a:gd name="connsiteX11" fmla="*/ 1423101 w 2125103"/>
                <a:gd name="connsiteY11" fmla="*/ 18855 h 700099"/>
                <a:gd name="connsiteX12" fmla="*/ 1074308 w 2125103"/>
                <a:gd name="connsiteY12" fmla="*/ 0 h 700099"/>
                <a:gd name="connsiteX13" fmla="*/ 938237 w 2125103"/>
                <a:gd name="connsiteY13" fmla="*/ 51385 h 700099"/>
                <a:gd name="connsiteX14" fmla="*/ 640285 w 2125103"/>
                <a:gd name="connsiteY14" fmla="*/ 56047 h 700099"/>
                <a:gd name="connsiteX15" fmla="*/ 468345 w 2125103"/>
                <a:gd name="connsiteY15" fmla="*/ 61398 h 700099"/>
                <a:gd name="connsiteX0" fmla="*/ 461201 w 2117959"/>
                <a:gd name="connsiteY0" fmla="*/ 61398 h 700099"/>
                <a:gd name="connsiteX1" fmla="*/ 173310 w 2117959"/>
                <a:gd name="connsiteY1" fmla="*/ 65643 h 700099"/>
                <a:gd name="connsiteX2" fmla="*/ 0 w 2117959"/>
                <a:gd name="connsiteY2" fmla="*/ 80745 h 700099"/>
                <a:gd name="connsiteX3" fmla="*/ 75683 w 2117959"/>
                <a:gd name="connsiteY3" fmla="*/ 132321 h 700099"/>
                <a:gd name="connsiteX4" fmla="*/ 285135 w 2117959"/>
                <a:gd name="connsiteY4" fmla="*/ 268273 h 700099"/>
                <a:gd name="connsiteX5" fmla="*/ 463850 w 2117959"/>
                <a:gd name="connsiteY5" fmla="*/ 367646 h 700099"/>
                <a:gd name="connsiteX6" fmla="*/ 636185 w 2117959"/>
                <a:gd name="connsiteY6" fmla="*/ 438740 h 700099"/>
                <a:gd name="connsiteX7" fmla="*/ 1010602 w 2117959"/>
                <a:gd name="connsiteY7" fmla="*/ 556180 h 700099"/>
                <a:gd name="connsiteX8" fmla="*/ 1387674 w 2117959"/>
                <a:gd name="connsiteY8" fmla="*/ 593887 h 700099"/>
                <a:gd name="connsiteX9" fmla="*/ 1613921 w 2117959"/>
                <a:gd name="connsiteY9" fmla="*/ 669304 h 700099"/>
                <a:gd name="connsiteX10" fmla="*/ 2117959 w 2117959"/>
                <a:gd name="connsiteY10" fmla="*/ 58133 h 700099"/>
                <a:gd name="connsiteX11" fmla="*/ 1415957 w 2117959"/>
                <a:gd name="connsiteY11" fmla="*/ 18855 h 700099"/>
                <a:gd name="connsiteX12" fmla="*/ 1067164 w 2117959"/>
                <a:gd name="connsiteY12" fmla="*/ 0 h 700099"/>
                <a:gd name="connsiteX13" fmla="*/ 931093 w 2117959"/>
                <a:gd name="connsiteY13" fmla="*/ 51385 h 700099"/>
                <a:gd name="connsiteX14" fmla="*/ 633141 w 2117959"/>
                <a:gd name="connsiteY14" fmla="*/ 56047 h 700099"/>
                <a:gd name="connsiteX15" fmla="*/ 461201 w 2117959"/>
                <a:gd name="connsiteY15" fmla="*/ 61398 h 700099"/>
                <a:gd name="connsiteX0" fmla="*/ 461201 w 2117959"/>
                <a:gd name="connsiteY0" fmla="*/ 42543 h 681244"/>
                <a:gd name="connsiteX1" fmla="*/ 173310 w 2117959"/>
                <a:gd name="connsiteY1" fmla="*/ 46788 h 681244"/>
                <a:gd name="connsiteX2" fmla="*/ 0 w 2117959"/>
                <a:gd name="connsiteY2" fmla="*/ 61890 h 681244"/>
                <a:gd name="connsiteX3" fmla="*/ 75683 w 2117959"/>
                <a:gd name="connsiteY3" fmla="*/ 113466 h 681244"/>
                <a:gd name="connsiteX4" fmla="*/ 285135 w 2117959"/>
                <a:gd name="connsiteY4" fmla="*/ 249418 h 681244"/>
                <a:gd name="connsiteX5" fmla="*/ 463850 w 2117959"/>
                <a:gd name="connsiteY5" fmla="*/ 348791 h 681244"/>
                <a:gd name="connsiteX6" fmla="*/ 636185 w 2117959"/>
                <a:gd name="connsiteY6" fmla="*/ 419885 h 681244"/>
                <a:gd name="connsiteX7" fmla="*/ 1010602 w 2117959"/>
                <a:gd name="connsiteY7" fmla="*/ 537325 h 681244"/>
                <a:gd name="connsiteX8" fmla="*/ 1387674 w 2117959"/>
                <a:gd name="connsiteY8" fmla="*/ 575032 h 681244"/>
                <a:gd name="connsiteX9" fmla="*/ 1613921 w 2117959"/>
                <a:gd name="connsiteY9" fmla="*/ 650449 h 681244"/>
                <a:gd name="connsiteX10" fmla="*/ 2117959 w 2117959"/>
                <a:gd name="connsiteY10" fmla="*/ 39278 h 681244"/>
                <a:gd name="connsiteX11" fmla="*/ 1415957 w 2117959"/>
                <a:gd name="connsiteY11" fmla="*/ 0 h 681244"/>
                <a:gd name="connsiteX12" fmla="*/ 1121932 w 2117959"/>
                <a:gd name="connsiteY12" fmla="*/ 59726 h 681244"/>
                <a:gd name="connsiteX13" fmla="*/ 931093 w 2117959"/>
                <a:gd name="connsiteY13" fmla="*/ 32530 h 681244"/>
                <a:gd name="connsiteX14" fmla="*/ 633141 w 2117959"/>
                <a:gd name="connsiteY14" fmla="*/ 37192 h 681244"/>
                <a:gd name="connsiteX15" fmla="*/ 461201 w 2117959"/>
                <a:gd name="connsiteY15" fmla="*/ 42543 h 681244"/>
                <a:gd name="connsiteX0" fmla="*/ 461201 w 2117959"/>
                <a:gd name="connsiteY0" fmla="*/ 42543 h 681244"/>
                <a:gd name="connsiteX1" fmla="*/ 173310 w 2117959"/>
                <a:gd name="connsiteY1" fmla="*/ 46788 h 681244"/>
                <a:gd name="connsiteX2" fmla="*/ 0 w 2117959"/>
                <a:gd name="connsiteY2" fmla="*/ 61890 h 681244"/>
                <a:gd name="connsiteX3" fmla="*/ 75683 w 2117959"/>
                <a:gd name="connsiteY3" fmla="*/ 113466 h 681244"/>
                <a:gd name="connsiteX4" fmla="*/ 285135 w 2117959"/>
                <a:gd name="connsiteY4" fmla="*/ 249418 h 681244"/>
                <a:gd name="connsiteX5" fmla="*/ 463850 w 2117959"/>
                <a:gd name="connsiteY5" fmla="*/ 348791 h 681244"/>
                <a:gd name="connsiteX6" fmla="*/ 636185 w 2117959"/>
                <a:gd name="connsiteY6" fmla="*/ 419885 h 681244"/>
                <a:gd name="connsiteX7" fmla="*/ 1010602 w 2117959"/>
                <a:gd name="connsiteY7" fmla="*/ 537325 h 681244"/>
                <a:gd name="connsiteX8" fmla="*/ 1387674 w 2117959"/>
                <a:gd name="connsiteY8" fmla="*/ 575032 h 681244"/>
                <a:gd name="connsiteX9" fmla="*/ 1613921 w 2117959"/>
                <a:gd name="connsiteY9" fmla="*/ 650449 h 681244"/>
                <a:gd name="connsiteX10" fmla="*/ 2117959 w 2117959"/>
                <a:gd name="connsiteY10" fmla="*/ 39278 h 681244"/>
                <a:gd name="connsiteX11" fmla="*/ 1415957 w 2117959"/>
                <a:gd name="connsiteY11" fmla="*/ 0 h 681244"/>
                <a:gd name="connsiteX12" fmla="*/ 1133838 w 2117959"/>
                <a:gd name="connsiteY12" fmla="*/ 26389 h 681244"/>
                <a:gd name="connsiteX13" fmla="*/ 931093 w 2117959"/>
                <a:gd name="connsiteY13" fmla="*/ 32530 h 681244"/>
                <a:gd name="connsiteX14" fmla="*/ 633141 w 2117959"/>
                <a:gd name="connsiteY14" fmla="*/ 37192 h 681244"/>
                <a:gd name="connsiteX15" fmla="*/ 461201 w 2117959"/>
                <a:gd name="connsiteY15" fmla="*/ 42543 h 681244"/>
                <a:gd name="connsiteX0" fmla="*/ 461201 w 2117959"/>
                <a:gd name="connsiteY0" fmla="*/ 16154 h 654855"/>
                <a:gd name="connsiteX1" fmla="*/ 173310 w 2117959"/>
                <a:gd name="connsiteY1" fmla="*/ 20399 h 654855"/>
                <a:gd name="connsiteX2" fmla="*/ 0 w 2117959"/>
                <a:gd name="connsiteY2" fmla="*/ 35501 h 654855"/>
                <a:gd name="connsiteX3" fmla="*/ 75683 w 2117959"/>
                <a:gd name="connsiteY3" fmla="*/ 87077 h 654855"/>
                <a:gd name="connsiteX4" fmla="*/ 285135 w 2117959"/>
                <a:gd name="connsiteY4" fmla="*/ 223029 h 654855"/>
                <a:gd name="connsiteX5" fmla="*/ 463850 w 2117959"/>
                <a:gd name="connsiteY5" fmla="*/ 322402 h 654855"/>
                <a:gd name="connsiteX6" fmla="*/ 636185 w 2117959"/>
                <a:gd name="connsiteY6" fmla="*/ 393496 h 654855"/>
                <a:gd name="connsiteX7" fmla="*/ 1010602 w 2117959"/>
                <a:gd name="connsiteY7" fmla="*/ 510936 h 654855"/>
                <a:gd name="connsiteX8" fmla="*/ 1387674 w 2117959"/>
                <a:gd name="connsiteY8" fmla="*/ 548643 h 654855"/>
                <a:gd name="connsiteX9" fmla="*/ 1613921 w 2117959"/>
                <a:gd name="connsiteY9" fmla="*/ 624060 h 654855"/>
                <a:gd name="connsiteX10" fmla="*/ 2117959 w 2117959"/>
                <a:gd name="connsiteY10" fmla="*/ 12889 h 654855"/>
                <a:gd name="connsiteX11" fmla="*/ 1463582 w 2117959"/>
                <a:gd name="connsiteY11" fmla="*/ 18855 h 654855"/>
                <a:gd name="connsiteX12" fmla="*/ 1133838 w 2117959"/>
                <a:gd name="connsiteY12" fmla="*/ 0 h 654855"/>
                <a:gd name="connsiteX13" fmla="*/ 931093 w 2117959"/>
                <a:gd name="connsiteY13" fmla="*/ 6141 h 654855"/>
                <a:gd name="connsiteX14" fmla="*/ 633141 w 2117959"/>
                <a:gd name="connsiteY14" fmla="*/ 10803 h 654855"/>
                <a:gd name="connsiteX15" fmla="*/ 461201 w 2117959"/>
                <a:gd name="connsiteY15" fmla="*/ 16154 h 654855"/>
                <a:gd name="connsiteX0" fmla="*/ 461201 w 2117959"/>
                <a:gd name="connsiteY0" fmla="*/ 18730 h 657431"/>
                <a:gd name="connsiteX1" fmla="*/ 173310 w 2117959"/>
                <a:gd name="connsiteY1" fmla="*/ 22975 h 657431"/>
                <a:gd name="connsiteX2" fmla="*/ 0 w 2117959"/>
                <a:gd name="connsiteY2" fmla="*/ 38077 h 657431"/>
                <a:gd name="connsiteX3" fmla="*/ 75683 w 2117959"/>
                <a:gd name="connsiteY3" fmla="*/ 89653 h 657431"/>
                <a:gd name="connsiteX4" fmla="*/ 285135 w 2117959"/>
                <a:gd name="connsiteY4" fmla="*/ 225605 h 657431"/>
                <a:gd name="connsiteX5" fmla="*/ 463850 w 2117959"/>
                <a:gd name="connsiteY5" fmla="*/ 324978 h 657431"/>
                <a:gd name="connsiteX6" fmla="*/ 636185 w 2117959"/>
                <a:gd name="connsiteY6" fmla="*/ 396072 h 657431"/>
                <a:gd name="connsiteX7" fmla="*/ 1010602 w 2117959"/>
                <a:gd name="connsiteY7" fmla="*/ 513512 h 657431"/>
                <a:gd name="connsiteX8" fmla="*/ 1387674 w 2117959"/>
                <a:gd name="connsiteY8" fmla="*/ 551219 h 657431"/>
                <a:gd name="connsiteX9" fmla="*/ 1613921 w 2117959"/>
                <a:gd name="connsiteY9" fmla="*/ 626636 h 657431"/>
                <a:gd name="connsiteX10" fmla="*/ 2117959 w 2117959"/>
                <a:gd name="connsiteY10" fmla="*/ 15465 h 657431"/>
                <a:gd name="connsiteX11" fmla="*/ 1489776 w 2117959"/>
                <a:gd name="connsiteY11" fmla="*/ 0 h 657431"/>
                <a:gd name="connsiteX12" fmla="*/ 1133838 w 2117959"/>
                <a:gd name="connsiteY12" fmla="*/ 2576 h 657431"/>
                <a:gd name="connsiteX13" fmla="*/ 931093 w 2117959"/>
                <a:gd name="connsiteY13" fmla="*/ 8717 h 657431"/>
                <a:gd name="connsiteX14" fmla="*/ 633141 w 2117959"/>
                <a:gd name="connsiteY14" fmla="*/ 13379 h 657431"/>
                <a:gd name="connsiteX15" fmla="*/ 461201 w 2117959"/>
                <a:gd name="connsiteY15" fmla="*/ 18730 h 657431"/>
                <a:gd name="connsiteX0" fmla="*/ 461201 w 2117959"/>
                <a:gd name="connsiteY0" fmla="*/ 19302 h 658003"/>
                <a:gd name="connsiteX1" fmla="*/ 173310 w 2117959"/>
                <a:gd name="connsiteY1" fmla="*/ 23547 h 658003"/>
                <a:gd name="connsiteX2" fmla="*/ 0 w 2117959"/>
                <a:gd name="connsiteY2" fmla="*/ 38649 h 658003"/>
                <a:gd name="connsiteX3" fmla="*/ 75683 w 2117959"/>
                <a:gd name="connsiteY3" fmla="*/ 90225 h 658003"/>
                <a:gd name="connsiteX4" fmla="*/ 285135 w 2117959"/>
                <a:gd name="connsiteY4" fmla="*/ 226177 h 658003"/>
                <a:gd name="connsiteX5" fmla="*/ 463850 w 2117959"/>
                <a:gd name="connsiteY5" fmla="*/ 325550 h 658003"/>
                <a:gd name="connsiteX6" fmla="*/ 636185 w 2117959"/>
                <a:gd name="connsiteY6" fmla="*/ 396644 h 658003"/>
                <a:gd name="connsiteX7" fmla="*/ 1010602 w 2117959"/>
                <a:gd name="connsiteY7" fmla="*/ 514084 h 658003"/>
                <a:gd name="connsiteX8" fmla="*/ 1387674 w 2117959"/>
                <a:gd name="connsiteY8" fmla="*/ 551791 h 658003"/>
                <a:gd name="connsiteX9" fmla="*/ 1613921 w 2117959"/>
                <a:gd name="connsiteY9" fmla="*/ 627208 h 658003"/>
                <a:gd name="connsiteX10" fmla="*/ 2117959 w 2117959"/>
                <a:gd name="connsiteY10" fmla="*/ 16037 h 658003"/>
                <a:gd name="connsiteX11" fmla="*/ 1489776 w 2117959"/>
                <a:gd name="connsiteY11" fmla="*/ 572 h 658003"/>
                <a:gd name="connsiteX12" fmla="*/ 1133838 w 2117959"/>
                <a:gd name="connsiteY12" fmla="*/ 3148 h 658003"/>
                <a:gd name="connsiteX13" fmla="*/ 931093 w 2117959"/>
                <a:gd name="connsiteY13" fmla="*/ 9289 h 658003"/>
                <a:gd name="connsiteX14" fmla="*/ 633141 w 2117959"/>
                <a:gd name="connsiteY14" fmla="*/ 13951 h 658003"/>
                <a:gd name="connsiteX15" fmla="*/ 461201 w 2117959"/>
                <a:gd name="connsiteY15" fmla="*/ 19302 h 658003"/>
                <a:gd name="connsiteX0" fmla="*/ 461201 w 2117959"/>
                <a:gd name="connsiteY0" fmla="*/ 22796 h 661497"/>
                <a:gd name="connsiteX1" fmla="*/ 173310 w 2117959"/>
                <a:gd name="connsiteY1" fmla="*/ 27041 h 661497"/>
                <a:gd name="connsiteX2" fmla="*/ 0 w 2117959"/>
                <a:gd name="connsiteY2" fmla="*/ 42143 h 661497"/>
                <a:gd name="connsiteX3" fmla="*/ 75683 w 2117959"/>
                <a:gd name="connsiteY3" fmla="*/ 93719 h 661497"/>
                <a:gd name="connsiteX4" fmla="*/ 285135 w 2117959"/>
                <a:gd name="connsiteY4" fmla="*/ 229671 h 661497"/>
                <a:gd name="connsiteX5" fmla="*/ 463850 w 2117959"/>
                <a:gd name="connsiteY5" fmla="*/ 329044 h 661497"/>
                <a:gd name="connsiteX6" fmla="*/ 636185 w 2117959"/>
                <a:gd name="connsiteY6" fmla="*/ 400138 h 661497"/>
                <a:gd name="connsiteX7" fmla="*/ 1010602 w 2117959"/>
                <a:gd name="connsiteY7" fmla="*/ 517578 h 661497"/>
                <a:gd name="connsiteX8" fmla="*/ 1387674 w 2117959"/>
                <a:gd name="connsiteY8" fmla="*/ 555285 h 661497"/>
                <a:gd name="connsiteX9" fmla="*/ 1613921 w 2117959"/>
                <a:gd name="connsiteY9" fmla="*/ 630702 h 661497"/>
                <a:gd name="connsiteX10" fmla="*/ 2117959 w 2117959"/>
                <a:gd name="connsiteY10" fmla="*/ 12387 h 661497"/>
                <a:gd name="connsiteX11" fmla="*/ 1489776 w 2117959"/>
                <a:gd name="connsiteY11" fmla="*/ 4066 h 661497"/>
                <a:gd name="connsiteX12" fmla="*/ 1133838 w 2117959"/>
                <a:gd name="connsiteY12" fmla="*/ 6642 h 661497"/>
                <a:gd name="connsiteX13" fmla="*/ 931093 w 2117959"/>
                <a:gd name="connsiteY13" fmla="*/ 12783 h 661497"/>
                <a:gd name="connsiteX14" fmla="*/ 633141 w 2117959"/>
                <a:gd name="connsiteY14" fmla="*/ 17445 h 661497"/>
                <a:gd name="connsiteX15" fmla="*/ 461201 w 2117959"/>
                <a:gd name="connsiteY15" fmla="*/ 22796 h 661497"/>
                <a:gd name="connsiteX0" fmla="*/ 461201 w 2117959"/>
                <a:gd name="connsiteY0" fmla="*/ 22796 h 630702"/>
                <a:gd name="connsiteX1" fmla="*/ 173310 w 2117959"/>
                <a:gd name="connsiteY1" fmla="*/ 27041 h 630702"/>
                <a:gd name="connsiteX2" fmla="*/ 0 w 2117959"/>
                <a:gd name="connsiteY2" fmla="*/ 42143 h 630702"/>
                <a:gd name="connsiteX3" fmla="*/ 75683 w 2117959"/>
                <a:gd name="connsiteY3" fmla="*/ 93719 h 630702"/>
                <a:gd name="connsiteX4" fmla="*/ 285135 w 2117959"/>
                <a:gd name="connsiteY4" fmla="*/ 229671 h 630702"/>
                <a:gd name="connsiteX5" fmla="*/ 463850 w 2117959"/>
                <a:gd name="connsiteY5" fmla="*/ 329044 h 630702"/>
                <a:gd name="connsiteX6" fmla="*/ 636185 w 2117959"/>
                <a:gd name="connsiteY6" fmla="*/ 400138 h 630702"/>
                <a:gd name="connsiteX7" fmla="*/ 1010602 w 2117959"/>
                <a:gd name="connsiteY7" fmla="*/ 517578 h 630702"/>
                <a:gd name="connsiteX8" fmla="*/ 1387674 w 2117959"/>
                <a:gd name="connsiteY8" fmla="*/ 555285 h 630702"/>
                <a:gd name="connsiteX9" fmla="*/ 1613921 w 2117959"/>
                <a:gd name="connsiteY9" fmla="*/ 630702 h 630702"/>
                <a:gd name="connsiteX10" fmla="*/ 2117959 w 2117959"/>
                <a:gd name="connsiteY10" fmla="*/ 12387 h 630702"/>
                <a:gd name="connsiteX11" fmla="*/ 1489776 w 2117959"/>
                <a:gd name="connsiteY11" fmla="*/ 4066 h 630702"/>
                <a:gd name="connsiteX12" fmla="*/ 1133838 w 2117959"/>
                <a:gd name="connsiteY12" fmla="*/ 6642 h 630702"/>
                <a:gd name="connsiteX13" fmla="*/ 931093 w 2117959"/>
                <a:gd name="connsiteY13" fmla="*/ 12783 h 630702"/>
                <a:gd name="connsiteX14" fmla="*/ 633141 w 2117959"/>
                <a:gd name="connsiteY14" fmla="*/ 17445 h 630702"/>
                <a:gd name="connsiteX15" fmla="*/ 461201 w 2117959"/>
                <a:gd name="connsiteY15" fmla="*/ 22796 h 630702"/>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87674 w 2117959"/>
                <a:gd name="connsiteY8" fmla="*/ 555285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87674 w 2117959"/>
                <a:gd name="connsiteY8" fmla="*/ 555285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87674 w 2117959"/>
                <a:gd name="connsiteY8" fmla="*/ 555285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59099 w 2117959"/>
                <a:gd name="connsiteY8" fmla="*/ 560048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17959" h="654514">
                  <a:moveTo>
                    <a:pt x="461201" y="22796"/>
                  </a:moveTo>
                  <a:lnTo>
                    <a:pt x="173310" y="27041"/>
                  </a:lnTo>
                  <a:cubicBezTo>
                    <a:pt x="148667" y="35871"/>
                    <a:pt x="12302" y="24680"/>
                    <a:pt x="0" y="42143"/>
                  </a:cubicBezTo>
                  <a:lnTo>
                    <a:pt x="75683" y="93719"/>
                  </a:lnTo>
                  <a:lnTo>
                    <a:pt x="285135" y="229671"/>
                  </a:lnTo>
                  <a:cubicBezTo>
                    <a:pt x="354134" y="278507"/>
                    <a:pt x="394851" y="280208"/>
                    <a:pt x="463850" y="329044"/>
                  </a:cubicBezTo>
                  <a:lnTo>
                    <a:pt x="636185" y="400138"/>
                  </a:lnTo>
                  <a:cubicBezTo>
                    <a:pt x="728881" y="425276"/>
                    <a:pt x="885354" y="491720"/>
                    <a:pt x="1010602" y="517578"/>
                  </a:cubicBezTo>
                  <a:cubicBezTo>
                    <a:pt x="1135850" y="543436"/>
                    <a:pt x="1260117" y="534910"/>
                    <a:pt x="1359099" y="560048"/>
                  </a:cubicBezTo>
                  <a:cubicBezTo>
                    <a:pt x="1460462" y="597092"/>
                    <a:pt x="1474825" y="618362"/>
                    <a:pt x="1590108" y="654514"/>
                  </a:cubicBezTo>
                  <a:lnTo>
                    <a:pt x="2117959" y="12387"/>
                  </a:lnTo>
                  <a:cubicBezTo>
                    <a:pt x="2059925" y="-10133"/>
                    <a:pt x="1564479" y="5154"/>
                    <a:pt x="1489776" y="4066"/>
                  </a:cubicBezTo>
                  <a:lnTo>
                    <a:pt x="1133838" y="6642"/>
                  </a:lnTo>
                  <a:lnTo>
                    <a:pt x="931093" y="12783"/>
                  </a:lnTo>
                  <a:cubicBezTo>
                    <a:pt x="775911" y="15893"/>
                    <a:pt x="854311" y="33189"/>
                    <a:pt x="633141" y="17445"/>
                  </a:cubicBezTo>
                  <a:lnTo>
                    <a:pt x="461201" y="22796"/>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Rectangle 39"/>
            <p:cNvSpPr/>
            <p:nvPr/>
          </p:nvSpPr>
          <p:spPr>
            <a:xfrm>
              <a:off x="329184" y="1865376"/>
              <a:ext cx="8275320" cy="2176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41" name="TextBox 40"/>
          <p:cNvSpPr txBox="1"/>
          <p:nvPr/>
        </p:nvSpPr>
        <p:spPr>
          <a:xfrm>
            <a:off x="214911" y="1219200"/>
            <a:ext cx="1564852" cy="523220"/>
          </a:xfrm>
          <a:prstGeom prst="rect">
            <a:avLst/>
          </a:prstGeom>
          <a:noFill/>
        </p:spPr>
        <p:txBody>
          <a:bodyPr wrap="none" rtlCol="0">
            <a:spAutoFit/>
          </a:bodyPr>
          <a:lstStyle/>
          <a:p>
            <a:r>
              <a:rPr lang="en-US" sz="2800" dirty="0"/>
              <a:t>13o </a:t>
            </a:r>
            <a:r>
              <a:rPr lang="en-US" sz="2800" dirty="0" err="1"/>
              <a:t>mya</a:t>
            </a:r>
            <a:endParaRPr lang="en-US" sz="2800" dirty="0"/>
          </a:p>
        </p:txBody>
      </p:sp>
    </p:spTree>
    <p:extLst>
      <p:ext uri="{BB962C8B-B14F-4D97-AF65-F5344CB8AC3E}">
        <p14:creationId xmlns:p14="http://schemas.microsoft.com/office/powerpoint/2010/main" val="34956665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418427"/>
            <a:chOff x="255862" y="1883568"/>
            <a:chExt cx="8431047" cy="2179722"/>
          </a:xfrm>
        </p:grpSpPr>
        <p:sp>
          <p:nvSpPr>
            <p:cNvPr id="6" name="Freeform 5"/>
            <p:cNvSpPr/>
            <p:nvPr/>
          </p:nvSpPr>
          <p:spPr>
            <a:xfrm>
              <a:off x="325077" y="1993769"/>
              <a:ext cx="8321782" cy="2047212"/>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901180 w 8323869"/>
                <a:gd name="connsiteY35" fmla="*/ 622169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28181 w 8323869"/>
                <a:gd name="connsiteY34" fmla="*/ 1036948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292913 w 8323869"/>
                <a:gd name="connsiteY0" fmla="*/ 0 h 2128077"/>
                <a:gd name="connsiteX1" fmla="*/ 7937370 w 8323869"/>
                <a:gd name="connsiteY1" fmla="*/ 7046 h 2128077"/>
                <a:gd name="connsiteX2" fmla="*/ 7645139 w 8323869"/>
                <a:gd name="connsiteY2" fmla="*/ 35326 h 2128077"/>
                <a:gd name="connsiteX3" fmla="*/ 7331870 w 8323869"/>
                <a:gd name="connsiteY3" fmla="*/ 96256 h 2128077"/>
                <a:gd name="connsiteX4" fmla="*/ 7098384 w 8323869"/>
                <a:gd name="connsiteY4" fmla="*/ 157874 h 2128077"/>
                <a:gd name="connsiteX5" fmla="*/ 6825007 w 8323869"/>
                <a:gd name="connsiteY5" fmla="*/ 167302 h 2128077"/>
                <a:gd name="connsiteX6" fmla="*/ 6627044 w 8323869"/>
                <a:gd name="connsiteY6" fmla="*/ 129594 h 2128077"/>
                <a:gd name="connsiteX7" fmla="*/ 6515960 w 8323869"/>
                <a:gd name="connsiteY7" fmla="*/ 102983 h 2128077"/>
                <a:gd name="connsiteX8" fmla="*/ 6391374 w 8323869"/>
                <a:gd name="connsiteY8" fmla="*/ 91887 h 2128077"/>
                <a:gd name="connsiteX9" fmla="*/ 6099143 w 8323869"/>
                <a:gd name="connsiteY9" fmla="*/ 82460 h 2128077"/>
                <a:gd name="connsiteX10" fmla="*/ 5637229 w 8323869"/>
                <a:gd name="connsiteY10" fmla="*/ 82460 h 2128077"/>
                <a:gd name="connsiteX11" fmla="*/ 5382706 w 8323869"/>
                <a:gd name="connsiteY11" fmla="*/ 82460 h 2128077"/>
                <a:gd name="connsiteX12" fmla="*/ 5277710 w 8323869"/>
                <a:gd name="connsiteY12" fmla="*/ 86314 h 2128077"/>
                <a:gd name="connsiteX13" fmla="*/ 5194170 w 8323869"/>
                <a:gd name="connsiteY13" fmla="*/ 120167 h 2128077"/>
                <a:gd name="connsiteX14" fmla="*/ 4826524 w 8323869"/>
                <a:gd name="connsiteY14" fmla="*/ 148448 h 2128077"/>
                <a:gd name="connsiteX15" fmla="*/ 4411745 w 8323869"/>
                <a:gd name="connsiteY15" fmla="*/ 252143 h 2128077"/>
                <a:gd name="connsiteX16" fmla="*/ 3930978 w 8323869"/>
                <a:gd name="connsiteY16" fmla="*/ 289850 h 2128077"/>
                <a:gd name="connsiteX17" fmla="*/ 3450211 w 8323869"/>
                <a:gd name="connsiteY17" fmla="*/ 365264 h 2128077"/>
                <a:gd name="connsiteX18" fmla="*/ 2818615 w 8323869"/>
                <a:gd name="connsiteY18" fmla="*/ 336984 h 2128077"/>
                <a:gd name="connsiteX19" fmla="*/ 2375555 w 8323869"/>
                <a:gd name="connsiteY19" fmla="*/ 318130 h 2128077"/>
                <a:gd name="connsiteX20" fmla="*/ 1838227 w 8323869"/>
                <a:gd name="connsiteY20" fmla="*/ 365264 h 2128077"/>
                <a:gd name="connsiteX21" fmla="*/ 1404594 w 8323869"/>
                <a:gd name="connsiteY21" fmla="*/ 308703 h 2128077"/>
                <a:gd name="connsiteX22" fmla="*/ 989815 w 8323869"/>
                <a:gd name="connsiteY22" fmla="*/ 167301 h 2128077"/>
                <a:gd name="connsiteX23" fmla="*/ 848413 w 8323869"/>
                <a:gd name="connsiteY23" fmla="*/ 82460 h 2128077"/>
                <a:gd name="connsiteX24" fmla="*/ 712068 w 8323869"/>
                <a:gd name="connsiteY24" fmla="*/ 49318 h 2128077"/>
                <a:gd name="connsiteX25" fmla="*/ 497731 w 8323869"/>
                <a:gd name="connsiteY25" fmla="*/ 46839 h 2128077"/>
                <a:gd name="connsiteX26" fmla="*/ 0 w 8323869"/>
                <a:gd name="connsiteY26" fmla="*/ 44753 h 2128077"/>
                <a:gd name="connsiteX27" fmla="*/ 28281 w 8323869"/>
                <a:gd name="connsiteY27" fmla="*/ 223862 h 2128077"/>
                <a:gd name="connsiteX28" fmla="*/ 28281 w 8323869"/>
                <a:gd name="connsiteY28" fmla="*/ 308703 h 2128077"/>
                <a:gd name="connsiteX29" fmla="*/ 37708 w 8323869"/>
                <a:gd name="connsiteY29" fmla="*/ 2128077 h 2128077"/>
                <a:gd name="connsiteX30" fmla="*/ 999242 w 8323869"/>
                <a:gd name="connsiteY30" fmla="*/ 1901833 h 2128077"/>
                <a:gd name="connsiteX31" fmla="*/ 2318994 w 8323869"/>
                <a:gd name="connsiteY31" fmla="*/ 1496481 h 2128077"/>
                <a:gd name="connsiteX32" fmla="*/ 3648174 w 8323869"/>
                <a:gd name="connsiteY32" fmla="*/ 1260811 h 2128077"/>
                <a:gd name="connsiteX33" fmla="*/ 3827283 w 8323869"/>
                <a:gd name="connsiteY33" fmla="*/ 1260811 h 2128077"/>
                <a:gd name="connsiteX34" fmla="*/ 5128181 w 8323869"/>
                <a:gd name="connsiteY34" fmla="*/ 1034567 h 2128077"/>
                <a:gd name="connsiteX35" fmla="*/ 5656083 w 8323869"/>
                <a:gd name="connsiteY35" fmla="*/ 940300 h 2128077"/>
                <a:gd name="connsiteX36" fmla="*/ 6655324 w 8323869"/>
                <a:gd name="connsiteY36" fmla="*/ 874312 h 2128077"/>
                <a:gd name="connsiteX37" fmla="*/ 7484883 w 8323869"/>
                <a:gd name="connsiteY37" fmla="*/ 1157116 h 2128077"/>
                <a:gd name="connsiteX38" fmla="*/ 8239027 w 8323869"/>
                <a:gd name="connsiteY38" fmla="*/ 1138262 h 2128077"/>
                <a:gd name="connsiteX39" fmla="*/ 8323869 w 8323869"/>
                <a:gd name="connsiteY39" fmla="*/ 1128835 h 2128077"/>
                <a:gd name="connsiteX40" fmla="*/ 8292913 w 8323869"/>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28281 w 8292913"/>
                <a:gd name="connsiteY28" fmla="*/ 308703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16375 w 8292913"/>
                <a:gd name="connsiteY27" fmla="*/ 207194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78920 w 8278920"/>
                <a:gd name="connsiteY0" fmla="*/ 0 h 2128077"/>
                <a:gd name="connsiteX1" fmla="*/ 7923377 w 8278920"/>
                <a:gd name="connsiteY1" fmla="*/ 7046 h 2128077"/>
                <a:gd name="connsiteX2" fmla="*/ 7631146 w 8278920"/>
                <a:gd name="connsiteY2" fmla="*/ 35326 h 2128077"/>
                <a:gd name="connsiteX3" fmla="*/ 7317877 w 8278920"/>
                <a:gd name="connsiteY3" fmla="*/ 96256 h 2128077"/>
                <a:gd name="connsiteX4" fmla="*/ 7084391 w 8278920"/>
                <a:gd name="connsiteY4" fmla="*/ 157874 h 2128077"/>
                <a:gd name="connsiteX5" fmla="*/ 6811014 w 8278920"/>
                <a:gd name="connsiteY5" fmla="*/ 167302 h 2128077"/>
                <a:gd name="connsiteX6" fmla="*/ 6613051 w 8278920"/>
                <a:gd name="connsiteY6" fmla="*/ 129594 h 2128077"/>
                <a:gd name="connsiteX7" fmla="*/ 6501967 w 8278920"/>
                <a:gd name="connsiteY7" fmla="*/ 102983 h 2128077"/>
                <a:gd name="connsiteX8" fmla="*/ 6377381 w 8278920"/>
                <a:gd name="connsiteY8" fmla="*/ 91887 h 2128077"/>
                <a:gd name="connsiteX9" fmla="*/ 6085150 w 8278920"/>
                <a:gd name="connsiteY9" fmla="*/ 82460 h 2128077"/>
                <a:gd name="connsiteX10" fmla="*/ 5623236 w 8278920"/>
                <a:gd name="connsiteY10" fmla="*/ 82460 h 2128077"/>
                <a:gd name="connsiteX11" fmla="*/ 5368713 w 8278920"/>
                <a:gd name="connsiteY11" fmla="*/ 82460 h 2128077"/>
                <a:gd name="connsiteX12" fmla="*/ 5263717 w 8278920"/>
                <a:gd name="connsiteY12" fmla="*/ 86314 h 2128077"/>
                <a:gd name="connsiteX13" fmla="*/ 5180177 w 8278920"/>
                <a:gd name="connsiteY13" fmla="*/ 120167 h 2128077"/>
                <a:gd name="connsiteX14" fmla="*/ 4812531 w 8278920"/>
                <a:gd name="connsiteY14" fmla="*/ 148448 h 2128077"/>
                <a:gd name="connsiteX15" fmla="*/ 4397752 w 8278920"/>
                <a:gd name="connsiteY15" fmla="*/ 252143 h 2128077"/>
                <a:gd name="connsiteX16" fmla="*/ 3916985 w 8278920"/>
                <a:gd name="connsiteY16" fmla="*/ 289850 h 2128077"/>
                <a:gd name="connsiteX17" fmla="*/ 3436218 w 8278920"/>
                <a:gd name="connsiteY17" fmla="*/ 365264 h 2128077"/>
                <a:gd name="connsiteX18" fmla="*/ 2804622 w 8278920"/>
                <a:gd name="connsiteY18" fmla="*/ 336984 h 2128077"/>
                <a:gd name="connsiteX19" fmla="*/ 2361562 w 8278920"/>
                <a:gd name="connsiteY19" fmla="*/ 318130 h 2128077"/>
                <a:gd name="connsiteX20" fmla="*/ 1824234 w 8278920"/>
                <a:gd name="connsiteY20" fmla="*/ 365264 h 2128077"/>
                <a:gd name="connsiteX21" fmla="*/ 1390601 w 8278920"/>
                <a:gd name="connsiteY21" fmla="*/ 308703 h 2128077"/>
                <a:gd name="connsiteX22" fmla="*/ 975822 w 8278920"/>
                <a:gd name="connsiteY22" fmla="*/ 167301 h 2128077"/>
                <a:gd name="connsiteX23" fmla="*/ 834420 w 8278920"/>
                <a:gd name="connsiteY23" fmla="*/ 82460 h 2128077"/>
                <a:gd name="connsiteX24" fmla="*/ 698075 w 8278920"/>
                <a:gd name="connsiteY24" fmla="*/ 49318 h 2128077"/>
                <a:gd name="connsiteX25" fmla="*/ 483738 w 8278920"/>
                <a:gd name="connsiteY25" fmla="*/ 46839 h 2128077"/>
                <a:gd name="connsiteX26" fmla="*/ 5057 w 8278920"/>
                <a:gd name="connsiteY26" fmla="*/ 49516 h 2128077"/>
                <a:gd name="connsiteX27" fmla="*/ 2382 w 8278920"/>
                <a:gd name="connsiteY27" fmla="*/ 207194 h 2128077"/>
                <a:gd name="connsiteX28" fmla="*/ 0 w 8278920"/>
                <a:gd name="connsiteY28" fmla="*/ 339659 h 2128077"/>
                <a:gd name="connsiteX29" fmla="*/ 23715 w 8278920"/>
                <a:gd name="connsiteY29" fmla="*/ 2128077 h 2128077"/>
                <a:gd name="connsiteX30" fmla="*/ 985249 w 8278920"/>
                <a:gd name="connsiteY30" fmla="*/ 1901833 h 2128077"/>
                <a:gd name="connsiteX31" fmla="*/ 2305001 w 8278920"/>
                <a:gd name="connsiteY31" fmla="*/ 1496481 h 2128077"/>
                <a:gd name="connsiteX32" fmla="*/ 3634181 w 8278920"/>
                <a:gd name="connsiteY32" fmla="*/ 1260811 h 2128077"/>
                <a:gd name="connsiteX33" fmla="*/ 3813290 w 8278920"/>
                <a:gd name="connsiteY33" fmla="*/ 1260811 h 2128077"/>
                <a:gd name="connsiteX34" fmla="*/ 5114188 w 8278920"/>
                <a:gd name="connsiteY34" fmla="*/ 1034567 h 2128077"/>
                <a:gd name="connsiteX35" fmla="*/ 5642090 w 8278920"/>
                <a:gd name="connsiteY35" fmla="*/ 940300 h 2128077"/>
                <a:gd name="connsiteX36" fmla="*/ 6641331 w 8278920"/>
                <a:gd name="connsiteY36" fmla="*/ 874312 h 2128077"/>
                <a:gd name="connsiteX37" fmla="*/ 7470890 w 8278920"/>
                <a:gd name="connsiteY37" fmla="*/ 1157116 h 2128077"/>
                <a:gd name="connsiteX38" fmla="*/ 8225034 w 8278920"/>
                <a:gd name="connsiteY38" fmla="*/ 1138262 h 2128077"/>
                <a:gd name="connsiteX39" fmla="*/ 8271776 w 8278920"/>
                <a:gd name="connsiteY39" fmla="*/ 1140741 h 2128077"/>
                <a:gd name="connsiteX40" fmla="*/ 8278920 w 8278920"/>
                <a:gd name="connsiteY40" fmla="*/ 0 h 2128077"/>
                <a:gd name="connsiteX0" fmla="*/ 8278920 w 8278920"/>
                <a:gd name="connsiteY0" fmla="*/ 0 h 2054258"/>
                <a:gd name="connsiteX1" fmla="*/ 7923377 w 8278920"/>
                <a:gd name="connsiteY1" fmla="*/ 7046 h 2054258"/>
                <a:gd name="connsiteX2" fmla="*/ 7631146 w 8278920"/>
                <a:gd name="connsiteY2" fmla="*/ 35326 h 2054258"/>
                <a:gd name="connsiteX3" fmla="*/ 7317877 w 8278920"/>
                <a:gd name="connsiteY3" fmla="*/ 96256 h 2054258"/>
                <a:gd name="connsiteX4" fmla="*/ 7084391 w 8278920"/>
                <a:gd name="connsiteY4" fmla="*/ 157874 h 2054258"/>
                <a:gd name="connsiteX5" fmla="*/ 6811014 w 8278920"/>
                <a:gd name="connsiteY5" fmla="*/ 167302 h 2054258"/>
                <a:gd name="connsiteX6" fmla="*/ 6613051 w 8278920"/>
                <a:gd name="connsiteY6" fmla="*/ 129594 h 2054258"/>
                <a:gd name="connsiteX7" fmla="*/ 6501967 w 8278920"/>
                <a:gd name="connsiteY7" fmla="*/ 102983 h 2054258"/>
                <a:gd name="connsiteX8" fmla="*/ 6377381 w 8278920"/>
                <a:gd name="connsiteY8" fmla="*/ 91887 h 2054258"/>
                <a:gd name="connsiteX9" fmla="*/ 6085150 w 8278920"/>
                <a:gd name="connsiteY9" fmla="*/ 82460 h 2054258"/>
                <a:gd name="connsiteX10" fmla="*/ 5623236 w 8278920"/>
                <a:gd name="connsiteY10" fmla="*/ 82460 h 2054258"/>
                <a:gd name="connsiteX11" fmla="*/ 5368713 w 8278920"/>
                <a:gd name="connsiteY11" fmla="*/ 82460 h 2054258"/>
                <a:gd name="connsiteX12" fmla="*/ 5263717 w 8278920"/>
                <a:gd name="connsiteY12" fmla="*/ 86314 h 2054258"/>
                <a:gd name="connsiteX13" fmla="*/ 5180177 w 8278920"/>
                <a:gd name="connsiteY13" fmla="*/ 120167 h 2054258"/>
                <a:gd name="connsiteX14" fmla="*/ 4812531 w 8278920"/>
                <a:gd name="connsiteY14" fmla="*/ 148448 h 2054258"/>
                <a:gd name="connsiteX15" fmla="*/ 4397752 w 8278920"/>
                <a:gd name="connsiteY15" fmla="*/ 252143 h 2054258"/>
                <a:gd name="connsiteX16" fmla="*/ 3916985 w 8278920"/>
                <a:gd name="connsiteY16" fmla="*/ 289850 h 2054258"/>
                <a:gd name="connsiteX17" fmla="*/ 3436218 w 8278920"/>
                <a:gd name="connsiteY17" fmla="*/ 365264 h 2054258"/>
                <a:gd name="connsiteX18" fmla="*/ 2804622 w 8278920"/>
                <a:gd name="connsiteY18" fmla="*/ 336984 h 2054258"/>
                <a:gd name="connsiteX19" fmla="*/ 2361562 w 8278920"/>
                <a:gd name="connsiteY19" fmla="*/ 318130 h 2054258"/>
                <a:gd name="connsiteX20" fmla="*/ 1824234 w 8278920"/>
                <a:gd name="connsiteY20" fmla="*/ 365264 h 2054258"/>
                <a:gd name="connsiteX21" fmla="*/ 1390601 w 8278920"/>
                <a:gd name="connsiteY21" fmla="*/ 308703 h 2054258"/>
                <a:gd name="connsiteX22" fmla="*/ 975822 w 8278920"/>
                <a:gd name="connsiteY22" fmla="*/ 167301 h 2054258"/>
                <a:gd name="connsiteX23" fmla="*/ 834420 w 8278920"/>
                <a:gd name="connsiteY23" fmla="*/ 82460 h 2054258"/>
                <a:gd name="connsiteX24" fmla="*/ 698075 w 8278920"/>
                <a:gd name="connsiteY24" fmla="*/ 49318 h 2054258"/>
                <a:gd name="connsiteX25" fmla="*/ 483738 w 8278920"/>
                <a:gd name="connsiteY25" fmla="*/ 46839 h 2054258"/>
                <a:gd name="connsiteX26" fmla="*/ 5057 w 8278920"/>
                <a:gd name="connsiteY26" fmla="*/ 49516 h 2054258"/>
                <a:gd name="connsiteX27" fmla="*/ 2382 w 8278920"/>
                <a:gd name="connsiteY27" fmla="*/ 207194 h 2054258"/>
                <a:gd name="connsiteX28" fmla="*/ 0 w 8278920"/>
                <a:gd name="connsiteY28" fmla="*/ 339659 h 2054258"/>
                <a:gd name="connsiteX29" fmla="*/ 2284 w 8278920"/>
                <a:gd name="connsiteY29" fmla="*/ 2054258 h 2054258"/>
                <a:gd name="connsiteX30" fmla="*/ 985249 w 8278920"/>
                <a:gd name="connsiteY30" fmla="*/ 1901833 h 2054258"/>
                <a:gd name="connsiteX31" fmla="*/ 2305001 w 8278920"/>
                <a:gd name="connsiteY31" fmla="*/ 1496481 h 2054258"/>
                <a:gd name="connsiteX32" fmla="*/ 3634181 w 8278920"/>
                <a:gd name="connsiteY32" fmla="*/ 1260811 h 2054258"/>
                <a:gd name="connsiteX33" fmla="*/ 3813290 w 8278920"/>
                <a:gd name="connsiteY33" fmla="*/ 1260811 h 2054258"/>
                <a:gd name="connsiteX34" fmla="*/ 5114188 w 8278920"/>
                <a:gd name="connsiteY34" fmla="*/ 1034567 h 2054258"/>
                <a:gd name="connsiteX35" fmla="*/ 5642090 w 8278920"/>
                <a:gd name="connsiteY35" fmla="*/ 940300 h 2054258"/>
                <a:gd name="connsiteX36" fmla="*/ 6641331 w 8278920"/>
                <a:gd name="connsiteY36" fmla="*/ 874312 h 2054258"/>
                <a:gd name="connsiteX37" fmla="*/ 7470890 w 8278920"/>
                <a:gd name="connsiteY37" fmla="*/ 1157116 h 2054258"/>
                <a:gd name="connsiteX38" fmla="*/ 8225034 w 8278920"/>
                <a:gd name="connsiteY38" fmla="*/ 1138262 h 2054258"/>
                <a:gd name="connsiteX39" fmla="*/ 8271776 w 8278920"/>
                <a:gd name="connsiteY39" fmla="*/ 1140741 h 2054258"/>
                <a:gd name="connsiteX40" fmla="*/ 8278920 w 8278920"/>
                <a:gd name="connsiteY40" fmla="*/ 0 h 2054258"/>
                <a:gd name="connsiteX0" fmla="*/ 8321782 w 8321782"/>
                <a:gd name="connsiteY0" fmla="*/ 97 h 2047212"/>
                <a:gd name="connsiteX1" fmla="*/ 7923377 w 8321782"/>
                <a:gd name="connsiteY1" fmla="*/ 0 h 2047212"/>
                <a:gd name="connsiteX2" fmla="*/ 7631146 w 8321782"/>
                <a:gd name="connsiteY2" fmla="*/ 28280 h 2047212"/>
                <a:gd name="connsiteX3" fmla="*/ 7317877 w 8321782"/>
                <a:gd name="connsiteY3" fmla="*/ 89210 h 2047212"/>
                <a:gd name="connsiteX4" fmla="*/ 7084391 w 8321782"/>
                <a:gd name="connsiteY4" fmla="*/ 150828 h 2047212"/>
                <a:gd name="connsiteX5" fmla="*/ 6811014 w 8321782"/>
                <a:gd name="connsiteY5" fmla="*/ 160256 h 2047212"/>
                <a:gd name="connsiteX6" fmla="*/ 6613051 w 8321782"/>
                <a:gd name="connsiteY6" fmla="*/ 122548 h 2047212"/>
                <a:gd name="connsiteX7" fmla="*/ 6501967 w 8321782"/>
                <a:gd name="connsiteY7" fmla="*/ 95937 h 2047212"/>
                <a:gd name="connsiteX8" fmla="*/ 6377381 w 8321782"/>
                <a:gd name="connsiteY8" fmla="*/ 84841 h 2047212"/>
                <a:gd name="connsiteX9" fmla="*/ 6085150 w 8321782"/>
                <a:gd name="connsiteY9" fmla="*/ 75414 h 2047212"/>
                <a:gd name="connsiteX10" fmla="*/ 5623236 w 8321782"/>
                <a:gd name="connsiteY10" fmla="*/ 75414 h 2047212"/>
                <a:gd name="connsiteX11" fmla="*/ 5368713 w 8321782"/>
                <a:gd name="connsiteY11" fmla="*/ 75414 h 2047212"/>
                <a:gd name="connsiteX12" fmla="*/ 5263717 w 8321782"/>
                <a:gd name="connsiteY12" fmla="*/ 79268 h 2047212"/>
                <a:gd name="connsiteX13" fmla="*/ 5180177 w 8321782"/>
                <a:gd name="connsiteY13" fmla="*/ 113121 h 2047212"/>
                <a:gd name="connsiteX14" fmla="*/ 4812531 w 8321782"/>
                <a:gd name="connsiteY14" fmla="*/ 141402 h 2047212"/>
                <a:gd name="connsiteX15" fmla="*/ 4397752 w 8321782"/>
                <a:gd name="connsiteY15" fmla="*/ 245097 h 2047212"/>
                <a:gd name="connsiteX16" fmla="*/ 3916985 w 8321782"/>
                <a:gd name="connsiteY16" fmla="*/ 282804 h 2047212"/>
                <a:gd name="connsiteX17" fmla="*/ 3436218 w 8321782"/>
                <a:gd name="connsiteY17" fmla="*/ 358218 h 2047212"/>
                <a:gd name="connsiteX18" fmla="*/ 2804622 w 8321782"/>
                <a:gd name="connsiteY18" fmla="*/ 329938 h 2047212"/>
                <a:gd name="connsiteX19" fmla="*/ 2361562 w 8321782"/>
                <a:gd name="connsiteY19" fmla="*/ 311084 h 2047212"/>
                <a:gd name="connsiteX20" fmla="*/ 1824234 w 8321782"/>
                <a:gd name="connsiteY20" fmla="*/ 358218 h 2047212"/>
                <a:gd name="connsiteX21" fmla="*/ 1390601 w 8321782"/>
                <a:gd name="connsiteY21" fmla="*/ 301657 h 2047212"/>
                <a:gd name="connsiteX22" fmla="*/ 975822 w 8321782"/>
                <a:gd name="connsiteY22" fmla="*/ 160255 h 2047212"/>
                <a:gd name="connsiteX23" fmla="*/ 834420 w 8321782"/>
                <a:gd name="connsiteY23" fmla="*/ 75414 h 2047212"/>
                <a:gd name="connsiteX24" fmla="*/ 698075 w 8321782"/>
                <a:gd name="connsiteY24" fmla="*/ 42272 h 2047212"/>
                <a:gd name="connsiteX25" fmla="*/ 483738 w 8321782"/>
                <a:gd name="connsiteY25" fmla="*/ 39793 h 2047212"/>
                <a:gd name="connsiteX26" fmla="*/ 5057 w 8321782"/>
                <a:gd name="connsiteY26" fmla="*/ 42470 h 2047212"/>
                <a:gd name="connsiteX27" fmla="*/ 2382 w 8321782"/>
                <a:gd name="connsiteY27" fmla="*/ 200148 h 2047212"/>
                <a:gd name="connsiteX28" fmla="*/ 0 w 8321782"/>
                <a:gd name="connsiteY28" fmla="*/ 332613 h 2047212"/>
                <a:gd name="connsiteX29" fmla="*/ 2284 w 8321782"/>
                <a:gd name="connsiteY29" fmla="*/ 2047212 h 2047212"/>
                <a:gd name="connsiteX30" fmla="*/ 985249 w 8321782"/>
                <a:gd name="connsiteY30" fmla="*/ 1894787 h 2047212"/>
                <a:gd name="connsiteX31" fmla="*/ 2305001 w 8321782"/>
                <a:gd name="connsiteY31" fmla="*/ 1489435 h 2047212"/>
                <a:gd name="connsiteX32" fmla="*/ 3634181 w 8321782"/>
                <a:gd name="connsiteY32" fmla="*/ 1253765 h 2047212"/>
                <a:gd name="connsiteX33" fmla="*/ 3813290 w 8321782"/>
                <a:gd name="connsiteY33" fmla="*/ 1253765 h 2047212"/>
                <a:gd name="connsiteX34" fmla="*/ 5114188 w 8321782"/>
                <a:gd name="connsiteY34" fmla="*/ 1027521 h 2047212"/>
                <a:gd name="connsiteX35" fmla="*/ 5642090 w 8321782"/>
                <a:gd name="connsiteY35" fmla="*/ 933254 h 2047212"/>
                <a:gd name="connsiteX36" fmla="*/ 6641331 w 8321782"/>
                <a:gd name="connsiteY36" fmla="*/ 867266 h 2047212"/>
                <a:gd name="connsiteX37" fmla="*/ 7470890 w 8321782"/>
                <a:gd name="connsiteY37" fmla="*/ 1150070 h 2047212"/>
                <a:gd name="connsiteX38" fmla="*/ 8225034 w 8321782"/>
                <a:gd name="connsiteY38" fmla="*/ 1131216 h 2047212"/>
                <a:gd name="connsiteX39" fmla="*/ 8271776 w 8321782"/>
                <a:gd name="connsiteY39" fmla="*/ 1133695 h 2047212"/>
                <a:gd name="connsiteX40" fmla="*/ 8321782 w 8321782"/>
                <a:gd name="connsiteY40" fmla="*/ 97 h 2047212"/>
                <a:gd name="connsiteX0" fmla="*/ 8321782 w 8321782"/>
                <a:gd name="connsiteY0" fmla="*/ 97 h 2047212"/>
                <a:gd name="connsiteX1" fmla="*/ 7923377 w 8321782"/>
                <a:gd name="connsiteY1" fmla="*/ 0 h 2047212"/>
                <a:gd name="connsiteX2" fmla="*/ 7631146 w 8321782"/>
                <a:gd name="connsiteY2" fmla="*/ 28280 h 2047212"/>
                <a:gd name="connsiteX3" fmla="*/ 7317877 w 8321782"/>
                <a:gd name="connsiteY3" fmla="*/ 89210 h 2047212"/>
                <a:gd name="connsiteX4" fmla="*/ 7084391 w 8321782"/>
                <a:gd name="connsiteY4" fmla="*/ 150828 h 2047212"/>
                <a:gd name="connsiteX5" fmla="*/ 6811014 w 8321782"/>
                <a:gd name="connsiteY5" fmla="*/ 160256 h 2047212"/>
                <a:gd name="connsiteX6" fmla="*/ 6613051 w 8321782"/>
                <a:gd name="connsiteY6" fmla="*/ 122548 h 2047212"/>
                <a:gd name="connsiteX7" fmla="*/ 6501967 w 8321782"/>
                <a:gd name="connsiteY7" fmla="*/ 95937 h 2047212"/>
                <a:gd name="connsiteX8" fmla="*/ 6377381 w 8321782"/>
                <a:gd name="connsiteY8" fmla="*/ 84841 h 2047212"/>
                <a:gd name="connsiteX9" fmla="*/ 6085150 w 8321782"/>
                <a:gd name="connsiteY9" fmla="*/ 75414 h 2047212"/>
                <a:gd name="connsiteX10" fmla="*/ 5623236 w 8321782"/>
                <a:gd name="connsiteY10" fmla="*/ 75414 h 2047212"/>
                <a:gd name="connsiteX11" fmla="*/ 5368713 w 8321782"/>
                <a:gd name="connsiteY11" fmla="*/ 75414 h 2047212"/>
                <a:gd name="connsiteX12" fmla="*/ 5263717 w 8321782"/>
                <a:gd name="connsiteY12" fmla="*/ 79268 h 2047212"/>
                <a:gd name="connsiteX13" fmla="*/ 5180177 w 8321782"/>
                <a:gd name="connsiteY13" fmla="*/ 113121 h 2047212"/>
                <a:gd name="connsiteX14" fmla="*/ 4812531 w 8321782"/>
                <a:gd name="connsiteY14" fmla="*/ 141402 h 2047212"/>
                <a:gd name="connsiteX15" fmla="*/ 4397752 w 8321782"/>
                <a:gd name="connsiteY15" fmla="*/ 245097 h 2047212"/>
                <a:gd name="connsiteX16" fmla="*/ 3916985 w 8321782"/>
                <a:gd name="connsiteY16" fmla="*/ 282804 h 2047212"/>
                <a:gd name="connsiteX17" fmla="*/ 3436218 w 8321782"/>
                <a:gd name="connsiteY17" fmla="*/ 358218 h 2047212"/>
                <a:gd name="connsiteX18" fmla="*/ 2804622 w 8321782"/>
                <a:gd name="connsiteY18" fmla="*/ 329938 h 2047212"/>
                <a:gd name="connsiteX19" fmla="*/ 2361562 w 8321782"/>
                <a:gd name="connsiteY19" fmla="*/ 311084 h 2047212"/>
                <a:gd name="connsiteX20" fmla="*/ 1824234 w 8321782"/>
                <a:gd name="connsiteY20" fmla="*/ 358218 h 2047212"/>
                <a:gd name="connsiteX21" fmla="*/ 1390601 w 8321782"/>
                <a:gd name="connsiteY21" fmla="*/ 301657 h 2047212"/>
                <a:gd name="connsiteX22" fmla="*/ 975822 w 8321782"/>
                <a:gd name="connsiteY22" fmla="*/ 160255 h 2047212"/>
                <a:gd name="connsiteX23" fmla="*/ 834420 w 8321782"/>
                <a:gd name="connsiteY23" fmla="*/ 75414 h 2047212"/>
                <a:gd name="connsiteX24" fmla="*/ 698075 w 8321782"/>
                <a:gd name="connsiteY24" fmla="*/ 42272 h 2047212"/>
                <a:gd name="connsiteX25" fmla="*/ 483738 w 8321782"/>
                <a:gd name="connsiteY25" fmla="*/ 39793 h 2047212"/>
                <a:gd name="connsiteX26" fmla="*/ 5057 w 8321782"/>
                <a:gd name="connsiteY26" fmla="*/ 42470 h 2047212"/>
                <a:gd name="connsiteX27" fmla="*/ 2382 w 8321782"/>
                <a:gd name="connsiteY27" fmla="*/ 200148 h 2047212"/>
                <a:gd name="connsiteX28" fmla="*/ 0 w 8321782"/>
                <a:gd name="connsiteY28" fmla="*/ 332613 h 2047212"/>
                <a:gd name="connsiteX29" fmla="*/ 2284 w 8321782"/>
                <a:gd name="connsiteY29" fmla="*/ 2047212 h 2047212"/>
                <a:gd name="connsiteX30" fmla="*/ 985249 w 8321782"/>
                <a:gd name="connsiteY30" fmla="*/ 1894787 h 2047212"/>
                <a:gd name="connsiteX31" fmla="*/ 2305001 w 8321782"/>
                <a:gd name="connsiteY31" fmla="*/ 1489435 h 2047212"/>
                <a:gd name="connsiteX32" fmla="*/ 3634181 w 8321782"/>
                <a:gd name="connsiteY32" fmla="*/ 1253765 h 2047212"/>
                <a:gd name="connsiteX33" fmla="*/ 3813290 w 8321782"/>
                <a:gd name="connsiteY33" fmla="*/ 1253765 h 2047212"/>
                <a:gd name="connsiteX34" fmla="*/ 5114188 w 8321782"/>
                <a:gd name="connsiteY34" fmla="*/ 1027521 h 2047212"/>
                <a:gd name="connsiteX35" fmla="*/ 5642090 w 8321782"/>
                <a:gd name="connsiteY35" fmla="*/ 933254 h 2047212"/>
                <a:gd name="connsiteX36" fmla="*/ 6641331 w 8321782"/>
                <a:gd name="connsiteY36" fmla="*/ 867266 h 2047212"/>
                <a:gd name="connsiteX37" fmla="*/ 7470890 w 8321782"/>
                <a:gd name="connsiteY37" fmla="*/ 1150070 h 2047212"/>
                <a:gd name="connsiteX38" fmla="*/ 8225034 w 8321782"/>
                <a:gd name="connsiteY38" fmla="*/ 1131216 h 2047212"/>
                <a:gd name="connsiteX39" fmla="*/ 8317020 w 8321782"/>
                <a:gd name="connsiteY39" fmla="*/ 1133695 h 2047212"/>
                <a:gd name="connsiteX40" fmla="*/ 8321782 w 8321782"/>
                <a:gd name="connsiteY40" fmla="*/ 97 h 204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321782" h="2047212">
                  <a:moveTo>
                    <a:pt x="8321782" y="97"/>
                  </a:moveTo>
                  <a:lnTo>
                    <a:pt x="7923377" y="0"/>
                  </a:lnTo>
                  <a:lnTo>
                    <a:pt x="7631146" y="28280"/>
                  </a:lnTo>
                  <a:lnTo>
                    <a:pt x="7317877" y="89210"/>
                  </a:lnTo>
                  <a:lnTo>
                    <a:pt x="7084391" y="150828"/>
                  </a:lnTo>
                  <a:lnTo>
                    <a:pt x="6811014" y="160256"/>
                  </a:lnTo>
                  <a:lnTo>
                    <a:pt x="6613051" y="122548"/>
                  </a:lnTo>
                  <a:cubicBezTo>
                    <a:pt x="6580785" y="116853"/>
                    <a:pt x="6534233" y="101632"/>
                    <a:pt x="6501967" y="95937"/>
                  </a:cubicBezTo>
                  <a:lnTo>
                    <a:pt x="6377381" y="84841"/>
                  </a:lnTo>
                  <a:lnTo>
                    <a:pt x="6085150" y="75414"/>
                  </a:lnTo>
                  <a:lnTo>
                    <a:pt x="5623236" y="75414"/>
                  </a:lnTo>
                  <a:lnTo>
                    <a:pt x="5368713" y="75414"/>
                  </a:lnTo>
                  <a:cubicBezTo>
                    <a:pt x="5342446" y="79080"/>
                    <a:pt x="5289984" y="75602"/>
                    <a:pt x="5263717" y="79268"/>
                  </a:cubicBezTo>
                  <a:lnTo>
                    <a:pt x="5180177" y="113121"/>
                  </a:lnTo>
                  <a:lnTo>
                    <a:pt x="4812531" y="141402"/>
                  </a:lnTo>
                  <a:lnTo>
                    <a:pt x="4397752" y="245097"/>
                  </a:lnTo>
                  <a:lnTo>
                    <a:pt x="3916985" y="282804"/>
                  </a:lnTo>
                  <a:lnTo>
                    <a:pt x="3436218" y="358218"/>
                  </a:lnTo>
                  <a:lnTo>
                    <a:pt x="2804622" y="329938"/>
                  </a:lnTo>
                  <a:lnTo>
                    <a:pt x="2361562" y="311084"/>
                  </a:lnTo>
                  <a:lnTo>
                    <a:pt x="1824234" y="358218"/>
                  </a:lnTo>
                  <a:lnTo>
                    <a:pt x="1390601" y="301657"/>
                  </a:lnTo>
                  <a:lnTo>
                    <a:pt x="975822" y="160255"/>
                  </a:lnTo>
                  <a:lnTo>
                    <a:pt x="834420" y="75414"/>
                  </a:lnTo>
                  <a:lnTo>
                    <a:pt x="698075" y="42272"/>
                  </a:lnTo>
                  <a:cubicBezTo>
                    <a:pt x="609960" y="48590"/>
                    <a:pt x="599241" y="39760"/>
                    <a:pt x="483738" y="39793"/>
                  </a:cubicBezTo>
                  <a:cubicBezTo>
                    <a:pt x="368235" y="39826"/>
                    <a:pt x="89268" y="30596"/>
                    <a:pt x="5057" y="42470"/>
                  </a:cubicBezTo>
                  <a:cubicBezTo>
                    <a:pt x="4165" y="95029"/>
                    <a:pt x="3274" y="147589"/>
                    <a:pt x="2382" y="200148"/>
                  </a:cubicBezTo>
                  <a:lnTo>
                    <a:pt x="0" y="332613"/>
                  </a:lnTo>
                  <a:cubicBezTo>
                    <a:pt x="3142" y="939071"/>
                    <a:pt x="-858" y="1440754"/>
                    <a:pt x="2284" y="2047212"/>
                  </a:cubicBezTo>
                  <a:lnTo>
                    <a:pt x="985249" y="1894787"/>
                  </a:lnTo>
                  <a:lnTo>
                    <a:pt x="2305001" y="1489435"/>
                  </a:lnTo>
                  <a:lnTo>
                    <a:pt x="3634181" y="1253765"/>
                  </a:lnTo>
                  <a:lnTo>
                    <a:pt x="3813290" y="1253765"/>
                  </a:lnTo>
                  <a:lnTo>
                    <a:pt x="5114188" y="1027521"/>
                  </a:lnTo>
                  <a:lnTo>
                    <a:pt x="5642090" y="933254"/>
                  </a:lnTo>
                  <a:cubicBezTo>
                    <a:pt x="5975170" y="911258"/>
                    <a:pt x="6336531" y="831130"/>
                    <a:pt x="6641331" y="867266"/>
                  </a:cubicBezTo>
                  <a:cubicBezTo>
                    <a:pt x="6946131" y="903402"/>
                    <a:pt x="7194370" y="1055802"/>
                    <a:pt x="7470890" y="1150070"/>
                  </a:cubicBezTo>
                  <a:lnTo>
                    <a:pt x="8225034" y="1131216"/>
                  </a:lnTo>
                  <a:lnTo>
                    <a:pt x="8317020" y="1133695"/>
                  </a:lnTo>
                  <a:cubicBezTo>
                    <a:pt x="8313878" y="753481"/>
                    <a:pt x="8315497" y="370884"/>
                    <a:pt x="8321782" y="97"/>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4521200" y="1984375"/>
              <a:ext cx="4127500" cy="450850"/>
            </a:xfrm>
            <a:custGeom>
              <a:avLst/>
              <a:gdLst>
                <a:gd name="connsiteX0" fmla="*/ 0 w 4127500"/>
                <a:gd name="connsiteY0" fmla="*/ 450850 h 450850"/>
                <a:gd name="connsiteX1" fmla="*/ 111125 w 4127500"/>
                <a:gd name="connsiteY1" fmla="*/ 428625 h 450850"/>
                <a:gd name="connsiteX2" fmla="*/ 228600 w 4127500"/>
                <a:gd name="connsiteY2" fmla="*/ 396875 h 450850"/>
                <a:gd name="connsiteX3" fmla="*/ 317500 w 4127500"/>
                <a:gd name="connsiteY3" fmla="*/ 390525 h 450850"/>
                <a:gd name="connsiteX4" fmla="*/ 476250 w 4127500"/>
                <a:gd name="connsiteY4" fmla="*/ 371475 h 450850"/>
                <a:gd name="connsiteX5" fmla="*/ 625475 w 4127500"/>
                <a:gd name="connsiteY5" fmla="*/ 358775 h 450850"/>
                <a:gd name="connsiteX6" fmla="*/ 762000 w 4127500"/>
                <a:gd name="connsiteY6" fmla="*/ 349250 h 450850"/>
                <a:gd name="connsiteX7" fmla="*/ 901700 w 4127500"/>
                <a:gd name="connsiteY7" fmla="*/ 346075 h 450850"/>
                <a:gd name="connsiteX8" fmla="*/ 1098550 w 4127500"/>
                <a:gd name="connsiteY8" fmla="*/ 339725 h 450850"/>
                <a:gd name="connsiteX9" fmla="*/ 1301750 w 4127500"/>
                <a:gd name="connsiteY9" fmla="*/ 323850 h 450850"/>
                <a:gd name="connsiteX10" fmla="*/ 1447800 w 4127500"/>
                <a:gd name="connsiteY10" fmla="*/ 320675 h 450850"/>
                <a:gd name="connsiteX11" fmla="*/ 1546225 w 4127500"/>
                <a:gd name="connsiteY11" fmla="*/ 317500 h 450850"/>
                <a:gd name="connsiteX12" fmla="*/ 1739900 w 4127500"/>
                <a:gd name="connsiteY12" fmla="*/ 323850 h 450850"/>
                <a:gd name="connsiteX13" fmla="*/ 1857375 w 4127500"/>
                <a:gd name="connsiteY13" fmla="*/ 333375 h 450850"/>
                <a:gd name="connsiteX14" fmla="*/ 1987550 w 4127500"/>
                <a:gd name="connsiteY14" fmla="*/ 336550 h 450850"/>
                <a:gd name="connsiteX15" fmla="*/ 2216150 w 4127500"/>
                <a:gd name="connsiteY15" fmla="*/ 333375 h 450850"/>
                <a:gd name="connsiteX16" fmla="*/ 2479675 w 4127500"/>
                <a:gd name="connsiteY16" fmla="*/ 320675 h 450850"/>
                <a:gd name="connsiteX17" fmla="*/ 2667000 w 4127500"/>
                <a:gd name="connsiteY17" fmla="*/ 311150 h 450850"/>
                <a:gd name="connsiteX18" fmla="*/ 2914650 w 4127500"/>
                <a:gd name="connsiteY18" fmla="*/ 301625 h 450850"/>
                <a:gd name="connsiteX19" fmla="*/ 3117850 w 4127500"/>
                <a:gd name="connsiteY19" fmla="*/ 295275 h 450850"/>
                <a:gd name="connsiteX20" fmla="*/ 3276600 w 4127500"/>
                <a:gd name="connsiteY20" fmla="*/ 288925 h 450850"/>
                <a:gd name="connsiteX21" fmla="*/ 3419475 w 4127500"/>
                <a:gd name="connsiteY21" fmla="*/ 282575 h 450850"/>
                <a:gd name="connsiteX22" fmla="*/ 3590925 w 4127500"/>
                <a:gd name="connsiteY22" fmla="*/ 279400 h 450850"/>
                <a:gd name="connsiteX23" fmla="*/ 3756025 w 4127500"/>
                <a:gd name="connsiteY23" fmla="*/ 282575 h 450850"/>
                <a:gd name="connsiteX24" fmla="*/ 3898900 w 4127500"/>
                <a:gd name="connsiteY24" fmla="*/ 285750 h 450850"/>
                <a:gd name="connsiteX25" fmla="*/ 4127500 w 4127500"/>
                <a:gd name="connsiteY25" fmla="*/ 295275 h 450850"/>
                <a:gd name="connsiteX26" fmla="*/ 4121150 w 4127500"/>
                <a:gd name="connsiteY26" fmla="*/ 171450 h 450850"/>
                <a:gd name="connsiteX27" fmla="*/ 3924300 w 4127500"/>
                <a:gd name="connsiteY27" fmla="*/ 155575 h 450850"/>
                <a:gd name="connsiteX28" fmla="*/ 3686175 w 4127500"/>
                <a:gd name="connsiteY28" fmla="*/ 146050 h 450850"/>
                <a:gd name="connsiteX29" fmla="*/ 3498850 w 4127500"/>
                <a:gd name="connsiteY29" fmla="*/ 139700 h 450850"/>
                <a:gd name="connsiteX30" fmla="*/ 3270250 w 4127500"/>
                <a:gd name="connsiteY30" fmla="*/ 136525 h 450850"/>
                <a:gd name="connsiteX31" fmla="*/ 2943225 w 4127500"/>
                <a:gd name="connsiteY31" fmla="*/ 130175 h 450850"/>
                <a:gd name="connsiteX32" fmla="*/ 2803525 w 4127500"/>
                <a:gd name="connsiteY32" fmla="*/ 130175 h 450850"/>
                <a:gd name="connsiteX33" fmla="*/ 2609850 w 4127500"/>
                <a:gd name="connsiteY33" fmla="*/ 139700 h 450850"/>
                <a:gd name="connsiteX34" fmla="*/ 2419350 w 4127500"/>
                <a:gd name="connsiteY34" fmla="*/ 136525 h 450850"/>
                <a:gd name="connsiteX35" fmla="*/ 2254250 w 4127500"/>
                <a:gd name="connsiteY35" fmla="*/ 130175 h 450850"/>
                <a:gd name="connsiteX36" fmla="*/ 2063750 w 4127500"/>
                <a:gd name="connsiteY36" fmla="*/ 117475 h 450850"/>
                <a:gd name="connsiteX37" fmla="*/ 1876425 w 4127500"/>
                <a:gd name="connsiteY37" fmla="*/ 104775 h 450850"/>
                <a:gd name="connsiteX38" fmla="*/ 1711325 w 4127500"/>
                <a:gd name="connsiteY38" fmla="*/ 92075 h 450850"/>
                <a:gd name="connsiteX39" fmla="*/ 1524000 w 4127500"/>
                <a:gd name="connsiteY39" fmla="*/ 73025 h 450850"/>
                <a:gd name="connsiteX40" fmla="*/ 1336675 w 4127500"/>
                <a:gd name="connsiteY40" fmla="*/ 41275 h 450850"/>
                <a:gd name="connsiteX41" fmla="*/ 1162050 w 4127500"/>
                <a:gd name="connsiteY41" fmla="*/ 9525 h 450850"/>
                <a:gd name="connsiteX42" fmla="*/ 1104900 w 4127500"/>
                <a:gd name="connsiteY42" fmla="*/ 0 h 450850"/>
                <a:gd name="connsiteX43" fmla="*/ 889000 w 4127500"/>
                <a:gd name="connsiteY43" fmla="*/ 3175 h 450850"/>
                <a:gd name="connsiteX44" fmla="*/ 717550 w 4127500"/>
                <a:gd name="connsiteY44" fmla="*/ 0 h 450850"/>
                <a:gd name="connsiteX45" fmla="*/ 619125 w 4127500"/>
                <a:gd name="connsiteY45" fmla="*/ 6350 h 450850"/>
                <a:gd name="connsiteX46" fmla="*/ 488950 w 4127500"/>
                <a:gd name="connsiteY46" fmla="*/ 25400 h 450850"/>
                <a:gd name="connsiteX47" fmla="*/ 387350 w 4127500"/>
                <a:gd name="connsiteY47" fmla="*/ 41275 h 450850"/>
                <a:gd name="connsiteX48" fmla="*/ 244475 w 4127500"/>
                <a:gd name="connsiteY48" fmla="*/ 76200 h 450850"/>
                <a:gd name="connsiteX49" fmla="*/ 269875 w 4127500"/>
                <a:gd name="connsiteY49" fmla="*/ 111125 h 450850"/>
                <a:gd name="connsiteX50" fmla="*/ 384175 w 4127500"/>
                <a:gd name="connsiteY50" fmla="*/ 101600 h 450850"/>
                <a:gd name="connsiteX51" fmla="*/ 711200 w 4127500"/>
                <a:gd name="connsiteY51" fmla="*/ 73025 h 450850"/>
                <a:gd name="connsiteX52" fmla="*/ 955675 w 4127500"/>
                <a:gd name="connsiteY52" fmla="*/ 69850 h 450850"/>
                <a:gd name="connsiteX53" fmla="*/ 812800 w 4127500"/>
                <a:gd name="connsiteY53" fmla="*/ 104775 h 450850"/>
                <a:gd name="connsiteX54" fmla="*/ 641350 w 4127500"/>
                <a:gd name="connsiteY54" fmla="*/ 152400 h 450850"/>
                <a:gd name="connsiteX55" fmla="*/ 450850 w 4127500"/>
                <a:gd name="connsiteY55" fmla="*/ 203200 h 450850"/>
                <a:gd name="connsiteX56" fmla="*/ 219075 w 4127500"/>
                <a:gd name="connsiteY56" fmla="*/ 317500 h 450850"/>
                <a:gd name="connsiteX57" fmla="*/ 146050 w 4127500"/>
                <a:gd name="connsiteY57" fmla="*/ 358775 h 450850"/>
                <a:gd name="connsiteX58" fmla="*/ 0 w 4127500"/>
                <a:gd name="connsiteY58" fmla="*/ 450850 h 45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27500" h="450850">
                  <a:moveTo>
                    <a:pt x="0" y="450850"/>
                  </a:moveTo>
                  <a:lnTo>
                    <a:pt x="111125" y="428625"/>
                  </a:lnTo>
                  <a:lnTo>
                    <a:pt x="228600" y="396875"/>
                  </a:lnTo>
                  <a:lnTo>
                    <a:pt x="317500" y="390525"/>
                  </a:lnTo>
                  <a:lnTo>
                    <a:pt x="476250" y="371475"/>
                  </a:lnTo>
                  <a:lnTo>
                    <a:pt x="625475" y="358775"/>
                  </a:lnTo>
                  <a:lnTo>
                    <a:pt x="762000" y="349250"/>
                  </a:lnTo>
                  <a:lnTo>
                    <a:pt x="901700" y="346075"/>
                  </a:lnTo>
                  <a:lnTo>
                    <a:pt x="1098550" y="339725"/>
                  </a:lnTo>
                  <a:lnTo>
                    <a:pt x="1301750" y="323850"/>
                  </a:lnTo>
                  <a:lnTo>
                    <a:pt x="1447800" y="320675"/>
                  </a:lnTo>
                  <a:lnTo>
                    <a:pt x="1546225" y="317500"/>
                  </a:lnTo>
                  <a:lnTo>
                    <a:pt x="1739900" y="323850"/>
                  </a:lnTo>
                  <a:lnTo>
                    <a:pt x="1857375" y="333375"/>
                  </a:lnTo>
                  <a:lnTo>
                    <a:pt x="1987550" y="336550"/>
                  </a:lnTo>
                  <a:lnTo>
                    <a:pt x="2216150" y="333375"/>
                  </a:lnTo>
                  <a:lnTo>
                    <a:pt x="2479675" y="320675"/>
                  </a:lnTo>
                  <a:lnTo>
                    <a:pt x="2667000" y="311150"/>
                  </a:lnTo>
                  <a:lnTo>
                    <a:pt x="2914650" y="301625"/>
                  </a:lnTo>
                  <a:lnTo>
                    <a:pt x="3117850" y="295275"/>
                  </a:lnTo>
                  <a:lnTo>
                    <a:pt x="3276600" y="288925"/>
                  </a:lnTo>
                  <a:lnTo>
                    <a:pt x="3419475" y="282575"/>
                  </a:lnTo>
                  <a:lnTo>
                    <a:pt x="3590925" y="279400"/>
                  </a:lnTo>
                  <a:lnTo>
                    <a:pt x="3756025" y="282575"/>
                  </a:lnTo>
                  <a:lnTo>
                    <a:pt x="3898900" y="285750"/>
                  </a:lnTo>
                  <a:lnTo>
                    <a:pt x="4127500" y="295275"/>
                  </a:lnTo>
                  <a:lnTo>
                    <a:pt x="4121150" y="171450"/>
                  </a:lnTo>
                  <a:lnTo>
                    <a:pt x="3924300" y="155575"/>
                  </a:lnTo>
                  <a:lnTo>
                    <a:pt x="3686175" y="146050"/>
                  </a:lnTo>
                  <a:lnTo>
                    <a:pt x="3498850" y="139700"/>
                  </a:lnTo>
                  <a:lnTo>
                    <a:pt x="3270250" y="136525"/>
                  </a:lnTo>
                  <a:lnTo>
                    <a:pt x="2943225" y="130175"/>
                  </a:lnTo>
                  <a:lnTo>
                    <a:pt x="2803525" y="130175"/>
                  </a:lnTo>
                  <a:lnTo>
                    <a:pt x="2609850" y="139700"/>
                  </a:lnTo>
                  <a:lnTo>
                    <a:pt x="2419350" y="136525"/>
                  </a:lnTo>
                  <a:lnTo>
                    <a:pt x="2254250" y="130175"/>
                  </a:lnTo>
                  <a:lnTo>
                    <a:pt x="2063750" y="117475"/>
                  </a:lnTo>
                  <a:lnTo>
                    <a:pt x="1876425" y="104775"/>
                  </a:lnTo>
                  <a:lnTo>
                    <a:pt x="1711325" y="92075"/>
                  </a:lnTo>
                  <a:lnTo>
                    <a:pt x="1524000" y="73025"/>
                  </a:lnTo>
                  <a:lnTo>
                    <a:pt x="1336675" y="41275"/>
                  </a:lnTo>
                  <a:lnTo>
                    <a:pt x="1162050" y="9525"/>
                  </a:lnTo>
                  <a:lnTo>
                    <a:pt x="1104900" y="0"/>
                  </a:lnTo>
                  <a:lnTo>
                    <a:pt x="889000" y="3175"/>
                  </a:lnTo>
                  <a:lnTo>
                    <a:pt x="717550" y="0"/>
                  </a:lnTo>
                  <a:lnTo>
                    <a:pt x="619125" y="6350"/>
                  </a:lnTo>
                  <a:lnTo>
                    <a:pt x="488950" y="25400"/>
                  </a:lnTo>
                  <a:lnTo>
                    <a:pt x="387350" y="41275"/>
                  </a:lnTo>
                  <a:lnTo>
                    <a:pt x="244475" y="76200"/>
                  </a:lnTo>
                  <a:lnTo>
                    <a:pt x="269875" y="111125"/>
                  </a:lnTo>
                  <a:lnTo>
                    <a:pt x="384175" y="101600"/>
                  </a:lnTo>
                  <a:lnTo>
                    <a:pt x="711200" y="73025"/>
                  </a:lnTo>
                  <a:lnTo>
                    <a:pt x="955675" y="69850"/>
                  </a:lnTo>
                  <a:lnTo>
                    <a:pt x="812800" y="104775"/>
                  </a:lnTo>
                  <a:lnTo>
                    <a:pt x="641350" y="152400"/>
                  </a:lnTo>
                  <a:lnTo>
                    <a:pt x="450850" y="203200"/>
                  </a:lnTo>
                  <a:lnTo>
                    <a:pt x="219075" y="317500"/>
                  </a:lnTo>
                  <a:lnTo>
                    <a:pt x="146050" y="358775"/>
                  </a:lnTo>
                  <a:lnTo>
                    <a:pt x="0" y="45085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325437" y="1883568"/>
              <a:ext cx="4452937" cy="383381"/>
            </a:xfrm>
            <a:custGeom>
              <a:avLst/>
              <a:gdLst>
                <a:gd name="connsiteX0" fmla="*/ 0 w 4445000"/>
                <a:gd name="connsiteY0" fmla="*/ 3175 h 381000"/>
                <a:gd name="connsiteX1" fmla="*/ 1730375 w 4445000"/>
                <a:gd name="connsiteY1" fmla="*/ 0 h 381000"/>
                <a:gd name="connsiteX2" fmla="*/ 1825625 w 4445000"/>
                <a:gd name="connsiteY2" fmla="*/ 34925 h 381000"/>
                <a:gd name="connsiteX3" fmla="*/ 1924050 w 4445000"/>
                <a:gd name="connsiteY3" fmla="*/ 66675 h 381000"/>
                <a:gd name="connsiteX4" fmla="*/ 2022475 w 4445000"/>
                <a:gd name="connsiteY4" fmla="*/ 95250 h 381000"/>
                <a:gd name="connsiteX5" fmla="*/ 2168525 w 4445000"/>
                <a:gd name="connsiteY5" fmla="*/ 130175 h 381000"/>
                <a:gd name="connsiteX6" fmla="*/ 2346325 w 4445000"/>
                <a:gd name="connsiteY6" fmla="*/ 168275 h 381000"/>
                <a:gd name="connsiteX7" fmla="*/ 2559050 w 4445000"/>
                <a:gd name="connsiteY7" fmla="*/ 215900 h 381000"/>
                <a:gd name="connsiteX8" fmla="*/ 2743200 w 4445000"/>
                <a:gd name="connsiteY8" fmla="*/ 219075 h 381000"/>
                <a:gd name="connsiteX9" fmla="*/ 2908300 w 4445000"/>
                <a:gd name="connsiteY9" fmla="*/ 225425 h 381000"/>
                <a:gd name="connsiteX10" fmla="*/ 3006725 w 4445000"/>
                <a:gd name="connsiteY10" fmla="*/ 225425 h 381000"/>
                <a:gd name="connsiteX11" fmla="*/ 3203575 w 4445000"/>
                <a:gd name="connsiteY11" fmla="*/ 231775 h 381000"/>
                <a:gd name="connsiteX12" fmla="*/ 3492500 w 4445000"/>
                <a:gd name="connsiteY12" fmla="*/ 238125 h 381000"/>
                <a:gd name="connsiteX13" fmla="*/ 3759200 w 4445000"/>
                <a:gd name="connsiteY13" fmla="*/ 228600 h 381000"/>
                <a:gd name="connsiteX14" fmla="*/ 3962400 w 4445000"/>
                <a:gd name="connsiteY14" fmla="*/ 225425 h 381000"/>
                <a:gd name="connsiteX15" fmla="*/ 4137025 w 4445000"/>
                <a:gd name="connsiteY15" fmla="*/ 206375 h 381000"/>
                <a:gd name="connsiteX16" fmla="*/ 4318000 w 4445000"/>
                <a:gd name="connsiteY16" fmla="*/ 187325 h 381000"/>
                <a:gd name="connsiteX17" fmla="*/ 4435475 w 4445000"/>
                <a:gd name="connsiteY17" fmla="*/ 168275 h 381000"/>
                <a:gd name="connsiteX18" fmla="*/ 4445000 w 4445000"/>
                <a:gd name="connsiteY18" fmla="*/ 196850 h 381000"/>
                <a:gd name="connsiteX19" fmla="*/ 4289425 w 4445000"/>
                <a:gd name="connsiteY19" fmla="*/ 238125 h 381000"/>
                <a:gd name="connsiteX20" fmla="*/ 4010025 w 4445000"/>
                <a:gd name="connsiteY20" fmla="*/ 298450 h 381000"/>
                <a:gd name="connsiteX21" fmla="*/ 3568700 w 4445000"/>
                <a:gd name="connsiteY21" fmla="*/ 346075 h 381000"/>
                <a:gd name="connsiteX22" fmla="*/ 3248025 w 4445000"/>
                <a:gd name="connsiteY22" fmla="*/ 368300 h 381000"/>
                <a:gd name="connsiteX23" fmla="*/ 2962275 w 4445000"/>
                <a:gd name="connsiteY23" fmla="*/ 355600 h 381000"/>
                <a:gd name="connsiteX24" fmla="*/ 2555875 w 4445000"/>
                <a:gd name="connsiteY24" fmla="*/ 381000 h 381000"/>
                <a:gd name="connsiteX25" fmla="*/ 2343150 w 4445000"/>
                <a:gd name="connsiteY25" fmla="*/ 365125 h 381000"/>
                <a:gd name="connsiteX26" fmla="*/ 2152650 w 4445000"/>
                <a:gd name="connsiteY26" fmla="*/ 358775 h 381000"/>
                <a:gd name="connsiteX27" fmla="*/ 1841500 w 4445000"/>
                <a:gd name="connsiteY27" fmla="*/ 342900 h 381000"/>
                <a:gd name="connsiteX28" fmla="*/ 1501775 w 4445000"/>
                <a:gd name="connsiteY28" fmla="*/ 320675 h 381000"/>
                <a:gd name="connsiteX29" fmla="*/ 1308100 w 4445000"/>
                <a:gd name="connsiteY29" fmla="*/ 307975 h 381000"/>
                <a:gd name="connsiteX30" fmla="*/ 1076325 w 4445000"/>
                <a:gd name="connsiteY30" fmla="*/ 282575 h 381000"/>
                <a:gd name="connsiteX31" fmla="*/ 866775 w 4445000"/>
                <a:gd name="connsiteY31" fmla="*/ 247650 h 381000"/>
                <a:gd name="connsiteX32" fmla="*/ 742950 w 4445000"/>
                <a:gd name="connsiteY32" fmla="*/ 212725 h 381000"/>
                <a:gd name="connsiteX33" fmla="*/ 590550 w 4445000"/>
                <a:gd name="connsiteY33" fmla="*/ 212725 h 381000"/>
                <a:gd name="connsiteX34" fmla="*/ 422275 w 4445000"/>
                <a:gd name="connsiteY34" fmla="*/ 206375 h 381000"/>
                <a:gd name="connsiteX35" fmla="*/ 244475 w 4445000"/>
                <a:gd name="connsiteY35" fmla="*/ 206375 h 381000"/>
                <a:gd name="connsiteX36" fmla="*/ 50800 w 4445000"/>
                <a:gd name="connsiteY36" fmla="*/ 209550 h 381000"/>
                <a:gd name="connsiteX37" fmla="*/ 6350 w 4445000"/>
                <a:gd name="connsiteY37" fmla="*/ 212725 h 381000"/>
                <a:gd name="connsiteX38" fmla="*/ 0 w 4445000"/>
                <a:gd name="connsiteY38" fmla="*/ 3175 h 381000"/>
                <a:gd name="connsiteX0" fmla="*/ 0 w 4445000"/>
                <a:gd name="connsiteY0" fmla="*/ 5556 h 383381"/>
                <a:gd name="connsiteX1" fmla="*/ 658812 w 4445000"/>
                <a:gd name="connsiteY1" fmla="*/ 0 h 383381"/>
                <a:gd name="connsiteX2" fmla="*/ 1825625 w 4445000"/>
                <a:gd name="connsiteY2" fmla="*/ 37306 h 383381"/>
                <a:gd name="connsiteX3" fmla="*/ 1924050 w 4445000"/>
                <a:gd name="connsiteY3" fmla="*/ 69056 h 383381"/>
                <a:gd name="connsiteX4" fmla="*/ 2022475 w 4445000"/>
                <a:gd name="connsiteY4" fmla="*/ 97631 h 383381"/>
                <a:gd name="connsiteX5" fmla="*/ 2168525 w 4445000"/>
                <a:gd name="connsiteY5" fmla="*/ 132556 h 383381"/>
                <a:gd name="connsiteX6" fmla="*/ 2346325 w 4445000"/>
                <a:gd name="connsiteY6" fmla="*/ 170656 h 383381"/>
                <a:gd name="connsiteX7" fmla="*/ 2559050 w 4445000"/>
                <a:gd name="connsiteY7" fmla="*/ 218281 h 383381"/>
                <a:gd name="connsiteX8" fmla="*/ 2743200 w 4445000"/>
                <a:gd name="connsiteY8" fmla="*/ 221456 h 383381"/>
                <a:gd name="connsiteX9" fmla="*/ 2908300 w 4445000"/>
                <a:gd name="connsiteY9" fmla="*/ 227806 h 383381"/>
                <a:gd name="connsiteX10" fmla="*/ 3006725 w 4445000"/>
                <a:gd name="connsiteY10" fmla="*/ 227806 h 383381"/>
                <a:gd name="connsiteX11" fmla="*/ 3203575 w 4445000"/>
                <a:gd name="connsiteY11" fmla="*/ 234156 h 383381"/>
                <a:gd name="connsiteX12" fmla="*/ 3492500 w 4445000"/>
                <a:gd name="connsiteY12" fmla="*/ 240506 h 383381"/>
                <a:gd name="connsiteX13" fmla="*/ 3759200 w 4445000"/>
                <a:gd name="connsiteY13" fmla="*/ 230981 h 383381"/>
                <a:gd name="connsiteX14" fmla="*/ 3962400 w 4445000"/>
                <a:gd name="connsiteY14" fmla="*/ 227806 h 383381"/>
                <a:gd name="connsiteX15" fmla="*/ 4137025 w 4445000"/>
                <a:gd name="connsiteY15" fmla="*/ 208756 h 383381"/>
                <a:gd name="connsiteX16" fmla="*/ 4318000 w 4445000"/>
                <a:gd name="connsiteY16" fmla="*/ 189706 h 383381"/>
                <a:gd name="connsiteX17" fmla="*/ 4435475 w 4445000"/>
                <a:gd name="connsiteY17" fmla="*/ 170656 h 383381"/>
                <a:gd name="connsiteX18" fmla="*/ 4445000 w 4445000"/>
                <a:gd name="connsiteY18" fmla="*/ 199231 h 383381"/>
                <a:gd name="connsiteX19" fmla="*/ 4289425 w 4445000"/>
                <a:gd name="connsiteY19" fmla="*/ 240506 h 383381"/>
                <a:gd name="connsiteX20" fmla="*/ 4010025 w 4445000"/>
                <a:gd name="connsiteY20" fmla="*/ 300831 h 383381"/>
                <a:gd name="connsiteX21" fmla="*/ 3568700 w 4445000"/>
                <a:gd name="connsiteY21" fmla="*/ 348456 h 383381"/>
                <a:gd name="connsiteX22" fmla="*/ 3248025 w 4445000"/>
                <a:gd name="connsiteY22" fmla="*/ 370681 h 383381"/>
                <a:gd name="connsiteX23" fmla="*/ 2962275 w 4445000"/>
                <a:gd name="connsiteY23" fmla="*/ 357981 h 383381"/>
                <a:gd name="connsiteX24" fmla="*/ 2555875 w 4445000"/>
                <a:gd name="connsiteY24" fmla="*/ 383381 h 383381"/>
                <a:gd name="connsiteX25" fmla="*/ 2343150 w 4445000"/>
                <a:gd name="connsiteY25" fmla="*/ 367506 h 383381"/>
                <a:gd name="connsiteX26" fmla="*/ 2152650 w 4445000"/>
                <a:gd name="connsiteY26" fmla="*/ 361156 h 383381"/>
                <a:gd name="connsiteX27" fmla="*/ 1841500 w 4445000"/>
                <a:gd name="connsiteY27" fmla="*/ 345281 h 383381"/>
                <a:gd name="connsiteX28" fmla="*/ 1501775 w 4445000"/>
                <a:gd name="connsiteY28" fmla="*/ 323056 h 383381"/>
                <a:gd name="connsiteX29" fmla="*/ 1308100 w 4445000"/>
                <a:gd name="connsiteY29" fmla="*/ 310356 h 383381"/>
                <a:gd name="connsiteX30" fmla="*/ 1076325 w 4445000"/>
                <a:gd name="connsiteY30" fmla="*/ 284956 h 383381"/>
                <a:gd name="connsiteX31" fmla="*/ 866775 w 4445000"/>
                <a:gd name="connsiteY31" fmla="*/ 250031 h 383381"/>
                <a:gd name="connsiteX32" fmla="*/ 742950 w 4445000"/>
                <a:gd name="connsiteY32" fmla="*/ 215106 h 383381"/>
                <a:gd name="connsiteX33" fmla="*/ 590550 w 4445000"/>
                <a:gd name="connsiteY33" fmla="*/ 215106 h 383381"/>
                <a:gd name="connsiteX34" fmla="*/ 422275 w 4445000"/>
                <a:gd name="connsiteY34" fmla="*/ 208756 h 383381"/>
                <a:gd name="connsiteX35" fmla="*/ 244475 w 4445000"/>
                <a:gd name="connsiteY35" fmla="*/ 208756 h 383381"/>
                <a:gd name="connsiteX36" fmla="*/ 50800 w 4445000"/>
                <a:gd name="connsiteY36" fmla="*/ 211931 h 383381"/>
                <a:gd name="connsiteX37" fmla="*/ 6350 w 4445000"/>
                <a:gd name="connsiteY37" fmla="*/ 215106 h 383381"/>
                <a:gd name="connsiteX38" fmla="*/ 0 w 4445000"/>
                <a:gd name="connsiteY38" fmla="*/ 5556 h 383381"/>
                <a:gd name="connsiteX0" fmla="*/ 0 w 4445000"/>
                <a:gd name="connsiteY0" fmla="*/ 5556 h 383381"/>
                <a:gd name="connsiteX1" fmla="*/ 658812 w 4445000"/>
                <a:gd name="connsiteY1" fmla="*/ 0 h 383381"/>
                <a:gd name="connsiteX2" fmla="*/ 1104106 w 4445000"/>
                <a:gd name="connsiteY2" fmla="*/ 65881 h 383381"/>
                <a:gd name="connsiteX3" fmla="*/ 1924050 w 4445000"/>
                <a:gd name="connsiteY3" fmla="*/ 69056 h 383381"/>
                <a:gd name="connsiteX4" fmla="*/ 2022475 w 4445000"/>
                <a:gd name="connsiteY4" fmla="*/ 97631 h 383381"/>
                <a:gd name="connsiteX5" fmla="*/ 2168525 w 4445000"/>
                <a:gd name="connsiteY5" fmla="*/ 132556 h 383381"/>
                <a:gd name="connsiteX6" fmla="*/ 2346325 w 4445000"/>
                <a:gd name="connsiteY6" fmla="*/ 170656 h 383381"/>
                <a:gd name="connsiteX7" fmla="*/ 2559050 w 4445000"/>
                <a:gd name="connsiteY7" fmla="*/ 218281 h 383381"/>
                <a:gd name="connsiteX8" fmla="*/ 2743200 w 4445000"/>
                <a:gd name="connsiteY8" fmla="*/ 221456 h 383381"/>
                <a:gd name="connsiteX9" fmla="*/ 2908300 w 4445000"/>
                <a:gd name="connsiteY9" fmla="*/ 227806 h 383381"/>
                <a:gd name="connsiteX10" fmla="*/ 3006725 w 4445000"/>
                <a:gd name="connsiteY10" fmla="*/ 227806 h 383381"/>
                <a:gd name="connsiteX11" fmla="*/ 3203575 w 4445000"/>
                <a:gd name="connsiteY11" fmla="*/ 234156 h 383381"/>
                <a:gd name="connsiteX12" fmla="*/ 3492500 w 4445000"/>
                <a:gd name="connsiteY12" fmla="*/ 240506 h 383381"/>
                <a:gd name="connsiteX13" fmla="*/ 3759200 w 4445000"/>
                <a:gd name="connsiteY13" fmla="*/ 230981 h 383381"/>
                <a:gd name="connsiteX14" fmla="*/ 3962400 w 4445000"/>
                <a:gd name="connsiteY14" fmla="*/ 227806 h 383381"/>
                <a:gd name="connsiteX15" fmla="*/ 4137025 w 4445000"/>
                <a:gd name="connsiteY15" fmla="*/ 208756 h 383381"/>
                <a:gd name="connsiteX16" fmla="*/ 4318000 w 4445000"/>
                <a:gd name="connsiteY16" fmla="*/ 189706 h 383381"/>
                <a:gd name="connsiteX17" fmla="*/ 4435475 w 4445000"/>
                <a:gd name="connsiteY17" fmla="*/ 170656 h 383381"/>
                <a:gd name="connsiteX18" fmla="*/ 4445000 w 4445000"/>
                <a:gd name="connsiteY18" fmla="*/ 199231 h 383381"/>
                <a:gd name="connsiteX19" fmla="*/ 4289425 w 4445000"/>
                <a:gd name="connsiteY19" fmla="*/ 240506 h 383381"/>
                <a:gd name="connsiteX20" fmla="*/ 4010025 w 4445000"/>
                <a:gd name="connsiteY20" fmla="*/ 300831 h 383381"/>
                <a:gd name="connsiteX21" fmla="*/ 3568700 w 4445000"/>
                <a:gd name="connsiteY21" fmla="*/ 348456 h 383381"/>
                <a:gd name="connsiteX22" fmla="*/ 3248025 w 4445000"/>
                <a:gd name="connsiteY22" fmla="*/ 370681 h 383381"/>
                <a:gd name="connsiteX23" fmla="*/ 2962275 w 4445000"/>
                <a:gd name="connsiteY23" fmla="*/ 357981 h 383381"/>
                <a:gd name="connsiteX24" fmla="*/ 2555875 w 4445000"/>
                <a:gd name="connsiteY24" fmla="*/ 383381 h 383381"/>
                <a:gd name="connsiteX25" fmla="*/ 2343150 w 4445000"/>
                <a:gd name="connsiteY25" fmla="*/ 367506 h 383381"/>
                <a:gd name="connsiteX26" fmla="*/ 2152650 w 4445000"/>
                <a:gd name="connsiteY26" fmla="*/ 361156 h 383381"/>
                <a:gd name="connsiteX27" fmla="*/ 1841500 w 4445000"/>
                <a:gd name="connsiteY27" fmla="*/ 345281 h 383381"/>
                <a:gd name="connsiteX28" fmla="*/ 1501775 w 4445000"/>
                <a:gd name="connsiteY28" fmla="*/ 323056 h 383381"/>
                <a:gd name="connsiteX29" fmla="*/ 1308100 w 4445000"/>
                <a:gd name="connsiteY29" fmla="*/ 310356 h 383381"/>
                <a:gd name="connsiteX30" fmla="*/ 1076325 w 4445000"/>
                <a:gd name="connsiteY30" fmla="*/ 284956 h 383381"/>
                <a:gd name="connsiteX31" fmla="*/ 866775 w 4445000"/>
                <a:gd name="connsiteY31" fmla="*/ 250031 h 383381"/>
                <a:gd name="connsiteX32" fmla="*/ 742950 w 4445000"/>
                <a:gd name="connsiteY32" fmla="*/ 215106 h 383381"/>
                <a:gd name="connsiteX33" fmla="*/ 590550 w 4445000"/>
                <a:gd name="connsiteY33" fmla="*/ 215106 h 383381"/>
                <a:gd name="connsiteX34" fmla="*/ 422275 w 4445000"/>
                <a:gd name="connsiteY34" fmla="*/ 208756 h 383381"/>
                <a:gd name="connsiteX35" fmla="*/ 244475 w 4445000"/>
                <a:gd name="connsiteY35" fmla="*/ 208756 h 383381"/>
                <a:gd name="connsiteX36" fmla="*/ 50800 w 4445000"/>
                <a:gd name="connsiteY36" fmla="*/ 211931 h 383381"/>
                <a:gd name="connsiteX37" fmla="*/ 6350 w 4445000"/>
                <a:gd name="connsiteY37" fmla="*/ 215106 h 383381"/>
                <a:gd name="connsiteX38" fmla="*/ 0 w 4445000"/>
                <a:gd name="connsiteY38" fmla="*/ 5556 h 383381"/>
                <a:gd name="connsiteX0" fmla="*/ 0 w 4445000"/>
                <a:gd name="connsiteY0" fmla="*/ 5556 h 383381"/>
                <a:gd name="connsiteX1" fmla="*/ 658812 w 4445000"/>
                <a:gd name="connsiteY1" fmla="*/ 0 h 383381"/>
                <a:gd name="connsiteX2" fmla="*/ 1104106 w 4445000"/>
                <a:gd name="connsiteY2" fmla="*/ 65881 h 383381"/>
                <a:gd name="connsiteX3" fmla="*/ 1562100 w 4445000"/>
                <a:gd name="connsiteY3" fmla="*/ 116681 h 383381"/>
                <a:gd name="connsiteX4" fmla="*/ 2022475 w 4445000"/>
                <a:gd name="connsiteY4" fmla="*/ 97631 h 383381"/>
                <a:gd name="connsiteX5" fmla="*/ 2168525 w 4445000"/>
                <a:gd name="connsiteY5" fmla="*/ 132556 h 383381"/>
                <a:gd name="connsiteX6" fmla="*/ 2346325 w 4445000"/>
                <a:gd name="connsiteY6" fmla="*/ 170656 h 383381"/>
                <a:gd name="connsiteX7" fmla="*/ 2559050 w 4445000"/>
                <a:gd name="connsiteY7" fmla="*/ 218281 h 383381"/>
                <a:gd name="connsiteX8" fmla="*/ 2743200 w 4445000"/>
                <a:gd name="connsiteY8" fmla="*/ 221456 h 383381"/>
                <a:gd name="connsiteX9" fmla="*/ 2908300 w 4445000"/>
                <a:gd name="connsiteY9" fmla="*/ 227806 h 383381"/>
                <a:gd name="connsiteX10" fmla="*/ 3006725 w 4445000"/>
                <a:gd name="connsiteY10" fmla="*/ 227806 h 383381"/>
                <a:gd name="connsiteX11" fmla="*/ 3203575 w 4445000"/>
                <a:gd name="connsiteY11" fmla="*/ 234156 h 383381"/>
                <a:gd name="connsiteX12" fmla="*/ 3492500 w 4445000"/>
                <a:gd name="connsiteY12" fmla="*/ 240506 h 383381"/>
                <a:gd name="connsiteX13" fmla="*/ 3759200 w 4445000"/>
                <a:gd name="connsiteY13" fmla="*/ 230981 h 383381"/>
                <a:gd name="connsiteX14" fmla="*/ 3962400 w 4445000"/>
                <a:gd name="connsiteY14" fmla="*/ 227806 h 383381"/>
                <a:gd name="connsiteX15" fmla="*/ 4137025 w 4445000"/>
                <a:gd name="connsiteY15" fmla="*/ 208756 h 383381"/>
                <a:gd name="connsiteX16" fmla="*/ 4318000 w 4445000"/>
                <a:gd name="connsiteY16" fmla="*/ 189706 h 383381"/>
                <a:gd name="connsiteX17" fmla="*/ 4435475 w 4445000"/>
                <a:gd name="connsiteY17" fmla="*/ 170656 h 383381"/>
                <a:gd name="connsiteX18" fmla="*/ 4445000 w 4445000"/>
                <a:gd name="connsiteY18" fmla="*/ 199231 h 383381"/>
                <a:gd name="connsiteX19" fmla="*/ 4289425 w 4445000"/>
                <a:gd name="connsiteY19" fmla="*/ 240506 h 383381"/>
                <a:gd name="connsiteX20" fmla="*/ 4010025 w 4445000"/>
                <a:gd name="connsiteY20" fmla="*/ 300831 h 383381"/>
                <a:gd name="connsiteX21" fmla="*/ 3568700 w 4445000"/>
                <a:gd name="connsiteY21" fmla="*/ 348456 h 383381"/>
                <a:gd name="connsiteX22" fmla="*/ 3248025 w 4445000"/>
                <a:gd name="connsiteY22" fmla="*/ 370681 h 383381"/>
                <a:gd name="connsiteX23" fmla="*/ 2962275 w 4445000"/>
                <a:gd name="connsiteY23" fmla="*/ 357981 h 383381"/>
                <a:gd name="connsiteX24" fmla="*/ 2555875 w 4445000"/>
                <a:gd name="connsiteY24" fmla="*/ 383381 h 383381"/>
                <a:gd name="connsiteX25" fmla="*/ 2343150 w 4445000"/>
                <a:gd name="connsiteY25" fmla="*/ 367506 h 383381"/>
                <a:gd name="connsiteX26" fmla="*/ 2152650 w 4445000"/>
                <a:gd name="connsiteY26" fmla="*/ 361156 h 383381"/>
                <a:gd name="connsiteX27" fmla="*/ 1841500 w 4445000"/>
                <a:gd name="connsiteY27" fmla="*/ 345281 h 383381"/>
                <a:gd name="connsiteX28" fmla="*/ 1501775 w 4445000"/>
                <a:gd name="connsiteY28" fmla="*/ 323056 h 383381"/>
                <a:gd name="connsiteX29" fmla="*/ 1308100 w 4445000"/>
                <a:gd name="connsiteY29" fmla="*/ 310356 h 383381"/>
                <a:gd name="connsiteX30" fmla="*/ 1076325 w 4445000"/>
                <a:gd name="connsiteY30" fmla="*/ 284956 h 383381"/>
                <a:gd name="connsiteX31" fmla="*/ 866775 w 4445000"/>
                <a:gd name="connsiteY31" fmla="*/ 250031 h 383381"/>
                <a:gd name="connsiteX32" fmla="*/ 742950 w 4445000"/>
                <a:gd name="connsiteY32" fmla="*/ 215106 h 383381"/>
                <a:gd name="connsiteX33" fmla="*/ 590550 w 4445000"/>
                <a:gd name="connsiteY33" fmla="*/ 215106 h 383381"/>
                <a:gd name="connsiteX34" fmla="*/ 422275 w 4445000"/>
                <a:gd name="connsiteY34" fmla="*/ 208756 h 383381"/>
                <a:gd name="connsiteX35" fmla="*/ 244475 w 4445000"/>
                <a:gd name="connsiteY35" fmla="*/ 208756 h 383381"/>
                <a:gd name="connsiteX36" fmla="*/ 50800 w 4445000"/>
                <a:gd name="connsiteY36" fmla="*/ 211931 h 383381"/>
                <a:gd name="connsiteX37" fmla="*/ 6350 w 4445000"/>
                <a:gd name="connsiteY37" fmla="*/ 215106 h 383381"/>
                <a:gd name="connsiteX38" fmla="*/ 0 w 4445000"/>
                <a:gd name="connsiteY38" fmla="*/ 5556 h 383381"/>
                <a:gd name="connsiteX0" fmla="*/ 0 w 4445000"/>
                <a:gd name="connsiteY0" fmla="*/ 5556 h 383381"/>
                <a:gd name="connsiteX1" fmla="*/ 658812 w 4445000"/>
                <a:gd name="connsiteY1" fmla="*/ 0 h 383381"/>
                <a:gd name="connsiteX2" fmla="*/ 1104106 w 4445000"/>
                <a:gd name="connsiteY2" fmla="*/ 65881 h 383381"/>
                <a:gd name="connsiteX3" fmla="*/ 1562100 w 4445000"/>
                <a:gd name="connsiteY3" fmla="*/ 116681 h 383381"/>
                <a:gd name="connsiteX4" fmla="*/ 1905794 w 4445000"/>
                <a:gd name="connsiteY4" fmla="*/ 159544 h 383381"/>
                <a:gd name="connsiteX5" fmla="*/ 2168525 w 4445000"/>
                <a:gd name="connsiteY5" fmla="*/ 132556 h 383381"/>
                <a:gd name="connsiteX6" fmla="*/ 2346325 w 4445000"/>
                <a:gd name="connsiteY6" fmla="*/ 170656 h 383381"/>
                <a:gd name="connsiteX7" fmla="*/ 2559050 w 4445000"/>
                <a:gd name="connsiteY7" fmla="*/ 218281 h 383381"/>
                <a:gd name="connsiteX8" fmla="*/ 2743200 w 4445000"/>
                <a:gd name="connsiteY8" fmla="*/ 221456 h 383381"/>
                <a:gd name="connsiteX9" fmla="*/ 2908300 w 4445000"/>
                <a:gd name="connsiteY9" fmla="*/ 227806 h 383381"/>
                <a:gd name="connsiteX10" fmla="*/ 3006725 w 4445000"/>
                <a:gd name="connsiteY10" fmla="*/ 227806 h 383381"/>
                <a:gd name="connsiteX11" fmla="*/ 3203575 w 4445000"/>
                <a:gd name="connsiteY11" fmla="*/ 234156 h 383381"/>
                <a:gd name="connsiteX12" fmla="*/ 3492500 w 4445000"/>
                <a:gd name="connsiteY12" fmla="*/ 240506 h 383381"/>
                <a:gd name="connsiteX13" fmla="*/ 3759200 w 4445000"/>
                <a:gd name="connsiteY13" fmla="*/ 230981 h 383381"/>
                <a:gd name="connsiteX14" fmla="*/ 3962400 w 4445000"/>
                <a:gd name="connsiteY14" fmla="*/ 227806 h 383381"/>
                <a:gd name="connsiteX15" fmla="*/ 4137025 w 4445000"/>
                <a:gd name="connsiteY15" fmla="*/ 208756 h 383381"/>
                <a:gd name="connsiteX16" fmla="*/ 4318000 w 4445000"/>
                <a:gd name="connsiteY16" fmla="*/ 189706 h 383381"/>
                <a:gd name="connsiteX17" fmla="*/ 4435475 w 4445000"/>
                <a:gd name="connsiteY17" fmla="*/ 170656 h 383381"/>
                <a:gd name="connsiteX18" fmla="*/ 4445000 w 4445000"/>
                <a:gd name="connsiteY18" fmla="*/ 199231 h 383381"/>
                <a:gd name="connsiteX19" fmla="*/ 4289425 w 4445000"/>
                <a:gd name="connsiteY19" fmla="*/ 240506 h 383381"/>
                <a:gd name="connsiteX20" fmla="*/ 4010025 w 4445000"/>
                <a:gd name="connsiteY20" fmla="*/ 300831 h 383381"/>
                <a:gd name="connsiteX21" fmla="*/ 3568700 w 4445000"/>
                <a:gd name="connsiteY21" fmla="*/ 348456 h 383381"/>
                <a:gd name="connsiteX22" fmla="*/ 3248025 w 4445000"/>
                <a:gd name="connsiteY22" fmla="*/ 370681 h 383381"/>
                <a:gd name="connsiteX23" fmla="*/ 2962275 w 4445000"/>
                <a:gd name="connsiteY23" fmla="*/ 357981 h 383381"/>
                <a:gd name="connsiteX24" fmla="*/ 2555875 w 4445000"/>
                <a:gd name="connsiteY24" fmla="*/ 383381 h 383381"/>
                <a:gd name="connsiteX25" fmla="*/ 2343150 w 4445000"/>
                <a:gd name="connsiteY25" fmla="*/ 367506 h 383381"/>
                <a:gd name="connsiteX26" fmla="*/ 2152650 w 4445000"/>
                <a:gd name="connsiteY26" fmla="*/ 361156 h 383381"/>
                <a:gd name="connsiteX27" fmla="*/ 1841500 w 4445000"/>
                <a:gd name="connsiteY27" fmla="*/ 345281 h 383381"/>
                <a:gd name="connsiteX28" fmla="*/ 1501775 w 4445000"/>
                <a:gd name="connsiteY28" fmla="*/ 323056 h 383381"/>
                <a:gd name="connsiteX29" fmla="*/ 1308100 w 4445000"/>
                <a:gd name="connsiteY29" fmla="*/ 310356 h 383381"/>
                <a:gd name="connsiteX30" fmla="*/ 1076325 w 4445000"/>
                <a:gd name="connsiteY30" fmla="*/ 284956 h 383381"/>
                <a:gd name="connsiteX31" fmla="*/ 866775 w 4445000"/>
                <a:gd name="connsiteY31" fmla="*/ 250031 h 383381"/>
                <a:gd name="connsiteX32" fmla="*/ 742950 w 4445000"/>
                <a:gd name="connsiteY32" fmla="*/ 215106 h 383381"/>
                <a:gd name="connsiteX33" fmla="*/ 590550 w 4445000"/>
                <a:gd name="connsiteY33" fmla="*/ 215106 h 383381"/>
                <a:gd name="connsiteX34" fmla="*/ 422275 w 4445000"/>
                <a:gd name="connsiteY34" fmla="*/ 208756 h 383381"/>
                <a:gd name="connsiteX35" fmla="*/ 244475 w 4445000"/>
                <a:gd name="connsiteY35" fmla="*/ 208756 h 383381"/>
                <a:gd name="connsiteX36" fmla="*/ 50800 w 4445000"/>
                <a:gd name="connsiteY36" fmla="*/ 211931 h 383381"/>
                <a:gd name="connsiteX37" fmla="*/ 6350 w 4445000"/>
                <a:gd name="connsiteY37" fmla="*/ 215106 h 383381"/>
                <a:gd name="connsiteX38" fmla="*/ 0 w 4445000"/>
                <a:gd name="connsiteY38" fmla="*/ 5556 h 383381"/>
                <a:gd name="connsiteX0" fmla="*/ 0 w 4445000"/>
                <a:gd name="connsiteY0" fmla="*/ 5556 h 383381"/>
                <a:gd name="connsiteX1" fmla="*/ 658812 w 4445000"/>
                <a:gd name="connsiteY1" fmla="*/ 0 h 383381"/>
                <a:gd name="connsiteX2" fmla="*/ 1104106 w 4445000"/>
                <a:gd name="connsiteY2" fmla="*/ 65881 h 383381"/>
                <a:gd name="connsiteX3" fmla="*/ 1562100 w 4445000"/>
                <a:gd name="connsiteY3" fmla="*/ 116681 h 383381"/>
                <a:gd name="connsiteX4" fmla="*/ 1905794 w 4445000"/>
                <a:gd name="connsiteY4" fmla="*/ 159544 h 383381"/>
                <a:gd name="connsiteX5" fmla="*/ 2187575 w 4445000"/>
                <a:gd name="connsiteY5" fmla="*/ 203993 h 383381"/>
                <a:gd name="connsiteX6" fmla="*/ 2346325 w 4445000"/>
                <a:gd name="connsiteY6" fmla="*/ 170656 h 383381"/>
                <a:gd name="connsiteX7" fmla="*/ 2559050 w 4445000"/>
                <a:gd name="connsiteY7" fmla="*/ 218281 h 383381"/>
                <a:gd name="connsiteX8" fmla="*/ 2743200 w 4445000"/>
                <a:gd name="connsiteY8" fmla="*/ 221456 h 383381"/>
                <a:gd name="connsiteX9" fmla="*/ 2908300 w 4445000"/>
                <a:gd name="connsiteY9" fmla="*/ 227806 h 383381"/>
                <a:gd name="connsiteX10" fmla="*/ 3006725 w 4445000"/>
                <a:gd name="connsiteY10" fmla="*/ 227806 h 383381"/>
                <a:gd name="connsiteX11" fmla="*/ 3203575 w 4445000"/>
                <a:gd name="connsiteY11" fmla="*/ 234156 h 383381"/>
                <a:gd name="connsiteX12" fmla="*/ 3492500 w 4445000"/>
                <a:gd name="connsiteY12" fmla="*/ 240506 h 383381"/>
                <a:gd name="connsiteX13" fmla="*/ 3759200 w 4445000"/>
                <a:gd name="connsiteY13" fmla="*/ 230981 h 383381"/>
                <a:gd name="connsiteX14" fmla="*/ 3962400 w 4445000"/>
                <a:gd name="connsiteY14" fmla="*/ 227806 h 383381"/>
                <a:gd name="connsiteX15" fmla="*/ 4137025 w 4445000"/>
                <a:gd name="connsiteY15" fmla="*/ 208756 h 383381"/>
                <a:gd name="connsiteX16" fmla="*/ 4318000 w 4445000"/>
                <a:gd name="connsiteY16" fmla="*/ 189706 h 383381"/>
                <a:gd name="connsiteX17" fmla="*/ 4435475 w 4445000"/>
                <a:gd name="connsiteY17" fmla="*/ 170656 h 383381"/>
                <a:gd name="connsiteX18" fmla="*/ 4445000 w 4445000"/>
                <a:gd name="connsiteY18" fmla="*/ 199231 h 383381"/>
                <a:gd name="connsiteX19" fmla="*/ 4289425 w 4445000"/>
                <a:gd name="connsiteY19" fmla="*/ 240506 h 383381"/>
                <a:gd name="connsiteX20" fmla="*/ 4010025 w 4445000"/>
                <a:gd name="connsiteY20" fmla="*/ 300831 h 383381"/>
                <a:gd name="connsiteX21" fmla="*/ 3568700 w 4445000"/>
                <a:gd name="connsiteY21" fmla="*/ 348456 h 383381"/>
                <a:gd name="connsiteX22" fmla="*/ 3248025 w 4445000"/>
                <a:gd name="connsiteY22" fmla="*/ 370681 h 383381"/>
                <a:gd name="connsiteX23" fmla="*/ 2962275 w 4445000"/>
                <a:gd name="connsiteY23" fmla="*/ 357981 h 383381"/>
                <a:gd name="connsiteX24" fmla="*/ 2555875 w 4445000"/>
                <a:gd name="connsiteY24" fmla="*/ 383381 h 383381"/>
                <a:gd name="connsiteX25" fmla="*/ 2343150 w 4445000"/>
                <a:gd name="connsiteY25" fmla="*/ 367506 h 383381"/>
                <a:gd name="connsiteX26" fmla="*/ 2152650 w 4445000"/>
                <a:gd name="connsiteY26" fmla="*/ 361156 h 383381"/>
                <a:gd name="connsiteX27" fmla="*/ 1841500 w 4445000"/>
                <a:gd name="connsiteY27" fmla="*/ 345281 h 383381"/>
                <a:gd name="connsiteX28" fmla="*/ 1501775 w 4445000"/>
                <a:gd name="connsiteY28" fmla="*/ 323056 h 383381"/>
                <a:gd name="connsiteX29" fmla="*/ 1308100 w 4445000"/>
                <a:gd name="connsiteY29" fmla="*/ 310356 h 383381"/>
                <a:gd name="connsiteX30" fmla="*/ 1076325 w 4445000"/>
                <a:gd name="connsiteY30" fmla="*/ 284956 h 383381"/>
                <a:gd name="connsiteX31" fmla="*/ 866775 w 4445000"/>
                <a:gd name="connsiteY31" fmla="*/ 250031 h 383381"/>
                <a:gd name="connsiteX32" fmla="*/ 742950 w 4445000"/>
                <a:gd name="connsiteY32" fmla="*/ 215106 h 383381"/>
                <a:gd name="connsiteX33" fmla="*/ 590550 w 4445000"/>
                <a:gd name="connsiteY33" fmla="*/ 215106 h 383381"/>
                <a:gd name="connsiteX34" fmla="*/ 422275 w 4445000"/>
                <a:gd name="connsiteY34" fmla="*/ 208756 h 383381"/>
                <a:gd name="connsiteX35" fmla="*/ 244475 w 4445000"/>
                <a:gd name="connsiteY35" fmla="*/ 208756 h 383381"/>
                <a:gd name="connsiteX36" fmla="*/ 50800 w 4445000"/>
                <a:gd name="connsiteY36" fmla="*/ 211931 h 383381"/>
                <a:gd name="connsiteX37" fmla="*/ 6350 w 4445000"/>
                <a:gd name="connsiteY37" fmla="*/ 215106 h 383381"/>
                <a:gd name="connsiteX38" fmla="*/ 0 w 4445000"/>
                <a:gd name="connsiteY38" fmla="*/ 5556 h 383381"/>
                <a:gd name="connsiteX0" fmla="*/ 0 w 4445000"/>
                <a:gd name="connsiteY0" fmla="*/ 5556 h 383381"/>
                <a:gd name="connsiteX1" fmla="*/ 658812 w 4445000"/>
                <a:gd name="connsiteY1" fmla="*/ 0 h 383381"/>
                <a:gd name="connsiteX2" fmla="*/ 1104106 w 4445000"/>
                <a:gd name="connsiteY2" fmla="*/ 65881 h 383381"/>
                <a:gd name="connsiteX3" fmla="*/ 1562100 w 4445000"/>
                <a:gd name="connsiteY3" fmla="*/ 116681 h 383381"/>
                <a:gd name="connsiteX4" fmla="*/ 1905794 w 4445000"/>
                <a:gd name="connsiteY4" fmla="*/ 159544 h 383381"/>
                <a:gd name="connsiteX5" fmla="*/ 2187575 w 4445000"/>
                <a:gd name="connsiteY5" fmla="*/ 203993 h 383381"/>
                <a:gd name="connsiteX6" fmla="*/ 2272506 w 4445000"/>
                <a:gd name="connsiteY6" fmla="*/ 223043 h 383381"/>
                <a:gd name="connsiteX7" fmla="*/ 2559050 w 4445000"/>
                <a:gd name="connsiteY7" fmla="*/ 218281 h 383381"/>
                <a:gd name="connsiteX8" fmla="*/ 2743200 w 4445000"/>
                <a:gd name="connsiteY8" fmla="*/ 221456 h 383381"/>
                <a:gd name="connsiteX9" fmla="*/ 2908300 w 4445000"/>
                <a:gd name="connsiteY9" fmla="*/ 227806 h 383381"/>
                <a:gd name="connsiteX10" fmla="*/ 3006725 w 4445000"/>
                <a:gd name="connsiteY10" fmla="*/ 227806 h 383381"/>
                <a:gd name="connsiteX11" fmla="*/ 3203575 w 4445000"/>
                <a:gd name="connsiteY11" fmla="*/ 234156 h 383381"/>
                <a:gd name="connsiteX12" fmla="*/ 3492500 w 4445000"/>
                <a:gd name="connsiteY12" fmla="*/ 240506 h 383381"/>
                <a:gd name="connsiteX13" fmla="*/ 3759200 w 4445000"/>
                <a:gd name="connsiteY13" fmla="*/ 230981 h 383381"/>
                <a:gd name="connsiteX14" fmla="*/ 3962400 w 4445000"/>
                <a:gd name="connsiteY14" fmla="*/ 227806 h 383381"/>
                <a:gd name="connsiteX15" fmla="*/ 4137025 w 4445000"/>
                <a:gd name="connsiteY15" fmla="*/ 208756 h 383381"/>
                <a:gd name="connsiteX16" fmla="*/ 4318000 w 4445000"/>
                <a:gd name="connsiteY16" fmla="*/ 189706 h 383381"/>
                <a:gd name="connsiteX17" fmla="*/ 4435475 w 4445000"/>
                <a:gd name="connsiteY17" fmla="*/ 170656 h 383381"/>
                <a:gd name="connsiteX18" fmla="*/ 4445000 w 4445000"/>
                <a:gd name="connsiteY18" fmla="*/ 199231 h 383381"/>
                <a:gd name="connsiteX19" fmla="*/ 4289425 w 4445000"/>
                <a:gd name="connsiteY19" fmla="*/ 240506 h 383381"/>
                <a:gd name="connsiteX20" fmla="*/ 4010025 w 4445000"/>
                <a:gd name="connsiteY20" fmla="*/ 300831 h 383381"/>
                <a:gd name="connsiteX21" fmla="*/ 3568700 w 4445000"/>
                <a:gd name="connsiteY21" fmla="*/ 348456 h 383381"/>
                <a:gd name="connsiteX22" fmla="*/ 3248025 w 4445000"/>
                <a:gd name="connsiteY22" fmla="*/ 370681 h 383381"/>
                <a:gd name="connsiteX23" fmla="*/ 2962275 w 4445000"/>
                <a:gd name="connsiteY23" fmla="*/ 357981 h 383381"/>
                <a:gd name="connsiteX24" fmla="*/ 2555875 w 4445000"/>
                <a:gd name="connsiteY24" fmla="*/ 383381 h 383381"/>
                <a:gd name="connsiteX25" fmla="*/ 2343150 w 4445000"/>
                <a:gd name="connsiteY25" fmla="*/ 367506 h 383381"/>
                <a:gd name="connsiteX26" fmla="*/ 2152650 w 4445000"/>
                <a:gd name="connsiteY26" fmla="*/ 361156 h 383381"/>
                <a:gd name="connsiteX27" fmla="*/ 1841500 w 4445000"/>
                <a:gd name="connsiteY27" fmla="*/ 345281 h 383381"/>
                <a:gd name="connsiteX28" fmla="*/ 1501775 w 4445000"/>
                <a:gd name="connsiteY28" fmla="*/ 323056 h 383381"/>
                <a:gd name="connsiteX29" fmla="*/ 1308100 w 4445000"/>
                <a:gd name="connsiteY29" fmla="*/ 310356 h 383381"/>
                <a:gd name="connsiteX30" fmla="*/ 1076325 w 4445000"/>
                <a:gd name="connsiteY30" fmla="*/ 284956 h 383381"/>
                <a:gd name="connsiteX31" fmla="*/ 866775 w 4445000"/>
                <a:gd name="connsiteY31" fmla="*/ 250031 h 383381"/>
                <a:gd name="connsiteX32" fmla="*/ 742950 w 4445000"/>
                <a:gd name="connsiteY32" fmla="*/ 215106 h 383381"/>
                <a:gd name="connsiteX33" fmla="*/ 590550 w 4445000"/>
                <a:gd name="connsiteY33" fmla="*/ 215106 h 383381"/>
                <a:gd name="connsiteX34" fmla="*/ 422275 w 4445000"/>
                <a:gd name="connsiteY34" fmla="*/ 208756 h 383381"/>
                <a:gd name="connsiteX35" fmla="*/ 244475 w 4445000"/>
                <a:gd name="connsiteY35" fmla="*/ 208756 h 383381"/>
                <a:gd name="connsiteX36" fmla="*/ 50800 w 4445000"/>
                <a:gd name="connsiteY36" fmla="*/ 211931 h 383381"/>
                <a:gd name="connsiteX37" fmla="*/ 6350 w 4445000"/>
                <a:gd name="connsiteY37" fmla="*/ 215106 h 383381"/>
                <a:gd name="connsiteX38" fmla="*/ 0 w 4445000"/>
                <a:gd name="connsiteY38" fmla="*/ 5556 h 383381"/>
                <a:gd name="connsiteX0" fmla="*/ 7937 w 4452937"/>
                <a:gd name="connsiteY0" fmla="*/ 5556 h 383381"/>
                <a:gd name="connsiteX1" fmla="*/ 666749 w 4452937"/>
                <a:gd name="connsiteY1" fmla="*/ 0 h 383381"/>
                <a:gd name="connsiteX2" fmla="*/ 1112043 w 4452937"/>
                <a:gd name="connsiteY2" fmla="*/ 65881 h 383381"/>
                <a:gd name="connsiteX3" fmla="*/ 1570037 w 4452937"/>
                <a:gd name="connsiteY3" fmla="*/ 116681 h 383381"/>
                <a:gd name="connsiteX4" fmla="*/ 1913731 w 4452937"/>
                <a:gd name="connsiteY4" fmla="*/ 159544 h 383381"/>
                <a:gd name="connsiteX5" fmla="*/ 2195512 w 4452937"/>
                <a:gd name="connsiteY5" fmla="*/ 203993 h 383381"/>
                <a:gd name="connsiteX6" fmla="*/ 2280443 w 4452937"/>
                <a:gd name="connsiteY6" fmla="*/ 223043 h 383381"/>
                <a:gd name="connsiteX7" fmla="*/ 2566987 w 4452937"/>
                <a:gd name="connsiteY7" fmla="*/ 218281 h 383381"/>
                <a:gd name="connsiteX8" fmla="*/ 2751137 w 4452937"/>
                <a:gd name="connsiteY8" fmla="*/ 221456 h 383381"/>
                <a:gd name="connsiteX9" fmla="*/ 2916237 w 4452937"/>
                <a:gd name="connsiteY9" fmla="*/ 227806 h 383381"/>
                <a:gd name="connsiteX10" fmla="*/ 3014662 w 4452937"/>
                <a:gd name="connsiteY10" fmla="*/ 227806 h 383381"/>
                <a:gd name="connsiteX11" fmla="*/ 3211512 w 4452937"/>
                <a:gd name="connsiteY11" fmla="*/ 234156 h 383381"/>
                <a:gd name="connsiteX12" fmla="*/ 3500437 w 4452937"/>
                <a:gd name="connsiteY12" fmla="*/ 240506 h 383381"/>
                <a:gd name="connsiteX13" fmla="*/ 3767137 w 4452937"/>
                <a:gd name="connsiteY13" fmla="*/ 230981 h 383381"/>
                <a:gd name="connsiteX14" fmla="*/ 3970337 w 4452937"/>
                <a:gd name="connsiteY14" fmla="*/ 227806 h 383381"/>
                <a:gd name="connsiteX15" fmla="*/ 4144962 w 4452937"/>
                <a:gd name="connsiteY15" fmla="*/ 208756 h 383381"/>
                <a:gd name="connsiteX16" fmla="*/ 4325937 w 4452937"/>
                <a:gd name="connsiteY16" fmla="*/ 189706 h 383381"/>
                <a:gd name="connsiteX17" fmla="*/ 4443412 w 4452937"/>
                <a:gd name="connsiteY17" fmla="*/ 170656 h 383381"/>
                <a:gd name="connsiteX18" fmla="*/ 4452937 w 4452937"/>
                <a:gd name="connsiteY18" fmla="*/ 199231 h 383381"/>
                <a:gd name="connsiteX19" fmla="*/ 4297362 w 4452937"/>
                <a:gd name="connsiteY19" fmla="*/ 240506 h 383381"/>
                <a:gd name="connsiteX20" fmla="*/ 4017962 w 4452937"/>
                <a:gd name="connsiteY20" fmla="*/ 300831 h 383381"/>
                <a:gd name="connsiteX21" fmla="*/ 3576637 w 4452937"/>
                <a:gd name="connsiteY21" fmla="*/ 348456 h 383381"/>
                <a:gd name="connsiteX22" fmla="*/ 3255962 w 4452937"/>
                <a:gd name="connsiteY22" fmla="*/ 370681 h 383381"/>
                <a:gd name="connsiteX23" fmla="*/ 2970212 w 4452937"/>
                <a:gd name="connsiteY23" fmla="*/ 357981 h 383381"/>
                <a:gd name="connsiteX24" fmla="*/ 2563812 w 4452937"/>
                <a:gd name="connsiteY24" fmla="*/ 383381 h 383381"/>
                <a:gd name="connsiteX25" fmla="*/ 2351087 w 4452937"/>
                <a:gd name="connsiteY25" fmla="*/ 367506 h 383381"/>
                <a:gd name="connsiteX26" fmla="*/ 2160587 w 4452937"/>
                <a:gd name="connsiteY26" fmla="*/ 361156 h 383381"/>
                <a:gd name="connsiteX27" fmla="*/ 1849437 w 4452937"/>
                <a:gd name="connsiteY27" fmla="*/ 345281 h 383381"/>
                <a:gd name="connsiteX28" fmla="*/ 1509712 w 4452937"/>
                <a:gd name="connsiteY28" fmla="*/ 323056 h 383381"/>
                <a:gd name="connsiteX29" fmla="*/ 1316037 w 4452937"/>
                <a:gd name="connsiteY29" fmla="*/ 310356 h 383381"/>
                <a:gd name="connsiteX30" fmla="*/ 1084262 w 4452937"/>
                <a:gd name="connsiteY30" fmla="*/ 284956 h 383381"/>
                <a:gd name="connsiteX31" fmla="*/ 874712 w 4452937"/>
                <a:gd name="connsiteY31" fmla="*/ 250031 h 383381"/>
                <a:gd name="connsiteX32" fmla="*/ 750887 w 4452937"/>
                <a:gd name="connsiteY32" fmla="*/ 215106 h 383381"/>
                <a:gd name="connsiteX33" fmla="*/ 598487 w 4452937"/>
                <a:gd name="connsiteY33" fmla="*/ 215106 h 383381"/>
                <a:gd name="connsiteX34" fmla="*/ 430212 w 4452937"/>
                <a:gd name="connsiteY34" fmla="*/ 208756 h 383381"/>
                <a:gd name="connsiteX35" fmla="*/ 252412 w 4452937"/>
                <a:gd name="connsiteY35" fmla="*/ 208756 h 383381"/>
                <a:gd name="connsiteX36" fmla="*/ 58737 w 4452937"/>
                <a:gd name="connsiteY36" fmla="*/ 211931 h 383381"/>
                <a:gd name="connsiteX37" fmla="*/ 0 w 4452937"/>
                <a:gd name="connsiteY37" fmla="*/ 205581 h 383381"/>
                <a:gd name="connsiteX38" fmla="*/ 7937 w 4452937"/>
                <a:gd name="connsiteY38" fmla="*/ 5556 h 383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452937" h="383381">
                  <a:moveTo>
                    <a:pt x="7937" y="5556"/>
                  </a:moveTo>
                  <a:lnTo>
                    <a:pt x="666749" y="0"/>
                  </a:lnTo>
                  <a:lnTo>
                    <a:pt x="1112043" y="65881"/>
                  </a:lnTo>
                  <a:lnTo>
                    <a:pt x="1570037" y="116681"/>
                  </a:lnTo>
                  <a:lnTo>
                    <a:pt x="1913731" y="159544"/>
                  </a:lnTo>
                  <a:lnTo>
                    <a:pt x="2195512" y="203993"/>
                  </a:lnTo>
                  <a:lnTo>
                    <a:pt x="2280443" y="223043"/>
                  </a:lnTo>
                  <a:lnTo>
                    <a:pt x="2566987" y="218281"/>
                  </a:lnTo>
                  <a:lnTo>
                    <a:pt x="2751137" y="221456"/>
                  </a:lnTo>
                  <a:lnTo>
                    <a:pt x="2916237" y="227806"/>
                  </a:lnTo>
                  <a:lnTo>
                    <a:pt x="3014662" y="227806"/>
                  </a:lnTo>
                  <a:lnTo>
                    <a:pt x="3211512" y="234156"/>
                  </a:lnTo>
                  <a:lnTo>
                    <a:pt x="3500437" y="240506"/>
                  </a:lnTo>
                  <a:lnTo>
                    <a:pt x="3767137" y="230981"/>
                  </a:lnTo>
                  <a:lnTo>
                    <a:pt x="3970337" y="227806"/>
                  </a:lnTo>
                  <a:lnTo>
                    <a:pt x="4144962" y="208756"/>
                  </a:lnTo>
                  <a:lnTo>
                    <a:pt x="4325937" y="189706"/>
                  </a:lnTo>
                  <a:lnTo>
                    <a:pt x="4443412" y="170656"/>
                  </a:lnTo>
                  <a:lnTo>
                    <a:pt x="4452937" y="199231"/>
                  </a:lnTo>
                  <a:lnTo>
                    <a:pt x="4297362" y="240506"/>
                  </a:lnTo>
                  <a:lnTo>
                    <a:pt x="4017962" y="300831"/>
                  </a:lnTo>
                  <a:lnTo>
                    <a:pt x="3576637" y="348456"/>
                  </a:lnTo>
                  <a:lnTo>
                    <a:pt x="3255962" y="370681"/>
                  </a:lnTo>
                  <a:lnTo>
                    <a:pt x="2970212" y="357981"/>
                  </a:lnTo>
                  <a:lnTo>
                    <a:pt x="2563812" y="383381"/>
                  </a:lnTo>
                  <a:lnTo>
                    <a:pt x="2351087" y="367506"/>
                  </a:lnTo>
                  <a:lnTo>
                    <a:pt x="2160587" y="361156"/>
                  </a:lnTo>
                  <a:lnTo>
                    <a:pt x="1849437" y="345281"/>
                  </a:lnTo>
                  <a:lnTo>
                    <a:pt x="1509712" y="323056"/>
                  </a:lnTo>
                  <a:lnTo>
                    <a:pt x="1316037" y="310356"/>
                  </a:lnTo>
                  <a:lnTo>
                    <a:pt x="1084262" y="284956"/>
                  </a:lnTo>
                  <a:lnTo>
                    <a:pt x="874712" y="250031"/>
                  </a:lnTo>
                  <a:lnTo>
                    <a:pt x="750887" y="215106"/>
                  </a:lnTo>
                  <a:lnTo>
                    <a:pt x="598487" y="215106"/>
                  </a:lnTo>
                  <a:lnTo>
                    <a:pt x="430212" y="208756"/>
                  </a:lnTo>
                  <a:lnTo>
                    <a:pt x="252412" y="208756"/>
                  </a:lnTo>
                  <a:lnTo>
                    <a:pt x="58737" y="211931"/>
                  </a:lnTo>
                  <a:lnTo>
                    <a:pt x="0" y="205581"/>
                  </a:lnTo>
                  <a:lnTo>
                    <a:pt x="7937" y="5556"/>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969963" y="1885950"/>
              <a:ext cx="7681912" cy="263525"/>
            </a:xfrm>
            <a:custGeom>
              <a:avLst/>
              <a:gdLst>
                <a:gd name="connsiteX0" fmla="*/ 6559550 w 6559550"/>
                <a:gd name="connsiteY0" fmla="*/ 3175 h 266700"/>
                <a:gd name="connsiteX1" fmla="*/ 0 w 6559550"/>
                <a:gd name="connsiteY1" fmla="*/ 0 h 266700"/>
                <a:gd name="connsiteX2" fmla="*/ 66675 w 6559550"/>
                <a:gd name="connsiteY2" fmla="*/ 34925 h 266700"/>
                <a:gd name="connsiteX3" fmla="*/ 168275 w 6559550"/>
                <a:gd name="connsiteY3" fmla="*/ 63500 h 266700"/>
                <a:gd name="connsiteX4" fmla="*/ 209550 w 6559550"/>
                <a:gd name="connsiteY4" fmla="*/ 82550 h 266700"/>
                <a:gd name="connsiteX5" fmla="*/ 307975 w 6559550"/>
                <a:gd name="connsiteY5" fmla="*/ 107950 h 266700"/>
                <a:gd name="connsiteX6" fmla="*/ 415925 w 6559550"/>
                <a:gd name="connsiteY6" fmla="*/ 133350 h 266700"/>
                <a:gd name="connsiteX7" fmla="*/ 488950 w 6559550"/>
                <a:gd name="connsiteY7" fmla="*/ 146050 h 266700"/>
                <a:gd name="connsiteX8" fmla="*/ 587375 w 6559550"/>
                <a:gd name="connsiteY8" fmla="*/ 171450 h 266700"/>
                <a:gd name="connsiteX9" fmla="*/ 717550 w 6559550"/>
                <a:gd name="connsiteY9" fmla="*/ 196850 h 266700"/>
                <a:gd name="connsiteX10" fmla="*/ 800100 w 6559550"/>
                <a:gd name="connsiteY10" fmla="*/ 212725 h 266700"/>
                <a:gd name="connsiteX11" fmla="*/ 873125 w 6559550"/>
                <a:gd name="connsiteY11" fmla="*/ 215900 h 266700"/>
                <a:gd name="connsiteX12" fmla="*/ 1025525 w 6559550"/>
                <a:gd name="connsiteY12" fmla="*/ 222250 h 266700"/>
                <a:gd name="connsiteX13" fmla="*/ 1152525 w 6559550"/>
                <a:gd name="connsiteY13" fmla="*/ 222250 h 266700"/>
                <a:gd name="connsiteX14" fmla="*/ 1257300 w 6559550"/>
                <a:gd name="connsiteY14" fmla="*/ 228600 h 266700"/>
                <a:gd name="connsiteX15" fmla="*/ 1409700 w 6559550"/>
                <a:gd name="connsiteY15" fmla="*/ 231775 h 266700"/>
                <a:gd name="connsiteX16" fmla="*/ 1616075 w 6559550"/>
                <a:gd name="connsiteY16" fmla="*/ 241300 h 266700"/>
                <a:gd name="connsiteX17" fmla="*/ 1752600 w 6559550"/>
                <a:gd name="connsiteY17" fmla="*/ 238125 h 266700"/>
                <a:gd name="connsiteX18" fmla="*/ 1920875 w 6559550"/>
                <a:gd name="connsiteY18" fmla="*/ 234950 h 266700"/>
                <a:gd name="connsiteX19" fmla="*/ 2076450 w 6559550"/>
                <a:gd name="connsiteY19" fmla="*/ 228600 h 266700"/>
                <a:gd name="connsiteX20" fmla="*/ 2228850 w 6559550"/>
                <a:gd name="connsiteY20" fmla="*/ 222250 h 266700"/>
                <a:gd name="connsiteX21" fmla="*/ 2333625 w 6559550"/>
                <a:gd name="connsiteY21" fmla="*/ 212725 h 266700"/>
                <a:gd name="connsiteX22" fmla="*/ 2492375 w 6559550"/>
                <a:gd name="connsiteY22" fmla="*/ 200025 h 266700"/>
                <a:gd name="connsiteX23" fmla="*/ 2606675 w 6559550"/>
                <a:gd name="connsiteY23" fmla="*/ 184150 h 266700"/>
                <a:gd name="connsiteX24" fmla="*/ 2803525 w 6559550"/>
                <a:gd name="connsiteY24" fmla="*/ 149225 h 266700"/>
                <a:gd name="connsiteX25" fmla="*/ 2901950 w 6559550"/>
                <a:gd name="connsiteY25" fmla="*/ 136525 h 266700"/>
                <a:gd name="connsiteX26" fmla="*/ 3054350 w 6559550"/>
                <a:gd name="connsiteY26" fmla="*/ 104775 h 266700"/>
                <a:gd name="connsiteX27" fmla="*/ 3213100 w 6559550"/>
                <a:gd name="connsiteY27" fmla="*/ 98425 h 266700"/>
                <a:gd name="connsiteX28" fmla="*/ 3435350 w 6559550"/>
                <a:gd name="connsiteY28" fmla="*/ 107950 h 266700"/>
                <a:gd name="connsiteX29" fmla="*/ 3584575 w 6559550"/>
                <a:gd name="connsiteY29" fmla="*/ 104775 h 266700"/>
                <a:gd name="connsiteX30" fmla="*/ 3838575 w 6559550"/>
                <a:gd name="connsiteY30" fmla="*/ 149225 h 266700"/>
                <a:gd name="connsiteX31" fmla="*/ 4016375 w 6559550"/>
                <a:gd name="connsiteY31" fmla="*/ 177800 h 266700"/>
                <a:gd name="connsiteX32" fmla="*/ 4206875 w 6559550"/>
                <a:gd name="connsiteY32" fmla="*/ 200025 h 266700"/>
                <a:gd name="connsiteX33" fmla="*/ 4333875 w 6559550"/>
                <a:gd name="connsiteY33" fmla="*/ 209550 h 266700"/>
                <a:gd name="connsiteX34" fmla="*/ 4502150 w 6559550"/>
                <a:gd name="connsiteY34" fmla="*/ 222250 h 266700"/>
                <a:gd name="connsiteX35" fmla="*/ 4667250 w 6559550"/>
                <a:gd name="connsiteY35" fmla="*/ 228600 h 266700"/>
                <a:gd name="connsiteX36" fmla="*/ 4768850 w 6559550"/>
                <a:gd name="connsiteY36" fmla="*/ 234950 h 266700"/>
                <a:gd name="connsiteX37" fmla="*/ 4921250 w 6559550"/>
                <a:gd name="connsiteY37" fmla="*/ 234950 h 266700"/>
                <a:gd name="connsiteX38" fmla="*/ 5099050 w 6559550"/>
                <a:gd name="connsiteY38" fmla="*/ 241300 h 266700"/>
                <a:gd name="connsiteX39" fmla="*/ 5267325 w 6559550"/>
                <a:gd name="connsiteY39" fmla="*/ 241300 h 266700"/>
                <a:gd name="connsiteX40" fmla="*/ 5438775 w 6559550"/>
                <a:gd name="connsiteY40" fmla="*/ 238125 h 266700"/>
                <a:gd name="connsiteX41" fmla="*/ 5597525 w 6559550"/>
                <a:gd name="connsiteY41" fmla="*/ 244475 h 266700"/>
                <a:gd name="connsiteX42" fmla="*/ 5807075 w 6559550"/>
                <a:gd name="connsiteY42" fmla="*/ 234950 h 266700"/>
                <a:gd name="connsiteX43" fmla="*/ 5962650 w 6559550"/>
                <a:gd name="connsiteY43" fmla="*/ 238125 h 266700"/>
                <a:gd name="connsiteX44" fmla="*/ 6149975 w 6559550"/>
                <a:gd name="connsiteY44" fmla="*/ 250825 h 266700"/>
                <a:gd name="connsiteX45" fmla="*/ 6365875 w 6559550"/>
                <a:gd name="connsiteY45" fmla="*/ 257175 h 266700"/>
                <a:gd name="connsiteX46" fmla="*/ 6559550 w 6559550"/>
                <a:gd name="connsiteY46" fmla="*/ 266700 h 266700"/>
                <a:gd name="connsiteX47" fmla="*/ 6559550 w 6559550"/>
                <a:gd name="connsiteY47" fmla="*/ 3175 h 266700"/>
                <a:gd name="connsiteX0" fmla="*/ 6572250 w 6572250"/>
                <a:gd name="connsiteY0" fmla="*/ 3175 h 266700"/>
                <a:gd name="connsiteX1" fmla="*/ 0 w 6572250"/>
                <a:gd name="connsiteY1" fmla="*/ 0 h 266700"/>
                <a:gd name="connsiteX2" fmla="*/ 66675 w 6572250"/>
                <a:gd name="connsiteY2" fmla="*/ 34925 h 266700"/>
                <a:gd name="connsiteX3" fmla="*/ 168275 w 6572250"/>
                <a:gd name="connsiteY3" fmla="*/ 63500 h 266700"/>
                <a:gd name="connsiteX4" fmla="*/ 209550 w 6572250"/>
                <a:gd name="connsiteY4" fmla="*/ 82550 h 266700"/>
                <a:gd name="connsiteX5" fmla="*/ 307975 w 6572250"/>
                <a:gd name="connsiteY5" fmla="*/ 107950 h 266700"/>
                <a:gd name="connsiteX6" fmla="*/ 415925 w 6572250"/>
                <a:gd name="connsiteY6" fmla="*/ 133350 h 266700"/>
                <a:gd name="connsiteX7" fmla="*/ 488950 w 6572250"/>
                <a:gd name="connsiteY7" fmla="*/ 146050 h 266700"/>
                <a:gd name="connsiteX8" fmla="*/ 587375 w 6572250"/>
                <a:gd name="connsiteY8" fmla="*/ 171450 h 266700"/>
                <a:gd name="connsiteX9" fmla="*/ 717550 w 6572250"/>
                <a:gd name="connsiteY9" fmla="*/ 196850 h 266700"/>
                <a:gd name="connsiteX10" fmla="*/ 800100 w 6572250"/>
                <a:gd name="connsiteY10" fmla="*/ 212725 h 266700"/>
                <a:gd name="connsiteX11" fmla="*/ 873125 w 6572250"/>
                <a:gd name="connsiteY11" fmla="*/ 215900 h 266700"/>
                <a:gd name="connsiteX12" fmla="*/ 1025525 w 6572250"/>
                <a:gd name="connsiteY12" fmla="*/ 222250 h 266700"/>
                <a:gd name="connsiteX13" fmla="*/ 1152525 w 6572250"/>
                <a:gd name="connsiteY13" fmla="*/ 222250 h 266700"/>
                <a:gd name="connsiteX14" fmla="*/ 1257300 w 6572250"/>
                <a:gd name="connsiteY14" fmla="*/ 228600 h 266700"/>
                <a:gd name="connsiteX15" fmla="*/ 1409700 w 6572250"/>
                <a:gd name="connsiteY15" fmla="*/ 231775 h 266700"/>
                <a:gd name="connsiteX16" fmla="*/ 1616075 w 6572250"/>
                <a:gd name="connsiteY16" fmla="*/ 241300 h 266700"/>
                <a:gd name="connsiteX17" fmla="*/ 1752600 w 6572250"/>
                <a:gd name="connsiteY17" fmla="*/ 238125 h 266700"/>
                <a:gd name="connsiteX18" fmla="*/ 1920875 w 6572250"/>
                <a:gd name="connsiteY18" fmla="*/ 234950 h 266700"/>
                <a:gd name="connsiteX19" fmla="*/ 2076450 w 6572250"/>
                <a:gd name="connsiteY19" fmla="*/ 228600 h 266700"/>
                <a:gd name="connsiteX20" fmla="*/ 2228850 w 6572250"/>
                <a:gd name="connsiteY20" fmla="*/ 222250 h 266700"/>
                <a:gd name="connsiteX21" fmla="*/ 2333625 w 6572250"/>
                <a:gd name="connsiteY21" fmla="*/ 212725 h 266700"/>
                <a:gd name="connsiteX22" fmla="*/ 2492375 w 6572250"/>
                <a:gd name="connsiteY22" fmla="*/ 200025 h 266700"/>
                <a:gd name="connsiteX23" fmla="*/ 2606675 w 6572250"/>
                <a:gd name="connsiteY23" fmla="*/ 184150 h 266700"/>
                <a:gd name="connsiteX24" fmla="*/ 2803525 w 6572250"/>
                <a:gd name="connsiteY24" fmla="*/ 149225 h 266700"/>
                <a:gd name="connsiteX25" fmla="*/ 2901950 w 6572250"/>
                <a:gd name="connsiteY25" fmla="*/ 136525 h 266700"/>
                <a:gd name="connsiteX26" fmla="*/ 3054350 w 6572250"/>
                <a:gd name="connsiteY26" fmla="*/ 104775 h 266700"/>
                <a:gd name="connsiteX27" fmla="*/ 3213100 w 6572250"/>
                <a:gd name="connsiteY27" fmla="*/ 98425 h 266700"/>
                <a:gd name="connsiteX28" fmla="*/ 3435350 w 6572250"/>
                <a:gd name="connsiteY28" fmla="*/ 107950 h 266700"/>
                <a:gd name="connsiteX29" fmla="*/ 3584575 w 6572250"/>
                <a:gd name="connsiteY29" fmla="*/ 104775 h 266700"/>
                <a:gd name="connsiteX30" fmla="*/ 3838575 w 6572250"/>
                <a:gd name="connsiteY30" fmla="*/ 149225 h 266700"/>
                <a:gd name="connsiteX31" fmla="*/ 4016375 w 6572250"/>
                <a:gd name="connsiteY31" fmla="*/ 177800 h 266700"/>
                <a:gd name="connsiteX32" fmla="*/ 4206875 w 6572250"/>
                <a:gd name="connsiteY32" fmla="*/ 200025 h 266700"/>
                <a:gd name="connsiteX33" fmla="*/ 4333875 w 6572250"/>
                <a:gd name="connsiteY33" fmla="*/ 209550 h 266700"/>
                <a:gd name="connsiteX34" fmla="*/ 4502150 w 6572250"/>
                <a:gd name="connsiteY34" fmla="*/ 222250 h 266700"/>
                <a:gd name="connsiteX35" fmla="*/ 4667250 w 6572250"/>
                <a:gd name="connsiteY35" fmla="*/ 228600 h 266700"/>
                <a:gd name="connsiteX36" fmla="*/ 4768850 w 6572250"/>
                <a:gd name="connsiteY36" fmla="*/ 234950 h 266700"/>
                <a:gd name="connsiteX37" fmla="*/ 4921250 w 6572250"/>
                <a:gd name="connsiteY37" fmla="*/ 234950 h 266700"/>
                <a:gd name="connsiteX38" fmla="*/ 5099050 w 6572250"/>
                <a:gd name="connsiteY38" fmla="*/ 241300 h 266700"/>
                <a:gd name="connsiteX39" fmla="*/ 5267325 w 6572250"/>
                <a:gd name="connsiteY39" fmla="*/ 241300 h 266700"/>
                <a:gd name="connsiteX40" fmla="*/ 5438775 w 6572250"/>
                <a:gd name="connsiteY40" fmla="*/ 238125 h 266700"/>
                <a:gd name="connsiteX41" fmla="*/ 5597525 w 6572250"/>
                <a:gd name="connsiteY41" fmla="*/ 244475 h 266700"/>
                <a:gd name="connsiteX42" fmla="*/ 5807075 w 6572250"/>
                <a:gd name="connsiteY42" fmla="*/ 234950 h 266700"/>
                <a:gd name="connsiteX43" fmla="*/ 5962650 w 6572250"/>
                <a:gd name="connsiteY43" fmla="*/ 238125 h 266700"/>
                <a:gd name="connsiteX44" fmla="*/ 6149975 w 6572250"/>
                <a:gd name="connsiteY44" fmla="*/ 250825 h 266700"/>
                <a:gd name="connsiteX45" fmla="*/ 6365875 w 6572250"/>
                <a:gd name="connsiteY45" fmla="*/ 257175 h 266700"/>
                <a:gd name="connsiteX46" fmla="*/ 6559550 w 6572250"/>
                <a:gd name="connsiteY46" fmla="*/ 266700 h 266700"/>
                <a:gd name="connsiteX47" fmla="*/ 6572250 w 6572250"/>
                <a:gd name="connsiteY47" fmla="*/ 3175 h 266700"/>
                <a:gd name="connsiteX0" fmla="*/ 6572250 w 6572250"/>
                <a:gd name="connsiteY0" fmla="*/ 3175 h 266700"/>
                <a:gd name="connsiteX1" fmla="*/ 0 w 6572250"/>
                <a:gd name="connsiteY1" fmla="*/ 0 h 266700"/>
                <a:gd name="connsiteX2" fmla="*/ 66675 w 6572250"/>
                <a:gd name="connsiteY2" fmla="*/ 34925 h 266700"/>
                <a:gd name="connsiteX3" fmla="*/ 168275 w 6572250"/>
                <a:gd name="connsiteY3" fmla="*/ 63500 h 266700"/>
                <a:gd name="connsiteX4" fmla="*/ 209550 w 6572250"/>
                <a:gd name="connsiteY4" fmla="*/ 82550 h 266700"/>
                <a:gd name="connsiteX5" fmla="*/ 307975 w 6572250"/>
                <a:gd name="connsiteY5" fmla="*/ 107950 h 266700"/>
                <a:gd name="connsiteX6" fmla="*/ 415925 w 6572250"/>
                <a:gd name="connsiteY6" fmla="*/ 133350 h 266700"/>
                <a:gd name="connsiteX7" fmla="*/ 488950 w 6572250"/>
                <a:gd name="connsiteY7" fmla="*/ 146050 h 266700"/>
                <a:gd name="connsiteX8" fmla="*/ 587375 w 6572250"/>
                <a:gd name="connsiteY8" fmla="*/ 171450 h 266700"/>
                <a:gd name="connsiteX9" fmla="*/ 717550 w 6572250"/>
                <a:gd name="connsiteY9" fmla="*/ 196850 h 266700"/>
                <a:gd name="connsiteX10" fmla="*/ 800100 w 6572250"/>
                <a:gd name="connsiteY10" fmla="*/ 212725 h 266700"/>
                <a:gd name="connsiteX11" fmla="*/ 873125 w 6572250"/>
                <a:gd name="connsiteY11" fmla="*/ 215900 h 266700"/>
                <a:gd name="connsiteX12" fmla="*/ 1025525 w 6572250"/>
                <a:gd name="connsiteY12" fmla="*/ 222250 h 266700"/>
                <a:gd name="connsiteX13" fmla="*/ 1152525 w 6572250"/>
                <a:gd name="connsiteY13" fmla="*/ 222250 h 266700"/>
                <a:gd name="connsiteX14" fmla="*/ 1257300 w 6572250"/>
                <a:gd name="connsiteY14" fmla="*/ 228600 h 266700"/>
                <a:gd name="connsiteX15" fmla="*/ 1409700 w 6572250"/>
                <a:gd name="connsiteY15" fmla="*/ 231775 h 266700"/>
                <a:gd name="connsiteX16" fmla="*/ 1616075 w 6572250"/>
                <a:gd name="connsiteY16" fmla="*/ 241300 h 266700"/>
                <a:gd name="connsiteX17" fmla="*/ 1752600 w 6572250"/>
                <a:gd name="connsiteY17" fmla="*/ 238125 h 266700"/>
                <a:gd name="connsiteX18" fmla="*/ 1920875 w 6572250"/>
                <a:gd name="connsiteY18" fmla="*/ 234950 h 266700"/>
                <a:gd name="connsiteX19" fmla="*/ 2076450 w 6572250"/>
                <a:gd name="connsiteY19" fmla="*/ 228600 h 266700"/>
                <a:gd name="connsiteX20" fmla="*/ 2228850 w 6572250"/>
                <a:gd name="connsiteY20" fmla="*/ 222250 h 266700"/>
                <a:gd name="connsiteX21" fmla="*/ 2333625 w 6572250"/>
                <a:gd name="connsiteY21" fmla="*/ 212725 h 266700"/>
                <a:gd name="connsiteX22" fmla="*/ 2492375 w 6572250"/>
                <a:gd name="connsiteY22" fmla="*/ 200025 h 266700"/>
                <a:gd name="connsiteX23" fmla="*/ 2606675 w 6572250"/>
                <a:gd name="connsiteY23" fmla="*/ 184150 h 266700"/>
                <a:gd name="connsiteX24" fmla="*/ 2803525 w 6572250"/>
                <a:gd name="connsiteY24" fmla="*/ 149225 h 266700"/>
                <a:gd name="connsiteX25" fmla="*/ 2901950 w 6572250"/>
                <a:gd name="connsiteY25" fmla="*/ 136525 h 266700"/>
                <a:gd name="connsiteX26" fmla="*/ 3054350 w 6572250"/>
                <a:gd name="connsiteY26" fmla="*/ 104775 h 266700"/>
                <a:gd name="connsiteX27" fmla="*/ 3213100 w 6572250"/>
                <a:gd name="connsiteY27" fmla="*/ 98425 h 266700"/>
                <a:gd name="connsiteX28" fmla="*/ 3435350 w 6572250"/>
                <a:gd name="connsiteY28" fmla="*/ 107950 h 266700"/>
                <a:gd name="connsiteX29" fmla="*/ 3584575 w 6572250"/>
                <a:gd name="connsiteY29" fmla="*/ 104775 h 266700"/>
                <a:gd name="connsiteX30" fmla="*/ 3838575 w 6572250"/>
                <a:gd name="connsiteY30" fmla="*/ 149225 h 266700"/>
                <a:gd name="connsiteX31" fmla="*/ 4016375 w 6572250"/>
                <a:gd name="connsiteY31" fmla="*/ 177800 h 266700"/>
                <a:gd name="connsiteX32" fmla="*/ 4206875 w 6572250"/>
                <a:gd name="connsiteY32" fmla="*/ 200025 h 266700"/>
                <a:gd name="connsiteX33" fmla="*/ 4333875 w 6572250"/>
                <a:gd name="connsiteY33" fmla="*/ 209550 h 266700"/>
                <a:gd name="connsiteX34" fmla="*/ 4502150 w 6572250"/>
                <a:gd name="connsiteY34" fmla="*/ 222250 h 266700"/>
                <a:gd name="connsiteX35" fmla="*/ 4667250 w 6572250"/>
                <a:gd name="connsiteY35" fmla="*/ 228600 h 266700"/>
                <a:gd name="connsiteX36" fmla="*/ 4768850 w 6572250"/>
                <a:gd name="connsiteY36" fmla="*/ 234950 h 266700"/>
                <a:gd name="connsiteX37" fmla="*/ 4921250 w 6572250"/>
                <a:gd name="connsiteY37" fmla="*/ 234950 h 266700"/>
                <a:gd name="connsiteX38" fmla="*/ 5099050 w 6572250"/>
                <a:gd name="connsiteY38" fmla="*/ 241300 h 266700"/>
                <a:gd name="connsiteX39" fmla="*/ 5267325 w 6572250"/>
                <a:gd name="connsiteY39" fmla="*/ 241300 h 266700"/>
                <a:gd name="connsiteX40" fmla="*/ 5438775 w 6572250"/>
                <a:gd name="connsiteY40" fmla="*/ 238125 h 266700"/>
                <a:gd name="connsiteX41" fmla="*/ 5597525 w 6572250"/>
                <a:gd name="connsiteY41" fmla="*/ 244475 h 266700"/>
                <a:gd name="connsiteX42" fmla="*/ 5807075 w 6572250"/>
                <a:gd name="connsiteY42" fmla="*/ 234950 h 266700"/>
                <a:gd name="connsiteX43" fmla="*/ 5962650 w 6572250"/>
                <a:gd name="connsiteY43" fmla="*/ 238125 h 266700"/>
                <a:gd name="connsiteX44" fmla="*/ 6149975 w 6572250"/>
                <a:gd name="connsiteY44" fmla="*/ 250825 h 266700"/>
                <a:gd name="connsiteX45" fmla="*/ 6365875 w 6572250"/>
                <a:gd name="connsiteY45" fmla="*/ 257175 h 266700"/>
                <a:gd name="connsiteX46" fmla="*/ 6565900 w 6572250"/>
                <a:gd name="connsiteY46" fmla="*/ 266700 h 266700"/>
                <a:gd name="connsiteX47" fmla="*/ 6572250 w 6572250"/>
                <a:gd name="connsiteY47" fmla="*/ 3175 h 266700"/>
                <a:gd name="connsiteX0" fmla="*/ 7681912 w 7681912"/>
                <a:gd name="connsiteY0" fmla="*/ 0 h 263525"/>
                <a:gd name="connsiteX1" fmla="*/ 0 w 7681912"/>
                <a:gd name="connsiteY1" fmla="*/ 1588 h 263525"/>
                <a:gd name="connsiteX2" fmla="*/ 1176337 w 7681912"/>
                <a:gd name="connsiteY2" fmla="*/ 31750 h 263525"/>
                <a:gd name="connsiteX3" fmla="*/ 1277937 w 7681912"/>
                <a:gd name="connsiteY3" fmla="*/ 60325 h 263525"/>
                <a:gd name="connsiteX4" fmla="*/ 1319212 w 7681912"/>
                <a:gd name="connsiteY4" fmla="*/ 79375 h 263525"/>
                <a:gd name="connsiteX5" fmla="*/ 1417637 w 7681912"/>
                <a:gd name="connsiteY5" fmla="*/ 104775 h 263525"/>
                <a:gd name="connsiteX6" fmla="*/ 1525587 w 7681912"/>
                <a:gd name="connsiteY6" fmla="*/ 130175 h 263525"/>
                <a:gd name="connsiteX7" fmla="*/ 1598612 w 7681912"/>
                <a:gd name="connsiteY7" fmla="*/ 142875 h 263525"/>
                <a:gd name="connsiteX8" fmla="*/ 1697037 w 7681912"/>
                <a:gd name="connsiteY8" fmla="*/ 168275 h 263525"/>
                <a:gd name="connsiteX9" fmla="*/ 1827212 w 7681912"/>
                <a:gd name="connsiteY9" fmla="*/ 193675 h 263525"/>
                <a:gd name="connsiteX10" fmla="*/ 1909762 w 7681912"/>
                <a:gd name="connsiteY10" fmla="*/ 209550 h 263525"/>
                <a:gd name="connsiteX11" fmla="*/ 1982787 w 7681912"/>
                <a:gd name="connsiteY11" fmla="*/ 212725 h 263525"/>
                <a:gd name="connsiteX12" fmla="*/ 2135187 w 7681912"/>
                <a:gd name="connsiteY12" fmla="*/ 219075 h 263525"/>
                <a:gd name="connsiteX13" fmla="*/ 2262187 w 7681912"/>
                <a:gd name="connsiteY13" fmla="*/ 219075 h 263525"/>
                <a:gd name="connsiteX14" fmla="*/ 2366962 w 7681912"/>
                <a:gd name="connsiteY14" fmla="*/ 225425 h 263525"/>
                <a:gd name="connsiteX15" fmla="*/ 2519362 w 7681912"/>
                <a:gd name="connsiteY15" fmla="*/ 228600 h 263525"/>
                <a:gd name="connsiteX16" fmla="*/ 2725737 w 7681912"/>
                <a:gd name="connsiteY16" fmla="*/ 238125 h 263525"/>
                <a:gd name="connsiteX17" fmla="*/ 2862262 w 7681912"/>
                <a:gd name="connsiteY17" fmla="*/ 234950 h 263525"/>
                <a:gd name="connsiteX18" fmla="*/ 3030537 w 7681912"/>
                <a:gd name="connsiteY18" fmla="*/ 231775 h 263525"/>
                <a:gd name="connsiteX19" fmla="*/ 3186112 w 7681912"/>
                <a:gd name="connsiteY19" fmla="*/ 225425 h 263525"/>
                <a:gd name="connsiteX20" fmla="*/ 3338512 w 7681912"/>
                <a:gd name="connsiteY20" fmla="*/ 219075 h 263525"/>
                <a:gd name="connsiteX21" fmla="*/ 3443287 w 7681912"/>
                <a:gd name="connsiteY21" fmla="*/ 209550 h 263525"/>
                <a:gd name="connsiteX22" fmla="*/ 3602037 w 7681912"/>
                <a:gd name="connsiteY22" fmla="*/ 196850 h 263525"/>
                <a:gd name="connsiteX23" fmla="*/ 3716337 w 7681912"/>
                <a:gd name="connsiteY23" fmla="*/ 180975 h 263525"/>
                <a:gd name="connsiteX24" fmla="*/ 3913187 w 7681912"/>
                <a:gd name="connsiteY24" fmla="*/ 146050 h 263525"/>
                <a:gd name="connsiteX25" fmla="*/ 4011612 w 7681912"/>
                <a:gd name="connsiteY25" fmla="*/ 133350 h 263525"/>
                <a:gd name="connsiteX26" fmla="*/ 4164012 w 7681912"/>
                <a:gd name="connsiteY26" fmla="*/ 101600 h 263525"/>
                <a:gd name="connsiteX27" fmla="*/ 4322762 w 7681912"/>
                <a:gd name="connsiteY27" fmla="*/ 95250 h 263525"/>
                <a:gd name="connsiteX28" fmla="*/ 4545012 w 7681912"/>
                <a:gd name="connsiteY28" fmla="*/ 104775 h 263525"/>
                <a:gd name="connsiteX29" fmla="*/ 4694237 w 7681912"/>
                <a:gd name="connsiteY29" fmla="*/ 101600 h 263525"/>
                <a:gd name="connsiteX30" fmla="*/ 4948237 w 7681912"/>
                <a:gd name="connsiteY30" fmla="*/ 146050 h 263525"/>
                <a:gd name="connsiteX31" fmla="*/ 5126037 w 7681912"/>
                <a:gd name="connsiteY31" fmla="*/ 174625 h 263525"/>
                <a:gd name="connsiteX32" fmla="*/ 5316537 w 7681912"/>
                <a:gd name="connsiteY32" fmla="*/ 196850 h 263525"/>
                <a:gd name="connsiteX33" fmla="*/ 5443537 w 7681912"/>
                <a:gd name="connsiteY33" fmla="*/ 206375 h 263525"/>
                <a:gd name="connsiteX34" fmla="*/ 5611812 w 7681912"/>
                <a:gd name="connsiteY34" fmla="*/ 219075 h 263525"/>
                <a:gd name="connsiteX35" fmla="*/ 5776912 w 7681912"/>
                <a:gd name="connsiteY35" fmla="*/ 225425 h 263525"/>
                <a:gd name="connsiteX36" fmla="*/ 5878512 w 7681912"/>
                <a:gd name="connsiteY36" fmla="*/ 231775 h 263525"/>
                <a:gd name="connsiteX37" fmla="*/ 6030912 w 7681912"/>
                <a:gd name="connsiteY37" fmla="*/ 231775 h 263525"/>
                <a:gd name="connsiteX38" fmla="*/ 6208712 w 7681912"/>
                <a:gd name="connsiteY38" fmla="*/ 238125 h 263525"/>
                <a:gd name="connsiteX39" fmla="*/ 6376987 w 7681912"/>
                <a:gd name="connsiteY39" fmla="*/ 238125 h 263525"/>
                <a:gd name="connsiteX40" fmla="*/ 6548437 w 7681912"/>
                <a:gd name="connsiteY40" fmla="*/ 234950 h 263525"/>
                <a:gd name="connsiteX41" fmla="*/ 6707187 w 7681912"/>
                <a:gd name="connsiteY41" fmla="*/ 241300 h 263525"/>
                <a:gd name="connsiteX42" fmla="*/ 6916737 w 7681912"/>
                <a:gd name="connsiteY42" fmla="*/ 231775 h 263525"/>
                <a:gd name="connsiteX43" fmla="*/ 7072312 w 7681912"/>
                <a:gd name="connsiteY43" fmla="*/ 234950 h 263525"/>
                <a:gd name="connsiteX44" fmla="*/ 7259637 w 7681912"/>
                <a:gd name="connsiteY44" fmla="*/ 247650 h 263525"/>
                <a:gd name="connsiteX45" fmla="*/ 7475537 w 7681912"/>
                <a:gd name="connsiteY45" fmla="*/ 254000 h 263525"/>
                <a:gd name="connsiteX46" fmla="*/ 7675562 w 7681912"/>
                <a:gd name="connsiteY46" fmla="*/ 263525 h 263525"/>
                <a:gd name="connsiteX47" fmla="*/ 7681912 w 7681912"/>
                <a:gd name="connsiteY47" fmla="*/ 0 h 263525"/>
                <a:gd name="connsiteX0" fmla="*/ 7681912 w 7681912"/>
                <a:gd name="connsiteY0" fmla="*/ 0 h 263525"/>
                <a:gd name="connsiteX1" fmla="*/ 0 w 7681912"/>
                <a:gd name="connsiteY1" fmla="*/ 1588 h 263525"/>
                <a:gd name="connsiteX2" fmla="*/ 376237 w 7681912"/>
                <a:gd name="connsiteY2" fmla="*/ 50800 h 263525"/>
                <a:gd name="connsiteX3" fmla="*/ 1277937 w 7681912"/>
                <a:gd name="connsiteY3" fmla="*/ 60325 h 263525"/>
                <a:gd name="connsiteX4" fmla="*/ 1319212 w 7681912"/>
                <a:gd name="connsiteY4" fmla="*/ 79375 h 263525"/>
                <a:gd name="connsiteX5" fmla="*/ 1417637 w 7681912"/>
                <a:gd name="connsiteY5" fmla="*/ 104775 h 263525"/>
                <a:gd name="connsiteX6" fmla="*/ 1525587 w 7681912"/>
                <a:gd name="connsiteY6" fmla="*/ 130175 h 263525"/>
                <a:gd name="connsiteX7" fmla="*/ 1598612 w 7681912"/>
                <a:gd name="connsiteY7" fmla="*/ 142875 h 263525"/>
                <a:gd name="connsiteX8" fmla="*/ 1697037 w 7681912"/>
                <a:gd name="connsiteY8" fmla="*/ 168275 h 263525"/>
                <a:gd name="connsiteX9" fmla="*/ 1827212 w 7681912"/>
                <a:gd name="connsiteY9" fmla="*/ 193675 h 263525"/>
                <a:gd name="connsiteX10" fmla="*/ 1909762 w 7681912"/>
                <a:gd name="connsiteY10" fmla="*/ 209550 h 263525"/>
                <a:gd name="connsiteX11" fmla="*/ 1982787 w 7681912"/>
                <a:gd name="connsiteY11" fmla="*/ 212725 h 263525"/>
                <a:gd name="connsiteX12" fmla="*/ 2135187 w 7681912"/>
                <a:gd name="connsiteY12" fmla="*/ 219075 h 263525"/>
                <a:gd name="connsiteX13" fmla="*/ 2262187 w 7681912"/>
                <a:gd name="connsiteY13" fmla="*/ 219075 h 263525"/>
                <a:gd name="connsiteX14" fmla="*/ 2366962 w 7681912"/>
                <a:gd name="connsiteY14" fmla="*/ 225425 h 263525"/>
                <a:gd name="connsiteX15" fmla="*/ 2519362 w 7681912"/>
                <a:gd name="connsiteY15" fmla="*/ 228600 h 263525"/>
                <a:gd name="connsiteX16" fmla="*/ 2725737 w 7681912"/>
                <a:gd name="connsiteY16" fmla="*/ 238125 h 263525"/>
                <a:gd name="connsiteX17" fmla="*/ 2862262 w 7681912"/>
                <a:gd name="connsiteY17" fmla="*/ 234950 h 263525"/>
                <a:gd name="connsiteX18" fmla="*/ 3030537 w 7681912"/>
                <a:gd name="connsiteY18" fmla="*/ 231775 h 263525"/>
                <a:gd name="connsiteX19" fmla="*/ 3186112 w 7681912"/>
                <a:gd name="connsiteY19" fmla="*/ 225425 h 263525"/>
                <a:gd name="connsiteX20" fmla="*/ 3338512 w 7681912"/>
                <a:gd name="connsiteY20" fmla="*/ 219075 h 263525"/>
                <a:gd name="connsiteX21" fmla="*/ 3443287 w 7681912"/>
                <a:gd name="connsiteY21" fmla="*/ 209550 h 263525"/>
                <a:gd name="connsiteX22" fmla="*/ 3602037 w 7681912"/>
                <a:gd name="connsiteY22" fmla="*/ 196850 h 263525"/>
                <a:gd name="connsiteX23" fmla="*/ 3716337 w 7681912"/>
                <a:gd name="connsiteY23" fmla="*/ 180975 h 263525"/>
                <a:gd name="connsiteX24" fmla="*/ 3913187 w 7681912"/>
                <a:gd name="connsiteY24" fmla="*/ 146050 h 263525"/>
                <a:gd name="connsiteX25" fmla="*/ 4011612 w 7681912"/>
                <a:gd name="connsiteY25" fmla="*/ 133350 h 263525"/>
                <a:gd name="connsiteX26" fmla="*/ 4164012 w 7681912"/>
                <a:gd name="connsiteY26" fmla="*/ 101600 h 263525"/>
                <a:gd name="connsiteX27" fmla="*/ 4322762 w 7681912"/>
                <a:gd name="connsiteY27" fmla="*/ 95250 h 263525"/>
                <a:gd name="connsiteX28" fmla="*/ 4545012 w 7681912"/>
                <a:gd name="connsiteY28" fmla="*/ 104775 h 263525"/>
                <a:gd name="connsiteX29" fmla="*/ 4694237 w 7681912"/>
                <a:gd name="connsiteY29" fmla="*/ 101600 h 263525"/>
                <a:gd name="connsiteX30" fmla="*/ 4948237 w 7681912"/>
                <a:gd name="connsiteY30" fmla="*/ 146050 h 263525"/>
                <a:gd name="connsiteX31" fmla="*/ 5126037 w 7681912"/>
                <a:gd name="connsiteY31" fmla="*/ 174625 h 263525"/>
                <a:gd name="connsiteX32" fmla="*/ 5316537 w 7681912"/>
                <a:gd name="connsiteY32" fmla="*/ 196850 h 263525"/>
                <a:gd name="connsiteX33" fmla="*/ 5443537 w 7681912"/>
                <a:gd name="connsiteY33" fmla="*/ 206375 h 263525"/>
                <a:gd name="connsiteX34" fmla="*/ 5611812 w 7681912"/>
                <a:gd name="connsiteY34" fmla="*/ 219075 h 263525"/>
                <a:gd name="connsiteX35" fmla="*/ 5776912 w 7681912"/>
                <a:gd name="connsiteY35" fmla="*/ 225425 h 263525"/>
                <a:gd name="connsiteX36" fmla="*/ 5878512 w 7681912"/>
                <a:gd name="connsiteY36" fmla="*/ 231775 h 263525"/>
                <a:gd name="connsiteX37" fmla="*/ 6030912 w 7681912"/>
                <a:gd name="connsiteY37" fmla="*/ 231775 h 263525"/>
                <a:gd name="connsiteX38" fmla="*/ 6208712 w 7681912"/>
                <a:gd name="connsiteY38" fmla="*/ 238125 h 263525"/>
                <a:gd name="connsiteX39" fmla="*/ 6376987 w 7681912"/>
                <a:gd name="connsiteY39" fmla="*/ 238125 h 263525"/>
                <a:gd name="connsiteX40" fmla="*/ 6548437 w 7681912"/>
                <a:gd name="connsiteY40" fmla="*/ 234950 h 263525"/>
                <a:gd name="connsiteX41" fmla="*/ 6707187 w 7681912"/>
                <a:gd name="connsiteY41" fmla="*/ 241300 h 263525"/>
                <a:gd name="connsiteX42" fmla="*/ 6916737 w 7681912"/>
                <a:gd name="connsiteY42" fmla="*/ 231775 h 263525"/>
                <a:gd name="connsiteX43" fmla="*/ 7072312 w 7681912"/>
                <a:gd name="connsiteY43" fmla="*/ 234950 h 263525"/>
                <a:gd name="connsiteX44" fmla="*/ 7259637 w 7681912"/>
                <a:gd name="connsiteY44" fmla="*/ 247650 h 263525"/>
                <a:gd name="connsiteX45" fmla="*/ 7475537 w 7681912"/>
                <a:gd name="connsiteY45" fmla="*/ 254000 h 263525"/>
                <a:gd name="connsiteX46" fmla="*/ 7675562 w 7681912"/>
                <a:gd name="connsiteY46" fmla="*/ 263525 h 263525"/>
                <a:gd name="connsiteX47" fmla="*/ 7681912 w 7681912"/>
                <a:gd name="connsiteY47" fmla="*/ 0 h 263525"/>
                <a:gd name="connsiteX0" fmla="*/ 7681912 w 7681912"/>
                <a:gd name="connsiteY0" fmla="*/ 0 h 263525"/>
                <a:gd name="connsiteX1" fmla="*/ 0 w 7681912"/>
                <a:gd name="connsiteY1" fmla="*/ 1588 h 263525"/>
                <a:gd name="connsiteX2" fmla="*/ 376237 w 7681912"/>
                <a:gd name="connsiteY2" fmla="*/ 50800 h 263525"/>
                <a:gd name="connsiteX3" fmla="*/ 918368 w 7681912"/>
                <a:gd name="connsiteY3" fmla="*/ 112712 h 263525"/>
                <a:gd name="connsiteX4" fmla="*/ 1319212 w 7681912"/>
                <a:gd name="connsiteY4" fmla="*/ 79375 h 263525"/>
                <a:gd name="connsiteX5" fmla="*/ 1417637 w 7681912"/>
                <a:gd name="connsiteY5" fmla="*/ 104775 h 263525"/>
                <a:gd name="connsiteX6" fmla="*/ 1525587 w 7681912"/>
                <a:gd name="connsiteY6" fmla="*/ 130175 h 263525"/>
                <a:gd name="connsiteX7" fmla="*/ 1598612 w 7681912"/>
                <a:gd name="connsiteY7" fmla="*/ 142875 h 263525"/>
                <a:gd name="connsiteX8" fmla="*/ 1697037 w 7681912"/>
                <a:gd name="connsiteY8" fmla="*/ 168275 h 263525"/>
                <a:gd name="connsiteX9" fmla="*/ 1827212 w 7681912"/>
                <a:gd name="connsiteY9" fmla="*/ 193675 h 263525"/>
                <a:gd name="connsiteX10" fmla="*/ 1909762 w 7681912"/>
                <a:gd name="connsiteY10" fmla="*/ 209550 h 263525"/>
                <a:gd name="connsiteX11" fmla="*/ 1982787 w 7681912"/>
                <a:gd name="connsiteY11" fmla="*/ 212725 h 263525"/>
                <a:gd name="connsiteX12" fmla="*/ 2135187 w 7681912"/>
                <a:gd name="connsiteY12" fmla="*/ 219075 h 263525"/>
                <a:gd name="connsiteX13" fmla="*/ 2262187 w 7681912"/>
                <a:gd name="connsiteY13" fmla="*/ 219075 h 263525"/>
                <a:gd name="connsiteX14" fmla="*/ 2366962 w 7681912"/>
                <a:gd name="connsiteY14" fmla="*/ 225425 h 263525"/>
                <a:gd name="connsiteX15" fmla="*/ 2519362 w 7681912"/>
                <a:gd name="connsiteY15" fmla="*/ 228600 h 263525"/>
                <a:gd name="connsiteX16" fmla="*/ 2725737 w 7681912"/>
                <a:gd name="connsiteY16" fmla="*/ 238125 h 263525"/>
                <a:gd name="connsiteX17" fmla="*/ 2862262 w 7681912"/>
                <a:gd name="connsiteY17" fmla="*/ 234950 h 263525"/>
                <a:gd name="connsiteX18" fmla="*/ 3030537 w 7681912"/>
                <a:gd name="connsiteY18" fmla="*/ 231775 h 263525"/>
                <a:gd name="connsiteX19" fmla="*/ 3186112 w 7681912"/>
                <a:gd name="connsiteY19" fmla="*/ 225425 h 263525"/>
                <a:gd name="connsiteX20" fmla="*/ 3338512 w 7681912"/>
                <a:gd name="connsiteY20" fmla="*/ 219075 h 263525"/>
                <a:gd name="connsiteX21" fmla="*/ 3443287 w 7681912"/>
                <a:gd name="connsiteY21" fmla="*/ 209550 h 263525"/>
                <a:gd name="connsiteX22" fmla="*/ 3602037 w 7681912"/>
                <a:gd name="connsiteY22" fmla="*/ 196850 h 263525"/>
                <a:gd name="connsiteX23" fmla="*/ 3716337 w 7681912"/>
                <a:gd name="connsiteY23" fmla="*/ 180975 h 263525"/>
                <a:gd name="connsiteX24" fmla="*/ 3913187 w 7681912"/>
                <a:gd name="connsiteY24" fmla="*/ 146050 h 263525"/>
                <a:gd name="connsiteX25" fmla="*/ 4011612 w 7681912"/>
                <a:gd name="connsiteY25" fmla="*/ 133350 h 263525"/>
                <a:gd name="connsiteX26" fmla="*/ 4164012 w 7681912"/>
                <a:gd name="connsiteY26" fmla="*/ 101600 h 263525"/>
                <a:gd name="connsiteX27" fmla="*/ 4322762 w 7681912"/>
                <a:gd name="connsiteY27" fmla="*/ 95250 h 263525"/>
                <a:gd name="connsiteX28" fmla="*/ 4545012 w 7681912"/>
                <a:gd name="connsiteY28" fmla="*/ 104775 h 263525"/>
                <a:gd name="connsiteX29" fmla="*/ 4694237 w 7681912"/>
                <a:gd name="connsiteY29" fmla="*/ 101600 h 263525"/>
                <a:gd name="connsiteX30" fmla="*/ 4948237 w 7681912"/>
                <a:gd name="connsiteY30" fmla="*/ 146050 h 263525"/>
                <a:gd name="connsiteX31" fmla="*/ 5126037 w 7681912"/>
                <a:gd name="connsiteY31" fmla="*/ 174625 h 263525"/>
                <a:gd name="connsiteX32" fmla="*/ 5316537 w 7681912"/>
                <a:gd name="connsiteY32" fmla="*/ 196850 h 263525"/>
                <a:gd name="connsiteX33" fmla="*/ 5443537 w 7681912"/>
                <a:gd name="connsiteY33" fmla="*/ 206375 h 263525"/>
                <a:gd name="connsiteX34" fmla="*/ 5611812 w 7681912"/>
                <a:gd name="connsiteY34" fmla="*/ 219075 h 263525"/>
                <a:gd name="connsiteX35" fmla="*/ 5776912 w 7681912"/>
                <a:gd name="connsiteY35" fmla="*/ 225425 h 263525"/>
                <a:gd name="connsiteX36" fmla="*/ 5878512 w 7681912"/>
                <a:gd name="connsiteY36" fmla="*/ 231775 h 263525"/>
                <a:gd name="connsiteX37" fmla="*/ 6030912 w 7681912"/>
                <a:gd name="connsiteY37" fmla="*/ 231775 h 263525"/>
                <a:gd name="connsiteX38" fmla="*/ 6208712 w 7681912"/>
                <a:gd name="connsiteY38" fmla="*/ 238125 h 263525"/>
                <a:gd name="connsiteX39" fmla="*/ 6376987 w 7681912"/>
                <a:gd name="connsiteY39" fmla="*/ 238125 h 263525"/>
                <a:gd name="connsiteX40" fmla="*/ 6548437 w 7681912"/>
                <a:gd name="connsiteY40" fmla="*/ 234950 h 263525"/>
                <a:gd name="connsiteX41" fmla="*/ 6707187 w 7681912"/>
                <a:gd name="connsiteY41" fmla="*/ 241300 h 263525"/>
                <a:gd name="connsiteX42" fmla="*/ 6916737 w 7681912"/>
                <a:gd name="connsiteY42" fmla="*/ 231775 h 263525"/>
                <a:gd name="connsiteX43" fmla="*/ 7072312 w 7681912"/>
                <a:gd name="connsiteY43" fmla="*/ 234950 h 263525"/>
                <a:gd name="connsiteX44" fmla="*/ 7259637 w 7681912"/>
                <a:gd name="connsiteY44" fmla="*/ 247650 h 263525"/>
                <a:gd name="connsiteX45" fmla="*/ 7475537 w 7681912"/>
                <a:gd name="connsiteY45" fmla="*/ 254000 h 263525"/>
                <a:gd name="connsiteX46" fmla="*/ 7675562 w 7681912"/>
                <a:gd name="connsiteY46" fmla="*/ 263525 h 263525"/>
                <a:gd name="connsiteX47" fmla="*/ 7681912 w 7681912"/>
                <a:gd name="connsiteY47" fmla="*/ 0 h 263525"/>
                <a:gd name="connsiteX0" fmla="*/ 7681912 w 7681912"/>
                <a:gd name="connsiteY0" fmla="*/ 0 h 263525"/>
                <a:gd name="connsiteX1" fmla="*/ 0 w 7681912"/>
                <a:gd name="connsiteY1" fmla="*/ 1588 h 263525"/>
                <a:gd name="connsiteX2" fmla="*/ 376237 w 7681912"/>
                <a:gd name="connsiteY2" fmla="*/ 50800 h 263525"/>
                <a:gd name="connsiteX3" fmla="*/ 918368 w 7681912"/>
                <a:gd name="connsiteY3" fmla="*/ 112712 h 263525"/>
                <a:gd name="connsiteX4" fmla="*/ 1221581 w 7681912"/>
                <a:gd name="connsiteY4" fmla="*/ 150813 h 263525"/>
                <a:gd name="connsiteX5" fmla="*/ 1417637 w 7681912"/>
                <a:gd name="connsiteY5" fmla="*/ 104775 h 263525"/>
                <a:gd name="connsiteX6" fmla="*/ 1525587 w 7681912"/>
                <a:gd name="connsiteY6" fmla="*/ 130175 h 263525"/>
                <a:gd name="connsiteX7" fmla="*/ 1598612 w 7681912"/>
                <a:gd name="connsiteY7" fmla="*/ 142875 h 263525"/>
                <a:gd name="connsiteX8" fmla="*/ 1697037 w 7681912"/>
                <a:gd name="connsiteY8" fmla="*/ 168275 h 263525"/>
                <a:gd name="connsiteX9" fmla="*/ 1827212 w 7681912"/>
                <a:gd name="connsiteY9" fmla="*/ 193675 h 263525"/>
                <a:gd name="connsiteX10" fmla="*/ 1909762 w 7681912"/>
                <a:gd name="connsiteY10" fmla="*/ 209550 h 263525"/>
                <a:gd name="connsiteX11" fmla="*/ 1982787 w 7681912"/>
                <a:gd name="connsiteY11" fmla="*/ 212725 h 263525"/>
                <a:gd name="connsiteX12" fmla="*/ 2135187 w 7681912"/>
                <a:gd name="connsiteY12" fmla="*/ 219075 h 263525"/>
                <a:gd name="connsiteX13" fmla="*/ 2262187 w 7681912"/>
                <a:gd name="connsiteY13" fmla="*/ 219075 h 263525"/>
                <a:gd name="connsiteX14" fmla="*/ 2366962 w 7681912"/>
                <a:gd name="connsiteY14" fmla="*/ 225425 h 263525"/>
                <a:gd name="connsiteX15" fmla="*/ 2519362 w 7681912"/>
                <a:gd name="connsiteY15" fmla="*/ 228600 h 263525"/>
                <a:gd name="connsiteX16" fmla="*/ 2725737 w 7681912"/>
                <a:gd name="connsiteY16" fmla="*/ 238125 h 263525"/>
                <a:gd name="connsiteX17" fmla="*/ 2862262 w 7681912"/>
                <a:gd name="connsiteY17" fmla="*/ 234950 h 263525"/>
                <a:gd name="connsiteX18" fmla="*/ 3030537 w 7681912"/>
                <a:gd name="connsiteY18" fmla="*/ 231775 h 263525"/>
                <a:gd name="connsiteX19" fmla="*/ 3186112 w 7681912"/>
                <a:gd name="connsiteY19" fmla="*/ 225425 h 263525"/>
                <a:gd name="connsiteX20" fmla="*/ 3338512 w 7681912"/>
                <a:gd name="connsiteY20" fmla="*/ 219075 h 263525"/>
                <a:gd name="connsiteX21" fmla="*/ 3443287 w 7681912"/>
                <a:gd name="connsiteY21" fmla="*/ 209550 h 263525"/>
                <a:gd name="connsiteX22" fmla="*/ 3602037 w 7681912"/>
                <a:gd name="connsiteY22" fmla="*/ 196850 h 263525"/>
                <a:gd name="connsiteX23" fmla="*/ 3716337 w 7681912"/>
                <a:gd name="connsiteY23" fmla="*/ 180975 h 263525"/>
                <a:gd name="connsiteX24" fmla="*/ 3913187 w 7681912"/>
                <a:gd name="connsiteY24" fmla="*/ 146050 h 263525"/>
                <a:gd name="connsiteX25" fmla="*/ 4011612 w 7681912"/>
                <a:gd name="connsiteY25" fmla="*/ 133350 h 263525"/>
                <a:gd name="connsiteX26" fmla="*/ 4164012 w 7681912"/>
                <a:gd name="connsiteY26" fmla="*/ 101600 h 263525"/>
                <a:gd name="connsiteX27" fmla="*/ 4322762 w 7681912"/>
                <a:gd name="connsiteY27" fmla="*/ 95250 h 263525"/>
                <a:gd name="connsiteX28" fmla="*/ 4545012 w 7681912"/>
                <a:gd name="connsiteY28" fmla="*/ 104775 h 263525"/>
                <a:gd name="connsiteX29" fmla="*/ 4694237 w 7681912"/>
                <a:gd name="connsiteY29" fmla="*/ 101600 h 263525"/>
                <a:gd name="connsiteX30" fmla="*/ 4948237 w 7681912"/>
                <a:gd name="connsiteY30" fmla="*/ 146050 h 263525"/>
                <a:gd name="connsiteX31" fmla="*/ 5126037 w 7681912"/>
                <a:gd name="connsiteY31" fmla="*/ 174625 h 263525"/>
                <a:gd name="connsiteX32" fmla="*/ 5316537 w 7681912"/>
                <a:gd name="connsiteY32" fmla="*/ 196850 h 263525"/>
                <a:gd name="connsiteX33" fmla="*/ 5443537 w 7681912"/>
                <a:gd name="connsiteY33" fmla="*/ 206375 h 263525"/>
                <a:gd name="connsiteX34" fmla="*/ 5611812 w 7681912"/>
                <a:gd name="connsiteY34" fmla="*/ 219075 h 263525"/>
                <a:gd name="connsiteX35" fmla="*/ 5776912 w 7681912"/>
                <a:gd name="connsiteY35" fmla="*/ 225425 h 263525"/>
                <a:gd name="connsiteX36" fmla="*/ 5878512 w 7681912"/>
                <a:gd name="connsiteY36" fmla="*/ 231775 h 263525"/>
                <a:gd name="connsiteX37" fmla="*/ 6030912 w 7681912"/>
                <a:gd name="connsiteY37" fmla="*/ 231775 h 263525"/>
                <a:gd name="connsiteX38" fmla="*/ 6208712 w 7681912"/>
                <a:gd name="connsiteY38" fmla="*/ 238125 h 263525"/>
                <a:gd name="connsiteX39" fmla="*/ 6376987 w 7681912"/>
                <a:gd name="connsiteY39" fmla="*/ 238125 h 263525"/>
                <a:gd name="connsiteX40" fmla="*/ 6548437 w 7681912"/>
                <a:gd name="connsiteY40" fmla="*/ 234950 h 263525"/>
                <a:gd name="connsiteX41" fmla="*/ 6707187 w 7681912"/>
                <a:gd name="connsiteY41" fmla="*/ 241300 h 263525"/>
                <a:gd name="connsiteX42" fmla="*/ 6916737 w 7681912"/>
                <a:gd name="connsiteY42" fmla="*/ 231775 h 263525"/>
                <a:gd name="connsiteX43" fmla="*/ 7072312 w 7681912"/>
                <a:gd name="connsiteY43" fmla="*/ 234950 h 263525"/>
                <a:gd name="connsiteX44" fmla="*/ 7259637 w 7681912"/>
                <a:gd name="connsiteY44" fmla="*/ 247650 h 263525"/>
                <a:gd name="connsiteX45" fmla="*/ 7475537 w 7681912"/>
                <a:gd name="connsiteY45" fmla="*/ 254000 h 263525"/>
                <a:gd name="connsiteX46" fmla="*/ 7675562 w 7681912"/>
                <a:gd name="connsiteY46" fmla="*/ 263525 h 263525"/>
                <a:gd name="connsiteX47" fmla="*/ 7681912 w 7681912"/>
                <a:gd name="connsiteY47" fmla="*/ 0 h 263525"/>
                <a:gd name="connsiteX0" fmla="*/ 7681912 w 7681912"/>
                <a:gd name="connsiteY0" fmla="*/ 0 h 263525"/>
                <a:gd name="connsiteX1" fmla="*/ 0 w 7681912"/>
                <a:gd name="connsiteY1" fmla="*/ 1588 h 263525"/>
                <a:gd name="connsiteX2" fmla="*/ 376237 w 7681912"/>
                <a:gd name="connsiteY2" fmla="*/ 50800 h 263525"/>
                <a:gd name="connsiteX3" fmla="*/ 918368 w 7681912"/>
                <a:gd name="connsiteY3" fmla="*/ 112712 h 263525"/>
                <a:gd name="connsiteX4" fmla="*/ 1221581 w 7681912"/>
                <a:gd name="connsiteY4" fmla="*/ 150813 h 263525"/>
                <a:gd name="connsiteX5" fmla="*/ 1381918 w 7681912"/>
                <a:gd name="connsiteY5" fmla="*/ 176212 h 263525"/>
                <a:gd name="connsiteX6" fmla="*/ 1525587 w 7681912"/>
                <a:gd name="connsiteY6" fmla="*/ 130175 h 263525"/>
                <a:gd name="connsiteX7" fmla="*/ 1598612 w 7681912"/>
                <a:gd name="connsiteY7" fmla="*/ 142875 h 263525"/>
                <a:gd name="connsiteX8" fmla="*/ 1697037 w 7681912"/>
                <a:gd name="connsiteY8" fmla="*/ 168275 h 263525"/>
                <a:gd name="connsiteX9" fmla="*/ 1827212 w 7681912"/>
                <a:gd name="connsiteY9" fmla="*/ 193675 h 263525"/>
                <a:gd name="connsiteX10" fmla="*/ 1909762 w 7681912"/>
                <a:gd name="connsiteY10" fmla="*/ 209550 h 263525"/>
                <a:gd name="connsiteX11" fmla="*/ 1982787 w 7681912"/>
                <a:gd name="connsiteY11" fmla="*/ 212725 h 263525"/>
                <a:gd name="connsiteX12" fmla="*/ 2135187 w 7681912"/>
                <a:gd name="connsiteY12" fmla="*/ 219075 h 263525"/>
                <a:gd name="connsiteX13" fmla="*/ 2262187 w 7681912"/>
                <a:gd name="connsiteY13" fmla="*/ 219075 h 263525"/>
                <a:gd name="connsiteX14" fmla="*/ 2366962 w 7681912"/>
                <a:gd name="connsiteY14" fmla="*/ 225425 h 263525"/>
                <a:gd name="connsiteX15" fmla="*/ 2519362 w 7681912"/>
                <a:gd name="connsiteY15" fmla="*/ 228600 h 263525"/>
                <a:gd name="connsiteX16" fmla="*/ 2725737 w 7681912"/>
                <a:gd name="connsiteY16" fmla="*/ 238125 h 263525"/>
                <a:gd name="connsiteX17" fmla="*/ 2862262 w 7681912"/>
                <a:gd name="connsiteY17" fmla="*/ 234950 h 263525"/>
                <a:gd name="connsiteX18" fmla="*/ 3030537 w 7681912"/>
                <a:gd name="connsiteY18" fmla="*/ 231775 h 263525"/>
                <a:gd name="connsiteX19" fmla="*/ 3186112 w 7681912"/>
                <a:gd name="connsiteY19" fmla="*/ 225425 h 263525"/>
                <a:gd name="connsiteX20" fmla="*/ 3338512 w 7681912"/>
                <a:gd name="connsiteY20" fmla="*/ 219075 h 263525"/>
                <a:gd name="connsiteX21" fmla="*/ 3443287 w 7681912"/>
                <a:gd name="connsiteY21" fmla="*/ 209550 h 263525"/>
                <a:gd name="connsiteX22" fmla="*/ 3602037 w 7681912"/>
                <a:gd name="connsiteY22" fmla="*/ 196850 h 263525"/>
                <a:gd name="connsiteX23" fmla="*/ 3716337 w 7681912"/>
                <a:gd name="connsiteY23" fmla="*/ 180975 h 263525"/>
                <a:gd name="connsiteX24" fmla="*/ 3913187 w 7681912"/>
                <a:gd name="connsiteY24" fmla="*/ 146050 h 263525"/>
                <a:gd name="connsiteX25" fmla="*/ 4011612 w 7681912"/>
                <a:gd name="connsiteY25" fmla="*/ 133350 h 263525"/>
                <a:gd name="connsiteX26" fmla="*/ 4164012 w 7681912"/>
                <a:gd name="connsiteY26" fmla="*/ 101600 h 263525"/>
                <a:gd name="connsiteX27" fmla="*/ 4322762 w 7681912"/>
                <a:gd name="connsiteY27" fmla="*/ 95250 h 263525"/>
                <a:gd name="connsiteX28" fmla="*/ 4545012 w 7681912"/>
                <a:gd name="connsiteY28" fmla="*/ 104775 h 263525"/>
                <a:gd name="connsiteX29" fmla="*/ 4694237 w 7681912"/>
                <a:gd name="connsiteY29" fmla="*/ 101600 h 263525"/>
                <a:gd name="connsiteX30" fmla="*/ 4948237 w 7681912"/>
                <a:gd name="connsiteY30" fmla="*/ 146050 h 263525"/>
                <a:gd name="connsiteX31" fmla="*/ 5126037 w 7681912"/>
                <a:gd name="connsiteY31" fmla="*/ 174625 h 263525"/>
                <a:gd name="connsiteX32" fmla="*/ 5316537 w 7681912"/>
                <a:gd name="connsiteY32" fmla="*/ 196850 h 263525"/>
                <a:gd name="connsiteX33" fmla="*/ 5443537 w 7681912"/>
                <a:gd name="connsiteY33" fmla="*/ 206375 h 263525"/>
                <a:gd name="connsiteX34" fmla="*/ 5611812 w 7681912"/>
                <a:gd name="connsiteY34" fmla="*/ 219075 h 263525"/>
                <a:gd name="connsiteX35" fmla="*/ 5776912 w 7681912"/>
                <a:gd name="connsiteY35" fmla="*/ 225425 h 263525"/>
                <a:gd name="connsiteX36" fmla="*/ 5878512 w 7681912"/>
                <a:gd name="connsiteY36" fmla="*/ 231775 h 263525"/>
                <a:gd name="connsiteX37" fmla="*/ 6030912 w 7681912"/>
                <a:gd name="connsiteY37" fmla="*/ 231775 h 263525"/>
                <a:gd name="connsiteX38" fmla="*/ 6208712 w 7681912"/>
                <a:gd name="connsiteY38" fmla="*/ 238125 h 263525"/>
                <a:gd name="connsiteX39" fmla="*/ 6376987 w 7681912"/>
                <a:gd name="connsiteY39" fmla="*/ 238125 h 263525"/>
                <a:gd name="connsiteX40" fmla="*/ 6548437 w 7681912"/>
                <a:gd name="connsiteY40" fmla="*/ 234950 h 263525"/>
                <a:gd name="connsiteX41" fmla="*/ 6707187 w 7681912"/>
                <a:gd name="connsiteY41" fmla="*/ 241300 h 263525"/>
                <a:gd name="connsiteX42" fmla="*/ 6916737 w 7681912"/>
                <a:gd name="connsiteY42" fmla="*/ 231775 h 263525"/>
                <a:gd name="connsiteX43" fmla="*/ 7072312 w 7681912"/>
                <a:gd name="connsiteY43" fmla="*/ 234950 h 263525"/>
                <a:gd name="connsiteX44" fmla="*/ 7259637 w 7681912"/>
                <a:gd name="connsiteY44" fmla="*/ 247650 h 263525"/>
                <a:gd name="connsiteX45" fmla="*/ 7475537 w 7681912"/>
                <a:gd name="connsiteY45" fmla="*/ 254000 h 263525"/>
                <a:gd name="connsiteX46" fmla="*/ 7675562 w 7681912"/>
                <a:gd name="connsiteY46" fmla="*/ 263525 h 263525"/>
                <a:gd name="connsiteX47" fmla="*/ 7681912 w 7681912"/>
                <a:gd name="connsiteY47" fmla="*/ 0 h 263525"/>
                <a:gd name="connsiteX0" fmla="*/ 7681912 w 7681912"/>
                <a:gd name="connsiteY0" fmla="*/ 0 h 263525"/>
                <a:gd name="connsiteX1" fmla="*/ 0 w 7681912"/>
                <a:gd name="connsiteY1" fmla="*/ 1588 h 263525"/>
                <a:gd name="connsiteX2" fmla="*/ 376237 w 7681912"/>
                <a:gd name="connsiteY2" fmla="*/ 50800 h 263525"/>
                <a:gd name="connsiteX3" fmla="*/ 918368 w 7681912"/>
                <a:gd name="connsiteY3" fmla="*/ 112712 h 263525"/>
                <a:gd name="connsiteX4" fmla="*/ 1221581 w 7681912"/>
                <a:gd name="connsiteY4" fmla="*/ 150813 h 263525"/>
                <a:gd name="connsiteX5" fmla="*/ 1381918 w 7681912"/>
                <a:gd name="connsiteY5" fmla="*/ 176212 h 263525"/>
                <a:gd name="connsiteX6" fmla="*/ 1530350 w 7681912"/>
                <a:gd name="connsiteY6" fmla="*/ 201612 h 263525"/>
                <a:gd name="connsiteX7" fmla="*/ 1598612 w 7681912"/>
                <a:gd name="connsiteY7" fmla="*/ 142875 h 263525"/>
                <a:gd name="connsiteX8" fmla="*/ 1697037 w 7681912"/>
                <a:gd name="connsiteY8" fmla="*/ 168275 h 263525"/>
                <a:gd name="connsiteX9" fmla="*/ 1827212 w 7681912"/>
                <a:gd name="connsiteY9" fmla="*/ 193675 h 263525"/>
                <a:gd name="connsiteX10" fmla="*/ 1909762 w 7681912"/>
                <a:gd name="connsiteY10" fmla="*/ 209550 h 263525"/>
                <a:gd name="connsiteX11" fmla="*/ 1982787 w 7681912"/>
                <a:gd name="connsiteY11" fmla="*/ 212725 h 263525"/>
                <a:gd name="connsiteX12" fmla="*/ 2135187 w 7681912"/>
                <a:gd name="connsiteY12" fmla="*/ 219075 h 263525"/>
                <a:gd name="connsiteX13" fmla="*/ 2262187 w 7681912"/>
                <a:gd name="connsiteY13" fmla="*/ 219075 h 263525"/>
                <a:gd name="connsiteX14" fmla="*/ 2366962 w 7681912"/>
                <a:gd name="connsiteY14" fmla="*/ 225425 h 263525"/>
                <a:gd name="connsiteX15" fmla="*/ 2519362 w 7681912"/>
                <a:gd name="connsiteY15" fmla="*/ 228600 h 263525"/>
                <a:gd name="connsiteX16" fmla="*/ 2725737 w 7681912"/>
                <a:gd name="connsiteY16" fmla="*/ 238125 h 263525"/>
                <a:gd name="connsiteX17" fmla="*/ 2862262 w 7681912"/>
                <a:gd name="connsiteY17" fmla="*/ 234950 h 263525"/>
                <a:gd name="connsiteX18" fmla="*/ 3030537 w 7681912"/>
                <a:gd name="connsiteY18" fmla="*/ 231775 h 263525"/>
                <a:gd name="connsiteX19" fmla="*/ 3186112 w 7681912"/>
                <a:gd name="connsiteY19" fmla="*/ 225425 h 263525"/>
                <a:gd name="connsiteX20" fmla="*/ 3338512 w 7681912"/>
                <a:gd name="connsiteY20" fmla="*/ 219075 h 263525"/>
                <a:gd name="connsiteX21" fmla="*/ 3443287 w 7681912"/>
                <a:gd name="connsiteY21" fmla="*/ 209550 h 263525"/>
                <a:gd name="connsiteX22" fmla="*/ 3602037 w 7681912"/>
                <a:gd name="connsiteY22" fmla="*/ 196850 h 263525"/>
                <a:gd name="connsiteX23" fmla="*/ 3716337 w 7681912"/>
                <a:gd name="connsiteY23" fmla="*/ 180975 h 263525"/>
                <a:gd name="connsiteX24" fmla="*/ 3913187 w 7681912"/>
                <a:gd name="connsiteY24" fmla="*/ 146050 h 263525"/>
                <a:gd name="connsiteX25" fmla="*/ 4011612 w 7681912"/>
                <a:gd name="connsiteY25" fmla="*/ 133350 h 263525"/>
                <a:gd name="connsiteX26" fmla="*/ 4164012 w 7681912"/>
                <a:gd name="connsiteY26" fmla="*/ 101600 h 263525"/>
                <a:gd name="connsiteX27" fmla="*/ 4322762 w 7681912"/>
                <a:gd name="connsiteY27" fmla="*/ 95250 h 263525"/>
                <a:gd name="connsiteX28" fmla="*/ 4545012 w 7681912"/>
                <a:gd name="connsiteY28" fmla="*/ 104775 h 263525"/>
                <a:gd name="connsiteX29" fmla="*/ 4694237 w 7681912"/>
                <a:gd name="connsiteY29" fmla="*/ 101600 h 263525"/>
                <a:gd name="connsiteX30" fmla="*/ 4948237 w 7681912"/>
                <a:gd name="connsiteY30" fmla="*/ 146050 h 263525"/>
                <a:gd name="connsiteX31" fmla="*/ 5126037 w 7681912"/>
                <a:gd name="connsiteY31" fmla="*/ 174625 h 263525"/>
                <a:gd name="connsiteX32" fmla="*/ 5316537 w 7681912"/>
                <a:gd name="connsiteY32" fmla="*/ 196850 h 263525"/>
                <a:gd name="connsiteX33" fmla="*/ 5443537 w 7681912"/>
                <a:gd name="connsiteY33" fmla="*/ 206375 h 263525"/>
                <a:gd name="connsiteX34" fmla="*/ 5611812 w 7681912"/>
                <a:gd name="connsiteY34" fmla="*/ 219075 h 263525"/>
                <a:gd name="connsiteX35" fmla="*/ 5776912 w 7681912"/>
                <a:gd name="connsiteY35" fmla="*/ 225425 h 263525"/>
                <a:gd name="connsiteX36" fmla="*/ 5878512 w 7681912"/>
                <a:gd name="connsiteY36" fmla="*/ 231775 h 263525"/>
                <a:gd name="connsiteX37" fmla="*/ 6030912 w 7681912"/>
                <a:gd name="connsiteY37" fmla="*/ 231775 h 263525"/>
                <a:gd name="connsiteX38" fmla="*/ 6208712 w 7681912"/>
                <a:gd name="connsiteY38" fmla="*/ 238125 h 263525"/>
                <a:gd name="connsiteX39" fmla="*/ 6376987 w 7681912"/>
                <a:gd name="connsiteY39" fmla="*/ 238125 h 263525"/>
                <a:gd name="connsiteX40" fmla="*/ 6548437 w 7681912"/>
                <a:gd name="connsiteY40" fmla="*/ 234950 h 263525"/>
                <a:gd name="connsiteX41" fmla="*/ 6707187 w 7681912"/>
                <a:gd name="connsiteY41" fmla="*/ 241300 h 263525"/>
                <a:gd name="connsiteX42" fmla="*/ 6916737 w 7681912"/>
                <a:gd name="connsiteY42" fmla="*/ 231775 h 263525"/>
                <a:gd name="connsiteX43" fmla="*/ 7072312 w 7681912"/>
                <a:gd name="connsiteY43" fmla="*/ 234950 h 263525"/>
                <a:gd name="connsiteX44" fmla="*/ 7259637 w 7681912"/>
                <a:gd name="connsiteY44" fmla="*/ 247650 h 263525"/>
                <a:gd name="connsiteX45" fmla="*/ 7475537 w 7681912"/>
                <a:gd name="connsiteY45" fmla="*/ 254000 h 263525"/>
                <a:gd name="connsiteX46" fmla="*/ 7675562 w 7681912"/>
                <a:gd name="connsiteY46" fmla="*/ 263525 h 263525"/>
                <a:gd name="connsiteX47" fmla="*/ 7681912 w 7681912"/>
                <a:gd name="connsiteY47" fmla="*/ 0 h 263525"/>
                <a:gd name="connsiteX0" fmla="*/ 7681912 w 7681912"/>
                <a:gd name="connsiteY0" fmla="*/ 0 h 263525"/>
                <a:gd name="connsiteX1" fmla="*/ 0 w 7681912"/>
                <a:gd name="connsiteY1" fmla="*/ 1588 h 263525"/>
                <a:gd name="connsiteX2" fmla="*/ 376237 w 7681912"/>
                <a:gd name="connsiteY2" fmla="*/ 50800 h 263525"/>
                <a:gd name="connsiteX3" fmla="*/ 918368 w 7681912"/>
                <a:gd name="connsiteY3" fmla="*/ 112712 h 263525"/>
                <a:gd name="connsiteX4" fmla="*/ 1221581 w 7681912"/>
                <a:gd name="connsiteY4" fmla="*/ 150813 h 263525"/>
                <a:gd name="connsiteX5" fmla="*/ 1381918 w 7681912"/>
                <a:gd name="connsiteY5" fmla="*/ 176212 h 263525"/>
                <a:gd name="connsiteX6" fmla="*/ 1530350 w 7681912"/>
                <a:gd name="connsiteY6" fmla="*/ 201612 h 263525"/>
                <a:gd name="connsiteX7" fmla="*/ 1643855 w 7681912"/>
                <a:gd name="connsiteY7" fmla="*/ 214313 h 263525"/>
                <a:gd name="connsiteX8" fmla="*/ 1697037 w 7681912"/>
                <a:gd name="connsiteY8" fmla="*/ 168275 h 263525"/>
                <a:gd name="connsiteX9" fmla="*/ 1827212 w 7681912"/>
                <a:gd name="connsiteY9" fmla="*/ 193675 h 263525"/>
                <a:gd name="connsiteX10" fmla="*/ 1909762 w 7681912"/>
                <a:gd name="connsiteY10" fmla="*/ 209550 h 263525"/>
                <a:gd name="connsiteX11" fmla="*/ 1982787 w 7681912"/>
                <a:gd name="connsiteY11" fmla="*/ 212725 h 263525"/>
                <a:gd name="connsiteX12" fmla="*/ 2135187 w 7681912"/>
                <a:gd name="connsiteY12" fmla="*/ 219075 h 263525"/>
                <a:gd name="connsiteX13" fmla="*/ 2262187 w 7681912"/>
                <a:gd name="connsiteY13" fmla="*/ 219075 h 263525"/>
                <a:gd name="connsiteX14" fmla="*/ 2366962 w 7681912"/>
                <a:gd name="connsiteY14" fmla="*/ 225425 h 263525"/>
                <a:gd name="connsiteX15" fmla="*/ 2519362 w 7681912"/>
                <a:gd name="connsiteY15" fmla="*/ 228600 h 263525"/>
                <a:gd name="connsiteX16" fmla="*/ 2725737 w 7681912"/>
                <a:gd name="connsiteY16" fmla="*/ 238125 h 263525"/>
                <a:gd name="connsiteX17" fmla="*/ 2862262 w 7681912"/>
                <a:gd name="connsiteY17" fmla="*/ 234950 h 263525"/>
                <a:gd name="connsiteX18" fmla="*/ 3030537 w 7681912"/>
                <a:gd name="connsiteY18" fmla="*/ 231775 h 263525"/>
                <a:gd name="connsiteX19" fmla="*/ 3186112 w 7681912"/>
                <a:gd name="connsiteY19" fmla="*/ 225425 h 263525"/>
                <a:gd name="connsiteX20" fmla="*/ 3338512 w 7681912"/>
                <a:gd name="connsiteY20" fmla="*/ 219075 h 263525"/>
                <a:gd name="connsiteX21" fmla="*/ 3443287 w 7681912"/>
                <a:gd name="connsiteY21" fmla="*/ 209550 h 263525"/>
                <a:gd name="connsiteX22" fmla="*/ 3602037 w 7681912"/>
                <a:gd name="connsiteY22" fmla="*/ 196850 h 263525"/>
                <a:gd name="connsiteX23" fmla="*/ 3716337 w 7681912"/>
                <a:gd name="connsiteY23" fmla="*/ 180975 h 263525"/>
                <a:gd name="connsiteX24" fmla="*/ 3913187 w 7681912"/>
                <a:gd name="connsiteY24" fmla="*/ 146050 h 263525"/>
                <a:gd name="connsiteX25" fmla="*/ 4011612 w 7681912"/>
                <a:gd name="connsiteY25" fmla="*/ 133350 h 263525"/>
                <a:gd name="connsiteX26" fmla="*/ 4164012 w 7681912"/>
                <a:gd name="connsiteY26" fmla="*/ 101600 h 263525"/>
                <a:gd name="connsiteX27" fmla="*/ 4322762 w 7681912"/>
                <a:gd name="connsiteY27" fmla="*/ 95250 h 263525"/>
                <a:gd name="connsiteX28" fmla="*/ 4545012 w 7681912"/>
                <a:gd name="connsiteY28" fmla="*/ 104775 h 263525"/>
                <a:gd name="connsiteX29" fmla="*/ 4694237 w 7681912"/>
                <a:gd name="connsiteY29" fmla="*/ 101600 h 263525"/>
                <a:gd name="connsiteX30" fmla="*/ 4948237 w 7681912"/>
                <a:gd name="connsiteY30" fmla="*/ 146050 h 263525"/>
                <a:gd name="connsiteX31" fmla="*/ 5126037 w 7681912"/>
                <a:gd name="connsiteY31" fmla="*/ 174625 h 263525"/>
                <a:gd name="connsiteX32" fmla="*/ 5316537 w 7681912"/>
                <a:gd name="connsiteY32" fmla="*/ 196850 h 263525"/>
                <a:gd name="connsiteX33" fmla="*/ 5443537 w 7681912"/>
                <a:gd name="connsiteY33" fmla="*/ 206375 h 263525"/>
                <a:gd name="connsiteX34" fmla="*/ 5611812 w 7681912"/>
                <a:gd name="connsiteY34" fmla="*/ 219075 h 263525"/>
                <a:gd name="connsiteX35" fmla="*/ 5776912 w 7681912"/>
                <a:gd name="connsiteY35" fmla="*/ 225425 h 263525"/>
                <a:gd name="connsiteX36" fmla="*/ 5878512 w 7681912"/>
                <a:gd name="connsiteY36" fmla="*/ 231775 h 263525"/>
                <a:gd name="connsiteX37" fmla="*/ 6030912 w 7681912"/>
                <a:gd name="connsiteY37" fmla="*/ 231775 h 263525"/>
                <a:gd name="connsiteX38" fmla="*/ 6208712 w 7681912"/>
                <a:gd name="connsiteY38" fmla="*/ 238125 h 263525"/>
                <a:gd name="connsiteX39" fmla="*/ 6376987 w 7681912"/>
                <a:gd name="connsiteY39" fmla="*/ 238125 h 263525"/>
                <a:gd name="connsiteX40" fmla="*/ 6548437 w 7681912"/>
                <a:gd name="connsiteY40" fmla="*/ 234950 h 263525"/>
                <a:gd name="connsiteX41" fmla="*/ 6707187 w 7681912"/>
                <a:gd name="connsiteY41" fmla="*/ 241300 h 263525"/>
                <a:gd name="connsiteX42" fmla="*/ 6916737 w 7681912"/>
                <a:gd name="connsiteY42" fmla="*/ 231775 h 263525"/>
                <a:gd name="connsiteX43" fmla="*/ 7072312 w 7681912"/>
                <a:gd name="connsiteY43" fmla="*/ 234950 h 263525"/>
                <a:gd name="connsiteX44" fmla="*/ 7259637 w 7681912"/>
                <a:gd name="connsiteY44" fmla="*/ 247650 h 263525"/>
                <a:gd name="connsiteX45" fmla="*/ 7475537 w 7681912"/>
                <a:gd name="connsiteY45" fmla="*/ 254000 h 263525"/>
                <a:gd name="connsiteX46" fmla="*/ 7675562 w 7681912"/>
                <a:gd name="connsiteY46" fmla="*/ 263525 h 263525"/>
                <a:gd name="connsiteX47" fmla="*/ 7681912 w 7681912"/>
                <a:gd name="connsiteY47" fmla="*/ 0 h 263525"/>
                <a:gd name="connsiteX0" fmla="*/ 7681912 w 7681912"/>
                <a:gd name="connsiteY0" fmla="*/ 0 h 263525"/>
                <a:gd name="connsiteX1" fmla="*/ 0 w 7681912"/>
                <a:gd name="connsiteY1" fmla="*/ 1588 h 263525"/>
                <a:gd name="connsiteX2" fmla="*/ 376237 w 7681912"/>
                <a:gd name="connsiteY2" fmla="*/ 50800 h 263525"/>
                <a:gd name="connsiteX3" fmla="*/ 918368 w 7681912"/>
                <a:gd name="connsiteY3" fmla="*/ 112712 h 263525"/>
                <a:gd name="connsiteX4" fmla="*/ 1221581 w 7681912"/>
                <a:gd name="connsiteY4" fmla="*/ 150813 h 263525"/>
                <a:gd name="connsiteX5" fmla="*/ 1381918 w 7681912"/>
                <a:gd name="connsiteY5" fmla="*/ 176212 h 263525"/>
                <a:gd name="connsiteX6" fmla="*/ 1530350 w 7681912"/>
                <a:gd name="connsiteY6" fmla="*/ 201612 h 263525"/>
                <a:gd name="connsiteX7" fmla="*/ 1643855 w 7681912"/>
                <a:gd name="connsiteY7" fmla="*/ 214313 h 263525"/>
                <a:gd name="connsiteX8" fmla="*/ 1730375 w 7681912"/>
                <a:gd name="connsiteY8" fmla="*/ 220662 h 263525"/>
                <a:gd name="connsiteX9" fmla="*/ 1827212 w 7681912"/>
                <a:gd name="connsiteY9" fmla="*/ 193675 h 263525"/>
                <a:gd name="connsiteX10" fmla="*/ 1909762 w 7681912"/>
                <a:gd name="connsiteY10" fmla="*/ 209550 h 263525"/>
                <a:gd name="connsiteX11" fmla="*/ 1982787 w 7681912"/>
                <a:gd name="connsiteY11" fmla="*/ 212725 h 263525"/>
                <a:gd name="connsiteX12" fmla="*/ 2135187 w 7681912"/>
                <a:gd name="connsiteY12" fmla="*/ 219075 h 263525"/>
                <a:gd name="connsiteX13" fmla="*/ 2262187 w 7681912"/>
                <a:gd name="connsiteY13" fmla="*/ 219075 h 263525"/>
                <a:gd name="connsiteX14" fmla="*/ 2366962 w 7681912"/>
                <a:gd name="connsiteY14" fmla="*/ 225425 h 263525"/>
                <a:gd name="connsiteX15" fmla="*/ 2519362 w 7681912"/>
                <a:gd name="connsiteY15" fmla="*/ 228600 h 263525"/>
                <a:gd name="connsiteX16" fmla="*/ 2725737 w 7681912"/>
                <a:gd name="connsiteY16" fmla="*/ 238125 h 263525"/>
                <a:gd name="connsiteX17" fmla="*/ 2862262 w 7681912"/>
                <a:gd name="connsiteY17" fmla="*/ 234950 h 263525"/>
                <a:gd name="connsiteX18" fmla="*/ 3030537 w 7681912"/>
                <a:gd name="connsiteY18" fmla="*/ 231775 h 263525"/>
                <a:gd name="connsiteX19" fmla="*/ 3186112 w 7681912"/>
                <a:gd name="connsiteY19" fmla="*/ 225425 h 263525"/>
                <a:gd name="connsiteX20" fmla="*/ 3338512 w 7681912"/>
                <a:gd name="connsiteY20" fmla="*/ 219075 h 263525"/>
                <a:gd name="connsiteX21" fmla="*/ 3443287 w 7681912"/>
                <a:gd name="connsiteY21" fmla="*/ 209550 h 263525"/>
                <a:gd name="connsiteX22" fmla="*/ 3602037 w 7681912"/>
                <a:gd name="connsiteY22" fmla="*/ 196850 h 263525"/>
                <a:gd name="connsiteX23" fmla="*/ 3716337 w 7681912"/>
                <a:gd name="connsiteY23" fmla="*/ 180975 h 263525"/>
                <a:gd name="connsiteX24" fmla="*/ 3913187 w 7681912"/>
                <a:gd name="connsiteY24" fmla="*/ 146050 h 263525"/>
                <a:gd name="connsiteX25" fmla="*/ 4011612 w 7681912"/>
                <a:gd name="connsiteY25" fmla="*/ 133350 h 263525"/>
                <a:gd name="connsiteX26" fmla="*/ 4164012 w 7681912"/>
                <a:gd name="connsiteY26" fmla="*/ 101600 h 263525"/>
                <a:gd name="connsiteX27" fmla="*/ 4322762 w 7681912"/>
                <a:gd name="connsiteY27" fmla="*/ 95250 h 263525"/>
                <a:gd name="connsiteX28" fmla="*/ 4545012 w 7681912"/>
                <a:gd name="connsiteY28" fmla="*/ 104775 h 263525"/>
                <a:gd name="connsiteX29" fmla="*/ 4694237 w 7681912"/>
                <a:gd name="connsiteY29" fmla="*/ 101600 h 263525"/>
                <a:gd name="connsiteX30" fmla="*/ 4948237 w 7681912"/>
                <a:gd name="connsiteY30" fmla="*/ 146050 h 263525"/>
                <a:gd name="connsiteX31" fmla="*/ 5126037 w 7681912"/>
                <a:gd name="connsiteY31" fmla="*/ 174625 h 263525"/>
                <a:gd name="connsiteX32" fmla="*/ 5316537 w 7681912"/>
                <a:gd name="connsiteY32" fmla="*/ 196850 h 263525"/>
                <a:gd name="connsiteX33" fmla="*/ 5443537 w 7681912"/>
                <a:gd name="connsiteY33" fmla="*/ 206375 h 263525"/>
                <a:gd name="connsiteX34" fmla="*/ 5611812 w 7681912"/>
                <a:gd name="connsiteY34" fmla="*/ 219075 h 263525"/>
                <a:gd name="connsiteX35" fmla="*/ 5776912 w 7681912"/>
                <a:gd name="connsiteY35" fmla="*/ 225425 h 263525"/>
                <a:gd name="connsiteX36" fmla="*/ 5878512 w 7681912"/>
                <a:gd name="connsiteY36" fmla="*/ 231775 h 263525"/>
                <a:gd name="connsiteX37" fmla="*/ 6030912 w 7681912"/>
                <a:gd name="connsiteY37" fmla="*/ 231775 h 263525"/>
                <a:gd name="connsiteX38" fmla="*/ 6208712 w 7681912"/>
                <a:gd name="connsiteY38" fmla="*/ 238125 h 263525"/>
                <a:gd name="connsiteX39" fmla="*/ 6376987 w 7681912"/>
                <a:gd name="connsiteY39" fmla="*/ 238125 h 263525"/>
                <a:gd name="connsiteX40" fmla="*/ 6548437 w 7681912"/>
                <a:gd name="connsiteY40" fmla="*/ 234950 h 263525"/>
                <a:gd name="connsiteX41" fmla="*/ 6707187 w 7681912"/>
                <a:gd name="connsiteY41" fmla="*/ 241300 h 263525"/>
                <a:gd name="connsiteX42" fmla="*/ 6916737 w 7681912"/>
                <a:gd name="connsiteY42" fmla="*/ 231775 h 263525"/>
                <a:gd name="connsiteX43" fmla="*/ 7072312 w 7681912"/>
                <a:gd name="connsiteY43" fmla="*/ 234950 h 263525"/>
                <a:gd name="connsiteX44" fmla="*/ 7259637 w 7681912"/>
                <a:gd name="connsiteY44" fmla="*/ 247650 h 263525"/>
                <a:gd name="connsiteX45" fmla="*/ 7475537 w 7681912"/>
                <a:gd name="connsiteY45" fmla="*/ 254000 h 263525"/>
                <a:gd name="connsiteX46" fmla="*/ 7675562 w 7681912"/>
                <a:gd name="connsiteY46" fmla="*/ 263525 h 263525"/>
                <a:gd name="connsiteX47" fmla="*/ 7681912 w 7681912"/>
                <a:gd name="connsiteY47" fmla="*/ 0 h 263525"/>
                <a:gd name="connsiteX0" fmla="*/ 7681912 w 7681912"/>
                <a:gd name="connsiteY0" fmla="*/ 0 h 263525"/>
                <a:gd name="connsiteX1" fmla="*/ 0 w 7681912"/>
                <a:gd name="connsiteY1" fmla="*/ 1588 h 263525"/>
                <a:gd name="connsiteX2" fmla="*/ 376237 w 7681912"/>
                <a:gd name="connsiteY2" fmla="*/ 50800 h 263525"/>
                <a:gd name="connsiteX3" fmla="*/ 918368 w 7681912"/>
                <a:gd name="connsiteY3" fmla="*/ 112712 h 263525"/>
                <a:gd name="connsiteX4" fmla="*/ 1221581 w 7681912"/>
                <a:gd name="connsiteY4" fmla="*/ 150813 h 263525"/>
                <a:gd name="connsiteX5" fmla="*/ 1381918 w 7681912"/>
                <a:gd name="connsiteY5" fmla="*/ 176212 h 263525"/>
                <a:gd name="connsiteX6" fmla="*/ 1530350 w 7681912"/>
                <a:gd name="connsiteY6" fmla="*/ 201612 h 263525"/>
                <a:gd name="connsiteX7" fmla="*/ 1643855 w 7681912"/>
                <a:gd name="connsiteY7" fmla="*/ 214313 h 263525"/>
                <a:gd name="connsiteX8" fmla="*/ 1730375 w 7681912"/>
                <a:gd name="connsiteY8" fmla="*/ 220662 h 263525"/>
                <a:gd name="connsiteX9" fmla="*/ 1834356 w 7681912"/>
                <a:gd name="connsiteY9" fmla="*/ 219868 h 263525"/>
                <a:gd name="connsiteX10" fmla="*/ 1909762 w 7681912"/>
                <a:gd name="connsiteY10" fmla="*/ 209550 h 263525"/>
                <a:gd name="connsiteX11" fmla="*/ 1982787 w 7681912"/>
                <a:gd name="connsiteY11" fmla="*/ 212725 h 263525"/>
                <a:gd name="connsiteX12" fmla="*/ 2135187 w 7681912"/>
                <a:gd name="connsiteY12" fmla="*/ 219075 h 263525"/>
                <a:gd name="connsiteX13" fmla="*/ 2262187 w 7681912"/>
                <a:gd name="connsiteY13" fmla="*/ 219075 h 263525"/>
                <a:gd name="connsiteX14" fmla="*/ 2366962 w 7681912"/>
                <a:gd name="connsiteY14" fmla="*/ 225425 h 263525"/>
                <a:gd name="connsiteX15" fmla="*/ 2519362 w 7681912"/>
                <a:gd name="connsiteY15" fmla="*/ 228600 h 263525"/>
                <a:gd name="connsiteX16" fmla="*/ 2725737 w 7681912"/>
                <a:gd name="connsiteY16" fmla="*/ 238125 h 263525"/>
                <a:gd name="connsiteX17" fmla="*/ 2862262 w 7681912"/>
                <a:gd name="connsiteY17" fmla="*/ 234950 h 263525"/>
                <a:gd name="connsiteX18" fmla="*/ 3030537 w 7681912"/>
                <a:gd name="connsiteY18" fmla="*/ 231775 h 263525"/>
                <a:gd name="connsiteX19" fmla="*/ 3186112 w 7681912"/>
                <a:gd name="connsiteY19" fmla="*/ 225425 h 263525"/>
                <a:gd name="connsiteX20" fmla="*/ 3338512 w 7681912"/>
                <a:gd name="connsiteY20" fmla="*/ 219075 h 263525"/>
                <a:gd name="connsiteX21" fmla="*/ 3443287 w 7681912"/>
                <a:gd name="connsiteY21" fmla="*/ 209550 h 263525"/>
                <a:gd name="connsiteX22" fmla="*/ 3602037 w 7681912"/>
                <a:gd name="connsiteY22" fmla="*/ 196850 h 263525"/>
                <a:gd name="connsiteX23" fmla="*/ 3716337 w 7681912"/>
                <a:gd name="connsiteY23" fmla="*/ 180975 h 263525"/>
                <a:gd name="connsiteX24" fmla="*/ 3913187 w 7681912"/>
                <a:gd name="connsiteY24" fmla="*/ 146050 h 263525"/>
                <a:gd name="connsiteX25" fmla="*/ 4011612 w 7681912"/>
                <a:gd name="connsiteY25" fmla="*/ 133350 h 263525"/>
                <a:gd name="connsiteX26" fmla="*/ 4164012 w 7681912"/>
                <a:gd name="connsiteY26" fmla="*/ 101600 h 263525"/>
                <a:gd name="connsiteX27" fmla="*/ 4322762 w 7681912"/>
                <a:gd name="connsiteY27" fmla="*/ 95250 h 263525"/>
                <a:gd name="connsiteX28" fmla="*/ 4545012 w 7681912"/>
                <a:gd name="connsiteY28" fmla="*/ 104775 h 263525"/>
                <a:gd name="connsiteX29" fmla="*/ 4694237 w 7681912"/>
                <a:gd name="connsiteY29" fmla="*/ 101600 h 263525"/>
                <a:gd name="connsiteX30" fmla="*/ 4948237 w 7681912"/>
                <a:gd name="connsiteY30" fmla="*/ 146050 h 263525"/>
                <a:gd name="connsiteX31" fmla="*/ 5126037 w 7681912"/>
                <a:gd name="connsiteY31" fmla="*/ 174625 h 263525"/>
                <a:gd name="connsiteX32" fmla="*/ 5316537 w 7681912"/>
                <a:gd name="connsiteY32" fmla="*/ 196850 h 263525"/>
                <a:gd name="connsiteX33" fmla="*/ 5443537 w 7681912"/>
                <a:gd name="connsiteY33" fmla="*/ 206375 h 263525"/>
                <a:gd name="connsiteX34" fmla="*/ 5611812 w 7681912"/>
                <a:gd name="connsiteY34" fmla="*/ 219075 h 263525"/>
                <a:gd name="connsiteX35" fmla="*/ 5776912 w 7681912"/>
                <a:gd name="connsiteY35" fmla="*/ 225425 h 263525"/>
                <a:gd name="connsiteX36" fmla="*/ 5878512 w 7681912"/>
                <a:gd name="connsiteY36" fmla="*/ 231775 h 263525"/>
                <a:gd name="connsiteX37" fmla="*/ 6030912 w 7681912"/>
                <a:gd name="connsiteY37" fmla="*/ 231775 h 263525"/>
                <a:gd name="connsiteX38" fmla="*/ 6208712 w 7681912"/>
                <a:gd name="connsiteY38" fmla="*/ 238125 h 263525"/>
                <a:gd name="connsiteX39" fmla="*/ 6376987 w 7681912"/>
                <a:gd name="connsiteY39" fmla="*/ 238125 h 263525"/>
                <a:gd name="connsiteX40" fmla="*/ 6548437 w 7681912"/>
                <a:gd name="connsiteY40" fmla="*/ 234950 h 263525"/>
                <a:gd name="connsiteX41" fmla="*/ 6707187 w 7681912"/>
                <a:gd name="connsiteY41" fmla="*/ 241300 h 263525"/>
                <a:gd name="connsiteX42" fmla="*/ 6916737 w 7681912"/>
                <a:gd name="connsiteY42" fmla="*/ 231775 h 263525"/>
                <a:gd name="connsiteX43" fmla="*/ 7072312 w 7681912"/>
                <a:gd name="connsiteY43" fmla="*/ 234950 h 263525"/>
                <a:gd name="connsiteX44" fmla="*/ 7259637 w 7681912"/>
                <a:gd name="connsiteY44" fmla="*/ 247650 h 263525"/>
                <a:gd name="connsiteX45" fmla="*/ 7475537 w 7681912"/>
                <a:gd name="connsiteY45" fmla="*/ 254000 h 263525"/>
                <a:gd name="connsiteX46" fmla="*/ 7675562 w 7681912"/>
                <a:gd name="connsiteY46" fmla="*/ 263525 h 263525"/>
                <a:gd name="connsiteX47" fmla="*/ 7681912 w 7681912"/>
                <a:gd name="connsiteY47" fmla="*/ 0 h 26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681912" h="263525">
                  <a:moveTo>
                    <a:pt x="7681912" y="0"/>
                  </a:moveTo>
                  <a:lnTo>
                    <a:pt x="0" y="1588"/>
                  </a:lnTo>
                  <a:lnTo>
                    <a:pt x="376237" y="50800"/>
                  </a:lnTo>
                  <a:lnTo>
                    <a:pt x="918368" y="112712"/>
                  </a:lnTo>
                  <a:lnTo>
                    <a:pt x="1221581" y="150813"/>
                  </a:lnTo>
                  <a:lnTo>
                    <a:pt x="1381918" y="176212"/>
                  </a:lnTo>
                  <a:lnTo>
                    <a:pt x="1530350" y="201612"/>
                  </a:lnTo>
                  <a:lnTo>
                    <a:pt x="1643855" y="214313"/>
                  </a:lnTo>
                  <a:lnTo>
                    <a:pt x="1730375" y="220662"/>
                  </a:lnTo>
                  <a:lnTo>
                    <a:pt x="1834356" y="219868"/>
                  </a:lnTo>
                  <a:lnTo>
                    <a:pt x="1909762" y="209550"/>
                  </a:lnTo>
                  <a:lnTo>
                    <a:pt x="1982787" y="212725"/>
                  </a:lnTo>
                  <a:lnTo>
                    <a:pt x="2135187" y="219075"/>
                  </a:lnTo>
                  <a:lnTo>
                    <a:pt x="2262187" y="219075"/>
                  </a:lnTo>
                  <a:lnTo>
                    <a:pt x="2366962" y="225425"/>
                  </a:lnTo>
                  <a:lnTo>
                    <a:pt x="2519362" y="228600"/>
                  </a:lnTo>
                  <a:lnTo>
                    <a:pt x="2725737" y="238125"/>
                  </a:lnTo>
                  <a:lnTo>
                    <a:pt x="2862262" y="234950"/>
                  </a:lnTo>
                  <a:lnTo>
                    <a:pt x="3030537" y="231775"/>
                  </a:lnTo>
                  <a:lnTo>
                    <a:pt x="3186112" y="225425"/>
                  </a:lnTo>
                  <a:lnTo>
                    <a:pt x="3338512" y="219075"/>
                  </a:lnTo>
                  <a:lnTo>
                    <a:pt x="3443287" y="209550"/>
                  </a:lnTo>
                  <a:lnTo>
                    <a:pt x="3602037" y="196850"/>
                  </a:lnTo>
                  <a:lnTo>
                    <a:pt x="3716337" y="180975"/>
                  </a:lnTo>
                  <a:lnTo>
                    <a:pt x="3913187" y="146050"/>
                  </a:lnTo>
                  <a:lnTo>
                    <a:pt x="4011612" y="133350"/>
                  </a:lnTo>
                  <a:lnTo>
                    <a:pt x="4164012" y="101600"/>
                  </a:lnTo>
                  <a:lnTo>
                    <a:pt x="4322762" y="95250"/>
                  </a:lnTo>
                  <a:lnTo>
                    <a:pt x="4545012" y="104775"/>
                  </a:lnTo>
                  <a:lnTo>
                    <a:pt x="4694237" y="101600"/>
                  </a:lnTo>
                  <a:lnTo>
                    <a:pt x="4948237" y="146050"/>
                  </a:lnTo>
                  <a:lnTo>
                    <a:pt x="5126037" y="174625"/>
                  </a:lnTo>
                  <a:lnTo>
                    <a:pt x="5316537" y="196850"/>
                  </a:lnTo>
                  <a:lnTo>
                    <a:pt x="5443537" y="206375"/>
                  </a:lnTo>
                  <a:lnTo>
                    <a:pt x="5611812" y="219075"/>
                  </a:lnTo>
                  <a:lnTo>
                    <a:pt x="5776912" y="225425"/>
                  </a:lnTo>
                  <a:lnTo>
                    <a:pt x="5878512" y="231775"/>
                  </a:lnTo>
                  <a:lnTo>
                    <a:pt x="6030912" y="231775"/>
                  </a:lnTo>
                  <a:lnTo>
                    <a:pt x="6208712" y="238125"/>
                  </a:lnTo>
                  <a:lnTo>
                    <a:pt x="6376987" y="238125"/>
                  </a:lnTo>
                  <a:lnTo>
                    <a:pt x="6548437" y="234950"/>
                  </a:lnTo>
                  <a:lnTo>
                    <a:pt x="6707187" y="241300"/>
                  </a:lnTo>
                  <a:lnTo>
                    <a:pt x="6916737" y="231775"/>
                  </a:lnTo>
                  <a:lnTo>
                    <a:pt x="7072312" y="234950"/>
                  </a:lnTo>
                  <a:lnTo>
                    <a:pt x="7259637" y="247650"/>
                  </a:lnTo>
                  <a:lnTo>
                    <a:pt x="7475537" y="254000"/>
                  </a:lnTo>
                  <a:lnTo>
                    <a:pt x="7675562" y="263525"/>
                  </a:lnTo>
                  <a:lnTo>
                    <a:pt x="7681912" y="0"/>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895147" y="1884650"/>
              <a:ext cx="7750089" cy="266267"/>
            </a:xfrm>
            <a:custGeom>
              <a:avLst/>
              <a:gdLst>
                <a:gd name="connsiteX0" fmla="*/ 0 w 6598227"/>
                <a:gd name="connsiteY0" fmla="*/ 0 h 280554"/>
                <a:gd name="connsiteX1" fmla="*/ 238991 w 6598227"/>
                <a:gd name="connsiteY1" fmla="*/ 93518 h 280554"/>
                <a:gd name="connsiteX2" fmla="*/ 592282 w 6598227"/>
                <a:gd name="connsiteY2" fmla="*/ 176645 h 280554"/>
                <a:gd name="connsiteX3" fmla="*/ 841664 w 6598227"/>
                <a:gd name="connsiteY3" fmla="*/ 228600 h 280554"/>
                <a:gd name="connsiteX4" fmla="*/ 1215736 w 6598227"/>
                <a:gd name="connsiteY4" fmla="*/ 238991 h 280554"/>
                <a:gd name="connsiteX5" fmla="*/ 1496291 w 6598227"/>
                <a:gd name="connsiteY5" fmla="*/ 249381 h 280554"/>
                <a:gd name="connsiteX6" fmla="*/ 1849582 w 6598227"/>
                <a:gd name="connsiteY6" fmla="*/ 249381 h 280554"/>
                <a:gd name="connsiteX7" fmla="*/ 2192482 w 6598227"/>
                <a:gd name="connsiteY7" fmla="*/ 238991 h 280554"/>
                <a:gd name="connsiteX8" fmla="*/ 2556164 w 6598227"/>
                <a:gd name="connsiteY8" fmla="*/ 207818 h 280554"/>
                <a:gd name="connsiteX9" fmla="*/ 2867891 w 6598227"/>
                <a:gd name="connsiteY9" fmla="*/ 155863 h 280554"/>
                <a:gd name="connsiteX10" fmla="*/ 3096491 w 6598227"/>
                <a:gd name="connsiteY10" fmla="*/ 114300 h 280554"/>
                <a:gd name="connsiteX11" fmla="*/ 3366655 w 6598227"/>
                <a:gd name="connsiteY11" fmla="*/ 114300 h 280554"/>
                <a:gd name="connsiteX12" fmla="*/ 3574473 w 6598227"/>
                <a:gd name="connsiteY12" fmla="*/ 114300 h 280554"/>
                <a:gd name="connsiteX13" fmla="*/ 3875809 w 6598227"/>
                <a:gd name="connsiteY13" fmla="*/ 166254 h 280554"/>
                <a:gd name="connsiteX14" fmla="*/ 4301836 w 6598227"/>
                <a:gd name="connsiteY14" fmla="*/ 218209 h 280554"/>
                <a:gd name="connsiteX15" fmla="*/ 4800600 w 6598227"/>
                <a:gd name="connsiteY15" fmla="*/ 249381 h 280554"/>
                <a:gd name="connsiteX16" fmla="*/ 5299364 w 6598227"/>
                <a:gd name="connsiteY16" fmla="*/ 249381 h 280554"/>
                <a:gd name="connsiteX17" fmla="*/ 5953991 w 6598227"/>
                <a:gd name="connsiteY17" fmla="*/ 249381 h 280554"/>
                <a:gd name="connsiteX18" fmla="*/ 6598227 w 6598227"/>
                <a:gd name="connsiteY18" fmla="*/ 280554 h 280554"/>
                <a:gd name="connsiteX0" fmla="*/ 0 w 6582352"/>
                <a:gd name="connsiteY0" fmla="*/ 0 h 261504"/>
                <a:gd name="connsiteX1" fmla="*/ 223116 w 6582352"/>
                <a:gd name="connsiteY1" fmla="*/ 74468 h 261504"/>
                <a:gd name="connsiteX2" fmla="*/ 576407 w 6582352"/>
                <a:gd name="connsiteY2" fmla="*/ 157595 h 261504"/>
                <a:gd name="connsiteX3" fmla="*/ 825789 w 6582352"/>
                <a:gd name="connsiteY3" fmla="*/ 209550 h 261504"/>
                <a:gd name="connsiteX4" fmla="*/ 1199861 w 6582352"/>
                <a:gd name="connsiteY4" fmla="*/ 219941 h 261504"/>
                <a:gd name="connsiteX5" fmla="*/ 1480416 w 6582352"/>
                <a:gd name="connsiteY5" fmla="*/ 230331 h 261504"/>
                <a:gd name="connsiteX6" fmla="*/ 1833707 w 6582352"/>
                <a:gd name="connsiteY6" fmla="*/ 230331 h 261504"/>
                <a:gd name="connsiteX7" fmla="*/ 2176607 w 6582352"/>
                <a:gd name="connsiteY7" fmla="*/ 219941 h 261504"/>
                <a:gd name="connsiteX8" fmla="*/ 2540289 w 6582352"/>
                <a:gd name="connsiteY8" fmla="*/ 188768 h 261504"/>
                <a:gd name="connsiteX9" fmla="*/ 2852016 w 6582352"/>
                <a:gd name="connsiteY9" fmla="*/ 136813 h 261504"/>
                <a:gd name="connsiteX10" fmla="*/ 3080616 w 6582352"/>
                <a:gd name="connsiteY10" fmla="*/ 95250 h 261504"/>
                <a:gd name="connsiteX11" fmla="*/ 3350780 w 6582352"/>
                <a:gd name="connsiteY11" fmla="*/ 95250 h 261504"/>
                <a:gd name="connsiteX12" fmla="*/ 3558598 w 6582352"/>
                <a:gd name="connsiteY12" fmla="*/ 95250 h 261504"/>
                <a:gd name="connsiteX13" fmla="*/ 3859934 w 6582352"/>
                <a:gd name="connsiteY13" fmla="*/ 147204 h 261504"/>
                <a:gd name="connsiteX14" fmla="*/ 4285961 w 6582352"/>
                <a:gd name="connsiteY14" fmla="*/ 199159 h 261504"/>
                <a:gd name="connsiteX15" fmla="*/ 4784725 w 6582352"/>
                <a:gd name="connsiteY15" fmla="*/ 230331 h 261504"/>
                <a:gd name="connsiteX16" fmla="*/ 5283489 w 6582352"/>
                <a:gd name="connsiteY16" fmla="*/ 230331 h 261504"/>
                <a:gd name="connsiteX17" fmla="*/ 5938116 w 6582352"/>
                <a:gd name="connsiteY17" fmla="*/ 230331 h 261504"/>
                <a:gd name="connsiteX18" fmla="*/ 6582352 w 6582352"/>
                <a:gd name="connsiteY18" fmla="*/ 261504 h 261504"/>
                <a:gd name="connsiteX0" fmla="*/ 0 w 6588702"/>
                <a:gd name="connsiteY0" fmla="*/ 0 h 271029"/>
                <a:gd name="connsiteX1" fmla="*/ 229466 w 6588702"/>
                <a:gd name="connsiteY1" fmla="*/ 83993 h 271029"/>
                <a:gd name="connsiteX2" fmla="*/ 582757 w 6588702"/>
                <a:gd name="connsiteY2" fmla="*/ 167120 h 271029"/>
                <a:gd name="connsiteX3" fmla="*/ 832139 w 6588702"/>
                <a:gd name="connsiteY3" fmla="*/ 219075 h 271029"/>
                <a:gd name="connsiteX4" fmla="*/ 1206211 w 6588702"/>
                <a:gd name="connsiteY4" fmla="*/ 229466 h 271029"/>
                <a:gd name="connsiteX5" fmla="*/ 1486766 w 6588702"/>
                <a:gd name="connsiteY5" fmla="*/ 239856 h 271029"/>
                <a:gd name="connsiteX6" fmla="*/ 1840057 w 6588702"/>
                <a:gd name="connsiteY6" fmla="*/ 239856 h 271029"/>
                <a:gd name="connsiteX7" fmla="*/ 2182957 w 6588702"/>
                <a:gd name="connsiteY7" fmla="*/ 229466 h 271029"/>
                <a:gd name="connsiteX8" fmla="*/ 2546639 w 6588702"/>
                <a:gd name="connsiteY8" fmla="*/ 198293 h 271029"/>
                <a:gd name="connsiteX9" fmla="*/ 2858366 w 6588702"/>
                <a:gd name="connsiteY9" fmla="*/ 146338 h 271029"/>
                <a:gd name="connsiteX10" fmla="*/ 3086966 w 6588702"/>
                <a:gd name="connsiteY10" fmla="*/ 104775 h 271029"/>
                <a:gd name="connsiteX11" fmla="*/ 3357130 w 6588702"/>
                <a:gd name="connsiteY11" fmla="*/ 104775 h 271029"/>
                <a:gd name="connsiteX12" fmla="*/ 3564948 w 6588702"/>
                <a:gd name="connsiteY12" fmla="*/ 104775 h 271029"/>
                <a:gd name="connsiteX13" fmla="*/ 3866284 w 6588702"/>
                <a:gd name="connsiteY13" fmla="*/ 156729 h 271029"/>
                <a:gd name="connsiteX14" fmla="*/ 4292311 w 6588702"/>
                <a:gd name="connsiteY14" fmla="*/ 208684 h 271029"/>
                <a:gd name="connsiteX15" fmla="*/ 4791075 w 6588702"/>
                <a:gd name="connsiteY15" fmla="*/ 239856 h 271029"/>
                <a:gd name="connsiteX16" fmla="*/ 5289839 w 6588702"/>
                <a:gd name="connsiteY16" fmla="*/ 239856 h 271029"/>
                <a:gd name="connsiteX17" fmla="*/ 5944466 w 6588702"/>
                <a:gd name="connsiteY17" fmla="*/ 239856 h 271029"/>
                <a:gd name="connsiteX18" fmla="*/ 6588702 w 6588702"/>
                <a:gd name="connsiteY18" fmla="*/ 271029 h 271029"/>
                <a:gd name="connsiteX0" fmla="*/ 0 w 7795333"/>
                <a:gd name="connsiteY0" fmla="*/ 0 h 271029"/>
                <a:gd name="connsiteX1" fmla="*/ 1436097 w 7795333"/>
                <a:gd name="connsiteY1" fmla="*/ 83993 h 271029"/>
                <a:gd name="connsiteX2" fmla="*/ 1789388 w 7795333"/>
                <a:gd name="connsiteY2" fmla="*/ 167120 h 271029"/>
                <a:gd name="connsiteX3" fmla="*/ 2038770 w 7795333"/>
                <a:gd name="connsiteY3" fmla="*/ 219075 h 271029"/>
                <a:gd name="connsiteX4" fmla="*/ 2412842 w 7795333"/>
                <a:gd name="connsiteY4" fmla="*/ 229466 h 271029"/>
                <a:gd name="connsiteX5" fmla="*/ 2693397 w 7795333"/>
                <a:gd name="connsiteY5" fmla="*/ 239856 h 271029"/>
                <a:gd name="connsiteX6" fmla="*/ 3046688 w 7795333"/>
                <a:gd name="connsiteY6" fmla="*/ 239856 h 271029"/>
                <a:gd name="connsiteX7" fmla="*/ 3389588 w 7795333"/>
                <a:gd name="connsiteY7" fmla="*/ 229466 h 271029"/>
                <a:gd name="connsiteX8" fmla="*/ 3753270 w 7795333"/>
                <a:gd name="connsiteY8" fmla="*/ 198293 h 271029"/>
                <a:gd name="connsiteX9" fmla="*/ 4064997 w 7795333"/>
                <a:gd name="connsiteY9" fmla="*/ 146338 h 271029"/>
                <a:gd name="connsiteX10" fmla="*/ 4293597 w 7795333"/>
                <a:gd name="connsiteY10" fmla="*/ 104775 h 271029"/>
                <a:gd name="connsiteX11" fmla="*/ 4563761 w 7795333"/>
                <a:gd name="connsiteY11" fmla="*/ 104775 h 271029"/>
                <a:gd name="connsiteX12" fmla="*/ 4771579 w 7795333"/>
                <a:gd name="connsiteY12" fmla="*/ 104775 h 271029"/>
                <a:gd name="connsiteX13" fmla="*/ 5072915 w 7795333"/>
                <a:gd name="connsiteY13" fmla="*/ 156729 h 271029"/>
                <a:gd name="connsiteX14" fmla="*/ 5498942 w 7795333"/>
                <a:gd name="connsiteY14" fmla="*/ 208684 h 271029"/>
                <a:gd name="connsiteX15" fmla="*/ 5997706 w 7795333"/>
                <a:gd name="connsiteY15" fmla="*/ 239856 h 271029"/>
                <a:gd name="connsiteX16" fmla="*/ 6496470 w 7795333"/>
                <a:gd name="connsiteY16" fmla="*/ 239856 h 271029"/>
                <a:gd name="connsiteX17" fmla="*/ 7151097 w 7795333"/>
                <a:gd name="connsiteY17" fmla="*/ 239856 h 271029"/>
                <a:gd name="connsiteX18" fmla="*/ 7795333 w 7795333"/>
                <a:gd name="connsiteY18" fmla="*/ 271029 h 271029"/>
                <a:gd name="connsiteX0" fmla="*/ 0 w 7795333"/>
                <a:gd name="connsiteY0" fmla="*/ 0 h 271029"/>
                <a:gd name="connsiteX1" fmla="*/ 809215 w 7795333"/>
                <a:gd name="connsiteY1" fmla="*/ 90314 h 271029"/>
                <a:gd name="connsiteX2" fmla="*/ 1436097 w 7795333"/>
                <a:gd name="connsiteY2" fmla="*/ 83993 h 271029"/>
                <a:gd name="connsiteX3" fmla="*/ 1789388 w 7795333"/>
                <a:gd name="connsiteY3" fmla="*/ 167120 h 271029"/>
                <a:gd name="connsiteX4" fmla="*/ 2038770 w 7795333"/>
                <a:gd name="connsiteY4" fmla="*/ 219075 h 271029"/>
                <a:gd name="connsiteX5" fmla="*/ 2412842 w 7795333"/>
                <a:gd name="connsiteY5" fmla="*/ 229466 h 271029"/>
                <a:gd name="connsiteX6" fmla="*/ 2693397 w 7795333"/>
                <a:gd name="connsiteY6" fmla="*/ 239856 h 271029"/>
                <a:gd name="connsiteX7" fmla="*/ 3046688 w 7795333"/>
                <a:gd name="connsiteY7" fmla="*/ 239856 h 271029"/>
                <a:gd name="connsiteX8" fmla="*/ 3389588 w 7795333"/>
                <a:gd name="connsiteY8" fmla="*/ 229466 h 271029"/>
                <a:gd name="connsiteX9" fmla="*/ 3753270 w 7795333"/>
                <a:gd name="connsiteY9" fmla="*/ 198293 h 271029"/>
                <a:gd name="connsiteX10" fmla="*/ 4064997 w 7795333"/>
                <a:gd name="connsiteY10" fmla="*/ 146338 h 271029"/>
                <a:gd name="connsiteX11" fmla="*/ 4293597 w 7795333"/>
                <a:gd name="connsiteY11" fmla="*/ 104775 h 271029"/>
                <a:gd name="connsiteX12" fmla="*/ 4563761 w 7795333"/>
                <a:gd name="connsiteY12" fmla="*/ 104775 h 271029"/>
                <a:gd name="connsiteX13" fmla="*/ 4771579 w 7795333"/>
                <a:gd name="connsiteY13" fmla="*/ 104775 h 271029"/>
                <a:gd name="connsiteX14" fmla="*/ 5072915 w 7795333"/>
                <a:gd name="connsiteY14" fmla="*/ 156729 h 271029"/>
                <a:gd name="connsiteX15" fmla="*/ 5498942 w 7795333"/>
                <a:gd name="connsiteY15" fmla="*/ 208684 h 271029"/>
                <a:gd name="connsiteX16" fmla="*/ 5997706 w 7795333"/>
                <a:gd name="connsiteY16" fmla="*/ 239856 h 271029"/>
                <a:gd name="connsiteX17" fmla="*/ 6496470 w 7795333"/>
                <a:gd name="connsiteY17" fmla="*/ 239856 h 271029"/>
                <a:gd name="connsiteX18" fmla="*/ 7151097 w 7795333"/>
                <a:gd name="connsiteY18" fmla="*/ 239856 h 271029"/>
                <a:gd name="connsiteX19" fmla="*/ 7795333 w 7795333"/>
                <a:gd name="connsiteY19" fmla="*/ 271029 h 271029"/>
                <a:gd name="connsiteX0" fmla="*/ 0 w 7795333"/>
                <a:gd name="connsiteY0" fmla="*/ 0 h 271029"/>
                <a:gd name="connsiteX1" fmla="*/ 809215 w 7795333"/>
                <a:gd name="connsiteY1" fmla="*/ 90314 h 271029"/>
                <a:gd name="connsiteX2" fmla="*/ 1360683 w 7795333"/>
                <a:gd name="connsiteY2" fmla="*/ 159407 h 271029"/>
                <a:gd name="connsiteX3" fmla="*/ 1789388 w 7795333"/>
                <a:gd name="connsiteY3" fmla="*/ 167120 h 271029"/>
                <a:gd name="connsiteX4" fmla="*/ 2038770 w 7795333"/>
                <a:gd name="connsiteY4" fmla="*/ 219075 h 271029"/>
                <a:gd name="connsiteX5" fmla="*/ 2412842 w 7795333"/>
                <a:gd name="connsiteY5" fmla="*/ 229466 h 271029"/>
                <a:gd name="connsiteX6" fmla="*/ 2693397 w 7795333"/>
                <a:gd name="connsiteY6" fmla="*/ 239856 h 271029"/>
                <a:gd name="connsiteX7" fmla="*/ 3046688 w 7795333"/>
                <a:gd name="connsiteY7" fmla="*/ 239856 h 271029"/>
                <a:gd name="connsiteX8" fmla="*/ 3389588 w 7795333"/>
                <a:gd name="connsiteY8" fmla="*/ 229466 h 271029"/>
                <a:gd name="connsiteX9" fmla="*/ 3753270 w 7795333"/>
                <a:gd name="connsiteY9" fmla="*/ 198293 h 271029"/>
                <a:gd name="connsiteX10" fmla="*/ 4064997 w 7795333"/>
                <a:gd name="connsiteY10" fmla="*/ 146338 h 271029"/>
                <a:gd name="connsiteX11" fmla="*/ 4293597 w 7795333"/>
                <a:gd name="connsiteY11" fmla="*/ 104775 h 271029"/>
                <a:gd name="connsiteX12" fmla="*/ 4563761 w 7795333"/>
                <a:gd name="connsiteY12" fmla="*/ 104775 h 271029"/>
                <a:gd name="connsiteX13" fmla="*/ 4771579 w 7795333"/>
                <a:gd name="connsiteY13" fmla="*/ 104775 h 271029"/>
                <a:gd name="connsiteX14" fmla="*/ 5072915 w 7795333"/>
                <a:gd name="connsiteY14" fmla="*/ 156729 h 271029"/>
                <a:gd name="connsiteX15" fmla="*/ 5498942 w 7795333"/>
                <a:gd name="connsiteY15" fmla="*/ 208684 h 271029"/>
                <a:gd name="connsiteX16" fmla="*/ 5997706 w 7795333"/>
                <a:gd name="connsiteY16" fmla="*/ 239856 h 271029"/>
                <a:gd name="connsiteX17" fmla="*/ 6496470 w 7795333"/>
                <a:gd name="connsiteY17" fmla="*/ 239856 h 271029"/>
                <a:gd name="connsiteX18" fmla="*/ 7151097 w 7795333"/>
                <a:gd name="connsiteY18" fmla="*/ 239856 h 271029"/>
                <a:gd name="connsiteX19" fmla="*/ 7795333 w 7795333"/>
                <a:gd name="connsiteY19" fmla="*/ 271029 h 271029"/>
                <a:gd name="connsiteX0" fmla="*/ 0 w 7795333"/>
                <a:gd name="connsiteY0" fmla="*/ 0 h 271029"/>
                <a:gd name="connsiteX1" fmla="*/ 809215 w 7795333"/>
                <a:gd name="connsiteY1" fmla="*/ 90314 h 271029"/>
                <a:gd name="connsiteX2" fmla="*/ 1360683 w 7795333"/>
                <a:gd name="connsiteY2" fmla="*/ 159407 h 271029"/>
                <a:gd name="connsiteX3" fmla="*/ 1761108 w 7795333"/>
                <a:gd name="connsiteY3" fmla="*/ 223681 h 271029"/>
                <a:gd name="connsiteX4" fmla="*/ 2038770 w 7795333"/>
                <a:gd name="connsiteY4" fmla="*/ 219075 h 271029"/>
                <a:gd name="connsiteX5" fmla="*/ 2412842 w 7795333"/>
                <a:gd name="connsiteY5" fmla="*/ 229466 h 271029"/>
                <a:gd name="connsiteX6" fmla="*/ 2693397 w 7795333"/>
                <a:gd name="connsiteY6" fmla="*/ 239856 h 271029"/>
                <a:gd name="connsiteX7" fmla="*/ 3046688 w 7795333"/>
                <a:gd name="connsiteY7" fmla="*/ 239856 h 271029"/>
                <a:gd name="connsiteX8" fmla="*/ 3389588 w 7795333"/>
                <a:gd name="connsiteY8" fmla="*/ 229466 h 271029"/>
                <a:gd name="connsiteX9" fmla="*/ 3753270 w 7795333"/>
                <a:gd name="connsiteY9" fmla="*/ 198293 h 271029"/>
                <a:gd name="connsiteX10" fmla="*/ 4064997 w 7795333"/>
                <a:gd name="connsiteY10" fmla="*/ 146338 h 271029"/>
                <a:gd name="connsiteX11" fmla="*/ 4293597 w 7795333"/>
                <a:gd name="connsiteY11" fmla="*/ 104775 h 271029"/>
                <a:gd name="connsiteX12" fmla="*/ 4563761 w 7795333"/>
                <a:gd name="connsiteY12" fmla="*/ 104775 h 271029"/>
                <a:gd name="connsiteX13" fmla="*/ 4771579 w 7795333"/>
                <a:gd name="connsiteY13" fmla="*/ 104775 h 271029"/>
                <a:gd name="connsiteX14" fmla="*/ 5072915 w 7795333"/>
                <a:gd name="connsiteY14" fmla="*/ 156729 h 271029"/>
                <a:gd name="connsiteX15" fmla="*/ 5498942 w 7795333"/>
                <a:gd name="connsiteY15" fmla="*/ 208684 h 271029"/>
                <a:gd name="connsiteX16" fmla="*/ 5997706 w 7795333"/>
                <a:gd name="connsiteY16" fmla="*/ 239856 h 271029"/>
                <a:gd name="connsiteX17" fmla="*/ 6496470 w 7795333"/>
                <a:gd name="connsiteY17" fmla="*/ 239856 h 271029"/>
                <a:gd name="connsiteX18" fmla="*/ 7151097 w 7795333"/>
                <a:gd name="connsiteY18" fmla="*/ 239856 h 271029"/>
                <a:gd name="connsiteX19" fmla="*/ 7795333 w 7795333"/>
                <a:gd name="connsiteY19" fmla="*/ 271029 h 271029"/>
                <a:gd name="connsiteX0" fmla="*/ 0 w 7750089"/>
                <a:gd name="connsiteY0" fmla="*/ 0 h 266267"/>
                <a:gd name="connsiteX1" fmla="*/ 763971 w 7750089"/>
                <a:gd name="connsiteY1" fmla="*/ 85552 h 266267"/>
                <a:gd name="connsiteX2" fmla="*/ 1315439 w 7750089"/>
                <a:gd name="connsiteY2" fmla="*/ 154645 h 266267"/>
                <a:gd name="connsiteX3" fmla="*/ 1715864 w 7750089"/>
                <a:gd name="connsiteY3" fmla="*/ 218919 h 266267"/>
                <a:gd name="connsiteX4" fmla="*/ 1993526 w 7750089"/>
                <a:gd name="connsiteY4" fmla="*/ 214313 h 266267"/>
                <a:gd name="connsiteX5" fmla="*/ 2367598 w 7750089"/>
                <a:gd name="connsiteY5" fmla="*/ 224704 h 266267"/>
                <a:gd name="connsiteX6" fmla="*/ 2648153 w 7750089"/>
                <a:gd name="connsiteY6" fmla="*/ 235094 h 266267"/>
                <a:gd name="connsiteX7" fmla="*/ 3001444 w 7750089"/>
                <a:gd name="connsiteY7" fmla="*/ 235094 h 266267"/>
                <a:gd name="connsiteX8" fmla="*/ 3344344 w 7750089"/>
                <a:gd name="connsiteY8" fmla="*/ 224704 h 266267"/>
                <a:gd name="connsiteX9" fmla="*/ 3708026 w 7750089"/>
                <a:gd name="connsiteY9" fmla="*/ 193531 h 266267"/>
                <a:gd name="connsiteX10" fmla="*/ 4019753 w 7750089"/>
                <a:gd name="connsiteY10" fmla="*/ 141576 h 266267"/>
                <a:gd name="connsiteX11" fmla="*/ 4248353 w 7750089"/>
                <a:gd name="connsiteY11" fmla="*/ 100013 h 266267"/>
                <a:gd name="connsiteX12" fmla="*/ 4518517 w 7750089"/>
                <a:gd name="connsiteY12" fmla="*/ 100013 h 266267"/>
                <a:gd name="connsiteX13" fmla="*/ 4726335 w 7750089"/>
                <a:gd name="connsiteY13" fmla="*/ 100013 h 266267"/>
                <a:gd name="connsiteX14" fmla="*/ 5027671 w 7750089"/>
                <a:gd name="connsiteY14" fmla="*/ 151967 h 266267"/>
                <a:gd name="connsiteX15" fmla="*/ 5453698 w 7750089"/>
                <a:gd name="connsiteY15" fmla="*/ 203922 h 266267"/>
                <a:gd name="connsiteX16" fmla="*/ 5952462 w 7750089"/>
                <a:gd name="connsiteY16" fmla="*/ 235094 h 266267"/>
                <a:gd name="connsiteX17" fmla="*/ 6451226 w 7750089"/>
                <a:gd name="connsiteY17" fmla="*/ 235094 h 266267"/>
                <a:gd name="connsiteX18" fmla="*/ 7105853 w 7750089"/>
                <a:gd name="connsiteY18" fmla="*/ 235094 h 266267"/>
                <a:gd name="connsiteX19" fmla="*/ 7750089 w 7750089"/>
                <a:gd name="connsiteY19" fmla="*/ 266267 h 26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50089" h="266267">
                  <a:moveTo>
                    <a:pt x="0" y="0"/>
                  </a:moveTo>
                  <a:cubicBezTo>
                    <a:pt x="310588" y="20678"/>
                    <a:pt x="453383" y="64874"/>
                    <a:pt x="763971" y="85552"/>
                  </a:cubicBezTo>
                  <a:lnTo>
                    <a:pt x="1315439" y="154645"/>
                  </a:lnTo>
                  <a:lnTo>
                    <a:pt x="1715864" y="218919"/>
                  </a:lnTo>
                  <a:lnTo>
                    <a:pt x="1993526" y="214313"/>
                  </a:lnTo>
                  <a:lnTo>
                    <a:pt x="2367598" y="224704"/>
                  </a:lnTo>
                  <a:lnTo>
                    <a:pt x="2648153" y="235094"/>
                  </a:lnTo>
                  <a:lnTo>
                    <a:pt x="3001444" y="235094"/>
                  </a:lnTo>
                  <a:lnTo>
                    <a:pt x="3344344" y="224704"/>
                  </a:lnTo>
                  <a:lnTo>
                    <a:pt x="3708026" y="193531"/>
                  </a:lnTo>
                  <a:lnTo>
                    <a:pt x="4019753" y="141576"/>
                  </a:lnTo>
                  <a:lnTo>
                    <a:pt x="4248353" y="100013"/>
                  </a:lnTo>
                  <a:lnTo>
                    <a:pt x="4518517" y="100013"/>
                  </a:lnTo>
                  <a:lnTo>
                    <a:pt x="4726335" y="100013"/>
                  </a:lnTo>
                  <a:lnTo>
                    <a:pt x="5027671" y="151967"/>
                  </a:lnTo>
                  <a:lnTo>
                    <a:pt x="5453698" y="203922"/>
                  </a:lnTo>
                  <a:lnTo>
                    <a:pt x="5952462" y="235094"/>
                  </a:lnTo>
                  <a:lnTo>
                    <a:pt x="6451226" y="235094"/>
                  </a:lnTo>
                  <a:lnTo>
                    <a:pt x="7105853" y="235094"/>
                  </a:lnTo>
                  <a:lnTo>
                    <a:pt x="7750089" y="26626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329043" y="2639506"/>
              <a:ext cx="8315927" cy="1418881"/>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324458"/>
                <a:gd name="connsiteY0" fmla="*/ 179109 h 1418784"/>
                <a:gd name="connsiteX1" fmla="*/ 0 w 8324458"/>
                <a:gd name="connsiteY1" fmla="*/ 1404594 h 1418784"/>
                <a:gd name="connsiteX2" fmla="*/ 8324458 w 8324458"/>
                <a:gd name="connsiteY2" fmla="*/ 1418784 h 1418784"/>
                <a:gd name="connsiteX3" fmla="*/ 8305015 w 8324458"/>
                <a:gd name="connsiteY3" fmla="*/ 0 h 1418784"/>
                <a:gd name="connsiteX4" fmla="*/ 9427 w 8324458"/>
                <a:gd name="connsiteY4" fmla="*/ 179109 h 1418784"/>
                <a:gd name="connsiteX0" fmla="*/ 896 w 8315927"/>
                <a:gd name="connsiteY0" fmla="*/ 179109 h 1418881"/>
                <a:gd name="connsiteX1" fmla="*/ 994 w 8315927"/>
                <a:gd name="connsiteY1" fmla="*/ 1418881 h 1418881"/>
                <a:gd name="connsiteX2" fmla="*/ 8315927 w 8315927"/>
                <a:gd name="connsiteY2" fmla="*/ 1418784 h 1418881"/>
                <a:gd name="connsiteX3" fmla="*/ 8296484 w 8315927"/>
                <a:gd name="connsiteY3" fmla="*/ 0 h 1418881"/>
                <a:gd name="connsiteX4" fmla="*/ 896 w 8315927"/>
                <a:gd name="connsiteY4" fmla="*/ 179109 h 1418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5927" h="1418881">
                  <a:moveTo>
                    <a:pt x="896" y="179109"/>
                  </a:moveTo>
                  <a:cubicBezTo>
                    <a:pt x="-2246" y="587604"/>
                    <a:pt x="4136" y="1010386"/>
                    <a:pt x="994" y="1418881"/>
                  </a:cubicBezTo>
                  <a:lnTo>
                    <a:pt x="8315927" y="1418784"/>
                  </a:lnTo>
                  <a:lnTo>
                    <a:pt x="8296484" y="0"/>
                  </a:lnTo>
                  <a:lnTo>
                    <a:pt x="896" y="179109"/>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rot="21318860">
              <a:off x="255862" y="2130050"/>
              <a:ext cx="1252288" cy="1786415"/>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20458 w 1322219"/>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6772 w 1322219"/>
                <a:gd name="connsiteY5" fmla="*/ 122966 h 1870233"/>
                <a:gd name="connsiteX6" fmla="*/ 120458 w 1322219"/>
                <a:gd name="connsiteY6"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6" fmla="*/ 120458 w 1322219"/>
                <a:gd name="connsiteY6" fmla="*/ 123729 h 1870233"/>
                <a:gd name="connsiteX0" fmla="*/ 171010 w 1322219"/>
                <a:gd name="connsiteY0" fmla="*/ 142497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0" fmla="*/ 133620 w 1322219"/>
                <a:gd name="connsiteY0" fmla="*/ 132264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3620 w 1322219"/>
                <a:gd name="connsiteY5" fmla="*/ 132264 h 1870233"/>
                <a:gd name="connsiteX0" fmla="*/ 108668 w 1297267"/>
                <a:gd name="connsiteY0" fmla="*/ 132264 h 1796610"/>
                <a:gd name="connsiteX1" fmla="*/ 398814 w 1297267"/>
                <a:gd name="connsiteY1" fmla="*/ 74484 h 1796610"/>
                <a:gd name="connsiteX2" fmla="*/ 697915 w 1297267"/>
                <a:gd name="connsiteY2" fmla="*/ 0 h 1796610"/>
                <a:gd name="connsiteX3" fmla="*/ 1297267 w 1297267"/>
                <a:gd name="connsiteY3" fmla="*/ 1611296 h 1796610"/>
                <a:gd name="connsiteX4" fmla="*/ 0 w 1297267"/>
                <a:gd name="connsiteY4" fmla="*/ 1796610 h 1796610"/>
                <a:gd name="connsiteX5" fmla="*/ 108668 w 1297267"/>
                <a:gd name="connsiteY5" fmla="*/ 132264 h 1796610"/>
                <a:gd name="connsiteX0" fmla="*/ 108668 w 1256451"/>
                <a:gd name="connsiteY0" fmla="*/ 132264 h 1796610"/>
                <a:gd name="connsiteX1" fmla="*/ 398814 w 1256451"/>
                <a:gd name="connsiteY1" fmla="*/ 74484 h 1796610"/>
                <a:gd name="connsiteX2" fmla="*/ 697915 w 1256451"/>
                <a:gd name="connsiteY2" fmla="*/ 0 h 1796610"/>
                <a:gd name="connsiteX3" fmla="*/ 1256451 w 1256451"/>
                <a:gd name="connsiteY3" fmla="*/ 1532284 h 1796610"/>
                <a:gd name="connsiteX4" fmla="*/ 0 w 1256451"/>
                <a:gd name="connsiteY4" fmla="*/ 1796610 h 1796610"/>
                <a:gd name="connsiteX5" fmla="*/ 108668 w 1256451"/>
                <a:gd name="connsiteY5" fmla="*/ 132264 h 1796610"/>
                <a:gd name="connsiteX0" fmla="*/ 108668 w 1256451"/>
                <a:gd name="connsiteY0" fmla="*/ 105885 h 1770231"/>
                <a:gd name="connsiteX1" fmla="*/ 398814 w 1256451"/>
                <a:gd name="connsiteY1" fmla="*/ 48105 h 1770231"/>
                <a:gd name="connsiteX2" fmla="*/ 640800 w 1256451"/>
                <a:gd name="connsiteY2" fmla="*/ 0 h 1770231"/>
                <a:gd name="connsiteX3" fmla="*/ 1256451 w 1256451"/>
                <a:gd name="connsiteY3" fmla="*/ 1505905 h 1770231"/>
                <a:gd name="connsiteX4" fmla="*/ 0 w 1256451"/>
                <a:gd name="connsiteY4" fmla="*/ 1770231 h 1770231"/>
                <a:gd name="connsiteX5" fmla="*/ 108668 w 1256451"/>
                <a:gd name="connsiteY5" fmla="*/ 105885 h 1770231"/>
                <a:gd name="connsiteX0" fmla="*/ 108668 w 1276216"/>
                <a:gd name="connsiteY0" fmla="*/ 105885 h 1770231"/>
                <a:gd name="connsiteX1" fmla="*/ 398814 w 1276216"/>
                <a:gd name="connsiteY1" fmla="*/ 48105 h 1770231"/>
                <a:gd name="connsiteX2" fmla="*/ 640800 w 1276216"/>
                <a:gd name="connsiteY2" fmla="*/ 0 h 1770231"/>
                <a:gd name="connsiteX3" fmla="*/ 1276216 w 1276216"/>
                <a:gd name="connsiteY3" fmla="*/ 1497968 h 1770231"/>
                <a:gd name="connsiteX4" fmla="*/ 0 w 1276216"/>
                <a:gd name="connsiteY4" fmla="*/ 1770231 h 1770231"/>
                <a:gd name="connsiteX5" fmla="*/ 108668 w 1276216"/>
                <a:gd name="connsiteY5" fmla="*/ 105885 h 1770231"/>
                <a:gd name="connsiteX0" fmla="*/ 108668 w 1276216"/>
                <a:gd name="connsiteY0" fmla="*/ 105885 h 1770231"/>
                <a:gd name="connsiteX1" fmla="*/ 398814 w 1276216"/>
                <a:gd name="connsiteY1" fmla="*/ 48105 h 1770231"/>
                <a:gd name="connsiteX2" fmla="*/ 640800 w 1276216"/>
                <a:gd name="connsiteY2" fmla="*/ 0 h 1770231"/>
                <a:gd name="connsiteX3" fmla="*/ 1276216 w 1276216"/>
                <a:gd name="connsiteY3" fmla="*/ 1497968 h 1770231"/>
                <a:gd name="connsiteX4" fmla="*/ 0 w 1276216"/>
                <a:gd name="connsiteY4" fmla="*/ 1770231 h 1770231"/>
                <a:gd name="connsiteX5" fmla="*/ 108668 w 1276216"/>
                <a:gd name="connsiteY5" fmla="*/ 105885 h 1770231"/>
                <a:gd name="connsiteX0" fmla="*/ 151971 w 1276216"/>
                <a:gd name="connsiteY0" fmla="*/ 102266 h 1770231"/>
                <a:gd name="connsiteX1" fmla="*/ 398814 w 1276216"/>
                <a:gd name="connsiteY1" fmla="*/ 48105 h 1770231"/>
                <a:gd name="connsiteX2" fmla="*/ 640800 w 1276216"/>
                <a:gd name="connsiteY2" fmla="*/ 0 h 1770231"/>
                <a:gd name="connsiteX3" fmla="*/ 1276216 w 1276216"/>
                <a:gd name="connsiteY3" fmla="*/ 1497968 h 1770231"/>
                <a:gd name="connsiteX4" fmla="*/ 0 w 1276216"/>
                <a:gd name="connsiteY4" fmla="*/ 1770231 h 1770231"/>
                <a:gd name="connsiteX5" fmla="*/ 151971 w 1276216"/>
                <a:gd name="connsiteY5" fmla="*/ 102266 h 1770231"/>
                <a:gd name="connsiteX0" fmla="*/ 151971 w 1276216"/>
                <a:gd name="connsiteY0" fmla="*/ 118879 h 1786844"/>
                <a:gd name="connsiteX1" fmla="*/ 398814 w 1276216"/>
                <a:gd name="connsiteY1" fmla="*/ 64718 h 1786844"/>
                <a:gd name="connsiteX2" fmla="*/ 642161 w 1276216"/>
                <a:gd name="connsiteY2" fmla="*/ 0 h 1786844"/>
                <a:gd name="connsiteX3" fmla="*/ 1276216 w 1276216"/>
                <a:gd name="connsiteY3" fmla="*/ 1514581 h 1786844"/>
                <a:gd name="connsiteX4" fmla="*/ 0 w 1276216"/>
                <a:gd name="connsiteY4" fmla="*/ 1786844 h 1786844"/>
                <a:gd name="connsiteX5" fmla="*/ 151971 w 1276216"/>
                <a:gd name="connsiteY5" fmla="*/ 118879 h 1786844"/>
                <a:gd name="connsiteX0" fmla="*/ 161659 w 1276216"/>
                <a:gd name="connsiteY0" fmla="*/ 117284 h 1786844"/>
                <a:gd name="connsiteX1" fmla="*/ 398814 w 1276216"/>
                <a:gd name="connsiteY1" fmla="*/ 64718 h 1786844"/>
                <a:gd name="connsiteX2" fmla="*/ 642161 w 1276216"/>
                <a:gd name="connsiteY2" fmla="*/ 0 h 1786844"/>
                <a:gd name="connsiteX3" fmla="*/ 1276216 w 1276216"/>
                <a:gd name="connsiteY3" fmla="*/ 1514581 h 1786844"/>
                <a:gd name="connsiteX4" fmla="*/ 0 w 1276216"/>
                <a:gd name="connsiteY4" fmla="*/ 1786844 h 1786844"/>
                <a:gd name="connsiteX5" fmla="*/ 161659 w 1276216"/>
                <a:gd name="connsiteY5" fmla="*/ 117284 h 1786844"/>
                <a:gd name="connsiteX0" fmla="*/ 137731 w 1252288"/>
                <a:gd name="connsiteY0" fmla="*/ 117284 h 1786415"/>
                <a:gd name="connsiteX1" fmla="*/ 374886 w 1252288"/>
                <a:gd name="connsiteY1" fmla="*/ 64718 h 1786415"/>
                <a:gd name="connsiteX2" fmla="*/ 618233 w 1252288"/>
                <a:gd name="connsiteY2" fmla="*/ 0 h 1786415"/>
                <a:gd name="connsiteX3" fmla="*/ 1252288 w 1252288"/>
                <a:gd name="connsiteY3" fmla="*/ 1514581 h 1786415"/>
                <a:gd name="connsiteX4" fmla="*/ 0 w 1252288"/>
                <a:gd name="connsiteY4" fmla="*/ 1786415 h 1786415"/>
                <a:gd name="connsiteX5" fmla="*/ 137731 w 1252288"/>
                <a:gd name="connsiteY5" fmla="*/ 117284 h 178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288" h="1786415">
                  <a:moveTo>
                    <a:pt x="137731" y="117284"/>
                  </a:moveTo>
                  <a:lnTo>
                    <a:pt x="374886" y="64718"/>
                  </a:lnTo>
                  <a:lnTo>
                    <a:pt x="618233" y="0"/>
                  </a:lnTo>
                  <a:lnTo>
                    <a:pt x="1252288" y="1514581"/>
                  </a:lnTo>
                  <a:cubicBezTo>
                    <a:pt x="828829" y="1581603"/>
                    <a:pt x="425405" y="1695661"/>
                    <a:pt x="0" y="1786415"/>
                  </a:cubicBezTo>
                  <a:cubicBezTo>
                    <a:pt x="39793" y="1206703"/>
                    <a:pt x="97938" y="696996"/>
                    <a:pt x="137731" y="117284"/>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rot="20626420">
              <a:off x="1090717" y="2161692"/>
              <a:ext cx="574587" cy="159497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315832 w 567098"/>
                <a:gd name="connsiteY4" fmla="*/ 1593920 h 1602361"/>
                <a:gd name="connsiteX5" fmla="*/ 0 w 567098"/>
                <a:gd name="connsiteY5" fmla="*/ 0 h 1602361"/>
                <a:gd name="connsiteX0" fmla="*/ 0 w 574587"/>
                <a:gd name="connsiteY0" fmla="*/ 0 h 1602361"/>
                <a:gd name="connsiteX1" fmla="*/ 229098 w 574587"/>
                <a:gd name="connsiteY1" fmla="*/ 9713 h 1602361"/>
                <a:gd name="connsiteX2" fmla="*/ 574587 w 574587"/>
                <a:gd name="connsiteY2" fmla="*/ 1542370 h 1602361"/>
                <a:gd name="connsiteX3" fmla="*/ 339240 w 574587"/>
                <a:gd name="connsiteY3" fmla="*/ 1602361 h 1602361"/>
                <a:gd name="connsiteX4" fmla="*/ 315832 w 574587"/>
                <a:gd name="connsiteY4" fmla="*/ 1593920 h 1602361"/>
                <a:gd name="connsiteX5" fmla="*/ 0 w 574587"/>
                <a:gd name="connsiteY5" fmla="*/ 0 h 1602361"/>
                <a:gd name="connsiteX0" fmla="*/ 0 w 574587"/>
                <a:gd name="connsiteY0" fmla="*/ 0 h 1593920"/>
                <a:gd name="connsiteX1" fmla="*/ 229098 w 574587"/>
                <a:gd name="connsiteY1" fmla="*/ 9713 h 1593920"/>
                <a:gd name="connsiteX2" fmla="*/ 574587 w 574587"/>
                <a:gd name="connsiteY2" fmla="*/ 1542370 h 1593920"/>
                <a:gd name="connsiteX3" fmla="*/ 315832 w 574587"/>
                <a:gd name="connsiteY3" fmla="*/ 1593920 h 1593920"/>
                <a:gd name="connsiteX4" fmla="*/ 0 w 574587"/>
                <a:gd name="connsiteY4" fmla="*/ 0 h 1593920"/>
                <a:gd name="connsiteX0" fmla="*/ 0 w 574587"/>
                <a:gd name="connsiteY0" fmla="*/ 0 h 1568684"/>
                <a:gd name="connsiteX1" fmla="*/ 229098 w 574587"/>
                <a:gd name="connsiteY1" fmla="*/ 9713 h 1568684"/>
                <a:gd name="connsiteX2" fmla="*/ 574587 w 574587"/>
                <a:gd name="connsiteY2" fmla="*/ 1542370 h 1568684"/>
                <a:gd name="connsiteX3" fmla="*/ 305817 w 574587"/>
                <a:gd name="connsiteY3" fmla="*/ 1568684 h 1568684"/>
                <a:gd name="connsiteX4" fmla="*/ 0 w 574587"/>
                <a:gd name="connsiteY4" fmla="*/ 0 h 1568684"/>
                <a:gd name="connsiteX0" fmla="*/ 0 w 574587"/>
                <a:gd name="connsiteY0" fmla="*/ 26290 h 1594974"/>
                <a:gd name="connsiteX1" fmla="*/ 224695 w 574587"/>
                <a:gd name="connsiteY1" fmla="*/ 0 h 1594974"/>
                <a:gd name="connsiteX2" fmla="*/ 574587 w 574587"/>
                <a:gd name="connsiteY2" fmla="*/ 1568660 h 1594974"/>
                <a:gd name="connsiteX3" fmla="*/ 305817 w 574587"/>
                <a:gd name="connsiteY3" fmla="*/ 1594974 h 1594974"/>
                <a:gd name="connsiteX4" fmla="*/ 0 w 574587"/>
                <a:gd name="connsiteY4" fmla="*/ 26290 h 1594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587" h="1594974">
                  <a:moveTo>
                    <a:pt x="0" y="26290"/>
                  </a:moveTo>
                  <a:lnTo>
                    <a:pt x="224695" y="0"/>
                  </a:lnTo>
                  <a:lnTo>
                    <a:pt x="574587" y="1568660"/>
                  </a:lnTo>
                  <a:lnTo>
                    <a:pt x="305817" y="1594974"/>
                  </a:lnTo>
                  <a:lnTo>
                    <a:pt x="0" y="2629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rot="20720568">
              <a:off x="2004171" y="2504601"/>
              <a:ext cx="1240718" cy="101250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62987"/>
                <a:gd name="connsiteY0" fmla="*/ 866154 h 964630"/>
                <a:gd name="connsiteX1" fmla="*/ 467297 w 1162987"/>
                <a:gd name="connsiteY1" fmla="*/ 210176 h 964630"/>
                <a:gd name="connsiteX2" fmla="*/ 646667 w 1162987"/>
                <a:gd name="connsiteY2" fmla="*/ 2576 h 964630"/>
                <a:gd name="connsiteX3" fmla="*/ 779650 w 1162987"/>
                <a:gd name="connsiteY3" fmla="*/ 96425 h 964630"/>
                <a:gd name="connsiteX4" fmla="*/ 1162987 w 1162987"/>
                <a:gd name="connsiteY4" fmla="*/ 964630 h 964630"/>
                <a:gd name="connsiteX5" fmla="*/ 0 w 1162987"/>
                <a:gd name="connsiteY5" fmla="*/ 866154 h 964630"/>
                <a:gd name="connsiteX0" fmla="*/ 0 w 1199888"/>
                <a:gd name="connsiteY0" fmla="*/ 866154 h 935306"/>
                <a:gd name="connsiteX1" fmla="*/ 467297 w 1199888"/>
                <a:gd name="connsiteY1" fmla="*/ 210176 h 935306"/>
                <a:gd name="connsiteX2" fmla="*/ 646667 w 1199888"/>
                <a:gd name="connsiteY2" fmla="*/ 2576 h 935306"/>
                <a:gd name="connsiteX3" fmla="*/ 779650 w 1199888"/>
                <a:gd name="connsiteY3" fmla="*/ 96425 h 935306"/>
                <a:gd name="connsiteX4" fmla="*/ 1199888 w 1199888"/>
                <a:gd name="connsiteY4" fmla="*/ 935306 h 935306"/>
                <a:gd name="connsiteX5" fmla="*/ 0 w 1199888"/>
                <a:gd name="connsiteY5" fmla="*/ 866154 h 935306"/>
                <a:gd name="connsiteX0" fmla="*/ 0 w 1199888"/>
                <a:gd name="connsiteY0" fmla="*/ 848624 h 917776"/>
                <a:gd name="connsiteX1" fmla="*/ 467297 w 1199888"/>
                <a:gd name="connsiteY1" fmla="*/ 192646 h 917776"/>
                <a:gd name="connsiteX2" fmla="*/ 637125 w 1199888"/>
                <a:gd name="connsiteY2" fmla="*/ 21527 h 917776"/>
                <a:gd name="connsiteX3" fmla="*/ 779650 w 1199888"/>
                <a:gd name="connsiteY3" fmla="*/ 78895 h 917776"/>
                <a:gd name="connsiteX4" fmla="*/ 1199888 w 1199888"/>
                <a:gd name="connsiteY4" fmla="*/ 917776 h 917776"/>
                <a:gd name="connsiteX5" fmla="*/ 0 w 1199888"/>
                <a:gd name="connsiteY5" fmla="*/ 848624 h 917776"/>
                <a:gd name="connsiteX0" fmla="*/ 0 w 1252644"/>
                <a:gd name="connsiteY0" fmla="*/ 864057 h 917776"/>
                <a:gd name="connsiteX1" fmla="*/ 520053 w 1252644"/>
                <a:gd name="connsiteY1" fmla="*/ 192646 h 917776"/>
                <a:gd name="connsiteX2" fmla="*/ 689881 w 1252644"/>
                <a:gd name="connsiteY2" fmla="*/ 21527 h 917776"/>
                <a:gd name="connsiteX3" fmla="*/ 832406 w 1252644"/>
                <a:gd name="connsiteY3" fmla="*/ 78895 h 917776"/>
                <a:gd name="connsiteX4" fmla="*/ 1252644 w 1252644"/>
                <a:gd name="connsiteY4" fmla="*/ 917776 h 917776"/>
                <a:gd name="connsiteX5" fmla="*/ 0 w 1252644"/>
                <a:gd name="connsiteY5" fmla="*/ 864057 h 917776"/>
                <a:gd name="connsiteX0" fmla="*/ 0 w 1240718"/>
                <a:gd name="connsiteY0" fmla="*/ 864057 h 963376"/>
                <a:gd name="connsiteX1" fmla="*/ 520053 w 1240718"/>
                <a:gd name="connsiteY1" fmla="*/ 192646 h 963376"/>
                <a:gd name="connsiteX2" fmla="*/ 689881 w 1240718"/>
                <a:gd name="connsiteY2" fmla="*/ 21527 h 963376"/>
                <a:gd name="connsiteX3" fmla="*/ 832406 w 1240718"/>
                <a:gd name="connsiteY3" fmla="*/ 78895 h 963376"/>
                <a:gd name="connsiteX4" fmla="*/ 1240718 w 1240718"/>
                <a:gd name="connsiteY4" fmla="*/ 963376 h 963376"/>
                <a:gd name="connsiteX5" fmla="*/ 0 w 1240718"/>
                <a:gd name="connsiteY5" fmla="*/ 864057 h 963376"/>
                <a:gd name="connsiteX0" fmla="*/ 0 w 1240718"/>
                <a:gd name="connsiteY0" fmla="*/ 864057 h 1012501"/>
                <a:gd name="connsiteX1" fmla="*/ 520053 w 1240718"/>
                <a:gd name="connsiteY1" fmla="*/ 192646 h 1012501"/>
                <a:gd name="connsiteX2" fmla="*/ 689881 w 1240718"/>
                <a:gd name="connsiteY2" fmla="*/ 21527 h 1012501"/>
                <a:gd name="connsiteX3" fmla="*/ 832406 w 1240718"/>
                <a:gd name="connsiteY3" fmla="*/ 78895 h 1012501"/>
                <a:gd name="connsiteX4" fmla="*/ 1240718 w 1240718"/>
                <a:gd name="connsiteY4" fmla="*/ 963376 h 1012501"/>
                <a:gd name="connsiteX5" fmla="*/ 692677 w 1240718"/>
                <a:gd name="connsiteY5" fmla="*/ 892186 h 1012501"/>
                <a:gd name="connsiteX6" fmla="*/ 0 w 1240718"/>
                <a:gd name="connsiteY6" fmla="*/ 864057 h 101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0718" h="1012501">
                  <a:moveTo>
                    <a:pt x="0" y="864057"/>
                  </a:moveTo>
                  <a:cubicBezTo>
                    <a:pt x="143606" y="642218"/>
                    <a:pt x="376447" y="414485"/>
                    <a:pt x="520053" y="192646"/>
                  </a:cubicBezTo>
                  <a:cubicBezTo>
                    <a:pt x="605092" y="91996"/>
                    <a:pt x="651314" y="39092"/>
                    <a:pt x="689881" y="21527"/>
                  </a:cubicBezTo>
                  <a:cubicBezTo>
                    <a:pt x="739650" y="36428"/>
                    <a:pt x="747345" y="-66419"/>
                    <a:pt x="832406" y="78895"/>
                  </a:cubicBezTo>
                  <a:cubicBezTo>
                    <a:pt x="859342" y="151576"/>
                    <a:pt x="1176640" y="741706"/>
                    <a:pt x="1240718" y="963376"/>
                  </a:cubicBezTo>
                  <a:cubicBezTo>
                    <a:pt x="1223510" y="1100515"/>
                    <a:pt x="899463" y="908739"/>
                    <a:pt x="692677" y="892186"/>
                  </a:cubicBezTo>
                  <a:cubicBezTo>
                    <a:pt x="485891" y="875633"/>
                    <a:pt x="34851" y="982237"/>
                    <a:pt x="0" y="86405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rot="19986692">
              <a:off x="2961915" y="2387390"/>
              <a:ext cx="537280" cy="105342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05686 w 537280"/>
                <a:gd name="connsiteY3" fmla="*/ 957745 h 1053428"/>
                <a:gd name="connsiteX4" fmla="*/ 0 w 537280"/>
                <a:gd name="connsiteY4" fmla="*/ 0 h 105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280" h="1053428">
                  <a:moveTo>
                    <a:pt x="0" y="0"/>
                  </a:moveTo>
                  <a:lnTo>
                    <a:pt x="244042" y="37368"/>
                  </a:lnTo>
                  <a:lnTo>
                    <a:pt x="537280" y="1053428"/>
                  </a:lnTo>
                  <a:lnTo>
                    <a:pt x="205686" y="957745"/>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Freeform 15"/>
            <p:cNvSpPr/>
            <p:nvPr/>
          </p:nvSpPr>
          <p:spPr>
            <a:xfrm rot="19812861">
              <a:off x="3275760" y="2435126"/>
              <a:ext cx="395944" cy="87807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188829 w 459386"/>
                <a:gd name="connsiteY3" fmla="*/ 814886 h 963771"/>
                <a:gd name="connsiteX4" fmla="*/ 0 w 459386"/>
                <a:gd name="connsiteY4" fmla="*/ 0 h 963771"/>
                <a:gd name="connsiteX0" fmla="*/ 0 w 395944"/>
                <a:gd name="connsiteY0" fmla="*/ 0 h 878072"/>
                <a:gd name="connsiteX1" fmla="*/ 201127 w 395944"/>
                <a:gd name="connsiteY1" fmla="*/ 28442 h 878072"/>
                <a:gd name="connsiteX2" fmla="*/ 395944 w 395944"/>
                <a:gd name="connsiteY2" fmla="*/ 878072 h 878072"/>
                <a:gd name="connsiteX3" fmla="*/ 188829 w 395944"/>
                <a:gd name="connsiteY3" fmla="*/ 814886 h 878072"/>
                <a:gd name="connsiteX4" fmla="*/ 0 w 395944"/>
                <a:gd name="connsiteY4" fmla="*/ 0 h 87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44" h="878072">
                  <a:moveTo>
                    <a:pt x="0" y="0"/>
                  </a:moveTo>
                  <a:lnTo>
                    <a:pt x="201127" y="28442"/>
                  </a:lnTo>
                  <a:lnTo>
                    <a:pt x="395944" y="878072"/>
                  </a:lnTo>
                  <a:lnTo>
                    <a:pt x="188829" y="814886"/>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rot="20010145">
              <a:off x="3499811" y="2469955"/>
              <a:ext cx="429628" cy="787001"/>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39290"/>
                <a:gd name="connsiteY0" fmla="*/ 12856 h 865871"/>
                <a:gd name="connsiteX1" fmla="*/ 149260 w 439290"/>
                <a:gd name="connsiteY1" fmla="*/ 0 h 865871"/>
                <a:gd name="connsiteX2" fmla="*/ 439290 w 439290"/>
                <a:gd name="connsiteY2" fmla="*/ 865871 h 865871"/>
                <a:gd name="connsiteX3" fmla="*/ 256667 w 439290"/>
                <a:gd name="connsiteY3" fmla="*/ 853791 h 865871"/>
                <a:gd name="connsiteX4" fmla="*/ 0 w 439290"/>
                <a:gd name="connsiteY4" fmla="*/ 12856 h 865871"/>
                <a:gd name="connsiteX0" fmla="*/ 0 w 439290"/>
                <a:gd name="connsiteY0" fmla="*/ 0 h 853015"/>
                <a:gd name="connsiteX1" fmla="*/ 169515 w 439290"/>
                <a:gd name="connsiteY1" fmla="*/ 5224 h 853015"/>
                <a:gd name="connsiteX2" fmla="*/ 439290 w 439290"/>
                <a:gd name="connsiteY2" fmla="*/ 853015 h 853015"/>
                <a:gd name="connsiteX3" fmla="*/ 256667 w 439290"/>
                <a:gd name="connsiteY3" fmla="*/ 840935 h 853015"/>
                <a:gd name="connsiteX4" fmla="*/ 0 w 439290"/>
                <a:gd name="connsiteY4" fmla="*/ 0 h 853015"/>
                <a:gd name="connsiteX0" fmla="*/ 0 w 439290"/>
                <a:gd name="connsiteY0" fmla="*/ 0 h 853015"/>
                <a:gd name="connsiteX1" fmla="*/ 202564 w 439290"/>
                <a:gd name="connsiteY1" fmla="*/ 35003 h 853015"/>
                <a:gd name="connsiteX2" fmla="*/ 439290 w 439290"/>
                <a:gd name="connsiteY2" fmla="*/ 853015 h 853015"/>
                <a:gd name="connsiteX3" fmla="*/ 256667 w 439290"/>
                <a:gd name="connsiteY3" fmla="*/ 840935 h 853015"/>
                <a:gd name="connsiteX4" fmla="*/ 0 w 439290"/>
                <a:gd name="connsiteY4" fmla="*/ 0 h 853015"/>
                <a:gd name="connsiteX0" fmla="*/ 0 w 429628"/>
                <a:gd name="connsiteY0" fmla="*/ 0 h 840935"/>
                <a:gd name="connsiteX1" fmla="*/ 202564 w 429628"/>
                <a:gd name="connsiteY1" fmla="*/ 35003 h 840935"/>
                <a:gd name="connsiteX2" fmla="*/ 429628 w 429628"/>
                <a:gd name="connsiteY2" fmla="*/ 787001 h 840935"/>
                <a:gd name="connsiteX3" fmla="*/ 256667 w 429628"/>
                <a:gd name="connsiteY3" fmla="*/ 840935 h 840935"/>
                <a:gd name="connsiteX4" fmla="*/ 0 w 429628"/>
                <a:gd name="connsiteY4" fmla="*/ 0 h 840935"/>
                <a:gd name="connsiteX0" fmla="*/ 0 w 429628"/>
                <a:gd name="connsiteY0" fmla="*/ 0 h 787001"/>
                <a:gd name="connsiteX1" fmla="*/ 202564 w 429628"/>
                <a:gd name="connsiteY1" fmla="*/ 35003 h 787001"/>
                <a:gd name="connsiteX2" fmla="*/ 429628 w 429628"/>
                <a:gd name="connsiteY2" fmla="*/ 787001 h 787001"/>
                <a:gd name="connsiteX3" fmla="*/ 222481 w 429628"/>
                <a:gd name="connsiteY3" fmla="*/ 749391 h 787001"/>
                <a:gd name="connsiteX4" fmla="*/ 0 w 429628"/>
                <a:gd name="connsiteY4" fmla="*/ 0 h 787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628" h="787001">
                  <a:moveTo>
                    <a:pt x="0" y="0"/>
                  </a:moveTo>
                  <a:lnTo>
                    <a:pt x="202564" y="35003"/>
                  </a:lnTo>
                  <a:lnTo>
                    <a:pt x="429628" y="787001"/>
                  </a:lnTo>
                  <a:lnTo>
                    <a:pt x="222481" y="749391"/>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Freeform 17"/>
            <p:cNvSpPr/>
            <p:nvPr/>
          </p:nvSpPr>
          <p:spPr>
            <a:xfrm rot="19895299">
              <a:off x="3765539" y="2482890"/>
              <a:ext cx="340059" cy="728721"/>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55063 w 355063"/>
                <a:gd name="connsiteY0" fmla="*/ 603798 h 752445"/>
                <a:gd name="connsiteX1" fmla="*/ 169014 w 355063"/>
                <a:gd name="connsiteY1" fmla="*/ 0 h 752445"/>
                <a:gd name="connsiteX2" fmla="*/ 0 w 355063"/>
                <a:gd name="connsiteY2" fmla="*/ 22885 h 752445"/>
                <a:gd name="connsiteX3" fmla="*/ 198818 w 355063"/>
                <a:gd name="connsiteY3" fmla="*/ 752445 h 752445"/>
                <a:gd name="connsiteX4" fmla="*/ 355063 w 355063"/>
                <a:gd name="connsiteY4" fmla="*/ 603798 h 752445"/>
                <a:gd name="connsiteX0" fmla="*/ 345657 w 345657"/>
                <a:gd name="connsiteY0" fmla="*/ 662672 h 752445"/>
                <a:gd name="connsiteX1" fmla="*/ 169014 w 345657"/>
                <a:gd name="connsiteY1" fmla="*/ 0 h 752445"/>
                <a:gd name="connsiteX2" fmla="*/ 0 w 345657"/>
                <a:gd name="connsiteY2" fmla="*/ 22885 h 752445"/>
                <a:gd name="connsiteX3" fmla="*/ 198818 w 345657"/>
                <a:gd name="connsiteY3" fmla="*/ 752445 h 752445"/>
                <a:gd name="connsiteX4" fmla="*/ 345657 w 345657"/>
                <a:gd name="connsiteY4" fmla="*/ 662672 h 752445"/>
                <a:gd name="connsiteX0" fmla="*/ 345657 w 345657"/>
                <a:gd name="connsiteY0" fmla="*/ 639787 h 729560"/>
                <a:gd name="connsiteX1" fmla="*/ 177839 w 345657"/>
                <a:gd name="connsiteY1" fmla="*/ 839 h 729560"/>
                <a:gd name="connsiteX2" fmla="*/ 0 w 345657"/>
                <a:gd name="connsiteY2" fmla="*/ 0 h 729560"/>
                <a:gd name="connsiteX3" fmla="*/ 198818 w 345657"/>
                <a:gd name="connsiteY3" fmla="*/ 729560 h 729560"/>
                <a:gd name="connsiteX4" fmla="*/ 345657 w 345657"/>
                <a:gd name="connsiteY4" fmla="*/ 639787 h 729560"/>
                <a:gd name="connsiteX0" fmla="*/ 340059 w 340059"/>
                <a:gd name="connsiteY0" fmla="*/ 638948 h 728721"/>
                <a:gd name="connsiteX1" fmla="*/ 172241 w 340059"/>
                <a:gd name="connsiteY1" fmla="*/ 0 h 728721"/>
                <a:gd name="connsiteX2" fmla="*/ 0 w 340059"/>
                <a:gd name="connsiteY2" fmla="*/ 23847 h 728721"/>
                <a:gd name="connsiteX3" fmla="*/ 193220 w 340059"/>
                <a:gd name="connsiteY3" fmla="*/ 728721 h 728721"/>
                <a:gd name="connsiteX4" fmla="*/ 340059 w 340059"/>
                <a:gd name="connsiteY4" fmla="*/ 638948 h 728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059" h="728721">
                  <a:moveTo>
                    <a:pt x="340059" y="638948"/>
                  </a:moveTo>
                  <a:lnTo>
                    <a:pt x="172241" y="0"/>
                  </a:lnTo>
                  <a:lnTo>
                    <a:pt x="0" y="23847"/>
                  </a:lnTo>
                  <a:lnTo>
                    <a:pt x="193220" y="728721"/>
                  </a:lnTo>
                  <a:lnTo>
                    <a:pt x="340059" y="63894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rot="21204603">
              <a:off x="1251571" y="2311229"/>
              <a:ext cx="636934" cy="1182037"/>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36934"/>
                <a:gd name="connsiteY0" fmla="*/ 37984 h 1171575"/>
                <a:gd name="connsiteX1" fmla="*/ 179734 w 636934"/>
                <a:gd name="connsiteY1" fmla="*/ 0 h 1171575"/>
                <a:gd name="connsiteX2" fmla="*/ 636934 w 636934"/>
                <a:gd name="connsiteY2" fmla="*/ 971550 h 1171575"/>
                <a:gd name="connsiteX3" fmla="*/ 484534 w 636934"/>
                <a:gd name="connsiteY3" fmla="*/ 1171575 h 1171575"/>
                <a:gd name="connsiteX4" fmla="*/ 0 w 636934"/>
                <a:gd name="connsiteY4" fmla="*/ 37984 h 1171575"/>
                <a:gd name="connsiteX0" fmla="*/ 0 w 636934"/>
                <a:gd name="connsiteY0" fmla="*/ 37984 h 1182037"/>
                <a:gd name="connsiteX1" fmla="*/ 179734 w 636934"/>
                <a:gd name="connsiteY1" fmla="*/ 0 h 1182037"/>
                <a:gd name="connsiteX2" fmla="*/ 636934 w 636934"/>
                <a:gd name="connsiteY2" fmla="*/ 971550 h 1182037"/>
                <a:gd name="connsiteX3" fmla="*/ 471340 w 636934"/>
                <a:gd name="connsiteY3" fmla="*/ 1182037 h 1182037"/>
                <a:gd name="connsiteX4" fmla="*/ 0 w 636934"/>
                <a:gd name="connsiteY4" fmla="*/ 37984 h 1182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934" h="1182037">
                  <a:moveTo>
                    <a:pt x="0" y="37984"/>
                  </a:moveTo>
                  <a:cubicBezTo>
                    <a:pt x="66675" y="22109"/>
                    <a:pt x="113059" y="15875"/>
                    <a:pt x="179734" y="0"/>
                  </a:cubicBezTo>
                  <a:cubicBezTo>
                    <a:pt x="279746" y="192087"/>
                    <a:pt x="511522" y="785813"/>
                    <a:pt x="636934" y="971550"/>
                  </a:cubicBezTo>
                  <a:lnTo>
                    <a:pt x="471340" y="1182037"/>
                  </a:lnTo>
                  <a:lnTo>
                    <a:pt x="0" y="3798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rot="21113326">
              <a:off x="1486066" y="2373076"/>
              <a:ext cx="477438" cy="805073"/>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5073"/>
                <a:gd name="connsiteX1" fmla="*/ 190500 w 466725"/>
                <a:gd name="connsiteY1" fmla="*/ 0 h 805073"/>
                <a:gd name="connsiteX2" fmla="*/ 466725 w 466725"/>
                <a:gd name="connsiteY2" fmla="*/ 504825 h 805073"/>
                <a:gd name="connsiteX3" fmla="*/ 311339 w 466725"/>
                <a:gd name="connsiteY3" fmla="*/ 805073 h 805073"/>
                <a:gd name="connsiteX4" fmla="*/ 0 w 466725"/>
                <a:gd name="connsiteY4" fmla="*/ 28575 h 805073"/>
                <a:gd name="connsiteX0" fmla="*/ 0 w 449899"/>
                <a:gd name="connsiteY0" fmla="*/ 28575 h 805073"/>
                <a:gd name="connsiteX1" fmla="*/ 190500 w 449899"/>
                <a:gd name="connsiteY1" fmla="*/ 0 h 805073"/>
                <a:gd name="connsiteX2" fmla="*/ 449899 w 449899"/>
                <a:gd name="connsiteY2" fmla="*/ 529465 h 805073"/>
                <a:gd name="connsiteX3" fmla="*/ 311339 w 449899"/>
                <a:gd name="connsiteY3" fmla="*/ 805073 h 805073"/>
                <a:gd name="connsiteX4" fmla="*/ 0 w 449899"/>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77438"/>
                <a:gd name="connsiteY0" fmla="*/ 28575 h 805073"/>
                <a:gd name="connsiteX1" fmla="*/ 190500 w 477438"/>
                <a:gd name="connsiteY1" fmla="*/ 0 h 805073"/>
                <a:gd name="connsiteX2" fmla="*/ 477438 w 477438"/>
                <a:gd name="connsiteY2" fmla="*/ 561935 h 805073"/>
                <a:gd name="connsiteX3" fmla="*/ 311339 w 477438"/>
                <a:gd name="connsiteY3" fmla="*/ 805073 h 805073"/>
                <a:gd name="connsiteX4" fmla="*/ 0 w 477438"/>
                <a:gd name="connsiteY4" fmla="*/ 28575 h 805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438" h="805073">
                  <a:moveTo>
                    <a:pt x="0" y="28575"/>
                  </a:moveTo>
                  <a:lnTo>
                    <a:pt x="190500" y="0"/>
                  </a:lnTo>
                  <a:cubicBezTo>
                    <a:pt x="290512" y="192087"/>
                    <a:pt x="376763" y="376720"/>
                    <a:pt x="477438" y="561935"/>
                  </a:cubicBezTo>
                  <a:lnTo>
                    <a:pt x="311339" y="805073"/>
                  </a:lnTo>
                  <a:lnTo>
                    <a:pt x="0"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rot="21318403">
              <a:off x="1727437" y="2432192"/>
              <a:ext cx="392237" cy="468495"/>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3"/>
                <a:gd name="connsiteX1" fmla="*/ 142875 w 333375"/>
                <a:gd name="connsiteY1" fmla="*/ 0 h 461963"/>
                <a:gd name="connsiteX2" fmla="*/ 333375 w 333375"/>
                <a:gd name="connsiteY2" fmla="*/ 152400 h 461963"/>
                <a:gd name="connsiteX3" fmla="*/ 230981 w 333375"/>
                <a:gd name="connsiteY3" fmla="*/ 461963 h 461963"/>
                <a:gd name="connsiteX4" fmla="*/ 0 w 333375"/>
                <a:gd name="connsiteY4" fmla="*/ 76200 h 461963"/>
                <a:gd name="connsiteX0" fmla="*/ 0 w 357187"/>
                <a:gd name="connsiteY0" fmla="*/ 76200 h 461963"/>
                <a:gd name="connsiteX1" fmla="*/ 142875 w 357187"/>
                <a:gd name="connsiteY1" fmla="*/ 0 h 461963"/>
                <a:gd name="connsiteX2" fmla="*/ 357187 w 357187"/>
                <a:gd name="connsiteY2" fmla="*/ 157163 h 461963"/>
                <a:gd name="connsiteX3" fmla="*/ 230981 w 357187"/>
                <a:gd name="connsiteY3" fmla="*/ 461963 h 461963"/>
                <a:gd name="connsiteX4" fmla="*/ 0 w 357187"/>
                <a:gd name="connsiteY4" fmla="*/ 76200 h 461963"/>
                <a:gd name="connsiteX0" fmla="*/ 0 w 392237"/>
                <a:gd name="connsiteY0" fmla="*/ 76200 h 461963"/>
                <a:gd name="connsiteX1" fmla="*/ 142875 w 392237"/>
                <a:gd name="connsiteY1" fmla="*/ 0 h 461963"/>
                <a:gd name="connsiteX2" fmla="*/ 392237 w 392237"/>
                <a:gd name="connsiteY2" fmla="*/ 195879 h 461963"/>
                <a:gd name="connsiteX3" fmla="*/ 230981 w 392237"/>
                <a:gd name="connsiteY3" fmla="*/ 461963 h 461963"/>
                <a:gd name="connsiteX4" fmla="*/ 0 w 392237"/>
                <a:gd name="connsiteY4" fmla="*/ 76200 h 461963"/>
                <a:gd name="connsiteX0" fmla="*/ 0 w 392237"/>
                <a:gd name="connsiteY0" fmla="*/ 76200 h 460171"/>
                <a:gd name="connsiteX1" fmla="*/ 142875 w 392237"/>
                <a:gd name="connsiteY1" fmla="*/ 0 h 460171"/>
                <a:gd name="connsiteX2" fmla="*/ 392237 w 392237"/>
                <a:gd name="connsiteY2" fmla="*/ 195879 h 460171"/>
                <a:gd name="connsiteX3" fmla="*/ 238296 w 392237"/>
                <a:gd name="connsiteY3" fmla="*/ 460171 h 460171"/>
                <a:gd name="connsiteX4" fmla="*/ 0 w 392237"/>
                <a:gd name="connsiteY4" fmla="*/ 76200 h 460171"/>
                <a:gd name="connsiteX0" fmla="*/ 0 w 392237"/>
                <a:gd name="connsiteY0" fmla="*/ 76200 h 468495"/>
                <a:gd name="connsiteX1" fmla="*/ 142875 w 392237"/>
                <a:gd name="connsiteY1" fmla="*/ 0 h 468495"/>
                <a:gd name="connsiteX2" fmla="*/ 392237 w 392237"/>
                <a:gd name="connsiteY2" fmla="*/ 195879 h 468495"/>
                <a:gd name="connsiteX3" fmla="*/ 223277 w 392237"/>
                <a:gd name="connsiteY3" fmla="*/ 468495 h 468495"/>
                <a:gd name="connsiteX4" fmla="*/ 0 w 392237"/>
                <a:gd name="connsiteY4" fmla="*/ 76200 h 468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237" h="468495">
                  <a:moveTo>
                    <a:pt x="0" y="76200"/>
                  </a:moveTo>
                  <a:lnTo>
                    <a:pt x="142875" y="0"/>
                  </a:lnTo>
                  <a:lnTo>
                    <a:pt x="392237" y="195879"/>
                  </a:lnTo>
                  <a:lnTo>
                    <a:pt x="223277" y="468495"/>
                  </a:lnTo>
                  <a:lnTo>
                    <a:pt x="0" y="762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rot="20720568">
              <a:off x="4254809" y="2421158"/>
              <a:ext cx="953673" cy="66831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75325"/>
                <a:gd name="connsiteY0" fmla="*/ 698271 h 731974"/>
                <a:gd name="connsiteX1" fmla="*/ 486109 w 975325"/>
                <a:gd name="connsiteY1" fmla="*/ 47215 h 731974"/>
                <a:gd name="connsiteX2" fmla="*/ 614866 w 975325"/>
                <a:gd name="connsiteY2" fmla="*/ 33125 h 731974"/>
                <a:gd name="connsiteX3" fmla="*/ 973114 w 975325"/>
                <a:gd name="connsiteY3" fmla="*/ 658478 h 731974"/>
                <a:gd name="connsiteX4" fmla="*/ 605759 w 975325"/>
                <a:gd name="connsiteY4" fmla="*/ 626210 h 731974"/>
                <a:gd name="connsiteX5" fmla="*/ 0 w 975325"/>
                <a:gd name="connsiteY5" fmla="*/ 698271 h 731974"/>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53292"/>
                <a:gd name="connsiteY0" fmla="*/ 620962 h 734682"/>
                <a:gd name="connsiteX1" fmla="*/ 446402 w 953292"/>
                <a:gd name="connsiteY1" fmla="*/ 47215 h 734682"/>
                <a:gd name="connsiteX2" fmla="*/ 575159 w 953292"/>
                <a:gd name="connsiteY2" fmla="*/ 33125 h 734682"/>
                <a:gd name="connsiteX3" fmla="*/ 951225 w 953292"/>
                <a:gd name="connsiteY3" fmla="*/ 702113 h 734682"/>
                <a:gd name="connsiteX4" fmla="*/ 566052 w 953292"/>
                <a:gd name="connsiteY4" fmla="*/ 626210 h 734682"/>
                <a:gd name="connsiteX5" fmla="*/ 0 w 953292"/>
                <a:gd name="connsiteY5" fmla="*/ 620962 h 734682"/>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66052 w 951225"/>
                <a:gd name="connsiteY4" fmla="*/ 626210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44069"/>
                <a:gd name="connsiteY0" fmla="*/ 620962 h 729474"/>
                <a:gd name="connsiteX1" fmla="*/ 446402 w 944069"/>
                <a:gd name="connsiteY1" fmla="*/ 47215 h 729474"/>
                <a:gd name="connsiteX2" fmla="*/ 575159 w 944069"/>
                <a:gd name="connsiteY2" fmla="*/ 33125 h 729474"/>
                <a:gd name="connsiteX3" fmla="*/ 944069 w 944069"/>
                <a:gd name="connsiteY3" fmla="*/ 729474 h 729474"/>
                <a:gd name="connsiteX4" fmla="*/ 529152 w 944069"/>
                <a:gd name="connsiteY4" fmla="*/ 655535 h 729474"/>
                <a:gd name="connsiteX5" fmla="*/ 0 w 944069"/>
                <a:gd name="connsiteY5" fmla="*/ 620962 h 729474"/>
                <a:gd name="connsiteX0" fmla="*/ 0 w 944069"/>
                <a:gd name="connsiteY0" fmla="*/ 618010 h 726522"/>
                <a:gd name="connsiteX1" fmla="*/ 465931 w 944069"/>
                <a:gd name="connsiteY1" fmla="*/ 54294 h 726522"/>
                <a:gd name="connsiteX2" fmla="*/ 575159 w 944069"/>
                <a:gd name="connsiteY2" fmla="*/ 30173 h 726522"/>
                <a:gd name="connsiteX3" fmla="*/ 944069 w 944069"/>
                <a:gd name="connsiteY3" fmla="*/ 726522 h 726522"/>
                <a:gd name="connsiteX4" fmla="*/ 529152 w 944069"/>
                <a:gd name="connsiteY4" fmla="*/ 652583 h 726522"/>
                <a:gd name="connsiteX5" fmla="*/ 0 w 944069"/>
                <a:gd name="connsiteY5" fmla="*/ 618010 h 726522"/>
                <a:gd name="connsiteX0" fmla="*/ 0 w 944069"/>
                <a:gd name="connsiteY0" fmla="*/ 587837 h 696349"/>
                <a:gd name="connsiteX1" fmla="*/ 465931 w 944069"/>
                <a:gd name="connsiteY1" fmla="*/ 24121 h 696349"/>
                <a:gd name="connsiteX2" fmla="*/ 575159 w 944069"/>
                <a:gd name="connsiteY2" fmla="*/ 0 h 696349"/>
                <a:gd name="connsiteX3" fmla="*/ 944069 w 944069"/>
                <a:gd name="connsiteY3" fmla="*/ 696349 h 696349"/>
                <a:gd name="connsiteX4" fmla="*/ 529152 w 944069"/>
                <a:gd name="connsiteY4" fmla="*/ 622410 h 696349"/>
                <a:gd name="connsiteX5" fmla="*/ 0 w 944069"/>
                <a:gd name="connsiteY5" fmla="*/ 587837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93054 w 953673"/>
                <a:gd name="connsiteY4" fmla="*/ 593809 h 668314"/>
                <a:gd name="connsiteX5" fmla="*/ 0 w 953673"/>
                <a:gd name="connsiteY5" fmla="*/ 540060 h 66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673" h="668314">
                  <a:moveTo>
                    <a:pt x="0" y="540060"/>
                  </a:moveTo>
                  <a:lnTo>
                    <a:pt x="450974" y="24121"/>
                  </a:lnTo>
                  <a:cubicBezTo>
                    <a:pt x="601158" y="-11906"/>
                    <a:pt x="497098" y="7866"/>
                    <a:pt x="560202" y="0"/>
                  </a:cubicBezTo>
                  <a:cubicBezTo>
                    <a:pt x="587138" y="72681"/>
                    <a:pt x="801840" y="443382"/>
                    <a:pt x="953673" y="668314"/>
                  </a:cubicBezTo>
                  <a:cubicBezTo>
                    <a:pt x="833993" y="629075"/>
                    <a:pt x="817769" y="618301"/>
                    <a:pt x="593054" y="593809"/>
                  </a:cubicBezTo>
                  <a:cubicBezTo>
                    <a:pt x="401543" y="563539"/>
                    <a:pt x="197031" y="544101"/>
                    <a:pt x="0" y="540060"/>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rot="435923">
              <a:off x="4128773" y="2430678"/>
              <a:ext cx="438150" cy="733425"/>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0" h="733425">
                  <a:moveTo>
                    <a:pt x="438150" y="47625"/>
                  </a:moveTo>
                  <a:lnTo>
                    <a:pt x="304800" y="0"/>
                  </a:lnTo>
                  <a:lnTo>
                    <a:pt x="0" y="704850"/>
                  </a:lnTo>
                  <a:lnTo>
                    <a:pt x="190500" y="733425"/>
                  </a:lnTo>
                  <a:lnTo>
                    <a:pt x="438150" y="4762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rot="516880">
              <a:off x="4033422" y="2466796"/>
              <a:ext cx="353326" cy="505683"/>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67881 w 367881"/>
                <a:gd name="connsiteY4" fmla="*/ 57150 h 542925"/>
                <a:gd name="connsiteX0" fmla="*/ 336845 w 336845"/>
                <a:gd name="connsiteY0" fmla="*/ 57150 h 542925"/>
                <a:gd name="connsiteX1" fmla="*/ 203495 w 336845"/>
                <a:gd name="connsiteY1" fmla="*/ 0 h 542925"/>
                <a:gd name="connsiteX2" fmla="*/ 0 w 336845"/>
                <a:gd name="connsiteY2" fmla="*/ 367430 h 542925"/>
                <a:gd name="connsiteX3" fmla="*/ 155870 w 336845"/>
                <a:gd name="connsiteY3" fmla="*/ 542925 h 542925"/>
                <a:gd name="connsiteX4" fmla="*/ 336845 w 336845"/>
                <a:gd name="connsiteY4" fmla="*/ 57150 h 542925"/>
                <a:gd name="connsiteX0" fmla="*/ 336845 w 336845"/>
                <a:gd name="connsiteY0" fmla="*/ 57150 h 505683"/>
                <a:gd name="connsiteX1" fmla="*/ 203495 w 336845"/>
                <a:gd name="connsiteY1" fmla="*/ 0 h 505683"/>
                <a:gd name="connsiteX2" fmla="*/ 0 w 336845"/>
                <a:gd name="connsiteY2" fmla="*/ 367430 h 505683"/>
                <a:gd name="connsiteX3" fmla="*/ 179129 w 336845"/>
                <a:gd name="connsiteY3" fmla="*/ 505683 h 505683"/>
                <a:gd name="connsiteX4" fmla="*/ 336845 w 336845"/>
                <a:gd name="connsiteY4" fmla="*/ 57150 h 505683"/>
                <a:gd name="connsiteX0" fmla="*/ 353326 w 353326"/>
                <a:gd name="connsiteY0" fmla="*/ 54653 h 505683"/>
                <a:gd name="connsiteX1" fmla="*/ 203495 w 353326"/>
                <a:gd name="connsiteY1" fmla="*/ 0 h 505683"/>
                <a:gd name="connsiteX2" fmla="*/ 0 w 353326"/>
                <a:gd name="connsiteY2" fmla="*/ 367430 h 505683"/>
                <a:gd name="connsiteX3" fmla="*/ 179129 w 353326"/>
                <a:gd name="connsiteY3" fmla="*/ 505683 h 505683"/>
                <a:gd name="connsiteX4" fmla="*/ 353326 w 353326"/>
                <a:gd name="connsiteY4" fmla="*/ 54653 h 505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326" h="505683">
                  <a:moveTo>
                    <a:pt x="353326" y="54653"/>
                  </a:moveTo>
                  <a:lnTo>
                    <a:pt x="203495" y="0"/>
                  </a:lnTo>
                  <a:lnTo>
                    <a:pt x="0" y="367430"/>
                  </a:lnTo>
                  <a:lnTo>
                    <a:pt x="179129" y="505683"/>
                  </a:lnTo>
                  <a:lnTo>
                    <a:pt x="353326" y="5465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a:off x="3898143" y="2510504"/>
              <a:ext cx="297657" cy="283369"/>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83369"/>
                <a:gd name="connsiteX1" fmla="*/ 152400 w 276225"/>
                <a:gd name="connsiteY1" fmla="*/ 0 h 283369"/>
                <a:gd name="connsiteX2" fmla="*/ 0 w 276225"/>
                <a:gd name="connsiteY2" fmla="*/ 152400 h 283369"/>
                <a:gd name="connsiteX3" fmla="*/ 119063 w 276225"/>
                <a:gd name="connsiteY3" fmla="*/ 283369 h 283369"/>
                <a:gd name="connsiteX4" fmla="*/ 276225 w 276225"/>
                <a:gd name="connsiteY4" fmla="*/ 66675 h 283369"/>
                <a:gd name="connsiteX0" fmla="*/ 297657 w 297657"/>
                <a:gd name="connsiteY0" fmla="*/ 66675 h 283369"/>
                <a:gd name="connsiteX1" fmla="*/ 152400 w 297657"/>
                <a:gd name="connsiteY1" fmla="*/ 0 h 283369"/>
                <a:gd name="connsiteX2" fmla="*/ 0 w 297657"/>
                <a:gd name="connsiteY2" fmla="*/ 152400 h 283369"/>
                <a:gd name="connsiteX3" fmla="*/ 119063 w 297657"/>
                <a:gd name="connsiteY3" fmla="*/ 283369 h 283369"/>
                <a:gd name="connsiteX4" fmla="*/ 297657 w 297657"/>
                <a:gd name="connsiteY4" fmla="*/ 66675 h 28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657" h="283369">
                  <a:moveTo>
                    <a:pt x="297657" y="66675"/>
                  </a:moveTo>
                  <a:lnTo>
                    <a:pt x="152400" y="0"/>
                  </a:lnTo>
                  <a:lnTo>
                    <a:pt x="0" y="152400"/>
                  </a:lnTo>
                  <a:lnTo>
                    <a:pt x="119063" y="283369"/>
                  </a:lnTo>
                  <a:lnTo>
                    <a:pt x="297657" y="666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rot="20074300">
              <a:off x="4922329" y="2310735"/>
              <a:ext cx="513236" cy="78740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30881"/>
                <a:gd name="connsiteY0" fmla="*/ 47751 h 777050"/>
                <a:gd name="connsiteX1" fmla="*/ 166579 w 530881"/>
                <a:gd name="connsiteY1" fmla="*/ 0 h 777050"/>
                <a:gd name="connsiteX2" fmla="*/ 530881 w 530881"/>
                <a:gd name="connsiteY2" fmla="*/ 777050 h 777050"/>
                <a:gd name="connsiteX3" fmla="*/ 266068 w 530881"/>
                <a:gd name="connsiteY3" fmla="*/ 723581 h 777050"/>
                <a:gd name="connsiteX4" fmla="*/ 0 w 530881"/>
                <a:gd name="connsiteY4" fmla="*/ 47751 h 777050"/>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0 w 533317"/>
                <a:gd name="connsiteY4" fmla="*/ 47751 h 819138"/>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13418 w 533317"/>
                <a:gd name="connsiteY4" fmla="*/ 42598 h 819138"/>
                <a:gd name="connsiteX5" fmla="*/ 0 w 533317"/>
                <a:gd name="connsiteY5" fmla="*/ 47751 h 819138"/>
                <a:gd name="connsiteX0" fmla="*/ 0 w 533317"/>
                <a:gd name="connsiteY0" fmla="*/ 47751 h 819138"/>
                <a:gd name="connsiteX1" fmla="*/ 166579 w 533317"/>
                <a:gd name="connsiteY1" fmla="*/ 0 h 819138"/>
                <a:gd name="connsiteX2" fmla="*/ 533317 w 533317"/>
                <a:gd name="connsiteY2" fmla="*/ 819138 h 819138"/>
                <a:gd name="connsiteX3" fmla="*/ 242484 w 533317"/>
                <a:gd name="connsiteY3" fmla="*/ 662271 h 819138"/>
                <a:gd name="connsiteX4" fmla="*/ 13418 w 533317"/>
                <a:gd name="connsiteY4" fmla="*/ 42598 h 819138"/>
                <a:gd name="connsiteX5" fmla="*/ 0 w 533317"/>
                <a:gd name="connsiteY5" fmla="*/ 47751 h 81913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13418 w 522036"/>
                <a:gd name="connsiteY4" fmla="*/ 42598 h 787408"/>
                <a:gd name="connsiteX5" fmla="*/ 0 w 522036"/>
                <a:gd name="connsiteY5" fmla="*/ 47751 h 78740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22549 w 522036"/>
                <a:gd name="connsiteY4" fmla="*/ 73306 h 787408"/>
                <a:gd name="connsiteX5" fmla="*/ 0 w 522036"/>
                <a:gd name="connsiteY5" fmla="*/ 47751 h 787408"/>
                <a:gd name="connsiteX0" fmla="*/ 0 w 500953"/>
                <a:gd name="connsiteY0" fmla="*/ 36681 h 787408"/>
                <a:gd name="connsiteX1" fmla="*/ 145496 w 500953"/>
                <a:gd name="connsiteY1" fmla="*/ 0 h 787408"/>
                <a:gd name="connsiteX2" fmla="*/ 500953 w 500953"/>
                <a:gd name="connsiteY2" fmla="*/ 787408 h 787408"/>
                <a:gd name="connsiteX3" fmla="*/ 221401 w 500953"/>
                <a:gd name="connsiteY3" fmla="*/ 662271 h 787408"/>
                <a:gd name="connsiteX4" fmla="*/ 1466 w 500953"/>
                <a:gd name="connsiteY4" fmla="*/ 73306 h 787408"/>
                <a:gd name="connsiteX5" fmla="*/ 0 w 500953"/>
                <a:gd name="connsiteY5" fmla="*/ 36681 h 787408"/>
                <a:gd name="connsiteX0" fmla="*/ 1427 w 500914"/>
                <a:gd name="connsiteY0" fmla="*/ 131818 h 845920"/>
                <a:gd name="connsiteX1" fmla="*/ 145457 w 500914"/>
                <a:gd name="connsiteY1" fmla="*/ 58512 h 845920"/>
                <a:gd name="connsiteX2" fmla="*/ 500914 w 500914"/>
                <a:gd name="connsiteY2" fmla="*/ 845920 h 845920"/>
                <a:gd name="connsiteX3" fmla="*/ 221362 w 500914"/>
                <a:gd name="connsiteY3" fmla="*/ 720783 h 845920"/>
                <a:gd name="connsiteX4" fmla="*/ 1427 w 500914"/>
                <a:gd name="connsiteY4" fmla="*/ 131818 h 845920"/>
                <a:gd name="connsiteX0" fmla="*/ 0 w 499487"/>
                <a:gd name="connsiteY0" fmla="*/ 117527 h 831629"/>
                <a:gd name="connsiteX1" fmla="*/ 144030 w 499487"/>
                <a:gd name="connsiteY1" fmla="*/ 44221 h 831629"/>
                <a:gd name="connsiteX2" fmla="*/ 499487 w 499487"/>
                <a:gd name="connsiteY2" fmla="*/ 831629 h 831629"/>
                <a:gd name="connsiteX3" fmla="*/ 219935 w 499487"/>
                <a:gd name="connsiteY3" fmla="*/ 706492 h 831629"/>
                <a:gd name="connsiteX4" fmla="*/ 0 w 499487"/>
                <a:gd name="connsiteY4" fmla="*/ 117527 h 831629"/>
                <a:gd name="connsiteX0" fmla="*/ 0 w 513236"/>
                <a:gd name="connsiteY0" fmla="*/ 79462 h 842288"/>
                <a:gd name="connsiteX1" fmla="*/ 157779 w 513236"/>
                <a:gd name="connsiteY1" fmla="*/ 54880 h 842288"/>
                <a:gd name="connsiteX2" fmla="*/ 513236 w 513236"/>
                <a:gd name="connsiteY2" fmla="*/ 842288 h 842288"/>
                <a:gd name="connsiteX3" fmla="*/ 233684 w 513236"/>
                <a:gd name="connsiteY3" fmla="*/ 717151 h 842288"/>
                <a:gd name="connsiteX4" fmla="*/ 0 w 513236"/>
                <a:gd name="connsiteY4" fmla="*/ 79462 h 842288"/>
                <a:gd name="connsiteX0" fmla="*/ 0 w 513236"/>
                <a:gd name="connsiteY0" fmla="*/ 24582 h 787408"/>
                <a:gd name="connsiteX1" fmla="*/ 157779 w 513236"/>
                <a:gd name="connsiteY1" fmla="*/ 0 h 787408"/>
                <a:gd name="connsiteX2" fmla="*/ 513236 w 513236"/>
                <a:gd name="connsiteY2" fmla="*/ 787408 h 787408"/>
                <a:gd name="connsiteX3" fmla="*/ 233684 w 513236"/>
                <a:gd name="connsiteY3" fmla="*/ 662271 h 787408"/>
                <a:gd name="connsiteX4" fmla="*/ 0 w 513236"/>
                <a:gd name="connsiteY4" fmla="*/ 24582 h 787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236" h="787408">
                  <a:moveTo>
                    <a:pt x="0" y="24582"/>
                  </a:moveTo>
                  <a:cubicBezTo>
                    <a:pt x="74005" y="-12956"/>
                    <a:pt x="66419" y="8960"/>
                    <a:pt x="157779" y="0"/>
                  </a:cubicBezTo>
                  <a:lnTo>
                    <a:pt x="513236" y="787408"/>
                  </a:lnTo>
                  <a:lnTo>
                    <a:pt x="233684" y="662271"/>
                  </a:lnTo>
                  <a:cubicBezTo>
                    <a:pt x="145648" y="439613"/>
                    <a:pt x="88036" y="247240"/>
                    <a:pt x="0" y="24582"/>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rot="19988311">
              <a:off x="5184429" y="2318768"/>
              <a:ext cx="513026" cy="74461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30985"/>
                <a:gd name="connsiteY0" fmla="*/ 47751 h 776560"/>
                <a:gd name="connsiteX1" fmla="*/ 166579 w 530985"/>
                <a:gd name="connsiteY1" fmla="*/ 0 h 776560"/>
                <a:gd name="connsiteX2" fmla="*/ 530985 w 530985"/>
                <a:gd name="connsiteY2" fmla="*/ 776560 h 776560"/>
                <a:gd name="connsiteX3" fmla="*/ 289860 w 530985"/>
                <a:gd name="connsiteY3" fmla="*/ 692336 h 776560"/>
                <a:gd name="connsiteX4" fmla="*/ 0 w 530985"/>
                <a:gd name="connsiteY4" fmla="*/ 47751 h 776560"/>
                <a:gd name="connsiteX0" fmla="*/ 0 w 512860"/>
                <a:gd name="connsiteY0" fmla="*/ 43585 h 776560"/>
                <a:gd name="connsiteX1" fmla="*/ 148454 w 512860"/>
                <a:gd name="connsiteY1" fmla="*/ 0 h 776560"/>
                <a:gd name="connsiteX2" fmla="*/ 512860 w 512860"/>
                <a:gd name="connsiteY2" fmla="*/ 776560 h 776560"/>
                <a:gd name="connsiteX3" fmla="*/ 271735 w 512860"/>
                <a:gd name="connsiteY3" fmla="*/ 692336 h 776560"/>
                <a:gd name="connsiteX4" fmla="*/ 0 w 512860"/>
                <a:gd name="connsiteY4" fmla="*/ 43585 h 776560"/>
                <a:gd name="connsiteX0" fmla="*/ 0 w 512860"/>
                <a:gd name="connsiteY0" fmla="*/ 43585 h 776560"/>
                <a:gd name="connsiteX1" fmla="*/ 148454 w 512860"/>
                <a:gd name="connsiteY1" fmla="*/ 0 h 776560"/>
                <a:gd name="connsiteX2" fmla="*/ 512860 w 512860"/>
                <a:gd name="connsiteY2" fmla="*/ 776560 h 776560"/>
                <a:gd name="connsiteX3" fmla="*/ 266576 w 512860"/>
                <a:gd name="connsiteY3" fmla="*/ 660361 h 776560"/>
                <a:gd name="connsiteX4" fmla="*/ 0 w 512860"/>
                <a:gd name="connsiteY4" fmla="*/ 43585 h 776560"/>
                <a:gd name="connsiteX0" fmla="*/ 0 w 513026"/>
                <a:gd name="connsiteY0" fmla="*/ 43585 h 744613"/>
                <a:gd name="connsiteX1" fmla="*/ 148454 w 513026"/>
                <a:gd name="connsiteY1" fmla="*/ 0 h 744613"/>
                <a:gd name="connsiteX2" fmla="*/ 513026 w 513026"/>
                <a:gd name="connsiteY2" fmla="*/ 744613 h 744613"/>
                <a:gd name="connsiteX3" fmla="*/ 266576 w 513026"/>
                <a:gd name="connsiteY3" fmla="*/ 660361 h 744613"/>
                <a:gd name="connsiteX4" fmla="*/ 0 w 513026"/>
                <a:gd name="connsiteY4" fmla="*/ 43585 h 744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026" h="744613">
                  <a:moveTo>
                    <a:pt x="0" y="43585"/>
                  </a:moveTo>
                  <a:lnTo>
                    <a:pt x="148454" y="0"/>
                  </a:lnTo>
                  <a:lnTo>
                    <a:pt x="513026" y="744613"/>
                  </a:lnTo>
                  <a:lnTo>
                    <a:pt x="266576" y="660361"/>
                  </a:lnTo>
                  <a:lnTo>
                    <a:pt x="0" y="4358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rot="19970910">
              <a:off x="5401757" y="2251872"/>
              <a:ext cx="603861" cy="76336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619617"/>
                <a:gd name="connsiteY0" fmla="*/ 69013 h 784821"/>
                <a:gd name="connsiteX1" fmla="*/ 165349 w 619617"/>
                <a:gd name="connsiteY1" fmla="*/ 0 h 784821"/>
                <a:gd name="connsiteX2" fmla="*/ 619617 w 619617"/>
                <a:gd name="connsiteY2" fmla="*/ 784821 h 784821"/>
                <a:gd name="connsiteX3" fmla="*/ 353581 w 619617"/>
                <a:gd name="connsiteY3" fmla="*/ 782448 h 784821"/>
                <a:gd name="connsiteX4" fmla="*/ 0 w 619617"/>
                <a:gd name="connsiteY4" fmla="*/ 69013 h 784821"/>
                <a:gd name="connsiteX0" fmla="*/ 0 w 619617"/>
                <a:gd name="connsiteY0" fmla="*/ 69013 h 784821"/>
                <a:gd name="connsiteX1" fmla="*/ 165349 w 619617"/>
                <a:gd name="connsiteY1" fmla="*/ 0 h 784821"/>
                <a:gd name="connsiteX2" fmla="*/ 619617 w 619617"/>
                <a:gd name="connsiteY2" fmla="*/ 784821 h 784821"/>
                <a:gd name="connsiteX3" fmla="*/ 310827 w 619617"/>
                <a:gd name="connsiteY3" fmla="*/ 693617 h 784821"/>
                <a:gd name="connsiteX4" fmla="*/ 0 w 619617"/>
                <a:gd name="connsiteY4" fmla="*/ 69013 h 784821"/>
                <a:gd name="connsiteX0" fmla="*/ 0 w 603861"/>
                <a:gd name="connsiteY0" fmla="*/ 69013 h 763360"/>
                <a:gd name="connsiteX1" fmla="*/ 165349 w 603861"/>
                <a:gd name="connsiteY1" fmla="*/ 0 h 763360"/>
                <a:gd name="connsiteX2" fmla="*/ 603861 w 603861"/>
                <a:gd name="connsiteY2" fmla="*/ 763360 h 763360"/>
                <a:gd name="connsiteX3" fmla="*/ 310827 w 603861"/>
                <a:gd name="connsiteY3" fmla="*/ 693617 h 763360"/>
                <a:gd name="connsiteX4" fmla="*/ 0 w 603861"/>
                <a:gd name="connsiteY4" fmla="*/ 69013 h 76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61" h="763360">
                  <a:moveTo>
                    <a:pt x="0" y="69013"/>
                  </a:moveTo>
                  <a:lnTo>
                    <a:pt x="165349" y="0"/>
                  </a:lnTo>
                  <a:lnTo>
                    <a:pt x="603861" y="763360"/>
                  </a:lnTo>
                  <a:lnTo>
                    <a:pt x="310827" y="693617"/>
                  </a:lnTo>
                  <a:lnTo>
                    <a:pt x="0" y="69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Freeform 28"/>
            <p:cNvSpPr/>
            <p:nvPr/>
          </p:nvSpPr>
          <p:spPr>
            <a:xfrm rot="435689">
              <a:off x="1947823" y="2443795"/>
              <a:ext cx="545985" cy="1095602"/>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229586 w 542925"/>
                <a:gd name="connsiteY3" fmla="*/ 102021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6794 w 542925"/>
                <a:gd name="connsiteY3" fmla="*/ 1094286 h 1123950"/>
                <a:gd name="connsiteX4" fmla="*/ 229586 w 542925"/>
                <a:gd name="connsiteY4" fmla="*/ 1020210 h 1123950"/>
                <a:gd name="connsiteX5" fmla="*/ 542925 w 542925"/>
                <a:gd name="connsiteY5" fmla="*/ 28575 h 1123950"/>
                <a:gd name="connsiteX0" fmla="*/ 540052 w 540052"/>
                <a:gd name="connsiteY0" fmla="*/ 28575 h 1094416"/>
                <a:gd name="connsiteX1" fmla="*/ 378127 w 540052"/>
                <a:gd name="connsiteY1" fmla="*/ 0 h 1094416"/>
                <a:gd name="connsiteX2" fmla="*/ 0 w 540052"/>
                <a:gd name="connsiteY2" fmla="*/ 1089977 h 1094416"/>
                <a:gd name="connsiteX3" fmla="*/ 3921 w 540052"/>
                <a:gd name="connsiteY3" fmla="*/ 1094286 h 1094416"/>
                <a:gd name="connsiteX4" fmla="*/ 226713 w 540052"/>
                <a:gd name="connsiteY4" fmla="*/ 1020210 h 1094416"/>
                <a:gd name="connsiteX5" fmla="*/ 540052 w 540052"/>
                <a:gd name="connsiteY5" fmla="*/ 28575 h 1094416"/>
                <a:gd name="connsiteX0" fmla="*/ 545985 w 545985"/>
                <a:gd name="connsiteY0" fmla="*/ 28575 h 1095602"/>
                <a:gd name="connsiteX1" fmla="*/ 384060 w 545985"/>
                <a:gd name="connsiteY1" fmla="*/ 0 h 1095602"/>
                <a:gd name="connsiteX2" fmla="*/ 5933 w 545985"/>
                <a:gd name="connsiteY2" fmla="*/ 1089977 h 1095602"/>
                <a:gd name="connsiteX3" fmla="*/ 405 w 545985"/>
                <a:gd name="connsiteY3" fmla="*/ 1095490 h 1095602"/>
                <a:gd name="connsiteX4" fmla="*/ 232646 w 545985"/>
                <a:gd name="connsiteY4" fmla="*/ 1020210 h 1095602"/>
                <a:gd name="connsiteX5" fmla="*/ 545985 w 545985"/>
                <a:gd name="connsiteY5" fmla="*/ 28575 h 109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5985" h="1095602">
                  <a:moveTo>
                    <a:pt x="545985" y="28575"/>
                  </a:moveTo>
                  <a:lnTo>
                    <a:pt x="384060" y="0"/>
                  </a:lnTo>
                  <a:lnTo>
                    <a:pt x="5933" y="1089977"/>
                  </a:lnTo>
                  <a:cubicBezTo>
                    <a:pt x="8514" y="1088850"/>
                    <a:pt x="-2176" y="1096617"/>
                    <a:pt x="405" y="1095490"/>
                  </a:cubicBezTo>
                  <a:lnTo>
                    <a:pt x="232646" y="1020210"/>
                  </a:lnTo>
                  <a:lnTo>
                    <a:pt x="545985"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rot="466910">
              <a:off x="1809935" y="2455154"/>
              <a:ext cx="495138" cy="110570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46295 w 546295"/>
                <a:gd name="connsiteY0" fmla="*/ 0 h 1181100"/>
                <a:gd name="connsiteX1" fmla="*/ 346270 w 546295"/>
                <a:gd name="connsiteY1" fmla="*/ 9525 h 1181100"/>
                <a:gd name="connsiteX2" fmla="*/ 0 w 546295"/>
                <a:gd name="connsiteY2" fmla="*/ 966333 h 1181100"/>
                <a:gd name="connsiteX3" fmla="*/ 136720 w 546295"/>
                <a:gd name="connsiteY3" fmla="*/ 1181100 h 1181100"/>
                <a:gd name="connsiteX4" fmla="*/ 546295 w 546295"/>
                <a:gd name="connsiteY4" fmla="*/ 0 h 1181100"/>
                <a:gd name="connsiteX0" fmla="*/ 546295 w 546295"/>
                <a:gd name="connsiteY0" fmla="*/ 0 h 1074695"/>
                <a:gd name="connsiteX1" fmla="*/ 346270 w 546295"/>
                <a:gd name="connsiteY1" fmla="*/ 9525 h 1074695"/>
                <a:gd name="connsiteX2" fmla="*/ 0 w 546295"/>
                <a:gd name="connsiteY2" fmla="*/ 966333 h 1074695"/>
                <a:gd name="connsiteX3" fmla="*/ 194280 w 546295"/>
                <a:gd name="connsiteY3" fmla="*/ 1074695 h 1074695"/>
                <a:gd name="connsiteX4" fmla="*/ 546295 w 546295"/>
                <a:gd name="connsiteY4" fmla="*/ 0 h 1074695"/>
                <a:gd name="connsiteX0" fmla="*/ 490522 w 490522"/>
                <a:gd name="connsiteY0" fmla="*/ 0 h 1074695"/>
                <a:gd name="connsiteX1" fmla="*/ 290497 w 490522"/>
                <a:gd name="connsiteY1" fmla="*/ 9525 h 1074695"/>
                <a:gd name="connsiteX2" fmla="*/ 0 w 490522"/>
                <a:gd name="connsiteY2" fmla="*/ 987552 h 1074695"/>
                <a:gd name="connsiteX3" fmla="*/ 138507 w 490522"/>
                <a:gd name="connsiteY3" fmla="*/ 1074695 h 1074695"/>
                <a:gd name="connsiteX4" fmla="*/ 490522 w 490522"/>
                <a:gd name="connsiteY4" fmla="*/ 0 h 1074695"/>
                <a:gd name="connsiteX0" fmla="*/ 490522 w 490522"/>
                <a:gd name="connsiteY0" fmla="*/ 0 h 1111594"/>
                <a:gd name="connsiteX1" fmla="*/ 290497 w 490522"/>
                <a:gd name="connsiteY1" fmla="*/ 9525 h 1111594"/>
                <a:gd name="connsiteX2" fmla="*/ 0 w 490522"/>
                <a:gd name="connsiteY2" fmla="*/ 987552 h 1111594"/>
                <a:gd name="connsiteX3" fmla="*/ 114709 w 490522"/>
                <a:gd name="connsiteY3" fmla="*/ 1111594 h 1111594"/>
                <a:gd name="connsiteX4" fmla="*/ 490522 w 490522"/>
                <a:gd name="connsiteY4" fmla="*/ 0 h 1111594"/>
                <a:gd name="connsiteX0" fmla="*/ 495138 w 495138"/>
                <a:gd name="connsiteY0" fmla="*/ 0 h 1111594"/>
                <a:gd name="connsiteX1" fmla="*/ 295113 w 495138"/>
                <a:gd name="connsiteY1" fmla="*/ 9525 h 1111594"/>
                <a:gd name="connsiteX2" fmla="*/ 0 w 495138"/>
                <a:gd name="connsiteY2" fmla="*/ 971358 h 1111594"/>
                <a:gd name="connsiteX3" fmla="*/ 119325 w 495138"/>
                <a:gd name="connsiteY3" fmla="*/ 1111594 h 1111594"/>
                <a:gd name="connsiteX4" fmla="*/ 495138 w 495138"/>
                <a:gd name="connsiteY4" fmla="*/ 0 h 1111594"/>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495138 w 495138"/>
                <a:gd name="connsiteY4"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38" h="1105703">
                  <a:moveTo>
                    <a:pt x="495138" y="0"/>
                  </a:moveTo>
                  <a:lnTo>
                    <a:pt x="295113" y="9525"/>
                  </a:lnTo>
                  <a:lnTo>
                    <a:pt x="0" y="971358"/>
                  </a:lnTo>
                  <a:lnTo>
                    <a:pt x="92082" y="1105703"/>
                  </a:lnTo>
                  <a:cubicBezTo>
                    <a:pt x="137786" y="1070300"/>
                    <a:pt x="131701" y="1078028"/>
                    <a:pt x="145121" y="1035021"/>
                  </a:cubicBezTo>
                  <a:lnTo>
                    <a:pt x="495138"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rot="19731704">
              <a:off x="5674520" y="2248918"/>
              <a:ext cx="525200" cy="68102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25200"/>
                <a:gd name="connsiteY0" fmla="*/ 0 h 681026"/>
                <a:gd name="connsiteX1" fmla="*/ 174031 w 525200"/>
                <a:gd name="connsiteY1" fmla="*/ 7288 h 681026"/>
                <a:gd name="connsiteX2" fmla="*/ 525200 w 525200"/>
                <a:gd name="connsiteY2" fmla="*/ 681026 h 681026"/>
                <a:gd name="connsiteX3" fmla="*/ 321105 w 525200"/>
                <a:gd name="connsiteY3" fmla="*/ 668378 h 681026"/>
                <a:gd name="connsiteX4" fmla="*/ 0 w 525200"/>
                <a:gd name="connsiteY4" fmla="*/ 0 h 681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200" h="681026">
                  <a:moveTo>
                    <a:pt x="0" y="0"/>
                  </a:moveTo>
                  <a:lnTo>
                    <a:pt x="174031" y="7288"/>
                  </a:lnTo>
                  <a:lnTo>
                    <a:pt x="525200" y="681026"/>
                  </a:lnTo>
                  <a:lnTo>
                    <a:pt x="321105" y="668378"/>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2" name="Freeform 31"/>
            <p:cNvSpPr/>
            <p:nvPr/>
          </p:nvSpPr>
          <p:spPr>
            <a:xfrm rot="19802636">
              <a:off x="5901452" y="2238418"/>
              <a:ext cx="490977" cy="59663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72937"/>
                <a:gd name="connsiteY0" fmla="*/ 0 h 559474"/>
                <a:gd name="connsiteX1" fmla="*/ 205472 w 472937"/>
                <a:gd name="connsiteY1" fmla="*/ 26028 h 559474"/>
                <a:gd name="connsiteX2" fmla="*/ 472937 w 472937"/>
                <a:gd name="connsiteY2" fmla="*/ 523023 h 559474"/>
                <a:gd name="connsiteX3" fmla="*/ 272623 w 472937"/>
                <a:gd name="connsiteY3" fmla="*/ 559474 h 559474"/>
                <a:gd name="connsiteX4" fmla="*/ 0 w 472937"/>
                <a:gd name="connsiteY4" fmla="*/ 0 h 559474"/>
                <a:gd name="connsiteX0" fmla="*/ 0 w 472937"/>
                <a:gd name="connsiteY0" fmla="*/ 0 h 559474"/>
                <a:gd name="connsiteX1" fmla="*/ 194597 w 472937"/>
                <a:gd name="connsiteY1" fmla="*/ 11514 h 559474"/>
                <a:gd name="connsiteX2" fmla="*/ 472937 w 472937"/>
                <a:gd name="connsiteY2" fmla="*/ 523023 h 559474"/>
                <a:gd name="connsiteX3" fmla="*/ 272623 w 472937"/>
                <a:gd name="connsiteY3" fmla="*/ 559474 h 559474"/>
                <a:gd name="connsiteX4" fmla="*/ 0 w 472937"/>
                <a:gd name="connsiteY4" fmla="*/ 0 h 559474"/>
                <a:gd name="connsiteX0" fmla="*/ 0 w 451919"/>
                <a:gd name="connsiteY0" fmla="*/ 0 h 559474"/>
                <a:gd name="connsiteX1" fmla="*/ 194597 w 451919"/>
                <a:gd name="connsiteY1" fmla="*/ 11514 h 559474"/>
                <a:gd name="connsiteX2" fmla="*/ 451919 w 451919"/>
                <a:gd name="connsiteY2" fmla="*/ 535646 h 559474"/>
                <a:gd name="connsiteX3" fmla="*/ 272623 w 451919"/>
                <a:gd name="connsiteY3" fmla="*/ 559474 h 559474"/>
                <a:gd name="connsiteX4" fmla="*/ 0 w 451919"/>
                <a:gd name="connsiteY4" fmla="*/ 0 h 559474"/>
                <a:gd name="connsiteX0" fmla="*/ 0 w 461360"/>
                <a:gd name="connsiteY0" fmla="*/ 0 h 562167"/>
                <a:gd name="connsiteX1" fmla="*/ 204038 w 461360"/>
                <a:gd name="connsiteY1" fmla="*/ 14207 h 562167"/>
                <a:gd name="connsiteX2" fmla="*/ 461360 w 461360"/>
                <a:gd name="connsiteY2" fmla="*/ 538339 h 562167"/>
                <a:gd name="connsiteX3" fmla="*/ 282064 w 461360"/>
                <a:gd name="connsiteY3" fmla="*/ 562167 h 562167"/>
                <a:gd name="connsiteX4" fmla="*/ 0 w 461360"/>
                <a:gd name="connsiteY4" fmla="*/ 0 h 562167"/>
                <a:gd name="connsiteX0" fmla="*/ 0 w 461360"/>
                <a:gd name="connsiteY0" fmla="*/ 0 h 551852"/>
                <a:gd name="connsiteX1" fmla="*/ 204038 w 461360"/>
                <a:gd name="connsiteY1" fmla="*/ 14207 h 551852"/>
                <a:gd name="connsiteX2" fmla="*/ 461360 w 461360"/>
                <a:gd name="connsiteY2" fmla="*/ 538339 h 551852"/>
                <a:gd name="connsiteX3" fmla="*/ 288009 w 461360"/>
                <a:gd name="connsiteY3" fmla="*/ 551852 h 551852"/>
                <a:gd name="connsiteX4" fmla="*/ 0 w 461360"/>
                <a:gd name="connsiteY4" fmla="*/ 0 h 551852"/>
                <a:gd name="connsiteX0" fmla="*/ 0 w 461360"/>
                <a:gd name="connsiteY0" fmla="*/ 0 h 584688"/>
                <a:gd name="connsiteX1" fmla="*/ 204038 w 461360"/>
                <a:gd name="connsiteY1" fmla="*/ 14207 h 584688"/>
                <a:gd name="connsiteX2" fmla="*/ 461360 w 461360"/>
                <a:gd name="connsiteY2" fmla="*/ 538339 h 584688"/>
                <a:gd name="connsiteX3" fmla="*/ 302065 w 461360"/>
                <a:gd name="connsiteY3" fmla="*/ 584688 h 584688"/>
                <a:gd name="connsiteX4" fmla="*/ 0 w 461360"/>
                <a:gd name="connsiteY4" fmla="*/ 0 h 584688"/>
                <a:gd name="connsiteX0" fmla="*/ 0 w 490977"/>
                <a:gd name="connsiteY0" fmla="*/ 0 h 596634"/>
                <a:gd name="connsiteX1" fmla="*/ 204038 w 490977"/>
                <a:gd name="connsiteY1" fmla="*/ 14207 h 596634"/>
                <a:gd name="connsiteX2" fmla="*/ 490977 w 490977"/>
                <a:gd name="connsiteY2" fmla="*/ 596634 h 596634"/>
                <a:gd name="connsiteX3" fmla="*/ 302065 w 490977"/>
                <a:gd name="connsiteY3" fmla="*/ 584688 h 596634"/>
                <a:gd name="connsiteX4" fmla="*/ 0 w 490977"/>
                <a:gd name="connsiteY4" fmla="*/ 0 h 596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77" h="596634">
                  <a:moveTo>
                    <a:pt x="0" y="0"/>
                  </a:moveTo>
                  <a:lnTo>
                    <a:pt x="204038" y="14207"/>
                  </a:lnTo>
                  <a:lnTo>
                    <a:pt x="490977" y="596634"/>
                  </a:lnTo>
                  <a:lnTo>
                    <a:pt x="302065" y="584688"/>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rot="19941563">
              <a:off x="6157731" y="2246807"/>
              <a:ext cx="429759" cy="46697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0 h 440571"/>
                <a:gd name="connsiteX1" fmla="*/ 186543 w 429053"/>
                <a:gd name="connsiteY1" fmla="*/ 2297 h 440571"/>
                <a:gd name="connsiteX2" fmla="*/ 429053 w 429053"/>
                <a:gd name="connsiteY2" fmla="*/ 436734 h 440571"/>
                <a:gd name="connsiteX3" fmla="*/ 244965 w 429053"/>
                <a:gd name="connsiteY3" fmla="*/ 440571 h 440571"/>
                <a:gd name="connsiteX4" fmla="*/ 0 w 429053"/>
                <a:gd name="connsiteY4" fmla="*/ 0 h 440571"/>
                <a:gd name="connsiteX0" fmla="*/ 0 w 460396"/>
                <a:gd name="connsiteY0" fmla="*/ 0 h 469276"/>
                <a:gd name="connsiteX1" fmla="*/ 186543 w 460396"/>
                <a:gd name="connsiteY1" fmla="*/ 2297 h 469276"/>
                <a:gd name="connsiteX2" fmla="*/ 460396 w 460396"/>
                <a:gd name="connsiteY2" fmla="*/ 469276 h 469276"/>
                <a:gd name="connsiteX3" fmla="*/ 244965 w 460396"/>
                <a:gd name="connsiteY3" fmla="*/ 440571 h 469276"/>
                <a:gd name="connsiteX4" fmla="*/ 0 w 460396"/>
                <a:gd name="connsiteY4" fmla="*/ 0 h 469276"/>
                <a:gd name="connsiteX0" fmla="*/ 0 w 460396"/>
                <a:gd name="connsiteY0" fmla="*/ 0 h 469276"/>
                <a:gd name="connsiteX1" fmla="*/ 186543 w 460396"/>
                <a:gd name="connsiteY1" fmla="*/ 2297 h 469276"/>
                <a:gd name="connsiteX2" fmla="*/ 460396 w 460396"/>
                <a:gd name="connsiteY2" fmla="*/ 469276 h 469276"/>
                <a:gd name="connsiteX3" fmla="*/ 267869 w 460396"/>
                <a:gd name="connsiteY3" fmla="*/ 468694 h 469276"/>
                <a:gd name="connsiteX4" fmla="*/ 0 w 460396"/>
                <a:gd name="connsiteY4" fmla="*/ 0 h 469276"/>
                <a:gd name="connsiteX0" fmla="*/ 0 w 429759"/>
                <a:gd name="connsiteY0" fmla="*/ 11060 h 466979"/>
                <a:gd name="connsiteX1" fmla="*/ 155906 w 429759"/>
                <a:gd name="connsiteY1" fmla="*/ 0 h 466979"/>
                <a:gd name="connsiteX2" fmla="*/ 429759 w 429759"/>
                <a:gd name="connsiteY2" fmla="*/ 466979 h 466979"/>
                <a:gd name="connsiteX3" fmla="*/ 237232 w 429759"/>
                <a:gd name="connsiteY3" fmla="*/ 466397 h 466979"/>
                <a:gd name="connsiteX4" fmla="*/ 0 w 429759"/>
                <a:gd name="connsiteY4" fmla="*/ 11060 h 466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759" h="466979">
                  <a:moveTo>
                    <a:pt x="0" y="11060"/>
                  </a:moveTo>
                  <a:lnTo>
                    <a:pt x="155906" y="0"/>
                  </a:lnTo>
                  <a:lnTo>
                    <a:pt x="429759" y="466979"/>
                  </a:lnTo>
                  <a:lnTo>
                    <a:pt x="237232" y="466397"/>
                  </a:lnTo>
                  <a:lnTo>
                    <a:pt x="0" y="1106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rot="942700">
              <a:off x="8367081" y="2278403"/>
              <a:ext cx="319828" cy="725377"/>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619125 w 619125"/>
                <a:gd name="connsiteY0" fmla="*/ 47625 h 733425"/>
                <a:gd name="connsiteX1" fmla="*/ 485775 w 619125"/>
                <a:gd name="connsiteY1" fmla="*/ 0 h 733425"/>
                <a:gd name="connsiteX2" fmla="*/ 0 w 619125"/>
                <a:gd name="connsiteY2" fmla="*/ 533400 h 733425"/>
                <a:gd name="connsiteX3" fmla="*/ 371475 w 619125"/>
                <a:gd name="connsiteY3" fmla="*/ 733425 h 733425"/>
                <a:gd name="connsiteX4" fmla="*/ 619125 w 619125"/>
                <a:gd name="connsiteY4" fmla="*/ 47625 h 733425"/>
                <a:gd name="connsiteX0" fmla="*/ 619125 w 619125"/>
                <a:gd name="connsiteY0" fmla="*/ 0 h 685800"/>
                <a:gd name="connsiteX1" fmla="*/ 171450 w 619125"/>
                <a:gd name="connsiteY1" fmla="*/ 85725 h 685800"/>
                <a:gd name="connsiteX2" fmla="*/ 0 w 619125"/>
                <a:gd name="connsiteY2" fmla="*/ 485775 h 685800"/>
                <a:gd name="connsiteX3" fmla="*/ 371475 w 619125"/>
                <a:gd name="connsiteY3" fmla="*/ 685800 h 685800"/>
                <a:gd name="connsiteX4" fmla="*/ 619125 w 619125"/>
                <a:gd name="connsiteY4" fmla="*/ 0 h 685800"/>
                <a:gd name="connsiteX0" fmla="*/ 419100 w 419100"/>
                <a:gd name="connsiteY0" fmla="*/ 38100 h 600075"/>
                <a:gd name="connsiteX1" fmla="*/ 171450 w 419100"/>
                <a:gd name="connsiteY1" fmla="*/ 0 h 600075"/>
                <a:gd name="connsiteX2" fmla="*/ 0 w 419100"/>
                <a:gd name="connsiteY2" fmla="*/ 400050 h 600075"/>
                <a:gd name="connsiteX3" fmla="*/ 371475 w 419100"/>
                <a:gd name="connsiteY3" fmla="*/ 600075 h 600075"/>
                <a:gd name="connsiteX4" fmla="*/ 419100 w 419100"/>
                <a:gd name="connsiteY4" fmla="*/ 38100 h 600075"/>
                <a:gd name="connsiteX0" fmla="*/ 419100 w 419100"/>
                <a:gd name="connsiteY0" fmla="*/ 38100 h 514350"/>
                <a:gd name="connsiteX1" fmla="*/ 171450 w 419100"/>
                <a:gd name="connsiteY1" fmla="*/ 0 h 514350"/>
                <a:gd name="connsiteX2" fmla="*/ 0 w 419100"/>
                <a:gd name="connsiteY2" fmla="*/ 400050 h 514350"/>
                <a:gd name="connsiteX3" fmla="*/ 200025 w 419100"/>
                <a:gd name="connsiteY3" fmla="*/ 514350 h 514350"/>
                <a:gd name="connsiteX4" fmla="*/ 419100 w 419100"/>
                <a:gd name="connsiteY4" fmla="*/ 38100 h 514350"/>
                <a:gd name="connsiteX0" fmla="*/ 371475 w 371475"/>
                <a:gd name="connsiteY0" fmla="*/ 38100 h 514350"/>
                <a:gd name="connsiteX1" fmla="*/ 171450 w 371475"/>
                <a:gd name="connsiteY1" fmla="*/ 0 h 514350"/>
                <a:gd name="connsiteX2" fmla="*/ 0 w 371475"/>
                <a:gd name="connsiteY2" fmla="*/ 400050 h 514350"/>
                <a:gd name="connsiteX3" fmla="*/ 200025 w 371475"/>
                <a:gd name="connsiteY3" fmla="*/ 514350 h 514350"/>
                <a:gd name="connsiteX4" fmla="*/ 371475 w 371475"/>
                <a:gd name="connsiteY4" fmla="*/ 38100 h 514350"/>
                <a:gd name="connsiteX0" fmla="*/ 371475 w 371475"/>
                <a:gd name="connsiteY0" fmla="*/ 38100 h 466725"/>
                <a:gd name="connsiteX1" fmla="*/ 171450 w 371475"/>
                <a:gd name="connsiteY1" fmla="*/ 0 h 466725"/>
                <a:gd name="connsiteX2" fmla="*/ 0 w 371475"/>
                <a:gd name="connsiteY2" fmla="*/ 400050 h 466725"/>
                <a:gd name="connsiteX3" fmla="*/ 209550 w 371475"/>
                <a:gd name="connsiteY3" fmla="*/ 466725 h 466725"/>
                <a:gd name="connsiteX4" fmla="*/ 371475 w 371475"/>
                <a:gd name="connsiteY4" fmla="*/ 38100 h 466725"/>
                <a:gd name="connsiteX0" fmla="*/ 371475 w 371475"/>
                <a:gd name="connsiteY0" fmla="*/ 228600 h 657225"/>
                <a:gd name="connsiteX1" fmla="*/ 276225 w 371475"/>
                <a:gd name="connsiteY1" fmla="*/ 0 h 657225"/>
                <a:gd name="connsiteX2" fmla="*/ 0 w 371475"/>
                <a:gd name="connsiteY2" fmla="*/ 590550 h 657225"/>
                <a:gd name="connsiteX3" fmla="*/ 209550 w 371475"/>
                <a:gd name="connsiteY3" fmla="*/ 657225 h 657225"/>
                <a:gd name="connsiteX4" fmla="*/ 371475 w 371475"/>
                <a:gd name="connsiteY4" fmla="*/ 228600 h 657225"/>
                <a:gd name="connsiteX0" fmla="*/ 514350 w 514350"/>
                <a:gd name="connsiteY0" fmla="*/ 0 h 733425"/>
                <a:gd name="connsiteX1" fmla="*/ 276225 w 514350"/>
                <a:gd name="connsiteY1" fmla="*/ 76200 h 733425"/>
                <a:gd name="connsiteX2" fmla="*/ 0 w 514350"/>
                <a:gd name="connsiteY2" fmla="*/ 666750 h 733425"/>
                <a:gd name="connsiteX3" fmla="*/ 209550 w 514350"/>
                <a:gd name="connsiteY3" fmla="*/ 733425 h 733425"/>
                <a:gd name="connsiteX4" fmla="*/ 514350 w 514350"/>
                <a:gd name="connsiteY4" fmla="*/ 0 h 733425"/>
                <a:gd name="connsiteX0" fmla="*/ 514350 w 514350"/>
                <a:gd name="connsiteY0" fmla="*/ 28575 h 762000"/>
                <a:gd name="connsiteX1" fmla="*/ 304800 w 514350"/>
                <a:gd name="connsiteY1" fmla="*/ 0 h 762000"/>
                <a:gd name="connsiteX2" fmla="*/ 0 w 514350"/>
                <a:gd name="connsiteY2" fmla="*/ 695325 h 762000"/>
                <a:gd name="connsiteX3" fmla="*/ 209550 w 514350"/>
                <a:gd name="connsiteY3" fmla="*/ 762000 h 762000"/>
                <a:gd name="connsiteX4" fmla="*/ 514350 w 514350"/>
                <a:gd name="connsiteY4" fmla="*/ 28575 h 762000"/>
                <a:gd name="connsiteX0" fmla="*/ 514350 w 514350"/>
                <a:gd name="connsiteY0" fmla="*/ 28575 h 695325"/>
                <a:gd name="connsiteX1" fmla="*/ 304800 w 514350"/>
                <a:gd name="connsiteY1" fmla="*/ 0 h 695325"/>
                <a:gd name="connsiteX2" fmla="*/ 0 w 514350"/>
                <a:gd name="connsiteY2" fmla="*/ 695325 h 695325"/>
                <a:gd name="connsiteX3" fmla="*/ 233365 w 514350"/>
                <a:gd name="connsiteY3" fmla="*/ 637788 h 695325"/>
                <a:gd name="connsiteX4" fmla="*/ 514350 w 514350"/>
                <a:gd name="connsiteY4" fmla="*/ 28575 h 695325"/>
                <a:gd name="connsiteX0" fmla="*/ 514350 w 514350"/>
                <a:gd name="connsiteY0" fmla="*/ 0 h 666750"/>
                <a:gd name="connsiteX1" fmla="*/ 225401 w 514350"/>
                <a:gd name="connsiteY1" fmla="*/ 72102 h 666750"/>
                <a:gd name="connsiteX2" fmla="*/ 0 w 514350"/>
                <a:gd name="connsiteY2" fmla="*/ 666750 h 666750"/>
                <a:gd name="connsiteX3" fmla="*/ 233365 w 514350"/>
                <a:gd name="connsiteY3" fmla="*/ 609213 h 666750"/>
                <a:gd name="connsiteX4" fmla="*/ 514350 w 514350"/>
                <a:gd name="connsiteY4" fmla="*/ 0 h 666750"/>
                <a:gd name="connsiteX0" fmla="*/ 327209 w 327209"/>
                <a:gd name="connsiteY0" fmla="*/ 411420 h 594648"/>
                <a:gd name="connsiteX1" fmla="*/ 225401 w 327209"/>
                <a:gd name="connsiteY1" fmla="*/ 0 h 594648"/>
                <a:gd name="connsiteX2" fmla="*/ 0 w 327209"/>
                <a:gd name="connsiteY2" fmla="*/ 594648 h 594648"/>
                <a:gd name="connsiteX3" fmla="*/ 233365 w 327209"/>
                <a:gd name="connsiteY3" fmla="*/ 537111 h 594648"/>
                <a:gd name="connsiteX4" fmla="*/ 327209 w 327209"/>
                <a:gd name="connsiteY4" fmla="*/ 411420 h 594648"/>
                <a:gd name="connsiteX0" fmla="*/ 327209 w 327209"/>
                <a:gd name="connsiteY0" fmla="*/ 499029 h 682257"/>
                <a:gd name="connsiteX1" fmla="*/ 237860 w 327209"/>
                <a:gd name="connsiteY1" fmla="*/ 0 h 682257"/>
                <a:gd name="connsiteX2" fmla="*/ 0 w 327209"/>
                <a:gd name="connsiteY2" fmla="*/ 682257 h 682257"/>
                <a:gd name="connsiteX3" fmla="*/ 233365 w 327209"/>
                <a:gd name="connsiteY3" fmla="*/ 624720 h 682257"/>
                <a:gd name="connsiteX4" fmla="*/ 327209 w 327209"/>
                <a:gd name="connsiteY4" fmla="*/ 499029 h 682257"/>
                <a:gd name="connsiteX0" fmla="*/ 368183 w 368183"/>
                <a:gd name="connsiteY0" fmla="*/ 477608 h 682257"/>
                <a:gd name="connsiteX1" fmla="*/ 237860 w 368183"/>
                <a:gd name="connsiteY1" fmla="*/ 0 h 682257"/>
                <a:gd name="connsiteX2" fmla="*/ 0 w 368183"/>
                <a:gd name="connsiteY2" fmla="*/ 682257 h 682257"/>
                <a:gd name="connsiteX3" fmla="*/ 233365 w 368183"/>
                <a:gd name="connsiteY3" fmla="*/ 624720 h 682257"/>
                <a:gd name="connsiteX4" fmla="*/ 368183 w 368183"/>
                <a:gd name="connsiteY4" fmla="*/ 477608 h 682257"/>
                <a:gd name="connsiteX0" fmla="*/ 319828 w 319828"/>
                <a:gd name="connsiteY0" fmla="*/ 477608 h 695865"/>
                <a:gd name="connsiteX1" fmla="*/ 189505 w 319828"/>
                <a:gd name="connsiteY1" fmla="*/ 0 h 695865"/>
                <a:gd name="connsiteX2" fmla="*/ 0 w 319828"/>
                <a:gd name="connsiteY2" fmla="*/ 695865 h 695865"/>
                <a:gd name="connsiteX3" fmla="*/ 185010 w 319828"/>
                <a:gd name="connsiteY3" fmla="*/ 624720 h 695865"/>
                <a:gd name="connsiteX4" fmla="*/ 319828 w 319828"/>
                <a:gd name="connsiteY4" fmla="*/ 477608 h 695865"/>
                <a:gd name="connsiteX0" fmla="*/ 319828 w 319828"/>
                <a:gd name="connsiteY0" fmla="*/ 477608 h 695865"/>
                <a:gd name="connsiteX1" fmla="*/ 189505 w 319828"/>
                <a:gd name="connsiteY1" fmla="*/ 0 h 695865"/>
                <a:gd name="connsiteX2" fmla="*/ 0 w 319828"/>
                <a:gd name="connsiteY2" fmla="*/ 695865 h 695865"/>
                <a:gd name="connsiteX3" fmla="*/ 181856 w 319828"/>
                <a:gd name="connsiteY3" fmla="*/ 595924 h 695865"/>
                <a:gd name="connsiteX4" fmla="*/ 319828 w 319828"/>
                <a:gd name="connsiteY4" fmla="*/ 477608 h 695865"/>
                <a:gd name="connsiteX0" fmla="*/ 319828 w 319828"/>
                <a:gd name="connsiteY0" fmla="*/ 490072 h 708329"/>
                <a:gd name="connsiteX1" fmla="*/ 181051 w 319828"/>
                <a:gd name="connsiteY1" fmla="*/ 0 h 708329"/>
                <a:gd name="connsiteX2" fmla="*/ 0 w 319828"/>
                <a:gd name="connsiteY2" fmla="*/ 708329 h 708329"/>
                <a:gd name="connsiteX3" fmla="*/ 181856 w 319828"/>
                <a:gd name="connsiteY3" fmla="*/ 608388 h 708329"/>
                <a:gd name="connsiteX4" fmla="*/ 319828 w 319828"/>
                <a:gd name="connsiteY4" fmla="*/ 490072 h 708329"/>
                <a:gd name="connsiteX0" fmla="*/ 319828 w 319828"/>
                <a:gd name="connsiteY0" fmla="*/ 507120 h 725377"/>
                <a:gd name="connsiteX1" fmla="*/ 171309 w 319828"/>
                <a:gd name="connsiteY1" fmla="*/ 0 h 725377"/>
                <a:gd name="connsiteX2" fmla="*/ 0 w 319828"/>
                <a:gd name="connsiteY2" fmla="*/ 725377 h 725377"/>
                <a:gd name="connsiteX3" fmla="*/ 181856 w 319828"/>
                <a:gd name="connsiteY3" fmla="*/ 625436 h 725377"/>
                <a:gd name="connsiteX4" fmla="*/ 319828 w 319828"/>
                <a:gd name="connsiteY4" fmla="*/ 507120 h 725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828" h="725377">
                  <a:moveTo>
                    <a:pt x="319828" y="507120"/>
                  </a:moveTo>
                  <a:lnTo>
                    <a:pt x="171309" y="0"/>
                  </a:lnTo>
                  <a:lnTo>
                    <a:pt x="0" y="725377"/>
                  </a:lnTo>
                  <a:lnTo>
                    <a:pt x="181856" y="625436"/>
                  </a:lnTo>
                  <a:lnTo>
                    <a:pt x="319828" y="50712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a:off x="6215063" y="2268367"/>
              <a:ext cx="2425287" cy="728788"/>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123334 w 1762908"/>
                <a:gd name="connsiteY0" fmla="*/ 0 h 598258"/>
                <a:gd name="connsiteX1" fmla="*/ 0 w 1762908"/>
                <a:gd name="connsiteY1" fmla="*/ 65988 h 598258"/>
                <a:gd name="connsiteX2" fmla="*/ 884 w 1762908"/>
                <a:gd name="connsiteY2" fmla="*/ 151911 h 598258"/>
                <a:gd name="connsiteX3" fmla="*/ 69424 w 1762908"/>
                <a:gd name="connsiteY3" fmla="*/ 191581 h 598258"/>
                <a:gd name="connsiteX4" fmla="*/ 278876 w 1762908"/>
                <a:gd name="connsiteY4" fmla="*/ 370396 h 598258"/>
                <a:gd name="connsiteX5" fmla="*/ 457591 w 1762908"/>
                <a:gd name="connsiteY5" fmla="*/ 469769 h 598258"/>
                <a:gd name="connsiteX6" fmla="*/ 629926 w 1762908"/>
                <a:gd name="connsiteY6" fmla="*/ 540863 h 598258"/>
                <a:gd name="connsiteX7" fmla="*/ 872371 w 1762908"/>
                <a:gd name="connsiteY7" fmla="*/ 592318 h 598258"/>
                <a:gd name="connsiteX8" fmla="*/ 1762908 w 1762908"/>
                <a:gd name="connsiteY8" fmla="*/ 207390 h 598258"/>
                <a:gd name="connsiteX9" fmla="*/ 1230589 w 1762908"/>
                <a:gd name="connsiteY9" fmla="*/ 83271 h 598258"/>
                <a:gd name="connsiteX10" fmla="*/ 1042051 w 1762908"/>
                <a:gd name="connsiteY10" fmla="*/ 64416 h 598258"/>
                <a:gd name="connsiteX11" fmla="*/ 799609 w 1762908"/>
                <a:gd name="connsiteY11" fmla="*/ 56268 h 598258"/>
                <a:gd name="connsiteX12" fmla="*/ 428330 w 1762908"/>
                <a:gd name="connsiteY12" fmla="*/ 37315 h 598258"/>
                <a:gd name="connsiteX13" fmla="*/ 123334 w 1762908"/>
                <a:gd name="connsiteY13" fmla="*/ 0 h 598258"/>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230589 w 1762908"/>
                <a:gd name="connsiteY9" fmla="*/ 83271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541452 w 1762908"/>
                <a:gd name="connsiteY12" fmla="*/ 131583 h 653087"/>
                <a:gd name="connsiteX13" fmla="*/ 123334 w 1762908"/>
                <a:gd name="connsiteY13" fmla="*/ 0 h 653087"/>
                <a:gd name="connsiteX0" fmla="*/ 396712 w 1762908"/>
                <a:gd name="connsiteY0" fmla="*/ 84841 h 587099"/>
                <a:gd name="connsiteX1" fmla="*/ 0 w 1762908"/>
                <a:gd name="connsiteY1" fmla="*/ 0 h 587099"/>
                <a:gd name="connsiteX2" fmla="*/ 884 w 1762908"/>
                <a:gd name="connsiteY2" fmla="*/ 85923 h 587099"/>
                <a:gd name="connsiteX3" fmla="*/ 69424 w 1762908"/>
                <a:gd name="connsiteY3" fmla="*/ 125593 h 587099"/>
                <a:gd name="connsiteX4" fmla="*/ 278876 w 1762908"/>
                <a:gd name="connsiteY4" fmla="*/ 304408 h 587099"/>
                <a:gd name="connsiteX5" fmla="*/ 457591 w 1762908"/>
                <a:gd name="connsiteY5" fmla="*/ 403781 h 587099"/>
                <a:gd name="connsiteX6" fmla="*/ 629926 w 1762908"/>
                <a:gd name="connsiteY6" fmla="*/ 474875 h 587099"/>
                <a:gd name="connsiteX7" fmla="*/ 1353138 w 1762908"/>
                <a:gd name="connsiteY7" fmla="*/ 582890 h 587099"/>
                <a:gd name="connsiteX8" fmla="*/ 1762908 w 1762908"/>
                <a:gd name="connsiteY8" fmla="*/ 141402 h 587099"/>
                <a:gd name="connsiteX9" fmla="*/ 1381417 w 1762908"/>
                <a:gd name="connsiteY9" fmla="*/ 83271 h 587099"/>
                <a:gd name="connsiteX10" fmla="*/ 1126892 w 1762908"/>
                <a:gd name="connsiteY10" fmla="*/ 92696 h 587099"/>
                <a:gd name="connsiteX11" fmla="*/ 884450 w 1762908"/>
                <a:gd name="connsiteY11" fmla="*/ 75121 h 587099"/>
                <a:gd name="connsiteX12" fmla="*/ 541452 w 1762908"/>
                <a:gd name="connsiteY12" fmla="*/ 65595 h 587099"/>
                <a:gd name="connsiteX13" fmla="*/ 396712 w 1762908"/>
                <a:gd name="connsiteY13" fmla="*/ 84841 h 587099"/>
                <a:gd name="connsiteX0" fmla="*/ 395829 w 1762025"/>
                <a:gd name="connsiteY0" fmla="*/ 19246 h 521504"/>
                <a:gd name="connsiteX1" fmla="*/ 187653 w 1762025"/>
                <a:gd name="connsiteY1" fmla="*/ 393 h 521504"/>
                <a:gd name="connsiteX2" fmla="*/ 1 w 1762025"/>
                <a:gd name="connsiteY2" fmla="*/ 20328 h 521504"/>
                <a:gd name="connsiteX3" fmla="*/ 68541 w 1762025"/>
                <a:gd name="connsiteY3" fmla="*/ 59998 h 521504"/>
                <a:gd name="connsiteX4" fmla="*/ 277993 w 1762025"/>
                <a:gd name="connsiteY4" fmla="*/ 238813 h 521504"/>
                <a:gd name="connsiteX5" fmla="*/ 456708 w 1762025"/>
                <a:gd name="connsiteY5" fmla="*/ 338186 h 521504"/>
                <a:gd name="connsiteX6" fmla="*/ 629043 w 1762025"/>
                <a:gd name="connsiteY6" fmla="*/ 409280 h 521504"/>
                <a:gd name="connsiteX7" fmla="*/ 1352255 w 1762025"/>
                <a:gd name="connsiteY7" fmla="*/ 517295 h 521504"/>
                <a:gd name="connsiteX8" fmla="*/ 1762025 w 1762025"/>
                <a:gd name="connsiteY8" fmla="*/ 75807 h 521504"/>
                <a:gd name="connsiteX9" fmla="*/ 1380534 w 1762025"/>
                <a:gd name="connsiteY9" fmla="*/ 17676 h 521504"/>
                <a:gd name="connsiteX10" fmla="*/ 1126009 w 1762025"/>
                <a:gd name="connsiteY10" fmla="*/ 27101 h 521504"/>
                <a:gd name="connsiteX11" fmla="*/ 883567 w 1762025"/>
                <a:gd name="connsiteY11" fmla="*/ 9526 h 521504"/>
                <a:gd name="connsiteX12" fmla="*/ 540569 w 1762025"/>
                <a:gd name="connsiteY12" fmla="*/ 0 h 521504"/>
                <a:gd name="connsiteX13" fmla="*/ 395829 w 1762025"/>
                <a:gd name="connsiteY13" fmla="*/ 19246 h 521504"/>
                <a:gd name="connsiteX0" fmla="*/ 395829 w 1762025"/>
                <a:gd name="connsiteY0" fmla="*/ 19246 h 523235"/>
                <a:gd name="connsiteX1" fmla="*/ 187653 w 1762025"/>
                <a:gd name="connsiteY1" fmla="*/ 393 h 523235"/>
                <a:gd name="connsiteX2" fmla="*/ 1 w 1762025"/>
                <a:gd name="connsiteY2" fmla="*/ 20328 h 523235"/>
                <a:gd name="connsiteX3" fmla="*/ 68541 w 1762025"/>
                <a:gd name="connsiteY3" fmla="*/ 59998 h 523235"/>
                <a:gd name="connsiteX4" fmla="*/ 277993 w 1762025"/>
                <a:gd name="connsiteY4" fmla="*/ 238813 h 523235"/>
                <a:gd name="connsiteX5" fmla="*/ 456708 w 1762025"/>
                <a:gd name="connsiteY5" fmla="*/ 338186 h 523235"/>
                <a:gd name="connsiteX6" fmla="*/ 676177 w 1762025"/>
                <a:gd name="connsiteY6" fmla="*/ 465841 h 523235"/>
                <a:gd name="connsiteX7" fmla="*/ 1352255 w 1762025"/>
                <a:gd name="connsiteY7" fmla="*/ 517295 h 523235"/>
                <a:gd name="connsiteX8" fmla="*/ 1762025 w 1762025"/>
                <a:gd name="connsiteY8" fmla="*/ 75807 h 523235"/>
                <a:gd name="connsiteX9" fmla="*/ 1380534 w 1762025"/>
                <a:gd name="connsiteY9" fmla="*/ 17676 h 523235"/>
                <a:gd name="connsiteX10" fmla="*/ 1126009 w 1762025"/>
                <a:gd name="connsiteY10" fmla="*/ 27101 h 523235"/>
                <a:gd name="connsiteX11" fmla="*/ 883567 w 1762025"/>
                <a:gd name="connsiteY11" fmla="*/ 9526 h 523235"/>
                <a:gd name="connsiteX12" fmla="*/ 540569 w 1762025"/>
                <a:gd name="connsiteY12" fmla="*/ 0 h 523235"/>
                <a:gd name="connsiteX13" fmla="*/ 395829 w 1762025"/>
                <a:gd name="connsiteY13" fmla="*/ 19246 h 523235"/>
                <a:gd name="connsiteX0" fmla="*/ 395829 w 1762025"/>
                <a:gd name="connsiteY0" fmla="*/ 19246 h 541372"/>
                <a:gd name="connsiteX1" fmla="*/ 187653 w 1762025"/>
                <a:gd name="connsiteY1" fmla="*/ 393 h 541372"/>
                <a:gd name="connsiteX2" fmla="*/ 1 w 1762025"/>
                <a:gd name="connsiteY2" fmla="*/ 20328 h 541372"/>
                <a:gd name="connsiteX3" fmla="*/ 68541 w 1762025"/>
                <a:gd name="connsiteY3" fmla="*/ 59998 h 541372"/>
                <a:gd name="connsiteX4" fmla="*/ 277993 w 1762025"/>
                <a:gd name="connsiteY4" fmla="*/ 238813 h 541372"/>
                <a:gd name="connsiteX5" fmla="*/ 456708 w 1762025"/>
                <a:gd name="connsiteY5" fmla="*/ 338186 h 541372"/>
                <a:gd name="connsiteX6" fmla="*/ 676177 w 1762025"/>
                <a:gd name="connsiteY6" fmla="*/ 465841 h 541372"/>
                <a:gd name="connsiteX7" fmla="*/ 1305121 w 1762025"/>
                <a:gd name="connsiteY7" fmla="*/ 536149 h 541372"/>
                <a:gd name="connsiteX8" fmla="*/ 1762025 w 1762025"/>
                <a:gd name="connsiteY8" fmla="*/ 75807 h 541372"/>
                <a:gd name="connsiteX9" fmla="*/ 1380534 w 1762025"/>
                <a:gd name="connsiteY9" fmla="*/ 17676 h 541372"/>
                <a:gd name="connsiteX10" fmla="*/ 1126009 w 1762025"/>
                <a:gd name="connsiteY10" fmla="*/ 27101 h 541372"/>
                <a:gd name="connsiteX11" fmla="*/ 883567 w 1762025"/>
                <a:gd name="connsiteY11" fmla="*/ 9526 h 541372"/>
                <a:gd name="connsiteX12" fmla="*/ 540569 w 1762025"/>
                <a:gd name="connsiteY12" fmla="*/ 0 h 541372"/>
                <a:gd name="connsiteX13" fmla="*/ 395829 w 1762025"/>
                <a:gd name="connsiteY13" fmla="*/ 19246 h 541372"/>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883567 w 1762025"/>
                <a:gd name="connsiteY11" fmla="*/ 10074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54289 w 1762025"/>
                <a:gd name="connsiteY10" fmla="*/ 37076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272494 w 1762025"/>
                <a:gd name="connsiteY1" fmla="*/ 66929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54289 w 1762025"/>
                <a:gd name="connsiteY10" fmla="*/ 37076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442963 w 1762025"/>
                <a:gd name="connsiteY0" fmla="*/ 57502 h 541920"/>
                <a:gd name="connsiteX1" fmla="*/ 272494 w 1762025"/>
                <a:gd name="connsiteY1" fmla="*/ 66929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54289 w 1762025"/>
                <a:gd name="connsiteY10" fmla="*/ 37076 h 541920"/>
                <a:gd name="connsiteX11" fmla="*/ 911848 w 1762025"/>
                <a:gd name="connsiteY11" fmla="*/ 38355 h 541920"/>
                <a:gd name="connsiteX12" fmla="*/ 673522 w 1762025"/>
                <a:gd name="connsiteY12" fmla="*/ 27647 h 541920"/>
                <a:gd name="connsiteX13" fmla="*/ 540569 w 1762025"/>
                <a:gd name="connsiteY13" fmla="*/ 548 h 541920"/>
                <a:gd name="connsiteX14" fmla="*/ 442963 w 1762025"/>
                <a:gd name="connsiteY14" fmla="*/ 57502 h 541920"/>
                <a:gd name="connsiteX0" fmla="*/ 442963 w 1762025"/>
                <a:gd name="connsiteY0" fmla="*/ 41696 h 526114"/>
                <a:gd name="connsiteX1" fmla="*/ 272494 w 1762025"/>
                <a:gd name="connsiteY1" fmla="*/ 51123 h 526114"/>
                <a:gd name="connsiteX2" fmla="*/ 1 w 1762025"/>
                <a:gd name="connsiteY2" fmla="*/ 5070 h 526114"/>
                <a:gd name="connsiteX3" fmla="*/ 68541 w 1762025"/>
                <a:gd name="connsiteY3" fmla="*/ 44740 h 526114"/>
                <a:gd name="connsiteX4" fmla="*/ 277993 w 1762025"/>
                <a:gd name="connsiteY4" fmla="*/ 223555 h 526114"/>
                <a:gd name="connsiteX5" fmla="*/ 456708 w 1762025"/>
                <a:gd name="connsiteY5" fmla="*/ 322928 h 526114"/>
                <a:gd name="connsiteX6" fmla="*/ 676177 w 1762025"/>
                <a:gd name="connsiteY6" fmla="*/ 450583 h 526114"/>
                <a:gd name="connsiteX7" fmla="*/ 1305121 w 1762025"/>
                <a:gd name="connsiteY7" fmla="*/ 520891 h 526114"/>
                <a:gd name="connsiteX8" fmla="*/ 1762025 w 1762025"/>
                <a:gd name="connsiteY8" fmla="*/ 60549 h 526114"/>
                <a:gd name="connsiteX9" fmla="*/ 1380534 w 1762025"/>
                <a:gd name="connsiteY9" fmla="*/ 2418 h 526114"/>
                <a:gd name="connsiteX10" fmla="*/ 1154289 w 1762025"/>
                <a:gd name="connsiteY10" fmla="*/ 21270 h 526114"/>
                <a:gd name="connsiteX11" fmla="*/ 911848 w 1762025"/>
                <a:gd name="connsiteY11" fmla="*/ 22549 h 526114"/>
                <a:gd name="connsiteX12" fmla="*/ 673522 w 1762025"/>
                <a:gd name="connsiteY12" fmla="*/ 11841 h 526114"/>
                <a:gd name="connsiteX13" fmla="*/ 578276 w 1762025"/>
                <a:gd name="connsiteY13" fmla="*/ 60157 h 526114"/>
                <a:gd name="connsiteX14" fmla="*/ 442963 w 1762025"/>
                <a:gd name="connsiteY14" fmla="*/ 41696 h 526114"/>
                <a:gd name="connsiteX0" fmla="*/ 442963 w 1762025"/>
                <a:gd name="connsiteY0" fmla="*/ 41696 h 526114"/>
                <a:gd name="connsiteX1" fmla="*/ 272494 w 1762025"/>
                <a:gd name="connsiteY1" fmla="*/ 51123 h 526114"/>
                <a:gd name="connsiteX2" fmla="*/ 1 w 1762025"/>
                <a:gd name="connsiteY2" fmla="*/ 5070 h 526114"/>
                <a:gd name="connsiteX3" fmla="*/ 68541 w 1762025"/>
                <a:gd name="connsiteY3" fmla="*/ 44740 h 526114"/>
                <a:gd name="connsiteX4" fmla="*/ 277993 w 1762025"/>
                <a:gd name="connsiteY4" fmla="*/ 223555 h 526114"/>
                <a:gd name="connsiteX5" fmla="*/ 456708 w 1762025"/>
                <a:gd name="connsiteY5" fmla="*/ 322928 h 526114"/>
                <a:gd name="connsiteX6" fmla="*/ 676177 w 1762025"/>
                <a:gd name="connsiteY6" fmla="*/ 450583 h 526114"/>
                <a:gd name="connsiteX7" fmla="*/ 1305121 w 1762025"/>
                <a:gd name="connsiteY7" fmla="*/ 520891 h 526114"/>
                <a:gd name="connsiteX8" fmla="*/ 1762025 w 1762025"/>
                <a:gd name="connsiteY8" fmla="*/ 60549 h 526114"/>
                <a:gd name="connsiteX9" fmla="*/ 1455949 w 1762025"/>
                <a:gd name="connsiteY9" fmla="*/ 40125 h 526114"/>
                <a:gd name="connsiteX10" fmla="*/ 1154289 w 1762025"/>
                <a:gd name="connsiteY10" fmla="*/ 21270 h 526114"/>
                <a:gd name="connsiteX11" fmla="*/ 911848 w 1762025"/>
                <a:gd name="connsiteY11" fmla="*/ 22549 h 526114"/>
                <a:gd name="connsiteX12" fmla="*/ 673522 w 1762025"/>
                <a:gd name="connsiteY12" fmla="*/ 11841 h 526114"/>
                <a:gd name="connsiteX13" fmla="*/ 578276 w 1762025"/>
                <a:gd name="connsiteY13" fmla="*/ 60157 h 526114"/>
                <a:gd name="connsiteX14" fmla="*/ 442963 w 1762025"/>
                <a:gd name="connsiteY14" fmla="*/ 41696 h 526114"/>
                <a:gd name="connsiteX0" fmla="*/ 374422 w 1693484"/>
                <a:gd name="connsiteY0" fmla="*/ 29897 h 514315"/>
                <a:gd name="connsiteX1" fmla="*/ 203953 w 1693484"/>
                <a:gd name="connsiteY1" fmla="*/ 39324 h 514315"/>
                <a:gd name="connsiteX2" fmla="*/ 110569 w 1693484"/>
                <a:gd name="connsiteY2" fmla="*/ 49832 h 514315"/>
                <a:gd name="connsiteX3" fmla="*/ 0 w 1693484"/>
                <a:gd name="connsiteY3" fmla="*/ 32941 h 514315"/>
                <a:gd name="connsiteX4" fmla="*/ 209452 w 1693484"/>
                <a:gd name="connsiteY4" fmla="*/ 211756 h 514315"/>
                <a:gd name="connsiteX5" fmla="*/ 388167 w 1693484"/>
                <a:gd name="connsiteY5" fmla="*/ 311129 h 514315"/>
                <a:gd name="connsiteX6" fmla="*/ 607636 w 1693484"/>
                <a:gd name="connsiteY6" fmla="*/ 438784 h 514315"/>
                <a:gd name="connsiteX7" fmla="*/ 1236580 w 1693484"/>
                <a:gd name="connsiteY7" fmla="*/ 509092 h 514315"/>
                <a:gd name="connsiteX8" fmla="*/ 1693484 w 1693484"/>
                <a:gd name="connsiteY8" fmla="*/ 48750 h 514315"/>
                <a:gd name="connsiteX9" fmla="*/ 1387408 w 1693484"/>
                <a:gd name="connsiteY9" fmla="*/ 28326 h 514315"/>
                <a:gd name="connsiteX10" fmla="*/ 1085748 w 1693484"/>
                <a:gd name="connsiteY10" fmla="*/ 9471 h 514315"/>
                <a:gd name="connsiteX11" fmla="*/ 843307 w 1693484"/>
                <a:gd name="connsiteY11" fmla="*/ 10750 h 514315"/>
                <a:gd name="connsiteX12" fmla="*/ 604981 w 1693484"/>
                <a:gd name="connsiteY12" fmla="*/ 42 h 514315"/>
                <a:gd name="connsiteX13" fmla="*/ 509735 w 1693484"/>
                <a:gd name="connsiteY13" fmla="*/ 48358 h 514315"/>
                <a:gd name="connsiteX14" fmla="*/ 374422 w 1693484"/>
                <a:gd name="connsiteY14" fmla="*/ 29897 h 514315"/>
                <a:gd name="connsiteX0" fmla="*/ 374422 w 2372214"/>
                <a:gd name="connsiteY0" fmla="*/ 29897 h 514315"/>
                <a:gd name="connsiteX1" fmla="*/ 203953 w 2372214"/>
                <a:gd name="connsiteY1" fmla="*/ 39324 h 514315"/>
                <a:gd name="connsiteX2" fmla="*/ 110569 w 2372214"/>
                <a:gd name="connsiteY2" fmla="*/ 49832 h 514315"/>
                <a:gd name="connsiteX3" fmla="*/ 0 w 2372214"/>
                <a:gd name="connsiteY3" fmla="*/ 32941 h 514315"/>
                <a:gd name="connsiteX4" fmla="*/ 209452 w 2372214"/>
                <a:gd name="connsiteY4" fmla="*/ 211756 h 514315"/>
                <a:gd name="connsiteX5" fmla="*/ 388167 w 2372214"/>
                <a:gd name="connsiteY5" fmla="*/ 311129 h 514315"/>
                <a:gd name="connsiteX6" fmla="*/ 607636 w 2372214"/>
                <a:gd name="connsiteY6" fmla="*/ 438784 h 514315"/>
                <a:gd name="connsiteX7" fmla="*/ 1236580 w 2372214"/>
                <a:gd name="connsiteY7" fmla="*/ 509092 h 514315"/>
                <a:gd name="connsiteX8" fmla="*/ 2372214 w 2372214"/>
                <a:gd name="connsiteY8" fmla="*/ 58177 h 514315"/>
                <a:gd name="connsiteX9" fmla="*/ 1387408 w 2372214"/>
                <a:gd name="connsiteY9" fmla="*/ 28326 h 514315"/>
                <a:gd name="connsiteX10" fmla="*/ 1085748 w 2372214"/>
                <a:gd name="connsiteY10" fmla="*/ 9471 h 514315"/>
                <a:gd name="connsiteX11" fmla="*/ 843307 w 2372214"/>
                <a:gd name="connsiteY11" fmla="*/ 10750 h 514315"/>
                <a:gd name="connsiteX12" fmla="*/ 604981 w 2372214"/>
                <a:gd name="connsiteY12" fmla="*/ 42 h 514315"/>
                <a:gd name="connsiteX13" fmla="*/ 509735 w 2372214"/>
                <a:gd name="connsiteY13" fmla="*/ 48358 h 514315"/>
                <a:gd name="connsiteX14" fmla="*/ 374422 w 2372214"/>
                <a:gd name="connsiteY14" fmla="*/ 29897 h 514315"/>
                <a:gd name="connsiteX0" fmla="*/ 374422 w 2372214"/>
                <a:gd name="connsiteY0" fmla="*/ 29897 h 702386"/>
                <a:gd name="connsiteX1" fmla="*/ 203953 w 2372214"/>
                <a:gd name="connsiteY1" fmla="*/ 39324 h 702386"/>
                <a:gd name="connsiteX2" fmla="*/ 110569 w 2372214"/>
                <a:gd name="connsiteY2" fmla="*/ 49832 h 702386"/>
                <a:gd name="connsiteX3" fmla="*/ 0 w 2372214"/>
                <a:gd name="connsiteY3" fmla="*/ 32941 h 702386"/>
                <a:gd name="connsiteX4" fmla="*/ 209452 w 2372214"/>
                <a:gd name="connsiteY4" fmla="*/ 211756 h 702386"/>
                <a:gd name="connsiteX5" fmla="*/ 388167 w 2372214"/>
                <a:gd name="connsiteY5" fmla="*/ 311129 h 702386"/>
                <a:gd name="connsiteX6" fmla="*/ 607636 w 2372214"/>
                <a:gd name="connsiteY6" fmla="*/ 438784 h 702386"/>
                <a:gd name="connsiteX7" fmla="*/ 1236580 w 2372214"/>
                <a:gd name="connsiteY7" fmla="*/ 509092 h 702386"/>
                <a:gd name="connsiteX8" fmla="*/ 2037854 w 2372214"/>
                <a:gd name="connsiteY8" fmla="*/ 697626 h 702386"/>
                <a:gd name="connsiteX9" fmla="*/ 2372214 w 2372214"/>
                <a:gd name="connsiteY9" fmla="*/ 58177 h 702386"/>
                <a:gd name="connsiteX10" fmla="*/ 1387408 w 2372214"/>
                <a:gd name="connsiteY10" fmla="*/ 28326 h 702386"/>
                <a:gd name="connsiteX11" fmla="*/ 1085748 w 2372214"/>
                <a:gd name="connsiteY11" fmla="*/ 9471 h 702386"/>
                <a:gd name="connsiteX12" fmla="*/ 843307 w 2372214"/>
                <a:gd name="connsiteY12" fmla="*/ 10750 h 702386"/>
                <a:gd name="connsiteX13" fmla="*/ 604981 w 2372214"/>
                <a:gd name="connsiteY13" fmla="*/ 42 h 702386"/>
                <a:gd name="connsiteX14" fmla="*/ 509735 w 2372214"/>
                <a:gd name="connsiteY14" fmla="*/ 48358 h 702386"/>
                <a:gd name="connsiteX15" fmla="*/ 374422 w 2372214"/>
                <a:gd name="connsiteY15" fmla="*/ 29897 h 702386"/>
                <a:gd name="connsiteX0" fmla="*/ 374422 w 2372214"/>
                <a:gd name="connsiteY0" fmla="*/ 29897 h 747299"/>
                <a:gd name="connsiteX1" fmla="*/ 203953 w 2372214"/>
                <a:gd name="connsiteY1" fmla="*/ 39324 h 747299"/>
                <a:gd name="connsiteX2" fmla="*/ 110569 w 2372214"/>
                <a:gd name="connsiteY2" fmla="*/ 49832 h 747299"/>
                <a:gd name="connsiteX3" fmla="*/ 0 w 2372214"/>
                <a:gd name="connsiteY3" fmla="*/ 32941 h 747299"/>
                <a:gd name="connsiteX4" fmla="*/ 209452 w 2372214"/>
                <a:gd name="connsiteY4" fmla="*/ 211756 h 747299"/>
                <a:gd name="connsiteX5" fmla="*/ 388167 w 2372214"/>
                <a:gd name="connsiteY5" fmla="*/ 311129 h 747299"/>
                <a:gd name="connsiteX6" fmla="*/ 607636 w 2372214"/>
                <a:gd name="connsiteY6" fmla="*/ 438784 h 747299"/>
                <a:gd name="connsiteX7" fmla="*/ 1236580 w 2372214"/>
                <a:gd name="connsiteY7" fmla="*/ 509092 h 747299"/>
                <a:gd name="connsiteX8" fmla="*/ 1698489 w 2372214"/>
                <a:gd name="connsiteY8" fmla="*/ 697625 h 747299"/>
                <a:gd name="connsiteX9" fmla="*/ 2037854 w 2372214"/>
                <a:gd name="connsiteY9" fmla="*/ 697626 h 747299"/>
                <a:gd name="connsiteX10" fmla="*/ 2372214 w 2372214"/>
                <a:gd name="connsiteY10" fmla="*/ 58177 h 747299"/>
                <a:gd name="connsiteX11" fmla="*/ 1387408 w 2372214"/>
                <a:gd name="connsiteY11" fmla="*/ 28326 h 747299"/>
                <a:gd name="connsiteX12" fmla="*/ 1085748 w 2372214"/>
                <a:gd name="connsiteY12" fmla="*/ 9471 h 747299"/>
                <a:gd name="connsiteX13" fmla="*/ 843307 w 2372214"/>
                <a:gd name="connsiteY13" fmla="*/ 10750 h 747299"/>
                <a:gd name="connsiteX14" fmla="*/ 604981 w 2372214"/>
                <a:gd name="connsiteY14" fmla="*/ 42 h 747299"/>
                <a:gd name="connsiteX15" fmla="*/ 509735 w 2372214"/>
                <a:gd name="connsiteY15" fmla="*/ 48358 h 747299"/>
                <a:gd name="connsiteX16" fmla="*/ 374422 w 2372214"/>
                <a:gd name="connsiteY16" fmla="*/ 29897 h 747299"/>
                <a:gd name="connsiteX0" fmla="*/ 374422 w 2372214"/>
                <a:gd name="connsiteY0" fmla="*/ 29897 h 747299"/>
                <a:gd name="connsiteX1" fmla="*/ 203953 w 2372214"/>
                <a:gd name="connsiteY1" fmla="*/ 39324 h 747299"/>
                <a:gd name="connsiteX2" fmla="*/ 110569 w 2372214"/>
                <a:gd name="connsiteY2" fmla="*/ 49832 h 747299"/>
                <a:gd name="connsiteX3" fmla="*/ 0 w 2372214"/>
                <a:gd name="connsiteY3" fmla="*/ 32941 h 747299"/>
                <a:gd name="connsiteX4" fmla="*/ 209452 w 2372214"/>
                <a:gd name="connsiteY4" fmla="*/ 211756 h 747299"/>
                <a:gd name="connsiteX5" fmla="*/ 388167 w 2372214"/>
                <a:gd name="connsiteY5" fmla="*/ 311129 h 747299"/>
                <a:gd name="connsiteX6" fmla="*/ 607636 w 2372214"/>
                <a:gd name="connsiteY6" fmla="*/ 438784 h 747299"/>
                <a:gd name="connsiteX7" fmla="*/ 1236580 w 2372214"/>
                <a:gd name="connsiteY7" fmla="*/ 556226 h 747299"/>
                <a:gd name="connsiteX8" fmla="*/ 1698489 w 2372214"/>
                <a:gd name="connsiteY8" fmla="*/ 697625 h 747299"/>
                <a:gd name="connsiteX9" fmla="*/ 2037854 w 2372214"/>
                <a:gd name="connsiteY9" fmla="*/ 697626 h 747299"/>
                <a:gd name="connsiteX10" fmla="*/ 2372214 w 2372214"/>
                <a:gd name="connsiteY10" fmla="*/ 58177 h 747299"/>
                <a:gd name="connsiteX11" fmla="*/ 1387408 w 2372214"/>
                <a:gd name="connsiteY11" fmla="*/ 28326 h 747299"/>
                <a:gd name="connsiteX12" fmla="*/ 1085748 w 2372214"/>
                <a:gd name="connsiteY12" fmla="*/ 9471 h 747299"/>
                <a:gd name="connsiteX13" fmla="*/ 843307 w 2372214"/>
                <a:gd name="connsiteY13" fmla="*/ 10750 h 747299"/>
                <a:gd name="connsiteX14" fmla="*/ 604981 w 2372214"/>
                <a:gd name="connsiteY14" fmla="*/ 42 h 747299"/>
                <a:gd name="connsiteX15" fmla="*/ 509735 w 2372214"/>
                <a:gd name="connsiteY15" fmla="*/ 48358 h 747299"/>
                <a:gd name="connsiteX16" fmla="*/ 374422 w 2372214"/>
                <a:gd name="connsiteY16" fmla="*/ 29897 h 747299"/>
                <a:gd name="connsiteX0" fmla="*/ 374422 w 2372214"/>
                <a:gd name="connsiteY0" fmla="*/ 29897 h 747299"/>
                <a:gd name="connsiteX1" fmla="*/ 203953 w 2372214"/>
                <a:gd name="connsiteY1" fmla="*/ 39324 h 747299"/>
                <a:gd name="connsiteX2" fmla="*/ 110569 w 2372214"/>
                <a:gd name="connsiteY2" fmla="*/ 49832 h 747299"/>
                <a:gd name="connsiteX3" fmla="*/ 0 w 2372214"/>
                <a:gd name="connsiteY3" fmla="*/ 32941 h 747299"/>
                <a:gd name="connsiteX4" fmla="*/ 209452 w 2372214"/>
                <a:gd name="connsiteY4" fmla="*/ 211756 h 747299"/>
                <a:gd name="connsiteX5" fmla="*/ 388167 w 2372214"/>
                <a:gd name="connsiteY5" fmla="*/ 311129 h 747299"/>
                <a:gd name="connsiteX6" fmla="*/ 607636 w 2372214"/>
                <a:gd name="connsiteY6" fmla="*/ 438784 h 747299"/>
                <a:gd name="connsiteX7" fmla="*/ 1236580 w 2372214"/>
                <a:gd name="connsiteY7" fmla="*/ 556226 h 747299"/>
                <a:gd name="connsiteX8" fmla="*/ 1698489 w 2372214"/>
                <a:gd name="connsiteY8" fmla="*/ 697625 h 747299"/>
                <a:gd name="connsiteX9" fmla="*/ 2037854 w 2372214"/>
                <a:gd name="connsiteY9" fmla="*/ 697626 h 747299"/>
                <a:gd name="connsiteX10" fmla="*/ 2372214 w 2372214"/>
                <a:gd name="connsiteY10" fmla="*/ 58177 h 747299"/>
                <a:gd name="connsiteX11" fmla="*/ 1387408 w 2372214"/>
                <a:gd name="connsiteY11" fmla="*/ 28326 h 747299"/>
                <a:gd name="connsiteX12" fmla="*/ 1085748 w 2372214"/>
                <a:gd name="connsiteY12" fmla="*/ 9471 h 747299"/>
                <a:gd name="connsiteX13" fmla="*/ 909295 w 2372214"/>
                <a:gd name="connsiteY13" fmla="*/ 57884 h 747299"/>
                <a:gd name="connsiteX14" fmla="*/ 604981 w 2372214"/>
                <a:gd name="connsiteY14" fmla="*/ 42 h 747299"/>
                <a:gd name="connsiteX15" fmla="*/ 509735 w 2372214"/>
                <a:gd name="connsiteY15" fmla="*/ 48358 h 747299"/>
                <a:gd name="connsiteX16" fmla="*/ 374422 w 2372214"/>
                <a:gd name="connsiteY16" fmla="*/ 29897 h 747299"/>
                <a:gd name="connsiteX0" fmla="*/ 374422 w 2372214"/>
                <a:gd name="connsiteY0" fmla="*/ 20426 h 737828"/>
                <a:gd name="connsiteX1" fmla="*/ 203953 w 2372214"/>
                <a:gd name="connsiteY1" fmla="*/ 29853 h 737828"/>
                <a:gd name="connsiteX2" fmla="*/ 110569 w 2372214"/>
                <a:gd name="connsiteY2" fmla="*/ 40361 h 737828"/>
                <a:gd name="connsiteX3" fmla="*/ 0 w 2372214"/>
                <a:gd name="connsiteY3" fmla="*/ 23470 h 737828"/>
                <a:gd name="connsiteX4" fmla="*/ 209452 w 2372214"/>
                <a:gd name="connsiteY4" fmla="*/ 202285 h 737828"/>
                <a:gd name="connsiteX5" fmla="*/ 388167 w 2372214"/>
                <a:gd name="connsiteY5" fmla="*/ 301658 h 737828"/>
                <a:gd name="connsiteX6" fmla="*/ 607636 w 2372214"/>
                <a:gd name="connsiteY6" fmla="*/ 429313 h 737828"/>
                <a:gd name="connsiteX7" fmla="*/ 1236580 w 2372214"/>
                <a:gd name="connsiteY7" fmla="*/ 546755 h 737828"/>
                <a:gd name="connsiteX8" fmla="*/ 1698489 w 2372214"/>
                <a:gd name="connsiteY8" fmla="*/ 688154 h 737828"/>
                <a:gd name="connsiteX9" fmla="*/ 2037854 w 2372214"/>
                <a:gd name="connsiteY9" fmla="*/ 688155 h 737828"/>
                <a:gd name="connsiteX10" fmla="*/ 2372214 w 2372214"/>
                <a:gd name="connsiteY10" fmla="*/ 48706 h 737828"/>
                <a:gd name="connsiteX11" fmla="*/ 1387408 w 2372214"/>
                <a:gd name="connsiteY11" fmla="*/ 18855 h 737828"/>
                <a:gd name="connsiteX12" fmla="*/ 1085748 w 2372214"/>
                <a:gd name="connsiteY12" fmla="*/ 0 h 737828"/>
                <a:gd name="connsiteX13" fmla="*/ 909295 w 2372214"/>
                <a:gd name="connsiteY13" fmla="*/ 48413 h 737828"/>
                <a:gd name="connsiteX14" fmla="*/ 680395 w 2372214"/>
                <a:gd name="connsiteY14" fmla="*/ 75412 h 737828"/>
                <a:gd name="connsiteX15" fmla="*/ 509735 w 2372214"/>
                <a:gd name="connsiteY15" fmla="*/ 38887 h 737828"/>
                <a:gd name="connsiteX16" fmla="*/ 374422 w 2372214"/>
                <a:gd name="connsiteY16" fmla="*/ 20426 h 737828"/>
                <a:gd name="connsiteX0" fmla="*/ 374422 w 2372214"/>
                <a:gd name="connsiteY0" fmla="*/ 2231 h 719633"/>
                <a:gd name="connsiteX1" fmla="*/ 203953 w 2372214"/>
                <a:gd name="connsiteY1" fmla="*/ 11658 h 719633"/>
                <a:gd name="connsiteX2" fmla="*/ 110569 w 2372214"/>
                <a:gd name="connsiteY2" fmla="*/ 22166 h 719633"/>
                <a:gd name="connsiteX3" fmla="*/ 0 w 2372214"/>
                <a:gd name="connsiteY3" fmla="*/ 5275 h 719633"/>
                <a:gd name="connsiteX4" fmla="*/ 209452 w 2372214"/>
                <a:gd name="connsiteY4" fmla="*/ 184090 h 719633"/>
                <a:gd name="connsiteX5" fmla="*/ 388167 w 2372214"/>
                <a:gd name="connsiteY5" fmla="*/ 283463 h 719633"/>
                <a:gd name="connsiteX6" fmla="*/ 607636 w 2372214"/>
                <a:gd name="connsiteY6" fmla="*/ 411118 h 719633"/>
                <a:gd name="connsiteX7" fmla="*/ 1236580 w 2372214"/>
                <a:gd name="connsiteY7" fmla="*/ 528560 h 719633"/>
                <a:gd name="connsiteX8" fmla="*/ 1698489 w 2372214"/>
                <a:gd name="connsiteY8" fmla="*/ 669959 h 719633"/>
                <a:gd name="connsiteX9" fmla="*/ 2037854 w 2372214"/>
                <a:gd name="connsiteY9" fmla="*/ 669960 h 719633"/>
                <a:gd name="connsiteX10" fmla="*/ 2372214 w 2372214"/>
                <a:gd name="connsiteY10" fmla="*/ 30511 h 719633"/>
                <a:gd name="connsiteX11" fmla="*/ 1387408 w 2372214"/>
                <a:gd name="connsiteY11" fmla="*/ 660 h 719633"/>
                <a:gd name="connsiteX12" fmla="*/ 1180016 w 2372214"/>
                <a:gd name="connsiteY12" fmla="*/ 28939 h 719633"/>
                <a:gd name="connsiteX13" fmla="*/ 909295 w 2372214"/>
                <a:gd name="connsiteY13" fmla="*/ 30218 h 719633"/>
                <a:gd name="connsiteX14" fmla="*/ 680395 w 2372214"/>
                <a:gd name="connsiteY14" fmla="*/ 57217 h 719633"/>
                <a:gd name="connsiteX15" fmla="*/ 509735 w 2372214"/>
                <a:gd name="connsiteY15" fmla="*/ 20692 h 719633"/>
                <a:gd name="connsiteX16" fmla="*/ 374422 w 2372214"/>
                <a:gd name="connsiteY16" fmla="*/ 2231 h 719633"/>
                <a:gd name="connsiteX0" fmla="*/ 374422 w 2372214"/>
                <a:gd name="connsiteY0" fmla="*/ 39938 h 719633"/>
                <a:gd name="connsiteX1" fmla="*/ 203953 w 2372214"/>
                <a:gd name="connsiteY1" fmla="*/ 11658 h 719633"/>
                <a:gd name="connsiteX2" fmla="*/ 110569 w 2372214"/>
                <a:gd name="connsiteY2" fmla="*/ 22166 h 719633"/>
                <a:gd name="connsiteX3" fmla="*/ 0 w 2372214"/>
                <a:gd name="connsiteY3" fmla="*/ 5275 h 719633"/>
                <a:gd name="connsiteX4" fmla="*/ 209452 w 2372214"/>
                <a:gd name="connsiteY4" fmla="*/ 184090 h 719633"/>
                <a:gd name="connsiteX5" fmla="*/ 388167 w 2372214"/>
                <a:gd name="connsiteY5" fmla="*/ 283463 h 719633"/>
                <a:gd name="connsiteX6" fmla="*/ 607636 w 2372214"/>
                <a:gd name="connsiteY6" fmla="*/ 411118 h 719633"/>
                <a:gd name="connsiteX7" fmla="*/ 1236580 w 2372214"/>
                <a:gd name="connsiteY7" fmla="*/ 528560 h 719633"/>
                <a:gd name="connsiteX8" fmla="*/ 1698489 w 2372214"/>
                <a:gd name="connsiteY8" fmla="*/ 669959 h 719633"/>
                <a:gd name="connsiteX9" fmla="*/ 2037854 w 2372214"/>
                <a:gd name="connsiteY9" fmla="*/ 669960 h 719633"/>
                <a:gd name="connsiteX10" fmla="*/ 2372214 w 2372214"/>
                <a:gd name="connsiteY10" fmla="*/ 30511 h 719633"/>
                <a:gd name="connsiteX11" fmla="*/ 1387408 w 2372214"/>
                <a:gd name="connsiteY11" fmla="*/ 660 h 719633"/>
                <a:gd name="connsiteX12" fmla="*/ 1180016 w 2372214"/>
                <a:gd name="connsiteY12" fmla="*/ 28939 h 719633"/>
                <a:gd name="connsiteX13" fmla="*/ 909295 w 2372214"/>
                <a:gd name="connsiteY13" fmla="*/ 30218 h 719633"/>
                <a:gd name="connsiteX14" fmla="*/ 680395 w 2372214"/>
                <a:gd name="connsiteY14" fmla="*/ 57217 h 719633"/>
                <a:gd name="connsiteX15" fmla="*/ 509735 w 2372214"/>
                <a:gd name="connsiteY15" fmla="*/ 20692 h 719633"/>
                <a:gd name="connsiteX16" fmla="*/ 374422 w 2372214"/>
                <a:gd name="connsiteY16" fmla="*/ 39938 h 719633"/>
                <a:gd name="connsiteX0" fmla="*/ 374422 w 2372214"/>
                <a:gd name="connsiteY0" fmla="*/ 39938 h 719633"/>
                <a:gd name="connsiteX1" fmla="*/ 203953 w 2372214"/>
                <a:gd name="connsiteY1" fmla="*/ 11658 h 719633"/>
                <a:gd name="connsiteX2" fmla="*/ 110569 w 2372214"/>
                <a:gd name="connsiteY2" fmla="*/ 22166 h 719633"/>
                <a:gd name="connsiteX3" fmla="*/ 0 w 2372214"/>
                <a:gd name="connsiteY3" fmla="*/ 5275 h 719633"/>
                <a:gd name="connsiteX4" fmla="*/ 209452 w 2372214"/>
                <a:gd name="connsiteY4" fmla="*/ 184090 h 719633"/>
                <a:gd name="connsiteX5" fmla="*/ 388167 w 2372214"/>
                <a:gd name="connsiteY5" fmla="*/ 283463 h 719633"/>
                <a:gd name="connsiteX6" fmla="*/ 607636 w 2372214"/>
                <a:gd name="connsiteY6" fmla="*/ 411118 h 719633"/>
                <a:gd name="connsiteX7" fmla="*/ 1236580 w 2372214"/>
                <a:gd name="connsiteY7" fmla="*/ 528560 h 719633"/>
                <a:gd name="connsiteX8" fmla="*/ 1698489 w 2372214"/>
                <a:gd name="connsiteY8" fmla="*/ 669959 h 719633"/>
                <a:gd name="connsiteX9" fmla="*/ 2037854 w 2372214"/>
                <a:gd name="connsiteY9" fmla="*/ 669960 h 719633"/>
                <a:gd name="connsiteX10" fmla="*/ 2372214 w 2372214"/>
                <a:gd name="connsiteY10" fmla="*/ 30511 h 719633"/>
                <a:gd name="connsiteX11" fmla="*/ 1387408 w 2372214"/>
                <a:gd name="connsiteY11" fmla="*/ 660 h 719633"/>
                <a:gd name="connsiteX12" fmla="*/ 1180016 w 2372214"/>
                <a:gd name="connsiteY12" fmla="*/ 28939 h 719633"/>
                <a:gd name="connsiteX13" fmla="*/ 909295 w 2372214"/>
                <a:gd name="connsiteY13" fmla="*/ 30218 h 719633"/>
                <a:gd name="connsiteX14" fmla="*/ 680395 w 2372214"/>
                <a:gd name="connsiteY14" fmla="*/ 57217 h 719633"/>
                <a:gd name="connsiteX15" fmla="*/ 575722 w 2372214"/>
                <a:gd name="connsiteY15" fmla="*/ 39546 h 719633"/>
                <a:gd name="connsiteX16" fmla="*/ 374422 w 2372214"/>
                <a:gd name="connsiteY16" fmla="*/ 39938 h 719633"/>
                <a:gd name="connsiteX0" fmla="*/ 374422 w 2372214"/>
                <a:gd name="connsiteY0" fmla="*/ 39938 h 719633"/>
                <a:gd name="connsiteX1" fmla="*/ 279367 w 2372214"/>
                <a:gd name="connsiteY1" fmla="*/ 49365 h 719633"/>
                <a:gd name="connsiteX2" fmla="*/ 110569 w 2372214"/>
                <a:gd name="connsiteY2" fmla="*/ 22166 h 719633"/>
                <a:gd name="connsiteX3" fmla="*/ 0 w 2372214"/>
                <a:gd name="connsiteY3" fmla="*/ 5275 h 719633"/>
                <a:gd name="connsiteX4" fmla="*/ 209452 w 2372214"/>
                <a:gd name="connsiteY4" fmla="*/ 184090 h 719633"/>
                <a:gd name="connsiteX5" fmla="*/ 388167 w 2372214"/>
                <a:gd name="connsiteY5" fmla="*/ 283463 h 719633"/>
                <a:gd name="connsiteX6" fmla="*/ 607636 w 2372214"/>
                <a:gd name="connsiteY6" fmla="*/ 411118 h 719633"/>
                <a:gd name="connsiteX7" fmla="*/ 1236580 w 2372214"/>
                <a:gd name="connsiteY7" fmla="*/ 528560 h 719633"/>
                <a:gd name="connsiteX8" fmla="*/ 1698489 w 2372214"/>
                <a:gd name="connsiteY8" fmla="*/ 669959 h 719633"/>
                <a:gd name="connsiteX9" fmla="*/ 2037854 w 2372214"/>
                <a:gd name="connsiteY9" fmla="*/ 669960 h 719633"/>
                <a:gd name="connsiteX10" fmla="*/ 2372214 w 2372214"/>
                <a:gd name="connsiteY10" fmla="*/ 30511 h 719633"/>
                <a:gd name="connsiteX11" fmla="*/ 1387408 w 2372214"/>
                <a:gd name="connsiteY11" fmla="*/ 660 h 719633"/>
                <a:gd name="connsiteX12" fmla="*/ 1180016 w 2372214"/>
                <a:gd name="connsiteY12" fmla="*/ 28939 h 719633"/>
                <a:gd name="connsiteX13" fmla="*/ 909295 w 2372214"/>
                <a:gd name="connsiteY13" fmla="*/ 30218 h 719633"/>
                <a:gd name="connsiteX14" fmla="*/ 680395 w 2372214"/>
                <a:gd name="connsiteY14" fmla="*/ 57217 h 719633"/>
                <a:gd name="connsiteX15" fmla="*/ 575722 w 2372214"/>
                <a:gd name="connsiteY15" fmla="*/ 39546 h 719633"/>
                <a:gd name="connsiteX16" fmla="*/ 374422 w 2372214"/>
                <a:gd name="connsiteY16" fmla="*/ 39938 h 719633"/>
                <a:gd name="connsiteX0" fmla="*/ 308434 w 2306226"/>
                <a:gd name="connsiteY0" fmla="*/ 39938 h 719633"/>
                <a:gd name="connsiteX1" fmla="*/ 213379 w 2306226"/>
                <a:gd name="connsiteY1" fmla="*/ 49365 h 719633"/>
                <a:gd name="connsiteX2" fmla="*/ 44581 w 2306226"/>
                <a:gd name="connsiteY2" fmla="*/ 22166 h 719633"/>
                <a:gd name="connsiteX3" fmla="*/ 0 w 2306226"/>
                <a:gd name="connsiteY3" fmla="*/ 52409 h 719633"/>
                <a:gd name="connsiteX4" fmla="*/ 143464 w 2306226"/>
                <a:gd name="connsiteY4" fmla="*/ 184090 h 719633"/>
                <a:gd name="connsiteX5" fmla="*/ 322179 w 2306226"/>
                <a:gd name="connsiteY5" fmla="*/ 283463 h 719633"/>
                <a:gd name="connsiteX6" fmla="*/ 541648 w 2306226"/>
                <a:gd name="connsiteY6" fmla="*/ 411118 h 719633"/>
                <a:gd name="connsiteX7" fmla="*/ 1170592 w 2306226"/>
                <a:gd name="connsiteY7" fmla="*/ 528560 h 719633"/>
                <a:gd name="connsiteX8" fmla="*/ 1632501 w 2306226"/>
                <a:gd name="connsiteY8" fmla="*/ 669959 h 719633"/>
                <a:gd name="connsiteX9" fmla="*/ 1971866 w 2306226"/>
                <a:gd name="connsiteY9" fmla="*/ 669960 h 719633"/>
                <a:gd name="connsiteX10" fmla="*/ 2306226 w 2306226"/>
                <a:gd name="connsiteY10" fmla="*/ 30511 h 719633"/>
                <a:gd name="connsiteX11" fmla="*/ 1321420 w 2306226"/>
                <a:gd name="connsiteY11" fmla="*/ 660 h 719633"/>
                <a:gd name="connsiteX12" fmla="*/ 1114028 w 2306226"/>
                <a:gd name="connsiteY12" fmla="*/ 28939 h 719633"/>
                <a:gd name="connsiteX13" fmla="*/ 843307 w 2306226"/>
                <a:gd name="connsiteY13" fmla="*/ 30218 h 719633"/>
                <a:gd name="connsiteX14" fmla="*/ 614407 w 2306226"/>
                <a:gd name="connsiteY14" fmla="*/ 57217 h 719633"/>
                <a:gd name="connsiteX15" fmla="*/ 509734 w 2306226"/>
                <a:gd name="connsiteY15" fmla="*/ 39546 h 719633"/>
                <a:gd name="connsiteX16" fmla="*/ 308434 w 2306226"/>
                <a:gd name="connsiteY16" fmla="*/ 39938 h 719633"/>
                <a:gd name="connsiteX0" fmla="*/ 308434 w 2351469"/>
                <a:gd name="connsiteY0" fmla="*/ 39938 h 719633"/>
                <a:gd name="connsiteX1" fmla="*/ 213379 w 2351469"/>
                <a:gd name="connsiteY1" fmla="*/ 49365 h 719633"/>
                <a:gd name="connsiteX2" fmla="*/ 44581 w 2351469"/>
                <a:gd name="connsiteY2" fmla="*/ 22166 h 719633"/>
                <a:gd name="connsiteX3" fmla="*/ 0 w 2351469"/>
                <a:gd name="connsiteY3" fmla="*/ 52409 h 719633"/>
                <a:gd name="connsiteX4" fmla="*/ 143464 w 2351469"/>
                <a:gd name="connsiteY4" fmla="*/ 184090 h 719633"/>
                <a:gd name="connsiteX5" fmla="*/ 322179 w 2351469"/>
                <a:gd name="connsiteY5" fmla="*/ 283463 h 719633"/>
                <a:gd name="connsiteX6" fmla="*/ 541648 w 2351469"/>
                <a:gd name="connsiteY6" fmla="*/ 411118 h 719633"/>
                <a:gd name="connsiteX7" fmla="*/ 1170592 w 2351469"/>
                <a:gd name="connsiteY7" fmla="*/ 528560 h 719633"/>
                <a:gd name="connsiteX8" fmla="*/ 1632501 w 2351469"/>
                <a:gd name="connsiteY8" fmla="*/ 669959 h 719633"/>
                <a:gd name="connsiteX9" fmla="*/ 1971866 w 2351469"/>
                <a:gd name="connsiteY9" fmla="*/ 669960 h 719633"/>
                <a:gd name="connsiteX10" fmla="*/ 2351469 w 2351469"/>
                <a:gd name="connsiteY10" fmla="*/ 25749 h 719633"/>
                <a:gd name="connsiteX11" fmla="*/ 1321420 w 2351469"/>
                <a:gd name="connsiteY11" fmla="*/ 660 h 719633"/>
                <a:gd name="connsiteX12" fmla="*/ 1114028 w 2351469"/>
                <a:gd name="connsiteY12" fmla="*/ 28939 h 719633"/>
                <a:gd name="connsiteX13" fmla="*/ 843307 w 2351469"/>
                <a:gd name="connsiteY13" fmla="*/ 30218 h 719633"/>
                <a:gd name="connsiteX14" fmla="*/ 614407 w 2351469"/>
                <a:gd name="connsiteY14" fmla="*/ 57217 h 719633"/>
                <a:gd name="connsiteX15" fmla="*/ 509734 w 2351469"/>
                <a:gd name="connsiteY15" fmla="*/ 39546 h 719633"/>
                <a:gd name="connsiteX16" fmla="*/ 308434 w 2351469"/>
                <a:gd name="connsiteY16" fmla="*/ 39938 h 719633"/>
                <a:gd name="connsiteX0" fmla="*/ 308434 w 2353382"/>
                <a:gd name="connsiteY0" fmla="*/ 69892 h 749587"/>
                <a:gd name="connsiteX1" fmla="*/ 213379 w 2353382"/>
                <a:gd name="connsiteY1" fmla="*/ 79319 h 749587"/>
                <a:gd name="connsiteX2" fmla="*/ 44581 w 2353382"/>
                <a:gd name="connsiteY2" fmla="*/ 52120 h 749587"/>
                <a:gd name="connsiteX3" fmla="*/ 0 w 2353382"/>
                <a:gd name="connsiteY3" fmla="*/ 82363 h 749587"/>
                <a:gd name="connsiteX4" fmla="*/ 143464 w 2353382"/>
                <a:gd name="connsiteY4" fmla="*/ 214044 h 749587"/>
                <a:gd name="connsiteX5" fmla="*/ 322179 w 2353382"/>
                <a:gd name="connsiteY5" fmla="*/ 313417 h 749587"/>
                <a:gd name="connsiteX6" fmla="*/ 541648 w 2353382"/>
                <a:gd name="connsiteY6" fmla="*/ 441072 h 749587"/>
                <a:gd name="connsiteX7" fmla="*/ 1170592 w 2353382"/>
                <a:gd name="connsiteY7" fmla="*/ 558514 h 749587"/>
                <a:gd name="connsiteX8" fmla="*/ 1632501 w 2353382"/>
                <a:gd name="connsiteY8" fmla="*/ 699913 h 749587"/>
                <a:gd name="connsiteX9" fmla="*/ 1971866 w 2353382"/>
                <a:gd name="connsiteY9" fmla="*/ 699914 h 749587"/>
                <a:gd name="connsiteX10" fmla="*/ 2351469 w 2353382"/>
                <a:gd name="connsiteY10" fmla="*/ 55703 h 749587"/>
                <a:gd name="connsiteX11" fmla="*/ 2072370 w 2353382"/>
                <a:gd name="connsiteY11" fmla="*/ 28080 h 749587"/>
                <a:gd name="connsiteX12" fmla="*/ 1321420 w 2353382"/>
                <a:gd name="connsiteY12" fmla="*/ 30614 h 749587"/>
                <a:gd name="connsiteX13" fmla="*/ 1114028 w 2353382"/>
                <a:gd name="connsiteY13" fmla="*/ 58893 h 749587"/>
                <a:gd name="connsiteX14" fmla="*/ 843307 w 2353382"/>
                <a:gd name="connsiteY14" fmla="*/ 60172 h 749587"/>
                <a:gd name="connsiteX15" fmla="*/ 614407 w 2353382"/>
                <a:gd name="connsiteY15" fmla="*/ 87171 h 749587"/>
                <a:gd name="connsiteX16" fmla="*/ 509734 w 2353382"/>
                <a:gd name="connsiteY16" fmla="*/ 69500 h 749587"/>
                <a:gd name="connsiteX17" fmla="*/ 308434 w 2353382"/>
                <a:gd name="connsiteY17" fmla="*/ 69892 h 749587"/>
                <a:gd name="connsiteX0" fmla="*/ 308434 w 2351469"/>
                <a:gd name="connsiteY0" fmla="*/ 43554 h 723249"/>
                <a:gd name="connsiteX1" fmla="*/ 213379 w 2351469"/>
                <a:gd name="connsiteY1" fmla="*/ 52981 h 723249"/>
                <a:gd name="connsiteX2" fmla="*/ 44581 w 2351469"/>
                <a:gd name="connsiteY2" fmla="*/ 25782 h 723249"/>
                <a:gd name="connsiteX3" fmla="*/ 0 w 2351469"/>
                <a:gd name="connsiteY3" fmla="*/ 56025 h 723249"/>
                <a:gd name="connsiteX4" fmla="*/ 143464 w 2351469"/>
                <a:gd name="connsiteY4" fmla="*/ 187706 h 723249"/>
                <a:gd name="connsiteX5" fmla="*/ 322179 w 2351469"/>
                <a:gd name="connsiteY5" fmla="*/ 287079 h 723249"/>
                <a:gd name="connsiteX6" fmla="*/ 541648 w 2351469"/>
                <a:gd name="connsiteY6" fmla="*/ 414734 h 723249"/>
                <a:gd name="connsiteX7" fmla="*/ 1170592 w 2351469"/>
                <a:gd name="connsiteY7" fmla="*/ 532176 h 723249"/>
                <a:gd name="connsiteX8" fmla="*/ 1632501 w 2351469"/>
                <a:gd name="connsiteY8" fmla="*/ 673575 h 723249"/>
                <a:gd name="connsiteX9" fmla="*/ 1971866 w 2351469"/>
                <a:gd name="connsiteY9" fmla="*/ 673576 h 723249"/>
                <a:gd name="connsiteX10" fmla="*/ 2351469 w 2351469"/>
                <a:gd name="connsiteY10" fmla="*/ 29365 h 723249"/>
                <a:gd name="connsiteX11" fmla="*/ 2072370 w 2351469"/>
                <a:gd name="connsiteY11" fmla="*/ 1742 h 723249"/>
                <a:gd name="connsiteX12" fmla="*/ 1321420 w 2351469"/>
                <a:gd name="connsiteY12" fmla="*/ 4276 h 723249"/>
                <a:gd name="connsiteX13" fmla="*/ 1114028 w 2351469"/>
                <a:gd name="connsiteY13" fmla="*/ 32555 h 723249"/>
                <a:gd name="connsiteX14" fmla="*/ 843307 w 2351469"/>
                <a:gd name="connsiteY14" fmla="*/ 33834 h 723249"/>
                <a:gd name="connsiteX15" fmla="*/ 614407 w 2351469"/>
                <a:gd name="connsiteY15" fmla="*/ 60833 h 723249"/>
                <a:gd name="connsiteX16" fmla="*/ 509734 w 2351469"/>
                <a:gd name="connsiteY16" fmla="*/ 43162 h 723249"/>
                <a:gd name="connsiteX17" fmla="*/ 308434 w 2351469"/>
                <a:gd name="connsiteY17" fmla="*/ 43554 h 723249"/>
                <a:gd name="connsiteX0" fmla="*/ 308434 w 2337182"/>
                <a:gd name="connsiteY0" fmla="*/ 43709 h 723404"/>
                <a:gd name="connsiteX1" fmla="*/ 213379 w 2337182"/>
                <a:gd name="connsiteY1" fmla="*/ 53136 h 723404"/>
                <a:gd name="connsiteX2" fmla="*/ 44581 w 2337182"/>
                <a:gd name="connsiteY2" fmla="*/ 25937 h 723404"/>
                <a:gd name="connsiteX3" fmla="*/ 0 w 2337182"/>
                <a:gd name="connsiteY3" fmla="*/ 56180 h 723404"/>
                <a:gd name="connsiteX4" fmla="*/ 143464 w 2337182"/>
                <a:gd name="connsiteY4" fmla="*/ 187861 h 723404"/>
                <a:gd name="connsiteX5" fmla="*/ 322179 w 2337182"/>
                <a:gd name="connsiteY5" fmla="*/ 287234 h 723404"/>
                <a:gd name="connsiteX6" fmla="*/ 541648 w 2337182"/>
                <a:gd name="connsiteY6" fmla="*/ 414889 h 723404"/>
                <a:gd name="connsiteX7" fmla="*/ 1170592 w 2337182"/>
                <a:gd name="connsiteY7" fmla="*/ 532331 h 723404"/>
                <a:gd name="connsiteX8" fmla="*/ 1632501 w 2337182"/>
                <a:gd name="connsiteY8" fmla="*/ 673730 h 723404"/>
                <a:gd name="connsiteX9" fmla="*/ 1971866 w 2337182"/>
                <a:gd name="connsiteY9" fmla="*/ 673731 h 723404"/>
                <a:gd name="connsiteX10" fmla="*/ 2337182 w 2337182"/>
                <a:gd name="connsiteY10" fmla="*/ 12851 h 723404"/>
                <a:gd name="connsiteX11" fmla="*/ 2072370 w 2337182"/>
                <a:gd name="connsiteY11" fmla="*/ 1897 h 723404"/>
                <a:gd name="connsiteX12" fmla="*/ 1321420 w 2337182"/>
                <a:gd name="connsiteY12" fmla="*/ 4431 h 723404"/>
                <a:gd name="connsiteX13" fmla="*/ 1114028 w 2337182"/>
                <a:gd name="connsiteY13" fmla="*/ 32710 h 723404"/>
                <a:gd name="connsiteX14" fmla="*/ 843307 w 2337182"/>
                <a:gd name="connsiteY14" fmla="*/ 33989 h 723404"/>
                <a:gd name="connsiteX15" fmla="*/ 614407 w 2337182"/>
                <a:gd name="connsiteY15" fmla="*/ 60988 h 723404"/>
                <a:gd name="connsiteX16" fmla="*/ 509734 w 2337182"/>
                <a:gd name="connsiteY16" fmla="*/ 43317 h 723404"/>
                <a:gd name="connsiteX17" fmla="*/ 308434 w 2337182"/>
                <a:gd name="connsiteY17" fmla="*/ 43709 h 723404"/>
                <a:gd name="connsiteX0" fmla="*/ 308434 w 2337182"/>
                <a:gd name="connsiteY0" fmla="*/ 43709 h 723404"/>
                <a:gd name="connsiteX1" fmla="*/ 213379 w 2337182"/>
                <a:gd name="connsiteY1" fmla="*/ 53136 h 723404"/>
                <a:gd name="connsiteX2" fmla="*/ 44581 w 2337182"/>
                <a:gd name="connsiteY2" fmla="*/ 25937 h 723404"/>
                <a:gd name="connsiteX3" fmla="*/ 0 w 2337182"/>
                <a:gd name="connsiteY3" fmla="*/ 56180 h 723404"/>
                <a:gd name="connsiteX4" fmla="*/ 143464 w 2337182"/>
                <a:gd name="connsiteY4" fmla="*/ 187861 h 723404"/>
                <a:gd name="connsiteX5" fmla="*/ 322179 w 2337182"/>
                <a:gd name="connsiteY5" fmla="*/ 287234 h 723404"/>
                <a:gd name="connsiteX6" fmla="*/ 541648 w 2337182"/>
                <a:gd name="connsiteY6" fmla="*/ 414889 h 723404"/>
                <a:gd name="connsiteX7" fmla="*/ 1170592 w 2337182"/>
                <a:gd name="connsiteY7" fmla="*/ 532331 h 723404"/>
                <a:gd name="connsiteX8" fmla="*/ 1632501 w 2337182"/>
                <a:gd name="connsiteY8" fmla="*/ 673730 h 723404"/>
                <a:gd name="connsiteX9" fmla="*/ 1971866 w 2337182"/>
                <a:gd name="connsiteY9" fmla="*/ 673731 h 723404"/>
                <a:gd name="connsiteX10" fmla="*/ 2337182 w 2337182"/>
                <a:gd name="connsiteY10" fmla="*/ 12851 h 723404"/>
                <a:gd name="connsiteX11" fmla="*/ 2072370 w 2337182"/>
                <a:gd name="connsiteY11" fmla="*/ 1897 h 723404"/>
                <a:gd name="connsiteX12" fmla="*/ 1321420 w 2337182"/>
                <a:gd name="connsiteY12" fmla="*/ 4431 h 723404"/>
                <a:gd name="connsiteX13" fmla="*/ 1114028 w 2337182"/>
                <a:gd name="connsiteY13" fmla="*/ 32710 h 723404"/>
                <a:gd name="connsiteX14" fmla="*/ 831400 w 2337182"/>
                <a:gd name="connsiteY14" fmla="*/ 26845 h 723404"/>
                <a:gd name="connsiteX15" fmla="*/ 614407 w 2337182"/>
                <a:gd name="connsiteY15" fmla="*/ 60988 h 723404"/>
                <a:gd name="connsiteX16" fmla="*/ 509734 w 2337182"/>
                <a:gd name="connsiteY16" fmla="*/ 43317 h 723404"/>
                <a:gd name="connsiteX17" fmla="*/ 308434 w 2337182"/>
                <a:gd name="connsiteY17" fmla="*/ 43709 h 723404"/>
                <a:gd name="connsiteX0" fmla="*/ 308434 w 2337182"/>
                <a:gd name="connsiteY0" fmla="*/ 43709 h 723404"/>
                <a:gd name="connsiteX1" fmla="*/ 213379 w 2337182"/>
                <a:gd name="connsiteY1" fmla="*/ 53136 h 723404"/>
                <a:gd name="connsiteX2" fmla="*/ 44581 w 2337182"/>
                <a:gd name="connsiteY2" fmla="*/ 25937 h 723404"/>
                <a:gd name="connsiteX3" fmla="*/ 0 w 2337182"/>
                <a:gd name="connsiteY3" fmla="*/ 56180 h 723404"/>
                <a:gd name="connsiteX4" fmla="*/ 143464 w 2337182"/>
                <a:gd name="connsiteY4" fmla="*/ 187861 h 723404"/>
                <a:gd name="connsiteX5" fmla="*/ 322179 w 2337182"/>
                <a:gd name="connsiteY5" fmla="*/ 287234 h 723404"/>
                <a:gd name="connsiteX6" fmla="*/ 541648 w 2337182"/>
                <a:gd name="connsiteY6" fmla="*/ 414889 h 723404"/>
                <a:gd name="connsiteX7" fmla="*/ 1170592 w 2337182"/>
                <a:gd name="connsiteY7" fmla="*/ 532331 h 723404"/>
                <a:gd name="connsiteX8" fmla="*/ 1632501 w 2337182"/>
                <a:gd name="connsiteY8" fmla="*/ 673730 h 723404"/>
                <a:gd name="connsiteX9" fmla="*/ 1971866 w 2337182"/>
                <a:gd name="connsiteY9" fmla="*/ 673731 h 723404"/>
                <a:gd name="connsiteX10" fmla="*/ 2337182 w 2337182"/>
                <a:gd name="connsiteY10" fmla="*/ 12851 h 723404"/>
                <a:gd name="connsiteX11" fmla="*/ 2072370 w 2337182"/>
                <a:gd name="connsiteY11" fmla="*/ 1897 h 723404"/>
                <a:gd name="connsiteX12" fmla="*/ 1321420 w 2337182"/>
                <a:gd name="connsiteY12" fmla="*/ 4431 h 723404"/>
                <a:gd name="connsiteX13" fmla="*/ 1114028 w 2337182"/>
                <a:gd name="connsiteY13" fmla="*/ 32710 h 723404"/>
                <a:gd name="connsiteX14" fmla="*/ 831400 w 2337182"/>
                <a:gd name="connsiteY14" fmla="*/ 26845 h 723404"/>
                <a:gd name="connsiteX15" fmla="*/ 607263 w 2337182"/>
                <a:gd name="connsiteY15" fmla="*/ 37175 h 723404"/>
                <a:gd name="connsiteX16" fmla="*/ 509734 w 2337182"/>
                <a:gd name="connsiteY16" fmla="*/ 43317 h 723404"/>
                <a:gd name="connsiteX17" fmla="*/ 308434 w 2337182"/>
                <a:gd name="connsiteY17" fmla="*/ 43709 h 723404"/>
                <a:gd name="connsiteX0" fmla="*/ 308434 w 2337182"/>
                <a:gd name="connsiteY0" fmla="*/ 43709 h 723404"/>
                <a:gd name="connsiteX1" fmla="*/ 213379 w 2337182"/>
                <a:gd name="connsiteY1" fmla="*/ 53136 h 723404"/>
                <a:gd name="connsiteX2" fmla="*/ 44581 w 2337182"/>
                <a:gd name="connsiteY2" fmla="*/ 25937 h 723404"/>
                <a:gd name="connsiteX3" fmla="*/ 0 w 2337182"/>
                <a:gd name="connsiteY3" fmla="*/ 56180 h 723404"/>
                <a:gd name="connsiteX4" fmla="*/ 143464 w 2337182"/>
                <a:gd name="connsiteY4" fmla="*/ 187861 h 723404"/>
                <a:gd name="connsiteX5" fmla="*/ 322179 w 2337182"/>
                <a:gd name="connsiteY5" fmla="*/ 287234 h 723404"/>
                <a:gd name="connsiteX6" fmla="*/ 541648 w 2337182"/>
                <a:gd name="connsiteY6" fmla="*/ 414889 h 723404"/>
                <a:gd name="connsiteX7" fmla="*/ 1170592 w 2337182"/>
                <a:gd name="connsiteY7" fmla="*/ 532331 h 723404"/>
                <a:gd name="connsiteX8" fmla="*/ 1632501 w 2337182"/>
                <a:gd name="connsiteY8" fmla="*/ 673730 h 723404"/>
                <a:gd name="connsiteX9" fmla="*/ 1971866 w 2337182"/>
                <a:gd name="connsiteY9" fmla="*/ 673731 h 723404"/>
                <a:gd name="connsiteX10" fmla="*/ 2337182 w 2337182"/>
                <a:gd name="connsiteY10" fmla="*/ 12851 h 723404"/>
                <a:gd name="connsiteX11" fmla="*/ 2072370 w 2337182"/>
                <a:gd name="connsiteY11" fmla="*/ 1897 h 723404"/>
                <a:gd name="connsiteX12" fmla="*/ 1321420 w 2337182"/>
                <a:gd name="connsiteY12" fmla="*/ 4431 h 723404"/>
                <a:gd name="connsiteX13" fmla="*/ 1073547 w 2337182"/>
                <a:gd name="connsiteY13" fmla="*/ 11279 h 723404"/>
                <a:gd name="connsiteX14" fmla="*/ 831400 w 2337182"/>
                <a:gd name="connsiteY14" fmla="*/ 26845 h 723404"/>
                <a:gd name="connsiteX15" fmla="*/ 607263 w 2337182"/>
                <a:gd name="connsiteY15" fmla="*/ 37175 h 723404"/>
                <a:gd name="connsiteX16" fmla="*/ 509734 w 2337182"/>
                <a:gd name="connsiteY16" fmla="*/ 43317 h 723404"/>
                <a:gd name="connsiteX17" fmla="*/ 308434 w 2337182"/>
                <a:gd name="connsiteY17" fmla="*/ 43709 h 723404"/>
                <a:gd name="connsiteX0" fmla="*/ 339390 w 2368138"/>
                <a:gd name="connsiteY0" fmla="*/ 43709 h 723404"/>
                <a:gd name="connsiteX1" fmla="*/ 244335 w 2368138"/>
                <a:gd name="connsiteY1" fmla="*/ 53136 h 723404"/>
                <a:gd name="connsiteX2" fmla="*/ 75537 w 2368138"/>
                <a:gd name="connsiteY2" fmla="*/ 25937 h 723404"/>
                <a:gd name="connsiteX3" fmla="*/ 0 w 2368138"/>
                <a:gd name="connsiteY3" fmla="*/ 49036 h 723404"/>
                <a:gd name="connsiteX4" fmla="*/ 174420 w 2368138"/>
                <a:gd name="connsiteY4" fmla="*/ 187861 h 723404"/>
                <a:gd name="connsiteX5" fmla="*/ 353135 w 2368138"/>
                <a:gd name="connsiteY5" fmla="*/ 287234 h 723404"/>
                <a:gd name="connsiteX6" fmla="*/ 572604 w 2368138"/>
                <a:gd name="connsiteY6" fmla="*/ 414889 h 723404"/>
                <a:gd name="connsiteX7" fmla="*/ 1201548 w 2368138"/>
                <a:gd name="connsiteY7" fmla="*/ 532331 h 723404"/>
                <a:gd name="connsiteX8" fmla="*/ 1663457 w 2368138"/>
                <a:gd name="connsiteY8" fmla="*/ 673730 h 723404"/>
                <a:gd name="connsiteX9" fmla="*/ 2002822 w 2368138"/>
                <a:gd name="connsiteY9" fmla="*/ 673731 h 723404"/>
                <a:gd name="connsiteX10" fmla="*/ 2368138 w 2368138"/>
                <a:gd name="connsiteY10" fmla="*/ 12851 h 723404"/>
                <a:gd name="connsiteX11" fmla="*/ 2103326 w 2368138"/>
                <a:gd name="connsiteY11" fmla="*/ 1897 h 723404"/>
                <a:gd name="connsiteX12" fmla="*/ 1352376 w 2368138"/>
                <a:gd name="connsiteY12" fmla="*/ 4431 h 723404"/>
                <a:gd name="connsiteX13" fmla="*/ 1104503 w 2368138"/>
                <a:gd name="connsiteY13" fmla="*/ 11279 h 723404"/>
                <a:gd name="connsiteX14" fmla="*/ 862356 w 2368138"/>
                <a:gd name="connsiteY14" fmla="*/ 26845 h 723404"/>
                <a:gd name="connsiteX15" fmla="*/ 638219 w 2368138"/>
                <a:gd name="connsiteY15" fmla="*/ 37175 h 723404"/>
                <a:gd name="connsiteX16" fmla="*/ 540690 w 2368138"/>
                <a:gd name="connsiteY16" fmla="*/ 43317 h 723404"/>
                <a:gd name="connsiteX17" fmla="*/ 339390 w 2368138"/>
                <a:gd name="connsiteY17" fmla="*/ 43709 h 723404"/>
                <a:gd name="connsiteX0" fmla="*/ 339390 w 2368138"/>
                <a:gd name="connsiteY0" fmla="*/ 43709 h 723404"/>
                <a:gd name="connsiteX1" fmla="*/ 244335 w 2368138"/>
                <a:gd name="connsiteY1" fmla="*/ 53136 h 723404"/>
                <a:gd name="connsiteX2" fmla="*/ 125543 w 2368138"/>
                <a:gd name="connsiteY2" fmla="*/ 40224 h 723404"/>
                <a:gd name="connsiteX3" fmla="*/ 0 w 2368138"/>
                <a:gd name="connsiteY3" fmla="*/ 49036 h 723404"/>
                <a:gd name="connsiteX4" fmla="*/ 174420 w 2368138"/>
                <a:gd name="connsiteY4" fmla="*/ 187861 h 723404"/>
                <a:gd name="connsiteX5" fmla="*/ 353135 w 2368138"/>
                <a:gd name="connsiteY5" fmla="*/ 287234 h 723404"/>
                <a:gd name="connsiteX6" fmla="*/ 572604 w 2368138"/>
                <a:gd name="connsiteY6" fmla="*/ 414889 h 723404"/>
                <a:gd name="connsiteX7" fmla="*/ 1201548 w 2368138"/>
                <a:gd name="connsiteY7" fmla="*/ 532331 h 723404"/>
                <a:gd name="connsiteX8" fmla="*/ 1663457 w 2368138"/>
                <a:gd name="connsiteY8" fmla="*/ 673730 h 723404"/>
                <a:gd name="connsiteX9" fmla="*/ 2002822 w 2368138"/>
                <a:gd name="connsiteY9" fmla="*/ 673731 h 723404"/>
                <a:gd name="connsiteX10" fmla="*/ 2368138 w 2368138"/>
                <a:gd name="connsiteY10" fmla="*/ 12851 h 723404"/>
                <a:gd name="connsiteX11" fmla="*/ 2103326 w 2368138"/>
                <a:gd name="connsiteY11" fmla="*/ 1897 h 723404"/>
                <a:gd name="connsiteX12" fmla="*/ 1352376 w 2368138"/>
                <a:gd name="connsiteY12" fmla="*/ 4431 h 723404"/>
                <a:gd name="connsiteX13" fmla="*/ 1104503 w 2368138"/>
                <a:gd name="connsiteY13" fmla="*/ 11279 h 723404"/>
                <a:gd name="connsiteX14" fmla="*/ 862356 w 2368138"/>
                <a:gd name="connsiteY14" fmla="*/ 26845 h 723404"/>
                <a:gd name="connsiteX15" fmla="*/ 638219 w 2368138"/>
                <a:gd name="connsiteY15" fmla="*/ 37175 h 723404"/>
                <a:gd name="connsiteX16" fmla="*/ 540690 w 2368138"/>
                <a:gd name="connsiteY16" fmla="*/ 43317 h 723404"/>
                <a:gd name="connsiteX17" fmla="*/ 339390 w 2368138"/>
                <a:gd name="connsiteY17" fmla="*/ 43709 h 723404"/>
                <a:gd name="connsiteX0" fmla="*/ 339390 w 2368138"/>
                <a:gd name="connsiteY0" fmla="*/ 43709 h 723404"/>
                <a:gd name="connsiteX1" fmla="*/ 244335 w 2368138"/>
                <a:gd name="connsiteY1" fmla="*/ 53136 h 723404"/>
                <a:gd name="connsiteX2" fmla="*/ 125543 w 2368138"/>
                <a:gd name="connsiteY2" fmla="*/ 40224 h 723404"/>
                <a:gd name="connsiteX3" fmla="*/ 0 w 2368138"/>
                <a:gd name="connsiteY3" fmla="*/ 49036 h 723404"/>
                <a:gd name="connsiteX4" fmla="*/ 174420 w 2368138"/>
                <a:gd name="connsiteY4" fmla="*/ 187861 h 723404"/>
                <a:gd name="connsiteX5" fmla="*/ 353135 w 2368138"/>
                <a:gd name="connsiteY5" fmla="*/ 287234 h 723404"/>
                <a:gd name="connsiteX6" fmla="*/ 572604 w 2368138"/>
                <a:gd name="connsiteY6" fmla="*/ 414889 h 723404"/>
                <a:gd name="connsiteX7" fmla="*/ 1201548 w 2368138"/>
                <a:gd name="connsiteY7" fmla="*/ 532331 h 723404"/>
                <a:gd name="connsiteX8" fmla="*/ 1663457 w 2368138"/>
                <a:gd name="connsiteY8" fmla="*/ 673730 h 723404"/>
                <a:gd name="connsiteX9" fmla="*/ 2002822 w 2368138"/>
                <a:gd name="connsiteY9" fmla="*/ 673731 h 723404"/>
                <a:gd name="connsiteX10" fmla="*/ 2368138 w 2368138"/>
                <a:gd name="connsiteY10" fmla="*/ 12851 h 723404"/>
                <a:gd name="connsiteX11" fmla="*/ 2103326 w 2368138"/>
                <a:gd name="connsiteY11" fmla="*/ 1897 h 723404"/>
                <a:gd name="connsiteX12" fmla="*/ 1352376 w 2368138"/>
                <a:gd name="connsiteY12" fmla="*/ 4431 h 723404"/>
                <a:gd name="connsiteX13" fmla="*/ 1104503 w 2368138"/>
                <a:gd name="connsiteY13" fmla="*/ 11279 h 723404"/>
                <a:gd name="connsiteX14" fmla="*/ 862356 w 2368138"/>
                <a:gd name="connsiteY14" fmla="*/ 26845 h 723404"/>
                <a:gd name="connsiteX15" fmla="*/ 638219 w 2368138"/>
                <a:gd name="connsiteY15" fmla="*/ 37175 h 723404"/>
                <a:gd name="connsiteX16" fmla="*/ 540690 w 2368138"/>
                <a:gd name="connsiteY16" fmla="*/ 43317 h 723404"/>
                <a:gd name="connsiteX17" fmla="*/ 339390 w 2368138"/>
                <a:gd name="connsiteY17" fmla="*/ 43709 h 723404"/>
                <a:gd name="connsiteX0" fmla="*/ 339390 w 2368138"/>
                <a:gd name="connsiteY0" fmla="*/ 43709 h 723404"/>
                <a:gd name="connsiteX1" fmla="*/ 289579 w 2368138"/>
                <a:gd name="connsiteY1" fmla="*/ 41230 h 723404"/>
                <a:gd name="connsiteX2" fmla="*/ 125543 w 2368138"/>
                <a:gd name="connsiteY2" fmla="*/ 40224 h 723404"/>
                <a:gd name="connsiteX3" fmla="*/ 0 w 2368138"/>
                <a:gd name="connsiteY3" fmla="*/ 49036 h 723404"/>
                <a:gd name="connsiteX4" fmla="*/ 174420 w 2368138"/>
                <a:gd name="connsiteY4" fmla="*/ 187861 h 723404"/>
                <a:gd name="connsiteX5" fmla="*/ 353135 w 2368138"/>
                <a:gd name="connsiteY5" fmla="*/ 287234 h 723404"/>
                <a:gd name="connsiteX6" fmla="*/ 572604 w 2368138"/>
                <a:gd name="connsiteY6" fmla="*/ 414889 h 723404"/>
                <a:gd name="connsiteX7" fmla="*/ 1201548 w 2368138"/>
                <a:gd name="connsiteY7" fmla="*/ 532331 h 723404"/>
                <a:gd name="connsiteX8" fmla="*/ 1663457 w 2368138"/>
                <a:gd name="connsiteY8" fmla="*/ 673730 h 723404"/>
                <a:gd name="connsiteX9" fmla="*/ 2002822 w 2368138"/>
                <a:gd name="connsiteY9" fmla="*/ 673731 h 723404"/>
                <a:gd name="connsiteX10" fmla="*/ 2368138 w 2368138"/>
                <a:gd name="connsiteY10" fmla="*/ 12851 h 723404"/>
                <a:gd name="connsiteX11" fmla="*/ 2103326 w 2368138"/>
                <a:gd name="connsiteY11" fmla="*/ 1897 h 723404"/>
                <a:gd name="connsiteX12" fmla="*/ 1352376 w 2368138"/>
                <a:gd name="connsiteY12" fmla="*/ 4431 h 723404"/>
                <a:gd name="connsiteX13" fmla="*/ 1104503 w 2368138"/>
                <a:gd name="connsiteY13" fmla="*/ 11279 h 723404"/>
                <a:gd name="connsiteX14" fmla="*/ 862356 w 2368138"/>
                <a:gd name="connsiteY14" fmla="*/ 26845 h 723404"/>
                <a:gd name="connsiteX15" fmla="*/ 638219 w 2368138"/>
                <a:gd name="connsiteY15" fmla="*/ 37175 h 723404"/>
                <a:gd name="connsiteX16" fmla="*/ 540690 w 2368138"/>
                <a:gd name="connsiteY16" fmla="*/ 43317 h 723404"/>
                <a:gd name="connsiteX17" fmla="*/ 339390 w 2368138"/>
                <a:gd name="connsiteY17" fmla="*/ 43709 h 723404"/>
                <a:gd name="connsiteX0" fmla="*/ 339390 w 2368138"/>
                <a:gd name="connsiteY0" fmla="*/ 43709 h 723404"/>
                <a:gd name="connsiteX1" fmla="*/ 289579 w 2368138"/>
                <a:gd name="connsiteY1" fmla="*/ 41230 h 723404"/>
                <a:gd name="connsiteX2" fmla="*/ 125543 w 2368138"/>
                <a:gd name="connsiteY2" fmla="*/ 40224 h 723404"/>
                <a:gd name="connsiteX3" fmla="*/ 0 w 2368138"/>
                <a:gd name="connsiteY3" fmla="*/ 49036 h 723404"/>
                <a:gd name="connsiteX4" fmla="*/ 174420 w 2368138"/>
                <a:gd name="connsiteY4" fmla="*/ 187861 h 723404"/>
                <a:gd name="connsiteX5" fmla="*/ 353135 w 2368138"/>
                <a:gd name="connsiteY5" fmla="*/ 287234 h 723404"/>
                <a:gd name="connsiteX6" fmla="*/ 572604 w 2368138"/>
                <a:gd name="connsiteY6" fmla="*/ 414889 h 723404"/>
                <a:gd name="connsiteX7" fmla="*/ 1201548 w 2368138"/>
                <a:gd name="connsiteY7" fmla="*/ 532331 h 723404"/>
                <a:gd name="connsiteX8" fmla="*/ 1663457 w 2368138"/>
                <a:gd name="connsiteY8" fmla="*/ 673730 h 723404"/>
                <a:gd name="connsiteX9" fmla="*/ 2002822 w 2368138"/>
                <a:gd name="connsiteY9" fmla="*/ 673731 h 723404"/>
                <a:gd name="connsiteX10" fmla="*/ 2368138 w 2368138"/>
                <a:gd name="connsiteY10" fmla="*/ 12851 h 723404"/>
                <a:gd name="connsiteX11" fmla="*/ 2103326 w 2368138"/>
                <a:gd name="connsiteY11" fmla="*/ 1897 h 723404"/>
                <a:gd name="connsiteX12" fmla="*/ 1352376 w 2368138"/>
                <a:gd name="connsiteY12" fmla="*/ 4431 h 723404"/>
                <a:gd name="connsiteX13" fmla="*/ 1104503 w 2368138"/>
                <a:gd name="connsiteY13" fmla="*/ 11279 h 723404"/>
                <a:gd name="connsiteX14" fmla="*/ 862356 w 2368138"/>
                <a:gd name="connsiteY14" fmla="*/ 26845 h 723404"/>
                <a:gd name="connsiteX15" fmla="*/ 638219 w 2368138"/>
                <a:gd name="connsiteY15" fmla="*/ 37175 h 723404"/>
                <a:gd name="connsiteX16" fmla="*/ 540690 w 2368138"/>
                <a:gd name="connsiteY16" fmla="*/ 43317 h 723404"/>
                <a:gd name="connsiteX17" fmla="*/ 339390 w 2368138"/>
                <a:gd name="connsiteY17" fmla="*/ 43709 h 723404"/>
                <a:gd name="connsiteX0" fmla="*/ 339390 w 2368138"/>
                <a:gd name="connsiteY0" fmla="*/ 43709 h 717063"/>
                <a:gd name="connsiteX1" fmla="*/ 289579 w 2368138"/>
                <a:gd name="connsiteY1" fmla="*/ 41230 h 717063"/>
                <a:gd name="connsiteX2" fmla="*/ 125543 w 2368138"/>
                <a:gd name="connsiteY2" fmla="*/ 40224 h 717063"/>
                <a:gd name="connsiteX3" fmla="*/ 0 w 2368138"/>
                <a:gd name="connsiteY3" fmla="*/ 49036 h 717063"/>
                <a:gd name="connsiteX4" fmla="*/ 174420 w 2368138"/>
                <a:gd name="connsiteY4" fmla="*/ 187861 h 717063"/>
                <a:gd name="connsiteX5" fmla="*/ 353135 w 2368138"/>
                <a:gd name="connsiteY5" fmla="*/ 287234 h 717063"/>
                <a:gd name="connsiteX6" fmla="*/ 572604 w 2368138"/>
                <a:gd name="connsiteY6" fmla="*/ 414889 h 717063"/>
                <a:gd name="connsiteX7" fmla="*/ 1201548 w 2368138"/>
                <a:gd name="connsiteY7" fmla="*/ 532331 h 717063"/>
                <a:gd name="connsiteX8" fmla="*/ 1515157 w 2368138"/>
                <a:gd name="connsiteY8" fmla="*/ 637691 h 717063"/>
                <a:gd name="connsiteX9" fmla="*/ 1663457 w 2368138"/>
                <a:gd name="connsiteY9" fmla="*/ 673730 h 717063"/>
                <a:gd name="connsiteX10" fmla="*/ 2002822 w 2368138"/>
                <a:gd name="connsiteY10" fmla="*/ 673731 h 717063"/>
                <a:gd name="connsiteX11" fmla="*/ 2368138 w 2368138"/>
                <a:gd name="connsiteY11" fmla="*/ 12851 h 717063"/>
                <a:gd name="connsiteX12" fmla="*/ 2103326 w 2368138"/>
                <a:gd name="connsiteY12" fmla="*/ 1897 h 717063"/>
                <a:gd name="connsiteX13" fmla="*/ 1352376 w 2368138"/>
                <a:gd name="connsiteY13" fmla="*/ 4431 h 717063"/>
                <a:gd name="connsiteX14" fmla="*/ 1104503 w 2368138"/>
                <a:gd name="connsiteY14" fmla="*/ 11279 h 717063"/>
                <a:gd name="connsiteX15" fmla="*/ 862356 w 2368138"/>
                <a:gd name="connsiteY15" fmla="*/ 26845 h 717063"/>
                <a:gd name="connsiteX16" fmla="*/ 638219 w 2368138"/>
                <a:gd name="connsiteY16" fmla="*/ 37175 h 717063"/>
                <a:gd name="connsiteX17" fmla="*/ 540690 w 2368138"/>
                <a:gd name="connsiteY17" fmla="*/ 43317 h 717063"/>
                <a:gd name="connsiteX18" fmla="*/ 339390 w 2368138"/>
                <a:gd name="connsiteY18" fmla="*/ 43709 h 717063"/>
                <a:gd name="connsiteX0" fmla="*/ 339390 w 2482438"/>
                <a:gd name="connsiteY0" fmla="*/ 44645 h 717999"/>
                <a:gd name="connsiteX1" fmla="*/ 289579 w 2482438"/>
                <a:gd name="connsiteY1" fmla="*/ 42166 h 717999"/>
                <a:gd name="connsiteX2" fmla="*/ 125543 w 2482438"/>
                <a:gd name="connsiteY2" fmla="*/ 41160 h 717999"/>
                <a:gd name="connsiteX3" fmla="*/ 0 w 2482438"/>
                <a:gd name="connsiteY3" fmla="*/ 49972 h 717999"/>
                <a:gd name="connsiteX4" fmla="*/ 174420 w 2482438"/>
                <a:gd name="connsiteY4" fmla="*/ 188797 h 717999"/>
                <a:gd name="connsiteX5" fmla="*/ 353135 w 2482438"/>
                <a:gd name="connsiteY5" fmla="*/ 288170 h 717999"/>
                <a:gd name="connsiteX6" fmla="*/ 572604 w 2482438"/>
                <a:gd name="connsiteY6" fmla="*/ 415825 h 717999"/>
                <a:gd name="connsiteX7" fmla="*/ 1201548 w 2482438"/>
                <a:gd name="connsiteY7" fmla="*/ 533267 h 717999"/>
                <a:gd name="connsiteX8" fmla="*/ 1515157 w 2482438"/>
                <a:gd name="connsiteY8" fmla="*/ 638627 h 717999"/>
                <a:gd name="connsiteX9" fmla="*/ 1663457 w 2482438"/>
                <a:gd name="connsiteY9" fmla="*/ 674666 h 717999"/>
                <a:gd name="connsiteX10" fmla="*/ 2002822 w 2482438"/>
                <a:gd name="connsiteY10" fmla="*/ 674667 h 717999"/>
                <a:gd name="connsiteX11" fmla="*/ 2482438 w 2482438"/>
                <a:gd name="connsiteY11" fmla="*/ 13787 h 717999"/>
                <a:gd name="connsiteX12" fmla="*/ 2103326 w 2482438"/>
                <a:gd name="connsiteY12" fmla="*/ 2833 h 717999"/>
                <a:gd name="connsiteX13" fmla="*/ 1352376 w 2482438"/>
                <a:gd name="connsiteY13" fmla="*/ 5367 h 717999"/>
                <a:gd name="connsiteX14" fmla="*/ 1104503 w 2482438"/>
                <a:gd name="connsiteY14" fmla="*/ 12215 h 717999"/>
                <a:gd name="connsiteX15" fmla="*/ 862356 w 2482438"/>
                <a:gd name="connsiteY15" fmla="*/ 27781 h 717999"/>
                <a:gd name="connsiteX16" fmla="*/ 638219 w 2482438"/>
                <a:gd name="connsiteY16" fmla="*/ 38111 h 717999"/>
                <a:gd name="connsiteX17" fmla="*/ 540690 w 2482438"/>
                <a:gd name="connsiteY17" fmla="*/ 44253 h 717999"/>
                <a:gd name="connsiteX18" fmla="*/ 339390 w 2482438"/>
                <a:gd name="connsiteY18" fmla="*/ 44645 h 717999"/>
                <a:gd name="connsiteX0" fmla="*/ 339390 w 2482438"/>
                <a:gd name="connsiteY0" fmla="*/ 44645 h 725895"/>
                <a:gd name="connsiteX1" fmla="*/ 289579 w 2482438"/>
                <a:gd name="connsiteY1" fmla="*/ 42166 h 725895"/>
                <a:gd name="connsiteX2" fmla="*/ 125543 w 2482438"/>
                <a:gd name="connsiteY2" fmla="*/ 41160 h 725895"/>
                <a:gd name="connsiteX3" fmla="*/ 0 w 2482438"/>
                <a:gd name="connsiteY3" fmla="*/ 49972 h 725895"/>
                <a:gd name="connsiteX4" fmla="*/ 174420 w 2482438"/>
                <a:gd name="connsiteY4" fmla="*/ 188797 h 725895"/>
                <a:gd name="connsiteX5" fmla="*/ 353135 w 2482438"/>
                <a:gd name="connsiteY5" fmla="*/ 288170 h 725895"/>
                <a:gd name="connsiteX6" fmla="*/ 572604 w 2482438"/>
                <a:gd name="connsiteY6" fmla="*/ 415825 h 725895"/>
                <a:gd name="connsiteX7" fmla="*/ 1201548 w 2482438"/>
                <a:gd name="connsiteY7" fmla="*/ 533267 h 725895"/>
                <a:gd name="connsiteX8" fmla="*/ 1515157 w 2482438"/>
                <a:gd name="connsiteY8" fmla="*/ 638627 h 725895"/>
                <a:gd name="connsiteX9" fmla="*/ 1663457 w 2482438"/>
                <a:gd name="connsiteY9" fmla="*/ 674666 h 725895"/>
                <a:gd name="connsiteX10" fmla="*/ 2096340 w 2482438"/>
                <a:gd name="connsiteY10" fmla="*/ 685058 h 725895"/>
                <a:gd name="connsiteX11" fmla="*/ 2482438 w 2482438"/>
                <a:gd name="connsiteY11" fmla="*/ 13787 h 725895"/>
                <a:gd name="connsiteX12" fmla="*/ 2103326 w 2482438"/>
                <a:gd name="connsiteY12" fmla="*/ 2833 h 725895"/>
                <a:gd name="connsiteX13" fmla="*/ 1352376 w 2482438"/>
                <a:gd name="connsiteY13" fmla="*/ 5367 h 725895"/>
                <a:gd name="connsiteX14" fmla="*/ 1104503 w 2482438"/>
                <a:gd name="connsiteY14" fmla="*/ 12215 h 725895"/>
                <a:gd name="connsiteX15" fmla="*/ 862356 w 2482438"/>
                <a:gd name="connsiteY15" fmla="*/ 27781 h 725895"/>
                <a:gd name="connsiteX16" fmla="*/ 638219 w 2482438"/>
                <a:gd name="connsiteY16" fmla="*/ 38111 h 725895"/>
                <a:gd name="connsiteX17" fmla="*/ 540690 w 2482438"/>
                <a:gd name="connsiteY17" fmla="*/ 44253 h 725895"/>
                <a:gd name="connsiteX18" fmla="*/ 339390 w 2482438"/>
                <a:gd name="connsiteY18" fmla="*/ 44645 h 725895"/>
                <a:gd name="connsiteX0" fmla="*/ 339390 w 2482438"/>
                <a:gd name="connsiteY0" fmla="*/ 44645 h 725895"/>
                <a:gd name="connsiteX1" fmla="*/ 289579 w 2482438"/>
                <a:gd name="connsiteY1" fmla="*/ 42166 h 725895"/>
                <a:gd name="connsiteX2" fmla="*/ 125543 w 2482438"/>
                <a:gd name="connsiteY2" fmla="*/ 41160 h 725895"/>
                <a:gd name="connsiteX3" fmla="*/ 0 w 2482438"/>
                <a:gd name="connsiteY3" fmla="*/ 49972 h 725895"/>
                <a:gd name="connsiteX4" fmla="*/ 184811 w 2482438"/>
                <a:gd name="connsiteY4" fmla="*/ 126452 h 725895"/>
                <a:gd name="connsiteX5" fmla="*/ 353135 w 2482438"/>
                <a:gd name="connsiteY5" fmla="*/ 288170 h 725895"/>
                <a:gd name="connsiteX6" fmla="*/ 572604 w 2482438"/>
                <a:gd name="connsiteY6" fmla="*/ 415825 h 725895"/>
                <a:gd name="connsiteX7" fmla="*/ 1201548 w 2482438"/>
                <a:gd name="connsiteY7" fmla="*/ 533267 h 725895"/>
                <a:gd name="connsiteX8" fmla="*/ 1515157 w 2482438"/>
                <a:gd name="connsiteY8" fmla="*/ 638627 h 725895"/>
                <a:gd name="connsiteX9" fmla="*/ 1663457 w 2482438"/>
                <a:gd name="connsiteY9" fmla="*/ 674666 h 725895"/>
                <a:gd name="connsiteX10" fmla="*/ 2096340 w 2482438"/>
                <a:gd name="connsiteY10" fmla="*/ 685058 h 725895"/>
                <a:gd name="connsiteX11" fmla="*/ 2482438 w 2482438"/>
                <a:gd name="connsiteY11" fmla="*/ 13787 h 725895"/>
                <a:gd name="connsiteX12" fmla="*/ 2103326 w 2482438"/>
                <a:gd name="connsiteY12" fmla="*/ 2833 h 725895"/>
                <a:gd name="connsiteX13" fmla="*/ 1352376 w 2482438"/>
                <a:gd name="connsiteY13" fmla="*/ 5367 h 725895"/>
                <a:gd name="connsiteX14" fmla="*/ 1104503 w 2482438"/>
                <a:gd name="connsiteY14" fmla="*/ 12215 h 725895"/>
                <a:gd name="connsiteX15" fmla="*/ 862356 w 2482438"/>
                <a:gd name="connsiteY15" fmla="*/ 27781 h 725895"/>
                <a:gd name="connsiteX16" fmla="*/ 638219 w 2482438"/>
                <a:gd name="connsiteY16" fmla="*/ 38111 h 725895"/>
                <a:gd name="connsiteX17" fmla="*/ 540690 w 2482438"/>
                <a:gd name="connsiteY17" fmla="*/ 44253 h 725895"/>
                <a:gd name="connsiteX18" fmla="*/ 339390 w 2482438"/>
                <a:gd name="connsiteY18" fmla="*/ 44645 h 725895"/>
                <a:gd name="connsiteX0" fmla="*/ 339390 w 2482438"/>
                <a:gd name="connsiteY0" fmla="*/ 44645 h 725895"/>
                <a:gd name="connsiteX1" fmla="*/ 289579 w 2482438"/>
                <a:gd name="connsiteY1" fmla="*/ 42166 h 725895"/>
                <a:gd name="connsiteX2" fmla="*/ 125543 w 2482438"/>
                <a:gd name="connsiteY2" fmla="*/ 41160 h 725895"/>
                <a:gd name="connsiteX3" fmla="*/ 0 w 2482438"/>
                <a:gd name="connsiteY3" fmla="*/ 49972 h 725895"/>
                <a:gd name="connsiteX4" fmla="*/ 184811 w 2482438"/>
                <a:gd name="connsiteY4" fmla="*/ 126452 h 725895"/>
                <a:gd name="connsiteX5" fmla="*/ 373917 w 2482438"/>
                <a:gd name="connsiteY5" fmla="*/ 215434 h 725895"/>
                <a:gd name="connsiteX6" fmla="*/ 572604 w 2482438"/>
                <a:gd name="connsiteY6" fmla="*/ 415825 h 725895"/>
                <a:gd name="connsiteX7" fmla="*/ 1201548 w 2482438"/>
                <a:gd name="connsiteY7" fmla="*/ 533267 h 725895"/>
                <a:gd name="connsiteX8" fmla="*/ 1515157 w 2482438"/>
                <a:gd name="connsiteY8" fmla="*/ 638627 h 725895"/>
                <a:gd name="connsiteX9" fmla="*/ 1663457 w 2482438"/>
                <a:gd name="connsiteY9" fmla="*/ 674666 h 725895"/>
                <a:gd name="connsiteX10" fmla="*/ 2096340 w 2482438"/>
                <a:gd name="connsiteY10" fmla="*/ 685058 h 725895"/>
                <a:gd name="connsiteX11" fmla="*/ 2482438 w 2482438"/>
                <a:gd name="connsiteY11" fmla="*/ 13787 h 725895"/>
                <a:gd name="connsiteX12" fmla="*/ 2103326 w 2482438"/>
                <a:gd name="connsiteY12" fmla="*/ 2833 h 725895"/>
                <a:gd name="connsiteX13" fmla="*/ 1352376 w 2482438"/>
                <a:gd name="connsiteY13" fmla="*/ 5367 h 725895"/>
                <a:gd name="connsiteX14" fmla="*/ 1104503 w 2482438"/>
                <a:gd name="connsiteY14" fmla="*/ 12215 h 725895"/>
                <a:gd name="connsiteX15" fmla="*/ 862356 w 2482438"/>
                <a:gd name="connsiteY15" fmla="*/ 27781 h 725895"/>
                <a:gd name="connsiteX16" fmla="*/ 638219 w 2482438"/>
                <a:gd name="connsiteY16" fmla="*/ 38111 h 725895"/>
                <a:gd name="connsiteX17" fmla="*/ 540690 w 2482438"/>
                <a:gd name="connsiteY17" fmla="*/ 44253 h 725895"/>
                <a:gd name="connsiteX18" fmla="*/ 339390 w 2482438"/>
                <a:gd name="connsiteY18" fmla="*/ 44645 h 725895"/>
                <a:gd name="connsiteX0" fmla="*/ 296527 w 2439575"/>
                <a:gd name="connsiteY0" fmla="*/ 44645 h 725895"/>
                <a:gd name="connsiteX1" fmla="*/ 246716 w 2439575"/>
                <a:gd name="connsiteY1" fmla="*/ 42166 h 725895"/>
                <a:gd name="connsiteX2" fmla="*/ 82680 w 2439575"/>
                <a:gd name="connsiteY2" fmla="*/ 41160 h 725895"/>
                <a:gd name="connsiteX3" fmla="*/ 0 w 2439575"/>
                <a:gd name="connsiteY3" fmla="*/ 40447 h 725895"/>
                <a:gd name="connsiteX4" fmla="*/ 141948 w 2439575"/>
                <a:gd name="connsiteY4" fmla="*/ 126452 h 725895"/>
                <a:gd name="connsiteX5" fmla="*/ 331054 w 2439575"/>
                <a:gd name="connsiteY5" fmla="*/ 215434 h 725895"/>
                <a:gd name="connsiteX6" fmla="*/ 529741 w 2439575"/>
                <a:gd name="connsiteY6" fmla="*/ 415825 h 725895"/>
                <a:gd name="connsiteX7" fmla="*/ 1158685 w 2439575"/>
                <a:gd name="connsiteY7" fmla="*/ 533267 h 725895"/>
                <a:gd name="connsiteX8" fmla="*/ 1472294 w 2439575"/>
                <a:gd name="connsiteY8" fmla="*/ 638627 h 725895"/>
                <a:gd name="connsiteX9" fmla="*/ 1620594 w 2439575"/>
                <a:gd name="connsiteY9" fmla="*/ 674666 h 725895"/>
                <a:gd name="connsiteX10" fmla="*/ 2053477 w 2439575"/>
                <a:gd name="connsiteY10" fmla="*/ 685058 h 725895"/>
                <a:gd name="connsiteX11" fmla="*/ 2439575 w 2439575"/>
                <a:gd name="connsiteY11" fmla="*/ 13787 h 725895"/>
                <a:gd name="connsiteX12" fmla="*/ 2060463 w 2439575"/>
                <a:gd name="connsiteY12" fmla="*/ 2833 h 725895"/>
                <a:gd name="connsiteX13" fmla="*/ 1309513 w 2439575"/>
                <a:gd name="connsiteY13" fmla="*/ 5367 h 725895"/>
                <a:gd name="connsiteX14" fmla="*/ 1061640 w 2439575"/>
                <a:gd name="connsiteY14" fmla="*/ 12215 h 725895"/>
                <a:gd name="connsiteX15" fmla="*/ 819493 w 2439575"/>
                <a:gd name="connsiteY15" fmla="*/ 27781 h 725895"/>
                <a:gd name="connsiteX16" fmla="*/ 595356 w 2439575"/>
                <a:gd name="connsiteY16" fmla="*/ 38111 h 725895"/>
                <a:gd name="connsiteX17" fmla="*/ 497827 w 2439575"/>
                <a:gd name="connsiteY17" fmla="*/ 44253 h 725895"/>
                <a:gd name="connsiteX18" fmla="*/ 296527 w 2439575"/>
                <a:gd name="connsiteY18" fmla="*/ 44645 h 725895"/>
                <a:gd name="connsiteX0" fmla="*/ 296527 w 2439575"/>
                <a:gd name="connsiteY0" fmla="*/ 44645 h 725895"/>
                <a:gd name="connsiteX1" fmla="*/ 246716 w 2439575"/>
                <a:gd name="connsiteY1" fmla="*/ 42166 h 725895"/>
                <a:gd name="connsiteX2" fmla="*/ 82680 w 2439575"/>
                <a:gd name="connsiteY2" fmla="*/ 41160 h 725895"/>
                <a:gd name="connsiteX3" fmla="*/ 0 w 2439575"/>
                <a:gd name="connsiteY3" fmla="*/ 40447 h 725895"/>
                <a:gd name="connsiteX4" fmla="*/ 141948 w 2439575"/>
                <a:gd name="connsiteY4" fmla="*/ 126452 h 725895"/>
                <a:gd name="connsiteX5" fmla="*/ 359629 w 2439575"/>
                <a:gd name="connsiteY5" fmla="*/ 253534 h 725895"/>
                <a:gd name="connsiteX6" fmla="*/ 529741 w 2439575"/>
                <a:gd name="connsiteY6" fmla="*/ 415825 h 725895"/>
                <a:gd name="connsiteX7" fmla="*/ 1158685 w 2439575"/>
                <a:gd name="connsiteY7" fmla="*/ 533267 h 725895"/>
                <a:gd name="connsiteX8" fmla="*/ 1472294 w 2439575"/>
                <a:gd name="connsiteY8" fmla="*/ 638627 h 725895"/>
                <a:gd name="connsiteX9" fmla="*/ 1620594 w 2439575"/>
                <a:gd name="connsiteY9" fmla="*/ 674666 h 725895"/>
                <a:gd name="connsiteX10" fmla="*/ 2053477 w 2439575"/>
                <a:gd name="connsiteY10" fmla="*/ 685058 h 725895"/>
                <a:gd name="connsiteX11" fmla="*/ 2439575 w 2439575"/>
                <a:gd name="connsiteY11" fmla="*/ 13787 h 725895"/>
                <a:gd name="connsiteX12" fmla="*/ 2060463 w 2439575"/>
                <a:gd name="connsiteY12" fmla="*/ 2833 h 725895"/>
                <a:gd name="connsiteX13" fmla="*/ 1309513 w 2439575"/>
                <a:gd name="connsiteY13" fmla="*/ 5367 h 725895"/>
                <a:gd name="connsiteX14" fmla="*/ 1061640 w 2439575"/>
                <a:gd name="connsiteY14" fmla="*/ 12215 h 725895"/>
                <a:gd name="connsiteX15" fmla="*/ 819493 w 2439575"/>
                <a:gd name="connsiteY15" fmla="*/ 27781 h 725895"/>
                <a:gd name="connsiteX16" fmla="*/ 595356 w 2439575"/>
                <a:gd name="connsiteY16" fmla="*/ 38111 h 725895"/>
                <a:gd name="connsiteX17" fmla="*/ 497827 w 2439575"/>
                <a:gd name="connsiteY17" fmla="*/ 44253 h 725895"/>
                <a:gd name="connsiteX18" fmla="*/ 296527 w 2439575"/>
                <a:gd name="connsiteY18" fmla="*/ 44645 h 725895"/>
                <a:gd name="connsiteX0" fmla="*/ 296527 w 2439575"/>
                <a:gd name="connsiteY0" fmla="*/ 44645 h 725895"/>
                <a:gd name="connsiteX1" fmla="*/ 246716 w 2439575"/>
                <a:gd name="connsiteY1" fmla="*/ 42166 h 725895"/>
                <a:gd name="connsiteX2" fmla="*/ 82680 w 2439575"/>
                <a:gd name="connsiteY2" fmla="*/ 41160 h 725895"/>
                <a:gd name="connsiteX3" fmla="*/ 0 w 2439575"/>
                <a:gd name="connsiteY3" fmla="*/ 40447 h 725895"/>
                <a:gd name="connsiteX4" fmla="*/ 141948 w 2439575"/>
                <a:gd name="connsiteY4" fmla="*/ 126452 h 725895"/>
                <a:gd name="connsiteX5" fmla="*/ 359629 w 2439575"/>
                <a:gd name="connsiteY5" fmla="*/ 253534 h 725895"/>
                <a:gd name="connsiteX6" fmla="*/ 539266 w 2439575"/>
                <a:gd name="connsiteY6" fmla="*/ 353912 h 725895"/>
                <a:gd name="connsiteX7" fmla="*/ 1158685 w 2439575"/>
                <a:gd name="connsiteY7" fmla="*/ 533267 h 725895"/>
                <a:gd name="connsiteX8" fmla="*/ 1472294 w 2439575"/>
                <a:gd name="connsiteY8" fmla="*/ 638627 h 725895"/>
                <a:gd name="connsiteX9" fmla="*/ 1620594 w 2439575"/>
                <a:gd name="connsiteY9" fmla="*/ 674666 h 725895"/>
                <a:gd name="connsiteX10" fmla="*/ 2053477 w 2439575"/>
                <a:gd name="connsiteY10" fmla="*/ 685058 h 725895"/>
                <a:gd name="connsiteX11" fmla="*/ 2439575 w 2439575"/>
                <a:gd name="connsiteY11" fmla="*/ 13787 h 725895"/>
                <a:gd name="connsiteX12" fmla="*/ 2060463 w 2439575"/>
                <a:gd name="connsiteY12" fmla="*/ 2833 h 725895"/>
                <a:gd name="connsiteX13" fmla="*/ 1309513 w 2439575"/>
                <a:gd name="connsiteY13" fmla="*/ 5367 h 725895"/>
                <a:gd name="connsiteX14" fmla="*/ 1061640 w 2439575"/>
                <a:gd name="connsiteY14" fmla="*/ 12215 h 725895"/>
                <a:gd name="connsiteX15" fmla="*/ 819493 w 2439575"/>
                <a:gd name="connsiteY15" fmla="*/ 27781 h 725895"/>
                <a:gd name="connsiteX16" fmla="*/ 595356 w 2439575"/>
                <a:gd name="connsiteY16" fmla="*/ 38111 h 725895"/>
                <a:gd name="connsiteX17" fmla="*/ 497827 w 2439575"/>
                <a:gd name="connsiteY17" fmla="*/ 44253 h 725895"/>
                <a:gd name="connsiteX18" fmla="*/ 296527 w 2439575"/>
                <a:gd name="connsiteY18" fmla="*/ 44645 h 725895"/>
                <a:gd name="connsiteX0" fmla="*/ 296527 w 2439575"/>
                <a:gd name="connsiteY0" fmla="*/ 44645 h 725895"/>
                <a:gd name="connsiteX1" fmla="*/ 246716 w 2439575"/>
                <a:gd name="connsiteY1" fmla="*/ 42166 h 725895"/>
                <a:gd name="connsiteX2" fmla="*/ 82680 w 2439575"/>
                <a:gd name="connsiteY2" fmla="*/ 41160 h 725895"/>
                <a:gd name="connsiteX3" fmla="*/ 0 w 2439575"/>
                <a:gd name="connsiteY3" fmla="*/ 40447 h 725895"/>
                <a:gd name="connsiteX4" fmla="*/ 141948 w 2439575"/>
                <a:gd name="connsiteY4" fmla="*/ 126452 h 725895"/>
                <a:gd name="connsiteX5" fmla="*/ 359629 w 2439575"/>
                <a:gd name="connsiteY5" fmla="*/ 253534 h 725895"/>
                <a:gd name="connsiteX6" fmla="*/ 539266 w 2439575"/>
                <a:gd name="connsiteY6" fmla="*/ 353912 h 725895"/>
                <a:gd name="connsiteX7" fmla="*/ 1158685 w 2439575"/>
                <a:gd name="connsiteY7" fmla="*/ 533267 h 725895"/>
                <a:gd name="connsiteX8" fmla="*/ 1472294 w 2439575"/>
                <a:gd name="connsiteY8" fmla="*/ 638627 h 725895"/>
                <a:gd name="connsiteX9" fmla="*/ 1620594 w 2439575"/>
                <a:gd name="connsiteY9" fmla="*/ 674666 h 725895"/>
                <a:gd name="connsiteX10" fmla="*/ 2053477 w 2439575"/>
                <a:gd name="connsiteY10" fmla="*/ 685058 h 725895"/>
                <a:gd name="connsiteX11" fmla="*/ 2439575 w 2439575"/>
                <a:gd name="connsiteY11" fmla="*/ 13787 h 725895"/>
                <a:gd name="connsiteX12" fmla="*/ 2060463 w 2439575"/>
                <a:gd name="connsiteY12" fmla="*/ 2833 h 725895"/>
                <a:gd name="connsiteX13" fmla="*/ 1309513 w 2439575"/>
                <a:gd name="connsiteY13" fmla="*/ 5367 h 725895"/>
                <a:gd name="connsiteX14" fmla="*/ 1061640 w 2439575"/>
                <a:gd name="connsiteY14" fmla="*/ 12215 h 725895"/>
                <a:gd name="connsiteX15" fmla="*/ 819493 w 2439575"/>
                <a:gd name="connsiteY15" fmla="*/ 27781 h 725895"/>
                <a:gd name="connsiteX16" fmla="*/ 595356 w 2439575"/>
                <a:gd name="connsiteY16" fmla="*/ 38111 h 725895"/>
                <a:gd name="connsiteX17" fmla="*/ 497827 w 2439575"/>
                <a:gd name="connsiteY17" fmla="*/ 44253 h 725895"/>
                <a:gd name="connsiteX18" fmla="*/ 296527 w 2439575"/>
                <a:gd name="connsiteY18" fmla="*/ 44645 h 725895"/>
                <a:gd name="connsiteX0" fmla="*/ 296527 w 2425287"/>
                <a:gd name="connsiteY0" fmla="*/ 47538 h 728788"/>
                <a:gd name="connsiteX1" fmla="*/ 246716 w 2425287"/>
                <a:gd name="connsiteY1" fmla="*/ 45059 h 728788"/>
                <a:gd name="connsiteX2" fmla="*/ 82680 w 2425287"/>
                <a:gd name="connsiteY2" fmla="*/ 44053 h 728788"/>
                <a:gd name="connsiteX3" fmla="*/ 0 w 2425287"/>
                <a:gd name="connsiteY3" fmla="*/ 43340 h 728788"/>
                <a:gd name="connsiteX4" fmla="*/ 141948 w 2425287"/>
                <a:gd name="connsiteY4" fmla="*/ 129345 h 728788"/>
                <a:gd name="connsiteX5" fmla="*/ 359629 w 2425287"/>
                <a:gd name="connsiteY5" fmla="*/ 256427 h 728788"/>
                <a:gd name="connsiteX6" fmla="*/ 539266 w 2425287"/>
                <a:gd name="connsiteY6" fmla="*/ 356805 h 728788"/>
                <a:gd name="connsiteX7" fmla="*/ 1158685 w 2425287"/>
                <a:gd name="connsiteY7" fmla="*/ 536160 h 728788"/>
                <a:gd name="connsiteX8" fmla="*/ 1472294 w 2425287"/>
                <a:gd name="connsiteY8" fmla="*/ 641520 h 728788"/>
                <a:gd name="connsiteX9" fmla="*/ 1620594 w 2425287"/>
                <a:gd name="connsiteY9" fmla="*/ 677559 h 728788"/>
                <a:gd name="connsiteX10" fmla="*/ 2053477 w 2425287"/>
                <a:gd name="connsiteY10" fmla="*/ 687951 h 728788"/>
                <a:gd name="connsiteX11" fmla="*/ 2425287 w 2425287"/>
                <a:gd name="connsiteY11" fmla="*/ 11917 h 728788"/>
                <a:gd name="connsiteX12" fmla="*/ 2060463 w 2425287"/>
                <a:gd name="connsiteY12" fmla="*/ 5726 h 728788"/>
                <a:gd name="connsiteX13" fmla="*/ 1309513 w 2425287"/>
                <a:gd name="connsiteY13" fmla="*/ 8260 h 728788"/>
                <a:gd name="connsiteX14" fmla="*/ 1061640 w 2425287"/>
                <a:gd name="connsiteY14" fmla="*/ 15108 h 728788"/>
                <a:gd name="connsiteX15" fmla="*/ 819493 w 2425287"/>
                <a:gd name="connsiteY15" fmla="*/ 30674 h 728788"/>
                <a:gd name="connsiteX16" fmla="*/ 595356 w 2425287"/>
                <a:gd name="connsiteY16" fmla="*/ 41004 h 728788"/>
                <a:gd name="connsiteX17" fmla="*/ 497827 w 2425287"/>
                <a:gd name="connsiteY17" fmla="*/ 47146 h 728788"/>
                <a:gd name="connsiteX18" fmla="*/ 296527 w 2425287"/>
                <a:gd name="connsiteY18" fmla="*/ 47538 h 72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25287" h="728788">
                  <a:moveTo>
                    <a:pt x="296527" y="47538"/>
                  </a:moveTo>
                  <a:lnTo>
                    <a:pt x="246716" y="45059"/>
                  </a:lnTo>
                  <a:cubicBezTo>
                    <a:pt x="156524" y="52269"/>
                    <a:pt x="182397" y="48749"/>
                    <a:pt x="82680" y="44053"/>
                  </a:cubicBezTo>
                  <a:lnTo>
                    <a:pt x="0" y="43340"/>
                  </a:lnTo>
                  <a:lnTo>
                    <a:pt x="141948" y="129345"/>
                  </a:lnTo>
                  <a:cubicBezTo>
                    <a:pt x="210947" y="178181"/>
                    <a:pt x="290630" y="207591"/>
                    <a:pt x="359629" y="256427"/>
                  </a:cubicBezTo>
                  <a:lnTo>
                    <a:pt x="539266" y="356805"/>
                  </a:lnTo>
                  <a:cubicBezTo>
                    <a:pt x="647526" y="371306"/>
                    <a:pt x="1121862" y="569284"/>
                    <a:pt x="1158685" y="536160"/>
                  </a:cubicBezTo>
                  <a:cubicBezTo>
                    <a:pt x="1318158" y="572500"/>
                    <a:pt x="1395309" y="617953"/>
                    <a:pt x="1472294" y="641520"/>
                  </a:cubicBezTo>
                  <a:cubicBezTo>
                    <a:pt x="1549279" y="665087"/>
                    <a:pt x="1523730" y="669820"/>
                    <a:pt x="1620594" y="677559"/>
                  </a:cubicBezTo>
                  <a:cubicBezTo>
                    <a:pt x="1717458" y="685298"/>
                    <a:pt x="1933334" y="781957"/>
                    <a:pt x="2053477" y="687951"/>
                  </a:cubicBezTo>
                  <a:lnTo>
                    <a:pt x="2425287" y="11917"/>
                  </a:lnTo>
                  <a:cubicBezTo>
                    <a:pt x="2339644" y="-11552"/>
                    <a:pt x="2248807" y="7129"/>
                    <a:pt x="2060463" y="5726"/>
                  </a:cubicBezTo>
                  <a:lnTo>
                    <a:pt x="1309513" y="8260"/>
                  </a:lnTo>
                  <a:cubicBezTo>
                    <a:pt x="1180679" y="1975"/>
                    <a:pt x="1190474" y="21393"/>
                    <a:pt x="1061640" y="15108"/>
                  </a:cubicBezTo>
                  <a:lnTo>
                    <a:pt x="819493" y="30674"/>
                  </a:lnTo>
                  <a:cubicBezTo>
                    <a:pt x="726796" y="24389"/>
                    <a:pt x="652522" y="42592"/>
                    <a:pt x="595356" y="41004"/>
                  </a:cubicBezTo>
                  <a:cubicBezTo>
                    <a:pt x="538190" y="39416"/>
                    <a:pt x="526827" y="42170"/>
                    <a:pt x="497827" y="47146"/>
                  </a:cubicBezTo>
                  <a:lnTo>
                    <a:pt x="296527" y="47538"/>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a:off x="1092200" y="2026227"/>
              <a:ext cx="4563918" cy="513773"/>
            </a:xfrm>
            <a:custGeom>
              <a:avLst/>
              <a:gdLst>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228600 h 509155"/>
                <a:gd name="connsiteX20" fmla="*/ 1205345 w 4665518"/>
                <a:gd name="connsiteY20" fmla="*/ 228600 h 509155"/>
                <a:gd name="connsiteX21" fmla="*/ 1600200 w 4665518"/>
                <a:gd name="connsiteY21" fmla="*/ 259773 h 509155"/>
                <a:gd name="connsiteX22" fmla="*/ 2036618 w 4665518"/>
                <a:gd name="connsiteY22" fmla="*/ 249382 h 509155"/>
                <a:gd name="connsiteX23" fmla="*/ 2306782 w 4665518"/>
                <a:gd name="connsiteY23" fmla="*/ 207818 h 509155"/>
                <a:gd name="connsiteX24" fmla="*/ 2628900 w 4665518"/>
                <a:gd name="connsiteY24" fmla="*/ 187037 h 509155"/>
                <a:gd name="connsiteX25" fmla="*/ 2951018 w 4665518"/>
                <a:gd name="connsiteY25" fmla="*/ 166255 h 509155"/>
                <a:gd name="connsiteX26" fmla="*/ 3273136 w 4665518"/>
                <a:gd name="connsiteY26" fmla="*/ 135082 h 509155"/>
                <a:gd name="connsiteX27" fmla="*/ 3595255 w 4665518"/>
                <a:gd name="connsiteY27" fmla="*/ 83128 h 509155"/>
                <a:gd name="connsiteX28" fmla="*/ 4042064 w 4665518"/>
                <a:gd name="connsiteY28" fmla="*/ 31173 h 509155"/>
                <a:gd name="connsiteX29" fmla="*/ 4364182 w 4665518"/>
                <a:gd name="connsiteY29" fmla="*/ 0 h 509155"/>
                <a:gd name="connsiteX30" fmla="*/ 4468091 w 4665518"/>
                <a:gd name="connsiteY30" fmla="*/ 0 h 509155"/>
                <a:gd name="connsiteX31" fmla="*/ 4665518 w 4665518"/>
                <a:gd name="connsiteY31"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228600 h 509155"/>
                <a:gd name="connsiteX20" fmla="*/ 1184563 w 4665518"/>
                <a:gd name="connsiteY20" fmla="*/ 176646 h 509155"/>
                <a:gd name="connsiteX21" fmla="*/ 1600200 w 4665518"/>
                <a:gd name="connsiteY21" fmla="*/ 259773 h 509155"/>
                <a:gd name="connsiteX22" fmla="*/ 2036618 w 4665518"/>
                <a:gd name="connsiteY22" fmla="*/ 249382 h 509155"/>
                <a:gd name="connsiteX23" fmla="*/ 2306782 w 4665518"/>
                <a:gd name="connsiteY23" fmla="*/ 207818 h 509155"/>
                <a:gd name="connsiteX24" fmla="*/ 2628900 w 4665518"/>
                <a:gd name="connsiteY24" fmla="*/ 187037 h 509155"/>
                <a:gd name="connsiteX25" fmla="*/ 2951018 w 4665518"/>
                <a:gd name="connsiteY25" fmla="*/ 166255 h 509155"/>
                <a:gd name="connsiteX26" fmla="*/ 3273136 w 4665518"/>
                <a:gd name="connsiteY26" fmla="*/ 135082 h 509155"/>
                <a:gd name="connsiteX27" fmla="*/ 3595255 w 4665518"/>
                <a:gd name="connsiteY27" fmla="*/ 83128 h 509155"/>
                <a:gd name="connsiteX28" fmla="*/ 4042064 w 4665518"/>
                <a:gd name="connsiteY28" fmla="*/ 31173 h 509155"/>
                <a:gd name="connsiteX29" fmla="*/ 4364182 w 4665518"/>
                <a:gd name="connsiteY29" fmla="*/ 0 h 509155"/>
                <a:gd name="connsiteX30" fmla="*/ 4468091 w 4665518"/>
                <a:gd name="connsiteY30" fmla="*/ 0 h 509155"/>
                <a:gd name="connsiteX31" fmla="*/ 4665518 w 4665518"/>
                <a:gd name="connsiteY31"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228600 h 509155"/>
                <a:gd name="connsiteX20" fmla="*/ 1184563 w 4665518"/>
                <a:gd name="connsiteY20" fmla="*/ 176646 h 509155"/>
                <a:gd name="connsiteX21" fmla="*/ 1548246 w 4665518"/>
                <a:gd name="connsiteY21" fmla="*/ 187037 h 509155"/>
                <a:gd name="connsiteX22" fmla="*/ 2036618 w 4665518"/>
                <a:gd name="connsiteY22" fmla="*/ 249382 h 509155"/>
                <a:gd name="connsiteX23" fmla="*/ 2306782 w 4665518"/>
                <a:gd name="connsiteY23" fmla="*/ 207818 h 509155"/>
                <a:gd name="connsiteX24" fmla="*/ 2628900 w 4665518"/>
                <a:gd name="connsiteY24" fmla="*/ 187037 h 509155"/>
                <a:gd name="connsiteX25" fmla="*/ 2951018 w 4665518"/>
                <a:gd name="connsiteY25" fmla="*/ 166255 h 509155"/>
                <a:gd name="connsiteX26" fmla="*/ 3273136 w 4665518"/>
                <a:gd name="connsiteY26" fmla="*/ 135082 h 509155"/>
                <a:gd name="connsiteX27" fmla="*/ 3595255 w 4665518"/>
                <a:gd name="connsiteY27" fmla="*/ 83128 h 509155"/>
                <a:gd name="connsiteX28" fmla="*/ 4042064 w 4665518"/>
                <a:gd name="connsiteY28" fmla="*/ 31173 h 509155"/>
                <a:gd name="connsiteX29" fmla="*/ 4364182 w 4665518"/>
                <a:gd name="connsiteY29" fmla="*/ 0 h 509155"/>
                <a:gd name="connsiteX30" fmla="*/ 4468091 w 4665518"/>
                <a:gd name="connsiteY30" fmla="*/ 0 h 509155"/>
                <a:gd name="connsiteX31" fmla="*/ 4665518 w 4665518"/>
                <a:gd name="connsiteY31"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228600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306782 w 4665518"/>
                <a:gd name="connsiteY23" fmla="*/ 207818 h 509155"/>
                <a:gd name="connsiteX24" fmla="*/ 2628900 w 4665518"/>
                <a:gd name="connsiteY24" fmla="*/ 187037 h 509155"/>
                <a:gd name="connsiteX25" fmla="*/ 2951018 w 4665518"/>
                <a:gd name="connsiteY25" fmla="*/ 166255 h 509155"/>
                <a:gd name="connsiteX26" fmla="*/ 3273136 w 4665518"/>
                <a:gd name="connsiteY26" fmla="*/ 135082 h 509155"/>
                <a:gd name="connsiteX27" fmla="*/ 3595255 w 4665518"/>
                <a:gd name="connsiteY27" fmla="*/ 83128 h 509155"/>
                <a:gd name="connsiteX28" fmla="*/ 4042064 w 4665518"/>
                <a:gd name="connsiteY28" fmla="*/ 31173 h 509155"/>
                <a:gd name="connsiteX29" fmla="*/ 4364182 w 4665518"/>
                <a:gd name="connsiteY29" fmla="*/ 0 h 509155"/>
                <a:gd name="connsiteX30" fmla="*/ 4468091 w 4665518"/>
                <a:gd name="connsiteY30" fmla="*/ 0 h 509155"/>
                <a:gd name="connsiteX31" fmla="*/ 4665518 w 4665518"/>
                <a:gd name="connsiteY31"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228600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306782 w 4665518"/>
                <a:gd name="connsiteY23" fmla="*/ 207818 h 509155"/>
                <a:gd name="connsiteX24" fmla="*/ 2327564 w 4665518"/>
                <a:gd name="connsiteY24" fmla="*/ 176646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4042064 w 4665518"/>
                <a:gd name="connsiteY29" fmla="*/ 31173 h 509155"/>
                <a:gd name="connsiteX30" fmla="*/ 4364182 w 4665518"/>
                <a:gd name="connsiteY30" fmla="*/ 0 h 509155"/>
                <a:gd name="connsiteX31" fmla="*/ 4468091 w 4665518"/>
                <a:gd name="connsiteY31" fmla="*/ 0 h 509155"/>
                <a:gd name="connsiteX32" fmla="*/ 4665518 w 4665518"/>
                <a:gd name="connsiteY32"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145473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306782 w 4665518"/>
                <a:gd name="connsiteY23" fmla="*/ 207818 h 509155"/>
                <a:gd name="connsiteX24" fmla="*/ 2327564 w 4665518"/>
                <a:gd name="connsiteY24" fmla="*/ 176646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4042064 w 4665518"/>
                <a:gd name="connsiteY29" fmla="*/ 31173 h 509155"/>
                <a:gd name="connsiteX30" fmla="*/ 4364182 w 4665518"/>
                <a:gd name="connsiteY30" fmla="*/ 0 h 509155"/>
                <a:gd name="connsiteX31" fmla="*/ 4468091 w 4665518"/>
                <a:gd name="connsiteY31" fmla="*/ 0 h 509155"/>
                <a:gd name="connsiteX32" fmla="*/ 4665518 w 4665518"/>
                <a:gd name="connsiteY32"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145473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192482 w 4665518"/>
                <a:gd name="connsiteY23" fmla="*/ 187037 h 509155"/>
                <a:gd name="connsiteX24" fmla="*/ 2327564 w 4665518"/>
                <a:gd name="connsiteY24" fmla="*/ 176646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4042064 w 4665518"/>
                <a:gd name="connsiteY29" fmla="*/ 31173 h 509155"/>
                <a:gd name="connsiteX30" fmla="*/ 4364182 w 4665518"/>
                <a:gd name="connsiteY30" fmla="*/ 0 h 509155"/>
                <a:gd name="connsiteX31" fmla="*/ 4468091 w 4665518"/>
                <a:gd name="connsiteY31" fmla="*/ 0 h 509155"/>
                <a:gd name="connsiteX32" fmla="*/ 4665518 w 4665518"/>
                <a:gd name="connsiteY32"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145473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192482 w 4665518"/>
                <a:gd name="connsiteY23" fmla="*/ 187037 h 509155"/>
                <a:gd name="connsiteX24" fmla="*/ 2400300 w 4665518"/>
                <a:gd name="connsiteY24" fmla="*/ 187037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4042064 w 4665518"/>
                <a:gd name="connsiteY29" fmla="*/ 31173 h 509155"/>
                <a:gd name="connsiteX30" fmla="*/ 4364182 w 4665518"/>
                <a:gd name="connsiteY30" fmla="*/ 0 h 509155"/>
                <a:gd name="connsiteX31" fmla="*/ 4468091 w 4665518"/>
                <a:gd name="connsiteY31" fmla="*/ 0 h 509155"/>
                <a:gd name="connsiteX32" fmla="*/ 4665518 w 4665518"/>
                <a:gd name="connsiteY32"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145473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192482 w 4665518"/>
                <a:gd name="connsiteY23" fmla="*/ 187037 h 509155"/>
                <a:gd name="connsiteX24" fmla="*/ 2400300 w 4665518"/>
                <a:gd name="connsiteY24" fmla="*/ 187037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3855027 w 4665518"/>
                <a:gd name="connsiteY29" fmla="*/ 31173 h 509155"/>
                <a:gd name="connsiteX30" fmla="*/ 4042064 w 4665518"/>
                <a:gd name="connsiteY30" fmla="*/ 31173 h 509155"/>
                <a:gd name="connsiteX31" fmla="*/ 4364182 w 4665518"/>
                <a:gd name="connsiteY31" fmla="*/ 0 h 509155"/>
                <a:gd name="connsiteX32" fmla="*/ 4468091 w 4665518"/>
                <a:gd name="connsiteY32" fmla="*/ 0 h 509155"/>
                <a:gd name="connsiteX33" fmla="*/ 4665518 w 4665518"/>
                <a:gd name="connsiteY33"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09255 w 4665518"/>
                <a:gd name="connsiteY13" fmla="*/ 446809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145473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192482 w 4665518"/>
                <a:gd name="connsiteY23" fmla="*/ 187037 h 509155"/>
                <a:gd name="connsiteX24" fmla="*/ 2400300 w 4665518"/>
                <a:gd name="connsiteY24" fmla="*/ 187037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3855027 w 4665518"/>
                <a:gd name="connsiteY29" fmla="*/ 31173 h 509155"/>
                <a:gd name="connsiteX30" fmla="*/ 4166755 w 4665518"/>
                <a:gd name="connsiteY30" fmla="*/ 10391 h 509155"/>
                <a:gd name="connsiteX31" fmla="*/ 4364182 w 4665518"/>
                <a:gd name="connsiteY31" fmla="*/ 0 h 509155"/>
                <a:gd name="connsiteX32" fmla="*/ 4468091 w 4665518"/>
                <a:gd name="connsiteY32" fmla="*/ 0 h 509155"/>
                <a:gd name="connsiteX33" fmla="*/ 4665518 w 4665518"/>
                <a:gd name="connsiteY33"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62545 w 4665518"/>
                <a:gd name="connsiteY12" fmla="*/ 446809 h 509155"/>
                <a:gd name="connsiteX13" fmla="*/ 1391805 w 4665518"/>
                <a:gd name="connsiteY13" fmla="*/ 424584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145473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192482 w 4665518"/>
                <a:gd name="connsiteY23" fmla="*/ 187037 h 509155"/>
                <a:gd name="connsiteX24" fmla="*/ 2400300 w 4665518"/>
                <a:gd name="connsiteY24" fmla="*/ 187037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3855027 w 4665518"/>
                <a:gd name="connsiteY29" fmla="*/ 31173 h 509155"/>
                <a:gd name="connsiteX30" fmla="*/ 4166755 w 4665518"/>
                <a:gd name="connsiteY30" fmla="*/ 10391 h 509155"/>
                <a:gd name="connsiteX31" fmla="*/ 4364182 w 4665518"/>
                <a:gd name="connsiteY31" fmla="*/ 0 h 509155"/>
                <a:gd name="connsiteX32" fmla="*/ 4468091 w 4665518"/>
                <a:gd name="connsiteY32" fmla="*/ 0 h 509155"/>
                <a:gd name="connsiteX33" fmla="*/ 4665518 w 4665518"/>
                <a:gd name="connsiteY33"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1995055 w 4665518"/>
                <a:gd name="connsiteY11" fmla="*/ 457200 h 509155"/>
                <a:gd name="connsiteX12" fmla="*/ 1678420 w 4665518"/>
                <a:gd name="connsiteY12" fmla="*/ 443634 h 509155"/>
                <a:gd name="connsiteX13" fmla="*/ 1391805 w 4665518"/>
                <a:gd name="connsiteY13" fmla="*/ 424584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145473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192482 w 4665518"/>
                <a:gd name="connsiteY23" fmla="*/ 187037 h 509155"/>
                <a:gd name="connsiteX24" fmla="*/ 2400300 w 4665518"/>
                <a:gd name="connsiteY24" fmla="*/ 187037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3855027 w 4665518"/>
                <a:gd name="connsiteY29" fmla="*/ 31173 h 509155"/>
                <a:gd name="connsiteX30" fmla="*/ 4166755 w 4665518"/>
                <a:gd name="connsiteY30" fmla="*/ 10391 h 509155"/>
                <a:gd name="connsiteX31" fmla="*/ 4364182 w 4665518"/>
                <a:gd name="connsiteY31" fmla="*/ 0 h 509155"/>
                <a:gd name="connsiteX32" fmla="*/ 4468091 w 4665518"/>
                <a:gd name="connsiteY32" fmla="*/ 0 h 509155"/>
                <a:gd name="connsiteX33" fmla="*/ 4665518 w 4665518"/>
                <a:gd name="connsiteY33"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98764 h 509155"/>
                <a:gd name="connsiteX11" fmla="*/ 2007755 w 4665518"/>
                <a:gd name="connsiteY11" fmla="*/ 434975 h 509155"/>
                <a:gd name="connsiteX12" fmla="*/ 1678420 w 4665518"/>
                <a:gd name="connsiteY12" fmla="*/ 443634 h 509155"/>
                <a:gd name="connsiteX13" fmla="*/ 1391805 w 4665518"/>
                <a:gd name="connsiteY13" fmla="*/ 424584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145473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192482 w 4665518"/>
                <a:gd name="connsiteY23" fmla="*/ 187037 h 509155"/>
                <a:gd name="connsiteX24" fmla="*/ 2400300 w 4665518"/>
                <a:gd name="connsiteY24" fmla="*/ 187037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3855027 w 4665518"/>
                <a:gd name="connsiteY29" fmla="*/ 31173 h 509155"/>
                <a:gd name="connsiteX30" fmla="*/ 4166755 w 4665518"/>
                <a:gd name="connsiteY30" fmla="*/ 10391 h 509155"/>
                <a:gd name="connsiteX31" fmla="*/ 4364182 w 4665518"/>
                <a:gd name="connsiteY31" fmla="*/ 0 h 509155"/>
                <a:gd name="connsiteX32" fmla="*/ 4468091 w 4665518"/>
                <a:gd name="connsiteY32" fmla="*/ 0 h 509155"/>
                <a:gd name="connsiteX33" fmla="*/ 4665518 w 4665518"/>
                <a:gd name="connsiteY33" fmla="*/ 41564 h 509155"/>
                <a:gd name="connsiteX0" fmla="*/ 4665518 w 4665518"/>
                <a:gd name="connsiteY0" fmla="*/ 41564 h 509155"/>
                <a:gd name="connsiteX1" fmla="*/ 4426527 w 4665518"/>
                <a:gd name="connsiteY1" fmla="*/ 93518 h 509155"/>
                <a:gd name="connsiteX2" fmla="*/ 4239491 w 4665518"/>
                <a:gd name="connsiteY2" fmla="*/ 114300 h 509155"/>
                <a:gd name="connsiteX3" fmla="*/ 4094018 w 4665518"/>
                <a:gd name="connsiteY3" fmla="*/ 176646 h 509155"/>
                <a:gd name="connsiteX4" fmla="*/ 3896591 w 4665518"/>
                <a:gd name="connsiteY4" fmla="*/ 218209 h 509155"/>
                <a:gd name="connsiteX5" fmla="*/ 3678382 w 4665518"/>
                <a:gd name="connsiteY5" fmla="*/ 332509 h 509155"/>
                <a:gd name="connsiteX6" fmla="*/ 3449782 w 4665518"/>
                <a:gd name="connsiteY6" fmla="*/ 426028 h 509155"/>
                <a:gd name="connsiteX7" fmla="*/ 3127664 w 4665518"/>
                <a:gd name="connsiteY7" fmla="*/ 457200 h 509155"/>
                <a:gd name="connsiteX8" fmla="*/ 2815936 w 4665518"/>
                <a:gd name="connsiteY8" fmla="*/ 488373 h 509155"/>
                <a:gd name="connsiteX9" fmla="*/ 2514600 w 4665518"/>
                <a:gd name="connsiteY9" fmla="*/ 509155 h 509155"/>
                <a:gd name="connsiteX10" fmla="*/ 2275609 w 4665518"/>
                <a:gd name="connsiteY10" fmla="*/ 489239 h 509155"/>
                <a:gd name="connsiteX11" fmla="*/ 2007755 w 4665518"/>
                <a:gd name="connsiteY11" fmla="*/ 434975 h 509155"/>
                <a:gd name="connsiteX12" fmla="*/ 1678420 w 4665518"/>
                <a:gd name="connsiteY12" fmla="*/ 443634 h 509155"/>
                <a:gd name="connsiteX13" fmla="*/ 1391805 w 4665518"/>
                <a:gd name="connsiteY13" fmla="*/ 424584 h 509155"/>
                <a:gd name="connsiteX14" fmla="*/ 1028700 w 4665518"/>
                <a:gd name="connsiteY14" fmla="*/ 415637 h 509155"/>
                <a:gd name="connsiteX15" fmla="*/ 623455 w 4665518"/>
                <a:gd name="connsiteY15" fmla="*/ 322118 h 509155"/>
                <a:gd name="connsiteX16" fmla="*/ 311727 w 4665518"/>
                <a:gd name="connsiteY16" fmla="*/ 207818 h 509155"/>
                <a:gd name="connsiteX17" fmla="*/ 0 w 4665518"/>
                <a:gd name="connsiteY17" fmla="*/ 51955 h 509155"/>
                <a:gd name="connsiteX18" fmla="*/ 353291 w 4665518"/>
                <a:gd name="connsiteY18" fmla="*/ 114300 h 509155"/>
                <a:gd name="connsiteX19" fmla="*/ 768927 w 4665518"/>
                <a:gd name="connsiteY19" fmla="*/ 145473 h 509155"/>
                <a:gd name="connsiteX20" fmla="*/ 1184563 w 4665518"/>
                <a:gd name="connsiteY20" fmla="*/ 176646 h 509155"/>
                <a:gd name="connsiteX21" fmla="*/ 1548246 w 4665518"/>
                <a:gd name="connsiteY21" fmla="*/ 187037 h 509155"/>
                <a:gd name="connsiteX22" fmla="*/ 1953491 w 4665518"/>
                <a:gd name="connsiteY22" fmla="*/ 207818 h 509155"/>
                <a:gd name="connsiteX23" fmla="*/ 2192482 w 4665518"/>
                <a:gd name="connsiteY23" fmla="*/ 187037 h 509155"/>
                <a:gd name="connsiteX24" fmla="*/ 2400300 w 4665518"/>
                <a:gd name="connsiteY24" fmla="*/ 187037 h 509155"/>
                <a:gd name="connsiteX25" fmla="*/ 2628900 w 4665518"/>
                <a:gd name="connsiteY25" fmla="*/ 187037 h 509155"/>
                <a:gd name="connsiteX26" fmla="*/ 2951018 w 4665518"/>
                <a:gd name="connsiteY26" fmla="*/ 166255 h 509155"/>
                <a:gd name="connsiteX27" fmla="*/ 3273136 w 4665518"/>
                <a:gd name="connsiteY27" fmla="*/ 135082 h 509155"/>
                <a:gd name="connsiteX28" fmla="*/ 3595255 w 4665518"/>
                <a:gd name="connsiteY28" fmla="*/ 83128 h 509155"/>
                <a:gd name="connsiteX29" fmla="*/ 3855027 w 4665518"/>
                <a:gd name="connsiteY29" fmla="*/ 31173 h 509155"/>
                <a:gd name="connsiteX30" fmla="*/ 4166755 w 4665518"/>
                <a:gd name="connsiteY30" fmla="*/ 10391 h 509155"/>
                <a:gd name="connsiteX31" fmla="*/ 4364182 w 4665518"/>
                <a:gd name="connsiteY31" fmla="*/ 0 h 509155"/>
                <a:gd name="connsiteX32" fmla="*/ 4468091 w 4665518"/>
                <a:gd name="connsiteY32" fmla="*/ 0 h 509155"/>
                <a:gd name="connsiteX33" fmla="*/ 4665518 w 4665518"/>
                <a:gd name="connsiteY33" fmla="*/ 41564 h 509155"/>
                <a:gd name="connsiteX0" fmla="*/ 4665518 w 4665518"/>
                <a:gd name="connsiteY0" fmla="*/ 41564 h 513773"/>
                <a:gd name="connsiteX1" fmla="*/ 4426527 w 4665518"/>
                <a:gd name="connsiteY1" fmla="*/ 93518 h 513773"/>
                <a:gd name="connsiteX2" fmla="*/ 4239491 w 4665518"/>
                <a:gd name="connsiteY2" fmla="*/ 114300 h 513773"/>
                <a:gd name="connsiteX3" fmla="*/ 4094018 w 4665518"/>
                <a:gd name="connsiteY3" fmla="*/ 176646 h 513773"/>
                <a:gd name="connsiteX4" fmla="*/ 3896591 w 4665518"/>
                <a:gd name="connsiteY4" fmla="*/ 218209 h 513773"/>
                <a:gd name="connsiteX5" fmla="*/ 3678382 w 4665518"/>
                <a:gd name="connsiteY5" fmla="*/ 332509 h 513773"/>
                <a:gd name="connsiteX6" fmla="*/ 3449782 w 4665518"/>
                <a:gd name="connsiteY6" fmla="*/ 426028 h 513773"/>
                <a:gd name="connsiteX7" fmla="*/ 3127664 w 4665518"/>
                <a:gd name="connsiteY7" fmla="*/ 457200 h 513773"/>
                <a:gd name="connsiteX8" fmla="*/ 2815936 w 4665518"/>
                <a:gd name="connsiteY8" fmla="*/ 488373 h 513773"/>
                <a:gd name="connsiteX9" fmla="*/ 2638425 w 4665518"/>
                <a:gd name="connsiteY9" fmla="*/ 513773 h 513773"/>
                <a:gd name="connsiteX10" fmla="*/ 2514600 w 4665518"/>
                <a:gd name="connsiteY10" fmla="*/ 509155 h 513773"/>
                <a:gd name="connsiteX11" fmla="*/ 2275609 w 4665518"/>
                <a:gd name="connsiteY11" fmla="*/ 489239 h 513773"/>
                <a:gd name="connsiteX12" fmla="*/ 2007755 w 4665518"/>
                <a:gd name="connsiteY12" fmla="*/ 434975 h 513773"/>
                <a:gd name="connsiteX13" fmla="*/ 1678420 w 4665518"/>
                <a:gd name="connsiteY13" fmla="*/ 443634 h 513773"/>
                <a:gd name="connsiteX14" fmla="*/ 1391805 w 4665518"/>
                <a:gd name="connsiteY14" fmla="*/ 424584 h 513773"/>
                <a:gd name="connsiteX15" fmla="*/ 1028700 w 4665518"/>
                <a:gd name="connsiteY15" fmla="*/ 415637 h 513773"/>
                <a:gd name="connsiteX16" fmla="*/ 623455 w 4665518"/>
                <a:gd name="connsiteY16" fmla="*/ 322118 h 513773"/>
                <a:gd name="connsiteX17" fmla="*/ 311727 w 4665518"/>
                <a:gd name="connsiteY17" fmla="*/ 207818 h 513773"/>
                <a:gd name="connsiteX18" fmla="*/ 0 w 4665518"/>
                <a:gd name="connsiteY18" fmla="*/ 51955 h 513773"/>
                <a:gd name="connsiteX19" fmla="*/ 353291 w 4665518"/>
                <a:gd name="connsiteY19" fmla="*/ 114300 h 513773"/>
                <a:gd name="connsiteX20" fmla="*/ 768927 w 4665518"/>
                <a:gd name="connsiteY20" fmla="*/ 145473 h 513773"/>
                <a:gd name="connsiteX21" fmla="*/ 1184563 w 4665518"/>
                <a:gd name="connsiteY21" fmla="*/ 176646 h 513773"/>
                <a:gd name="connsiteX22" fmla="*/ 1548246 w 4665518"/>
                <a:gd name="connsiteY22" fmla="*/ 187037 h 513773"/>
                <a:gd name="connsiteX23" fmla="*/ 1953491 w 4665518"/>
                <a:gd name="connsiteY23" fmla="*/ 207818 h 513773"/>
                <a:gd name="connsiteX24" fmla="*/ 2192482 w 4665518"/>
                <a:gd name="connsiteY24" fmla="*/ 187037 h 513773"/>
                <a:gd name="connsiteX25" fmla="*/ 2400300 w 4665518"/>
                <a:gd name="connsiteY25" fmla="*/ 187037 h 513773"/>
                <a:gd name="connsiteX26" fmla="*/ 2628900 w 4665518"/>
                <a:gd name="connsiteY26" fmla="*/ 187037 h 513773"/>
                <a:gd name="connsiteX27" fmla="*/ 2951018 w 4665518"/>
                <a:gd name="connsiteY27" fmla="*/ 166255 h 513773"/>
                <a:gd name="connsiteX28" fmla="*/ 3273136 w 4665518"/>
                <a:gd name="connsiteY28" fmla="*/ 135082 h 513773"/>
                <a:gd name="connsiteX29" fmla="*/ 3595255 w 4665518"/>
                <a:gd name="connsiteY29" fmla="*/ 83128 h 513773"/>
                <a:gd name="connsiteX30" fmla="*/ 3855027 w 4665518"/>
                <a:gd name="connsiteY30" fmla="*/ 31173 h 513773"/>
                <a:gd name="connsiteX31" fmla="*/ 4166755 w 4665518"/>
                <a:gd name="connsiteY31" fmla="*/ 10391 h 513773"/>
                <a:gd name="connsiteX32" fmla="*/ 4364182 w 4665518"/>
                <a:gd name="connsiteY32" fmla="*/ 0 h 513773"/>
                <a:gd name="connsiteX33" fmla="*/ 4468091 w 4665518"/>
                <a:gd name="connsiteY33" fmla="*/ 0 h 513773"/>
                <a:gd name="connsiteX34" fmla="*/ 4665518 w 4665518"/>
                <a:gd name="connsiteY34" fmla="*/ 41564 h 513773"/>
                <a:gd name="connsiteX0" fmla="*/ 4665518 w 4665518"/>
                <a:gd name="connsiteY0" fmla="*/ 41564 h 513773"/>
                <a:gd name="connsiteX1" fmla="*/ 4426527 w 4665518"/>
                <a:gd name="connsiteY1" fmla="*/ 93518 h 513773"/>
                <a:gd name="connsiteX2" fmla="*/ 4239491 w 4665518"/>
                <a:gd name="connsiteY2" fmla="*/ 114300 h 513773"/>
                <a:gd name="connsiteX3" fmla="*/ 4094018 w 4665518"/>
                <a:gd name="connsiteY3" fmla="*/ 176646 h 513773"/>
                <a:gd name="connsiteX4" fmla="*/ 3896591 w 4665518"/>
                <a:gd name="connsiteY4" fmla="*/ 218209 h 513773"/>
                <a:gd name="connsiteX5" fmla="*/ 3678382 w 4665518"/>
                <a:gd name="connsiteY5" fmla="*/ 332509 h 513773"/>
                <a:gd name="connsiteX6" fmla="*/ 3449782 w 4665518"/>
                <a:gd name="connsiteY6" fmla="*/ 426028 h 513773"/>
                <a:gd name="connsiteX7" fmla="*/ 3127664 w 4665518"/>
                <a:gd name="connsiteY7" fmla="*/ 457200 h 513773"/>
                <a:gd name="connsiteX8" fmla="*/ 2815936 w 4665518"/>
                <a:gd name="connsiteY8" fmla="*/ 488373 h 513773"/>
                <a:gd name="connsiteX9" fmla="*/ 2638425 w 4665518"/>
                <a:gd name="connsiteY9" fmla="*/ 513773 h 513773"/>
                <a:gd name="connsiteX10" fmla="*/ 2514600 w 4665518"/>
                <a:gd name="connsiteY10" fmla="*/ 509155 h 513773"/>
                <a:gd name="connsiteX11" fmla="*/ 2336800 w 4665518"/>
                <a:gd name="connsiteY11" fmla="*/ 504248 h 513773"/>
                <a:gd name="connsiteX12" fmla="*/ 2275609 w 4665518"/>
                <a:gd name="connsiteY12" fmla="*/ 489239 h 513773"/>
                <a:gd name="connsiteX13" fmla="*/ 2007755 w 4665518"/>
                <a:gd name="connsiteY13" fmla="*/ 434975 h 513773"/>
                <a:gd name="connsiteX14" fmla="*/ 1678420 w 4665518"/>
                <a:gd name="connsiteY14" fmla="*/ 443634 h 513773"/>
                <a:gd name="connsiteX15" fmla="*/ 1391805 w 4665518"/>
                <a:gd name="connsiteY15" fmla="*/ 424584 h 513773"/>
                <a:gd name="connsiteX16" fmla="*/ 1028700 w 4665518"/>
                <a:gd name="connsiteY16" fmla="*/ 415637 h 513773"/>
                <a:gd name="connsiteX17" fmla="*/ 623455 w 4665518"/>
                <a:gd name="connsiteY17" fmla="*/ 322118 h 513773"/>
                <a:gd name="connsiteX18" fmla="*/ 311727 w 4665518"/>
                <a:gd name="connsiteY18" fmla="*/ 207818 h 513773"/>
                <a:gd name="connsiteX19" fmla="*/ 0 w 4665518"/>
                <a:gd name="connsiteY19" fmla="*/ 51955 h 513773"/>
                <a:gd name="connsiteX20" fmla="*/ 353291 w 4665518"/>
                <a:gd name="connsiteY20" fmla="*/ 114300 h 513773"/>
                <a:gd name="connsiteX21" fmla="*/ 768927 w 4665518"/>
                <a:gd name="connsiteY21" fmla="*/ 145473 h 513773"/>
                <a:gd name="connsiteX22" fmla="*/ 1184563 w 4665518"/>
                <a:gd name="connsiteY22" fmla="*/ 176646 h 513773"/>
                <a:gd name="connsiteX23" fmla="*/ 1548246 w 4665518"/>
                <a:gd name="connsiteY23" fmla="*/ 187037 h 513773"/>
                <a:gd name="connsiteX24" fmla="*/ 1953491 w 4665518"/>
                <a:gd name="connsiteY24" fmla="*/ 207818 h 513773"/>
                <a:gd name="connsiteX25" fmla="*/ 2192482 w 4665518"/>
                <a:gd name="connsiteY25" fmla="*/ 187037 h 513773"/>
                <a:gd name="connsiteX26" fmla="*/ 2400300 w 4665518"/>
                <a:gd name="connsiteY26" fmla="*/ 187037 h 513773"/>
                <a:gd name="connsiteX27" fmla="*/ 2628900 w 4665518"/>
                <a:gd name="connsiteY27" fmla="*/ 187037 h 513773"/>
                <a:gd name="connsiteX28" fmla="*/ 2951018 w 4665518"/>
                <a:gd name="connsiteY28" fmla="*/ 166255 h 513773"/>
                <a:gd name="connsiteX29" fmla="*/ 3273136 w 4665518"/>
                <a:gd name="connsiteY29" fmla="*/ 135082 h 513773"/>
                <a:gd name="connsiteX30" fmla="*/ 3595255 w 4665518"/>
                <a:gd name="connsiteY30" fmla="*/ 83128 h 513773"/>
                <a:gd name="connsiteX31" fmla="*/ 3855027 w 4665518"/>
                <a:gd name="connsiteY31" fmla="*/ 31173 h 513773"/>
                <a:gd name="connsiteX32" fmla="*/ 4166755 w 4665518"/>
                <a:gd name="connsiteY32" fmla="*/ 10391 h 513773"/>
                <a:gd name="connsiteX33" fmla="*/ 4364182 w 4665518"/>
                <a:gd name="connsiteY33" fmla="*/ 0 h 513773"/>
                <a:gd name="connsiteX34" fmla="*/ 4468091 w 4665518"/>
                <a:gd name="connsiteY34" fmla="*/ 0 h 513773"/>
                <a:gd name="connsiteX35" fmla="*/ 4665518 w 4665518"/>
                <a:gd name="connsiteY35" fmla="*/ 41564 h 513773"/>
                <a:gd name="connsiteX0" fmla="*/ 4665518 w 4665518"/>
                <a:gd name="connsiteY0" fmla="*/ 41564 h 513773"/>
                <a:gd name="connsiteX1" fmla="*/ 4426527 w 4665518"/>
                <a:gd name="connsiteY1" fmla="*/ 93518 h 513773"/>
                <a:gd name="connsiteX2" fmla="*/ 4239491 w 4665518"/>
                <a:gd name="connsiteY2" fmla="*/ 114300 h 513773"/>
                <a:gd name="connsiteX3" fmla="*/ 4094018 w 4665518"/>
                <a:gd name="connsiteY3" fmla="*/ 176646 h 513773"/>
                <a:gd name="connsiteX4" fmla="*/ 3896591 w 4665518"/>
                <a:gd name="connsiteY4" fmla="*/ 218209 h 513773"/>
                <a:gd name="connsiteX5" fmla="*/ 3678382 w 4665518"/>
                <a:gd name="connsiteY5" fmla="*/ 332509 h 513773"/>
                <a:gd name="connsiteX6" fmla="*/ 3449782 w 4665518"/>
                <a:gd name="connsiteY6" fmla="*/ 426028 h 513773"/>
                <a:gd name="connsiteX7" fmla="*/ 3127664 w 4665518"/>
                <a:gd name="connsiteY7" fmla="*/ 457200 h 513773"/>
                <a:gd name="connsiteX8" fmla="*/ 2815936 w 4665518"/>
                <a:gd name="connsiteY8" fmla="*/ 488373 h 513773"/>
                <a:gd name="connsiteX9" fmla="*/ 2638425 w 4665518"/>
                <a:gd name="connsiteY9" fmla="*/ 513773 h 513773"/>
                <a:gd name="connsiteX10" fmla="*/ 2514600 w 4665518"/>
                <a:gd name="connsiteY10" fmla="*/ 509155 h 513773"/>
                <a:gd name="connsiteX11" fmla="*/ 2336800 w 4665518"/>
                <a:gd name="connsiteY11" fmla="*/ 504248 h 513773"/>
                <a:gd name="connsiteX12" fmla="*/ 2224809 w 4665518"/>
                <a:gd name="connsiteY12" fmla="*/ 482889 h 513773"/>
                <a:gd name="connsiteX13" fmla="*/ 2007755 w 4665518"/>
                <a:gd name="connsiteY13" fmla="*/ 434975 h 513773"/>
                <a:gd name="connsiteX14" fmla="*/ 1678420 w 4665518"/>
                <a:gd name="connsiteY14" fmla="*/ 443634 h 513773"/>
                <a:gd name="connsiteX15" fmla="*/ 1391805 w 4665518"/>
                <a:gd name="connsiteY15" fmla="*/ 424584 h 513773"/>
                <a:gd name="connsiteX16" fmla="*/ 1028700 w 4665518"/>
                <a:gd name="connsiteY16" fmla="*/ 415637 h 513773"/>
                <a:gd name="connsiteX17" fmla="*/ 623455 w 4665518"/>
                <a:gd name="connsiteY17" fmla="*/ 322118 h 513773"/>
                <a:gd name="connsiteX18" fmla="*/ 311727 w 4665518"/>
                <a:gd name="connsiteY18" fmla="*/ 207818 h 513773"/>
                <a:gd name="connsiteX19" fmla="*/ 0 w 4665518"/>
                <a:gd name="connsiteY19" fmla="*/ 51955 h 513773"/>
                <a:gd name="connsiteX20" fmla="*/ 353291 w 4665518"/>
                <a:gd name="connsiteY20" fmla="*/ 114300 h 513773"/>
                <a:gd name="connsiteX21" fmla="*/ 768927 w 4665518"/>
                <a:gd name="connsiteY21" fmla="*/ 145473 h 513773"/>
                <a:gd name="connsiteX22" fmla="*/ 1184563 w 4665518"/>
                <a:gd name="connsiteY22" fmla="*/ 176646 h 513773"/>
                <a:gd name="connsiteX23" fmla="*/ 1548246 w 4665518"/>
                <a:gd name="connsiteY23" fmla="*/ 187037 h 513773"/>
                <a:gd name="connsiteX24" fmla="*/ 1953491 w 4665518"/>
                <a:gd name="connsiteY24" fmla="*/ 207818 h 513773"/>
                <a:gd name="connsiteX25" fmla="*/ 2192482 w 4665518"/>
                <a:gd name="connsiteY25" fmla="*/ 187037 h 513773"/>
                <a:gd name="connsiteX26" fmla="*/ 2400300 w 4665518"/>
                <a:gd name="connsiteY26" fmla="*/ 187037 h 513773"/>
                <a:gd name="connsiteX27" fmla="*/ 2628900 w 4665518"/>
                <a:gd name="connsiteY27" fmla="*/ 187037 h 513773"/>
                <a:gd name="connsiteX28" fmla="*/ 2951018 w 4665518"/>
                <a:gd name="connsiteY28" fmla="*/ 166255 h 513773"/>
                <a:gd name="connsiteX29" fmla="*/ 3273136 w 4665518"/>
                <a:gd name="connsiteY29" fmla="*/ 135082 h 513773"/>
                <a:gd name="connsiteX30" fmla="*/ 3595255 w 4665518"/>
                <a:gd name="connsiteY30" fmla="*/ 83128 h 513773"/>
                <a:gd name="connsiteX31" fmla="*/ 3855027 w 4665518"/>
                <a:gd name="connsiteY31" fmla="*/ 31173 h 513773"/>
                <a:gd name="connsiteX32" fmla="*/ 4166755 w 4665518"/>
                <a:gd name="connsiteY32" fmla="*/ 10391 h 513773"/>
                <a:gd name="connsiteX33" fmla="*/ 4364182 w 4665518"/>
                <a:gd name="connsiteY33" fmla="*/ 0 h 513773"/>
                <a:gd name="connsiteX34" fmla="*/ 4468091 w 4665518"/>
                <a:gd name="connsiteY34" fmla="*/ 0 h 513773"/>
                <a:gd name="connsiteX35" fmla="*/ 4665518 w 4665518"/>
                <a:gd name="connsiteY35" fmla="*/ 41564 h 513773"/>
                <a:gd name="connsiteX0" fmla="*/ 4665518 w 4665518"/>
                <a:gd name="connsiteY0" fmla="*/ 41564 h 513773"/>
                <a:gd name="connsiteX1" fmla="*/ 4426527 w 4665518"/>
                <a:gd name="connsiteY1" fmla="*/ 93518 h 513773"/>
                <a:gd name="connsiteX2" fmla="*/ 4239491 w 4665518"/>
                <a:gd name="connsiteY2" fmla="*/ 114300 h 513773"/>
                <a:gd name="connsiteX3" fmla="*/ 4094018 w 4665518"/>
                <a:gd name="connsiteY3" fmla="*/ 176646 h 513773"/>
                <a:gd name="connsiteX4" fmla="*/ 3896591 w 4665518"/>
                <a:gd name="connsiteY4" fmla="*/ 218209 h 513773"/>
                <a:gd name="connsiteX5" fmla="*/ 3678382 w 4665518"/>
                <a:gd name="connsiteY5" fmla="*/ 332509 h 513773"/>
                <a:gd name="connsiteX6" fmla="*/ 3449782 w 4665518"/>
                <a:gd name="connsiteY6" fmla="*/ 426028 h 513773"/>
                <a:gd name="connsiteX7" fmla="*/ 3127664 w 4665518"/>
                <a:gd name="connsiteY7" fmla="*/ 457200 h 513773"/>
                <a:gd name="connsiteX8" fmla="*/ 2815936 w 4665518"/>
                <a:gd name="connsiteY8" fmla="*/ 488373 h 513773"/>
                <a:gd name="connsiteX9" fmla="*/ 2638425 w 4665518"/>
                <a:gd name="connsiteY9" fmla="*/ 513773 h 513773"/>
                <a:gd name="connsiteX10" fmla="*/ 2514600 w 4665518"/>
                <a:gd name="connsiteY10" fmla="*/ 509155 h 513773"/>
                <a:gd name="connsiteX11" fmla="*/ 2336800 w 4665518"/>
                <a:gd name="connsiteY11" fmla="*/ 504248 h 513773"/>
                <a:gd name="connsiteX12" fmla="*/ 2224809 w 4665518"/>
                <a:gd name="connsiteY12" fmla="*/ 482889 h 513773"/>
                <a:gd name="connsiteX13" fmla="*/ 2007755 w 4665518"/>
                <a:gd name="connsiteY13" fmla="*/ 434975 h 513773"/>
                <a:gd name="connsiteX14" fmla="*/ 1678420 w 4665518"/>
                <a:gd name="connsiteY14" fmla="*/ 443634 h 513773"/>
                <a:gd name="connsiteX15" fmla="*/ 1391805 w 4665518"/>
                <a:gd name="connsiteY15" fmla="*/ 424584 h 513773"/>
                <a:gd name="connsiteX16" fmla="*/ 1098550 w 4665518"/>
                <a:gd name="connsiteY16" fmla="*/ 399762 h 513773"/>
                <a:gd name="connsiteX17" fmla="*/ 623455 w 4665518"/>
                <a:gd name="connsiteY17" fmla="*/ 322118 h 513773"/>
                <a:gd name="connsiteX18" fmla="*/ 311727 w 4665518"/>
                <a:gd name="connsiteY18" fmla="*/ 207818 h 513773"/>
                <a:gd name="connsiteX19" fmla="*/ 0 w 4665518"/>
                <a:gd name="connsiteY19" fmla="*/ 51955 h 513773"/>
                <a:gd name="connsiteX20" fmla="*/ 353291 w 4665518"/>
                <a:gd name="connsiteY20" fmla="*/ 114300 h 513773"/>
                <a:gd name="connsiteX21" fmla="*/ 768927 w 4665518"/>
                <a:gd name="connsiteY21" fmla="*/ 145473 h 513773"/>
                <a:gd name="connsiteX22" fmla="*/ 1184563 w 4665518"/>
                <a:gd name="connsiteY22" fmla="*/ 176646 h 513773"/>
                <a:gd name="connsiteX23" fmla="*/ 1548246 w 4665518"/>
                <a:gd name="connsiteY23" fmla="*/ 187037 h 513773"/>
                <a:gd name="connsiteX24" fmla="*/ 1953491 w 4665518"/>
                <a:gd name="connsiteY24" fmla="*/ 207818 h 513773"/>
                <a:gd name="connsiteX25" fmla="*/ 2192482 w 4665518"/>
                <a:gd name="connsiteY25" fmla="*/ 187037 h 513773"/>
                <a:gd name="connsiteX26" fmla="*/ 2400300 w 4665518"/>
                <a:gd name="connsiteY26" fmla="*/ 187037 h 513773"/>
                <a:gd name="connsiteX27" fmla="*/ 2628900 w 4665518"/>
                <a:gd name="connsiteY27" fmla="*/ 187037 h 513773"/>
                <a:gd name="connsiteX28" fmla="*/ 2951018 w 4665518"/>
                <a:gd name="connsiteY28" fmla="*/ 166255 h 513773"/>
                <a:gd name="connsiteX29" fmla="*/ 3273136 w 4665518"/>
                <a:gd name="connsiteY29" fmla="*/ 135082 h 513773"/>
                <a:gd name="connsiteX30" fmla="*/ 3595255 w 4665518"/>
                <a:gd name="connsiteY30" fmla="*/ 83128 h 513773"/>
                <a:gd name="connsiteX31" fmla="*/ 3855027 w 4665518"/>
                <a:gd name="connsiteY31" fmla="*/ 31173 h 513773"/>
                <a:gd name="connsiteX32" fmla="*/ 4166755 w 4665518"/>
                <a:gd name="connsiteY32" fmla="*/ 10391 h 513773"/>
                <a:gd name="connsiteX33" fmla="*/ 4364182 w 4665518"/>
                <a:gd name="connsiteY33" fmla="*/ 0 h 513773"/>
                <a:gd name="connsiteX34" fmla="*/ 4468091 w 4665518"/>
                <a:gd name="connsiteY34" fmla="*/ 0 h 513773"/>
                <a:gd name="connsiteX35" fmla="*/ 4665518 w 4665518"/>
                <a:gd name="connsiteY35" fmla="*/ 41564 h 513773"/>
                <a:gd name="connsiteX0" fmla="*/ 4665518 w 4665518"/>
                <a:gd name="connsiteY0" fmla="*/ 41564 h 513773"/>
                <a:gd name="connsiteX1" fmla="*/ 4426527 w 4665518"/>
                <a:gd name="connsiteY1" fmla="*/ 93518 h 513773"/>
                <a:gd name="connsiteX2" fmla="*/ 4239491 w 4665518"/>
                <a:gd name="connsiteY2" fmla="*/ 114300 h 513773"/>
                <a:gd name="connsiteX3" fmla="*/ 4094018 w 4665518"/>
                <a:gd name="connsiteY3" fmla="*/ 176646 h 513773"/>
                <a:gd name="connsiteX4" fmla="*/ 3896591 w 4665518"/>
                <a:gd name="connsiteY4" fmla="*/ 218209 h 513773"/>
                <a:gd name="connsiteX5" fmla="*/ 3678382 w 4665518"/>
                <a:gd name="connsiteY5" fmla="*/ 332509 h 513773"/>
                <a:gd name="connsiteX6" fmla="*/ 3449782 w 4665518"/>
                <a:gd name="connsiteY6" fmla="*/ 426028 h 513773"/>
                <a:gd name="connsiteX7" fmla="*/ 3127664 w 4665518"/>
                <a:gd name="connsiteY7" fmla="*/ 457200 h 513773"/>
                <a:gd name="connsiteX8" fmla="*/ 2815936 w 4665518"/>
                <a:gd name="connsiteY8" fmla="*/ 488373 h 513773"/>
                <a:gd name="connsiteX9" fmla="*/ 2638425 w 4665518"/>
                <a:gd name="connsiteY9" fmla="*/ 513773 h 513773"/>
                <a:gd name="connsiteX10" fmla="*/ 2514600 w 4665518"/>
                <a:gd name="connsiteY10" fmla="*/ 509155 h 513773"/>
                <a:gd name="connsiteX11" fmla="*/ 2336800 w 4665518"/>
                <a:gd name="connsiteY11" fmla="*/ 504248 h 513773"/>
                <a:gd name="connsiteX12" fmla="*/ 2224809 w 4665518"/>
                <a:gd name="connsiteY12" fmla="*/ 482889 h 513773"/>
                <a:gd name="connsiteX13" fmla="*/ 2007755 w 4665518"/>
                <a:gd name="connsiteY13" fmla="*/ 434975 h 513773"/>
                <a:gd name="connsiteX14" fmla="*/ 1678420 w 4665518"/>
                <a:gd name="connsiteY14" fmla="*/ 443634 h 513773"/>
                <a:gd name="connsiteX15" fmla="*/ 1391805 w 4665518"/>
                <a:gd name="connsiteY15" fmla="*/ 424584 h 513773"/>
                <a:gd name="connsiteX16" fmla="*/ 1098550 w 4665518"/>
                <a:gd name="connsiteY16" fmla="*/ 399762 h 513773"/>
                <a:gd name="connsiteX17" fmla="*/ 686955 w 4665518"/>
                <a:gd name="connsiteY17" fmla="*/ 315768 h 513773"/>
                <a:gd name="connsiteX18" fmla="*/ 311727 w 4665518"/>
                <a:gd name="connsiteY18" fmla="*/ 207818 h 513773"/>
                <a:gd name="connsiteX19" fmla="*/ 0 w 4665518"/>
                <a:gd name="connsiteY19" fmla="*/ 51955 h 513773"/>
                <a:gd name="connsiteX20" fmla="*/ 353291 w 4665518"/>
                <a:gd name="connsiteY20" fmla="*/ 114300 h 513773"/>
                <a:gd name="connsiteX21" fmla="*/ 768927 w 4665518"/>
                <a:gd name="connsiteY21" fmla="*/ 145473 h 513773"/>
                <a:gd name="connsiteX22" fmla="*/ 1184563 w 4665518"/>
                <a:gd name="connsiteY22" fmla="*/ 176646 h 513773"/>
                <a:gd name="connsiteX23" fmla="*/ 1548246 w 4665518"/>
                <a:gd name="connsiteY23" fmla="*/ 187037 h 513773"/>
                <a:gd name="connsiteX24" fmla="*/ 1953491 w 4665518"/>
                <a:gd name="connsiteY24" fmla="*/ 207818 h 513773"/>
                <a:gd name="connsiteX25" fmla="*/ 2192482 w 4665518"/>
                <a:gd name="connsiteY25" fmla="*/ 187037 h 513773"/>
                <a:gd name="connsiteX26" fmla="*/ 2400300 w 4665518"/>
                <a:gd name="connsiteY26" fmla="*/ 187037 h 513773"/>
                <a:gd name="connsiteX27" fmla="*/ 2628900 w 4665518"/>
                <a:gd name="connsiteY27" fmla="*/ 187037 h 513773"/>
                <a:gd name="connsiteX28" fmla="*/ 2951018 w 4665518"/>
                <a:gd name="connsiteY28" fmla="*/ 166255 h 513773"/>
                <a:gd name="connsiteX29" fmla="*/ 3273136 w 4665518"/>
                <a:gd name="connsiteY29" fmla="*/ 135082 h 513773"/>
                <a:gd name="connsiteX30" fmla="*/ 3595255 w 4665518"/>
                <a:gd name="connsiteY30" fmla="*/ 83128 h 513773"/>
                <a:gd name="connsiteX31" fmla="*/ 3855027 w 4665518"/>
                <a:gd name="connsiteY31" fmla="*/ 31173 h 513773"/>
                <a:gd name="connsiteX32" fmla="*/ 4166755 w 4665518"/>
                <a:gd name="connsiteY32" fmla="*/ 10391 h 513773"/>
                <a:gd name="connsiteX33" fmla="*/ 4364182 w 4665518"/>
                <a:gd name="connsiteY33" fmla="*/ 0 h 513773"/>
                <a:gd name="connsiteX34" fmla="*/ 4468091 w 4665518"/>
                <a:gd name="connsiteY34" fmla="*/ 0 h 513773"/>
                <a:gd name="connsiteX35" fmla="*/ 4665518 w 4665518"/>
                <a:gd name="connsiteY35" fmla="*/ 41564 h 513773"/>
                <a:gd name="connsiteX0" fmla="*/ 4665518 w 4665518"/>
                <a:gd name="connsiteY0" fmla="*/ 41564 h 513773"/>
                <a:gd name="connsiteX1" fmla="*/ 4426527 w 4665518"/>
                <a:gd name="connsiteY1" fmla="*/ 93518 h 513773"/>
                <a:gd name="connsiteX2" fmla="*/ 4239491 w 4665518"/>
                <a:gd name="connsiteY2" fmla="*/ 114300 h 513773"/>
                <a:gd name="connsiteX3" fmla="*/ 4094018 w 4665518"/>
                <a:gd name="connsiteY3" fmla="*/ 176646 h 513773"/>
                <a:gd name="connsiteX4" fmla="*/ 3896591 w 4665518"/>
                <a:gd name="connsiteY4" fmla="*/ 218209 h 513773"/>
                <a:gd name="connsiteX5" fmla="*/ 3678382 w 4665518"/>
                <a:gd name="connsiteY5" fmla="*/ 332509 h 513773"/>
                <a:gd name="connsiteX6" fmla="*/ 3449782 w 4665518"/>
                <a:gd name="connsiteY6" fmla="*/ 426028 h 513773"/>
                <a:gd name="connsiteX7" fmla="*/ 3127664 w 4665518"/>
                <a:gd name="connsiteY7" fmla="*/ 457200 h 513773"/>
                <a:gd name="connsiteX8" fmla="*/ 2815936 w 4665518"/>
                <a:gd name="connsiteY8" fmla="*/ 488373 h 513773"/>
                <a:gd name="connsiteX9" fmla="*/ 2638425 w 4665518"/>
                <a:gd name="connsiteY9" fmla="*/ 513773 h 513773"/>
                <a:gd name="connsiteX10" fmla="*/ 2514600 w 4665518"/>
                <a:gd name="connsiteY10" fmla="*/ 509155 h 513773"/>
                <a:gd name="connsiteX11" fmla="*/ 2336800 w 4665518"/>
                <a:gd name="connsiteY11" fmla="*/ 504248 h 513773"/>
                <a:gd name="connsiteX12" fmla="*/ 2224809 w 4665518"/>
                <a:gd name="connsiteY12" fmla="*/ 482889 h 513773"/>
                <a:gd name="connsiteX13" fmla="*/ 2007755 w 4665518"/>
                <a:gd name="connsiteY13" fmla="*/ 434975 h 513773"/>
                <a:gd name="connsiteX14" fmla="*/ 1678420 w 4665518"/>
                <a:gd name="connsiteY14" fmla="*/ 443634 h 513773"/>
                <a:gd name="connsiteX15" fmla="*/ 1391805 w 4665518"/>
                <a:gd name="connsiteY15" fmla="*/ 424584 h 513773"/>
                <a:gd name="connsiteX16" fmla="*/ 1098550 w 4665518"/>
                <a:gd name="connsiteY16" fmla="*/ 399762 h 513773"/>
                <a:gd name="connsiteX17" fmla="*/ 686955 w 4665518"/>
                <a:gd name="connsiteY17" fmla="*/ 315768 h 513773"/>
                <a:gd name="connsiteX18" fmla="*/ 356177 w 4665518"/>
                <a:gd name="connsiteY18" fmla="*/ 204643 h 513773"/>
                <a:gd name="connsiteX19" fmla="*/ 0 w 4665518"/>
                <a:gd name="connsiteY19" fmla="*/ 51955 h 513773"/>
                <a:gd name="connsiteX20" fmla="*/ 353291 w 4665518"/>
                <a:gd name="connsiteY20" fmla="*/ 114300 h 513773"/>
                <a:gd name="connsiteX21" fmla="*/ 768927 w 4665518"/>
                <a:gd name="connsiteY21" fmla="*/ 145473 h 513773"/>
                <a:gd name="connsiteX22" fmla="*/ 1184563 w 4665518"/>
                <a:gd name="connsiteY22" fmla="*/ 176646 h 513773"/>
                <a:gd name="connsiteX23" fmla="*/ 1548246 w 4665518"/>
                <a:gd name="connsiteY23" fmla="*/ 187037 h 513773"/>
                <a:gd name="connsiteX24" fmla="*/ 1953491 w 4665518"/>
                <a:gd name="connsiteY24" fmla="*/ 207818 h 513773"/>
                <a:gd name="connsiteX25" fmla="*/ 2192482 w 4665518"/>
                <a:gd name="connsiteY25" fmla="*/ 187037 h 513773"/>
                <a:gd name="connsiteX26" fmla="*/ 2400300 w 4665518"/>
                <a:gd name="connsiteY26" fmla="*/ 187037 h 513773"/>
                <a:gd name="connsiteX27" fmla="*/ 2628900 w 4665518"/>
                <a:gd name="connsiteY27" fmla="*/ 187037 h 513773"/>
                <a:gd name="connsiteX28" fmla="*/ 2951018 w 4665518"/>
                <a:gd name="connsiteY28" fmla="*/ 166255 h 513773"/>
                <a:gd name="connsiteX29" fmla="*/ 3273136 w 4665518"/>
                <a:gd name="connsiteY29" fmla="*/ 135082 h 513773"/>
                <a:gd name="connsiteX30" fmla="*/ 3595255 w 4665518"/>
                <a:gd name="connsiteY30" fmla="*/ 83128 h 513773"/>
                <a:gd name="connsiteX31" fmla="*/ 3855027 w 4665518"/>
                <a:gd name="connsiteY31" fmla="*/ 31173 h 513773"/>
                <a:gd name="connsiteX32" fmla="*/ 4166755 w 4665518"/>
                <a:gd name="connsiteY32" fmla="*/ 10391 h 513773"/>
                <a:gd name="connsiteX33" fmla="*/ 4364182 w 4665518"/>
                <a:gd name="connsiteY33" fmla="*/ 0 h 513773"/>
                <a:gd name="connsiteX34" fmla="*/ 4468091 w 4665518"/>
                <a:gd name="connsiteY34" fmla="*/ 0 h 513773"/>
                <a:gd name="connsiteX35" fmla="*/ 4665518 w 4665518"/>
                <a:gd name="connsiteY35" fmla="*/ 41564 h 513773"/>
                <a:gd name="connsiteX0" fmla="*/ 4602018 w 4602018"/>
                <a:gd name="connsiteY0" fmla="*/ 41564 h 513773"/>
                <a:gd name="connsiteX1" fmla="*/ 4363027 w 4602018"/>
                <a:gd name="connsiteY1" fmla="*/ 93518 h 513773"/>
                <a:gd name="connsiteX2" fmla="*/ 4175991 w 4602018"/>
                <a:gd name="connsiteY2" fmla="*/ 114300 h 513773"/>
                <a:gd name="connsiteX3" fmla="*/ 4030518 w 4602018"/>
                <a:gd name="connsiteY3" fmla="*/ 176646 h 513773"/>
                <a:gd name="connsiteX4" fmla="*/ 3833091 w 4602018"/>
                <a:gd name="connsiteY4" fmla="*/ 218209 h 513773"/>
                <a:gd name="connsiteX5" fmla="*/ 3614882 w 4602018"/>
                <a:gd name="connsiteY5" fmla="*/ 332509 h 513773"/>
                <a:gd name="connsiteX6" fmla="*/ 3386282 w 4602018"/>
                <a:gd name="connsiteY6" fmla="*/ 426028 h 513773"/>
                <a:gd name="connsiteX7" fmla="*/ 3064164 w 4602018"/>
                <a:gd name="connsiteY7" fmla="*/ 457200 h 513773"/>
                <a:gd name="connsiteX8" fmla="*/ 2752436 w 4602018"/>
                <a:gd name="connsiteY8" fmla="*/ 488373 h 513773"/>
                <a:gd name="connsiteX9" fmla="*/ 2574925 w 4602018"/>
                <a:gd name="connsiteY9" fmla="*/ 513773 h 513773"/>
                <a:gd name="connsiteX10" fmla="*/ 2451100 w 4602018"/>
                <a:gd name="connsiteY10" fmla="*/ 509155 h 513773"/>
                <a:gd name="connsiteX11" fmla="*/ 2273300 w 4602018"/>
                <a:gd name="connsiteY11" fmla="*/ 504248 h 513773"/>
                <a:gd name="connsiteX12" fmla="*/ 2161309 w 4602018"/>
                <a:gd name="connsiteY12" fmla="*/ 482889 h 513773"/>
                <a:gd name="connsiteX13" fmla="*/ 1944255 w 4602018"/>
                <a:gd name="connsiteY13" fmla="*/ 434975 h 513773"/>
                <a:gd name="connsiteX14" fmla="*/ 1614920 w 4602018"/>
                <a:gd name="connsiteY14" fmla="*/ 443634 h 513773"/>
                <a:gd name="connsiteX15" fmla="*/ 1328305 w 4602018"/>
                <a:gd name="connsiteY15" fmla="*/ 424584 h 513773"/>
                <a:gd name="connsiteX16" fmla="*/ 1035050 w 4602018"/>
                <a:gd name="connsiteY16" fmla="*/ 399762 h 513773"/>
                <a:gd name="connsiteX17" fmla="*/ 623455 w 4602018"/>
                <a:gd name="connsiteY17" fmla="*/ 315768 h 513773"/>
                <a:gd name="connsiteX18" fmla="*/ 292677 w 4602018"/>
                <a:gd name="connsiteY18" fmla="*/ 204643 h 513773"/>
                <a:gd name="connsiteX19" fmla="*/ 0 w 4602018"/>
                <a:gd name="connsiteY19" fmla="*/ 74180 h 513773"/>
                <a:gd name="connsiteX20" fmla="*/ 289791 w 4602018"/>
                <a:gd name="connsiteY20" fmla="*/ 114300 h 513773"/>
                <a:gd name="connsiteX21" fmla="*/ 705427 w 4602018"/>
                <a:gd name="connsiteY21" fmla="*/ 145473 h 513773"/>
                <a:gd name="connsiteX22" fmla="*/ 1121063 w 4602018"/>
                <a:gd name="connsiteY22" fmla="*/ 176646 h 513773"/>
                <a:gd name="connsiteX23" fmla="*/ 1484746 w 4602018"/>
                <a:gd name="connsiteY23" fmla="*/ 187037 h 513773"/>
                <a:gd name="connsiteX24" fmla="*/ 1889991 w 4602018"/>
                <a:gd name="connsiteY24" fmla="*/ 207818 h 513773"/>
                <a:gd name="connsiteX25" fmla="*/ 2128982 w 4602018"/>
                <a:gd name="connsiteY25" fmla="*/ 187037 h 513773"/>
                <a:gd name="connsiteX26" fmla="*/ 2336800 w 4602018"/>
                <a:gd name="connsiteY26" fmla="*/ 187037 h 513773"/>
                <a:gd name="connsiteX27" fmla="*/ 2565400 w 4602018"/>
                <a:gd name="connsiteY27" fmla="*/ 187037 h 513773"/>
                <a:gd name="connsiteX28" fmla="*/ 2887518 w 4602018"/>
                <a:gd name="connsiteY28" fmla="*/ 166255 h 513773"/>
                <a:gd name="connsiteX29" fmla="*/ 3209636 w 4602018"/>
                <a:gd name="connsiteY29" fmla="*/ 135082 h 513773"/>
                <a:gd name="connsiteX30" fmla="*/ 3531755 w 4602018"/>
                <a:gd name="connsiteY30" fmla="*/ 83128 h 513773"/>
                <a:gd name="connsiteX31" fmla="*/ 3791527 w 4602018"/>
                <a:gd name="connsiteY31" fmla="*/ 31173 h 513773"/>
                <a:gd name="connsiteX32" fmla="*/ 4103255 w 4602018"/>
                <a:gd name="connsiteY32" fmla="*/ 10391 h 513773"/>
                <a:gd name="connsiteX33" fmla="*/ 4300682 w 4602018"/>
                <a:gd name="connsiteY33" fmla="*/ 0 h 513773"/>
                <a:gd name="connsiteX34" fmla="*/ 4404591 w 4602018"/>
                <a:gd name="connsiteY34" fmla="*/ 0 h 513773"/>
                <a:gd name="connsiteX35" fmla="*/ 4602018 w 4602018"/>
                <a:gd name="connsiteY35" fmla="*/ 41564 h 513773"/>
                <a:gd name="connsiteX0" fmla="*/ 4602018 w 4602018"/>
                <a:gd name="connsiteY0" fmla="*/ 41564 h 513773"/>
                <a:gd name="connsiteX1" fmla="*/ 4363027 w 4602018"/>
                <a:gd name="connsiteY1" fmla="*/ 93518 h 513773"/>
                <a:gd name="connsiteX2" fmla="*/ 4175991 w 4602018"/>
                <a:gd name="connsiteY2" fmla="*/ 114300 h 513773"/>
                <a:gd name="connsiteX3" fmla="*/ 4030518 w 4602018"/>
                <a:gd name="connsiteY3" fmla="*/ 176646 h 513773"/>
                <a:gd name="connsiteX4" fmla="*/ 3833091 w 4602018"/>
                <a:gd name="connsiteY4" fmla="*/ 218209 h 513773"/>
                <a:gd name="connsiteX5" fmla="*/ 3614882 w 4602018"/>
                <a:gd name="connsiteY5" fmla="*/ 332509 h 513773"/>
                <a:gd name="connsiteX6" fmla="*/ 3386282 w 4602018"/>
                <a:gd name="connsiteY6" fmla="*/ 426028 h 513773"/>
                <a:gd name="connsiteX7" fmla="*/ 3064164 w 4602018"/>
                <a:gd name="connsiteY7" fmla="*/ 457200 h 513773"/>
                <a:gd name="connsiteX8" fmla="*/ 2752436 w 4602018"/>
                <a:gd name="connsiteY8" fmla="*/ 488373 h 513773"/>
                <a:gd name="connsiteX9" fmla="*/ 2574925 w 4602018"/>
                <a:gd name="connsiteY9" fmla="*/ 513773 h 513773"/>
                <a:gd name="connsiteX10" fmla="*/ 2451100 w 4602018"/>
                <a:gd name="connsiteY10" fmla="*/ 509155 h 513773"/>
                <a:gd name="connsiteX11" fmla="*/ 2273300 w 4602018"/>
                <a:gd name="connsiteY11" fmla="*/ 504248 h 513773"/>
                <a:gd name="connsiteX12" fmla="*/ 2161309 w 4602018"/>
                <a:gd name="connsiteY12" fmla="*/ 482889 h 513773"/>
                <a:gd name="connsiteX13" fmla="*/ 1944255 w 4602018"/>
                <a:gd name="connsiteY13" fmla="*/ 434975 h 513773"/>
                <a:gd name="connsiteX14" fmla="*/ 1614920 w 4602018"/>
                <a:gd name="connsiteY14" fmla="*/ 443634 h 513773"/>
                <a:gd name="connsiteX15" fmla="*/ 1328305 w 4602018"/>
                <a:gd name="connsiteY15" fmla="*/ 424584 h 513773"/>
                <a:gd name="connsiteX16" fmla="*/ 1035050 w 4602018"/>
                <a:gd name="connsiteY16" fmla="*/ 399762 h 513773"/>
                <a:gd name="connsiteX17" fmla="*/ 623455 w 4602018"/>
                <a:gd name="connsiteY17" fmla="*/ 315768 h 513773"/>
                <a:gd name="connsiteX18" fmla="*/ 292677 w 4602018"/>
                <a:gd name="connsiteY18" fmla="*/ 204643 h 513773"/>
                <a:gd name="connsiteX19" fmla="*/ 123825 w 4602018"/>
                <a:gd name="connsiteY19" fmla="*/ 139123 h 513773"/>
                <a:gd name="connsiteX20" fmla="*/ 0 w 4602018"/>
                <a:gd name="connsiteY20" fmla="*/ 74180 h 513773"/>
                <a:gd name="connsiteX21" fmla="*/ 289791 w 4602018"/>
                <a:gd name="connsiteY21" fmla="*/ 114300 h 513773"/>
                <a:gd name="connsiteX22" fmla="*/ 705427 w 4602018"/>
                <a:gd name="connsiteY22" fmla="*/ 145473 h 513773"/>
                <a:gd name="connsiteX23" fmla="*/ 1121063 w 4602018"/>
                <a:gd name="connsiteY23" fmla="*/ 176646 h 513773"/>
                <a:gd name="connsiteX24" fmla="*/ 1484746 w 4602018"/>
                <a:gd name="connsiteY24" fmla="*/ 187037 h 513773"/>
                <a:gd name="connsiteX25" fmla="*/ 1889991 w 4602018"/>
                <a:gd name="connsiteY25" fmla="*/ 207818 h 513773"/>
                <a:gd name="connsiteX26" fmla="*/ 2128982 w 4602018"/>
                <a:gd name="connsiteY26" fmla="*/ 187037 h 513773"/>
                <a:gd name="connsiteX27" fmla="*/ 2336800 w 4602018"/>
                <a:gd name="connsiteY27" fmla="*/ 187037 h 513773"/>
                <a:gd name="connsiteX28" fmla="*/ 2565400 w 4602018"/>
                <a:gd name="connsiteY28" fmla="*/ 187037 h 513773"/>
                <a:gd name="connsiteX29" fmla="*/ 2887518 w 4602018"/>
                <a:gd name="connsiteY29" fmla="*/ 166255 h 513773"/>
                <a:gd name="connsiteX30" fmla="*/ 3209636 w 4602018"/>
                <a:gd name="connsiteY30" fmla="*/ 135082 h 513773"/>
                <a:gd name="connsiteX31" fmla="*/ 3531755 w 4602018"/>
                <a:gd name="connsiteY31" fmla="*/ 83128 h 513773"/>
                <a:gd name="connsiteX32" fmla="*/ 3791527 w 4602018"/>
                <a:gd name="connsiteY32" fmla="*/ 31173 h 513773"/>
                <a:gd name="connsiteX33" fmla="*/ 4103255 w 4602018"/>
                <a:gd name="connsiteY33" fmla="*/ 10391 h 513773"/>
                <a:gd name="connsiteX34" fmla="*/ 4300682 w 4602018"/>
                <a:gd name="connsiteY34" fmla="*/ 0 h 513773"/>
                <a:gd name="connsiteX35" fmla="*/ 4404591 w 4602018"/>
                <a:gd name="connsiteY35" fmla="*/ 0 h 513773"/>
                <a:gd name="connsiteX36" fmla="*/ 4602018 w 4602018"/>
                <a:gd name="connsiteY36" fmla="*/ 41564 h 513773"/>
                <a:gd name="connsiteX0" fmla="*/ 4602018 w 4602018"/>
                <a:gd name="connsiteY0" fmla="*/ 41564 h 513773"/>
                <a:gd name="connsiteX1" fmla="*/ 4363027 w 4602018"/>
                <a:gd name="connsiteY1" fmla="*/ 93518 h 513773"/>
                <a:gd name="connsiteX2" fmla="*/ 4175991 w 4602018"/>
                <a:gd name="connsiteY2" fmla="*/ 114300 h 513773"/>
                <a:gd name="connsiteX3" fmla="*/ 4030518 w 4602018"/>
                <a:gd name="connsiteY3" fmla="*/ 176646 h 513773"/>
                <a:gd name="connsiteX4" fmla="*/ 3833091 w 4602018"/>
                <a:gd name="connsiteY4" fmla="*/ 218209 h 513773"/>
                <a:gd name="connsiteX5" fmla="*/ 3614882 w 4602018"/>
                <a:gd name="connsiteY5" fmla="*/ 332509 h 513773"/>
                <a:gd name="connsiteX6" fmla="*/ 3386282 w 4602018"/>
                <a:gd name="connsiteY6" fmla="*/ 426028 h 513773"/>
                <a:gd name="connsiteX7" fmla="*/ 3064164 w 4602018"/>
                <a:gd name="connsiteY7" fmla="*/ 457200 h 513773"/>
                <a:gd name="connsiteX8" fmla="*/ 2752436 w 4602018"/>
                <a:gd name="connsiteY8" fmla="*/ 488373 h 513773"/>
                <a:gd name="connsiteX9" fmla="*/ 2574925 w 4602018"/>
                <a:gd name="connsiteY9" fmla="*/ 513773 h 513773"/>
                <a:gd name="connsiteX10" fmla="*/ 2451100 w 4602018"/>
                <a:gd name="connsiteY10" fmla="*/ 509155 h 513773"/>
                <a:gd name="connsiteX11" fmla="*/ 2273300 w 4602018"/>
                <a:gd name="connsiteY11" fmla="*/ 504248 h 513773"/>
                <a:gd name="connsiteX12" fmla="*/ 2161309 w 4602018"/>
                <a:gd name="connsiteY12" fmla="*/ 482889 h 513773"/>
                <a:gd name="connsiteX13" fmla="*/ 1944255 w 4602018"/>
                <a:gd name="connsiteY13" fmla="*/ 434975 h 513773"/>
                <a:gd name="connsiteX14" fmla="*/ 1614920 w 4602018"/>
                <a:gd name="connsiteY14" fmla="*/ 443634 h 513773"/>
                <a:gd name="connsiteX15" fmla="*/ 1328305 w 4602018"/>
                <a:gd name="connsiteY15" fmla="*/ 424584 h 513773"/>
                <a:gd name="connsiteX16" fmla="*/ 1035050 w 4602018"/>
                <a:gd name="connsiteY16" fmla="*/ 399762 h 513773"/>
                <a:gd name="connsiteX17" fmla="*/ 623455 w 4602018"/>
                <a:gd name="connsiteY17" fmla="*/ 315768 h 513773"/>
                <a:gd name="connsiteX18" fmla="*/ 292677 w 4602018"/>
                <a:gd name="connsiteY18" fmla="*/ 204643 h 513773"/>
                <a:gd name="connsiteX19" fmla="*/ 123825 w 4602018"/>
                <a:gd name="connsiteY19" fmla="*/ 139123 h 513773"/>
                <a:gd name="connsiteX20" fmla="*/ 79375 w 4602018"/>
                <a:gd name="connsiteY20" fmla="*/ 126423 h 513773"/>
                <a:gd name="connsiteX21" fmla="*/ 0 w 4602018"/>
                <a:gd name="connsiteY21" fmla="*/ 74180 h 513773"/>
                <a:gd name="connsiteX22" fmla="*/ 289791 w 4602018"/>
                <a:gd name="connsiteY22" fmla="*/ 114300 h 513773"/>
                <a:gd name="connsiteX23" fmla="*/ 705427 w 4602018"/>
                <a:gd name="connsiteY23" fmla="*/ 145473 h 513773"/>
                <a:gd name="connsiteX24" fmla="*/ 1121063 w 4602018"/>
                <a:gd name="connsiteY24" fmla="*/ 176646 h 513773"/>
                <a:gd name="connsiteX25" fmla="*/ 1484746 w 4602018"/>
                <a:gd name="connsiteY25" fmla="*/ 187037 h 513773"/>
                <a:gd name="connsiteX26" fmla="*/ 1889991 w 4602018"/>
                <a:gd name="connsiteY26" fmla="*/ 207818 h 513773"/>
                <a:gd name="connsiteX27" fmla="*/ 2128982 w 4602018"/>
                <a:gd name="connsiteY27" fmla="*/ 187037 h 513773"/>
                <a:gd name="connsiteX28" fmla="*/ 2336800 w 4602018"/>
                <a:gd name="connsiteY28" fmla="*/ 187037 h 513773"/>
                <a:gd name="connsiteX29" fmla="*/ 2565400 w 4602018"/>
                <a:gd name="connsiteY29" fmla="*/ 187037 h 513773"/>
                <a:gd name="connsiteX30" fmla="*/ 2887518 w 4602018"/>
                <a:gd name="connsiteY30" fmla="*/ 166255 h 513773"/>
                <a:gd name="connsiteX31" fmla="*/ 3209636 w 4602018"/>
                <a:gd name="connsiteY31" fmla="*/ 135082 h 513773"/>
                <a:gd name="connsiteX32" fmla="*/ 3531755 w 4602018"/>
                <a:gd name="connsiteY32" fmla="*/ 83128 h 513773"/>
                <a:gd name="connsiteX33" fmla="*/ 3791527 w 4602018"/>
                <a:gd name="connsiteY33" fmla="*/ 31173 h 513773"/>
                <a:gd name="connsiteX34" fmla="*/ 4103255 w 4602018"/>
                <a:gd name="connsiteY34" fmla="*/ 10391 h 513773"/>
                <a:gd name="connsiteX35" fmla="*/ 4300682 w 4602018"/>
                <a:gd name="connsiteY35" fmla="*/ 0 h 513773"/>
                <a:gd name="connsiteX36" fmla="*/ 4404591 w 4602018"/>
                <a:gd name="connsiteY36" fmla="*/ 0 h 513773"/>
                <a:gd name="connsiteX37" fmla="*/ 4602018 w 4602018"/>
                <a:gd name="connsiteY37" fmla="*/ 41564 h 513773"/>
                <a:gd name="connsiteX0" fmla="*/ 4602018 w 4602018"/>
                <a:gd name="connsiteY0" fmla="*/ 41564 h 513773"/>
                <a:gd name="connsiteX1" fmla="*/ 4363027 w 4602018"/>
                <a:gd name="connsiteY1" fmla="*/ 93518 h 513773"/>
                <a:gd name="connsiteX2" fmla="*/ 4175991 w 4602018"/>
                <a:gd name="connsiteY2" fmla="*/ 114300 h 513773"/>
                <a:gd name="connsiteX3" fmla="*/ 4030518 w 4602018"/>
                <a:gd name="connsiteY3" fmla="*/ 176646 h 513773"/>
                <a:gd name="connsiteX4" fmla="*/ 3833091 w 4602018"/>
                <a:gd name="connsiteY4" fmla="*/ 218209 h 513773"/>
                <a:gd name="connsiteX5" fmla="*/ 3614882 w 4602018"/>
                <a:gd name="connsiteY5" fmla="*/ 332509 h 513773"/>
                <a:gd name="connsiteX6" fmla="*/ 3386282 w 4602018"/>
                <a:gd name="connsiteY6" fmla="*/ 426028 h 513773"/>
                <a:gd name="connsiteX7" fmla="*/ 3064164 w 4602018"/>
                <a:gd name="connsiteY7" fmla="*/ 457200 h 513773"/>
                <a:gd name="connsiteX8" fmla="*/ 2752436 w 4602018"/>
                <a:gd name="connsiteY8" fmla="*/ 488373 h 513773"/>
                <a:gd name="connsiteX9" fmla="*/ 2574925 w 4602018"/>
                <a:gd name="connsiteY9" fmla="*/ 513773 h 513773"/>
                <a:gd name="connsiteX10" fmla="*/ 2451100 w 4602018"/>
                <a:gd name="connsiteY10" fmla="*/ 509155 h 513773"/>
                <a:gd name="connsiteX11" fmla="*/ 2273300 w 4602018"/>
                <a:gd name="connsiteY11" fmla="*/ 504248 h 513773"/>
                <a:gd name="connsiteX12" fmla="*/ 2161309 w 4602018"/>
                <a:gd name="connsiteY12" fmla="*/ 482889 h 513773"/>
                <a:gd name="connsiteX13" fmla="*/ 1944255 w 4602018"/>
                <a:gd name="connsiteY13" fmla="*/ 434975 h 513773"/>
                <a:gd name="connsiteX14" fmla="*/ 1614920 w 4602018"/>
                <a:gd name="connsiteY14" fmla="*/ 443634 h 513773"/>
                <a:gd name="connsiteX15" fmla="*/ 1328305 w 4602018"/>
                <a:gd name="connsiteY15" fmla="*/ 424584 h 513773"/>
                <a:gd name="connsiteX16" fmla="*/ 1035050 w 4602018"/>
                <a:gd name="connsiteY16" fmla="*/ 399762 h 513773"/>
                <a:gd name="connsiteX17" fmla="*/ 623455 w 4602018"/>
                <a:gd name="connsiteY17" fmla="*/ 315768 h 513773"/>
                <a:gd name="connsiteX18" fmla="*/ 495300 w 4602018"/>
                <a:gd name="connsiteY18" fmla="*/ 278823 h 513773"/>
                <a:gd name="connsiteX19" fmla="*/ 292677 w 4602018"/>
                <a:gd name="connsiteY19" fmla="*/ 204643 h 513773"/>
                <a:gd name="connsiteX20" fmla="*/ 123825 w 4602018"/>
                <a:gd name="connsiteY20" fmla="*/ 139123 h 513773"/>
                <a:gd name="connsiteX21" fmla="*/ 79375 w 4602018"/>
                <a:gd name="connsiteY21" fmla="*/ 126423 h 513773"/>
                <a:gd name="connsiteX22" fmla="*/ 0 w 4602018"/>
                <a:gd name="connsiteY22" fmla="*/ 74180 h 513773"/>
                <a:gd name="connsiteX23" fmla="*/ 289791 w 4602018"/>
                <a:gd name="connsiteY23" fmla="*/ 114300 h 513773"/>
                <a:gd name="connsiteX24" fmla="*/ 705427 w 4602018"/>
                <a:gd name="connsiteY24" fmla="*/ 145473 h 513773"/>
                <a:gd name="connsiteX25" fmla="*/ 1121063 w 4602018"/>
                <a:gd name="connsiteY25" fmla="*/ 176646 h 513773"/>
                <a:gd name="connsiteX26" fmla="*/ 1484746 w 4602018"/>
                <a:gd name="connsiteY26" fmla="*/ 187037 h 513773"/>
                <a:gd name="connsiteX27" fmla="*/ 1889991 w 4602018"/>
                <a:gd name="connsiteY27" fmla="*/ 207818 h 513773"/>
                <a:gd name="connsiteX28" fmla="*/ 2128982 w 4602018"/>
                <a:gd name="connsiteY28" fmla="*/ 187037 h 513773"/>
                <a:gd name="connsiteX29" fmla="*/ 2336800 w 4602018"/>
                <a:gd name="connsiteY29" fmla="*/ 187037 h 513773"/>
                <a:gd name="connsiteX30" fmla="*/ 2565400 w 4602018"/>
                <a:gd name="connsiteY30" fmla="*/ 187037 h 513773"/>
                <a:gd name="connsiteX31" fmla="*/ 2887518 w 4602018"/>
                <a:gd name="connsiteY31" fmla="*/ 166255 h 513773"/>
                <a:gd name="connsiteX32" fmla="*/ 3209636 w 4602018"/>
                <a:gd name="connsiteY32" fmla="*/ 135082 h 513773"/>
                <a:gd name="connsiteX33" fmla="*/ 3531755 w 4602018"/>
                <a:gd name="connsiteY33" fmla="*/ 83128 h 513773"/>
                <a:gd name="connsiteX34" fmla="*/ 3791527 w 4602018"/>
                <a:gd name="connsiteY34" fmla="*/ 31173 h 513773"/>
                <a:gd name="connsiteX35" fmla="*/ 4103255 w 4602018"/>
                <a:gd name="connsiteY35" fmla="*/ 10391 h 513773"/>
                <a:gd name="connsiteX36" fmla="*/ 4300682 w 4602018"/>
                <a:gd name="connsiteY36" fmla="*/ 0 h 513773"/>
                <a:gd name="connsiteX37" fmla="*/ 4404591 w 4602018"/>
                <a:gd name="connsiteY37" fmla="*/ 0 h 513773"/>
                <a:gd name="connsiteX38" fmla="*/ 4602018 w 4602018"/>
                <a:gd name="connsiteY38" fmla="*/ 41564 h 513773"/>
                <a:gd name="connsiteX0" fmla="*/ 4602018 w 4602018"/>
                <a:gd name="connsiteY0" fmla="*/ 41564 h 513773"/>
                <a:gd name="connsiteX1" fmla="*/ 4363027 w 4602018"/>
                <a:gd name="connsiteY1" fmla="*/ 93518 h 513773"/>
                <a:gd name="connsiteX2" fmla="*/ 4175991 w 4602018"/>
                <a:gd name="connsiteY2" fmla="*/ 114300 h 513773"/>
                <a:gd name="connsiteX3" fmla="*/ 4030518 w 4602018"/>
                <a:gd name="connsiteY3" fmla="*/ 176646 h 513773"/>
                <a:gd name="connsiteX4" fmla="*/ 3833091 w 4602018"/>
                <a:gd name="connsiteY4" fmla="*/ 218209 h 513773"/>
                <a:gd name="connsiteX5" fmla="*/ 3614882 w 4602018"/>
                <a:gd name="connsiteY5" fmla="*/ 332509 h 513773"/>
                <a:gd name="connsiteX6" fmla="*/ 3386282 w 4602018"/>
                <a:gd name="connsiteY6" fmla="*/ 426028 h 513773"/>
                <a:gd name="connsiteX7" fmla="*/ 3064164 w 4602018"/>
                <a:gd name="connsiteY7" fmla="*/ 457200 h 513773"/>
                <a:gd name="connsiteX8" fmla="*/ 2752436 w 4602018"/>
                <a:gd name="connsiteY8" fmla="*/ 488373 h 513773"/>
                <a:gd name="connsiteX9" fmla="*/ 2574925 w 4602018"/>
                <a:gd name="connsiteY9" fmla="*/ 513773 h 513773"/>
                <a:gd name="connsiteX10" fmla="*/ 2451100 w 4602018"/>
                <a:gd name="connsiteY10" fmla="*/ 509155 h 513773"/>
                <a:gd name="connsiteX11" fmla="*/ 2273300 w 4602018"/>
                <a:gd name="connsiteY11" fmla="*/ 504248 h 513773"/>
                <a:gd name="connsiteX12" fmla="*/ 2161309 w 4602018"/>
                <a:gd name="connsiteY12" fmla="*/ 482889 h 513773"/>
                <a:gd name="connsiteX13" fmla="*/ 1944255 w 4602018"/>
                <a:gd name="connsiteY13" fmla="*/ 434975 h 513773"/>
                <a:gd name="connsiteX14" fmla="*/ 1614920 w 4602018"/>
                <a:gd name="connsiteY14" fmla="*/ 443634 h 513773"/>
                <a:gd name="connsiteX15" fmla="*/ 1328305 w 4602018"/>
                <a:gd name="connsiteY15" fmla="*/ 424584 h 513773"/>
                <a:gd name="connsiteX16" fmla="*/ 1035050 w 4602018"/>
                <a:gd name="connsiteY16" fmla="*/ 399762 h 513773"/>
                <a:gd name="connsiteX17" fmla="*/ 866775 w 4602018"/>
                <a:gd name="connsiteY17" fmla="*/ 370898 h 513773"/>
                <a:gd name="connsiteX18" fmla="*/ 623455 w 4602018"/>
                <a:gd name="connsiteY18" fmla="*/ 315768 h 513773"/>
                <a:gd name="connsiteX19" fmla="*/ 495300 w 4602018"/>
                <a:gd name="connsiteY19" fmla="*/ 278823 h 513773"/>
                <a:gd name="connsiteX20" fmla="*/ 292677 w 4602018"/>
                <a:gd name="connsiteY20" fmla="*/ 204643 h 513773"/>
                <a:gd name="connsiteX21" fmla="*/ 123825 w 4602018"/>
                <a:gd name="connsiteY21" fmla="*/ 139123 h 513773"/>
                <a:gd name="connsiteX22" fmla="*/ 79375 w 4602018"/>
                <a:gd name="connsiteY22" fmla="*/ 126423 h 513773"/>
                <a:gd name="connsiteX23" fmla="*/ 0 w 4602018"/>
                <a:gd name="connsiteY23" fmla="*/ 74180 h 513773"/>
                <a:gd name="connsiteX24" fmla="*/ 289791 w 4602018"/>
                <a:gd name="connsiteY24" fmla="*/ 114300 h 513773"/>
                <a:gd name="connsiteX25" fmla="*/ 705427 w 4602018"/>
                <a:gd name="connsiteY25" fmla="*/ 145473 h 513773"/>
                <a:gd name="connsiteX26" fmla="*/ 1121063 w 4602018"/>
                <a:gd name="connsiteY26" fmla="*/ 176646 h 513773"/>
                <a:gd name="connsiteX27" fmla="*/ 1484746 w 4602018"/>
                <a:gd name="connsiteY27" fmla="*/ 187037 h 513773"/>
                <a:gd name="connsiteX28" fmla="*/ 1889991 w 4602018"/>
                <a:gd name="connsiteY28" fmla="*/ 207818 h 513773"/>
                <a:gd name="connsiteX29" fmla="*/ 2128982 w 4602018"/>
                <a:gd name="connsiteY29" fmla="*/ 187037 h 513773"/>
                <a:gd name="connsiteX30" fmla="*/ 2336800 w 4602018"/>
                <a:gd name="connsiteY30" fmla="*/ 187037 h 513773"/>
                <a:gd name="connsiteX31" fmla="*/ 2565400 w 4602018"/>
                <a:gd name="connsiteY31" fmla="*/ 187037 h 513773"/>
                <a:gd name="connsiteX32" fmla="*/ 2887518 w 4602018"/>
                <a:gd name="connsiteY32" fmla="*/ 166255 h 513773"/>
                <a:gd name="connsiteX33" fmla="*/ 3209636 w 4602018"/>
                <a:gd name="connsiteY33" fmla="*/ 135082 h 513773"/>
                <a:gd name="connsiteX34" fmla="*/ 3531755 w 4602018"/>
                <a:gd name="connsiteY34" fmla="*/ 83128 h 513773"/>
                <a:gd name="connsiteX35" fmla="*/ 3791527 w 4602018"/>
                <a:gd name="connsiteY35" fmla="*/ 31173 h 513773"/>
                <a:gd name="connsiteX36" fmla="*/ 4103255 w 4602018"/>
                <a:gd name="connsiteY36" fmla="*/ 10391 h 513773"/>
                <a:gd name="connsiteX37" fmla="*/ 4300682 w 4602018"/>
                <a:gd name="connsiteY37" fmla="*/ 0 h 513773"/>
                <a:gd name="connsiteX38" fmla="*/ 4404591 w 4602018"/>
                <a:gd name="connsiteY38" fmla="*/ 0 h 513773"/>
                <a:gd name="connsiteX39" fmla="*/ 4602018 w 4602018"/>
                <a:gd name="connsiteY39" fmla="*/ 41564 h 513773"/>
                <a:gd name="connsiteX0" fmla="*/ 4602018 w 4602018"/>
                <a:gd name="connsiteY0" fmla="*/ 41564 h 513773"/>
                <a:gd name="connsiteX1" fmla="*/ 4363027 w 4602018"/>
                <a:gd name="connsiteY1" fmla="*/ 93518 h 513773"/>
                <a:gd name="connsiteX2" fmla="*/ 4175991 w 4602018"/>
                <a:gd name="connsiteY2" fmla="*/ 114300 h 513773"/>
                <a:gd name="connsiteX3" fmla="*/ 4030518 w 4602018"/>
                <a:gd name="connsiteY3" fmla="*/ 176646 h 513773"/>
                <a:gd name="connsiteX4" fmla="*/ 3833091 w 4602018"/>
                <a:gd name="connsiteY4" fmla="*/ 218209 h 513773"/>
                <a:gd name="connsiteX5" fmla="*/ 3614882 w 4602018"/>
                <a:gd name="connsiteY5" fmla="*/ 332509 h 513773"/>
                <a:gd name="connsiteX6" fmla="*/ 3386282 w 4602018"/>
                <a:gd name="connsiteY6" fmla="*/ 426028 h 513773"/>
                <a:gd name="connsiteX7" fmla="*/ 3064164 w 4602018"/>
                <a:gd name="connsiteY7" fmla="*/ 457200 h 513773"/>
                <a:gd name="connsiteX8" fmla="*/ 2752436 w 4602018"/>
                <a:gd name="connsiteY8" fmla="*/ 488373 h 513773"/>
                <a:gd name="connsiteX9" fmla="*/ 2574925 w 4602018"/>
                <a:gd name="connsiteY9" fmla="*/ 513773 h 513773"/>
                <a:gd name="connsiteX10" fmla="*/ 2451100 w 4602018"/>
                <a:gd name="connsiteY10" fmla="*/ 509155 h 513773"/>
                <a:gd name="connsiteX11" fmla="*/ 2273300 w 4602018"/>
                <a:gd name="connsiteY11" fmla="*/ 504248 h 513773"/>
                <a:gd name="connsiteX12" fmla="*/ 2161309 w 4602018"/>
                <a:gd name="connsiteY12" fmla="*/ 482889 h 513773"/>
                <a:gd name="connsiteX13" fmla="*/ 1944255 w 4602018"/>
                <a:gd name="connsiteY13" fmla="*/ 434975 h 513773"/>
                <a:gd name="connsiteX14" fmla="*/ 1614920 w 4602018"/>
                <a:gd name="connsiteY14" fmla="*/ 443634 h 513773"/>
                <a:gd name="connsiteX15" fmla="*/ 1328305 w 4602018"/>
                <a:gd name="connsiteY15" fmla="*/ 424584 h 513773"/>
                <a:gd name="connsiteX16" fmla="*/ 1035050 w 4602018"/>
                <a:gd name="connsiteY16" fmla="*/ 399762 h 513773"/>
                <a:gd name="connsiteX17" fmla="*/ 866775 w 4602018"/>
                <a:gd name="connsiteY17" fmla="*/ 370898 h 513773"/>
                <a:gd name="connsiteX18" fmla="*/ 623455 w 4602018"/>
                <a:gd name="connsiteY18" fmla="*/ 315768 h 513773"/>
                <a:gd name="connsiteX19" fmla="*/ 479425 w 4602018"/>
                <a:gd name="connsiteY19" fmla="*/ 269298 h 513773"/>
                <a:gd name="connsiteX20" fmla="*/ 292677 w 4602018"/>
                <a:gd name="connsiteY20" fmla="*/ 204643 h 513773"/>
                <a:gd name="connsiteX21" fmla="*/ 123825 w 4602018"/>
                <a:gd name="connsiteY21" fmla="*/ 139123 h 513773"/>
                <a:gd name="connsiteX22" fmla="*/ 79375 w 4602018"/>
                <a:gd name="connsiteY22" fmla="*/ 126423 h 513773"/>
                <a:gd name="connsiteX23" fmla="*/ 0 w 4602018"/>
                <a:gd name="connsiteY23" fmla="*/ 74180 h 513773"/>
                <a:gd name="connsiteX24" fmla="*/ 289791 w 4602018"/>
                <a:gd name="connsiteY24" fmla="*/ 114300 h 513773"/>
                <a:gd name="connsiteX25" fmla="*/ 705427 w 4602018"/>
                <a:gd name="connsiteY25" fmla="*/ 145473 h 513773"/>
                <a:gd name="connsiteX26" fmla="*/ 1121063 w 4602018"/>
                <a:gd name="connsiteY26" fmla="*/ 176646 h 513773"/>
                <a:gd name="connsiteX27" fmla="*/ 1484746 w 4602018"/>
                <a:gd name="connsiteY27" fmla="*/ 187037 h 513773"/>
                <a:gd name="connsiteX28" fmla="*/ 1889991 w 4602018"/>
                <a:gd name="connsiteY28" fmla="*/ 207818 h 513773"/>
                <a:gd name="connsiteX29" fmla="*/ 2128982 w 4602018"/>
                <a:gd name="connsiteY29" fmla="*/ 187037 h 513773"/>
                <a:gd name="connsiteX30" fmla="*/ 2336800 w 4602018"/>
                <a:gd name="connsiteY30" fmla="*/ 187037 h 513773"/>
                <a:gd name="connsiteX31" fmla="*/ 2565400 w 4602018"/>
                <a:gd name="connsiteY31" fmla="*/ 187037 h 513773"/>
                <a:gd name="connsiteX32" fmla="*/ 2887518 w 4602018"/>
                <a:gd name="connsiteY32" fmla="*/ 166255 h 513773"/>
                <a:gd name="connsiteX33" fmla="*/ 3209636 w 4602018"/>
                <a:gd name="connsiteY33" fmla="*/ 135082 h 513773"/>
                <a:gd name="connsiteX34" fmla="*/ 3531755 w 4602018"/>
                <a:gd name="connsiteY34" fmla="*/ 83128 h 513773"/>
                <a:gd name="connsiteX35" fmla="*/ 3791527 w 4602018"/>
                <a:gd name="connsiteY35" fmla="*/ 31173 h 513773"/>
                <a:gd name="connsiteX36" fmla="*/ 4103255 w 4602018"/>
                <a:gd name="connsiteY36" fmla="*/ 10391 h 513773"/>
                <a:gd name="connsiteX37" fmla="*/ 4300682 w 4602018"/>
                <a:gd name="connsiteY37" fmla="*/ 0 h 513773"/>
                <a:gd name="connsiteX38" fmla="*/ 4404591 w 4602018"/>
                <a:gd name="connsiteY38" fmla="*/ 0 h 513773"/>
                <a:gd name="connsiteX39" fmla="*/ 4602018 w 4602018"/>
                <a:gd name="connsiteY39" fmla="*/ 41564 h 513773"/>
                <a:gd name="connsiteX0" fmla="*/ 4602018 w 4602018"/>
                <a:gd name="connsiteY0" fmla="*/ 41564 h 513773"/>
                <a:gd name="connsiteX1" fmla="*/ 4363027 w 4602018"/>
                <a:gd name="connsiteY1" fmla="*/ 93518 h 513773"/>
                <a:gd name="connsiteX2" fmla="*/ 4175991 w 4602018"/>
                <a:gd name="connsiteY2" fmla="*/ 114300 h 513773"/>
                <a:gd name="connsiteX3" fmla="*/ 4030518 w 4602018"/>
                <a:gd name="connsiteY3" fmla="*/ 176646 h 513773"/>
                <a:gd name="connsiteX4" fmla="*/ 3833091 w 4602018"/>
                <a:gd name="connsiteY4" fmla="*/ 218209 h 513773"/>
                <a:gd name="connsiteX5" fmla="*/ 3614882 w 4602018"/>
                <a:gd name="connsiteY5" fmla="*/ 332509 h 513773"/>
                <a:gd name="connsiteX6" fmla="*/ 3386282 w 4602018"/>
                <a:gd name="connsiteY6" fmla="*/ 426028 h 513773"/>
                <a:gd name="connsiteX7" fmla="*/ 3235325 w 4602018"/>
                <a:gd name="connsiteY7" fmla="*/ 447098 h 513773"/>
                <a:gd name="connsiteX8" fmla="*/ 3064164 w 4602018"/>
                <a:gd name="connsiteY8" fmla="*/ 457200 h 513773"/>
                <a:gd name="connsiteX9" fmla="*/ 2752436 w 4602018"/>
                <a:gd name="connsiteY9" fmla="*/ 488373 h 513773"/>
                <a:gd name="connsiteX10" fmla="*/ 2574925 w 4602018"/>
                <a:gd name="connsiteY10" fmla="*/ 513773 h 513773"/>
                <a:gd name="connsiteX11" fmla="*/ 2451100 w 4602018"/>
                <a:gd name="connsiteY11" fmla="*/ 509155 h 513773"/>
                <a:gd name="connsiteX12" fmla="*/ 2273300 w 4602018"/>
                <a:gd name="connsiteY12" fmla="*/ 504248 h 513773"/>
                <a:gd name="connsiteX13" fmla="*/ 2161309 w 4602018"/>
                <a:gd name="connsiteY13" fmla="*/ 482889 h 513773"/>
                <a:gd name="connsiteX14" fmla="*/ 1944255 w 4602018"/>
                <a:gd name="connsiteY14" fmla="*/ 434975 h 513773"/>
                <a:gd name="connsiteX15" fmla="*/ 1614920 w 4602018"/>
                <a:gd name="connsiteY15" fmla="*/ 443634 h 513773"/>
                <a:gd name="connsiteX16" fmla="*/ 1328305 w 4602018"/>
                <a:gd name="connsiteY16" fmla="*/ 424584 h 513773"/>
                <a:gd name="connsiteX17" fmla="*/ 1035050 w 4602018"/>
                <a:gd name="connsiteY17" fmla="*/ 399762 h 513773"/>
                <a:gd name="connsiteX18" fmla="*/ 866775 w 4602018"/>
                <a:gd name="connsiteY18" fmla="*/ 370898 h 513773"/>
                <a:gd name="connsiteX19" fmla="*/ 623455 w 4602018"/>
                <a:gd name="connsiteY19" fmla="*/ 315768 h 513773"/>
                <a:gd name="connsiteX20" fmla="*/ 479425 w 4602018"/>
                <a:gd name="connsiteY20" fmla="*/ 269298 h 513773"/>
                <a:gd name="connsiteX21" fmla="*/ 292677 w 4602018"/>
                <a:gd name="connsiteY21" fmla="*/ 204643 h 513773"/>
                <a:gd name="connsiteX22" fmla="*/ 123825 w 4602018"/>
                <a:gd name="connsiteY22" fmla="*/ 139123 h 513773"/>
                <a:gd name="connsiteX23" fmla="*/ 79375 w 4602018"/>
                <a:gd name="connsiteY23" fmla="*/ 126423 h 513773"/>
                <a:gd name="connsiteX24" fmla="*/ 0 w 4602018"/>
                <a:gd name="connsiteY24" fmla="*/ 74180 h 513773"/>
                <a:gd name="connsiteX25" fmla="*/ 289791 w 4602018"/>
                <a:gd name="connsiteY25" fmla="*/ 114300 h 513773"/>
                <a:gd name="connsiteX26" fmla="*/ 705427 w 4602018"/>
                <a:gd name="connsiteY26" fmla="*/ 145473 h 513773"/>
                <a:gd name="connsiteX27" fmla="*/ 1121063 w 4602018"/>
                <a:gd name="connsiteY27" fmla="*/ 176646 h 513773"/>
                <a:gd name="connsiteX28" fmla="*/ 1484746 w 4602018"/>
                <a:gd name="connsiteY28" fmla="*/ 187037 h 513773"/>
                <a:gd name="connsiteX29" fmla="*/ 1889991 w 4602018"/>
                <a:gd name="connsiteY29" fmla="*/ 207818 h 513773"/>
                <a:gd name="connsiteX30" fmla="*/ 2128982 w 4602018"/>
                <a:gd name="connsiteY30" fmla="*/ 187037 h 513773"/>
                <a:gd name="connsiteX31" fmla="*/ 2336800 w 4602018"/>
                <a:gd name="connsiteY31" fmla="*/ 187037 h 513773"/>
                <a:gd name="connsiteX32" fmla="*/ 2565400 w 4602018"/>
                <a:gd name="connsiteY32" fmla="*/ 187037 h 513773"/>
                <a:gd name="connsiteX33" fmla="*/ 2887518 w 4602018"/>
                <a:gd name="connsiteY33" fmla="*/ 166255 h 513773"/>
                <a:gd name="connsiteX34" fmla="*/ 3209636 w 4602018"/>
                <a:gd name="connsiteY34" fmla="*/ 135082 h 513773"/>
                <a:gd name="connsiteX35" fmla="*/ 3531755 w 4602018"/>
                <a:gd name="connsiteY35" fmla="*/ 83128 h 513773"/>
                <a:gd name="connsiteX36" fmla="*/ 3791527 w 4602018"/>
                <a:gd name="connsiteY36" fmla="*/ 31173 h 513773"/>
                <a:gd name="connsiteX37" fmla="*/ 4103255 w 4602018"/>
                <a:gd name="connsiteY37" fmla="*/ 10391 h 513773"/>
                <a:gd name="connsiteX38" fmla="*/ 4300682 w 4602018"/>
                <a:gd name="connsiteY38" fmla="*/ 0 h 513773"/>
                <a:gd name="connsiteX39" fmla="*/ 4404591 w 4602018"/>
                <a:gd name="connsiteY39" fmla="*/ 0 h 513773"/>
                <a:gd name="connsiteX40" fmla="*/ 4602018 w 4602018"/>
                <a:gd name="connsiteY40" fmla="*/ 41564 h 513773"/>
                <a:gd name="connsiteX0" fmla="*/ 4602018 w 4602018"/>
                <a:gd name="connsiteY0" fmla="*/ 41564 h 513773"/>
                <a:gd name="connsiteX1" fmla="*/ 4363027 w 4602018"/>
                <a:gd name="connsiteY1" fmla="*/ 93518 h 513773"/>
                <a:gd name="connsiteX2" fmla="*/ 4175991 w 4602018"/>
                <a:gd name="connsiteY2" fmla="*/ 114300 h 513773"/>
                <a:gd name="connsiteX3" fmla="*/ 4030518 w 4602018"/>
                <a:gd name="connsiteY3" fmla="*/ 176646 h 513773"/>
                <a:gd name="connsiteX4" fmla="*/ 3833091 w 4602018"/>
                <a:gd name="connsiteY4" fmla="*/ 218209 h 513773"/>
                <a:gd name="connsiteX5" fmla="*/ 3614882 w 4602018"/>
                <a:gd name="connsiteY5" fmla="*/ 332509 h 513773"/>
                <a:gd name="connsiteX6" fmla="*/ 3424382 w 4602018"/>
                <a:gd name="connsiteY6" fmla="*/ 403803 h 513773"/>
                <a:gd name="connsiteX7" fmla="*/ 3235325 w 4602018"/>
                <a:gd name="connsiteY7" fmla="*/ 447098 h 513773"/>
                <a:gd name="connsiteX8" fmla="*/ 3064164 w 4602018"/>
                <a:gd name="connsiteY8" fmla="*/ 457200 h 513773"/>
                <a:gd name="connsiteX9" fmla="*/ 2752436 w 4602018"/>
                <a:gd name="connsiteY9" fmla="*/ 488373 h 513773"/>
                <a:gd name="connsiteX10" fmla="*/ 2574925 w 4602018"/>
                <a:gd name="connsiteY10" fmla="*/ 513773 h 513773"/>
                <a:gd name="connsiteX11" fmla="*/ 2451100 w 4602018"/>
                <a:gd name="connsiteY11" fmla="*/ 509155 h 513773"/>
                <a:gd name="connsiteX12" fmla="*/ 2273300 w 4602018"/>
                <a:gd name="connsiteY12" fmla="*/ 504248 h 513773"/>
                <a:gd name="connsiteX13" fmla="*/ 2161309 w 4602018"/>
                <a:gd name="connsiteY13" fmla="*/ 482889 h 513773"/>
                <a:gd name="connsiteX14" fmla="*/ 1944255 w 4602018"/>
                <a:gd name="connsiteY14" fmla="*/ 434975 h 513773"/>
                <a:gd name="connsiteX15" fmla="*/ 1614920 w 4602018"/>
                <a:gd name="connsiteY15" fmla="*/ 443634 h 513773"/>
                <a:gd name="connsiteX16" fmla="*/ 1328305 w 4602018"/>
                <a:gd name="connsiteY16" fmla="*/ 424584 h 513773"/>
                <a:gd name="connsiteX17" fmla="*/ 1035050 w 4602018"/>
                <a:gd name="connsiteY17" fmla="*/ 399762 h 513773"/>
                <a:gd name="connsiteX18" fmla="*/ 866775 w 4602018"/>
                <a:gd name="connsiteY18" fmla="*/ 370898 h 513773"/>
                <a:gd name="connsiteX19" fmla="*/ 623455 w 4602018"/>
                <a:gd name="connsiteY19" fmla="*/ 315768 h 513773"/>
                <a:gd name="connsiteX20" fmla="*/ 479425 w 4602018"/>
                <a:gd name="connsiteY20" fmla="*/ 269298 h 513773"/>
                <a:gd name="connsiteX21" fmla="*/ 292677 w 4602018"/>
                <a:gd name="connsiteY21" fmla="*/ 204643 h 513773"/>
                <a:gd name="connsiteX22" fmla="*/ 123825 w 4602018"/>
                <a:gd name="connsiteY22" fmla="*/ 139123 h 513773"/>
                <a:gd name="connsiteX23" fmla="*/ 79375 w 4602018"/>
                <a:gd name="connsiteY23" fmla="*/ 126423 h 513773"/>
                <a:gd name="connsiteX24" fmla="*/ 0 w 4602018"/>
                <a:gd name="connsiteY24" fmla="*/ 74180 h 513773"/>
                <a:gd name="connsiteX25" fmla="*/ 289791 w 4602018"/>
                <a:gd name="connsiteY25" fmla="*/ 114300 h 513773"/>
                <a:gd name="connsiteX26" fmla="*/ 705427 w 4602018"/>
                <a:gd name="connsiteY26" fmla="*/ 145473 h 513773"/>
                <a:gd name="connsiteX27" fmla="*/ 1121063 w 4602018"/>
                <a:gd name="connsiteY27" fmla="*/ 176646 h 513773"/>
                <a:gd name="connsiteX28" fmla="*/ 1484746 w 4602018"/>
                <a:gd name="connsiteY28" fmla="*/ 187037 h 513773"/>
                <a:gd name="connsiteX29" fmla="*/ 1889991 w 4602018"/>
                <a:gd name="connsiteY29" fmla="*/ 207818 h 513773"/>
                <a:gd name="connsiteX30" fmla="*/ 2128982 w 4602018"/>
                <a:gd name="connsiteY30" fmla="*/ 187037 h 513773"/>
                <a:gd name="connsiteX31" fmla="*/ 2336800 w 4602018"/>
                <a:gd name="connsiteY31" fmla="*/ 187037 h 513773"/>
                <a:gd name="connsiteX32" fmla="*/ 2565400 w 4602018"/>
                <a:gd name="connsiteY32" fmla="*/ 187037 h 513773"/>
                <a:gd name="connsiteX33" fmla="*/ 2887518 w 4602018"/>
                <a:gd name="connsiteY33" fmla="*/ 166255 h 513773"/>
                <a:gd name="connsiteX34" fmla="*/ 3209636 w 4602018"/>
                <a:gd name="connsiteY34" fmla="*/ 135082 h 513773"/>
                <a:gd name="connsiteX35" fmla="*/ 3531755 w 4602018"/>
                <a:gd name="connsiteY35" fmla="*/ 83128 h 513773"/>
                <a:gd name="connsiteX36" fmla="*/ 3791527 w 4602018"/>
                <a:gd name="connsiteY36" fmla="*/ 31173 h 513773"/>
                <a:gd name="connsiteX37" fmla="*/ 4103255 w 4602018"/>
                <a:gd name="connsiteY37" fmla="*/ 10391 h 513773"/>
                <a:gd name="connsiteX38" fmla="*/ 4300682 w 4602018"/>
                <a:gd name="connsiteY38" fmla="*/ 0 h 513773"/>
                <a:gd name="connsiteX39" fmla="*/ 4404591 w 4602018"/>
                <a:gd name="connsiteY39" fmla="*/ 0 h 513773"/>
                <a:gd name="connsiteX40" fmla="*/ 4602018 w 4602018"/>
                <a:gd name="connsiteY40" fmla="*/ 41564 h 513773"/>
                <a:gd name="connsiteX0" fmla="*/ 4563918 w 4563918"/>
                <a:gd name="connsiteY0" fmla="*/ 38389 h 513773"/>
                <a:gd name="connsiteX1" fmla="*/ 4363027 w 4563918"/>
                <a:gd name="connsiteY1" fmla="*/ 93518 h 513773"/>
                <a:gd name="connsiteX2" fmla="*/ 4175991 w 4563918"/>
                <a:gd name="connsiteY2" fmla="*/ 114300 h 513773"/>
                <a:gd name="connsiteX3" fmla="*/ 4030518 w 4563918"/>
                <a:gd name="connsiteY3" fmla="*/ 176646 h 513773"/>
                <a:gd name="connsiteX4" fmla="*/ 3833091 w 4563918"/>
                <a:gd name="connsiteY4" fmla="*/ 218209 h 513773"/>
                <a:gd name="connsiteX5" fmla="*/ 3614882 w 4563918"/>
                <a:gd name="connsiteY5" fmla="*/ 332509 h 513773"/>
                <a:gd name="connsiteX6" fmla="*/ 3424382 w 4563918"/>
                <a:gd name="connsiteY6" fmla="*/ 403803 h 513773"/>
                <a:gd name="connsiteX7" fmla="*/ 3235325 w 4563918"/>
                <a:gd name="connsiteY7" fmla="*/ 447098 h 513773"/>
                <a:gd name="connsiteX8" fmla="*/ 3064164 w 4563918"/>
                <a:gd name="connsiteY8" fmla="*/ 457200 h 513773"/>
                <a:gd name="connsiteX9" fmla="*/ 2752436 w 4563918"/>
                <a:gd name="connsiteY9" fmla="*/ 488373 h 513773"/>
                <a:gd name="connsiteX10" fmla="*/ 2574925 w 4563918"/>
                <a:gd name="connsiteY10" fmla="*/ 513773 h 513773"/>
                <a:gd name="connsiteX11" fmla="*/ 2451100 w 4563918"/>
                <a:gd name="connsiteY11" fmla="*/ 509155 h 513773"/>
                <a:gd name="connsiteX12" fmla="*/ 2273300 w 4563918"/>
                <a:gd name="connsiteY12" fmla="*/ 504248 h 513773"/>
                <a:gd name="connsiteX13" fmla="*/ 2161309 w 4563918"/>
                <a:gd name="connsiteY13" fmla="*/ 482889 h 513773"/>
                <a:gd name="connsiteX14" fmla="*/ 1944255 w 4563918"/>
                <a:gd name="connsiteY14" fmla="*/ 434975 h 513773"/>
                <a:gd name="connsiteX15" fmla="*/ 1614920 w 4563918"/>
                <a:gd name="connsiteY15" fmla="*/ 443634 h 513773"/>
                <a:gd name="connsiteX16" fmla="*/ 1328305 w 4563918"/>
                <a:gd name="connsiteY16" fmla="*/ 424584 h 513773"/>
                <a:gd name="connsiteX17" fmla="*/ 1035050 w 4563918"/>
                <a:gd name="connsiteY17" fmla="*/ 399762 h 513773"/>
                <a:gd name="connsiteX18" fmla="*/ 866775 w 4563918"/>
                <a:gd name="connsiteY18" fmla="*/ 370898 h 513773"/>
                <a:gd name="connsiteX19" fmla="*/ 623455 w 4563918"/>
                <a:gd name="connsiteY19" fmla="*/ 315768 h 513773"/>
                <a:gd name="connsiteX20" fmla="*/ 479425 w 4563918"/>
                <a:gd name="connsiteY20" fmla="*/ 269298 h 513773"/>
                <a:gd name="connsiteX21" fmla="*/ 292677 w 4563918"/>
                <a:gd name="connsiteY21" fmla="*/ 204643 h 513773"/>
                <a:gd name="connsiteX22" fmla="*/ 123825 w 4563918"/>
                <a:gd name="connsiteY22" fmla="*/ 139123 h 513773"/>
                <a:gd name="connsiteX23" fmla="*/ 79375 w 4563918"/>
                <a:gd name="connsiteY23" fmla="*/ 126423 h 513773"/>
                <a:gd name="connsiteX24" fmla="*/ 0 w 4563918"/>
                <a:gd name="connsiteY24" fmla="*/ 74180 h 513773"/>
                <a:gd name="connsiteX25" fmla="*/ 289791 w 4563918"/>
                <a:gd name="connsiteY25" fmla="*/ 114300 h 513773"/>
                <a:gd name="connsiteX26" fmla="*/ 705427 w 4563918"/>
                <a:gd name="connsiteY26" fmla="*/ 145473 h 513773"/>
                <a:gd name="connsiteX27" fmla="*/ 1121063 w 4563918"/>
                <a:gd name="connsiteY27" fmla="*/ 176646 h 513773"/>
                <a:gd name="connsiteX28" fmla="*/ 1484746 w 4563918"/>
                <a:gd name="connsiteY28" fmla="*/ 187037 h 513773"/>
                <a:gd name="connsiteX29" fmla="*/ 1889991 w 4563918"/>
                <a:gd name="connsiteY29" fmla="*/ 207818 h 513773"/>
                <a:gd name="connsiteX30" fmla="*/ 2128982 w 4563918"/>
                <a:gd name="connsiteY30" fmla="*/ 187037 h 513773"/>
                <a:gd name="connsiteX31" fmla="*/ 2336800 w 4563918"/>
                <a:gd name="connsiteY31" fmla="*/ 187037 h 513773"/>
                <a:gd name="connsiteX32" fmla="*/ 2565400 w 4563918"/>
                <a:gd name="connsiteY32" fmla="*/ 187037 h 513773"/>
                <a:gd name="connsiteX33" fmla="*/ 2887518 w 4563918"/>
                <a:gd name="connsiteY33" fmla="*/ 166255 h 513773"/>
                <a:gd name="connsiteX34" fmla="*/ 3209636 w 4563918"/>
                <a:gd name="connsiteY34" fmla="*/ 135082 h 513773"/>
                <a:gd name="connsiteX35" fmla="*/ 3531755 w 4563918"/>
                <a:gd name="connsiteY35" fmla="*/ 83128 h 513773"/>
                <a:gd name="connsiteX36" fmla="*/ 3791527 w 4563918"/>
                <a:gd name="connsiteY36" fmla="*/ 31173 h 513773"/>
                <a:gd name="connsiteX37" fmla="*/ 4103255 w 4563918"/>
                <a:gd name="connsiteY37" fmla="*/ 10391 h 513773"/>
                <a:gd name="connsiteX38" fmla="*/ 4300682 w 4563918"/>
                <a:gd name="connsiteY38" fmla="*/ 0 h 513773"/>
                <a:gd name="connsiteX39" fmla="*/ 4404591 w 4563918"/>
                <a:gd name="connsiteY39" fmla="*/ 0 h 513773"/>
                <a:gd name="connsiteX40" fmla="*/ 4563918 w 4563918"/>
                <a:gd name="connsiteY40" fmla="*/ 38389 h 513773"/>
                <a:gd name="connsiteX0" fmla="*/ 4563918 w 4563918"/>
                <a:gd name="connsiteY0" fmla="*/ 38389 h 513773"/>
                <a:gd name="connsiteX1" fmla="*/ 4363027 w 4563918"/>
                <a:gd name="connsiteY1" fmla="*/ 93518 h 513773"/>
                <a:gd name="connsiteX2" fmla="*/ 4175991 w 4563918"/>
                <a:gd name="connsiteY2" fmla="*/ 114300 h 513773"/>
                <a:gd name="connsiteX3" fmla="*/ 4030518 w 4563918"/>
                <a:gd name="connsiteY3" fmla="*/ 176646 h 513773"/>
                <a:gd name="connsiteX4" fmla="*/ 3833091 w 4563918"/>
                <a:gd name="connsiteY4" fmla="*/ 218209 h 513773"/>
                <a:gd name="connsiteX5" fmla="*/ 3614882 w 4563918"/>
                <a:gd name="connsiteY5" fmla="*/ 332509 h 513773"/>
                <a:gd name="connsiteX6" fmla="*/ 3424382 w 4563918"/>
                <a:gd name="connsiteY6" fmla="*/ 403803 h 513773"/>
                <a:gd name="connsiteX7" fmla="*/ 3235325 w 4563918"/>
                <a:gd name="connsiteY7" fmla="*/ 447098 h 513773"/>
                <a:gd name="connsiteX8" fmla="*/ 3064164 w 4563918"/>
                <a:gd name="connsiteY8" fmla="*/ 457200 h 513773"/>
                <a:gd name="connsiteX9" fmla="*/ 2752436 w 4563918"/>
                <a:gd name="connsiteY9" fmla="*/ 488373 h 513773"/>
                <a:gd name="connsiteX10" fmla="*/ 2574925 w 4563918"/>
                <a:gd name="connsiteY10" fmla="*/ 513773 h 513773"/>
                <a:gd name="connsiteX11" fmla="*/ 2451100 w 4563918"/>
                <a:gd name="connsiteY11" fmla="*/ 509155 h 513773"/>
                <a:gd name="connsiteX12" fmla="*/ 2273300 w 4563918"/>
                <a:gd name="connsiteY12" fmla="*/ 504248 h 513773"/>
                <a:gd name="connsiteX13" fmla="*/ 2161309 w 4563918"/>
                <a:gd name="connsiteY13" fmla="*/ 482889 h 513773"/>
                <a:gd name="connsiteX14" fmla="*/ 1944255 w 4563918"/>
                <a:gd name="connsiteY14" fmla="*/ 434975 h 513773"/>
                <a:gd name="connsiteX15" fmla="*/ 1614920 w 4563918"/>
                <a:gd name="connsiteY15" fmla="*/ 443634 h 513773"/>
                <a:gd name="connsiteX16" fmla="*/ 1328305 w 4563918"/>
                <a:gd name="connsiteY16" fmla="*/ 424584 h 513773"/>
                <a:gd name="connsiteX17" fmla="*/ 1035050 w 4563918"/>
                <a:gd name="connsiteY17" fmla="*/ 399762 h 513773"/>
                <a:gd name="connsiteX18" fmla="*/ 866775 w 4563918"/>
                <a:gd name="connsiteY18" fmla="*/ 370898 h 513773"/>
                <a:gd name="connsiteX19" fmla="*/ 623455 w 4563918"/>
                <a:gd name="connsiteY19" fmla="*/ 315768 h 513773"/>
                <a:gd name="connsiteX20" fmla="*/ 479425 w 4563918"/>
                <a:gd name="connsiteY20" fmla="*/ 269298 h 513773"/>
                <a:gd name="connsiteX21" fmla="*/ 292677 w 4563918"/>
                <a:gd name="connsiteY21" fmla="*/ 204643 h 513773"/>
                <a:gd name="connsiteX22" fmla="*/ 123825 w 4563918"/>
                <a:gd name="connsiteY22" fmla="*/ 139123 h 513773"/>
                <a:gd name="connsiteX23" fmla="*/ 79375 w 4563918"/>
                <a:gd name="connsiteY23" fmla="*/ 126423 h 513773"/>
                <a:gd name="connsiteX24" fmla="*/ 0 w 4563918"/>
                <a:gd name="connsiteY24" fmla="*/ 74180 h 513773"/>
                <a:gd name="connsiteX25" fmla="*/ 289791 w 4563918"/>
                <a:gd name="connsiteY25" fmla="*/ 114300 h 513773"/>
                <a:gd name="connsiteX26" fmla="*/ 705427 w 4563918"/>
                <a:gd name="connsiteY26" fmla="*/ 145473 h 513773"/>
                <a:gd name="connsiteX27" fmla="*/ 1121063 w 4563918"/>
                <a:gd name="connsiteY27" fmla="*/ 176646 h 513773"/>
                <a:gd name="connsiteX28" fmla="*/ 1484746 w 4563918"/>
                <a:gd name="connsiteY28" fmla="*/ 187037 h 513773"/>
                <a:gd name="connsiteX29" fmla="*/ 1889991 w 4563918"/>
                <a:gd name="connsiteY29" fmla="*/ 207818 h 513773"/>
                <a:gd name="connsiteX30" fmla="*/ 2128982 w 4563918"/>
                <a:gd name="connsiteY30" fmla="*/ 187037 h 513773"/>
                <a:gd name="connsiteX31" fmla="*/ 2336800 w 4563918"/>
                <a:gd name="connsiteY31" fmla="*/ 187037 h 513773"/>
                <a:gd name="connsiteX32" fmla="*/ 2565400 w 4563918"/>
                <a:gd name="connsiteY32" fmla="*/ 187037 h 513773"/>
                <a:gd name="connsiteX33" fmla="*/ 2887518 w 4563918"/>
                <a:gd name="connsiteY33" fmla="*/ 166255 h 513773"/>
                <a:gd name="connsiteX34" fmla="*/ 3209636 w 4563918"/>
                <a:gd name="connsiteY34" fmla="*/ 135082 h 513773"/>
                <a:gd name="connsiteX35" fmla="*/ 3531755 w 4563918"/>
                <a:gd name="connsiteY35" fmla="*/ 83128 h 513773"/>
                <a:gd name="connsiteX36" fmla="*/ 3791527 w 4563918"/>
                <a:gd name="connsiteY36" fmla="*/ 31173 h 513773"/>
                <a:gd name="connsiteX37" fmla="*/ 4103255 w 4563918"/>
                <a:gd name="connsiteY37" fmla="*/ 10391 h 513773"/>
                <a:gd name="connsiteX38" fmla="*/ 4300682 w 4563918"/>
                <a:gd name="connsiteY38" fmla="*/ 0 h 513773"/>
                <a:gd name="connsiteX39" fmla="*/ 4404591 w 4563918"/>
                <a:gd name="connsiteY39" fmla="*/ 0 h 513773"/>
                <a:gd name="connsiteX40" fmla="*/ 4476750 w 4563918"/>
                <a:gd name="connsiteY40" fmla="*/ 8948 h 513773"/>
                <a:gd name="connsiteX41" fmla="*/ 4563918 w 4563918"/>
                <a:gd name="connsiteY41" fmla="*/ 38389 h 513773"/>
                <a:gd name="connsiteX0" fmla="*/ 4563918 w 4563918"/>
                <a:gd name="connsiteY0" fmla="*/ 38389 h 513773"/>
                <a:gd name="connsiteX1" fmla="*/ 4464050 w 4563918"/>
                <a:gd name="connsiteY1" fmla="*/ 72448 h 513773"/>
                <a:gd name="connsiteX2" fmla="*/ 4363027 w 4563918"/>
                <a:gd name="connsiteY2" fmla="*/ 93518 h 513773"/>
                <a:gd name="connsiteX3" fmla="*/ 4175991 w 4563918"/>
                <a:gd name="connsiteY3" fmla="*/ 114300 h 513773"/>
                <a:gd name="connsiteX4" fmla="*/ 4030518 w 4563918"/>
                <a:gd name="connsiteY4" fmla="*/ 176646 h 513773"/>
                <a:gd name="connsiteX5" fmla="*/ 3833091 w 4563918"/>
                <a:gd name="connsiteY5" fmla="*/ 218209 h 513773"/>
                <a:gd name="connsiteX6" fmla="*/ 3614882 w 4563918"/>
                <a:gd name="connsiteY6" fmla="*/ 332509 h 513773"/>
                <a:gd name="connsiteX7" fmla="*/ 3424382 w 4563918"/>
                <a:gd name="connsiteY7" fmla="*/ 403803 h 513773"/>
                <a:gd name="connsiteX8" fmla="*/ 3235325 w 4563918"/>
                <a:gd name="connsiteY8" fmla="*/ 447098 h 513773"/>
                <a:gd name="connsiteX9" fmla="*/ 3064164 w 4563918"/>
                <a:gd name="connsiteY9" fmla="*/ 457200 h 513773"/>
                <a:gd name="connsiteX10" fmla="*/ 2752436 w 4563918"/>
                <a:gd name="connsiteY10" fmla="*/ 488373 h 513773"/>
                <a:gd name="connsiteX11" fmla="*/ 2574925 w 4563918"/>
                <a:gd name="connsiteY11" fmla="*/ 513773 h 513773"/>
                <a:gd name="connsiteX12" fmla="*/ 2451100 w 4563918"/>
                <a:gd name="connsiteY12" fmla="*/ 509155 h 513773"/>
                <a:gd name="connsiteX13" fmla="*/ 2273300 w 4563918"/>
                <a:gd name="connsiteY13" fmla="*/ 504248 h 513773"/>
                <a:gd name="connsiteX14" fmla="*/ 2161309 w 4563918"/>
                <a:gd name="connsiteY14" fmla="*/ 482889 h 513773"/>
                <a:gd name="connsiteX15" fmla="*/ 1944255 w 4563918"/>
                <a:gd name="connsiteY15" fmla="*/ 434975 h 513773"/>
                <a:gd name="connsiteX16" fmla="*/ 1614920 w 4563918"/>
                <a:gd name="connsiteY16" fmla="*/ 443634 h 513773"/>
                <a:gd name="connsiteX17" fmla="*/ 1328305 w 4563918"/>
                <a:gd name="connsiteY17" fmla="*/ 424584 h 513773"/>
                <a:gd name="connsiteX18" fmla="*/ 1035050 w 4563918"/>
                <a:gd name="connsiteY18" fmla="*/ 399762 h 513773"/>
                <a:gd name="connsiteX19" fmla="*/ 866775 w 4563918"/>
                <a:gd name="connsiteY19" fmla="*/ 370898 h 513773"/>
                <a:gd name="connsiteX20" fmla="*/ 623455 w 4563918"/>
                <a:gd name="connsiteY20" fmla="*/ 315768 h 513773"/>
                <a:gd name="connsiteX21" fmla="*/ 479425 w 4563918"/>
                <a:gd name="connsiteY21" fmla="*/ 269298 h 513773"/>
                <a:gd name="connsiteX22" fmla="*/ 292677 w 4563918"/>
                <a:gd name="connsiteY22" fmla="*/ 204643 h 513773"/>
                <a:gd name="connsiteX23" fmla="*/ 123825 w 4563918"/>
                <a:gd name="connsiteY23" fmla="*/ 139123 h 513773"/>
                <a:gd name="connsiteX24" fmla="*/ 79375 w 4563918"/>
                <a:gd name="connsiteY24" fmla="*/ 126423 h 513773"/>
                <a:gd name="connsiteX25" fmla="*/ 0 w 4563918"/>
                <a:gd name="connsiteY25" fmla="*/ 74180 h 513773"/>
                <a:gd name="connsiteX26" fmla="*/ 289791 w 4563918"/>
                <a:gd name="connsiteY26" fmla="*/ 114300 h 513773"/>
                <a:gd name="connsiteX27" fmla="*/ 705427 w 4563918"/>
                <a:gd name="connsiteY27" fmla="*/ 145473 h 513773"/>
                <a:gd name="connsiteX28" fmla="*/ 1121063 w 4563918"/>
                <a:gd name="connsiteY28" fmla="*/ 176646 h 513773"/>
                <a:gd name="connsiteX29" fmla="*/ 1484746 w 4563918"/>
                <a:gd name="connsiteY29" fmla="*/ 187037 h 513773"/>
                <a:gd name="connsiteX30" fmla="*/ 1889991 w 4563918"/>
                <a:gd name="connsiteY30" fmla="*/ 207818 h 513773"/>
                <a:gd name="connsiteX31" fmla="*/ 2128982 w 4563918"/>
                <a:gd name="connsiteY31" fmla="*/ 187037 h 513773"/>
                <a:gd name="connsiteX32" fmla="*/ 2336800 w 4563918"/>
                <a:gd name="connsiteY32" fmla="*/ 187037 h 513773"/>
                <a:gd name="connsiteX33" fmla="*/ 2565400 w 4563918"/>
                <a:gd name="connsiteY33" fmla="*/ 187037 h 513773"/>
                <a:gd name="connsiteX34" fmla="*/ 2887518 w 4563918"/>
                <a:gd name="connsiteY34" fmla="*/ 166255 h 513773"/>
                <a:gd name="connsiteX35" fmla="*/ 3209636 w 4563918"/>
                <a:gd name="connsiteY35" fmla="*/ 135082 h 513773"/>
                <a:gd name="connsiteX36" fmla="*/ 3531755 w 4563918"/>
                <a:gd name="connsiteY36" fmla="*/ 83128 h 513773"/>
                <a:gd name="connsiteX37" fmla="*/ 3791527 w 4563918"/>
                <a:gd name="connsiteY37" fmla="*/ 31173 h 513773"/>
                <a:gd name="connsiteX38" fmla="*/ 4103255 w 4563918"/>
                <a:gd name="connsiteY38" fmla="*/ 10391 h 513773"/>
                <a:gd name="connsiteX39" fmla="*/ 4300682 w 4563918"/>
                <a:gd name="connsiteY39" fmla="*/ 0 h 513773"/>
                <a:gd name="connsiteX40" fmla="*/ 4404591 w 4563918"/>
                <a:gd name="connsiteY40" fmla="*/ 0 h 513773"/>
                <a:gd name="connsiteX41" fmla="*/ 4476750 w 4563918"/>
                <a:gd name="connsiteY41" fmla="*/ 8948 h 513773"/>
                <a:gd name="connsiteX42" fmla="*/ 4563918 w 4563918"/>
                <a:gd name="connsiteY42" fmla="*/ 38389 h 513773"/>
                <a:gd name="connsiteX0" fmla="*/ 4563918 w 4563918"/>
                <a:gd name="connsiteY0" fmla="*/ 38389 h 513773"/>
                <a:gd name="connsiteX1" fmla="*/ 4464050 w 4563918"/>
                <a:gd name="connsiteY1" fmla="*/ 72448 h 513773"/>
                <a:gd name="connsiteX2" fmla="*/ 4363027 w 4563918"/>
                <a:gd name="connsiteY2" fmla="*/ 93518 h 513773"/>
                <a:gd name="connsiteX3" fmla="*/ 4175991 w 4563918"/>
                <a:gd name="connsiteY3" fmla="*/ 114300 h 513773"/>
                <a:gd name="connsiteX4" fmla="*/ 4030518 w 4563918"/>
                <a:gd name="connsiteY4" fmla="*/ 176646 h 513773"/>
                <a:gd name="connsiteX5" fmla="*/ 3833091 w 4563918"/>
                <a:gd name="connsiteY5" fmla="*/ 218209 h 513773"/>
                <a:gd name="connsiteX6" fmla="*/ 3614882 w 4563918"/>
                <a:gd name="connsiteY6" fmla="*/ 332509 h 513773"/>
                <a:gd name="connsiteX7" fmla="*/ 3424382 w 4563918"/>
                <a:gd name="connsiteY7" fmla="*/ 403803 h 513773"/>
                <a:gd name="connsiteX8" fmla="*/ 3235325 w 4563918"/>
                <a:gd name="connsiteY8" fmla="*/ 447098 h 513773"/>
                <a:gd name="connsiteX9" fmla="*/ 3064164 w 4563918"/>
                <a:gd name="connsiteY9" fmla="*/ 457200 h 513773"/>
                <a:gd name="connsiteX10" fmla="*/ 2752436 w 4563918"/>
                <a:gd name="connsiteY10" fmla="*/ 488373 h 513773"/>
                <a:gd name="connsiteX11" fmla="*/ 2574925 w 4563918"/>
                <a:gd name="connsiteY11" fmla="*/ 513773 h 513773"/>
                <a:gd name="connsiteX12" fmla="*/ 2451100 w 4563918"/>
                <a:gd name="connsiteY12" fmla="*/ 509155 h 513773"/>
                <a:gd name="connsiteX13" fmla="*/ 2273300 w 4563918"/>
                <a:gd name="connsiteY13" fmla="*/ 504248 h 513773"/>
                <a:gd name="connsiteX14" fmla="*/ 2161309 w 4563918"/>
                <a:gd name="connsiteY14" fmla="*/ 482889 h 513773"/>
                <a:gd name="connsiteX15" fmla="*/ 1944255 w 4563918"/>
                <a:gd name="connsiteY15" fmla="*/ 434975 h 513773"/>
                <a:gd name="connsiteX16" fmla="*/ 1614920 w 4563918"/>
                <a:gd name="connsiteY16" fmla="*/ 443634 h 513773"/>
                <a:gd name="connsiteX17" fmla="*/ 1328305 w 4563918"/>
                <a:gd name="connsiteY17" fmla="*/ 424584 h 513773"/>
                <a:gd name="connsiteX18" fmla="*/ 1035050 w 4563918"/>
                <a:gd name="connsiteY18" fmla="*/ 399762 h 513773"/>
                <a:gd name="connsiteX19" fmla="*/ 866775 w 4563918"/>
                <a:gd name="connsiteY19" fmla="*/ 370898 h 513773"/>
                <a:gd name="connsiteX20" fmla="*/ 623455 w 4563918"/>
                <a:gd name="connsiteY20" fmla="*/ 315768 h 513773"/>
                <a:gd name="connsiteX21" fmla="*/ 561975 w 4563918"/>
                <a:gd name="connsiteY21" fmla="*/ 301048 h 513773"/>
                <a:gd name="connsiteX22" fmla="*/ 479425 w 4563918"/>
                <a:gd name="connsiteY22" fmla="*/ 269298 h 513773"/>
                <a:gd name="connsiteX23" fmla="*/ 292677 w 4563918"/>
                <a:gd name="connsiteY23" fmla="*/ 204643 h 513773"/>
                <a:gd name="connsiteX24" fmla="*/ 123825 w 4563918"/>
                <a:gd name="connsiteY24" fmla="*/ 139123 h 513773"/>
                <a:gd name="connsiteX25" fmla="*/ 79375 w 4563918"/>
                <a:gd name="connsiteY25" fmla="*/ 126423 h 513773"/>
                <a:gd name="connsiteX26" fmla="*/ 0 w 4563918"/>
                <a:gd name="connsiteY26" fmla="*/ 74180 h 513773"/>
                <a:gd name="connsiteX27" fmla="*/ 289791 w 4563918"/>
                <a:gd name="connsiteY27" fmla="*/ 114300 h 513773"/>
                <a:gd name="connsiteX28" fmla="*/ 705427 w 4563918"/>
                <a:gd name="connsiteY28" fmla="*/ 145473 h 513773"/>
                <a:gd name="connsiteX29" fmla="*/ 1121063 w 4563918"/>
                <a:gd name="connsiteY29" fmla="*/ 176646 h 513773"/>
                <a:gd name="connsiteX30" fmla="*/ 1484746 w 4563918"/>
                <a:gd name="connsiteY30" fmla="*/ 187037 h 513773"/>
                <a:gd name="connsiteX31" fmla="*/ 1889991 w 4563918"/>
                <a:gd name="connsiteY31" fmla="*/ 207818 h 513773"/>
                <a:gd name="connsiteX32" fmla="*/ 2128982 w 4563918"/>
                <a:gd name="connsiteY32" fmla="*/ 187037 h 513773"/>
                <a:gd name="connsiteX33" fmla="*/ 2336800 w 4563918"/>
                <a:gd name="connsiteY33" fmla="*/ 187037 h 513773"/>
                <a:gd name="connsiteX34" fmla="*/ 2565400 w 4563918"/>
                <a:gd name="connsiteY34" fmla="*/ 187037 h 513773"/>
                <a:gd name="connsiteX35" fmla="*/ 2887518 w 4563918"/>
                <a:gd name="connsiteY35" fmla="*/ 166255 h 513773"/>
                <a:gd name="connsiteX36" fmla="*/ 3209636 w 4563918"/>
                <a:gd name="connsiteY36" fmla="*/ 135082 h 513773"/>
                <a:gd name="connsiteX37" fmla="*/ 3531755 w 4563918"/>
                <a:gd name="connsiteY37" fmla="*/ 83128 h 513773"/>
                <a:gd name="connsiteX38" fmla="*/ 3791527 w 4563918"/>
                <a:gd name="connsiteY38" fmla="*/ 31173 h 513773"/>
                <a:gd name="connsiteX39" fmla="*/ 4103255 w 4563918"/>
                <a:gd name="connsiteY39" fmla="*/ 10391 h 513773"/>
                <a:gd name="connsiteX40" fmla="*/ 4300682 w 4563918"/>
                <a:gd name="connsiteY40" fmla="*/ 0 h 513773"/>
                <a:gd name="connsiteX41" fmla="*/ 4404591 w 4563918"/>
                <a:gd name="connsiteY41" fmla="*/ 0 h 513773"/>
                <a:gd name="connsiteX42" fmla="*/ 4476750 w 4563918"/>
                <a:gd name="connsiteY42" fmla="*/ 8948 h 513773"/>
                <a:gd name="connsiteX43" fmla="*/ 4563918 w 4563918"/>
                <a:gd name="connsiteY43" fmla="*/ 38389 h 513773"/>
                <a:gd name="connsiteX0" fmla="*/ 4563918 w 4563918"/>
                <a:gd name="connsiteY0" fmla="*/ 38389 h 513773"/>
                <a:gd name="connsiteX1" fmla="*/ 4464050 w 4563918"/>
                <a:gd name="connsiteY1" fmla="*/ 72448 h 513773"/>
                <a:gd name="connsiteX2" fmla="*/ 4363027 w 4563918"/>
                <a:gd name="connsiteY2" fmla="*/ 93518 h 513773"/>
                <a:gd name="connsiteX3" fmla="*/ 4175991 w 4563918"/>
                <a:gd name="connsiteY3" fmla="*/ 114300 h 513773"/>
                <a:gd name="connsiteX4" fmla="*/ 4030518 w 4563918"/>
                <a:gd name="connsiteY4" fmla="*/ 176646 h 513773"/>
                <a:gd name="connsiteX5" fmla="*/ 3833091 w 4563918"/>
                <a:gd name="connsiteY5" fmla="*/ 218209 h 513773"/>
                <a:gd name="connsiteX6" fmla="*/ 3614882 w 4563918"/>
                <a:gd name="connsiteY6" fmla="*/ 332509 h 513773"/>
                <a:gd name="connsiteX7" fmla="*/ 3424382 w 4563918"/>
                <a:gd name="connsiteY7" fmla="*/ 403803 h 513773"/>
                <a:gd name="connsiteX8" fmla="*/ 3235325 w 4563918"/>
                <a:gd name="connsiteY8" fmla="*/ 447098 h 513773"/>
                <a:gd name="connsiteX9" fmla="*/ 3064164 w 4563918"/>
                <a:gd name="connsiteY9" fmla="*/ 457200 h 513773"/>
                <a:gd name="connsiteX10" fmla="*/ 2752436 w 4563918"/>
                <a:gd name="connsiteY10" fmla="*/ 488373 h 513773"/>
                <a:gd name="connsiteX11" fmla="*/ 2574925 w 4563918"/>
                <a:gd name="connsiteY11" fmla="*/ 513773 h 513773"/>
                <a:gd name="connsiteX12" fmla="*/ 2451100 w 4563918"/>
                <a:gd name="connsiteY12" fmla="*/ 509155 h 513773"/>
                <a:gd name="connsiteX13" fmla="*/ 2273300 w 4563918"/>
                <a:gd name="connsiteY13" fmla="*/ 504248 h 513773"/>
                <a:gd name="connsiteX14" fmla="*/ 2161309 w 4563918"/>
                <a:gd name="connsiteY14" fmla="*/ 482889 h 513773"/>
                <a:gd name="connsiteX15" fmla="*/ 1944255 w 4563918"/>
                <a:gd name="connsiteY15" fmla="*/ 434975 h 513773"/>
                <a:gd name="connsiteX16" fmla="*/ 1614920 w 4563918"/>
                <a:gd name="connsiteY16" fmla="*/ 443634 h 513773"/>
                <a:gd name="connsiteX17" fmla="*/ 1328305 w 4563918"/>
                <a:gd name="connsiteY17" fmla="*/ 424584 h 513773"/>
                <a:gd name="connsiteX18" fmla="*/ 1035050 w 4563918"/>
                <a:gd name="connsiteY18" fmla="*/ 399762 h 513773"/>
                <a:gd name="connsiteX19" fmla="*/ 866775 w 4563918"/>
                <a:gd name="connsiteY19" fmla="*/ 370898 h 513773"/>
                <a:gd name="connsiteX20" fmla="*/ 742950 w 4563918"/>
                <a:gd name="connsiteY20" fmla="*/ 342323 h 513773"/>
                <a:gd name="connsiteX21" fmla="*/ 623455 w 4563918"/>
                <a:gd name="connsiteY21" fmla="*/ 315768 h 513773"/>
                <a:gd name="connsiteX22" fmla="*/ 561975 w 4563918"/>
                <a:gd name="connsiteY22" fmla="*/ 301048 h 513773"/>
                <a:gd name="connsiteX23" fmla="*/ 479425 w 4563918"/>
                <a:gd name="connsiteY23" fmla="*/ 269298 h 513773"/>
                <a:gd name="connsiteX24" fmla="*/ 292677 w 4563918"/>
                <a:gd name="connsiteY24" fmla="*/ 204643 h 513773"/>
                <a:gd name="connsiteX25" fmla="*/ 123825 w 4563918"/>
                <a:gd name="connsiteY25" fmla="*/ 139123 h 513773"/>
                <a:gd name="connsiteX26" fmla="*/ 79375 w 4563918"/>
                <a:gd name="connsiteY26" fmla="*/ 126423 h 513773"/>
                <a:gd name="connsiteX27" fmla="*/ 0 w 4563918"/>
                <a:gd name="connsiteY27" fmla="*/ 74180 h 513773"/>
                <a:gd name="connsiteX28" fmla="*/ 289791 w 4563918"/>
                <a:gd name="connsiteY28" fmla="*/ 114300 h 513773"/>
                <a:gd name="connsiteX29" fmla="*/ 705427 w 4563918"/>
                <a:gd name="connsiteY29" fmla="*/ 145473 h 513773"/>
                <a:gd name="connsiteX30" fmla="*/ 1121063 w 4563918"/>
                <a:gd name="connsiteY30" fmla="*/ 176646 h 513773"/>
                <a:gd name="connsiteX31" fmla="*/ 1484746 w 4563918"/>
                <a:gd name="connsiteY31" fmla="*/ 187037 h 513773"/>
                <a:gd name="connsiteX32" fmla="*/ 1889991 w 4563918"/>
                <a:gd name="connsiteY32" fmla="*/ 207818 h 513773"/>
                <a:gd name="connsiteX33" fmla="*/ 2128982 w 4563918"/>
                <a:gd name="connsiteY33" fmla="*/ 187037 h 513773"/>
                <a:gd name="connsiteX34" fmla="*/ 2336800 w 4563918"/>
                <a:gd name="connsiteY34" fmla="*/ 187037 h 513773"/>
                <a:gd name="connsiteX35" fmla="*/ 2565400 w 4563918"/>
                <a:gd name="connsiteY35" fmla="*/ 187037 h 513773"/>
                <a:gd name="connsiteX36" fmla="*/ 2887518 w 4563918"/>
                <a:gd name="connsiteY36" fmla="*/ 166255 h 513773"/>
                <a:gd name="connsiteX37" fmla="*/ 3209636 w 4563918"/>
                <a:gd name="connsiteY37" fmla="*/ 135082 h 513773"/>
                <a:gd name="connsiteX38" fmla="*/ 3531755 w 4563918"/>
                <a:gd name="connsiteY38" fmla="*/ 83128 h 513773"/>
                <a:gd name="connsiteX39" fmla="*/ 3791527 w 4563918"/>
                <a:gd name="connsiteY39" fmla="*/ 31173 h 513773"/>
                <a:gd name="connsiteX40" fmla="*/ 4103255 w 4563918"/>
                <a:gd name="connsiteY40" fmla="*/ 10391 h 513773"/>
                <a:gd name="connsiteX41" fmla="*/ 4300682 w 4563918"/>
                <a:gd name="connsiteY41" fmla="*/ 0 h 513773"/>
                <a:gd name="connsiteX42" fmla="*/ 4404591 w 4563918"/>
                <a:gd name="connsiteY42" fmla="*/ 0 h 513773"/>
                <a:gd name="connsiteX43" fmla="*/ 4476750 w 4563918"/>
                <a:gd name="connsiteY43" fmla="*/ 8948 h 513773"/>
                <a:gd name="connsiteX44" fmla="*/ 4563918 w 4563918"/>
                <a:gd name="connsiteY44" fmla="*/ 38389 h 513773"/>
                <a:gd name="connsiteX0" fmla="*/ 4563918 w 4563918"/>
                <a:gd name="connsiteY0" fmla="*/ 38389 h 513773"/>
                <a:gd name="connsiteX1" fmla="*/ 4464050 w 4563918"/>
                <a:gd name="connsiteY1" fmla="*/ 72448 h 513773"/>
                <a:gd name="connsiteX2" fmla="*/ 4363027 w 4563918"/>
                <a:gd name="connsiteY2" fmla="*/ 93518 h 513773"/>
                <a:gd name="connsiteX3" fmla="*/ 4175991 w 4563918"/>
                <a:gd name="connsiteY3" fmla="*/ 114300 h 513773"/>
                <a:gd name="connsiteX4" fmla="*/ 4030518 w 4563918"/>
                <a:gd name="connsiteY4" fmla="*/ 176646 h 513773"/>
                <a:gd name="connsiteX5" fmla="*/ 3833091 w 4563918"/>
                <a:gd name="connsiteY5" fmla="*/ 218209 h 513773"/>
                <a:gd name="connsiteX6" fmla="*/ 3614882 w 4563918"/>
                <a:gd name="connsiteY6" fmla="*/ 332509 h 513773"/>
                <a:gd name="connsiteX7" fmla="*/ 3424382 w 4563918"/>
                <a:gd name="connsiteY7" fmla="*/ 403803 h 513773"/>
                <a:gd name="connsiteX8" fmla="*/ 3235325 w 4563918"/>
                <a:gd name="connsiteY8" fmla="*/ 447098 h 513773"/>
                <a:gd name="connsiteX9" fmla="*/ 3064164 w 4563918"/>
                <a:gd name="connsiteY9" fmla="*/ 457200 h 513773"/>
                <a:gd name="connsiteX10" fmla="*/ 2752436 w 4563918"/>
                <a:gd name="connsiteY10" fmla="*/ 488373 h 513773"/>
                <a:gd name="connsiteX11" fmla="*/ 2574925 w 4563918"/>
                <a:gd name="connsiteY11" fmla="*/ 513773 h 513773"/>
                <a:gd name="connsiteX12" fmla="*/ 2451100 w 4563918"/>
                <a:gd name="connsiteY12" fmla="*/ 509155 h 513773"/>
                <a:gd name="connsiteX13" fmla="*/ 2273300 w 4563918"/>
                <a:gd name="connsiteY13" fmla="*/ 504248 h 513773"/>
                <a:gd name="connsiteX14" fmla="*/ 2161309 w 4563918"/>
                <a:gd name="connsiteY14" fmla="*/ 482889 h 513773"/>
                <a:gd name="connsiteX15" fmla="*/ 1944255 w 4563918"/>
                <a:gd name="connsiteY15" fmla="*/ 434975 h 513773"/>
                <a:gd name="connsiteX16" fmla="*/ 1614920 w 4563918"/>
                <a:gd name="connsiteY16" fmla="*/ 443634 h 513773"/>
                <a:gd name="connsiteX17" fmla="*/ 1328305 w 4563918"/>
                <a:gd name="connsiteY17" fmla="*/ 424584 h 513773"/>
                <a:gd name="connsiteX18" fmla="*/ 1035050 w 4563918"/>
                <a:gd name="connsiteY18" fmla="*/ 399762 h 513773"/>
                <a:gd name="connsiteX19" fmla="*/ 895350 w 4563918"/>
                <a:gd name="connsiteY19" fmla="*/ 374073 h 513773"/>
                <a:gd name="connsiteX20" fmla="*/ 742950 w 4563918"/>
                <a:gd name="connsiteY20" fmla="*/ 342323 h 513773"/>
                <a:gd name="connsiteX21" fmla="*/ 623455 w 4563918"/>
                <a:gd name="connsiteY21" fmla="*/ 315768 h 513773"/>
                <a:gd name="connsiteX22" fmla="*/ 561975 w 4563918"/>
                <a:gd name="connsiteY22" fmla="*/ 301048 h 513773"/>
                <a:gd name="connsiteX23" fmla="*/ 479425 w 4563918"/>
                <a:gd name="connsiteY23" fmla="*/ 269298 h 513773"/>
                <a:gd name="connsiteX24" fmla="*/ 292677 w 4563918"/>
                <a:gd name="connsiteY24" fmla="*/ 204643 h 513773"/>
                <a:gd name="connsiteX25" fmla="*/ 123825 w 4563918"/>
                <a:gd name="connsiteY25" fmla="*/ 139123 h 513773"/>
                <a:gd name="connsiteX26" fmla="*/ 79375 w 4563918"/>
                <a:gd name="connsiteY26" fmla="*/ 126423 h 513773"/>
                <a:gd name="connsiteX27" fmla="*/ 0 w 4563918"/>
                <a:gd name="connsiteY27" fmla="*/ 74180 h 513773"/>
                <a:gd name="connsiteX28" fmla="*/ 289791 w 4563918"/>
                <a:gd name="connsiteY28" fmla="*/ 114300 h 513773"/>
                <a:gd name="connsiteX29" fmla="*/ 705427 w 4563918"/>
                <a:gd name="connsiteY29" fmla="*/ 145473 h 513773"/>
                <a:gd name="connsiteX30" fmla="*/ 1121063 w 4563918"/>
                <a:gd name="connsiteY30" fmla="*/ 176646 h 513773"/>
                <a:gd name="connsiteX31" fmla="*/ 1484746 w 4563918"/>
                <a:gd name="connsiteY31" fmla="*/ 187037 h 513773"/>
                <a:gd name="connsiteX32" fmla="*/ 1889991 w 4563918"/>
                <a:gd name="connsiteY32" fmla="*/ 207818 h 513773"/>
                <a:gd name="connsiteX33" fmla="*/ 2128982 w 4563918"/>
                <a:gd name="connsiteY33" fmla="*/ 187037 h 513773"/>
                <a:gd name="connsiteX34" fmla="*/ 2336800 w 4563918"/>
                <a:gd name="connsiteY34" fmla="*/ 187037 h 513773"/>
                <a:gd name="connsiteX35" fmla="*/ 2565400 w 4563918"/>
                <a:gd name="connsiteY35" fmla="*/ 187037 h 513773"/>
                <a:gd name="connsiteX36" fmla="*/ 2887518 w 4563918"/>
                <a:gd name="connsiteY36" fmla="*/ 166255 h 513773"/>
                <a:gd name="connsiteX37" fmla="*/ 3209636 w 4563918"/>
                <a:gd name="connsiteY37" fmla="*/ 135082 h 513773"/>
                <a:gd name="connsiteX38" fmla="*/ 3531755 w 4563918"/>
                <a:gd name="connsiteY38" fmla="*/ 83128 h 513773"/>
                <a:gd name="connsiteX39" fmla="*/ 3791527 w 4563918"/>
                <a:gd name="connsiteY39" fmla="*/ 31173 h 513773"/>
                <a:gd name="connsiteX40" fmla="*/ 4103255 w 4563918"/>
                <a:gd name="connsiteY40" fmla="*/ 10391 h 513773"/>
                <a:gd name="connsiteX41" fmla="*/ 4300682 w 4563918"/>
                <a:gd name="connsiteY41" fmla="*/ 0 h 513773"/>
                <a:gd name="connsiteX42" fmla="*/ 4404591 w 4563918"/>
                <a:gd name="connsiteY42" fmla="*/ 0 h 513773"/>
                <a:gd name="connsiteX43" fmla="*/ 4476750 w 4563918"/>
                <a:gd name="connsiteY43" fmla="*/ 8948 h 513773"/>
                <a:gd name="connsiteX44" fmla="*/ 4563918 w 4563918"/>
                <a:gd name="connsiteY44" fmla="*/ 38389 h 513773"/>
                <a:gd name="connsiteX0" fmla="*/ 4563918 w 4563918"/>
                <a:gd name="connsiteY0" fmla="*/ 38389 h 513773"/>
                <a:gd name="connsiteX1" fmla="*/ 4464050 w 4563918"/>
                <a:gd name="connsiteY1" fmla="*/ 72448 h 513773"/>
                <a:gd name="connsiteX2" fmla="*/ 4363027 w 4563918"/>
                <a:gd name="connsiteY2" fmla="*/ 93518 h 513773"/>
                <a:gd name="connsiteX3" fmla="*/ 4175991 w 4563918"/>
                <a:gd name="connsiteY3" fmla="*/ 114300 h 513773"/>
                <a:gd name="connsiteX4" fmla="*/ 4030518 w 4563918"/>
                <a:gd name="connsiteY4" fmla="*/ 176646 h 513773"/>
                <a:gd name="connsiteX5" fmla="*/ 3833091 w 4563918"/>
                <a:gd name="connsiteY5" fmla="*/ 218209 h 513773"/>
                <a:gd name="connsiteX6" fmla="*/ 3614882 w 4563918"/>
                <a:gd name="connsiteY6" fmla="*/ 332509 h 513773"/>
                <a:gd name="connsiteX7" fmla="*/ 3424382 w 4563918"/>
                <a:gd name="connsiteY7" fmla="*/ 403803 h 513773"/>
                <a:gd name="connsiteX8" fmla="*/ 3235325 w 4563918"/>
                <a:gd name="connsiteY8" fmla="*/ 447098 h 513773"/>
                <a:gd name="connsiteX9" fmla="*/ 3064164 w 4563918"/>
                <a:gd name="connsiteY9" fmla="*/ 457200 h 513773"/>
                <a:gd name="connsiteX10" fmla="*/ 2752436 w 4563918"/>
                <a:gd name="connsiteY10" fmla="*/ 488373 h 513773"/>
                <a:gd name="connsiteX11" fmla="*/ 2574925 w 4563918"/>
                <a:gd name="connsiteY11" fmla="*/ 513773 h 513773"/>
                <a:gd name="connsiteX12" fmla="*/ 2451100 w 4563918"/>
                <a:gd name="connsiteY12" fmla="*/ 509155 h 513773"/>
                <a:gd name="connsiteX13" fmla="*/ 2273300 w 4563918"/>
                <a:gd name="connsiteY13" fmla="*/ 504248 h 513773"/>
                <a:gd name="connsiteX14" fmla="*/ 2161309 w 4563918"/>
                <a:gd name="connsiteY14" fmla="*/ 482889 h 513773"/>
                <a:gd name="connsiteX15" fmla="*/ 1944255 w 4563918"/>
                <a:gd name="connsiteY15" fmla="*/ 434975 h 513773"/>
                <a:gd name="connsiteX16" fmla="*/ 1614920 w 4563918"/>
                <a:gd name="connsiteY16" fmla="*/ 443634 h 513773"/>
                <a:gd name="connsiteX17" fmla="*/ 1328305 w 4563918"/>
                <a:gd name="connsiteY17" fmla="*/ 424584 h 513773"/>
                <a:gd name="connsiteX18" fmla="*/ 1196975 w 4563918"/>
                <a:gd name="connsiteY18" fmla="*/ 421698 h 513773"/>
                <a:gd name="connsiteX19" fmla="*/ 1035050 w 4563918"/>
                <a:gd name="connsiteY19" fmla="*/ 399762 h 513773"/>
                <a:gd name="connsiteX20" fmla="*/ 895350 w 4563918"/>
                <a:gd name="connsiteY20" fmla="*/ 374073 h 513773"/>
                <a:gd name="connsiteX21" fmla="*/ 742950 w 4563918"/>
                <a:gd name="connsiteY21" fmla="*/ 342323 h 513773"/>
                <a:gd name="connsiteX22" fmla="*/ 623455 w 4563918"/>
                <a:gd name="connsiteY22" fmla="*/ 315768 h 513773"/>
                <a:gd name="connsiteX23" fmla="*/ 561975 w 4563918"/>
                <a:gd name="connsiteY23" fmla="*/ 301048 h 513773"/>
                <a:gd name="connsiteX24" fmla="*/ 479425 w 4563918"/>
                <a:gd name="connsiteY24" fmla="*/ 269298 h 513773"/>
                <a:gd name="connsiteX25" fmla="*/ 292677 w 4563918"/>
                <a:gd name="connsiteY25" fmla="*/ 204643 h 513773"/>
                <a:gd name="connsiteX26" fmla="*/ 123825 w 4563918"/>
                <a:gd name="connsiteY26" fmla="*/ 139123 h 513773"/>
                <a:gd name="connsiteX27" fmla="*/ 79375 w 4563918"/>
                <a:gd name="connsiteY27" fmla="*/ 126423 h 513773"/>
                <a:gd name="connsiteX28" fmla="*/ 0 w 4563918"/>
                <a:gd name="connsiteY28" fmla="*/ 74180 h 513773"/>
                <a:gd name="connsiteX29" fmla="*/ 289791 w 4563918"/>
                <a:gd name="connsiteY29" fmla="*/ 114300 h 513773"/>
                <a:gd name="connsiteX30" fmla="*/ 705427 w 4563918"/>
                <a:gd name="connsiteY30" fmla="*/ 145473 h 513773"/>
                <a:gd name="connsiteX31" fmla="*/ 1121063 w 4563918"/>
                <a:gd name="connsiteY31" fmla="*/ 176646 h 513773"/>
                <a:gd name="connsiteX32" fmla="*/ 1484746 w 4563918"/>
                <a:gd name="connsiteY32" fmla="*/ 187037 h 513773"/>
                <a:gd name="connsiteX33" fmla="*/ 1889991 w 4563918"/>
                <a:gd name="connsiteY33" fmla="*/ 207818 h 513773"/>
                <a:gd name="connsiteX34" fmla="*/ 2128982 w 4563918"/>
                <a:gd name="connsiteY34" fmla="*/ 187037 h 513773"/>
                <a:gd name="connsiteX35" fmla="*/ 2336800 w 4563918"/>
                <a:gd name="connsiteY35" fmla="*/ 187037 h 513773"/>
                <a:gd name="connsiteX36" fmla="*/ 2565400 w 4563918"/>
                <a:gd name="connsiteY36" fmla="*/ 187037 h 513773"/>
                <a:gd name="connsiteX37" fmla="*/ 2887518 w 4563918"/>
                <a:gd name="connsiteY37" fmla="*/ 166255 h 513773"/>
                <a:gd name="connsiteX38" fmla="*/ 3209636 w 4563918"/>
                <a:gd name="connsiteY38" fmla="*/ 135082 h 513773"/>
                <a:gd name="connsiteX39" fmla="*/ 3531755 w 4563918"/>
                <a:gd name="connsiteY39" fmla="*/ 83128 h 513773"/>
                <a:gd name="connsiteX40" fmla="*/ 3791527 w 4563918"/>
                <a:gd name="connsiteY40" fmla="*/ 31173 h 513773"/>
                <a:gd name="connsiteX41" fmla="*/ 4103255 w 4563918"/>
                <a:gd name="connsiteY41" fmla="*/ 10391 h 513773"/>
                <a:gd name="connsiteX42" fmla="*/ 4300682 w 4563918"/>
                <a:gd name="connsiteY42" fmla="*/ 0 h 513773"/>
                <a:gd name="connsiteX43" fmla="*/ 4404591 w 4563918"/>
                <a:gd name="connsiteY43" fmla="*/ 0 h 513773"/>
                <a:gd name="connsiteX44" fmla="*/ 4476750 w 4563918"/>
                <a:gd name="connsiteY44" fmla="*/ 8948 h 513773"/>
                <a:gd name="connsiteX45" fmla="*/ 4563918 w 4563918"/>
                <a:gd name="connsiteY45" fmla="*/ 38389 h 513773"/>
                <a:gd name="connsiteX0" fmla="*/ 4563918 w 4563918"/>
                <a:gd name="connsiteY0" fmla="*/ 38389 h 513773"/>
                <a:gd name="connsiteX1" fmla="*/ 4464050 w 4563918"/>
                <a:gd name="connsiteY1" fmla="*/ 72448 h 513773"/>
                <a:gd name="connsiteX2" fmla="*/ 4363027 w 4563918"/>
                <a:gd name="connsiteY2" fmla="*/ 93518 h 513773"/>
                <a:gd name="connsiteX3" fmla="*/ 4175991 w 4563918"/>
                <a:gd name="connsiteY3" fmla="*/ 114300 h 513773"/>
                <a:gd name="connsiteX4" fmla="*/ 4030518 w 4563918"/>
                <a:gd name="connsiteY4" fmla="*/ 176646 h 513773"/>
                <a:gd name="connsiteX5" fmla="*/ 3833091 w 4563918"/>
                <a:gd name="connsiteY5" fmla="*/ 218209 h 513773"/>
                <a:gd name="connsiteX6" fmla="*/ 3614882 w 4563918"/>
                <a:gd name="connsiteY6" fmla="*/ 332509 h 513773"/>
                <a:gd name="connsiteX7" fmla="*/ 3424382 w 4563918"/>
                <a:gd name="connsiteY7" fmla="*/ 403803 h 513773"/>
                <a:gd name="connsiteX8" fmla="*/ 3235325 w 4563918"/>
                <a:gd name="connsiteY8" fmla="*/ 447098 h 513773"/>
                <a:gd name="connsiteX9" fmla="*/ 3064164 w 4563918"/>
                <a:gd name="connsiteY9" fmla="*/ 457200 h 513773"/>
                <a:gd name="connsiteX10" fmla="*/ 2752436 w 4563918"/>
                <a:gd name="connsiteY10" fmla="*/ 488373 h 513773"/>
                <a:gd name="connsiteX11" fmla="*/ 2574925 w 4563918"/>
                <a:gd name="connsiteY11" fmla="*/ 513773 h 513773"/>
                <a:gd name="connsiteX12" fmla="*/ 2451100 w 4563918"/>
                <a:gd name="connsiteY12" fmla="*/ 509155 h 513773"/>
                <a:gd name="connsiteX13" fmla="*/ 2273300 w 4563918"/>
                <a:gd name="connsiteY13" fmla="*/ 504248 h 513773"/>
                <a:gd name="connsiteX14" fmla="*/ 2161309 w 4563918"/>
                <a:gd name="connsiteY14" fmla="*/ 482889 h 513773"/>
                <a:gd name="connsiteX15" fmla="*/ 1944255 w 4563918"/>
                <a:gd name="connsiteY15" fmla="*/ 434975 h 513773"/>
                <a:gd name="connsiteX16" fmla="*/ 1656195 w 4563918"/>
                <a:gd name="connsiteY16" fmla="*/ 440459 h 513773"/>
                <a:gd name="connsiteX17" fmla="*/ 1328305 w 4563918"/>
                <a:gd name="connsiteY17" fmla="*/ 424584 h 513773"/>
                <a:gd name="connsiteX18" fmla="*/ 1196975 w 4563918"/>
                <a:gd name="connsiteY18" fmla="*/ 421698 h 513773"/>
                <a:gd name="connsiteX19" fmla="*/ 1035050 w 4563918"/>
                <a:gd name="connsiteY19" fmla="*/ 399762 h 513773"/>
                <a:gd name="connsiteX20" fmla="*/ 895350 w 4563918"/>
                <a:gd name="connsiteY20" fmla="*/ 374073 h 513773"/>
                <a:gd name="connsiteX21" fmla="*/ 742950 w 4563918"/>
                <a:gd name="connsiteY21" fmla="*/ 342323 h 513773"/>
                <a:gd name="connsiteX22" fmla="*/ 623455 w 4563918"/>
                <a:gd name="connsiteY22" fmla="*/ 315768 h 513773"/>
                <a:gd name="connsiteX23" fmla="*/ 561975 w 4563918"/>
                <a:gd name="connsiteY23" fmla="*/ 301048 h 513773"/>
                <a:gd name="connsiteX24" fmla="*/ 479425 w 4563918"/>
                <a:gd name="connsiteY24" fmla="*/ 269298 h 513773"/>
                <a:gd name="connsiteX25" fmla="*/ 292677 w 4563918"/>
                <a:gd name="connsiteY25" fmla="*/ 204643 h 513773"/>
                <a:gd name="connsiteX26" fmla="*/ 123825 w 4563918"/>
                <a:gd name="connsiteY26" fmla="*/ 139123 h 513773"/>
                <a:gd name="connsiteX27" fmla="*/ 79375 w 4563918"/>
                <a:gd name="connsiteY27" fmla="*/ 126423 h 513773"/>
                <a:gd name="connsiteX28" fmla="*/ 0 w 4563918"/>
                <a:gd name="connsiteY28" fmla="*/ 74180 h 513773"/>
                <a:gd name="connsiteX29" fmla="*/ 289791 w 4563918"/>
                <a:gd name="connsiteY29" fmla="*/ 114300 h 513773"/>
                <a:gd name="connsiteX30" fmla="*/ 705427 w 4563918"/>
                <a:gd name="connsiteY30" fmla="*/ 145473 h 513773"/>
                <a:gd name="connsiteX31" fmla="*/ 1121063 w 4563918"/>
                <a:gd name="connsiteY31" fmla="*/ 176646 h 513773"/>
                <a:gd name="connsiteX32" fmla="*/ 1484746 w 4563918"/>
                <a:gd name="connsiteY32" fmla="*/ 187037 h 513773"/>
                <a:gd name="connsiteX33" fmla="*/ 1889991 w 4563918"/>
                <a:gd name="connsiteY33" fmla="*/ 207818 h 513773"/>
                <a:gd name="connsiteX34" fmla="*/ 2128982 w 4563918"/>
                <a:gd name="connsiteY34" fmla="*/ 187037 h 513773"/>
                <a:gd name="connsiteX35" fmla="*/ 2336800 w 4563918"/>
                <a:gd name="connsiteY35" fmla="*/ 187037 h 513773"/>
                <a:gd name="connsiteX36" fmla="*/ 2565400 w 4563918"/>
                <a:gd name="connsiteY36" fmla="*/ 187037 h 513773"/>
                <a:gd name="connsiteX37" fmla="*/ 2887518 w 4563918"/>
                <a:gd name="connsiteY37" fmla="*/ 166255 h 513773"/>
                <a:gd name="connsiteX38" fmla="*/ 3209636 w 4563918"/>
                <a:gd name="connsiteY38" fmla="*/ 135082 h 513773"/>
                <a:gd name="connsiteX39" fmla="*/ 3531755 w 4563918"/>
                <a:gd name="connsiteY39" fmla="*/ 83128 h 513773"/>
                <a:gd name="connsiteX40" fmla="*/ 3791527 w 4563918"/>
                <a:gd name="connsiteY40" fmla="*/ 31173 h 513773"/>
                <a:gd name="connsiteX41" fmla="*/ 4103255 w 4563918"/>
                <a:gd name="connsiteY41" fmla="*/ 10391 h 513773"/>
                <a:gd name="connsiteX42" fmla="*/ 4300682 w 4563918"/>
                <a:gd name="connsiteY42" fmla="*/ 0 h 513773"/>
                <a:gd name="connsiteX43" fmla="*/ 4404591 w 4563918"/>
                <a:gd name="connsiteY43" fmla="*/ 0 h 513773"/>
                <a:gd name="connsiteX44" fmla="*/ 4476750 w 4563918"/>
                <a:gd name="connsiteY44" fmla="*/ 8948 h 513773"/>
                <a:gd name="connsiteX45" fmla="*/ 4563918 w 4563918"/>
                <a:gd name="connsiteY45" fmla="*/ 38389 h 513773"/>
                <a:gd name="connsiteX0" fmla="*/ 4563918 w 4563918"/>
                <a:gd name="connsiteY0" fmla="*/ 38389 h 513773"/>
                <a:gd name="connsiteX1" fmla="*/ 4464050 w 4563918"/>
                <a:gd name="connsiteY1" fmla="*/ 72448 h 513773"/>
                <a:gd name="connsiteX2" fmla="*/ 4363027 w 4563918"/>
                <a:gd name="connsiteY2" fmla="*/ 93518 h 513773"/>
                <a:gd name="connsiteX3" fmla="*/ 4175991 w 4563918"/>
                <a:gd name="connsiteY3" fmla="*/ 114300 h 513773"/>
                <a:gd name="connsiteX4" fmla="*/ 4030518 w 4563918"/>
                <a:gd name="connsiteY4" fmla="*/ 176646 h 513773"/>
                <a:gd name="connsiteX5" fmla="*/ 3833091 w 4563918"/>
                <a:gd name="connsiteY5" fmla="*/ 218209 h 513773"/>
                <a:gd name="connsiteX6" fmla="*/ 3614882 w 4563918"/>
                <a:gd name="connsiteY6" fmla="*/ 332509 h 513773"/>
                <a:gd name="connsiteX7" fmla="*/ 3424382 w 4563918"/>
                <a:gd name="connsiteY7" fmla="*/ 403803 h 513773"/>
                <a:gd name="connsiteX8" fmla="*/ 3235325 w 4563918"/>
                <a:gd name="connsiteY8" fmla="*/ 447098 h 513773"/>
                <a:gd name="connsiteX9" fmla="*/ 3064164 w 4563918"/>
                <a:gd name="connsiteY9" fmla="*/ 457200 h 513773"/>
                <a:gd name="connsiteX10" fmla="*/ 2752436 w 4563918"/>
                <a:gd name="connsiteY10" fmla="*/ 488373 h 513773"/>
                <a:gd name="connsiteX11" fmla="*/ 2574925 w 4563918"/>
                <a:gd name="connsiteY11" fmla="*/ 513773 h 513773"/>
                <a:gd name="connsiteX12" fmla="*/ 2451100 w 4563918"/>
                <a:gd name="connsiteY12" fmla="*/ 509155 h 513773"/>
                <a:gd name="connsiteX13" fmla="*/ 2273300 w 4563918"/>
                <a:gd name="connsiteY13" fmla="*/ 504248 h 513773"/>
                <a:gd name="connsiteX14" fmla="*/ 2170834 w 4563918"/>
                <a:gd name="connsiteY14" fmla="*/ 482889 h 513773"/>
                <a:gd name="connsiteX15" fmla="*/ 1944255 w 4563918"/>
                <a:gd name="connsiteY15" fmla="*/ 434975 h 513773"/>
                <a:gd name="connsiteX16" fmla="*/ 1656195 w 4563918"/>
                <a:gd name="connsiteY16" fmla="*/ 440459 h 513773"/>
                <a:gd name="connsiteX17" fmla="*/ 1328305 w 4563918"/>
                <a:gd name="connsiteY17" fmla="*/ 424584 h 513773"/>
                <a:gd name="connsiteX18" fmla="*/ 1196975 w 4563918"/>
                <a:gd name="connsiteY18" fmla="*/ 421698 h 513773"/>
                <a:gd name="connsiteX19" fmla="*/ 1035050 w 4563918"/>
                <a:gd name="connsiteY19" fmla="*/ 399762 h 513773"/>
                <a:gd name="connsiteX20" fmla="*/ 895350 w 4563918"/>
                <a:gd name="connsiteY20" fmla="*/ 374073 h 513773"/>
                <a:gd name="connsiteX21" fmla="*/ 742950 w 4563918"/>
                <a:gd name="connsiteY21" fmla="*/ 342323 h 513773"/>
                <a:gd name="connsiteX22" fmla="*/ 623455 w 4563918"/>
                <a:gd name="connsiteY22" fmla="*/ 315768 h 513773"/>
                <a:gd name="connsiteX23" fmla="*/ 561975 w 4563918"/>
                <a:gd name="connsiteY23" fmla="*/ 301048 h 513773"/>
                <a:gd name="connsiteX24" fmla="*/ 479425 w 4563918"/>
                <a:gd name="connsiteY24" fmla="*/ 269298 h 513773"/>
                <a:gd name="connsiteX25" fmla="*/ 292677 w 4563918"/>
                <a:gd name="connsiteY25" fmla="*/ 204643 h 513773"/>
                <a:gd name="connsiteX26" fmla="*/ 123825 w 4563918"/>
                <a:gd name="connsiteY26" fmla="*/ 139123 h 513773"/>
                <a:gd name="connsiteX27" fmla="*/ 79375 w 4563918"/>
                <a:gd name="connsiteY27" fmla="*/ 126423 h 513773"/>
                <a:gd name="connsiteX28" fmla="*/ 0 w 4563918"/>
                <a:gd name="connsiteY28" fmla="*/ 74180 h 513773"/>
                <a:gd name="connsiteX29" fmla="*/ 289791 w 4563918"/>
                <a:gd name="connsiteY29" fmla="*/ 114300 h 513773"/>
                <a:gd name="connsiteX30" fmla="*/ 705427 w 4563918"/>
                <a:gd name="connsiteY30" fmla="*/ 145473 h 513773"/>
                <a:gd name="connsiteX31" fmla="*/ 1121063 w 4563918"/>
                <a:gd name="connsiteY31" fmla="*/ 176646 h 513773"/>
                <a:gd name="connsiteX32" fmla="*/ 1484746 w 4563918"/>
                <a:gd name="connsiteY32" fmla="*/ 187037 h 513773"/>
                <a:gd name="connsiteX33" fmla="*/ 1889991 w 4563918"/>
                <a:gd name="connsiteY33" fmla="*/ 207818 h 513773"/>
                <a:gd name="connsiteX34" fmla="*/ 2128982 w 4563918"/>
                <a:gd name="connsiteY34" fmla="*/ 187037 h 513773"/>
                <a:gd name="connsiteX35" fmla="*/ 2336800 w 4563918"/>
                <a:gd name="connsiteY35" fmla="*/ 187037 h 513773"/>
                <a:gd name="connsiteX36" fmla="*/ 2565400 w 4563918"/>
                <a:gd name="connsiteY36" fmla="*/ 187037 h 513773"/>
                <a:gd name="connsiteX37" fmla="*/ 2887518 w 4563918"/>
                <a:gd name="connsiteY37" fmla="*/ 166255 h 513773"/>
                <a:gd name="connsiteX38" fmla="*/ 3209636 w 4563918"/>
                <a:gd name="connsiteY38" fmla="*/ 135082 h 513773"/>
                <a:gd name="connsiteX39" fmla="*/ 3531755 w 4563918"/>
                <a:gd name="connsiteY39" fmla="*/ 83128 h 513773"/>
                <a:gd name="connsiteX40" fmla="*/ 3791527 w 4563918"/>
                <a:gd name="connsiteY40" fmla="*/ 31173 h 513773"/>
                <a:gd name="connsiteX41" fmla="*/ 4103255 w 4563918"/>
                <a:gd name="connsiteY41" fmla="*/ 10391 h 513773"/>
                <a:gd name="connsiteX42" fmla="*/ 4300682 w 4563918"/>
                <a:gd name="connsiteY42" fmla="*/ 0 h 513773"/>
                <a:gd name="connsiteX43" fmla="*/ 4404591 w 4563918"/>
                <a:gd name="connsiteY43" fmla="*/ 0 h 513773"/>
                <a:gd name="connsiteX44" fmla="*/ 4476750 w 4563918"/>
                <a:gd name="connsiteY44" fmla="*/ 8948 h 513773"/>
                <a:gd name="connsiteX45" fmla="*/ 4563918 w 4563918"/>
                <a:gd name="connsiteY45" fmla="*/ 38389 h 51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63918" h="513773">
                  <a:moveTo>
                    <a:pt x="4563918" y="38389"/>
                  </a:moveTo>
                  <a:cubicBezTo>
                    <a:pt x="4525337" y="46567"/>
                    <a:pt x="4502631" y="64270"/>
                    <a:pt x="4464050" y="72448"/>
                  </a:cubicBezTo>
                  <a:lnTo>
                    <a:pt x="4363027" y="93518"/>
                  </a:lnTo>
                  <a:lnTo>
                    <a:pt x="4175991" y="114300"/>
                  </a:lnTo>
                  <a:lnTo>
                    <a:pt x="4030518" y="176646"/>
                  </a:lnTo>
                  <a:lnTo>
                    <a:pt x="3833091" y="218209"/>
                  </a:lnTo>
                  <a:lnTo>
                    <a:pt x="3614882" y="332509"/>
                  </a:lnTo>
                  <a:lnTo>
                    <a:pt x="3424382" y="403803"/>
                  </a:lnTo>
                  <a:cubicBezTo>
                    <a:pt x="3383588" y="408710"/>
                    <a:pt x="3276119" y="442191"/>
                    <a:pt x="3235325" y="447098"/>
                  </a:cubicBezTo>
                  <a:cubicBezTo>
                    <a:pt x="3178271" y="450465"/>
                    <a:pt x="3144645" y="450321"/>
                    <a:pt x="3064164" y="457200"/>
                  </a:cubicBezTo>
                  <a:cubicBezTo>
                    <a:pt x="2983683" y="464079"/>
                    <a:pt x="2856345" y="477982"/>
                    <a:pt x="2752436" y="488373"/>
                  </a:cubicBezTo>
                  <a:cubicBezTo>
                    <a:pt x="2683741" y="494723"/>
                    <a:pt x="2643620" y="507423"/>
                    <a:pt x="2574925" y="513773"/>
                  </a:cubicBezTo>
                  <a:lnTo>
                    <a:pt x="2451100" y="509155"/>
                  </a:lnTo>
                  <a:cubicBezTo>
                    <a:pt x="2399242" y="506461"/>
                    <a:pt x="2325158" y="506942"/>
                    <a:pt x="2273300" y="504248"/>
                  </a:cubicBezTo>
                  <a:lnTo>
                    <a:pt x="2170834" y="482889"/>
                  </a:lnTo>
                  <a:lnTo>
                    <a:pt x="1944255" y="434975"/>
                  </a:lnTo>
                  <a:lnTo>
                    <a:pt x="1656195" y="440459"/>
                  </a:lnTo>
                  <a:lnTo>
                    <a:pt x="1328305" y="424584"/>
                  </a:lnTo>
                  <a:cubicBezTo>
                    <a:pt x="1278178" y="419389"/>
                    <a:pt x="1247102" y="426893"/>
                    <a:pt x="1196975" y="421698"/>
                  </a:cubicBezTo>
                  <a:lnTo>
                    <a:pt x="1035050" y="399762"/>
                  </a:lnTo>
                  <a:lnTo>
                    <a:pt x="895350" y="374073"/>
                  </a:lnTo>
                  <a:lnTo>
                    <a:pt x="742950" y="342323"/>
                  </a:lnTo>
                  <a:lnTo>
                    <a:pt x="623455" y="315768"/>
                  </a:lnTo>
                  <a:cubicBezTo>
                    <a:pt x="571068" y="302539"/>
                    <a:pt x="585980" y="308793"/>
                    <a:pt x="561975" y="301048"/>
                  </a:cubicBezTo>
                  <a:cubicBezTo>
                    <a:pt x="537970" y="293303"/>
                    <a:pt x="522721" y="283778"/>
                    <a:pt x="479425" y="269298"/>
                  </a:cubicBezTo>
                  <a:lnTo>
                    <a:pt x="292677" y="204643"/>
                  </a:lnTo>
                  <a:cubicBezTo>
                    <a:pt x="245918" y="184920"/>
                    <a:pt x="170584" y="158846"/>
                    <a:pt x="123825" y="139123"/>
                  </a:cubicBezTo>
                  <a:cubicBezTo>
                    <a:pt x="103717" y="128540"/>
                    <a:pt x="99483" y="137006"/>
                    <a:pt x="79375" y="126423"/>
                  </a:cubicBezTo>
                  <a:lnTo>
                    <a:pt x="0" y="74180"/>
                  </a:lnTo>
                  <a:lnTo>
                    <a:pt x="289791" y="114300"/>
                  </a:lnTo>
                  <a:lnTo>
                    <a:pt x="705427" y="145473"/>
                  </a:lnTo>
                  <a:lnTo>
                    <a:pt x="1121063" y="176646"/>
                  </a:lnTo>
                  <a:cubicBezTo>
                    <a:pt x="1259609" y="204355"/>
                    <a:pt x="1356591" y="181842"/>
                    <a:pt x="1484746" y="187037"/>
                  </a:cubicBezTo>
                  <a:cubicBezTo>
                    <a:pt x="1612901" y="192232"/>
                    <a:pt x="1744518" y="211282"/>
                    <a:pt x="1889991" y="207818"/>
                  </a:cubicBezTo>
                  <a:lnTo>
                    <a:pt x="2128982" y="187037"/>
                  </a:lnTo>
                  <a:lnTo>
                    <a:pt x="2336800" y="187037"/>
                  </a:lnTo>
                  <a:cubicBezTo>
                    <a:pt x="2437245" y="190501"/>
                    <a:pt x="2473614" y="190501"/>
                    <a:pt x="2565400" y="187037"/>
                  </a:cubicBezTo>
                  <a:cubicBezTo>
                    <a:pt x="2657186" y="183573"/>
                    <a:pt x="2780145" y="173182"/>
                    <a:pt x="2887518" y="166255"/>
                  </a:cubicBezTo>
                  <a:lnTo>
                    <a:pt x="3209636" y="135082"/>
                  </a:lnTo>
                  <a:lnTo>
                    <a:pt x="3531755" y="83128"/>
                  </a:lnTo>
                  <a:cubicBezTo>
                    <a:pt x="3594100" y="79664"/>
                    <a:pt x="3729182" y="34637"/>
                    <a:pt x="3791527" y="31173"/>
                  </a:cubicBezTo>
                  <a:lnTo>
                    <a:pt x="4103255" y="10391"/>
                  </a:lnTo>
                  <a:lnTo>
                    <a:pt x="4300682" y="0"/>
                  </a:lnTo>
                  <a:lnTo>
                    <a:pt x="4404591" y="0"/>
                  </a:lnTo>
                  <a:cubicBezTo>
                    <a:pt x="4421236" y="6158"/>
                    <a:pt x="4460105" y="2790"/>
                    <a:pt x="4476750" y="8948"/>
                  </a:cubicBezTo>
                  <a:lnTo>
                    <a:pt x="4563918" y="38389"/>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335107" y="2088573"/>
              <a:ext cx="8310995" cy="446809"/>
            </a:xfrm>
            <a:custGeom>
              <a:avLst/>
              <a:gdLst>
                <a:gd name="connsiteX0" fmla="*/ 8291945 w 8291945"/>
                <a:gd name="connsiteY0" fmla="*/ 187036 h 446809"/>
                <a:gd name="connsiteX1" fmla="*/ 8011391 w 8291945"/>
                <a:gd name="connsiteY1" fmla="*/ 176645 h 446809"/>
                <a:gd name="connsiteX2" fmla="*/ 7554191 w 8291945"/>
                <a:gd name="connsiteY2" fmla="*/ 176645 h 446809"/>
                <a:gd name="connsiteX3" fmla="*/ 6982691 w 8291945"/>
                <a:gd name="connsiteY3" fmla="*/ 197427 h 446809"/>
                <a:gd name="connsiteX4" fmla="*/ 6359236 w 8291945"/>
                <a:gd name="connsiteY4" fmla="*/ 228600 h 446809"/>
                <a:gd name="connsiteX5" fmla="*/ 6037118 w 8291945"/>
                <a:gd name="connsiteY5" fmla="*/ 228600 h 446809"/>
                <a:gd name="connsiteX6" fmla="*/ 5694218 w 8291945"/>
                <a:gd name="connsiteY6" fmla="*/ 207818 h 446809"/>
                <a:gd name="connsiteX7" fmla="*/ 5288973 w 8291945"/>
                <a:gd name="connsiteY7" fmla="*/ 228600 h 446809"/>
                <a:gd name="connsiteX8" fmla="*/ 4790209 w 8291945"/>
                <a:gd name="connsiteY8" fmla="*/ 249382 h 446809"/>
                <a:gd name="connsiteX9" fmla="*/ 4384963 w 8291945"/>
                <a:gd name="connsiteY9" fmla="*/ 290945 h 446809"/>
                <a:gd name="connsiteX10" fmla="*/ 3969327 w 8291945"/>
                <a:gd name="connsiteY10" fmla="*/ 384463 h 446809"/>
                <a:gd name="connsiteX11" fmla="*/ 3636818 w 8291945"/>
                <a:gd name="connsiteY11" fmla="*/ 405245 h 446809"/>
                <a:gd name="connsiteX12" fmla="*/ 3262745 w 8291945"/>
                <a:gd name="connsiteY12" fmla="*/ 446809 h 446809"/>
                <a:gd name="connsiteX13" fmla="*/ 2982191 w 8291945"/>
                <a:gd name="connsiteY13" fmla="*/ 436418 h 446809"/>
                <a:gd name="connsiteX14" fmla="*/ 2670463 w 8291945"/>
                <a:gd name="connsiteY14" fmla="*/ 374072 h 446809"/>
                <a:gd name="connsiteX15" fmla="*/ 2223654 w 8291945"/>
                <a:gd name="connsiteY15" fmla="*/ 374072 h 446809"/>
                <a:gd name="connsiteX16" fmla="*/ 1901536 w 8291945"/>
                <a:gd name="connsiteY16" fmla="*/ 353291 h 446809"/>
                <a:gd name="connsiteX17" fmla="*/ 1652154 w 8291945"/>
                <a:gd name="connsiteY17" fmla="*/ 322118 h 446809"/>
                <a:gd name="connsiteX18" fmla="*/ 1288473 w 8291945"/>
                <a:gd name="connsiteY18" fmla="*/ 238991 h 446809"/>
                <a:gd name="connsiteX19" fmla="*/ 1059873 w 8291945"/>
                <a:gd name="connsiteY19" fmla="*/ 155863 h 446809"/>
                <a:gd name="connsiteX20" fmla="*/ 789709 w 8291945"/>
                <a:gd name="connsiteY20" fmla="*/ 51954 h 446809"/>
                <a:gd name="connsiteX21" fmla="*/ 716973 w 8291945"/>
                <a:gd name="connsiteY21" fmla="*/ 10391 h 446809"/>
                <a:gd name="connsiteX22" fmla="*/ 290945 w 8291945"/>
                <a:gd name="connsiteY22" fmla="*/ 0 h 446809"/>
                <a:gd name="connsiteX23" fmla="*/ 0 w 8291945"/>
                <a:gd name="connsiteY23" fmla="*/ 10391 h 446809"/>
                <a:gd name="connsiteX0" fmla="*/ 8342745 w 8342745"/>
                <a:gd name="connsiteY0" fmla="*/ 187036 h 446809"/>
                <a:gd name="connsiteX1" fmla="*/ 8062191 w 8342745"/>
                <a:gd name="connsiteY1" fmla="*/ 176645 h 446809"/>
                <a:gd name="connsiteX2" fmla="*/ 7604991 w 8342745"/>
                <a:gd name="connsiteY2" fmla="*/ 176645 h 446809"/>
                <a:gd name="connsiteX3" fmla="*/ 7033491 w 8342745"/>
                <a:gd name="connsiteY3" fmla="*/ 197427 h 446809"/>
                <a:gd name="connsiteX4" fmla="*/ 6410036 w 8342745"/>
                <a:gd name="connsiteY4" fmla="*/ 228600 h 446809"/>
                <a:gd name="connsiteX5" fmla="*/ 6087918 w 8342745"/>
                <a:gd name="connsiteY5" fmla="*/ 228600 h 446809"/>
                <a:gd name="connsiteX6" fmla="*/ 5745018 w 8342745"/>
                <a:gd name="connsiteY6" fmla="*/ 207818 h 446809"/>
                <a:gd name="connsiteX7" fmla="*/ 5339773 w 8342745"/>
                <a:gd name="connsiteY7" fmla="*/ 228600 h 446809"/>
                <a:gd name="connsiteX8" fmla="*/ 4841009 w 8342745"/>
                <a:gd name="connsiteY8" fmla="*/ 249382 h 446809"/>
                <a:gd name="connsiteX9" fmla="*/ 4435763 w 8342745"/>
                <a:gd name="connsiteY9" fmla="*/ 290945 h 446809"/>
                <a:gd name="connsiteX10" fmla="*/ 4020127 w 8342745"/>
                <a:gd name="connsiteY10" fmla="*/ 384463 h 446809"/>
                <a:gd name="connsiteX11" fmla="*/ 3687618 w 8342745"/>
                <a:gd name="connsiteY11" fmla="*/ 405245 h 446809"/>
                <a:gd name="connsiteX12" fmla="*/ 3313545 w 8342745"/>
                <a:gd name="connsiteY12" fmla="*/ 446809 h 446809"/>
                <a:gd name="connsiteX13" fmla="*/ 3032991 w 8342745"/>
                <a:gd name="connsiteY13" fmla="*/ 436418 h 446809"/>
                <a:gd name="connsiteX14" fmla="*/ 2721263 w 8342745"/>
                <a:gd name="connsiteY14" fmla="*/ 374072 h 446809"/>
                <a:gd name="connsiteX15" fmla="*/ 2274454 w 8342745"/>
                <a:gd name="connsiteY15" fmla="*/ 374072 h 446809"/>
                <a:gd name="connsiteX16" fmla="*/ 1952336 w 8342745"/>
                <a:gd name="connsiteY16" fmla="*/ 353291 h 446809"/>
                <a:gd name="connsiteX17" fmla="*/ 1702954 w 8342745"/>
                <a:gd name="connsiteY17" fmla="*/ 322118 h 446809"/>
                <a:gd name="connsiteX18" fmla="*/ 1339273 w 8342745"/>
                <a:gd name="connsiteY18" fmla="*/ 238991 h 446809"/>
                <a:gd name="connsiteX19" fmla="*/ 1110673 w 8342745"/>
                <a:gd name="connsiteY19" fmla="*/ 155863 h 446809"/>
                <a:gd name="connsiteX20" fmla="*/ 840509 w 8342745"/>
                <a:gd name="connsiteY20" fmla="*/ 51954 h 446809"/>
                <a:gd name="connsiteX21" fmla="*/ 767773 w 8342745"/>
                <a:gd name="connsiteY21" fmla="*/ 10391 h 446809"/>
                <a:gd name="connsiteX22" fmla="*/ 341745 w 8342745"/>
                <a:gd name="connsiteY22" fmla="*/ 0 h 446809"/>
                <a:gd name="connsiteX23" fmla="*/ 0 w 8342745"/>
                <a:gd name="connsiteY23" fmla="*/ 10391 h 446809"/>
                <a:gd name="connsiteX0" fmla="*/ 8320520 w 8320520"/>
                <a:gd name="connsiteY0" fmla="*/ 187036 h 446809"/>
                <a:gd name="connsiteX1" fmla="*/ 8039966 w 8320520"/>
                <a:gd name="connsiteY1" fmla="*/ 176645 h 446809"/>
                <a:gd name="connsiteX2" fmla="*/ 7582766 w 8320520"/>
                <a:gd name="connsiteY2" fmla="*/ 176645 h 446809"/>
                <a:gd name="connsiteX3" fmla="*/ 7011266 w 8320520"/>
                <a:gd name="connsiteY3" fmla="*/ 197427 h 446809"/>
                <a:gd name="connsiteX4" fmla="*/ 6387811 w 8320520"/>
                <a:gd name="connsiteY4" fmla="*/ 228600 h 446809"/>
                <a:gd name="connsiteX5" fmla="*/ 6065693 w 8320520"/>
                <a:gd name="connsiteY5" fmla="*/ 228600 h 446809"/>
                <a:gd name="connsiteX6" fmla="*/ 5722793 w 8320520"/>
                <a:gd name="connsiteY6" fmla="*/ 207818 h 446809"/>
                <a:gd name="connsiteX7" fmla="*/ 5317548 w 8320520"/>
                <a:gd name="connsiteY7" fmla="*/ 228600 h 446809"/>
                <a:gd name="connsiteX8" fmla="*/ 4818784 w 8320520"/>
                <a:gd name="connsiteY8" fmla="*/ 249382 h 446809"/>
                <a:gd name="connsiteX9" fmla="*/ 4413538 w 8320520"/>
                <a:gd name="connsiteY9" fmla="*/ 290945 h 446809"/>
                <a:gd name="connsiteX10" fmla="*/ 3997902 w 8320520"/>
                <a:gd name="connsiteY10" fmla="*/ 384463 h 446809"/>
                <a:gd name="connsiteX11" fmla="*/ 3665393 w 8320520"/>
                <a:gd name="connsiteY11" fmla="*/ 405245 h 446809"/>
                <a:gd name="connsiteX12" fmla="*/ 3291320 w 8320520"/>
                <a:gd name="connsiteY12" fmla="*/ 446809 h 446809"/>
                <a:gd name="connsiteX13" fmla="*/ 3010766 w 8320520"/>
                <a:gd name="connsiteY13" fmla="*/ 436418 h 446809"/>
                <a:gd name="connsiteX14" fmla="*/ 2699038 w 8320520"/>
                <a:gd name="connsiteY14" fmla="*/ 374072 h 446809"/>
                <a:gd name="connsiteX15" fmla="*/ 2252229 w 8320520"/>
                <a:gd name="connsiteY15" fmla="*/ 374072 h 446809"/>
                <a:gd name="connsiteX16" fmla="*/ 1930111 w 8320520"/>
                <a:gd name="connsiteY16" fmla="*/ 353291 h 446809"/>
                <a:gd name="connsiteX17" fmla="*/ 1680729 w 8320520"/>
                <a:gd name="connsiteY17" fmla="*/ 322118 h 446809"/>
                <a:gd name="connsiteX18" fmla="*/ 1317048 w 8320520"/>
                <a:gd name="connsiteY18" fmla="*/ 238991 h 446809"/>
                <a:gd name="connsiteX19" fmla="*/ 1088448 w 8320520"/>
                <a:gd name="connsiteY19" fmla="*/ 155863 h 446809"/>
                <a:gd name="connsiteX20" fmla="*/ 818284 w 8320520"/>
                <a:gd name="connsiteY20" fmla="*/ 51954 h 446809"/>
                <a:gd name="connsiteX21" fmla="*/ 745548 w 8320520"/>
                <a:gd name="connsiteY21" fmla="*/ 10391 h 446809"/>
                <a:gd name="connsiteX22" fmla="*/ 319520 w 8320520"/>
                <a:gd name="connsiteY22" fmla="*/ 0 h 446809"/>
                <a:gd name="connsiteX23" fmla="*/ 0 w 8320520"/>
                <a:gd name="connsiteY23" fmla="*/ 4041 h 446809"/>
                <a:gd name="connsiteX0" fmla="*/ 8310995 w 8310995"/>
                <a:gd name="connsiteY0" fmla="*/ 187036 h 446809"/>
                <a:gd name="connsiteX1" fmla="*/ 8039966 w 8310995"/>
                <a:gd name="connsiteY1" fmla="*/ 176645 h 446809"/>
                <a:gd name="connsiteX2" fmla="*/ 7582766 w 8310995"/>
                <a:gd name="connsiteY2" fmla="*/ 176645 h 446809"/>
                <a:gd name="connsiteX3" fmla="*/ 7011266 w 8310995"/>
                <a:gd name="connsiteY3" fmla="*/ 197427 h 446809"/>
                <a:gd name="connsiteX4" fmla="*/ 6387811 w 8310995"/>
                <a:gd name="connsiteY4" fmla="*/ 228600 h 446809"/>
                <a:gd name="connsiteX5" fmla="*/ 6065693 w 8310995"/>
                <a:gd name="connsiteY5" fmla="*/ 228600 h 446809"/>
                <a:gd name="connsiteX6" fmla="*/ 5722793 w 8310995"/>
                <a:gd name="connsiteY6" fmla="*/ 207818 h 446809"/>
                <a:gd name="connsiteX7" fmla="*/ 5317548 w 8310995"/>
                <a:gd name="connsiteY7" fmla="*/ 228600 h 446809"/>
                <a:gd name="connsiteX8" fmla="*/ 4818784 w 8310995"/>
                <a:gd name="connsiteY8" fmla="*/ 249382 h 446809"/>
                <a:gd name="connsiteX9" fmla="*/ 4413538 w 8310995"/>
                <a:gd name="connsiteY9" fmla="*/ 290945 h 446809"/>
                <a:gd name="connsiteX10" fmla="*/ 3997902 w 8310995"/>
                <a:gd name="connsiteY10" fmla="*/ 384463 h 446809"/>
                <a:gd name="connsiteX11" fmla="*/ 3665393 w 8310995"/>
                <a:gd name="connsiteY11" fmla="*/ 405245 h 446809"/>
                <a:gd name="connsiteX12" fmla="*/ 3291320 w 8310995"/>
                <a:gd name="connsiteY12" fmla="*/ 446809 h 446809"/>
                <a:gd name="connsiteX13" fmla="*/ 3010766 w 8310995"/>
                <a:gd name="connsiteY13" fmla="*/ 436418 h 446809"/>
                <a:gd name="connsiteX14" fmla="*/ 2699038 w 8310995"/>
                <a:gd name="connsiteY14" fmla="*/ 374072 h 446809"/>
                <a:gd name="connsiteX15" fmla="*/ 2252229 w 8310995"/>
                <a:gd name="connsiteY15" fmla="*/ 374072 h 446809"/>
                <a:gd name="connsiteX16" fmla="*/ 1930111 w 8310995"/>
                <a:gd name="connsiteY16" fmla="*/ 353291 h 446809"/>
                <a:gd name="connsiteX17" fmla="*/ 1680729 w 8310995"/>
                <a:gd name="connsiteY17" fmla="*/ 322118 h 446809"/>
                <a:gd name="connsiteX18" fmla="*/ 1317048 w 8310995"/>
                <a:gd name="connsiteY18" fmla="*/ 238991 h 446809"/>
                <a:gd name="connsiteX19" fmla="*/ 1088448 w 8310995"/>
                <a:gd name="connsiteY19" fmla="*/ 155863 h 446809"/>
                <a:gd name="connsiteX20" fmla="*/ 818284 w 8310995"/>
                <a:gd name="connsiteY20" fmla="*/ 51954 h 446809"/>
                <a:gd name="connsiteX21" fmla="*/ 745548 w 8310995"/>
                <a:gd name="connsiteY21" fmla="*/ 10391 h 446809"/>
                <a:gd name="connsiteX22" fmla="*/ 319520 w 8310995"/>
                <a:gd name="connsiteY22" fmla="*/ 0 h 446809"/>
                <a:gd name="connsiteX23" fmla="*/ 0 w 8310995"/>
                <a:gd name="connsiteY23" fmla="*/ 4041 h 44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310995" h="446809">
                  <a:moveTo>
                    <a:pt x="8310995" y="187036"/>
                  </a:moveTo>
                  <a:lnTo>
                    <a:pt x="8039966" y="176645"/>
                  </a:lnTo>
                  <a:lnTo>
                    <a:pt x="7582766" y="176645"/>
                  </a:lnTo>
                  <a:lnTo>
                    <a:pt x="7011266" y="197427"/>
                  </a:lnTo>
                  <a:lnTo>
                    <a:pt x="6387811" y="228600"/>
                  </a:lnTo>
                  <a:lnTo>
                    <a:pt x="6065693" y="228600"/>
                  </a:lnTo>
                  <a:lnTo>
                    <a:pt x="5722793" y="207818"/>
                  </a:lnTo>
                  <a:lnTo>
                    <a:pt x="5317548" y="228600"/>
                  </a:lnTo>
                  <a:lnTo>
                    <a:pt x="4818784" y="249382"/>
                  </a:lnTo>
                  <a:lnTo>
                    <a:pt x="4413538" y="290945"/>
                  </a:lnTo>
                  <a:lnTo>
                    <a:pt x="3997902" y="384463"/>
                  </a:lnTo>
                  <a:lnTo>
                    <a:pt x="3665393" y="405245"/>
                  </a:lnTo>
                  <a:lnTo>
                    <a:pt x="3291320" y="446809"/>
                  </a:lnTo>
                  <a:lnTo>
                    <a:pt x="3010766" y="436418"/>
                  </a:lnTo>
                  <a:lnTo>
                    <a:pt x="2699038" y="374072"/>
                  </a:lnTo>
                  <a:lnTo>
                    <a:pt x="2252229" y="374072"/>
                  </a:lnTo>
                  <a:lnTo>
                    <a:pt x="1930111" y="353291"/>
                  </a:lnTo>
                  <a:lnTo>
                    <a:pt x="1680729" y="322118"/>
                  </a:lnTo>
                  <a:lnTo>
                    <a:pt x="1317048" y="238991"/>
                  </a:lnTo>
                  <a:lnTo>
                    <a:pt x="1088448" y="155863"/>
                  </a:lnTo>
                  <a:lnTo>
                    <a:pt x="818284" y="51954"/>
                  </a:lnTo>
                  <a:lnTo>
                    <a:pt x="745548" y="10391"/>
                  </a:lnTo>
                  <a:lnTo>
                    <a:pt x="319520" y="0"/>
                  </a:lnTo>
                  <a:lnTo>
                    <a:pt x="0" y="404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331586" y="2582295"/>
              <a:ext cx="8307558" cy="1480995"/>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338314 w 8296275"/>
                <a:gd name="connsiteY10" fmla="*/ 261019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29275 w 8296275"/>
                <a:gd name="connsiteY7" fmla="*/ 99579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10422 w 8296275"/>
                <a:gd name="connsiteY7" fmla="*/ 193847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6674 h 1843203"/>
                <a:gd name="connsiteX1" fmla="*/ 862045 w 8296275"/>
                <a:gd name="connsiteY1" fmla="*/ 1357427 h 1843203"/>
                <a:gd name="connsiteX2" fmla="*/ 1662145 w 8296275"/>
                <a:gd name="connsiteY2" fmla="*/ 1100252 h 1843203"/>
                <a:gd name="connsiteX3" fmla="*/ 2176495 w 8296275"/>
                <a:gd name="connsiteY3" fmla="*/ 909752 h 1843203"/>
                <a:gd name="connsiteX4" fmla="*/ 3624295 w 8296275"/>
                <a:gd name="connsiteY4" fmla="*/ 700202 h 1843203"/>
                <a:gd name="connsiteX5" fmla="*/ 4610100 w 8296275"/>
                <a:gd name="connsiteY5" fmla="*/ 491299 h 1843203"/>
                <a:gd name="connsiteX6" fmla="*/ 5229225 w 8296275"/>
                <a:gd name="connsiteY6" fmla="*/ 329374 h 1843203"/>
                <a:gd name="connsiteX7" fmla="*/ 5610422 w 8296275"/>
                <a:gd name="connsiteY7" fmla="*/ 195042 h 1843203"/>
                <a:gd name="connsiteX8" fmla="*/ 6022005 w 8296275"/>
                <a:gd name="connsiteY8" fmla="*/ 124510 h 1843203"/>
                <a:gd name="connsiteX9" fmla="*/ 6063961 w 8296275"/>
                <a:gd name="connsiteY9" fmla="*/ 1195 h 1843203"/>
                <a:gd name="connsiteX10" fmla="*/ 6185342 w 8296275"/>
                <a:gd name="connsiteY10" fmla="*/ 150501 h 1843203"/>
                <a:gd name="connsiteX11" fmla="*/ 6338314 w 8296275"/>
                <a:gd name="connsiteY11" fmla="*/ 253554 h 1843203"/>
                <a:gd name="connsiteX12" fmla="*/ 6608877 w 8296275"/>
                <a:gd name="connsiteY12" fmla="*/ 345906 h 1843203"/>
                <a:gd name="connsiteX13" fmla="*/ 6853180 w 8296275"/>
                <a:gd name="connsiteY13" fmla="*/ 433462 h 1843203"/>
                <a:gd name="connsiteX14" fmla="*/ 7238036 w 8296275"/>
                <a:gd name="connsiteY14" fmla="*/ 598653 h 1843203"/>
                <a:gd name="connsiteX15" fmla="*/ 7808645 w 8296275"/>
                <a:gd name="connsiteY15" fmla="*/ 667182 h 1843203"/>
                <a:gd name="connsiteX16" fmla="*/ 8296275 w 8296275"/>
                <a:gd name="connsiteY16" fmla="*/ 491299 h 1843203"/>
                <a:gd name="connsiteX17" fmla="*/ 8267700 w 8296275"/>
                <a:gd name="connsiteY17" fmla="*/ 1015174 h 1843203"/>
                <a:gd name="connsiteX18" fmla="*/ 6167470 w 8296275"/>
                <a:gd name="connsiteY18" fmla="*/ 824028 h 1843203"/>
                <a:gd name="connsiteX19" fmla="*/ 4043395 w 8296275"/>
                <a:gd name="connsiteY19" fmla="*/ 1014527 h 1843203"/>
                <a:gd name="connsiteX20" fmla="*/ 1576420 w 8296275"/>
                <a:gd name="connsiteY20" fmla="*/ 1500302 h 1843203"/>
                <a:gd name="connsiteX21" fmla="*/ 90520 w 8296275"/>
                <a:gd name="connsiteY21" fmla="*/ 1843203 h 1843203"/>
                <a:gd name="connsiteX22" fmla="*/ 0 w 8296275"/>
                <a:gd name="connsiteY22" fmla="*/ 1586674 h 184320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10100 w 8296275"/>
                <a:gd name="connsiteY5" fmla="*/ 366789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714117 w 8296275"/>
                <a:gd name="connsiteY7" fmla="*/ 353336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36173 h 1692702"/>
                <a:gd name="connsiteX1" fmla="*/ 862045 w 8296275"/>
                <a:gd name="connsiteY1" fmla="*/ 1206926 h 1692702"/>
                <a:gd name="connsiteX2" fmla="*/ 1662145 w 8296275"/>
                <a:gd name="connsiteY2" fmla="*/ 949751 h 1692702"/>
                <a:gd name="connsiteX3" fmla="*/ 2176495 w 8296275"/>
                <a:gd name="connsiteY3" fmla="*/ 759251 h 1692702"/>
                <a:gd name="connsiteX4" fmla="*/ 3624295 w 8296275"/>
                <a:gd name="connsiteY4" fmla="*/ 549701 h 1692702"/>
                <a:gd name="connsiteX5" fmla="*/ 4628953 w 8296275"/>
                <a:gd name="connsiteY5" fmla="*/ 435066 h 1692702"/>
                <a:gd name="connsiteX6" fmla="*/ 5219798 w 8296275"/>
                <a:gd name="connsiteY6" fmla="*/ 376836 h 1692702"/>
                <a:gd name="connsiteX7" fmla="*/ 5714117 w 8296275"/>
                <a:gd name="connsiteY7" fmla="*/ 327345 h 1692702"/>
                <a:gd name="connsiteX8" fmla="*/ 6135127 w 8296275"/>
                <a:gd name="connsiteY8" fmla="*/ 181399 h 1692702"/>
                <a:gd name="connsiteX9" fmla="*/ 6185342 w 8296275"/>
                <a:gd name="connsiteY9" fmla="*/ 0 h 1692702"/>
                <a:gd name="connsiteX10" fmla="*/ 6338314 w 8296275"/>
                <a:gd name="connsiteY10" fmla="*/ 103053 h 1692702"/>
                <a:gd name="connsiteX11" fmla="*/ 6608877 w 8296275"/>
                <a:gd name="connsiteY11" fmla="*/ 195405 h 1692702"/>
                <a:gd name="connsiteX12" fmla="*/ 6853180 w 8296275"/>
                <a:gd name="connsiteY12" fmla="*/ 282961 h 1692702"/>
                <a:gd name="connsiteX13" fmla="*/ 7238036 w 8296275"/>
                <a:gd name="connsiteY13" fmla="*/ 448152 h 1692702"/>
                <a:gd name="connsiteX14" fmla="*/ 7808645 w 8296275"/>
                <a:gd name="connsiteY14" fmla="*/ 516681 h 1692702"/>
                <a:gd name="connsiteX15" fmla="*/ 8296275 w 8296275"/>
                <a:gd name="connsiteY15" fmla="*/ 340798 h 1692702"/>
                <a:gd name="connsiteX16" fmla="*/ 8267700 w 8296275"/>
                <a:gd name="connsiteY16" fmla="*/ 864673 h 1692702"/>
                <a:gd name="connsiteX17" fmla="*/ 6167470 w 8296275"/>
                <a:gd name="connsiteY17" fmla="*/ 673527 h 1692702"/>
                <a:gd name="connsiteX18" fmla="*/ 4043395 w 8296275"/>
                <a:gd name="connsiteY18" fmla="*/ 864026 h 1692702"/>
                <a:gd name="connsiteX19" fmla="*/ 1576420 w 8296275"/>
                <a:gd name="connsiteY19" fmla="*/ 1349801 h 1692702"/>
                <a:gd name="connsiteX20" fmla="*/ 90520 w 8296275"/>
                <a:gd name="connsiteY20" fmla="*/ 1692702 h 1692702"/>
                <a:gd name="connsiteX21" fmla="*/ 0 w 8296275"/>
                <a:gd name="connsiteY21" fmla="*/ 1436173 h 1692702"/>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135127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031433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19798 w 8296275"/>
                <a:gd name="connsiteY6" fmla="*/ 27378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159338 w 8296275"/>
                <a:gd name="connsiteY4" fmla="*/ 632238 h 1589649"/>
                <a:gd name="connsiteX5" fmla="*/ 3718563 w 8296275"/>
                <a:gd name="connsiteY5" fmla="*/ 540916 h 1589649"/>
                <a:gd name="connsiteX6" fmla="*/ 4628953 w 8296275"/>
                <a:gd name="connsiteY6" fmla="*/ 332013 h 1589649"/>
                <a:gd name="connsiteX7" fmla="*/ 5266932 w 8296275"/>
                <a:gd name="connsiteY7" fmla="*/ 302063 h 1589649"/>
                <a:gd name="connsiteX8" fmla="*/ 5714117 w 8296275"/>
                <a:gd name="connsiteY8" fmla="*/ 224292 h 1589649"/>
                <a:gd name="connsiteX9" fmla="*/ 6031433 w 8296275"/>
                <a:gd name="connsiteY9" fmla="*/ 78346 h 1589649"/>
                <a:gd name="connsiteX10" fmla="*/ 6338314 w 8296275"/>
                <a:gd name="connsiteY10" fmla="*/ 0 h 1589649"/>
                <a:gd name="connsiteX11" fmla="*/ 6608877 w 8296275"/>
                <a:gd name="connsiteY11" fmla="*/ 92352 h 1589649"/>
                <a:gd name="connsiteX12" fmla="*/ 6853180 w 8296275"/>
                <a:gd name="connsiteY12" fmla="*/ 179908 h 1589649"/>
                <a:gd name="connsiteX13" fmla="*/ 7238036 w 8296275"/>
                <a:gd name="connsiteY13" fmla="*/ 345099 h 1589649"/>
                <a:gd name="connsiteX14" fmla="*/ 7808645 w 8296275"/>
                <a:gd name="connsiteY14" fmla="*/ 413628 h 1589649"/>
                <a:gd name="connsiteX15" fmla="*/ 8296275 w 8296275"/>
                <a:gd name="connsiteY15" fmla="*/ 237745 h 1589649"/>
                <a:gd name="connsiteX16" fmla="*/ 8267700 w 8296275"/>
                <a:gd name="connsiteY16" fmla="*/ 761620 h 1589649"/>
                <a:gd name="connsiteX17" fmla="*/ 6167470 w 8296275"/>
                <a:gd name="connsiteY17" fmla="*/ 570474 h 1589649"/>
                <a:gd name="connsiteX18" fmla="*/ 4043395 w 8296275"/>
                <a:gd name="connsiteY18" fmla="*/ 760973 h 1589649"/>
                <a:gd name="connsiteX19" fmla="*/ 1576420 w 8296275"/>
                <a:gd name="connsiteY19" fmla="*/ 1246748 h 1589649"/>
                <a:gd name="connsiteX20" fmla="*/ 90520 w 8296275"/>
                <a:gd name="connsiteY20" fmla="*/ 1589649 h 1589649"/>
                <a:gd name="connsiteX21" fmla="*/ 0 w 8296275"/>
                <a:gd name="connsiteY21"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2678571 w 8296275"/>
                <a:gd name="connsiteY4" fmla="*/ 651092 h 1589649"/>
                <a:gd name="connsiteX5" fmla="*/ 3159338 w 8296275"/>
                <a:gd name="connsiteY5" fmla="*/ 632238 h 1589649"/>
                <a:gd name="connsiteX6" fmla="*/ 3718563 w 8296275"/>
                <a:gd name="connsiteY6" fmla="*/ 540916 h 1589649"/>
                <a:gd name="connsiteX7" fmla="*/ 4628953 w 8296275"/>
                <a:gd name="connsiteY7" fmla="*/ 332013 h 1589649"/>
                <a:gd name="connsiteX8" fmla="*/ 5266932 w 8296275"/>
                <a:gd name="connsiteY8" fmla="*/ 302063 h 1589649"/>
                <a:gd name="connsiteX9" fmla="*/ 5714117 w 8296275"/>
                <a:gd name="connsiteY9" fmla="*/ 224292 h 1589649"/>
                <a:gd name="connsiteX10" fmla="*/ 6031433 w 8296275"/>
                <a:gd name="connsiteY10" fmla="*/ 78346 h 1589649"/>
                <a:gd name="connsiteX11" fmla="*/ 6338314 w 8296275"/>
                <a:gd name="connsiteY11" fmla="*/ 0 h 1589649"/>
                <a:gd name="connsiteX12" fmla="*/ 6608877 w 8296275"/>
                <a:gd name="connsiteY12" fmla="*/ 92352 h 1589649"/>
                <a:gd name="connsiteX13" fmla="*/ 6853180 w 8296275"/>
                <a:gd name="connsiteY13" fmla="*/ 179908 h 1589649"/>
                <a:gd name="connsiteX14" fmla="*/ 7238036 w 8296275"/>
                <a:gd name="connsiteY14" fmla="*/ 345099 h 1589649"/>
                <a:gd name="connsiteX15" fmla="*/ 7808645 w 8296275"/>
                <a:gd name="connsiteY15" fmla="*/ 413628 h 1589649"/>
                <a:gd name="connsiteX16" fmla="*/ 8296275 w 8296275"/>
                <a:gd name="connsiteY16" fmla="*/ 237745 h 1589649"/>
                <a:gd name="connsiteX17" fmla="*/ 8267700 w 8296275"/>
                <a:gd name="connsiteY17" fmla="*/ 761620 h 1589649"/>
                <a:gd name="connsiteX18" fmla="*/ 6167470 w 8296275"/>
                <a:gd name="connsiteY18" fmla="*/ 570474 h 1589649"/>
                <a:gd name="connsiteX19" fmla="*/ 4043395 w 8296275"/>
                <a:gd name="connsiteY19" fmla="*/ 760973 h 1589649"/>
                <a:gd name="connsiteX20" fmla="*/ 1576420 w 8296275"/>
                <a:gd name="connsiteY20" fmla="*/ 1246748 h 1589649"/>
                <a:gd name="connsiteX21" fmla="*/ 90520 w 8296275"/>
                <a:gd name="connsiteY21" fmla="*/ 1589649 h 1589649"/>
                <a:gd name="connsiteX22" fmla="*/ 0 w 8296275"/>
                <a:gd name="connsiteY22"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28953 w 8296275"/>
                <a:gd name="connsiteY8" fmla="*/ 332013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492560 w 8296275"/>
                <a:gd name="connsiteY15" fmla="*/ 335673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15473 w 8296275"/>
                <a:gd name="connsiteY14" fmla="*/ 151627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485955"/>
                <a:gd name="connsiteX1" fmla="*/ 862045 w 8296275"/>
                <a:gd name="connsiteY1" fmla="*/ 1103873 h 1485955"/>
                <a:gd name="connsiteX2" fmla="*/ 1464183 w 8296275"/>
                <a:gd name="connsiteY2" fmla="*/ 959819 h 1485955"/>
                <a:gd name="connsiteX3" fmla="*/ 1632195 w 8296275"/>
                <a:gd name="connsiteY3" fmla="*/ 886762 h 1485955"/>
                <a:gd name="connsiteX4" fmla="*/ 2035092 w 8296275"/>
                <a:gd name="connsiteY4" fmla="*/ 797601 h 1485955"/>
                <a:gd name="connsiteX5" fmla="*/ 2678571 w 8296275"/>
                <a:gd name="connsiteY5" fmla="*/ 651092 h 1485955"/>
                <a:gd name="connsiteX6" fmla="*/ 3159338 w 8296275"/>
                <a:gd name="connsiteY6" fmla="*/ 632238 h 1485955"/>
                <a:gd name="connsiteX7" fmla="*/ 3718563 w 8296275"/>
                <a:gd name="connsiteY7" fmla="*/ 540916 h 1485955"/>
                <a:gd name="connsiteX8" fmla="*/ 4610099 w 8296275"/>
                <a:gd name="connsiteY8" fmla="*/ 379147 h 1485955"/>
                <a:gd name="connsiteX9" fmla="*/ 5266932 w 8296275"/>
                <a:gd name="connsiteY9" fmla="*/ 302063 h 1485955"/>
                <a:gd name="connsiteX10" fmla="*/ 5714117 w 8296275"/>
                <a:gd name="connsiteY10" fmla="*/ 224292 h 1485955"/>
                <a:gd name="connsiteX11" fmla="*/ 6031433 w 8296275"/>
                <a:gd name="connsiteY11" fmla="*/ 78346 h 1485955"/>
                <a:gd name="connsiteX12" fmla="*/ 6338314 w 8296275"/>
                <a:gd name="connsiteY12" fmla="*/ 0 h 1485955"/>
                <a:gd name="connsiteX13" fmla="*/ 6608877 w 8296275"/>
                <a:gd name="connsiteY13" fmla="*/ 92352 h 1485955"/>
                <a:gd name="connsiteX14" fmla="*/ 6815473 w 8296275"/>
                <a:gd name="connsiteY14" fmla="*/ 151627 h 1485955"/>
                <a:gd name="connsiteX15" fmla="*/ 7090315 w 8296275"/>
                <a:gd name="connsiteY15" fmla="*/ 160898 h 1485955"/>
                <a:gd name="connsiteX16" fmla="*/ 7492560 w 8296275"/>
                <a:gd name="connsiteY16" fmla="*/ 335673 h 1485955"/>
                <a:gd name="connsiteX17" fmla="*/ 7808645 w 8296275"/>
                <a:gd name="connsiteY17" fmla="*/ 413628 h 1485955"/>
                <a:gd name="connsiteX18" fmla="*/ 8296275 w 8296275"/>
                <a:gd name="connsiteY18" fmla="*/ 237745 h 1485955"/>
                <a:gd name="connsiteX19" fmla="*/ 8267700 w 8296275"/>
                <a:gd name="connsiteY19" fmla="*/ 761620 h 1485955"/>
                <a:gd name="connsiteX20" fmla="*/ 6167470 w 8296275"/>
                <a:gd name="connsiteY20" fmla="*/ 570474 h 1485955"/>
                <a:gd name="connsiteX21" fmla="*/ 4043395 w 8296275"/>
                <a:gd name="connsiteY21" fmla="*/ 760973 h 1485955"/>
                <a:gd name="connsiteX22" fmla="*/ 1576420 w 8296275"/>
                <a:gd name="connsiteY22" fmla="*/ 1246748 h 1485955"/>
                <a:gd name="connsiteX23" fmla="*/ 33960 w 8296275"/>
                <a:gd name="connsiteY23" fmla="*/ 1485955 h 1485955"/>
                <a:gd name="connsiteX24" fmla="*/ 0 w 8296275"/>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38651 w 8267994"/>
                <a:gd name="connsiteY9" fmla="*/ 302063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582141 w 8267994"/>
                <a:gd name="connsiteY10" fmla="*/ 299707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7 h 1485962"/>
                <a:gd name="connsiteX1" fmla="*/ 833764 w 8267994"/>
                <a:gd name="connsiteY1" fmla="*/ 1103880 h 1485962"/>
                <a:gd name="connsiteX2" fmla="*/ 1435902 w 8267994"/>
                <a:gd name="connsiteY2" fmla="*/ 959826 h 1485962"/>
                <a:gd name="connsiteX3" fmla="*/ 1603914 w 8267994"/>
                <a:gd name="connsiteY3" fmla="*/ 886769 h 1485962"/>
                <a:gd name="connsiteX4" fmla="*/ 2006811 w 8267994"/>
                <a:gd name="connsiteY4" fmla="*/ 797608 h 1485962"/>
                <a:gd name="connsiteX5" fmla="*/ 2650290 w 8267994"/>
                <a:gd name="connsiteY5" fmla="*/ 651099 h 1485962"/>
                <a:gd name="connsiteX6" fmla="*/ 3131057 w 8267994"/>
                <a:gd name="connsiteY6" fmla="*/ 632245 h 1485962"/>
                <a:gd name="connsiteX7" fmla="*/ 3690282 w 8267994"/>
                <a:gd name="connsiteY7" fmla="*/ 540923 h 1485962"/>
                <a:gd name="connsiteX8" fmla="*/ 4581818 w 8267994"/>
                <a:gd name="connsiteY8" fmla="*/ 379154 h 1485962"/>
                <a:gd name="connsiteX9" fmla="*/ 5200943 w 8267994"/>
                <a:gd name="connsiteY9" fmla="*/ 368058 h 1485962"/>
                <a:gd name="connsiteX10" fmla="*/ 5582141 w 8267994"/>
                <a:gd name="connsiteY10" fmla="*/ 299714 h 1485962"/>
                <a:gd name="connsiteX11" fmla="*/ 6040859 w 8267994"/>
                <a:gd name="connsiteY11" fmla="*/ 87779 h 1485962"/>
                <a:gd name="connsiteX12" fmla="*/ 6310033 w 8267994"/>
                <a:gd name="connsiteY12" fmla="*/ 7 h 1485962"/>
                <a:gd name="connsiteX13" fmla="*/ 6580596 w 8267994"/>
                <a:gd name="connsiteY13" fmla="*/ 92359 h 1485962"/>
                <a:gd name="connsiteX14" fmla="*/ 6787192 w 8267994"/>
                <a:gd name="connsiteY14" fmla="*/ 151634 h 1485962"/>
                <a:gd name="connsiteX15" fmla="*/ 7062034 w 8267994"/>
                <a:gd name="connsiteY15" fmla="*/ 160905 h 1485962"/>
                <a:gd name="connsiteX16" fmla="*/ 7464279 w 8267994"/>
                <a:gd name="connsiteY16" fmla="*/ 335680 h 1485962"/>
                <a:gd name="connsiteX17" fmla="*/ 7780364 w 8267994"/>
                <a:gd name="connsiteY17" fmla="*/ 413635 h 1485962"/>
                <a:gd name="connsiteX18" fmla="*/ 8267994 w 8267994"/>
                <a:gd name="connsiteY18" fmla="*/ 237752 h 1485962"/>
                <a:gd name="connsiteX19" fmla="*/ 8239419 w 8267994"/>
                <a:gd name="connsiteY19" fmla="*/ 761627 h 1485962"/>
                <a:gd name="connsiteX20" fmla="*/ 6139189 w 8267994"/>
                <a:gd name="connsiteY20" fmla="*/ 570481 h 1485962"/>
                <a:gd name="connsiteX21" fmla="*/ 4015114 w 8267994"/>
                <a:gd name="connsiteY21" fmla="*/ 760980 h 1485962"/>
                <a:gd name="connsiteX22" fmla="*/ 1548139 w 8267994"/>
                <a:gd name="connsiteY22" fmla="*/ 1246755 h 1485962"/>
                <a:gd name="connsiteX23" fmla="*/ 5679 w 8267994"/>
                <a:gd name="connsiteY23" fmla="*/ 1485962 h 1485962"/>
                <a:gd name="connsiteX24" fmla="*/ 0 w 8267994"/>
                <a:gd name="connsiteY24" fmla="*/ 1333127 h 1485962"/>
                <a:gd name="connsiteX0" fmla="*/ 0 w 8244182"/>
                <a:gd name="connsiteY0" fmla="*/ 1333127 h 1485962"/>
                <a:gd name="connsiteX1" fmla="*/ 833764 w 8244182"/>
                <a:gd name="connsiteY1" fmla="*/ 1103880 h 1485962"/>
                <a:gd name="connsiteX2" fmla="*/ 1435902 w 8244182"/>
                <a:gd name="connsiteY2" fmla="*/ 959826 h 1485962"/>
                <a:gd name="connsiteX3" fmla="*/ 1603914 w 8244182"/>
                <a:gd name="connsiteY3" fmla="*/ 886769 h 1485962"/>
                <a:gd name="connsiteX4" fmla="*/ 2006811 w 8244182"/>
                <a:gd name="connsiteY4" fmla="*/ 797608 h 1485962"/>
                <a:gd name="connsiteX5" fmla="*/ 2650290 w 8244182"/>
                <a:gd name="connsiteY5" fmla="*/ 651099 h 1485962"/>
                <a:gd name="connsiteX6" fmla="*/ 3131057 w 8244182"/>
                <a:gd name="connsiteY6" fmla="*/ 632245 h 1485962"/>
                <a:gd name="connsiteX7" fmla="*/ 3690282 w 8244182"/>
                <a:gd name="connsiteY7" fmla="*/ 540923 h 1485962"/>
                <a:gd name="connsiteX8" fmla="*/ 4581818 w 8244182"/>
                <a:gd name="connsiteY8" fmla="*/ 379154 h 1485962"/>
                <a:gd name="connsiteX9" fmla="*/ 5200943 w 8244182"/>
                <a:gd name="connsiteY9" fmla="*/ 368058 h 1485962"/>
                <a:gd name="connsiteX10" fmla="*/ 5582141 w 8244182"/>
                <a:gd name="connsiteY10" fmla="*/ 299714 h 1485962"/>
                <a:gd name="connsiteX11" fmla="*/ 6040859 w 8244182"/>
                <a:gd name="connsiteY11" fmla="*/ 87779 h 1485962"/>
                <a:gd name="connsiteX12" fmla="*/ 6310033 w 8244182"/>
                <a:gd name="connsiteY12" fmla="*/ 7 h 1485962"/>
                <a:gd name="connsiteX13" fmla="*/ 6580596 w 8244182"/>
                <a:gd name="connsiteY13" fmla="*/ 92359 h 1485962"/>
                <a:gd name="connsiteX14" fmla="*/ 6787192 w 8244182"/>
                <a:gd name="connsiteY14" fmla="*/ 151634 h 1485962"/>
                <a:gd name="connsiteX15" fmla="*/ 7062034 w 8244182"/>
                <a:gd name="connsiteY15" fmla="*/ 160905 h 1485962"/>
                <a:gd name="connsiteX16" fmla="*/ 7464279 w 8244182"/>
                <a:gd name="connsiteY16" fmla="*/ 335680 h 1485962"/>
                <a:gd name="connsiteX17" fmla="*/ 7780364 w 8244182"/>
                <a:gd name="connsiteY17" fmla="*/ 413635 h 1485962"/>
                <a:gd name="connsiteX18" fmla="*/ 8244182 w 8244182"/>
                <a:gd name="connsiteY18" fmla="*/ 249658 h 1485962"/>
                <a:gd name="connsiteX19" fmla="*/ 8239419 w 8244182"/>
                <a:gd name="connsiteY19" fmla="*/ 761627 h 1485962"/>
                <a:gd name="connsiteX20" fmla="*/ 6139189 w 8244182"/>
                <a:gd name="connsiteY20" fmla="*/ 570481 h 1485962"/>
                <a:gd name="connsiteX21" fmla="*/ 4015114 w 8244182"/>
                <a:gd name="connsiteY21" fmla="*/ 760980 h 1485962"/>
                <a:gd name="connsiteX22" fmla="*/ 1548139 w 8244182"/>
                <a:gd name="connsiteY22" fmla="*/ 1246755 h 1485962"/>
                <a:gd name="connsiteX23" fmla="*/ 5679 w 8244182"/>
                <a:gd name="connsiteY23" fmla="*/ 1485962 h 1485962"/>
                <a:gd name="connsiteX24" fmla="*/ 0 w 8244182"/>
                <a:gd name="connsiteY24" fmla="*/ 1333127 h 1485962"/>
                <a:gd name="connsiteX0" fmla="*/ 36180 w 8280362"/>
                <a:gd name="connsiteY0" fmla="*/ 1333127 h 1457387"/>
                <a:gd name="connsiteX1" fmla="*/ 869944 w 8280362"/>
                <a:gd name="connsiteY1" fmla="*/ 1103880 h 1457387"/>
                <a:gd name="connsiteX2" fmla="*/ 1472082 w 8280362"/>
                <a:gd name="connsiteY2" fmla="*/ 959826 h 1457387"/>
                <a:gd name="connsiteX3" fmla="*/ 1640094 w 8280362"/>
                <a:gd name="connsiteY3" fmla="*/ 886769 h 1457387"/>
                <a:gd name="connsiteX4" fmla="*/ 2042991 w 8280362"/>
                <a:gd name="connsiteY4" fmla="*/ 797608 h 1457387"/>
                <a:gd name="connsiteX5" fmla="*/ 2686470 w 8280362"/>
                <a:gd name="connsiteY5" fmla="*/ 651099 h 1457387"/>
                <a:gd name="connsiteX6" fmla="*/ 3167237 w 8280362"/>
                <a:gd name="connsiteY6" fmla="*/ 632245 h 1457387"/>
                <a:gd name="connsiteX7" fmla="*/ 3726462 w 8280362"/>
                <a:gd name="connsiteY7" fmla="*/ 540923 h 1457387"/>
                <a:gd name="connsiteX8" fmla="*/ 4617998 w 8280362"/>
                <a:gd name="connsiteY8" fmla="*/ 379154 h 1457387"/>
                <a:gd name="connsiteX9" fmla="*/ 5237123 w 8280362"/>
                <a:gd name="connsiteY9" fmla="*/ 368058 h 1457387"/>
                <a:gd name="connsiteX10" fmla="*/ 5618321 w 8280362"/>
                <a:gd name="connsiteY10" fmla="*/ 299714 h 1457387"/>
                <a:gd name="connsiteX11" fmla="*/ 6077039 w 8280362"/>
                <a:gd name="connsiteY11" fmla="*/ 87779 h 1457387"/>
                <a:gd name="connsiteX12" fmla="*/ 6346213 w 8280362"/>
                <a:gd name="connsiteY12" fmla="*/ 7 h 1457387"/>
                <a:gd name="connsiteX13" fmla="*/ 6616776 w 8280362"/>
                <a:gd name="connsiteY13" fmla="*/ 92359 h 1457387"/>
                <a:gd name="connsiteX14" fmla="*/ 6823372 w 8280362"/>
                <a:gd name="connsiteY14" fmla="*/ 151634 h 1457387"/>
                <a:gd name="connsiteX15" fmla="*/ 7098214 w 8280362"/>
                <a:gd name="connsiteY15" fmla="*/ 160905 h 1457387"/>
                <a:gd name="connsiteX16" fmla="*/ 7500459 w 8280362"/>
                <a:gd name="connsiteY16" fmla="*/ 335680 h 1457387"/>
                <a:gd name="connsiteX17" fmla="*/ 7816544 w 8280362"/>
                <a:gd name="connsiteY17" fmla="*/ 413635 h 1457387"/>
                <a:gd name="connsiteX18" fmla="*/ 8280362 w 8280362"/>
                <a:gd name="connsiteY18" fmla="*/ 249658 h 1457387"/>
                <a:gd name="connsiteX19" fmla="*/ 8275599 w 8280362"/>
                <a:gd name="connsiteY19" fmla="*/ 761627 h 1457387"/>
                <a:gd name="connsiteX20" fmla="*/ 6175369 w 8280362"/>
                <a:gd name="connsiteY20" fmla="*/ 570481 h 1457387"/>
                <a:gd name="connsiteX21" fmla="*/ 4051294 w 8280362"/>
                <a:gd name="connsiteY21" fmla="*/ 760980 h 1457387"/>
                <a:gd name="connsiteX22" fmla="*/ 1584319 w 8280362"/>
                <a:gd name="connsiteY22" fmla="*/ 1246755 h 1457387"/>
                <a:gd name="connsiteX23" fmla="*/ 3759 w 8280362"/>
                <a:gd name="connsiteY23" fmla="*/ 1457387 h 1457387"/>
                <a:gd name="connsiteX24" fmla="*/ 36180 w 8280362"/>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62183 w 8276603"/>
                <a:gd name="connsiteY20" fmla="*/ 711883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7188722 w 8276603"/>
                <a:gd name="connsiteY20" fmla="*/ 801929 h 1457387"/>
                <a:gd name="connsiteX21" fmla="*/ 6162183 w 8276603"/>
                <a:gd name="connsiteY21" fmla="*/ 711883 h 1457387"/>
                <a:gd name="connsiteX22" fmla="*/ 4047535 w 8276603"/>
                <a:gd name="connsiteY22" fmla="*/ 760980 h 1457387"/>
                <a:gd name="connsiteX23" fmla="*/ 1580560 w 8276603"/>
                <a:gd name="connsiteY23" fmla="*/ 1246755 h 1457387"/>
                <a:gd name="connsiteX24" fmla="*/ 0 w 8276603"/>
                <a:gd name="connsiteY24" fmla="*/ 1457387 h 1457387"/>
                <a:gd name="connsiteX25" fmla="*/ 18133 w 8276603"/>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75815 w 8281480"/>
                <a:gd name="connsiteY22" fmla="*/ 911809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8589"/>
                <a:gd name="connsiteX1" fmla="*/ 866185 w 8281480"/>
                <a:gd name="connsiteY1" fmla="*/ 1103880 h 1458589"/>
                <a:gd name="connsiteX2" fmla="*/ 1468323 w 8281480"/>
                <a:gd name="connsiteY2" fmla="*/ 959826 h 1458589"/>
                <a:gd name="connsiteX3" fmla="*/ 1636335 w 8281480"/>
                <a:gd name="connsiteY3" fmla="*/ 886769 h 1458589"/>
                <a:gd name="connsiteX4" fmla="*/ 2039232 w 8281480"/>
                <a:gd name="connsiteY4" fmla="*/ 797608 h 1458589"/>
                <a:gd name="connsiteX5" fmla="*/ 2682711 w 8281480"/>
                <a:gd name="connsiteY5" fmla="*/ 651099 h 1458589"/>
                <a:gd name="connsiteX6" fmla="*/ 3163478 w 8281480"/>
                <a:gd name="connsiteY6" fmla="*/ 632245 h 1458589"/>
                <a:gd name="connsiteX7" fmla="*/ 3722703 w 8281480"/>
                <a:gd name="connsiteY7" fmla="*/ 540923 h 1458589"/>
                <a:gd name="connsiteX8" fmla="*/ 4614239 w 8281480"/>
                <a:gd name="connsiteY8" fmla="*/ 379154 h 1458589"/>
                <a:gd name="connsiteX9" fmla="*/ 5233364 w 8281480"/>
                <a:gd name="connsiteY9" fmla="*/ 368058 h 1458589"/>
                <a:gd name="connsiteX10" fmla="*/ 5614562 w 8281480"/>
                <a:gd name="connsiteY10" fmla="*/ 299714 h 1458589"/>
                <a:gd name="connsiteX11" fmla="*/ 6073280 w 8281480"/>
                <a:gd name="connsiteY11" fmla="*/ 87779 h 1458589"/>
                <a:gd name="connsiteX12" fmla="*/ 6342454 w 8281480"/>
                <a:gd name="connsiteY12" fmla="*/ 7 h 1458589"/>
                <a:gd name="connsiteX13" fmla="*/ 6613017 w 8281480"/>
                <a:gd name="connsiteY13" fmla="*/ 92359 h 1458589"/>
                <a:gd name="connsiteX14" fmla="*/ 6819613 w 8281480"/>
                <a:gd name="connsiteY14" fmla="*/ 151634 h 1458589"/>
                <a:gd name="connsiteX15" fmla="*/ 7094455 w 8281480"/>
                <a:gd name="connsiteY15" fmla="*/ 160905 h 1458589"/>
                <a:gd name="connsiteX16" fmla="*/ 7496700 w 8281480"/>
                <a:gd name="connsiteY16" fmla="*/ 335680 h 1458589"/>
                <a:gd name="connsiteX17" fmla="*/ 7812785 w 8281480"/>
                <a:gd name="connsiteY17" fmla="*/ 413635 h 1458589"/>
                <a:gd name="connsiteX18" fmla="*/ 8276603 w 8281480"/>
                <a:gd name="connsiteY18" fmla="*/ 249658 h 1458589"/>
                <a:gd name="connsiteX19" fmla="*/ 8281267 w 8281480"/>
                <a:gd name="connsiteY19" fmla="*/ 912456 h 1458589"/>
                <a:gd name="connsiteX20" fmla="*/ 7188722 w 8281480"/>
                <a:gd name="connsiteY20" fmla="*/ 801929 h 1458589"/>
                <a:gd name="connsiteX21" fmla="*/ 6162183 w 8281480"/>
                <a:gd name="connsiteY21" fmla="*/ 711883 h 1458589"/>
                <a:gd name="connsiteX22" fmla="*/ 4075815 w 8281480"/>
                <a:gd name="connsiteY22" fmla="*/ 911809 h 1458589"/>
                <a:gd name="connsiteX23" fmla="*/ 1627694 w 8281480"/>
                <a:gd name="connsiteY23" fmla="*/ 1341024 h 1458589"/>
                <a:gd name="connsiteX24" fmla="*/ 0 w 8281480"/>
                <a:gd name="connsiteY24" fmla="*/ 1457387 h 1458589"/>
                <a:gd name="connsiteX25" fmla="*/ 18133 w 8281480"/>
                <a:gd name="connsiteY25" fmla="*/ 1328364 h 1458589"/>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162183 w 8281480"/>
                <a:gd name="connsiteY21" fmla="*/ 711883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324165"/>
                <a:gd name="connsiteY0" fmla="*/ 1328364 h 1481254"/>
                <a:gd name="connsiteX1" fmla="*/ 866185 w 8324165"/>
                <a:gd name="connsiteY1" fmla="*/ 1103880 h 1481254"/>
                <a:gd name="connsiteX2" fmla="*/ 1468323 w 8324165"/>
                <a:gd name="connsiteY2" fmla="*/ 959826 h 1481254"/>
                <a:gd name="connsiteX3" fmla="*/ 1636335 w 8324165"/>
                <a:gd name="connsiteY3" fmla="*/ 886769 h 1481254"/>
                <a:gd name="connsiteX4" fmla="*/ 2039232 w 8324165"/>
                <a:gd name="connsiteY4" fmla="*/ 797608 h 1481254"/>
                <a:gd name="connsiteX5" fmla="*/ 2682711 w 8324165"/>
                <a:gd name="connsiteY5" fmla="*/ 651099 h 1481254"/>
                <a:gd name="connsiteX6" fmla="*/ 3163478 w 8324165"/>
                <a:gd name="connsiteY6" fmla="*/ 632245 h 1481254"/>
                <a:gd name="connsiteX7" fmla="*/ 3722703 w 8324165"/>
                <a:gd name="connsiteY7" fmla="*/ 540923 h 1481254"/>
                <a:gd name="connsiteX8" fmla="*/ 4614239 w 8324165"/>
                <a:gd name="connsiteY8" fmla="*/ 379154 h 1481254"/>
                <a:gd name="connsiteX9" fmla="*/ 5233364 w 8324165"/>
                <a:gd name="connsiteY9" fmla="*/ 368058 h 1481254"/>
                <a:gd name="connsiteX10" fmla="*/ 5614562 w 8324165"/>
                <a:gd name="connsiteY10" fmla="*/ 299714 h 1481254"/>
                <a:gd name="connsiteX11" fmla="*/ 6073280 w 8324165"/>
                <a:gd name="connsiteY11" fmla="*/ 87779 h 1481254"/>
                <a:gd name="connsiteX12" fmla="*/ 6342454 w 8324165"/>
                <a:gd name="connsiteY12" fmla="*/ 7 h 1481254"/>
                <a:gd name="connsiteX13" fmla="*/ 6613017 w 8324165"/>
                <a:gd name="connsiteY13" fmla="*/ 92359 h 1481254"/>
                <a:gd name="connsiteX14" fmla="*/ 6819613 w 8324165"/>
                <a:gd name="connsiteY14" fmla="*/ 151634 h 1481254"/>
                <a:gd name="connsiteX15" fmla="*/ 7094455 w 8324165"/>
                <a:gd name="connsiteY15" fmla="*/ 160905 h 1481254"/>
                <a:gd name="connsiteX16" fmla="*/ 7496700 w 8324165"/>
                <a:gd name="connsiteY16" fmla="*/ 335680 h 1481254"/>
                <a:gd name="connsiteX17" fmla="*/ 7812785 w 8324165"/>
                <a:gd name="connsiteY17" fmla="*/ 413635 h 1481254"/>
                <a:gd name="connsiteX18" fmla="*/ 8276603 w 8324165"/>
                <a:gd name="connsiteY18" fmla="*/ 249658 h 1481254"/>
                <a:gd name="connsiteX19" fmla="*/ 8324129 w 8324165"/>
                <a:gd name="connsiteY19" fmla="*/ 917218 h 1481254"/>
                <a:gd name="connsiteX20" fmla="*/ 7188722 w 8324165"/>
                <a:gd name="connsiteY20" fmla="*/ 801929 h 1481254"/>
                <a:gd name="connsiteX21" fmla="*/ 6162183 w 8324165"/>
                <a:gd name="connsiteY21" fmla="*/ 711883 h 1481254"/>
                <a:gd name="connsiteX22" fmla="*/ 4075815 w 8324165"/>
                <a:gd name="connsiteY22" fmla="*/ 911809 h 1481254"/>
                <a:gd name="connsiteX23" fmla="*/ 1627694 w 8324165"/>
                <a:gd name="connsiteY23" fmla="*/ 1341024 h 1481254"/>
                <a:gd name="connsiteX24" fmla="*/ 844482 w 8324165"/>
                <a:gd name="connsiteY24" fmla="*/ 1471232 h 1481254"/>
                <a:gd name="connsiteX25" fmla="*/ 0 w 8324165"/>
                <a:gd name="connsiteY25" fmla="*/ 1457387 h 1481254"/>
                <a:gd name="connsiteX26" fmla="*/ 18133 w 8324165"/>
                <a:gd name="connsiteY26" fmla="*/ 1328364 h 1481254"/>
                <a:gd name="connsiteX0" fmla="*/ 18133 w 8324342"/>
                <a:gd name="connsiteY0" fmla="*/ 1328364 h 1481254"/>
                <a:gd name="connsiteX1" fmla="*/ 866185 w 8324342"/>
                <a:gd name="connsiteY1" fmla="*/ 1103880 h 1481254"/>
                <a:gd name="connsiteX2" fmla="*/ 1468323 w 8324342"/>
                <a:gd name="connsiteY2" fmla="*/ 959826 h 1481254"/>
                <a:gd name="connsiteX3" fmla="*/ 1636335 w 8324342"/>
                <a:gd name="connsiteY3" fmla="*/ 886769 h 1481254"/>
                <a:gd name="connsiteX4" fmla="*/ 2039232 w 8324342"/>
                <a:gd name="connsiteY4" fmla="*/ 797608 h 1481254"/>
                <a:gd name="connsiteX5" fmla="*/ 2682711 w 8324342"/>
                <a:gd name="connsiteY5" fmla="*/ 651099 h 1481254"/>
                <a:gd name="connsiteX6" fmla="*/ 3163478 w 8324342"/>
                <a:gd name="connsiteY6" fmla="*/ 632245 h 1481254"/>
                <a:gd name="connsiteX7" fmla="*/ 3722703 w 8324342"/>
                <a:gd name="connsiteY7" fmla="*/ 540923 h 1481254"/>
                <a:gd name="connsiteX8" fmla="*/ 4614239 w 8324342"/>
                <a:gd name="connsiteY8" fmla="*/ 379154 h 1481254"/>
                <a:gd name="connsiteX9" fmla="*/ 5233364 w 8324342"/>
                <a:gd name="connsiteY9" fmla="*/ 368058 h 1481254"/>
                <a:gd name="connsiteX10" fmla="*/ 5614562 w 8324342"/>
                <a:gd name="connsiteY10" fmla="*/ 299714 h 1481254"/>
                <a:gd name="connsiteX11" fmla="*/ 6073280 w 8324342"/>
                <a:gd name="connsiteY11" fmla="*/ 87779 h 1481254"/>
                <a:gd name="connsiteX12" fmla="*/ 6342454 w 8324342"/>
                <a:gd name="connsiteY12" fmla="*/ 7 h 1481254"/>
                <a:gd name="connsiteX13" fmla="*/ 6613017 w 8324342"/>
                <a:gd name="connsiteY13" fmla="*/ 92359 h 1481254"/>
                <a:gd name="connsiteX14" fmla="*/ 6819613 w 8324342"/>
                <a:gd name="connsiteY14" fmla="*/ 151634 h 1481254"/>
                <a:gd name="connsiteX15" fmla="*/ 7094455 w 8324342"/>
                <a:gd name="connsiteY15" fmla="*/ 160905 h 1481254"/>
                <a:gd name="connsiteX16" fmla="*/ 7496700 w 8324342"/>
                <a:gd name="connsiteY16" fmla="*/ 335680 h 1481254"/>
                <a:gd name="connsiteX17" fmla="*/ 7812785 w 8324342"/>
                <a:gd name="connsiteY17" fmla="*/ 413635 h 1481254"/>
                <a:gd name="connsiteX18" fmla="*/ 8319465 w 8324342"/>
                <a:gd name="connsiteY18" fmla="*/ 242515 h 1481254"/>
                <a:gd name="connsiteX19" fmla="*/ 8324129 w 8324342"/>
                <a:gd name="connsiteY19" fmla="*/ 917218 h 1481254"/>
                <a:gd name="connsiteX20" fmla="*/ 7188722 w 8324342"/>
                <a:gd name="connsiteY20" fmla="*/ 801929 h 1481254"/>
                <a:gd name="connsiteX21" fmla="*/ 6162183 w 8324342"/>
                <a:gd name="connsiteY21" fmla="*/ 711883 h 1481254"/>
                <a:gd name="connsiteX22" fmla="*/ 4075815 w 8324342"/>
                <a:gd name="connsiteY22" fmla="*/ 911809 h 1481254"/>
                <a:gd name="connsiteX23" fmla="*/ 1627694 w 8324342"/>
                <a:gd name="connsiteY23" fmla="*/ 1341024 h 1481254"/>
                <a:gd name="connsiteX24" fmla="*/ 844482 w 8324342"/>
                <a:gd name="connsiteY24" fmla="*/ 1471232 h 1481254"/>
                <a:gd name="connsiteX25" fmla="*/ 0 w 8324342"/>
                <a:gd name="connsiteY25" fmla="*/ 1457387 h 1481254"/>
                <a:gd name="connsiteX26" fmla="*/ 18133 w 8324342"/>
                <a:gd name="connsiteY26" fmla="*/ 1328364 h 1481254"/>
                <a:gd name="connsiteX0" fmla="*/ 10989 w 8317198"/>
                <a:gd name="connsiteY0" fmla="*/ 1328364 h 1489833"/>
                <a:gd name="connsiteX1" fmla="*/ 859041 w 8317198"/>
                <a:gd name="connsiteY1" fmla="*/ 1103880 h 1489833"/>
                <a:gd name="connsiteX2" fmla="*/ 1461179 w 8317198"/>
                <a:gd name="connsiteY2" fmla="*/ 959826 h 1489833"/>
                <a:gd name="connsiteX3" fmla="*/ 1629191 w 8317198"/>
                <a:gd name="connsiteY3" fmla="*/ 886769 h 1489833"/>
                <a:gd name="connsiteX4" fmla="*/ 2032088 w 8317198"/>
                <a:gd name="connsiteY4" fmla="*/ 797608 h 1489833"/>
                <a:gd name="connsiteX5" fmla="*/ 2675567 w 8317198"/>
                <a:gd name="connsiteY5" fmla="*/ 651099 h 1489833"/>
                <a:gd name="connsiteX6" fmla="*/ 3156334 w 8317198"/>
                <a:gd name="connsiteY6" fmla="*/ 632245 h 1489833"/>
                <a:gd name="connsiteX7" fmla="*/ 3715559 w 8317198"/>
                <a:gd name="connsiteY7" fmla="*/ 540923 h 1489833"/>
                <a:gd name="connsiteX8" fmla="*/ 4607095 w 8317198"/>
                <a:gd name="connsiteY8" fmla="*/ 379154 h 1489833"/>
                <a:gd name="connsiteX9" fmla="*/ 5226220 w 8317198"/>
                <a:gd name="connsiteY9" fmla="*/ 368058 h 1489833"/>
                <a:gd name="connsiteX10" fmla="*/ 5607418 w 8317198"/>
                <a:gd name="connsiteY10" fmla="*/ 299714 h 1489833"/>
                <a:gd name="connsiteX11" fmla="*/ 6066136 w 8317198"/>
                <a:gd name="connsiteY11" fmla="*/ 87779 h 1489833"/>
                <a:gd name="connsiteX12" fmla="*/ 6335310 w 8317198"/>
                <a:gd name="connsiteY12" fmla="*/ 7 h 1489833"/>
                <a:gd name="connsiteX13" fmla="*/ 6605873 w 8317198"/>
                <a:gd name="connsiteY13" fmla="*/ 92359 h 1489833"/>
                <a:gd name="connsiteX14" fmla="*/ 6812469 w 8317198"/>
                <a:gd name="connsiteY14" fmla="*/ 151634 h 1489833"/>
                <a:gd name="connsiteX15" fmla="*/ 7087311 w 8317198"/>
                <a:gd name="connsiteY15" fmla="*/ 160905 h 1489833"/>
                <a:gd name="connsiteX16" fmla="*/ 7489556 w 8317198"/>
                <a:gd name="connsiteY16" fmla="*/ 335680 h 1489833"/>
                <a:gd name="connsiteX17" fmla="*/ 7805641 w 8317198"/>
                <a:gd name="connsiteY17" fmla="*/ 413635 h 1489833"/>
                <a:gd name="connsiteX18" fmla="*/ 8312321 w 8317198"/>
                <a:gd name="connsiteY18" fmla="*/ 242515 h 1489833"/>
                <a:gd name="connsiteX19" fmla="*/ 8316985 w 8317198"/>
                <a:gd name="connsiteY19" fmla="*/ 917218 h 1489833"/>
                <a:gd name="connsiteX20" fmla="*/ 7181578 w 8317198"/>
                <a:gd name="connsiteY20" fmla="*/ 801929 h 1489833"/>
                <a:gd name="connsiteX21" fmla="*/ 6155039 w 8317198"/>
                <a:gd name="connsiteY21" fmla="*/ 711883 h 1489833"/>
                <a:gd name="connsiteX22" fmla="*/ 4068671 w 8317198"/>
                <a:gd name="connsiteY22" fmla="*/ 911809 h 1489833"/>
                <a:gd name="connsiteX23" fmla="*/ 1620550 w 8317198"/>
                <a:gd name="connsiteY23" fmla="*/ 1341024 h 1489833"/>
                <a:gd name="connsiteX24" fmla="*/ 837338 w 8317198"/>
                <a:gd name="connsiteY24" fmla="*/ 1471232 h 1489833"/>
                <a:gd name="connsiteX25" fmla="*/ 0 w 8317198"/>
                <a:gd name="connsiteY25" fmla="*/ 1476437 h 1489833"/>
                <a:gd name="connsiteX26" fmla="*/ 10989 w 8317198"/>
                <a:gd name="connsiteY26" fmla="*/ 1328364 h 1489833"/>
                <a:gd name="connsiteX0" fmla="*/ 10989 w 8317198"/>
                <a:gd name="connsiteY0" fmla="*/ 1328364 h 1480995"/>
                <a:gd name="connsiteX1" fmla="*/ 859041 w 8317198"/>
                <a:gd name="connsiteY1" fmla="*/ 1103880 h 1480995"/>
                <a:gd name="connsiteX2" fmla="*/ 1461179 w 8317198"/>
                <a:gd name="connsiteY2" fmla="*/ 959826 h 1480995"/>
                <a:gd name="connsiteX3" fmla="*/ 1629191 w 8317198"/>
                <a:gd name="connsiteY3" fmla="*/ 886769 h 1480995"/>
                <a:gd name="connsiteX4" fmla="*/ 2032088 w 8317198"/>
                <a:gd name="connsiteY4" fmla="*/ 797608 h 1480995"/>
                <a:gd name="connsiteX5" fmla="*/ 2675567 w 8317198"/>
                <a:gd name="connsiteY5" fmla="*/ 651099 h 1480995"/>
                <a:gd name="connsiteX6" fmla="*/ 3156334 w 8317198"/>
                <a:gd name="connsiteY6" fmla="*/ 632245 h 1480995"/>
                <a:gd name="connsiteX7" fmla="*/ 3715559 w 8317198"/>
                <a:gd name="connsiteY7" fmla="*/ 540923 h 1480995"/>
                <a:gd name="connsiteX8" fmla="*/ 4607095 w 8317198"/>
                <a:gd name="connsiteY8" fmla="*/ 379154 h 1480995"/>
                <a:gd name="connsiteX9" fmla="*/ 5226220 w 8317198"/>
                <a:gd name="connsiteY9" fmla="*/ 368058 h 1480995"/>
                <a:gd name="connsiteX10" fmla="*/ 5607418 w 8317198"/>
                <a:gd name="connsiteY10" fmla="*/ 299714 h 1480995"/>
                <a:gd name="connsiteX11" fmla="*/ 6066136 w 8317198"/>
                <a:gd name="connsiteY11" fmla="*/ 87779 h 1480995"/>
                <a:gd name="connsiteX12" fmla="*/ 6335310 w 8317198"/>
                <a:gd name="connsiteY12" fmla="*/ 7 h 1480995"/>
                <a:gd name="connsiteX13" fmla="*/ 6605873 w 8317198"/>
                <a:gd name="connsiteY13" fmla="*/ 92359 h 1480995"/>
                <a:gd name="connsiteX14" fmla="*/ 6812469 w 8317198"/>
                <a:gd name="connsiteY14" fmla="*/ 151634 h 1480995"/>
                <a:gd name="connsiteX15" fmla="*/ 7087311 w 8317198"/>
                <a:gd name="connsiteY15" fmla="*/ 160905 h 1480995"/>
                <a:gd name="connsiteX16" fmla="*/ 7489556 w 8317198"/>
                <a:gd name="connsiteY16" fmla="*/ 335680 h 1480995"/>
                <a:gd name="connsiteX17" fmla="*/ 7805641 w 8317198"/>
                <a:gd name="connsiteY17" fmla="*/ 413635 h 1480995"/>
                <a:gd name="connsiteX18" fmla="*/ 8312321 w 8317198"/>
                <a:gd name="connsiteY18" fmla="*/ 242515 h 1480995"/>
                <a:gd name="connsiteX19" fmla="*/ 8316985 w 8317198"/>
                <a:gd name="connsiteY19" fmla="*/ 917218 h 1480995"/>
                <a:gd name="connsiteX20" fmla="*/ 7181578 w 8317198"/>
                <a:gd name="connsiteY20" fmla="*/ 801929 h 1480995"/>
                <a:gd name="connsiteX21" fmla="*/ 6155039 w 8317198"/>
                <a:gd name="connsiteY21" fmla="*/ 711883 h 1480995"/>
                <a:gd name="connsiteX22" fmla="*/ 4068671 w 8317198"/>
                <a:gd name="connsiteY22" fmla="*/ 911809 h 1480995"/>
                <a:gd name="connsiteX23" fmla="*/ 1620550 w 8317198"/>
                <a:gd name="connsiteY23" fmla="*/ 1341024 h 1480995"/>
                <a:gd name="connsiteX24" fmla="*/ 837338 w 8317198"/>
                <a:gd name="connsiteY24" fmla="*/ 1471232 h 1480995"/>
                <a:gd name="connsiteX25" fmla="*/ 0 w 8317198"/>
                <a:gd name="connsiteY25" fmla="*/ 1476437 h 1480995"/>
                <a:gd name="connsiteX26" fmla="*/ 10989 w 8317198"/>
                <a:gd name="connsiteY26" fmla="*/ 1328364 h 1480995"/>
                <a:gd name="connsiteX0" fmla="*/ 10989 w 8317198"/>
                <a:gd name="connsiteY0" fmla="*/ 1328364 h 1480995"/>
                <a:gd name="connsiteX1" fmla="*/ 859041 w 8317198"/>
                <a:gd name="connsiteY1" fmla="*/ 1103880 h 1480995"/>
                <a:gd name="connsiteX2" fmla="*/ 1461179 w 8317198"/>
                <a:gd name="connsiteY2" fmla="*/ 959826 h 1480995"/>
                <a:gd name="connsiteX3" fmla="*/ 1629191 w 8317198"/>
                <a:gd name="connsiteY3" fmla="*/ 886769 h 1480995"/>
                <a:gd name="connsiteX4" fmla="*/ 2032088 w 8317198"/>
                <a:gd name="connsiteY4" fmla="*/ 797608 h 1480995"/>
                <a:gd name="connsiteX5" fmla="*/ 2675567 w 8317198"/>
                <a:gd name="connsiteY5" fmla="*/ 651099 h 1480995"/>
                <a:gd name="connsiteX6" fmla="*/ 3156334 w 8317198"/>
                <a:gd name="connsiteY6" fmla="*/ 632245 h 1480995"/>
                <a:gd name="connsiteX7" fmla="*/ 3715559 w 8317198"/>
                <a:gd name="connsiteY7" fmla="*/ 540923 h 1480995"/>
                <a:gd name="connsiteX8" fmla="*/ 4607095 w 8317198"/>
                <a:gd name="connsiteY8" fmla="*/ 379154 h 1480995"/>
                <a:gd name="connsiteX9" fmla="*/ 5226220 w 8317198"/>
                <a:gd name="connsiteY9" fmla="*/ 368058 h 1480995"/>
                <a:gd name="connsiteX10" fmla="*/ 5607418 w 8317198"/>
                <a:gd name="connsiteY10" fmla="*/ 299714 h 1480995"/>
                <a:gd name="connsiteX11" fmla="*/ 6066136 w 8317198"/>
                <a:gd name="connsiteY11" fmla="*/ 87779 h 1480995"/>
                <a:gd name="connsiteX12" fmla="*/ 6335310 w 8317198"/>
                <a:gd name="connsiteY12" fmla="*/ 7 h 1480995"/>
                <a:gd name="connsiteX13" fmla="*/ 6605873 w 8317198"/>
                <a:gd name="connsiteY13" fmla="*/ 92359 h 1480995"/>
                <a:gd name="connsiteX14" fmla="*/ 6812469 w 8317198"/>
                <a:gd name="connsiteY14" fmla="*/ 151634 h 1480995"/>
                <a:gd name="connsiteX15" fmla="*/ 7087311 w 8317198"/>
                <a:gd name="connsiteY15" fmla="*/ 160905 h 1480995"/>
                <a:gd name="connsiteX16" fmla="*/ 7489556 w 8317198"/>
                <a:gd name="connsiteY16" fmla="*/ 335680 h 1480995"/>
                <a:gd name="connsiteX17" fmla="*/ 7805641 w 8317198"/>
                <a:gd name="connsiteY17" fmla="*/ 413635 h 1480995"/>
                <a:gd name="connsiteX18" fmla="*/ 8312321 w 8317198"/>
                <a:gd name="connsiteY18" fmla="*/ 242515 h 1480995"/>
                <a:gd name="connsiteX19" fmla="*/ 8316985 w 8317198"/>
                <a:gd name="connsiteY19" fmla="*/ 917218 h 1480995"/>
                <a:gd name="connsiteX20" fmla="*/ 7181578 w 8317198"/>
                <a:gd name="connsiteY20" fmla="*/ 801929 h 1480995"/>
                <a:gd name="connsiteX21" fmla="*/ 6155039 w 8317198"/>
                <a:gd name="connsiteY21" fmla="*/ 711883 h 1480995"/>
                <a:gd name="connsiteX22" fmla="*/ 4068671 w 8317198"/>
                <a:gd name="connsiteY22" fmla="*/ 911809 h 1480995"/>
                <a:gd name="connsiteX23" fmla="*/ 1620550 w 8317198"/>
                <a:gd name="connsiteY23" fmla="*/ 1341024 h 1480995"/>
                <a:gd name="connsiteX24" fmla="*/ 837338 w 8317198"/>
                <a:gd name="connsiteY24" fmla="*/ 1471232 h 1480995"/>
                <a:gd name="connsiteX25" fmla="*/ 0 w 8317198"/>
                <a:gd name="connsiteY25" fmla="*/ 1476437 h 1480995"/>
                <a:gd name="connsiteX26" fmla="*/ 10989 w 8317198"/>
                <a:gd name="connsiteY26" fmla="*/ 1328364 h 1480995"/>
                <a:gd name="connsiteX0" fmla="*/ 10989 w 8312321"/>
                <a:gd name="connsiteY0" fmla="*/ 1328364 h 1480995"/>
                <a:gd name="connsiteX1" fmla="*/ 859041 w 8312321"/>
                <a:gd name="connsiteY1" fmla="*/ 1103880 h 1480995"/>
                <a:gd name="connsiteX2" fmla="*/ 1461179 w 8312321"/>
                <a:gd name="connsiteY2" fmla="*/ 959826 h 1480995"/>
                <a:gd name="connsiteX3" fmla="*/ 1629191 w 8312321"/>
                <a:gd name="connsiteY3" fmla="*/ 886769 h 1480995"/>
                <a:gd name="connsiteX4" fmla="*/ 2032088 w 8312321"/>
                <a:gd name="connsiteY4" fmla="*/ 797608 h 1480995"/>
                <a:gd name="connsiteX5" fmla="*/ 2675567 w 8312321"/>
                <a:gd name="connsiteY5" fmla="*/ 651099 h 1480995"/>
                <a:gd name="connsiteX6" fmla="*/ 3156334 w 8312321"/>
                <a:gd name="connsiteY6" fmla="*/ 632245 h 1480995"/>
                <a:gd name="connsiteX7" fmla="*/ 3715559 w 8312321"/>
                <a:gd name="connsiteY7" fmla="*/ 540923 h 1480995"/>
                <a:gd name="connsiteX8" fmla="*/ 4607095 w 8312321"/>
                <a:gd name="connsiteY8" fmla="*/ 379154 h 1480995"/>
                <a:gd name="connsiteX9" fmla="*/ 5226220 w 8312321"/>
                <a:gd name="connsiteY9" fmla="*/ 368058 h 1480995"/>
                <a:gd name="connsiteX10" fmla="*/ 5607418 w 8312321"/>
                <a:gd name="connsiteY10" fmla="*/ 299714 h 1480995"/>
                <a:gd name="connsiteX11" fmla="*/ 6066136 w 8312321"/>
                <a:gd name="connsiteY11" fmla="*/ 87779 h 1480995"/>
                <a:gd name="connsiteX12" fmla="*/ 6335310 w 8312321"/>
                <a:gd name="connsiteY12" fmla="*/ 7 h 1480995"/>
                <a:gd name="connsiteX13" fmla="*/ 6605873 w 8312321"/>
                <a:gd name="connsiteY13" fmla="*/ 92359 h 1480995"/>
                <a:gd name="connsiteX14" fmla="*/ 6812469 w 8312321"/>
                <a:gd name="connsiteY14" fmla="*/ 151634 h 1480995"/>
                <a:gd name="connsiteX15" fmla="*/ 7087311 w 8312321"/>
                <a:gd name="connsiteY15" fmla="*/ 160905 h 1480995"/>
                <a:gd name="connsiteX16" fmla="*/ 7489556 w 8312321"/>
                <a:gd name="connsiteY16" fmla="*/ 335680 h 1480995"/>
                <a:gd name="connsiteX17" fmla="*/ 7805641 w 8312321"/>
                <a:gd name="connsiteY17" fmla="*/ 413635 h 1480995"/>
                <a:gd name="connsiteX18" fmla="*/ 8312321 w 8312321"/>
                <a:gd name="connsiteY18" fmla="*/ 242515 h 1480995"/>
                <a:gd name="connsiteX19" fmla="*/ 8305079 w 8312321"/>
                <a:gd name="connsiteY19" fmla="*/ 919599 h 1480995"/>
                <a:gd name="connsiteX20" fmla="*/ 7181578 w 8312321"/>
                <a:gd name="connsiteY20" fmla="*/ 801929 h 1480995"/>
                <a:gd name="connsiteX21" fmla="*/ 6155039 w 8312321"/>
                <a:gd name="connsiteY21" fmla="*/ 711883 h 1480995"/>
                <a:gd name="connsiteX22" fmla="*/ 4068671 w 8312321"/>
                <a:gd name="connsiteY22" fmla="*/ 911809 h 1480995"/>
                <a:gd name="connsiteX23" fmla="*/ 1620550 w 8312321"/>
                <a:gd name="connsiteY23" fmla="*/ 1341024 h 1480995"/>
                <a:gd name="connsiteX24" fmla="*/ 837338 w 8312321"/>
                <a:gd name="connsiteY24" fmla="*/ 1471232 h 1480995"/>
                <a:gd name="connsiteX25" fmla="*/ 0 w 8312321"/>
                <a:gd name="connsiteY25" fmla="*/ 1476437 h 1480995"/>
                <a:gd name="connsiteX26" fmla="*/ 10989 w 8312321"/>
                <a:gd name="connsiteY26" fmla="*/ 1328364 h 1480995"/>
                <a:gd name="connsiteX0" fmla="*/ 10989 w 8307558"/>
                <a:gd name="connsiteY0" fmla="*/ 1328364 h 1480995"/>
                <a:gd name="connsiteX1" fmla="*/ 859041 w 8307558"/>
                <a:gd name="connsiteY1" fmla="*/ 1103880 h 1480995"/>
                <a:gd name="connsiteX2" fmla="*/ 1461179 w 8307558"/>
                <a:gd name="connsiteY2" fmla="*/ 959826 h 1480995"/>
                <a:gd name="connsiteX3" fmla="*/ 1629191 w 8307558"/>
                <a:gd name="connsiteY3" fmla="*/ 886769 h 1480995"/>
                <a:gd name="connsiteX4" fmla="*/ 2032088 w 8307558"/>
                <a:gd name="connsiteY4" fmla="*/ 797608 h 1480995"/>
                <a:gd name="connsiteX5" fmla="*/ 2675567 w 8307558"/>
                <a:gd name="connsiteY5" fmla="*/ 651099 h 1480995"/>
                <a:gd name="connsiteX6" fmla="*/ 3156334 w 8307558"/>
                <a:gd name="connsiteY6" fmla="*/ 632245 h 1480995"/>
                <a:gd name="connsiteX7" fmla="*/ 3715559 w 8307558"/>
                <a:gd name="connsiteY7" fmla="*/ 540923 h 1480995"/>
                <a:gd name="connsiteX8" fmla="*/ 4607095 w 8307558"/>
                <a:gd name="connsiteY8" fmla="*/ 379154 h 1480995"/>
                <a:gd name="connsiteX9" fmla="*/ 5226220 w 8307558"/>
                <a:gd name="connsiteY9" fmla="*/ 368058 h 1480995"/>
                <a:gd name="connsiteX10" fmla="*/ 5607418 w 8307558"/>
                <a:gd name="connsiteY10" fmla="*/ 299714 h 1480995"/>
                <a:gd name="connsiteX11" fmla="*/ 6066136 w 8307558"/>
                <a:gd name="connsiteY11" fmla="*/ 87779 h 1480995"/>
                <a:gd name="connsiteX12" fmla="*/ 6335310 w 8307558"/>
                <a:gd name="connsiteY12" fmla="*/ 7 h 1480995"/>
                <a:gd name="connsiteX13" fmla="*/ 6605873 w 8307558"/>
                <a:gd name="connsiteY13" fmla="*/ 92359 h 1480995"/>
                <a:gd name="connsiteX14" fmla="*/ 6812469 w 8307558"/>
                <a:gd name="connsiteY14" fmla="*/ 151634 h 1480995"/>
                <a:gd name="connsiteX15" fmla="*/ 7087311 w 8307558"/>
                <a:gd name="connsiteY15" fmla="*/ 160905 h 1480995"/>
                <a:gd name="connsiteX16" fmla="*/ 7489556 w 8307558"/>
                <a:gd name="connsiteY16" fmla="*/ 335680 h 1480995"/>
                <a:gd name="connsiteX17" fmla="*/ 7805641 w 8307558"/>
                <a:gd name="connsiteY17" fmla="*/ 413635 h 1480995"/>
                <a:gd name="connsiteX18" fmla="*/ 8307558 w 8307558"/>
                <a:gd name="connsiteY18" fmla="*/ 252040 h 1480995"/>
                <a:gd name="connsiteX19" fmla="*/ 8305079 w 8307558"/>
                <a:gd name="connsiteY19" fmla="*/ 919599 h 1480995"/>
                <a:gd name="connsiteX20" fmla="*/ 7181578 w 8307558"/>
                <a:gd name="connsiteY20" fmla="*/ 801929 h 1480995"/>
                <a:gd name="connsiteX21" fmla="*/ 6155039 w 8307558"/>
                <a:gd name="connsiteY21" fmla="*/ 711883 h 1480995"/>
                <a:gd name="connsiteX22" fmla="*/ 4068671 w 8307558"/>
                <a:gd name="connsiteY22" fmla="*/ 911809 h 1480995"/>
                <a:gd name="connsiteX23" fmla="*/ 1620550 w 8307558"/>
                <a:gd name="connsiteY23" fmla="*/ 1341024 h 1480995"/>
                <a:gd name="connsiteX24" fmla="*/ 837338 w 8307558"/>
                <a:gd name="connsiteY24" fmla="*/ 1471232 h 1480995"/>
                <a:gd name="connsiteX25" fmla="*/ 0 w 8307558"/>
                <a:gd name="connsiteY25" fmla="*/ 1476437 h 1480995"/>
                <a:gd name="connsiteX26" fmla="*/ 10989 w 8307558"/>
                <a:gd name="connsiteY26" fmla="*/ 1328364 h 148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07558" h="1480995">
                  <a:moveTo>
                    <a:pt x="10989" y="1328364"/>
                  </a:moveTo>
                  <a:cubicBezTo>
                    <a:pt x="311037" y="1258298"/>
                    <a:pt x="617343" y="1165303"/>
                    <a:pt x="859041" y="1103880"/>
                  </a:cubicBezTo>
                  <a:cubicBezTo>
                    <a:pt x="1100739" y="1042457"/>
                    <a:pt x="1332821" y="996011"/>
                    <a:pt x="1461179" y="959826"/>
                  </a:cubicBezTo>
                  <a:cubicBezTo>
                    <a:pt x="1589537" y="923641"/>
                    <a:pt x="1534040" y="913805"/>
                    <a:pt x="1629191" y="886769"/>
                  </a:cubicBezTo>
                  <a:cubicBezTo>
                    <a:pt x="1724343" y="859733"/>
                    <a:pt x="1870261" y="836886"/>
                    <a:pt x="2032088" y="797608"/>
                  </a:cubicBezTo>
                  <a:cubicBezTo>
                    <a:pt x="2212016" y="770767"/>
                    <a:pt x="2495639" y="677940"/>
                    <a:pt x="2675567" y="651099"/>
                  </a:cubicBezTo>
                  <a:lnTo>
                    <a:pt x="3156334" y="632245"/>
                  </a:lnTo>
                  <a:lnTo>
                    <a:pt x="3715559" y="540923"/>
                  </a:lnTo>
                  <a:lnTo>
                    <a:pt x="4607095" y="379154"/>
                  </a:lnTo>
                  <a:lnTo>
                    <a:pt x="5226220" y="368058"/>
                  </a:lnTo>
                  <a:lnTo>
                    <a:pt x="5607418" y="299714"/>
                  </a:lnTo>
                  <a:cubicBezTo>
                    <a:pt x="5769343" y="264789"/>
                    <a:pt x="5904211" y="122704"/>
                    <a:pt x="6066136" y="87779"/>
                  </a:cubicBezTo>
                  <a:cubicBezTo>
                    <a:pt x="6155861" y="58522"/>
                    <a:pt x="6245354" y="-756"/>
                    <a:pt x="6335310" y="7"/>
                  </a:cubicBezTo>
                  <a:cubicBezTo>
                    <a:pt x="6425266" y="770"/>
                    <a:pt x="6536467" y="57218"/>
                    <a:pt x="6605873" y="92359"/>
                  </a:cubicBezTo>
                  <a:cubicBezTo>
                    <a:pt x="6751923" y="82834"/>
                    <a:pt x="6732229" y="140210"/>
                    <a:pt x="6812469" y="151634"/>
                  </a:cubicBezTo>
                  <a:cubicBezTo>
                    <a:pt x="6892709" y="163058"/>
                    <a:pt x="6980748" y="134944"/>
                    <a:pt x="7087311" y="160905"/>
                  </a:cubicBezTo>
                  <a:cubicBezTo>
                    <a:pt x="7193874" y="186866"/>
                    <a:pt x="7374548" y="307699"/>
                    <a:pt x="7489556" y="335680"/>
                  </a:cubicBezTo>
                  <a:cubicBezTo>
                    <a:pt x="7602279" y="351340"/>
                    <a:pt x="7692918" y="397975"/>
                    <a:pt x="7805641" y="413635"/>
                  </a:cubicBezTo>
                  <a:lnTo>
                    <a:pt x="8307558" y="252040"/>
                  </a:lnTo>
                  <a:cubicBezTo>
                    <a:pt x="8305970" y="422696"/>
                    <a:pt x="8306667" y="748943"/>
                    <a:pt x="8305079" y="919599"/>
                  </a:cubicBezTo>
                  <a:cubicBezTo>
                    <a:pt x="8026355" y="907949"/>
                    <a:pt x="7539918" y="836548"/>
                    <a:pt x="7181578" y="801929"/>
                  </a:cubicBezTo>
                  <a:cubicBezTo>
                    <a:pt x="6823238" y="767310"/>
                    <a:pt x="6673857" y="693570"/>
                    <a:pt x="6155039" y="711883"/>
                  </a:cubicBezTo>
                  <a:cubicBezTo>
                    <a:pt x="5636221" y="730196"/>
                    <a:pt x="4824419" y="806952"/>
                    <a:pt x="4068671" y="911809"/>
                  </a:cubicBezTo>
                  <a:cubicBezTo>
                    <a:pt x="3312923" y="1016666"/>
                    <a:pt x="2165390" y="1249358"/>
                    <a:pt x="1620550" y="1341024"/>
                  </a:cubicBezTo>
                  <a:cubicBezTo>
                    <a:pt x="1075710" y="1432690"/>
                    <a:pt x="1108620" y="1451838"/>
                    <a:pt x="837338" y="1471232"/>
                  </a:cubicBezTo>
                  <a:cubicBezTo>
                    <a:pt x="566056" y="1490626"/>
                    <a:pt x="143346" y="1474865"/>
                    <a:pt x="0" y="1476437"/>
                  </a:cubicBezTo>
                  <a:cubicBezTo>
                    <a:pt x="4757" y="1336845"/>
                    <a:pt x="4644" y="1402076"/>
                    <a:pt x="10989" y="1328364"/>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9" name="Rectangle 38"/>
            <p:cNvSpPr/>
            <p:nvPr/>
          </p:nvSpPr>
          <p:spPr>
            <a:xfrm>
              <a:off x="329183" y="1883664"/>
              <a:ext cx="8314755" cy="2176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40" name="TextBox 39"/>
          <p:cNvSpPr txBox="1"/>
          <p:nvPr/>
        </p:nvSpPr>
        <p:spPr>
          <a:xfrm>
            <a:off x="214911" y="1219200"/>
            <a:ext cx="1538178" cy="523220"/>
          </a:xfrm>
          <a:prstGeom prst="rect">
            <a:avLst/>
          </a:prstGeom>
          <a:noFill/>
        </p:spPr>
        <p:txBody>
          <a:bodyPr wrap="none" rtlCol="0">
            <a:spAutoFit/>
          </a:bodyPr>
          <a:lstStyle/>
          <a:p>
            <a:r>
              <a:rPr lang="en-US" sz="2800" dirty="0"/>
              <a:t>115 </a:t>
            </a:r>
            <a:r>
              <a:rPr lang="en-US" sz="2800" dirty="0" err="1"/>
              <a:t>mya</a:t>
            </a:r>
            <a:endParaRPr lang="en-US" sz="2800" dirty="0"/>
          </a:p>
        </p:txBody>
      </p:sp>
    </p:spTree>
    <p:extLst>
      <p:ext uri="{BB962C8B-B14F-4D97-AF65-F5344CB8AC3E}">
        <p14:creationId xmlns:p14="http://schemas.microsoft.com/office/powerpoint/2010/main" val="401123557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421771"/>
            <a:chOff x="250762" y="1883568"/>
            <a:chExt cx="8401113" cy="2177102"/>
          </a:xfrm>
        </p:grpSpPr>
        <p:sp>
          <p:nvSpPr>
            <p:cNvPr id="6" name="Freeform 5"/>
            <p:cNvSpPr/>
            <p:nvPr/>
          </p:nvSpPr>
          <p:spPr>
            <a:xfrm>
              <a:off x="325077" y="1965291"/>
              <a:ext cx="8317020" cy="2075689"/>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901180 w 8323869"/>
                <a:gd name="connsiteY35" fmla="*/ 622169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28181 w 8323869"/>
                <a:gd name="connsiteY34" fmla="*/ 1036948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292913 w 8323869"/>
                <a:gd name="connsiteY0" fmla="*/ 0 h 2128077"/>
                <a:gd name="connsiteX1" fmla="*/ 7937370 w 8323869"/>
                <a:gd name="connsiteY1" fmla="*/ 7046 h 2128077"/>
                <a:gd name="connsiteX2" fmla="*/ 7645139 w 8323869"/>
                <a:gd name="connsiteY2" fmla="*/ 35326 h 2128077"/>
                <a:gd name="connsiteX3" fmla="*/ 7331870 w 8323869"/>
                <a:gd name="connsiteY3" fmla="*/ 96256 h 2128077"/>
                <a:gd name="connsiteX4" fmla="*/ 7098384 w 8323869"/>
                <a:gd name="connsiteY4" fmla="*/ 157874 h 2128077"/>
                <a:gd name="connsiteX5" fmla="*/ 6825007 w 8323869"/>
                <a:gd name="connsiteY5" fmla="*/ 167302 h 2128077"/>
                <a:gd name="connsiteX6" fmla="*/ 6627044 w 8323869"/>
                <a:gd name="connsiteY6" fmla="*/ 129594 h 2128077"/>
                <a:gd name="connsiteX7" fmla="*/ 6515960 w 8323869"/>
                <a:gd name="connsiteY7" fmla="*/ 102983 h 2128077"/>
                <a:gd name="connsiteX8" fmla="*/ 6391374 w 8323869"/>
                <a:gd name="connsiteY8" fmla="*/ 91887 h 2128077"/>
                <a:gd name="connsiteX9" fmla="*/ 6099143 w 8323869"/>
                <a:gd name="connsiteY9" fmla="*/ 82460 h 2128077"/>
                <a:gd name="connsiteX10" fmla="*/ 5637229 w 8323869"/>
                <a:gd name="connsiteY10" fmla="*/ 82460 h 2128077"/>
                <a:gd name="connsiteX11" fmla="*/ 5382706 w 8323869"/>
                <a:gd name="connsiteY11" fmla="*/ 82460 h 2128077"/>
                <a:gd name="connsiteX12" fmla="*/ 5277710 w 8323869"/>
                <a:gd name="connsiteY12" fmla="*/ 86314 h 2128077"/>
                <a:gd name="connsiteX13" fmla="*/ 5194170 w 8323869"/>
                <a:gd name="connsiteY13" fmla="*/ 120167 h 2128077"/>
                <a:gd name="connsiteX14" fmla="*/ 4826524 w 8323869"/>
                <a:gd name="connsiteY14" fmla="*/ 148448 h 2128077"/>
                <a:gd name="connsiteX15" fmla="*/ 4411745 w 8323869"/>
                <a:gd name="connsiteY15" fmla="*/ 252143 h 2128077"/>
                <a:gd name="connsiteX16" fmla="*/ 3930978 w 8323869"/>
                <a:gd name="connsiteY16" fmla="*/ 289850 h 2128077"/>
                <a:gd name="connsiteX17" fmla="*/ 3450211 w 8323869"/>
                <a:gd name="connsiteY17" fmla="*/ 365264 h 2128077"/>
                <a:gd name="connsiteX18" fmla="*/ 2818615 w 8323869"/>
                <a:gd name="connsiteY18" fmla="*/ 336984 h 2128077"/>
                <a:gd name="connsiteX19" fmla="*/ 2375555 w 8323869"/>
                <a:gd name="connsiteY19" fmla="*/ 318130 h 2128077"/>
                <a:gd name="connsiteX20" fmla="*/ 1838227 w 8323869"/>
                <a:gd name="connsiteY20" fmla="*/ 365264 h 2128077"/>
                <a:gd name="connsiteX21" fmla="*/ 1404594 w 8323869"/>
                <a:gd name="connsiteY21" fmla="*/ 308703 h 2128077"/>
                <a:gd name="connsiteX22" fmla="*/ 989815 w 8323869"/>
                <a:gd name="connsiteY22" fmla="*/ 167301 h 2128077"/>
                <a:gd name="connsiteX23" fmla="*/ 848413 w 8323869"/>
                <a:gd name="connsiteY23" fmla="*/ 82460 h 2128077"/>
                <a:gd name="connsiteX24" fmla="*/ 712068 w 8323869"/>
                <a:gd name="connsiteY24" fmla="*/ 49318 h 2128077"/>
                <a:gd name="connsiteX25" fmla="*/ 497731 w 8323869"/>
                <a:gd name="connsiteY25" fmla="*/ 46839 h 2128077"/>
                <a:gd name="connsiteX26" fmla="*/ 0 w 8323869"/>
                <a:gd name="connsiteY26" fmla="*/ 44753 h 2128077"/>
                <a:gd name="connsiteX27" fmla="*/ 28281 w 8323869"/>
                <a:gd name="connsiteY27" fmla="*/ 223862 h 2128077"/>
                <a:gd name="connsiteX28" fmla="*/ 28281 w 8323869"/>
                <a:gd name="connsiteY28" fmla="*/ 308703 h 2128077"/>
                <a:gd name="connsiteX29" fmla="*/ 37708 w 8323869"/>
                <a:gd name="connsiteY29" fmla="*/ 2128077 h 2128077"/>
                <a:gd name="connsiteX30" fmla="*/ 999242 w 8323869"/>
                <a:gd name="connsiteY30" fmla="*/ 1901833 h 2128077"/>
                <a:gd name="connsiteX31" fmla="*/ 2318994 w 8323869"/>
                <a:gd name="connsiteY31" fmla="*/ 1496481 h 2128077"/>
                <a:gd name="connsiteX32" fmla="*/ 3648174 w 8323869"/>
                <a:gd name="connsiteY32" fmla="*/ 1260811 h 2128077"/>
                <a:gd name="connsiteX33" fmla="*/ 3827283 w 8323869"/>
                <a:gd name="connsiteY33" fmla="*/ 1260811 h 2128077"/>
                <a:gd name="connsiteX34" fmla="*/ 5128181 w 8323869"/>
                <a:gd name="connsiteY34" fmla="*/ 1034567 h 2128077"/>
                <a:gd name="connsiteX35" fmla="*/ 5656083 w 8323869"/>
                <a:gd name="connsiteY35" fmla="*/ 940300 h 2128077"/>
                <a:gd name="connsiteX36" fmla="*/ 6655324 w 8323869"/>
                <a:gd name="connsiteY36" fmla="*/ 874312 h 2128077"/>
                <a:gd name="connsiteX37" fmla="*/ 7484883 w 8323869"/>
                <a:gd name="connsiteY37" fmla="*/ 1157116 h 2128077"/>
                <a:gd name="connsiteX38" fmla="*/ 8239027 w 8323869"/>
                <a:gd name="connsiteY38" fmla="*/ 1138262 h 2128077"/>
                <a:gd name="connsiteX39" fmla="*/ 8323869 w 8323869"/>
                <a:gd name="connsiteY39" fmla="*/ 1128835 h 2128077"/>
                <a:gd name="connsiteX40" fmla="*/ 8292913 w 8323869"/>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28281 w 8292913"/>
                <a:gd name="connsiteY28" fmla="*/ 308703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16375 w 8292913"/>
                <a:gd name="connsiteY27" fmla="*/ 207194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78920 w 8278920"/>
                <a:gd name="connsiteY0" fmla="*/ 0 h 2128077"/>
                <a:gd name="connsiteX1" fmla="*/ 7923377 w 8278920"/>
                <a:gd name="connsiteY1" fmla="*/ 7046 h 2128077"/>
                <a:gd name="connsiteX2" fmla="*/ 7631146 w 8278920"/>
                <a:gd name="connsiteY2" fmla="*/ 35326 h 2128077"/>
                <a:gd name="connsiteX3" fmla="*/ 7317877 w 8278920"/>
                <a:gd name="connsiteY3" fmla="*/ 96256 h 2128077"/>
                <a:gd name="connsiteX4" fmla="*/ 7084391 w 8278920"/>
                <a:gd name="connsiteY4" fmla="*/ 157874 h 2128077"/>
                <a:gd name="connsiteX5" fmla="*/ 6811014 w 8278920"/>
                <a:gd name="connsiteY5" fmla="*/ 167302 h 2128077"/>
                <a:gd name="connsiteX6" fmla="*/ 6613051 w 8278920"/>
                <a:gd name="connsiteY6" fmla="*/ 129594 h 2128077"/>
                <a:gd name="connsiteX7" fmla="*/ 6501967 w 8278920"/>
                <a:gd name="connsiteY7" fmla="*/ 102983 h 2128077"/>
                <a:gd name="connsiteX8" fmla="*/ 6377381 w 8278920"/>
                <a:gd name="connsiteY8" fmla="*/ 91887 h 2128077"/>
                <a:gd name="connsiteX9" fmla="*/ 6085150 w 8278920"/>
                <a:gd name="connsiteY9" fmla="*/ 82460 h 2128077"/>
                <a:gd name="connsiteX10" fmla="*/ 5623236 w 8278920"/>
                <a:gd name="connsiteY10" fmla="*/ 82460 h 2128077"/>
                <a:gd name="connsiteX11" fmla="*/ 5368713 w 8278920"/>
                <a:gd name="connsiteY11" fmla="*/ 82460 h 2128077"/>
                <a:gd name="connsiteX12" fmla="*/ 5263717 w 8278920"/>
                <a:gd name="connsiteY12" fmla="*/ 86314 h 2128077"/>
                <a:gd name="connsiteX13" fmla="*/ 5180177 w 8278920"/>
                <a:gd name="connsiteY13" fmla="*/ 120167 h 2128077"/>
                <a:gd name="connsiteX14" fmla="*/ 4812531 w 8278920"/>
                <a:gd name="connsiteY14" fmla="*/ 148448 h 2128077"/>
                <a:gd name="connsiteX15" fmla="*/ 4397752 w 8278920"/>
                <a:gd name="connsiteY15" fmla="*/ 252143 h 2128077"/>
                <a:gd name="connsiteX16" fmla="*/ 3916985 w 8278920"/>
                <a:gd name="connsiteY16" fmla="*/ 289850 h 2128077"/>
                <a:gd name="connsiteX17" fmla="*/ 3436218 w 8278920"/>
                <a:gd name="connsiteY17" fmla="*/ 365264 h 2128077"/>
                <a:gd name="connsiteX18" fmla="*/ 2804622 w 8278920"/>
                <a:gd name="connsiteY18" fmla="*/ 336984 h 2128077"/>
                <a:gd name="connsiteX19" fmla="*/ 2361562 w 8278920"/>
                <a:gd name="connsiteY19" fmla="*/ 318130 h 2128077"/>
                <a:gd name="connsiteX20" fmla="*/ 1824234 w 8278920"/>
                <a:gd name="connsiteY20" fmla="*/ 365264 h 2128077"/>
                <a:gd name="connsiteX21" fmla="*/ 1390601 w 8278920"/>
                <a:gd name="connsiteY21" fmla="*/ 308703 h 2128077"/>
                <a:gd name="connsiteX22" fmla="*/ 975822 w 8278920"/>
                <a:gd name="connsiteY22" fmla="*/ 167301 h 2128077"/>
                <a:gd name="connsiteX23" fmla="*/ 834420 w 8278920"/>
                <a:gd name="connsiteY23" fmla="*/ 82460 h 2128077"/>
                <a:gd name="connsiteX24" fmla="*/ 698075 w 8278920"/>
                <a:gd name="connsiteY24" fmla="*/ 49318 h 2128077"/>
                <a:gd name="connsiteX25" fmla="*/ 483738 w 8278920"/>
                <a:gd name="connsiteY25" fmla="*/ 46839 h 2128077"/>
                <a:gd name="connsiteX26" fmla="*/ 5057 w 8278920"/>
                <a:gd name="connsiteY26" fmla="*/ 49516 h 2128077"/>
                <a:gd name="connsiteX27" fmla="*/ 2382 w 8278920"/>
                <a:gd name="connsiteY27" fmla="*/ 207194 h 2128077"/>
                <a:gd name="connsiteX28" fmla="*/ 0 w 8278920"/>
                <a:gd name="connsiteY28" fmla="*/ 339659 h 2128077"/>
                <a:gd name="connsiteX29" fmla="*/ 23715 w 8278920"/>
                <a:gd name="connsiteY29" fmla="*/ 2128077 h 2128077"/>
                <a:gd name="connsiteX30" fmla="*/ 985249 w 8278920"/>
                <a:gd name="connsiteY30" fmla="*/ 1901833 h 2128077"/>
                <a:gd name="connsiteX31" fmla="*/ 2305001 w 8278920"/>
                <a:gd name="connsiteY31" fmla="*/ 1496481 h 2128077"/>
                <a:gd name="connsiteX32" fmla="*/ 3634181 w 8278920"/>
                <a:gd name="connsiteY32" fmla="*/ 1260811 h 2128077"/>
                <a:gd name="connsiteX33" fmla="*/ 3813290 w 8278920"/>
                <a:gd name="connsiteY33" fmla="*/ 1260811 h 2128077"/>
                <a:gd name="connsiteX34" fmla="*/ 5114188 w 8278920"/>
                <a:gd name="connsiteY34" fmla="*/ 1034567 h 2128077"/>
                <a:gd name="connsiteX35" fmla="*/ 5642090 w 8278920"/>
                <a:gd name="connsiteY35" fmla="*/ 940300 h 2128077"/>
                <a:gd name="connsiteX36" fmla="*/ 6641331 w 8278920"/>
                <a:gd name="connsiteY36" fmla="*/ 874312 h 2128077"/>
                <a:gd name="connsiteX37" fmla="*/ 7470890 w 8278920"/>
                <a:gd name="connsiteY37" fmla="*/ 1157116 h 2128077"/>
                <a:gd name="connsiteX38" fmla="*/ 8225034 w 8278920"/>
                <a:gd name="connsiteY38" fmla="*/ 1138262 h 2128077"/>
                <a:gd name="connsiteX39" fmla="*/ 8271776 w 8278920"/>
                <a:gd name="connsiteY39" fmla="*/ 1140741 h 2128077"/>
                <a:gd name="connsiteX40" fmla="*/ 8278920 w 8278920"/>
                <a:gd name="connsiteY40" fmla="*/ 0 h 2128077"/>
                <a:gd name="connsiteX0" fmla="*/ 8278920 w 8278920"/>
                <a:gd name="connsiteY0" fmla="*/ 0 h 2054258"/>
                <a:gd name="connsiteX1" fmla="*/ 7923377 w 8278920"/>
                <a:gd name="connsiteY1" fmla="*/ 7046 h 2054258"/>
                <a:gd name="connsiteX2" fmla="*/ 7631146 w 8278920"/>
                <a:gd name="connsiteY2" fmla="*/ 35326 h 2054258"/>
                <a:gd name="connsiteX3" fmla="*/ 7317877 w 8278920"/>
                <a:gd name="connsiteY3" fmla="*/ 96256 h 2054258"/>
                <a:gd name="connsiteX4" fmla="*/ 7084391 w 8278920"/>
                <a:gd name="connsiteY4" fmla="*/ 157874 h 2054258"/>
                <a:gd name="connsiteX5" fmla="*/ 6811014 w 8278920"/>
                <a:gd name="connsiteY5" fmla="*/ 167302 h 2054258"/>
                <a:gd name="connsiteX6" fmla="*/ 6613051 w 8278920"/>
                <a:gd name="connsiteY6" fmla="*/ 129594 h 2054258"/>
                <a:gd name="connsiteX7" fmla="*/ 6501967 w 8278920"/>
                <a:gd name="connsiteY7" fmla="*/ 102983 h 2054258"/>
                <a:gd name="connsiteX8" fmla="*/ 6377381 w 8278920"/>
                <a:gd name="connsiteY8" fmla="*/ 91887 h 2054258"/>
                <a:gd name="connsiteX9" fmla="*/ 6085150 w 8278920"/>
                <a:gd name="connsiteY9" fmla="*/ 82460 h 2054258"/>
                <a:gd name="connsiteX10" fmla="*/ 5623236 w 8278920"/>
                <a:gd name="connsiteY10" fmla="*/ 82460 h 2054258"/>
                <a:gd name="connsiteX11" fmla="*/ 5368713 w 8278920"/>
                <a:gd name="connsiteY11" fmla="*/ 82460 h 2054258"/>
                <a:gd name="connsiteX12" fmla="*/ 5263717 w 8278920"/>
                <a:gd name="connsiteY12" fmla="*/ 86314 h 2054258"/>
                <a:gd name="connsiteX13" fmla="*/ 5180177 w 8278920"/>
                <a:gd name="connsiteY13" fmla="*/ 120167 h 2054258"/>
                <a:gd name="connsiteX14" fmla="*/ 4812531 w 8278920"/>
                <a:gd name="connsiteY14" fmla="*/ 148448 h 2054258"/>
                <a:gd name="connsiteX15" fmla="*/ 4397752 w 8278920"/>
                <a:gd name="connsiteY15" fmla="*/ 252143 h 2054258"/>
                <a:gd name="connsiteX16" fmla="*/ 3916985 w 8278920"/>
                <a:gd name="connsiteY16" fmla="*/ 289850 h 2054258"/>
                <a:gd name="connsiteX17" fmla="*/ 3436218 w 8278920"/>
                <a:gd name="connsiteY17" fmla="*/ 365264 h 2054258"/>
                <a:gd name="connsiteX18" fmla="*/ 2804622 w 8278920"/>
                <a:gd name="connsiteY18" fmla="*/ 336984 h 2054258"/>
                <a:gd name="connsiteX19" fmla="*/ 2361562 w 8278920"/>
                <a:gd name="connsiteY19" fmla="*/ 318130 h 2054258"/>
                <a:gd name="connsiteX20" fmla="*/ 1824234 w 8278920"/>
                <a:gd name="connsiteY20" fmla="*/ 365264 h 2054258"/>
                <a:gd name="connsiteX21" fmla="*/ 1390601 w 8278920"/>
                <a:gd name="connsiteY21" fmla="*/ 308703 h 2054258"/>
                <a:gd name="connsiteX22" fmla="*/ 975822 w 8278920"/>
                <a:gd name="connsiteY22" fmla="*/ 167301 h 2054258"/>
                <a:gd name="connsiteX23" fmla="*/ 834420 w 8278920"/>
                <a:gd name="connsiteY23" fmla="*/ 82460 h 2054258"/>
                <a:gd name="connsiteX24" fmla="*/ 698075 w 8278920"/>
                <a:gd name="connsiteY24" fmla="*/ 49318 h 2054258"/>
                <a:gd name="connsiteX25" fmla="*/ 483738 w 8278920"/>
                <a:gd name="connsiteY25" fmla="*/ 46839 h 2054258"/>
                <a:gd name="connsiteX26" fmla="*/ 5057 w 8278920"/>
                <a:gd name="connsiteY26" fmla="*/ 49516 h 2054258"/>
                <a:gd name="connsiteX27" fmla="*/ 2382 w 8278920"/>
                <a:gd name="connsiteY27" fmla="*/ 207194 h 2054258"/>
                <a:gd name="connsiteX28" fmla="*/ 0 w 8278920"/>
                <a:gd name="connsiteY28" fmla="*/ 339659 h 2054258"/>
                <a:gd name="connsiteX29" fmla="*/ 2284 w 8278920"/>
                <a:gd name="connsiteY29" fmla="*/ 2054258 h 2054258"/>
                <a:gd name="connsiteX30" fmla="*/ 985249 w 8278920"/>
                <a:gd name="connsiteY30" fmla="*/ 1901833 h 2054258"/>
                <a:gd name="connsiteX31" fmla="*/ 2305001 w 8278920"/>
                <a:gd name="connsiteY31" fmla="*/ 1496481 h 2054258"/>
                <a:gd name="connsiteX32" fmla="*/ 3634181 w 8278920"/>
                <a:gd name="connsiteY32" fmla="*/ 1260811 h 2054258"/>
                <a:gd name="connsiteX33" fmla="*/ 3813290 w 8278920"/>
                <a:gd name="connsiteY33" fmla="*/ 1260811 h 2054258"/>
                <a:gd name="connsiteX34" fmla="*/ 5114188 w 8278920"/>
                <a:gd name="connsiteY34" fmla="*/ 1034567 h 2054258"/>
                <a:gd name="connsiteX35" fmla="*/ 5642090 w 8278920"/>
                <a:gd name="connsiteY35" fmla="*/ 940300 h 2054258"/>
                <a:gd name="connsiteX36" fmla="*/ 6641331 w 8278920"/>
                <a:gd name="connsiteY36" fmla="*/ 874312 h 2054258"/>
                <a:gd name="connsiteX37" fmla="*/ 7470890 w 8278920"/>
                <a:gd name="connsiteY37" fmla="*/ 1157116 h 2054258"/>
                <a:gd name="connsiteX38" fmla="*/ 8225034 w 8278920"/>
                <a:gd name="connsiteY38" fmla="*/ 1138262 h 2054258"/>
                <a:gd name="connsiteX39" fmla="*/ 8271776 w 8278920"/>
                <a:gd name="connsiteY39" fmla="*/ 1140741 h 2054258"/>
                <a:gd name="connsiteX40" fmla="*/ 8278920 w 8278920"/>
                <a:gd name="connsiteY40" fmla="*/ 0 h 2054258"/>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271776 w 8317020"/>
                <a:gd name="connsiteY39" fmla="*/ 1162172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317020" h="2075689">
                  <a:moveTo>
                    <a:pt x="8317020" y="0"/>
                  </a:moveTo>
                  <a:lnTo>
                    <a:pt x="7923377" y="28477"/>
                  </a:lnTo>
                  <a:lnTo>
                    <a:pt x="7631146" y="56757"/>
                  </a:lnTo>
                  <a:lnTo>
                    <a:pt x="7317877" y="117687"/>
                  </a:lnTo>
                  <a:lnTo>
                    <a:pt x="7084391" y="179305"/>
                  </a:lnTo>
                  <a:lnTo>
                    <a:pt x="6811014" y="188733"/>
                  </a:lnTo>
                  <a:lnTo>
                    <a:pt x="6613051" y="151025"/>
                  </a:lnTo>
                  <a:cubicBezTo>
                    <a:pt x="6580785" y="145330"/>
                    <a:pt x="6534233" y="130109"/>
                    <a:pt x="6501967" y="124414"/>
                  </a:cubicBezTo>
                  <a:lnTo>
                    <a:pt x="6377381" y="113318"/>
                  </a:lnTo>
                  <a:lnTo>
                    <a:pt x="6085150" y="103891"/>
                  </a:lnTo>
                  <a:lnTo>
                    <a:pt x="5623236" y="103891"/>
                  </a:lnTo>
                  <a:lnTo>
                    <a:pt x="5368713" y="103891"/>
                  </a:lnTo>
                  <a:cubicBezTo>
                    <a:pt x="5342446" y="107557"/>
                    <a:pt x="5289984" y="104079"/>
                    <a:pt x="5263717" y="107745"/>
                  </a:cubicBezTo>
                  <a:lnTo>
                    <a:pt x="5180177" y="141598"/>
                  </a:lnTo>
                  <a:lnTo>
                    <a:pt x="4812531" y="169879"/>
                  </a:lnTo>
                  <a:lnTo>
                    <a:pt x="4397752" y="273574"/>
                  </a:lnTo>
                  <a:lnTo>
                    <a:pt x="3916985" y="311281"/>
                  </a:lnTo>
                  <a:lnTo>
                    <a:pt x="3436218" y="386695"/>
                  </a:lnTo>
                  <a:lnTo>
                    <a:pt x="2804622" y="358415"/>
                  </a:lnTo>
                  <a:lnTo>
                    <a:pt x="2361562" y="339561"/>
                  </a:lnTo>
                  <a:lnTo>
                    <a:pt x="1824234" y="386695"/>
                  </a:lnTo>
                  <a:lnTo>
                    <a:pt x="1390601" y="330134"/>
                  </a:lnTo>
                  <a:lnTo>
                    <a:pt x="975822" y="188732"/>
                  </a:lnTo>
                  <a:lnTo>
                    <a:pt x="834420" y="103891"/>
                  </a:lnTo>
                  <a:lnTo>
                    <a:pt x="698075" y="70749"/>
                  </a:lnTo>
                  <a:cubicBezTo>
                    <a:pt x="609960" y="77067"/>
                    <a:pt x="599241" y="68237"/>
                    <a:pt x="483738" y="68270"/>
                  </a:cubicBezTo>
                  <a:cubicBezTo>
                    <a:pt x="368235" y="68303"/>
                    <a:pt x="89268" y="59073"/>
                    <a:pt x="5057" y="70947"/>
                  </a:cubicBezTo>
                  <a:cubicBezTo>
                    <a:pt x="4165" y="123506"/>
                    <a:pt x="3274" y="176066"/>
                    <a:pt x="2382" y="228625"/>
                  </a:cubicBezTo>
                  <a:lnTo>
                    <a:pt x="0" y="361090"/>
                  </a:lnTo>
                  <a:cubicBezTo>
                    <a:pt x="3142" y="967548"/>
                    <a:pt x="-858" y="1469231"/>
                    <a:pt x="2284" y="2075689"/>
                  </a:cubicBezTo>
                  <a:lnTo>
                    <a:pt x="985249" y="1923264"/>
                  </a:lnTo>
                  <a:lnTo>
                    <a:pt x="2305001" y="1517912"/>
                  </a:lnTo>
                  <a:lnTo>
                    <a:pt x="3634181" y="1282242"/>
                  </a:lnTo>
                  <a:lnTo>
                    <a:pt x="3813290" y="1282242"/>
                  </a:lnTo>
                  <a:lnTo>
                    <a:pt x="5114188" y="1055998"/>
                  </a:lnTo>
                  <a:lnTo>
                    <a:pt x="5642090" y="961731"/>
                  </a:lnTo>
                  <a:cubicBezTo>
                    <a:pt x="5975170" y="939735"/>
                    <a:pt x="6336531" y="859607"/>
                    <a:pt x="6641331" y="895743"/>
                  </a:cubicBezTo>
                  <a:cubicBezTo>
                    <a:pt x="6946131" y="931879"/>
                    <a:pt x="7194370" y="1084279"/>
                    <a:pt x="7470890" y="1178547"/>
                  </a:cubicBezTo>
                  <a:lnTo>
                    <a:pt x="8225034" y="1159693"/>
                  </a:lnTo>
                  <a:lnTo>
                    <a:pt x="8317020" y="1166934"/>
                  </a:lnTo>
                  <a:cubicBezTo>
                    <a:pt x="8313878" y="786720"/>
                    <a:pt x="8310735" y="370787"/>
                    <a:pt x="8317020" y="0"/>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4638675" y="2006600"/>
              <a:ext cx="4013200" cy="438150"/>
            </a:xfrm>
            <a:custGeom>
              <a:avLst/>
              <a:gdLst>
                <a:gd name="connsiteX0" fmla="*/ 0 w 4013200"/>
                <a:gd name="connsiteY0" fmla="*/ 438150 h 438150"/>
                <a:gd name="connsiteX1" fmla="*/ 104775 w 4013200"/>
                <a:gd name="connsiteY1" fmla="*/ 428625 h 438150"/>
                <a:gd name="connsiteX2" fmla="*/ 311150 w 4013200"/>
                <a:gd name="connsiteY2" fmla="*/ 406400 h 438150"/>
                <a:gd name="connsiteX3" fmla="*/ 447675 w 4013200"/>
                <a:gd name="connsiteY3" fmla="*/ 393700 h 438150"/>
                <a:gd name="connsiteX4" fmla="*/ 600075 w 4013200"/>
                <a:gd name="connsiteY4" fmla="*/ 374650 h 438150"/>
                <a:gd name="connsiteX5" fmla="*/ 758825 w 4013200"/>
                <a:gd name="connsiteY5" fmla="*/ 368300 h 438150"/>
                <a:gd name="connsiteX6" fmla="*/ 946150 w 4013200"/>
                <a:gd name="connsiteY6" fmla="*/ 355600 h 438150"/>
                <a:gd name="connsiteX7" fmla="*/ 1066800 w 4013200"/>
                <a:gd name="connsiteY7" fmla="*/ 342900 h 438150"/>
                <a:gd name="connsiteX8" fmla="*/ 1247775 w 4013200"/>
                <a:gd name="connsiteY8" fmla="*/ 327025 h 438150"/>
                <a:gd name="connsiteX9" fmla="*/ 1358900 w 4013200"/>
                <a:gd name="connsiteY9" fmla="*/ 327025 h 438150"/>
                <a:gd name="connsiteX10" fmla="*/ 1530350 w 4013200"/>
                <a:gd name="connsiteY10" fmla="*/ 333375 h 438150"/>
                <a:gd name="connsiteX11" fmla="*/ 1743075 w 4013200"/>
                <a:gd name="connsiteY11" fmla="*/ 339725 h 438150"/>
                <a:gd name="connsiteX12" fmla="*/ 1905000 w 4013200"/>
                <a:gd name="connsiteY12" fmla="*/ 349250 h 438150"/>
                <a:gd name="connsiteX13" fmla="*/ 2000250 w 4013200"/>
                <a:gd name="connsiteY13" fmla="*/ 355600 h 438150"/>
                <a:gd name="connsiteX14" fmla="*/ 2159000 w 4013200"/>
                <a:gd name="connsiteY14" fmla="*/ 342900 h 438150"/>
                <a:gd name="connsiteX15" fmla="*/ 2336800 w 4013200"/>
                <a:gd name="connsiteY15" fmla="*/ 333375 h 438150"/>
                <a:gd name="connsiteX16" fmla="*/ 2508250 w 4013200"/>
                <a:gd name="connsiteY16" fmla="*/ 327025 h 438150"/>
                <a:gd name="connsiteX17" fmla="*/ 2771775 w 4013200"/>
                <a:gd name="connsiteY17" fmla="*/ 311150 h 438150"/>
                <a:gd name="connsiteX18" fmla="*/ 2971800 w 4013200"/>
                <a:gd name="connsiteY18" fmla="*/ 301625 h 438150"/>
                <a:gd name="connsiteX19" fmla="*/ 3219450 w 4013200"/>
                <a:gd name="connsiteY19" fmla="*/ 301625 h 438150"/>
                <a:gd name="connsiteX20" fmla="*/ 3355975 w 4013200"/>
                <a:gd name="connsiteY20" fmla="*/ 292100 h 438150"/>
                <a:gd name="connsiteX21" fmla="*/ 3590925 w 4013200"/>
                <a:gd name="connsiteY21" fmla="*/ 288925 h 438150"/>
                <a:gd name="connsiteX22" fmla="*/ 3787775 w 4013200"/>
                <a:gd name="connsiteY22" fmla="*/ 292100 h 438150"/>
                <a:gd name="connsiteX23" fmla="*/ 3908425 w 4013200"/>
                <a:gd name="connsiteY23" fmla="*/ 292100 h 438150"/>
                <a:gd name="connsiteX24" fmla="*/ 4013200 w 4013200"/>
                <a:gd name="connsiteY24" fmla="*/ 292100 h 438150"/>
                <a:gd name="connsiteX25" fmla="*/ 4010025 w 4013200"/>
                <a:gd name="connsiteY25" fmla="*/ 193675 h 438150"/>
                <a:gd name="connsiteX26" fmla="*/ 3902075 w 4013200"/>
                <a:gd name="connsiteY26" fmla="*/ 174625 h 438150"/>
                <a:gd name="connsiteX27" fmla="*/ 3736975 w 4013200"/>
                <a:gd name="connsiteY27" fmla="*/ 161925 h 438150"/>
                <a:gd name="connsiteX28" fmla="*/ 3606800 w 4013200"/>
                <a:gd name="connsiteY28" fmla="*/ 155575 h 438150"/>
                <a:gd name="connsiteX29" fmla="*/ 3381375 w 4013200"/>
                <a:gd name="connsiteY29" fmla="*/ 146050 h 438150"/>
                <a:gd name="connsiteX30" fmla="*/ 3222625 w 4013200"/>
                <a:gd name="connsiteY30" fmla="*/ 146050 h 438150"/>
                <a:gd name="connsiteX31" fmla="*/ 3000375 w 4013200"/>
                <a:gd name="connsiteY31" fmla="*/ 146050 h 438150"/>
                <a:gd name="connsiteX32" fmla="*/ 2800350 w 4013200"/>
                <a:gd name="connsiteY32" fmla="*/ 149225 h 438150"/>
                <a:gd name="connsiteX33" fmla="*/ 2635250 w 4013200"/>
                <a:gd name="connsiteY33" fmla="*/ 146050 h 438150"/>
                <a:gd name="connsiteX34" fmla="*/ 2432050 w 4013200"/>
                <a:gd name="connsiteY34" fmla="*/ 149225 h 438150"/>
                <a:gd name="connsiteX35" fmla="*/ 2251075 w 4013200"/>
                <a:gd name="connsiteY35" fmla="*/ 142875 h 438150"/>
                <a:gd name="connsiteX36" fmla="*/ 2092325 w 4013200"/>
                <a:gd name="connsiteY36" fmla="*/ 139700 h 438150"/>
                <a:gd name="connsiteX37" fmla="*/ 1974850 w 4013200"/>
                <a:gd name="connsiteY37" fmla="*/ 139700 h 438150"/>
                <a:gd name="connsiteX38" fmla="*/ 1876425 w 4013200"/>
                <a:gd name="connsiteY38" fmla="*/ 139700 h 438150"/>
                <a:gd name="connsiteX39" fmla="*/ 1673225 w 4013200"/>
                <a:gd name="connsiteY39" fmla="*/ 107950 h 438150"/>
                <a:gd name="connsiteX40" fmla="*/ 1524000 w 4013200"/>
                <a:gd name="connsiteY40" fmla="*/ 92075 h 438150"/>
                <a:gd name="connsiteX41" fmla="*/ 1355725 w 4013200"/>
                <a:gd name="connsiteY41" fmla="*/ 63500 h 438150"/>
                <a:gd name="connsiteX42" fmla="*/ 1184275 w 4013200"/>
                <a:gd name="connsiteY42" fmla="*/ 34925 h 438150"/>
                <a:gd name="connsiteX43" fmla="*/ 1025525 w 4013200"/>
                <a:gd name="connsiteY43" fmla="*/ 12700 h 438150"/>
                <a:gd name="connsiteX44" fmla="*/ 889000 w 4013200"/>
                <a:gd name="connsiteY44" fmla="*/ 0 h 438150"/>
                <a:gd name="connsiteX45" fmla="*/ 822325 w 4013200"/>
                <a:gd name="connsiteY45" fmla="*/ 3175 h 438150"/>
                <a:gd name="connsiteX46" fmla="*/ 733425 w 4013200"/>
                <a:gd name="connsiteY46" fmla="*/ 9525 h 438150"/>
                <a:gd name="connsiteX47" fmla="*/ 619125 w 4013200"/>
                <a:gd name="connsiteY47" fmla="*/ 15875 h 438150"/>
                <a:gd name="connsiteX48" fmla="*/ 485775 w 4013200"/>
                <a:gd name="connsiteY48" fmla="*/ 25400 h 438150"/>
                <a:gd name="connsiteX49" fmla="*/ 498475 w 4013200"/>
                <a:gd name="connsiteY49" fmla="*/ 66675 h 438150"/>
                <a:gd name="connsiteX50" fmla="*/ 638175 w 4013200"/>
                <a:gd name="connsiteY50" fmla="*/ 60325 h 438150"/>
                <a:gd name="connsiteX51" fmla="*/ 844550 w 4013200"/>
                <a:gd name="connsiteY51" fmla="*/ 60325 h 438150"/>
                <a:gd name="connsiteX52" fmla="*/ 895350 w 4013200"/>
                <a:gd name="connsiteY52" fmla="*/ 92075 h 438150"/>
                <a:gd name="connsiteX53" fmla="*/ 831850 w 4013200"/>
                <a:gd name="connsiteY53" fmla="*/ 127000 h 438150"/>
                <a:gd name="connsiteX54" fmla="*/ 552450 w 4013200"/>
                <a:gd name="connsiteY54" fmla="*/ 168275 h 438150"/>
                <a:gd name="connsiteX55" fmla="*/ 342900 w 4013200"/>
                <a:gd name="connsiteY55" fmla="*/ 228600 h 438150"/>
                <a:gd name="connsiteX56" fmla="*/ 161925 w 4013200"/>
                <a:gd name="connsiteY56" fmla="*/ 323850 h 438150"/>
                <a:gd name="connsiteX57" fmla="*/ 63500 w 4013200"/>
                <a:gd name="connsiteY57" fmla="*/ 390525 h 438150"/>
                <a:gd name="connsiteX58" fmla="*/ 0 w 4013200"/>
                <a:gd name="connsiteY58" fmla="*/ 438150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013200" h="438150">
                  <a:moveTo>
                    <a:pt x="0" y="438150"/>
                  </a:moveTo>
                  <a:lnTo>
                    <a:pt x="104775" y="428625"/>
                  </a:lnTo>
                  <a:lnTo>
                    <a:pt x="311150" y="406400"/>
                  </a:lnTo>
                  <a:lnTo>
                    <a:pt x="447675" y="393700"/>
                  </a:lnTo>
                  <a:lnTo>
                    <a:pt x="600075" y="374650"/>
                  </a:lnTo>
                  <a:lnTo>
                    <a:pt x="758825" y="368300"/>
                  </a:lnTo>
                  <a:lnTo>
                    <a:pt x="946150" y="355600"/>
                  </a:lnTo>
                  <a:lnTo>
                    <a:pt x="1066800" y="342900"/>
                  </a:lnTo>
                  <a:lnTo>
                    <a:pt x="1247775" y="327025"/>
                  </a:lnTo>
                  <a:lnTo>
                    <a:pt x="1358900" y="327025"/>
                  </a:lnTo>
                  <a:lnTo>
                    <a:pt x="1530350" y="333375"/>
                  </a:lnTo>
                  <a:lnTo>
                    <a:pt x="1743075" y="339725"/>
                  </a:lnTo>
                  <a:lnTo>
                    <a:pt x="1905000" y="349250"/>
                  </a:lnTo>
                  <a:lnTo>
                    <a:pt x="2000250" y="355600"/>
                  </a:lnTo>
                  <a:lnTo>
                    <a:pt x="2159000" y="342900"/>
                  </a:lnTo>
                  <a:lnTo>
                    <a:pt x="2336800" y="333375"/>
                  </a:lnTo>
                  <a:lnTo>
                    <a:pt x="2508250" y="327025"/>
                  </a:lnTo>
                  <a:lnTo>
                    <a:pt x="2771775" y="311150"/>
                  </a:lnTo>
                  <a:lnTo>
                    <a:pt x="2971800" y="301625"/>
                  </a:lnTo>
                  <a:lnTo>
                    <a:pt x="3219450" y="301625"/>
                  </a:lnTo>
                  <a:lnTo>
                    <a:pt x="3355975" y="292100"/>
                  </a:lnTo>
                  <a:lnTo>
                    <a:pt x="3590925" y="288925"/>
                  </a:lnTo>
                  <a:lnTo>
                    <a:pt x="3787775" y="292100"/>
                  </a:lnTo>
                  <a:lnTo>
                    <a:pt x="3908425" y="292100"/>
                  </a:lnTo>
                  <a:lnTo>
                    <a:pt x="4013200" y="292100"/>
                  </a:lnTo>
                  <a:lnTo>
                    <a:pt x="4010025" y="193675"/>
                  </a:lnTo>
                  <a:lnTo>
                    <a:pt x="3902075" y="174625"/>
                  </a:lnTo>
                  <a:lnTo>
                    <a:pt x="3736975" y="161925"/>
                  </a:lnTo>
                  <a:lnTo>
                    <a:pt x="3606800" y="155575"/>
                  </a:lnTo>
                  <a:lnTo>
                    <a:pt x="3381375" y="146050"/>
                  </a:lnTo>
                  <a:lnTo>
                    <a:pt x="3222625" y="146050"/>
                  </a:lnTo>
                  <a:lnTo>
                    <a:pt x="3000375" y="146050"/>
                  </a:lnTo>
                  <a:lnTo>
                    <a:pt x="2800350" y="149225"/>
                  </a:lnTo>
                  <a:lnTo>
                    <a:pt x="2635250" y="146050"/>
                  </a:lnTo>
                  <a:lnTo>
                    <a:pt x="2432050" y="149225"/>
                  </a:lnTo>
                  <a:lnTo>
                    <a:pt x="2251075" y="142875"/>
                  </a:lnTo>
                  <a:lnTo>
                    <a:pt x="2092325" y="139700"/>
                  </a:lnTo>
                  <a:lnTo>
                    <a:pt x="1974850" y="139700"/>
                  </a:lnTo>
                  <a:lnTo>
                    <a:pt x="1876425" y="139700"/>
                  </a:lnTo>
                  <a:lnTo>
                    <a:pt x="1673225" y="107950"/>
                  </a:lnTo>
                  <a:lnTo>
                    <a:pt x="1524000" y="92075"/>
                  </a:lnTo>
                  <a:lnTo>
                    <a:pt x="1355725" y="63500"/>
                  </a:lnTo>
                  <a:lnTo>
                    <a:pt x="1184275" y="34925"/>
                  </a:lnTo>
                  <a:lnTo>
                    <a:pt x="1025525" y="12700"/>
                  </a:lnTo>
                  <a:lnTo>
                    <a:pt x="889000" y="0"/>
                  </a:lnTo>
                  <a:lnTo>
                    <a:pt x="822325" y="3175"/>
                  </a:lnTo>
                  <a:lnTo>
                    <a:pt x="733425" y="9525"/>
                  </a:lnTo>
                  <a:lnTo>
                    <a:pt x="619125" y="15875"/>
                  </a:lnTo>
                  <a:lnTo>
                    <a:pt x="485775" y="25400"/>
                  </a:lnTo>
                  <a:lnTo>
                    <a:pt x="498475" y="66675"/>
                  </a:lnTo>
                  <a:lnTo>
                    <a:pt x="638175" y="60325"/>
                  </a:lnTo>
                  <a:lnTo>
                    <a:pt x="844550" y="60325"/>
                  </a:lnTo>
                  <a:lnTo>
                    <a:pt x="895350" y="92075"/>
                  </a:lnTo>
                  <a:lnTo>
                    <a:pt x="831850" y="127000"/>
                  </a:lnTo>
                  <a:lnTo>
                    <a:pt x="552450" y="168275"/>
                  </a:lnTo>
                  <a:lnTo>
                    <a:pt x="342900" y="228600"/>
                  </a:lnTo>
                  <a:lnTo>
                    <a:pt x="161925" y="323850"/>
                  </a:lnTo>
                  <a:lnTo>
                    <a:pt x="63500" y="390525"/>
                  </a:lnTo>
                  <a:lnTo>
                    <a:pt x="0" y="43815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327025" y="1885950"/>
              <a:ext cx="4806950" cy="444500"/>
            </a:xfrm>
            <a:custGeom>
              <a:avLst/>
              <a:gdLst>
                <a:gd name="connsiteX0" fmla="*/ 6350 w 4806950"/>
                <a:gd name="connsiteY0" fmla="*/ 0 h 444500"/>
                <a:gd name="connsiteX1" fmla="*/ 1666875 w 4806950"/>
                <a:gd name="connsiteY1" fmla="*/ 0 h 444500"/>
                <a:gd name="connsiteX2" fmla="*/ 1812925 w 4806950"/>
                <a:gd name="connsiteY2" fmla="*/ 57150 h 444500"/>
                <a:gd name="connsiteX3" fmla="*/ 1930400 w 4806950"/>
                <a:gd name="connsiteY3" fmla="*/ 104775 h 444500"/>
                <a:gd name="connsiteX4" fmla="*/ 2260600 w 4806950"/>
                <a:gd name="connsiteY4" fmla="*/ 190500 h 444500"/>
                <a:gd name="connsiteX5" fmla="*/ 2482850 w 4806950"/>
                <a:gd name="connsiteY5" fmla="*/ 231775 h 444500"/>
                <a:gd name="connsiteX6" fmla="*/ 2619375 w 4806950"/>
                <a:gd name="connsiteY6" fmla="*/ 241300 h 444500"/>
                <a:gd name="connsiteX7" fmla="*/ 2806700 w 4806950"/>
                <a:gd name="connsiteY7" fmla="*/ 263525 h 444500"/>
                <a:gd name="connsiteX8" fmla="*/ 2968625 w 4806950"/>
                <a:gd name="connsiteY8" fmla="*/ 266700 h 444500"/>
                <a:gd name="connsiteX9" fmla="*/ 3136900 w 4806950"/>
                <a:gd name="connsiteY9" fmla="*/ 266700 h 444500"/>
                <a:gd name="connsiteX10" fmla="*/ 3305175 w 4806950"/>
                <a:gd name="connsiteY10" fmla="*/ 263525 h 444500"/>
                <a:gd name="connsiteX11" fmla="*/ 3571875 w 4806950"/>
                <a:gd name="connsiteY11" fmla="*/ 266700 h 444500"/>
                <a:gd name="connsiteX12" fmla="*/ 3775075 w 4806950"/>
                <a:gd name="connsiteY12" fmla="*/ 266700 h 444500"/>
                <a:gd name="connsiteX13" fmla="*/ 3997325 w 4806950"/>
                <a:gd name="connsiteY13" fmla="*/ 263525 h 444500"/>
                <a:gd name="connsiteX14" fmla="*/ 4133850 w 4806950"/>
                <a:gd name="connsiteY14" fmla="*/ 260350 h 444500"/>
                <a:gd name="connsiteX15" fmla="*/ 4330700 w 4806950"/>
                <a:gd name="connsiteY15" fmla="*/ 228600 h 444500"/>
                <a:gd name="connsiteX16" fmla="*/ 4470400 w 4806950"/>
                <a:gd name="connsiteY16" fmla="*/ 209550 h 444500"/>
                <a:gd name="connsiteX17" fmla="*/ 4625975 w 4806950"/>
                <a:gd name="connsiteY17" fmla="*/ 180975 h 444500"/>
                <a:gd name="connsiteX18" fmla="*/ 4765675 w 4806950"/>
                <a:gd name="connsiteY18" fmla="*/ 158750 h 444500"/>
                <a:gd name="connsiteX19" fmla="*/ 4797425 w 4806950"/>
                <a:gd name="connsiteY19" fmla="*/ 152400 h 444500"/>
                <a:gd name="connsiteX20" fmla="*/ 4806950 w 4806950"/>
                <a:gd name="connsiteY20" fmla="*/ 193675 h 444500"/>
                <a:gd name="connsiteX21" fmla="*/ 4635500 w 4806950"/>
                <a:gd name="connsiteY21" fmla="*/ 260350 h 444500"/>
                <a:gd name="connsiteX22" fmla="*/ 4467225 w 4806950"/>
                <a:gd name="connsiteY22" fmla="*/ 279400 h 444500"/>
                <a:gd name="connsiteX23" fmla="*/ 4213225 w 4806950"/>
                <a:gd name="connsiteY23" fmla="*/ 314325 h 444500"/>
                <a:gd name="connsiteX24" fmla="*/ 3898900 w 4806950"/>
                <a:gd name="connsiteY24" fmla="*/ 358775 h 444500"/>
                <a:gd name="connsiteX25" fmla="*/ 3616325 w 4806950"/>
                <a:gd name="connsiteY25" fmla="*/ 396875 h 444500"/>
                <a:gd name="connsiteX26" fmla="*/ 3352800 w 4806950"/>
                <a:gd name="connsiteY26" fmla="*/ 422275 h 444500"/>
                <a:gd name="connsiteX27" fmla="*/ 3044825 w 4806950"/>
                <a:gd name="connsiteY27" fmla="*/ 444500 h 444500"/>
                <a:gd name="connsiteX28" fmla="*/ 2667000 w 4806950"/>
                <a:gd name="connsiteY28" fmla="*/ 428625 h 444500"/>
                <a:gd name="connsiteX29" fmla="*/ 2482850 w 4806950"/>
                <a:gd name="connsiteY29" fmla="*/ 422275 h 444500"/>
                <a:gd name="connsiteX30" fmla="*/ 2111375 w 4806950"/>
                <a:gd name="connsiteY30" fmla="*/ 438150 h 444500"/>
                <a:gd name="connsiteX31" fmla="*/ 1730375 w 4806950"/>
                <a:gd name="connsiteY31" fmla="*/ 415925 h 444500"/>
                <a:gd name="connsiteX32" fmla="*/ 1498600 w 4806950"/>
                <a:gd name="connsiteY32" fmla="*/ 381000 h 444500"/>
                <a:gd name="connsiteX33" fmla="*/ 1222375 w 4806950"/>
                <a:gd name="connsiteY33" fmla="*/ 330200 h 444500"/>
                <a:gd name="connsiteX34" fmla="*/ 984250 w 4806950"/>
                <a:gd name="connsiteY34" fmla="*/ 279400 h 444500"/>
                <a:gd name="connsiteX35" fmla="*/ 869950 w 4806950"/>
                <a:gd name="connsiteY35" fmla="*/ 273050 h 444500"/>
                <a:gd name="connsiteX36" fmla="*/ 739775 w 4806950"/>
                <a:gd name="connsiteY36" fmla="*/ 250825 h 444500"/>
                <a:gd name="connsiteX37" fmla="*/ 631825 w 4806950"/>
                <a:gd name="connsiteY37" fmla="*/ 241300 h 444500"/>
                <a:gd name="connsiteX38" fmla="*/ 482600 w 4806950"/>
                <a:gd name="connsiteY38" fmla="*/ 241300 h 444500"/>
                <a:gd name="connsiteX39" fmla="*/ 374650 w 4806950"/>
                <a:gd name="connsiteY39" fmla="*/ 241300 h 444500"/>
                <a:gd name="connsiteX40" fmla="*/ 241300 w 4806950"/>
                <a:gd name="connsiteY40" fmla="*/ 234950 h 444500"/>
                <a:gd name="connsiteX41" fmla="*/ 123825 w 4806950"/>
                <a:gd name="connsiteY41" fmla="*/ 241300 h 444500"/>
                <a:gd name="connsiteX42" fmla="*/ 0 w 4806950"/>
                <a:gd name="connsiteY42" fmla="*/ 247650 h 444500"/>
                <a:gd name="connsiteX43" fmla="*/ 6350 w 4806950"/>
                <a:gd name="connsiteY43" fmla="*/ 0 h 444500"/>
                <a:gd name="connsiteX0" fmla="*/ 6350 w 4806950"/>
                <a:gd name="connsiteY0" fmla="*/ 0 h 444500"/>
                <a:gd name="connsiteX1" fmla="*/ 471487 w 4806950"/>
                <a:gd name="connsiteY1" fmla="*/ 0 h 444500"/>
                <a:gd name="connsiteX2" fmla="*/ 1812925 w 4806950"/>
                <a:gd name="connsiteY2" fmla="*/ 57150 h 444500"/>
                <a:gd name="connsiteX3" fmla="*/ 1930400 w 4806950"/>
                <a:gd name="connsiteY3" fmla="*/ 104775 h 444500"/>
                <a:gd name="connsiteX4" fmla="*/ 2260600 w 4806950"/>
                <a:gd name="connsiteY4" fmla="*/ 190500 h 444500"/>
                <a:gd name="connsiteX5" fmla="*/ 2482850 w 4806950"/>
                <a:gd name="connsiteY5" fmla="*/ 231775 h 444500"/>
                <a:gd name="connsiteX6" fmla="*/ 2619375 w 4806950"/>
                <a:gd name="connsiteY6" fmla="*/ 241300 h 444500"/>
                <a:gd name="connsiteX7" fmla="*/ 2806700 w 4806950"/>
                <a:gd name="connsiteY7" fmla="*/ 263525 h 444500"/>
                <a:gd name="connsiteX8" fmla="*/ 2968625 w 4806950"/>
                <a:gd name="connsiteY8" fmla="*/ 266700 h 444500"/>
                <a:gd name="connsiteX9" fmla="*/ 3136900 w 4806950"/>
                <a:gd name="connsiteY9" fmla="*/ 266700 h 444500"/>
                <a:gd name="connsiteX10" fmla="*/ 3305175 w 4806950"/>
                <a:gd name="connsiteY10" fmla="*/ 263525 h 444500"/>
                <a:gd name="connsiteX11" fmla="*/ 3571875 w 4806950"/>
                <a:gd name="connsiteY11" fmla="*/ 266700 h 444500"/>
                <a:gd name="connsiteX12" fmla="*/ 3775075 w 4806950"/>
                <a:gd name="connsiteY12" fmla="*/ 266700 h 444500"/>
                <a:gd name="connsiteX13" fmla="*/ 3997325 w 4806950"/>
                <a:gd name="connsiteY13" fmla="*/ 263525 h 444500"/>
                <a:gd name="connsiteX14" fmla="*/ 4133850 w 4806950"/>
                <a:gd name="connsiteY14" fmla="*/ 260350 h 444500"/>
                <a:gd name="connsiteX15" fmla="*/ 4330700 w 4806950"/>
                <a:gd name="connsiteY15" fmla="*/ 228600 h 444500"/>
                <a:gd name="connsiteX16" fmla="*/ 4470400 w 4806950"/>
                <a:gd name="connsiteY16" fmla="*/ 209550 h 444500"/>
                <a:gd name="connsiteX17" fmla="*/ 4625975 w 4806950"/>
                <a:gd name="connsiteY17" fmla="*/ 180975 h 444500"/>
                <a:gd name="connsiteX18" fmla="*/ 4765675 w 4806950"/>
                <a:gd name="connsiteY18" fmla="*/ 158750 h 444500"/>
                <a:gd name="connsiteX19" fmla="*/ 4797425 w 4806950"/>
                <a:gd name="connsiteY19" fmla="*/ 152400 h 444500"/>
                <a:gd name="connsiteX20" fmla="*/ 4806950 w 4806950"/>
                <a:gd name="connsiteY20" fmla="*/ 193675 h 444500"/>
                <a:gd name="connsiteX21" fmla="*/ 4635500 w 4806950"/>
                <a:gd name="connsiteY21" fmla="*/ 260350 h 444500"/>
                <a:gd name="connsiteX22" fmla="*/ 4467225 w 4806950"/>
                <a:gd name="connsiteY22" fmla="*/ 279400 h 444500"/>
                <a:gd name="connsiteX23" fmla="*/ 4213225 w 4806950"/>
                <a:gd name="connsiteY23" fmla="*/ 314325 h 444500"/>
                <a:gd name="connsiteX24" fmla="*/ 3898900 w 4806950"/>
                <a:gd name="connsiteY24" fmla="*/ 358775 h 444500"/>
                <a:gd name="connsiteX25" fmla="*/ 3616325 w 4806950"/>
                <a:gd name="connsiteY25" fmla="*/ 396875 h 444500"/>
                <a:gd name="connsiteX26" fmla="*/ 3352800 w 4806950"/>
                <a:gd name="connsiteY26" fmla="*/ 422275 h 444500"/>
                <a:gd name="connsiteX27" fmla="*/ 3044825 w 4806950"/>
                <a:gd name="connsiteY27" fmla="*/ 444500 h 444500"/>
                <a:gd name="connsiteX28" fmla="*/ 2667000 w 4806950"/>
                <a:gd name="connsiteY28" fmla="*/ 428625 h 444500"/>
                <a:gd name="connsiteX29" fmla="*/ 2482850 w 4806950"/>
                <a:gd name="connsiteY29" fmla="*/ 422275 h 444500"/>
                <a:gd name="connsiteX30" fmla="*/ 2111375 w 4806950"/>
                <a:gd name="connsiteY30" fmla="*/ 438150 h 444500"/>
                <a:gd name="connsiteX31" fmla="*/ 1730375 w 4806950"/>
                <a:gd name="connsiteY31" fmla="*/ 415925 h 444500"/>
                <a:gd name="connsiteX32" fmla="*/ 1498600 w 4806950"/>
                <a:gd name="connsiteY32" fmla="*/ 381000 h 444500"/>
                <a:gd name="connsiteX33" fmla="*/ 1222375 w 4806950"/>
                <a:gd name="connsiteY33" fmla="*/ 330200 h 444500"/>
                <a:gd name="connsiteX34" fmla="*/ 984250 w 4806950"/>
                <a:gd name="connsiteY34" fmla="*/ 279400 h 444500"/>
                <a:gd name="connsiteX35" fmla="*/ 869950 w 4806950"/>
                <a:gd name="connsiteY35" fmla="*/ 273050 h 444500"/>
                <a:gd name="connsiteX36" fmla="*/ 739775 w 4806950"/>
                <a:gd name="connsiteY36" fmla="*/ 250825 h 444500"/>
                <a:gd name="connsiteX37" fmla="*/ 631825 w 4806950"/>
                <a:gd name="connsiteY37" fmla="*/ 241300 h 444500"/>
                <a:gd name="connsiteX38" fmla="*/ 482600 w 4806950"/>
                <a:gd name="connsiteY38" fmla="*/ 241300 h 444500"/>
                <a:gd name="connsiteX39" fmla="*/ 374650 w 4806950"/>
                <a:gd name="connsiteY39" fmla="*/ 241300 h 444500"/>
                <a:gd name="connsiteX40" fmla="*/ 241300 w 4806950"/>
                <a:gd name="connsiteY40" fmla="*/ 234950 h 444500"/>
                <a:gd name="connsiteX41" fmla="*/ 123825 w 4806950"/>
                <a:gd name="connsiteY41" fmla="*/ 241300 h 444500"/>
                <a:gd name="connsiteX42" fmla="*/ 0 w 4806950"/>
                <a:gd name="connsiteY42" fmla="*/ 247650 h 444500"/>
                <a:gd name="connsiteX43" fmla="*/ 6350 w 4806950"/>
                <a:gd name="connsiteY43" fmla="*/ 0 h 444500"/>
                <a:gd name="connsiteX0" fmla="*/ 6350 w 4806950"/>
                <a:gd name="connsiteY0" fmla="*/ 0 h 444500"/>
                <a:gd name="connsiteX1" fmla="*/ 471487 w 4806950"/>
                <a:gd name="connsiteY1" fmla="*/ 0 h 444500"/>
                <a:gd name="connsiteX2" fmla="*/ 900907 w 4806950"/>
                <a:gd name="connsiteY2" fmla="*/ 64294 h 444500"/>
                <a:gd name="connsiteX3" fmla="*/ 1930400 w 4806950"/>
                <a:gd name="connsiteY3" fmla="*/ 104775 h 444500"/>
                <a:gd name="connsiteX4" fmla="*/ 2260600 w 4806950"/>
                <a:gd name="connsiteY4" fmla="*/ 190500 h 444500"/>
                <a:gd name="connsiteX5" fmla="*/ 2482850 w 4806950"/>
                <a:gd name="connsiteY5" fmla="*/ 231775 h 444500"/>
                <a:gd name="connsiteX6" fmla="*/ 2619375 w 4806950"/>
                <a:gd name="connsiteY6" fmla="*/ 241300 h 444500"/>
                <a:gd name="connsiteX7" fmla="*/ 2806700 w 4806950"/>
                <a:gd name="connsiteY7" fmla="*/ 263525 h 444500"/>
                <a:gd name="connsiteX8" fmla="*/ 2968625 w 4806950"/>
                <a:gd name="connsiteY8" fmla="*/ 266700 h 444500"/>
                <a:gd name="connsiteX9" fmla="*/ 3136900 w 4806950"/>
                <a:gd name="connsiteY9" fmla="*/ 266700 h 444500"/>
                <a:gd name="connsiteX10" fmla="*/ 3305175 w 4806950"/>
                <a:gd name="connsiteY10" fmla="*/ 263525 h 444500"/>
                <a:gd name="connsiteX11" fmla="*/ 3571875 w 4806950"/>
                <a:gd name="connsiteY11" fmla="*/ 266700 h 444500"/>
                <a:gd name="connsiteX12" fmla="*/ 3775075 w 4806950"/>
                <a:gd name="connsiteY12" fmla="*/ 266700 h 444500"/>
                <a:gd name="connsiteX13" fmla="*/ 3997325 w 4806950"/>
                <a:gd name="connsiteY13" fmla="*/ 263525 h 444500"/>
                <a:gd name="connsiteX14" fmla="*/ 4133850 w 4806950"/>
                <a:gd name="connsiteY14" fmla="*/ 260350 h 444500"/>
                <a:gd name="connsiteX15" fmla="*/ 4330700 w 4806950"/>
                <a:gd name="connsiteY15" fmla="*/ 228600 h 444500"/>
                <a:gd name="connsiteX16" fmla="*/ 4470400 w 4806950"/>
                <a:gd name="connsiteY16" fmla="*/ 209550 h 444500"/>
                <a:gd name="connsiteX17" fmla="*/ 4625975 w 4806950"/>
                <a:gd name="connsiteY17" fmla="*/ 180975 h 444500"/>
                <a:gd name="connsiteX18" fmla="*/ 4765675 w 4806950"/>
                <a:gd name="connsiteY18" fmla="*/ 158750 h 444500"/>
                <a:gd name="connsiteX19" fmla="*/ 4797425 w 4806950"/>
                <a:gd name="connsiteY19" fmla="*/ 152400 h 444500"/>
                <a:gd name="connsiteX20" fmla="*/ 4806950 w 4806950"/>
                <a:gd name="connsiteY20" fmla="*/ 193675 h 444500"/>
                <a:gd name="connsiteX21" fmla="*/ 4635500 w 4806950"/>
                <a:gd name="connsiteY21" fmla="*/ 260350 h 444500"/>
                <a:gd name="connsiteX22" fmla="*/ 4467225 w 4806950"/>
                <a:gd name="connsiteY22" fmla="*/ 279400 h 444500"/>
                <a:gd name="connsiteX23" fmla="*/ 4213225 w 4806950"/>
                <a:gd name="connsiteY23" fmla="*/ 314325 h 444500"/>
                <a:gd name="connsiteX24" fmla="*/ 3898900 w 4806950"/>
                <a:gd name="connsiteY24" fmla="*/ 358775 h 444500"/>
                <a:gd name="connsiteX25" fmla="*/ 3616325 w 4806950"/>
                <a:gd name="connsiteY25" fmla="*/ 396875 h 444500"/>
                <a:gd name="connsiteX26" fmla="*/ 3352800 w 4806950"/>
                <a:gd name="connsiteY26" fmla="*/ 422275 h 444500"/>
                <a:gd name="connsiteX27" fmla="*/ 3044825 w 4806950"/>
                <a:gd name="connsiteY27" fmla="*/ 444500 h 444500"/>
                <a:gd name="connsiteX28" fmla="*/ 2667000 w 4806950"/>
                <a:gd name="connsiteY28" fmla="*/ 428625 h 444500"/>
                <a:gd name="connsiteX29" fmla="*/ 2482850 w 4806950"/>
                <a:gd name="connsiteY29" fmla="*/ 422275 h 444500"/>
                <a:gd name="connsiteX30" fmla="*/ 2111375 w 4806950"/>
                <a:gd name="connsiteY30" fmla="*/ 438150 h 444500"/>
                <a:gd name="connsiteX31" fmla="*/ 1730375 w 4806950"/>
                <a:gd name="connsiteY31" fmla="*/ 415925 h 444500"/>
                <a:gd name="connsiteX32" fmla="*/ 1498600 w 4806950"/>
                <a:gd name="connsiteY32" fmla="*/ 381000 h 444500"/>
                <a:gd name="connsiteX33" fmla="*/ 1222375 w 4806950"/>
                <a:gd name="connsiteY33" fmla="*/ 330200 h 444500"/>
                <a:gd name="connsiteX34" fmla="*/ 984250 w 4806950"/>
                <a:gd name="connsiteY34" fmla="*/ 279400 h 444500"/>
                <a:gd name="connsiteX35" fmla="*/ 869950 w 4806950"/>
                <a:gd name="connsiteY35" fmla="*/ 273050 h 444500"/>
                <a:gd name="connsiteX36" fmla="*/ 739775 w 4806950"/>
                <a:gd name="connsiteY36" fmla="*/ 250825 h 444500"/>
                <a:gd name="connsiteX37" fmla="*/ 631825 w 4806950"/>
                <a:gd name="connsiteY37" fmla="*/ 241300 h 444500"/>
                <a:gd name="connsiteX38" fmla="*/ 482600 w 4806950"/>
                <a:gd name="connsiteY38" fmla="*/ 241300 h 444500"/>
                <a:gd name="connsiteX39" fmla="*/ 374650 w 4806950"/>
                <a:gd name="connsiteY39" fmla="*/ 241300 h 444500"/>
                <a:gd name="connsiteX40" fmla="*/ 241300 w 4806950"/>
                <a:gd name="connsiteY40" fmla="*/ 234950 h 444500"/>
                <a:gd name="connsiteX41" fmla="*/ 123825 w 4806950"/>
                <a:gd name="connsiteY41" fmla="*/ 241300 h 444500"/>
                <a:gd name="connsiteX42" fmla="*/ 0 w 4806950"/>
                <a:gd name="connsiteY42" fmla="*/ 247650 h 444500"/>
                <a:gd name="connsiteX43" fmla="*/ 6350 w 4806950"/>
                <a:gd name="connsiteY43" fmla="*/ 0 h 444500"/>
                <a:gd name="connsiteX0" fmla="*/ 6350 w 4806950"/>
                <a:gd name="connsiteY0" fmla="*/ 0 h 444500"/>
                <a:gd name="connsiteX1" fmla="*/ 471487 w 4806950"/>
                <a:gd name="connsiteY1" fmla="*/ 0 h 444500"/>
                <a:gd name="connsiteX2" fmla="*/ 900907 w 4806950"/>
                <a:gd name="connsiteY2" fmla="*/ 64294 h 444500"/>
                <a:gd name="connsiteX3" fmla="*/ 1437481 w 4806950"/>
                <a:gd name="connsiteY3" fmla="*/ 130969 h 444500"/>
                <a:gd name="connsiteX4" fmla="*/ 2260600 w 4806950"/>
                <a:gd name="connsiteY4" fmla="*/ 190500 h 444500"/>
                <a:gd name="connsiteX5" fmla="*/ 2482850 w 4806950"/>
                <a:gd name="connsiteY5" fmla="*/ 231775 h 444500"/>
                <a:gd name="connsiteX6" fmla="*/ 2619375 w 4806950"/>
                <a:gd name="connsiteY6" fmla="*/ 241300 h 444500"/>
                <a:gd name="connsiteX7" fmla="*/ 2806700 w 4806950"/>
                <a:gd name="connsiteY7" fmla="*/ 263525 h 444500"/>
                <a:gd name="connsiteX8" fmla="*/ 2968625 w 4806950"/>
                <a:gd name="connsiteY8" fmla="*/ 266700 h 444500"/>
                <a:gd name="connsiteX9" fmla="*/ 3136900 w 4806950"/>
                <a:gd name="connsiteY9" fmla="*/ 266700 h 444500"/>
                <a:gd name="connsiteX10" fmla="*/ 3305175 w 4806950"/>
                <a:gd name="connsiteY10" fmla="*/ 263525 h 444500"/>
                <a:gd name="connsiteX11" fmla="*/ 3571875 w 4806950"/>
                <a:gd name="connsiteY11" fmla="*/ 266700 h 444500"/>
                <a:gd name="connsiteX12" fmla="*/ 3775075 w 4806950"/>
                <a:gd name="connsiteY12" fmla="*/ 266700 h 444500"/>
                <a:gd name="connsiteX13" fmla="*/ 3997325 w 4806950"/>
                <a:gd name="connsiteY13" fmla="*/ 263525 h 444500"/>
                <a:gd name="connsiteX14" fmla="*/ 4133850 w 4806950"/>
                <a:gd name="connsiteY14" fmla="*/ 260350 h 444500"/>
                <a:gd name="connsiteX15" fmla="*/ 4330700 w 4806950"/>
                <a:gd name="connsiteY15" fmla="*/ 228600 h 444500"/>
                <a:gd name="connsiteX16" fmla="*/ 4470400 w 4806950"/>
                <a:gd name="connsiteY16" fmla="*/ 209550 h 444500"/>
                <a:gd name="connsiteX17" fmla="*/ 4625975 w 4806950"/>
                <a:gd name="connsiteY17" fmla="*/ 180975 h 444500"/>
                <a:gd name="connsiteX18" fmla="*/ 4765675 w 4806950"/>
                <a:gd name="connsiteY18" fmla="*/ 158750 h 444500"/>
                <a:gd name="connsiteX19" fmla="*/ 4797425 w 4806950"/>
                <a:gd name="connsiteY19" fmla="*/ 152400 h 444500"/>
                <a:gd name="connsiteX20" fmla="*/ 4806950 w 4806950"/>
                <a:gd name="connsiteY20" fmla="*/ 193675 h 444500"/>
                <a:gd name="connsiteX21" fmla="*/ 4635500 w 4806950"/>
                <a:gd name="connsiteY21" fmla="*/ 260350 h 444500"/>
                <a:gd name="connsiteX22" fmla="*/ 4467225 w 4806950"/>
                <a:gd name="connsiteY22" fmla="*/ 279400 h 444500"/>
                <a:gd name="connsiteX23" fmla="*/ 4213225 w 4806950"/>
                <a:gd name="connsiteY23" fmla="*/ 314325 h 444500"/>
                <a:gd name="connsiteX24" fmla="*/ 3898900 w 4806950"/>
                <a:gd name="connsiteY24" fmla="*/ 358775 h 444500"/>
                <a:gd name="connsiteX25" fmla="*/ 3616325 w 4806950"/>
                <a:gd name="connsiteY25" fmla="*/ 396875 h 444500"/>
                <a:gd name="connsiteX26" fmla="*/ 3352800 w 4806950"/>
                <a:gd name="connsiteY26" fmla="*/ 422275 h 444500"/>
                <a:gd name="connsiteX27" fmla="*/ 3044825 w 4806950"/>
                <a:gd name="connsiteY27" fmla="*/ 444500 h 444500"/>
                <a:gd name="connsiteX28" fmla="*/ 2667000 w 4806950"/>
                <a:gd name="connsiteY28" fmla="*/ 428625 h 444500"/>
                <a:gd name="connsiteX29" fmla="*/ 2482850 w 4806950"/>
                <a:gd name="connsiteY29" fmla="*/ 422275 h 444500"/>
                <a:gd name="connsiteX30" fmla="*/ 2111375 w 4806950"/>
                <a:gd name="connsiteY30" fmla="*/ 438150 h 444500"/>
                <a:gd name="connsiteX31" fmla="*/ 1730375 w 4806950"/>
                <a:gd name="connsiteY31" fmla="*/ 415925 h 444500"/>
                <a:gd name="connsiteX32" fmla="*/ 1498600 w 4806950"/>
                <a:gd name="connsiteY32" fmla="*/ 381000 h 444500"/>
                <a:gd name="connsiteX33" fmla="*/ 1222375 w 4806950"/>
                <a:gd name="connsiteY33" fmla="*/ 330200 h 444500"/>
                <a:gd name="connsiteX34" fmla="*/ 984250 w 4806950"/>
                <a:gd name="connsiteY34" fmla="*/ 279400 h 444500"/>
                <a:gd name="connsiteX35" fmla="*/ 869950 w 4806950"/>
                <a:gd name="connsiteY35" fmla="*/ 273050 h 444500"/>
                <a:gd name="connsiteX36" fmla="*/ 739775 w 4806950"/>
                <a:gd name="connsiteY36" fmla="*/ 250825 h 444500"/>
                <a:gd name="connsiteX37" fmla="*/ 631825 w 4806950"/>
                <a:gd name="connsiteY37" fmla="*/ 241300 h 444500"/>
                <a:gd name="connsiteX38" fmla="*/ 482600 w 4806950"/>
                <a:gd name="connsiteY38" fmla="*/ 241300 h 444500"/>
                <a:gd name="connsiteX39" fmla="*/ 374650 w 4806950"/>
                <a:gd name="connsiteY39" fmla="*/ 241300 h 444500"/>
                <a:gd name="connsiteX40" fmla="*/ 241300 w 4806950"/>
                <a:gd name="connsiteY40" fmla="*/ 234950 h 444500"/>
                <a:gd name="connsiteX41" fmla="*/ 123825 w 4806950"/>
                <a:gd name="connsiteY41" fmla="*/ 241300 h 444500"/>
                <a:gd name="connsiteX42" fmla="*/ 0 w 4806950"/>
                <a:gd name="connsiteY42" fmla="*/ 247650 h 444500"/>
                <a:gd name="connsiteX43" fmla="*/ 6350 w 4806950"/>
                <a:gd name="connsiteY43" fmla="*/ 0 h 444500"/>
                <a:gd name="connsiteX0" fmla="*/ 6350 w 4806950"/>
                <a:gd name="connsiteY0" fmla="*/ 0 h 444500"/>
                <a:gd name="connsiteX1" fmla="*/ 471487 w 4806950"/>
                <a:gd name="connsiteY1" fmla="*/ 0 h 444500"/>
                <a:gd name="connsiteX2" fmla="*/ 900907 w 4806950"/>
                <a:gd name="connsiteY2" fmla="*/ 64294 h 444500"/>
                <a:gd name="connsiteX3" fmla="*/ 1437481 w 4806950"/>
                <a:gd name="connsiteY3" fmla="*/ 130969 h 444500"/>
                <a:gd name="connsiteX4" fmla="*/ 1924844 w 4806950"/>
                <a:gd name="connsiteY4" fmla="*/ 209550 h 444500"/>
                <a:gd name="connsiteX5" fmla="*/ 2482850 w 4806950"/>
                <a:gd name="connsiteY5" fmla="*/ 231775 h 444500"/>
                <a:gd name="connsiteX6" fmla="*/ 2619375 w 4806950"/>
                <a:gd name="connsiteY6" fmla="*/ 241300 h 444500"/>
                <a:gd name="connsiteX7" fmla="*/ 2806700 w 4806950"/>
                <a:gd name="connsiteY7" fmla="*/ 263525 h 444500"/>
                <a:gd name="connsiteX8" fmla="*/ 2968625 w 4806950"/>
                <a:gd name="connsiteY8" fmla="*/ 266700 h 444500"/>
                <a:gd name="connsiteX9" fmla="*/ 3136900 w 4806950"/>
                <a:gd name="connsiteY9" fmla="*/ 266700 h 444500"/>
                <a:gd name="connsiteX10" fmla="*/ 3305175 w 4806950"/>
                <a:gd name="connsiteY10" fmla="*/ 263525 h 444500"/>
                <a:gd name="connsiteX11" fmla="*/ 3571875 w 4806950"/>
                <a:gd name="connsiteY11" fmla="*/ 266700 h 444500"/>
                <a:gd name="connsiteX12" fmla="*/ 3775075 w 4806950"/>
                <a:gd name="connsiteY12" fmla="*/ 266700 h 444500"/>
                <a:gd name="connsiteX13" fmla="*/ 3997325 w 4806950"/>
                <a:gd name="connsiteY13" fmla="*/ 263525 h 444500"/>
                <a:gd name="connsiteX14" fmla="*/ 4133850 w 4806950"/>
                <a:gd name="connsiteY14" fmla="*/ 260350 h 444500"/>
                <a:gd name="connsiteX15" fmla="*/ 4330700 w 4806950"/>
                <a:gd name="connsiteY15" fmla="*/ 228600 h 444500"/>
                <a:gd name="connsiteX16" fmla="*/ 4470400 w 4806950"/>
                <a:gd name="connsiteY16" fmla="*/ 209550 h 444500"/>
                <a:gd name="connsiteX17" fmla="*/ 4625975 w 4806950"/>
                <a:gd name="connsiteY17" fmla="*/ 180975 h 444500"/>
                <a:gd name="connsiteX18" fmla="*/ 4765675 w 4806950"/>
                <a:gd name="connsiteY18" fmla="*/ 158750 h 444500"/>
                <a:gd name="connsiteX19" fmla="*/ 4797425 w 4806950"/>
                <a:gd name="connsiteY19" fmla="*/ 152400 h 444500"/>
                <a:gd name="connsiteX20" fmla="*/ 4806950 w 4806950"/>
                <a:gd name="connsiteY20" fmla="*/ 193675 h 444500"/>
                <a:gd name="connsiteX21" fmla="*/ 4635500 w 4806950"/>
                <a:gd name="connsiteY21" fmla="*/ 260350 h 444500"/>
                <a:gd name="connsiteX22" fmla="*/ 4467225 w 4806950"/>
                <a:gd name="connsiteY22" fmla="*/ 279400 h 444500"/>
                <a:gd name="connsiteX23" fmla="*/ 4213225 w 4806950"/>
                <a:gd name="connsiteY23" fmla="*/ 314325 h 444500"/>
                <a:gd name="connsiteX24" fmla="*/ 3898900 w 4806950"/>
                <a:gd name="connsiteY24" fmla="*/ 358775 h 444500"/>
                <a:gd name="connsiteX25" fmla="*/ 3616325 w 4806950"/>
                <a:gd name="connsiteY25" fmla="*/ 396875 h 444500"/>
                <a:gd name="connsiteX26" fmla="*/ 3352800 w 4806950"/>
                <a:gd name="connsiteY26" fmla="*/ 422275 h 444500"/>
                <a:gd name="connsiteX27" fmla="*/ 3044825 w 4806950"/>
                <a:gd name="connsiteY27" fmla="*/ 444500 h 444500"/>
                <a:gd name="connsiteX28" fmla="*/ 2667000 w 4806950"/>
                <a:gd name="connsiteY28" fmla="*/ 428625 h 444500"/>
                <a:gd name="connsiteX29" fmla="*/ 2482850 w 4806950"/>
                <a:gd name="connsiteY29" fmla="*/ 422275 h 444500"/>
                <a:gd name="connsiteX30" fmla="*/ 2111375 w 4806950"/>
                <a:gd name="connsiteY30" fmla="*/ 438150 h 444500"/>
                <a:gd name="connsiteX31" fmla="*/ 1730375 w 4806950"/>
                <a:gd name="connsiteY31" fmla="*/ 415925 h 444500"/>
                <a:gd name="connsiteX32" fmla="*/ 1498600 w 4806950"/>
                <a:gd name="connsiteY32" fmla="*/ 381000 h 444500"/>
                <a:gd name="connsiteX33" fmla="*/ 1222375 w 4806950"/>
                <a:gd name="connsiteY33" fmla="*/ 330200 h 444500"/>
                <a:gd name="connsiteX34" fmla="*/ 984250 w 4806950"/>
                <a:gd name="connsiteY34" fmla="*/ 279400 h 444500"/>
                <a:gd name="connsiteX35" fmla="*/ 869950 w 4806950"/>
                <a:gd name="connsiteY35" fmla="*/ 273050 h 444500"/>
                <a:gd name="connsiteX36" fmla="*/ 739775 w 4806950"/>
                <a:gd name="connsiteY36" fmla="*/ 250825 h 444500"/>
                <a:gd name="connsiteX37" fmla="*/ 631825 w 4806950"/>
                <a:gd name="connsiteY37" fmla="*/ 241300 h 444500"/>
                <a:gd name="connsiteX38" fmla="*/ 482600 w 4806950"/>
                <a:gd name="connsiteY38" fmla="*/ 241300 h 444500"/>
                <a:gd name="connsiteX39" fmla="*/ 374650 w 4806950"/>
                <a:gd name="connsiteY39" fmla="*/ 241300 h 444500"/>
                <a:gd name="connsiteX40" fmla="*/ 241300 w 4806950"/>
                <a:gd name="connsiteY40" fmla="*/ 234950 h 444500"/>
                <a:gd name="connsiteX41" fmla="*/ 123825 w 4806950"/>
                <a:gd name="connsiteY41" fmla="*/ 241300 h 444500"/>
                <a:gd name="connsiteX42" fmla="*/ 0 w 4806950"/>
                <a:gd name="connsiteY42" fmla="*/ 247650 h 444500"/>
                <a:gd name="connsiteX43" fmla="*/ 6350 w 4806950"/>
                <a:gd name="connsiteY43" fmla="*/ 0 h 444500"/>
                <a:gd name="connsiteX0" fmla="*/ 6350 w 4806950"/>
                <a:gd name="connsiteY0" fmla="*/ 0 h 444500"/>
                <a:gd name="connsiteX1" fmla="*/ 471487 w 4806950"/>
                <a:gd name="connsiteY1" fmla="*/ 0 h 444500"/>
                <a:gd name="connsiteX2" fmla="*/ 900907 w 4806950"/>
                <a:gd name="connsiteY2" fmla="*/ 64294 h 444500"/>
                <a:gd name="connsiteX3" fmla="*/ 1437481 w 4806950"/>
                <a:gd name="connsiteY3" fmla="*/ 130969 h 444500"/>
                <a:gd name="connsiteX4" fmla="*/ 1924844 w 4806950"/>
                <a:gd name="connsiteY4" fmla="*/ 209550 h 444500"/>
                <a:gd name="connsiteX5" fmla="*/ 2425700 w 4806950"/>
                <a:gd name="connsiteY5" fmla="*/ 255588 h 444500"/>
                <a:gd name="connsiteX6" fmla="*/ 2619375 w 4806950"/>
                <a:gd name="connsiteY6" fmla="*/ 241300 h 444500"/>
                <a:gd name="connsiteX7" fmla="*/ 2806700 w 4806950"/>
                <a:gd name="connsiteY7" fmla="*/ 263525 h 444500"/>
                <a:gd name="connsiteX8" fmla="*/ 2968625 w 4806950"/>
                <a:gd name="connsiteY8" fmla="*/ 266700 h 444500"/>
                <a:gd name="connsiteX9" fmla="*/ 3136900 w 4806950"/>
                <a:gd name="connsiteY9" fmla="*/ 266700 h 444500"/>
                <a:gd name="connsiteX10" fmla="*/ 3305175 w 4806950"/>
                <a:gd name="connsiteY10" fmla="*/ 263525 h 444500"/>
                <a:gd name="connsiteX11" fmla="*/ 3571875 w 4806950"/>
                <a:gd name="connsiteY11" fmla="*/ 266700 h 444500"/>
                <a:gd name="connsiteX12" fmla="*/ 3775075 w 4806950"/>
                <a:gd name="connsiteY12" fmla="*/ 266700 h 444500"/>
                <a:gd name="connsiteX13" fmla="*/ 3997325 w 4806950"/>
                <a:gd name="connsiteY13" fmla="*/ 263525 h 444500"/>
                <a:gd name="connsiteX14" fmla="*/ 4133850 w 4806950"/>
                <a:gd name="connsiteY14" fmla="*/ 260350 h 444500"/>
                <a:gd name="connsiteX15" fmla="*/ 4330700 w 4806950"/>
                <a:gd name="connsiteY15" fmla="*/ 228600 h 444500"/>
                <a:gd name="connsiteX16" fmla="*/ 4470400 w 4806950"/>
                <a:gd name="connsiteY16" fmla="*/ 209550 h 444500"/>
                <a:gd name="connsiteX17" fmla="*/ 4625975 w 4806950"/>
                <a:gd name="connsiteY17" fmla="*/ 180975 h 444500"/>
                <a:gd name="connsiteX18" fmla="*/ 4765675 w 4806950"/>
                <a:gd name="connsiteY18" fmla="*/ 158750 h 444500"/>
                <a:gd name="connsiteX19" fmla="*/ 4797425 w 4806950"/>
                <a:gd name="connsiteY19" fmla="*/ 152400 h 444500"/>
                <a:gd name="connsiteX20" fmla="*/ 4806950 w 4806950"/>
                <a:gd name="connsiteY20" fmla="*/ 193675 h 444500"/>
                <a:gd name="connsiteX21" fmla="*/ 4635500 w 4806950"/>
                <a:gd name="connsiteY21" fmla="*/ 260350 h 444500"/>
                <a:gd name="connsiteX22" fmla="*/ 4467225 w 4806950"/>
                <a:gd name="connsiteY22" fmla="*/ 279400 h 444500"/>
                <a:gd name="connsiteX23" fmla="*/ 4213225 w 4806950"/>
                <a:gd name="connsiteY23" fmla="*/ 314325 h 444500"/>
                <a:gd name="connsiteX24" fmla="*/ 3898900 w 4806950"/>
                <a:gd name="connsiteY24" fmla="*/ 358775 h 444500"/>
                <a:gd name="connsiteX25" fmla="*/ 3616325 w 4806950"/>
                <a:gd name="connsiteY25" fmla="*/ 396875 h 444500"/>
                <a:gd name="connsiteX26" fmla="*/ 3352800 w 4806950"/>
                <a:gd name="connsiteY26" fmla="*/ 422275 h 444500"/>
                <a:gd name="connsiteX27" fmla="*/ 3044825 w 4806950"/>
                <a:gd name="connsiteY27" fmla="*/ 444500 h 444500"/>
                <a:gd name="connsiteX28" fmla="*/ 2667000 w 4806950"/>
                <a:gd name="connsiteY28" fmla="*/ 428625 h 444500"/>
                <a:gd name="connsiteX29" fmla="*/ 2482850 w 4806950"/>
                <a:gd name="connsiteY29" fmla="*/ 422275 h 444500"/>
                <a:gd name="connsiteX30" fmla="*/ 2111375 w 4806950"/>
                <a:gd name="connsiteY30" fmla="*/ 438150 h 444500"/>
                <a:gd name="connsiteX31" fmla="*/ 1730375 w 4806950"/>
                <a:gd name="connsiteY31" fmla="*/ 415925 h 444500"/>
                <a:gd name="connsiteX32" fmla="*/ 1498600 w 4806950"/>
                <a:gd name="connsiteY32" fmla="*/ 381000 h 444500"/>
                <a:gd name="connsiteX33" fmla="*/ 1222375 w 4806950"/>
                <a:gd name="connsiteY33" fmla="*/ 330200 h 444500"/>
                <a:gd name="connsiteX34" fmla="*/ 984250 w 4806950"/>
                <a:gd name="connsiteY34" fmla="*/ 279400 h 444500"/>
                <a:gd name="connsiteX35" fmla="*/ 869950 w 4806950"/>
                <a:gd name="connsiteY35" fmla="*/ 273050 h 444500"/>
                <a:gd name="connsiteX36" fmla="*/ 739775 w 4806950"/>
                <a:gd name="connsiteY36" fmla="*/ 250825 h 444500"/>
                <a:gd name="connsiteX37" fmla="*/ 631825 w 4806950"/>
                <a:gd name="connsiteY37" fmla="*/ 241300 h 444500"/>
                <a:gd name="connsiteX38" fmla="*/ 482600 w 4806950"/>
                <a:gd name="connsiteY38" fmla="*/ 241300 h 444500"/>
                <a:gd name="connsiteX39" fmla="*/ 374650 w 4806950"/>
                <a:gd name="connsiteY39" fmla="*/ 241300 h 444500"/>
                <a:gd name="connsiteX40" fmla="*/ 241300 w 4806950"/>
                <a:gd name="connsiteY40" fmla="*/ 234950 h 444500"/>
                <a:gd name="connsiteX41" fmla="*/ 123825 w 4806950"/>
                <a:gd name="connsiteY41" fmla="*/ 241300 h 444500"/>
                <a:gd name="connsiteX42" fmla="*/ 0 w 4806950"/>
                <a:gd name="connsiteY42" fmla="*/ 247650 h 444500"/>
                <a:gd name="connsiteX43" fmla="*/ 6350 w 4806950"/>
                <a:gd name="connsiteY43" fmla="*/ 0 h 444500"/>
                <a:gd name="connsiteX0" fmla="*/ 6350 w 4806950"/>
                <a:gd name="connsiteY0" fmla="*/ 0 h 444500"/>
                <a:gd name="connsiteX1" fmla="*/ 471487 w 4806950"/>
                <a:gd name="connsiteY1" fmla="*/ 0 h 444500"/>
                <a:gd name="connsiteX2" fmla="*/ 900907 w 4806950"/>
                <a:gd name="connsiteY2" fmla="*/ 64294 h 444500"/>
                <a:gd name="connsiteX3" fmla="*/ 1437481 w 4806950"/>
                <a:gd name="connsiteY3" fmla="*/ 130969 h 444500"/>
                <a:gd name="connsiteX4" fmla="*/ 1924844 w 4806950"/>
                <a:gd name="connsiteY4" fmla="*/ 209550 h 444500"/>
                <a:gd name="connsiteX5" fmla="*/ 2425700 w 4806950"/>
                <a:gd name="connsiteY5" fmla="*/ 255588 h 444500"/>
                <a:gd name="connsiteX6" fmla="*/ 2636044 w 4806950"/>
                <a:gd name="connsiteY6" fmla="*/ 255588 h 444500"/>
                <a:gd name="connsiteX7" fmla="*/ 2806700 w 4806950"/>
                <a:gd name="connsiteY7" fmla="*/ 263525 h 444500"/>
                <a:gd name="connsiteX8" fmla="*/ 2968625 w 4806950"/>
                <a:gd name="connsiteY8" fmla="*/ 266700 h 444500"/>
                <a:gd name="connsiteX9" fmla="*/ 3136900 w 4806950"/>
                <a:gd name="connsiteY9" fmla="*/ 266700 h 444500"/>
                <a:gd name="connsiteX10" fmla="*/ 3305175 w 4806950"/>
                <a:gd name="connsiteY10" fmla="*/ 263525 h 444500"/>
                <a:gd name="connsiteX11" fmla="*/ 3571875 w 4806950"/>
                <a:gd name="connsiteY11" fmla="*/ 266700 h 444500"/>
                <a:gd name="connsiteX12" fmla="*/ 3775075 w 4806950"/>
                <a:gd name="connsiteY12" fmla="*/ 266700 h 444500"/>
                <a:gd name="connsiteX13" fmla="*/ 3997325 w 4806950"/>
                <a:gd name="connsiteY13" fmla="*/ 263525 h 444500"/>
                <a:gd name="connsiteX14" fmla="*/ 4133850 w 4806950"/>
                <a:gd name="connsiteY14" fmla="*/ 260350 h 444500"/>
                <a:gd name="connsiteX15" fmla="*/ 4330700 w 4806950"/>
                <a:gd name="connsiteY15" fmla="*/ 228600 h 444500"/>
                <a:gd name="connsiteX16" fmla="*/ 4470400 w 4806950"/>
                <a:gd name="connsiteY16" fmla="*/ 209550 h 444500"/>
                <a:gd name="connsiteX17" fmla="*/ 4625975 w 4806950"/>
                <a:gd name="connsiteY17" fmla="*/ 180975 h 444500"/>
                <a:gd name="connsiteX18" fmla="*/ 4765675 w 4806950"/>
                <a:gd name="connsiteY18" fmla="*/ 158750 h 444500"/>
                <a:gd name="connsiteX19" fmla="*/ 4797425 w 4806950"/>
                <a:gd name="connsiteY19" fmla="*/ 152400 h 444500"/>
                <a:gd name="connsiteX20" fmla="*/ 4806950 w 4806950"/>
                <a:gd name="connsiteY20" fmla="*/ 193675 h 444500"/>
                <a:gd name="connsiteX21" fmla="*/ 4635500 w 4806950"/>
                <a:gd name="connsiteY21" fmla="*/ 260350 h 444500"/>
                <a:gd name="connsiteX22" fmla="*/ 4467225 w 4806950"/>
                <a:gd name="connsiteY22" fmla="*/ 279400 h 444500"/>
                <a:gd name="connsiteX23" fmla="*/ 4213225 w 4806950"/>
                <a:gd name="connsiteY23" fmla="*/ 314325 h 444500"/>
                <a:gd name="connsiteX24" fmla="*/ 3898900 w 4806950"/>
                <a:gd name="connsiteY24" fmla="*/ 358775 h 444500"/>
                <a:gd name="connsiteX25" fmla="*/ 3616325 w 4806950"/>
                <a:gd name="connsiteY25" fmla="*/ 396875 h 444500"/>
                <a:gd name="connsiteX26" fmla="*/ 3352800 w 4806950"/>
                <a:gd name="connsiteY26" fmla="*/ 422275 h 444500"/>
                <a:gd name="connsiteX27" fmla="*/ 3044825 w 4806950"/>
                <a:gd name="connsiteY27" fmla="*/ 444500 h 444500"/>
                <a:gd name="connsiteX28" fmla="*/ 2667000 w 4806950"/>
                <a:gd name="connsiteY28" fmla="*/ 428625 h 444500"/>
                <a:gd name="connsiteX29" fmla="*/ 2482850 w 4806950"/>
                <a:gd name="connsiteY29" fmla="*/ 422275 h 444500"/>
                <a:gd name="connsiteX30" fmla="*/ 2111375 w 4806950"/>
                <a:gd name="connsiteY30" fmla="*/ 438150 h 444500"/>
                <a:gd name="connsiteX31" fmla="*/ 1730375 w 4806950"/>
                <a:gd name="connsiteY31" fmla="*/ 415925 h 444500"/>
                <a:gd name="connsiteX32" fmla="*/ 1498600 w 4806950"/>
                <a:gd name="connsiteY32" fmla="*/ 381000 h 444500"/>
                <a:gd name="connsiteX33" fmla="*/ 1222375 w 4806950"/>
                <a:gd name="connsiteY33" fmla="*/ 330200 h 444500"/>
                <a:gd name="connsiteX34" fmla="*/ 984250 w 4806950"/>
                <a:gd name="connsiteY34" fmla="*/ 279400 h 444500"/>
                <a:gd name="connsiteX35" fmla="*/ 869950 w 4806950"/>
                <a:gd name="connsiteY35" fmla="*/ 273050 h 444500"/>
                <a:gd name="connsiteX36" fmla="*/ 739775 w 4806950"/>
                <a:gd name="connsiteY36" fmla="*/ 250825 h 444500"/>
                <a:gd name="connsiteX37" fmla="*/ 631825 w 4806950"/>
                <a:gd name="connsiteY37" fmla="*/ 241300 h 444500"/>
                <a:gd name="connsiteX38" fmla="*/ 482600 w 4806950"/>
                <a:gd name="connsiteY38" fmla="*/ 241300 h 444500"/>
                <a:gd name="connsiteX39" fmla="*/ 374650 w 4806950"/>
                <a:gd name="connsiteY39" fmla="*/ 241300 h 444500"/>
                <a:gd name="connsiteX40" fmla="*/ 241300 w 4806950"/>
                <a:gd name="connsiteY40" fmla="*/ 234950 h 444500"/>
                <a:gd name="connsiteX41" fmla="*/ 123825 w 4806950"/>
                <a:gd name="connsiteY41" fmla="*/ 241300 h 444500"/>
                <a:gd name="connsiteX42" fmla="*/ 0 w 4806950"/>
                <a:gd name="connsiteY42" fmla="*/ 247650 h 444500"/>
                <a:gd name="connsiteX43" fmla="*/ 6350 w 4806950"/>
                <a:gd name="connsiteY43" fmla="*/ 0 h 444500"/>
                <a:gd name="connsiteX0" fmla="*/ 6350 w 4806950"/>
                <a:gd name="connsiteY0" fmla="*/ 0 h 444500"/>
                <a:gd name="connsiteX1" fmla="*/ 471487 w 4806950"/>
                <a:gd name="connsiteY1" fmla="*/ 0 h 444500"/>
                <a:gd name="connsiteX2" fmla="*/ 900907 w 4806950"/>
                <a:gd name="connsiteY2" fmla="*/ 64294 h 444500"/>
                <a:gd name="connsiteX3" fmla="*/ 1437481 w 4806950"/>
                <a:gd name="connsiteY3" fmla="*/ 130969 h 444500"/>
                <a:gd name="connsiteX4" fmla="*/ 1924844 w 4806950"/>
                <a:gd name="connsiteY4" fmla="*/ 209550 h 444500"/>
                <a:gd name="connsiteX5" fmla="*/ 2425700 w 4806950"/>
                <a:gd name="connsiteY5" fmla="*/ 255588 h 444500"/>
                <a:gd name="connsiteX6" fmla="*/ 2636044 w 4806950"/>
                <a:gd name="connsiteY6" fmla="*/ 255588 h 444500"/>
                <a:gd name="connsiteX7" fmla="*/ 2823368 w 4806950"/>
                <a:gd name="connsiteY7" fmla="*/ 256381 h 444500"/>
                <a:gd name="connsiteX8" fmla="*/ 2968625 w 4806950"/>
                <a:gd name="connsiteY8" fmla="*/ 266700 h 444500"/>
                <a:gd name="connsiteX9" fmla="*/ 3136900 w 4806950"/>
                <a:gd name="connsiteY9" fmla="*/ 266700 h 444500"/>
                <a:gd name="connsiteX10" fmla="*/ 3305175 w 4806950"/>
                <a:gd name="connsiteY10" fmla="*/ 263525 h 444500"/>
                <a:gd name="connsiteX11" fmla="*/ 3571875 w 4806950"/>
                <a:gd name="connsiteY11" fmla="*/ 266700 h 444500"/>
                <a:gd name="connsiteX12" fmla="*/ 3775075 w 4806950"/>
                <a:gd name="connsiteY12" fmla="*/ 266700 h 444500"/>
                <a:gd name="connsiteX13" fmla="*/ 3997325 w 4806950"/>
                <a:gd name="connsiteY13" fmla="*/ 263525 h 444500"/>
                <a:gd name="connsiteX14" fmla="*/ 4133850 w 4806950"/>
                <a:gd name="connsiteY14" fmla="*/ 260350 h 444500"/>
                <a:gd name="connsiteX15" fmla="*/ 4330700 w 4806950"/>
                <a:gd name="connsiteY15" fmla="*/ 228600 h 444500"/>
                <a:gd name="connsiteX16" fmla="*/ 4470400 w 4806950"/>
                <a:gd name="connsiteY16" fmla="*/ 209550 h 444500"/>
                <a:gd name="connsiteX17" fmla="*/ 4625975 w 4806950"/>
                <a:gd name="connsiteY17" fmla="*/ 180975 h 444500"/>
                <a:gd name="connsiteX18" fmla="*/ 4765675 w 4806950"/>
                <a:gd name="connsiteY18" fmla="*/ 158750 h 444500"/>
                <a:gd name="connsiteX19" fmla="*/ 4797425 w 4806950"/>
                <a:gd name="connsiteY19" fmla="*/ 152400 h 444500"/>
                <a:gd name="connsiteX20" fmla="*/ 4806950 w 4806950"/>
                <a:gd name="connsiteY20" fmla="*/ 193675 h 444500"/>
                <a:gd name="connsiteX21" fmla="*/ 4635500 w 4806950"/>
                <a:gd name="connsiteY21" fmla="*/ 260350 h 444500"/>
                <a:gd name="connsiteX22" fmla="*/ 4467225 w 4806950"/>
                <a:gd name="connsiteY22" fmla="*/ 279400 h 444500"/>
                <a:gd name="connsiteX23" fmla="*/ 4213225 w 4806950"/>
                <a:gd name="connsiteY23" fmla="*/ 314325 h 444500"/>
                <a:gd name="connsiteX24" fmla="*/ 3898900 w 4806950"/>
                <a:gd name="connsiteY24" fmla="*/ 358775 h 444500"/>
                <a:gd name="connsiteX25" fmla="*/ 3616325 w 4806950"/>
                <a:gd name="connsiteY25" fmla="*/ 396875 h 444500"/>
                <a:gd name="connsiteX26" fmla="*/ 3352800 w 4806950"/>
                <a:gd name="connsiteY26" fmla="*/ 422275 h 444500"/>
                <a:gd name="connsiteX27" fmla="*/ 3044825 w 4806950"/>
                <a:gd name="connsiteY27" fmla="*/ 444500 h 444500"/>
                <a:gd name="connsiteX28" fmla="*/ 2667000 w 4806950"/>
                <a:gd name="connsiteY28" fmla="*/ 428625 h 444500"/>
                <a:gd name="connsiteX29" fmla="*/ 2482850 w 4806950"/>
                <a:gd name="connsiteY29" fmla="*/ 422275 h 444500"/>
                <a:gd name="connsiteX30" fmla="*/ 2111375 w 4806950"/>
                <a:gd name="connsiteY30" fmla="*/ 438150 h 444500"/>
                <a:gd name="connsiteX31" fmla="*/ 1730375 w 4806950"/>
                <a:gd name="connsiteY31" fmla="*/ 415925 h 444500"/>
                <a:gd name="connsiteX32" fmla="*/ 1498600 w 4806950"/>
                <a:gd name="connsiteY32" fmla="*/ 381000 h 444500"/>
                <a:gd name="connsiteX33" fmla="*/ 1222375 w 4806950"/>
                <a:gd name="connsiteY33" fmla="*/ 330200 h 444500"/>
                <a:gd name="connsiteX34" fmla="*/ 984250 w 4806950"/>
                <a:gd name="connsiteY34" fmla="*/ 279400 h 444500"/>
                <a:gd name="connsiteX35" fmla="*/ 869950 w 4806950"/>
                <a:gd name="connsiteY35" fmla="*/ 273050 h 444500"/>
                <a:gd name="connsiteX36" fmla="*/ 739775 w 4806950"/>
                <a:gd name="connsiteY36" fmla="*/ 250825 h 444500"/>
                <a:gd name="connsiteX37" fmla="*/ 631825 w 4806950"/>
                <a:gd name="connsiteY37" fmla="*/ 241300 h 444500"/>
                <a:gd name="connsiteX38" fmla="*/ 482600 w 4806950"/>
                <a:gd name="connsiteY38" fmla="*/ 241300 h 444500"/>
                <a:gd name="connsiteX39" fmla="*/ 374650 w 4806950"/>
                <a:gd name="connsiteY39" fmla="*/ 241300 h 444500"/>
                <a:gd name="connsiteX40" fmla="*/ 241300 w 4806950"/>
                <a:gd name="connsiteY40" fmla="*/ 234950 h 444500"/>
                <a:gd name="connsiteX41" fmla="*/ 123825 w 4806950"/>
                <a:gd name="connsiteY41" fmla="*/ 241300 h 444500"/>
                <a:gd name="connsiteX42" fmla="*/ 0 w 4806950"/>
                <a:gd name="connsiteY42" fmla="*/ 247650 h 444500"/>
                <a:gd name="connsiteX43" fmla="*/ 6350 w 4806950"/>
                <a:gd name="connsiteY43" fmla="*/ 0 h 44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06950" h="444500">
                  <a:moveTo>
                    <a:pt x="6350" y="0"/>
                  </a:moveTo>
                  <a:lnTo>
                    <a:pt x="471487" y="0"/>
                  </a:lnTo>
                  <a:lnTo>
                    <a:pt x="900907" y="64294"/>
                  </a:lnTo>
                  <a:lnTo>
                    <a:pt x="1437481" y="130969"/>
                  </a:lnTo>
                  <a:lnTo>
                    <a:pt x="1924844" y="209550"/>
                  </a:lnTo>
                  <a:lnTo>
                    <a:pt x="2425700" y="255588"/>
                  </a:lnTo>
                  <a:lnTo>
                    <a:pt x="2636044" y="255588"/>
                  </a:lnTo>
                  <a:lnTo>
                    <a:pt x="2823368" y="256381"/>
                  </a:lnTo>
                  <a:lnTo>
                    <a:pt x="2968625" y="266700"/>
                  </a:lnTo>
                  <a:lnTo>
                    <a:pt x="3136900" y="266700"/>
                  </a:lnTo>
                  <a:lnTo>
                    <a:pt x="3305175" y="263525"/>
                  </a:lnTo>
                  <a:lnTo>
                    <a:pt x="3571875" y="266700"/>
                  </a:lnTo>
                  <a:lnTo>
                    <a:pt x="3775075" y="266700"/>
                  </a:lnTo>
                  <a:lnTo>
                    <a:pt x="3997325" y="263525"/>
                  </a:lnTo>
                  <a:lnTo>
                    <a:pt x="4133850" y="260350"/>
                  </a:lnTo>
                  <a:lnTo>
                    <a:pt x="4330700" y="228600"/>
                  </a:lnTo>
                  <a:lnTo>
                    <a:pt x="4470400" y="209550"/>
                  </a:lnTo>
                  <a:lnTo>
                    <a:pt x="4625975" y="180975"/>
                  </a:lnTo>
                  <a:lnTo>
                    <a:pt x="4765675" y="158750"/>
                  </a:lnTo>
                  <a:lnTo>
                    <a:pt x="4797425" y="152400"/>
                  </a:lnTo>
                  <a:lnTo>
                    <a:pt x="4806950" y="193675"/>
                  </a:lnTo>
                  <a:lnTo>
                    <a:pt x="4635500" y="260350"/>
                  </a:lnTo>
                  <a:lnTo>
                    <a:pt x="4467225" y="279400"/>
                  </a:lnTo>
                  <a:lnTo>
                    <a:pt x="4213225" y="314325"/>
                  </a:lnTo>
                  <a:lnTo>
                    <a:pt x="3898900" y="358775"/>
                  </a:lnTo>
                  <a:lnTo>
                    <a:pt x="3616325" y="396875"/>
                  </a:lnTo>
                  <a:lnTo>
                    <a:pt x="3352800" y="422275"/>
                  </a:lnTo>
                  <a:lnTo>
                    <a:pt x="3044825" y="444500"/>
                  </a:lnTo>
                  <a:lnTo>
                    <a:pt x="2667000" y="428625"/>
                  </a:lnTo>
                  <a:lnTo>
                    <a:pt x="2482850" y="422275"/>
                  </a:lnTo>
                  <a:lnTo>
                    <a:pt x="2111375" y="438150"/>
                  </a:lnTo>
                  <a:lnTo>
                    <a:pt x="1730375" y="415925"/>
                  </a:lnTo>
                  <a:lnTo>
                    <a:pt x="1498600" y="381000"/>
                  </a:lnTo>
                  <a:lnTo>
                    <a:pt x="1222375" y="330200"/>
                  </a:lnTo>
                  <a:lnTo>
                    <a:pt x="984250" y="279400"/>
                  </a:lnTo>
                  <a:lnTo>
                    <a:pt x="869950" y="273050"/>
                  </a:lnTo>
                  <a:lnTo>
                    <a:pt x="739775" y="250825"/>
                  </a:lnTo>
                  <a:lnTo>
                    <a:pt x="631825" y="241300"/>
                  </a:lnTo>
                  <a:lnTo>
                    <a:pt x="482600" y="241300"/>
                  </a:lnTo>
                  <a:lnTo>
                    <a:pt x="374650" y="241300"/>
                  </a:lnTo>
                  <a:lnTo>
                    <a:pt x="241300" y="234950"/>
                  </a:lnTo>
                  <a:lnTo>
                    <a:pt x="123825" y="241300"/>
                  </a:lnTo>
                  <a:lnTo>
                    <a:pt x="0" y="247650"/>
                  </a:lnTo>
                  <a:lnTo>
                    <a:pt x="6350" y="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801688" y="1883568"/>
              <a:ext cx="7847012" cy="310357"/>
            </a:xfrm>
            <a:custGeom>
              <a:avLst/>
              <a:gdLst>
                <a:gd name="connsiteX0" fmla="*/ 6638925 w 6642100"/>
                <a:gd name="connsiteY0" fmla="*/ 0 h 307975"/>
                <a:gd name="connsiteX1" fmla="*/ 0 w 6642100"/>
                <a:gd name="connsiteY1" fmla="*/ 0 h 307975"/>
                <a:gd name="connsiteX2" fmla="*/ 130175 w 6642100"/>
                <a:gd name="connsiteY2" fmla="*/ 57150 h 307975"/>
                <a:gd name="connsiteX3" fmla="*/ 228600 w 6642100"/>
                <a:gd name="connsiteY3" fmla="*/ 98425 h 307975"/>
                <a:gd name="connsiteX4" fmla="*/ 390525 w 6642100"/>
                <a:gd name="connsiteY4" fmla="*/ 146050 h 307975"/>
                <a:gd name="connsiteX5" fmla="*/ 536575 w 6642100"/>
                <a:gd name="connsiteY5" fmla="*/ 180975 h 307975"/>
                <a:gd name="connsiteX6" fmla="*/ 698500 w 6642100"/>
                <a:gd name="connsiteY6" fmla="*/ 219075 h 307975"/>
                <a:gd name="connsiteX7" fmla="*/ 863600 w 6642100"/>
                <a:gd name="connsiteY7" fmla="*/ 238125 h 307975"/>
                <a:gd name="connsiteX8" fmla="*/ 1136650 w 6642100"/>
                <a:gd name="connsiteY8" fmla="*/ 260350 h 307975"/>
                <a:gd name="connsiteX9" fmla="*/ 1339850 w 6642100"/>
                <a:gd name="connsiteY9" fmla="*/ 266700 h 307975"/>
                <a:gd name="connsiteX10" fmla="*/ 1511300 w 6642100"/>
                <a:gd name="connsiteY10" fmla="*/ 269875 h 307975"/>
                <a:gd name="connsiteX11" fmla="*/ 1670050 w 6642100"/>
                <a:gd name="connsiteY11" fmla="*/ 266700 h 307975"/>
                <a:gd name="connsiteX12" fmla="*/ 1889125 w 6642100"/>
                <a:gd name="connsiteY12" fmla="*/ 269875 h 307975"/>
                <a:gd name="connsiteX13" fmla="*/ 2073275 w 6642100"/>
                <a:gd name="connsiteY13" fmla="*/ 266700 h 307975"/>
                <a:gd name="connsiteX14" fmla="*/ 2266950 w 6642100"/>
                <a:gd name="connsiteY14" fmla="*/ 263525 h 307975"/>
                <a:gd name="connsiteX15" fmla="*/ 2454275 w 6642100"/>
                <a:gd name="connsiteY15" fmla="*/ 257175 h 307975"/>
                <a:gd name="connsiteX16" fmla="*/ 2613025 w 6642100"/>
                <a:gd name="connsiteY16" fmla="*/ 231775 h 307975"/>
                <a:gd name="connsiteX17" fmla="*/ 2867025 w 6642100"/>
                <a:gd name="connsiteY17" fmla="*/ 193675 h 307975"/>
                <a:gd name="connsiteX18" fmla="*/ 2984500 w 6642100"/>
                <a:gd name="connsiteY18" fmla="*/ 168275 h 307975"/>
                <a:gd name="connsiteX19" fmla="*/ 3190875 w 6642100"/>
                <a:gd name="connsiteY19" fmla="*/ 142875 h 307975"/>
                <a:gd name="connsiteX20" fmla="*/ 3368675 w 6642100"/>
                <a:gd name="connsiteY20" fmla="*/ 130175 h 307975"/>
                <a:gd name="connsiteX21" fmla="*/ 3556000 w 6642100"/>
                <a:gd name="connsiteY21" fmla="*/ 123825 h 307975"/>
                <a:gd name="connsiteX22" fmla="*/ 3762375 w 6642100"/>
                <a:gd name="connsiteY22" fmla="*/ 146050 h 307975"/>
                <a:gd name="connsiteX23" fmla="*/ 3946525 w 6642100"/>
                <a:gd name="connsiteY23" fmla="*/ 174625 h 307975"/>
                <a:gd name="connsiteX24" fmla="*/ 4140200 w 6642100"/>
                <a:gd name="connsiteY24" fmla="*/ 209550 h 307975"/>
                <a:gd name="connsiteX25" fmla="*/ 4416425 w 6642100"/>
                <a:gd name="connsiteY25" fmla="*/ 247650 h 307975"/>
                <a:gd name="connsiteX26" fmla="*/ 4629150 w 6642100"/>
                <a:gd name="connsiteY26" fmla="*/ 260350 h 307975"/>
                <a:gd name="connsiteX27" fmla="*/ 4832350 w 6642100"/>
                <a:gd name="connsiteY27" fmla="*/ 266700 h 307975"/>
                <a:gd name="connsiteX28" fmla="*/ 5054600 w 6642100"/>
                <a:gd name="connsiteY28" fmla="*/ 269875 h 307975"/>
                <a:gd name="connsiteX29" fmla="*/ 5349875 w 6642100"/>
                <a:gd name="connsiteY29" fmla="*/ 263525 h 307975"/>
                <a:gd name="connsiteX30" fmla="*/ 5635625 w 6642100"/>
                <a:gd name="connsiteY30" fmla="*/ 273050 h 307975"/>
                <a:gd name="connsiteX31" fmla="*/ 5921375 w 6642100"/>
                <a:gd name="connsiteY31" fmla="*/ 266700 h 307975"/>
                <a:gd name="connsiteX32" fmla="*/ 6070600 w 6642100"/>
                <a:gd name="connsiteY32" fmla="*/ 269875 h 307975"/>
                <a:gd name="connsiteX33" fmla="*/ 6299200 w 6642100"/>
                <a:gd name="connsiteY33" fmla="*/ 269875 h 307975"/>
                <a:gd name="connsiteX34" fmla="*/ 6534150 w 6642100"/>
                <a:gd name="connsiteY34" fmla="*/ 298450 h 307975"/>
                <a:gd name="connsiteX35" fmla="*/ 6642100 w 6642100"/>
                <a:gd name="connsiteY35" fmla="*/ 307975 h 307975"/>
                <a:gd name="connsiteX36" fmla="*/ 6638925 w 6642100"/>
                <a:gd name="connsiteY36" fmla="*/ 0 h 307975"/>
                <a:gd name="connsiteX0" fmla="*/ 7843837 w 7847012"/>
                <a:gd name="connsiteY0" fmla="*/ 2382 h 310357"/>
                <a:gd name="connsiteX1" fmla="*/ 0 w 7847012"/>
                <a:gd name="connsiteY1" fmla="*/ 0 h 310357"/>
                <a:gd name="connsiteX2" fmla="*/ 1335087 w 7847012"/>
                <a:gd name="connsiteY2" fmla="*/ 59532 h 310357"/>
                <a:gd name="connsiteX3" fmla="*/ 1433512 w 7847012"/>
                <a:gd name="connsiteY3" fmla="*/ 100807 h 310357"/>
                <a:gd name="connsiteX4" fmla="*/ 1595437 w 7847012"/>
                <a:gd name="connsiteY4" fmla="*/ 148432 h 310357"/>
                <a:gd name="connsiteX5" fmla="*/ 1741487 w 7847012"/>
                <a:gd name="connsiteY5" fmla="*/ 183357 h 310357"/>
                <a:gd name="connsiteX6" fmla="*/ 1903412 w 7847012"/>
                <a:gd name="connsiteY6" fmla="*/ 221457 h 310357"/>
                <a:gd name="connsiteX7" fmla="*/ 2068512 w 7847012"/>
                <a:gd name="connsiteY7" fmla="*/ 240507 h 310357"/>
                <a:gd name="connsiteX8" fmla="*/ 2341562 w 7847012"/>
                <a:gd name="connsiteY8" fmla="*/ 262732 h 310357"/>
                <a:gd name="connsiteX9" fmla="*/ 2544762 w 7847012"/>
                <a:gd name="connsiteY9" fmla="*/ 269082 h 310357"/>
                <a:gd name="connsiteX10" fmla="*/ 2716212 w 7847012"/>
                <a:gd name="connsiteY10" fmla="*/ 272257 h 310357"/>
                <a:gd name="connsiteX11" fmla="*/ 2874962 w 7847012"/>
                <a:gd name="connsiteY11" fmla="*/ 269082 h 310357"/>
                <a:gd name="connsiteX12" fmla="*/ 3094037 w 7847012"/>
                <a:gd name="connsiteY12" fmla="*/ 272257 h 310357"/>
                <a:gd name="connsiteX13" fmla="*/ 3278187 w 7847012"/>
                <a:gd name="connsiteY13" fmla="*/ 269082 h 310357"/>
                <a:gd name="connsiteX14" fmla="*/ 3471862 w 7847012"/>
                <a:gd name="connsiteY14" fmla="*/ 265907 h 310357"/>
                <a:gd name="connsiteX15" fmla="*/ 3659187 w 7847012"/>
                <a:gd name="connsiteY15" fmla="*/ 259557 h 310357"/>
                <a:gd name="connsiteX16" fmla="*/ 3817937 w 7847012"/>
                <a:gd name="connsiteY16" fmla="*/ 234157 h 310357"/>
                <a:gd name="connsiteX17" fmla="*/ 4071937 w 7847012"/>
                <a:gd name="connsiteY17" fmla="*/ 196057 h 310357"/>
                <a:gd name="connsiteX18" fmla="*/ 4189412 w 7847012"/>
                <a:gd name="connsiteY18" fmla="*/ 170657 h 310357"/>
                <a:gd name="connsiteX19" fmla="*/ 4395787 w 7847012"/>
                <a:gd name="connsiteY19" fmla="*/ 145257 h 310357"/>
                <a:gd name="connsiteX20" fmla="*/ 4573587 w 7847012"/>
                <a:gd name="connsiteY20" fmla="*/ 132557 h 310357"/>
                <a:gd name="connsiteX21" fmla="*/ 4760912 w 7847012"/>
                <a:gd name="connsiteY21" fmla="*/ 126207 h 310357"/>
                <a:gd name="connsiteX22" fmla="*/ 4967287 w 7847012"/>
                <a:gd name="connsiteY22" fmla="*/ 148432 h 310357"/>
                <a:gd name="connsiteX23" fmla="*/ 5151437 w 7847012"/>
                <a:gd name="connsiteY23" fmla="*/ 177007 h 310357"/>
                <a:gd name="connsiteX24" fmla="*/ 5345112 w 7847012"/>
                <a:gd name="connsiteY24" fmla="*/ 211932 h 310357"/>
                <a:gd name="connsiteX25" fmla="*/ 5621337 w 7847012"/>
                <a:gd name="connsiteY25" fmla="*/ 250032 h 310357"/>
                <a:gd name="connsiteX26" fmla="*/ 5834062 w 7847012"/>
                <a:gd name="connsiteY26" fmla="*/ 262732 h 310357"/>
                <a:gd name="connsiteX27" fmla="*/ 6037262 w 7847012"/>
                <a:gd name="connsiteY27" fmla="*/ 269082 h 310357"/>
                <a:gd name="connsiteX28" fmla="*/ 6259512 w 7847012"/>
                <a:gd name="connsiteY28" fmla="*/ 272257 h 310357"/>
                <a:gd name="connsiteX29" fmla="*/ 6554787 w 7847012"/>
                <a:gd name="connsiteY29" fmla="*/ 265907 h 310357"/>
                <a:gd name="connsiteX30" fmla="*/ 6840537 w 7847012"/>
                <a:gd name="connsiteY30" fmla="*/ 275432 h 310357"/>
                <a:gd name="connsiteX31" fmla="*/ 7126287 w 7847012"/>
                <a:gd name="connsiteY31" fmla="*/ 269082 h 310357"/>
                <a:gd name="connsiteX32" fmla="*/ 7275512 w 7847012"/>
                <a:gd name="connsiteY32" fmla="*/ 272257 h 310357"/>
                <a:gd name="connsiteX33" fmla="*/ 7504112 w 7847012"/>
                <a:gd name="connsiteY33" fmla="*/ 272257 h 310357"/>
                <a:gd name="connsiteX34" fmla="*/ 7739062 w 7847012"/>
                <a:gd name="connsiteY34" fmla="*/ 300832 h 310357"/>
                <a:gd name="connsiteX35" fmla="*/ 7847012 w 7847012"/>
                <a:gd name="connsiteY35" fmla="*/ 310357 h 310357"/>
                <a:gd name="connsiteX36" fmla="*/ 7843837 w 7847012"/>
                <a:gd name="connsiteY36" fmla="*/ 2382 h 310357"/>
                <a:gd name="connsiteX0" fmla="*/ 7843837 w 7847012"/>
                <a:gd name="connsiteY0" fmla="*/ 2382 h 310357"/>
                <a:gd name="connsiteX1" fmla="*/ 0 w 7847012"/>
                <a:gd name="connsiteY1" fmla="*/ 0 h 310357"/>
                <a:gd name="connsiteX2" fmla="*/ 330200 w 7847012"/>
                <a:gd name="connsiteY2" fmla="*/ 50007 h 310357"/>
                <a:gd name="connsiteX3" fmla="*/ 1433512 w 7847012"/>
                <a:gd name="connsiteY3" fmla="*/ 100807 h 310357"/>
                <a:gd name="connsiteX4" fmla="*/ 1595437 w 7847012"/>
                <a:gd name="connsiteY4" fmla="*/ 148432 h 310357"/>
                <a:gd name="connsiteX5" fmla="*/ 1741487 w 7847012"/>
                <a:gd name="connsiteY5" fmla="*/ 183357 h 310357"/>
                <a:gd name="connsiteX6" fmla="*/ 1903412 w 7847012"/>
                <a:gd name="connsiteY6" fmla="*/ 221457 h 310357"/>
                <a:gd name="connsiteX7" fmla="*/ 2068512 w 7847012"/>
                <a:gd name="connsiteY7" fmla="*/ 240507 h 310357"/>
                <a:gd name="connsiteX8" fmla="*/ 2341562 w 7847012"/>
                <a:gd name="connsiteY8" fmla="*/ 262732 h 310357"/>
                <a:gd name="connsiteX9" fmla="*/ 2544762 w 7847012"/>
                <a:gd name="connsiteY9" fmla="*/ 269082 h 310357"/>
                <a:gd name="connsiteX10" fmla="*/ 2716212 w 7847012"/>
                <a:gd name="connsiteY10" fmla="*/ 272257 h 310357"/>
                <a:gd name="connsiteX11" fmla="*/ 2874962 w 7847012"/>
                <a:gd name="connsiteY11" fmla="*/ 269082 h 310357"/>
                <a:gd name="connsiteX12" fmla="*/ 3094037 w 7847012"/>
                <a:gd name="connsiteY12" fmla="*/ 272257 h 310357"/>
                <a:gd name="connsiteX13" fmla="*/ 3278187 w 7847012"/>
                <a:gd name="connsiteY13" fmla="*/ 269082 h 310357"/>
                <a:gd name="connsiteX14" fmla="*/ 3471862 w 7847012"/>
                <a:gd name="connsiteY14" fmla="*/ 265907 h 310357"/>
                <a:gd name="connsiteX15" fmla="*/ 3659187 w 7847012"/>
                <a:gd name="connsiteY15" fmla="*/ 259557 h 310357"/>
                <a:gd name="connsiteX16" fmla="*/ 3817937 w 7847012"/>
                <a:gd name="connsiteY16" fmla="*/ 234157 h 310357"/>
                <a:gd name="connsiteX17" fmla="*/ 4071937 w 7847012"/>
                <a:gd name="connsiteY17" fmla="*/ 196057 h 310357"/>
                <a:gd name="connsiteX18" fmla="*/ 4189412 w 7847012"/>
                <a:gd name="connsiteY18" fmla="*/ 170657 h 310357"/>
                <a:gd name="connsiteX19" fmla="*/ 4395787 w 7847012"/>
                <a:gd name="connsiteY19" fmla="*/ 145257 h 310357"/>
                <a:gd name="connsiteX20" fmla="*/ 4573587 w 7847012"/>
                <a:gd name="connsiteY20" fmla="*/ 132557 h 310357"/>
                <a:gd name="connsiteX21" fmla="*/ 4760912 w 7847012"/>
                <a:gd name="connsiteY21" fmla="*/ 126207 h 310357"/>
                <a:gd name="connsiteX22" fmla="*/ 4967287 w 7847012"/>
                <a:gd name="connsiteY22" fmla="*/ 148432 h 310357"/>
                <a:gd name="connsiteX23" fmla="*/ 5151437 w 7847012"/>
                <a:gd name="connsiteY23" fmla="*/ 177007 h 310357"/>
                <a:gd name="connsiteX24" fmla="*/ 5345112 w 7847012"/>
                <a:gd name="connsiteY24" fmla="*/ 211932 h 310357"/>
                <a:gd name="connsiteX25" fmla="*/ 5621337 w 7847012"/>
                <a:gd name="connsiteY25" fmla="*/ 250032 h 310357"/>
                <a:gd name="connsiteX26" fmla="*/ 5834062 w 7847012"/>
                <a:gd name="connsiteY26" fmla="*/ 262732 h 310357"/>
                <a:gd name="connsiteX27" fmla="*/ 6037262 w 7847012"/>
                <a:gd name="connsiteY27" fmla="*/ 269082 h 310357"/>
                <a:gd name="connsiteX28" fmla="*/ 6259512 w 7847012"/>
                <a:gd name="connsiteY28" fmla="*/ 272257 h 310357"/>
                <a:gd name="connsiteX29" fmla="*/ 6554787 w 7847012"/>
                <a:gd name="connsiteY29" fmla="*/ 265907 h 310357"/>
                <a:gd name="connsiteX30" fmla="*/ 6840537 w 7847012"/>
                <a:gd name="connsiteY30" fmla="*/ 275432 h 310357"/>
                <a:gd name="connsiteX31" fmla="*/ 7126287 w 7847012"/>
                <a:gd name="connsiteY31" fmla="*/ 269082 h 310357"/>
                <a:gd name="connsiteX32" fmla="*/ 7275512 w 7847012"/>
                <a:gd name="connsiteY32" fmla="*/ 272257 h 310357"/>
                <a:gd name="connsiteX33" fmla="*/ 7504112 w 7847012"/>
                <a:gd name="connsiteY33" fmla="*/ 272257 h 310357"/>
                <a:gd name="connsiteX34" fmla="*/ 7739062 w 7847012"/>
                <a:gd name="connsiteY34" fmla="*/ 300832 h 310357"/>
                <a:gd name="connsiteX35" fmla="*/ 7847012 w 7847012"/>
                <a:gd name="connsiteY35" fmla="*/ 310357 h 310357"/>
                <a:gd name="connsiteX36" fmla="*/ 7843837 w 7847012"/>
                <a:gd name="connsiteY36" fmla="*/ 2382 h 310357"/>
                <a:gd name="connsiteX0" fmla="*/ 7843837 w 7847012"/>
                <a:gd name="connsiteY0" fmla="*/ 2382 h 310357"/>
                <a:gd name="connsiteX1" fmla="*/ 0 w 7847012"/>
                <a:gd name="connsiteY1" fmla="*/ 0 h 310357"/>
                <a:gd name="connsiteX2" fmla="*/ 330200 w 7847012"/>
                <a:gd name="connsiteY2" fmla="*/ 50007 h 310357"/>
                <a:gd name="connsiteX3" fmla="*/ 912018 w 7847012"/>
                <a:gd name="connsiteY3" fmla="*/ 131763 h 310357"/>
                <a:gd name="connsiteX4" fmla="*/ 1595437 w 7847012"/>
                <a:gd name="connsiteY4" fmla="*/ 148432 h 310357"/>
                <a:gd name="connsiteX5" fmla="*/ 1741487 w 7847012"/>
                <a:gd name="connsiteY5" fmla="*/ 183357 h 310357"/>
                <a:gd name="connsiteX6" fmla="*/ 1903412 w 7847012"/>
                <a:gd name="connsiteY6" fmla="*/ 221457 h 310357"/>
                <a:gd name="connsiteX7" fmla="*/ 2068512 w 7847012"/>
                <a:gd name="connsiteY7" fmla="*/ 240507 h 310357"/>
                <a:gd name="connsiteX8" fmla="*/ 2341562 w 7847012"/>
                <a:gd name="connsiteY8" fmla="*/ 262732 h 310357"/>
                <a:gd name="connsiteX9" fmla="*/ 2544762 w 7847012"/>
                <a:gd name="connsiteY9" fmla="*/ 269082 h 310357"/>
                <a:gd name="connsiteX10" fmla="*/ 2716212 w 7847012"/>
                <a:gd name="connsiteY10" fmla="*/ 272257 h 310357"/>
                <a:gd name="connsiteX11" fmla="*/ 2874962 w 7847012"/>
                <a:gd name="connsiteY11" fmla="*/ 269082 h 310357"/>
                <a:gd name="connsiteX12" fmla="*/ 3094037 w 7847012"/>
                <a:gd name="connsiteY12" fmla="*/ 272257 h 310357"/>
                <a:gd name="connsiteX13" fmla="*/ 3278187 w 7847012"/>
                <a:gd name="connsiteY13" fmla="*/ 269082 h 310357"/>
                <a:gd name="connsiteX14" fmla="*/ 3471862 w 7847012"/>
                <a:gd name="connsiteY14" fmla="*/ 265907 h 310357"/>
                <a:gd name="connsiteX15" fmla="*/ 3659187 w 7847012"/>
                <a:gd name="connsiteY15" fmla="*/ 259557 h 310357"/>
                <a:gd name="connsiteX16" fmla="*/ 3817937 w 7847012"/>
                <a:gd name="connsiteY16" fmla="*/ 234157 h 310357"/>
                <a:gd name="connsiteX17" fmla="*/ 4071937 w 7847012"/>
                <a:gd name="connsiteY17" fmla="*/ 196057 h 310357"/>
                <a:gd name="connsiteX18" fmla="*/ 4189412 w 7847012"/>
                <a:gd name="connsiteY18" fmla="*/ 170657 h 310357"/>
                <a:gd name="connsiteX19" fmla="*/ 4395787 w 7847012"/>
                <a:gd name="connsiteY19" fmla="*/ 145257 h 310357"/>
                <a:gd name="connsiteX20" fmla="*/ 4573587 w 7847012"/>
                <a:gd name="connsiteY20" fmla="*/ 132557 h 310357"/>
                <a:gd name="connsiteX21" fmla="*/ 4760912 w 7847012"/>
                <a:gd name="connsiteY21" fmla="*/ 126207 h 310357"/>
                <a:gd name="connsiteX22" fmla="*/ 4967287 w 7847012"/>
                <a:gd name="connsiteY22" fmla="*/ 148432 h 310357"/>
                <a:gd name="connsiteX23" fmla="*/ 5151437 w 7847012"/>
                <a:gd name="connsiteY23" fmla="*/ 177007 h 310357"/>
                <a:gd name="connsiteX24" fmla="*/ 5345112 w 7847012"/>
                <a:gd name="connsiteY24" fmla="*/ 211932 h 310357"/>
                <a:gd name="connsiteX25" fmla="*/ 5621337 w 7847012"/>
                <a:gd name="connsiteY25" fmla="*/ 250032 h 310357"/>
                <a:gd name="connsiteX26" fmla="*/ 5834062 w 7847012"/>
                <a:gd name="connsiteY26" fmla="*/ 262732 h 310357"/>
                <a:gd name="connsiteX27" fmla="*/ 6037262 w 7847012"/>
                <a:gd name="connsiteY27" fmla="*/ 269082 h 310357"/>
                <a:gd name="connsiteX28" fmla="*/ 6259512 w 7847012"/>
                <a:gd name="connsiteY28" fmla="*/ 272257 h 310357"/>
                <a:gd name="connsiteX29" fmla="*/ 6554787 w 7847012"/>
                <a:gd name="connsiteY29" fmla="*/ 265907 h 310357"/>
                <a:gd name="connsiteX30" fmla="*/ 6840537 w 7847012"/>
                <a:gd name="connsiteY30" fmla="*/ 275432 h 310357"/>
                <a:gd name="connsiteX31" fmla="*/ 7126287 w 7847012"/>
                <a:gd name="connsiteY31" fmla="*/ 269082 h 310357"/>
                <a:gd name="connsiteX32" fmla="*/ 7275512 w 7847012"/>
                <a:gd name="connsiteY32" fmla="*/ 272257 h 310357"/>
                <a:gd name="connsiteX33" fmla="*/ 7504112 w 7847012"/>
                <a:gd name="connsiteY33" fmla="*/ 272257 h 310357"/>
                <a:gd name="connsiteX34" fmla="*/ 7739062 w 7847012"/>
                <a:gd name="connsiteY34" fmla="*/ 300832 h 310357"/>
                <a:gd name="connsiteX35" fmla="*/ 7847012 w 7847012"/>
                <a:gd name="connsiteY35" fmla="*/ 310357 h 310357"/>
                <a:gd name="connsiteX36" fmla="*/ 7843837 w 7847012"/>
                <a:gd name="connsiteY36" fmla="*/ 2382 h 310357"/>
                <a:gd name="connsiteX0" fmla="*/ 7843837 w 7847012"/>
                <a:gd name="connsiteY0" fmla="*/ 2382 h 310357"/>
                <a:gd name="connsiteX1" fmla="*/ 0 w 7847012"/>
                <a:gd name="connsiteY1" fmla="*/ 0 h 310357"/>
                <a:gd name="connsiteX2" fmla="*/ 330200 w 7847012"/>
                <a:gd name="connsiteY2" fmla="*/ 50007 h 310357"/>
                <a:gd name="connsiteX3" fmla="*/ 912018 w 7847012"/>
                <a:gd name="connsiteY3" fmla="*/ 131763 h 310357"/>
                <a:gd name="connsiteX4" fmla="*/ 1452562 w 7847012"/>
                <a:gd name="connsiteY4" fmla="*/ 207963 h 310357"/>
                <a:gd name="connsiteX5" fmla="*/ 1741487 w 7847012"/>
                <a:gd name="connsiteY5" fmla="*/ 183357 h 310357"/>
                <a:gd name="connsiteX6" fmla="*/ 1903412 w 7847012"/>
                <a:gd name="connsiteY6" fmla="*/ 221457 h 310357"/>
                <a:gd name="connsiteX7" fmla="*/ 2068512 w 7847012"/>
                <a:gd name="connsiteY7" fmla="*/ 240507 h 310357"/>
                <a:gd name="connsiteX8" fmla="*/ 2341562 w 7847012"/>
                <a:gd name="connsiteY8" fmla="*/ 262732 h 310357"/>
                <a:gd name="connsiteX9" fmla="*/ 2544762 w 7847012"/>
                <a:gd name="connsiteY9" fmla="*/ 269082 h 310357"/>
                <a:gd name="connsiteX10" fmla="*/ 2716212 w 7847012"/>
                <a:gd name="connsiteY10" fmla="*/ 272257 h 310357"/>
                <a:gd name="connsiteX11" fmla="*/ 2874962 w 7847012"/>
                <a:gd name="connsiteY11" fmla="*/ 269082 h 310357"/>
                <a:gd name="connsiteX12" fmla="*/ 3094037 w 7847012"/>
                <a:gd name="connsiteY12" fmla="*/ 272257 h 310357"/>
                <a:gd name="connsiteX13" fmla="*/ 3278187 w 7847012"/>
                <a:gd name="connsiteY13" fmla="*/ 269082 h 310357"/>
                <a:gd name="connsiteX14" fmla="*/ 3471862 w 7847012"/>
                <a:gd name="connsiteY14" fmla="*/ 265907 h 310357"/>
                <a:gd name="connsiteX15" fmla="*/ 3659187 w 7847012"/>
                <a:gd name="connsiteY15" fmla="*/ 259557 h 310357"/>
                <a:gd name="connsiteX16" fmla="*/ 3817937 w 7847012"/>
                <a:gd name="connsiteY16" fmla="*/ 234157 h 310357"/>
                <a:gd name="connsiteX17" fmla="*/ 4071937 w 7847012"/>
                <a:gd name="connsiteY17" fmla="*/ 196057 h 310357"/>
                <a:gd name="connsiteX18" fmla="*/ 4189412 w 7847012"/>
                <a:gd name="connsiteY18" fmla="*/ 170657 h 310357"/>
                <a:gd name="connsiteX19" fmla="*/ 4395787 w 7847012"/>
                <a:gd name="connsiteY19" fmla="*/ 145257 h 310357"/>
                <a:gd name="connsiteX20" fmla="*/ 4573587 w 7847012"/>
                <a:gd name="connsiteY20" fmla="*/ 132557 h 310357"/>
                <a:gd name="connsiteX21" fmla="*/ 4760912 w 7847012"/>
                <a:gd name="connsiteY21" fmla="*/ 126207 h 310357"/>
                <a:gd name="connsiteX22" fmla="*/ 4967287 w 7847012"/>
                <a:gd name="connsiteY22" fmla="*/ 148432 h 310357"/>
                <a:gd name="connsiteX23" fmla="*/ 5151437 w 7847012"/>
                <a:gd name="connsiteY23" fmla="*/ 177007 h 310357"/>
                <a:gd name="connsiteX24" fmla="*/ 5345112 w 7847012"/>
                <a:gd name="connsiteY24" fmla="*/ 211932 h 310357"/>
                <a:gd name="connsiteX25" fmla="*/ 5621337 w 7847012"/>
                <a:gd name="connsiteY25" fmla="*/ 250032 h 310357"/>
                <a:gd name="connsiteX26" fmla="*/ 5834062 w 7847012"/>
                <a:gd name="connsiteY26" fmla="*/ 262732 h 310357"/>
                <a:gd name="connsiteX27" fmla="*/ 6037262 w 7847012"/>
                <a:gd name="connsiteY27" fmla="*/ 269082 h 310357"/>
                <a:gd name="connsiteX28" fmla="*/ 6259512 w 7847012"/>
                <a:gd name="connsiteY28" fmla="*/ 272257 h 310357"/>
                <a:gd name="connsiteX29" fmla="*/ 6554787 w 7847012"/>
                <a:gd name="connsiteY29" fmla="*/ 265907 h 310357"/>
                <a:gd name="connsiteX30" fmla="*/ 6840537 w 7847012"/>
                <a:gd name="connsiteY30" fmla="*/ 275432 h 310357"/>
                <a:gd name="connsiteX31" fmla="*/ 7126287 w 7847012"/>
                <a:gd name="connsiteY31" fmla="*/ 269082 h 310357"/>
                <a:gd name="connsiteX32" fmla="*/ 7275512 w 7847012"/>
                <a:gd name="connsiteY32" fmla="*/ 272257 h 310357"/>
                <a:gd name="connsiteX33" fmla="*/ 7504112 w 7847012"/>
                <a:gd name="connsiteY33" fmla="*/ 272257 h 310357"/>
                <a:gd name="connsiteX34" fmla="*/ 7739062 w 7847012"/>
                <a:gd name="connsiteY34" fmla="*/ 300832 h 310357"/>
                <a:gd name="connsiteX35" fmla="*/ 7847012 w 7847012"/>
                <a:gd name="connsiteY35" fmla="*/ 310357 h 310357"/>
                <a:gd name="connsiteX36" fmla="*/ 7843837 w 7847012"/>
                <a:gd name="connsiteY36" fmla="*/ 2382 h 310357"/>
                <a:gd name="connsiteX0" fmla="*/ 7843837 w 7847012"/>
                <a:gd name="connsiteY0" fmla="*/ 2382 h 310357"/>
                <a:gd name="connsiteX1" fmla="*/ 0 w 7847012"/>
                <a:gd name="connsiteY1" fmla="*/ 0 h 310357"/>
                <a:gd name="connsiteX2" fmla="*/ 330200 w 7847012"/>
                <a:gd name="connsiteY2" fmla="*/ 50007 h 310357"/>
                <a:gd name="connsiteX3" fmla="*/ 912018 w 7847012"/>
                <a:gd name="connsiteY3" fmla="*/ 131763 h 310357"/>
                <a:gd name="connsiteX4" fmla="*/ 1452562 w 7847012"/>
                <a:gd name="connsiteY4" fmla="*/ 207963 h 310357"/>
                <a:gd name="connsiteX5" fmla="*/ 1729581 w 7847012"/>
                <a:gd name="connsiteY5" fmla="*/ 235745 h 310357"/>
                <a:gd name="connsiteX6" fmla="*/ 1903412 w 7847012"/>
                <a:gd name="connsiteY6" fmla="*/ 221457 h 310357"/>
                <a:gd name="connsiteX7" fmla="*/ 2068512 w 7847012"/>
                <a:gd name="connsiteY7" fmla="*/ 240507 h 310357"/>
                <a:gd name="connsiteX8" fmla="*/ 2341562 w 7847012"/>
                <a:gd name="connsiteY8" fmla="*/ 262732 h 310357"/>
                <a:gd name="connsiteX9" fmla="*/ 2544762 w 7847012"/>
                <a:gd name="connsiteY9" fmla="*/ 269082 h 310357"/>
                <a:gd name="connsiteX10" fmla="*/ 2716212 w 7847012"/>
                <a:gd name="connsiteY10" fmla="*/ 272257 h 310357"/>
                <a:gd name="connsiteX11" fmla="*/ 2874962 w 7847012"/>
                <a:gd name="connsiteY11" fmla="*/ 269082 h 310357"/>
                <a:gd name="connsiteX12" fmla="*/ 3094037 w 7847012"/>
                <a:gd name="connsiteY12" fmla="*/ 272257 h 310357"/>
                <a:gd name="connsiteX13" fmla="*/ 3278187 w 7847012"/>
                <a:gd name="connsiteY13" fmla="*/ 269082 h 310357"/>
                <a:gd name="connsiteX14" fmla="*/ 3471862 w 7847012"/>
                <a:gd name="connsiteY14" fmla="*/ 265907 h 310357"/>
                <a:gd name="connsiteX15" fmla="*/ 3659187 w 7847012"/>
                <a:gd name="connsiteY15" fmla="*/ 259557 h 310357"/>
                <a:gd name="connsiteX16" fmla="*/ 3817937 w 7847012"/>
                <a:gd name="connsiteY16" fmla="*/ 234157 h 310357"/>
                <a:gd name="connsiteX17" fmla="*/ 4071937 w 7847012"/>
                <a:gd name="connsiteY17" fmla="*/ 196057 h 310357"/>
                <a:gd name="connsiteX18" fmla="*/ 4189412 w 7847012"/>
                <a:gd name="connsiteY18" fmla="*/ 170657 h 310357"/>
                <a:gd name="connsiteX19" fmla="*/ 4395787 w 7847012"/>
                <a:gd name="connsiteY19" fmla="*/ 145257 h 310357"/>
                <a:gd name="connsiteX20" fmla="*/ 4573587 w 7847012"/>
                <a:gd name="connsiteY20" fmla="*/ 132557 h 310357"/>
                <a:gd name="connsiteX21" fmla="*/ 4760912 w 7847012"/>
                <a:gd name="connsiteY21" fmla="*/ 126207 h 310357"/>
                <a:gd name="connsiteX22" fmla="*/ 4967287 w 7847012"/>
                <a:gd name="connsiteY22" fmla="*/ 148432 h 310357"/>
                <a:gd name="connsiteX23" fmla="*/ 5151437 w 7847012"/>
                <a:gd name="connsiteY23" fmla="*/ 177007 h 310357"/>
                <a:gd name="connsiteX24" fmla="*/ 5345112 w 7847012"/>
                <a:gd name="connsiteY24" fmla="*/ 211932 h 310357"/>
                <a:gd name="connsiteX25" fmla="*/ 5621337 w 7847012"/>
                <a:gd name="connsiteY25" fmla="*/ 250032 h 310357"/>
                <a:gd name="connsiteX26" fmla="*/ 5834062 w 7847012"/>
                <a:gd name="connsiteY26" fmla="*/ 262732 h 310357"/>
                <a:gd name="connsiteX27" fmla="*/ 6037262 w 7847012"/>
                <a:gd name="connsiteY27" fmla="*/ 269082 h 310357"/>
                <a:gd name="connsiteX28" fmla="*/ 6259512 w 7847012"/>
                <a:gd name="connsiteY28" fmla="*/ 272257 h 310357"/>
                <a:gd name="connsiteX29" fmla="*/ 6554787 w 7847012"/>
                <a:gd name="connsiteY29" fmla="*/ 265907 h 310357"/>
                <a:gd name="connsiteX30" fmla="*/ 6840537 w 7847012"/>
                <a:gd name="connsiteY30" fmla="*/ 275432 h 310357"/>
                <a:gd name="connsiteX31" fmla="*/ 7126287 w 7847012"/>
                <a:gd name="connsiteY31" fmla="*/ 269082 h 310357"/>
                <a:gd name="connsiteX32" fmla="*/ 7275512 w 7847012"/>
                <a:gd name="connsiteY32" fmla="*/ 272257 h 310357"/>
                <a:gd name="connsiteX33" fmla="*/ 7504112 w 7847012"/>
                <a:gd name="connsiteY33" fmla="*/ 272257 h 310357"/>
                <a:gd name="connsiteX34" fmla="*/ 7739062 w 7847012"/>
                <a:gd name="connsiteY34" fmla="*/ 300832 h 310357"/>
                <a:gd name="connsiteX35" fmla="*/ 7847012 w 7847012"/>
                <a:gd name="connsiteY35" fmla="*/ 310357 h 310357"/>
                <a:gd name="connsiteX36" fmla="*/ 7843837 w 7847012"/>
                <a:gd name="connsiteY36" fmla="*/ 2382 h 310357"/>
                <a:gd name="connsiteX0" fmla="*/ 7843837 w 7847012"/>
                <a:gd name="connsiteY0" fmla="*/ 2382 h 310357"/>
                <a:gd name="connsiteX1" fmla="*/ 0 w 7847012"/>
                <a:gd name="connsiteY1" fmla="*/ 0 h 310357"/>
                <a:gd name="connsiteX2" fmla="*/ 330200 w 7847012"/>
                <a:gd name="connsiteY2" fmla="*/ 50007 h 310357"/>
                <a:gd name="connsiteX3" fmla="*/ 912018 w 7847012"/>
                <a:gd name="connsiteY3" fmla="*/ 131763 h 310357"/>
                <a:gd name="connsiteX4" fmla="*/ 1452562 w 7847012"/>
                <a:gd name="connsiteY4" fmla="*/ 207963 h 310357"/>
                <a:gd name="connsiteX5" fmla="*/ 1729581 w 7847012"/>
                <a:gd name="connsiteY5" fmla="*/ 235745 h 310357"/>
                <a:gd name="connsiteX6" fmla="*/ 1927225 w 7847012"/>
                <a:gd name="connsiteY6" fmla="*/ 254794 h 310357"/>
                <a:gd name="connsiteX7" fmla="*/ 2068512 w 7847012"/>
                <a:gd name="connsiteY7" fmla="*/ 240507 h 310357"/>
                <a:gd name="connsiteX8" fmla="*/ 2341562 w 7847012"/>
                <a:gd name="connsiteY8" fmla="*/ 262732 h 310357"/>
                <a:gd name="connsiteX9" fmla="*/ 2544762 w 7847012"/>
                <a:gd name="connsiteY9" fmla="*/ 269082 h 310357"/>
                <a:gd name="connsiteX10" fmla="*/ 2716212 w 7847012"/>
                <a:gd name="connsiteY10" fmla="*/ 272257 h 310357"/>
                <a:gd name="connsiteX11" fmla="*/ 2874962 w 7847012"/>
                <a:gd name="connsiteY11" fmla="*/ 269082 h 310357"/>
                <a:gd name="connsiteX12" fmla="*/ 3094037 w 7847012"/>
                <a:gd name="connsiteY12" fmla="*/ 272257 h 310357"/>
                <a:gd name="connsiteX13" fmla="*/ 3278187 w 7847012"/>
                <a:gd name="connsiteY13" fmla="*/ 269082 h 310357"/>
                <a:gd name="connsiteX14" fmla="*/ 3471862 w 7847012"/>
                <a:gd name="connsiteY14" fmla="*/ 265907 h 310357"/>
                <a:gd name="connsiteX15" fmla="*/ 3659187 w 7847012"/>
                <a:gd name="connsiteY15" fmla="*/ 259557 h 310357"/>
                <a:gd name="connsiteX16" fmla="*/ 3817937 w 7847012"/>
                <a:gd name="connsiteY16" fmla="*/ 234157 h 310357"/>
                <a:gd name="connsiteX17" fmla="*/ 4071937 w 7847012"/>
                <a:gd name="connsiteY17" fmla="*/ 196057 h 310357"/>
                <a:gd name="connsiteX18" fmla="*/ 4189412 w 7847012"/>
                <a:gd name="connsiteY18" fmla="*/ 170657 h 310357"/>
                <a:gd name="connsiteX19" fmla="*/ 4395787 w 7847012"/>
                <a:gd name="connsiteY19" fmla="*/ 145257 h 310357"/>
                <a:gd name="connsiteX20" fmla="*/ 4573587 w 7847012"/>
                <a:gd name="connsiteY20" fmla="*/ 132557 h 310357"/>
                <a:gd name="connsiteX21" fmla="*/ 4760912 w 7847012"/>
                <a:gd name="connsiteY21" fmla="*/ 126207 h 310357"/>
                <a:gd name="connsiteX22" fmla="*/ 4967287 w 7847012"/>
                <a:gd name="connsiteY22" fmla="*/ 148432 h 310357"/>
                <a:gd name="connsiteX23" fmla="*/ 5151437 w 7847012"/>
                <a:gd name="connsiteY23" fmla="*/ 177007 h 310357"/>
                <a:gd name="connsiteX24" fmla="*/ 5345112 w 7847012"/>
                <a:gd name="connsiteY24" fmla="*/ 211932 h 310357"/>
                <a:gd name="connsiteX25" fmla="*/ 5621337 w 7847012"/>
                <a:gd name="connsiteY25" fmla="*/ 250032 h 310357"/>
                <a:gd name="connsiteX26" fmla="*/ 5834062 w 7847012"/>
                <a:gd name="connsiteY26" fmla="*/ 262732 h 310357"/>
                <a:gd name="connsiteX27" fmla="*/ 6037262 w 7847012"/>
                <a:gd name="connsiteY27" fmla="*/ 269082 h 310357"/>
                <a:gd name="connsiteX28" fmla="*/ 6259512 w 7847012"/>
                <a:gd name="connsiteY28" fmla="*/ 272257 h 310357"/>
                <a:gd name="connsiteX29" fmla="*/ 6554787 w 7847012"/>
                <a:gd name="connsiteY29" fmla="*/ 265907 h 310357"/>
                <a:gd name="connsiteX30" fmla="*/ 6840537 w 7847012"/>
                <a:gd name="connsiteY30" fmla="*/ 275432 h 310357"/>
                <a:gd name="connsiteX31" fmla="*/ 7126287 w 7847012"/>
                <a:gd name="connsiteY31" fmla="*/ 269082 h 310357"/>
                <a:gd name="connsiteX32" fmla="*/ 7275512 w 7847012"/>
                <a:gd name="connsiteY32" fmla="*/ 272257 h 310357"/>
                <a:gd name="connsiteX33" fmla="*/ 7504112 w 7847012"/>
                <a:gd name="connsiteY33" fmla="*/ 272257 h 310357"/>
                <a:gd name="connsiteX34" fmla="*/ 7739062 w 7847012"/>
                <a:gd name="connsiteY34" fmla="*/ 300832 h 310357"/>
                <a:gd name="connsiteX35" fmla="*/ 7847012 w 7847012"/>
                <a:gd name="connsiteY35" fmla="*/ 310357 h 310357"/>
                <a:gd name="connsiteX36" fmla="*/ 7843837 w 7847012"/>
                <a:gd name="connsiteY36" fmla="*/ 2382 h 310357"/>
                <a:gd name="connsiteX0" fmla="*/ 7843837 w 7847012"/>
                <a:gd name="connsiteY0" fmla="*/ 2382 h 310357"/>
                <a:gd name="connsiteX1" fmla="*/ 0 w 7847012"/>
                <a:gd name="connsiteY1" fmla="*/ 0 h 310357"/>
                <a:gd name="connsiteX2" fmla="*/ 330200 w 7847012"/>
                <a:gd name="connsiteY2" fmla="*/ 50007 h 310357"/>
                <a:gd name="connsiteX3" fmla="*/ 912018 w 7847012"/>
                <a:gd name="connsiteY3" fmla="*/ 131763 h 310357"/>
                <a:gd name="connsiteX4" fmla="*/ 1452562 w 7847012"/>
                <a:gd name="connsiteY4" fmla="*/ 207963 h 310357"/>
                <a:gd name="connsiteX5" fmla="*/ 1729581 w 7847012"/>
                <a:gd name="connsiteY5" fmla="*/ 235745 h 310357"/>
                <a:gd name="connsiteX6" fmla="*/ 1927225 w 7847012"/>
                <a:gd name="connsiteY6" fmla="*/ 254794 h 310357"/>
                <a:gd name="connsiteX7" fmla="*/ 2108994 w 7847012"/>
                <a:gd name="connsiteY7" fmla="*/ 261939 h 310357"/>
                <a:gd name="connsiteX8" fmla="*/ 2341562 w 7847012"/>
                <a:gd name="connsiteY8" fmla="*/ 262732 h 310357"/>
                <a:gd name="connsiteX9" fmla="*/ 2544762 w 7847012"/>
                <a:gd name="connsiteY9" fmla="*/ 269082 h 310357"/>
                <a:gd name="connsiteX10" fmla="*/ 2716212 w 7847012"/>
                <a:gd name="connsiteY10" fmla="*/ 272257 h 310357"/>
                <a:gd name="connsiteX11" fmla="*/ 2874962 w 7847012"/>
                <a:gd name="connsiteY11" fmla="*/ 269082 h 310357"/>
                <a:gd name="connsiteX12" fmla="*/ 3094037 w 7847012"/>
                <a:gd name="connsiteY12" fmla="*/ 272257 h 310357"/>
                <a:gd name="connsiteX13" fmla="*/ 3278187 w 7847012"/>
                <a:gd name="connsiteY13" fmla="*/ 269082 h 310357"/>
                <a:gd name="connsiteX14" fmla="*/ 3471862 w 7847012"/>
                <a:gd name="connsiteY14" fmla="*/ 265907 h 310357"/>
                <a:gd name="connsiteX15" fmla="*/ 3659187 w 7847012"/>
                <a:gd name="connsiteY15" fmla="*/ 259557 h 310357"/>
                <a:gd name="connsiteX16" fmla="*/ 3817937 w 7847012"/>
                <a:gd name="connsiteY16" fmla="*/ 234157 h 310357"/>
                <a:gd name="connsiteX17" fmla="*/ 4071937 w 7847012"/>
                <a:gd name="connsiteY17" fmla="*/ 196057 h 310357"/>
                <a:gd name="connsiteX18" fmla="*/ 4189412 w 7847012"/>
                <a:gd name="connsiteY18" fmla="*/ 170657 h 310357"/>
                <a:gd name="connsiteX19" fmla="*/ 4395787 w 7847012"/>
                <a:gd name="connsiteY19" fmla="*/ 145257 h 310357"/>
                <a:gd name="connsiteX20" fmla="*/ 4573587 w 7847012"/>
                <a:gd name="connsiteY20" fmla="*/ 132557 h 310357"/>
                <a:gd name="connsiteX21" fmla="*/ 4760912 w 7847012"/>
                <a:gd name="connsiteY21" fmla="*/ 126207 h 310357"/>
                <a:gd name="connsiteX22" fmla="*/ 4967287 w 7847012"/>
                <a:gd name="connsiteY22" fmla="*/ 148432 h 310357"/>
                <a:gd name="connsiteX23" fmla="*/ 5151437 w 7847012"/>
                <a:gd name="connsiteY23" fmla="*/ 177007 h 310357"/>
                <a:gd name="connsiteX24" fmla="*/ 5345112 w 7847012"/>
                <a:gd name="connsiteY24" fmla="*/ 211932 h 310357"/>
                <a:gd name="connsiteX25" fmla="*/ 5621337 w 7847012"/>
                <a:gd name="connsiteY25" fmla="*/ 250032 h 310357"/>
                <a:gd name="connsiteX26" fmla="*/ 5834062 w 7847012"/>
                <a:gd name="connsiteY26" fmla="*/ 262732 h 310357"/>
                <a:gd name="connsiteX27" fmla="*/ 6037262 w 7847012"/>
                <a:gd name="connsiteY27" fmla="*/ 269082 h 310357"/>
                <a:gd name="connsiteX28" fmla="*/ 6259512 w 7847012"/>
                <a:gd name="connsiteY28" fmla="*/ 272257 h 310357"/>
                <a:gd name="connsiteX29" fmla="*/ 6554787 w 7847012"/>
                <a:gd name="connsiteY29" fmla="*/ 265907 h 310357"/>
                <a:gd name="connsiteX30" fmla="*/ 6840537 w 7847012"/>
                <a:gd name="connsiteY30" fmla="*/ 275432 h 310357"/>
                <a:gd name="connsiteX31" fmla="*/ 7126287 w 7847012"/>
                <a:gd name="connsiteY31" fmla="*/ 269082 h 310357"/>
                <a:gd name="connsiteX32" fmla="*/ 7275512 w 7847012"/>
                <a:gd name="connsiteY32" fmla="*/ 272257 h 310357"/>
                <a:gd name="connsiteX33" fmla="*/ 7504112 w 7847012"/>
                <a:gd name="connsiteY33" fmla="*/ 272257 h 310357"/>
                <a:gd name="connsiteX34" fmla="*/ 7739062 w 7847012"/>
                <a:gd name="connsiteY34" fmla="*/ 300832 h 310357"/>
                <a:gd name="connsiteX35" fmla="*/ 7847012 w 7847012"/>
                <a:gd name="connsiteY35" fmla="*/ 310357 h 310357"/>
                <a:gd name="connsiteX36" fmla="*/ 7843837 w 7847012"/>
                <a:gd name="connsiteY36" fmla="*/ 2382 h 310357"/>
                <a:gd name="connsiteX0" fmla="*/ 7843837 w 7847012"/>
                <a:gd name="connsiteY0" fmla="*/ 2382 h 310357"/>
                <a:gd name="connsiteX1" fmla="*/ 0 w 7847012"/>
                <a:gd name="connsiteY1" fmla="*/ 0 h 310357"/>
                <a:gd name="connsiteX2" fmla="*/ 330200 w 7847012"/>
                <a:gd name="connsiteY2" fmla="*/ 50007 h 310357"/>
                <a:gd name="connsiteX3" fmla="*/ 912018 w 7847012"/>
                <a:gd name="connsiteY3" fmla="*/ 131763 h 310357"/>
                <a:gd name="connsiteX4" fmla="*/ 1452562 w 7847012"/>
                <a:gd name="connsiteY4" fmla="*/ 207963 h 310357"/>
                <a:gd name="connsiteX5" fmla="*/ 1729581 w 7847012"/>
                <a:gd name="connsiteY5" fmla="*/ 235745 h 310357"/>
                <a:gd name="connsiteX6" fmla="*/ 1927225 w 7847012"/>
                <a:gd name="connsiteY6" fmla="*/ 254794 h 310357"/>
                <a:gd name="connsiteX7" fmla="*/ 2108994 w 7847012"/>
                <a:gd name="connsiteY7" fmla="*/ 261939 h 310357"/>
                <a:gd name="connsiteX8" fmla="*/ 2355849 w 7847012"/>
                <a:gd name="connsiteY8" fmla="*/ 257969 h 310357"/>
                <a:gd name="connsiteX9" fmla="*/ 2544762 w 7847012"/>
                <a:gd name="connsiteY9" fmla="*/ 269082 h 310357"/>
                <a:gd name="connsiteX10" fmla="*/ 2716212 w 7847012"/>
                <a:gd name="connsiteY10" fmla="*/ 272257 h 310357"/>
                <a:gd name="connsiteX11" fmla="*/ 2874962 w 7847012"/>
                <a:gd name="connsiteY11" fmla="*/ 269082 h 310357"/>
                <a:gd name="connsiteX12" fmla="*/ 3094037 w 7847012"/>
                <a:gd name="connsiteY12" fmla="*/ 272257 h 310357"/>
                <a:gd name="connsiteX13" fmla="*/ 3278187 w 7847012"/>
                <a:gd name="connsiteY13" fmla="*/ 269082 h 310357"/>
                <a:gd name="connsiteX14" fmla="*/ 3471862 w 7847012"/>
                <a:gd name="connsiteY14" fmla="*/ 265907 h 310357"/>
                <a:gd name="connsiteX15" fmla="*/ 3659187 w 7847012"/>
                <a:gd name="connsiteY15" fmla="*/ 259557 h 310357"/>
                <a:gd name="connsiteX16" fmla="*/ 3817937 w 7847012"/>
                <a:gd name="connsiteY16" fmla="*/ 234157 h 310357"/>
                <a:gd name="connsiteX17" fmla="*/ 4071937 w 7847012"/>
                <a:gd name="connsiteY17" fmla="*/ 196057 h 310357"/>
                <a:gd name="connsiteX18" fmla="*/ 4189412 w 7847012"/>
                <a:gd name="connsiteY18" fmla="*/ 170657 h 310357"/>
                <a:gd name="connsiteX19" fmla="*/ 4395787 w 7847012"/>
                <a:gd name="connsiteY19" fmla="*/ 145257 h 310357"/>
                <a:gd name="connsiteX20" fmla="*/ 4573587 w 7847012"/>
                <a:gd name="connsiteY20" fmla="*/ 132557 h 310357"/>
                <a:gd name="connsiteX21" fmla="*/ 4760912 w 7847012"/>
                <a:gd name="connsiteY21" fmla="*/ 126207 h 310357"/>
                <a:gd name="connsiteX22" fmla="*/ 4967287 w 7847012"/>
                <a:gd name="connsiteY22" fmla="*/ 148432 h 310357"/>
                <a:gd name="connsiteX23" fmla="*/ 5151437 w 7847012"/>
                <a:gd name="connsiteY23" fmla="*/ 177007 h 310357"/>
                <a:gd name="connsiteX24" fmla="*/ 5345112 w 7847012"/>
                <a:gd name="connsiteY24" fmla="*/ 211932 h 310357"/>
                <a:gd name="connsiteX25" fmla="*/ 5621337 w 7847012"/>
                <a:gd name="connsiteY25" fmla="*/ 250032 h 310357"/>
                <a:gd name="connsiteX26" fmla="*/ 5834062 w 7847012"/>
                <a:gd name="connsiteY26" fmla="*/ 262732 h 310357"/>
                <a:gd name="connsiteX27" fmla="*/ 6037262 w 7847012"/>
                <a:gd name="connsiteY27" fmla="*/ 269082 h 310357"/>
                <a:gd name="connsiteX28" fmla="*/ 6259512 w 7847012"/>
                <a:gd name="connsiteY28" fmla="*/ 272257 h 310357"/>
                <a:gd name="connsiteX29" fmla="*/ 6554787 w 7847012"/>
                <a:gd name="connsiteY29" fmla="*/ 265907 h 310357"/>
                <a:gd name="connsiteX30" fmla="*/ 6840537 w 7847012"/>
                <a:gd name="connsiteY30" fmla="*/ 275432 h 310357"/>
                <a:gd name="connsiteX31" fmla="*/ 7126287 w 7847012"/>
                <a:gd name="connsiteY31" fmla="*/ 269082 h 310357"/>
                <a:gd name="connsiteX32" fmla="*/ 7275512 w 7847012"/>
                <a:gd name="connsiteY32" fmla="*/ 272257 h 310357"/>
                <a:gd name="connsiteX33" fmla="*/ 7504112 w 7847012"/>
                <a:gd name="connsiteY33" fmla="*/ 272257 h 310357"/>
                <a:gd name="connsiteX34" fmla="*/ 7739062 w 7847012"/>
                <a:gd name="connsiteY34" fmla="*/ 300832 h 310357"/>
                <a:gd name="connsiteX35" fmla="*/ 7847012 w 7847012"/>
                <a:gd name="connsiteY35" fmla="*/ 310357 h 310357"/>
                <a:gd name="connsiteX36" fmla="*/ 7843837 w 7847012"/>
                <a:gd name="connsiteY36" fmla="*/ 2382 h 3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847012" h="310357">
                  <a:moveTo>
                    <a:pt x="7843837" y="2382"/>
                  </a:moveTo>
                  <a:lnTo>
                    <a:pt x="0" y="0"/>
                  </a:lnTo>
                  <a:lnTo>
                    <a:pt x="330200" y="50007"/>
                  </a:lnTo>
                  <a:lnTo>
                    <a:pt x="912018" y="131763"/>
                  </a:lnTo>
                  <a:lnTo>
                    <a:pt x="1452562" y="207963"/>
                  </a:lnTo>
                  <a:lnTo>
                    <a:pt x="1729581" y="235745"/>
                  </a:lnTo>
                  <a:lnTo>
                    <a:pt x="1927225" y="254794"/>
                  </a:lnTo>
                  <a:lnTo>
                    <a:pt x="2108994" y="261939"/>
                  </a:lnTo>
                  <a:lnTo>
                    <a:pt x="2355849" y="257969"/>
                  </a:lnTo>
                  <a:lnTo>
                    <a:pt x="2544762" y="269082"/>
                  </a:lnTo>
                  <a:lnTo>
                    <a:pt x="2716212" y="272257"/>
                  </a:lnTo>
                  <a:lnTo>
                    <a:pt x="2874962" y="269082"/>
                  </a:lnTo>
                  <a:lnTo>
                    <a:pt x="3094037" y="272257"/>
                  </a:lnTo>
                  <a:lnTo>
                    <a:pt x="3278187" y="269082"/>
                  </a:lnTo>
                  <a:lnTo>
                    <a:pt x="3471862" y="265907"/>
                  </a:lnTo>
                  <a:lnTo>
                    <a:pt x="3659187" y="259557"/>
                  </a:lnTo>
                  <a:lnTo>
                    <a:pt x="3817937" y="234157"/>
                  </a:lnTo>
                  <a:lnTo>
                    <a:pt x="4071937" y="196057"/>
                  </a:lnTo>
                  <a:lnTo>
                    <a:pt x="4189412" y="170657"/>
                  </a:lnTo>
                  <a:lnTo>
                    <a:pt x="4395787" y="145257"/>
                  </a:lnTo>
                  <a:lnTo>
                    <a:pt x="4573587" y="132557"/>
                  </a:lnTo>
                  <a:lnTo>
                    <a:pt x="4760912" y="126207"/>
                  </a:lnTo>
                  <a:lnTo>
                    <a:pt x="4967287" y="148432"/>
                  </a:lnTo>
                  <a:lnTo>
                    <a:pt x="5151437" y="177007"/>
                  </a:lnTo>
                  <a:lnTo>
                    <a:pt x="5345112" y="211932"/>
                  </a:lnTo>
                  <a:lnTo>
                    <a:pt x="5621337" y="250032"/>
                  </a:lnTo>
                  <a:lnTo>
                    <a:pt x="5834062" y="262732"/>
                  </a:lnTo>
                  <a:lnTo>
                    <a:pt x="6037262" y="269082"/>
                  </a:lnTo>
                  <a:lnTo>
                    <a:pt x="6259512" y="272257"/>
                  </a:lnTo>
                  <a:lnTo>
                    <a:pt x="6554787" y="265907"/>
                  </a:lnTo>
                  <a:lnTo>
                    <a:pt x="6840537" y="275432"/>
                  </a:lnTo>
                  <a:lnTo>
                    <a:pt x="7126287" y="269082"/>
                  </a:lnTo>
                  <a:lnTo>
                    <a:pt x="7275512" y="272257"/>
                  </a:lnTo>
                  <a:lnTo>
                    <a:pt x="7504112" y="272257"/>
                  </a:lnTo>
                  <a:lnTo>
                    <a:pt x="7739062" y="300832"/>
                  </a:lnTo>
                  <a:lnTo>
                    <a:pt x="7847012" y="310357"/>
                  </a:lnTo>
                  <a:cubicBezTo>
                    <a:pt x="7845954" y="209815"/>
                    <a:pt x="7844895" y="109274"/>
                    <a:pt x="7843837" y="2382"/>
                  </a:cubicBez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788326" y="1885321"/>
              <a:ext cx="7856910" cy="307161"/>
            </a:xfrm>
            <a:custGeom>
              <a:avLst/>
              <a:gdLst>
                <a:gd name="connsiteX0" fmla="*/ 0 w 6650181"/>
                <a:gd name="connsiteY0" fmla="*/ 0 h 311727"/>
                <a:gd name="connsiteX1" fmla="*/ 218209 w 6650181"/>
                <a:gd name="connsiteY1" fmla="*/ 93518 h 311727"/>
                <a:gd name="connsiteX2" fmla="*/ 467590 w 6650181"/>
                <a:gd name="connsiteY2" fmla="*/ 166254 h 311727"/>
                <a:gd name="connsiteX3" fmla="*/ 758536 w 6650181"/>
                <a:gd name="connsiteY3" fmla="*/ 228600 h 311727"/>
                <a:gd name="connsiteX4" fmla="*/ 1070263 w 6650181"/>
                <a:gd name="connsiteY4" fmla="*/ 259772 h 311727"/>
                <a:gd name="connsiteX5" fmla="*/ 1309254 w 6650181"/>
                <a:gd name="connsiteY5" fmla="*/ 270163 h 311727"/>
                <a:gd name="connsiteX6" fmla="*/ 1589809 w 6650181"/>
                <a:gd name="connsiteY6" fmla="*/ 270163 h 311727"/>
                <a:gd name="connsiteX7" fmla="*/ 1839190 w 6650181"/>
                <a:gd name="connsiteY7" fmla="*/ 270163 h 311727"/>
                <a:gd name="connsiteX8" fmla="*/ 2182090 w 6650181"/>
                <a:gd name="connsiteY8" fmla="*/ 270163 h 311727"/>
                <a:gd name="connsiteX9" fmla="*/ 2452254 w 6650181"/>
                <a:gd name="connsiteY9" fmla="*/ 259772 h 311727"/>
                <a:gd name="connsiteX10" fmla="*/ 2805545 w 6650181"/>
                <a:gd name="connsiteY10" fmla="*/ 207818 h 311727"/>
                <a:gd name="connsiteX11" fmla="*/ 3086100 w 6650181"/>
                <a:gd name="connsiteY11" fmla="*/ 155863 h 311727"/>
                <a:gd name="connsiteX12" fmla="*/ 3325090 w 6650181"/>
                <a:gd name="connsiteY12" fmla="*/ 135081 h 311727"/>
                <a:gd name="connsiteX13" fmla="*/ 3553690 w 6650181"/>
                <a:gd name="connsiteY13" fmla="*/ 124690 h 311727"/>
                <a:gd name="connsiteX14" fmla="*/ 3813463 w 6650181"/>
                <a:gd name="connsiteY14" fmla="*/ 155863 h 311727"/>
                <a:gd name="connsiteX15" fmla="*/ 4125190 w 6650181"/>
                <a:gd name="connsiteY15" fmla="*/ 207818 h 311727"/>
                <a:gd name="connsiteX16" fmla="*/ 4520045 w 6650181"/>
                <a:gd name="connsiteY16" fmla="*/ 259772 h 311727"/>
                <a:gd name="connsiteX17" fmla="*/ 4987636 w 6650181"/>
                <a:gd name="connsiteY17" fmla="*/ 270163 h 311727"/>
                <a:gd name="connsiteX18" fmla="*/ 5392881 w 6650181"/>
                <a:gd name="connsiteY18" fmla="*/ 270163 h 311727"/>
                <a:gd name="connsiteX19" fmla="*/ 5787736 w 6650181"/>
                <a:gd name="connsiteY19" fmla="*/ 270163 h 311727"/>
                <a:gd name="connsiteX20" fmla="*/ 6172200 w 6650181"/>
                <a:gd name="connsiteY20" fmla="*/ 270163 h 311727"/>
                <a:gd name="connsiteX21" fmla="*/ 6483927 w 6650181"/>
                <a:gd name="connsiteY21" fmla="*/ 290945 h 311727"/>
                <a:gd name="connsiteX22" fmla="*/ 6650181 w 6650181"/>
                <a:gd name="connsiteY22" fmla="*/ 311727 h 311727"/>
                <a:gd name="connsiteX0" fmla="*/ 0 w 7847385"/>
                <a:gd name="connsiteY0" fmla="*/ 0 h 292874"/>
                <a:gd name="connsiteX1" fmla="*/ 1415413 w 7847385"/>
                <a:gd name="connsiteY1" fmla="*/ 74665 h 292874"/>
                <a:gd name="connsiteX2" fmla="*/ 1664794 w 7847385"/>
                <a:gd name="connsiteY2" fmla="*/ 147401 h 292874"/>
                <a:gd name="connsiteX3" fmla="*/ 1955740 w 7847385"/>
                <a:gd name="connsiteY3" fmla="*/ 209747 h 292874"/>
                <a:gd name="connsiteX4" fmla="*/ 2267467 w 7847385"/>
                <a:gd name="connsiteY4" fmla="*/ 240919 h 292874"/>
                <a:gd name="connsiteX5" fmla="*/ 2506458 w 7847385"/>
                <a:gd name="connsiteY5" fmla="*/ 251310 h 292874"/>
                <a:gd name="connsiteX6" fmla="*/ 2787013 w 7847385"/>
                <a:gd name="connsiteY6" fmla="*/ 251310 h 292874"/>
                <a:gd name="connsiteX7" fmla="*/ 3036394 w 7847385"/>
                <a:gd name="connsiteY7" fmla="*/ 251310 h 292874"/>
                <a:gd name="connsiteX8" fmla="*/ 3379294 w 7847385"/>
                <a:gd name="connsiteY8" fmla="*/ 251310 h 292874"/>
                <a:gd name="connsiteX9" fmla="*/ 3649458 w 7847385"/>
                <a:gd name="connsiteY9" fmla="*/ 240919 h 292874"/>
                <a:gd name="connsiteX10" fmla="*/ 4002749 w 7847385"/>
                <a:gd name="connsiteY10" fmla="*/ 188965 h 292874"/>
                <a:gd name="connsiteX11" fmla="*/ 4283304 w 7847385"/>
                <a:gd name="connsiteY11" fmla="*/ 137010 h 292874"/>
                <a:gd name="connsiteX12" fmla="*/ 4522294 w 7847385"/>
                <a:gd name="connsiteY12" fmla="*/ 116228 h 292874"/>
                <a:gd name="connsiteX13" fmla="*/ 4750894 w 7847385"/>
                <a:gd name="connsiteY13" fmla="*/ 105837 h 292874"/>
                <a:gd name="connsiteX14" fmla="*/ 5010667 w 7847385"/>
                <a:gd name="connsiteY14" fmla="*/ 137010 h 292874"/>
                <a:gd name="connsiteX15" fmla="*/ 5322394 w 7847385"/>
                <a:gd name="connsiteY15" fmla="*/ 188965 h 292874"/>
                <a:gd name="connsiteX16" fmla="*/ 5717249 w 7847385"/>
                <a:gd name="connsiteY16" fmla="*/ 240919 h 292874"/>
                <a:gd name="connsiteX17" fmla="*/ 6184840 w 7847385"/>
                <a:gd name="connsiteY17" fmla="*/ 251310 h 292874"/>
                <a:gd name="connsiteX18" fmla="*/ 6590085 w 7847385"/>
                <a:gd name="connsiteY18" fmla="*/ 251310 h 292874"/>
                <a:gd name="connsiteX19" fmla="*/ 6984940 w 7847385"/>
                <a:gd name="connsiteY19" fmla="*/ 251310 h 292874"/>
                <a:gd name="connsiteX20" fmla="*/ 7369404 w 7847385"/>
                <a:gd name="connsiteY20" fmla="*/ 251310 h 292874"/>
                <a:gd name="connsiteX21" fmla="*/ 7681131 w 7847385"/>
                <a:gd name="connsiteY21" fmla="*/ 272092 h 292874"/>
                <a:gd name="connsiteX22" fmla="*/ 7847385 w 7847385"/>
                <a:gd name="connsiteY22" fmla="*/ 292874 h 292874"/>
                <a:gd name="connsiteX0" fmla="*/ 0 w 7847385"/>
                <a:gd name="connsiteY0" fmla="*/ 0 h 292874"/>
                <a:gd name="connsiteX1" fmla="*/ 849805 w 7847385"/>
                <a:gd name="connsiteY1" fmla="*/ 102945 h 292874"/>
                <a:gd name="connsiteX2" fmla="*/ 1664794 w 7847385"/>
                <a:gd name="connsiteY2" fmla="*/ 147401 h 292874"/>
                <a:gd name="connsiteX3" fmla="*/ 1955740 w 7847385"/>
                <a:gd name="connsiteY3" fmla="*/ 209747 h 292874"/>
                <a:gd name="connsiteX4" fmla="*/ 2267467 w 7847385"/>
                <a:gd name="connsiteY4" fmla="*/ 240919 h 292874"/>
                <a:gd name="connsiteX5" fmla="*/ 2506458 w 7847385"/>
                <a:gd name="connsiteY5" fmla="*/ 251310 h 292874"/>
                <a:gd name="connsiteX6" fmla="*/ 2787013 w 7847385"/>
                <a:gd name="connsiteY6" fmla="*/ 251310 h 292874"/>
                <a:gd name="connsiteX7" fmla="*/ 3036394 w 7847385"/>
                <a:gd name="connsiteY7" fmla="*/ 251310 h 292874"/>
                <a:gd name="connsiteX8" fmla="*/ 3379294 w 7847385"/>
                <a:gd name="connsiteY8" fmla="*/ 251310 h 292874"/>
                <a:gd name="connsiteX9" fmla="*/ 3649458 w 7847385"/>
                <a:gd name="connsiteY9" fmla="*/ 240919 h 292874"/>
                <a:gd name="connsiteX10" fmla="*/ 4002749 w 7847385"/>
                <a:gd name="connsiteY10" fmla="*/ 188965 h 292874"/>
                <a:gd name="connsiteX11" fmla="*/ 4283304 w 7847385"/>
                <a:gd name="connsiteY11" fmla="*/ 137010 h 292874"/>
                <a:gd name="connsiteX12" fmla="*/ 4522294 w 7847385"/>
                <a:gd name="connsiteY12" fmla="*/ 116228 h 292874"/>
                <a:gd name="connsiteX13" fmla="*/ 4750894 w 7847385"/>
                <a:gd name="connsiteY13" fmla="*/ 105837 h 292874"/>
                <a:gd name="connsiteX14" fmla="*/ 5010667 w 7847385"/>
                <a:gd name="connsiteY14" fmla="*/ 137010 h 292874"/>
                <a:gd name="connsiteX15" fmla="*/ 5322394 w 7847385"/>
                <a:gd name="connsiteY15" fmla="*/ 188965 h 292874"/>
                <a:gd name="connsiteX16" fmla="*/ 5717249 w 7847385"/>
                <a:gd name="connsiteY16" fmla="*/ 240919 h 292874"/>
                <a:gd name="connsiteX17" fmla="*/ 6184840 w 7847385"/>
                <a:gd name="connsiteY17" fmla="*/ 251310 h 292874"/>
                <a:gd name="connsiteX18" fmla="*/ 6590085 w 7847385"/>
                <a:gd name="connsiteY18" fmla="*/ 251310 h 292874"/>
                <a:gd name="connsiteX19" fmla="*/ 6984940 w 7847385"/>
                <a:gd name="connsiteY19" fmla="*/ 251310 h 292874"/>
                <a:gd name="connsiteX20" fmla="*/ 7369404 w 7847385"/>
                <a:gd name="connsiteY20" fmla="*/ 251310 h 292874"/>
                <a:gd name="connsiteX21" fmla="*/ 7681131 w 7847385"/>
                <a:gd name="connsiteY21" fmla="*/ 272092 h 292874"/>
                <a:gd name="connsiteX22" fmla="*/ 7847385 w 7847385"/>
                <a:gd name="connsiteY22" fmla="*/ 292874 h 292874"/>
                <a:gd name="connsiteX0" fmla="*/ 0 w 7847385"/>
                <a:gd name="connsiteY0" fmla="*/ 0 h 292874"/>
                <a:gd name="connsiteX1" fmla="*/ 849805 w 7847385"/>
                <a:gd name="connsiteY1" fmla="*/ 102945 h 292874"/>
                <a:gd name="connsiteX2" fmla="*/ 1457405 w 7847385"/>
                <a:gd name="connsiteY2" fmla="*/ 194536 h 292874"/>
                <a:gd name="connsiteX3" fmla="*/ 1955740 w 7847385"/>
                <a:gd name="connsiteY3" fmla="*/ 209747 h 292874"/>
                <a:gd name="connsiteX4" fmla="*/ 2267467 w 7847385"/>
                <a:gd name="connsiteY4" fmla="*/ 240919 h 292874"/>
                <a:gd name="connsiteX5" fmla="*/ 2506458 w 7847385"/>
                <a:gd name="connsiteY5" fmla="*/ 251310 h 292874"/>
                <a:gd name="connsiteX6" fmla="*/ 2787013 w 7847385"/>
                <a:gd name="connsiteY6" fmla="*/ 251310 h 292874"/>
                <a:gd name="connsiteX7" fmla="*/ 3036394 w 7847385"/>
                <a:gd name="connsiteY7" fmla="*/ 251310 h 292874"/>
                <a:gd name="connsiteX8" fmla="*/ 3379294 w 7847385"/>
                <a:gd name="connsiteY8" fmla="*/ 251310 h 292874"/>
                <a:gd name="connsiteX9" fmla="*/ 3649458 w 7847385"/>
                <a:gd name="connsiteY9" fmla="*/ 240919 h 292874"/>
                <a:gd name="connsiteX10" fmla="*/ 4002749 w 7847385"/>
                <a:gd name="connsiteY10" fmla="*/ 188965 h 292874"/>
                <a:gd name="connsiteX11" fmla="*/ 4283304 w 7847385"/>
                <a:gd name="connsiteY11" fmla="*/ 137010 h 292874"/>
                <a:gd name="connsiteX12" fmla="*/ 4522294 w 7847385"/>
                <a:gd name="connsiteY12" fmla="*/ 116228 h 292874"/>
                <a:gd name="connsiteX13" fmla="*/ 4750894 w 7847385"/>
                <a:gd name="connsiteY13" fmla="*/ 105837 h 292874"/>
                <a:gd name="connsiteX14" fmla="*/ 5010667 w 7847385"/>
                <a:gd name="connsiteY14" fmla="*/ 137010 h 292874"/>
                <a:gd name="connsiteX15" fmla="*/ 5322394 w 7847385"/>
                <a:gd name="connsiteY15" fmla="*/ 188965 h 292874"/>
                <a:gd name="connsiteX16" fmla="*/ 5717249 w 7847385"/>
                <a:gd name="connsiteY16" fmla="*/ 240919 h 292874"/>
                <a:gd name="connsiteX17" fmla="*/ 6184840 w 7847385"/>
                <a:gd name="connsiteY17" fmla="*/ 251310 h 292874"/>
                <a:gd name="connsiteX18" fmla="*/ 6590085 w 7847385"/>
                <a:gd name="connsiteY18" fmla="*/ 251310 h 292874"/>
                <a:gd name="connsiteX19" fmla="*/ 6984940 w 7847385"/>
                <a:gd name="connsiteY19" fmla="*/ 251310 h 292874"/>
                <a:gd name="connsiteX20" fmla="*/ 7369404 w 7847385"/>
                <a:gd name="connsiteY20" fmla="*/ 251310 h 292874"/>
                <a:gd name="connsiteX21" fmla="*/ 7681131 w 7847385"/>
                <a:gd name="connsiteY21" fmla="*/ 272092 h 292874"/>
                <a:gd name="connsiteX22" fmla="*/ 7847385 w 7847385"/>
                <a:gd name="connsiteY22" fmla="*/ 292874 h 292874"/>
                <a:gd name="connsiteX0" fmla="*/ 0 w 7847385"/>
                <a:gd name="connsiteY0" fmla="*/ 0 h 292874"/>
                <a:gd name="connsiteX1" fmla="*/ 849805 w 7847385"/>
                <a:gd name="connsiteY1" fmla="*/ 102945 h 292874"/>
                <a:gd name="connsiteX2" fmla="*/ 1457405 w 7847385"/>
                <a:gd name="connsiteY2" fmla="*/ 194536 h 292874"/>
                <a:gd name="connsiteX3" fmla="*/ 1984020 w 7847385"/>
                <a:gd name="connsiteY3" fmla="*/ 238028 h 292874"/>
                <a:gd name="connsiteX4" fmla="*/ 2267467 w 7847385"/>
                <a:gd name="connsiteY4" fmla="*/ 240919 h 292874"/>
                <a:gd name="connsiteX5" fmla="*/ 2506458 w 7847385"/>
                <a:gd name="connsiteY5" fmla="*/ 251310 h 292874"/>
                <a:gd name="connsiteX6" fmla="*/ 2787013 w 7847385"/>
                <a:gd name="connsiteY6" fmla="*/ 251310 h 292874"/>
                <a:gd name="connsiteX7" fmla="*/ 3036394 w 7847385"/>
                <a:gd name="connsiteY7" fmla="*/ 251310 h 292874"/>
                <a:gd name="connsiteX8" fmla="*/ 3379294 w 7847385"/>
                <a:gd name="connsiteY8" fmla="*/ 251310 h 292874"/>
                <a:gd name="connsiteX9" fmla="*/ 3649458 w 7847385"/>
                <a:gd name="connsiteY9" fmla="*/ 240919 h 292874"/>
                <a:gd name="connsiteX10" fmla="*/ 4002749 w 7847385"/>
                <a:gd name="connsiteY10" fmla="*/ 188965 h 292874"/>
                <a:gd name="connsiteX11" fmla="*/ 4283304 w 7847385"/>
                <a:gd name="connsiteY11" fmla="*/ 137010 h 292874"/>
                <a:gd name="connsiteX12" fmla="*/ 4522294 w 7847385"/>
                <a:gd name="connsiteY12" fmla="*/ 116228 h 292874"/>
                <a:gd name="connsiteX13" fmla="*/ 4750894 w 7847385"/>
                <a:gd name="connsiteY13" fmla="*/ 105837 h 292874"/>
                <a:gd name="connsiteX14" fmla="*/ 5010667 w 7847385"/>
                <a:gd name="connsiteY14" fmla="*/ 137010 h 292874"/>
                <a:gd name="connsiteX15" fmla="*/ 5322394 w 7847385"/>
                <a:gd name="connsiteY15" fmla="*/ 188965 h 292874"/>
                <a:gd name="connsiteX16" fmla="*/ 5717249 w 7847385"/>
                <a:gd name="connsiteY16" fmla="*/ 240919 h 292874"/>
                <a:gd name="connsiteX17" fmla="*/ 6184840 w 7847385"/>
                <a:gd name="connsiteY17" fmla="*/ 251310 h 292874"/>
                <a:gd name="connsiteX18" fmla="*/ 6590085 w 7847385"/>
                <a:gd name="connsiteY18" fmla="*/ 251310 h 292874"/>
                <a:gd name="connsiteX19" fmla="*/ 6984940 w 7847385"/>
                <a:gd name="connsiteY19" fmla="*/ 251310 h 292874"/>
                <a:gd name="connsiteX20" fmla="*/ 7369404 w 7847385"/>
                <a:gd name="connsiteY20" fmla="*/ 251310 h 292874"/>
                <a:gd name="connsiteX21" fmla="*/ 7681131 w 7847385"/>
                <a:gd name="connsiteY21" fmla="*/ 272092 h 292874"/>
                <a:gd name="connsiteX22" fmla="*/ 7847385 w 7847385"/>
                <a:gd name="connsiteY22" fmla="*/ 292874 h 292874"/>
                <a:gd name="connsiteX0" fmla="*/ 0 w 7856910"/>
                <a:gd name="connsiteY0" fmla="*/ 0 h 307161"/>
                <a:gd name="connsiteX1" fmla="*/ 859330 w 7856910"/>
                <a:gd name="connsiteY1" fmla="*/ 117232 h 307161"/>
                <a:gd name="connsiteX2" fmla="*/ 1466930 w 7856910"/>
                <a:gd name="connsiteY2" fmla="*/ 208823 h 307161"/>
                <a:gd name="connsiteX3" fmla="*/ 1993545 w 7856910"/>
                <a:gd name="connsiteY3" fmla="*/ 252315 h 307161"/>
                <a:gd name="connsiteX4" fmla="*/ 2276992 w 7856910"/>
                <a:gd name="connsiteY4" fmla="*/ 255206 h 307161"/>
                <a:gd name="connsiteX5" fmla="*/ 2515983 w 7856910"/>
                <a:gd name="connsiteY5" fmla="*/ 265597 h 307161"/>
                <a:gd name="connsiteX6" fmla="*/ 2796538 w 7856910"/>
                <a:gd name="connsiteY6" fmla="*/ 265597 h 307161"/>
                <a:gd name="connsiteX7" fmla="*/ 3045919 w 7856910"/>
                <a:gd name="connsiteY7" fmla="*/ 265597 h 307161"/>
                <a:gd name="connsiteX8" fmla="*/ 3388819 w 7856910"/>
                <a:gd name="connsiteY8" fmla="*/ 265597 h 307161"/>
                <a:gd name="connsiteX9" fmla="*/ 3658983 w 7856910"/>
                <a:gd name="connsiteY9" fmla="*/ 255206 h 307161"/>
                <a:gd name="connsiteX10" fmla="*/ 4012274 w 7856910"/>
                <a:gd name="connsiteY10" fmla="*/ 203252 h 307161"/>
                <a:gd name="connsiteX11" fmla="*/ 4292829 w 7856910"/>
                <a:gd name="connsiteY11" fmla="*/ 151297 h 307161"/>
                <a:gd name="connsiteX12" fmla="*/ 4531819 w 7856910"/>
                <a:gd name="connsiteY12" fmla="*/ 130515 h 307161"/>
                <a:gd name="connsiteX13" fmla="*/ 4760419 w 7856910"/>
                <a:gd name="connsiteY13" fmla="*/ 120124 h 307161"/>
                <a:gd name="connsiteX14" fmla="*/ 5020192 w 7856910"/>
                <a:gd name="connsiteY14" fmla="*/ 151297 h 307161"/>
                <a:gd name="connsiteX15" fmla="*/ 5331919 w 7856910"/>
                <a:gd name="connsiteY15" fmla="*/ 203252 h 307161"/>
                <a:gd name="connsiteX16" fmla="*/ 5726774 w 7856910"/>
                <a:gd name="connsiteY16" fmla="*/ 255206 h 307161"/>
                <a:gd name="connsiteX17" fmla="*/ 6194365 w 7856910"/>
                <a:gd name="connsiteY17" fmla="*/ 265597 h 307161"/>
                <a:gd name="connsiteX18" fmla="*/ 6599610 w 7856910"/>
                <a:gd name="connsiteY18" fmla="*/ 265597 h 307161"/>
                <a:gd name="connsiteX19" fmla="*/ 6994465 w 7856910"/>
                <a:gd name="connsiteY19" fmla="*/ 265597 h 307161"/>
                <a:gd name="connsiteX20" fmla="*/ 7378929 w 7856910"/>
                <a:gd name="connsiteY20" fmla="*/ 265597 h 307161"/>
                <a:gd name="connsiteX21" fmla="*/ 7690656 w 7856910"/>
                <a:gd name="connsiteY21" fmla="*/ 286379 h 307161"/>
                <a:gd name="connsiteX22" fmla="*/ 7856910 w 7856910"/>
                <a:gd name="connsiteY22" fmla="*/ 307161 h 30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56910" h="307161">
                  <a:moveTo>
                    <a:pt x="0" y="0"/>
                  </a:moveTo>
                  <a:lnTo>
                    <a:pt x="859330" y="117232"/>
                  </a:lnTo>
                  <a:lnTo>
                    <a:pt x="1466930" y="208823"/>
                  </a:lnTo>
                  <a:lnTo>
                    <a:pt x="1993545" y="252315"/>
                  </a:lnTo>
                  <a:lnTo>
                    <a:pt x="2276992" y="255206"/>
                  </a:lnTo>
                  <a:lnTo>
                    <a:pt x="2515983" y="265597"/>
                  </a:lnTo>
                  <a:lnTo>
                    <a:pt x="2796538" y="265597"/>
                  </a:lnTo>
                  <a:lnTo>
                    <a:pt x="3045919" y="265597"/>
                  </a:lnTo>
                  <a:lnTo>
                    <a:pt x="3388819" y="265597"/>
                  </a:lnTo>
                  <a:lnTo>
                    <a:pt x="3658983" y="255206"/>
                  </a:lnTo>
                  <a:lnTo>
                    <a:pt x="4012274" y="203252"/>
                  </a:lnTo>
                  <a:lnTo>
                    <a:pt x="4292829" y="151297"/>
                  </a:lnTo>
                  <a:lnTo>
                    <a:pt x="4531819" y="130515"/>
                  </a:lnTo>
                  <a:lnTo>
                    <a:pt x="4760419" y="120124"/>
                  </a:lnTo>
                  <a:lnTo>
                    <a:pt x="5020192" y="151297"/>
                  </a:lnTo>
                  <a:lnTo>
                    <a:pt x="5331919" y="203252"/>
                  </a:lnTo>
                  <a:lnTo>
                    <a:pt x="5726774" y="255206"/>
                  </a:lnTo>
                  <a:lnTo>
                    <a:pt x="6194365" y="265597"/>
                  </a:lnTo>
                  <a:lnTo>
                    <a:pt x="6599610" y="265597"/>
                  </a:lnTo>
                  <a:lnTo>
                    <a:pt x="6994465" y="265597"/>
                  </a:lnTo>
                  <a:lnTo>
                    <a:pt x="7378929" y="265597"/>
                  </a:lnTo>
                  <a:lnTo>
                    <a:pt x="7690656" y="286379"/>
                  </a:lnTo>
                  <a:lnTo>
                    <a:pt x="7856910" y="30716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322893" y="2639505"/>
              <a:ext cx="8324457" cy="1421165"/>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9427 w 8326839"/>
                <a:gd name="connsiteY4" fmla="*/ 179109 h 1421165"/>
                <a:gd name="connsiteX0" fmla="*/ 7045 w 8324457"/>
                <a:gd name="connsiteY0" fmla="*/ 179109 h 1421165"/>
                <a:gd name="connsiteX1" fmla="*/ 0 w 8324457"/>
                <a:gd name="connsiteY1" fmla="*/ 1414119 h 1421165"/>
                <a:gd name="connsiteX2" fmla="*/ 8324457 w 8324457"/>
                <a:gd name="connsiteY2" fmla="*/ 1421165 h 1421165"/>
                <a:gd name="connsiteX3" fmla="*/ 8302633 w 8324457"/>
                <a:gd name="connsiteY3" fmla="*/ 0 h 1421165"/>
                <a:gd name="connsiteX4" fmla="*/ 7045 w 8324457"/>
                <a:gd name="connsiteY4" fmla="*/ 179109 h 1421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457" h="1421165">
                  <a:moveTo>
                    <a:pt x="7045" y="179109"/>
                  </a:moveTo>
                  <a:cubicBezTo>
                    <a:pt x="3903" y="587604"/>
                    <a:pt x="3142" y="1005624"/>
                    <a:pt x="0" y="1414119"/>
                  </a:cubicBezTo>
                  <a:lnTo>
                    <a:pt x="8324457" y="1421165"/>
                  </a:lnTo>
                  <a:lnTo>
                    <a:pt x="8302633" y="0"/>
                  </a:lnTo>
                  <a:lnTo>
                    <a:pt x="7045" y="179109"/>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rot="21318860">
              <a:off x="250762" y="2221967"/>
              <a:ext cx="1285320" cy="1772644"/>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20458 w 1322219"/>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6772 w 1322219"/>
                <a:gd name="connsiteY5" fmla="*/ 122966 h 1870233"/>
                <a:gd name="connsiteX6" fmla="*/ 120458 w 1322219"/>
                <a:gd name="connsiteY6"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6" fmla="*/ 120458 w 1322219"/>
                <a:gd name="connsiteY6" fmla="*/ 123729 h 1870233"/>
                <a:gd name="connsiteX0" fmla="*/ 171010 w 1322219"/>
                <a:gd name="connsiteY0" fmla="*/ 142497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0" fmla="*/ 133620 w 1322219"/>
                <a:gd name="connsiteY0" fmla="*/ 132264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3620 w 1322219"/>
                <a:gd name="connsiteY5" fmla="*/ 132264 h 1870233"/>
                <a:gd name="connsiteX0" fmla="*/ 108668 w 1297267"/>
                <a:gd name="connsiteY0" fmla="*/ 132264 h 1796610"/>
                <a:gd name="connsiteX1" fmla="*/ 398814 w 1297267"/>
                <a:gd name="connsiteY1" fmla="*/ 74484 h 1796610"/>
                <a:gd name="connsiteX2" fmla="*/ 697915 w 1297267"/>
                <a:gd name="connsiteY2" fmla="*/ 0 h 1796610"/>
                <a:gd name="connsiteX3" fmla="*/ 1297267 w 1297267"/>
                <a:gd name="connsiteY3" fmla="*/ 1611296 h 1796610"/>
                <a:gd name="connsiteX4" fmla="*/ 0 w 1297267"/>
                <a:gd name="connsiteY4" fmla="*/ 1796610 h 1796610"/>
                <a:gd name="connsiteX5" fmla="*/ 108668 w 1297267"/>
                <a:gd name="connsiteY5" fmla="*/ 132264 h 1796610"/>
                <a:gd name="connsiteX0" fmla="*/ 108668 w 1256451"/>
                <a:gd name="connsiteY0" fmla="*/ 132264 h 1796610"/>
                <a:gd name="connsiteX1" fmla="*/ 398814 w 1256451"/>
                <a:gd name="connsiteY1" fmla="*/ 74484 h 1796610"/>
                <a:gd name="connsiteX2" fmla="*/ 697915 w 1256451"/>
                <a:gd name="connsiteY2" fmla="*/ 0 h 1796610"/>
                <a:gd name="connsiteX3" fmla="*/ 1256451 w 1256451"/>
                <a:gd name="connsiteY3" fmla="*/ 1532284 h 1796610"/>
                <a:gd name="connsiteX4" fmla="*/ 0 w 1256451"/>
                <a:gd name="connsiteY4" fmla="*/ 1796610 h 1796610"/>
                <a:gd name="connsiteX5" fmla="*/ 108668 w 1256451"/>
                <a:gd name="connsiteY5" fmla="*/ 132264 h 1796610"/>
                <a:gd name="connsiteX0" fmla="*/ 108668 w 1256451"/>
                <a:gd name="connsiteY0" fmla="*/ 105885 h 1770231"/>
                <a:gd name="connsiteX1" fmla="*/ 398814 w 1256451"/>
                <a:gd name="connsiteY1" fmla="*/ 48105 h 1770231"/>
                <a:gd name="connsiteX2" fmla="*/ 640800 w 1256451"/>
                <a:gd name="connsiteY2" fmla="*/ 0 h 1770231"/>
                <a:gd name="connsiteX3" fmla="*/ 1256451 w 1256451"/>
                <a:gd name="connsiteY3" fmla="*/ 1505905 h 1770231"/>
                <a:gd name="connsiteX4" fmla="*/ 0 w 1256451"/>
                <a:gd name="connsiteY4" fmla="*/ 1770231 h 1770231"/>
                <a:gd name="connsiteX5" fmla="*/ 108668 w 1256451"/>
                <a:gd name="connsiteY5" fmla="*/ 105885 h 1770231"/>
                <a:gd name="connsiteX0" fmla="*/ 137537 w 1285320"/>
                <a:gd name="connsiteY0" fmla="*/ 105885 h 1772644"/>
                <a:gd name="connsiteX1" fmla="*/ 427683 w 1285320"/>
                <a:gd name="connsiteY1" fmla="*/ 48105 h 1772644"/>
                <a:gd name="connsiteX2" fmla="*/ 669669 w 1285320"/>
                <a:gd name="connsiteY2" fmla="*/ 0 h 1772644"/>
                <a:gd name="connsiteX3" fmla="*/ 1285320 w 1285320"/>
                <a:gd name="connsiteY3" fmla="*/ 1505905 h 1772644"/>
                <a:gd name="connsiteX4" fmla="*/ 0 w 1285320"/>
                <a:gd name="connsiteY4" fmla="*/ 1772644 h 1772644"/>
                <a:gd name="connsiteX5" fmla="*/ 137537 w 1285320"/>
                <a:gd name="connsiteY5" fmla="*/ 105885 h 1772644"/>
                <a:gd name="connsiteX0" fmla="*/ 141506 w 1285320"/>
                <a:gd name="connsiteY0" fmla="*/ 115768 h 1772644"/>
                <a:gd name="connsiteX1" fmla="*/ 427683 w 1285320"/>
                <a:gd name="connsiteY1" fmla="*/ 48105 h 1772644"/>
                <a:gd name="connsiteX2" fmla="*/ 669669 w 1285320"/>
                <a:gd name="connsiteY2" fmla="*/ 0 h 1772644"/>
                <a:gd name="connsiteX3" fmla="*/ 1285320 w 1285320"/>
                <a:gd name="connsiteY3" fmla="*/ 1505905 h 1772644"/>
                <a:gd name="connsiteX4" fmla="*/ 0 w 1285320"/>
                <a:gd name="connsiteY4" fmla="*/ 1772644 h 1772644"/>
                <a:gd name="connsiteX5" fmla="*/ 141506 w 1285320"/>
                <a:gd name="connsiteY5" fmla="*/ 115768 h 1772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320" h="1772644">
                  <a:moveTo>
                    <a:pt x="141506" y="115768"/>
                  </a:moveTo>
                  <a:lnTo>
                    <a:pt x="427683" y="48105"/>
                  </a:lnTo>
                  <a:lnTo>
                    <a:pt x="669669" y="0"/>
                  </a:lnTo>
                  <a:lnTo>
                    <a:pt x="1285320" y="1505905"/>
                  </a:lnTo>
                  <a:lnTo>
                    <a:pt x="0" y="1772644"/>
                  </a:lnTo>
                  <a:cubicBezTo>
                    <a:pt x="39793" y="1192932"/>
                    <a:pt x="101713" y="695480"/>
                    <a:pt x="141506" y="11576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rot="20626420">
              <a:off x="1094488" y="2206610"/>
              <a:ext cx="574587" cy="156868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315832 w 567098"/>
                <a:gd name="connsiteY4" fmla="*/ 1593920 h 1602361"/>
                <a:gd name="connsiteX5" fmla="*/ 0 w 567098"/>
                <a:gd name="connsiteY5" fmla="*/ 0 h 1602361"/>
                <a:gd name="connsiteX0" fmla="*/ 0 w 574587"/>
                <a:gd name="connsiteY0" fmla="*/ 0 h 1602361"/>
                <a:gd name="connsiteX1" fmla="*/ 229098 w 574587"/>
                <a:gd name="connsiteY1" fmla="*/ 9713 h 1602361"/>
                <a:gd name="connsiteX2" fmla="*/ 574587 w 574587"/>
                <a:gd name="connsiteY2" fmla="*/ 1542370 h 1602361"/>
                <a:gd name="connsiteX3" fmla="*/ 339240 w 574587"/>
                <a:gd name="connsiteY3" fmla="*/ 1602361 h 1602361"/>
                <a:gd name="connsiteX4" fmla="*/ 315832 w 574587"/>
                <a:gd name="connsiteY4" fmla="*/ 1593920 h 1602361"/>
                <a:gd name="connsiteX5" fmla="*/ 0 w 574587"/>
                <a:gd name="connsiteY5" fmla="*/ 0 h 1602361"/>
                <a:gd name="connsiteX0" fmla="*/ 0 w 574587"/>
                <a:gd name="connsiteY0" fmla="*/ 0 h 1593920"/>
                <a:gd name="connsiteX1" fmla="*/ 229098 w 574587"/>
                <a:gd name="connsiteY1" fmla="*/ 9713 h 1593920"/>
                <a:gd name="connsiteX2" fmla="*/ 574587 w 574587"/>
                <a:gd name="connsiteY2" fmla="*/ 1542370 h 1593920"/>
                <a:gd name="connsiteX3" fmla="*/ 315832 w 574587"/>
                <a:gd name="connsiteY3" fmla="*/ 1593920 h 1593920"/>
                <a:gd name="connsiteX4" fmla="*/ 0 w 574587"/>
                <a:gd name="connsiteY4" fmla="*/ 0 h 1593920"/>
                <a:gd name="connsiteX0" fmla="*/ 0 w 574587"/>
                <a:gd name="connsiteY0" fmla="*/ 0 h 1568684"/>
                <a:gd name="connsiteX1" fmla="*/ 229098 w 574587"/>
                <a:gd name="connsiteY1" fmla="*/ 9713 h 1568684"/>
                <a:gd name="connsiteX2" fmla="*/ 574587 w 574587"/>
                <a:gd name="connsiteY2" fmla="*/ 1542370 h 1568684"/>
                <a:gd name="connsiteX3" fmla="*/ 305817 w 574587"/>
                <a:gd name="connsiteY3" fmla="*/ 1568684 h 1568684"/>
                <a:gd name="connsiteX4" fmla="*/ 0 w 574587"/>
                <a:gd name="connsiteY4" fmla="*/ 0 h 1568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587" h="1568684">
                  <a:moveTo>
                    <a:pt x="0" y="0"/>
                  </a:moveTo>
                  <a:lnTo>
                    <a:pt x="229098" y="9713"/>
                  </a:lnTo>
                  <a:lnTo>
                    <a:pt x="574587" y="1542370"/>
                  </a:lnTo>
                  <a:lnTo>
                    <a:pt x="305817" y="1568684"/>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rot="20720568">
              <a:off x="1997001" y="2606169"/>
              <a:ext cx="1215021" cy="88642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62987"/>
                <a:gd name="connsiteY0" fmla="*/ 866154 h 964630"/>
                <a:gd name="connsiteX1" fmla="*/ 467297 w 1162987"/>
                <a:gd name="connsiteY1" fmla="*/ 210176 h 964630"/>
                <a:gd name="connsiteX2" fmla="*/ 646667 w 1162987"/>
                <a:gd name="connsiteY2" fmla="*/ 2576 h 964630"/>
                <a:gd name="connsiteX3" fmla="*/ 779650 w 1162987"/>
                <a:gd name="connsiteY3" fmla="*/ 96425 h 964630"/>
                <a:gd name="connsiteX4" fmla="*/ 1162987 w 1162987"/>
                <a:gd name="connsiteY4" fmla="*/ 964630 h 964630"/>
                <a:gd name="connsiteX5" fmla="*/ 0 w 1162987"/>
                <a:gd name="connsiteY5" fmla="*/ 866154 h 964630"/>
                <a:gd name="connsiteX0" fmla="*/ 0 w 1199888"/>
                <a:gd name="connsiteY0" fmla="*/ 866154 h 935306"/>
                <a:gd name="connsiteX1" fmla="*/ 467297 w 1199888"/>
                <a:gd name="connsiteY1" fmla="*/ 210176 h 935306"/>
                <a:gd name="connsiteX2" fmla="*/ 646667 w 1199888"/>
                <a:gd name="connsiteY2" fmla="*/ 2576 h 935306"/>
                <a:gd name="connsiteX3" fmla="*/ 779650 w 1199888"/>
                <a:gd name="connsiteY3" fmla="*/ 96425 h 935306"/>
                <a:gd name="connsiteX4" fmla="*/ 1199888 w 1199888"/>
                <a:gd name="connsiteY4" fmla="*/ 935306 h 935306"/>
                <a:gd name="connsiteX5" fmla="*/ 0 w 1199888"/>
                <a:gd name="connsiteY5" fmla="*/ 866154 h 935306"/>
                <a:gd name="connsiteX0" fmla="*/ 0 w 1199888"/>
                <a:gd name="connsiteY0" fmla="*/ 848624 h 917776"/>
                <a:gd name="connsiteX1" fmla="*/ 467297 w 1199888"/>
                <a:gd name="connsiteY1" fmla="*/ 192646 h 917776"/>
                <a:gd name="connsiteX2" fmla="*/ 637125 w 1199888"/>
                <a:gd name="connsiteY2" fmla="*/ 21527 h 917776"/>
                <a:gd name="connsiteX3" fmla="*/ 779650 w 1199888"/>
                <a:gd name="connsiteY3" fmla="*/ 78895 h 917776"/>
                <a:gd name="connsiteX4" fmla="*/ 1199888 w 1199888"/>
                <a:gd name="connsiteY4" fmla="*/ 917776 h 917776"/>
                <a:gd name="connsiteX5" fmla="*/ 0 w 1199888"/>
                <a:gd name="connsiteY5" fmla="*/ 848624 h 917776"/>
                <a:gd name="connsiteX0" fmla="*/ 0 w 1252644"/>
                <a:gd name="connsiteY0" fmla="*/ 864057 h 917776"/>
                <a:gd name="connsiteX1" fmla="*/ 520053 w 1252644"/>
                <a:gd name="connsiteY1" fmla="*/ 192646 h 917776"/>
                <a:gd name="connsiteX2" fmla="*/ 689881 w 1252644"/>
                <a:gd name="connsiteY2" fmla="*/ 21527 h 917776"/>
                <a:gd name="connsiteX3" fmla="*/ 832406 w 1252644"/>
                <a:gd name="connsiteY3" fmla="*/ 78895 h 917776"/>
                <a:gd name="connsiteX4" fmla="*/ 1252644 w 1252644"/>
                <a:gd name="connsiteY4" fmla="*/ 917776 h 917776"/>
                <a:gd name="connsiteX5" fmla="*/ 0 w 1252644"/>
                <a:gd name="connsiteY5" fmla="*/ 864057 h 917776"/>
                <a:gd name="connsiteX0" fmla="*/ 0 w 1240718"/>
                <a:gd name="connsiteY0" fmla="*/ 864057 h 963376"/>
                <a:gd name="connsiteX1" fmla="*/ 520053 w 1240718"/>
                <a:gd name="connsiteY1" fmla="*/ 192646 h 963376"/>
                <a:gd name="connsiteX2" fmla="*/ 689881 w 1240718"/>
                <a:gd name="connsiteY2" fmla="*/ 21527 h 963376"/>
                <a:gd name="connsiteX3" fmla="*/ 832406 w 1240718"/>
                <a:gd name="connsiteY3" fmla="*/ 78895 h 963376"/>
                <a:gd name="connsiteX4" fmla="*/ 1240718 w 1240718"/>
                <a:gd name="connsiteY4" fmla="*/ 963376 h 963376"/>
                <a:gd name="connsiteX5" fmla="*/ 0 w 1240718"/>
                <a:gd name="connsiteY5" fmla="*/ 864057 h 963376"/>
                <a:gd name="connsiteX0" fmla="*/ 0 w 1240718"/>
                <a:gd name="connsiteY0" fmla="*/ 864057 h 1012501"/>
                <a:gd name="connsiteX1" fmla="*/ 520053 w 1240718"/>
                <a:gd name="connsiteY1" fmla="*/ 192646 h 1012501"/>
                <a:gd name="connsiteX2" fmla="*/ 689881 w 1240718"/>
                <a:gd name="connsiteY2" fmla="*/ 21527 h 1012501"/>
                <a:gd name="connsiteX3" fmla="*/ 832406 w 1240718"/>
                <a:gd name="connsiteY3" fmla="*/ 78895 h 1012501"/>
                <a:gd name="connsiteX4" fmla="*/ 1240718 w 1240718"/>
                <a:gd name="connsiteY4" fmla="*/ 963376 h 1012501"/>
                <a:gd name="connsiteX5" fmla="*/ 692677 w 1240718"/>
                <a:gd name="connsiteY5" fmla="*/ 892186 h 1012501"/>
                <a:gd name="connsiteX6" fmla="*/ 0 w 1240718"/>
                <a:gd name="connsiteY6" fmla="*/ 864057 h 1012501"/>
                <a:gd name="connsiteX0" fmla="*/ 0 w 1240718"/>
                <a:gd name="connsiteY0" fmla="*/ 859359 h 1007803"/>
                <a:gd name="connsiteX1" fmla="*/ 520053 w 1240718"/>
                <a:gd name="connsiteY1" fmla="*/ 187948 h 1007803"/>
                <a:gd name="connsiteX2" fmla="*/ 689881 w 1240718"/>
                <a:gd name="connsiteY2" fmla="*/ 16829 h 1007803"/>
                <a:gd name="connsiteX3" fmla="*/ 872172 w 1240718"/>
                <a:gd name="connsiteY3" fmla="*/ 82136 h 1007803"/>
                <a:gd name="connsiteX4" fmla="*/ 1240718 w 1240718"/>
                <a:gd name="connsiteY4" fmla="*/ 958678 h 1007803"/>
                <a:gd name="connsiteX5" fmla="*/ 692677 w 1240718"/>
                <a:gd name="connsiteY5" fmla="*/ 887488 h 1007803"/>
                <a:gd name="connsiteX6" fmla="*/ 0 w 1240718"/>
                <a:gd name="connsiteY6" fmla="*/ 859359 h 1007803"/>
                <a:gd name="connsiteX0" fmla="*/ 0 w 1240718"/>
                <a:gd name="connsiteY0" fmla="*/ 842530 h 990974"/>
                <a:gd name="connsiteX1" fmla="*/ 520053 w 1240718"/>
                <a:gd name="connsiteY1" fmla="*/ 171119 h 990974"/>
                <a:gd name="connsiteX2" fmla="*/ 689881 w 1240718"/>
                <a:gd name="connsiteY2" fmla="*/ 0 h 990974"/>
                <a:gd name="connsiteX3" fmla="*/ 872172 w 1240718"/>
                <a:gd name="connsiteY3" fmla="*/ 65307 h 990974"/>
                <a:gd name="connsiteX4" fmla="*/ 1240718 w 1240718"/>
                <a:gd name="connsiteY4" fmla="*/ 941849 h 990974"/>
                <a:gd name="connsiteX5" fmla="*/ 692677 w 1240718"/>
                <a:gd name="connsiteY5" fmla="*/ 870659 h 990974"/>
                <a:gd name="connsiteX6" fmla="*/ 0 w 1240718"/>
                <a:gd name="connsiteY6" fmla="*/ 842530 h 990974"/>
                <a:gd name="connsiteX0" fmla="*/ 0 w 1223032"/>
                <a:gd name="connsiteY0" fmla="*/ 842530 h 933787"/>
                <a:gd name="connsiteX1" fmla="*/ 520053 w 1223032"/>
                <a:gd name="connsiteY1" fmla="*/ 171119 h 933787"/>
                <a:gd name="connsiteX2" fmla="*/ 689881 w 1223032"/>
                <a:gd name="connsiteY2" fmla="*/ 0 h 933787"/>
                <a:gd name="connsiteX3" fmla="*/ 872172 w 1223032"/>
                <a:gd name="connsiteY3" fmla="*/ 65307 h 933787"/>
                <a:gd name="connsiteX4" fmla="*/ 1223032 w 1223032"/>
                <a:gd name="connsiteY4" fmla="*/ 868306 h 933787"/>
                <a:gd name="connsiteX5" fmla="*/ 692677 w 1223032"/>
                <a:gd name="connsiteY5" fmla="*/ 870659 h 933787"/>
                <a:gd name="connsiteX6" fmla="*/ 0 w 1223032"/>
                <a:gd name="connsiteY6" fmla="*/ 842530 h 93378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0626"/>
                <a:gd name="connsiteY0" fmla="*/ 831012 h 891256"/>
                <a:gd name="connsiteX1" fmla="*/ 517039 w 1210626"/>
                <a:gd name="connsiteY1" fmla="*/ 171119 h 891256"/>
                <a:gd name="connsiteX2" fmla="*/ 686867 w 1210626"/>
                <a:gd name="connsiteY2" fmla="*/ 0 h 891256"/>
                <a:gd name="connsiteX3" fmla="*/ 869158 w 1210626"/>
                <a:gd name="connsiteY3" fmla="*/ 65307 h 891256"/>
                <a:gd name="connsiteX4" fmla="*/ 1210626 w 1210626"/>
                <a:gd name="connsiteY4" fmla="*/ 828929 h 891256"/>
                <a:gd name="connsiteX5" fmla="*/ 689663 w 1210626"/>
                <a:gd name="connsiteY5" fmla="*/ 870659 h 891256"/>
                <a:gd name="connsiteX6" fmla="*/ 0 w 1210626"/>
                <a:gd name="connsiteY6" fmla="*/ 831012 h 891256"/>
                <a:gd name="connsiteX0" fmla="*/ 0 w 1215021"/>
                <a:gd name="connsiteY0" fmla="*/ 831012 h 895253"/>
                <a:gd name="connsiteX1" fmla="*/ 517039 w 1215021"/>
                <a:gd name="connsiteY1" fmla="*/ 171119 h 895253"/>
                <a:gd name="connsiteX2" fmla="*/ 686867 w 1215021"/>
                <a:gd name="connsiteY2" fmla="*/ 0 h 895253"/>
                <a:gd name="connsiteX3" fmla="*/ 869158 w 1215021"/>
                <a:gd name="connsiteY3" fmla="*/ 65307 h 895253"/>
                <a:gd name="connsiteX4" fmla="*/ 1215021 w 1215021"/>
                <a:gd name="connsiteY4" fmla="*/ 849769 h 895253"/>
                <a:gd name="connsiteX5" fmla="*/ 689663 w 1215021"/>
                <a:gd name="connsiteY5" fmla="*/ 870659 h 895253"/>
                <a:gd name="connsiteX6" fmla="*/ 0 w 1215021"/>
                <a:gd name="connsiteY6" fmla="*/ 831012 h 895253"/>
                <a:gd name="connsiteX0" fmla="*/ 0 w 1215021"/>
                <a:gd name="connsiteY0" fmla="*/ 831012 h 886422"/>
                <a:gd name="connsiteX1" fmla="*/ 517039 w 1215021"/>
                <a:gd name="connsiteY1" fmla="*/ 171119 h 886422"/>
                <a:gd name="connsiteX2" fmla="*/ 686867 w 1215021"/>
                <a:gd name="connsiteY2" fmla="*/ 0 h 886422"/>
                <a:gd name="connsiteX3" fmla="*/ 869158 w 1215021"/>
                <a:gd name="connsiteY3" fmla="*/ 65307 h 886422"/>
                <a:gd name="connsiteX4" fmla="*/ 1215021 w 1215021"/>
                <a:gd name="connsiteY4" fmla="*/ 849769 h 886422"/>
                <a:gd name="connsiteX5" fmla="*/ 701502 w 1215021"/>
                <a:gd name="connsiteY5" fmla="*/ 844219 h 886422"/>
                <a:gd name="connsiteX6" fmla="*/ 0 w 1215021"/>
                <a:gd name="connsiteY6" fmla="*/ 831012 h 88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021" h="886422">
                  <a:moveTo>
                    <a:pt x="0" y="831012"/>
                  </a:moveTo>
                  <a:cubicBezTo>
                    <a:pt x="143606" y="609173"/>
                    <a:pt x="356811" y="381226"/>
                    <a:pt x="517039" y="171119"/>
                  </a:cubicBezTo>
                  <a:cubicBezTo>
                    <a:pt x="602078" y="70469"/>
                    <a:pt x="648300" y="17565"/>
                    <a:pt x="686867" y="0"/>
                  </a:cubicBezTo>
                  <a:cubicBezTo>
                    <a:pt x="736636" y="14901"/>
                    <a:pt x="765418" y="-8590"/>
                    <a:pt x="869158" y="65307"/>
                  </a:cubicBezTo>
                  <a:cubicBezTo>
                    <a:pt x="896094" y="137988"/>
                    <a:pt x="1139422" y="625086"/>
                    <a:pt x="1215021" y="849769"/>
                  </a:cubicBezTo>
                  <a:lnTo>
                    <a:pt x="701502" y="844219"/>
                  </a:lnTo>
                  <a:cubicBezTo>
                    <a:pt x="498999" y="841093"/>
                    <a:pt x="34851" y="949192"/>
                    <a:pt x="0" y="831012"/>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rot="19986692">
              <a:off x="2981276" y="2445086"/>
              <a:ext cx="537280" cy="105342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05686 w 537280"/>
                <a:gd name="connsiteY3" fmla="*/ 957745 h 1053428"/>
                <a:gd name="connsiteX4" fmla="*/ 0 w 537280"/>
                <a:gd name="connsiteY4" fmla="*/ 0 h 105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280" h="1053428">
                  <a:moveTo>
                    <a:pt x="0" y="0"/>
                  </a:moveTo>
                  <a:lnTo>
                    <a:pt x="244042" y="37368"/>
                  </a:lnTo>
                  <a:lnTo>
                    <a:pt x="537280" y="1053428"/>
                  </a:lnTo>
                  <a:lnTo>
                    <a:pt x="205686" y="957745"/>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Freeform 15"/>
            <p:cNvSpPr/>
            <p:nvPr/>
          </p:nvSpPr>
          <p:spPr>
            <a:xfrm rot="19812861">
              <a:off x="3313302" y="2510586"/>
              <a:ext cx="395944" cy="87807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188829 w 459386"/>
                <a:gd name="connsiteY3" fmla="*/ 814886 h 963771"/>
                <a:gd name="connsiteX4" fmla="*/ 0 w 459386"/>
                <a:gd name="connsiteY4" fmla="*/ 0 h 963771"/>
                <a:gd name="connsiteX0" fmla="*/ 0 w 395944"/>
                <a:gd name="connsiteY0" fmla="*/ 0 h 878072"/>
                <a:gd name="connsiteX1" fmla="*/ 201127 w 395944"/>
                <a:gd name="connsiteY1" fmla="*/ 28442 h 878072"/>
                <a:gd name="connsiteX2" fmla="*/ 395944 w 395944"/>
                <a:gd name="connsiteY2" fmla="*/ 878072 h 878072"/>
                <a:gd name="connsiteX3" fmla="*/ 188829 w 395944"/>
                <a:gd name="connsiteY3" fmla="*/ 814886 h 878072"/>
                <a:gd name="connsiteX4" fmla="*/ 0 w 395944"/>
                <a:gd name="connsiteY4" fmla="*/ 0 h 87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44" h="878072">
                  <a:moveTo>
                    <a:pt x="0" y="0"/>
                  </a:moveTo>
                  <a:lnTo>
                    <a:pt x="201127" y="28442"/>
                  </a:lnTo>
                  <a:lnTo>
                    <a:pt x="395944" y="878072"/>
                  </a:lnTo>
                  <a:lnTo>
                    <a:pt x="188829" y="814886"/>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rot="20010145">
              <a:off x="3528072" y="2539379"/>
              <a:ext cx="413586" cy="728450"/>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39290"/>
                <a:gd name="connsiteY0" fmla="*/ 12856 h 865871"/>
                <a:gd name="connsiteX1" fmla="*/ 149260 w 439290"/>
                <a:gd name="connsiteY1" fmla="*/ 0 h 865871"/>
                <a:gd name="connsiteX2" fmla="*/ 439290 w 439290"/>
                <a:gd name="connsiteY2" fmla="*/ 865871 h 865871"/>
                <a:gd name="connsiteX3" fmla="*/ 256667 w 439290"/>
                <a:gd name="connsiteY3" fmla="*/ 853791 h 865871"/>
                <a:gd name="connsiteX4" fmla="*/ 0 w 439290"/>
                <a:gd name="connsiteY4" fmla="*/ 12856 h 865871"/>
                <a:gd name="connsiteX0" fmla="*/ 0 w 439290"/>
                <a:gd name="connsiteY0" fmla="*/ 0 h 853015"/>
                <a:gd name="connsiteX1" fmla="*/ 169515 w 439290"/>
                <a:gd name="connsiteY1" fmla="*/ 5224 h 853015"/>
                <a:gd name="connsiteX2" fmla="*/ 439290 w 439290"/>
                <a:gd name="connsiteY2" fmla="*/ 853015 h 853015"/>
                <a:gd name="connsiteX3" fmla="*/ 256667 w 439290"/>
                <a:gd name="connsiteY3" fmla="*/ 840935 h 853015"/>
                <a:gd name="connsiteX4" fmla="*/ 0 w 439290"/>
                <a:gd name="connsiteY4" fmla="*/ 0 h 853015"/>
                <a:gd name="connsiteX0" fmla="*/ 0 w 439290"/>
                <a:gd name="connsiteY0" fmla="*/ 0 h 853015"/>
                <a:gd name="connsiteX1" fmla="*/ 202564 w 439290"/>
                <a:gd name="connsiteY1" fmla="*/ 35003 h 853015"/>
                <a:gd name="connsiteX2" fmla="*/ 439290 w 439290"/>
                <a:gd name="connsiteY2" fmla="*/ 853015 h 853015"/>
                <a:gd name="connsiteX3" fmla="*/ 256667 w 439290"/>
                <a:gd name="connsiteY3" fmla="*/ 840935 h 853015"/>
                <a:gd name="connsiteX4" fmla="*/ 0 w 439290"/>
                <a:gd name="connsiteY4" fmla="*/ 0 h 853015"/>
                <a:gd name="connsiteX0" fmla="*/ 0 w 429628"/>
                <a:gd name="connsiteY0" fmla="*/ 0 h 840935"/>
                <a:gd name="connsiteX1" fmla="*/ 202564 w 429628"/>
                <a:gd name="connsiteY1" fmla="*/ 35003 h 840935"/>
                <a:gd name="connsiteX2" fmla="*/ 429628 w 429628"/>
                <a:gd name="connsiteY2" fmla="*/ 787001 h 840935"/>
                <a:gd name="connsiteX3" fmla="*/ 256667 w 429628"/>
                <a:gd name="connsiteY3" fmla="*/ 840935 h 840935"/>
                <a:gd name="connsiteX4" fmla="*/ 0 w 429628"/>
                <a:gd name="connsiteY4" fmla="*/ 0 h 840935"/>
                <a:gd name="connsiteX0" fmla="*/ 0 w 429628"/>
                <a:gd name="connsiteY0" fmla="*/ 0 h 787001"/>
                <a:gd name="connsiteX1" fmla="*/ 202564 w 429628"/>
                <a:gd name="connsiteY1" fmla="*/ 35003 h 787001"/>
                <a:gd name="connsiteX2" fmla="*/ 429628 w 429628"/>
                <a:gd name="connsiteY2" fmla="*/ 787001 h 787001"/>
                <a:gd name="connsiteX3" fmla="*/ 222481 w 429628"/>
                <a:gd name="connsiteY3" fmla="*/ 749391 h 787001"/>
                <a:gd name="connsiteX4" fmla="*/ 0 w 429628"/>
                <a:gd name="connsiteY4" fmla="*/ 0 h 787001"/>
                <a:gd name="connsiteX0" fmla="*/ 0 w 440252"/>
                <a:gd name="connsiteY0" fmla="*/ 0 h 765691"/>
                <a:gd name="connsiteX1" fmla="*/ 202564 w 440252"/>
                <a:gd name="connsiteY1" fmla="*/ 35003 h 765691"/>
                <a:gd name="connsiteX2" fmla="*/ 440252 w 440252"/>
                <a:gd name="connsiteY2" fmla="*/ 765691 h 765691"/>
                <a:gd name="connsiteX3" fmla="*/ 222481 w 440252"/>
                <a:gd name="connsiteY3" fmla="*/ 749391 h 765691"/>
                <a:gd name="connsiteX4" fmla="*/ 0 w 440252"/>
                <a:gd name="connsiteY4" fmla="*/ 0 h 765691"/>
                <a:gd name="connsiteX0" fmla="*/ 0 w 440252"/>
                <a:gd name="connsiteY0" fmla="*/ 0 h 765691"/>
                <a:gd name="connsiteX1" fmla="*/ 224950 w 440252"/>
                <a:gd name="connsiteY1" fmla="*/ 54147 h 765691"/>
                <a:gd name="connsiteX2" fmla="*/ 440252 w 440252"/>
                <a:gd name="connsiteY2" fmla="*/ 765691 h 765691"/>
                <a:gd name="connsiteX3" fmla="*/ 222481 w 440252"/>
                <a:gd name="connsiteY3" fmla="*/ 749391 h 765691"/>
                <a:gd name="connsiteX4" fmla="*/ 0 w 440252"/>
                <a:gd name="connsiteY4" fmla="*/ 0 h 765691"/>
                <a:gd name="connsiteX0" fmla="*/ 0 w 413586"/>
                <a:gd name="connsiteY0" fmla="*/ 0 h 728450"/>
                <a:gd name="connsiteX1" fmla="*/ 198284 w 413586"/>
                <a:gd name="connsiteY1" fmla="*/ 16906 h 728450"/>
                <a:gd name="connsiteX2" fmla="*/ 413586 w 413586"/>
                <a:gd name="connsiteY2" fmla="*/ 728450 h 728450"/>
                <a:gd name="connsiteX3" fmla="*/ 195815 w 413586"/>
                <a:gd name="connsiteY3" fmla="*/ 712150 h 728450"/>
                <a:gd name="connsiteX4" fmla="*/ 0 w 413586"/>
                <a:gd name="connsiteY4" fmla="*/ 0 h 728450"/>
                <a:gd name="connsiteX0" fmla="*/ 0 w 413586"/>
                <a:gd name="connsiteY0" fmla="*/ 0 h 728450"/>
                <a:gd name="connsiteX1" fmla="*/ 198284 w 413586"/>
                <a:gd name="connsiteY1" fmla="*/ 16906 h 728450"/>
                <a:gd name="connsiteX2" fmla="*/ 413586 w 413586"/>
                <a:gd name="connsiteY2" fmla="*/ 728450 h 728450"/>
                <a:gd name="connsiteX3" fmla="*/ 199003 w 413586"/>
                <a:gd name="connsiteY3" fmla="*/ 705756 h 728450"/>
                <a:gd name="connsiteX4" fmla="*/ 0 w 413586"/>
                <a:gd name="connsiteY4" fmla="*/ 0 h 728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586" h="728450">
                  <a:moveTo>
                    <a:pt x="0" y="0"/>
                  </a:moveTo>
                  <a:lnTo>
                    <a:pt x="198284" y="16906"/>
                  </a:lnTo>
                  <a:lnTo>
                    <a:pt x="413586" y="728450"/>
                  </a:lnTo>
                  <a:lnTo>
                    <a:pt x="199003" y="705756"/>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Freeform 17"/>
            <p:cNvSpPr/>
            <p:nvPr/>
          </p:nvSpPr>
          <p:spPr>
            <a:xfrm rot="19895299">
              <a:off x="3781794" y="2531265"/>
              <a:ext cx="328968" cy="704206"/>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55063 w 355063"/>
                <a:gd name="connsiteY0" fmla="*/ 603798 h 752445"/>
                <a:gd name="connsiteX1" fmla="*/ 169014 w 355063"/>
                <a:gd name="connsiteY1" fmla="*/ 0 h 752445"/>
                <a:gd name="connsiteX2" fmla="*/ 0 w 355063"/>
                <a:gd name="connsiteY2" fmla="*/ 22885 h 752445"/>
                <a:gd name="connsiteX3" fmla="*/ 198818 w 355063"/>
                <a:gd name="connsiteY3" fmla="*/ 752445 h 752445"/>
                <a:gd name="connsiteX4" fmla="*/ 355063 w 355063"/>
                <a:gd name="connsiteY4" fmla="*/ 603798 h 752445"/>
                <a:gd name="connsiteX0" fmla="*/ 345657 w 345657"/>
                <a:gd name="connsiteY0" fmla="*/ 662672 h 752445"/>
                <a:gd name="connsiteX1" fmla="*/ 169014 w 345657"/>
                <a:gd name="connsiteY1" fmla="*/ 0 h 752445"/>
                <a:gd name="connsiteX2" fmla="*/ 0 w 345657"/>
                <a:gd name="connsiteY2" fmla="*/ 22885 h 752445"/>
                <a:gd name="connsiteX3" fmla="*/ 198818 w 345657"/>
                <a:gd name="connsiteY3" fmla="*/ 752445 h 752445"/>
                <a:gd name="connsiteX4" fmla="*/ 345657 w 345657"/>
                <a:gd name="connsiteY4" fmla="*/ 662672 h 752445"/>
                <a:gd name="connsiteX0" fmla="*/ 345657 w 345657"/>
                <a:gd name="connsiteY0" fmla="*/ 639787 h 729560"/>
                <a:gd name="connsiteX1" fmla="*/ 177839 w 345657"/>
                <a:gd name="connsiteY1" fmla="*/ 839 h 729560"/>
                <a:gd name="connsiteX2" fmla="*/ 0 w 345657"/>
                <a:gd name="connsiteY2" fmla="*/ 0 h 729560"/>
                <a:gd name="connsiteX3" fmla="*/ 198818 w 345657"/>
                <a:gd name="connsiteY3" fmla="*/ 729560 h 729560"/>
                <a:gd name="connsiteX4" fmla="*/ 345657 w 345657"/>
                <a:gd name="connsiteY4" fmla="*/ 639787 h 729560"/>
                <a:gd name="connsiteX0" fmla="*/ 340059 w 340059"/>
                <a:gd name="connsiteY0" fmla="*/ 638948 h 728721"/>
                <a:gd name="connsiteX1" fmla="*/ 172241 w 340059"/>
                <a:gd name="connsiteY1" fmla="*/ 0 h 728721"/>
                <a:gd name="connsiteX2" fmla="*/ 0 w 340059"/>
                <a:gd name="connsiteY2" fmla="*/ 23847 h 728721"/>
                <a:gd name="connsiteX3" fmla="*/ 193220 w 340059"/>
                <a:gd name="connsiteY3" fmla="*/ 728721 h 728721"/>
                <a:gd name="connsiteX4" fmla="*/ 340059 w 340059"/>
                <a:gd name="connsiteY4" fmla="*/ 638948 h 728721"/>
                <a:gd name="connsiteX0" fmla="*/ 340059 w 340059"/>
                <a:gd name="connsiteY0" fmla="*/ 615101 h 704874"/>
                <a:gd name="connsiteX1" fmla="*/ 172516 w 340059"/>
                <a:gd name="connsiteY1" fmla="*/ 668 h 704874"/>
                <a:gd name="connsiteX2" fmla="*/ 0 w 340059"/>
                <a:gd name="connsiteY2" fmla="*/ 0 h 704874"/>
                <a:gd name="connsiteX3" fmla="*/ 193220 w 340059"/>
                <a:gd name="connsiteY3" fmla="*/ 704874 h 704874"/>
                <a:gd name="connsiteX4" fmla="*/ 340059 w 340059"/>
                <a:gd name="connsiteY4" fmla="*/ 615101 h 704874"/>
                <a:gd name="connsiteX0" fmla="*/ 328968 w 328968"/>
                <a:gd name="connsiteY0" fmla="*/ 614433 h 704206"/>
                <a:gd name="connsiteX1" fmla="*/ 161425 w 328968"/>
                <a:gd name="connsiteY1" fmla="*/ 0 h 704206"/>
                <a:gd name="connsiteX2" fmla="*/ 0 w 328968"/>
                <a:gd name="connsiteY2" fmla="*/ 18868 h 704206"/>
                <a:gd name="connsiteX3" fmla="*/ 182129 w 328968"/>
                <a:gd name="connsiteY3" fmla="*/ 704206 h 704206"/>
                <a:gd name="connsiteX4" fmla="*/ 328968 w 328968"/>
                <a:gd name="connsiteY4" fmla="*/ 614433 h 70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968" h="704206">
                  <a:moveTo>
                    <a:pt x="328968" y="614433"/>
                  </a:moveTo>
                  <a:lnTo>
                    <a:pt x="161425" y="0"/>
                  </a:lnTo>
                  <a:lnTo>
                    <a:pt x="0" y="18868"/>
                  </a:lnTo>
                  <a:lnTo>
                    <a:pt x="182129" y="704206"/>
                  </a:lnTo>
                  <a:lnTo>
                    <a:pt x="328968" y="61443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rot="21204603">
              <a:off x="1273251" y="2373535"/>
              <a:ext cx="615372" cy="1185317"/>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15372"/>
                <a:gd name="connsiteY0" fmla="*/ 38077 h 1171575"/>
                <a:gd name="connsiteX1" fmla="*/ 158172 w 615372"/>
                <a:gd name="connsiteY1" fmla="*/ 0 h 1171575"/>
                <a:gd name="connsiteX2" fmla="*/ 615372 w 615372"/>
                <a:gd name="connsiteY2" fmla="*/ 971550 h 1171575"/>
                <a:gd name="connsiteX3" fmla="*/ 462972 w 615372"/>
                <a:gd name="connsiteY3" fmla="*/ 1171575 h 1171575"/>
                <a:gd name="connsiteX4" fmla="*/ 0 w 615372"/>
                <a:gd name="connsiteY4" fmla="*/ 38077 h 1171575"/>
                <a:gd name="connsiteX0" fmla="*/ 0 w 615372"/>
                <a:gd name="connsiteY0" fmla="*/ 38077 h 1185317"/>
                <a:gd name="connsiteX1" fmla="*/ 158172 w 615372"/>
                <a:gd name="connsiteY1" fmla="*/ 0 h 1185317"/>
                <a:gd name="connsiteX2" fmla="*/ 615372 w 615372"/>
                <a:gd name="connsiteY2" fmla="*/ 971550 h 1185317"/>
                <a:gd name="connsiteX3" fmla="*/ 478163 w 615372"/>
                <a:gd name="connsiteY3" fmla="*/ 1185317 h 1185317"/>
                <a:gd name="connsiteX4" fmla="*/ 0 w 615372"/>
                <a:gd name="connsiteY4" fmla="*/ 38077 h 1185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72" h="1185317">
                  <a:moveTo>
                    <a:pt x="0" y="38077"/>
                  </a:moveTo>
                  <a:lnTo>
                    <a:pt x="158172" y="0"/>
                  </a:lnTo>
                  <a:cubicBezTo>
                    <a:pt x="258184" y="192087"/>
                    <a:pt x="489960" y="785813"/>
                    <a:pt x="615372" y="971550"/>
                  </a:cubicBezTo>
                  <a:lnTo>
                    <a:pt x="478163" y="1185317"/>
                  </a:lnTo>
                  <a:lnTo>
                    <a:pt x="0" y="3807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rot="21113326">
              <a:off x="1486180" y="2441124"/>
              <a:ext cx="487876" cy="807424"/>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5073"/>
                <a:gd name="connsiteX1" fmla="*/ 190500 w 466725"/>
                <a:gd name="connsiteY1" fmla="*/ 0 h 805073"/>
                <a:gd name="connsiteX2" fmla="*/ 466725 w 466725"/>
                <a:gd name="connsiteY2" fmla="*/ 504825 h 805073"/>
                <a:gd name="connsiteX3" fmla="*/ 311339 w 466725"/>
                <a:gd name="connsiteY3" fmla="*/ 805073 h 805073"/>
                <a:gd name="connsiteX4" fmla="*/ 0 w 466725"/>
                <a:gd name="connsiteY4" fmla="*/ 28575 h 805073"/>
                <a:gd name="connsiteX0" fmla="*/ 0 w 449899"/>
                <a:gd name="connsiteY0" fmla="*/ 28575 h 805073"/>
                <a:gd name="connsiteX1" fmla="*/ 190500 w 449899"/>
                <a:gd name="connsiteY1" fmla="*/ 0 h 805073"/>
                <a:gd name="connsiteX2" fmla="*/ 449899 w 449899"/>
                <a:gd name="connsiteY2" fmla="*/ 529465 h 805073"/>
                <a:gd name="connsiteX3" fmla="*/ 311339 w 449899"/>
                <a:gd name="connsiteY3" fmla="*/ 805073 h 805073"/>
                <a:gd name="connsiteX4" fmla="*/ 0 w 449899"/>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77438"/>
                <a:gd name="connsiteY0" fmla="*/ 28575 h 805073"/>
                <a:gd name="connsiteX1" fmla="*/ 190500 w 477438"/>
                <a:gd name="connsiteY1" fmla="*/ 0 h 805073"/>
                <a:gd name="connsiteX2" fmla="*/ 477438 w 477438"/>
                <a:gd name="connsiteY2" fmla="*/ 561935 h 805073"/>
                <a:gd name="connsiteX3" fmla="*/ 311339 w 477438"/>
                <a:gd name="connsiteY3" fmla="*/ 805073 h 805073"/>
                <a:gd name="connsiteX4" fmla="*/ 0 w 477438"/>
                <a:gd name="connsiteY4" fmla="*/ 28575 h 805073"/>
                <a:gd name="connsiteX0" fmla="*/ 0 w 487876"/>
                <a:gd name="connsiteY0" fmla="*/ 28575 h 805073"/>
                <a:gd name="connsiteX1" fmla="*/ 190500 w 487876"/>
                <a:gd name="connsiteY1" fmla="*/ 0 h 805073"/>
                <a:gd name="connsiteX2" fmla="*/ 487876 w 487876"/>
                <a:gd name="connsiteY2" fmla="*/ 556207 h 805073"/>
                <a:gd name="connsiteX3" fmla="*/ 311339 w 487876"/>
                <a:gd name="connsiteY3" fmla="*/ 805073 h 805073"/>
                <a:gd name="connsiteX4" fmla="*/ 0 w 487876"/>
                <a:gd name="connsiteY4" fmla="*/ 28575 h 805073"/>
                <a:gd name="connsiteX0" fmla="*/ 0 w 487876"/>
                <a:gd name="connsiteY0" fmla="*/ 28575 h 807424"/>
                <a:gd name="connsiteX1" fmla="*/ 190500 w 487876"/>
                <a:gd name="connsiteY1" fmla="*/ 0 h 807424"/>
                <a:gd name="connsiteX2" fmla="*/ 487876 w 487876"/>
                <a:gd name="connsiteY2" fmla="*/ 556207 h 807424"/>
                <a:gd name="connsiteX3" fmla="*/ 327841 w 487876"/>
                <a:gd name="connsiteY3" fmla="*/ 807424 h 807424"/>
                <a:gd name="connsiteX4" fmla="*/ 0 w 487876"/>
                <a:gd name="connsiteY4" fmla="*/ 28575 h 807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876" h="807424">
                  <a:moveTo>
                    <a:pt x="0" y="28575"/>
                  </a:moveTo>
                  <a:lnTo>
                    <a:pt x="190500" y="0"/>
                  </a:lnTo>
                  <a:cubicBezTo>
                    <a:pt x="290512" y="192087"/>
                    <a:pt x="387201" y="370992"/>
                    <a:pt x="487876" y="556207"/>
                  </a:cubicBezTo>
                  <a:lnTo>
                    <a:pt x="327841" y="807424"/>
                  </a:lnTo>
                  <a:lnTo>
                    <a:pt x="0"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rot="21318403">
              <a:off x="1727392" y="2495872"/>
              <a:ext cx="403713" cy="467876"/>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3"/>
                <a:gd name="connsiteX1" fmla="*/ 142875 w 333375"/>
                <a:gd name="connsiteY1" fmla="*/ 0 h 461963"/>
                <a:gd name="connsiteX2" fmla="*/ 333375 w 333375"/>
                <a:gd name="connsiteY2" fmla="*/ 152400 h 461963"/>
                <a:gd name="connsiteX3" fmla="*/ 230981 w 333375"/>
                <a:gd name="connsiteY3" fmla="*/ 461963 h 461963"/>
                <a:gd name="connsiteX4" fmla="*/ 0 w 333375"/>
                <a:gd name="connsiteY4" fmla="*/ 76200 h 461963"/>
                <a:gd name="connsiteX0" fmla="*/ 0 w 357187"/>
                <a:gd name="connsiteY0" fmla="*/ 76200 h 461963"/>
                <a:gd name="connsiteX1" fmla="*/ 142875 w 357187"/>
                <a:gd name="connsiteY1" fmla="*/ 0 h 461963"/>
                <a:gd name="connsiteX2" fmla="*/ 357187 w 357187"/>
                <a:gd name="connsiteY2" fmla="*/ 157163 h 461963"/>
                <a:gd name="connsiteX3" fmla="*/ 230981 w 357187"/>
                <a:gd name="connsiteY3" fmla="*/ 461963 h 461963"/>
                <a:gd name="connsiteX4" fmla="*/ 0 w 357187"/>
                <a:gd name="connsiteY4" fmla="*/ 76200 h 461963"/>
                <a:gd name="connsiteX0" fmla="*/ 0 w 392237"/>
                <a:gd name="connsiteY0" fmla="*/ 76200 h 461963"/>
                <a:gd name="connsiteX1" fmla="*/ 142875 w 392237"/>
                <a:gd name="connsiteY1" fmla="*/ 0 h 461963"/>
                <a:gd name="connsiteX2" fmla="*/ 392237 w 392237"/>
                <a:gd name="connsiteY2" fmla="*/ 195879 h 461963"/>
                <a:gd name="connsiteX3" fmla="*/ 230981 w 392237"/>
                <a:gd name="connsiteY3" fmla="*/ 461963 h 461963"/>
                <a:gd name="connsiteX4" fmla="*/ 0 w 392237"/>
                <a:gd name="connsiteY4" fmla="*/ 76200 h 461963"/>
                <a:gd name="connsiteX0" fmla="*/ 0 w 392237"/>
                <a:gd name="connsiteY0" fmla="*/ 76200 h 460171"/>
                <a:gd name="connsiteX1" fmla="*/ 142875 w 392237"/>
                <a:gd name="connsiteY1" fmla="*/ 0 h 460171"/>
                <a:gd name="connsiteX2" fmla="*/ 392237 w 392237"/>
                <a:gd name="connsiteY2" fmla="*/ 195879 h 460171"/>
                <a:gd name="connsiteX3" fmla="*/ 238296 w 392237"/>
                <a:gd name="connsiteY3" fmla="*/ 460171 h 460171"/>
                <a:gd name="connsiteX4" fmla="*/ 0 w 392237"/>
                <a:gd name="connsiteY4" fmla="*/ 76200 h 460171"/>
                <a:gd name="connsiteX0" fmla="*/ 0 w 392237"/>
                <a:gd name="connsiteY0" fmla="*/ 76200 h 467876"/>
                <a:gd name="connsiteX1" fmla="*/ 142875 w 392237"/>
                <a:gd name="connsiteY1" fmla="*/ 0 h 467876"/>
                <a:gd name="connsiteX2" fmla="*/ 392237 w 392237"/>
                <a:gd name="connsiteY2" fmla="*/ 195879 h 467876"/>
                <a:gd name="connsiteX3" fmla="*/ 244831 w 392237"/>
                <a:gd name="connsiteY3" fmla="*/ 467876 h 467876"/>
                <a:gd name="connsiteX4" fmla="*/ 0 w 392237"/>
                <a:gd name="connsiteY4" fmla="*/ 76200 h 467876"/>
                <a:gd name="connsiteX0" fmla="*/ 0 w 403713"/>
                <a:gd name="connsiteY0" fmla="*/ 76200 h 467876"/>
                <a:gd name="connsiteX1" fmla="*/ 142875 w 403713"/>
                <a:gd name="connsiteY1" fmla="*/ 0 h 467876"/>
                <a:gd name="connsiteX2" fmla="*/ 403713 w 403713"/>
                <a:gd name="connsiteY2" fmla="*/ 201600 h 467876"/>
                <a:gd name="connsiteX3" fmla="*/ 244831 w 403713"/>
                <a:gd name="connsiteY3" fmla="*/ 467876 h 467876"/>
                <a:gd name="connsiteX4" fmla="*/ 0 w 403713"/>
                <a:gd name="connsiteY4" fmla="*/ 76200 h 46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713" h="467876">
                  <a:moveTo>
                    <a:pt x="0" y="76200"/>
                  </a:moveTo>
                  <a:lnTo>
                    <a:pt x="142875" y="0"/>
                  </a:lnTo>
                  <a:lnTo>
                    <a:pt x="403713" y="201600"/>
                  </a:lnTo>
                  <a:lnTo>
                    <a:pt x="244831" y="467876"/>
                  </a:lnTo>
                  <a:lnTo>
                    <a:pt x="0" y="762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rot="20720568">
              <a:off x="4304562" y="2421651"/>
              <a:ext cx="976000" cy="69847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75325"/>
                <a:gd name="connsiteY0" fmla="*/ 698271 h 731974"/>
                <a:gd name="connsiteX1" fmla="*/ 486109 w 975325"/>
                <a:gd name="connsiteY1" fmla="*/ 47215 h 731974"/>
                <a:gd name="connsiteX2" fmla="*/ 614866 w 975325"/>
                <a:gd name="connsiteY2" fmla="*/ 33125 h 731974"/>
                <a:gd name="connsiteX3" fmla="*/ 973114 w 975325"/>
                <a:gd name="connsiteY3" fmla="*/ 658478 h 731974"/>
                <a:gd name="connsiteX4" fmla="*/ 605759 w 975325"/>
                <a:gd name="connsiteY4" fmla="*/ 626210 h 731974"/>
                <a:gd name="connsiteX5" fmla="*/ 0 w 975325"/>
                <a:gd name="connsiteY5" fmla="*/ 698271 h 731974"/>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53292"/>
                <a:gd name="connsiteY0" fmla="*/ 620962 h 734682"/>
                <a:gd name="connsiteX1" fmla="*/ 446402 w 953292"/>
                <a:gd name="connsiteY1" fmla="*/ 47215 h 734682"/>
                <a:gd name="connsiteX2" fmla="*/ 575159 w 953292"/>
                <a:gd name="connsiteY2" fmla="*/ 33125 h 734682"/>
                <a:gd name="connsiteX3" fmla="*/ 951225 w 953292"/>
                <a:gd name="connsiteY3" fmla="*/ 702113 h 734682"/>
                <a:gd name="connsiteX4" fmla="*/ 566052 w 953292"/>
                <a:gd name="connsiteY4" fmla="*/ 626210 h 734682"/>
                <a:gd name="connsiteX5" fmla="*/ 0 w 953292"/>
                <a:gd name="connsiteY5" fmla="*/ 620962 h 734682"/>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66052 w 951225"/>
                <a:gd name="connsiteY4" fmla="*/ 626210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44069"/>
                <a:gd name="connsiteY0" fmla="*/ 620962 h 729474"/>
                <a:gd name="connsiteX1" fmla="*/ 446402 w 944069"/>
                <a:gd name="connsiteY1" fmla="*/ 47215 h 729474"/>
                <a:gd name="connsiteX2" fmla="*/ 575159 w 944069"/>
                <a:gd name="connsiteY2" fmla="*/ 33125 h 729474"/>
                <a:gd name="connsiteX3" fmla="*/ 944069 w 944069"/>
                <a:gd name="connsiteY3" fmla="*/ 729474 h 729474"/>
                <a:gd name="connsiteX4" fmla="*/ 529152 w 944069"/>
                <a:gd name="connsiteY4" fmla="*/ 655535 h 729474"/>
                <a:gd name="connsiteX5" fmla="*/ 0 w 944069"/>
                <a:gd name="connsiteY5" fmla="*/ 620962 h 729474"/>
                <a:gd name="connsiteX0" fmla="*/ 0 w 944069"/>
                <a:gd name="connsiteY0" fmla="*/ 618010 h 726522"/>
                <a:gd name="connsiteX1" fmla="*/ 465931 w 944069"/>
                <a:gd name="connsiteY1" fmla="*/ 54294 h 726522"/>
                <a:gd name="connsiteX2" fmla="*/ 575159 w 944069"/>
                <a:gd name="connsiteY2" fmla="*/ 30173 h 726522"/>
                <a:gd name="connsiteX3" fmla="*/ 944069 w 944069"/>
                <a:gd name="connsiteY3" fmla="*/ 726522 h 726522"/>
                <a:gd name="connsiteX4" fmla="*/ 529152 w 944069"/>
                <a:gd name="connsiteY4" fmla="*/ 652583 h 726522"/>
                <a:gd name="connsiteX5" fmla="*/ 0 w 944069"/>
                <a:gd name="connsiteY5" fmla="*/ 618010 h 726522"/>
                <a:gd name="connsiteX0" fmla="*/ 0 w 944069"/>
                <a:gd name="connsiteY0" fmla="*/ 587837 h 696349"/>
                <a:gd name="connsiteX1" fmla="*/ 465931 w 944069"/>
                <a:gd name="connsiteY1" fmla="*/ 24121 h 696349"/>
                <a:gd name="connsiteX2" fmla="*/ 575159 w 944069"/>
                <a:gd name="connsiteY2" fmla="*/ 0 h 696349"/>
                <a:gd name="connsiteX3" fmla="*/ 944069 w 944069"/>
                <a:gd name="connsiteY3" fmla="*/ 696349 h 696349"/>
                <a:gd name="connsiteX4" fmla="*/ 529152 w 944069"/>
                <a:gd name="connsiteY4" fmla="*/ 622410 h 696349"/>
                <a:gd name="connsiteX5" fmla="*/ 0 w 944069"/>
                <a:gd name="connsiteY5" fmla="*/ 587837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93054 w 953673"/>
                <a:gd name="connsiteY4" fmla="*/ 593809 h 668314"/>
                <a:gd name="connsiteX5" fmla="*/ 0 w 953673"/>
                <a:gd name="connsiteY5" fmla="*/ 540060 h 668314"/>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31136 w 953673"/>
                <a:gd name="connsiteY4" fmla="*/ 604689 h 668314"/>
                <a:gd name="connsiteX5" fmla="*/ 0 w 953673"/>
                <a:gd name="connsiteY5" fmla="*/ 540060 h 668314"/>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498068 w 965475"/>
                <a:gd name="connsiteY4" fmla="*/ 618192 h 698476"/>
                <a:gd name="connsiteX5" fmla="*/ 0 w 965475"/>
                <a:gd name="connsiteY5" fmla="*/ 540060 h 698476"/>
                <a:gd name="connsiteX0" fmla="*/ 0 w 976000"/>
                <a:gd name="connsiteY0" fmla="*/ 552076 h 698476"/>
                <a:gd name="connsiteX1" fmla="*/ 461499 w 976000"/>
                <a:gd name="connsiteY1" fmla="*/ 24121 h 698476"/>
                <a:gd name="connsiteX2" fmla="*/ 570727 w 976000"/>
                <a:gd name="connsiteY2" fmla="*/ 0 h 698476"/>
                <a:gd name="connsiteX3" fmla="*/ 976000 w 976000"/>
                <a:gd name="connsiteY3" fmla="*/ 698476 h 698476"/>
                <a:gd name="connsiteX4" fmla="*/ 508593 w 976000"/>
                <a:gd name="connsiteY4" fmla="*/ 618192 h 698476"/>
                <a:gd name="connsiteX5" fmla="*/ 0 w 976000"/>
                <a:gd name="connsiteY5" fmla="*/ 552076 h 698476"/>
                <a:gd name="connsiteX0" fmla="*/ 0 w 976000"/>
                <a:gd name="connsiteY0" fmla="*/ 552076 h 698476"/>
                <a:gd name="connsiteX1" fmla="*/ 461499 w 976000"/>
                <a:gd name="connsiteY1" fmla="*/ 24121 h 698476"/>
                <a:gd name="connsiteX2" fmla="*/ 570727 w 976000"/>
                <a:gd name="connsiteY2" fmla="*/ 0 h 698476"/>
                <a:gd name="connsiteX3" fmla="*/ 976000 w 976000"/>
                <a:gd name="connsiteY3" fmla="*/ 698476 h 698476"/>
                <a:gd name="connsiteX4" fmla="*/ 508593 w 976000"/>
                <a:gd name="connsiteY4" fmla="*/ 618192 h 698476"/>
                <a:gd name="connsiteX5" fmla="*/ 0 w 976000"/>
                <a:gd name="connsiteY5" fmla="*/ 552076 h 69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000" h="698476">
                  <a:moveTo>
                    <a:pt x="0" y="552076"/>
                  </a:moveTo>
                  <a:lnTo>
                    <a:pt x="461499" y="24121"/>
                  </a:lnTo>
                  <a:cubicBezTo>
                    <a:pt x="611683" y="-11906"/>
                    <a:pt x="507623" y="7866"/>
                    <a:pt x="570727" y="0"/>
                  </a:cubicBezTo>
                  <a:cubicBezTo>
                    <a:pt x="597663" y="72681"/>
                    <a:pt x="824167" y="473544"/>
                    <a:pt x="976000" y="698476"/>
                  </a:cubicBezTo>
                  <a:cubicBezTo>
                    <a:pt x="853909" y="668452"/>
                    <a:pt x="733308" y="642684"/>
                    <a:pt x="508593" y="618192"/>
                  </a:cubicBezTo>
                  <a:cubicBezTo>
                    <a:pt x="317082" y="587922"/>
                    <a:pt x="196215" y="578057"/>
                    <a:pt x="0" y="552076"/>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rot="648596">
              <a:off x="4242475" y="2437093"/>
              <a:ext cx="354158" cy="70270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04850"/>
                <a:gd name="connsiteX1" fmla="*/ 304800 w 438150"/>
                <a:gd name="connsiteY1" fmla="*/ 0 h 704850"/>
                <a:gd name="connsiteX2" fmla="*/ 0 w 438150"/>
                <a:gd name="connsiteY2" fmla="*/ 704850 h 704850"/>
                <a:gd name="connsiteX3" fmla="*/ 256287 w 438150"/>
                <a:gd name="connsiteY3" fmla="*/ 633590 h 704850"/>
                <a:gd name="connsiteX4" fmla="*/ 438150 w 438150"/>
                <a:gd name="connsiteY4" fmla="*/ 47625 h 704850"/>
                <a:gd name="connsiteX0" fmla="*/ 428901 w 428901"/>
                <a:gd name="connsiteY0" fmla="*/ 37270 h 704850"/>
                <a:gd name="connsiteX1" fmla="*/ 304800 w 428901"/>
                <a:gd name="connsiteY1" fmla="*/ 0 h 704850"/>
                <a:gd name="connsiteX2" fmla="*/ 0 w 428901"/>
                <a:gd name="connsiteY2" fmla="*/ 704850 h 704850"/>
                <a:gd name="connsiteX3" fmla="*/ 256287 w 428901"/>
                <a:gd name="connsiteY3" fmla="*/ 633590 h 704850"/>
                <a:gd name="connsiteX4" fmla="*/ 428901 w 428901"/>
                <a:gd name="connsiteY4" fmla="*/ 37270 h 704850"/>
                <a:gd name="connsiteX0" fmla="*/ 379335 w 379335"/>
                <a:gd name="connsiteY0" fmla="*/ 37270 h 697810"/>
                <a:gd name="connsiteX1" fmla="*/ 255234 w 379335"/>
                <a:gd name="connsiteY1" fmla="*/ 0 h 697810"/>
                <a:gd name="connsiteX2" fmla="*/ 0 w 379335"/>
                <a:gd name="connsiteY2" fmla="*/ 697810 h 697810"/>
                <a:gd name="connsiteX3" fmla="*/ 206721 w 379335"/>
                <a:gd name="connsiteY3" fmla="*/ 633590 h 697810"/>
                <a:gd name="connsiteX4" fmla="*/ 379335 w 379335"/>
                <a:gd name="connsiteY4" fmla="*/ 37270 h 697810"/>
                <a:gd name="connsiteX0" fmla="*/ 354158 w 354158"/>
                <a:gd name="connsiteY0" fmla="*/ 37270 h 702700"/>
                <a:gd name="connsiteX1" fmla="*/ 230057 w 354158"/>
                <a:gd name="connsiteY1" fmla="*/ 0 h 702700"/>
                <a:gd name="connsiteX2" fmla="*/ 0 w 354158"/>
                <a:gd name="connsiteY2" fmla="*/ 702700 h 702700"/>
                <a:gd name="connsiteX3" fmla="*/ 181544 w 354158"/>
                <a:gd name="connsiteY3" fmla="*/ 633590 h 702700"/>
                <a:gd name="connsiteX4" fmla="*/ 354158 w 354158"/>
                <a:gd name="connsiteY4" fmla="*/ 37270 h 702700"/>
                <a:gd name="connsiteX0" fmla="*/ 354158 w 354158"/>
                <a:gd name="connsiteY0" fmla="*/ 37270 h 702700"/>
                <a:gd name="connsiteX1" fmla="*/ 230057 w 354158"/>
                <a:gd name="connsiteY1" fmla="*/ 0 h 702700"/>
                <a:gd name="connsiteX2" fmla="*/ 0 w 354158"/>
                <a:gd name="connsiteY2" fmla="*/ 702700 h 702700"/>
                <a:gd name="connsiteX3" fmla="*/ 193921 w 354158"/>
                <a:gd name="connsiteY3" fmla="*/ 660318 h 702700"/>
                <a:gd name="connsiteX4" fmla="*/ 354158 w 354158"/>
                <a:gd name="connsiteY4" fmla="*/ 37270 h 70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158" h="702700">
                  <a:moveTo>
                    <a:pt x="354158" y="37270"/>
                  </a:moveTo>
                  <a:lnTo>
                    <a:pt x="230057" y="0"/>
                  </a:lnTo>
                  <a:lnTo>
                    <a:pt x="0" y="702700"/>
                  </a:lnTo>
                  <a:lnTo>
                    <a:pt x="193921" y="660318"/>
                  </a:lnTo>
                  <a:lnTo>
                    <a:pt x="354158" y="3727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rot="726203">
              <a:off x="4069237" y="2514017"/>
              <a:ext cx="342014" cy="510170"/>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67881 w 367881"/>
                <a:gd name="connsiteY4" fmla="*/ 57150 h 542925"/>
                <a:gd name="connsiteX0" fmla="*/ 336845 w 336845"/>
                <a:gd name="connsiteY0" fmla="*/ 57150 h 542925"/>
                <a:gd name="connsiteX1" fmla="*/ 203495 w 336845"/>
                <a:gd name="connsiteY1" fmla="*/ 0 h 542925"/>
                <a:gd name="connsiteX2" fmla="*/ 0 w 336845"/>
                <a:gd name="connsiteY2" fmla="*/ 367430 h 542925"/>
                <a:gd name="connsiteX3" fmla="*/ 155870 w 336845"/>
                <a:gd name="connsiteY3" fmla="*/ 542925 h 542925"/>
                <a:gd name="connsiteX4" fmla="*/ 336845 w 336845"/>
                <a:gd name="connsiteY4" fmla="*/ 57150 h 542925"/>
                <a:gd name="connsiteX0" fmla="*/ 336845 w 336845"/>
                <a:gd name="connsiteY0" fmla="*/ 57150 h 505683"/>
                <a:gd name="connsiteX1" fmla="*/ 203495 w 336845"/>
                <a:gd name="connsiteY1" fmla="*/ 0 h 505683"/>
                <a:gd name="connsiteX2" fmla="*/ 0 w 336845"/>
                <a:gd name="connsiteY2" fmla="*/ 367430 h 505683"/>
                <a:gd name="connsiteX3" fmla="*/ 179129 w 336845"/>
                <a:gd name="connsiteY3" fmla="*/ 505683 h 505683"/>
                <a:gd name="connsiteX4" fmla="*/ 336845 w 336845"/>
                <a:gd name="connsiteY4" fmla="*/ 57150 h 505683"/>
                <a:gd name="connsiteX0" fmla="*/ 353326 w 353326"/>
                <a:gd name="connsiteY0" fmla="*/ 54653 h 505683"/>
                <a:gd name="connsiteX1" fmla="*/ 203495 w 353326"/>
                <a:gd name="connsiteY1" fmla="*/ 0 h 505683"/>
                <a:gd name="connsiteX2" fmla="*/ 0 w 353326"/>
                <a:gd name="connsiteY2" fmla="*/ 367430 h 505683"/>
                <a:gd name="connsiteX3" fmla="*/ 179129 w 353326"/>
                <a:gd name="connsiteY3" fmla="*/ 505683 h 505683"/>
                <a:gd name="connsiteX4" fmla="*/ 353326 w 353326"/>
                <a:gd name="connsiteY4" fmla="*/ 54653 h 505683"/>
                <a:gd name="connsiteX0" fmla="*/ 335030 w 335030"/>
                <a:gd name="connsiteY0" fmla="*/ 48835 h 505683"/>
                <a:gd name="connsiteX1" fmla="*/ 203495 w 335030"/>
                <a:gd name="connsiteY1" fmla="*/ 0 h 505683"/>
                <a:gd name="connsiteX2" fmla="*/ 0 w 335030"/>
                <a:gd name="connsiteY2" fmla="*/ 367430 h 505683"/>
                <a:gd name="connsiteX3" fmla="*/ 179129 w 335030"/>
                <a:gd name="connsiteY3" fmla="*/ 505683 h 505683"/>
                <a:gd name="connsiteX4" fmla="*/ 335030 w 335030"/>
                <a:gd name="connsiteY4" fmla="*/ 48835 h 505683"/>
                <a:gd name="connsiteX0" fmla="*/ 342014 w 342014"/>
                <a:gd name="connsiteY0" fmla="*/ 48835 h 505683"/>
                <a:gd name="connsiteX1" fmla="*/ 210479 w 342014"/>
                <a:gd name="connsiteY1" fmla="*/ 0 h 505683"/>
                <a:gd name="connsiteX2" fmla="*/ 0 w 342014"/>
                <a:gd name="connsiteY2" fmla="*/ 368928 h 505683"/>
                <a:gd name="connsiteX3" fmla="*/ 186113 w 342014"/>
                <a:gd name="connsiteY3" fmla="*/ 505683 h 505683"/>
                <a:gd name="connsiteX4" fmla="*/ 342014 w 342014"/>
                <a:gd name="connsiteY4" fmla="*/ 48835 h 505683"/>
                <a:gd name="connsiteX0" fmla="*/ 342014 w 342014"/>
                <a:gd name="connsiteY0" fmla="*/ 48835 h 510170"/>
                <a:gd name="connsiteX1" fmla="*/ 210479 w 342014"/>
                <a:gd name="connsiteY1" fmla="*/ 0 h 510170"/>
                <a:gd name="connsiteX2" fmla="*/ 0 w 342014"/>
                <a:gd name="connsiteY2" fmla="*/ 368928 h 510170"/>
                <a:gd name="connsiteX3" fmla="*/ 199252 w 342014"/>
                <a:gd name="connsiteY3" fmla="*/ 510170 h 510170"/>
                <a:gd name="connsiteX4" fmla="*/ 342014 w 342014"/>
                <a:gd name="connsiteY4" fmla="*/ 48835 h 51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014" h="510170">
                  <a:moveTo>
                    <a:pt x="342014" y="48835"/>
                  </a:moveTo>
                  <a:lnTo>
                    <a:pt x="210479" y="0"/>
                  </a:lnTo>
                  <a:lnTo>
                    <a:pt x="0" y="368928"/>
                  </a:lnTo>
                  <a:lnTo>
                    <a:pt x="199252" y="510170"/>
                  </a:lnTo>
                  <a:lnTo>
                    <a:pt x="342014" y="4883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a:off x="3924999" y="2563130"/>
              <a:ext cx="288131" cy="283369"/>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83369"/>
                <a:gd name="connsiteX1" fmla="*/ 152400 w 276225"/>
                <a:gd name="connsiteY1" fmla="*/ 0 h 283369"/>
                <a:gd name="connsiteX2" fmla="*/ 0 w 276225"/>
                <a:gd name="connsiteY2" fmla="*/ 152400 h 283369"/>
                <a:gd name="connsiteX3" fmla="*/ 119063 w 276225"/>
                <a:gd name="connsiteY3" fmla="*/ 283369 h 283369"/>
                <a:gd name="connsiteX4" fmla="*/ 276225 w 276225"/>
                <a:gd name="connsiteY4" fmla="*/ 66675 h 283369"/>
                <a:gd name="connsiteX0" fmla="*/ 297657 w 297657"/>
                <a:gd name="connsiteY0" fmla="*/ 66675 h 283369"/>
                <a:gd name="connsiteX1" fmla="*/ 152400 w 297657"/>
                <a:gd name="connsiteY1" fmla="*/ 0 h 283369"/>
                <a:gd name="connsiteX2" fmla="*/ 0 w 297657"/>
                <a:gd name="connsiteY2" fmla="*/ 152400 h 283369"/>
                <a:gd name="connsiteX3" fmla="*/ 119063 w 297657"/>
                <a:gd name="connsiteY3" fmla="*/ 283369 h 283369"/>
                <a:gd name="connsiteX4" fmla="*/ 297657 w 297657"/>
                <a:gd name="connsiteY4" fmla="*/ 66675 h 283369"/>
                <a:gd name="connsiteX0" fmla="*/ 311944 w 311944"/>
                <a:gd name="connsiteY0" fmla="*/ 66675 h 283369"/>
                <a:gd name="connsiteX1" fmla="*/ 152400 w 311944"/>
                <a:gd name="connsiteY1" fmla="*/ 0 h 283369"/>
                <a:gd name="connsiteX2" fmla="*/ 0 w 311944"/>
                <a:gd name="connsiteY2" fmla="*/ 152400 h 283369"/>
                <a:gd name="connsiteX3" fmla="*/ 119063 w 311944"/>
                <a:gd name="connsiteY3" fmla="*/ 283369 h 283369"/>
                <a:gd name="connsiteX4" fmla="*/ 311944 w 311944"/>
                <a:gd name="connsiteY4" fmla="*/ 66675 h 283369"/>
                <a:gd name="connsiteX0" fmla="*/ 288131 w 288131"/>
                <a:gd name="connsiteY0" fmla="*/ 88107 h 283369"/>
                <a:gd name="connsiteX1" fmla="*/ 152400 w 288131"/>
                <a:gd name="connsiteY1" fmla="*/ 0 h 283369"/>
                <a:gd name="connsiteX2" fmla="*/ 0 w 288131"/>
                <a:gd name="connsiteY2" fmla="*/ 152400 h 283369"/>
                <a:gd name="connsiteX3" fmla="*/ 119063 w 288131"/>
                <a:gd name="connsiteY3" fmla="*/ 283369 h 283369"/>
                <a:gd name="connsiteX4" fmla="*/ 288131 w 288131"/>
                <a:gd name="connsiteY4" fmla="*/ 88107 h 283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31" h="283369">
                  <a:moveTo>
                    <a:pt x="288131" y="88107"/>
                  </a:moveTo>
                  <a:lnTo>
                    <a:pt x="152400" y="0"/>
                  </a:lnTo>
                  <a:lnTo>
                    <a:pt x="0" y="152400"/>
                  </a:lnTo>
                  <a:lnTo>
                    <a:pt x="119063" y="283369"/>
                  </a:lnTo>
                  <a:lnTo>
                    <a:pt x="288131" y="8810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rot="20074300">
              <a:off x="4998719" y="2337032"/>
              <a:ext cx="495009" cy="78740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30881"/>
                <a:gd name="connsiteY0" fmla="*/ 47751 h 777050"/>
                <a:gd name="connsiteX1" fmla="*/ 166579 w 530881"/>
                <a:gd name="connsiteY1" fmla="*/ 0 h 777050"/>
                <a:gd name="connsiteX2" fmla="*/ 530881 w 530881"/>
                <a:gd name="connsiteY2" fmla="*/ 777050 h 777050"/>
                <a:gd name="connsiteX3" fmla="*/ 266068 w 530881"/>
                <a:gd name="connsiteY3" fmla="*/ 723581 h 777050"/>
                <a:gd name="connsiteX4" fmla="*/ 0 w 530881"/>
                <a:gd name="connsiteY4" fmla="*/ 47751 h 777050"/>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0 w 533317"/>
                <a:gd name="connsiteY4" fmla="*/ 47751 h 819138"/>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13418 w 533317"/>
                <a:gd name="connsiteY4" fmla="*/ 42598 h 819138"/>
                <a:gd name="connsiteX5" fmla="*/ 0 w 533317"/>
                <a:gd name="connsiteY5" fmla="*/ 47751 h 819138"/>
                <a:gd name="connsiteX0" fmla="*/ 0 w 533317"/>
                <a:gd name="connsiteY0" fmla="*/ 47751 h 819138"/>
                <a:gd name="connsiteX1" fmla="*/ 166579 w 533317"/>
                <a:gd name="connsiteY1" fmla="*/ 0 h 819138"/>
                <a:gd name="connsiteX2" fmla="*/ 533317 w 533317"/>
                <a:gd name="connsiteY2" fmla="*/ 819138 h 819138"/>
                <a:gd name="connsiteX3" fmla="*/ 242484 w 533317"/>
                <a:gd name="connsiteY3" fmla="*/ 662271 h 819138"/>
                <a:gd name="connsiteX4" fmla="*/ 13418 w 533317"/>
                <a:gd name="connsiteY4" fmla="*/ 42598 h 819138"/>
                <a:gd name="connsiteX5" fmla="*/ 0 w 533317"/>
                <a:gd name="connsiteY5" fmla="*/ 47751 h 81913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13418 w 522036"/>
                <a:gd name="connsiteY4" fmla="*/ 42598 h 787408"/>
                <a:gd name="connsiteX5" fmla="*/ 0 w 522036"/>
                <a:gd name="connsiteY5" fmla="*/ 47751 h 78740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22549 w 522036"/>
                <a:gd name="connsiteY4" fmla="*/ 73306 h 787408"/>
                <a:gd name="connsiteX5" fmla="*/ 0 w 522036"/>
                <a:gd name="connsiteY5" fmla="*/ 47751 h 787408"/>
                <a:gd name="connsiteX0" fmla="*/ 0 w 500953"/>
                <a:gd name="connsiteY0" fmla="*/ 36681 h 787408"/>
                <a:gd name="connsiteX1" fmla="*/ 145496 w 500953"/>
                <a:gd name="connsiteY1" fmla="*/ 0 h 787408"/>
                <a:gd name="connsiteX2" fmla="*/ 500953 w 500953"/>
                <a:gd name="connsiteY2" fmla="*/ 787408 h 787408"/>
                <a:gd name="connsiteX3" fmla="*/ 221401 w 500953"/>
                <a:gd name="connsiteY3" fmla="*/ 662271 h 787408"/>
                <a:gd name="connsiteX4" fmla="*/ 1466 w 500953"/>
                <a:gd name="connsiteY4" fmla="*/ 73306 h 787408"/>
                <a:gd name="connsiteX5" fmla="*/ 0 w 500953"/>
                <a:gd name="connsiteY5" fmla="*/ 36681 h 787408"/>
                <a:gd name="connsiteX0" fmla="*/ 1427 w 500914"/>
                <a:gd name="connsiteY0" fmla="*/ 131818 h 845920"/>
                <a:gd name="connsiteX1" fmla="*/ 145457 w 500914"/>
                <a:gd name="connsiteY1" fmla="*/ 58512 h 845920"/>
                <a:gd name="connsiteX2" fmla="*/ 500914 w 500914"/>
                <a:gd name="connsiteY2" fmla="*/ 845920 h 845920"/>
                <a:gd name="connsiteX3" fmla="*/ 221362 w 500914"/>
                <a:gd name="connsiteY3" fmla="*/ 720783 h 845920"/>
                <a:gd name="connsiteX4" fmla="*/ 1427 w 500914"/>
                <a:gd name="connsiteY4" fmla="*/ 131818 h 845920"/>
                <a:gd name="connsiteX0" fmla="*/ 0 w 499487"/>
                <a:gd name="connsiteY0" fmla="*/ 117527 h 831629"/>
                <a:gd name="connsiteX1" fmla="*/ 144030 w 499487"/>
                <a:gd name="connsiteY1" fmla="*/ 44221 h 831629"/>
                <a:gd name="connsiteX2" fmla="*/ 499487 w 499487"/>
                <a:gd name="connsiteY2" fmla="*/ 831629 h 831629"/>
                <a:gd name="connsiteX3" fmla="*/ 219935 w 499487"/>
                <a:gd name="connsiteY3" fmla="*/ 706492 h 831629"/>
                <a:gd name="connsiteX4" fmla="*/ 0 w 499487"/>
                <a:gd name="connsiteY4" fmla="*/ 117527 h 831629"/>
                <a:gd name="connsiteX0" fmla="*/ 0 w 513236"/>
                <a:gd name="connsiteY0" fmla="*/ 79462 h 842288"/>
                <a:gd name="connsiteX1" fmla="*/ 157779 w 513236"/>
                <a:gd name="connsiteY1" fmla="*/ 54880 h 842288"/>
                <a:gd name="connsiteX2" fmla="*/ 513236 w 513236"/>
                <a:gd name="connsiteY2" fmla="*/ 842288 h 842288"/>
                <a:gd name="connsiteX3" fmla="*/ 233684 w 513236"/>
                <a:gd name="connsiteY3" fmla="*/ 717151 h 842288"/>
                <a:gd name="connsiteX4" fmla="*/ 0 w 513236"/>
                <a:gd name="connsiteY4" fmla="*/ 79462 h 842288"/>
                <a:gd name="connsiteX0" fmla="*/ 0 w 513236"/>
                <a:gd name="connsiteY0" fmla="*/ 24582 h 787408"/>
                <a:gd name="connsiteX1" fmla="*/ 157779 w 513236"/>
                <a:gd name="connsiteY1" fmla="*/ 0 h 787408"/>
                <a:gd name="connsiteX2" fmla="*/ 513236 w 513236"/>
                <a:gd name="connsiteY2" fmla="*/ 787408 h 787408"/>
                <a:gd name="connsiteX3" fmla="*/ 233684 w 513236"/>
                <a:gd name="connsiteY3" fmla="*/ 662271 h 787408"/>
                <a:gd name="connsiteX4" fmla="*/ 0 w 513236"/>
                <a:gd name="connsiteY4" fmla="*/ 24582 h 787408"/>
                <a:gd name="connsiteX0" fmla="*/ 0 w 513236"/>
                <a:gd name="connsiteY0" fmla="*/ 24582 h 787408"/>
                <a:gd name="connsiteX1" fmla="*/ 157779 w 513236"/>
                <a:gd name="connsiteY1" fmla="*/ 0 h 787408"/>
                <a:gd name="connsiteX2" fmla="*/ 513236 w 513236"/>
                <a:gd name="connsiteY2" fmla="*/ 787408 h 787408"/>
                <a:gd name="connsiteX3" fmla="*/ 486449 w 513236"/>
                <a:gd name="connsiteY3" fmla="*/ 755018 h 787408"/>
                <a:gd name="connsiteX4" fmla="*/ 233684 w 513236"/>
                <a:gd name="connsiteY4" fmla="*/ 662271 h 787408"/>
                <a:gd name="connsiteX5" fmla="*/ 0 w 513236"/>
                <a:gd name="connsiteY5" fmla="*/ 24582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31534 w 495009"/>
                <a:gd name="connsiteY4" fmla="*/ 667278 h 787408"/>
                <a:gd name="connsiteX5" fmla="*/ 0 w 495009"/>
                <a:gd name="connsiteY5" fmla="*/ 30611 h 78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009" h="787408">
                  <a:moveTo>
                    <a:pt x="0" y="30611"/>
                  </a:moveTo>
                  <a:cubicBezTo>
                    <a:pt x="89059" y="230"/>
                    <a:pt x="48192" y="8960"/>
                    <a:pt x="139552" y="0"/>
                  </a:cubicBezTo>
                  <a:lnTo>
                    <a:pt x="495009" y="787408"/>
                  </a:lnTo>
                  <a:cubicBezTo>
                    <a:pt x="491615" y="787153"/>
                    <a:pt x="471616" y="755273"/>
                    <a:pt x="468222" y="755018"/>
                  </a:cubicBezTo>
                  <a:lnTo>
                    <a:pt x="231534" y="667278"/>
                  </a:lnTo>
                  <a:cubicBezTo>
                    <a:pt x="143498" y="444620"/>
                    <a:pt x="88036" y="253269"/>
                    <a:pt x="0" y="30611"/>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rot="19988311">
              <a:off x="5237610" y="2334788"/>
              <a:ext cx="490651" cy="75413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30985"/>
                <a:gd name="connsiteY0" fmla="*/ 47751 h 776560"/>
                <a:gd name="connsiteX1" fmla="*/ 166579 w 530985"/>
                <a:gd name="connsiteY1" fmla="*/ 0 h 776560"/>
                <a:gd name="connsiteX2" fmla="*/ 530985 w 530985"/>
                <a:gd name="connsiteY2" fmla="*/ 776560 h 776560"/>
                <a:gd name="connsiteX3" fmla="*/ 289860 w 530985"/>
                <a:gd name="connsiteY3" fmla="*/ 692336 h 776560"/>
                <a:gd name="connsiteX4" fmla="*/ 0 w 530985"/>
                <a:gd name="connsiteY4" fmla="*/ 47751 h 776560"/>
                <a:gd name="connsiteX0" fmla="*/ 0 w 512860"/>
                <a:gd name="connsiteY0" fmla="*/ 43585 h 776560"/>
                <a:gd name="connsiteX1" fmla="*/ 148454 w 512860"/>
                <a:gd name="connsiteY1" fmla="*/ 0 h 776560"/>
                <a:gd name="connsiteX2" fmla="*/ 512860 w 512860"/>
                <a:gd name="connsiteY2" fmla="*/ 776560 h 776560"/>
                <a:gd name="connsiteX3" fmla="*/ 271735 w 512860"/>
                <a:gd name="connsiteY3" fmla="*/ 692336 h 776560"/>
                <a:gd name="connsiteX4" fmla="*/ 0 w 512860"/>
                <a:gd name="connsiteY4" fmla="*/ 43585 h 776560"/>
                <a:gd name="connsiteX0" fmla="*/ 0 w 512860"/>
                <a:gd name="connsiteY0" fmla="*/ 43585 h 776560"/>
                <a:gd name="connsiteX1" fmla="*/ 148454 w 512860"/>
                <a:gd name="connsiteY1" fmla="*/ 0 h 776560"/>
                <a:gd name="connsiteX2" fmla="*/ 512860 w 512860"/>
                <a:gd name="connsiteY2" fmla="*/ 776560 h 776560"/>
                <a:gd name="connsiteX3" fmla="*/ 266576 w 512860"/>
                <a:gd name="connsiteY3" fmla="*/ 660361 h 776560"/>
                <a:gd name="connsiteX4" fmla="*/ 0 w 512860"/>
                <a:gd name="connsiteY4" fmla="*/ 43585 h 776560"/>
                <a:gd name="connsiteX0" fmla="*/ 0 w 513026"/>
                <a:gd name="connsiteY0" fmla="*/ 43585 h 744613"/>
                <a:gd name="connsiteX1" fmla="*/ 148454 w 513026"/>
                <a:gd name="connsiteY1" fmla="*/ 0 h 744613"/>
                <a:gd name="connsiteX2" fmla="*/ 513026 w 513026"/>
                <a:gd name="connsiteY2" fmla="*/ 744613 h 744613"/>
                <a:gd name="connsiteX3" fmla="*/ 266576 w 513026"/>
                <a:gd name="connsiteY3" fmla="*/ 660361 h 744613"/>
                <a:gd name="connsiteX4" fmla="*/ 0 w 513026"/>
                <a:gd name="connsiteY4" fmla="*/ 43585 h 744613"/>
                <a:gd name="connsiteX0" fmla="*/ 0 w 513026"/>
                <a:gd name="connsiteY0" fmla="*/ 53103 h 754131"/>
                <a:gd name="connsiteX1" fmla="*/ 161282 w 513026"/>
                <a:gd name="connsiteY1" fmla="*/ 0 h 754131"/>
                <a:gd name="connsiteX2" fmla="*/ 513026 w 513026"/>
                <a:gd name="connsiteY2" fmla="*/ 754131 h 754131"/>
                <a:gd name="connsiteX3" fmla="*/ 266576 w 513026"/>
                <a:gd name="connsiteY3" fmla="*/ 669879 h 754131"/>
                <a:gd name="connsiteX4" fmla="*/ 0 w 513026"/>
                <a:gd name="connsiteY4" fmla="*/ 53103 h 754131"/>
                <a:gd name="connsiteX0" fmla="*/ 0 w 490651"/>
                <a:gd name="connsiteY0" fmla="*/ 51090 h 754131"/>
                <a:gd name="connsiteX1" fmla="*/ 138907 w 490651"/>
                <a:gd name="connsiteY1" fmla="*/ 0 h 754131"/>
                <a:gd name="connsiteX2" fmla="*/ 490651 w 490651"/>
                <a:gd name="connsiteY2" fmla="*/ 754131 h 754131"/>
                <a:gd name="connsiteX3" fmla="*/ 244201 w 490651"/>
                <a:gd name="connsiteY3" fmla="*/ 669879 h 754131"/>
                <a:gd name="connsiteX4" fmla="*/ 0 w 490651"/>
                <a:gd name="connsiteY4" fmla="*/ 51090 h 754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651" h="754131">
                  <a:moveTo>
                    <a:pt x="0" y="51090"/>
                  </a:moveTo>
                  <a:lnTo>
                    <a:pt x="138907" y="0"/>
                  </a:lnTo>
                  <a:lnTo>
                    <a:pt x="490651" y="754131"/>
                  </a:lnTo>
                  <a:lnTo>
                    <a:pt x="244201" y="669879"/>
                  </a:lnTo>
                  <a:lnTo>
                    <a:pt x="0" y="5109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rot="19970910">
              <a:off x="5429923" y="2280746"/>
              <a:ext cx="603915" cy="74179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619617"/>
                <a:gd name="connsiteY0" fmla="*/ 69013 h 784821"/>
                <a:gd name="connsiteX1" fmla="*/ 165349 w 619617"/>
                <a:gd name="connsiteY1" fmla="*/ 0 h 784821"/>
                <a:gd name="connsiteX2" fmla="*/ 619617 w 619617"/>
                <a:gd name="connsiteY2" fmla="*/ 784821 h 784821"/>
                <a:gd name="connsiteX3" fmla="*/ 353581 w 619617"/>
                <a:gd name="connsiteY3" fmla="*/ 782448 h 784821"/>
                <a:gd name="connsiteX4" fmla="*/ 0 w 619617"/>
                <a:gd name="connsiteY4" fmla="*/ 69013 h 784821"/>
                <a:gd name="connsiteX0" fmla="*/ 0 w 619617"/>
                <a:gd name="connsiteY0" fmla="*/ 69013 h 784821"/>
                <a:gd name="connsiteX1" fmla="*/ 165349 w 619617"/>
                <a:gd name="connsiteY1" fmla="*/ 0 h 784821"/>
                <a:gd name="connsiteX2" fmla="*/ 619617 w 619617"/>
                <a:gd name="connsiteY2" fmla="*/ 784821 h 784821"/>
                <a:gd name="connsiteX3" fmla="*/ 310827 w 619617"/>
                <a:gd name="connsiteY3" fmla="*/ 693617 h 784821"/>
                <a:gd name="connsiteX4" fmla="*/ 0 w 619617"/>
                <a:gd name="connsiteY4" fmla="*/ 69013 h 784821"/>
                <a:gd name="connsiteX0" fmla="*/ 0 w 603861"/>
                <a:gd name="connsiteY0" fmla="*/ 69013 h 763360"/>
                <a:gd name="connsiteX1" fmla="*/ 165349 w 603861"/>
                <a:gd name="connsiteY1" fmla="*/ 0 h 763360"/>
                <a:gd name="connsiteX2" fmla="*/ 603861 w 603861"/>
                <a:gd name="connsiteY2" fmla="*/ 763360 h 763360"/>
                <a:gd name="connsiteX3" fmla="*/ 310827 w 603861"/>
                <a:gd name="connsiteY3" fmla="*/ 693617 h 763360"/>
                <a:gd name="connsiteX4" fmla="*/ 0 w 603861"/>
                <a:gd name="connsiteY4" fmla="*/ 69013 h 763360"/>
                <a:gd name="connsiteX0" fmla="*/ 0 w 603861"/>
                <a:gd name="connsiteY0" fmla="*/ 69013 h 763360"/>
                <a:gd name="connsiteX1" fmla="*/ 165349 w 603861"/>
                <a:gd name="connsiteY1" fmla="*/ 0 h 763360"/>
                <a:gd name="connsiteX2" fmla="*/ 603861 w 603861"/>
                <a:gd name="connsiteY2" fmla="*/ 763360 h 763360"/>
                <a:gd name="connsiteX3" fmla="*/ 295940 w 603861"/>
                <a:gd name="connsiteY3" fmla="*/ 691334 h 763360"/>
                <a:gd name="connsiteX4" fmla="*/ 0 w 603861"/>
                <a:gd name="connsiteY4" fmla="*/ 69013 h 763360"/>
                <a:gd name="connsiteX0" fmla="*/ 0 w 575229"/>
                <a:gd name="connsiteY0" fmla="*/ 69013 h 751353"/>
                <a:gd name="connsiteX1" fmla="*/ 165349 w 575229"/>
                <a:gd name="connsiteY1" fmla="*/ 0 h 751353"/>
                <a:gd name="connsiteX2" fmla="*/ 575229 w 575229"/>
                <a:gd name="connsiteY2" fmla="*/ 751353 h 751353"/>
                <a:gd name="connsiteX3" fmla="*/ 295940 w 575229"/>
                <a:gd name="connsiteY3" fmla="*/ 691334 h 751353"/>
                <a:gd name="connsiteX4" fmla="*/ 0 w 575229"/>
                <a:gd name="connsiteY4" fmla="*/ 69013 h 751353"/>
                <a:gd name="connsiteX0" fmla="*/ 0 w 603915"/>
                <a:gd name="connsiteY0" fmla="*/ 69013 h 758037"/>
                <a:gd name="connsiteX1" fmla="*/ 165349 w 603915"/>
                <a:gd name="connsiteY1" fmla="*/ 0 h 758037"/>
                <a:gd name="connsiteX2" fmla="*/ 603915 w 603915"/>
                <a:gd name="connsiteY2" fmla="*/ 758037 h 758037"/>
                <a:gd name="connsiteX3" fmla="*/ 295940 w 603915"/>
                <a:gd name="connsiteY3" fmla="*/ 691334 h 758037"/>
                <a:gd name="connsiteX4" fmla="*/ 0 w 603915"/>
                <a:gd name="connsiteY4" fmla="*/ 69013 h 758037"/>
                <a:gd name="connsiteX0" fmla="*/ 0 w 603915"/>
                <a:gd name="connsiteY0" fmla="*/ 52767 h 741791"/>
                <a:gd name="connsiteX1" fmla="*/ 191807 w 603915"/>
                <a:gd name="connsiteY1" fmla="*/ 0 h 741791"/>
                <a:gd name="connsiteX2" fmla="*/ 603915 w 603915"/>
                <a:gd name="connsiteY2" fmla="*/ 741791 h 741791"/>
                <a:gd name="connsiteX3" fmla="*/ 295940 w 603915"/>
                <a:gd name="connsiteY3" fmla="*/ 675088 h 741791"/>
                <a:gd name="connsiteX4" fmla="*/ 0 w 603915"/>
                <a:gd name="connsiteY4" fmla="*/ 52767 h 741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915" h="741791">
                  <a:moveTo>
                    <a:pt x="0" y="52767"/>
                  </a:moveTo>
                  <a:lnTo>
                    <a:pt x="191807" y="0"/>
                  </a:lnTo>
                  <a:lnTo>
                    <a:pt x="603915" y="741791"/>
                  </a:lnTo>
                  <a:lnTo>
                    <a:pt x="295940" y="675088"/>
                  </a:lnTo>
                  <a:lnTo>
                    <a:pt x="0" y="5276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Freeform 28"/>
            <p:cNvSpPr/>
            <p:nvPr/>
          </p:nvSpPr>
          <p:spPr>
            <a:xfrm rot="435689">
              <a:off x="1957250" y="2491697"/>
              <a:ext cx="546491" cy="1114802"/>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229586 w 542925"/>
                <a:gd name="connsiteY3" fmla="*/ 102021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6794 w 542925"/>
                <a:gd name="connsiteY3" fmla="*/ 1094286 h 1123950"/>
                <a:gd name="connsiteX4" fmla="*/ 229586 w 542925"/>
                <a:gd name="connsiteY4" fmla="*/ 1020210 h 1123950"/>
                <a:gd name="connsiteX5" fmla="*/ 542925 w 542925"/>
                <a:gd name="connsiteY5" fmla="*/ 28575 h 1123950"/>
                <a:gd name="connsiteX0" fmla="*/ 540052 w 540052"/>
                <a:gd name="connsiteY0" fmla="*/ 28575 h 1094416"/>
                <a:gd name="connsiteX1" fmla="*/ 378127 w 540052"/>
                <a:gd name="connsiteY1" fmla="*/ 0 h 1094416"/>
                <a:gd name="connsiteX2" fmla="*/ 0 w 540052"/>
                <a:gd name="connsiteY2" fmla="*/ 1089977 h 1094416"/>
                <a:gd name="connsiteX3" fmla="*/ 3921 w 540052"/>
                <a:gd name="connsiteY3" fmla="*/ 1094286 h 1094416"/>
                <a:gd name="connsiteX4" fmla="*/ 226713 w 540052"/>
                <a:gd name="connsiteY4" fmla="*/ 1020210 h 1094416"/>
                <a:gd name="connsiteX5" fmla="*/ 540052 w 540052"/>
                <a:gd name="connsiteY5" fmla="*/ 28575 h 1094416"/>
                <a:gd name="connsiteX0" fmla="*/ 545985 w 545985"/>
                <a:gd name="connsiteY0" fmla="*/ 28575 h 1095602"/>
                <a:gd name="connsiteX1" fmla="*/ 384060 w 545985"/>
                <a:gd name="connsiteY1" fmla="*/ 0 h 1095602"/>
                <a:gd name="connsiteX2" fmla="*/ 5933 w 545985"/>
                <a:gd name="connsiteY2" fmla="*/ 1089977 h 1095602"/>
                <a:gd name="connsiteX3" fmla="*/ 405 w 545985"/>
                <a:gd name="connsiteY3" fmla="*/ 1095490 h 1095602"/>
                <a:gd name="connsiteX4" fmla="*/ 232646 w 545985"/>
                <a:gd name="connsiteY4" fmla="*/ 1020210 h 1095602"/>
                <a:gd name="connsiteX5" fmla="*/ 545985 w 545985"/>
                <a:gd name="connsiteY5" fmla="*/ 28575 h 1095602"/>
                <a:gd name="connsiteX0" fmla="*/ 542690 w 542690"/>
                <a:gd name="connsiteY0" fmla="*/ 28575 h 1189851"/>
                <a:gd name="connsiteX1" fmla="*/ 380765 w 542690"/>
                <a:gd name="connsiteY1" fmla="*/ 0 h 1189851"/>
                <a:gd name="connsiteX2" fmla="*/ 2638 w 542690"/>
                <a:gd name="connsiteY2" fmla="*/ 1089977 h 1189851"/>
                <a:gd name="connsiteX3" fmla="*/ 229351 w 542690"/>
                <a:gd name="connsiteY3" fmla="*/ 1020210 h 1189851"/>
                <a:gd name="connsiteX4" fmla="*/ 542690 w 542690"/>
                <a:gd name="connsiteY4" fmla="*/ 28575 h 1189851"/>
                <a:gd name="connsiteX0" fmla="*/ 540052 w 540052"/>
                <a:gd name="connsiteY0" fmla="*/ 28575 h 1110709"/>
                <a:gd name="connsiteX1" fmla="*/ 378127 w 540052"/>
                <a:gd name="connsiteY1" fmla="*/ 0 h 1110709"/>
                <a:gd name="connsiteX2" fmla="*/ 0 w 540052"/>
                <a:gd name="connsiteY2" fmla="*/ 1089977 h 1110709"/>
                <a:gd name="connsiteX3" fmla="*/ 226713 w 540052"/>
                <a:gd name="connsiteY3" fmla="*/ 1020210 h 1110709"/>
                <a:gd name="connsiteX4" fmla="*/ 540052 w 540052"/>
                <a:gd name="connsiteY4" fmla="*/ 28575 h 1110709"/>
                <a:gd name="connsiteX0" fmla="*/ 546491 w 546491"/>
                <a:gd name="connsiteY0" fmla="*/ 28575 h 1120553"/>
                <a:gd name="connsiteX1" fmla="*/ 384566 w 546491"/>
                <a:gd name="connsiteY1" fmla="*/ 0 h 1120553"/>
                <a:gd name="connsiteX2" fmla="*/ 0 w 546491"/>
                <a:gd name="connsiteY2" fmla="*/ 1114802 h 1120553"/>
                <a:gd name="connsiteX3" fmla="*/ 233152 w 546491"/>
                <a:gd name="connsiteY3" fmla="*/ 1020210 h 1120553"/>
                <a:gd name="connsiteX4" fmla="*/ 546491 w 546491"/>
                <a:gd name="connsiteY4" fmla="*/ 28575 h 1120553"/>
                <a:gd name="connsiteX0" fmla="*/ 546491 w 546491"/>
                <a:gd name="connsiteY0" fmla="*/ 28575 h 1114802"/>
                <a:gd name="connsiteX1" fmla="*/ 384566 w 546491"/>
                <a:gd name="connsiteY1" fmla="*/ 0 h 1114802"/>
                <a:gd name="connsiteX2" fmla="*/ 0 w 546491"/>
                <a:gd name="connsiteY2" fmla="*/ 1114802 h 1114802"/>
                <a:gd name="connsiteX3" fmla="*/ 233152 w 546491"/>
                <a:gd name="connsiteY3" fmla="*/ 1020210 h 1114802"/>
                <a:gd name="connsiteX4" fmla="*/ 546491 w 546491"/>
                <a:gd name="connsiteY4" fmla="*/ 28575 h 1114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491" h="1114802">
                  <a:moveTo>
                    <a:pt x="546491" y="28575"/>
                  </a:moveTo>
                  <a:lnTo>
                    <a:pt x="384566" y="0"/>
                  </a:lnTo>
                  <a:lnTo>
                    <a:pt x="0" y="1114802"/>
                  </a:lnTo>
                  <a:cubicBezTo>
                    <a:pt x="87690" y="1078407"/>
                    <a:pt x="101508" y="1077589"/>
                    <a:pt x="233152" y="1020210"/>
                  </a:cubicBezTo>
                  <a:lnTo>
                    <a:pt x="546491"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rot="466910">
              <a:off x="1826388" y="2510412"/>
              <a:ext cx="495138" cy="1087795"/>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46295 w 546295"/>
                <a:gd name="connsiteY0" fmla="*/ 0 h 1181100"/>
                <a:gd name="connsiteX1" fmla="*/ 346270 w 546295"/>
                <a:gd name="connsiteY1" fmla="*/ 9525 h 1181100"/>
                <a:gd name="connsiteX2" fmla="*/ 0 w 546295"/>
                <a:gd name="connsiteY2" fmla="*/ 966333 h 1181100"/>
                <a:gd name="connsiteX3" fmla="*/ 136720 w 546295"/>
                <a:gd name="connsiteY3" fmla="*/ 1181100 h 1181100"/>
                <a:gd name="connsiteX4" fmla="*/ 546295 w 546295"/>
                <a:gd name="connsiteY4" fmla="*/ 0 h 1181100"/>
                <a:gd name="connsiteX0" fmla="*/ 546295 w 546295"/>
                <a:gd name="connsiteY0" fmla="*/ 0 h 1074695"/>
                <a:gd name="connsiteX1" fmla="*/ 346270 w 546295"/>
                <a:gd name="connsiteY1" fmla="*/ 9525 h 1074695"/>
                <a:gd name="connsiteX2" fmla="*/ 0 w 546295"/>
                <a:gd name="connsiteY2" fmla="*/ 966333 h 1074695"/>
                <a:gd name="connsiteX3" fmla="*/ 194280 w 546295"/>
                <a:gd name="connsiteY3" fmla="*/ 1074695 h 1074695"/>
                <a:gd name="connsiteX4" fmla="*/ 546295 w 546295"/>
                <a:gd name="connsiteY4" fmla="*/ 0 h 1074695"/>
                <a:gd name="connsiteX0" fmla="*/ 490522 w 490522"/>
                <a:gd name="connsiteY0" fmla="*/ 0 h 1074695"/>
                <a:gd name="connsiteX1" fmla="*/ 290497 w 490522"/>
                <a:gd name="connsiteY1" fmla="*/ 9525 h 1074695"/>
                <a:gd name="connsiteX2" fmla="*/ 0 w 490522"/>
                <a:gd name="connsiteY2" fmla="*/ 987552 h 1074695"/>
                <a:gd name="connsiteX3" fmla="*/ 138507 w 490522"/>
                <a:gd name="connsiteY3" fmla="*/ 1074695 h 1074695"/>
                <a:gd name="connsiteX4" fmla="*/ 490522 w 490522"/>
                <a:gd name="connsiteY4" fmla="*/ 0 h 1074695"/>
                <a:gd name="connsiteX0" fmla="*/ 490522 w 490522"/>
                <a:gd name="connsiteY0" fmla="*/ 0 h 1111594"/>
                <a:gd name="connsiteX1" fmla="*/ 290497 w 490522"/>
                <a:gd name="connsiteY1" fmla="*/ 9525 h 1111594"/>
                <a:gd name="connsiteX2" fmla="*/ 0 w 490522"/>
                <a:gd name="connsiteY2" fmla="*/ 987552 h 1111594"/>
                <a:gd name="connsiteX3" fmla="*/ 114709 w 490522"/>
                <a:gd name="connsiteY3" fmla="*/ 1111594 h 1111594"/>
                <a:gd name="connsiteX4" fmla="*/ 490522 w 490522"/>
                <a:gd name="connsiteY4" fmla="*/ 0 h 1111594"/>
                <a:gd name="connsiteX0" fmla="*/ 495138 w 495138"/>
                <a:gd name="connsiteY0" fmla="*/ 0 h 1111594"/>
                <a:gd name="connsiteX1" fmla="*/ 295113 w 495138"/>
                <a:gd name="connsiteY1" fmla="*/ 9525 h 1111594"/>
                <a:gd name="connsiteX2" fmla="*/ 0 w 495138"/>
                <a:gd name="connsiteY2" fmla="*/ 971358 h 1111594"/>
                <a:gd name="connsiteX3" fmla="*/ 119325 w 495138"/>
                <a:gd name="connsiteY3" fmla="*/ 1111594 h 1111594"/>
                <a:gd name="connsiteX4" fmla="*/ 495138 w 495138"/>
                <a:gd name="connsiteY4" fmla="*/ 0 h 1111594"/>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495138 w 495138"/>
                <a:gd name="connsiteY4"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45121 w 495138"/>
                <a:gd name="connsiteY4" fmla="*/ 1035021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39655 w 495138"/>
                <a:gd name="connsiteY4" fmla="*/ 1047785 h 1087795"/>
                <a:gd name="connsiteX5" fmla="*/ 495138 w 495138"/>
                <a:gd name="connsiteY5" fmla="*/ 0 h 108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38" h="1087795">
                  <a:moveTo>
                    <a:pt x="495138" y="0"/>
                  </a:moveTo>
                  <a:lnTo>
                    <a:pt x="295113" y="9525"/>
                  </a:lnTo>
                  <a:lnTo>
                    <a:pt x="0" y="971358"/>
                  </a:lnTo>
                  <a:lnTo>
                    <a:pt x="82424" y="1087795"/>
                  </a:lnTo>
                  <a:cubicBezTo>
                    <a:pt x="128128" y="1052392"/>
                    <a:pt x="126235" y="1090792"/>
                    <a:pt x="139655" y="1047785"/>
                  </a:cubicBezTo>
                  <a:lnTo>
                    <a:pt x="495138"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rot="19731704">
              <a:off x="5743493" y="2280655"/>
              <a:ext cx="525200" cy="68102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25200"/>
                <a:gd name="connsiteY0" fmla="*/ 0 h 681026"/>
                <a:gd name="connsiteX1" fmla="*/ 174031 w 525200"/>
                <a:gd name="connsiteY1" fmla="*/ 7288 h 681026"/>
                <a:gd name="connsiteX2" fmla="*/ 525200 w 525200"/>
                <a:gd name="connsiteY2" fmla="*/ 681026 h 681026"/>
                <a:gd name="connsiteX3" fmla="*/ 321105 w 525200"/>
                <a:gd name="connsiteY3" fmla="*/ 668378 h 681026"/>
                <a:gd name="connsiteX4" fmla="*/ 0 w 525200"/>
                <a:gd name="connsiteY4" fmla="*/ 0 h 681026"/>
                <a:gd name="connsiteX0" fmla="*/ 0 w 525200"/>
                <a:gd name="connsiteY0" fmla="*/ 0 h 681026"/>
                <a:gd name="connsiteX1" fmla="*/ 174031 w 525200"/>
                <a:gd name="connsiteY1" fmla="*/ 7288 h 681026"/>
                <a:gd name="connsiteX2" fmla="*/ 525200 w 525200"/>
                <a:gd name="connsiteY2" fmla="*/ 681026 h 681026"/>
                <a:gd name="connsiteX3" fmla="*/ 299152 w 525200"/>
                <a:gd name="connsiteY3" fmla="*/ 635639 h 681026"/>
                <a:gd name="connsiteX4" fmla="*/ 0 w 525200"/>
                <a:gd name="connsiteY4" fmla="*/ 0 h 681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200" h="681026">
                  <a:moveTo>
                    <a:pt x="0" y="0"/>
                  </a:moveTo>
                  <a:lnTo>
                    <a:pt x="174031" y="7288"/>
                  </a:lnTo>
                  <a:lnTo>
                    <a:pt x="525200" y="681026"/>
                  </a:lnTo>
                  <a:lnTo>
                    <a:pt x="299152" y="635639"/>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2" name="Freeform 31"/>
            <p:cNvSpPr/>
            <p:nvPr/>
          </p:nvSpPr>
          <p:spPr>
            <a:xfrm rot="19802636">
              <a:off x="5999121" y="2296597"/>
              <a:ext cx="476536" cy="58831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72937"/>
                <a:gd name="connsiteY0" fmla="*/ 0 h 559474"/>
                <a:gd name="connsiteX1" fmla="*/ 205472 w 472937"/>
                <a:gd name="connsiteY1" fmla="*/ 26028 h 559474"/>
                <a:gd name="connsiteX2" fmla="*/ 472937 w 472937"/>
                <a:gd name="connsiteY2" fmla="*/ 523023 h 559474"/>
                <a:gd name="connsiteX3" fmla="*/ 272623 w 472937"/>
                <a:gd name="connsiteY3" fmla="*/ 559474 h 559474"/>
                <a:gd name="connsiteX4" fmla="*/ 0 w 472937"/>
                <a:gd name="connsiteY4" fmla="*/ 0 h 559474"/>
                <a:gd name="connsiteX0" fmla="*/ 0 w 472937"/>
                <a:gd name="connsiteY0" fmla="*/ 0 h 559474"/>
                <a:gd name="connsiteX1" fmla="*/ 194597 w 472937"/>
                <a:gd name="connsiteY1" fmla="*/ 11514 h 559474"/>
                <a:gd name="connsiteX2" fmla="*/ 472937 w 472937"/>
                <a:gd name="connsiteY2" fmla="*/ 523023 h 559474"/>
                <a:gd name="connsiteX3" fmla="*/ 272623 w 472937"/>
                <a:gd name="connsiteY3" fmla="*/ 559474 h 559474"/>
                <a:gd name="connsiteX4" fmla="*/ 0 w 472937"/>
                <a:gd name="connsiteY4" fmla="*/ 0 h 559474"/>
                <a:gd name="connsiteX0" fmla="*/ 0 w 451919"/>
                <a:gd name="connsiteY0" fmla="*/ 0 h 559474"/>
                <a:gd name="connsiteX1" fmla="*/ 194597 w 451919"/>
                <a:gd name="connsiteY1" fmla="*/ 11514 h 559474"/>
                <a:gd name="connsiteX2" fmla="*/ 451919 w 451919"/>
                <a:gd name="connsiteY2" fmla="*/ 535646 h 559474"/>
                <a:gd name="connsiteX3" fmla="*/ 272623 w 451919"/>
                <a:gd name="connsiteY3" fmla="*/ 559474 h 559474"/>
                <a:gd name="connsiteX4" fmla="*/ 0 w 451919"/>
                <a:gd name="connsiteY4" fmla="*/ 0 h 559474"/>
                <a:gd name="connsiteX0" fmla="*/ 0 w 461360"/>
                <a:gd name="connsiteY0" fmla="*/ 0 h 562167"/>
                <a:gd name="connsiteX1" fmla="*/ 204038 w 461360"/>
                <a:gd name="connsiteY1" fmla="*/ 14207 h 562167"/>
                <a:gd name="connsiteX2" fmla="*/ 461360 w 461360"/>
                <a:gd name="connsiteY2" fmla="*/ 538339 h 562167"/>
                <a:gd name="connsiteX3" fmla="*/ 282064 w 461360"/>
                <a:gd name="connsiteY3" fmla="*/ 562167 h 562167"/>
                <a:gd name="connsiteX4" fmla="*/ 0 w 461360"/>
                <a:gd name="connsiteY4" fmla="*/ 0 h 562167"/>
                <a:gd name="connsiteX0" fmla="*/ 0 w 461360"/>
                <a:gd name="connsiteY0" fmla="*/ 0 h 551852"/>
                <a:gd name="connsiteX1" fmla="*/ 204038 w 461360"/>
                <a:gd name="connsiteY1" fmla="*/ 14207 h 551852"/>
                <a:gd name="connsiteX2" fmla="*/ 461360 w 461360"/>
                <a:gd name="connsiteY2" fmla="*/ 538339 h 551852"/>
                <a:gd name="connsiteX3" fmla="*/ 288009 w 461360"/>
                <a:gd name="connsiteY3" fmla="*/ 551852 h 551852"/>
                <a:gd name="connsiteX4" fmla="*/ 0 w 461360"/>
                <a:gd name="connsiteY4" fmla="*/ 0 h 551852"/>
                <a:gd name="connsiteX0" fmla="*/ 0 w 461360"/>
                <a:gd name="connsiteY0" fmla="*/ 0 h 584688"/>
                <a:gd name="connsiteX1" fmla="*/ 204038 w 461360"/>
                <a:gd name="connsiteY1" fmla="*/ 14207 h 584688"/>
                <a:gd name="connsiteX2" fmla="*/ 461360 w 461360"/>
                <a:gd name="connsiteY2" fmla="*/ 538339 h 584688"/>
                <a:gd name="connsiteX3" fmla="*/ 302065 w 461360"/>
                <a:gd name="connsiteY3" fmla="*/ 584688 h 584688"/>
                <a:gd name="connsiteX4" fmla="*/ 0 w 461360"/>
                <a:gd name="connsiteY4" fmla="*/ 0 h 584688"/>
                <a:gd name="connsiteX0" fmla="*/ 0 w 490977"/>
                <a:gd name="connsiteY0" fmla="*/ 0 h 596634"/>
                <a:gd name="connsiteX1" fmla="*/ 204038 w 490977"/>
                <a:gd name="connsiteY1" fmla="*/ 14207 h 596634"/>
                <a:gd name="connsiteX2" fmla="*/ 490977 w 490977"/>
                <a:gd name="connsiteY2" fmla="*/ 596634 h 596634"/>
                <a:gd name="connsiteX3" fmla="*/ 302065 w 490977"/>
                <a:gd name="connsiteY3" fmla="*/ 584688 h 596634"/>
                <a:gd name="connsiteX4" fmla="*/ 0 w 490977"/>
                <a:gd name="connsiteY4" fmla="*/ 0 h 596634"/>
                <a:gd name="connsiteX0" fmla="*/ 0 w 476536"/>
                <a:gd name="connsiteY0" fmla="*/ 0 h 588311"/>
                <a:gd name="connsiteX1" fmla="*/ 189597 w 476536"/>
                <a:gd name="connsiteY1" fmla="*/ 5884 h 588311"/>
                <a:gd name="connsiteX2" fmla="*/ 476536 w 476536"/>
                <a:gd name="connsiteY2" fmla="*/ 588311 h 588311"/>
                <a:gd name="connsiteX3" fmla="*/ 287624 w 476536"/>
                <a:gd name="connsiteY3" fmla="*/ 576365 h 588311"/>
                <a:gd name="connsiteX4" fmla="*/ 0 w 476536"/>
                <a:gd name="connsiteY4" fmla="*/ 0 h 588311"/>
                <a:gd name="connsiteX0" fmla="*/ 0 w 476536"/>
                <a:gd name="connsiteY0" fmla="*/ 0 h 588311"/>
                <a:gd name="connsiteX1" fmla="*/ 189597 w 476536"/>
                <a:gd name="connsiteY1" fmla="*/ 5884 h 588311"/>
                <a:gd name="connsiteX2" fmla="*/ 476536 w 476536"/>
                <a:gd name="connsiteY2" fmla="*/ 588311 h 588311"/>
                <a:gd name="connsiteX3" fmla="*/ 291506 w 476536"/>
                <a:gd name="connsiteY3" fmla="*/ 564861 h 588311"/>
                <a:gd name="connsiteX4" fmla="*/ 0 w 476536"/>
                <a:gd name="connsiteY4" fmla="*/ 0 h 588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36" h="588311">
                  <a:moveTo>
                    <a:pt x="0" y="0"/>
                  </a:moveTo>
                  <a:lnTo>
                    <a:pt x="189597" y="5884"/>
                  </a:lnTo>
                  <a:lnTo>
                    <a:pt x="476536" y="588311"/>
                  </a:lnTo>
                  <a:lnTo>
                    <a:pt x="291506" y="564861"/>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rot="19941563">
              <a:off x="6264835" y="2305490"/>
              <a:ext cx="471248" cy="51528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0 h 440571"/>
                <a:gd name="connsiteX1" fmla="*/ 186543 w 429053"/>
                <a:gd name="connsiteY1" fmla="*/ 2297 h 440571"/>
                <a:gd name="connsiteX2" fmla="*/ 429053 w 429053"/>
                <a:gd name="connsiteY2" fmla="*/ 436734 h 440571"/>
                <a:gd name="connsiteX3" fmla="*/ 244965 w 429053"/>
                <a:gd name="connsiteY3" fmla="*/ 440571 h 440571"/>
                <a:gd name="connsiteX4" fmla="*/ 0 w 429053"/>
                <a:gd name="connsiteY4" fmla="*/ 0 h 440571"/>
                <a:gd name="connsiteX0" fmla="*/ 0 w 471248"/>
                <a:gd name="connsiteY0" fmla="*/ 0 h 515280"/>
                <a:gd name="connsiteX1" fmla="*/ 186543 w 471248"/>
                <a:gd name="connsiteY1" fmla="*/ 2297 h 515280"/>
                <a:gd name="connsiteX2" fmla="*/ 471248 w 471248"/>
                <a:gd name="connsiteY2" fmla="*/ 515280 h 515280"/>
                <a:gd name="connsiteX3" fmla="*/ 244965 w 471248"/>
                <a:gd name="connsiteY3" fmla="*/ 440571 h 515280"/>
                <a:gd name="connsiteX4" fmla="*/ 0 w 471248"/>
                <a:gd name="connsiteY4" fmla="*/ 0 h 515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248" h="515280">
                  <a:moveTo>
                    <a:pt x="0" y="0"/>
                  </a:moveTo>
                  <a:lnTo>
                    <a:pt x="186543" y="2297"/>
                  </a:lnTo>
                  <a:lnTo>
                    <a:pt x="471248" y="515280"/>
                  </a:lnTo>
                  <a:lnTo>
                    <a:pt x="244965" y="440571"/>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a:off x="6172200" y="2296242"/>
              <a:ext cx="2470139" cy="688881"/>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123334 w 1762908"/>
                <a:gd name="connsiteY0" fmla="*/ 0 h 598258"/>
                <a:gd name="connsiteX1" fmla="*/ 0 w 1762908"/>
                <a:gd name="connsiteY1" fmla="*/ 65988 h 598258"/>
                <a:gd name="connsiteX2" fmla="*/ 884 w 1762908"/>
                <a:gd name="connsiteY2" fmla="*/ 151911 h 598258"/>
                <a:gd name="connsiteX3" fmla="*/ 69424 w 1762908"/>
                <a:gd name="connsiteY3" fmla="*/ 191581 h 598258"/>
                <a:gd name="connsiteX4" fmla="*/ 278876 w 1762908"/>
                <a:gd name="connsiteY4" fmla="*/ 370396 h 598258"/>
                <a:gd name="connsiteX5" fmla="*/ 457591 w 1762908"/>
                <a:gd name="connsiteY5" fmla="*/ 469769 h 598258"/>
                <a:gd name="connsiteX6" fmla="*/ 629926 w 1762908"/>
                <a:gd name="connsiteY6" fmla="*/ 540863 h 598258"/>
                <a:gd name="connsiteX7" fmla="*/ 872371 w 1762908"/>
                <a:gd name="connsiteY7" fmla="*/ 592318 h 598258"/>
                <a:gd name="connsiteX8" fmla="*/ 1762908 w 1762908"/>
                <a:gd name="connsiteY8" fmla="*/ 207390 h 598258"/>
                <a:gd name="connsiteX9" fmla="*/ 1230589 w 1762908"/>
                <a:gd name="connsiteY9" fmla="*/ 83271 h 598258"/>
                <a:gd name="connsiteX10" fmla="*/ 1042051 w 1762908"/>
                <a:gd name="connsiteY10" fmla="*/ 64416 h 598258"/>
                <a:gd name="connsiteX11" fmla="*/ 799609 w 1762908"/>
                <a:gd name="connsiteY11" fmla="*/ 56268 h 598258"/>
                <a:gd name="connsiteX12" fmla="*/ 428330 w 1762908"/>
                <a:gd name="connsiteY12" fmla="*/ 37315 h 598258"/>
                <a:gd name="connsiteX13" fmla="*/ 123334 w 1762908"/>
                <a:gd name="connsiteY13" fmla="*/ 0 h 598258"/>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230589 w 1762908"/>
                <a:gd name="connsiteY9" fmla="*/ 83271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541452 w 1762908"/>
                <a:gd name="connsiteY12" fmla="*/ 131583 h 653087"/>
                <a:gd name="connsiteX13" fmla="*/ 123334 w 1762908"/>
                <a:gd name="connsiteY13" fmla="*/ 0 h 653087"/>
                <a:gd name="connsiteX0" fmla="*/ 396712 w 1762908"/>
                <a:gd name="connsiteY0" fmla="*/ 84841 h 587099"/>
                <a:gd name="connsiteX1" fmla="*/ 0 w 1762908"/>
                <a:gd name="connsiteY1" fmla="*/ 0 h 587099"/>
                <a:gd name="connsiteX2" fmla="*/ 884 w 1762908"/>
                <a:gd name="connsiteY2" fmla="*/ 85923 h 587099"/>
                <a:gd name="connsiteX3" fmla="*/ 69424 w 1762908"/>
                <a:gd name="connsiteY3" fmla="*/ 125593 h 587099"/>
                <a:gd name="connsiteX4" fmla="*/ 278876 w 1762908"/>
                <a:gd name="connsiteY4" fmla="*/ 304408 h 587099"/>
                <a:gd name="connsiteX5" fmla="*/ 457591 w 1762908"/>
                <a:gd name="connsiteY5" fmla="*/ 403781 h 587099"/>
                <a:gd name="connsiteX6" fmla="*/ 629926 w 1762908"/>
                <a:gd name="connsiteY6" fmla="*/ 474875 h 587099"/>
                <a:gd name="connsiteX7" fmla="*/ 1353138 w 1762908"/>
                <a:gd name="connsiteY7" fmla="*/ 582890 h 587099"/>
                <a:gd name="connsiteX8" fmla="*/ 1762908 w 1762908"/>
                <a:gd name="connsiteY8" fmla="*/ 141402 h 587099"/>
                <a:gd name="connsiteX9" fmla="*/ 1381417 w 1762908"/>
                <a:gd name="connsiteY9" fmla="*/ 83271 h 587099"/>
                <a:gd name="connsiteX10" fmla="*/ 1126892 w 1762908"/>
                <a:gd name="connsiteY10" fmla="*/ 92696 h 587099"/>
                <a:gd name="connsiteX11" fmla="*/ 884450 w 1762908"/>
                <a:gd name="connsiteY11" fmla="*/ 75121 h 587099"/>
                <a:gd name="connsiteX12" fmla="*/ 541452 w 1762908"/>
                <a:gd name="connsiteY12" fmla="*/ 65595 h 587099"/>
                <a:gd name="connsiteX13" fmla="*/ 396712 w 1762908"/>
                <a:gd name="connsiteY13" fmla="*/ 84841 h 587099"/>
                <a:gd name="connsiteX0" fmla="*/ 395829 w 1762025"/>
                <a:gd name="connsiteY0" fmla="*/ 19246 h 521504"/>
                <a:gd name="connsiteX1" fmla="*/ 187653 w 1762025"/>
                <a:gd name="connsiteY1" fmla="*/ 393 h 521504"/>
                <a:gd name="connsiteX2" fmla="*/ 1 w 1762025"/>
                <a:gd name="connsiteY2" fmla="*/ 20328 h 521504"/>
                <a:gd name="connsiteX3" fmla="*/ 68541 w 1762025"/>
                <a:gd name="connsiteY3" fmla="*/ 59998 h 521504"/>
                <a:gd name="connsiteX4" fmla="*/ 277993 w 1762025"/>
                <a:gd name="connsiteY4" fmla="*/ 238813 h 521504"/>
                <a:gd name="connsiteX5" fmla="*/ 456708 w 1762025"/>
                <a:gd name="connsiteY5" fmla="*/ 338186 h 521504"/>
                <a:gd name="connsiteX6" fmla="*/ 629043 w 1762025"/>
                <a:gd name="connsiteY6" fmla="*/ 409280 h 521504"/>
                <a:gd name="connsiteX7" fmla="*/ 1352255 w 1762025"/>
                <a:gd name="connsiteY7" fmla="*/ 517295 h 521504"/>
                <a:gd name="connsiteX8" fmla="*/ 1762025 w 1762025"/>
                <a:gd name="connsiteY8" fmla="*/ 75807 h 521504"/>
                <a:gd name="connsiteX9" fmla="*/ 1380534 w 1762025"/>
                <a:gd name="connsiteY9" fmla="*/ 17676 h 521504"/>
                <a:gd name="connsiteX10" fmla="*/ 1126009 w 1762025"/>
                <a:gd name="connsiteY10" fmla="*/ 27101 h 521504"/>
                <a:gd name="connsiteX11" fmla="*/ 883567 w 1762025"/>
                <a:gd name="connsiteY11" fmla="*/ 9526 h 521504"/>
                <a:gd name="connsiteX12" fmla="*/ 540569 w 1762025"/>
                <a:gd name="connsiteY12" fmla="*/ 0 h 521504"/>
                <a:gd name="connsiteX13" fmla="*/ 395829 w 1762025"/>
                <a:gd name="connsiteY13" fmla="*/ 19246 h 521504"/>
                <a:gd name="connsiteX0" fmla="*/ 395829 w 1762025"/>
                <a:gd name="connsiteY0" fmla="*/ 19246 h 523235"/>
                <a:gd name="connsiteX1" fmla="*/ 187653 w 1762025"/>
                <a:gd name="connsiteY1" fmla="*/ 393 h 523235"/>
                <a:gd name="connsiteX2" fmla="*/ 1 w 1762025"/>
                <a:gd name="connsiteY2" fmla="*/ 20328 h 523235"/>
                <a:gd name="connsiteX3" fmla="*/ 68541 w 1762025"/>
                <a:gd name="connsiteY3" fmla="*/ 59998 h 523235"/>
                <a:gd name="connsiteX4" fmla="*/ 277993 w 1762025"/>
                <a:gd name="connsiteY4" fmla="*/ 238813 h 523235"/>
                <a:gd name="connsiteX5" fmla="*/ 456708 w 1762025"/>
                <a:gd name="connsiteY5" fmla="*/ 338186 h 523235"/>
                <a:gd name="connsiteX6" fmla="*/ 676177 w 1762025"/>
                <a:gd name="connsiteY6" fmla="*/ 465841 h 523235"/>
                <a:gd name="connsiteX7" fmla="*/ 1352255 w 1762025"/>
                <a:gd name="connsiteY7" fmla="*/ 517295 h 523235"/>
                <a:gd name="connsiteX8" fmla="*/ 1762025 w 1762025"/>
                <a:gd name="connsiteY8" fmla="*/ 75807 h 523235"/>
                <a:gd name="connsiteX9" fmla="*/ 1380534 w 1762025"/>
                <a:gd name="connsiteY9" fmla="*/ 17676 h 523235"/>
                <a:gd name="connsiteX10" fmla="*/ 1126009 w 1762025"/>
                <a:gd name="connsiteY10" fmla="*/ 27101 h 523235"/>
                <a:gd name="connsiteX11" fmla="*/ 883567 w 1762025"/>
                <a:gd name="connsiteY11" fmla="*/ 9526 h 523235"/>
                <a:gd name="connsiteX12" fmla="*/ 540569 w 1762025"/>
                <a:gd name="connsiteY12" fmla="*/ 0 h 523235"/>
                <a:gd name="connsiteX13" fmla="*/ 395829 w 1762025"/>
                <a:gd name="connsiteY13" fmla="*/ 19246 h 523235"/>
                <a:gd name="connsiteX0" fmla="*/ 395829 w 1762025"/>
                <a:gd name="connsiteY0" fmla="*/ 19246 h 541372"/>
                <a:gd name="connsiteX1" fmla="*/ 187653 w 1762025"/>
                <a:gd name="connsiteY1" fmla="*/ 393 h 541372"/>
                <a:gd name="connsiteX2" fmla="*/ 1 w 1762025"/>
                <a:gd name="connsiteY2" fmla="*/ 20328 h 541372"/>
                <a:gd name="connsiteX3" fmla="*/ 68541 w 1762025"/>
                <a:gd name="connsiteY3" fmla="*/ 59998 h 541372"/>
                <a:gd name="connsiteX4" fmla="*/ 277993 w 1762025"/>
                <a:gd name="connsiteY4" fmla="*/ 238813 h 541372"/>
                <a:gd name="connsiteX5" fmla="*/ 456708 w 1762025"/>
                <a:gd name="connsiteY5" fmla="*/ 338186 h 541372"/>
                <a:gd name="connsiteX6" fmla="*/ 676177 w 1762025"/>
                <a:gd name="connsiteY6" fmla="*/ 465841 h 541372"/>
                <a:gd name="connsiteX7" fmla="*/ 1305121 w 1762025"/>
                <a:gd name="connsiteY7" fmla="*/ 536149 h 541372"/>
                <a:gd name="connsiteX8" fmla="*/ 1762025 w 1762025"/>
                <a:gd name="connsiteY8" fmla="*/ 75807 h 541372"/>
                <a:gd name="connsiteX9" fmla="*/ 1380534 w 1762025"/>
                <a:gd name="connsiteY9" fmla="*/ 17676 h 541372"/>
                <a:gd name="connsiteX10" fmla="*/ 1126009 w 1762025"/>
                <a:gd name="connsiteY10" fmla="*/ 27101 h 541372"/>
                <a:gd name="connsiteX11" fmla="*/ 883567 w 1762025"/>
                <a:gd name="connsiteY11" fmla="*/ 9526 h 541372"/>
                <a:gd name="connsiteX12" fmla="*/ 540569 w 1762025"/>
                <a:gd name="connsiteY12" fmla="*/ 0 h 541372"/>
                <a:gd name="connsiteX13" fmla="*/ 395829 w 1762025"/>
                <a:gd name="connsiteY13" fmla="*/ 19246 h 541372"/>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883567 w 1762025"/>
                <a:gd name="connsiteY11" fmla="*/ 10074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54289 w 1762025"/>
                <a:gd name="connsiteY10" fmla="*/ 37076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959988"/>
                <a:gd name="connsiteY0" fmla="*/ 19794 h 541920"/>
                <a:gd name="connsiteX1" fmla="*/ 187653 w 1959988"/>
                <a:gd name="connsiteY1" fmla="*/ 941 h 541920"/>
                <a:gd name="connsiteX2" fmla="*/ 1 w 1959988"/>
                <a:gd name="connsiteY2" fmla="*/ 20876 h 541920"/>
                <a:gd name="connsiteX3" fmla="*/ 68541 w 1959988"/>
                <a:gd name="connsiteY3" fmla="*/ 60546 h 541920"/>
                <a:gd name="connsiteX4" fmla="*/ 277993 w 1959988"/>
                <a:gd name="connsiteY4" fmla="*/ 239361 h 541920"/>
                <a:gd name="connsiteX5" fmla="*/ 456708 w 1959988"/>
                <a:gd name="connsiteY5" fmla="*/ 338734 h 541920"/>
                <a:gd name="connsiteX6" fmla="*/ 676177 w 1959988"/>
                <a:gd name="connsiteY6" fmla="*/ 466389 h 541920"/>
                <a:gd name="connsiteX7" fmla="*/ 1305121 w 1959988"/>
                <a:gd name="connsiteY7" fmla="*/ 536697 h 541920"/>
                <a:gd name="connsiteX8" fmla="*/ 1959988 w 1959988"/>
                <a:gd name="connsiteY8" fmla="*/ 151769 h 541920"/>
                <a:gd name="connsiteX9" fmla="*/ 1380534 w 1959988"/>
                <a:gd name="connsiteY9" fmla="*/ 18224 h 541920"/>
                <a:gd name="connsiteX10" fmla="*/ 1154289 w 1959988"/>
                <a:gd name="connsiteY10" fmla="*/ 37076 h 541920"/>
                <a:gd name="connsiteX11" fmla="*/ 911848 w 1959988"/>
                <a:gd name="connsiteY11" fmla="*/ 38355 h 541920"/>
                <a:gd name="connsiteX12" fmla="*/ 673522 w 1959988"/>
                <a:gd name="connsiteY12" fmla="*/ 27647 h 541920"/>
                <a:gd name="connsiteX13" fmla="*/ 540569 w 1959988"/>
                <a:gd name="connsiteY13" fmla="*/ 548 h 541920"/>
                <a:gd name="connsiteX14" fmla="*/ 395829 w 1959988"/>
                <a:gd name="connsiteY14" fmla="*/ 19794 h 541920"/>
                <a:gd name="connsiteX0" fmla="*/ 395829 w 1959988"/>
                <a:gd name="connsiteY0" fmla="*/ 19794 h 587845"/>
                <a:gd name="connsiteX1" fmla="*/ 187653 w 1959988"/>
                <a:gd name="connsiteY1" fmla="*/ 941 h 587845"/>
                <a:gd name="connsiteX2" fmla="*/ 1 w 1959988"/>
                <a:gd name="connsiteY2" fmla="*/ 20876 h 587845"/>
                <a:gd name="connsiteX3" fmla="*/ 68541 w 1959988"/>
                <a:gd name="connsiteY3" fmla="*/ 60546 h 587845"/>
                <a:gd name="connsiteX4" fmla="*/ 277993 w 1959988"/>
                <a:gd name="connsiteY4" fmla="*/ 239361 h 587845"/>
                <a:gd name="connsiteX5" fmla="*/ 456708 w 1959988"/>
                <a:gd name="connsiteY5" fmla="*/ 338734 h 587845"/>
                <a:gd name="connsiteX6" fmla="*/ 676177 w 1959988"/>
                <a:gd name="connsiteY6" fmla="*/ 466389 h 587845"/>
                <a:gd name="connsiteX7" fmla="*/ 1559645 w 1959988"/>
                <a:gd name="connsiteY7" fmla="*/ 583831 h 587845"/>
                <a:gd name="connsiteX8" fmla="*/ 1959988 w 1959988"/>
                <a:gd name="connsiteY8" fmla="*/ 151769 h 587845"/>
                <a:gd name="connsiteX9" fmla="*/ 1380534 w 1959988"/>
                <a:gd name="connsiteY9" fmla="*/ 18224 h 587845"/>
                <a:gd name="connsiteX10" fmla="*/ 1154289 w 1959988"/>
                <a:gd name="connsiteY10" fmla="*/ 37076 h 587845"/>
                <a:gd name="connsiteX11" fmla="*/ 911848 w 1959988"/>
                <a:gd name="connsiteY11" fmla="*/ 38355 h 587845"/>
                <a:gd name="connsiteX12" fmla="*/ 673522 w 1959988"/>
                <a:gd name="connsiteY12" fmla="*/ 27647 h 587845"/>
                <a:gd name="connsiteX13" fmla="*/ 540569 w 1959988"/>
                <a:gd name="connsiteY13" fmla="*/ 548 h 587845"/>
                <a:gd name="connsiteX14" fmla="*/ 395829 w 1959988"/>
                <a:gd name="connsiteY14" fmla="*/ 19794 h 587845"/>
                <a:gd name="connsiteX0" fmla="*/ 395829 w 1959988"/>
                <a:gd name="connsiteY0" fmla="*/ 19794 h 671509"/>
                <a:gd name="connsiteX1" fmla="*/ 187653 w 1959988"/>
                <a:gd name="connsiteY1" fmla="*/ 941 h 671509"/>
                <a:gd name="connsiteX2" fmla="*/ 1 w 1959988"/>
                <a:gd name="connsiteY2" fmla="*/ 20876 h 671509"/>
                <a:gd name="connsiteX3" fmla="*/ 68541 w 1959988"/>
                <a:gd name="connsiteY3" fmla="*/ 60546 h 671509"/>
                <a:gd name="connsiteX4" fmla="*/ 277993 w 1959988"/>
                <a:gd name="connsiteY4" fmla="*/ 239361 h 671509"/>
                <a:gd name="connsiteX5" fmla="*/ 456708 w 1959988"/>
                <a:gd name="connsiteY5" fmla="*/ 338734 h 671509"/>
                <a:gd name="connsiteX6" fmla="*/ 676177 w 1959988"/>
                <a:gd name="connsiteY6" fmla="*/ 466389 h 671509"/>
                <a:gd name="connsiteX7" fmla="*/ 1625633 w 1959988"/>
                <a:gd name="connsiteY7" fmla="*/ 668672 h 671509"/>
                <a:gd name="connsiteX8" fmla="*/ 1959988 w 1959988"/>
                <a:gd name="connsiteY8" fmla="*/ 151769 h 671509"/>
                <a:gd name="connsiteX9" fmla="*/ 1380534 w 1959988"/>
                <a:gd name="connsiteY9" fmla="*/ 18224 h 671509"/>
                <a:gd name="connsiteX10" fmla="*/ 1154289 w 1959988"/>
                <a:gd name="connsiteY10" fmla="*/ 37076 h 671509"/>
                <a:gd name="connsiteX11" fmla="*/ 911848 w 1959988"/>
                <a:gd name="connsiteY11" fmla="*/ 38355 h 671509"/>
                <a:gd name="connsiteX12" fmla="*/ 673522 w 1959988"/>
                <a:gd name="connsiteY12" fmla="*/ 27647 h 671509"/>
                <a:gd name="connsiteX13" fmla="*/ 540569 w 1959988"/>
                <a:gd name="connsiteY13" fmla="*/ 548 h 671509"/>
                <a:gd name="connsiteX14" fmla="*/ 395829 w 1959988"/>
                <a:gd name="connsiteY14" fmla="*/ 19794 h 671509"/>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380534 w 1959988"/>
                <a:gd name="connsiteY9" fmla="*/ 18224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80532 w 1959988"/>
                <a:gd name="connsiteY10" fmla="*/ 103064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433 h 671700"/>
                <a:gd name="connsiteX1" fmla="*/ 187653 w 1959988"/>
                <a:gd name="connsiteY1" fmla="*/ 580 h 671700"/>
                <a:gd name="connsiteX2" fmla="*/ 1 w 1959988"/>
                <a:gd name="connsiteY2" fmla="*/ 20515 h 671700"/>
                <a:gd name="connsiteX3" fmla="*/ 68541 w 1959988"/>
                <a:gd name="connsiteY3" fmla="*/ 60185 h 671700"/>
                <a:gd name="connsiteX4" fmla="*/ 277993 w 1959988"/>
                <a:gd name="connsiteY4" fmla="*/ 239000 h 671700"/>
                <a:gd name="connsiteX5" fmla="*/ 456708 w 1959988"/>
                <a:gd name="connsiteY5" fmla="*/ 338373 h 671700"/>
                <a:gd name="connsiteX6" fmla="*/ 723311 w 1959988"/>
                <a:gd name="connsiteY6" fmla="*/ 513162 h 671700"/>
                <a:gd name="connsiteX7" fmla="*/ 1625633 w 1959988"/>
                <a:gd name="connsiteY7" fmla="*/ 668311 h 671700"/>
                <a:gd name="connsiteX8" fmla="*/ 1959988 w 1959988"/>
                <a:gd name="connsiteY8" fmla="*/ 151408 h 671700"/>
                <a:gd name="connsiteX9" fmla="*/ 1701046 w 1959988"/>
                <a:gd name="connsiteY9" fmla="*/ 83851 h 671700"/>
                <a:gd name="connsiteX10" fmla="*/ 1380532 w 1959988"/>
                <a:gd name="connsiteY10" fmla="*/ 102703 h 671700"/>
                <a:gd name="connsiteX11" fmla="*/ 1072104 w 1959988"/>
                <a:gd name="connsiteY11" fmla="*/ 113408 h 671700"/>
                <a:gd name="connsiteX12" fmla="*/ 862058 w 1959988"/>
                <a:gd name="connsiteY12" fmla="*/ 93274 h 671700"/>
                <a:gd name="connsiteX13" fmla="*/ 540569 w 1959988"/>
                <a:gd name="connsiteY13" fmla="*/ 187 h 671700"/>
                <a:gd name="connsiteX14" fmla="*/ 395829 w 1959988"/>
                <a:gd name="connsiteY14" fmla="*/ 19433 h 671700"/>
                <a:gd name="connsiteX0" fmla="*/ 395829 w 1959988"/>
                <a:gd name="connsiteY0" fmla="*/ 18853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395829 w 1959988"/>
                <a:gd name="connsiteY14" fmla="*/ 18853 h 671120"/>
                <a:gd name="connsiteX0" fmla="*/ 565512 w 1959988"/>
                <a:gd name="connsiteY0" fmla="*/ 141402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565512 w 1959988"/>
                <a:gd name="connsiteY14" fmla="*/ 141402 h 671120"/>
                <a:gd name="connsiteX0" fmla="*/ 565512 w 1959988"/>
                <a:gd name="connsiteY0" fmla="*/ 124918 h 654636"/>
                <a:gd name="connsiteX1" fmla="*/ 366762 w 1959988"/>
                <a:gd name="connsiteY1" fmla="*/ 106065 h 654636"/>
                <a:gd name="connsiteX2" fmla="*/ 1 w 1959988"/>
                <a:gd name="connsiteY2" fmla="*/ 3451 h 654636"/>
                <a:gd name="connsiteX3" fmla="*/ 68541 w 1959988"/>
                <a:gd name="connsiteY3" fmla="*/ 43121 h 654636"/>
                <a:gd name="connsiteX4" fmla="*/ 277993 w 1959988"/>
                <a:gd name="connsiteY4" fmla="*/ 221936 h 654636"/>
                <a:gd name="connsiteX5" fmla="*/ 456708 w 1959988"/>
                <a:gd name="connsiteY5" fmla="*/ 321309 h 654636"/>
                <a:gd name="connsiteX6" fmla="*/ 723311 w 1959988"/>
                <a:gd name="connsiteY6" fmla="*/ 496098 h 654636"/>
                <a:gd name="connsiteX7" fmla="*/ 1625633 w 1959988"/>
                <a:gd name="connsiteY7" fmla="*/ 651247 h 654636"/>
                <a:gd name="connsiteX8" fmla="*/ 1959988 w 1959988"/>
                <a:gd name="connsiteY8" fmla="*/ 134344 h 654636"/>
                <a:gd name="connsiteX9" fmla="*/ 1701046 w 1959988"/>
                <a:gd name="connsiteY9" fmla="*/ 66787 h 654636"/>
                <a:gd name="connsiteX10" fmla="*/ 1380532 w 1959988"/>
                <a:gd name="connsiteY10" fmla="*/ 85639 h 654636"/>
                <a:gd name="connsiteX11" fmla="*/ 1072104 w 1959988"/>
                <a:gd name="connsiteY11" fmla="*/ 96344 h 654636"/>
                <a:gd name="connsiteX12" fmla="*/ 862058 w 1959988"/>
                <a:gd name="connsiteY12" fmla="*/ 76210 h 654636"/>
                <a:gd name="connsiteX13" fmla="*/ 729105 w 1959988"/>
                <a:gd name="connsiteY13" fmla="*/ 115098 h 654636"/>
                <a:gd name="connsiteX14" fmla="*/ 565512 w 1959988"/>
                <a:gd name="connsiteY14" fmla="*/ 124918 h 654636"/>
                <a:gd name="connsiteX0" fmla="*/ 496971 w 1891447"/>
                <a:gd name="connsiteY0" fmla="*/ 81797 h 611515"/>
                <a:gd name="connsiteX1" fmla="*/ 298221 w 1891447"/>
                <a:gd name="connsiteY1" fmla="*/ 62944 h 611515"/>
                <a:gd name="connsiteX2" fmla="*/ 270825 w 1891447"/>
                <a:gd name="connsiteY2" fmla="*/ 64025 h 611515"/>
                <a:gd name="connsiteX3" fmla="*/ 0 w 1891447"/>
                <a:gd name="connsiteY3" fmla="*/ 0 h 611515"/>
                <a:gd name="connsiteX4" fmla="*/ 209452 w 1891447"/>
                <a:gd name="connsiteY4" fmla="*/ 178815 h 611515"/>
                <a:gd name="connsiteX5" fmla="*/ 388167 w 1891447"/>
                <a:gd name="connsiteY5" fmla="*/ 278188 h 611515"/>
                <a:gd name="connsiteX6" fmla="*/ 654770 w 1891447"/>
                <a:gd name="connsiteY6" fmla="*/ 452977 h 611515"/>
                <a:gd name="connsiteX7" fmla="*/ 1557092 w 1891447"/>
                <a:gd name="connsiteY7" fmla="*/ 608126 h 611515"/>
                <a:gd name="connsiteX8" fmla="*/ 1891447 w 1891447"/>
                <a:gd name="connsiteY8" fmla="*/ 91223 h 611515"/>
                <a:gd name="connsiteX9" fmla="*/ 1632505 w 1891447"/>
                <a:gd name="connsiteY9" fmla="*/ 23666 h 611515"/>
                <a:gd name="connsiteX10" fmla="*/ 1311991 w 1891447"/>
                <a:gd name="connsiteY10" fmla="*/ 42518 h 611515"/>
                <a:gd name="connsiteX11" fmla="*/ 1003563 w 1891447"/>
                <a:gd name="connsiteY11" fmla="*/ 53223 h 611515"/>
                <a:gd name="connsiteX12" fmla="*/ 793517 w 1891447"/>
                <a:gd name="connsiteY12" fmla="*/ 33089 h 611515"/>
                <a:gd name="connsiteX13" fmla="*/ 660564 w 1891447"/>
                <a:gd name="connsiteY13" fmla="*/ 71977 h 611515"/>
                <a:gd name="connsiteX14" fmla="*/ 496971 w 1891447"/>
                <a:gd name="connsiteY14" fmla="*/ 81797 h 61151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36956 w 1834886"/>
                <a:gd name="connsiteY12" fmla="*/ 1025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205279 w 1834886"/>
                <a:gd name="connsiteY4" fmla="*/ 165510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21360 w 1815836"/>
                <a:gd name="connsiteY0" fmla="*/ 58967 h 588685"/>
                <a:gd name="connsiteX1" fmla="*/ 222610 w 1815836"/>
                <a:gd name="connsiteY1" fmla="*/ 40114 h 588685"/>
                <a:gd name="connsiteX2" fmla="*/ 195214 w 1815836"/>
                <a:gd name="connsiteY2" fmla="*/ 41195 h 588685"/>
                <a:gd name="connsiteX3" fmla="*/ 0 w 1815836"/>
                <a:gd name="connsiteY3" fmla="*/ 36406 h 588685"/>
                <a:gd name="connsiteX4" fmla="*/ 186229 w 1815836"/>
                <a:gd name="connsiteY4" fmla="*/ 165510 h 588685"/>
                <a:gd name="connsiteX5" fmla="*/ 312556 w 1815836"/>
                <a:gd name="connsiteY5" fmla="*/ 255358 h 588685"/>
                <a:gd name="connsiteX6" fmla="*/ 579159 w 1815836"/>
                <a:gd name="connsiteY6" fmla="*/ 430147 h 588685"/>
                <a:gd name="connsiteX7" fmla="*/ 1481481 w 1815836"/>
                <a:gd name="connsiteY7" fmla="*/ 585296 h 588685"/>
                <a:gd name="connsiteX8" fmla="*/ 1815836 w 1815836"/>
                <a:gd name="connsiteY8" fmla="*/ 68393 h 588685"/>
                <a:gd name="connsiteX9" fmla="*/ 1556894 w 1815836"/>
                <a:gd name="connsiteY9" fmla="*/ 836 h 588685"/>
                <a:gd name="connsiteX10" fmla="*/ 1236380 w 1815836"/>
                <a:gd name="connsiteY10" fmla="*/ 19688 h 588685"/>
                <a:gd name="connsiteX11" fmla="*/ 927952 w 1815836"/>
                <a:gd name="connsiteY11" fmla="*/ 30393 h 588685"/>
                <a:gd name="connsiteX12" fmla="*/ 746186 w 1815836"/>
                <a:gd name="connsiteY12" fmla="*/ 38539 h 588685"/>
                <a:gd name="connsiteX13" fmla="*/ 584953 w 1815836"/>
                <a:gd name="connsiteY13" fmla="*/ 49147 h 588685"/>
                <a:gd name="connsiteX14" fmla="*/ 421360 w 1815836"/>
                <a:gd name="connsiteY14" fmla="*/ 58967 h 588685"/>
                <a:gd name="connsiteX0" fmla="*/ 421360 w 2084790"/>
                <a:gd name="connsiteY0" fmla="*/ 76989 h 606707"/>
                <a:gd name="connsiteX1" fmla="*/ 222610 w 2084790"/>
                <a:gd name="connsiteY1" fmla="*/ 58136 h 606707"/>
                <a:gd name="connsiteX2" fmla="*/ 195214 w 2084790"/>
                <a:gd name="connsiteY2" fmla="*/ 59217 h 606707"/>
                <a:gd name="connsiteX3" fmla="*/ 0 w 2084790"/>
                <a:gd name="connsiteY3" fmla="*/ 54428 h 606707"/>
                <a:gd name="connsiteX4" fmla="*/ 186229 w 2084790"/>
                <a:gd name="connsiteY4" fmla="*/ 183532 h 606707"/>
                <a:gd name="connsiteX5" fmla="*/ 312556 w 2084790"/>
                <a:gd name="connsiteY5" fmla="*/ 273380 h 606707"/>
                <a:gd name="connsiteX6" fmla="*/ 579159 w 2084790"/>
                <a:gd name="connsiteY6" fmla="*/ 448169 h 606707"/>
                <a:gd name="connsiteX7" fmla="*/ 1481481 w 2084790"/>
                <a:gd name="connsiteY7" fmla="*/ 603318 h 606707"/>
                <a:gd name="connsiteX8" fmla="*/ 2084790 w 2084790"/>
                <a:gd name="connsiteY8" fmla="*/ 0 h 606707"/>
                <a:gd name="connsiteX9" fmla="*/ 1815836 w 2084790"/>
                <a:gd name="connsiteY9" fmla="*/ 86415 h 606707"/>
                <a:gd name="connsiteX10" fmla="*/ 1556894 w 2084790"/>
                <a:gd name="connsiteY10" fmla="*/ 18858 h 606707"/>
                <a:gd name="connsiteX11" fmla="*/ 1236380 w 2084790"/>
                <a:gd name="connsiteY11" fmla="*/ 37710 h 606707"/>
                <a:gd name="connsiteX12" fmla="*/ 927952 w 2084790"/>
                <a:gd name="connsiteY12" fmla="*/ 48415 h 606707"/>
                <a:gd name="connsiteX13" fmla="*/ 746186 w 2084790"/>
                <a:gd name="connsiteY13" fmla="*/ 56561 h 606707"/>
                <a:gd name="connsiteX14" fmla="*/ 584953 w 2084790"/>
                <a:gd name="connsiteY14" fmla="*/ 67169 h 606707"/>
                <a:gd name="connsiteX15" fmla="*/ 421360 w 2084790"/>
                <a:gd name="connsiteY15" fmla="*/ 76989 h 606707"/>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815836 w 2084790"/>
                <a:gd name="connsiteY9" fmla="*/ 86415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721568 w 2084790"/>
                <a:gd name="connsiteY9" fmla="*/ 29854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62626"/>
                <a:gd name="connsiteX1" fmla="*/ 222610 w 2084790"/>
                <a:gd name="connsiteY1" fmla="*/ 58136 h 662626"/>
                <a:gd name="connsiteX2" fmla="*/ 195214 w 2084790"/>
                <a:gd name="connsiteY2" fmla="*/ 59217 h 662626"/>
                <a:gd name="connsiteX3" fmla="*/ 0 w 2084790"/>
                <a:gd name="connsiteY3" fmla="*/ 54428 h 662626"/>
                <a:gd name="connsiteX4" fmla="*/ 186229 w 2084790"/>
                <a:gd name="connsiteY4" fmla="*/ 183532 h 662626"/>
                <a:gd name="connsiteX5" fmla="*/ 312556 w 2084790"/>
                <a:gd name="connsiteY5" fmla="*/ 273380 h 662626"/>
                <a:gd name="connsiteX6" fmla="*/ 579159 w 2084790"/>
                <a:gd name="connsiteY6" fmla="*/ 448169 h 662626"/>
                <a:gd name="connsiteX7" fmla="*/ 1651163 w 2084790"/>
                <a:gd name="connsiteY7" fmla="*/ 659879 h 662626"/>
                <a:gd name="connsiteX8" fmla="*/ 2084790 w 2084790"/>
                <a:gd name="connsiteY8" fmla="*/ 0 h 662626"/>
                <a:gd name="connsiteX9" fmla="*/ 1721568 w 2084790"/>
                <a:gd name="connsiteY9" fmla="*/ 29854 h 662626"/>
                <a:gd name="connsiteX10" fmla="*/ 1556894 w 2084790"/>
                <a:gd name="connsiteY10" fmla="*/ 18858 h 662626"/>
                <a:gd name="connsiteX11" fmla="*/ 1236380 w 2084790"/>
                <a:gd name="connsiteY11" fmla="*/ 37710 h 662626"/>
                <a:gd name="connsiteX12" fmla="*/ 927952 w 2084790"/>
                <a:gd name="connsiteY12" fmla="*/ 48415 h 662626"/>
                <a:gd name="connsiteX13" fmla="*/ 746186 w 2084790"/>
                <a:gd name="connsiteY13" fmla="*/ 56561 h 662626"/>
                <a:gd name="connsiteX14" fmla="*/ 584953 w 2084790"/>
                <a:gd name="connsiteY14" fmla="*/ 67169 h 662626"/>
                <a:gd name="connsiteX15" fmla="*/ 421360 w 2084790"/>
                <a:gd name="connsiteY15" fmla="*/ 76989 h 662626"/>
                <a:gd name="connsiteX0" fmla="*/ 421360 w 2348741"/>
                <a:gd name="connsiteY0" fmla="*/ 58967 h 644604"/>
                <a:gd name="connsiteX1" fmla="*/ 222610 w 2348741"/>
                <a:gd name="connsiteY1" fmla="*/ 40114 h 644604"/>
                <a:gd name="connsiteX2" fmla="*/ 195214 w 2348741"/>
                <a:gd name="connsiteY2" fmla="*/ 41195 h 644604"/>
                <a:gd name="connsiteX3" fmla="*/ 0 w 2348741"/>
                <a:gd name="connsiteY3" fmla="*/ 36406 h 644604"/>
                <a:gd name="connsiteX4" fmla="*/ 186229 w 2348741"/>
                <a:gd name="connsiteY4" fmla="*/ 165510 h 644604"/>
                <a:gd name="connsiteX5" fmla="*/ 312556 w 2348741"/>
                <a:gd name="connsiteY5" fmla="*/ 255358 h 644604"/>
                <a:gd name="connsiteX6" fmla="*/ 579159 w 2348741"/>
                <a:gd name="connsiteY6" fmla="*/ 430147 h 644604"/>
                <a:gd name="connsiteX7" fmla="*/ 1651163 w 2348741"/>
                <a:gd name="connsiteY7" fmla="*/ 641857 h 644604"/>
                <a:gd name="connsiteX8" fmla="*/ 2348741 w 2348741"/>
                <a:gd name="connsiteY8" fmla="*/ 831 h 644604"/>
                <a:gd name="connsiteX9" fmla="*/ 1721568 w 2348741"/>
                <a:gd name="connsiteY9" fmla="*/ 11832 h 644604"/>
                <a:gd name="connsiteX10" fmla="*/ 1556894 w 2348741"/>
                <a:gd name="connsiteY10" fmla="*/ 836 h 644604"/>
                <a:gd name="connsiteX11" fmla="*/ 1236380 w 2348741"/>
                <a:gd name="connsiteY11" fmla="*/ 19688 h 644604"/>
                <a:gd name="connsiteX12" fmla="*/ 927952 w 2348741"/>
                <a:gd name="connsiteY12" fmla="*/ 30393 h 644604"/>
                <a:gd name="connsiteX13" fmla="*/ 746186 w 2348741"/>
                <a:gd name="connsiteY13" fmla="*/ 38539 h 644604"/>
                <a:gd name="connsiteX14" fmla="*/ 584953 w 2348741"/>
                <a:gd name="connsiteY14" fmla="*/ 49147 h 644604"/>
                <a:gd name="connsiteX15" fmla="*/ 421360 w 2348741"/>
                <a:gd name="connsiteY15" fmla="*/ 58967 h 644604"/>
                <a:gd name="connsiteX0" fmla="*/ 421360 w 2386778"/>
                <a:gd name="connsiteY0" fmla="*/ 58967 h 708792"/>
                <a:gd name="connsiteX1" fmla="*/ 222610 w 2386778"/>
                <a:gd name="connsiteY1" fmla="*/ 40114 h 708792"/>
                <a:gd name="connsiteX2" fmla="*/ 195214 w 2386778"/>
                <a:gd name="connsiteY2" fmla="*/ 41195 h 708792"/>
                <a:gd name="connsiteX3" fmla="*/ 0 w 2386778"/>
                <a:gd name="connsiteY3" fmla="*/ 36406 h 708792"/>
                <a:gd name="connsiteX4" fmla="*/ 186229 w 2386778"/>
                <a:gd name="connsiteY4" fmla="*/ 165510 h 708792"/>
                <a:gd name="connsiteX5" fmla="*/ 312556 w 2386778"/>
                <a:gd name="connsiteY5" fmla="*/ 255358 h 708792"/>
                <a:gd name="connsiteX6" fmla="*/ 579159 w 2386778"/>
                <a:gd name="connsiteY6" fmla="*/ 430147 h 708792"/>
                <a:gd name="connsiteX7" fmla="*/ 1651163 w 2386778"/>
                <a:gd name="connsiteY7" fmla="*/ 641857 h 708792"/>
                <a:gd name="connsiteX8" fmla="*/ 2311034 w 2386778"/>
                <a:gd name="connsiteY8" fmla="*/ 670134 h 708792"/>
                <a:gd name="connsiteX9" fmla="*/ 2348741 w 2386778"/>
                <a:gd name="connsiteY9" fmla="*/ 831 h 708792"/>
                <a:gd name="connsiteX10" fmla="*/ 1721568 w 2386778"/>
                <a:gd name="connsiteY10" fmla="*/ 11832 h 708792"/>
                <a:gd name="connsiteX11" fmla="*/ 1556894 w 2386778"/>
                <a:gd name="connsiteY11" fmla="*/ 836 h 708792"/>
                <a:gd name="connsiteX12" fmla="*/ 1236380 w 2386778"/>
                <a:gd name="connsiteY12" fmla="*/ 19688 h 708792"/>
                <a:gd name="connsiteX13" fmla="*/ 927952 w 2386778"/>
                <a:gd name="connsiteY13" fmla="*/ 30393 h 708792"/>
                <a:gd name="connsiteX14" fmla="*/ 746186 w 2386778"/>
                <a:gd name="connsiteY14" fmla="*/ 38539 h 708792"/>
                <a:gd name="connsiteX15" fmla="*/ 584953 w 2386778"/>
                <a:gd name="connsiteY15" fmla="*/ 49147 h 708792"/>
                <a:gd name="connsiteX16" fmla="*/ 421360 w 2386778"/>
                <a:gd name="connsiteY16" fmla="*/ 58967 h 708792"/>
                <a:gd name="connsiteX0" fmla="*/ 421360 w 2362275"/>
                <a:gd name="connsiteY0" fmla="*/ 58967 h 708792"/>
                <a:gd name="connsiteX1" fmla="*/ 222610 w 2362275"/>
                <a:gd name="connsiteY1" fmla="*/ 40114 h 708792"/>
                <a:gd name="connsiteX2" fmla="*/ 195214 w 2362275"/>
                <a:gd name="connsiteY2" fmla="*/ 41195 h 708792"/>
                <a:gd name="connsiteX3" fmla="*/ 0 w 2362275"/>
                <a:gd name="connsiteY3" fmla="*/ 36406 h 708792"/>
                <a:gd name="connsiteX4" fmla="*/ 186229 w 2362275"/>
                <a:gd name="connsiteY4" fmla="*/ 165510 h 708792"/>
                <a:gd name="connsiteX5" fmla="*/ 312556 w 2362275"/>
                <a:gd name="connsiteY5" fmla="*/ 255358 h 708792"/>
                <a:gd name="connsiteX6" fmla="*/ 579159 w 2362275"/>
                <a:gd name="connsiteY6" fmla="*/ 430147 h 708792"/>
                <a:gd name="connsiteX7" fmla="*/ 1651163 w 2362275"/>
                <a:gd name="connsiteY7" fmla="*/ 641857 h 708792"/>
                <a:gd name="connsiteX8" fmla="*/ 2311034 w 2362275"/>
                <a:gd name="connsiteY8" fmla="*/ 670134 h 708792"/>
                <a:gd name="connsiteX9" fmla="*/ 2348741 w 2362275"/>
                <a:gd name="connsiteY9" fmla="*/ 831 h 708792"/>
                <a:gd name="connsiteX10" fmla="*/ 1721568 w 2362275"/>
                <a:gd name="connsiteY10" fmla="*/ 11832 h 708792"/>
                <a:gd name="connsiteX11" fmla="*/ 1556894 w 2362275"/>
                <a:gd name="connsiteY11" fmla="*/ 836 h 708792"/>
                <a:gd name="connsiteX12" fmla="*/ 1236380 w 2362275"/>
                <a:gd name="connsiteY12" fmla="*/ 19688 h 708792"/>
                <a:gd name="connsiteX13" fmla="*/ 927952 w 2362275"/>
                <a:gd name="connsiteY13" fmla="*/ 30393 h 708792"/>
                <a:gd name="connsiteX14" fmla="*/ 746186 w 2362275"/>
                <a:gd name="connsiteY14" fmla="*/ 38539 h 708792"/>
                <a:gd name="connsiteX15" fmla="*/ 584953 w 2362275"/>
                <a:gd name="connsiteY15" fmla="*/ 49147 h 708792"/>
                <a:gd name="connsiteX16" fmla="*/ 421360 w 2362275"/>
                <a:gd name="connsiteY16" fmla="*/ 58967 h 708792"/>
                <a:gd name="connsiteX0" fmla="*/ 421360 w 2362275"/>
                <a:gd name="connsiteY0" fmla="*/ 58967 h 670134"/>
                <a:gd name="connsiteX1" fmla="*/ 222610 w 2362275"/>
                <a:gd name="connsiteY1" fmla="*/ 40114 h 670134"/>
                <a:gd name="connsiteX2" fmla="*/ 195214 w 2362275"/>
                <a:gd name="connsiteY2" fmla="*/ 41195 h 670134"/>
                <a:gd name="connsiteX3" fmla="*/ 0 w 2362275"/>
                <a:gd name="connsiteY3" fmla="*/ 36406 h 670134"/>
                <a:gd name="connsiteX4" fmla="*/ 186229 w 2362275"/>
                <a:gd name="connsiteY4" fmla="*/ 165510 h 670134"/>
                <a:gd name="connsiteX5" fmla="*/ 312556 w 2362275"/>
                <a:gd name="connsiteY5" fmla="*/ 255358 h 670134"/>
                <a:gd name="connsiteX6" fmla="*/ 579159 w 2362275"/>
                <a:gd name="connsiteY6" fmla="*/ 430147 h 670134"/>
                <a:gd name="connsiteX7" fmla="*/ 1651163 w 2362275"/>
                <a:gd name="connsiteY7" fmla="*/ 641857 h 670134"/>
                <a:gd name="connsiteX8" fmla="*/ 2311034 w 2362275"/>
                <a:gd name="connsiteY8" fmla="*/ 670134 h 670134"/>
                <a:gd name="connsiteX9" fmla="*/ 2348741 w 2362275"/>
                <a:gd name="connsiteY9" fmla="*/ 831 h 670134"/>
                <a:gd name="connsiteX10" fmla="*/ 1721568 w 2362275"/>
                <a:gd name="connsiteY10" fmla="*/ 11832 h 670134"/>
                <a:gd name="connsiteX11" fmla="*/ 1556894 w 2362275"/>
                <a:gd name="connsiteY11" fmla="*/ 836 h 670134"/>
                <a:gd name="connsiteX12" fmla="*/ 1236380 w 2362275"/>
                <a:gd name="connsiteY12" fmla="*/ 19688 h 670134"/>
                <a:gd name="connsiteX13" fmla="*/ 927952 w 2362275"/>
                <a:gd name="connsiteY13" fmla="*/ 30393 h 670134"/>
                <a:gd name="connsiteX14" fmla="*/ 746186 w 2362275"/>
                <a:gd name="connsiteY14" fmla="*/ 38539 h 670134"/>
                <a:gd name="connsiteX15" fmla="*/ 584953 w 2362275"/>
                <a:gd name="connsiteY15" fmla="*/ 49147 h 670134"/>
                <a:gd name="connsiteX16" fmla="*/ 421360 w 2362275"/>
                <a:gd name="connsiteY16" fmla="*/ 58967 h 670134"/>
                <a:gd name="connsiteX0" fmla="*/ 421360 w 2362275"/>
                <a:gd name="connsiteY0" fmla="*/ 58967 h 726978"/>
                <a:gd name="connsiteX1" fmla="*/ 222610 w 2362275"/>
                <a:gd name="connsiteY1" fmla="*/ 40114 h 726978"/>
                <a:gd name="connsiteX2" fmla="*/ 195214 w 2362275"/>
                <a:gd name="connsiteY2" fmla="*/ 41195 h 726978"/>
                <a:gd name="connsiteX3" fmla="*/ 0 w 2362275"/>
                <a:gd name="connsiteY3" fmla="*/ 36406 h 726978"/>
                <a:gd name="connsiteX4" fmla="*/ 186229 w 2362275"/>
                <a:gd name="connsiteY4" fmla="*/ 165510 h 726978"/>
                <a:gd name="connsiteX5" fmla="*/ 312556 w 2362275"/>
                <a:gd name="connsiteY5" fmla="*/ 255358 h 726978"/>
                <a:gd name="connsiteX6" fmla="*/ 579159 w 2362275"/>
                <a:gd name="connsiteY6" fmla="*/ 430147 h 726978"/>
                <a:gd name="connsiteX7" fmla="*/ 1651163 w 2362275"/>
                <a:gd name="connsiteY7" fmla="*/ 641857 h 726978"/>
                <a:gd name="connsiteX8" fmla="*/ 1858547 w 2362275"/>
                <a:gd name="connsiteY8" fmla="*/ 698415 h 726978"/>
                <a:gd name="connsiteX9" fmla="*/ 2311034 w 2362275"/>
                <a:gd name="connsiteY9" fmla="*/ 670134 h 726978"/>
                <a:gd name="connsiteX10" fmla="*/ 2348741 w 2362275"/>
                <a:gd name="connsiteY10" fmla="*/ 831 h 726978"/>
                <a:gd name="connsiteX11" fmla="*/ 1721568 w 2362275"/>
                <a:gd name="connsiteY11" fmla="*/ 11832 h 726978"/>
                <a:gd name="connsiteX12" fmla="*/ 1556894 w 2362275"/>
                <a:gd name="connsiteY12" fmla="*/ 836 h 726978"/>
                <a:gd name="connsiteX13" fmla="*/ 1236380 w 2362275"/>
                <a:gd name="connsiteY13" fmla="*/ 19688 h 726978"/>
                <a:gd name="connsiteX14" fmla="*/ 927952 w 2362275"/>
                <a:gd name="connsiteY14" fmla="*/ 30393 h 726978"/>
                <a:gd name="connsiteX15" fmla="*/ 746186 w 2362275"/>
                <a:gd name="connsiteY15" fmla="*/ 38539 h 726978"/>
                <a:gd name="connsiteX16" fmla="*/ 584953 w 2362275"/>
                <a:gd name="connsiteY16" fmla="*/ 49147 h 726978"/>
                <a:gd name="connsiteX17" fmla="*/ 421360 w 2362275"/>
                <a:gd name="connsiteY17" fmla="*/ 58967 h 726978"/>
                <a:gd name="connsiteX0" fmla="*/ 421360 w 2362275"/>
                <a:gd name="connsiteY0" fmla="*/ 58967 h 699067"/>
                <a:gd name="connsiteX1" fmla="*/ 222610 w 2362275"/>
                <a:gd name="connsiteY1" fmla="*/ 40114 h 699067"/>
                <a:gd name="connsiteX2" fmla="*/ 195214 w 2362275"/>
                <a:gd name="connsiteY2" fmla="*/ 41195 h 699067"/>
                <a:gd name="connsiteX3" fmla="*/ 0 w 2362275"/>
                <a:gd name="connsiteY3" fmla="*/ 36406 h 699067"/>
                <a:gd name="connsiteX4" fmla="*/ 186229 w 2362275"/>
                <a:gd name="connsiteY4" fmla="*/ 165510 h 699067"/>
                <a:gd name="connsiteX5" fmla="*/ 312556 w 2362275"/>
                <a:gd name="connsiteY5" fmla="*/ 255358 h 699067"/>
                <a:gd name="connsiteX6" fmla="*/ 579159 w 2362275"/>
                <a:gd name="connsiteY6" fmla="*/ 430147 h 699067"/>
                <a:gd name="connsiteX7" fmla="*/ 1651163 w 2362275"/>
                <a:gd name="connsiteY7" fmla="*/ 641857 h 699067"/>
                <a:gd name="connsiteX8" fmla="*/ 1858547 w 2362275"/>
                <a:gd name="connsiteY8" fmla="*/ 698415 h 699067"/>
                <a:gd name="connsiteX9" fmla="*/ 2311034 w 2362275"/>
                <a:gd name="connsiteY9" fmla="*/ 670134 h 699067"/>
                <a:gd name="connsiteX10" fmla="*/ 2348741 w 2362275"/>
                <a:gd name="connsiteY10" fmla="*/ 831 h 699067"/>
                <a:gd name="connsiteX11" fmla="*/ 1721568 w 2362275"/>
                <a:gd name="connsiteY11" fmla="*/ 11832 h 699067"/>
                <a:gd name="connsiteX12" fmla="*/ 1556894 w 2362275"/>
                <a:gd name="connsiteY12" fmla="*/ 836 h 699067"/>
                <a:gd name="connsiteX13" fmla="*/ 1236380 w 2362275"/>
                <a:gd name="connsiteY13" fmla="*/ 19688 h 699067"/>
                <a:gd name="connsiteX14" fmla="*/ 927952 w 2362275"/>
                <a:gd name="connsiteY14" fmla="*/ 30393 h 699067"/>
                <a:gd name="connsiteX15" fmla="*/ 746186 w 2362275"/>
                <a:gd name="connsiteY15" fmla="*/ 38539 h 699067"/>
                <a:gd name="connsiteX16" fmla="*/ 584953 w 2362275"/>
                <a:gd name="connsiteY16" fmla="*/ 49147 h 699067"/>
                <a:gd name="connsiteX17" fmla="*/ 421360 w 2362275"/>
                <a:gd name="connsiteY17" fmla="*/ 58967 h 699067"/>
                <a:gd name="connsiteX0" fmla="*/ 421360 w 2362275"/>
                <a:gd name="connsiteY0" fmla="*/ 58967 h 676245"/>
                <a:gd name="connsiteX1" fmla="*/ 222610 w 2362275"/>
                <a:gd name="connsiteY1" fmla="*/ 40114 h 676245"/>
                <a:gd name="connsiteX2" fmla="*/ 195214 w 2362275"/>
                <a:gd name="connsiteY2" fmla="*/ 41195 h 676245"/>
                <a:gd name="connsiteX3" fmla="*/ 0 w 2362275"/>
                <a:gd name="connsiteY3" fmla="*/ 36406 h 676245"/>
                <a:gd name="connsiteX4" fmla="*/ 186229 w 2362275"/>
                <a:gd name="connsiteY4" fmla="*/ 165510 h 676245"/>
                <a:gd name="connsiteX5" fmla="*/ 312556 w 2362275"/>
                <a:gd name="connsiteY5" fmla="*/ 255358 h 676245"/>
                <a:gd name="connsiteX6" fmla="*/ 579159 w 2362275"/>
                <a:gd name="connsiteY6" fmla="*/ 430147 h 676245"/>
                <a:gd name="connsiteX7" fmla="*/ 1651163 w 2362275"/>
                <a:gd name="connsiteY7" fmla="*/ 641857 h 676245"/>
                <a:gd name="connsiteX8" fmla="*/ 1877401 w 2362275"/>
                <a:gd name="connsiteY8" fmla="*/ 670134 h 676245"/>
                <a:gd name="connsiteX9" fmla="*/ 2311034 w 2362275"/>
                <a:gd name="connsiteY9" fmla="*/ 670134 h 676245"/>
                <a:gd name="connsiteX10" fmla="*/ 2348741 w 2362275"/>
                <a:gd name="connsiteY10" fmla="*/ 831 h 676245"/>
                <a:gd name="connsiteX11" fmla="*/ 1721568 w 2362275"/>
                <a:gd name="connsiteY11" fmla="*/ 11832 h 676245"/>
                <a:gd name="connsiteX12" fmla="*/ 1556894 w 2362275"/>
                <a:gd name="connsiteY12" fmla="*/ 836 h 676245"/>
                <a:gd name="connsiteX13" fmla="*/ 1236380 w 2362275"/>
                <a:gd name="connsiteY13" fmla="*/ 19688 h 676245"/>
                <a:gd name="connsiteX14" fmla="*/ 927952 w 2362275"/>
                <a:gd name="connsiteY14" fmla="*/ 30393 h 676245"/>
                <a:gd name="connsiteX15" fmla="*/ 746186 w 2362275"/>
                <a:gd name="connsiteY15" fmla="*/ 38539 h 676245"/>
                <a:gd name="connsiteX16" fmla="*/ 584953 w 2362275"/>
                <a:gd name="connsiteY16" fmla="*/ 49147 h 676245"/>
                <a:gd name="connsiteX17" fmla="*/ 421360 w 2362275"/>
                <a:gd name="connsiteY17" fmla="*/ 58967 h 676245"/>
                <a:gd name="connsiteX0" fmla="*/ 421360 w 2362275"/>
                <a:gd name="connsiteY0" fmla="*/ 58967 h 722655"/>
                <a:gd name="connsiteX1" fmla="*/ 222610 w 2362275"/>
                <a:gd name="connsiteY1" fmla="*/ 40114 h 722655"/>
                <a:gd name="connsiteX2" fmla="*/ 195214 w 2362275"/>
                <a:gd name="connsiteY2" fmla="*/ 41195 h 722655"/>
                <a:gd name="connsiteX3" fmla="*/ 0 w 2362275"/>
                <a:gd name="connsiteY3" fmla="*/ 36406 h 722655"/>
                <a:gd name="connsiteX4" fmla="*/ 186229 w 2362275"/>
                <a:gd name="connsiteY4" fmla="*/ 165510 h 722655"/>
                <a:gd name="connsiteX5" fmla="*/ 312556 w 2362275"/>
                <a:gd name="connsiteY5" fmla="*/ 255358 h 722655"/>
                <a:gd name="connsiteX6" fmla="*/ 579159 w 2362275"/>
                <a:gd name="connsiteY6" fmla="*/ 430147 h 722655"/>
                <a:gd name="connsiteX7" fmla="*/ 1651163 w 2362275"/>
                <a:gd name="connsiteY7" fmla="*/ 641857 h 722655"/>
                <a:gd name="connsiteX8" fmla="*/ 1877401 w 2362275"/>
                <a:gd name="connsiteY8" fmla="*/ 670134 h 722655"/>
                <a:gd name="connsiteX9" fmla="*/ 2057400 w 2362275"/>
                <a:gd name="connsiteY9" fmla="*/ 682883 h 722655"/>
                <a:gd name="connsiteX10" fmla="*/ 2311034 w 2362275"/>
                <a:gd name="connsiteY10" fmla="*/ 670134 h 722655"/>
                <a:gd name="connsiteX11" fmla="*/ 2348741 w 2362275"/>
                <a:gd name="connsiteY11" fmla="*/ 831 h 722655"/>
                <a:gd name="connsiteX12" fmla="*/ 1721568 w 2362275"/>
                <a:gd name="connsiteY12" fmla="*/ 11832 h 722655"/>
                <a:gd name="connsiteX13" fmla="*/ 1556894 w 2362275"/>
                <a:gd name="connsiteY13" fmla="*/ 836 h 722655"/>
                <a:gd name="connsiteX14" fmla="*/ 1236380 w 2362275"/>
                <a:gd name="connsiteY14" fmla="*/ 19688 h 722655"/>
                <a:gd name="connsiteX15" fmla="*/ 927952 w 2362275"/>
                <a:gd name="connsiteY15" fmla="*/ 30393 h 722655"/>
                <a:gd name="connsiteX16" fmla="*/ 746186 w 2362275"/>
                <a:gd name="connsiteY16" fmla="*/ 38539 h 722655"/>
                <a:gd name="connsiteX17" fmla="*/ 584953 w 2362275"/>
                <a:gd name="connsiteY17" fmla="*/ 49147 h 722655"/>
                <a:gd name="connsiteX18" fmla="*/ 421360 w 2362275"/>
                <a:gd name="connsiteY18" fmla="*/ 58967 h 722655"/>
                <a:gd name="connsiteX0" fmla="*/ 421360 w 2462353"/>
                <a:gd name="connsiteY0" fmla="*/ 58967 h 697058"/>
                <a:gd name="connsiteX1" fmla="*/ 222610 w 2462353"/>
                <a:gd name="connsiteY1" fmla="*/ 40114 h 697058"/>
                <a:gd name="connsiteX2" fmla="*/ 195214 w 2462353"/>
                <a:gd name="connsiteY2" fmla="*/ 41195 h 697058"/>
                <a:gd name="connsiteX3" fmla="*/ 0 w 2462353"/>
                <a:gd name="connsiteY3" fmla="*/ 36406 h 697058"/>
                <a:gd name="connsiteX4" fmla="*/ 186229 w 2462353"/>
                <a:gd name="connsiteY4" fmla="*/ 165510 h 697058"/>
                <a:gd name="connsiteX5" fmla="*/ 312556 w 2462353"/>
                <a:gd name="connsiteY5" fmla="*/ 255358 h 697058"/>
                <a:gd name="connsiteX6" fmla="*/ 579159 w 2462353"/>
                <a:gd name="connsiteY6" fmla="*/ 430147 h 697058"/>
                <a:gd name="connsiteX7" fmla="*/ 1651163 w 2462353"/>
                <a:gd name="connsiteY7" fmla="*/ 641857 h 697058"/>
                <a:gd name="connsiteX8" fmla="*/ 1877401 w 2462353"/>
                <a:gd name="connsiteY8" fmla="*/ 670134 h 697058"/>
                <a:gd name="connsiteX9" fmla="*/ 2057400 w 2462353"/>
                <a:gd name="connsiteY9" fmla="*/ 682883 h 697058"/>
                <a:gd name="connsiteX10" fmla="*/ 2456506 w 2462353"/>
                <a:gd name="connsiteY10" fmla="*/ 628571 h 697058"/>
                <a:gd name="connsiteX11" fmla="*/ 2348741 w 2462353"/>
                <a:gd name="connsiteY11" fmla="*/ 831 h 697058"/>
                <a:gd name="connsiteX12" fmla="*/ 1721568 w 2462353"/>
                <a:gd name="connsiteY12" fmla="*/ 11832 h 697058"/>
                <a:gd name="connsiteX13" fmla="*/ 1556894 w 2462353"/>
                <a:gd name="connsiteY13" fmla="*/ 836 h 697058"/>
                <a:gd name="connsiteX14" fmla="*/ 1236380 w 2462353"/>
                <a:gd name="connsiteY14" fmla="*/ 19688 h 697058"/>
                <a:gd name="connsiteX15" fmla="*/ 927952 w 2462353"/>
                <a:gd name="connsiteY15" fmla="*/ 30393 h 697058"/>
                <a:gd name="connsiteX16" fmla="*/ 746186 w 2462353"/>
                <a:gd name="connsiteY16" fmla="*/ 38539 h 697058"/>
                <a:gd name="connsiteX17" fmla="*/ 584953 w 2462353"/>
                <a:gd name="connsiteY17" fmla="*/ 49147 h 697058"/>
                <a:gd name="connsiteX18" fmla="*/ 421360 w 2462353"/>
                <a:gd name="connsiteY18" fmla="*/ 58967 h 697058"/>
                <a:gd name="connsiteX0" fmla="*/ 421360 w 2462353"/>
                <a:gd name="connsiteY0" fmla="*/ 58967 h 682883"/>
                <a:gd name="connsiteX1" fmla="*/ 222610 w 2462353"/>
                <a:gd name="connsiteY1" fmla="*/ 40114 h 682883"/>
                <a:gd name="connsiteX2" fmla="*/ 195214 w 2462353"/>
                <a:gd name="connsiteY2" fmla="*/ 41195 h 682883"/>
                <a:gd name="connsiteX3" fmla="*/ 0 w 2462353"/>
                <a:gd name="connsiteY3" fmla="*/ 36406 h 682883"/>
                <a:gd name="connsiteX4" fmla="*/ 186229 w 2462353"/>
                <a:gd name="connsiteY4" fmla="*/ 165510 h 682883"/>
                <a:gd name="connsiteX5" fmla="*/ 312556 w 2462353"/>
                <a:gd name="connsiteY5" fmla="*/ 255358 h 682883"/>
                <a:gd name="connsiteX6" fmla="*/ 579159 w 2462353"/>
                <a:gd name="connsiteY6" fmla="*/ 430147 h 682883"/>
                <a:gd name="connsiteX7" fmla="*/ 1651163 w 2462353"/>
                <a:gd name="connsiteY7" fmla="*/ 641857 h 682883"/>
                <a:gd name="connsiteX8" fmla="*/ 1877401 w 2462353"/>
                <a:gd name="connsiteY8" fmla="*/ 670134 h 682883"/>
                <a:gd name="connsiteX9" fmla="*/ 2057400 w 2462353"/>
                <a:gd name="connsiteY9" fmla="*/ 682883 h 682883"/>
                <a:gd name="connsiteX10" fmla="*/ 2456506 w 2462353"/>
                <a:gd name="connsiteY10" fmla="*/ 628571 h 682883"/>
                <a:gd name="connsiteX11" fmla="*/ 2348741 w 2462353"/>
                <a:gd name="connsiteY11" fmla="*/ 831 h 682883"/>
                <a:gd name="connsiteX12" fmla="*/ 1721568 w 2462353"/>
                <a:gd name="connsiteY12" fmla="*/ 11832 h 682883"/>
                <a:gd name="connsiteX13" fmla="*/ 1556894 w 2462353"/>
                <a:gd name="connsiteY13" fmla="*/ 836 h 682883"/>
                <a:gd name="connsiteX14" fmla="*/ 1236380 w 2462353"/>
                <a:gd name="connsiteY14" fmla="*/ 19688 h 682883"/>
                <a:gd name="connsiteX15" fmla="*/ 927952 w 2462353"/>
                <a:gd name="connsiteY15" fmla="*/ 30393 h 682883"/>
                <a:gd name="connsiteX16" fmla="*/ 746186 w 2462353"/>
                <a:gd name="connsiteY16" fmla="*/ 38539 h 682883"/>
                <a:gd name="connsiteX17" fmla="*/ 584953 w 2462353"/>
                <a:gd name="connsiteY17" fmla="*/ 49147 h 682883"/>
                <a:gd name="connsiteX18" fmla="*/ 421360 w 2462353"/>
                <a:gd name="connsiteY18" fmla="*/ 58967 h 682883"/>
                <a:gd name="connsiteX0" fmla="*/ 421360 w 2462353"/>
                <a:gd name="connsiteY0" fmla="*/ 58967 h 682883"/>
                <a:gd name="connsiteX1" fmla="*/ 222610 w 2462353"/>
                <a:gd name="connsiteY1" fmla="*/ 40114 h 682883"/>
                <a:gd name="connsiteX2" fmla="*/ 195214 w 2462353"/>
                <a:gd name="connsiteY2" fmla="*/ 41195 h 682883"/>
                <a:gd name="connsiteX3" fmla="*/ 0 w 2462353"/>
                <a:gd name="connsiteY3" fmla="*/ 36406 h 682883"/>
                <a:gd name="connsiteX4" fmla="*/ 186229 w 2462353"/>
                <a:gd name="connsiteY4" fmla="*/ 165510 h 682883"/>
                <a:gd name="connsiteX5" fmla="*/ 312556 w 2462353"/>
                <a:gd name="connsiteY5" fmla="*/ 255358 h 682883"/>
                <a:gd name="connsiteX6" fmla="*/ 579159 w 2462353"/>
                <a:gd name="connsiteY6" fmla="*/ 430147 h 682883"/>
                <a:gd name="connsiteX7" fmla="*/ 1651163 w 2462353"/>
                <a:gd name="connsiteY7" fmla="*/ 641857 h 682883"/>
                <a:gd name="connsiteX8" fmla="*/ 1877401 w 2462353"/>
                <a:gd name="connsiteY8" fmla="*/ 670134 h 682883"/>
                <a:gd name="connsiteX9" fmla="*/ 2057400 w 2462353"/>
                <a:gd name="connsiteY9" fmla="*/ 682883 h 682883"/>
                <a:gd name="connsiteX10" fmla="*/ 2456506 w 2462353"/>
                <a:gd name="connsiteY10" fmla="*/ 628571 h 682883"/>
                <a:gd name="connsiteX11" fmla="*/ 2348741 w 2462353"/>
                <a:gd name="connsiteY11" fmla="*/ 831 h 682883"/>
                <a:gd name="connsiteX12" fmla="*/ 1721568 w 2462353"/>
                <a:gd name="connsiteY12" fmla="*/ 11832 h 682883"/>
                <a:gd name="connsiteX13" fmla="*/ 1556894 w 2462353"/>
                <a:gd name="connsiteY13" fmla="*/ 836 h 682883"/>
                <a:gd name="connsiteX14" fmla="*/ 1236380 w 2462353"/>
                <a:gd name="connsiteY14" fmla="*/ 19688 h 682883"/>
                <a:gd name="connsiteX15" fmla="*/ 927952 w 2462353"/>
                <a:gd name="connsiteY15" fmla="*/ 30393 h 682883"/>
                <a:gd name="connsiteX16" fmla="*/ 746186 w 2462353"/>
                <a:gd name="connsiteY16" fmla="*/ 38539 h 682883"/>
                <a:gd name="connsiteX17" fmla="*/ 584953 w 2462353"/>
                <a:gd name="connsiteY17" fmla="*/ 49147 h 682883"/>
                <a:gd name="connsiteX18" fmla="*/ 421360 w 2462353"/>
                <a:gd name="connsiteY18" fmla="*/ 58967 h 682883"/>
                <a:gd name="connsiteX0" fmla="*/ 421360 w 2471964"/>
                <a:gd name="connsiteY0" fmla="*/ 58967 h 682883"/>
                <a:gd name="connsiteX1" fmla="*/ 222610 w 2471964"/>
                <a:gd name="connsiteY1" fmla="*/ 40114 h 682883"/>
                <a:gd name="connsiteX2" fmla="*/ 195214 w 2471964"/>
                <a:gd name="connsiteY2" fmla="*/ 41195 h 682883"/>
                <a:gd name="connsiteX3" fmla="*/ 0 w 2471964"/>
                <a:gd name="connsiteY3" fmla="*/ 36406 h 682883"/>
                <a:gd name="connsiteX4" fmla="*/ 186229 w 2471964"/>
                <a:gd name="connsiteY4" fmla="*/ 165510 h 682883"/>
                <a:gd name="connsiteX5" fmla="*/ 312556 w 2471964"/>
                <a:gd name="connsiteY5" fmla="*/ 255358 h 682883"/>
                <a:gd name="connsiteX6" fmla="*/ 579159 w 2471964"/>
                <a:gd name="connsiteY6" fmla="*/ 430147 h 682883"/>
                <a:gd name="connsiteX7" fmla="*/ 1651163 w 2471964"/>
                <a:gd name="connsiteY7" fmla="*/ 641857 h 682883"/>
                <a:gd name="connsiteX8" fmla="*/ 1877401 w 2471964"/>
                <a:gd name="connsiteY8" fmla="*/ 670134 h 682883"/>
                <a:gd name="connsiteX9" fmla="*/ 2057400 w 2471964"/>
                <a:gd name="connsiteY9" fmla="*/ 682883 h 682883"/>
                <a:gd name="connsiteX10" fmla="*/ 2456506 w 2471964"/>
                <a:gd name="connsiteY10" fmla="*/ 628571 h 682883"/>
                <a:gd name="connsiteX11" fmla="*/ 2431869 w 2471964"/>
                <a:gd name="connsiteY11" fmla="*/ 21613 h 682883"/>
                <a:gd name="connsiteX12" fmla="*/ 1721568 w 2471964"/>
                <a:gd name="connsiteY12" fmla="*/ 11832 h 682883"/>
                <a:gd name="connsiteX13" fmla="*/ 1556894 w 2471964"/>
                <a:gd name="connsiteY13" fmla="*/ 836 h 682883"/>
                <a:gd name="connsiteX14" fmla="*/ 1236380 w 2471964"/>
                <a:gd name="connsiteY14" fmla="*/ 19688 h 682883"/>
                <a:gd name="connsiteX15" fmla="*/ 927952 w 2471964"/>
                <a:gd name="connsiteY15" fmla="*/ 30393 h 682883"/>
                <a:gd name="connsiteX16" fmla="*/ 746186 w 2471964"/>
                <a:gd name="connsiteY16" fmla="*/ 38539 h 682883"/>
                <a:gd name="connsiteX17" fmla="*/ 584953 w 2471964"/>
                <a:gd name="connsiteY17" fmla="*/ 49147 h 682883"/>
                <a:gd name="connsiteX18" fmla="*/ 421360 w 2471964"/>
                <a:gd name="connsiteY18" fmla="*/ 58967 h 682883"/>
                <a:gd name="connsiteX0" fmla="*/ 421360 w 2485233"/>
                <a:gd name="connsiteY0" fmla="*/ 58967 h 682883"/>
                <a:gd name="connsiteX1" fmla="*/ 222610 w 2485233"/>
                <a:gd name="connsiteY1" fmla="*/ 40114 h 682883"/>
                <a:gd name="connsiteX2" fmla="*/ 195214 w 2485233"/>
                <a:gd name="connsiteY2" fmla="*/ 41195 h 682883"/>
                <a:gd name="connsiteX3" fmla="*/ 0 w 2485233"/>
                <a:gd name="connsiteY3" fmla="*/ 36406 h 682883"/>
                <a:gd name="connsiteX4" fmla="*/ 186229 w 2485233"/>
                <a:gd name="connsiteY4" fmla="*/ 165510 h 682883"/>
                <a:gd name="connsiteX5" fmla="*/ 312556 w 2485233"/>
                <a:gd name="connsiteY5" fmla="*/ 255358 h 682883"/>
                <a:gd name="connsiteX6" fmla="*/ 579159 w 2485233"/>
                <a:gd name="connsiteY6" fmla="*/ 430147 h 682883"/>
                <a:gd name="connsiteX7" fmla="*/ 1651163 w 2485233"/>
                <a:gd name="connsiteY7" fmla="*/ 641857 h 682883"/>
                <a:gd name="connsiteX8" fmla="*/ 1877401 w 2485233"/>
                <a:gd name="connsiteY8" fmla="*/ 670134 h 682883"/>
                <a:gd name="connsiteX9" fmla="*/ 2057400 w 2485233"/>
                <a:gd name="connsiteY9" fmla="*/ 682883 h 682883"/>
                <a:gd name="connsiteX10" fmla="*/ 2456506 w 2485233"/>
                <a:gd name="connsiteY10" fmla="*/ 628571 h 682883"/>
                <a:gd name="connsiteX11" fmla="*/ 2463042 w 2485233"/>
                <a:gd name="connsiteY11" fmla="*/ 11222 h 682883"/>
                <a:gd name="connsiteX12" fmla="*/ 1721568 w 2485233"/>
                <a:gd name="connsiteY12" fmla="*/ 11832 h 682883"/>
                <a:gd name="connsiteX13" fmla="*/ 1556894 w 2485233"/>
                <a:gd name="connsiteY13" fmla="*/ 836 h 682883"/>
                <a:gd name="connsiteX14" fmla="*/ 1236380 w 2485233"/>
                <a:gd name="connsiteY14" fmla="*/ 19688 h 682883"/>
                <a:gd name="connsiteX15" fmla="*/ 927952 w 2485233"/>
                <a:gd name="connsiteY15" fmla="*/ 30393 h 682883"/>
                <a:gd name="connsiteX16" fmla="*/ 746186 w 2485233"/>
                <a:gd name="connsiteY16" fmla="*/ 38539 h 682883"/>
                <a:gd name="connsiteX17" fmla="*/ 584953 w 2485233"/>
                <a:gd name="connsiteY17" fmla="*/ 49147 h 682883"/>
                <a:gd name="connsiteX18" fmla="*/ 421360 w 2485233"/>
                <a:gd name="connsiteY18" fmla="*/ 58967 h 682883"/>
                <a:gd name="connsiteX0" fmla="*/ 421360 w 2477066"/>
                <a:gd name="connsiteY0" fmla="*/ 58967 h 682883"/>
                <a:gd name="connsiteX1" fmla="*/ 222610 w 2477066"/>
                <a:gd name="connsiteY1" fmla="*/ 40114 h 682883"/>
                <a:gd name="connsiteX2" fmla="*/ 195214 w 2477066"/>
                <a:gd name="connsiteY2" fmla="*/ 41195 h 682883"/>
                <a:gd name="connsiteX3" fmla="*/ 0 w 2477066"/>
                <a:gd name="connsiteY3" fmla="*/ 36406 h 682883"/>
                <a:gd name="connsiteX4" fmla="*/ 186229 w 2477066"/>
                <a:gd name="connsiteY4" fmla="*/ 165510 h 682883"/>
                <a:gd name="connsiteX5" fmla="*/ 312556 w 2477066"/>
                <a:gd name="connsiteY5" fmla="*/ 255358 h 682883"/>
                <a:gd name="connsiteX6" fmla="*/ 579159 w 2477066"/>
                <a:gd name="connsiteY6" fmla="*/ 430147 h 682883"/>
                <a:gd name="connsiteX7" fmla="*/ 1651163 w 2477066"/>
                <a:gd name="connsiteY7" fmla="*/ 641857 h 682883"/>
                <a:gd name="connsiteX8" fmla="*/ 1877401 w 2477066"/>
                <a:gd name="connsiteY8" fmla="*/ 670134 h 682883"/>
                <a:gd name="connsiteX9" fmla="*/ 2057400 w 2477066"/>
                <a:gd name="connsiteY9" fmla="*/ 682883 h 682883"/>
                <a:gd name="connsiteX10" fmla="*/ 2456506 w 2477066"/>
                <a:gd name="connsiteY10" fmla="*/ 628571 h 682883"/>
                <a:gd name="connsiteX11" fmla="*/ 2463042 w 2477066"/>
                <a:gd name="connsiteY11" fmla="*/ 11222 h 682883"/>
                <a:gd name="connsiteX12" fmla="*/ 1721568 w 2477066"/>
                <a:gd name="connsiteY12" fmla="*/ 11832 h 682883"/>
                <a:gd name="connsiteX13" fmla="*/ 1556894 w 2477066"/>
                <a:gd name="connsiteY13" fmla="*/ 836 h 682883"/>
                <a:gd name="connsiteX14" fmla="*/ 1236380 w 2477066"/>
                <a:gd name="connsiteY14" fmla="*/ 19688 h 682883"/>
                <a:gd name="connsiteX15" fmla="*/ 927952 w 2477066"/>
                <a:gd name="connsiteY15" fmla="*/ 30393 h 682883"/>
                <a:gd name="connsiteX16" fmla="*/ 746186 w 2477066"/>
                <a:gd name="connsiteY16" fmla="*/ 38539 h 682883"/>
                <a:gd name="connsiteX17" fmla="*/ 584953 w 2477066"/>
                <a:gd name="connsiteY17" fmla="*/ 49147 h 682883"/>
                <a:gd name="connsiteX18" fmla="*/ 421360 w 2477066"/>
                <a:gd name="connsiteY18" fmla="*/ 58967 h 682883"/>
                <a:gd name="connsiteX0" fmla="*/ 421360 w 2470226"/>
                <a:gd name="connsiteY0" fmla="*/ 58967 h 682883"/>
                <a:gd name="connsiteX1" fmla="*/ 222610 w 2470226"/>
                <a:gd name="connsiteY1" fmla="*/ 40114 h 682883"/>
                <a:gd name="connsiteX2" fmla="*/ 195214 w 2470226"/>
                <a:gd name="connsiteY2" fmla="*/ 41195 h 682883"/>
                <a:gd name="connsiteX3" fmla="*/ 0 w 2470226"/>
                <a:gd name="connsiteY3" fmla="*/ 36406 h 682883"/>
                <a:gd name="connsiteX4" fmla="*/ 186229 w 2470226"/>
                <a:gd name="connsiteY4" fmla="*/ 165510 h 682883"/>
                <a:gd name="connsiteX5" fmla="*/ 312556 w 2470226"/>
                <a:gd name="connsiteY5" fmla="*/ 255358 h 682883"/>
                <a:gd name="connsiteX6" fmla="*/ 579159 w 2470226"/>
                <a:gd name="connsiteY6" fmla="*/ 430147 h 682883"/>
                <a:gd name="connsiteX7" fmla="*/ 1651163 w 2470226"/>
                <a:gd name="connsiteY7" fmla="*/ 641857 h 682883"/>
                <a:gd name="connsiteX8" fmla="*/ 1877401 w 2470226"/>
                <a:gd name="connsiteY8" fmla="*/ 670134 h 682883"/>
                <a:gd name="connsiteX9" fmla="*/ 2057400 w 2470226"/>
                <a:gd name="connsiteY9" fmla="*/ 682883 h 682883"/>
                <a:gd name="connsiteX10" fmla="*/ 2456506 w 2470226"/>
                <a:gd name="connsiteY10" fmla="*/ 628571 h 682883"/>
                <a:gd name="connsiteX11" fmla="*/ 2463042 w 2470226"/>
                <a:gd name="connsiteY11" fmla="*/ 11222 h 682883"/>
                <a:gd name="connsiteX12" fmla="*/ 1721568 w 2470226"/>
                <a:gd name="connsiteY12" fmla="*/ 11832 h 682883"/>
                <a:gd name="connsiteX13" fmla="*/ 1556894 w 2470226"/>
                <a:gd name="connsiteY13" fmla="*/ 836 h 682883"/>
                <a:gd name="connsiteX14" fmla="*/ 1236380 w 2470226"/>
                <a:gd name="connsiteY14" fmla="*/ 19688 h 682883"/>
                <a:gd name="connsiteX15" fmla="*/ 927952 w 2470226"/>
                <a:gd name="connsiteY15" fmla="*/ 30393 h 682883"/>
                <a:gd name="connsiteX16" fmla="*/ 746186 w 2470226"/>
                <a:gd name="connsiteY16" fmla="*/ 38539 h 682883"/>
                <a:gd name="connsiteX17" fmla="*/ 584953 w 2470226"/>
                <a:gd name="connsiteY17" fmla="*/ 49147 h 682883"/>
                <a:gd name="connsiteX18" fmla="*/ 421360 w 2470226"/>
                <a:gd name="connsiteY18" fmla="*/ 58967 h 682883"/>
                <a:gd name="connsiteX0" fmla="*/ 421360 w 2470226"/>
                <a:gd name="connsiteY0" fmla="*/ 58967 h 682883"/>
                <a:gd name="connsiteX1" fmla="*/ 222610 w 2470226"/>
                <a:gd name="connsiteY1" fmla="*/ 40114 h 682883"/>
                <a:gd name="connsiteX2" fmla="*/ 195214 w 2470226"/>
                <a:gd name="connsiteY2" fmla="*/ 41195 h 682883"/>
                <a:gd name="connsiteX3" fmla="*/ 0 w 2470226"/>
                <a:gd name="connsiteY3" fmla="*/ 36406 h 682883"/>
                <a:gd name="connsiteX4" fmla="*/ 238184 w 2470226"/>
                <a:gd name="connsiteY4" fmla="*/ 134338 h 682883"/>
                <a:gd name="connsiteX5" fmla="*/ 312556 w 2470226"/>
                <a:gd name="connsiteY5" fmla="*/ 255358 h 682883"/>
                <a:gd name="connsiteX6" fmla="*/ 579159 w 2470226"/>
                <a:gd name="connsiteY6" fmla="*/ 430147 h 682883"/>
                <a:gd name="connsiteX7" fmla="*/ 1651163 w 2470226"/>
                <a:gd name="connsiteY7" fmla="*/ 641857 h 682883"/>
                <a:gd name="connsiteX8" fmla="*/ 1877401 w 2470226"/>
                <a:gd name="connsiteY8" fmla="*/ 670134 h 682883"/>
                <a:gd name="connsiteX9" fmla="*/ 2057400 w 2470226"/>
                <a:gd name="connsiteY9" fmla="*/ 682883 h 682883"/>
                <a:gd name="connsiteX10" fmla="*/ 2456506 w 2470226"/>
                <a:gd name="connsiteY10" fmla="*/ 628571 h 682883"/>
                <a:gd name="connsiteX11" fmla="*/ 2463042 w 2470226"/>
                <a:gd name="connsiteY11" fmla="*/ 11222 h 682883"/>
                <a:gd name="connsiteX12" fmla="*/ 1721568 w 2470226"/>
                <a:gd name="connsiteY12" fmla="*/ 11832 h 682883"/>
                <a:gd name="connsiteX13" fmla="*/ 1556894 w 2470226"/>
                <a:gd name="connsiteY13" fmla="*/ 836 h 682883"/>
                <a:gd name="connsiteX14" fmla="*/ 1236380 w 2470226"/>
                <a:gd name="connsiteY14" fmla="*/ 19688 h 682883"/>
                <a:gd name="connsiteX15" fmla="*/ 927952 w 2470226"/>
                <a:gd name="connsiteY15" fmla="*/ 30393 h 682883"/>
                <a:gd name="connsiteX16" fmla="*/ 746186 w 2470226"/>
                <a:gd name="connsiteY16" fmla="*/ 38539 h 682883"/>
                <a:gd name="connsiteX17" fmla="*/ 584953 w 2470226"/>
                <a:gd name="connsiteY17" fmla="*/ 49147 h 682883"/>
                <a:gd name="connsiteX18" fmla="*/ 421360 w 2470226"/>
                <a:gd name="connsiteY18" fmla="*/ 58967 h 682883"/>
                <a:gd name="connsiteX0" fmla="*/ 421360 w 2470226"/>
                <a:gd name="connsiteY0" fmla="*/ 58967 h 682883"/>
                <a:gd name="connsiteX1" fmla="*/ 222610 w 2470226"/>
                <a:gd name="connsiteY1" fmla="*/ 40114 h 682883"/>
                <a:gd name="connsiteX2" fmla="*/ 195214 w 2470226"/>
                <a:gd name="connsiteY2" fmla="*/ 41195 h 682883"/>
                <a:gd name="connsiteX3" fmla="*/ 0 w 2470226"/>
                <a:gd name="connsiteY3" fmla="*/ 36406 h 682883"/>
                <a:gd name="connsiteX4" fmla="*/ 238184 w 2470226"/>
                <a:gd name="connsiteY4" fmla="*/ 134338 h 682883"/>
                <a:gd name="connsiteX5" fmla="*/ 364511 w 2470226"/>
                <a:gd name="connsiteY5" fmla="*/ 213794 h 682883"/>
                <a:gd name="connsiteX6" fmla="*/ 579159 w 2470226"/>
                <a:gd name="connsiteY6" fmla="*/ 430147 h 682883"/>
                <a:gd name="connsiteX7" fmla="*/ 1651163 w 2470226"/>
                <a:gd name="connsiteY7" fmla="*/ 641857 h 682883"/>
                <a:gd name="connsiteX8" fmla="*/ 1877401 w 2470226"/>
                <a:gd name="connsiteY8" fmla="*/ 670134 h 682883"/>
                <a:gd name="connsiteX9" fmla="*/ 2057400 w 2470226"/>
                <a:gd name="connsiteY9" fmla="*/ 682883 h 682883"/>
                <a:gd name="connsiteX10" fmla="*/ 2456506 w 2470226"/>
                <a:gd name="connsiteY10" fmla="*/ 628571 h 682883"/>
                <a:gd name="connsiteX11" fmla="*/ 2463042 w 2470226"/>
                <a:gd name="connsiteY11" fmla="*/ 11222 h 682883"/>
                <a:gd name="connsiteX12" fmla="*/ 1721568 w 2470226"/>
                <a:gd name="connsiteY12" fmla="*/ 11832 h 682883"/>
                <a:gd name="connsiteX13" fmla="*/ 1556894 w 2470226"/>
                <a:gd name="connsiteY13" fmla="*/ 836 h 682883"/>
                <a:gd name="connsiteX14" fmla="*/ 1236380 w 2470226"/>
                <a:gd name="connsiteY14" fmla="*/ 19688 h 682883"/>
                <a:gd name="connsiteX15" fmla="*/ 927952 w 2470226"/>
                <a:gd name="connsiteY15" fmla="*/ 30393 h 682883"/>
                <a:gd name="connsiteX16" fmla="*/ 746186 w 2470226"/>
                <a:gd name="connsiteY16" fmla="*/ 38539 h 682883"/>
                <a:gd name="connsiteX17" fmla="*/ 584953 w 2470226"/>
                <a:gd name="connsiteY17" fmla="*/ 49147 h 682883"/>
                <a:gd name="connsiteX18" fmla="*/ 421360 w 2470226"/>
                <a:gd name="connsiteY18" fmla="*/ 58967 h 682883"/>
                <a:gd name="connsiteX0" fmla="*/ 421360 w 2470226"/>
                <a:gd name="connsiteY0" fmla="*/ 58967 h 682883"/>
                <a:gd name="connsiteX1" fmla="*/ 222610 w 2470226"/>
                <a:gd name="connsiteY1" fmla="*/ 40114 h 682883"/>
                <a:gd name="connsiteX2" fmla="*/ 195214 w 2470226"/>
                <a:gd name="connsiteY2" fmla="*/ 41195 h 682883"/>
                <a:gd name="connsiteX3" fmla="*/ 0 w 2470226"/>
                <a:gd name="connsiteY3" fmla="*/ 36406 h 682883"/>
                <a:gd name="connsiteX4" fmla="*/ 238184 w 2470226"/>
                <a:gd name="connsiteY4" fmla="*/ 134338 h 682883"/>
                <a:gd name="connsiteX5" fmla="*/ 364511 w 2470226"/>
                <a:gd name="connsiteY5" fmla="*/ 213794 h 682883"/>
                <a:gd name="connsiteX6" fmla="*/ 620722 w 2470226"/>
                <a:gd name="connsiteY6" fmla="*/ 419756 h 682883"/>
                <a:gd name="connsiteX7" fmla="*/ 1651163 w 2470226"/>
                <a:gd name="connsiteY7" fmla="*/ 641857 h 682883"/>
                <a:gd name="connsiteX8" fmla="*/ 1877401 w 2470226"/>
                <a:gd name="connsiteY8" fmla="*/ 670134 h 682883"/>
                <a:gd name="connsiteX9" fmla="*/ 2057400 w 2470226"/>
                <a:gd name="connsiteY9" fmla="*/ 682883 h 682883"/>
                <a:gd name="connsiteX10" fmla="*/ 2456506 w 2470226"/>
                <a:gd name="connsiteY10" fmla="*/ 628571 h 682883"/>
                <a:gd name="connsiteX11" fmla="*/ 2463042 w 2470226"/>
                <a:gd name="connsiteY11" fmla="*/ 11222 h 682883"/>
                <a:gd name="connsiteX12" fmla="*/ 1721568 w 2470226"/>
                <a:gd name="connsiteY12" fmla="*/ 11832 h 682883"/>
                <a:gd name="connsiteX13" fmla="*/ 1556894 w 2470226"/>
                <a:gd name="connsiteY13" fmla="*/ 836 h 682883"/>
                <a:gd name="connsiteX14" fmla="*/ 1236380 w 2470226"/>
                <a:gd name="connsiteY14" fmla="*/ 19688 h 682883"/>
                <a:gd name="connsiteX15" fmla="*/ 927952 w 2470226"/>
                <a:gd name="connsiteY15" fmla="*/ 30393 h 682883"/>
                <a:gd name="connsiteX16" fmla="*/ 746186 w 2470226"/>
                <a:gd name="connsiteY16" fmla="*/ 38539 h 682883"/>
                <a:gd name="connsiteX17" fmla="*/ 584953 w 2470226"/>
                <a:gd name="connsiteY17" fmla="*/ 49147 h 682883"/>
                <a:gd name="connsiteX18" fmla="*/ 421360 w 2470226"/>
                <a:gd name="connsiteY18" fmla="*/ 58967 h 682883"/>
                <a:gd name="connsiteX0" fmla="*/ 421360 w 2474022"/>
                <a:gd name="connsiteY0" fmla="*/ 58967 h 685816"/>
                <a:gd name="connsiteX1" fmla="*/ 222610 w 2474022"/>
                <a:gd name="connsiteY1" fmla="*/ 40114 h 685816"/>
                <a:gd name="connsiteX2" fmla="*/ 195214 w 2474022"/>
                <a:gd name="connsiteY2" fmla="*/ 41195 h 685816"/>
                <a:gd name="connsiteX3" fmla="*/ 0 w 2474022"/>
                <a:gd name="connsiteY3" fmla="*/ 36406 h 685816"/>
                <a:gd name="connsiteX4" fmla="*/ 238184 w 2474022"/>
                <a:gd name="connsiteY4" fmla="*/ 134338 h 685816"/>
                <a:gd name="connsiteX5" fmla="*/ 364511 w 2474022"/>
                <a:gd name="connsiteY5" fmla="*/ 213794 h 685816"/>
                <a:gd name="connsiteX6" fmla="*/ 620722 w 2474022"/>
                <a:gd name="connsiteY6" fmla="*/ 419756 h 685816"/>
                <a:gd name="connsiteX7" fmla="*/ 1651163 w 2474022"/>
                <a:gd name="connsiteY7" fmla="*/ 641857 h 685816"/>
                <a:gd name="connsiteX8" fmla="*/ 1877401 w 2474022"/>
                <a:gd name="connsiteY8" fmla="*/ 670134 h 685816"/>
                <a:gd name="connsiteX9" fmla="*/ 2057400 w 2474022"/>
                <a:gd name="connsiteY9" fmla="*/ 682883 h 685816"/>
                <a:gd name="connsiteX10" fmla="*/ 2466031 w 2474022"/>
                <a:gd name="connsiteY10" fmla="*/ 614283 h 685816"/>
                <a:gd name="connsiteX11" fmla="*/ 2463042 w 2474022"/>
                <a:gd name="connsiteY11" fmla="*/ 11222 h 685816"/>
                <a:gd name="connsiteX12" fmla="*/ 1721568 w 2474022"/>
                <a:gd name="connsiteY12" fmla="*/ 11832 h 685816"/>
                <a:gd name="connsiteX13" fmla="*/ 1556894 w 2474022"/>
                <a:gd name="connsiteY13" fmla="*/ 836 h 685816"/>
                <a:gd name="connsiteX14" fmla="*/ 1236380 w 2474022"/>
                <a:gd name="connsiteY14" fmla="*/ 19688 h 685816"/>
                <a:gd name="connsiteX15" fmla="*/ 927952 w 2474022"/>
                <a:gd name="connsiteY15" fmla="*/ 30393 h 685816"/>
                <a:gd name="connsiteX16" fmla="*/ 746186 w 2474022"/>
                <a:gd name="connsiteY16" fmla="*/ 38539 h 685816"/>
                <a:gd name="connsiteX17" fmla="*/ 584953 w 2474022"/>
                <a:gd name="connsiteY17" fmla="*/ 49147 h 685816"/>
                <a:gd name="connsiteX18" fmla="*/ 421360 w 2474022"/>
                <a:gd name="connsiteY18" fmla="*/ 58967 h 685816"/>
                <a:gd name="connsiteX0" fmla="*/ 421360 w 2476592"/>
                <a:gd name="connsiteY0" fmla="*/ 62032 h 688881"/>
                <a:gd name="connsiteX1" fmla="*/ 222610 w 2476592"/>
                <a:gd name="connsiteY1" fmla="*/ 43179 h 688881"/>
                <a:gd name="connsiteX2" fmla="*/ 195214 w 2476592"/>
                <a:gd name="connsiteY2" fmla="*/ 44260 h 688881"/>
                <a:gd name="connsiteX3" fmla="*/ 0 w 2476592"/>
                <a:gd name="connsiteY3" fmla="*/ 39471 h 688881"/>
                <a:gd name="connsiteX4" fmla="*/ 238184 w 2476592"/>
                <a:gd name="connsiteY4" fmla="*/ 137403 h 688881"/>
                <a:gd name="connsiteX5" fmla="*/ 364511 w 2476592"/>
                <a:gd name="connsiteY5" fmla="*/ 216859 h 688881"/>
                <a:gd name="connsiteX6" fmla="*/ 620722 w 2476592"/>
                <a:gd name="connsiteY6" fmla="*/ 422821 h 688881"/>
                <a:gd name="connsiteX7" fmla="*/ 1651163 w 2476592"/>
                <a:gd name="connsiteY7" fmla="*/ 644922 h 688881"/>
                <a:gd name="connsiteX8" fmla="*/ 1877401 w 2476592"/>
                <a:gd name="connsiteY8" fmla="*/ 673199 h 688881"/>
                <a:gd name="connsiteX9" fmla="*/ 2057400 w 2476592"/>
                <a:gd name="connsiteY9" fmla="*/ 685948 h 688881"/>
                <a:gd name="connsiteX10" fmla="*/ 2466031 w 2476592"/>
                <a:gd name="connsiteY10" fmla="*/ 617348 h 688881"/>
                <a:gd name="connsiteX11" fmla="*/ 2467804 w 2476592"/>
                <a:gd name="connsiteY11" fmla="*/ 0 h 688881"/>
                <a:gd name="connsiteX12" fmla="*/ 1721568 w 2476592"/>
                <a:gd name="connsiteY12" fmla="*/ 14897 h 688881"/>
                <a:gd name="connsiteX13" fmla="*/ 1556894 w 2476592"/>
                <a:gd name="connsiteY13" fmla="*/ 3901 h 688881"/>
                <a:gd name="connsiteX14" fmla="*/ 1236380 w 2476592"/>
                <a:gd name="connsiteY14" fmla="*/ 22753 h 688881"/>
                <a:gd name="connsiteX15" fmla="*/ 927952 w 2476592"/>
                <a:gd name="connsiteY15" fmla="*/ 33458 h 688881"/>
                <a:gd name="connsiteX16" fmla="*/ 746186 w 2476592"/>
                <a:gd name="connsiteY16" fmla="*/ 41604 h 688881"/>
                <a:gd name="connsiteX17" fmla="*/ 584953 w 2476592"/>
                <a:gd name="connsiteY17" fmla="*/ 52212 h 688881"/>
                <a:gd name="connsiteX18" fmla="*/ 421360 w 2476592"/>
                <a:gd name="connsiteY18" fmla="*/ 62032 h 688881"/>
                <a:gd name="connsiteX0" fmla="*/ 421360 w 2475216"/>
                <a:gd name="connsiteY0" fmla="*/ 62032 h 688881"/>
                <a:gd name="connsiteX1" fmla="*/ 222610 w 2475216"/>
                <a:gd name="connsiteY1" fmla="*/ 43179 h 688881"/>
                <a:gd name="connsiteX2" fmla="*/ 195214 w 2475216"/>
                <a:gd name="connsiteY2" fmla="*/ 44260 h 688881"/>
                <a:gd name="connsiteX3" fmla="*/ 0 w 2475216"/>
                <a:gd name="connsiteY3" fmla="*/ 39471 h 688881"/>
                <a:gd name="connsiteX4" fmla="*/ 238184 w 2475216"/>
                <a:gd name="connsiteY4" fmla="*/ 137403 h 688881"/>
                <a:gd name="connsiteX5" fmla="*/ 364511 w 2475216"/>
                <a:gd name="connsiteY5" fmla="*/ 216859 h 688881"/>
                <a:gd name="connsiteX6" fmla="*/ 620722 w 2475216"/>
                <a:gd name="connsiteY6" fmla="*/ 422821 h 688881"/>
                <a:gd name="connsiteX7" fmla="*/ 1651163 w 2475216"/>
                <a:gd name="connsiteY7" fmla="*/ 644922 h 688881"/>
                <a:gd name="connsiteX8" fmla="*/ 1877401 w 2475216"/>
                <a:gd name="connsiteY8" fmla="*/ 673199 h 688881"/>
                <a:gd name="connsiteX9" fmla="*/ 2057400 w 2475216"/>
                <a:gd name="connsiteY9" fmla="*/ 685948 h 688881"/>
                <a:gd name="connsiteX10" fmla="*/ 2466031 w 2475216"/>
                <a:gd name="connsiteY10" fmla="*/ 617348 h 688881"/>
                <a:gd name="connsiteX11" fmla="*/ 2467804 w 2475216"/>
                <a:gd name="connsiteY11" fmla="*/ 0 h 688881"/>
                <a:gd name="connsiteX12" fmla="*/ 1721568 w 2475216"/>
                <a:gd name="connsiteY12" fmla="*/ 14897 h 688881"/>
                <a:gd name="connsiteX13" fmla="*/ 1556894 w 2475216"/>
                <a:gd name="connsiteY13" fmla="*/ 3901 h 688881"/>
                <a:gd name="connsiteX14" fmla="*/ 1236380 w 2475216"/>
                <a:gd name="connsiteY14" fmla="*/ 22753 h 688881"/>
                <a:gd name="connsiteX15" fmla="*/ 927952 w 2475216"/>
                <a:gd name="connsiteY15" fmla="*/ 33458 h 688881"/>
                <a:gd name="connsiteX16" fmla="*/ 746186 w 2475216"/>
                <a:gd name="connsiteY16" fmla="*/ 41604 h 688881"/>
                <a:gd name="connsiteX17" fmla="*/ 584953 w 2475216"/>
                <a:gd name="connsiteY17" fmla="*/ 52212 h 688881"/>
                <a:gd name="connsiteX18" fmla="*/ 421360 w 2475216"/>
                <a:gd name="connsiteY18" fmla="*/ 62032 h 688881"/>
                <a:gd name="connsiteX0" fmla="*/ 421360 w 2472102"/>
                <a:gd name="connsiteY0" fmla="*/ 62032 h 688881"/>
                <a:gd name="connsiteX1" fmla="*/ 222610 w 2472102"/>
                <a:gd name="connsiteY1" fmla="*/ 43179 h 688881"/>
                <a:gd name="connsiteX2" fmla="*/ 195214 w 2472102"/>
                <a:gd name="connsiteY2" fmla="*/ 44260 h 688881"/>
                <a:gd name="connsiteX3" fmla="*/ 0 w 2472102"/>
                <a:gd name="connsiteY3" fmla="*/ 39471 h 688881"/>
                <a:gd name="connsiteX4" fmla="*/ 238184 w 2472102"/>
                <a:gd name="connsiteY4" fmla="*/ 137403 h 688881"/>
                <a:gd name="connsiteX5" fmla="*/ 364511 w 2472102"/>
                <a:gd name="connsiteY5" fmla="*/ 216859 h 688881"/>
                <a:gd name="connsiteX6" fmla="*/ 620722 w 2472102"/>
                <a:gd name="connsiteY6" fmla="*/ 422821 h 688881"/>
                <a:gd name="connsiteX7" fmla="*/ 1651163 w 2472102"/>
                <a:gd name="connsiteY7" fmla="*/ 644922 h 688881"/>
                <a:gd name="connsiteX8" fmla="*/ 1877401 w 2472102"/>
                <a:gd name="connsiteY8" fmla="*/ 673199 h 688881"/>
                <a:gd name="connsiteX9" fmla="*/ 2057400 w 2472102"/>
                <a:gd name="connsiteY9" fmla="*/ 685948 h 688881"/>
                <a:gd name="connsiteX10" fmla="*/ 2466031 w 2472102"/>
                <a:gd name="connsiteY10" fmla="*/ 617348 h 688881"/>
                <a:gd name="connsiteX11" fmla="*/ 2467804 w 2472102"/>
                <a:gd name="connsiteY11" fmla="*/ 0 h 688881"/>
                <a:gd name="connsiteX12" fmla="*/ 1721568 w 2472102"/>
                <a:gd name="connsiteY12" fmla="*/ 14897 h 688881"/>
                <a:gd name="connsiteX13" fmla="*/ 1556894 w 2472102"/>
                <a:gd name="connsiteY13" fmla="*/ 3901 h 688881"/>
                <a:gd name="connsiteX14" fmla="*/ 1236380 w 2472102"/>
                <a:gd name="connsiteY14" fmla="*/ 22753 h 688881"/>
                <a:gd name="connsiteX15" fmla="*/ 927952 w 2472102"/>
                <a:gd name="connsiteY15" fmla="*/ 33458 h 688881"/>
                <a:gd name="connsiteX16" fmla="*/ 746186 w 2472102"/>
                <a:gd name="connsiteY16" fmla="*/ 41604 h 688881"/>
                <a:gd name="connsiteX17" fmla="*/ 584953 w 2472102"/>
                <a:gd name="connsiteY17" fmla="*/ 52212 h 688881"/>
                <a:gd name="connsiteX18" fmla="*/ 421360 w 2472102"/>
                <a:gd name="connsiteY18" fmla="*/ 62032 h 688881"/>
                <a:gd name="connsiteX0" fmla="*/ 421360 w 2470139"/>
                <a:gd name="connsiteY0" fmla="*/ 62032 h 688881"/>
                <a:gd name="connsiteX1" fmla="*/ 222610 w 2470139"/>
                <a:gd name="connsiteY1" fmla="*/ 43179 h 688881"/>
                <a:gd name="connsiteX2" fmla="*/ 195214 w 2470139"/>
                <a:gd name="connsiteY2" fmla="*/ 44260 h 688881"/>
                <a:gd name="connsiteX3" fmla="*/ 0 w 2470139"/>
                <a:gd name="connsiteY3" fmla="*/ 39471 h 688881"/>
                <a:gd name="connsiteX4" fmla="*/ 238184 w 2470139"/>
                <a:gd name="connsiteY4" fmla="*/ 137403 h 688881"/>
                <a:gd name="connsiteX5" fmla="*/ 364511 w 2470139"/>
                <a:gd name="connsiteY5" fmla="*/ 216859 h 688881"/>
                <a:gd name="connsiteX6" fmla="*/ 620722 w 2470139"/>
                <a:gd name="connsiteY6" fmla="*/ 422821 h 688881"/>
                <a:gd name="connsiteX7" fmla="*/ 1651163 w 2470139"/>
                <a:gd name="connsiteY7" fmla="*/ 644922 h 688881"/>
                <a:gd name="connsiteX8" fmla="*/ 1877401 w 2470139"/>
                <a:gd name="connsiteY8" fmla="*/ 673199 h 688881"/>
                <a:gd name="connsiteX9" fmla="*/ 2057400 w 2470139"/>
                <a:gd name="connsiteY9" fmla="*/ 685948 h 688881"/>
                <a:gd name="connsiteX10" fmla="*/ 2466031 w 2470139"/>
                <a:gd name="connsiteY10" fmla="*/ 617348 h 688881"/>
                <a:gd name="connsiteX11" fmla="*/ 2467804 w 2470139"/>
                <a:gd name="connsiteY11" fmla="*/ 0 h 688881"/>
                <a:gd name="connsiteX12" fmla="*/ 1721568 w 2470139"/>
                <a:gd name="connsiteY12" fmla="*/ 14897 h 688881"/>
                <a:gd name="connsiteX13" fmla="*/ 1556894 w 2470139"/>
                <a:gd name="connsiteY13" fmla="*/ 3901 h 688881"/>
                <a:gd name="connsiteX14" fmla="*/ 1236380 w 2470139"/>
                <a:gd name="connsiteY14" fmla="*/ 22753 h 688881"/>
                <a:gd name="connsiteX15" fmla="*/ 927952 w 2470139"/>
                <a:gd name="connsiteY15" fmla="*/ 33458 h 688881"/>
                <a:gd name="connsiteX16" fmla="*/ 746186 w 2470139"/>
                <a:gd name="connsiteY16" fmla="*/ 41604 h 688881"/>
                <a:gd name="connsiteX17" fmla="*/ 584953 w 2470139"/>
                <a:gd name="connsiteY17" fmla="*/ 52212 h 688881"/>
                <a:gd name="connsiteX18" fmla="*/ 421360 w 2470139"/>
                <a:gd name="connsiteY18" fmla="*/ 62032 h 68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0139" h="688881">
                  <a:moveTo>
                    <a:pt x="421360" y="62032"/>
                  </a:moveTo>
                  <a:lnTo>
                    <a:pt x="222610" y="43179"/>
                  </a:lnTo>
                  <a:cubicBezTo>
                    <a:pt x="222905" y="71820"/>
                    <a:pt x="194919" y="15619"/>
                    <a:pt x="195214" y="44260"/>
                  </a:cubicBezTo>
                  <a:lnTo>
                    <a:pt x="0" y="39471"/>
                  </a:lnTo>
                  <a:lnTo>
                    <a:pt x="238184" y="137403"/>
                  </a:lnTo>
                  <a:lnTo>
                    <a:pt x="364511" y="216859"/>
                  </a:lnTo>
                  <a:lnTo>
                    <a:pt x="620722" y="422821"/>
                  </a:lnTo>
                  <a:cubicBezTo>
                    <a:pt x="657545" y="389697"/>
                    <a:pt x="1614340" y="678046"/>
                    <a:pt x="1651163" y="644922"/>
                  </a:cubicBezTo>
                  <a:cubicBezTo>
                    <a:pt x="1867537" y="678635"/>
                    <a:pt x="1809695" y="666361"/>
                    <a:pt x="1877401" y="673199"/>
                  </a:cubicBezTo>
                  <a:cubicBezTo>
                    <a:pt x="1945107" y="680037"/>
                    <a:pt x="1959295" y="695257"/>
                    <a:pt x="2057400" y="685948"/>
                  </a:cubicBezTo>
                  <a:cubicBezTo>
                    <a:pt x="2155505" y="676640"/>
                    <a:pt x="2370715" y="623651"/>
                    <a:pt x="2466031" y="617348"/>
                  </a:cubicBezTo>
                  <a:cubicBezTo>
                    <a:pt x="2471908" y="404375"/>
                    <a:pt x="2470515" y="237434"/>
                    <a:pt x="2467804" y="0"/>
                  </a:cubicBezTo>
                  <a:lnTo>
                    <a:pt x="1721568" y="14897"/>
                  </a:lnTo>
                  <a:cubicBezTo>
                    <a:pt x="1663534" y="-7623"/>
                    <a:pt x="1614928" y="26421"/>
                    <a:pt x="1556894" y="3901"/>
                  </a:cubicBezTo>
                  <a:cubicBezTo>
                    <a:pt x="1428060" y="-2384"/>
                    <a:pt x="1365214" y="29038"/>
                    <a:pt x="1236380" y="22753"/>
                  </a:cubicBezTo>
                  <a:lnTo>
                    <a:pt x="927952" y="33458"/>
                  </a:lnTo>
                  <a:cubicBezTo>
                    <a:pt x="835255" y="27173"/>
                    <a:pt x="803352" y="43192"/>
                    <a:pt x="746186" y="41604"/>
                  </a:cubicBezTo>
                  <a:cubicBezTo>
                    <a:pt x="689020" y="40016"/>
                    <a:pt x="613953" y="47236"/>
                    <a:pt x="584953" y="52212"/>
                  </a:cubicBezTo>
                  <a:lnTo>
                    <a:pt x="421360" y="62032"/>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a:off x="1061605" y="2036473"/>
              <a:ext cx="4517448" cy="544803"/>
            </a:xfrm>
            <a:custGeom>
              <a:avLst/>
              <a:gdLst>
                <a:gd name="connsiteX0" fmla="*/ 4436918 w 4520045"/>
                <a:gd name="connsiteY0" fmla="*/ 51955 h 405245"/>
                <a:gd name="connsiteX1" fmla="*/ 4073236 w 4520045"/>
                <a:gd name="connsiteY1" fmla="*/ 93518 h 405245"/>
                <a:gd name="connsiteX2" fmla="*/ 3803072 w 4520045"/>
                <a:gd name="connsiteY2" fmla="*/ 166255 h 405245"/>
                <a:gd name="connsiteX3" fmla="*/ 3616036 w 4520045"/>
                <a:gd name="connsiteY3" fmla="*/ 238991 h 405245"/>
                <a:gd name="connsiteX4" fmla="*/ 3512127 w 4520045"/>
                <a:gd name="connsiteY4" fmla="*/ 311727 h 405245"/>
                <a:gd name="connsiteX5" fmla="*/ 3356263 w 4520045"/>
                <a:gd name="connsiteY5" fmla="*/ 342900 h 405245"/>
                <a:gd name="connsiteX6" fmla="*/ 3210790 w 4520045"/>
                <a:gd name="connsiteY6" fmla="*/ 259773 h 405245"/>
                <a:gd name="connsiteX7" fmla="*/ 2867890 w 4520045"/>
                <a:gd name="connsiteY7" fmla="*/ 332509 h 405245"/>
                <a:gd name="connsiteX8" fmla="*/ 2473036 w 4520045"/>
                <a:gd name="connsiteY8" fmla="*/ 394855 h 405245"/>
                <a:gd name="connsiteX9" fmla="*/ 2337954 w 4520045"/>
                <a:gd name="connsiteY9" fmla="*/ 405245 h 405245"/>
                <a:gd name="connsiteX10" fmla="*/ 2161309 w 4520045"/>
                <a:gd name="connsiteY10" fmla="*/ 342900 h 405245"/>
                <a:gd name="connsiteX11" fmla="*/ 1995054 w 4520045"/>
                <a:gd name="connsiteY11" fmla="*/ 322118 h 405245"/>
                <a:gd name="connsiteX12" fmla="*/ 1589809 w 4520045"/>
                <a:gd name="connsiteY12" fmla="*/ 353291 h 405245"/>
                <a:gd name="connsiteX13" fmla="*/ 1101436 w 4520045"/>
                <a:gd name="connsiteY13" fmla="*/ 374073 h 405245"/>
                <a:gd name="connsiteX14" fmla="*/ 665018 w 4520045"/>
                <a:gd name="connsiteY14" fmla="*/ 290945 h 405245"/>
                <a:gd name="connsiteX15" fmla="*/ 332509 w 4520045"/>
                <a:gd name="connsiteY15" fmla="*/ 207818 h 405245"/>
                <a:gd name="connsiteX16" fmla="*/ 51954 w 4520045"/>
                <a:gd name="connsiteY16" fmla="*/ 62345 h 405245"/>
                <a:gd name="connsiteX17" fmla="*/ 0 w 4520045"/>
                <a:gd name="connsiteY17" fmla="*/ 0 h 405245"/>
                <a:gd name="connsiteX18" fmla="*/ 488372 w 4520045"/>
                <a:gd name="connsiteY18" fmla="*/ 0 h 405245"/>
                <a:gd name="connsiteX19" fmla="*/ 1309254 w 4520045"/>
                <a:gd name="connsiteY19" fmla="*/ 10391 h 405245"/>
                <a:gd name="connsiteX20" fmla="*/ 2047009 w 4520045"/>
                <a:gd name="connsiteY20" fmla="*/ 41564 h 405245"/>
                <a:gd name="connsiteX21" fmla="*/ 2566554 w 4520045"/>
                <a:gd name="connsiteY21" fmla="*/ 31173 h 405245"/>
                <a:gd name="connsiteX22" fmla="*/ 3148445 w 4520045"/>
                <a:gd name="connsiteY22" fmla="*/ 51955 h 405245"/>
                <a:gd name="connsiteX23" fmla="*/ 3522518 w 4520045"/>
                <a:gd name="connsiteY23" fmla="*/ 51955 h 405245"/>
                <a:gd name="connsiteX24" fmla="*/ 3917372 w 4520045"/>
                <a:gd name="connsiteY24" fmla="*/ 51955 h 405245"/>
                <a:gd name="connsiteX25" fmla="*/ 4249881 w 4520045"/>
                <a:gd name="connsiteY25" fmla="*/ 31173 h 405245"/>
                <a:gd name="connsiteX26" fmla="*/ 4520045 w 4520045"/>
                <a:gd name="connsiteY26" fmla="*/ 31173 h 405245"/>
                <a:gd name="connsiteX0" fmla="*/ 4436918 w 4520045"/>
                <a:gd name="connsiteY0" fmla="*/ 51955 h 405245"/>
                <a:gd name="connsiteX1" fmla="*/ 4073236 w 4520045"/>
                <a:gd name="connsiteY1" fmla="*/ 93518 h 405245"/>
                <a:gd name="connsiteX2" fmla="*/ 3803072 w 4520045"/>
                <a:gd name="connsiteY2" fmla="*/ 166255 h 405245"/>
                <a:gd name="connsiteX3" fmla="*/ 3616036 w 4520045"/>
                <a:gd name="connsiteY3" fmla="*/ 238991 h 405245"/>
                <a:gd name="connsiteX4" fmla="*/ 3512127 w 4520045"/>
                <a:gd name="connsiteY4" fmla="*/ 311727 h 405245"/>
                <a:gd name="connsiteX5" fmla="*/ 3356263 w 4520045"/>
                <a:gd name="connsiteY5" fmla="*/ 342900 h 405245"/>
                <a:gd name="connsiteX6" fmla="*/ 3210790 w 4520045"/>
                <a:gd name="connsiteY6" fmla="*/ 259773 h 405245"/>
                <a:gd name="connsiteX7" fmla="*/ 2867890 w 4520045"/>
                <a:gd name="connsiteY7" fmla="*/ 332509 h 405245"/>
                <a:gd name="connsiteX8" fmla="*/ 2473036 w 4520045"/>
                <a:gd name="connsiteY8" fmla="*/ 394855 h 405245"/>
                <a:gd name="connsiteX9" fmla="*/ 2337954 w 4520045"/>
                <a:gd name="connsiteY9" fmla="*/ 405245 h 405245"/>
                <a:gd name="connsiteX10" fmla="*/ 2161309 w 4520045"/>
                <a:gd name="connsiteY10" fmla="*/ 342900 h 405245"/>
                <a:gd name="connsiteX11" fmla="*/ 1995054 w 4520045"/>
                <a:gd name="connsiteY11" fmla="*/ 322118 h 405245"/>
                <a:gd name="connsiteX12" fmla="*/ 1589809 w 4520045"/>
                <a:gd name="connsiteY12" fmla="*/ 353291 h 405245"/>
                <a:gd name="connsiteX13" fmla="*/ 1101436 w 4520045"/>
                <a:gd name="connsiteY13" fmla="*/ 374073 h 405245"/>
                <a:gd name="connsiteX14" fmla="*/ 665018 w 4520045"/>
                <a:gd name="connsiteY14" fmla="*/ 290945 h 405245"/>
                <a:gd name="connsiteX15" fmla="*/ 337272 w 4520045"/>
                <a:gd name="connsiteY15" fmla="*/ 236393 h 405245"/>
                <a:gd name="connsiteX16" fmla="*/ 51954 w 4520045"/>
                <a:gd name="connsiteY16" fmla="*/ 62345 h 405245"/>
                <a:gd name="connsiteX17" fmla="*/ 0 w 4520045"/>
                <a:gd name="connsiteY17" fmla="*/ 0 h 405245"/>
                <a:gd name="connsiteX18" fmla="*/ 488372 w 4520045"/>
                <a:gd name="connsiteY18" fmla="*/ 0 h 405245"/>
                <a:gd name="connsiteX19" fmla="*/ 1309254 w 4520045"/>
                <a:gd name="connsiteY19" fmla="*/ 10391 h 405245"/>
                <a:gd name="connsiteX20" fmla="*/ 2047009 w 4520045"/>
                <a:gd name="connsiteY20" fmla="*/ 41564 h 405245"/>
                <a:gd name="connsiteX21" fmla="*/ 2566554 w 4520045"/>
                <a:gd name="connsiteY21" fmla="*/ 31173 h 405245"/>
                <a:gd name="connsiteX22" fmla="*/ 3148445 w 4520045"/>
                <a:gd name="connsiteY22" fmla="*/ 51955 h 405245"/>
                <a:gd name="connsiteX23" fmla="*/ 3522518 w 4520045"/>
                <a:gd name="connsiteY23" fmla="*/ 51955 h 405245"/>
                <a:gd name="connsiteX24" fmla="*/ 3917372 w 4520045"/>
                <a:gd name="connsiteY24" fmla="*/ 51955 h 405245"/>
                <a:gd name="connsiteX25" fmla="*/ 4249881 w 4520045"/>
                <a:gd name="connsiteY25" fmla="*/ 31173 h 405245"/>
                <a:gd name="connsiteX26" fmla="*/ 4520045 w 4520045"/>
                <a:gd name="connsiteY26" fmla="*/ 31173 h 405245"/>
                <a:gd name="connsiteX0" fmla="*/ 4436918 w 4520045"/>
                <a:gd name="connsiteY0" fmla="*/ 51955 h 405245"/>
                <a:gd name="connsiteX1" fmla="*/ 4073236 w 4520045"/>
                <a:gd name="connsiteY1" fmla="*/ 93518 h 405245"/>
                <a:gd name="connsiteX2" fmla="*/ 3803072 w 4520045"/>
                <a:gd name="connsiteY2" fmla="*/ 166255 h 405245"/>
                <a:gd name="connsiteX3" fmla="*/ 3616036 w 4520045"/>
                <a:gd name="connsiteY3" fmla="*/ 238991 h 405245"/>
                <a:gd name="connsiteX4" fmla="*/ 3512127 w 4520045"/>
                <a:gd name="connsiteY4" fmla="*/ 311727 h 405245"/>
                <a:gd name="connsiteX5" fmla="*/ 3356263 w 4520045"/>
                <a:gd name="connsiteY5" fmla="*/ 342900 h 405245"/>
                <a:gd name="connsiteX6" fmla="*/ 3210790 w 4520045"/>
                <a:gd name="connsiteY6" fmla="*/ 259773 h 405245"/>
                <a:gd name="connsiteX7" fmla="*/ 2867890 w 4520045"/>
                <a:gd name="connsiteY7" fmla="*/ 332509 h 405245"/>
                <a:gd name="connsiteX8" fmla="*/ 2473036 w 4520045"/>
                <a:gd name="connsiteY8" fmla="*/ 394855 h 405245"/>
                <a:gd name="connsiteX9" fmla="*/ 2337954 w 4520045"/>
                <a:gd name="connsiteY9" fmla="*/ 405245 h 405245"/>
                <a:gd name="connsiteX10" fmla="*/ 2161309 w 4520045"/>
                <a:gd name="connsiteY10" fmla="*/ 342900 h 405245"/>
                <a:gd name="connsiteX11" fmla="*/ 1995054 w 4520045"/>
                <a:gd name="connsiteY11" fmla="*/ 322118 h 405245"/>
                <a:gd name="connsiteX12" fmla="*/ 1589809 w 4520045"/>
                <a:gd name="connsiteY12" fmla="*/ 353291 h 405245"/>
                <a:gd name="connsiteX13" fmla="*/ 1101436 w 4520045"/>
                <a:gd name="connsiteY13" fmla="*/ 374073 h 405245"/>
                <a:gd name="connsiteX14" fmla="*/ 665018 w 4520045"/>
                <a:gd name="connsiteY14" fmla="*/ 290945 h 405245"/>
                <a:gd name="connsiteX15" fmla="*/ 337272 w 4520045"/>
                <a:gd name="connsiteY15" fmla="*/ 236393 h 405245"/>
                <a:gd name="connsiteX16" fmla="*/ 80529 w 4520045"/>
                <a:gd name="connsiteY16" fmla="*/ 129020 h 405245"/>
                <a:gd name="connsiteX17" fmla="*/ 0 w 4520045"/>
                <a:gd name="connsiteY17" fmla="*/ 0 h 405245"/>
                <a:gd name="connsiteX18" fmla="*/ 488372 w 4520045"/>
                <a:gd name="connsiteY18" fmla="*/ 0 h 405245"/>
                <a:gd name="connsiteX19" fmla="*/ 1309254 w 4520045"/>
                <a:gd name="connsiteY19" fmla="*/ 10391 h 405245"/>
                <a:gd name="connsiteX20" fmla="*/ 2047009 w 4520045"/>
                <a:gd name="connsiteY20" fmla="*/ 41564 h 405245"/>
                <a:gd name="connsiteX21" fmla="*/ 2566554 w 4520045"/>
                <a:gd name="connsiteY21" fmla="*/ 31173 h 405245"/>
                <a:gd name="connsiteX22" fmla="*/ 3148445 w 4520045"/>
                <a:gd name="connsiteY22" fmla="*/ 51955 h 405245"/>
                <a:gd name="connsiteX23" fmla="*/ 3522518 w 4520045"/>
                <a:gd name="connsiteY23" fmla="*/ 51955 h 405245"/>
                <a:gd name="connsiteX24" fmla="*/ 3917372 w 4520045"/>
                <a:gd name="connsiteY24" fmla="*/ 51955 h 405245"/>
                <a:gd name="connsiteX25" fmla="*/ 4249881 w 4520045"/>
                <a:gd name="connsiteY25" fmla="*/ 31173 h 405245"/>
                <a:gd name="connsiteX26" fmla="*/ 4520045 w 4520045"/>
                <a:gd name="connsiteY26" fmla="*/ 31173 h 405245"/>
                <a:gd name="connsiteX0" fmla="*/ 4446443 w 4529570"/>
                <a:gd name="connsiteY0" fmla="*/ 51955 h 405245"/>
                <a:gd name="connsiteX1" fmla="*/ 4082761 w 4529570"/>
                <a:gd name="connsiteY1" fmla="*/ 93518 h 405245"/>
                <a:gd name="connsiteX2" fmla="*/ 3812597 w 4529570"/>
                <a:gd name="connsiteY2" fmla="*/ 166255 h 405245"/>
                <a:gd name="connsiteX3" fmla="*/ 3625561 w 4529570"/>
                <a:gd name="connsiteY3" fmla="*/ 238991 h 405245"/>
                <a:gd name="connsiteX4" fmla="*/ 3521652 w 4529570"/>
                <a:gd name="connsiteY4" fmla="*/ 311727 h 405245"/>
                <a:gd name="connsiteX5" fmla="*/ 3365788 w 4529570"/>
                <a:gd name="connsiteY5" fmla="*/ 342900 h 405245"/>
                <a:gd name="connsiteX6" fmla="*/ 3220315 w 4529570"/>
                <a:gd name="connsiteY6" fmla="*/ 259773 h 405245"/>
                <a:gd name="connsiteX7" fmla="*/ 2877415 w 4529570"/>
                <a:gd name="connsiteY7" fmla="*/ 332509 h 405245"/>
                <a:gd name="connsiteX8" fmla="*/ 2482561 w 4529570"/>
                <a:gd name="connsiteY8" fmla="*/ 394855 h 405245"/>
                <a:gd name="connsiteX9" fmla="*/ 2347479 w 4529570"/>
                <a:gd name="connsiteY9" fmla="*/ 405245 h 405245"/>
                <a:gd name="connsiteX10" fmla="*/ 2170834 w 4529570"/>
                <a:gd name="connsiteY10" fmla="*/ 342900 h 405245"/>
                <a:gd name="connsiteX11" fmla="*/ 2004579 w 4529570"/>
                <a:gd name="connsiteY11" fmla="*/ 322118 h 405245"/>
                <a:gd name="connsiteX12" fmla="*/ 1599334 w 4529570"/>
                <a:gd name="connsiteY12" fmla="*/ 353291 h 405245"/>
                <a:gd name="connsiteX13" fmla="*/ 1110961 w 4529570"/>
                <a:gd name="connsiteY13" fmla="*/ 374073 h 405245"/>
                <a:gd name="connsiteX14" fmla="*/ 674543 w 4529570"/>
                <a:gd name="connsiteY14" fmla="*/ 290945 h 405245"/>
                <a:gd name="connsiteX15" fmla="*/ 346797 w 4529570"/>
                <a:gd name="connsiteY15" fmla="*/ 236393 h 405245"/>
                <a:gd name="connsiteX16" fmla="*/ 90054 w 4529570"/>
                <a:gd name="connsiteY16" fmla="*/ 129020 h 405245"/>
                <a:gd name="connsiteX17" fmla="*/ 0 w 4529570"/>
                <a:gd name="connsiteY17" fmla="*/ 47625 h 405245"/>
                <a:gd name="connsiteX18" fmla="*/ 497897 w 4529570"/>
                <a:gd name="connsiteY18" fmla="*/ 0 h 405245"/>
                <a:gd name="connsiteX19" fmla="*/ 1318779 w 4529570"/>
                <a:gd name="connsiteY19" fmla="*/ 10391 h 405245"/>
                <a:gd name="connsiteX20" fmla="*/ 2056534 w 4529570"/>
                <a:gd name="connsiteY20" fmla="*/ 41564 h 405245"/>
                <a:gd name="connsiteX21" fmla="*/ 2576079 w 4529570"/>
                <a:gd name="connsiteY21" fmla="*/ 31173 h 405245"/>
                <a:gd name="connsiteX22" fmla="*/ 3157970 w 4529570"/>
                <a:gd name="connsiteY22" fmla="*/ 51955 h 405245"/>
                <a:gd name="connsiteX23" fmla="*/ 3532043 w 4529570"/>
                <a:gd name="connsiteY23" fmla="*/ 51955 h 405245"/>
                <a:gd name="connsiteX24" fmla="*/ 3926897 w 4529570"/>
                <a:gd name="connsiteY24" fmla="*/ 51955 h 405245"/>
                <a:gd name="connsiteX25" fmla="*/ 4259406 w 4529570"/>
                <a:gd name="connsiteY25" fmla="*/ 31173 h 405245"/>
                <a:gd name="connsiteX26" fmla="*/ 4529570 w 4529570"/>
                <a:gd name="connsiteY26" fmla="*/ 31173 h 405245"/>
                <a:gd name="connsiteX0" fmla="*/ 4446443 w 4529570"/>
                <a:gd name="connsiteY0" fmla="*/ 51955 h 405245"/>
                <a:gd name="connsiteX1" fmla="*/ 4082761 w 4529570"/>
                <a:gd name="connsiteY1" fmla="*/ 93518 h 405245"/>
                <a:gd name="connsiteX2" fmla="*/ 3812597 w 4529570"/>
                <a:gd name="connsiteY2" fmla="*/ 166255 h 405245"/>
                <a:gd name="connsiteX3" fmla="*/ 3625561 w 4529570"/>
                <a:gd name="connsiteY3" fmla="*/ 238991 h 405245"/>
                <a:gd name="connsiteX4" fmla="*/ 3521652 w 4529570"/>
                <a:gd name="connsiteY4" fmla="*/ 311727 h 405245"/>
                <a:gd name="connsiteX5" fmla="*/ 3365788 w 4529570"/>
                <a:gd name="connsiteY5" fmla="*/ 342900 h 405245"/>
                <a:gd name="connsiteX6" fmla="*/ 3220315 w 4529570"/>
                <a:gd name="connsiteY6" fmla="*/ 259773 h 405245"/>
                <a:gd name="connsiteX7" fmla="*/ 2877415 w 4529570"/>
                <a:gd name="connsiteY7" fmla="*/ 332509 h 405245"/>
                <a:gd name="connsiteX8" fmla="*/ 2482561 w 4529570"/>
                <a:gd name="connsiteY8" fmla="*/ 394855 h 405245"/>
                <a:gd name="connsiteX9" fmla="*/ 2347479 w 4529570"/>
                <a:gd name="connsiteY9" fmla="*/ 405245 h 405245"/>
                <a:gd name="connsiteX10" fmla="*/ 2170834 w 4529570"/>
                <a:gd name="connsiteY10" fmla="*/ 342900 h 405245"/>
                <a:gd name="connsiteX11" fmla="*/ 2004579 w 4529570"/>
                <a:gd name="connsiteY11" fmla="*/ 322118 h 405245"/>
                <a:gd name="connsiteX12" fmla="*/ 1599334 w 4529570"/>
                <a:gd name="connsiteY12" fmla="*/ 353291 h 405245"/>
                <a:gd name="connsiteX13" fmla="*/ 1110961 w 4529570"/>
                <a:gd name="connsiteY13" fmla="*/ 374073 h 405245"/>
                <a:gd name="connsiteX14" fmla="*/ 655493 w 4529570"/>
                <a:gd name="connsiteY14" fmla="*/ 348095 h 405245"/>
                <a:gd name="connsiteX15" fmla="*/ 346797 w 4529570"/>
                <a:gd name="connsiteY15" fmla="*/ 236393 h 405245"/>
                <a:gd name="connsiteX16" fmla="*/ 90054 w 4529570"/>
                <a:gd name="connsiteY16" fmla="*/ 129020 h 405245"/>
                <a:gd name="connsiteX17" fmla="*/ 0 w 4529570"/>
                <a:gd name="connsiteY17" fmla="*/ 47625 h 405245"/>
                <a:gd name="connsiteX18" fmla="*/ 497897 w 4529570"/>
                <a:gd name="connsiteY18" fmla="*/ 0 h 405245"/>
                <a:gd name="connsiteX19" fmla="*/ 1318779 w 4529570"/>
                <a:gd name="connsiteY19" fmla="*/ 10391 h 405245"/>
                <a:gd name="connsiteX20" fmla="*/ 2056534 w 4529570"/>
                <a:gd name="connsiteY20" fmla="*/ 41564 h 405245"/>
                <a:gd name="connsiteX21" fmla="*/ 2576079 w 4529570"/>
                <a:gd name="connsiteY21" fmla="*/ 31173 h 405245"/>
                <a:gd name="connsiteX22" fmla="*/ 3157970 w 4529570"/>
                <a:gd name="connsiteY22" fmla="*/ 51955 h 405245"/>
                <a:gd name="connsiteX23" fmla="*/ 3532043 w 4529570"/>
                <a:gd name="connsiteY23" fmla="*/ 51955 h 405245"/>
                <a:gd name="connsiteX24" fmla="*/ 3926897 w 4529570"/>
                <a:gd name="connsiteY24" fmla="*/ 51955 h 405245"/>
                <a:gd name="connsiteX25" fmla="*/ 4259406 w 4529570"/>
                <a:gd name="connsiteY25" fmla="*/ 31173 h 405245"/>
                <a:gd name="connsiteX26" fmla="*/ 4529570 w 4529570"/>
                <a:gd name="connsiteY26" fmla="*/ 31173 h 405245"/>
                <a:gd name="connsiteX0" fmla="*/ 4446443 w 4529570"/>
                <a:gd name="connsiteY0" fmla="*/ 51955 h 426460"/>
                <a:gd name="connsiteX1" fmla="*/ 4082761 w 4529570"/>
                <a:gd name="connsiteY1" fmla="*/ 93518 h 426460"/>
                <a:gd name="connsiteX2" fmla="*/ 3812597 w 4529570"/>
                <a:gd name="connsiteY2" fmla="*/ 166255 h 426460"/>
                <a:gd name="connsiteX3" fmla="*/ 3625561 w 4529570"/>
                <a:gd name="connsiteY3" fmla="*/ 238991 h 426460"/>
                <a:gd name="connsiteX4" fmla="*/ 3521652 w 4529570"/>
                <a:gd name="connsiteY4" fmla="*/ 311727 h 426460"/>
                <a:gd name="connsiteX5" fmla="*/ 3365788 w 4529570"/>
                <a:gd name="connsiteY5" fmla="*/ 342900 h 426460"/>
                <a:gd name="connsiteX6" fmla="*/ 3220315 w 4529570"/>
                <a:gd name="connsiteY6" fmla="*/ 259773 h 426460"/>
                <a:gd name="connsiteX7" fmla="*/ 2877415 w 4529570"/>
                <a:gd name="connsiteY7" fmla="*/ 332509 h 426460"/>
                <a:gd name="connsiteX8" fmla="*/ 2482561 w 4529570"/>
                <a:gd name="connsiteY8" fmla="*/ 394855 h 426460"/>
                <a:gd name="connsiteX9" fmla="*/ 2347479 w 4529570"/>
                <a:gd name="connsiteY9" fmla="*/ 405245 h 426460"/>
                <a:gd name="connsiteX10" fmla="*/ 2170834 w 4529570"/>
                <a:gd name="connsiteY10" fmla="*/ 342900 h 426460"/>
                <a:gd name="connsiteX11" fmla="*/ 2004579 w 4529570"/>
                <a:gd name="connsiteY11" fmla="*/ 322118 h 426460"/>
                <a:gd name="connsiteX12" fmla="*/ 1599334 w 4529570"/>
                <a:gd name="connsiteY12" fmla="*/ 353291 h 426460"/>
                <a:gd name="connsiteX13" fmla="*/ 1029999 w 4529570"/>
                <a:gd name="connsiteY13" fmla="*/ 426460 h 426460"/>
                <a:gd name="connsiteX14" fmla="*/ 655493 w 4529570"/>
                <a:gd name="connsiteY14" fmla="*/ 348095 h 426460"/>
                <a:gd name="connsiteX15" fmla="*/ 346797 w 4529570"/>
                <a:gd name="connsiteY15" fmla="*/ 236393 h 426460"/>
                <a:gd name="connsiteX16" fmla="*/ 90054 w 4529570"/>
                <a:gd name="connsiteY16" fmla="*/ 129020 h 426460"/>
                <a:gd name="connsiteX17" fmla="*/ 0 w 4529570"/>
                <a:gd name="connsiteY17" fmla="*/ 47625 h 426460"/>
                <a:gd name="connsiteX18" fmla="*/ 497897 w 4529570"/>
                <a:gd name="connsiteY18" fmla="*/ 0 h 426460"/>
                <a:gd name="connsiteX19" fmla="*/ 1318779 w 4529570"/>
                <a:gd name="connsiteY19" fmla="*/ 10391 h 426460"/>
                <a:gd name="connsiteX20" fmla="*/ 2056534 w 4529570"/>
                <a:gd name="connsiteY20" fmla="*/ 41564 h 426460"/>
                <a:gd name="connsiteX21" fmla="*/ 2576079 w 4529570"/>
                <a:gd name="connsiteY21" fmla="*/ 31173 h 426460"/>
                <a:gd name="connsiteX22" fmla="*/ 3157970 w 4529570"/>
                <a:gd name="connsiteY22" fmla="*/ 51955 h 426460"/>
                <a:gd name="connsiteX23" fmla="*/ 3532043 w 4529570"/>
                <a:gd name="connsiteY23" fmla="*/ 51955 h 426460"/>
                <a:gd name="connsiteX24" fmla="*/ 3926897 w 4529570"/>
                <a:gd name="connsiteY24" fmla="*/ 51955 h 426460"/>
                <a:gd name="connsiteX25" fmla="*/ 4259406 w 4529570"/>
                <a:gd name="connsiteY25" fmla="*/ 31173 h 426460"/>
                <a:gd name="connsiteX26" fmla="*/ 4529570 w 4529570"/>
                <a:gd name="connsiteY26" fmla="*/ 31173 h 426460"/>
                <a:gd name="connsiteX0" fmla="*/ 4446443 w 4529570"/>
                <a:gd name="connsiteY0" fmla="*/ 51955 h 426460"/>
                <a:gd name="connsiteX1" fmla="*/ 4082761 w 4529570"/>
                <a:gd name="connsiteY1" fmla="*/ 93518 h 426460"/>
                <a:gd name="connsiteX2" fmla="*/ 3812597 w 4529570"/>
                <a:gd name="connsiteY2" fmla="*/ 166255 h 426460"/>
                <a:gd name="connsiteX3" fmla="*/ 3625561 w 4529570"/>
                <a:gd name="connsiteY3" fmla="*/ 238991 h 426460"/>
                <a:gd name="connsiteX4" fmla="*/ 3521652 w 4529570"/>
                <a:gd name="connsiteY4" fmla="*/ 311727 h 426460"/>
                <a:gd name="connsiteX5" fmla="*/ 3365788 w 4529570"/>
                <a:gd name="connsiteY5" fmla="*/ 342900 h 426460"/>
                <a:gd name="connsiteX6" fmla="*/ 3220315 w 4529570"/>
                <a:gd name="connsiteY6" fmla="*/ 259773 h 426460"/>
                <a:gd name="connsiteX7" fmla="*/ 2877415 w 4529570"/>
                <a:gd name="connsiteY7" fmla="*/ 332509 h 426460"/>
                <a:gd name="connsiteX8" fmla="*/ 2482561 w 4529570"/>
                <a:gd name="connsiteY8" fmla="*/ 394855 h 426460"/>
                <a:gd name="connsiteX9" fmla="*/ 2347479 w 4529570"/>
                <a:gd name="connsiteY9" fmla="*/ 405245 h 426460"/>
                <a:gd name="connsiteX10" fmla="*/ 2170834 w 4529570"/>
                <a:gd name="connsiteY10" fmla="*/ 342900 h 426460"/>
                <a:gd name="connsiteX11" fmla="*/ 2004579 w 4529570"/>
                <a:gd name="connsiteY11" fmla="*/ 322118 h 426460"/>
                <a:gd name="connsiteX12" fmla="*/ 1599334 w 4529570"/>
                <a:gd name="connsiteY12" fmla="*/ 353291 h 426460"/>
                <a:gd name="connsiteX13" fmla="*/ 1029999 w 4529570"/>
                <a:gd name="connsiteY13" fmla="*/ 426460 h 426460"/>
                <a:gd name="connsiteX14" fmla="*/ 852920 w 4529570"/>
                <a:gd name="connsiteY14" fmla="*/ 400049 h 426460"/>
                <a:gd name="connsiteX15" fmla="*/ 655493 w 4529570"/>
                <a:gd name="connsiteY15" fmla="*/ 348095 h 426460"/>
                <a:gd name="connsiteX16" fmla="*/ 346797 w 4529570"/>
                <a:gd name="connsiteY16" fmla="*/ 236393 h 426460"/>
                <a:gd name="connsiteX17" fmla="*/ 90054 w 4529570"/>
                <a:gd name="connsiteY17" fmla="*/ 129020 h 426460"/>
                <a:gd name="connsiteX18" fmla="*/ 0 w 4529570"/>
                <a:gd name="connsiteY18" fmla="*/ 47625 h 426460"/>
                <a:gd name="connsiteX19" fmla="*/ 497897 w 4529570"/>
                <a:gd name="connsiteY19" fmla="*/ 0 h 426460"/>
                <a:gd name="connsiteX20" fmla="*/ 1318779 w 4529570"/>
                <a:gd name="connsiteY20" fmla="*/ 10391 h 426460"/>
                <a:gd name="connsiteX21" fmla="*/ 2056534 w 4529570"/>
                <a:gd name="connsiteY21" fmla="*/ 41564 h 426460"/>
                <a:gd name="connsiteX22" fmla="*/ 2576079 w 4529570"/>
                <a:gd name="connsiteY22" fmla="*/ 31173 h 426460"/>
                <a:gd name="connsiteX23" fmla="*/ 3157970 w 4529570"/>
                <a:gd name="connsiteY23" fmla="*/ 51955 h 426460"/>
                <a:gd name="connsiteX24" fmla="*/ 3532043 w 4529570"/>
                <a:gd name="connsiteY24" fmla="*/ 51955 h 426460"/>
                <a:gd name="connsiteX25" fmla="*/ 3926897 w 4529570"/>
                <a:gd name="connsiteY25" fmla="*/ 51955 h 426460"/>
                <a:gd name="connsiteX26" fmla="*/ 4259406 w 4529570"/>
                <a:gd name="connsiteY26" fmla="*/ 31173 h 426460"/>
                <a:gd name="connsiteX27" fmla="*/ 4529570 w 4529570"/>
                <a:gd name="connsiteY27" fmla="*/ 31173 h 426460"/>
                <a:gd name="connsiteX0" fmla="*/ 4446443 w 4529570"/>
                <a:gd name="connsiteY0" fmla="*/ 51955 h 429491"/>
                <a:gd name="connsiteX1" fmla="*/ 4082761 w 4529570"/>
                <a:gd name="connsiteY1" fmla="*/ 93518 h 429491"/>
                <a:gd name="connsiteX2" fmla="*/ 3812597 w 4529570"/>
                <a:gd name="connsiteY2" fmla="*/ 166255 h 429491"/>
                <a:gd name="connsiteX3" fmla="*/ 3625561 w 4529570"/>
                <a:gd name="connsiteY3" fmla="*/ 238991 h 429491"/>
                <a:gd name="connsiteX4" fmla="*/ 3521652 w 4529570"/>
                <a:gd name="connsiteY4" fmla="*/ 311727 h 429491"/>
                <a:gd name="connsiteX5" fmla="*/ 3365788 w 4529570"/>
                <a:gd name="connsiteY5" fmla="*/ 342900 h 429491"/>
                <a:gd name="connsiteX6" fmla="*/ 3220315 w 4529570"/>
                <a:gd name="connsiteY6" fmla="*/ 259773 h 429491"/>
                <a:gd name="connsiteX7" fmla="*/ 2877415 w 4529570"/>
                <a:gd name="connsiteY7" fmla="*/ 332509 h 429491"/>
                <a:gd name="connsiteX8" fmla="*/ 2482561 w 4529570"/>
                <a:gd name="connsiteY8" fmla="*/ 394855 h 429491"/>
                <a:gd name="connsiteX9" fmla="*/ 2347479 w 4529570"/>
                <a:gd name="connsiteY9" fmla="*/ 405245 h 429491"/>
                <a:gd name="connsiteX10" fmla="*/ 2170834 w 4529570"/>
                <a:gd name="connsiteY10" fmla="*/ 342900 h 429491"/>
                <a:gd name="connsiteX11" fmla="*/ 2004579 w 4529570"/>
                <a:gd name="connsiteY11" fmla="*/ 322118 h 429491"/>
                <a:gd name="connsiteX12" fmla="*/ 1418359 w 4529570"/>
                <a:gd name="connsiteY12" fmla="*/ 429491 h 429491"/>
                <a:gd name="connsiteX13" fmla="*/ 1029999 w 4529570"/>
                <a:gd name="connsiteY13" fmla="*/ 426460 h 429491"/>
                <a:gd name="connsiteX14" fmla="*/ 852920 w 4529570"/>
                <a:gd name="connsiteY14" fmla="*/ 400049 h 429491"/>
                <a:gd name="connsiteX15" fmla="*/ 655493 w 4529570"/>
                <a:gd name="connsiteY15" fmla="*/ 348095 h 429491"/>
                <a:gd name="connsiteX16" fmla="*/ 346797 w 4529570"/>
                <a:gd name="connsiteY16" fmla="*/ 236393 h 429491"/>
                <a:gd name="connsiteX17" fmla="*/ 90054 w 4529570"/>
                <a:gd name="connsiteY17" fmla="*/ 129020 h 429491"/>
                <a:gd name="connsiteX18" fmla="*/ 0 w 4529570"/>
                <a:gd name="connsiteY18" fmla="*/ 47625 h 429491"/>
                <a:gd name="connsiteX19" fmla="*/ 497897 w 4529570"/>
                <a:gd name="connsiteY19" fmla="*/ 0 h 429491"/>
                <a:gd name="connsiteX20" fmla="*/ 1318779 w 4529570"/>
                <a:gd name="connsiteY20" fmla="*/ 10391 h 429491"/>
                <a:gd name="connsiteX21" fmla="*/ 2056534 w 4529570"/>
                <a:gd name="connsiteY21" fmla="*/ 41564 h 429491"/>
                <a:gd name="connsiteX22" fmla="*/ 2576079 w 4529570"/>
                <a:gd name="connsiteY22" fmla="*/ 31173 h 429491"/>
                <a:gd name="connsiteX23" fmla="*/ 3157970 w 4529570"/>
                <a:gd name="connsiteY23" fmla="*/ 51955 h 429491"/>
                <a:gd name="connsiteX24" fmla="*/ 3532043 w 4529570"/>
                <a:gd name="connsiteY24" fmla="*/ 51955 h 429491"/>
                <a:gd name="connsiteX25" fmla="*/ 3926897 w 4529570"/>
                <a:gd name="connsiteY25" fmla="*/ 51955 h 429491"/>
                <a:gd name="connsiteX26" fmla="*/ 4259406 w 4529570"/>
                <a:gd name="connsiteY26" fmla="*/ 31173 h 429491"/>
                <a:gd name="connsiteX27" fmla="*/ 4529570 w 4529570"/>
                <a:gd name="connsiteY27" fmla="*/ 31173 h 429491"/>
                <a:gd name="connsiteX0" fmla="*/ 4446443 w 4529570"/>
                <a:gd name="connsiteY0" fmla="*/ 51955 h 429491"/>
                <a:gd name="connsiteX1" fmla="*/ 4082761 w 4529570"/>
                <a:gd name="connsiteY1" fmla="*/ 93518 h 429491"/>
                <a:gd name="connsiteX2" fmla="*/ 3812597 w 4529570"/>
                <a:gd name="connsiteY2" fmla="*/ 166255 h 429491"/>
                <a:gd name="connsiteX3" fmla="*/ 3625561 w 4529570"/>
                <a:gd name="connsiteY3" fmla="*/ 238991 h 429491"/>
                <a:gd name="connsiteX4" fmla="*/ 3521652 w 4529570"/>
                <a:gd name="connsiteY4" fmla="*/ 311727 h 429491"/>
                <a:gd name="connsiteX5" fmla="*/ 3365788 w 4529570"/>
                <a:gd name="connsiteY5" fmla="*/ 342900 h 429491"/>
                <a:gd name="connsiteX6" fmla="*/ 3220315 w 4529570"/>
                <a:gd name="connsiteY6" fmla="*/ 259773 h 429491"/>
                <a:gd name="connsiteX7" fmla="*/ 2877415 w 4529570"/>
                <a:gd name="connsiteY7" fmla="*/ 332509 h 429491"/>
                <a:gd name="connsiteX8" fmla="*/ 2482561 w 4529570"/>
                <a:gd name="connsiteY8" fmla="*/ 394855 h 429491"/>
                <a:gd name="connsiteX9" fmla="*/ 2347479 w 4529570"/>
                <a:gd name="connsiteY9" fmla="*/ 405245 h 429491"/>
                <a:gd name="connsiteX10" fmla="*/ 2170834 w 4529570"/>
                <a:gd name="connsiteY10" fmla="*/ 342900 h 429491"/>
                <a:gd name="connsiteX11" fmla="*/ 1856942 w 4529570"/>
                <a:gd name="connsiteY11" fmla="*/ 398318 h 429491"/>
                <a:gd name="connsiteX12" fmla="*/ 1418359 w 4529570"/>
                <a:gd name="connsiteY12" fmla="*/ 429491 h 429491"/>
                <a:gd name="connsiteX13" fmla="*/ 1029999 w 4529570"/>
                <a:gd name="connsiteY13" fmla="*/ 426460 h 429491"/>
                <a:gd name="connsiteX14" fmla="*/ 852920 w 4529570"/>
                <a:gd name="connsiteY14" fmla="*/ 400049 h 429491"/>
                <a:gd name="connsiteX15" fmla="*/ 655493 w 4529570"/>
                <a:gd name="connsiteY15" fmla="*/ 348095 h 429491"/>
                <a:gd name="connsiteX16" fmla="*/ 346797 w 4529570"/>
                <a:gd name="connsiteY16" fmla="*/ 236393 h 429491"/>
                <a:gd name="connsiteX17" fmla="*/ 90054 w 4529570"/>
                <a:gd name="connsiteY17" fmla="*/ 129020 h 429491"/>
                <a:gd name="connsiteX18" fmla="*/ 0 w 4529570"/>
                <a:gd name="connsiteY18" fmla="*/ 47625 h 429491"/>
                <a:gd name="connsiteX19" fmla="*/ 497897 w 4529570"/>
                <a:gd name="connsiteY19" fmla="*/ 0 h 429491"/>
                <a:gd name="connsiteX20" fmla="*/ 1318779 w 4529570"/>
                <a:gd name="connsiteY20" fmla="*/ 10391 h 429491"/>
                <a:gd name="connsiteX21" fmla="*/ 2056534 w 4529570"/>
                <a:gd name="connsiteY21" fmla="*/ 41564 h 429491"/>
                <a:gd name="connsiteX22" fmla="*/ 2576079 w 4529570"/>
                <a:gd name="connsiteY22" fmla="*/ 31173 h 429491"/>
                <a:gd name="connsiteX23" fmla="*/ 3157970 w 4529570"/>
                <a:gd name="connsiteY23" fmla="*/ 51955 h 429491"/>
                <a:gd name="connsiteX24" fmla="*/ 3532043 w 4529570"/>
                <a:gd name="connsiteY24" fmla="*/ 51955 h 429491"/>
                <a:gd name="connsiteX25" fmla="*/ 3926897 w 4529570"/>
                <a:gd name="connsiteY25" fmla="*/ 51955 h 429491"/>
                <a:gd name="connsiteX26" fmla="*/ 4259406 w 4529570"/>
                <a:gd name="connsiteY26" fmla="*/ 31173 h 429491"/>
                <a:gd name="connsiteX27" fmla="*/ 4529570 w 4529570"/>
                <a:gd name="connsiteY27" fmla="*/ 31173 h 429491"/>
                <a:gd name="connsiteX0" fmla="*/ 4446443 w 4529570"/>
                <a:gd name="connsiteY0" fmla="*/ 51955 h 429491"/>
                <a:gd name="connsiteX1" fmla="*/ 4082761 w 4529570"/>
                <a:gd name="connsiteY1" fmla="*/ 93518 h 429491"/>
                <a:gd name="connsiteX2" fmla="*/ 3812597 w 4529570"/>
                <a:gd name="connsiteY2" fmla="*/ 166255 h 429491"/>
                <a:gd name="connsiteX3" fmla="*/ 3625561 w 4529570"/>
                <a:gd name="connsiteY3" fmla="*/ 238991 h 429491"/>
                <a:gd name="connsiteX4" fmla="*/ 3521652 w 4529570"/>
                <a:gd name="connsiteY4" fmla="*/ 311727 h 429491"/>
                <a:gd name="connsiteX5" fmla="*/ 3365788 w 4529570"/>
                <a:gd name="connsiteY5" fmla="*/ 342900 h 429491"/>
                <a:gd name="connsiteX6" fmla="*/ 3220315 w 4529570"/>
                <a:gd name="connsiteY6" fmla="*/ 259773 h 429491"/>
                <a:gd name="connsiteX7" fmla="*/ 2877415 w 4529570"/>
                <a:gd name="connsiteY7" fmla="*/ 332509 h 429491"/>
                <a:gd name="connsiteX8" fmla="*/ 2482561 w 4529570"/>
                <a:gd name="connsiteY8" fmla="*/ 394855 h 429491"/>
                <a:gd name="connsiteX9" fmla="*/ 2347479 w 4529570"/>
                <a:gd name="connsiteY9" fmla="*/ 405245 h 429491"/>
                <a:gd name="connsiteX10" fmla="*/ 2023197 w 4529570"/>
                <a:gd name="connsiteY10" fmla="*/ 395287 h 429491"/>
                <a:gd name="connsiteX11" fmla="*/ 1856942 w 4529570"/>
                <a:gd name="connsiteY11" fmla="*/ 398318 h 429491"/>
                <a:gd name="connsiteX12" fmla="*/ 1418359 w 4529570"/>
                <a:gd name="connsiteY12" fmla="*/ 429491 h 429491"/>
                <a:gd name="connsiteX13" fmla="*/ 1029999 w 4529570"/>
                <a:gd name="connsiteY13" fmla="*/ 426460 h 429491"/>
                <a:gd name="connsiteX14" fmla="*/ 852920 w 4529570"/>
                <a:gd name="connsiteY14" fmla="*/ 400049 h 429491"/>
                <a:gd name="connsiteX15" fmla="*/ 655493 w 4529570"/>
                <a:gd name="connsiteY15" fmla="*/ 348095 h 429491"/>
                <a:gd name="connsiteX16" fmla="*/ 346797 w 4529570"/>
                <a:gd name="connsiteY16" fmla="*/ 236393 h 429491"/>
                <a:gd name="connsiteX17" fmla="*/ 90054 w 4529570"/>
                <a:gd name="connsiteY17" fmla="*/ 129020 h 429491"/>
                <a:gd name="connsiteX18" fmla="*/ 0 w 4529570"/>
                <a:gd name="connsiteY18" fmla="*/ 47625 h 429491"/>
                <a:gd name="connsiteX19" fmla="*/ 497897 w 4529570"/>
                <a:gd name="connsiteY19" fmla="*/ 0 h 429491"/>
                <a:gd name="connsiteX20" fmla="*/ 1318779 w 4529570"/>
                <a:gd name="connsiteY20" fmla="*/ 10391 h 429491"/>
                <a:gd name="connsiteX21" fmla="*/ 2056534 w 4529570"/>
                <a:gd name="connsiteY21" fmla="*/ 41564 h 429491"/>
                <a:gd name="connsiteX22" fmla="*/ 2576079 w 4529570"/>
                <a:gd name="connsiteY22" fmla="*/ 31173 h 429491"/>
                <a:gd name="connsiteX23" fmla="*/ 3157970 w 4529570"/>
                <a:gd name="connsiteY23" fmla="*/ 51955 h 429491"/>
                <a:gd name="connsiteX24" fmla="*/ 3532043 w 4529570"/>
                <a:gd name="connsiteY24" fmla="*/ 51955 h 429491"/>
                <a:gd name="connsiteX25" fmla="*/ 3926897 w 4529570"/>
                <a:gd name="connsiteY25" fmla="*/ 51955 h 429491"/>
                <a:gd name="connsiteX26" fmla="*/ 4259406 w 4529570"/>
                <a:gd name="connsiteY26" fmla="*/ 31173 h 429491"/>
                <a:gd name="connsiteX27" fmla="*/ 4529570 w 4529570"/>
                <a:gd name="connsiteY27" fmla="*/ 31173 h 429491"/>
                <a:gd name="connsiteX0" fmla="*/ 4446443 w 4529570"/>
                <a:gd name="connsiteY0" fmla="*/ 51955 h 429491"/>
                <a:gd name="connsiteX1" fmla="*/ 4082761 w 4529570"/>
                <a:gd name="connsiteY1" fmla="*/ 93518 h 429491"/>
                <a:gd name="connsiteX2" fmla="*/ 3812597 w 4529570"/>
                <a:gd name="connsiteY2" fmla="*/ 166255 h 429491"/>
                <a:gd name="connsiteX3" fmla="*/ 3625561 w 4529570"/>
                <a:gd name="connsiteY3" fmla="*/ 238991 h 429491"/>
                <a:gd name="connsiteX4" fmla="*/ 3521652 w 4529570"/>
                <a:gd name="connsiteY4" fmla="*/ 311727 h 429491"/>
                <a:gd name="connsiteX5" fmla="*/ 3365788 w 4529570"/>
                <a:gd name="connsiteY5" fmla="*/ 342900 h 429491"/>
                <a:gd name="connsiteX6" fmla="*/ 3220315 w 4529570"/>
                <a:gd name="connsiteY6" fmla="*/ 259773 h 429491"/>
                <a:gd name="connsiteX7" fmla="*/ 2877415 w 4529570"/>
                <a:gd name="connsiteY7" fmla="*/ 332509 h 429491"/>
                <a:gd name="connsiteX8" fmla="*/ 2482561 w 4529570"/>
                <a:gd name="connsiteY8" fmla="*/ 394855 h 429491"/>
                <a:gd name="connsiteX9" fmla="*/ 2347479 w 4529570"/>
                <a:gd name="connsiteY9" fmla="*/ 405245 h 429491"/>
                <a:gd name="connsiteX10" fmla="*/ 2157845 w 4529570"/>
                <a:gd name="connsiteY10" fmla="*/ 423862 h 429491"/>
                <a:gd name="connsiteX11" fmla="*/ 2023197 w 4529570"/>
                <a:gd name="connsiteY11" fmla="*/ 395287 h 429491"/>
                <a:gd name="connsiteX12" fmla="*/ 1856942 w 4529570"/>
                <a:gd name="connsiteY12" fmla="*/ 398318 h 429491"/>
                <a:gd name="connsiteX13" fmla="*/ 1418359 w 4529570"/>
                <a:gd name="connsiteY13" fmla="*/ 429491 h 429491"/>
                <a:gd name="connsiteX14" fmla="*/ 1029999 w 4529570"/>
                <a:gd name="connsiteY14" fmla="*/ 426460 h 429491"/>
                <a:gd name="connsiteX15" fmla="*/ 852920 w 4529570"/>
                <a:gd name="connsiteY15" fmla="*/ 400049 h 429491"/>
                <a:gd name="connsiteX16" fmla="*/ 655493 w 4529570"/>
                <a:gd name="connsiteY16" fmla="*/ 348095 h 429491"/>
                <a:gd name="connsiteX17" fmla="*/ 346797 w 4529570"/>
                <a:gd name="connsiteY17" fmla="*/ 236393 h 429491"/>
                <a:gd name="connsiteX18" fmla="*/ 90054 w 4529570"/>
                <a:gd name="connsiteY18" fmla="*/ 129020 h 429491"/>
                <a:gd name="connsiteX19" fmla="*/ 0 w 4529570"/>
                <a:gd name="connsiteY19" fmla="*/ 47625 h 429491"/>
                <a:gd name="connsiteX20" fmla="*/ 497897 w 4529570"/>
                <a:gd name="connsiteY20" fmla="*/ 0 h 429491"/>
                <a:gd name="connsiteX21" fmla="*/ 1318779 w 4529570"/>
                <a:gd name="connsiteY21" fmla="*/ 10391 h 429491"/>
                <a:gd name="connsiteX22" fmla="*/ 2056534 w 4529570"/>
                <a:gd name="connsiteY22" fmla="*/ 41564 h 429491"/>
                <a:gd name="connsiteX23" fmla="*/ 2576079 w 4529570"/>
                <a:gd name="connsiteY23" fmla="*/ 31173 h 429491"/>
                <a:gd name="connsiteX24" fmla="*/ 3157970 w 4529570"/>
                <a:gd name="connsiteY24" fmla="*/ 51955 h 429491"/>
                <a:gd name="connsiteX25" fmla="*/ 3532043 w 4529570"/>
                <a:gd name="connsiteY25" fmla="*/ 51955 h 429491"/>
                <a:gd name="connsiteX26" fmla="*/ 3926897 w 4529570"/>
                <a:gd name="connsiteY26" fmla="*/ 51955 h 429491"/>
                <a:gd name="connsiteX27" fmla="*/ 4259406 w 4529570"/>
                <a:gd name="connsiteY27" fmla="*/ 31173 h 429491"/>
                <a:gd name="connsiteX28" fmla="*/ 4529570 w 4529570"/>
                <a:gd name="connsiteY28" fmla="*/ 31173 h 429491"/>
                <a:gd name="connsiteX0" fmla="*/ 4446443 w 4529570"/>
                <a:gd name="connsiteY0" fmla="*/ 51955 h 471920"/>
                <a:gd name="connsiteX1" fmla="*/ 4082761 w 4529570"/>
                <a:gd name="connsiteY1" fmla="*/ 93518 h 471920"/>
                <a:gd name="connsiteX2" fmla="*/ 3812597 w 4529570"/>
                <a:gd name="connsiteY2" fmla="*/ 166255 h 471920"/>
                <a:gd name="connsiteX3" fmla="*/ 3625561 w 4529570"/>
                <a:gd name="connsiteY3" fmla="*/ 238991 h 471920"/>
                <a:gd name="connsiteX4" fmla="*/ 3521652 w 4529570"/>
                <a:gd name="connsiteY4" fmla="*/ 311727 h 471920"/>
                <a:gd name="connsiteX5" fmla="*/ 3365788 w 4529570"/>
                <a:gd name="connsiteY5" fmla="*/ 342900 h 471920"/>
                <a:gd name="connsiteX6" fmla="*/ 3220315 w 4529570"/>
                <a:gd name="connsiteY6" fmla="*/ 259773 h 471920"/>
                <a:gd name="connsiteX7" fmla="*/ 2877415 w 4529570"/>
                <a:gd name="connsiteY7" fmla="*/ 332509 h 471920"/>
                <a:gd name="connsiteX8" fmla="*/ 2482561 w 4529570"/>
                <a:gd name="connsiteY8" fmla="*/ 394855 h 471920"/>
                <a:gd name="connsiteX9" fmla="*/ 2290329 w 4529570"/>
                <a:gd name="connsiteY9" fmla="*/ 471920 h 471920"/>
                <a:gd name="connsiteX10" fmla="*/ 2157845 w 4529570"/>
                <a:gd name="connsiteY10" fmla="*/ 423862 h 471920"/>
                <a:gd name="connsiteX11" fmla="*/ 2023197 w 4529570"/>
                <a:gd name="connsiteY11" fmla="*/ 395287 h 471920"/>
                <a:gd name="connsiteX12" fmla="*/ 1856942 w 4529570"/>
                <a:gd name="connsiteY12" fmla="*/ 398318 h 471920"/>
                <a:gd name="connsiteX13" fmla="*/ 1418359 w 4529570"/>
                <a:gd name="connsiteY13" fmla="*/ 429491 h 471920"/>
                <a:gd name="connsiteX14" fmla="*/ 1029999 w 4529570"/>
                <a:gd name="connsiteY14" fmla="*/ 426460 h 471920"/>
                <a:gd name="connsiteX15" fmla="*/ 852920 w 4529570"/>
                <a:gd name="connsiteY15" fmla="*/ 400049 h 471920"/>
                <a:gd name="connsiteX16" fmla="*/ 655493 w 4529570"/>
                <a:gd name="connsiteY16" fmla="*/ 348095 h 471920"/>
                <a:gd name="connsiteX17" fmla="*/ 346797 w 4529570"/>
                <a:gd name="connsiteY17" fmla="*/ 236393 h 471920"/>
                <a:gd name="connsiteX18" fmla="*/ 90054 w 4529570"/>
                <a:gd name="connsiteY18" fmla="*/ 129020 h 471920"/>
                <a:gd name="connsiteX19" fmla="*/ 0 w 4529570"/>
                <a:gd name="connsiteY19" fmla="*/ 47625 h 471920"/>
                <a:gd name="connsiteX20" fmla="*/ 497897 w 4529570"/>
                <a:gd name="connsiteY20" fmla="*/ 0 h 471920"/>
                <a:gd name="connsiteX21" fmla="*/ 1318779 w 4529570"/>
                <a:gd name="connsiteY21" fmla="*/ 10391 h 471920"/>
                <a:gd name="connsiteX22" fmla="*/ 2056534 w 4529570"/>
                <a:gd name="connsiteY22" fmla="*/ 41564 h 471920"/>
                <a:gd name="connsiteX23" fmla="*/ 2576079 w 4529570"/>
                <a:gd name="connsiteY23" fmla="*/ 31173 h 471920"/>
                <a:gd name="connsiteX24" fmla="*/ 3157970 w 4529570"/>
                <a:gd name="connsiteY24" fmla="*/ 51955 h 471920"/>
                <a:gd name="connsiteX25" fmla="*/ 3532043 w 4529570"/>
                <a:gd name="connsiteY25" fmla="*/ 51955 h 471920"/>
                <a:gd name="connsiteX26" fmla="*/ 3926897 w 4529570"/>
                <a:gd name="connsiteY26" fmla="*/ 51955 h 471920"/>
                <a:gd name="connsiteX27" fmla="*/ 4259406 w 4529570"/>
                <a:gd name="connsiteY27" fmla="*/ 31173 h 471920"/>
                <a:gd name="connsiteX28" fmla="*/ 4529570 w 4529570"/>
                <a:gd name="connsiteY28" fmla="*/ 31173 h 471920"/>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2877415 w 4529570"/>
                <a:gd name="connsiteY7" fmla="*/ 332509 h 475817"/>
                <a:gd name="connsiteX8" fmla="*/ 2482561 w 4529570"/>
                <a:gd name="connsiteY8" fmla="*/ 475817 h 475817"/>
                <a:gd name="connsiteX9" fmla="*/ 2290329 w 4529570"/>
                <a:gd name="connsiteY9" fmla="*/ 471920 h 475817"/>
                <a:gd name="connsiteX10" fmla="*/ 2157845 w 4529570"/>
                <a:gd name="connsiteY10" fmla="*/ 423862 h 475817"/>
                <a:gd name="connsiteX11" fmla="*/ 2023197 w 4529570"/>
                <a:gd name="connsiteY11" fmla="*/ 395287 h 475817"/>
                <a:gd name="connsiteX12" fmla="*/ 1856942 w 4529570"/>
                <a:gd name="connsiteY12" fmla="*/ 398318 h 475817"/>
                <a:gd name="connsiteX13" fmla="*/ 1418359 w 4529570"/>
                <a:gd name="connsiteY13" fmla="*/ 429491 h 475817"/>
                <a:gd name="connsiteX14" fmla="*/ 1029999 w 4529570"/>
                <a:gd name="connsiteY14" fmla="*/ 426460 h 475817"/>
                <a:gd name="connsiteX15" fmla="*/ 852920 w 4529570"/>
                <a:gd name="connsiteY15" fmla="*/ 400049 h 475817"/>
                <a:gd name="connsiteX16" fmla="*/ 655493 w 4529570"/>
                <a:gd name="connsiteY16" fmla="*/ 348095 h 475817"/>
                <a:gd name="connsiteX17" fmla="*/ 346797 w 4529570"/>
                <a:gd name="connsiteY17" fmla="*/ 236393 h 475817"/>
                <a:gd name="connsiteX18" fmla="*/ 90054 w 4529570"/>
                <a:gd name="connsiteY18" fmla="*/ 129020 h 475817"/>
                <a:gd name="connsiteX19" fmla="*/ 0 w 4529570"/>
                <a:gd name="connsiteY19" fmla="*/ 47625 h 475817"/>
                <a:gd name="connsiteX20" fmla="*/ 497897 w 4529570"/>
                <a:gd name="connsiteY20" fmla="*/ 0 h 475817"/>
                <a:gd name="connsiteX21" fmla="*/ 1318779 w 4529570"/>
                <a:gd name="connsiteY21" fmla="*/ 10391 h 475817"/>
                <a:gd name="connsiteX22" fmla="*/ 2056534 w 4529570"/>
                <a:gd name="connsiteY22" fmla="*/ 41564 h 475817"/>
                <a:gd name="connsiteX23" fmla="*/ 2576079 w 4529570"/>
                <a:gd name="connsiteY23" fmla="*/ 31173 h 475817"/>
                <a:gd name="connsiteX24" fmla="*/ 3157970 w 4529570"/>
                <a:gd name="connsiteY24" fmla="*/ 51955 h 475817"/>
                <a:gd name="connsiteX25" fmla="*/ 3532043 w 4529570"/>
                <a:gd name="connsiteY25" fmla="*/ 51955 h 475817"/>
                <a:gd name="connsiteX26" fmla="*/ 3926897 w 4529570"/>
                <a:gd name="connsiteY26" fmla="*/ 51955 h 475817"/>
                <a:gd name="connsiteX27" fmla="*/ 4259406 w 4529570"/>
                <a:gd name="connsiteY27" fmla="*/ 31173 h 475817"/>
                <a:gd name="connsiteX28" fmla="*/ 4529570 w 4529570"/>
                <a:gd name="connsiteY28"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2877415 w 4529570"/>
                <a:gd name="connsiteY7" fmla="*/ 332509 h 475817"/>
                <a:gd name="connsiteX8" fmla="*/ 2482561 w 4529570"/>
                <a:gd name="connsiteY8" fmla="*/ 475817 h 475817"/>
                <a:gd name="connsiteX9" fmla="*/ 2290329 w 4529570"/>
                <a:gd name="connsiteY9" fmla="*/ 471920 h 475817"/>
                <a:gd name="connsiteX10" fmla="*/ 2181658 w 4529570"/>
                <a:gd name="connsiteY10" fmla="*/ 447674 h 475817"/>
                <a:gd name="connsiteX11" fmla="*/ 2023197 w 4529570"/>
                <a:gd name="connsiteY11" fmla="*/ 395287 h 475817"/>
                <a:gd name="connsiteX12" fmla="*/ 1856942 w 4529570"/>
                <a:gd name="connsiteY12" fmla="*/ 398318 h 475817"/>
                <a:gd name="connsiteX13" fmla="*/ 1418359 w 4529570"/>
                <a:gd name="connsiteY13" fmla="*/ 429491 h 475817"/>
                <a:gd name="connsiteX14" fmla="*/ 1029999 w 4529570"/>
                <a:gd name="connsiteY14" fmla="*/ 426460 h 475817"/>
                <a:gd name="connsiteX15" fmla="*/ 852920 w 4529570"/>
                <a:gd name="connsiteY15" fmla="*/ 400049 h 475817"/>
                <a:gd name="connsiteX16" fmla="*/ 655493 w 4529570"/>
                <a:gd name="connsiteY16" fmla="*/ 348095 h 475817"/>
                <a:gd name="connsiteX17" fmla="*/ 346797 w 4529570"/>
                <a:gd name="connsiteY17" fmla="*/ 236393 h 475817"/>
                <a:gd name="connsiteX18" fmla="*/ 90054 w 4529570"/>
                <a:gd name="connsiteY18" fmla="*/ 129020 h 475817"/>
                <a:gd name="connsiteX19" fmla="*/ 0 w 4529570"/>
                <a:gd name="connsiteY19" fmla="*/ 47625 h 475817"/>
                <a:gd name="connsiteX20" fmla="*/ 497897 w 4529570"/>
                <a:gd name="connsiteY20" fmla="*/ 0 h 475817"/>
                <a:gd name="connsiteX21" fmla="*/ 1318779 w 4529570"/>
                <a:gd name="connsiteY21" fmla="*/ 10391 h 475817"/>
                <a:gd name="connsiteX22" fmla="*/ 2056534 w 4529570"/>
                <a:gd name="connsiteY22" fmla="*/ 41564 h 475817"/>
                <a:gd name="connsiteX23" fmla="*/ 2576079 w 4529570"/>
                <a:gd name="connsiteY23" fmla="*/ 31173 h 475817"/>
                <a:gd name="connsiteX24" fmla="*/ 3157970 w 4529570"/>
                <a:gd name="connsiteY24" fmla="*/ 51955 h 475817"/>
                <a:gd name="connsiteX25" fmla="*/ 3532043 w 4529570"/>
                <a:gd name="connsiteY25" fmla="*/ 51955 h 475817"/>
                <a:gd name="connsiteX26" fmla="*/ 3926897 w 4529570"/>
                <a:gd name="connsiteY26" fmla="*/ 51955 h 475817"/>
                <a:gd name="connsiteX27" fmla="*/ 4259406 w 4529570"/>
                <a:gd name="connsiteY27" fmla="*/ 31173 h 475817"/>
                <a:gd name="connsiteX28" fmla="*/ 4529570 w 4529570"/>
                <a:gd name="connsiteY28"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2877415 w 4529570"/>
                <a:gd name="connsiteY7" fmla="*/ 332509 h 475817"/>
                <a:gd name="connsiteX8" fmla="*/ 2667433 w 4529570"/>
                <a:gd name="connsiteY8" fmla="*/ 452436 h 475817"/>
                <a:gd name="connsiteX9" fmla="*/ 2482561 w 4529570"/>
                <a:gd name="connsiteY9" fmla="*/ 475817 h 475817"/>
                <a:gd name="connsiteX10" fmla="*/ 2290329 w 4529570"/>
                <a:gd name="connsiteY10" fmla="*/ 471920 h 475817"/>
                <a:gd name="connsiteX11" fmla="*/ 2181658 w 4529570"/>
                <a:gd name="connsiteY11" fmla="*/ 447674 h 475817"/>
                <a:gd name="connsiteX12" fmla="*/ 2023197 w 4529570"/>
                <a:gd name="connsiteY12" fmla="*/ 395287 h 475817"/>
                <a:gd name="connsiteX13" fmla="*/ 1856942 w 4529570"/>
                <a:gd name="connsiteY13" fmla="*/ 398318 h 475817"/>
                <a:gd name="connsiteX14" fmla="*/ 1418359 w 4529570"/>
                <a:gd name="connsiteY14" fmla="*/ 429491 h 475817"/>
                <a:gd name="connsiteX15" fmla="*/ 1029999 w 4529570"/>
                <a:gd name="connsiteY15" fmla="*/ 426460 h 475817"/>
                <a:gd name="connsiteX16" fmla="*/ 852920 w 4529570"/>
                <a:gd name="connsiteY16" fmla="*/ 400049 h 475817"/>
                <a:gd name="connsiteX17" fmla="*/ 655493 w 4529570"/>
                <a:gd name="connsiteY17" fmla="*/ 348095 h 475817"/>
                <a:gd name="connsiteX18" fmla="*/ 346797 w 4529570"/>
                <a:gd name="connsiteY18" fmla="*/ 236393 h 475817"/>
                <a:gd name="connsiteX19" fmla="*/ 90054 w 4529570"/>
                <a:gd name="connsiteY19" fmla="*/ 129020 h 475817"/>
                <a:gd name="connsiteX20" fmla="*/ 0 w 4529570"/>
                <a:gd name="connsiteY20" fmla="*/ 47625 h 475817"/>
                <a:gd name="connsiteX21" fmla="*/ 497897 w 4529570"/>
                <a:gd name="connsiteY21" fmla="*/ 0 h 475817"/>
                <a:gd name="connsiteX22" fmla="*/ 1318779 w 4529570"/>
                <a:gd name="connsiteY22" fmla="*/ 10391 h 475817"/>
                <a:gd name="connsiteX23" fmla="*/ 2056534 w 4529570"/>
                <a:gd name="connsiteY23" fmla="*/ 41564 h 475817"/>
                <a:gd name="connsiteX24" fmla="*/ 2576079 w 4529570"/>
                <a:gd name="connsiteY24" fmla="*/ 31173 h 475817"/>
                <a:gd name="connsiteX25" fmla="*/ 3157970 w 4529570"/>
                <a:gd name="connsiteY25" fmla="*/ 51955 h 475817"/>
                <a:gd name="connsiteX26" fmla="*/ 3532043 w 4529570"/>
                <a:gd name="connsiteY26" fmla="*/ 51955 h 475817"/>
                <a:gd name="connsiteX27" fmla="*/ 3926897 w 4529570"/>
                <a:gd name="connsiteY27" fmla="*/ 51955 h 475817"/>
                <a:gd name="connsiteX28" fmla="*/ 4259406 w 4529570"/>
                <a:gd name="connsiteY28" fmla="*/ 31173 h 475817"/>
                <a:gd name="connsiteX29" fmla="*/ 4529570 w 4529570"/>
                <a:gd name="connsiteY29"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2863128 w 4529570"/>
                <a:gd name="connsiteY7" fmla="*/ 408709 h 475817"/>
                <a:gd name="connsiteX8" fmla="*/ 2667433 w 4529570"/>
                <a:gd name="connsiteY8" fmla="*/ 452436 h 475817"/>
                <a:gd name="connsiteX9" fmla="*/ 2482561 w 4529570"/>
                <a:gd name="connsiteY9" fmla="*/ 475817 h 475817"/>
                <a:gd name="connsiteX10" fmla="*/ 2290329 w 4529570"/>
                <a:gd name="connsiteY10" fmla="*/ 471920 h 475817"/>
                <a:gd name="connsiteX11" fmla="*/ 2181658 w 4529570"/>
                <a:gd name="connsiteY11" fmla="*/ 447674 h 475817"/>
                <a:gd name="connsiteX12" fmla="*/ 2023197 w 4529570"/>
                <a:gd name="connsiteY12" fmla="*/ 395287 h 475817"/>
                <a:gd name="connsiteX13" fmla="*/ 1856942 w 4529570"/>
                <a:gd name="connsiteY13" fmla="*/ 398318 h 475817"/>
                <a:gd name="connsiteX14" fmla="*/ 1418359 w 4529570"/>
                <a:gd name="connsiteY14" fmla="*/ 429491 h 475817"/>
                <a:gd name="connsiteX15" fmla="*/ 1029999 w 4529570"/>
                <a:gd name="connsiteY15" fmla="*/ 426460 h 475817"/>
                <a:gd name="connsiteX16" fmla="*/ 852920 w 4529570"/>
                <a:gd name="connsiteY16" fmla="*/ 400049 h 475817"/>
                <a:gd name="connsiteX17" fmla="*/ 655493 w 4529570"/>
                <a:gd name="connsiteY17" fmla="*/ 348095 h 475817"/>
                <a:gd name="connsiteX18" fmla="*/ 346797 w 4529570"/>
                <a:gd name="connsiteY18" fmla="*/ 236393 h 475817"/>
                <a:gd name="connsiteX19" fmla="*/ 90054 w 4529570"/>
                <a:gd name="connsiteY19" fmla="*/ 129020 h 475817"/>
                <a:gd name="connsiteX20" fmla="*/ 0 w 4529570"/>
                <a:gd name="connsiteY20" fmla="*/ 47625 h 475817"/>
                <a:gd name="connsiteX21" fmla="*/ 497897 w 4529570"/>
                <a:gd name="connsiteY21" fmla="*/ 0 h 475817"/>
                <a:gd name="connsiteX22" fmla="*/ 1318779 w 4529570"/>
                <a:gd name="connsiteY22" fmla="*/ 10391 h 475817"/>
                <a:gd name="connsiteX23" fmla="*/ 2056534 w 4529570"/>
                <a:gd name="connsiteY23" fmla="*/ 41564 h 475817"/>
                <a:gd name="connsiteX24" fmla="*/ 2576079 w 4529570"/>
                <a:gd name="connsiteY24" fmla="*/ 31173 h 475817"/>
                <a:gd name="connsiteX25" fmla="*/ 3157970 w 4529570"/>
                <a:gd name="connsiteY25" fmla="*/ 51955 h 475817"/>
                <a:gd name="connsiteX26" fmla="*/ 3532043 w 4529570"/>
                <a:gd name="connsiteY26" fmla="*/ 51955 h 475817"/>
                <a:gd name="connsiteX27" fmla="*/ 3926897 w 4529570"/>
                <a:gd name="connsiteY27" fmla="*/ 51955 h 475817"/>
                <a:gd name="connsiteX28" fmla="*/ 4259406 w 4529570"/>
                <a:gd name="connsiteY28" fmla="*/ 31173 h 475817"/>
                <a:gd name="connsiteX29" fmla="*/ 4529570 w 4529570"/>
                <a:gd name="connsiteY29"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220315 w 4529570"/>
                <a:gd name="connsiteY6" fmla="*/ 259773 h 475817"/>
                <a:gd name="connsiteX7" fmla="*/ 3024620 w 4529570"/>
                <a:gd name="connsiteY7" fmla="*/ 400048 h 475817"/>
                <a:gd name="connsiteX8" fmla="*/ 2863128 w 4529570"/>
                <a:gd name="connsiteY8" fmla="*/ 408709 h 475817"/>
                <a:gd name="connsiteX9" fmla="*/ 2667433 w 4529570"/>
                <a:gd name="connsiteY9" fmla="*/ 452436 h 475817"/>
                <a:gd name="connsiteX10" fmla="*/ 2482561 w 4529570"/>
                <a:gd name="connsiteY10" fmla="*/ 475817 h 475817"/>
                <a:gd name="connsiteX11" fmla="*/ 2290329 w 4529570"/>
                <a:gd name="connsiteY11" fmla="*/ 471920 h 475817"/>
                <a:gd name="connsiteX12" fmla="*/ 2181658 w 4529570"/>
                <a:gd name="connsiteY12" fmla="*/ 447674 h 475817"/>
                <a:gd name="connsiteX13" fmla="*/ 2023197 w 4529570"/>
                <a:gd name="connsiteY13" fmla="*/ 395287 h 475817"/>
                <a:gd name="connsiteX14" fmla="*/ 1856942 w 4529570"/>
                <a:gd name="connsiteY14" fmla="*/ 398318 h 475817"/>
                <a:gd name="connsiteX15" fmla="*/ 1418359 w 4529570"/>
                <a:gd name="connsiteY15" fmla="*/ 429491 h 475817"/>
                <a:gd name="connsiteX16" fmla="*/ 1029999 w 4529570"/>
                <a:gd name="connsiteY16" fmla="*/ 426460 h 475817"/>
                <a:gd name="connsiteX17" fmla="*/ 852920 w 4529570"/>
                <a:gd name="connsiteY17" fmla="*/ 400049 h 475817"/>
                <a:gd name="connsiteX18" fmla="*/ 655493 w 4529570"/>
                <a:gd name="connsiteY18" fmla="*/ 348095 h 475817"/>
                <a:gd name="connsiteX19" fmla="*/ 346797 w 4529570"/>
                <a:gd name="connsiteY19" fmla="*/ 236393 h 475817"/>
                <a:gd name="connsiteX20" fmla="*/ 90054 w 4529570"/>
                <a:gd name="connsiteY20" fmla="*/ 129020 h 475817"/>
                <a:gd name="connsiteX21" fmla="*/ 0 w 4529570"/>
                <a:gd name="connsiteY21" fmla="*/ 47625 h 475817"/>
                <a:gd name="connsiteX22" fmla="*/ 497897 w 4529570"/>
                <a:gd name="connsiteY22" fmla="*/ 0 h 475817"/>
                <a:gd name="connsiteX23" fmla="*/ 1318779 w 4529570"/>
                <a:gd name="connsiteY23" fmla="*/ 10391 h 475817"/>
                <a:gd name="connsiteX24" fmla="*/ 2056534 w 4529570"/>
                <a:gd name="connsiteY24" fmla="*/ 41564 h 475817"/>
                <a:gd name="connsiteX25" fmla="*/ 2576079 w 4529570"/>
                <a:gd name="connsiteY25" fmla="*/ 31173 h 475817"/>
                <a:gd name="connsiteX26" fmla="*/ 3157970 w 4529570"/>
                <a:gd name="connsiteY26" fmla="*/ 51955 h 475817"/>
                <a:gd name="connsiteX27" fmla="*/ 3532043 w 4529570"/>
                <a:gd name="connsiteY27" fmla="*/ 51955 h 475817"/>
                <a:gd name="connsiteX28" fmla="*/ 3926897 w 4529570"/>
                <a:gd name="connsiteY28" fmla="*/ 51955 h 475817"/>
                <a:gd name="connsiteX29" fmla="*/ 4259406 w 4529570"/>
                <a:gd name="connsiteY29" fmla="*/ 31173 h 475817"/>
                <a:gd name="connsiteX30" fmla="*/ 4529570 w 4529570"/>
                <a:gd name="connsiteY30"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365788 w 4529570"/>
                <a:gd name="connsiteY5" fmla="*/ 342900 h 475817"/>
                <a:gd name="connsiteX6" fmla="*/ 3163165 w 4529570"/>
                <a:gd name="connsiteY6" fmla="*/ 383598 h 475817"/>
                <a:gd name="connsiteX7" fmla="*/ 3024620 w 4529570"/>
                <a:gd name="connsiteY7" fmla="*/ 400048 h 475817"/>
                <a:gd name="connsiteX8" fmla="*/ 2863128 w 4529570"/>
                <a:gd name="connsiteY8" fmla="*/ 408709 h 475817"/>
                <a:gd name="connsiteX9" fmla="*/ 2667433 w 4529570"/>
                <a:gd name="connsiteY9" fmla="*/ 452436 h 475817"/>
                <a:gd name="connsiteX10" fmla="*/ 2482561 w 4529570"/>
                <a:gd name="connsiteY10" fmla="*/ 475817 h 475817"/>
                <a:gd name="connsiteX11" fmla="*/ 2290329 w 4529570"/>
                <a:gd name="connsiteY11" fmla="*/ 471920 h 475817"/>
                <a:gd name="connsiteX12" fmla="*/ 2181658 w 4529570"/>
                <a:gd name="connsiteY12" fmla="*/ 447674 h 475817"/>
                <a:gd name="connsiteX13" fmla="*/ 2023197 w 4529570"/>
                <a:gd name="connsiteY13" fmla="*/ 395287 h 475817"/>
                <a:gd name="connsiteX14" fmla="*/ 1856942 w 4529570"/>
                <a:gd name="connsiteY14" fmla="*/ 398318 h 475817"/>
                <a:gd name="connsiteX15" fmla="*/ 1418359 w 4529570"/>
                <a:gd name="connsiteY15" fmla="*/ 429491 h 475817"/>
                <a:gd name="connsiteX16" fmla="*/ 1029999 w 4529570"/>
                <a:gd name="connsiteY16" fmla="*/ 426460 h 475817"/>
                <a:gd name="connsiteX17" fmla="*/ 852920 w 4529570"/>
                <a:gd name="connsiteY17" fmla="*/ 400049 h 475817"/>
                <a:gd name="connsiteX18" fmla="*/ 655493 w 4529570"/>
                <a:gd name="connsiteY18" fmla="*/ 348095 h 475817"/>
                <a:gd name="connsiteX19" fmla="*/ 346797 w 4529570"/>
                <a:gd name="connsiteY19" fmla="*/ 236393 h 475817"/>
                <a:gd name="connsiteX20" fmla="*/ 90054 w 4529570"/>
                <a:gd name="connsiteY20" fmla="*/ 129020 h 475817"/>
                <a:gd name="connsiteX21" fmla="*/ 0 w 4529570"/>
                <a:gd name="connsiteY21" fmla="*/ 47625 h 475817"/>
                <a:gd name="connsiteX22" fmla="*/ 497897 w 4529570"/>
                <a:gd name="connsiteY22" fmla="*/ 0 h 475817"/>
                <a:gd name="connsiteX23" fmla="*/ 1318779 w 4529570"/>
                <a:gd name="connsiteY23" fmla="*/ 10391 h 475817"/>
                <a:gd name="connsiteX24" fmla="*/ 2056534 w 4529570"/>
                <a:gd name="connsiteY24" fmla="*/ 41564 h 475817"/>
                <a:gd name="connsiteX25" fmla="*/ 2576079 w 4529570"/>
                <a:gd name="connsiteY25" fmla="*/ 31173 h 475817"/>
                <a:gd name="connsiteX26" fmla="*/ 3157970 w 4529570"/>
                <a:gd name="connsiteY26" fmla="*/ 51955 h 475817"/>
                <a:gd name="connsiteX27" fmla="*/ 3532043 w 4529570"/>
                <a:gd name="connsiteY27" fmla="*/ 51955 h 475817"/>
                <a:gd name="connsiteX28" fmla="*/ 3926897 w 4529570"/>
                <a:gd name="connsiteY28" fmla="*/ 51955 h 475817"/>
                <a:gd name="connsiteX29" fmla="*/ 4259406 w 4529570"/>
                <a:gd name="connsiteY29" fmla="*/ 31173 h 475817"/>
                <a:gd name="connsiteX30" fmla="*/ 4529570 w 4529570"/>
                <a:gd name="connsiteY30"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289588 w 4529570"/>
                <a:gd name="connsiteY5" fmla="*/ 404813 h 475817"/>
                <a:gd name="connsiteX6" fmla="*/ 3163165 w 4529570"/>
                <a:gd name="connsiteY6" fmla="*/ 383598 h 475817"/>
                <a:gd name="connsiteX7" fmla="*/ 3024620 w 4529570"/>
                <a:gd name="connsiteY7" fmla="*/ 400048 h 475817"/>
                <a:gd name="connsiteX8" fmla="*/ 2863128 w 4529570"/>
                <a:gd name="connsiteY8" fmla="*/ 408709 h 475817"/>
                <a:gd name="connsiteX9" fmla="*/ 2667433 w 4529570"/>
                <a:gd name="connsiteY9" fmla="*/ 452436 h 475817"/>
                <a:gd name="connsiteX10" fmla="*/ 2482561 w 4529570"/>
                <a:gd name="connsiteY10" fmla="*/ 475817 h 475817"/>
                <a:gd name="connsiteX11" fmla="*/ 2290329 w 4529570"/>
                <a:gd name="connsiteY11" fmla="*/ 471920 h 475817"/>
                <a:gd name="connsiteX12" fmla="*/ 2181658 w 4529570"/>
                <a:gd name="connsiteY12" fmla="*/ 447674 h 475817"/>
                <a:gd name="connsiteX13" fmla="*/ 2023197 w 4529570"/>
                <a:gd name="connsiteY13" fmla="*/ 395287 h 475817"/>
                <a:gd name="connsiteX14" fmla="*/ 1856942 w 4529570"/>
                <a:gd name="connsiteY14" fmla="*/ 398318 h 475817"/>
                <a:gd name="connsiteX15" fmla="*/ 1418359 w 4529570"/>
                <a:gd name="connsiteY15" fmla="*/ 429491 h 475817"/>
                <a:gd name="connsiteX16" fmla="*/ 1029999 w 4529570"/>
                <a:gd name="connsiteY16" fmla="*/ 426460 h 475817"/>
                <a:gd name="connsiteX17" fmla="*/ 852920 w 4529570"/>
                <a:gd name="connsiteY17" fmla="*/ 400049 h 475817"/>
                <a:gd name="connsiteX18" fmla="*/ 655493 w 4529570"/>
                <a:gd name="connsiteY18" fmla="*/ 348095 h 475817"/>
                <a:gd name="connsiteX19" fmla="*/ 346797 w 4529570"/>
                <a:gd name="connsiteY19" fmla="*/ 236393 h 475817"/>
                <a:gd name="connsiteX20" fmla="*/ 90054 w 4529570"/>
                <a:gd name="connsiteY20" fmla="*/ 129020 h 475817"/>
                <a:gd name="connsiteX21" fmla="*/ 0 w 4529570"/>
                <a:gd name="connsiteY21" fmla="*/ 47625 h 475817"/>
                <a:gd name="connsiteX22" fmla="*/ 497897 w 4529570"/>
                <a:gd name="connsiteY22" fmla="*/ 0 h 475817"/>
                <a:gd name="connsiteX23" fmla="*/ 1318779 w 4529570"/>
                <a:gd name="connsiteY23" fmla="*/ 10391 h 475817"/>
                <a:gd name="connsiteX24" fmla="*/ 2056534 w 4529570"/>
                <a:gd name="connsiteY24" fmla="*/ 41564 h 475817"/>
                <a:gd name="connsiteX25" fmla="*/ 2576079 w 4529570"/>
                <a:gd name="connsiteY25" fmla="*/ 31173 h 475817"/>
                <a:gd name="connsiteX26" fmla="*/ 3157970 w 4529570"/>
                <a:gd name="connsiteY26" fmla="*/ 51955 h 475817"/>
                <a:gd name="connsiteX27" fmla="*/ 3532043 w 4529570"/>
                <a:gd name="connsiteY27" fmla="*/ 51955 h 475817"/>
                <a:gd name="connsiteX28" fmla="*/ 3926897 w 4529570"/>
                <a:gd name="connsiteY28" fmla="*/ 51955 h 475817"/>
                <a:gd name="connsiteX29" fmla="*/ 4259406 w 4529570"/>
                <a:gd name="connsiteY29" fmla="*/ 31173 h 475817"/>
                <a:gd name="connsiteX30" fmla="*/ 4529570 w 4529570"/>
                <a:gd name="connsiteY30"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21652 w 4529570"/>
                <a:gd name="connsiteY4" fmla="*/ 31172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625561 w 4529570"/>
                <a:gd name="connsiteY3" fmla="*/ 23899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46443 w 4529570"/>
                <a:gd name="connsiteY0" fmla="*/ 51955 h 475817"/>
                <a:gd name="connsiteX1" fmla="*/ 4082761 w 4529570"/>
                <a:gd name="connsiteY1" fmla="*/ 93518 h 475817"/>
                <a:gd name="connsiteX2" fmla="*/ 3812597 w 4529570"/>
                <a:gd name="connsiteY2" fmla="*/ 166255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46443 w 4529570"/>
                <a:gd name="connsiteY0" fmla="*/ 51955 h 475817"/>
                <a:gd name="connsiteX1" fmla="*/ 4082761 w 4529570"/>
                <a:gd name="connsiteY1" fmla="*/ 93518 h 475817"/>
                <a:gd name="connsiteX2" fmla="*/ 3826884 w 4529570"/>
                <a:gd name="connsiteY2" fmla="*/ 232930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46443 w 4529570"/>
                <a:gd name="connsiteY0" fmla="*/ 51955 h 475817"/>
                <a:gd name="connsiteX1" fmla="*/ 4035136 w 4529570"/>
                <a:gd name="connsiteY1" fmla="*/ 174481 h 475817"/>
                <a:gd name="connsiteX2" fmla="*/ 3826884 w 4529570"/>
                <a:gd name="connsiteY2" fmla="*/ 232930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455968 w 4529570"/>
                <a:gd name="connsiteY0" fmla="*/ 104342 h 475817"/>
                <a:gd name="connsiteX1" fmla="*/ 4035136 w 4529570"/>
                <a:gd name="connsiteY1" fmla="*/ 174481 h 475817"/>
                <a:gd name="connsiteX2" fmla="*/ 3826884 w 4529570"/>
                <a:gd name="connsiteY2" fmla="*/ 232930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336905 w 4529570"/>
                <a:gd name="connsiteY0" fmla="*/ 94817 h 475817"/>
                <a:gd name="connsiteX1" fmla="*/ 4035136 w 4529570"/>
                <a:gd name="connsiteY1" fmla="*/ 174481 h 475817"/>
                <a:gd name="connsiteX2" fmla="*/ 3826884 w 4529570"/>
                <a:gd name="connsiteY2" fmla="*/ 232930 h 475817"/>
                <a:gd name="connsiteX3" fmla="*/ 3701761 w 4529570"/>
                <a:gd name="connsiteY3" fmla="*/ 296141 h 475817"/>
                <a:gd name="connsiteX4" fmla="*/ 3578802 w 4529570"/>
                <a:gd name="connsiteY4" fmla="*/ 368877 h 475817"/>
                <a:gd name="connsiteX5" fmla="*/ 3438958 w 4529570"/>
                <a:gd name="connsiteY5" fmla="*/ 414336 h 475817"/>
                <a:gd name="connsiteX6" fmla="*/ 3289588 w 4529570"/>
                <a:gd name="connsiteY6" fmla="*/ 404813 h 475817"/>
                <a:gd name="connsiteX7" fmla="*/ 3163165 w 4529570"/>
                <a:gd name="connsiteY7" fmla="*/ 383598 h 475817"/>
                <a:gd name="connsiteX8" fmla="*/ 3024620 w 4529570"/>
                <a:gd name="connsiteY8" fmla="*/ 400048 h 475817"/>
                <a:gd name="connsiteX9" fmla="*/ 2863128 w 4529570"/>
                <a:gd name="connsiteY9" fmla="*/ 408709 h 475817"/>
                <a:gd name="connsiteX10" fmla="*/ 2667433 w 4529570"/>
                <a:gd name="connsiteY10" fmla="*/ 452436 h 475817"/>
                <a:gd name="connsiteX11" fmla="*/ 2482561 w 4529570"/>
                <a:gd name="connsiteY11" fmla="*/ 475817 h 475817"/>
                <a:gd name="connsiteX12" fmla="*/ 2290329 w 4529570"/>
                <a:gd name="connsiteY12" fmla="*/ 471920 h 475817"/>
                <a:gd name="connsiteX13" fmla="*/ 2181658 w 4529570"/>
                <a:gd name="connsiteY13" fmla="*/ 447674 h 475817"/>
                <a:gd name="connsiteX14" fmla="*/ 2023197 w 4529570"/>
                <a:gd name="connsiteY14" fmla="*/ 395287 h 475817"/>
                <a:gd name="connsiteX15" fmla="*/ 1856942 w 4529570"/>
                <a:gd name="connsiteY15" fmla="*/ 398318 h 475817"/>
                <a:gd name="connsiteX16" fmla="*/ 1418359 w 4529570"/>
                <a:gd name="connsiteY16" fmla="*/ 429491 h 475817"/>
                <a:gd name="connsiteX17" fmla="*/ 1029999 w 4529570"/>
                <a:gd name="connsiteY17" fmla="*/ 426460 h 475817"/>
                <a:gd name="connsiteX18" fmla="*/ 852920 w 4529570"/>
                <a:gd name="connsiteY18" fmla="*/ 400049 h 475817"/>
                <a:gd name="connsiteX19" fmla="*/ 655493 w 4529570"/>
                <a:gd name="connsiteY19" fmla="*/ 348095 h 475817"/>
                <a:gd name="connsiteX20" fmla="*/ 346797 w 4529570"/>
                <a:gd name="connsiteY20" fmla="*/ 236393 h 475817"/>
                <a:gd name="connsiteX21" fmla="*/ 90054 w 4529570"/>
                <a:gd name="connsiteY21" fmla="*/ 129020 h 475817"/>
                <a:gd name="connsiteX22" fmla="*/ 0 w 4529570"/>
                <a:gd name="connsiteY22" fmla="*/ 47625 h 475817"/>
                <a:gd name="connsiteX23" fmla="*/ 497897 w 4529570"/>
                <a:gd name="connsiteY23" fmla="*/ 0 h 475817"/>
                <a:gd name="connsiteX24" fmla="*/ 1318779 w 4529570"/>
                <a:gd name="connsiteY24" fmla="*/ 10391 h 475817"/>
                <a:gd name="connsiteX25" fmla="*/ 2056534 w 4529570"/>
                <a:gd name="connsiteY25" fmla="*/ 41564 h 475817"/>
                <a:gd name="connsiteX26" fmla="*/ 2576079 w 4529570"/>
                <a:gd name="connsiteY26" fmla="*/ 31173 h 475817"/>
                <a:gd name="connsiteX27" fmla="*/ 3157970 w 4529570"/>
                <a:gd name="connsiteY27" fmla="*/ 51955 h 475817"/>
                <a:gd name="connsiteX28" fmla="*/ 3532043 w 4529570"/>
                <a:gd name="connsiteY28" fmla="*/ 51955 h 475817"/>
                <a:gd name="connsiteX29" fmla="*/ 3926897 w 4529570"/>
                <a:gd name="connsiteY29" fmla="*/ 51955 h 475817"/>
                <a:gd name="connsiteX30" fmla="*/ 4259406 w 4529570"/>
                <a:gd name="connsiteY30" fmla="*/ 31173 h 475817"/>
                <a:gd name="connsiteX31" fmla="*/ 4529570 w 4529570"/>
                <a:gd name="connsiteY31" fmla="*/ 311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926897 w 4510520"/>
                <a:gd name="connsiteY29" fmla="*/ 51955 h 475817"/>
                <a:gd name="connsiteX30" fmla="*/ 4259406 w 4510520"/>
                <a:gd name="connsiteY30" fmla="*/ 31173 h 475817"/>
                <a:gd name="connsiteX31" fmla="*/ 4510520 w 4510520"/>
                <a:gd name="connsiteY31"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926897 w 4510520"/>
                <a:gd name="connsiteY29" fmla="*/ 51955 h 475817"/>
                <a:gd name="connsiteX30" fmla="*/ 4259406 w 4510520"/>
                <a:gd name="connsiteY30" fmla="*/ 31173 h 475817"/>
                <a:gd name="connsiteX31" fmla="*/ 4400983 w 4510520"/>
                <a:gd name="connsiteY31" fmla="*/ 19048 h 475817"/>
                <a:gd name="connsiteX32" fmla="*/ 4510520 w 4510520"/>
                <a:gd name="connsiteY32"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926897 w 4510520"/>
                <a:gd name="connsiteY29" fmla="*/ 51955 h 475817"/>
                <a:gd name="connsiteX30" fmla="*/ 4172383 w 4510520"/>
                <a:gd name="connsiteY30" fmla="*/ 19048 h 475817"/>
                <a:gd name="connsiteX31" fmla="*/ 4259406 w 4510520"/>
                <a:gd name="connsiteY31" fmla="*/ 31173 h 475817"/>
                <a:gd name="connsiteX32" fmla="*/ 4400983 w 4510520"/>
                <a:gd name="connsiteY32" fmla="*/ 19048 h 475817"/>
                <a:gd name="connsiteX33" fmla="*/ 4510520 w 4510520"/>
                <a:gd name="connsiteY33"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815195 w 4510520"/>
                <a:gd name="connsiteY29" fmla="*/ 33336 h 475817"/>
                <a:gd name="connsiteX30" fmla="*/ 3926897 w 4510520"/>
                <a:gd name="connsiteY30" fmla="*/ 51955 h 475817"/>
                <a:gd name="connsiteX31" fmla="*/ 4172383 w 4510520"/>
                <a:gd name="connsiteY31" fmla="*/ 19048 h 475817"/>
                <a:gd name="connsiteX32" fmla="*/ 4259406 w 4510520"/>
                <a:gd name="connsiteY32" fmla="*/ 31173 h 475817"/>
                <a:gd name="connsiteX33" fmla="*/ 4400983 w 4510520"/>
                <a:gd name="connsiteY33" fmla="*/ 19048 h 475817"/>
                <a:gd name="connsiteX34" fmla="*/ 4510520 w 4510520"/>
                <a:gd name="connsiteY34"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815195 w 4510520"/>
                <a:gd name="connsiteY29" fmla="*/ 33336 h 475817"/>
                <a:gd name="connsiteX30" fmla="*/ 3964997 w 4510520"/>
                <a:gd name="connsiteY30" fmla="*/ 23380 h 475817"/>
                <a:gd name="connsiteX31" fmla="*/ 4172383 w 4510520"/>
                <a:gd name="connsiteY31" fmla="*/ 19048 h 475817"/>
                <a:gd name="connsiteX32" fmla="*/ 4259406 w 4510520"/>
                <a:gd name="connsiteY32" fmla="*/ 31173 h 475817"/>
                <a:gd name="connsiteX33" fmla="*/ 4400983 w 4510520"/>
                <a:gd name="connsiteY33" fmla="*/ 19048 h 475817"/>
                <a:gd name="connsiteX34" fmla="*/ 4510520 w 4510520"/>
                <a:gd name="connsiteY34" fmla="*/ 69273 h 475817"/>
                <a:gd name="connsiteX0" fmla="*/ 4336905 w 4510520"/>
                <a:gd name="connsiteY0" fmla="*/ 94817 h 475817"/>
                <a:gd name="connsiteX1" fmla="*/ 4035136 w 4510520"/>
                <a:gd name="connsiteY1" fmla="*/ 174481 h 475817"/>
                <a:gd name="connsiteX2" fmla="*/ 3826884 w 4510520"/>
                <a:gd name="connsiteY2" fmla="*/ 232930 h 475817"/>
                <a:gd name="connsiteX3" fmla="*/ 3701761 w 4510520"/>
                <a:gd name="connsiteY3" fmla="*/ 296141 h 475817"/>
                <a:gd name="connsiteX4" fmla="*/ 3578802 w 4510520"/>
                <a:gd name="connsiteY4" fmla="*/ 368877 h 475817"/>
                <a:gd name="connsiteX5" fmla="*/ 3438958 w 4510520"/>
                <a:gd name="connsiteY5" fmla="*/ 414336 h 475817"/>
                <a:gd name="connsiteX6" fmla="*/ 3289588 w 4510520"/>
                <a:gd name="connsiteY6" fmla="*/ 404813 h 475817"/>
                <a:gd name="connsiteX7" fmla="*/ 3163165 w 4510520"/>
                <a:gd name="connsiteY7" fmla="*/ 383598 h 475817"/>
                <a:gd name="connsiteX8" fmla="*/ 3024620 w 4510520"/>
                <a:gd name="connsiteY8" fmla="*/ 400048 h 475817"/>
                <a:gd name="connsiteX9" fmla="*/ 2863128 w 4510520"/>
                <a:gd name="connsiteY9" fmla="*/ 408709 h 475817"/>
                <a:gd name="connsiteX10" fmla="*/ 2667433 w 4510520"/>
                <a:gd name="connsiteY10" fmla="*/ 452436 h 475817"/>
                <a:gd name="connsiteX11" fmla="*/ 2482561 w 4510520"/>
                <a:gd name="connsiteY11" fmla="*/ 475817 h 475817"/>
                <a:gd name="connsiteX12" fmla="*/ 2290329 w 4510520"/>
                <a:gd name="connsiteY12" fmla="*/ 471920 h 475817"/>
                <a:gd name="connsiteX13" fmla="*/ 2181658 w 4510520"/>
                <a:gd name="connsiteY13" fmla="*/ 447674 h 475817"/>
                <a:gd name="connsiteX14" fmla="*/ 2023197 w 4510520"/>
                <a:gd name="connsiteY14" fmla="*/ 395287 h 475817"/>
                <a:gd name="connsiteX15" fmla="*/ 1856942 w 4510520"/>
                <a:gd name="connsiteY15" fmla="*/ 398318 h 475817"/>
                <a:gd name="connsiteX16" fmla="*/ 1418359 w 4510520"/>
                <a:gd name="connsiteY16" fmla="*/ 429491 h 475817"/>
                <a:gd name="connsiteX17" fmla="*/ 1029999 w 4510520"/>
                <a:gd name="connsiteY17" fmla="*/ 426460 h 475817"/>
                <a:gd name="connsiteX18" fmla="*/ 852920 w 4510520"/>
                <a:gd name="connsiteY18" fmla="*/ 400049 h 475817"/>
                <a:gd name="connsiteX19" fmla="*/ 655493 w 4510520"/>
                <a:gd name="connsiteY19" fmla="*/ 348095 h 475817"/>
                <a:gd name="connsiteX20" fmla="*/ 346797 w 4510520"/>
                <a:gd name="connsiteY20" fmla="*/ 236393 h 475817"/>
                <a:gd name="connsiteX21" fmla="*/ 90054 w 4510520"/>
                <a:gd name="connsiteY21" fmla="*/ 129020 h 475817"/>
                <a:gd name="connsiteX22" fmla="*/ 0 w 4510520"/>
                <a:gd name="connsiteY22" fmla="*/ 47625 h 475817"/>
                <a:gd name="connsiteX23" fmla="*/ 497897 w 4510520"/>
                <a:gd name="connsiteY23" fmla="*/ 0 h 475817"/>
                <a:gd name="connsiteX24" fmla="*/ 1318779 w 4510520"/>
                <a:gd name="connsiteY24" fmla="*/ 10391 h 475817"/>
                <a:gd name="connsiteX25" fmla="*/ 2056534 w 4510520"/>
                <a:gd name="connsiteY25" fmla="*/ 41564 h 475817"/>
                <a:gd name="connsiteX26" fmla="*/ 2576079 w 4510520"/>
                <a:gd name="connsiteY26" fmla="*/ 31173 h 475817"/>
                <a:gd name="connsiteX27" fmla="*/ 3157970 w 4510520"/>
                <a:gd name="connsiteY27" fmla="*/ 51955 h 475817"/>
                <a:gd name="connsiteX28" fmla="*/ 3532043 w 4510520"/>
                <a:gd name="connsiteY28" fmla="*/ 51955 h 475817"/>
                <a:gd name="connsiteX29" fmla="*/ 3815195 w 4510520"/>
                <a:gd name="connsiteY29" fmla="*/ 33336 h 475817"/>
                <a:gd name="connsiteX30" fmla="*/ 3964997 w 4510520"/>
                <a:gd name="connsiteY30" fmla="*/ 23380 h 475817"/>
                <a:gd name="connsiteX31" fmla="*/ 4172383 w 4510520"/>
                <a:gd name="connsiteY31" fmla="*/ 19048 h 475817"/>
                <a:gd name="connsiteX32" fmla="*/ 4264168 w 4510520"/>
                <a:gd name="connsiteY32" fmla="*/ 16885 h 475817"/>
                <a:gd name="connsiteX33" fmla="*/ 4400983 w 4510520"/>
                <a:gd name="connsiteY33" fmla="*/ 19048 h 475817"/>
                <a:gd name="connsiteX34" fmla="*/ 4510520 w 4510520"/>
                <a:gd name="connsiteY34" fmla="*/ 69273 h 475817"/>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364547 w 4510520"/>
                <a:gd name="connsiteY23" fmla="*/ 41997 h 465426"/>
                <a:gd name="connsiteX24" fmla="*/ 1318779 w 4510520"/>
                <a:gd name="connsiteY24" fmla="*/ 0 h 465426"/>
                <a:gd name="connsiteX25" fmla="*/ 2056534 w 4510520"/>
                <a:gd name="connsiteY25" fmla="*/ 31173 h 465426"/>
                <a:gd name="connsiteX26" fmla="*/ 2576079 w 4510520"/>
                <a:gd name="connsiteY26" fmla="*/ 20782 h 465426"/>
                <a:gd name="connsiteX27" fmla="*/ 3157970 w 4510520"/>
                <a:gd name="connsiteY27" fmla="*/ 41564 h 465426"/>
                <a:gd name="connsiteX28" fmla="*/ 3532043 w 4510520"/>
                <a:gd name="connsiteY28" fmla="*/ 41564 h 465426"/>
                <a:gd name="connsiteX29" fmla="*/ 3815195 w 4510520"/>
                <a:gd name="connsiteY29" fmla="*/ 22945 h 465426"/>
                <a:gd name="connsiteX30" fmla="*/ 3964997 w 4510520"/>
                <a:gd name="connsiteY30" fmla="*/ 12989 h 465426"/>
                <a:gd name="connsiteX31" fmla="*/ 4172383 w 4510520"/>
                <a:gd name="connsiteY31" fmla="*/ 8657 h 465426"/>
                <a:gd name="connsiteX32" fmla="*/ 4264168 w 4510520"/>
                <a:gd name="connsiteY32" fmla="*/ 6494 h 465426"/>
                <a:gd name="connsiteX33" fmla="*/ 4400983 w 4510520"/>
                <a:gd name="connsiteY33" fmla="*/ 8657 h 465426"/>
                <a:gd name="connsiteX34" fmla="*/ 4510520 w 4510520"/>
                <a:gd name="connsiteY34"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364547 w 4510520"/>
                <a:gd name="connsiteY23" fmla="*/ 41997 h 465426"/>
                <a:gd name="connsiteX24" fmla="*/ 524308 w 4510520"/>
                <a:gd name="connsiteY24" fmla="*/ 80094 h 465426"/>
                <a:gd name="connsiteX25" fmla="*/ 1318779 w 4510520"/>
                <a:gd name="connsiteY25" fmla="*/ 0 h 465426"/>
                <a:gd name="connsiteX26" fmla="*/ 2056534 w 4510520"/>
                <a:gd name="connsiteY26" fmla="*/ 31173 h 465426"/>
                <a:gd name="connsiteX27" fmla="*/ 2576079 w 4510520"/>
                <a:gd name="connsiteY27" fmla="*/ 20782 h 465426"/>
                <a:gd name="connsiteX28" fmla="*/ 3157970 w 4510520"/>
                <a:gd name="connsiteY28" fmla="*/ 41564 h 465426"/>
                <a:gd name="connsiteX29" fmla="*/ 3532043 w 4510520"/>
                <a:gd name="connsiteY29" fmla="*/ 41564 h 465426"/>
                <a:gd name="connsiteX30" fmla="*/ 3815195 w 4510520"/>
                <a:gd name="connsiteY30" fmla="*/ 22945 h 465426"/>
                <a:gd name="connsiteX31" fmla="*/ 3964997 w 4510520"/>
                <a:gd name="connsiteY31" fmla="*/ 12989 h 465426"/>
                <a:gd name="connsiteX32" fmla="*/ 4172383 w 4510520"/>
                <a:gd name="connsiteY32" fmla="*/ 8657 h 465426"/>
                <a:gd name="connsiteX33" fmla="*/ 4264168 w 4510520"/>
                <a:gd name="connsiteY33" fmla="*/ 6494 h 465426"/>
                <a:gd name="connsiteX34" fmla="*/ 4400983 w 4510520"/>
                <a:gd name="connsiteY34" fmla="*/ 8657 h 465426"/>
                <a:gd name="connsiteX35" fmla="*/ 4510520 w 4510520"/>
                <a:gd name="connsiteY35"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364547 w 4510520"/>
                <a:gd name="connsiteY23" fmla="*/ 41997 h 465426"/>
                <a:gd name="connsiteX24" fmla="*/ 524308 w 4510520"/>
                <a:gd name="connsiteY24" fmla="*/ 80094 h 465426"/>
                <a:gd name="connsiteX25" fmla="*/ 743383 w 4510520"/>
                <a:gd name="connsiteY25" fmla="*/ 122956 h 465426"/>
                <a:gd name="connsiteX26" fmla="*/ 1318779 w 4510520"/>
                <a:gd name="connsiteY26" fmla="*/ 0 h 465426"/>
                <a:gd name="connsiteX27" fmla="*/ 2056534 w 4510520"/>
                <a:gd name="connsiteY27" fmla="*/ 31173 h 465426"/>
                <a:gd name="connsiteX28" fmla="*/ 2576079 w 4510520"/>
                <a:gd name="connsiteY28" fmla="*/ 20782 h 465426"/>
                <a:gd name="connsiteX29" fmla="*/ 3157970 w 4510520"/>
                <a:gd name="connsiteY29" fmla="*/ 41564 h 465426"/>
                <a:gd name="connsiteX30" fmla="*/ 3532043 w 4510520"/>
                <a:gd name="connsiteY30" fmla="*/ 41564 h 465426"/>
                <a:gd name="connsiteX31" fmla="*/ 3815195 w 4510520"/>
                <a:gd name="connsiteY31" fmla="*/ 22945 h 465426"/>
                <a:gd name="connsiteX32" fmla="*/ 3964997 w 4510520"/>
                <a:gd name="connsiteY32" fmla="*/ 12989 h 465426"/>
                <a:gd name="connsiteX33" fmla="*/ 4172383 w 4510520"/>
                <a:gd name="connsiteY33" fmla="*/ 8657 h 465426"/>
                <a:gd name="connsiteX34" fmla="*/ 4264168 w 4510520"/>
                <a:gd name="connsiteY34" fmla="*/ 6494 h 465426"/>
                <a:gd name="connsiteX35" fmla="*/ 4400983 w 4510520"/>
                <a:gd name="connsiteY35" fmla="*/ 8657 h 465426"/>
                <a:gd name="connsiteX36" fmla="*/ 4510520 w 4510520"/>
                <a:gd name="connsiteY36"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1318779 w 4510520"/>
                <a:gd name="connsiteY26" fmla="*/ 0 h 465426"/>
                <a:gd name="connsiteX27" fmla="*/ 2056534 w 4510520"/>
                <a:gd name="connsiteY27" fmla="*/ 31173 h 465426"/>
                <a:gd name="connsiteX28" fmla="*/ 2576079 w 4510520"/>
                <a:gd name="connsiteY28" fmla="*/ 20782 h 465426"/>
                <a:gd name="connsiteX29" fmla="*/ 3157970 w 4510520"/>
                <a:gd name="connsiteY29" fmla="*/ 41564 h 465426"/>
                <a:gd name="connsiteX30" fmla="*/ 3532043 w 4510520"/>
                <a:gd name="connsiteY30" fmla="*/ 41564 h 465426"/>
                <a:gd name="connsiteX31" fmla="*/ 3815195 w 4510520"/>
                <a:gd name="connsiteY31" fmla="*/ 22945 h 465426"/>
                <a:gd name="connsiteX32" fmla="*/ 3964997 w 4510520"/>
                <a:gd name="connsiteY32" fmla="*/ 12989 h 465426"/>
                <a:gd name="connsiteX33" fmla="*/ 4172383 w 4510520"/>
                <a:gd name="connsiteY33" fmla="*/ 8657 h 465426"/>
                <a:gd name="connsiteX34" fmla="*/ 4264168 w 4510520"/>
                <a:gd name="connsiteY34" fmla="*/ 6494 h 465426"/>
                <a:gd name="connsiteX35" fmla="*/ 4400983 w 4510520"/>
                <a:gd name="connsiteY35" fmla="*/ 8657 h 465426"/>
                <a:gd name="connsiteX36" fmla="*/ 4510520 w 4510520"/>
                <a:gd name="connsiteY36"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1318779 w 4510520"/>
                <a:gd name="connsiteY26" fmla="*/ 0 h 465426"/>
                <a:gd name="connsiteX27" fmla="*/ 2056534 w 4510520"/>
                <a:gd name="connsiteY27" fmla="*/ 31173 h 465426"/>
                <a:gd name="connsiteX28" fmla="*/ 2576079 w 4510520"/>
                <a:gd name="connsiteY28" fmla="*/ 20782 h 465426"/>
                <a:gd name="connsiteX29" fmla="*/ 3157970 w 4510520"/>
                <a:gd name="connsiteY29" fmla="*/ 41564 h 465426"/>
                <a:gd name="connsiteX30" fmla="*/ 3532043 w 4510520"/>
                <a:gd name="connsiteY30" fmla="*/ 41564 h 465426"/>
                <a:gd name="connsiteX31" fmla="*/ 3815195 w 4510520"/>
                <a:gd name="connsiteY31" fmla="*/ 22945 h 465426"/>
                <a:gd name="connsiteX32" fmla="*/ 3964997 w 4510520"/>
                <a:gd name="connsiteY32" fmla="*/ 12989 h 465426"/>
                <a:gd name="connsiteX33" fmla="*/ 4172383 w 4510520"/>
                <a:gd name="connsiteY33" fmla="*/ 8657 h 465426"/>
                <a:gd name="connsiteX34" fmla="*/ 4264168 w 4510520"/>
                <a:gd name="connsiteY34" fmla="*/ 6494 h 465426"/>
                <a:gd name="connsiteX35" fmla="*/ 4400983 w 4510520"/>
                <a:gd name="connsiteY35" fmla="*/ 8657 h 465426"/>
                <a:gd name="connsiteX36" fmla="*/ 4510520 w 4510520"/>
                <a:gd name="connsiteY36"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27719 h 465426"/>
                <a:gd name="connsiteX27" fmla="*/ 1318779 w 4510520"/>
                <a:gd name="connsiteY27" fmla="*/ 0 h 465426"/>
                <a:gd name="connsiteX28" fmla="*/ 2056534 w 4510520"/>
                <a:gd name="connsiteY28" fmla="*/ 31173 h 465426"/>
                <a:gd name="connsiteX29" fmla="*/ 2576079 w 4510520"/>
                <a:gd name="connsiteY29" fmla="*/ 20782 h 465426"/>
                <a:gd name="connsiteX30" fmla="*/ 3157970 w 4510520"/>
                <a:gd name="connsiteY30" fmla="*/ 41564 h 465426"/>
                <a:gd name="connsiteX31" fmla="*/ 3532043 w 4510520"/>
                <a:gd name="connsiteY31" fmla="*/ 41564 h 465426"/>
                <a:gd name="connsiteX32" fmla="*/ 3815195 w 4510520"/>
                <a:gd name="connsiteY32" fmla="*/ 22945 h 465426"/>
                <a:gd name="connsiteX33" fmla="*/ 3964997 w 4510520"/>
                <a:gd name="connsiteY33" fmla="*/ 12989 h 465426"/>
                <a:gd name="connsiteX34" fmla="*/ 4172383 w 4510520"/>
                <a:gd name="connsiteY34" fmla="*/ 8657 h 465426"/>
                <a:gd name="connsiteX35" fmla="*/ 4264168 w 4510520"/>
                <a:gd name="connsiteY35" fmla="*/ 6494 h 465426"/>
                <a:gd name="connsiteX36" fmla="*/ 4400983 w 4510520"/>
                <a:gd name="connsiteY36" fmla="*/ 8657 h 465426"/>
                <a:gd name="connsiteX37" fmla="*/ 4510520 w 4510520"/>
                <a:gd name="connsiteY37"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27719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84426 h 465426"/>
                <a:gd name="connsiteX1" fmla="*/ 4035136 w 4510520"/>
                <a:gd name="connsiteY1" fmla="*/ 164090 h 465426"/>
                <a:gd name="connsiteX2" fmla="*/ 3826884 w 4510520"/>
                <a:gd name="connsiteY2" fmla="*/ 222539 h 465426"/>
                <a:gd name="connsiteX3" fmla="*/ 3701761 w 4510520"/>
                <a:gd name="connsiteY3" fmla="*/ 285750 h 465426"/>
                <a:gd name="connsiteX4" fmla="*/ 3578802 w 4510520"/>
                <a:gd name="connsiteY4" fmla="*/ 358486 h 465426"/>
                <a:gd name="connsiteX5" fmla="*/ 3438958 w 4510520"/>
                <a:gd name="connsiteY5" fmla="*/ 403945 h 465426"/>
                <a:gd name="connsiteX6" fmla="*/ 3289588 w 4510520"/>
                <a:gd name="connsiteY6" fmla="*/ 394422 h 465426"/>
                <a:gd name="connsiteX7" fmla="*/ 3163165 w 4510520"/>
                <a:gd name="connsiteY7" fmla="*/ 373207 h 465426"/>
                <a:gd name="connsiteX8" fmla="*/ 3024620 w 4510520"/>
                <a:gd name="connsiteY8" fmla="*/ 389657 h 465426"/>
                <a:gd name="connsiteX9" fmla="*/ 2863128 w 4510520"/>
                <a:gd name="connsiteY9" fmla="*/ 398318 h 465426"/>
                <a:gd name="connsiteX10" fmla="*/ 2667433 w 4510520"/>
                <a:gd name="connsiteY10" fmla="*/ 442045 h 465426"/>
                <a:gd name="connsiteX11" fmla="*/ 2482561 w 4510520"/>
                <a:gd name="connsiteY11" fmla="*/ 465426 h 465426"/>
                <a:gd name="connsiteX12" fmla="*/ 2290329 w 4510520"/>
                <a:gd name="connsiteY12" fmla="*/ 461529 h 465426"/>
                <a:gd name="connsiteX13" fmla="*/ 2181658 w 4510520"/>
                <a:gd name="connsiteY13" fmla="*/ 437283 h 465426"/>
                <a:gd name="connsiteX14" fmla="*/ 2023197 w 4510520"/>
                <a:gd name="connsiteY14" fmla="*/ 384896 h 465426"/>
                <a:gd name="connsiteX15" fmla="*/ 1856942 w 4510520"/>
                <a:gd name="connsiteY15" fmla="*/ 387927 h 465426"/>
                <a:gd name="connsiteX16" fmla="*/ 1418359 w 4510520"/>
                <a:gd name="connsiteY16" fmla="*/ 419100 h 465426"/>
                <a:gd name="connsiteX17" fmla="*/ 1029999 w 4510520"/>
                <a:gd name="connsiteY17" fmla="*/ 416069 h 465426"/>
                <a:gd name="connsiteX18" fmla="*/ 852920 w 4510520"/>
                <a:gd name="connsiteY18" fmla="*/ 389658 h 465426"/>
                <a:gd name="connsiteX19" fmla="*/ 655493 w 4510520"/>
                <a:gd name="connsiteY19" fmla="*/ 337704 h 465426"/>
                <a:gd name="connsiteX20" fmla="*/ 346797 w 4510520"/>
                <a:gd name="connsiteY20" fmla="*/ 226002 h 465426"/>
                <a:gd name="connsiteX21" fmla="*/ 90054 w 4510520"/>
                <a:gd name="connsiteY21" fmla="*/ 118629 h 465426"/>
                <a:gd name="connsiteX22" fmla="*/ 0 w 4510520"/>
                <a:gd name="connsiteY22" fmla="*/ 37234 h 465426"/>
                <a:gd name="connsiteX23" fmla="*/ 245485 w 4510520"/>
                <a:gd name="connsiteY23" fmla="*/ 46760 h 465426"/>
                <a:gd name="connsiteX24" fmla="*/ 524308 w 4510520"/>
                <a:gd name="connsiteY24" fmla="*/ 80094 h 465426"/>
                <a:gd name="connsiteX25" fmla="*/ 743383 w 4510520"/>
                <a:gd name="connsiteY25" fmla="*/ 122956 h 465426"/>
                <a:gd name="connsiteX26" fmla="*/ 895783 w 4510520"/>
                <a:gd name="connsiteY26" fmla="*/ 142007 h 465426"/>
                <a:gd name="connsiteX27" fmla="*/ 1086283 w 4510520"/>
                <a:gd name="connsiteY27" fmla="*/ 132481 h 465426"/>
                <a:gd name="connsiteX28" fmla="*/ 1318779 w 4510520"/>
                <a:gd name="connsiteY28" fmla="*/ 0 h 465426"/>
                <a:gd name="connsiteX29" fmla="*/ 2056534 w 4510520"/>
                <a:gd name="connsiteY29" fmla="*/ 31173 h 465426"/>
                <a:gd name="connsiteX30" fmla="*/ 2576079 w 4510520"/>
                <a:gd name="connsiteY30" fmla="*/ 20782 h 465426"/>
                <a:gd name="connsiteX31" fmla="*/ 3157970 w 4510520"/>
                <a:gd name="connsiteY31" fmla="*/ 41564 h 465426"/>
                <a:gd name="connsiteX32" fmla="*/ 3532043 w 4510520"/>
                <a:gd name="connsiteY32" fmla="*/ 41564 h 465426"/>
                <a:gd name="connsiteX33" fmla="*/ 3815195 w 4510520"/>
                <a:gd name="connsiteY33" fmla="*/ 22945 h 465426"/>
                <a:gd name="connsiteX34" fmla="*/ 3964997 w 4510520"/>
                <a:gd name="connsiteY34" fmla="*/ 12989 h 465426"/>
                <a:gd name="connsiteX35" fmla="*/ 4172383 w 4510520"/>
                <a:gd name="connsiteY35" fmla="*/ 8657 h 465426"/>
                <a:gd name="connsiteX36" fmla="*/ 4264168 w 4510520"/>
                <a:gd name="connsiteY36" fmla="*/ 6494 h 465426"/>
                <a:gd name="connsiteX37" fmla="*/ 4400983 w 4510520"/>
                <a:gd name="connsiteY37" fmla="*/ 8657 h 465426"/>
                <a:gd name="connsiteX38" fmla="*/ 4510520 w 4510520"/>
                <a:gd name="connsiteY38" fmla="*/ 58882 h 465426"/>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2056534 w 4510520"/>
                <a:gd name="connsiteY29" fmla="*/ 24679 h 458932"/>
                <a:gd name="connsiteX30" fmla="*/ 2576079 w 4510520"/>
                <a:gd name="connsiteY30" fmla="*/ 14288 h 458932"/>
                <a:gd name="connsiteX31" fmla="*/ 3157970 w 4510520"/>
                <a:gd name="connsiteY31" fmla="*/ 35070 h 458932"/>
                <a:gd name="connsiteX32" fmla="*/ 3532043 w 4510520"/>
                <a:gd name="connsiteY32" fmla="*/ 35070 h 458932"/>
                <a:gd name="connsiteX33" fmla="*/ 3815195 w 4510520"/>
                <a:gd name="connsiteY33" fmla="*/ 16451 h 458932"/>
                <a:gd name="connsiteX34" fmla="*/ 3964997 w 4510520"/>
                <a:gd name="connsiteY34" fmla="*/ 6495 h 458932"/>
                <a:gd name="connsiteX35" fmla="*/ 4172383 w 4510520"/>
                <a:gd name="connsiteY35" fmla="*/ 2163 h 458932"/>
                <a:gd name="connsiteX36" fmla="*/ 4264168 w 4510520"/>
                <a:gd name="connsiteY36" fmla="*/ 0 h 458932"/>
                <a:gd name="connsiteX37" fmla="*/ 4400983 w 4510520"/>
                <a:gd name="connsiteY37" fmla="*/ 2163 h 458932"/>
                <a:gd name="connsiteX38" fmla="*/ 4510520 w 4510520"/>
                <a:gd name="connsiteY38"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2056534 w 4510520"/>
                <a:gd name="connsiteY30" fmla="*/ 24679 h 458932"/>
                <a:gd name="connsiteX31" fmla="*/ 2576079 w 4510520"/>
                <a:gd name="connsiteY31" fmla="*/ 14288 h 458932"/>
                <a:gd name="connsiteX32" fmla="*/ 3157970 w 4510520"/>
                <a:gd name="connsiteY32" fmla="*/ 35070 h 458932"/>
                <a:gd name="connsiteX33" fmla="*/ 3532043 w 4510520"/>
                <a:gd name="connsiteY33" fmla="*/ 35070 h 458932"/>
                <a:gd name="connsiteX34" fmla="*/ 3815195 w 4510520"/>
                <a:gd name="connsiteY34" fmla="*/ 16451 h 458932"/>
                <a:gd name="connsiteX35" fmla="*/ 3964997 w 4510520"/>
                <a:gd name="connsiteY35" fmla="*/ 6495 h 458932"/>
                <a:gd name="connsiteX36" fmla="*/ 4172383 w 4510520"/>
                <a:gd name="connsiteY36" fmla="*/ 2163 h 458932"/>
                <a:gd name="connsiteX37" fmla="*/ 4264168 w 4510520"/>
                <a:gd name="connsiteY37" fmla="*/ 0 h 458932"/>
                <a:gd name="connsiteX38" fmla="*/ 4400983 w 4510520"/>
                <a:gd name="connsiteY38" fmla="*/ 2163 h 458932"/>
                <a:gd name="connsiteX39" fmla="*/ 4510520 w 4510520"/>
                <a:gd name="connsiteY39"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56534 w 4510520"/>
                <a:gd name="connsiteY31" fmla="*/ 24679 h 458932"/>
                <a:gd name="connsiteX32" fmla="*/ 2576079 w 4510520"/>
                <a:gd name="connsiteY32" fmla="*/ 14288 h 458932"/>
                <a:gd name="connsiteX33" fmla="*/ 3157970 w 4510520"/>
                <a:gd name="connsiteY33" fmla="*/ 35070 h 458932"/>
                <a:gd name="connsiteX34" fmla="*/ 3532043 w 4510520"/>
                <a:gd name="connsiteY34" fmla="*/ 35070 h 458932"/>
                <a:gd name="connsiteX35" fmla="*/ 3815195 w 4510520"/>
                <a:gd name="connsiteY35" fmla="*/ 16451 h 458932"/>
                <a:gd name="connsiteX36" fmla="*/ 3964997 w 4510520"/>
                <a:gd name="connsiteY36" fmla="*/ 6495 h 458932"/>
                <a:gd name="connsiteX37" fmla="*/ 4172383 w 4510520"/>
                <a:gd name="connsiteY37" fmla="*/ 2163 h 458932"/>
                <a:gd name="connsiteX38" fmla="*/ 4264168 w 4510520"/>
                <a:gd name="connsiteY38" fmla="*/ 0 h 458932"/>
                <a:gd name="connsiteX39" fmla="*/ 4400983 w 4510520"/>
                <a:gd name="connsiteY39" fmla="*/ 2163 h 458932"/>
                <a:gd name="connsiteX40" fmla="*/ 4510520 w 4510520"/>
                <a:gd name="connsiteY40"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576079 w 4510520"/>
                <a:gd name="connsiteY32" fmla="*/ 14288 h 458932"/>
                <a:gd name="connsiteX33" fmla="*/ 3157970 w 4510520"/>
                <a:gd name="connsiteY33" fmla="*/ 35070 h 458932"/>
                <a:gd name="connsiteX34" fmla="*/ 3532043 w 4510520"/>
                <a:gd name="connsiteY34" fmla="*/ 35070 h 458932"/>
                <a:gd name="connsiteX35" fmla="*/ 3815195 w 4510520"/>
                <a:gd name="connsiteY35" fmla="*/ 16451 h 458932"/>
                <a:gd name="connsiteX36" fmla="*/ 3964997 w 4510520"/>
                <a:gd name="connsiteY36" fmla="*/ 6495 h 458932"/>
                <a:gd name="connsiteX37" fmla="*/ 4172383 w 4510520"/>
                <a:gd name="connsiteY37" fmla="*/ 2163 h 458932"/>
                <a:gd name="connsiteX38" fmla="*/ 4264168 w 4510520"/>
                <a:gd name="connsiteY38" fmla="*/ 0 h 458932"/>
                <a:gd name="connsiteX39" fmla="*/ 4400983 w 4510520"/>
                <a:gd name="connsiteY39" fmla="*/ 2163 h 458932"/>
                <a:gd name="connsiteX40" fmla="*/ 4510520 w 4510520"/>
                <a:gd name="connsiteY40"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576079 w 4510520"/>
                <a:gd name="connsiteY33" fmla="*/ 14288 h 458932"/>
                <a:gd name="connsiteX34" fmla="*/ 3157970 w 4510520"/>
                <a:gd name="connsiteY34" fmla="*/ 35070 h 458932"/>
                <a:gd name="connsiteX35" fmla="*/ 3532043 w 4510520"/>
                <a:gd name="connsiteY35" fmla="*/ 35070 h 458932"/>
                <a:gd name="connsiteX36" fmla="*/ 3815195 w 4510520"/>
                <a:gd name="connsiteY36" fmla="*/ 16451 h 458932"/>
                <a:gd name="connsiteX37" fmla="*/ 3964997 w 4510520"/>
                <a:gd name="connsiteY37" fmla="*/ 6495 h 458932"/>
                <a:gd name="connsiteX38" fmla="*/ 4172383 w 4510520"/>
                <a:gd name="connsiteY38" fmla="*/ 2163 h 458932"/>
                <a:gd name="connsiteX39" fmla="*/ 4264168 w 4510520"/>
                <a:gd name="connsiteY39" fmla="*/ 0 h 458932"/>
                <a:gd name="connsiteX40" fmla="*/ 4400983 w 4510520"/>
                <a:gd name="connsiteY40" fmla="*/ 2163 h 458932"/>
                <a:gd name="connsiteX41" fmla="*/ 4510520 w 4510520"/>
                <a:gd name="connsiteY41"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614179 w 4510520"/>
                <a:gd name="connsiteY33" fmla="*/ 52388 h 458932"/>
                <a:gd name="connsiteX34" fmla="*/ 3157970 w 4510520"/>
                <a:gd name="connsiteY34" fmla="*/ 35070 h 458932"/>
                <a:gd name="connsiteX35" fmla="*/ 3532043 w 4510520"/>
                <a:gd name="connsiteY35" fmla="*/ 35070 h 458932"/>
                <a:gd name="connsiteX36" fmla="*/ 3815195 w 4510520"/>
                <a:gd name="connsiteY36" fmla="*/ 16451 h 458932"/>
                <a:gd name="connsiteX37" fmla="*/ 3964997 w 4510520"/>
                <a:gd name="connsiteY37" fmla="*/ 6495 h 458932"/>
                <a:gd name="connsiteX38" fmla="*/ 4172383 w 4510520"/>
                <a:gd name="connsiteY38" fmla="*/ 2163 h 458932"/>
                <a:gd name="connsiteX39" fmla="*/ 4264168 w 4510520"/>
                <a:gd name="connsiteY39" fmla="*/ 0 h 458932"/>
                <a:gd name="connsiteX40" fmla="*/ 4400983 w 4510520"/>
                <a:gd name="connsiteY40" fmla="*/ 2163 h 458932"/>
                <a:gd name="connsiteX41" fmla="*/ 4510520 w 4510520"/>
                <a:gd name="connsiteY41"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614179 w 4510520"/>
                <a:gd name="connsiteY33" fmla="*/ 52388 h 458932"/>
                <a:gd name="connsiteX34" fmla="*/ 3034145 w 4510520"/>
                <a:gd name="connsiteY34" fmla="*/ 102175 h 458932"/>
                <a:gd name="connsiteX35" fmla="*/ 3157970 w 4510520"/>
                <a:gd name="connsiteY35" fmla="*/ 35070 h 458932"/>
                <a:gd name="connsiteX36" fmla="*/ 3532043 w 4510520"/>
                <a:gd name="connsiteY36" fmla="*/ 35070 h 458932"/>
                <a:gd name="connsiteX37" fmla="*/ 3815195 w 4510520"/>
                <a:gd name="connsiteY37" fmla="*/ 16451 h 458932"/>
                <a:gd name="connsiteX38" fmla="*/ 3964997 w 4510520"/>
                <a:gd name="connsiteY38" fmla="*/ 6495 h 458932"/>
                <a:gd name="connsiteX39" fmla="*/ 4172383 w 4510520"/>
                <a:gd name="connsiteY39" fmla="*/ 2163 h 458932"/>
                <a:gd name="connsiteX40" fmla="*/ 4264168 w 4510520"/>
                <a:gd name="connsiteY40" fmla="*/ 0 h 458932"/>
                <a:gd name="connsiteX41" fmla="*/ 4400983 w 4510520"/>
                <a:gd name="connsiteY41" fmla="*/ 2163 h 458932"/>
                <a:gd name="connsiteX42" fmla="*/ 4510520 w 4510520"/>
                <a:gd name="connsiteY42"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614179 w 4510520"/>
                <a:gd name="connsiteY33" fmla="*/ 52388 h 458932"/>
                <a:gd name="connsiteX34" fmla="*/ 3034145 w 4510520"/>
                <a:gd name="connsiteY34" fmla="*/ 102175 h 458932"/>
                <a:gd name="connsiteX35" fmla="*/ 3300845 w 4510520"/>
                <a:gd name="connsiteY35" fmla="*/ 35070 h 458932"/>
                <a:gd name="connsiteX36" fmla="*/ 3532043 w 4510520"/>
                <a:gd name="connsiteY36" fmla="*/ 35070 h 458932"/>
                <a:gd name="connsiteX37" fmla="*/ 3815195 w 4510520"/>
                <a:gd name="connsiteY37" fmla="*/ 16451 h 458932"/>
                <a:gd name="connsiteX38" fmla="*/ 3964997 w 4510520"/>
                <a:gd name="connsiteY38" fmla="*/ 6495 h 458932"/>
                <a:gd name="connsiteX39" fmla="*/ 4172383 w 4510520"/>
                <a:gd name="connsiteY39" fmla="*/ 2163 h 458932"/>
                <a:gd name="connsiteX40" fmla="*/ 4264168 w 4510520"/>
                <a:gd name="connsiteY40" fmla="*/ 0 h 458932"/>
                <a:gd name="connsiteX41" fmla="*/ 4400983 w 4510520"/>
                <a:gd name="connsiteY41" fmla="*/ 2163 h 458932"/>
                <a:gd name="connsiteX42" fmla="*/ 4510520 w 4510520"/>
                <a:gd name="connsiteY42" fmla="*/ 52388 h 458932"/>
                <a:gd name="connsiteX0" fmla="*/ 4336905 w 4510520"/>
                <a:gd name="connsiteY0" fmla="*/ 77932 h 458932"/>
                <a:gd name="connsiteX1" fmla="*/ 4035136 w 4510520"/>
                <a:gd name="connsiteY1" fmla="*/ 157596 h 458932"/>
                <a:gd name="connsiteX2" fmla="*/ 3826884 w 4510520"/>
                <a:gd name="connsiteY2" fmla="*/ 216045 h 458932"/>
                <a:gd name="connsiteX3" fmla="*/ 3701761 w 4510520"/>
                <a:gd name="connsiteY3" fmla="*/ 279256 h 458932"/>
                <a:gd name="connsiteX4" fmla="*/ 3578802 w 4510520"/>
                <a:gd name="connsiteY4" fmla="*/ 351992 h 458932"/>
                <a:gd name="connsiteX5" fmla="*/ 3438958 w 4510520"/>
                <a:gd name="connsiteY5" fmla="*/ 397451 h 458932"/>
                <a:gd name="connsiteX6" fmla="*/ 3289588 w 4510520"/>
                <a:gd name="connsiteY6" fmla="*/ 387928 h 458932"/>
                <a:gd name="connsiteX7" fmla="*/ 3163165 w 4510520"/>
                <a:gd name="connsiteY7" fmla="*/ 366713 h 458932"/>
                <a:gd name="connsiteX8" fmla="*/ 3024620 w 4510520"/>
                <a:gd name="connsiteY8" fmla="*/ 383163 h 458932"/>
                <a:gd name="connsiteX9" fmla="*/ 2863128 w 4510520"/>
                <a:gd name="connsiteY9" fmla="*/ 391824 h 458932"/>
                <a:gd name="connsiteX10" fmla="*/ 2667433 w 4510520"/>
                <a:gd name="connsiteY10" fmla="*/ 435551 h 458932"/>
                <a:gd name="connsiteX11" fmla="*/ 2482561 w 4510520"/>
                <a:gd name="connsiteY11" fmla="*/ 458932 h 458932"/>
                <a:gd name="connsiteX12" fmla="*/ 2290329 w 4510520"/>
                <a:gd name="connsiteY12" fmla="*/ 455035 h 458932"/>
                <a:gd name="connsiteX13" fmla="*/ 2181658 w 4510520"/>
                <a:gd name="connsiteY13" fmla="*/ 430789 h 458932"/>
                <a:gd name="connsiteX14" fmla="*/ 2023197 w 4510520"/>
                <a:gd name="connsiteY14" fmla="*/ 378402 h 458932"/>
                <a:gd name="connsiteX15" fmla="*/ 1856942 w 4510520"/>
                <a:gd name="connsiteY15" fmla="*/ 381433 h 458932"/>
                <a:gd name="connsiteX16" fmla="*/ 1418359 w 4510520"/>
                <a:gd name="connsiteY16" fmla="*/ 412606 h 458932"/>
                <a:gd name="connsiteX17" fmla="*/ 1029999 w 4510520"/>
                <a:gd name="connsiteY17" fmla="*/ 409575 h 458932"/>
                <a:gd name="connsiteX18" fmla="*/ 852920 w 4510520"/>
                <a:gd name="connsiteY18" fmla="*/ 383164 h 458932"/>
                <a:gd name="connsiteX19" fmla="*/ 655493 w 4510520"/>
                <a:gd name="connsiteY19" fmla="*/ 331210 h 458932"/>
                <a:gd name="connsiteX20" fmla="*/ 346797 w 4510520"/>
                <a:gd name="connsiteY20" fmla="*/ 219508 h 458932"/>
                <a:gd name="connsiteX21" fmla="*/ 90054 w 4510520"/>
                <a:gd name="connsiteY21" fmla="*/ 112135 h 458932"/>
                <a:gd name="connsiteX22" fmla="*/ 0 w 4510520"/>
                <a:gd name="connsiteY22" fmla="*/ 30740 h 458932"/>
                <a:gd name="connsiteX23" fmla="*/ 245485 w 4510520"/>
                <a:gd name="connsiteY23" fmla="*/ 40266 h 458932"/>
                <a:gd name="connsiteX24" fmla="*/ 524308 w 4510520"/>
                <a:gd name="connsiteY24" fmla="*/ 73600 h 458932"/>
                <a:gd name="connsiteX25" fmla="*/ 743383 w 4510520"/>
                <a:gd name="connsiteY25" fmla="*/ 116462 h 458932"/>
                <a:gd name="connsiteX26" fmla="*/ 895783 w 4510520"/>
                <a:gd name="connsiteY26" fmla="*/ 135513 h 458932"/>
                <a:gd name="connsiteX27" fmla="*/ 1086283 w 4510520"/>
                <a:gd name="connsiteY27" fmla="*/ 125987 h 458932"/>
                <a:gd name="connsiteX28" fmla="*/ 1285442 w 4510520"/>
                <a:gd name="connsiteY28" fmla="*/ 103044 h 458932"/>
                <a:gd name="connsiteX29" fmla="*/ 1448233 w 4510520"/>
                <a:gd name="connsiteY29" fmla="*/ 87887 h 458932"/>
                <a:gd name="connsiteX30" fmla="*/ 1738745 w 4510520"/>
                <a:gd name="connsiteY30" fmla="*/ 121225 h 458932"/>
                <a:gd name="connsiteX31" fmla="*/ 2008909 w 4510520"/>
                <a:gd name="connsiteY31" fmla="*/ 129454 h 458932"/>
                <a:gd name="connsiteX32" fmla="*/ 2295958 w 4510520"/>
                <a:gd name="connsiteY32" fmla="*/ 121225 h 458932"/>
                <a:gd name="connsiteX33" fmla="*/ 2614179 w 4510520"/>
                <a:gd name="connsiteY33" fmla="*/ 52388 h 458932"/>
                <a:gd name="connsiteX34" fmla="*/ 3034145 w 4510520"/>
                <a:gd name="connsiteY34" fmla="*/ 102175 h 458932"/>
                <a:gd name="connsiteX35" fmla="*/ 3300845 w 4510520"/>
                <a:gd name="connsiteY35" fmla="*/ 35070 h 458932"/>
                <a:gd name="connsiteX36" fmla="*/ 3574906 w 4510520"/>
                <a:gd name="connsiteY36" fmla="*/ 6495 h 458932"/>
                <a:gd name="connsiteX37" fmla="*/ 3815195 w 4510520"/>
                <a:gd name="connsiteY37" fmla="*/ 16451 h 458932"/>
                <a:gd name="connsiteX38" fmla="*/ 3964997 w 4510520"/>
                <a:gd name="connsiteY38" fmla="*/ 6495 h 458932"/>
                <a:gd name="connsiteX39" fmla="*/ 4172383 w 4510520"/>
                <a:gd name="connsiteY39" fmla="*/ 2163 h 458932"/>
                <a:gd name="connsiteX40" fmla="*/ 4264168 w 4510520"/>
                <a:gd name="connsiteY40" fmla="*/ 0 h 458932"/>
                <a:gd name="connsiteX41" fmla="*/ 4400983 w 4510520"/>
                <a:gd name="connsiteY41" fmla="*/ 2163 h 458932"/>
                <a:gd name="connsiteX42" fmla="*/ 4510520 w 4510520"/>
                <a:gd name="connsiteY42" fmla="*/ 52388 h 4589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48233 w 4510520"/>
                <a:gd name="connsiteY29" fmla="*/ 90487 h 461532"/>
                <a:gd name="connsiteX30" fmla="*/ 1738745 w 4510520"/>
                <a:gd name="connsiteY30" fmla="*/ 123825 h 461532"/>
                <a:gd name="connsiteX31" fmla="*/ 2008909 w 4510520"/>
                <a:gd name="connsiteY31" fmla="*/ 132054 h 461532"/>
                <a:gd name="connsiteX32" fmla="*/ 2295958 w 4510520"/>
                <a:gd name="connsiteY32" fmla="*/ 123825 h 461532"/>
                <a:gd name="connsiteX33" fmla="*/ 2614179 w 4510520"/>
                <a:gd name="connsiteY33" fmla="*/ 54988 h 461532"/>
                <a:gd name="connsiteX34" fmla="*/ 3034145 w 4510520"/>
                <a:gd name="connsiteY34" fmla="*/ 104775 h 461532"/>
                <a:gd name="connsiteX35" fmla="*/ 3300845 w 4510520"/>
                <a:gd name="connsiteY35" fmla="*/ 37670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48233 w 4510520"/>
                <a:gd name="connsiteY29" fmla="*/ 90487 h 461532"/>
                <a:gd name="connsiteX30" fmla="*/ 1738745 w 4510520"/>
                <a:gd name="connsiteY30" fmla="*/ 123825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00845 w 4510520"/>
                <a:gd name="connsiteY35" fmla="*/ 37670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48233 w 4510520"/>
                <a:gd name="connsiteY29" fmla="*/ 90487 h 461532"/>
                <a:gd name="connsiteX30" fmla="*/ 1738745 w 4510520"/>
                <a:gd name="connsiteY30" fmla="*/ 123825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81571 w 4510520"/>
                <a:gd name="connsiteY29" fmla="*/ 90487 h 461532"/>
                <a:gd name="connsiteX30" fmla="*/ 1738745 w 4510520"/>
                <a:gd name="connsiteY30" fmla="*/ 123825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81571 w 4510520"/>
                <a:gd name="connsiteY29" fmla="*/ 90487 h 461532"/>
                <a:gd name="connsiteX30" fmla="*/ 1772082 w 4510520"/>
                <a:gd name="connsiteY30" fmla="*/ 100012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086283 w 4510520"/>
                <a:gd name="connsiteY27" fmla="*/ 128587 h 461532"/>
                <a:gd name="connsiteX28" fmla="*/ 1285442 w 4510520"/>
                <a:gd name="connsiteY28" fmla="*/ 105644 h 461532"/>
                <a:gd name="connsiteX29" fmla="*/ 1481571 w 4510520"/>
                <a:gd name="connsiteY29" fmla="*/ 90487 h 461532"/>
                <a:gd name="connsiteX30" fmla="*/ 1772082 w 4510520"/>
                <a:gd name="connsiteY30" fmla="*/ 100012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461532"/>
                <a:gd name="connsiteX1" fmla="*/ 4035136 w 4510520"/>
                <a:gd name="connsiteY1" fmla="*/ 160196 h 461532"/>
                <a:gd name="connsiteX2" fmla="*/ 3826884 w 4510520"/>
                <a:gd name="connsiteY2" fmla="*/ 218645 h 461532"/>
                <a:gd name="connsiteX3" fmla="*/ 3701761 w 4510520"/>
                <a:gd name="connsiteY3" fmla="*/ 281856 h 461532"/>
                <a:gd name="connsiteX4" fmla="*/ 3578802 w 4510520"/>
                <a:gd name="connsiteY4" fmla="*/ 354592 h 461532"/>
                <a:gd name="connsiteX5" fmla="*/ 3438958 w 4510520"/>
                <a:gd name="connsiteY5" fmla="*/ 400051 h 461532"/>
                <a:gd name="connsiteX6" fmla="*/ 3289588 w 4510520"/>
                <a:gd name="connsiteY6" fmla="*/ 390528 h 461532"/>
                <a:gd name="connsiteX7" fmla="*/ 3163165 w 4510520"/>
                <a:gd name="connsiteY7" fmla="*/ 369313 h 461532"/>
                <a:gd name="connsiteX8" fmla="*/ 3024620 w 4510520"/>
                <a:gd name="connsiteY8" fmla="*/ 385763 h 461532"/>
                <a:gd name="connsiteX9" fmla="*/ 2863128 w 4510520"/>
                <a:gd name="connsiteY9" fmla="*/ 394424 h 461532"/>
                <a:gd name="connsiteX10" fmla="*/ 2667433 w 4510520"/>
                <a:gd name="connsiteY10" fmla="*/ 438151 h 461532"/>
                <a:gd name="connsiteX11" fmla="*/ 2482561 w 4510520"/>
                <a:gd name="connsiteY11" fmla="*/ 461532 h 461532"/>
                <a:gd name="connsiteX12" fmla="*/ 2290329 w 4510520"/>
                <a:gd name="connsiteY12" fmla="*/ 457635 h 461532"/>
                <a:gd name="connsiteX13" fmla="*/ 2181658 w 4510520"/>
                <a:gd name="connsiteY13" fmla="*/ 433389 h 461532"/>
                <a:gd name="connsiteX14" fmla="*/ 2023197 w 4510520"/>
                <a:gd name="connsiteY14" fmla="*/ 381002 h 461532"/>
                <a:gd name="connsiteX15" fmla="*/ 1856942 w 4510520"/>
                <a:gd name="connsiteY15" fmla="*/ 384033 h 461532"/>
                <a:gd name="connsiteX16" fmla="*/ 1418359 w 4510520"/>
                <a:gd name="connsiteY16" fmla="*/ 415206 h 461532"/>
                <a:gd name="connsiteX17" fmla="*/ 1029999 w 4510520"/>
                <a:gd name="connsiteY17" fmla="*/ 412175 h 461532"/>
                <a:gd name="connsiteX18" fmla="*/ 852920 w 4510520"/>
                <a:gd name="connsiteY18" fmla="*/ 385764 h 461532"/>
                <a:gd name="connsiteX19" fmla="*/ 655493 w 4510520"/>
                <a:gd name="connsiteY19" fmla="*/ 333810 h 461532"/>
                <a:gd name="connsiteX20" fmla="*/ 346797 w 4510520"/>
                <a:gd name="connsiteY20" fmla="*/ 222108 h 461532"/>
                <a:gd name="connsiteX21" fmla="*/ 90054 w 4510520"/>
                <a:gd name="connsiteY21" fmla="*/ 114735 h 461532"/>
                <a:gd name="connsiteX22" fmla="*/ 0 w 4510520"/>
                <a:gd name="connsiteY22" fmla="*/ 33340 h 461532"/>
                <a:gd name="connsiteX23" fmla="*/ 245485 w 4510520"/>
                <a:gd name="connsiteY23" fmla="*/ 42866 h 461532"/>
                <a:gd name="connsiteX24" fmla="*/ 524308 w 4510520"/>
                <a:gd name="connsiteY24" fmla="*/ 76200 h 461532"/>
                <a:gd name="connsiteX25" fmla="*/ 743383 w 4510520"/>
                <a:gd name="connsiteY25" fmla="*/ 119062 h 461532"/>
                <a:gd name="connsiteX26" fmla="*/ 895783 w 4510520"/>
                <a:gd name="connsiteY26" fmla="*/ 138113 h 461532"/>
                <a:gd name="connsiteX27" fmla="*/ 1133908 w 4510520"/>
                <a:gd name="connsiteY27" fmla="*/ 142875 h 461532"/>
                <a:gd name="connsiteX28" fmla="*/ 1285442 w 4510520"/>
                <a:gd name="connsiteY28" fmla="*/ 105644 h 461532"/>
                <a:gd name="connsiteX29" fmla="*/ 1481571 w 4510520"/>
                <a:gd name="connsiteY29" fmla="*/ 90487 h 461532"/>
                <a:gd name="connsiteX30" fmla="*/ 1772082 w 4510520"/>
                <a:gd name="connsiteY30" fmla="*/ 100012 h 461532"/>
                <a:gd name="connsiteX31" fmla="*/ 2008909 w 4510520"/>
                <a:gd name="connsiteY31" fmla="*/ 132054 h 461532"/>
                <a:gd name="connsiteX32" fmla="*/ 2295958 w 4510520"/>
                <a:gd name="connsiteY32" fmla="*/ 123825 h 461532"/>
                <a:gd name="connsiteX33" fmla="*/ 2623704 w 4510520"/>
                <a:gd name="connsiteY33" fmla="*/ 78800 h 461532"/>
                <a:gd name="connsiteX34" fmla="*/ 3034145 w 4510520"/>
                <a:gd name="connsiteY34" fmla="*/ 104775 h 461532"/>
                <a:gd name="connsiteX35" fmla="*/ 3377045 w 4510520"/>
                <a:gd name="connsiteY35" fmla="*/ 4333 h 461532"/>
                <a:gd name="connsiteX36" fmla="*/ 3574906 w 4510520"/>
                <a:gd name="connsiteY36" fmla="*/ 9095 h 461532"/>
                <a:gd name="connsiteX37" fmla="*/ 3824720 w 4510520"/>
                <a:gd name="connsiteY37" fmla="*/ 1 h 461532"/>
                <a:gd name="connsiteX38" fmla="*/ 3964997 w 4510520"/>
                <a:gd name="connsiteY38" fmla="*/ 9095 h 461532"/>
                <a:gd name="connsiteX39" fmla="*/ 4172383 w 4510520"/>
                <a:gd name="connsiteY39" fmla="*/ 4763 h 461532"/>
                <a:gd name="connsiteX40" fmla="*/ 4264168 w 4510520"/>
                <a:gd name="connsiteY40" fmla="*/ 2600 h 461532"/>
                <a:gd name="connsiteX41" fmla="*/ 4400983 w 4510520"/>
                <a:gd name="connsiteY41" fmla="*/ 4763 h 461532"/>
                <a:gd name="connsiteX42" fmla="*/ 4510520 w 4510520"/>
                <a:gd name="connsiteY42" fmla="*/ 54988 h 461532"/>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81658 w 4510520"/>
                <a:gd name="connsiteY13" fmla="*/ 433389 h 619560"/>
                <a:gd name="connsiteX14" fmla="*/ 2023197 w 4510520"/>
                <a:gd name="connsiteY14" fmla="*/ 381002 h 619560"/>
                <a:gd name="connsiteX15" fmla="*/ 1856942 w 4510520"/>
                <a:gd name="connsiteY15" fmla="*/ 384033 h 619560"/>
                <a:gd name="connsiteX16" fmla="*/ 1418359 w 4510520"/>
                <a:gd name="connsiteY16" fmla="*/ 415206 h 619560"/>
                <a:gd name="connsiteX17" fmla="*/ 1029999 w 4510520"/>
                <a:gd name="connsiteY17" fmla="*/ 412175 h 619560"/>
                <a:gd name="connsiteX18" fmla="*/ 852920 w 4510520"/>
                <a:gd name="connsiteY18" fmla="*/ 385764 h 619560"/>
                <a:gd name="connsiteX19" fmla="*/ 655493 w 4510520"/>
                <a:gd name="connsiteY19" fmla="*/ 333810 h 619560"/>
                <a:gd name="connsiteX20" fmla="*/ 346797 w 4510520"/>
                <a:gd name="connsiteY20" fmla="*/ 222108 h 619560"/>
                <a:gd name="connsiteX21" fmla="*/ 90054 w 4510520"/>
                <a:gd name="connsiteY21" fmla="*/ 114735 h 619560"/>
                <a:gd name="connsiteX22" fmla="*/ 0 w 4510520"/>
                <a:gd name="connsiteY22" fmla="*/ 33340 h 619560"/>
                <a:gd name="connsiteX23" fmla="*/ 245485 w 4510520"/>
                <a:gd name="connsiteY23" fmla="*/ 42866 h 619560"/>
                <a:gd name="connsiteX24" fmla="*/ 524308 w 4510520"/>
                <a:gd name="connsiteY24" fmla="*/ 76200 h 619560"/>
                <a:gd name="connsiteX25" fmla="*/ 743383 w 4510520"/>
                <a:gd name="connsiteY25" fmla="*/ 119062 h 619560"/>
                <a:gd name="connsiteX26" fmla="*/ 895783 w 4510520"/>
                <a:gd name="connsiteY26" fmla="*/ 138113 h 619560"/>
                <a:gd name="connsiteX27" fmla="*/ 1133908 w 4510520"/>
                <a:gd name="connsiteY27" fmla="*/ 142875 h 619560"/>
                <a:gd name="connsiteX28" fmla="*/ 1285442 w 4510520"/>
                <a:gd name="connsiteY28" fmla="*/ 105644 h 619560"/>
                <a:gd name="connsiteX29" fmla="*/ 1481571 w 4510520"/>
                <a:gd name="connsiteY29" fmla="*/ 90487 h 619560"/>
                <a:gd name="connsiteX30" fmla="*/ 1772082 w 4510520"/>
                <a:gd name="connsiteY30" fmla="*/ 100012 h 619560"/>
                <a:gd name="connsiteX31" fmla="*/ 2008909 w 4510520"/>
                <a:gd name="connsiteY31" fmla="*/ 132054 h 619560"/>
                <a:gd name="connsiteX32" fmla="*/ 2295958 w 4510520"/>
                <a:gd name="connsiteY32" fmla="*/ 123825 h 619560"/>
                <a:gd name="connsiteX33" fmla="*/ 2623704 w 4510520"/>
                <a:gd name="connsiteY33" fmla="*/ 78800 h 619560"/>
                <a:gd name="connsiteX34" fmla="*/ 3034145 w 4510520"/>
                <a:gd name="connsiteY34" fmla="*/ 104775 h 619560"/>
                <a:gd name="connsiteX35" fmla="*/ 3377045 w 4510520"/>
                <a:gd name="connsiteY35" fmla="*/ 4333 h 619560"/>
                <a:gd name="connsiteX36" fmla="*/ 3574906 w 4510520"/>
                <a:gd name="connsiteY36" fmla="*/ 9095 h 619560"/>
                <a:gd name="connsiteX37" fmla="*/ 3824720 w 4510520"/>
                <a:gd name="connsiteY37" fmla="*/ 1 h 619560"/>
                <a:gd name="connsiteX38" fmla="*/ 3964997 w 4510520"/>
                <a:gd name="connsiteY38" fmla="*/ 9095 h 619560"/>
                <a:gd name="connsiteX39" fmla="*/ 4172383 w 4510520"/>
                <a:gd name="connsiteY39" fmla="*/ 4763 h 619560"/>
                <a:gd name="connsiteX40" fmla="*/ 4264168 w 4510520"/>
                <a:gd name="connsiteY40" fmla="*/ 2600 h 619560"/>
                <a:gd name="connsiteX41" fmla="*/ 4400983 w 4510520"/>
                <a:gd name="connsiteY41" fmla="*/ 4763 h 619560"/>
                <a:gd name="connsiteX42" fmla="*/ 4510520 w 4510520"/>
                <a:gd name="connsiteY42"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48321 w 4510520"/>
                <a:gd name="connsiteY13" fmla="*/ 600076 h 619560"/>
                <a:gd name="connsiteX14" fmla="*/ 2023197 w 4510520"/>
                <a:gd name="connsiteY14" fmla="*/ 381002 h 619560"/>
                <a:gd name="connsiteX15" fmla="*/ 1856942 w 4510520"/>
                <a:gd name="connsiteY15" fmla="*/ 384033 h 619560"/>
                <a:gd name="connsiteX16" fmla="*/ 1418359 w 4510520"/>
                <a:gd name="connsiteY16" fmla="*/ 415206 h 619560"/>
                <a:gd name="connsiteX17" fmla="*/ 1029999 w 4510520"/>
                <a:gd name="connsiteY17" fmla="*/ 412175 h 619560"/>
                <a:gd name="connsiteX18" fmla="*/ 852920 w 4510520"/>
                <a:gd name="connsiteY18" fmla="*/ 385764 h 619560"/>
                <a:gd name="connsiteX19" fmla="*/ 655493 w 4510520"/>
                <a:gd name="connsiteY19" fmla="*/ 333810 h 619560"/>
                <a:gd name="connsiteX20" fmla="*/ 346797 w 4510520"/>
                <a:gd name="connsiteY20" fmla="*/ 222108 h 619560"/>
                <a:gd name="connsiteX21" fmla="*/ 90054 w 4510520"/>
                <a:gd name="connsiteY21" fmla="*/ 114735 h 619560"/>
                <a:gd name="connsiteX22" fmla="*/ 0 w 4510520"/>
                <a:gd name="connsiteY22" fmla="*/ 33340 h 619560"/>
                <a:gd name="connsiteX23" fmla="*/ 245485 w 4510520"/>
                <a:gd name="connsiteY23" fmla="*/ 42866 h 619560"/>
                <a:gd name="connsiteX24" fmla="*/ 524308 w 4510520"/>
                <a:gd name="connsiteY24" fmla="*/ 76200 h 619560"/>
                <a:gd name="connsiteX25" fmla="*/ 743383 w 4510520"/>
                <a:gd name="connsiteY25" fmla="*/ 119062 h 619560"/>
                <a:gd name="connsiteX26" fmla="*/ 895783 w 4510520"/>
                <a:gd name="connsiteY26" fmla="*/ 138113 h 619560"/>
                <a:gd name="connsiteX27" fmla="*/ 1133908 w 4510520"/>
                <a:gd name="connsiteY27" fmla="*/ 142875 h 619560"/>
                <a:gd name="connsiteX28" fmla="*/ 1285442 w 4510520"/>
                <a:gd name="connsiteY28" fmla="*/ 105644 h 619560"/>
                <a:gd name="connsiteX29" fmla="*/ 1481571 w 4510520"/>
                <a:gd name="connsiteY29" fmla="*/ 90487 h 619560"/>
                <a:gd name="connsiteX30" fmla="*/ 1772082 w 4510520"/>
                <a:gd name="connsiteY30" fmla="*/ 100012 h 619560"/>
                <a:gd name="connsiteX31" fmla="*/ 2008909 w 4510520"/>
                <a:gd name="connsiteY31" fmla="*/ 132054 h 619560"/>
                <a:gd name="connsiteX32" fmla="*/ 2295958 w 4510520"/>
                <a:gd name="connsiteY32" fmla="*/ 123825 h 619560"/>
                <a:gd name="connsiteX33" fmla="*/ 2623704 w 4510520"/>
                <a:gd name="connsiteY33" fmla="*/ 78800 h 619560"/>
                <a:gd name="connsiteX34" fmla="*/ 3034145 w 4510520"/>
                <a:gd name="connsiteY34" fmla="*/ 104775 h 619560"/>
                <a:gd name="connsiteX35" fmla="*/ 3377045 w 4510520"/>
                <a:gd name="connsiteY35" fmla="*/ 4333 h 619560"/>
                <a:gd name="connsiteX36" fmla="*/ 3574906 w 4510520"/>
                <a:gd name="connsiteY36" fmla="*/ 9095 h 619560"/>
                <a:gd name="connsiteX37" fmla="*/ 3824720 w 4510520"/>
                <a:gd name="connsiteY37" fmla="*/ 1 h 619560"/>
                <a:gd name="connsiteX38" fmla="*/ 3964997 w 4510520"/>
                <a:gd name="connsiteY38" fmla="*/ 9095 h 619560"/>
                <a:gd name="connsiteX39" fmla="*/ 4172383 w 4510520"/>
                <a:gd name="connsiteY39" fmla="*/ 4763 h 619560"/>
                <a:gd name="connsiteX40" fmla="*/ 4264168 w 4510520"/>
                <a:gd name="connsiteY40" fmla="*/ 2600 h 619560"/>
                <a:gd name="connsiteX41" fmla="*/ 4400983 w 4510520"/>
                <a:gd name="connsiteY41" fmla="*/ 4763 h 619560"/>
                <a:gd name="connsiteX42" fmla="*/ 4510520 w 4510520"/>
                <a:gd name="connsiteY42"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48321 w 4510520"/>
                <a:gd name="connsiteY13" fmla="*/ 600076 h 619560"/>
                <a:gd name="connsiteX14" fmla="*/ 2004147 w 4510520"/>
                <a:gd name="connsiteY14" fmla="*/ 576264 h 619560"/>
                <a:gd name="connsiteX15" fmla="*/ 1856942 w 4510520"/>
                <a:gd name="connsiteY15" fmla="*/ 384033 h 619560"/>
                <a:gd name="connsiteX16" fmla="*/ 1418359 w 4510520"/>
                <a:gd name="connsiteY16" fmla="*/ 415206 h 619560"/>
                <a:gd name="connsiteX17" fmla="*/ 1029999 w 4510520"/>
                <a:gd name="connsiteY17" fmla="*/ 412175 h 619560"/>
                <a:gd name="connsiteX18" fmla="*/ 852920 w 4510520"/>
                <a:gd name="connsiteY18" fmla="*/ 385764 h 619560"/>
                <a:gd name="connsiteX19" fmla="*/ 655493 w 4510520"/>
                <a:gd name="connsiteY19" fmla="*/ 333810 h 619560"/>
                <a:gd name="connsiteX20" fmla="*/ 346797 w 4510520"/>
                <a:gd name="connsiteY20" fmla="*/ 222108 h 619560"/>
                <a:gd name="connsiteX21" fmla="*/ 90054 w 4510520"/>
                <a:gd name="connsiteY21" fmla="*/ 114735 h 619560"/>
                <a:gd name="connsiteX22" fmla="*/ 0 w 4510520"/>
                <a:gd name="connsiteY22" fmla="*/ 33340 h 619560"/>
                <a:gd name="connsiteX23" fmla="*/ 245485 w 4510520"/>
                <a:gd name="connsiteY23" fmla="*/ 42866 h 619560"/>
                <a:gd name="connsiteX24" fmla="*/ 524308 w 4510520"/>
                <a:gd name="connsiteY24" fmla="*/ 76200 h 619560"/>
                <a:gd name="connsiteX25" fmla="*/ 743383 w 4510520"/>
                <a:gd name="connsiteY25" fmla="*/ 119062 h 619560"/>
                <a:gd name="connsiteX26" fmla="*/ 895783 w 4510520"/>
                <a:gd name="connsiteY26" fmla="*/ 138113 h 619560"/>
                <a:gd name="connsiteX27" fmla="*/ 1133908 w 4510520"/>
                <a:gd name="connsiteY27" fmla="*/ 142875 h 619560"/>
                <a:gd name="connsiteX28" fmla="*/ 1285442 w 4510520"/>
                <a:gd name="connsiteY28" fmla="*/ 105644 h 619560"/>
                <a:gd name="connsiteX29" fmla="*/ 1481571 w 4510520"/>
                <a:gd name="connsiteY29" fmla="*/ 90487 h 619560"/>
                <a:gd name="connsiteX30" fmla="*/ 1772082 w 4510520"/>
                <a:gd name="connsiteY30" fmla="*/ 100012 h 619560"/>
                <a:gd name="connsiteX31" fmla="*/ 2008909 w 4510520"/>
                <a:gd name="connsiteY31" fmla="*/ 132054 h 619560"/>
                <a:gd name="connsiteX32" fmla="*/ 2295958 w 4510520"/>
                <a:gd name="connsiteY32" fmla="*/ 123825 h 619560"/>
                <a:gd name="connsiteX33" fmla="*/ 2623704 w 4510520"/>
                <a:gd name="connsiteY33" fmla="*/ 78800 h 619560"/>
                <a:gd name="connsiteX34" fmla="*/ 3034145 w 4510520"/>
                <a:gd name="connsiteY34" fmla="*/ 104775 h 619560"/>
                <a:gd name="connsiteX35" fmla="*/ 3377045 w 4510520"/>
                <a:gd name="connsiteY35" fmla="*/ 4333 h 619560"/>
                <a:gd name="connsiteX36" fmla="*/ 3574906 w 4510520"/>
                <a:gd name="connsiteY36" fmla="*/ 9095 h 619560"/>
                <a:gd name="connsiteX37" fmla="*/ 3824720 w 4510520"/>
                <a:gd name="connsiteY37" fmla="*/ 1 h 619560"/>
                <a:gd name="connsiteX38" fmla="*/ 3964997 w 4510520"/>
                <a:gd name="connsiteY38" fmla="*/ 9095 h 619560"/>
                <a:gd name="connsiteX39" fmla="*/ 4172383 w 4510520"/>
                <a:gd name="connsiteY39" fmla="*/ 4763 h 619560"/>
                <a:gd name="connsiteX40" fmla="*/ 4264168 w 4510520"/>
                <a:gd name="connsiteY40" fmla="*/ 2600 h 619560"/>
                <a:gd name="connsiteX41" fmla="*/ 4400983 w 4510520"/>
                <a:gd name="connsiteY41" fmla="*/ 4763 h 619560"/>
                <a:gd name="connsiteX42" fmla="*/ 4510520 w 4510520"/>
                <a:gd name="connsiteY42"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48321 w 4510520"/>
                <a:gd name="connsiteY13" fmla="*/ 600076 h 619560"/>
                <a:gd name="connsiteX14" fmla="*/ 2004147 w 4510520"/>
                <a:gd name="connsiteY14" fmla="*/ 576264 h 619560"/>
                <a:gd name="connsiteX15" fmla="*/ 1895042 w 4510520"/>
                <a:gd name="connsiteY15" fmla="*/ 555483 h 619560"/>
                <a:gd name="connsiteX16" fmla="*/ 1418359 w 4510520"/>
                <a:gd name="connsiteY16" fmla="*/ 415206 h 619560"/>
                <a:gd name="connsiteX17" fmla="*/ 1029999 w 4510520"/>
                <a:gd name="connsiteY17" fmla="*/ 412175 h 619560"/>
                <a:gd name="connsiteX18" fmla="*/ 852920 w 4510520"/>
                <a:gd name="connsiteY18" fmla="*/ 385764 h 619560"/>
                <a:gd name="connsiteX19" fmla="*/ 655493 w 4510520"/>
                <a:gd name="connsiteY19" fmla="*/ 333810 h 619560"/>
                <a:gd name="connsiteX20" fmla="*/ 346797 w 4510520"/>
                <a:gd name="connsiteY20" fmla="*/ 222108 h 619560"/>
                <a:gd name="connsiteX21" fmla="*/ 90054 w 4510520"/>
                <a:gd name="connsiteY21" fmla="*/ 114735 h 619560"/>
                <a:gd name="connsiteX22" fmla="*/ 0 w 4510520"/>
                <a:gd name="connsiteY22" fmla="*/ 33340 h 619560"/>
                <a:gd name="connsiteX23" fmla="*/ 245485 w 4510520"/>
                <a:gd name="connsiteY23" fmla="*/ 42866 h 619560"/>
                <a:gd name="connsiteX24" fmla="*/ 524308 w 4510520"/>
                <a:gd name="connsiteY24" fmla="*/ 76200 h 619560"/>
                <a:gd name="connsiteX25" fmla="*/ 743383 w 4510520"/>
                <a:gd name="connsiteY25" fmla="*/ 119062 h 619560"/>
                <a:gd name="connsiteX26" fmla="*/ 895783 w 4510520"/>
                <a:gd name="connsiteY26" fmla="*/ 138113 h 619560"/>
                <a:gd name="connsiteX27" fmla="*/ 1133908 w 4510520"/>
                <a:gd name="connsiteY27" fmla="*/ 142875 h 619560"/>
                <a:gd name="connsiteX28" fmla="*/ 1285442 w 4510520"/>
                <a:gd name="connsiteY28" fmla="*/ 105644 h 619560"/>
                <a:gd name="connsiteX29" fmla="*/ 1481571 w 4510520"/>
                <a:gd name="connsiteY29" fmla="*/ 90487 h 619560"/>
                <a:gd name="connsiteX30" fmla="*/ 1772082 w 4510520"/>
                <a:gd name="connsiteY30" fmla="*/ 100012 h 619560"/>
                <a:gd name="connsiteX31" fmla="*/ 2008909 w 4510520"/>
                <a:gd name="connsiteY31" fmla="*/ 132054 h 619560"/>
                <a:gd name="connsiteX32" fmla="*/ 2295958 w 4510520"/>
                <a:gd name="connsiteY32" fmla="*/ 123825 h 619560"/>
                <a:gd name="connsiteX33" fmla="*/ 2623704 w 4510520"/>
                <a:gd name="connsiteY33" fmla="*/ 78800 h 619560"/>
                <a:gd name="connsiteX34" fmla="*/ 3034145 w 4510520"/>
                <a:gd name="connsiteY34" fmla="*/ 104775 h 619560"/>
                <a:gd name="connsiteX35" fmla="*/ 3377045 w 4510520"/>
                <a:gd name="connsiteY35" fmla="*/ 4333 h 619560"/>
                <a:gd name="connsiteX36" fmla="*/ 3574906 w 4510520"/>
                <a:gd name="connsiteY36" fmla="*/ 9095 h 619560"/>
                <a:gd name="connsiteX37" fmla="*/ 3824720 w 4510520"/>
                <a:gd name="connsiteY37" fmla="*/ 1 h 619560"/>
                <a:gd name="connsiteX38" fmla="*/ 3964997 w 4510520"/>
                <a:gd name="connsiteY38" fmla="*/ 9095 h 619560"/>
                <a:gd name="connsiteX39" fmla="*/ 4172383 w 4510520"/>
                <a:gd name="connsiteY39" fmla="*/ 4763 h 619560"/>
                <a:gd name="connsiteX40" fmla="*/ 4264168 w 4510520"/>
                <a:gd name="connsiteY40" fmla="*/ 2600 h 619560"/>
                <a:gd name="connsiteX41" fmla="*/ 4400983 w 4510520"/>
                <a:gd name="connsiteY41" fmla="*/ 4763 h 619560"/>
                <a:gd name="connsiteX42" fmla="*/ 4510520 w 4510520"/>
                <a:gd name="connsiteY42"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48321 w 4510520"/>
                <a:gd name="connsiteY13" fmla="*/ 600076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415206 h 619560"/>
                <a:gd name="connsiteX18" fmla="*/ 1029999 w 4510520"/>
                <a:gd name="connsiteY18" fmla="*/ 412175 h 619560"/>
                <a:gd name="connsiteX19" fmla="*/ 852920 w 4510520"/>
                <a:gd name="connsiteY19" fmla="*/ 385764 h 619560"/>
                <a:gd name="connsiteX20" fmla="*/ 655493 w 4510520"/>
                <a:gd name="connsiteY20" fmla="*/ 333810 h 619560"/>
                <a:gd name="connsiteX21" fmla="*/ 346797 w 4510520"/>
                <a:gd name="connsiteY21" fmla="*/ 222108 h 619560"/>
                <a:gd name="connsiteX22" fmla="*/ 90054 w 4510520"/>
                <a:gd name="connsiteY22" fmla="*/ 114735 h 619560"/>
                <a:gd name="connsiteX23" fmla="*/ 0 w 4510520"/>
                <a:gd name="connsiteY23" fmla="*/ 33340 h 619560"/>
                <a:gd name="connsiteX24" fmla="*/ 245485 w 4510520"/>
                <a:gd name="connsiteY24" fmla="*/ 42866 h 619560"/>
                <a:gd name="connsiteX25" fmla="*/ 524308 w 4510520"/>
                <a:gd name="connsiteY25" fmla="*/ 76200 h 619560"/>
                <a:gd name="connsiteX26" fmla="*/ 743383 w 4510520"/>
                <a:gd name="connsiteY26" fmla="*/ 119062 h 619560"/>
                <a:gd name="connsiteX27" fmla="*/ 895783 w 4510520"/>
                <a:gd name="connsiteY27" fmla="*/ 138113 h 619560"/>
                <a:gd name="connsiteX28" fmla="*/ 1133908 w 4510520"/>
                <a:gd name="connsiteY28" fmla="*/ 142875 h 619560"/>
                <a:gd name="connsiteX29" fmla="*/ 1285442 w 4510520"/>
                <a:gd name="connsiteY29" fmla="*/ 105644 h 619560"/>
                <a:gd name="connsiteX30" fmla="*/ 1481571 w 4510520"/>
                <a:gd name="connsiteY30" fmla="*/ 90487 h 619560"/>
                <a:gd name="connsiteX31" fmla="*/ 1772082 w 4510520"/>
                <a:gd name="connsiteY31" fmla="*/ 100012 h 619560"/>
                <a:gd name="connsiteX32" fmla="*/ 2008909 w 4510520"/>
                <a:gd name="connsiteY32" fmla="*/ 132054 h 619560"/>
                <a:gd name="connsiteX33" fmla="*/ 2295958 w 4510520"/>
                <a:gd name="connsiteY33" fmla="*/ 123825 h 619560"/>
                <a:gd name="connsiteX34" fmla="*/ 2623704 w 4510520"/>
                <a:gd name="connsiteY34" fmla="*/ 78800 h 619560"/>
                <a:gd name="connsiteX35" fmla="*/ 3034145 w 4510520"/>
                <a:gd name="connsiteY35" fmla="*/ 104775 h 619560"/>
                <a:gd name="connsiteX36" fmla="*/ 3377045 w 4510520"/>
                <a:gd name="connsiteY36" fmla="*/ 4333 h 619560"/>
                <a:gd name="connsiteX37" fmla="*/ 3574906 w 4510520"/>
                <a:gd name="connsiteY37" fmla="*/ 9095 h 619560"/>
                <a:gd name="connsiteX38" fmla="*/ 3824720 w 4510520"/>
                <a:gd name="connsiteY38" fmla="*/ 1 h 619560"/>
                <a:gd name="connsiteX39" fmla="*/ 3964997 w 4510520"/>
                <a:gd name="connsiteY39" fmla="*/ 9095 h 619560"/>
                <a:gd name="connsiteX40" fmla="*/ 4172383 w 4510520"/>
                <a:gd name="connsiteY40" fmla="*/ 4763 h 619560"/>
                <a:gd name="connsiteX41" fmla="*/ 4264168 w 4510520"/>
                <a:gd name="connsiteY41" fmla="*/ 2600 h 619560"/>
                <a:gd name="connsiteX42" fmla="*/ 4400983 w 4510520"/>
                <a:gd name="connsiteY42" fmla="*/ 4763 h 619560"/>
                <a:gd name="connsiteX43" fmla="*/ 4510520 w 4510520"/>
                <a:gd name="connsiteY43"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48321 w 4510520"/>
                <a:gd name="connsiteY13" fmla="*/ 600076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415206 h 619560"/>
                <a:gd name="connsiteX18" fmla="*/ 1029999 w 4510520"/>
                <a:gd name="connsiteY18" fmla="*/ 412175 h 619560"/>
                <a:gd name="connsiteX19" fmla="*/ 852920 w 4510520"/>
                <a:gd name="connsiteY19" fmla="*/ 385764 h 619560"/>
                <a:gd name="connsiteX20" fmla="*/ 655493 w 4510520"/>
                <a:gd name="connsiteY20" fmla="*/ 333810 h 619560"/>
                <a:gd name="connsiteX21" fmla="*/ 346797 w 4510520"/>
                <a:gd name="connsiteY21" fmla="*/ 222108 h 619560"/>
                <a:gd name="connsiteX22" fmla="*/ 90054 w 4510520"/>
                <a:gd name="connsiteY22" fmla="*/ 114735 h 619560"/>
                <a:gd name="connsiteX23" fmla="*/ 0 w 4510520"/>
                <a:gd name="connsiteY23" fmla="*/ 33340 h 619560"/>
                <a:gd name="connsiteX24" fmla="*/ 245485 w 4510520"/>
                <a:gd name="connsiteY24" fmla="*/ 42866 h 619560"/>
                <a:gd name="connsiteX25" fmla="*/ 524308 w 4510520"/>
                <a:gd name="connsiteY25" fmla="*/ 76200 h 619560"/>
                <a:gd name="connsiteX26" fmla="*/ 743383 w 4510520"/>
                <a:gd name="connsiteY26" fmla="*/ 119062 h 619560"/>
                <a:gd name="connsiteX27" fmla="*/ 895783 w 4510520"/>
                <a:gd name="connsiteY27" fmla="*/ 138113 h 619560"/>
                <a:gd name="connsiteX28" fmla="*/ 1133908 w 4510520"/>
                <a:gd name="connsiteY28" fmla="*/ 142875 h 619560"/>
                <a:gd name="connsiteX29" fmla="*/ 1285442 w 4510520"/>
                <a:gd name="connsiteY29" fmla="*/ 105644 h 619560"/>
                <a:gd name="connsiteX30" fmla="*/ 1481571 w 4510520"/>
                <a:gd name="connsiteY30" fmla="*/ 90487 h 619560"/>
                <a:gd name="connsiteX31" fmla="*/ 1772082 w 4510520"/>
                <a:gd name="connsiteY31" fmla="*/ 100012 h 619560"/>
                <a:gd name="connsiteX32" fmla="*/ 2008909 w 4510520"/>
                <a:gd name="connsiteY32" fmla="*/ 132054 h 619560"/>
                <a:gd name="connsiteX33" fmla="*/ 2295958 w 4510520"/>
                <a:gd name="connsiteY33" fmla="*/ 123825 h 619560"/>
                <a:gd name="connsiteX34" fmla="*/ 2623704 w 4510520"/>
                <a:gd name="connsiteY34" fmla="*/ 78800 h 619560"/>
                <a:gd name="connsiteX35" fmla="*/ 3034145 w 4510520"/>
                <a:gd name="connsiteY35" fmla="*/ 104775 h 619560"/>
                <a:gd name="connsiteX36" fmla="*/ 3377045 w 4510520"/>
                <a:gd name="connsiteY36" fmla="*/ 4333 h 619560"/>
                <a:gd name="connsiteX37" fmla="*/ 3574906 w 4510520"/>
                <a:gd name="connsiteY37" fmla="*/ 9095 h 619560"/>
                <a:gd name="connsiteX38" fmla="*/ 3824720 w 4510520"/>
                <a:gd name="connsiteY38" fmla="*/ 1 h 619560"/>
                <a:gd name="connsiteX39" fmla="*/ 3964997 w 4510520"/>
                <a:gd name="connsiteY39" fmla="*/ 9095 h 619560"/>
                <a:gd name="connsiteX40" fmla="*/ 4172383 w 4510520"/>
                <a:gd name="connsiteY40" fmla="*/ 4763 h 619560"/>
                <a:gd name="connsiteX41" fmla="*/ 4264168 w 4510520"/>
                <a:gd name="connsiteY41" fmla="*/ 2600 h 619560"/>
                <a:gd name="connsiteX42" fmla="*/ 4400983 w 4510520"/>
                <a:gd name="connsiteY42" fmla="*/ 4763 h 619560"/>
                <a:gd name="connsiteX43" fmla="*/ 4510520 w 4510520"/>
                <a:gd name="connsiteY43"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48321 w 4510520"/>
                <a:gd name="connsiteY13" fmla="*/ 600076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415206 h 619560"/>
                <a:gd name="connsiteX18" fmla="*/ 1029999 w 4510520"/>
                <a:gd name="connsiteY18" fmla="*/ 412175 h 619560"/>
                <a:gd name="connsiteX19" fmla="*/ 852920 w 4510520"/>
                <a:gd name="connsiteY19" fmla="*/ 385764 h 619560"/>
                <a:gd name="connsiteX20" fmla="*/ 655493 w 4510520"/>
                <a:gd name="connsiteY20" fmla="*/ 333810 h 619560"/>
                <a:gd name="connsiteX21" fmla="*/ 346797 w 4510520"/>
                <a:gd name="connsiteY21" fmla="*/ 222108 h 619560"/>
                <a:gd name="connsiteX22" fmla="*/ 90054 w 4510520"/>
                <a:gd name="connsiteY22" fmla="*/ 114735 h 619560"/>
                <a:gd name="connsiteX23" fmla="*/ 0 w 4510520"/>
                <a:gd name="connsiteY23" fmla="*/ 33340 h 619560"/>
                <a:gd name="connsiteX24" fmla="*/ 245485 w 4510520"/>
                <a:gd name="connsiteY24" fmla="*/ 42866 h 619560"/>
                <a:gd name="connsiteX25" fmla="*/ 524308 w 4510520"/>
                <a:gd name="connsiteY25" fmla="*/ 76200 h 619560"/>
                <a:gd name="connsiteX26" fmla="*/ 743383 w 4510520"/>
                <a:gd name="connsiteY26" fmla="*/ 119062 h 619560"/>
                <a:gd name="connsiteX27" fmla="*/ 895783 w 4510520"/>
                <a:gd name="connsiteY27" fmla="*/ 138113 h 619560"/>
                <a:gd name="connsiteX28" fmla="*/ 1133908 w 4510520"/>
                <a:gd name="connsiteY28" fmla="*/ 142875 h 619560"/>
                <a:gd name="connsiteX29" fmla="*/ 1285442 w 4510520"/>
                <a:gd name="connsiteY29" fmla="*/ 105644 h 619560"/>
                <a:gd name="connsiteX30" fmla="*/ 1481571 w 4510520"/>
                <a:gd name="connsiteY30" fmla="*/ 90487 h 619560"/>
                <a:gd name="connsiteX31" fmla="*/ 1772082 w 4510520"/>
                <a:gd name="connsiteY31" fmla="*/ 100012 h 619560"/>
                <a:gd name="connsiteX32" fmla="*/ 2008909 w 4510520"/>
                <a:gd name="connsiteY32" fmla="*/ 132054 h 619560"/>
                <a:gd name="connsiteX33" fmla="*/ 2295958 w 4510520"/>
                <a:gd name="connsiteY33" fmla="*/ 123825 h 619560"/>
                <a:gd name="connsiteX34" fmla="*/ 2623704 w 4510520"/>
                <a:gd name="connsiteY34" fmla="*/ 78800 h 619560"/>
                <a:gd name="connsiteX35" fmla="*/ 3034145 w 4510520"/>
                <a:gd name="connsiteY35" fmla="*/ 104775 h 619560"/>
                <a:gd name="connsiteX36" fmla="*/ 3377045 w 4510520"/>
                <a:gd name="connsiteY36" fmla="*/ 4333 h 619560"/>
                <a:gd name="connsiteX37" fmla="*/ 3574906 w 4510520"/>
                <a:gd name="connsiteY37" fmla="*/ 9095 h 619560"/>
                <a:gd name="connsiteX38" fmla="*/ 3824720 w 4510520"/>
                <a:gd name="connsiteY38" fmla="*/ 1 h 619560"/>
                <a:gd name="connsiteX39" fmla="*/ 3964997 w 4510520"/>
                <a:gd name="connsiteY39" fmla="*/ 9095 h 619560"/>
                <a:gd name="connsiteX40" fmla="*/ 4172383 w 4510520"/>
                <a:gd name="connsiteY40" fmla="*/ 4763 h 619560"/>
                <a:gd name="connsiteX41" fmla="*/ 4264168 w 4510520"/>
                <a:gd name="connsiteY41" fmla="*/ 2600 h 619560"/>
                <a:gd name="connsiteX42" fmla="*/ 4400983 w 4510520"/>
                <a:gd name="connsiteY42" fmla="*/ 4763 h 619560"/>
                <a:gd name="connsiteX43" fmla="*/ 4510520 w 4510520"/>
                <a:gd name="connsiteY43"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76896 w 4510520"/>
                <a:gd name="connsiteY13" fmla="*/ 595313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415206 h 619560"/>
                <a:gd name="connsiteX18" fmla="*/ 1029999 w 4510520"/>
                <a:gd name="connsiteY18" fmla="*/ 412175 h 619560"/>
                <a:gd name="connsiteX19" fmla="*/ 852920 w 4510520"/>
                <a:gd name="connsiteY19" fmla="*/ 385764 h 619560"/>
                <a:gd name="connsiteX20" fmla="*/ 655493 w 4510520"/>
                <a:gd name="connsiteY20" fmla="*/ 333810 h 619560"/>
                <a:gd name="connsiteX21" fmla="*/ 346797 w 4510520"/>
                <a:gd name="connsiteY21" fmla="*/ 222108 h 619560"/>
                <a:gd name="connsiteX22" fmla="*/ 90054 w 4510520"/>
                <a:gd name="connsiteY22" fmla="*/ 114735 h 619560"/>
                <a:gd name="connsiteX23" fmla="*/ 0 w 4510520"/>
                <a:gd name="connsiteY23" fmla="*/ 33340 h 619560"/>
                <a:gd name="connsiteX24" fmla="*/ 245485 w 4510520"/>
                <a:gd name="connsiteY24" fmla="*/ 42866 h 619560"/>
                <a:gd name="connsiteX25" fmla="*/ 524308 w 4510520"/>
                <a:gd name="connsiteY25" fmla="*/ 76200 h 619560"/>
                <a:gd name="connsiteX26" fmla="*/ 743383 w 4510520"/>
                <a:gd name="connsiteY26" fmla="*/ 119062 h 619560"/>
                <a:gd name="connsiteX27" fmla="*/ 895783 w 4510520"/>
                <a:gd name="connsiteY27" fmla="*/ 138113 h 619560"/>
                <a:gd name="connsiteX28" fmla="*/ 1133908 w 4510520"/>
                <a:gd name="connsiteY28" fmla="*/ 142875 h 619560"/>
                <a:gd name="connsiteX29" fmla="*/ 1285442 w 4510520"/>
                <a:gd name="connsiteY29" fmla="*/ 105644 h 619560"/>
                <a:gd name="connsiteX30" fmla="*/ 1481571 w 4510520"/>
                <a:gd name="connsiteY30" fmla="*/ 90487 h 619560"/>
                <a:gd name="connsiteX31" fmla="*/ 1772082 w 4510520"/>
                <a:gd name="connsiteY31" fmla="*/ 100012 h 619560"/>
                <a:gd name="connsiteX32" fmla="*/ 2008909 w 4510520"/>
                <a:gd name="connsiteY32" fmla="*/ 132054 h 619560"/>
                <a:gd name="connsiteX33" fmla="*/ 2295958 w 4510520"/>
                <a:gd name="connsiteY33" fmla="*/ 123825 h 619560"/>
                <a:gd name="connsiteX34" fmla="*/ 2623704 w 4510520"/>
                <a:gd name="connsiteY34" fmla="*/ 78800 h 619560"/>
                <a:gd name="connsiteX35" fmla="*/ 3034145 w 4510520"/>
                <a:gd name="connsiteY35" fmla="*/ 104775 h 619560"/>
                <a:gd name="connsiteX36" fmla="*/ 3377045 w 4510520"/>
                <a:gd name="connsiteY36" fmla="*/ 4333 h 619560"/>
                <a:gd name="connsiteX37" fmla="*/ 3574906 w 4510520"/>
                <a:gd name="connsiteY37" fmla="*/ 9095 h 619560"/>
                <a:gd name="connsiteX38" fmla="*/ 3824720 w 4510520"/>
                <a:gd name="connsiteY38" fmla="*/ 1 h 619560"/>
                <a:gd name="connsiteX39" fmla="*/ 3964997 w 4510520"/>
                <a:gd name="connsiteY39" fmla="*/ 9095 h 619560"/>
                <a:gd name="connsiteX40" fmla="*/ 4172383 w 4510520"/>
                <a:gd name="connsiteY40" fmla="*/ 4763 h 619560"/>
                <a:gd name="connsiteX41" fmla="*/ 4264168 w 4510520"/>
                <a:gd name="connsiteY41" fmla="*/ 2600 h 619560"/>
                <a:gd name="connsiteX42" fmla="*/ 4400983 w 4510520"/>
                <a:gd name="connsiteY42" fmla="*/ 4763 h 619560"/>
                <a:gd name="connsiteX43" fmla="*/ 4510520 w 4510520"/>
                <a:gd name="connsiteY43"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76896 w 4510520"/>
                <a:gd name="connsiteY13" fmla="*/ 595313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558081 h 619560"/>
                <a:gd name="connsiteX18" fmla="*/ 1029999 w 4510520"/>
                <a:gd name="connsiteY18" fmla="*/ 412175 h 619560"/>
                <a:gd name="connsiteX19" fmla="*/ 852920 w 4510520"/>
                <a:gd name="connsiteY19" fmla="*/ 385764 h 619560"/>
                <a:gd name="connsiteX20" fmla="*/ 655493 w 4510520"/>
                <a:gd name="connsiteY20" fmla="*/ 333810 h 619560"/>
                <a:gd name="connsiteX21" fmla="*/ 346797 w 4510520"/>
                <a:gd name="connsiteY21" fmla="*/ 222108 h 619560"/>
                <a:gd name="connsiteX22" fmla="*/ 90054 w 4510520"/>
                <a:gd name="connsiteY22" fmla="*/ 114735 h 619560"/>
                <a:gd name="connsiteX23" fmla="*/ 0 w 4510520"/>
                <a:gd name="connsiteY23" fmla="*/ 33340 h 619560"/>
                <a:gd name="connsiteX24" fmla="*/ 245485 w 4510520"/>
                <a:gd name="connsiteY24" fmla="*/ 42866 h 619560"/>
                <a:gd name="connsiteX25" fmla="*/ 524308 w 4510520"/>
                <a:gd name="connsiteY25" fmla="*/ 76200 h 619560"/>
                <a:gd name="connsiteX26" fmla="*/ 743383 w 4510520"/>
                <a:gd name="connsiteY26" fmla="*/ 119062 h 619560"/>
                <a:gd name="connsiteX27" fmla="*/ 895783 w 4510520"/>
                <a:gd name="connsiteY27" fmla="*/ 138113 h 619560"/>
                <a:gd name="connsiteX28" fmla="*/ 1133908 w 4510520"/>
                <a:gd name="connsiteY28" fmla="*/ 142875 h 619560"/>
                <a:gd name="connsiteX29" fmla="*/ 1285442 w 4510520"/>
                <a:gd name="connsiteY29" fmla="*/ 105644 h 619560"/>
                <a:gd name="connsiteX30" fmla="*/ 1481571 w 4510520"/>
                <a:gd name="connsiteY30" fmla="*/ 90487 h 619560"/>
                <a:gd name="connsiteX31" fmla="*/ 1772082 w 4510520"/>
                <a:gd name="connsiteY31" fmla="*/ 100012 h 619560"/>
                <a:gd name="connsiteX32" fmla="*/ 2008909 w 4510520"/>
                <a:gd name="connsiteY32" fmla="*/ 132054 h 619560"/>
                <a:gd name="connsiteX33" fmla="*/ 2295958 w 4510520"/>
                <a:gd name="connsiteY33" fmla="*/ 123825 h 619560"/>
                <a:gd name="connsiteX34" fmla="*/ 2623704 w 4510520"/>
                <a:gd name="connsiteY34" fmla="*/ 78800 h 619560"/>
                <a:gd name="connsiteX35" fmla="*/ 3034145 w 4510520"/>
                <a:gd name="connsiteY35" fmla="*/ 104775 h 619560"/>
                <a:gd name="connsiteX36" fmla="*/ 3377045 w 4510520"/>
                <a:gd name="connsiteY36" fmla="*/ 4333 h 619560"/>
                <a:gd name="connsiteX37" fmla="*/ 3574906 w 4510520"/>
                <a:gd name="connsiteY37" fmla="*/ 9095 h 619560"/>
                <a:gd name="connsiteX38" fmla="*/ 3824720 w 4510520"/>
                <a:gd name="connsiteY38" fmla="*/ 1 h 619560"/>
                <a:gd name="connsiteX39" fmla="*/ 3964997 w 4510520"/>
                <a:gd name="connsiteY39" fmla="*/ 9095 h 619560"/>
                <a:gd name="connsiteX40" fmla="*/ 4172383 w 4510520"/>
                <a:gd name="connsiteY40" fmla="*/ 4763 h 619560"/>
                <a:gd name="connsiteX41" fmla="*/ 4264168 w 4510520"/>
                <a:gd name="connsiteY41" fmla="*/ 2600 h 619560"/>
                <a:gd name="connsiteX42" fmla="*/ 4400983 w 4510520"/>
                <a:gd name="connsiteY42" fmla="*/ 4763 h 619560"/>
                <a:gd name="connsiteX43" fmla="*/ 4510520 w 4510520"/>
                <a:gd name="connsiteY43"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76896 w 4510520"/>
                <a:gd name="connsiteY13" fmla="*/ 595313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558081 h 619560"/>
                <a:gd name="connsiteX18" fmla="*/ 1233920 w 4510520"/>
                <a:gd name="connsiteY18" fmla="*/ 552450 h 619560"/>
                <a:gd name="connsiteX19" fmla="*/ 1029999 w 4510520"/>
                <a:gd name="connsiteY19" fmla="*/ 412175 h 619560"/>
                <a:gd name="connsiteX20" fmla="*/ 852920 w 4510520"/>
                <a:gd name="connsiteY20" fmla="*/ 385764 h 619560"/>
                <a:gd name="connsiteX21" fmla="*/ 655493 w 4510520"/>
                <a:gd name="connsiteY21" fmla="*/ 333810 h 619560"/>
                <a:gd name="connsiteX22" fmla="*/ 346797 w 4510520"/>
                <a:gd name="connsiteY22" fmla="*/ 222108 h 619560"/>
                <a:gd name="connsiteX23" fmla="*/ 90054 w 4510520"/>
                <a:gd name="connsiteY23" fmla="*/ 114735 h 619560"/>
                <a:gd name="connsiteX24" fmla="*/ 0 w 4510520"/>
                <a:gd name="connsiteY24" fmla="*/ 33340 h 619560"/>
                <a:gd name="connsiteX25" fmla="*/ 245485 w 4510520"/>
                <a:gd name="connsiteY25" fmla="*/ 42866 h 619560"/>
                <a:gd name="connsiteX26" fmla="*/ 524308 w 4510520"/>
                <a:gd name="connsiteY26" fmla="*/ 76200 h 619560"/>
                <a:gd name="connsiteX27" fmla="*/ 743383 w 4510520"/>
                <a:gd name="connsiteY27" fmla="*/ 119062 h 619560"/>
                <a:gd name="connsiteX28" fmla="*/ 895783 w 4510520"/>
                <a:gd name="connsiteY28" fmla="*/ 138113 h 619560"/>
                <a:gd name="connsiteX29" fmla="*/ 1133908 w 4510520"/>
                <a:gd name="connsiteY29" fmla="*/ 142875 h 619560"/>
                <a:gd name="connsiteX30" fmla="*/ 1285442 w 4510520"/>
                <a:gd name="connsiteY30" fmla="*/ 105644 h 619560"/>
                <a:gd name="connsiteX31" fmla="*/ 1481571 w 4510520"/>
                <a:gd name="connsiteY31" fmla="*/ 90487 h 619560"/>
                <a:gd name="connsiteX32" fmla="*/ 1772082 w 4510520"/>
                <a:gd name="connsiteY32" fmla="*/ 100012 h 619560"/>
                <a:gd name="connsiteX33" fmla="*/ 2008909 w 4510520"/>
                <a:gd name="connsiteY33" fmla="*/ 132054 h 619560"/>
                <a:gd name="connsiteX34" fmla="*/ 2295958 w 4510520"/>
                <a:gd name="connsiteY34" fmla="*/ 123825 h 619560"/>
                <a:gd name="connsiteX35" fmla="*/ 2623704 w 4510520"/>
                <a:gd name="connsiteY35" fmla="*/ 78800 h 619560"/>
                <a:gd name="connsiteX36" fmla="*/ 3034145 w 4510520"/>
                <a:gd name="connsiteY36" fmla="*/ 104775 h 619560"/>
                <a:gd name="connsiteX37" fmla="*/ 3377045 w 4510520"/>
                <a:gd name="connsiteY37" fmla="*/ 4333 h 619560"/>
                <a:gd name="connsiteX38" fmla="*/ 3574906 w 4510520"/>
                <a:gd name="connsiteY38" fmla="*/ 9095 h 619560"/>
                <a:gd name="connsiteX39" fmla="*/ 3824720 w 4510520"/>
                <a:gd name="connsiteY39" fmla="*/ 1 h 619560"/>
                <a:gd name="connsiteX40" fmla="*/ 3964997 w 4510520"/>
                <a:gd name="connsiteY40" fmla="*/ 9095 h 619560"/>
                <a:gd name="connsiteX41" fmla="*/ 4172383 w 4510520"/>
                <a:gd name="connsiteY41" fmla="*/ 4763 h 619560"/>
                <a:gd name="connsiteX42" fmla="*/ 4264168 w 4510520"/>
                <a:gd name="connsiteY42" fmla="*/ 2600 h 619560"/>
                <a:gd name="connsiteX43" fmla="*/ 4400983 w 4510520"/>
                <a:gd name="connsiteY43" fmla="*/ 4763 h 619560"/>
                <a:gd name="connsiteX44" fmla="*/ 4510520 w 4510520"/>
                <a:gd name="connsiteY44"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76896 w 4510520"/>
                <a:gd name="connsiteY13" fmla="*/ 595313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558081 h 619560"/>
                <a:gd name="connsiteX18" fmla="*/ 1233920 w 4510520"/>
                <a:gd name="connsiteY18" fmla="*/ 552450 h 619560"/>
                <a:gd name="connsiteX19" fmla="*/ 1029999 w 4510520"/>
                <a:gd name="connsiteY19" fmla="*/ 412175 h 619560"/>
                <a:gd name="connsiteX20" fmla="*/ 852920 w 4510520"/>
                <a:gd name="connsiteY20" fmla="*/ 385764 h 619560"/>
                <a:gd name="connsiteX21" fmla="*/ 655493 w 4510520"/>
                <a:gd name="connsiteY21" fmla="*/ 333810 h 619560"/>
                <a:gd name="connsiteX22" fmla="*/ 346797 w 4510520"/>
                <a:gd name="connsiteY22" fmla="*/ 222108 h 619560"/>
                <a:gd name="connsiteX23" fmla="*/ 90054 w 4510520"/>
                <a:gd name="connsiteY23" fmla="*/ 114735 h 619560"/>
                <a:gd name="connsiteX24" fmla="*/ 0 w 4510520"/>
                <a:gd name="connsiteY24" fmla="*/ 33340 h 619560"/>
                <a:gd name="connsiteX25" fmla="*/ 245485 w 4510520"/>
                <a:gd name="connsiteY25" fmla="*/ 42866 h 619560"/>
                <a:gd name="connsiteX26" fmla="*/ 524308 w 4510520"/>
                <a:gd name="connsiteY26" fmla="*/ 76200 h 619560"/>
                <a:gd name="connsiteX27" fmla="*/ 743383 w 4510520"/>
                <a:gd name="connsiteY27" fmla="*/ 119062 h 619560"/>
                <a:gd name="connsiteX28" fmla="*/ 895783 w 4510520"/>
                <a:gd name="connsiteY28" fmla="*/ 138113 h 619560"/>
                <a:gd name="connsiteX29" fmla="*/ 1133908 w 4510520"/>
                <a:gd name="connsiteY29" fmla="*/ 142875 h 619560"/>
                <a:gd name="connsiteX30" fmla="*/ 1285442 w 4510520"/>
                <a:gd name="connsiteY30" fmla="*/ 105644 h 619560"/>
                <a:gd name="connsiteX31" fmla="*/ 1481571 w 4510520"/>
                <a:gd name="connsiteY31" fmla="*/ 90487 h 619560"/>
                <a:gd name="connsiteX32" fmla="*/ 1772082 w 4510520"/>
                <a:gd name="connsiteY32" fmla="*/ 100012 h 619560"/>
                <a:gd name="connsiteX33" fmla="*/ 2008909 w 4510520"/>
                <a:gd name="connsiteY33" fmla="*/ 132054 h 619560"/>
                <a:gd name="connsiteX34" fmla="*/ 2295958 w 4510520"/>
                <a:gd name="connsiteY34" fmla="*/ 123825 h 619560"/>
                <a:gd name="connsiteX35" fmla="*/ 2623704 w 4510520"/>
                <a:gd name="connsiteY35" fmla="*/ 78800 h 619560"/>
                <a:gd name="connsiteX36" fmla="*/ 3034145 w 4510520"/>
                <a:gd name="connsiteY36" fmla="*/ 104775 h 619560"/>
                <a:gd name="connsiteX37" fmla="*/ 3377045 w 4510520"/>
                <a:gd name="connsiteY37" fmla="*/ 4333 h 619560"/>
                <a:gd name="connsiteX38" fmla="*/ 3574906 w 4510520"/>
                <a:gd name="connsiteY38" fmla="*/ 9095 h 619560"/>
                <a:gd name="connsiteX39" fmla="*/ 3824720 w 4510520"/>
                <a:gd name="connsiteY39" fmla="*/ 1 h 619560"/>
                <a:gd name="connsiteX40" fmla="*/ 3964997 w 4510520"/>
                <a:gd name="connsiteY40" fmla="*/ 9095 h 619560"/>
                <a:gd name="connsiteX41" fmla="*/ 4172383 w 4510520"/>
                <a:gd name="connsiteY41" fmla="*/ 4763 h 619560"/>
                <a:gd name="connsiteX42" fmla="*/ 4264168 w 4510520"/>
                <a:gd name="connsiteY42" fmla="*/ 2600 h 619560"/>
                <a:gd name="connsiteX43" fmla="*/ 4400983 w 4510520"/>
                <a:gd name="connsiteY43" fmla="*/ 4763 h 619560"/>
                <a:gd name="connsiteX44" fmla="*/ 4510520 w 4510520"/>
                <a:gd name="connsiteY44"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76896 w 4510520"/>
                <a:gd name="connsiteY13" fmla="*/ 595313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558081 h 619560"/>
                <a:gd name="connsiteX18" fmla="*/ 1233920 w 4510520"/>
                <a:gd name="connsiteY18" fmla="*/ 552450 h 619560"/>
                <a:gd name="connsiteX19" fmla="*/ 1010949 w 4510520"/>
                <a:gd name="connsiteY19" fmla="*/ 507425 h 619560"/>
                <a:gd name="connsiteX20" fmla="*/ 852920 w 4510520"/>
                <a:gd name="connsiteY20" fmla="*/ 385764 h 619560"/>
                <a:gd name="connsiteX21" fmla="*/ 655493 w 4510520"/>
                <a:gd name="connsiteY21" fmla="*/ 333810 h 619560"/>
                <a:gd name="connsiteX22" fmla="*/ 346797 w 4510520"/>
                <a:gd name="connsiteY22" fmla="*/ 222108 h 619560"/>
                <a:gd name="connsiteX23" fmla="*/ 90054 w 4510520"/>
                <a:gd name="connsiteY23" fmla="*/ 114735 h 619560"/>
                <a:gd name="connsiteX24" fmla="*/ 0 w 4510520"/>
                <a:gd name="connsiteY24" fmla="*/ 33340 h 619560"/>
                <a:gd name="connsiteX25" fmla="*/ 245485 w 4510520"/>
                <a:gd name="connsiteY25" fmla="*/ 42866 h 619560"/>
                <a:gd name="connsiteX26" fmla="*/ 524308 w 4510520"/>
                <a:gd name="connsiteY26" fmla="*/ 76200 h 619560"/>
                <a:gd name="connsiteX27" fmla="*/ 743383 w 4510520"/>
                <a:gd name="connsiteY27" fmla="*/ 119062 h 619560"/>
                <a:gd name="connsiteX28" fmla="*/ 895783 w 4510520"/>
                <a:gd name="connsiteY28" fmla="*/ 138113 h 619560"/>
                <a:gd name="connsiteX29" fmla="*/ 1133908 w 4510520"/>
                <a:gd name="connsiteY29" fmla="*/ 142875 h 619560"/>
                <a:gd name="connsiteX30" fmla="*/ 1285442 w 4510520"/>
                <a:gd name="connsiteY30" fmla="*/ 105644 h 619560"/>
                <a:gd name="connsiteX31" fmla="*/ 1481571 w 4510520"/>
                <a:gd name="connsiteY31" fmla="*/ 90487 h 619560"/>
                <a:gd name="connsiteX32" fmla="*/ 1772082 w 4510520"/>
                <a:gd name="connsiteY32" fmla="*/ 100012 h 619560"/>
                <a:gd name="connsiteX33" fmla="*/ 2008909 w 4510520"/>
                <a:gd name="connsiteY33" fmla="*/ 132054 h 619560"/>
                <a:gd name="connsiteX34" fmla="*/ 2295958 w 4510520"/>
                <a:gd name="connsiteY34" fmla="*/ 123825 h 619560"/>
                <a:gd name="connsiteX35" fmla="*/ 2623704 w 4510520"/>
                <a:gd name="connsiteY35" fmla="*/ 78800 h 619560"/>
                <a:gd name="connsiteX36" fmla="*/ 3034145 w 4510520"/>
                <a:gd name="connsiteY36" fmla="*/ 104775 h 619560"/>
                <a:gd name="connsiteX37" fmla="*/ 3377045 w 4510520"/>
                <a:gd name="connsiteY37" fmla="*/ 4333 h 619560"/>
                <a:gd name="connsiteX38" fmla="*/ 3574906 w 4510520"/>
                <a:gd name="connsiteY38" fmla="*/ 9095 h 619560"/>
                <a:gd name="connsiteX39" fmla="*/ 3824720 w 4510520"/>
                <a:gd name="connsiteY39" fmla="*/ 1 h 619560"/>
                <a:gd name="connsiteX40" fmla="*/ 3964997 w 4510520"/>
                <a:gd name="connsiteY40" fmla="*/ 9095 h 619560"/>
                <a:gd name="connsiteX41" fmla="*/ 4172383 w 4510520"/>
                <a:gd name="connsiteY41" fmla="*/ 4763 h 619560"/>
                <a:gd name="connsiteX42" fmla="*/ 4264168 w 4510520"/>
                <a:gd name="connsiteY42" fmla="*/ 2600 h 619560"/>
                <a:gd name="connsiteX43" fmla="*/ 4400983 w 4510520"/>
                <a:gd name="connsiteY43" fmla="*/ 4763 h 619560"/>
                <a:gd name="connsiteX44" fmla="*/ 4510520 w 4510520"/>
                <a:gd name="connsiteY44"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76896 w 4510520"/>
                <a:gd name="connsiteY13" fmla="*/ 595313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558081 h 619560"/>
                <a:gd name="connsiteX18" fmla="*/ 1233920 w 4510520"/>
                <a:gd name="connsiteY18" fmla="*/ 552450 h 619560"/>
                <a:gd name="connsiteX19" fmla="*/ 1010949 w 4510520"/>
                <a:gd name="connsiteY19" fmla="*/ 507425 h 619560"/>
                <a:gd name="connsiteX20" fmla="*/ 829108 w 4510520"/>
                <a:gd name="connsiteY20" fmla="*/ 476251 h 619560"/>
                <a:gd name="connsiteX21" fmla="*/ 655493 w 4510520"/>
                <a:gd name="connsiteY21" fmla="*/ 333810 h 619560"/>
                <a:gd name="connsiteX22" fmla="*/ 346797 w 4510520"/>
                <a:gd name="connsiteY22" fmla="*/ 222108 h 619560"/>
                <a:gd name="connsiteX23" fmla="*/ 90054 w 4510520"/>
                <a:gd name="connsiteY23" fmla="*/ 114735 h 619560"/>
                <a:gd name="connsiteX24" fmla="*/ 0 w 4510520"/>
                <a:gd name="connsiteY24" fmla="*/ 33340 h 619560"/>
                <a:gd name="connsiteX25" fmla="*/ 245485 w 4510520"/>
                <a:gd name="connsiteY25" fmla="*/ 42866 h 619560"/>
                <a:gd name="connsiteX26" fmla="*/ 524308 w 4510520"/>
                <a:gd name="connsiteY26" fmla="*/ 76200 h 619560"/>
                <a:gd name="connsiteX27" fmla="*/ 743383 w 4510520"/>
                <a:gd name="connsiteY27" fmla="*/ 119062 h 619560"/>
                <a:gd name="connsiteX28" fmla="*/ 895783 w 4510520"/>
                <a:gd name="connsiteY28" fmla="*/ 138113 h 619560"/>
                <a:gd name="connsiteX29" fmla="*/ 1133908 w 4510520"/>
                <a:gd name="connsiteY29" fmla="*/ 142875 h 619560"/>
                <a:gd name="connsiteX30" fmla="*/ 1285442 w 4510520"/>
                <a:gd name="connsiteY30" fmla="*/ 105644 h 619560"/>
                <a:gd name="connsiteX31" fmla="*/ 1481571 w 4510520"/>
                <a:gd name="connsiteY31" fmla="*/ 90487 h 619560"/>
                <a:gd name="connsiteX32" fmla="*/ 1772082 w 4510520"/>
                <a:gd name="connsiteY32" fmla="*/ 100012 h 619560"/>
                <a:gd name="connsiteX33" fmla="*/ 2008909 w 4510520"/>
                <a:gd name="connsiteY33" fmla="*/ 132054 h 619560"/>
                <a:gd name="connsiteX34" fmla="*/ 2295958 w 4510520"/>
                <a:gd name="connsiteY34" fmla="*/ 123825 h 619560"/>
                <a:gd name="connsiteX35" fmla="*/ 2623704 w 4510520"/>
                <a:gd name="connsiteY35" fmla="*/ 78800 h 619560"/>
                <a:gd name="connsiteX36" fmla="*/ 3034145 w 4510520"/>
                <a:gd name="connsiteY36" fmla="*/ 104775 h 619560"/>
                <a:gd name="connsiteX37" fmla="*/ 3377045 w 4510520"/>
                <a:gd name="connsiteY37" fmla="*/ 4333 h 619560"/>
                <a:gd name="connsiteX38" fmla="*/ 3574906 w 4510520"/>
                <a:gd name="connsiteY38" fmla="*/ 9095 h 619560"/>
                <a:gd name="connsiteX39" fmla="*/ 3824720 w 4510520"/>
                <a:gd name="connsiteY39" fmla="*/ 1 h 619560"/>
                <a:gd name="connsiteX40" fmla="*/ 3964997 w 4510520"/>
                <a:gd name="connsiteY40" fmla="*/ 9095 h 619560"/>
                <a:gd name="connsiteX41" fmla="*/ 4172383 w 4510520"/>
                <a:gd name="connsiteY41" fmla="*/ 4763 h 619560"/>
                <a:gd name="connsiteX42" fmla="*/ 4264168 w 4510520"/>
                <a:gd name="connsiteY42" fmla="*/ 2600 h 619560"/>
                <a:gd name="connsiteX43" fmla="*/ 4400983 w 4510520"/>
                <a:gd name="connsiteY43" fmla="*/ 4763 h 619560"/>
                <a:gd name="connsiteX44" fmla="*/ 4510520 w 4510520"/>
                <a:gd name="connsiteY44"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76896 w 4510520"/>
                <a:gd name="connsiteY13" fmla="*/ 595313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558081 h 619560"/>
                <a:gd name="connsiteX18" fmla="*/ 1233920 w 4510520"/>
                <a:gd name="connsiteY18" fmla="*/ 552450 h 619560"/>
                <a:gd name="connsiteX19" fmla="*/ 1010949 w 4510520"/>
                <a:gd name="connsiteY19" fmla="*/ 507425 h 619560"/>
                <a:gd name="connsiteX20" fmla="*/ 829108 w 4510520"/>
                <a:gd name="connsiteY20" fmla="*/ 476251 h 619560"/>
                <a:gd name="connsiteX21" fmla="*/ 655493 w 4510520"/>
                <a:gd name="connsiteY21" fmla="*/ 429060 h 619560"/>
                <a:gd name="connsiteX22" fmla="*/ 346797 w 4510520"/>
                <a:gd name="connsiteY22" fmla="*/ 222108 h 619560"/>
                <a:gd name="connsiteX23" fmla="*/ 90054 w 4510520"/>
                <a:gd name="connsiteY23" fmla="*/ 114735 h 619560"/>
                <a:gd name="connsiteX24" fmla="*/ 0 w 4510520"/>
                <a:gd name="connsiteY24" fmla="*/ 33340 h 619560"/>
                <a:gd name="connsiteX25" fmla="*/ 245485 w 4510520"/>
                <a:gd name="connsiteY25" fmla="*/ 42866 h 619560"/>
                <a:gd name="connsiteX26" fmla="*/ 524308 w 4510520"/>
                <a:gd name="connsiteY26" fmla="*/ 76200 h 619560"/>
                <a:gd name="connsiteX27" fmla="*/ 743383 w 4510520"/>
                <a:gd name="connsiteY27" fmla="*/ 119062 h 619560"/>
                <a:gd name="connsiteX28" fmla="*/ 895783 w 4510520"/>
                <a:gd name="connsiteY28" fmla="*/ 138113 h 619560"/>
                <a:gd name="connsiteX29" fmla="*/ 1133908 w 4510520"/>
                <a:gd name="connsiteY29" fmla="*/ 142875 h 619560"/>
                <a:gd name="connsiteX30" fmla="*/ 1285442 w 4510520"/>
                <a:gd name="connsiteY30" fmla="*/ 105644 h 619560"/>
                <a:gd name="connsiteX31" fmla="*/ 1481571 w 4510520"/>
                <a:gd name="connsiteY31" fmla="*/ 90487 h 619560"/>
                <a:gd name="connsiteX32" fmla="*/ 1772082 w 4510520"/>
                <a:gd name="connsiteY32" fmla="*/ 100012 h 619560"/>
                <a:gd name="connsiteX33" fmla="*/ 2008909 w 4510520"/>
                <a:gd name="connsiteY33" fmla="*/ 132054 h 619560"/>
                <a:gd name="connsiteX34" fmla="*/ 2295958 w 4510520"/>
                <a:gd name="connsiteY34" fmla="*/ 123825 h 619560"/>
                <a:gd name="connsiteX35" fmla="*/ 2623704 w 4510520"/>
                <a:gd name="connsiteY35" fmla="*/ 78800 h 619560"/>
                <a:gd name="connsiteX36" fmla="*/ 3034145 w 4510520"/>
                <a:gd name="connsiteY36" fmla="*/ 104775 h 619560"/>
                <a:gd name="connsiteX37" fmla="*/ 3377045 w 4510520"/>
                <a:gd name="connsiteY37" fmla="*/ 4333 h 619560"/>
                <a:gd name="connsiteX38" fmla="*/ 3574906 w 4510520"/>
                <a:gd name="connsiteY38" fmla="*/ 9095 h 619560"/>
                <a:gd name="connsiteX39" fmla="*/ 3824720 w 4510520"/>
                <a:gd name="connsiteY39" fmla="*/ 1 h 619560"/>
                <a:gd name="connsiteX40" fmla="*/ 3964997 w 4510520"/>
                <a:gd name="connsiteY40" fmla="*/ 9095 h 619560"/>
                <a:gd name="connsiteX41" fmla="*/ 4172383 w 4510520"/>
                <a:gd name="connsiteY41" fmla="*/ 4763 h 619560"/>
                <a:gd name="connsiteX42" fmla="*/ 4264168 w 4510520"/>
                <a:gd name="connsiteY42" fmla="*/ 2600 h 619560"/>
                <a:gd name="connsiteX43" fmla="*/ 4400983 w 4510520"/>
                <a:gd name="connsiteY43" fmla="*/ 4763 h 619560"/>
                <a:gd name="connsiteX44" fmla="*/ 4510520 w 4510520"/>
                <a:gd name="connsiteY44"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76896 w 4510520"/>
                <a:gd name="connsiteY13" fmla="*/ 595313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558081 h 619560"/>
                <a:gd name="connsiteX18" fmla="*/ 1233920 w 4510520"/>
                <a:gd name="connsiteY18" fmla="*/ 552450 h 619560"/>
                <a:gd name="connsiteX19" fmla="*/ 1010949 w 4510520"/>
                <a:gd name="connsiteY19" fmla="*/ 507425 h 619560"/>
                <a:gd name="connsiteX20" fmla="*/ 829108 w 4510520"/>
                <a:gd name="connsiteY20" fmla="*/ 476251 h 619560"/>
                <a:gd name="connsiteX21" fmla="*/ 655493 w 4510520"/>
                <a:gd name="connsiteY21" fmla="*/ 429060 h 619560"/>
                <a:gd name="connsiteX22" fmla="*/ 365847 w 4510520"/>
                <a:gd name="connsiteY22" fmla="*/ 341171 h 619560"/>
                <a:gd name="connsiteX23" fmla="*/ 90054 w 4510520"/>
                <a:gd name="connsiteY23" fmla="*/ 114735 h 619560"/>
                <a:gd name="connsiteX24" fmla="*/ 0 w 4510520"/>
                <a:gd name="connsiteY24" fmla="*/ 33340 h 619560"/>
                <a:gd name="connsiteX25" fmla="*/ 245485 w 4510520"/>
                <a:gd name="connsiteY25" fmla="*/ 42866 h 619560"/>
                <a:gd name="connsiteX26" fmla="*/ 524308 w 4510520"/>
                <a:gd name="connsiteY26" fmla="*/ 76200 h 619560"/>
                <a:gd name="connsiteX27" fmla="*/ 743383 w 4510520"/>
                <a:gd name="connsiteY27" fmla="*/ 119062 h 619560"/>
                <a:gd name="connsiteX28" fmla="*/ 895783 w 4510520"/>
                <a:gd name="connsiteY28" fmla="*/ 138113 h 619560"/>
                <a:gd name="connsiteX29" fmla="*/ 1133908 w 4510520"/>
                <a:gd name="connsiteY29" fmla="*/ 142875 h 619560"/>
                <a:gd name="connsiteX30" fmla="*/ 1285442 w 4510520"/>
                <a:gd name="connsiteY30" fmla="*/ 105644 h 619560"/>
                <a:gd name="connsiteX31" fmla="*/ 1481571 w 4510520"/>
                <a:gd name="connsiteY31" fmla="*/ 90487 h 619560"/>
                <a:gd name="connsiteX32" fmla="*/ 1772082 w 4510520"/>
                <a:gd name="connsiteY32" fmla="*/ 100012 h 619560"/>
                <a:gd name="connsiteX33" fmla="*/ 2008909 w 4510520"/>
                <a:gd name="connsiteY33" fmla="*/ 132054 h 619560"/>
                <a:gd name="connsiteX34" fmla="*/ 2295958 w 4510520"/>
                <a:gd name="connsiteY34" fmla="*/ 123825 h 619560"/>
                <a:gd name="connsiteX35" fmla="*/ 2623704 w 4510520"/>
                <a:gd name="connsiteY35" fmla="*/ 78800 h 619560"/>
                <a:gd name="connsiteX36" fmla="*/ 3034145 w 4510520"/>
                <a:gd name="connsiteY36" fmla="*/ 104775 h 619560"/>
                <a:gd name="connsiteX37" fmla="*/ 3377045 w 4510520"/>
                <a:gd name="connsiteY37" fmla="*/ 4333 h 619560"/>
                <a:gd name="connsiteX38" fmla="*/ 3574906 w 4510520"/>
                <a:gd name="connsiteY38" fmla="*/ 9095 h 619560"/>
                <a:gd name="connsiteX39" fmla="*/ 3824720 w 4510520"/>
                <a:gd name="connsiteY39" fmla="*/ 1 h 619560"/>
                <a:gd name="connsiteX40" fmla="*/ 3964997 w 4510520"/>
                <a:gd name="connsiteY40" fmla="*/ 9095 h 619560"/>
                <a:gd name="connsiteX41" fmla="*/ 4172383 w 4510520"/>
                <a:gd name="connsiteY41" fmla="*/ 4763 h 619560"/>
                <a:gd name="connsiteX42" fmla="*/ 4264168 w 4510520"/>
                <a:gd name="connsiteY42" fmla="*/ 2600 h 619560"/>
                <a:gd name="connsiteX43" fmla="*/ 4400983 w 4510520"/>
                <a:gd name="connsiteY43" fmla="*/ 4763 h 619560"/>
                <a:gd name="connsiteX44" fmla="*/ 4510520 w 4510520"/>
                <a:gd name="connsiteY44" fmla="*/ 54988 h 619560"/>
                <a:gd name="connsiteX0" fmla="*/ 4336905 w 4510520"/>
                <a:gd name="connsiteY0" fmla="*/ 80532 h 619560"/>
                <a:gd name="connsiteX1" fmla="*/ 4035136 w 4510520"/>
                <a:gd name="connsiteY1" fmla="*/ 160196 h 619560"/>
                <a:gd name="connsiteX2" fmla="*/ 3826884 w 4510520"/>
                <a:gd name="connsiteY2" fmla="*/ 218645 h 619560"/>
                <a:gd name="connsiteX3" fmla="*/ 3701761 w 4510520"/>
                <a:gd name="connsiteY3" fmla="*/ 281856 h 619560"/>
                <a:gd name="connsiteX4" fmla="*/ 3578802 w 4510520"/>
                <a:gd name="connsiteY4" fmla="*/ 354592 h 619560"/>
                <a:gd name="connsiteX5" fmla="*/ 3438958 w 4510520"/>
                <a:gd name="connsiteY5" fmla="*/ 400051 h 619560"/>
                <a:gd name="connsiteX6" fmla="*/ 3289588 w 4510520"/>
                <a:gd name="connsiteY6" fmla="*/ 390528 h 619560"/>
                <a:gd name="connsiteX7" fmla="*/ 3163165 w 4510520"/>
                <a:gd name="connsiteY7" fmla="*/ 369313 h 619560"/>
                <a:gd name="connsiteX8" fmla="*/ 3024620 w 4510520"/>
                <a:gd name="connsiteY8" fmla="*/ 385763 h 619560"/>
                <a:gd name="connsiteX9" fmla="*/ 2863128 w 4510520"/>
                <a:gd name="connsiteY9" fmla="*/ 394424 h 619560"/>
                <a:gd name="connsiteX10" fmla="*/ 2667433 w 4510520"/>
                <a:gd name="connsiteY10" fmla="*/ 438151 h 619560"/>
                <a:gd name="connsiteX11" fmla="*/ 2482561 w 4510520"/>
                <a:gd name="connsiteY11" fmla="*/ 461532 h 619560"/>
                <a:gd name="connsiteX12" fmla="*/ 2328429 w 4510520"/>
                <a:gd name="connsiteY12" fmla="*/ 619560 h 619560"/>
                <a:gd name="connsiteX13" fmla="*/ 2176896 w 4510520"/>
                <a:gd name="connsiteY13" fmla="*/ 595313 h 619560"/>
                <a:gd name="connsiteX14" fmla="*/ 2004147 w 4510520"/>
                <a:gd name="connsiteY14" fmla="*/ 576264 h 619560"/>
                <a:gd name="connsiteX15" fmla="*/ 1895042 w 4510520"/>
                <a:gd name="connsiteY15" fmla="*/ 555483 h 619560"/>
                <a:gd name="connsiteX16" fmla="*/ 1624445 w 4510520"/>
                <a:gd name="connsiteY16" fmla="*/ 571500 h 619560"/>
                <a:gd name="connsiteX17" fmla="*/ 1418359 w 4510520"/>
                <a:gd name="connsiteY17" fmla="*/ 558081 h 619560"/>
                <a:gd name="connsiteX18" fmla="*/ 1233920 w 4510520"/>
                <a:gd name="connsiteY18" fmla="*/ 552450 h 619560"/>
                <a:gd name="connsiteX19" fmla="*/ 1010949 w 4510520"/>
                <a:gd name="connsiteY19" fmla="*/ 507425 h 619560"/>
                <a:gd name="connsiteX20" fmla="*/ 829108 w 4510520"/>
                <a:gd name="connsiteY20" fmla="*/ 476251 h 619560"/>
                <a:gd name="connsiteX21" fmla="*/ 655493 w 4510520"/>
                <a:gd name="connsiteY21" fmla="*/ 429060 h 619560"/>
                <a:gd name="connsiteX22" fmla="*/ 365847 w 4510520"/>
                <a:gd name="connsiteY22" fmla="*/ 341171 h 619560"/>
                <a:gd name="connsiteX23" fmla="*/ 90054 w 4510520"/>
                <a:gd name="connsiteY23" fmla="*/ 224272 h 619560"/>
                <a:gd name="connsiteX24" fmla="*/ 0 w 4510520"/>
                <a:gd name="connsiteY24" fmla="*/ 33340 h 619560"/>
                <a:gd name="connsiteX25" fmla="*/ 245485 w 4510520"/>
                <a:gd name="connsiteY25" fmla="*/ 42866 h 619560"/>
                <a:gd name="connsiteX26" fmla="*/ 524308 w 4510520"/>
                <a:gd name="connsiteY26" fmla="*/ 76200 h 619560"/>
                <a:gd name="connsiteX27" fmla="*/ 743383 w 4510520"/>
                <a:gd name="connsiteY27" fmla="*/ 119062 h 619560"/>
                <a:gd name="connsiteX28" fmla="*/ 895783 w 4510520"/>
                <a:gd name="connsiteY28" fmla="*/ 138113 h 619560"/>
                <a:gd name="connsiteX29" fmla="*/ 1133908 w 4510520"/>
                <a:gd name="connsiteY29" fmla="*/ 142875 h 619560"/>
                <a:gd name="connsiteX30" fmla="*/ 1285442 w 4510520"/>
                <a:gd name="connsiteY30" fmla="*/ 105644 h 619560"/>
                <a:gd name="connsiteX31" fmla="*/ 1481571 w 4510520"/>
                <a:gd name="connsiteY31" fmla="*/ 90487 h 619560"/>
                <a:gd name="connsiteX32" fmla="*/ 1772082 w 4510520"/>
                <a:gd name="connsiteY32" fmla="*/ 100012 h 619560"/>
                <a:gd name="connsiteX33" fmla="*/ 2008909 w 4510520"/>
                <a:gd name="connsiteY33" fmla="*/ 132054 h 619560"/>
                <a:gd name="connsiteX34" fmla="*/ 2295958 w 4510520"/>
                <a:gd name="connsiteY34" fmla="*/ 123825 h 619560"/>
                <a:gd name="connsiteX35" fmla="*/ 2623704 w 4510520"/>
                <a:gd name="connsiteY35" fmla="*/ 78800 h 619560"/>
                <a:gd name="connsiteX36" fmla="*/ 3034145 w 4510520"/>
                <a:gd name="connsiteY36" fmla="*/ 104775 h 619560"/>
                <a:gd name="connsiteX37" fmla="*/ 3377045 w 4510520"/>
                <a:gd name="connsiteY37" fmla="*/ 4333 h 619560"/>
                <a:gd name="connsiteX38" fmla="*/ 3574906 w 4510520"/>
                <a:gd name="connsiteY38" fmla="*/ 9095 h 619560"/>
                <a:gd name="connsiteX39" fmla="*/ 3824720 w 4510520"/>
                <a:gd name="connsiteY39" fmla="*/ 1 h 619560"/>
                <a:gd name="connsiteX40" fmla="*/ 3964997 w 4510520"/>
                <a:gd name="connsiteY40" fmla="*/ 9095 h 619560"/>
                <a:gd name="connsiteX41" fmla="*/ 4172383 w 4510520"/>
                <a:gd name="connsiteY41" fmla="*/ 4763 h 619560"/>
                <a:gd name="connsiteX42" fmla="*/ 4264168 w 4510520"/>
                <a:gd name="connsiteY42" fmla="*/ 2600 h 619560"/>
                <a:gd name="connsiteX43" fmla="*/ 4400983 w 4510520"/>
                <a:gd name="connsiteY43" fmla="*/ 4763 h 619560"/>
                <a:gd name="connsiteX44" fmla="*/ 4510520 w 45105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83585 w 4548620"/>
                <a:gd name="connsiteY25" fmla="*/ 42866 h 619560"/>
                <a:gd name="connsiteX26" fmla="*/ 562408 w 4548620"/>
                <a:gd name="connsiteY26" fmla="*/ 76200 h 619560"/>
                <a:gd name="connsiteX27" fmla="*/ 781483 w 4548620"/>
                <a:gd name="connsiteY27" fmla="*/ 119062 h 619560"/>
                <a:gd name="connsiteX28" fmla="*/ 933883 w 4548620"/>
                <a:gd name="connsiteY28" fmla="*/ 138113 h 619560"/>
                <a:gd name="connsiteX29" fmla="*/ 1172008 w 4548620"/>
                <a:gd name="connsiteY29" fmla="*/ 142875 h 619560"/>
                <a:gd name="connsiteX30" fmla="*/ 1323542 w 4548620"/>
                <a:gd name="connsiteY30" fmla="*/ 105644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45485 w 4548620"/>
                <a:gd name="connsiteY25" fmla="*/ 176216 h 619560"/>
                <a:gd name="connsiteX26" fmla="*/ 562408 w 4548620"/>
                <a:gd name="connsiteY26" fmla="*/ 76200 h 619560"/>
                <a:gd name="connsiteX27" fmla="*/ 781483 w 4548620"/>
                <a:gd name="connsiteY27" fmla="*/ 119062 h 619560"/>
                <a:gd name="connsiteX28" fmla="*/ 933883 w 4548620"/>
                <a:gd name="connsiteY28" fmla="*/ 138113 h 619560"/>
                <a:gd name="connsiteX29" fmla="*/ 1172008 w 4548620"/>
                <a:gd name="connsiteY29" fmla="*/ 142875 h 619560"/>
                <a:gd name="connsiteX30" fmla="*/ 1323542 w 4548620"/>
                <a:gd name="connsiteY30" fmla="*/ 105644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45485 w 4548620"/>
                <a:gd name="connsiteY25" fmla="*/ 176216 h 619560"/>
                <a:gd name="connsiteX26" fmla="*/ 471920 w 4548620"/>
                <a:gd name="connsiteY26" fmla="*/ 228600 h 619560"/>
                <a:gd name="connsiteX27" fmla="*/ 781483 w 4548620"/>
                <a:gd name="connsiteY27" fmla="*/ 119062 h 619560"/>
                <a:gd name="connsiteX28" fmla="*/ 933883 w 4548620"/>
                <a:gd name="connsiteY28" fmla="*/ 138113 h 619560"/>
                <a:gd name="connsiteX29" fmla="*/ 1172008 w 4548620"/>
                <a:gd name="connsiteY29" fmla="*/ 142875 h 619560"/>
                <a:gd name="connsiteX30" fmla="*/ 1323542 w 4548620"/>
                <a:gd name="connsiteY30" fmla="*/ 105644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45485 w 4548620"/>
                <a:gd name="connsiteY25" fmla="*/ 176216 h 619560"/>
                <a:gd name="connsiteX26" fmla="*/ 471920 w 4548620"/>
                <a:gd name="connsiteY26" fmla="*/ 228600 h 619560"/>
                <a:gd name="connsiteX27" fmla="*/ 752908 w 4548620"/>
                <a:gd name="connsiteY27" fmla="*/ 271462 h 619560"/>
                <a:gd name="connsiteX28" fmla="*/ 933883 w 4548620"/>
                <a:gd name="connsiteY28" fmla="*/ 138113 h 619560"/>
                <a:gd name="connsiteX29" fmla="*/ 1172008 w 4548620"/>
                <a:gd name="connsiteY29" fmla="*/ 142875 h 619560"/>
                <a:gd name="connsiteX30" fmla="*/ 1323542 w 4548620"/>
                <a:gd name="connsiteY30" fmla="*/ 105644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45485 w 4548620"/>
                <a:gd name="connsiteY25" fmla="*/ 176216 h 619560"/>
                <a:gd name="connsiteX26" fmla="*/ 471920 w 4548620"/>
                <a:gd name="connsiteY26" fmla="*/ 228600 h 619560"/>
                <a:gd name="connsiteX27" fmla="*/ 752908 w 4548620"/>
                <a:gd name="connsiteY27" fmla="*/ 271462 h 619560"/>
                <a:gd name="connsiteX28" fmla="*/ 933883 w 4548620"/>
                <a:gd name="connsiteY28" fmla="*/ 138113 h 619560"/>
                <a:gd name="connsiteX29" fmla="*/ 1172008 w 4548620"/>
                <a:gd name="connsiteY29" fmla="*/ 142875 h 619560"/>
                <a:gd name="connsiteX30" fmla="*/ 1323542 w 4548620"/>
                <a:gd name="connsiteY30" fmla="*/ 105644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45485 w 4548620"/>
                <a:gd name="connsiteY25" fmla="*/ 176216 h 619560"/>
                <a:gd name="connsiteX26" fmla="*/ 471920 w 4548620"/>
                <a:gd name="connsiteY26" fmla="*/ 228600 h 619560"/>
                <a:gd name="connsiteX27" fmla="*/ 752908 w 4548620"/>
                <a:gd name="connsiteY27" fmla="*/ 271462 h 619560"/>
                <a:gd name="connsiteX28" fmla="*/ 948170 w 4548620"/>
                <a:gd name="connsiteY28" fmla="*/ 290513 h 619560"/>
                <a:gd name="connsiteX29" fmla="*/ 1172008 w 4548620"/>
                <a:gd name="connsiteY29" fmla="*/ 142875 h 619560"/>
                <a:gd name="connsiteX30" fmla="*/ 1323542 w 4548620"/>
                <a:gd name="connsiteY30" fmla="*/ 105644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45485 w 4548620"/>
                <a:gd name="connsiteY25" fmla="*/ 176216 h 619560"/>
                <a:gd name="connsiteX26" fmla="*/ 471920 w 4548620"/>
                <a:gd name="connsiteY26" fmla="*/ 228600 h 619560"/>
                <a:gd name="connsiteX27" fmla="*/ 752908 w 4548620"/>
                <a:gd name="connsiteY27" fmla="*/ 271462 h 619560"/>
                <a:gd name="connsiteX28" fmla="*/ 948170 w 4548620"/>
                <a:gd name="connsiteY28" fmla="*/ 290513 h 619560"/>
                <a:gd name="connsiteX29" fmla="*/ 1157721 w 4548620"/>
                <a:gd name="connsiteY29" fmla="*/ 319088 h 619560"/>
                <a:gd name="connsiteX30" fmla="*/ 1323542 w 4548620"/>
                <a:gd name="connsiteY30" fmla="*/ 105644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45485 w 4548620"/>
                <a:gd name="connsiteY25" fmla="*/ 176216 h 619560"/>
                <a:gd name="connsiteX26" fmla="*/ 471920 w 4548620"/>
                <a:gd name="connsiteY26" fmla="*/ 228600 h 619560"/>
                <a:gd name="connsiteX27" fmla="*/ 752908 w 4548620"/>
                <a:gd name="connsiteY27" fmla="*/ 271462 h 619560"/>
                <a:gd name="connsiteX28" fmla="*/ 962457 w 4548620"/>
                <a:gd name="connsiteY28" fmla="*/ 304801 h 619560"/>
                <a:gd name="connsiteX29" fmla="*/ 1157721 w 4548620"/>
                <a:gd name="connsiteY29" fmla="*/ 319088 h 619560"/>
                <a:gd name="connsiteX30" fmla="*/ 1323542 w 4548620"/>
                <a:gd name="connsiteY30" fmla="*/ 105644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45485 w 4548620"/>
                <a:gd name="connsiteY25" fmla="*/ 176216 h 619560"/>
                <a:gd name="connsiteX26" fmla="*/ 471920 w 4548620"/>
                <a:gd name="connsiteY26" fmla="*/ 228600 h 619560"/>
                <a:gd name="connsiteX27" fmla="*/ 752908 w 4548620"/>
                <a:gd name="connsiteY27" fmla="*/ 271462 h 619560"/>
                <a:gd name="connsiteX28" fmla="*/ 962457 w 4548620"/>
                <a:gd name="connsiteY28" fmla="*/ 304801 h 619560"/>
                <a:gd name="connsiteX29" fmla="*/ 1157721 w 4548620"/>
                <a:gd name="connsiteY29" fmla="*/ 319088 h 619560"/>
                <a:gd name="connsiteX30" fmla="*/ 1371167 w 4548620"/>
                <a:gd name="connsiteY30" fmla="*/ 291381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80532 h 619560"/>
                <a:gd name="connsiteX1" fmla="*/ 4073236 w 4548620"/>
                <a:gd name="connsiteY1" fmla="*/ 160196 h 619560"/>
                <a:gd name="connsiteX2" fmla="*/ 3864984 w 4548620"/>
                <a:gd name="connsiteY2" fmla="*/ 218645 h 619560"/>
                <a:gd name="connsiteX3" fmla="*/ 3739861 w 4548620"/>
                <a:gd name="connsiteY3" fmla="*/ 281856 h 619560"/>
                <a:gd name="connsiteX4" fmla="*/ 3616902 w 4548620"/>
                <a:gd name="connsiteY4" fmla="*/ 354592 h 619560"/>
                <a:gd name="connsiteX5" fmla="*/ 3477058 w 4548620"/>
                <a:gd name="connsiteY5" fmla="*/ 400051 h 619560"/>
                <a:gd name="connsiteX6" fmla="*/ 3327688 w 4548620"/>
                <a:gd name="connsiteY6" fmla="*/ 390528 h 619560"/>
                <a:gd name="connsiteX7" fmla="*/ 3201265 w 4548620"/>
                <a:gd name="connsiteY7" fmla="*/ 369313 h 619560"/>
                <a:gd name="connsiteX8" fmla="*/ 3062720 w 4548620"/>
                <a:gd name="connsiteY8" fmla="*/ 385763 h 619560"/>
                <a:gd name="connsiteX9" fmla="*/ 2901228 w 4548620"/>
                <a:gd name="connsiteY9" fmla="*/ 394424 h 619560"/>
                <a:gd name="connsiteX10" fmla="*/ 2705533 w 4548620"/>
                <a:gd name="connsiteY10" fmla="*/ 438151 h 619560"/>
                <a:gd name="connsiteX11" fmla="*/ 2520661 w 4548620"/>
                <a:gd name="connsiteY11" fmla="*/ 461532 h 619560"/>
                <a:gd name="connsiteX12" fmla="*/ 2366529 w 4548620"/>
                <a:gd name="connsiteY12" fmla="*/ 619560 h 619560"/>
                <a:gd name="connsiteX13" fmla="*/ 2214996 w 4548620"/>
                <a:gd name="connsiteY13" fmla="*/ 595313 h 619560"/>
                <a:gd name="connsiteX14" fmla="*/ 2042247 w 4548620"/>
                <a:gd name="connsiteY14" fmla="*/ 576264 h 619560"/>
                <a:gd name="connsiteX15" fmla="*/ 1933142 w 4548620"/>
                <a:gd name="connsiteY15" fmla="*/ 555483 h 619560"/>
                <a:gd name="connsiteX16" fmla="*/ 1662545 w 4548620"/>
                <a:gd name="connsiteY16" fmla="*/ 571500 h 619560"/>
                <a:gd name="connsiteX17" fmla="*/ 1456459 w 4548620"/>
                <a:gd name="connsiteY17" fmla="*/ 558081 h 619560"/>
                <a:gd name="connsiteX18" fmla="*/ 1272020 w 4548620"/>
                <a:gd name="connsiteY18" fmla="*/ 552450 h 619560"/>
                <a:gd name="connsiteX19" fmla="*/ 1049049 w 4548620"/>
                <a:gd name="connsiteY19" fmla="*/ 507425 h 619560"/>
                <a:gd name="connsiteX20" fmla="*/ 867208 w 4548620"/>
                <a:gd name="connsiteY20" fmla="*/ 476251 h 619560"/>
                <a:gd name="connsiteX21" fmla="*/ 693593 w 4548620"/>
                <a:gd name="connsiteY21" fmla="*/ 429060 h 619560"/>
                <a:gd name="connsiteX22" fmla="*/ 403947 w 4548620"/>
                <a:gd name="connsiteY22" fmla="*/ 341171 h 619560"/>
                <a:gd name="connsiteX23" fmla="*/ 128154 w 4548620"/>
                <a:gd name="connsiteY23" fmla="*/ 224272 h 619560"/>
                <a:gd name="connsiteX24" fmla="*/ 0 w 4548620"/>
                <a:gd name="connsiteY24" fmla="*/ 176215 h 619560"/>
                <a:gd name="connsiteX25" fmla="*/ 245485 w 4548620"/>
                <a:gd name="connsiteY25" fmla="*/ 176216 h 619560"/>
                <a:gd name="connsiteX26" fmla="*/ 471920 w 4548620"/>
                <a:gd name="connsiteY26" fmla="*/ 228600 h 619560"/>
                <a:gd name="connsiteX27" fmla="*/ 752908 w 4548620"/>
                <a:gd name="connsiteY27" fmla="*/ 271462 h 619560"/>
                <a:gd name="connsiteX28" fmla="*/ 962457 w 4548620"/>
                <a:gd name="connsiteY28" fmla="*/ 304801 h 619560"/>
                <a:gd name="connsiteX29" fmla="*/ 1157721 w 4548620"/>
                <a:gd name="connsiteY29" fmla="*/ 319088 h 619560"/>
                <a:gd name="connsiteX30" fmla="*/ 1371167 w 4548620"/>
                <a:gd name="connsiteY30" fmla="*/ 291381 h 619560"/>
                <a:gd name="connsiteX31" fmla="*/ 1519671 w 4548620"/>
                <a:gd name="connsiteY31" fmla="*/ 90487 h 619560"/>
                <a:gd name="connsiteX32" fmla="*/ 1810182 w 4548620"/>
                <a:gd name="connsiteY32" fmla="*/ 100012 h 619560"/>
                <a:gd name="connsiteX33" fmla="*/ 2047009 w 4548620"/>
                <a:gd name="connsiteY33" fmla="*/ 132054 h 619560"/>
                <a:gd name="connsiteX34" fmla="*/ 2334058 w 4548620"/>
                <a:gd name="connsiteY34" fmla="*/ 123825 h 619560"/>
                <a:gd name="connsiteX35" fmla="*/ 2661804 w 4548620"/>
                <a:gd name="connsiteY35" fmla="*/ 78800 h 619560"/>
                <a:gd name="connsiteX36" fmla="*/ 3072245 w 4548620"/>
                <a:gd name="connsiteY36" fmla="*/ 104775 h 619560"/>
                <a:gd name="connsiteX37" fmla="*/ 3415145 w 4548620"/>
                <a:gd name="connsiteY37" fmla="*/ 4333 h 619560"/>
                <a:gd name="connsiteX38" fmla="*/ 3613006 w 4548620"/>
                <a:gd name="connsiteY38" fmla="*/ 9095 h 619560"/>
                <a:gd name="connsiteX39" fmla="*/ 3862820 w 4548620"/>
                <a:gd name="connsiteY39" fmla="*/ 1 h 619560"/>
                <a:gd name="connsiteX40" fmla="*/ 4003097 w 4548620"/>
                <a:gd name="connsiteY40" fmla="*/ 9095 h 619560"/>
                <a:gd name="connsiteX41" fmla="*/ 4210483 w 4548620"/>
                <a:gd name="connsiteY41" fmla="*/ 4763 h 619560"/>
                <a:gd name="connsiteX42" fmla="*/ 4302268 w 4548620"/>
                <a:gd name="connsiteY42" fmla="*/ 2600 h 619560"/>
                <a:gd name="connsiteX43" fmla="*/ 4439083 w 4548620"/>
                <a:gd name="connsiteY43" fmla="*/ 4763 h 619560"/>
                <a:gd name="connsiteX44" fmla="*/ 4548620 w 4548620"/>
                <a:gd name="connsiteY44" fmla="*/ 54988 h 619560"/>
                <a:gd name="connsiteX0" fmla="*/ 4375005 w 4548620"/>
                <a:gd name="connsiteY0" fmla="*/ 91081 h 630109"/>
                <a:gd name="connsiteX1" fmla="*/ 4073236 w 4548620"/>
                <a:gd name="connsiteY1" fmla="*/ 170745 h 630109"/>
                <a:gd name="connsiteX2" fmla="*/ 3864984 w 4548620"/>
                <a:gd name="connsiteY2" fmla="*/ 229194 h 630109"/>
                <a:gd name="connsiteX3" fmla="*/ 3739861 w 4548620"/>
                <a:gd name="connsiteY3" fmla="*/ 292405 h 630109"/>
                <a:gd name="connsiteX4" fmla="*/ 3616902 w 4548620"/>
                <a:gd name="connsiteY4" fmla="*/ 365141 h 630109"/>
                <a:gd name="connsiteX5" fmla="*/ 3477058 w 4548620"/>
                <a:gd name="connsiteY5" fmla="*/ 410600 h 630109"/>
                <a:gd name="connsiteX6" fmla="*/ 3327688 w 4548620"/>
                <a:gd name="connsiteY6" fmla="*/ 401077 h 630109"/>
                <a:gd name="connsiteX7" fmla="*/ 3201265 w 4548620"/>
                <a:gd name="connsiteY7" fmla="*/ 379862 h 630109"/>
                <a:gd name="connsiteX8" fmla="*/ 3062720 w 4548620"/>
                <a:gd name="connsiteY8" fmla="*/ 396312 h 630109"/>
                <a:gd name="connsiteX9" fmla="*/ 2901228 w 4548620"/>
                <a:gd name="connsiteY9" fmla="*/ 404973 h 630109"/>
                <a:gd name="connsiteX10" fmla="*/ 2705533 w 4548620"/>
                <a:gd name="connsiteY10" fmla="*/ 448700 h 630109"/>
                <a:gd name="connsiteX11" fmla="*/ 2520661 w 4548620"/>
                <a:gd name="connsiteY11" fmla="*/ 472081 h 630109"/>
                <a:gd name="connsiteX12" fmla="*/ 2366529 w 4548620"/>
                <a:gd name="connsiteY12" fmla="*/ 630109 h 630109"/>
                <a:gd name="connsiteX13" fmla="*/ 2214996 w 4548620"/>
                <a:gd name="connsiteY13" fmla="*/ 605862 h 630109"/>
                <a:gd name="connsiteX14" fmla="*/ 2042247 w 4548620"/>
                <a:gd name="connsiteY14" fmla="*/ 586813 h 630109"/>
                <a:gd name="connsiteX15" fmla="*/ 1933142 w 4548620"/>
                <a:gd name="connsiteY15" fmla="*/ 566032 h 630109"/>
                <a:gd name="connsiteX16" fmla="*/ 1662545 w 4548620"/>
                <a:gd name="connsiteY16" fmla="*/ 582049 h 630109"/>
                <a:gd name="connsiteX17" fmla="*/ 1456459 w 4548620"/>
                <a:gd name="connsiteY17" fmla="*/ 568630 h 630109"/>
                <a:gd name="connsiteX18" fmla="*/ 1272020 w 4548620"/>
                <a:gd name="connsiteY18" fmla="*/ 562999 h 630109"/>
                <a:gd name="connsiteX19" fmla="*/ 1049049 w 4548620"/>
                <a:gd name="connsiteY19" fmla="*/ 517974 h 630109"/>
                <a:gd name="connsiteX20" fmla="*/ 867208 w 4548620"/>
                <a:gd name="connsiteY20" fmla="*/ 486800 h 630109"/>
                <a:gd name="connsiteX21" fmla="*/ 693593 w 4548620"/>
                <a:gd name="connsiteY21" fmla="*/ 439609 h 630109"/>
                <a:gd name="connsiteX22" fmla="*/ 403947 w 4548620"/>
                <a:gd name="connsiteY22" fmla="*/ 351720 h 630109"/>
                <a:gd name="connsiteX23" fmla="*/ 128154 w 4548620"/>
                <a:gd name="connsiteY23" fmla="*/ 234821 h 630109"/>
                <a:gd name="connsiteX24" fmla="*/ 0 w 4548620"/>
                <a:gd name="connsiteY24" fmla="*/ 186764 h 630109"/>
                <a:gd name="connsiteX25" fmla="*/ 245485 w 4548620"/>
                <a:gd name="connsiteY25" fmla="*/ 186765 h 630109"/>
                <a:gd name="connsiteX26" fmla="*/ 471920 w 4548620"/>
                <a:gd name="connsiteY26" fmla="*/ 239149 h 630109"/>
                <a:gd name="connsiteX27" fmla="*/ 752908 w 4548620"/>
                <a:gd name="connsiteY27" fmla="*/ 282011 h 630109"/>
                <a:gd name="connsiteX28" fmla="*/ 962457 w 4548620"/>
                <a:gd name="connsiteY28" fmla="*/ 315350 h 630109"/>
                <a:gd name="connsiteX29" fmla="*/ 1157721 w 4548620"/>
                <a:gd name="connsiteY29" fmla="*/ 329637 h 630109"/>
                <a:gd name="connsiteX30" fmla="*/ 1371167 w 4548620"/>
                <a:gd name="connsiteY30" fmla="*/ 301930 h 630109"/>
                <a:gd name="connsiteX31" fmla="*/ 1519671 w 4548620"/>
                <a:gd name="connsiteY31" fmla="*/ 101036 h 630109"/>
                <a:gd name="connsiteX32" fmla="*/ 1810182 w 4548620"/>
                <a:gd name="connsiteY32" fmla="*/ 110561 h 630109"/>
                <a:gd name="connsiteX33" fmla="*/ 2047009 w 4548620"/>
                <a:gd name="connsiteY33" fmla="*/ 142603 h 630109"/>
                <a:gd name="connsiteX34" fmla="*/ 2334058 w 4548620"/>
                <a:gd name="connsiteY34" fmla="*/ 134374 h 630109"/>
                <a:gd name="connsiteX35" fmla="*/ 2661804 w 4548620"/>
                <a:gd name="connsiteY35" fmla="*/ 89349 h 630109"/>
                <a:gd name="connsiteX36" fmla="*/ 3072245 w 4548620"/>
                <a:gd name="connsiteY36" fmla="*/ 115324 h 630109"/>
                <a:gd name="connsiteX37" fmla="*/ 3415145 w 4548620"/>
                <a:gd name="connsiteY37" fmla="*/ 14882 h 630109"/>
                <a:gd name="connsiteX38" fmla="*/ 3613006 w 4548620"/>
                <a:gd name="connsiteY38" fmla="*/ 19644 h 630109"/>
                <a:gd name="connsiteX39" fmla="*/ 3862820 w 4548620"/>
                <a:gd name="connsiteY39" fmla="*/ 10550 h 630109"/>
                <a:gd name="connsiteX40" fmla="*/ 4022147 w 4548620"/>
                <a:gd name="connsiteY40" fmla="*/ 594 h 630109"/>
                <a:gd name="connsiteX41" fmla="*/ 4210483 w 4548620"/>
                <a:gd name="connsiteY41" fmla="*/ 15312 h 630109"/>
                <a:gd name="connsiteX42" fmla="*/ 4302268 w 4548620"/>
                <a:gd name="connsiteY42" fmla="*/ 13149 h 630109"/>
                <a:gd name="connsiteX43" fmla="*/ 4439083 w 4548620"/>
                <a:gd name="connsiteY43" fmla="*/ 15312 h 630109"/>
                <a:gd name="connsiteX44" fmla="*/ 4548620 w 4548620"/>
                <a:gd name="connsiteY44" fmla="*/ 65537 h 630109"/>
                <a:gd name="connsiteX0" fmla="*/ 4375005 w 4548620"/>
                <a:gd name="connsiteY0" fmla="*/ 99581 h 638609"/>
                <a:gd name="connsiteX1" fmla="*/ 4073236 w 4548620"/>
                <a:gd name="connsiteY1" fmla="*/ 179245 h 638609"/>
                <a:gd name="connsiteX2" fmla="*/ 3864984 w 4548620"/>
                <a:gd name="connsiteY2" fmla="*/ 237694 h 638609"/>
                <a:gd name="connsiteX3" fmla="*/ 3739861 w 4548620"/>
                <a:gd name="connsiteY3" fmla="*/ 300905 h 638609"/>
                <a:gd name="connsiteX4" fmla="*/ 3616902 w 4548620"/>
                <a:gd name="connsiteY4" fmla="*/ 373641 h 638609"/>
                <a:gd name="connsiteX5" fmla="*/ 3477058 w 4548620"/>
                <a:gd name="connsiteY5" fmla="*/ 419100 h 638609"/>
                <a:gd name="connsiteX6" fmla="*/ 3327688 w 4548620"/>
                <a:gd name="connsiteY6" fmla="*/ 409577 h 638609"/>
                <a:gd name="connsiteX7" fmla="*/ 3201265 w 4548620"/>
                <a:gd name="connsiteY7" fmla="*/ 388362 h 638609"/>
                <a:gd name="connsiteX8" fmla="*/ 3062720 w 4548620"/>
                <a:gd name="connsiteY8" fmla="*/ 404812 h 638609"/>
                <a:gd name="connsiteX9" fmla="*/ 2901228 w 4548620"/>
                <a:gd name="connsiteY9" fmla="*/ 413473 h 638609"/>
                <a:gd name="connsiteX10" fmla="*/ 2705533 w 4548620"/>
                <a:gd name="connsiteY10" fmla="*/ 457200 h 638609"/>
                <a:gd name="connsiteX11" fmla="*/ 2520661 w 4548620"/>
                <a:gd name="connsiteY11" fmla="*/ 480581 h 638609"/>
                <a:gd name="connsiteX12" fmla="*/ 2366529 w 4548620"/>
                <a:gd name="connsiteY12" fmla="*/ 638609 h 638609"/>
                <a:gd name="connsiteX13" fmla="*/ 2214996 w 4548620"/>
                <a:gd name="connsiteY13" fmla="*/ 614362 h 638609"/>
                <a:gd name="connsiteX14" fmla="*/ 2042247 w 4548620"/>
                <a:gd name="connsiteY14" fmla="*/ 595313 h 638609"/>
                <a:gd name="connsiteX15" fmla="*/ 1933142 w 4548620"/>
                <a:gd name="connsiteY15" fmla="*/ 574532 h 638609"/>
                <a:gd name="connsiteX16" fmla="*/ 1662545 w 4548620"/>
                <a:gd name="connsiteY16" fmla="*/ 590549 h 638609"/>
                <a:gd name="connsiteX17" fmla="*/ 1456459 w 4548620"/>
                <a:gd name="connsiteY17" fmla="*/ 577130 h 638609"/>
                <a:gd name="connsiteX18" fmla="*/ 1272020 w 4548620"/>
                <a:gd name="connsiteY18" fmla="*/ 571499 h 638609"/>
                <a:gd name="connsiteX19" fmla="*/ 1049049 w 4548620"/>
                <a:gd name="connsiteY19" fmla="*/ 526474 h 638609"/>
                <a:gd name="connsiteX20" fmla="*/ 867208 w 4548620"/>
                <a:gd name="connsiteY20" fmla="*/ 495300 h 638609"/>
                <a:gd name="connsiteX21" fmla="*/ 693593 w 4548620"/>
                <a:gd name="connsiteY21" fmla="*/ 448109 h 638609"/>
                <a:gd name="connsiteX22" fmla="*/ 403947 w 4548620"/>
                <a:gd name="connsiteY22" fmla="*/ 360220 h 638609"/>
                <a:gd name="connsiteX23" fmla="*/ 128154 w 4548620"/>
                <a:gd name="connsiteY23" fmla="*/ 243321 h 638609"/>
                <a:gd name="connsiteX24" fmla="*/ 0 w 4548620"/>
                <a:gd name="connsiteY24" fmla="*/ 195264 h 638609"/>
                <a:gd name="connsiteX25" fmla="*/ 245485 w 4548620"/>
                <a:gd name="connsiteY25" fmla="*/ 195265 h 638609"/>
                <a:gd name="connsiteX26" fmla="*/ 471920 w 4548620"/>
                <a:gd name="connsiteY26" fmla="*/ 247649 h 638609"/>
                <a:gd name="connsiteX27" fmla="*/ 752908 w 4548620"/>
                <a:gd name="connsiteY27" fmla="*/ 290511 h 638609"/>
                <a:gd name="connsiteX28" fmla="*/ 962457 w 4548620"/>
                <a:gd name="connsiteY28" fmla="*/ 323850 h 638609"/>
                <a:gd name="connsiteX29" fmla="*/ 1157721 w 4548620"/>
                <a:gd name="connsiteY29" fmla="*/ 338137 h 638609"/>
                <a:gd name="connsiteX30" fmla="*/ 1371167 w 4548620"/>
                <a:gd name="connsiteY30" fmla="*/ 310430 h 638609"/>
                <a:gd name="connsiteX31" fmla="*/ 1519671 w 4548620"/>
                <a:gd name="connsiteY31" fmla="*/ 109536 h 638609"/>
                <a:gd name="connsiteX32" fmla="*/ 1810182 w 4548620"/>
                <a:gd name="connsiteY32" fmla="*/ 119061 h 638609"/>
                <a:gd name="connsiteX33" fmla="*/ 2047009 w 4548620"/>
                <a:gd name="connsiteY33" fmla="*/ 151103 h 638609"/>
                <a:gd name="connsiteX34" fmla="*/ 2334058 w 4548620"/>
                <a:gd name="connsiteY34" fmla="*/ 142874 h 638609"/>
                <a:gd name="connsiteX35" fmla="*/ 2661804 w 4548620"/>
                <a:gd name="connsiteY35" fmla="*/ 97849 h 638609"/>
                <a:gd name="connsiteX36" fmla="*/ 3072245 w 4548620"/>
                <a:gd name="connsiteY36" fmla="*/ 123824 h 638609"/>
                <a:gd name="connsiteX37" fmla="*/ 3415145 w 4548620"/>
                <a:gd name="connsiteY37" fmla="*/ 23382 h 638609"/>
                <a:gd name="connsiteX38" fmla="*/ 3613006 w 4548620"/>
                <a:gd name="connsiteY38" fmla="*/ 28144 h 638609"/>
                <a:gd name="connsiteX39" fmla="*/ 3862820 w 4548620"/>
                <a:gd name="connsiteY39" fmla="*/ 19050 h 638609"/>
                <a:gd name="connsiteX40" fmla="*/ 4022147 w 4548620"/>
                <a:gd name="connsiteY40" fmla="*/ 9094 h 638609"/>
                <a:gd name="connsiteX41" fmla="*/ 4210483 w 4548620"/>
                <a:gd name="connsiteY41" fmla="*/ 0 h 638609"/>
                <a:gd name="connsiteX42" fmla="*/ 4302268 w 4548620"/>
                <a:gd name="connsiteY42" fmla="*/ 21649 h 638609"/>
                <a:gd name="connsiteX43" fmla="*/ 4439083 w 4548620"/>
                <a:gd name="connsiteY43" fmla="*/ 23812 h 638609"/>
                <a:gd name="connsiteX44" fmla="*/ 4548620 w 4548620"/>
                <a:gd name="connsiteY44" fmla="*/ 74037 h 638609"/>
                <a:gd name="connsiteX0" fmla="*/ 4375005 w 4548620"/>
                <a:gd name="connsiteY0" fmla="*/ 101744 h 640772"/>
                <a:gd name="connsiteX1" fmla="*/ 4073236 w 4548620"/>
                <a:gd name="connsiteY1" fmla="*/ 181408 h 640772"/>
                <a:gd name="connsiteX2" fmla="*/ 3864984 w 4548620"/>
                <a:gd name="connsiteY2" fmla="*/ 239857 h 640772"/>
                <a:gd name="connsiteX3" fmla="*/ 3739861 w 4548620"/>
                <a:gd name="connsiteY3" fmla="*/ 303068 h 640772"/>
                <a:gd name="connsiteX4" fmla="*/ 3616902 w 4548620"/>
                <a:gd name="connsiteY4" fmla="*/ 375804 h 640772"/>
                <a:gd name="connsiteX5" fmla="*/ 3477058 w 4548620"/>
                <a:gd name="connsiteY5" fmla="*/ 421263 h 640772"/>
                <a:gd name="connsiteX6" fmla="*/ 3327688 w 4548620"/>
                <a:gd name="connsiteY6" fmla="*/ 411740 h 640772"/>
                <a:gd name="connsiteX7" fmla="*/ 3201265 w 4548620"/>
                <a:gd name="connsiteY7" fmla="*/ 390525 h 640772"/>
                <a:gd name="connsiteX8" fmla="*/ 3062720 w 4548620"/>
                <a:gd name="connsiteY8" fmla="*/ 406975 h 640772"/>
                <a:gd name="connsiteX9" fmla="*/ 2901228 w 4548620"/>
                <a:gd name="connsiteY9" fmla="*/ 415636 h 640772"/>
                <a:gd name="connsiteX10" fmla="*/ 2705533 w 4548620"/>
                <a:gd name="connsiteY10" fmla="*/ 459363 h 640772"/>
                <a:gd name="connsiteX11" fmla="*/ 2520661 w 4548620"/>
                <a:gd name="connsiteY11" fmla="*/ 482744 h 640772"/>
                <a:gd name="connsiteX12" fmla="*/ 2366529 w 4548620"/>
                <a:gd name="connsiteY12" fmla="*/ 640772 h 640772"/>
                <a:gd name="connsiteX13" fmla="*/ 2214996 w 4548620"/>
                <a:gd name="connsiteY13" fmla="*/ 616525 h 640772"/>
                <a:gd name="connsiteX14" fmla="*/ 2042247 w 4548620"/>
                <a:gd name="connsiteY14" fmla="*/ 597476 h 640772"/>
                <a:gd name="connsiteX15" fmla="*/ 1933142 w 4548620"/>
                <a:gd name="connsiteY15" fmla="*/ 576695 h 640772"/>
                <a:gd name="connsiteX16" fmla="*/ 1662545 w 4548620"/>
                <a:gd name="connsiteY16" fmla="*/ 592712 h 640772"/>
                <a:gd name="connsiteX17" fmla="*/ 1456459 w 4548620"/>
                <a:gd name="connsiteY17" fmla="*/ 579293 h 640772"/>
                <a:gd name="connsiteX18" fmla="*/ 1272020 w 4548620"/>
                <a:gd name="connsiteY18" fmla="*/ 573662 h 640772"/>
                <a:gd name="connsiteX19" fmla="*/ 1049049 w 4548620"/>
                <a:gd name="connsiteY19" fmla="*/ 528637 h 640772"/>
                <a:gd name="connsiteX20" fmla="*/ 867208 w 4548620"/>
                <a:gd name="connsiteY20" fmla="*/ 497463 h 640772"/>
                <a:gd name="connsiteX21" fmla="*/ 693593 w 4548620"/>
                <a:gd name="connsiteY21" fmla="*/ 450272 h 640772"/>
                <a:gd name="connsiteX22" fmla="*/ 403947 w 4548620"/>
                <a:gd name="connsiteY22" fmla="*/ 362383 h 640772"/>
                <a:gd name="connsiteX23" fmla="*/ 128154 w 4548620"/>
                <a:gd name="connsiteY23" fmla="*/ 245484 h 640772"/>
                <a:gd name="connsiteX24" fmla="*/ 0 w 4548620"/>
                <a:gd name="connsiteY24" fmla="*/ 197427 h 640772"/>
                <a:gd name="connsiteX25" fmla="*/ 245485 w 4548620"/>
                <a:gd name="connsiteY25" fmla="*/ 197428 h 640772"/>
                <a:gd name="connsiteX26" fmla="*/ 471920 w 4548620"/>
                <a:gd name="connsiteY26" fmla="*/ 249812 h 640772"/>
                <a:gd name="connsiteX27" fmla="*/ 752908 w 4548620"/>
                <a:gd name="connsiteY27" fmla="*/ 292674 h 640772"/>
                <a:gd name="connsiteX28" fmla="*/ 962457 w 4548620"/>
                <a:gd name="connsiteY28" fmla="*/ 326013 h 640772"/>
                <a:gd name="connsiteX29" fmla="*/ 1157721 w 4548620"/>
                <a:gd name="connsiteY29" fmla="*/ 340300 h 640772"/>
                <a:gd name="connsiteX30" fmla="*/ 1371167 w 4548620"/>
                <a:gd name="connsiteY30" fmla="*/ 312593 h 640772"/>
                <a:gd name="connsiteX31" fmla="*/ 1519671 w 4548620"/>
                <a:gd name="connsiteY31" fmla="*/ 111699 h 640772"/>
                <a:gd name="connsiteX32" fmla="*/ 1810182 w 4548620"/>
                <a:gd name="connsiteY32" fmla="*/ 121224 h 640772"/>
                <a:gd name="connsiteX33" fmla="*/ 2047009 w 4548620"/>
                <a:gd name="connsiteY33" fmla="*/ 153266 h 640772"/>
                <a:gd name="connsiteX34" fmla="*/ 2334058 w 4548620"/>
                <a:gd name="connsiteY34" fmla="*/ 145037 h 640772"/>
                <a:gd name="connsiteX35" fmla="*/ 2661804 w 4548620"/>
                <a:gd name="connsiteY35" fmla="*/ 100012 h 640772"/>
                <a:gd name="connsiteX36" fmla="*/ 3072245 w 4548620"/>
                <a:gd name="connsiteY36" fmla="*/ 125987 h 640772"/>
                <a:gd name="connsiteX37" fmla="*/ 3415145 w 4548620"/>
                <a:gd name="connsiteY37" fmla="*/ 25545 h 640772"/>
                <a:gd name="connsiteX38" fmla="*/ 3613006 w 4548620"/>
                <a:gd name="connsiteY38" fmla="*/ 30307 h 640772"/>
                <a:gd name="connsiteX39" fmla="*/ 3862820 w 4548620"/>
                <a:gd name="connsiteY39" fmla="*/ 21213 h 640772"/>
                <a:gd name="connsiteX40" fmla="*/ 4022147 w 4548620"/>
                <a:gd name="connsiteY40" fmla="*/ 11257 h 640772"/>
                <a:gd name="connsiteX41" fmla="*/ 4210483 w 4548620"/>
                <a:gd name="connsiteY41" fmla="*/ 2163 h 640772"/>
                <a:gd name="connsiteX42" fmla="*/ 4321318 w 4548620"/>
                <a:gd name="connsiteY42" fmla="*/ 0 h 640772"/>
                <a:gd name="connsiteX43" fmla="*/ 4439083 w 4548620"/>
                <a:gd name="connsiteY43" fmla="*/ 25975 h 640772"/>
                <a:gd name="connsiteX44" fmla="*/ 4548620 w 4548620"/>
                <a:gd name="connsiteY44" fmla="*/ 76200 h 640772"/>
                <a:gd name="connsiteX0" fmla="*/ 4375005 w 4548620"/>
                <a:gd name="connsiteY0" fmla="*/ 101744 h 640772"/>
                <a:gd name="connsiteX1" fmla="*/ 4073236 w 4548620"/>
                <a:gd name="connsiteY1" fmla="*/ 181408 h 640772"/>
                <a:gd name="connsiteX2" fmla="*/ 3864984 w 4548620"/>
                <a:gd name="connsiteY2" fmla="*/ 239857 h 640772"/>
                <a:gd name="connsiteX3" fmla="*/ 3739861 w 4548620"/>
                <a:gd name="connsiteY3" fmla="*/ 303068 h 640772"/>
                <a:gd name="connsiteX4" fmla="*/ 3616902 w 4548620"/>
                <a:gd name="connsiteY4" fmla="*/ 375804 h 640772"/>
                <a:gd name="connsiteX5" fmla="*/ 3477058 w 4548620"/>
                <a:gd name="connsiteY5" fmla="*/ 421263 h 640772"/>
                <a:gd name="connsiteX6" fmla="*/ 3327688 w 4548620"/>
                <a:gd name="connsiteY6" fmla="*/ 411740 h 640772"/>
                <a:gd name="connsiteX7" fmla="*/ 3201265 w 4548620"/>
                <a:gd name="connsiteY7" fmla="*/ 390525 h 640772"/>
                <a:gd name="connsiteX8" fmla="*/ 3062720 w 4548620"/>
                <a:gd name="connsiteY8" fmla="*/ 406975 h 640772"/>
                <a:gd name="connsiteX9" fmla="*/ 2901228 w 4548620"/>
                <a:gd name="connsiteY9" fmla="*/ 415636 h 640772"/>
                <a:gd name="connsiteX10" fmla="*/ 2705533 w 4548620"/>
                <a:gd name="connsiteY10" fmla="*/ 459363 h 640772"/>
                <a:gd name="connsiteX11" fmla="*/ 2520661 w 4548620"/>
                <a:gd name="connsiteY11" fmla="*/ 482744 h 640772"/>
                <a:gd name="connsiteX12" fmla="*/ 2366529 w 4548620"/>
                <a:gd name="connsiteY12" fmla="*/ 640772 h 640772"/>
                <a:gd name="connsiteX13" fmla="*/ 2214996 w 4548620"/>
                <a:gd name="connsiteY13" fmla="*/ 616525 h 640772"/>
                <a:gd name="connsiteX14" fmla="*/ 2042247 w 4548620"/>
                <a:gd name="connsiteY14" fmla="*/ 597476 h 640772"/>
                <a:gd name="connsiteX15" fmla="*/ 1933142 w 4548620"/>
                <a:gd name="connsiteY15" fmla="*/ 576695 h 640772"/>
                <a:gd name="connsiteX16" fmla="*/ 1662545 w 4548620"/>
                <a:gd name="connsiteY16" fmla="*/ 592712 h 640772"/>
                <a:gd name="connsiteX17" fmla="*/ 1456459 w 4548620"/>
                <a:gd name="connsiteY17" fmla="*/ 579293 h 640772"/>
                <a:gd name="connsiteX18" fmla="*/ 1272020 w 4548620"/>
                <a:gd name="connsiteY18" fmla="*/ 573662 h 640772"/>
                <a:gd name="connsiteX19" fmla="*/ 1049049 w 4548620"/>
                <a:gd name="connsiteY19" fmla="*/ 528637 h 640772"/>
                <a:gd name="connsiteX20" fmla="*/ 867208 w 4548620"/>
                <a:gd name="connsiteY20" fmla="*/ 497463 h 640772"/>
                <a:gd name="connsiteX21" fmla="*/ 693593 w 4548620"/>
                <a:gd name="connsiteY21" fmla="*/ 450272 h 640772"/>
                <a:gd name="connsiteX22" fmla="*/ 403947 w 4548620"/>
                <a:gd name="connsiteY22" fmla="*/ 362383 h 640772"/>
                <a:gd name="connsiteX23" fmla="*/ 128154 w 4548620"/>
                <a:gd name="connsiteY23" fmla="*/ 245484 h 640772"/>
                <a:gd name="connsiteX24" fmla="*/ 0 w 4548620"/>
                <a:gd name="connsiteY24" fmla="*/ 197427 h 640772"/>
                <a:gd name="connsiteX25" fmla="*/ 245485 w 4548620"/>
                <a:gd name="connsiteY25" fmla="*/ 197428 h 640772"/>
                <a:gd name="connsiteX26" fmla="*/ 471920 w 4548620"/>
                <a:gd name="connsiteY26" fmla="*/ 249812 h 640772"/>
                <a:gd name="connsiteX27" fmla="*/ 752908 w 4548620"/>
                <a:gd name="connsiteY27" fmla="*/ 292674 h 640772"/>
                <a:gd name="connsiteX28" fmla="*/ 962457 w 4548620"/>
                <a:gd name="connsiteY28" fmla="*/ 326013 h 640772"/>
                <a:gd name="connsiteX29" fmla="*/ 1157721 w 4548620"/>
                <a:gd name="connsiteY29" fmla="*/ 340300 h 640772"/>
                <a:gd name="connsiteX30" fmla="*/ 1371167 w 4548620"/>
                <a:gd name="connsiteY30" fmla="*/ 312593 h 640772"/>
                <a:gd name="connsiteX31" fmla="*/ 1519671 w 4548620"/>
                <a:gd name="connsiteY31" fmla="*/ 111699 h 640772"/>
                <a:gd name="connsiteX32" fmla="*/ 1810182 w 4548620"/>
                <a:gd name="connsiteY32" fmla="*/ 121224 h 640772"/>
                <a:gd name="connsiteX33" fmla="*/ 2047009 w 4548620"/>
                <a:gd name="connsiteY33" fmla="*/ 153266 h 640772"/>
                <a:gd name="connsiteX34" fmla="*/ 2334058 w 4548620"/>
                <a:gd name="connsiteY34" fmla="*/ 145037 h 640772"/>
                <a:gd name="connsiteX35" fmla="*/ 2661804 w 4548620"/>
                <a:gd name="connsiteY35" fmla="*/ 100012 h 640772"/>
                <a:gd name="connsiteX36" fmla="*/ 3072245 w 4548620"/>
                <a:gd name="connsiteY36" fmla="*/ 125987 h 640772"/>
                <a:gd name="connsiteX37" fmla="*/ 3415145 w 4548620"/>
                <a:gd name="connsiteY37" fmla="*/ 25545 h 640772"/>
                <a:gd name="connsiteX38" fmla="*/ 3613006 w 4548620"/>
                <a:gd name="connsiteY38" fmla="*/ 30307 h 640772"/>
                <a:gd name="connsiteX39" fmla="*/ 3862820 w 4548620"/>
                <a:gd name="connsiteY39" fmla="*/ 21213 h 640772"/>
                <a:gd name="connsiteX40" fmla="*/ 4022147 w 4548620"/>
                <a:gd name="connsiteY40" fmla="*/ 11257 h 640772"/>
                <a:gd name="connsiteX41" fmla="*/ 4210483 w 4548620"/>
                <a:gd name="connsiteY41" fmla="*/ 2163 h 640772"/>
                <a:gd name="connsiteX42" fmla="*/ 4321318 w 4548620"/>
                <a:gd name="connsiteY42" fmla="*/ 0 h 640772"/>
                <a:gd name="connsiteX43" fmla="*/ 4515283 w 4548620"/>
                <a:gd name="connsiteY43" fmla="*/ 2163 h 640772"/>
                <a:gd name="connsiteX44" fmla="*/ 4548620 w 4548620"/>
                <a:gd name="connsiteY44"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334058 w 4581958"/>
                <a:gd name="connsiteY34" fmla="*/ 145037 h 640772"/>
                <a:gd name="connsiteX35" fmla="*/ 2661804 w 4581958"/>
                <a:gd name="connsiteY35" fmla="*/ 100012 h 640772"/>
                <a:gd name="connsiteX36" fmla="*/ 3072245 w 4581958"/>
                <a:gd name="connsiteY36" fmla="*/ 125987 h 640772"/>
                <a:gd name="connsiteX37" fmla="*/ 3415145 w 4581958"/>
                <a:gd name="connsiteY37" fmla="*/ 25545 h 640772"/>
                <a:gd name="connsiteX38" fmla="*/ 3613006 w 4581958"/>
                <a:gd name="connsiteY38" fmla="*/ 30307 h 640772"/>
                <a:gd name="connsiteX39" fmla="*/ 3862820 w 4581958"/>
                <a:gd name="connsiteY39" fmla="*/ 21213 h 640772"/>
                <a:gd name="connsiteX40" fmla="*/ 4022147 w 4581958"/>
                <a:gd name="connsiteY40" fmla="*/ 11257 h 640772"/>
                <a:gd name="connsiteX41" fmla="*/ 4210483 w 4581958"/>
                <a:gd name="connsiteY41" fmla="*/ 2163 h 640772"/>
                <a:gd name="connsiteX42" fmla="*/ 4321318 w 4581958"/>
                <a:gd name="connsiteY42" fmla="*/ 0 h 640772"/>
                <a:gd name="connsiteX43" fmla="*/ 4515283 w 4581958"/>
                <a:gd name="connsiteY43" fmla="*/ 2163 h 640772"/>
                <a:gd name="connsiteX44" fmla="*/ 4581958 w 4581958"/>
                <a:gd name="connsiteY44" fmla="*/ 21213 h 640772"/>
                <a:gd name="connsiteX45" fmla="*/ 4548620 w 4581958"/>
                <a:gd name="connsiteY45"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334058 w 4581958"/>
                <a:gd name="connsiteY34" fmla="*/ 145037 h 640772"/>
                <a:gd name="connsiteX35" fmla="*/ 2661804 w 4581958"/>
                <a:gd name="connsiteY35" fmla="*/ 100012 h 640772"/>
                <a:gd name="connsiteX36" fmla="*/ 3072245 w 4581958"/>
                <a:gd name="connsiteY36" fmla="*/ 125987 h 640772"/>
                <a:gd name="connsiteX37" fmla="*/ 3415145 w 4581958"/>
                <a:gd name="connsiteY37" fmla="*/ 25545 h 640772"/>
                <a:gd name="connsiteX38" fmla="*/ 3613006 w 4581958"/>
                <a:gd name="connsiteY38" fmla="*/ 30307 h 640772"/>
                <a:gd name="connsiteX39" fmla="*/ 3862820 w 4581958"/>
                <a:gd name="connsiteY39" fmla="*/ 21213 h 640772"/>
                <a:gd name="connsiteX40" fmla="*/ 4050722 w 4581958"/>
                <a:gd name="connsiteY40" fmla="*/ 6495 h 640772"/>
                <a:gd name="connsiteX41" fmla="*/ 4210483 w 4581958"/>
                <a:gd name="connsiteY41" fmla="*/ 2163 h 640772"/>
                <a:gd name="connsiteX42" fmla="*/ 4321318 w 4581958"/>
                <a:gd name="connsiteY42" fmla="*/ 0 h 640772"/>
                <a:gd name="connsiteX43" fmla="*/ 4515283 w 4581958"/>
                <a:gd name="connsiteY43" fmla="*/ 2163 h 640772"/>
                <a:gd name="connsiteX44" fmla="*/ 4581958 w 4581958"/>
                <a:gd name="connsiteY44" fmla="*/ 21213 h 640772"/>
                <a:gd name="connsiteX45" fmla="*/ 4548620 w 4581958"/>
                <a:gd name="connsiteY45"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334058 w 4581958"/>
                <a:gd name="connsiteY34" fmla="*/ 145037 h 640772"/>
                <a:gd name="connsiteX35" fmla="*/ 2661804 w 4581958"/>
                <a:gd name="connsiteY35" fmla="*/ 100012 h 640772"/>
                <a:gd name="connsiteX36" fmla="*/ 3072245 w 4581958"/>
                <a:gd name="connsiteY36" fmla="*/ 125987 h 640772"/>
                <a:gd name="connsiteX37" fmla="*/ 3415145 w 4581958"/>
                <a:gd name="connsiteY37" fmla="*/ 25545 h 640772"/>
                <a:gd name="connsiteX38" fmla="*/ 3689206 w 4581958"/>
                <a:gd name="connsiteY38" fmla="*/ 68407 h 640772"/>
                <a:gd name="connsiteX39" fmla="*/ 3862820 w 4581958"/>
                <a:gd name="connsiteY39" fmla="*/ 21213 h 640772"/>
                <a:gd name="connsiteX40" fmla="*/ 4050722 w 4581958"/>
                <a:gd name="connsiteY40" fmla="*/ 6495 h 640772"/>
                <a:gd name="connsiteX41" fmla="*/ 4210483 w 4581958"/>
                <a:gd name="connsiteY41" fmla="*/ 2163 h 640772"/>
                <a:gd name="connsiteX42" fmla="*/ 4321318 w 4581958"/>
                <a:gd name="connsiteY42" fmla="*/ 0 h 640772"/>
                <a:gd name="connsiteX43" fmla="*/ 4515283 w 4581958"/>
                <a:gd name="connsiteY43" fmla="*/ 2163 h 640772"/>
                <a:gd name="connsiteX44" fmla="*/ 4581958 w 4581958"/>
                <a:gd name="connsiteY44" fmla="*/ 21213 h 640772"/>
                <a:gd name="connsiteX45" fmla="*/ 4548620 w 4581958"/>
                <a:gd name="connsiteY45"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334058 w 4581958"/>
                <a:gd name="connsiteY34" fmla="*/ 145037 h 640772"/>
                <a:gd name="connsiteX35" fmla="*/ 2661804 w 4581958"/>
                <a:gd name="connsiteY35" fmla="*/ 100012 h 640772"/>
                <a:gd name="connsiteX36" fmla="*/ 3072245 w 4581958"/>
                <a:gd name="connsiteY36" fmla="*/ 125987 h 640772"/>
                <a:gd name="connsiteX37" fmla="*/ 3538970 w 4581958"/>
                <a:gd name="connsiteY37" fmla="*/ 101745 h 640772"/>
                <a:gd name="connsiteX38" fmla="*/ 3689206 w 4581958"/>
                <a:gd name="connsiteY38" fmla="*/ 68407 h 640772"/>
                <a:gd name="connsiteX39" fmla="*/ 3862820 w 4581958"/>
                <a:gd name="connsiteY39" fmla="*/ 21213 h 640772"/>
                <a:gd name="connsiteX40" fmla="*/ 4050722 w 4581958"/>
                <a:gd name="connsiteY40" fmla="*/ 6495 h 640772"/>
                <a:gd name="connsiteX41" fmla="*/ 4210483 w 4581958"/>
                <a:gd name="connsiteY41" fmla="*/ 2163 h 640772"/>
                <a:gd name="connsiteX42" fmla="*/ 4321318 w 4581958"/>
                <a:gd name="connsiteY42" fmla="*/ 0 h 640772"/>
                <a:gd name="connsiteX43" fmla="*/ 4515283 w 4581958"/>
                <a:gd name="connsiteY43" fmla="*/ 2163 h 640772"/>
                <a:gd name="connsiteX44" fmla="*/ 4581958 w 4581958"/>
                <a:gd name="connsiteY44" fmla="*/ 21213 h 640772"/>
                <a:gd name="connsiteX45" fmla="*/ 4548620 w 4581958"/>
                <a:gd name="connsiteY45"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334058 w 4581958"/>
                <a:gd name="connsiteY34" fmla="*/ 145037 h 640772"/>
                <a:gd name="connsiteX35" fmla="*/ 2661804 w 4581958"/>
                <a:gd name="connsiteY35" fmla="*/ 100012 h 640772"/>
                <a:gd name="connsiteX36" fmla="*/ 3072245 w 4581958"/>
                <a:gd name="connsiteY36" fmla="*/ 125987 h 640772"/>
                <a:gd name="connsiteX37" fmla="*/ 3538970 w 4581958"/>
                <a:gd name="connsiteY37" fmla="*/ 101745 h 640772"/>
                <a:gd name="connsiteX38" fmla="*/ 3689206 w 4581958"/>
                <a:gd name="connsiteY38" fmla="*/ 68407 h 640772"/>
                <a:gd name="connsiteX39" fmla="*/ 3862820 w 4581958"/>
                <a:gd name="connsiteY39" fmla="*/ 21213 h 640772"/>
                <a:gd name="connsiteX40" fmla="*/ 4050722 w 4581958"/>
                <a:gd name="connsiteY40" fmla="*/ 6495 h 640772"/>
                <a:gd name="connsiteX41" fmla="*/ 4210483 w 4581958"/>
                <a:gd name="connsiteY41" fmla="*/ 2163 h 640772"/>
                <a:gd name="connsiteX42" fmla="*/ 4321318 w 4581958"/>
                <a:gd name="connsiteY42" fmla="*/ 0 h 640772"/>
                <a:gd name="connsiteX43" fmla="*/ 4515283 w 4581958"/>
                <a:gd name="connsiteY43" fmla="*/ 2163 h 640772"/>
                <a:gd name="connsiteX44" fmla="*/ 4581958 w 4581958"/>
                <a:gd name="connsiteY44" fmla="*/ 21213 h 640772"/>
                <a:gd name="connsiteX45" fmla="*/ 4548620 w 4581958"/>
                <a:gd name="connsiteY45"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334058 w 4581958"/>
                <a:gd name="connsiteY34" fmla="*/ 145037 h 640772"/>
                <a:gd name="connsiteX35" fmla="*/ 2661804 w 4581958"/>
                <a:gd name="connsiteY35" fmla="*/ 100012 h 640772"/>
                <a:gd name="connsiteX36" fmla="*/ 3072245 w 4581958"/>
                <a:gd name="connsiteY36" fmla="*/ 125987 h 640772"/>
                <a:gd name="connsiteX37" fmla="*/ 3538970 w 4581958"/>
                <a:gd name="connsiteY37" fmla="*/ 101745 h 640772"/>
                <a:gd name="connsiteX38" fmla="*/ 3689206 w 4581958"/>
                <a:gd name="connsiteY38" fmla="*/ 68407 h 640772"/>
                <a:gd name="connsiteX39" fmla="*/ 3862820 w 4581958"/>
                <a:gd name="connsiteY39" fmla="*/ 21213 h 640772"/>
                <a:gd name="connsiteX40" fmla="*/ 4050722 w 4581958"/>
                <a:gd name="connsiteY40" fmla="*/ 6495 h 640772"/>
                <a:gd name="connsiteX41" fmla="*/ 4210483 w 4581958"/>
                <a:gd name="connsiteY41" fmla="*/ 2163 h 640772"/>
                <a:gd name="connsiteX42" fmla="*/ 4321318 w 4581958"/>
                <a:gd name="connsiteY42" fmla="*/ 0 h 640772"/>
                <a:gd name="connsiteX43" fmla="*/ 4515283 w 4581958"/>
                <a:gd name="connsiteY43" fmla="*/ 2163 h 640772"/>
                <a:gd name="connsiteX44" fmla="*/ 4581958 w 4581958"/>
                <a:gd name="connsiteY44" fmla="*/ 21213 h 640772"/>
                <a:gd name="connsiteX45" fmla="*/ 4548620 w 4581958"/>
                <a:gd name="connsiteY45"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334058 w 4581958"/>
                <a:gd name="connsiteY34" fmla="*/ 145037 h 640772"/>
                <a:gd name="connsiteX35" fmla="*/ 2661804 w 4581958"/>
                <a:gd name="connsiteY35" fmla="*/ 100012 h 640772"/>
                <a:gd name="connsiteX36" fmla="*/ 3410383 w 4581958"/>
                <a:gd name="connsiteY36" fmla="*/ 140275 h 640772"/>
                <a:gd name="connsiteX37" fmla="*/ 3538970 w 4581958"/>
                <a:gd name="connsiteY37" fmla="*/ 101745 h 640772"/>
                <a:gd name="connsiteX38" fmla="*/ 3689206 w 4581958"/>
                <a:gd name="connsiteY38" fmla="*/ 68407 h 640772"/>
                <a:gd name="connsiteX39" fmla="*/ 3862820 w 4581958"/>
                <a:gd name="connsiteY39" fmla="*/ 21213 h 640772"/>
                <a:gd name="connsiteX40" fmla="*/ 4050722 w 4581958"/>
                <a:gd name="connsiteY40" fmla="*/ 6495 h 640772"/>
                <a:gd name="connsiteX41" fmla="*/ 4210483 w 4581958"/>
                <a:gd name="connsiteY41" fmla="*/ 2163 h 640772"/>
                <a:gd name="connsiteX42" fmla="*/ 4321318 w 4581958"/>
                <a:gd name="connsiteY42" fmla="*/ 0 h 640772"/>
                <a:gd name="connsiteX43" fmla="*/ 4515283 w 4581958"/>
                <a:gd name="connsiteY43" fmla="*/ 2163 h 640772"/>
                <a:gd name="connsiteX44" fmla="*/ 4581958 w 4581958"/>
                <a:gd name="connsiteY44" fmla="*/ 21213 h 640772"/>
                <a:gd name="connsiteX45" fmla="*/ 4548620 w 4581958"/>
                <a:gd name="connsiteY45"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334058 w 4581958"/>
                <a:gd name="connsiteY34" fmla="*/ 145037 h 640772"/>
                <a:gd name="connsiteX35" fmla="*/ 3085667 w 4581958"/>
                <a:gd name="connsiteY35" fmla="*/ 161925 h 640772"/>
                <a:gd name="connsiteX36" fmla="*/ 3410383 w 4581958"/>
                <a:gd name="connsiteY36" fmla="*/ 140275 h 640772"/>
                <a:gd name="connsiteX37" fmla="*/ 3538970 w 4581958"/>
                <a:gd name="connsiteY37" fmla="*/ 101745 h 640772"/>
                <a:gd name="connsiteX38" fmla="*/ 3689206 w 4581958"/>
                <a:gd name="connsiteY38" fmla="*/ 68407 h 640772"/>
                <a:gd name="connsiteX39" fmla="*/ 3862820 w 4581958"/>
                <a:gd name="connsiteY39" fmla="*/ 21213 h 640772"/>
                <a:gd name="connsiteX40" fmla="*/ 4050722 w 4581958"/>
                <a:gd name="connsiteY40" fmla="*/ 6495 h 640772"/>
                <a:gd name="connsiteX41" fmla="*/ 4210483 w 4581958"/>
                <a:gd name="connsiteY41" fmla="*/ 2163 h 640772"/>
                <a:gd name="connsiteX42" fmla="*/ 4321318 w 4581958"/>
                <a:gd name="connsiteY42" fmla="*/ 0 h 640772"/>
                <a:gd name="connsiteX43" fmla="*/ 4515283 w 4581958"/>
                <a:gd name="connsiteY43" fmla="*/ 2163 h 640772"/>
                <a:gd name="connsiteX44" fmla="*/ 4581958 w 4581958"/>
                <a:gd name="connsiteY44" fmla="*/ 21213 h 640772"/>
                <a:gd name="connsiteX45" fmla="*/ 4548620 w 4581958"/>
                <a:gd name="connsiteY45"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743633 w 4581958"/>
                <a:gd name="connsiteY34" fmla="*/ 168850 h 640772"/>
                <a:gd name="connsiteX35" fmla="*/ 3085667 w 4581958"/>
                <a:gd name="connsiteY35" fmla="*/ 161925 h 640772"/>
                <a:gd name="connsiteX36" fmla="*/ 3410383 w 4581958"/>
                <a:gd name="connsiteY36" fmla="*/ 140275 h 640772"/>
                <a:gd name="connsiteX37" fmla="*/ 3538970 w 4581958"/>
                <a:gd name="connsiteY37" fmla="*/ 101745 h 640772"/>
                <a:gd name="connsiteX38" fmla="*/ 3689206 w 4581958"/>
                <a:gd name="connsiteY38" fmla="*/ 68407 h 640772"/>
                <a:gd name="connsiteX39" fmla="*/ 3862820 w 4581958"/>
                <a:gd name="connsiteY39" fmla="*/ 21213 h 640772"/>
                <a:gd name="connsiteX40" fmla="*/ 4050722 w 4581958"/>
                <a:gd name="connsiteY40" fmla="*/ 6495 h 640772"/>
                <a:gd name="connsiteX41" fmla="*/ 4210483 w 4581958"/>
                <a:gd name="connsiteY41" fmla="*/ 2163 h 640772"/>
                <a:gd name="connsiteX42" fmla="*/ 4321318 w 4581958"/>
                <a:gd name="connsiteY42" fmla="*/ 0 h 640772"/>
                <a:gd name="connsiteX43" fmla="*/ 4515283 w 4581958"/>
                <a:gd name="connsiteY43" fmla="*/ 2163 h 640772"/>
                <a:gd name="connsiteX44" fmla="*/ 4581958 w 4581958"/>
                <a:gd name="connsiteY44" fmla="*/ 21213 h 640772"/>
                <a:gd name="connsiteX45" fmla="*/ 4548620 w 4581958"/>
                <a:gd name="connsiteY45"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047009 w 4581958"/>
                <a:gd name="connsiteY33" fmla="*/ 153266 h 640772"/>
                <a:gd name="connsiteX34" fmla="*/ 2448358 w 4581958"/>
                <a:gd name="connsiteY34" fmla="*/ 206950 h 640772"/>
                <a:gd name="connsiteX35" fmla="*/ 2743633 w 4581958"/>
                <a:gd name="connsiteY35" fmla="*/ 168850 h 640772"/>
                <a:gd name="connsiteX36" fmla="*/ 3085667 w 4581958"/>
                <a:gd name="connsiteY36" fmla="*/ 161925 h 640772"/>
                <a:gd name="connsiteX37" fmla="*/ 3410383 w 4581958"/>
                <a:gd name="connsiteY37" fmla="*/ 140275 h 640772"/>
                <a:gd name="connsiteX38" fmla="*/ 3538970 w 4581958"/>
                <a:gd name="connsiteY38" fmla="*/ 101745 h 640772"/>
                <a:gd name="connsiteX39" fmla="*/ 3689206 w 4581958"/>
                <a:gd name="connsiteY39" fmla="*/ 68407 h 640772"/>
                <a:gd name="connsiteX40" fmla="*/ 3862820 w 4581958"/>
                <a:gd name="connsiteY40" fmla="*/ 21213 h 640772"/>
                <a:gd name="connsiteX41" fmla="*/ 4050722 w 4581958"/>
                <a:gd name="connsiteY41" fmla="*/ 6495 h 640772"/>
                <a:gd name="connsiteX42" fmla="*/ 4210483 w 4581958"/>
                <a:gd name="connsiteY42" fmla="*/ 2163 h 640772"/>
                <a:gd name="connsiteX43" fmla="*/ 4321318 w 4581958"/>
                <a:gd name="connsiteY43" fmla="*/ 0 h 640772"/>
                <a:gd name="connsiteX44" fmla="*/ 4515283 w 4581958"/>
                <a:gd name="connsiteY44" fmla="*/ 2163 h 640772"/>
                <a:gd name="connsiteX45" fmla="*/ 4581958 w 4581958"/>
                <a:gd name="connsiteY45" fmla="*/ 21213 h 640772"/>
                <a:gd name="connsiteX46" fmla="*/ 4548620 w 4581958"/>
                <a:gd name="connsiteY46"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810182 w 4581958"/>
                <a:gd name="connsiteY32" fmla="*/ 121224 h 640772"/>
                <a:gd name="connsiteX33" fmla="*/ 2237509 w 4581958"/>
                <a:gd name="connsiteY33" fmla="*/ 243753 h 640772"/>
                <a:gd name="connsiteX34" fmla="*/ 2448358 w 4581958"/>
                <a:gd name="connsiteY34" fmla="*/ 206950 h 640772"/>
                <a:gd name="connsiteX35" fmla="*/ 2743633 w 4581958"/>
                <a:gd name="connsiteY35" fmla="*/ 168850 h 640772"/>
                <a:gd name="connsiteX36" fmla="*/ 3085667 w 4581958"/>
                <a:gd name="connsiteY36" fmla="*/ 161925 h 640772"/>
                <a:gd name="connsiteX37" fmla="*/ 3410383 w 4581958"/>
                <a:gd name="connsiteY37" fmla="*/ 140275 h 640772"/>
                <a:gd name="connsiteX38" fmla="*/ 3538970 w 4581958"/>
                <a:gd name="connsiteY38" fmla="*/ 101745 h 640772"/>
                <a:gd name="connsiteX39" fmla="*/ 3689206 w 4581958"/>
                <a:gd name="connsiteY39" fmla="*/ 68407 h 640772"/>
                <a:gd name="connsiteX40" fmla="*/ 3862820 w 4581958"/>
                <a:gd name="connsiteY40" fmla="*/ 21213 h 640772"/>
                <a:gd name="connsiteX41" fmla="*/ 4050722 w 4581958"/>
                <a:gd name="connsiteY41" fmla="*/ 6495 h 640772"/>
                <a:gd name="connsiteX42" fmla="*/ 4210483 w 4581958"/>
                <a:gd name="connsiteY42" fmla="*/ 2163 h 640772"/>
                <a:gd name="connsiteX43" fmla="*/ 4321318 w 4581958"/>
                <a:gd name="connsiteY43" fmla="*/ 0 h 640772"/>
                <a:gd name="connsiteX44" fmla="*/ 4515283 w 4581958"/>
                <a:gd name="connsiteY44" fmla="*/ 2163 h 640772"/>
                <a:gd name="connsiteX45" fmla="*/ 4581958 w 4581958"/>
                <a:gd name="connsiteY45" fmla="*/ 21213 h 640772"/>
                <a:gd name="connsiteX46" fmla="*/ 4548620 w 4581958"/>
                <a:gd name="connsiteY46"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19671 w 4581958"/>
                <a:gd name="connsiteY31" fmla="*/ 111699 h 640772"/>
                <a:gd name="connsiteX32" fmla="*/ 1972107 w 4581958"/>
                <a:gd name="connsiteY32" fmla="*/ 197424 h 640772"/>
                <a:gd name="connsiteX33" fmla="*/ 2237509 w 4581958"/>
                <a:gd name="connsiteY33" fmla="*/ 243753 h 640772"/>
                <a:gd name="connsiteX34" fmla="*/ 2448358 w 4581958"/>
                <a:gd name="connsiteY34" fmla="*/ 206950 h 640772"/>
                <a:gd name="connsiteX35" fmla="*/ 2743633 w 4581958"/>
                <a:gd name="connsiteY35" fmla="*/ 168850 h 640772"/>
                <a:gd name="connsiteX36" fmla="*/ 3085667 w 4581958"/>
                <a:gd name="connsiteY36" fmla="*/ 161925 h 640772"/>
                <a:gd name="connsiteX37" fmla="*/ 3410383 w 4581958"/>
                <a:gd name="connsiteY37" fmla="*/ 140275 h 640772"/>
                <a:gd name="connsiteX38" fmla="*/ 3538970 w 4581958"/>
                <a:gd name="connsiteY38" fmla="*/ 101745 h 640772"/>
                <a:gd name="connsiteX39" fmla="*/ 3689206 w 4581958"/>
                <a:gd name="connsiteY39" fmla="*/ 68407 h 640772"/>
                <a:gd name="connsiteX40" fmla="*/ 3862820 w 4581958"/>
                <a:gd name="connsiteY40" fmla="*/ 21213 h 640772"/>
                <a:gd name="connsiteX41" fmla="*/ 4050722 w 4581958"/>
                <a:gd name="connsiteY41" fmla="*/ 6495 h 640772"/>
                <a:gd name="connsiteX42" fmla="*/ 4210483 w 4581958"/>
                <a:gd name="connsiteY42" fmla="*/ 2163 h 640772"/>
                <a:gd name="connsiteX43" fmla="*/ 4321318 w 4581958"/>
                <a:gd name="connsiteY43" fmla="*/ 0 h 640772"/>
                <a:gd name="connsiteX44" fmla="*/ 4515283 w 4581958"/>
                <a:gd name="connsiteY44" fmla="*/ 2163 h 640772"/>
                <a:gd name="connsiteX45" fmla="*/ 4581958 w 4581958"/>
                <a:gd name="connsiteY45" fmla="*/ 21213 h 640772"/>
                <a:gd name="connsiteX46" fmla="*/ 4548620 w 4581958"/>
                <a:gd name="connsiteY46"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00621 w 4581958"/>
                <a:gd name="connsiteY31" fmla="*/ 235524 h 640772"/>
                <a:gd name="connsiteX32" fmla="*/ 1972107 w 4581958"/>
                <a:gd name="connsiteY32" fmla="*/ 197424 h 640772"/>
                <a:gd name="connsiteX33" fmla="*/ 2237509 w 4581958"/>
                <a:gd name="connsiteY33" fmla="*/ 243753 h 640772"/>
                <a:gd name="connsiteX34" fmla="*/ 2448358 w 4581958"/>
                <a:gd name="connsiteY34" fmla="*/ 206950 h 640772"/>
                <a:gd name="connsiteX35" fmla="*/ 2743633 w 4581958"/>
                <a:gd name="connsiteY35" fmla="*/ 168850 h 640772"/>
                <a:gd name="connsiteX36" fmla="*/ 3085667 w 4581958"/>
                <a:gd name="connsiteY36" fmla="*/ 161925 h 640772"/>
                <a:gd name="connsiteX37" fmla="*/ 3410383 w 4581958"/>
                <a:gd name="connsiteY37" fmla="*/ 140275 h 640772"/>
                <a:gd name="connsiteX38" fmla="*/ 3538970 w 4581958"/>
                <a:gd name="connsiteY38" fmla="*/ 101745 h 640772"/>
                <a:gd name="connsiteX39" fmla="*/ 3689206 w 4581958"/>
                <a:gd name="connsiteY39" fmla="*/ 68407 h 640772"/>
                <a:gd name="connsiteX40" fmla="*/ 3862820 w 4581958"/>
                <a:gd name="connsiteY40" fmla="*/ 21213 h 640772"/>
                <a:gd name="connsiteX41" fmla="*/ 4050722 w 4581958"/>
                <a:gd name="connsiteY41" fmla="*/ 6495 h 640772"/>
                <a:gd name="connsiteX42" fmla="*/ 4210483 w 4581958"/>
                <a:gd name="connsiteY42" fmla="*/ 2163 h 640772"/>
                <a:gd name="connsiteX43" fmla="*/ 4321318 w 4581958"/>
                <a:gd name="connsiteY43" fmla="*/ 0 h 640772"/>
                <a:gd name="connsiteX44" fmla="*/ 4515283 w 4581958"/>
                <a:gd name="connsiteY44" fmla="*/ 2163 h 640772"/>
                <a:gd name="connsiteX45" fmla="*/ 4581958 w 4581958"/>
                <a:gd name="connsiteY45" fmla="*/ 21213 h 640772"/>
                <a:gd name="connsiteX46" fmla="*/ 4548620 w 4581958"/>
                <a:gd name="connsiteY46"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00621 w 4581958"/>
                <a:gd name="connsiteY31" fmla="*/ 235524 h 640772"/>
                <a:gd name="connsiteX32" fmla="*/ 1724458 w 4581958"/>
                <a:gd name="connsiteY32" fmla="*/ 202188 h 640772"/>
                <a:gd name="connsiteX33" fmla="*/ 1972107 w 4581958"/>
                <a:gd name="connsiteY33" fmla="*/ 197424 h 640772"/>
                <a:gd name="connsiteX34" fmla="*/ 2237509 w 4581958"/>
                <a:gd name="connsiteY34" fmla="*/ 243753 h 640772"/>
                <a:gd name="connsiteX35" fmla="*/ 2448358 w 4581958"/>
                <a:gd name="connsiteY35" fmla="*/ 206950 h 640772"/>
                <a:gd name="connsiteX36" fmla="*/ 2743633 w 4581958"/>
                <a:gd name="connsiteY36" fmla="*/ 168850 h 640772"/>
                <a:gd name="connsiteX37" fmla="*/ 3085667 w 4581958"/>
                <a:gd name="connsiteY37" fmla="*/ 161925 h 640772"/>
                <a:gd name="connsiteX38" fmla="*/ 3410383 w 4581958"/>
                <a:gd name="connsiteY38" fmla="*/ 140275 h 640772"/>
                <a:gd name="connsiteX39" fmla="*/ 3538970 w 4581958"/>
                <a:gd name="connsiteY39" fmla="*/ 101745 h 640772"/>
                <a:gd name="connsiteX40" fmla="*/ 3689206 w 4581958"/>
                <a:gd name="connsiteY40" fmla="*/ 68407 h 640772"/>
                <a:gd name="connsiteX41" fmla="*/ 3862820 w 4581958"/>
                <a:gd name="connsiteY41" fmla="*/ 21213 h 640772"/>
                <a:gd name="connsiteX42" fmla="*/ 4050722 w 4581958"/>
                <a:gd name="connsiteY42" fmla="*/ 6495 h 640772"/>
                <a:gd name="connsiteX43" fmla="*/ 4210483 w 4581958"/>
                <a:gd name="connsiteY43" fmla="*/ 2163 h 640772"/>
                <a:gd name="connsiteX44" fmla="*/ 4321318 w 4581958"/>
                <a:gd name="connsiteY44" fmla="*/ 0 h 640772"/>
                <a:gd name="connsiteX45" fmla="*/ 4515283 w 4581958"/>
                <a:gd name="connsiteY45" fmla="*/ 2163 h 640772"/>
                <a:gd name="connsiteX46" fmla="*/ 4581958 w 4581958"/>
                <a:gd name="connsiteY46" fmla="*/ 21213 h 640772"/>
                <a:gd name="connsiteX47" fmla="*/ 4548620 w 4581958"/>
                <a:gd name="connsiteY47"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00621 w 4581958"/>
                <a:gd name="connsiteY31" fmla="*/ 235524 h 640772"/>
                <a:gd name="connsiteX32" fmla="*/ 1724458 w 4581958"/>
                <a:gd name="connsiteY32" fmla="*/ 202188 h 640772"/>
                <a:gd name="connsiteX33" fmla="*/ 1972107 w 4581958"/>
                <a:gd name="connsiteY33" fmla="*/ 211712 h 640772"/>
                <a:gd name="connsiteX34" fmla="*/ 2237509 w 4581958"/>
                <a:gd name="connsiteY34" fmla="*/ 243753 h 640772"/>
                <a:gd name="connsiteX35" fmla="*/ 2448358 w 4581958"/>
                <a:gd name="connsiteY35" fmla="*/ 206950 h 640772"/>
                <a:gd name="connsiteX36" fmla="*/ 2743633 w 4581958"/>
                <a:gd name="connsiteY36" fmla="*/ 168850 h 640772"/>
                <a:gd name="connsiteX37" fmla="*/ 3085667 w 4581958"/>
                <a:gd name="connsiteY37" fmla="*/ 161925 h 640772"/>
                <a:gd name="connsiteX38" fmla="*/ 3410383 w 4581958"/>
                <a:gd name="connsiteY38" fmla="*/ 140275 h 640772"/>
                <a:gd name="connsiteX39" fmla="*/ 3538970 w 4581958"/>
                <a:gd name="connsiteY39" fmla="*/ 101745 h 640772"/>
                <a:gd name="connsiteX40" fmla="*/ 3689206 w 4581958"/>
                <a:gd name="connsiteY40" fmla="*/ 68407 h 640772"/>
                <a:gd name="connsiteX41" fmla="*/ 3862820 w 4581958"/>
                <a:gd name="connsiteY41" fmla="*/ 21213 h 640772"/>
                <a:gd name="connsiteX42" fmla="*/ 4050722 w 4581958"/>
                <a:gd name="connsiteY42" fmla="*/ 6495 h 640772"/>
                <a:gd name="connsiteX43" fmla="*/ 4210483 w 4581958"/>
                <a:gd name="connsiteY43" fmla="*/ 2163 h 640772"/>
                <a:gd name="connsiteX44" fmla="*/ 4321318 w 4581958"/>
                <a:gd name="connsiteY44" fmla="*/ 0 h 640772"/>
                <a:gd name="connsiteX45" fmla="*/ 4515283 w 4581958"/>
                <a:gd name="connsiteY45" fmla="*/ 2163 h 640772"/>
                <a:gd name="connsiteX46" fmla="*/ 4581958 w 4581958"/>
                <a:gd name="connsiteY46" fmla="*/ 21213 h 640772"/>
                <a:gd name="connsiteX47" fmla="*/ 4548620 w 4581958"/>
                <a:gd name="connsiteY47"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00621 w 4581958"/>
                <a:gd name="connsiteY31" fmla="*/ 235524 h 640772"/>
                <a:gd name="connsiteX32" fmla="*/ 1724458 w 4581958"/>
                <a:gd name="connsiteY32" fmla="*/ 202188 h 640772"/>
                <a:gd name="connsiteX33" fmla="*/ 1972107 w 4581958"/>
                <a:gd name="connsiteY33" fmla="*/ 211712 h 640772"/>
                <a:gd name="connsiteX34" fmla="*/ 2208934 w 4581958"/>
                <a:gd name="connsiteY34" fmla="*/ 253278 h 640772"/>
                <a:gd name="connsiteX35" fmla="*/ 2448358 w 4581958"/>
                <a:gd name="connsiteY35" fmla="*/ 206950 h 640772"/>
                <a:gd name="connsiteX36" fmla="*/ 2743633 w 4581958"/>
                <a:gd name="connsiteY36" fmla="*/ 168850 h 640772"/>
                <a:gd name="connsiteX37" fmla="*/ 3085667 w 4581958"/>
                <a:gd name="connsiteY37" fmla="*/ 161925 h 640772"/>
                <a:gd name="connsiteX38" fmla="*/ 3410383 w 4581958"/>
                <a:gd name="connsiteY38" fmla="*/ 140275 h 640772"/>
                <a:gd name="connsiteX39" fmla="*/ 3538970 w 4581958"/>
                <a:gd name="connsiteY39" fmla="*/ 101745 h 640772"/>
                <a:gd name="connsiteX40" fmla="*/ 3689206 w 4581958"/>
                <a:gd name="connsiteY40" fmla="*/ 68407 h 640772"/>
                <a:gd name="connsiteX41" fmla="*/ 3862820 w 4581958"/>
                <a:gd name="connsiteY41" fmla="*/ 21213 h 640772"/>
                <a:gd name="connsiteX42" fmla="*/ 4050722 w 4581958"/>
                <a:gd name="connsiteY42" fmla="*/ 6495 h 640772"/>
                <a:gd name="connsiteX43" fmla="*/ 4210483 w 4581958"/>
                <a:gd name="connsiteY43" fmla="*/ 2163 h 640772"/>
                <a:gd name="connsiteX44" fmla="*/ 4321318 w 4581958"/>
                <a:gd name="connsiteY44" fmla="*/ 0 h 640772"/>
                <a:gd name="connsiteX45" fmla="*/ 4515283 w 4581958"/>
                <a:gd name="connsiteY45" fmla="*/ 2163 h 640772"/>
                <a:gd name="connsiteX46" fmla="*/ 4581958 w 4581958"/>
                <a:gd name="connsiteY46" fmla="*/ 21213 h 640772"/>
                <a:gd name="connsiteX47" fmla="*/ 4548620 w 4581958"/>
                <a:gd name="connsiteY47"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00621 w 4581958"/>
                <a:gd name="connsiteY31" fmla="*/ 235524 h 640772"/>
                <a:gd name="connsiteX32" fmla="*/ 1724458 w 4581958"/>
                <a:gd name="connsiteY32" fmla="*/ 202188 h 640772"/>
                <a:gd name="connsiteX33" fmla="*/ 1972107 w 4581958"/>
                <a:gd name="connsiteY33" fmla="*/ 211712 h 640772"/>
                <a:gd name="connsiteX34" fmla="*/ 2208934 w 4581958"/>
                <a:gd name="connsiteY34" fmla="*/ 253278 h 640772"/>
                <a:gd name="connsiteX35" fmla="*/ 2448358 w 4581958"/>
                <a:gd name="connsiteY35" fmla="*/ 206950 h 640772"/>
                <a:gd name="connsiteX36" fmla="*/ 2743633 w 4581958"/>
                <a:gd name="connsiteY36" fmla="*/ 168850 h 640772"/>
                <a:gd name="connsiteX37" fmla="*/ 3085667 w 4581958"/>
                <a:gd name="connsiteY37" fmla="*/ 161925 h 640772"/>
                <a:gd name="connsiteX38" fmla="*/ 3410383 w 4581958"/>
                <a:gd name="connsiteY38" fmla="*/ 140275 h 640772"/>
                <a:gd name="connsiteX39" fmla="*/ 3538970 w 4581958"/>
                <a:gd name="connsiteY39" fmla="*/ 101745 h 640772"/>
                <a:gd name="connsiteX40" fmla="*/ 3689206 w 4581958"/>
                <a:gd name="connsiteY40" fmla="*/ 68407 h 640772"/>
                <a:gd name="connsiteX41" fmla="*/ 3862820 w 4581958"/>
                <a:gd name="connsiteY41" fmla="*/ 21213 h 640772"/>
                <a:gd name="connsiteX42" fmla="*/ 4050722 w 4581958"/>
                <a:gd name="connsiteY42" fmla="*/ 6495 h 640772"/>
                <a:gd name="connsiteX43" fmla="*/ 4210483 w 4581958"/>
                <a:gd name="connsiteY43" fmla="*/ 2163 h 640772"/>
                <a:gd name="connsiteX44" fmla="*/ 4321318 w 4581958"/>
                <a:gd name="connsiteY44" fmla="*/ 0 h 640772"/>
                <a:gd name="connsiteX45" fmla="*/ 4515283 w 4581958"/>
                <a:gd name="connsiteY45" fmla="*/ 2163 h 640772"/>
                <a:gd name="connsiteX46" fmla="*/ 4581958 w 4581958"/>
                <a:gd name="connsiteY46" fmla="*/ 21213 h 640772"/>
                <a:gd name="connsiteX47" fmla="*/ 4548620 w 4581958"/>
                <a:gd name="connsiteY47"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00621 w 4581958"/>
                <a:gd name="connsiteY31" fmla="*/ 235524 h 640772"/>
                <a:gd name="connsiteX32" fmla="*/ 1724458 w 4581958"/>
                <a:gd name="connsiteY32" fmla="*/ 202188 h 640772"/>
                <a:gd name="connsiteX33" fmla="*/ 1972107 w 4581958"/>
                <a:gd name="connsiteY33" fmla="*/ 211712 h 640772"/>
                <a:gd name="connsiteX34" fmla="*/ 2208934 w 4581958"/>
                <a:gd name="connsiteY34" fmla="*/ 253278 h 640772"/>
                <a:gd name="connsiteX35" fmla="*/ 2448358 w 4581958"/>
                <a:gd name="connsiteY35" fmla="*/ 206950 h 640772"/>
                <a:gd name="connsiteX36" fmla="*/ 2743633 w 4581958"/>
                <a:gd name="connsiteY36" fmla="*/ 168850 h 640772"/>
                <a:gd name="connsiteX37" fmla="*/ 3085667 w 4581958"/>
                <a:gd name="connsiteY37" fmla="*/ 161925 h 640772"/>
                <a:gd name="connsiteX38" fmla="*/ 3410383 w 4581958"/>
                <a:gd name="connsiteY38" fmla="*/ 140275 h 640772"/>
                <a:gd name="connsiteX39" fmla="*/ 3538970 w 4581958"/>
                <a:gd name="connsiteY39" fmla="*/ 101745 h 640772"/>
                <a:gd name="connsiteX40" fmla="*/ 3689206 w 4581958"/>
                <a:gd name="connsiteY40" fmla="*/ 68407 h 640772"/>
                <a:gd name="connsiteX41" fmla="*/ 3862820 w 4581958"/>
                <a:gd name="connsiteY41" fmla="*/ 21213 h 640772"/>
                <a:gd name="connsiteX42" fmla="*/ 4050722 w 4581958"/>
                <a:gd name="connsiteY42" fmla="*/ 6495 h 640772"/>
                <a:gd name="connsiteX43" fmla="*/ 4210483 w 4581958"/>
                <a:gd name="connsiteY43" fmla="*/ 2163 h 640772"/>
                <a:gd name="connsiteX44" fmla="*/ 4321318 w 4581958"/>
                <a:gd name="connsiteY44" fmla="*/ 0 h 640772"/>
                <a:gd name="connsiteX45" fmla="*/ 4515283 w 4581958"/>
                <a:gd name="connsiteY45" fmla="*/ 2163 h 640772"/>
                <a:gd name="connsiteX46" fmla="*/ 4581958 w 4581958"/>
                <a:gd name="connsiteY46" fmla="*/ 21213 h 640772"/>
                <a:gd name="connsiteX47" fmla="*/ 4548620 w 4581958"/>
                <a:gd name="connsiteY47"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00621 w 4581958"/>
                <a:gd name="connsiteY31" fmla="*/ 235524 h 640772"/>
                <a:gd name="connsiteX32" fmla="*/ 1724458 w 4581958"/>
                <a:gd name="connsiteY32" fmla="*/ 202188 h 640772"/>
                <a:gd name="connsiteX33" fmla="*/ 1972107 w 4581958"/>
                <a:gd name="connsiteY33" fmla="*/ 211712 h 640772"/>
                <a:gd name="connsiteX34" fmla="*/ 2208934 w 4581958"/>
                <a:gd name="connsiteY34" fmla="*/ 253278 h 640772"/>
                <a:gd name="connsiteX35" fmla="*/ 2462645 w 4581958"/>
                <a:gd name="connsiteY35" fmla="*/ 230762 h 640772"/>
                <a:gd name="connsiteX36" fmla="*/ 2743633 w 4581958"/>
                <a:gd name="connsiteY36" fmla="*/ 168850 h 640772"/>
                <a:gd name="connsiteX37" fmla="*/ 3085667 w 4581958"/>
                <a:gd name="connsiteY37" fmla="*/ 161925 h 640772"/>
                <a:gd name="connsiteX38" fmla="*/ 3410383 w 4581958"/>
                <a:gd name="connsiteY38" fmla="*/ 140275 h 640772"/>
                <a:gd name="connsiteX39" fmla="*/ 3538970 w 4581958"/>
                <a:gd name="connsiteY39" fmla="*/ 101745 h 640772"/>
                <a:gd name="connsiteX40" fmla="*/ 3689206 w 4581958"/>
                <a:gd name="connsiteY40" fmla="*/ 68407 h 640772"/>
                <a:gd name="connsiteX41" fmla="*/ 3862820 w 4581958"/>
                <a:gd name="connsiteY41" fmla="*/ 21213 h 640772"/>
                <a:gd name="connsiteX42" fmla="*/ 4050722 w 4581958"/>
                <a:gd name="connsiteY42" fmla="*/ 6495 h 640772"/>
                <a:gd name="connsiteX43" fmla="*/ 4210483 w 4581958"/>
                <a:gd name="connsiteY43" fmla="*/ 2163 h 640772"/>
                <a:gd name="connsiteX44" fmla="*/ 4321318 w 4581958"/>
                <a:gd name="connsiteY44" fmla="*/ 0 h 640772"/>
                <a:gd name="connsiteX45" fmla="*/ 4515283 w 4581958"/>
                <a:gd name="connsiteY45" fmla="*/ 2163 h 640772"/>
                <a:gd name="connsiteX46" fmla="*/ 4581958 w 4581958"/>
                <a:gd name="connsiteY46" fmla="*/ 21213 h 640772"/>
                <a:gd name="connsiteX47" fmla="*/ 4548620 w 4581958"/>
                <a:gd name="connsiteY47"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00621 w 4581958"/>
                <a:gd name="connsiteY31" fmla="*/ 235524 h 640772"/>
                <a:gd name="connsiteX32" fmla="*/ 1724458 w 4581958"/>
                <a:gd name="connsiteY32" fmla="*/ 202188 h 640772"/>
                <a:gd name="connsiteX33" fmla="*/ 1972107 w 4581958"/>
                <a:gd name="connsiteY33" fmla="*/ 211712 h 640772"/>
                <a:gd name="connsiteX34" fmla="*/ 2208934 w 4581958"/>
                <a:gd name="connsiteY34" fmla="*/ 253278 h 640772"/>
                <a:gd name="connsiteX35" fmla="*/ 2462645 w 4581958"/>
                <a:gd name="connsiteY35" fmla="*/ 230762 h 640772"/>
                <a:gd name="connsiteX36" fmla="*/ 2767445 w 4581958"/>
                <a:gd name="connsiteY36" fmla="*/ 178375 h 640772"/>
                <a:gd name="connsiteX37" fmla="*/ 3085667 w 4581958"/>
                <a:gd name="connsiteY37" fmla="*/ 161925 h 640772"/>
                <a:gd name="connsiteX38" fmla="*/ 3410383 w 4581958"/>
                <a:gd name="connsiteY38" fmla="*/ 140275 h 640772"/>
                <a:gd name="connsiteX39" fmla="*/ 3538970 w 4581958"/>
                <a:gd name="connsiteY39" fmla="*/ 101745 h 640772"/>
                <a:gd name="connsiteX40" fmla="*/ 3689206 w 4581958"/>
                <a:gd name="connsiteY40" fmla="*/ 68407 h 640772"/>
                <a:gd name="connsiteX41" fmla="*/ 3862820 w 4581958"/>
                <a:gd name="connsiteY41" fmla="*/ 21213 h 640772"/>
                <a:gd name="connsiteX42" fmla="*/ 4050722 w 4581958"/>
                <a:gd name="connsiteY42" fmla="*/ 6495 h 640772"/>
                <a:gd name="connsiteX43" fmla="*/ 4210483 w 4581958"/>
                <a:gd name="connsiteY43" fmla="*/ 2163 h 640772"/>
                <a:gd name="connsiteX44" fmla="*/ 4321318 w 4581958"/>
                <a:gd name="connsiteY44" fmla="*/ 0 h 640772"/>
                <a:gd name="connsiteX45" fmla="*/ 4515283 w 4581958"/>
                <a:gd name="connsiteY45" fmla="*/ 2163 h 640772"/>
                <a:gd name="connsiteX46" fmla="*/ 4581958 w 4581958"/>
                <a:gd name="connsiteY46" fmla="*/ 21213 h 640772"/>
                <a:gd name="connsiteX47" fmla="*/ 4548620 w 4581958"/>
                <a:gd name="connsiteY47"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366529 w 4581958"/>
                <a:gd name="connsiteY12" fmla="*/ 640772 h 640772"/>
                <a:gd name="connsiteX13" fmla="*/ 2214996 w 4581958"/>
                <a:gd name="connsiteY13" fmla="*/ 616525 h 640772"/>
                <a:gd name="connsiteX14" fmla="*/ 2042247 w 4581958"/>
                <a:gd name="connsiteY14" fmla="*/ 597476 h 640772"/>
                <a:gd name="connsiteX15" fmla="*/ 1933142 w 4581958"/>
                <a:gd name="connsiteY15" fmla="*/ 576695 h 640772"/>
                <a:gd name="connsiteX16" fmla="*/ 1662545 w 4581958"/>
                <a:gd name="connsiteY16" fmla="*/ 592712 h 640772"/>
                <a:gd name="connsiteX17" fmla="*/ 1456459 w 4581958"/>
                <a:gd name="connsiteY17" fmla="*/ 579293 h 640772"/>
                <a:gd name="connsiteX18" fmla="*/ 1272020 w 4581958"/>
                <a:gd name="connsiteY18" fmla="*/ 573662 h 640772"/>
                <a:gd name="connsiteX19" fmla="*/ 1049049 w 4581958"/>
                <a:gd name="connsiteY19" fmla="*/ 528637 h 640772"/>
                <a:gd name="connsiteX20" fmla="*/ 867208 w 4581958"/>
                <a:gd name="connsiteY20" fmla="*/ 497463 h 640772"/>
                <a:gd name="connsiteX21" fmla="*/ 693593 w 4581958"/>
                <a:gd name="connsiteY21" fmla="*/ 450272 h 640772"/>
                <a:gd name="connsiteX22" fmla="*/ 403947 w 4581958"/>
                <a:gd name="connsiteY22" fmla="*/ 362383 h 640772"/>
                <a:gd name="connsiteX23" fmla="*/ 128154 w 4581958"/>
                <a:gd name="connsiteY23" fmla="*/ 245484 h 640772"/>
                <a:gd name="connsiteX24" fmla="*/ 0 w 4581958"/>
                <a:gd name="connsiteY24" fmla="*/ 197427 h 640772"/>
                <a:gd name="connsiteX25" fmla="*/ 245485 w 4581958"/>
                <a:gd name="connsiteY25" fmla="*/ 197428 h 640772"/>
                <a:gd name="connsiteX26" fmla="*/ 471920 w 4581958"/>
                <a:gd name="connsiteY26" fmla="*/ 249812 h 640772"/>
                <a:gd name="connsiteX27" fmla="*/ 752908 w 4581958"/>
                <a:gd name="connsiteY27" fmla="*/ 292674 h 640772"/>
                <a:gd name="connsiteX28" fmla="*/ 962457 w 4581958"/>
                <a:gd name="connsiteY28" fmla="*/ 326013 h 640772"/>
                <a:gd name="connsiteX29" fmla="*/ 1157721 w 4581958"/>
                <a:gd name="connsiteY29" fmla="*/ 340300 h 640772"/>
                <a:gd name="connsiteX30" fmla="*/ 1371167 w 4581958"/>
                <a:gd name="connsiteY30" fmla="*/ 312593 h 640772"/>
                <a:gd name="connsiteX31" fmla="*/ 1500621 w 4581958"/>
                <a:gd name="connsiteY31" fmla="*/ 235524 h 640772"/>
                <a:gd name="connsiteX32" fmla="*/ 1724458 w 4581958"/>
                <a:gd name="connsiteY32" fmla="*/ 202188 h 640772"/>
                <a:gd name="connsiteX33" fmla="*/ 1972107 w 4581958"/>
                <a:gd name="connsiteY33" fmla="*/ 211712 h 640772"/>
                <a:gd name="connsiteX34" fmla="*/ 2208934 w 4581958"/>
                <a:gd name="connsiteY34" fmla="*/ 253278 h 640772"/>
                <a:gd name="connsiteX35" fmla="*/ 2462645 w 4581958"/>
                <a:gd name="connsiteY35" fmla="*/ 230762 h 640772"/>
                <a:gd name="connsiteX36" fmla="*/ 2767445 w 4581958"/>
                <a:gd name="connsiteY36" fmla="*/ 178375 h 640772"/>
                <a:gd name="connsiteX37" fmla="*/ 3085667 w 4581958"/>
                <a:gd name="connsiteY37" fmla="*/ 161925 h 640772"/>
                <a:gd name="connsiteX38" fmla="*/ 3410383 w 4581958"/>
                <a:gd name="connsiteY38" fmla="*/ 140275 h 640772"/>
                <a:gd name="connsiteX39" fmla="*/ 3538970 w 4581958"/>
                <a:gd name="connsiteY39" fmla="*/ 101745 h 640772"/>
                <a:gd name="connsiteX40" fmla="*/ 3689206 w 4581958"/>
                <a:gd name="connsiteY40" fmla="*/ 68407 h 640772"/>
                <a:gd name="connsiteX41" fmla="*/ 3862820 w 4581958"/>
                <a:gd name="connsiteY41" fmla="*/ 21213 h 640772"/>
                <a:gd name="connsiteX42" fmla="*/ 4050722 w 4581958"/>
                <a:gd name="connsiteY42" fmla="*/ 6495 h 640772"/>
                <a:gd name="connsiteX43" fmla="*/ 4210483 w 4581958"/>
                <a:gd name="connsiteY43" fmla="*/ 2163 h 640772"/>
                <a:gd name="connsiteX44" fmla="*/ 4321318 w 4581958"/>
                <a:gd name="connsiteY44" fmla="*/ 0 h 640772"/>
                <a:gd name="connsiteX45" fmla="*/ 4515283 w 4581958"/>
                <a:gd name="connsiteY45" fmla="*/ 2163 h 640772"/>
                <a:gd name="connsiteX46" fmla="*/ 4581958 w 4581958"/>
                <a:gd name="connsiteY46" fmla="*/ 21213 h 640772"/>
                <a:gd name="connsiteX47" fmla="*/ 4548620 w 4581958"/>
                <a:gd name="connsiteY47"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443595 w 4581958"/>
                <a:gd name="connsiteY12" fmla="*/ 554613 h 640772"/>
                <a:gd name="connsiteX13" fmla="*/ 2366529 w 4581958"/>
                <a:gd name="connsiteY13" fmla="*/ 640772 h 640772"/>
                <a:gd name="connsiteX14" fmla="*/ 2214996 w 4581958"/>
                <a:gd name="connsiteY14" fmla="*/ 616525 h 640772"/>
                <a:gd name="connsiteX15" fmla="*/ 2042247 w 4581958"/>
                <a:gd name="connsiteY15" fmla="*/ 597476 h 640772"/>
                <a:gd name="connsiteX16" fmla="*/ 1933142 w 4581958"/>
                <a:gd name="connsiteY16" fmla="*/ 576695 h 640772"/>
                <a:gd name="connsiteX17" fmla="*/ 1662545 w 4581958"/>
                <a:gd name="connsiteY17" fmla="*/ 592712 h 640772"/>
                <a:gd name="connsiteX18" fmla="*/ 1456459 w 4581958"/>
                <a:gd name="connsiteY18" fmla="*/ 579293 h 640772"/>
                <a:gd name="connsiteX19" fmla="*/ 1272020 w 4581958"/>
                <a:gd name="connsiteY19" fmla="*/ 573662 h 640772"/>
                <a:gd name="connsiteX20" fmla="*/ 1049049 w 4581958"/>
                <a:gd name="connsiteY20" fmla="*/ 528637 h 640772"/>
                <a:gd name="connsiteX21" fmla="*/ 867208 w 4581958"/>
                <a:gd name="connsiteY21" fmla="*/ 497463 h 640772"/>
                <a:gd name="connsiteX22" fmla="*/ 693593 w 4581958"/>
                <a:gd name="connsiteY22" fmla="*/ 450272 h 640772"/>
                <a:gd name="connsiteX23" fmla="*/ 403947 w 4581958"/>
                <a:gd name="connsiteY23" fmla="*/ 362383 h 640772"/>
                <a:gd name="connsiteX24" fmla="*/ 128154 w 4581958"/>
                <a:gd name="connsiteY24" fmla="*/ 245484 h 640772"/>
                <a:gd name="connsiteX25" fmla="*/ 0 w 4581958"/>
                <a:gd name="connsiteY25" fmla="*/ 197427 h 640772"/>
                <a:gd name="connsiteX26" fmla="*/ 245485 w 4581958"/>
                <a:gd name="connsiteY26" fmla="*/ 197428 h 640772"/>
                <a:gd name="connsiteX27" fmla="*/ 471920 w 4581958"/>
                <a:gd name="connsiteY27" fmla="*/ 249812 h 640772"/>
                <a:gd name="connsiteX28" fmla="*/ 752908 w 4581958"/>
                <a:gd name="connsiteY28" fmla="*/ 292674 h 640772"/>
                <a:gd name="connsiteX29" fmla="*/ 962457 w 4581958"/>
                <a:gd name="connsiteY29" fmla="*/ 326013 h 640772"/>
                <a:gd name="connsiteX30" fmla="*/ 1157721 w 4581958"/>
                <a:gd name="connsiteY30" fmla="*/ 340300 h 640772"/>
                <a:gd name="connsiteX31" fmla="*/ 1371167 w 4581958"/>
                <a:gd name="connsiteY31" fmla="*/ 312593 h 640772"/>
                <a:gd name="connsiteX32" fmla="*/ 1500621 w 4581958"/>
                <a:gd name="connsiteY32" fmla="*/ 235524 h 640772"/>
                <a:gd name="connsiteX33" fmla="*/ 1724458 w 4581958"/>
                <a:gd name="connsiteY33" fmla="*/ 202188 h 640772"/>
                <a:gd name="connsiteX34" fmla="*/ 1972107 w 4581958"/>
                <a:gd name="connsiteY34" fmla="*/ 211712 h 640772"/>
                <a:gd name="connsiteX35" fmla="*/ 2208934 w 4581958"/>
                <a:gd name="connsiteY35" fmla="*/ 253278 h 640772"/>
                <a:gd name="connsiteX36" fmla="*/ 2462645 w 4581958"/>
                <a:gd name="connsiteY36" fmla="*/ 230762 h 640772"/>
                <a:gd name="connsiteX37" fmla="*/ 2767445 w 4581958"/>
                <a:gd name="connsiteY37" fmla="*/ 178375 h 640772"/>
                <a:gd name="connsiteX38" fmla="*/ 3085667 w 4581958"/>
                <a:gd name="connsiteY38" fmla="*/ 161925 h 640772"/>
                <a:gd name="connsiteX39" fmla="*/ 3410383 w 4581958"/>
                <a:gd name="connsiteY39" fmla="*/ 140275 h 640772"/>
                <a:gd name="connsiteX40" fmla="*/ 3538970 w 4581958"/>
                <a:gd name="connsiteY40" fmla="*/ 101745 h 640772"/>
                <a:gd name="connsiteX41" fmla="*/ 3689206 w 4581958"/>
                <a:gd name="connsiteY41" fmla="*/ 68407 h 640772"/>
                <a:gd name="connsiteX42" fmla="*/ 3862820 w 4581958"/>
                <a:gd name="connsiteY42" fmla="*/ 21213 h 640772"/>
                <a:gd name="connsiteX43" fmla="*/ 4050722 w 4581958"/>
                <a:gd name="connsiteY43" fmla="*/ 6495 h 640772"/>
                <a:gd name="connsiteX44" fmla="*/ 4210483 w 4581958"/>
                <a:gd name="connsiteY44" fmla="*/ 2163 h 640772"/>
                <a:gd name="connsiteX45" fmla="*/ 4321318 w 4581958"/>
                <a:gd name="connsiteY45" fmla="*/ 0 h 640772"/>
                <a:gd name="connsiteX46" fmla="*/ 4515283 w 4581958"/>
                <a:gd name="connsiteY46" fmla="*/ 2163 h 640772"/>
                <a:gd name="connsiteX47" fmla="*/ 4581958 w 4581958"/>
                <a:gd name="connsiteY47" fmla="*/ 21213 h 640772"/>
                <a:gd name="connsiteX48" fmla="*/ 4548620 w 4581958"/>
                <a:gd name="connsiteY48"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520661 w 4581958"/>
                <a:gd name="connsiteY11" fmla="*/ 482744 h 640772"/>
                <a:gd name="connsiteX12" fmla="*/ 2500745 w 4581958"/>
                <a:gd name="connsiteY12" fmla="*/ 630813 h 640772"/>
                <a:gd name="connsiteX13" fmla="*/ 2366529 w 4581958"/>
                <a:gd name="connsiteY13" fmla="*/ 640772 h 640772"/>
                <a:gd name="connsiteX14" fmla="*/ 2214996 w 4581958"/>
                <a:gd name="connsiteY14" fmla="*/ 616525 h 640772"/>
                <a:gd name="connsiteX15" fmla="*/ 2042247 w 4581958"/>
                <a:gd name="connsiteY15" fmla="*/ 597476 h 640772"/>
                <a:gd name="connsiteX16" fmla="*/ 1933142 w 4581958"/>
                <a:gd name="connsiteY16" fmla="*/ 576695 h 640772"/>
                <a:gd name="connsiteX17" fmla="*/ 1662545 w 4581958"/>
                <a:gd name="connsiteY17" fmla="*/ 592712 h 640772"/>
                <a:gd name="connsiteX18" fmla="*/ 1456459 w 4581958"/>
                <a:gd name="connsiteY18" fmla="*/ 579293 h 640772"/>
                <a:gd name="connsiteX19" fmla="*/ 1272020 w 4581958"/>
                <a:gd name="connsiteY19" fmla="*/ 573662 h 640772"/>
                <a:gd name="connsiteX20" fmla="*/ 1049049 w 4581958"/>
                <a:gd name="connsiteY20" fmla="*/ 528637 h 640772"/>
                <a:gd name="connsiteX21" fmla="*/ 867208 w 4581958"/>
                <a:gd name="connsiteY21" fmla="*/ 497463 h 640772"/>
                <a:gd name="connsiteX22" fmla="*/ 693593 w 4581958"/>
                <a:gd name="connsiteY22" fmla="*/ 450272 h 640772"/>
                <a:gd name="connsiteX23" fmla="*/ 403947 w 4581958"/>
                <a:gd name="connsiteY23" fmla="*/ 362383 h 640772"/>
                <a:gd name="connsiteX24" fmla="*/ 128154 w 4581958"/>
                <a:gd name="connsiteY24" fmla="*/ 245484 h 640772"/>
                <a:gd name="connsiteX25" fmla="*/ 0 w 4581958"/>
                <a:gd name="connsiteY25" fmla="*/ 197427 h 640772"/>
                <a:gd name="connsiteX26" fmla="*/ 245485 w 4581958"/>
                <a:gd name="connsiteY26" fmla="*/ 197428 h 640772"/>
                <a:gd name="connsiteX27" fmla="*/ 471920 w 4581958"/>
                <a:gd name="connsiteY27" fmla="*/ 249812 h 640772"/>
                <a:gd name="connsiteX28" fmla="*/ 752908 w 4581958"/>
                <a:gd name="connsiteY28" fmla="*/ 292674 h 640772"/>
                <a:gd name="connsiteX29" fmla="*/ 962457 w 4581958"/>
                <a:gd name="connsiteY29" fmla="*/ 326013 h 640772"/>
                <a:gd name="connsiteX30" fmla="*/ 1157721 w 4581958"/>
                <a:gd name="connsiteY30" fmla="*/ 340300 h 640772"/>
                <a:gd name="connsiteX31" fmla="*/ 1371167 w 4581958"/>
                <a:gd name="connsiteY31" fmla="*/ 312593 h 640772"/>
                <a:gd name="connsiteX32" fmla="*/ 1500621 w 4581958"/>
                <a:gd name="connsiteY32" fmla="*/ 235524 h 640772"/>
                <a:gd name="connsiteX33" fmla="*/ 1724458 w 4581958"/>
                <a:gd name="connsiteY33" fmla="*/ 202188 h 640772"/>
                <a:gd name="connsiteX34" fmla="*/ 1972107 w 4581958"/>
                <a:gd name="connsiteY34" fmla="*/ 211712 h 640772"/>
                <a:gd name="connsiteX35" fmla="*/ 2208934 w 4581958"/>
                <a:gd name="connsiteY35" fmla="*/ 253278 h 640772"/>
                <a:gd name="connsiteX36" fmla="*/ 2462645 w 4581958"/>
                <a:gd name="connsiteY36" fmla="*/ 230762 h 640772"/>
                <a:gd name="connsiteX37" fmla="*/ 2767445 w 4581958"/>
                <a:gd name="connsiteY37" fmla="*/ 178375 h 640772"/>
                <a:gd name="connsiteX38" fmla="*/ 3085667 w 4581958"/>
                <a:gd name="connsiteY38" fmla="*/ 161925 h 640772"/>
                <a:gd name="connsiteX39" fmla="*/ 3410383 w 4581958"/>
                <a:gd name="connsiteY39" fmla="*/ 140275 h 640772"/>
                <a:gd name="connsiteX40" fmla="*/ 3538970 w 4581958"/>
                <a:gd name="connsiteY40" fmla="*/ 101745 h 640772"/>
                <a:gd name="connsiteX41" fmla="*/ 3689206 w 4581958"/>
                <a:gd name="connsiteY41" fmla="*/ 68407 h 640772"/>
                <a:gd name="connsiteX42" fmla="*/ 3862820 w 4581958"/>
                <a:gd name="connsiteY42" fmla="*/ 21213 h 640772"/>
                <a:gd name="connsiteX43" fmla="*/ 4050722 w 4581958"/>
                <a:gd name="connsiteY43" fmla="*/ 6495 h 640772"/>
                <a:gd name="connsiteX44" fmla="*/ 4210483 w 4581958"/>
                <a:gd name="connsiteY44" fmla="*/ 2163 h 640772"/>
                <a:gd name="connsiteX45" fmla="*/ 4321318 w 4581958"/>
                <a:gd name="connsiteY45" fmla="*/ 0 h 640772"/>
                <a:gd name="connsiteX46" fmla="*/ 4515283 w 4581958"/>
                <a:gd name="connsiteY46" fmla="*/ 2163 h 640772"/>
                <a:gd name="connsiteX47" fmla="*/ 4581958 w 4581958"/>
                <a:gd name="connsiteY47" fmla="*/ 21213 h 640772"/>
                <a:gd name="connsiteX48" fmla="*/ 4548620 w 4581958"/>
                <a:gd name="connsiteY48" fmla="*/ 76200 h 640772"/>
                <a:gd name="connsiteX0" fmla="*/ 4375005 w 4581958"/>
                <a:gd name="connsiteY0" fmla="*/ 101744 h 640772"/>
                <a:gd name="connsiteX1" fmla="*/ 4073236 w 4581958"/>
                <a:gd name="connsiteY1" fmla="*/ 181408 h 640772"/>
                <a:gd name="connsiteX2" fmla="*/ 3864984 w 4581958"/>
                <a:gd name="connsiteY2" fmla="*/ 239857 h 640772"/>
                <a:gd name="connsiteX3" fmla="*/ 3739861 w 4581958"/>
                <a:gd name="connsiteY3" fmla="*/ 303068 h 640772"/>
                <a:gd name="connsiteX4" fmla="*/ 3616902 w 4581958"/>
                <a:gd name="connsiteY4" fmla="*/ 375804 h 640772"/>
                <a:gd name="connsiteX5" fmla="*/ 3477058 w 4581958"/>
                <a:gd name="connsiteY5" fmla="*/ 421263 h 640772"/>
                <a:gd name="connsiteX6" fmla="*/ 3327688 w 4581958"/>
                <a:gd name="connsiteY6" fmla="*/ 411740 h 640772"/>
                <a:gd name="connsiteX7" fmla="*/ 3201265 w 4581958"/>
                <a:gd name="connsiteY7" fmla="*/ 390525 h 640772"/>
                <a:gd name="connsiteX8" fmla="*/ 3062720 w 4581958"/>
                <a:gd name="connsiteY8" fmla="*/ 406975 h 640772"/>
                <a:gd name="connsiteX9" fmla="*/ 2901228 w 4581958"/>
                <a:gd name="connsiteY9" fmla="*/ 415636 h 640772"/>
                <a:gd name="connsiteX10" fmla="*/ 2705533 w 4581958"/>
                <a:gd name="connsiteY10" fmla="*/ 459363 h 640772"/>
                <a:gd name="connsiteX11" fmla="*/ 2658773 w 4581958"/>
                <a:gd name="connsiteY11" fmla="*/ 635144 h 640772"/>
                <a:gd name="connsiteX12" fmla="*/ 2500745 w 4581958"/>
                <a:gd name="connsiteY12" fmla="*/ 630813 h 640772"/>
                <a:gd name="connsiteX13" fmla="*/ 2366529 w 4581958"/>
                <a:gd name="connsiteY13" fmla="*/ 640772 h 640772"/>
                <a:gd name="connsiteX14" fmla="*/ 2214996 w 4581958"/>
                <a:gd name="connsiteY14" fmla="*/ 616525 h 640772"/>
                <a:gd name="connsiteX15" fmla="*/ 2042247 w 4581958"/>
                <a:gd name="connsiteY15" fmla="*/ 597476 h 640772"/>
                <a:gd name="connsiteX16" fmla="*/ 1933142 w 4581958"/>
                <a:gd name="connsiteY16" fmla="*/ 576695 h 640772"/>
                <a:gd name="connsiteX17" fmla="*/ 1662545 w 4581958"/>
                <a:gd name="connsiteY17" fmla="*/ 592712 h 640772"/>
                <a:gd name="connsiteX18" fmla="*/ 1456459 w 4581958"/>
                <a:gd name="connsiteY18" fmla="*/ 579293 h 640772"/>
                <a:gd name="connsiteX19" fmla="*/ 1272020 w 4581958"/>
                <a:gd name="connsiteY19" fmla="*/ 573662 h 640772"/>
                <a:gd name="connsiteX20" fmla="*/ 1049049 w 4581958"/>
                <a:gd name="connsiteY20" fmla="*/ 528637 h 640772"/>
                <a:gd name="connsiteX21" fmla="*/ 867208 w 4581958"/>
                <a:gd name="connsiteY21" fmla="*/ 497463 h 640772"/>
                <a:gd name="connsiteX22" fmla="*/ 693593 w 4581958"/>
                <a:gd name="connsiteY22" fmla="*/ 450272 h 640772"/>
                <a:gd name="connsiteX23" fmla="*/ 403947 w 4581958"/>
                <a:gd name="connsiteY23" fmla="*/ 362383 h 640772"/>
                <a:gd name="connsiteX24" fmla="*/ 128154 w 4581958"/>
                <a:gd name="connsiteY24" fmla="*/ 245484 h 640772"/>
                <a:gd name="connsiteX25" fmla="*/ 0 w 4581958"/>
                <a:gd name="connsiteY25" fmla="*/ 197427 h 640772"/>
                <a:gd name="connsiteX26" fmla="*/ 245485 w 4581958"/>
                <a:gd name="connsiteY26" fmla="*/ 197428 h 640772"/>
                <a:gd name="connsiteX27" fmla="*/ 471920 w 4581958"/>
                <a:gd name="connsiteY27" fmla="*/ 249812 h 640772"/>
                <a:gd name="connsiteX28" fmla="*/ 752908 w 4581958"/>
                <a:gd name="connsiteY28" fmla="*/ 292674 h 640772"/>
                <a:gd name="connsiteX29" fmla="*/ 962457 w 4581958"/>
                <a:gd name="connsiteY29" fmla="*/ 326013 h 640772"/>
                <a:gd name="connsiteX30" fmla="*/ 1157721 w 4581958"/>
                <a:gd name="connsiteY30" fmla="*/ 340300 h 640772"/>
                <a:gd name="connsiteX31" fmla="*/ 1371167 w 4581958"/>
                <a:gd name="connsiteY31" fmla="*/ 312593 h 640772"/>
                <a:gd name="connsiteX32" fmla="*/ 1500621 w 4581958"/>
                <a:gd name="connsiteY32" fmla="*/ 235524 h 640772"/>
                <a:gd name="connsiteX33" fmla="*/ 1724458 w 4581958"/>
                <a:gd name="connsiteY33" fmla="*/ 202188 h 640772"/>
                <a:gd name="connsiteX34" fmla="*/ 1972107 w 4581958"/>
                <a:gd name="connsiteY34" fmla="*/ 211712 h 640772"/>
                <a:gd name="connsiteX35" fmla="*/ 2208934 w 4581958"/>
                <a:gd name="connsiteY35" fmla="*/ 253278 h 640772"/>
                <a:gd name="connsiteX36" fmla="*/ 2462645 w 4581958"/>
                <a:gd name="connsiteY36" fmla="*/ 230762 h 640772"/>
                <a:gd name="connsiteX37" fmla="*/ 2767445 w 4581958"/>
                <a:gd name="connsiteY37" fmla="*/ 178375 h 640772"/>
                <a:gd name="connsiteX38" fmla="*/ 3085667 w 4581958"/>
                <a:gd name="connsiteY38" fmla="*/ 161925 h 640772"/>
                <a:gd name="connsiteX39" fmla="*/ 3410383 w 4581958"/>
                <a:gd name="connsiteY39" fmla="*/ 140275 h 640772"/>
                <a:gd name="connsiteX40" fmla="*/ 3538970 w 4581958"/>
                <a:gd name="connsiteY40" fmla="*/ 101745 h 640772"/>
                <a:gd name="connsiteX41" fmla="*/ 3689206 w 4581958"/>
                <a:gd name="connsiteY41" fmla="*/ 68407 h 640772"/>
                <a:gd name="connsiteX42" fmla="*/ 3862820 w 4581958"/>
                <a:gd name="connsiteY42" fmla="*/ 21213 h 640772"/>
                <a:gd name="connsiteX43" fmla="*/ 4050722 w 4581958"/>
                <a:gd name="connsiteY43" fmla="*/ 6495 h 640772"/>
                <a:gd name="connsiteX44" fmla="*/ 4210483 w 4581958"/>
                <a:gd name="connsiteY44" fmla="*/ 2163 h 640772"/>
                <a:gd name="connsiteX45" fmla="*/ 4321318 w 4581958"/>
                <a:gd name="connsiteY45" fmla="*/ 0 h 640772"/>
                <a:gd name="connsiteX46" fmla="*/ 4515283 w 4581958"/>
                <a:gd name="connsiteY46" fmla="*/ 2163 h 640772"/>
                <a:gd name="connsiteX47" fmla="*/ 4581958 w 4581958"/>
                <a:gd name="connsiteY47" fmla="*/ 21213 h 640772"/>
                <a:gd name="connsiteX48" fmla="*/ 4548620 w 4581958"/>
                <a:gd name="connsiteY48" fmla="*/ 76200 h 640772"/>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16902 w 4581958"/>
                <a:gd name="connsiteY4" fmla="*/ 375804 h 645100"/>
                <a:gd name="connsiteX5" fmla="*/ 3477058 w 4581958"/>
                <a:gd name="connsiteY5" fmla="*/ 421263 h 645100"/>
                <a:gd name="connsiteX6" fmla="*/ 3327688 w 4581958"/>
                <a:gd name="connsiteY6" fmla="*/ 411740 h 645100"/>
                <a:gd name="connsiteX7" fmla="*/ 3201265 w 4581958"/>
                <a:gd name="connsiteY7" fmla="*/ 390525 h 645100"/>
                <a:gd name="connsiteX8" fmla="*/ 3062720 w 4581958"/>
                <a:gd name="connsiteY8" fmla="*/ 406975 h 645100"/>
                <a:gd name="connsiteX9" fmla="*/ 2901228 w 4581958"/>
                <a:gd name="connsiteY9" fmla="*/ 415636 h 645100"/>
                <a:gd name="connsiteX10" fmla="*/ 2705533 w 4581958"/>
                <a:gd name="connsiteY10" fmla="*/ 459363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16902 w 4581958"/>
                <a:gd name="connsiteY4" fmla="*/ 375804 h 645100"/>
                <a:gd name="connsiteX5" fmla="*/ 3477058 w 4581958"/>
                <a:gd name="connsiteY5" fmla="*/ 421263 h 645100"/>
                <a:gd name="connsiteX6" fmla="*/ 3327688 w 4581958"/>
                <a:gd name="connsiteY6" fmla="*/ 411740 h 645100"/>
                <a:gd name="connsiteX7" fmla="*/ 3201265 w 4581958"/>
                <a:gd name="connsiteY7" fmla="*/ 390525 h 645100"/>
                <a:gd name="connsiteX8" fmla="*/ 3062720 w 4581958"/>
                <a:gd name="connsiteY8" fmla="*/ 406975 h 645100"/>
                <a:gd name="connsiteX9" fmla="*/ 2901228 w 4581958"/>
                <a:gd name="connsiteY9" fmla="*/ 415636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16902 w 4581958"/>
                <a:gd name="connsiteY4" fmla="*/ 375804 h 645100"/>
                <a:gd name="connsiteX5" fmla="*/ 3477058 w 4581958"/>
                <a:gd name="connsiteY5" fmla="*/ 421263 h 645100"/>
                <a:gd name="connsiteX6" fmla="*/ 3327688 w 4581958"/>
                <a:gd name="connsiteY6" fmla="*/ 411740 h 645100"/>
                <a:gd name="connsiteX7" fmla="*/ 3201265 w 4581958"/>
                <a:gd name="connsiteY7" fmla="*/ 390525 h 645100"/>
                <a:gd name="connsiteX8" fmla="*/ 3062720 w 4581958"/>
                <a:gd name="connsiteY8" fmla="*/ 406975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16902 w 4581958"/>
                <a:gd name="connsiteY4" fmla="*/ 375804 h 645100"/>
                <a:gd name="connsiteX5" fmla="*/ 3477058 w 4581958"/>
                <a:gd name="connsiteY5" fmla="*/ 421263 h 645100"/>
                <a:gd name="connsiteX6" fmla="*/ 3327688 w 4581958"/>
                <a:gd name="connsiteY6" fmla="*/ 411740 h 645100"/>
                <a:gd name="connsiteX7" fmla="*/ 3201265 w 4581958"/>
                <a:gd name="connsiteY7" fmla="*/ 390525 h 645100"/>
                <a:gd name="connsiteX8" fmla="*/ 3062720 w 4581958"/>
                <a:gd name="connsiteY8" fmla="*/ 406975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16902 w 4581958"/>
                <a:gd name="connsiteY4" fmla="*/ 375804 h 645100"/>
                <a:gd name="connsiteX5" fmla="*/ 3477058 w 4581958"/>
                <a:gd name="connsiteY5" fmla="*/ 421263 h 645100"/>
                <a:gd name="connsiteX6" fmla="*/ 3327688 w 4581958"/>
                <a:gd name="connsiteY6" fmla="*/ 411740 h 645100"/>
                <a:gd name="connsiteX7" fmla="*/ 3201265 w 4581958"/>
                <a:gd name="connsiteY7" fmla="*/ 390525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16902 w 4581958"/>
                <a:gd name="connsiteY4" fmla="*/ 375804 h 645100"/>
                <a:gd name="connsiteX5" fmla="*/ 3477058 w 4581958"/>
                <a:gd name="connsiteY5" fmla="*/ 421263 h 645100"/>
                <a:gd name="connsiteX6" fmla="*/ 3327688 w 4581958"/>
                <a:gd name="connsiteY6" fmla="*/ 411740 h 645100"/>
                <a:gd name="connsiteX7" fmla="*/ 3201265 w 4581958"/>
                <a:gd name="connsiteY7" fmla="*/ 390525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16902 w 4581958"/>
                <a:gd name="connsiteY4" fmla="*/ 375804 h 645100"/>
                <a:gd name="connsiteX5" fmla="*/ 3477058 w 4581958"/>
                <a:gd name="connsiteY5" fmla="*/ 421263 h 645100"/>
                <a:gd name="connsiteX6" fmla="*/ 3327688 w 4581958"/>
                <a:gd name="connsiteY6" fmla="*/ 411740 h 645100"/>
                <a:gd name="connsiteX7" fmla="*/ 3210790 w 4581958"/>
                <a:gd name="connsiteY7" fmla="*/ 585787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16902 w 4581958"/>
                <a:gd name="connsiteY4" fmla="*/ 375804 h 645100"/>
                <a:gd name="connsiteX5" fmla="*/ 3477058 w 4581958"/>
                <a:gd name="connsiteY5" fmla="*/ 421263 h 645100"/>
                <a:gd name="connsiteX6" fmla="*/ 3361025 w 4581958"/>
                <a:gd name="connsiteY6" fmla="*/ 568902 h 645100"/>
                <a:gd name="connsiteX7" fmla="*/ 3210790 w 4581958"/>
                <a:gd name="connsiteY7" fmla="*/ 585787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16902 w 4581958"/>
                <a:gd name="connsiteY4" fmla="*/ 375804 h 645100"/>
                <a:gd name="connsiteX5" fmla="*/ 3496108 w 4581958"/>
                <a:gd name="connsiteY5" fmla="*/ 535563 h 645100"/>
                <a:gd name="connsiteX6" fmla="*/ 3361025 w 4581958"/>
                <a:gd name="connsiteY6" fmla="*/ 568902 h 645100"/>
                <a:gd name="connsiteX7" fmla="*/ 3210790 w 4581958"/>
                <a:gd name="connsiteY7" fmla="*/ 585787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739861 w 4581958"/>
                <a:gd name="connsiteY3" fmla="*/ 303068 h 645100"/>
                <a:gd name="connsiteX4" fmla="*/ 3645477 w 4581958"/>
                <a:gd name="connsiteY4" fmla="*/ 490104 h 645100"/>
                <a:gd name="connsiteX5" fmla="*/ 3496108 w 4581958"/>
                <a:gd name="connsiteY5" fmla="*/ 535563 h 645100"/>
                <a:gd name="connsiteX6" fmla="*/ 3361025 w 4581958"/>
                <a:gd name="connsiteY6" fmla="*/ 568902 h 645100"/>
                <a:gd name="connsiteX7" fmla="*/ 3210790 w 4581958"/>
                <a:gd name="connsiteY7" fmla="*/ 585787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864984 w 4581958"/>
                <a:gd name="connsiteY2" fmla="*/ 239857 h 645100"/>
                <a:gd name="connsiteX3" fmla="*/ 3801773 w 4581958"/>
                <a:gd name="connsiteY3" fmla="*/ 403080 h 645100"/>
                <a:gd name="connsiteX4" fmla="*/ 3645477 w 4581958"/>
                <a:gd name="connsiteY4" fmla="*/ 490104 h 645100"/>
                <a:gd name="connsiteX5" fmla="*/ 3496108 w 4581958"/>
                <a:gd name="connsiteY5" fmla="*/ 535563 h 645100"/>
                <a:gd name="connsiteX6" fmla="*/ 3361025 w 4581958"/>
                <a:gd name="connsiteY6" fmla="*/ 568902 h 645100"/>
                <a:gd name="connsiteX7" fmla="*/ 3210790 w 4581958"/>
                <a:gd name="connsiteY7" fmla="*/ 585787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3236 w 4581958"/>
                <a:gd name="connsiteY1" fmla="*/ 181408 h 645100"/>
                <a:gd name="connsiteX2" fmla="*/ 3922134 w 4581958"/>
                <a:gd name="connsiteY2" fmla="*/ 339869 h 645100"/>
                <a:gd name="connsiteX3" fmla="*/ 3801773 w 4581958"/>
                <a:gd name="connsiteY3" fmla="*/ 403080 h 645100"/>
                <a:gd name="connsiteX4" fmla="*/ 3645477 w 4581958"/>
                <a:gd name="connsiteY4" fmla="*/ 490104 h 645100"/>
                <a:gd name="connsiteX5" fmla="*/ 3496108 w 4581958"/>
                <a:gd name="connsiteY5" fmla="*/ 535563 h 645100"/>
                <a:gd name="connsiteX6" fmla="*/ 3361025 w 4581958"/>
                <a:gd name="connsiteY6" fmla="*/ 568902 h 645100"/>
                <a:gd name="connsiteX7" fmla="*/ 3210790 w 4581958"/>
                <a:gd name="connsiteY7" fmla="*/ 585787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5005 w 4581958"/>
                <a:gd name="connsiteY0" fmla="*/ 101744 h 645100"/>
                <a:gd name="connsiteX1" fmla="*/ 4077998 w 4581958"/>
                <a:gd name="connsiteY1" fmla="*/ 286183 h 645100"/>
                <a:gd name="connsiteX2" fmla="*/ 3922134 w 4581958"/>
                <a:gd name="connsiteY2" fmla="*/ 339869 h 645100"/>
                <a:gd name="connsiteX3" fmla="*/ 3801773 w 4581958"/>
                <a:gd name="connsiteY3" fmla="*/ 403080 h 645100"/>
                <a:gd name="connsiteX4" fmla="*/ 3645477 w 4581958"/>
                <a:gd name="connsiteY4" fmla="*/ 490104 h 645100"/>
                <a:gd name="connsiteX5" fmla="*/ 3496108 w 4581958"/>
                <a:gd name="connsiteY5" fmla="*/ 535563 h 645100"/>
                <a:gd name="connsiteX6" fmla="*/ 3361025 w 4581958"/>
                <a:gd name="connsiteY6" fmla="*/ 568902 h 645100"/>
                <a:gd name="connsiteX7" fmla="*/ 3210790 w 4581958"/>
                <a:gd name="connsiteY7" fmla="*/ 585787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9768 w 4581958"/>
                <a:gd name="connsiteY0" fmla="*/ 230332 h 645100"/>
                <a:gd name="connsiteX1" fmla="*/ 4077998 w 4581958"/>
                <a:gd name="connsiteY1" fmla="*/ 286183 h 645100"/>
                <a:gd name="connsiteX2" fmla="*/ 3922134 w 4581958"/>
                <a:gd name="connsiteY2" fmla="*/ 339869 h 645100"/>
                <a:gd name="connsiteX3" fmla="*/ 3801773 w 4581958"/>
                <a:gd name="connsiteY3" fmla="*/ 403080 h 645100"/>
                <a:gd name="connsiteX4" fmla="*/ 3645477 w 4581958"/>
                <a:gd name="connsiteY4" fmla="*/ 490104 h 645100"/>
                <a:gd name="connsiteX5" fmla="*/ 3496108 w 4581958"/>
                <a:gd name="connsiteY5" fmla="*/ 535563 h 645100"/>
                <a:gd name="connsiteX6" fmla="*/ 3361025 w 4581958"/>
                <a:gd name="connsiteY6" fmla="*/ 568902 h 645100"/>
                <a:gd name="connsiteX7" fmla="*/ 3210790 w 4581958"/>
                <a:gd name="connsiteY7" fmla="*/ 585787 h 645100"/>
                <a:gd name="connsiteX8" fmla="*/ 3077007 w 4581958"/>
                <a:gd name="connsiteY8" fmla="*/ 611762 h 645100"/>
                <a:gd name="connsiteX9" fmla="*/ 2944091 w 4581958"/>
                <a:gd name="connsiteY9" fmla="*/ 634711 h 645100"/>
                <a:gd name="connsiteX10" fmla="*/ 2819833 w 4581958"/>
                <a:gd name="connsiteY10" fmla="*/ 626050 h 645100"/>
                <a:gd name="connsiteX11" fmla="*/ 2658773 w 4581958"/>
                <a:gd name="connsiteY11" fmla="*/ 635144 h 645100"/>
                <a:gd name="connsiteX12" fmla="*/ 2543608 w 4581958"/>
                <a:gd name="connsiteY12" fmla="*/ 645100 h 645100"/>
                <a:gd name="connsiteX13" fmla="*/ 2366529 w 4581958"/>
                <a:gd name="connsiteY13" fmla="*/ 640772 h 645100"/>
                <a:gd name="connsiteX14" fmla="*/ 2214996 w 4581958"/>
                <a:gd name="connsiteY14" fmla="*/ 616525 h 645100"/>
                <a:gd name="connsiteX15" fmla="*/ 2042247 w 4581958"/>
                <a:gd name="connsiteY15" fmla="*/ 597476 h 645100"/>
                <a:gd name="connsiteX16" fmla="*/ 1933142 w 4581958"/>
                <a:gd name="connsiteY16" fmla="*/ 576695 h 645100"/>
                <a:gd name="connsiteX17" fmla="*/ 1662545 w 4581958"/>
                <a:gd name="connsiteY17" fmla="*/ 592712 h 645100"/>
                <a:gd name="connsiteX18" fmla="*/ 1456459 w 4581958"/>
                <a:gd name="connsiteY18" fmla="*/ 579293 h 645100"/>
                <a:gd name="connsiteX19" fmla="*/ 1272020 w 4581958"/>
                <a:gd name="connsiteY19" fmla="*/ 573662 h 645100"/>
                <a:gd name="connsiteX20" fmla="*/ 1049049 w 4581958"/>
                <a:gd name="connsiteY20" fmla="*/ 528637 h 645100"/>
                <a:gd name="connsiteX21" fmla="*/ 867208 w 4581958"/>
                <a:gd name="connsiteY21" fmla="*/ 497463 h 645100"/>
                <a:gd name="connsiteX22" fmla="*/ 693593 w 4581958"/>
                <a:gd name="connsiteY22" fmla="*/ 450272 h 645100"/>
                <a:gd name="connsiteX23" fmla="*/ 403947 w 4581958"/>
                <a:gd name="connsiteY23" fmla="*/ 362383 h 645100"/>
                <a:gd name="connsiteX24" fmla="*/ 128154 w 4581958"/>
                <a:gd name="connsiteY24" fmla="*/ 245484 h 645100"/>
                <a:gd name="connsiteX25" fmla="*/ 0 w 4581958"/>
                <a:gd name="connsiteY25" fmla="*/ 197427 h 645100"/>
                <a:gd name="connsiteX26" fmla="*/ 245485 w 4581958"/>
                <a:gd name="connsiteY26" fmla="*/ 197428 h 645100"/>
                <a:gd name="connsiteX27" fmla="*/ 471920 w 4581958"/>
                <a:gd name="connsiteY27" fmla="*/ 249812 h 645100"/>
                <a:gd name="connsiteX28" fmla="*/ 752908 w 4581958"/>
                <a:gd name="connsiteY28" fmla="*/ 292674 h 645100"/>
                <a:gd name="connsiteX29" fmla="*/ 962457 w 4581958"/>
                <a:gd name="connsiteY29" fmla="*/ 326013 h 645100"/>
                <a:gd name="connsiteX30" fmla="*/ 1157721 w 4581958"/>
                <a:gd name="connsiteY30" fmla="*/ 340300 h 645100"/>
                <a:gd name="connsiteX31" fmla="*/ 1371167 w 4581958"/>
                <a:gd name="connsiteY31" fmla="*/ 312593 h 645100"/>
                <a:gd name="connsiteX32" fmla="*/ 1500621 w 4581958"/>
                <a:gd name="connsiteY32" fmla="*/ 235524 h 645100"/>
                <a:gd name="connsiteX33" fmla="*/ 1724458 w 4581958"/>
                <a:gd name="connsiteY33" fmla="*/ 202188 h 645100"/>
                <a:gd name="connsiteX34" fmla="*/ 1972107 w 4581958"/>
                <a:gd name="connsiteY34" fmla="*/ 211712 h 645100"/>
                <a:gd name="connsiteX35" fmla="*/ 2208934 w 4581958"/>
                <a:gd name="connsiteY35" fmla="*/ 253278 h 645100"/>
                <a:gd name="connsiteX36" fmla="*/ 2462645 w 4581958"/>
                <a:gd name="connsiteY36" fmla="*/ 230762 h 645100"/>
                <a:gd name="connsiteX37" fmla="*/ 2767445 w 4581958"/>
                <a:gd name="connsiteY37" fmla="*/ 178375 h 645100"/>
                <a:gd name="connsiteX38" fmla="*/ 3085667 w 4581958"/>
                <a:gd name="connsiteY38" fmla="*/ 161925 h 645100"/>
                <a:gd name="connsiteX39" fmla="*/ 3410383 w 4581958"/>
                <a:gd name="connsiteY39" fmla="*/ 140275 h 645100"/>
                <a:gd name="connsiteX40" fmla="*/ 3538970 w 4581958"/>
                <a:gd name="connsiteY40" fmla="*/ 101745 h 645100"/>
                <a:gd name="connsiteX41" fmla="*/ 3689206 w 4581958"/>
                <a:gd name="connsiteY41" fmla="*/ 68407 h 645100"/>
                <a:gd name="connsiteX42" fmla="*/ 3862820 w 4581958"/>
                <a:gd name="connsiteY42" fmla="*/ 21213 h 645100"/>
                <a:gd name="connsiteX43" fmla="*/ 4050722 w 4581958"/>
                <a:gd name="connsiteY43" fmla="*/ 6495 h 645100"/>
                <a:gd name="connsiteX44" fmla="*/ 4210483 w 4581958"/>
                <a:gd name="connsiteY44" fmla="*/ 2163 h 645100"/>
                <a:gd name="connsiteX45" fmla="*/ 4321318 w 4581958"/>
                <a:gd name="connsiteY45" fmla="*/ 0 h 645100"/>
                <a:gd name="connsiteX46" fmla="*/ 4515283 w 4581958"/>
                <a:gd name="connsiteY46" fmla="*/ 2163 h 645100"/>
                <a:gd name="connsiteX47" fmla="*/ 4581958 w 4581958"/>
                <a:gd name="connsiteY47" fmla="*/ 21213 h 645100"/>
                <a:gd name="connsiteX48" fmla="*/ 4548620 w 4581958"/>
                <a:gd name="connsiteY48" fmla="*/ 76200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14996 w 4734357"/>
                <a:gd name="connsiteY14" fmla="*/ 616525 h 645100"/>
                <a:gd name="connsiteX15" fmla="*/ 2042247 w 4734357"/>
                <a:gd name="connsiteY15" fmla="*/ 597476 h 645100"/>
                <a:gd name="connsiteX16" fmla="*/ 1933142 w 4734357"/>
                <a:gd name="connsiteY16" fmla="*/ 576695 h 645100"/>
                <a:gd name="connsiteX17" fmla="*/ 1662545 w 4734357"/>
                <a:gd name="connsiteY17" fmla="*/ 592712 h 645100"/>
                <a:gd name="connsiteX18" fmla="*/ 1456459 w 4734357"/>
                <a:gd name="connsiteY18" fmla="*/ 579293 h 645100"/>
                <a:gd name="connsiteX19" fmla="*/ 1272020 w 4734357"/>
                <a:gd name="connsiteY19" fmla="*/ 573662 h 645100"/>
                <a:gd name="connsiteX20" fmla="*/ 1049049 w 4734357"/>
                <a:gd name="connsiteY20" fmla="*/ 528637 h 645100"/>
                <a:gd name="connsiteX21" fmla="*/ 867208 w 4734357"/>
                <a:gd name="connsiteY21" fmla="*/ 497463 h 645100"/>
                <a:gd name="connsiteX22" fmla="*/ 693593 w 4734357"/>
                <a:gd name="connsiteY22" fmla="*/ 450272 h 645100"/>
                <a:gd name="connsiteX23" fmla="*/ 403947 w 4734357"/>
                <a:gd name="connsiteY23" fmla="*/ 362383 h 645100"/>
                <a:gd name="connsiteX24" fmla="*/ 128154 w 4734357"/>
                <a:gd name="connsiteY24" fmla="*/ 245484 h 645100"/>
                <a:gd name="connsiteX25" fmla="*/ 0 w 4734357"/>
                <a:gd name="connsiteY25" fmla="*/ 197427 h 645100"/>
                <a:gd name="connsiteX26" fmla="*/ 245485 w 4734357"/>
                <a:gd name="connsiteY26" fmla="*/ 197428 h 645100"/>
                <a:gd name="connsiteX27" fmla="*/ 471920 w 4734357"/>
                <a:gd name="connsiteY27" fmla="*/ 249812 h 645100"/>
                <a:gd name="connsiteX28" fmla="*/ 752908 w 4734357"/>
                <a:gd name="connsiteY28" fmla="*/ 292674 h 645100"/>
                <a:gd name="connsiteX29" fmla="*/ 962457 w 4734357"/>
                <a:gd name="connsiteY29" fmla="*/ 326013 h 645100"/>
                <a:gd name="connsiteX30" fmla="*/ 1157721 w 4734357"/>
                <a:gd name="connsiteY30" fmla="*/ 340300 h 645100"/>
                <a:gd name="connsiteX31" fmla="*/ 1371167 w 4734357"/>
                <a:gd name="connsiteY31" fmla="*/ 312593 h 645100"/>
                <a:gd name="connsiteX32" fmla="*/ 1500621 w 4734357"/>
                <a:gd name="connsiteY32" fmla="*/ 235524 h 645100"/>
                <a:gd name="connsiteX33" fmla="*/ 1724458 w 4734357"/>
                <a:gd name="connsiteY33" fmla="*/ 202188 h 645100"/>
                <a:gd name="connsiteX34" fmla="*/ 1972107 w 4734357"/>
                <a:gd name="connsiteY34" fmla="*/ 211712 h 645100"/>
                <a:gd name="connsiteX35" fmla="*/ 2208934 w 4734357"/>
                <a:gd name="connsiteY35" fmla="*/ 253278 h 645100"/>
                <a:gd name="connsiteX36" fmla="*/ 2462645 w 4734357"/>
                <a:gd name="connsiteY36" fmla="*/ 230762 h 645100"/>
                <a:gd name="connsiteX37" fmla="*/ 2767445 w 4734357"/>
                <a:gd name="connsiteY37" fmla="*/ 178375 h 645100"/>
                <a:gd name="connsiteX38" fmla="*/ 3085667 w 4734357"/>
                <a:gd name="connsiteY38" fmla="*/ 161925 h 645100"/>
                <a:gd name="connsiteX39" fmla="*/ 3410383 w 4734357"/>
                <a:gd name="connsiteY39" fmla="*/ 140275 h 645100"/>
                <a:gd name="connsiteX40" fmla="*/ 3538970 w 4734357"/>
                <a:gd name="connsiteY40" fmla="*/ 101745 h 645100"/>
                <a:gd name="connsiteX41" fmla="*/ 3689206 w 4734357"/>
                <a:gd name="connsiteY41" fmla="*/ 68407 h 645100"/>
                <a:gd name="connsiteX42" fmla="*/ 3862820 w 4734357"/>
                <a:gd name="connsiteY42" fmla="*/ 21213 h 645100"/>
                <a:gd name="connsiteX43" fmla="*/ 4050722 w 4734357"/>
                <a:gd name="connsiteY43" fmla="*/ 6495 h 645100"/>
                <a:gd name="connsiteX44" fmla="*/ 4210483 w 4734357"/>
                <a:gd name="connsiteY44" fmla="*/ 2163 h 645100"/>
                <a:gd name="connsiteX45" fmla="*/ 4321318 w 4734357"/>
                <a:gd name="connsiteY45" fmla="*/ 0 h 645100"/>
                <a:gd name="connsiteX46" fmla="*/ 4515283 w 4734357"/>
                <a:gd name="connsiteY46" fmla="*/ 2163 h 645100"/>
                <a:gd name="connsiteX47" fmla="*/ 4581958 w 4734357"/>
                <a:gd name="connsiteY47" fmla="*/ 21213 h 645100"/>
                <a:gd name="connsiteX48" fmla="*/ 4734357 w 4734357"/>
                <a:gd name="connsiteY48"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42247 w 4734357"/>
                <a:gd name="connsiteY15" fmla="*/ 597476 h 645100"/>
                <a:gd name="connsiteX16" fmla="*/ 1933142 w 4734357"/>
                <a:gd name="connsiteY16" fmla="*/ 576695 h 645100"/>
                <a:gd name="connsiteX17" fmla="*/ 1662545 w 4734357"/>
                <a:gd name="connsiteY17" fmla="*/ 592712 h 645100"/>
                <a:gd name="connsiteX18" fmla="*/ 1456459 w 4734357"/>
                <a:gd name="connsiteY18" fmla="*/ 579293 h 645100"/>
                <a:gd name="connsiteX19" fmla="*/ 1272020 w 4734357"/>
                <a:gd name="connsiteY19" fmla="*/ 573662 h 645100"/>
                <a:gd name="connsiteX20" fmla="*/ 1049049 w 4734357"/>
                <a:gd name="connsiteY20" fmla="*/ 528637 h 645100"/>
                <a:gd name="connsiteX21" fmla="*/ 867208 w 4734357"/>
                <a:gd name="connsiteY21" fmla="*/ 497463 h 645100"/>
                <a:gd name="connsiteX22" fmla="*/ 693593 w 4734357"/>
                <a:gd name="connsiteY22" fmla="*/ 450272 h 645100"/>
                <a:gd name="connsiteX23" fmla="*/ 403947 w 4734357"/>
                <a:gd name="connsiteY23" fmla="*/ 362383 h 645100"/>
                <a:gd name="connsiteX24" fmla="*/ 128154 w 4734357"/>
                <a:gd name="connsiteY24" fmla="*/ 245484 h 645100"/>
                <a:gd name="connsiteX25" fmla="*/ 0 w 4734357"/>
                <a:gd name="connsiteY25" fmla="*/ 197427 h 645100"/>
                <a:gd name="connsiteX26" fmla="*/ 245485 w 4734357"/>
                <a:gd name="connsiteY26" fmla="*/ 197428 h 645100"/>
                <a:gd name="connsiteX27" fmla="*/ 471920 w 4734357"/>
                <a:gd name="connsiteY27" fmla="*/ 249812 h 645100"/>
                <a:gd name="connsiteX28" fmla="*/ 752908 w 4734357"/>
                <a:gd name="connsiteY28" fmla="*/ 292674 h 645100"/>
                <a:gd name="connsiteX29" fmla="*/ 962457 w 4734357"/>
                <a:gd name="connsiteY29" fmla="*/ 326013 h 645100"/>
                <a:gd name="connsiteX30" fmla="*/ 1157721 w 4734357"/>
                <a:gd name="connsiteY30" fmla="*/ 340300 h 645100"/>
                <a:gd name="connsiteX31" fmla="*/ 1371167 w 4734357"/>
                <a:gd name="connsiteY31" fmla="*/ 312593 h 645100"/>
                <a:gd name="connsiteX32" fmla="*/ 1500621 w 4734357"/>
                <a:gd name="connsiteY32" fmla="*/ 235524 h 645100"/>
                <a:gd name="connsiteX33" fmla="*/ 1724458 w 4734357"/>
                <a:gd name="connsiteY33" fmla="*/ 202188 h 645100"/>
                <a:gd name="connsiteX34" fmla="*/ 1972107 w 4734357"/>
                <a:gd name="connsiteY34" fmla="*/ 211712 h 645100"/>
                <a:gd name="connsiteX35" fmla="*/ 2208934 w 4734357"/>
                <a:gd name="connsiteY35" fmla="*/ 253278 h 645100"/>
                <a:gd name="connsiteX36" fmla="*/ 2462645 w 4734357"/>
                <a:gd name="connsiteY36" fmla="*/ 230762 h 645100"/>
                <a:gd name="connsiteX37" fmla="*/ 2767445 w 4734357"/>
                <a:gd name="connsiteY37" fmla="*/ 178375 h 645100"/>
                <a:gd name="connsiteX38" fmla="*/ 3085667 w 4734357"/>
                <a:gd name="connsiteY38" fmla="*/ 161925 h 645100"/>
                <a:gd name="connsiteX39" fmla="*/ 3410383 w 4734357"/>
                <a:gd name="connsiteY39" fmla="*/ 140275 h 645100"/>
                <a:gd name="connsiteX40" fmla="*/ 3538970 w 4734357"/>
                <a:gd name="connsiteY40" fmla="*/ 101745 h 645100"/>
                <a:gd name="connsiteX41" fmla="*/ 3689206 w 4734357"/>
                <a:gd name="connsiteY41" fmla="*/ 68407 h 645100"/>
                <a:gd name="connsiteX42" fmla="*/ 3862820 w 4734357"/>
                <a:gd name="connsiteY42" fmla="*/ 21213 h 645100"/>
                <a:gd name="connsiteX43" fmla="*/ 4050722 w 4734357"/>
                <a:gd name="connsiteY43" fmla="*/ 6495 h 645100"/>
                <a:gd name="connsiteX44" fmla="*/ 4210483 w 4734357"/>
                <a:gd name="connsiteY44" fmla="*/ 2163 h 645100"/>
                <a:gd name="connsiteX45" fmla="*/ 4321318 w 4734357"/>
                <a:gd name="connsiteY45" fmla="*/ 0 h 645100"/>
                <a:gd name="connsiteX46" fmla="*/ 4515283 w 4734357"/>
                <a:gd name="connsiteY46" fmla="*/ 2163 h 645100"/>
                <a:gd name="connsiteX47" fmla="*/ 4581958 w 4734357"/>
                <a:gd name="connsiteY47" fmla="*/ 21213 h 645100"/>
                <a:gd name="connsiteX48" fmla="*/ 4734357 w 4734357"/>
                <a:gd name="connsiteY48"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75585 w 4734357"/>
                <a:gd name="connsiteY15" fmla="*/ 597476 h 645100"/>
                <a:gd name="connsiteX16" fmla="*/ 1933142 w 4734357"/>
                <a:gd name="connsiteY16" fmla="*/ 576695 h 645100"/>
                <a:gd name="connsiteX17" fmla="*/ 1662545 w 4734357"/>
                <a:gd name="connsiteY17" fmla="*/ 592712 h 645100"/>
                <a:gd name="connsiteX18" fmla="*/ 1456459 w 4734357"/>
                <a:gd name="connsiteY18" fmla="*/ 579293 h 645100"/>
                <a:gd name="connsiteX19" fmla="*/ 1272020 w 4734357"/>
                <a:gd name="connsiteY19" fmla="*/ 573662 h 645100"/>
                <a:gd name="connsiteX20" fmla="*/ 1049049 w 4734357"/>
                <a:gd name="connsiteY20" fmla="*/ 528637 h 645100"/>
                <a:gd name="connsiteX21" fmla="*/ 867208 w 4734357"/>
                <a:gd name="connsiteY21" fmla="*/ 497463 h 645100"/>
                <a:gd name="connsiteX22" fmla="*/ 693593 w 4734357"/>
                <a:gd name="connsiteY22" fmla="*/ 450272 h 645100"/>
                <a:gd name="connsiteX23" fmla="*/ 403947 w 4734357"/>
                <a:gd name="connsiteY23" fmla="*/ 362383 h 645100"/>
                <a:gd name="connsiteX24" fmla="*/ 128154 w 4734357"/>
                <a:gd name="connsiteY24" fmla="*/ 245484 h 645100"/>
                <a:gd name="connsiteX25" fmla="*/ 0 w 4734357"/>
                <a:gd name="connsiteY25" fmla="*/ 197427 h 645100"/>
                <a:gd name="connsiteX26" fmla="*/ 245485 w 4734357"/>
                <a:gd name="connsiteY26" fmla="*/ 197428 h 645100"/>
                <a:gd name="connsiteX27" fmla="*/ 471920 w 4734357"/>
                <a:gd name="connsiteY27" fmla="*/ 249812 h 645100"/>
                <a:gd name="connsiteX28" fmla="*/ 752908 w 4734357"/>
                <a:gd name="connsiteY28" fmla="*/ 292674 h 645100"/>
                <a:gd name="connsiteX29" fmla="*/ 962457 w 4734357"/>
                <a:gd name="connsiteY29" fmla="*/ 326013 h 645100"/>
                <a:gd name="connsiteX30" fmla="*/ 1157721 w 4734357"/>
                <a:gd name="connsiteY30" fmla="*/ 340300 h 645100"/>
                <a:gd name="connsiteX31" fmla="*/ 1371167 w 4734357"/>
                <a:gd name="connsiteY31" fmla="*/ 312593 h 645100"/>
                <a:gd name="connsiteX32" fmla="*/ 1500621 w 4734357"/>
                <a:gd name="connsiteY32" fmla="*/ 235524 h 645100"/>
                <a:gd name="connsiteX33" fmla="*/ 1724458 w 4734357"/>
                <a:gd name="connsiteY33" fmla="*/ 202188 h 645100"/>
                <a:gd name="connsiteX34" fmla="*/ 1972107 w 4734357"/>
                <a:gd name="connsiteY34" fmla="*/ 211712 h 645100"/>
                <a:gd name="connsiteX35" fmla="*/ 2208934 w 4734357"/>
                <a:gd name="connsiteY35" fmla="*/ 253278 h 645100"/>
                <a:gd name="connsiteX36" fmla="*/ 2462645 w 4734357"/>
                <a:gd name="connsiteY36" fmla="*/ 230762 h 645100"/>
                <a:gd name="connsiteX37" fmla="*/ 2767445 w 4734357"/>
                <a:gd name="connsiteY37" fmla="*/ 178375 h 645100"/>
                <a:gd name="connsiteX38" fmla="*/ 3085667 w 4734357"/>
                <a:gd name="connsiteY38" fmla="*/ 161925 h 645100"/>
                <a:gd name="connsiteX39" fmla="*/ 3410383 w 4734357"/>
                <a:gd name="connsiteY39" fmla="*/ 140275 h 645100"/>
                <a:gd name="connsiteX40" fmla="*/ 3538970 w 4734357"/>
                <a:gd name="connsiteY40" fmla="*/ 101745 h 645100"/>
                <a:gd name="connsiteX41" fmla="*/ 3689206 w 4734357"/>
                <a:gd name="connsiteY41" fmla="*/ 68407 h 645100"/>
                <a:gd name="connsiteX42" fmla="*/ 3862820 w 4734357"/>
                <a:gd name="connsiteY42" fmla="*/ 21213 h 645100"/>
                <a:gd name="connsiteX43" fmla="*/ 4050722 w 4734357"/>
                <a:gd name="connsiteY43" fmla="*/ 6495 h 645100"/>
                <a:gd name="connsiteX44" fmla="*/ 4210483 w 4734357"/>
                <a:gd name="connsiteY44" fmla="*/ 2163 h 645100"/>
                <a:gd name="connsiteX45" fmla="*/ 4321318 w 4734357"/>
                <a:gd name="connsiteY45" fmla="*/ 0 h 645100"/>
                <a:gd name="connsiteX46" fmla="*/ 4515283 w 4734357"/>
                <a:gd name="connsiteY46" fmla="*/ 2163 h 645100"/>
                <a:gd name="connsiteX47" fmla="*/ 4581958 w 4734357"/>
                <a:gd name="connsiteY47" fmla="*/ 21213 h 645100"/>
                <a:gd name="connsiteX48" fmla="*/ 4734357 w 4734357"/>
                <a:gd name="connsiteY48"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75585 w 4734357"/>
                <a:gd name="connsiteY15" fmla="*/ 597476 h 645100"/>
                <a:gd name="connsiteX16" fmla="*/ 1933142 w 4734357"/>
                <a:gd name="connsiteY16" fmla="*/ 576695 h 645100"/>
                <a:gd name="connsiteX17" fmla="*/ 1700645 w 4734357"/>
                <a:gd name="connsiteY17" fmla="*/ 583187 h 645100"/>
                <a:gd name="connsiteX18" fmla="*/ 1456459 w 4734357"/>
                <a:gd name="connsiteY18" fmla="*/ 579293 h 645100"/>
                <a:gd name="connsiteX19" fmla="*/ 1272020 w 4734357"/>
                <a:gd name="connsiteY19" fmla="*/ 573662 h 645100"/>
                <a:gd name="connsiteX20" fmla="*/ 1049049 w 4734357"/>
                <a:gd name="connsiteY20" fmla="*/ 528637 h 645100"/>
                <a:gd name="connsiteX21" fmla="*/ 867208 w 4734357"/>
                <a:gd name="connsiteY21" fmla="*/ 497463 h 645100"/>
                <a:gd name="connsiteX22" fmla="*/ 693593 w 4734357"/>
                <a:gd name="connsiteY22" fmla="*/ 450272 h 645100"/>
                <a:gd name="connsiteX23" fmla="*/ 403947 w 4734357"/>
                <a:gd name="connsiteY23" fmla="*/ 362383 h 645100"/>
                <a:gd name="connsiteX24" fmla="*/ 128154 w 4734357"/>
                <a:gd name="connsiteY24" fmla="*/ 245484 h 645100"/>
                <a:gd name="connsiteX25" fmla="*/ 0 w 4734357"/>
                <a:gd name="connsiteY25" fmla="*/ 197427 h 645100"/>
                <a:gd name="connsiteX26" fmla="*/ 245485 w 4734357"/>
                <a:gd name="connsiteY26" fmla="*/ 197428 h 645100"/>
                <a:gd name="connsiteX27" fmla="*/ 471920 w 4734357"/>
                <a:gd name="connsiteY27" fmla="*/ 249812 h 645100"/>
                <a:gd name="connsiteX28" fmla="*/ 752908 w 4734357"/>
                <a:gd name="connsiteY28" fmla="*/ 292674 h 645100"/>
                <a:gd name="connsiteX29" fmla="*/ 962457 w 4734357"/>
                <a:gd name="connsiteY29" fmla="*/ 326013 h 645100"/>
                <a:gd name="connsiteX30" fmla="*/ 1157721 w 4734357"/>
                <a:gd name="connsiteY30" fmla="*/ 340300 h 645100"/>
                <a:gd name="connsiteX31" fmla="*/ 1371167 w 4734357"/>
                <a:gd name="connsiteY31" fmla="*/ 312593 h 645100"/>
                <a:gd name="connsiteX32" fmla="*/ 1500621 w 4734357"/>
                <a:gd name="connsiteY32" fmla="*/ 235524 h 645100"/>
                <a:gd name="connsiteX33" fmla="*/ 1724458 w 4734357"/>
                <a:gd name="connsiteY33" fmla="*/ 202188 h 645100"/>
                <a:gd name="connsiteX34" fmla="*/ 1972107 w 4734357"/>
                <a:gd name="connsiteY34" fmla="*/ 211712 h 645100"/>
                <a:gd name="connsiteX35" fmla="*/ 2208934 w 4734357"/>
                <a:gd name="connsiteY35" fmla="*/ 253278 h 645100"/>
                <a:gd name="connsiteX36" fmla="*/ 2462645 w 4734357"/>
                <a:gd name="connsiteY36" fmla="*/ 230762 h 645100"/>
                <a:gd name="connsiteX37" fmla="*/ 2767445 w 4734357"/>
                <a:gd name="connsiteY37" fmla="*/ 178375 h 645100"/>
                <a:gd name="connsiteX38" fmla="*/ 3085667 w 4734357"/>
                <a:gd name="connsiteY38" fmla="*/ 161925 h 645100"/>
                <a:gd name="connsiteX39" fmla="*/ 3410383 w 4734357"/>
                <a:gd name="connsiteY39" fmla="*/ 140275 h 645100"/>
                <a:gd name="connsiteX40" fmla="*/ 3538970 w 4734357"/>
                <a:gd name="connsiteY40" fmla="*/ 101745 h 645100"/>
                <a:gd name="connsiteX41" fmla="*/ 3689206 w 4734357"/>
                <a:gd name="connsiteY41" fmla="*/ 68407 h 645100"/>
                <a:gd name="connsiteX42" fmla="*/ 3862820 w 4734357"/>
                <a:gd name="connsiteY42" fmla="*/ 21213 h 645100"/>
                <a:gd name="connsiteX43" fmla="*/ 4050722 w 4734357"/>
                <a:gd name="connsiteY43" fmla="*/ 6495 h 645100"/>
                <a:gd name="connsiteX44" fmla="*/ 4210483 w 4734357"/>
                <a:gd name="connsiteY44" fmla="*/ 2163 h 645100"/>
                <a:gd name="connsiteX45" fmla="*/ 4321318 w 4734357"/>
                <a:gd name="connsiteY45" fmla="*/ 0 h 645100"/>
                <a:gd name="connsiteX46" fmla="*/ 4515283 w 4734357"/>
                <a:gd name="connsiteY46" fmla="*/ 2163 h 645100"/>
                <a:gd name="connsiteX47" fmla="*/ 4581958 w 4734357"/>
                <a:gd name="connsiteY47" fmla="*/ 21213 h 645100"/>
                <a:gd name="connsiteX48" fmla="*/ 4734357 w 4734357"/>
                <a:gd name="connsiteY48"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75585 w 4734357"/>
                <a:gd name="connsiteY15" fmla="*/ 597476 h 645100"/>
                <a:gd name="connsiteX16" fmla="*/ 1933142 w 4734357"/>
                <a:gd name="connsiteY16" fmla="*/ 576695 h 645100"/>
                <a:gd name="connsiteX17" fmla="*/ 1700645 w 4734357"/>
                <a:gd name="connsiteY17" fmla="*/ 583187 h 645100"/>
                <a:gd name="connsiteX18" fmla="*/ 1504084 w 4734357"/>
                <a:gd name="connsiteY18" fmla="*/ 579293 h 645100"/>
                <a:gd name="connsiteX19" fmla="*/ 1272020 w 4734357"/>
                <a:gd name="connsiteY19" fmla="*/ 573662 h 645100"/>
                <a:gd name="connsiteX20" fmla="*/ 1049049 w 4734357"/>
                <a:gd name="connsiteY20" fmla="*/ 528637 h 645100"/>
                <a:gd name="connsiteX21" fmla="*/ 867208 w 4734357"/>
                <a:gd name="connsiteY21" fmla="*/ 497463 h 645100"/>
                <a:gd name="connsiteX22" fmla="*/ 693593 w 4734357"/>
                <a:gd name="connsiteY22" fmla="*/ 450272 h 645100"/>
                <a:gd name="connsiteX23" fmla="*/ 403947 w 4734357"/>
                <a:gd name="connsiteY23" fmla="*/ 362383 h 645100"/>
                <a:gd name="connsiteX24" fmla="*/ 128154 w 4734357"/>
                <a:gd name="connsiteY24" fmla="*/ 245484 h 645100"/>
                <a:gd name="connsiteX25" fmla="*/ 0 w 4734357"/>
                <a:gd name="connsiteY25" fmla="*/ 197427 h 645100"/>
                <a:gd name="connsiteX26" fmla="*/ 245485 w 4734357"/>
                <a:gd name="connsiteY26" fmla="*/ 197428 h 645100"/>
                <a:gd name="connsiteX27" fmla="*/ 471920 w 4734357"/>
                <a:gd name="connsiteY27" fmla="*/ 249812 h 645100"/>
                <a:gd name="connsiteX28" fmla="*/ 752908 w 4734357"/>
                <a:gd name="connsiteY28" fmla="*/ 292674 h 645100"/>
                <a:gd name="connsiteX29" fmla="*/ 962457 w 4734357"/>
                <a:gd name="connsiteY29" fmla="*/ 326013 h 645100"/>
                <a:gd name="connsiteX30" fmla="*/ 1157721 w 4734357"/>
                <a:gd name="connsiteY30" fmla="*/ 340300 h 645100"/>
                <a:gd name="connsiteX31" fmla="*/ 1371167 w 4734357"/>
                <a:gd name="connsiteY31" fmla="*/ 312593 h 645100"/>
                <a:gd name="connsiteX32" fmla="*/ 1500621 w 4734357"/>
                <a:gd name="connsiteY32" fmla="*/ 235524 h 645100"/>
                <a:gd name="connsiteX33" fmla="*/ 1724458 w 4734357"/>
                <a:gd name="connsiteY33" fmla="*/ 202188 h 645100"/>
                <a:gd name="connsiteX34" fmla="*/ 1972107 w 4734357"/>
                <a:gd name="connsiteY34" fmla="*/ 211712 h 645100"/>
                <a:gd name="connsiteX35" fmla="*/ 2208934 w 4734357"/>
                <a:gd name="connsiteY35" fmla="*/ 253278 h 645100"/>
                <a:gd name="connsiteX36" fmla="*/ 2462645 w 4734357"/>
                <a:gd name="connsiteY36" fmla="*/ 230762 h 645100"/>
                <a:gd name="connsiteX37" fmla="*/ 2767445 w 4734357"/>
                <a:gd name="connsiteY37" fmla="*/ 178375 h 645100"/>
                <a:gd name="connsiteX38" fmla="*/ 3085667 w 4734357"/>
                <a:gd name="connsiteY38" fmla="*/ 161925 h 645100"/>
                <a:gd name="connsiteX39" fmla="*/ 3410383 w 4734357"/>
                <a:gd name="connsiteY39" fmla="*/ 140275 h 645100"/>
                <a:gd name="connsiteX40" fmla="*/ 3538970 w 4734357"/>
                <a:gd name="connsiteY40" fmla="*/ 101745 h 645100"/>
                <a:gd name="connsiteX41" fmla="*/ 3689206 w 4734357"/>
                <a:gd name="connsiteY41" fmla="*/ 68407 h 645100"/>
                <a:gd name="connsiteX42" fmla="*/ 3862820 w 4734357"/>
                <a:gd name="connsiteY42" fmla="*/ 21213 h 645100"/>
                <a:gd name="connsiteX43" fmla="*/ 4050722 w 4734357"/>
                <a:gd name="connsiteY43" fmla="*/ 6495 h 645100"/>
                <a:gd name="connsiteX44" fmla="*/ 4210483 w 4734357"/>
                <a:gd name="connsiteY44" fmla="*/ 2163 h 645100"/>
                <a:gd name="connsiteX45" fmla="*/ 4321318 w 4734357"/>
                <a:gd name="connsiteY45" fmla="*/ 0 h 645100"/>
                <a:gd name="connsiteX46" fmla="*/ 4515283 w 4734357"/>
                <a:gd name="connsiteY46" fmla="*/ 2163 h 645100"/>
                <a:gd name="connsiteX47" fmla="*/ 4581958 w 4734357"/>
                <a:gd name="connsiteY47" fmla="*/ 21213 h 645100"/>
                <a:gd name="connsiteX48" fmla="*/ 4734357 w 4734357"/>
                <a:gd name="connsiteY48"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75585 w 4734357"/>
                <a:gd name="connsiteY15" fmla="*/ 597476 h 645100"/>
                <a:gd name="connsiteX16" fmla="*/ 1933142 w 4734357"/>
                <a:gd name="connsiteY16" fmla="*/ 576695 h 645100"/>
                <a:gd name="connsiteX17" fmla="*/ 1700645 w 4734357"/>
                <a:gd name="connsiteY17" fmla="*/ 583187 h 645100"/>
                <a:gd name="connsiteX18" fmla="*/ 1504084 w 4734357"/>
                <a:gd name="connsiteY18" fmla="*/ 579293 h 645100"/>
                <a:gd name="connsiteX19" fmla="*/ 1272020 w 4734357"/>
                <a:gd name="connsiteY19" fmla="*/ 573662 h 645100"/>
                <a:gd name="connsiteX20" fmla="*/ 1049049 w 4734357"/>
                <a:gd name="connsiteY20" fmla="*/ 528637 h 645100"/>
                <a:gd name="connsiteX21" fmla="*/ 867208 w 4734357"/>
                <a:gd name="connsiteY21" fmla="*/ 497463 h 645100"/>
                <a:gd name="connsiteX22" fmla="*/ 693593 w 4734357"/>
                <a:gd name="connsiteY22" fmla="*/ 450272 h 645100"/>
                <a:gd name="connsiteX23" fmla="*/ 403947 w 4734357"/>
                <a:gd name="connsiteY23" fmla="*/ 362383 h 645100"/>
                <a:gd name="connsiteX24" fmla="*/ 128154 w 4734357"/>
                <a:gd name="connsiteY24" fmla="*/ 245484 h 645100"/>
                <a:gd name="connsiteX25" fmla="*/ 0 w 4734357"/>
                <a:gd name="connsiteY25" fmla="*/ 197427 h 645100"/>
                <a:gd name="connsiteX26" fmla="*/ 245485 w 4734357"/>
                <a:gd name="connsiteY26" fmla="*/ 197428 h 645100"/>
                <a:gd name="connsiteX27" fmla="*/ 471920 w 4734357"/>
                <a:gd name="connsiteY27" fmla="*/ 249812 h 645100"/>
                <a:gd name="connsiteX28" fmla="*/ 752908 w 4734357"/>
                <a:gd name="connsiteY28" fmla="*/ 292674 h 645100"/>
                <a:gd name="connsiteX29" fmla="*/ 962457 w 4734357"/>
                <a:gd name="connsiteY29" fmla="*/ 326013 h 645100"/>
                <a:gd name="connsiteX30" fmla="*/ 1157721 w 4734357"/>
                <a:gd name="connsiteY30" fmla="*/ 340300 h 645100"/>
                <a:gd name="connsiteX31" fmla="*/ 1371167 w 4734357"/>
                <a:gd name="connsiteY31" fmla="*/ 312593 h 645100"/>
                <a:gd name="connsiteX32" fmla="*/ 1500621 w 4734357"/>
                <a:gd name="connsiteY32" fmla="*/ 235524 h 645100"/>
                <a:gd name="connsiteX33" fmla="*/ 1724458 w 4734357"/>
                <a:gd name="connsiteY33" fmla="*/ 202188 h 645100"/>
                <a:gd name="connsiteX34" fmla="*/ 1972107 w 4734357"/>
                <a:gd name="connsiteY34" fmla="*/ 211712 h 645100"/>
                <a:gd name="connsiteX35" fmla="*/ 2208934 w 4734357"/>
                <a:gd name="connsiteY35" fmla="*/ 253278 h 645100"/>
                <a:gd name="connsiteX36" fmla="*/ 2462645 w 4734357"/>
                <a:gd name="connsiteY36" fmla="*/ 230762 h 645100"/>
                <a:gd name="connsiteX37" fmla="*/ 2767445 w 4734357"/>
                <a:gd name="connsiteY37" fmla="*/ 178375 h 645100"/>
                <a:gd name="connsiteX38" fmla="*/ 3085667 w 4734357"/>
                <a:gd name="connsiteY38" fmla="*/ 161925 h 645100"/>
                <a:gd name="connsiteX39" fmla="*/ 3410383 w 4734357"/>
                <a:gd name="connsiteY39" fmla="*/ 140275 h 645100"/>
                <a:gd name="connsiteX40" fmla="*/ 3538970 w 4734357"/>
                <a:gd name="connsiteY40" fmla="*/ 101745 h 645100"/>
                <a:gd name="connsiteX41" fmla="*/ 3689206 w 4734357"/>
                <a:gd name="connsiteY41" fmla="*/ 68407 h 645100"/>
                <a:gd name="connsiteX42" fmla="*/ 3862820 w 4734357"/>
                <a:gd name="connsiteY42" fmla="*/ 21213 h 645100"/>
                <a:gd name="connsiteX43" fmla="*/ 4050722 w 4734357"/>
                <a:gd name="connsiteY43" fmla="*/ 6495 h 645100"/>
                <a:gd name="connsiteX44" fmla="*/ 4210483 w 4734357"/>
                <a:gd name="connsiteY44" fmla="*/ 2163 h 645100"/>
                <a:gd name="connsiteX45" fmla="*/ 4321318 w 4734357"/>
                <a:gd name="connsiteY45" fmla="*/ 0 h 645100"/>
                <a:gd name="connsiteX46" fmla="*/ 4515283 w 4734357"/>
                <a:gd name="connsiteY46" fmla="*/ 2163 h 645100"/>
                <a:gd name="connsiteX47" fmla="*/ 4581958 w 4734357"/>
                <a:gd name="connsiteY47" fmla="*/ 21213 h 645100"/>
                <a:gd name="connsiteX48" fmla="*/ 4734357 w 4734357"/>
                <a:gd name="connsiteY48"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75585 w 4734357"/>
                <a:gd name="connsiteY15" fmla="*/ 597476 h 645100"/>
                <a:gd name="connsiteX16" fmla="*/ 1933142 w 4734357"/>
                <a:gd name="connsiteY16" fmla="*/ 576695 h 645100"/>
                <a:gd name="connsiteX17" fmla="*/ 1810183 w 4734357"/>
                <a:gd name="connsiteY17" fmla="*/ 578425 h 645100"/>
                <a:gd name="connsiteX18" fmla="*/ 1700645 w 4734357"/>
                <a:gd name="connsiteY18" fmla="*/ 583187 h 645100"/>
                <a:gd name="connsiteX19" fmla="*/ 1504084 w 4734357"/>
                <a:gd name="connsiteY19" fmla="*/ 579293 h 645100"/>
                <a:gd name="connsiteX20" fmla="*/ 1272020 w 4734357"/>
                <a:gd name="connsiteY20" fmla="*/ 573662 h 645100"/>
                <a:gd name="connsiteX21" fmla="*/ 1049049 w 4734357"/>
                <a:gd name="connsiteY21" fmla="*/ 528637 h 645100"/>
                <a:gd name="connsiteX22" fmla="*/ 867208 w 4734357"/>
                <a:gd name="connsiteY22" fmla="*/ 497463 h 645100"/>
                <a:gd name="connsiteX23" fmla="*/ 693593 w 4734357"/>
                <a:gd name="connsiteY23" fmla="*/ 450272 h 645100"/>
                <a:gd name="connsiteX24" fmla="*/ 403947 w 4734357"/>
                <a:gd name="connsiteY24" fmla="*/ 362383 h 645100"/>
                <a:gd name="connsiteX25" fmla="*/ 128154 w 4734357"/>
                <a:gd name="connsiteY25" fmla="*/ 245484 h 645100"/>
                <a:gd name="connsiteX26" fmla="*/ 0 w 4734357"/>
                <a:gd name="connsiteY26" fmla="*/ 197427 h 645100"/>
                <a:gd name="connsiteX27" fmla="*/ 245485 w 4734357"/>
                <a:gd name="connsiteY27" fmla="*/ 197428 h 645100"/>
                <a:gd name="connsiteX28" fmla="*/ 471920 w 4734357"/>
                <a:gd name="connsiteY28" fmla="*/ 249812 h 645100"/>
                <a:gd name="connsiteX29" fmla="*/ 752908 w 4734357"/>
                <a:gd name="connsiteY29" fmla="*/ 292674 h 645100"/>
                <a:gd name="connsiteX30" fmla="*/ 962457 w 4734357"/>
                <a:gd name="connsiteY30" fmla="*/ 326013 h 645100"/>
                <a:gd name="connsiteX31" fmla="*/ 1157721 w 4734357"/>
                <a:gd name="connsiteY31" fmla="*/ 340300 h 645100"/>
                <a:gd name="connsiteX32" fmla="*/ 1371167 w 4734357"/>
                <a:gd name="connsiteY32" fmla="*/ 312593 h 645100"/>
                <a:gd name="connsiteX33" fmla="*/ 1500621 w 4734357"/>
                <a:gd name="connsiteY33" fmla="*/ 235524 h 645100"/>
                <a:gd name="connsiteX34" fmla="*/ 1724458 w 4734357"/>
                <a:gd name="connsiteY34" fmla="*/ 202188 h 645100"/>
                <a:gd name="connsiteX35" fmla="*/ 1972107 w 4734357"/>
                <a:gd name="connsiteY35" fmla="*/ 211712 h 645100"/>
                <a:gd name="connsiteX36" fmla="*/ 2208934 w 4734357"/>
                <a:gd name="connsiteY36" fmla="*/ 253278 h 645100"/>
                <a:gd name="connsiteX37" fmla="*/ 2462645 w 4734357"/>
                <a:gd name="connsiteY37" fmla="*/ 230762 h 645100"/>
                <a:gd name="connsiteX38" fmla="*/ 2767445 w 4734357"/>
                <a:gd name="connsiteY38" fmla="*/ 178375 h 645100"/>
                <a:gd name="connsiteX39" fmla="*/ 3085667 w 4734357"/>
                <a:gd name="connsiteY39" fmla="*/ 161925 h 645100"/>
                <a:gd name="connsiteX40" fmla="*/ 3410383 w 4734357"/>
                <a:gd name="connsiteY40" fmla="*/ 140275 h 645100"/>
                <a:gd name="connsiteX41" fmla="*/ 3538970 w 4734357"/>
                <a:gd name="connsiteY41" fmla="*/ 101745 h 645100"/>
                <a:gd name="connsiteX42" fmla="*/ 3689206 w 4734357"/>
                <a:gd name="connsiteY42" fmla="*/ 68407 h 645100"/>
                <a:gd name="connsiteX43" fmla="*/ 3862820 w 4734357"/>
                <a:gd name="connsiteY43" fmla="*/ 21213 h 645100"/>
                <a:gd name="connsiteX44" fmla="*/ 4050722 w 4734357"/>
                <a:gd name="connsiteY44" fmla="*/ 6495 h 645100"/>
                <a:gd name="connsiteX45" fmla="*/ 4210483 w 4734357"/>
                <a:gd name="connsiteY45" fmla="*/ 2163 h 645100"/>
                <a:gd name="connsiteX46" fmla="*/ 4321318 w 4734357"/>
                <a:gd name="connsiteY46" fmla="*/ 0 h 645100"/>
                <a:gd name="connsiteX47" fmla="*/ 4515283 w 4734357"/>
                <a:gd name="connsiteY47" fmla="*/ 2163 h 645100"/>
                <a:gd name="connsiteX48" fmla="*/ 4581958 w 4734357"/>
                <a:gd name="connsiteY48" fmla="*/ 21213 h 645100"/>
                <a:gd name="connsiteX49" fmla="*/ 4734357 w 4734357"/>
                <a:gd name="connsiteY49"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75585 w 4734357"/>
                <a:gd name="connsiteY15" fmla="*/ 597476 h 645100"/>
                <a:gd name="connsiteX16" fmla="*/ 1933142 w 4734357"/>
                <a:gd name="connsiteY16" fmla="*/ 576695 h 645100"/>
                <a:gd name="connsiteX17" fmla="*/ 1810183 w 4734357"/>
                <a:gd name="connsiteY17" fmla="*/ 578425 h 645100"/>
                <a:gd name="connsiteX18" fmla="*/ 1700645 w 4734357"/>
                <a:gd name="connsiteY18" fmla="*/ 583187 h 645100"/>
                <a:gd name="connsiteX19" fmla="*/ 1504084 w 4734357"/>
                <a:gd name="connsiteY19" fmla="*/ 579293 h 645100"/>
                <a:gd name="connsiteX20" fmla="*/ 1305357 w 4734357"/>
                <a:gd name="connsiteY20" fmla="*/ 564137 h 645100"/>
                <a:gd name="connsiteX21" fmla="*/ 1049049 w 4734357"/>
                <a:gd name="connsiteY21" fmla="*/ 528637 h 645100"/>
                <a:gd name="connsiteX22" fmla="*/ 867208 w 4734357"/>
                <a:gd name="connsiteY22" fmla="*/ 497463 h 645100"/>
                <a:gd name="connsiteX23" fmla="*/ 693593 w 4734357"/>
                <a:gd name="connsiteY23" fmla="*/ 450272 h 645100"/>
                <a:gd name="connsiteX24" fmla="*/ 403947 w 4734357"/>
                <a:gd name="connsiteY24" fmla="*/ 362383 h 645100"/>
                <a:gd name="connsiteX25" fmla="*/ 128154 w 4734357"/>
                <a:gd name="connsiteY25" fmla="*/ 245484 h 645100"/>
                <a:gd name="connsiteX26" fmla="*/ 0 w 4734357"/>
                <a:gd name="connsiteY26" fmla="*/ 197427 h 645100"/>
                <a:gd name="connsiteX27" fmla="*/ 245485 w 4734357"/>
                <a:gd name="connsiteY27" fmla="*/ 197428 h 645100"/>
                <a:gd name="connsiteX28" fmla="*/ 471920 w 4734357"/>
                <a:gd name="connsiteY28" fmla="*/ 249812 h 645100"/>
                <a:gd name="connsiteX29" fmla="*/ 752908 w 4734357"/>
                <a:gd name="connsiteY29" fmla="*/ 292674 h 645100"/>
                <a:gd name="connsiteX30" fmla="*/ 962457 w 4734357"/>
                <a:gd name="connsiteY30" fmla="*/ 326013 h 645100"/>
                <a:gd name="connsiteX31" fmla="*/ 1157721 w 4734357"/>
                <a:gd name="connsiteY31" fmla="*/ 340300 h 645100"/>
                <a:gd name="connsiteX32" fmla="*/ 1371167 w 4734357"/>
                <a:gd name="connsiteY32" fmla="*/ 312593 h 645100"/>
                <a:gd name="connsiteX33" fmla="*/ 1500621 w 4734357"/>
                <a:gd name="connsiteY33" fmla="*/ 235524 h 645100"/>
                <a:gd name="connsiteX34" fmla="*/ 1724458 w 4734357"/>
                <a:gd name="connsiteY34" fmla="*/ 202188 h 645100"/>
                <a:gd name="connsiteX35" fmla="*/ 1972107 w 4734357"/>
                <a:gd name="connsiteY35" fmla="*/ 211712 h 645100"/>
                <a:gd name="connsiteX36" fmla="*/ 2208934 w 4734357"/>
                <a:gd name="connsiteY36" fmla="*/ 253278 h 645100"/>
                <a:gd name="connsiteX37" fmla="*/ 2462645 w 4734357"/>
                <a:gd name="connsiteY37" fmla="*/ 230762 h 645100"/>
                <a:gd name="connsiteX38" fmla="*/ 2767445 w 4734357"/>
                <a:gd name="connsiteY38" fmla="*/ 178375 h 645100"/>
                <a:gd name="connsiteX39" fmla="*/ 3085667 w 4734357"/>
                <a:gd name="connsiteY39" fmla="*/ 161925 h 645100"/>
                <a:gd name="connsiteX40" fmla="*/ 3410383 w 4734357"/>
                <a:gd name="connsiteY40" fmla="*/ 140275 h 645100"/>
                <a:gd name="connsiteX41" fmla="*/ 3538970 w 4734357"/>
                <a:gd name="connsiteY41" fmla="*/ 101745 h 645100"/>
                <a:gd name="connsiteX42" fmla="*/ 3689206 w 4734357"/>
                <a:gd name="connsiteY42" fmla="*/ 68407 h 645100"/>
                <a:gd name="connsiteX43" fmla="*/ 3862820 w 4734357"/>
                <a:gd name="connsiteY43" fmla="*/ 21213 h 645100"/>
                <a:gd name="connsiteX44" fmla="*/ 4050722 w 4734357"/>
                <a:gd name="connsiteY44" fmla="*/ 6495 h 645100"/>
                <a:gd name="connsiteX45" fmla="*/ 4210483 w 4734357"/>
                <a:gd name="connsiteY45" fmla="*/ 2163 h 645100"/>
                <a:gd name="connsiteX46" fmla="*/ 4321318 w 4734357"/>
                <a:gd name="connsiteY46" fmla="*/ 0 h 645100"/>
                <a:gd name="connsiteX47" fmla="*/ 4515283 w 4734357"/>
                <a:gd name="connsiteY47" fmla="*/ 2163 h 645100"/>
                <a:gd name="connsiteX48" fmla="*/ 4581958 w 4734357"/>
                <a:gd name="connsiteY48" fmla="*/ 21213 h 645100"/>
                <a:gd name="connsiteX49" fmla="*/ 4734357 w 4734357"/>
                <a:gd name="connsiteY49"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75585 w 4734357"/>
                <a:gd name="connsiteY15" fmla="*/ 597476 h 645100"/>
                <a:gd name="connsiteX16" fmla="*/ 1933142 w 4734357"/>
                <a:gd name="connsiteY16" fmla="*/ 576695 h 645100"/>
                <a:gd name="connsiteX17" fmla="*/ 1810183 w 4734357"/>
                <a:gd name="connsiteY17" fmla="*/ 578425 h 645100"/>
                <a:gd name="connsiteX18" fmla="*/ 1700645 w 4734357"/>
                <a:gd name="connsiteY18" fmla="*/ 583187 h 645100"/>
                <a:gd name="connsiteX19" fmla="*/ 1504084 w 4734357"/>
                <a:gd name="connsiteY19" fmla="*/ 579293 h 645100"/>
                <a:gd name="connsiteX20" fmla="*/ 1305357 w 4734357"/>
                <a:gd name="connsiteY20" fmla="*/ 564137 h 645100"/>
                <a:gd name="connsiteX21" fmla="*/ 1077624 w 4734357"/>
                <a:gd name="connsiteY21" fmla="*/ 528637 h 645100"/>
                <a:gd name="connsiteX22" fmla="*/ 867208 w 4734357"/>
                <a:gd name="connsiteY22" fmla="*/ 497463 h 645100"/>
                <a:gd name="connsiteX23" fmla="*/ 693593 w 4734357"/>
                <a:gd name="connsiteY23" fmla="*/ 450272 h 645100"/>
                <a:gd name="connsiteX24" fmla="*/ 403947 w 4734357"/>
                <a:gd name="connsiteY24" fmla="*/ 362383 h 645100"/>
                <a:gd name="connsiteX25" fmla="*/ 128154 w 4734357"/>
                <a:gd name="connsiteY25" fmla="*/ 245484 h 645100"/>
                <a:gd name="connsiteX26" fmla="*/ 0 w 4734357"/>
                <a:gd name="connsiteY26" fmla="*/ 197427 h 645100"/>
                <a:gd name="connsiteX27" fmla="*/ 245485 w 4734357"/>
                <a:gd name="connsiteY27" fmla="*/ 197428 h 645100"/>
                <a:gd name="connsiteX28" fmla="*/ 471920 w 4734357"/>
                <a:gd name="connsiteY28" fmla="*/ 249812 h 645100"/>
                <a:gd name="connsiteX29" fmla="*/ 752908 w 4734357"/>
                <a:gd name="connsiteY29" fmla="*/ 292674 h 645100"/>
                <a:gd name="connsiteX30" fmla="*/ 962457 w 4734357"/>
                <a:gd name="connsiteY30" fmla="*/ 326013 h 645100"/>
                <a:gd name="connsiteX31" fmla="*/ 1157721 w 4734357"/>
                <a:gd name="connsiteY31" fmla="*/ 340300 h 645100"/>
                <a:gd name="connsiteX32" fmla="*/ 1371167 w 4734357"/>
                <a:gd name="connsiteY32" fmla="*/ 312593 h 645100"/>
                <a:gd name="connsiteX33" fmla="*/ 1500621 w 4734357"/>
                <a:gd name="connsiteY33" fmla="*/ 235524 h 645100"/>
                <a:gd name="connsiteX34" fmla="*/ 1724458 w 4734357"/>
                <a:gd name="connsiteY34" fmla="*/ 202188 h 645100"/>
                <a:gd name="connsiteX35" fmla="*/ 1972107 w 4734357"/>
                <a:gd name="connsiteY35" fmla="*/ 211712 h 645100"/>
                <a:gd name="connsiteX36" fmla="*/ 2208934 w 4734357"/>
                <a:gd name="connsiteY36" fmla="*/ 253278 h 645100"/>
                <a:gd name="connsiteX37" fmla="*/ 2462645 w 4734357"/>
                <a:gd name="connsiteY37" fmla="*/ 230762 h 645100"/>
                <a:gd name="connsiteX38" fmla="*/ 2767445 w 4734357"/>
                <a:gd name="connsiteY38" fmla="*/ 178375 h 645100"/>
                <a:gd name="connsiteX39" fmla="*/ 3085667 w 4734357"/>
                <a:gd name="connsiteY39" fmla="*/ 161925 h 645100"/>
                <a:gd name="connsiteX40" fmla="*/ 3410383 w 4734357"/>
                <a:gd name="connsiteY40" fmla="*/ 140275 h 645100"/>
                <a:gd name="connsiteX41" fmla="*/ 3538970 w 4734357"/>
                <a:gd name="connsiteY41" fmla="*/ 101745 h 645100"/>
                <a:gd name="connsiteX42" fmla="*/ 3689206 w 4734357"/>
                <a:gd name="connsiteY42" fmla="*/ 68407 h 645100"/>
                <a:gd name="connsiteX43" fmla="*/ 3862820 w 4734357"/>
                <a:gd name="connsiteY43" fmla="*/ 21213 h 645100"/>
                <a:gd name="connsiteX44" fmla="*/ 4050722 w 4734357"/>
                <a:gd name="connsiteY44" fmla="*/ 6495 h 645100"/>
                <a:gd name="connsiteX45" fmla="*/ 4210483 w 4734357"/>
                <a:gd name="connsiteY45" fmla="*/ 2163 h 645100"/>
                <a:gd name="connsiteX46" fmla="*/ 4321318 w 4734357"/>
                <a:gd name="connsiteY46" fmla="*/ 0 h 645100"/>
                <a:gd name="connsiteX47" fmla="*/ 4515283 w 4734357"/>
                <a:gd name="connsiteY47" fmla="*/ 2163 h 645100"/>
                <a:gd name="connsiteX48" fmla="*/ 4581958 w 4734357"/>
                <a:gd name="connsiteY48" fmla="*/ 21213 h 645100"/>
                <a:gd name="connsiteX49" fmla="*/ 4734357 w 4734357"/>
                <a:gd name="connsiteY49"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75585 w 4734357"/>
                <a:gd name="connsiteY15" fmla="*/ 597476 h 645100"/>
                <a:gd name="connsiteX16" fmla="*/ 1933142 w 4734357"/>
                <a:gd name="connsiteY16" fmla="*/ 576695 h 645100"/>
                <a:gd name="connsiteX17" fmla="*/ 1810183 w 4734357"/>
                <a:gd name="connsiteY17" fmla="*/ 578425 h 645100"/>
                <a:gd name="connsiteX18" fmla="*/ 1700645 w 4734357"/>
                <a:gd name="connsiteY18" fmla="*/ 583187 h 645100"/>
                <a:gd name="connsiteX19" fmla="*/ 1504084 w 4734357"/>
                <a:gd name="connsiteY19" fmla="*/ 579293 h 645100"/>
                <a:gd name="connsiteX20" fmla="*/ 1305357 w 4734357"/>
                <a:gd name="connsiteY20" fmla="*/ 564137 h 645100"/>
                <a:gd name="connsiteX21" fmla="*/ 1077624 w 4734357"/>
                <a:gd name="connsiteY21" fmla="*/ 528637 h 645100"/>
                <a:gd name="connsiteX22" fmla="*/ 895783 w 4734357"/>
                <a:gd name="connsiteY22" fmla="*/ 492700 h 645100"/>
                <a:gd name="connsiteX23" fmla="*/ 693593 w 4734357"/>
                <a:gd name="connsiteY23" fmla="*/ 450272 h 645100"/>
                <a:gd name="connsiteX24" fmla="*/ 403947 w 4734357"/>
                <a:gd name="connsiteY24" fmla="*/ 362383 h 645100"/>
                <a:gd name="connsiteX25" fmla="*/ 128154 w 4734357"/>
                <a:gd name="connsiteY25" fmla="*/ 245484 h 645100"/>
                <a:gd name="connsiteX26" fmla="*/ 0 w 4734357"/>
                <a:gd name="connsiteY26" fmla="*/ 197427 h 645100"/>
                <a:gd name="connsiteX27" fmla="*/ 245485 w 4734357"/>
                <a:gd name="connsiteY27" fmla="*/ 197428 h 645100"/>
                <a:gd name="connsiteX28" fmla="*/ 471920 w 4734357"/>
                <a:gd name="connsiteY28" fmla="*/ 249812 h 645100"/>
                <a:gd name="connsiteX29" fmla="*/ 752908 w 4734357"/>
                <a:gd name="connsiteY29" fmla="*/ 292674 h 645100"/>
                <a:gd name="connsiteX30" fmla="*/ 962457 w 4734357"/>
                <a:gd name="connsiteY30" fmla="*/ 326013 h 645100"/>
                <a:gd name="connsiteX31" fmla="*/ 1157721 w 4734357"/>
                <a:gd name="connsiteY31" fmla="*/ 340300 h 645100"/>
                <a:gd name="connsiteX32" fmla="*/ 1371167 w 4734357"/>
                <a:gd name="connsiteY32" fmla="*/ 312593 h 645100"/>
                <a:gd name="connsiteX33" fmla="*/ 1500621 w 4734357"/>
                <a:gd name="connsiteY33" fmla="*/ 235524 h 645100"/>
                <a:gd name="connsiteX34" fmla="*/ 1724458 w 4734357"/>
                <a:gd name="connsiteY34" fmla="*/ 202188 h 645100"/>
                <a:gd name="connsiteX35" fmla="*/ 1972107 w 4734357"/>
                <a:gd name="connsiteY35" fmla="*/ 211712 h 645100"/>
                <a:gd name="connsiteX36" fmla="*/ 2208934 w 4734357"/>
                <a:gd name="connsiteY36" fmla="*/ 253278 h 645100"/>
                <a:gd name="connsiteX37" fmla="*/ 2462645 w 4734357"/>
                <a:gd name="connsiteY37" fmla="*/ 230762 h 645100"/>
                <a:gd name="connsiteX38" fmla="*/ 2767445 w 4734357"/>
                <a:gd name="connsiteY38" fmla="*/ 178375 h 645100"/>
                <a:gd name="connsiteX39" fmla="*/ 3085667 w 4734357"/>
                <a:gd name="connsiteY39" fmla="*/ 161925 h 645100"/>
                <a:gd name="connsiteX40" fmla="*/ 3410383 w 4734357"/>
                <a:gd name="connsiteY40" fmla="*/ 140275 h 645100"/>
                <a:gd name="connsiteX41" fmla="*/ 3538970 w 4734357"/>
                <a:gd name="connsiteY41" fmla="*/ 101745 h 645100"/>
                <a:gd name="connsiteX42" fmla="*/ 3689206 w 4734357"/>
                <a:gd name="connsiteY42" fmla="*/ 68407 h 645100"/>
                <a:gd name="connsiteX43" fmla="*/ 3862820 w 4734357"/>
                <a:gd name="connsiteY43" fmla="*/ 21213 h 645100"/>
                <a:gd name="connsiteX44" fmla="*/ 4050722 w 4734357"/>
                <a:gd name="connsiteY44" fmla="*/ 6495 h 645100"/>
                <a:gd name="connsiteX45" fmla="*/ 4210483 w 4734357"/>
                <a:gd name="connsiteY45" fmla="*/ 2163 h 645100"/>
                <a:gd name="connsiteX46" fmla="*/ 4321318 w 4734357"/>
                <a:gd name="connsiteY46" fmla="*/ 0 h 645100"/>
                <a:gd name="connsiteX47" fmla="*/ 4515283 w 4734357"/>
                <a:gd name="connsiteY47" fmla="*/ 2163 h 645100"/>
                <a:gd name="connsiteX48" fmla="*/ 4581958 w 4734357"/>
                <a:gd name="connsiteY48" fmla="*/ 21213 h 645100"/>
                <a:gd name="connsiteX49" fmla="*/ 4734357 w 4734357"/>
                <a:gd name="connsiteY49"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34046 w 4734357"/>
                <a:gd name="connsiteY14" fmla="*/ 616525 h 645100"/>
                <a:gd name="connsiteX15" fmla="*/ 2075585 w 4734357"/>
                <a:gd name="connsiteY15" fmla="*/ 597476 h 645100"/>
                <a:gd name="connsiteX16" fmla="*/ 1933142 w 4734357"/>
                <a:gd name="connsiteY16" fmla="*/ 576695 h 645100"/>
                <a:gd name="connsiteX17" fmla="*/ 1810183 w 4734357"/>
                <a:gd name="connsiteY17" fmla="*/ 578425 h 645100"/>
                <a:gd name="connsiteX18" fmla="*/ 1700645 w 4734357"/>
                <a:gd name="connsiteY18" fmla="*/ 583187 h 645100"/>
                <a:gd name="connsiteX19" fmla="*/ 1504084 w 4734357"/>
                <a:gd name="connsiteY19" fmla="*/ 579293 h 645100"/>
                <a:gd name="connsiteX20" fmla="*/ 1305357 w 4734357"/>
                <a:gd name="connsiteY20" fmla="*/ 564137 h 645100"/>
                <a:gd name="connsiteX21" fmla="*/ 1077624 w 4734357"/>
                <a:gd name="connsiteY21" fmla="*/ 528637 h 645100"/>
                <a:gd name="connsiteX22" fmla="*/ 895783 w 4734357"/>
                <a:gd name="connsiteY22" fmla="*/ 492700 h 645100"/>
                <a:gd name="connsiteX23" fmla="*/ 693593 w 4734357"/>
                <a:gd name="connsiteY23" fmla="*/ 450272 h 645100"/>
                <a:gd name="connsiteX24" fmla="*/ 427760 w 4734357"/>
                <a:gd name="connsiteY24" fmla="*/ 362383 h 645100"/>
                <a:gd name="connsiteX25" fmla="*/ 128154 w 4734357"/>
                <a:gd name="connsiteY25" fmla="*/ 245484 h 645100"/>
                <a:gd name="connsiteX26" fmla="*/ 0 w 4734357"/>
                <a:gd name="connsiteY26" fmla="*/ 197427 h 645100"/>
                <a:gd name="connsiteX27" fmla="*/ 245485 w 4734357"/>
                <a:gd name="connsiteY27" fmla="*/ 197428 h 645100"/>
                <a:gd name="connsiteX28" fmla="*/ 471920 w 4734357"/>
                <a:gd name="connsiteY28" fmla="*/ 249812 h 645100"/>
                <a:gd name="connsiteX29" fmla="*/ 752908 w 4734357"/>
                <a:gd name="connsiteY29" fmla="*/ 292674 h 645100"/>
                <a:gd name="connsiteX30" fmla="*/ 962457 w 4734357"/>
                <a:gd name="connsiteY30" fmla="*/ 326013 h 645100"/>
                <a:gd name="connsiteX31" fmla="*/ 1157721 w 4734357"/>
                <a:gd name="connsiteY31" fmla="*/ 340300 h 645100"/>
                <a:gd name="connsiteX32" fmla="*/ 1371167 w 4734357"/>
                <a:gd name="connsiteY32" fmla="*/ 312593 h 645100"/>
                <a:gd name="connsiteX33" fmla="*/ 1500621 w 4734357"/>
                <a:gd name="connsiteY33" fmla="*/ 235524 h 645100"/>
                <a:gd name="connsiteX34" fmla="*/ 1724458 w 4734357"/>
                <a:gd name="connsiteY34" fmla="*/ 202188 h 645100"/>
                <a:gd name="connsiteX35" fmla="*/ 1972107 w 4734357"/>
                <a:gd name="connsiteY35" fmla="*/ 211712 h 645100"/>
                <a:gd name="connsiteX36" fmla="*/ 2208934 w 4734357"/>
                <a:gd name="connsiteY36" fmla="*/ 253278 h 645100"/>
                <a:gd name="connsiteX37" fmla="*/ 2462645 w 4734357"/>
                <a:gd name="connsiteY37" fmla="*/ 230762 h 645100"/>
                <a:gd name="connsiteX38" fmla="*/ 2767445 w 4734357"/>
                <a:gd name="connsiteY38" fmla="*/ 178375 h 645100"/>
                <a:gd name="connsiteX39" fmla="*/ 3085667 w 4734357"/>
                <a:gd name="connsiteY39" fmla="*/ 161925 h 645100"/>
                <a:gd name="connsiteX40" fmla="*/ 3410383 w 4734357"/>
                <a:gd name="connsiteY40" fmla="*/ 140275 h 645100"/>
                <a:gd name="connsiteX41" fmla="*/ 3538970 w 4734357"/>
                <a:gd name="connsiteY41" fmla="*/ 101745 h 645100"/>
                <a:gd name="connsiteX42" fmla="*/ 3689206 w 4734357"/>
                <a:gd name="connsiteY42" fmla="*/ 68407 h 645100"/>
                <a:gd name="connsiteX43" fmla="*/ 3862820 w 4734357"/>
                <a:gd name="connsiteY43" fmla="*/ 21213 h 645100"/>
                <a:gd name="connsiteX44" fmla="*/ 4050722 w 4734357"/>
                <a:gd name="connsiteY44" fmla="*/ 6495 h 645100"/>
                <a:gd name="connsiteX45" fmla="*/ 4210483 w 4734357"/>
                <a:gd name="connsiteY45" fmla="*/ 2163 h 645100"/>
                <a:gd name="connsiteX46" fmla="*/ 4321318 w 4734357"/>
                <a:gd name="connsiteY46" fmla="*/ 0 h 645100"/>
                <a:gd name="connsiteX47" fmla="*/ 4515283 w 4734357"/>
                <a:gd name="connsiteY47" fmla="*/ 2163 h 645100"/>
                <a:gd name="connsiteX48" fmla="*/ 4581958 w 4734357"/>
                <a:gd name="connsiteY48" fmla="*/ 21213 h 645100"/>
                <a:gd name="connsiteX49" fmla="*/ 4734357 w 4734357"/>
                <a:gd name="connsiteY49"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53096 w 4734357"/>
                <a:gd name="connsiteY14" fmla="*/ 621287 h 645100"/>
                <a:gd name="connsiteX15" fmla="*/ 2075585 w 4734357"/>
                <a:gd name="connsiteY15" fmla="*/ 597476 h 645100"/>
                <a:gd name="connsiteX16" fmla="*/ 1933142 w 4734357"/>
                <a:gd name="connsiteY16" fmla="*/ 576695 h 645100"/>
                <a:gd name="connsiteX17" fmla="*/ 1810183 w 4734357"/>
                <a:gd name="connsiteY17" fmla="*/ 578425 h 645100"/>
                <a:gd name="connsiteX18" fmla="*/ 1700645 w 4734357"/>
                <a:gd name="connsiteY18" fmla="*/ 583187 h 645100"/>
                <a:gd name="connsiteX19" fmla="*/ 1504084 w 4734357"/>
                <a:gd name="connsiteY19" fmla="*/ 579293 h 645100"/>
                <a:gd name="connsiteX20" fmla="*/ 1305357 w 4734357"/>
                <a:gd name="connsiteY20" fmla="*/ 564137 h 645100"/>
                <a:gd name="connsiteX21" fmla="*/ 1077624 w 4734357"/>
                <a:gd name="connsiteY21" fmla="*/ 528637 h 645100"/>
                <a:gd name="connsiteX22" fmla="*/ 895783 w 4734357"/>
                <a:gd name="connsiteY22" fmla="*/ 492700 h 645100"/>
                <a:gd name="connsiteX23" fmla="*/ 693593 w 4734357"/>
                <a:gd name="connsiteY23" fmla="*/ 450272 h 645100"/>
                <a:gd name="connsiteX24" fmla="*/ 427760 w 4734357"/>
                <a:gd name="connsiteY24" fmla="*/ 362383 h 645100"/>
                <a:gd name="connsiteX25" fmla="*/ 128154 w 4734357"/>
                <a:gd name="connsiteY25" fmla="*/ 245484 h 645100"/>
                <a:gd name="connsiteX26" fmla="*/ 0 w 4734357"/>
                <a:gd name="connsiteY26" fmla="*/ 197427 h 645100"/>
                <a:gd name="connsiteX27" fmla="*/ 245485 w 4734357"/>
                <a:gd name="connsiteY27" fmla="*/ 197428 h 645100"/>
                <a:gd name="connsiteX28" fmla="*/ 471920 w 4734357"/>
                <a:gd name="connsiteY28" fmla="*/ 249812 h 645100"/>
                <a:gd name="connsiteX29" fmla="*/ 752908 w 4734357"/>
                <a:gd name="connsiteY29" fmla="*/ 292674 h 645100"/>
                <a:gd name="connsiteX30" fmla="*/ 962457 w 4734357"/>
                <a:gd name="connsiteY30" fmla="*/ 326013 h 645100"/>
                <a:gd name="connsiteX31" fmla="*/ 1157721 w 4734357"/>
                <a:gd name="connsiteY31" fmla="*/ 340300 h 645100"/>
                <a:gd name="connsiteX32" fmla="*/ 1371167 w 4734357"/>
                <a:gd name="connsiteY32" fmla="*/ 312593 h 645100"/>
                <a:gd name="connsiteX33" fmla="*/ 1500621 w 4734357"/>
                <a:gd name="connsiteY33" fmla="*/ 235524 h 645100"/>
                <a:gd name="connsiteX34" fmla="*/ 1724458 w 4734357"/>
                <a:gd name="connsiteY34" fmla="*/ 202188 h 645100"/>
                <a:gd name="connsiteX35" fmla="*/ 1972107 w 4734357"/>
                <a:gd name="connsiteY35" fmla="*/ 211712 h 645100"/>
                <a:gd name="connsiteX36" fmla="*/ 2208934 w 4734357"/>
                <a:gd name="connsiteY36" fmla="*/ 253278 h 645100"/>
                <a:gd name="connsiteX37" fmla="*/ 2462645 w 4734357"/>
                <a:gd name="connsiteY37" fmla="*/ 230762 h 645100"/>
                <a:gd name="connsiteX38" fmla="*/ 2767445 w 4734357"/>
                <a:gd name="connsiteY38" fmla="*/ 178375 h 645100"/>
                <a:gd name="connsiteX39" fmla="*/ 3085667 w 4734357"/>
                <a:gd name="connsiteY39" fmla="*/ 161925 h 645100"/>
                <a:gd name="connsiteX40" fmla="*/ 3410383 w 4734357"/>
                <a:gd name="connsiteY40" fmla="*/ 140275 h 645100"/>
                <a:gd name="connsiteX41" fmla="*/ 3538970 w 4734357"/>
                <a:gd name="connsiteY41" fmla="*/ 101745 h 645100"/>
                <a:gd name="connsiteX42" fmla="*/ 3689206 w 4734357"/>
                <a:gd name="connsiteY42" fmla="*/ 68407 h 645100"/>
                <a:gd name="connsiteX43" fmla="*/ 3862820 w 4734357"/>
                <a:gd name="connsiteY43" fmla="*/ 21213 h 645100"/>
                <a:gd name="connsiteX44" fmla="*/ 4050722 w 4734357"/>
                <a:gd name="connsiteY44" fmla="*/ 6495 h 645100"/>
                <a:gd name="connsiteX45" fmla="*/ 4210483 w 4734357"/>
                <a:gd name="connsiteY45" fmla="*/ 2163 h 645100"/>
                <a:gd name="connsiteX46" fmla="*/ 4321318 w 4734357"/>
                <a:gd name="connsiteY46" fmla="*/ 0 h 645100"/>
                <a:gd name="connsiteX47" fmla="*/ 4515283 w 4734357"/>
                <a:gd name="connsiteY47" fmla="*/ 2163 h 645100"/>
                <a:gd name="connsiteX48" fmla="*/ 4581958 w 4734357"/>
                <a:gd name="connsiteY48" fmla="*/ 21213 h 645100"/>
                <a:gd name="connsiteX49" fmla="*/ 4734357 w 4734357"/>
                <a:gd name="connsiteY49"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410258 w 4734357"/>
                <a:gd name="connsiteY13" fmla="*/ 640338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71167 w 4734357"/>
                <a:gd name="connsiteY33" fmla="*/ 312593 h 645100"/>
                <a:gd name="connsiteX34" fmla="*/ 1500621 w 4734357"/>
                <a:gd name="connsiteY34" fmla="*/ 235524 h 645100"/>
                <a:gd name="connsiteX35" fmla="*/ 1724458 w 4734357"/>
                <a:gd name="connsiteY35" fmla="*/ 202188 h 645100"/>
                <a:gd name="connsiteX36" fmla="*/ 1972107 w 4734357"/>
                <a:gd name="connsiteY36" fmla="*/ 211712 h 645100"/>
                <a:gd name="connsiteX37" fmla="*/ 2208934 w 4734357"/>
                <a:gd name="connsiteY37" fmla="*/ 253278 h 645100"/>
                <a:gd name="connsiteX38" fmla="*/ 2462645 w 4734357"/>
                <a:gd name="connsiteY38" fmla="*/ 230762 h 645100"/>
                <a:gd name="connsiteX39" fmla="*/ 2767445 w 4734357"/>
                <a:gd name="connsiteY39" fmla="*/ 17837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581958 w 4734357"/>
                <a:gd name="connsiteY49" fmla="*/ 21213 h 645100"/>
                <a:gd name="connsiteX50" fmla="*/ 4734357 w 4734357"/>
                <a:gd name="connsiteY50" fmla="*/ 161925 h 645100"/>
                <a:gd name="connsiteX0" fmla="*/ 4379768 w 4734357"/>
                <a:gd name="connsiteY0" fmla="*/ 230332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53096 w 4734357"/>
                <a:gd name="connsiteY14" fmla="*/ 621287 h 645100"/>
                <a:gd name="connsiteX15" fmla="*/ 2075585 w 4734357"/>
                <a:gd name="connsiteY15" fmla="*/ 597476 h 645100"/>
                <a:gd name="connsiteX16" fmla="*/ 1933142 w 4734357"/>
                <a:gd name="connsiteY16" fmla="*/ 576695 h 645100"/>
                <a:gd name="connsiteX17" fmla="*/ 1810183 w 4734357"/>
                <a:gd name="connsiteY17" fmla="*/ 578425 h 645100"/>
                <a:gd name="connsiteX18" fmla="*/ 1700645 w 4734357"/>
                <a:gd name="connsiteY18" fmla="*/ 583187 h 645100"/>
                <a:gd name="connsiteX19" fmla="*/ 1504084 w 4734357"/>
                <a:gd name="connsiteY19" fmla="*/ 579293 h 645100"/>
                <a:gd name="connsiteX20" fmla="*/ 1305357 w 4734357"/>
                <a:gd name="connsiteY20" fmla="*/ 564137 h 645100"/>
                <a:gd name="connsiteX21" fmla="*/ 1077624 w 4734357"/>
                <a:gd name="connsiteY21" fmla="*/ 528637 h 645100"/>
                <a:gd name="connsiteX22" fmla="*/ 895783 w 4734357"/>
                <a:gd name="connsiteY22" fmla="*/ 492700 h 645100"/>
                <a:gd name="connsiteX23" fmla="*/ 693593 w 4734357"/>
                <a:gd name="connsiteY23" fmla="*/ 450272 h 645100"/>
                <a:gd name="connsiteX24" fmla="*/ 427760 w 4734357"/>
                <a:gd name="connsiteY24" fmla="*/ 362383 h 645100"/>
                <a:gd name="connsiteX25" fmla="*/ 128154 w 4734357"/>
                <a:gd name="connsiteY25" fmla="*/ 245484 h 645100"/>
                <a:gd name="connsiteX26" fmla="*/ 0 w 4734357"/>
                <a:gd name="connsiteY26" fmla="*/ 197427 h 645100"/>
                <a:gd name="connsiteX27" fmla="*/ 245485 w 4734357"/>
                <a:gd name="connsiteY27" fmla="*/ 197428 h 645100"/>
                <a:gd name="connsiteX28" fmla="*/ 471920 w 4734357"/>
                <a:gd name="connsiteY28" fmla="*/ 249812 h 645100"/>
                <a:gd name="connsiteX29" fmla="*/ 752908 w 4734357"/>
                <a:gd name="connsiteY29" fmla="*/ 292674 h 645100"/>
                <a:gd name="connsiteX30" fmla="*/ 962457 w 4734357"/>
                <a:gd name="connsiteY30" fmla="*/ 326013 h 645100"/>
                <a:gd name="connsiteX31" fmla="*/ 1157721 w 4734357"/>
                <a:gd name="connsiteY31" fmla="*/ 340300 h 645100"/>
                <a:gd name="connsiteX32" fmla="*/ 1371167 w 4734357"/>
                <a:gd name="connsiteY32" fmla="*/ 312593 h 645100"/>
                <a:gd name="connsiteX33" fmla="*/ 1500621 w 4734357"/>
                <a:gd name="connsiteY33" fmla="*/ 235524 h 645100"/>
                <a:gd name="connsiteX34" fmla="*/ 1724458 w 4734357"/>
                <a:gd name="connsiteY34" fmla="*/ 202188 h 645100"/>
                <a:gd name="connsiteX35" fmla="*/ 1972107 w 4734357"/>
                <a:gd name="connsiteY35" fmla="*/ 211712 h 645100"/>
                <a:gd name="connsiteX36" fmla="*/ 2208934 w 4734357"/>
                <a:gd name="connsiteY36" fmla="*/ 253278 h 645100"/>
                <a:gd name="connsiteX37" fmla="*/ 2462645 w 4734357"/>
                <a:gd name="connsiteY37" fmla="*/ 230762 h 645100"/>
                <a:gd name="connsiteX38" fmla="*/ 2767445 w 4734357"/>
                <a:gd name="connsiteY38" fmla="*/ 178375 h 645100"/>
                <a:gd name="connsiteX39" fmla="*/ 3085667 w 4734357"/>
                <a:gd name="connsiteY39" fmla="*/ 161925 h 645100"/>
                <a:gd name="connsiteX40" fmla="*/ 3410383 w 4734357"/>
                <a:gd name="connsiteY40" fmla="*/ 140275 h 645100"/>
                <a:gd name="connsiteX41" fmla="*/ 3538970 w 4734357"/>
                <a:gd name="connsiteY41" fmla="*/ 101745 h 645100"/>
                <a:gd name="connsiteX42" fmla="*/ 3689206 w 4734357"/>
                <a:gd name="connsiteY42" fmla="*/ 68407 h 645100"/>
                <a:gd name="connsiteX43" fmla="*/ 3862820 w 4734357"/>
                <a:gd name="connsiteY43" fmla="*/ 21213 h 645100"/>
                <a:gd name="connsiteX44" fmla="*/ 4050722 w 4734357"/>
                <a:gd name="connsiteY44" fmla="*/ 6495 h 645100"/>
                <a:gd name="connsiteX45" fmla="*/ 4210483 w 4734357"/>
                <a:gd name="connsiteY45" fmla="*/ 2163 h 645100"/>
                <a:gd name="connsiteX46" fmla="*/ 4321318 w 4734357"/>
                <a:gd name="connsiteY46" fmla="*/ 0 h 645100"/>
                <a:gd name="connsiteX47" fmla="*/ 4515283 w 4734357"/>
                <a:gd name="connsiteY47" fmla="*/ 2163 h 645100"/>
                <a:gd name="connsiteX48" fmla="*/ 4581958 w 4734357"/>
                <a:gd name="connsiteY48" fmla="*/ 21213 h 645100"/>
                <a:gd name="connsiteX49" fmla="*/ 4734357 w 4734357"/>
                <a:gd name="connsiteY49" fmla="*/ 161925 h 645100"/>
                <a:gd name="connsiteX0" fmla="*/ 4241656 w 4734357"/>
                <a:gd name="connsiteY0" fmla="*/ 244619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53096 w 4734357"/>
                <a:gd name="connsiteY14" fmla="*/ 621287 h 645100"/>
                <a:gd name="connsiteX15" fmla="*/ 2075585 w 4734357"/>
                <a:gd name="connsiteY15" fmla="*/ 597476 h 645100"/>
                <a:gd name="connsiteX16" fmla="*/ 1933142 w 4734357"/>
                <a:gd name="connsiteY16" fmla="*/ 576695 h 645100"/>
                <a:gd name="connsiteX17" fmla="*/ 1810183 w 4734357"/>
                <a:gd name="connsiteY17" fmla="*/ 578425 h 645100"/>
                <a:gd name="connsiteX18" fmla="*/ 1700645 w 4734357"/>
                <a:gd name="connsiteY18" fmla="*/ 583187 h 645100"/>
                <a:gd name="connsiteX19" fmla="*/ 1504084 w 4734357"/>
                <a:gd name="connsiteY19" fmla="*/ 579293 h 645100"/>
                <a:gd name="connsiteX20" fmla="*/ 1305357 w 4734357"/>
                <a:gd name="connsiteY20" fmla="*/ 564137 h 645100"/>
                <a:gd name="connsiteX21" fmla="*/ 1077624 w 4734357"/>
                <a:gd name="connsiteY21" fmla="*/ 528637 h 645100"/>
                <a:gd name="connsiteX22" fmla="*/ 895783 w 4734357"/>
                <a:gd name="connsiteY22" fmla="*/ 492700 h 645100"/>
                <a:gd name="connsiteX23" fmla="*/ 693593 w 4734357"/>
                <a:gd name="connsiteY23" fmla="*/ 450272 h 645100"/>
                <a:gd name="connsiteX24" fmla="*/ 427760 w 4734357"/>
                <a:gd name="connsiteY24" fmla="*/ 362383 h 645100"/>
                <a:gd name="connsiteX25" fmla="*/ 128154 w 4734357"/>
                <a:gd name="connsiteY25" fmla="*/ 245484 h 645100"/>
                <a:gd name="connsiteX26" fmla="*/ 0 w 4734357"/>
                <a:gd name="connsiteY26" fmla="*/ 197427 h 645100"/>
                <a:gd name="connsiteX27" fmla="*/ 245485 w 4734357"/>
                <a:gd name="connsiteY27" fmla="*/ 197428 h 645100"/>
                <a:gd name="connsiteX28" fmla="*/ 471920 w 4734357"/>
                <a:gd name="connsiteY28" fmla="*/ 249812 h 645100"/>
                <a:gd name="connsiteX29" fmla="*/ 752908 w 4734357"/>
                <a:gd name="connsiteY29" fmla="*/ 292674 h 645100"/>
                <a:gd name="connsiteX30" fmla="*/ 962457 w 4734357"/>
                <a:gd name="connsiteY30" fmla="*/ 326013 h 645100"/>
                <a:gd name="connsiteX31" fmla="*/ 1157721 w 4734357"/>
                <a:gd name="connsiteY31" fmla="*/ 340300 h 645100"/>
                <a:gd name="connsiteX32" fmla="*/ 1371167 w 4734357"/>
                <a:gd name="connsiteY32" fmla="*/ 312593 h 645100"/>
                <a:gd name="connsiteX33" fmla="*/ 1500621 w 4734357"/>
                <a:gd name="connsiteY33" fmla="*/ 235524 h 645100"/>
                <a:gd name="connsiteX34" fmla="*/ 1724458 w 4734357"/>
                <a:gd name="connsiteY34" fmla="*/ 202188 h 645100"/>
                <a:gd name="connsiteX35" fmla="*/ 1972107 w 4734357"/>
                <a:gd name="connsiteY35" fmla="*/ 211712 h 645100"/>
                <a:gd name="connsiteX36" fmla="*/ 2208934 w 4734357"/>
                <a:gd name="connsiteY36" fmla="*/ 253278 h 645100"/>
                <a:gd name="connsiteX37" fmla="*/ 2462645 w 4734357"/>
                <a:gd name="connsiteY37" fmla="*/ 230762 h 645100"/>
                <a:gd name="connsiteX38" fmla="*/ 2767445 w 4734357"/>
                <a:gd name="connsiteY38" fmla="*/ 178375 h 645100"/>
                <a:gd name="connsiteX39" fmla="*/ 3085667 w 4734357"/>
                <a:gd name="connsiteY39" fmla="*/ 161925 h 645100"/>
                <a:gd name="connsiteX40" fmla="*/ 3410383 w 4734357"/>
                <a:gd name="connsiteY40" fmla="*/ 140275 h 645100"/>
                <a:gd name="connsiteX41" fmla="*/ 3538970 w 4734357"/>
                <a:gd name="connsiteY41" fmla="*/ 101745 h 645100"/>
                <a:gd name="connsiteX42" fmla="*/ 3689206 w 4734357"/>
                <a:gd name="connsiteY42" fmla="*/ 68407 h 645100"/>
                <a:gd name="connsiteX43" fmla="*/ 3862820 w 4734357"/>
                <a:gd name="connsiteY43" fmla="*/ 21213 h 645100"/>
                <a:gd name="connsiteX44" fmla="*/ 4050722 w 4734357"/>
                <a:gd name="connsiteY44" fmla="*/ 6495 h 645100"/>
                <a:gd name="connsiteX45" fmla="*/ 4210483 w 4734357"/>
                <a:gd name="connsiteY45" fmla="*/ 2163 h 645100"/>
                <a:gd name="connsiteX46" fmla="*/ 4321318 w 4734357"/>
                <a:gd name="connsiteY46" fmla="*/ 0 h 645100"/>
                <a:gd name="connsiteX47" fmla="*/ 4515283 w 4734357"/>
                <a:gd name="connsiteY47" fmla="*/ 2163 h 645100"/>
                <a:gd name="connsiteX48" fmla="*/ 4581958 w 4734357"/>
                <a:gd name="connsiteY48" fmla="*/ 21213 h 645100"/>
                <a:gd name="connsiteX49" fmla="*/ 4734357 w 4734357"/>
                <a:gd name="connsiteY49" fmla="*/ 161925 h 645100"/>
                <a:gd name="connsiteX0" fmla="*/ 4522644 w 4734357"/>
                <a:gd name="connsiteY0" fmla="*/ 216044 h 645100"/>
                <a:gd name="connsiteX1" fmla="*/ 4077998 w 4734357"/>
                <a:gd name="connsiteY1" fmla="*/ 286183 h 645100"/>
                <a:gd name="connsiteX2" fmla="*/ 3922134 w 4734357"/>
                <a:gd name="connsiteY2" fmla="*/ 339869 h 645100"/>
                <a:gd name="connsiteX3" fmla="*/ 3801773 w 4734357"/>
                <a:gd name="connsiteY3" fmla="*/ 403080 h 645100"/>
                <a:gd name="connsiteX4" fmla="*/ 3645477 w 4734357"/>
                <a:gd name="connsiteY4" fmla="*/ 490104 h 645100"/>
                <a:gd name="connsiteX5" fmla="*/ 3496108 w 4734357"/>
                <a:gd name="connsiteY5" fmla="*/ 535563 h 645100"/>
                <a:gd name="connsiteX6" fmla="*/ 3361025 w 4734357"/>
                <a:gd name="connsiteY6" fmla="*/ 568902 h 645100"/>
                <a:gd name="connsiteX7" fmla="*/ 3210790 w 4734357"/>
                <a:gd name="connsiteY7" fmla="*/ 585787 h 645100"/>
                <a:gd name="connsiteX8" fmla="*/ 3077007 w 4734357"/>
                <a:gd name="connsiteY8" fmla="*/ 611762 h 645100"/>
                <a:gd name="connsiteX9" fmla="*/ 2944091 w 4734357"/>
                <a:gd name="connsiteY9" fmla="*/ 634711 h 645100"/>
                <a:gd name="connsiteX10" fmla="*/ 2819833 w 4734357"/>
                <a:gd name="connsiteY10" fmla="*/ 626050 h 645100"/>
                <a:gd name="connsiteX11" fmla="*/ 2658773 w 4734357"/>
                <a:gd name="connsiteY11" fmla="*/ 635144 h 645100"/>
                <a:gd name="connsiteX12" fmla="*/ 2543608 w 4734357"/>
                <a:gd name="connsiteY12" fmla="*/ 645100 h 645100"/>
                <a:gd name="connsiteX13" fmla="*/ 2366529 w 4734357"/>
                <a:gd name="connsiteY13" fmla="*/ 640772 h 645100"/>
                <a:gd name="connsiteX14" fmla="*/ 2253096 w 4734357"/>
                <a:gd name="connsiteY14" fmla="*/ 621287 h 645100"/>
                <a:gd name="connsiteX15" fmla="*/ 2075585 w 4734357"/>
                <a:gd name="connsiteY15" fmla="*/ 597476 h 645100"/>
                <a:gd name="connsiteX16" fmla="*/ 1933142 w 4734357"/>
                <a:gd name="connsiteY16" fmla="*/ 576695 h 645100"/>
                <a:gd name="connsiteX17" fmla="*/ 1810183 w 4734357"/>
                <a:gd name="connsiteY17" fmla="*/ 578425 h 645100"/>
                <a:gd name="connsiteX18" fmla="*/ 1700645 w 4734357"/>
                <a:gd name="connsiteY18" fmla="*/ 583187 h 645100"/>
                <a:gd name="connsiteX19" fmla="*/ 1504084 w 4734357"/>
                <a:gd name="connsiteY19" fmla="*/ 579293 h 645100"/>
                <a:gd name="connsiteX20" fmla="*/ 1305357 w 4734357"/>
                <a:gd name="connsiteY20" fmla="*/ 564137 h 645100"/>
                <a:gd name="connsiteX21" fmla="*/ 1077624 w 4734357"/>
                <a:gd name="connsiteY21" fmla="*/ 528637 h 645100"/>
                <a:gd name="connsiteX22" fmla="*/ 895783 w 4734357"/>
                <a:gd name="connsiteY22" fmla="*/ 492700 h 645100"/>
                <a:gd name="connsiteX23" fmla="*/ 693593 w 4734357"/>
                <a:gd name="connsiteY23" fmla="*/ 450272 h 645100"/>
                <a:gd name="connsiteX24" fmla="*/ 427760 w 4734357"/>
                <a:gd name="connsiteY24" fmla="*/ 362383 h 645100"/>
                <a:gd name="connsiteX25" fmla="*/ 128154 w 4734357"/>
                <a:gd name="connsiteY25" fmla="*/ 245484 h 645100"/>
                <a:gd name="connsiteX26" fmla="*/ 0 w 4734357"/>
                <a:gd name="connsiteY26" fmla="*/ 197427 h 645100"/>
                <a:gd name="connsiteX27" fmla="*/ 245485 w 4734357"/>
                <a:gd name="connsiteY27" fmla="*/ 197428 h 645100"/>
                <a:gd name="connsiteX28" fmla="*/ 471920 w 4734357"/>
                <a:gd name="connsiteY28" fmla="*/ 249812 h 645100"/>
                <a:gd name="connsiteX29" fmla="*/ 752908 w 4734357"/>
                <a:gd name="connsiteY29" fmla="*/ 292674 h 645100"/>
                <a:gd name="connsiteX30" fmla="*/ 962457 w 4734357"/>
                <a:gd name="connsiteY30" fmla="*/ 326013 h 645100"/>
                <a:gd name="connsiteX31" fmla="*/ 1157721 w 4734357"/>
                <a:gd name="connsiteY31" fmla="*/ 340300 h 645100"/>
                <a:gd name="connsiteX32" fmla="*/ 1371167 w 4734357"/>
                <a:gd name="connsiteY32" fmla="*/ 312593 h 645100"/>
                <a:gd name="connsiteX33" fmla="*/ 1500621 w 4734357"/>
                <a:gd name="connsiteY33" fmla="*/ 235524 h 645100"/>
                <a:gd name="connsiteX34" fmla="*/ 1724458 w 4734357"/>
                <a:gd name="connsiteY34" fmla="*/ 202188 h 645100"/>
                <a:gd name="connsiteX35" fmla="*/ 1972107 w 4734357"/>
                <a:gd name="connsiteY35" fmla="*/ 211712 h 645100"/>
                <a:gd name="connsiteX36" fmla="*/ 2208934 w 4734357"/>
                <a:gd name="connsiteY36" fmla="*/ 253278 h 645100"/>
                <a:gd name="connsiteX37" fmla="*/ 2462645 w 4734357"/>
                <a:gd name="connsiteY37" fmla="*/ 230762 h 645100"/>
                <a:gd name="connsiteX38" fmla="*/ 2767445 w 4734357"/>
                <a:gd name="connsiteY38" fmla="*/ 178375 h 645100"/>
                <a:gd name="connsiteX39" fmla="*/ 3085667 w 4734357"/>
                <a:gd name="connsiteY39" fmla="*/ 161925 h 645100"/>
                <a:gd name="connsiteX40" fmla="*/ 3410383 w 4734357"/>
                <a:gd name="connsiteY40" fmla="*/ 140275 h 645100"/>
                <a:gd name="connsiteX41" fmla="*/ 3538970 w 4734357"/>
                <a:gd name="connsiteY41" fmla="*/ 101745 h 645100"/>
                <a:gd name="connsiteX42" fmla="*/ 3689206 w 4734357"/>
                <a:gd name="connsiteY42" fmla="*/ 68407 h 645100"/>
                <a:gd name="connsiteX43" fmla="*/ 3862820 w 4734357"/>
                <a:gd name="connsiteY43" fmla="*/ 21213 h 645100"/>
                <a:gd name="connsiteX44" fmla="*/ 4050722 w 4734357"/>
                <a:gd name="connsiteY44" fmla="*/ 6495 h 645100"/>
                <a:gd name="connsiteX45" fmla="*/ 4210483 w 4734357"/>
                <a:gd name="connsiteY45" fmla="*/ 2163 h 645100"/>
                <a:gd name="connsiteX46" fmla="*/ 4321318 w 4734357"/>
                <a:gd name="connsiteY46" fmla="*/ 0 h 645100"/>
                <a:gd name="connsiteX47" fmla="*/ 4515283 w 4734357"/>
                <a:gd name="connsiteY47" fmla="*/ 2163 h 645100"/>
                <a:gd name="connsiteX48" fmla="*/ 4581958 w 4734357"/>
                <a:gd name="connsiteY48" fmla="*/ 21213 h 645100"/>
                <a:gd name="connsiteX49" fmla="*/ 4734357 w 4734357"/>
                <a:gd name="connsiteY49"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71167 w 4734357"/>
                <a:gd name="connsiteY33" fmla="*/ 312593 h 645100"/>
                <a:gd name="connsiteX34" fmla="*/ 1500621 w 4734357"/>
                <a:gd name="connsiteY34" fmla="*/ 235524 h 645100"/>
                <a:gd name="connsiteX35" fmla="*/ 1724458 w 4734357"/>
                <a:gd name="connsiteY35" fmla="*/ 202188 h 645100"/>
                <a:gd name="connsiteX36" fmla="*/ 1972107 w 4734357"/>
                <a:gd name="connsiteY36" fmla="*/ 211712 h 645100"/>
                <a:gd name="connsiteX37" fmla="*/ 2208934 w 4734357"/>
                <a:gd name="connsiteY37" fmla="*/ 253278 h 645100"/>
                <a:gd name="connsiteX38" fmla="*/ 2462645 w 4734357"/>
                <a:gd name="connsiteY38" fmla="*/ 230762 h 645100"/>
                <a:gd name="connsiteX39" fmla="*/ 2767445 w 4734357"/>
                <a:gd name="connsiteY39" fmla="*/ 17837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581958 w 4734357"/>
                <a:gd name="connsiteY49" fmla="*/ 21213 h 645100"/>
                <a:gd name="connsiteX50" fmla="*/ 4734357 w 4734357"/>
                <a:gd name="connsiteY50"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71167 w 4734357"/>
                <a:gd name="connsiteY33" fmla="*/ 312593 h 645100"/>
                <a:gd name="connsiteX34" fmla="*/ 1500621 w 4734357"/>
                <a:gd name="connsiteY34" fmla="*/ 235524 h 645100"/>
                <a:gd name="connsiteX35" fmla="*/ 1724458 w 4734357"/>
                <a:gd name="connsiteY35" fmla="*/ 202188 h 645100"/>
                <a:gd name="connsiteX36" fmla="*/ 1972107 w 4734357"/>
                <a:gd name="connsiteY36" fmla="*/ 211712 h 645100"/>
                <a:gd name="connsiteX37" fmla="*/ 2208934 w 4734357"/>
                <a:gd name="connsiteY37" fmla="*/ 253278 h 645100"/>
                <a:gd name="connsiteX38" fmla="*/ 2462645 w 4734357"/>
                <a:gd name="connsiteY38" fmla="*/ 230762 h 645100"/>
                <a:gd name="connsiteX39" fmla="*/ 2767445 w 4734357"/>
                <a:gd name="connsiteY39" fmla="*/ 17837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581958 w 4734357"/>
                <a:gd name="connsiteY49" fmla="*/ 21213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71167 w 4734357"/>
                <a:gd name="connsiteY33" fmla="*/ 312593 h 645100"/>
                <a:gd name="connsiteX34" fmla="*/ 1500621 w 4734357"/>
                <a:gd name="connsiteY34" fmla="*/ 235524 h 645100"/>
                <a:gd name="connsiteX35" fmla="*/ 1724458 w 4734357"/>
                <a:gd name="connsiteY35" fmla="*/ 202188 h 645100"/>
                <a:gd name="connsiteX36" fmla="*/ 1972107 w 4734357"/>
                <a:gd name="connsiteY36" fmla="*/ 211712 h 645100"/>
                <a:gd name="connsiteX37" fmla="*/ 2208934 w 4734357"/>
                <a:gd name="connsiteY37" fmla="*/ 253278 h 645100"/>
                <a:gd name="connsiteX38" fmla="*/ 2462645 w 4734357"/>
                <a:gd name="connsiteY38" fmla="*/ 230762 h 645100"/>
                <a:gd name="connsiteX39" fmla="*/ 2767445 w 4734357"/>
                <a:gd name="connsiteY39" fmla="*/ 17837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71167 w 4734357"/>
                <a:gd name="connsiteY33" fmla="*/ 312593 h 645100"/>
                <a:gd name="connsiteX34" fmla="*/ 1500621 w 4734357"/>
                <a:gd name="connsiteY34" fmla="*/ 235524 h 645100"/>
                <a:gd name="connsiteX35" fmla="*/ 1724458 w 4734357"/>
                <a:gd name="connsiteY35" fmla="*/ 202188 h 645100"/>
                <a:gd name="connsiteX36" fmla="*/ 1972107 w 4734357"/>
                <a:gd name="connsiteY36" fmla="*/ 211712 h 645100"/>
                <a:gd name="connsiteX37" fmla="*/ 2208934 w 4734357"/>
                <a:gd name="connsiteY37" fmla="*/ 253278 h 645100"/>
                <a:gd name="connsiteX38" fmla="*/ 2462645 w 4734357"/>
                <a:gd name="connsiteY38" fmla="*/ 230762 h 645100"/>
                <a:gd name="connsiteX39" fmla="*/ 2772208 w 4734357"/>
                <a:gd name="connsiteY39" fmla="*/ 19742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71167 w 4734357"/>
                <a:gd name="connsiteY33" fmla="*/ 312593 h 645100"/>
                <a:gd name="connsiteX34" fmla="*/ 1591109 w 4734357"/>
                <a:gd name="connsiteY34" fmla="*/ 302199 h 645100"/>
                <a:gd name="connsiteX35" fmla="*/ 1724458 w 4734357"/>
                <a:gd name="connsiteY35" fmla="*/ 202188 h 645100"/>
                <a:gd name="connsiteX36" fmla="*/ 1972107 w 4734357"/>
                <a:gd name="connsiteY36" fmla="*/ 211712 h 645100"/>
                <a:gd name="connsiteX37" fmla="*/ 2208934 w 4734357"/>
                <a:gd name="connsiteY37" fmla="*/ 253278 h 645100"/>
                <a:gd name="connsiteX38" fmla="*/ 2462645 w 4734357"/>
                <a:gd name="connsiteY38" fmla="*/ 230762 h 645100"/>
                <a:gd name="connsiteX39" fmla="*/ 2772208 w 4734357"/>
                <a:gd name="connsiteY39" fmla="*/ 19742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91109 w 4734357"/>
                <a:gd name="connsiteY34" fmla="*/ 302199 h 645100"/>
                <a:gd name="connsiteX35" fmla="*/ 1724458 w 4734357"/>
                <a:gd name="connsiteY35" fmla="*/ 202188 h 645100"/>
                <a:gd name="connsiteX36" fmla="*/ 1972107 w 4734357"/>
                <a:gd name="connsiteY36" fmla="*/ 211712 h 645100"/>
                <a:gd name="connsiteX37" fmla="*/ 2208934 w 4734357"/>
                <a:gd name="connsiteY37" fmla="*/ 253278 h 645100"/>
                <a:gd name="connsiteX38" fmla="*/ 2462645 w 4734357"/>
                <a:gd name="connsiteY38" fmla="*/ 230762 h 645100"/>
                <a:gd name="connsiteX39" fmla="*/ 2772208 w 4734357"/>
                <a:gd name="connsiteY39" fmla="*/ 19742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91109 w 4734357"/>
                <a:gd name="connsiteY34" fmla="*/ 302199 h 645100"/>
                <a:gd name="connsiteX35" fmla="*/ 1819708 w 4734357"/>
                <a:gd name="connsiteY35" fmla="*/ 292676 h 645100"/>
                <a:gd name="connsiteX36" fmla="*/ 1972107 w 4734357"/>
                <a:gd name="connsiteY36" fmla="*/ 211712 h 645100"/>
                <a:gd name="connsiteX37" fmla="*/ 2208934 w 4734357"/>
                <a:gd name="connsiteY37" fmla="*/ 253278 h 645100"/>
                <a:gd name="connsiteX38" fmla="*/ 2462645 w 4734357"/>
                <a:gd name="connsiteY38" fmla="*/ 230762 h 645100"/>
                <a:gd name="connsiteX39" fmla="*/ 2772208 w 4734357"/>
                <a:gd name="connsiteY39" fmla="*/ 19742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1972107 w 4734357"/>
                <a:gd name="connsiteY36" fmla="*/ 211712 h 645100"/>
                <a:gd name="connsiteX37" fmla="*/ 2208934 w 4734357"/>
                <a:gd name="connsiteY37" fmla="*/ 253278 h 645100"/>
                <a:gd name="connsiteX38" fmla="*/ 2462645 w 4734357"/>
                <a:gd name="connsiteY38" fmla="*/ 230762 h 645100"/>
                <a:gd name="connsiteX39" fmla="*/ 2772208 w 4734357"/>
                <a:gd name="connsiteY39" fmla="*/ 19742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278387 h 645100"/>
                <a:gd name="connsiteX37" fmla="*/ 2208934 w 4734357"/>
                <a:gd name="connsiteY37" fmla="*/ 253278 h 645100"/>
                <a:gd name="connsiteX38" fmla="*/ 2462645 w 4734357"/>
                <a:gd name="connsiteY38" fmla="*/ 230762 h 645100"/>
                <a:gd name="connsiteX39" fmla="*/ 2772208 w 4734357"/>
                <a:gd name="connsiteY39" fmla="*/ 19742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278387 h 645100"/>
                <a:gd name="connsiteX37" fmla="*/ 2256559 w 4734357"/>
                <a:gd name="connsiteY37" fmla="*/ 296140 h 645100"/>
                <a:gd name="connsiteX38" fmla="*/ 2462645 w 4734357"/>
                <a:gd name="connsiteY38" fmla="*/ 230762 h 645100"/>
                <a:gd name="connsiteX39" fmla="*/ 2772208 w 4734357"/>
                <a:gd name="connsiteY39" fmla="*/ 19742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278387 h 645100"/>
                <a:gd name="connsiteX37" fmla="*/ 2256559 w 4734357"/>
                <a:gd name="connsiteY37" fmla="*/ 296140 h 645100"/>
                <a:gd name="connsiteX38" fmla="*/ 2548370 w 4734357"/>
                <a:gd name="connsiteY38" fmla="*/ 240287 h 645100"/>
                <a:gd name="connsiteX39" fmla="*/ 2772208 w 4734357"/>
                <a:gd name="connsiteY39" fmla="*/ 19742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278387 h 645100"/>
                <a:gd name="connsiteX37" fmla="*/ 2256559 w 4734357"/>
                <a:gd name="connsiteY37" fmla="*/ 296140 h 645100"/>
                <a:gd name="connsiteX38" fmla="*/ 2548370 w 4734357"/>
                <a:gd name="connsiteY38" fmla="*/ 240287 h 645100"/>
                <a:gd name="connsiteX39" fmla="*/ 2853170 w 4734357"/>
                <a:gd name="connsiteY39" fmla="*/ 197425 h 645100"/>
                <a:gd name="connsiteX40" fmla="*/ 3085667 w 4734357"/>
                <a:gd name="connsiteY40" fmla="*/ 161925 h 645100"/>
                <a:gd name="connsiteX41" fmla="*/ 3410383 w 4734357"/>
                <a:gd name="connsiteY41" fmla="*/ 140275 h 645100"/>
                <a:gd name="connsiteX42" fmla="*/ 3538970 w 4734357"/>
                <a:gd name="connsiteY42" fmla="*/ 101745 h 645100"/>
                <a:gd name="connsiteX43" fmla="*/ 3689206 w 4734357"/>
                <a:gd name="connsiteY43" fmla="*/ 68407 h 645100"/>
                <a:gd name="connsiteX44" fmla="*/ 3862820 w 4734357"/>
                <a:gd name="connsiteY44" fmla="*/ 21213 h 645100"/>
                <a:gd name="connsiteX45" fmla="*/ 4050722 w 4734357"/>
                <a:gd name="connsiteY45" fmla="*/ 6495 h 645100"/>
                <a:gd name="connsiteX46" fmla="*/ 4210483 w 4734357"/>
                <a:gd name="connsiteY46" fmla="*/ 2163 h 645100"/>
                <a:gd name="connsiteX47" fmla="*/ 4321318 w 4734357"/>
                <a:gd name="connsiteY47" fmla="*/ 0 h 645100"/>
                <a:gd name="connsiteX48" fmla="*/ 4515283 w 4734357"/>
                <a:gd name="connsiteY48" fmla="*/ 2163 h 645100"/>
                <a:gd name="connsiteX49" fmla="*/ 4615296 w 4734357"/>
                <a:gd name="connsiteY49" fmla="*/ 16451 h 645100"/>
                <a:gd name="connsiteX50" fmla="*/ 4715308 w 4734357"/>
                <a:gd name="connsiteY50" fmla="*/ 68838 h 645100"/>
                <a:gd name="connsiteX51" fmla="*/ 4734357 w 4734357"/>
                <a:gd name="connsiteY51"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278387 h 645100"/>
                <a:gd name="connsiteX37" fmla="*/ 2256559 w 4734357"/>
                <a:gd name="connsiteY37" fmla="*/ 296140 h 645100"/>
                <a:gd name="connsiteX38" fmla="*/ 2429308 w 4734357"/>
                <a:gd name="connsiteY38" fmla="*/ 292675 h 645100"/>
                <a:gd name="connsiteX39" fmla="*/ 2548370 w 4734357"/>
                <a:gd name="connsiteY39" fmla="*/ 240287 h 645100"/>
                <a:gd name="connsiteX40" fmla="*/ 2853170 w 4734357"/>
                <a:gd name="connsiteY40" fmla="*/ 197425 h 645100"/>
                <a:gd name="connsiteX41" fmla="*/ 3085667 w 4734357"/>
                <a:gd name="connsiteY41" fmla="*/ 161925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306962 h 645100"/>
                <a:gd name="connsiteX37" fmla="*/ 2256559 w 4734357"/>
                <a:gd name="connsiteY37" fmla="*/ 296140 h 645100"/>
                <a:gd name="connsiteX38" fmla="*/ 2429308 w 4734357"/>
                <a:gd name="connsiteY38" fmla="*/ 292675 h 645100"/>
                <a:gd name="connsiteX39" fmla="*/ 2548370 w 4734357"/>
                <a:gd name="connsiteY39" fmla="*/ 240287 h 645100"/>
                <a:gd name="connsiteX40" fmla="*/ 2853170 w 4734357"/>
                <a:gd name="connsiteY40" fmla="*/ 197425 h 645100"/>
                <a:gd name="connsiteX41" fmla="*/ 3085667 w 4734357"/>
                <a:gd name="connsiteY41" fmla="*/ 161925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306962 h 645100"/>
                <a:gd name="connsiteX37" fmla="*/ 2256559 w 4734357"/>
                <a:gd name="connsiteY37" fmla="*/ 296140 h 645100"/>
                <a:gd name="connsiteX38" fmla="*/ 2429308 w 4734357"/>
                <a:gd name="connsiteY38" fmla="*/ 292675 h 645100"/>
                <a:gd name="connsiteX39" fmla="*/ 2615045 w 4734357"/>
                <a:gd name="connsiteY39" fmla="*/ 254574 h 645100"/>
                <a:gd name="connsiteX40" fmla="*/ 2853170 w 4734357"/>
                <a:gd name="connsiteY40" fmla="*/ 197425 h 645100"/>
                <a:gd name="connsiteX41" fmla="*/ 3085667 w 4734357"/>
                <a:gd name="connsiteY41" fmla="*/ 161925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306962 h 645100"/>
                <a:gd name="connsiteX37" fmla="*/ 2256559 w 4734357"/>
                <a:gd name="connsiteY37" fmla="*/ 296140 h 645100"/>
                <a:gd name="connsiteX38" fmla="*/ 2429308 w 4734357"/>
                <a:gd name="connsiteY38" fmla="*/ 292675 h 645100"/>
                <a:gd name="connsiteX39" fmla="*/ 2615045 w 4734357"/>
                <a:gd name="connsiteY39" fmla="*/ 254574 h 645100"/>
                <a:gd name="connsiteX40" fmla="*/ 2884343 w 4734357"/>
                <a:gd name="connsiteY40" fmla="*/ 259771 h 645100"/>
                <a:gd name="connsiteX41" fmla="*/ 3085667 w 4734357"/>
                <a:gd name="connsiteY41" fmla="*/ 161925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306962 h 645100"/>
                <a:gd name="connsiteX37" fmla="*/ 2256559 w 4734357"/>
                <a:gd name="connsiteY37" fmla="*/ 296140 h 645100"/>
                <a:gd name="connsiteX38" fmla="*/ 2429308 w 4734357"/>
                <a:gd name="connsiteY38" fmla="*/ 292675 h 645100"/>
                <a:gd name="connsiteX39" fmla="*/ 2615045 w 4734357"/>
                <a:gd name="connsiteY39" fmla="*/ 254574 h 645100"/>
                <a:gd name="connsiteX40" fmla="*/ 2884343 w 4734357"/>
                <a:gd name="connsiteY40" fmla="*/ 259771 h 645100"/>
                <a:gd name="connsiteX41" fmla="*/ 3137622 w 4734357"/>
                <a:gd name="connsiteY41" fmla="*/ 245052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19708 w 4734357"/>
                <a:gd name="connsiteY35" fmla="*/ 292676 h 645100"/>
                <a:gd name="connsiteX36" fmla="*/ 2010207 w 4734357"/>
                <a:gd name="connsiteY36" fmla="*/ 306962 h 645100"/>
                <a:gd name="connsiteX37" fmla="*/ 2256559 w 4734357"/>
                <a:gd name="connsiteY37" fmla="*/ 296140 h 645100"/>
                <a:gd name="connsiteX38" fmla="*/ 2429308 w 4734357"/>
                <a:gd name="connsiteY38" fmla="*/ 292675 h 645100"/>
                <a:gd name="connsiteX39" fmla="*/ 2708563 w 4734357"/>
                <a:gd name="connsiteY39" fmla="*/ 368874 h 645100"/>
                <a:gd name="connsiteX40" fmla="*/ 2884343 w 4734357"/>
                <a:gd name="connsiteY40" fmla="*/ 259771 h 645100"/>
                <a:gd name="connsiteX41" fmla="*/ 3137622 w 4734357"/>
                <a:gd name="connsiteY41" fmla="*/ 245052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30099 w 4734357"/>
                <a:gd name="connsiteY35" fmla="*/ 375803 h 645100"/>
                <a:gd name="connsiteX36" fmla="*/ 2010207 w 4734357"/>
                <a:gd name="connsiteY36" fmla="*/ 306962 h 645100"/>
                <a:gd name="connsiteX37" fmla="*/ 2256559 w 4734357"/>
                <a:gd name="connsiteY37" fmla="*/ 296140 h 645100"/>
                <a:gd name="connsiteX38" fmla="*/ 2429308 w 4734357"/>
                <a:gd name="connsiteY38" fmla="*/ 292675 h 645100"/>
                <a:gd name="connsiteX39" fmla="*/ 2708563 w 4734357"/>
                <a:gd name="connsiteY39" fmla="*/ 368874 h 645100"/>
                <a:gd name="connsiteX40" fmla="*/ 2884343 w 4734357"/>
                <a:gd name="connsiteY40" fmla="*/ 259771 h 645100"/>
                <a:gd name="connsiteX41" fmla="*/ 3137622 w 4734357"/>
                <a:gd name="connsiteY41" fmla="*/ 245052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30099 w 4734357"/>
                <a:gd name="connsiteY35" fmla="*/ 375803 h 645100"/>
                <a:gd name="connsiteX36" fmla="*/ 2030989 w 4734357"/>
                <a:gd name="connsiteY36" fmla="*/ 379699 h 645100"/>
                <a:gd name="connsiteX37" fmla="*/ 2256559 w 4734357"/>
                <a:gd name="connsiteY37" fmla="*/ 296140 h 645100"/>
                <a:gd name="connsiteX38" fmla="*/ 2429308 w 4734357"/>
                <a:gd name="connsiteY38" fmla="*/ 292675 h 645100"/>
                <a:gd name="connsiteX39" fmla="*/ 2708563 w 4734357"/>
                <a:gd name="connsiteY39" fmla="*/ 368874 h 645100"/>
                <a:gd name="connsiteX40" fmla="*/ 2884343 w 4734357"/>
                <a:gd name="connsiteY40" fmla="*/ 259771 h 645100"/>
                <a:gd name="connsiteX41" fmla="*/ 3137622 w 4734357"/>
                <a:gd name="connsiteY41" fmla="*/ 245052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21249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29308 w 4734357"/>
                <a:gd name="connsiteY38" fmla="*/ 292675 h 645100"/>
                <a:gd name="connsiteX39" fmla="*/ 2708563 w 4734357"/>
                <a:gd name="connsiteY39" fmla="*/ 368874 h 645100"/>
                <a:gd name="connsiteX40" fmla="*/ 2884343 w 4734357"/>
                <a:gd name="connsiteY40" fmla="*/ 259771 h 645100"/>
                <a:gd name="connsiteX41" fmla="*/ 3137622 w 4734357"/>
                <a:gd name="connsiteY41" fmla="*/ 245052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29308 w 4734357"/>
                <a:gd name="connsiteY38" fmla="*/ 292675 h 645100"/>
                <a:gd name="connsiteX39" fmla="*/ 2708563 w 4734357"/>
                <a:gd name="connsiteY39" fmla="*/ 368874 h 645100"/>
                <a:gd name="connsiteX40" fmla="*/ 2884343 w 4734357"/>
                <a:gd name="connsiteY40" fmla="*/ 259771 h 645100"/>
                <a:gd name="connsiteX41" fmla="*/ 3137622 w 4734357"/>
                <a:gd name="connsiteY41" fmla="*/ 245052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884343 w 4734357"/>
                <a:gd name="connsiteY40" fmla="*/ 259771 h 645100"/>
                <a:gd name="connsiteX41" fmla="*/ 3137622 w 4734357"/>
                <a:gd name="connsiteY41" fmla="*/ 245052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05125 w 4734357"/>
                <a:gd name="connsiteY40" fmla="*/ 301334 h 645100"/>
                <a:gd name="connsiteX41" fmla="*/ 3137622 w 4734357"/>
                <a:gd name="connsiteY41" fmla="*/ 245052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05125 w 4734357"/>
                <a:gd name="connsiteY40" fmla="*/ 301334 h 645100"/>
                <a:gd name="connsiteX41" fmla="*/ 3179185 w 4734357"/>
                <a:gd name="connsiteY41" fmla="*/ 255443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88252 w 4734357"/>
                <a:gd name="connsiteY40" fmla="*/ 322116 h 645100"/>
                <a:gd name="connsiteX41" fmla="*/ 3179185 w 4734357"/>
                <a:gd name="connsiteY41" fmla="*/ 255443 h 645100"/>
                <a:gd name="connsiteX42" fmla="*/ 3410383 w 4734357"/>
                <a:gd name="connsiteY42" fmla="*/ 140275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88252 w 4734357"/>
                <a:gd name="connsiteY40" fmla="*/ 322116 h 645100"/>
                <a:gd name="connsiteX41" fmla="*/ 3179185 w 4734357"/>
                <a:gd name="connsiteY41" fmla="*/ 255443 h 645100"/>
                <a:gd name="connsiteX42" fmla="*/ 3379210 w 4734357"/>
                <a:gd name="connsiteY42" fmla="*/ 171448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88252 w 4734357"/>
                <a:gd name="connsiteY40" fmla="*/ 322116 h 645100"/>
                <a:gd name="connsiteX41" fmla="*/ 3179185 w 4734357"/>
                <a:gd name="connsiteY41" fmla="*/ 255443 h 645100"/>
                <a:gd name="connsiteX42" fmla="*/ 3368819 w 4734357"/>
                <a:gd name="connsiteY42" fmla="*/ 244184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88252 w 4734357"/>
                <a:gd name="connsiteY40" fmla="*/ 322116 h 645100"/>
                <a:gd name="connsiteX41" fmla="*/ 3127230 w 4734357"/>
                <a:gd name="connsiteY41" fmla="*/ 317788 h 645100"/>
                <a:gd name="connsiteX42" fmla="*/ 3368819 w 4734357"/>
                <a:gd name="connsiteY42" fmla="*/ 244184 h 645100"/>
                <a:gd name="connsiteX43" fmla="*/ 3538970 w 4734357"/>
                <a:gd name="connsiteY43" fmla="*/ 101745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88252 w 4734357"/>
                <a:gd name="connsiteY40" fmla="*/ 322116 h 645100"/>
                <a:gd name="connsiteX41" fmla="*/ 3127230 w 4734357"/>
                <a:gd name="connsiteY41" fmla="*/ 317788 h 645100"/>
                <a:gd name="connsiteX42" fmla="*/ 3368819 w 4734357"/>
                <a:gd name="connsiteY42" fmla="*/ 244184 h 645100"/>
                <a:gd name="connsiteX43" fmla="*/ 3497406 w 4734357"/>
                <a:gd name="connsiteY43" fmla="*/ 184872 h 645100"/>
                <a:gd name="connsiteX44" fmla="*/ 3689206 w 4734357"/>
                <a:gd name="connsiteY44" fmla="*/ 68407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88252 w 4734357"/>
                <a:gd name="connsiteY40" fmla="*/ 322116 h 645100"/>
                <a:gd name="connsiteX41" fmla="*/ 3127230 w 4734357"/>
                <a:gd name="connsiteY41" fmla="*/ 317788 h 645100"/>
                <a:gd name="connsiteX42" fmla="*/ 3368819 w 4734357"/>
                <a:gd name="connsiteY42" fmla="*/ 244184 h 645100"/>
                <a:gd name="connsiteX43" fmla="*/ 3497406 w 4734357"/>
                <a:gd name="connsiteY43" fmla="*/ 184872 h 645100"/>
                <a:gd name="connsiteX44" fmla="*/ 3637252 w 4734357"/>
                <a:gd name="connsiteY44" fmla="*/ 172316 h 645100"/>
                <a:gd name="connsiteX45" fmla="*/ 3862820 w 4734357"/>
                <a:gd name="connsiteY45" fmla="*/ 21213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88252 w 4734357"/>
                <a:gd name="connsiteY40" fmla="*/ 322116 h 645100"/>
                <a:gd name="connsiteX41" fmla="*/ 3127230 w 4734357"/>
                <a:gd name="connsiteY41" fmla="*/ 317788 h 645100"/>
                <a:gd name="connsiteX42" fmla="*/ 3368819 w 4734357"/>
                <a:gd name="connsiteY42" fmla="*/ 244184 h 645100"/>
                <a:gd name="connsiteX43" fmla="*/ 3497406 w 4734357"/>
                <a:gd name="connsiteY43" fmla="*/ 184872 h 645100"/>
                <a:gd name="connsiteX44" fmla="*/ 3637252 w 4734357"/>
                <a:gd name="connsiteY44" fmla="*/ 172316 h 645100"/>
                <a:gd name="connsiteX45" fmla="*/ 3821257 w 4734357"/>
                <a:gd name="connsiteY45" fmla="*/ 145904 h 645100"/>
                <a:gd name="connsiteX46" fmla="*/ 4050722 w 4734357"/>
                <a:gd name="connsiteY46" fmla="*/ 6495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88252 w 4734357"/>
                <a:gd name="connsiteY40" fmla="*/ 322116 h 645100"/>
                <a:gd name="connsiteX41" fmla="*/ 3127230 w 4734357"/>
                <a:gd name="connsiteY41" fmla="*/ 317788 h 645100"/>
                <a:gd name="connsiteX42" fmla="*/ 3368819 w 4734357"/>
                <a:gd name="connsiteY42" fmla="*/ 244184 h 645100"/>
                <a:gd name="connsiteX43" fmla="*/ 3497406 w 4734357"/>
                <a:gd name="connsiteY43" fmla="*/ 184872 h 645100"/>
                <a:gd name="connsiteX44" fmla="*/ 3637252 w 4734357"/>
                <a:gd name="connsiteY44" fmla="*/ 172316 h 645100"/>
                <a:gd name="connsiteX45" fmla="*/ 3821257 w 4734357"/>
                <a:gd name="connsiteY45" fmla="*/ 145904 h 645100"/>
                <a:gd name="connsiteX46" fmla="*/ 3977985 w 4734357"/>
                <a:gd name="connsiteY46" fmla="*/ 100013 h 645100"/>
                <a:gd name="connsiteX47" fmla="*/ 4210483 w 4734357"/>
                <a:gd name="connsiteY47" fmla="*/ 2163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6044 h 645100"/>
                <a:gd name="connsiteX1" fmla="*/ 4234295 w 4734357"/>
                <a:gd name="connsiteY1" fmla="*/ 249813 h 645100"/>
                <a:gd name="connsiteX2" fmla="*/ 4077998 w 4734357"/>
                <a:gd name="connsiteY2" fmla="*/ 286183 h 645100"/>
                <a:gd name="connsiteX3" fmla="*/ 3922134 w 4734357"/>
                <a:gd name="connsiteY3" fmla="*/ 339869 h 645100"/>
                <a:gd name="connsiteX4" fmla="*/ 3801773 w 4734357"/>
                <a:gd name="connsiteY4" fmla="*/ 403080 h 645100"/>
                <a:gd name="connsiteX5" fmla="*/ 3645477 w 4734357"/>
                <a:gd name="connsiteY5" fmla="*/ 490104 h 645100"/>
                <a:gd name="connsiteX6" fmla="*/ 3496108 w 4734357"/>
                <a:gd name="connsiteY6" fmla="*/ 535563 h 645100"/>
                <a:gd name="connsiteX7" fmla="*/ 3361025 w 4734357"/>
                <a:gd name="connsiteY7" fmla="*/ 568902 h 645100"/>
                <a:gd name="connsiteX8" fmla="*/ 3210790 w 4734357"/>
                <a:gd name="connsiteY8" fmla="*/ 585787 h 645100"/>
                <a:gd name="connsiteX9" fmla="*/ 3077007 w 4734357"/>
                <a:gd name="connsiteY9" fmla="*/ 611762 h 645100"/>
                <a:gd name="connsiteX10" fmla="*/ 2944091 w 4734357"/>
                <a:gd name="connsiteY10" fmla="*/ 634711 h 645100"/>
                <a:gd name="connsiteX11" fmla="*/ 2819833 w 4734357"/>
                <a:gd name="connsiteY11" fmla="*/ 626050 h 645100"/>
                <a:gd name="connsiteX12" fmla="*/ 2658773 w 4734357"/>
                <a:gd name="connsiteY12" fmla="*/ 635144 h 645100"/>
                <a:gd name="connsiteX13" fmla="*/ 2543608 w 4734357"/>
                <a:gd name="connsiteY13" fmla="*/ 645100 h 645100"/>
                <a:gd name="connsiteX14" fmla="*/ 2366529 w 4734357"/>
                <a:gd name="connsiteY14" fmla="*/ 640772 h 645100"/>
                <a:gd name="connsiteX15" fmla="*/ 2253096 w 4734357"/>
                <a:gd name="connsiteY15" fmla="*/ 621287 h 645100"/>
                <a:gd name="connsiteX16" fmla="*/ 2075585 w 4734357"/>
                <a:gd name="connsiteY16" fmla="*/ 597476 h 645100"/>
                <a:gd name="connsiteX17" fmla="*/ 1933142 w 4734357"/>
                <a:gd name="connsiteY17" fmla="*/ 576695 h 645100"/>
                <a:gd name="connsiteX18" fmla="*/ 1810183 w 4734357"/>
                <a:gd name="connsiteY18" fmla="*/ 578425 h 645100"/>
                <a:gd name="connsiteX19" fmla="*/ 1700645 w 4734357"/>
                <a:gd name="connsiteY19" fmla="*/ 583187 h 645100"/>
                <a:gd name="connsiteX20" fmla="*/ 1504084 w 4734357"/>
                <a:gd name="connsiteY20" fmla="*/ 579293 h 645100"/>
                <a:gd name="connsiteX21" fmla="*/ 1305357 w 4734357"/>
                <a:gd name="connsiteY21" fmla="*/ 564137 h 645100"/>
                <a:gd name="connsiteX22" fmla="*/ 1077624 w 4734357"/>
                <a:gd name="connsiteY22" fmla="*/ 528637 h 645100"/>
                <a:gd name="connsiteX23" fmla="*/ 895783 w 4734357"/>
                <a:gd name="connsiteY23" fmla="*/ 492700 h 645100"/>
                <a:gd name="connsiteX24" fmla="*/ 693593 w 4734357"/>
                <a:gd name="connsiteY24" fmla="*/ 450272 h 645100"/>
                <a:gd name="connsiteX25" fmla="*/ 427760 w 4734357"/>
                <a:gd name="connsiteY25" fmla="*/ 362383 h 645100"/>
                <a:gd name="connsiteX26" fmla="*/ 128154 w 4734357"/>
                <a:gd name="connsiteY26" fmla="*/ 245484 h 645100"/>
                <a:gd name="connsiteX27" fmla="*/ 0 w 4734357"/>
                <a:gd name="connsiteY27" fmla="*/ 197427 h 645100"/>
                <a:gd name="connsiteX28" fmla="*/ 245485 w 4734357"/>
                <a:gd name="connsiteY28" fmla="*/ 197428 h 645100"/>
                <a:gd name="connsiteX29" fmla="*/ 471920 w 4734357"/>
                <a:gd name="connsiteY29" fmla="*/ 249812 h 645100"/>
                <a:gd name="connsiteX30" fmla="*/ 752908 w 4734357"/>
                <a:gd name="connsiteY30" fmla="*/ 292674 h 645100"/>
                <a:gd name="connsiteX31" fmla="*/ 962457 w 4734357"/>
                <a:gd name="connsiteY31" fmla="*/ 326013 h 645100"/>
                <a:gd name="connsiteX32" fmla="*/ 1157721 w 4734357"/>
                <a:gd name="connsiteY32" fmla="*/ 340300 h 645100"/>
                <a:gd name="connsiteX33" fmla="*/ 1380692 w 4734357"/>
                <a:gd name="connsiteY33" fmla="*/ 360218 h 645100"/>
                <a:gd name="connsiteX34" fmla="*/ 1586347 w 4734357"/>
                <a:gd name="connsiteY34" fmla="*/ 373204 h 645100"/>
                <a:gd name="connsiteX35" fmla="*/ 1830099 w 4734357"/>
                <a:gd name="connsiteY35" fmla="*/ 375803 h 645100"/>
                <a:gd name="connsiteX36" fmla="*/ 2030989 w 4734357"/>
                <a:gd name="connsiteY36" fmla="*/ 379699 h 645100"/>
                <a:gd name="connsiteX37" fmla="*/ 2256559 w 4734357"/>
                <a:gd name="connsiteY37" fmla="*/ 348095 h 645100"/>
                <a:gd name="connsiteX38" fmla="*/ 2439699 w 4734357"/>
                <a:gd name="connsiteY38" fmla="*/ 365412 h 645100"/>
                <a:gd name="connsiteX39" fmla="*/ 2708563 w 4734357"/>
                <a:gd name="connsiteY39" fmla="*/ 368874 h 645100"/>
                <a:gd name="connsiteX40" fmla="*/ 2988252 w 4734357"/>
                <a:gd name="connsiteY40" fmla="*/ 322116 h 645100"/>
                <a:gd name="connsiteX41" fmla="*/ 3127230 w 4734357"/>
                <a:gd name="connsiteY41" fmla="*/ 317788 h 645100"/>
                <a:gd name="connsiteX42" fmla="*/ 3368819 w 4734357"/>
                <a:gd name="connsiteY42" fmla="*/ 244184 h 645100"/>
                <a:gd name="connsiteX43" fmla="*/ 3497406 w 4734357"/>
                <a:gd name="connsiteY43" fmla="*/ 184872 h 645100"/>
                <a:gd name="connsiteX44" fmla="*/ 3637252 w 4734357"/>
                <a:gd name="connsiteY44" fmla="*/ 172316 h 645100"/>
                <a:gd name="connsiteX45" fmla="*/ 3821257 w 4734357"/>
                <a:gd name="connsiteY45" fmla="*/ 145904 h 645100"/>
                <a:gd name="connsiteX46" fmla="*/ 3977985 w 4734357"/>
                <a:gd name="connsiteY46" fmla="*/ 100013 h 645100"/>
                <a:gd name="connsiteX47" fmla="*/ 4127356 w 4734357"/>
                <a:gd name="connsiteY47" fmla="*/ 106072 h 645100"/>
                <a:gd name="connsiteX48" fmla="*/ 4321318 w 4734357"/>
                <a:gd name="connsiteY48" fmla="*/ 0 h 645100"/>
                <a:gd name="connsiteX49" fmla="*/ 4515283 w 4734357"/>
                <a:gd name="connsiteY49" fmla="*/ 2163 h 645100"/>
                <a:gd name="connsiteX50" fmla="*/ 4615296 w 4734357"/>
                <a:gd name="connsiteY50" fmla="*/ 16451 h 645100"/>
                <a:gd name="connsiteX51" fmla="*/ 4715308 w 4734357"/>
                <a:gd name="connsiteY51" fmla="*/ 68838 h 645100"/>
                <a:gd name="connsiteX52" fmla="*/ 4734357 w 4734357"/>
                <a:gd name="connsiteY52" fmla="*/ 161925 h 645100"/>
                <a:gd name="connsiteX0" fmla="*/ 4522644 w 4734357"/>
                <a:gd name="connsiteY0" fmla="*/ 213993 h 643049"/>
                <a:gd name="connsiteX1" fmla="*/ 4234295 w 4734357"/>
                <a:gd name="connsiteY1" fmla="*/ 247762 h 643049"/>
                <a:gd name="connsiteX2" fmla="*/ 4077998 w 4734357"/>
                <a:gd name="connsiteY2" fmla="*/ 284132 h 643049"/>
                <a:gd name="connsiteX3" fmla="*/ 3922134 w 4734357"/>
                <a:gd name="connsiteY3" fmla="*/ 337818 h 643049"/>
                <a:gd name="connsiteX4" fmla="*/ 3801773 w 4734357"/>
                <a:gd name="connsiteY4" fmla="*/ 401029 h 643049"/>
                <a:gd name="connsiteX5" fmla="*/ 3645477 w 4734357"/>
                <a:gd name="connsiteY5" fmla="*/ 488053 h 643049"/>
                <a:gd name="connsiteX6" fmla="*/ 3496108 w 4734357"/>
                <a:gd name="connsiteY6" fmla="*/ 533512 h 643049"/>
                <a:gd name="connsiteX7" fmla="*/ 3361025 w 4734357"/>
                <a:gd name="connsiteY7" fmla="*/ 566851 h 643049"/>
                <a:gd name="connsiteX8" fmla="*/ 3210790 w 4734357"/>
                <a:gd name="connsiteY8" fmla="*/ 583736 h 643049"/>
                <a:gd name="connsiteX9" fmla="*/ 3077007 w 4734357"/>
                <a:gd name="connsiteY9" fmla="*/ 609711 h 643049"/>
                <a:gd name="connsiteX10" fmla="*/ 2944091 w 4734357"/>
                <a:gd name="connsiteY10" fmla="*/ 632660 h 643049"/>
                <a:gd name="connsiteX11" fmla="*/ 2819833 w 4734357"/>
                <a:gd name="connsiteY11" fmla="*/ 623999 h 643049"/>
                <a:gd name="connsiteX12" fmla="*/ 2658773 w 4734357"/>
                <a:gd name="connsiteY12" fmla="*/ 633093 h 643049"/>
                <a:gd name="connsiteX13" fmla="*/ 2543608 w 4734357"/>
                <a:gd name="connsiteY13" fmla="*/ 643049 h 643049"/>
                <a:gd name="connsiteX14" fmla="*/ 2366529 w 4734357"/>
                <a:gd name="connsiteY14" fmla="*/ 638721 h 643049"/>
                <a:gd name="connsiteX15" fmla="*/ 2253096 w 4734357"/>
                <a:gd name="connsiteY15" fmla="*/ 619236 h 643049"/>
                <a:gd name="connsiteX16" fmla="*/ 2075585 w 4734357"/>
                <a:gd name="connsiteY16" fmla="*/ 595425 h 643049"/>
                <a:gd name="connsiteX17" fmla="*/ 1933142 w 4734357"/>
                <a:gd name="connsiteY17" fmla="*/ 574644 h 643049"/>
                <a:gd name="connsiteX18" fmla="*/ 1810183 w 4734357"/>
                <a:gd name="connsiteY18" fmla="*/ 576374 h 643049"/>
                <a:gd name="connsiteX19" fmla="*/ 1700645 w 4734357"/>
                <a:gd name="connsiteY19" fmla="*/ 581136 h 643049"/>
                <a:gd name="connsiteX20" fmla="*/ 1504084 w 4734357"/>
                <a:gd name="connsiteY20" fmla="*/ 577242 h 643049"/>
                <a:gd name="connsiteX21" fmla="*/ 1305357 w 4734357"/>
                <a:gd name="connsiteY21" fmla="*/ 562086 h 643049"/>
                <a:gd name="connsiteX22" fmla="*/ 1077624 w 4734357"/>
                <a:gd name="connsiteY22" fmla="*/ 526586 h 643049"/>
                <a:gd name="connsiteX23" fmla="*/ 895783 w 4734357"/>
                <a:gd name="connsiteY23" fmla="*/ 490649 h 643049"/>
                <a:gd name="connsiteX24" fmla="*/ 693593 w 4734357"/>
                <a:gd name="connsiteY24" fmla="*/ 448221 h 643049"/>
                <a:gd name="connsiteX25" fmla="*/ 427760 w 4734357"/>
                <a:gd name="connsiteY25" fmla="*/ 360332 h 643049"/>
                <a:gd name="connsiteX26" fmla="*/ 128154 w 4734357"/>
                <a:gd name="connsiteY26" fmla="*/ 243433 h 643049"/>
                <a:gd name="connsiteX27" fmla="*/ 0 w 4734357"/>
                <a:gd name="connsiteY27" fmla="*/ 195376 h 643049"/>
                <a:gd name="connsiteX28" fmla="*/ 245485 w 4734357"/>
                <a:gd name="connsiteY28" fmla="*/ 195377 h 643049"/>
                <a:gd name="connsiteX29" fmla="*/ 471920 w 4734357"/>
                <a:gd name="connsiteY29" fmla="*/ 247761 h 643049"/>
                <a:gd name="connsiteX30" fmla="*/ 752908 w 4734357"/>
                <a:gd name="connsiteY30" fmla="*/ 290623 h 643049"/>
                <a:gd name="connsiteX31" fmla="*/ 962457 w 4734357"/>
                <a:gd name="connsiteY31" fmla="*/ 323962 h 643049"/>
                <a:gd name="connsiteX32" fmla="*/ 1157721 w 4734357"/>
                <a:gd name="connsiteY32" fmla="*/ 338249 h 643049"/>
                <a:gd name="connsiteX33" fmla="*/ 1380692 w 4734357"/>
                <a:gd name="connsiteY33" fmla="*/ 358167 h 643049"/>
                <a:gd name="connsiteX34" fmla="*/ 1586347 w 4734357"/>
                <a:gd name="connsiteY34" fmla="*/ 371153 h 643049"/>
                <a:gd name="connsiteX35" fmla="*/ 1830099 w 4734357"/>
                <a:gd name="connsiteY35" fmla="*/ 373752 h 643049"/>
                <a:gd name="connsiteX36" fmla="*/ 2030989 w 4734357"/>
                <a:gd name="connsiteY36" fmla="*/ 377648 h 643049"/>
                <a:gd name="connsiteX37" fmla="*/ 2256559 w 4734357"/>
                <a:gd name="connsiteY37" fmla="*/ 346044 h 643049"/>
                <a:gd name="connsiteX38" fmla="*/ 2439699 w 4734357"/>
                <a:gd name="connsiteY38" fmla="*/ 363361 h 643049"/>
                <a:gd name="connsiteX39" fmla="*/ 2708563 w 4734357"/>
                <a:gd name="connsiteY39" fmla="*/ 366823 h 643049"/>
                <a:gd name="connsiteX40" fmla="*/ 2988252 w 4734357"/>
                <a:gd name="connsiteY40" fmla="*/ 320065 h 643049"/>
                <a:gd name="connsiteX41" fmla="*/ 3127230 w 4734357"/>
                <a:gd name="connsiteY41" fmla="*/ 315737 h 643049"/>
                <a:gd name="connsiteX42" fmla="*/ 3368819 w 4734357"/>
                <a:gd name="connsiteY42" fmla="*/ 242133 h 643049"/>
                <a:gd name="connsiteX43" fmla="*/ 3497406 w 4734357"/>
                <a:gd name="connsiteY43" fmla="*/ 182821 h 643049"/>
                <a:gd name="connsiteX44" fmla="*/ 3637252 w 4734357"/>
                <a:gd name="connsiteY44" fmla="*/ 170265 h 643049"/>
                <a:gd name="connsiteX45" fmla="*/ 3821257 w 4734357"/>
                <a:gd name="connsiteY45" fmla="*/ 143853 h 643049"/>
                <a:gd name="connsiteX46" fmla="*/ 3977985 w 4734357"/>
                <a:gd name="connsiteY46" fmla="*/ 97962 h 643049"/>
                <a:gd name="connsiteX47" fmla="*/ 4127356 w 4734357"/>
                <a:gd name="connsiteY47" fmla="*/ 104021 h 643049"/>
                <a:gd name="connsiteX48" fmla="*/ 4258973 w 4734357"/>
                <a:gd name="connsiteY48" fmla="*/ 91467 h 643049"/>
                <a:gd name="connsiteX49" fmla="*/ 4515283 w 4734357"/>
                <a:gd name="connsiteY49" fmla="*/ 112 h 643049"/>
                <a:gd name="connsiteX50" fmla="*/ 4615296 w 4734357"/>
                <a:gd name="connsiteY50" fmla="*/ 14400 h 643049"/>
                <a:gd name="connsiteX51" fmla="*/ 4715308 w 4734357"/>
                <a:gd name="connsiteY51" fmla="*/ 66787 h 643049"/>
                <a:gd name="connsiteX52" fmla="*/ 4734357 w 4734357"/>
                <a:gd name="connsiteY52" fmla="*/ 159874 h 643049"/>
                <a:gd name="connsiteX0" fmla="*/ 4522644 w 4734357"/>
                <a:gd name="connsiteY0" fmla="*/ 200901 h 629957"/>
                <a:gd name="connsiteX1" fmla="*/ 4234295 w 4734357"/>
                <a:gd name="connsiteY1" fmla="*/ 234670 h 629957"/>
                <a:gd name="connsiteX2" fmla="*/ 4077998 w 4734357"/>
                <a:gd name="connsiteY2" fmla="*/ 271040 h 629957"/>
                <a:gd name="connsiteX3" fmla="*/ 3922134 w 4734357"/>
                <a:gd name="connsiteY3" fmla="*/ 324726 h 629957"/>
                <a:gd name="connsiteX4" fmla="*/ 3801773 w 4734357"/>
                <a:gd name="connsiteY4" fmla="*/ 387937 h 629957"/>
                <a:gd name="connsiteX5" fmla="*/ 3645477 w 4734357"/>
                <a:gd name="connsiteY5" fmla="*/ 474961 h 629957"/>
                <a:gd name="connsiteX6" fmla="*/ 3496108 w 4734357"/>
                <a:gd name="connsiteY6" fmla="*/ 520420 h 629957"/>
                <a:gd name="connsiteX7" fmla="*/ 3361025 w 4734357"/>
                <a:gd name="connsiteY7" fmla="*/ 553759 h 629957"/>
                <a:gd name="connsiteX8" fmla="*/ 3210790 w 4734357"/>
                <a:gd name="connsiteY8" fmla="*/ 570644 h 629957"/>
                <a:gd name="connsiteX9" fmla="*/ 3077007 w 4734357"/>
                <a:gd name="connsiteY9" fmla="*/ 596619 h 629957"/>
                <a:gd name="connsiteX10" fmla="*/ 2944091 w 4734357"/>
                <a:gd name="connsiteY10" fmla="*/ 619568 h 629957"/>
                <a:gd name="connsiteX11" fmla="*/ 2819833 w 4734357"/>
                <a:gd name="connsiteY11" fmla="*/ 610907 h 629957"/>
                <a:gd name="connsiteX12" fmla="*/ 2658773 w 4734357"/>
                <a:gd name="connsiteY12" fmla="*/ 620001 h 629957"/>
                <a:gd name="connsiteX13" fmla="*/ 2543608 w 4734357"/>
                <a:gd name="connsiteY13" fmla="*/ 629957 h 629957"/>
                <a:gd name="connsiteX14" fmla="*/ 2366529 w 4734357"/>
                <a:gd name="connsiteY14" fmla="*/ 625629 h 629957"/>
                <a:gd name="connsiteX15" fmla="*/ 2253096 w 4734357"/>
                <a:gd name="connsiteY15" fmla="*/ 606144 h 629957"/>
                <a:gd name="connsiteX16" fmla="*/ 2075585 w 4734357"/>
                <a:gd name="connsiteY16" fmla="*/ 582333 h 629957"/>
                <a:gd name="connsiteX17" fmla="*/ 1933142 w 4734357"/>
                <a:gd name="connsiteY17" fmla="*/ 561552 h 629957"/>
                <a:gd name="connsiteX18" fmla="*/ 1810183 w 4734357"/>
                <a:gd name="connsiteY18" fmla="*/ 563282 h 629957"/>
                <a:gd name="connsiteX19" fmla="*/ 1700645 w 4734357"/>
                <a:gd name="connsiteY19" fmla="*/ 568044 h 629957"/>
                <a:gd name="connsiteX20" fmla="*/ 1504084 w 4734357"/>
                <a:gd name="connsiteY20" fmla="*/ 564150 h 629957"/>
                <a:gd name="connsiteX21" fmla="*/ 1305357 w 4734357"/>
                <a:gd name="connsiteY21" fmla="*/ 548994 h 629957"/>
                <a:gd name="connsiteX22" fmla="*/ 1077624 w 4734357"/>
                <a:gd name="connsiteY22" fmla="*/ 513494 h 629957"/>
                <a:gd name="connsiteX23" fmla="*/ 895783 w 4734357"/>
                <a:gd name="connsiteY23" fmla="*/ 477557 h 629957"/>
                <a:gd name="connsiteX24" fmla="*/ 693593 w 4734357"/>
                <a:gd name="connsiteY24" fmla="*/ 435129 h 629957"/>
                <a:gd name="connsiteX25" fmla="*/ 427760 w 4734357"/>
                <a:gd name="connsiteY25" fmla="*/ 347240 h 629957"/>
                <a:gd name="connsiteX26" fmla="*/ 128154 w 4734357"/>
                <a:gd name="connsiteY26" fmla="*/ 230341 h 629957"/>
                <a:gd name="connsiteX27" fmla="*/ 0 w 4734357"/>
                <a:gd name="connsiteY27" fmla="*/ 182284 h 629957"/>
                <a:gd name="connsiteX28" fmla="*/ 245485 w 4734357"/>
                <a:gd name="connsiteY28" fmla="*/ 182285 h 629957"/>
                <a:gd name="connsiteX29" fmla="*/ 471920 w 4734357"/>
                <a:gd name="connsiteY29" fmla="*/ 234669 h 629957"/>
                <a:gd name="connsiteX30" fmla="*/ 752908 w 4734357"/>
                <a:gd name="connsiteY30" fmla="*/ 277531 h 629957"/>
                <a:gd name="connsiteX31" fmla="*/ 962457 w 4734357"/>
                <a:gd name="connsiteY31" fmla="*/ 310870 h 629957"/>
                <a:gd name="connsiteX32" fmla="*/ 1157721 w 4734357"/>
                <a:gd name="connsiteY32" fmla="*/ 325157 h 629957"/>
                <a:gd name="connsiteX33" fmla="*/ 1380692 w 4734357"/>
                <a:gd name="connsiteY33" fmla="*/ 345075 h 629957"/>
                <a:gd name="connsiteX34" fmla="*/ 1586347 w 4734357"/>
                <a:gd name="connsiteY34" fmla="*/ 358061 h 629957"/>
                <a:gd name="connsiteX35" fmla="*/ 1830099 w 4734357"/>
                <a:gd name="connsiteY35" fmla="*/ 360660 h 629957"/>
                <a:gd name="connsiteX36" fmla="*/ 2030989 w 4734357"/>
                <a:gd name="connsiteY36" fmla="*/ 364556 h 629957"/>
                <a:gd name="connsiteX37" fmla="*/ 2256559 w 4734357"/>
                <a:gd name="connsiteY37" fmla="*/ 332952 h 629957"/>
                <a:gd name="connsiteX38" fmla="*/ 2439699 w 4734357"/>
                <a:gd name="connsiteY38" fmla="*/ 350269 h 629957"/>
                <a:gd name="connsiteX39" fmla="*/ 2708563 w 4734357"/>
                <a:gd name="connsiteY39" fmla="*/ 353731 h 629957"/>
                <a:gd name="connsiteX40" fmla="*/ 2988252 w 4734357"/>
                <a:gd name="connsiteY40" fmla="*/ 306973 h 629957"/>
                <a:gd name="connsiteX41" fmla="*/ 3127230 w 4734357"/>
                <a:gd name="connsiteY41" fmla="*/ 302645 h 629957"/>
                <a:gd name="connsiteX42" fmla="*/ 3368819 w 4734357"/>
                <a:gd name="connsiteY42" fmla="*/ 229041 h 629957"/>
                <a:gd name="connsiteX43" fmla="*/ 3497406 w 4734357"/>
                <a:gd name="connsiteY43" fmla="*/ 169729 h 629957"/>
                <a:gd name="connsiteX44" fmla="*/ 3637252 w 4734357"/>
                <a:gd name="connsiteY44" fmla="*/ 157173 h 629957"/>
                <a:gd name="connsiteX45" fmla="*/ 3821257 w 4734357"/>
                <a:gd name="connsiteY45" fmla="*/ 130761 h 629957"/>
                <a:gd name="connsiteX46" fmla="*/ 3977985 w 4734357"/>
                <a:gd name="connsiteY46" fmla="*/ 84870 h 629957"/>
                <a:gd name="connsiteX47" fmla="*/ 4127356 w 4734357"/>
                <a:gd name="connsiteY47" fmla="*/ 90929 h 629957"/>
                <a:gd name="connsiteX48" fmla="*/ 4258973 w 4734357"/>
                <a:gd name="connsiteY48" fmla="*/ 78375 h 629957"/>
                <a:gd name="connsiteX49" fmla="*/ 4411374 w 4734357"/>
                <a:gd name="connsiteY49" fmla="*/ 80538 h 629957"/>
                <a:gd name="connsiteX50" fmla="*/ 4615296 w 4734357"/>
                <a:gd name="connsiteY50" fmla="*/ 1308 h 629957"/>
                <a:gd name="connsiteX51" fmla="*/ 4715308 w 4734357"/>
                <a:gd name="connsiteY51" fmla="*/ 53695 h 629957"/>
                <a:gd name="connsiteX52" fmla="*/ 4734357 w 4734357"/>
                <a:gd name="connsiteY52" fmla="*/ 146782 h 629957"/>
                <a:gd name="connsiteX0" fmla="*/ 4522644 w 4734357"/>
                <a:gd name="connsiteY0" fmla="*/ 149090 h 578146"/>
                <a:gd name="connsiteX1" fmla="*/ 4234295 w 4734357"/>
                <a:gd name="connsiteY1" fmla="*/ 182859 h 578146"/>
                <a:gd name="connsiteX2" fmla="*/ 4077998 w 4734357"/>
                <a:gd name="connsiteY2" fmla="*/ 219229 h 578146"/>
                <a:gd name="connsiteX3" fmla="*/ 3922134 w 4734357"/>
                <a:gd name="connsiteY3" fmla="*/ 272915 h 578146"/>
                <a:gd name="connsiteX4" fmla="*/ 3801773 w 4734357"/>
                <a:gd name="connsiteY4" fmla="*/ 336126 h 578146"/>
                <a:gd name="connsiteX5" fmla="*/ 3645477 w 4734357"/>
                <a:gd name="connsiteY5" fmla="*/ 423150 h 578146"/>
                <a:gd name="connsiteX6" fmla="*/ 3496108 w 4734357"/>
                <a:gd name="connsiteY6" fmla="*/ 468609 h 578146"/>
                <a:gd name="connsiteX7" fmla="*/ 3361025 w 4734357"/>
                <a:gd name="connsiteY7" fmla="*/ 501948 h 578146"/>
                <a:gd name="connsiteX8" fmla="*/ 3210790 w 4734357"/>
                <a:gd name="connsiteY8" fmla="*/ 518833 h 578146"/>
                <a:gd name="connsiteX9" fmla="*/ 3077007 w 4734357"/>
                <a:gd name="connsiteY9" fmla="*/ 544808 h 578146"/>
                <a:gd name="connsiteX10" fmla="*/ 2944091 w 4734357"/>
                <a:gd name="connsiteY10" fmla="*/ 567757 h 578146"/>
                <a:gd name="connsiteX11" fmla="*/ 2819833 w 4734357"/>
                <a:gd name="connsiteY11" fmla="*/ 559096 h 578146"/>
                <a:gd name="connsiteX12" fmla="*/ 2658773 w 4734357"/>
                <a:gd name="connsiteY12" fmla="*/ 568190 h 578146"/>
                <a:gd name="connsiteX13" fmla="*/ 2543608 w 4734357"/>
                <a:gd name="connsiteY13" fmla="*/ 578146 h 578146"/>
                <a:gd name="connsiteX14" fmla="*/ 2366529 w 4734357"/>
                <a:gd name="connsiteY14" fmla="*/ 573818 h 578146"/>
                <a:gd name="connsiteX15" fmla="*/ 2253096 w 4734357"/>
                <a:gd name="connsiteY15" fmla="*/ 554333 h 578146"/>
                <a:gd name="connsiteX16" fmla="*/ 2075585 w 4734357"/>
                <a:gd name="connsiteY16" fmla="*/ 530522 h 578146"/>
                <a:gd name="connsiteX17" fmla="*/ 1933142 w 4734357"/>
                <a:gd name="connsiteY17" fmla="*/ 509741 h 578146"/>
                <a:gd name="connsiteX18" fmla="*/ 1810183 w 4734357"/>
                <a:gd name="connsiteY18" fmla="*/ 511471 h 578146"/>
                <a:gd name="connsiteX19" fmla="*/ 1700645 w 4734357"/>
                <a:gd name="connsiteY19" fmla="*/ 516233 h 578146"/>
                <a:gd name="connsiteX20" fmla="*/ 1504084 w 4734357"/>
                <a:gd name="connsiteY20" fmla="*/ 512339 h 578146"/>
                <a:gd name="connsiteX21" fmla="*/ 1305357 w 4734357"/>
                <a:gd name="connsiteY21" fmla="*/ 497183 h 578146"/>
                <a:gd name="connsiteX22" fmla="*/ 1077624 w 4734357"/>
                <a:gd name="connsiteY22" fmla="*/ 461683 h 578146"/>
                <a:gd name="connsiteX23" fmla="*/ 895783 w 4734357"/>
                <a:gd name="connsiteY23" fmla="*/ 425746 h 578146"/>
                <a:gd name="connsiteX24" fmla="*/ 693593 w 4734357"/>
                <a:gd name="connsiteY24" fmla="*/ 383318 h 578146"/>
                <a:gd name="connsiteX25" fmla="*/ 427760 w 4734357"/>
                <a:gd name="connsiteY25" fmla="*/ 295429 h 578146"/>
                <a:gd name="connsiteX26" fmla="*/ 128154 w 4734357"/>
                <a:gd name="connsiteY26" fmla="*/ 178530 h 578146"/>
                <a:gd name="connsiteX27" fmla="*/ 0 w 4734357"/>
                <a:gd name="connsiteY27" fmla="*/ 130473 h 578146"/>
                <a:gd name="connsiteX28" fmla="*/ 245485 w 4734357"/>
                <a:gd name="connsiteY28" fmla="*/ 130474 h 578146"/>
                <a:gd name="connsiteX29" fmla="*/ 471920 w 4734357"/>
                <a:gd name="connsiteY29" fmla="*/ 182858 h 578146"/>
                <a:gd name="connsiteX30" fmla="*/ 752908 w 4734357"/>
                <a:gd name="connsiteY30" fmla="*/ 225720 h 578146"/>
                <a:gd name="connsiteX31" fmla="*/ 962457 w 4734357"/>
                <a:gd name="connsiteY31" fmla="*/ 259059 h 578146"/>
                <a:gd name="connsiteX32" fmla="*/ 1157721 w 4734357"/>
                <a:gd name="connsiteY32" fmla="*/ 273346 h 578146"/>
                <a:gd name="connsiteX33" fmla="*/ 1380692 w 4734357"/>
                <a:gd name="connsiteY33" fmla="*/ 293264 h 578146"/>
                <a:gd name="connsiteX34" fmla="*/ 1586347 w 4734357"/>
                <a:gd name="connsiteY34" fmla="*/ 306250 h 578146"/>
                <a:gd name="connsiteX35" fmla="*/ 1830099 w 4734357"/>
                <a:gd name="connsiteY35" fmla="*/ 308849 h 578146"/>
                <a:gd name="connsiteX36" fmla="*/ 2030989 w 4734357"/>
                <a:gd name="connsiteY36" fmla="*/ 312745 h 578146"/>
                <a:gd name="connsiteX37" fmla="*/ 2256559 w 4734357"/>
                <a:gd name="connsiteY37" fmla="*/ 281141 h 578146"/>
                <a:gd name="connsiteX38" fmla="*/ 2439699 w 4734357"/>
                <a:gd name="connsiteY38" fmla="*/ 298458 h 578146"/>
                <a:gd name="connsiteX39" fmla="*/ 2708563 w 4734357"/>
                <a:gd name="connsiteY39" fmla="*/ 301920 h 578146"/>
                <a:gd name="connsiteX40" fmla="*/ 2988252 w 4734357"/>
                <a:gd name="connsiteY40" fmla="*/ 255162 h 578146"/>
                <a:gd name="connsiteX41" fmla="*/ 3127230 w 4734357"/>
                <a:gd name="connsiteY41" fmla="*/ 250834 h 578146"/>
                <a:gd name="connsiteX42" fmla="*/ 3368819 w 4734357"/>
                <a:gd name="connsiteY42" fmla="*/ 177230 h 578146"/>
                <a:gd name="connsiteX43" fmla="*/ 3497406 w 4734357"/>
                <a:gd name="connsiteY43" fmla="*/ 117918 h 578146"/>
                <a:gd name="connsiteX44" fmla="*/ 3637252 w 4734357"/>
                <a:gd name="connsiteY44" fmla="*/ 105362 h 578146"/>
                <a:gd name="connsiteX45" fmla="*/ 3821257 w 4734357"/>
                <a:gd name="connsiteY45" fmla="*/ 78950 h 578146"/>
                <a:gd name="connsiteX46" fmla="*/ 3977985 w 4734357"/>
                <a:gd name="connsiteY46" fmla="*/ 33059 h 578146"/>
                <a:gd name="connsiteX47" fmla="*/ 4127356 w 4734357"/>
                <a:gd name="connsiteY47" fmla="*/ 39118 h 578146"/>
                <a:gd name="connsiteX48" fmla="*/ 4258973 w 4734357"/>
                <a:gd name="connsiteY48" fmla="*/ 26564 h 578146"/>
                <a:gd name="connsiteX49" fmla="*/ 4411374 w 4734357"/>
                <a:gd name="connsiteY49" fmla="*/ 28727 h 578146"/>
                <a:gd name="connsiteX50" fmla="*/ 4521778 w 4734357"/>
                <a:gd name="connsiteY50" fmla="*/ 32624 h 578146"/>
                <a:gd name="connsiteX51" fmla="*/ 4715308 w 4734357"/>
                <a:gd name="connsiteY51" fmla="*/ 1884 h 578146"/>
                <a:gd name="connsiteX52" fmla="*/ 4734357 w 4734357"/>
                <a:gd name="connsiteY52" fmla="*/ 94971 h 578146"/>
                <a:gd name="connsiteX0" fmla="*/ 4522644 w 4734357"/>
                <a:gd name="connsiteY0" fmla="*/ 122526 h 551582"/>
                <a:gd name="connsiteX1" fmla="*/ 4234295 w 4734357"/>
                <a:gd name="connsiteY1" fmla="*/ 156295 h 551582"/>
                <a:gd name="connsiteX2" fmla="*/ 4077998 w 4734357"/>
                <a:gd name="connsiteY2" fmla="*/ 192665 h 551582"/>
                <a:gd name="connsiteX3" fmla="*/ 3922134 w 4734357"/>
                <a:gd name="connsiteY3" fmla="*/ 246351 h 551582"/>
                <a:gd name="connsiteX4" fmla="*/ 3801773 w 4734357"/>
                <a:gd name="connsiteY4" fmla="*/ 309562 h 551582"/>
                <a:gd name="connsiteX5" fmla="*/ 3645477 w 4734357"/>
                <a:gd name="connsiteY5" fmla="*/ 396586 h 551582"/>
                <a:gd name="connsiteX6" fmla="*/ 3496108 w 4734357"/>
                <a:gd name="connsiteY6" fmla="*/ 442045 h 551582"/>
                <a:gd name="connsiteX7" fmla="*/ 3361025 w 4734357"/>
                <a:gd name="connsiteY7" fmla="*/ 475384 h 551582"/>
                <a:gd name="connsiteX8" fmla="*/ 3210790 w 4734357"/>
                <a:gd name="connsiteY8" fmla="*/ 492269 h 551582"/>
                <a:gd name="connsiteX9" fmla="*/ 3077007 w 4734357"/>
                <a:gd name="connsiteY9" fmla="*/ 518244 h 551582"/>
                <a:gd name="connsiteX10" fmla="*/ 2944091 w 4734357"/>
                <a:gd name="connsiteY10" fmla="*/ 541193 h 551582"/>
                <a:gd name="connsiteX11" fmla="*/ 2819833 w 4734357"/>
                <a:gd name="connsiteY11" fmla="*/ 532532 h 551582"/>
                <a:gd name="connsiteX12" fmla="*/ 2658773 w 4734357"/>
                <a:gd name="connsiteY12" fmla="*/ 541626 h 551582"/>
                <a:gd name="connsiteX13" fmla="*/ 2543608 w 4734357"/>
                <a:gd name="connsiteY13" fmla="*/ 551582 h 551582"/>
                <a:gd name="connsiteX14" fmla="*/ 2366529 w 4734357"/>
                <a:gd name="connsiteY14" fmla="*/ 547254 h 551582"/>
                <a:gd name="connsiteX15" fmla="*/ 2253096 w 4734357"/>
                <a:gd name="connsiteY15" fmla="*/ 527769 h 551582"/>
                <a:gd name="connsiteX16" fmla="*/ 2075585 w 4734357"/>
                <a:gd name="connsiteY16" fmla="*/ 503958 h 551582"/>
                <a:gd name="connsiteX17" fmla="*/ 1933142 w 4734357"/>
                <a:gd name="connsiteY17" fmla="*/ 483177 h 551582"/>
                <a:gd name="connsiteX18" fmla="*/ 1810183 w 4734357"/>
                <a:gd name="connsiteY18" fmla="*/ 484907 h 551582"/>
                <a:gd name="connsiteX19" fmla="*/ 1700645 w 4734357"/>
                <a:gd name="connsiteY19" fmla="*/ 489669 h 551582"/>
                <a:gd name="connsiteX20" fmla="*/ 1504084 w 4734357"/>
                <a:gd name="connsiteY20" fmla="*/ 485775 h 551582"/>
                <a:gd name="connsiteX21" fmla="*/ 1305357 w 4734357"/>
                <a:gd name="connsiteY21" fmla="*/ 470619 h 551582"/>
                <a:gd name="connsiteX22" fmla="*/ 1077624 w 4734357"/>
                <a:gd name="connsiteY22" fmla="*/ 435119 h 551582"/>
                <a:gd name="connsiteX23" fmla="*/ 895783 w 4734357"/>
                <a:gd name="connsiteY23" fmla="*/ 399182 h 551582"/>
                <a:gd name="connsiteX24" fmla="*/ 693593 w 4734357"/>
                <a:gd name="connsiteY24" fmla="*/ 356754 h 551582"/>
                <a:gd name="connsiteX25" fmla="*/ 427760 w 4734357"/>
                <a:gd name="connsiteY25" fmla="*/ 268865 h 551582"/>
                <a:gd name="connsiteX26" fmla="*/ 128154 w 4734357"/>
                <a:gd name="connsiteY26" fmla="*/ 151966 h 551582"/>
                <a:gd name="connsiteX27" fmla="*/ 0 w 4734357"/>
                <a:gd name="connsiteY27" fmla="*/ 103909 h 551582"/>
                <a:gd name="connsiteX28" fmla="*/ 245485 w 4734357"/>
                <a:gd name="connsiteY28" fmla="*/ 103910 h 551582"/>
                <a:gd name="connsiteX29" fmla="*/ 471920 w 4734357"/>
                <a:gd name="connsiteY29" fmla="*/ 156294 h 551582"/>
                <a:gd name="connsiteX30" fmla="*/ 752908 w 4734357"/>
                <a:gd name="connsiteY30" fmla="*/ 199156 h 551582"/>
                <a:gd name="connsiteX31" fmla="*/ 962457 w 4734357"/>
                <a:gd name="connsiteY31" fmla="*/ 232495 h 551582"/>
                <a:gd name="connsiteX32" fmla="*/ 1157721 w 4734357"/>
                <a:gd name="connsiteY32" fmla="*/ 246782 h 551582"/>
                <a:gd name="connsiteX33" fmla="*/ 1380692 w 4734357"/>
                <a:gd name="connsiteY33" fmla="*/ 266700 h 551582"/>
                <a:gd name="connsiteX34" fmla="*/ 1586347 w 4734357"/>
                <a:gd name="connsiteY34" fmla="*/ 279686 h 551582"/>
                <a:gd name="connsiteX35" fmla="*/ 1830099 w 4734357"/>
                <a:gd name="connsiteY35" fmla="*/ 282285 h 551582"/>
                <a:gd name="connsiteX36" fmla="*/ 2030989 w 4734357"/>
                <a:gd name="connsiteY36" fmla="*/ 286181 h 551582"/>
                <a:gd name="connsiteX37" fmla="*/ 2256559 w 4734357"/>
                <a:gd name="connsiteY37" fmla="*/ 254577 h 551582"/>
                <a:gd name="connsiteX38" fmla="*/ 2439699 w 4734357"/>
                <a:gd name="connsiteY38" fmla="*/ 271894 h 551582"/>
                <a:gd name="connsiteX39" fmla="*/ 2708563 w 4734357"/>
                <a:gd name="connsiteY39" fmla="*/ 275356 h 551582"/>
                <a:gd name="connsiteX40" fmla="*/ 2988252 w 4734357"/>
                <a:gd name="connsiteY40" fmla="*/ 228598 h 551582"/>
                <a:gd name="connsiteX41" fmla="*/ 3127230 w 4734357"/>
                <a:gd name="connsiteY41" fmla="*/ 224270 h 551582"/>
                <a:gd name="connsiteX42" fmla="*/ 3368819 w 4734357"/>
                <a:gd name="connsiteY42" fmla="*/ 150666 h 551582"/>
                <a:gd name="connsiteX43" fmla="*/ 3497406 w 4734357"/>
                <a:gd name="connsiteY43" fmla="*/ 91354 h 551582"/>
                <a:gd name="connsiteX44" fmla="*/ 3637252 w 4734357"/>
                <a:gd name="connsiteY44" fmla="*/ 78798 h 551582"/>
                <a:gd name="connsiteX45" fmla="*/ 3821257 w 4734357"/>
                <a:gd name="connsiteY45" fmla="*/ 52386 h 551582"/>
                <a:gd name="connsiteX46" fmla="*/ 3977985 w 4734357"/>
                <a:gd name="connsiteY46" fmla="*/ 6495 h 551582"/>
                <a:gd name="connsiteX47" fmla="*/ 4127356 w 4734357"/>
                <a:gd name="connsiteY47" fmla="*/ 12554 h 551582"/>
                <a:gd name="connsiteX48" fmla="*/ 4258973 w 4734357"/>
                <a:gd name="connsiteY48" fmla="*/ 0 h 551582"/>
                <a:gd name="connsiteX49" fmla="*/ 4411374 w 4734357"/>
                <a:gd name="connsiteY49" fmla="*/ 2163 h 551582"/>
                <a:gd name="connsiteX50" fmla="*/ 4521778 w 4734357"/>
                <a:gd name="connsiteY50" fmla="*/ 6060 h 551582"/>
                <a:gd name="connsiteX51" fmla="*/ 4734357 w 4734357"/>
                <a:gd name="connsiteY51" fmla="*/ 68407 h 551582"/>
                <a:gd name="connsiteX0" fmla="*/ 4522644 w 4661620"/>
                <a:gd name="connsiteY0" fmla="*/ 122526 h 551582"/>
                <a:gd name="connsiteX1" fmla="*/ 4234295 w 4661620"/>
                <a:gd name="connsiteY1" fmla="*/ 156295 h 551582"/>
                <a:gd name="connsiteX2" fmla="*/ 4077998 w 4661620"/>
                <a:gd name="connsiteY2" fmla="*/ 192665 h 551582"/>
                <a:gd name="connsiteX3" fmla="*/ 3922134 w 4661620"/>
                <a:gd name="connsiteY3" fmla="*/ 246351 h 551582"/>
                <a:gd name="connsiteX4" fmla="*/ 3801773 w 4661620"/>
                <a:gd name="connsiteY4" fmla="*/ 309562 h 551582"/>
                <a:gd name="connsiteX5" fmla="*/ 3645477 w 4661620"/>
                <a:gd name="connsiteY5" fmla="*/ 396586 h 551582"/>
                <a:gd name="connsiteX6" fmla="*/ 3496108 w 4661620"/>
                <a:gd name="connsiteY6" fmla="*/ 442045 h 551582"/>
                <a:gd name="connsiteX7" fmla="*/ 3361025 w 4661620"/>
                <a:gd name="connsiteY7" fmla="*/ 475384 h 551582"/>
                <a:gd name="connsiteX8" fmla="*/ 3210790 w 4661620"/>
                <a:gd name="connsiteY8" fmla="*/ 492269 h 551582"/>
                <a:gd name="connsiteX9" fmla="*/ 3077007 w 4661620"/>
                <a:gd name="connsiteY9" fmla="*/ 518244 h 551582"/>
                <a:gd name="connsiteX10" fmla="*/ 2944091 w 4661620"/>
                <a:gd name="connsiteY10" fmla="*/ 541193 h 551582"/>
                <a:gd name="connsiteX11" fmla="*/ 2819833 w 4661620"/>
                <a:gd name="connsiteY11" fmla="*/ 532532 h 551582"/>
                <a:gd name="connsiteX12" fmla="*/ 2658773 w 4661620"/>
                <a:gd name="connsiteY12" fmla="*/ 541626 h 551582"/>
                <a:gd name="connsiteX13" fmla="*/ 2543608 w 4661620"/>
                <a:gd name="connsiteY13" fmla="*/ 551582 h 551582"/>
                <a:gd name="connsiteX14" fmla="*/ 2366529 w 4661620"/>
                <a:gd name="connsiteY14" fmla="*/ 547254 h 551582"/>
                <a:gd name="connsiteX15" fmla="*/ 2253096 w 4661620"/>
                <a:gd name="connsiteY15" fmla="*/ 527769 h 551582"/>
                <a:gd name="connsiteX16" fmla="*/ 2075585 w 4661620"/>
                <a:gd name="connsiteY16" fmla="*/ 503958 h 551582"/>
                <a:gd name="connsiteX17" fmla="*/ 1933142 w 4661620"/>
                <a:gd name="connsiteY17" fmla="*/ 483177 h 551582"/>
                <a:gd name="connsiteX18" fmla="*/ 1810183 w 4661620"/>
                <a:gd name="connsiteY18" fmla="*/ 484907 h 551582"/>
                <a:gd name="connsiteX19" fmla="*/ 1700645 w 4661620"/>
                <a:gd name="connsiteY19" fmla="*/ 489669 h 551582"/>
                <a:gd name="connsiteX20" fmla="*/ 1504084 w 4661620"/>
                <a:gd name="connsiteY20" fmla="*/ 485775 h 551582"/>
                <a:gd name="connsiteX21" fmla="*/ 1305357 w 4661620"/>
                <a:gd name="connsiteY21" fmla="*/ 470619 h 551582"/>
                <a:gd name="connsiteX22" fmla="*/ 1077624 w 4661620"/>
                <a:gd name="connsiteY22" fmla="*/ 435119 h 551582"/>
                <a:gd name="connsiteX23" fmla="*/ 895783 w 4661620"/>
                <a:gd name="connsiteY23" fmla="*/ 399182 h 551582"/>
                <a:gd name="connsiteX24" fmla="*/ 693593 w 4661620"/>
                <a:gd name="connsiteY24" fmla="*/ 356754 h 551582"/>
                <a:gd name="connsiteX25" fmla="*/ 427760 w 4661620"/>
                <a:gd name="connsiteY25" fmla="*/ 268865 h 551582"/>
                <a:gd name="connsiteX26" fmla="*/ 128154 w 4661620"/>
                <a:gd name="connsiteY26" fmla="*/ 151966 h 551582"/>
                <a:gd name="connsiteX27" fmla="*/ 0 w 4661620"/>
                <a:gd name="connsiteY27" fmla="*/ 103909 h 551582"/>
                <a:gd name="connsiteX28" fmla="*/ 245485 w 4661620"/>
                <a:gd name="connsiteY28" fmla="*/ 103910 h 551582"/>
                <a:gd name="connsiteX29" fmla="*/ 471920 w 4661620"/>
                <a:gd name="connsiteY29" fmla="*/ 156294 h 551582"/>
                <a:gd name="connsiteX30" fmla="*/ 752908 w 4661620"/>
                <a:gd name="connsiteY30" fmla="*/ 199156 h 551582"/>
                <a:gd name="connsiteX31" fmla="*/ 962457 w 4661620"/>
                <a:gd name="connsiteY31" fmla="*/ 232495 h 551582"/>
                <a:gd name="connsiteX32" fmla="*/ 1157721 w 4661620"/>
                <a:gd name="connsiteY32" fmla="*/ 246782 h 551582"/>
                <a:gd name="connsiteX33" fmla="*/ 1380692 w 4661620"/>
                <a:gd name="connsiteY33" fmla="*/ 266700 h 551582"/>
                <a:gd name="connsiteX34" fmla="*/ 1586347 w 4661620"/>
                <a:gd name="connsiteY34" fmla="*/ 279686 h 551582"/>
                <a:gd name="connsiteX35" fmla="*/ 1830099 w 4661620"/>
                <a:gd name="connsiteY35" fmla="*/ 282285 h 551582"/>
                <a:gd name="connsiteX36" fmla="*/ 2030989 w 4661620"/>
                <a:gd name="connsiteY36" fmla="*/ 286181 h 551582"/>
                <a:gd name="connsiteX37" fmla="*/ 2256559 w 4661620"/>
                <a:gd name="connsiteY37" fmla="*/ 254577 h 551582"/>
                <a:gd name="connsiteX38" fmla="*/ 2439699 w 4661620"/>
                <a:gd name="connsiteY38" fmla="*/ 271894 h 551582"/>
                <a:gd name="connsiteX39" fmla="*/ 2708563 w 4661620"/>
                <a:gd name="connsiteY39" fmla="*/ 275356 h 551582"/>
                <a:gd name="connsiteX40" fmla="*/ 2988252 w 4661620"/>
                <a:gd name="connsiteY40" fmla="*/ 228598 h 551582"/>
                <a:gd name="connsiteX41" fmla="*/ 3127230 w 4661620"/>
                <a:gd name="connsiteY41" fmla="*/ 224270 h 551582"/>
                <a:gd name="connsiteX42" fmla="*/ 3368819 w 4661620"/>
                <a:gd name="connsiteY42" fmla="*/ 150666 h 551582"/>
                <a:gd name="connsiteX43" fmla="*/ 3497406 w 4661620"/>
                <a:gd name="connsiteY43" fmla="*/ 91354 h 551582"/>
                <a:gd name="connsiteX44" fmla="*/ 3637252 w 4661620"/>
                <a:gd name="connsiteY44" fmla="*/ 78798 h 551582"/>
                <a:gd name="connsiteX45" fmla="*/ 3821257 w 4661620"/>
                <a:gd name="connsiteY45" fmla="*/ 52386 h 551582"/>
                <a:gd name="connsiteX46" fmla="*/ 3977985 w 4661620"/>
                <a:gd name="connsiteY46" fmla="*/ 6495 h 551582"/>
                <a:gd name="connsiteX47" fmla="*/ 4127356 w 4661620"/>
                <a:gd name="connsiteY47" fmla="*/ 12554 h 551582"/>
                <a:gd name="connsiteX48" fmla="*/ 4258973 w 4661620"/>
                <a:gd name="connsiteY48" fmla="*/ 0 h 551582"/>
                <a:gd name="connsiteX49" fmla="*/ 4411374 w 4661620"/>
                <a:gd name="connsiteY49" fmla="*/ 2163 h 551582"/>
                <a:gd name="connsiteX50" fmla="*/ 4521778 w 4661620"/>
                <a:gd name="connsiteY50" fmla="*/ 6060 h 551582"/>
                <a:gd name="connsiteX51" fmla="*/ 4661620 w 4661620"/>
                <a:gd name="connsiteY51" fmla="*/ 68407 h 551582"/>
                <a:gd name="connsiteX0" fmla="*/ 4522644 w 4661620"/>
                <a:gd name="connsiteY0" fmla="*/ 122526 h 551582"/>
                <a:gd name="connsiteX1" fmla="*/ 4234295 w 4661620"/>
                <a:gd name="connsiteY1" fmla="*/ 156295 h 551582"/>
                <a:gd name="connsiteX2" fmla="*/ 4077998 w 4661620"/>
                <a:gd name="connsiteY2" fmla="*/ 192665 h 551582"/>
                <a:gd name="connsiteX3" fmla="*/ 3922134 w 4661620"/>
                <a:gd name="connsiteY3" fmla="*/ 246351 h 551582"/>
                <a:gd name="connsiteX4" fmla="*/ 3801773 w 4661620"/>
                <a:gd name="connsiteY4" fmla="*/ 309562 h 551582"/>
                <a:gd name="connsiteX5" fmla="*/ 3645477 w 4661620"/>
                <a:gd name="connsiteY5" fmla="*/ 396586 h 551582"/>
                <a:gd name="connsiteX6" fmla="*/ 3496108 w 4661620"/>
                <a:gd name="connsiteY6" fmla="*/ 442045 h 551582"/>
                <a:gd name="connsiteX7" fmla="*/ 3361025 w 4661620"/>
                <a:gd name="connsiteY7" fmla="*/ 475384 h 551582"/>
                <a:gd name="connsiteX8" fmla="*/ 3210790 w 4661620"/>
                <a:gd name="connsiteY8" fmla="*/ 492269 h 551582"/>
                <a:gd name="connsiteX9" fmla="*/ 3077007 w 4661620"/>
                <a:gd name="connsiteY9" fmla="*/ 518244 h 551582"/>
                <a:gd name="connsiteX10" fmla="*/ 2944091 w 4661620"/>
                <a:gd name="connsiteY10" fmla="*/ 541193 h 551582"/>
                <a:gd name="connsiteX11" fmla="*/ 2819833 w 4661620"/>
                <a:gd name="connsiteY11" fmla="*/ 532532 h 551582"/>
                <a:gd name="connsiteX12" fmla="*/ 2658773 w 4661620"/>
                <a:gd name="connsiteY12" fmla="*/ 541626 h 551582"/>
                <a:gd name="connsiteX13" fmla="*/ 2543608 w 4661620"/>
                <a:gd name="connsiteY13" fmla="*/ 551582 h 551582"/>
                <a:gd name="connsiteX14" fmla="*/ 2366529 w 4661620"/>
                <a:gd name="connsiteY14" fmla="*/ 547254 h 551582"/>
                <a:gd name="connsiteX15" fmla="*/ 2253096 w 4661620"/>
                <a:gd name="connsiteY15" fmla="*/ 527769 h 551582"/>
                <a:gd name="connsiteX16" fmla="*/ 2075585 w 4661620"/>
                <a:gd name="connsiteY16" fmla="*/ 503958 h 551582"/>
                <a:gd name="connsiteX17" fmla="*/ 1933142 w 4661620"/>
                <a:gd name="connsiteY17" fmla="*/ 483177 h 551582"/>
                <a:gd name="connsiteX18" fmla="*/ 1810183 w 4661620"/>
                <a:gd name="connsiteY18" fmla="*/ 484907 h 551582"/>
                <a:gd name="connsiteX19" fmla="*/ 1700645 w 4661620"/>
                <a:gd name="connsiteY19" fmla="*/ 489669 h 551582"/>
                <a:gd name="connsiteX20" fmla="*/ 1504084 w 4661620"/>
                <a:gd name="connsiteY20" fmla="*/ 485775 h 551582"/>
                <a:gd name="connsiteX21" fmla="*/ 1305357 w 4661620"/>
                <a:gd name="connsiteY21" fmla="*/ 470619 h 551582"/>
                <a:gd name="connsiteX22" fmla="*/ 1077624 w 4661620"/>
                <a:gd name="connsiteY22" fmla="*/ 435119 h 551582"/>
                <a:gd name="connsiteX23" fmla="*/ 895783 w 4661620"/>
                <a:gd name="connsiteY23" fmla="*/ 399182 h 551582"/>
                <a:gd name="connsiteX24" fmla="*/ 693593 w 4661620"/>
                <a:gd name="connsiteY24" fmla="*/ 356754 h 551582"/>
                <a:gd name="connsiteX25" fmla="*/ 427760 w 4661620"/>
                <a:gd name="connsiteY25" fmla="*/ 268865 h 551582"/>
                <a:gd name="connsiteX26" fmla="*/ 128154 w 4661620"/>
                <a:gd name="connsiteY26" fmla="*/ 151966 h 551582"/>
                <a:gd name="connsiteX27" fmla="*/ 0 w 4661620"/>
                <a:gd name="connsiteY27" fmla="*/ 103909 h 551582"/>
                <a:gd name="connsiteX28" fmla="*/ 245485 w 4661620"/>
                <a:gd name="connsiteY28" fmla="*/ 103910 h 551582"/>
                <a:gd name="connsiteX29" fmla="*/ 471920 w 4661620"/>
                <a:gd name="connsiteY29" fmla="*/ 156294 h 551582"/>
                <a:gd name="connsiteX30" fmla="*/ 752908 w 4661620"/>
                <a:gd name="connsiteY30" fmla="*/ 199156 h 551582"/>
                <a:gd name="connsiteX31" fmla="*/ 962457 w 4661620"/>
                <a:gd name="connsiteY31" fmla="*/ 232495 h 551582"/>
                <a:gd name="connsiteX32" fmla="*/ 1157721 w 4661620"/>
                <a:gd name="connsiteY32" fmla="*/ 246782 h 551582"/>
                <a:gd name="connsiteX33" fmla="*/ 1380692 w 4661620"/>
                <a:gd name="connsiteY33" fmla="*/ 266700 h 551582"/>
                <a:gd name="connsiteX34" fmla="*/ 1586347 w 4661620"/>
                <a:gd name="connsiteY34" fmla="*/ 279686 h 551582"/>
                <a:gd name="connsiteX35" fmla="*/ 1830099 w 4661620"/>
                <a:gd name="connsiteY35" fmla="*/ 282285 h 551582"/>
                <a:gd name="connsiteX36" fmla="*/ 2030989 w 4661620"/>
                <a:gd name="connsiteY36" fmla="*/ 286181 h 551582"/>
                <a:gd name="connsiteX37" fmla="*/ 2256559 w 4661620"/>
                <a:gd name="connsiteY37" fmla="*/ 254577 h 551582"/>
                <a:gd name="connsiteX38" fmla="*/ 2439699 w 4661620"/>
                <a:gd name="connsiteY38" fmla="*/ 271894 h 551582"/>
                <a:gd name="connsiteX39" fmla="*/ 2708563 w 4661620"/>
                <a:gd name="connsiteY39" fmla="*/ 275356 h 551582"/>
                <a:gd name="connsiteX40" fmla="*/ 2988252 w 4661620"/>
                <a:gd name="connsiteY40" fmla="*/ 228598 h 551582"/>
                <a:gd name="connsiteX41" fmla="*/ 3127230 w 4661620"/>
                <a:gd name="connsiteY41" fmla="*/ 224270 h 551582"/>
                <a:gd name="connsiteX42" fmla="*/ 3368819 w 4661620"/>
                <a:gd name="connsiteY42" fmla="*/ 150666 h 551582"/>
                <a:gd name="connsiteX43" fmla="*/ 3497406 w 4661620"/>
                <a:gd name="connsiteY43" fmla="*/ 91354 h 551582"/>
                <a:gd name="connsiteX44" fmla="*/ 3637252 w 4661620"/>
                <a:gd name="connsiteY44" fmla="*/ 78798 h 551582"/>
                <a:gd name="connsiteX45" fmla="*/ 3821257 w 4661620"/>
                <a:gd name="connsiteY45" fmla="*/ 52386 h 551582"/>
                <a:gd name="connsiteX46" fmla="*/ 3977985 w 4661620"/>
                <a:gd name="connsiteY46" fmla="*/ 6495 h 551582"/>
                <a:gd name="connsiteX47" fmla="*/ 4127356 w 4661620"/>
                <a:gd name="connsiteY47" fmla="*/ 12554 h 551582"/>
                <a:gd name="connsiteX48" fmla="*/ 4258973 w 4661620"/>
                <a:gd name="connsiteY48" fmla="*/ 0 h 551582"/>
                <a:gd name="connsiteX49" fmla="*/ 4411374 w 4661620"/>
                <a:gd name="connsiteY49" fmla="*/ 2163 h 551582"/>
                <a:gd name="connsiteX50" fmla="*/ 4469824 w 4661620"/>
                <a:gd name="connsiteY50" fmla="*/ 37233 h 551582"/>
                <a:gd name="connsiteX51" fmla="*/ 4661620 w 4661620"/>
                <a:gd name="connsiteY51" fmla="*/ 68407 h 551582"/>
                <a:gd name="connsiteX0" fmla="*/ 4522644 w 4661620"/>
                <a:gd name="connsiteY0" fmla="*/ 122526 h 551582"/>
                <a:gd name="connsiteX1" fmla="*/ 4234295 w 4661620"/>
                <a:gd name="connsiteY1" fmla="*/ 156295 h 551582"/>
                <a:gd name="connsiteX2" fmla="*/ 4077998 w 4661620"/>
                <a:gd name="connsiteY2" fmla="*/ 192665 h 551582"/>
                <a:gd name="connsiteX3" fmla="*/ 3922134 w 4661620"/>
                <a:gd name="connsiteY3" fmla="*/ 246351 h 551582"/>
                <a:gd name="connsiteX4" fmla="*/ 3801773 w 4661620"/>
                <a:gd name="connsiteY4" fmla="*/ 309562 h 551582"/>
                <a:gd name="connsiteX5" fmla="*/ 3645477 w 4661620"/>
                <a:gd name="connsiteY5" fmla="*/ 396586 h 551582"/>
                <a:gd name="connsiteX6" fmla="*/ 3496108 w 4661620"/>
                <a:gd name="connsiteY6" fmla="*/ 442045 h 551582"/>
                <a:gd name="connsiteX7" fmla="*/ 3361025 w 4661620"/>
                <a:gd name="connsiteY7" fmla="*/ 475384 h 551582"/>
                <a:gd name="connsiteX8" fmla="*/ 3210790 w 4661620"/>
                <a:gd name="connsiteY8" fmla="*/ 492269 h 551582"/>
                <a:gd name="connsiteX9" fmla="*/ 3077007 w 4661620"/>
                <a:gd name="connsiteY9" fmla="*/ 518244 h 551582"/>
                <a:gd name="connsiteX10" fmla="*/ 2944091 w 4661620"/>
                <a:gd name="connsiteY10" fmla="*/ 541193 h 551582"/>
                <a:gd name="connsiteX11" fmla="*/ 2819833 w 4661620"/>
                <a:gd name="connsiteY11" fmla="*/ 532532 h 551582"/>
                <a:gd name="connsiteX12" fmla="*/ 2658773 w 4661620"/>
                <a:gd name="connsiteY12" fmla="*/ 541626 h 551582"/>
                <a:gd name="connsiteX13" fmla="*/ 2543608 w 4661620"/>
                <a:gd name="connsiteY13" fmla="*/ 551582 h 551582"/>
                <a:gd name="connsiteX14" fmla="*/ 2366529 w 4661620"/>
                <a:gd name="connsiteY14" fmla="*/ 547254 h 551582"/>
                <a:gd name="connsiteX15" fmla="*/ 2253096 w 4661620"/>
                <a:gd name="connsiteY15" fmla="*/ 527769 h 551582"/>
                <a:gd name="connsiteX16" fmla="*/ 2075585 w 4661620"/>
                <a:gd name="connsiteY16" fmla="*/ 503958 h 551582"/>
                <a:gd name="connsiteX17" fmla="*/ 1933142 w 4661620"/>
                <a:gd name="connsiteY17" fmla="*/ 483177 h 551582"/>
                <a:gd name="connsiteX18" fmla="*/ 1810183 w 4661620"/>
                <a:gd name="connsiteY18" fmla="*/ 484907 h 551582"/>
                <a:gd name="connsiteX19" fmla="*/ 1700645 w 4661620"/>
                <a:gd name="connsiteY19" fmla="*/ 489669 h 551582"/>
                <a:gd name="connsiteX20" fmla="*/ 1504084 w 4661620"/>
                <a:gd name="connsiteY20" fmla="*/ 485775 h 551582"/>
                <a:gd name="connsiteX21" fmla="*/ 1305357 w 4661620"/>
                <a:gd name="connsiteY21" fmla="*/ 470619 h 551582"/>
                <a:gd name="connsiteX22" fmla="*/ 1077624 w 4661620"/>
                <a:gd name="connsiteY22" fmla="*/ 435119 h 551582"/>
                <a:gd name="connsiteX23" fmla="*/ 895783 w 4661620"/>
                <a:gd name="connsiteY23" fmla="*/ 399182 h 551582"/>
                <a:gd name="connsiteX24" fmla="*/ 693593 w 4661620"/>
                <a:gd name="connsiteY24" fmla="*/ 356754 h 551582"/>
                <a:gd name="connsiteX25" fmla="*/ 427760 w 4661620"/>
                <a:gd name="connsiteY25" fmla="*/ 268865 h 551582"/>
                <a:gd name="connsiteX26" fmla="*/ 128154 w 4661620"/>
                <a:gd name="connsiteY26" fmla="*/ 151966 h 551582"/>
                <a:gd name="connsiteX27" fmla="*/ 0 w 4661620"/>
                <a:gd name="connsiteY27" fmla="*/ 103909 h 551582"/>
                <a:gd name="connsiteX28" fmla="*/ 245485 w 4661620"/>
                <a:gd name="connsiteY28" fmla="*/ 103910 h 551582"/>
                <a:gd name="connsiteX29" fmla="*/ 471920 w 4661620"/>
                <a:gd name="connsiteY29" fmla="*/ 156294 h 551582"/>
                <a:gd name="connsiteX30" fmla="*/ 752908 w 4661620"/>
                <a:gd name="connsiteY30" fmla="*/ 199156 h 551582"/>
                <a:gd name="connsiteX31" fmla="*/ 962457 w 4661620"/>
                <a:gd name="connsiteY31" fmla="*/ 232495 h 551582"/>
                <a:gd name="connsiteX32" fmla="*/ 1157721 w 4661620"/>
                <a:gd name="connsiteY32" fmla="*/ 246782 h 551582"/>
                <a:gd name="connsiteX33" fmla="*/ 1380692 w 4661620"/>
                <a:gd name="connsiteY33" fmla="*/ 266700 h 551582"/>
                <a:gd name="connsiteX34" fmla="*/ 1586347 w 4661620"/>
                <a:gd name="connsiteY34" fmla="*/ 279686 h 551582"/>
                <a:gd name="connsiteX35" fmla="*/ 1830099 w 4661620"/>
                <a:gd name="connsiteY35" fmla="*/ 282285 h 551582"/>
                <a:gd name="connsiteX36" fmla="*/ 2030989 w 4661620"/>
                <a:gd name="connsiteY36" fmla="*/ 286181 h 551582"/>
                <a:gd name="connsiteX37" fmla="*/ 2256559 w 4661620"/>
                <a:gd name="connsiteY37" fmla="*/ 254577 h 551582"/>
                <a:gd name="connsiteX38" fmla="*/ 2439699 w 4661620"/>
                <a:gd name="connsiteY38" fmla="*/ 271894 h 551582"/>
                <a:gd name="connsiteX39" fmla="*/ 2708563 w 4661620"/>
                <a:gd name="connsiteY39" fmla="*/ 275356 h 551582"/>
                <a:gd name="connsiteX40" fmla="*/ 2988252 w 4661620"/>
                <a:gd name="connsiteY40" fmla="*/ 228598 h 551582"/>
                <a:gd name="connsiteX41" fmla="*/ 3127230 w 4661620"/>
                <a:gd name="connsiteY41" fmla="*/ 224270 h 551582"/>
                <a:gd name="connsiteX42" fmla="*/ 3337647 w 4661620"/>
                <a:gd name="connsiteY42" fmla="*/ 161057 h 551582"/>
                <a:gd name="connsiteX43" fmla="*/ 3497406 w 4661620"/>
                <a:gd name="connsiteY43" fmla="*/ 91354 h 551582"/>
                <a:gd name="connsiteX44" fmla="*/ 3637252 w 4661620"/>
                <a:gd name="connsiteY44" fmla="*/ 78798 h 551582"/>
                <a:gd name="connsiteX45" fmla="*/ 3821257 w 4661620"/>
                <a:gd name="connsiteY45" fmla="*/ 52386 h 551582"/>
                <a:gd name="connsiteX46" fmla="*/ 3977985 w 4661620"/>
                <a:gd name="connsiteY46" fmla="*/ 6495 h 551582"/>
                <a:gd name="connsiteX47" fmla="*/ 4127356 w 4661620"/>
                <a:gd name="connsiteY47" fmla="*/ 12554 h 551582"/>
                <a:gd name="connsiteX48" fmla="*/ 4258973 w 4661620"/>
                <a:gd name="connsiteY48" fmla="*/ 0 h 551582"/>
                <a:gd name="connsiteX49" fmla="*/ 4411374 w 4661620"/>
                <a:gd name="connsiteY49" fmla="*/ 2163 h 551582"/>
                <a:gd name="connsiteX50" fmla="*/ 4469824 w 4661620"/>
                <a:gd name="connsiteY50" fmla="*/ 37233 h 551582"/>
                <a:gd name="connsiteX51" fmla="*/ 4661620 w 4661620"/>
                <a:gd name="connsiteY51" fmla="*/ 68407 h 551582"/>
                <a:gd name="connsiteX0" fmla="*/ 4522644 w 4661620"/>
                <a:gd name="connsiteY0" fmla="*/ 122526 h 551582"/>
                <a:gd name="connsiteX1" fmla="*/ 4234295 w 4661620"/>
                <a:gd name="connsiteY1" fmla="*/ 156295 h 551582"/>
                <a:gd name="connsiteX2" fmla="*/ 4077998 w 4661620"/>
                <a:gd name="connsiteY2" fmla="*/ 192665 h 551582"/>
                <a:gd name="connsiteX3" fmla="*/ 3922134 w 4661620"/>
                <a:gd name="connsiteY3" fmla="*/ 246351 h 551582"/>
                <a:gd name="connsiteX4" fmla="*/ 3801773 w 4661620"/>
                <a:gd name="connsiteY4" fmla="*/ 309562 h 551582"/>
                <a:gd name="connsiteX5" fmla="*/ 3645477 w 4661620"/>
                <a:gd name="connsiteY5" fmla="*/ 396586 h 551582"/>
                <a:gd name="connsiteX6" fmla="*/ 3496108 w 4661620"/>
                <a:gd name="connsiteY6" fmla="*/ 442045 h 551582"/>
                <a:gd name="connsiteX7" fmla="*/ 3361025 w 4661620"/>
                <a:gd name="connsiteY7" fmla="*/ 475384 h 551582"/>
                <a:gd name="connsiteX8" fmla="*/ 3210790 w 4661620"/>
                <a:gd name="connsiteY8" fmla="*/ 492269 h 551582"/>
                <a:gd name="connsiteX9" fmla="*/ 3077007 w 4661620"/>
                <a:gd name="connsiteY9" fmla="*/ 518244 h 551582"/>
                <a:gd name="connsiteX10" fmla="*/ 2944091 w 4661620"/>
                <a:gd name="connsiteY10" fmla="*/ 541193 h 551582"/>
                <a:gd name="connsiteX11" fmla="*/ 2819833 w 4661620"/>
                <a:gd name="connsiteY11" fmla="*/ 532532 h 551582"/>
                <a:gd name="connsiteX12" fmla="*/ 2658773 w 4661620"/>
                <a:gd name="connsiteY12" fmla="*/ 541626 h 551582"/>
                <a:gd name="connsiteX13" fmla="*/ 2543608 w 4661620"/>
                <a:gd name="connsiteY13" fmla="*/ 551582 h 551582"/>
                <a:gd name="connsiteX14" fmla="*/ 2366529 w 4661620"/>
                <a:gd name="connsiteY14" fmla="*/ 547254 h 551582"/>
                <a:gd name="connsiteX15" fmla="*/ 2253096 w 4661620"/>
                <a:gd name="connsiteY15" fmla="*/ 527769 h 551582"/>
                <a:gd name="connsiteX16" fmla="*/ 2075585 w 4661620"/>
                <a:gd name="connsiteY16" fmla="*/ 503958 h 551582"/>
                <a:gd name="connsiteX17" fmla="*/ 1933142 w 4661620"/>
                <a:gd name="connsiteY17" fmla="*/ 483177 h 551582"/>
                <a:gd name="connsiteX18" fmla="*/ 1810183 w 4661620"/>
                <a:gd name="connsiteY18" fmla="*/ 484907 h 551582"/>
                <a:gd name="connsiteX19" fmla="*/ 1700645 w 4661620"/>
                <a:gd name="connsiteY19" fmla="*/ 489669 h 551582"/>
                <a:gd name="connsiteX20" fmla="*/ 1504084 w 4661620"/>
                <a:gd name="connsiteY20" fmla="*/ 485775 h 551582"/>
                <a:gd name="connsiteX21" fmla="*/ 1305357 w 4661620"/>
                <a:gd name="connsiteY21" fmla="*/ 470619 h 551582"/>
                <a:gd name="connsiteX22" fmla="*/ 1077624 w 4661620"/>
                <a:gd name="connsiteY22" fmla="*/ 435119 h 551582"/>
                <a:gd name="connsiteX23" fmla="*/ 895783 w 4661620"/>
                <a:gd name="connsiteY23" fmla="*/ 399182 h 551582"/>
                <a:gd name="connsiteX24" fmla="*/ 693593 w 4661620"/>
                <a:gd name="connsiteY24" fmla="*/ 356754 h 551582"/>
                <a:gd name="connsiteX25" fmla="*/ 427760 w 4661620"/>
                <a:gd name="connsiteY25" fmla="*/ 268865 h 551582"/>
                <a:gd name="connsiteX26" fmla="*/ 128154 w 4661620"/>
                <a:gd name="connsiteY26" fmla="*/ 151966 h 551582"/>
                <a:gd name="connsiteX27" fmla="*/ 0 w 4661620"/>
                <a:gd name="connsiteY27" fmla="*/ 103909 h 551582"/>
                <a:gd name="connsiteX28" fmla="*/ 245485 w 4661620"/>
                <a:gd name="connsiteY28" fmla="*/ 103910 h 551582"/>
                <a:gd name="connsiteX29" fmla="*/ 471920 w 4661620"/>
                <a:gd name="connsiteY29" fmla="*/ 156294 h 551582"/>
                <a:gd name="connsiteX30" fmla="*/ 752908 w 4661620"/>
                <a:gd name="connsiteY30" fmla="*/ 199156 h 551582"/>
                <a:gd name="connsiteX31" fmla="*/ 962457 w 4661620"/>
                <a:gd name="connsiteY31" fmla="*/ 232495 h 551582"/>
                <a:gd name="connsiteX32" fmla="*/ 1157721 w 4661620"/>
                <a:gd name="connsiteY32" fmla="*/ 246782 h 551582"/>
                <a:gd name="connsiteX33" fmla="*/ 1380692 w 4661620"/>
                <a:gd name="connsiteY33" fmla="*/ 266700 h 551582"/>
                <a:gd name="connsiteX34" fmla="*/ 1586347 w 4661620"/>
                <a:gd name="connsiteY34" fmla="*/ 279686 h 551582"/>
                <a:gd name="connsiteX35" fmla="*/ 1830099 w 4661620"/>
                <a:gd name="connsiteY35" fmla="*/ 282285 h 551582"/>
                <a:gd name="connsiteX36" fmla="*/ 2030989 w 4661620"/>
                <a:gd name="connsiteY36" fmla="*/ 286181 h 551582"/>
                <a:gd name="connsiteX37" fmla="*/ 2256559 w 4661620"/>
                <a:gd name="connsiteY37" fmla="*/ 254577 h 551582"/>
                <a:gd name="connsiteX38" fmla="*/ 2439699 w 4661620"/>
                <a:gd name="connsiteY38" fmla="*/ 271894 h 551582"/>
                <a:gd name="connsiteX39" fmla="*/ 2708563 w 4661620"/>
                <a:gd name="connsiteY39" fmla="*/ 275356 h 551582"/>
                <a:gd name="connsiteX40" fmla="*/ 2957079 w 4661620"/>
                <a:gd name="connsiteY40" fmla="*/ 249380 h 551582"/>
                <a:gd name="connsiteX41" fmla="*/ 3127230 w 4661620"/>
                <a:gd name="connsiteY41" fmla="*/ 224270 h 551582"/>
                <a:gd name="connsiteX42" fmla="*/ 3337647 w 4661620"/>
                <a:gd name="connsiteY42" fmla="*/ 161057 h 551582"/>
                <a:gd name="connsiteX43" fmla="*/ 3497406 w 4661620"/>
                <a:gd name="connsiteY43" fmla="*/ 91354 h 551582"/>
                <a:gd name="connsiteX44" fmla="*/ 3637252 w 4661620"/>
                <a:gd name="connsiteY44" fmla="*/ 78798 h 551582"/>
                <a:gd name="connsiteX45" fmla="*/ 3821257 w 4661620"/>
                <a:gd name="connsiteY45" fmla="*/ 52386 h 551582"/>
                <a:gd name="connsiteX46" fmla="*/ 3977985 w 4661620"/>
                <a:gd name="connsiteY46" fmla="*/ 6495 h 551582"/>
                <a:gd name="connsiteX47" fmla="*/ 4127356 w 4661620"/>
                <a:gd name="connsiteY47" fmla="*/ 12554 h 551582"/>
                <a:gd name="connsiteX48" fmla="*/ 4258973 w 4661620"/>
                <a:gd name="connsiteY48" fmla="*/ 0 h 551582"/>
                <a:gd name="connsiteX49" fmla="*/ 4411374 w 4661620"/>
                <a:gd name="connsiteY49" fmla="*/ 2163 h 551582"/>
                <a:gd name="connsiteX50" fmla="*/ 4469824 w 4661620"/>
                <a:gd name="connsiteY50" fmla="*/ 37233 h 551582"/>
                <a:gd name="connsiteX51" fmla="*/ 4661620 w 4661620"/>
                <a:gd name="connsiteY51" fmla="*/ 68407 h 551582"/>
                <a:gd name="connsiteX0" fmla="*/ 4522644 w 4661620"/>
                <a:gd name="connsiteY0" fmla="*/ 122526 h 551582"/>
                <a:gd name="connsiteX1" fmla="*/ 4234295 w 4661620"/>
                <a:gd name="connsiteY1" fmla="*/ 156295 h 551582"/>
                <a:gd name="connsiteX2" fmla="*/ 4077998 w 4661620"/>
                <a:gd name="connsiteY2" fmla="*/ 192665 h 551582"/>
                <a:gd name="connsiteX3" fmla="*/ 3922134 w 4661620"/>
                <a:gd name="connsiteY3" fmla="*/ 246351 h 551582"/>
                <a:gd name="connsiteX4" fmla="*/ 3801773 w 4661620"/>
                <a:gd name="connsiteY4" fmla="*/ 309562 h 551582"/>
                <a:gd name="connsiteX5" fmla="*/ 3645477 w 4661620"/>
                <a:gd name="connsiteY5" fmla="*/ 396586 h 551582"/>
                <a:gd name="connsiteX6" fmla="*/ 3496108 w 4661620"/>
                <a:gd name="connsiteY6" fmla="*/ 442045 h 551582"/>
                <a:gd name="connsiteX7" fmla="*/ 3361025 w 4661620"/>
                <a:gd name="connsiteY7" fmla="*/ 475384 h 551582"/>
                <a:gd name="connsiteX8" fmla="*/ 3210790 w 4661620"/>
                <a:gd name="connsiteY8" fmla="*/ 492269 h 551582"/>
                <a:gd name="connsiteX9" fmla="*/ 3077007 w 4661620"/>
                <a:gd name="connsiteY9" fmla="*/ 518244 h 551582"/>
                <a:gd name="connsiteX10" fmla="*/ 2944091 w 4661620"/>
                <a:gd name="connsiteY10" fmla="*/ 541193 h 551582"/>
                <a:gd name="connsiteX11" fmla="*/ 2819833 w 4661620"/>
                <a:gd name="connsiteY11" fmla="*/ 532532 h 551582"/>
                <a:gd name="connsiteX12" fmla="*/ 2658773 w 4661620"/>
                <a:gd name="connsiteY12" fmla="*/ 541626 h 551582"/>
                <a:gd name="connsiteX13" fmla="*/ 2543608 w 4661620"/>
                <a:gd name="connsiteY13" fmla="*/ 551582 h 551582"/>
                <a:gd name="connsiteX14" fmla="*/ 2366529 w 4661620"/>
                <a:gd name="connsiteY14" fmla="*/ 547254 h 551582"/>
                <a:gd name="connsiteX15" fmla="*/ 2253096 w 4661620"/>
                <a:gd name="connsiteY15" fmla="*/ 527769 h 551582"/>
                <a:gd name="connsiteX16" fmla="*/ 2075585 w 4661620"/>
                <a:gd name="connsiteY16" fmla="*/ 503958 h 551582"/>
                <a:gd name="connsiteX17" fmla="*/ 1933142 w 4661620"/>
                <a:gd name="connsiteY17" fmla="*/ 483177 h 551582"/>
                <a:gd name="connsiteX18" fmla="*/ 1810183 w 4661620"/>
                <a:gd name="connsiteY18" fmla="*/ 484907 h 551582"/>
                <a:gd name="connsiteX19" fmla="*/ 1700645 w 4661620"/>
                <a:gd name="connsiteY19" fmla="*/ 489669 h 551582"/>
                <a:gd name="connsiteX20" fmla="*/ 1504084 w 4661620"/>
                <a:gd name="connsiteY20" fmla="*/ 485775 h 551582"/>
                <a:gd name="connsiteX21" fmla="*/ 1305357 w 4661620"/>
                <a:gd name="connsiteY21" fmla="*/ 470619 h 551582"/>
                <a:gd name="connsiteX22" fmla="*/ 1077624 w 4661620"/>
                <a:gd name="connsiteY22" fmla="*/ 435119 h 551582"/>
                <a:gd name="connsiteX23" fmla="*/ 895783 w 4661620"/>
                <a:gd name="connsiteY23" fmla="*/ 399182 h 551582"/>
                <a:gd name="connsiteX24" fmla="*/ 693593 w 4661620"/>
                <a:gd name="connsiteY24" fmla="*/ 356754 h 551582"/>
                <a:gd name="connsiteX25" fmla="*/ 427760 w 4661620"/>
                <a:gd name="connsiteY25" fmla="*/ 268865 h 551582"/>
                <a:gd name="connsiteX26" fmla="*/ 128154 w 4661620"/>
                <a:gd name="connsiteY26" fmla="*/ 151966 h 551582"/>
                <a:gd name="connsiteX27" fmla="*/ 0 w 4661620"/>
                <a:gd name="connsiteY27" fmla="*/ 103909 h 551582"/>
                <a:gd name="connsiteX28" fmla="*/ 245485 w 4661620"/>
                <a:gd name="connsiteY28" fmla="*/ 103910 h 551582"/>
                <a:gd name="connsiteX29" fmla="*/ 471920 w 4661620"/>
                <a:gd name="connsiteY29" fmla="*/ 156294 h 551582"/>
                <a:gd name="connsiteX30" fmla="*/ 752908 w 4661620"/>
                <a:gd name="connsiteY30" fmla="*/ 199156 h 551582"/>
                <a:gd name="connsiteX31" fmla="*/ 962457 w 4661620"/>
                <a:gd name="connsiteY31" fmla="*/ 232495 h 551582"/>
                <a:gd name="connsiteX32" fmla="*/ 1157721 w 4661620"/>
                <a:gd name="connsiteY32" fmla="*/ 246782 h 551582"/>
                <a:gd name="connsiteX33" fmla="*/ 1380692 w 4661620"/>
                <a:gd name="connsiteY33" fmla="*/ 266700 h 551582"/>
                <a:gd name="connsiteX34" fmla="*/ 1586347 w 4661620"/>
                <a:gd name="connsiteY34" fmla="*/ 279686 h 551582"/>
                <a:gd name="connsiteX35" fmla="*/ 1830099 w 4661620"/>
                <a:gd name="connsiteY35" fmla="*/ 282285 h 551582"/>
                <a:gd name="connsiteX36" fmla="*/ 2030989 w 4661620"/>
                <a:gd name="connsiteY36" fmla="*/ 286181 h 551582"/>
                <a:gd name="connsiteX37" fmla="*/ 2214996 w 4661620"/>
                <a:gd name="connsiteY37" fmla="*/ 171450 h 551582"/>
                <a:gd name="connsiteX38" fmla="*/ 2439699 w 4661620"/>
                <a:gd name="connsiteY38" fmla="*/ 271894 h 551582"/>
                <a:gd name="connsiteX39" fmla="*/ 2708563 w 4661620"/>
                <a:gd name="connsiteY39" fmla="*/ 275356 h 551582"/>
                <a:gd name="connsiteX40" fmla="*/ 2957079 w 4661620"/>
                <a:gd name="connsiteY40" fmla="*/ 249380 h 551582"/>
                <a:gd name="connsiteX41" fmla="*/ 3127230 w 4661620"/>
                <a:gd name="connsiteY41" fmla="*/ 224270 h 551582"/>
                <a:gd name="connsiteX42" fmla="*/ 3337647 w 4661620"/>
                <a:gd name="connsiteY42" fmla="*/ 161057 h 551582"/>
                <a:gd name="connsiteX43" fmla="*/ 3497406 w 4661620"/>
                <a:gd name="connsiteY43" fmla="*/ 91354 h 551582"/>
                <a:gd name="connsiteX44" fmla="*/ 3637252 w 4661620"/>
                <a:gd name="connsiteY44" fmla="*/ 78798 h 551582"/>
                <a:gd name="connsiteX45" fmla="*/ 3821257 w 4661620"/>
                <a:gd name="connsiteY45" fmla="*/ 52386 h 551582"/>
                <a:gd name="connsiteX46" fmla="*/ 3977985 w 4661620"/>
                <a:gd name="connsiteY46" fmla="*/ 6495 h 551582"/>
                <a:gd name="connsiteX47" fmla="*/ 4127356 w 4661620"/>
                <a:gd name="connsiteY47" fmla="*/ 12554 h 551582"/>
                <a:gd name="connsiteX48" fmla="*/ 4258973 w 4661620"/>
                <a:gd name="connsiteY48" fmla="*/ 0 h 551582"/>
                <a:gd name="connsiteX49" fmla="*/ 4411374 w 4661620"/>
                <a:gd name="connsiteY49" fmla="*/ 2163 h 551582"/>
                <a:gd name="connsiteX50" fmla="*/ 4469824 w 4661620"/>
                <a:gd name="connsiteY50" fmla="*/ 37233 h 551582"/>
                <a:gd name="connsiteX51" fmla="*/ 4661620 w 4661620"/>
                <a:gd name="connsiteY51" fmla="*/ 68407 h 551582"/>
                <a:gd name="connsiteX0" fmla="*/ 4522644 w 4661620"/>
                <a:gd name="connsiteY0" fmla="*/ 122526 h 551582"/>
                <a:gd name="connsiteX1" fmla="*/ 4234295 w 4661620"/>
                <a:gd name="connsiteY1" fmla="*/ 156295 h 551582"/>
                <a:gd name="connsiteX2" fmla="*/ 4077998 w 4661620"/>
                <a:gd name="connsiteY2" fmla="*/ 192665 h 551582"/>
                <a:gd name="connsiteX3" fmla="*/ 3922134 w 4661620"/>
                <a:gd name="connsiteY3" fmla="*/ 246351 h 551582"/>
                <a:gd name="connsiteX4" fmla="*/ 3801773 w 4661620"/>
                <a:gd name="connsiteY4" fmla="*/ 309562 h 551582"/>
                <a:gd name="connsiteX5" fmla="*/ 3645477 w 4661620"/>
                <a:gd name="connsiteY5" fmla="*/ 396586 h 551582"/>
                <a:gd name="connsiteX6" fmla="*/ 3496108 w 4661620"/>
                <a:gd name="connsiteY6" fmla="*/ 442045 h 551582"/>
                <a:gd name="connsiteX7" fmla="*/ 3361025 w 4661620"/>
                <a:gd name="connsiteY7" fmla="*/ 475384 h 551582"/>
                <a:gd name="connsiteX8" fmla="*/ 3210790 w 4661620"/>
                <a:gd name="connsiteY8" fmla="*/ 492269 h 551582"/>
                <a:gd name="connsiteX9" fmla="*/ 3077007 w 4661620"/>
                <a:gd name="connsiteY9" fmla="*/ 518244 h 551582"/>
                <a:gd name="connsiteX10" fmla="*/ 2944091 w 4661620"/>
                <a:gd name="connsiteY10" fmla="*/ 541193 h 551582"/>
                <a:gd name="connsiteX11" fmla="*/ 2819833 w 4661620"/>
                <a:gd name="connsiteY11" fmla="*/ 532532 h 551582"/>
                <a:gd name="connsiteX12" fmla="*/ 2658773 w 4661620"/>
                <a:gd name="connsiteY12" fmla="*/ 541626 h 551582"/>
                <a:gd name="connsiteX13" fmla="*/ 2543608 w 4661620"/>
                <a:gd name="connsiteY13" fmla="*/ 551582 h 551582"/>
                <a:gd name="connsiteX14" fmla="*/ 2366529 w 4661620"/>
                <a:gd name="connsiteY14" fmla="*/ 547254 h 551582"/>
                <a:gd name="connsiteX15" fmla="*/ 2253096 w 4661620"/>
                <a:gd name="connsiteY15" fmla="*/ 527769 h 551582"/>
                <a:gd name="connsiteX16" fmla="*/ 2075585 w 4661620"/>
                <a:gd name="connsiteY16" fmla="*/ 503958 h 551582"/>
                <a:gd name="connsiteX17" fmla="*/ 1933142 w 4661620"/>
                <a:gd name="connsiteY17" fmla="*/ 483177 h 551582"/>
                <a:gd name="connsiteX18" fmla="*/ 1810183 w 4661620"/>
                <a:gd name="connsiteY18" fmla="*/ 484907 h 551582"/>
                <a:gd name="connsiteX19" fmla="*/ 1700645 w 4661620"/>
                <a:gd name="connsiteY19" fmla="*/ 489669 h 551582"/>
                <a:gd name="connsiteX20" fmla="*/ 1504084 w 4661620"/>
                <a:gd name="connsiteY20" fmla="*/ 485775 h 551582"/>
                <a:gd name="connsiteX21" fmla="*/ 1305357 w 4661620"/>
                <a:gd name="connsiteY21" fmla="*/ 470619 h 551582"/>
                <a:gd name="connsiteX22" fmla="*/ 1077624 w 4661620"/>
                <a:gd name="connsiteY22" fmla="*/ 435119 h 551582"/>
                <a:gd name="connsiteX23" fmla="*/ 895783 w 4661620"/>
                <a:gd name="connsiteY23" fmla="*/ 399182 h 551582"/>
                <a:gd name="connsiteX24" fmla="*/ 693593 w 4661620"/>
                <a:gd name="connsiteY24" fmla="*/ 356754 h 551582"/>
                <a:gd name="connsiteX25" fmla="*/ 427760 w 4661620"/>
                <a:gd name="connsiteY25" fmla="*/ 268865 h 551582"/>
                <a:gd name="connsiteX26" fmla="*/ 128154 w 4661620"/>
                <a:gd name="connsiteY26" fmla="*/ 151966 h 551582"/>
                <a:gd name="connsiteX27" fmla="*/ 0 w 4661620"/>
                <a:gd name="connsiteY27" fmla="*/ 103909 h 551582"/>
                <a:gd name="connsiteX28" fmla="*/ 245485 w 4661620"/>
                <a:gd name="connsiteY28" fmla="*/ 103910 h 551582"/>
                <a:gd name="connsiteX29" fmla="*/ 471920 w 4661620"/>
                <a:gd name="connsiteY29" fmla="*/ 156294 h 551582"/>
                <a:gd name="connsiteX30" fmla="*/ 752908 w 4661620"/>
                <a:gd name="connsiteY30" fmla="*/ 199156 h 551582"/>
                <a:gd name="connsiteX31" fmla="*/ 962457 w 4661620"/>
                <a:gd name="connsiteY31" fmla="*/ 232495 h 551582"/>
                <a:gd name="connsiteX32" fmla="*/ 1157721 w 4661620"/>
                <a:gd name="connsiteY32" fmla="*/ 246782 h 551582"/>
                <a:gd name="connsiteX33" fmla="*/ 1380692 w 4661620"/>
                <a:gd name="connsiteY33" fmla="*/ 266700 h 551582"/>
                <a:gd name="connsiteX34" fmla="*/ 1586347 w 4661620"/>
                <a:gd name="connsiteY34" fmla="*/ 279686 h 551582"/>
                <a:gd name="connsiteX35" fmla="*/ 1830099 w 4661620"/>
                <a:gd name="connsiteY35" fmla="*/ 282285 h 551582"/>
                <a:gd name="connsiteX36" fmla="*/ 2030989 w 4661620"/>
                <a:gd name="connsiteY36" fmla="*/ 286181 h 551582"/>
                <a:gd name="connsiteX37" fmla="*/ 2214996 w 4661620"/>
                <a:gd name="connsiteY37" fmla="*/ 171450 h 551582"/>
                <a:gd name="connsiteX38" fmla="*/ 2450089 w 4661620"/>
                <a:gd name="connsiteY38" fmla="*/ 188767 h 551582"/>
                <a:gd name="connsiteX39" fmla="*/ 2708563 w 4661620"/>
                <a:gd name="connsiteY39" fmla="*/ 275356 h 551582"/>
                <a:gd name="connsiteX40" fmla="*/ 2957079 w 4661620"/>
                <a:gd name="connsiteY40" fmla="*/ 249380 h 551582"/>
                <a:gd name="connsiteX41" fmla="*/ 3127230 w 4661620"/>
                <a:gd name="connsiteY41" fmla="*/ 224270 h 551582"/>
                <a:gd name="connsiteX42" fmla="*/ 3337647 w 4661620"/>
                <a:gd name="connsiteY42" fmla="*/ 161057 h 551582"/>
                <a:gd name="connsiteX43" fmla="*/ 3497406 w 4661620"/>
                <a:gd name="connsiteY43" fmla="*/ 91354 h 551582"/>
                <a:gd name="connsiteX44" fmla="*/ 3637252 w 4661620"/>
                <a:gd name="connsiteY44" fmla="*/ 78798 h 551582"/>
                <a:gd name="connsiteX45" fmla="*/ 3821257 w 4661620"/>
                <a:gd name="connsiteY45" fmla="*/ 52386 h 551582"/>
                <a:gd name="connsiteX46" fmla="*/ 3977985 w 4661620"/>
                <a:gd name="connsiteY46" fmla="*/ 6495 h 551582"/>
                <a:gd name="connsiteX47" fmla="*/ 4127356 w 4661620"/>
                <a:gd name="connsiteY47" fmla="*/ 12554 h 551582"/>
                <a:gd name="connsiteX48" fmla="*/ 4258973 w 4661620"/>
                <a:gd name="connsiteY48" fmla="*/ 0 h 551582"/>
                <a:gd name="connsiteX49" fmla="*/ 4411374 w 4661620"/>
                <a:gd name="connsiteY49" fmla="*/ 2163 h 551582"/>
                <a:gd name="connsiteX50" fmla="*/ 4469824 w 4661620"/>
                <a:gd name="connsiteY50" fmla="*/ 37233 h 551582"/>
                <a:gd name="connsiteX51" fmla="*/ 4661620 w 4661620"/>
                <a:gd name="connsiteY51" fmla="*/ 68407 h 551582"/>
                <a:gd name="connsiteX0" fmla="*/ 4522644 w 4661620"/>
                <a:gd name="connsiteY0" fmla="*/ 122526 h 551582"/>
                <a:gd name="connsiteX1" fmla="*/ 4234295 w 4661620"/>
                <a:gd name="connsiteY1" fmla="*/ 156295 h 551582"/>
                <a:gd name="connsiteX2" fmla="*/ 4077998 w 4661620"/>
                <a:gd name="connsiteY2" fmla="*/ 192665 h 551582"/>
                <a:gd name="connsiteX3" fmla="*/ 3922134 w 4661620"/>
                <a:gd name="connsiteY3" fmla="*/ 246351 h 551582"/>
                <a:gd name="connsiteX4" fmla="*/ 3801773 w 4661620"/>
                <a:gd name="connsiteY4" fmla="*/ 309562 h 551582"/>
                <a:gd name="connsiteX5" fmla="*/ 3645477 w 4661620"/>
                <a:gd name="connsiteY5" fmla="*/ 396586 h 551582"/>
                <a:gd name="connsiteX6" fmla="*/ 3496108 w 4661620"/>
                <a:gd name="connsiteY6" fmla="*/ 442045 h 551582"/>
                <a:gd name="connsiteX7" fmla="*/ 3361025 w 4661620"/>
                <a:gd name="connsiteY7" fmla="*/ 475384 h 551582"/>
                <a:gd name="connsiteX8" fmla="*/ 3210790 w 4661620"/>
                <a:gd name="connsiteY8" fmla="*/ 492269 h 551582"/>
                <a:gd name="connsiteX9" fmla="*/ 3077007 w 4661620"/>
                <a:gd name="connsiteY9" fmla="*/ 518244 h 551582"/>
                <a:gd name="connsiteX10" fmla="*/ 2944091 w 4661620"/>
                <a:gd name="connsiteY10" fmla="*/ 541193 h 551582"/>
                <a:gd name="connsiteX11" fmla="*/ 2819833 w 4661620"/>
                <a:gd name="connsiteY11" fmla="*/ 532532 h 551582"/>
                <a:gd name="connsiteX12" fmla="*/ 2658773 w 4661620"/>
                <a:gd name="connsiteY12" fmla="*/ 541626 h 551582"/>
                <a:gd name="connsiteX13" fmla="*/ 2543608 w 4661620"/>
                <a:gd name="connsiteY13" fmla="*/ 551582 h 551582"/>
                <a:gd name="connsiteX14" fmla="*/ 2366529 w 4661620"/>
                <a:gd name="connsiteY14" fmla="*/ 547254 h 551582"/>
                <a:gd name="connsiteX15" fmla="*/ 2253096 w 4661620"/>
                <a:gd name="connsiteY15" fmla="*/ 527769 h 551582"/>
                <a:gd name="connsiteX16" fmla="*/ 2075585 w 4661620"/>
                <a:gd name="connsiteY16" fmla="*/ 503958 h 551582"/>
                <a:gd name="connsiteX17" fmla="*/ 1933142 w 4661620"/>
                <a:gd name="connsiteY17" fmla="*/ 483177 h 551582"/>
                <a:gd name="connsiteX18" fmla="*/ 1810183 w 4661620"/>
                <a:gd name="connsiteY18" fmla="*/ 484907 h 551582"/>
                <a:gd name="connsiteX19" fmla="*/ 1700645 w 4661620"/>
                <a:gd name="connsiteY19" fmla="*/ 489669 h 551582"/>
                <a:gd name="connsiteX20" fmla="*/ 1504084 w 4661620"/>
                <a:gd name="connsiteY20" fmla="*/ 485775 h 551582"/>
                <a:gd name="connsiteX21" fmla="*/ 1305357 w 4661620"/>
                <a:gd name="connsiteY21" fmla="*/ 470619 h 551582"/>
                <a:gd name="connsiteX22" fmla="*/ 1077624 w 4661620"/>
                <a:gd name="connsiteY22" fmla="*/ 435119 h 551582"/>
                <a:gd name="connsiteX23" fmla="*/ 895783 w 4661620"/>
                <a:gd name="connsiteY23" fmla="*/ 399182 h 551582"/>
                <a:gd name="connsiteX24" fmla="*/ 693593 w 4661620"/>
                <a:gd name="connsiteY24" fmla="*/ 356754 h 551582"/>
                <a:gd name="connsiteX25" fmla="*/ 427760 w 4661620"/>
                <a:gd name="connsiteY25" fmla="*/ 268865 h 551582"/>
                <a:gd name="connsiteX26" fmla="*/ 128154 w 4661620"/>
                <a:gd name="connsiteY26" fmla="*/ 151966 h 551582"/>
                <a:gd name="connsiteX27" fmla="*/ 0 w 4661620"/>
                <a:gd name="connsiteY27" fmla="*/ 103909 h 551582"/>
                <a:gd name="connsiteX28" fmla="*/ 245485 w 4661620"/>
                <a:gd name="connsiteY28" fmla="*/ 103910 h 551582"/>
                <a:gd name="connsiteX29" fmla="*/ 471920 w 4661620"/>
                <a:gd name="connsiteY29" fmla="*/ 156294 h 551582"/>
                <a:gd name="connsiteX30" fmla="*/ 752908 w 4661620"/>
                <a:gd name="connsiteY30" fmla="*/ 199156 h 551582"/>
                <a:gd name="connsiteX31" fmla="*/ 962457 w 4661620"/>
                <a:gd name="connsiteY31" fmla="*/ 232495 h 551582"/>
                <a:gd name="connsiteX32" fmla="*/ 1157721 w 4661620"/>
                <a:gd name="connsiteY32" fmla="*/ 246782 h 551582"/>
                <a:gd name="connsiteX33" fmla="*/ 1380692 w 4661620"/>
                <a:gd name="connsiteY33" fmla="*/ 266700 h 551582"/>
                <a:gd name="connsiteX34" fmla="*/ 1586347 w 4661620"/>
                <a:gd name="connsiteY34" fmla="*/ 279686 h 551582"/>
                <a:gd name="connsiteX35" fmla="*/ 1830099 w 4661620"/>
                <a:gd name="connsiteY35" fmla="*/ 282285 h 551582"/>
                <a:gd name="connsiteX36" fmla="*/ 2030989 w 4661620"/>
                <a:gd name="connsiteY36" fmla="*/ 286181 h 551582"/>
                <a:gd name="connsiteX37" fmla="*/ 2214996 w 4661620"/>
                <a:gd name="connsiteY37" fmla="*/ 171450 h 551582"/>
                <a:gd name="connsiteX38" fmla="*/ 2450089 w 4661620"/>
                <a:gd name="connsiteY38" fmla="*/ 188767 h 551582"/>
                <a:gd name="connsiteX39" fmla="*/ 2708563 w 4661620"/>
                <a:gd name="connsiteY39" fmla="*/ 150665 h 551582"/>
                <a:gd name="connsiteX40" fmla="*/ 2957079 w 4661620"/>
                <a:gd name="connsiteY40" fmla="*/ 249380 h 551582"/>
                <a:gd name="connsiteX41" fmla="*/ 3127230 w 4661620"/>
                <a:gd name="connsiteY41" fmla="*/ 224270 h 551582"/>
                <a:gd name="connsiteX42" fmla="*/ 3337647 w 4661620"/>
                <a:gd name="connsiteY42" fmla="*/ 161057 h 551582"/>
                <a:gd name="connsiteX43" fmla="*/ 3497406 w 4661620"/>
                <a:gd name="connsiteY43" fmla="*/ 91354 h 551582"/>
                <a:gd name="connsiteX44" fmla="*/ 3637252 w 4661620"/>
                <a:gd name="connsiteY44" fmla="*/ 78798 h 551582"/>
                <a:gd name="connsiteX45" fmla="*/ 3821257 w 4661620"/>
                <a:gd name="connsiteY45" fmla="*/ 52386 h 551582"/>
                <a:gd name="connsiteX46" fmla="*/ 3977985 w 4661620"/>
                <a:gd name="connsiteY46" fmla="*/ 6495 h 551582"/>
                <a:gd name="connsiteX47" fmla="*/ 4127356 w 4661620"/>
                <a:gd name="connsiteY47" fmla="*/ 12554 h 551582"/>
                <a:gd name="connsiteX48" fmla="*/ 4258973 w 4661620"/>
                <a:gd name="connsiteY48" fmla="*/ 0 h 551582"/>
                <a:gd name="connsiteX49" fmla="*/ 4411374 w 4661620"/>
                <a:gd name="connsiteY49" fmla="*/ 2163 h 551582"/>
                <a:gd name="connsiteX50" fmla="*/ 4469824 w 4661620"/>
                <a:gd name="connsiteY50" fmla="*/ 37233 h 551582"/>
                <a:gd name="connsiteX51" fmla="*/ 4661620 w 4661620"/>
                <a:gd name="connsiteY51" fmla="*/ 68407 h 551582"/>
                <a:gd name="connsiteX0" fmla="*/ 4522644 w 4661620"/>
                <a:gd name="connsiteY0" fmla="*/ 122526 h 551582"/>
                <a:gd name="connsiteX1" fmla="*/ 4234295 w 4661620"/>
                <a:gd name="connsiteY1" fmla="*/ 156295 h 551582"/>
                <a:gd name="connsiteX2" fmla="*/ 4077998 w 4661620"/>
                <a:gd name="connsiteY2" fmla="*/ 192665 h 551582"/>
                <a:gd name="connsiteX3" fmla="*/ 3922134 w 4661620"/>
                <a:gd name="connsiteY3" fmla="*/ 246351 h 551582"/>
                <a:gd name="connsiteX4" fmla="*/ 3801773 w 4661620"/>
                <a:gd name="connsiteY4" fmla="*/ 309562 h 551582"/>
                <a:gd name="connsiteX5" fmla="*/ 3645477 w 4661620"/>
                <a:gd name="connsiteY5" fmla="*/ 396586 h 551582"/>
                <a:gd name="connsiteX6" fmla="*/ 3496108 w 4661620"/>
                <a:gd name="connsiteY6" fmla="*/ 442045 h 551582"/>
                <a:gd name="connsiteX7" fmla="*/ 3361025 w 4661620"/>
                <a:gd name="connsiteY7" fmla="*/ 475384 h 551582"/>
                <a:gd name="connsiteX8" fmla="*/ 3210790 w 4661620"/>
                <a:gd name="connsiteY8" fmla="*/ 492269 h 551582"/>
                <a:gd name="connsiteX9" fmla="*/ 3077007 w 4661620"/>
                <a:gd name="connsiteY9" fmla="*/ 518244 h 551582"/>
                <a:gd name="connsiteX10" fmla="*/ 2944091 w 4661620"/>
                <a:gd name="connsiteY10" fmla="*/ 541193 h 551582"/>
                <a:gd name="connsiteX11" fmla="*/ 2819833 w 4661620"/>
                <a:gd name="connsiteY11" fmla="*/ 532532 h 551582"/>
                <a:gd name="connsiteX12" fmla="*/ 2658773 w 4661620"/>
                <a:gd name="connsiteY12" fmla="*/ 541626 h 551582"/>
                <a:gd name="connsiteX13" fmla="*/ 2543608 w 4661620"/>
                <a:gd name="connsiteY13" fmla="*/ 551582 h 551582"/>
                <a:gd name="connsiteX14" fmla="*/ 2366529 w 4661620"/>
                <a:gd name="connsiteY14" fmla="*/ 547254 h 551582"/>
                <a:gd name="connsiteX15" fmla="*/ 2253096 w 4661620"/>
                <a:gd name="connsiteY15" fmla="*/ 527769 h 551582"/>
                <a:gd name="connsiteX16" fmla="*/ 2075585 w 4661620"/>
                <a:gd name="connsiteY16" fmla="*/ 503958 h 551582"/>
                <a:gd name="connsiteX17" fmla="*/ 1933142 w 4661620"/>
                <a:gd name="connsiteY17" fmla="*/ 483177 h 551582"/>
                <a:gd name="connsiteX18" fmla="*/ 1810183 w 4661620"/>
                <a:gd name="connsiteY18" fmla="*/ 484907 h 551582"/>
                <a:gd name="connsiteX19" fmla="*/ 1700645 w 4661620"/>
                <a:gd name="connsiteY19" fmla="*/ 489669 h 551582"/>
                <a:gd name="connsiteX20" fmla="*/ 1504084 w 4661620"/>
                <a:gd name="connsiteY20" fmla="*/ 485775 h 551582"/>
                <a:gd name="connsiteX21" fmla="*/ 1305357 w 4661620"/>
                <a:gd name="connsiteY21" fmla="*/ 470619 h 551582"/>
                <a:gd name="connsiteX22" fmla="*/ 1077624 w 4661620"/>
                <a:gd name="connsiteY22" fmla="*/ 435119 h 551582"/>
                <a:gd name="connsiteX23" fmla="*/ 895783 w 4661620"/>
                <a:gd name="connsiteY23" fmla="*/ 399182 h 551582"/>
                <a:gd name="connsiteX24" fmla="*/ 693593 w 4661620"/>
                <a:gd name="connsiteY24" fmla="*/ 356754 h 551582"/>
                <a:gd name="connsiteX25" fmla="*/ 427760 w 4661620"/>
                <a:gd name="connsiteY25" fmla="*/ 268865 h 551582"/>
                <a:gd name="connsiteX26" fmla="*/ 128154 w 4661620"/>
                <a:gd name="connsiteY26" fmla="*/ 151966 h 551582"/>
                <a:gd name="connsiteX27" fmla="*/ 0 w 4661620"/>
                <a:gd name="connsiteY27" fmla="*/ 103909 h 551582"/>
                <a:gd name="connsiteX28" fmla="*/ 245485 w 4661620"/>
                <a:gd name="connsiteY28" fmla="*/ 103910 h 551582"/>
                <a:gd name="connsiteX29" fmla="*/ 471920 w 4661620"/>
                <a:gd name="connsiteY29" fmla="*/ 156294 h 551582"/>
                <a:gd name="connsiteX30" fmla="*/ 752908 w 4661620"/>
                <a:gd name="connsiteY30" fmla="*/ 199156 h 551582"/>
                <a:gd name="connsiteX31" fmla="*/ 962457 w 4661620"/>
                <a:gd name="connsiteY31" fmla="*/ 232495 h 551582"/>
                <a:gd name="connsiteX32" fmla="*/ 1157721 w 4661620"/>
                <a:gd name="connsiteY32" fmla="*/ 246782 h 551582"/>
                <a:gd name="connsiteX33" fmla="*/ 1380692 w 4661620"/>
                <a:gd name="connsiteY33" fmla="*/ 266700 h 551582"/>
                <a:gd name="connsiteX34" fmla="*/ 1586347 w 4661620"/>
                <a:gd name="connsiteY34" fmla="*/ 279686 h 551582"/>
                <a:gd name="connsiteX35" fmla="*/ 1830099 w 4661620"/>
                <a:gd name="connsiteY35" fmla="*/ 282285 h 551582"/>
                <a:gd name="connsiteX36" fmla="*/ 2030989 w 4661620"/>
                <a:gd name="connsiteY36" fmla="*/ 286181 h 551582"/>
                <a:gd name="connsiteX37" fmla="*/ 2214996 w 4661620"/>
                <a:gd name="connsiteY37" fmla="*/ 171450 h 551582"/>
                <a:gd name="connsiteX38" fmla="*/ 2450089 w 4661620"/>
                <a:gd name="connsiteY38" fmla="*/ 188767 h 551582"/>
                <a:gd name="connsiteX39" fmla="*/ 2708563 w 4661620"/>
                <a:gd name="connsiteY39" fmla="*/ 150665 h 551582"/>
                <a:gd name="connsiteX40" fmla="*/ 2957079 w 4661620"/>
                <a:gd name="connsiteY40" fmla="*/ 124689 h 551582"/>
                <a:gd name="connsiteX41" fmla="*/ 3127230 w 4661620"/>
                <a:gd name="connsiteY41" fmla="*/ 224270 h 551582"/>
                <a:gd name="connsiteX42" fmla="*/ 3337647 w 4661620"/>
                <a:gd name="connsiteY42" fmla="*/ 161057 h 551582"/>
                <a:gd name="connsiteX43" fmla="*/ 3497406 w 4661620"/>
                <a:gd name="connsiteY43" fmla="*/ 91354 h 551582"/>
                <a:gd name="connsiteX44" fmla="*/ 3637252 w 4661620"/>
                <a:gd name="connsiteY44" fmla="*/ 78798 h 551582"/>
                <a:gd name="connsiteX45" fmla="*/ 3821257 w 4661620"/>
                <a:gd name="connsiteY45" fmla="*/ 52386 h 551582"/>
                <a:gd name="connsiteX46" fmla="*/ 3977985 w 4661620"/>
                <a:gd name="connsiteY46" fmla="*/ 6495 h 551582"/>
                <a:gd name="connsiteX47" fmla="*/ 4127356 w 4661620"/>
                <a:gd name="connsiteY47" fmla="*/ 12554 h 551582"/>
                <a:gd name="connsiteX48" fmla="*/ 4258973 w 4661620"/>
                <a:gd name="connsiteY48" fmla="*/ 0 h 551582"/>
                <a:gd name="connsiteX49" fmla="*/ 4411374 w 4661620"/>
                <a:gd name="connsiteY49" fmla="*/ 2163 h 551582"/>
                <a:gd name="connsiteX50" fmla="*/ 4469824 w 4661620"/>
                <a:gd name="connsiteY50" fmla="*/ 37233 h 551582"/>
                <a:gd name="connsiteX51" fmla="*/ 4661620 w 4661620"/>
                <a:gd name="connsiteY51" fmla="*/ 68407 h 551582"/>
                <a:gd name="connsiteX0" fmla="*/ 4522644 w 4661620"/>
                <a:gd name="connsiteY0" fmla="*/ 122526 h 551582"/>
                <a:gd name="connsiteX1" fmla="*/ 4234295 w 4661620"/>
                <a:gd name="connsiteY1" fmla="*/ 156295 h 551582"/>
                <a:gd name="connsiteX2" fmla="*/ 4077998 w 4661620"/>
                <a:gd name="connsiteY2" fmla="*/ 192665 h 551582"/>
                <a:gd name="connsiteX3" fmla="*/ 3922134 w 4661620"/>
                <a:gd name="connsiteY3" fmla="*/ 246351 h 551582"/>
                <a:gd name="connsiteX4" fmla="*/ 3801773 w 4661620"/>
                <a:gd name="connsiteY4" fmla="*/ 309562 h 551582"/>
                <a:gd name="connsiteX5" fmla="*/ 3645477 w 4661620"/>
                <a:gd name="connsiteY5" fmla="*/ 396586 h 551582"/>
                <a:gd name="connsiteX6" fmla="*/ 3496108 w 4661620"/>
                <a:gd name="connsiteY6" fmla="*/ 442045 h 551582"/>
                <a:gd name="connsiteX7" fmla="*/ 3361025 w 4661620"/>
                <a:gd name="connsiteY7" fmla="*/ 475384 h 551582"/>
                <a:gd name="connsiteX8" fmla="*/ 3210790 w 4661620"/>
                <a:gd name="connsiteY8" fmla="*/ 492269 h 551582"/>
                <a:gd name="connsiteX9" fmla="*/ 3077007 w 4661620"/>
                <a:gd name="connsiteY9" fmla="*/ 518244 h 551582"/>
                <a:gd name="connsiteX10" fmla="*/ 2944091 w 4661620"/>
                <a:gd name="connsiteY10" fmla="*/ 541193 h 551582"/>
                <a:gd name="connsiteX11" fmla="*/ 2819833 w 4661620"/>
                <a:gd name="connsiteY11" fmla="*/ 532532 h 551582"/>
                <a:gd name="connsiteX12" fmla="*/ 2658773 w 4661620"/>
                <a:gd name="connsiteY12" fmla="*/ 541626 h 551582"/>
                <a:gd name="connsiteX13" fmla="*/ 2543608 w 4661620"/>
                <a:gd name="connsiteY13" fmla="*/ 551582 h 551582"/>
                <a:gd name="connsiteX14" fmla="*/ 2366529 w 4661620"/>
                <a:gd name="connsiteY14" fmla="*/ 547254 h 551582"/>
                <a:gd name="connsiteX15" fmla="*/ 2253096 w 4661620"/>
                <a:gd name="connsiteY15" fmla="*/ 527769 h 551582"/>
                <a:gd name="connsiteX16" fmla="*/ 2075585 w 4661620"/>
                <a:gd name="connsiteY16" fmla="*/ 503958 h 551582"/>
                <a:gd name="connsiteX17" fmla="*/ 1933142 w 4661620"/>
                <a:gd name="connsiteY17" fmla="*/ 483177 h 551582"/>
                <a:gd name="connsiteX18" fmla="*/ 1810183 w 4661620"/>
                <a:gd name="connsiteY18" fmla="*/ 484907 h 551582"/>
                <a:gd name="connsiteX19" fmla="*/ 1700645 w 4661620"/>
                <a:gd name="connsiteY19" fmla="*/ 489669 h 551582"/>
                <a:gd name="connsiteX20" fmla="*/ 1504084 w 4661620"/>
                <a:gd name="connsiteY20" fmla="*/ 485775 h 551582"/>
                <a:gd name="connsiteX21" fmla="*/ 1305357 w 4661620"/>
                <a:gd name="connsiteY21" fmla="*/ 470619 h 551582"/>
                <a:gd name="connsiteX22" fmla="*/ 1077624 w 4661620"/>
                <a:gd name="connsiteY22" fmla="*/ 435119 h 551582"/>
                <a:gd name="connsiteX23" fmla="*/ 895783 w 4661620"/>
                <a:gd name="connsiteY23" fmla="*/ 399182 h 551582"/>
                <a:gd name="connsiteX24" fmla="*/ 693593 w 4661620"/>
                <a:gd name="connsiteY24" fmla="*/ 356754 h 551582"/>
                <a:gd name="connsiteX25" fmla="*/ 427760 w 4661620"/>
                <a:gd name="connsiteY25" fmla="*/ 268865 h 551582"/>
                <a:gd name="connsiteX26" fmla="*/ 128154 w 4661620"/>
                <a:gd name="connsiteY26" fmla="*/ 151966 h 551582"/>
                <a:gd name="connsiteX27" fmla="*/ 0 w 4661620"/>
                <a:gd name="connsiteY27" fmla="*/ 103909 h 551582"/>
                <a:gd name="connsiteX28" fmla="*/ 245485 w 4661620"/>
                <a:gd name="connsiteY28" fmla="*/ 103910 h 551582"/>
                <a:gd name="connsiteX29" fmla="*/ 471920 w 4661620"/>
                <a:gd name="connsiteY29" fmla="*/ 156294 h 551582"/>
                <a:gd name="connsiteX30" fmla="*/ 752908 w 4661620"/>
                <a:gd name="connsiteY30" fmla="*/ 199156 h 551582"/>
                <a:gd name="connsiteX31" fmla="*/ 962457 w 4661620"/>
                <a:gd name="connsiteY31" fmla="*/ 232495 h 551582"/>
                <a:gd name="connsiteX32" fmla="*/ 1157721 w 4661620"/>
                <a:gd name="connsiteY32" fmla="*/ 246782 h 551582"/>
                <a:gd name="connsiteX33" fmla="*/ 1380692 w 4661620"/>
                <a:gd name="connsiteY33" fmla="*/ 266700 h 551582"/>
                <a:gd name="connsiteX34" fmla="*/ 1586347 w 4661620"/>
                <a:gd name="connsiteY34" fmla="*/ 279686 h 551582"/>
                <a:gd name="connsiteX35" fmla="*/ 1830099 w 4661620"/>
                <a:gd name="connsiteY35" fmla="*/ 282285 h 551582"/>
                <a:gd name="connsiteX36" fmla="*/ 2030989 w 4661620"/>
                <a:gd name="connsiteY36" fmla="*/ 286181 h 551582"/>
                <a:gd name="connsiteX37" fmla="*/ 2214996 w 4661620"/>
                <a:gd name="connsiteY37" fmla="*/ 171450 h 551582"/>
                <a:gd name="connsiteX38" fmla="*/ 2450089 w 4661620"/>
                <a:gd name="connsiteY38" fmla="*/ 188767 h 551582"/>
                <a:gd name="connsiteX39" fmla="*/ 2708563 w 4661620"/>
                <a:gd name="connsiteY39" fmla="*/ 150665 h 551582"/>
                <a:gd name="connsiteX40" fmla="*/ 2957079 w 4661620"/>
                <a:gd name="connsiteY40" fmla="*/ 124689 h 551582"/>
                <a:gd name="connsiteX41" fmla="*/ 3158403 w 4661620"/>
                <a:gd name="connsiteY41" fmla="*/ 120361 h 551582"/>
                <a:gd name="connsiteX42" fmla="*/ 3337647 w 4661620"/>
                <a:gd name="connsiteY42" fmla="*/ 161057 h 551582"/>
                <a:gd name="connsiteX43" fmla="*/ 3497406 w 4661620"/>
                <a:gd name="connsiteY43" fmla="*/ 91354 h 551582"/>
                <a:gd name="connsiteX44" fmla="*/ 3637252 w 4661620"/>
                <a:gd name="connsiteY44" fmla="*/ 78798 h 551582"/>
                <a:gd name="connsiteX45" fmla="*/ 3821257 w 4661620"/>
                <a:gd name="connsiteY45" fmla="*/ 52386 h 551582"/>
                <a:gd name="connsiteX46" fmla="*/ 3977985 w 4661620"/>
                <a:gd name="connsiteY46" fmla="*/ 6495 h 551582"/>
                <a:gd name="connsiteX47" fmla="*/ 4127356 w 4661620"/>
                <a:gd name="connsiteY47" fmla="*/ 12554 h 551582"/>
                <a:gd name="connsiteX48" fmla="*/ 4258973 w 4661620"/>
                <a:gd name="connsiteY48" fmla="*/ 0 h 551582"/>
                <a:gd name="connsiteX49" fmla="*/ 4411374 w 4661620"/>
                <a:gd name="connsiteY49" fmla="*/ 2163 h 551582"/>
                <a:gd name="connsiteX50" fmla="*/ 4469824 w 4661620"/>
                <a:gd name="connsiteY50" fmla="*/ 37233 h 551582"/>
                <a:gd name="connsiteX51" fmla="*/ 4661620 w 4661620"/>
                <a:gd name="connsiteY51" fmla="*/ 68407 h 551582"/>
                <a:gd name="connsiteX0" fmla="*/ 4522644 w 4522644"/>
                <a:gd name="connsiteY0" fmla="*/ 122526 h 551582"/>
                <a:gd name="connsiteX1" fmla="*/ 4234295 w 4522644"/>
                <a:gd name="connsiteY1" fmla="*/ 156295 h 551582"/>
                <a:gd name="connsiteX2" fmla="*/ 4077998 w 4522644"/>
                <a:gd name="connsiteY2" fmla="*/ 192665 h 551582"/>
                <a:gd name="connsiteX3" fmla="*/ 3922134 w 4522644"/>
                <a:gd name="connsiteY3" fmla="*/ 246351 h 551582"/>
                <a:gd name="connsiteX4" fmla="*/ 3801773 w 4522644"/>
                <a:gd name="connsiteY4" fmla="*/ 309562 h 551582"/>
                <a:gd name="connsiteX5" fmla="*/ 3645477 w 4522644"/>
                <a:gd name="connsiteY5" fmla="*/ 396586 h 551582"/>
                <a:gd name="connsiteX6" fmla="*/ 3496108 w 4522644"/>
                <a:gd name="connsiteY6" fmla="*/ 442045 h 551582"/>
                <a:gd name="connsiteX7" fmla="*/ 3361025 w 4522644"/>
                <a:gd name="connsiteY7" fmla="*/ 475384 h 551582"/>
                <a:gd name="connsiteX8" fmla="*/ 3210790 w 4522644"/>
                <a:gd name="connsiteY8" fmla="*/ 492269 h 551582"/>
                <a:gd name="connsiteX9" fmla="*/ 3077007 w 4522644"/>
                <a:gd name="connsiteY9" fmla="*/ 518244 h 551582"/>
                <a:gd name="connsiteX10" fmla="*/ 2944091 w 4522644"/>
                <a:gd name="connsiteY10" fmla="*/ 541193 h 551582"/>
                <a:gd name="connsiteX11" fmla="*/ 2819833 w 4522644"/>
                <a:gd name="connsiteY11" fmla="*/ 532532 h 551582"/>
                <a:gd name="connsiteX12" fmla="*/ 2658773 w 4522644"/>
                <a:gd name="connsiteY12" fmla="*/ 541626 h 551582"/>
                <a:gd name="connsiteX13" fmla="*/ 2543608 w 4522644"/>
                <a:gd name="connsiteY13" fmla="*/ 551582 h 551582"/>
                <a:gd name="connsiteX14" fmla="*/ 2366529 w 4522644"/>
                <a:gd name="connsiteY14" fmla="*/ 547254 h 551582"/>
                <a:gd name="connsiteX15" fmla="*/ 2253096 w 4522644"/>
                <a:gd name="connsiteY15" fmla="*/ 527769 h 551582"/>
                <a:gd name="connsiteX16" fmla="*/ 2075585 w 4522644"/>
                <a:gd name="connsiteY16" fmla="*/ 503958 h 551582"/>
                <a:gd name="connsiteX17" fmla="*/ 1933142 w 4522644"/>
                <a:gd name="connsiteY17" fmla="*/ 483177 h 551582"/>
                <a:gd name="connsiteX18" fmla="*/ 1810183 w 4522644"/>
                <a:gd name="connsiteY18" fmla="*/ 484907 h 551582"/>
                <a:gd name="connsiteX19" fmla="*/ 1700645 w 4522644"/>
                <a:gd name="connsiteY19" fmla="*/ 489669 h 551582"/>
                <a:gd name="connsiteX20" fmla="*/ 1504084 w 4522644"/>
                <a:gd name="connsiteY20" fmla="*/ 485775 h 551582"/>
                <a:gd name="connsiteX21" fmla="*/ 1305357 w 4522644"/>
                <a:gd name="connsiteY21" fmla="*/ 470619 h 551582"/>
                <a:gd name="connsiteX22" fmla="*/ 1077624 w 4522644"/>
                <a:gd name="connsiteY22" fmla="*/ 435119 h 551582"/>
                <a:gd name="connsiteX23" fmla="*/ 895783 w 4522644"/>
                <a:gd name="connsiteY23" fmla="*/ 399182 h 551582"/>
                <a:gd name="connsiteX24" fmla="*/ 693593 w 4522644"/>
                <a:gd name="connsiteY24" fmla="*/ 356754 h 551582"/>
                <a:gd name="connsiteX25" fmla="*/ 427760 w 4522644"/>
                <a:gd name="connsiteY25" fmla="*/ 268865 h 551582"/>
                <a:gd name="connsiteX26" fmla="*/ 128154 w 4522644"/>
                <a:gd name="connsiteY26" fmla="*/ 151966 h 551582"/>
                <a:gd name="connsiteX27" fmla="*/ 0 w 4522644"/>
                <a:gd name="connsiteY27" fmla="*/ 103909 h 551582"/>
                <a:gd name="connsiteX28" fmla="*/ 245485 w 4522644"/>
                <a:gd name="connsiteY28" fmla="*/ 103910 h 551582"/>
                <a:gd name="connsiteX29" fmla="*/ 471920 w 4522644"/>
                <a:gd name="connsiteY29" fmla="*/ 156294 h 551582"/>
                <a:gd name="connsiteX30" fmla="*/ 752908 w 4522644"/>
                <a:gd name="connsiteY30" fmla="*/ 199156 h 551582"/>
                <a:gd name="connsiteX31" fmla="*/ 962457 w 4522644"/>
                <a:gd name="connsiteY31" fmla="*/ 232495 h 551582"/>
                <a:gd name="connsiteX32" fmla="*/ 1157721 w 4522644"/>
                <a:gd name="connsiteY32" fmla="*/ 246782 h 551582"/>
                <a:gd name="connsiteX33" fmla="*/ 1380692 w 4522644"/>
                <a:gd name="connsiteY33" fmla="*/ 266700 h 551582"/>
                <a:gd name="connsiteX34" fmla="*/ 1586347 w 4522644"/>
                <a:gd name="connsiteY34" fmla="*/ 279686 h 551582"/>
                <a:gd name="connsiteX35" fmla="*/ 1830099 w 4522644"/>
                <a:gd name="connsiteY35" fmla="*/ 282285 h 551582"/>
                <a:gd name="connsiteX36" fmla="*/ 2030989 w 4522644"/>
                <a:gd name="connsiteY36" fmla="*/ 286181 h 551582"/>
                <a:gd name="connsiteX37" fmla="*/ 2214996 w 4522644"/>
                <a:gd name="connsiteY37" fmla="*/ 171450 h 551582"/>
                <a:gd name="connsiteX38" fmla="*/ 2450089 w 4522644"/>
                <a:gd name="connsiteY38" fmla="*/ 188767 h 551582"/>
                <a:gd name="connsiteX39" fmla="*/ 2708563 w 4522644"/>
                <a:gd name="connsiteY39" fmla="*/ 150665 h 551582"/>
                <a:gd name="connsiteX40" fmla="*/ 2957079 w 4522644"/>
                <a:gd name="connsiteY40" fmla="*/ 124689 h 551582"/>
                <a:gd name="connsiteX41" fmla="*/ 3158403 w 4522644"/>
                <a:gd name="connsiteY41" fmla="*/ 120361 h 551582"/>
                <a:gd name="connsiteX42" fmla="*/ 3337647 w 4522644"/>
                <a:gd name="connsiteY42" fmla="*/ 161057 h 551582"/>
                <a:gd name="connsiteX43" fmla="*/ 3497406 w 4522644"/>
                <a:gd name="connsiteY43" fmla="*/ 91354 h 551582"/>
                <a:gd name="connsiteX44" fmla="*/ 3637252 w 4522644"/>
                <a:gd name="connsiteY44" fmla="*/ 78798 h 551582"/>
                <a:gd name="connsiteX45" fmla="*/ 3821257 w 4522644"/>
                <a:gd name="connsiteY45" fmla="*/ 52386 h 551582"/>
                <a:gd name="connsiteX46" fmla="*/ 3977985 w 4522644"/>
                <a:gd name="connsiteY46" fmla="*/ 6495 h 551582"/>
                <a:gd name="connsiteX47" fmla="*/ 4127356 w 4522644"/>
                <a:gd name="connsiteY47" fmla="*/ 12554 h 551582"/>
                <a:gd name="connsiteX48" fmla="*/ 4258973 w 4522644"/>
                <a:gd name="connsiteY48" fmla="*/ 0 h 551582"/>
                <a:gd name="connsiteX49" fmla="*/ 4411374 w 4522644"/>
                <a:gd name="connsiteY49" fmla="*/ 2163 h 551582"/>
                <a:gd name="connsiteX50" fmla="*/ 4469824 w 4522644"/>
                <a:gd name="connsiteY50" fmla="*/ 37233 h 551582"/>
                <a:gd name="connsiteX0" fmla="*/ 4522644 w 4522644"/>
                <a:gd name="connsiteY0" fmla="*/ 122526 h 551582"/>
                <a:gd name="connsiteX1" fmla="*/ 4234295 w 4522644"/>
                <a:gd name="connsiteY1" fmla="*/ 156295 h 551582"/>
                <a:gd name="connsiteX2" fmla="*/ 4077998 w 4522644"/>
                <a:gd name="connsiteY2" fmla="*/ 192665 h 551582"/>
                <a:gd name="connsiteX3" fmla="*/ 3922134 w 4522644"/>
                <a:gd name="connsiteY3" fmla="*/ 246351 h 551582"/>
                <a:gd name="connsiteX4" fmla="*/ 3801773 w 4522644"/>
                <a:gd name="connsiteY4" fmla="*/ 309562 h 551582"/>
                <a:gd name="connsiteX5" fmla="*/ 3645477 w 4522644"/>
                <a:gd name="connsiteY5" fmla="*/ 396586 h 551582"/>
                <a:gd name="connsiteX6" fmla="*/ 3496108 w 4522644"/>
                <a:gd name="connsiteY6" fmla="*/ 442045 h 551582"/>
                <a:gd name="connsiteX7" fmla="*/ 3361025 w 4522644"/>
                <a:gd name="connsiteY7" fmla="*/ 475384 h 551582"/>
                <a:gd name="connsiteX8" fmla="*/ 3210790 w 4522644"/>
                <a:gd name="connsiteY8" fmla="*/ 492269 h 551582"/>
                <a:gd name="connsiteX9" fmla="*/ 3077007 w 4522644"/>
                <a:gd name="connsiteY9" fmla="*/ 518244 h 551582"/>
                <a:gd name="connsiteX10" fmla="*/ 2944091 w 4522644"/>
                <a:gd name="connsiteY10" fmla="*/ 541193 h 551582"/>
                <a:gd name="connsiteX11" fmla="*/ 2819833 w 4522644"/>
                <a:gd name="connsiteY11" fmla="*/ 532532 h 551582"/>
                <a:gd name="connsiteX12" fmla="*/ 2658773 w 4522644"/>
                <a:gd name="connsiteY12" fmla="*/ 541626 h 551582"/>
                <a:gd name="connsiteX13" fmla="*/ 2543608 w 4522644"/>
                <a:gd name="connsiteY13" fmla="*/ 551582 h 551582"/>
                <a:gd name="connsiteX14" fmla="*/ 2366529 w 4522644"/>
                <a:gd name="connsiteY14" fmla="*/ 547254 h 551582"/>
                <a:gd name="connsiteX15" fmla="*/ 2253096 w 4522644"/>
                <a:gd name="connsiteY15" fmla="*/ 527769 h 551582"/>
                <a:gd name="connsiteX16" fmla="*/ 2075585 w 4522644"/>
                <a:gd name="connsiteY16" fmla="*/ 503958 h 551582"/>
                <a:gd name="connsiteX17" fmla="*/ 1933142 w 4522644"/>
                <a:gd name="connsiteY17" fmla="*/ 483177 h 551582"/>
                <a:gd name="connsiteX18" fmla="*/ 1810183 w 4522644"/>
                <a:gd name="connsiteY18" fmla="*/ 484907 h 551582"/>
                <a:gd name="connsiteX19" fmla="*/ 1700645 w 4522644"/>
                <a:gd name="connsiteY19" fmla="*/ 489669 h 551582"/>
                <a:gd name="connsiteX20" fmla="*/ 1504084 w 4522644"/>
                <a:gd name="connsiteY20" fmla="*/ 485775 h 551582"/>
                <a:gd name="connsiteX21" fmla="*/ 1305357 w 4522644"/>
                <a:gd name="connsiteY21" fmla="*/ 470619 h 551582"/>
                <a:gd name="connsiteX22" fmla="*/ 1077624 w 4522644"/>
                <a:gd name="connsiteY22" fmla="*/ 435119 h 551582"/>
                <a:gd name="connsiteX23" fmla="*/ 895783 w 4522644"/>
                <a:gd name="connsiteY23" fmla="*/ 399182 h 551582"/>
                <a:gd name="connsiteX24" fmla="*/ 693593 w 4522644"/>
                <a:gd name="connsiteY24" fmla="*/ 356754 h 551582"/>
                <a:gd name="connsiteX25" fmla="*/ 427760 w 4522644"/>
                <a:gd name="connsiteY25" fmla="*/ 268865 h 551582"/>
                <a:gd name="connsiteX26" fmla="*/ 128154 w 4522644"/>
                <a:gd name="connsiteY26" fmla="*/ 151966 h 551582"/>
                <a:gd name="connsiteX27" fmla="*/ 0 w 4522644"/>
                <a:gd name="connsiteY27" fmla="*/ 103909 h 551582"/>
                <a:gd name="connsiteX28" fmla="*/ 245485 w 4522644"/>
                <a:gd name="connsiteY28" fmla="*/ 103910 h 551582"/>
                <a:gd name="connsiteX29" fmla="*/ 471920 w 4522644"/>
                <a:gd name="connsiteY29" fmla="*/ 156294 h 551582"/>
                <a:gd name="connsiteX30" fmla="*/ 752908 w 4522644"/>
                <a:gd name="connsiteY30" fmla="*/ 199156 h 551582"/>
                <a:gd name="connsiteX31" fmla="*/ 962457 w 4522644"/>
                <a:gd name="connsiteY31" fmla="*/ 232495 h 551582"/>
                <a:gd name="connsiteX32" fmla="*/ 1157721 w 4522644"/>
                <a:gd name="connsiteY32" fmla="*/ 246782 h 551582"/>
                <a:gd name="connsiteX33" fmla="*/ 1380692 w 4522644"/>
                <a:gd name="connsiteY33" fmla="*/ 266700 h 551582"/>
                <a:gd name="connsiteX34" fmla="*/ 1586347 w 4522644"/>
                <a:gd name="connsiteY34" fmla="*/ 279686 h 551582"/>
                <a:gd name="connsiteX35" fmla="*/ 1830099 w 4522644"/>
                <a:gd name="connsiteY35" fmla="*/ 282285 h 551582"/>
                <a:gd name="connsiteX36" fmla="*/ 2030989 w 4522644"/>
                <a:gd name="connsiteY36" fmla="*/ 286181 h 551582"/>
                <a:gd name="connsiteX37" fmla="*/ 2214996 w 4522644"/>
                <a:gd name="connsiteY37" fmla="*/ 171450 h 551582"/>
                <a:gd name="connsiteX38" fmla="*/ 2450089 w 4522644"/>
                <a:gd name="connsiteY38" fmla="*/ 188767 h 551582"/>
                <a:gd name="connsiteX39" fmla="*/ 2708563 w 4522644"/>
                <a:gd name="connsiteY39" fmla="*/ 150665 h 551582"/>
                <a:gd name="connsiteX40" fmla="*/ 2957079 w 4522644"/>
                <a:gd name="connsiteY40" fmla="*/ 124689 h 551582"/>
                <a:gd name="connsiteX41" fmla="*/ 3158403 w 4522644"/>
                <a:gd name="connsiteY41" fmla="*/ 120361 h 551582"/>
                <a:gd name="connsiteX42" fmla="*/ 3337647 w 4522644"/>
                <a:gd name="connsiteY42" fmla="*/ 161057 h 551582"/>
                <a:gd name="connsiteX43" fmla="*/ 3497406 w 4522644"/>
                <a:gd name="connsiteY43" fmla="*/ 91354 h 551582"/>
                <a:gd name="connsiteX44" fmla="*/ 3637252 w 4522644"/>
                <a:gd name="connsiteY44" fmla="*/ 78798 h 551582"/>
                <a:gd name="connsiteX45" fmla="*/ 3821257 w 4522644"/>
                <a:gd name="connsiteY45" fmla="*/ 52386 h 551582"/>
                <a:gd name="connsiteX46" fmla="*/ 3977985 w 4522644"/>
                <a:gd name="connsiteY46" fmla="*/ 6495 h 551582"/>
                <a:gd name="connsiteX47" fmla="*/ 4127356 w 4522644"/>
                <a:gd name="connsiteY47" fmla="*/ 12554 h 551582"/>
                <a:gd name="connsiteX48" fmla="*/ 4258973 w 4522644"/>
                <a:gd name="connsiteY48" fmla="*/ 0 h 551582"/>
                <a:gd name="connsiteX49" fmla="*/ 4411374 w 4522644"/>
                <a:gd name="connsiteY49" fmla="*/ 2163 h 551582"/>
                <a:gd name="connsiteX0" fmla="*/ 4522644 w 4522644"/>
                <a:gd name="connsiteY0" fmla="*/ 122526 h 551582"/>
                <a:gd name="connsiteX1" fmla="*/ 4234295 w 4522644"/>
                <a:gd name="connsiteY1" fmla="*/ 156295 h 551582"/>
                <a:gd name="connsiteX2" fmla="*/ 4077998 w 4522644"/>
                <a:gd name="connsiteY2" fmla="*/ 192665 h 551582"/>
                <a:gd name="connsiteX3" fmla="*/ 3922134 w 4522644"/>
                <a:gd name="connsiteY3" fmla="*/ 246351 h 551582"/>
                <a:gd name="connsiteX4" fmla="*/ 3801773 w 4522644"/>
                <a:gd name="connsiteY4" fmla="*/ 309562 h 551582"/>
                <a:gd name="connsiteX5" fmla="*/ 3645477 w 4522644"/>
                <a:gd name="connsiteY5" fmla="*/ 396586 h 551582"/>
                <a:gd name="connsiteX6" fmla="*/ 3496108 w 4522644"/>
                <a:gd name="connsiteY6" fmla="*/ 442045 h 551582"/>
                <a:gd name="connsiteX7" fmla="*/ 3361025 w 4522644"/>
                <a:gd name="connsiteY7" fmla="*/ 475384 h 551582"/>
                <a:gd name="connsiteX8" fmla="*/ 3210790 w 4522644"/>
                <a:gd name="connsiteY8" fmla="*/ 492269 h 551582"/>
                <a:gd name="connsiteX9" fmla="*/ 3077007 w 4522644"/>
                <a:gd name="connsiteY9" fmla="*/ 518244 h 551582"/>
                <a:gd name="connsiteX10" fmla="*/ 2944091 w 4522644"/>
                <a:gd name="connsiteY10" fmla="*/ 541193 h 551582"/>
                <a:gd name="connsiteX11" fmla="*/ 2819833 w 4522644"/>
                <a:gd name="connsiteY11" fmla="*/ 532532 h 551582"/>
                <a:gd name="connsiteX12" fmla="*/ 2658773 w 4522644"/>
                <a:gd name="connsiteY12" fmla="*/ 541626 h 551582"/>
                <a:gd name="connsiteX13" fmla="*/ 2543608 w 4522644"/>
                <a:gd name="connsiteY13" fmla="*/ 551582 h 551582"/>
                <a:gd name="connsiteX14" fmla="*/ 2366529 w 4522644"/>
                <a:gd name="connsiteY14" fmla="*/ 547254 h 551582"/>
                <a:gd name="connsiteX15" fmla="*/ 2253096 w 4522644"/>
                <a:gd name="connsiteY15" fmla="*/ 527769 h 551582"/>
                <a:gd name="connsiteX16" fmla="*/ 2075585 w 4522644"/>
                <a:gd name="connsiteY16" fmla="*/ 503958 h 551582"/>
                <a:gd name="connsiteX17" fmla="*/ 1933142 w 4522644"/>
                <a:gd name="connsiteY17" fmla="*/ 483177 h 551582"/>
                <a:gd name="connsiteX18" fmla="*/ 1810183 w 4522644"/>
                <a:gd name="connsiteY18" fmla="*/ 484907 h 551582"/>
                <a:gd name="connsiteX19" fmla="*/ 1700645 w 4522644"/>
                <a:gd name="connsiteY19" fmla="*/ 489669 h 551582"/>
                <a:gd name="connsiteX20" fmla="*/ 1504084 w 4522644"/>
                <a:gd name="connsiteY20" fmla="*/ 485775 h 551582"/>
                <a:gd name="connsiteX21" fmla="*/ 1305357 w 4522644"/>
                <a:gd name="connsiteY21" fmla="*/ 470619 h 551582"/>
                <a:gd name="connsiteX22" fmla="*/ 1077624 w 4522644"/>
                <a:gd name="connsiteY22" fmla="*/ 435119 h 551582"/>
                <a:gd name="connsiteX23" fmla="*/ 895783 w 4522644"/>
                <a:gd name="connsiteY23" fmla="*/ 399182 h 551582"/>
                <a:gd name="connsiteX24" fmla="*/ 693593 w 4522644"/>
                <a:gd name="connsiteY24" fmla="*/ 356754 h 551582"/>
                <a:gd name="connsiteX25" fmla="*/ 427760 w 4522644"/>
                <a:gd name="connsiteY25" fmla="*/ 268865 h 551582"/>
                <a:gd name="connsiteX26" fmla="*/ 128154 w 4522644"/>
                <a:gd name="connsiteY26" fmla="*/ 151966 h 551582"/>
                <a:gd name="connsiteX27" fmla="*/ 0 w 4522644"/>
                <a:gd name="connsiteY27" fmla="*/ 103909 h 551582"/>
                <a:gd name="connsiteX28" fmla="*/ 245485 w 4522644"/>
                <a:gd name="connsiteY28" fmla="*/ 103910 h 551582"/>
                <a:gd name="connsiteX29" fmla="*/ 471920 w 4522644"/>
                <a:gd name="connsiteY29" fmla="*/ 156294 h 551582"/>
                <a:gd name="connsiteX30" fmla="*/ 752908 w 4522644"/>
                <a:gd name="connsiteY30" fmla="*/ 199156 h 551582"/>
                <a:gd name="connsiteX31" fmla="*/ 962457 w 4522644"/>
                <a:gd name="connsiteY31" fmla="*/ 232495 h 551582"/>
                <a:gd name="connsiteX32" fmla="*/ 1157721 w 4522644"/>
                <a:gd name="connsiteY32" fmla="*/ 246782 h 551582"/>
                <a:gd name="connsiteX33" fmla="*/ 1380692 w 4522644"/>
                <a:gd name="connsiteY33" fmla="*/ 266700 h 551582"/>
                <a:gd name="connsiteX34" fmla="*/ 1586347 w 4522644"/>
                <a:gd name="connsiteY34" fmla="*/ 279686 h 551582"/>
                <a:gd name="connsiteX35" fmla="*/ 1830099 w 4522644"/>
                <a:gd name="connsiteY35" fmla="*/ 282285 h 551582"/>
                <a:gd name="connsiteX36" fmla="*/ 2030989 w 4522644"/>
                <a:gd name="connsiteY36" fmla="*/ 286181 h 551582"/>
                <a:gd name="connsiteX37" fmla="*/ 2214996 w 4522644"/>
                <a:gd name="connsiteY37" fmla="*/ 171450 h 551582"/>
                <a:gd name="connsiteX38" fmla="*/ 2450089 w 4522644"/>
                <a:gd name="connsiteY38" fmla="*/ 188767 h 551582"/>
                <a:gd name="connsiteX39" fmla="*/ 2708563 w 4522644"/>
                <a:gd name="connsiteY39" fmla="*/ 150665 h 551582"/>
                <a:gd name="connsiteX40" fmla="*/ 2957079 w 4522644"/>
                <a:gd name="connsiteY40" fmla="*/ 124689 h 551582"/>
                <a:gd name="connsiteX41" fmla="*/ 3158403 w 4522644"/>
                <a:gd name="connsiteY41" fmla="*/ 120361 h 551582"/>
                <a:gd name="connsiteX42" fmla="*/ 3337647 w 4522644"/>
                <a:gd name="connsiteY42" fmla="*/ 161057 h 551582"/>
                <a:gd name="connsiteX43" fmla="*/ 3497406 w 4522644"/>
                <a:gd name="connsiteY43" fmla="*/ 91354 h 551582"/>
                <a:gd name="connsiteX44" fmla="*/ 3637252 w 4522644"/>
                <a:gd name="connsiteY44" fmla="*/ 78798 h 551582"/>
                <a:gd name="connsiteX45" fmla="*/ 3821257 w 4522644"/>
                <a:gd name="connsiteY45" fmla="*/ 52386 h 551582"/>
                <a:gd name="connsiteX46" fmla="*/ 3977985 w 4522644"/>
                <a:gd name="connsiteY46" fmla="*/ 6495 h 551582"/>
                <a:gd name="connsiteX47" fmla="*/ 4127356 w 4522644"/>
                <a:gd name="connsiteY47" fmla="*/ 12554 h 551582"/>
                <a:gd name="connsiteX48" fmla="*/ 4258973 w 4522644"/>
                <a:gd name="connsiteY48" fmla="*/ 0 h 551582"/>
                <a:gd name="connsiteX0" fmla="*/ 4234295 w 4258973"/>
                <a:gd name="connsiteY0" fmla="*/ 156295 h 551582"/>
                <a:gd name="connsiteX1" fmla="*/ 4077998 w 4258973"/>
                <a:gd name="connsiteY1" fmla="*/ 192665 h 551582"/>
                <a:gd name="connsiteX2" fmla="*/ 3922134 w 4258973"/>
                <a:gd name="connsiteY2" fmla="*/ 246351 h 551582"/>
                <a:gd name="connsiteX3" fmla="*/ 3801773 w 4258973"/>
                <a:gd name="connsiteY3" fmla="*/ 309562 h 551582"/>
                <a:gd name="connsiteX4" fmla="*/ 3645477 w 4258973"/>
                <a:gd name="connsiteY4" fmla="*/ 396586 h 551582"/>
                <a:gd name="connsiteX5" fmla="*/ 3496108 w 4258973"/>
                <a:gd name="connsiteY5" fmla="*/ 442045 h 551582"/>
                <a:gd name="connsiteX6" fmla="*/ 3361025 w 4258973"/>
                <a:gd name="connsiteY6" fmla="*/ 475384 h 551582"/>
                <a:gd name="connsiteX7" fmla="*/ 3210790 w 4258973"/>
                <a:gd name="connsiteY7" fmla="*/ 492269 h 551582"/>
                <a:gd name="connsiteX8" fmla="*/ 3077007 w 4258973"/>
                <a:gd name="connsiteY8" fmla="*/ 518244 h 551582"/>
                <a:gd name="connsiteX9" fmla="*/ 2944091 w 4258973"/>
                <a:gd name="connsiteY9" fmla="*/ 541193 h 551582"/>
                <a:gd name="connsiteX10" fmla="*/ 2819833 w 4258973"/>
                <a:gd name="connsiteY10" fmla="*/ 532532 h 551582"/>
                <a:gd name="connsiteX11" fmla="*/ 2658773 w 4258973"/>
                <a:gd name="connsiteY11" fmla="*/ 541626 h 551582"/>
                <a:gd name="connsiteX12" fmla="*/ 2543608 w 4258973"/>
                <a:gd name="connsiteY12" fmla="*/ 551582 h 551582"/>
                <a:gd name="connsiteX13" fmla="*/ 2366529 w 4258973"/>
                <a:gd name="connsiteY13" fmla="*/ 547254 h 551582"/>
                <a:gd name="connsiteX14" fmla="*/ 2253096 w 4258973"/>
                <a:gd name="connsiteY14" fmla="*/ 527769 h 551582"/>
                <a:gd name="connsiteX15" fmla="*/ 2075585 w 4258973"/>
                <a:gd name="connsiteY15" fmla="*/ 503958 h 551582"/>
                <a:gd name="connsiteX16" fmla="*/ 1933142 w 4258973"/>
                <a:gd name="connsiteY16" fmla="*/ 483177 h 551582"/>
                <a:gd name="connsiteX17" fmla="*/ 1810183 w 4258973"/>
                <a:gd name="connsiteY17" fmla="*/ 484907 h 551582"/>
                <a:gd name="connsiteX18" fmla="*/ 1700645 w 4258973"/>
                <a:gd name="connsiteY18" fmla="*/ 489669 h 551582"/>
                <a:gd name="connsiteX19" fmla="*/ 1504084 w 4258973"/>
                <a:gd name="connsiteY19" fmla="*/ 485775 h 551582"/>
                <a:gd name="connsiteX20" fmla="*/ 1305357 w 4258973"/>
                <a:gd name="connsiteY20" fmla="*/ 470619 h 551582"/>
                <a:gd name="connsiteX21" fmla="*/ 1077624 w 4258973"/>
                <a:gd name="connsiteY21" fmla="*/ 435119 h 551582"/>
                <a:gd name="connsiteX22" fmla="*/ 895783 w 4258973"/>
                <a:gd name="connsiteY22" fmla="*/ 399182 h 551582"/>
                <a:gd name="connsiteX23" fmla="*/ 693593 w 4258973"/>
                <a:gd name="connsiteY23" fmla="*/ 356754 h 551582"/>
                <a:gd name="connsiteX24" fmla="*/ 427760 w 4258973"/>
                <a:gd name="connsiteY24" fmla="*/ 268865 h 551582"/>
                <a:gd name="connsiteX25" fmla="*/ 128154 w 4258973"/>
                <a:gd name="connsiteY25" fmla="*/ 151966 h 551582"/>
                <a:gd name="connsiteX26" fmla="*/ 0 w 4258973"/>
                <a:gd name="connsiteY26" fmla="*/ 103909 h 551582"/>
                <a:gd name="connsiteX27" fmla="*/ 245485 w 4258973"/>
                <a:gd name="connsiteY27" fmla="*/ 103910 h 551582"/>
                <a:gd name="connsiteX28" fmla="*/ 471920 w 4258973"/>
                <a:gd name="connsiteY28" fmla="*/ 156294 h 551582"/>
                <a:gd name="connsiteX29" fmla="*/ 752908 w 4258973"/>
                <a:gd name="connsiteY29" fmla="*/ 199156 h 551582"/>
                <a:gd name="connsiteX30" fmla="*/ 962457 w 4258973"/>
                <a:gd name="connsiteY30" fmla="*/ 232495 h 551582"/>
                <a:gd name="connsiteX31" fmla="*/ 1157721 w 4258973"/>
                <a:gd name="connsiteY31" fmla="*/ 246782 h 551582"/>
                <a:gd name="connsiteX32" fmla="*/ 1380692 w 4258973"/>
                <a:gd name="connsiteY32" fmla="*/ 266700 h 551582"/>
                <a:gd name="connsiteX33" fmla="*/ 1586347 w 4258973"/>
                <a:gd name="connsiteY33" fmla="*/ 279686 h 551582"/>
                <a:gd name="connsiteX34" fmla="*/ 1830099 w 4258973"/>
                <a:gd name="connsiteY34" fmla="*/ 282285 h 551582"/>
                <a:gd name="connsiteX35" fmla="*/ 2030989 w 4258973"/>
                <a:gd name="connsiteY35" fmla="*/ 286181 h 551582"/>
                <a:gd name="connsiteX36" fmla="*/ 2214996 w 4258973"/>
                <a:gd name="connsiteY36" fmla="*/ 171450 h 551582"/>
                <a:gd name="connsiteX37" fmla="*/ 2450089 w 4258973"/>
                <a:gd name="connsiteY37" fmla="*/ 188767 h 551582"/>
                <a:gd name="connsiteX38" fmla="*/ 2708563 w 4258973"/>
                <a:gd name="connsiteY38" fmla="*/ 150665 h 551582"/>
                <a:gd name="connsiteX39" fmla="*/ 2957079 w 4258973"/>
                <a:gd name="connsiteY39" fmla="*/ 124689 h 551582"/>
                <a:gd name="connsiteX40" fmla="*/ 3158403 w 4258973"/>
                <a:gd name="connsiteY40" fmla="*/ 120361 h 551582"/>
                <a:gd name="connsiteX41" fmla="*/ 3337647 w 4258973"/>
                <a:gd name="connsiteY41" fmla="*/ 161057 h 551582"/>
                <a:gd name="connsiteX42" fmla="*/ 3497406 w 4258973"/>
                <a:gd name="connsiteY42" fmla="*/ 91354 h 551582"/>
                <a:gd name="connsiteX43" fmla="*/ 3637252 w 4258973"/>
                <a:gd name="connsiteY43" fmla="*/ 78798 h 551582"/>
                <a:gd name="connsiteX44" fmla="*/ 3821257 w 4258973"/>
                <a:gd name="connsiteY44" fmla="*/ 52386 h 551582"/>
                <a:gd name="connsiteX45" fmla="*/ 3977985 w 4258973"/>
                <a:gd name="connsiteY45" fmla="*/ 6495 h 551582"/>
                <a:gd name="connsiteX46" fmla="*/ 4127356 w 4258973"/>
                <a:gd name="connsiteY46" fmla="*/ 12554 h 551582"/>
                <a:gd name="connsiteX47" fmla="*/ 4258973 w 4258973"/>
                <a:gd name="connsiteY47" fmla="*/ 0 h 551582"/>
                <a:gd name="connsiteX0" fmla="*/ 4234295 w 4234295"/>
                <a:gd name="connsiteY0" fmla="*/ 150680 h 545967"/>
                <a:gd name="connsiteX1" fmla="*/ 4077998 w 4234295"/>
                <a:gd name="connsiteY1" fmla="*/ 187050 h 545967"/>
                <a:gd name="connsiteX2" fmla="*/ 3922134 w 4234295"/>
                <a:gd name="connsiteY2" fmla="*/ 240736 h 545967"/>
                <a:gd name="connsiteX3" fmla="*/ 3801773 w 4234295"/>
                <a:gd name="connsiteY3" fmla="*/ 303947 h 545967"/>
                <a:gd name="connsiteX4" fmla="*/ 3645477 w 4234295"/>
                <a:gd name="connsiteY4" fmla="*/ 390971 h 545967"/>
                <a:gd name="connsiteX5" fmla="*/ 3496108 w 4234295"/>
                <a:gd name="connsiteY5" fmla="*/ 436430 h 545967"/>
                <a:gd name="connsiteX6" fmla="*/ 3361025 w 4234295"/>
                <a:gd name="connsiteY6" fmla="*/ 469769 h 545967"/>
                <a:gd name="connsiteX7" fmla="*/ 3210790 w 4234295"/>
                <a:gd name="connsiteY7" fmla="*/ 486654 h 545967"/>
                <a:gd name="connsiteX8" fmla="*/ 3077007 w 4234295"/>
                <a:gd name="connsiteY8" fmla="*/ 512629 h 545967"/>
                <a:gd name="connsiteX9" fmla="*/ 2944091 w 4234295"/>
                <a:gd name="connsiteY9" fmla="*/ 535578 h 545967"/>
                <a:gd name="connsiteX10" fmla="*/ 2819833 w 4234295"/>
                <a:gd name="connsiteY10" fmla="*/ 526917 h 545967"/>
                <a:gd name="connsiteX11" fmla="*/ 2658773 w 4234295"/>
                <a:gd name="connsiteY11" fmla="*/ 536011 h 545967"/>
                <a:gd name="connsiteX12" fmla="*/ 2543608 w 4234295"/>
                <a:gd name="connsiteY12" fmla="*/ 545967 h 545967"/>
                <a:gd name="connsiteX13" fmla="*/ 2366529 w 4234295"/>
                <a:gd name="connsiteY13" fmla="*/ 541639 h 545967"/>
                <a:gd name="connsiteX14" fmla="*/ 2253096 w 4234295"/>
                <a:gd name="connsiteY14" fmla="*/ 522154 h 545967"/>
                <a:gd name="connsiteX15" fmla="*/ 2075585 w 4234295"/>
                <a:gd name="connsiteY15" fmla="*/ 498343 h 545967"/>
                <a:gd name="connsiteX16" fmla="*/ 1933142 w 4234295"/>
                <a:gd name="connsiteY16" fmla="*/ 477562 h 545967"/>
                <a:gd name="connsiteX17" fmla="*/ 1810183 w 4234295"/>
                <a:gd name="connsiteY17" fmla="*/ 479292 h 545967"/>
                <a:gd name="connsiteX18" fmla="*/ 1700645 w 4234295"/>
                <a:gd name="connsiteY18" fmla="*/ 484054 h 545967"/>
                <a:gd name="connsiteX19" fmla="*/ 1504084 w 4234295"/>
                <a:gd name="connsiteY19" fmla="*/ 480160 h 545967"/>
                <a:gd name="connsiteX20" fmla="*/ 1305357 w 4234295"/>
                <a:gd name="connsiteY20" fmla="*/ 465004 h 545967"/>
                <a:gd name="connsiteX21" fmla="*/ 1077624 w 4234295"/>
                <a:gd name="connsiteY21" fmla="*/ 429504 h 545967"/>
                <a:gd name="connsiteX22" fmla="*/ 895783 w 4234295"/>
                <a:gd name="connsiteY22" fmla="*/ 393567 h 545967"/>
                <a:gd name="connsiteX23" fmla="*/ 693593 w 4234295"/>
                <a:gd name="connsiteY23" fmla="*/ 351139 h 545967"/>
                <a:gd name="connsiteX24" fmla="*/ 427760 w 4234295"/>
                <a:gd name="connsiteY24" fmla="*/ 263250 h 545967"/>
                <a:gd name="connsiteX25" fmla="*/ 128154 w 4234295"/>
                <a:gd name="connsiteY25" fmla="*/ 146351 h 545967"/>
                <a:gd name="connsiteX26" fmla="*/ 0 w 4234295"/>
                <a:gd name="connsiteY26" fmla="*/ 98294 h 545967"/>
                <a:gd name="connsiteX27" fmla="*/ 245485 w 4234295"/>
                <a:gd name="connsiteY27" fmla="*/ 98295 h 545967"/>
                <a:gd name="connsiteX28" fmla="*/ 471920 w 4234295"/>
                <a:gd name="connsiteY28" fmla="*/ 150679 h 545967"/>
                <a:gd name="connsiteX29" fmla="*/ 752908 w 4234295"/>
                <a:gd name="connsiteY29" fmla="*/ 193541 h 545967"/>
                <a:gd name="connsiteX30" fmla="*/ 962457 w 4234295"/>
                <a:gd name="connsiteY30" fmla="*/ 226880 h 545967"/>
                <a:gd name="connsiteX31" fmla="*/ 1157721 w 4234295"/>
                <a:gd name="connsiteY31" fmla="*/ 241167 h 545967"/>
                <a:gd name="connsiteX32" fmla="*/ 1380692 w 4234295"/>
                <a:gd name="connsiteY32" fmla="*/ 261085 h 545967"/>
                <a:gd name="connsiteX33" fmla="*/ 1586347 w 4234295"/>
                <a:gd name="connsiteY33" fmla="*/ 274071 h 545967"/>
                <a:gd name="connsiteX34" fmla="*/ 1830099 w 4234295"/>
                <a:gd name="connsiteY34" fmla="*/ 276670 h 545967"/>
                <a:gd name="connsiteX35" fmla="*/ 2030989 w 4234295"/>
                <a:gd name="connsiteY35" fmla="*/ 280566 h 545967"/>
                <a:gd name="connsiteX36" fmla="*/ 2214996 w 4234295"/>
                <a:gd name="connsiteY36" fmla="*/ 165835 h 545967"/>
                <a:gd name="connsiteX37" fmla="*/ 2450089 w 4234295"/>
                <a:gd name="connsiteY37" fmla="*/ 183152 h 545967"/>
                <a:gd name="connsiteX38" fmla="*/ 2708563 w 4234295"/>
                <a:gd name="connsiteY38" fmla="*/ 145050 h 545967"/>
                <a:gd name="connsiteX39" fmla="*/ 2957079 w 4234295"/>
                <a:gd name="connsiteY39" fmla="*/ 119074 h 545967"/>
                <a:gd name="connsiteX40" fmla="*/ 3158403 w 4234295"/>
                <a:gd name="connsiteY40" fmla="*/ 114746 h 545967"/>
                <a:gd name="connsiteX41" fmla="*/ 3337647 w 4234295"/>
                <a:gd name="connsiteY41" fmla="*/ 155442 h 545967"/>
                <a:gd name="connsiteX42" fmla="*/ 3497406 w 4234295"/>
                <a:gd name="connsiteY42" fmla="*/ 85739 h 545967"/>
                <a:gd name="connsiteX43" fmla="*/ 3637252 w 4234295"/>
                <a:gd name="connsiteY43" fmla="*/ 73183 h 545967"/>
                <a:gd name="connsiteX44" fmla="*/ 3821257 w 4234295"/>
                <a:gd name="connsiteY44" fmla="*/ 46771 h 545967"/>
                <a:gd name="connsiteX45" fmla="*/ 3977985 w 4234295"/>
                <a:gd name="connsiteY45" fmla="*/ 880 h 545967"/>
                <a:gd name="connsiteX46" fmla="*/ 4127356 w 4234295"/>
                <a:gd name="connsiteY46" fmla="*/ 6939 h 545967"/>
                <a:gd name="connsiteX0" fmla="*/ 4234295 w 4234295"/>
                <a:gd name="connsiteY0" fmla="*/ 150028 h 545315"/>
                <a:gd name="connsiteX1" fmla="*/ 4077998 w 4234295"/>
                <a:gd name="connsiteY1" fmla="*/ 186398 h 545315"/>
                <a:gd name="connsiteX2" fmla="*/ 3922134 w 4234295"/>
                <a:gd name="connsiteY2" fmla="*/ 240084 h 545315"/>
                <a:gd name="connsiteX3" fmla="*/ 3801773 w 4234295"/>
                <a:gd name="connsiteY3" fmla="*/ 303295 h 545315"/>
                <a:gd name="connsiteX4" fmla="*/ 3645477 w 4234295"/>
                <a:gd name="connsiteY4" fmla="*/ 390319 h 545315"/>
                <a:gd name="connsiteX5" fmla="*/ 3496108 w 4234295"/>
                <a:gd name="connsiteY5" fmla="*/ 435778 h 545315"/>
                <a:gd name="connsiteX6" fmla="*/ 3361025 w 4234295"/>
                <a:gd name="connsiteY6" fmla="*/ 469117 h 545315"/>
                <a:gd name="connsiteX7" fmla="*/ 3210790 w 4234295"/>
                <a:gd name="connsiteY7" fmla="*/ 486002 h 545315"/>
                <a:gd name="connsiteX8" fmla="*/ 3077007 w 4234295"/>
                <a:gd name="connsiteY8" fmla="*/ 511977 h 545315"/>
                <a:gd name="connsiteX9" fmla="*/ 2944091 w 4234295"/>
                <a:gd name="connsiteY9" fmla="*/ 534926 h 545315"/>
                <a:gd name="connsiteX10" fmla="*/ 2819833 w 4234295"/>
                <a:gd name="connsiteY10" fmla="*/ 526265 h 545315"/>
                <a:gd name="connsiteX11" fmla="*/ 2658773 w 4234295"/>
                <a:gd name="connsiteY11" fmla="*/ 535359 h 545315"/>
                <a:gd name="connsiteX12" fmla="*/ 2543608 w 4234295"/>
                <a:gd name="connsiteY12" fmla="*/ 545315 h 545315"/>
                <a:gd name="connsiteX13" fmla="*/ 2366529 w 4234295"/>
                <a:gd name="connsiteY13" fmla="*/ 540987 h 545315"/>
                <a:gd name="connsiteX14" fmla="*/ 2253096 w 4234295"/>
                <a:gd name="connsiteY14" fmla="*/ 521502 h 545315"/>
                <a:gd name="connsiteX15" fmla="*/ 2075585 w 4234295"/>
                <a:gd name="connsiteY15" fmla="*/ 497691 h 545315"/>
                <a:gd name="connsiteX16" fmla="*/ 1933142 w 4234295"/>
                <a:gd name="connsiteY16" fmla="*/ 476910 h 545315"/>
                <a:gd name="connsiteX17" fmla="*/ 1810183 w 4234295"/>
                <a:gd name="connsiteY17" fmla="*/ 478640 h 545315"/>
                <a:gd name="connsiteX18" fmla="*/ 1700645 w 4234295"/>
                <a:gd name="connsiteY18" fmla="*/ 483402 h 545315"/>
                <a:gd name="connsiteX19" fmla="*/ 1504084 w 4234295"/>
                <a:gd name="connsiteY19" fmla="*/ 479508 h 545315"/>
                <a:gd name="connsiteX20" fmla="*/ 1305357 w 4234295"/>
                <a:gd name="connsiteY20" fmla="*/ 464352 h 545315"/>
                <a:gd name="connsiteX21" fmla="*/ 1077624 w 4234295"/>
                <a:gd name="connsiteY21" fmla="*/ 428852 h 545315"/>
                <a:gd name="connsiteX22" fmla="*/ 895783 w 4234295"/>
                <a:gd name="connsiteY22" fmla="*/ 392915 h 545315"/>
                <a:gd name="connsiteX23" fmla="*/ 693593 w 4234295"/>
                <a:gd name="connsiteY23" fmla="*/ 350487 h 545315"/>
                <a:gd name="connsiteX24" fmla="*/ 427760 w 4234295"/>
                <a:gd name="connsiteY24" fmla="*/ 262598 h 545315"/>
                <a:gd name="connsiteX25" fmla="*/ 128154 w 4234295"/>
                <a:gd name="connsiteY25" fmla="*/ 145699 h 545315"/>
                <a:gd name="connsiteX26" fmla="*/ 0 w 4234295"/>
                <a:gd name="connsiteY26" fmla="*/ 97642 h 545315"/>
                <a:gd name="connsiteX27" fmla="*/ 245485 w 4234295"/>
                <a:gd name="connsiteY27" fmla="*/ 97643 h 545315"/>
                <a:gd name="connsiteX28" fmla="*/ 471920 w 4234295"/>
                <a:gd name="connsiteY28" fmla="*/ 150027 h 545315"/>
                <a:gd name="connsiteX29" fmla="*/ 752908 w 4234295"/>
                <a:gd name="connsiteY29" fmla="*/ 192889 h 545315"/>
                <a:gd name="connsiteX30" fmla="*/ 962457 w 4234295"/>
                <a:gd name="connsiteY30" fmla="*/ 226228 h 545315"/>
                <a:gd name="connsiteX31" fmla="*/ 1157721 w 4234295"/>
                <a:gd name="connsiteY31" fmla="*/ 240515 h 545315"/>
                <a:gd name="connsiteX32" fmla="*/ 1380692 w 4234295"/>
                <a:gd name="connsiteY32" fmla="*/ 260433 h 545315"/>
                <a:gd name="connsiteX33" fmla="*/ 1586347 w 4234295"/>
                <a:gd name="connsiteY33" fmla="*/ 273419 h 545315"/>
                <a:gd name="connsiteX34" fmla="*/ 1830099 w 4234295"/>
                <a:gd name="connsiteY34" fmla="*/ 276018 h 545315"/>
                <a:gd name="connsiteX35" fmla="*/ 2030989 w 4234295"/>
                <a:gd name="connsiteY35" fmla="*/ 279914 h 545315"/>
                <a:gd name="connsiteX36" fmla="*/ 2214996 w 4234295"/>
                <a:gd name="connsiteY36" fmla="*/ 165183 h 545315"/>
                <a:gd name="connsiteX37" fmla="*/ 2450089 w 4234295"/>
                <a:gd name="connsiteY37" fmla="*/ 182500 h 545315"/>
                <a:gd name="connsiteX38" fmla="*/ 2708563 w 4234295"/>
                <a:gd name="connsiteY38" fmla="*/ 144398 h 545315"/>
                <a:gd name="connsiteX39" fmla="*/ 2957079 w 4234295"/>
                <a:gd name="connsiteY39" fmla="*/ 118422 h 545315"/>
                <a:gd name="connsiteX40" fmla="*/ 3158403 w 4234295"/>
                <a:gd name="connsiteY40" fmla="*/ 114094 h 545315"/>
                <a:gd name="connsiteX41" fmla="*/ 3337647 w 4234295"/>
                <a:gd name="connsiteY41" fmla="*/ 154790 h 545315"/>
                <a:gd name="connsiteX42" fmla="*/ 3497406 w 4234295"/>
                <a:gd name="connsiteY42" fmla="*/ 85087 h 545315"/>
                <a:gd name="connsiteX43" fmla="*/ 3637252 w 4234295"/>
                <a:gd name="connsiteY43" fmla="*/ 72531 h 545315"/>
                <a:gd name="connsiteX44" fmla="*/ 3821257 w 4234295"/>
                <a:gd name="connsiteY44" fmla="*/ 46119 h 545315"/>
                <a:gd name="connsiteX45" fmla="*/ 3977985 w 4234295"/>
                <a:gd name="connsiteY45" fmla="*/ 228 h 545315"/>
                <a:gd name="connsiteX46" fmla="*/ 4096183 w 4234295"/>
                <a:gd name="connsiteY46" fmla="*/ 58242 h 545315"/>
                <a:gd name="connsiteX0" fmla="*/ 4234295 w 4234295"/>
                <a:gd name="connsiteY0" fmla="*/ 108795 h 504082"/>
                <a:gd name="connsiteX1" fmla="*/ 4077998 w 4234295"/>
                <a:gd name="connsiteY1" fmla="*/ 145165 h 504082"/>
                <a:gd name="connsiteX2" fmla="*/ 3922134 w 4234295"/>
                <a:gd name="connsiteY2" fmla="*/ 198851 h 504082"/>
                <a:gd name="connsiteX3" fmla="*/ 3801773 w 4234295"/>
                <a:gd name="connsiteY3" fmla="*/ 262062 h 504082"/>
                <a:gd name="connsiteX4" fmla="*/ 3645477 w 4234295"/>
                <a:gd name="connsiteY4" fmla="*/ 349086 h 504082"/>
                <a:gd name="connsiteX5" fmla="*/ 3496108 w 4234295"/>
                <a:gd name="connsiteY5" fmla="*/ 394545 h 504082"/>
                <a:gd name="connsiteX6" fmla="*/ 3361025 w 4234295"/>
                <a:gd name="connsiteY6" fmla="*/ 427884 h 504082"/>
                <a:gd name="connsiteX7" fmla="*/ 3210790 w 4234295"/>
                <a:gd name="connsiteY7" fmla="*/ 444769 h 504082"/>
                <a:gd name="connsiteX8" fmla="*/ 3077007 w 4234295"/>
                <a:gd name="connsiteY8" fmla="*/ 470744 h 504082"/>
                <a:gd name="connsiteX9" fmla="*/ 2944091 w 4234295"/>
                <a:gd name="connsiteY9" fmla="*/ 493693 h 504082"/>
                <a:gd name="connsiteX10" fmla="*/ 2819833 w 4234295"/>
                <a:gd name="connsiteY10" fmla="*/ 485032 h 504082"/>
                <a:gd name="connsiteX11" fmla="*/ 2658773 w 4234295"/>
                <a:gd name="connsiteY11" fmla="*/ 494126 h 504082"/>
                <a:gd name="connsiteX12" fmla="*/ 2543608 w 4234295"/>
                <a:gd name="connsiteY12" fmla="*/ 504082 h 504082"/>
                <a:gd name="connsiteX13" fmla="*/ 2366529 w 4234295"/>
                <a:gd name="connsiteY13" fmla="*/ 499754 h 504082"/>
                <a:gd name="connsiteX14" fmla="*/ 2253096 w 4234295"/>
                <a:gd name="connsiteY14" fmla="*/ 480269 h 504082"/>
                <a:gd name="connsiteX15" fmla="*/ 2075585 w 4234295"/>
                <a:gd name="connsiteY15" fmla="*/ 456458 h 504082"/>
                <a:gd name="connsiteX16" fmla="*/ 1933142 w 4234295"/>
                <a:gd name="connsiteY16" fmla="*/ 435677 h 504082"/>
                <a:gd name="connsiteX17" fmla="*/ 1810183 w 4234295"/>
                <a:gd name="connsiteY17" fmla="*/ 437407 h 504082"/>
                <a:gd name="connsiteX18" fmla="*/ 1700645 w 4234295"/>
                <a:gd name="connsiteY18" fmla="*/ 442169 h 504082"/>
                <a:gd name="connsiteX19" fmla="*/ 1504084 w 4234295"/>
                <a:gd name="connsiteY19" fmla="*/ 438275 h 504082"/>
                <a:gd name="connsiteX20" fmla="*/ 1305357 w 4234295"/>
                <a:gd name="connsiteY20" fmla="*/ 423119 h 504082"/>
                <a:gd name="connsiteX21" fmla="*/ 1077624 w 4234295"/>
                <a:gd name="connsiteY21" fmla="*/ 387619 h 504082"/>
                <a:gd name="connsiteX22" fmla="*/ 895783 w 4234295"/>
                <a:gd name="connsiteY22" fmla="*/ 351682 h 504082"/>
                <a:gd name="connsiteX23" fmla="*/ 693593 w 4234295"/>
                <a:gd name="connsiteY23" fmla="*/ 309254 h 504082"/>
                <a:gd name="connsiteX24" fmla="*/ 427760 w 4234295"/>
                <a:gd name="connsiteY24" fmla="*/ 221365 h 504082"/>
                <a:gd name="connsiteX25" fmla="*/ 128154 w 4234295"/>
                <a:gd name="connsiteY25" fmla="*/ 104466 h 504082"/>
                <a:gd name="connsiteX26" fmla="*/ 0 w 4234295"/>
                <a:gd name="connsiteY26" fmla="*/ 56409 h 504082"/>
                <a:gd name="connsiteX27" fmla="*/ 245485 w 4234295"/>
                <a:gd name="connsiteY27" fmla="*/ 56410 h 504082"/>
                <a:gd name="connsiteX28" fmla="*/ 471920 w 4234295"/>
                <a:gd name="connsiteY28" fmla="*/ 108794 h 504082"/>
                <a:gd name="connsiteX29" fmla="*/ 752908 w 4234295"/>
                <a:gd name="connsiteY29" fmla="*/ 151656 h 504082"/>
                <a:gd name="connsiteX30" fmla="*/ 962457 w 4234295"/>
                <a:gd name="connsiteY30" fmla="*/ 184995 h 504082"/>
                <a:gd name="connsiteX31" fmla="*/ 1157721 w 4234295"/>
                <a:gd name="connsiteY31" fmla="*/ 199282 h 504082"/>
                <a:gd name="connsiteX32" fmla="*/ 1380692 w 4234295"/>
                <a:gd name="connsiteY32" fmla="*/ 219200 h 504082"/>
                <a:gd name="connsiteX33" fmla="*/ 1586347 w 4234295"/>
                <a:gd name="connsiteY33" fmla="*/ 232186 h 504082"/>
                <a:gd name="connsiteX34" fmla="*/ 1830099 w 4234295"/>
                <a:gd name="connsiteY34" fmla="*/ 234785 h 504082"/>
                <a:gd name="connsiteX35" fmla="*/ 2030989 w 4234295"/>
                <a:gd name="connsiteY35" fmla="*/ 238681 h 504082"/>
                <a:gd name="connsiteX36" fmla="*/ 2214996 w 4234295"/>
                <a:gd name="connsiteY36" fmla="*/ 123950 h 504082"/>
                <a:gd name="connsiteX37" fmla="*/ 2450089 w 4234295"/>
                <a:gd name="connsiteY37" fmla="*/ 141267 h 504082"/>
                <a:gd name="connsiteX38" fmla="*/ 2708563 w 4234295"/>
                <a:gd name="connsiteY38" fmla="*/ 103165 h 504082"/>
                <a:gd name="connsiteX39" fmla="*/ 2957079 w 4234295"/>
                <a:gd name="connsiteY39" fmla="*/ 77189 h 504082"/>
                <a:gd name="connsiteX40" fmla="*/ 3158403 w 4234295"/>
                <a:gd name="connsiteY40" fmla="*/ 72861 h 504082"/>
                <a:gd name="connsiteX41" fmla="*/ 3337647 w 4234295"/>
                <a:gd name="connsiteY41" fmla="*/ 113557 h 504082"/>
                <a:gd name="connsiteX42" fmla="*/ 3497406 w 4234295"/>
                <a:gd name="connsiteY42" fmla="*/ 43854 h 504082"/>
                <a:gd name="connsiteX43" fmla="*/ 3637252 w 4234295"/>
                <a:gd name="connsiteY43" fmla="*/ 31298 h 504082"/>
                <a:gd name="connsiteX44" fmla="*/ 3821257 w 4234295"/>
                <a:gd name="connsiteY44" fmla="*/ 4886 h 504082"/>
                <a:gd name="connsiteX45" fmla="*/ 3936422 w 4234295"/>
                <a:gd name="connsiteY45" fmla="*/ 559 h 504082"/>
                <a:gd name="connsiteX46" fmla="*/ 4096183 w 4234295"/>
                <a:gd name="connsiteY46" fmla="*/ 17009 h 504082"/>
                <a:gd name="connsiteX0" fmla="*/ 4234295 w 4234295"/>
                <a:gd name="connsiteY0" fmla="*/ 108795 h 504082"/>
                <a:gd name="connsiteX1" fmla="*/ 4077998 w 4234295"/>
                <a:gd name="connsiteY1" fmla="*/ 145165 h 504082"/>
                <a:gd name="connsiteX2" fmla="*/ 3922134 w 4234295"/>
                <a:gd name="connsiteY2" fmla="*/ 198851 h 504082"/>
                <a:gd name="connsiteX3" fmla="*/ 3801773 w 4234295"/>
                <a:gd name="connsiteY3" fmla="*/ 262062 h 504082"/>
                <a:gd name="connsiteX4" fmla="*/ 3645477 w 4234295"/>
                <a:gd name="connsiteY4" fmla="*/ 349086 h 504082"/>
                <a:gd name="connsiteX5" fmla="*/ 3496108 w 4234295"/>
                <a:gd name="connsiteY5" fmla="*/ 394545 h 504082"/>
                <a:gd name="connsiteX6" fmla="*/ 3361025 w 4234295"/>
                <a:gd name="connsiteY6" fmla="*/ 427884 h 504082"/>
                <a:gd name="connsiteX7" fmla="*/ 3210790 w 4234295"/>
                <a:gd name="connsiteY7" fmla="*/ 444769 h 504082"/>
                <a:gd name="connsiteX8" fmla="*/ 3077007 w 4234295"/>
                <a:gd name="connsiteY8" fmla="*/ 470744 h 504082"/>
                <a:gd name="connsiteX9" fmla="*/ 2944091 w 4234295"/>
                <a:gd name="connsiteY9" fmla="*/ 493693 h 504082"/>
                <a:gd name="connsiteX10" fmla="*/ 2819833 w 4234295"/>
                <a:gd name="connsiteY10" fmla="*/ 485032 h 504082"/>
                <a:gd name="connsiteX11" fmla="*/ 2658773 w 4234295"/>
                <a:gd name="connsiteY11" fmla="*/ 494126 h 504082"/>
                <a:gd name="connsiteX12" fmla="*/ 2543608 w 4234295"/>
                <a:gd name="connsiteY12" fmla="*/ 504082 h 504082"/>
                <a:gd name="connsiteX13" fmla="*/ 2366529 w 4234295"/>
                <a:gd name="connsiteY13" fmla="*/ 499754 h 504082"/>
                <a:gd name="connsiteX14" fmla="*/ 2253096 w 4234295"/>
                <a:gd name="connsiteY14" fmla="*/ 480269 h 504082"/>
                <a:gd name="connsiteX15" fmla="*/ 2075585 w 4234295"/>
                <a:gd name="connsiteY15" fmla="*/ 456458 h 504082"/>
                <a:gd name="connsiteX16" fmla="*/ 1933142 w 4234295"/>
                <a:gd name="connsiteY16" fmla="*/ 435677 h 504082"/>
                <a:gd name="connsiteX17" fmla="*/ 1810183 w 4234295"/>
                <a:gd name="connsiteY17" fmla="*/ 437407 h 504082"/>
                <a:gd name="connsiteX18" fmla="*/ 1700645 w 4234295"/>
                <a:gd name="connsiteY18" fmla="*/ 442169 h 504082"/>
                <a:gd name="connsiteX19" fmla="*/ 1504084 w 4234295"/>
                <a:gd name="connsiteY19" fmla="*/ 438275 h 504082"/>
                <a:gd name="connsiteX20" fmla="*/ 1305357 w 4234295"/>
                <a:gd name="connsiteY20" fmla="*/ 423119 h 504082"/>
                <a:gd name="connsiteX21" fmla="*/ 1077624 w 4234295"/>
                <a:gd name="connsiteY21" fmla="*/ 387619 h 504082"/>
                <a:gd name="connsiteX22" fmla="*/ 895783 w 4234295"/>
                <a:gd name="connsiteY22" fmla="*/ 351682 h 504082"/>
                <a:gd name="connsiteX23" fmla="*/ 693593 w 4234295"/>
                <a:gd name="connsiteY23" fmla="*/ 309254 h 504082"/>
                <a:gd name="connsiteX24" fmla="*/ 427760 w 4234295"/>
                <a:gd name="connsiteY24" fmla="*/ 221365 h 504082"/>
                <a:gd name="connsiteX25" fmla="*/ 128154 w 4234295"/>
                <a:gd name="connsiteY25" fmla="*/ 104466 h 504082"/>
                <a:gd name="connsiteX26" fmla="*/ 0 w 4234295"/>
                <a:gd name="connsiteY26" fmla="*/ 56409 h 504082"/>
                <a:gd name="connsiteX27" fmla="*/ 245485 w 4234295"/>
                <a:gd name="connsiteY27" fmla="*/ 56410 h 504082"/>
                <a:gd name="connsiteX28" fmla="*/ 471920 w 4234295"/>
                <a:gd name="connsiteY28" fmla="*/ 108794 h 504082"/>
                <a:gd name="connsiteX29" fmla="*/ 752908 w 4234295"/>
                <a:gd name="connsiteY29" fmla="*/ 151656 h 504082"/>
                <a:gd name="connsiteX30" fmla="*/ 962457 w 4234295"/>
                <a:gd name="connsiteY30" fmla="*/ 184995 h 504082"/>
                <a:gd name="connsiteX31" fmla="*/ 1157721 w 4234295"/>
                <a:gd name="connsiteY31" fmla="*/ 199282 h 504082"/>
                <a:gd name="connsiteX32" fmla="*/ 1380692 w 4234295"/>
                <a:gd name="connsiteY32" fmla="*/ 219200 h 504082"/>
                <a:gd name="connsiteX33" fmla="*/ 1586347 w 4234295"/>
                <a:gd name="connsiteY33" fmla="*/ 232186 h 504082"/>
                <a:gd name="connsiteX34" fmla="*/ 1830099 w 4234295"/>
                <a:gd name="connsiteY34" fmla="*/ 234785 h 504082"/>
                <a:gd name="connsiteX35" fmla="*/ 1979035 w 4234295"/>
                <a:gd name="connsiteY35" fmla="*/ 155553 h 504082"/>
                <a:gd name="connsiteX36" fmla="*/ 2214996 w 4234295"/>
                <a:gd name="connsiteY36" fmla="*/ 123950 h 504082"/>
                <a:gd name="connsiteX37" fmla="*/ 2450089 w 4234295"/>
                <a:gd name="connsiteY37" fmla="*/ 141267 h 504082"/>
                <a:gd name="connsiteX38" fmla="*/ 2708563 w 4234295"/>
                <a:gd name="connsiteY38" fmla="*/ 103165 h 504082"/>
                <a:gd name="connsiteX39" fmla="*/ 2957079 w 4234295"/>
                <a:gd name="connsiteY39" fmla="*/ 77189 h 504082"/>
                <a:gd name="connsiteX40" fmla="*/ 3158403 w 4234295"/>
                <a:gd name="connsiteY40" fmla="*/ 72861 h 504082"/>
                <a:gd name="connsiteX41" fmla="*/ 3337647 w 4234295"/>
                <a:gd name="connsiteY41" fmla="*/ 113557 h 504082"/>
                <a:gd name="connsiteX42" fmla="*/ 3497406 w 4234295"/>
                <a:gd name="connsiteY42" fmla="*/ 43854 h 504082"/>
                <a:gd name="connsiteX43" fmla="*/ 3637252 w 4234295"/>
                <a:gd name="connsiteY43" fmla="*/ 31298 h 504082"/>
                <a:gd name="connsiteX44" fmla="*/ 3821257 w 4234295"/>
                <a:gd name="connsiteY44" fmla="*/ 4886 h 504082"/>
                <a:gd name="connsiteX45" fmla="*/ 3936422 w 4234295"/>
                <a:gd name="connsiteY45" fmla="*/ 559 h 504082"/>
                <a:gd name="connsiteX46" fmla="*/ 4096183 w 4234295"/>
                <a:gd name="connsiteY46" fmla="*/ 17009 h 504082"/>
                <a:gd name="connsiteX0" fmla="*/ 4234295 w 4234295"/>
                <a:gd name="connsiteY0" fmla="*/ 108795 h 504082"/>
                <a:gd name="connsiteX1" fmla="*/ 4077998 w 4234295"/>
                <a:gd name="connsiteY1" fmla="*/ 145165 h 504082"/>
                <a:gd name="connsiteX2" fmla="*/ 3922134 w 4234295"/>
                <a:gd name="connsiteY2" fmla="*/ 198851 h 504082"/>
                <a:gd name="connsiteX3" fmla="*/ 3801773 w 4234295"/>
                <a:gd name="connsiteY3" fmla="*/ 262062 h 504082"/>
                <a:gd name="connsiteX4" fmla="*/ 3645477 w 4234295"/>
                <a:gd name="connsiteY4" fmla="*/ 349086 h 504082"/>
                <a:gd name="connsiteX5" fmla="*/ 3496108 w 4234295"/>
                <a:gd name="connsiteY5" fmla="*/ 394545 h 504082"/>
                <a:gd name="connsiteX6" fmla="*/ 3361025 w 4234295"/>
                <a:gd name="connsiteY6" fmla="*/ 427884 h 504082"/>
                <a:gd name="connsiteX7" fmla="*/ 3210790 w 4234295"/>
                <a:gd name="connsiteY7" fmla="*/ 444769 h 504082"/>
                <a:gd name="connsiteX8" fmla="*/ 3077007 w 4234295"/>
                <a:gd name="connsiteY8" fmla="*/ 470744 h 504082"/>
                <a:gd name="connsiteX9" fmla="*/ 2944091 w 4234295"/>
                <a:gd name="connsiteY9" fmla="*/ 493693 h 504082"/>
                <a:gd name="connsiteX10" fmla="*/ 2819833 w 4234295"/>
                <a:gd name="connsiteY10" fmla="*/ 485032 h 504082"/>
                <a:gd name="connsiteX11" fmla="*/ 2658773 w 4234295"/>
                <a:gd name="connsiteY11" fmla="*/ 494126 h 504082"/>
                <a:gd name="connsiteX12" fmla="*/ 2543608 w 4234295"/>
                <a:gd name="connsiteY12" fmla="*/ 504082 h 504082"/>
                <a:gd name="connsiteX13" fmla="*/ 2366529 w 4234295"/>
                <a:gd name="connsiteY13" fmla="*/ 499754 h 504082"/>
                <a:gd name="connsiteX14" fmla="*/ 2253096 w 4234295"/>
                <a:gd name="connsiteY14" fmla="*/ 480269 h 504082"/>
                <a:gd name="connsiteX15" fmla="*/ 2075585 w 4234295"/>
                <a:gd name="connsiteY15" fmla="*/ 456458 h 504082"/>
                <a:gd name="connsiteX16" fmla="*/ 1933142 w 4234295"/>
                <a:gd name="connsiteY16" fmla="*/ 435677 h 504082"/>
                <a:gd name="connsiteX17" fmla="*/ 1810183 w 4234295"/>
                <a:gd name="connsiteY17" fmla="*/ 437407 h 504082"/>
                <a:gd name="connsiteX18" fmla="*/ 1700645 w 4234295"/>
                <a:gd name="connsiteY18" fmla="*/ 442169 h 504082"/>
                <a:gd name="connsiteX19" fmla="*/ 1504084 w 4234295"/>
                <a:gd name="connsiteY19" fmla="*/ 438275 h 504082"/>
                <a:gd name="connsiteX20" fmla="*/ 1305357 w 4234295"/>
                <a:gd name="connsiteY20" fmla="*/ 423119 h 504082"/>
                <a:gd name="connsiteX21" fmla="*/ 1077624 w 4234295"/>
                <a:gd name="connsiteY21" fmla="*/ 387619 h 504082"/>
                <a:gd name="connsiteX22" fmla="*/ 895783 w 4234295"/>
                <a:gd name="connsiteY22" fmla="*/ 351682 h 504082"/>
                <a:gd name="connsiteX23" fmla="*/ 693593 w 4234295"/>
                <a:gd name="connsiteY23" fmla="*/ 309254 h 504082"/>
                <a:gd name="connsiteX24" fmla="*/ 427760 w 4234295"/>
                <a:gd name="connsiteY24" fmla="*/ 221365 h 504082"/>
                <a:gd name="connsiteX25" fmla="*/ 128154 w 4234295"/>
                <a:gd name="connsiteY25" fmla="*/ 104466 h 504082"/>
                <a:gd name="connsiteX26" fmla="*/ 0 w 4234295"/>
                <a:gd name="connsiteY26" fmla="*/ 56409 h 504082"/>
                <a:gd name="connsiteX27" fmla="*/ 245485 w 4234295"/>
                <a:gd name="connsiteY27" fmla="*/ 56410 h 504082"/>
                <a:gd name="connsiteX28" fmla="*/ 471920 w 4234295"/>
                <a:gd name="connsiteY28" fmla="*/ 108794 h 504082"/>
                <a:gd name="connsiteX29" fmla="*/ 752908 w 4234295"/>
                <a:gd name="connsiteY29" fmla="*/ 151656 h 504082"/>
                <a:gd name="connsiteX30" fmla="*/ 962457 w 4234295"/>
                <a:gd name="connsiteY30" fmla="*/ 184995 h 504082"/>
                <a:gd name="connsiteX31" fmla="*/ 1157721 w 4234295"/>
                <a:gd name="connsiteY31" fmla="*/ 199282 h 504082"/>
                <a:gd name="connsiteX32" fmla="*/ 1380692 w 4234295"/>
                <a:gd name="connsiteY32" fmla="*/ 219200 h 504082"/>
                <a:gd name="connsiteX33" fmla="*/ 1586347 w 4234295"/>
                <a:gd name="connsiteY33" fmla="*/ 232186 h 504082"/>
                <a:gd name="connsiteX34" fmla="*/ 1819708 w 4234295"/>
                <a:gd name="connsiteY34" fmla="*/ 151658 h 504082"/>
                <a:gd name="connsiteX35" fmla="*/ 1979035 w 4234295"/>
                <a:gd name="connsiteY35" fmla="*/ 155553 h 504082"/>
                <a:gd name="connsiteX36" fmla="*/ 2214996 w 4234295"/>
                <a:gd name="connsiteY36" fmla="*/ 123950 h 504082"/>
                <a:gd name="connsiteX37" fmla="*/ 2450089 w 4234295"/>
                <a:gd name="connsiteY37" fmla="*/ 141267 h 504082"/>
                <a:gd name="connsiteX38" fmla="*/ 2708563 w 4234295"/>
                <a:gd name="connsiteY38" fmla="*/ 103165 h 504082"/>
                <a:gd name="connsiteX39" fmla="*/ 2957079 w 4234295"/>
                <a:gd name="connsiteY39" fmla="*/ 77189 h 504082"/>
                <a:gd name="connsiteX40" fmla="*/ 3158403 w 4234295"/>
                <a:gd name="connsiteY40" fmla="*/ 72861 h 504082"/>
                <a:gd name="connsiteX41" fmla="*/ 3337647 w 4234295"/>
                <a:gd name="connsiteY41" fmla="*/ 113557 h 504082"/>
                <a:gd name="connsiteX42" fmla="*/ 3497406 w 4234295"/>
                <a:gd name="connsiteY42" fmla="*/ 43854 h 504082"/>
                <a:gd name="connsiteX43" fmla="*/ 3637252 w 4234295"/>
                <a:gd name="connsiteY43" fmla="*/ 31298 h 504082"/>
                <a:gd name="connsiteX44" fmla="*/ 3821257 w 4234295"/>
                <a:gd name="connsiteY44" fmla="*/ 4886 h 504082"/>
                <a:gd name="connsiteX45" fmla="*/ 3936422 w 4234295"/>
                <a:gd name="connsiteY45" fmla="*/ 559 h 504082"/>
                <a:gd name="connsiteX46" fmla="*/ 4096183 w 4234295"/>
                <a:gd name="connsiteY46" fmla="*/ 17009 h 504082"/>
                <a:gd name="connsiteX0" fmla="*/ 4234295 w 4234295"/>
                <a:gd name="connsiteY0" fmla="*/ 108795 h 504082"/>
                <a:gd name="connsiteX1" fmla="*/ 4077998 w 4234295"/>
                <a:gd name="connsiteY1" fmla="*/ 145165 h 504082"/>
                <a:gd name="connsiteX2" fmla="*/ 3922134 w 4234295"/>
                <a:gd name="connsiteY2" fmla="*/ 198851 h 504082"/>
                <a:gd name="connsiteX3" fmla="*/ 3801773 w 4234295"/>
                <a:gd name="connsiteY3" fmla="*/ 262062 h 504082"/>
                <a:gd name="connsiteX4" fmla="*/ 3645477 w 4234295"/>
                <a:gd name="connsiteY4" fmla="*/ 349086 h 504082"/>
                <a:gd name="connsiteX5" fmla="*/ 3496108 w 4234295"/>
                <a:gd name="connsiteY5" fmla="*/ 394545 h 504082"/>
                <a:gd name="connsiteX6" fmla="*/ 3361025 w 4234295"/>
                <a:gd name="connsiteY6" fmla="*/ 427884 h 504082"/>
                <a:gd name="connsiteX7" fmla="*/ 3210790 w 4234295"/>
                <a:gd name="connsiteY7" fmla="*/ 444769 h 504082"/>
                <a:gd name="connsiteX8" fmla="*/ 3077007 w 4234295"/>
                <a:gd name="connsiteY8" fmla="*/ 470744 h 504082"/>
                <a:gd name="connsiteX9" fmla="*/ 2944091 w 4234295"/>
                <a:gd name="connsiteY9" fmla="*/ 493693 h 504082"/>
                <a:gd name="connsiteX10" fmla="*/ 2819833 w 4234295"/>
                <a:gd name="connsiteY10" fmla="*/ 485032 h 504082"/>
                <a:gd name="connsiteX11" fmla="*/ 2658773 w 4234295"/>
                <a:gd name="connsiteY11" fmla="*/ 494126 h 504082"/>
                <a:gd name="connsiteX12" fmla="*/ 2543608 w 4234295"/>
                <a:gd name="connsiteY12" fmla="*/ 504082 h 504082"/>
                <a:gd name="connsiteX13" fmla="*/ 2366529 w 4234295"/>
                <a:gd name="connsiteY13" fmla="*/ 499754 h 504082"/>
                <a:gd name="connsiteX14" fmla="*/ 2253096 w 4234295"/>
                <a:gd name="connsiteY14" fmla="*/ 480269 h 504082"/>
                <a:gd name="connsiteX15" fmla="*/ 2075585 w 4234295"/>
                <a:gd name="connsiteY15" fmla="*/ 456458 h 504082"/>
                <a:gd name="connsiteX16" fmla="*/ 1933142 w 4234295"/>
                <a:gd name="connsiteY16" fmla="*/ 435677 h 504082"/>
                <a:gd name="connsiteX17" fmla="*/ 1810183 w 4234295"/>
                <a:gd name="connsiteY17" fmla="*/ 437407 h 504082"/>
                <a:gd name="connsiteX18" fmla="*/ 1700645 w 4234295"/>
                <a:gd name="connsiteY18" fmla="*/ 442169 h 504082"/>
                <a:gd name="connsiteX19" fmla="*/ 1504084 w 4234295"/>
                <a:gd name="connsiteY19" fmla="*/ 438275 h 504082"/>
                <a:gd name="connsiteX20" fmla="*/ 1305357 w 4234295"/>
                <a:gd name="connsiteY20" fmla="*/ 423119 h 504082"/>
                <a:gd name="connsiteX21" fmla="*/ 1077624 w 4234295"/>
                <a:gd name="connsiteY21" fmla="*/ 387619 h 504082"/>
                <a:gd name="connsiteX22" fmla="*/ 895783 w 4234295"/>
                <a:gd name="connsiteY22" fmla="*/ 351682 h 504082"/>
                <a:gd name="connsiteX23" fmla="*/ 693593 w 4234295"/>
                <a:gd name="connsiteY23" fmla="*/ 309254 h 504082"/>
                <a:gd name="connsiteX24" fmla="*/ 427760 w 4234295"/>
                <a:gd name="connsiteY24" fmla="*/ 221365 h 504082"/>
                <a:gd name="connsiteX25" fmla="*/ 128154 w 4234295"/>
                <a:gd name="connsiteY25" fmla="*/ 104466 h 504082"/>
                <a:gd name="connsiteX26" fmla="*/ 0 w 4234295"/>
                <a:gd name="connsiteY26" fmla="*/ 56409 h 504082"/>
                <a:gd name="connsiteX27" fmla="*/ 245485 w 4234295"/>
                <a:gd name="connsiteY27" fmla="*/ 56410 h 504082"/>
                <a:gd name="connsiteX28" fmla="*/ 471920 w 4234295"/>
                <a:gd name="connsiteY28" fmla="*/ 108794 h 504082"/>
                <a:gd name="connsiteX29" fmla="*/ 752908 w 4234295"/>
                <a:gd name="connsiteY29" fmla="*/ 151656 h 504082"/>
                <a:gd name="connsiteX30" fmla="*/ 962457 w 4234295"/>
                <a:gd name="connsiteY30" fmla="*/ 184995 h 504082"/>
                <a:gd name="connsiteX31" fmla="*/ 1157721 w 4234295"/>
                <a:gd name="connsiteY31" fmla="*/ 199282 h 504082"/>
                <a:gd name="connsiteX32" fmla="*/ 1380692 w 4234295"/>
                <a:gd name="connsiteY32" fmla="*/ 219200 h 504082"/>
                <a:gd name="connsiteX33" fmla="*/ 1575956 w 4234295"/>
                <a:gd name="connsiteY33" fmla="*/ 149058 h 504082"/>
                <a:gd name="connsiteX34" fmla="*/ 1819708 w 4234295"/>
                <a:gd name="connsiteY34" fmla="*/ 151658 h 504082"/>
                <a:gd name="connsiteX35" fmla="*/ 1979035 w 4234295"/>
                <a:gd name="connsiteY35" fmla="*/ 155553 h 504082"/>
                <a:gd name="connsiteX36" fmla="*/ 2214996 w 4234295"/>
                <a:gd name="connsiteY36" fmla="*/ 123950 h 504082"/>
                <a:gd name="connsiteX37" fmla="*/ 2450089 w 4234295"/>
                <a:gd name="connsiteY37" fmla="*/ 141267 h 504082"/>
                <a:gd name="connsiteX38" fmla="*/ 2708563 w 4234295"/>
                <a:gd name="connsiteY38" fmla="*/ 103165 h 504082"/>
                <a:gd name="connsiteX39" fmla="*/ 2957079 w 4234295"/>
                <a:gd name="connsiteY39" fmla="*/ 77189 h 504082"/>
                <a:gd name="connsiteX40" fmla="*/ 3158403 w 4234295"/>
                <a:gd name="connsiteY40" fmla="*/ 72861 h 504082"/>
                <a:gd name="connsiteX41" fmla="*/ 3337647 w 4234295"/>
                <a:gd name="connsiteY41" fmla="*/ 113557 h 504082"/>
                <a:gd name="connsiteX42" fmla="*/ 3497406 w 4234295"/>
                <a:gd name="connsiteY42" fmla="*/ 43854 h 504082"/>
                <a:gd name="connsiteX43" fmla="*/ 3637252 w 4234295"/>
                <a:gd name="connsiteY43" fmla="*/ 31298 h 504082"/>
                <a:gd name="connsiteX44" fmla="*/ 3821257 w 4234295"/>
                <a:gd name="connsiteY44" fmla="*/ 4886 h 504082"/>
                <a:gd name="connsiteX45" fmla="*/ 3936422 w 4234295"/>
                <a:gd name="connsiteY45" fmla="*/ 559 h 504082"/>
                <a:gd name="connsiteX46" fmla="*/ 4096183 w 4234295"/>
                <a:gd name="connsiteY46" fmla="*/ 17009 h 504082"/>
                <a:gd name="connsiteX0" fmla="*/ 4234295 w 4234295"/>
                <a:gd name="connsiteY0" fmla="*/ 108795 h 504082"/>
                <a:gd name="connsiteX1" fmla="*/ 4077998 w 4234295"/>
                <a:gd name="connsiteY1" fmla="*/ 145165 h 504082"/>
                <a:gd name="connsiteX2" fmla="*/ 3922134 w 4234295"/>
                <a:gd name="connsiteY2" fmla="*/ 198851 h 504082"/>
                <a:gd name="connsiteX3" fmla="*/ 3801773 w 4234295"/>
                <a:gd name="connsiteY3" fmla="*/ 262062 h 504082"/>
                <a:gd name="connsiteX4" fmla="*/ 3645477 w 4234295"/>
                <a:gd name="connsiteY4" fmla="*/ 349086 h 504082"/>
                <a:gd name="connsiteX5" fmla="*/ 3496108 w 4234295"/>
                <a:gd name="connsiteY5" fmla="*/ 394545 h 504082"/>
                <a:gd name="connsiteX6" fmla="*/ 3361025 w 4234295"/>
                <a:gd name="connsiteY6" fmla="*/ 427884 h 504082"/>
                <a:gd name="connsiteX7" fmla="*/ 3210790 w 4234295"/>
                <a:gd name="connsiteY7" fmla="*/ 444769 h 504082"/>
                <a:gd name="connsiteX8" fmla="*/ 3077007 w 4234295"/>
                <a:gd name="connsiteY8" fmla="*/ 470744 h 504082"/>
                <a:gd name="connsiteX9" fmla="*/ 2944091 w 4234295"/>
                <a:gd name="connsiteY9" fmla="*/ 493693 h 504082"/>
                <a:gd name="connsiteX10" fmla="*/ 2819833 w 4234295"/>
                <a:gd name="connsiteY10" fmla="*/ 485032 h 504082"/>
                <a:gd name="connsiteX11" fmla="*/ 2658773 w 4234295"/>
                <a:gd name="connsiteY11" fmla="*/ 494126 h 504082"/>
                <a:gd name="connsiteX12" fmla="*/ 2543608 w 4234295"/>
                <a:gd name="connsiteY12" fmla="*/ 504082 h 504082"/>
                <a:gd name="connsiteX13" fmla="*/ 2366529 w 4234295"/>
                <a:gd name="connsiteY13" fmla="*/ 499754 h 504082"/>
                <a:gd name="connsiteX14" fmla="*/ 2253096 w 4234295"/>
                <a:gd name="connsiteY14" fmla="*/ 480269 h 504082"/>
                <a:gd name="connsiteX15" fmla="*/ 2075585 w 4234295"/>
                <a:gd name="connsiteY15" fmla="*/ 456458 h 504082"/>
                <a:gd name="connsiteX16" fmla="*/ 1933142 w 4234295"/>
                <a:gd name="connsiteY16" fmla="*/ 435677 h 504082"/>
                <a:gd name="connsiteX17" fmla="*/ 1810183 w 4234295"/>
                <a:gd name="connsiteY17" fmla="*/ 437407 h 504082"/>
                <a:gd name="connsiteX18" fmla="*/ 1700645 w 4234295"/>
                <a:gd name="connsiteY18" fmla="*/ 442169 h 504082"/>
                <a:gd name="connsiteX19" fmla="*/ 1504084 w 4234295"/>
                <a:gd name="connsiteY19" fmla="*/ 438275 h 504082"/>
                <a:gd name="connsiteX20" fmla="*/ 1305357 w 4234295"/>
                <a:gd name="connsiteY20" fmla="*/ 423119 h 504082"/>
                <a:gd name="connsiteX21" fmla="*/ 1077624 w 4234295"/>
                <a:gd name="connsiteY21" fmla="*/ 387619 h 504082"/>
                <a:gd name="connsiteX22" fmla="*/ 895783 w 4234295"/>
                <a:gd name="connsiteY22" fmla="*/ 351682 h 504082"/>
                <a:gd name="connsiteX23" fmla="*/ 693593 w 4234295"/>
                <a:gd name="connsiteY23" fmla="*/ 309254 h 504082"/>
                <a:gd name="connsiteX24" fmla="*/ 427760 w 4234295"/>
                <a:gd name="connsiteY24" fmla="*/ 221365 h 504082"/>
                <a:gd name="connsiteX25" fmla="*/ 128154 w 4234295"/>
                <a:gd name="connsiteY25" fmla="*/ 104466 h 504082"/>
                <a:gd name="connsiteX26" fmla="*/ 0 w 4234295"/>
                <a:gd name="connsiteY26" fmla="*/ 56409 h 504082"/>
                <a:gd name="connsiteX27" fmla="*/ 245485 w 4234295"/>
                <a:gd name="connsiteY27" fmla="*/ 56410 h 504082"/>
                <a:gd name="connsiteX28" fmla="*/ 471920 w 4234295"/>
                <a:gd name="connsiteY28" fmla="*/ 108794 h 504082"/>
                <a:gd name="connsiteX29" fmla="*/ 752908 w 4234295"/>
                <a:gd name="connsiteY29" fmla="*/ 151656 h 504082"/>
                <a:gd name="connsiteX30" fmla="*/ 962457 w 4234295"/>
                <a:gd name="connsiteY30" fmla="*/ 184995 h 504082"/>
                <a:gd name="connsiteX31" fmla="*/ 1157721 w 4234295"/>
                <a:gd name="connsiteY31" fmla="*/ 199282 h 504082"/>
                <a:gd name="connsiteX32" fmla="*/ 1380692 w 4234295"/>
                <a:gd name="connsiteY32" fmla="*/ 219200 h 504082"/>
                <a:gd name="connsiteX33" fmla="*/ 1575956 w 4234295"/>
                <a:gd name="connsiteY33" fmla="*/ 149058 h 504082"/>
                <a:gd name="connsiteX34" fmla="*/ 1819708 w 4234295"/>
                <a:gd name="connsiteY34" fmla="*/ 151658 h 504082"/>
                <a:gd name="connsiteX35" fmla="*/ 1979035 w 4234295"/>
                <a:gd name="connsiteY35" fmla="*/ 155553 h 504082"/>
                <a:gd name="connsiteX36" fmla="*/ 2194214 w 4234295"/>
                <a:gd name="connsiteY36" fmla="*/ 71995 h 504082"/>
                <a:gd name="connsiteX37" fmla="*/ 2450089 w 4234295"/>
                <a:gd name="connsiteY37" fmla="*/ 141267 h 504082"/>
                <a:gd name="connsiteX38" fmla="*/ 2708563 w 4234295"/>
                <a:gd name="connsiteY38" fmla="*/ 103165 h 504082"/>
                <a:gd name="connsiteX39" fmla="*/ 2957079 w 4234295"/>
                <a:gd name="connsiteY39" fmla="*/ 77189 h 504082"/>
                <a:gd name="connsiteX40" fmla="*/ 3158403 w 4234295"/>
                <a:gd name="connsiteY40" fmla="*/ 72861 h 504082"/>
                <a:gd name="connsiteX41" fmla="*/ 3337647 w 4234295"/>
                <a:gd name="connsiteY41" fmla="*/ 113557 h 504082"/>
                <a:gd name="connsiteX42" fmla="*/ 3497406 w 4234295"/>
                <a:gd name="connsiteY42" fmla="*/ 43854 h 504082"/>
                <a:gd name="connsiteX43" fmla="*/ 3637252 w 4234295"/>
                <a:gd name="connsiteY43" fmla="*/ 31298 h 504082"/>
                <a:gd name="connsiteX44" fmla="*/ 3821257 w 4234295"/>
                <a:gd name="connsiteY44" fmla="*/ 4886 h 504082"/>
                <a:gd name="connsiteX45" fmla="*/ 3936422 w 4234295"/>
                <a:gd name="connsiteY45" fmla="*/ 559 h 504082"/>
                <a:gd name="connsiteX46" fmla="*/ 4096183 w 4234295"/>
                <a:gd name="connsiteY46" fmla="*/ 17009 h 504082"/>
                <a:gd name="connsiteX0" fmla="*/ 4234295 w 4234295"/>
                <a:gd name="connsiteY0" fmla="*/ 108795 h 504082"/>
                <a:gd name="connsiteX1" fmla="*/ 4077998 w 4234295"/>
                <a:gd name="connsiteY1" fmla="*/ 145165 h 504082"/>
                <a:gd name="connsiteX2" fmla="*/ 3922134 w 4234295"/>
                <a:gd name="connsiteY2" fmla="*/ 198851 h 504082"/>
                <a:gd name="connsiteX3" fmla="*/ 3801773 w 4234295"/>
                <a:gd name="connsiteY3" fmla="*/ 262062 h 504082"/>
                <a:gd name="connsiteX4" fmla="*/ 3645477 w 4234295"/>
                <a:gd name="connsiteY4" fmla="*/ 349086 h 504082"/>
                <a:gd name="connsiteX5" fmla="*/ 3496108 w 4234295"/>
                <a:gd name="connsiteY5" fmla="*/ 394545 h 504082"/>
                <a:gd name="connsiteX6" fmla="*/ 3361025 w 4234295"/>
                <a:gd name="connsiteY6" fmla="*/ 427884 h 504082"/>
                <a:gd name="connsiteX7" fmla="*/ 3210790 w 4234295"/>
                <a:gd name="connsiteY7" fmla="*/ 444769 h 504082"/>
                <a:gd name="connsiteX8" fmla="*/ 3077007 w 4234295"/>
                <a:gd name="connsiteY8" fmla="*/ 470744 h 504082"/>
                <a:gd name="connsiteX9" fmla="*/ 2944091 w 4234295"/>
                <a:gd name="connsiteY9" fmla="*/ 493693 h 504082"/>
                <a:gd name="connsiteX10" fmla="*/ 2819833 w 4234295"/>
                <a:gd name="connsiteY10" fmla="*/ 485032 h 504082"/>
                <a:gd name="connsiteX11" fmla="*/ 2658773 w 4234295"/>
                <a:gd name="connsiteY11" fmla="*/ 494126 h 504082"/>
                <a:gd name="connsiteX12" fmla="*/ 2543608 w 4234295"/>
                <a:gd name="connsiteY12" fmla="*/ 504082 h 504082"/>
                <a:gd name="connsiteX13" fmla="*/ 2366529 w 4234295"/>
                <a:gd name="connsiteY13" fmla="*/ 499754 h 504082"/>
                <a:gd name="connsiteX14" fmla="*/ 2253096 w 4234295"/>
                <a:gd name="connsiteY14" fmla="*/ 480269 h 504082"/>
                <a:gd name="connsiteX15" fmla="*/ 2075585 w 4234295"/>
                <a:gd name="connsiteY15" fmla="*/ 456458 h 504082"/>
                <a:gd name="connsiteX16" fmla="*/ 1933142 w 4234295"/>
                <a:gd name="connsiteY16" fmla="*/ 435677 h 504082"/>
                <a:gd name="connsiteX17" fmla="*/ 1810183 w 4234295"/>
                <a:gd name="connsiteY17" fmla="*/ 437407 h 504082"/>
                <a:gd name="connsiteX18" fmla="*/ 1700645 w 4234295"/>
                <a:gd name="connsiteY18" fmla="*/ 442169 h 504082"/>
                <a:gd name="connsiteX19" fmla="*/ 1504084 w 4234295"/>
                <a:gd name="connsiteY19" fmla="*/ 438275 h 504082"/>
                <a:gd name="connsiteX20" fmla="*/ 1305357 w 4234295"/>
                <a:gd name="connsiteY20" fmla="*/ 423119 h 504082"/>
                <a:gd name="connsiteX21" fmla="*/ 1077624 w 4234295"/>
                <a:gd name="connsiteY21" fmla="*/ 387619 h 504082"/>
                <a:gd name="connsiteX22" fmla="*/ 895783 w 4234295"/>
                <a:gd name="connsiteY22" fmla="*/ 351682 h 504082"/>
                <a:gd name="connsiteX23" fmla="*/ 693593 w 4234295"/>
                <a:gd name="connsiteY23" fmla="*/ 309254 h 504082"/>
                <a:gd name="connsiteX24" fmla="*/ 427760 w 4234295"/>
                <a:gd name="connsiteY24" fmla="*/ 221365 h 504082"/>
                <a:gd name="connsiteX25" fmla="*/ 128154 w 4234295"/>
                <a:gd name="connsiteY25" fmla="*/ 104466 h 504082"/>
                <a:gd name="connsiteX26" fmla="*/ 0 w 4234295"/>
                <a:gd name="connsiteY26" fmla="*/ 56409 h 504082"/>
                <a:gd name="connsiteX27" fmla="*/ 245485 w 4234295"/>
                <a:gd name="connsiteY27" fmla="*/ 56410 h 504082"/>
                <a:gd name="connsiteX28" fmla="*/ 471920 w 4234295"/>
                <a:gd name="connsiteY28" fmla="*/ 108794 h 504082"/>
                <a:gd name="connsiteX29" fmla="*/ 752908 w 4234295"/>
                <a:gd name="connsiteY29" fmla="*/ 151656 h 504082"/>
                <a:gd name="connsiteX30" fmla="*/ 962457 w 4234295"/>
                <a:gd name="connsiteY30" fmla="*/ 184995 h 504082"/>
                <a:gd name="connsiteX31" fmla="*/ 1157721 w 4234295"/>
                <a:gd name="connsiteY31" fmla="*/ 199282 h 504082"/>
                <a:gd name="connsiteX32" fmla="*/ 1380692 w 4234295"/>
                <a:gd name="connsiteY32" fmla="*/ 219200 h 504082"/>
                <a:gd name="connsiteX33" fmla="*/ 1575956 w 4234295"/>
                <a:gd name="connsiteY33" fmla="*/ 149058 h 504082"/>
                <a:gd name="connsiteX34" fmla="*/ 1819708 w 4234295"/>
                <a:gd name="connsiteY34" fmla="*/ 151658 h 504082"/>
                <a:gd name="connsiteX35" fmla="*/ 1979035 w 4234295"/>
                <a:gd name="connsiteY35" fmla="*/ 155553 h 504082"/>
                <a:gd name="connsiteX36" fmla="*/ 2194214 w 4234295"/>
                <a:gd name="connsiteY36" fmla="*/ 71995 h 504082"/>
                <a:gd name="connsiteX37" fmla="*/ 2450089 w 4234295"/>
                <a:gd name="connsiteY37" fmla="*/ 78921 h 504082"/>
                <a:gd name="connsiteX38" fmla="*/ 2708563 w 4234295"/>
                <a:gd name="connsiteY38" fmla="*/ 103165 h 504082"/>
                <a:gd name="connsiteX39" fmla="*/ 2957079 w 4234295"/>
                <a:gd name="connsiteY39" fmla="*/ 77189 h 504082"/>
                <a:gd name="connsiteX40" fmla="*/ 3158403 w 4234295"/>
                <a:gd name="connsiteY40" fmla="*/ 72861 h 504082"/>
                <a:gd name="connsiteX41" fmla="*/ 3337647 w 4234295"/>
                <a:gd name="connsiteY41" fmla="*/ 113557 h 504082"/>
                <a:gd name="connsiteX42" fmla="*/ 3497406 w 4234295"/>
                <a:gd name="connsiteY42" fmla="*/ 43854 h 504082"/>
                <a:gd name="connsiteX43" fmla="*/ 3637252 w 4234295"/>
                <a:gd name="connsiteY43" fmla="*/ 31298 h 504082"/>
                <a:gd name="connsiteX44" fmla="*/ 3821257 w 4234295"/>
                <a:gd name="connsiteY44" fmla="*/ 4886 h 504082"/>
                <a:gd name="connsiteX45" fmla="*/ 3936422 w 4234295"/>
                <a:gd name="connsiteY45" fmla="*/ 559 h 504082"/>
                <a:gd name="connsiteX46" fmla="*/ 4096183 w 4234295"/>
                <a:gd name="connsiteY46" fmla="*/ 17009 h 504082"/>
                <a:gd name="connsiteX0" fmla="*/ 4234295 w 4234295"/>
                <a:gd name="connsiteY0" fmla="*/ 108795 h 504082"/>
                <a:gd name="connsiteX1" fmla="*/ 4077998 w 4234295"/>
                <a:gd name="connsiteY1" fmla="*/ 145165 h 504082"/>
                <a:gd name="connsiteX2" fmla="*/ 3922134 w 4234295"/>
                <a:gd name="connsiteY2" fmla="*/ 198851 h 504082"/>
                <a:gd name="connsiteX3" fmla="*/ 3801773 w 4234295"/>
                <a:gd name="connsiteY3" fmla="*/ 262062 h 504082"/>
                <a:gd name="connsiteX4" fmla="*/ 3645477 w 4234295"/>
                <a:gd name="connsiteY4" fmla="*/ 349086 h 504082"/>
                <a:gd name="connsiteX5" fmla="*/ 3496108 w 4234295"/>
                <a:gd name="connsiteY5" fmla="*/ 394545 h 504082"/>
                <a:gd name="connsiteX6" fmla="*/ 3361025 w 4234295"/>
                <a:gd name="connsiteY6" fmla="*/ 427884 h 504082"/>
                <a:gd name="connsiteX7" fmla="*/ 3210790 w 4234295"/>
                <a:gd name="connsiteY7" fmla="*/ 444769 h 504082"/>
                <a:gd name="connsiteX8" fmla="*/ 3077007 w 4234295"/>
                <a:gd name="connsiteY8" fmla="*/ 470744 h 504082"/>
                <a:gd name="connsiteX9" fmla="*/ 2944091 w 4234295"/>
                <a:gd name="connsiteY9" fmla="*/ 493693 h 504082"/>
                <a:gd name="connsiteX10" fmla="*/ 2819833 w 4234295"/>
                <a:gd name="connsiteY10" fmla="*/ 485032 h 504082"/>
                <a:gd name="connsiteX11" fmla="*/ 2658773 w 4234295"/>
                <a:gd name="connsiteY11" fmla="*/ 494126 h 504082"/>
                <a:gd name="connsiteX12" fmla="*/ 2543608 w 4234295"/>
                <a:gd name="connsiteY12" fmla="*/ 504082 h 504082"/>
                <a:gd name="connsiteX13" fmla="*/ 2366529 w 4234295"/>
                <a:gd name="connsiteY13" fmla="*/ 499754 h 504082"/>
                <a:gd name="connsiteX14" fmla="*/ 2253096 w 4234295"/>
                <a:gd name="connsiteY14" fmla="*/ 480269 h 504082"/>
                <a:gd name="connsiteX15" fmla="*/ 2075585 w 4234295"/>
                <a:gd name="connsiteY15" fmla="*/ 456458 h 504082"/>
                <a:gd name="connsiteX16" fmla="*/ 1933142 w 4234295"/>
                <a:gd name="connsiteY16" fmla="*/ 435677 h 504082"/>
                <a:gd name="connsiteX17" fmla="*/ 1810183 w 4234295"/>
                <a:gd name="connsiteY17" fmla="*/ 437407 h 504082"/>
                <a:gd name="connsiteX18" fmla="*/ 1700645 w 4234295"/>
                <a:gd name="connsiteY18" fmla="*/ 442169 h 504082"/>
                <a:gd name="connsiteX19" fmla="*/ 1504084 w 4234295"/>
                <a:gd name="connsiteY19" fmla="*/ 438275 h 504082"/>
                <a:gd name="connsiteX20" fmla="*/ 1305357 w 4234295"/>
                <a:gd name="connsiteY20" fmla="*/ 423119 h 504082"/>
                <a:gd name="connsiteX21" fmla="*/ 1077624 w 4234295"/>
                <a:gd name="connsiteY21" fmla="*/ 387619 h 504082"/>
                <a:gd name="connsiteX22" fmla="*/ 895783 w 4234295"/>
                <a:gd name="connsiteY22" fmla="*/ 351682 h 504082"/>
                <a:gd name="connsiteX23" fmla="*/ 693593 w 4234295"/>
                <a:gd name="connsiteY23" fmla="*/ 309254 h 504082"/>
                <a:gd name="connsiteX24" fmla="*/ 427760 w 4234295"/>
                <a:gd name="connsiteY24" fmla="*/ 221365 h 504082"/>
                <a:gd name="connsiteX25" fmla="*/ 128154 w 4234295"/>
                <a:gd name="connsiteY25" fmla="*/ 104466 h 504082"/>
                <a:gd name="connsiteX26" fmla="*/ 0 w 4234295"/>
                <a:gd name="connsiteY26" fmla="*/ 56409 h 504082"/>
                <a:gd name="connsiteX27" fmla="*/ 245485 w 4234295"/>
                <a:gd name="connsiteY27" fmla="*/ 56410 h 504082"/>
                <a:gd name="connsiteX28" fmla="*/ 471920 w 4234295"/>
                <a:gd name="connsiteY28" fmla="*/ 108794 h 504082"/>
                <a:gd name="connsiteX29" fmla="*/ 752908 w 4234295"/>
                <a:gd name="connsiteY29" fmla="*/ 151656 h 504082"/>
                <a:gd name="connsiteX30" fmla="*/ 962457 w 4234295"/>
                <a:gd name="connsiteY30" fmla="*/ 184995 h 504082"/>
                <a:gd name="connsiteX31" fmla="*/ 1157721 w 4234295"/>
                <a:gd name="connsiteY31" fmla="*/ 199282 h 504082"/>
                <a:gd name="connsiteX32" fmla="*/ 1380692 w 4234295"/>
                <a:gd name="connsiteY32" fmla="*/ 219200 h 504082"/>
                <a:gd name="connsiteX33" fmla="*/ 1575956 w 4234295"/>
                <a:gd name="connsiteY33" fmla="*/ 149058 h 504082"/>
                <a:gd name="connsiteX34" fmla="*/ 1819708 w 4234295"/>
                <a:gd name="connsiteY34" fmla="*/ 151658 h 504082"/>
                <a:gd name="connsiteX35" fmla="*/ 1979035 w 4234295"/>
                <a:gd name="connsiteY35" fmla="*/ 155553 h 504082"/>
                <a:gd name="connsiteX36" fmla="*/ 2194214 w 4234295"/>
                <a:gd name="connsiteY36" fmla="*/ 71995 h 504082"/>
                <a:gd name="connsiteX37" fmla="*/ 2450089 w 4234295"/>
                <a:gd name="connsiteY37" fmla="*/ 78921 h 504082"/>
                <a:gd name="connsiteX38" fmla="*/ 2708563 w 4234295"/>
                <a:gd name="connsiteY38" fmla="*/ 61601 h 504082"/>
                <a:gd name="connsiteX39" fmla="*/ 2957079 w 4234295"/>
                <a:gd name="connsiteY39" fmla="*/ 77189 h 504082"/>
                <a:gd name="connsiteX40" fmla="*/ 3158403 w 4234295"/>
                <a:gd name="connsiteY40" fmla="*/ 72861 h 504082"/>
                <a:gd name="connsiteX41" fmla="*/ 3337647 w 4234295"/>
                <a:gd name="connsiteY41" fmla="*/ 113557 h 504082"/>
                <a:gd name="connsiteX42" fmla="*/ 3497406 w 4234295"/>
                <a:gd name="connsiteY42" fmla="*/ 43854 h 504082"/>
                <a:gd name="connsiteX43" fmla="*/ 3637252 w 4234295"/>
                <a:gd name="connsiteY43" fmla="*/ 31298 h 504082"/>
                <a:gd name="connsiteX44" fmla="*/ 3821257 w 4234295"/>
                <a:gd name="connsiteY44" fmla="*/ 4886 h 504082"/>
                <a:gd name="connsiteX45" fmla="*/ 3936422 w 4234295"/>
                <a:gd name="connsiteY45" fmla="*/ 559 h 504082"/>
                <a:gd name="connsiteX46" fmla="*/ 4096183 w 4234295"/>
                <a:gd name="connsiteY46" fmla="*/ 17009 h 504082"/>
                <a:gd name="connsiteX0" fmla="*/ 4234295 w 4234295"/>
                <a:gd name="connsiteY0" fmla="*/ 108795 h 504082"/>
                <a:gd name="connsiteX1" fmla="*/ 4077998 w 4234295"/>
                <a:gd name="connsiteY1" fmla="*/ 145165 h 504082"/>
                <a:gd name="connsiteX2" fmla="*/ 3922134 w 4234295"/>
                <a:gd name="connsiteY2" fmla="*/ 198851 h 504082"/>
                <a:gd name="connsiteX3" fmla="*/ 3801773 w 4234295"/>
                <a:gd name="connsiteY3" fmla="*/ 262062 h 504082"/>
                <a:gd name="connsiteX4" fmla="*/ 3645477 w 4234295"/>
                <a:gd name="connsiteY4" fmla="*/ 349086 h 504082"/>
                <a:gd name="connsiteX5" fmla="*/ 3496108 w 4234295"/>
                <a:gd name="connsiteY5" fmla="*/ 394545 h 504082"/>
                <a:gd name="connsiteX6" fmla="*/ 3361025 w 4234295"/>
                <a:gd name="connsiteY6" fmla="*/ 427884 h 504082"/>
                <a:gd name="connsiteX7" fmla="*/ 3210790 w 4234295"/>
                <a:gd name="connsiteY7" fmla="*/ 444769 h 504082"/>
                <a:gd name="connsiteX8" fmla="*/ 3077007 w 4234295"/>
                <a:gd name="connsiteY8" fmla="*/ 470744 h 504082"/>
                <a:gd name="connsiteX9" fmla="*/ 2944091 w 4234295"/>
                <a:gd name="connsiteY9" fmla="*/ 493693 h 504082"/>
                <a:gd name="connsiteX10" fmla="*/ 2819833 w 4234295"/>
                <a:gd name="connsiteY10" fmla="*/ 485032 h 504082"/>
                <a:gd name="connsiteX11" fmla="*/ 2658773 w 4234295"/>
                <a:gd name="connsiteY11" fmla="*/ 494126 h 504082"/>
                <a:gd name="connsiteX12" fmla="*/ 2543608 w 4234295"/>
                <a:gd name="connsiteY12" fmla="*/ 504082 h 504082"/>
                <a:gd name="connsiteX13" fmla="*/ 2366529 w 4234295"/>
                <a:gd name="connsiteY13" fmla="*/ 499754 h 504082"/>
                <a:gd name="connsiteX14" fmla="*/ 2253096 w 4234295"/>
                <a:gd name="connsiteY14" fmla="*/ 480269 h 504082"/>
                <a:gd name="connsiteX15" fmla="*/ 2075585 w 4234295"/>
                <a:gd name="connsiteY15" fmla="*/ 456458 h 504082"/>
                <a:gd name="connsiteX16" fmla="*/ 1933142 w 4234295"/>
                <a:gd name="connsiteY16" fmla="*/ 435677 h 504082"/>
                <a:gd name="connsiteX17" fmla="*/ 1810183 w 4234295"/>
                <a:gd name="connsiteY17" fmla="*/ 437407 h 504082"/>
                <a:gd name="connsiteX18" fmla="*/ 1700645 w 4234295"/>
                <a:gd name="connsiteY18" fmla="*/ 442169 h 504082"/>
                <a:gd name="connsiteX19" fmla="*/ 1504084 w 4234295"/>
                <a:gd name="connsiteY19" fmla="*/ 438275 h 504082"/>
                <a:gd name="connsiteX20" fmla="*/ 1305357 w 4234295"/>
                <a:gd name="connsiteY20" fmla="*/ 423119 h 504082"/>
                <a:gd name="connsiteX21" fmla="*/ 1077624 w 4234295"/>
                <a:gd name="connsiteY21" fmla="*/ 387619 h 504082"/>
                <a:gd name="connsiteX22" fmla="*/ 895783 w 4234295"/>
                <a:gd name="connsiteY22" fmla="*/ 351682 h 504082"/>
                <a:gd name="connsiteX23" fmla="*/ 693593 w 4234295"/>
                <a:gd name="connsiteY23" fmla="*/ 309254 h 504082"/>
                <a:gd name="connsiteX24" fmla="*/ 427760 w 4234295"/>
                <a:gd name="connsiteY24" fmla="*/ 221365 h 504082"/>
                <a:gd name="connsiteX25" fmla="*/ 128154 w 4234295"/>
                <a:gd name="connsiteY25" fmla="*/ 104466 h 504082"/>
                <a:gd name="connsiteX26" fmla="*/ 0 w 4234295"/>
                <a:gd name="connsiteY26" fmla="*/ 56409 h 504082"/>
                <a:gd name="connsiteX27" fmla="*/ 245485 w 4234295"/>
                <a:gd name="connsiteY27" fmla="*/ 56410 h 504082"/>
                <a:gd name="connsiteX28" fmla="*/ 471920 w 4234295"/>
                <a:gd name="connsiteY28" fmla="*/ 108794 h 504082"/>
                <a:gd name="connsiteX29" fmla="*/ 752908 w 4234295"/>
                <a:gd name="connsiteY29" fmla="*/ 151656 h 504082"/>
                <a:gd name="connsiteX30" fmla="*/ 962457 w 4234295"/>
                <a:gd name="connsiteY30" fmla="*/ 184995 h 504082"/>
                <a:gd name="connsiteX31" fmla="*/ 1157721 w 4234295"/>
                <a:gd name="connsiteY31" fmla="*/ 199282 h 504082"/>
                <a:gd name="connsiteX32" fmla="*/ 1380692 w 4234295"/>
                <a:gd name="connsiteY32" fmla="*/ 219200 h 504082"/>
                <a:gd name="connsiteX33" fmla="*/ 1575956 w 4234295"/>
                <a:gd name="connsiteY33" fmla="*/ 149058 h 504082"/>
                <a:gd name="connsiteX34" fmla="*/ 1819708 w 4234295"/>
                <a:gd name="connsiteY34" fmla="*/ 151658 h 504082"/>
                <a:gd name="connsiteX35" fmla="*/ 1979035 w 4234295"/>
                <a:gd name="connsiteY35" fmla="*/ 155553 h 504082"/>
                <a:gd name="connsiteX36" fmla="*/ 2194214 w 4234295"/>
                <a:gd name="connsiteY36" fmla="*/ 71995 h 504082"/>
                <a:gd name="connsiteX37" fmla="*/ 2450089 w 4234295"/>
                <a:gd name="connsiteY37" fmla="*/ 78921 h 504082"/>
                <a:gd name="connsiteX38" fmla="*/ 2708563 w 4234295"/>
                <a:gd name="connsiteY38" fmla="*/ 61601 h 504082"/>
                <a:gd name="connsiteX39" fmla="*/ 2957079 w 4234295"/>
                <a:gd name="connsiteY39" fmla="*/ 77189 h 504082"/>
                <a:gd name="connsiteX40" fmla="*/ 3158403 w 4234295"/>
                <a:gd name="connsiteY40" fmla="*/ 72861 h 504082"/>
                <a:gd name="connsiteX41" fmla="*/ 3316865 w 4234295"/>
                <a:gd name="connsiteY41" fmla="*/ 71993 h 504082"/>
                <a:gd name="connsiteX42" fmla="*/ 3497406 w 4234295"/>
                <a:gd name="connsiteY42" fmla="*/ 43854 h 504082"/>
                <a:gd name="connsiteX43" fmla="*/ 3637252 w 4234295"/>
                <a:gd name="connsiteY43" fmla="*/ 31298 h 504082"/>
                <a:gd name="connsiteX44" fmla="*/ 3821257 w 4234295"/>
                <a:gd name="connsiteY44" fmla="*/ 4886 h 504082"/>
                <a:gd name="connsiteX45" fmla="*/ 3936422 w 4234295"/>
                <a:gd name="connsiteY45" fmla="*/ 559 h 504082"/>
                <a:gd name="connsiteX46" fmla="*/ 4096183 w 4234295"/>
                <a:gd name="connsiteY46" fmla="*/ 17009 h 504082"/>
                <a:gd name="connsiteX0" fmla="*/ 4234295 w 4234295"/>
                <a:gd name="connsiteY0" fmla="*/ 108795 h 504082"/>
                <a:gd name="connsiteX1" fmla="*/ 4077998 w 4234295"/>
                <a:gd name="connsiteY1" fmla="*/ 145165 h 504082"/>
                <a:gd name="connsiteX2" fmla="*/ 3922134 w 4234295"/>
                <a:gd name="connsiteY2" fmla="*/ 198851 h 504082"/>
                <a:gd name="connsiteX3" fmla="*/ 3801773 w 4234295"/>
                <a:gd name="connsiteY3" fmla="*/ 262062 h 504082"/>
                <a:gd name="connsiteX4" fmla="*/ 3645477 w 4234295"/>
                <a:gd name="connsiteY4" fmla="*/ 349086 h 504082"/>
                <a:gd name="connsiteX5" fmla="*/ 3496108 w 4234295"/>
                <a:gd name="connsiteY5" fmla="*/ 394545 h 504082"/>
                <a:gd name="connsiteX6" fmla="*/ 3361025 w 4234295"/>
                <a:gd name="connsiteY6" fmla="*/ 427884 h 504082"/>
                <a:gd name="connsiteX7" fmla="*/ 3210790 w 4234295"/>
                <a:gd name="connsiteY7" fmla="*/ 444769 h 504082"/>
                <a:gd name="connsiteX8" fmla="*/ 3077007 w 4234295"/>
                <a:gd name="connsiteY8" fmla="*/ 470744 h 504082"/>
                <a:gd name="connsiteX9" fmla="*/ 2944091 w 4234295"/>
                <a:gd name="connsiteY9" fmla="*/ 493693 h 504082"/>
                <a:gd name="connsiteX10" fmla="*/ 2819833 w 4234295"/>
                <a:gd name="connsiteY10" fmla="*/ 485032 h 504082"/>
                <a:gd name="connsiteX11" fmla="*/ 2658773 w 4234295"/>
                <a:gd name="connsiteY11" fmla="*/ 494126 h 504082"/>
                <a:gd name="connsiteX12" fmla="*/ 2543608 w 4234295"/>
                <a:gd name="connsiteY12" fmla="*/ 504082 h 504082"/>
                <a:gd name="connsiteX13" fmla="*/ 2366529 w 4234295"/>
                <a:gd name="connsiteY13" fmla="*/ 499754 h 504082"/>
                <a:gd name="connsiteX14" fmla="*/ 2253096 w 4234295"/>
                <a:gd name="connsiteY14" fmla="*/ 480269 h 504082"/>
                <a:gd name="connsiteX15" fmla="*/ 2075585 w 4234295"/>
                <a:gd name="connsiteY15" fmla="*/ 456458 h 504082"/>
                <a:gd name="connsiteX16" fmla="*/ 1933142 w 4234295"/>
                <a:gd name="connsiteY16" fmla="*/ 435677 h 504082"/>
                <a:gd name="connsiteX17" fmla="*/ 1810183 w 4234295"/>
                <a:gd name="connsiteY17" fmla="*/ 437407 h 504082"/>
                <a:gd name="connsiteX18" fmla="*/ 1700645 w 4234295"/>
                <a:gd name="connsiteY18" fmla="*/ 442169 h 504082"/>
                <a:gd name="connsiteX19" fmla="*/ 1504084 w 4234295"/>
                <a:gd name="connsiteY19" fmla="*/ 438275 h 504082"/>
                <a:gd name="connsiteX20" fmla="*/ 1305357 w 4234295"/>
                <a:gd name="connsiteY20" fmla="*/ 423119 h 504082"/>
                <a:gd name="connsiteX21" fmla="*/ 1077624 w 4234295"/>
                <a:gd name="connsiteY21" fmla="*/ 387619 h 504082"/>
                <a:gd name="connsiteX22" fmla="*/ 895783 w 4234295"/>
                <a:gd name="connsiteY22" fmla="*/ 351682 h 504082"/>
                <a:gd name="connsiteX23" fmla="*/ 693593 w 4234295"/>
                <a:gd name="connsiteY23" fmla="*/ 309254 h 504082"/>
                <a:gd name="connsiteX24" fmla="*/ 427760 w 4234295"/>
                <a:gd name="connsiteY24" fmla="*/ 221365 h 504082"/>
                <a:gd name="connsiteX25" fmla="*/ 128154 w 4234295"/>
                <a:gd name="connsiteY25" fmla="*/ 104466 h 504082"/>
                <a:gd name="connsiteX26" fmla="*/ 0 w 4234295"/>
                <a:gd name="connsiteY26" fmla="*/ 56409 h 504082"/>
                <a:gd name="connsiteX27" fmla="*/ 245485 w 4234295"/>
                <a:gd name="connsiteY27" fmla="*/ 56410 h 504082"/>
                <a:gd name="connsiteX28" fmla="*/ 471920 w 4234295"/>
                <a:gd name="connsiteY28" fmla="*/ 108794 h 504082"/>
                <a:gd name="connsiteX29" fmla="*/ 752908 w 4234295"/>
                <a:gd name="connsiteY29" fmla="*/ 151656 h 504082"/>
                <a:gd name="connsiteX30" fmla="*/ 962457 w 4234295"/>
                <a:gd name="connsiteY30" fmla="*/ 184995 h 504082"/>
                <a:gd name="connsiteX31" fmla="*/ 1157721 w 4234295"/>
                <a:gd name="connsiteY31" fmla="*/ 199282 h 504082"/>
                <a:gd name="connsiteX32" fmla="*/ 1380692 w 4234295"/>
                <a:gd name="connsiteY32" fmla="*/ 219200 h 504082"/>
                <a:gd name="connsiteX33" fmla="*/ 1575956 w 4234295"/>
                <a:gd name="connsiteY33" fmla="*/ 149058 h 504082"/>
                <a:gd name="connsiteX34" fmla="*/ 1819708 w 4234295"/>
                <a:gd name="connsiteY34" fmla="*/ 151658 h 504082"/>
                <a:gd name="connsiteX35" fmla="*/ 1979035 w 4234295"/>
                <a:gd name="connsiteY35" fmla="*/ 113990 h 504082"/>
                <a:gd name="connsiteX36" fmla="*/ 2194214 w 4234295"/>
                <a:gd name="connsiteY36" fmla="*/ 71995 h 504082"/>
                <a:gd name="connsiteX37" fmla="*/ 2450089 w 4234295"/>
                <a:gd name="connsiteY37" fmla="*/ 78921 h 504082"/>
                <a:gd name="connsiteX38" fmla="*/ 2708563 w 4234295"/>
                <a:gd name="connsiteY38" fmla="*/ 61601 h 504082"/>
                <a:gd name="connsiteX39" fmla="*/ 2957079 w 4234295"/>
                <a:gd name="connsiteY39" fmla="*/ 77189 h 504082"/>
                <a:gd name="connsiteX40" fmla="*/ 3158403 w 4234295"/>
                <a:gd name="connsiteY40" fmla="*/ 72861 h 504082"/>
                <a:gd name="connsiteX41" fmla="*/ 3316865 w 4234295"/>
                <a:gd name="connsiteY41" fmla="*/ 71993 h 504082"/>
                <a:gd name="connsiteX42" fmla="*/ 3497406 w 4234295"/>
                <a:gd name="connsiteY42" fmla="*/ 43854 h 504082"/>
                <a:gd name="connsiteX43" fmla="*/ 3637252 w 4234295"/>
                <a:gd name="connsiteY43" fmla="*/ 31298 h 504082"/>
                <a:gd name="connsiteX44" fmla="*/ 3821257 w 4234295"/>
                <a:gd name="connsiteY44" fmla="*/ 4886 h 504082"/>
                <a:gd name="connsiteX45" fmla="*/ 3936422 w 4234295"/>
                <a:gd name="connsiteY45" fmla="*/ 559 h 504082"/>
                <a:gd name="connsiteX46" fmla="*/ 4096183 w 4234295"/>
                <a:gd name="connsiteY46" fmla="*/ 17009 h 504082"/>
                <a:gd name="connsiteX0" fmla="*/ 4546023 w 4546023"/>
                <a:gd name="connsiteY0" fmla="*/ 67231 h 504082"/>
                <a:gd name="connsiteX1" fmla="*/ 4077998 w 4546023"/>
                <a:gd name="connsiteY1" fmla="*/ 145165 h 504082"/>
                <a:gd name="connsiteX2" fmla="*/ 3922134 w 4546023"/>
                <a:gd name="connsiteY2" fmla="*/ 198851 h 504082"/>
                <a:gd name="connsiteX3" fmla="*/ 3801773 w 4546023"/>
                <a:gd name="connsiteY3" fmla="*/ 262062 h 504082"/>
                <a:gd name="connsiteX4" fmla="*/ 3645477 w 4546023"/>
                <a:gd name="connsiteY4" fmla="*/ 349086 h 504082"/>
                <a:gd name="connsiteX5" fmla="*/ 3496108 w 4546023"/>
                <a:gd name="connsiteY5" fmla="*/ 394545 h 504082"/>
                <a:gd name="connsiteX6" fmla="*/ 3361025 w 4546023"/>
                <a:gd name="connsiteY6" fmla="*/ 427884 h 504082"/>
                <a:gd name="connsiteX7" fmla="*/ 3210790 w 4546023"/>
                <a:gd name="connsiteY7" fmla="*/ 444769 h 504082"/>
                <a:gd name="connsiteX8" fmla="*/ 3077007 w 4546023"/>
                <a:gd name="connsiteY8" fmla="*/ 470744 h 504082"/>
                <a:gd name="connsiteX9" fmla="*/ 2944091 w 4546023"/>
                <a:gd name="connsiteY9" fmla="*/ 493693 h 504082"/>
                <a:gd name="connsiteX10" fmla="*/ 2819833 w 4546023"/>
                <a:gd name="connsiteY10" fmla="*/ 485032 h 504082"/>
                <a:gd name="connsiteX11" fmla="*/ 2658773 w 4546023"/>
                <a:gd name="connsiteY11" fmla="*/ 494126 h 504082"/>
                <a:gd name="connsiteX12" fmla="*/ 2543608 w 4546023"/>
                <a:gd name="connsiteY12" fmla="*/ 504082 h 504082"/>
                <a:gd name="connsiteX13" fmla="*/ 2366529 w 4546023"/>
                <a:gd name="connsiteY13" fmla="*/ 499754 h 504082"/>
                <a:gd name="connsiteX14" fmla="*/ 2253096 w 4546023"/>
                <a:gd name="connsiteY14" fmla="*/ 480269 h 504082"/>
                <a:gd name="connsiteX15" fmla="*/ 2075585 w 4546023"/>
                <a:gd name="connsiteY15" fmla="*/ 456458 h 504082"/>
                <a:gd name="connsiteX16" fmla="*/ 1933142 w 4546023"/>
                <a:gd name="connsiteY16" fmla="*/ 435677 h 504082"/>
                <a:gd name="connsiteX17" fmla="*/ 1810183 w 4546023"/>
                <a:gd name="connsiteY17" fmla="*/ 437407 h 504082"/>
                <a:gd name="connsiteX18" fmla="*/ 1700645 w 4546023"/>
                <a:gd name="connsiteY18" fmla="*/ 442169 h 504082"/>
                <a:gd name="connsiteX19" fmla="*/ 1504084 w 4546023"/>
                <a:gd name="connsiteY19" fmla="*/ 438275 h 504082"/>
                <a:gd name="connsiteX20" fmla="*/ 1305357 w 4546023"/>
                <a:gd name="connsiteY20" fmla="*/ 423119 h 504082"/>
                <a:gd name="connsiteX21" fmla="*/ 1077624 w 4546023"/>
                <a:gd name="connsiteY21" fmla="*/ 387619 h 504082"/>
                <a:gd name="connsiteX22" fmla="*/ 895783 w 4546023"/>
                <a:gd name="connsiteY22" fmla="*/ 351682 h 504082"/>
                <a:gd name="connsiteX23" fmla="*/ 693593 w 4546023"/>
                <a:gd name="connsiteY23" fmla="*/ 309254 h 504082"/>
                <a:gd name="connsiteX24" fmla="*/ 427760 w 4546023"/>
                <a:gd name="connsiteY24" fmla="*/ 221365 h 504082"/>
                <a:gd name="connsiteX25" fmla="*/ 128154 w 4546023"/>
                <a:gd name="connsiteY25" fmla="*/ 104466 h 504082"/>
                <a:gd name="connsiteX26" fmla="*/ 0 w 4546023"/>
                <a:gd name="connsiteY26" fmla="*/ 56409 h 504082"/>
                <a:gd name="connsiteX27" fmla="*/ 245485 w 4546023"/>
                <a:gd name="connsiteY27" fmla="*/ 56410 h 504082"/>
                <a:gd name="connsiteX28" fmla="*/ 471920 w 4546023"/>
                <a:gd name="connsiteY28" fmla="*/ 108794 h 504082"/>
                <a:gd name="connsiteX29" fmla="*/ 752908 w 4546023"/>
                <a:gd name="connsiteY29" fmla="*/ 151656 h 504082"/>
                <a:gd name="connsiteX30" fmla="*/ 962457 w 4546023"/>
                <a:gd name="connsiteY30" fmla="*/ 184995 h 504082"/>
                <a:gd name="connsiteX31" fmla="*/ 1157721 w 4546023"/>
                <a:gd name="connsiteY31" fmla="*/ 199282 h 504082"/>
                <a:gd name="connsiteX32" fmla="*/ 1380692 w 4546023"/>
                <a:gd name="connsiteY32" fmla="*/ 219200 h 504082"/>
                <a:gd name="connsiteX33" fmla="*/ 1575956 w 4546023"/>
                <a:gd name="connsiteY33" fmla="*/ 149058 h 504082"/>
                <a:gd name="connsiteX34" fmla="*/ 1819708 w 4546023"/>
                <a:gd name="connsiteY34" fmla="*/ 151658 h 504082"/>
                <a:gd name="connsiteX35" fmla="*/ 1979035 w 4546023"/>
                <a:gd name="connsiteY35" fmla="*/ 113990 h 504082"/>
                <a:gd name="connsiteX36" fmla="*/ 2194214 w 4546023"/>
                <a:gd name="connsiteY36" fmla="*/ 71995 h 504082"/>
                <a:gd name="connsiteX37" fmla="*/ 2450089 w 4546023"/>
                <a:gd name="connsiteY37" fmla="*/ 78921 h 504082"/>
                <a:gd name="connsiteX38" fmla="*/ 2708563 w 4546023"/>
                <a:gd name="connsiteY38" fmla="*/ 61601 h 504082"/>
                <a:gd name="connsiteX39" fmla="*/ 2957079 w 4546023"/>
                <a:gd name="connsiteY39" fmla="*/ 77189 h 504082"/>
                <a:gd name="connsiteX40" fmla="*/ 3158403 w 4546023"/>
                <a:gd name="connsiteY40" fmla="*/ 72861 h 504082"/>
                <a:gd name="connsiteX41" fmla="*/ 3316865 w 4546023"/>
                <a:gd name="connsiteY41" fmla="*/ 71993 h 504082"/>
                <a:gd name="connsiteX42" fmla="*/ 3497406 w 4546023"/>
                <a:gd name="connsiteY42" fmla="*/ 43854 h 504082"/>
                <a:gd name="connsiteX43" fmla="*/ 3637252 w 4546023"/>
                <a:gd name="connsiteY43" fmla="*/ 31298 h 504082"/>
                <a:gd name="connsiteX44" fmla="*/ 3821257 w 4546023"/>
                <a:gd name="connsiteY44" fmla="*/ 4886 h 504082"/>
                <a:gd name="connsiteX45" fmla="*/ 3936422 w 4546023"/>
                <a:gd name="connsiteY45" fmla="*/ 559 h 504082"/>
                <a:gd name="connsiteX46" fmla="*/ 4096183 w 4546023"/>
                <a:gd name="connsiteY46" fmla="*/ 17009 h 504082"/>
                <a:gd name="connsiteX0" fmla="*/ 4546023 w 4546023"/>
                <a:gd name="connsiteY0" fmla="*/ 91786 h 528637"/>
                <a:gd name="connsiteX1" fmla="*/ 4077998 w 4546023"/>
                <a:gd name="connsiteY1" fmla="*/ 169720 h 528637"/>
                <a:gd name="connsiteX2" fmla="*/ 3922134 w 4546023"/>
                <a:gd name="connsiteY2" fmla="*/ 223406 h 528637"/>
                <a:gd name="connsiteX3" fmla="*/ 3801773 w 4546023"/>
                <a:gd name="connsiteY3" fmla="*/ 286617 h 528637"/>
                <a:gd name="connsiteX4" fmla="*/ 3645477 w 4546023"/>
                <a:gd name="connsiteY4" fmla="*/ 373641 h 528637"/>
                <a:gd name="connsiteX5" fmla="*/ 3496108 w 4546023"/>
                <a:gd name="connsiteY5" fmla="*/ 419100 h 528637"/>
                <a:gd name="connsiteX6" fmla="*/ 3361025 w 4546023"/>
                <a:gd name="connsiteY6" fmla="*/ 452439 h 528637"/>
                <a:gd name="connsiteX7" fmla="*/ 3210790 w 4546023"/>
                <a:gd name="connsiteY7" fmla="*/ 469324 h 528637"/>
                <a:gd name="connsiteX8" fmla="*/ 3077007 w 4546023"/>
                <a:gd name="connsiteY8" fmla="*/ 495299 h 528637"/>
                <a:gd name="connsiteX9" fmla="*/ 2944091 w 4546023"/>
                <a:gd name="connsiteY9" fmla="*/ 518248 h 528637"/>
                <a:gd name="connsiteX10" fmla="*/ 2819833 w 4546023"/>
                <a:gd name="connsiteY10" fmla="*/ 509587 h 528637"/>
                <a:gd name="connsiteX11" fmla="*/ 2658773 w 4546023"/>
                <a:gd name="connsiteY11" fmla="*/ 518681 h 528637"/>
                <a:gd name="connsiteX12" fmla="*/ 2543608 w 4546023"/>
                <a:gd name="connsiteY12" fmla="*/ 528637 h 528637"/>
                <a:gd name="connsiteX13" fmla="*/ 2366529 w 4546023"/>
                <a:gd name="connsiteY13" fmla="*/ 524309 h 528637"/>
                <a:gd name="connsiteX14" fmla="*/ 2253096 w 4546023"/>
                <a:gd name="connsiteY14" fmla="*/ 504824 h 528637"/>
                <a:gd name="connsiteX15" fmla="*/ 2075585 w 4546023"/>
                <a:gd name="connsiteY15" fmla="*/ 481013 h 528637"/>
                <a:gd name="connsiteX16" fmla="*/ 1933142 w 4546023"/>
                <a:gd name="connsiteY16" fmla="*/ 460232 h 528637"/>
                <a:gd name="connsiteX17" fmla="*/ 1810183 w 4546023"/>
                <a:gd name="connsiteY17" fmla="*/ 461962 h 528637"/>
                <a:gd name="connsiteX18" fmla="*/ 1700645 w 4546023"/>
                <a:gd name="connsiteY18" fmla="*/ 466724 h 528637"/>
                <a:gd name="connsiteX19" fmla="*/ 1504084 w 4546023"/>
                <a:gd name="connsiteY19" fmla="*/ 462830 h 528637"/>
                <a:gd name="connsiteX20" fmla="*/ 1305357 w 4546023"/>
                <a:gd name="connsiteY20" fmla="*/ 447674 h 528637"/>
                <a:gd name="connsiteX21" fmla="*/ 1077624 w 4546023"/>
                <a:gd name="connsiteY21" fmla="*/ 412174 h 528637"/>
                <a:gd name="connsiteX22" fmla="*/ 895783 w 4546023"/>
                <a:gd name="connsiteY22" fmla="*/ 376237 h 528637"/>
                <a:gd name="connsiteX23" fmla="*/ 693593 w 4546023"/>
                <a:gd name="connsiteY23" fmla="*/ 333809 h 528637"/>
                <a:gd name="connsiteX24" fmla="*/ 427760 w 4546023"/>
                <a:gd name="connsiteY24" fmla="*/ 245920 h 528637"/>
                <a:gd name="connsiteX25" fmla="*/ 128154 w 4546023"/>
                <a:gd name="connsiteY25" fmla="*/ 129021 h 528637"/>
                <a:gd name="connsiteX26" fmla="*/ 0 w 4546023"/>
                <a:gd name="connsiteY26" fmla="*/ 80964 h 528637"/>
                <a:gd name="connsiteX27" fmla="*/ 245485 w 4546023"/>
                <a:gd name="connsiteY27" fmla="*/ 80965 h 528637"/>
                <a:gd name="connsiteX28" fmla="*/ 471920 w 4546023"/>
                <a:gd name="connsiteY28" fmla="*/ 133349 h 528637"/>
                <a:gd name="connsiteX29" fmla="*/ 752908 w 4546023"/>
                <a:gd name="connsiteY29" fmla="*/ 176211 h 528637"/>
                <a:gd name="connsiteX30" fmla="*/ 962457 w 4546023"/>
                <a:gd name="connsiteY30" fmla="*/ 209550 h 528637"/>
                <a:gd name="connsiteX31" fmla="*/ 1157721 w 4546023"/>
                <a:gd name="connsiteY31" fmla="*/ 223837 h 528637"/>
                <a:gd name="connsiteX32" fmla="*/ 1380692 w 4546023"/>
                <a:gd name="connsiteY32" fmla="*/ 243755 h 528637"/>
                <a:gd name="connsiteX33" fmla="*/ 1575956 w 4546023"/>
                <a:gd name="connsiteY33" fmla="*/ 173613 h 528637"/>
                <a:gd name="connsiteX34" fmla="*/ 1819708 w 4546023"/>
                <a:gd name="connsiteY34" fmla="*/ 176213 h 528637"/>
                <a:gd name="connsiteX35" fmla="*/ 1979035 w 4546023"/>
                <a:gd name="connsiteY35" fmla="*/ 138545 h 528637"/>
                <a:gd name="connsiteX36" fmla="*/ 2194214 w 4546023"/>
                <a:gd name="connsiteY36" fmla="*/ 96550 h 528637"/>
                <a:gd name="connsiteX37" fmla="*/ 2450089 w 4546023"/>
                <a:gd name="connsiteY37" fmla="*/ 103476 h 528637"/>
                <a:gd name="connsiteX38" fmla="*/ 2708563 w 4546023"/>
                <a:gd name="connsiteY38" fmla="*/ 86156 h 528637"/>
                <a:gd name="connsiteX39" fmla="*/ 2957079 w 4546023"/>
                <a:gd name="connsiteY39" fmla="*/ 101744 h 528637"/>
                <a:gd name="connsiteX40" fmla="*/ 3158403 w 4546023"/>
                <a:gd name="connsiteY40" fmla="*/ 97416 h 528637"/>
                <a:gd name="connsiteX41" fmla="*/ 3316865 w 4546023"/>
                <a:gd name="connsiteY41" fmla="*/ 96548 h 528637"/>
                <a:gd name="connsiteX42" fmla="*/ 3497406 w 4546023"/>
                <a:gd name="connsiteY42" fmla="*/ 68409 h 528637"/>
                <a:gd name="connsiteX43" fmla="*/ 3637252 w 4546023"/>
                <a:gd name="connsiteY43" fmla="*/ 55853 h 528637"/>
                <a:gd name="connsiteX44" fmla="*/ 3821257 w 4546023"/>
                <a:gd name="connsiteY44" fmla="*/ 29441 h 528637"/>
                <a:gd name="connsiteX45" fmla="*/ 3936422 w 4546023"/>
                <a:gd name="connsiteY45" fmla="*/ 25114 h 528637"/>
                <a:gd name="connsiteX46" fmla="*/ 4283220 w 4546023"/>
                <a:gd name="connsiteY46" fmla="*/ 0 h 528637"/>
                <a:gd name="connsiteX0" fmla="*/ 4546023 w 4546023"/>
                <a:gd name="connsiteY0" fmla="*/ 102177 h 539028"/>
                <a:gd name="connsiteX1" fmla="*/ 4077998 w 4546023"/>
                <a:gd name="connsiteY1" fmla="*/ 180111 h 539028"/>
                <a:gd name="connsiteX2" fmla="*/ 3922134 w 4546023"/>
                <a:gd name="connsiteY2" fmla="*/ 233797 h 539028"/>
                <a:gd name="connsiteX3" fmla="*/ 3801773 w 4546023"/>
                <a:gd name="connsiteY3" fmla="*/ 297008 h 539028"/>
                <a:gd name="connsiteX4" fmla="*/ 3645477 w 4546023"/>
                <a:gd name="connsiteY4" fmla="*/ 384032 h 539028"/>
                <a:gd name="connsiteX5" fmla="*/ 3496108 w 4546023"/>
                <a:gd name="connsiteY5" fmla="*/ 429491 h 539028"/>
                <a:gd name="connsiteX6" fmla="*/ 3361025 w 4546023"/>
                <a:gd name="connsiteY6" fmla="*/ 462830 h 539028"/>
                <a:gd name="connsiteX7" fmla="*/ 3210790 w 4546023"/>
                <a:gd name="connsiteY7" fmla="*/ 479715 h 539028"/>
                <a:gd name="connsiteX8" fmla="*/ 3077007 w 4546023"/>
                <a:gd name="connsiteY8" fmla="*/ 505690 h 539028"/>
                <a:gd name="connsiteX9" fmla="*/ 2944091 w 4546023"/>
                <a:gd name="connsiteY9" fmla="*/ 528639 h 539028"/>
                <a:gd name="connsiteX10" fmla="*/ 2819833 w 4546023"/>
                <a:gd name="connsiteY10" fmla="*/ 519978 h 539028"/>
                <a:gd name="connsiteX11" fmla="*/ 2658773 w 4546023"/>
                <a:gd name="connsiteY11" fmla="*/ 529072 h 539028"/>
                <a:gd name="connsiteX12" fmla="*/ 2543608 w 4546023"/>
                <a:gd name="connsiteY12" fmla="*/ 539028 h 539028"/>
                <a:gd name="connsiteX13" fmla="*/ 2366529 w 4546023"/>
                <a:gd name="connsiteY13" fmla="*/ 534700 h 539028"/>
                <a:gd name="connsiteX14" fmla="*/ 2253096 w 4546023"/>
                <a:gd name="connsiteY14" fmla="*/ 515215 h 539028"/>
                <a:gd name="connsiteX15" fmla="*/ 2075585 w 4546023"/>
                <a:gd name="connsiteY15" fmla="*/ 491404 h 539028"/>
                <a:gd name="connsiteX16" fmla="*/ 1933142 w 4546023"/>
                <a:gd name="connsiteY16" fmla="*/ 470623 h 539028"/>
                <a:gd name="connsiteX17" fmla="*/ 1810183 w 4546023"/>
                <a:gd name="connsiteY17" fmla="*/ 472353 h 539028"/>
                <a:gd name="connsiteX18" fmla="*/ 1700645 w 4546023"/>
                <a:gd name="connsiteY18" fmla="*/ 477115 h 539028"/>
                <a:gd name="connsiteX19" fmla="*/ 1504084 w 4546023"/>
                <a:gd name="connsiteY19" fmla="*/ 473221 h 539028"/>
                <a:gd name="connsiteX20" fmla="*/ 1305357 w 4546023"/>
                <a:gd name="connsiteY20" fmla="*/ 458065 h 539028"/>
                <a:gd name="connsiteX21" fmla="*/ 1077624 w 4546023"/>
                <a:gd name="connsiteY21" fmla="*/ 422565 h 539028"/>
                <a:gd name="connsiteX22" fmla="*/ 895783 w 4546023"/>
                <a:gd name="connsiteY22" fmla="*/ 386628 h 539028"/>
                <a:gd name="connsiteX23" fmla="*/ 693593 w 4546023"/>
                <a:gd name="connsiteY23" fmla="*/ 344200 h 539028"/>
                <a:gd name="connsiteX24" fmla="*/ 427760 w 4546023"/>
                <a:gd name="connsiteY24" fmla="*/ 256311 h 539028"/>
                <a:gd name="connsiteX25" fmla="*/ 128154 w 4546023"/>
                <a:gd name="connsiteY25" fmla="*/ 139412 h 539028"/>
                <a:gd name="connsiteX26" fmla="*/ 0 w 4546023"/>
                <a:gd name="connsiteY26" fmla="*/ 91355 h 539028"/>
                <a:gd name="connsiteX27" fmla="*/ 245485 w 4546023"/>
                <a:gd name="connsiteY27" fmla="*/ 91356 h 539028"/>
                <a:gd name="connsiteX28" fmla="*/ 471920 w 4546023"/>
                <a:gd name="connsiteY28" fmla="*/ 143740 h 539028"/>
                <a:gd name="connsiteX29" fmla="*/ 752908 w 4546023"/>
                <a:gd name="connsiteY29" fmla="*/ 186602 h 539028"/>
                <a:gd name="connsiteX30" fmla="*/ 962457 w 4546023"/>
                <a:gd name="connsiteY30" fmla="*/ 219941 h 539028"/>
                <a:gd name="connsiteX31" fmla="*/ 1157721 w 4546023"/>
                <a:gd name="connsiteY31" fmla="*/ 234228 h 539028"/>
                <a:gd name="connsiteX32" fmla="*/ 1380692 w 4546023"/>
                <a:gd name="connsiteY32" fmla="*/ 254146 h 539028"/>
                <a:gd name="connsiteX33" fmla="*/ 1575956 w 4546023"/>
                <a:gd name="connsiteY33" fmla="*/ 184004 h 539028"/>
                <a:gd name="connsiteX34" fmla="*/ 1819708 w 4546023"/>
                <a:gd name="connsiteY34" fmla="*/ 186604 h 539028"/>
                <a:gd name="connsiteX35" fmla="*/ 1979035 w 4546023"/>
                <a:gd name="connsiteY35" fmla="*/ 148936 h 539028"/>
                <a:gd name="connsiteX36" fmla="*/ 2194214 w 4546023"/>
                <a:gd name="connsiteY36" fmla="*/ 106941 h 539028"/>
                <a:gd name="connsiteX37" fmla="*/ 2450089 w 4546023"/>
                <a:gd name="connsiteY37" fmla="*/ 113867 h 539028"/>
                <a:gd name="connsiteX38" fmla="*/ 2708563 w 4546023"/>
                <a:gd name="connsiteY38" fmla="*/ 96547 h 539028"/>
                <a:gd name="connsiteX39" fmla="*/ 2957079 w 4546023"/>
                <a:gd name="connsiteY39" fmla="*/ 112135 h 539028"/>
                <a:gd name="connsiteX40" fmla="*/ 3158403 w 4546023"/>
                <a:gd name="connsiteY40" fmla="*/ 107807 h 539028"/>
                <a:gd name="connsiteX41" fmla="*/ 3316865 w 4546023"/>
                <a:gd name="connsiteY41" fmla="*/ 106939 h 539028"/>
                <a:gd name="connsiteX42" fmla="*/ 3497406 w 4546023"/>
                <a:gd name="connsiteY42" fmla="*/ 78800 h 539028"/>
                <a:gd name="connsiteX43" fmla="*/ 3637252 w 4546023"/>
                <a:gd name="connsiteY43" fmla="*/ 66244 h 539028"/>
                <a:gd name="connsiteX44" fmla="*/ 3821257 w 4546023"/>
                <a:gd name="connsiteY44" fmla="*/ 39832 h 539028"/>
                <a:gd name="connsiteX45" fmla="*/ 3936422 w 4546023"/>
                <a:gd name="connsiteY45" fmla="*/ 35505 h 539028"/>
                <a:gd name="connsiteX46" fmla="*/ 4397520 w 4546023"/>
                <a:gd name="connsiteY46" fmla="*/ 0 h 539028"/>
                <a:gd name="connsiteX0" fmla="*/ 4546023 w 4546023"/>
                <a:gd name="connsiteY0" fmla="*/ 81395 h 518246"/>
                <a:gd name="connsiteX1" fmla="*/ 4077998 w 4546023"/>
                <a:gd name="connsiteY1" fmla="*/ 159329 h 518246"/>
                <a:gd name="connsiteX2" fmla="*/ 3922134 w 4546023"/>
                <a:gd name="connsiteY2" fmla="*/ 213015 h 518246"/>
                <a:gd name="connsiteX3" fmla="*/ 3801773 w 4546023"/>
                <a:gd name="connsiteY3" fmla="*/ 276226 h 518246"/>
                <a:gd name="connsiteX4" fmla="*/ 3645477 w 4546023"/>
                <a:gd name="connsiteY4" fmla="*/ 363250 h 518246"/>
                <a:gd name="connsiteX5" fmla="*/ 3496108 w 4546023"/>
                <a:gd name="connsiteY5" fmla="*/ 408709 h 518246"/>
                <a:gd name="connsiteX6" fmla="*/ 3361025 w 4546023"/>
                <a:gd name="connsiteY6" fmla="*/ 442048 h 518246"/>
                <a:gd name="connsiteX7" fmla="*/ 3210790 w 4546023"/>
                <a:gd name="connsiteY7" fmla="*/ 458933 h 518246"/>
                <a:gd name="connsiteX8" fmla="*/ 3077007 w 4546023"/>
                <a:gd name="connsiteY8" fmla="*/ 484908 h 518246"/>
                <a:gd name="connsiteX9" fmla="*/ 2944091 w 4546023"/>
                <a:gd name="connsiteY9" fmla="*/ 507857 h 518246"/>
                <a:gd name="connsiteX10" fmla="*/ 2819833 w 4546023"/>
                <a:gd name="connsiteY10" fmla="*/ 499196 h 518246"/>
                <a:gd name="connsiteX11" fmla="*/ 2658773 w 4546023"/>
                <a:gd name="connsiteY11" fmla="*/ 508290 h 518246"/>
                <a:gd name="connsiteX12" fmla="*/ 2543608 w 4546023"/>
                <a:gd name="connsiteY12" fmla="*/ 518246 h 518246"/>
                <a:gd name="connsiteX13" fmla="*/ 2366529 w 4546023"/>
                <a:gd name="connsiteY13" fmla="*/ 513918 h 518246"/>
                <a:gd name="connsiteX14" fmla="*/ 2253096 w 4546023"/>
                <a:gd name="connsiteY14" fmla="*/ 494433 h 518246"/>
                <a:gd name="connsiteX15" fmla="*/ 2075585 w 4546023"/>
                <a:gd name="connsiteY15" fmla="*/ 470622 h 518246"/>
                <a:gd name="connsiteX16" fmla="*/ 1933142 w 4546023"/>
                <a:gd name="connsiteY16" fmla="*/ 449841 h 518246"/>
                <a:gd name="connsiteX17" fmla="*/ 1810183 w 4546023"/>
                <a:gd name="connsiteY17" fmla="*/ 451571 h 518246"/>
                <a:gd name="connsiteX18" fmla="*/ 1700645 w 4546023"/>
                <a:gd name="connsiteY18" fmla="*/ 456333 h 518246"/>
                <a:gd name="connsiteX19" fmla="*/ 1504084 w 4546023"/>
                <a:gd name="connsiteY19" fmla="*/ 452439 h 518246"/>
                <a:gd name="connsiteX20" fmla="*/ 1305357 w 4546023"/>
                <a:gd name="connsiteY20" fmla="*/ 437283 h 518246"/>
                <a:gd name="connsiteX21" fmla="*/ 1077624 w 4546023"/>
                <a:gd name="connsiteY21" fmla="*/ 401783 h 518246"/>
                <a:gd name="connsiteX22" fmla="*/ 895783 w 4546023"/>
                <a:gd name="connsiteY22" fmla="*/ 365846 h 518246"/>
                <a:gd name="connsiteX23" fmla="*/ 693593 w 4546023"/>
                <a:gd name="connsiteY23" fmla="*/ 323418 h 518246"/>
                <a:gd name="connsiteX24" fmla="*/ 427760 w 4546023"/>
                <a:gd name="connsiteY24" fmla="*/ 235529 h 518246"/>
                <a:gd name="connsiteX25" fmla="*/ 128154 w 4546023"/>
                <a:gd name="connsiteY25" fmla="*/ 118630 h 518246"/>
                <a:gd name="connsiteX26" fmla="*/ 0 w 4546023"/>
                <a:gd name="connsiteY26" fmla="*/ 70573 h 518246"/>
                <a:gd name="connsiteX27" fmla="*/ 245485 w 4546023"/>
                <a:gd name="connsiteY27" fmla="*/ 70574 h 518246"/>
                <a:gd name="connsiteX28" fmla="*/ 471920 w 4546023"/>
                <a:gd name="connsiteY28" fmla="*/ 122958 h 518246"/>
                <a:gd name="connsiteX29" fmla="*/ 752908 w 4546023"/>
                <a:gd name="connsiteY29" fmla="*/ 165820 h 518246"/>
                <a:gd name="connsiteX30" fmla="*/ 962457 w 4546023"/>
                <a:gd name="connsiteY30" fmla="*/ 199159 h 518246"/>
                <a:gd name="connsiteX31" fmla="*/ 1157721 w 4546023"/>
                <a:gd name="connsiteY31" fmla="*/ 213446 h 518246"/>
                <a:gd name="connsiteX32" fmla="*/ 1380692 w 4546023"/>
                <a:gd name="connsiteY32" fmla="*/ 233364 h 518246"/>
                <a:gd name="connsiteX33" fmla="*/ 1575956 w 4546023"/>
                <a:gd name="connsiteY33" fmla="*/ 163222 h 518246"/>
                <a:gd name="connsiteX34" fmla="*/ 1819708 w 4546023"/>
                <a:gd name="connsiteY34" fmla="*/ 165822 h 518246"/>
                <a:gd name="connsiteX35" fmla="*/ 1979035 w 4546023"/>
                <a:gd name="connsiteY35" fmla="*/ 128154 h 518246"/>
                <a:gd name="connsiteX36" fmla="*/ 2194214 w 4546023"/>
                <a:gd name="connsiteY36" fmla="*/ 86159 h 518246"/>
                <a:gd name="connsiteX37" fmla="*/ 2450089 w 4546023"/>
                <a:gd name="connsiteY37" fmla="*/ 93085 h 518246"/>
                <a:gd name="connsiteX38" fmla="*/ 2708563 w 4546023"/>
                <a:gd name="connsiteY38" fmla="*/ 75765 h 518246"/>
                <a:gd name="connsiteX39" fmla="*/ 2957079 w 4546023"/>
                <a:gd name="connsiteY39" fmla="*/ 91353 h 518246"/>
                <a:gd name="connsiteX40" fmla="*/ 3158403 w 4546023"/>
                <a:gd name="connsiteY40" fmla="*/ 87025 h 518246"/>
                <a:gd name="connsiteX41" fmla="*/ 3316865 w 4546023"/>
                <a:gd name="connsiteY41" fmla="*/ 86157 h 518246"/>
                <a:gd name="connsiteX42" fmla="*/ 3497406 w 4546023"/>
                <a:gd name="connsiteY42" fmla="*/ 58018 h 518246"/>
                <a:gd name="connsiteX43" fmla="*/ 3637252 w 4546023"/>
                <a:gd name="connsiteY43" fmla="*/ 45462 h 518246"/>
                <a:gd name="connsiteX44" fmla="*/ 3821257 w 4546023"/>
                <a:gd name="connsiteY44" fmla="*/ 19050 h 518246"/>
                <a:gd name="connsiteX45" fmla="*/ 3936422 w 4546023"/>
                <a:gd name="connsiteY45" fmla="*/ 14723 h 518246"/>
                <a:gd name="connsiteX46" fmla="*/ 4480647 w 4546023"/>
                <a:gd name="connsiteY46" fmla="*/ 0 h 518246"/>
                <a:gd name="connsiteX0" fmla="*/ 4546023 w 4546023"/>
                <a:gd name="connsiteY0" fmla="*/ 107951 h 544802"/>
                <a:gd name="connsiteX1" fmla="*/ 4077998 w 4546023"/>
                <a:gd name="connsiteY1" fmla="*/ 185885 h 544802"/>
                <a:gd name="connsiteX2" fmla="*/ 3922134 w 4546023"/>
                <a:gd name="connsiteY2" fmla="*/ 239571 h 544802"/>
                <a:gd name="connsiteX3" fmla="*/ 3801773 w 4546023"/>
                <a:gd name="connsiteY3" fmla="*/ 302782 h 544802"/>
                <a:gd name="connsiteX4" fmla="*/ 3645477 w 4546023"/>
                <a:gd name="connsiteY4" fmla="*/ 389806 h 544802"/>
                <a:gd name="connsiteX5" fmla="*/ 3496108 w 4546023"/>
                <a:gd name="connsiteY5" fmla="*/ 435265 h 544802"/>
                <a:gd name="connsiteX6" fmla="*/ 3361025 w 4546023"/>
                <a:gd name="connsiteY6" fmla="*/ 468604 h 544802"/>
                <a:gd name="connsiteX7" fmla="*/ 3210790 w 4546023"/>
                <a:gd name="connsiteY7" fmla="*/ 485489 h 544802"/>
                <a:gd name="connsiteX8" fmla="*/ 3077007 w 4546023"/>
                <a:gd name="connsiteY8" fmla="*/ 511464 h 544802"/>
                <a:gd name="connsiteX9" fmla="*/ 2944091 w 4546023"/>
                <a:gd name="connsiteY9" fmla="*/ 534413 h 544802"/>
                <a:gd name="connsiteX10" fmla="*/ 2819833 w 4546023"/>
                <a:gd name="connsiteY10" fmla="*/ 525752 h 544802"/>
                <a:gd name="connsiteX11" fmla="*/ 2658773 w 4546023"/>
                <a:gd name="connsiteY11" fmla="*/ 534846 h 544802"/>
                <a:gd name="connsiteX12" fmla="*/ 2543608 w 4546023"/>
                <a:gd name="connsiteY12" fmla="*/ 544802 h 544802"/>
                <a:gd name="connsiteX13" fmla="*/ 2366529 w 4546023"/>
                <a:gd name="connsiteY13" fmla="*/ 540474 h 544802"/>
                <a:gd name="connsiteX14" fmla="*/ 2253096 w 4546023"/>
                <a:gd name="connsiteY14" fmla="*/ 520989 h 544802"/>
                <a:gd name="connsiteX15" fmla="*/ 2075585 w 4546023"/>
                <a:gd name="connsiteY15" fmla="*/ 497178 h 544802"/>
                <a:gd name="connsiteX16" fmla="*/ 1933142 w 4546023"/>
                <a:gd name="connsiteY16" fmla="*/ 476397 h 544802"/>
                <a:gd name="connsiteX17" fmla="*/ 1810183 w 4546023"/>
                <a:gd name="connsiteY17" fmla="*/ 478127 h 544802"/>
                <a:gd name="connsiteX18" fmla="*/ 1700645 w 4546023"/>
                <a:gd name="connsiteY18" fmla="*/ 482889 h 544802"/>
                <a:gd name="connsiteX19" fmla="*/ 1504084 w 4546023"/>
                <a:gd name="connsiteY19" fmla="*/ 478995 h 544802"/>
                <a:gd name="connsiteX20" fmla="*/ 1305357 w 4546023"/>
                <a:gd name="connsiteY20" fmla="*/ 463839 h 544802"/>
                <a:gd name="connsiteX21" fmla="*/ 1077624 w 4546023"/>
                <a:gd name="connsiteY21" fmla="*/ 428339 h 544802"/>
                <a:gd name="connsiteX22" fmla="*/ 895783 w 4546023"/>
                <a:gd name="connsiteY22" fmla="*/ 392402 h 544802"/>
                <a:gd name="connsiteX23" fmla="*/ 693593 w 4546023"/>
                <a:gd name="connsiteY23" fmla="*/ 349974 h 544802"/>
                <a:gd name="connsiteX24" fmla="*/ 427760 w 4546023"/>
                <a:gd name="connsiteY24" fmla="*/ 262085 h 544802"/>
                <a:gd name="connsiteX25" fmla="*/ 128154 w 4546023"/>
                <a:gd name="connsiteY25" fmla="*/ 145186 h 544802"/>
                <a:gd name="connsiteX26" fmla="*/ 0 w 4546023"/>
                <a:gd name="connsiteY26" fmla="*/ 97129 h 544802"/>
                <a:gd name="connsiteX27" fmla="*/ 245485 w 4546023"/>
                <a:gd name="connsiteY27" fmla="*/ 97130 h 544802"/>
                <a:gd name="connsiteX28" fmla="*/ 471920 w 4546023"/>
                <a:gd name="connsiteY28" fmla="*/ 149514 h 544802"/>
                <a:gd name="connsiteX29" fmla="*/ 752908 w 4546023"/>
                <a:gd name="connsiteY29" fmla="*/ 192376 h 544802"/>
                <a:gd name="connsiteX30" fmla="*/ 962457 w 4546023"/>
                <a:gd name="connsiteY30" fmla="*/ 225715 h 544802"/>
                <a:gd name="connsiteX31" fmla="*/ 1157721 w 4546023"/>
                <a:gd name="connsiteY31" fmla="*/ 240002 h 544802"/>
                <a:gd name="connsiteX32" fmla="*/ 1380692 w 4546023"/>
                <a:gd name="connsiteY32" fmla="*/ 259920 h 544802"/>
                <a:gd name="connsiteX33" fmla="*/ 1575956 w 4546023"/>
                <a:gd name="connsiteY33" fmla="*/ 189778 h 544802"/>
                <a:gd name="connsiteX34" fmla="*/ 1819708 w 4546023"/>
                <a:gd name="connsiteY34" fmla="*/ 192378 h 544802"/>
                <a:gd name="connsiteX35" fmla="*/ 1979035 w 4546023"/>
                <a:gd name="connsiteY35" fmla="*/ 154710 h 544802"/>
                <a:gd name="connsiteX36" fmla="*/ 2194214 w 4546023"/>
                <a:gd name="connsiteY36" fmla="*/ 112715 h 544802"/>
                <a:gd name="connsiteX37" fmla="*/ 2450089 w 4546023"/>
                <a:gd name="connsiteY37" fmla="*/ 119641 h 544802"/>
                <a:gd name="connsiteX38" fmla="*/ 2708563 w 4546023"/>
                <a:gd name="connsiteY38" fmla="*/ 102321 h 544802"/>
                <a:gd name="connsiteX39" fmla="*/ 2957079 w 4546023"/>
                <a:gd name="connsiteY39" fmla="*/ 117909 h 544802"/>
                <a:gd name="connsiteX40" fmla="*/ 3158403 w 4546023"/>
                <a:gd name="connsiteY40" fmla="*/ 113581 h 544802"/>
                <a:gd name="connsiteX41" fmla="*/ 3316865 w 4546023"/>
                <a:gd name="connsiteY41" fmla="*/ 112713 h 544802"/>
                <a:gd name="connsiteX42" fmla="*/ 3497406 w 4546023"/>
                <a:gd name="connsiteY42" fmla="*/ 84574 h 544802"/>
                <a:gd name="connsiteX43" fmla="*/ 3637252 w 4546023"/>
                <a:gd name="connsiteY43" fmla="*/ 72018 h 544802"/>
                <a:gd name="connsiteX44" fmla="*/ 3821257 w 4546023"/>
                <a:gd name="connsiteY44" fmla="*/ 45606 h 544802"/>
                <a:gd name="connsiteX45" fmla="*/ 3936422 w 4546023"/>
                <a:gd name="connsiteY45" fmla="*/ 41279 h 544802"/>
                <a:gd name="connsiteX46" fmla="*/ 4318289 w 4546023"/>
                <a:gd name="connsiteY46" fmla="*/ 144 h 544802"/>
                <a:gd name="connsiteX47" fmla="*/ 4480647 w 4546023"/>
                <a:gd name="connsiteY47" fmla="*/ 26556 h 544802"/>
                <a:gd name="connsiteX0" fmla="*/ 4546023 w 4546023"/>
                <a:gd name="connsiteY0" fmla="*/ 108870 h 545721"/>
                <a:gd name="connsiteX1" fmla="*/ 4077998 w 4546023"/>
                <a:gd name="connsiteY1" fmla="*/ 186804 h 545721"/>
                <a:gd name="connsiteX2" fmla="*/ 3922134 w 4546023"/>
                <a:gd name="connsiteY2" fmla="*/ 240490 h 545721"/>
                <a:gd name="connsiteX3" fmla="*/ 3801773 w 4546023"/>
                <a:gd name="connsiteY3" fmla="*/ 303701 h 545721"/>
                <a:gd name="connsiteX4" fmla="*/ 3645477 w 4546023"/>
                <a:gd name="connsiteY4" fmla="*/ 390725 h 545721"/>
                <a:gd name="connsiteX5" fmla="*/ 3496108 w 4546023"/>
                <a:gd name="connsiteY5" fmla="*/ 436184 h 545721"/>
                <a:gd name="connsiteX6" fmla="*/ 3361025 w 4546023"/>
                <a:gd name="connsiteY6" fmla="*/ 469523 h 545721"/>
                <a:gd name="connsiteX7" fmla="*/ 3210790 w 4546023"/>
                <a:gd name="connsiteY7" fmla="*/ 486408 h 545721"/>
                <a:gd name="connsiteX8" fmla="*/ 3077007 w 4546023"/>
                <a:gd name="connsiteY8" fmla="*/ 512383 h 545721"/>
                <a:gd name="connsiteX9" fmla="*/ 2944091 w 4546023"/>
                <a:gd name="connsiteY9" fmla="*/ 535332 h 545721"/>
                <a:gd name="connsiteX10" fmla="*/ 2819833 w 4546023"/>
                <a:gd name="connsiteY10" fmla="*/ 526671 h 545721"/>
                <a:gd name="connsiteX11" fmla="*/ 2658773 w 4546023"/>
                <a:gd name="connsiteY11" fmla="*/ 535765 h 545721"/>
                <a:gd name="connsiteX12" fmla="*/ 2543608 w 4546023"/>
                <a:gd name="connsiteY12" fmla="*/ 545721 h 545721"/>
                <a:gd name="connsiteX13" fmla="*/ 2366529 w 4546023"/>
                <a:gd name="connsiteY13" fmla="*/ 541393 h 545721"/>
                <a:gd name="connsiteX14" fmla="*/ 2253096 w 4546023"/>
                <a:gd name="connsiteY14" fmla="*/ 521908 h 545721"/>
                <a:gd name="connsiteX15" fmla="*/ 2075585 w 4546023"/>
                <a:gd name="connsiteY15" fmla="*/ 498097 h 545721"/>
                <a:gd name="connsiteX16" fmla="*/ 1933142 w 4546023"/>
                <a:gd name="connsiteY16" fmla="*/ 477316 h 545721"/>
                <a:gd name="connsiteX17" fmla="*/ 1810183 w 4546023"/>
                <a:gd name="connsiteY17" fmla="*/ 479046 h 545721"/>
                <a:gd name="connsiteX18" fmla="*/ 1700645 w 4546023"/>
                <a:gd name="connsiteY18" fmla="*/ 483808 h 545721"/>
                <a:gd name="connsiteX19" fmla="*/ 1504084 w 4546023"/>
                <a:gd name="connsiteY19" fmla="*/ 479914 h 545721"/>
                <a:gd name="connsiteX20" fmla="*/ 1305357 w 4546023"/>
                <a:gd name="connsiteY20" fmla="*/ 464758 h 545721"/>
                <a:gd name="connsiteX21" fmla="*/ 1077624 w 4546023"/>
                <a:gd name="connsiteY21" fmla="*/ 429258 h 545721"/>
                <a:gd name="connsiteX22" fmla="*/ 895783 w 4546023"/>
                <a:gd name="connsiteY22" fmla="*/ 393321 h 545721"/>
                <a:gd name="connsiteX23" fmla="*/ 693593 w 4546023"/>
                <a:gd name="connsiteY23" fmla="*/ 350893 h 545721"/>
                <a:gd name="connsiteX24" fmla="*/ 427760 w 4546023"/>
                <a:gd name="connsiteY24" fmla="*/ 263004 h 545721"/>
                <a:gd name="connsiteX25" fmla="*/ 128154 w 4546023"/>
                <a:gd name="connsiteY25" fmla="*/ 146105 h 545721"/>
                <a:gd name="connsiteX26" fmla="*/ 0 w 4546023"/>
                <a:gd name="connsiteY26" fmla="*/ 98048 h 545721"/>
                <a:gd name="connsiteX27" fmla="*/ 245485 w 4546023"/>
                <a:gd name="connsiteY27" fmla="*/ 98049 h 545721"/>
                <a:gd name="connsiteX28" fmla="*/ 471920 w 4546023"/>
                <a:gd name="connsiteY28" fmla="*/ 150433 h 545721"/>
                <a:gd name="connsiteX29" fmla="*/ 752908 w 4546023"/>
                <a:gd name="connsiteY29" fmla="*/ 193295 h 545721"/>
                <a:gd name="connsiteX30" fmla="*/ 962457 w 4546023"/>
                <a:gd name="connsiteY30" fmla="*/ 226634 h 545721"/>
                <a:gd name="connsiteX31" fmla="*/ 1157721 w 4546023"/>
                <a:gd name="connsiteY31" fmla="*/ 240921 h 545721"/>
                <a:gd name="connsiteX32" fmla="*/ 1380692 w 4546023"/>
                <a:gd name="connsiteY32" fmla="*/ 260839 h 545721"/>
                <a:gd name="connsiteX33" fmla="*/ 1575956 w 4546023"/>
                <a:gd name="connsiteY33" fmla="*/ 190697 h 545721"/>
                <a:gd name="connsiteX34" fmla="*/ 1819708 w 4546023"/>
                <a:gd name="connsiteY34" fmla="*/ 193297 h 545721"/>
                <a:gd name="connsiteX35" fmla="*/ 1979035 w 4546023"/>
                <a:gd name="connsiteY35" fmla="*/ 155629 h 545721"/>
                <a:gd name="connsiteX36" fmla="*/ 2194214 w 4546023"/>
                <a:gd name="connsiteY36" fmla="*/ 113634 h 545721"/>
                <a:gd name="connsiteX37" fmla="*/ 2450089 w 4546023"/>
                <a:gd name="connsiteY37" fmla="*/ 120560 h 545721"/>
                <a:gd name="connsiteX38" fmla="*/ 2708563 w 4546023"/>
                <a:gd name="connsiteY38" fmla="*/ 103240 h 545721"/>
                <a:gd name="connsiteX39" fmla="*/ 2957079 w 4546023"/>
                <a:gd name="connsiteY39" fmla="*/ 118828 h 545721"/>
                <a:gd name="connsiteX40" fmla="*/ 3158403 w 4546023"/>
                <a:gd name="connsiteY40" fmla="*/ 114500 h 545721"/>
                <a:gd name="connsiteX41" fmla="*/ 3316865 w 4546023"/>
                <a:gd name="connsiteY41" fmla="*/ 113632 h 545721"/>
                <a:gd name="connsiteX42" fmla="*/ 3497406 w 4546023"/>
                <a:gd name="connsiteY42" fmla="*/ 85493 h 545721"/>
                <a:gd name="connsiteX43" fmla="*/ 3637252 w 4546023"/>
                <a:gd name="connsiteY43" fmla="*/ 72937 h 545721"/>
                <a:gd name="connsiteX44" fmla="*/ 3821257 w 4546023"/>
                <a:gd name="connsiteY44" fmla="*/ 46525 h 545721"/>
                <a:gd name="connsiteX45" fmla="*/ 4102676 w 4546023"/>
                <a:gd name="connsiteY45" fmla="*/ 634 h 545721"/>
                <a:gd name="connsiteX46" fmla="*/ 4318289 w 4546023"/>
                <a:gd name="connsiteY46" fmla="*/ 1063 h 545721"/>
                <a:gd name="connsiteX47" fmla="*/ 4480647 w 4546023"/>
                <a:gd name="connsiteY47" fmla="*/ 27475 h 545721"/>
                <a:gd name="connsiteX0" fmla="*/ 4546023 w 4546023"/>
                <a:gd name="connsiteY0" fmla="*/ 108870 h 545721"/>
                <a:gd name="connsiteX1" fmla="*/ 4077998 w 4546023"/>
                <a:gd name="connsiteY1" fmla="*/ 186804 h 545721"/>
                <a:gd name="connsiteX2" fmla="*/ 3922134 w 4546023"/>
                <a:gd name="connsiteY2" fmla="*/ 240490 h 545721"/>
                <a:gd name="connsiteX3" fmla="*/ 3801773 w 4546023"/>
                <a:gd name="connsiteY3" fmla="*/ 303701 h 545721"/>
                <a:gd name="connsiteX4" fmla="*/ 3645477 w 4546023"/>
                <a:gd name="connsiteY4" fmla="*/ 390725 h 545721"/>
                <a:gd name="connsiteX5" fmla="*/ 3496108 w 4546023"/>
                <a:gd name="connsiteY5" fmla="*/ 436184 h 545721"/>
                <a:gd name="connsiteX6" fmla="*/ 3361025 w 4546023"/>
                <a:gd name="connsiteY6" fmla="*/ 469523 h 545721"/>
                <a:gd name="connsiteX7" fmla="*/ 3210790 w 4546023"/>
                <a:gd name="connsiteY7" fmla="*/ 486408 h 545721"/>
                <a:gd name="connsiteX8" fmla="*/ 3077007 w 4546023"/>
                <a:gd name="connsiteY8" fmla="*/ 512383 h 545721"/>
                <a:gd name="connsiteX9" fmla="*/ 2944091 w 4546023"/>
                <a:gd name="connsiteY9" fmla="*/ 535332 h 545721"/>
                <a:gd name="connsiteX10" fmla="*/ 2819833 w 4546023"/>
                <a:gd name="connsiteY10" fmla="*/ 526671 h 545721"/>
                <a:gd name="connsiteX11" fmla="*/ 2658773 w 4546023"/>
                <a:gd name="connsiteY11" fmla="*/ 535765 h 545721"/>
                <a:gd name="connsiteX12" fmla="*/ 2543608 w 4546023"/>
                <a:gd name="connsiteY12" fmla="*/ 545721 h 545721"/>
                <a:gd name="connsiteX13" fmla="*/ 2366529 w 4546023"/>
                <a:gd name="connsiteY13" fmla="*/ 541393 h 545721"/>
                <a:gd name="connsiteX14" fmla="*/ 2253096 w 4546023"/>
                <a:gd name="connsiteY14" fmla="*/ 521908 h 545721"/>
                <a:gd name="connsiteX15" fmla="*/ 2075585 w 4546023"/>
                <a:gd name="connsiteY15" fmla="*/ 498097 h 545721"/>
                <a:gd name="connsiteX16" fmla="*/ 1933142 w 4546023"/>
                <a:gd name="connsiteY16" fmla="*/ 477316 h 545721"/>
                <a:gd name="connsiteX17" fmla="*/ 1810183 w 4546023"/>
                <a:gd name="connsiteY17" fmla="*/ 479046 h 545721"/>
                <a:gd name="connsiteX18" fmla="*/ 1700645 w 4546023"/>
                <a:gd name="connsiteY18" fmla="*/ 483808 h 545721"/>
                <a:gd name="connsiteX19" fmla="*/ 1504084 w 4546023"/>
                <a:gd name="connsiteY19" fmla="*/ 479914 h 545721"/>
                <a:gd name="connsiteX20" fmla="*/ 1305357 w 4546023"/>
                <a:gd name="connsiteY20" fmla="*/ 464758 h 545721"/>
                <a:gd name="connsiteX21" fmla="*/ 1077624 w 4546023"/>
                <a:gd name="connsiteY21" fmla="*/ 429258 h 545721"/>
                <a:gd name="connsiteX22" fmla="*/ 895783 w 4546023"/>
                <a:gd name="connsiteY22" fmla="*/ 393321 h 545721"/>
                <a:gd name="connsiteX23" fmla="*/ 693593 w 4546023"/>
                <a:gd name="connsiteY23" fmla="*/ 350893 h 545721"/>
                <a:gd name="connsiteX24" fmla="*/ 427760 w 4546023"/>
                <a:gd name="connsiteY24" fmla="*/ 263004 h 545721"/>
                <a:gd name="connsiteX25" fmla="*/ 128154 w 4546023"/>
                <a:gd name="connsiteY25" fmla="*/ 146105 h 545721"/>
                <a:gd name="connsiteX26" fmla="*/ 0 w 4546023"/>
                <a:gd name="connsiteY26" fmla="*/ 98048 h 545721"/>
                <a:gd name="connsiteX27" fmla="*/ 245485 w 4546023"/>
                <a:gd name="connsiteY27" fmla="*/ 98049 h 545721"/>
                <a:gd name="connsiteX28" fmla="*/ 471920 w 4546023"/>
                <a:gd name="connsiteY28" fmla="*/ 150433 h 545721"/>
                <a:gd name="connsiteX29" fmla="*/ 752908 w 4546023"/>
                <a:gd name="connsiteY29" fmla="*/ 193295 h 545721"/>
                <a:gd name="connsiteX30" fmla="*/ 962457 w 4546023"/>
                <a:gd name="connsiteY30" fmla="*/ 226634 h 545721"/>
                <a:gd name="connsiteX31" fmla="*/ 1157721 w 4546023"/>
                <a:gd name="connsiteY31" fmla="*/ 240921 h 545721"/>
                <a:gd name="connsiteX32" fmla="*/ 1380692 w 4546023"/>
                <a:gd name="connsiteY32" fmla="*/ 260839 h 545721"/>
                <a:gd name="connsiteX33" fmla="*/ 1575956 w 4546023"/>
                <a:gd name="connsiteY33" fmla="*/ 190697 h 545721"/>
                <a:gd name="connsiteX34" fmla="*/ 1819708 w 4546023"/>
                <a:gd name="connsiteY34" fmla="*/ 193297 h 545721"/>
                <a:gd name="connsiteX35" fmla="*/ 1979035 w 4546023"/>
                <a:gd name="connsiteY35" fmla="*/ 155629 h 545721"/>
                <a:gd name="connsiteX36" fmla="*/ 2194214 w 4546023"/>
                <a:gd name="connsiteY36" fmla="*/ 113634 h 545721"/>
                <a:gd name="connsiteX37" fmla="*/ 2450089 w 4546023"/>
                <a:gd name="connsiteY37" fmla="*/ 120560 h 545721"/>
                <a:gd name="connsiteX38" fmla="*/ 2708563 w 4546023"/>
                <a:gd name="connsiteY38" fmla="*/ 103240 h 545721"/>
                <a:gd name="connsiteX39" fmla="*/ 2957079 w 4546023"/>
                <a:gd name="connsiteY39" fmla="*/ 118828 h 545721"/>
                <a:gd name="connsiteX40" fmla="*/ 3158403 w 4546023"/>
                <a:gd name="connsiteY40" fmla="*/ 114500 h 545721"/>
                <a:gd name="connsiteX41" fmla="*/ 3316865 w 4546023"/>
                <a:gd name="connsiteY41" fmla="*/ 113632 h 545721"/>
                <a:gd name="connsiteX42" fmla="*/ 3497406 w 4546023"/>
                <a:gd name="connsiteY42" fmla="*/ 85493 h 545721"/>
                <a:gd name="connsiteX43" fmla="*/ 3637252 w 4546023"/>
                <a:gd name="connsiteY43" fmla="*/ 72937 h 545721"/>
                <a:gd name="connsiteX44" fmla="*/ 3914776 w 4546023"/>
                <a:gd name="connsiteY44" fmla="*/ 25743 h 545721"/>
                <a:gd name="connsiteX45" fmla="*/ 4102676 w 4546023"/>
                <a:gd name="connsiteY45" fmla="*/ 634 h 545721"/>
                <a:gd name="connsiteX46" fmla="*/ 4318289 w 4546023"/>
                <a:gd name="connsiteY46" fmla="*/ 1063 h 545721"/>
                <a:gd name="connsiteX47" fmla="*/ 4480647 w 4546023"/>
                <a:gd name="connsiteY47" fmla="*/ 27475 h 545721"/>
                <a:gd name="connsiteX0" fmla="*/ 4546023 w 4546023"/>
                <a:gd name="connsiteY0" fmla="*/ 108870 h 545721"/>
                <a:gd name="connsiteX1" fmla="*/ 4077998 w 4546023"/>
                <a:gd name="connsiteY1" fmla="*/ 186804 h 545721"/>
                <a:gd name="connsiteX2" fmla="*/ 3922134 w 4546023"/>
                <a:gd name="connsiteY2" fmla="*/ 240490 h 545721"/>
                <a:gd name="connsiteX3" fmla="*/ 3801773 w 4546023"/>
                <a:gd name="connsiteY3" fmla="*/ 303701 h 545721"/>
                <a:gd name="connsiteX4" fmla="*/ 3645477 w 4546023"/>
                <a:gd name="connsiteY4" fmla="*/ 390725 h 545721"/>
                <a:gd name="connsiteX5" fmla="*/ 3496108 w 4546023"/>
                <a:gd name="connsiteY5" fmla="*/ 436184 h 545721"/>
                <a:gd name="connsiteX6" fmla="*/ 3361025 w 4546023"/>
                <a:gd name="connsiteY6" fmla="*/ 469523 h 545721"/>
                <a:gd name="connsiteX7" fmla="*/ 3210790 w 4546023"/>
                <a:gd name="connsiteY7" fmla="*/ 486408 h 545721"/>
                <a:gd name="connsiteX8" fmla="*/ 3077007 w 4546023"/>
                <a:gd name="connsiteY8" fmla="*/ 512383 h 545721"/>
                <a:gd name="connsiteX9" fmla="*/ 2944091 w 4546023"/>
                <a:gd name="connsiteY9" fmla="*/ 535332 h 545721"/>
                <a:gd name="connsiteX10" fmla="*/ 2819833 w 4546023"/>
                <a:gd name="connsiteY10" fmla="*/ 526671 h 545721"/>
                <a:gd name="connsiteX11" fmla="*/ 2658773 w 4546023"/>
                <a:gd name="connsiteY11" fmla="*/ 535765 h 545721"/>
                <a:gd name="connsiteX12" fmla="*/ 2543608 w 4546023"/>
                <a:gd name="connsiteY12" fmla="*/ 545721 h 545721"/>
                <a:gd name="connsiteX13" fmla="*/ 2366529 w 4546023"/>
                <a:gd name="connsiteY13" fmla="*/ 541393 h 545721"/>
                <a:gd name="connsiteX14" fmla="*/ 2253096 w 4546023"/>
                <a:gd name="connsiteY14" fmla="*/ 521908 h 545721"/>
                <a:gd name="connsiteX15" fmla="*/ 2075585 w 4546023"/>
                <a:gd name="connsiteY15" fmla="*/ 498097 h 545721"/>
                <a:gd name="connsiteX16" fmla="*/ 1933142 w 4546023"/>
                <a:gd name="connsiteY16" fmla="*/ 477316 h 545721"/>
                <a:gd name="connsiteX17" fmla="*/ 1810183 w 4546023"/>
                <a:gd name="connsiteY17" fmla="*/ 479046 h 545721"/>
                <a:gd name="connsiteX18" fmla="*/ 1700645 w 4546023"/>
                <a:gd name="connsiteY18" fmla="*/ 483808 h 545721"/>
                <a:gd name="connsiteX19" fmla="*/ 1504084 w 4546023"/>
                <a:gd name="connsiteY19" fmla="*/ 479914 h 545721"/>
                <a:gd name="connsiteX20" fmla="*/ 1305357 w 4546023"/>
                <a:gd name="connsiteY20" fmla="*/ 464758 h 545721"/>
                <a:gd name="connsiteX21" fmla="*/ 1077624 w 4546023"/>
                <a:gd name="connsiteY21" fmla="*/ 429258 h 545721"/>
                <a:gd name="connsiteX22" fmla="*/ 895783 w 4546023"/>
                <a:gd name="connsiteY22" fmla="*/ 393321 h 545721"/>
                <a:gd name="connsiteX23" fmla="*/ 693593 w 4546023"/>
                <a:gd name="connsiteY23" fmla="*/ 350893 h 545721"/>
                <a:gd name="connsiteX24" fmla="*/ 427760 w 4546023"/>
                <a:gd name="connsiteY24" fmla="*/ 263004 h 545721"/>
                <a:gd name="connsiteX25" fmla="*/ 128154 w 4546023"/>
                <a:gd name="connsiteY25" fmla="*/ 146105 h 545721"/>
                <a:gd name="connsiteX26" fmla="*/ 0 w 4546023"/>
                <a:gd name="connsiteY26" fmla="*/ 98048 h 545721"/>
                <a:gd name="connsiteX27" fmla="*/ 245485 w 4546023"/>
                <a:gd name="connsiteY27" fmla="*/ 98049 h 545721"/>
                <a:gd name="connsiteX28" fmla="*/ 471920 w 4546023"/>
                <a:gd name="connsiteY28" fmla="*/ 150433 h 545721"/>
                <a:gd name="connsiteX29" fmla="*/ 752908 w 4546023"/>
                <a:gd name="connsiteY29" fmla="*/ 193295 h 545721"/>
                <a:gd name="connsiteX30" fmla="*/ 962457 w 4546023"/>
                <a:gd name="connsiteY30" fmla="*/ 226634 h 545721"/>
                <a:gd name="connsiteX31" fmla="*/ 1157721 w 4546023"/>
                <a:gd name="connsiteY31" fmla="*/ 240921 h 545721"/>
                <a:gd name="connsiteX32" fmla="*/ 1380692 w 4546023"/>
                <a:gd name="connsiteY32" fmla="*/ 260839 h 545721"/>
                <a:gd name="connsiteX33" fmla="*/ 1575956 w 4546023"/>
                <a:gd name="connsiteY33" fmla="*/ 190697 h 545721"/>
                <a:gd name="connsiteX34" fmla="*/ 1819708 w 4546023"/>
                <a:gd name="connsiteY34" fmla="*/ 193297 h 545721"/>
                <a:gd name="connsiteX35" fmla="*/ 1979035 w 4546023"/>
                <a:gd name="connsiteY35" fmla="*/ 155629 h 545721"/>
                <a:gd name="connsiteX36" fmla="*/ 2298123 w 4546023"/>
                <a:gd name="connsiteY36" fmla="*/ 144807 h 545721"/>
                <a:gd name="connsiteX37" fmla="*/ 2450089 w 4546023"/>
                <a:gd name="connsiteY37" fmla="*/ 120560 h 545721"/>
                <a:gd name="connsiteX38" fmla="*/ 2708563 w 4546023"/>
                <a:gd name="connsiteY38" fmla="*/ 103240 h 545721"/>
                <a:gd name="connsiteX39" fmla="*/ 2957079 w 4546023"/>
                <a:gd name="connsiteY39" fmla="*/ 118828 h 545721"/>
                <a:gd name="connsiteX40" fmla="*/ 3158403 w 4546023"/>
                <a:gd name="connsiteY40" fmla="*/ 114500 h 545721"/>
                <a:gd name="connsiteX41" fmla="*/ 3316865 w 4546023"/>
                <a:gd name="connsiteY41" fmla="*/ 113632 h 545721"/>
                <a:gd name="connsiteX42" fmla="*/ 3497406 w 4546023"/>
                <a:gd name="connsiteY42" fmla="*/ 85493 h 545721"/>
                <a:gd name="connsiteX43" fmla="*/ 3637252 w 4546023"/>
                <a:gd name="connsiteY43" fmla="*/ 72937 h 545721"/>
                <a:gd name="connsiteX44" fmla="*/ 3914776 w 4546023"/>
                <a:gd name="connsiteY44" fmla="*/ 25743 h 545721"/>
                <a:gd name="connsiteX45" fmla="*/ 4102676 w 4546023"/>
                <a:gd name="connsiteY45" fmla="*/ 634 h 545721"/>
                <a:gd name="connsiteX46" fmla="*/ 4318289 w 4546023"/>
                <a:gd name="connsiteY46" fmla="*/ 1063 h 545721"/>
                <a:gd name="connsiteX47" fmla="*/ 4480647 w 4546023"/>
                <a:gd name="connsiteY47" fmla="*/ 27475 h 545721"/>
                <a:gd name="connsiteX0" fmla="*/ 4546023 w 4546023"/>
                <a:gd name="connsiteY0" fmla="*/ 108870 h 545721"/>
                <a:gd name="connsiteX1" fmla="*/ 4077998 w 4546023"/>
                <a:gd name="connsiteY1" fmla="*/ 186804 h 545721"/>
                <a:gd name="connsiteX2" fmla="*/ 3922134 w 4546023"/>
                <a:gd name="connsiteY2" fmla="*/ 240490 h 545721"/>
                <a:gd name="connsiteX3" fmla="*/ 3801773 w 4546023"/>
                <a:gd name="connsiteY3" fmla="*/ 303701 h 545721"/>
                <a:gd name="connsiteX4" fmla="*/ 3645477 w 4546023"/>
                <a:gd name="connsiteY4" fmla="*/ 390725 h 545721"/>
                <a:gd name="connsiteX5" fmla="*/ 3496108 w 4546023"/>
                <a:gd name="connsiteY5" fmla="*/ 436184 h 545721"/>
                <a:gd name="connsiteX6" fmla="*/ 3361025 w 4546023"/>
                <a:gd name="connsiteY6" fmla="*/ 469523 h 545721"/>
                <a:gd name="connsiteX7" fmla="*/ 3210790 w 4546023"/>
                <a:gd name="connsiteY7" fmla="*/ 486408 h 545721"/>
                <a:gd name="connsiteX8" fmla="*/ 3077007 w 4546023"/>
                <a:gd name="connsiteY8" fmla="*/ 512383 h 545721"/>
                <a:gd name="connsiteX9" fmla="*/ 2944091 w 4546023"/>
                <a:gd name="connsiteY9" fmla="*/ 535332 h 545721"/>
                <a:gd name="connsiteX10" fmla="*/ 2819833 w 4546023"/>
                <a:gd name="connsiteY10" fmla="*/ 526671 h 545721"/>
                <a:gd name="connsiteX11" fmla="*/ 2658773 w 4546023"/>
                <a:gd name="connsiteY11" fmla="*/ 535765 h 545721"/>
                <a:gd name="connsiteX12" fmla="*/ 2543608 w 4546023"/>
                <a:gd name="connsiteY12" fmla="*/ 545721 h 545721"/>
                <a:gd name="connsiteX13" fmla="*/ 2366529 w 4546023"/>
                <a:gd name="connsiteY13" fmla="*/ 541393 h 545721"/>
                <a:gd name="connsiteX14" fmla="*/ 2253096 w 4546023"/>
                <a:gd name="connsiteY14" fmla="*/ 521908 h 545721"/>
                <a:gd name="connsiteX15" fmla="*/ 2075585 w 4546023"/>
                <a:gd name="connsiteY15" fmla="*/ 498097 h 545721"/>
                <a:gd name="connsiteX16" fmla="*/ 1933142 w 4546023"/>
                <a:gd name="connsiteY16" fmla="*/ 477316 h 545721"/>
                <a:gd name="connsiteX17" fmla="*/ 1810183 w 4546023"/>
                <a:gd name="connsiteY17" fmla="*/ 479046 h 545721"/>
                <a:gd name="connsiteX18" fmla="*/ 1700645 w 4546023"/>
                <a:gd name="connsiteY18" fmla="*/ 483808 h 545721"/>
                <a:gd name="connsiteX19" fmla="*/ 1504084 w 4546023"/>
                <a:gd name="connsiteY19" fmla="*/ 479914 h 545721"/>
                <a:gd name="connsiteX20" fmla="*/ 1305357 w 4546023"/>
                <a:gd name="connsiteY20" fmla="*/ 464758 h 545721"/>
                <a:gd name="connsiteX21" fmla="*/ 1077624 w 4546023"/>
                <a:gd name="connsiteY21" fmla="*/ 429258 h 545721"/>
                <a:gd name="connsiteX22" fmla="*/ 895783 w 4546023"/>
                <a:gd name="connsiteY22" fmla="*/ 393321 h 545721"/>
                <a:gd name="connsiteX23" fmla="*/ 693593 w 4546023"/>
                <a:gd name="connsiteY23" fmla="*/ 350893 h 545721"/>
                <a:gd name="connsiteX24" fmla="*/ 427760 w 4546023"/>
                <a:gd name="connsiteY24" fmla="*/ 263004 h 545721"/>
                <a:gd name="connsiteX25" fmla="*/ 128154 w 4546023"/>
                <a:gd name="connsiteY25" fmla="*/ 146105 h 545721"/>
                <a:gd name="connsiteX26" fmla="*/ 0 w 4546023"/>
                <a:gd name="connsiteY26" fmla="*/ 98048 h 545721"/>
                <a:gd name="connsiteX27" fmla="*/ 245485 w 4546023"/>
                <a:gd name="connsiteY27" fmla="*/ 98049 h 545721"/>
                <a:gd name="connsiteX28" fmla="*/ 471920 w 4546023"/>
                <a:gd name="connsiteY28" fmla="*/ 150433 h 545721"/>
                <a:gd name="connsiteX29" fmla="*/ 752908 w 4546023"/>
                <a:gd name="connsiteY29" fmla="*/ 193295 h 545721"/>
                <a:gd name="connsiteX30" fmla="*/ 962457 w 4546023"/>
                <a:gd name="connsiteY30" fmla="*/ 226634 h 545721"/>
                <a:gd name="connsiteX31" fmla="*/ 1157721 w 4546023"/>
                <a:gd name="connsiteY31" fmla="*/ 240921 h 545721"/>
                <a:gd name="connsiteX32" fmla="*/ 1380692 w 4546023"/>
                <a:gd name="connsiteY32" fmla="*/ 260839 h 545721"/>
                <a:gd name="connsiteX33" fmla="*/ 1575956 w 4546023"/>
                <a:gd name="connsiteY33" fmla="*/ 190697 h 545721"/>
                <a:gd name="connsiteX34" fmla="*/ 1819708 w 4546023"/>
                <a:gd name="connsiteY34" fmla="*/ 193297 h 545721"/>
                <a:gd name="connsiteX35" fmla="*/ 1979035 w 4546023"/>
                <a:gd name="connsiteY35" fmla="*/ 155629 h 545721"/>
                <a:gd name="connsiteX36" fmla="*/ 2298123 w 4546023"/>
                <a:gd name="connsiteY36" fmla="*/ 144807 h 545721"/>
                <a:gd name="connsiteX37" fmla="*/ 2564389 w 4546023"/>
                <a:gd name="connsiteY37" fmla="*/ 162124 h 545721"/>
                <a:gd name="connsiteX38" fmla="*/ 2708563 w 4546023"/>
                <a:gd name="connsiteY38" fmla="*/ 103240 h 545721"/>
                <a:gd name="connsiteX39" fmla="*/ 2957079 w 4546023"/>
                <a:gd name="connsiteY39" fmla="*/ 118828 h 545721"/>
                <a:gd name="connsiteX40" fmla="*/ 3158403 w 4546023"/>
                <a:gd name="connsiteY40" fmla="*/ 114500 h 545721"/>
                <a:gd name="connsiteX41" fmla="*/ 3316865 w 4546023"/>
                <a:gd name="connsiteY41" fmla="*/ 113632 h 545721"/>
                <a:gd name="connsiteX42" fmla="*/ 3497406 w 4546023"/>
                <a:gd name="connsiteY42" fmla="*/ 85493 h 545721"/>
                <a:gd name="connsiteX43" fmla="*/ 3637252 w 4546023"/>
                <a:gd name="connsiteY43" fmla="*/ 72937 h 545721"/>
                <a:gd name="connsiteX44" fmla="*/ 3914776 w 4546023"/>
                <a:gd name="connsiteY44" fmla="*/ 25743 h 545721"/>
                <a:gd name="connsiteX45" fmla="*/ 4102676 w 4546023"/>
                <a:gd name="connsiteY45" fmla="*/ 634 h 545721"/>
                <a:gd name="connsiteX46" fmla="*/ 4318289 w 4546023"/>
                <a:gd name="connsiteY46" fmla="*/ 1063 h 545721"/>
                <a:gd name="connsiteX47" fmla="*/ 4480647 w 4546023"/>
                <a:gd name="connsiteY47" fmla="*/ 27475 h 545721"/>
                <a:gd name="connsiteX0" fmla="*/ 4546023 w 4546023"/>
                <a:gd name="connsiteY0" fmla="*/ 108870 h 545721"/>
                <a:gd name="connsiteX1" fmla="*/ 4077998 w 4546023"/>
                <a:gd name="connsiteY1" fmla="*/ 186804 h 545721"/>
                <a:gd name="connsiteX2" fmla="*/ 3922134 w 4546023"/>
                <a:gd name="connsiteY2" fmla="*/ 240490 h 545721"/>
                <a:gd name="connsiteX3" fmla="*/ 3801773 w 4546023"/>
                <a:gd name="connsiteY3" fmla="*/ 303701 h 545721"/>
                <a:gd name="connsiteX4" fmla="*/ 3645477 w 4546023"/>
                <a:gd name="connsiteY4" fmla="*/ 390725 h 545721"/>
                <a:gd name="connsiteX5" fmla="*/ 3496108 w 4546023"/>
                <a:gd name="connsiteY5" fmla="*/ 436184 h 545721"/>
                <a:gd name="connsiteX6" fmla="*/ 3361025 w 4546023"/>
                <a:gd name="connsiteY6" fmla="*/ 469523 h 545721"/>
                <a:gd name="connsiteX7" fmla="*/ 3210790 w 4546023"/>
                <a:gd name="connsiteY7" fmla="*/ 486408 h 545721"/>
                <a:gd name="connsiteX8" fmla="*/ 3077007 w 4546023"/>
                <a:gd name="connsiteY8" fmla="*/ 512383 h 545721"/>
                <a:gd name="connsiteX9" fmla="*/ 2944091 w 4546023"/>
                <a:gd name="connsiteY9" fmla="*/ 535332 h 545721"/>
                <a:gd name="connsiteX10" fmla="*/ 2819833 w 4546023"/>
                <a:gd name="connsiteY10" fmla="*/ 526671 h 545721"/>
                <a:gd name="connsiteX11" fmla="*/ 2658773 w 4546023"/>
                <a:gd name="connsiteY11" fmla="*/ 535765 h 545721"/>
                <a:gd name="connsiteX12" fmla="*/ 2543608 w 4546023"/>
                <a:gd name="connsiteY12" fmla="*/ 545721 h 545721"/>
                <a:gd name="connsiteX13" fmla="*/ 2366529 w 4546023"/>
                <a:gd name="connsiteY13" fmla="*/ 541393 h 545721"/>
                <a:gd name="connsiteX14" fmla="*/ 2253096 w 4546023"/>
                <a:gd name="connsiteY14" fmla="*/ 521908 h 545721"/>
                <a:gd name="connsiteX15" fmla="*/ 2075585 w 4546023"/>
                <a:gd name="connsiteY15" fmla="*/ 498097 h 545721"/>
                <a:gd name="connsiteX16" fmla="*/ 1933142 w 4546023"/>
                <a:gd name="connsiteY16" fmla="*/ 477316 h 545721"/>
                <a:gd name="connsiteX17" fmla="*/ 1810183 w 4546023"/>
                <a:gd name="connsiteY17" fmla="*/ 479046 h 545721"/>
                <a:gd name="connsiteX18" fmla="*/ 1700645 w 4546023"/>
                <a:gd name="connsiteY18" fmla="*/ 483808 h 545721"/>
                <a:gd name="connsiteX19" fmla="*/ 1504084 w 4546023"/>
                <a:gd name="connsiteY19" fmla="*/ 479914 h 545721"/>
                <a:gd name="connsiteX20" fmla="*/ 1305357 w 4546023"/>
                <a:gd name="connsiteY20" fmla="*/ 464758 h 545721"/>
                <a:gd name="connsiteX21" fmla="*/ 1077624 w 4546023"/>
                <a:gd name="connsiteY21" fmla="*/ 429258 h 545721"/>
                <a:gd name="connsiteX22" fmla="*/ 895783 w 4546023"/>
                <a:gd name="connsiteY22" fmla="*/ 393321 h 545721"/>
                <a:gd name="connsiteX23" fmla="*/ 693593 w 4546023"/>
                <a:gd name="connsiteY23" fmla="*/ 350893 h 545721"/>
                <a:gd name="connsiteX24" fmla="*/ 427760 w 4546023"/>
                <a:gd name="connsiteY24" fmla="*/ 263004 h 545721"/>
                <a:gd name="connsiteX25" fmla="*/ 128154 w 4546023"/>
                <a:gd name="connsiteY25" fmla="*/ 146105 h 545721"/>
                <a:gd name="connsiteX26" fmla="*/ 0 w 4546023"/>
                <a:gd name="connsiteY26" fmla="*/ 98048 h 545721"/>
                <a:gd name="connsiteX27" fmla="*/ 245485 w 4546023"/>
                <a:gd name="connsiteY27" fmla="*/ 98049 h 545721"/>
                <a:gd name="connsiteX28" fmla="*/ 471920 w 4546023"/>
                <a:gd name="connsiteY28" fmla="*/ 150433 h 545721"/>
                <a:gd name="connsiteX29" fmla="*/ 752908 w 4546023"/>
                <a:gd name="connsiteY29" fmla="*/ 193295 h 545721"/>
                <a:gd name="connsiteX30" fmla="*/ 962457 w 4546023"/>
                <a:gd name="connsiteY30" fmla="*/ 226634 h 545721"/>
                <a:gd name="connsiteX31" fmla="*/ 1157721 w 4546023"/>
                <a:gd name="connsiteY31" fmla="*/ 240921 h 545721"/>
                <a:gd name="connsiteX32" fmla="*/ 1380692 w 4546023"/>
                <a:gd name="connsiteY32" fmla="*/ 260839 h 545721"/>
                <a:gd name="connsiteX33" fmla="*/ 1575956 w 4546023"/>
                <a:gd name="connsiteY33" fmla="*/ 190697 h 545721"/>
                <a:gd name="connsiteX34" fmla="*/ 1819708 w 4546023"/>
                <a:gd name="connsiteY34" fmla="*/ 193297 h 545721"/>
                <a:gd name="connsiteX35" fmla="*/ 1979035 w 4546023"/>
                <a:gd name="connsiteY35" fmla="*/ 155629 h 545721"/>
                <a:gd name="connsiteX36" fmla="*/ 2298123 w 4546023"/>
                <a:gd name="connsiteY36" fmla="*/ 144807 h 545721"/>
                <a:gd name="connsiteX37" fmla="*/ 2564389 w 4546023"/>
                <a:gd name="connsiteY37" fmla="*/ 162124 h 545721"/>
                <a:gd name="connsiteX38" fmla="*/ 2770909 w 4546023"/>
                <a:gd name="connsiteY38" fmla="*/ 175977 h 545721"/>
                <a:gd name="connsiteX39" fmla="*/ 2957079 w 4546023"/>
                <a:gd name="connsiteY39" fmla="*/ 118828 h 545721"/>
                <a:gd name="connsiteX40" fmla="*/ 3158403 w 4546023"/>
                <a:gd name="connsiteY40" fmla="*/ 114500 h 545721"/>
                <a:gd name="connsiteX41" fmla="*/ 3316865 w 4546023"/>
                <a:gd name="connsiteY41" fmla="*/ 113632 h 545721"/>
                <a:gd name="connsiteX42" fmla="*/ 3497406 w 4546023"/>
                <a:gd name="connsiteY42" fmla="*/ 85493 h 545721"/>
                <a:gd name="connsiteX43" fmla="*/ 3637252 w 4546023"/>
                <a:gd name="connsiteY43" fmla="*/ 72937 h 545721"/>
                <a:gd name="connsiteX44" fmla="*/ 3914776 w 4546023"/>
                <a:gd name="connsiteY44" fmla="*/ 25743 h 545721"/>
                <a:gd name="connsiteX45" fmla="*/ 4102676 w 4546023"/>
                <a:gd name="connsiteY45" fmla="*/ 634 h 545721"/>
                <a:gd name="connsiteX46" fmla="*/ 4318289 w 4546023"/>
                <a:gd name="connsiteY46" fmla="*/ 1063 h 545721"/>
                <a:gd name="connsiteX47" fmla="*/ 4480647 w 4546023"/>
                <a:gd name="connsiteY47" fmla="*/ 27475 h 545721"/>
                <a:gd name="connsiteX0" fmla="*/ 4546023 w 4546023"/>
                <a:gd name="connsiteY0" fmla="*/ 108870 h 545721"/>
                <a:gd name="connsiteX1" fmla="*/ 4077998 w 4546023"/>
                <a:gd name="connsiteY1" fmla="*/ 186804 h 545721"/>
                <a:gd name="connsiteX2" fmla="*/ 3922134 w 4546023"/>
                <a:gd name="connsiteY2" fmla="*/ 240490 h 545721"/>
                <a:gd name="connsiteX3" fmla="*/ 3801773 w 4546023"/>
                <a:gd name="connsiteY3" fmla="*/ 303701 h 545721"/>
                <a:gd name="connsiteX4" fmla="*/ 3645477 w 4546023"/>
                <a:gd name="connsiteY4" fmla="*/ 390725 h 545721"/>
                <a:gd name="connsiteX5" fmla="*/ 3496108 w 4546023"/>
                <a:gd name="connsiteY5" fmla="*/ 436184 h 545721"/>
                <a:gd name="connsiteX6" fmla="*/ 3361025 w 4546023"/>
                <a:gd name="connsiteY6" fmla="*/ 469523 h 545721"/>
                <a:gd name="connsiteX7" fmla="*/ 3210790 w 4546023"/>
                <a:gd name="connsiteY7" fmla="*/ 486408 h 545721"/>
                <a:gd name="connsiteX8" fmla="*/ 3077007 w 4546023"/>
                <a:gd name="connsiteY8" fmla="*/ 512383 h 545721"/>
                <a:gd name="connsiteX9" fmla="*/ 2944091 w 4546023"/>
                <a:gd name="connsiteY9" fmla="*/ 535332 h 545721"/>
                <a:gd name="connsiteX10" fmla="*/ 2819833 w 4546023"/>
                <a:gd name="connsiteY10" fmla="*/ 526671 h 545721"/>
                <a:gd name="connsiteX11" fmla="*/ 2658773 w 4546023"/>
                <a:gd name="connsiteY11" fmla="*/ 535765 h 545721"/>
                <a:gd name="connsiteX12" fmla="*/ 2543608 w 4546023"/>
                <a:gd name="connsiteY12" fmla="*/ 545721 h 545721"/>
                <a:gd name="connsiteX13" fmla="*/ 2366529 w 4546023"/>
                <a:gd name="connsiteY13" fmla="*/ 541393 h 545721"/>
                <a:gd name="connsiteX14" fmla="*/ 2253096 w 4546023"/>
                <a:gd name="connsiteY14" fmla="*/ 521908 h 545721"/>
                <a:gd name="connsiteX15" fmla="*/ 2075585 w 4546023"/>
                <a:gd name="connsiteY15" fmla="*/ 498097 h 545721"/>
                <a:gd name="connsiteX16" fmla="*/ 1933142 w 4546023"/>
                <a:gd name="connsiteY16" fmla="*/ 477316 h 545721"/>
                <a:gd name="connsiteX17" fmla="*/ 1810183 w 4546023"/>
                <a:gd name="connsiteY17" fmla="*/ 479046 h 545721"/>
                <a:gd name="connsiteX18" fmla="*/ 1700645 w 4546023"/>
                <a:gd name="connsiteY18" fmla="*/ 483808 h 545721"/>
                <a:gd name="connsiteX19" fmla="*/ 1504084 w 4546023"/>
                <a:gd name="connsiteY19" fmla="*/ 479914 h 545721"/>
                <a:gd name="connsiteX20" fmla="*/ 1305357 w 4546023"/>
                <a:gd name="connsiteY20" fmla="*/ 464758 h 545721"/>
                <a:gd name="connsiteX21" fmla="*/ 1077624 w 4546023"/>
                <a:gd name="connsiteY21" fmla="*/ 429258 h 545721"/>
                <a:gd name="connsiteX22" fmla="*/ 895783 w 4546023"/>
                <a:gd name="connsiteY22" fmla="*/ 393321 h 545721"/>
                <a:gd name="connsiteX23" fmla="*/ 693593 w 4546023"/>
                <a:gd name="connsiteY23" fmla="*/ 350893 h 545721"/>
                <a:gd name="connsiteX24" fmla="*/ 427760 w 4546023"/>
                <a:gd name="connsiteY24" fmla="*/ 263004 h 545721"/>
                <a:gd name="connsiteX25" fmla="*/ 128154 w 4546023"/>
                <a:gd name="connsiteY25" fmla="*/ 146105 h 545721"/>
                <a:gd name="connsiteX26" fmla="*/ 0 w 4546023"/>
                <a:gd name="connsiteY26" fmla="*/ 98048 h 545721"/>
                <a:gd name="connsiteX27" fmla="*/ 245485 w 4546023"/>
                <a:gd name="connsiteY27" fmla="*/ 98049 h 545721"/>
                <a:gd name="connsiteX28" fmla="*/ 471920 w 4546023"/>
                <a:gd name="connsiteY28" fmla="*/ 150433 h 545721"/>
                <a:gd name="connsiteX29" fmla="*/ 752908 w 4546023"/>
                <a:gd name="connsiteY29" fmla="*/ 193295 h 545721"/>
                <a:gd name="connsiteX30" fmla="*/ 962457 w 4546023"/>
                <a:gd name="connsiteY30" fmla="*/ 226634 h 545721"/>
                <a:gd name="connsiteX31" fmla="*/ 1157721 w 4546023"/>
                <a:gd name="connsiteY31" fmla="*/ 240921 h 545721"/>
                <a:gd name="connsiteX32" fmla="*/ 1380692 w 4546023"/>
                <a:gd name="connsiteY32" fmla="*/ 260839 h 545721"/>
                <a:gd name="connsiteX33" fmla="*/ 1575956 w 4546023"/>
                <a:gd name="connsiteY33" fmla="*/ 190697 h 545721"/>
                <a:gd name="connsiteX34" fmla="*/ 1819708 w 4546023"/>
                <a:gd name="connsiteY34" fmla="*/ 193297 h 545721"/>
                <a:gd name="connsiteX35" fmla="*/ 1979035 w 4546023"/>
                <a:gd name="connsiteY35" fmla="*/ 155629 h 545721"/>
                <a:gd name="connsiteX36" fmla="*/ 2298123 w 4546023"/>
                <a:gd name="connsiteY36" fmla="*/ 144807 h 545721"/>
                <a:gd name="connsiteX37" fmla="*/ 2564389 w 4546023"/>
                <a:gd name="connsiteY37" fmla="*/ 162124 h 545721"/>
                <a:gd name="connsiteX38" fmla="*/ 2770909 w 4546023"/>
                <a:gd name="connsiteY38" fmla="*/ 175977 h 545721"/>
                <a:gd name="connsiteX39" fmla="*/ 3019424 w 4546023"/>
                <a:gd name="connsiteY39" fmla="*/ 139610 h 545721"/>
                <a:gd name="connsiteX40" fmla="*/ 3158403 w 4546023"/>
                <a:gd name="connsiteY40" fmla="*/ 114500 h 545721"/>
                <a:gd name="connsiteX41" fmla="*/ 3316865 w 4546023"/>
                <a:gd name="connsiteY41" fmla="*/ 113632 h 545721"/>
                <a:gd name="connsiteX42" fmla="*/ 3497406 w 4546023"/>
                <a:gd name="connsiteY42" fmla="*/ 85493 h 545721"/>
                <a:gd name="connsiteX43" fmla="*/ 3637252 w 4546023"/>
                <a:gd name="connsiteY43" fmla="*/ 72937 h 545721"/>
                <a:gd name="connsiteX44" fmla="*/ 3914776 w 4546023"/>
                <a:gd name="connsiteY44" fmla="*/ 25743 h 545721"/>
                <a:gd name="connsiteX45" fmla="*/ 4102676 w 4546023"/>
                <a:gd name="connsiteY45" fmla="*/ 634 h 545721"/>
                <a:gd name="connsiteX46" fmla="*/ 4318289 w 4546023"/>
                <a:gd name="connsiteY46" fmla="*/ 1063 h 545721"/>
                <a:gd name="connsiteX47" fmla="*/ 4480647 w 4546023"/>
                <a:gd name="connsiteY47" fmla="*/ 27475 h 545721"/>
                <a:gd name="connsiteX0" fmla="*/ 4546023 w 4546023"/>
                <a:gd name="connsiteY0" fmla="*/ 108870 h 545721"/>
                <a:gd name="connsiteX1" fmla="*/ 4077998 w 4546023"/>
                <a:gd name="connsiteY1" fmla="*/ 186804 h 545721"/>
                <a:gd name="connsiteX2" fmla="*/ 3922134 w 4546023"/>
                <a:gd name="connsiteY2" fmla="*/ 240490 h 545721"/>
                <a:gd name="connsiteX3" fmla="*/ 3801773 w 4546023"/>
                <a:gd name="connsiteY3" fmla="*/ 303701 h 545721"/>
                <a:gd name="connsiteX4" fmla="*/ 3645477 w 4546023"/>
                <a:gd name="connsiteY4" fmla="*/ 390725 h 545721"/>
                <a:gd name="connsiteX5" fmla="*/ 3496108 w 4546023"/>
                <a:gd name="connsiteY5" fmla="*/ 436184 h 545721"/>
                <a:gd name="connsiteX6" fmla="*/ 3361025 w 4546023"/>
                <a:gd name="connsiteY6" fmla="*/ 469523 h 545721"/>
                <a:gd name="connsiteX7" fmla="*/ 3210790 w 4546023"/>
                <a:gd name="connsiteY7" fmla="*/ 486408 h 545721"/>
                <a:gd name="connsiteX8" fmla="*/ 3077007 w 4546023"/>
                <a:gd name="connsiteY8" fmla="*/ 512383 h 545721"/>
                <a:gd name="connsiteX9" fmla="*/ 2944091 w 4546023"/>
                <a:gd name="connsiteY9" fmla="*/ 535332 h 545721"/>
                <a:gd name="connsiteX10" fmla="*/ 2819833 w 4546023"/>
                <a:gd name="connsiteY10" fmla="*/ 526671 h 545721"/>
                <a:gd name="connsiteX11" fmla="*/ 2658773 w 4546023"/>
                <a:gd name="connsiteY11" fmla="*/ 535765 h 545721"/>
                <a:gd name="connsiteX12" fmla="*/ 2543608 w 4546023"/>
                <a:gd name="connsiteY12" fmla="*/ 545721 h 545721"/>
                <a:gd name="connsiteX13" fmla="*/ 2366529 w 4546023"/>
                <a:gd name="connsiteY13" fmla="*/ 541393 h 545721"/>
                <a:gd name="connsiteX14" fmla="*/ 2253096 w 4546023"/>
                <a:gd name="connsiteY14" fmla="*/ 521908 h 545721"/>
                <a:gd name="connsiteX15" fmla="*/ 2075585 w 4546023"/>
                <a:gd name="connsiteY15" fmla="*/ 498097 h 545721"/>
                <a:gd name="connsiteX16" fmla="*/ 1933142 w 4546023"/>
                <a:gd name="connsiteY16" fmla="*/ 477316 h 545721"/>
                <a:gd name="connsiteX17" fmla="*/ 1810183 w 4546023"/>
                <a:gd name="connsiteY17" fmla="*/ 479046 h 545721"/>
                <a:gd name="connsiteX18" fmla="*/ 1700645 w 4546023"/>
                <a:gd name="connsiteY18" fmla="*/ 483808 h 545721"/>
                <a:gd name="connsiteX19" fmla="*/ 1504084 w 4546023"/>
                <a:gd name="connsiteY19" fmla="*/ 479914 h 545721"/>
                <a:gd name="connsiteX20" fmla="*/ 1305357 w 4546023"/>
                <a:gd name="connsiteY20" fmla="*/ 464758 h 545721"/>
                <a:gd name="connsiteX21" fmla="*/ 1077624 w 4546023"/>
                <a:gd name="connsiteY21" fmla="*/ 429258 h 545721"/>
                <a:gd name="connsiteX22" fmla="*/ 895783 w 4546023"/>
                <a:gd name="connsiteY22" fmla="*/ 393321 h 545721"/>
                <a:gd name="connsiteX23" fmla="*/ 693593 w 4546023"/>
                <a:gd name="connsiteY23" fmla="*/ 350893 h 545721"/>
                <a:gd name="connsiteX24" fmla="*/ 427760 w 4546023"/>
                <a:gd name="connsiteY24" fmla="*/ 263004 h 545721"/>
                <a:gd name="connsiteX25" fmla="*/ 128154 w 4546023"/>
                <a:gd name="connsiteY25" fmla="*/ 146105 h 545721"/>
                <a:gd name="connsiteX26" fmla="*/ 0 w 4546023"/>
                <a:gd name="connsiteY26" fmla="*/ 98048 h 545721"/>
                <a:gd name="connsiteX27" fmla="*/ 245485 w 4546023"/>
                <a:gd name="connsiteY27" fmla="*/ 98049 h 545721"/>
                <a:gd name="connsiteX28" fmla="*/ 471920 w 4546023"/>
                <a:gd name="connsiteY28" fmla="*/ 150433 h 545721"/>
                <a:gd name="connsiteX29" fmla="*/ 752908 w 4546023"/>
                <a:gd name="connsiteY29" fmla="*/ 193295 h 545721"/>
                <a:gd name="connsiteX30" fmla="*/ 962457 w 4546023"/>
                <a:gd name="connsiteY30" fmla="*/ 226634 h 545721"/>
                <a:gd name="connsiteX31" fmla="*/ 1157721 w 4546023"/>
                <a:gd name="connsiteY31" fmla="*/ 240921 h 545721"/>
                <a:gd name="connsiteX32" fmla="*/ 1380692 w 4546023"/>
                <a:gd name="connsiteY32" fmla="*/ 260839 h 545721"/>
                <a:gd name="connsiteX33" fmla="*/ 1575956 w 4546023"/>
                <a:gd name="connsiteY33" fmla="*/ 190697 h 545721"/>
                <a:gd name="connsiteX34" fmla="*/ 1819708 w 4546023"/>
                <a:gd name="connsiteY34" fmla="*/ 193297 h 545721"/>
                <a:gd name="connsiteX35" fmla="*/ 1979035 w 4546023"/>
                <a:gd name="connsiteY35" fmla="*/ 155629 h 545721"/>
                <a:gd name="connsiteX36" fmla="*/ 2298123 w 4546023"/>
                <a:gd name="connsiteY36" fmla="*/ 144807 h 545721"/>
                <a:gd name="connsiteX37" fmla="*/ 2564389 w 4546023"/>
                <a:gd name="connsiteY37" fmla="*/ 162124 h 545721"/>
                <a:gd name="connsiteX38" fmla="*/ 2770909 w 4546023"/>
                <a:gd name="connsiteY38" fmla="*/ 175977 h 545721"/>
                <a:gd name="connsiteX39" fmla="*/ 3019424 w 4546023"/>
                <a:gd name="connsiteY39" fmla="*/ 139610 h 545721"/>
                <a:gd name="connsiteX40" fmla="*/ 3158403 w 4546023"/>
                <a:gd name="connsiteY40" fmla="*/ 114500 h 545721"/>
                <a:gd name="connsiteX41" fmla="*/ 3316865 w 4546023"/>
                <a:gd name="connsiteY41" fmla="*/ 113632 h 545721"/>
                <a:gd name="connsiteX42" fmla="*/ 3497406 w 4546023"/>
                <a:gd name="connsiteY42" fmla="*/ 85493 h 545721"/>
                <a:gd name="connsiteX43" fmla="*/ 3761943 w 4546023"/>
                <a:gd name="connsiteY43" fmla="*/ 10591 h 545721"/>
                <a:gd name="connsiteX44" fmla="*/ 3914776 w 4546023"/>
                <a:gd name="connsiteY44" fmla="*/ 25743 h 545721"/>
                <a:gd name="connsiteX45" fmla="*/ 4102676 w 4546023"/>
                <a:gd name="connsiteY45" fmla="*/ 634 h 545721"/>
                <a:gd name="connsiteX46" fmla="*/ 4318289 w 4546023"/>
                <a:gd name="connsiteY46" fmla="*/ 1063 h 545721"/>
                <a:gd name="connsiteX47" fmla="*/ 4480647 w 4546023"/>
                <a:gd name="connsiteY47" fmla="*/ 27475 h 545721"/>
                <a:gd name="connsiteX0" fmla="*/ 4546023 w 4546023"/>
                <a:gd name="connsiteY0" fmla="*/ 108870 h 545721"/>
                <a:gd name="connsiteX1" fmla="*/ 4077998 w 4546023"/>
                <a:gd name="connsiteY1" fmla="*/ 186804 h 545721"/>
                <a:gd name="connsiteX2" fmla="*/ 3922134 w 4546023"/>
                <a:gd name="connsiteY2" fmla="*/ 240490 h 545721"/>
                <a:gd name="connsiteX3" fmla="*/ 3801773 w 4546023"/>
                <a:gd name="connsiteY3" fmla="*/ 303701 h 545721"/>
                <a:gd name="connsiteX4" fmla="*/ 3645477 w 4546023"/>
                <a:gd name="connsiteY4" fmla="*/ 390725 h 545721"/>
                <a:gd name="connsiteX5" fmla="*/ 3496108 w 4546023"/>
                <a:gd name="connsiteY5" fmla="*/ 436184 h 545721"/>
                <a:gd name="connsiteX6" fmla="*/ 3361025 w 4546023"/>
                <a:gd name="connsiteY6" fmla="*/ 469523 h 545721"/>
                <a:gd name="connsiteX7" fmla="*/ 3210790 w 4546023"/>
                <a:gd name="connsiteY7" fmla="*/ 486408 h 545721"/>
                <a:gd name="connsiteX8" fmla="*/ 3077007 w 4546023"/>
                <a:gd name="connsiteY8" fmla="*/ 512383 h 545721"/>
                <a:gd name="connsiteX9" fmla="*/ 2944091 w 4546023"/>
                <a:gd name="connsiteY9" fmla="*/ 535332 h 545721"/>
                <a:gd name="connsiteX10" fmla="*/ 2819833 w 4546023"/>
                <a:gd name="connsiteY10" fmla="*/ 526671 h 545721"/>
                <a:gd name="connsiteX11" fmla="*/ 2658773 w 4546023"/>
                <a:gd name="connsiteY11" fmla="*/ 535765 h 545721"/>
                <a:gd name="connsiteX12" fmla="*/ 2543608 w 4546023"/>
                <a:gd name="connsiteY12" fmla="*/ 545721 h 545721"/>
                <a:gd name="connsiteX13" fmla="*/ 2366529 w 4546023"/>
                <a:gd name="connsiteY13" fmla="*/ 541393 h 545721"/>
                <a:gd name="connsiteX14" fmla="*/ 2253096 w 4546023"/>
                <a:gd name="connsiteY14" fmla="*/ 521908 h 545721"/>
                <a:gd name="connsiteX15" fmla="*/ 2075585 w 4546023"/>
                <a:gd name="connsiteY15" fmla="*/ 498097 h 545721"/>
                <a:gd name="connsiteX16" fmla="*/ 1933142 w 4546023"/>
                <a:gd name="connsiteY16" fmla="*/ 477316 h 545721"/>
                <a:gd name="connsiteX17" fmla="*/ 1810183 w 4546023"/>
                <a:gd name="connsiteY17" fmla="*/ 479046 h 545721"/>
                <a:gd name="connsiteX18" fmla="*/ 1700645 w 4546023"/>
                <a:gd name="connsiteY18" fmla="*/ 483808 h 545721"/>
                <a:gd name="connsiteX19" fmla="*/ 1504084 w 4546023"/>
                <a:gd name="connsiteY19" fmla="*/ 479914 h 545721"/>
                <a:gd name="connsiteX20" fmla="*/ 1305357 w 4546023"/>
                <a:gd name="connsiteY20" fmla="*/ 464758 h 545721"/>
                <a:gd name="connsiteX21" fmla="*/ 1077624 w 4546023"/>
                <a:gd name="connsiteY21" fmla="*/ 429258 h 545721"/>
                <a:gd name="connsiteX22" fmla="*/ 895783 w 4546023"/>
                <a:gd name="connsiteY22" fmla="*/ 393321 h 545721"/>
                <a:gd name="connsiteX23" fmla="*/ 693593 w 4546023"/>
                <a:gd name="connsiteY23" fmla="*/ 350893 h 545721"/>
                <a:gd name="connsiteX24" fmla="*/ 427760 w 4546023"/>
                <a:gd name="connsiteY24" fmla="*/ 263004 h 545721"/>
                <a:gd name="connsiteX25" fmla="*/ 128154 w 4546023"/>
                <a:gd name="connsiteY25" fmla="*/ 146105 h 545721"/>
                <a:gd name="connsiteX26" fmla="*/ 0 w 4546023"/>
                <a:gd name="connsiteY26" fmla="*/ 98048 h 545721"/>
                <a:gd name="connsiteX27" fmla="*/ 245485 w 4546023"/>
                <a:gd name="connsiteY27" fmla="*/ 98049 h 545721"/>
                <a:gd name="connsiteX28" fmla="*/ 471920 w 4546023"/>
                <a:gd name="connsiteY28" fmla="*/ 150433 h 545721"/>
                <a:gd name="connsiteX29" fmla="*/ 752908 w 4546023"/>
                <a:gd name="connsiteY29" fmla="*/ 193295 h 545721"/>
                <a:gd name="connsiteX30" fmla="*/ 962457 w 4546023"/>
                <a:gd name="connsiteY30" fmla="*/ 226634 h 545721"/>
                <a:gd name="connsiteX31" fmla="*/ 1157721 w 4546023"/>
                <a:gd name="connsiteY31" fmla="*/ 240921 h 545721"/>
                <a:gd name="connsiteX32" fmla="*/ 1380692 w 4546023"/>
                <a:gd name="connsiteY32" fmla="*/ 260839 h 545721"/>
                <a:gd name="connsiteX33" fmla="*/ 1575956 w 4546023"/>
                <a:gd name="connsiteY33" fmla="*/ 190697 h 545721"/>
                <a:gd name="connsiteX34" fmla="*/ 1819708 w 4546023"/>
                <a:gd name="connsiteY34" fmla="*/ 193297 h 545721"/>
                <a:gd name="connsiteX35" fmla="*/ 1979035 w 4546023"/>
                <a:gd name="connsiteY35" fmla="*/ 155629 h 545721"/>
                <a:gd name="connsiteX36" fmla="*/ 2298123 w 4546023"/>
                <a:gd name="connsiteY36" fmla="*/ 144807 h 545721"/>
                <a:gd name="connsiteX37" fmla="*/ 2564389 w 4546023"/>
                <a:gd name="connsiteY37" fmla="*/ 162124 h 545721"/>
                <a:gd name="connsiteX38" fmla="*/ 2770909 w 4546023"/>
                <a:gd name="connsiteY38" fmla="*/ 175977 h 545721"/>
                <a:gd name="connsiteX39" fmla="*/ 3019424 w 4546023"/>
                <a:gd name="connsiteY39" fmla="*/ 139610 h 545721"/>
                <a:gd name="connsiteX40" fmla="*/ 3158403 w 4546023"/>
                <a:gd name="connsiteY40" fmla="*/ 114500 h 545721"/>
                <a:gd name="connsiteX41" fmla="*/ 3316865 w 4546023"/>
                <a:gd name="connsiteY41" fmla="*/ 113632 h 545721"/>
                <a:gd name="connsiteX42" fmla="*/ 3497406 w 4546023"/>
                <a:gd name="connsiteY42" fmla="*/ 85493 h 545721"/>
                <a:gd name="connsiteX43" fmla="*/ 3761943 w 4546023"/>
                <a:gd name="connsiteY43" fmla="*/ 10591 h 545721"/>
                <a:gd name="connsiteX44" fmla="*/ 3914776 w 4546023"/>
                <a:gd name="connsiteY44" fmla="*/ 25743 h 545721"/>
                <a:gd name="connsiteX45" fmla="*/ 4102676 w 4546023"/>
                <a:gd name="connsiteY45" fmla="*/ 634 h 545721"/>
                <a:gd name="connsiteX46" fmla="*/ 4380635 w 4546023"/>
                <a:gd name="connsiteY46" fmla="*/ 1063 h 545721"/>
                <a:gd name="connsiteX47" fmla="*/ 4480647 w 4546023"/>
                <a:gd name="connsiteY47" fmla="*/ 27475 h 545721"/>
                <a:gd name="connsiteX0" fmla="*/ 4546023 w 4546023"/>
                <a:gd name="connsiteY0" fmla="*/ 118874 h 555725"/>
                <a:gd name="connsiteX1" fmla="*/ 4077998 w 4546023"/>
                <a:gd name="connsiteY1" fmla="*/ 196808 h 555725"/>
                <a:gd name="connsiteX2" fmla="*/ 3922134 w 4546023"/>
                <a:gd name="connsiteY2" fmla="*/ 250494 h 555725"/>
                <a:gd name="connsiteX3" fmla="*/ 3801773 w 4546023"/>
                <a:gd name="connsiteY3" fmla="*/ 313705 h 555725"/>
                <a:gd name="connsiteX4" fmla="*/ 3645477 w 4546023"/>
                <a:gd name="connsiteY4" fmla="*/ 400729 h 555725"/>
                <a:gd name="connsiteX5" fmla="*/ 3496108 w 4546023"/>
                <a:gd name="connsiteY5" fmla="*/ 446188 h 555725"/>
                <a:gd name="connsiteX6" fmla="*/ 3361025 w 4546023"/>
                <a:gd name="connsiteY6" fmla="*/ 479527 h 555725"/>
                <a:gd name="connsiteX7" fmla="*/ 3210790 w 4546023"/>
                <a:gd name="connsiteY7" fmla="*/ 496412 h 555725"/>
                <a:gd name="connsiteX8" fmla="*/ 3077007 w 4546023"/>
                <a:gd name="connsiteY8" fmla="*/ 522387 h 555725"/>
                <a:gd name="connsiteX9" fmla="*/ 2944091 w 4546023"/>
                <a:gd name="connsiteY9" fmla="*/ 545336 h 555725"/>
                <a:gd name="connsiteX10" fmla="*/ 2819833 w 4546023"/>
                <a:gd name="connsiteY10" fmla="*/ 536675 h 555725"/>
                <a:gd name="connsiteX11" fmla="*/ 2658773 w 4546023"/>
                <a:gd name="connsiteY11" fmla="*/ 545769 h 555725"/>
                <a:gd name="connsiteX12" fmla="*/ 2543608 w 4546023"/>
                <a:gd name="connsiteY12" fmla="*/ 555725 h 555725"/>
                <a:gd name="connsiteX13" fmla="*/ 2366529 w 4546023"/>
                <a:gd name="connsiteY13" fmla="*/ 551397 h 555725"/>
                <a:gd name="connsiteX14" fmla="*/ 2253096 w 4546023"/>
                <a:gd name="connsiteY14" fmla="*/ 531912 h 555725"/>
                <a:gd name="connsiteX15" fmla="*/ 2075585 w 4546023"/>
                <a:gd name="connsiteY15" fmla="*/ 508101 h 555725"/>
                <a:gd name="connsiteX16" fmla="*/ 1933142 w 4546023"/>
                <a:gd name="connsiteY16" fmla="*/ 487320 h 555725"/>
                <a:gd name="connsiteX17" fmla="*/ 1810183 w 4546023"/>
                <a:gd name="connsiteY17" fmla="*/ 489050 h 555725"/>
                <a:gd name="connsiteX18" fmla="*/ 1700645 w 4546023"/>
                <a:gd name="connsiteY18" fmla="*/ 493812 h 555725"/>
                <a:gd name="connsiteX19" fmla="*/ 1504084 w 4546023"/>
                <a:gd name="connsiteY19" fmla="*/ 489918 h 555725"/>
                <a:gd name="connsiteX20" fmla="*/ 1305357 w 4546023"/>
                <a:gd name="connsiteY20" fmla="*/ 474762 h 555725"/>
                <a:gd name="connsiteX21" fmla="*/ 1077624 w 4546023"/>
                <a:gd name="connsiteY21" fmla="*/ 439262 h 555725"/>
                <a:gd name="connsiteX22" fmla="*/ 895783 w 4546023"/>
                <a:gd name="connsiteY22" fmla="*/ 403325 h 555725"/>
                <a:gd name="connsiteX23" fmla="*/ 693593 w 4546023"/>
                <a:gd name="connsiteY23" fmla="*/ 360897 h 555725"/>
                <a:gd name="connsiteX24" fmla="*/ 427760 w 4546023"/>
                <a:gd name="connsiteY24" fmla="*/ 273008 h 555725"/>
                <a:gd name="connsiteX25" fmla="*/ 128154 w 4546023"/>
                <a:gd name="connsiteY25" fmla="*/ 156109 h 555725"/>
                <a:gd name="connsiteX26" fmla="*/ 0 w 4546023"/>
                <a:gd name="connsiteY26" fmla="*/ 108052 h 555725"/>
                <a:gd name="connsiteX27" fmla="*/ 245485 w 4546023"/>
                <a:gd name="connsiteY27" fmla="*/ 108053 h 555725"/>
                <a:gd name="connsiteX28" fmla="*/ 471920 w 4546023"/>
                <a:gd name="connsiteY28" fmla="*/ 160437 h 555725"/>
                <a:gd name="connsiteX29" fmla="*/ 752908 w 4546023"/>
                <a:gd name="connsiteY29" fmla="*/ 203299 h 555725"/>
                <a:gd name="connsiteX30" fmla="*/ 962457 w 4546023"/>
                <a:gd name="connsiteY30" fmla="*/ 236638 h 555725"/>
                <a:gd name="connsiteX31" fmla="*/ 1157721 w 4546023"/>
                <a:gd name="connsiteY31" fmla="*/ 250925 h 555725"/>
                <a:gd name="connsiteX32" fmla="*/ 1380692 w 4546023"/>
                <a:gd name="connsiteY32" fmla="*/ 270843 h 555725"/>
                <a:gd name="connsiteX33" fmla="*/ 1575956 w 4546023"/>
                <a:gd name="connsiteY33" fmla="*/ 200701 h 555725"/>
                <a:gd name="connsiteX34" fmla="*/ 1819708 w 4546023"/>
                <a:gd name="connsiteY34" fmla="*/ 203301 h 555725"/>
                <a:gd name="connsiteX35" fmla="*/ 1979035 w 4546023"/>
                <a:gd name="connsiteY35" fmla="*/ 165633 h 555725"/>
                <a:gd name="connsiteX36" fmla="*/ 2298123 w 4546023"/>
                <a:gd name="connsiteY36" fmla="*/ 154811 h 555725"/>
                <a:gd name="connsiteX37" fmla="*/ 2564389 w 4546023"/>
                <a:gd name="connsiteY37" fmla="*/ 172128 h 555725"/>
                <a:gd name="connsiteX38" fmla="*/ 2770909 w 4546023"/>
                <a:gd name="connsiteY38" fmla="*/ 185981 h 555725"/>
                <a:gd name="connsiteX39" fmla="*/ 3019424 w 4546023"/>
                <a:gd name="connsiteY39" fmla="*/ 149614 h 555725"/>
                <a:gd name="connsiteX40" fmla="*/ 3158403 w 4546023"/>
                <a:gd name="connsiteY40" fmla="*/ 124504 h 555725"/>
                <a:gd name="connsiteX41" fmla="*/ 3316865 w 4546023"/>
                <a:gd name="connsiteY41" fmla="*/ 123636 h 555725"/>
                <a:gd name="connsiteX42" fmla="*/ 3497406 w 4546023"/>
                <a:gd name="connsiteY42" fmla="*/ 95497 h 555725"/>
                <a:gd name="connsiteX43" fmla="*/ 3761943 w 4546023"/>
                <a:gd name="connsiteY43" fmla="*/ 20595 h 555725"/>
                <a:gd name="connsiteX44" fmla="*/ 3914776 w 4546023"/>
                <a:gd name="connsiteY44" fmla="*/ 35747 h 555725"/>
                <a:gd name="connsiteX45" fmla="*/ 4133849 w 4546023"/>
                <a:gd name="connsiteY45" fmla="*/ 247 h 555725"/>
                <a:gd name="connsiteX46" fmla="*/ 4380635 w 4546023"/>
                <a:gd name="connsiteY46" fmla="*/ 11067 h 555725"/>
                <a:gd name="connsiteX47" fmla="*/ 4480647 w 4546023"/>
                <a:gd name="connsiteY47" fmla="*/ 37479 h 555725"/>
                <a:gd name="connsiteX0" fmla="*/ 4546023 w 4546023"/>
                <a:gd name="connsiteY0" fmla="*/ 118874 h 555725"/>
                <a:gd name="connsiteX1" fmla="*/ 4077998 w 4546023"/>
                <a:gd name="connsiteY1" fmla="*/ 196808 h 555725"/>
                <a:gd name="connsiteX2" fmla="*/ 3922134 w 4546023"/>
                <a:gd name="connsiteY2" fmla="*/ 250494 h 555725"/>
                <a:gd name="connsiteX3" fmla="*/ 3801773 w 4546023"/>
                <a:gd name="connsiteY3" fmla="*/ 313705 h 555725"/>
                <a:gd name="connsiteX4" fmla="*/ 3645477 w 4546023"/>
                <a:gd name="connsiteY4" fmla="*/ 400729 h 555725"/>
                <a:gd name="connsiteX5" fmla="*/ 3496108 w 4546023"/>
                <a:gd name="connsiteY5" fmla="*/ 446188 h 555725"/>
                <a:gd name="connsiteX6" fmla="*/ 3361025 w 4546023"/>
                <a:gd name="connsiteY6" fmla="*/ 479527 h 555725"/>
                <a:gd name="connsiteX7" fmla="*/ 3210790 w 4546023"/>
                <a:gd name="connsiteY7" fmla="*/ 496412 h 555725"/>
                <a:gd name="connsiteX8" fmla="*/ 3077007 w 4546023"/>
                <a:gd name="connsiteY8" fmla="*/ 522387 h 555725"/>
                <a:gd name="connsiteX9" fmla="*/ 2944091 w 4546023"/>
                <a:gd name="connsiteY9" fmla="*/ 545336 h 555725"/>
                <a:gd name="connsiteX10" fmla="*/ 2819833 w 4546023"/>
                <a:gd name="connsiteY10" fmla="*/ 536675 h 555725"/>
                <a:gd name="connsiteX11" fmla="*/ 2658773 w 4546023"/>
                <a:gd name="connsiteY11" fmla="*/ 545769 h 555725"/>
                <a:gd name="connsiteX12" fmla="*/ 2543608 w 4546023"/>
                <a:gd name="connsiteY12" fmla="*/ 555725 h 555725"/>
                <a:gd name="connsiteX13" fmla="*/ 2366529 w 4546023"/>
                <a:gd name="connsiteY13" fmla="*/ 551397 h 555725"/>
                <a:gd name="connsiteX14" fmla="*/ 2253096 w 4546023"/>
                <a:gd name="connsiteY14" fmla="*/ 531912 h 555725"/>
                <a:gd name="connsiteX15" fmla="*/ 2075585 w 4546023"/>
                <a:gd name="connsiteY15" fmla="*/ 508101 h 555725"/>
                <a:gd name="connsiteX16" fmla="*/ 1933142 w 4546023"/>
                <a:gd name="connsiteY16" fmla="*/ 487320 h 555725"/>
                <a:gd name="connsiteX17" fmla="*/ 1810183 w 4546023"/>
                <a:gd name="connsiteY17" fmla="*/ 489050 h 555725"/>
                <a:gd name="connsiteX18" fmla="*/ 1700645 w 4546023"/>
                <a:gd name="connsiteY18" fmla="*/ 493812 h 555725"/>
                <a:gd name="connsiteX19" fmla="*/ 1504084 w 4546023"/>
                <a:gd name="connsiteY19" fmla="*/ 489918 h 555725"/>
                <a:gd name="connsiteX20" fmla="*/ 1305357 w 4546023"/>
                <a:gd name="connsiteY20" fmla="*/ 474762 h 555725"/>
                <a:gd name="connsiteX21" fmla="*/ 1077624 w 4546023"/>
                <a:gd name="connsiteY21" fmla="*/ 439262 h 555725"/>
                <a:gd name="connsiteX22" fmla="*/ 895783 w 4546023"/>
                <a:gd name="connsiteY22" fmla="*/ 403325 h 555725"/>
                <a:gd name="connsiteX23" fmla="*/ 693593 w 4546023"/>
                <a:gd name="connsiteY23" fmla="*/ 360897 h 555725"/>
                <a:gd name="connsiteX24" fmla="*/ 427760 w 4546023"/>
                <a:gd name="connsiteY24" fmla="*/ 273008 h 555725"/>
                <a:gd name="connsiteX25" fmla="*/ 128154 w 4546023"/>
                <a:gd name="connsiteY25" fmla="*/ 156109 h 555725"/>
                <a:gd name="connsiteX26" fmla="*/ 0 w 4546023"/>
                <a:gd name="connsiteY26" fmla="*/ 108052 h 555725"/>
                <a:gd name="connsiteX27" fmla="*/ 245485 w 4546023"/>
                <a:gd name="connsiteY27" fmla="*/ 108053 h 555725"/>
                <a:gd name="connsiteX28" fmla="*/ 471920 w 4546023"/>
                <a:gd name="connsiteY28" fmla="*/ 160437 h 555725"/>
                <a:gd name="connsiteX29" fmla="*/ 752908 w 4546023"/>
                <a:gd name="connsiteY29" fmla="*/ 203299 h 555725"/>
                <a:gd name="connsiteX30" fmla="*/ 962457 w 4546023"/>
                <a:gd name="connsiteY30" fmla="*/ 236638 h 555725"/>
                <a:gd name="connsiteX31" fmla="*/ 1157721 w 4546023"/>
                <a:gd name="connsiteY31" fmla="*/ 250925 h 555725"/>
                <a:gd name="connsiteX32" fmla="*/ 1380692 w 4546023"/>
                <a:gd name="connsiteY32" fmla="*/ 270843 h 555725"/>
                <a:gd name="connsiteX33" fmla="*/ 1575956 w 4546023"/>
                <a:gd name="connsiteY33" fmla="*/ 200701 h 555725"/>
                <a:gd name="connsiteX34" fmla="*/ 1819708 w 4546023"/>
                <a:gd name="connsiteY34" fmla="*/ 203301 h 555725"/>
                <a:gd name="connsiteX35" fmla="*/ 1979035 w 4546023"/>
                <a:gd name="connsiteY35" fmla="*/ 165633 h 555725"/>
                <a:gd name="connsiteX36" fmla="*/ 2298123 w 4546023"/>
                <a:gd name="connsiteY36" fmla="*/ 154811 h 555725"/>
                <a:gd name="connsiteX37" fmla="*/ 2564389 w 4546023"/>
                <a:gd name="connsiteY37" fmla="*/ 172128 h 555725"/>
                <a:gd name="connsiteX38" fmla="*/ 2770909 w 4546023"/>
                <a:gd name="connsiteY38" fmla="*/ 185981 h 555725"/>
                <a:gd name="connsiteX39" fmla="*/ 3019424 w 4546023"/>
                <a:gd name="connsiteY39" fmla="*/ 149614 h 555725"/>
                <a:gd name="connsiteX40" fmla="*/ 3158403 w 4546023"/>
                <a:gd name="connsiteY40" fmla="*/ 124504 h 555725"/>
                <a:gd name="connsiteX41" fmla="*/ 3316865 w 4546023"/>
                <a:gd name="connsiteY41" fmla="*/ 123636 h 555725"/>
                <a:gd name="connsiteX42" fmla="*/ 3497406 w 4546023"/>
                <a:gd name="connsiteY42" fmla="*/ 95497 h 555725"/>
                <a:gd name="connsiteX43" fmla="*/ 3761943 w 4546023"/>
                <a:gd name="connsiteY43" fmla="*/ 20595 h 555725"/>
                <a:gd name="connsiteX44" fmla="*/ 3933826 w 4546023"/>
                <a:gd name="connsiteY44" fmla="*/ 677 h 555725"/>
                <a:gd name="connsiteX45" fmla="*/ 3914776 w 4546023"/>
                <a:gd name="connsiteY45" fmla="*/ 35747 h 555725"/>
                <a:gd name="connsiteX46" fmla="*/ 4133849 w 4546023"/>
                <a:gd name="connsiteY46" fmla="*/ 247 h 555725"/>
                <a:gd name="connsiteX47" fmla="*/ 4380635 w 4546023"/>
                <a:gd name="connsiteY47" fmla="*/ 11067 h 555725"/>
                <a:gd name="connsiteX48" fmla="*/ 4480647 w 4546023"/>
                <a:gd name="connsiteY48" fmla="*/ 37479 h 555725"/>
                <a:gd name="connsiteX0" fmla="*/ 4546023 w 4546023"/>
                <a:gd name="connsiteY0" fmla="*/ 118874 h 555725"/>
                <a:gd name="connsiteX1" fmla="*/ 4077998 w 4546023"/>
                <a:gd name="connsiteY1" fmla="*/ 196808 h 555725"/>
                <a:gd name="connsiteX2" fmla="*/ 3922134 w 4546023"/>
                <a:gd name="connsiteY2" fmla="*/ 250494 h 555725"/>
                <a:gd name="connsiteX3" fmla="*/ 3801773 w 4546023"/>
                <a:gd name="connsiteY3" fmla="*/ 313705 h 555725"/>
                <a:gd name="connsiteX4" fmla="*/ 3645477 w 4546023"/>
                <a:gd name="connsiteY4" fmla="*/ 400729 h 555725"/>
                <a:gd name="connsiteX5" fmla="*/ 3496108 w 4546023"/>
                <a:gd name="connsiteY5" fmla="*/ 446188 h 555725"/>
                <a:gd name="connsiteX6" fmla="*/ 3361025 w 4546023"/>
                <a:gd name="connsiteY6" fmla="*/ 479527 h 555725"/>
                <a:gd name="connsiteX7" fmla="*/ 3210790 w 4546023"/>
                <a:gd name="connsiteY7" fmla="*/ 496412 h 555725"/>
                <a:gd name="connsiteX8" fmla="*/ 3077007 w 4546023"/>
                <a:gd name="connsiteY8" fmla="*/ 522387 h 555725"/>
                <a:gd name="connsiteX9" fmla="*/ 2944091 w 4546023"/>
                <a:gd name="connsiteY9" fmla="*/ 545336 h 555725"/>
                <a:gd name="connsiteX10" fmla="*/ 2819833 w 4546023"/>
                <a:gd name="connsiteY10" fmla="*/ 536675 h 555725"/>
                <a:gd name="connsiteX11" fmla="*/ 2658773 w 4546023"/>
                <a:gd name="connsiteY11" fmla="*/ 545769 h 555725"/>
                <a:gd name="connsiteX12" fmla="*/ 2543608 w 4546023"/>
                <a:gd name="connsiteY12" fmla="*/ 555725 h 555725"/>
                <a:gd name="connsiteX13" fmla="*/ 2366529 w 4546023"/>
                <a:gd name="connsiteY13" fmla="*/ 551397 h 555725"/>
                <a:gd name="connsiteX14" fmla="*/ 2253096 w 4546023"/>
                <a:gd name="connsiteY14" fmla="*/ 531912 h 555725"/>
                <a:gd name="connsiteX15" fmla="*/ 2075585 w 4546023"/>
                <a:gd name="connsiteY15" fmla="*/ 508101 h 555725"/>
                <a:gd name="connsiteX16" fmla="*/ 1933142 w 4546023"/>
                <a:gd name="connsiteY16" fmla="*/ 487320 h 555725"/>
                <a:gd name="connsiteX17" fmla="*/ 1810183 w 4546023"/>
                <a:gd name="connsiteY17" fmla="*/ 489050 h 555725"/>
                <a:gd name="connsiteX18" fmla="*/ 1700645 w 4546023"/>
                <a:gd name="connsiteY18" fmla="*/ 493812 h 555725"/>
                <a:gd name="connsiteX19" fmla="*/ 1504084 w 4546023"/>
                <a:gd name="connsiteY19" fmla="*/ 489918 h 555725"/>
                <a:gd name="connsiteX20" fmla="*/ 1305357 w 4546023"/>
                <a:gd name="connsiteY20" fmla="*/ 474762 h 555725"/>
                <a:gd name="connsiteX21" fmla="*/ 1077624 w 4546023"/>
                <a:gd name="connsiteY21" fmla="*/ 439262 h 555725"/>
                <a:gd name="connsiteX22" fmla="*/ 895783 w 4546023"/>
                <a:gd name="connsiteY22" fmla="*/ 403325 h 555725"/>
                <a:gd name="connsiteX23" fmla="*/ 693593 w 4546023"/>
                <a:gd name="connsiteY23" fmla="*/ 360897 h 555725"/>
                <a:gd name="connsiteX24" fmla="*/ 427760 w 4546023"/>
                <a:gd name="connsiteY24" fmla="*/ 273008 h 555725"/>
                <a:gd name="connsiteX25" fmla="*/ 128154 w 4546023"/>
                <a:gd name="connsiteY25" fmla="*/ 156109 h 555725"/>
                <a:gd name="connsiteX26" fmla="*/ 0 w 4546023"/>
                <a:gd name="connsiteY26" fmla="*/ 108052 h 555725"/>
                <a:gd name="connsiteX27" fmla="*/ 245485 w 4546023"/>
                <a:gd name="connsiteY27" fmla="*/ 108053 h 555725"/>
                <a:gd name="connsiteX28" fmla="*/ 471920 w 4546023"/>
                <a:gd name="connsiteY28" fmla="*/ 160437 h 555725"/>
                <a:gd name="connsiteX29" fmla="*/ 752908 w 4546023"/>
                <a:gd name="connsiteY29" fmla="*/ 203299 h 555725"/>
                <a:gd name="connsiteX30" fmla="*/ 962457 w 4546023"/>
                <a:gd name="connsiteY30" fmla="*/ 236638 h 555725"/>
                <a:gd name="connsiteX31" fmla="*/ 1157721 w 4546023"/>
                <a:gd name="connsiteY31" fmla="*/ 250925 h 555725"/>
                <a:gd name="connsiteX32" fmla="*/ 1380692 w 4546023"/>
                <a:gd name="connsiteY32" fmla="*/ 270843 h 555725"/>
                <a:gd name="connsiteX33" fmla="*/ 1575956 w 4546023"/>
                <a:gd name="connsiteY33" fmla="*/ 200701 h 555725"/>
                <a:gd name="connsiteX34" fmla="*/ 1819708 w 4546023"/>
                <a:gd name="connsiteY34" fmla="*/ 203301 h 555725"/>
                <a:gd name="connsiteX35" fmla="*/ 1979035 w 4546023"/>
                <a:gd name="connsiteY35" fmla="*/ 165633 h 555725"/>
                <a:gd name="connsiteX36" fmla="*/ 2256559 w 4546023"/>
                <a:gd name="connsiteY36" fmla="*/ 196375 h 555725"/>
                <a:gd name="connsiteX37" fmla="*/ 2564389 w 4546023"/>
                <a:gd name="connsiteY37" fmla="*/ 172128 h 555725"/>
                <a:gd name="connsiteX38" fmla="*/ 2770909 w 4546023"/>
                <a:gd name="connsiteY38" fmla="*/ 185981 h 555725"/>
                <a:gd name="connsiteX39" fmla="*/ 3019424 w 4546023"/>
                <a:gd name="connsiteY39" fmla="*/ 149614 h 555725"/>
                <a:gd name="connsiteX40" fmla="*/ 3158403 w 4546023"/>
                <a:gd name="connsiteY40" fmla="*/ 124504 h 555725"/>
                <a:gd name="connsiteX41" fmla="*/ 3316865 w 4546023"/>
                <a:gd name="connsiteY41" fmla="*/ 123636 h 555725"/>
                <a:gd name="connsiteX42" fmla="*/ 3497406 w 4546023"/>
                <a:gd name="connsiteY42" fmla="*/ 95497 h 555725"/>
                <a:gd name="connsiteX43" fmla="*/ 3761943 w 4546023"/>
                <a:gd name="connsiteY43" fmla="*/ 20595 h 555725"/>
                <a:gd name="connsiteX44" fmla="*/ 3933826 w 4546023"/>
                <a:gd name="connsiteY44" fmla="*/ 677 h 555725"/>
                <a:gd name="connsiteX45" fmla="*/ 3914776 w 4546023"/>
                <a:gd name="connsiteY45" fmla="*/ 35747 h 555725"/>
                <a:gd name="connsiteX46" fmla="*/ 4133849 w 4546023"/>
                <a:gd name="connsiteY46" fmla="*/ 247 h 555725"/>
                <a:gd name="connsiteX47" fmla="*/ 4380635 w 4546023"/>
                <a:gd name="connsiteY47" fmla="*/ 11067 h 555725"/>
                <a:gd name="connsiteX48" fmla="*/ 4480647 w 4546023"/>
                <a:gd name="connsiteY48" fmla="*/ 37479 h 555725"/>
                <a:gd name="connsiteX0" fmla="*/ 4546023 w 4546023"/>
                <a:gd name="connsiteY0" fmla="*/ 118874 h 555725"/>
                <a:gd name="connsiteX1" fmla="*/ 4077998 w 4546023"/>
                <a:gd name="connsiteY1" fmla="*/ 196808 h 555725"/>
                <a:gd name="connsiteX2" fmla="*/ 3922134 w 4546023"/>
                <a:gd name="connsiteY2" fmla="*/ 250494 h 555725"/>
                <a:gd name="connsiteX3" fmla="*/ 3801773 w 4546023"/>
                <a:gd name="connsiteY3" fmla="*/ 313705 h 555725"/>
                <a:gd name="connsiteX4" fmla="*/ 3645477 w 4546023"/>
                <a:gd name="connsiteY4" fmla="*/ 400729 h 555725"/>
                <a:gd name="connsiteX5" fmla="*/ 3496108 w 4546023"/>
                <a:gd name="connsiteY5" fmla="*/ 446188 h 555725"/>
                <a:gd name="connsiteX6" fmla="*/ 3361025 w 4546023"/>
                <a:gd name="connsiteY6" fmla="*/ 479527 h 555725"/>
                <a:gd name="connsiteX7" fmla="*/ 3210790 w 4546023"/>
                <a:gd name="connsiteY7" fmla="*/ 496412 h 555725"/>
                <a:gd name="connsiteX8" fmla="*/ 3077007 w 4546023"/>
                <a:gd name="connsiteY8" fmla="*/ 522387 h 555725"/>
                <a:gd name="connsiteX9" fmla="*/ 2944091 w 4546023"/>
                <a:gd name="connsiteY9" fmla="*/ 545336 h 555725"/>
                <a:gd name="connsiteX10" fmla="*/ 2819833 w 4546023"/>
                <a:gd name="connsiteY10" fmla="*/ 536675 h 555725"/>
                <a:gd name="connsiteX11" fmla="*/ 2658773 w 4546023"/>
                <a:gd name="connsiteY11" fmla="*/ 545769 h 555725"/>
                <a:gd name="connsiteX12" fmla="*/ 2543608 w 4546023"/>
                <a:gd name="connsiteY12" fmla="*/ 555725 h 555725"/>
                <a:gd name="connsiteX13" fmla="*/ 2366529 w 4546023"/>
                <a:gd name="connsiteY13" fmla="*/ 551397 h 555725"/>
                <a:gd name="connsiteX14" fmla="*/ 2253096 w 4546023"/>
                <a:gd name="connsiteY14" fmla="*/ 531912 h 555725"/>
                <a:gd name="connsiteX15" fmla="*/ 2075585 w 4546023"/>
                <a:gd name="connsiteY15" fmla="*/ 508101 h 555725"/>
                <a:gd name="connsiteX16" fmla="*/ 1933142 w 4546023"/>
                <a:gd name="connsiteY16" fmla="*/ 487320 h 555725"/>
                <a:gd name="connsiteX17" fmla="*/ 1810183 w 4546023"/>
                <a:gd name="connsiteY17" fmla="*/ 489050 h 555725"/>
                <a:gd name="connsiteX18" fmla="*/ 1700645 w 4546023"/>
                <a:gd name="connsiteY18" fmla="*/ 493812 h 555725"/>
                <a:gd name="connsiteX19" fmla="*/ 1504084 w 4546023"/>
                <a:gd name="connsiteY19" fmla="*/ 489918 h 555725"/>
                <a:gd name="connsiteX20" fmla="*/ 1305357 w 4546023"/>
                <a:gd name="connsiteY20" fmla="*/ 474762 h 555725"/>
                <a:gd name="connsiteX21" fmla="*/ 1077624 w 4546023"/>
                <a:gd name="connsiteY21" fmla="*/ 439262 h 555725"/>
                <a:gd name="connsiteX22" fmla="*/ 895783 w 4546023"/>
                <a:gd name="connsiteY22" fmla="*/ 403325 h 555725"/>
                <a:gd name="connsiteX23" fmla="*/ 693593 w 4546023"/>
                <a:gd name="connsiteY23" fmla="*/ 360897 h 555725"/>
                <a:gd name="connsiteX24" fmla="*/ 427760 w 4546023"/>
                <a:gd name="connsiteY24" fmla="*/ 273008 h 555725"/>
                <a:gd name="connsiteX25" fmla="*/ 128154 w 4546023"/>
                <a:gd name="connsiteY25" fmla="*/ 156109 h 555725"/>
                <a:gd name="connsiteX26" fmla="*/ 0 w 4546023"/>
                <a:gd name="connsiteY26" fmla="*/ 108052 h 555725"/>
                <a:gd name="connsiteX27" fmla="*/ 245485 w 4546023"/>
                <a:gd name="connsiteY27" fmla="*/ 108053 h 555725"/>
                <a:gd name="connsiteX28" fmla="*/ 471920 w 4546023"/>
                <a:gd name="connsiteY28" fmla="*/ 160437 h 555725"/>
                <a:gd name="connsiteX29" fmla="*/ 752908 w 4546023"/>
                <a:gd name="connsiteY29" fmla="*/ 203299 h 555725"/>
                <a:gd name="connsiteX30" fmla="*/ 962457 w 4546023"/>
                <a:gd name="connsiteY30" fmla="*/ 236638 h 555725"/>
                <a:gd name="connsiteX31" fmla="*/ 1157721 w 4546023"/>
                <a:gd name="connsiteY31" fmla="*/ 250925 h 555725"/>
                <a:gd name="connsiteX32" fmla="*/ 1380692 w 4546023"/>
                <a:gd name="connsiteY32" fmla="*/ 270843 h 555725"/>
                <a:gd name="connsiteX33" fmla="*/ 1575956 w 4546023"/>
                <a:gd name="connsiteY33" fmla="*/ 200701 h 555725"/>
                <a:gd name="connsiteX34" fmla="*/ 1819708 w 4546023"/>
                <a:gd name="connsiteY34" fmla="*/ 203301 h 555725"/>
                <a:gd name="connsiteX35" fmla="*/ 1979035 w 4546023"/>
                <a:gd name="connsiteY35" fmla="*/ 165633 h 555725"/>
                <a:gd name="connsiteX36" fmla="*/ 2256559 w 4546023"/>
                <a:gd name="connsiteY36" fmla="*/ 196375 h 555725"/>
                <a:gd name="connsiteX37" fmla="*/ 2564389 w 4546023"/>
                <a:gd name="connsiteY37" fmla="*/ 172128 h 555725"/>
                <a:gd name="connsiteX38" fmla="*/ 2770909 w 4546023"/>
                <a:gd name="connsiteY38" fmla="*/ 185981 h 555725"/>
                <a:gd name="connsiteX39" fmla="*/ 3019424 w 4546023"/>
                <a:gd name="connsiteY39" fmla="*/ 149614 h 555725"/>
                <a:gd name="connsiteX40" fmla="*/ 3158403 w 4546023"/>
                <a:gd name="connsiteY40" fmla="*/ 124504 h 555725"/>
                <a:gd name="connsiteX41" fmla="*/ 3316865 w 4546023"/>
                <a:gd name="connsiteY41" fmla="*/ 123636 h 555725"/>
                <a:gd name="connsiteX42" fmla="*/ 3580534 w 4546023"/>
                <a:gd name="connsiteY42" fmla="*/ 43543 h 555725"/>
                <a:gd name="connsiteX43" fmla="*/ 3761943 w 4546023"/>
                <a:gd name="connsiteY43" fmla="*/ 20595 h 555725"/>
                <a:gd name="connsiteX44" fmla="*/ 3933826 w 4546023"/>
                <a:gd name="connsiteY44" fmla="*/ 677 h 555725"/>
                <a:gd name="connsiteX45" fmla="*/ 3914776 w 4546023"/>
                <a:gd name="connsiteY45" fmla="*/ 35747 h 555725"/>
                <a:gd name="connsiteX46" fmla="*/ 4133849 w 4546023"/>
                <a:gd name="connsiteY46" fmla="*/ 247 h 555725"/>
                <a:gd name="connsiteX47" fmla="*/ 4380635 w 4546023"/>
                <a:gd name="connsiteY47" fmla="*/ 11067 h 555725"/>
                <a:gd name="connsiteX48" fmla="*/ 4480647 w 4546023"/>
                <a:gd name="connsiteY48" fmla="*/ 37479 h 555725"/>
                <a:gd name="connsiteX0" fmla="*/ 4546023 w 4546023"/>
                <a:gd name="connsiteY0" fmla="*/ 118874 h 555725"/>
                <a:gd name="connsiteX1" fmla="*/ 4077998 w 4546023"/>
                <a:gd name="connsiteY1" fmla="*/ 196808 h 555725"/>
                <a:gd name="connsiteX2" fmla="*/ 3922134 w 4546023"/>
                <a:gd name="connsiteY2" fmla="*/ 250494 h 555725"/>
                <a:gd name="connsiteX3" fmla="*/ 3801773 w 4546023"/>
                <a:gd name="connsiteY3" fmla="*/ 313705 h 555725"/>
                <a:gd name="connsiteX4" fmla="*/ 3645477 w 4546023"/>
                <a:gd name="connsiteY4" fmla="*/ 400729 h 555725"/>
                <a:gd name="connsiteX5" fmla="*/ 3496108 w 4546023"/>
                <a:gd name="connsiteY5" fmla="*/ 446188 h 555725"/>
                <a:gd name="connsiteX6" fmla="*/ 3361025 w 4546023"/>
                <a:gd name="connsiteY6" fmla="*/ 479527 h 555725"/>
                <a:gd name="connsiteX7" fmla="*/ 3210790 w 4546023"/>
                <a:gd name="connsiteY7" fmla="*/ 496412 h 555725"/>
                <a:gd name="connsiteX8" fmla="*/ 3077007 w 4546023"/>
                <a:gd name="connsiteY8" fmla="*/ 522387 h 555725"/>
                <a:gd name="connsiteX9" fmla="*/ 2944091 w 4546023"/>
                <a:gd name="connsiteY9" fmla="*/ 545336 h 555725"/>
                <a:gd name="connsiteX10" fmla="*/ 2819833 w 4546023"/>
                <a:gd name="connsiteY10" fmla="*/ 536675 h 555725"/>
                <a:gd name="connsiteX11" fmla="*/ 2658773 w 4546023"/>
                <a:gd name="connsiteY11" fmla="*/ 545769 h 555725"/>
                <a:gd name="connsiteX12" fmla="*/ 2543608 w 4546023"/>
                <a:gd name="connsiteY12" fmla="*/ 555725 h 555725"/>
                <a:gd name="connsiteX13" fmla="*/ 2366529 w 4546023"/>
                <a:gd name="connsiteY13" fmla="*/ 551397 h 555725"/>
                <a:gd name="connsiteX14" fmla="*/ 2253096 w 4546023"/>
                <a:gd name="connsiteY14" fmla="*/ 531912 h 555725"/>
                <a:gd name="connsiteX15" fmla="*/ 2075585 w 4546023"/>
                <a:gd name="connsiteY15" fmla="*/ 508101 h 555725"/>
                <a:gd name="connsiteX16" fmla="*/ 1933142 w 4546023"/>
                <a:gd name="connsiteY16" fmla="*/ 487320 h 555725"/>
                <a:gd name="connsiteX17" fmla="*/ 1810183 w 4546023"/>
                <a:gd name="connsiteY17" fmla="*/ 489050 h 555725"/>
                <a:gd name="connsiteX18" fmla="*/ 1700645 w 4546023"/>
                <a:gd name="connsiteY18" fmla="*/ 493812 h 555725"/>
                <a:gd name="connsiteX19" fmla="*/ 1504084 w 4546023"/>
                <a:gd name="connsiteY19" fmla="*/ 489918 h 555725"/>
                <a:gd name="connsiteX20" fmla="*/ 1305357 w 4546023"/>
                <a:gd name="connsiteY20" fmla="*/ 474762 h 555725"/>
                <a:gd name="connsiteX21" fmla="*/ 1077624 w 4546023"/>
                <a:gd name="connsiteY21" fmla="*/ 439262 h 555725"/>
                <a:gd name="connsiteX22" fmla="*/ 895783 w 4546023"/>
                <a:gd name="connsiteY22" fmla="*/ 403325 h 555725"/>
                <a:gd name="connsiteX23" fmla="*/ 693593 w 4546023"/>
                <a:gd name="connsiteY23" fmla="*/ 360897 h 555725"/>
                <a:gd name="connsiteX24" fmla="*/ 427760 w 4546023"/>
                <a:gd name="connsiteY24" fmla="*/ 273008 h 555725"/>
                <a:gd name="connsiteX25" fmla="*/ 128154 w 4546023"/>
                <a:gd name="connsiteY25" fmla="*/ 156109 h 555725"/>
                <a:gd name="connsiteX26" fmla="*/ 0 w 4546023"/>
                <a:gd name="connsiteY26" fmla="*/ 108052 h 555725"/>
                <a:gd name="connsiteX27" fmla="*/ 245485 w 4546023"/>
                <a:gd name="connsiteY27" fmla="*/ 108053 h 555725"/>
                <a:gd name="connsiteX28" fmla="*/ 471920 w 4546023"/>
                <a:gd name="connsiteY28" fmla="*/ 160437 h 555725"/>
                <a:gd name="connsiteX29" fmla="*/ 752908 w 4546023"/>
                <a:gd name="connsiteY29" fmla="*/ 203299 h 555725"/>
                <a:gd name="connsiteX30" fmla="*/ 962457 w 4546023"/>
                <a:gd name="connsiteY30" fmla="*/ 236638 h 555725"/>
                <a:gd name="connsiteX31" fmla="*/ 1157721 w 4546023"/>
                <a:gd name="connsiteY31" fmla="*/ 250925 h 555725"/>
                <a:gd name="connsiteX32" fmla="*/ 1380692 w 4546023"/>
                <a:gd name="connsiteY32" fmla="*/ 270843 h 555725"/>
                <a:gd name="connsiteX33" fmla="*/ 1575956 w 4546023"/>
                <a:gd name="connsiteY33" fmla="*/ 200701 h 555725"/>
                <a:gd name="connsiteX34" fmla="*/ 1819708 w 4546023"/>
                <a:gd name="connsiteY34" fmla="*/ 203301 h 555725"/>
                <a:gd name="connsiteX35" fmla="*/ 1979035 w 4546023"/>
                <a:gd name="connsiteY35" fmla="*/ 165633 h 555725"/>
                <a:gd name="connsiteX36" fmla="*/ 2256559 w 4546023"/>
                <a:gd name="connsiteY36" fmla="*/ 196375 h 555725"/>
                <a:gd name="connsiteX37" fmla="*/ 2564389 w 4546023"/>
                <a:gd name="connsiteY37" fmla="*/ 172128 h 555725"/>
                <a:gd name="connsiteX38" fmla="*/ 2770909 w 4546023"/>
                <a:gd name="connsiteY38" fmla="*/ 185981 h 555725"/>
                <a:gd name="connsiteX39" fmla="*/ 3019424 w 4546023"/>
                <a:gd name="connsiteY39" fmla="*/ 149614 h 555725"/>
                <a:gd name="connsiteX40" fmla="*/ 3158403 w 4546023"/>
                <a:gd name="connsiteY40" fmla="*/ 124504 h 555725"/>
                <a:gd name="connsiteX41" fmla="*/ 3368819 w 4546023"/>
                <a:gd name="connsiteY41" fmla="*/ 102854 h 555725"/>
                <a:gd name="connsiteX42" fmla="*/ 3580534 w 4546023"/>
                <a:gd name="connsiteY42" fmla="*/ 43543 h 555725"/>
                <a:gd name="connsiteX43" fmla="*/ 3761943 w 4546023"/>
                <a:gd name="connsiteY43" fmla="*/ 20595 h 555725"/>
                <a:gd name="connsiteX44" fmla="*/ 3933826 w 4546023"/>
                <a:gd name="connsiteY44" fmla="*/ 677 h 555725"/>
                <a:gd name="connsiteX45" fmla="*/ 3914776 w 4546023"/>
                <a:gd name="connsiteY45" fmla="*/ 35747 h 555725"/>
                <a:gd name="connsiteX46" fmla="*/ 4133849 w 4546023"/>
                <a:gd name="connsiteY46" fmla="*/ 247 h 555725"/>
                <a:gd name="connsiteX47" fmla="*/ 4380635 w 4546023"/>
                <a:gd name="connsiteY47" fmla="*/ 11067 h 555725"/>
                <a:gd name="connsiteX48" fmla="*/ 4480647 w 4546023"/>
                <a:gd name="connsiteY48" fmla="*/ 37479 h 555725"/>
                <a:gd name="connsiteX0" fmla="*/ 4546023 w 4546023"/>
                <a:gd name="connsiteY0" fmla="*/ 118874 h 555725"/>
                <a:gd name="connsiteX1" fmla="*/ 4077998 w 4546023"/>
                <a:gd name="connsiteY1" fmla="*/ 196808 h 555725"/>
                <a:gd name="connsiteX2" fmla="*/ 3922134 w 4546023"/>
                <a:gd name="connsiteY2" fmla="*/ 250494 h 555725"/>
                <a:gd name="connsiteX3" fmla="*/ 3801773 w 4546023"/>
                <a:gd name="connsiteY3" fmla="*/ 313705 h 555725"/>
                <a:gd name="connsiteX4" fmla="*/ 3645477 w 4546023"/>
                <a:gd name="connsiteY4" fmla="*/ 400729 h 555725"/>
                <a:gd name="connsiteX5" fmla="*/ 3496108 w 4546023"/>
                <a:gd name="connsiteY5" fmla="*/ 446188 h 555725"/>
                <a:gd name="connsiteX6" fmla="*/ 3361025 w 4546023"/>
                <a:gd name="connsiteY6" fmla="*/ 479527 h 555725"/>
                <a:gd name="connsiteX7" fmla="*/ 3210790 w 4546023"/>
                <a:gd name="connsiteY7" fmla="*/ 496412 h 555725"/>
                <a:gd name="connsiteX8" fmla="*/ 3077007 w 4546023"/>
                <a:gd name="connsiteY8" fmla="*/ 522387 h 555725"/>
                <a:gd name="connsiteX9" fmla="*/ 2944091 w 4546023"/>
                <a:gd name="connsiteY9" fmla="*/ 545336 h 555725"/>
                <a:gd name="connsiteX10" fmla="*/ 2819833 w 4546023"/>
                <a:gd name="connsiteY10" fmla="*/ 536675 h 555725"/>
                <a:gd name="connsiteX11" fmla="*/ 2658773 w 4546023"/>
                <a:gd name="connsiteY11" fmla="*/ 545769 h 555725"/>
                <a:gd name="connsiteX12" fmla="*/ 2543608 w 4546023"/>
                <a:gd name="connsiteY12" fmla="*/ 555725 h 555725"/>
                <a:gd name="connsiteX13" fmla="*/ 2366529 w 4546023"/>
                <a:gd name="connsiteY13" fmla="*/ 551397 h 555725"/>
                <a:gd name="connsiteX14" fmla="*/ 2253096 w 4546023"/>
                <a:gd name="connsiteY14" fmla="*/ 531912 h 555725"/>
                <a:gd name="connsiteX15" fmla="*/ 2075585 w 4546023"/>
                <a:gd name="connsiteY15" fmla="*/ 508101 h 555725"/>
                <a:gd name="connsiteX16" fmla="*/ 1933142 w 4546023"/>
                <a:gd name="connsiteY16" fmla="*/ 487320 h 555725"/>
                <a:gd name="connsiteX17" fmla="*/ 1810183 w 4546023"/>
                <a:gd name="connsiteY17" fmla="*/ 489050 h 555725"/>
                <a:gd name="connsiteX18" fmla="*/ 1700645 w 4546023"/>
                <a:gd name="connsiteY18" fmla="*/ 493812 h 555725"/>
                <a:gd name="connsiteX19" fmla="*/ 1504084 w 4546023"/>
                <a:gd name="connsiteY19" fmla="*/ 489918 h 555725"/>
                <a:gd name="connsiteX20" fmla="*/ 1305357 w 4546023"/>
                <a:gd name="connsiteY20" fmla="*/ 474762 h 555725"/>
                <a:gd name="connsiteX21" fmla="*/ 1077624 w 4546023"/>
                <a:gd name="connsiteY21" fmla="*/ 439262 h 555725"/>
                <a:gd name="connsiteX22" fmla="*/ 895783 w 4546023"/>
                <a:gd name="connsiteY22" fmla="*/ 403325 h 555725"/>
                <a:gd name="connsiteX23" fmla="*/ 693593 w 4546023"/>
                <a:gd name="connsiteY23" fmla="*/ 360897 h 555725"/>
                <a:gd name="connsiteX24" fmla="*/ 427760 w 4546023"/>
                <a:gd name="connsiteY24" fmla="*/ 273008 h 555725"/>
                <a:gd name="connsiteX25" fmla="*/ 128154 w 4546023"/>
                <a:gd name="connsiteY25" fmla="*/ 156109 h 555725"/>
                <a:gd name="connsiteX26" fmla="*/ 0 w 4546023"/>
                <a:gd name="connsiteY26" fmla="*/ 108052 h 555725"/>
                <a:gd name="connsiteX27" fmla="*/ 245485 w 4546023"/>
                <a:gd name="connsiteY27" fmla="*/ 108053 h 555725"/>
                <a:gd name="connsiteX28" fmla="*/ 471920 w 4546023"/>
                <a:gd name="connsiteY28" fmla="*/ 160437 h 555725"/>
                <a:gd name="connsiteX29" fmla="*/ 752908 w 4546023"/>
                <a:gd name="connsiteY29" fmla="*/ 203299 h 555725"/>
                <a:gd name="connsiteX30" fmla="*/ 962457 w 4546023"/>
                <a:gd name="connsiteY30" fmla="*/ 236638 h 555725"/>
                <a:gd name="connsiteX31" fmla="*/ 1157721 w 4546023"/>
                <a:gd name="connsiteY31" fmla="*/ 250925 h 555725"/>
                <a:gd name="connsiteX32" fmla="*/ 1380692 w 4546023"/>
                <a:gd name="connsiteY32" fmla="*/ 270843 h 555725"/>
                <a:gd name="connsiteX33" fmla="*/ 1575956 w 4546023"/>
                <a:gd name="connsiteY33" fmla="*/ 200701 h 555725"/>
                <a:gd name="connsiteX34" fmla="*/ 1819708 w 4546023"/>
                <a:gd name="connsiteY34" fmla="*/ 203301 h 555725"/>
                <a:gd name="connsiteX35" fmla="*/ 1979035 w 4546023"/>
                <a:gd name="connsiteY35" fmla="*/ 165633 h 555725"/>
                <a:gd name="connsiteX36" fmla="*/ 2256559 w 4546023"/>
                <a:gd name="connsiteY36" fmla="*/ 196375 h 555725"/>
                <a:gd name="connsiteX37" fmla="*/ 2564389 w 4546023"/>
                <a:gd name="connsiteY37" fmla="*/ 172128 h 555725"/>
                <a:gd name="connsiteX38" fmla="*/ 2770909 w 4546023"/>
                <a:gd name="connsiteY38" fmla="*/ 185981 h 555725"/>
                <a:gd name="connsiteX39" fmla="*/ 3019424 w 4546023"/>
                <a:gd name="connsiteY39" fmla="*/ 149614 h 555725"/>
                <a:gd name="connsiteX40" fmla="*/ 3158403 w 4546023"/>
                <a:gd name="connsiteY40" fmla="*/ 124504 h 555725"/>
                <a:gd name="connsiteX41" fmla="*/ 3368819 w 4546023"/>
                <a:gd name="connsiteY41" fmla="*/ 102854 h 555725"/>
                <a:gd name="connsiteX42" fmla="*/ 3580534 w 4546023"/>
                <a:gd name="connsiteY42" fmla="*/ 43543 h 555725"/>
                <a:gd name="connsiteX43" fmla="*/ 3761943 w 4546023"/>
                <a:gd name="connsiteY43" fmla="*/ 20595 h 555725"/>
                <a:gd name="connsiteX44" fmla="*/ 3933826 w 4546023"/>
                <a:gd name="connsiteY44" fmla="*/ 677 h 555725"/>
                <a:gd name="connsiteX45" fmla="*/ 4008294 w 4546023"/>
                <a:gd name="connsiteY45" fmla="*/ 14965 h 555725"/>
                <a:gd name="connsiteX46" fmla="*/ 4133849 w 4546023"/>
                <a:gd name="connsiteY46" fmla="*/ 247 h 555725"/>
                <a:gd name="connsiteX47" fmla="*/ 4380635 w 4546023"/>
                <a:gd name="connsiteY47" fmla="*/ 11067 h 555725"/>
                <a:gd name="connsiteX48" fmla="*/ 4480647 w 4546023"/>
                <a:gd name="connsiteY48" fmla="*/ 37479 h 555725"/>
                <a:gd name="connsiteX0" fmla="*/ 4546023 w 4546023"/>
                <a:gd name="connsiteY0" fmla="*/ 118874 h 555725"/>
                <a:gd name="connsiteX1" fmla="*/ 4077998 w 4546023"/>
                <a:gd name="connsiteY1" fmla="*/ 196808 h 555725"/>
                <a:gd name="connsiteX2" fmla="*/ 3922134 w 4546023"/>
                <a:gd name="connsiteY2" fmla="*/ 250494 h 555725"/>
                <a:gd name="connsiteX3" fmla="*/ 3801773 w 4546023"/>
                <a:gd name="connsiteY3" fmla="*/ 313705 h 555725"/>
                <a:gd name="connsiteX4" fmla="*/ 3645477 w 4546023"/>
                <a:gd name="connsiteY4" fmla="*/ 400729 h 555725"/>
                <a:gd name="connsiteX5" fmla="*/ 3496108 w 4546023"/>
                <a:gd name="connsiteY5" fmla="*/ 446188 h 555725"/>
                <a:gd name="connsiteX6" fmla="*/ 3361025 w 4546023"/>
                <a:gd name="connsiteY6" fmla="*/ 479527 h 555725"/>
                <a:gd name="connsiteX7" fmla="*/ 3210790 w 4546023"/>
                <a:gd name="connsiteY7" fmla="*/ 496412 h 555725"/>
                <a:gd name="connsiteX8" fmla="*/ 3077007 w 4546023"/>
                <a:gd name="connsiteY8" fmla="*/ 522387 h 555725"/>
                <a:gd name="connsiteX9" fmla="*/ 2944091 w 4546023"/>
                <a:gd name="connsiteY9" fmla="*/ 545336 h 555725"/>
                <a:gd name="connsiteX10" fmla="*/ 2819833 w 4546023"/>
                <a:gd name="connsiteY10" fmla="*/ 536675 h 555725"/>
                <a:gd name="connsiteX11" fmla="*/ 2658773 w 4546023"/>
                <a:gd name="connsiteY11" fmla="*/ 545769 h 555725"/>
                <a:gd name="connsiteX12" fmla="*/ 2543608 w 4546023"/>
                <a:gd name="connsiteY12" fmla="*/ 555725 h 555725"/>
                <a:gd name="connsiteX13" fmla="*/ 2366529 w 4546023"/>
                <a:gd name="connsiteY13" fmla="*/ 551397 h 555725"/>
                <a:gd name="connsiteX14" fmla="*/ 2253096 w 4546023"/>
                <a:gd name="connsiteY14" fmla="*/ 531912 h 555725"/>
                <a:gd name="connsiteX15" fmla="*/ 2075585 w 4546023"/>
                <a:gd name="connsiteY15" fmla="*/ 508101 h 555725"/>
                <a:gd name="connsiteX16" fmla="*/ 1933142 w 4546023"/>
                <a:gd name="connsiteY16" fmla="*/ 487320 h 555725"/>
                <a:gd name="connsiteX17" fmla="*/ 1810183 w 4546023"/>
                <a:gd name="connsiteY17" fmla="*/ 489050 h 555725"/>
                <a:gd name="connsiteX18" fmla="*/ 1700645 w 4546023"/>
                <a:gd name="connsiteY18" fmla="*/ 493812 h 555725"/>
                <a:gd name="connsiteX19" fmla="*/ 1504084 w 4546023"/>
                <a:gd name="connsiteY19" fmla="*/ 489918 h 555725"/>
                <a:gd name="connsiteX20" fmla="*/ 1305357 w 4546023"/>
                <a:gd name="connsiteY20" fmla="*/ 474762 h 555725"/>
                <a:gd name="connsiteX21" fmla="*/ 1077624 w 4546023"/>
                <a:gd name="connsiteY21" fmla="*/ 439262 h 555725"/>
                <a:gd name="connsiteX22" fmla="*/ 895783 w 4546023"/>
                <a:gd name="connsiteY22" fmla="*/ 403325 h 555725"/>
                <a:gd name="connsiteX23" fmla="*/ 693593 w 4546023"/>
                <a:gd name="connsiteY23" fmla="*/ 360897 h 555725"/>
                <a:gd name="connsiteX24" fmla="*/ 427760 w 4546023"/>
                <a:gd name="connsiteY24" fmla="*/ 273008 h 555725"/>
                <a:gd name="connsiteX25" fmla="*/ 128154 w 4546023"/>
                <a:gd name="connsiteY25" fmla="*/ 156109 h 555725"/>
                <a:gd name="connsiteX26" fmla="*/ 0 w 4546023"/>
                <a:gd name="connsiteY26" fmla="*/ 108052 h 555725"/>
                <a:gd name="connsiteX27" fmla="*/ 245485 w 4546023"/>
                <a:gd name="connsiteY27" fmla="*/ 108053 h 555725"/>
                <a:gd name="connsiteX28" fmla="*/ 471920 w 4546023"/>
                <a:gd name="connsiteY28" fmla="*/ 160437 h 555725"/>
                <a:gd name="connsiteX29" fmla="*/ 752908 w 4546023"/>
                <a:gd name="connsiteY29" fmla="*/ 203299 h 555725"/>
                <a:gd name="connsiteX30" fmla="*/ 962457 w 4546023"/>
                <a:gd name="connsiteY30" fmla="*/ 236638 h 555725"/>
                <a:gd name="connsiteX31" fmla="*/ 1157721 w 4546023"/>
                <a:gd name="connsiteY31" fmla="*/ 250925 h 555725"/>
                <a:gd name="connsiteX32" fmla="*/ 1380692 w 4546023"/>
                <a:gd name="connsiteY32" fmla="*/ 270843 h 555725"/>
                <a:gd name="connsiteX33" fmla="*/ 1575956 w 4546023"/>
                <a:gd name="connsiteY33" fmla="*/ 200701 h 555725"/>
                <a:gd name="connsiteX34" fmla="*/ 1819708 w 4546023"/>
                <a:gd name="connsiteY34" fmla="*/ 203301 h 555725"/>
                <a:gd name="connsiteX35" fmla="*/ 1979035 w 4546023"/>
                <a:gd name="connsiteY35" fmla="*/ 165633 h 555725"/>
                <a:gd name="connsiteX36" fmla="*/ 2256559 w 4546023"/>
                <a:gd name="connsiteY36" fmla="*/ 196375 h 555725"/>
                <a:gd name="connsiteX37" fmla="*/ 2564389 w 4546023"/>
                <a:gd name="connsiteY37" fmla="*/ 172128 h 555725"/>
                <a:gd name="connsiteX38" fmla="*/ 2770909 w 4546023"/>
                <a:gd name="connsiteY38" fmla="*/ 185981 h 555725"/>
                <a:gd name="connsiteX39" fmla="*/ 3019424 w 4546023"/>
                <a:gd name="connsiteY39" fmla="*/ 149614 h 555725"/>
                <a:gd name="connsiteX40" fmla="*/ 3158403 w 4546023"/>
                <a:gd name="connsiteY40" fmla="*/ 124504 h 555725"/>
                <a:gd name="connsiteX41" fmla="*/ 3368819 w 4546023"/>
                <a:gd name="connsiteY41" fmla="*/ 102854 h 555725"/>
                <a:gd name="connsiteX42" fmla="*/ 3580534 w 4546023"/>
                <a:gd name="connsiteY42" fmla="*/ 43543 h 555725"/>
                <a:gd name="connsiteX43" fmla="*/ 3761943 w 4546023"/>
                <a:gd name="connsiteY43" fmla="*/ 20595 h 555725"/>
                <a:gd name="connsiteX44" fmla="*/ 3881871 w 4546023"/>
                <a:gd name="connsiteY44" fmla="*/ 31850 h 555725"/>
                <a:gd name="connsiteX45" fmla="*/ 4008294 w 4546023"/>
                <a:gd name="connsiteY45" fmla="*/ 14965 h 555725"/>
                <a:gd name="connsiteX46" fmla="*/ 4133849 w 4546023"/>
                <a:gd name="connsiteY46" fmla="*/ 247 h 555725"/>
                <a:gd name="connsiteX47" fmla="*/ 4380635 w 4546023"/>
                <a:gd name="connsiteY47" fmla="*/ 11067 h 555725"/>
                <a:gd name="connsiteX48" fmla="*/ 4480647 w 4546023"/>
                <a:gd name="connsiteY48" fmla="*/ 37479 h 555725"/>
                <a:gd name="connsiteX0" fmla="*/ 4546023 w 4546023"/>
                <a:gd name="connsiteY0" fmla="*/ 118874 h 555725"/>
                <a:gd name="connsiteX1" fmla="*/ 4339071 w 4546023"/>
                <a:gd name="connsiteY1" fmla="*/ 135759 h 555725"/>
                <a:gd name="connsiteX2" fmla="*/ 4077998 w 4546023"/>
                <a:gd name="connsiteY2" fmla="*/ 196808 h 555725"/>
                <a:gd name="connsiteX3" fmla="*/ 3922134 w 4546023"/>
                <a:gd name="connsiteY3" fmla="*/ 250494 h 555725"/>
                <a:gd name="connsiteX4" fmla="*/ 3801773 w 4546023"/>
                <a:gd name="connsiteY4" fmla="*/ 313705 h 555725"/>
                <a:gd name="connsiteX5" fmla="*/ 3645477 w 4546023"/>
                <a:gd name="connsiteY5" fmla="*/ 400729 h 555725"/>
                <a:gd name="connsiteX6" fmla="*/ 3496108 w 4546023"/>
                <a:gd name="connsiteY6" fmla="*/ 446188 h 555725"/>
                <a:gd name="connsiteX7" fmla="*/ 3361025 w 4546023"/>
                <a:gd name="connsiteY7" fmla="*/ 479527 h 555725"/>
                <a:gd name="connsiteX8" fmla="*/ 3210790 w 4546023"/>
                <a:gd name="connsiteY8" fmla="*/ 496412 h 555725"/>
                <a:gd name="connsiteX9" fmla="*/ 3077007 w 4546023"/>
                <a:gd name="connsiteY9" fmla="*/ 522387 h 555725"/>
                <a:gd name="connsiteX10" fmla="*/ 2944091 w 4546023"/>
                <a:gd name="connsiteY10" fmla="*/ 545336 h 555725"/>
                <a:gd name="connsiteX11" fmla="*/ 2819833 w 4546023"/>
                <a:gd name="connsiteY11" fmla="*/ 536675 h 555725"/>
                <a:gd name="connsiteX12" fmla="*/ 2658773 w 4546023"/>
                <a:gd name="connsiteY12" fmla="*/ 545769 h 555725"/>
                <a:gd name="connsiteX13" fmla="*/ 2543608 w 4546023"/>
                <a:gd name="connsiteY13" fmla="*/ 555725 h 555725"/>
                <a:gd name="connsiteX14" fmla="*/ 2366529 w 4546023"/>
                <a:gd name="connsiteY14" fmla="*/ 551397 h 555725"/>
                <a:gd name="connsiteX15" fmla="*/ 2253096 w 4546023"/>
                <a:gd name="connsiteY15" fmla="*/ 531912 h 555725"/>
                <a:gd name="connsiteX16" fmla="*/ 2075585 w 4546023"/>
                <a:gd name="connsiteY16" fmla="*/ 508101 h 555725"/>
                <a:gd name="connsiteX17" fmla="*/ 1933142 w 4546023"/>
                <a:gd name="connsiteY17" fmla="*/ 487320 h 555725"/>
                <a:gd name="connsiteX18" fmla="*/ 1810183 w 4546023"/>
                <a:gd name="connsiteY18" fmla="*/ 489050 h 555725"/>
                <a:gd name="connsiteX19" fmla="*/ 1700645 w 4546023"/>
                <a:gd name="connsiteY19" fmla="*/ 493812 h 555725"/>
                <a:gd name="connsiteX20" fmla="*/ 1504084 w 4546023"/>
                <a:gd name="connsiteY20" fmla="*/ 489918 h 555725"/>
                <a:gd name="connsiteX21" fmla="*/ 1305357 w 4546023"/>
                <a:gd name="connsiteY21" fmla="*/ 474762 h 555725"/>
                <a:gd name="connsiteX22" fmla="*/ 1077624 w 4546023"/>
                <a:gd name="connsiteY22" fmla="*/ 439262 h 555725"/>
                <a:gd name="connsiteX23" fmla="*/ 895783 w 4546023"/>
                <a:gd name="connsiteY23" fmla="*/ 403325 h 555725"/>
                <a:gd name="connsiteX24" fmla="*/ 693593 w 4546023"/>
                <a:gd name="connsiteY24" fmla="*/ 360897 h 555725"/>
                <a:gd name="connsiteX25" fmla="*/ 427760 w 4546023"/>
                <a:gd name="connsiteY25" fmla="*/ 273008 h 555725"/>
                <a:gd name="connsiteX26" fmla="*/ 128154 w 4546023"/>
                <a:gd name="connsiteY26" fmla="*/ 156109 h 555725"/>
                <a:gd name="connsiteX27" fmla="*/ 0 w 4546023"/>
                <a:gd name="connsiteY27" fmla="*/ 108052 h 555725"/>
                <a:gd name="connsiteX28" fmla="*/ 245485 w 4546023"/>
                <a:gd name="connsiteY28" fmla="*/ 108053 h 555725"/>
                <a:gd name="connsiteX29" fmla="*/ 471920 w 4546023"/>
                <a:gd name="connsiteY29" fmla="*/ 160437 h 555725"/>
                <a:gd name="connsiteX30" fmla="*/ 752908 w 4546023"/>
                <a:gd name="connsiteY30" fmla="*/ 203299 h 555725"/>
                <a:gd name="connsiteX31" fmla="*/ 962457 w 4546023"/>
                <a:gd name="connsiteY31" fmla="*/ 236638 h 555725"/>
                <a:gd name="connsiteX32" fmla="*/ 1157721 w 4546023"/>
                <a:gd name="connsiteY32" fmla="*/ 250925 h 555725"/>
                <a:gd name="connsiteX33" fmla="*/ 1380692 w 4546023"/>
                <a:gd name="connsiteY33" fmla="*/ 270843 h 555725"/>
                <a:gd name="connsiteX34" fmla="*/ 1575956 w 4546023"/>
                <a:gd name="connsiteY34" fmla="*/ 200701 h 555725"/>
                <a:gd name="connsiteX35" fmla="*/ 1819708 w 4546023"/>
                <a:gd name="connsiteY35" fmla="*/ 203301 h 555725"/>
                <a:gd name="connsiteX36" fmla="*/ 1979035 w 4546023"/>
                <a:gd name="connsiteY36" fmla="*/ 165633 h 555725"/>
                <a:gd name="connsiteX37" fmla="*/ 2256559 w 4546023"/>
                <a:gd name="connsiteY37" fmla="*/ 196375 h 555725"/>
                <a:gd name="connsiteX38" fmla="*/ 2564389 w 4546023"/>
                <a:gd name="connsiteY38" fmla="*/ 172128 h 555725"/>
                <a:gd name="connsiteX39" fmla="*/ 2770909 w 4546023"/>
                <a:gd name="connsiteY39" fmla="*/ 185981 h 555725"/>
                <a:gd name="connsiteX40" fmla="*/ 3019424 w 4546023"/>
                <a:gd name="connsiteY40" fmla="*/ 149614 h 555725"/>
                <a:gd name="connsiteX41" fmla="*/ 3158403 w 4546023"/>
                <a:gd name="connsiteY41" fmla="*/ 124504 h 555725"/>
                <a:gd name="connsiteX42" fmla="*/ 3368819 w 4546023"/>
                <a:gd name="connsiteY42" fmla="*/ 102854 h 555725"/>
                <a:gd name="connsiteX43" fmla="*/ 3580534 w 4546023"/>
                <a:gd name="connsiteY43" fmla="*/ 43543 h 555725"/>
                <a:gd name="connsiteX44" fmla="*/ 3761943 w 4546023"/>
                <a:gd name="connsiteY44" fmla="*/ 20595 h 555725"/>
                <a:gd name="connsiteX45" fmla="*/ 3881871 w 4546023"/>
                <a:gd name="connsiteY45" fmla="*/ 31850 h 555725"/>
                <a:gd name="connsiteX46" fmla="*/ 4008294 w 4546023"/>
                <a:gd name="connsiteY46" fmla="*/ 14965 h 555725"/>
                <a:gd name="connsiteX47" fmla="*/ 4133849 w 4546023"/>
                <a:gd name="connsiteY47" fmla="*/ 247 h 555725"/>
                <a:gd name="connsiteX48" fmla="*/ 4380635 w 4546023"/>
                <a:gd name="connsiteY48" fmla="*/ 11067 h 555725"/>
                <a:gd name="connsiteX49" fmla="*/ 4480647 w 4546023"/>
                <a:gd name="connsiteY49" fmla="*/ 37479 h 555725"/>
                <a:gd name="connsiteX0" fmla="*/ 4546023 w 4546023"/>
                <a:gd name="connsiteY0" fmla="*/ 118874 h 555725"/>
                <a:gd name="connsiteX1" fmla="*/ 4339071 w 4546023"/>
                <a:gd name="connsiteY1" fmla="*/ 135759 h 555725"/>
                <a:gd name="connsiteX2" fmla="*/ 4077998 w 4546023"/>
                <a:gd name="connsiteY2" fmla="*/ 196808 h 555725"/>
                <a:gd name="connsiteX3" fmla="*/ 3922134 w 4546023"/>
                <a:gd name="connsiteY3" fmla="*/ 250494 h 555725"/>
                <a:gd name="connsiteX4" fmla="*/ 3801773 w 4546023"/>
                <a:gd name="connsiteY4" fmla="*/ 313705 h 555725"/>
                <a:gd name="connsiteX5" fmla="*/ 3645477 w 4546023"/>
                <a:gd name="connsiteY5" fmla="*/ 400729 h 555725"/>
                <a:gd name="connsiteX6" fmla="*/ 3496108 w 4546023"/>
                <a:gd name="connsiteY6" fmla="*/ 446188 h 555725"/>
                <a:gd name="connsiteX7" fmla="*/ 3361025 w 4546023"/>
                <a:gd name="connsiteY7" fmla="*/ 479527 h 555725"/>
                <a:gd name="connsiteX8" fmla="*/ 3210790 w 4546023"/>
                <a:gd name="connsiteY8" fmla="*/ 496412 h 555725"/>
                <a:gd name="connsiteX9" fmla="*/ 3077007 w 4546023"/>
                <a:gd name="connsiteY9" fmla="*/ 522387 h 555725"/>
                <a:gd name="connsiteX10" fmla="*/ 2944091 w 4546023"/>
                <a:gd name="connsiteY10" fmla="*/ 545336 h 555725"/>
                <a:gd name="connsiteX11" fmla="*/ 2819833 w 4546023"/>
                <a:gd name="connsiteY11" fmla="*/ 536675 h 555725"/>
                <a:gd name="connsiteX12" fmla="*/ 2658773 w 4546023"/>
                <a:gd name="connsiteY12" fmla="*/ 545769 h 555725"/>
                <a:gd name="connsiteX13" fmla="*/ 2543608 w 4546023"/>
                <a:gd name="connsiteY13" fmla="*/ 555725 h 555725"/>
                <a:gd name="connsiteX14" fmla="*/ 2366529 w 4546023"/>
                <a:gd name="connsiteY14" fmla="*/ 551397 h 555725"/>
                <a:gd name="connsiteX15" fmla="*/ 2253096 w 4546023"/>
                <a:gd name="connsiteY15" fmla="*/ 531912 h 555725"/>
                <a:gd name="connsiteX16" fmla="*/ 2075585 w 4546023"/>
                <a:gd name="connsiteY16" fmla="*/ 508101 h 555725"/>
                <a:gd name="connsiteX17" fmla="*/ 1933142 w 4546023"/>
                <a:gd name="connsiteY17" fmla="*/ 487320 h 555725"/>
                <a:gd name="connsiteX18" fmla="*/ 1810183 w 4546023"/>
                <a:gd name="connsiteY18" fmla="*/ 489050 h 555725"/>
                <a:gd name="connsiteX19" fmla="*/ 1700645 w 4546023"/>
                <a:gd name="connsiteY19" fmla="*/ 493812 h 555725"/>
                <a:gd name="connsiteX20" fmla="*/ 1504084 w 4546023"/>
                <a:gd name="connsiteY20" fmla="*/ 489918 h 555725"/>
                <a:gd name="connsiteX21" fmla="*/ 1305357 w 4546023"/>
                <a:gd name="connsiteY21" fmla="*/ 474762 h 555725"/>
                <a:gd name="connsiteX22" fmla="*/ 1077624 w 4546023"/>
                <a:gd name="connsiteY22" fmla="*/ 439262 h 555725"/>
                <a:gd name="connsiteX23" fmla="*/ 895783 w 4546023"/>
                <a:gd name="connsiteY23" fmla="*/ 403325 h 555725"/>
                <a:gd name="connsiteX24" fmla="*/ 693593 w 4546023"/>
                <a:gd name="connsiteY24" fmla="*/ 360897 h 555725"/>
                <a:gd name="connsiteX25" fmla="*/ 427760 w 4546023"/>
                <a:gd name="connsiteY25" fmla="*/ 273008 h 555725"/>
                <a:gd name="connsiteX26" fmla="*/ 128154 w 4546023"/>
                <a:gd name="connsiteY26" fmla="*/ 156109 h 555725"/>
                <a:gd name="connsiteX27" fmla="*/ 0 w 4546023"/>
                <a:gd name="connsiteY27" fmla="*/ 108052 h 555725"/>
                <a:gd name="connsiteX28" fmla="*/ 245485 w 4546023"/>
                <a:gd name="connsiteY28" fmla="*/ 108053 h 555725"/>
                <a:gd name="connsiteX29" fmla="*/ 471920 w 4546023"/>
                <a:gd name="connsiteY29" fmla="*/ 160437 h 555725"/>
                <a:gd name="connsiteX30" fmla="*/ 752908 w 4546023"/>
                <a:gd name="connsiteY30" fmla="*/ 203299 h 555725"/>
                <a:gd name="connsiteX31" fmla="*/ 962457 w 4546023"/>
                <a:gd name="connsiteY31" fmla="*/ 236638 h 555725"/>
                <a:gd name="connsiteX32" fmla="*/ 1157721 w 4546023"/>
                <a:gd name="connsiteY32" fmla="*/ 250925 h 555725"/>
                <a:gd name="connsiteX33" fmla="*/ 1380692 w 4546023"/>
                <a:gd name="connsiteY33" fmla="*/ 270843 h 555725"/>
                <a:gd name="connsiteX34" fmla="*/ 1575956 w 4546023"/>
                <a:gd name="connsiteY34" fmla="*/ 200701 h 555725"/>
                <a:gd name="connsiteX35" fmla="*/ 1819708 w 4546023"/>
                <a:gd name="connsiteY35" fmla="*/ 203301 h 555725"/>
                <a:gd name="connsiteX36" fmla="*/ 1979035 w 4546023"/>
                <a:gd name="connsiteY36" fmla="*/ 165633 h 555725"/>
                <a:gd name="connsiteX37" fmla="*/ 2256559 w 4546023"/>
                <a:gd name="connsiteY37" fmla="*/ 196375 h 555725"/>
                <a:gd name="connsiteX38" fmla="*/ 2564389 w 4546023"/>
                <a:gd name="connsiteY38" fmla="*/ 172128 h 555725"/>
                <a:gd name="connsiteX39" fmla="*/ 2770909 w 4546023"/>
                <a:gd name="connsiteY39" fmla="*/ 185981 h 555725"/>
                <a:gd name="connsiteX40" fmla="*/ 3019424 w 4546023"/>
                <a:gd name="connsiteY40" fmla="*/ 149614 h 555725"/>
                <a:gd name="connsiteX41" fmla="*/ 3158403 w 4546023"/>
                <a:gd name="connsiteY41" fmla="*/ 124504 h 555725"/>
                <a:gd name="connsiteX42" fmla="*/ 3368819 w 4546023"/>
                <a:gd name="connsiteY42" fmla="*/ 102854 h 555725"/>
                <a:gd name="connsiteX43" fmla="*/ 3580534 w 4546023"/>
                <a:gd name="connsiteY43" fmla="*/ 43543 h 555725"/>
                <a:gd name="connsiteX44" fmla="*/ 3761943 w 4546023"/>
                <a:gd name="connsiteY44" fmla="*/ 20595 h 555725"/>
                <a:gd name="connsiteX45" fmla="*/ 3902653 w 4546023"/>
                <a:gd name="connsiteY45" fmla="*/ 677 h 555725"/>
                <a:gd name="connsiteX46" fmla="*/ 4008294 w 4546023"/>
                <a:gd name="connsiteY46" fmla="*/ 14965 h 555725"/>
                <a:gd name="connsiteX47" fmla="*/ 4133849 w 4546023"/>
                <a:gd name="connsiteY47" fmla="*/ 247 h 555725"/>
                <a:gd name="connsiteX48" fmla="*/ 4380635 w 4546023"/>
                <a:gd name="connsiteY48" fmla="*/ 11067 h 555725"/>
                <a:gd name="connsiteX49" fmla="*/ 4480647 w 4546023"/>
                <a:gd name="connsiteY49" fmla="*/ 37479 h 555725"/>
                <a:gd name="connsiteX0" fmla="*/ 4546023 w 4546023"/>
                <a:gd name="connsiteY0" fmla="*/ 135082 h 571933"/>
                <a:gd name="connsiteX1" fmla="*/ 4339071 w 4546023"/>
                <a:gd name="connsiteY1" fmla="*/ 151967 h 571933"/>
                <a:gd name="connsiteX2" fmla="*/ 4077998 w 4546023"/>
                <a:gd name="connsiteY2" fmla="*/ 213016 h 571933"/>
                <a:gd name="connsiteX3" fmla="*/ 3922134 w 4546023"/>
                <a:gd name="connsiteY3" fmla="*/ 266702 h 571933"/>
                <a:gd name="connsiteX4" fmla="*/ 3801773 w 4546023"/>
                <a:gd name="connsiteY4" fmla="*/ 329913 h 571933"/>
                <a:gd name="connsiteX5" fmla="*/ 3645477 w 4546023"/>
                <a:gd name="connsiteY5" fmla="*/ 416937 h 571933"/>
                <a:gd name="connsiteX6" fmla="*/ 3496108 w 4546023"/>
                <a:gd name="connsiteY6" fmla="*/ 462396 h 571933"/>
                <a:gd name="connsiteX7" fmla="*/ 3361025 w 4546023"/>
                <a:gd name="connsiteY7" fmla="*/ 495735 h 571933"/>
                <a:gd name="connsiteX8" fmla="*/ 3210790 w 4546023"/>
                <a:gd name="connsiteY8" fmla="*/ 512620 h 571933"/>
                <a:gd name="connsiteX9" fmla="*/ 3077007 w 4546023"/>
                <a:gd name="connsiteY9" fmla="*/ 538595 h 571933"/>
                <a:gd name="connsiteX10" fmla="*/ 2944091 w 4546023"/>
                <a:gd name="connsiteY10" fmla="*/ 561544 h 571933"/>
                <a:gd name="connsiteX11" fmla="*/ 2819833 w 4546023"/>
                <a:gd name="connsiteY11" fmla="*/ 552883 h 571933"/>
                <a:gd name="connsiteX12" fmla="*/ 2658773 w 4546023"/>
                <a:gd name="connsiteY12" fmla="*/ 561977 h 571933"/>
                <a:gd name="connsiteX13" fmla="*/ 2543608 w 4546023"/>
                <a:gd name="connsiteY13" fmla="*/ 571933 h 571933"/>
                <a:gd name="connsiteX14" fmla="*/ 2366529 w 4546023"/>
                <a:gd name="connsiteY14" fmla="*/ 567605 h 571933"/>
                <a:gd name="connsiteX15" fmla="*/ 2253096 w 4546023"/>
                <a:gd name="connsiteY15" fmla="*/ 548120 h 571933"/>
                <a:gd name="connsiteX16" fmla="*/ 2075585 w 4546023"/>
                <a:gd name="connsiteY16" fmla="*/ 524309 h 571933"/>
                <a:gd name="connsiteX17" fmla="*/ 1933142 w 4546023"/>
                <a:gd name="connsiteY17" fmla="*/ 503528 h 571933"/>
                <a:gd name="connsiteX18" fmla="*/ 1810183 w 4546023"/>
                <a:gd name="connsiteY18" fmla="*/ 505258 h 571933"/>
                <a:gd name="connsiteX19" fmla="*/ 1700645 w 4546023"/>
                <a:gd name="connsiteY19" fmla="*/ 510020 h 571933"/>
                <a:gd name="connsiteX20" fmla="*/ 1504084 w 4546023"/>
                <a:gd name="connsiteY20" fmla="*/ 506126 h 571933"/>
                <a:gd name="connsiteX21" fmla="*/ 1305357 w 4546023"/>
                <a:gd name="connsiteY21" fmla="*/ 490970 h 571933"/>
                <a:gd name="connsiteX22" fmla="*/ 1077624 w 4546023"/>
                <a:gd name="connsiteY22" fmla="*/ 455470 h 571933"/>
                <a:gd name="connsiteX23" fmla="*/ 895783 w 4546023"/>
                <a:gd name="connsiteY23" fmla="*/ 419533 h 571933"/>
                <a:gd name="connsiteX24" fmla="*/ 693593 w 4546023"/>
                <a:gd name="connsiteY24" fmla="*/ 377105 h 571933"/>
                <a:gd name="connsiteX25" fmla="*/ 427760 w 4546023"/>
                <a:gd name="connsiteY25" fmla="*/ 289216 h 571933"/>
                <a:gd name="connsiteX26" fmla="*/ 128154 w 4546023"/>
                <a:gd name="connsiteY26" fmla="*/ 172317 h 571933"/>
                <a:gd name="connsiteX27" fmla="*/ 0 w 4546023"/>
                <a:gd name="connsiteY27" fmla="*/ 124260 h 571933"/>
                <a:gd name="connsiteX28" fmla="*/ 245485 w 4546023"/>
                <a:gd name="connsiteY28" fmla="*/ 124261 h 571933"/>
                <a:gd name="connsiteX29" fmla="*/ 471920 w 4546023"/>
                <a:gd name="connsiteY29" fmla="*/ 176645 h 571933"/>
                <a:gd name="connsiteX30" fmla="*/ 752908 w 4546023"/>
                <a:gd name="connsiteY30" fmla="*/ 219507 h 571933"/>
                <a:gd name="connsiteX31" fmla="*/ 962457 w 4546023"/>
                <a:gd name="connsiteY31" fmla="*/ 252846 h 571933"/>
                <a:gd name="connsiteX32" fmla="*/ 1157721 w 4546023"/>
                <a:gd name="connsiteY32" fmla="*/ 267133 h 571933"/>
                <a:gd name="connsiteX33" fmla="*/ 1380692 w 4546023"/>
                <a:gd name="connsiteY33" fmla="*/ 287051 h 571933"/>
                <a:gd name="connsiteX34" fmla="*/ 1575956 w 4546023"/>
                <a:gd name="connsiteY34" fmla="*/ 216909 h 571933"/>
                <a:gd name="connsiteX35" fmla="*/ 1819708 w 4546023"/>
                <a:gd name="connsiteY35" fmla="*/ 219509 h 571933"/>
                <a:gd name="connsiteX36" fmla="*/ 1979035 w 4546023"/>
                <a:gd name="connsiteY36" fmla="*/ 181841 h 571933"/>
                <a:gd name="connsiteX37" fmla="*/ 2256559 w 4546023"/>
                <a:gd name="connsiteY37" fmla="*/ 212583 h 571933"/>
                <a:gd name="connsiteX38" fmla="*/ 2564389 w 4546023"/>
                <a:gd name="connsiteY38" fmla="*/ 188336 h 571933"/>
                <a:gd name="connsiteX39" fmla="*/ 2770909 w 4546023"/>
                <a:gd name="connsiteY39" fmla="*/ 202189 h 571933"/>
                <a:gd name="connsiteX40" fmla="*/ 3019424 w 4546023"/>
                <a:gd name="connsiteY40" fmla="*/ 165822 h 571933"/>
                <a:gd name="connsiteX41" fmla="*/ 3158403 w 4546023"/>
                <a:gd name="connsiteY41" fmla="*/ 140712 h 571933"/>
                <a:gd name="connsiteX42" fmla="*/ 3368819 w 4546023"/>
                <a:gd name="connsiteY42" fmla="*/ 119062 h 571933"/>
                <a:gd name="connsiteX43" fmla="*/ 3580534 w 4546023"/>
                <a:gd name="connsiteY43" fmla="*/ 59751 h 571933"/>
                <a:gd name="connsiteX44" fmla="*/ 3761943 w 4546023"/>
                <a:gd name="connsiteY44" fmla="*/ 36803 h 571933"/>
                <a:gd name="connsiteX45" fmla="*/ 3902653 w 4546023"/>
                <a:gd name="connsiteY45" fmla="*/ 16885 h 571933"/>
                <a:gd name="connsiteX46" fmla="*/ 4049858 w 4546023"/>
                <a:gd name="connsiteY46" fmla="*/ 0 h 571933"/>
                <a:gd name="connsiteX47" fmla="*/ 4133849 w 4546023"/>
                <a:gd name="connsiteY47" fmla="*/ 16455 h 571933"/>
                <a:gd name="connsiteX48" fmla="*/ 4380635 w 4546023"/>
                <a:gd name="connsiteY48" fmla="*/ 27275 h 571933"/>
                <a:gd name="connsiteX49" fmla="*/ 4480647 w 4546023"/>
                <a:gd name="connsiteY49" fmla="*/ 53687 h 571933"/>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256559 w 4546023"/>
                <a:gd name="connsiteY37" fmla="*/ 217021 h 576371"/>
                <a:gd name="connsiteX38" fmla="*/ 2564389 w 4546023"/>
                <a:gd name="connsiteY38" fmla="*/ 192774 h 576371"/>
                <a:gd name="connsiteX39" fmla="*/ 2770909 w 4546023"/>
                <a:gd name="connsiteY39" fmla="*/ 206627 h 576371"/>
                <a:gd name="connsiteX40" fmla="*/ 3019424 w 4546023"/>
                <a:gd name="connsiteY40" fmla="*/ 170260 h 576371"/>
                <a:gd name="connsiteX41" fmla="*/ 3158403 w 4546023"/>
                <a:gd name="connsiteY41" fmla="*/ 145150 h 576371"/>
                <a:gd name="connsiteX42" fmla="*/ 3368819 w 4546023"/>
                <a:gd name="connsiteY42" fmla="*/ 123500 h 576371"/>
                <a:gd name="connsiteX43" fmla="*/ 3580534 w 4546023"/>
                <a:gd name="connsiteY43" fmla="*/ 64189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256559 w 4546023"/>
                <a:gd name="connsiteY37" fmla="*/ 217021 h 576371"/>
                <a:gd name="connsiteX38" fmla="*/ 2564389 w 4546023"/>
                <a:gd name="connsiteY38" fmla="*/ 192774 h 576371"/>
                <a:gd name="connsiteX39" fmla="*/ 2770909 w 4546023"/>
                <a:gd name="connsiteY39" fmla="*/ 206627 h 576371"/>
                <a:gd name="connsiteX40" fmla="*/ 3019424 w 4546023"/>
                <a:gd name="connsiteY40" fmla="*/ 170260 h 576371"/>
                <a:gd name="connsiteX41" fmla="*/ 3158403 w 4546023"/>
                <a:gd name="connsiteY41" fmla="*/ 145150 h 576371"/>
                <a:gd name="connsiteX42" fmla="*/ 3420773 w 4546023"/>
                <a:gd name="connsiteY42" fmla="*/ 154673 h 576371"/>
                <a:gd name="connsiteX43" fmla="*/ 3580534 w 4546023"/>
                <a:gd name="connsiteY43" fmla="*/ 64189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256559 w 4546023"/>
                <a:gd name="connsiteY37" fmla="*/ 217021 h 576371"/>
                <a:gd name="connsiteX38" fmla="*/ 2564389 w 4546023"/>
                <a:gd name="connsiteY38" fmla="*/ 192774 h 576371"/>
                <a:gd name="connsiteX39" fmla="*/ 2770909 w 4546023"/>
                <a:gd name="connsiteY39" fmla="*/ 206627 h 576371"/>
                <a:gd name="connsiteX40" fmla="*/ 3019424 w 4546023"/>
                <a:gd name="connsiteY40" fmla="*/ 170260 h 576371"/>
                <a:gd name="connsiteX41" fmla="*/ 3220749 w 4546023"/>
                <a:gd name="connsiteY41" fmla="*/ 249059 h 576371"/>
                <a:gd name="connsiteX42" fmla="*/ 3420773 w 4546023"/>
                <a:gd name="connsiteY42" fmla="*/ 154673 h 576371"/>
                <a:gd name="connsiteX43" fmla="*/ 3580534 w 4546023"/>
                <a:gd name="connsiteY43" fmla="*/ 64189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256559 w 4546023"/>
                <a:gd name="connsiteY37" fmla="*/ 217021 h 576371"/>
                <a:gd name="connsiteX38" fmla="*/ 2564389 w 4546023"/>
                <a:gd name="connsiteY38" fmla="*/ 192774 h 576371"/>
                <a:gd name="connsiteX39" fmla="*/ 2770909 w 4546023"/>
                <a:gd name="connsiteY39" fmla="*/ 206627 h 576371"/>
                <a:gd name="connsiteX40" fmla="*/ 3019424 w 4546023"/>
                <a:gd name="connsiteY40" fmla="*/ 170260 h 576371"/>
                <a:gd name="connsiteX41" fmla="*/ 3220749 w 4546023"/>
                <a:gd name="connsiteY41" fmla="*/ 249059 h 576371"/>
                <a:gd name="connsiteX42" fmla="*/ 3420773 w 4546023"/>
                <a:gd name="connsiteY42" fmla="*/ 154673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256559 w 4546023"/>
                <a:gd name="connsiteY37" fmla="*/ 217021 h 576371"/>
                <a:gd name="connsiteX38" fmla="*/ 2564389 w 4546023"/>
                <a:gd name="connsiteY38" fmla="*/ 192774 h 576371"/>
                <a:gd name="connsiteX39" fmla="*/ 2770909 w 4546023"/>
                <a:gd name="connsiteY39" fmla="*/ 206627 h 576371"/>
                <a:gd name="connsiteX40" fmla="*/ 3019424 w 4546023"/>
                <a:gd name="connsiteY40" fmla="*/ 170260 h 576371"/>
                <a:gd name="connsiteX41" fmla="*/ 3220749 w 4546023"/>
                <a:gd name="connsiteY41" fmla="*/ 2490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256559 w 4546023"/>
                <a:gd name="connsiteY37" fmla="*/ 217021 h 576371"/>
                <a:gd name="connsiteX38" fmla="*/ 2564389 w 4546023"/>
                <a:gd name="connsiteY38" fmla="*/ 192774 h 576371"/>
                <a:gd name="connsiteX39" fmla="*/ 2770909 w 4546023"/>
                <a:gd name="connsiteY39" fmla="*/ 206627 h 576371"/>
                <a:gd name="connsiteX40" fmla="*/ 3019424 w 4546023"/>
                <a:gd name="connsiteY40" fmla="*/ 170260 h 576371"/>
                <a:gd name="connsiteX41" fmla="*/ 3293485 w 4546023"/>
                <a:gd name="connsiteY41" fmla="*/ 1347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256559 w 4546023"/>
                <a:gd name="connsiteY37" fmla="*/ 217021 h 576371"/>
                <a:gd name="connsiteX38" fmla="*/ 2564389 w 4546023"/>
                <a:gd name="connsiteY38" fmla="*/ 192774 h 576371"/>
                <a:gd name="connsiteX39" fmla="*/ 2770909 w 4546023"/>
                <a:gd name="connsiteY39" fmla="*/ 206627 h 576371"/>
                <a:gd name="connsiteX40" fmla="*/ 3175288 w 4546023"/>
                <a:gd name="connsiteY40" fmla="*/ 180651 h 576371"/>
                <a:gd name="connsiteX41" fmla="*/ 3293485 w 4546023"/>
                <a:gd name="connsiteY41" fmla="*/ 1347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256559 w 4546023"/>
                <a:gd name="connsiteY37" fmla="*/ 217021 h 576371"/>
                <a:gd name="connsiteX38" fmla="*/ 2564389 w 4546023"/>
                <a:gd name="connsiteY38" fmla="*/ 192774 h 576371"/>
                <a:gd name="connsiteX39" fmla="*/ 2957945 w 4546023"/>
                <a:gd name="connsiteY39" fmla="*/ 237799 h 576371"/>
                <a:gd name="connsiteX40" fmla="*/ 3175288 w 4546023"/>
                <a:gd name="connsiteY40" fmla="*/ 180651 h 576371"/>
                <a:gd name="connsiteX41" fmla="*/ 3293485 w 4546023"/>
                <a:gd name="connsiteY41" fmla="*/ 1347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256559 w 4546023"/>
                <a:gd name="connsiteY37" fmla="*/ 217021 h 576371"/>
                <a:gd name="connsiteX38" fmla="*/ 2720253 w 4546023"/>
                <a:gd name="connsiteY38" fmla="*/ 255119 h 576371"/>
                <a:gd name="connsiteX39" fmla="*/ 2957945 w 4546023"/>
                <a:gd name="connsiteY39" fmla="*/ 237799 h 576371"/>
                <a:gd name="connsiteX40" fmla="*/ 3175288 w 4546023"/>
                <a:gd name="connsiteY40" fmla="*/ 180651 h 576371"/>
                <a:gd name="connsiteX41" fmla="*/ 3293485 w 4546023"/>
                <a:gd name="connsiteY41" fmla="*/ 1347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1979035 w 4546023"/>
                <a:gd name="connsiteY36" fmla="*/ 186279 h 576371"/>
                <a:gd name="connsiteX37" fmla="*/ 2485159 w 4546023"/>
                <a:gd name="connsiteY37" fmla="*/ 248194 h 576371"/>
                <a:gd name="connsiteX38" fmla="*/ 2720253 w 4546023"/>
                <a:gd name="connsiteY38" fmla="*/ 255119 h 576371"/>
                <a:gd name="connsiteX39" fmla="*/ 2957945 w 4546023"/>
                <a:gd name="connsiteY39" fmla="*/ 237799 h 576371"/>
                <a:gd name="connsiteX40" fmla="*/ 3175288 w 4546023"/>
                <a:gd name="connsiteY40" fmla="*/ 180651 h 576371"/>
                <a:gd name="connsiteX41" fmla="*/ 3293485 w 4546023"/>
                <a:gd name="connsiteY41" fmla="*/ 1347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819708 w 4546023"/>
                <a:gd name="connsiteY35" fmla="*/ 223947 h 576371"/>
                <a:gd name="connsiteX36" fmla="*/ 2249198 w 4546023"/>
                <a:gd name="connsiteY36" fmla="*/ 290188 h 576371"/>
                <a:gd name="connsiteX37" fmla="*/ 2485159 w 4546023"/>
                <a:gd name="connsiteY37" fmla="*/ 248194 h 576371"/>
                <a:gd name="connsiteX38" fmla="*/ 2720253 w 4546023"/>
                <a:gd name="connsiteY38" fmla="*/ 255119 h 576371"/>
                <a:gd name="connsiteX39" fmla="*/ 2957945 w 4546023"/>
                <a:gd name="connsiteY39" fmla="*/ 237799 h 576371"/>
                <a:gd name="connsiteX40" fmla="*/ 3175288 w 4546023"/>
                <a:gd name="connsiteY40" fmla="*/ 180651 h 576371"/>
                <a:gd name="connsiteX41" fmla="*/ 3293485 w 4546023"/>
                <a:gd name="connsiteY41" fmla="*/ 1347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575956 w 4546023"/>
                <a:gd name="connsiteY34" fmla="*/ 221347 h 576371"/>
                <a:gd name="connsiteX35" fmla="*/ 1975572 w 4546023"/>
                <a:gd name="connsiteY35" fmla="*/ 244729 h 576371"/>
                <a:gd name="connsiteX36" fmla="*/ 2249198 w 4546023"/>
                <a:gd name="connsiteY36" fmla="*/ 290188 h 576371"/>
                <a:gd name="connsiteX37" fmla="*/ 2485159 w 4546023"/>
                <a:gd name="connsiteY37" fmla="*/ 248194 h 576371"/>
                <a:gd name="connsiteX38" fmla="*/ 2720253 w 4546023"/>
                <a:gd name="connsiteY38" fmla="*/ 255119 h 576371"/>
                <a:gd name="connsiteX39" fmla="*/ 2957945 w 4546023"/>
                <a:gd name="connsiteY39" fmla="*/ 237799 h 576371"/>
                <a:gd name="connsiteX40" fmla="*/ 3175288 w 4546023"/>
                <a:gd name="connsiteY40" fmla="*/ 180651 h 576371"/>
                <a:gd name="connsiteX41" fmla="*/ 3293485 w 4546023"/>
                <a:gd name="connsiteY41" fmla="*/ 1347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752602 w 4546023"/>
                <a:gd name="connsiteY34" fmla="*/ 273302 h 576371"/>
                <a:gd name="connsiteX35" fmla="*/ 1975572 w 4546023"/>
                <a:gd name="connsiteY35" fmla="*/ 244729 h 576371"/>
                <a:gd name="connsiteX36" fmla="*/ 2249198 w 4546023"/>
                <a:gd name="connsiteY36" fmla="*/ 290188 h 576371"/>
                <a:gd name="connsiteX37" fmla="*/ 2485159 w 4546023"/>
                <a:gd name="connsiteY37" fmla="*/ 248194 h 576371"/>
                <a:gd name="connsiteX38" fmla="*/ 2720253 w 4546023"/>
                <a:gd name="connsiteY38" fmla="*/ 255119 h 576371"/>
                <a:gd name="connsiteX39" fmla="*/ 2957945 w 4546023"/>
                <a:gd name="connsiteY39" fmla="*/ 237799 h 576371"/>
                <a:gd name="connsiteX40" fmla="*/ 3175288 w 4546023"/>
                <a:gd name="connsiteY40" fmla="*/ 180651 h 576371"/>
                <a:gd name="connsiteX41" fmla="*/ 3293485 w 4546023"/>
                <a:gd name="connsiteY41" fmla="*/ 1347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39520 h 576371"/>
                <a:gd name="connsiteX1" fmla="*/ 4339071 w 4546023"/>
                <a:gd name="connsiteY1" fmla="*/ 156405 h 576371"/>
                <a:gd name="connsiteX2" fmla="*/ 4077998 w 4546023"/>
                <a:gd name="connsiteY2" fmla="*/ 217454 h 576371"/>
                <a:gd name="connsiteX3" fmla="*/ 3922134 w 4546023"/>
                <a:gd name="connsiteY3" fmla="*/ 271140 h 576371"/>
                <a:gd name="connsiteX4" fmla="*/ 3801773 w 4546023"/>
                <a:gd name="connsiteY4" fmla="*/ 334351 h 576371"/>
                <a:gd name="connsiteX5" fmla="*/ 3645477 w 4546023"/>
                <a:gd name="connsiteY5" fmla="*/ 421375 h 576371"/>
                <a:gd name="connsiteX6" fmla="*/ 3496108 w 4546023"/>
                <a:gd name="connsiteY6" fmla="*/ 466834 h 576371"/>
                <a:gd name="connsiteX7" fmla="*/ 3361025 w 4546023"/>
                <a:gd name="connsiteY7" fmla="*/ 500173 h 576371"/>
                <a:gd name="connsiteX8" fmla="*/ 3210790 w 4546023"/>
                <a:gd name="connsiteY8" fmla="*/ 517058 h 576371"/>
                <a:gd name="connsiteX9" fmla="*/ 3077007 w 4546023"/>
                <a:gd name="connsiteY9" fmla="*/ 543033 h 576371"/>
                <a:gd name="connsiteX10" fmla="*/ 2944091 w 4546023"/>
                <a:gd name="connsiteY10" fmla="*/ 565982 h 576371"/>
                <a:gd name="connsiteX11" fmla="*/ 2819833 w 4546023"/>
                <a:gd name="connsiteY11" fmla="*/ 557321 h 576371"/>
                <a:gd name="connsiteX12" fmla="*/ 2658773 w 4546023"/>
                <a:gd name="connsiteY12" fmla="*/ 566415 h 576371"/>
                <a:gd name="connsiteX13" fmla="*/ 2543608 w 4546023"/>
                <a:gd name="connsiteY13" fmla="*/ 576371 h 576371"/>
                <a:gd name="connsiteX14" fmla="*/ 2366529 w 4546023"/>
                <a:gd name="connsiteY14" fmla="*/ 572043 h 576371"/>
                <a:gd name="connsiteX15" fmla="*/ 2253096 w 4546023"/>
                <a:gd name="connsiteY15" fmla="*/ 552558 h 576371"/>
                <a:gd name="connsiteX16" fmla="*/ 2075585 w 4546023"/>
                <a:gd name="connsiteY16" fmla="*/ 528747 h 576371"/>
                <a:gd name="connsiteX17" fmla="*/ 1933142 w 4546023"/>
                <a:gd name="connsiteY17" fmla="*/ 507966 h 576371"/>
                <a:gd name="connsiteX18" fmla="*/ 1810183 w 4546023"/>
                <a:gd name="connsiteY18" fmla="*/ 509696 h 576371"/>
                <a:gd name="connsiteX19" fmla="*/ 1700645 w 4546023"/>
                <a:gd name="connsiteY19" fmla="*/ 514458 h 576371"/>
                <a:gd name="connsiteX20" fmla="*/ 1504084 w 4546023"/>
                <a:gd name="connsiteY20" fmla="*/ 510564 h 576371"/>
                <a:gd name="connsiteX21" fmla="*/ 1305357 w 4546023"/>
                <a:gd name="connsiteY21" fmla="*/ 495408 h 576371"/>
                <a:gd name="connsiteX22" fmla="*/ 1077624 w 4546023"/>
                <a:gd name="connsiteY22" fmla="*/ 459908 h 576371"/>
                <a:gd name="connsiteX23" fmla="*/ 895783 w 4546023"/>
                <a:gd name="connsiteY23" fmla="*/ 423971 h 576371"/>
                <a:gd name="connsiteX24" fmla="*/ 693593 w 4546023"/>
                <a:gd name="connsiteY24" fmla="*/ 381543 h 576371"/>
                <a:gd name="connsiteX25" fmla="*/ 427760 w 4546023"/>
                <a:gd name="connsiteY25" fmla="*/ 293654 h 576371"/>
                <a:gd name="connsiteX26" fmla="*/ 128154 w 4546023"/>
                <a:gd name="connsiteY26" fmla="*/ 176755 h 576371"/>
                <a:gd name="connsiteX27" fmla="*/ 0 w 4546023"/>
                <a:gd name="connsiteY27" fmla="*/ 128698 h 576371"/>
                <a:gd name="connsiteX28" fmla="*/ 245485 w 4546023"/>
                <a:gd name="connsiteY28" fmla="*/ 128699 h 576371"/>
                <a:gd name="connsiteX29" fmla="*/ 471920 w 4546023"/>
                <a:gd name="connsiteY29" fmla="*/ 181083 h 576371"/>
                <a:gd name="connsiteX30" fmla="*/ 752908 w 4546023"/>
                <a:gd name="connsiteY30" fmla="*/ 223945 h 576371"/>
                <a:gd name="connsiteX31" fmla="*/ 962457 w 4546023"/>
                <a:gd name="connsiteY31" fmla="*/ 257284 h 576371"/>
                <a:gd name="connsiteX32" fmla="*/ 1157721 w 4546023"/>
                <a:gd name="connsiteY32" fmla="*/ 271571 h 576371"/>
                <a:gd name="connsiteX33" fmla="*/ 1380692 w 4546023"/>
                <a:gd name="connsiteY33" fmla="*/ 291489 h 576371"/>
                <a:gd name="connsiteX34" fmla="*/ 1752602 w 4546023"/>
                <a:gd name="connsiteY34" fmla="*/ 273302 h 576371"/>
                <a:gd name="connsiteX35" fmla="*/ 2048308 w 4546023"/>
                <a:gd name="connsiteY35" fmla="*/ 296684 h 576371"/>
                <a:gd name="connsiteX36" fmla="*/ 2249198 w 4546023"/>
                <a:gd name="connsiteY36" fmla="*/ 290188 h 576371"/>
                <a:gd name="connsiteX37" fmla="*/ 2485159 w 4546023"/>
                <a:gd name="connsiteY37" fmla="*/ 248194 h 576371"/>
                <a:gd name="connsiteX38" fmla="*/ 2720253 w 4546023"/>
                <a:gd name="connsiteY38" fmla="*/ 255119 h 576371"/>
                <a:gd name="connsiteX39" fmla="*/ 2957945 w 4546023"/>
                <a:gd name="connsiteY39" fmla="*/ 237799 h 576371"/>
                <a:gd name="connsiteX40" fmla="*/ 3175288 w 4546023"/>
                <a:gd name="connsiteY40" fmla="*/ 180651 h 576371"/>
                <a:gd name="connsiteX41" fmla="*/ 3293485 w 4546023"/>
                <a:gd name="connsiteY41" fmla="*/ 134759 h 576371"/>
                <a:gd name="connsiteX42" fmla="*/ 3431164 w 4546023"/>
                <a:gd name="connsiteY42" fmla="*/ 92328 h 576371"/>
                <a:gd name="connsiteX43" fmla="*/ 3601315 w 4546023"/>
                <a:gd name="connsiteY43" fmla="*/ 22625 h 576371"/>
                <a:gd name="connsiteX44" fmla="*/ 3761943 w 4546023"/>
                <a:gd name="connsiteY44" fmla="*/ 41241 h 576371"/>
                <a:gd name="connsiteX45" fmla="*/ 3902653 w 4546023"/>
                <a:gd name="connsiteY45" fmla="*/ 21323 h 576371"/>
                <a:gd name="connsiteX46" fmla="*/ 4049858 w 4546023"/>
                <a:gd name="connsiteY46" fmla="*/ 4438 h 576371"/>
                <a:gd name="connsiteX47" fmla="*/ 4196195 w 4546023"/>
                <a:gd name="connsiteY47" fmla="*/ 111 h 576371"/>
                <a:gd name="connsiteX48" fmla="*/ 4380635 w 4546023"/>
                <a:gd name="connsiteY48" fmla="*/ 31713 h 576371"/>
                <a:gd name="connsiteX49" fmla="*/ 4480647 w 4546023"/>
                <a:gd name="connsiteY49" fmla="*/ 58125 h 576371"/>
                <a:gd name="connsiteX0" fmla="*/ 4546023 w 4546023"/>
                <a:gd name="connsiteY0" fmla="*/ 149475 h 586326"/>
                <a:gd name="connsiteX1" fmla="*/ 4339071 w 4546023"/>
                <a:gd name="connsiteY1" fmla="*/ 166360 h 586326"/>
                <a:gd name="connsiteX2" fmla="*/ 4077998 w 4546023"/>
                <a:gd name="connsiteY2" fmla="*/ 227409 h 586326"/>
                <a:gd name="connsiteX3" fmla="*/ 3922134 w 4546023"/>
                <a:gd name="connsiteY3" fmla="*/ 281095 h 586326"/>
                <a:gd name="connsiteX4" fmla="*/ 3801773 w 4546023"/>
                <a:gd name="connsiteY4" fmla="*/ 344306 h 586326"/>
                <a:gd name="connsiteX5" fmla="*/ 3645477 w 4546023"/>
                <a:gd name="connsiteY5" fmla="*/ 431330 h 586326"/>
                <a:gd name="connsiteX6" fmla="*/ 3496108 w 4546023"/>
                <a:gd name="connsiteY6" fmla="*/ 476789 h 586326"/>
                <a:gd name="connsiteX7" fmla="*/ 3361025 w 4546023"/>
                <a:gd name="connsiteY7" fmla="*/ 510128 h 586326"/>
                <a:gd name="connsiteX8" fmla="*/ 3210790 w 4546023"/>
                <a:gd name="connsiteY8" fmla="*/ 527013 h 586326"/>
                <a:gd name="connsiteX9" fmla="*/ 3077007 w 4546023"/>
                <a:gd name="connsiteY9" fmla="*/ 552988 h 586326"/>
                <a:gd name="connsiteX10" fmla="*/ 2944091 w 4546023"/>
                <a:gd name="connsiteY10" fmla="*/ 575937 h 586326"/>
                <a:gd name="connsiteX11" fmla="*/ 2819833 w 4546023"/>
                <a:gd name="connsiteY11" fmla="*/ 567276 h 586326"/>
                <a:gd name="connsiteX12" fmla="*/ 2658773 w 4546023"/>
                <a:gd name="connsiteY12" fmla="*/ 576370 h 586326"/>
                <a:gd name="connsiteX13" fmla="*/ 2543608 w 4546023"/>
                <a:gd name="connsiteY13" fmla="*/ 586326 h 586326"/>
                <a:gd name="connsiteX14" fmla="*/ 2366529 w 4546023"/>
                <a:gd name="connsiteY14" fmla="*/ 581998 h 586326"/>
                <a:gd name="connsiteX15" fmla="*/ 2253096 w 4546023"/>
                <a:gd name="connsiteY15" fmla="*/ 562513 h 586326"/>
                <a:gd name="connsiteX16" fmla="*/ 2075585 w 4546023"/>
                <a:gd name="connsiteY16" fmla="*/ 538702 h 586326"/>
                <a:gd name="connsiteX17" fmla="*/ 1933142 w 4546023"/>
                <a:gd name="connsiteY17" fmla="*/ 517921 h 586326"/>
                <a:gd name="connsiteX18" fmla="*/ 1810183 w 4546023"/>
                <a:gd name="connsiteY18" fmla="*/ 519651 h 586326"/>
                <a:gd name="connsiteX19" fmla="*/ 1700645 w 4546023"/>
                <a:gd name="connsiteY19" fmla="*/ 524413 h 586326"/>
                <a:gd name="connsiteX20" fmla="*/ 1504084 w 4546023"/>
                <a:gd name="connsiteY20" fmla="*/ 520519 h 586326"/>
                <a:gd name="connsiteX21" fmla="*/ 1305357 w 4546023"/>
                <a:gd name="connsiteY21" fmla="*/ 505363 h 586326"/>
                <a:gd name="connsiteX22" fmla="*/ 1077624 w 4546023"/>
                <a:gd name="connsiteY22" fmla="*/ 469863 h 586326"/>
                <a:gd name="connsiteX23" fmla="*/ 895783 w 4546023"/>
                <a:gd name="connsiteY23" fmla="*/ 433926 h 586326"/>
                <a:gd name="connsiteX24" fmla="*/ 693593 w 4546023"/>
                <a:gd name="connsiteY24" fmla="*/ 391498 h 586326"/>
                <a:gd name="connsiteX25" fmla="*/ 427760 w 4546023"/>
                <a:gd name="connsiteY25" fmla="*/ 303609 h 586326"/>
                <a:gd name="connsiteX26" fmla="*/ 128154 w 4546023"/>
                <a:gd name="connsiteY26" fmla="*/ 186710 h 586326"/>
                <a:gd name="connsiteX27" fmla="*/ 0 w 4546023"/>
                <a:gd name="connsiteY27" fmla="*/ 138653 h 586326"/>
                <a:gd name="connsiteX28" fmla="*/ 245485 w 4546023"/>
                <a:gd name="connsiteY28" fmla="*/ 138654 h 586326"/>
                <a:gd name="connsiteX29" fmla="*/ 471920 w 4546023"/>
                <a:gd name="connsiteY29" fmla="*/ 191038 h 586326"/>
                <a:gd name="connsiteX30" fmla="*/ 752908 w 4546023"/>
                <a:gd name="connsiteY30" fmla="*/ 233900 h 586326"/>
                <a:gd name="connsiteX31" fmla="*/ 962457 w 4546023"/>
                <a:gd name="connsiteY31" fmla="*/ 267239 h 586326"/>
                <a:gd name="connsiteX32" fmla="*/ 1157721 w 4546023"/>
                <a:gd name="connsiteY32" fmla="*/ 281526 h 586326"/>
                <a:gd name="connsiteX33" fmla="*/ 1380692 w 4546023"/>
                <a:gd name="connsiteY33" fmla="*/ 301444 h 586326"/>
                <a:gd name="connsiteX34" fmla="*/ 1752602 w 4546023"/>
                <a:gd name="connsiteY34" fmla="*/ 283257 h 586326"/>
                <a:gd name="connsiteX35" fmla="*/ 2048308 w 4546023"/>
                <a:gd name="connsiteY35" fmla="*/ 306639 h 586326"/>
                <a:gd name="connsiteX36" fmla="*/ 2249198 w 4546023"/>
                <a:gd name="connsiteY36" fmla="*/ 300143 h 586326"/>
                <a:gd name="connsiteX37" fmla="*/ 2485159 w 4546023"/>
                <a:gd name="connsiteY37" fmla="*/ 258149 h 586326"/>
                <a:gd name="connsiteX38" fmla="*/ 2720253 w 4546023"/>
                <a:gd name="connsiteY38" fmla="*/ 265074 h 586326"/>
                <a:gd name="connsiteX39" fmla="*/ 2957945 w 4546023"/>
                <a:gd name="connsiteY39" fmla="*/ 247754 h 586326"/>
                <a:gd name="connsiteX40" fmla="*/ 3175288 w 4546023"/>
                <a:gd name="connsiteY40" fmla="*/ 190606 h 586326"/>
                <a:gd name="connsiteX41" fmla="*/ 3293485 w 4546023"/>
                <a:gd name="connsiteY41" fmla="*/ 144714 h 586326"/>
                <a:gd name="connsiteX42" fmla="*/ 3431164 w 4546023"/>
                <a:gd name="connsiteY42" fmla="*/ 102283 h 586326"/>
                <a:gd name="connsiteX43" fmla="*/ 3601315 w 4546023"/>
                <a:gd name="connsiteY43" fmla="*/ 32580 h 586326"/>
                <a:gd name="connsiteX44" fmla="*/ 3761943 w 4546023"/>
                <a:gd name="connsiteY44" fmla="*/ 51196 h 586326"/>
                <a:gd name="connsiteX45" fmla="*/ 3923435 w 4546023"/>
                <a:gd name="connsiteY45" fmla="*/ 106 h 586326"/>
                <a:gd name="connsiteX46" fmla="*/ 4049858 w 4546023"/>
                <a:gd name="connsiteY46" fmla="*/ 14393 h 586326"/>
                <a:gd name="connsiteX47" fmla="*/ 4196195 w 4546023"/>
                <a:gd name="connsiteY47" fmla="*/ 10066 h 586326"/>
                <a:gd name="connsiteX48" fmla="*/ 4380635 w 4546023"/>
                <a:gd name="connsiteY48" fmla="*/ 41668 h 586326"/>
                <a:gd name="connsiteX49" fmla="*/ 4480647 w 4546023"/>
                <a:gd name="connsiteY49" fmla="*/ 68080 h 586326"/>
                <a:gd name="connsiteX0" fmla="*/ 4546023 w 4546023"/>
                <a:gd name="connsiteY0" fmla="*/ 176645 h 613496"/>
                <a:gd name="connsiteX1" fmla="*/ 4339071 w 4546023"/>
                <a:gd name="connsiteY1" fmla="*/ 193530 h 613496"/>
                <a:gd name="connsiteX2" fmla="*/ 4077998 w 4546023"/>
                <a:gd name="connsiteY2" fmla="*/ 254579 h 613496"/>
                <a:gd name="connsiteX3" fmla="*/ 3922134 w 4546023"/>
                <a:gd name="connsiteY3" fmla="*/ 308265 h 613496"/>
                <a:gd name="connsiteX4" fmla="*/ 3801773 w 4546023"/>
                <a:gd name="connsiteY4" fmla="*/ 371476 h 613496"/>
                <a:gd name="connsiteX5" fmla="*/ 3645477 w 4546023"/>
                <a:gd name="connsiteY5" fmla="*/ 458500 h 613496"/>
                <a:gd name="connsiteX6" fmla="*/ 3496108 w 4546023"/>
                <a:gd name="connsiteY6" fmla="*/ 503959 h 613496"/>
                <a:gd name="connsiteX7" fmla="*/ 3361025 w 4546023"/>
                <a:gd name="connsiteY7" fmla="*/ 537298 h 613496"/>
                <a:gd name="connsiteX8" fmla="*/ 3210790 w 4546023"/>
                <a:gd name="connsiteY8" fmla="*/ 554183 h 613496"/>
                <a:gd name="connsiteX9" fmla="*/ 3077007 w 4546023"/>
                <a:gd name="connsiteY9" fmla="*/ 580158 h 613496"/>
                <a:gd name="connsiteX10" fmla="*/ 2944091 w 4546023"/>
                <a:gd name="connsiteY10" fmla="*/ 603107 h 613496"/>
                <a:gd name="connsiteX11" fmla="*/ 2819833 w 4546023"/>
                <a:gd name="connsiteY11" fmla="*/ 594446 h 613496"/>
                <a:gd name="connsiteX12" fmla="*/ 2658773 w 4546023"/>
                <a:gd name="connsiteY12" fmla="*/ 603540 h 613496"/>
                <a:gd name="connsiteX13" fmla="*/ 2543608 w 4546023"/>
                <a:gd name="connsiteY13" fmla="*/ 613496 h 613496"/>
                <a:gd name="connsiteX14" fmla="*/ 2366529 w 4546023"/>
                <a:gd name="connsiteY14" fmla="*/ 609168 h 613496"/>
                <a:gd name="connsiteX15" fmla="*/ 2253096 w 4546023"/>
                <a:gd name="connsiteY15" fmla="*/ 589683 h 613496"/>
                <a:gd name="connsiteX16" fmla="*/ 2075585 w 4546023"/>
                <a:gd name="connsiteY16" fmla="*/ 565872 h 613496"/>
                <a:gd name="connsiteX17" fmla="*/ 1933142 w 4546023"/>
                <a:gd name="connsiteY17" fmla="*/ 545091 h 613496"/>
                <a:gd name="connsiteX18" fmla="*/ 1810183 w 4546023"/>
                <a:gd name="connsiteY18" fmla="*/ 546821 h 613496"/>
                <a:gd name="connsiteX19" fmla="*/ 1700645 w 4546023"/>
                <a:gd name="connsiteY19" fmla="*/ 551583 h 613496"/>
                <a:gd name="connsiteX20" fmla="*/ 1504084 w 4546023"/>
                <a:gd name="connsiteY20" fmla="*/ 547689 h 613496"/>
                <a:gd name="connsiteX21" fmla="*/ 1305357 w 4546023"/>
                <a:gd name="connsiteY21" fmla="*/ 532533 h 613496"/>
                <a:gd name="connsiteX22" fmla="*/ 1077624 w 4546023"/>
                <a:gd name="connsiteY22" fmla="*/ 497033 h 613496"/>
                <a:gd name="connsiteX23" fmla="*/ 895783 w 4546023"/>
                <a:gd name="connsiteY23" fmla="*/ 461096 h 613496"/>
                <a:gd name="connsiteX24" fmla="*/ 693593 w 4546023"/>
                <a:gd name="connsiteY24" fmla="*/ 418668 h 613496"/>
                <a:gd name="connsiteX25" fmla="*/ 427760 w 4546023"/>
                <a:gd name="connsiteY25" fmla="*/ 330779 h 613496"/>
                <a:gd name="connsiteX26" fmla="*/ 128154 w 4546023"/>
                <a:gd name="connsiteY26" fmla="*/ 213880 h 613496"/>
                <a:gd name="connsiteX27" fmla="*/ 0 w 4546023"/>
                <a:gd name="connsiteY27" fmla="*/ 165823 h 613496"/>
                <a:gd name="connsiteX28" fmla="*/ 245485 w 4546023"/>
                <a:gd name="connsiteY28" fmla="*/ 165824 h 613496"/>
                <a:gd name="connsiteX29" fmla="*/ 471920 w 4546023"/>
                <a:gd name="connsiteY29" fmla="*/ 218208 h 613496"/>
                <a:gd name="connsiteX30" fmla="*/ 752908 w 4546023"/>
                <a:gd name="connsiteY30" fmla="*/ 261070 h 613496"/>
                <a:gd name="connsiteX31" fmla="*/ 962457 w 4546023"/>
                <a:gd name="connsiteY31" fmla="*/ 294409 h 613496"/>
                <a:gd name="connsiteX32" fmla="*/ 1157721 w 4546023"/>
                <a:gd name="connsiteY32" fmla="*/ 308696 h 613496"/>
                <a:gd name="connsiteX33" fmla="*/ 1380692 w 4546023"/>
                <a:gd name="connsiteY33" fmla="*/ 328614 h 613496"/>
                <a:gd name="connsiteX34" fmla="*/ 1752602 w 4546023"/>
                <a:gd name="connsiteY34" fmla="*/ 310427 h 613496"/>
                <a:gd name="connsiteX35" fmla="*/ 2048308 w 4546023"/>
                <a:gd name="connsiteY35" fmla="*/ 333809 h 613496"/>
                <a:gd name="connsiteX36" fmla="*/ 2249198 w 4546023"/>
                <a:gd name="connsiteY36" fmla="*/ 327313 h 613496"/>
                <a:gd name="connsiteX37" fmla="*/ 2485159 w 4546023"/>
                <a:gd name="connsiteY37" fmla="*/ 285319 h 613496"/>
                <a:gd name="connsiteX38" fmla="*/ 2720253 w 4546023"/>
                <a:gd name="connsiteY38" fmla="*/ 292244 h 613496"/>
                <a:gd name="connsiteX39" fmla="*/ 2957945 w 4546023"/>
                <a:gd name="connsiteY39" fmla="*/ 274924 h 613496"/>
                <a:gd name="connsiteX40" fmla="*/ 3175288 w 4546023"/>
                <a:gd name="connsiteY40" fmla="*/ 217776 h 613496"/>
                <a:gd name="connsiteX41" fmla="*/ 3293485 w 4546023"/>
                <a:gd name="connsiteY41" fmla="*/ 171884 h 613496"/>
                <a:gd name="connsiteX42" fmla="*/ 3431164 w 4546023"/>
                <a:gd name="connsiteY42" fmla="*/ 129453 h 613496"/>
                <a:gd name="connsiteX43" fmla="*/ 3601315 w 4546023"/>
                <a:gd name="connsiteY43" fmla="*/ 59750 h 613496"/>
                <a:gd name="connsiteX44" fmla="*/ 3761943 w 4546023"/>
                <a:gd name="connsiteY44" fmla="*/ 78366 h 613496"/>
                <a:gd name="connsiteX45" fmla="*/ 3923435 w 4546023"/>
                <a:gd name="connsiteY45" fmla="*/ 27276 h 613496"/>
                <a:gd name="connsiteX46" fmla="*/ 4081030 w 4546023"/>
                <a:gd name="connsiteY46" fmla="*/ 0 h 613496"/>
                <a:gd name="connsiteX47" fmla="*/ 4196195 w 4546023"/>
                <a:gd name="connsiteY47" fmla="*/ 37236 h 613496"/>
                <a:gd name="connsiteX48" fmla="*/ 4380635 w 4546023"/>
                <a:gd name="connsiteY48" fmla="*/ 68838 h 613496"/>
                <a:gd name="connsiteX49" fmla="*/ 4480647 w 4546023"/>
                <a:gd name="connsiteY49" fmla="*/ 95250 h 613496"/>
                <a:gd name="connsiteX0" fmla="*/ 4546023 w 4546023"/>
                <a:gd name="connsiteY0" fmla="*/ 176645 h 613496"/>
                <a:gd name="connsiteX1" fmla="*/ 4339071 w 4546023"/>
                <a:gd name="connsiteY1" fmla="*/ 193530 h 613496"/>
                <a:gd name="connsiteX2" fmla="*/ 4077998 w 4546023"/>
                <a:gd name="connsiteY2" fmla="*/ 254579 h 613496"/>
                <a:gd name="connsiteX3" fmla="*/ 3922134 w 4546023"/>
                <a:gd name="connsiteY3" fmla="*/ 308265 h 613496"/>
                <a:gd name="connsiteX4" fmla="*/ 3801773 w 4546023"/>
                <a:gd name="connsiteY4" fmla="*/ 371476 h 613496"/>
                <a:gd name="connsiteX5" fmla="*/ 3645477 w 4546023"/>
                <a:gd name="connsiteY5" fmla="*/ 458500 h 613496"/>
                <a:gd name="connsiteX6" fmla="*/ 3496108 w 4546023"/>
                <a:gd name="connsiteY6" fmla="*/ 503959 h 613496"/>
                <a:gd name="connsiteX7" fmla="*/ 3361025 w 4546023"/>
                <a:gd name="connsiteY7" fmla="*/ 537298 h 613496"/>
                <a:gd name="connsiteX8" fmla="*/ 3210790 w 4546023"/>
                <a:gd name="connsiteY8" fmla="*/ 554183 h 613496"/>
                <a:gd name="connsiteX9" fmla="*/ 3077007 w 4546023"/>
                <a:gd name="connsiteY9" fmla="*/ 580158 h 613496"/>
                <a:gd name="connsiteX10" fmla="*/ 2944091 w 4546023"/>
                <a:gd name="connsiteY10" fmla="*/ 603107 h 613496"/>
                <a:gd name="connsiteX11" fmla="*/ 2819833 w 4546023"/>
                <a:gd name="connsiteY11" fmla="*/ 594446 h 613496"/>
                <a:gd name="connsiteX12" fmla="*/ 2658773 w 4546023"/>
                <a:gd name="connsiteY12" fmla="*/ 603540 h 613496"/>
                <a:gd name="connsiteX13" fmla="*/ 2543608 w 4546023"/>
                <a:gd name="connsiteY13" fmla="*/ 613496 h 613496"/>
                <a:gd name="connsiteX14" fmla="*/ 2366529 w 4546023"/>
                <a:gd name="connsiteY14" fmla="*/ 609168 h 613496"/>
                <a:gd name="connsiteX15" fmla="*/ 2253096 w 4546023"/>
                <a:gd name="connsiteY15" fmla="*/ 589683 h 613496"/>
                <a:gd name="connsiteX16" fmla="*/ 2075585 w 4546023"/>
                <a:gd name="connsiteY16" fmla="*/ 565872 h 613496"/>
                <a:gd name="connsiteX17" fmla="*/ 1933142 w 4546023"/>
                <a:gd name="connsiteY17" fmla="*/ 545091 h 613496"/>
                <a:gd name="connsiteX18" fmla="*/ 1810183 w 4546023"/>
                <a:gd name="connsiteY18" fmla="*/ 546821 h 613496"/>
                <a:gd name="connsiteX19" fmla="*/ 1700645 w 4546023"/>
                <a:gd name="connsiteY19" fmla="*/ 551583 h 613496"/>
                <a:gd name="connsiteX20" fmla="*/ 1504084 w 4546023"/>
                <a:gd name="connsiteY20" fmla="*/ 547689 h 613496"/>
                <a:gd name="connsiteX21" fmla="*/ 1305357 w 4546023"/>
                <a:gd name="connsiteY21" fmla="*/ 532533 h 613496"/>
                <a:gd name="connsiteX22" fmla="*/ 1077624 w 4546023"/>
                <a:gd name="connsiteY22" fmla="*/ 497033 h 613496"/>
                <a:gd name="connsiteX23" fmla="*/ 895783 w 4546023"/>
                <a:gd name="connsiteY23" fmla="*/ 461096 h 613496"/>
                <a:gd name="connsiteX24" fmla="*/ 693593 w 4546023"/>
                <a:gd name="connsiteY24" fmla="*/ 418668 h 613496"/>
                <a:gd name="connsiteX25" fmla="*/ 427760 w 4546023"/>
                <a:gd name="connsiteY25" fmla="*/ 330779 h 613496"/>
                <a:gd name="connsiteX26" fmla="*/ 128154 w 4546023"/>
                <a:gd name="connsiteY26" fmla="*/ 213880 h 613496"/>
                <a:gd name="connsiteX27" fmla="*/ 0 w 4546023"/>
                <a:gd name="connsiteY27" fmla="*/ 165823 h 613496"/>
                <a:gd name="connsiteX28" fmla="*/ 245485 w 4546023"/>
                <a:gd name="connsiteY28" fmla="*/ 165824 h 613496"/>
                <a:gd name="connsiteX29" fmla="*/ 471920 w 4546023"/>
                <a:gd name="connsiteY29" fmla="*/ 218208 h 613496"/>
                <a:gd name="connsiteX30" fmla="*/ 752908 w 4546023"/>
                <a:gd name="connsiteY30" fmla="*/ 261070 h 613496"/>
                <a:gd name="connsiteX31" fmla="*/ 962457 w 4546023"/>
                <a:gd name="connsiteY31" fmla="*/ 294409 h 613496"/>
                <a:gd name="connsiteX32" fmla="*/ 1157721 w 4546023"/>
                <a:gd name="connsiteY32" fmla="*/ 308696 h 613496"/>
                <a:gd name="connsiteX33" fmla="*/ 1380692 w 4546023"/>
                <a:gd name="connsiteY33" fmla="*/ 328614 h 613496"/>
                <a:gd name="connsiteX34" fmla="*/ 1752602 w 4546023"/>
                <a:gd name="connsiteY34" fmla="*/ 310427 h 613496"/>
                <a:gd name="connsiteX35" fmla="*/ 2048308 w 4546023"/>
                <a:gd name="connsiteY35" fmla="*/ 333809 h 613496"/>
                <a:gd name="connsiteX36" fmla="*/ 2249198 w 4546023"/>
                <a:gd name="connsiteY36" fmla="*/ 327313 h 613496"/>
                <a:gd name="connsiteX37" fmla="*/ 2485159 w 4546023"/>
                <a:gd name="connsiteY37" fmla="*/ 285319 h 613496"/>
                <a:gd name="connsiteX38" fmla="*/ 2720253 w 4546023"/>
                <a:gd name="connsiteY38" fmla="*/ 292244 h 613496"/>
                <a:gd name="connsiteX39" fmla="*/ 2957945 w 4546023"/>
                <a:gd name="connsiteY39" fmla="*/ 274924 h 613496"/>
                <a:gd name="connsiteX40" fmla="*/ 3175288 w 4546023"/>
                <a:gd name="connsiteY40" fmla="*/ 217776 h 613496"/>
                <a:gd name="connsiteX41" fmla="*/ 3293485 w 4546023"/>
                <a:gd name="connsiteY41" fmla="*/ 171884 h 613496"/>
                <a:gd name="connsiteX42" fmla="*/ 3431164 w 4546023"/>
                <a:gd name="connsiteY42" fmla="*/ 129453 h 613496"/>
                <a:gd name="connsiteX43" fmla="*/ 3601315 w 4546023"/>
                <a:gd name="connsiteY43" fmla="*/ 59750 h 613496"/>
                <a:gd name="connsiteX44" fmla="*/ 3761943 w 4546023"/>
                <a:gd name="connsiteY44" fmla="*/ 47193 h 613496"/>
                <a:gd name="connsiteX45" fmla="*/ 3923435 w 4546023"/>
                <a:gd name="connsiteY45" fmla="*/ 27276 h 613496"/>
                <a:gd name="connsiteX46" fmla="*/ 4081030 w 4546023"/>
                <a:gd name="connsiteY46" fmla="*/ 0 h 613496"/>
                <a:gd name="connsiteX47" fmla="*/ 4196195 w 4546023"/>
                <a:gd name="connsiteY47" fmla="*/ 37236 h 613496"/>
                <a:gd name="connsiteX48" fmla="*/ 4380635 w 4546023"/>
                <a:gd name="connsiteY48" fmla="*/ 68838 h 613496"/>
                <a:gd name="connsiteX49" fmla="*/ 4480647 w 4546023"/>
                <a:gd name="connsiteY49" fmla="*/ 95250 h 613496"/>
                <a:gd name="connsiteX0" fmla="*/ 4546023 w 4546023"/>
                <a:gd name="connsiteY0" fmla="*/ 176645 h 613496"/>
                <a:gd name="connsiteX1" fmla="*/ 4339071 w 4546023"/>
                <a:gd name="connsiteY1" fmla="*/ 193530 h 613496"/>
                <a:gd name="connsiteX2" fmla="*/ 4077998 w 4546023"/>
                <a:gd name="connsiteY2" fmla="*/ 254579 h 613496"/>
                <a:gd name="connsiteX3" fmla="*/ 3922134 w 4546023"/>
                <a:gd name="connsiteY3" fmla="*/ 308265 h 613496"/>
                <a:gd name="connsiteX4" fmla="*/ 3801773 w 4546023"/>
                <a:gd name="connsiteY4" fmla="*/ 371476 h 613496"/>
                <a:gd name="connsiteX5" fmla="*/ 3645477 w 4546023"/>
                <a:gd name="connsiteY5" fmla="*/ 458500 h 613496"/>
                <a:gd name="connsiteX6" fmla="*/ 3496108 w 4546023"/>
                <a:gd name="connsiteY6" fmla="*/ 503959 h 613496"/>
                <a:gd name="connsiteX7" fmla="*/ 3361025 w 4546023"/>
                <a:gd name="connsiteY7" fmla="*/ 537298 h 613496"/>
                <a:gd name="connsiteX8" fmla="*/ 3210790 w 4546023"/>
                <a:gd name="connsiteY8" fmla="*/ 554183 h 613496"/>
                <a:gd name="connsiteX9" fmla="*/ 3077007 w 4546023"/>
                <a:gd name="connsiteY9" fmla="*/ 580158 h 613496"/>
                <a:gd name="connsiteX10" fmla="*/ 2944091 w 4546023"/>
                <a:gd name="connsiteY10" fmla="*/ 603107 h 613496"/>
                <a:gd name="connsiteX11" fmla="*/ 2819833 w 4546023"/>
                <a:gd name="connsiteY11" fmla="*/ 594446 h 613496"/>
                <a:gd name="connsiteX12" fmla="*/ 2658773 w 4546023"/>
                <a:gd name="connsiteY12" fmla="*/ 603540 h 613496"/>
                <a:gd name="connsiteX13" fmla="*/ 2543608 w 4546023"/>
                <a:gd name="connsiteY13" fmla="*/ 613496 h 613496"/>
                <a:gd name="connsiteX14" fmla="*/ 2366529 w 4546023"/>
                <a:gd name="connsiteY14" fmla="*/ 609168 h 613496"/>
                <a:gd name="connsiteX15" fmla="*/ 2253096 w 4546023"/>
                <a:gd name="connsiteY15" fmla="*/ 589683 h 613496"/>
                <a:gd name="connsiteX16" fmla="*/ 2075585 w 4546023"/>
                <a:gd name="connsiteY16" fmla="*/ 565872 h 613496"/>
                <a:gd name="connsiteX17" fmla="*/ 1933142 w 4546023"/>
                <a:gd name="connsiteY17" fmla="*/ 545091 h 613496"/>
                <a:gd name="connsiteX18" fmla="*/ 1810183 w 4546023"/>
                <a:gd name="connsiteY18" fmla="*/ 546821 h 613496"/>
                <a:gd name="connsiteX19" fmla="*/ 1700645 w 4546023"/>
                <a:gd name="connsiteY19" fmla="*/ 551583 h 613496"/>
                <a:gd name="connsiteX20" fmla="*/ 1504084 w 4546023"/>
                <a:gd name="connsiteY20" fmla="*/ 547689 h 613496"/>
                <a:gd name="connsiteX21" fmla="*/ 1305357 w 4546023"/>
                <a:gd name="connsiteY21" fmla="*/ 532533 h 613496"/>
                <a:gd name="connsiteX22" fmla="*/ 1077624 w 4546023"/>
                <a:gd name="connsiteY22" fmla="*/ 497033 h 613496"/>
                <a:gd name="connsiteX23" fmla="*/ 895783 w 4546023"/>
                <a:gd name="connsiteY23" fmla="*/ 461096 h 613496"/>
                <a:gd name="connsiteX24" fmla="*/ 693593 w 4546023"/>
                <a:gd name="connsiteY24" fmla="*/ 418668 h 613496"/>
                <a:gd name="connsiteX25" fmla="*/ 427760 w 4546023"/>
                <a:gd name="connsiteY25" fmla="*/ 330779 h 613496"/>
                <a:gd name="connsiteX26" fmla="*/ 128154 w 4546023"/>
                <a:gd name="connsiteY26" fmla="*/ 213880 h 613496"/>
                <a:gd name="connsiteX27" fmla="*/ 0 w 4546023"/>
                <a:gd name="connsiteY27" fmla="*/ 165823 h 613496"/>
                <a:gd name="connsiteX28" fmla="*/ 245485 w 4546023"/>
                <a:gd name="connsiteY28" fmla="*/ 165824 h 613496"/>
                <a:gd name="connsiteX29" fmla="*/ 471920 w 4546023"/>
                <a:gd name="connsiteY29" fmla="*/ 218208 h 613496"/>
                <a:gd name="connsiteX30" fmla="*/ 752908 w 4546023"/>
                <a:gd name="connsiteY30" fmla="*/ 261070 h 613496"/>
                <a:gd name="connsiteX31" fmla="*/ 962457 w 4546023"/>
                <a:gd name="connsiteY31" fmla="*/ 294409 h 613496"/>
                <a:gd name="connsiteX32" fmla="*/ 1157721 w 4546023"/>
                <a:gd name="connsiteY32" fmla="*/ 308696 h 613496"/>
                <a:gd name="connsiteX33" fmla="*/ 1380692 w 4546023"/>
                <a:gd name="connsiteY33" fmla="*/ 328614 h 613496"/>
                <a:gd name="connsiteX34" fmla="*/ 1752602 w 4546023"/>
                <a:gd name="connsiteY34" fmla="*/ 310427 h 613496"/>
                <a:gd name="connsiteX35" fmla="*/ 2048308 w 4546023"/>
                <a:gd name="connsiteY35" fmla="*/ 333809 h 613496"/>
                <a:gd name="connsiteX36" fmla="*/ 2249198 w 4546023"/>
                <a:gd name="connsiteY36" fmla="*/ 327313 h 613496"/>
                <a:gd name="connsiteX37" fmla="*/ 2485159 w 4546023"/>
                <a:gd name="connsiteY37" fmla="*/ 285319 h 613496"/>
                <a:gd name="connsiteX38" fmla="*/ 2720253 w 4546023"/>
                <a:gd name="connsiteY38" fmla="*/ 292244 h 613496"/>
                <a:gd name="connsiteX39" fmla="*/ 2957945 w 4546023"/>
                <a:gd name="connsiteY39" fmla="*/ 274924 h 613496"/>
                <a:gd name="connsiteX40" fmla="*/ 3175288 w 4546023"/>
                <a:gd name="connsiteY40" fmla="*/ 217776 h 613496"/>
                <a:gd name="connsiteX41" fmla="*/ 3293485 w 4546023"/>
                <a:gd name="connsiteY41" fmla="*/ 171884 h 613496"/>
                <a:gd name="connsiteX42" fmla="*/ 3431164 w 4546023"/>
                <a:gd name="connsiteY42" fmla="*/ 129453 h 613496"/>
                <a:gd name="connsiteX43" fmla="*/ 3601315 w 4546023"/>
                <a:gd name="connsiteY43" fmla="*/ 59750 h 613496"/>
                <a:gd name="connsiteX44" fmla="*/ 3761943 w 4546023"/>
                <a:gd name="connsiteY44" fmla="*/ 47193 h 613496"/>
                <a:gd name="connsiteX45" fmla="*/ 3923435 w 4546023"/>
                <a:gd name="connsiteY45" fmla="*/ 27276 h 613496"/>
                <a:gd name="connsiteX46" fmla="*/ 4081030 w 4546023"/>
                <a:gd name="connsiteY46" fmla="*/ 0 h 613496"/>
                <a:gd name="connsiteX47" fmla="*/ 4268932 w 4546023"/>
                <a:gd name="connsiteY47" fmla="*/ 6064 h 613496"/>
                <a:gd name="connsiteX48" fmla="*/ 4380635 w 4546023"/>
                <a:gd name="connsiteY48" fmla="*/ 68838 h 613496"/>
                <a:gd name="connsiteX49" fmla="*/ 4480647 w 4546023"/>
                <a:gd name="connsiteY49" fmla="*/ 95250 h 613496"/>
                <a:gd name="connsiteX0" fmla="*/ 4546023 w 4546023"/>
                <a:gd name="connsiteY0" fmla="*/ 176645 h 613496"/>
                <a:gd name="connsiteX1" fmla="*/ 4339071 w 4546023"/>
                <a:gd name="connsiteY1" fmla="*/ 193530 h 613496"/>
                <a:gd name="connsiteX2" fmla="*/ 4077998 w 4546023"/>
                <a:gd name="connsiteY2" fmla="*/ 254579 h 613496"/>
                <a:gd name="connsiteX3" fmla="*/ 3922134 w 4546023"/>
                <a:gd name="connsiteY3" fmla="*/ 308265 h 613496"/>
                <a:gd name="connsiteX4" fmla="*/ 3801773 w 4546023"/>
                <a:gd name="connsiteY4" fmla="*/ 371476 h 613496"/>
                <a:gd name="connsiteX5" fmla="*/ 3645477 w 4546023"/>
                <a:gd name="connsiteY5" fmla="*/ 458500 h 613496"/>
                <a:gd name="connsiteX6" fmla="*/ 3496108 w 4546023"/>
                <a:gd name="connsiteY6" fmla="*/ 503959 h 613496"/>
                <a:gd name="connsiteX7" fmla="*/ 3361025 w 4546023"/>
                <a:gd name="connsiteY7" fmla="*/ 537298 h 613496"/>
                <a:gd name="connsiteX8" fmla="*/ 3210790 w 4546023"/>
                <a:gd name="connsiteY8" fmla="*/ 554183 h 613496"/>
                <a:gd name="connsiteX9" fmla="*/ 3077007 w 4546023"/>
                <a:gd name="connsiteY9" fmla="*/ 580158 h 613496"/>
                <a:gd name="connsiteX10" fmla="*/ 2944091 w 4546023"/>
                <a:gd name="connsiteY10" fmla="*/ 603107 h 613496"/>
                <a:gd name="connsiteX11" fmla="*/ 2819833 w 4546023"/>
                <a:gd name="connsiteY11" fmla="*/ 594446 h 613496"/>
                <a:gd name="connsiteX12" fmla="*/ 2658773 w 4546023"/>
                <a:gd name="connsiteY12" fmla="*/ 603540 h 613496"/>
                <a:gd name="connsiteX13" fmla="*/ 2543608 w 4546023"/>
                <a:gd name="connsiteY13" fmla="*/ 613496 h 613496"/>
                <a:gd name="connsiteX14" fmla="*/ 2366529 w 4546023"/>
                <a:gd name="connsiteY14" fmla="*/ 609168 h 613496"/>
                <a:gd name="connsiteX15" fmla="*/ 2253096 w 4546023"/>
                <a:gd name="connsiteY15" fmla="*/ 589683 h 613496"/>
                <a:gd name="connsiteX16" fmla="*/ 2075585 w 4546023"/>
                <a:gd name="connsiteY16" fmla="*/ 565872 h 613496"/>
                <a:gd name="connsiteX17" fmla="*/ 1933142 w 4546023"/>
                <a:gd name="connsiteY17" fmla="*/ 545091 h 613496"/>
                <a:gd name="connsiteX18" fmla="*/ 1810183 w 4546023"/>
                <a:gd name="connsiteY18" fmla="*/ 546821 h 613496"/>
                <a:gd name="connsiteX19" fmla="*/ 1700645 w 4546023"/>
                <a:gd name="connsiteY19" fmla="*/ 551583 h 613496"/>
                <a:gd name="connsiteX20" fmla="*/ 1504084 w 4546023"/>
                <a:gd name="connsiteY20" fmla="*/ 547689 h 613496"/>
                <a:gd name="connsiteX21" fmla="*/ 1305357 w 4546023"/>
                <a:gd name="connsiteY21" fmla="*/ 532533 h 613496"/>
                <a:gd name="connsiteX22" fmla="*/ 1077624 w 4546023"/>
                <a:gd name="connsiteY22" fmla="*/ 497033 h 613496"/>
                <a:gd name="connsiteX23" fmla="*/ 895783 w 4546023"/>
                <a:gd name="connsiteY23" fmla="*/ 461096 h 613496"/>
                <a:gd name="connsiteX24" fmla="*/ 693593 w 4546023"/>
                <a:gd name="connsiteY24" fmla="*/ 418668 h 613496"/>
                <a:gd name="connsiteX25" fmla="*/ 427760 w 4546023"/>
                <a:gd name="connsiteY25" fmla="*/ 330779 h 613496"/>
                <a:gd name="connsiteX26" fmla="*/ 128154 w 4546023"/>
                <a:gd name="connsiteY26" fmla="*/ 213880 h 613496"/>
                <a:gd name="connsiteX27" fmla="*/ 0 w 4546023"/>
                <a:gd name="connsiteY27" fmla="*/ 165823 h 613496"/>
                <a:gd name="connsiteX28" fmla="*/ 245485 w 4546023"/>
                <a:gd name="connsiteY28" fmla="*/ 165824 h 613496"/>
                <a:gd name="connsiteX29" fmla="*/ 471920 w 4546023"/>
                <a:gd name="connsiteY29" fmla="*/ 218208 h 613496"/>
                <a:gd name="connsiteX30" fmla="*/ 752908 w 4546023"/>
                <a:gd name="connsiteY30" fmla="*/ 261070 h 613496"/>
                <a:gd name="connsiteX31" fmla="*/ 962457 w 4546023"/>
                <a:gd name="connsiteY31" fmla="*/ 294409 h 613496"/>
                <a:gd name="connsiteX32" fmla="*/ 1157721 w 4546023"/>
                <a:gd name="connsiteY32" fmla="*/ 308696 h 613496"/>
                <a:gd name="connsiteX33" fmla="*/ 1380692 w 4546023"/>
                <a:gd name="connsiteY33" fmla="*/ 328614 h 613496"/>
                <a:gd name="connsiteX34" fmla="*/ 1752602 w 4546023"/>
                <a:gd name="connsiteY34" fmla="*/ 310427 h 613496"/>
                <a:gd name="connsiteX35" fmla="*/ 2048308 w 4546023"/>
                <a:gd name="connsiteY35" fmla="*/ 333809 h 613496"/>
                <a:gd name="connsiteX36" fmla="*/ 2249198 w 4546023"/>
                <a:gd name="connsiteY36" fmla="*/ 327313 h 613496"/>
                <a:gd name="connsiteX37" fmla="*/ 2485159 w 4546023"/>
                <a:gd name="connsiteY37" fmla="*/ 285319 h 613496"/>
                <a:gd name="connsiteX38" fmla="*/ 2720253 w 4546023"/>
                <a:gd name="connsiteY38" fmla="*/ 292244 h 613496"/>
                <a:gd name="connsiteX39" fmla="*/ 2957945 w 4546023"/>
                <a:gd name="connsiteY39" fmla="*/ 274924 h 613496"/>
                <a:gd name="connsiteX40" fmla="*/ 3175288 w 4546023"/>
                <a:gd name="connsiteY40" fmla="*/ 217776 h 613496"/>
                <a:gd name="connsiteX41" fmla="*/ 3293485 w 4546023"/>
                <a:gd name="connsiteY41" fmla="*/ 171884 h 613496"/>
                <a:gd name="connsiteX42" fmla="*/ 3431164 w 4546023"/>
                <a:gd name="connsiteY42" fmla="*/ 129453 h 613496"/>
                <a:gd name="connsiteX43" fmla="*/ 3601315 w 4546023"/>
                <a:gd name="connsiteY43" fmla="*/ 59750 h 613496"/>
                <a:gd name="connsiteX44" fmla="*/ 3761943 w 4546023"/>
                <a:gd name="connsiteY44" fmla="*/ 47193 h 613496"/>
                <a:gd name="connsiteX45" fmla="*/ 3923435 w 4546023"/>
                <a:gd name="connsiteY45" fmla="*/ 27276 h 613496"/>
                <a:gd name="connsiteX46" fmla="*/ 4081030 w 4546023"/>
                <a:gd name="connsiteY46" fmla="*/ 0 h 613496"/>
                <a:gd name="connsiteX47" fmla="*/ 4206586 w 4546023"/>
                <a:gd name="connsiteY47" fmla="*/ 109973 h 613496"/>
                <a:gd name="connsiteX48" fmla="*/ 4380635 w 4546023"/>
                <a:gd name="connsiteY48" fmla="*/ 68838 h 613496"/>
                <a:gd name="connsiteX49" fmla="*/ 4480647 w 4546023"/>
                <a:gd name="connsiteY49" fmla="*/ 95250 h 613496"/>
                <a:gd name="connsiteX0" fmla="*/ 4546023 w 4546023"/>
                <a:gd name="connsiteY0" fmla="*/ 149714 h 586565"/>
                <a:gd name="connsiteX1" fmla="*/ 4339071 w 4546023"/>
                <a:gd name="connsiteY1" fmla="*/ 166599 h 586565"/>
                <a:gd name="connsiteX2" fmla="*/ 4077998 w 4546023"/>
                <a:gd name="connsiteY2" fmla="*/ 227648 h 586565"/>
                <a:gd name="connsiteX3" fmla="*/ 3922134 w 4546023"/>
                <a:gd name="connsiteY3" fmla="*/ 281334 h 586565"/>
                <a:gd name="connsiteX4" fmla="*/ 3801773 w 4546023"/>
                <a:gd name="connsiteY4" fmla="*/ 344545 h 586565"/>
                <a:gd name="connsiteX5" fmla="*/ 3645477 w 4546023"/>
                <a:gd name="connsiteY5" fmla="*/ 431569 h 586565"/>
                <a:gd name="connsiteX6" fmla="*/ 3496108 w 4546023"/>
                <a:gd name="connsiteY6" fmla="*/ 477028 h 586565"/>
                <a:gd name="connsiteX7" fmla="*/ 3361025 w 4546023"/>
                <a:gd name="connsiteY7" fmla="*/ 510367 h 586565"/>
                <a:gd name="connsiteX8" fmla="*/ 3210790 w 4546023"/>
                <a:gd name="connsiteY8" fmla="*/ 527252 h 586565"/>
                <a:gd name="connsiteX9" fmla="*/ 3077007 w 4546023"/>
                <a:gd name="connsiteY9" fmla="*/ 553227 h 586565"/>
                <a:gd name="connsiteX10" fmla="*/ 2944091 w 4546023"/>
                <a:gd name="connsiteY10" fmla="*/ 576176 h 586565"/>
                <a:gd name="connsiteX11" fmla="*/ 2819833 w 4546023"/>
                <a:gd name="connsiteY11" fmla="*/ 567515 h 586565"/>
                <a:gd name="connsiteX12" fmla="*/ 2658773 w 4546023"/>
                <a:gd name="connsiteY12" fmla="*/ 576609 h 586565"/>
                <a:gd name="connsiteX13" fmla="*/ 2543608 w 4546023"/>
                <a:gd name="connsiteY13" fmla="*/ 586565 h 586565"/>
                <a:gd name="connsiteX14" fmla="*/ 2366529 w 4546023"/>
                <a:gd name="connsiteY14" fmla="*/ 582237 h 586565"/>
                <a:gd name="connsiteX15" fmla="*/ 2253096 w 4546023"/>
                <a:gd name="connsiteY15" fmla="*/ 562752 h 586565"/>
                <a:gd name="connsiteX16" fmla="*/ 2075585 w 4546023"/>
                <a:gd name="connsiteY16" fmla="*/ 538941 h 586565"/>
                <a:gd name="connsiteX17" fmla="*/ 1933142 w 4546023"/>
                <a:gd name="connsiteY17" fmla="*/ 518160 h 586565"/>
                <a:gd name="connsiteX18" fmla="*/ 1810183 w 4546023"/>
                <a:gd name="connsiteY18" fmla="*/ 519890 h 586565"/>
                <a:gd name="connsiteX19" fmla="*/ 1700645 w 4546023"/>
                <a:gd name="connsiteY19" fmla="*/ 524652 h 586565"/>
                <a:gd name="connsiteX20" fmla="*/ 1504084 w 4546023"/>
                <a:gd name="connsiteY20" fmla="*/ 520758 h 586565"/>
                <a:gd name="connsiteX21" fmla="*/ 1305357 w 4546023"/>
                <a:gd name="connsiteY21" fmla="*/ 505602 h 586565"/>
                <a:gd name="connsiteX22" fmla="*/ 1077624 w 4546023"/>
                <a:gd name="connsiteY22" fmla="*/ 470102 h 586565"/>
                <a:gd name="connsiteX23" fmla="*/ 895783 w 4546023"/>
                <a:gd name="connsiteY23" fmla="*/ 434165 h 586565"/>
                <a:gd name="connsiteX24" fmla="*/ 693593 w 4546023"/>
                <a:gd name="connsiteY24" fmla="*/ 391737 h 586565"/>
                <a:gd name="connsiteX25" fmla="*/ 427760 w 4546023"/>
                <a:gd name="connsiteY25" fmla="*/ 303848 h 586565"/>
                <a:gd name="connsiteX26" fmla="*/ 128154 w 4546023"/>
                <a:gd name="connsiteY26" fmla="*/ 186949 h 586565"/>
                <a:gd name="connsiteX27" fmla="*/ 0 w 4546023"/>
                <a:gd name="connsiteY27" fmla="*/ 138892 h 586565"/>
                <a:gd name="connsiteX28" fmla="*/ 245485 w 4546023"/>
                <a:gd name="connsiteY28" fmla="*/ 138893 h 586565"/>
                <a:gd name="connsiteX29" fmla="*/ 471920 w 4546023"/>
                <a:gd name="connsiteY29" fmla="*/ 191277 h 586565"/>
                <a:gd name="connsiteX30" fmla="*/ 752908 w 4546023"/>
                <a:gd name="connsiteY30" fmla="*/ 234139 h 586565"/>
                <a:gd name="connsiteX31" fmla="*/ 962457 w 4546023"/>
                <a:gd name="connsiteY31" fmla="*/ 267478 h 586565"/>
                <a:gd name="connsiteX32" fmla="*/ 1157721 w 4546023"/>
                <a:gd name="connsiteY32" fmla="*/ 281765 h 586565"/>
                <a:gd name="connsiteX33" fmla="*/ 1380692 w 4546023"/>
                <a:gd name="connsiteY33" fmla="*/ 301683 h 586565"/>
                <a:gd name="connsiteX34" fmla="*/ 1752602 w 4546023"/>
                <a:gd name="connsiteY34" fmla="*/ 283496 h 586565"/>
                <a:gd name="connsiteX35" fmla="*/ 2048308 w 4546023"/>
                <a:gd name="connsiteY35" fmla="*/ 306878 h 586565"/>
                <a:gd name="connsiteX36" fmla="*/ 2249198 w 4546023"/>
                <a:gd name="connsiteY36" fmla="*/ 300382 h 586565"/>
                <a:gd name="connsiteX37" fmla="*/ 2485159 w 4546023"/>
                <a:gd name="connsiteY37" fmla="*/ 258388 h 586565"/>
                <a:gd name="connsiteX38" fmla="*/ 2720253 w 4546023"/>
                <a:gd name="connsiteY38" fmla="*/ 265313 h 586565"/>
                <a:gd name="connsiteX39" fmla="*/ 2957945 w 4546023"/>
                <a:gd name="connsiteY39" fmla="*/ 247993 h 586565"/>
                <a:gd name="connsiteX40" fmla="*/ 3175288 w 4546023"/>
                <a:gd name="connsiteY40" fmla="*/ 190845 h 586565"/>
                <a:gd name="connsiteX41" fmla="*/ 3293485 w 4546023"/>
                <a:gd name="connsiteY41" fmla="*/ 144953 h 586565"/>
                <a:gd name="connsiteX42" fmla="*/ 3431164 w 4546023"/>
                <a:gd name="connsiteY42" fmla="*/ 102522 h 586565"/>
                <a:gd name="connsiteX43" fmla="*/ 3601315 w 4546023"/>
                <a:gd name="connsiteY43" fmla="*/ 32819 h 586565"/>
                <a:gd name="connsiteX44" fmla="*/ 3761943 w 4546023"/>
                <a:gd name="connsiteY44" fmla="*/ 20262 h 586565"/>
                <a:gd name="connsiteX45" fmla="*/ 3923435 w 4546023"/>
                <a:gd name="connsiteY45" fmla="*/ 345 h 586565"/>
                <a:gd name="connsiteX46" fmla="*/ 4049858 w 4546023"/>
                <a:gd name="connsiteY46" fmla="*/ 108151 h 586565"/>
                <a:gd name="connsiteX47" fmla="*/ 4206586 w 4546023"/>
                <a:gd name="connsiteY47" fmla="*/ 83042 h 586565"/>
                <a:gd name="connsiteX48" fmla="*/ 4380635 w 4546023"/>
                <a:gd name="connsiteY48" fmla="*/ 41907 h 586565"/>
                <a:gd name="connsiteX49" fmla="*/ 4480647 w 4546023"/>
                <a:gd name="connsiteY49" fmla="*/ 68319 h 586565"/>
                <a:gd name="connsiteX0" fmla="*/ 4546023 w 4546023"/>
                <a:gd name="connsiteY0" fmla="*/ 149714 h 586565"/>
                <a:gd name="connsiteX1" fmla="*/ 4339071 w 4546023"/>
                <a:gd name="connsiteY1" fmla="*/ 166599 h 586565"/>
                <a:gd name="connsiteX2" fmla="*/ 4077998 w 4546023"/>
                <a:gd name="connsiteY2" fmla="*/ 227648 h 586565"/>
                <a:gd name="connsiteX3" fmla="*/ 3922134 w 4546023"/>
                <a:gd name="connsiteY3" fmla="*/ 281334 h 586565"/>
                <a:gd name="connsiteX4" fmla="*/ 3801773 w 4546023"/>
                <a:gd name="connsiteY4" fmla="*/ 344545 h 586565"/>
                <a:gd name="connsiteX5" fmla="*/ 3645477 w 4546023"/>
                <a:gd name="connsiteY5" fmla="*/ 431569 h 586565"/>
                <a:gd name="connsiteX6" fmla="*/ 3496108 w 4546023"/>
                <a:gd name="connsiteY6" fmla="*/ 477028 h 586565"/>
                <a:gd name="connsiteX7" fmla="*/ 3361025 w 4546023"/>
                <a:gd name="connsiteY7" fmla="*/ 510367 h 586565"/>
                <a:gd name="connsiteX8" fmla="*/ 3210790 w 4546023"/>
                <a:gd name="connsiteY8" fmla="*/ 527252 h 586565"/>
                <a:gd name="connsiteX9" fmla="*/ 3077007 w 4546023"/>
                <a:gd name="connsiteY9" fmla="*/ 553227 h 586565"/>
                <a:gd name="connsiteX10" fmla="*/ 2944091 w 4546023"/>
                <a:gd name="connsiteY10" fmla="*/ 576176 h 586565"/>
                <a:gd name="connsiteX11" fmla="*/ 2819833 w 4546023"/>
                <a:gd name="connsiteY11" fmla="*/ 567515 h 586565"/>
                <a:gd name="connsiteX12" fmla="*/ 2658773 w 4546023"/>
                <a:gd name="connsiteY12" fmla="*/ 576609 h 586565"/>
                <a:gd name="connsiteX13" fmla="*/ 2543608 w 4546023"/>
                <a:gd name="connsiteY13" fmla="*/ 586565 h 586565"/>
                <a:gd name="connsiteX14" fmla="*/ 2366529 w 4546023"/>
                <a:gd name="connsiteY14" fmla="*/ 582237 h 586565"/>
                <a:gd name="connsiteX15" fmla="*/ 2253096 w 4546023"/>
                <a:gd name="connsiteY15" fmla="*/ 562752 h 586565"/>
                <a:gd name="connsiteX16" fmla="*/ 2075585 w 4546023"/>
                <a:gd name="connsiteY16" fmla="*/ 538941 h 586565"/>
                <a:gd name="connsiteX17" fmla="*/ 1933142 w 4546023"/>
                <a:gd name="connsiteY17" fmla="*/ 518160 h 586565"/>
                <a:gd name="connsiteX18" fmla="*/ 1810183 w 4546023"/>
                <a:gd name="connsiteY18" fmla="*/ 519890 h 586565"/>
                <a:gd name="connsiteX19" fmla="*/ 1700645 w 4546023"/>
                <a:gd name="connsiteY19" fmla="*/ 524652 h 586565"/>
                <a:gd name="connsiteX20" fmla="*/ 1504084 w 4546023"/>
                <a:gd name="connsiteY20" fmla="*/ 520758 h 586565"/>
                <a:gd name="connsiteX21" fmla="*/ 1305357 w 4546023"/>
                <a:gd name="connsiteY21" fmla="*/ 505602 h 586565"/>
                <a:gd name="connsiteX22" fmla="*/ 1077624 w 4546023"/>
                <a:gd name="connsiteY22" fmla="*/ 470102 h 586565"/>
                <a:gd name="connsiteX23" fmla="*/ 895783 w 4546023"/>
                <a:gd name="connsiteY23" fmla="*/ 434165 h 586565"/>
                <a:gd name="connsiteX24" fmla="*/ 693593 w 4546023"/>
                <a:gd name="connsiteY24" fmla="*/ 391737 h 586565"/>
                <a:gd name="connsiteX25" fmla="*/ 427760 w 4546023"/>
                <a:gd name="connsiteY25" fmla="*/ 303848 h 586565"/>
                <a:gd name="connsiteX26" fmla="*/ 128154 w 4546023"/>
                <a:gd name="connsiteY26" fmla="*/ 186949 h 586565"/>
                <a:gd name="connsiteX27" fmla="*/ 0 w 4546023"/>
                <a:gd name="connsiteY27" fmla="*/ 138892 h 586565"/>
                <a:gd name="connsiteX28" fmla="*/ 245485 w 4546023"/>
                <a:gd name="connsiteY28" fmla="*/ 138893 h 586565"/>
                <a:gd name="connsiteX29" fmla="*/ 471920 w 4546023"/>
                <a:gd name="connsiteY29" fmla="*/ 191277 h 586565"/>
                <a:gd name="connsiteX30" fmla="*/ 752908 w 4546023"/>
                <a:gd name="connsiteY30" fmla="*/ 234139 h 586565"/>
                <a:gd name="connsiteX31" fmla="*/ 962457 w 4546023"/>
                <a:gd name="connsiteY31" fmla="*/ 267478 h 586565"/>
                <a:gd name="connsiteX32" fmla="*/ 1157721 w 4546023"/>
                <a:gd name="connsiteY32" fmla="*/ 281765 h 586565"/>
                <a:gd name="connsiteX33" fmla="*/ 1380692 w 4546023"/>
                <a:gd name="connsiteY33" fmla="*/ 301683 h 586565"/>
                <a:gd name="connsiteX34" fmla="*/ 1752602 w 4546023"/>
                <a:gd name="connsiteY34" fmla="*/ 283496 h 586565"/>
                <a:gd name="connsiteX35" fmla="*/ 2048308 w 4546023"/>
                <a:gd name="connsiteY35" fmla="*/ 306878 h 586565"/>
                <a:gd name="connsiteX36" fmla="*/ 2249198 w 4546023"/>
                <a:gd name="connsiteY36" fmla="*/ 300382 h 586565"/>
                <a:gd name="connsiteX37" fmla="*/ 2485159 w 4546023"/>
                <a:gd name="connsiteY37" fmla="*/ 258388 h 586565"/>
                <a:gd name="connsiteX38" fmla="*/ 2720253 w 4546023"/>
                <a:gd name="connsiteY38" fmla="*/ 265313 h 586565"/>
                <a:gd name="connsiteX39" fmla="*/ 2957945 w 4546023"/>
                <a:gd name="connsiteY39" fmla="*/ 247993 h 586565"/>
                <a:gd name="connsiteX40" fmla="*/ 3175288 w 4546023"/>
                <a:gd name="connsiteY40" fmla="*/ 190845 h 586565"/>
                <a:gd name="connsiteX41" fmla="*/ 3293485 w 4546023"/>
                <a:gd name="connsiteY41" fmla="*/ 144953 h 586565"/>
                <a:gd name="connsiteX42" fmla="*/ 3431164 w 4546023"/>
                <a:gd name="connsiteY42" fmla="*/ 102522 h 586565"/>
                <a:gd name="connsiteX43" fmla="*/ 3601315 w 4546023"/>
                <a:gd name="connsiteY43" fmla="*/ 32819 h 586565"/>
                <a:gd name="connsiteX44" fmla="*/ 3761943 w 4546023"/>
                <a:gd name="connsiteY44" fmla="*/ 20262 h 586565"/>
                <a:gd name="connsiteX45" fmla="*/ 3923435 w 4546023"/>
                <a:gd name="connsiteY45" fmla="*/ 345 h 586565"/>
                <a:gd name="connsiteX46" fmla="*/ 4049858 w 4546023"/>
                <a:gd name="connsiteY46" fmla="*/ 108151 h 586565"/>
                <a:gd name="connsiteX47" fmla="*/ 4237759 w 4546023"/>
                <a:gd name="connsiteY47" fmla="*/ 62260 h 586565"/>
                <a:gd name="connsiteX48" fmla="*/ 4380635 w 4546023"/>
                <a:gd name="connsiteY48" fmla="*/ 41907 h 586565"/>
                <a:gd name="connsiteX49" fmla="*/ 4480647 w 4546023"/>
                <a:gd name="connsiteY49" fmla="*/ 68319 h 586565"/>
                <a:gd name="connsiteX0" fmla="*/ 4546023 w 4546023"/>
                <a:gd name="connsiteY0" fmla="*/ 149714 h 586565"/>
                <a:gd name="connsiteX1" fmla="*/ 4339071 w 4546023"/>
                <a:gd name="connsiteY1" fmla="*/ 166599 h 586565"/>
                <a:gd name="connsiteX2" fmla="*/ 4077998 w 4546023"/>
                <a:gd name="connsiteY2" fmla="*/ 227648 h 586565"/>
                <a:gd name="connsiteX3" fmla="*/ 3922134 w 4546023"/>
                <a:gd name="connsiteY3" fmla="*/ 281334 h 586565"/>
                <a:gd name="connsiteX4" fmla="*/ 3801773 w 4546023"/>
                <a:gd name="connsiteY4" fmla="*/ 344545 h 586565"/>
                <a:gd name="connsiteX5" fmla="*/ 3645477 w 4546023"/>
                <a:gd name="connsiteY5" fmla="*/ 431569 h 586565"/>
                <a:gd name="connsiteX6" fmla="*/ 3496108 w 4546023"/>
                <a:gd name="connsiteY6" fmla="*/ 477028 h 586565"/>
                <a:gd name="connsiteX7" fmla="*/ 3361025 w 4546023"/>
                <a:gd name="connsiteY7" fmla="*/ 510367 h 586565"/>
                <a:gd name="connsiteX8" fmla="*/ 3210790 w 4546023"/>
                <a:gd name="connsiteY8" fmla="*/ 527252 h 586565"/>
                <a:gd name="connsiteX9" fmla="*/ 3077007 w 4546023"/>
                <a:gd name="connsiteY9" fmla="*/ 553227 h 586565"/>
                <a:gd name="connsiteX10" fmla="*/ 2944091 w 4546023"/>
                <a:gd name="connsiteY10" fmla="*/ 576176 h 586565"/>
                <a:gd name="connsiteX11" fmla="*/ 2819833 w 4546023"/>
                <a:gd name="connsiteY11" fmla="*/ 567515 h 586565"/>
                <a:gd name="connsiteX12" fmla="*/ 2658773 w 4546023"/>
                <a:gd name="connsiteY12" fmla="*/ 576609 h 586565"/>
                <a:gd name="connsiteX13" fmla="*/ 2543608 w 4546023"/>
                <a:gd name="connsiteY13" fmla="*/ 586565 h 586565"/>
                <a:gd name="connsiteX14" fmla="*/ 2366529 w 4546023"/>
                <a:gd name="connsiteY14" fmla="*/ 582237 h 586565"/>
                <a:gd name="connsiteX15" fmla="*/ 2253096 w 4546023"/>
                <a:gd name="connsiteY15" fmla="*/ 562752 h 586565"/>
                <a:gd name="connsiteX16" fmla="*/ 2075585 w 4546023"/>
                <a:gd name="connsiteY16" fmla="*/ 538941 h 586565"/>
                <a:gd name="connsiteX17" fmla="*/ 1933142 w 4546023"/>
                <a:gd name="connsiteY17" fmla="*/ 518160 h 586565"/>
                <a:gd name="connsiteX18" fmla="*/ 1810183 w 4546023"/>
                <a:gd name="connsiteY18" fmla="*/ 519890 h 586565"/>
                <a:gd name="connsiteX19" fmla="*/ 1700645 w 4546023"/>
                <a:gd name="connsiteY19" fmla="*/ 524652 h 586565"/>
                <a:gd name="connsiteX20" fmla="*/ 1504084 w 4546023"/>
                <a:gd name="connsiteY20" fmla="*/ 520758 h 586565"/>
                <a:gd name="connsiteX21" fmla="*/ 1305357 w 4546023"/>
                <a:gd name="connsiteY21" fmla="*/ 505602 h 586565"/>
                <a:gd name="connsiteX22" fmla="*/ 1077624 w 4546023"/>
                <a:gd name="connsiteY22" fmla="*/ 470102 h 586565"/>
                <a:gd name="connsiteX23" fmla="*/ 895783 w 4546023"/>
                <a:gd name="connsiteY23" fmla="*/ 434165 h 586565"/>
                <a:gd name="connsiteX24" fmla="*/ 693593 w 4546023"/>
                <a:gd name="connsiteY24" fmla="*/ 391737 h 586565"/>
                <a:gd name="connsiteX25" fmla="*/ 427760 w 4546023"/>
                <a:gd name="connsiteY25" fmla="*/ 303848 h 586565"/>
                <a:gd name="connsiteX26" fmla="*/ 128154 w 4546023"/>
                <a:gd name="connsiteY26" fmla="*/ 186949 h 586565"/>
                <a:gd name="connsiteX27" fmla="*/ 0 w 4546023"/>
                <a:gd name="connsiteY27" fmla="*/ 138892 h 586565"/>
                <a:gd name="connsiteX28" fmla="*/ 245485 w 4546023"/>
                <a:gd name="connsiteY28" fmla="*/ 138893 h 586565"/>
                <a:gd name="connsiteX29" fmla="*/ 471920 w 4546023"/>
                <a:gd name="connsiteY29" fmla="*/ 191277 h 586565"/>
                <a:gd name="connsiteX30" fmla="*/ 752908 w 4546023"/>
                <a:gd name="connsiteY30" fmla="*/ 234139 h 586565"/>
                <a:gd name="connsiteX31" fmla="*/ 962457 w 4546023"/>
                <a:gd name="connsiteY31" fmla="*/ 267478 h 586565"/>
                <a:gd name="connsiteX32" fmla="*/ 1157721 w 4546023"/>
                <a:gd name="connsiteY32" fmla="*/ 281765 h 586565"/>
                <a:gd name="connsiteX33" fmla="*/ 1380692 w 4546023"/>
                <a:gd name="connsiteY33" fmla="*/ 301683 h 586565"/>
                <a:gd name="connsiteX34" fmla="*/ 1752602 w 4546023"/>
                <a:gd name="connsiteY34" fmla="*/ 283496 h 586565"/>
                <a:gd name="connsiteX35" fmla="*/ 2048308 w 4546023"/>
                <a:gd name="connsiteY35" fmla="*/ 306878 h 586565"/>
                <a:gd name="connsiteX36" fmla="*/ 2249198 w 4546023"/>
                <a:gd name="connsiteY36" fmla="*/ 300382 h 586565"/>
                <a:gd name="connsiteX37" fmla="*/ 2485159 w 4546023"/>
                <a:gd name="connsiteY37" fmla="*/ 258388 h 586565"/>
                <a:gd name="connsiteX38" fmla="*/ 2720253 w 4546023"/>
                <a:gd name="connsiteY38" fmla="*/ 265313 h 586565"/>
                <a:gd name="connsiteX39" fmla="*/ 2957945 w 4546023"/>
                <a:gd name="connsiteY39" fmla="*/ 247993 h 586565"/>
                <a:gd name="connsiteX40" fmla="*/ 3175288 w 4546023"/>
                <a:gd name="connsiteY40" fmla="*/ 190845 h 586565"/>
                <a:gd name="connsiteX41" fmla="*/ 3293485 w 4546023"/>
                <a:gd name="connsiteY41" fmla="*/ 144953 h 586565"/>
                <a:gd name="connsiteX42" fmla="*/ 3431164 w 4546023"/>
                <a:gd name="connsiteY42" fmla="*/ 102522 h 586565"/>
                <a:gd name="connsiteX43" fmla="*/ 3601315 w 4546023"/>
                <a:gd name="connsiteY43" fmla="*/ 32819 h 586565"/>
                <a:gd name="connsiteX44" fmla="*/ 3761943 w 4546023"/>
                <a:gd name="connsiteY44" fmla="*/ 20262 h 586565"/>
                <a:gd name="connsiteX45" fmla="*/ 3923435 w 4546023"/>
                <a:gd name="connsiteY45" fmla="*/ 345 h 586565"/>
                <a:gd name="connsiteX46" fmla="*/ 4049858 w 4546023"/>
                <a:gd name="connsiteY46" fmla="*/ 108151 h 586565"/>
                <a:gd name="connsiteX47" fmla="*/ 4237759 w 4546023"/>
                <a:gd name="connsiteY47" fmla="*/ 62260 h 586565"/>
                <a:gd name="connsiteX48" fmla="*/ 4380635 w 4546023"/>
                <a:gd name="connsiteY48" fmla="*/ 41907 h 586565"/>
                <a:gd name="connsiteX49" fmla="*/ 4522211 w 4546023"/>
                <a:gd name="connsiteY49" fmla="*/ 68319 h 586565"/>
                <a:gd name="connsiteX0" fmla="*/ 4546023 w 4546023"/>
                <a:gd name="connsiteY0" fmla="*/ 130156 h 567007"/>
                <a:gd name="connsiteX1" fmla="*/ 4339071 w 4546023"/>
                <a:gd name="connsiteY1" fmla="*/ 147041 h 567007"/>
                <a:gd name="connsiteX2" fmla="*/ 4077998 w 4546023"/>
                <a:gd name="connsiteY2" fmla="*/ 208090 h 567007"/>
                <a:gd name="connsiteX3" fmla="*/ 3922134 w 4546023"/>
                <a:gd name="connsiteY3" fmla="*/ 261776 h 567007"/>
                <a:gd name="connsiteX4" fmla="*/ 3801773 w 4546023"/>
                <a:gd name="connsiteY4" fmla="*/ 324987 h 567007"/>
                <a:gd name="connsiteX5" fmla="*/ 3645477 w 4546023"/>
                <a:gd name="connsiteY5" fmla="*/ 412011 h 567007"/>
                <a:gd name="connsiteX6" fmla="*/ 3496108 w 4546023"/>
                <a:gd name="connsiteY6" fmla="*/ 457470 h 567007"/>
                <a:gd name="connsiteX7" fmla="*/ 3361025 w 4546023"/>
                <a:gd name="connsiteY7" fmla="*/ 490809 h 567007"/>
                <a:gd name="connsiteX8" fmla="*/ 3210790 w 4546023"/>
                <a:gd name="connsiteY8" fmla="*/ 507694 h 567007"/>
                <a:gd name="connsiteX9" fmla="*/ 3077007 w 4546023"/>
                <a:gd name="connsiteY9" fmla="*/ 533669 h 567007"/>
                <a:gd name="connsiteX10" fmla="*/ 2944091 w 4546023"/>
                <a:gd name="connsiteY10" fmla="*/ 556618 h 567007"/>
                <a:gd name="connsiteX11" fmla="*/ 2819833 w 4546023"/>
                <a:gd name="connsiteY11" fmla="*/ 547957 h 567007"/>
                <a:gd name="connsiteX12" fmla="*/ 2658773 w 4546023"/>
                <a:gd name="connsiteY12" fmla="*/ 557051 h 567007"/>
                <a:gd name="connsiteX13" fmla="*/ 2543608 w 4546023"/>
                <a:gd name="connsiteY13" fmla="*/ 567007 h 567007"/>
                <a:gd name="connsiteX14" fmla="*/ 2366529 w 4546023"/>
                <a:gd name="connsiteY14" fmla="*/ 562679 h 567007"/>
                <a:gd name="connsiteX15" fmla="*/ 2253096 w 4546023"/>
                <a:gd name="connsiteY15" fmla="*/ 543194 h 567007"/>
                <a:gd name="connsiteX16" fmla="*/ 2075585 w 4546023"/>
                <a:gd name="connsiteY16" fmla="*/ 519383 h 567007"/>
                <a:gd name="connsiteX17" fmla="*/ 1933142 w 4546023"/>
                <a:gd name="connsiteY17" fmla="*/ 498602 h 567007"/>
                <a:gd name="connsiteX18" fmla="*/ 1810183 w 4546023"/>
                <a:gd name="connsiteY18" fmla="*/ 500332 h 567007"/>
                <a:gd name="connsiteX19" fmla="*/ 1700645 w 4546023"/>
                <a:gd name="connsiteY19" fmla="*/ 505094 h 567007"/>
                <a:gd name="connsiteX20" fmla="*/ 1504084 w 4546023"/>
                <a:gd name="connsiteY20" fmla="*/ 501200 h 567007"/>
                <a:gd name="connsiteX21" fmla="*/ 1305357 w 4546023"/>
                <a:gd name="connsiteY21" fmla="*/ 486044 h 567007"/>
                <a:gd name="connsiteX22" fmla="*/ 1077624 w 4546023"/>
                <a:gd name="connsiteY22" fmla="*/ 450544 h 567007"/>
                <a:gd name="connsiteX23" fmla="*/ 895783 w 4546023"/>
                <a:gd name="connsiteY23" fmla="*/ 414607 h 567007"/>
                <a:gd name="connsiteX24" fmla="*/ 693593 w 4546023"/>
                <a:gd name="connsiteY24" fmla="*/ 372179 h 567007"/>
                <a:gd name="connsiteX25" fmla="*/ 427760 w 4546023"/>
                <a:gd name="connsiteY25" fmla="*/ 284290 h 567007"/>
                <a:gd name="connsiteX26" fmla="*/ 128154 w 4546023"/>
                <a:gd name="connsiteY26" fmla="*/ 167391 h 567007"/>
                <a:gd name="connsiteX27" fmla="*/ 0 w 4546023"/>
                <a:gd name="connsiteY27" fmla="*/ 119334 h 567007"/>
                <a:gd name="connsiteX28" fmla="*/ 245485 w 4546023"/>
                <a:gd name="connsiteY28" fmla="*/ 119335 h 567007"/>
                <a:gd name="connsiteX29" fmla="*/ 471920 w 4546023"/>
                <a:gd name="connsiteY29" fmla="*/ 171719 h 567007"/>
                <a:gd name="connsiteX30" fmla="*/ 752908 w 4546023"/>
                <a:gd name="connsiteY30" fmla="*/ 214581 h 567007"/>
                <a:gd name="connsiteX31" fmla="*/ 962457 w 4546023"/>
                <a:gd name="connsiteY31" fmla="*/ 247920 h 567007"/>
                <a:gd name="connsiteX32" fmla="*/ 1157721 w 4546023"/>
                <a:gd name="connsiteY32" fmla="*/ 262207 h 567007"/>
                <a:gd name="connsiteX33" fmla="*/ 1380692 w 4546023"/>
                <a:gd name="connsiteY33" fmla="*/ 282125 h 567007"/>
                <a:gd name="connsiteX34" fmla="*/ 1752602 w 4546023"/>
                <a:gd name="connsiteY34" fmla="*/ 263938 h 567007"/>
                <a:gd name="connsiteX35" fmla="*/ 2048308 w 4546023"/>
                <a:gd name="connsiteY35" fmla="*/ 287320 h 567007"/>
                <a:gd name="connsiteX36" fmla="*/ 2249198 w 4546023"/>
                <a:gd name="connsiteY36" fmla="*/ 280824 h 567007"/>
                <a:gd name="connsiteX37" fmla="*/ 2485159 w 4546023"/>
                <a:gd name="connsiteY37" fmla="*/ 238830 h 567007"/>
                <a:gd name="connsiteX38" fmla="*/ 2720253 w 4546023"/>
                <a:gd name="connsiteY38" fmla="*/ 245755 h 567007"/>
                <a:gd name="connsiteX39" fmla="*/ 2957945 w 4546023"/>
                <a:gd name="connsiteY39" fmla="*/ 228435 h 567007"/>
                <a:gd name="connsiteX40" fmla="*/ 3175288 w 4546023"/>
                <a:gd name="connsiteY40" fmla="*/ 171287 h 567007"/>
                <a:gd name="connsiteX41" fmla="*/ 3293485 w 4546023"/>
                <a:gd name="connsiteY41" fmla="*/ 125395 h 567007"/>
                <a:gd name="connsiteX42" fmla="*/ 3431164 w 4546023"/>
                <a:gd name="connsiteY42" fmla="*/ 82964 h 567007"/>
                <a:gd name="connsiteX43" fmla="*/ 3601315 w 4546023"/>
                <a:gd name="connsiteY43" fmla="*/ 13261 h 567007"/>
                <a:gd name="connsiteX44" fmla="*/ 3761943 w 4546023"/>
                <a:gd name="connsiteY44" fmla="*/ 704 h 567007"/>
                <a:gd name="connsiteX45" fmla="*/ 3902653 w 4546023"/>
                <a:gd name="connsiteY45" fmla="*/ 105478 h 567007"/>
                <a:gd name="connsiteX46" fmla="*/ 4049858 w 4546023"/>
                <a:gd name="connsiteY46" fmla="*/ 88593 h 567007"/>
                <a:gd name="connsiteX47" fmla="*/ 4237759 w 4546023"/>
                <a:gd name="connsiteY47" fmla="*/ 42702 h 567007"/>
                <a:gd name="connsiteX48" fmla="*/ 4380635 w 4546023"/>
                <a:gd name="connsiteY48" fmla="*/ 22349 h 567007"/>
                <a:gd name="connsiteX49" fmla="*/ 4522211 w 4546023"/>
                <a:gd name="connsiteY49" fmla="*/ 48761 h 567007"/>
                <a:gd name="connsiteX0" fmla="*/ 4546023 w 4546023"/>
                <a:gd name="connsiteY0" fmla="*/ 116895 h 553746"/>
                <a:gd name="connsiteX1" fmla="*/ 4339071 w 4546023"/>
                <a:gd name="connsiteY1" fmla="*/ 133780 h 553746"/>
                <a:gd name="connsiteX2" fmla="*/ 4077998 w 4546023"/>
                <a:gd name="connsiteY2" fmla="*/ 194829 h 553746"/>
                <a:gd name="connsiteX3" fmla="*/ 3922134 w 4546023"/>
                <a:gd name="connsiteY3" fmla="*/ 248515 h 553746"/>
                <a:gd name="connsiteX4" fmla="*/ 3801773 w 4546023"/>
                <a:gd name="connsiteY4" fmla="*/ 311726 h 553746"/>
                <a:gd name="connsiteX5" fmla="*/ 3645477 w 4546023"/>
                <a:gd name="connsiteY5" fmla="*/ 398750 h 553746"/>
                <a:gd name="connsiteX6" fmla="*/ 3496108 w 4546023"/>
                <a:gd name="connsiteY6" fmla="*/ 444209 h 553746"/>
                <a:gd name="connsiteX7" fmla="*/ 3361025 w 4546023"/>
                <a:gd name="connsiteY7" fmla="*/ 477548 h 553746"/>
                <a:gd name="connsiteX8" fmla="*/ 3210790 w 4546023"/>
                <a:gd name="connsiteY8" fmla="*/ 494433 h 553746"/>
                <a:gd name="connsiteX9" fmla="*/ 3077007 w 4546023"/>
                <a:gd name="connsiteY9" fmla="*/ 520408 h 553746"/>
                <a:gd name="connsiteX10" fmla="*/ 2944091 w 4546023"/>
                <a:gd name="connsiteY10" fmla="*/ 543357 h 553746"/>
                <a:gd name="connsiteX11" fmla="*/ 2819833 w 4546023"/>
                <a:gd name="connsiteY11" fmla="*/ 534696 h 553746"/>
                <a:gd name="connsiteX12" fmla="*/ 2658773 w 4546023"/>
                <a:gd name="connsiteY12" fmla="*/ 543790 h 553746"/>
                <a:gd name="connsiteX13" fmla="*/ 2543608 w 4546023"/>
                <a:gd name="connsiteY13" fmla="*/ 553746 h 553746"/>
                <a:gd name="connsiteX14" fmla="*/ 2366529 w 4546023"/>
                <a:gd name="connsiteY14" fmla="*/ 549418 h 553746"/>
                <a:gd name="connsiteX15" fmla="*/ 2253096 w 4546023"/>
                <a:gd name="connsiteY15" fmla="*/ 529933 h 553746"/>
                <a:gd name="connsiteX16" fmla="*/ 2075585 w 4546023"/>
                <a:gd name="connsiteY16" fmla="*/ 506122 h 553746"/>
                <a:gd name="connsiteX17" fmla="*/ 1933142 w 4546023"/>
                <a:gd name="connsiteY17" fmla="*/ 485341 h 553746"/>
                <a:gd name="connsiteX18" fmla="*/ 1810183 w 4546023"/>
                <a:gd name="connsiteY18" fmla="*/ 487071 h 553746"/>
                <a:gd name="connsiteX19" fmla="*/ 1700645 w 4546023"/>
                <a:gd name="connsiteY19" fmla="*/ 491833 h 553746"/>
                <a:gd name="connsiteX20" fmla="*/ 1504084 w 4546023"/>
                <a:gd name="connsiteY20" fmla="*/ 487939 h 553746"/>
                <a:gd name="connsiteX21" fmla="*/ 1305357 w 4546023"/>
                <a:gd name="connsiteY21" fmla="*/ 472783 h 553746"/>
                <a:gd name="connsiteX22" fmla="*/ 1077624 w 4546023"/>
                <a:gd name="connsiteY22" fmla="*/ 437283 h 553746"/>
                <a:gd name="connsiteX23" fmla="*/ 895783 w 4546023"/>
                <a:gd name="connsiteY23" fmla="*/ 401346 h 553746"/>
                <a:gd name="connsiteX24" fmla="*/ 693593 w 4546023"/>
                <a:gd name="connsiteY24" fmla="*/ 358918 h 553746"/>
                <a:gd name="connsiteX25" fmla="*/ 427760 w 4546023"/>
                <a:gd name="connsiteY25" fmla="*/ 271029 h 553746"/>
                <a:gd name="connsiteX26" fmla="*/ 128154 w 4546023"/>
                <a:gd name="connsiteY26" fmla="*/ 154130 h 553746"/>
                <a:gd name="connsiteX27" fmla="*/ 0 w 4546023"/>
                <a:gd name="connsiteY27" fmla="*/ 106073 h 553746"/>
                <a:gd name="connsiteX28" fmla="*/ 245485 w 4546023"/>
                <a:gd name="connsiteY28" fmla="*/ 106074 h 553746"/>
                <a:gd name="connsiteX29" fmla="*/ 471920 w 4546023"/>
                <a:gd name="connsiteY29" fmla="*/ 158458 h 553746"/>
                <a:gd name="connsiteX30" fmla="*/ 752908 w 4546023"/>
                <a:gd name="connsiteY30" fmla="*/ 201320 h 553746"/>
                <a:gd name="connsiteX31" fmla="*/ 962457 w 4546023"/>
                <a:gd name="connsiteY31" fmla="*/ 234659 h 553746"/>
                <a:gd name="connsiteX32" fmla="*/ 1157721 w 4546023"/>
                <a:gd name="connsiteY32" fmla="*/ 248946 h 553746"/>
                <a:gd name="connsiteX33" fmla="*/ 1380692 w 4546023"/>
                <a:gd name="connsiteY33" fmla="*/ 268864 h 553746"/>
                <a:gd name="connsiteX34" fmla="*/ 1752602 w 4546023"/>
                <a:gd name="connsiteY34" fmla="*/ 250677 h 553746"/>
                <a:gd name="connsiteX35" fmla="*/ 2048308 w 4546023"/>
                <a:gd name="connsiteY35" fmla="*/ 274059 h 553746"/>
                <a:gd name="connsiteX36" fmla="*/ 2249198 w 4546023"/>
                <a:gd name="connsiteY36" fmla="*/ 267563 h 553746"/>
                <a:gd name="connsiteX37" fmla="*/ 2485159 w 4546023"/>
                <a:gd name="connsiteY37" fmla="*/ 225569 h 553746"/>
                <a:gd name="connsiteX38" fmla="*/ 2720253 w 4546023"/>
                <a:gd name="connsiteY38" fmla="*/ 232494 h 553746"/>
                <a:gd name="connsiteX39" fmla="*/ 2957945 w 4546023"/>
                <a:gd name="connsiteY39" fmla="*/ 215174 h 553746"/>
                <a:gd name="connsiteX40" fmla="*/ 3175288 w 4546023"/>
                <a:gd name="connsiteY40" fmla="*/ 158026 h 553746"/>
                <a:gd name="connsiteX41" fmla="*/ 3293485 w 4546023"/>
                <a:gd name="connsiteY41" fmla="*/ 112134 h 553746"/>
                <a:gd name="connsiteX42" fmla="*/ 3431164 w 4546023"/>
                <a:gd name="connsiteY42" fmla="*/ 69703 h 553746"/>
                <a:gd name="connsiteX43" fmla="*/ 3601315 w 4546023"/>
                <a:gd name="connsiteY43" fmla="*/ 0 h 553746"/>
                <a:gd name="connsiteX44" fmla="*/ 3761943 w 4546023"/>
                <a:gd name="connsiteY44" fmla="*/ 112134 h 553746"/>
                <a:gd name="connsiteX45" fmla="*/ 3902653 w 4546023"/>
                <a:gd name="connsiteY45" fmla="*/ 92217 h 553746"/>
                <a:gd name="connsiteX46" fmla="*/ 4049858 w 4546023"/>
                <a:gd name="connsiteY46" fmla="*/ 75332 h 553746"/>
                <a:gd name="connsiteX47" fmla="*/ 4237759 w 4546023"/>
                <a:gd name="connsiteY47" fmla="*/ 29441 h 553746"/>
                <a:gd name="connsiteX48" fmla="*/ 4380635 w 4546023"/>
                <a:gd name="connsiteY48" fmla="*/ 9088 h 553746"/>
                <a:gd name="connsiteX49" fmla="*/ 4522211 w 4546023"/>
                <a:gd name="connsiteY49" fmla="*/ 35500 h 553746"/>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27760 w 4546023"/>
                <a:gd name="connsiteY25" fmla="*/ 26208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485159 w 4546023"/>
                <a:gd name="connsiteY37" fmla="*/ 216626 h 544803"/>
                <a:gd name="connsiteX38" fmla="*/ 2720253 w 4546023"/>
                <a:gd name="connsiteY38" fmla="*/ 223551 h 544803"/>
                <a:gd name="connsiteX39" fmla="*/ 2957945 w 4546023"/>
                <a:gd name="connsiteY39" fmla="*/ 206231 h 544803"/>
                <a:gd name="connsiteX40" fmla="*/ 3175288 w 4546023"/>
                <a:gd name="connsiteY40" fmla="*/ 149083 h 544803"/>
                <a:gd name="connsiteX41" fmla="*/ 3293485 w 4546023"/>
                <a:gd name="connsiteY41" fmla="*/ 103191 h 544803"/>
                <a:gd name="connsiteX42" fmla="*/ 3431164 w 4546023"/>
                <a:gd name="connsiteY42" fmla="*/ 60760 h 544803"/>
                <a:gd name="connsiteX43" fmla="*/ 3622096 w 4546023"/>
                <a:gd name="connsiteY43" fmla="*/ 136530 h 544803"/>
                <a:gd name="connsiteX44" fmla="*/ 3761943 w 4546023"/>
                <a:gd name="connsiteY44" fmla="*/ 103191 h 544803"/>
                <a:gd name="connsiteX45" fmla="*/ 3902653 w 4546023"/>
                <a:gd name="connsiteY45" fmla="*/ 83274 h 544803"/>
                <a:gd name="connsiteX46" fmla="*/ 4049858 w 4546023"/>
                <a:gd name="connsiteY46" fmla="*/ 66389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27760 w 4546023"/>
                <a:gd name="connsiteY25" fmla="*/ 26208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485159 w 4546023"/>
                <a:gd name="connsiteY37" fmla="*/ 216626 h 544803"/>
                <a:gd name="connsiteX38" fmla="*/ 2720253 w 4546023"/>
                <a:gd name="connsiteY38" fmla="*/ 223551 h 544803"/>
                <a:gd name="connsiteX39" fmla="*/ 2957945 w 4546023"/>
                <a:gd name="connsiteY39" fmla="*/ 206231 h 544803"/>
                <a:gd name="connsiteX40" fmla="*/ 3175288 w 4546023"/>
                <a:gd name="connsiteY40" fmla="*/ 149083 h 544803"/>
                <a:gd name="connsiteX41" fmla="*/ 3293485 w 4546023"/>
                <a:gd name="connsiteY41" fmla="*/ 103191 h 544803"/>
                <a:gd name="connsiteX42" fmla="*/ 3472728 w 4546023"/>
                <a:gd name="connsiteY42" fmla="*/ 164669 h 544803"/>
                <a:gd name="connsiteX43" fmla="*/ 3622096 w 4546023"/>
                <a:gd name="connsiteY43" fmla="*/ 136530 h 544803"/>
                <a:gd name="connsiteX44" fmla="*/ 3761943 w 4546023"/>
                <a:gd name="connsiteY44" fmla="*/ 103191 h 544803"/>
                <a:gd name="connsiteX45" fmla="*/ 3902653 w 4546023"/>
                <a:gd name="connsiteY45" fmla="*/ 83274 h 544803"/>
                <a:gd name="connsiteX46" fmla="*/ 4049858 w 4546023"/>
                <a:gd name="connsiteY46" fmla="*/ 66389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27760 w 4546023"/>
                <a:gd name="connsiteY25" fmla="*/ 26208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485159 w 4546023"/>
                <a:gd name="connsiteY37" fmla="*/ 216626 h 544803"/>
                <a:gd name="connsiteX38" fmla="*/ 2720253 w 4546023"/>
                <a:gd name="connsiteY38" fmla="*/ 223551 h 544803"/>
                <a:gd name="connsiteX39" fmla="*/ 2957945 w 4546023"/>
                <a:gd name="connsiteY39" fmla="*/ 206231 h 544803"/>
                <a:gd name="connsiteX40" fmla="*/ 3175288 w 4546023"/>
                <a:gd name="connsiteY40" fmla="*/ 149083 h 544803"/>
                <a:gd name="connsiteX41" fmla="*/ 3293485 w 4546023"/>
                <a:gd name="connsiteY41" fmla="*/ 155146 h 544803"/>
                <a:gd name="connsiteX42" fmla="*/ 3472728 w 4546023"/>
                <a:gd name="connsiteY42" fmla="*/ 164669 h 544803"/>
                <a:gd name="connsiteX43" fmla="*/ 3622096 w 4546023"/>
                <a:gd name="connsiteY43" fmla="*/ 136530 h 544803"/>
                <a:gd name="connsiteX44" fmla="*/ 3761943 w 4546023"/>
                <a:gd name="connsiteY44" fmla="*/ 103191 h 544803"/>
                <a:gd name="connsiteX45" fmla="*/ 3902653 w 4546023"/>
                <a:gd name="connsiteY45" fmla="*/ 83274 h 544803"/>
                <a:gd name="connsiteX46" fmla="*/ 4049858 w 4546023"/>
                <a:gd name="connsiteY46" fmla="*/ 66389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27760 w 4546023"/>
                <a:gd name="connsiteY25" fmla="*/ 26208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485159 w 4546023"/>
                <a:gd name="connsiteY37" fmla="*/ 216626 h 544803"/>
                <a:gd name="connsiteX38" fmla="*/ 2720253 w 4546023"/>
                <a:gd name="connsiteY38" fmla="*/ 223551 h 544803"/>
                <a:gd name="connsiteX39" fmla="*/ 2957945 w 4546023"/>
                <a:gd name="connsiteY39" fmla="*/ 206231 h 544803"/>
                <a:gd name="connsiteX40" fmla="*/ 3164897 w 4546023"/>
                <a:gd name="connsiteY40" fmla="*/ 180256 h 544803"/>
                <a:gd name="connsiteX41" fmla="*/ 3293485 w 4546023"/>
                <a:gd name="connsiteY41" fmla="*/ 155146 h 544803"/>
                <a:gd name="connsiteX42" fmla="*/ 3472728 w 4546023"/>
                <a:gd name="connsiteY42" fmla="*/ 164669 h 544803"/>
                <a:gd name="connsiteX43" fmla="*/ 3622096 w 4546023"/>
                <a:gd name="connsiteY43" fmla="*/ 136530 h 544803"/>
                <a:gd name="connsiteX44" fmla="*/ 3761943 w 4546023"/>
                <a:gd name="connsiteY44" fmla="*/ 103191 h 544803"/>
                <a:gd name="connsiteX45" fmla="*/ 3902653 w 4546023"/>
                <a:gd name="connsiteY45" fmla="*/ 83274 h 544803"/>
                <a:gd name="connsiteX46" fmla="*/ 4049858 w 4546023"/>
                <a:gd name="connsiteY46" fmla="*/ 66389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27760 w 4546023"/>
                <a:gd name="connsiteY25" fmla="*/ 26208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485159 w 4546023"/>
                <a:gd name="connsiteY37" fmla="*/ 216626 h 544803"/>
                <a:gd name="connsiteX38" fmla="*/ 2720253 w 4546023"/>
                <a:gd name="connsiteY38" fmla="*/ 223551 h 544803"/>
                <a:gd name="connsiteX39" fmla="*/ 2957945 w 4546023"/>
                <a:gd name="connsiteY39" fmla="*/ 206231 h 544803"/>
                <a:gd name="connsiteX40" fmla="*/ 3164897 w 4546023"/>
                <a:gd name="connsiteY40" fmla="*/ 180256 h 544803"/>
                <a:gd name="connsiteX41" fmla="*/ 3324658 w 4546023"/>
                <a:gd name="connsiteY41" fmla="*/ 155146 h 544803"/>
                <a:gd name="connsiteX42" fmla="*/ 3472728 w 4546023"/>
                <a:gd name="connsiteY42" fmla="*/ 164669 h 544803"/>
                <a:gd name="connsiteX43" fmla="*/ 3622096 w 4546023"/>
                <a:gd name="connsiteY43" fmla="*/ 136530 h 544803"/>
                <a:gd name="connsiteX44" fmla="*/ 3761943 w 4546023"/>
                <a:gd name="connsiteY44" fmla="*/ 103191 h 544803"/>
                <a:gd name="connsiteX45" fmla="*/ 3902653 w 4546023"/>
                <a:gd name="connsiteY45" fmla="*/ 83274 h 544803"/>
                <a:gd name="connsiteX46" fmla="*/ 4049858 w 4546023"/>
                <a:gd name="connsiteY46" fmla="*/ 66389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27760 w 4546023"/>
                <a:gd name="connsiteY25" fmla="*/ 26208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485159 w 4546023"/>
                <a:gd name="connsiteY37" fmla="*/ 216626 h 544803"/>
                <a:gd name="connsiteX38" fmla="*/ 2720253 w 4546023"/>
                <a:gd name="connsiteY38" fmla="*/ 223551 h 544803"/>
                <a:gd name="connsiteX39" fmla="*/ 2957945 w 4546023"/>
                <a:gd name="connsiteY39" fmla="*/ 206231 h 544803"/>
                <a:gd name="connsiteX40" fmla="*/ 3164897 w 4546023"/>
                <a:gd name="connsiteY40" fmla="*/ 180256 h 544803"/>
                <a:gd name="connsiteX41" fmla="*/ 3324658 w 4546023"/>
                <a:gd name="connsiteY41" fmla="*/ 155146 h 544803"/>
                <a:gd name="connsiteX42" fmla="*/ 3503901 w 4546023"/>
                <a:gd name="connsiteY42" fmla="*/ 123105 h 544803"/>
                <a:gd name="connsiteX43" fmla="*/ 3622096 w 4546023"/>
                <a:gd name="connsiteY43" fmla="*/ 136530 h 544803"/>
                <a:gd name="connsiteX44" fmla="*/ 3761943 w 4546023"/>
                <a:gd name="connsiteY44" fmla="*/ 103191 h 544803"/>
                <a:gd name="connsiteX45" fmla="*/ 3902653 w 4546023"/>
                <a:gd name="connsiteY45" fmla="*/ 83274 h 544803"/>
                <a:gd name="connsiteX46" fmla="*/ 4049858 w 4546023"/>
                <a:gd name="connsiteY46" fmla="*/ 66389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27760 w 4546023"/>
                <a:gd name="connsiteY25" fmla="*/ 26208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526723 w 4546023"/>
                <a:gd name="connsiteY37" fmla="*/ 247799 h 544803"/>
                <a:gd name="connsiteX38" fmla="*/ 2720253 w 4546023"/>
                <a:gd name="connsiteY38" fmla="*/ 223551 h 544803"/>
                <a:gd name="connsiteX39" fmla="*/ 2957945 w 4546023"/>
                <a:gd name="connsiteY39" fmla="*/ 206231 h 544803"/>
                <a:gd name="connsiteX40" fmla="*/ 3164897 w 4546023"/>
                <a:gd name="connsiteY40" fmla="*/ 180256 h 544803"/>
                <a:gd name="connsiteX41" fmla="*/ 3324658 w 4546023"/>
                <a:gd name="connsiteY41" fmla="*/ 155146 h 544803"/>
                <a:gd name="connsiteX42" fmla="*/ 3503901 w 4546023"/>
                <a:gd name="connsiteY42" fmla="*/ 123105 h 544803"/>
                <a:gd name="connsiteX43" fmla="*/ 3622096 w 4546023"/>
                <a:gd name="connsiteY43" fmla="*/ 136530 h 544803"/>
                <a:gd name="connsiteX44" fmla="*/ 3761943 w 4546023"/>
                <a:gd name="connsiteY44" fmla="*/ 103191 h 544803"/>
                <a:gd name="connsiteX45" fmla="*/ 3902653 w 4546023"/>
                <a:gd name="connsiteY45" fmla="*/ 83274 h 544803"/>
                <a:gd name="connsiteX46" fmla="*/ 4049858 w 4546023"/>
                <a:gd name="connsiteY46" fmla="*/ 66389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27760 w 4546023"/>
                <a:gd name="connsiteY25" fmla="*/ 26208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526723 w 4546023"/>
                <a:gd name="connsiteY37" fmla="*/ 247799 h 544803"/>
                <a:gd name="connsiteX38" fmla="*/ 2720253 w 4546023"/>
                <a:gd name="connsiteY38" fmla="*/ 223551 h 544803"/>
                <a:gd name="connsiteX39" fmla="*/ 2957945 w 4546023"/>
                <a:gd name="connsiteY39" fmla="*/ 206231 h 544803"/>
                <a:gd name="connsiteX40" fmla="*/ 3164897 w 4546023"/>
                <a:gd name="connsiteY40" fmla="*/ 180256 h 544803"/>
                <a:gd name="connsiteX41" fmla="*/ 3324658 w 4546023"/>
                <a:gd name="connsiteY41" fmla="*/ 155146 h 544803"/>
                <a:gd name="connsiteX42" fmla="*/ 3503901 w 4546023"/>
                <a:gd name="connsiteY42" fmla="*/ 123105 h 544803"/>
                <a:gd name="connsiteX43" fmla="*/ 3694832 w 4546023"/>
                <a:gd name="connsiteY43" fmla="*/ 94966 h 544803"/>
                <a:gd name="connsiteX44" fmla="*/ 3761943 w 4546023"/>
                <a:gd name="connsiteY44" fmla="*/ 103191 h 544803"/>
                <a:gd name="connsiteX45" fmla="*/ 3902653 w 4546023"/>
                <a:gd name="connsiteY45" fmla="*/ 83274 h 544803"/>
                <a:gd name="connsiteX46" fmla="*/ 4049858 w 4546023"/>
                <a:gd name="connsiteY46" fmla="*/ 66389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27760 w 4546023"/>
                <a:gd name="connsiteY25" fmla="*/ 26208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526723 w 4546023"/>
                <a:gd name="connsiteY37" fmla="*/ 247799 h 544803"/>
                <a:gd name="connsiteX38" fmla="*/ 2720253 w 4546023"/>
                <a:gd name="connsiteY38" fmla="*/ 223551 h 544803"/>
                <a:gd name="connsiteX39" fmla="*/ 2957945 w 4546023"/>
                <a:gd name="connsiteY39" fmla="*/ 206231 h 544803"/>
                <a:gd name="connsiteX40" fmla="*/ 3164897 w 4546023"/>
                <a:gd name="connsiteY40" fmla="*/ 180256 h 544803"/>
                <a:gd name="connsiteX41" fmla="*/ 3324658 w 4546023"/>
                <a:gd name="connsiteY41" fmla="*/ 155146 h 544803"/>
                <a:gd name="connsiteX42" fmla="*/ 3503901 w 4546023"/>
                <a:gd name="connsiteY42" fmla="*/ 123105 h 544803"/>
                <a:gd name="connsiteX43" fmla="*/ 3694832 w 4546023"/>
                <a:gd name="connsiteY43" fmla="*/ 94966 h 544803"/>
                <a:gd name="connsiteX44" fmla="*/ 3761943 w 4546023"/>
                <a:gd name="connsiteY44" fmla="*/ 103191 h 544803"/>
                <a:gd name="connsiteX45" fmla="*/ 3902653 w 4546023"/>
                <a:gd name="connsiteY45" fmla="*/ 83274 h 544803"/>
                <a:gd name="connsiteX46" fmla="*/ 4112203 w 4546023"/>
                <a:gd name="connsiteY46" fmla="*/ 24825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443635 w 4546023"/>
                <a:gd name="connsiteY25" fmla="*/ 255736 h 544803"/>
                <a:gd name="connsiteX26" fmla="*/ 128154 w 4546023"/>
                <a:gd name="connsiteY26" fmla="*/ 145187 h 544803"/>
                <a:gd name="connsiteX27" fmla="*/ 0 w 4546023"/>
                <a:gd name="connsiteY27" fmla="*/ 97130 h 544803"/>
                <a:gd name="connsiteX28" fmla="*/ 245485 w 4546023"/>
                <a:gd name="connsiteY28" fmla="*/ 97131 h 544803"/>
                <a:gd name="connsiteX29" fmla="*/ 471920 w 4546023"/>
                <a:gd name="connsiteY29" fmla="*/ 149515 h 544803"/>
                <a:gd name="connsiteX30" fmla="*/ 752908 w 4546023"/>
                <a:gd name="connsiteY30" fmla="*/ 192377 h 544803"/>
                <a:gd name="connsiteX31" fmla="*/ 962457 w 4546023"/>
                <a:gd name="connsiteY31" fmla="*/ 225716 h 544803"/>
                <a:gd name="connsiteX32" fmla="*/ 1157721 w 4546023"/>
                <a:gd name="connsiteY32" fmla="*/ 240003 h 544803"/>
                <a:gd name="connsiteX33" fmla="*/ 1380692 w 4546023"/>
                <a:gd name="connsiteY33" fmla="*/ 259921 h 544803"/>
                <a:gd name="connsiteX34" fmla="*/ 1752602 w 4546023"/>
                <a:gd name="connsiteY34" fmla="*/ 241734 h 544803"/>
                <a:gd name="connsiteX35" fmla="*/ 2048308 w 4546023"/>
                <a:gd name="connsiteY35" fmla="*/ 265116 h 544803"/>
                <a:gd name="connsiteX36" fmla="*/ 2249198 w 4546023"/>
                <a:gd name="connsiteY36" fmla="*/ 258620 h 544803"/>
                <a:gd name="connsiteX37" fmla="*/ 2526723 w 4546023"/>
                <a:gd name="connsiteY37" fmla="*/ 247799 h 544803"/>
                <a:gd name="connsiteX38" fmla="*/ 2720253 w 4546023"/>
                <a:gd name="connsiteY38" fmla="*/ 223551 h 544803"/>
                <a:gd name="connsiteX39" fmla="*/ 2957945 w 4546023"/>
                <a:gd name="connsiteY39" fmla="*/ 206231 h 544803"/>
                <a:gd name="connsiteX40" fmla="*/ 3164897 w 4546023"/>
                <a:gd name="connsiteY40" fmla="*/ 180256 h 544803"/>
                <a:gd name="connsiteX41" fmla="*/ 3324658 w 4546023"/>
                <a:gd name="connsiteY41" fmla="*/ 155146 h 544803"/>
                <a:gd name="connsiteX42" fmla="*/ 3503901 w 4546023"/>
                <a:gd name="connsiteY42" fmla="*/ 123105 h 544803"/>
                <a:gd name="connsiteX43" fmla="*/ 3694832 w 4546023"/>
                <a:gd name="connsiteY43" fmla="*/ 94966 h 544803"/>
                <a:gd name="connsiteX44" fmla="*/ 3761943 w 4546023"/>
                <a:gd name="connsiteY44" fmla="*/ 103191 h 544803"/>
                <a:gd name="connsiteX45" fmla="*/ 3902653 w 4546023"/>
                <a:gd name="connsiteY45" fmla="*/ 83274 h 544803"/>
                <a:gd name="connsiteX46" fmla="*/ 4112203 w 4546023"/>
                <a:gd name="connsiteY46" fmla="*/ 24825 h 544803"/>
                <a:gd name="connsiteX47" fmla="*/ 4237759 w 4546023"/>
                <a:gd name="connsiteY47" fmla="*/ 20498 h 544803"/>
                <a:gd name="connsiteX48" fmla="*/ 4380635 w 4546023"/>
                <a:gd name="connsiteY48" fmla="*/ 145 h 544803"/>
                <a:gd name="connsiteX49" fmla="*/ 4522211 w 4546023"/>
                <a:gd name="connsiteY49"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693593 w 4546023"/>
                <a:gd name="connsiteY24" fmla="*/ 349975 h 544803"/>
                <a:gd name="connsiteX25" fmla="*/ 608446 w 4546023"/>
                <a:gd name="connsiteY25" fmla="*/ 332077 h 544803"/>
                <a:gd name="connsiteX26" fmla="*/ 443635 w 4546023"/>
                <a:gd name="connsiteY26" fmla="*/ 255736 h 544803"/>
                <a:gd name="connsiteX27" fmla="*/ 128154 w 4546023"/>
                <a:gd name="connsiteY27" fmla="*/ 145187 h 544803"/>
                <a:gd name="connsiteX28" fmla="*/ 0 w 4546023"/>
                <a:gd name="connsiteY28" fmla="*/ 97130 h 544803"/>
                <a:gd name="connsiteX29" fmla="*/ 245485 w 4546023"/>
                <a:gd name="connsiteY29" fmla="*/ 97131 h 544803"/>
                <a:gd name="connsiteX30" fmla="*/ 471920 w 4546023"/>
                <a:gd name="connsiteY30" fmla="*/ 149515 h 544803"/>
                <a:gd name="connsiteX31" fmla="*/ 752908 w 4546023"/>
                <a:gd name="connsiteY31" fmla="*/ 192377 h 544803"/>
                <a:gd name="connsiteX32" fmla="*/ 962457 w 4546023"/>
                <a:gd name="connsiteY32" fmla="*/ 225716 h 544803"/>
                <a:gd name="connsiteX33" fmla="*/ 1157721 w 4546023"/>
                <a:gd name="connsiteY33" fmla="*/ 240003 h 544803"/>
                <a:gd name="connsiteX34" fmla="*/ 1380692 w 4546023"/>
                <a:gd name="connsiteY34" fmla="*/ 259921 h 544803"/>
                <a:gd name="connsiteX35" fmla="*/ 1752602 w 4546023"/>
                <a:gd name="connsiteY35" fmla="*/ 241734 h 544803"/>
                <a:gd name="connsiteX36" fmla="*/ 2048308 w 4546023"/>
                <a:gd name="connsiteY36" fmla="*/ 265116 h 544803"/>
                <a:gd name="connsiteX37" fmla="*/ 2249198 w 4546023"/>
                <a:gd name="connsiteY37" fmla="*/ 258620 h 544803"/>
                <a:gd name="connsiteX38" fmla="*/ 2526723 w 4546023"/>
                <a:gd name="connsiteY38" fmla="*/ 247799 h 544803"/>
                <a:gd name="connsiteX39" fmla="*/ 2720253 w 4546023"/>
                <a:gd name="connsiteY39" fmla="*/ 223551 h 544803"/>
                <a:gd name="connsiteX40" fmla="*/ 2957945 w 4546023"/>
                <a:gd name="connsiteY40" fmla="*/ 206231 h 544803"/>
                <a:gd name="connsiteX41" fmla="*/ 3164897 w 4546023"/>
                <a:gd name="connsiteY41" fmla="*/ 180256 h 544803"/>
                <a:gd name="connsiteX42" fmla="*/ 3324658 w 4546023"/>
                <a:gd name="connsiteY42" fmla="*/ 155146 h 544803"/>
                <a:gd name="connsiteX43" fmla="*/ 3503901 w 4546023"/>
                <a:gd name="connsiteY43" fmla="*/ 123105 h 544803"/>
                <a:gd name="connsiteX44" fmla="*/ 3694832 w 4546023"/>
                <a:gd name="connsiteY44" fmla="*/ 94966 h 544803"/>
                <a:gd name="connsiteX45" fmla="*/ 3761943 w 4546023"/>
                <a:gd name="connsiteY45" fmla="*/ 103191 h 544803"/>
                <a:gd name="connsiteX46" fmla="*/ 3902653 w 4546023"/>
                <a:gd name="connsiteY46" fmla="*/ 83274 h 544803"/>
                <a:gd name="connsiteX47" fmla="*/ 4112203 w 4546023"/>
                <a:gd name="connsiteY47" fmla="*/ 24825 h 544803"/>
                <a:gd name="connsiteX48" fmla="*/ 4237759 w 4546023"/>
                <a:gd name="connsiteY48" fmla="*/ 20498 h 544803"/>
                <a:gd name="connsiteX49" fmla="*/ 4380635 w 4546023"/>
                <a:gd name="connsiteY49" fmla="*/ 145 h 544803"/>
                <a:gd name="connsiteX50" fmla="*/ 4522211 w 4546023"/>
                <a:gd name="connsiteY50"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709468 w 4546023"/>
                <a:gd name="connsiteY24" fmla="*/ 349975 h 544803"/>
                <a:gd name="connsiteX25" fmla="*/ 608446 w 4546023"/>
                <a:gd name="connsiteY25" fmla="*/ 332077 h 544803"/>
                <a:gd name="connsiteX26" fmla="*/ 443635 w 4546023"/>
                <a:gd name="connsiteY26" fmla="*/ 255736 h 544803"/>
                <a:gd name="connsiteX27" fmla="*/ 128154 w 4546023"/>
                <a:gd name="connsiteY27" fmla="*/ 145187 h 544803"/>
                <a:gd name="connsiteX28" fmla="*/ 0 w 4546023"/>
                <a:gd name="connsiteY28" fmla="*/ 97130 h 544803"/>
                <a:gd name="connsiteX29" fmla="*/ 245485 w 4546023"/>
                <a:gd name="connsiteY29" fmla="*/ 97131 h 544803"/>
                <a:gd name="connsiteX30" fmla="*/ 471920 w 4546023"/>
                <a:gd name="connsiteY30" fmla="*/ 149515 h 544803"/>
                <a:gd name="connsiteX31" fmla="*/ 752908 w 4546023"/>
                <a:gd name="connsiteY31" fmla="*/ 192377 h 544803"/>
                <a:gd name="connsiteX32" fmla="*/ 962457 w 4546023"/>
                <a:gd name="connsiteY32" fmla="*/ 225716 h 544803"/>
                <a:gd name="connsiteX33" fmla="*/ 1157721 w 4546023"/>
                <a:gd name="connsiteY33" fmla="*/ 240003 h 544803"/>
                <a:gd name="connsiteX34" fmla="*/ 1380692 w 4546023"/>
                <a:gd name="connsiteY34" fmla="*/ 259921 h 544803"/>
                <a:gd name="connsiteX35" fmla="*/ 1752602 w 4546023"/>
                <a:gd name="connsiteY35" fmla="*/ 241734 h 544803"/>
                <a:gd name="connsiteX36" fmla="*/ 2048308 w 4546023"/>
                <a:gd name="connsiteY36" fmla="*/ 265116 h 544803"/>
                <a:gd name="connsiteX37" fmla="*/ 2249198 w 4546023"/>
                <a:gd name="connsiteY37" fmla="*/ 258620 h 544803"/>
                <a:gd name="connsiteX38" fmla="*/ 2526723 w 4546023"/>
                <a:gd name="connsiteY38" fmla="*/ 247799 h 544803"/>
                <a:gd name="connsiteX39" fmla="*/ 2720253 w 4546023"/>
                <a:gd name="connsiteY39" fmla="*/ 223551 h 544803"/>
                <a:gd name="connsiteX40" fmla="*/ 2957945 w 4546023"/>
                <a:gd name="connsiteY40" fmla="*/ 206231 h 544803"/>
                <a:gd name="connsiteX41" fmla="*/ 3164897 w 4546023"/>
                <a:gd name="connsiteY41" fmla="*/ 180256 h 544803"/>
                <a:gd name="connsiteX42" fmla="*/ 3324658 w 4546023"/>
                <a:gd name="connsiteY42" fmla="*/ 155146 h 544803"/>
                <a:gd name="connsiteX43" fmla="*/ 3503901 w 4546023"/>
                <a:gd name="connsiteY43" fmla="*/ 123105 h 544803"/>
                <a:gd name="connsiteX44" fmla="*/ 3694832 w 4546023"/>
                <a:gd name="connsiteY44" fmla="*/ 94966 h 544803"/>
                <a:gd name="connsiteX45" fmla="*/ 3761943 w 4546023"/>
                <a:gd name="connsiteY45" fmla="*/ 103191 h 544803"/>
                <a:gd name="connsiteX46" fmla="*/ 3902653 w 4546023"/>
                <a:gd name="connsiteY46" fmla="*/ 83274 h 544803"/>
                <a:gd name="connsiteX47" fmla="*/ 4112203 w 4546023"/>
                <a:gd name="connsiteY47" fmla="*/ 24825 h 544803"/>
                <a:gd name="connsiteX48" fmla="*/ 4237759 w 4546023"/>
                <a:gd name="connsiteY48" fmla="*/ 20498 h 544803"/>
                <a:gd name="connsiteX49" fmla="*/ 4380635 w 4546023"/>
                <a:gd name="connsiteY49" fmla="*/ 145 h 544803"/>
                <a:gd name="connsiteX50" fmla="*/ 4522211 w 4546023"/>
                <a:gd name="connsiteY50"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709468 w 4546023"/>
                <a:gd name="connsiteY24" fmla="*/ 349975 h 544803"/>
                <a:gd name="connsiteX25" fmla="*/ 608446 w 4546023"/>
                <a:gd name="connsiteY25" fmla="*/ 332077 h 544803"/>
                <a:gd name="connsiteX26" fmla="*/ 443635 w 4546023"/>
                <a:gd name="connsiteY26" fmla="*/ 255736 h 544803"/>
                <a:gd name="connsiteX27" fmla="*/ 262371 w 4546023"/>
                <a:gd name="connsiteY27" fmla="*/ 182852 h 544803"/>
                <a:gd name="connsiteX28" fmla="*/ 128154 w 4546023"/>
                <a:gd name="connsiteY28" fmla="*/ 145187 h 544803"/>
                <a:gd name="connsiteX29" fmla="*/ 0 w 4546023"/>
                <a:gd name="connsiteY29" fmla="*/ 97130 h 544803"/>
                <a:gd name="connsiteX30" fmla="*/ 245485 w 4546023"/>
                <a:gd name="connsiteY30" fmla="*/ 97131 h 544803"/>
                <a:gd name="connsiteX31" fmla="*/ 471920 w 4546023"/>
                <a:gd name="connsiteY31" fmla="*/ 149515 h 544803"/>
                <a:gd name="connsiteX32" fmla="*/ 752908 w 4546023"/>
                <a:gd name="connsiteY32" fmla="*/ 192377 h 544803"/>
                <a:gd name="connsiteX33" fmla="*/ 962457 w 4546023"/>
                <a:gd name="connsiteY33" fmla="*/ 225716 h 544803"/>
                <a:gd name="connsiteX34" fmla="*/ 1157721 w 4546023"/>
                <a:gd name="connsiteY34" fmla="*/ 240003 h 544803"/>
                <a:gd name="connsiteX35" fmla="*/ 1380692 w 4546023"/>
                <a:gd name="connsiteY35" fmla="*/ 259921 h 544803"/>
                <a:gd name="connsiteX36" fmla="*/ 1752602 w 4546023"/>
                <a:gd name="connsiteY36" fmla="*/ 241734 h 544803"/>
                <a:gd name="connsiteX37" fmla="*/ 2048308 w 4546023"/>
                <a:gd name="connsiteY37" fmla="*/ 265116 h 544803"/>
                <a:gd name="connsiteX38" fmla="*/ 2249198 w 4546023"/>
                <a:gd name="connsiteY38" fmla="*/ 258620 h 544803"/>
                <a:gd name="connsiteX39" fmla="*/ 2526723 w 4546023"/>
                <a:gd name="connsiteY39" fmla="*/ 247799 h 544803"/>
                <a:gd name="connsiteX40" fmla="*/ 2720253 w 4546023"/>
                <a:gd name="connsiteY40" fmla="*/ 223551 h 544803"/>
                <a:gd name="connsiteX41" fmla="*/ 2957945 w 4546023"/>
                <a:gd name="connsiteY41" fmla="*/ 206231 h 544803"/>
                <a:gd name="connsiteX42" fmla="*/ 3164897 w 4546023"/>
                <a:gd name="connsiteY42" fmla="*/ 180256 h 544803"/>
                <a:gd name="connsiteX43" fmla="*/ 3324658 w 4546023"/>
                <a:gd name="connsiteY43" fmla="*/ 155146 h 544803"/>
                <a:gd name="connsiteX44" fmla="*/ 3503901 w 4546023"/>
                <a:gd name="connsiteY44" fmla="*/ 123105 h 544803"/>
                <a:gd name="connsiteX45" fmla="*/ 3694832 w 4546023"/>
                <a:gd name="connsiteY45" fmla="*/ 94966 h 544803"/>
                <a:gd name="connsiteX46" fmla="*/ 3761943 w 4546023"/>
                <a:gd name="connsiteY46" fmla="*/ 103191 h 544803"/>
                <a:gd name="connsiteX47" fmla="*/ 3902653 w 4546023"/>
                <a:gd name="connsiteY47" fmla="*/ 83274 h 544803"/>
                <a:gd name="connsiteX48" fmla="*/ 4112203 w 4546023"/>
                <a:gd name="connsiteY48" fmla="*/ 24825 h 544803"/>
                <a:gd name="connsiteX49" fmla="*/ 4237759 w 4546023"/>
                <a:gd name="connsiteY49" fmla="*/ 20498 h 544803"/>
                <a:gd name="connsiteX50" fmla="*/ 4380635 w 4546023"/>
                <a:gd name="connsiteY50" fmla="*/ 145 h 544803"/>
                <a:gd name="connsiteX51" fmla="*/ 4522211 w 4546023"/>
                <a:gd name="connsiteY51" fmla="*/ 26557 h 544803"/>
                <a:gd name="connsiteX0" fmla="*/ 4546023 w 4546023"/>
                <a:gd name="connsiteY0" fmla="*/ 107952 h 544803"/>
                <a:gd name="connsiteX1" fmla="*/ 4339071 w 4546023"/>
                <a:gd name="connsiteY1" fmla="*/ 124837 h 544803"/>
                <a:gd name="connsiteX2" fmla="*/ 4077998 w 4546023"/>
                <a:gd name="connsiteY2" fmla="*/ 185886 h 544803"/>
                <a:gd name="connsiteX3" fmla="*/ 3922134 w 4546023"/>
                <a:gd name="connsiteY3" fmla="*/ 239572 h 544803"/>
                <a:gd name="connsiteX4" fmla="*/ 3801773 w 4546023"/>
                <a:gd name="connsiteY4" fmla="*/ 302783 h 544803"/>
                <a:gd name="connsiteX5" fmla="*/ 3645477 w 4546023"/>
                <a:gd name="connsiteY5" fmla="*/ 389807 h 544803"/>
                <a:gd name="connsiteX6" fmla="*/ 3496108 w 4546023"/>
                <a:gd name="connsiteY6" fmla="*/ 435266 h 544803"/>
                <a:gd name="connsiteX7" fmla="*/ 3361025 w 4546023"/>
                <a:gd name="connsiteY7" fmla="*/ 468605 h 544803"/>
                <a:gd name="connsiteX8" fmla="*/ 3210790 w 4546023"/>
                <a:gd name="connsiteY8" fmla="*/ 485490 h 544803"/>
                <a:gd name="connsiteX9" fmla="*/ 3077007 w 4546023"/>
                <a:gd name="connsiteY9" fmla="*/ 511465 h 544803"/>
                <a:gd name="connsiteX10" fmla="*/ 2944091 w 4546023"/>
                <a:gd name="connsiteY10" fmla="*/ 534414 h 544803"/>
                <a:gd name="connsiteX11" fmla="*/ 2819833 w 4546023"/>
                <a:gd name="connsiteY11" fmla="*/ 525753 h 544803"/>
                <a:gd name="connsiteX12" fmla="*/ 2658773 w 4546023"/>
                <a:gd name="connsiteY12" fmla="*/ 534847 h 544803"/>
                <a:gd name="connsiteX13" fmla="*/ 2543608 w 4546023"/>
                <a:gd name="connsiteY13" fmla="*/ 544803 h 544803"/>
                <a:gd name="connsiteX14" fmla="*/ 2366529 w 4546023"/>
                <a:gd name="connsiteY14" fmla="*/ 540475 h 544803"/>
                <a:gd name="connsiteX15" fmla="*/ 2253096 w 4546023"/>
                <a:gd name="connsiteY15" fmla="*/ 520990 h 544803"/>
                <a:gd name="connsiteX16" fmla="*/ 2075585 w 4546023"/>
                <a:gd name="connsiteY16" fmla="*/ 497179 h 544803"/>
                <a:gd name="connsiteX17" fmla="*/ 1933142 w 4546023"/>
                <a:gd name="connsiteY17" fmla="*/ 476398 h 544803"/>
                <a:gd name="connsiteX18" fmla="*/ 1810183 w 4546023"/>
                <a:gd name="connsiteY18" fmla="*/ 478128 h 544803"/>
                <a:gd name="connsiteX19" fmla="*/ 1700645 w 4546023"/>
                <a:gd name="connsiteY19" fmla="*/ 482890 h 544803"/>
                <a:gd name="connsiteX20" fmla="*/ 1504084 w 4546023"/>
                <a:gd name="connsiteY20" fmla="*/ 478996 h 544803"/>
                <a:gd name="connsiteX21" fmla="*/ 1305357 w 4546023"/>
                <a:gd name="connsiteY21" fmla="*/ 463840 h 544803"/>
                <a:gd name="connsiteX22" fmla="*/ 1077624 w 4546023"/>
                <a:gd name="connsiteY22" fmla="*/ 428340 h 544803"/>
                <a:gd name="connsiteX23" fmla="*/ 895783 w 4546023"/>
                <a:gd name="connsiteY23" fmla="*/ 392403 h 544803"/>
                <a:gd name="connsiteX24" fmla="*/ 709468 w 4546023"/>
                <a:gd name="connsiteY24" fmla="*/ 349975 h 544803"/>
                <a:gd name="connsiteX25" fmla="*/ 608446 w 4546023"/>
                <a:gd name="connsiteY25" fmla="*/ 332077 h 544803"/>
                <a:gd name="connsiteX26" fmla="*/ 443635 w 4546023"/>
                <a:gd name="connsiteY26" fmla="*/ 255736 h 544803"/>
                <a:gd name="connsiteX27" fmla="*/ 262371 w 4546023"/>
                <a:gd name="connsiteY27" fmla="*/ 182852 h 544803"/>
                <a:gd name="connsiteX28" fmla="*/ 118629 w 4546023"/>
                <a:gd name="connsiteY28" fmla="*/ 122962 h 544803"/>
                <a:gd name="connsiteX29" fmla="*/ 0 w 4546023"/>
                <a:gd name="connsiteY29" fmla="*/ 97130 h 544803"/>
                <a:gd name="connsiteX30" fmla="*/ 245485 w 4546023"/>
                <a:gd name="connsiteY30" fmla="*/ 97131 h 544803"/>
                <a:gd name="connsiteX31" fmla="*/ 471920 w 4546023"/>
                <a:gd name="connsiteY31" fmla="*/ 149515 h 544803"/>
                <a:gd name="connsiteX32" fmla="*/ 752908 w 4546023"/>
                <a:gd name="connsiteY32" fmla="*/ 192377 h 544803"/>
                <a:gd name="connsiteX33" fmla="*/ 962457 w 4546023"/>
                <a:gd name="connsiteY33" fmla="*/ 225716 h 544803"/>
                <a:gd name="connsiteX34" fmla="*/ 1157721 w 4546023"/>
                <a:gd name="connsiteY34" fmla="*/ 240003 h 544803"/>
                <a:gd name="connsiteX35" fmla="*/ 1380692 w 4546023"/>
                <a:gd name="connsiteY35" fmla="*/ 259921 h 544803"/>
                <a:gd name="connsiteX36" fmla="*/ 1752602 w 4546023"/>
                <a:gd name="connsiteY36" fmla="*/ 241734 h 544803"/>
                <a:gd name="connsiteX37" fmla="*/ 2048308 w 4546023"/>
                <a:gd name="connsiteY37" fmla="*/ 265116 h 544803"/>
                <a:gd name="connsiteX38" fmla="*/ 2249198 w 4546023"/>
                <a:gd name="connsiteY38" fmla="*/ 258620 h 544803"/>
                <a:gd name="connsiteX39" fmla="*/ 2526723 w 4546023"/>
                <a:gd name="connsiteY39" fmla="*/ 247799 h 544803"/>
                <a:gd name="connsiteX40" fmla="*/ 2720253 w 4546023"/>
                <a:gd name="connsiteY40" fmla="*/ 223551 h 544803"/>
                <a:gd name="connsiteX41" fmla="*/ 2957945 w 4546023"/>
                <a:gd name="connsiteY41" fmla="*/ 206231 h 544803"/>
                <a:gd name="connsiteX42" fmla="*/ 3164897 w 4546023"/>
                <a:gd name="connsiteY42" fmla="*/ 180256 h 544803"/>
                <a:gd name="connsiteX43" fmla="*/ 3324658 w 4546023"/>
                <a:gd name="connsiteY43" fmla="*/ 155146 h 544803"/>
                <a:gd name="connsiteX44" fmla="*/ 3503901 w 4546023"/>
                <a:gd name="connsiteY44" fmla="*/ 123105 h 544803"/>
                <a:gd name="connsiteX45" fmla="*/ 3694832 w 4546023"/>
                <a:gd name="connsiteY45" fmla="*/ 94966 h 544803"/>
                <a:gd name="connsiteX46" fmla="*/ 3761943 w 4546023"/>
                <a:gd name="connsiteY46" fmla="*/ 103191 h 544803"/>
                <a:gd name="connsiteX47" fmla="*/ 3902653 w 4546023"/>
                <a:gd name="connsiteY47" fmla="*/ 83274 h 544803"/>
                <a:gd name="connsiteX48" fmla="*/ 4112203 w 4546023"/>
                <a:gd name="connsiteY48" fmla="*/ 24825 h 544803"/>
                <a:gd name="connsiteX49" fmla="*/ 4237759 w 4546023"/>
                <a:gd name="connsiteY49" fmla="*/ 20498 h 544803"/>
                <a:gd name="connsiteX50" fmla="*/ 4380635 w 4546023"/>
                <a:gd name="connsiteY50" fmla="*/ 145 h 544803"/>
                <a:gd name="connsiteX51" fmla="*/ 4522211 w 4546023"/>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467533 w 4517448"/>
                <a:gd name="connsiteY6" fmla="*/ 435266 h 544803"/>
                <a:gd name="connsiteX7" fmla="*/ 3332450 w 4517448"/>
                <a:gd name="connsiteY7" fmla="*/ 468605 h 544803"/>
                <a:gd name="connsiteX8" fmla="*/ 3182215 w 4517448"/>
                <a:gd name="connsiteY8" fmla="*/ 485490 h 544803"/>
                <a:gd name="connsiteX9" fmla="*/ 3048432 w 4517448"/>
                <a:gd name="connsiteY9" fmla="*/ 511465 h 544803"/>
                <a:gd name="connsiteX10" fmla="*/ 2915516 w 4517448"/>
                <a:gd name="connsiteY10" fmla="*/ 534414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19733 w 4517448"/>
                <a:gd name="connsiteY37" fmla="*/ 26511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75326 w 4517448"/>
                <a:gd name="connsiteY44" fmla="*/ 123105 h 544803"/>
                <a:gd name="connsiteX45" fmla="*/ 3666257 w 4517448"/>
                <a:gd name="connsiteY45" fmla="*/ 94966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467533 w 4517448"/>
                <a:gd name="connsiteY6" fmla="*/ 435266 h 544803"/>
                <a:gd name="connsiteX7" fmla="*/ 3332450 w 4517448"/>
                <a:gd name="connsiteY7" fmla="*/ 468605 h 544803"/>
                <a:gd name="connsiteX8" fmla="*/ 3182215 w 4517448"/>
                <a:gd name="connsiteY8" fmla="*/ 485490 h 544803"/>
                <a:gd name="connsiteX9" fmla="*/ 3048432 w 4517448"/>
                <a:gd name="connsiteY9" fmla="*/ 511465 h 544803"/>
                <a:gd name="connsiteX10" fmla="*/ 2940916 w 4517448"/>
                <a:gd name="connsiteY10" fmla="*/ 531239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19733 w 4517448"/>
                <a:gd name="connsiteY37" fmla="*/ 26511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75326 w 4517448"/>
                <a:gd name="connsiteY44" fmla="*/ 123105 h 544803"/>
                <a:gd name="connsiteX45" fmla="*/ 3666257 w 4517448"/>
                <a:gd name="connsiteY45" fmla="*/ 94966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467533 w 4517448"/>
                <a:gd name="connsiteY6" fmla="*/ 435266 h 544803"/>
                <a:gd name="connsiteX7" fmla="*/ 3348325 w 4517448"/>
                <a:gd name="connsiteY7" fmla="*/ 455905 h 544803"/>
                <a:gd name="connsiteX8" fmla="*/ 3182215 w 4517448"/>
                <a:gd name="connsiteY8" fmla="*/ 485490 h 544803"/>
                <a:gd name="connsiteX9" fmla="*/ 3048432 w 4517448"/>
                <a:gd name="connsiteY9" fmla="*/ 511465 h 544803"/>
                <a:gd name="connsiteX10" fmla="*/ 2940916 w 4517448"/>
                <a:gd name="connsiteY10" fmla="*/ 531239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19733 w 4517448"/>
                <a:gd name="connsiteY37" fmla="*/ 26511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75326 w 4517448"/>
                <a:gd name="connsiteY44" fmla="*/ 123105 h 544803"/>
                <a:gd name="connsiteX45" fmla="*/ 3666257 w 4517448"/>
                <a:gd name="connsiteY45" fmla="*/ 94966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524683 w 4517448"/>
                <a:gd name="connsiteY6" fmla="*/ 416216 h 544803"/>
                <a:gd name="connsiteX7" fmla="*/ 3348325 w 4517448"/>
                <a:gd name="connsiteY7" fmla="*/ 455905 h 544803"/>
                <a:gd name="connsiteX8" fmla="*/ 3182215 w 4517448"/>
                <a:gd name="connsiteY8" fmla="*/ 485490 h 544803"/>
                <a:gd name="connsiteX9" fmla="*/ 3048432 w 4517448"/>
                <a:gd name="connsiteY9" fmla="*/ 511465 h 544803"/>
                <a:gd name="connsiteX10" fmla="*/ 2940916 w 4517448"/>
                <a:gd name="connsiteY10" fmla="*/ 531239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19733 w 4517448"/>
                <a:gd name="connsiteY37" fmla="*/ 26511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75326 w 4517448"/>
                <a:gd name="connsiteY44" fmla="*/ 123105 h 544803"/>
                <a:gd name="connsiteX45" fmla="*/ 3666257 w 4517448"/>
                <a:gd name="connsiteY45" fmla="*/ 94966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524683 w 4517448"/>
                <a:gd name="connsiteY6" fmla="*/ 416216 h 544803"/>
                <a:gd name="connsiteX7" fmla="*/ 3348325 w 4517448"/>
                <a:gd name="connsiteY7" fmla="*/ 455905 h 544803"/>
                <a:gd name="connsiteX8" fmla="*/ 3182215 w 4517448"/>
                <a:gd name="connsiteY8" fmla="*/ 485490 h 544803"/>
                <a:gd name="connsiteX9" fmla="*/ 3048432 w 4517448"/>
                <a:gd name="connsiteY9" fmla="*/ 511465 h 544803"/>
                <a:gd name="connsiteX10" fmla="*/ 2940916 w 4517448"/>
                <a:gd name="connsiteY10" fmla="*/ 531239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19733 w 4517448"/>
                <a:gd name="connsiteY37" fmla="*/ 26511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75326 w 4517448"/>
                <a:gd name="connsiteY44" fmla="*/ 123105 h 544803"/>
                <a:gd name="connsiteX45" fmla="*/ 3640857 w 4517448"/>
                <a:gd name="connsiteY45" fmla="*/ 110841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524683 w 4517448"/>
                <a:gd name="connsiteY6" fmla="*/ 416216 h 544803"/>
                <a:gd name="connsiteX7" fmla="*/ 3348325 w 4517448"/>
                <a:gd name="connsiteY7" fmla="*/ 455905 h 544803"/>
                <a:gd name="connsiteX8" fmla="*/ 3182215 w 4517448"/>
                <a:gd name="connsiteY8" fmla="*/ 485490 h 544803"/>
                <a:gd name="connsiteX9" fmla="*/ 3048432 w 4517448"/>
                <a:gd name="connsiteY9" fmla="*/ 511465 h 544803"/>
                <a:gd name="connsiteX10" fmla="*/ 2940916 w 4517448"/>
                <a:gd name="connsiteY10" fmla="*/ 531239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19733 w 4517448"/>
                <a:gd name="connsiteY37" fmla="*/ 26511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43576 w 4517448"/>
                <a:gd name="connsiteY44" fmla="*/ 138980 h 544803"/>
                <a:gd name="connsiteX45" fmla="*/ 3640857 w 4517448"/>
                <a:gd name="connsiteY45" fmla="*/ 110841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524683 w 4517448"/>
                <a:gd name="connsiteY6" fmla="*/ 416216 h 544803"/>
                <a:gd name="connsiteX7" fmla="*/ 3348325 w 4517448"/>
                <a:gd name="connsiteY7" fmla="*/ 455905 h 544803"/>
                <a:gd name="connsiteX8" fmla="*/ 3182215 w 4517448"/>
                <a:gd name="connsiteY8" fmla="*/ 485490 h 544803"/>
                <a:gd name="connsiteX9" fmla="*/ 3048432 w 4517448"/>
                <a:gd name="connsiteY9" fmla="*/ 511465 h 544803"/>
                <a:gd name="connsiteX10" fmla="*/ 2940916 w 4517448"/>
                <a:gd name="connsiteY10" fmla="*/ 531239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19733 w 4517448"/>
                <a:gd name="connsiteY37" fmla="*/ 26511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43576 w 4517448"/>
                <a:gd name="connsiteY44" fmla="*/ 138980 h 544803"/>
                <a:gd name="connsiteX45" fmla="*/ 3640857 w 4517448"/>
                <a:gd name="connsiteY45" fmla="*/ 110841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524683 w 4517448"/>
                <a:gd name="connsiteY6" fmla="*/ 416216 h 544803"/>
                <a:gd name="connsiteX7" fmla="*/ 3348325 w 4517448"/>
                <a:gd name="connsiteY7" fmla="*/ 455905 h 544803"/>
                <a:gd name="connsiteX8" fmla="*/ 3182215 w 4517448"/>
                <a:gd name="connsiteY8" fmla="*/ 485490 h 544803"/>
                <a:gd name="connsiteX9" fmla="*/ 3048432 w 4517448"/>
                <a:gd name="connsiteY9" fmla="*/ 511465 h 544803"/>
                <a:gd name="connsiteX10" fmla="*/ 2940916 w 4517448"/>
                <a:gd name="connsiteY10" fmla="*/ 531239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19733 w 4517448"/>
                <a:gd name="connsiteY37" fmla="*/ 26511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43576 w 4517448"/>
                <a:gd name="connsiteY44" fmla="*/ 138980 h 544803"/>
                <a:gd name="connsiteX45" fmla="*/ 3640857 w 4517448"/>
                <a:gd name="connsiteY45" fmla="*/ 110841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524683 w 4517448"/>
                <a:gd name="connsiteY6" fmla="*/ 416216 h 544803"/>
                <a:gd name="connsiteX7" fmla="*/ 3348325 w 4517448"/>
                <a:gd name="connsiteY7" fmla="*/ 455905 h 544803"/>
                <a:gd name="connsiteX8" fmla="*/ 3182215 w 4517448"/>
                <a:gd name="connsiteY8" fmla="*/ 485490 h 544803"/>
                <a:gd name="connsiteX9" fmla="*/ 3048432 w 4517448"/>
                <a:gd name="connsiteY9" fmla="*/ 511465 h 544803"/>
                <a:gd name="connsiteX10" fmla="*/ 2940916 w 4517448"/>
                <a:gd name="connsiteY10" fmla="*/ 531239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51483 w 4517448"/>
                <a:gd name="connsiteY37" fmla="*/ 25876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43576 w 4517448"/>
                <a:gd name="connsiteY44" fmla="*/ 138980 h 544803"/>
                <a:gd name="connsiteX45" fmla="*/ 3640857 w 4517448"/>
                <a:gd name="connsiteY45" fmla="*/ 110841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 name="connsiteX0" fmla="*/ 4517448 w 4517448"/>
                <a:gd name="connsiteY0" fmla="*/ 107952 h 544803"/>
                <a:gd name="connsiteX1" fmla="*/ 4310496 w 4517448"/>
                <a:gd name="connsiteY1" fmla="*/ 124837 h 544803"/>
                <a:gd name="connsiteX2" fmla="*/ 4049423 w 4517448"/>
                <a:gd name="connsiteY2" fmla="*/ 185886 h 544803"/>
                <a:gd name="connsiteX3" fmla="*/ 3893559 w 4517448"/>
                <a:gd name="connsiteY3" fmla="*/ 239572 h 544803"/>
                <a:gd name="connsiteX4" fmla="*/ 3773198 w 4517448"/>
                <a:gd name="connsiteY4" fmla="*/ 302783 h 544803"/>
                <a:gd name="connsiteX5" fmla="*/ 3616902 w 4517448"/>
                <a:gd name="connsiteY5" fmla="*/ 389807 h 544803"/>
                <a:gd name="connsiteX6" fmla="*/ 3524683 w 4517448"/>
                <a:gd name="connsiteY6" fmla="*/ 416216 h 544803"/>
                <a:gd name="connsiteX7" fmla="*/ 3348325 w 4517448"/>
                <a:gd name="connsiteY7" fmla="*/ 455905 h 544803"/>
                <a:gd name="connsiteX8" fmla="*/ 3182215 w 4517448"/>
                <a:gd name="connsiteY8" fmla="*/ 485490 h 544803"/>
                <a:gd name="connsiteX9" fmla="*/ 3048432 w 4517448"/>
                <a:gd name="connsiteY9" fmla="*/ 511465 h 544803"/>
                <a:gd name="connsiteX10" fmla="*/ 2940916 w 4517448"/>
                <a:gd name="connsiteY10" fmla="*/ 531239 h 544803"/>
                <a:gd name="connsiteX11" fmla="*/ 2791258 w 4517448"/>
                <a:gd name="connsiteY11" fmla="*/ 525753 h 544803"/>
                <a:gd name="connsiteX12" fmla="*/ 2630198 w 4517448"/>
                <a:gd name="connsiteY12" fmla="*/ 534847 h 544803"/>
                <a:gd name="connsiteX13" fmla="*/ 2515033 w 4517448"/>
                <a:gd name="connsiteY13" fmla="*/ 544803 h 544803"/>
                <a:gd name="connsiteX14" fmla="*/ 2337954 w 4517448"/>
                <a:gd name="connsiteY14" fmla="*/ 540475 h 544803"/>
                <a:gd name="connsiteX15" fmla="*/ 2224521 w 4517448"/>
                <a:gd name="connsiteY15" fmla="*/ 520990 h 544803"/>
                <a:gd name="connsiteX16" fmla="*/ 2047010 w 4517448"/>
                <a:gd name="connsiteY16" fmla="*/ 497179 h 544803"/>
                <a:gd name="connsiteX17" fmla="*/ 1904567 w 4517448"/>
                <a:gd name="connsiteY17" fmla="*/ 476398 h 544803"/>
                <a:gd name="connsiteX18" fmla="*/ 1781608 w 4517448"/>
                <a:gd name="connsiteY18" fmla="*/ 478128 h 544803"/>
                <a:gd name="connsiteX19" fmla="*/ 1672070 w 4517448"/>
                <a:gd name="connsiteY19" fmla="*/ 482890 h 544803"/>
                <a:gd name="connsiteX20" fmla="*/ 1475509 w 4517448"/>
                <a:gd name="connsiteY20" fmla="*/ 478996 h 544803"/>
                <a:gd name="connsiteX21" fmla="*/ 1276782 w 4517448"/>
                <a:gd name="connsiteY21" fmla="*/ 463840 h 544803"/>
                <a:gd name="connsiteX22" fmla="*/ 1049049 w 4517448"/>
                <a:gd name="connsiteY22" fmla="*/ 428340 h 544803"/>
                <a:gd name="connsiteX23" fmla="*/ 867208 w 4517448"/>
                <a:gd name="connsiteY23" fmla="*/ 392403 h 544803"/>
                <a:gd name="connsiteX24" fmla="*/ 680893 w 4517448"/>
                <a:gd name="connsiteY24" fmla="*/ 349975 h 544803"/>
                <a:gd name="connsiteX25" fmla="*/ 579871 w 4517448"/>
                <a:gd name="connsiteY25" fmla="*/ 332077 h 544803"/>
                <a:gd name="connsiteX26" fmla="*/ 415060 w 4517448"/>
                <a:gd name="connsiteY26" fmla="*/ 255736 h 544803"/>
                <a:gd name="connsiteX27" fmla="*/ 233796 w 4517448"/>
                <a:gd name="connsiteY27" fmla="*/ 182852 h 544803"/>
                <a:gd name="connsiteX28" fmla="*/ 90054 w 4517448"/>
                <a:gd name="connsiteY28" fmla="*/ 122962 h 544803"/>
                <a:gd name="connsiteX29" fmla="*/ 0 w 4517448"/>
                <a:gd name="connsiteY29" fmla="*/ 97130 h 544803"/>
                <a:gd name="connsiteX30" fmla="*/ 216910 w 4517448"/>
                <a:gd name="connsiteY30" fmla="*/ 97131 h 544803"/>
                <a:gd name="connsiteX31" fmla="*/ 443345 w 4517448"/>
                <a:gd name="connsiteY31" fmla="*/ 149515 h 544803"/>
                <a:gd name="connsiteX32" fmla="*/ 724333 w 4517448"/>
                <a:gd name="connsiteY32" fmla="*/ 192377 h 544803"/>
                <a:gd name="connsiteX33" fmla="*/ 933882 w 4517448"/>
                <a:gd name="connsiteY33" fmla="*/ 225716 h 544803"/>
                <a:gd name="connsiteX34" fmla="*/ 1129146 w 4517448"/>
                <a:gd name="connsiteY34" fmla="*/ 240003 h 544803"/>
                <a:gd name="connsiteX35" fmla="*/ 1352117 w 4517448"/>
                <a:gd name="connsiteY35" fmla="*/ 259921 h 544803"/>
                <a:gd name="connsiteX36" fmla="*/ 1724027 w 4517448"/>
                <a:gd name="connsiteY36" fmla="*/ 241734 h 544803"/>
                <a:gd name="connsiteX37" fmla="*/ 2051483 w 4517448"/>
                <a:gd name="connsiteY37" fmla="*/ 258766 h 544803"/>
                <a:gd name="connsiteX38" fmla="*/ 2220623 w 4517448"/>
                <a:gd name="connsiteY38" fmla="*/ 258620 h 544803"/>
                <a:gd name="connsiteX39" fmla="*/ 2498148 w 4517448"/>
                <a:gd name="connsiteY39" fmla="*/ 247799 h 544803"/>
                <a:gd name="connsiteX40" fmla="*/ 2691678 w 4517448"/>
                <a:gd name="connsiteY40" fmla="*/ 223551 h 544803"/>
                <a:gd name="connsiteX41" fmla="*/ 2929370 w 4517448"/>
                <a:gd name="connsiteY41" fmla="*/ 206231 h 544803"/>
                <a:gd name="connsiteX42" fmla="*/ 3136322 w 4517448"/>
                <a:gd name="connsiteY42" fmla="*/ 180256 h 544803"/>
                <a:gd name="connsiteX43" fmla="*/ 3296083 w 4517448"/>
                <a:gd name="connsiteY43" fmla="*/ 155146 h 544803"/>
                <a:gd name="connsiteX44" fmla="*/ 3443576 w 4517448"/>
                <a:gd name="connsiteY44" fmla="*/ 138980 h 544803"/>
                <a:gd name="connsiteX45" fmla="*/ 3640857 w 4517448"/>
                <a:gd name="connsiteY45" fmla="*/ 110841 h 544803"/>
                <a:gd name="connsiteX46" fmla="*/ 3733368 w 4517448"/>
                <a:gd name="connsiteY46" fmla="*/ 103191 h 544803"/>
                <a:gd name="connsiteX47" fmla="*/ 3874078 w 4517448"/>
                <a:gd name="connsiteY47" fmla="*/ 83274 h 544803"/>
                <a:gd name="connsiteX48" fmla="*/ 4083628 w 4517448"/>
                <a:gd name="connsiteY48" fmla="*/ 24825 h 544803"/>
                <a:gd name="connsiteX49" fmla="*/ 4209184 w 4517448"/>
                <a:gd name="connsiteY49" fmla="*/ 20498 h 544803"/>
                <a:gd name="connsiteX50" fmla="*/ 4352060 w 4517448"/>
                <a:gd name="connsiteY50" fmla="*/ 145 h 544803"/>
                <a:gd name="connsiteX51" fmla="*/ 4493636 w 4517448"/>
                <a:gd name="connsiteY51" fmla="*/ 26557 h 54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517448" h="544803">
                  <a:moveTo>
                    <a:pt x="4517448" y="107952"/>
                  </a:moveTo>
                  <a:cubicBezTo>
                    <a:pt x="4438073" y="117044"/>
                    <a:pt x="4389871" y="115745"/>
                    <a:pt x="4310496" y="124837"/>
                  </a:cubicBezTo>
                  <a:lnTo>
                    <a:pt x="4049423" y="185886"/>
                  </a:lnTo>
                  <a:lnTo>
                    <a:pt x="3893559" y="239572"/>
                  </a:lnTo>
                  <a:lnTo>
                    <a:pt x="3773198" y="302783"/>
                  </a:lnTo>
                  <a:lnTo>
                    <a:pt x="3616902" y="389807"/>
                  </a:lnTo>
                  <a:cubicBezTo>
                    <a:pt x="3586162" y="403372"/>
                    <a:pt x="3555423" y="402651"/>
                    <a:pt x="3524683" y="416216"/>
                  </a:cubicBezTo>
                  <a:lnTo>
                    <a:pt x="3348325" y="455905"/>
                  </a:lnTo>
                  <a:lnTo>
                    <a:pt x="3182215" y="485490"/>
                  </a:lnTo>
                  <a:cubicBezTo>
                    <a:pt x="3137621" y="505261"/>
                    <a:pt x="3093026" y="491694"/>
                    <a:pt x="3048432" y="511465"/>
                  </a:cubicBezTo>
                  <a:lnTo>
                    <a:pt x="2940916" y="531239"/>
                  </a:lnTo>
                  <a:cubicBezTo>
                    <a:pt x="2864572" y="529940"/>
                    <a:pt x="2858077" y="517528"/>
                    <a:pt x="2791258" y="525753"/>
                  </a:cubicBezTo>
                  <a:lnTo>
                    <a:pt x="2630198" y="534847"/>
                  </a:lnTo>
                  <a:cubicBezTo>
                    <a:pt x="2610859" y="552453"/>
                    <a:pt x="2534372" y="527197"/>
                    <a:pt x="2515033" y="544803"/>
                  </a:cubicBezTo>
                  <a:lnTo>
                    <a:pt x="2337954" y="540475"/>
                  </a:lnTo>
                  <a:cubicBezTo>
                    <a:pt x="2295380" y="538743"/>
                    <a:pt x="2267095" y="522722"/>
                    <a:pt x="2224521" y="520990"/>
                  </a:cubicBezTo>
                  <a:lnTo>
                    <a:pt x="2047010" y="497179"/>
                  </a:lnTo>
                  <a:lnTo>
                    <a:pt x="1904567" y="476398"/>
                  </a:lnTo>
                  <a:cubicBezTo>
                    <a:pt x="1867477" y="473223"/>
                    <a:pt x="1820357" y="477046"/>
                    <a:pt x="1781608" y="478128"/>
                  </a:cubicBezTo>
                  <a:cubicBezTo>
                    <a:pt x="1742859" y="479210"/>
                    <a:pt x="1730230" y="482745"/>
                    <a:pt x="1672070" y="482890"/>
                  </a:cubicBezTo>
                  <a:lnTo>
                    <a:pt x="1475509" y="478996"/>
                  </a:lnTo>
                  <a:cubicBezTo>
                    <a:pt x="1412442" y="473944"/>
                    <a:pt x="1373186" y="459367"/>
                    <a:pt x="1276782" y="463840"/>
                  </a:cubicBezTo>
                  <a:lnTo>
                    <a:pt x="1049049" y="428340"/>
                  </a:lnTo>
                  <a:cubicBezTo>
                    <a:pt x="988435" y="413186"/>
                    <a:pt x="927822" y="407557"/>
                    <a:pt x="867208" y="392403"/>
                  </a:cubicBezTo>
                  <a:lnTo>
                    <a:pt x="680893" y="349975"/>
                  </a:lnTo>
                  <a:cubicBezTo>
                    <a:pt x="664152" y="345067"/>
                    <a:pt x="596612" y="336985"/>
                    <a:pt x="579871" y="332077"/>
                  </a:cubicBezTo>
                  <a:lnTo>
                    <a:pt x="415060" y="255736"/>
                  </a:lnTo>
                  <a:cubicBezTo>
                    <a:pt x="335589" y="230383"/>
                    <a:pt x="313267" y="208205"/>
                    <a:pt x="233796" y="182852"/>
                  </a:cubicBezTo>
                  <a:lnTo>
                    <a:pt x="90054" y="122962"/>
                  </a:lnTo>
                  <a:lnTo>
                    <a:pt x="0" y="97130"/>
                  </a:lnTo>
                  <a:lnTo>
                    <a:pt x="216910" y="97131"/>
                  </a:lnTo>
                  <a:cubicBezTo>
                    <a:pt x="309852" y="113005"/>
                    <a:pt x="364691" y="152691"/>
                    <a:pt x="443345" y="149515"/>
                  </a:cubicBezTo>
                  <a:cubicBezTo>
                    <a:pt x="548120" y="176502"/>
                    <a:pt x="605271" y="170152"/>
                    <a:pt x="724333" y="192377"/>
                  </a:cubicBezTo>
                  <a:cubicBezTo>
                    <a:pt x="792596" y="189202"/>
                    <a:pt x="875145" y="228890"/>
                    <a:pt x="933882" y="225716"/>
                  </a:cubicBezTo>
                  <a:cubicBezTo>
                    <a:pt x="1013257" y="235240"/>
                    <a:pt x="1054534" y="249529"/>
                    <a:pt x="1129146" y="240003"/>
                  </a:cubicBezTo>
                  <a:lnTo>
                    <a:pt x="1352117" y="259921"/>
                  </a:lnTo>
                  <a:lnTo>
                    <a:pt x="1724027" y="241734"/>
                  </a:lnTo>
                  <a:cubicBezTo>
                    <a:pt x="1787671" y="226508"/>
                    <a:pt x="1963377" y="255591"/>
                    <a:pt x="2051483" y="258766"/>
                  </a:cubicBezTo>
                  <a:cubicBezTo>
                    <a:pt x="2130064" y="252416"/>
                    <a:pt x="2139877" y="254868"/>
                    <a:pt x="2220623" y="258620"/>
                  </a:cubicBezTo>
                  <a:lnTo>
                    <a:pt x="2498148" y="247799"/>
                  </a:lnTo>
                  <a:cubicBezTo>
                    <a:pt x="2567998" y="247005"/>
                    <a:pt x="2643043" y="232860"/>
                    <a:pt x="2691678" y="223551"/>
                  </a:cubicBezTo>
                  <a:cubicBezTo>
                    <a:pt x="2740313" y="214242"/>
                    <a:pt x="2858726" y="218931"/>
                    <a:pt x="2929370" y="206231"/>
                  </a:cubicBezTo>
                  <a:cubicBezTo>
                    <a:pt x="3050237" y="194541"/>
                    <a:pt x="2997560" y="193316"/>
                    <a:pt x="3136322" y="180256"/>
                  </a:cubicBezTo>
                  <a:lnTo>
                    <a:pt x="3296083" y="155146"/>
                  </a:lnTo>
                  <a:cubicBezTo>
                    <a:pt x="3391622" y="152692"/>
                    <a:pt x="3392487" y="154134"/>
                    <a:pt x="3443576" y="138980"/>
                  </a:cubicBezTo>
                  <a:lnTo>
                    <a:pt x="3640857" y="110841"/>
                  </a:lnTo>
                  <a:lnTo>
                    <a:pt x="3733368" y="103191"/>
                  </a:lnTo>
                  <a:cubicBezTo>
                    <a:pt x="3795714" y="92583"/>
                    <a:pt x="3848606" y="80749"/>
                    <a:pt x="3874078" y="83274"/>
                  </a:cubicBezTo>
                  <a:cubicBezTo>
                    <a:pt x="3899550" y="85799"/>
                    <a:pt x="4039900" y="30092"/>
                    <a:pt x="4083628" y="24825"/>
                  </a:cubicBezTo>
                  <a:lnTo>
                    <a:pt x="4209184" y="20498"/>
                  </a:lnTo>
                  <a:cubicBezTo>
                    <a:pt x="4279900" y="18117"/>
                    <a:pt x="4261356" y="2599"/>
                    <a:pt x="4352060" y="145"/>
                  </a:cubicBezTo>
                  <a:cubicBezTo>
                    <a:pt x="4442764" y="-2309"/>
                    <a:pt x="4454454" y="27351"/>
                    <a:pt x="4493636" y="26557"/>
                  </a:cubicBezTo>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333374" y="2119745"/>
              <a:ext cx="8311861" cy="458015"/>
            </a:xfrm>
            <a:custGeom>
              <a:avLst/>
              <a:gdLst>
                <a:gd name="connsiteX0" fmla="*/ 0 w 8302336"/>
                <a:gd name="connsiteY0" fmla="*/ 10391 h 457200"/>
                <a:gd name="connsiteX1" fmla="*/ 280555 w 8302336"/>
                <a:gd name="connsiteY1" fmla="*/ 0 h 457200"/>
                <a:gd name="connsiteX2" fmla="*/ 716973 w 8302336"/>
                <a:gd name="connsiteY2" fmla="*/ 10391 h 457200"/>
                <a:gd name="connsiteX3" fmla="*/ 1028700 w 8302336"/>
                <a:gd name="connsiteY3" fmla="*/ 124691 h 457200"/>
                <a:gd name="connsiteX4" fmla="*/ 1309255 w 8302336"/>
                <a:gd name="connsiteY4" fmla="*/ 249382 h 457200"/>
                <a:gd name="connsiteX5" fmla="*/ 1527464 w 8302336"/>
                <a:gd name="connsiteY5" fmla="*/ 301337 h 457200"/>
                <a:gd name="connsiteX6" fmla="*/ 1787236 w 8302336"/>
                <a:gd name="connsiteY6" fmla="*/ 342900 h 457200"/>
                <a:gd name="connsiteX7" fmla="*/ 2119745 w 8302336"/>
                <a:gd name="connsiteY7" fmla="*/ 384464 h 457200"/>
                <a:gd name="connsiteX8" fmla="*/ 2358736 w 8302336"/>
                <a:gd name="connsiteY8" fmla="*/ 405246 h 457200"/>
                <a:gd name="connsiteX9" fmla="*/ 2618509 w 8302336"/>
                <a:gd name="connsiteY9" fmla="*/ 384464 h 457200"/>
                <a:gd name="connsiteX10" fmla="*/ 2919845 w 8302336"/>
                <a:gd name="connsiteY10" fmla="*/ 426028 h 457200"/>
                <a:gd name="connsiteX11" fmla="*/ 3179618 w 8302336"/>
                <a:gd name="connsiteY11" fmla="*/ 457200 h 457200"/>
                <a:gd name="connsiteX12" fmla="*/ 3553691 w 8302336"/>
                <a:gd name="connsiteY12" fmla="*/ 446810 h 457200"/>
                <a:gd name="connsiteX13" fmla="*/ 3896591 w 8302336"/>
                <a:gd name="connsiteY13" fmla="*/ 405246 h 457200"/>
                <a:gd name="connsiteX14" fmla="*/ 4291445 w 8302336"/>
                <a:gd name="connsiteY14" fmla="*/ 322119 h 457200"/>
                <a:gd name="connsiteX15" fmla="*/ 4769427 w 8302336"/>
                <a:gd name="connsiteY15" fmla="*/ 270164 h 457200"/>
                <a:gd name="connsiteX16" fmla="*/ 5205845 w 8302336"/>
                <a:gd name="connsiteY16" fmla="*/ 238991 h 457200"/>
                <a:gd name="connsiteX17" fmla="*/ 5663045 w 8302336"/>
                <a:gd name="connsiteY17" fmla="*/ 207819 h 457200"/>
                <a:gd name="connsiteX18" fmla="*/ 6286500 w 8302336"/>
                <a:gd name="connsiteY18" fmla="*/ 238991 h 457200"/>
                <a:gd name="connsiteX19" fmla="*/ 6816436 w 8302336"/>
                <a:gd name="connsiteY19" fmla="*/ 207819 h 457200"/>
                <a:gd name="connsiteX20" fmla="*/ 7304809 w 8302336"/>
                <a:gd name="connsiteY20" fmla="*/ 187037 h 457200"/>
                <a:gd name="connsiteX21" fmla="*/ 7772400 w 8302336"/>
                <a:gd name="connsiteY21" fmla="*/ 176646 h 457200"/>
                <a:gd name="connsiteX22" fmla="*/ 8302336 w 8302336"/>
                <a:gd name="connsiteY22" fmla="*/ 176646 h 457200"/>
                <a:gd name="connsiteX0" fmla="*/ 0 w 8302336"/>
                <a:gd name="connsiteY0" fmla="*/ 10391 h 457200"/>
                <a:gd name="connsiteX1" fmla="*/ 280555 w 8302336"/>
                <a:gd name="connsiteY1" fmla="*/ 0 h 457200"/>
                <a:gd name="connsiteX2" fmla="*/ 716973 w 8302336"/>
                <a:gd name="connsiteY2" fmla="*/ 10391 h 457200"/>
                <a:gd name="connsiteX3" fmla="*/ 1028700 w 8302336"/>
                <a:gd name="connsiteY3" fmla="*/ 124691 h 457200"/>
                <a:gd name="connsiteX4" fmla="*/ 1309255 w 8302336"/>
                <a:gd name="connsiteY4" fmla="*/ 249382 h 457200"/>
                <a:gd name="connsiteX5" fmla="*/ 1527464 w 8302336"/>
                <a:gd name="connsiteY5" fmla="*/ 301337 h 457200"/>
                <a:gd name="connsiteX6" fmla="*/ 1787236 w 8302336"/>
                <a:gd name="connsiteY6" fmla="*/ 342900 h 457200"/>
                <a:gd name="connsiteX7" fmla="*/ 2119745 w 8302336"/>
                <a:gd name="connsiteY7" fmla="*/ 384464 h 457200"/>
                <a:gd name="connsiteX8" fmla="*/ 2384136 w 8302336"/>
                <a:gd name="connsiteY8" fmla="*/ 395721 h 457200"/>
                <a:gd name="connsiteX9" fmla="*/ 2618509 w 8302336"/>
                <a:gd name="connsiteY9" fmla="*/ 384464 h 457200"/>
                <a:gd name="connsiteX10" fmla="*/ 2919845 w 8302336"/>
                <a:gd name="connsiteY10" fmla="*/ 426028 h 457200"/>
                <a:gd name="connsiteX11" fmla="*/ 3179618 w 8302336"/>
                <a:gd name="connsiteY11" fmla="*/ 457200 h 457200"/>
                <a:gd name="connsiteX12" fmla="*/ 3553691 w 8302336"/>
                <a:gd name="connsiteY12" fmla="*/ 446810 h 457200"/>
                <a:gd name="connsiteX13" fmla="*/ 3896591 w 8302336"/>
                <a:gd name="connsiteY13" fmla="*/ 405246 h 457200"/>
                <a:gd name="connsiteX14" fmla="*/ 4291445 w 8302336"/>
                <a:gd name="connsiteY14" fmla="*/ 322119 h 457200"/>
                <a:gd name="connsiteX15" fmla="*/ 4769427 w 8302336"/>
                <a:gd name="connsiteY15" fmla="*/ 270164 h 457200"/>
                <a:gd name="connsiteX16" fmla="*/ 5205845 w 8302336"/>
                <a:gd name="connsiteY16" fmla="*/ 238991 h 457200"/>
                <a:gd name="connsiteX17" fmla="*/ 5663045 w 8302336"/>
                <a:gd name="connsiteY17" fmla="*/ 207819 h 457200"/>
                <a:gd name="connsiteX18" fmla="*/ 6286500 w 8302336"/>
                <a:gd name="connsiteY18" fmla="*/ 238991 h 457200"/>
                <a:gd name="connsiteX19" fmla="*/ 6816436 w 8302336"/>
                <a:gd name="connsiteY19" fmla="*/ 207819 h 457200"/>
                <a:gd name="connsiteX20" fmla="*/ 7304809 w 8302336"/>
                <a:gd name="connsiteY20" fmla="*/ 187037 h 457200"/>
                <a:gd name="connsiteX21" fmla="*/ 7772400 w 8302336"/>
                <a:gd name="connsiteY21" fmla="*/ 176646 h 457200"/>
                <a:gd name="connsiteX22" fmla="*/ 8302336 w 8302336"/>
                <a:gd name="connsiteY22" fmla="*/ 176646 h 457200"/>
                <a:gd name="connsiteX0" fmla="*/ 0 w 8302336"/>
                <a:gd name="connsiteY0" fmla="*/ 10391 h 457590"/>
                <a:gd name="connsiteX1" fmla="*/ 280555 w 8302336"/>
                <a:gd name="connsiteY1" fmla="*/ 0 h 457590"/>
                <a:gd name="connsiteX2" fmla="*/ 716973 w 8302336"/>
                <a:gd name="connsiteY2" fmla="*/ 10391 h 457590"/>
                <a:gd name="connsiteX3" fmla="*/ 1028700 w 8302336"/>
                <a:gd name="connsiteY3" fmla="*/ 124691 h 457590"/>
                <a:gd name="connsiteX4" fmla="*/ 1309255 w 8302336"/>
                <a:gd name="connsiteY4" fmla="*/ 249382 h 457590"/>
                <a:gd name="connsiteX5" fmla="*/ 1527464 w 8302336"/>
                <a:gd name="connsiteY5" fmla="*/ 301337 h 457590"/>
                <a:gd name="connsiteX6" fmla="*/ 1787236 w 8302336"/>
                <a:gd name="connsiteY6" fmla="*/ 342900 h 457590"/>
                <a:gd name="connsiteX7" fmla="*/ 2119745 w 8302336"/>
                <a:gd name="connsiteY7" fmla="*/ 384464 h 457590"/>
                <a:gd name="connsiteX8" fmla="*/ 2384136 w 8302336"/>
                <a:gd name="connsiteY8" fmla="*/ 395721 h 457590"/>
                <a:gd name="connsiteX9" fmla="*/ 2618509 w 8302336"/>
                <a:gd name="connsiteY9" fmla="*/ 384464 h 457590"/>
                <a:gd name="connsiteX10" fmla="*/ 2919845 w 8302336"/>
                <a:gd name="connsiteY10" fmla="*/ 426028 h 457590"/>
                <a:gd name="connsiteX11" fmla="*/ 3041650 w 8302336"/>
                <a:gd name="connsiteY11" fmla="*/ 455180 h 457590"/>
                <a:gd name="connsiteX12" fmla="*/ 3179618 w 8302336"/>
                <a:gd name="connsiteY12" fmla="*/ 457200 h 457590"/>
                <a:gd name="connsiteX13" fmla="*/ 3553691 w 8302336"/>
                <a:gd name="connsiteY13" fmla="*/ 446810 h 457590"/>
                <a:gd name="connsiteX14" fmla="*/ 3896591 w 8302336"/>
                <a:gd name="connsiteY14" fmla="*/ 405246 h 457590"/>
                <a:gd name="connsiteX15" fmla="*/ 4291445 w 8302336"/>
                <a:gd name="connsiteY15" fmla="*/ 322119 h 457590"/>
                <a:gd name="connsiteX16" fmla="*/ 4769427 w 8302336"/>
                <a:gd name="connsiteY16" fmla="*/ 270164 h 457590"/>
                <a:gd name="connsiteX17" fmla="*/ 5205845 w 8302336"/>
                <a:gd name="connsiteY17" fmla="*/ 238991 h 457590"/>
                <a:gd name="connsiteX18" fmla="*/ 5663045 w 8302336"/>
                <a:gd name="connsiteY18" fmla="*/ 207819 h 457590"/>
                <a:gd name="connsiteX19" fmla="*/ 6286500 w 8302336"/>
                <a:gd name="connsiteY19" fmla="*/ 238991 h 457590"/>
                <a:gd name="connsiteX20" fmla="*/ 6816436 w 8302336"/>
                <a:gd name="connsiteY20" fmla="*/ 207819 h 457590"/>
                <a:gd name="connsiteX21" fmla="*/ 7304809 w 8302336"/>
                <a:gd name="connsiteY21" fmla="*/ 187037 h 457590"/>
                <a:gd name="connsiteX22" fmla="*/ 7772400 w 8302336"/>
                <a:gd name="connsiteY22" fmla="*/ 176646 h 457590"/>
                <a:gd name="connsiteX23" fmla="*/ 8302336 w 8302336"/>
                <a:gd name="connsiteY23" fmla="*/ 176646 h 457590"/>
                <a:gd name="connsiteX0" fmla="*/ 0 w 8302336"/>
                <a:gd name="connsiteY0" fmla="*/ 10391 h 458015"/>
                <a:gd name="connsiteX1" fmla="*/ 280555 w 8302336"/>
                <a:gd name="connsiteY1" fmla="*/ 0 h 458015"/>
                <a:gd name="connsiteX2" fmla="*/ 716973 w 8302336"/>
                <a:gd name="connsiteY2" fmla="*/ 10391 h 458015"/>
                <a:gd name="connsiteX3" fmla="*/ 1028700 w 8302336"/>
                <a:gd name="connsiteY3" fmla="*/ 124691 h 458015"/>
                <a:gd name="connsiteX4" fmla="*/ 1309255 w 8302336"/>
                <a:gd name="connsiteY4" fmla="*/ 249382 h 458015"/>
                <a:gd name="connsiteX5" fmla="*/ 1527464 w 8302336"/>
                <a:gd name="connsiteY5" fmla="*/ 301337 h 458015"/>
                <a:gd name="connsiteX6" fmla="*/ 1787236 w 8302336"/>
                <a:gd name="connsiteY6" fmla="*/ 342900 h 458015"/>
                <a:gd name="connsiteX7" fmla="*/ 2119745 w 8302336"/>
                <a:gd name="connsiteY7" fmla="*/ 384464 h 458015"/>
                <a:gd name="connsiteX8" fmla="*/ 2384136 w 8302336"/>
                <a:gd name="connsiteY8" fmla="*/ 395721 h 458015"/>
                <a:gd name="connsiteX9" fmla="*/ 2618509 w 8302336"/>
                <a:gd name="connsiteY9" fmla="*/ 384464 h 458015"/>
                <a:gd name="connsiteX10" fmla="*/ 2919845 w 8302336"/>
                <a:gd name="connsiteY10" fmla="*/ 426028 h 458015"/>
                <a:gd name="connsiteX11" fmla="*/ 3041650 w 8302336"/>
                <a:gd name="connsiteY11" fmla="*/ 455180 h 458015"/>
                <a:gd name="connsiteX12" fmla="*/ 3179618 w 8302336"/>
                <a:gd name="connsiteY12" fmla="*/ 457200 h 458015"/>
                <a:gd name="connsiteX13" fmla="*/ 3534641 w 8302336"/>
                <a:gd name="connsiteY13" fmla="*/ 440460 h 458015"/>
                <a:gd name="connsiteX14" fmla="*/ 3896591 w 8302336"/>
                <a:gd name="connsiteY14" fmla="*/ 405246 h 458015"/>
                <a:gd name="connsiteX15" fmla="*/ 4291445 w 8302336"/>
                <a:gd name="connsiteY15" fmla="*/ 322119 h 458015"/>
                <a:gd name="connsiteX16" fmla="*/ 4769427 w 8302336"/>
                <a:gd name="connsiteY16" fmla="*/ 270164 h 458015"/>
                <a:gd name="connsiteX17" fmla="*/ 5205845 w 8302336"/>
                <a:gd name="connsiteY17" fmla="*/ 238991 h 458015"/>
                <a:gd name="connsiteX18" fmla="*/ 5663045 w 8302336"/>
                <a:gd name="connsiteY18" fmla="*/ 207819 h 458015"/>
                <a:gd name="connsiteX19" fmla="*/ 6286500 w 8302336"/>
                <a:gd name="connsiteY19" fmla="*/ 238991 h 458015"/>
                <a:gd name="connsiteX20" fmla="*/ 6816436 w 8302336"/>
                <a:gd name="connsiteY20" fmla="*/ 207819 h 458015"/>
                <a:gd name="connsiteX21" fmla="*/ 7304809 w 8302336"/>
                <a:gd name="connsiteY21" fmla="*/ 187037 h 458015"/>
                <a:gd name="connsiteX22" fmla="*/ 7772400 w 8302336"/>
                <a:gd name="connsiteY22" fmla="*/ 176646 h 458015"/>
                <a:gd name="connsiteX23" fmla="*/ 8302336 w 8302336"/>
                <a:gd name="connsiteY23" fmla="*/ 176646 h 458015"/>
                <a:gd name="connsiteX0" fmla="*/ 0 w 8302336"/>
                <a:gd name="connsiteY0" fmla="*/ 10391 h 458015"/>
                <a:gd name="connsiteX1" fmla="*/ 280555 w 8302336"/>
                <a:gd name="connsiteY1" fmla="*/ 0 h 458015"/>
                <a:gd name="connsiteX2" fmla="*/ 716973 w 8302336"/>
                <a:gd name="connsiteY2" fmla="*/ 10391 h 458015"/>
                <a:gd name="connsiteX3" fmla="*/ 1028700 w 8302336"/>
                <a:gd name="connsiteY3" fmla="*/ 124691 h 458015"/>
                <a:gd name="connsiteX4" fmla="*/ 1309255 w 8302336"/>
                <a:gd name="connsiteY4" fmla="*/ 249382 h 458015"/>
                <a:gd name="connsiteX5" fmla="*/ 1527464 w 8302336"/>
                <a:gd name="connsiteY5" fmla="*/ 301337 h 458015"/>
                <a:gd name="connsiteX6" fmla="*/ 1787236 w 8302336"/>
                <a:gd name="connsiteY6" fmla="*/ 342900 h 458015"/>
                <a:gd name="connsiteX7" fmla="*/ 2119745 w 8302336"/>
                <a:gd name="connsiteY7" fmla="*/ 384464 h 458015"/>
                <a:gd name="connsiteX8" fmla="*/ 2384136 w 8302336"/>
                <a:gd name="connsiteY8" fmla="*/ 395721 h 458015"/>
                <a:gd name="connsiteX9" fmla="*/ 2618509 w 8302336"/>
                <a:gd name="connsiteY9" fmla="*/ 384464 h 458015"/>
                <a:gd name="connsiteX10" fmla="*/ 2919845 w 8302336"/>
                <a:gd name="connsiteY10" fmla="*/ 426028 h 458015"/>
                <a:gd name="connsiteX11" fmla="*/ 3041650 w 8302336"/>
                <a:gd name="connsiteY11" fmla="*/ 455180 h 458015"/>
                <a:gd name="connsiteX12" fmla="*/ 3179618 w 8302336"/>
                <a:gd name="connsiteY12" fmla="*/ 457200 h 458015"/>
                <a:gd name="connsiteX13" fmla="*/ 3534641 w 8302336"/>
                <a:gd name="connsiteY13" fmla="*/ 440460 h 458015"/>
                <a:gd name="connsiteX14" fmla="*/ 3644900 w 8302336"/>
                <a:gd name="connsiteY14" fmla="*/ 445655 h 458015"/>
                <a:gd name="connsiteX15" fmla="*/ 3896591 w 8302336"/>
                <a:gd name="connsiteY15" fmla="*/ 405246 h 458015"/>
                <a:gd name="connsiteX16" fmla="*/ 4291445 w 8302336"/>
                <a:gd name="connsiteY16" fmla="*/ 322119 h 458015"/>
                <a:gd name="connsiteX17" fmla="*/ 4769427 w 8302336"/>
                <a:gd name="connsiteY17" fmla="*/ 270164 h 458015"/>
                <a:gd name="connsiteX18" fmla="*/ 5205845 w 8302336"/>
                <a:gd name="connsiteY18" fmla="*/ 238991 h 458015"/>
                <a:gd name="connsiteX19" fmla="*/ 5663045 w 8302336"/>
                <a:gd name="connsiteY19" fmla="*/ 207819 h 458015"/>
                <a:gd name="connsiteX20" fmla="*/ 6286500 w 8302336"/>
                <a:gd name="connsiteY20" fmla="*/ 238991 h 458015"/>
                <a:gd name="connsiteX21" fmla="*/ 6816436 w 8302336"/>
                <a:gd name="connsiteY21" fmla="*/ 207819 h 458015"/>
                <a:gd name="connsiteX22" fmla="*/ 7304809 w 8302336"/>
                <a:gd name="connsiteY22" fmla="*/ 187037 h 458015"/>
                <a:gd name="connsiteX23" fmla="*/ 7772400 w 8302336"/>
                <a:gd name="connsiteY23" fmla="*/ 176646 h 458015"/>
                <a:gd name="connsiteX24" fmla="*/ 8302336 w 8302336"/>
                <a:gd name="connsiteY24" fmla="*/ 176646 h 458015"/>
                <a:gd name="connsiteX0" fmla="*/ 0 w 8302336"/>
                <a:gd name="connsiteY0" fmla="*/ 10391 h 458015"/>
                <a:gd name="connsiteX1" fmla="*/ 280555 w 8302336"/>
                <a:gd name="connsiteY1" fmla="*/ 0 h 458015"/>
                <a:gd name="connsiteX2" fmla="*/ 716973 w 8302336"/>
                <a:gd name="connsiteY2" fmla="*/ 10391 h 458015"/>
                <a:gd name="connsiteX3" fmla="*/ 1028700 w 8302336"/>
                <a:gd name="connsiteY3" fmla="*/ 124691 h 458015"/>
                <a:gd name="connsiteX4" fmla="*/ 1309255 w 8302336"/>
                <a:gd name="connsiteY4" fmla="*/ 249382 h 458015"/>
                <a:gd name="connsiteX5" fmla="*/ 1505239 w 8302336"/>
                <a:gd name="connsiteY5" fmla="*/ 291812 h 458015"/>
                <a:gd name="connsiteX6" fmla="*/ 1787236 w 8302336"/>
                <a:gd name="connsiteY6" fmla="*/ 342900 h 458015"/>
                <a:gd name="connsiteX7" fmla="*/ 2119745 w 8302336"/>
                <a:gd name="connsiteY7" fmla="*/ 384464 h 458015"/>
                <a:gd name="connsiteX8" fmla="*/ 2384136 w 8302336"/>
                <a:gd name="connsiteY8" fmla="*/ 395721 h 458015"/>
                <a:gd name="connsiteX9" fmla="*/ 2618509 w 8302336"/>
                <a:gd name="connsiteY9" fmla="*/ 384464 h 458015"/>
                <a:gd name="connsiteX10" fmla="*/ 2919845 w 8302336"/>
                <a:gd name="connsiteY10" fmla="*/ 426028 h 458015"/>
                <a:gd name="connsiteX11" fmla="*/ 3041650 w 8302336"/>
                <a:gd name="connsiteY11" fmla="*/ 455180 h 458015"/>
                <a:gd name="connsiteX12" fmla="*/ 3179618 w 8302336"/>
                <a:gd name="connsiteY12" fmla="*/ 457200 h 458015"/>
                <a:gd name="connsiteX13" fmla="*/ 3534641 w 8302336"/>
                <a:gd name="connsiteY13" fmla="*/ 440460 h 458015"/>
                <a:gd name="connsiteX14" fmla="*/ 3644900 w 8302336"/>
                <a:gd name="connsiteY14" fmla="*/ 445655 h 458015"/>
                <a:gd name="connsiteX15" fmla="*/ 3896591 w 8302336"/>
                <a:gd name="connsiteY15" fmla="*/ 405246 h 458015"/>
                <a:gd name="connsiteX16" fmla="*/ 4291445 w 8302336"/>
                <a:gd name="connsiteY16" fmla="*/ 322119 h 458015"/>
                <a:gd name="connsiteX17" fmla="*/ 4769427 w 8302336"/>
                <a:gd name="connsiteY17" fmla="*/ 270164 h 458015"/>
                <a:gd name="connsiteX18" fmla="*/ 5205845 w 8302336"/>
                <a:gd name="connsiteY18" fmla="*/ 238991 h 458015"/>
                <a:gd name="connsiteX19" fmla="*/ 5663045 w 8302336"/>
                <a:gd name="connsiteY19" fmla="*/ 207819 h 458015"/>
                <a:gd name="connsiteX20" fmla="*/ 6286500 w 8302336"/>
                <a:gd name="connsiteY20" fmla="*/ 238991 h 458015"/>
                <a:gd name="connsiteX21" fmla="*/ 6816436 w 8302336"/>
                <a:gd name="connsiteY21" fmla="*/ 207819 h 458015"/>
                <a:gd name="connsiteX22" fmla="*/ 7304809 w 8302336"/>
                <a:gd name="connsiteY22" fmla="*/ 187037 h 458015"/>
                <a:gd name="connsiteX23" fmla="*/ 7772400 w 8302336"/>
                <a:gd name="connsiteY23" fmla="*/ 176646 h 458015"/>
                <a:gd name="connsiteX24" fmla="*/ 8302336 w 8302336"/>
                <a:gd name="connsiteY24" fmla="*/ 176646 h 458015"/>
                <a:gd name="connsiteX0" fmla="*/ 0 w 8302336"/>
                <a:gd name="connsiteY0" fmla="*/ 10391 h 458015"/>
                <a:gd name="connsiteX1" fmla="*/ 280555 w 8302336"/>
                <a:gd name="connsiteY1" fmla="*/ 0 h 458015"/>
                <a:gd name="connsiteX2" fmla="*/ 716973 w 8302336"/>
                <a:gd name="connsiteY2" fmla="*/ 10391 h 458015"/>
                <a:gd name="connsiteX3" fmla="*/ 1028700 w 8302336"/>
                <a:gd name="connsiteY3" fmla="*/ 124691 h 458015"/>
                <a:gd name="connsiteX4" fmla="*/ 1309255 w 8302336"/>
                <a:gd name="connsiteY4" fmla="*/ 249382 h 458015"/>
                <a:gd name="connsiteX5" fmla="*/ 1505239 w 8302336"/>
                <a:gd name="connsiteY5" fmla="*/ 291812 h 458015"/>
                <a:gd name="connsiteX6" fmla="*/ 1787236 w 8302336"/>
                <a:gd name="connsiteY6" fmla="*/ 342900 h 458015"/>
                <a:gd name="connsiteX7" fmla="*/ 1987550 w 8302336"/>
                <a:gd name="connsiteY7" fmla="*/ 369455 h 458015"/>
                <a:gd name="connsiteX8" fmla="*/ 2119745 w 8302336"/>
                <a:gd name="connsiteY8" fmla="*/ 384464 h 458015"/>
                <a:gd name="connsiteX9" fmla="*/ 2384136 w 8302336"/>
                <a:gd name="connsiteY9" fmla="*/ 395721 h 458015"/>
                <a:gd name="connsiteX10" fmla="*/ 2618509 w 8302336"/>
                <a:gd name="connsiteY10" fmla="*/ 384464 h 458015"/>
                <a:gd name="connsiteX11" fmla="*/ 2919845 w 8302336"/>
                <a:gd name="connsiteY11" fmla="*/ 426028 h 458015"/>
                <a:gd name="connsiteX12" fmla="*/ 3041650 w 8302336"/>
                <a:gd name="connsiteY12" fmla="*/ 455180 h 458015"/>
                <a:gd name="connsiteX13" fmla="*/ 3179618 w 8302336"/>
                <a:gd name="connsiteY13" fmla="*/ 457200 h 458015"/>
                <a:gd name="connsiteX14" fmla="*/ 3534641 w 8302336"/>
                <a:gd name="connsiteY14" fmla="*/ 440460 h 458015"/>
                <a:gd name="connsiteX15" fmla="*/ 3644900 w 8302336"/>
                <a:gd name="connsiteY15" fmla="*/ 445655 h 458015"/>
                <a:gd name="connsiteX16" fmla="*/ 3896591 w 8302336"/>
                <a:gd name="connsiteY16" fmla="*/ 405246 h 458015"/>
                <a:gd name="connsiteX17" fmla="*/ 4291445 w 8302336"/>
                <a:gd name="connsiteY17" fmla="*/ 322119 h 458015"/>
                <a:gd name="connsiteX18" fmla="*/ 4769427 w 8302336"/>
                <a:gd name="connsiteY18" fmla="*/ 270164 h 458015"/>
                <a:gd name="connsiteX19" fmla="*/ 5205845 w 8302336"/>
                <a:gd name="connsiteY19" fmla="*/ 238991 h 458015"/>
                <a:gd name="connsiteX20" fmla="*/ 5663045 w 8302336"/>
                <a:gd name="connsiteY20" fmla="*/ 207819 h 458015"/>
                <a:gd name="connsiteX21" fmla="*/ 6286500 w 8302336"/>
                <a:gd name="connsiteY21" fmla="*/ 238991 h 458015"/>
                <a:gd name="connsiteX22" fmla="*/ 6816436 w 8302336"/>
                <a:gd name="connsiteY22" fmla="*/ 207819 h 458015"/>
                <a:gd name="connsiteX23" fmla="*/ 7304809 w 8302336"/>
                <a:gd name="connsiteY23" fmla="*/ 187037 h 458015"/>
                <a:gd name="connsiteX24" fmla="*/ 7772400 w 8302336"/>
                <a:gd name="connsiteY24" fmla="*/ 176646 h 458015"/>
                <a:gd name="connsiteX25" fmla="*/ 8302336 w 8302336"/>
                <a:gd name="connsiteY25" fmla="*/ 176646 h 458015"/>
                <a:gd name="connsiteX0" fmla="*/ 0 w 8311861"/>
                <a:gd name="connsiteY0" fmla="*/ 7216 h 458015"/>
                <a:gd name="connsiteX1" fmla="*/ 290080 w 8311861"/>
                <a:gd name="connsiteY1" fmla="*/ 0 h 458015"/>
                <a:gd name="connsiteX2" fmla="*/ 726498 w 8311861"/>
                <a:gd name="connsiteY2" fmla="*/ 10391 h 458015"/>
                <a:gd name="connsiteX3" fmla="*/ 1038225 w 8311861"/>
                <a:gd name="connsiteY3" fmla="*/ 124691 h 458015"/>
                <a:gd name="connsiteX4" fmla="*/ 1318780 w 8311861"/>
                <a:gd name="connsiteY4" fmla="*/ 249382 h 458015"/>
                <a:gd name="connsiteX5" fmla="*/ 1514764 w 8311861"/>
                <a:gd name="connsiteY5" fmla="*/ 291812 h 458015"/>
                <a:gd name="connsiteX6" fmla="*/ 1796761 w 8311861"/>
                <a:gd name="connsiteY6" fmla="*/ 342900 h 458015"/>
                <a:gd name="connsiteX7" fmla="*/ 1997075 w 8311861"/>
                <a:gd name="connsiteY7" fmla="*/ 369455 h 458015"/>
                <a:gd name="connsiteX8" fmla="*/ 2129270 w 8311861"/>
                <a:gd name="connsiteY8" fmla="*/ 384464 h 458015"/>
                <a:gd name="connsiteX9" fmla="*/ 2393661 w 8311861"/>
                <a:gd name="connsiteY9" fmla="*/ 395721 h 458015"/>
                <a:gd name="connsiteX10" fmla="*/ 2628034 w 8311861"/>
                <a:gd name="connsiteY10" fmla="*/ 384464 h 458015"/>
                <a:gd name="connsiteX11" fmla="*/ 2929370 w 8311861"/>
                <a:gd name="connsiteY11" fmla="*/ 426028 h 458015"/>
                <a:gd name="connsiteX12" fmla="*/ 3051175 w 8311861"/>
                <a:gd name="connsiteY12" fmla="*/ 455180 h 458015"/>
                <a:gd name="connsiteX13" fmla="*/ 3189143 w 8311861"/>
                <a:gd name="connsiteY13" fmla="*/ 457200 h 458015"/>
                <a:gd name="connsiteX14" fmla="*/ 3544166 w 8311861"/>
                <a:gd name="connsiteY14" fmla="*/ 440460 h 458015"/>
                <a:gd name="connsiteX15" fmla="*/ 3654425 w 8311861"/>
                <a:gd name="connsiteY15" fmla="*/ 445655 h 458015"/>
                <a:gd name="connsiteX16" fmla="*/ 3906116 w 8311861"/>
                <a:gd name="connsiteY16" fmla="*/ 405246 h 458015"/>
                <a:gd name="connsiteX17" fmla="*/ 4300970 w 8311861"/>
                <a:gd name="connsiteY17" fmla="*/ 322119 h 458015"/>
                <a:gd name="connsiteX18" fmla="*/ 4778952 w 8311861"/>
                <a:gd name="connsiteY18" fmla="*/ 270164 h 458015"/>
                <a:gd name="connsiteX19" fmla="*/ 5215370 w 8311861"/>
                <a:gd name="connsiteY19" fmla="*/ 238991 h 458015"/>
                <a:gd name="connsiteX20" fmla="*/ 5672570 w 8311861"/>
                <a:gd name="connsiteY20" fmla="*/ 207819 h 458015"/>
                <a:gd name="connsiteX21" fmla="*/ 6296025 w 8311861"/>
                <a:gd name="connsiteY21" fmla="*/ 238991 h 458015"/>
                <a:gd name="connsiteX22" fmla="*/ 6825961 w 8311861"/>
                <a:gd name="connsiteY22" fmla="*/ 207819 h 458015"/>
                <a:gd name="connsiteX23" fmla="*/ 7314334 w 8311861"/>
                <a:gd name="connsiteY23" fmla="*/ 187037 h 458015"/>
                <a:gd name="connsiteX24" fmla="*/ 7781925 w 8311861"/>
                <a:gd name="connsiteY24" fmla="*/ 176646 h 458015"/>
                <a:gd name="connsiteX25" fmla="*/ 8311861 w 8311861"/>
                <a:gd name="connsiteY25" fmla="*/ 176646 h 4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11861" h="458015">
                  <a:moveTo>
                    <a:pt x="0" y="7216"/>
                  </a:moveTo>
                  <a:lnTo>
                    <a:pt x="290080" y="0"/>
                  </a:lnTo>
                  <a:lnTo>
                    <a:pt x="726498" y="10391"/>
                  </a:lnTo>
                  <a:lnTo>
                    <a:pt x="1038225" y="124691"/>
                  </a:lnTo>
                  <a:lnTo>
                    <a:pt x="1318780" y="249382"/>
                  </a:lnTo>
                  <a:lnTo>
                    <a:pt x="1514764" y="291812"/>
                  </a:lnTo>
                  <a:lnTo>
                    <a:pt x="1796761" y="342900"/>
                  </a:lnTo>
                  <a:cubicBezTo>
                    <a:pt x="1858241" y="349635"/>
                    <a:pt x="1935595" y="362720"/>
                    <a:pt x="1997075" y="369455"/>
                  </a:cubicBezTo>
                  <a:lnTo>
                    <a:pt x="2129270" y="384464"/>
                  </a:lnTo>
                  <a:lnTo>
                    <a:pt x="2393661" y="395721"/>
                  </a:lnTo>
                  <a:lnTo>
                    <a:pt x="2628034" y="384464"/>
                  </a:lnTo>
                  <a:lnTo>
                    <a:pt x="2929370" y="426028"/>
                  </a:lnTo>
                  <a:cubicBezTo>
                    <a:pt x="2999893" y="437814"/>
                    <a:pt x="3004223" y="448638"/>
                    <a:pt x="3051175" y="455180"/>
                  </a:cubicBezTo>
                  <a:cubicBezTo>
                    <a:pt x="3097164" y="455853"/>
                    <a:pt x="3106978" y="459653"/>
                    <a:pt x="3189143" y="457200"/>
                  </a:cubicBezTo>
                  <a:cubicBezTo>
                    <a:pt x="3271308" y="454747"/>
                    <a:pt x="3459211" y="446088"/>
                    <a:pt x="3544166" y="440460"/>
                  </a:cubicBezTo>
                  <a:cubicBezTo>
                    <a:pt x="3595736" y="434783"/>
                    <a:pt x="3602855" y="451332"/>
                    <a:pt x="3654425" y="445655"/>
                  </a:cubicBezTo>
                  <a:lnTo>
                    <a:pt x="3906116" y="405246"/>
                  </a:lnTo>
                  <a:lnTo>
                    <a:pt x="4300970" y="322119"/>
                  </a:lnTo>
                  <a:lnTo>
                    <a:pt x="4778952" y="270164"/>
                  </a:lnTo>
                  <a:lnTo>
                    <a:pt x="5215370" y="238991"/>
                  </a:lnTo>
                  <a:lnTo>
                    <a:pt x="5672570" y="207819"/>
                  </a:lnTo>
                  <a:lnTo>
                    <a:pt x="6296025" y="238991"/>
                  </a:lnTo>
                  <a:lnTo>
                    <a:pt x="6825961" y="207819"/>
                  </a:lnTo>
                  <a:lnTo>
                    <a:pt x="7314334" y="187037"/>
                  </a:lnTo>
                  <a:lnTo>
                    <a:pt x="7781925" y="176646"/>
                  </a:lnTo>
                  <a:lnTo>
                    <a:pt x="8311861" y="17664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323815" y="2692393"/>
              <a:ext cx="8322584" cy="1368205"/>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338314 w 8296275"/>
                <a:gd name="connsiteY10" fmla="*/ 261019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29275 w 8296275"/>
                <a:gd name="connsiteY7" fmla="*/ 99579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10422 w 8296275"/>
                <a:gd name="connsiteY7" fmla="*/ 193847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6674 h 1843203"/>
                <a:gd name="connsiteX1" fmla="*/ 862045 w 8296275"/>
                <a:gd name="connsiteY1" fmla="*/ 1357427 h 1843203"/>
                <a:gd name="connsiteX2" fmla="*/ 1662145 w 8296275"/>
                <a:gd name="connsiteY2" fmla="*/ 1100252 h 1843203"/>
                <a:gd name="connsiteX3" fmla="*/ 2176495 w 8296275"/>
                <a:gd name="connsiteY3" fmla="*/ 909752 h 1843203"/>
                <a:gd name="connsiteX4" fmla="*/ 3624295 w 8296275"/>
                <a:gd name="connsiteY4" fmla="*/ 700202 h 1843203"/>
                <a:gd name="connsiteX5" fmla="*/ 4610100 w 8296275"/>
                <a:gd name="connsiteY5" fmla="*/ 491299 h 1843203"/>
                <a:gd name="connsiteX6" fmla="*/ 5229225 w 8296275"/>
                <a:gd name="connsiteY6" fmla="*/ 329374 h 1843203"/>
                <a:gd name="connsiteX7" fmla="*/ 5610422 w 8296275"/>
                <a:gd name="connsiteY7" fmla="*/ 195042 h 1843203"/>
                <a:gd name="connsiteX8" fmla="*/ 6022005 w 8296275"/>
                <a:gd name="connsiteY8" fmla="*/ 124510 h 1843203"/>
                <a:gd name="connsiteX9" fmla="*/ 6063961 w 8296275"/>
                <a:gd name="connsiteY9" fmla="*/ 1195 h 1843203"/>
                <a:gd name="connsiteX10" fmla="*/ 6185342 w 8296275"/>
                <a:gd name="connsiteY10" fmla="*/ 150501 h 1843203"/>
                <a:gd name="connsiteX11" fmla="*/ 6338314 w 8296275"/>
                <a:gd name="connsiteY11" fmla="*/ 253554 h 1843203"/>
                <a:gd name="connsiteX12" fmla="*/ 6608877 w 8296275"/>
                <a:gd name="connsiteY12" fmla="*/ 345906 h 1843203"/>
                <a:gd name="connsiteX13" fmla="*/ 6853180 w 8296275"/>
                <a:gd name="connsiteY13" fmla="*/ 433462 h 1843203"/>
                <a:gd name="connsiteX14" fmla="*/ 7238036 w 8296275"/>
                <a:gd name="connsiteY14" fmla="*/ 598653 h 1843203"/>
                <a:gd name="connsiteX15" fmla="*/ 7808645 w 8296275"/>
                <a:gd name="connsiteY15" fmla="*/ 667182 h 1843203"/>
                <a:gd name="connsiteX16" fmla="*/ 8296275 w 8296275"/>
                <a:gd name="connsiteY16" fmla="*/ 491299 h 1843203"/>
                <a:gd name="connsiteX17" fmla="*/ 8267700 w 8296275"/>
                <a:gd name="connsiteY17" fmla="*/ 1015174 h 1843203"/>
                <a:gd name="connsiteX18" fmla="*/ 6167470 w 8296275"/>
                <a:gd name="connsiteY18" fmla="*/ 824028 h 1843203"/>
                <a:gd name="connsiteX19" fmla="*/ 4043395 w 8296275"/>
                <a:gd name="connsiteY19" fmla="*/ 1014527 h 1843203"/>
                <a:gd name="connsiteX20" fmla="*/ 1576420 w 8296275"/>
                <a:gd name="connsiteY20" fmla="*/ 1500302 h 1843203"/>
                <a:gd name="connsiteX21" fmla="*/ 90520 w 8296275"/>
                <a:gd name="connsiteY21" fmla="*/ 1843203 h 1843203"/>
                <a:gd name="connsiteX22" fmla="*/ 0 w 8296275"/>
                <a:gd name="connsiteY22" fmla="*/ 1586674 h 184320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10100 w 8296275"/>
                <a:gd name="connsiteY5" fmla="*/ 366789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714117 w 8296275"/>
                <a:gd name="connsiteY7" fmla="*/ 353336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36173 h 1692702"/>
                <a:gd name="connsiteX1" fmla="*/ 862045 w 8296275"/>
                <a:gd name="connsiteY1" fmla="*/ 1206926 h 1692702"/>
                <a:gd name="connsiteX2" fmla="*/ 1662145 w 8296275"/>
                <a:gd name="connsiteY2" fmla="*/ 949751 h 1692702"/>
                <a:gd name="connsiteX3" fmla="*/ 2176495 w 8296275"/>
                <a:gd name="connsiteY3" fmla="*/ 759251 h 1692702"/>
                <a:gd name="connsiteX4" fmla="*/ 3624295 w 8296275"/>
                <a:gd name="connsiteY4" fmla="*/ 549701 h 1692702"/>
                <a:gd name="connsiteX5" fmla="*/ 4628953 w 8296275"/>
                <a:gd name="connsiteY5" fmla="*/ 435066 h 1692702"/>
                <a:gd name="connsiteX6" fmla="*/ 5219798 w 8296275"/>
                <a:gd name="connsiteY6" fmla="*/ 376836 h 1692702"/>
                <a:gd name="connsiteX7" fmla="*/ 5714117 w 8296275"/>
                <a:gd name="connsiteY7" fmla="*/ 327345 h 1692702"/>
                <a:gd name="connsiteX8" fmla="*/ 6135127 w 8296275"/>
                <a:gd name="connsiteY8" fmla="*/ 181399 h 1692702"/>
                <a:gd name="connsiteX9" fmla="*/ 6185342 w 8296275"/>
                <a:gd name="connsiteY9" fmla="*/ 0 h 1692702"/>
                <a:gd name="connsiteX10" fmla="*/ 6338314 w 8296275"/>
                <a:gd name="connsiteY10" fmla="*/ 103053 h 1692702"/>
                <a:gd name="connsiteX11" fmla="*/ 6608877 w 8296275"/>
                <a:gd name="connsiteY11" fmla="*/ 195405 h 1692702"/>
                <a:gd name="connsiteX12" fmla="*/ 6853180 w 8296275"/>
                <a:gd name="connsiteY12" fmla="*/ 282961 h 1692702"/>
                <a:gd name="connsiteX13" fmla="*/ 7238036 w 8296275"/>
                <a:gd name="connsiteY13" fmla="*/ 448152 h 1692702"/>
                <a:gd name="connsiteX14" fmla="*/ 7808645 w 8296275"/>
                <a:gd name="connsiteY14" fmla="*/ 516681 h 1692702"/>
                <a:gd name="connsiteX15" fmla="*/ 8296275 w 8296275"/>
                <a:gd name="connsiteY15" fmla="*/ 340798 h 1692702"/>
                <a:gd name="connsiteX16" fmla="*/ 8267700 w 8296275"/>
                <a:gd name="connsiteY16" fmla="*/ 864673 h 1692702"/>
                <a:gd name="connsiteX17" fmla="*/ 6167470 w 8296275"/>
                <a:gd name="connsiteY17" fmla="*/ 673527 h 1692702"/>
                <a:gd name="connsiteX18" fmla="*/ 4043395 w 8296275"/>
                <a:gd name="connsiteY18" fmla="*/ 864026 h 1692702"/>
                <a:gd name="connsiteX19" fmla="*/ 1576420 w 8296275"/>
                <a:gd name="connsiteY19" fmla="*/ 1349801 h 1692702"/>
                <a:gd name="connsiteX20" fmla="*/ 90520 w 8296275"/>
                <a:gd name="connsiteY20" fmla="*/ 1692702 h 1692702"/>
                <a:gd name="connsiteX21" fmla="*/ 0 w 8296275"/>
                <a:gd name="connsiteY21" fmla="*/ 1436173 h 1692702"/>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135127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031433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19798 w 8296275"/>
                <a:gd name="connsiteY6" fmla="*/ 27378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159338 w 8296275"/>
                <a:gd name="connsiteY4" fmla="*/ 632238 h 1589649"/>
                <a:gd name="connsiteX5" fmla="*/ 3718563 w 8296275"/>
                <a:gd name="connsiteY5" fmla="*/ 540916 h 1589649"/>
                <a:gd name="connsiteX6" fmla="*/ 4628953 w 8296275"/>
                <a:gd name="connsiteY6" fmla="*/ 332013 h 1589649"/>
                <a:gd name="connsiteX7" fmla="*/ 5266932 w 8296275"/>
                <a:gd name="connsiteY7" fmla="*/ 302063 h 1589649"/>
                <a:gd name="connsiteX8" fmla="*/ 5714117 w 8296275"/>
                <a:gd name="connsiteY8" fmla="*/ 224292 h 1589649"/>
                <a:gd name="connsiteX9" fmla="*/ 6031433 w 8296275"/>
                <a:gd name="connsiteY9" fmla="*/ 78346 h 1589649"/>
                <a:gd name="connsiteX10" fmla="*/ 6338314 w 8296275"/>
                <a:gd name="connsiteY10" fmla="*/ 0 h 1589649"/>
                <a:gd name="connsiteX11" fmla="*/ 6608877 w 8296275"/>
                <a:gd name="connsiteY11" fmla="*/ 92352 h 1589649"/>
                <a:gd name="connsiteX12" fmla="*/ 6853180 w 8296275"/>
                <a:gd name="connsiteY12" fmla="*/ 179908 h 1589649"/>
                <a:gd name="connsiteX13" fmla="*/ 7238036 w 8296275"/>
                <a:gd name="connsiteY13" fmla="*/ 345099 h 1589649"/>
                <a:gd name="connsiteX14" fmla="*/ 7808645 w 8296275"/>
                <a:gd name="connsiteY14" fmla="*/ 413628 h 1589649"/>
                <a:gd name="connsiteX15" fmla="*/ 8296275 w 8296275"/>
                <a:gd name="connsiteY15" fmla="*/ 237745 h 1589649"/>
                <a:gd name="connsiteX16" fmla="*/ 8267700 w 8296275"/>
                <a:gd name="connsiteY16" fmla="*/ 761620 h 1589649"/>
                <a:gd name="connsiteX17" fmla="*/ 6167470 w 8296275"/>
                <a:gd name="connsiteY17" fmla="*/ 570474 h 1589649"/>
                <a:gd name="connsiteX18" fmla="*/ 4043395 w 8296275"/>
                <a:gd name="connsiteY18" fmla="*/ 760973 h 1589649"/>
                <a:gd name="connsiteX19" fmla="*/ 1576420 w 8296275"/>
                <a:gd name="connsiteY19" fmla="*/ 1246748 h 1589649"/>
                <a:gd name="connsiteX20" fmla="*/ 90520 w 8296275"/>
                <a:gd name="connsiteY20" fmla="*/ 1589649 h 1589649"/>
                <a:gd name="connsiteX21" fmla="*/ 0 w 8296275"/>
                <a:gd name="connsiteY21"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2678571 w 8296275"/>
                <a:gd name="connsiteY4" fmla="*/ 651092 h 1589649"/>
                <a:gd name="connsiteX5" fmla="*/ 3159338 w 8296275"/>
                <a:gd name="connsiteY5" fmla="*/ 632238 h 1589649"/>
                <a:gd name="connsiteX6" fmla="*/ 3718563 w 8296275"/>
                <a:gd name="connsiteY6" fmla="*/ 540916 h 1589649"/>
                <a:gd name="connsiteX7" fmla="*/ 4628953 w 8296275"/>
                <a:gd name="connsiteY7" fmla="*/ 332013 h 1589649"/>
                <a:gd name="connsiteX8" fmla="*/ 5266932 w 8296275"/>
                <a:gd name="connsiteY8" fmla="*/ 302063 h 1589649"/>
                <a:gd name="connsiteX9" fmla="*/ 5714117 w 8296275"/>
                <a:gd name="connsiteY9" fmla="*/ 224292 h 1589649"/>
                <a:gd name="connsiteX10" fmla="*/ 6031433 w 8296275"/>
                <a:gd name="connsiteY10" fmla="*/ 78346 h 1589649"/>
                <a:gd name="connsiteX11" fmla="*/ 6338314 w 8296275"/>
                <a:gd name="connsiteY11" fmla="*/ 0 h 1589649"/>
                <a:gd name="connsiteX12" fmla="*/ 6608877 w 8296275"/>
                <a:gd name="connsiteY12" fmla="*/ 92352 h 1589649"/>
                <a:gd name="connsiteX13" fmla="*/ 6853180 w 8296275"/>
                <a:gd name="connsiteY13" fmla="*/ 179908 h 1589649"/>
                <a:gd name="connsiteX14" fmla="*/ 7238036 w 8296275"/>
                <a:gd name="connsiteY14" fmla="*/ 345099 h 1589649"/>
                <a:gd name="connsiteX15" fmla="*/ 7808645 w 8296275"/>
                <a:gd name="connsiteY15" fmla="*/ 413628 h 1589649"/>
                <a:gd name="connsiteX16" fmla="*/ 8296275 w 8296275"/>
                <a:gd name="connsiteY16" fmla="*/ 237745 h 1589649"/>
                <a:gd name="connsiteX17" fmla="*/ 8267700 w 8296275"/>
                <a:gd name="connsiteY17" fmla="*/ 761620 h 1589649"/>
                <a:gd name="connsiteX18" fmla="*/ 6167470 w 8296275"/>
                <a:gd name="connsiteY18" fmla="*/ 570474 h 1589649"/>
                <a:gd name="connsiteX19" fmla="*/ 4043395 w 8296275"/>
                <a:gd name="connsiteY19" fmla="*/ 760973 h 1589649"/>
                <a:gd name="connsiteX20" fmla="*/ 1576420 w 8296275"/>
                <a:gd name="connsiteY20" fmla="*/ 1246748 h 1589649"/>
                <a:gd name="connsiteX21" fmla="*/ 90520 w 8296275"/>
                <a:gd name="connsiteY21" fmla="*/ 1589649 h 1589649"/>
                <a:gd name="connsiteX22" fmla="*/ 0 w 8296275"/>
                <a:gd name="connsiteY22"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28953 w 8296275"/>
                <a:gd name="connsiteY8" fmla="*/ 332013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492560 w 8296275"/>
                <a:gd name="connsiteY15" fmla="*/ 335673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15473 w 8296275"/>
                <a:gd name="connsiteY14" fmla="*/ 151627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485955"/>
                <a:gd name="connsiteX1" fmla="*/ 862045 w 8296275"/>
                <a:gd name="connsiteY1" fmla="*/ 1103873 h 1485955"/>
                <a:gd name="connsiteX2" fmla="*/ 1464183 w 8296275"/>
                <a:gd name="connsiteY2" fmla="*/ 959819 h 1485955"/>
                <a:gd name="connsiteX3" fmla="*/ 1632195 w 8296275"/>
                <a:gd name="connsiteY3" fmla="*/ 886762 h 1485955"/>
                <a:gd name="connsiteX4" fmla="*/ 2035092 w 8296275"/>
                <a:gd name="connsiteY4" fmla="*/ 797601 h 1485955"/>
                <a:gd name="connsiteX5" fmla="*/ 2678571 w 8296275"/>
                <a:gd name="connsiteY5" fmla="*/ 651092 h 1485955"/>
                <a:gd name="connsiteX6" fmla="*/ 3159338 w 8296275"/>
                <a:gd name="connsiteY6" fmla="*/ 632238 h 1485955"/>
                <a:gd name="connsiteX7" fmla="*/ 3718563 w 8296275"/>
                <a:gd name="connsiteY7" fmla="*/ 540916 h 1485955"/>
                <a:gd name="connsiteX8" fmla="*/ 4610099 w 8296275"/>
                <a:gd name="connsiteY8" fmla="*/ 379147 h 1485955"/>
                <a:gd name="connsiteX9" fmla="*/ 5266932 w 8296275"/>
                <a:gd name="connsiteY9" fmla="*/ 302063 h 1485955"/>
                <a:gd name="connsiteX10" fmla="*/ 5714117 w 8296275"/>
                <a:gd name="connsiteY10" fmla="*/ 224292 h 1485955"/>
                <a:gd name="connsiteX11" fmla="*/ 6031433 w 8296275"/>
                <a:gd name="connsiteY11" fmla="*/ 78346 h 1485955"/>
                <a:gd name="connsiteX12" fmla="*/ 6338314 w 8296275"/>
                <a:gd name="connsiteY12" fmla="*/ 0 h 1485955"/>
                <a:gd name="connsiteX13" fmla="*/ 6608877 w 8296275"/>
                <a:gd name="connsiteY13" fmla="*/ 92352 h 1485955"/>
                <a:gd name="connsiteX14" fmla="*/ 6815473 w 8296275"/>
                <a:gd name="connsiteY14" fmla="*/ 151627 h 1485955"/>
                <a:gd name="connsiteX15" fmla="*/ 7090315 w 8296275"/>
                <a:gd name="connsiteY15" fmla="*/ 160898 h 1485955"/>
                <a:gd name="connsiteX16" fmla="*/ 7492560 w 8296275"/>
                <a:gd name="connsiteY16" fmla="*/ 335673 h 1485955"/>
                <a:gd name="connsiteX17" fmla="*/ 7808645 w 8296275"/>
                <a:gd name="connsiteY17" fmla="*/ 413628 h 1485955"/>
                <a:gd name="connsiteX18" fmla="*/ 8296275 w 8296275"/>
                <a:gd name="connsiteY18" fmla="*/ 237745 h 1485955"/>
                <a:gd name="connsiteX19" fmla="*/ 8267700 w 8296275"/>
                <a:gd name="connsiteY19" fmla="*/ 761620 h 1485955"/>
                <a:gd name="connsiteX20" fmla="*/ 6167470 w 8296275"/>
                <a:gd name="connsiteY20" fmla="*/ 570474 h 1485955"/>
                <a:gd name="connsiteX21" fmla="*/ 4043395 w 8296275"/>
                <a:gd name="connsiteY21" fmla="*/ 760973 h 1485955"/>
                <a:gd name="connsiteX22" fmla="*/ 1576420 w 8296275"/>
                <a:gd name="connsiteY22" fmla="*/ 1246748 h 1485955"/>
                <a:gd name="connsiteX23" fmla="*/ 33960 w 8296275"/>
                <a:gd name="connsiteY23" fmla="*/ 1485955 h 1485955"/>
                <a:gd name="connsiteX24" fmla="*/ 0 w 8296275"/>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38651 w 8267994"/>
                <a:gd name="connsiteY9" fmla="*/ 302063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582141 w 8267994"/>
                <a:gd name="connsiteY10" fmla="*/ 299707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7 h 1485962"/>
                <a:gd name="connsiteX1" fmla="*/ 833764 w 8267994"/>
                <a:gd name="connsiteY1" fmla="*/ 1103880 h 1485962"/>
                <a:gd name="connsiteX2" fmla="*/ 1435902 w 8267994"/>
                <a:gd name="connsiteY2" fmla="*/ 959826 h 1485962"/>
                <a:gd name="connsiteX3" fmla="*/ 1603914 w 8267994"/>
                <a:gd name="connsiteY3" fmla="*/ 886769 h 1485962"/>
                <a:gd name="connsiteX4" fmla="*/ 2006811 w 8267994"/>
                <a:gd name="connsiteY4" fmla="*/ 797608 h 1485962"/>
                <a:gd name="connsiteX5" fmla="*/ 2650290 w 8267994"/>
                <a:gd name="connsiteY5" fmla="*/ 651099 h 1485962"/>
                <a:gd name="connsiteX6" fmla="*/ 3131057 w 8267994"/>
                <a:gd name="connsiteY6" fmla="*/ 632245 h 1485962"/>
                <a:gd name="connsiteX7" fmla="*/ 3690282 w 8267994"/>
                <a:gd name="connsiteY7" fmla="*/ 540923 h 1485962"/>
                <a:gd name="connsiteX8" fmla="*/ 4581818 w 8267994"/>
                <a:gd name="connsiteY8" fmla="*/ 379154 h 1485962"/>
                <a:gd name="connsiteX9" fmla="*/ 5200943 w 8267994"/>
                <a:gd name="connsiteY9" fmla="*/ 368058 h 1485962"/>
                <a:gd name="connsiteX10" fmla="*/ 5582141 w 8267994"/>
                <a:gd name="connsiteY10" fmla="*/ 299714 h 1485962"/>
                <a:gd name="connsiteX11" fmla="*/ 6040859 w 8267994"/>
                <a:gd name="connsiteY11" fmla="*/ 87779 h 1485962"/>
                <a:gd name="connsiteX12" fmla="*/ 6310033 w 8267994"/>
                <a:gd name="connsiteY12" fmla="*/ 7 h 1485962"/>
                <a:gd name="connsiteX13" fmla="*/ 6580596 w 8267994"/>
                <a:gd name="connsiteY13" fmla="*/ 92359 h 1485962"/>
                <a:gd name="connsiteX14" fmla="*/ 6787192 w 8267994"/>
                <a:gd name="connsiteY14" fmla="*/ 151634 h 1485962"/>
                <a:gd name="connsiteX15" fmla="*/ 7062034 w 8267994"/>
                <a:gd name="connsiteY15" fmla="*/ 160905 h 1485962"/>
                <a:gd name="connsiteX16" fmla="*/ 7464279 w 8267994"/>
                <a:gd name="connsiteY16" fmla="*/ 335680 h 1485962"/>
                <a:gd name="connsiteX17" fmla="*/ 7780364 w 8267994"/>
                <a:gd name="connsiteY17" fmla="*/ 413635 h 1485962"/>
                <a:gd name="connsiteX18" fmla="*/ 8267994 w 8267994"/>
                <a:gd name="connsiteY18" fmla="*/ 237752 h 1485962"/>
                <a:gd name="connsiteX19" fmla="*/ 8239419 w 8267994"/>
                <a:gd name="connsiteY19" fmla="*/ 761627 h 1485962"/>
                <a:gd name="connsiteX20" fmla="*/ 6139189 w 8267994"/>
                <a:gd name="connsiteY20" fmla="*/ 570481 h 1485962"/>
                <a:gd name="connsiteX21" fmla="*/ 4015114 w 8267994"/>
                <a:gd name="connsiteY21" fmla="*/ 760980 h 1485962"/>
                <a:gd name="connsiteX22" fmla="*/ 1548139 w 8267994"/>
                <a:gd name="connsiteY22" fmla="*/ 1246755 h 1485962"/>
                <a:gd name="connsiteX23" fmla="*/ 5679 w 8267994"/>
                <a:gd name="connsiteY23" fmla="*/ 1485962 h 1485962"/>
                <a:gd name="connsiteX24" fmla="*/ 0 w 8267994"/>
                <a:gd name="connsiteY24" fmla="*/ 1333127 h 1485962"/>
                <a:gd name="connsiteX0" fmla="*/ 0 w 8244182"/>
                <a:gd name="connsiteY0" fmla="*/ 1333127 h 1485962"/>
                <a:gd name="connsiteX1" fmla="*/ 833764 w 8244182"/>
                <a:gd name="connsiteY1" fmla="*/ 1103880 h 1485962"/>
                <a:gd name="connsiteX2" fmla="*/ 1435902 w 8244182"/>
                <a:gd name="connsiteY2" fmla="*/ 959826 h 1485962"/>
                <a:gd name="connsiteX3" fmla="*/ 1603914 w 8244182"/>
                <a:gd name="connsiteY3" fmla="*/ 886769 h 1485962"/>
                <a:gd name="connsiteX4" fmla="*/ 2006811 w 8244182"/>
                <a:gd name="connsiteY4" fmla="*/ 797608 h 1485962"/>
                <a:gd name="connsiteX5" fmla="*/ 2650290 w 8244182"/>
                <a:gd name="connsiteY5" fmla="*/ 651099 h 1485962"/>
                <a:gd name="connsiteX6" fmla="*/ 3131057 w 8244182"/>
                <a:gd name="connsiteY6" fmla="*/ 632245 h 1485962"/>
                <a:gd name="connsiteX7" fmla="*/ 3690282 w 8244182"/>
                <a:gd name="connsiteY7" fmla="*/ 540923 h 1485962"/>
                <a:gd name="connsiteX8" fmla="*/ 4581818 w 8244182"/>
                <a:gd name="connsiteY8" fmla="*/ 379154 h 1485962"/>
                <a:gd name="connsiteX9" fmla="*/ 5200943 w 8244182"/>
                <a:gd name="connsiteY9" fmla="*/ 368058 h 1485962"/>
                <a:gd name="connsiteX10" fmla="*/ 5582141 w 8244182"/>
                <a:gd name="connsiteY10" fmla="*/ 299714 h 1485962"/>
                <a:gd name="connsiteX11" fmla="*/ 6040859 w 8244182"/>
                <a:gd name="connsiteY11" fmla="*/ 87779 h 1485962"/>
                <a:gd name="connsiteX12" fmla="*/ 6310033 w 8244182"/>
                <a:gd name="connsiteY12" fmla="*/ 7 h 1485962"/>
                <a:gd name="connsiteX13" fmla="*/ 6580596 w 8244182"/>
                <a:gd name="connsiteY13" fmla="*/ 92359 h 1485962"/>
                <a:gd name="connsiteX14" fmla="*/ 6787192 w 8244182"/>
                <a:gd name="connsiteY14" fmla="*/ 151634 h 1485962"/>
                <a:gd name="connsiteX15" fmla="*/ 7062034 w 8244182"/>
                <a:gd name="connsiteY15" fmla="*/ 160905 h 1485962"/>
                <a:gd name="connsiteX16" fmla="*/ 7464279 w 8244182"/>
                <a:gd name="connsiteY16" fmla="*/ 335680 h 1485962"/>
                <a:gd name="connsiteX17" fmla="*/ 7780364 w 8244182"/>
                <a:gd name="connsiteY17" fmla="*/ 413635 h 1485962"/>
                <a:gd name="connsiteX18" fmla="*/ 8244182 w 8244182"/>
                <a:gd name="connsiteY18" fmla="*/ 249658 h 1485962"/>
                <a:gd name="connsiteX19" fmla="*/ 8239419 w 8244182"/>
                <a:gd name="connsiteY19" fmla="*/ 761627 h 1485962"/>
                <a:gd name="connsiteX20" fmla="*/ 6139189 w 8244182"/>
                <a:gd name="connsiteY20" fmla="*/ 570481 h 1485962"/>
                <a:gd name="connsiteX21" fmla="*/ 4015114 w 8244182"/>
                <a:gd name="connsiteY21" fmla="*/ 760980 h 1485962"/>
                <a:gd name="connsiteX22" fmla="*/ 1548139 w 8244182"/>
                <a:gd name="connsiteY22" fmla="*/ 1246755 h 1485962"/>
                <a:gd name="connsiteX23" fmla="*/ 5679 w 8244182"/>
                <a:gd name="connsiteY23" fmla="*/ 1485962 h 1485962"/>
                <a:gd name="connsiteX24" fmla="*/ 0 w 8244182"/>
                <a:gd name="connsiteY24" fmla="*/ 1333127 h 1485962"/>
                <a:gd name="connsiteX0" fmla="*/ 36180 w 8280362"/>
                <a:gd name="connsiteY0" fmla="*/ 1333127 h 1457387"/>
                <a:gd name="connsiteX1" fmla="*/ 869944 w 8280362"/>
                <a:gd name="connsiteY1" fmla="*/ 1103880 h 1457387"/>
                <a:gd name="connsiteX2" fmla="*/ 1472082 w 8280362"/>
                <a:gd name="connsiteY2" fmla="*/ 959826 h 1457387"/>
                <a:gd name="connsiteX3" fmla="*/ 1640094 w 8280362"/>
                <a:gd name="connsiteY3" fmla="*/ 886769 h 1457387"/>
                <a:gd name="connsiteX4" fmla="*/ 2042991 w 8280362"/>
                <a:gd name="connsiteY4" fmla="*/ 797608 h 1457387"/>
                <a:gd name="connsiteX5" fmla="*/ 2686470 w 8280362"/>
                <a:gd name="connsiteY5" fmla="*/ 651099 h 1457387"/>
                <a:gd name="connsiteX6" fmla="*/ 3167237 w 8280362"/>
                <a:gd name="connsiteY6" fmla="*/ 632245 h 1457387"/>
                <a:gd name="connsiteX7" fmla="*/ 3726462 w 8280362"/>
                <a:gd name="connsiteY7" fmla="*/ 540923 h 1457387"/>
                <a:gd name="connsiteX8" fmla="*/ 4617998 w 8280362"/>
                <a:gd name="connsiteY8" fmla="*/ 379154 h 1457387"/>
                <a:gd name="connsiteX9" fmla="*/ 5237123 w 8280362"/>
                <a:gd name="connsiteY9" fmla="*/ 368058 h 1457387"/>
                <a:gd name="connsiteX10" fmla="*/ 5618321 w 8280362"/>
                <a:gd name="connsiteY10" fmla="*/ 299714 h 1457387"/>
                <a:gd name="connsiteX11" fmla="*/ 6077039 w 8280362"/>
                <a:gd name="connsiteY11" fmla="*/ 87779 h 1457387"/>
                <a:gd name="connsiteX12" fmla="*/ 6346213 w 8280362"/>
                <a:gd name="connsiteY12" fmla="*/ 7 h 1457387"/>
                <a:gd name="connsiteX13" fmla="*/ 6616776 w 8280362"/>
                <a:gd name="connsiteY13" fmla="*/ 92359 h 1457387"/>
                <a:gd name="connsiteX14" fmla="*/ 6823372 w 8280362"/>
                <a:gd name="connsiteY14" fmla="*/ 151634 h 1457387"/>
                <a:gd name="connsiteX15" fmla="*/ 7098214 w 8280362"/>
                <a:gd name="connsiteY15" fmla="*/ 160905 h 1457387"/>
                <a:gd name="connsiteX16" fmla="*/ 7500459 w 8280362"/>
                <a:gd name="connsiteY16" fmla="*/ 335680 h 1457387"/>
                <a:gd name="connsiteX17" fmla="*/ 7816544 w 8280362"/>
                <a:gd name="connsiteY17" fmla="*/ 413635 h 1457387"/>
                <a:gd name="connsiteX18" fmla="*/ 8280362 w 8280362"/>
                <a:gd name="connsiteY18" fmla="*/ 249658 h 1457387"/>
                <a:gd name="connsiteX19" fmla="*/ 8275599 w 8280362"/>
                <a:gd name="connsiteY19" fmla="*/ 761627 h 1457387"/>
                <a:gd name="connsiteX20" fmla="*/ 6175369 w 8280362"/>
                <a:gd name="connsiteY20" fmla="*/ 570481 h 1457387"/>
                <a:gd name="connsiteX21" fmla="*/ 4051294 w 8280362"/>
                <a:gd name="connsiteY21" fmla="*/ 760980 h 1457387"/>
                <a:gd name="connsiteX22" fmla="*/ 1584319 w 8280362"/>
                <a:gd name="connsiteY22" fmla="*/ 1246755 h 1457387"/>
                <a:gd name="connsiteX23" fmla="*/ 3759 w 8280362"/>
                <a:gd name="connsiteY23" fmla="*/ 1457387 h 1457387"/>
                <a:gd name="connsiteX24" fmla="*/ 36180 w 8280362"/>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62183 w 8276603"/>
                <a:gd name="connsiteY20" fmla="*/ 711883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7188722 w 8276603"/>
                <a:gd name="connsiteY20" fmla="*/ 801929 h 1457387"/>
                <a:gd name="connsiteX21" fmla="*/ 6162183 w 8276603"/>
                <a:gd name="connsiteY21" fmla="*/ 711883 h 1457387"/>
                <a:gd name="connsiteX22" fmla="*/ 4047535 w 8276603"/>
                <a:gd name="connsiteY22" fmla="*/ 760980 h 1457387"/>
                <a:gd name="connsiteX23" fmla="*/ 1580560 w 8276603"/>
                <a:gd name="connsiteY23" fmla="*/ 1246755 h 1457387"/>
                <a:gd name="connsiteX24" fmla="*/ 0 w 8276603"/>
                <a:gd name="connsiteY24" fmla="*/ 1457387 h 1457387"/>
                <a:gd name="connsiteX25" fmla="*/ 18133 w 8276603"/>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75815 w 8281480"/>
                <a:gd name="connsiteY22" fmla="*/ 911809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8589"/>
                <a:gd name="connsiteX1" fmla="*/ 866185 w 8281480"/>
                <a:gd name="connsiteY1" fmla="*/ 1103880 h 1458589"/>
                <a:gd name="connsiteX2" fmla="*/ 1468323 w 8281480"/>
                <a:gd name="connsiteY2" fmla="*/ 959826 h 1458589"/>
                <a:gd name="connsiteX3" fmla="*/ 1636335 w 8281480"/>
                <a:gd name="connsiteY3" fmla="*/ 886769 h 1458589"/>
                <a:gd name="connsiteX4" fmla="*/ 2039232 w 8281480"/>
                <a:gd name="connsiteY4" fmla="*/ 797608 h 1458589"/>
                <a:gd name="connsiteX5" fmla="*/ 2682711 w 8281480"/>
                <a:gd name="connsiteY5" fmla="*/ 651099 h 1458589"/>
                <a:gd name="connsiteX6" fmla="*/ 3163478 w 8281480"/>
                <a:gd name="connsiteY6" fmla="*/ 632245 h 1458589"/>
                <a:gd name="connsiteX7" fmla="*/ 3722703 w 8281480"/>
                <a:gd name="connsiteY7" fmla="*/ 540923 h 1458589"/>
                <a:gd name="connsiteX8" fmla="*/ 4614239 w 8281480"/>
                <a:gd name="connsiteY8" fmla="*/ 379154 h 1458589"/>
                <a:gd name="connsiteX9" fmla="*/ 5233364 w 8281480"/>
                <a:gd name="connsiteY9" fmla="*/ 368058 h 1458589"/>
                <a:gd name="connsiteX10" fmla="*/ 5614562 w 8281480"/>
                <a:gd name="connsiteY10" fmla="*/ 299714 h 1458589"/>
                <a:gd name="connsiteX11" fmla="*/ 6073280 w 8281480"/>
                <a:gd name="connsiteY11" fmla="*/ 87779 h 1458589"/>
                <a:gd name="connsiteX12" fmla="*/ 6342454 w 8281480"/>
                <a:gd name="connsiteY12" fmla="*/ 7 h 1458589"/>
                <a:gd name="connsiteX13" fmla="*/ 6613017 w 8281480"/>
                <a:gd name="connsiteY13" fmla="*/ 92359 h 1458589"/>
                <a:gd name="connsiteX14" fmla="*/ 6819613 w 8281480"/>
                <a:gd name="connsiteY14" fmla="*/ 151634 h 1458589"/>
                <a:gd name="connsiteX15" fmla="*/ 7094455 w 8281480"/>
                <a:gd name="connsiteY15" fmla="*/ 160905 h 1458589"/>
                <a:gd name="connsiteX16" fmla="*/ 7496700 w 8281480"/>
                <a:gd name="connsiteY16" fmla="*/ 335680 h 1458589"/>
                <a:gd name="connsiteX17" fmla="*/ 7812785 w 8281480"/>
                <a:gd name="connsiteY17" fmla="*/ 413635 h 1458589"/>
                <a:gd name="connsiteX18" fmla="*/ 8276603 w 8281480"/>
                <a:gd name="connsiteY18" fmla="*/ 249658 h 1458589"/>
                <a:gd name="connsiteX19" fmla="*/ 8281267 w 8281480"/>
                <a:gd name="connsiteY19" fmla="*/ 912456 h 1458589"/>
                <a:gd name="connsiteX20" fmla="*/ 7188722 w 8281480"/>
                <a:gd name="connsiteY20" fmla="*/ 801929 h 1458589"/>
                <a:gd name="connsiteX21" fmla="*/ 6162183 w 8281480"/>
                <a:gd name="connsiteY21" fmla="*/ 711883 h 1458589"/>
                <a:gd name="connsiteX22" fmla="*/ 4075815 w 8281480"/>
                <a:gd name="connsiteY22" fmla="*/ 911809 h 1458589"/>
                <a:gd name="connsiteX23" fmla="*/ 1627694 w 8281480"/>
                <a:gd name="connsiteY23" fmla="*/ 1341024 h 1458589"/>
                <a:gd name="connsiteX24" fmla="*/ 0 w 8281480"/>
                <a:gd name="connsiteY24" fmla="*/ 1457387 h 1458589"/>
                <a:gd name="connsiteX25" fmla="*/ 18133 w 8281480"/>
                <a:gd name="connsiteY25" fmla="*/ 1328364 h 1458589"/>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162183 w 8281480"/>
                <a:gd name="connsiteY21" fmla="*/ 711883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98149 w 8281480"/>
                <a:gd name="connsiteY20" fmla="*/ 858490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86768 w 8290797"/>
                <a:gd name="connsiteY21" fmla="*/ 75901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5605018 w 8290797"/>
                <a:gd name="connsiteY11" fmla="*/ 349441 h 1481254"/>
                <a:gd name="connsiteX12" fmla="*/ 6073280 w 8290797"/>
                <a:gd name="connsiteY12" fmla="*/ 87779 h 1481254"/>
                <a:gd name="connsiteX13" fmla="*/ 6342454 w 8290797"/>
                <a:gd name="connsiteY13" fmla="*/ 7 h 1481254"/>
                <a:gd name="connsiteX14" fmla="*/ 6613017 w 8290797"/>
                <a:gd name="connsiteY14" fmla="*/ 92359 h 1481254"/>
                <a:gd name="connsiteX15" fmla="*/ 6819613 w 8290797"/>
                <a:gd name="connsiteY15" fmla="*/ 151634 h 1481254"/>
                <a:gd name="connsiteX16" fmla="*/ 7094455 w 8290797"/>
                <a:gd name="connsiteY16" fmla="*/ 160905 h 1481254"/>
                <a:gd name="connsiteX17" fmla="*/ 7496700 w 8290797"/>
                <a:gd name="connsiteY17" fmla="*/ 335680 h 1481254"/>
                <a:gd name="connsiteX18" fmla="*/ 7812785 w 8290797"/>
                <a:gd name="connsiteY18" fmla="*/ 413635 h 1481254"/>
                <a:gd name="connsiteX19" fmla="*/ 8276603 w 8290797"/>
                <a:gd name="connsiteY19" fmla="*/ 249658 h 1481254"/>
                <a:gd name="connsiteX20" fmla="*/ 8290694 w 8290797"/>
                <a:gd name="connsiteY20" fmla="*/ 987871 h 1481254"/>
                <a:gd name="connsiteX21" fmla="*/ 7198149 w 8290797"/>
                <a:gd name="connsiteY21" fmla="*/ 858490 h 1481254"/>
                <a:gd name="connsiteX22" fmla="*/ 6049061 w 8290797"/>
                <a:gd name="connsiteY22" fmla="*/ 787297 h 1481254"/>
                <a:gd name="connsiteX23" fmla="*/ 4047534 w 8290797"/>
                <a:gd name="connsiteY23" fmla="*/ 987223 h 1481254"/>
                <a:gd name="connsiteX24" fmla="*/ 1552280 w 8290797"/>
                <a:gd name="connsiteY24" fmla="*/ 1407012 h 1481254"/>
                <a:gd name="connsiteX25" fmla="*/ 995311 w 8290797"/>
                <a:gd name="connsiteY25" fmla="*/ 1471232 h 1481254"/>
                <a:gd name="connsiteX26" fmla="*/ 0 w 8290797"/>
                <a:gd name="connsiteY26" fmla="*/ 1457387 h 1481254"/>
                <a:gd name="connsiteX27" fmla="*/ 8707 w 8290797"/>
                <a:gd name="connsiteY27" fmla="*/ 1366071 h 1481254"/>
                <a:gd name="connsiteX0" fmla="*/ 8707 w 8290797"/>
                <a:gd name="connsiteY0" fmla="*/ 1368828 h 1484011"/>
                <a:gd name="connsiteX1" fmla="*/ 658795 w 8290797"/>
                <a:gd name="connsiteY1" fmla="*/ 1182051 h 1484011"/>
                <a:gd name="connsiteX2" fmla="*/ 1336348 w 8290797"/>
                <a:gd name="connsiteY2" fmla="*/ 1019144 h 1484011"/>
                <a:gd name="connsiteX3" fmla="*/ 1655189 w 8290797"/>
                <a:gd name="connsiteY3" fmla="*/ 955514 h 1484011"/>
                <a:gd name="connsiteX4" fmla="*/ 2001525 w 8290797"/>
                <a:gd name="connsiteY4" fmla="*/ 875779 h 1484011"/>
                <a:gd name="connsiteX5" fmla="*/ 2645004 w 8290797"/>
                <a:gd name="connsiteY5" fmla="*/ 700990 h 1484011"/>
                <a:gd name="connsiteX6" fmla="*/ 3163478 w 8290797"/>
                <a:gd name="connsiteY6" fmla="*/ 635002 h 1484011"/>
                <a:gd name="connsiteX7" fmla="*/ 3722703 w 8290797"/>
                <a:gd name="connsiteY7" fmla="*/ 543680 h 1484011"/>
                <a:gd name="connsiteX8" fmla="*/ 4529398 w 8290797"/>
                <a:gd name="connsiteY8" fmla="*/ 429045 h 1484011"/>
                <a:gd name="connsiteX9" fmla="*/ 5148523 w 8290797"/>
                <a:gd name="connsiteY9" fmla="*/ 399095 h 1484011"/>
                <a:gd name="connsiteX10" fmla="*/ 5614562 w 8290797"/>
                <a:gd name="connsiteY10" fmla="*/ 302471 h 1484011"/>
                <a:gd name="connsiteX11" fmla="*/ 5605018 w 8290797"/>
                <a:gd name="connsiteY11" fmla="*/ 352198 h 1484011"/>
                <a:gd name="connsiteX12" fmla="*/ 6035573 w 8290797"/>
                <a:gd name="connsiteY12" fmla="*/ 203658 h 1484011"/>
                <a:gd name="connsiteX13" fmla="*/ 6342454 w 8290797"/>
                <a:gd name="connsiteY13" fmla="*/ 2764 h 1484011"/>
                <a:gd name="connsiteX14" fmla="*/ 6613017 w 8290797"/>
                <a:gd name="connsiteY14" fmla="*/ 95116 h 1484011"/>
                <a:gd name="connsiteX15" fmla="*/ 6819613 w 8290797"/>
                <a:gd name="connsiteY15" fmla="*/ 154391 h 1484011"/>
                <a:gd name="connsiteX16" fmla="*/ 7094455 w 8290797"/>
                <a:gd name="connsiteY16" fmla="*/ 163662 h 1484011"/>
                <a:gd name="connsiteX17" fmla="*/ 7496700 w 8290797"/>
                <a:gd name="connsiteY17" fmla="*/ 338437 h 1484011"/>
                <a:gd name="connsiteX18" fmla="*/ 7812785 w 8290797"/>
                <a:gd name="connsiteY18" fmla="*/ 416392 h 1484011"/>
                <a:gd name="connsiteX19" fmla="*/ 8276603 w 8290797"/>
                <a:gd name="connsiteY19" fmla="*/ 252415 h 1484011"/>
                <a:gd name="connsiteX20" fmla="*/ 8290694 w 8290797"/>
                <a:gd name="connsiteY20" fmla="*/ 990628 h 1484011"/>
                <a:gd name="connsiteX21" fmla="*/ 7198149 w 8290797"/>
                <a:gd name="connsiteY21" fmla="*/ 861247 h 1484011"/>
                <a:gd name="connsiteX22" fmla="*/ 6049061 w 8290797"/>
                <a:gd name="connsiteY22" fmla="*/ 790054 h 1484011"/>
                <a:gd name="connsiteX23" fmla="*/ 4047534 w 8290797"/>
                <a:gd name="connsiteY23" fmla="*/ 989980 h 1484011"/>
                <a:gd name="connsiteX24" fmla="*/ 1552280 w 8290797"/>
                <a:gd name="connsiteY24" fmla="*/ 1409769 h 1484011"/>
                <a:gd name="connsiteX25" fmla="*/ 995311 w 8290797"/>
                <a:gd name="connsiteY25" fmla="*/ 1473989 h 1484011"/>
                <a:gd name="connsiteX26" fmla="*/ 0 w 8290797"/>
                <a:gd name="connsiteY26" fmla="*/ 1460144 h 1484011"/>
                <a:gd name="connsiteX27" fmla="*/ 8707 w 8290797"/>
                <a:gd name="connsiteY27" fmla="*/ 1368828 h 1484011"/>
                <a:gd name="connsiteX0" fmla="*/ 8707 w 8290797"/>
                <a:gd name="connsiteY0" fmla="*/ 1288144 h 1403327"/>
                <a:gd name="connsiteX1" fmla="*/ 658795 w 8290797"/>
                <a:gd name="connsiteY1" fmla="*/ 1101367 h 1403327"/>
                <a:gd name="connsiteX2" fmla="*/ 1336348 w 8290797"/>
                <a:gd name="connsiteY2" fmla="*/ 938460 h 1403327"/>
                <a:gd name="connsiteX3" fmla="*/ 1655189 w 8290797"/>
                <a:gd name="connsiteY3" fmla="*/ 874830 h 1403327"/>
                <a:gd name="connsiteX4" fmla="*/ 2001525 w 8290797"/>
                <a:gd name="connsiteY4" fmla="*/ 795095 h 1403327"/>
                <a:gd name="connsiteX5" fmla="*/ 2645004 w 8290797"/>
                <a:gd name="connsiteY5" fmla="*/ 620306 h 1403327"/>
                <a:gd name="connsiteX6" fmla="*/ 3163478 w 8290797"/>
                <a:gd name="connsiteY6" fmla="*/ 554318 h 1403327"/>
                <a:gd name="connsiteX7" fmla="*/ 3722703 w 8290797"/>
                <a:gd name="connsiteY7" fmla="*/ 462996 h 1403327"/>
                <a:gd name="connsiteX8" fmla="*/ 4529398 w 8290797"/>
                <a:gd name="connsiteY8" fmla="*/ 348361 h 1403327"/>
                <a:gd name="connsiteX9" fmla="*/ 5148523 w 8290797"/>
                <a:gd name="connsiteY9" fmla="*/ 318411 h 1403327"/>
                <a:gd name="connsiteX10" fmla="*/ 5614562 w 8290797"/>
                <a:gd name="connsiteY10" fmla="*/ 221787 h 1403327"/>
                <a:gd name="connsiteX11" fmla="*/ 5605018 w 8290797"/>
                <a:gd name="connsiteY11" fmla="*/ 271514 h 1403327"/>
                <a:gd name="connsiteX12" fmla="*/ 6035573 w 8290797"/>
                <a:gd name="connsiteY12" fmla="*/ 122974 h 1403327"/>
                <a:gd name="connsiteX13" fmla="*/ 6389588 w 8290797"/>
                <a:gd name="connsiteY13" fmla="*/ 35201 h 1403327"/>
                <a:gd name="connsiteX14" fmla="*/ 6613017 w 8290797"/>
                <a:gd name="connsiteY14" fmla="*/ 14432 h 1403327"/>
                <a:gd name="connsiteX15" fmla="*/ 6819613 w 8290797"/>
                <a:gd name="connsiteY15" fmla="*/ 73707 h 1403327"/>
                <a:gd name="connsiteX16" fmla="*/ 7094455 w 8290797"/>
                <a:gd name="connsiteY16" fmla="*/ 82978 h 1403327"/>
                <a:gd name="connsiteX17" fmla="*/ 7496700 w 8290797"/>
                <a:gd name="connsiteY17" fmla="*/ 257753 h 1403327"/>
                <a:gd name="connsiteX18" fmla="*/ 7812785 w 8290797"/>
                <a:gd name="connsiteY18" fmla="*/ 335708 h 1403327"/>
                <a:gd name="connsiteX19" fmla="*/ 8276603 w 8290797"/>
                <a:gd name="connsiteY19" fmla="*/ 171731 h 1403327"/>
                <a:gd name="connsiteX20" fmla="*/ 8290694 w 8290797"/>
                <a:gd name="connsiteY20" fmla="*/ 909944 h 1403327"/>
                <a:gd name="connsiteX21" fmla="*/ 7198149 w 8290797"/>
                <a:gd name="connsiteY21" fmla="*/ 780563 h 1403327"/>
                <a:gd name="connsiteX22" fmla="*/ 6049061 w 8290797"/>
                <a:gd name="connsiteY22" fmla="*/ 709370 h 1403327"/>
                <a:gd name="connsiteX23" fmla="*/ 4047534 w 8290797"/>
                <a:gd name="connsiteY23" fmla="*/ 909296 h 1403327"/>
                <a:gd name="connsiteX24" fmla="*/ 1552280 w 8290797"/>
                <a:gd name="connsiteY24" fmla="*/ 1329085 h 1403327"/>
                <a:gd name="connsiteX25" fmla="*/ 995311 w 8290797"/>
                <a:gd name="connsiteY25" fmla="*/ 1393305 h 1403327"/>
                <a:gd name="connsiteX26" fmla="*/ 0 w 8290797"/>
                <a:gd name="connsiteY26" fmla="*/ 1379460 h 1403327"/>
                <a:gd name="connsiteX27" fmla="*/ 8707 w 8290797"/>
                <a:gd name="connsiteY27" fmla="*/ 1288144 h 1403327"/>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19613 w 8290797"/>
                <a:gd name="connsiteY15" fmla="*/ 41536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553261 w 8290797"/>
                <a:gd name="connsiteY17" fmla="*/ 235009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614562 w 8290744"/>
                <a:gd name="connsiteY10" fmla="*/ 189616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319663"/>
                <a:gd name="connsiteY0" fmla="*/ 1255973 h 1371156"/>
                <a:gd name="connsiteX1" fmla="*/ 658795 w 8319663"/>
                <a:gd name="connsiteY1" fmla="*/ 1069196 h 1371156"/>
                <a:gd name="connsiteX2" fmla="*/ 1336348 w 8319663"/>
                <a:gd name="connsiteY2" fmla="*/ 906289 h 1371156"/>
                <a:gd name="connsiteX3" fmla="*/ 1655189 w 8319663"/>
                <a:gd name="connsiteY3" fmla="*/ 842659 h 1371156"/>
                <a:gd name="connsiteX4" fmla="*/ 2001525 w 8319663"/>
                <a:gd name="connsiteY4" fmla="*/ 762924 h 1371156"/>
                <a:gd name="connsiteX5" fmla="*/ 2645004 w 8319663"/>
                <a:gd name="connsiteY5" fmla="*/ 588135 h 1371156"/>
                <a:gd name="connsiteX6" fmla="*/ 3163478 w 8319663"/>
                <a:gd name="connsiteY6" fmla="*/ 522147 h 1371156"/>
                <a:gd name="connsiteX7" fmla="*/ 3722703 w 8319663"/>
                <a:gd name="connsiteY7" fmla="*/ 430825 h 1371156"/>
                <a:gd name="connsiteX8" fmla="*/ 4529398 w 8319663"/>
                <a:gd name="connsiteY8" fmla="*/ 316190 h 1371156"/>
                <a:gd name="connsiteX9" fmla="*/ 5148523 w 8319663"/>
                <a:gd name="connsiteY9" fmla="*/ 286240 h 1371156"/>
                <a:gd name="connsiteX10" fmla="*/ 5371675 w 8319663"/>
                <a:gd name="connsiteY10" fmla="*/ 242003 h 1371156"/>
                <a:gd name="connsiteX11" fmla="*/ 5612162 w 8319663"/>
                <a:gd name="connsiteY11" fmla="*/ 213149 h 1371156"/>
                <a:gd name="connsiteX12" fmla="*/ 6035573 w 8319663"/>
                <a:gd name="connsiteY12" fmla="*/ 90803 h 1371156"/>
                <a:gd name="connsiteX13" fmla="*/ 6389588 w 8319663"/>
                <a:gd name="connsiteY13" fmla="*/ 3030 h 1371156"/>
                <a:gd name="connsiteX14" fmla="*/ 6669578 w 8319663"/>
                <a:gd name="connsiteY14" fmla="*/ 38821 h 1371156"/>
                <a:gd name="connsiteX15" fmla="*/ 6885600 w 8319663"/>
                <a:gd name="connsiteY15" fmla="*/ 98097 h 1371156"/>
                <a:gd name="connsiteX16" fmla="*/ 7245284 w 8319663"/>
                <a:gd name="connsiteY16" fmla="*/ 163928 h 1371156"/>
                <a:gd name="connsiteX17" fmla="*/ 7553261 w 8319663"/>
                <a:gd name="connsiteY17" fmla="*/ 235009 h 1371156"/>
                <a:gd name="connsiteX18" fmla="*/ 7812785 w 8319663"/>
                <a:gd name="connsiteY18" fmla="*/ 303537 h 1371156"/>
                <a:gd name="connsiteX19" fmla="*/ 8319663 w 8319663"/>
                <a:gd name="connsiteY19" fmla="*/ 217258 h 1371156"/>
                <a:gd name="connsiteX20" fmla="*/ 8290694 w 8319663"/>
                <a:gd name="connsiteY20" fmla="*/ 877773 h 1371156"/>
                <a:gd name="connsiteX21" fmla="*/ 7198149 w 8319663"/>
                <a:gd name="connsiteY21" fmla="*/ 748392 h 1371156"/>
                <a:gd name="connsiteX22" fmla="*/ 6049061 w 8319663"/>
                <a:gd name="connsiteY22" fmla="*/ 677199 h 1371156"/>
                <a:gd name="connsiteX23" fmla="*/ 4047534 w 8319663"/>
                <a:gd name="connsiteY23" fmla="*/ 877125 h 1371156"/>
                <a:gd name="connsiteX24" fmla="*/ 1552280 w 8319663"/>
                <a:gd name="connsiteY24" fmla="*/ 1296914 h 1371156"/>
                <a:gd name="connsiteX25" fmla="*/ 995311 w 8319663"/>
                <a:gd name="connsiteY25" fmla="*/ 1361134 h 1371156"/>
                <a:gd name="connsiteX26" fmla="*/ 0 w 8319663"/>
                <a:gd name="connsiteY26" fmla="*/ 1347289 h 1371156"/>
                <a:gd name="connsiteX27" fmla="*/ 8707 w 8319663"/>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94140 w 8324252"/>
                <a:gd name="connsiteY7" fmla="*/ 492738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568804 w 8324252"/>
                <a:gd name="connsiteY5" fmla="*/ 654810 h 1371156"/>
                <a:gd name="connsiteX6" fmla="*/ 3163478 w 8324252"/>
                <a:gd name="connsiteY6" fmla="*/ 522147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97391 w 8324252"/>
                <a:gd name="connsiteY5" fmla="*/ 659572 h 1371156"/>
                <a:gd name="connsiteX6" fmla="*/ 3163478 w 8324252"/>
                <a:gd name="connsiteY6" fmla="*/ 522147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97391 w 8324252"/>
                <a:gd name="connsiteY5" fmla="*/ 659572 h 1371156"/>
                <a:gd name="connsiteX6" fmla="*/ 3101566 w 8324252"/>
                <a:gd name="connsiteY6" fmla="*/ 598347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97391 w 8324252"/>
                <a:gd name="connsiteY5" fmla="*/ 659572 h 1371156"/>
                <a:gd name="connsiteX6" fmla="*/ 3006316 w 8324252"/>
                <a:gd name="connsiteY6" fmla="*/ 588822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177738 w 8324252"/>
                <a:gd name="connsiteY4" fmla="*/ 762924 h 1371156"/>
                <a:gd name="connsiteX5" fmla="*/ 2697391 w 8324252"/>
                <a:gd name="connsiteY5" fmla="*/ 659572 h 1371156"/>
                <a:gd name="connsiteX6" fmla="*/ 3006316 w 8324252"/>
                <a:gd name="connsiteY6" fmla="*/ 588822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40902 w 8324252"/>
                <a:gd name="connsiteY3" fmla="*/ 890284 h 1371156"/>
                <a:gd name="connsiteX4" fmla="*/ 2177738 w 8324252"/>
                <a:gd name="connsiteY4" fmla="*/ 762924 h 1371156"/>
                <a:gd name="connsiteX5" fmla="*/ 2697391 w 8324252"/>
                <a:gd name="connsiteY5" fmla="*/ 659572 h 1371156"/>
                <a:gd name="connsiteX6" fmla="*/ 3006316 w 8324252"/>
                <a:gd name="connsiteY6" fmla="*/ 588822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88527 w 8324252"/>
                <a:gd name="connsiteY3" fmla="*/ 842659 h 1371156"/>
                <a:gd name="connsiteX4" fmla="*/ 2177738 w 8324252"/>
                <a:gd name="connsiteY4" fmla="*/ 762924 h 1371156"/>
                <a:gd name="connsiteX5" fmla="*/ 2697391 w 8324252"/>
                <a:gd name="connsiteY5" fmla="*/ 659572 h 1371156"/>
                <a:gd name="connsiteX6" fmla="*/ 3006316 w 8324252"/>
                <a:gd name="connsiteY6" fmla="*/ 588822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198236 w 8324252"/>
                <a:gd name="connsiteY2" fmla="*/ 972964 h 1371156"/>
                <a:gd name="connsiteX3" fmla="*/ 1688527 w 8324252"/>
                <a:gd name="connsiteY3" fmla="*/ 842659 h 1371156"/>
                <a:gd name="connsiteX4" fmla="*/ 2177738 w 8324252"/>
                <a:gd name="connsiteY4" fmla="*/ 762924 h 1371156"/>
                <a:gd name="connsiteX5" fmla="*/ 2697391 w 8324252"/>
                <a:gd name="connsiteY5" fmla="*/ 659572 h 1371156"/>
                <a:gd name="connsiteX6" fmla="*/ 3006316 w 8324252"/>
                <a:gd name="connsiteY6" fmla="*/ 588822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554020 w 8324252"/>
                <a:gd name="connsiteY1" fmla="*/ 1131109 h 1371156"/>
                <a:gd name="connsiteX2" fmla="*/ 1198236 w 8324252"/>
                <a:gd name="connsiteY2" fmla="*/ 972964 h 1371156"/>
                <a:gd name="connsiteX3" fmla="*/ 1688527 w 8324252"/>
                <a:gd name="connsiteY3" fmla="*/ 842659 h 1371156"/>
                <a:gd name="connsiteX4" fmla="*/ 2177738 w 8324252"/>
                <a:gd name="connsiteY4" fmla="*/ 762924 h 1371156"/>
                <a:gd name="connsiteX5" fmla="*/ 2697391 w 8324252"/>
                <a:gd name="connsiteY5" fmla="*/ 659572 h 1371156"/>
                <a:gd name="connsiteX6" fmla="*/ 3006316 w 8324252"/>
                <a:gd name="connsiteY6" fmla="*/ 588822 h 1371156"/>
                <a:gd name="connsiteX7" fmla="*/ 3789377 w 8324252"/>
                <a:gd name="connsiteY7" fmla="*/ 430826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6999"/>
                <a:gd name="connsiteX1" fmla="*/ 554020 w 8324252"/>
                <a:gd name="connsiteY1" fmla="*/ 1131109 h 1376999"/>
                <a:gd name="connsiteX2" fmla="*/ 1198236 w 8324252"/>
                <a:gd name="connsiteY2" fmla="*/ 972964 h 1376999"/>
                <a:gd name="connsiteX3" fmla="*/ 1688527 w 8324252"/>
                <a:gd name="connsiteY3" fmla="*/ 842659 h 1376999"/>
                <a:gd name="connsiteX4" fmla="*/ 2177738 w 8324252"/>
                <a:gd name="connsiteY4" fmla="*/ 762924 h 1376999"/>
                <a:gd name="connsiteX5" fmla="*/ 2697391 w 8324252"/>
                <a:gd name="connsiteY5" fmla="*/ 659572 h 1376999"/>
                <a:gd name="connsiteX6" fmla="*/ 3006316 w 8324252"/>
                <a:gd name="connsiteY6" fmla="*/ 588822 h 1376999"/>
                <a:gd name="connsiteX7" fmla="*/ 3789377 w 8324252"/>
                <a:gd name="connsiteY7" fmla="*/ 430826 h 1376999"/>
                <a:gd name="connsiteX8" fmla="*/ 4529398 w 8324252"/>
                <a:gd name="connsiteY8" fmla="*/ 316190 h 1376999"/>
                <a:gd name="connsiteX9" fmla="*/ 5148523 w 8324252"/>
                <a:gd name="connsiteY9" fmla="*/ 286240 h 1376999"/>
                <a:gd name="connsiteX10" fmla="*/ 5371675 w 8324252"/>
                <a:gd name="connsiteY10" fmla="*/ 242003 h 1376999"/>
                <a:gd name="connsiteX11" fmla="*/ 5612162 w 8324252"/>
                <a:gd name="connsiteY11" fmla="*/ 213149 h 1376999"/>
                <a:gd name="connsiteX12" fmla="*/ 6035573 w 8324252"/>
                <a:gd name="connsiteY12" fmla="*/ 90803 h 1376999"/>
                <a:gd name="connsiteX13" fmla="*/ 6389588 w 8324252"/>
                <a:gd name="connsiteY13" fmla="*/ 3030 h 1376999"/>
                <a:gd name="connsiteX14" fmla="*/ 6669578 w 8324252"/>
                <a:gd name="connsiteY14" fmla="*/ 38821 h 1376999"/>
                <a:gd name="connsiteX15" fmla="*/ 6885600 w 8324252"/>
                <a:gd name="connsiteY15" fmla="*/ 98097 h 1376999"/>
                <a:gd name="connsiteX16" fmla="*/ 7245284 w 8324252"/>
                <a:gd name="connsiteY16" fmla="*/ 163928 h 1376999"/>
                <a:gd name="connsiteX17" fmla="*/ 7553261 w 8324252"/>
                <a:gd name="connsiteY17" fmla="*/ 235009 h 1376999"/>
                <a:gd name="connsiteX18" fmla="*/ 7812785 w 8324252"/>
                <a:gd name="connsiteY18" fmla="*/ 303537 h 1376999"/>
                <a:gd name="connsiteX19" fmla="*/ 8319663 w 8324252"/>
                <a:gd name="connsiteY19" fmla="*/ 217258 h 1376999"/>
                <a:gd name="connsiteX20" fmla="*/ 8324031 w 8324252"/>
                <a:gd name="connsiteY20" fmla="*/ 877773 h 1376999"/>
                <a:gd name="connsiteX21" fmla="*/ 7198149 w 8324252"/>
                <a:gd name="connsiteY21" fmla="*/ 748392 h 1376999"/>
                <a:gd name="connsiteX22" fmla="*/ 6049061 w 8324252"/>
                <a:gd name="connsiteY22" fmla="*/ 677199 h 1376999"/>
                <a:gd name="connsiteX23" fmla="*/ 4047534 w 8324252"/>
                <a:gd name="connsiteY23" fmla="*/ 877125 h 1376999"/>
                <a:gd name="connsiteX24" fmla="*/ 1552280 w 8324252"/>
                <a:gd name="connsiteY24" fmla="*/ 1296914 h 1376999"/>
                <a:gd name="connsiteX25" fmla="*/ 995311 w 8324252"/>
                <a:gd name="connsiteY25" fmla="*/ 1361134 h 1376999"/>
                <a:gd name="connsiteX26" fmla="*/ 0 w 8324252"/>
                <a:gd name="connsiteY26" fmla="*/ 1361577 h 1376999"/>
                <a:gd name="connsiteX27" fmla="*/ 8707 w 8324252"/>
                <a:gd name="connsiteY27" fmla="*/ 1255973 h 1376999"/>
                <a:gd name="connsiteX0" fmla="*/ 9334 w 8324879"/>
                <a:gd name="connsiteY0" fmla="*/ 1255973 h 1376999"/>
                <a:gd name="connsiteX1" fmla="*/ 554647 w 8324879"/>
                <a:gd name="connsiteY1" fmla="*/ 1131109 h 1376999"/>
                <a:gd name="connsiteX2" fmla="*/ 1198863 w 8324879"/>
                <a:gd name="connsiteY2" fmla="*/ 972964 h 1376999"/>
                <a:gd name="connsiteX3" fmla="*/ 1689154 w 8324879"/>
                <a:gd name="connsiteY3" fmla="*/ 842659 h 1376999"/>
                <a:gd name="connsiteX4" fmla="*/ 2178365 w 8324879"/>
                <a:gd name="connsiteY4" fmla="*/ 762924 h 1376999"/>
                <a:gd name="connsiteX5" fmla="*/ 2698018 w 8324879"/>
                <a:gd name="connsiteY5" fmla="*/ 659572 h 1376999"/>
                <a:gd name="connsiteX6" fmla="*/ 3006943 w 8324879"/>
                <a:gd name="connsiteY6" fmla="*/ 588822 h 1376999"/>
                <a:gd name="connsiteX7" fmla="*/ 3790004 w 8324879"/>
                <a:gd name="connsiteY7" fmla="*/ 430826 h 1376999"/>
                <a:gd name="connsiteX8" fmla="*/ 4530025 w 8324879"/>
                <a:gd name="connsiteY8" fmla="*/ 316190 h 1376999"/>
                <a:gd name="connsiteX9" fmla="*/ 5149150 w 8324879"/>
                <a:gd name="connsiteY9" fmla="*/ 286240 h 1376999"/>
                <a:gd name="connsiteX10" fmla="*/ 5372302 w 8324879"/>
                <a:gd name="connsiteY10" fmla="*/ 242003 h 1376999"/>
                <a:gd name="connsiteX11" fmla="*/ 5612789 w 8324879"/>
                <a:gd name="connsiteY11" fmla="*/ 213149 h 1376999"/>
                <a:gd name="connsiteX12" fmla="*/ 6036200 w 8324879"/>
                <a:gd name="connsiteY12" fmla="*/ 90803 h 1376999"/>
                <a:gd name="connsiteX13" fmla="*/ 6390215 w 8324879"/>
                <a:gd name="connsiteY13" fmla="*/ 3030 h 1376999"/>
                <a:gd name="connsiteX14" fmla="*/ 6670205 w 8324879"/>
                <a:gd name="connsiteY14" fmla="*/ 38821 h 1376999"/>
                <a:gd name="connsiteX15" fmla="*/ 6886227 w 8324879"/>
                <a:gd name="connsiteY15" fmla="*/ 98097 h 1376999"/>
                <a:gd name="connsiteX16" fmla="*/ 7245911 w 8324879"/>
                <a:gd name="connsiteY16" fmla="*/ 163928 h 1376999"/>
                <a:gd name="connsiteX17" fmla="*/ 7553888 w 8324879"/>
                <a:gd name="connsiteY17" fmla="*/ 235009 h 1376999"/>
                <a:gd name="connsiteX18" fmla="*/ 7813412 w 8324879"/>
                <a:gd name="connsiteY18" fmla="*/ 303537 h 1376999"/>
                <a:gd name="connsiteX19" fmla="*/ 8320290 w 8324879"/>
                <a:gd name="connsiteY19" fmla="*/ 217258 h 1376999"/>
                <a:gd name="connsiteX20" fmla="*/ 8324658 w 8324879"/>
                <a:gd name="connsiteY20" fmla="*/ 877773 h 1376999"/>
                <a:gd name="connsiteX21" fmla="*/ 7198776 w 8324879"/>
                <a:gd name="connsiteY21" fmla="*/ 748392 h 1376999"/>
                <a:gd name="connsiteX22" fmla="*/ 6049688 w 8324879"/>
                <a:gd name="connsiteY22" fmla="*/ 677199 h 1376999"/>
                <a:gd name="connsiteX23" fmla="*/ 4048161 w 8324879"/>
                <a:gd name="connsiteY23" fmla="*/ 877125 h 1376999"/>
                <a:gd name="connsiteX24" fmla="*/ 1552907 w 8324879"/>
                <a:gd name="connsiteY24" fmla="*/ 1296914 h 1376999"/>
                <a:gd name="connsiteX25" fmla="*/ 995938 w 8324879"/>
                <a:gd name="connsiteY25" fmla="*/ 1361134 h 1376999"/>
                <a:gd name="connsiteX26" fmla="*/ 627 w 8324879"/>
                <a:gd name="connsiteY26" fmla="*/ 1361577 h 1376999"/>
                <a:gd name="connsiteX27" fmla="*/ 9334 w 8324879"/>
                <a:gd name="connsiteY27" fmla="*/ 1255973 h 1376999"/>
                <a:gd name="connsiteX0" fmla="*/ 9334 w 8324879"/>
                <a:gd name="connsiteY0" fmla="*/ 1255973 h 1371277"/>
                <a:gd name="connsiteX1" fmla="*/ 554647 w 8324879"/>
                <a:gd name="connsiteY1" fmla="*/ 1131109 h 1371277"/>
                <a:gd name="connsiteX2" fmla="*/ 1198863 w 8324879"/>
                <a:gd name="connsiteY2" fmla="*/ 972964 h 1371277"/>
                <a:gd name="connsiteX3" fmla="*/ 1689154 w 8324879"/>
                <a:gd name="connsiteY3" fmla="*/ 842659 h 1371277"/>
                <a:gd name="connsiteX4" fmla="*/ 2178365 w 8324879"/>
                <a:gd name="connsiteY4" fmla="*/ 762924 h 1371277"/>
                <a:gd name="connsiteX5" fmla="*/ 2698018 w 8324879"/>
                <a:gd name="connsiteY5" fmla="*/ 659572 h 1371277"/>
                <a:gd name="connsiteX6" fmla="*/ 3006943 w 8324879"/>
                <a:gd name="connsiteY6" fmla="*/ 588822 h 1371277"/>
                <a:gd name="connsiteX7" fmla="*/ 3790004 w 8324879"/>
                <a:gd name="connsiteY7" fmla="*/ 430826 h 1371277"/>
                <a:gd name="connsiteX8" fmla="*/ 4530025 w 8324879"/>
                <a:gd name="connsiteY8" fmla="*/ 316190 h 1371277"/>
                <a:gd name="connsiteX9" fmla="*/ 5149150 w 8324879"/>
                <a:gd name="connsiteY9" fmla="*/ 286240 h 1371277"/>
                <a:gd name="connsiteX10" fmla="*/ 5372302 w 8324879"/>
                <a:gd name="connsiteY10" fmla="*/ 242003 h 1371277"/>
                <a:gd name="connsiteX11" fmla="*/ 5612789 w 8324879"/>
                <a:gd name="connsiteY11" fmla="*/ 213149 h 1371277"/>
                <a:gd name="connsiteX12" fmla="*/ 6036200 w 8324879"/>
                <a:gd name="connsiteY12" fmla="*/ 90803 h 1371277"/>
                <a:gd name="connsiteX13" fmla="*/ 6390215 w 8324879"/>
                <a:gd name="connsiteY13" fmla="*/ 3030 h 1371277"/>
                <a:gd name="connsiteX14" fmla="*/ 6670205 w 8324879"/>
                <a:gd name="connsiteY14" fmla="*/ 38821 h 1371277"/>
                <a:gd name="connsiteX15" fmla="*/ 6886227 w 8324879"/>
                <a:gd name="connsiteY15" fmla="*/ 98097 h 1371277"/>
                <a:gd name="connsiteX16" fmla="*/ 7245911 w 8324879"/>
                <a:gd name="connsiteY16" fmla="*/ 163928 h 1371277"/>
                <a:gd name="connsiteX17" fmla="*/ 7553888 w 8324879"/>
                <a:gd name="connsiteY17" fmla="*/ 235009 h 1371277"/>
                <a:gd name="connsiteX18" fmla="*/ 7813412 w 8324879"/>
                <a:gd name="connsiteY18" fmla="*/ 303537 h 1371277"/>
                <a:gd name="connsiteX19" fmla="*/ 8320290 w 8324879"/>
                <a:gd name="connsiteY19" fmla="*/ 217258 h 1371277"/>
                <a:gd name="connsiteX20" fmla="*/ 8324658 w 8324879"/>
                <a:gd name="connsiteY20" fmla="*/ 877773 h 1371277"/>
                <a:gd name="connsiteX21" fmla="*/ 7198776 w 8324879"/>
                <a:gd name="connsiteY21" fmla="*/ 748392 h 1371277"/>
                <a:gd name="connsiteX22" fmla="*/ 6049688 w 8324879"/>
                <a:gd name="connsiteY22" fmla="*/ 677199 h 1371277"/>
                <a:gd name="connsiteX23" fmla="*/ 4048161 w 8324879"/>
                <a:gd name="connsiteY23" fmla="*/ 877125 h 1371277"/>
                <a:gd name="connsiteX24" fmla="*/ 1552907 w 8324879"/>
                <a:gd name="connsiteY24" fmla="*/ 1296914 h 1371277"/>
                <a:gd name="connsiteX25" fmla="*/ 995938 w 8324879"/>
                <a:gd name="connsiteY25" fmla="*/ 1361134 h 1371277"/>
                <a:gd name="connsiteX26" fmla="*/ 627 w 8324879"/>
                <a:gd name="connsiteY26" fmla="*/ 1361577 h 1371277"/>
                <a:gd name="connsiteX27" fmla="*/ 9334 w 8324879"/>
                <a:gd name="connsiteY27" fmla="*/ 1255973 h 1371277"/>
                <a:gd name="connsiteX0" fmla="*/ 9334 w 8324879"/>
                <a:gd name="connsiteY0" fmla="*/ 1255973 h 1368205"/>
                <a:gd name="connsiteX1" fmla="*/ 554647 w 8324879"/>
                <a:gd name="connsiteY1" fmla="*/ 1131109 h 1368205"/>
                <a:gd name="connsiteX2" fmla="*/ 1198863 w 8324879"/>
                <a:gd name="connsiteY2" fmla="*/ 972964 h 1368205"/>
                <a:gd name="connsiteX3" fmla="*/ 1689154 w 8324879"/>
                <a:gd name="connsiteY3" fmla="*/ 842659 h 1368205"/>
                <a:gd name="connsiteX4" fmla="*/ 2178365 w 8324879"/>
                <a:gd name="connsiteY4" fmla="*/ 762924 h 1368205"/>
                <a:gd name="connsiteX5" fmla="*/ 2698018 w 8324879"/>
                <a:gd name="connsiteY5" fmla="*/ 659572 h 1368205"/>
                <a:gd name="connsiteX6" fmla="*/ 3006943 w 8324879"/>
                <a:gd name="connsiteY6" fmla="*/ 588822 h 1368205"/>
                <a:gd name="connsiteX7" fmla="*/ 3790004 w 8324879"/>
                <a:gd name="connsiteY7" fmla="*/ 430826 h 1368205"/>
                <a:gd name="connsiteX8" fmla="*/ 4530025 w 8324879"/>
                <a:gd name="connsiteY8" fmla="*/ 316190 h 1368205"/>
                <a:gd name="connsiteX9" fmla="*/ 5149150 w 8324879"/>
                <a:gd name="connsiteY9" fmla="*/ 286240 h 1368205"/>
                <a:gd name="connsiteX10" fmla="*/ 5372302 w 8324879"/>
                <a:gd name="connsiteY10" fmla="*/ 242003 h 1368205"/>
                <a:gd name="connsiteX11" fmla="*/ 5612789 w 8324879"/>
                <a:gd name="connsiteY11" fmla="*/ 213149 h 1368205"/>
                <a:gd name="connsiteX12" fmla="*/ 6036200 w 8324879"/>
                <a:gd name="connsiteY12" fmla="*/ 90803 h 1368205"/>
                <a:gd name="connsiteX13" fmla="*/ 6390215 w 8324879"/>
                <a:gd name="connsiteY13" fmla="*/ 3030 h 1368205"/>
                <a:gd name="connsiteX14" fmla="*/ 6670205 w 8324879"/>
                <a:gd name="connsiteY14" fmla="*/ 38821 h 1368205"/>
                <a:gd name="connsiteX15" fmla="*/ 6886227 w 8324879"/>
                <a:gd name="connsiteY15" fmla="*/ 98097 h 1368205"/>
                <a:gd name="connsiteX16" fmla="*/ 7245911 w 8324879"/>
                <a:gd name="connsiteY16" fmla="*/ 163928 h 1368205"/>
                <a:gd name="connsiteX17" fmla="*/ 7553888 w 8324879"/>
                <a:gd name="connsiteY17" fmla="*/ 235009 h 1368205"/>
                <a:gd name="connsiteX18" fmla="*/ 7813412 w 8324879"/>
                <a:gd name="connsiteY18" fmla="*/ 303537 h 1368205"/>
                <a:gd name="connsiteX19" fmla="*/ 8320290 w 8324879"/>
                <a:gd name="connsiteY19" fmla="*/ 217258 h 1368205"/>
                <a:gd name="connsiteX20" fmla="*/ 8324658 w 8324879"/>
                <a:gd name="connsiteY20" fmla="*/ 877773 h 1368205"/>
                <a:gd name="connsiteX21" fmla="*/ 7198776 w 8324879"/>
                <a:gd name="connsiteY21" fmla="*/ 748392 h 1368205"/>
                <a:gd name="connsiteX22" fmla="*/ 6049688 w 8324879"/>
                <a:gd name="connsiteY22" fmla="*/ 677199 h 1368205"/>
                <a:gd name="connsiteX23" fmla="*/ 4048161 w 8324879"/>
                <a:gd name="connsiteY23" fmla="*/ 877125 h 1368205"/>
                <a:gd name="connsiteX24" fmla="*/ 1552907 w 8324879"/>
                <a:gd name="connsiteY24" fmla="*/ 1296914 h 1368205"/>
                <a:gd name="connsiteX25" fmla="*/ 995938 w 8324879"/>
                <a:gd name="connsiteY25" fmla="*/ 1361134 h 1368205"/>
                <a:gd name="connsiteX26" fmla="*/ 627 w 8324879"/>
                <a:gd name="connsiteY26" fmla="*/ 1361577 h 1368205"/>
                <a:gd name="connsiteX27" fmla="*/ 9334 w 8324879"/>
                <a:gd name="connsiteY27" fmla="*/ 1255973 h 1368205"/>
                <a:gd name="connsiteX0" fmla="*/ 9334 w 8324879"/>
                <a:gd name="connsiteY0" fmla="*/ 1255973 h 1368205"/>
                <a:gd name="connsiteX1" fmla="*/ 554647 w 8324879"/>
                <a:gd name="connsiteY1" fmla="*/ 1131109 h 1368205"/>
                <a:gd name="connsiteX2" fmla="*/ 1198863 w 8324879"/>
                <a:gd name="connsiteY2" fmla="*/ 972964 h 1368205"/>
                <a:gd name="connsiteX3" fmla="*/ 1689154 w 8324879"/>
                <a:gd name="connsiteY3" fmla="*/ 842659 h 1368205"/>
                <a:gd name="connsiteX4" fmla="*/ 2178365 w 8324879"/>
                <a:gd name="connsiteY4" fmla="*/ 762924 h 1368205"/>
                <a:gd name="connsiteX5" fmla="*/ 2698018 w 8324879"/>
                <a:gd name="connsiteY5" fmla="*/ 659572 h 1368205"/>
                <a:gd name="connsiteX6" fmla="*/ 3006943 w 8324879"/>
                <a:gd name="connsiteY6" fmla="*/ 588822 h 1368205"/>
                <a:gd name="connsiteX7" fmla="*/ 3790004 w 8324879"/>
                <a:gd name="connsiteY7" fmla="*/ 430826 h 1368205"/>
                <a:gd name="connsiteX8" fmla="*/ 4530025 w 8324879"/>
                <a:gd name="connsiteY8" fmla="*/ 316190 h 1368205"/>
                <a:gd name="connsiteX9" fmla="*/ 5149150 w 8324879"/>
                <a:gd name="connsiteY9" fmla="*/ 286240 h 1368205"/>
                <a:gd name="connsiteX10" fmla="*/ 5372302 w 8324879"/>
                <a:gd name="connsiteY10" fmla="*/ 242003 h 1368205"/>
                <a:gd name="connsiteX11" fmla="*/ 5612789 w 8324879"/>
                <a:gd name="connsiteY11" fmla="*/ 213149 h 1368205"/>
                <a:gd name="connsiteX12" fmla="*/ 6036200 w 8324879"/>
                <a:gd name="connsiteY12" fmla="*/ 90803 h 1368205"/>
                <a:gd name="connsiteX13" fmla="*/ 6390215 w 8324879"/>
                <a:gd name="connsiteY13" fmla="*/ 3030 h 1368205"/>
                <a:gd name="connsiteX14" fmla="*/ 6670205 w 8324879"/>
                <a:gd name="connsiteY14" fmla="*/ 38821 h 1368205"/>
                <a:gd name="connsiteX15" fmla="*/ 6886227 w 8324879"/>
                <a:gd name="connsiteY15" fmla="*/ 98097 h 1368205"/>
                <a:gd name="connsiteX16" fmla="*/ 7245911 w 8324879"/>
                <a:gd name="connsiteY16" fmla="*/ 163928 h 1368205"/>
                <a:gd name="connsiteX17" fmla="*/ 7553888 w 8324879"/>
                <a:gd name="connsiteY17" fmla="*/ 235009 h 1368205"/>
                <a:gd name="connsiteX18" fmla="*/ 7806268 w 8324879"/>
                <a:gd name="connsiteY18" fmla="*/ 289249 h 1368205"/>
                <a:gd name="connsiteX19" fmla="*/ 8320290 w 8324879"/>
                <a:gd name="connsiteY19" fmla="*/ 217258 h 1368205"/>
                <a:gd name="connsiteX20" fmla="*/ 8324658 w 8324879"/>
                <a:gd name="connsiteY20" fmla="*/ 877773 h 1368205"/>
                <a:gd name="connsiteX21" fmla="*/ 7198776 w 8324879"/>
                <a:gd name="connsiteY21" fmla="*/ 748392 h 1368205"/>
                <a:gd name="connsiteX22" fmla="*/ 6049688 w 8324879"/>
                <a:gd name="connsiteY22" fmla="*/ 677199 h 1368205"/>
                <a:gd name="connsiteX23" fmla="*/ 4048161 w 8324879"/>
                <a:gd name="connsiteY23" fmla="*/ 877125 h 1368205"/>
                <a:gd name="connsiteX24" fmla="*/ 1552907 w 8324879"/>
                <a:gd name="connsiteY24" fmla="*/ 1296914 h 1368205"/>
                <a:gd name="connsiteX25" fmla="*/ 995938 w 8324879"/>
                <a:gd name="connsiteY25" fmla="*/ 1361134 h 1368205"/>
                <a:gd name="connsiteX26" fmla="*/ 627 w 8324879"/>
                <a:gd name="connsiteY26" fmla="*/ 1361577 h 1368205"/>
                <a:gd name="connsiteX27" fmla="*/ 9334 w 8324879"/>
                <a:gd name="connsiteY27" fmla="*/ 1255973 h 1368205"/>
                <a:gd name="connsiteX0" fmla="*/ 9334 w 8322584"/>
                <a:gd name="connsiteY0" fmla="*/ 1255973 h 1368205"/>
                <a:gd name="connsiteX1" fmla="*/ 554647 w 8322584"/>
                <a:gd name="connsiteY1" fmla="*/ 1131109 h 1368205"/>
                <a:gd name="connsiteX2" fmla="*/ 1198863 w 8322584"/>
                <a:gd name="connsiteY2" fmla="*/ 972964 h 1368205"/>
                <a:gd name="connsiteX3" fmla="*/ 1689154 w 8322584"/>
                <a:gd name="connsiteY3" fmla="*/ 842659 h 1368205"/>
                <a:gd name="connsiteX4" fmla="*/ 2178365 w 8322584"/>
                <a:gd name="connsiteY4" fmla="*/ 762924 h 1368205"/>
                <a:gd name="connsiteX5" fmla="*/ 2698018 w 8322584"/>
                <a:gd name="connsiteY5" fmla="*/ 659572 h 1368205"/>
                <a:gd name="connsiteX6" fmla="*/ 3006943 w 8322584"/>
                <a:gd name="connsiteY6" fmla="*/ 588822 h 1368205"/>
                <a:gd name="connsiteX7" fmla="*/ 3790004 w 8322584"/>
                <a:gd name="connsiteY7" fmla="*/ 430826 h 1368205"/>
                <a:gd name="connsiteX8" fmla="*/ 4530025 w 8322584"/>
                <a:gd name="connsiteY8" fmla="*/ 316190 h 1368205"/>
                <a:gd name="connsiteX9" fmla="*/ 5149150 w 8322584"/>
                <a:gd name="connsiteY9" fmla="*/ 286240 h 1368205"/>
                <a:gd name="connsiteX10" fmla="*/ 5372302 w 8322584"/>
                <a:gd name="connsiteY10" fmla="*/ 242003 h 1368205"/>
                <a:gd name="connsiteX11" fmla="*/ 5612789 w 8322584"/>
                <a:gd name="connsiteY11" fmla="*/ 213149 h 1368205"/>
                <a:gd name="connsiteX12" fmla="*/ 6036200 w 8322584"/>
                <a:gd name="connsiteY12" fmla="*/ 90803 h 1368205"/>
                <a:gd name="connsiteX13" fmla="*/ 6390215 w 8322584"/>
                <a:gd name="connsiteY13" fmla="*/ 3030 h 1368205"/>
                <a:gd name="connsiteX14" fmla="*/ 6670205 w 8322584"/>
                <a:gd name="connsiteY14" fmla="*/ 38821 h 1368205"/>
                <a:gd name="connsiteX15" fmla="*/ 6886227 w 8322584"/>
                <a:gd name="connsiteY15" fmla="*/ 98097 h 1368205"/>
                <a:gd name="connsiteX16" fmla="*/ 7245911 w 8322584"/>
                <a:gd name="connsiteY16" fmla="*/ 163928 h 1368205"/>
                <a:gd name="connsiteX17" fmla="*/ 7553888 w 8322584"/>
                <a:gd name="connsiteY17" fmla="*/ 235009 h 1368205"/>
                <a:gd name="connsiteX18" fmla="*/ 7806268 w 8322584"/>
                <a:gd name="connsiteY18" fmla="*/ 289249 h 1368205"/>
                <a:gd name="connsiteX19" fmla="*/ 8320290 w 8322584"/>
                <a:gd name="connsiteY19" fmla="*/ 217258 h 1368205"/>
                <a:gd name="connsiteX20" fmla="*/ 8322277 w 8322584"/>
                <a:gd name="connsiteY20" fmla="*/ 873010 h 1368205"/>
                <a:gd name="connsiteX21" fmla="*/ 7198776 w 8322584"/>
                <a:gd name="connsiteY21" fmla="*/ 748392 h 1368205"/>
                <a:gd name="connsiteX22" fmla="*/ 6049688 w 8322584"/>
                <a:gd name="connsiteY22" fmla="*/ 677199 h 1368205"/>
                <a:gd name="connsiteX23" fmla="*/ 4048161 w 8322584"/>
                <a:gd name="connsiteY23" fmla="*/ 877125 h 1368205"/>
                <a:gd name="connsiteX24" fmla="*/ 1552907 w 8322584"/>
                <a:gd name="connsiteY24" fmla="*/ 1296914 h 1368205"/>
                <a:gd name="connsiteX25" fmla="*/ 995938 w 8322584"/>
                <a:gd name="connsiteY25" fmla="*/ 1361134 h 1368205"/>
                <a:gd name="connsiteX26" fmla="*/ 627 w 8322584"/>
                <a:gd name="connsiteY26" fmla="*/ 1361577 h 1368205"/>
                <a:gd name="connsiteX27" fmla="*/ 9334 w 8322584"/>
                <a:gd name="connsiteY27" fmla="*/ 1255973 h 1368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322584" h="1368205">
                  <a:moveTo>
                    <a:pt x="9334" y="1255973"/>
                  </a:moveTo>
                  <a:cubicBezTo>
                    <a:pt x="226030" y="1193714"/>
                    <a:pt x="356392" y="1178277"/>
                    <a:pt x="554647" y="1131109"/>
                  </a:cubicBezTo>
                  <a:lnTo>
                    <a:pt x="1198863" y="972964"/>
                  </a:lnTo>
                  <a:cubicBezTo>
                    <a:pt x="1387947" y="924889"/>
                    <a:pt x="1525904" y="877666"/>
                    <a:pt x="1689154" y="842659"/>
                  </a:cubicBezTo>
                  <a:cubicBezTo>
                    <a:pt x="1852404" y="807652"/>
                    <a:pt x="2016538" y="802202"/>
                    <a:pt x="2178365" y="762924"/>
                  </a:cubicBezTo>
                  <a:lnTo>
                    <a:pt x="2698018" y="659572"/>
                  </a:lnTo>
                  <a:lnTo>
                    <a:pt x="3006943" y="588822"/>
                  </a:lnTo>
                  <a:lnTo>
                    <a:pt x="3790004" y="430826"/>
                  </a:lnTo>
                  <a:lnTo>
                    <a:pt x="4530025" y="316190"/>
                  </a:lnTo>
                  <a:lnTo>
                    <a:pt x="5149150" y="286240"/>
                  </a:lnTo>
                  <a:lnTo>
                    <a:pt x="5372302" y="242003"/>
                  </a:lnTo>
                  <a:cubicBezTo>
                    <a:pt x="5454669" y="226331"/>
                    <a:pt x="5512524" y="236565"/>
                    <a:pt x="5612789" y="213149"/>
                  </a:cubicBezTo>
                  <a:cubicBezTo>
                    <a:pt x="5689242" y="177827"/>
                    <a:pt x="5919578" y="141186"/>
                    <a:pt x="6036200" y="90803"/>
                  </a:cubicBezTo>
                  <a:cubicBezTo>
                    <a:pt x="6125925" y="61546"/>
                    <a:pt x="6284548" y="11694"/>
                    <a:pt x="6390215" y="3030"/>
                  </a:cubicBezTo>
                  <a:cubicBezTo>
                    <a:pt x="6495883" y="-5634"/>
                    <a:pt x="6600799" y="3680"/>
                    <a:pt x="6670205" y="38821"/>
                  </a:cubicBezTo>
                  <a:cubicBezTo>
                    <a:pt x="6816255" y="29296"/>
                    <a:pt x="6790276" y="77246"/>
                    <a:pt x="6886227" y="98097"/>
                  </a:cubicBezTo>
                  <a:cubicBezTo>
                    <a:pt x="6982178" y="118948"/>
                    <a:pt x="7139348" y="137967"/>
                    <a:pt x="7245911" y="163928"/>
                  </a:cubicBezTo>
                  <a:lnTo>
                    <a:pt x="7553888" y="235009"/>
                  </a:lnTo>
                  <a:cubicBezTo>
                    <a:pt x="7666611" y="250669"/>
                    <a:pt x="7693545" y="273589"/>
                    <a:pt x="7806268" y="289249"/>
                  </a:cubicBezTo>
                  <a:lnTo>
                    <a:pt x="8320290" y="217258"/>
                  </a:lnTo>
                  <a:cubicBezTo>
                    <a:pt x="8318702" y="387914"/>
                    <a:pt x="8323865" y="702354"/>
                    <a:pt x="8322277" y="873010"/>
                  </a:cubicBezTo>
                  <a:cubicBezTo>
                    <a:pt x="8043553" y="861360"/>
                    <a:pt x="7577541" y="781027"/>
                    <a:pt x="7198776" y="748392"/>
                  </a:cubicBezTo>
                  <a:cubicBezTo>
                    <a:pt x="6820011" y="715757"/>
                    <a:pt x="6574791" y="655743"/>
                    <a:pt x="6049688" y="677199"/>
                  </a:cubicBezTo>
                  <a:cubicBezTo>
                    <a:pt x="5524585" y="698655"/>
                    <a:pt x="4797625" y="773839"/>
                    <a:pt x="4048161" y="877125"/>
                  </a:cubicBezTo>
                  <a:cubicBezTo>
                    <a:pt x="3298698" y="980411"/>
                    <a:pt x="2097747" y="1205248"/>
                    <a:pt x="1552907" y="1296914"/>
                  </a:cubicBezTo>
                  <a:cubicBezTo>
                    <a:pt x="1008067" y="1388580"/>
                    <a:pt x="1267220" y="1341740"/>
                    <a:pt x="995938" y="1361134"/>
                  </a:cubicBezTo>
                  <a:cubicBezTo>
                    <a:pt x="707987" y="1373384"/>
                    <a:pt x="151117" y="1367148"/>
                    <a:pt x="627" y="1361577"/>
                  </a:cubicBezTo>
                  <a:cubicBezTo>
                    <a:pt x="-1760" y="1226747"/>
                    <a:pt x="2989" y="1329685"/>
                    <a:pt x="9334" y="1255973"/>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8" name="Rectangle 37"/>
            <p:cNvSpPr/>
            <p:nvPr/>
          </p:nvSpPr>
          <p:spPr>
            <a:xfrm>
              <a:off x="329183" y="1883664"/>
              <a:ext cx="8314755" cy="2176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39" name="TextBox 38"/>
          <p:cNvSpPr txBox="1"/>
          <p:nvPr/>
        </p:nvSpPr>
        <p:spPr>
          <a:xfrm>
            <a:off x="214911" y="1219200"/>
            <a:ext cx="1564852" cy="523220"/>
          </a:xfrm>
          <a:prstGeom prst="rect">
            <a:avLst/>
          </a:prstGeom>
          <a:noFill/>
        </p:spPr>
        <p:txBody>
          <a:bodyPr wrap="none" rtlCol="0">
            <a:spAutoFit/>
          </a:bodyPr>
          <a:lstStyle/>
          <a:p>
            <a:r>
              <a:rPr lang="en-US" sz="2800" dirty="0"/>
              <a:t>105 </a:t>
            </a:r>
            <a:r>
              <a:rPr lang="en-US" sz="2800" dirty="0" err="1"/>
              <a:t>mya</a:t>
            </a:r>
            <a:endParaRPr lang="en-US" sz="2800" dirty="0"/>
          </a:p>
        </p:txBody>
      </p:sp>
    </p:spTree>
    <p:extLst>
      <p:ext uri="{BB962C8B-B14F-4D97-AF65-F5344CB8AC3E}">
        <p14:creationId xmlns:p14="http://schemas.microsoft.com/office/powerpoint/2010/main" val="335081715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425063"/>
            <a:chOff x="257414" y="1883664"/>
            <a:chExt cx="8394461" cy="2180416"/>
          </a:xfrm>
        </p:grpSpPr>
        <p:sp>
          <p:nvSpPr>
            <p:cNvPr id="6" name="Freeform 5"/>
            <p:cNvSpPr/>
            <p:nvPr/>
          </p:nvSpPr>
          <p:spPr>
            <a:xfrm>
              <a:off x="325077" y="1965291"/>
              <a:ext cx="8317020" cy="2075689"/>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901180 w 8323869"/>
                <a:gd name="connsiteY35" fmla="*/ 622169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28181 w 8323869"/>
                <a:gd name="connsiteY34" fmla="*/ 1036948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292913 w 8323869"/>
                <a:gd name="connsiteY0" fmla="*/ 0 h 2128077"/>
                <a:gd name="connsiteX1" fmla="*/ 7937370 w 8323869"/>
                <a:gd name="connsiteY1" fmla="*/ 7046 h 2128077"/>
                <a:gd name="connsiteX2" fmla="*/ 7645139 w 8323869"/>
                <a:gd name="connsiteY2" fmla="*/ 35326 h 2128077"/>
                <a:gd name="connsiteX3" fmla="*/ 7331870 w 8323869"/>
                <a:gd name="connsiteY3" fmla="*/ 96256 h 2128077"/>
                <a:gd name="connsiteX4" fmla="*/ 7098384 w 8323869"/>
                <a:gd name="connsiteY4" fmla="*/ 157874 h 2128077"/>
                <a:gd name="connsiteX5" fmla="*/ 6825007 w 8323869"/>
                <a:gd name="connsiteY5" fmla="*/ 167302 h 2128077"/>
                <a:gd name="connsiteX6" fmla="*/ 6627044 w 8323869"/>
                <a:gd name="connsiteY6" fmla="*/ 129594 h 2128077"/>
                <a:gd name="connsiteX7" fmla="*/ 6515960 w 8323869"/>
                <a:gd name="connsiteY7" fmla="*/ 102983 h 2128077"/>
                <a:gd name="connsiteX8" fmla="*/ 6391374 w 8323869"/>
                <a:gd name="connsiteY8" fmla="*/ 91887 h 2128077"/>
                <a:gd name="connsiteX9" fmla="*/ 6099143 w 8323869"/>
                <a:gd name="connsiteY9" fmla="*/ 82460 h 2128077"/>
                <a:gd name="connsiteX10" fmla="*/ 5637229 w 8323869"/>
                <a:gd name="connsiteY10" fmla="*/ 82460 h 2128077"/>
                <a:gd name="connsiteX11" fmla="*/ 5382706 w 8323869"/>
                <a:gd name="connsiteY11" fmla="*/ 82460 h 2128077"/>
                <a:gd name="connsiteX12" fmla="*/ 5277710 w 8323869"/>
                <a:gd name="connsiteY12" fmla="*/ 86314 h 2128077"/>
                <a:gd name="connsiteX13" fmla="*/ 5194170 w 8323869"/>
                <a:gd name="connsiteY13" fmla="*/ 120167 h 2128077"/>
                <a:gd name="connsiteX14" fmla="*/ 4826524 w 8323869"/>
                <a:gd name="connsiteY14" fmla="*/ 148448 h 2128077"/>
                <a:gd name="connsiteX15" fmla="*/ 4411745 w 8323869"/>
                <a:gd name="connsiteY15" fmla="*/ 252143 h 2128077"/>
                <a:gd name="connsiteX16" fmla="*/ 3930978 w 8323869"/>
                <a:gd name="connsiteY16" fmla="*/ 289850 h 2128077"/>
                <a:gd name="connsiteX17" fmla="*/ 3450211 w 8323869"/>
                <a:gd name="connsiteY17" fmla="*/ 365264 h 2128077"/>
                <a:gd name="connsiteX18" fmla="*/ 2818615 w 8323869"/>
                <a:gd name="connsiteY18" fmla="*/ 336984 h 2128077"/>
                <a:gd name="connsiteX19" fmla="*/ 2375555 w 8323869"/>
                <a:gd name="connsiteY19" fmla="*/ 318130 h 2128077"/>
                <a:gd name="connsiteX20" fmla="*/ 1838227 w 8323869"/>
                <a:gd name="connsiteY20" fmla="*/ 365264 h 2128077"/>
                <a:gd name="connsiteX21" fmla="*/ 1404594 w 8323869"/>
                <a:gd name="connsiteY21" fmla="*/ 308703 h 2128077"/>
                <a:gd name="connsiteX22" fmla="*/ 989815 w 8323869"/>
                <a:gd name="connsiteY22" fmla="*/ 167301 h 2128077"/>
                <a:gd name="connsiteX23" fmla="*/ 848413 w 8323869"/>
                <a:gd name="connsiteY23" fmla="*/ 82460 h 2128077"/>
                <a:gd name="connsiteX24" fmla="*/ 712068 w 8323869"/>
                <a:gd name="connsiteY24" fmla="*/ 49318 h 2128077"/>
                <a:gd name="connsiteX25" fmla="*/ 497731 w 8323869"/>
                <a:gd name="connsiteY25" fmla="*/ 46839 h 2128077"/>
                <a:gd name="connsiteX26" fmla="*/ 0 w 8323869"/>
                <a:gd name="connsiteY26" fmla="*/ 44753 h 2128077"/>
                <a:gd name="connsiteX27" fmla="*/ 28281 w 8323869"/>
                <a:gd name="connsiteY27" fmla="*/ 223862 h 2128077"/>
                <a:gd name="connsiteX28" fmla="*/ 28281 w 8323869"/>
                <a:gd name="connsiteY28" fmla="*/ 308703 h 2128077"/>
                <a:gd name="connsiteX29" fmla="*/ 37708 w 8323869"/>
                <a:gd name="connsiteY29" fmla="*/ 2128077 h 2128077"/>
                <a:gd name="connsiteX30" fmla="*/ 999242 w 8323869"/>
                <a:gd name="connsiteY30" fmla="*/ 1901833 h 2128077"/>
                <a:gd name="connsiteX31" fmla="*/ 2318994 w 8323869"/>
                <a:gd name="connsiteY31" fmla="*/ 1496481 h 2128077"/>
                <a:gd name="connsiteX32" fmla="*/ 3648174 w 8323869"/>
                <a:gd name="connsiteY32" fmla="*/ 1260811 h 2128077"/>
                <a:gd name="connsiteX33" fmla="*/ 3827283 w 8323869"/>
                <a:gd name="connsiteY33" fmla="*/ 1260811 h 2128077"/>
                <a:gd name="connsiteX34" fmla="*/ 5128181 w 8323869"/>
                <a:gd name="connsiteY34" fmla="*/ 1034567 h 2128077"/>
                <a:gd name="connsiteX35" fmla="*/ 5656083 w 8323869"/>
                <a:gd name="connsiteY35" fmla="*/ 940300 h 2128077"/>
                <a:gd name="connsiteX36" fmla="*/ 6655324 w 8323869"/>
                <a:gd name="connsiteY36" fmla="*/ 874312 h 2128077"/>
                <a:gd name="connsiteX37" fmla="*/ 7484883 w 8323869"/>
                <a:gd name="connsiteY37" fmla="*/ 1157116 h 2128077"/>
                <a:gd name="connsiteX38" fmla="*/ 8239027 w 8323869"/>
                <a:gd name="connsiteY38" fmla="*/ 1138262 h 2128077"/>
                <a:gd name="connsiteX39" fmla="*/ 8323869 w 8323869"/>
                <a:gd name="connsiteY39" fmla="*/ 1128835 h 2128077"/>
                <a:gd name="connsiteX40" fmla="*/ 8292913 w 8323869"/>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28281 w 8292913"/>
                <a:gd name="connsiteY28" fmla="*/ 308703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16375 w 8292913"/>
                <a:gd name="connsiteY27" fmla="*/ 207194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78920 w 8278920"/>
                <a:gd name="connsiteY0" fmla="*/ 0 h 2128077"/>
                <a:gd name="connsiteX1" fmla="*/ 7923377 w 8278920"/>
                <a:gd name="connsiteY1" fmla="*/ 7046 h 2128077"/>
                <a:gd name="connsiteX2" fmla="*/ 7631146 w 8278920"/>
                <a:gd name="connsiteY2" fmla="*/ 35326 h 2128077"/>
                <a:gd name="connsiteX3" fmla="*/ 7317877 w 8278920"/>
                <a:gd name="connsiteY3" fmla="*/ 96256 h 2128077"/>
                <a:gd name="connsiteX4" fmla="*/ 7084391 w 8278920"/>
                <a:gd name="connsiteY4" fmla="*/ 157874 h 2128077"/>
                <a:gd name="connsiteX5" fmla="*/ 6811014 w 8278920"/>
                <a:gd name="connsiteY5" fmla="*/ 167302 h 2128077"/>
                <a:gd name="connsiteX6" fmla="*/ 6613051 w 8278920"/>
                <a:gd name="connsiteY6" fmla="*/ 129594 h 2128077"/>
                <a:gd name="connsiteX7" fmla="*/ 6501967 w 8278920"/>
                <a:gd name="connsiteY7" fmla="*/ 102983 h 2128077"/>
                <a:gd name="connsiteX8" fmla="*/ 6377381 w 8278920"/>
                <a:gd name="connsiteY8" fmla="*/ 91887 h 2128077"/>
                <a:gd name="connsiteX9" fmla="*/ 6085150 w 8278920"/>
                <a:gd name="connsiteY9" fmla="*/ 82460 h 2128077"/>
                <a:gd name="connsiteX10" fmla="*/ 5623236 w 8278920"/>
                <a:gd name="connsiteY10" fmla="*/ 82460 h 2128077"/>
                <a:gd name="connsiteX11" fmla="*/ 5368713 w 8278920"/>
                <a:gd name="connsiteY11" fmla="*/ 82460 h 2128077"/>
                <a:gd name="connsiteX12" fmla="*/ 5263717 w 8278920"/>
                <a:gd name="connsiteY12" fmla="*/ 86314 h 2128077"/>
                <a:gd name="connsiteX13" fmla="*/ 5180177 w 8278920"/>
                <a:gd name="connsiteY13" fmla="*/ 120167 h 2128077"/>
                <a:gd name="connsiteX14" fmla="*/ 4812531 w 8278920"/>
                <a:gd name="connsiteY14" fmla="*/ 148448 h 2128077"/>
                <a:gd name="connsiteX15" fmla="*/ 4397752 w 8278920"/>
                <a:gd name="connsiteY15" fmla="*/ 252143 h 2128077"/>
                <a:gd name="connsiteX16" fmla="*/ 3916985 w 8278920"/>
                <a:gd name="connsiteY16" fmla="*/ 289850 h 2128077"/>
                <a:gd name="connsiteX17" fmla="*/ 3436218 w 8278920"/>
                <a:gd name="connsiteY17" fmla="*/ 365264 h 2128077"/>
                <a:gd name="connsiteX18" fmla="*/ 2804622 w 8278920"/>
                <a:gd name="connsiteY18" fmla="*/ 336984 h 2128077"/>
                <a:gd name="connsiteX19" fmla="*/ 2361562 w 8278920"/>
                <a:gd name="connsiteY19" fmla="*/ 318130 h 2128077"/>
                <a:gd name="connsiteX20" fmla="*/ 1824234 w 8278920"/>
                <a:gd name="connsiteY20" fmla="*/ 365264 h 2128077"/>
                <a:gd name="connsiteX21" fmla="*/ 1390601 w 8278920"/>
                <a:gd name="connsiteY21" fmla="*/ 308703 h 2128077"/>
                <a:gd name="connsiteX22" fmla="*/ 975822 w 8278920"/>
                <a:gd name="connsiteY22" fmla="*/ 167301 h 2128077"/>
                <a:gd name="connsiteX23" fmla="*/ 834420 w 8278920"/>
                <a:gd name="connsiteY23" fmla="*/ 82460 h 2128077"/>
                <a:gd name="connsiteX24" fmla="*/ 698075 w 8278920"/>
                <a:gd name="connsiteY24" fmla="*/ 49318 h 2128077"/>
                <a:gd name="connsiteX25" fmla="*/ 483738 w 8278920"/>
                <a:gd name="connsiteY25" fmla="*/ 46839 h 2128077"/>
                <a:gd name="connsiteX26" fmla="*/ 5057 w 8278920"/>
                <a:gd name="connsiteY26" fmla="*/ 49516 h 2128077"/>
                <a:gd name="connsiteX27" fmla="*/ 2382 w 8278920"/>
                <a:gd name="connsiteY27" fmla="*/ 207194 h 2128077"/>
                <a:gd name="connsiteX28" fmla="*/ 0 w 8278920"/>
                <a:gd name="connsiteY28" fmla="*/ 339659 h 2128077"/>
                <a:gd name="connsiteX29" fmla="*/ 23715 w 8278920"/>
                <a:gd name="connsiteY29" fmla="*/ 2128077 h 2128077"/>
                <a:gd name="connsiteX30" fmla="*/ 985249 w 8278920"/>
                <a:gd name="connsiteY30" fmla="*/ 1901833 h 2128077"/>
                <a:gd name="connsiteX31" fmla="*/ 2305001 w 8278920"/>
                <a:gd name="connsiteY31" fmla="*/ 1496481 h 2128077"/>
                <a:gd name="connsiteX32" fmla="*/ 3634181 w 8278920"/>
                <a:gd name="connsiteY32" fmla="*/ 1260811 h 2128077"/>
                <a:gd name="connsiteX33" fmla="*/ 3813290 w 8278920"/>
                <a:gd name="connsiteY33" fmla="*/ 1260811 h 2128077"/>
                <a:gd name="connsiteX34" fmla="*/ 5114188 w 8278920"/>
                <a:gd name="connsiteY34" fmla="*/ 1034567 h 2128077"/>
                <a:gd name="connsiteX35" fmla="*/ 5642090 w 8278920"/>
                <a:gd name="connsiteY35" fmla="*/ 940300 h 2128077"/>
                <a:gd name="connsiteX36" fmla="*/ 6641331 w 8278920"/>
                <a:gd name="connsiteY36" fmla="*/ 874312 h 2128077"/>
                <a:gd name="connsiteX37" fmla="*/ 7470890 w 8278920"/>
                <a:gd name="connsiteY37" fmla="*/ 1157116 h 2128077"/>
                <a:gd name="connsiteX38" fmla="*/ 8225034 w 8278920"/>
                <a:gd name="connsiteY38" fmla="*/ 1138262 h 2128077"/>
                <a:gd name="connsiteX39" fmla="*/ 8271776 w 8278920"/>
                <a:gd name="connsiteY39" fmla="*/ 1140741 h 2128077"/>
                <a:gd name="connsiteX40" fmla="*/ 8278920 w 8278920"/>
                <a:gd name="connsiteY40" fmla="*/ 0 h 2128077"/>
                <a:gd name="connsiteX0" fmla="*/ 8278920 w 8278920"/>
                <a:gd name="connsiteY0" fmla="*/ 0 h 2054258"/>
                <a:gd name="connsiteX1" fmla="*/ 7923377 w 8278920"/>
                <a:gd name="connsiteY1" fmla="*/ 7046 h 2054258"/>
                <a:gd name="connsiteX2" fmla="*/ 7631146 w 8278920"/>
                <a:gd name="connsiteY2" fmla="*/ 35326 h 2054258"/>
                <a:gd name="connsiteX3" fmla="*/ 7317877 w 8278920"/>
                <a:gd name="connsiteY3" fmla="*/ 96256 h 2054258"/>
                <a:gd name="connsiteX4" fmla="*/ 7084391 w 8278920"/>
                <a:gd name="connsiteY4" fmla="*/ 157874 h 2054258"/>
                <a:gd name="connsiteX5" fmla="*/ 6811014 w 8278920"/>
                <a:gd name="connsiteY5" fmla="*/ 167302 h 2054258"/>
                <a:gd name="connsiteX6" fmla="*/ 6613051 w 8278920"/>
                <a:gd name="connsiteY6" fmla="*/ 129594 h 2054258"/>
                <a:gd name="connsiteX7" fmla="*/ 6501967 w 8278920"/>
                <a:gd name="connsiteY7" fmla="*/ 102983 h 2054258"/>
                <a:gd name="connsiteX8" fmla="*/ 6377381 w 8278920"/>
                <a:gd name="connsiteY8" fmla="*/ 91887 h 2054258"/>
                <a:gd name="connsiteX9" fmla="*/ 6085150 w 8278920"/>
                <a:gd name="connsiteY9" fmla="*/ 82460 h 2054258"/>
                <a:gd name="connsiteX10" fmla="*/ 5623236 w 8278920"/>
                <a:gd name="connsiteY10" fmla="*/ 82460 h 2054258"/>
                <a:gd name="connsiteX11" fmla="*/ 5368713 w 8278920"/>
                <a:gd name="connsiteY11" fmla="*/ 82460 h 2054258"/>
                <a:gd name="connsiteX12" fmla="*/ 5263717 w 8278920"/>
                <a:gd name="connsiteY12" fmla="*/ 86314 h 2054258"/>
                <a:gd name="connsiteX13" fmla="*/ 5180177 w 8278920"/>
                <a:gd name="connsiteY13" fmla="*/ 120167 h 2054258"/>
                <a:gd name="connsiteX14" fmla="*/ 4812531 w 8278920"/>
                <a:gd name="connsiteY14" fmla="*/ 148448 h 2054258"/>
                <a:gd name="connsiteX15" fmla="*/ 4397752 w 8278920"/>
                <a:gd name="connsiteY15" fmla="*/ 252143 h 2054258"/>
                <a:gd name="connsiteX16" fmla="*/ 3916985 w 8278920"/>
                <a:gd name="connsiteY16" fmla="*/ 289850 h 2054258"/>
                <a:gd name="connsiteX17" fmla="*/ 3436218 w 8278920"/>
                <a:gd name="connsiteY17" fmla="*/ 365264 h 2054258"/>
                <a:gd name="connsiteX18" fmla="*/ 2804622 w 8278920"/>
                <a:gd name="connsiteY18" fmla="*/ 336984 h 2054258"/>
                <a:gd name="connsiteX19" fmla="*/ 2361562 w 8278920"/>
                <a:gd name="connsiteY19" fmla="*/ 318130 h 2054258"/>
                <a:gd name="connsiteX20" fmla="*/ 1824234 w 8278920"/>
                <a:gd name="connsiteY20" fmla="*/ 365264 h 2054258"/>
                <a:gd name="connsiteX21" fmla="*/ 1390601 w 8278920"/>
                <a:gd name="connsiteY21" fmla="*/ 308703 h 2054258"/>
                <a:gd name="connsiteX22" fmla="*/ 975822 w 8278920"/>
                <a:gd name="connsiteY22" fmla="*/ 167301 h 2054258"/>
                <a:gd name="connsiteX23" fmla="*/ 834420 w 8278920"/>
                <a:gd name="connsiteY23" fmla="*/ 82460 h 2054258"/>
                <a:gd name="connsiteX24" fmla="*/ 698075 w 8278920"/>
                <a:gd name="connsiteY24" fmla="*/ 49318 h 2054258"/>
                <a:gd name="connsiteX25" fmla="*/ 483738 w 8278920"/>
                <a:gd name="connsiteY25" fmla="*/ 46839 h 2054258"/>
                <a:gd name="connsiteX26" fmla="*/ 5057 w 8278920"/>
                <a:gd name="connsiteY26" fmla="*/ 49516 h 2054258"/>
                <a:gd name="connsiteX27" fmla="*/ 2382 w 8278920"/>
                <a:gd name="connsiteY27" fmla="*/ 207194 h 2054258"/>
                <a:gd name="connsiteX28" fmla="*/ 0 w 8278920"/>
                <a:gd name="connsiteY28" fmla="*/ 339659 h 2054258"/>
                <a:gd name="connsiteX29" fmla="*/ 2284 w 8278920"/>
                <a:gd name="connsiteY29" fmla="*/ 2054258 h 2054258"/>
                <a:gd name="connsiteX30" fmla="*/ 985249 w 8278920"/>
                <a:gd name="connsiteY30" fmla="*/ 1901833 h 2054258"/>
                <a:gd name="connsiteX31" fmla="*/ 2305001 w 8278920"/>
                <a:gd name="connsiteY31" fmla="*/ 1496481 h 2054258"/>
                <a:gd name="connsiteX32" fmla="*/ 3634181 w 8278920"/>
                <a:gd name="connsiteY32" fmla="*/ 1260811 h 2054258"/>
                <a:gd name="connsiteX33" fmla="*/ 3813290 w 8278920"/>
                <a:gd name="connsiteY33" fmla="*/ 1260811 h 2054258"/>
                <a:gd name="connsiteX34" fmla="*/ 5114188 w 8278920"/>
                <a:gd name="connsiteY34" fmla="*/ 1034567 h 2054258"/>
                <a:gd name="connsiteX35" fmla="*/ 5642090 w 8278920"/>
                <a:gd name="connsiteY35" fmla="*/ 940300 h 2054258"/>
                <a:gd name="connsiteX36" fmla="*/ 6641331 w 8278920"/>
                <a:gd name="connsiteY36" fmla="*/ 874312 h 2054258"/>
                <a:gd name="connsiteX37" fmla="*/ 7470890 w 8278920"/>
                <a:gd name="connsiteY37" fmla="*/ 1157116 h 2054258"/>
                <a:gd name="connsiteX38" fmla="*/ 8225034 w 8278920"/>
                <a:gd name="connsiteY38" fmla="*/ 1138262 h 2054258"/>
                <a:gd name="connsiteX39" fmla="*/ 8271776 w 8278920"/>
                <a:gd name="connsiteY39" fmla="*/ 1140741 h 2054258"/>
                <a:gd name="connsiteX40" fmla="*/ 8278920 w 8278920"/>
                <a:gd name="connsiteY40" fmla="*/ 0 h 2054258"/>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271776 w 8317020"/>
                <a:gd name="connsiteY39" fmla="*/ 1162172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317020" h="2075689">
                  <a:moveTo>
                    <a:pt x="8317020" y="0"/>
                  </a:moveTo>
                  <a:lnTo>
                    <a:pt x="7923377" y="28477"/>
                  </a:lnTo>
                  <a:lnTo>
                    <a:pt x="7631146" y="56757"/>
                  </a:lnTo>
                  <a:lnTo>
                    <a:pt x="7317877" y="117687"/>
                  </a:lnTo>
                  <a:lnTo>
                    <a:pt x="7084391" y="179305"/>
                  </a:lnTo>
                  <a:lnTo>
                    <a:pt x="6811014" y="188733"/>
                  </a:lnTo>
                  <a:lnTo>
                    <a:pt x="6613051" y="151025"/>
                  </a:lnTo>
                  <a:cubicBezTo>
                    <a:pt x="6580785" y="145330"/>
                    <a:pt x="6534233" y="130109"/>
                    <a:pt x="6501967" y="124414"/>
                  </a:cubicBezTo>
                  <a:lnTo>
                    <a:pt x="6377381" y="113318"/>
                  </a:lnTo>
                  <a:lnTo>
                    <a:pt x="6085150" y="103891"/>
                  </a:lnTo>
                  <a:lnTo>
                    <a:pt x="5623236" y="103891"/>
                  </a:lnTo>
                  <a:lnTo>
                    <a:pt x="5368713" y="103891"/>
                  </a:lnTo>
                  <a:cubicBezTo>
                    <a:pt x="5342446" y="107557"/>
                    <a:pt x="5289984" y="104079"/>
                    <a:pt x="5263717" y="107745"/>
                  </a:cubicBezTo>
                  <a:lnTo>
                    <a:pt x="5180177" y="141598"/>
                  </a:lnTo>
                  <a:lnTo>
                    <a:pt x="4812531" y="169879"/>
                  </a:lnTo>
                  <a:lnTo>
                    <a:pt x="4397752" y="273574"/>
                  </a:lnTo>
                  <a:lnTo>
                    <a:pt x="3916985" y="311281"/>
                  </a:lnTo>
                  <a:lnTo>
                    <a:pt x="3436218" y="386695"/>
                  </a:lnTo>
                  <a:lnTo>
                    <a:pt x="2804622" y="358415"/>
                  </a:lnTo>
                  <a:lnTo>
                    <a:pt x="2361562" y="339561"/>
                  </a:lnTo>
                  <a:lnTo>
                    <a:pt x="1824234" y="386695"/>
                  </a:lnTo>
                  <a:lnTo>
                    <a:pt x="1390601" y="330134"/>
                  </a:lnTo>
                  <a:lnTo>
                    <a:pt x="975822" y="188732"/>
                  </a:lnTo>
                  <a:lnTo>
                    <a:pt x="834420" y="103891"/>
                  </a:lnTo>
                  <a:lnTo>
                    <a:pt x="698075" y="70749"/>
                  </a:lnTo>
                  <a:cubicBezTo>
                    <a:pt x="609960" y="77067"/>
                    <a:pt x="599241" y="68237"/>
                    <a:pt x="483738" y="68270"/>
                  </a:cubicBezTo>
                  <a:cubicBezTo>
                    <a:pt x="368235" y="68303"/>
                    <a:pt x="89268" y="59073"/>
                    <a:pt x="5057" y="70947"/>
                  </a:cubicBezTo>
                  <a:cubicBezTo>
                    <a:pt x="4165" y="123506"/>
                    <a:pt x="3274" y="176066"/>
                    <a:pt x="2382" y="228625"/>
                  </a:cubicBezTo>
                  <a:lnTo>
                    <a:pt x="0" y="361090"/>
                  </a:lnTo>
                  <a:cubicBezTo>
                    <a:pt x="3142" y="967548"/>
                    <a:pt x="-858" y="1469231"/>
                    <a:pt x="2284" y="2075689"/>
                  </a:cubicBezTo>
                  <a:lnTo>
                    <a:pt x="985249" y="1923264"/>
                  </a:lnTo>
                  <a:lnTo>
                    <a:pt x="2305001" y="1517912"/>
                  </a:lnTo>
                  <a:lnTo>
                    <a:pt x="3634181" y="1282242"/>
                  </a:lnTo>
                  <a:lnTo>
                    <a:pt x="3813290" y="1282242"/>
                  </a:lnTo>
                  <a:lnTo>
                    <a:pt x="5114188" y="1055998"/>
                  </a:lnTo>
                  <a:lnTo>
                    <a:pt x="5642090" y="961731"/>
                  </a:lnTo>
                  <a:cubicBezTo>
                    <a:pt x="5975170" y="939735"/>
                    <a:pt x="6336531" y="859607"/>
                    <a:pt x="6641331" y="895743"/>
                  </a:cubicBezTo>
                  <a:cubicBezTo>
                    <a:pt x="6946131" y="931879"/>
                    <a:pt x="7194370" y="1084279"/>
                    <a:pt x="7470890" y="1178547"/>
                  </a:cubicBezTo>
                  <a:lnTo>
                    <a:pt x="8225034" y="1159693"/>
                  </a:lnTo>
                  <a:lnTo>
                    <a:pt x="8317020" y="1166934"/>
                  </a:lnTo>
                  <a:cubicBezTo>
                    <a:pt x="8313878" y="786720"/>
                    <a:pt x="8310735" y="370787"/>
                    <a:pt x="8317020" y="0"/>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4635500" y="2003425"/>
              <a:ext cx="4016375" cy="555625"/>
            </a:xfrm>
            <a:custGeom>
              <a:avLst/>
              <a:gdLst>
                <a:gd name="connsiteX0" fmla="*/ 0 w 4016375"/>
                <a:gd name="connsiteY0" fmla="*/ 555625 h 555625"/>
                <a:gd name="connsiteX1" fmla="*/ 174625 w 4016375"/>
                <a:gd name="connsiteY1" fmla="*/ 530225 h 555625"/>
                <a:gd name="connsiteX2" fmla="*/ 342900 w 4016375"/>
                <a:gd name="connsiteY2" fmla="*/ 504825 h 555625"/>
                <a:gd name="connsiteX3" fmla="*/ 504825 w 4016375"/>
                <a:gd name="connsiteY3" fmla="*/ 479425 h 555625"/>
                <a:gd name="connsiteX4" fmla="*/ 660400 w 4016375"/>
                <a:gd name="connsiteY4" fmla="*/ 457200 h 555625"/>
                <a:gd name="connsiteX5" fmla="*/ 758825 w 4016375"/>
                <a:gd name="connsiteY5" fmla="*/ 441325 h 555625"/>
                <a:gd name="connsiteX6" fmla="*/ 901700 w 4016375"/>
                <a:gd name="connsiteY6" fmla="*/ 428625 h 555625"/>
                <a:gd name="connsiteX7" fmla="*/ 1041400 w 4016375"/>
                <a:gd name="connsiteY7" fmla="*/ 419100 h 555625"/>
                <a:gd name="connsiteX8" fmla="*/ 1190625 w 4016375"/>
                <a:gd name="connsiteY8" fmla="*/ 406400 h 555625"/>
                <a:gd name="connsiteX9" fmla="*/ 1301750 w 4016375"/>
                <a:gd name="connsiteY9" fmla="*/ 400050 h 555625"/>
                <a:gd name="connsiteX10" fmla="*/ 1495425 w 4016375"/>
                <a:gd name="connsiteY10" fmla="*/ 396875 h 555625"/>
                <a:gd name="connsiteX11" fmla="*/ 1698625 w 4016375"/>
                <a:gd name="connsiteY11" fmla="*/ 400050 h 555625"/>
                <a:gd name="connsiteX12" fmla="*/ 1882775 w 4016375"/>
                <a:gd name="connsiteY12" fmla="*/ 396875 h 555625"/>
                <a:gd name="connsiteX13" fmla="*/ 2070100 w 4016375"/>
                <a:gd name="connsiteY13" fmla="*/ 400050 h 555625"/>
                <a:gd name="connsiteX14" fmla="*/ 2235200 w 4016375"/>
                <a:gd name="connsiteY14" fmla="*/ 387350 h 555625"/>
                <a:gd name="connsiteX15" fmla="*/ 2384425 w 4016375"/>
                <a:gd name="connsiteY15" fmla="*/ 371475 h 555625"/>
                <a:gd name="connsiteX16" fmla="*/ 2568575 w 4016375"/>
                <a:gd name="connsiteY16" fmla="*/ 361950 h 555625"/>
                <a:gd name="connsiteX17" fmla="*/ 2765425 w 4016375"/>
                <a:gd name="connsiteY17" fmla="*/ 349250 h 555625"/>
                <a:gd name="connsiteX18" fmla="*/ 2987675 w 4016375"/>
                <a:gd name="connsiteY18" fmla="*/ 339725 h 555625"/>
                <a:gd name="connsiteX19" fmla="*/ 3149600 w 4016375"/>
                <a:gd name="connsiteY19" fmla="*/ 339725 h 555625"/>
                <a:gd name="connsiteX20" fmla="*/ 3327400 w 4016375"/>
                <a:gd name="connsiteY20" fmla="*/ 333375 h 555625"/>
                <a:gd name="connsiteX21" fmla="*/ 3521075 w 4016375"/>
                <a:gd name="connsiteY21" fmla="*/ 330200 h 555625"/>
                <a:gd name="connsiteX22" fmla="*/ 3673475 w 4016375"/>
                <a:gd name="connsiteY22" fmla="*/ 330200 h 555625"/>
                <a:gd name="connsiteX23" fmla="*/ 3794125 w 4016375"/>
                <a:gd name="connsiteY23" fmla="*/ 327025 h 555625"/>
                <a:gd name="connsiteX24" fmla="*/ 4016375 w 4016375"/>
                <a:gd name="connsiteY24" fmla="*/ 323850 h 555625"/>
                <a:gd name="connsiteX25" fmla="*/ 4010025 w 4016375"/>
                <a:gd name="connsiteY25" fmla="*/ 231775 h 555625"/>
                <a:gd name="connsiteX26" fmla="*/ 3825875 w 4016375"/>
                <a:gd name="connsiteY26" fmla="*/ 206375 h 555625"/>
                <a:gd name="connsiteX27" fmla="*/ 3724275 w 4016375"/>
                <a:gd name="connsiteY27" fmla="*/ 196850 h 555625"/>
                <a:gd name="connsiteX28" fmla="*/ 3470275 w 4016375"/>
                <a:gd name="connsiteY28" fmla="*/ 190500 h 555625"/>
                <a:gd name="connsiteX29" fmla="*/ 3159125 w 4016375"/>
                <a:gd name="connsiteY29" fmla="*/ 190500 h 555625"/>
                <a:gd name="connsiteX30" fmla="*/ 2914650 w 4016375"/>
                <a:gd name="connsiteY30" fmla="*/ 184150 h 555625"/>
                <a:gd name="connsiteX31" fmla="*/ 2762250 w 4016375"/>
                <a:gd name="connsiteY31" fmla="*/ 180975 h 555625"/>
                <a:gd name="connsiteX32" fmla="*/ 2597150 w 4016375"/>
                <a:gd name="connsiteY32" fmla="*/ 180975 h 555625"/>
                <a:gd name="connsiteX33" fmla="*/ 2422525 w 4016375"/>
                <a:gd name="connsiteY33" fmla="*/ 180975 h 555625"/>
                <a:gd name="connsiteX34" fmla="*/ 2251075 w 4016375"/>
                <a:gd name="connsiteY34" fmla="*/ 184150 h 555625"/>
                <a:gd name="connsiteX35" fmla="*/ 2041525 w 4016375"/>
                <a:gd name="connsiteY35" fmla="*/ 184150 h 555625"/>
                <a:gd name="connsiteX36" fmla="*/ 1946275 w 4016375"/>
                <a:gd name="connsiteY36" fmla="*/ 184150 h 555625"/>
                <a:gd name="connsiteX37" fmla="*/ 1736725 w 4016375"/>
                <a:gd name="connsiteY37" fmla="*/ 149225 h 555625"/>
                <a:gd name="connsiteX38" fmla="*/ 1530350 w 4016375"/>
                <a:gd name="connsiteY38" fmla="*/ 120650 h 555625"/>
                <a:gd name="connsiteX39" fmla="*/ 1339850 w 4016375"/>
                <a:gd name="connsiteY39" fmla="*/ 92075 h 555625"/>
                <a:gd name="connsiteX40" fmla="*/ 1108075 w 4016375"/>
                <a:gd name="connsiteY40" fmla="*/ 50800 h 555625"/>
                <a:gd name="connsiteX41" fmla="*/ 949325 w 4016375"/>
                <a:gd name="connsiteY41" fmla="*/ 28575 h 555625"/>
                <a:gd name="connsiteX42" fmla="*/ 819150 w 4016375"/>
                <a:gd name="connsiteY42" fmla="*/ 6350 h 555625"/>
                <a:gd name="connsiteX43" fmla="*/ 650875 w 4016375"/>
                <a:gd name="connsiteY43" fmla="*/ 0 h 555625"/>
                <a:gd name="connsiteX44" fmla="*/ 527050 w 4016375"/>
                <a:gd name="connsiteY44" fmla="*/ 9525 h 555625"/>
                <a:gd name="connsiteX45" fmla="*/ 415925 w 4016375"/>
                <a:gd name="connsiteY45" fmla="*/ 22225 h 555625"/>
                <a:gd name="connsiteX46" fmla="*/ 349250 w 4016375"/>
                <a:gd name="connsiteY46" fmla="*/ 41275 h 555625"/>
                <a:gd name="connsiteX47" fmla="*/ 257175 w 4016375"/>
                <a:gd name="connsiteY47" fmla="*/ 82550 h 555625"/>
                <a:gd name="connsiteX48" fmla="*/ 171450 w 4016375"/>
                <a:gd name="connsiteY48" fmla="*/ 111125 h 555625"/>
                <a:gd name="connsiteX49" fmla="*/ 85725 w 4016375"/>
                <a:gd name="connsiteY49" fmla="*/ 136525 h 555625"/>
                <a:gd name="connsiteX50" fmla="*/ 82550 w 4016375"/>
                <a:gd name="connsiteY50" fmla="*/ 196850 h 555625"/>
                <a:gd name="connsiteX51" fmla="*/ 273050 w 4016375"/>
                <a:gd name="connsiteY51" fmla="*/ 171450 h 555625"/>
                <a:gd name="connsiteX52" fmla="*/ 498475 w 4016375"/>
                <a:gd name="connsiteY52" fmla="*/ 82550 h 555625"/>
                <a:gd name="connsiteX53" fmla="*/ 612775 w 4016375"/>
                <a:gd name="connsiteY53" fmla="*/ 66675 h 555625"/>
                <a:gd name="connsiteX54" fmla="*/ 812800 w 4016375"/>
                <a:gd name="connsiteY54" fmla="*/ 69850 h 555625"/>
                <a:gd name="connsiteX55" fmla="*/ 1019175 w 4016375"/>
                <a:gd name="connsiteY55" fmla="*/ 111125 h 555625"/>
                <a:gd name="connsiteX56" fmla="*/ 1092200 w 4016375"/>
                <a:gd name="connsiteY56" fmla="*/ 171450 h 555625"/>
                <a:gd name="connsiteX57" fmla="*/ 965200 w 4016375"/>
                <a:gd name="connsiteY57" fmla="*/ 212725 h 555625"/>
                <a:gd name="connsiteX58" fmla="*/ 615950 w 4016375"/>
                <a:gd name="connsiteY58" fmla="*/ 212725 h 555625"/>
                <a:gd name="connsiteX59" fmla="*/ 377825 w 4016375"/>
                <a:gd name="connsiteY59" fmla="*/ 276225 h 555625"/>
                <a:gd name="connsiteX60" fmla="*/ 177800 w 4016375"/>
                <a:gd name="connsiteY60" fmla="*/ 361950 h 555625"/>
                <a:gd name="connsiteX61" fmla="*/ 69850 w 4016375"/>
                <a:gd name="connsiteY61" fmla="*/ 450850 h 555625"/>
                <a:gd name="connsiteX62" fmla="*/ 0 w 4016375"/>
                <a:gd name="connsiteY62" fmla="*/ 555625 h 555625"/>
                <a:gd name="connsiteX0" fmla="*/ 0 w 4016375"/>
                <a:gd name="connsiteY0" fmla="*/ 555625 h 555625"/>
                <a:gd name="connsiteX1" fmla="*/ 174625 w 4016375"/>
                <a:gd name="connsiteY1" fmla="*/ 530225 h 555625"/>
                <a:gd name="connsiteX2" fmla="*/ 342900 w 4016375"/>
                <a:gd name="connsiteY2" fmla="*/ 504825 h 555625"/>
                <a:gd name="connsiteX3" fmla="*/ 504825 w 4016375"/>
                <a:gd name="connsiteY3" fmla="*/ 479425 h 555625"/>
                <a:gd name="connsiteX4" fmla="*/ 660400 w 4016375"/>
                <a:gd name="connsiteY4" fmla="*/ 457200 h 555625"/>
                <a:gd name="connsiteX5" fmla="*/ 758825 w 4016375"/>
                <a:gd name="connsiteY5" fmla="*/ 441325 h 555625"/>
                <a:gd name="connsiteX6" fmla="*/ 901700 w 4016375"/>
                <a:gd name="connsiteY6" fmla="*/ 428625 h 555625"/>
                <a:gd name="connsiteX7" fmla="*/ 1041400 w 4016375"/>
                <a:gd name="connsiteY7" fmla="*/ 419100 h 555625"/>
                <a:gd name="connsiteX8" fmla="*/ 1190625 w 4016375"/>
                <a:gd name="connsiteY8" fmla="*/ 406400 h 555625"/>
                <a:gd name="connsiteX9" fmla="*/ 1301750 w 4016375"/>
                <a:gd name="connsiteY9" fmla="*/ 400050 h 555625"/>
                <a:gd name="connsiteX10" fmla="*/ 1495425 w 4016375"/>
                <a:gd name="connsiteY10" fmla="*/ 396875 h 555625"/>
                <a:gd name="connsiteX11" fmla="*/ 1698625 w 4016375"/>
                <a:gd name="connsiteY11" fmla="*/ 400050 h 555625"/>
                <a:gd name="connsiteX12" fmla="*/ 1882775 w 4016375"/>
                <a:gd name="connsiteY12" fmla="*/ 396875 h 555625"/>
                <a:gd name="connsiteX13" fmla="*/ 2070100 w 4016375"/>
                <a:gd name="connsiteY13" fmla="*/ 400050 h 555625"/>
                <a:gd name="connsiteX14" fmla="*/ 2235200 w 4016375"/>
                <a:gd name="connsiteY14" fmla="*/ 387350 h 555625"/>
                <a:gd name="connsiteX15" fmla="*/ 2384425 w 4016375"/>
                <a:gd name="connsiteY15" fmla="*/ 371475 h 555625"/>
                <a:gd name="connsiteX16" fmla="*/ 2568575 w 4016375"/>
                <a:gd name="connsiteY16" fmla="*/ 361950 h 555625"/>
                <a:gd name="connsiteX17" fmla="*/ 2765425 w 4016375"/>
                <a:gd name="connsiteY17" fmla="*/ 349250 h 555625"/>
                <a:gd name="connsiteX18" fmla="*/ 2987675 w 4016375"/>
                <a:gd name="connsiteY18" fmla="*/ 339725 h 555625"/>
                <a:gd name="connsiteX19" fmla="*/ 3149600 w 4016375"/>
                <a:gd name="connsiteY19" fmla="*/ 339725 h 555625"/>
                <a:gd name="connsiteX20" fmla="*/ 3327400 w 4016375"/>
                <a:gd name="connsiteY20" fmla="*/ 333375 h 555625"/>
                <a:gd name="connsiteX21" fmla="*/ 3521075 w 4016375"/>
                <a:gd name="connsiteY21" fmla="*/ 330200 h 555625"/>
                <a:gd name="connsiteX22" fmla="*/ 3673475 w 4016375"/>
                <a:gd name="connsiteY22" fmla="*/ 330200 h 555625"/>
                <a:gd name="connsiteX23" fmla="*/ 3794125 w 4016375"/>
                <a:gd name="connsiteY23" fmla="*/ 327025 h 555625"/>
                <a:gd name="connsiteX24" fmla="*/ 4016375 w 4016375"/>
                <a:gd name="connsiteY24" fmla="*/ 323850 h 555625"/>
                <a:gd name="connsiteX25" fmla="*/ 4010025 w 4016375"/>
                <a:gd name="connsiteY25" fmla="*/ 231775 h 555625"/>
                <a:gd name="connsiteX26" fmla="*/ 3825875 w 4016375"/>
                <a:gd name="connsiteY26" fmla="*/ 206375 h 555625"/>
                <a:gd name="connsiteX27" fmla="*/ 3724275 w 4016375"/>
                <a:gd name="connsiteY27" fmla="*/ 196850 h 555625"/>
                <a:gd name="connsiteX28" fmla="*/ 3457575 w 4016375"/>
                <a:gd name="connsiteY28" fmla="*/ 184150 h 555625"/>
                <a:gd name="connsiteX29" fmla="*/ 3159125 w 4016375"/>
                <a:gd name="connsiteY29" fmla="*/ 190500 h 555625"/>
                <a:gd name="connsiteX30" fmla="*/ 2914650 w 4016375"/>
                <a:gd name="connsiteY30" fmla="*/ 184150 h 555625"/>
                <a:gd name="connsiteX31" fmla="*/ 2762250 w 4016375"/>
                <a:gd name="connsiteY31" fmla="*/ 180975 h 555625"/>
                <a:gd name="connsiteX32" fmla="*/ 2597150 w 4016375"/>
                <a:gd name="connsiteY32" fmla="*/ 180975 h 555625"/>
                <a:gd name="connsiteX33" fmla="*/ 2422525 w 4016375"/>
                <a:gd name="connsiteY33" fmla="*/ 180975 h 555625"/>
                <a:gd name="connsiteX34" fmla="*/ 2251075 w 4016375"/>
                <a:gd name="connsiteY34" fmla="*/ 184150 h 555625"/>
                <a:gd name="connsiteX35" fmla="*/ 2041525 w 4016375"/>
                <a:gd name="connsiteY35" fmla="*/ 184150 h 555625"/>
                <a:gd name="connsiteX36" fmla="*/ 1946275 w 4016375"/>
                <a:gd name="connsiteY36" fmla="*/ 184150 h 555625"/>
                <a:gd name="connsiteX37" fmla="*/ 1736725 w 4016375"/>
                <a:gd name="connsiteY37" fmla="*/ 149225 h 555625"/>
                <a:gd name="connsiteX38" fmla="*/ 1530350 w 4016375"/>
                <a:gd name="connsiteY38" fmla="*/ 120650 h 555625"/>
                <a:gd name="connsiteX39" fmla="*/ 1339850 w 4016375"/>
                <a:gd name="connsiteY39" fmla="*/ 92075 h 555625"/>
                <a:gd name="connsiteX40" fmla="*/ 1108075 w 4016375"/>
                <a:gd name="connsiteY40" fmla="*/ 50800 h 555625"/>
                <a:gd name="connsiteX41" fmla="*/ 949325 w 4016375"/>
                <a:gd name="connsiteY41" fmla="*/ 28575 h 555625"/>
                <a:gd name="connsiteX42" fmla="*/ 819150 w 4016375"/>
                <a:gd name="connsiteY42" fmla="*/ 6350 h 555625"/>
                <a:gd name="connsiteX43" fmla="*/ 650875 w 4016375"/>
                <a:gd name="connsiteY43" fmla="*/ 0 h 555625"/>
                <a:gd name="connsiteX44" fmla="*/ 527050 w 4016375"/>
                <a:gd name="connsiteY44" fmla="*/ 9525 h 555625"/>
                <a:gd name="connsiteX45" fmla="*/ 415925 w 4016375"/>
                <a:gd name="connsiteY45" fmla="*/ 22225 h 555625"/>
                <a:gd name="connsiteX46" fmla="*/ 349250 w 4016375"/>
                <a:gd name="connsiteY46" fmla="*/ 41275 h 555625"/>
                <a:gd name="connsiteX47" fmla="*/ 257175 w 4016375"/>
                <a:gd name="connsiteY47" fmla="*/ 82550 h 555625"/>
                <a:gd name="connsiteX48" fmla="*/ 171450 w 4016375"/>
                <a:gd name="connsiteY48" fmla="*/ 111125 h 555625"/>
                <a:gd name="connsiteX49" fmla="*/ 85725 w 4016375"/>
                <a:gd name="connsiteY49" fmla="*/ 136525 h 555625"/>
                <a:gd name="connsiteX50" fmla="*/ 82550 w 4016375"/>
                <a:gd name="connsiteY50" fmla="*/ 196850 h 555625"/>
                <a:gd name="connsiteX51" fmla="*/ 273050 w 4016375"/>
                <a:gd name="connsiteY51" fmla="*/ 171450 h 555625"/>
                <a:gd name="connsiteX52" fmla="*/ 498475 w 4016375"/>
                <a:gd name="connsiteY52" fmla="*/ 82550 h 555625"/>
                <a:gd name="connsiteX53" fmla="*/ 612775 w 4016375"/>
                <a:gd name="connsiteY53" fmla="*/ 66675 h 555625"/>
                <a:gd name="connsiteX54" fmla="*/ 812800 w 4016375"/>
                <a:gd name="connsiteY54" fmla="*/ 69850 h 555625"/>
                <a:gd name="connsiteX55" fmla="*/ 1019175 w 4016375"/>
                <a:gd name="connsiteY55" fmla="*/ 111125 h 555625"/>
                <a:gd name="connsiteX56" fmla="*/ 1092200 w 4016375"/>
                <a:gd name="connsiteY56" fmla="*/ 171450 h 555625"/>
                <a:gd name="connsiteX57" fmla="*/ 965200 w 4016375"/>
                <a:gd name="connsiteY57" fmla="*/ 212725 h 555625"/>
                <a:gd name="connsiteX58" fmla="*/ 615950 w 4016375"/>
                <a:gd name="connsiteY58" fmla="*/ 212725 h 555625"/>
                <a:gd name="connsiteX59" fmla="*/ 377825 w 4016375"/>
                <a:gd name="connsiteY59" fmla="*/ 276225 h 555625"/>
                <a:gd name="connsiteX60" fmla="*/ 177800 w 4016375"/>
                <a:gd name="connsiteY60" fmla="*/ 361950 h 555625"/>
                <a:gd name="connsiteX61" fmla="*/ 69850 w 4016375"/>
                <a:gd name="connsiteY61" fmla="*/ 450850 h 555625"/>
                <a:gd name="connsiteX62" fmla="*/ 0 w 4016375"/>
                <a:gd name="connsiteY62" fmla="*/ 555625 h 555625"/>
                <a:gd name="connsiteX0" fmla="*/ 0 w 4016375"/>
                <a:gd name="connsiteY0" fmla="*/ 555625 h 555625"/>
                <a:gd name="connsiteX1" fmla="*/ 174625 w 4016375"/>
                <a:gd name="connsiteY1" fmla="*/ 530225 h 555625"/>
                <a:gd name="connsiteX2" fmla="*/ 342900 w 4016375"/>
                <a:gd name="connsiteY2" fmla="*/ 504825 h 555625"/>
                <a:gd name="connsiteX3" fmla="*/ 504825 w 4016375"/>
                <a:gd name="connsiteY3" fmla="*/ 479425 h 555625"/>
                <a:gd name="connsiteX4" fmla="*/ 660400 w 4016375"/>
                <a:gd name="connsiteY4" fmla="*/ 457200 h 555625"/>
                <a:gd name="connsiteX5" fmla="*/ 758825 w 4016375"/>
                <a:gd name="connsiteY5" fmla="*/ 441325 h 555625"/>
                <a:gd name="connsiteX6" fmla="*/ 901700 w 4016375"/>
                <a:gd name="connsiteY6" fmla="*/ 428625 h 555625"/>
                <a:gd name="connsiteX7" fmla="*/ 1041400 w 4016375"/>
                <a:gd name="connsiteY7" fmla="*/ 419100 h 555625"/>
                <a:gd name="connsiteX8" fmla="*/ 1190625 w 4016375"/>
                <a:gd name="connsiteY8" fmla="*/ 406400 h 555625"/>
                <a:gd name="connsiteX9" fmla="*/ 1301750 w 4016375"/>
                <a:gd name="connsiteY9" fmla="*/ 400050 h 555625"/>
                <a:gd name="connsiteX10" fmla="*/ 1495425 w 4016375"/>
                <a:gd name="connsiteY10" fmla="*/ 396875 h 555625"/>
                <a:gd name="connsiteX11" fmla="*/ 1698625 w 4016375"/>
                <a:gd name="connsiteY11" fmla="*/ 400050 h 555625"/>
                <a:gd name="connsiteX12" fmla="*/ 1882775 w 4016375"/>
                <a:gd name="connsiteY12" fmla="*/ 396875 h 555625"/>
                <a:gd name="connsiteX13" fmla="*/ 2070100 w 4016375"/>
                <a:gd name="connsiteY13" fmla="*/ 400050 h 555625"/>
                <a:gd name="connsiteX14" fmla="*/ 2235200 w 4016375"/>
                <a:gd name="connsiteY14" fmla="*/ 387350 h 555625"/>
                <a:gd name="connsiteX15" fmla="*/ 2384425 w 4016375"/>
                <a:gd name="connsiteY15" fmla="*/ 371475 h 555625"/>
                <a:gd name="connsiteX16" fmla="*/ 2568575 w 4016375"/>
                <a:gd name="connsiteY16" fmla="*/ 361950 h 555625"/>
                <a:gd name="connsiteX17" fmla="*/ 2765425 w 4016375"/>
                <a:gd name="connsiteY17" fmla="*/ 349250 h 555625"/>
                <a:gd name="connsiteX18" fmla="*/ 2987675 w 4016375"/>
                <a:gd name="connsiteY18" fmla="*/ 339725 h 555625"/>
                <a:gd name="connsiteX19" fmla="*/ 3149600 w 4016375"/>
                <a:gd name="connsiteY19" fmla="*/ 339725 h 555625"/>
                <a:gd name="connsiteX20" fmla="*/ 3327400 w 4016375"/>
                <a:gd name="connsiteY20" fmla="*/ 333375 h 555625"/>
                <a:gd name="connsiteX21" fmla="*/ 3521075 w 4016375"/>
                <a:gd name="connsiteY21" fmla="*/ 330200 h 555625"/>
                <a:gd name="connsiteX22" fmla="*/ 3673475 w 4016375"/>
                <a:gd name="connsiteY22" fmla="*/ 330200 h 555625"/>
                <a:gd name="connsiteX23" fmla="*/ 3794125 w 4016375"/>
                <a:gd name="connsiteY23" fmla="*/ 327025 h 555625"/>
                <a:gd name="connsiteX24" fmla="*/ 4016375 w 4016375"/>
                <a:gd name="connsiteY24" fmla="*/ 323850 h 555625"/>
                <a:gd name="connsiteX25" fmla="*/ 4010025 w 4016375"/>
                <a:gd name="connsiteY25" fmla="*/ 231775 h 555625"/>
                <a:gd name="connsiteX26" fmla="*/ 3825875 w 4016375"/>
                <a:gd name="connsiteY26" fmla="*/ 206375 h 555625"/>
                <a:gd name="connsiteX27" fmla="*/ 3724275 w 4016375"/>
                <a:gd name="connsiteY27" fmla="*/ 196850 h 555625"/>
                <a:gd name="connsiteX28" fmla="*/ 3457575 w 4016375"/>
                <a:gd name="connsiteY28" fmla="*/ 184150 h 555625"/>
                <a:gd name="connsiteX29" fmla="*/ 3178175 w 4016375"/>
                <a:gd name="connsiteY29" fmla="*/ 190500 h 555625"/>
                <a:gd name="connsiteX30" fmla="*/ 2914650 w 4016375"/>
                <a:gd name="connsiteY30" fmla="*/ 184150 h 555625"/>
                <a:gd name="connsiteX31" fmla="*/ 2762250 w 4016375"/>
                <a:gd name="connsiteY31" fmla="*/ 180975 h 555625"/>
                <a:gd name="connsiteX32" fmla="*/ 2597150 w 4016375"/>
                <a:gd name="connsiteY32" fmla="*/ 180975 h 555625"/>
                <a:gd name="connsiteX33" fmla="*/ 2422525 w 4016375"/>
                <a:gd name="connsiteY33" fmla="*/ 180975 h 555625"/>
                <a:gd name="connsiteX34" fmla="*/ 2251075 w 4016375"/>
                <a:gd name="connsiteY34" fmla="*/ 184150 h 555625"/>
                <a:gd name="connsiteX35" fmla="*/ 2041525 w 4016375"/>
                <a:gd name="connsiteY35" fmla="*/ 184150 h 555625"/>
                <a:gd name="connsiteX36" fmla="*/ 1946275 w 4016375"/>
                <a:gd name="connsiteY36" fmla="*/ 184150 h 555625"/>
                <a:gd name="connsiteX37" fmla="*/ 1736725 w 4016375"/>
                <a:gd name="connsiteY37" fmla="*/ 149225 h 555625"/>
                <a:gd name="connsiteX38" fmla="*/ 1530350 w 4016375"/>
                <a:gd name="connsiteY38" fmla="*/ 120650 h 555625"/>
                <a:gd name="connsiteX39" fmla="*/ 1339850 w 4016375"/>
                <a:gd name="connsiteY39" fmla="*/ 92075 h 555625"/>
                <a:gd name="connsiteX40" fmla="*/ 1108075 w 4016375"/>
                <a:gd name="connsiteY40" fmla="*/ 50800 h 555625"/>
                <a:gd name="connsiteX41" fmla="*/ 949325 w 4016375"/>
                <a:gd name="connsiteY41" fmla="*/ 28575 h 555625"/>
                <a:gd name="connsiteX42" fmla="*/ 819150 w 4016375"/>
                <a:gd name="connsiteY42" fmla="*/ 6350 h 555625"/>
                <a:gd name="connsiteX43" fmla="*/ 650875 w 4016375"/>
                <a:gd name="connsiteY43" fmla="*/ 0 h 555625"/>
                <a:gd name="connsiteX44" fmla="*/ 527050 w 4016375"/>
                <a:gd name="connsiteY44" fmla="*/ 9525 h 555625"/>
                <a:gd name="connsiteX45" fmla="*/ 415925 w 4016375"/>
                <a:gd name="connsiteY45" fmla="*/ 22225 h 555625"/>
                <a:gd name="connsiteX46" fmla="*/ 349250 w 4016375"/>
                <a:gd name="connsiteY46" fmla="*/ 41275 h 555625"/>
                <a:gd name="connsiteX47" fmla="*/ 257175 w 4016375"/>
                <a:gd name="connsiteY47" fmla="*/ 82550 h 555625"/>
                <a:gd name="connsiteX48" fmla="*/ 171450 w 4016375"/>
                <a:gd name="connsiteY48" fmla="*/ 111125 h 555625"/>
                <a:gd name="connsiteX49" fmla="*/ 85725 w 4016375"/>
                <a:gd name="connsiteY49" fmla="*/ 136525 h 555625"/>
                <a:gd name="connsiteX50" fmla="*/ 82550 w 4016375"/>
                <a:gd name="connsiteY50" fmla="*/ 196850 h 555625"/>
                <a:gd name="connsiteX51" fmla="*/ 273050 w 4016375"/>
                <a:gd name="connsiteY51" fmla="*/ 171450 h 555625"/>
                <a:gd name="connsiteX52" fmla="*/ 498475 w 4016375"/>
                <a:gd name="connsiteY52" fmla="*/ 82550 h 555625"/>
                <a:gd name="connsiteX53" fmla="*/ 612775 w 4016375"/>
                <a:gd name="connsiteY53" fmla="*/ 66675 h 555625"/>
                <a:gd name="connsiteX54" fmla="*/ 812800 w 4016375"/>
                <a:gd name="connsiteY54" fmla="*/ 69850 h 555625"/>
                <a:gd name="connsiteX55" fmla="*/ 1019175 w 4016375"/>
                <a:gd name="connsiteY55" fmla="*/ 111125 h 555625"/>
                <a:gd name="connsiteX56" fmla="*/ 1092200 w 4016375"/>
                <a:gd name="connsiteY56" fmla="*/ 171450 h 555625"/>
                <a:gd name="connsiteX57" fmla="*/ 965200 w 4016375"/>
                <a:gd name="connsiteY57" fmla="*/ 212725 h 555625"/>
                <a:gd name="connsiteX58" fmla="*/ 615950 w 4016375"/>
                <a:gd name="connsiteY58" fmla="*/ 212725 h 555625"/>
                <a:gd name="connsiteX59" fmla="*/ 377825 w 4016375"/>
                <a:gd name="connsiteY59" fmla="*/ 276225 h 555625"/>
                <a:gd name="connsiteX60" fmla="*/ 177800 w 4016375"/>
                <a:gd name="connsiteY60" fmla="*/ 361950 h 555625"/>
                <a:gd name="connsiteX61" fmla="*/ 69850 w 4016375"/>
                <a:gd name="connsiteY61" fmla="*/ 450850 h 555625"/>
                <a:gd name="connsiteX62" fmla="*/ 0 w 4016375"/>
                <a:gd name="connsiteY62" fmla="*/ 555625 h 55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016375" h="555625">
                  <a:moveTo>
                    <a:pt x="0" y="555625"/>
                  </a:moveTo>
                  <a:lnTo>
                    <a:pt x="174625" y="530225"/>
                  </a:lnTo>
                  <a:lnTo>
                    <a:pt x="342900" y="504825"/>
                  </a:lnTo>
                  <a:lnTo>
                    <a:pt x="504825" y="479425"/>
                  </a:lnTo>
                  <a:lnTo>
                    <a:pt x="660400" y="457200"/>
                  </a:lnTo>
                  <a:lnTo>
                    <a:pt x="758825" y="441325"/>
                  </a:lnTo>
                  <a:lnTo>
                    <a:pt x="901700" y="428625"/>
                  </a:lnTo>
                  <a:lnTo>
                    <a:pt x="1041400" y="419100"/>
                  </a:lnTo>
                  <a:lnTo>
                    <a:pt x="1190625" y="406400"/>
                  </a:lnTo>
                  <a:lnTo>
                    <a:pt x="1301750" y="400050"/>
                  </a:lnTo>
                  <a:lnTo>
                    <a:pt x="1495425" y="396875"/>
                  </a:lnTo>
                  <a:lnTo>
                    <a:pt x="1698625" y="400050"/>
                  </a:lnTo>
                  <a:lnTo>
                    <a:pt x="1882775" y="396875"/>
                  </a:lnTo>
                  <a:lnTo>
                    <a:pt x="2070100" y="400050"/>
                  </a:lnTo>
                  <a:lnTo>
                    <a:pt x="2235200" y="387350"/>
                  </a:lnTo>
                  <a:lnTo>
                    <a:pt x="2384425" y="371475"/>
                  </a:lnTo>
                  <a:lnTo>
                    <a:pt x="2568575" y="361950"/>
                  </a:lnTo>
                  <a:lnTo>
                    <a:pt x="2765425" y="349250"/>
                  </a:lnTo>
                  <a:lnTo>
                    <a:pt x="2987675" y="339725"/>
                  </a:lnTo>
                  <a:lnTo>
                    <a:pt x="3149600" y="339725"/>
                  </a:lnTo>
                  <a:lnTo>
                    <a:pt x="3327400" y="333375"/>
                  </a:lnTo>
                  <a:lnTo>
                    <a:pt x="3521075" y="330200"/>
                  </a:lnTo>
                  <a:lnTo>
                    <a:pt x="3673475" y="330200"/>
                  </a:lnTo>
                  <a:lnTo>
                    <a:pt x="3794125" y="327025"/>
                  </a:lnTo>
                  <a:lnTo>
                    <a:pt x="4016375" y="323850"/>
                  </a:lnTo>
                  <a:lnTo>
                    <a:pt x="4010025" y="231775"/>
                  </a:lnTo>
                  <a:lnTo>
                    <a:pt x="3825875" y="206375"/>
                  </a:lnTo>
                  <a:lnTo>
                    <a:pt x="3724275" y="196850"/>
                  </a:lnTo>
                  <a:lnTo>
                    <a:pt x="3457575" y="184150"/>
                  </a:lnTo>
                  <a:lnTo>
                    <a:pt x="3178175" y="190500"/>
                  </a:lnTo>
                  <a:lnTo>
                    <a:pt x="2914650" y="184150"/>
                  </a:lnTo>
                  <a:lnTo>
                    <a:pt x="2762250" y="180975"/>
                  </a:lnTo>
                  <a:lnTo>
                    <a:pt x="2597150" y="180975"/>
                  </a:lnTo>
                  <a:lnTo>
                    <a:pt x="2422525" y="180975"/>
                  </a:lnTo>
                  <a:lnTo>
                    <a:pt x="2251075" y="184150"/>
                  </a:lnTo>
                  <a:lnTo>
                    <a:pt x="2041525" y="184150"/>
                  </a:lnTo>
                  <a:lnTo>
                    <a:pt x="1946275" y="184150"/>
                  </a:lnTo>
                  <a:lnTo>
                    <a:pt x="1736725" y="149225"/>
                  </a:lnTo>
                  <a:lnTo>
                    <a:pt x="1530350" y="120650"/>
                  </a:lnTo>
                  <a:lnTo>
                    <a:pt x="1339850" y="92075"/>
                  </a:lnTo>
                  <a:lnTo>
                    <a:pt x="1108075" y="50800"/>
                  </a:lnTo>
                  <a:lnTo>
                    <a:pt x="949325" y="28575"/>
                  </a:lnTo>
                  <a:lnTo>
                    <a:pt x="819150" y="6350"/>
                  </a:lnTo>
                  <a:lnTo>
                    <a:pt x="650875" y="0"/>
                  </a:lnTo>
                  <a:lnTo>
                    <a:pt x="527050" y="9525"/>
                  </a:lnTo>
                  <a:lnTo>
                    <a:pt x="415925" y="22225"/>
                  </a:lnTo>
                  <a:lnTo>
                    <a:pt x="349250" y="41275"/>
                  </a:lnTo>
                  <a:lnTo>
                    <a:pt x="257175" y="82550"/>
                  </a:lnTo>
                  <a:lnTo>
                    <a:pt x="171450" y="111125"/>
                  </a:lnTo>
                  <a:lnTo>
                    <a:pt x="85725" y="136525"/>
                  </a:lnTo>
                  <a:lnTo>
                    <a:pt x="82550" y="196850"/>
                  </a:lnTo>
                  <a:lnTo>
                    <a:pt x="273050" y="171450"/>
                  </a:lnTo>
                  <a:lnTo>
                    <a:pt x="498475" y="82550"/>
                  </a:lnTo>
                  <a:lnTo>
                    <a:pt x="612775" y="66675"/>
                  </a:lnTo>
                  <a:lnTo>
                    <a:pt x="812800" y="69850"/>
                  </a:lnTo>
                  <a:lnTo>
                    <a:pt x="1019175" y="111125"/>
                  </a:lnTo>
                  <a:lnTo>
                    <a:pt x="1092200" y="171450"/>
                  </a:lnTo>
                  <a:lnTo>
                    <a:pt x="965200" y="212725"/>
                  </a:lnTo>
                  <a:lnTo>
                    <a:pt x="615950" y="212725"/>
                  </a:lnTo>
                  <a:lnTo>
                    <a:pt x="377825" y="276225"/>
                  </a:lnTo>
                  <a:lnTo>
                    <a:pt x="177800" y="361950"/>
                  </a:lnTo>
                  <a:lnTo>
                    <a:pt x="69850" y="450850"/>
                  </a:lnTo>
                  <a:lnTo>
                    <a:pt x="0" y="555625"/>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336550" y="1885950"/>
              <a:ext cx="4387850" cy="568325"/>
            </a:xfrm>
            <a:custGeom>
              <a:avLst/>
              <a:gdLst>
                <a:gd name="connsiteX0" fmla="*/ 4384675 w 4387850"/>
                <a:gd name="connsiteY0" fmla="*/ 250825 h 568325"/>
                <a:gd name="connsiteX1" fmla="*/ 4283075 w 4387850"/>
                <a:gd name="connsiteY1" fmla="*/ 273050 h 568325"/>
                <a:gd name="connsiteX2" fmla="*/ 4191000 w 4387850"/>
                <a:gd name="connsiteY2" fmla="*/ 279400 h 568325"/>
                <a:gd name="connsiteX3" fmla="*/ 4076700 w 4387850"/>
                <a:gd name="connsiteY3" fmla="*/ 288925 h 568325"/>
                <a:gd name="connsiteX4" fmla="*/ 4035425 w 4387850"/>
                <a:gd name="connsiteY4" fmla="*/ 295275 h 568325"/>
                <a:gd name="connsiteX5" fmla="*/ 3921125 w 4387850"/>
                <a:gd name="connsiteY5" fmla="*/ 295275 h 568325"/>
                <a:gd name="connsiteX6" fmla="*/ 3775075 w 4387850"/>
                <a:gd name="connsiteY6" fmla="*/ 295275 h 568325"/>
                <a:gd name="connsiteX7" fmla="*/ 3600450 w 4387850"/>
                <a:gd name="connsiteY7" fmla="*/ 295275 h 568325"/>
                <a:gd name="connsiteX8" fmla="*/ 3502025 w 4387850"/>
                <a:gd name="connsiteY8" fmla="*/ 295275 h 568325"/>
                <a:gd name="connsiteX9" fmla="*/ 3327400 w 4387850"/>
                <a:gd name="connsiteY9" fmla="*/ 298450 h 568325"/>
                <a:gd name="connsiteX10" fmla="*/ 3146425 w 4387850"/>
                <a:gd name="connsiteY10" fmla="*/ 301625 h 568325"/>
                <a:gd name="connsiteX11" fmla="*/ 2984500 w 4387850"/>
                <a:gd name="connsiteY11" fmla="*/ 301625 h 568325"/>
                <a:gd name="connsiteX12" fmla="*/ 2828925 w 4387850"/>
                <a:gd name="connsiteY12" fmla="*/ 292100 h 568325"/>
                <a:gd name="connsiteX13" fmla="*/ 2670175 w 4387850"/>
                <a:gd name="connsiteY13" fmla="*/ 276225 h 568325"/>
                <a:gd name="connsiteX14" fmla="*/ 2546350 w 4387850"/>
                <a:gd name="connsiteY14" fmla="*/ 263525 h 568325"/>
                <a:gd name="connsiteX15" fmla="*/ 2393950 w 4387850"/>
                <a:gd name="connsiteY15" fmla="*/ 257175 h 568325"/>
                <a:gd name="connsiteX16" fmla="*/ 2305050 w 4387850"/>
                <a:gd name="connsiteY16" fmla="*/ 247650 h 568325"/>
                <a:gd name="connsiteX17" fmla="*/ 2165350 w 4387850"/>
                <a:gd name="connsiteY17" fmla="*/ 203200 h 568325"/>
                <a:gd name="connsiteX18" fmla="*/ 2047875 w 4387850"/>
                <a:gd name="connsiteY18" fmla="*/ 168275 h 568325"/>
                <a:gd name="connsiteX19" fmla="*/ 1917700 w 4387850"/>
                <a:gd name="connsiteY19" fmla="*/ 130175 h 568325"/>
                <a:gd name="connsiteX20" fmla="*/ 1870075 w 4387850"/>
                <a:gd name="connsiteY20" fmla="*/ 127000 h 568325"/>
                <a:gd name="connsiteX21" fmla="*/ 1774825 w 4387850"/>
                <a:gd name="connsiteY21" fmla="*/ 66675 h 568325"/>
                <a:gd name="connsiteX22" fmla="*/ 1641475 w 4387850"/>
                <a:gd name="connsiteY22" fmla="*/ 0 h 568325"/>
                <a:gd name="connsiteX23" fmla="*/ 0 w 4387850"/>
                <a:gd name="connsiteY23" fmla="*/ 0 h 568325"/>
                <a:gd name="connsiteX24" fmla="*/ 0 w 4387850"/>
                <a:gd name="connsiteY24" fmla="*/ 279400 h 568325"/>
                <a:gd name="connsiteX25" fmla="*/ 114300 w 4387850"/>
                <a:gd name="connsiteY25" fmla="*/ 276225 h 568325"/>
                <a:gd name="connsiteX26" fmla="*/ 304800 w 4387850"/>
                <a:gd name="connsiteY26" fmla="*/ 276225 h 568325"/>
                <a:gd name="connsiteX27" fmla="*/ 438150 w 4387850"/>
                <a:gd name="connsiteY27" fmla="*/ 282575 h 568325"/>
                <a:gd name="connsiteX28" fmla="*/ 533400 w 4387850"/>
                <a:gd name="connsiteY28" fmla="*/ 292100 h 568325"/>
                <a:gd name="connsiteX29" fmla="*/ 673100 w 4387850"/>
                <a:gd name="connsiteY29" fmla="*/ 314325 h 568325"/>
                <a:gd name="connsiteX30" fmla="*/ 768350 w 4387850"/>
                <a:gd name="connsiteY30" fmla="*/ 317500 h 568325"/>
                <a:gd name="connsiteX31" fmla="*/ 936625 w 4387850"/>
                <a:gd name="connsiteY31" fmla="*/ 349250 h 568325"/>
                <a:gd name="connsiteX32" fmla="*/ 1171575 w 4387850"/>
                <a:gd name="connsiteY32" fmla="*/ 390525 h 568325"/>
                <a:gd name="connsiteX33" fmla="*/ 1749425 w 4387850"/>
                <a:gd name="connsiteY33" fmla="*/ 511175 h 568325"/>
                <a:gd name="connsiteX34" fmla="*/ 2044700 w 4387850"/>
                <a:gd name="connsiteY34" fmla="*/ 520700 h 568325"/>
                <a:gd name="connsiteX35" fmla="*/ 2498725 w 4387850"/>
                <a:gd name="connsiteY35" fmla="*/ 508000 h 568325"/>
                <a:gd name="connsiteX36" fmla="*/ 2803525 w 4387850"/>
                <a:gd name="connsiteY36" fmla="*/ 523875 h 568325"/>
                <a:gd name="connsiteX37" fmla="*/ 3108325 w 4387850"/>
                <a:gd name="connsiteY37" fmla="*/ 568325 h 568325"/>
                <a:gd name="connsiteX38" fmla="*/ 3438525 w 4387850"/>
                <a:gd name="connsiteY38" fmla="*/ 542925 h 568325"/>
                <a:gd name="connsiteX39" fmla="*/ 3746500 w 4387850"/>
                <a:gd name="connsiteY39" fmla="*/ 460375 h 568325"/>
                <a:gd name="connsiteX40" fmla="*/ 4025900 w 4387850"/>
                <a:gd name="connsiteY40" fmla="*/ 434975 h 568325"/>
                <a:gd name="connsiteX41" fmla="*/ 4200525 w 4387850"/>
                <a:gd name="connsiteY41" fmla="*/ 419100 h 568325"/>
                <a:gd name="connsiteX42" fmla="*/ 4324350 w 4387850"/>
                <a:gd name="connsiteY42" fmla="*/ 358775 h 568325"/>
                <a:gd name="connsiteX43" fmla="*/ 4387850 w 4387850"/>
                <a:gd name="connsiteY43" fmla="*/ 317500 h 568325"/>
                <a:gd name="connsiteX44" fmla="*/ 4384675 w 4387850"/>
                <a:gd name="connsiteY44" fmla="*/ 250825 h 568325"/>
                <a:gd name="connsiteX0" fmla="*/ 4384675 w 4387850"/>
                <a:gd name="connsiteY0" fmla="*/ 250825 h 568325"/>
                <a:gd name="connsiteX1" fmla="*/ 4283075 w 4387850"/>
                <a:gd name="connsiteY1" fmla="*/ 273050 h 568325"/>
                <a:gd name="connsiteX2" fmla="*/ 4191000 w 4387850"/>
                <a:gd name="connsiteY2" fmla="*/ 279400 h 568325"/>
                <a:gd name="connsiteX3" fmla="*/ 4076700 w 4387850"/>
                <a:gd name="connsiteY3" fmla="*/ 288925 h 568325"/>
                <a:gd name="connsiteX4" fmla="*/ 4035425 w 4387850"/>
                <a:gd name="connsiteY4" fmla="*/ 295275 h 568325"/>
                <a:gd name="connsiteX5" fmla="*/ 3921125 w 4387850"/>
                <a:gd name="connsiteY5" fmla="*/ 295275 h 568325"/>
                <a:gd name="connsiteX6" fmla="*/ 3775075 w 4387850"/>
                <a:gd name="connsiteY6" fmla="*/ 295275 h 568325"/>
                <a:gd name="connsiteX7" fmla="*/ 3600450 w 4387850"/>
                <a:gd name="connsiteY7" fmla="*/ 295275 h 568325"/>
                <a:gd name="connsiteX8" fmla="*/ 3502025 w 4387850"/>
                <a:gd name="connsiteY8" fmla="*/ 295275 h 568325"/>
                <a:gd name="connsiteX9" fmla="*/ 3327400 w 4387850"/>
                <a:gd name="connsiteY9" fmla="*/ 298450 h 568325"/>
                <a:gd name="connsiteX10" fmla="*/ 3146425 w 4387850"/>
                <a:gd name="connsiteY10" fmla="*/ 301625 h 568325"/>
                <a:gd name="connsiteX11" fmla="*/ 2984500 w 4387850"/>
                <a:gd name="connsiteY11" fmla="*/ 301625 h 568325"/>
                <a:gd name="connsiteX12" fmla="*/ 2828925 w 4387850"/>
                <a:gd name="connsiteY12" fmla="*/ 292100 h 568325"/>
                <a:gd name="connsiteX13" fmla="*/ 2670175 w 4387850"/>
                <a:gd name="connsiteY13" fmla="*/ 276225 h 568325"/>
                <a:gd name="connsiteX14" fmla="*/ 2546350 w 4387850"/>
                <a:gd name="connsiteY14" fmla="*/ 263525 h 568325"/>
                <a:gd name="connsiteX15" fmla="*/ 2393950 w 4387850"/>
                <a:gd name="connsiteY15" fmla="*/ 257175 h 568325"/>
                <a:gd name="connsiteX16" fmla="*/ 2305050 w 4387850"/>
                <a:gd name="connsiteY16" fmla="*/ 247650 h 568325"/>
                <a:gd name="connsiteX17" fmla="*/ 2165350 w 4387850"/>
                <a:gd name="connsiteY17" fmla="*/ 203200 h 568325"/>
                <a:gd name="connsiteX18" fmla="*/ 2047875 w 4387850"/>
                <a:gd name="connsiteY18" fmla="*/ 168275 h 568325"/>
                <a:gd name="connsiteX19" fmla="*/ 1917700 w 4387850"/>
                <a:gd name="connsiteY19" fmla="*/ 130175 h 568325"/>
                <a:gd name="connsiteX20" fmla="*/ 1870075 w 4387850"/>
                <a:gd name="connsiteY20" fmla="*/ 127000 h 568325"/>
                <a:gd name="connsiteX21" fmla="*/ 1774825 w 4387850"/>
                <a:gd name="connsiteY21" fmla="*/ 66675 h 568325"/>
                <a:gd name="connsiteX22" fmla="*/ 1417637 w 4387850"/>
                <a:gd name="connsiteY22" fmla="*/ 2381 h 568325"/>
                <a:gd name="connsiteX23" fmla="*/ 0 w 4387850"/>
                <a:gd name="connsiteY23" fmla="*/ 0 h 568325"/>
                <a:gd name="connsiteX24" fmla="*/ 0 w 4387850"/>
                <a:gd name="connsiteY24" fmla="*/ 279400 h 568325"/>
                <a:gd name="connsiteX25" fmla="*/ 114300 w 4387850"/>
                <a:gd name="connsiteY25" fmla="*/ 276225 h 568325"/>
                <a:gd name="connsiteX26" fmla="*/ 304800 w 4387850"/>
                <a:gd name="connsiteY26" fmla="*/ 276225 h 568325"/>
                <a:gd name="connsiteX27" fmla="*/ 438150 w 4387850"/>
                <a:gd name="connsiteY27" fmla="*/ 282575 h 568325"/>
                <a:gd name="connsiteX28" fmla="*/ 533400 w 4387850"/>
                <a:gd name="connsiteY28" fmla="*/ 292100 h 568325"/>
                <a:gd name="connsiteX29" fmla="*/ 673100 w 4387850"/>
                <a:gd name="connsiteY29" fmla="*/ 314325 h 568325"/>
                <a:gd name="connsiteX30" fmla="*/ 768350 w 4387850"/>
                <a:gd name="connsiteY30" fmla="*/ 317500 h 568325"/>
                <a:gd name="connsiteX31" fmla="*/ 936625 w 4387850"/>
                <a:gd name="connsiteY31" fmla="*/ 349250 h 568325"/>
                <a:gd name="connsiteX32" fmla="*/ 1171575 w 4387850"/>
                <a:gd name="connsiteY32" fmla="*/ 390525 h 568325"/>
                <a:gd name="connsiteX33" fmla="*/ 1749425 w 4387850"/>
                <a:gd name="connsiteY33" fmla="*/ 511175 h 568325"/>
                <a:gd name="connsiteX34" fmla="*/ 2044700 w 4387850"/>
                <a:gd name="connsiteY34" fmla="*/ 520700 h 568325"/>
                <a:gd name="connsiteX35" fmla="*/ 2498725 w 4387850"/>
                <a:gd name="connsiteY35" fmla="*/ 508000 h 568325"/>
                <a:gd name="connsiteX36" fmla="*/ 2803525 w 4387850"/>
                <a:gd name="connsiteY36" fmla="*/ 523875 h 568325"/>
                <a:gd name="connsiteX37" fmla="*/ 3108325 w 4387850"/>
                <a:gd name="connsiteY37" fmla="*/ 568325 h 568325"/>
                <a:gd name="connsiteX38" fmla="*/ 3438525 w 4387850"/>
                <a:gd name="connsiteY38" fmla="*/ 542925 h 568325"/>
                <a:gd name="connsiteX39" fmla="*/ 3746500 w 4387850"/>
                <a:gd name="connsiteY39" fmla="*/ 460375 h 568325"/>
                <a:gd name="connsiteX40" fmla="*/ 4025900 w 4387850"/>
                <a:gd name="connsiteY40" fmla="*/ 434975 h 568325"/>
                <a:gd name="connsiteX41" fmla="*/ 4200525 w 4387850"/>
                <a:gd name="connsiteY41" fmla="*/ 419100 h 568325"/>
                <a:gd name="connsiteX42" fmla="*/ 4324350 w 4387850"/>
                <a:gd name="connsiteY42" fmla="*/ 358775 h 568325"/>
                <a:gd name="connsiteX43" fmla="*/ 4387850 w 4387850"/>
                <a:gd name="connsiteY43" fmla="*/ 317500 h 568325"/>
                <a:gd name="connsiteX44" fmla="*/ 4384675 w 4387850"/>
                <a:gd name="connsiteY44" fmla="*/ 250825 h 568325"/>
                <a:gd name="connsiteX0" fmla="*/ 4384675 w 4387850"/>
                <a:gd name="connsiteY0" fmla="*/ 250825 h 568325"/>
                <a:gd name="connsiteX1" fmla="*/ 4283075 w 4387850"/>
                <a:gd name="connsiteY1" fmla="*/ 273050 h 568325"/>
                <a:gd name="connsiteX2" fmla="*/ 4191000 w 4387850"/>
                <a:gd name="connsiteY2" fmla="*/ 279400 h 568325"/>
                <a:gd name="connsiteX3" fmla="*/ 4076700 w 4387850"/>
                <a:gd name="connsiteY3" fmla="*/ 288925 h 568325"/>
                <a:gd name="connsiteX4" fmla="*/ 4035425 w 4387850"/>
                <a:gd name="connsiteY4" fmla="*/ 295275 h 568325"/>
                <a:gd name="connsiteX5" fmla="*/ 3921125 w 4387850"/>
                <a:gd name="connsiteY5" fmla="*/ 295275 h 568325"/>
                <a:gd name="connsiteX6" fmla="*/ 3775075 w 4387850"/>
                <a:gd name="connsiteY6" fmla="*/ 295275 h 568325"/>
                <a:gd name="connsiteX7" fmla="*/ 3600450 w 4387850"/>
                <a:gd name="connsiteY7" fmla="*/ 295275 h 568325"/>
                <a:gd name="connsiteX8" fmla="*/ 3502025 w 4387850"/>
                <a:gd name="connsiteY8" fmla="*/ 295275 h 568325"/>
                <a:gd name="connsiteX9" fmla="*/ 3327400 w 4387850"/>
                <a:gd name="connsiteY9" fmla="*/ 298450 h 568325"/>
                <a:gd name="connsiteX10" fmla="*/ 3146425 w 4387850"/>
                <a:gd name="connsiteY10" fmla="*/ 301625 h 568325"/>
                <a:gd name="connsiteX11" fmla="*/ 2984500 w 4387850"/>
                <a:gd name="connsiteY11" fmla="*/ 301625 h 568325"/>
                <a:gd name="connsiteX12" fmla="*/ 2828925 w 4387850"/>
                <a:gd name="connsiteY12" fmla="*/ 292100 h 568325"/>
                <a:gd name="connsiteX13" fmla="*/ 2670175 w 4387850"/>
                <a:gd name="connsiteY13" fmla="*/ 276225 h 568325"/>
                <a:gd name="connsiteX14" fmla="*/ 2546350 w 4387850"/>
                <a:gd name="connsiteY14" fmla="*/ 263525 h 568325"/>
                <a:gd name="connsiteX15" fmla="*/ 2393950 w 4387850"/>
                <a:gd name="connsiteY15" fmla="*/ 257175 h 568325"/>
                <a:gd name="connsiteX16" fmla="*/ 2305050 w 4387850"/>
                <a:gd name="connsiteY16" fmla="*/ 247650 h 568325"/>
                <a:gd name="connsiteX17" fmla="*/ 2165350 w 4387850"/>
                <a:gd name="connsiteY17" fmla="*/ 203200 h 568325"/>
                <a:gd name="connsiteX18" fmla="*/ 2047875 w 4387850"/>
                <a:gd name="connsiteY18" fmla="*/ 168275 h 568325"/>
                <a:gd name="connsiteX19" fmla="*/ 1917700 w 4387850"/>
                <a:gd name="connsiteY19" fmla="*/ 130175 h 568325"/>
                <a:gd name="connsiteX20" fmla="*/ 1870075 w 4387850"/>
                <a:gd name="connsiteY20" fmla="*/ 127000 h 568325"/>
                <a:gd name="connsiteX21" fmla="*/ 1641475 w 4387850"/>
                <a:gd name="connsiteY21" fmla="*/ 80962 h 568325"/>
                <a:gd name="connsiteX22" fmla="*/ 1417637 w 4387850"/>
                <a:gd name="connsiteY22" fmla="*/ 2381 h 568325"/>
                <a:gd name="connsiteX23" fmla="*/ 0 w 4387850"/>
                <a:gd name="connsiteY23" fmla="*/ 0 h 568325"/>
                <a:gd name="connsiteX24" fmla="*/ 0 w 4387850"/>
                <a:gd name="connsiteY24" fmla="*/ 279400 h 568325"/>
                <a:gd name="connsiteX25" fmla="*/ 114300 w 4387850"/>
                <a:gd name="connsiteY25" fmla="*/ 276225 h 568325"/>
                <a:gd name="connsiteX26" fmla="*/ 304800 w 4387850"/>
                <a:gd name="connsiteY26" fmla="*/ 276225 h 568325"/>
                <a:gd name="connsiteX27" fmla="*/ 438150 w 4387850"/>
                <a:gd name="connsiteY27" fmla="*/ 282575 h 568325"/>
                <a:gd name="connsiteX28" fmla="*/ 533400 w 4387850"/>
                <a:gd name="connsiteY28" fmla="*/ 292100 h 568325"/>
                <a:gd name="connsiteX29" fmla="*/ 673100 w 4387850"/>
                <a:gd name="connsiteY29" fmla="*/ 314325 h 568325"/>
                <a:gd name="connsiteX30" fmla="*/ 768350 w 4387850"/>
                <a:gd name="connsiteY30" fmla="*/ 317500 h 568325"/>
                <a:gd name="connsiteX31" fmla="*/ 936625 w 4387850"/>
                <a:gd name="connsiteY31" fmla="*/ 349250 h 568325"/>
                <a:gd name="connsiteX32" fmla="*/ 1171575 w 4387850"/>
                <a:gd name="connsiteY32" fmla="*/ 390525 h 568325"/>
                <a:gd name="connsiteX33" fmla="*/ 1749425 w 4387850"/>
                <a:gd name="connsiteY33" fmla="*/ 511175 h 568325"/>
                <a:gd name="connsiteX34" fmla="*/ 2044700 w 4387850"/>
                <a:gd name="connsiteY34" fmla="*/ 520700 h 568325"/>
                <a:gd name="connsiteX35" fmla="*/ 2498725 w 4387850"/>
                <a:gd name="connsiteY35" fmla="*/ 508000 h 568325"/>
                <a:gd name="connsiteX36" fmla="*/ 2803525 w 4387850"/>
                <a:gd name="connsiteY36" fmla="*/ 523875 h 568325"/>
                <a:gd name="connsiteX37" fmla="*/ 3108325 w 4387850"/>
                <a:gd name="connsiteY37" fmla="*/ 568325 h 568325"/>
                <a:gd name="connsiteX38" fmla="*/ 3438525 w 4387850"/>
                <a:gd name="connsiteY38" fmla="*/ 542925 h 568325"/>
                <a:gd name="connsiteX39" fmla="*/ 3746500 w 4387850"/>
                <a:gd name="connsiteY39" fmla="*/ 460375 h 568325"/>
                <a:gd name="connsiteX40" fmla="*/ 4025900 w 4387850"/>
                <a:gd name="connsiteY40" fmla="*/ 434975 h 568325"/>
                <a:gd name="connsiteX41" fmla="*/ 4200525 w 4387850"/>
                <a:gd name="connsiteY41" fmla="*/ 419100 h 568325"/>
                <a:gd name="connsiteX42" fmla="*/ 4324350 w 4387850"/>
                <a:gd name="connsiteY42" fmla="*/ 358775 h 568325"/>
                <a:gd name="connsiteX43" fmla="*/ 4387850 w 4387850"/>
                <a:gd name="connsiteY43" fmla="*/ 317500 h 568325"/>
                <a:gd name="connsiteX44" fmla="*/ 4384675 w 4387850"/>
                <a:gd name="connsiteY44" fmla="*/ 250825 h 568325"/>
                <a:gd name="connsiteX0" fmla="*/ 4384675 w 4387850"/>
                <a:gd name="connsiteY0" fmla="*/ 250825 h 568325"/>
                <a:gd name="connsiteX1" fmla="*/ 4283075 w 4387850"/>
                <a:gd name="connsiteY1" fmla="*/ 273050 h 568325"/>
                <a:gd name="connsiteX2" fmla="*/ 4191000 w 4387850"/>
                <a:gd name="connsiteY2" fmla="*/ 279400 h 568325"/>
                <a:gd name="connsiteX3" fmla="*/ 4076700 w 4387850"/>
                <a:gd name="connsiteY3" fmla="*/ 288925 h 568325"/>
                <a:gd name="connsiteX4" fmla="*/ 4035425 w 4387850"/>
                <a:gd name="connsiteY4" fmla="*/ 295275 h 568325"/>
                <a:gd name="connsiteX5" fmla="*/ 3921125 w 4387850"/>
                <a:gd name="connsiteY5" fmla="*/ 295275 h 568325"/>
                <a:gd name="connsiteX6" fmla="*/ 3775075 w 4387850"/>
                <a:gd name="connsiteY6" fmla="*/ 295275 h 568325"/>
                <a:gd name="connsiteX7" fmla="*/ 3600450 w 4387850"/>
                <a:gd name="connsiteY7" fmla="*/ 295275 h 568325"/>
                <a:gd name="connsiteX8" fmla="*/ 3502025 w 4387850"/>
                <a:gd name="connsiteY8" fmla="*/ 295275 h 568325"/>
                <a:gd name="connsiteX9" fmla="*/ 3327400 w 4387850"/>
                <a:gd name="connsiteY9" fmla="*/ 298450 h 568325"/>
                <a:gd name="connsiteX10" fmla="*/ 3146425 w 4387850"/>
                <a:gd name="connsiteY10" fmla="*/ 301625 h 568325"/>
                <a:gd name="connsiteX11" fmla="*/ 2984500 w 4387850"/>
                <a:gd name="connsiteY11" fmla="*/ 301625 h 568325"/>
                <a:gd name="connsiteX12" fmla="*/ 2828925 w 4387850"/>
                <a:gd name="connsiteY12" fmla="*/ 292100 h 568325"/>
                <a:gd name="connsiteX13" fmla="*/ 2670175 w 4387850"/>
                <a:gd name="connsiteY13" fmla="*/ 276225 h 568325"/>
                <a:gd name="connsiteX14" fmla="*/ 2546350 w 4387850"/>
                <a:gd name="connsiteY14" fmla="*/ 263525 h 568325"/>
                <a:gd name="connsiteX15" fmla="*/ 2393950 w 4387850"/>
                <a:gd name="connsiteY15" fmla="*/ 257175 h 568325"/>
                <a:gd name="connsiteX16" fmla="*/ 2305050 w 4387850"/>
                <a:gd name="connsiteY16" fmla="*/ 247650 h 568325"/>
                <a:gd name="connsiteX17" fmla="*/ 2165350 w 4387850"/>
                <a:gd name="connsiteY17" fmla="*/ 203200 h 568325"/>
                <a:gd name="connsiteX18" fmla="*/ 2047875 w 4387850"/>
                <a:gd name="connsiteY18" fmla="*/ 168275 h 568325"/>
                <a:gd name="connsiteX19" fmla="*/ 1917700 w 4387850"/>
                <a:gd name="connsiteY19" fmla="*/ 130175 h 568325"/>
                <a:gd name="connsiteX20" fmla="*/ 1817688 w 4387850"/>
                <a:gd name="connsiteY20" fmla="*/ 134144 h 568325"/>
                <a:gd name="connsiteX21" fmla="*/ 1641475 w 4387850"/>
                <a:gd name="connsiteY21" fmla="*/ 80962 h 568325"/>
                <a:gd name="connsiteX22" fmla="*/ 1417637 w 4387850"/>
                <a:gd name="connsiteY22" fmla="*/ 2381 h 568325"/>
                <a:gd name="connsiteX23" fmla="*/ 0 w 4387850"/>
                <a:gd name="connsiteY23" fmla="*/ 0 h 568325"/>
                <a:gd name="connsiteX24" fmla="*/ 0 w 4387850"/>
                <a:gd name="connsiteY24" fmla="*/ 279400 h 568325"/>
                <a:gd name="connsiteX25" fmla="*/ 114300 w 4387850"/>
                <a:gd name="connsiteY25" fmla="*/ 276225 h 568325"/>
                <a:gd name="connsiteX26" fmla="*/ 304800 w 4387850"/>
                <a:gd name="connsiteY26" fmla="*/ 276225 h 568325"/>
                <a:gd name="connsiteX27" fmla="*/ 438150 w 4387850"/>
                <a:gd name="connsiteY27" fmla="*/ 282575 h 568325"/>
                <a:gd name="connsiteX28" fmla="*/ 533400 w 4387850"/>
                <a:gd name="connsiteY28" fmla="*/ 292100 h 568325"/>
                <a:gd name="connsiteX29" fmla="*/ 673100 w 4387850"/>
                <a:gd name="connsiteY29" fmla="*/ 314325 h 568325"/>
                <a:gd name="connsiteX30" fmla="*/ 768350 w 4387850"/>
                <a:gd name="connsiteY30" fmla="*/ 317500 h 568325"/>
                <a:gd name="connsiteX31" fmla="*/ 936625 w 4387850"/>
                <a:gd name="connsiteY31" fmla="*/ 349250 h 568325"/>
                <a:gd name="connsiteX32" fmla="*/ 1171575 w 4387850"/>
                <a:gd name="connsiteY32" fmla="*/ 390525 h 568325"/>
                <a:gd name="connsiteX33" fmla="*/ 1749425 w 4387850"/>
                <a:gd name="connsiteY33" fmla="*/ 511175 h 568325"/>
                <a:gd name="connsiteX34" fmla="*/ 2044700 w 4387850"/>
                <a:gd name="connsiteY34" fmla="*/ 520700 h 568325"/>
                <a:gd name="connsiteX35" fmla="*/ 2498725 w 4387850"/>
                <a:gd name="connsiteY35" fmla="*/ 508000 h 568325"/>
                <a:gd name="connsiteX36" fmla="*/ 2803525 w 4387850"/>
                <a:gd name="connsiteY36" fmla="*/ 523875 h 568325"/>
                <a:gd name="connsiteX37" fmla="*/ 3108325 w 4387850"/>
                <a:gd name="connsiteY37" fmla="*/ 568325 h 568325"/>
                <a:gd name="connsiteX38" fmla="*/ 3438525 w 4387850"/>
                <a:gd name="connsiteY38" fmla="*/ 542925 h 568325"/>
                <a:gd name="connsiteX39" fmla="*/ 3746500 w 4387850"/>
                <a:gd name="connsiteY39" fmla="*/ 460375 h 568325"/>
                <a:gd name="connsiteX40" fmla="*/ 4025900 w 4387850"/>
                <a:gd name="connsiteY40" fmla="*/ 434975 h 568325"/>
                <a:gd name="connsiteX41" fmla="*/ 4200525 w 4387850"/>
                <a:gd name="connsiteY41" fmla="*/ 419100 h 568325"/>
                <a:gd name="connsiteX42" fmla="*/ 4324350 w 4387850"/>
                <a:gd name="connsiteY42" fmla="*/ 358775 h 568325"/>
                <a:gd name="connsiteX43" fmla="*/ 4387850 w 4387850"/>
                <a:gd name="connsiteY43" fmla="*/ 317500 h 568325"/>
                <a:gd name="connsiteX44" fmla="*/ 4384675 w 4387850"/>
                <a:gd name="connsiteY44" fmla="*/ 250825 h 568325"/>
                <a:gd name="connsiteX0" fmla="*/ 4384675 w 4387850"/>
                <a:gd name="connsiteY0" fmla="*/ 250825 h 568325"/>
                <a:gd name="connsiteX1" fmla="*/ 4283075 w 4387850"/>
                <a:gd name="connsiteY1" fmla="*/ 273050 h 568325"/>
                <a:gd name="connsiteX2" fmla="*/ 4191000 w 4387850"/>
                <a:gd name="connsiteY2" fmla="*/ 279400 h 568325"/>
                <a:gd name="connsiteX3" fmla="*/ 4076700 w 4387850"/>
                <a:gd name="connsiteY3" fmla="*/ 288925 h 568325"/>
                <a:gd name="connsiteX4" fmla="*/ 4035425 w 4387850"/>
                <a:gd name="connsiteY4" fmla="*/ 295275 h 568325"/>
                <a:gd name="connsiteX5" fmla="*/ 3921125 w 4387850"/>
                <a:gd name="connsiteY5" fmla="*/ 295275 h 568325"/>
                <a:gd name="connsiteX6" fmla="*/ 3775075 w 4387850"/>
                <a:gd name="connsiteY6" fmla="*/ 295275 h 568325"/>
                <a:gd name="connsiteX7" fmla="*/ 3600450 w 4387850"/>
                <a:gd name="connsiteY7" fmla="*/ 295275 h 568325"/>
                <a:gd name="connsiteX8" fmla="*/ 3502025 w 4387850"/>
                <a:gd name="connsiteY8" fmla="*/ 295275 h 568325"/>
                <a:gd name="connsiteX9" fmla="*/ 3327400 w 4387850"/>
                <a:gd name="connsiteY9" fmla="*/ 298450 h 568325"/>
                <a:gd name="connsiteX10" fmla="*/ 3146425 w 4387850"/>
                <a:gd name="connsiteY10" fmla="*/ 301625 h 568325"/>
                <a:gd name="connsiteX11" fmla="*/ 2984500 w 4387850"/>
                <a:gd name="connsiteY11" fmla="*/ 301625 h 568325"/>
                <a:gd name="connsiteX12" fmla="*/ 2828925 w 4387850"/>
                <a:gd name="connsiteY12" fmla="*/ 292100 h 568325"/>
                <a:gd name="connsiteX13" fmla="*/ 2670175 w 4387850"/>
                <a:gd name="connsiteY13" fmla="*/ 276225 h 568325"/>
                <a:gd name="connsiteX14" fmla="*/ 2546350 w 4387850"/>
                <a:gd name="connsiteY14" fmla="*/ 263525 h 568325"/>
                <a:gd name="connsiteX15" fmla="*/ 2393950 w 4387850"/>
                <a:gd name="connsiteY15" fmla="*/ 257175 h 568325"/>
                <a:gd name="connsiteX16" fmla="*/ 2305050 w 4387850"/>
                <a:gd name="connsiteY16" fmla="*/ 247650 h 568325"/>
                <a:gd name="connsiteX17" fmla="*/ 2165350 w 4387850"/>
                <a:gd name="connsiteY17" fmla="*/ 203200 h 568325"/>
                <a:gd name="connsiteX18" fmla="*/ 2047875 w 4387850"/>
                <a:gd name="connsiteY18" fmla="*/ 168275 h 568325"/>
                <a:gd name="connsiteX19" fmla="*/ 1939131 w 4387850"/>
                <a:gd name="connsiteY19" fmla="*/ 161131 h 568325"/>
                <a:gd name="connsiteX20" fmla="*/ 1817688 w 4387850"/>
                <a:gd name="connsiteY20" fmla="*/ 134144 h 568325"/>
                <a:gd name="connsiteX21" fmla="*/ 1641475 w 4387850"/>
                <a:gd name="connsiteY21" fmla="*/ 80962 h 568325"/>
                <a:gd name="connsiteX22" fmla="*/ 1417637 w 4387850"/>
                <a:gd name="connsiteY22" fmla="*/ 2381 h 568325"/>
                <a:gd name="connsiteX23" fmla="*/ 0 w 4387850"/>
                <a:gd name="connsiteY23" fmla="*/ 0 h 568325"/>
                <a:gd name="connsiteX24" fmla="*/ 0 w 4387850"/>
                <a:gd name="connsiteY24" fmla="*/ 279400 h 568325"/>
                <a:gd name="connsiteX25" fmla="*/ 114300 w 4387850"/>
                <a:gd name="connsiteY25" fmla="*/ 276225 h 568325"/>
                <a:gd name="connsiteX26" fmla="*/ 304800 w 4387850"/>
                <a:gd name="connsiteY26" fmla="*/ 276225 h 568325"/>
                <a:gd name="connsiteX27" fmla="*/ 438150 w 4387850"/>
                <a:gd name="connsiteY27" fmla="*/ 282575 h 568325"/>
                <a:gd name="connsiteX28" fmla="*/ 533400 w 4387850"/>
                <a:gd name="connsiteY28" fmla="*/ 292100 h 568325"/>
                <a:gd name="connsiteX29" fmla="*/ 673100 w 4387850"/>
                <a:gd name="connsiteY29" fmla="*/ 314325 h 568325"/>
                <a:gd name="connsiteX30" fmla="*/ 768350 w 4387850"/>
                <a:gd name="connsiteY30" fmla="*/ 317500 h 568325"/>
                <a:gd name="connsiteX31" fmla="*/ 936625 w 4387850"/>
                <a:gd name="connsiteY31" fmla="*/ 349250 h 568325"/>
                <a:gd name="connsiteX32" fmla="*/ 1171575 w 4387850"/>
                <a:gd name="connsiteY32" fmla="*/ 390525 h 568325"/>
                <a:gd name="connsiteX33" fmla="*/ 1749425 w 4387850"/>
                <a:gd name="connsiteY33" fmla="*/ 511175 h 568325"/>
                <a:gd name="connsiteX34" fmla="*/ 2044700 w 4387850"/>
                <a:gd name="connsiteY34" fmla="*/ 520700 h 568325"/>
                <a:gd name="connsiteX35" fmla="*/ 2498725 w 4387850"/>
                <a:gd name="connsiteY35" fmla="*/ 508000 h 568325"/>
                <a:gd name="connsiteX36" fmla="*/ 2803525 w 4387850"/>
                <a:gd name="connsiteY36" fmla="*/ 523875 h 568325"/>
                <a:gd name="connsiteX37" fmla="*/ 3108325 w 4387850"/>
                <a:gd name="connsiteY37" fmla="*/ 568325 h 568325"/>
                <a:gd name="connsiteX38" fmla="*/ 3438525 w 4387850"/>
                <a:gd name="connsiteY38" fmla="*/ 542925 h 568325"/>
                <a:gd name="connsiteX39" fmla="*/ 3746500 w 4387850"/>
                <a:gd name="connsiteY39" fmla="*/ 460375 h 568325"/>
                <a:gd name="connsiteX40" fmla="*/ 4025900 w 4387850"/>
                <a:gd name="connsiteY40" fmla="*/ 434975 h 568325"/>
                <a:gd name="connsiteX41" fmla="*/ 4200525 w 4387850"/>
                <a:gd name="connsiteY41" fmla="*/ 419100 h 568325"/>
                <a:gd name="connsiteX42" fmla="*/ 4324350 w 4387850"/>
                <a:gd name="connsiteY42" fmla="*/ 358775 h 568325"/>
                <a:gd name="connsiteX43" fmla="*/ 4387850 w 4387850"/>
                <a:gd name="connsiteY43" fmla="*/ 317500 h 568325"/>
                <a:gd name="connsiteX44" fmla="*/ 4384675 w 4387850"/>
                <a:gd name="connsiteY44" fmla="*/ 250825 h 56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387850" h="568325">
                  <a:moveTo>
                    <a:pt x="4384675" y="250825"/>
                  </a:moveTo>
                  <a:lnTo>
                    <a:pt x="4283075" y="273050"/>
                  </a:lnTo>
                  <a:lnTo>
                    <a:pt x="4191000" y="279400"/>
                  </a:lnTo>
                  <a:lnTo>
                    <a:pt x="4076700" y="288925"/>
                  </a:lnTo>
                  <a:lnTo>
                    <a:pt x="4035425" y="295275"/>
                  </a:lnTo>
                  <a:lnTo>
                    <a:pt x="3921125" y="295275"/>
                  </a:lnTo>
                  <a:lnTo>
                    <a:pt x="3775075" y="295275"/>
                  </a:lnTo>
                  <a:lnTo>
                    <a:pt x="3600450" y="295275"/>
                  </a:lnTo>
                  <a:lnTo>
                    <a:pt x="3502025" y="295275"/>
                  </a:lnTo>
                  <a:lnTo>
                    <a:pt x="3327400" y="298450"/>
                  </a:lnTo>
                  <a:lnTo>
                    <a:pt x="3146425" y="301625"/>
                  </a:lnTo>
                  <a:lnTo>
                    <a:pt x="2984500" y="301625"/>
                  </a:lnTo>
                  <a:lnTo>
                    <a:pt x="2828925" y="292100"/>
                  </a:lnTo>
                  <a:lnTo>
                    <a:pt x="2670175" y="276225"/>
                  </a:lnTo>
                  <a:lnTo>
                    <a:pt x="2546350" y="263525"/>
                  </a:lnTo>
                  <a:lnTo>
                    <a:pt x="2393950" y="257175"/>
                  </a:lnTo>
                  <a:lnTo>
                    <a:pt x="2305050" y="247650"/>
                  </a:lnTo>
                  <a:lnTo>
                    <a:pt x="2165350" y="203200"/>
                  </a:lnTo>
                  <a:lnTo>
                    <a:pt x="2047875" y="168275"/>
                  </a:lnTo>
                  <a:lnTo>
                    <a:pt x="1939131" y="161131"/>
                  </a:lnTo>
                  <a:lnTo>
                    <a:pt x="1817688" y="134144"/>
                  </a:lnTo>
                  <a:lnTo>
                    <a:pt x="1641475" y="80962"/>
                  </a:lnTo>
                  <a:lnTo>
                    <a:pt x="1417637" y="2381"/>
                  </a:lnTo>
                  <a:lnTo>
                    <a:pt x="0" y="0"/>
                  </a:lnTo>
                  <a:lnTo>
                    <a:pt x="0" y="279400"/>
                  </a:lnTo>
                  <a:lnTo>
                    <a:pt x="114300" y="276225"/>
                  </a:lnTo>
                  <a:lnTo>
                    <a:pt x="304800" y="276225"/>
                  </a:lnTo>
                  <a:lnTo>
                    <a:pt x="438150" y="282575"/>
                  </a:lnTo>
                  <a:lnTo>
                    <a:pt x="533400" y="292100"/>
                  </a:lnTo>
                  <a:lnTo>
                    <a:pt x="673100" y="314325"/>
                  </a:lnTo>
                  <a:lnTo>
                    <a:pt x="768350" y="317500"/>
                  </a:lnTo>
                  <a:lnTo>
                    <a:pt x="936625" y="349250"/>
                  </a:lnTo>
                  <a:lnTo>
                    <a:pt x="1171575" y="390525"/>
                  </a:lnTo>
                  <a:lnTo>
                    <a:pt x="1749425" y="511175"/>
                  </a:lnTo>
                  <a:lnTo>
                    <a:pt x="2044700" y="520700"/>
                  </a:lnTo>
                  <a:lnTo>
                    <a:pt x="2498725" y="508000"/>
                  </a:lnTo>
                  <a:lnTo>
                    <a:pt x="2803525" y="523875"/>
                  </a:lnTo>
                  <a:lnTo>
                    <a:pt x="3108325" y="568325"/>
                  </a:lnTo>
                  <a:lnTo>
                    <a:pt x="3438525" y="542925"/>
                  </a:lnTo>
                  <a:lnTo>
                    <a:pt x="3746500" y="460375"/>
                  </a:lnTo>
                  <a:lnTo>
                    <a:pt x="4025900" y="434975"/>
                  </a:lnTo>
                  <a:lnTo>
                    <a:pt x="4200525" y="419100"/>
                  </a:lnTo>
                  <a:lnTo>
                    <a:pt x="4324350" y="358775"/>
                  </a:lnTo>
                  <a:lnTo>
                    <a:pt x="4387850" y="317500"/>
                  </a:lnTo>
                  <a:lnTo>
                    <a:pt x="4384675" y="250825"/>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1756569" y="1887539"/>
              <a:ext cx="6895306" cy="354012"/>
            </a:xfrm>
            <a:custGeom>
              <a:avLst/>
              <a:gdLst>
                <a:gd name="connsiteX0" fmla="*/ 6654800 w 6664325"/>
                <a:gd name="connsiteY0" fmla="*/ 6350 h 358775"/>
                <a:gd name="connsiteX1" fmla="*/ 0 w 6664325"/>
                <a:gd name="connsiteY1" fmla="*/ 0 h 358775"/>
                <a:gd name="connsiteX2" fmla="*/ 60325 w 6664325"/>
                <a:gd name="connsiteY2" fmla="*/ 41275 h 358775"/>
                <a:gd name="connsiteX3" fmla="*/ 171450 w 6664325"/>
                <a:gd name="connsiteY3" fmla="*/ 95250 h 358775"/>
                <a:gd name="connsiteX4" fmla="*/ 228600 w 6664325"/>
                <a:gd name="connsiteY4" fmla="*/ 127000 h 358775"/>
                <a:gd name="connsiteX5" fmla="*/ 317500 w 6664325"/>
                <a:gd name="connsiteY5" fmla="*/ 152400 h 358775"/>
                <a:gd name="connsiteX6" fmla="*/ 438150 w 6664325"/>
                <a:gd name="connsiteY6" fmla="*/ 184150 h 358775"/>
                <a:gd name="connsiteX7" fmla="*/ 565150 w 6664325"/>
                <a:gd name="connsiteY7" fmla="*/ 225425 h 358775"/>
                <a:gd name="connsiteX8" fmla="*/ 647700 w 6664325"/>
                <a:gd name="connsiteY8" fmla="*/ 250825 h 358775"/>
                <a:gd name="connsiteX9" fmla="*/ 755650 w 6664325"/>
                <a:gd name="connsiteY9" fmla="*/ 260350 h 358775"/>
                <a:gd name="connsiteX10" fmla="*/ 908050 w 6664325"/>
                <a:gd name="connsiteY10" fmla="*/ 269875 h 358775"/>
                <a:gd name="connsiteX11" fmla="*/ 1073150 w 6664325"/>
                <a:gd name="connsiteY11" fmla="*/ 288925 h 358775"/>
                <a:gd name="connsiteX12" fmla="*/ 1235075 w 6664325"/>
                <a:gd name="connsiteY12" fmla="*/ 298450 h 358775"/>
                <a:gd name="connsiteX13" fmla="*/ 1438275 w 6664325"/>
                <a:gd name="connsiteY13" fmla="*/ 301625 h 358775"/>
                <a:gd name="connsiteX14" fmla="*/ 1641475 w 6664325"/>
                <a:gd name="connsiteY14" fmla="*/ 301625 h 358775"/>
                <a:gd name="connsiteX15" fmla="*/ 1851025 w 6664325"/>
                <a:gd name="connsiteY15" fmla="*/ 301625 h 358775"/>
                <a:gd name="connsiteX16" fmla="*/ 2035175 w 6664325"/>
                <a:gd name="connsiteY16" fmla="*/ 301625 h 358775"/>
                <a:gd name="connsiteX17" fmla="*/ 2301875 w 6664325"/>
                <a:gd name="connsiteY17" fmla="*/ 301625 h 358775"/>
                <a:gd name="connsiteX18" fmla="*/ 2505075 w 6664325"/>
                <a:gd name="connsiteY18" fmla="*/ 288925 h 358775"/>
                <a:gd name="connsiteX19" fmla="*/ 2673350 w 6664325"/>
                <a:gd name="connsiteY19" fmla="*/ 263525 h 358775"/>
                <a:gd name="connsiteX20" fmla="*/ 2813050 w 6664325"/>
                <a:gd name="connsiteY20" fmla="*/ 238125 h 358775"/>
                <a:gd name="connsiteX21" fmla="*/ 2984500 w 6664325"/>
                <a:gd name="connsiteY21" fmla="*/ 165100 h 358775"/>
                <a:gd name="connsiteX22" fmla="*/ 3060700 w 6664325"/>
                <a:gd name="connsiteY22" fmla="*/ 139700 h 358775"/>
                <a:gd name="connsiteX23" fmla="*/ 3200400 w 6664325"/>
                <a:gd name="connsiteY23" fmla="*/ 127000 h 358775"/>
                <a:gd name="connsiteX24" fmla="*/ 3314700 w 6664325"/>
                <a:gd name="connsiteY24" fmla="*/ 127000 h 358775"/>
                <a:gd name="connsiteX25" fmla="*/ 3470275 w 6664325"/>
                <a:gd name="connsiteY25" fmla="*/ 136525 h 358775"/>
                <a:gd name="connsiteX26" fmla="*/ 3692525 w 6664325"/>
                <a:gd name="connsiteY26" fmla="*/ 168275 h 358775"/>
                <a:gd name="connsiteX27" fmla="*/ 3848100 w 6664325"/>
                <a:gd name="connsiteY27" fmla="*/ 190500 h 358775"/>
                <a:gd name="connsiteX28" fmla="*/ 4022725 w 6664325"/>
                <a:gd name="connsiteY28" fmla="*/ 222250 h 358775"/>
                <a:gd name="connsiteX29" fmla="*/ 4318000 w 6664325"/>
                <a:gd name="connsiteY29" fmla="*/ 257175 h 358775"/>
                <a:gd name="connsiteX30" fmla="*/ 4584700 w 6664325"/>
                <a:gd name="connsiteY30" fmla="*/ 298450 h 358775"/>
                <a:gd name="connsiteX31" fmla="*/ 4737100 w 6664325"/>
                <a:gd name="connsiteY31" fmla="*/ 301625 h 358775"/>
                <a:gd name="connsiteX32" fmla="*/ 5019675 w 6664325"/>
                <a:gd name="connsiteY32" fmla="*/ 304800 h 358775"/>
                <a:gd name="connsiteX33" fmla="*/ 5340350 w 6664325"/>
                <a:gd name="connsiteY33" fmla="*/ 304800 h 358775"/>
                <a:gd name="connsiteX34" fmla="*/ 5534025 w 6664325"/>
                <a:gd name="connsiteY34" fmla="*/ 301625 h 358775"/>
                <a:gd name="connsiteX35" fmla="*/ 5762625 w 6664325"/>
                <a:gd name="connsiteY35" fmla="*/ 304800 h 358775"/>
                <a:gd name="connsiteX36" fmla="*/ 5991225 w 6664325"/>
                <a:gd name="connsiteY36" fmla="*/ 307975 h 358775"/>
                <a:gd name="connsiteX37" fmla="*/ 6124575 w 6664325"/>
                <a:gd name="connsiteY37" fmla="*/ 301625 h 358775"/>
                <a:gd name="connsiteX38" fmla="*/ 6359525 w 6664325"/>
                <a:gd name="connsiteY38" fmla="*/ 307975 h 358775"/>
                <a:gd name="connsiteX39" fmla="*/ 6664325 w 6664325"/>
                <a:gd name="connsiteY39" fmla="*/ 358775 h 358775"/>
                <a:gd name="connsiteX40" fmla="*/ 6654800 w 6664325"/>
                <a:gd name="connsiteY40" fmla="*/ 6350 h 358775"/>
                <a:gd name="connsiteX0" fmla="*/ 6654800 w 6664325"/>
                <a:gd name="connsiteY0" fmla="*/ 6350 h 358775"/>
                <a:gd name="connsiteX1" fmla="*/ 0 w 6664325"/>
                <a:gd name="connsiteY1" fmla="*/ 0 h 358775"/>
                <a:gd name="connsiteX2" fmla="*/ 60325 w 6664325"/>
                <a:gd name="connsiteY2" fmla="*/ 41275 h 358775"/>
                <a:gd name="connsiteX3" fmla="*/ 171450 w 6664325"/>
                <a:gd name="connsiteY3" fmla="*/ 95250 h 358775"/>
                <a:gd name="connsiteX4" fmla="*/ 228600 w 6664325"/>
                <a:gd name="connsiteY4" fmla="*/ 127000 h 358775"/>
                <a:gd name="connsiteX5" fmla="*/ 317500 w 6664325"/>
                <a:gd name="connsiteY5" fmla="*/ 152400 h 358775"/>
                <a:gd name="connsiteX6" fmla="*/ 438150 w 6664325"/>
                <a:gd name="connsiteY6" fmla="*/ 184150 h 358775"/>
                <a:gd name="connsiteX7" fmla="*/ 565150 w 6664325"/>
                <a:gd name="connsiteY7" fmla="*/ 225425 h 358775"/>
                <a:gd name="connsiteX8" fmla="*/ 647700 w 6664325"/>
                <a:gd name="connsiteY8" fmla="*/ 250825 h 358775"/>
                <a:gd name="connsiteX9" fmla="*/ 755650 w 6664325"/>
                <a:gd name="connsiteY9" fmla="*/ 260350 h 358775"/>
                <a:gd name="connsiteX10" fmla="*/ 908050 w 6664325"/>
                <a:gd name="connsiteY10" fmla="*/ 269875 h 358775"/>
                <a:gd name="connsiteX11" fmla="*/ 1073150 w 6664325"/>
                <a:gd name="connsiteY11" fmla="*/ 288925 h 358775"/>
                <a:gd name="connsiteX12" fmla="*/ 1235075 w 6664325"/>
                <a:gd name="connsiteY12" fmla="*/ 298450 h 358775"/>
                <a:gd name="connsiteX13" fmla="*/ 1438275 w 6664325"/>
                <a:gd name="connsiteY13" fmla="*/ 301625 h 358775"/>
                <a:gd name="connsiteX14" fmla="*/ 1641475 w 6664325"/>
                <a:gd name="connsiteY14" fmla="*/ 301625 h 358775"/>
                <a:gd name="connsiteX15" fmla="*/ 1851025 w 6664325"/>
                <a:gd name="connsiteY15" fmla="*/ 301625 h 358775"/>
                <a:gd name="connsiteX16" fmla="*/ 2035175 w 6664325"/>
                <a:gd name="connsiteY16" fmla="*/ 301625 h 358775"/>
                <a:gd name="connsiteX17" fmla="*/ 2301875 w 6664325"/>
                <a:gd name="connsiteY17" fmla="*/ 301625 h 358775"/>
                <a:gd name="connsiteX18" fmla="*/ 2505075 w 6664325"/>
                <a:gd name="connsiteY18" fmla="*/ 288925 h 358775"/>
                <a:gd name="connsiteX19" fmla="*/ 2673350 w 6664325"/>
                <a:gd name="connsiteY19" fmla="*/ 263525 h 358775"/>
                <a:gd name="connsiteX20" fmla="*/ 2813050 w 6664325"/>
                <a:gd name="connsiteY20" fmla="*/ 238125 h 358775"/>
                <a:gd name="connsiteX21" fmla="*/ 2984500 w 6664325"/>
                <a:gd name="connsiteY21" fmla="*/ 165100 h 358775"/>
                <a:gd name="connsiteX22" fmla="*/ 3060700 w 6664325"/>
                <a:gd name="connsiteY22" fmla="*/ 139700 h 358775"/>
                <a:gd name="connsiteX23" fmla="*/ 3200400 w 6664325"/>
                <a:gd name="connsiteY23" fmla="*/ 127000 h 358775"/>
                <a:gd name="connsiteX24" fmla="*/ 3314700 w 6664325"/>
                <a:gd name="connsiteY24" fmla="*/ 127000 h 358775"/>
                <a:gd name="connsiteX25" fmla="*/ 3486150 w 6664325"/>
                <a:gd name="connsiteY25" fmla="*/ 127000 h 358775"/>
                <a:gd name="connsiteX26" fmla="*/ 3692525 w 6664325"/>
                <a:gd name="connsiteY26" fmla="*/ 168275 h 358775"/>
                <a:gd name="connsiteX27" fmla="*/ 3848100 w 6664325"/>
                <a:gd name="connsiteY27" fmla="*/ 190500 h 358775"/>
                <a:gd name="connsiteX28" fmla="*/ 4022725 w 6664325"/>
                <a:gd name="connsiteY28" fmla="*/ 222250 h 358775"/>
                <a:gd name="connsiteX29" fmla="*/ 4318000 w 6664325"/>
                <a:gd name="connsiteY29" fmla="*/ 257175 h 358775"/>
                <a:gd name="connsiteX30" fmla="*/ 4584700 w 6664325"/>
                <a:gd name="connsiteY30" fmla="*/ 298450 h 358775"/>
                <a:gd name="connsiteX31" fmla="*/ 4737100 w 6664325"/>
                <a:gd name="connsiteY31" fmla="*/ 301625 h 358775"/>
                <a:gd name="connsiteX32" fmla="*/ 5019675 w 6664325"/>
                <a:gd name="connsiteY32" fmla="*/ 304800 h 358775"/>
                <a:gd name="connsiteX33" fmla="*/ 5340350 w 6664325"/>
                <a:gd name="connsiteY33" fmla="*/ 304800 h 358775"/>
                <a:gd name="connsiteX34" fmla="*/ 5534025 w 6664325"/>
                <a:gd name="connsiteY34" fmla="*/ 301625 h 358775"/>
                <a:gd name="connsiteX35" fmla="*/ 5762625 w 6664325"/>
                <a:gd name="connsiteY35" fmla="*/ 304800 h 358775"/>
                <a:gd name="connsiteX36" fmla="*/ 5991225 w 6664325"/>
                <a:gd name="connsiteY36" fmla="*/ 307975 h 358775"/>
                <a:gd name="connsiteX37" fmla="*/ 6124575 w 6664325"/>
                <a:gd name="connsiteY37" fmla="*/ 301625 h 358775"/>
                <a:gd name="connsiteX38" fmla="*/ 6359525 w 6664325"/>
                <a:gd name="connsiteY38" fmla="*/ 307975 h 358775"/>
                <a:gd name="connsiteX39" fmla="*/ 6664325 w 6664325"/>
                <a:gd name="connsiteY39" fmla="*/ 358775 h 358775"/>
                <a:gd name="connsiteX40" fmla="*/ 6654800 w 6664325"/>
                <a:gd name="connsiteY40" fmla="*/ 6350 h 358775"/>
                <a:gd name="connsiteX0" fmla="*/ 6885781 w 6895306"/>
                <a:gd name="connsiteY0" fmla="*/ 1587 h 354012"/>
                <a:gd name="connsiteX1" fmla="*/ 0 w 6895306"/>
                <a:gd name="connsiteY1" fmla="*/ 0 h 354012"/>
                <a:gd name="connsiteX2" fmla="*/ 291306 w 6895306"/>
                <a:gd name="connsiteY2" fmla="*/ 36512 h 354012"/>
                <a:gd name="connsiteX3" fmla="*/ 402431 w 6895306"/>
                <a:gd name="connsiteY3" fmla="*/ 90487 h 354012"/>
                <a:gd name="connsiteX4" fmla="*/ 459581 w 6895306"/>
                <a:gd name="connsiteY4" fmla="*/ 122237 h 354012"/>
                <a:gd name="connsiteX5" fmla="*/ 548481 w 6895306"/>
                <a:gd name="connsiteY5" fmla="*/ 147637 h 354012"/>
                <a:gd name="connsiteX6" fmla="*/ 669131 w 6895306"/>
                <a:gd name="connsiteY6" fmla="*/ 179387 h 354012"/>
                <a:gd name="connsiteX7" fmla="*/ 796131 w 6895306"/>
                <a:gd name="connsiteY7" fmla="*/ 220662 h 354012"/>
                <a:gd name="connsiteX8" fmla="*/ 878681 w 6895306"/>
                <a:gd name="connsiteY8" fmla="*/ 246062 h 354012"/>
                <a:gd name="connsiteX9" fmla="*/ 986631 w 6895306"/>
                <a:gd name="connsiteY9" fmla="*/ 255587 h 354012"/>
                <a:gd name="connsiteX10" fmla="*/ 1139031 w 6895306"/>
                <a:gd name="connsiteY10" fmla="*/ 265112 h 354012"/>
                <a:gd name="connsiteX11" fmla="*/ 1304131 w 6895306"/>
                <a:gd name="connsiteY11" fmla="*/ 284162 h 354012"/>
                <a:gd name="connsiteX12" fmla="*/ 1466056 w 6895306"/>
                <a:gd name="connsiteY12" fmla="*/ 293687 h 354012"/>
                <a:gd name="connsiteX13" fmla="*/ 1669256 w 6895306"/>
                <a:gd name="connsiteY13" fmla="*/ 296862 h 354012"/>
                <a:gd name="connsiteX14" fmla="*/ 1872456 w 6895306"/>
                <a:gd name="connsiteY14" fmla="*/ 296862 h 354012"/>
                <a:gd name="connsiteX15" fmla="*/ 2082006 w 6895306"/>
                <a:gd name="connsiteY15" fmla="*/ 296862 h 354012"/>
                <a:gd name="connsiteX16" fmla="*/ 2266156 w 6895306"/>
                <a:gd name="connsiteY16" fmla="*/ 296862 h 354012"/>
                <a:gd name="connsiteX17" fmla="*/ 2532856 w 6895306"/>
                <a:gd name="connsiteY17" fmla="*/ 296862 h 354012"/>
                <a:gd name="connsiteX18" fmla="*/ 2736056 w 6895306"/>
                <a:gd name="connsiteY18" fmla="*/ 284162 h 354012"/>
                <a:gd name="connsiteX19" fmla="*/ 2904331 w 6895306"/>
                <a:gd name="connsiteY19" fmla="*/ 258762 h 354012"/>
                <a:gd name="connsiteX20" fmla="*/ 3044031 w 6895306"/>
                <a:gd name="connsiteY20" fmla="*/ 233362 h 354012"/>
                <a:gd name="connsiteX21" fmla="*/ 3215481 w 6895306"/>
                <a:gd name="connsiteY21" fmla="*/ 160337 h 354012"/>
                <a:gd name="connsiteX22" fmla="*/ 3291681 w 6895306"/>
                <a:gd name="connsiteY22" fmla="*/ 134937 h 354012"/>
                <a:gd name="connsiteX23" fmla="*/ 3431381 w 6895306"/>
                <a:gd name="connsiteY23" fmla="*/ 122237 h 354012"/>
                <a:gd name="connsiteX24" fmla="*/ 3545681 w 6895306"/>
                <a:gd name="connsiteY24" fmla="*/ 122237 h 354012"/>
                <a:gd name="connsiteX25" fmla="*/ 3717131 w 6895306"/>
                <a:gd name="connsiteY25" fmla="*/ 122237 h 354012"/>
                <a:gd name="connsiteX26" fmla="*/ 3923506 w 6895306"/>
                <a:gd name="connsiteY26" fmla="*/ 163512 h 354012"/>
                <a:gd name="connsiteX27" fmla="*/ 4079081 w 6895306"/>
                <a:gd name="connsiteY27" fmla="*/ 185737 h 354012"/>
                <a:gd name="connsiteX28" fmla="*/ 4253706 w 6895306"/>
                <a:gd name="connsiteY28" fmla="*/ 217487 h 354012"/>
                <a:gd name="connsiteX29" fmla="*/ 4548981 w 6895306"/>
                <a:gd name="connsiteY29" fmla="*/ 252412 h 354012"/>
                <a:gd name="connsiteX30" fmla="*/ 4815681 w 6895306"/>
                <a:gd name="connsiteY30" fmla="*/ 293687 h 354012"/>
                <a:gd name="connsiteX31" fmla="*/ 4968081 w 6895306"/>
                <a:gd name="connsiteY31" fmla="*/ 296862 h 354012"/>
                <a:gd name="connsiteX32" fmla="*/ 5250656 w 6895306"/>
                <a:gd name="connsiteY32" fmla="*/ 300037 h 354012"/>
                <a:gd name="connsiteX33" fmla="*/ 5571331 w 6895306"/>
                <a:gd name="connsiteY33" fmla="*/ 300037 h 354012"/>
                <a:gd name="connsiteX34" fmla="*/ 5765006 w 6895306"/>
                <a:gd name="connsiteY34" fmla="*/ 296862 h 354012"/>
                <a:gd name="connsiteX35" fmla="*/ 5993606 w 6895306"/>
                <a:gd name="connsiteY35" fmla="*/ 300037 h 354012"/>
                <a:gd name="connsiteX36" fmla="*/ 6222206 w 6895306"/>
                <a:gd name="connsiteY36" fmla="*/ 303212 h 354012"/>
                <a:gd name="connsiteX37" fmla="*/ 6355556 w 6895306"/>
                <a:gd name="connsiteY37" fmla="*/ 296862 h 354012"/>
                <a:gd name="connsiteX38" fmla="*/ 6590506 w 6895306"/>
                <a:gd name="connsiteY38" fmla="*/ 303212 h 354012"/>
                <a:gd name="connsiteX39" fmla="*/ 6895306 w 6895306"/>
                <a:gd name="connsiteY39" fmla="*/ 354012 h 354012"/>
                <a:gd name="connsiteX40" fmla="*/ 6885781 w 6895306"/>
                <a:gd name="connsiteY40" fmla="*/ 1587 h 354012"/>
                <a:gd name="connsiteX0" fmla="*/ 6885781 w 6895306"/>
                <a:gd name="connsiteY0" fmla="*/ 1587 h 354012"/>
                <a:gd name="connsiteX1" fmla="*/ 0 w 6895306"/>
                <a:gd name="connsiteY1" fmla="*/ 0 h 354012"/>
                <a:gd name="connsiteX2" fmla="*/ 165099 w 6895306"/>
                <a:gd name="connsiteY2" fmla="*/ 60324 h 354012"/>
                <a:gd name="connsiteX3" fmla="*/ 402431 w 6895306"/>
                <a:gd name="connsiteY3" fmla="*/ 90487 h 354012"/>
                <a:gd name="connsiteX4" fmla="*/ 459581 w 6895306"/>
                <a:gd name="connsiteY4" fmla="*/ 122237 h 354012"/>
                <a:gd name="connsiteX5" fmla="*/ 548481 w 6895306"/>
                <a:gd name="connsiteY5" fmla="*/ 147637 h 354012"/>
                <a:gd name="connsiteX6" fmla="*/ 669131 w 6895306"/>
                <a:gd name="connsiteY6" fmla="*/ 179387 h 354012"/>
                <a:gd name="connsiteX7" fmla="*/ 796131 w 6895306"/>
                <a:gd name="connsiteY7" fmla="*/ 220662 h 354012"/>
                <a:gd name="connsiteX8" fmla="*/ 878681 w 6895306"/>
                <a:gd name="connsiteY8" fmla="*/ 246062 h 354012"/>
                <a:gd name="connsiteX9" fmla="*/ 986631 w 6895306"/>
                <a:gd name="connsiteY9" fmla="*/ 255587 h 354012"/>
                <a:gd name="connsiteX10" fmla="*/ 1139031 w 6895306"/>
                <a:gd name="connsiteY10" fmla="*/ 265112 h 354012"/>
                <a:gd name="connsiteX11" fmla="*/ 1304131 w 6895306"/>
                <a:gd name="connsiteY11" fmla="*/ 284162 h 354012"/>
                <a:gd name="connsiteX12" fmla="*/ 1466056 w 6895306"/>
                <a:gd name="connsiteY12" fmla="*/ 293687 h 354012"/>
                <a:gd name="connsiteX13" fmla="*/ 1669256 w 6895306"/>
                <a:gd name="connsiteY13" fmla="*/ 296862 h 354012"/>
                <a:gd name="connsiteX14" fmla="*/ 1872456 w 6895306"/>
                <a:gd name="connsiteY14" fmla="*/ 296862 h 354012"/>
                <a:gd name="connsiteX15" fmla="*/ 2082006 w 6895306"/>
                <a:gd name="connsiteY15" fmla="*/ 296862 h 354012"/>
                <a:gd name="connsiteX16" fmla="*/ 2266156 w 6895306"/>
                <a:gd name="connsiteY16" fmla="*/ 296862 h 354012"/>
                <a:gd name="connsiteX17" fmla="*/ 2532856 w 6895306"/>
                <a:gd name="connsiteY17" fmla="*/ 296862 h 354012"/>
                <a:gd name="connsiteX18" fmla="*/ 2736056 w 6895306"/>
                <a:gd name="connsiteY18" fmla="*/ 284162 h 354012"/>
                <a:gd name="connsiteX19" fmla="*/ 2904331 w 6895306"/>
                <a:gd name="connsiteY19" fmla="*/ 258762 h 354012"/>
                <a:gd name="connsiteX20" fmla="*/ 3044031 w 6895306"/>
                <a:gd name="connsiteY20" fmla="*/ 233362 h 354012"/>
                <a:gd name="connsiteX21" fmla="*/ 3215481 w 6895306"/>
                <a:gd name="connsiteY21" fmla="*/ 160337 h 354012"/>
                <a:gd name="connsiteX22" fmla="*/ 3291681 w 6895306"/>
                <a:gd name="connsiteY22" fmla="*/ 134937 h 354012"/>
                <a:gd name="connsiteX23" fmla="*/ 3431381 w 6895306"/>
                <a:gd name="connsiteY23" fmla="*/ 122237 h 354012"/>
                <a:gd name="connsiteX24" fmla="*/ 3545681 w 6895306"/>
                <a:gd name="connsiteY24" fmla="*/ 122237 h 354012"/>
                <a:gd name="connsiteX25" fmla="*/ 3717131 w 6895306"/>
                <a:gd name="connsiteY25" fmla="*/ 122237 h 354012"/>
                <a:gd name="connsiteX26" fmla="*/ 3923506 w 6895306"/>
                <a:gd name="connsiteY26" fmla="*/ 163512 h 354012"/>
                <a:gd name="connsiteX27" fmla="*/ 4079081 w 6895306"/>
                <a:gd name="connsiteY27" fmla="*/ 185737 h 354012"/>
                <a:gd name="connsiteX28" fmla="*/ 4253706 w 6895306"/>
                <a:gd name="connsiteY28" fmla="*/ 217487 h 354012"/>
                <a:gd name="connsiteX29" fmla="*/ 4548981 w 6895306"/>
                <a:gd name="connsiteY29" fmla="*/ 252412 h 354012"/>
                <a:gd name="connsiteX30" fmla="*/ 4815681 w 6895306"/>
                <a:gd name="connsiteY30" fmla="*/ 293687 h 354012"/>
                <a:gd name="connsiteX31" fmla="*/ 4968081 w 6895306"/>
                <a:gd name="connsiteY31" fmla="*/ 296862 h 354012"/>
                <a:gd name="connsiteX32" fmla="*/ 5250656 w 6895306"/>
                <a:gd name="connsiteY32" fmla="*/ 300037 h 354012"/>
                <a:gd name="connsiteX33" fmla="*/ 5571331 w 6895306"/>
                <a:gd name="connsiteY33" fmla="*/ 300037 h 354012"/>
                <a:gd name="connsiteX34" fmla="*/ 5765006 w 6895306"/>
                <a:gd name="connsiteY34" fmla="*/ 296862 h 354012"/>
                <a:gd name="connsiteX35" fmla="*/ 5993606 w 6895306"/>
                <a:gd name="connsiteY35" fmla="*/ 300037 h 354012"/>
                <a:gd name="connsiteX36" fmla="*/ 6222206 w 6895306"/>
                <a:gd name="connsiteY36" fmla="*/ 303212 h 354012"/>
                <a:gd name="connsiteX37" fmla="*/ 6355556 w 6895306"/>
                <a:gd name="connsiteY37" fmla="*/ 296862 h 354012"/>
                <a:gd name="connsiteX38" fmla="*/ 6590506 w 6895306"/>
                <a:gd name="connsiteY38" fmla="*/ 303212 h 354012"/>
                <a:gd name="connsiteX39" fmla="*/ 6895306 w 6895306"/>
                <a:gd name="connsiteY39" fmla="*/ 354012 h 354012"/>
                <a:gd name="connsiteX40" fmla="*/ 6885781 w 6895306"/>
                <a:gd name="connsiteY40" fmla="*/ 1587 h 354012"/>
                <a:gd name="connsiteX0" fmla="*/ 6885781 w 6895306"/>
                <a:gd name="connsiteY0" fmla="*/ 1587 h 354012"/>
                <a:gd name="connsiteX1" fmla="*/ 0 w 6895306"/>
                <a:gd name="connsiteY1" fmla="*/ 0 h 354012"/>
                <a:gd name="connsiteX2" fmla="*/ 165099 w 6895306"/>
                <a:gd name="connsiteY2" fmla="*/ 60324 h 354012"/>
                <a:gd name="connsiteX3" fmla="*/ 376237 w 6895306"/>
                <a:gd name="connsiteY3" fmla="*/ 128587 h 354012"/>
                <a:gd name="connsiteX4" fmla="*/ 459581 w 6895306"/>
                <a:gd name="connsiteY4" fmla="*/ 122237 h 354012"/>
                <a:gd name="connsiteX5" fmla="*/ 548481 w 6895306"/>
                <a:gd name="connsiteY5" fmla="*/ 147637 h 354012"/>
                <a:gd name="connsiteX6" fmla="*/ 669131 w 6895306"/>
                <a:gd name="connsiteY6" fmla="*/ 179387 h 354012"/>
                <a:gd name="connsiteX7" fmla="*/ 796131 w 6895306"/>
                <a:gd name="connsiteY7" fmla="*/ 220662 h 354012"/>
                <a:gd name="connsiteX8" fmla="*/ 878681 w 6895306"/>
                <a:gd name="connsiteY8" fmla="*/ 246062 h 354012"/>
                <a:gd name="connsiteX9" fmla="*/ 986631 w 6895306"/>
                <a:gd name="connsiteY9" fmla="*/ 255587 h 354012"/>
                <a:gd name="connsiteX10" fmla="*/ 1139031 w 6895306"/>
                <a:gd name="connsiteY10" fmla="*/ 265112 h 354012"/>
                <a:gd name="connsiteX11" fmla="*/ 1304131 w 6895306"/>
                <a:gd name="connsiteY11" fmla="*/ 284162 h 354012"/>
                <a:gd name="connsiteX12" fmla="*/ 1466056 w 6895306"/>
                <a:gd name="connsiteY12" fmla="*/ 293687 h 354012"/>
                <a:gd name="connsiteX13" fmla="*/ 1669256 w 6895306"/>
                <a:gd name="connsiteY13" fmla="*/ 296862 h 354012"/>
                <a:gd name="connsiteX14" fmla="*/ 1872456 w 6895306"/>
                <a:gd name="connsiteY14" fmla="*/ 296862 h 354012"/>
                <a:gd name="connsiteX15" fmla="*/ 2082006 w 6895306"/>
                <a:gd name="connsiteY15" fmla="*/ 296862 h 354012"/>
                <a:gd name="connsiteX16" fmla="*/ 2266156 w 6895306"/>
                <a:gd name="connsiteY16" fmla="*/ 296862 h 354012"/>
                <a:gd name="connsiteX17" fmla="*/ 2532856 w 6895306"/>
                <a:gd name="connsiteY17" fmla="*/ 296862 h 354012"/>
                <a:gd name="connsiteX18" fmla="*/ 2736056 w 6895306"/>
                <a:gd name="connsiteY18" fmla="*/ 284162 h 354012"/>
                <a:gd name="connsiteX19" fmla="*/ 2904331 w 6895306"/>
                <a:gd name="connsiteY19" fmla="*/ 258762 h 354012"/>
                <a:gd name="connsiteX20" fmla="*/ 3044031 w 6895306"/>
                <a:gd name="connsiteY20" fmla="*/ 233362 h 354012"/>
                <a:gd name="connsiteX21" fmla="*/ 3215481 w 6895306"/>
                <a:gd name="connsiteY21" fmla="*/ 160337 h 354012"/>
                <a:gd name="connsiteX22" fmla="*/ 3291681 w 6895306"/>
                <a:gd name="connsiteY22" fmla="*/ 134937 h 354012"/>
                <a:gd name="connsiteX23" fmla="*/ 3431381 w 6895306"/>
                <a:gd name="connsiteY23" fmla="*/ 122237 h 354012"/>
                <a:gd name="connsiteX24" fmla="*/ 3545681 w 6895306"/>
                <a:gd name="connsiteY24" fmla="*/ 122237 h 354012"/>
                <a:gd name="connsiteX25" fmla="*/ 3717131 w 6895306"/>
                <a:gd name="connsiteY25" fmla="*/ 122237 h 354012"/>
                <a:gd name="connsiteX26" fmla="*/ 3923506 w 6895306"/>
                <a:gd name="connsiteY26" fmla="*/ 163512 h 354012"/>
                <a:gd name="connsiteX27" fmla="*/ 4079081 w 6895306"/>
                <a:gd name="connsiteY27" fmla="*/ 185737 h 354012"/>
                <a:gd name="connsiteX28" fmla="*/ 4253706 w 6895306"/>
                <a:gd name="connsiteY28" fmla="*/ 217487 h 354012"/>
                <a:gd name="connsiteX29" fmla="*/ 4548981 w 6895306"/>
                <a:gd name="connsiteY29" fmla="*/ 252412 h 354012"/>
                <a:gd name="connsiteX30" fmla="*/ 4815681 w 6895306"/>
                <a:gd name="connsiteY30" fmla="*/ 293687 h 354012"/>
                <a:gd name="connsiteX31" fmla="*/ 4968081 w 6895306"/>
                <a:gd name="connsiteY31" fmla="*/ 296862 h 354012"/>
                <a:gd name="connsiteX32" fmla="*/ 5250656 w 6895306"/>
                <a:gd name="connsiteY32" fmla="*/ 300037 h 354012"/>
                <a:gd name="connsiteX33" fmla="*/ 5571331 w 6895306"/>
                <a:gd name="connsiteY33" fmla="*/ 300037 h 354012"/>
                <a:gd name="connsiteX34" fmla="*/ 5765006 w 6895306"/>
                <a:gd name="connsiteY34" fmla="*/ 296862 h 354012"/>
                <a:gd name="connsiteX35" fmla="*/ 5993606 w 6895306"/>
                <a:gd name="connsiteY35" fmla="*/ 300037 h 354012"/>
                <a:gd name="connsiteX36" fmla="*/ 6222206 w 6895306"/>
                <a:gd name="connsiteY36" fmla="*/ 303212 h 354012"/>
                <a:gd name="connsiteX37" fmla="*/ 6355556 w 6895306"/>
                <a:gd name="connsiteY37" fmla="*/ 296862 h 354012"/>
                <a:gd name="connsiteX38" fmla="*/ 6590506 w 6895306"/>
                <a:gd name="connsiteY38" fmla="*/ 303212 h 354012"/>
                <a:gd name="connsiteX39" fmla="*/ 6895306 w 6895306"/>
                <a:gd name="connsiteY39" fmla="*/ 354012 h 354012"/>
                <a:gd name="connsiteX40" fmla="*/ 6885781 w 6895306"/>
                <a:gd name="connsiteY40" fmla="*/ 1587 h 354012"/>
                <a:gd name="connsiteX0" fmla="*/ 6885781 w 6895306"/>
                <a:gd name="connsiteY0" fmla="*/ 1587 h 354012"/>
                <a:gd name="connsiteX1" fmla="*/ 0 w 6895306"/>
                <a:gd name="connsiteY1" fmla="*/ 0 h 354012"/>
                <a:gd name="connsiteX2" fmla="*/ 165099 w 6895306"/>
                <a:gd name="connsiteY2" fmla="*/ 60324 h 354012"/>
                <a:gd name="connsiteX3" fmla="*/ 376237 w 6895306"/>
                <a:gd name="connsiteY3" fmla="*/ 128587 h 354012"/>
                <a:gd name="connsiteX4" fmla="*/ 473868 w 6895306"/>
                <a:gd name="connsiteY4" fmla="*/ 143668 h 354012"/>
                <a:gd name="connsiteX5" fmla="*/ 548481 w 6895306"/>
                <a:gd name="connsiteY5" fmla="*/ 147637 h 354012"/>
                <a:gd name="connsiteX6" fmla="*/ 669131 w 6895306"/>
                <a:gd name="connsiteY6" fmla="*/ 179387 h 354012"/>
                <a:gd name="connsiteX7" fmla="*/ 796131 w 6895306"/>
                <a:gd name="connsiteY7" fmla="*/ 220662 h 354012"/>
                <a:gd name="connsiteX8" fmla="*/ 878681 w 6895306"/>
                <a:gd name="connsiteY8" fmla="*/ 246062 h 354012"/>
                <a:gd name="connsiteX9" fmla="*/ 986631 w 6895306"/>
                <a:gd name="connsiteY9" fmla="*/ 255587 h 354012"/>
                <a:gd name="connsiteX10" fmla="*/ 1139031 w 6895306"/>
                <a:gd name="connsiteY10" fmla="*/ 265112 h 354012"/>
                <a:gd name="connsiteX11" fmla="*/ 1304131 w 6895306"/>
                <a:gd name="connsiteY11" fmla="*/ 284162 h 354012"/>
                <a:gd name="connsiteX12" fmla="*/ 1466056 w 6895306"/>
                <a:gd name="connsiteY12" fmla="*/ 293687 h 354012"/>
                <a:gd name="connsiteX13" fmla="*/ 1669256 w 6895306"/>
                <a:gd name="connsiteY13" fmla="*/ 296862 h 354012"/>
                <a:gd name="connsiteX14" fmla="*/ 1872456 w 6895306"/>
                <a:gd name="connsiteY14" fmla="*/ 296862 h 354012"/>
                <a:gd name="connsiteX15" fmla="*/ 2082006 w 6895306"/>
                <a:gd name="connsiteY15" fmla="*/ 296862 h 354012"/>
                <a:gd name="connsiteX16" fmla="*/ 2266156 w 6895306"/>
                <a:gd name="connsiteY16" fmla="*/ 296862 h 354012"/>
                <a:gd name="connsiteX17" fmla="*/ 2532856 w 6895306"/>
                <a:gd name="connsiteY17" fmla="*/ 296862 h 354012"/>
                <a:gd name="connsiteX18" fmla="*/ 2736056 w 6895306"/>
                <a:gd name="connsiteY18" fmla="*/ 284162 h 354012"/>
                <a:gd name="connsiteX19" fmla="*/ 2904331 w 6895306"/>
                <a:gd name="connsiteY19" fmla="*/ 258762 h 354012"/>
                <a:gd name="connsiteX20" fmla="*/ 3044031 w 6895306"/>
                <a:gd name="connsiteY20" fmla="*/ 233362 h 354012"/>
                <a:gd name="connsiteX21" fmla="*/ 3215481 w 6895306"/>
                <a:gd name="connsiteY21" fmla="*/ 160337 h 354012"/>
                <a:gd name="connsiteX22" fmla="*/ 3291681 w 6895306"/>
                <a:gd name="connsiteY22" fmla="*/ 134937 h 354012"/>
                <a:gd name="connsiteX23" fmla="*/ 3431381 w 6895306"/>
                <a:gd name="connsiteY23" fmla="*/ 122237 h 354012"/>
                <a:gd name="connsiteX24" fmla="*/ 3545681 w 6895306"/>
                <a:gd name="connsiteY24" fmla="*/ 122237 h 354012"/>
                <a:gd name="connsiteX25" fmla="*/ 3717131 w 6895306"/>
                <a:gd name="connsiteY25" fmla="*/ 122237 h 354012"/>
                <a:gd name="connsiteX26" fmla="*/ 3923506 w 6895306"/>
                <a:gd name="connsiteY26" fmla="*/ 163512 h 354012"/>
                <a:gd name="connsiteX27" fmla="*/ 4079081 w 6895306"/>
                <a:gd name="connsiteY27" fmla="*/ 185737 h 354012"/>
                <a:gd name="connsiteX28" fmla="*/ 4253706 w 6895306"/>
                <a:gd name="connsiteY28" fmla="*/ 217487 h 354012"/>
                <a:gd name="connsiteX29" fmla="*/ 4548981 w 6895306"/>
                <a:gd name="connsiteY29" fmla="*/ 252412 h 354012"/>
                <a:gd name="connsiteX30" fmla="*/ 4815681 w 6895306"/>
                <a:gd name="connsiteY30" fmla="*/ 293687 h 354012"/>
                <a:gd name="connsiteX31" fmla="*/ 4968081 w 6895306"/>
                <a:gd name="connsiteY31" fmla="*/ 296862 h 354012"/>
                <a:gd name="connsiteX32" fmla="*/ 5250656 w 6895306"/>
                <a:gd name="connsiteY32" fmla="*/ 300037 h 354012"/>
                <a:gd name="connsiteX33" fmla="*/ 5571331 w 6895306"/>
                <a:gd name="connsiteY33" fmla="*/ 300037 h 354012"/>
                <a:gd name="connsiteX34" fmla="*/ 5765006 w 6895306"/>
                <a:gd name="connsiteY34" fmla="*/ 296862 h 354012"/>
                <a:gd name="connsiteX35" fmla="*/ 5993606 w 6895306"/>
                <a:gd name="connsiteY35" fmla="*/ 300037 h 354012"/>
                <a:gd name="connsiteX36" fmla="*/ 6222206 w 6895306"/>
                <a:gd name="connsiteY36" fmla="*/ 303212 h 354012"/>
                <a:gd name="connsiteX37" fmla="*/ 6355556 w 6895306"/>
                <a:gd name="connsiteY37" fmla="*/ 296862 h 354012"/>
                <a:gd name="connsiteX38" fmla="*/ 6590506 w 6895306"/>
                <a:gd name="connsiteY38" fmla="*/ 303212 h 354012"/>
                <a:gd name="connsiteX39" fmla="*/ 6895306 w 6895306"/>
                <a:gd name="connsiteY39" fmla="*/ 354012 h 354012"/>
                <a:gd name="connsiteX40" fmla="*/ 6885781 w 6895306"/>
                <a:gd name="connsiteY40" fmla="*/ 1587 h 354012"/>
                <a:gd name="connsiteX0" fmla="*/ 6885781 w 6895306"/>
                <a:gd name="connsiteY0" fmla="*/ 1587 h 354012"/>
                <a:gd name="connsiteX1" fmla="*/ 0 w 6895306"/>
                <a:gd name="connsiteY1" fmla="*/ 0 h 354012"/>
                <a:gd name="connsiteX2" fmla="*/ 165099 w 6895306"/>
                <a:gd name="connsiteY2" fmla="*/ 60324 h 354012"/>
                <a:gd name="connsiteX3" fmla="*/ 376237 w 6895306"/>
                <a:gd name="connsiteY3" fmla="*/ 128587 h 354012"/>
                <a:gd name="connsiteX4" fmla="*/ 473868 w 6895306"/>
                <a:gd name="connsiteY4" fmla="*/ 143668 h 354012"/>
                <a:gd name="connsiteX5" fmla="*/ 567531 w 6895306"/>
                <a:gd name="connsiteY5" fmla="*/ 161925 h 354012"/>
                <a:gd name="connsiteX6" fmla="*/ 669131 w 6895306"/>
                <a:gd name="connsiteY6" fmla="*/ 179387 h 354012"/>
                <a:gd name="connsiteX7" fmla="*/ 796131 w 6895306"/>
                <a:gd name="connsiteY7" fmla="*/ 220662 h 354012"/>
                <a:gd name="connsiteX8" fmla="*/ 878681 w 6895306"/>
                <a:gd name="connsiteY8" fmla="*/ 246062 h 354012"/>
                <a:gd name="connsiteX9" fmla="*/ 986631 w 6895306"/>
                <a:gd name="connsiteY9" fmla="*/ 255587 h 354012"/>
                <a:gd name="connsiteX10" fmla="*/ 1139031 w 6895306"/>
                <a:gd name="connsiteY10" fmla="*/ 265112 h 354012"/>
                <a:gd name="connsiteX11" fmla="*/ 1304131 w 6895306"/>
                <a:gd name="connsiteY11" fmla="*/ 284162 h 354012"/>
                <a:gd name="connsiteX12" fmla="*/ 1466056 w 6895306"/>
                <a:gd name="connsiteY12" fmla="*/ 293687 h 354012"/>
                <a:gd name="connsiteX13" fmla="*/ 1669256 w 6895306"/>
                <a:gd name="connsiteY13" fmla="*/ 296862 h 354012"/>
                <a:gd name="connsiteX14" fmla="*/ 1872456 w 6895306"/>
                <a:gd name="connsiteY14" fmla="*/ 296862 h 354012"/>
                <a:gd name="connsiteX15" fmla="*/ 2082006 w 6895306"/>
                <a:gd name="connsiteY15" fmla="*/ 296862 h 354012"/>
                <a:gd name="connsiteX16" fmla="*/ 2266156 w 6895306"/>
                <a:gd name="connsiteY16" fmla="*/ 296862 h 354012"/>
                <a:gd name="connsiteX17" fmla="*/ 2532856 w 6895306"/>
                <a:gd name="connsiteY17" fmla="*/ 296862 h 354012"/>
                <a:gd name="connsiteX18" fmla="*/ 2736056 w 6895306"/>
                <a:gd name="connsiteY18" fmla="*/ 284162 h 354012"/>
                <a:gd name="connsiteX19" fmla="*/ 2904331 w 6895306"/>
                <a:gd name="connsiteY19" fmla="*/ 258762 h 354012"/>
                <a:gd name="connsiteX20" fmla="*/ 3044031 w 6895306"/>
                <a:gd name="connsiteY20" fmla="*/ 233362 h 354012"/>
                <a:gd name="connsiteX21" fmla="*/ 3215481 w 6895306"/>
                <a:gd name="connsiteY21" fmla="*/ 160337 h 354012"/>
                <a:gd name="connsiteX22" fmla="*/ 3291681 w 6895306"/>
                <a:gd name="connsiteY22" fmla="*/ 134937 h 354012"/>
                <a:gd name="connsiteX23" fmla="*/ 3431381 w 6895306"/>
                <a:gd name="connsiteY23" fmla="*/ 122237 h 354012"/>
                <a:gd name="connsiteX24" fmla="*/ 3545681 w 6895306"/>
                <a:gd name="connsiteY24" fmla="*/ 122237 h 354012"/>
                <a:gd name="connsiteX25" fmla="*/ 3717131 w 6895306"/>
                <a:gd name="connsiteY25" fmla="*/ 122237 h 354012"/>
                <a:gd name="connsiteX26" fmla="*/ 3923506 w 6895306"/>
                <a:gd name="connsiteY26" fmla="*/ 163512 h 354012"/>
                <a:gd name="connsiteX27" fmla="*/ 4079081 w 6895306"/>
                <a:gd name="connsiteY27" fmla="*/ 185737 h 354012"/>
                <a:gd name="connsiteX28" fmla="*/ 4253706 w 6895306"/>
                <a:gd name="connsiteY28" fmla="*/ 217487 h 354012"/>
                <a:gd name="connsiteX29" fmla="*/ 4548981 w 6895306"/>
                <a:gd name="connsiteY29" fmla="*/ 252412 h 354012"/>
                <a:gd name="connsiteX30" fmla="*/ 4815681 w 6895306"/>
                <a:gd name="connsiteY30" fmla="*/ 293687 h 354012"/>
                <a:gd name="connsiteX31" fmla="*/ 4968081 w 6895306"/>
                <a:gd name="connsiteY31" fmla="*/ 296862 h 354012"/>
                <a:gd name="connsiteX32" fmla="*/ 5250656 w 6895306"/>
                <a:gd name="connsiteY32" fmla="*/ 300037 h 354012"/>
                <a:gd name="connsiteX33" fmla="*/ 5571331 w 6895306"/>
                <a:gd name="connsiteY33" fmla="*/ 300037 h 354012"/>
                <a:gd name="connsiteX34" fmla="*/ 5765006 w 6895306"/>
                <a:gd name="connsiteY34" fmla="*/ 296862 h 354012"/>
                <a:gd name="connsiteX35" fmla="*/ 5993606 w 6895306"/>
                <a:gd name="connsiteY35" fmla="*/ 300037 h 354012"/>
                <a:gd name="connsiteX36" fmla="*/ 6222206 w 6895306"/>
                <a:gd name="connsiteY36" fmla="*/ 303212 h 354012"/>
                <a:gd name="connsiteX37" fmla="*/ 6355556 w 6895306"/>
                <a:gd name="connsiteY37" fmla="*/ 296862 h 354012"/>
                <a:gd name="connsiteX38" fmla="*/ 6590506 w 6895306"/>
                <a:gd name="connsiteY38" fmla="*/ 303212 h 354012"/>
                <a:gd name="connsiteX39" fmla="*/ 6895306 w 6895306"/>
                <a:gd name="connsiteY39" fmla="*/ 354012 h 354012"/>
                <a:gd name="connsiteX40" fmla="*/ 6885781 w 6895306"/>
                <a:gd name="connsiteY40" fmla="*/ 1587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895306" h="354012">
                  <a:moveTo>
                    <a:pt x="6885781" y="1587"/>
                  </a:moveTo>
                  <a:lnTo>
                    <a:pt x="0" y="0"/>
                  </a:lnTo>
                  <a:lnTo>
                    <a:pt x="165099" y="60324"/>
                  </a:lnTo>
                  <a:lnTo>
                    <a:pt x="376237" y="128587"/>
                  </a:lnTo>
                  <a:lnTo>
                    <a:pt x="473868" y="143668"/>
                  </a:lnTo>
                  <a:lnTo>
                    <a:pt x="567531" y="161925"/>
                  </a:lnTo>
                  <a:lnTo>
                    <a:pt x="669131" y="179387"/>
                  </a:lnTo>
                  <a:lnTo>
                    <a:pt x="796131" y="220662"/>
                  </a:lnTo>
                  <a:lnTo>
                    <a:pt x="878681" y="246062"/>
                  </a:lnTo>
                  <a:lnTo>
                    <a:pt x="986631" y="255587"/>
                  </a:lnTo>
                  <a:lnTo>
                    <a:pt x="1139031" y="265112"/>
                  </a:lnTo>
                  <a:lnTo>
                    <a:pt x="1304131" y="284162"/>
                  </a:lnTo>
                  <a:lnTo>
                    <a:pt x="1466056" y="293687"/>
                  </a:lnTo>
                  <a:lnTo>
                    <a:pt x="1669256" y="296862"/>
                  </a:lnTo>
                  <a:lnTo>
                    <a:pt x="1872456" y="296862"/>
                  </a:lnTo>
                  <a:lnTo>
                    <a:pt x="2082006" y="296862"/>
                  </a:lnTo>
                  <a:lnTo>
                    <a:pt x="2266156" y="296862"/>
                  </a:lnTo>
                  <a:lnTo>
                    <a:pt x="2532856" y="296862"/>
                  </a:lnTo>
                  <a:lnTo>
                    <a:pt x="2736056" y="284162"/>
                  </a:lnTo>
                  <a:lnTo>
                    <a:pt x="2904331" y="258762"/>
                  </a:lnTo>
                  <a:lnTo>
                    <a:pt x="3044031" y="233362"/>
                  </a:lnTo>
                  <a:lnTo>
                    <a:pt x="3215481" y="160337"/>
                  </a:lnTo>
                  <a:lnTo>
                    <a:pt x="3291681" y="134937"/>
                  </a:lnTo>
                  <a:lnTo>
                    <a:pt x="3431381" y="122237"/>
                  </a:lnTo>
                  <a:lnTo>
                    <a:pt x="3545681" y="122237"/>
                  </a:lnTo>
                  <a:lnTo>
                    <a:pt x="3717131" y="122237"/>
                  </a:lnTo>
                  <a:cubicBezTo>
                    <a:pt x="3785923" y="135995"/>
                    <a:pt x="3863181" y="152929"/>
                    <a:pt x="3923506" y="163512"/>
                  </a:cubicBezTo>
                  <a:cubicBezTo>
                    <a:pt x="3983831" y="174095"/>
                    <a:pt x="4027223" y="178329"/>
                    <a:pt x="4079081" y="185737"/>
                  </a:cubicBezTo>
                  <a:lnTo>
                    <a:pt x="4253706" y="217487"/>
                  </a:lnTo>
                  <a:lnTo>
                    <a:pt x="4548981" y="252412"/>
                  </a:lnTo>
                  <a:lnTo>
                    <a:pt x="4815681" y="293687"/>
                  </a:lnTo>
                  <a:lnTo>
                    <a:pt x="4968081" y="296862"/>
                  </a:lnTo>
                  <a:lnTo>
                    <a:pt x="5250656" y="300037"/>
                  </a:lnTo>
                  <a:lnTo>
                    <a:pt x="5571331" y="300037"/>
                  </a:lnTo>
                  <a:lnTo>
                    <a:pt x="5765006" y="296862"/>
                  </a:lnTo>
                  <a:lnTo>
                    <a:pt x="5993606" y="300037"/>
                  </a:lnTo>
                  <a:lnTo>
                    <a:pt x="6222206" y="303212"/>
                  </a:lnTo>
                  <a:lnTo>
                    <a:pt x="6355556" y="296862"/>
                  </a:lnTo>
                  <a:lnTo>
                    <a:pt x="6590506" y="303212"/>
                  </a:lnTo>
                  <a:lnTo>
                    <a:pt x="6895306" y="354012"/>
                  </a:lnTo>
                  <a:lnTo>
                    <a:pt x="6885781" y="1587"/>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1757457" y="1890182"/>
              <a:ext cx="6887779" cy="343863"/>
            </a:xfrm>
            <a:custGeom>
              <a:avLst/>
              <a:gdLst>
                <a:gd name="connsiteX0" fmla="*/ 0 w 6670963"/>
                <a:gd name="connsiteY0" fmla="*/ 0 h 353290"/>
                <a:gd name="connsiteX1" fmla="*/ 228600 w 6670963"/>
                <a:gd name="connsiteY1" fmla="*/ 124690 h 353290"/>
                <a:gd name="connsiteX2" fmla="*/ 457200 w 6670963"/>
                <a:gd name="connsiteY2" fmla="*/ 187036 h 353290"/>
                <a:gd name="connsiteX3" fmla="*/ 654627 w 6670963"/>
                <a:gd name="connsiteY3" fmla="*/ 249381 h 353290"/>
                <a:gd name="connsiteX4" fmla="*/ 904009 w 6670963"/>
                <a:gd name="connsiteY4" fmla="*/ 270163 h 353290"/>
                <a:gd name="connsiteX5" fmla="*/ 1288472 w 6670963"/>
                <a:gd name="connsiteY5" fmla="*/ 301336 h 353290"/>
                <a:gd name="connsiteX6" fmla="*/ 1527463 w 6670963"/>
                <a:gd name="connsiteY6" fmla="*/ 301336 h 353290"/>
                <a:gd name="connsiteX7" fmla="*/ 1880754 w 6670963"/>
                <a:gd name="connsiteY7" fmla="*/ 301336 h 353290"/>
                <a:gd name="connsiteX8" fmla="*/ 2254827 w 6670963"/>
                <a:gd name="connsiteY8" fmla="*/ 301336 h 353290"/>
                <a:gd name="connsiteX9" fmla="*/ 2504209 w 6670963"/>
                <a:gd name="connsiteY9" fmla="*/ 290945 h 353290"/>
                <a:gd name="connsiteX10" fmla="*/ 2784763 w 6670963"/>
                <a:gd name="connsiteY10" fmla="*/ 249381 h 353290"/>
                <a:gd name="connsiteX11" fmla="*/ 3054927 w 6670963"/>
                <a:gd name="connsiteY11" fmla="*/ 145472 h 353290"/>
                <a:gd name="connsiteX12" fmla="*/ 3241963 w 6670963"/>
                <a:gd name="connsiteY12" fmla="*/ 124690 h 353290"/>
                <a:gd name="connsiteX13" fmla="*/ 3470563 w 6670963"/>
                <a:gd name="connsiteY13" fmla="*/ 124690 h 353290"/>
                <a:gd name="connsiteX14" fmla="*/ 3958936 w 6670963"/>
                <a:gd name="connsiteY14" fmla="*/ 207818 h 353290"/>
                <a:gd name="connsiteX15" fmla="*/ 4333009 w 6670963"/>
                <a:gd name="connsiteY15" fmla="*/ 259772 h 353290"/>
                <a:gd name="connsiteX16" fmla="*/ 4603172 w 6670963"/>
                <a:gd name="connsiteY16" fmla="*/ 301336 h 353290"/>
                <a:gd name="connsiteX17" fmla="*/ 4862945 w 6670963"/>
                <a:gd name="connsiteY17" fmla="*/ 301336 h 353290"/>
                <a:gd name="connsiteX18" fmla="*/ 5288972 w 6670963"/>
                <a:gd name="connsiteY18" fmla="*/ 301336 h 353290"/>
                <a:gd name="connsiteX19" fmla="*/ 5652654 w 6670963"/>
                <a:gd name="connsiteY19" fmla="*/ 301336 h 353290"/>
                <a:gd name="connsiteX20" fmla="*/ 6068291 w 6670963"/>
                <a:gd name="connsiteY20" fmla="*/ 301336 h 353290"/>
                <a:gd name="connsiteX21" fmla="*/ 6369627 w 6670963"/>
                <a:gd name="connsiteY21" fmla="*/ 311727 h 353290"/>
                <a:gd name="connsiteX22" fmla="*/ 6670963 w 6670963"/>
                <a:gd name="connsiteY22" fmla="*/ 353290 h 353290"/>
                <a:gd name="connsiteX0" fmla="*/ 0 w 6887779"/>
                <a:gd name="connsiteY0" fmla="*/ 0 h 343863"/>
                <a:gd name="connsiteX1" fmla="*/ 445416 w 6887779"/>
                <a:gd name="connsiteY1" fmla="*/ 115263 h 343863"/>
                <a:gd name="connsiteX2" fmla="*/ 674016 w 6887779"/>
                <a:gd name="connsiteY2" fmla="*/ 177609 h 343863"/>
                <a:gd name="connsiteX3" fmla="*/ 871443 w 6887779"/>
                <a:gd name="connsiteY3" fmla="*/ 239954 h 343863"/>
                <a:gd name="connsiteX4" fmla="*/ 1120825 w 6887779"/>
                <a:gd name="connsiteY4" fmla="*/ 260736 h 343863"/>
                <a:gd name="connsiteX5" fmla="*/ 1505288 w 6887779"/>
                <a:gd name="connsiteY5" fmla="*/ 291909 h 343863"/>
                <a:gd name="connsiteX6" fmla="*/ 1744279 w 6887779"/>
                <a:gd name="connsiteY6" fmla="*/ 291909 h 343863"/>
                <a:gd name="connsiteX7" fmla="*/ 2097570 w 6887779"/>
                <a:gd name="connsiteY7" fmla="*/ 291909 h 343863"/>
                <a:gd name="connsiteX8" fmla="*/ 2471643 w 6887779"/>
                <a:gd name="connsiteY8" fmla="*/ 291909 h 343863"/>
                <a:gd name="connsiteX9" fmla="*/ 2721025 w 6887779"/>
                <a:gd name="connsiteY9" fmla="*/ 281518 h 343863"/>
                <a:gd name="connsiteX10" fmla="*/ 3001579 w 6887779"/>
                <a:gd name="connsiteY10" fmla="*/ 239954 h 343863"/>
                <a:gd name="connsiteX11" fmla="*/ 3271743 w 6887779"/>
                <a:gd name="connsiteY11" fmla="*/ 136045 h 343863"/>
                <a:gd name="connsiteX12" fmla="*/ 3458779 w 6887779"/>
                <a:gd name="connsiteY12" fmla="*/ 115263 h 343863"/>
                <a:gd name="connsiteX13" fmla="*/ 3687379 w 6887779"/>
                <a:gd name="connsiteY13" fmla="*/ 115263 h 343863"/>
                <a:gd name="connsiteX14" fmla="*/ 4175752 w 6887779"/>
                <a:gd name="connsiteY14" fmla="*/ 198391 h 343863"/>
                <a:gd name="connsiteX15" fmla="*/ 4549825 w 6887779"/>
                <a:gd name="connsiteY15" fmla="*/ 250345 h 343863"/>
                <a:gd name="connsiteX16" fmla="*/ 4819988 w 6887779"/>
                <a:gd name="connsiteY16" fmla="*/ 291909 h 343863"/>
                <a:gd name="connsiteX17" fmla="*/ 5079761 w 6887779"/>
                <a:gd name="connsiteY17" fmla="*/ 291909 h 343863"/>
                <a:gd name="connsiteX18" fmla="*/ 5505788 w 6887779"/>
                <a:gd name="connsiteY18" fmla="*/ 291909 h 343863"/>
                <a:gd name="connsiteX19" fmla="*/ 5869470 w 6887779"/>
                <a:gd name="connsiteY19" fmla="*/ 291909 h 343863"/>
                <a:gd name="connsiteX20" fmla="*/ 6285107 w 6887779"/>
                <a:gd name="connsiteY20" fmla="*/ 291909 h 343863"/>
                <a:gd name="connsiteX21" fmla="*/ 6586443 w 6887779"/>
                <a:gd name="connsiteY21" fmla="*/ 302300 h 343863"/>
                <a:gd name="connsiteX22" fmla="*/ 6887779 w 6887779"/>
                <a:gd name="connsiteY22" fmla="*/ 343863 h 343863"/>
                <a:gd name="connsiteX0" fmla="*/ 0 w 6887779"/>
                <a:gd name="connsiteY0" fmla="*/ 0 h 343863"/>
                <a:gd name="connsiteX1" fmla="*/ 379428 w 6887779"/>
                <a:gd name="connsiteY1" fmla="*/ 124690 h 343863"/>
                <a:gd name="connsiteX2" fmla="*/ 674016 w 6887779"/>
                <a:gd name="connsiteY2" fmla="*/ 177609 h 343863"/>
                <a:gd name="connsiteX3" fmla="*/ 871443 w 6887779"/>
                <a:gd name="connsiteY3" fmla="*/ 239954 h 343863"/>
                <a:gd name="connsiteX4" fmla="*/ 1120825 w 6887779"/>
                <a:gd name="connsiteY4" fmla="*/ 260736 h 343863"/>
                <a:gd name="connsiteX5" fmla="*/ 1505288 w 6887779"/>
                <a:gd name="connsiteY5" fmla="*/ 291909 h 343863"/>
                <a:gd name="connsiteX6" fmla="*/ 1744279 w 6887779"/>
                <a:gd name="connsiteY6" fmla="*/ 291909 h 343863"/>
                <a:gd name="connsiteX7" fmla="*/ 2097570 w 6887779"/>
                <a:gd name="connsiteY7" fmla="*/ 291909 h 343863"/>
                <a:gd name="connsiteX8" fmla="*/ 2471643 w 6887779"/>
                <a:gd name="connsiteY8" fmla="*/ 291909 h 343863"/>
                <a:gd name="connsiteX9" fmla="*/ 2721025 w 6887779"/>
                <a:gd name="connsiteY9" fmla="*/ 281518 h 343863"/>
                <a:gd name="connsiteX10" fmla="*/ 3001579 w 6887779"/>
                <a:gd name="connsiteY10" fmla="*/ 239954 h 343863"/>
                <a:gd name="connsiteX11" fmla="*/ 3271743 w 6887779"/>
                <a:gd name="connsiteY11" fmla="*/ 136045 h 343863"/>
                <a:gd name="connsiteX12" fmla="*/ 3458779 w 6887779"/>
                <a:gd name="connsiteY12" fmla="*/ 115263 h 343863"/>
                <a:gd name="connsiteX13" fmla="*/ 3687379 w 6887779"/>
                <a:gd name="connsiteY13" fmla="*/ 115263 h 343863"/>
                <a:gd name="connsiteX14" fmla="*/ 4175752 w 6887779"/>
                <a:gd name="connsiteY14" fmla="*/ 198391 h 343863"/>
                <a:gd name="connsiteX15" fmla="*/ 4549825 w 6887779"/>
                <a:gd name="connsiteY15" fmla="*/ 250345 h 343863"/>
                <a:gd name="connsiteX16" fmla="*/ 4819988 w 6887779"/>
                <a:gd name="connsiteY16" fmla="*/ 291909 h 343863"/>
                <a:gd name="connsiteX17" fmla="*/ 5079761 w 6887779"/>
                <a:gd name="connsiteY17" fmla="*/ 291909 h 343863"/>
                <a:gd name="connsiteX18" fmla="*/ 5505788 w 6887779"/>
                <a:gd name="connsiteY18" fmla="*/ 291909 h 343863"/>
                <a:gd name="connsiteX19" fmla="*/ 5869470 w 6887779"/>
                <a:gd name="connsiteY19" fmla="*/ 291909 h 343863"/>
                <a:gd name="connsiteX20" fmla="*/ 6285107 w 6887779"/>
                <a:gd name="connsiteY20" fmla="*/ 291909 h 343863"/>
                <a:gd name="connsiteX21" fmla="*/ 6586443 w 6887779"/>
                <a:gd name="connsiteY21" fmla="*/ 302300 h 343863"/>
                <a:gd name="connsiteX22" fmla="*/ 6887779 w 6887779"/>
                <a:gd name="connsiteY22" fmla="*/ 343863 h 34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87779" h="343863">
                  <a:moveTo>
                    <a:pt x="0" y="0"/>
                  </a:moveTo>
                  <a:lnTo>
                    <a:pt x="379428" y="124690"/>
                  </a:lnTo>
                  <a:lnTo>
                    <a:pt x="674016" y="177609"/>
                  </a:lnTo>
                  <a:lnTo>
                    <a:pt x="871443" y="239954"/>
                  </a:lnTo>
                  <a:lnTo>
                    <a:pt x="1120825" y="260736"/>
                  </a:lnTo>
                  <a:lnTo>
                    <a:pt x="1505288" y="291909"/>
                  </a:lnTo>
                  <a:lnTo>
                    <a:pt x="1744279" y="291909"/>
                  </a:lnTo>
                  <a:lnTo>
                    <a:pt x="2097570" y="291909"/>
                  </a:lnTo>
                  <a:lnTo>
                    <a:pt x="2471643" y="291909"/>
                  </a:lnTo>
                  <a:lnTo>
                    <a:pt x="2721025" y="281518"/>
                  </a:lnTo>
                  <a:lnTo>
                    <a:pt x="3001579" y="239954"/>
                  </a:lnTo>
                  <a:lnTo>
                    <a:pt x="3271743" y="136045"/>
                  </a:lnTo>
                  <a:lnTo>
                    <a:pt x="3458779" y="115263"/>
                  </a:lnTo>
                  <a:lnTo>
                    <a:pt x="3687379" y="115263"/>
                  </a:lnTo>
                  <a:lnTo>
                    <a:pt x="4175752" y="198391"/>
                  </a:lnTo>
                  <a:lnTo>
                    <a:pt x="4549825" y="250345"/>
                  </a:lnTo>
                  <a:lnTo>
                    <a:pt x="4819988" y="291909"/>
                  </a:lnTo>
                  <a:lnTo>
                    <a:pt x="5079761" y="291909"/>
                  </a:lnTo>
                  <a:lnTo>
                    <a:pt x="5505788" y="291909"/>
                  </a:lnTo>
                  <a:lnTo>
                    <a:pt x="5869470" y="291909"/>
                  </a:lnTo>
                  <a:lnTo>
                    <a:pt x="6285107" y="291909"/>
                  </a:lnTo>
                  <a:lnTo>
                    <a:pt x="6586443" y="302300"/>
                  </a:lnTo>
                  <a:lnTo>
                    <a:pt x="6887779" y="3438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800225" y="1902617"/>
              <a:ext cx="138114" cy="440533"/>
            </a:xfrm>
            <a:custGeom>
              <a:avLst/>
              <a:gdLst>
                <a:gd name="connsiteX0" fmla="*/ 0 w 192881"/>
                <a:gd name="connsiteY0" fmla="*/ 0 h 645319"/>
                <a:gd name="connsiteX1" fmla="*/ 23812 w 192881"/>
                <a:gd name="connsiteY1" fmla="*/ 107157 h 645319"/>
                <a:gd name="connsiteX2" fmla="*/ 47625 w 192881"/>
                <a:gd name="connsiteY2" fmla="*/ 228600 h 645319"/>
                <a:gd name="connsiteX3" fmla="*/ 80962 w 192881"/>
                <a:gd name="connsiteY3" fmla="*/ 338138 h 645319"/>
                <a:gd name="connsiteX4" fmla="*/ 104775 w 192881"/>
                <a:gd name="connsiteY4" fmla="*/ 431007 h 645319"/>
                <a:gd name="connsiteX5" fmla="*/ 142875 w 192881"/>
                <a:gd name="connsiteY5" fmla="*/ 538163 h 645319"/>
                <a:gd name="connsiteX6" fmla="*/ 192881 w 192881"/>
                <a:gd name="connsiteY6" fmla="*/ 645319 h 645319"/>
                <a:gd name="connsiteX0" fmla="*/ 0 w 142875"/>
                <a:gd name="connsiteY0" fmla="*/ 0 h 538163"/>
                <a:gd name="connsiteX1" fmla="*/ 23812 w 142875"/>
                <a:gd name="connsiteY1" fmla="*/ 107157 h 538163"/>
                <a:gd name="connsiteX2" fmla="*/ 47625 w 142875"/>
                <a:gd name="connsiteY2" fmla="*/ 228600 h 538163"/>
                <a:gd name="connsiteX3" fmla="*/ 80962 w 142875"/>
                <a:gd name="connsiteY3" fmla="*/ 338138 h 538163"/>
                <a:gd name="connsiteX4" fmla="*/ 104775 w 142875"/>
                <a:gd name="connsiteY4" fmla="*/ 431007 h 538163"/>
                <a:gd name="connsiteX5" fmla="*/ 142875 w 142875"/>
                <a:gd name="connsiteY5" fmla="*/ 538163 h 538163"/>
                <a:gd name="connsiteX0" fmla="*/ 0 w 161925"/>
                <a:gd name="connsiteY0" fmla="*/ 0 h 538163"/>
                <a:gd name="connsiteX1" fmla="*/ 23812 w 161925"/>
                <a:gd name="connsiteY1" fmla="*/ 107157 h 538163"/>
                <a:gd name="connsiteX2" fmla="*/ 47625 w 161925"/>
                <a:gd name="connsiteY2" fmla="*/ 228600 h 538163"/>
                <a:gd name="connsiteX3" fmla="*/ 80962 w 161925"/>
                <a:gd name="connsiteY3" fmla="*/ 338138 h 538163"/>
                <a:gd name="connsiteX4" fmla="*/ 104775 w 161925"/>
                <a:gd name="connsiteY4" fmla="*/ 431007 h 538163"/>
                <a:gd name="connsiteX5" fmla="*/ 161925 w 161925"/>
                <a:gd name="connsiteY5" fmla="*/ 538163 h 538163"/>
                <a:gd name="connsiteX0" fmla="*/ 0 w 142875"/>
                <a:gd name="connsiteY0" fmla="*/ 0 h 526257"/>
                <a:gd name="connsiteX1" fmla="*/ 23812 w 142875"/>
                <a:gd name="connsiteY1" fmla="*/ 107157 h 526257"/>
                <a:gd name="connsiteX2" fmla="*/ 47625 w 142875"/>
                <a:gd name="connsiteY2" fmla="*/ 228600 h 526257"/>
                <a:gd name="connsiteX3" fmla="*/ 80962 w 142875"/>
                <a:gd name="connsiteY3" fmla="*/ 338138 h 526257"/>
                <a:gd name="connsiteX4" fmla="*/ 104775 w 142875"/>
                <a:gd name="connsiteY4" fmla="*/ 431007 h 526257"/>
                <a:gd name="connsiteX5" fmla="*/ 142875 w 142875"/>
                <a:gd name="connsiteY5" fmla="*/ 526257 h 526257"/>
                <a:gd name="connsiteX0" fmla="*/ 0 w 142875"/>
                <a:gd name="connsiteY0" fmla="*/ 0 h 526257"/>
                <a:gd name="connsiteX1" fmla="*/ 23812 w 142875"/>
                <a:gd name="connsiteY1" fmla="*/ 107157 h 526257"/>
                <a:gd name="connsiteX2" fmla="*/ 47625 w 142875"/>
                <a:gd name="connsiteY2" fmla="*/ 228600 h 526257"/>
                <a:gd name="connsiteX3" fmla="*/ 80962 w 142875"/>
                <a:gd name="connsiteY3" fmla="*/ 338138 h 526257"/>
                <a:gd name="connsiteX4" fmla="*/ 97631 w 142875"/>
                <a:gd name="connsiteY4" fmla="*/ 423863 h 526257"/>
                <a:gd name="connsiteX5" fmla="*/ 142875 w 142875"/>
                <a:gd name="connsiteY5" fmla="*/ 526257 h 526257"/>
                <a:gd name="connsiteX0" fmla="*/ 0 w 142875"/>
                <a:gd name="connsiteY0" fmla="*/ 0 h 526257"/>
                <a:gd name="connsiteX1" fmla="*/ 23812 w 142875"/>
                <a:gd name="connsiteY1" fmla="*/ 107157 h 526257"/>
                <a:gd name="connsiteX2" fmla="*/ 47625 w 142875"/>
                <a:gd name="connsiteY2" fmla="*/ 228600 h 526257"/>
                <a:gd name="connsiteX3" fmla="*/ 69056 w 142875"/>
                <a:gd name="connsiteY3" fmla="*/ 326232 h 526257"/>
                <a:gd name="connsiteX4" fmla="*/ 97631 w 142875"/>
                <a:gd name="connsiteY4" fmla="*/ 423863 h 526257"/>
                <a:gd name="connsiteX5" fmla="*/ 142875 w 142875"/>
                <a:gd name="connsiteY5" fmla="*/ 526257 h 526257"/>
                <a:gd name="connsiteX0" fmla="*/ 0 w 147638"/>
                <a:gd name="connsiteY0" fmla="*/ 0 h 533401"/>
                <a:gd name="connsiteX1" fmla="*/ 23812 w 147638"/>
                <a:gd name="connsiteY1" fmla="*/ 107157 h 533401"/>
                <a:gd name="connsiteX2" fmla="*/ 47625 w 147638"/>
                <a:gd name="connsiteY2" fmla="*/ 228600 h 533401"/>
                <a:gd name="connsiteX3" fmla="*/ 69056 w 147638"/>
                <a:gd name="connsiteY3" fmla="*/ 326232 h 533401"/>
                <a:gd name="connsiteX4" fmla="*/ 97631 w 147638"/>
                <a:gd name="connsiteY4" fmla="*/ 423863 h 533401"/>
                <a:gd name="connsiteX5" fmla="*/ 147638 w 147638"/>
                <a:gd name="connsiteY5" fmla="*/ 533401 h 533401"/>
                <a:gd name="connsiteX0" fmla="*/ 0 w 133351"/>
                <a:gd name="connsiteY0" fmla="*/ 0 h 423863"/>
                <a:gd name="connsiteX1" fmla="*/ 23812 w 133351"/>
                <a:gd name="connsiteY1" fmla="*/ 107157 h 423863"/>
                <a:gd name="connsiteX2" fmla="*/ 47625 w 133351"/>
                <a:gd name="connsiteY2" fmla="*/ 228600 h 423863"/>
                <a:gd name="connsiteX3" fmla="*/ 69056 w 133351"/>
                <a:gd name="connsiteY3" fmla="*/ 326232 h 423863"/>
                <a:gd name="connsiteX4" fmla="*/ 97631 w 133351"/>
                <a:gd name="connsiteY4" fmla="*/ 423863 h 423863"/>
                <a:gd name="connsiteX5" fmla="*/ 133351 w 133351"/>
                <a:gd name="connsiteY5" fmla="*/ 416720 h 423863"/>
                <a:gd name="connsiteX0" fmla="*/ 0 w 133351"/>
                <a:gd name="connsiteY0" fmla="*/ 0 h 416720"/>
                <a:gd name="connsiteX1" fmla="*/ 23812 w 133351"/>
                <a:gd name="connsiteY1" fmla="*/ 107157 h 416720"/>
                <a:gd name="connsiteX2" fmla="*/ 47625 w 133351"/>
                <a:gd name="connsiteY2" fmla="*/ 228600 h 416720"/>
                <a:gd name="connsiteX3" fmla="*/ 69056 w 133351"/>
                <a:gd name="connsiteY3" fmla="*/ 326232 h 416720"/>
                <a:gd name="connsiteX4" fmla="*/ 95249 w 133351"/>
                <a:gd name="connsiteY4" fmla="*/ 376238 h 416720"/>
                <a:gd name="connsiteX5" fmla="*/ 133351 w 133351"/>
                <a:gd name="connsiteY5" fmla="*/ 416720 h 416720"/>
                <a:gd name="connsiteX0" fmla="*/ 0 w 138114"/>
                <a:gd name="connsiteY0" fmla="*/ 0 h 440533"/>
                <a:gd name="connsiteX1" fmla="*/ 28575 w 138114"/>
                <a:gd name="connsiteY1" fmla="*/ 130970 h 440533"/>
                <a:gd name="connsiteX2" fmla="*/ 52388 w 138114"/>
                <a:gd name="connsiteY2" fmla="*/ 252413 h 440533"/>
                <a:gd name="connsiteX3" fmla="*/ 73819 w 138114"/>
                <a:gd name="connsiteY3" fmla="*/ 350045 h 440533"/>
                <a:gd name="connsiteX4" fmla="*/ 100012 w 138114"/>
                <a:gd name="connsiteY4" fmla="*/ 400051 h 440533"/>
                <a:gd name="connsiteX5" fmla="*/ 138114 w 138114"/>
                <a:gd name="connsiteY5" fmla="*/ 440533 h 440533"/>
                <a:gd name="connsiteX0" fmla="*/ 0 w 138114"/>
                <a:gd name="connsiteY0" fmla="*/ 0 h 440533"/>
                <a:gd name="connsiteX1" fmla="*/ 28575 w 138114"/>
                <a:gd name="connsiteY1" fmla="*/ 130970 h 440533"/>
                <a:gd name="connsiteX2" fmla="*/ 52388 w 138114"/>
                <a:gd name="connsiteY2" fmla="*/ 252413 h 440533"/>
                <a:gd name="connsiteX3" fmla="*/ 71438 w 138114"/>
                <a:gd name="connsiteY3" fmla="*/ 338139 h 440533"/>
                <a:gd name="connsiteX4" fmla="*/ 100012 w 138114"/>
                <a:gd name="connsiteY4" fmla="*/ 400051 h 440533"/>
                <a:gd name="connsiteX5" fmla="*/ 138114 w 138114"/>
                <a:gd name="connsiteY5" fmla="*/ 440533 h 44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114" h="440533">
                  <a:moveTo>
                    <a:pt x="0" y="0"/>
                  </a:moveTo>
                  <a:lnTo>
                    <a:pt x="28575" y="130970"/>
                  </a:lnTo>
                  <a:lnTo>
                    <a:pt x="52388" y="252413"/>
                  </a:lnTo>
                  <a:lnTo>
                    <a:pt x="71438" y="338139"/>
                  </a:lnTo>
                  <a:lnTo>
                    <a:pt x="100012" y="400051"/>
                  </a:lnTo>
                  <a:lnTo>
                    <a:pt x="138114" y="44053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3010694" y="2190749"/>
              <a:ext cx="120649" cy="196850"/>
            </a:xfrm>
            <a:custGeom>
              <a:avLst/>
              <a:gdLst>
                <a:gd name="connsiteX0" fmla="*/ 261937 w 261937"/>
                <a:gd name="connsiteY0" fmla="*/ 0 h 347662"/>
                <a:gd name="connsiteX1" fmla="*/ 214312 w 261937"/>
                <a:gd name="connsiteY1" fmla="*/ 80962 h 347662"/>
                <a:gd name="connsiteX2" fmla="*/ 152400 w 261937"/>
                <a:gd name="connsiteY2" fmla="*/ 171450 h 347662"/>
                <a:gd name="connsiteX3" fmla="*/ 107156 w 261937"/>
                <a:gd name="connsiteY3" fmla="*/ 226219 h 347662"/>
                <a:gd name="connsiteX4" fmla="*/ 57150 w 261937"/>
                <a:gd name="connsiteY4" fmla="*/ 290512 h 347662"/>
                <a:gd name="connsiteX5" fmla="*/ 0 w 261937"/>
                <a:gd name="connsiteY5" fmla="*/ 347662 h 347662"/>
                <a:gd name="connsiteX0" fmla="*/ 204787 w 204787"/>
                <a:gd name="connsiteY0" fmla="*/ 0 h 290512"/>
                <a:gd name="connsiteX1" fmla="*/ 157162 w 204787"/>
                <a:gd name="connsiteY1" fmla="*/ 80962 h 290512"/>
                <a:gd name="connsiteX2" fmla="*/ 95250 w 204787"/>
                <a:gd name="connsiteY2" fmla="*/ 171450 h 290512"/>
                <a:gd name="connsiteX3" fmla="*/ 50006 w 204787"/>
                <a:gd name="connsiteY3" fmla="*/ 226219 h 290512"/>
                <a:gd name="connsiteX4" fmla="*/ 0 w 204787"/>
                <a:gd name="connsiteY4" fmla="*/ 290512 h 290512"/>
                <a:gd name="connsiteX0" fmla="*/ 202406 w 202406"/>
                <a:gd name="connsiteY0" fmla="*/ 0 h 242887"/>
                <a:gd name="connsiteX1" fmla="*/ 154781 w 202406"/>
                <a:gd name="connsiteY1" fmla="*/ 80962 h 242887"/>
                <a:gd name="connsiteX2" fmla="*/ 92869 w 202406"/>
                <a:gd name="connsiteY2" fmla="*/ 171450 h 242887"/>
                <a:gd name="connsiteX3" fmla="*/ 47625 w 202406"/>
                <a:gd name="connsiteY3" fmla="*/ 226219 h 242887"/>
                <a:gd name="connsiteX4" fmla="*/ 0 w 202406"/>
                <a:gd name="connsiteY4" fmla="*/ 242887 h 242887"/>
                <a:gd name="connsiteX0" fmla="*/ 202406 w 202406"/>
                <a:gd name="connsiteY0" fmla="*/ 0 h 242887"/>
                <a:gd name="connsiteX1" fmla="*/ 154781 w 202406"/>
                <a:gd name="connsiteY1" fmla="*/ 80962 h 242887"/>
                <a:gd name="connsiteX2" fmla="*/ 92869 w 202406"/>
                <a:gd name="connsiteY2" fmla="*/ 171450 h 242887"/>
                <a:gd name="connsiteX3" fmla="*/ 52387 w 202406"/>
                <a:gd name="connsiteY3" fmla="*/ 216694 h 242887"/>
                <a:gd name="connsiteX4" fmla="*/ 0 w 202406"/>
                <a:gd name="connsiteY4" fmla="*/ 242887 h 242887"/>
                <a:gd name="connsiteX0" fmla="*/ 219074 w 219074"/>
                <a:gd name="connsiteY0" fmla="*/ 0 h 278606"/>
                <a:gd name="connsiteX1" fmla="*/ 154781 w 219074"/>
                <a:gd name="connsiteY1" fmla="*/ 116681 h 278606"/>
                <a:gd name="connsiteX2" fmla="*/ 92869 w 219074"/>
                <a:gd name="connsiteY2" fmla="*/ 207169 h 278606"/>
                <a:gd name="connsiteX3" fmla="*/ 52387 w 219074"/>
                <a:gd name="connsiteY3" fmla="*/ 252413 h 278606"/>
                <a:gd name="connsiteX4" fmla="*/ 0 w 219074"/>
                <a:gd name="connsiteY4" fmla="*/ 278606 h 278606"/>
                <a:gd name="connsiteX0" fmla="*/ 219074 w 219074"/>
                <a:gd name="connsiteY0" fmla="*/ 0 h 278606"/>
                <a:gd name="connsiteX1" fmla="*/ 171450 w 219074"/>
                <a:gd name="connsiteY1" fmla="*/ 88106 h 278606"/>
                <a:gd name="connsiteX2" fmla="*/ 92869 w 219074"/>
                <a:gd name="connsiteY2" fmla="*/ 207169 h 278606"/>
                <a:gd name="connsiteX3" fmla="*/ 52387 w 219074"/>
                <a:gd name="connsiteY3" fmla="*/ 252413 h 278606"/>
                <a:gd name="connsiteX4" fmla="*/ 0 w 219074"/>
                <a:gd name="connsiteY4" fmla="*/ 278606 h 278606"/>
                <a:gd name="connsiteX0" fmla="*/ 219074 w 219074"/>
                <a:gd name="connsiteY0" fmla="*/ 0 h 278606"/>
                <a:gd name="connsiteX1" fmla="*/ 171450 w 219074"/>
                <a:gd name="connsiteY1" fmla="*/ 88106 h 278606"/>
                <a:gd name="connsiteX2" fmla="*/ 114300 w 219074"/>
                <a:gd name="connsiteY2" fmla="*/ 171450 h 278606"/>
                <a:gd name="connsiteX3" fmla="*/ 52387 w 219074"/>
                <a:gd name="connsiteY3" fmla="*/ 252413 h 278606"/>
                <a:gd name="connsiteX4" fmla="*/ 0 w 219074"/>
                <a:gd name="connsiteY4" fmla="*/ 278606 h 278606"/>
                <a:gd name="connsiteX0" fmla="*/ 219074 w 219074"/>
                <a:gd name="connsiteY0" fmla="*/ 0 h 278606"/>
                <a:gd name="connsiteX1" fmla="*/ 171450 w 219074"/>
                <a:gd name="connsiteY1" fmla="*/ 88106 h 278606"/>
                <a:gd name="connsiteX2" fmla="*/ 114300 w 219074"/>
                <a:gd name="connsiteY2" fmla="*/ 171450 h 278606"/>
                <a:gd name="connsiteX3" fmla="*/ 0 w 219074"/>
                <a:gd name="connsiteY3" fmla="*/ 278606 h 278606"/>
                <a:gd name="connsiteX0" fmla="*/ 104774 w 104774"/>
                <a:gd name="connsiteY0" fmla="*/ 0 h 171450"/>
                <a:gd name="connsiteX1" fmla="*/ 57150 w 104774"/>
                <a:gd name="connsiteY1" fmla="*/ 88106 h 171450"/>
                <a:gd name="connsiteX2" fmla="*/ 0 w 104774"/>
                <a:gd name="connsiteY2" fmla="*/ 171450 h 171450"/>
                <a:gd name="connsiteX0" fmla="*/ 120649 w 120649"/>
                <a:gd name="connsiteY0" fmla="*/ 0 h 196850"/>
                <a:gd name="connsiteX1" fmla="*/ 73025 w 120649"/>
                <a:gd name="connsiteY1" fmla="*/ 88106 h 196850"/>
                <a:gd name="connsiteX2" fmla="*/ 0 w 120649"/>
                <a:gd name="connsiteY2" fmla="*/ 196850 h 196850"/>
              </a:gdLst>
              <a:ahLst/>
              <a:cxnLst>
                <a:cxn ang="0">
                  <a:pos x="connsiteX0" y="connsiteY0"/>
                </a:cxn>
                <a:cxn ang="0">
                  <a:pos x="connsiteX1" y="connsiteY1"/>
                </a:cxn>
                <a:cxn ang="0">
                  <a:pos x="connsiteX2" y="connsiteY2"/>
                </a:cxn>
              </a:cxnLst>
              <a:rect l="l" t="t" r="r" b="b"/>
              <a:pathLst>
                <a:path w="120649" h="196850">
                  <a:moveTo>
                    <a:pt x="120649" y="0"/>
                  </a:moveTo>
                  <a:lnTo>
                    <a:pt x="73025" y="88106"/>
                  </a:lnTo>
                  <a:lnTo>
                    <a:pt x="0" y="1968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2107405" y="2035968"/>
              <a:ext cx="152400" cy="342900"/>
            </a:xfrm>
            <a:custGeom>
              <a:avLst/>
              <a:gdLst>
                <a:gd name="connsiteX0" fmla="*/ 0 w 288131"/>
                <a:gd name="connsiteY0" fmla="*/ 0 h 550069"/>
                <a:gd name="connsiteX1" fmla="*/ 76200 w 288131"/>
                <a:gd name="connsiteY1" fmla="*/ 159544 h 550069"/>
                <a:gd name="connsiteX2" fmla="*/ 140494 w 288131"/>
                <a:gd name="connsiteY2" fmla="*/ 300038 h 550069"/>
                <a:gd name="connsiteX3" fmla="*/ 197644 w 288131"/>
                <a:gd name="connsiteY3" fmla="*/ 414338 h 550069"/>
                <a:gd name="connsiteX4" fmla="*/ 288131 w 288131"/>
                <a:gd name="connsiteY4" fmla="*/ 550069 h 550069"/>
                <a:gd name="connsiteX0" fmla="*/ 0 w 197644"/>
                <a:gd name="connsiteY0" fmla="*/ 0 h 414338"/>
                <a:gd name="connsiteX1" fmla="*/ 76200 w 197644"/>
                <a:gd name="connsiteY1" fmla="*/ 159544 h 414338"/>
                <a:gd name="connsiteX2" fmla="*/ 140494 w 197644"/>
                <a:gd name="connsiteY2" fmla="*/ 300038 h 414338"/>
                <a:gd name="connsiteX3" fmla="*/ 197644 w 197644"/>
                <a:gd name="connsiteY3" fmla="*/ 414338 h 414338"/>
                <a:gd name="connsiteX0" fmla="*/ 0 w 190500"/>
                <a:gd name="connsiteY0" fmla="*/ 0 h 369094"/>
                <a:gd name="connsiteX1" fmla="*/ 76200 w 190500"/>
                <a:gd name="connsiteY1" fmla="*/ 159544 h 369094"/>
                <a:gd name="connsiteX2" fmla="*/ 140494 w 190500"/>
                <a:gd name="connsiteY2" fmla="*/ 300038 h 369094"/>
                <a:gd name="connsiteX3" fmla="*/ 190500 w 190500"/>
                <a:gd name="connsiteY3" fmla="*/ 369094 h 369094"/>
                <a:gd name="connsiteX0" fmla="*/ 0 w 190500"/>
                <a:gd name="connsiteY0" fmla="*/ 0 h 369094"/>
                <a:gd name="connsiteX1" fmla="*/ 76200 w 190500"/>
                <a:gd name="connsiteY1" fmla="*/ 159544 h 369094"/>
                <a:gd name="connsiteX2" fmla="*/ 135732 w 190500"/>
                <a:gd name="connsiteY2" fmla="*/ 288132 h 369094"/>
                <a:gd name="connsiteX3" fmla="*/ 190500 w 190500"/>
                <a:gd name="connsiteY3" fmla="*/ 369094 h 369094"/>
                <a:gd name="connsiteX0" fmla="*/ 0 w 207169"/>
                <a:gd name="connsiteY0" fmla="*/ 0 h 447675"/>
                <a:gd name="connsiteX1" fmla="*/ 92869 w 207169"/>
                <a:gd name="connsiteY1" fmla="*/ 238125 h 447675"/>
                <a:gd name="connsiteX2" fmla="*/ 152401 w 207169"/>
                <a:gd name="connsiteY2" fmla="*/ 366713 h 447675"/>
                <a:gd name="connsiteX3" fmla="*/ 207169 w 207169"/>
                <a:gd name="connsiteY3" fmla="*/ 447675 h 447675"/>
                <a:gd name="connsiteX0" fmla="*/ 0 w 207169"/>
                <a:gd name="connsiteY0" fmla="*/ 0 h 447675"/>
                <a:gd name="connsiteX1" fmla="*/ 57150 w 207169"/>
                <a:gd name="connsiteY1" fmla="*/ 157162 h 447675"/>
                <a:gd name="connsiteX2" fmla="*/ 152401 w 207169"/>
                <a:gd name="connsiteY2" fmla="*/ 366713 h 447675"/>
                <a:gd name="connsiteX3" fmla="*/ 207169 w 207169"/>
                <a:gd name="connsiteY3" fmla="*/ 447675 h 447675"/>
                <a:gd name="connsiteX0" fmla="*/ 0 w 207169"/>
                <a:gd name="connsiteY0" fmla="*/ 0 h 447675"/>
                <a:gd name="connsiteX1" fmla="*/ 57150 w 207169"/>
                <a:gd name="connsiteY1" fmla="*/ 157162 h 447675"/>
                <a:gd name="connsiteX2" fmla="*/ 116682 w 207169"/>
                <a:gd name="connsiteY2" fmla="*/ 292895 h 447675"/>
                <a:gd name="connsiteX3" fmla="*/ 207169 w 207169"/>
                <a:gd name="connsiteY3" fmla="*/ 447675 h 447675"/>
                <a:gd name="connsiteX0" fmla="*/ 0 w 152400"/>
                <a:gd name="connsiteY0" fmla="*/ 0 h 342900"/>
                <a:gd name="connsiteX1" fmla="*/ 57150 w 152400"/>
                <a:gd name="connsiteY1" fmla="*/ 157162 h 342900"/>
                <a:gd name="connsiteX2" fmla="*/ 116682 w 152400"/>
                <a:gd name="connsiteY2" fmla="*/ 292895 h 342900"/>
                <a:gd name="connsiteX3" fmla="*/ 152400 w 152400"/>
                <a:gd name="connsiteY3" fmla="*/ 342900 h 342900"/>
              </a:gdLst>
              <a:ahLst/>
              <a:cxnLst>
                <a:cxn ang="0">
                  <a:pos x="connsiteX0" y="connsiteY0"/>
                </a:cxn>
                <a:cxn ang="0">
                  <a:pos x="connsiteX1" y="connsiteY1"/>
                </a:cxn>
                <a:cxn ang="0">
                  <a:pos x="connsiteX2" y="connsiteY2"/>
                </a:cxn>
                <a:cxn ang="0">
                  <a:pos x="connsiteX3" y="connsiteY3"/>
                </a:cxn>
              </a:cxnLst>
              <a:rect l="l" t="t" r="r" b="b"/>
              <a:pathLst>
                <a:path w="152400" h="342900">
                  <a:moveTo>
                    <a:pt x="0" y="0"/>
                  </a:moveTo>
                  <a:lnTo>
                    <a:pt x="57150" y="157162"/>
                  </a:lnTo>
                  <a:lnTo>
                    <a:pt x="116682" y="292895"/>
                  </a:lnTo>
                  <a:lnTo>
                    <a:pt x="152400" y="3429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322893" y="2639505"/>
              <a:ext cx="8324458" cy="1421165"/>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9427 w 8326839"/>
                <a:gd name="connsiteY4"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9427 w 8326839"/>
                <a:gd name="connsiteY5" fmla="*/ 179109 h 1421165"/>
                <a:gd name="connsiteX0" fmla="*/ 7046 w 8324458"/>
                <a:gd name="connsiteY0" fmla="*/ 179109 h 1421165"/>
                <a:gd name="connsiteX1" fmla="*/ 0 w 8324458"/>
                <a:gd name="connsiteY1" fmla="*/ 1416500 h 1421165"/>
                <a:gd name="connsiteX2" fmla="*/ 8324458 w 8324458"/>
                <a:gd name="connsiteY2" fmla="*/ 1421165 h 1421165"/>
                <a:gd name="connsiteX3" fmla="*/ 8302634 w 8324458"/>
                <a:gd name="connsiteY3" fmla="*/ 0 h 1421165"/>
                <a:gd name="connsiteX4" fmla="*/ 3699039 w 8324458"/>
                <a:gd name="connsiteY4" fmla="*/ 163226 h 1421165"/>
                <a:gd name="connsiteX5" fmla="*/ 7046 w 8324458"/>
                <a:gd name="connsiteY5" fmla="*/ 179109 h 1421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24458" h="1421165">
                  <a:moveTo>
                    <a:pt x="7046" y="179109"/>
                  </a:moveTo>
                  <a:cubicBezTo>
                    <a:pt x="3904" y="587604"/>
                    <a:pt x="3142" y="1008005"/>
                    <a:pt x="0" y="1416500"/>
                  </a:cubicBezTo>
                  <a:lnTo>
                    <a:pt x="8324458" y="1421165"/>
                  </a:lnTo>
                  <a:lnTo>
                    <a:pt x="8302634" y="0"/>
                  </a:lnTo>
                  <a:cubicBezTo>
                    <a:pt x="6783977" y="32184"/>
                    <a:pt x="5217696" y="131042"/>
                    <a:pt x="3699039" y="163226"/>
                  </a:cubicBezTo>
                  <a:lnTo>
                    <a:pt x="7046" y="179109"/>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rot="21318860">
              <a:off x="257414" y="2296995"/>
              <a:ext cx="1277190" cy="1668413"/>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20458 w 1322219"/>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6772 w 1322219"/>
                <a:gd name="connsiteY5" fmla="*/ 122966 h 1870233"/>
                <a:gd name="connsiteX6" fmla="*/ 120458 w 1322219"/>
                <a:gd name="connsiteY6"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6" fmla="*/ 120458 w 1322219"/>
                <a:gd name="connsiteY6" fmla="*/ 123729 h 1870233"/>
                <a:gd name="connsiteX0" fmla="*/ 171010 w 1322219"/>
                <a:gd name="connsiteY0" fmla="*/ 142497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0" fmla="*/ 133620 w 1322219"/>
                <a:gd name="connsiteY0" fmla="*/ 132264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3620 w 1322219"/>
                <a:gd name="connsiteY5" fmla="*/ 132264 h 1870233"/>
                <a:gd name="connsiteX0" fmla="*/ 108668 w 1297267"/>
                <a:gd name="connsiteY0" fmla="*/ 132264 h 1796610"/>
                <a:gd name="connsiteX1" fmla="*/ 398814 w 1297267"/>
                <a:gd name="connsiteY1" fmla="*/ 74484 h 1796610"/>
                <a:gd name="connsiteX2" fmla="*/ 697915 w 1297267"/>
                <a:gd name="connsiteY2" fmla="*/ 0 h 1796610"/>
                <a:gd name="connsiteX3" fmla="*/ 1297267 w 1297267"/>
                <a:gd name="connsiteY3" fmla="*/ 1611296 h 1796610"/>
                <a:gd name="connsiteX4" fmla="*/ 0 w 1297267"/>
                <a:gd name="connsiteY4" fmla="*/ 1796610 h 1796610"/>
                <a:gd name="connsiteX5" fmla="*/ 108668 w 1297267"/>
                <a:gd name="connsiteY5" fmla="*/ 132264 h 1796610"/>
                <a:gd name="connsiteX0" fmla="*/ 108668 w 1256451"/>
                <a:gd name="connsiteY0" fmla="*/ 132264 h 1796610"/>
                <a:gd name="connsiteX1" fmla="*/ 398814 w 1256451"/>
                <a:gd name="connsiteY1" fmla="*/ 74484 h 1796610"/>
                <a:gd name="connsiteX2" fmla="*/ 697915 w 1256451"/>
                <a:gd name="connsiteY2" fmla="*/ 0 h 1796610"/>
                <a:gd name="connsiteX3" fmla="*/ 1256451 w 1256451"/>
                <a:gd name="connsiteY3" fmla="*/ 1532284 h 1796610"/>
                <a:gd name="connsiteX4" fmla="*/ 0 w 1256451"/>
                <a:gd name="connsiteY4" fmla="*/ 1796610 h 1796610"/>
                <a:gd name="connsiteX5" fmla="*/ 108668 w 1256451"/>
                <a:gd name="connsiteY5" fmla="*/ 132264 h 1796610"/>
                <a:gd name="connsiteX0" fmla="*/ 108668 w 1256451"/>
                <a:gd name="connsiteY0" fmla="*/ 105885 h 1770231"/>
                <a:gd name="connsiteX1" fmla="*/ 398814 w 1256451"/>
                <a:gd name="connsiteY1" fmla="*/ 48105 h 1770231"/>
                <a:gd name="connsiteX2" fmla="*/ 640800 w 1256451"/>
                <a:gd name="connsiteY2" fmla="*/ 0 h 1770231"/>
                <a:gd name="connsiteX3" fmla="*/ 1256451 w 1256451"/>
                <a:gd name="connsiteY3" fmla="*/ 1505905 h 1770231"/>
                <a:gd name="connsiteX4" fmla="*/ 0 w 1256451"/>
                <a:gd name="connsiteY4" fmla="*/ 1770231 h 1770231"/>
                <a:gd name="connsiteX5" fmla="*/ 108668 w 1256451"/>
                <a:gd name="connsiteY5" fmla="*/ 105885 h 1770231"/>
                <a:gd name="connsiteX0" fmla="*/ 102871 w 1250654"/>
                <a:gd name="connsiteY0" fmla="*/ 105885 h 1670358"/>
                <a:gd name="connsiteX1" fmla="*/ 393017 w 1250654"/>
                <a:gd name="connsiteY1" fmla="*/ 48105 h 1670358"/>
                <a:gd name="connsiteX2" fmla="*/ 635003 w 1250654"/>
                <a:gd name="connsiteY2" fmla="*/ 0 h 1670358"/>
                <a:gd name="connsiteX3" fmla="*/ 1250654 w 1250654"/>
                <a:gd name="connsiteY3" fmla="*/ 1505905 h 1670358"/>
                <a:gd name="connsiteX4" fmla="*/ 0 w 1250654"/>
                <a:gd name="connsiteY4" fmla="*/ 1670358 h 1670358"/>
                <a:gd name="connsiteX5" fmla="*/ 102871 w 1250654"/>
                <a:gd name="connsiteY5" fmla="*/ 105885 h 1670358"/>
                <a:gd name="connsiteX0" fmla="*/ 102871 w 1253456"/>
                <a:gd name="connsiteY0" fmla="*/ 105885 h 1670358"/>
                <a:gd name="connsiteX1" fmla="*/ 393017 w 1253456"/>
                <a:gd name="connsiteY1" fmla="*/ 48105 h 1670358"/>
                <a:gd name="connsiteX2" fmla="*/ 635003 w 1253456"/>
                <a:gd name="connsiteY2" fmla="*/ 0 h 1670358"/>
                <a:gd name="connsiteX3" fmla="*/ 1253456 w 1253456"/>
                <a:gd name="connsiteY3" fmla="*/ 1530028 h 1670358"/>
                <a:gd name="connsiteX4" fmla="*/ 0 w 1253456"/>
                <a:gd name="connsiteY4" fmla="*/ 1670358 h 1670358"/>
                <a:gd name="connsiteX5" fmla="*/ 102871 w 1253456"/>
                <a:gd name="connsiteY5" fmla="*/ 105885 h 1670358"/>
                <a:gd name="connsiteX0" fmla="*/ 102871 w 1253456"/>
                <a:gd name="connsiteY0" fmla="*/ 105885 h 1670358"/>
                <a:gd name="connsiteX1" fmla="*/ 393017 w 1253456"/>
                <a:gd name="connsiteY1" fmla="*/ 48105 h 1670358"/>
                <a:gd name="connsiteX2" fmla="*/ 635003 w 1253456"/>
                <a:gd name="connsiteY2" fmla="*/ 0 h 1670358"/>
                <a:gd name="connsiteX3" fmla="*/ 1253456 w 1253456"/>
                <a:gd name="connsiteY3" fmla="*/ 1530028 h 1670358"/>
                <a:gd name="connsiteX4" fmla="*/ 0 w 1253456"/>
                <a:gd name="connsiteY4" fmla="*/ 1670358 h 1670358"/>
                <a:gd name="connsiteX5" fmla="*/ 102871 w 1253456"/>
                <a:gd name="connsiteY5" fmla="*/ 105885 h 1670358"/>
                <a:gd name="connsiteX0" fmla="*/ 126605 w 1277190"/>
                <a:gd name="connsiteY0" fmla="*/ 105885 h 1668413"/>
                <a:gd name="connsiteX1" fmla="*/ 416751 w 1277190"/>
                <a:gd name="connsiteY1" fmla="*/ 48105 h 1668413"/>
                <a:gd name="connsiteX2" fmla="*/ 658737 w 1277190"/>
                <a:gd name="connsiteY2" fmla="*/ 0 h 1668413"/>
                <a:gd name="connsiteX3" fmla="*/ 1277190 w 1277190"/>
                <a:gd name="connsiteY3" fmla="*/ 1530028 h 1668413"/>
                <a:gd name="connsiteX4" fmla="*/ 0 w 1277190"/>
                <a:gd name="connsiteY4" fmla="*/ 1668413 h 1668413"/>
                <a:gd name="connsiteX5" fmla="*/ 126605 w 1277190"/>
                <a:gd name="connsiteY5" fmla="*/ 105885 h 166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7190" h="1668413">
                  <a:moveTo>
                    <a:pt x="126605" y="105885"/>
                  </a:moveTo>
                  <a:lnTo>
                    <a:pt x="416751" y="48105"/>
                  </a:lnTo>
                  <a:lnTo>
                    <a:pt x="658737" y="0"/>
                  </a:lnTo>
                  <a:lnTo>
                    <a:pt x="1277190" y="1530028"/>
                  </a:lnTo>
                  <a:cubicBezTo>
                    <a:pt x="858373" y="1618137"/>
                    <a:pt x="415510" y="1620650"/>
                    <a:pt x="0" y="1668413"/>
                  </a:cubicBezTo>
                  <a:cubicBezTo>
                    <a:pt x="39793" y="1088701"/>
                    <a:pt x="86812" y="685597"/>
                    <a:pt x="126605" y="105885"/>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Freeform 15"/>
            <p:cNvSpPr/>
            <p:nvPr/>
          </p:nvSpPr>
          <p:spPr>
            <a:xfrm rot="20596326">
              <a:off x="1102080" y="2270220"/>
              <a:ext cx="557927" cy="156471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315832 w 567098"/>
                <a:gd name="connsiteY4" fmla="*/ 1593920 h 1602361"/>
                <a:gd name="connsiteX5" fmla="*/ 0 w 567098"/>
                <a:gd name="connsiteY5" fmla="*/ 0 h 1602361"/>
                <a:gd name="connsiteX0" fmla="*/ 0 w 574587"/>
                <a:gd name="connsiteY0" fmla="*/ 0 h 1602361"/>
                <a:gd name="connsiteX1" fmla="*/ 229098 w 574587"/>
                <a:gd name="connsiteY1" fmla="*/ 9713 h 1602361"/>
                <a:gd name="connsiteX2" fmla="*/ 574587 w 574587"/>
                <a:gd name="connsiteY2" fmla="*/ 1542370 h 1602361"/>
                <a:gd name="connsiteX3" fmla="*/ 339240 w 574587"/>
                <a:gd name="connsiteY3" fmla="*/ 1602361 h 1602361"/>
                <a:gd name="connsiteX4" fmla="*/ 315832 w 574587"/>
                <a:gd name="connsiteY4" fmla="*/ 1593920 h 1602361"/>
                <a:gd name="connsiteX5" fmla="*/ 0 w 574587"/>
                <a:gd name="connsiteY5" fmla="*/ 0 h 1602361"/>
                <a:gd name="connsiteX0" fmla="*/ 0 w 574587"/>
                <a:gd name="connsiteY0" fmla="*/ 0 h 1593920"/>
                <a:gd name="connsiteX1" fmla="*/ 229098 w 574587"/>
                <a:gd name="connsiteY1" fmla="*/ 9713 h 1593920"/>
                <a:gd name="connsiteX2" fmla="*/ 574587 w 574587"/>
                <a:gd name="connsiteY2" fmla="*/ 1542370 h 1593920"/>
                <a:gd name="connsiteX3" fmla="*/ 315832 w 574587"/>
                <a:gd name="connsiteY3" fmla="*/ 1593920 h 1593920"/>
                <a:gd name="connsiteX4" fmla="*/ 0 w 574587"/>
                <a:gd name="connsiteY4" fmla="*/ 0 h 1593920"/>
                <a:gd name="connsiteX0" fmla="*/ 0 w 574587"/>
                <a:gd name="connsiteY0" fmla="*/ 0 h 1568684"/>
                <a:gd name="connsiteX1" fmla="*/ 229098 w 574587"/>
                <a:gd name="connsiteY1" fmla="*/ 9713 h 1568684"/>
                <a:gd name="connsiteX2" fmla="*/ 574587 w 574587"/>
                <a:gd name="connsiteY2" fmla="*/ 1542370 h 1568684"/>
                <a:gd name="connsiteX3" fmla="*/ 305817 w 574587"/>
                <a:gd name="connsiteY3" fmla="*/ 1568684 h 1568684"/>
                <a:gd name="connsiteX4" fmla="*/ 0 w 574587"/>
                <a:gd name="connsiteY4" fmla="*/ 0 h 1568684"/>
                <a:gd name="connsiteX0" fmla="*/ 0 w 589854"/>
                <a:gd name="connsiteY0" fmla="*/ 0 h 1574308"/>
                <a:gd name="connsiteX1" fmla="*/ 229098 w 589854"/>
                <a:gd name="connsiteY1" fmla="*/ 9713 h 1574308"/>
                <a:gd name="connsiteX2" fmla="*/ 589854 w 589854"/>
                <a:gd name="connsiteY2" fmla="*/ 1574308 h 1574308"/>
                <a:gd name="connsiteX3" fmla="*/ 305817 w 589854"/>
                <a:gd name="connsiteY3" fmla="*/ 1568684 h 1574308"/>
                <a:gd name="connsiteX4" fmla="*/ 0 w 589854"/>
                <a:gd name="connsiteY4" fmla="*/ 0 h 1574308"/>
                <a:gd name="connsiteX0" fmla="*/ 0 w 589854"/>
                <a:gd name="connsiteY0" fmla="*/ 0 h 1574308"/>
                <a:gd name="connsiteX1" fmla="*/ 229098 w 589854"/>
                <a:gd name="connsiteY1" fmla="*/ 9713 h 1574308"/>
                <a:gd name="connsiteX2" fmla="*/ 589854 w 589854"/>
                <a:gd name="connsiteY2" fmla="*/ 1574308 h 1574308"/>
                <a:gd name="connsiteX3" fmla="*/ 269803 w 589854"/>
                <a:gd name="connsiteY3" fmla="*/ 1523049 h 1574308"/>
                <a:gd name="connsiteX4" fmla="*/ 0 w 589854"/>
                <a:gd name="connsiteY4" fmla="*/ 0 h 1574308"/>
                <a:gd name="connsiteX0" fmla="*/ 0 w 557927"/>
                <a:gd name="connsiteY0" fmla="*/ 0 h 1564713"/>
                <a:gd name="connsiteX1" fmla="*/ 229098 w 557927"/>
                <a:gd name="connsiteY1" fmla="*/ 9713 h 1564713"/>
                <a:gd name="connsiteX2" fmla="*/ 557927 w 557927"/>
                <a:gd name="connsiteY2" fmla="*/ 1564713 h 1564713"/>
                <a:gd name="connsiteX3" fmla="*/ 269803 w 557927"/>
                <a:gd name="connsiteY3" fmla="*/ 1523049 h 1564713"/>
                <a:gd name="connsiteX4" fmla="*/ 0 w 557927"/>
                <a:gd name="connsiteY4" fmla="*/ 0 h 156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927" h="1564713">
                  <a:moveTo>
                    <a:pt x="0" y="0"/>
                  </a:moveTo>
                  <a:lnTo>
                    <a:pt x="229098" y="9713"/>
                  </a:lnTo>
                  <a:lnTo>
                    <a:pt x="557927" y="1564713"/>
                  </a:lnTo>
                  <a:lnTo>
                    <a:pt x="269803" y="1523049"/>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rot="20720568">
              <a:off x="2052594" y="2641928"/>
              <a:ext cx="1251562" cy="84948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62987"/>
                <a:gd name="connsiteY0" fmla="*/ 866154 h 964630"/>
                <a:gd name="connsiteX1" fmla="*/ 467297 w 1162987"/>
                <a:gd name="connsiteY1" fmla="*/ 210176 h 964630"/>
                <a:gd name="connsiteX2" fmla="*/ 646667 w 1162987"/>
                <a:gd name="connsiteY2" fmla="*/ 2576 h 964630"/>
                <a:gd name="connsiteX3" fmla="*/ 779650 w 1162987"/>
                <a:gd name="connsiteY3" fmla="*/ 96425 h 964630"/>
                <a:gd name="connsiteX4" fmla="*/ 1162987 w 1162987"/>
                <a:gd name="connsiteY4" fmla="*/ 964630 h 964630"/>
                <a:gd name="connsiteX5" fmla="*/ 0 w 1162987"/>
                <a:gd name="connsiteY5" fmla="*/ 866154 h 964630"/>
                <a:gd name="connsiteX0" fmla="*/ 0 w 1199888"/>
                <a:gd name="connsiteY0" fmla="*/ 866154 h 935306"/>
                <a:gd name="connsiteX1" fmla="*/ 467297 w 1199888"/>
                <a:gd name="connsiteY1" fmla="*/ 210176 h 935306"/>
                <a:gd name="connsiteX2" fmla="*/ 646667 w 1199888"/>
                <a:gd name="connsiteY2" fmla="*/ 2576 h 935306"/>
                <a:gd name="connsiteX3" fmla="*/ 779650 w 1199888"/>
                <a:gd name="connsiteY3" fmla="*/ 96425 h 935306"/>
                <a:gd name="connsiteX4" fmla="*/ 1199888 w 1199888"/>
                <a:gd name="connsiteY4" fmla="*/ 935306 h 935306"/>
                <a:gd name="connsiteX5" fmla="*/ 0 w 1199888"/>
                <a:gd name="connsiteY5" fmla="*/ 866154 h 935306"/>
                <a:gd name="connsiteX0" fmla="*/ 0 w 1199888"/>
                <a:gd name="connsiteY0" fmla="*/ 848624 h 917776"/>
                <a:gd name="connsiteX1" fmla="*/ 467297 w 1199888"/>
                <a:gd name="connsiteY1" fmla="*/ 192646 h 917776"/>
                <a:gd name="connsiteX2" fmla="*/ 637125 w 1199888"/>
                <a:gd name="connsiteY2" fmla="*/ 21527 h 917776"/>
                <a:gd name="connsiteX3" fmla="*/ 779650 w 1199888"/>
                <a:gd name="connsiteY3" fmla="*/ 78895 h 917776"/>
                <a:gd name="connsiteX4" fmla="*/ 1199888 w 1199888"/>
                <a:gd name="connsiteY4" fmla="*/ 917776 h 917776"/>
                <a:gd name="connsiteX5" fmla="*/ 0 w 1199888"/>
                <a:gd name="connsiteY5" fmla="*/ 848624 h 917776"/>
                <a:gd name="connsiteX0" fmla="*/ 0 w 1252644"/>
                <a:gd name="connsiteY0" fmla="*/ 864057 h 917776"/>
                <a:gd name="connsiteX1" fmla="*/ 520053 w 1252644"/>
                <a:gd name="connsiteY1" fmla="*/ 192646 h 917776"/>
                <a:gd name="connsiteX2" fmla="*/ 689881 w 1252644"/>
                <a:gd name="connsiteY2" fmla="*/ 21527 h 917776"/>
                <a:gd name="connsiteX3" fmla="*/ 832406 w 1252644"/>
                <a:gd name="connsiteY3" fmla="*/ 78895 h 917776"/>
                <a:gd name="connsiteX4" fmla="*/ 1252644 w 1252644"/>
                <a:gd name="connsiteY4" fmla="*/ 917776 h 917776"/>
                <a:gd name="connsiteX5" fmla="*/ 0 w 1252644"/>
                <a:gd name="connsiteY5" fmla="*/ 864057 h 917776"/>
                <a:gd name="connsiteX0" fmla="*/ 0 w 1240718"/>
                <a:gd name="connsiteY0" fmla="*/ 864057 h 963376"/>
                <a:gd name="connsiteX1" fmla="*/ 520053 w 1240718"/>
                <a:gd name="connsiteY1" fmla="*/ 192646 h 963376"/>
                <a:gd name="connsiteX2" fmla="*/ 689881 w 1240718"/>
                <a:gd name="connsiteY2" fmla="*/ 21527 h 963376"/>
                <a:gd name="connsiteX3" fmla="*/ 832406 w 1240718"/>
                <a:gd name="connsiteY3" fmla="*/ 78895 h 963376"/>
                <a:gd name="connsiteX4" fmla="*/ 1240718 w 1240718"/>
                <a:gd name="connsiteY4" fmla="*/ 963376 h 963376"/>
                <a:gd name="connsiteX5" fmla="*/ 0 w 1240718"/>
                <a:gd name="connsiteY5" fmla="*/ 864057 h 963376"/>
                <a:gd name="connsiteX0" fmla="*/ 0 w 1240718"/>
                <a:gd name="connsiteY0" fmla="*/ 864057 h 1012501"/>
                <a:gd name="connsiteX1" fmla="*/ 520053 w 1240718"/>
                <a:gd name="connsiteY1" fmla="*/ 192646 h 1012501"/>
                <a:gd name="connsiteX2" fmla="*/ 689881 w 1240718"/>
                <a:gd name="connsiteY2" fmla="*/ 21527 h 1012501"/>
                <a:gd name="connsiteX3" fmla="*/ 832406 w 1240718"/>
                <a:gd name="connsiteY3" fmla="*/ 78895 h 1012501"/>
                <a:gd name="connsiteX4" fmla="*/ 1240718 w 1240718"/>
                <a:gd name="connsiteY4" fmla="*/ 963376 h 1012501"/>
                <a:gd name="connsiteX5" fmla="*/ 692677 w 1240718"/>
                <a:gd name="connsiteY5" fmla="*/ 892186 h 1012501"/>
                <a:gd name="connsiteX6" fmla="*/ 0 w 1240718"/>
                <a:gd name="connsiteY6" fmla="*/ 864057 h 1012501"/>
                <a:gd name="connsiteX0" fmla="*/ 0 w 1240718"/>
                <a:gd name="connsiteY0" fmla="*/ 859359 h 1007803"/>
                <a:gd name="connsiteX1" fmla="*/ 520053 w 1240718"/>
                <a:gd name="connsiteY1" fmla="*/ 187948 h 1007803"/>
                <a:gd name="connsiteX2" fmla="*/ 689881 w 1240718"/>
                <a:gd name="connsiteY2" fmla="*/ 16829 h 1007803"/>
                <a:gd name="connsiteX3" fmla="*/ 872172 w 1240718"/>
                <a:gd name="connsiteY3" fmla="*/ 82136 h 1007803"/>
                <a:gd name="connsiteX4" fmla="*/ 1240718 w 1240718"/>
                <a:gd name="connsiteY4" fmla="*/ 958678 h 1007803"/>
                <a:gd name="connsiteX5" fmla="*/ 692677 w 1240718"/>
                <a:gd name="connsiteY5" fmla="*/ 887488 h 1007803"/>
                <a:gd name="connsiteX6" fmla="*/ 0 w 1240718"/>
                <a:gd name="connsiteY6" fmla="*/ 859359 h 1007803"/>
                <a:gd name="connsiteX0" fmla="*/ 0 w 1240718"/>
                <a:gd name="connsiteY0" fmla="*/ 842530 h 990974"/>
                <a:gd name="connsiteX1" fmla="*/ 520053 w 1240718"/>
                <a:gd name="connsiteY1" fmla="*/ 171119 h 990974"/>
                <a:gd name="connsiteX2" fmla="*/ 689881 w 1240718"/>
                <a:gd name="connsiteY2" fmla="*/ 0 h 990974"/>
                <a:gd name="connsiteX3" fmla="*/ 872172 w 1240718"/>
                <a:gd name="connsiteY3" fmla="*/ 65307 h 990974"/>
                <a:gd name="connsiteX4" fmla="*/ 1240718 w 1240718"/>
                <a:gd name="connsiteY4" fmla="*/ 941849 h 990974"/>
                <a:gd name="connsiteX5" fmla="*/ 692677 w 1240718"/>
                <a:gd name="connsiteY5" fmla="*/ 870659 h 990974"/>
                <a:gd name="connsiteX6" fmla="*/ 0 w 1240718"/>
                <a:gd name="connsiteY6" fmla="*/ 842530 h 990974"/>
                <a:gd name="connsiteX0" fmla="*/ 0 w 1223032"/>
                <a:gd name="connsiteY0" fmla="*/ 842530 h 933787"/>
                <a:gd name="connsiteX1" fmla="*/ 520053 w 1223032"/>
                <a:gd name="connsiteY1" fmla="*/ 171119 h 933787"/>
                <a:gd name="connsiteX2" fmla="*/ 689881 w 1223032"/>
                <a:gd name="connsiteY2" fmla="*/ 0 h 933787"/>
                <a:gd name="connsiteX3" fmla="*/ 872172 w 1223032"/>
                <a:gd name="connsiteY3" fmla="*/ 65307 h 933787"/>
                <a:gd name="connsiteX4" fmla="*/ 1223032 w 1223032"/>
                <a:gd name="connsiteY4" fmla="*/ 868306 h 933787"/>
                <a:gd name="connsiteX5" fmla="*/ 692677 w 1223032"/>
                <a:gd name="connsiteY5" fmla="*/ 870659 h 933787"/>
                <a:gd name="connsiteX6" fmla="*/ 0 w 1223032"/>
                <a:gd name="connsiteY6" fmla="*/ 842530 h 93378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0626"/>
                <a:gd name="connsiteY0" fmla="*/ 831012 h 891256"/>
                <a:gd name="connsiteX1" fmla="*/ 517039 w 1210626"/>
                <a:gd name="connsiteY1" fmla="*/ 171119 h 891256"/>
                <a:gd name="connsiteX2" fmla="*/ 686867 w 1210626"/>
                <a:gd name="connsiteY2" fmla="*/ 0 h 891256"/>
                <a:gd name="connsiteX3" fmla="*/ 869158 w 1210626"/>
                <a:gd name="connsiteY3" fmla="*/ 65307 h 891256"/>
                <a:gd name="connsiteX4" fmla="*/ 1210626 w 1210626"/>
                <a:gd name="connsiteY4" fmla="*/ 828929 h 891256"/>
                <a:gd name="connsiteX5" fmla="*/ 689663 w 1210626"/>
                <a:gd name="connsiteY5" fmla="*/ 870659 h 891256"/>
                <a:gd name="connsiteX6" fmla="*/ 0 w 1210626"/>
                <a:gd name="connsiteY6" fmla="*/ 831012 h 891256"/>
                <a:gd name="connsiteX0" fmla="*/ 0 w 1231750"/>
                <a:gd name="connsiteY0" fmla="*/ 831012 h 891256"/>
                <a:gd name="connsiteX1" fmla="*/ 517039 w 1231750"/>
                <a:gd name="connsiteY1" fmla="*/ 171119 h 891256"/>
                <a:gd name="connsiteX2" fmla="*/ 686867 w 1231750"/>
                <a:gd name="connsiteY2" fmla="*/ 0 h 891256"/>
                <a:gd name="connsiteX3" fmla="*/ 869158 w 1231750"/>
                <a:gd name="connsiteY3" fmla="*/ 65307 h 891256"/>
                <a:gd name="connsiteX4" fmla="*/ 1231750 w 1231750"/>
                <a:gd name="connsiteY4" fmla="*/ 851684 h 891256"/>
                <a:gd name="connsiteX5" fmla="*/ 689663 w 1231750"/>
                <a:gd name="connsiteY5" fmla="*/ 870659 h 891256"/>
                <a:gd name="connsiteX6" fmla="*/ 0 w 1231750"/>
                <a:gd name="connsiteY6" fmla="*/ 831012 h 891256"/>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05671 h 853814"/>
                <a:gd name="connsiteX1" fmla="*/ 517039 w 1231750"/>
                <a:gd name="connsiteY1" fmla="*/ 145778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62387 w 1231750"/>
                <a:gd name="connsiteY1" fmla="*/ 232400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26343"/>
                <a:gd name="connsiteX1" fmla="*/ 478407 w 1247770"/>
                <a:gd name="connsiteY1" fmla="*/ 232400 h 826343"/>
                <a:gd name="connsiteX2" fmla="*/ 696259 w 1247770"/>
                <a:gd name="connsiteY2" fmla="*/ 0 h 826343"/>
                <a:gd name="connsiteX3" fmla="*/ 893082 w 1247770"/>
                <a:gd name="connsiteY3" fmla="*/ 56802 h 826343"/>
                <a:gd name="connsiteX4" fmla="*/ 1247770 w 1247770"/>
                <a:gd name="connsiteY4" fmla="*/ 826343 h 826343"/>
                <a:gd name="connsiteX5" fmla="*/ 680165 w 1247770"/>
                <a:gd name="connsiteY5" fmla="*/ 801724 h 826343"/>
                <a:gd name="connsiteX6" fmla="*/ 0 w 1247770"/>
                <a:gd name="connsiteY6" fmla="*/ 791636 h 826343"/>
                <a:gd name="connsiteX0" fmla="*/ 0 w 1247770"/>
                <a:gd name="connsiteY0" fmla="*/ 791636 h 831569"/>
                <a:gd name="connsiteX1" fmla="*/ 478407 w 1247770"/>
                <a:gd name="connsiteY1" fmla="*/ 232400 h 831569"/>
                <a:gd name="connsiteX2" fmla="*/ 696259 w 1247770"/>
                <a:gd name="connsiteY2" fmla="*/ 0 h 831569"/>
                <a:gd name="connsiteX3" fmla="*/ 893082 w 1247770"/>
                <a:gd name="connsiteY3" fmla="*/ 56802 h 831569"/>
                <a:gd name="connsiteX4" fmla="*/ 1247770 w 1247770"/>
                <a:gd name="connsiteY4" fmla="*/ 826343 h 831569"/>
                <a:gd name="connsiteX5" fmla="*/ 634870 w 1247770"/>
                <a:gd name="connsiteY5" fmla="*/ 824336 h 831569"/>
                <a:gd name="connsiteX6" fmla="*/ 0 w 1247770"/>
                <a:gd name="connsiteY6" fmla="*/ 791636 h 831569"/>
                <a:gd name="connsiteX0" fmla="*/ 0 w 1251562"/>
                <a:gd name="connsiteY0" fmla="*/ 791636 h 849488"/>
                <a:gd name="connsiteX1" fmla="*/ 478407 w 1251562"/>
                <a:gd name="connsiteY1" fmla="*/ 232400 h 849488"/>
                <a:gd name="connsiteX2" fmla="*/ 696259 w 1251562"/>
                <a:gd name="connsiteY2" fmla="*/ 0 h 849488"/>
                <a:gd name="connsiteX3" fmla="*/ 893082 w 1251562"/>
                <a:gd name="connsiteY3" fmla="*/ 56802 h 849488"/>
                <a:gd name="connsiteX4" fmla="*/ 1251562 w 1251562"/>
                <a:gd name="connsiteY4" fmla="*/ 849488 h 849488"/>
                <a:gd name="connsiteX5" fmla="*/ 634870 w 1251562"/>
                <a:gd name="connsiteY5" fmla="*/ 824336 h 849488"/>
                <a:gd name="connsiteX6" fmla="*/ 0 w 1251562"/>
                <a:gd name="connsiteY6" fmla="*/ 791636 h 849488"/>
                <a:gd name="connsiteX0" fmla="*/ 0 w 1251562"/>
                <a:gd name="connsiteY0" fmla="*/ 791636 h 849488"/>
                <a:gd name="connsiteX1" fmla="*/ 478407 w 1251562"/>
                <a:gd name="connsiteY1" fmla="*/ 232400 h 849488"/>
                <a:gd name="connsiteX2" fmla="*/ 696259 w 1251562"/>
                <a:gd name="connsiteY2" fmla="*/ 0 h 849488"/>
                <a:gd name="connsiteX3" fmla="*/ 893082 w 1251562"/>
                <a:gd name="connsiteY3" fmla="*/ 56802 h 849488"/>
                <a:gd name="connsiteX4" fmla="*/ 1251562 w 1251562"/>
                <a:gd name="connsiteY4" fmla="*/ 849488 h 849488"/>
                <a:gd name="connsiteX5" fmla="*/ 634870 w 1251562"/>
                <a:gd name="connsiteY5" fmla="*/ 824336 h 849488"/>
                <a:gd name="connsiteX6" fmla="*/ 0 w 1251562"/>
                <a:gd name="connsiteY6" fmla="*/ 791636 h 84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562" h="849488">
                  <a:moveTo>
                    <a:pt x="0" y="791636"/>
                  </a:moveTo>
                  <a:cubicBezTo>
                    <a:pt x="166644" y="575823"/>
                    <a:pt x="318179" y="442507"/>
                    <a:pt x="478407" y="232400"/>
                  </a:cubicBezTo>
                  <a:cubicBezTo>
                    <a:pt x="563446" y="131750"/>
                    <a:pt x="670203" y="35605"/>
                    <a:pt x="696259" y="0"/>
                  </a:cubicBezTo>
                  <a:cubicBezTo>
                    <a:pt x="748225" y="25321"/>
                    <a:pt x="780694" y="34792"/>
                    <a:pt x="893082" y="56802"/>
                  </a:cubicBezTo>
                  <a:cubicBezTo>
                    <a:pt x="920018" y="129483"/>
                    <a:pt x="1163735" y="633915"/>
                    <a:pt x="1251562" y="849488"/>
                  </a:cubicBezTo>
                  <a:cubicBezTo>
                    <a:pt x="1103608" y="846592"/>
                    <a:pt x="843464" y="833978"/>
                    <a:pt x="634870" y="824336"/>
                  </a:cubicBezTo>
                  <a:lnTo>
                    <a:pt x="0" y="79163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rot="19986692">
              <a:off x="3115430" y="2611320"/>
              <a:ext cx="478834" cy="84223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05686 w 537280"/>
                <a:gd name="connsiteY3" fmla="*/ 957745 h 1053428"/>
                <a:gd name="connsiteX4" fmla="*/ 0 w 537280"/>
                <a:gd name="connsiteY4" fmla="*/ 0 h 1053428"/>
                <a:gd name="connsiteX0" fmla="*/ 0 w 537280"/>
                <a:gd name="connsiteY0" fmla="*/ 0 h 1053428"/>
                <a:gd name="connsiteX1" fmla="*/ 266207 w 537280"/>
                <a:gd name="connsiteY1" fmla="*/ 72636 h 1053428"/>
                <a:gd name="connsiteX2" fmla="*/ 537280 w 537280"/>
                <a:gd name="connsiteY2" fmla="*/ 1053428 h 1053428"/>
                <a:gd name="connsiteX3" fmla="*/ 205686 w 537280"/>
                <a:gd name="connsiteY3" fmla="*/ 957745 h 1053428"/>
                <a:gd name="connsiteX4" fmla="*/ 0 w 537280"/>
                <a:gd name="connsiteY4" fmla="*/ 0 h 1053428"/>
                <a:gd name="connsiteX0" fmla="*/ 0 w 519573"/>
                <a:gd name="connsiteY0" fmla="*/ 0 h 983042"/>
                <a:gd name="connsiteX1" fmla="*/ 248500 w 519573"/>
                <a:gd name="connsiteY1" fmla="*/ 2250 h 983042"/>
                <a:gd name="connsiteX2" fmla="*/ 519573 w 519573"/>
                <a:gd name="connsiteY2" fmla="*/ 983042 h 983042"/>
                <a:gd name="connsiteX3" fmla="*/ 187979 w 519573"/>
                <a:gd name="connsiteY3" fmla="*/ 887359 h 983042"/>
                <a:gd name="connsiteX4" fmla="*/ 0 w 519573"/>
                <a:gd name="connsiteY4" fmla="*/ 0 h 983042"/>
                <a:gd name="connsiteX0" fmla="*/ 0 w 478834"/>
                <a:gd name="connsiteY0" fmla="*/ 0 h 887359"/>
                <a:gd name="connsiteX1" fmla="*/ 248500 w 478834"/>
                <a:gd name="connsiteY1" fmla="*/ 2250 h 887359"/>
                <a:gd name="connsiteX2" fmla="*/ 478834 w 478834"/>
                <a:gd name="connsiteY2" fmla="*/ 842239 h 887359"/>
                <a:gd name="connsiteX3" fmla="*/ 187979 w 478834"/>
                <a:gd name="connsiteY3" fmla="*/ 887359 h 887359"/>
                <a:gd name="connsiteX4" fmla="*/ 0 w 478834"/>
                <a:gd name="connsiteY4" fmla="*/ 0 h 887359"/>
                <a:gd name="connsiteX0" fmla="*/ 0 w 478834"/>
                <a:gd name="connsiteY0" fmla="*/ 0 h 842239"/>
                <a:gd name="connsiteX1" fmla="*/ 248500 w 478834"/>
                <a:gd name="connsiteY1" fmla="*/ 2250 h 842239"/>
                <a:gd name="connsiteX2" fmla="*/ 478834 w 478834"/>
                <a:gd name="connsiteY2" fmla="*/ 842239 h 842239"/>
                <a:gd name="connsiteX3" fmla="*/ 175657 w 478834"/>
                <a:gd name="connsiteY3" fmla="*/ 806353 h 842239"/>
                <a:gd name="connsiteX4" fmla="*/ 0 w 478834"/>
                <a:gd name="connsiteY4" fmla="*/ 0 h 842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834" h="842239">
                  <a:moveTo>
                    <a:pt x="0" y="0"/>
                  </a:moveTo>
                  <a:lnTo>
                    <a:pt x="248500" y="2250"/>
                  </a:lnTo>
                  <a:lnTo>
                    <a:pt x="478834" y="842239"/>
                  </a:lnTo>
                  <a:lnTo>
                    <a:pt x="175657" y="806353"/>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rot="19812861">
              <a:off x="3418205" y="2561289"/>
              <a:ext cx="395944" cy="87807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188829 w 459386"/>
                <a:gd name="connsiteY3" fmla="*/ 814886 h 963771"/>
                <a:gd name="connsiteX4" fmla="*/ 0 w 459386"/>
                <a:gd name="connsiteY4" fmla="*/ 0 h 963771"/>
                <a:gd name="connsiteX0" fmla="*/ 0 w 395944"/>
                <a:gd name="connsiteY0" fmla="*/ 0 h 878072"/>
                <a:gd name="connsiteX1" fmla="*/ 201127 w 395944"/>
                <a:gd name="connsiteY1" fmla="*/ 28442 h 878072"/>
                <a:gd name="connsiteX2" fmla="*/ 395944 w 395944"/>
                <a:gd name="connsiteY2" fmla="*/ 878072 h 878072"/>
                <a:gd name="connsiteX3" fmla="*/ 188829 w 395944"/>
                <a:gd name="connsiteY3" fmla="*/ 814886 h 878072"/>
                <a:gd name="connsiteX4" fmla="*/ 0 w 395944"/>
                <a:gd name="connsiteY4" fmla="*/ 0 h 87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944" h="878072">
                  <a:moveTo>
                    <a:pt x="0" y="0"/>
                  </a:moveTo>
                  <a:lnTo>
                    <a:pt x="201127" y="28442"/>
                  </a:lnTo>
                  <a:lnTo>
                    <a:pt x="395944" y="878072"/>
                  </a:lnTo>
                  <a:lnTo>
                    <a:pt x="188829" y="814886"/>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rot="20010145">
              <a:off x="3652054" y="2625997"/>
              <a:ext cx="413586" cy="728450"/>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39290"/>
                <a:gd name="connsiteY0" fmla="*/ 12856 h 865871"/>
                <a:gd name="connsiteX1" fmla="*/ 149260 w 439290"/>
                <a:gd name="connsiteY1" fmla="*/ 0 h 865871"/>
                <a:gd name="connsiteX2" fmla="*/ 439290 w 439290"/>
                <a:gd name="connsiteY2" fmla="*/ 865871 h 865871"/>
                <a:gd name="connsiteX3" fmla="*/ 256667 w 439290"/>
                <a:gd name="connsiteY3" fmla="*/ 853791 h 865871"/>
                <a:gd name="connsiteX4" fmla="*/ 0 w 439290"/>
                <a:gd name="connsiteY4" fmla="*/ 12856 h 865871"/>
                <a:gd name="connsiteX0" fmla="*/ 0 w 439290"/>
                <a:gd name="connsiteY0" fmla="*/ 0 h 853015"/>
                <a:gd name="connsiteX1" fmla="*/ 169515 w 439290"/>
                <a:gd name="connsiteY1" fmla="*/ 5224 h 853015"/>
                <a:gd name="connsiteX2" fmla="*/ 439290 w 439290"/>
                <a:gd name="connsiteY2" fmla="*/ 853015 h 853015"/>
                <a:gd name="connsiteX3" fmla="*/ 256667 w 439290"/>
                <a:gd name="connsiteY3" fmla="*/ 840935 h 853015"/>
                <a:gd name="connsiteX4" fmla="*/ 0 w 439290"/>
                <a:gd name="connsiteY4" fmla="*/ 0 h 853015"/>
                <a:gd name="connsiteX0" fmla="*/ 0 w 439290"/>
                <a:gd name="connsiteY0" fmla="*/ 0 h 853015"/>
                <a:gd name="connsiteX1" fmla="*/ 202564 w 439290"/>
                <a:gd name="connsiteY1" fmla="*/ 35003 h 853015"/>
                <a:gd name="connsiteX2" fmla="*/ 439290 w 439290"/>
                <a:gd name="connsiteY2" fmla="*/ 853015 h 853015"/>
                <a:gd name="connsiteX3" fmla="*/ 256667 w 439290"/>
                <a:gd name="connsiteY3" fmla="*/ 840935 h 853015"/>
                <a:gd name="connsiteX4" fmla="*/ 0 w 439290"/>
                <a:gd name="connsiteY4" fmla="*/ 0 h 853015"/>
                <a:gd name="connsiteX0" fmla="*/ 0 w 429628"/>
                <a:gd name="connsiteY0" fmla="*/ 0 h 840935"/>
                <a:gd name="connsiteX1" fmla="*/ 202564 w 429628"/>
                <a:gd name="connsiteY1" fmla="*/ 35003 h 840935"/>
                <a:gd name="connsiteX2" fmla="*/ 429628 w 429628"/>
                <a:gd name="connsiteY2" fmla="*/ 787001 h 840935"/>
                <a:gd name="connsiteX3" fmla="*/ 256667 w 429628"/>
                <a:gd name="connsiteY3" fmla="*/ 840935 h 840935"/>
                <a:gd name="connsiteX4" fmla="*/ 0 w 429628"/>
                <a:gd name="connsiteY4" fmla="*/ 0 h 840935"/>
                <a:gd name="connsiteX0" fmla="*/ 0 w 429628"/>
                <a:gd name="connsiteY0" fmla="*/ 0 h 787001"/>
                <a:gd name="connsiteX1" fmla="*/ 202564 w 429628"/>
                <a:gd name="connsiteY1" fmla="*/ 35003 h 787001"/>
                <a:gd name="connsiteX2" fmla="*/ 429628 w 429628"/>
                <a:gd name="connsiteY2" fmla="*/ 787001 h 787001"/>
                <a:gd name="connsiteX3" fmla="*/ 222481 w 429628"/>
                <a:gd name="connsiteY3" fmla="*/ 749391 h 787001"/>
                <a:gd name="connsiteX4" fmla="*/ 0 w 429628"/>
                <a:gd name="connsiteY4" fmla="*/ 0 h 787001"/>
                <a:gd name="connsiteX0" fmla="*/ 0 w 440252"/>
                <a:gd name="connsiteY0" fmla="*/ 0 h 765691"/>
                <a:gd name="connsiteX1" fmla="*/ 202564 w 440252"/>
                <a:gd name="connsiteY1" fmla="*/ 35003 h 765691"/>
                <a:gd name="connsiteX2" fmla="*/ 440252 w 440252"/>
                <a:gd name="connsiteY2" fmla="*/ 765691 h 765691"/>
                <a:gd name="connsiteX3" fmla="*/ 222481 w 440252"/>
                <a:gd name="connsiteY3" fmla="*/ 749391 h 765691"/>
                <a:gd name="connsiteX4" fmla="*/ 0 w 440252"/>
                <a:gd name="connsiteY4" fmla="*/ 0 h 765691"/>
                <a:gd name="connsiteX0" fmla="*/ 0 w 440252"/>
                <a:gd name="connsiteY0" fmla="*/ 0 h 765691"/>
                <a:gd name="connsiteX1" fmla="*/ 224950 w 440252"/>
                <a:gd name="connsiteY1" fmla="*/ 54147 h 765691"/>
                <a:gd name="connsiteX2" fmla="*/ 440252 w 440252"/>
                <a:gd name="connsiteY2" fmla="*/ 765691 h 765691"/>
                <a:gd name="connsiteX3" fmla="*/ 222481 w 440252"/>
                <a:gd name="connsiteY3" fmla="*/ 749391 h 765691"/>
                <a:gd name="connsiteX4" fmla="*/ 0 w 440252"/>
                <a:gd name="connsiteY4" fmla="*/ 0 h 765691"/>
                <a:gd name="connsiteX0" fmla="*/ 0 w 413586"/>
                <a:gd name="connsiteY0" fmla="*/ 0 h 728450"/>
                <a:gd name="connsiteX1" fmla="*/ 198284 w 413586"/>
                <a:gd name="connsiteY1" fmla="*/ 16906 h 728450"/>
                <a:gd name="connsiteX2" fmla="*/ 413586 w 413586"/>
                <a:gd name="connsiteY2" fmla="*/ 728450 h 728450"/>
                <a:gd name="connsiteX3" fmla="*/ 195815 w 413586"/>
                <a:gd name="connsiteY3" fmla="*/ 712150 h 728450"/>
                <a:gd name="connsiteX4" fmla="*/ 0 w 413586"/>
                <a:gd name="connsiteY4" fmla="*/ 0 h 728450"/>
                <a:gd name="connsiteX0" fmla="*/ 0 w 413586"/>
                <a:gd name="connsiteY0" fmla="*/ 0 h 728450"/>
                <a:gd name="connsiteX1" fmla="*/ 198284 w 413586"/>
                <a:gd name="connsiteY1" fmla="*/ 16906 h 728450"/>
                <a:gd name="connsiteX2" fmla="*/ 413586 w 413586"/>
                <a:gd name="connsiteY2" fmla="*/ 728450 h 728450"/>
                <a:gd name="connsiteX3" fmla="*/ 199003 w 413586"/>
                <a:gd name="connsiteY3" fmla="*/ 705756 h 728450"/>
                <a:gd name="connsiteX4" fmla="*/ 0 w 413586"/>
                <a:gd name="connsiteY4" fmla="*/ 0 h 728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586" h="728450">
                  <a:moveTo>
                    <a:pt x="0" y="0"/>
                  </a:moveTo>
                  <a:lnTo>
                    <a:pt x="198284" y="16906"/>
                  </a:lnTo>
                  <a:lnTo>
                    <a:pt x="413586" y="728450"/>
                  </a:lnTo>
                  <a:lnTo>
                    <a:pt x="199003" y="705756"/>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1" name="Freeform 20"/>
            <p:cNvSpPr/>
            <p:nvPr/>
          </p:nvSpPr>
          <p:spPr>
            <a:xfrm rot="19895299">
              <a:off x="3937961" y="2648222"/>
              <a:ext cx="328968" cy="704206"/>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55063 w 355063"/>
                <a:gd name="connsiteY0" fmla="*/ 603798 h 752445"/>
                <a:gd name="connsiteX1" fmla="*/ 169014 w 355063"/>
                <a:gd name="connsiteY1" fmla="*/ 0 h 752445"/>
                <a:gd name="connsiteX2" fmla="*/ 0 w 355063"/>
                <a:gd name="connsiteY2" fmla="*/ 22885 h 752445"/>
                <a:gd name="connsiteX3" fmla="*/ 198818 w 355063"/>
                <a:gd name="connsiteY3" fmla="*/ 752445 h 752445"/>
                <a:gd name="connsiteX4" fmla="*/ 355063 w 355063"/>
                <a:gd name="connsiteY4" fmla="*/ 603798 h 752445"/>
                <a:gd name="connsiteX0" fmla="*/ 345657 w 345657"/>
                <a:gd name="connsiteY0" fmla="*/ 662672 h 752445"/>
                <a:gd name="connsiteX1" fmla="*/ 169014 w 345657"/>
                <a:gd name="connsiteY1" fmla="*/ 0 h 752445"/>
                <a:gd name="connsiteX2" fmla="*/ 0 w 345657"/>
                <a:gd name="connsiteY2" fmla="*/ 22885 h 752445"/>
                <a:gd name="connsiteX3" fmla="*/ 198818 w 345657"/>
                <a:gd name="connsiteY3" fmla="*/ 752445 h 752445"/>
                <a:gd name="connsiteX4" fmla="*/ 345657 w 345657"/>
                <a:gd name="connsiteY4" fmla="*/ 662672 h 752445"/>
                <a:gd name="connsiteX0" fmla="*/ 345657 w 345657"/>
                <a:gd name="connsiteY0" fmla="*/ 639787 h 729560"/>
                <a:gd name="connsiteX1" fmla="*/ 177839 w 345657"/>
                <a:gd name="connsiteY1" fmla="*/ 839 h 729560"/>
                <a:gd name="connsiteX2" fmla="*/ 0 w 345657"/>
                <a:gd name="connsiteY2" fmla="*/ 0 h 729560"/>
                <a:gd name="connsiteX3" fmla="*/ 198818 w 345657"/>
                <a:gd name="connsiteY3" fmla="*/ 729560 h 729560"/>
                <a:gd name="connsiteX4" fmla="*/ 345657 w 345657"/>
                <a:gd name="connsiteY4" fmla="*/ 639787 h 729560"/>
                <a:gd name="connsiteX0" fmla="*/ 340059 w 340059"/>
                <a:gd name="connsiteY0" fmla="*/ 638948 h 728721"/>
                <a:gd name="connsiteX1" fmla="*/ 172241 w 340059"/>
                <a:gd name="connsiteY1" fmla="*/ 0 h 728721"/>
                <a:gd name="connsiteX2" fmla="*/ 0 w 340059"/>
                <a:gd name="connsiteY2" fmla="*/ 23847 h 728721"/>
                <a:gd name="connsiteX3" fmla="*/ 193220 w 340059"/>
                <a:gd name="connsiteY3" fmla="*/ 728721 h 728721"/>
                <a:gd name="connsiteX4" fmla="*/ 340059 w 340059"/>
                <a:gd name="connsiteY4" fmla="*/ 638948 h 728721"/>
                <a:gd name="connsiteX0" fmla="*/ 340059 w 340059"/>
                <a:gd name="connsiteY0" fmla="*/ 615101 h 704874"/>
                <a:gd name="connsiteX1" fmla="*/ 172516 w 340059"/>
                <a:gd name="connsiteY1" fmla="*/ 668 h 704874"/>
                <a:gd name="connsiteX2" fmla="*/ 0 w 340059"/>
                <a:gd name="connsiteY2" fmla="*/ 0 h 704874"/>
                <a:gd name="connsiteX3" fmla="*/ 193220 w 340059"/>
                <a:gd name="connsiteY3" fmla="*/ 704874 h 704874"/>
                <a:gd name="connsiteX4" fmla="*/ 340059 w 340059"/>
                <a:gd name="connsiteY4" fmla="*/ 615101 h 704874"/>
                <a:gd name="connsiteX0" fmla="*/ 328968 w 328968"/>
                <a:gd name="connsiteY0" fmla="*/ 614433 h 704206"/>
                <a:gd name="connsiteX1" fmla="*/ 161425 w 328968"/>
                <a:gd name="connsiteY1" fmla="*/ 0 h 704206"/>
                <a:gd name="connsiteX2" fmla="*/ 0 w 328968"/>
                <a:gd name="connsiteY2" fmla="*/ 18868 h 704206"/>
                <a:gd name="connsiteX3" fmla="*/ 182129 w 328968"/>
                <a:gd name="connsiteY3" fmla="*/ 704206 h 704206"/>
                <a:gd name="connsiteX4" fmla="*/ 328968 w 328968"/>
                <a:gd name="connsiteY4" fmla="*/ 614433 h 70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968" h="704206">
                  <a:moveTo>
                    <a:pt x="328968" y="614433"/>
                  </a:moveTo>
                  <a:lnTo>
                    <a:pt x="161425" y="0"/>
                  </a:lnTo>
                  <a:lnTo>
                    <a:pt x="0" y="18868"/>
                  </a:lnTo>
                  <a:lnTo>
                    <a:pt x="182129" y="704206"/>
                  </a:lnTo>
                  <a:lnTo>
                    <a:pt x="328968" y="61443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rot="21079010">
              <a:off x="1254904" y="2388572"/>
              <a:ext cx="608702" cy="1156744"/>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15372"/>
                <a:gd name="connsiteY0" fmla="*/ 38077 h 1171575"/>
                <a:gd name="connsiteX1" fmla="*/ 158172 w 615372"/>
                <a:gd name="connsiteY1" fmla="*/ 0 h 1171575"/>
                <a:gd name="connsiteX2" fmla="*/ 615372 w 615372"/>
                <a:gd name="connsiteY2" fmla="*/ 971550 h 1171575"/>
                <a:gd name="connsiteX3" fmla="*/ 462972 w 615372"/>
                <a:gd name="connsiteY3" fmla="*/ 1171575 h 1171575"/>
                <a:gd name="connsiteX4" fmla="*/ 0 w 615372"/>
                <a:gd name="connsiteY4" fmla="*/ 38077 h 1171575"/>
                <a:gd name="connsiteX0" fmla="*/ 0 w 615372"/>
                <a:gd name="connsiteY0" fmla="*/ 38077 h 1185317"/>
                <a:gd name="connsiteX1" fmla="*/ 158172 w 615372"/>
                <a:gd name="connsiteY1" fmla="*/ 0 h 1185317"/>
                <a:gd name="connsiteX2" fmla="*/ 615372 w 615372"/>
                <a:gd name="connsiteY2" fmla="*/ 971550 h 1185317"/>
                <a:gd name="connsiteX3" fmla="*/ 478163 w 615372"/>
                <a:gd name="connsiteY3" fmla="*/ 1185317 h 1185317"/>
                <a:gd name="connsiteX4" fmla="*/ 0 w 615372"/>
                <a:gd name="connsiteY4" fmla="*/ 38077 h 1185317"/>
                <a:gd name="connsiteX0" fmla="*/ 0 w 615372"/>
                <a:gd name="connsiteY0" fmla="*/ 38077 h 1101918"/>
                <a:gd name="connsiteX1" fmla="*/ 158172 w 615372"/>
                <a:gd name="connsiteY1" fmla="*/ 0 h 1101918"/>
                <a:gd name="connsiteX2" fmla="*/ 615372 w 615372"/>
                <a:gd name="connsiteY2" fmla="*/ 971550 h 1101918"/>
                <a:gd name="connsiteX3" fmla="*/ 421042 w 615372"/>
                <a:gd name="connsiteY3" fmla="*/ 1101918 h 1101918"/>
                <a:gd name="connsiteX4" fmla="*/ 0 w 615372"/>
                <a:gd name="connsiteY4" fmla="*/ 38077 h 1101918"/>
                <a:gd name="connsiteX0" fmla="*/ 0 w 600657"/>
                <a:gd name="connsiteY0" fmla="*/ 38077 h 1101918"/>
                <a:gd name="connsiteX1" fmla="*/ 158172 w 600657"/>
                <a:gd name="connsiteY1" fmla="*/ 0 h 1101918"/>
                <a:gd name="connsiteX2" fmla="*/ 600657 w 600657"/>
                <a:gd name="connsiteY2" fmla="*/ 925944 h 1101918"/>
                <a:gd name="connsiteX3" fmla="*/ 421042 w 600657"/>
                <a:gd name="connsiteY3" fmla="*/ 1101918 h 1101918"/>
                <a:gd name="connsiteX4" fmla="*/ 0 w 600657"/>
                <a:gd name="connsiteY4" fmla="*/ 38077 h 1101918"/>
                <a:gd name="connsiteX0" fmla="*/ 0 w 579111"/>
                <a:gd name="connsiteY0" fmla="*/ 38959 h 1101918"/>
                <a:gd name="connsiteX1" fmla="*/ 136626 w 579111"/>
                <a:gd name="connsiteY1" fmla="*/ 0 h 1101918"/>
                <a:gd name="connsiteX2" fmla="*/ 579111 w 579111"/>
                <a:gd name="connsiteY2" fmla="*/ 925944 h 1101918"/>
                <a:gd name="connsiteX3" fmla="*/ 399496 w 579111"/>
                <a:gd name="connsiteY3" fmla="*/ 1101918 h 1101918"/>
                <a:gd name="connsiteX4" fmla="*/ 0 w 579111"/>
                <a:gd name="connsiteY4" fmla="*/ 38959 h 1101918"/>
                <a:gd name="connsiteX0" fmla="*/ 0 w 608702"/>
                <a:gd name="connsiteY0" fmla="*/ 0 h 1137333"/>
                <a:gd name="connsiteX1" fmla="*/ 166217 w 608702"/>
                <a:gd name="connsiteY1" fmla="*/ 35415 h 1137333"/>
                <a:gd name="connsiteX2" fmla="*/ 608702 w 608702"/>
                <a:gd name="connsiteY2" fmla="*/ 961359 h 1137333"/>
                <a:gd name="connsiteX3" fmla="*/ 429087 w 608702"/>
                <a:gd name="connsiteY3" fmla="*/ 1137333 h 1137333"/>
                <a:gd name="connsiteX4" fmla="*/ 0 w 608702"/>
                <a:gd name="connsiteY4" fmla="*/ 0 h 1137333"/>
                <a:gd name="connsiteX0" fmla="*/ 0 w 608702"/>
                <a:gd name="connsiteY0" fmla="*/ 19411 h 1156744"/>
                <a:gd name="connsiteX1" fmla="*/ 138458 w 608702"/>
                <a:gd name="connsiteY1" fmla="*/ 0 h 1156744"/>
                <a:gd name="connsiteX2" fmla="*/ 608702 w 608702"/>
                <a:gd name="connsiteY2" fmla="*/ 980770 h 1156744"/>
                <a:gd name="connsiteX3" fmla="*/ 429087 w 608702"/>
                <a:gd name="connsiteY3" fmla="*/ 1156744 h 1156744"/>
                <a:gd name="connsiteX4" fmla="*/ 0 w 608702"/>
                <a:gd name="connsiteY4" fmla="*/ 19411 h 1156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702" h="1156744">
                  <a:moveTo>
                    <a:pt x="0" y="19411"/>
                  </a:moveTo>
                  <a:lnTo>
                    <a:pt x="138458" y="0"/>
                  </a:lnTo>
                  <a:cubicBezTo>
                    <a:pt x="238470" y="192087"/>
                    <a:pt x="483290" y="795033"/>
                    <a:pt x="608702" y="980770"/>
                  </a:cubicBezTo>
                  <a:lnTo>
                    <a:pt x="429087" y="1156744"/>
                  </a:lnTo>
                  <a:lnTo>
                    <a:pt x="0" y="1941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rot="20912967">
              <a:off x="1496454" y="2513595"/>
              <a:ext cx="478954" cy="785474"/>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5073"/>
                <a:gd name="connsiteX1" fmla="*/ 190500 w 466725"/>
                <a:gd name="connsiteY1" fmla="*/ 0 h 805073"/>
                <a:gd name="connsiteX2" fmla="*/ 466725 w 466725"/>
                <a:gd name="connsiteY2" fmla="*/ 504825 h 805073"/>
                <a:gd name="connsiteX3" fmla="*/ 311339 w 466725"/>
                <a:gd name="connsiteY3" fmla="*/ 805073 h 805073"/>
                <a:gd name="connsiteX4" fmla="*/ 0 w 466725"/>
                <a:gd name="connsiteY4" fmla="*/ 28575 h 805073"/>
                <a:gd name="connsiteX0" fmla="*/ 0 w 449899"/>
                <a:gd name="connsiteY0" fmla="*/ 28575 h 805073"/>
                <a:gd name="connsiteX1" fmla="*/ 190500 w 449899"/>
                <a:gd name="connsiteY1" fmla="*/ 0 h 805073"/>
                <a:gd name="connsiteX2" fmla="*/ 449899 w 449899"/>
                <a:gd name="connsiteY2" fmla="*/ 529465 h 805073"/>
                <a:gd name="connsiteX3" fmla="*/ 311339 w 449899"/>
                <a:gd name="connsiteY3" fmla="*/ 805073 h 805073"/>
                <a:gd name="connsiteX4" fmla="*/ 0 w 449899"/>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77438"/>
                <a:gd name="connsiteY0" fmla="*/ 28575 h 805073"/>
                <a:gd name="connsiteX1" fmla="*/ 190500 w 477438"/>
                <a:gd name="connsiteY1" fmla="*/ 0 h 805073"/>
                <a:gd name="connsiteX2" fmla="*/ 477438 w 477438"/>
                <a:gd name="connsiteY2" fmla="*/ 561935 h 805073"/>
                <a:gd name="connsiteX3" fmla="*/ 311339 w 477438"/>
                <a:gd name="connsiteY3" fmla="*/ 805073 h 805073"/>
                <a:gd name="connsiteX4" fmla="*/ 0 w 477438"/>
                <a:gd name="connsiteY4" fmla="*/ 28575 h 805073"/>
                <a:gd name="connsiteX0" fmla="*/ 0 w 487876"/>
                <a:gd name="connsiteY0" fmla="*/ 28575 h 805073"/>
                <a:gd name="connsiteX1" fmla="*/ 190500 w 487876"/>
                <a:gd name="connsiteY1" fmla="*/ 0 h 805073"/>
                <a:gd name="connsiteX2" fmla="*/ 487876 w 487876"/>
                <a:gd name="connsiteY2" fmla="*/ 556207 h 805073"/>
                <a:gd name="connsiteX3" fmla="*/ 311339 w 487876"/>
                <a:gd name="connsiteY3" fmla="*/ 805073 h 805073"/>
                <a:gd name="connsiteX4" fmla="*/ 0 w 487876"/>
                <a:gd name="connsiteY4" fmla="*/ 28575 h 805073"/>
                <a:gd name="connsiteX0" fmla="*/ 0 w 487876"/>
                <a:gd name="connsiteY0" fmla="*/ 28575 h 807424"/>
                <a:gd name="connsiteX1" fmla="*/ 190500 w 487876"/>
                <a:gd name="connsiteY1" fmla="*/ 0 h 807424"/>
                <a:gd name="connsiteX2" fmla="*/ 487876 w 487876"/>
                <a:gd name="connsiteY2" fmla="*/ 556207 h 807424"/>
                <a:gd name="connsiteX3" fmla="*/ 327841 w 487876"/>
                <a:gd name="connsiteY3" fmla="*/ 807424 h 807424"/>
                <a:gd name="connsiteX4" fmla="*/ 0 w 487876"/>
                <a:gd name="connsiteY4" fmla="*/ 28575 h 807424"/>
                <a:gd name="connsiteX0" fmla="*/ 0 w 475261"/>
                <a:gd name="connsiteY0" fmla="*/ 26271 h 807424"/>
                <a:gd name="connsiteX1" fmla="*/ 177885 w 475261"/>
                <a:gd name="connsiteY1" fmla="*/ 0 h 807424"/>
                <a:gd name="connsiteX2" fmla="*/ 475261 w 475261"/>
                <a:gd name="connsiteY2" fmla="*/ 556207 h 807424"/>
                <a:gd name="connsiteX3" fmla="*/ 315226 w 475261"/>
                <a:gd name="connsiteY3" fmla="*/ 807424 h 807424"/>
                <a:gd name="connsiteX4" fmla="*/ 0 w 475261"/>
                <a:gd name="connsiteY4" fmla="*/ 26271 h 807424"/>
                <a:gd name="connsiteX0" fmla="*/ 0 w 478954"/>
                <a:gd name="connsiteY0" fmla="*/ 26271 h 807424"/>
                <a:gd name="connsiteX1" fmla="*/ 177885 w 478954"/>
                <a:gd name="connsiteY1" fmla="*/ 0 h 807424"/>
                <a:gd name="connsiteX2" fmla="*/ 478954 w 478954"/>
                <a:gd name="connsiteY2" fmla="*/ 573963 h 807424"/>
                <a:gd name="connsiteX3" fmla="*/ 315226 w 478954"/>
                <a:gd name="connsiteY3" fmla="*/ 807424 h 807424"/>
                <a:gd name="connsiteX4" fmla="*/ 0 w 478954"/>
                <a:gd name="connsiteY4" fmla="*/ 26271 h 807424"/>
                <a:gd name="connsiteX0" fmla="*/ 0 w 478954"/>
                <a:gd name="connsiteY0" fmla="*/ 26271 h 785474"/>
                <a:gd name="connsiteX1" fmla="*/ 177885 w 478954"/>
                <a:gd name="connsiteY1" fmla="*/ 0 h 785474"/>
                <a:gd name="connsiteX2" fmla="*/ 478954 w 478954"/>
                <a:gd name="connsiteY2" fmla="*/ 573963 h 785474"/>
                <a:gd name="connsiteX3" fmla="*/ 314813 w 478954"/>
                <a:gd name="connsiteY3" fmla="*/ 785474 h 785474"/>
                <a:gd name="connsiteX4" fmla="*/ 0 w 478954"/>
                <a:gd name="connsiteY4" fmla="*/ 26271 h 785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954" h="785474">
                  <a:moveTo>
                    <a:pt x="0" y="26271"/>
                  </a:moveTo>
                  <a:lnTo>
                    <a:pt x="177885" y="0"/>
                  </a:lnTo>
                  <a:cubicBezTo>
                    <a:pt x="277897" y="192087"/>
                    <a:pt x="378279" y="388748"/>
                    <a:pt x="478954" y="573963"/>
                  </a:cubicBezTo>
                  <a:lnTo>
                    <a:pt x="314813" y="785474"/>
                  </a:lnTo>
                  <a:lnTo>
                    <a:pt x="0" y="2627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rot="21318403">
              <a:off x="1727760" y="2562910"/>
              <a:ext cx="439507" cy="478344"/>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3"/>
                <a:gd name="connsiteX1" fmla="*/ 142875 w 333375"/>
                <a:gd name="connsiteY1" fmla="*/ 0 h 461963"/>
                <a:gd name="connsiteX2" fmla="*/ 333375 w 333375"/>
                <a:gd name="connsiteY2" fmla="*/ 152400 h 461963"/>
                <a:gd name="connsiteX3" fmla="*/ 230981 w 333375"/>
                <a:gd name="connsiteY3" fmla="*/ 461963 h 461963"/>
                <a:gd name="connsiteX4" fmla="*/ 0 w 333375"/>
                <a:gd name="connsiteY4" fmla="*/ 76200 h 461963"/>
                <a:gd name="connsiteX0" fmla="*/ 0 w 357187"/>
                <a:gd name="connsiteY0" fmla="*/ 76200 h 461963"/>
                <a:gd name="connsiteX1" fmla="*/ 142875 w 357187"/>
                <a:gd name="connsiteY1" fmla="*/ 0 h 461963"/>
                <a:gd name="connsiteX2" fmla="*/ 357187 w 357187"/>
                <a:gd name="connsiteY2" fmla="*/ 157163 h 461963"/>
                <a:gd name="connsiteX3" fmla="*/ 230981 w 357187"/>
                <a:gd name="connsiteY3" fmla="*/ 461963 h 461963"/>
                <a:gd name="connsiteX4" fmla="*/ 0 w 357187"/>
                <a:gd name="connsiteY4" fmla="*/ 76200 h 461963"/>
                <a:gd name="connsiteX0" fmla="*/ 0 w 392237"/>
                <a:gd name="connsiteY0" fmla="*/ 76200 h 461963"/>
                <a:gd name="connsiteX1" fmla="*/ 142875 w 392237"/>
                <a:gd name="connsiteY1" fmla="*/ 0 h 461963"/>
                <a:gd name="connsiteX2" fmla="*/ 392237 w 392237"/>
                <a:gd name="connsiteY2" fmla="*/ 195879 h 461963"/>
                <a:gd name="connsiteX3" fmla="*/ 230981 w 392237"/>
                <a:gd name="connsiteY3" fmla="*/ 461963 h 461963"/>
                <a:gd name="connsiteX4" fmla="*/ 0 w 392237"/>
                <a:gd name="connsiteY4" fmla="*/ 76200 h 461963"/>
                <a:gd name="connsiteX0" fmla="*/ 0 w 392237"/>
                <a:gd name="connsiteY0" fmla="*/ 76200 h 460171"/>
                <a:gd name="connsiteX1" fmla="*/ 142875 w 392237"/>
                <a:gd name="connsiteY1" fmla="*/ 0 h 460171"/>
                <a:gd name="connsiteX2" fmla="*/ 392237 w 392237"/>
                <a:gd name="connsiteY2" fmla="*/ 195879 h 460171"/>
                <a:gd name="connsiteX3" fmla="*/ 238296 w 392237"/>
                <a:gd name="connsiteY3" fmla="*/ 460171 h 460171"/>
                <a:gd name="connsiteX4" fmla="*/ 0 w 392237"/>
                <a:gd name="connsiteY4" fmla="*/ 76200 h 460171"/>
                <a:gd name="connsiteX0" fmla="*/ 0 w 392237"/>
                <a:gd name="connsiteY0" fmla="*/ 76200 h 467876"/>
                <a:gd name="connsiteX1" fmla="*/ 142875 w 392237"/>
                <a:gd name="connsiteY1" fmla="*/ 0 h 467876"/>
                <a:gd name="connsiteX2" fmla="*/ 392237 w 392237"/>
                <a:gd name="connsiteY2" fmla="*/ 195879 h 467876"/>
                <a:gd name="connsiteX3" fmla="*/ 244831 w 392237"/>
                <a:gd name="connsiteY3" fmla="*/ 467876 h 467876"/>
                <a:gd name="connsiteX4" fmla="*/ 0 w 392237"/>
                <a:gd name="connsiteY4" fmla="*/ 76200 h 467876"/>
                <a:gd name="connsiteX0" fmla="*/ 0 w 403713"/>
                <a:gd name="connsiteY0" fmla="*/ 76200 h 467876"/>
                <a:gd name="connsiteX1" fmla="*/ 142875 w 403713"/>
                <a:gd name="connsiteY1" fmla="*/ 0 h 467876"/>
                <a:gd name="connsiteX2" fmla="*/ 403713 w 403713"/>
                <a:gd name="connsiteY2" fmla="*/ 201600 h 467876"/>
                <a:gd name="connsiteX3" fmla="*/ 244831 w 403713"/>
                <a:gd name="connsiteY3" fmla="*/ 467876 h 467876"/>
                <a:gd name="connsiteX4" fmla="*/ 0 w 403713"/>
                <a:gd name="connsiteY4" fmla="*/ 76200 h 467876"/>
                <a:gd name="connsiteX0" fmla="*/ 0 w 439507"/>
                <a:gd name="connsiteY0" fmla="*/ 76200 h 467876"/>
                <a:gd name="connsiteX1" fmla="*/ 142875 w 439507"/>
                <a:gd name="connsiteY1" fmla="*/ 0 h 467876"/>
                <a:gd name="connsiteX2" fmla="*/ 439507 w 439507"/>
                <a:gd name="connsiteY2" fmla="*/ 202148 h 467876"/>
                <a:gd name="connsiteX3" fmla="*/ 244831 w 439507"/>
                <a:gd name="connsiteY3" fmla="*/ 467876 h 467876"/>
                <a:gd name="connsiteX4" fmla="*/ 0 w 439507"/>
                <a:gd name="connsiteY4" fmla="*/ 76200 h 467876"/>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0 w 439507"/>
                <a:gd name="connsiteY4" fmla="*/ 76200 h 478344"/>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5304 w 439507"/>
                <a:gd name="connsiteY4" fmla="*/ 90809 h 478344"/>
                <a:gd name="connsiteX5" fmla="*/ 0 w 439507"/>
                <a:gd name="connsiteY5" fmla="*/ 76200 h 4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507" h="478344">
                  <a:moveTo>
                    <a:pt x="0" y="76200"/>
                  </a:moveTo>
                  <a:lnTo>
                    <a:pt x="142875" y="0"/>
                  </a:lnTo>
                  <a:lnTo>
                    <a:pt x="439507" y="202148"/>
                  </a:lnTo>
                  <a:lnTo>
                    <a:pt x="255918" y="478344"/>
                  </a:lnTo>
                  <a:cubicBezTo>
                    <a:pt x="172575" y="346792"/>
                    <a:pt x="88647" y="222361"/>
                    <a:pt x="5304" y="90809"/>
                  </a:cubicBezTo>
                  <a:lnTo>
                    <a:pt x="0" y="762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rot="20720568">
              <a:off x="4414084" y="2545992"/>
              <a:ext cx="1017341" cy="63042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75325"/>
                <a:gd name="connsiteY0" fmla="*/ 698271 h 731974"/>
                <a:gd name="connsiteX1" fmla="*/ 486109 w 975325"/>
                <a:gd name="connsiteY1" fmla="*/ 47215 h 731974"/>
                <a:gd name="connsiteX2" fmla="*/ 614866 w 975325"/>
                <a:gd name="connsiteY2" fmla="*/ 33125 h 731974"/>
                <a:gd name="connsiteX3" fmla="*/ 973114 w 975325"/>
                <a:gd name="connsiteY3" fmla="*/ 658478 h 731974"/>
                <a:gd name="connsiteX4" fmla="*/ 605759 w 975325"/>
                <a:gd name="connsiteY4" fmla="*/ 626210 h 731974"/>
                <a:gd name="connsiteX5" fmla="*/ 0 w 975325"/>
                <a:gd name="connsiteY5" fmla="*/ 698271 h 731974"/>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53292"/>
                <a:gd name="connsiteY0" fmla="*/ 620962 h 734682"/>
                <a:gd name="connsiteX1" fmla="*/ 446402 w 953292"/>
                <a:gd name="connsiteY1" fmla="*/ 47215 h 734682"/>
                <a:gd name="connsiteX2" fmla="*/ 575159 w 953292"/>
                <a:gd name="connsiteY2" fmla="*/ 33125 h 734682"/>
                <a:gd name="connsiteX3" fmla="*/ 951225 w 953292"/>
                <a:gd name="connsiteY3" fmla="*/ 702113 h 734682"/>
                <a:gd name="connsiteX4" fmla="*/ 566052 w 953292"/>
                <a:gd name="connsiteY4" fmla="*/ 626210 h 734682"/>
                <a:gd name="connsiteX5" fmla="*/ 0 w 953292"/>
                <a:gd name="connsiteY5" fmla="*/ 620962 h 734682"/>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66052 w 951225"/>
                <a:gd name="connsiteY4" fmla="*/ 626210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44069"/>
                <a:gd name="connsiteY0" fmla="*/ 620962 h 729474"/>
                <a:gd name="connsiteX1" fmla="*/ 446402 w 944069"/>
                <a:gd name="connsiteY1" fmla="*/ 47215 h 729474"/>
                <a:gd name="connsiteX2" fmla="*/ 575159 w 944069"/>
                <a:gd name="connsiteY2" fmla="*/ 33125 h 729474"/>
                <a:gd name="connsiteX3" fmla="*/ 944069 w 944069"/>
                <a:gd name="connsiteY3" fmla="*/ 729474 h 729474"/>
                <a:gd name="connsiteX4" fmla="*/ 529152 w 944069"/>
                <a:gd name="connsiteY4" fmla="*/ 655535 h 729474"/>
                <a:gd name="connsiteX5" fmla="*/ 0 w 944069"/>
                <a:gd name="connsiteY5" fmla="*/ 620962 h 729474"/>
                <a:gd name="connsiteX0" fmla="*/ 0 w 944069"/>
                <a:gd name="connsiteY0" fmla="*/ 618010 h 726522"/>
                <a:gd name="connsiteX1" fmla="*/ 465931 w 944069"/>
                <a:gd name="connsiteY1" fmla="*/ 54294 h 726522"/>
                <a:gd name="connsiteX2" fmla="*/ 575159 w 944069"/>
                <a:gd name="connsiteY2" fmla="*/ 30173 h 726522"/>
                <a:gd name="connsiteX3" fmla="*/ 944069 w 944069"/>
                <a:gd name="connsiteY3" fmla="*/ 726522 h 726522"/>
                <a:gd name="connsiteX4" fmla="*/ 529152 w 944069"/>
                <a:gd name="connsiteY4" fmla="*/ 652583 h 726522"/>
                <a:gd name="connsiteX5" fmla="*/ 0 w 944069"/>
                <a:gd name="connsiteY5" fmla="*/ 618010 h 726522"/>
                <a:gd name="connsiteX0" fmla="*/ 0 w 944069"/>
                <a:gd name="connsiteY0" fmla="*/ 587837 h 696349"/>
                <a:gd name="connsiteX1" fmla="*/ 465931 w 944069"/>
                <a:gd name="connsiteY1" fmla="*/ 24121 h 696349"/>
                <a:gd name="connsiteX2" fmla="*/ 575159 w 944069"/>
                <a:gd name="connsiteY2" fmla="*/ 0 h 696349"/>
                <a:gd name="connsiteX3" fmla="*/ 944069 w 944069"/>
                <a:gd name="connsiteY3" fmla="*/ 696349 h 696349"/>
                <a:gd name="connsiteX4" fmla="*/ 529152 w 944069"/>
                <a:gd name="connsiteY4" fmla="*/ 622410 h 696349"/>
                <a:gd name="connsiteX5" fmla="*/ 0 w 944069"/>
                <a:gd name="connsiteY5" fmla="*/ 587837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93054 w 953673"/>
                <a:gd name="connsiteY4" fmla="*/ 593809 h 668314"/>
                <a:gd name="connsiteX5" fmla="*/ 0 w 953673"/>
                <a:gd name="connsiteY5" fmla="*/ 540060 h 668314"/>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31136 w 953673"/>
                <a:gd name="connsiteY4" fmla="*/ 604689 h 668314"/>
                <a:gd name="connsiteX5" fmla="*/ 0 w 953673"/>
                <a:gd name="connsiteY5" fmla="*/ 540060 h 668314"/>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1035629"/>
                <a:gd name="connsiteY0" fmla="*/ 472992 h 698476"/>
                <a:gd name="connsiteX1" fmla="*/ 521128 w 1035629"/>
                <a:gd name="connsiteY1" fmla="*/ 24121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72992 h 698476"/>
                <a:gd name="connsiteX1" fmla="*/ 506773 w 1035629"/>
                <a:gd name="connsiteY1" fmla="*/ 69593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43930 h 669414"/>
                <a:gd name="connsiteX1" fmla="*/ 506773 w 1035629"/>
                <a:gd name="connsiteY1" fmla="*/ 40531 h 669414"/>
                <a:gd name="connsiteX2" fmla="*/ 647369 w 1035629"/>
                <a:gd name="connsiteY2" fmla="*/ 0 h 669414"/>
                <a:gd name="connsiteX3" fmla="*/ 1035629 w 1035629"/>
                <a:gd name="connsiteY3" fmla="*/ 669414 h 669414"/>
                <a:gd name="connsiteX4" fmla="*/ 601290 w 1035629"/>
                <a:gd name="connsiteY4" fmla="*/ 575627 h 669414"/>
                <a:gd name="connsiteX5" fmla="*/ 0 w 1035629"/>
                <a:gd name="connsiteY5" fmla="*/ 443930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571376 w 1044064"/>
                <a:gd name="connsiteY4" fmla="*/ 543445 h 669414"/>
                <a:gd name="connsiteX5" fmla="*/ 0 w 1044064"/>
                <a:gd name="connsiteY5" fmla="*/ 476182 h 669414"/>
                <a:gd name="connsiteX0" fmla="*/ 0 w 1017341"/>
                <a:gd name="connsiteY0" fmla="*/ 476182 h 630427"/>
                <a:gd name="connsiteX1" fmla="*/ 515208 w 1017341"/>
                <a:gd name="connsiteY1" fmla="*/ 40531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7341" h="630427">
                  <a:moveTo>
                    <a:pt x="0" y="476182"/>
                  </a:moveTo>
                  <a:lnTo>
                    <a:pt x="515208" y="40531"/>
                  </a:lnTo>
                  <a:cubicBezTo>
                    <a:pt x="665392" y="4504"/>
                    <a:pt x="592700" y="7866"/>
                    <a:pt x="655804" y="0"/>
                  </a:cubicBezTo>
                  <a:cubicBezTo>
                    <a:pt x="682740" y="72681"/>
                    <a:pt x="865508" y="405495"/>
                    <a:pt x="1017341" y="630427"/>
                  </a:cubicBezTo>
                  <a:cubicBezTo>
                    <a:pt x="895250" y="600403"/>
                    <a:pt x="796091" y="567937"/>
                    <a:pt x="571376" y="543445"/>
                  </a:cubicBezTo>
                  <a:cubicBezTo>
                    <a:pt x="379865" y="513175"/>
                    <a:pt x="219962" y="496066"/>
                    <a:pt x="0" y="476182"/>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rot="1393088">
              <a:off x="4396651" y="2506702"/>
              <a:ext cx="329153" cy="710892"/>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04850"/>
                <a:gd name="connsiteX1" fmla="*/ 304800 w 438150"/>
                <a:gd name="connsiteY1" fmla="*/ 0 h 704850"/>
                <a:gd name="connsiteX2" fmla="*/ 0 w 438150"/>
                <a:gd name="connsiteY2" fmla="*/ 704850 h 704850"/>
                <a:gd name="connsiteX3" fmla="*/ 256287 w 438150"/>
                <a:gd name="connsiteY3" fmla="*/ 633590 h 704850"/>
                <a:gd name="connsiteX4" fmla="*/ 438150 w 438150"/>
                <a:gd name="connsiteY4" fmla="*/ 47625 h 704850"/>
                <a:gd name="connsiteX0" fmla="*/ 428901 w 428901"/>
                <a:gd name="connsiteY0" fmla="*/ 37270 h 704850"/>
                <a:gd name="connsiteX1" fmla="*/ 304800 w 428901"/>
                <a:gd name="connsiteY1" fmla="*/ 0 h 704850"/>
                <a:gd name="connsiteX2" fmla="*/ 0 w 428901"/>
                <a:gd name="connsiteY2" fmla="*/ 704850 h 704850"/>
                <a:gd name="connsiteX3" fmla="*/ 256287 w 428901"/>
                <a:gd name="connsiteY3" fmla="*/ 633590 h 704850"/>
                <a:gd name="connsiteX4" fmla="*/ 428901 w 428901"/>
                <a:gd name="connsiteY4" fmla="*/ 37270 h 704850"/>
                <a:gd name="connsiteX0" fmla="*/ 379335 w 379335"/>
                <a:gd name="connsiteY0" fmla="*/ 37270 h 697810"/>
                <a:gd name="connsiteX1" fmla="*/ 255234 w 379335"/>
                <a:gd name="connsiteY1" fmla="*/ 0 h 697810"/>
                <a:gd name="connsiteX2" fmla="*/ 0 w 379335"/>
                <a:gd name="connsiteY2" fmla="*/ 697810 h 697810"/>
                <a:gd name="connsiteX3" fmla="*/ 206721 w 379335"/>
                <a:gd name="connsiteY3" fmla="*/ 633590 h 697810"/>
                <a:gd name="connsiteX4" fmla="*/ 379335 w 379335"/>
                <a:gd name="connsiteY4" fmla="*/ 37270 h 697810"/>
                <a:gd name="connsiteX0" fmla="*/ 354158 w 354158"/>
                <a:gd name="connsiteY0" fmla="*/ 37270 h 702700"/>
                <a:gd name="connsiteX1" fmla="*/ 230057 w 354158"/>
                <a:gd name="connsiteY1" fmla="*/ 0 h 702700"/>
                <a:gd name="connsiteX2" fmla="*/ 0 w 354158"/>
                <a:gd name="connsiteY2" fmla="*/ 702700 h 702700"/>
                <a:gd name="connsiteX3" fmla="*/ 181544 w 354158"/>
                <a:gd name="connsiteY3" fmla="*/ 633590 h 702700"/>
                <a:gd name="connsiteX4" fmla="*/ 354158 w 354158"/>
                <a:gd name="connsiteY4" fmla="*/ 37270 h 702700"/>
                <a:gd name="connsiteX0" fmla="*/ 354158 w 354158"/>
                <a:gd name="connsiteY0" fmla="*/ 37270 h 702700"/>
                <a:gd name="connsiteX1" fmla="*/ 230057 w 354158"/>
                <a:gd name="connsiteY1" fmla="*/ 0 h 702700"/>
                <a:gd name="connsiteX2" fmla="*/ 0 w 354158"/>
                <a:gd name="connsiteY2" fmla="*/ 702700 h 702700"/>
                <a:gd name="connsiteX3" fmla="*/ 219386 w 354158"/>
                <a:gd name="connsiteY3" fmla="*/ 661405 h 702700"/>
                <a:gd name="connsiteX4" fmla="*/ 354158 w 354158"/>
                <a:gd name="connsiteY4" fmla="*/ 37270 h 702700"/>
                <a:gd name="connsiteX0" fmla="*/ 354158 w 354158"/>
                <a:gd name="connsiteY0" fmla="*/ 16007 h 681437"/>
                <a:gd name="connsiteX1" fmla="*/ 228813 w 354158"/>
                <a:gd name="connsiteY1" fmla="*/ 0 h 681437"/>
                <a:gd name="connsiteX2" fmla="*/ 0 w 354158"/>
                <a:gd name="connsiteY2" fmla="*/ 681437 h 681437"/>
                <a:gd name="connsiteX3" fmla="*/ 219386 w 354158"/>
                <a:gd name="connsiteY3" fmla="*/ 640142 h 681437"/>
                <a:gd name="connsiteX4" fmla="*/ 354158 w 354158"/>
                <a:gd name="connsiteY4" fmla="*/ 16007 h 681437"/>
                <a:gd name="connsiteX0" fmla="*/ 333841 w 333841"/>
                <a:gd name="connsiteY0" fmla="*/ 16007 h 662357"/>
                <a:gd name="connsiteX1" fmla="*/ 208496 w 333841"/>
                <a:gd name="connsiteY1" fmla="*/ 0 h 662357"/>
                <a:gd name="connsiteX2" fmla="*/ 0 w 333841"/>
                <a:gd name="connsiteY2" fmla="*/ 662357 h 662357"/>
                <a:gd name="connsiteX3" fmla="*/ 199069 w 333841"/>
                <a:gd name="connsiteY3" fmla="*/ 640142 h 662357"/>
                <a:gd name="connsiteX4" fmla="*/ 333841 w 333841"/>
                <a:gd name="connsiteY4" fmla="*/ 16007 h 662357"/>
                <a:gd name="connsiteX0" fmla="*/ 333841 w 333841"/>
                <a:gd name="connsiteY0" fmla="*/ 16007 h 687730"/>
                <a:gd name="connsiteX1" fmla="*/ 208496 w 333841"/>
                <a:gd name="connsiteY1" fmla="*/ 0 h 687730"/>
                <a:gd name="connsiteX2" fmla="*/ 0 w 333841"/>
                <a:gd name="connsiteY2" fmla="*/ 662357 h 687730"/>
                <a:gd name="connsiteX3" fmla="*/ 121169 w 333841"/>
                <a:gd name="connsiteY3" fmla="*/ 687136 h 687730"/>
                <a:gd name="connsiteX4" fmla="*/ 199069 w 333841"/>
                <a:gd name="connsiteY4" fmla="*/ 640142 h 687730"/>
                <a:gd name="connsiteX5" fmla="*/ 333841 w 333841"/>
                <a:gd name="connsiteY5" fmla="*/ 16007 h 687730"/>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194381 w 329153"/>
                <a:gd name="connsiteY4" fmla="*/ 640142 h 687638"/>
                <a:gd name="connsiteX5" fmla="*/ 329153 w 329153"/>
                <a:gd name="connsiteY5" fmla="*/ 16007 h 687638"/>
                <a:gd name="connsiteX0" fmla="*/ 329153 w 329153"/>
                <a:gd name="connsiteY0" fmla="*/ 16007 h 711225"/>
                <a:gd name="connsiteX1" fmla="*/ 203808 w 329153"/>
                <a:gd name="connsiteY1" fmla="*/ 0 h 711225"/>
                <a:gd name="connsiteX2" fmla="*/ 0 w 329153"/>
                <a:gd name="connsiteY2" fmla="*/ 655163 h 711225"/>
                <a:gd name="connsiteX3" fmla="*/ 139627 w 329153"/>
                <a:gd name="connsiteY3" fmla="*/ 710892 h 711225"/>
                <a:gd name="connsiteX4" fmla="*/ 194381 w 329153"/>
                <a:gd name="connsiteY4" fmla="*/ 640142 h 711225"/>
                <a:gd name="connsiteX5" fmla="*/ 329153 w 329153"/>
                <a:gd name="connsiteY5" fmla="*/ 16007 h 711225"/>
                <a:gd name="connsiteX0" fmla="*/ 329153 w 329153"/>
                <a:gd name="connsiteY0" fmla="*/ 16007 h 710892"/>
                <a:gd name="connsiteX1" fmla="*/ 203808 w 329153"/>
                <a:gd name="connsiteY1" fmla="*/ 0 h 710892"/>
                <a:gd name="connsiteX2" fmla="*/ 0 w 329153"/>
                <a:gd name="connsiteY2" fmla="*/ 655163 h 710892"/>
                <a:gd name="connsiteX3" fmla="*/ 139627 w 329153"/>
                <a:gd name="connsiteY3" fmla="*/ 710892 h 710892"/>
                <a:gd name="connsiteX4" fmla="*/ 194381 w 329153"/>
                <a:gd name="connsiteY4" fmla="*/ 640142 h 710892"/>
                <a:gd name="connsiteX5" fmla="*/ 329153 w 329153"/>
                <a:gd name="connsiteY5" fmla="*/ 16007 h 710892"/>
                <a:gd name="connsiteX0" fmla="*/ 329153 w 329153"/>
                <a:gd name="connsiteY0" fmla="*/ 16007 h 710892"/>
                <a:gd name="connsiteX1" fmla="*/ 203808 w 329153"/>
                <a:gd name="connsiteY1" fmla="*/ 0 h 710892"/>
                <a:gd name="connsiteX2" fmla="*/ 0 w 329153"/>
                <a:gd name="connsiteY2" fmla="*/ 655163 h 710892"/>
                <a:gd name="connsiteX3" fmla="*/ 139627 w 329153"/>
                <a:gd name="connsiteY3" fmla="*/ 710892 h 710892"/>
                <a:gd name="connsiteX4" fmla="*/ 194381 w 329153"/>
                <a:gd name="connsiteY4" fmla="*/ 640142 h 710892"/>
                <a:gd name="connsiteX5" fmla="*/ 329153 w 329153"/>
                <a:gd name="connsiteY5" fmla="*/ 16007 h 71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153" h="710892">
                  <a:moveTo>
                    <a:pt x="329153" y="16007"/>
                  </a:moveTo>
                  <a:lnTo>
                    <a:pt x="203808" y="0"/>
                  </a:lnTo>
                  <a:lnTo>
                    <a:pt x="0" y="655163"/>
                  </a:lnTo>
                  <a:cubicBezTo>
                    <a:pt x="40184" y="673011"/>
                    <a:pt x="94126" y="692732"/>
                    <a:pt x="139627" y="710892"/>
                  </a:cubicBezTo>
                  <a:lnTo>
                    <a:pt x="194381" y="640142"/>
                  </a:lnTo>
                  <a:lnTo>
                    <a:pt x="329153" y="1600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rot="1474058">
              <a:off x="4200213" y="2584877"/>
              <a:ext cx="326359" cy="484491"/>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67881 w 367881"/>
                <a:gd name="connsiteY4" fmla="*/ 57150 h 542925"/>
                <a:gd name="connsiteX0" fmla="*/ 336845 w 336845"/>
                <a:gd name="connsiteY0" fmla="*/ 57150 h 542925"/>
                <a:gd name="connsiteX1" fmla="*/ 203495 w 336845"/>
                <a:gd name="connsiteY1" fmla="*/ 0 h 542925"/>
                <a:gd name="connsiteX2" fmla="*/ 0 w 336845"/>
                <a:gd name="connsiteY2" fmla="*/ 367430 h 542925"/>
                <a:gd name="connsiteX3" fmla="*/ 155870 w 336845"/>
                <a:gd name="connsiteY3" fmla="*/ 542925 h 542925"/>
                <a:gd name="connsiteX4" fmla="*/ 336845 w 336845"/>
                <a:gd name="connsiteY4" fmla="*/ 57150 h 542925"/>
                <a:gd name="connsiteX0" fmla="*/ 336845 w 336845"/>
                <a:gd name="connsiteY0" fmla="*/ 57150 h 505683"/>
                <a:gd name="connsiteX1" fmla="*/ 203495 w 336845"/>
                <a:gd name="connsiteY1" fmla="*/ 0 h 505683"/>
                <a:gd name="connsiteX2" fmla="*/ 0 w 336845"/>
                <a:gd name="connsiteY2" fmla="*/ 367430 h 505683"/>
                <a:gd name="connsiteX3" fmla="*/ 179129 w 336845"/>
                <a:gd name="connsiteY3" fmla="*/ 505683 h 505683"/>
                <a:gd name="connsiteX4" fmla="*/ 336845 w 336845"/>
                <a:gd name="connsiteY4" fmla="*/ 57150 h 505683"/>
                <a:gd name="connsiteX0" fmla="*/ 353326 w 353326"/>
                <a:gd name="connsiteY0" fmla="*/ 54653 h 505683"/>
                <a:gd name="connsiteX1" fmla="*/ 203495 w 353326"/>
                <a:gd name="connsiteY1" fmla="*/ 0 h 505683"/>
                <a:gd name="connsiteX2" fmla="*/ 0 w 353326"/>
                <a:gd name="connsiteY2" fmla="*/ 367430 h 505683"/>
                <a:gd name="connsiteX3" fmla="*/ 179129 w 353326"/>
                <a:gd name="connsiteY3" fmla="*/ 505683 h 505683"/>
                <a:gd name="connsiteX4" fmla="*/ 353326 w 353326"/>
                <a:gd name="connsiteY4" fmla="*/ 54653 h 505683"/>
                <a:gd name="connsiteX0" fmla="*/ 335030 w 335030"/>
                <a:gd name="connsiteY0" fmla="*/ 48835 h 505683"/>
                <a:gd name="connsiteX1" fmla="*/ 203495 w 335030"/>
                <a:gd name="connsiteY1" fmla="*/ 0 h 505683"/>
                <a:gd name="connsiteX2" fmla="*/ 0 w 335030"/>
                <a:gd name="connsiteY2" fmla="*/ 367430 h 505683"/>
                <a:gd name="connsiteX3" fmla="*/ 179129 w 335030"/>
                <a:gd name="connsiteY3" fmla="*/ 505683 h 505683"/>
                <a:gd name="connsiteX4" fmla="*/ 335030 w 335030"/>
                <a:gd name="connsiteY4" fmla="*/ 48835 h 505683"/>
                <a:gd name="connsiteX0" fmla="*/ 342014 w 342014"/>
                <a:gd name="connsiteY0" fmla="*/ 48835 h 505683"/>
                <a:gd name="connsiteX1" fmla="*/ 210479 w 342014"/>
                <a:gd name="connsiteY1" fmla="*/ 0 h 505683"/>
                <a:gd name="connsiteX2" fmla="*/ 0 w 342014"/>
                <a:gd name="connsiteY2" fmla="*/ 368928 h 505683"/>
                <a:gd name="connsiteX3" fmla="*/ 186113 w 342014"/>
                <a:gd name="connsiteY3" fmla="*/ 505683 h 505683"/>
                <a:gd name="connsiteX4" fmla="*/ 342014 w 342014"/>
                <a:gd name="connsiteY4" fmla="*/ 48835 h 505683"/>
                <a:gd name="connsiteX0" fmla="*/ 342014 w 342014"/>
                <a:gd name="connsiteY0" fmla="*/ 48835 h 510170"/>
                <a:gd name="connsiteX1" fmla="*/ 210479 w 342014"/>
                <a:gd name="connsiteY1" fmla="*/ 0 h 510170"/>
                <a:gd name="connsiteX2" fmla="*/ 0 w 342014"/>
                <a:gd name="connsiteY2" fmla="*/ 368928 h 510170"/>
                <a:gd name="connsiteX3" fmla="*/ 199252 w 342014"/>
                <a:gd name="connsiteY3" fmla="*/ 510170 h 510170"/>
                <a:gd name="connsiteX4" fmla="*/ 342014 w 342014"/>
                <a:gd name="connsiteY4" fmla="*/ 48835 h 510170"/>
                <a:gd name="connsiteX0" fmla="*/ 342014 w 342014"/>
                <a:gd name="connsiteY0" fmla="*/ 48835 h 486285"/>
                <a:gd name="connsiteX1" fmla="*/ 210479 w 342014"/>
                <a:gd name="connsiteY1" fmla="*/ 0 h 486285"/>
                <a:gd name="connsiteX2" fmla="*/ 0 w 342014"/>
                <a:gd name="connsiteY2" fmla="*/ 368928 h 486285"/>
                <a:gd name="connsiteX3" fmla="*/ 217135 w 342014"/>
                <a:gd name="connsiteY3" fmla="*/ 486285 h 486285"/>
                <a:gd name="connsiteX4" fmla="*/ 342014 w 342014"/>
                <a:gd name="connsiteY4" fmla="*/ 48835 h 486285"/>
                <a:gd name="connsiteX0" fmla="*/ 326359 w 326359"/>
                <a:gd name="connsiteY0" fmla="*/ 48835 h 486285"/>
                <a:gd name="connsiteX1" fmla="*/ 194824 w 326359"/>
                <a:gd name="connsiteY1" fmla="*/ 0 h 486285"/>
                <a:gd name="connsiteX2" fmla="*/ 0 w 326359"/>
                <a:gd name="connsiteY2" fmla="*/ 408900 h 486285"/>
                <a:gd name="connsiteX3" fmla="*/ 201480 w 326359"/>
                <a:gd name="connsiteY3" fmla="*/ 486285 h 486285"/>
                <a:gd name="connsiteX4" fmla="*/ 326359 w 326359"/>
                <a:gd name="connsiteY4" fmla="*/ 48835 h 486285"/>
                <a:gd name="connsiteX0" fmla="*/ 326359 w 326359"/>
                <a:gd name="connsiteY0" fmla="*/ 47041 h 484491"/>
                <a:gd name="connsiteX1" fmla="*/ 185172 w 326359"/>
                <a:gd name="connsiteY1" fmla="*/ 0 h 484491"/>
                <a:gd name="connsiteX2" fmla="*/ 0 w 326359"/>
                <a:gd name="connsiteY2" fmla="*/ 407106 h 484491"/>
                <a:gd name="connsiteX3" fmla="*/ 201480 w 326359"/>
                <a:gd name="connsiteY3" fmla="*/ 484491 h 484491"/>
                <a:gd name="connsiteX4" fmla="*/ 326359 w 326359"/>
                <a:gd name="connsiteY4" fmla="*/ 47041 h 484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359" h="484491">
                  <a:moveTo>
                    <a:pt x="326359" y="47041"/>
                  </a:moveTo>
                  <a:lnTo>
                    <a:pt x="185172" y="0"/>
                  </a:lnTo>
                  <a:lnTo>
                    <a:pt x="0" y="407106"/>
                  </a:lnTo>
                  <a:lnTo>
                    <a:pt x="201480" y="484491"/>
                  </a:lnTo>
                  <a:lnTo>
                    <a:pt x="326359" y="4704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rot="744303">
              <a:off x="4049923" y="2655532"/>
              <a:ext cx="291112" cy="255509"/>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83369"/>
                <a:gd name="connsiteX1" fmla="*/ 152400 w 276225"/>
                <a:gd name="connsiteY1" fmla="*/ 0 h 283369"/>
                <a:gd name="connsiteX2" fmla="*/ 0 w 276225"/>
                <a:gd name="connsiteY2" fmla="*/ 152400 h 283369"/>
                <a:gd name="connsiteX3" fmla="*/ 119063 w 276225"/>
                <a:gd name="connsiteY3" fmla="*/ 283369 h 283369"/>
                <a:gd name="connsiteX4" fmla="*/ 276225 w 276225"/>
                <a:gd name="connsiteY4" fmla="*/ 66675 h 283369"/>
                <a:gd name="connsiteX0" fmla="*/ 297657 w 297657"/>
                <a:gd name="connsiteY0" fmla="*/ 66675 h 283369"/>
                <a:gd name="connsiteX1" fmla="*/ 152400 w 297657"/>
                <a:gd name="connsiteY1" fmla="*/ 0 h 283369"/>
                <a:gd name="connsiteX2" fmla="*/ 0 w 297657"/>
                <a:gd name="connsiteY2" fmla="*/ 152400 h 283369"/>
                <a:gd name="connsiteX3" fmla="*/ 119063 w 297657"/>
                <a:gd name="connsiteY3" fmla="*/ 283369 h 283369"/>
                <a:gd name="connsiteX4" fmla="*/ 297657 w 297657"/>
                <a:gd name="connsiteY4" fmla="*/ 66675 h 283369"/>
                <a:gd name="connsiteX0" fmla="*/ 311944 w 311944"/>
                <a:gd name="connsiteY0" fmla="*/ 66675 h 283369"/>
                <a:gd name="connsiteX1" fmla="*/ 152400 w 311944"/>
                <a:gd name="connsiteY1" fmla="*/ 0 h 283369"/>
                <a:gd name="connsiteX2" fmla="*/ 0 w 311944"/>
                <a:gd name="connsiteY2" fmla="*/ 152400 h 283369"/>
                <a:gd name="connsiteX3" fmla="*/ 119063 w 311944"/>
                <a:gd name="connsiteY3" fmla="*/ 283369 h 283369"/>
                <a:gd name="connsiteX4" fmla="*/ 311944 w 311944"/>
                <a:gd name="connsiteY4" fmla="*/ 66675 h 283369"/>
                <a:gd name="connsiteX0" fmla="*/ 288131 w 288131"/>
                <a:gd name="connsiteY0" fmla="*/ 88107 h 283369"/>
                <a:gd name="connsiteX1" fmla="*/ 152400 w 288131"/>
                <a:gd name="connsiteY1" fmla="*/ 0 h 283369"/>
                <a:gd name="connsiteX2" fmla="*/ 0 w 288131"/>
                <a:gd name="connsiteY2" fmla="*/ 152400 h 283369"/>
                <a:gd name="connsiteX3" fmla="*/ 119063 w 288131"/>
                <a:gd name="connsiteY3" fmla="*/ 283369 h 283369"/>
                <a:gd name="connsiteX4" fmla="*/ 288131 w 288131"/>
                <a:gd name="connsiteY4" fmla="*/ 88107 h 283369"/>
                <a:gd name="connsiteX0" fmla="*/ 313249 w 313249"/>
                <a:gd name="connsiteY0" fmla="*/ 58201 h 283369"/>
                <a:gd name="connsiteX1" fmla="*/ 152400 w 313249"/>
                <a:gd name="connsiteY1" fmla="*/ 0 h 283369"/>
                <a:gd name="connsiteX2" fmla="*/ 0 w 313249"/>
                <a:gd name="connsiteY2" fmla="*/ 152400 h 283369"/>
                <a:gd name="connsiteX3" fmla="*/ 119063 w 313249"/>
                <a:gd name="connsiteY3" fmla="*/ 283369 h 283369"/>
                <a:gd name="connsiteX4" fmla="*/ 313249 w 313249"/>
                <a:gd name="connsiteY4" fmla="*/ 58201 h 283369"/>
                <a:gd name="connsiteX0" fmla="*/ 319762 w 319762"/>
                <a:gd name="connsiteY0" fmla="*/ 58201 h 283369"/>
                <a:gd name="connsiteX1" fmla="*/ 158913 w 319762"/>
                <a:gd name="connsiteY1" fmla="*/ 0 h 283369"/>
                <a:gd name="connsiteX2" fmla="*/ 0 w 319762"/>
                <a:gd name="connsiteY2" fmla="*/ 178214 h 283369"/>
                <a:gd name="connsiteX3" fmla="*/ 125576 w 319762"/>
                <a:gd name="connsiteY3" fmla="*/ 283369 h 283369"/>
                <a:gd name="connsiteX4" fmla="*/ 319762 w 319762"/>
                <a:gd name="connsiteY4" fmla="*/ 58201 h 283369"/>
                <a:gd name="connsiteX0" fmla="*/ 319762 w 319762"/>
                <a:gd name="connsiteY0" fmla="*/ 58201 h 268439"/>
                <a:gd name="connsiteX1" fmla="*/ 158913 w 319762"/>
                <a:gd name="connsiteY1" fmla="*/ 0 h 268439"/>
                <a:gd name="connsiteX2" fmla="*/ 0 w 319762"/>
                <a:gd name="connsiteY2" fmla="*/ 178214 h 268439"/>
                <a:gd name="connsiteX3" fmla="*/ 149111 w 319762"/>
                <a:gd name="connsiteY3" fmla="*/ 268439 h 268439"/>
                <a:gd name="connsiteX4" fmla="*/ 319762 w 319762"/>
                <a:gd name="connsiteY4" fmla="*/ 58201 h 268439"/>
                <a:gd name="connsiteX0" fmla="*/ 319762 w 319762"/>
                <a:gd name="connsiteY0" fmla="*/ 45271 h 255509"/>
                <a:gd name="connsiteX1" fmla="*/ 166634 w 319762"/>
                <a:gd name="connsiteY1" fmla="*/ 0 h 255509"/>
                <a:gd name="connsiteX2" fmla="*/ 0 w 319762"/>
                <a:gd name="connsiteY2" fmla="*/ 165284 h 255509"/>
                <a:gd name="connsiteX3" fmla="*/ 149111 w 319762"/>
                <a:gd name="connsiteY3" fmla="*/ 255509 h 255509"/>
                <a:gd name="connsiteX4" fmla="*/ 319762 w 319762"/>
                <a:gd name="connsiteY4" fmla="*/ 45271 h 255509"/>
                <a:gd name="connsiteX0" fmla="*/ 296274 w 296274"/>
                <a:gd name="connsiteY0" fmla="*/ 45271 h 255509"/>
                <a:gd name="connsiteX1" fmla="*/ 143146 w 296274"/>
                <a:gd name="connsiteY1" fmla="*/ 0 h 255509"/>
                <a:gd name="connsiteX2" fmla="*/ 0 w 296274"/>
                <a:gd name="connsiteY2" fmla="*/ 172309 h 255509"/>
                <a:gd name="connsiteX3" fmla="*/ 125623 w 296274"/>
                <a:gd name="connsiteY3" fmla="*/ 255509 h 255509"/>
                <a:gd name="connsiteX4" fmla="*/ 296274 w 296274"/>
                <a:gd name="connsiteY4" fmla="*/ 45271 h 255509"/>
                <a:gd name="connsiteX0" fmla="*/ 278972 w 278972"/>
                <a:gd name="connsiteY0" fmla="*/ 44201 h 255509"/>
                <a:gd name="connsiteX1" fmla="*/ 143146 w 278972"/>
                <a:gd name="connsiteY1" fmla="*/ 0 h 255509"/>
                <a:gd name="connsiteX2" fmla="*/ 0 w 278972"/>
                <a:gd name="connsiteY2" fmla="*/ 172309 h 255509"/>
                <a:gd name="connsiteX3" fmla="*/ 125623 w 278972"/>
                <a:gd name="connsiteY3" fmla="*/ 255509 h 255509"/>
                <a:gd name="connsiteX4" fmla="*/ 278972 w 278972"/>
                <a:gd name="connsiteY4" fmla="*/ 44201 h 255509"/>
                <a:gd name="connsiteX0" fmla="*/ 291112 w 291112"/>
                <a:gd name="connsiteY0" fmla="*/ 43970 h 255509"/>
                <a:gd name="connsiteX1" fmla="*/ 143146 w 291112"/>
                <a:gd name="connsiteY1" fmla="*/ 0 h 255509"/>
                <a:gd name="connsiteX2" fmla="*/ 0 w 291112"/>
                <a:gd name="connsiteY2" fmla="*/ 172309 h 255509"/>
                <a:gd name="connsiteX3" fmla="*/ 125623 w 291112"/>
                <a:gd name="connsiteY3" fmla="*/ 255509 h 255509"/>
                <a:gd name="connsiteX4" fmla="*/ 291112 w 291112"/>
                <a:gd name="connsiteY4" fmla="*/ 43970 h 255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112" h="255509">
                  <a:moveTo>
                    <a:pt x="291112" y="43970"/>
                  </a:moveTo>
                  <a:lnTo>
                    <a:pt x="143146" y="0"/>
                  </a:lnTo>
                  <a:lnTo>
                    <a:pt x="0" y="172309"/>
                  </a:lnTo>
                  <a:lnTo>
                    <a:pt x="125623" y="255509"/>
                  </a:lnTo>
                  <a:lnTo>
                    <a:pt x="291112" y="4397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Freeform 28"/>
            <p:cNvSpPr/>
            <p:nvPr/>
          </p:nvSpPr>
          <p:spPr>
            <a:xfrm>
              <a:off x="331586" y="2801208"/>
              <a:ext cx="8307858" cy="1262872"/>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338314 w 8296275"/>
                <a:gd name="connsiteY10" fmla="*/ 261019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29275 w 8296275"/>
                <a:gd name="connsiteY7" fmla="*/ 99579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10422 w 8296275"/>
                <a:gd name="connsiteY7" fmla="*/ 193847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6674 h 1843203"/>
                <a:gd name="connsiteX1" fmla="*/ 862045 w 8296275"/>
                <a:gd name="connsiteY1" fmla="*/ 1357427 h 1843203"/>
                <a:gd name="connsiteX2" fmla="*/ 1662145 w 8296275"/>
                <a:gd name="connsiteY2" fmla="*/ 1100252 h 1843203"/>
                <a:gd name="connsiteX3" fmla="*/ 2176495 w 8296275"/>
                <a:gd name="connsiteY3" fmla="*/ 909752 h 1843203"/>
                <a:gd name="connsiteX4" fmla="*/ 3624295 w 8296275"/>
                <a:gd name="connsiteY4" fmla="*/ 700202 h 1843203"/>
                <a:gd name="connsiteX5" fmla="*/ 4610100 w 8296275"/>
                <a:gd name="connsiteY5" fmla="*/ 491299 h 1843203"/>
                <a:gd name="connsiteX6" fmla="*/ 5229225 w 8296275"/>
                <a:gd name="connsiteY6" fmla="*/ 329374 h 1843203"/>
                <a:gd name="connsiteX7" fmla="*/ 5610422 w 8296275"/>
                <a:gd name="connsiteY7" fmla="*/ 195042 h 1843203"/>
                <a:gd name="connsiteX8" fmla="*/ 6022005 w 8296275"/>
                <a:gd name="connsiteY8" fmla="*/ 124510 h 1843203"/>
                <a:gd name="connsiteX9" fmla="*/ 6063961 w 8296275"/>
                <a:gd name="connsiteY9" fmla="*/ 1195 h 1843203"/>
                <a:gd name="connsiteX10" fmla="*/ 6185342 w 8296275"/>
                <a:gd name="connsiteY10" fmla="*/ 150501 h 1843203"/>
                <a:gd name="connsiteX11" fmla="*/ 6338314 w 8296275"/>
                <a:gd name="connsiteY11" fmla="*/ 253554 h 1843203"/>
                <a:gd name="connsiteX12" fmla="*/ 6608877 w 8296275"/>
                <a:gd name="connsiteY12" fmla="*/ 345906 h 1843203"/>
                <a:gd name="connsiteX13" fmla="*/ 6853180 w 8296275"/>
                <a:gd name="connsiteY13" fmla="*/ 433462 h 1843203"/>
                <a:gd name="connsiteX14" fmla="*/ 7238036 w 8296275"/>
                <a:gd name="connsiteY14" fmla="*/ 598653 h 1843203"/>
                <a:gd name="connsiteX15" fmla="*/ 7808645 w 8296275"/>
                <a:gd name="connsiteY15" fmla="*/ 667182 h 1843203"/>
                <a:gd name="connsiteX16" fmla="*/ 8296275 w 8296275"/>
                <a:gd name="connsiteY16" fmla="*/ 491299 h 1843203"/>
                <a:gd name="connsiteX17" fmla="*/ 8267700 w 8296275"/>
                <a:gd name="connsiteY17" fmla="*/ 1015174 h 1843203"/>
                <a:gd name="connsiteX18" fmla="*/ 6167470 w 8296275"/>
                <a:gd name="connsiteY18" fmla="*/ 824028 h 1843203"/>
                <a:gd name="connsiteX19" fmla="*/ 4043395 w 8296275"/>
                <a:gd name="connsiteY19" fmla="*/ 1014527 h 1843203"/>
                <a:gd name="connsiteX20" fmla="*/ 1576420 w 8296275"/>
                <a:gd name="connsiteY20" fmla="*/ 1500302 h 1843203"/>
                <a:gd name="connsiteX21" fmla="*/ 90520 w 8296275"/>
                <a:gd name="connsiteY21" fmla="*/ 1843203 h 1843203"/>
                <a:gd name="connsiteX22" fmla="*/ 0 w 8296275"/>
                <a:gd name="connsiteY22" fmla="*/ 1586674 h 184320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10100 w 8296275"/>
                <a:gd name="connsiteY5" fmla="*/ 366789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714117 w 8296275"/>
                <a:gd name="connsiteY7" fmla="*/ 353336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36173 h 1692702"/>
                <a:gd name="connsiteX1" fmla="*/ 862045 w 8296275"/>
                <a:gd name="connsiteY1" fmla="*/ 1206926 h 1692702"/>
                <a:gd name="connsiteX2" fmla="*/ 1662145 w 8296275"/>
                <a:gd name="connsiteY2" fmla="*/ 949751 h 1692702"/>
                <a:gd name="connsiteX3" fmla="*/ 2176495 w 8296275"/>
                <a:gd name="connsiteY3" fmla="*/ 759251 h 1692702"/>
                <a:gd name="connsiteX4" fmla="*/ 3624295 w 8296275"/>
                <a:gd name="connsiteY4" fmla="*/ 549701 h 1692702"/>
                <a:gd name="connsiteX5" fmla="*/ 4628953 w 8296275"/>
                <a:gd name="connsiteY5" fmla="*/ 435066 h 1692702"/>
                <a:gd name="connsiteX6" fmla="*/ 5219798 w 8296275"/>
                <a:gd name="connsiteY6" fmla="*/ 376836 h 1692702"/>
                <a:gd name="connsiteX7" fmla="*/ 5714117 w 8296275"/>
                <a:gd name="connsiteY7" fmla="*/ 327345 h 1692702"/>
                <a:gd name="connsiteX8" fmla="*/ 6135127 w 8296275"/>
                <a:gd name="connsiteY8" fmla="*/ 181399 h 1692702"/>
                <a:gd name="connsiteX9" fmla="*/ 6185342 w 8296275"/>
                <a:gd name="connsiteY9" fmla="*/ 0 h 1692702"/>
                <a:gd name="connsiteX10" fmla="*/ 6338314 w 8296275"/>
                <a:gd name="connsiteY10" fmla="*/ 103053 h 1692702"/>
                <a:gd name="connsiteX11" fmla="*/ 6608877 w 8296275"/>
                <a:gd name="connsiteY11" fmla="*/ 195405 h 1692702"/>
                <a:gd name="connsiteX12" fmla="*/ 6853180 w 8296275"/>
                <a:gd name="connsiteY12" fmla="*/ 282961 h 1692702"/>
                <a:gd name="connsiteX13" fmla="*/ 7238036 w 8296275"/>
                <a:gd name="connsiteY13" fmla="*/ 448152 h 1692702"/>
                <a:gd name="connsiteX14" fmla="*/ 7808645 w 8296275"/>
                <a:gd name="connsiteY14" fmla="*/ 516681 h 1692702"/>
                <a:gd name="connsiteX15" fmla="*/ 8296275 w 8296275"/>
                <a:gd name="connsiteY15" fmla="*/ 340798 h 1692702"/>
                <a:gd name="connsiteX16" fmla="*/ 8267700 w 8296275"/>
                <a:gd name="connsiteY16" fmla="*/ 864673 h 1692702"/>
                <a:gd name="connsiteX17" fmla="*/ 6167470 w 8296275"/>
                <a:gd name="connsiteY17" fmla="*/ 673527 h 1692702"/>
                <a:gd name="connsiteX18" fmla="*/ 4043395 w 8296275"/>
                <a:gd name="connsiteY18" fmla="*/ 864026 h 1692702"/>
                <a:gd name="connsiteX19" fmla="*/ 1576420 w 8296275"/>
                <a:gd name="connsiteY19" fmla="*/ 1349801 h 1692702"/>
                <a:gd name="connsiteX20" fmla="*/ 90520 w 8296275"/>
                <a:gd name="connsiteY20" fmla="*/ 1692702 h 1692702"/>
                <a:gd name="connsiteX21" fmla="*/ 0 w 8296275"/>
                <a:gd name="connsiteY21" fmla="*/ 1436173 h 1692702"/>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135127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031433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19798 w 8296275"/>
                <a:gd name="connsiteY6" fmla="*/ 27378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159338 w 8296275"/>
                <a:gd name="connsiteY4" fmla="*/ 632238 h 1589649"/>
                <a:gd name="connsiteX5" fmla="*/ 3718563 w 8296275"/>
                <a:gd name="connsiteY5" fmla="*/ 540916 h 1589649"/>
                <a:gd name="connsiteX6" fmla="*/ 4628953 w 8296275"/>
                <a:gd name="connsiteY6" fmla="*/ 332013 h 1589649"/>
                <a:gd name="connsiteX7" fmla="*/ 5266932 w 8296275"/>
                <a:gd name="connsiteY7" fmla="*/ 302063 h 1589649"/>
                <a:gd name="connsiteX8" fmla="*/ 5714117 w 8296275"/>
                <a:gd name="connsiteY8" fmla="*/ 224292 h 1589649"/>
                <a:gd name="connsiteX9" fmla="*/ 6031433 w 8296275"/>
                <a:gd name="connsiteY9" fmla="*/ 78346 h 1589649"/>
                <a:gd name="connsiteX10" fmla="*/ 6338314 w 8296275"/>
                <a:gd name="connsiteY10" fmla="*/ 0 h 1589649"/>
                <a:gd name="connsiteX11" fmla="*/ 6608877 w 8296275"/>
                <a:gd name="connsiteY11" fmla="*/ 92352 h 1589649"/>
                <a:gd name="connsiteX12" fmla="*/ 6853180 w 8296275"/>
                <a:gd name="connsiteY12" fmla="*/ 179908 h 1589649"/>
                <a:gd name="connsiteX13" fmla="*/ 7238036 w 8296275"/>
                <a:gd name="connsiteY13" fmla="*/ 345099 h 1589649"/>
                <a:gd name="connsiteX14" fmla="*/ 7808645 w 8296275"/>
                <a:gd name="connsiteY14" fmla="*/ 413628 h 1589649"/>
                <a:gd name="connsiteX15" fmla="*/ 8296275 w 8296275"/>
                <a:gd name="connsiteY15" fmla="*/ 237745 h 1589649"/>
                <a:gd name="connsiteX16" fmla="*/ 8267700 w 8296275"/>
                <a:gd name="connsiteY16" fmla="*/ 761620 h 1589649"/>
                <a:gd name="connsiteX17" fmla="*/ 6167470 w 8296275"/>
                <a:gd name="connsiteY17" fmla="*/ 570474 h 1589649"/>
                <a:gd name="connsiteX18" fmla="*/ 4043395 w 8296275"/>
                <a:gd name="connsiteY18" fmla="*/ 760973 h 1589649"/>
                <a:gd name="connsiteX19" fmla="*/ 1576420 w 8296275"/>
                <a:gd name="connsiteY19" fmla="*/ 1246748 h 1589649"/>
                <a:gd name="connsiteX20" fmla="*/ 90520 w 8296275"/>
                <a:gd name="connsiteY20" fmla="*/ 1589649 h 1589649"/>
                <a:gd name="connsiteX21" fmla="*/ 0 w 8296275"/>
                <a:gd name="connsiteY21"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2678571 w 8296275"/>
                <a:gd name="connsiteY4" fmla="*/ 651092 h 1589649"/>
                <a:gd name="connsiteX5" fmla="*/ 3159338 w 8296275"/>
                <a:gd name="connsiteY5" fmla="*/ 632238 h 1589649"/>
                <a:gd name="connsiteX6" fmla="*/ 3718563 w 8296275"/>
                <a:gd name="connsiteY6" fmla="*/ 540916 h 1589649"/>
                <a:gd name="connsiteX7" fmla="*/ 4628953 w 8296275"/>
                <a:gd name="connsiteY7" fmla="*/ 332013 h 1589649"/>
                <a:gd name="connsiteX8" fmla="*/ 5266932 w 8296275"/>
                <a:gd name="connsiteY8" fmla="*/ 302063 h 1589649"/>
                <a:gd name="connsiteX9" fmla="*/ 5714117 w 8296275"/>
                <a:gd name="connsiteY9" fmla="*/ 224292 h 1589649"/>
                <a:gd name="connsiteX10" fmla="*/ 6031433 w 8296275"/>
                <a:gd name="connsiteY10" fmla="*/ 78346 h 1589649"/>
                <a:gd name="connsiteX11" fmla="*/ 6338314 w 8296275"/>
                <a:gd name="connsiteY11" fmla="*/ 0 h 1589649"/>
                <a:gd name="connsiteX12" fmla="*/ 6608877 w 8296275"/>
                <a:gd name="connsiteY12" fmla="*/ 92352 h 1589649"/>
                <a:gd name="connsiteX13" fmla="*/ 6853180 w 8296275"/>
                <a:gd name="connsiteY13" fmla="*/ 179908 h 1589649"/>
                <a:gd name="connsiteX14" fmla="*/ 7238036 w 8296275"/>
                <a:gd name="connsiteY14" fmla="*/ 345099 h 1589649"/>
                <a:gd name="connsiteX15" fmla="*/ 7808645 w 8296275"/>
                <a:gd name="connsiteY15" fmla="*/ 413628 h 1589649"/>
                <a:gd name="connsiteX16" fmla="*/ 8296275 w 8296275"/>
                <a:gd name="connsiteY16" fmla="*/ 237745 h 1589649"/>
                <a:gd name="connsiteX17" fmla="*/ 8267700 w 8296275"/>
                <a:gd name="connsiteY17" fmla="*/ 761620 h 1589649"/>
                <a:gd name="connsiteX18" fmla="*/ 6167470 w 8296275"/>
                <a:gd name="connsiteY18" fmla="*/ 570474 h 1589649"/>
                <a:gd name="connsiteX19" fmla="*/ 4043395 w 8296275"/>
                <a:gd name="connsiteY19" fmla="*/ 760973 h 1589649"/>
                <a:gd name="connsiteX20" fmla="*/ 1576420 w 8296275"/>
                <a:gd name="connsiteY20" fmla="*/ 1246748 h 1589649"/>
                <a:gd name="connsiteX21" fmla="*/ 90520 w 8296275"/>
                <a:gd name="connsiteY21" fmla="*/ 1589649 h 1589649"/>
                <a:gd name="connsiteX22" fmla="*/ 0 w 8296275"/>
                <a:gd name="connsiteY22"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28953 w 8296275"/>
                <a:gd name="connsiteY8" fmla="*/ 332013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492560 w 8296275"/>
                <a:gd name="connsiteY15" fmla="*/ 335673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15473 w 8296275"/>
                <a:gd name="connsiteY14" fmla="*/ 151627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485955"/>
                <a:gd name="connsiteX1" fmla="*/ 862045 w 8296275"/>
                <a:gd name="connsiteY1" fmla="*/ 1103873 h 1485955"/>
                <a:gd name="connsiteX2" fmla="*/ 1464183 w 8296275"/>
                <a:gd name="connsiteY2" fmla="*/ 959819 h 1485955"/>
                <a:gd name="connsiteX3" fmla="*/ 1632195 w 8296275"/>
                <a:gd name="connsiteY3" fmla="*/ 886762 h 1485955"/>
                <a:gd name="connsiteX4" fmla="*/ 2035092 w 8296275"/>
                <a:gd name="connsiteY4" fmla="*/ 797601 h 1485955"/>
                <a:gd name="connsiteX5" fmla="*/ 2678571 w 8296275"/>
                <a:gd name="connsiteY5" fmla="*/ 651092 h 1485955"/>
                <a:gd name="connsiteX6" fmla="*/ 3159338 w 8296275"/>
                <a:gd name="connsiteY6" fmla="*/ 632238 h 1485955"/>
                <a:gd name="connsiteX7" fmla="*/ 3718563 w 8296275"/>
                <a:gd name="connsiteY7" fmla="*/ 540916 h 1485955"/>
                <a:gd name="connsiteX8" fmla="*/ 4610099 w 8296275"/>
                <a:gd name="connsiteY8" fmla="*/ 379147 h 1485955"/>
                <a:gd name="connsiteX9" fmla="*/ 5266932 w 8296275"/>
                <a:gd name="connsiteY9" fmla="*/ 302063 h 1485955"/>
                <a:gd name="connsiteX10" fmla="*/ 5714117 w 8296275"/>
                <a:gd name="connsiteY10" fmla="*/ 224292 h 1485955"/>
                <a:gd name="connsiteX11" fmla="*/ 6031433 w 8296275"/>
                <a:gd name="connsiteY11" fmla="*/ 78346 h 1485955"/>
                <a:gd name="connsiteX12" fmla="*/ 6338314 w 8296275"/>
                <a:gd name="connsiteY12" fmla="*/ 0 h 1485955"/>
                <a:gd name="connsiteX13" fmla="*/ 6608877 w 8296275"/>
                <a:gd name="connsiteY13" fmla="*/ 92352 h 1485955"/>
                <a:gd name="connsiteX14" fmla="*/ 6815473 w 8296275"/>
                <a:gd name="connsiteY14" fmla="*/ 151627 h 1485955"/>
                <a:gd name="connsiteX15" fmla="*/ 7090315 w 8296275"/>
                <a:gd name="connsiteY15" fmla="*/ 160898 h 1485955"/>
                <a:gd name="connsiteX16" fmla="*/ 7492560 w 8296275"/>
                <a:gd name="connsiteY16" fmla="*/ 335673 h 1485955"/>
                <a:gd name="connsiteX17" fmla="*/ 7808645 w 8296275"/>
                <a:gd name="connsiteY17" fmla="*/ 413628 h 1485955"/>
                <a:gd name="connsiteX18" fmla="*/ 8296275 w 8296275"/>
                <a:gd name="connsiteY18" fmla="*/ 237745 h 1485955"/>
                <a:gd name="connsiteX19" fmla="*/ 8267700 w 8296275"/>
                <a:gd name="connsiteY19" fmla="*/ 761620 h 1485955"/>
                <a:gd name="connsiteX20" fmla="*/ 6167470 w 8296275"/>
                <a:gd name="connsiteY20" fmla="*/ 570474 h 1485955"/>
                <a:gd name="connsiteX21" fmla="*/ 4043395 w 8296275"/>
                <a:gd name="connsiteY21" fmla="*/ 760973 h 1485955"/>
                <a:gd name="connsiteX22" fmla="*/ 1576420 w 8296275"/>
                <a:gd name="connsiteY22" fmla="*/ 1246748 h 1485955"/>
                <a:gd name="connsiteX23" fmla="*/ 33960 w 8296275"/>
                <a:gd name="connsiteY23" fmla="*/ 1485955 h 1485955"/>
                <a:gd name="connsiteX24" fmla="*/ 0 w 8296275"/>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38651 w 8267994"/>
                <a:gd name="connsiteY9" fmla="*/ 302063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582141 w 8267994"/>
                <a:gd name="connsiteY10" fmla="*/ 299707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7 h 1485962"/>
                <a:gd name="connsiteX1" fmla="*/ 833764 w 8267994"/>
                <a:gd name="connsiteY1" fmla="*/ 1103880 h 1485962"/>
                <a:gd name="connsiteX2" fmla="*/ 1435902 w 8267994"/>
                <a:gd name="connsiteY2" fmla="*/ 959826 h 1485962"/>
                <a:gd name="connsiteX3" fmla="*/ 1603914 w 8267994"/>
                <a:gd name="connsiteY3" fmla="*/ 886769 h 1485962"/>
                <a:gd name="connsiteX4" fmla="*/ 2006811 w 8267994"/>
                <a:gd name="connsiteY4" fmla="*/ 797608 h 1485962"/>
                <a:gd name="connsiteX5" fmla="*/ 2650290 w 8267994"/>
                <a:gd name="connsiteY5" fmla="*/ 651099 h 1485962"/>
                <a:gd name="connsiteX6" fmla="*/ 3131057 w 8267994"/>
                <a:gd name="connsiteY6" fmla="*/ 632245 h 1485962"/>
                <a:gd name="connsiteX7" fmla="*/ 3690282 w 8267994"/>
                <a:gd name="connsiteY7" fmla="*/ 540923 h 1485962"/>
                <a:gd name="connsiteX8" fmla="*/ 4581818 w 8267994"/>
                <a:gd name="connsiteY8" fmla="*/ 379154 h 1485962"/>
                <a:gd name="connsiteX9" fmla="*/ 5200943 w 8267994"/>
                <a:gd name="connsiteY9" fmla="*/ 368058 h 1485962"/>
                <a:gd name="connsiteX10" fmla="*/ 5582141 w 8267994"/>
                <a:gd name="connsiteY10" fmla="*/ 299714 h 1485962"/>
                <a:gd name="connsiteX11" fmla="*/ 6040859 w 8267994"/>
                <a:gd name="connsiteY11" fmla="*/ 87779 h 1485962"/>
                <a:gd name="connsiteX12" fmla="*/ 6310033 w 8267994"/>
                <a:gd name="connsiteY12" fmla="*/ 7 h 1485962"/>
                <a:gd name="connsiteX13" fmla="*/ 6580596 w 8267994"/>
                <a:gd name="connsiteY13" fmla="*/ 92359 h 1485962"/>
                <a:gd name="connsiteX14" fmla="*/ 6787192 w 8267994"/>
                <a:gd name="connsiteY14" fmla="*/ 151634 h 1485962"/>
                <a:gd name="connsiteX15" fmla="*/ 7062034 w 8267994"/>
                <a:gd name="connsiteY15" fmla="*/ 160905 h 1485962"/>
                <a:gd name="connsiteX16" fmla="*/ 7464279 w 8267994"/>
                <a:gd name="connsiteY16" fmla="*/ 335680 h 1485962"/>
                <a:gd name="connsiteX17" fmla="*/ 7780364 w 8267994"/>
                <a:gd name="connsiteY17" fmla="*/ 413635 h 1485962"/>
                <a:gd name="connsiteX18" fmla="*/ 8267994 w 8267994"/>
                <a:gd name="connsiteY18" fmla="*/ 237752 h 1485962"/>
                <a:gd name="connsiteX19" fmla="*/ 8239419 w 8267994"/>
                <a:gd name="connsiteY19" fmla="*/ 761627 h 1485962"/>
                <a:gd name="connsiteX20" fmla="*/ 6139189 w 8267994"/>
                <a:gd name="connsiteY20" fmla="*/ 570481 h 1485962"/>
                <a:gd name="connsiteX21" fmla="*/ 4015114 w 8267994"/>
                <a:gd name="connsiteY21" fmla="*/ 760980 h 1485962"/>
                <a:gd name="connsiteX22" fmla="*/ 1548139 w 8267994"/>
                <a:gd name="connsiteY22" fmla="*/ 1246755 h 1485962"/>
                <a:gd name="connsiteX23" fmla="*/ 5679 w 8267994"/>
                <a:gd name="connsiteY23" fmla="*/ 1485962 h 1485962"/>
                <a:gd name="connsiteX24" fmla="*/ 0 w 8267994"/>
                <a:gd name="connsiteY24" fmla="*/ 1333127 h 1485962"/>
                <a:gd name="connsiteX0" fmla="*/ 0 w 8244182"/>
                <a:gd name="connsiteY0" fmla="*/ 1333127 h 1485962"/>
                <a:gd name="connsiteX1" fmla="*/ 833764 w 8244182"/>
                <a:gd name="connsiteY1" fmla="*/ 1103880 h 1485962"/>
                <a:gd name="connsiteX2" fmla="*/ 1435902 w 8244182"/>
                <a:gd name="connsiteY2" fmla="*/ 959826 h 1485962"/>
                <a:gd name="connsiteX3" fmla="*/ 1603914 w 8244182"/>
                <a:gd name="connsiteY3" fmla="*/ 886769 h 1485962"/>
                <a:gd name="connsiteX4" fmla="*/ 2006811 w 8244182"/>
                <a:gd name="connsiteY4" fmla="*/ 797608 h 1485962"/>
                <a:gd name="connsiteX5" fmla="*/ 2650290 w 8244182"/>
                <a:gd name="connsiteY5" fmla="*/ 651099 h 1485962"/>
                <a:gd name="connsiteX6" fmla="*/ 3131057 w 8244182"/>
                <a:gd name="connsiteY6" fmla="*/ 632245 h 1485962"/>
                <a:gd name="connsiteX7" fmla="*/ 3690282 w 8244182"/>
                <a:gd name="connsiteY7" fmla="*/ 540923 h 1485962"/>
                <a:gd name="connsiteX8" fmla="*/ 4581818 w 8244182"/>
                <a:gd name="connsiteY8" fmla="*/ 379154 h 1485962"/>
                <a:gd name="connsiteX9" fmla="*/ 5200943 w 8244182"/>
                <a:gd name="connsiteY9" fmla="*/ 368058 h 1485962"/>
                <a:gd name="connsiteX10" fmla="*/ 5582141 w 8244182"/>
                <a:gd name="connsiteY10" fmla="*/ 299714 h 1485962"/>
                <a:gd name="connsiteX11" fmla="*/ 6040859 w 8244182"/>
                <a:gd name="connsiteY11" fmla="*/ 87779 h 1485962"/>
                <a:gd name="connsiteX12" fmla="*/ 6310033 w 8244182"/>
                <a:gd name="connsiteY12" fmla="*/ 7 h 1485962"/>
                <a:gd name="connsiteX13" fmla="*/ 6580596 w 8244182"/>
                <a:gd name="connsiteY13" fmla="*/ 92359 h 1485962"/>
                <a:gd name="connsiteX14" fmla="*/ 6787192 w 8244182"/>
                <a:gd name="connsiteY14" fmla="*/ 151634 h 1485962"/>
                <a:gd name="connsiteX15" fmla="*/ 7062034 w 8244182"/>
                <a:gd name="connsiteY15" fmla="*/ 160905 h 1485962"/>
                <a:gd name="connsiteX16" fmla="*/ 7464279 w 8244182"/>
                <a:gd name="connsiteY16" fmla="*/ 335680 h 1485962"/>
                <a:gd name="connsiteX17" fmla="*/ 7780364 w 8244182"/>
                <a:gd name="connsiteY17" fmla="*/ 413635 h 1485962"/>
                <a:gd name="connsiteX18" fmla="*/ 8244182 w 8244182"/>
                <a:gd name="connsiteY18" fmla="*/ 249658 h 1485962"/>
                <a:gd name="connsiteX19" fmla="*/ 8239419 w 8244182"/>
                <a:gd name="connsiteY19" fmla="*/ 761627 h 1485962"/>
                <a:gd name="connsiteX20" fmla="*/ 6139189 w 8244182"/>
                <a:gd name="connsiteY20" fmla="*/ 570481 h 1485962"/>
                <a:gd name="connsiteX21" fmla="*/ 4015114 w 8244182"/>
                <a:gd name="connsiteY21" fmla="*/ 760980 h 1485962"/>
                <a:gd name="connsiteX22" fmla="*/ 1548139 w 8244182"/>
                <a:gd name="connsiteY22" fmla="*/ 1246755 h 1485962"/>
                <a:gd name="connsiteX23" fmla="*/ 5679 w 8244182"/>
                <a:gd name="connsiteY23" fmla="*/ 1485962 h 1485962"/>
                <a:gd name="connsiteX24" fmla="*/ 0 w 8244182"/>
                <a:gd name="connsiteY24" fmla="*/ 1333127 h 1485962"/>
                <a:gd name="connsiteX0" fmla="*/ 36180 w 8280362"/>
                <a:gd name="connsiteY0" fmla="*/ 1333127 h 1457387"/>
                <a:gd name="connsiteX1" fmla="*/ 869944 w 8280362"/>
                <a:gd name="connsiteY1" fmla="*/ 1103880 h 1457387"/>
                <a:gd name="connsiteX2" fmla="*/ 1472082 w 8280362"/>
                <a:gd name="connsiteY2" fmla="*/ 959826 h 1457387"/>
                <a:gd name="connsiteX3" fmla="*/ 1640094 w 8280362"/>
                <a:gd name="connsiteY3" fmla="*/ 886769 h 1457387"/>
                <a:gd name="connsiteX4" fmla="*/ 2042991 w 8280362"/>
                <a:gd name="connsiteY4" fmla="*/ 797608 h 1457387"/>
                <a:gd name="connsiteX5" fmla="*/ 2686470 w 8280362"/>
                <a:gd name="connsiteY5" fmla="*/ 651099 h 1457387"/>
                <a:gd name="connsiteX6" fmla="*/ 3167237 w 8280362"/>
                <a:gd name="connsiteY6" fmla="*/ 632245 h 1457387"/>
                <a:gd name="connsiteX7" fmla="*/ 3726462 w 8280362"/>
                <a:gd name="connsiteY7" fmla="*/ 540923 h 1457387"/>
                <a:gd name="connsiteX8" fmla="*/ 4617998 w 8280362"/>
                <a:gd name="connsiteY8" fmla="*/ 379154 h 1457387"/>
                <a:gd name="connsiteX9" fmla="*/ 5237123 w 8280362"/>
                <a:gd name="connsiteY9" fmla="*/ 368058 h 1457387"/>
                <a:gd name="connsiteX10" fmla="*/ 5618321 w 8280362"/>
                <a:gd name="connsiteY10" fmla="*/ 299714 h 1457387"/>
                <a:gd name="connsiteX11" fmla="*/ 6077039 w 8280362"/>
                <a:gd name="connsiteY11" fmla="*/ 87779 h 1457387"/>
                <a:gd name="connsiteX12" fmla="*/ 6346213 w 8280362"/>
                <a:gd name="connsiteY12" fmla="*/ 7 h 1457387"/>
                <a:gd name="connsiteX13" fmla="*/ 6616776 w 8280362"/>
                <a:gd name="connsiteY13" fmla="*/ 92359 h 1457387"/>
                <a:gd name="connsiteX14" fmla="*/ 6823372 w 8280362"/>
                <a:gd name="connsiteY14" fmla="*/ 151634 h 1457387"/>
                <a:gd name="connsiteX15" fmla="*/ 7098214 w 8280362"/>
                <a:gd name="connsiteY15" fmla="*/ 160905 h 1457387"/>
                <a:gd name="connsiteX16" fmla="*/ 7500459 w 8280362"/>
                <a:gd name="connsiteY16" fmla="*/ 335680 h 1457387"/>
                <a:gd name="connsiteX17" fmla="*/ 7816544 w 8280362"/>
                <a:gd name="connsiteY17" fmla="*/ 413635 h 1457387"/>
                <a:gd name="connsiteX18" fmla="*/ 8280362 w 8280362"/>
                <a:gd name="connsiteY18" fmla="*/ 249658 h 1457387"/>
                <a:gd name="connsiteX19" fmla="*/ 8275599 w 8280362"/>
                <a:gd name="connsiteY19" fmla="*/ 761627 h 1457387"/>
                <a:gd name="connsiteX20" fmla="*/ 6175369 w 8280362"/>
                <a:gd name="connsiteY20" fmla="*/ 570481 h 1457387"/>
                <a:gd name="connsiteX21" fmla="*/ 4051294 w 8280362"/>
                <a:gd name="connsiteY21" fmla="*/ 760980 h 1457387"/>
                <a:gd name="connsiteX22" fmla="*/ 1584319 w 8280362"/>
                <a:gd name="connsiteY22" fmla="*/ 1246755 h 1457387"/>
                <a:gd name="connsiteX23" fmla="*/ 3759 w 8280362"/>
                <a:gd name="connsiteY23" fmla="*/ 1457387 h 1457387"/>
                <a:gd name="connsiteX24" fmla="*/ 36180 w 8280362"/>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62183 w 8276603"/>
                <a:gd name="connsiteY20" fmla="*/ 711883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7188722 w 8276603"/>
                <a:gd name="connsiteY20" fmla="*/ 801929 h 1457387"/>
                <a:gd name="connsiteX21" fmla="*/ 6162183 w 8276603"/>
                <a:gd name="connsiteY21" fmla="*/ 711883 h 1457387"/>
                <a:gd name="connsiteX22" fmla="*/ 4047535 w 8276603"/>
                <a:gd name="connsiteY22" fmla="*/ 760980 h 1457387"/>
                <a:gd name="connsiteX23" fmla="*/ 1580560 w 8276603"/>
                <a:gd name="connsiteY23" fmla="*/ 1246755 h 1457387"/>
                <a:gd name="connsiteX24" fmla="*/ 0 w 8276603"/>
                <a:gd name="connsiteY24" fmla="*/ 1457387 h 1457387"/>
                <a:gd name="connsiteX25" fmla="*/ 18133 w 8276603"/>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75815 w 8281480"/>
                <a:gd name="connsiteY22" fmla="*/ 911809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8589"/>
                <a:gd name="connsiteX1" fmla="*/ 866185 w 8281480"/>
                <a:gd name="connsiteY1" fmla="*/ 1103880 h 1458589"/>
                <a:gd name="connsiteX2" fmla="*/ 1468323 w 8281480"/>
                <a:gd name="connsiteY2" fmla="*/ 959826 h 1458589"/>
                <a:gd name="connsiteX3" fmla="*/ 1636335 w 8281480"/>
                <a:gd name="connsiteY3" fmla="*/ 886769 h 1458589"/>
                <a:gd name="connsiteX4" fmla="*/ 2039232 w 8281480"/>
                <a:gd name="connsiteY4" fmla="*/ 797608 h 1458589"/>
                <a:gd name="connsiteX5" fmla="*/ 2682711 w 8281480"/>
                <a:gd name="connsiteY5" fmla="*/ 651099 h 1458589"/>
                <a:gd name="connsiteX6" fmla="*/ 3163478 w 8281480"/>
                <a:gd name="connsiteY6" fmla="*/ 632245 h 1458589"/>
                <a:gd name="connsiteX7" fmla="*/ 3722703 w 8281480"/>
                <a:gd name="connsiteY7" fmla="*/ 540923 h 1458589"/>
                <a:gd name="connsiteX8" fmla="*/ 4614239 w 8281480"/>
                <a:gd name="connsiteY8" fmla="*/ 379154 h 1458589"/>
                <a:gd name="connsiteX9" fmla="*/ 5233364 w 8281480"/>
                <a:gd name="connsiteY9" fmla="*/ 368058 h 1458589"/>
                <a:gd name="connsiteX10" fmla="*/ 5614562 w 8281480"/>
                <a:gd name="connsiteY10" fmla="*/ 299714 h 1458589"/>
                <a:gd name="connsiteX11" fmla="*/ 6073280 w 8281480"/>
                <a:gd name="connsiteY11" fmla="*/ 87779 h 1458589"/>
                <a:gd name="connsiteX12" fmla="*/ 6342454 w 8281480"/>
                <a:gd name="connsiteY12" fmla="*/ 7 h 1458589"/>
                <a:gd name="connsiteX13" fmla="*/ 6613017 w 8281480"/>
                <a:gd name="connsiteY13" fmla="*/ 92359 h 1458589"/>
                <a:gd name="connsiteX14" fmla="*/ 6819613 w 8281480"/>
                <a:gd name="connsiteY14" fmla="*/ 151634 h 1458589"/>
                <a:gd name="connsiteX15" fmla="*/ 7094455 w 8281480"/>
                <a:gd name="connsiteY15" fmla="*/ 160905 h 1458589"/>
                <a:gd name="connsiteX16" fmla="*/ 7496700 w 8281480"/>
                <a:gd name="connsiteY16" fmla="*/ 335680 h 1458589"/>
                <a:gd name="connsiteX17" fmla="*/ 7812785 w 8281480"/>
                <a:gd name="connsiteY17" fmla="*/ 413635 h 1458589"/>
                <a:gd name="connsiteX18" fmla="*/ 8276603 w 8281480"/>
                <a:gd name="connsiteY18" fmla="*/ 249658 h 1458589"/>
                <a:gd name="connsiteX19" fmla="*/ 8281267 w 8281480"/>
                <a:gd name="connsiteY19" fmla="*/ 912456 h 1458589"/>
                <a:gd name="connsiteX20" fmla="*/ 7188722 w 8281480"/>
                <a:gd name="connsiteY20" fmla="*/ 801929 h 1458589"/>
                <a:gd name="connsiteX21" fmla="*/ 6162183 w 8281480"/>
                <a:gd name="connsiteY21" fmla="*/ 711883 h 1458589"/>
                <a:gd name="connsiteX22" fmla="*/ 4075815 w 8281480"/>
                <a:gd name="connsiteY22" fmla="*/ 911809 h 1458589"/>
                <a:gd name="connsiteX23" fmla="*/ 1627694 w 8281480"/>
                <a:gd name="connsiteY23" fmla="*/ 1341024 h 1458589"/>
                <a:gd name="connsiteX24" fmla="*/ 0 w 8281480"/>
                <a:gd name="connsiteY24" fmla="*/ 1457387 h 1458589"/>
                <a:gd name="connsiteX25" fmla="*/ 18133 w 8281480"/>
                <a:gd name="connsiteY25" fmla="*/ 1328364 h 1458589"/>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162183 w 8281480"/>
                <a:gd name="connsiteY21" fmla="*/ 711883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98149 w 8281480"/>
                <a:gd name="connsiteY20" fmla="*/ 858490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86768 w 8290797"/>
                <a:gd name="connsiteY21" fmla="*/ 75901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5605018 w 8290797"/>
                <a:gd name="connsiteY11" fmla="*/ 349441 h 1481254"/>
                <a:gd name="connsiteX12" fmla="*/ 6073280 w 8290797"/>
                <a:gd name="connsiteY12" fmla="*/ 87779 h 1481254"/>
                <a:gd name="connsiteX13" fmla="*/ 6342454 w 8290797"/>
                <a:gd name="connsiteY13" fmla="*/ 7 h 1481254"/>
                <a:gd name="connsiteX14" fmla="*/ 6613017 w 8290797"/>
                <a:gd name="connsiteY14" fmla="*/ 92359 h 1481254"/>
                <a:gd name="connsiteX15" fmla="*/ 6819613 w 8290797"/>
                <a:gd name="connsiteY15" fmla="*/ 151634 h 1481254"/>
                <a:gd name="connsiteX16" fmla="*/ 7094455 w 8290797"/>
                <a:gd name="connsiteY16" fmla="*/ 160905 h 1481254"/>
                <a:gd name="connsiteX17" fmla="*/ 7496700 w 8290797"/>
                <a:gd name="connsiteY17" fmla="*/ 335680 h 1481254"/>
                <a:gd name="connsiteX18" fmla="*/ 7812785 w 8290797"/>
                <a:gd name="connsiteY18" fmla="*/ 413635 h 1481254"/>
                <a:gd name="connsiteX19" fmla="*/ 8276603 w 8290797"/>
                <a:gd name="connsiteY19" fmla="*/ 249658 h 1481254"/>
                <a:gd name="connsiteX20" fmla="*/ 8290694 w 8290797"/>
                <a:gd name="connsiteY20" fmla="*/ 987871 h 1481254"/>
                <a:gd name="connsiteX21" fmla="*/ 7198149 w 8290797"/>
                <a:gd name="connsiteY21" fmla="*/ 858490 h 1481254"/>
                <a:gd name="connsiteX22" fmla="*/ 6049061 w 8290797"/>
                <a:gd name="connsiteY22" fmla="*/ 787297 h 1481254"/>
                <a:gd name="connsiteX23" fmla="*/ 4047534 w 8290797"/>
                <a:gd name="connsiteY23" fmla="*/ 987223 h 1481254"/>
                <a:gd name="connsiteX24" fmla="*/ 1552280 w 8290797"/>
                <a:gd name="connsiteY24" fmla="*/ 1407012 h 1481254"/>
                <a:gd name="connsiteX25" fmla="*/ 995311 w 8290797"/>
                <a:gd name="connsiteY25" fmla="*/ 1471232 h 1481254"/>
                <a:gd name="connsiteX26" fmla="*/ 0 w 8290797"/>
                <a:gd name="connsiteY26" fmla="*/ 1457387 h 1481254"/>
                <a:gd name="connsiteX27" fmla="*/ 8707 w 8290797"/>
                <a:gd name="connsiteY27" fmla="*/ 1366071 h 1481254"/>
                <a:gd name="connsiteX0" fmla="*/ 8707 w 8290797"/>
                <a:gd name="connsiteY0" fmla="*/ 1368828 h 1484011"/>
                <a:gd name="connsiteX1" fmla="*/ 658795 w 8290797"/>
                <a:gd name="connsiteY1" fmla="*/ 1182051 h 1484011"/>
                <a:gd name="connsiteX2" fmla="*/ 1336348 w 8290797"/>
                <a:gd name="connsiteY2" fmla="*/ 1019144 h 1484011"/>
                <a:gd name="connsiteX3" fmla="*/ 1655189 w 8290797"/>
                <a:gd name="connsiteY3" fmla="*/ 955514 h 1484011"/>
                <a:gd name="connsiteX4" fmla="*/ 2001525 w 8290797"/>
                <a:gd name="connsiteY4" fmla="*/ 875779 h 1484011"/>
                <a:gd name="connsiteX5" fmla="*/ 2645004 w 8290797"/>
                <a:gd name="connsiteY5" fmla="*/ 700990 h 1484011"/>
                <a:gd name="connsiteX6" fmla="*/ 3163478 w 8290797"/>
                <a:gd name="connsiteY6" fmla="*/ 635002 h 1484011"/>
                <a:gd name="connsiteX7" fmla="*/ 3722703 w 8290797"/>
                <a:gd name="connsiteY7" fmla="*/ 543680 h 1484011"/>
                <a:gd name="connsiteX8" fmla="*/ 4529398 w 8290797"/>
                <a:gd name="connsiteY8" fmla="*/ 429045 h 1484011"/>
                <a:gd name="connsiteX9" fmla="*/ 5148523 w 8290797"/>
                <a:gd name="connsiteY9" fmla="*/ 399095 h 1484011"/>
                <a:gd name="connsiteX10" fmla="*/ 5614562 w 8290797"/>
                <a:gd name="connsiteY10" fmla="*/ 302471 h 1484011"/>
                <a:gd name="connsiteX11" fmla="*/ 5605018 w 8290797"/>
                <a:gd name="connsiteY11" fmla="*/ 352198 h 1484011"/>
                <a:gd name="connsiteX12" fmla="*/ 6035573 w 8290797"/>
                <a:gd name="connsiteY12" fmla="*/ 203658 h 1484011"/>
                <a:gd name="connsiteX13" fmla="*/ 6342454 w 8290797"/>
                <a:gd name="connsiteY13" fmla="*/ 2764 h 1484011"/>
                <a:gd name="connsiteX14" fmla="*/ 6613017 w 8290797"/>
                <a:gd name="connsiteY14" fmla="*/ 95116 h 1484011"/>
                <a:gd name="connsiteX15" fmla="*/ 6819613 w 8290797"/>
                <a:gd name="connsiteY15" fmla="*/ 154391 h 1484011"/>
                <a:gd name="connsiteX16" fmla="*/ 7094455 w 8290797"/>
                <a:gd name="connsiteY16" fmla="*/ 163662 h 1484011"/>
                <a:gd name="connsiteX17" fmla="*/ 7496700 w 8290797"/>
                <a:gd name="connsiteY17" fmla="*/ 338437 h 1484011"/>
                <a:gd name="connsiteX18" fmla="*/ 7812785 w 8290797"/>
                <a:gd name="connsiteY18" fmla="*/ 416392 h 1484011"/>
                <a:gd name="connsiteX19" fmla="*/ 8276603 w 8290797"/>
                <a:gd name="connsiteY19" fmla="*/ 252415 h 1484011"/>
                <a:gd name="connsiteX20" fmla="*/ 8290694 w 8290797"/>
                <a:gd name="connsiteY20" fmla="*/ 990628 h 1484011"/>
                <a:gd name="connsiteX21" fmla="*/ 7198149 w 8290797"/>
                <a:gd name="connsiteY21" fmla="*/ 861247 h 1484011"/>
                <a:gd name="connsiteX22" fmla="*/ 6049061 w 8290797"/>
                <a:gd name="connsiteY22" fmla="*/ 790054 h 1484011"/>
                <a:gd name="connsiteX23" fmla="*/ 4047534 w 8290797"/>
                <a:gd name="connsiteY23" fmla="*/ 989980 h 1484011"/>
                <a:gd name="connsiteX24" fmla="*/ 1552280 w 8290797"/>
                <a:gd name="connsiteY24" fmla="*/ 1409769 h 1484011"/>
                <a:gd name="connsiteX25" fmla="*/ 995311 w 8290797"/>
                <a:gd name="connsiteY25" fmla="*/ 1473989 h 1484011"/>
                <a:gd name="connsiteX26" fmla="*/ 0 w 8290797"/>
                <a:gd name="connsiteY26" fmla="*/ 1460144 h 1484011"/>
                <a:gd name="connsiteX27" fmla="*/ 8707 w 8290797"/>
                <a:gd name="connsiteY27" fmla="*/ 1368828 h 1484011"/>
                <a:gd name="connsiteX0" fmla="*/ 8707 w 8290797"/>
                <a:gd name="connsiteY0" fmla="*/ 1288144 h 1403327"/>
                <a:gd name="connsiteX1" fmla="*/ 658795 w 8290797"/>
                <a:gd name="connsiteY1" fmla="*/ 1101367 h 1403327"/>
                <a:gd name="connsiteX2" fmla="*/ 1336348 w 8290797"/>
                <a:gd name="connsiteY2" fmla="*/ 938460 h 1403327"/>
                <a:gd name="connsiteX3" fmla="*/ 1655189 w 8290797"/>
                <a:gd name="connsiteY3" fmla="*/ 874830 h 1403327"/>
                <a:gd name="connsiteX4" fmla="*/ 2001525 w 8290797"/>
                <a:gd name="connsiteY4" fmla="*/ 795095 h 1403327"/>
                <a:gd name="connsiteX5" fmla="*/ 2645004 w 8290797"/>
                <a:gd name="connsiteY5" fmla="*/ 620306 h 1403327"/>
                <a:gd name="connsiteX6" fmla="*/ 3163478 w 8290797"/>
                <a:gd name="connsiteY6" fmla="*/ 554318 h 1403327"/>
                <a:gd name="connsiteX7" fmla="*/ 3722703 w 8290797"/>
                <a:gd name="connsiteY7" fmla="*/ 462996 h 1403327"/>
                <a:gd name="connsiteX8" fmla="*/ 4529398 w 8290797"/>
                <a:gd name="connsiteY8" fmla="*/ 348361 h 1403327"/>
                <a:gd name="connsiteX9" fmla="*/ 5148523 w 8290797"/>
                <a:gd name="connsiteY9" fmla="*/ 318411 h 1403327"/>
                <a:gd name="connsiteX10" fmla="*/ 5614562 w 8290797"/>
                <a:gd name="connsiteY10" fmla="*/ 221787 h 1403327"/>
                <a:gd name="connsiteX11" fmla="*/ 5605018 w 8290797"/>
                <a:gd name="connsiteY11" fmla="*/ 271514 h 1403327"/>
                <a:gd name="connsiteX12" fmla="*/ 6035573 w 8290797"/>
                <a:gd name="connsiteY12" fmla="*/ 122974 h 1403327"/>
                <a:gd name="connsiteX13" fmla="*/ 6389588 w 8290797"/>
                <a:gd name="connsiteY13" fmla="*/ 35201 h 1403327"/>
                <a:gd name="connsiteX14" fmla="*/ 6613017 w 8290797"/>
                <a:gd name="connsiteY14" fmla="*/ 14432 h 1403327"/>
                <a:gd name="connsiteX15" fmla="*/ 6819613 w 8290797"/>
                <a:gd name="connsiteY15" fmla="*/ 73707 h 1403327"/>
                <a:gd name="connsiteX16" fmla="*/ 7094455 w 8290797"/>
                <a:gd name="connsiteY16" fmla="*/ 82978 h 1403327"/>
                <a:gd name="connsiteX17" fmla="*/ 7496700 w 8290797"/>
                <a:gd name="connsiteY17" fmla="*/ 257753 h 1403327"/>
                <a:gd name="connsiteX18" fmla="*/ 7812785 w 8290797"/>
                <a:gd name="connsiteY18" fmla="*/ 335708 h 1403327"/>
                <a:gd name="connsiteX19" fmla="*/ 8276603 w 8290797"/>
                <a:gd name="connsiteY19" fmla="*/ 171731 h 1403327"/>
                <a:gd name="connsiteX20" fmla="*/ 8290694 w 8290797"/>
                <a:gd name="connsiteY20" fmla="*/ 909944 h 1403327"/>
                <a:gd name="connsiteX21" fmla="*/ 7198149 w 8290797"/>
                <a:gd name="connsiteY21" fmla="*/ 780563 h 1403327"/>
                <a:gd name="connsiteX22" fmla="*/ 6049061 w 8290797"/>
                <a:gd name="connsiteY22" fmla="*/ 709370 h 1403327"/>
                <a:gd name="connsiteX23" fmla="*/ 4047534 w 8290797"/>
                <a:gd name="connsiteY23" fmla="*/ 909296 h 1403327"/>
                <a:gd name="connsiteX24" fmla="*/ 1552280 w 8290797"/>
                <a:gd name="connsiteY24" fmla="*/ 1329085 h 1403327"/>
                <a:gd name="connsiteX25" fmla="*/ 995311 w 8290797"/>
                <a:gd name="connsiteY25" fmla="*/ 1393305 h 1403327"/>
                <a:gd name="connsiteX26" fmla="*/ 0 w 8290797"/>
                <a:gd name="connsiteY26" fmla="*/ 1379460 h 1403327"/>
                <a:gd name="connsiteX27" fmla="*/ 8707 w 8290797"/>
                <a:gd name="connsiteY27" fmla="*/ 1288144 h 1403327"/>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19613 w 8290797"/>
                <a:gd name="connsiteY15" fmla="*/ 41536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553261 w 8290797"/>
                <a:gd name="connsiteY17" fmla="*/ 235009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614562 w 8290744"/>
                <a:gd name="connsiteY10" fmla="*/ 189616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319663"/>
                <a:gd name="connsiteY0" fmla="*/ 1255973 h 1371156"/>
                <a:gd name="connsiteX1" fmla="*/ 658795 w 8319663"/>
                <a:gd name="connsiteY1" fmla="*/ 1069196 h 1371156"/>
                <a:gd name="connsiteX2" fmla="*/ 1336348 w 8319663"/>
                <a:gd name="connsiteY2" fmla="*/ 906289 h 1371156"/>
                <a:gd name="connsiteX3" fmla="*/ 1655189 w 8319663"/>
                <a:gd name="connsiteY3" fmla="*/ 842659 h 1371156"/>
                <a:gd name="connsiteX4" fmla="*/ 2001525 w 8319663"/>
                <a:gd name="connsiteY4" fmla="*/ 762924 h 1371156"/>
                <a:gd name="connsiteX5" fmla="*/ 2645004 w 8319663"/>
                <a:gd name="connsiteY5" fmla="*/ 588135 h 1371156"/>
                <a:gd name="connsiteX6" fmla="*/ 3163478 w 8319663"/>
                <a:gd name="connsiteY6" fmla="*/ 522147 h 1371156"/>
                <a:gd name="connsiteX7" fmla="*/ 3722703 w 8319663"/>
                <a:gd name="connsiteY7" fmla="*/ 430825 h 1371156"/>
                <a:gd name="connsiteX8" fmla="*/ 4529398 w 8319663"/>
                <a:gd name="connsiteY8" fmla="*/ 316190 h 1371156"/>
                <a:gd name="connsiteX9" fmla="*/ 5148523 w 8319663"/>
                <a:gd name="connsiteY9" fmla="*/ 286240 h 1371156"/>
                <a:gd name="connsiteX10" fmla="*/ 5371675 w 8319663"/>
                <a:gd name="connsiteY10" fmla="*/ 242003 h 1371156"/>
                <a:gd name="connsiteX11" fmla="*/ 5612162 w 8319663"/>
                <a:gd name="connsiteY11" fmla="*/ 213149 h 1371156"/>
                <a:gd name="connsiteX12" fmla="*/ 6035573 w 8319663"/>
                <a:gd name="connsiteY12" fmla="*/ 90803 h 1371156"/>
                <a:gd name="connsiteX13" fmla="*/ 6389588 w 8319663"/>
                <a:gd name="connsiteY13" fmla="*/ 3030 h 1371156"/>
                <a:gd name="connsiteX14" fmla="*/ 6669578 w 8319663"/>
                <a:gd name="connsiteY14" fmla="*/ 38821 h 1371156"/>
                <a:gd name="connsiteX15" fmla="*/ 6885600 w 8319663"/>
                <a:gd name="connsiteY15" fmla="*/ 98097 h 1371156"/>
                <a:gd name="connsiteX16" fmla="*/ 7245284 w 8319663"/>
                <a:gd name="connsiteY16" fmla="*/ 163928 h 1371156"/>
                <a:gd name="connsiteX17" fmla="*/ 7553261 w 8319663"/>
                <a:gd name="connsiteY17" fmla="*/ 235009 h 1371156"/>
                <a:gd name="connsiteX18" fmla="*/ 7812785 w 8319663"/>
                <a:gd name="connsiteY18" fmla="*/ 303537 h 1371156"/>
                <a:gd name="connsiteX19" fmla="*/ 8319663 w 8319663"/>
                <a:gd name="connsiteY19" fmla="*/ 217258 h 1371156"/>
                <a:gd name="connsiteX20" fmla="*/ 8290694 w 8319663"/>
                <a:gd name="connsiteY20" fmla="*/ 877773 h 1371156"/>
                <a:gd name="connsiteX21" fmla="*/ 7198149 w 8319663"/>
                <a:gd name="connsiteY21" fmla="*/ 748392 h 1371156"/>
                <a:gd name="connsiteX22" fmla="*/ 6049061 w 8319663"/>
                <a:gd name="connsiteY22" fmla="*/ 677199 h 1371156"/>
                <a:gd name="connsiteX23" fmla="*/ 4047534 w 8319663"/>
                <a:gd name="connsiteY23" fmla="*/ 877125 h 1371156"/>
                <a:gd name="connsiteX24" fmla="*/ 1552280 w 8319663"/>
                <a:gd name="connsiteY24" fmla="*/ 1296914 h 1371156"/>
                <a:gd name="connsiteX25" fmla="*/ 995311 w 8319663"/>
                <a:gd name="connsiteY25" fmla="*/ 1361134 h 1371156"/>
                <a:gd name="connsiteX26" fmla="*/ 0 w 8319663"/>
                <a:gd name="connsiteY26" fmla="*/ 1347289 h 1371156"/>
                <a:gd name="connsiteX27" fmla="*/ 8707 w 8319663"/>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91968"/>
                <a:gd name="connsiteX1" fmla="*/ 658795 w 8324252"/>
                <a:gd name="connsiteY1" fmla="*/ 1069196 h 1391968"/>
                <a:gd name="connsiteX2" fmla="*/ 1336348 w 8324252"/>
                <a:gd name="connsiteY2" fmla="*/ 906289 h 1391968"/>
                <a:gd name="connsiteX3" fmla="*/ 1655189 w 8324252"/>
                <a:gd name="connsiteY3" fmla="*/ 842659 h 1391968"/>
                <a:gd name="connsiteX4" fmla="*/ 2001525 w 8324252"/>
                <a:gd name="connsiteY4" fmla="*/ 762924 h 1391968"/>
                <a:gd name="connsiteX5" fmla="*/ 2645004 w 8324252"/>
                <a:gd name="connsiteY5" fmla="*/ 588135 h 1391968"/>
                <a:gd name="connsiteX6" fmla="*/ 3163478 w 8324252"/>
                <a:gd name="connsiteY6" fmla="*/ 522147 h 1391968"/>
                <a:gd name="connsiteX7" fmla="*/ 3722703 w 8324252"/>
                <a:gd name="connsiteY7" fmla="*/ 430825 h 1391968"/>
                <a:gd name="connsiteX8" fmla="*/ 4529398 w 8324252"/>
                <a:gd name="connsiteY8" fmla="*/ 316190 h 1391968"/>
                <a:gd name="connsiteX9" fmla="*/ 5148523 w 8324252"/>
                <a:gd name="connsiteY9" fmla="*/ 286240 h 1391968"/>
                <a:gd name="connsiteX10" fmla="*/ 5371675 w 8324252"/>
                <a:gd name="connsiteY10" fmla="*/ 242003 h 1391968"/>
                <a:gd name="connsiteX11" fmla="*/ 5612162 w 8324252"/>
                <a:gd name="connsiteY11" fmla="*/ 213149 h 1391968"/>
                <a:gd name="connsiteX12" fmla="*/ 6035573 w 8324252"/>
                <a:gd name="connsiteY12" fmla="*/ 90803 h 1391968"/>
                <a:gd name="connsiteX13" fmla="*/ 6389588 w 8324252"/>
                <a:gd name="connsiteY13" fmla="*/ 3030 h 1391968"/>
                <a:gd name="connsiteX14" fmla="*/ 6669578 w 8324252"/>
                <a:gd name="connsiteY14" fmla="*/ 38821 h 1391968"/>
                <a:gd name="connsiteX15" fmla="*/ 6885600 w 8324252"/>
                <a:gd name="connsiteY15" fmla="*/ 98097 h 1391968"/>
                <a:gd name="connsiteX16" fmla="*/ 7245284 w 8324252"/>
                <a:gd name="connsiteY16" fmla="*/ 163928 h 1391968"/>
                <a:gd name="connsiteX17" fmla="*/ 7553261 w 8324252"/>
                <a:gd name="connsiteY17" fmla="*/ 235009 h 1391968"/>
                <a:gd name="connsiteX18" fmla="*/ 7812785 w 8324252"/>
                <a:gd name="connsiteY18" fmla="*/ 303537 h 1391968"/>
                <a:gd name="connsiteX19" fmla="*/ 8319663 w 8324252"/>
                <a:gd name="connsiteY19" fmla="*/ 217258 h 1391968"/>
                <a:gd name="connsiteX20" fmla="*/ 8324031 w 8324252"/>
                <a:gd name="connsiteY20" fmla="*/ 877773 h 1391968"/>
                <a:gd name="connsiteX21" fmla="*/ 7198149 w 8324252"/>
                <a:gd name="connsiteY21" fmla="*/ 748392 h 1391968"/>
                <a:gd name="connsiteX22" fmla="*/ 6049061 w 8324252"/>
                <a:gd name="connsiteY22" fmla="*/ 677199 h 1391968"/>
                <a:gd name="connsiteX23" fmla="*/ 4047534 w 8324252"/>
                <a:gd name="connsiteY23" fmla="*/ 877125 h 1391968"/>
                <a:gd name="connsiteX24" fmla="*/ 1740816 w 8324252"/>
                <a:gd name="connsiteY24" fmla="*/ 1353475 h 1391968"/>
                <a:gd name="connsiteX25" fmla="*/ 995311 w 8324252"/>
                <a:gd name="connsiteY25" fmla="*/ 1361134 h 1391968"/>
                <a:gd name="connsiteX26" fmla="*/ 0 w 8324252"/>
                <a:gd name="connsiteY26" fmla="*/ 1347289 h 1391968"/>
                <a:gd name="connsiteX27" fmla="*/ 8707 w 8324252"/>
                <a:gd name="connsiteY27" fmla="*/ 1255973 h 1391968"/>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934334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17000 w 8329090"/>
                <a:gd name="connsiteY16" fmla="*/ 229916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103879 w 8329090"/>
                <a:gd name="connsiteY16" fmla="*/ 182782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41066 w 8329090"/>
                <a:gd name="connsiteY18" fmla="*/ 350671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6885600 w 8329090"/>
                <a:gd name="connsiteY16" fmla="*/ 96543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7008149 w 8329090"/>
                <a:gd name="connsiteY16" fmla="*/ 153104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3701 h 1368884"/>
                <a:gd name="connsiteX1" fmla="*/ 658795 w 8329090"/>
                <a:gd name="connsiteY1" fmla="*/ 1066924 h 1368884"/>
                <a:gd name="connsiteX2" fmla="*/ 1336348 w 8329090"/>
                <a:gd name="connsiteY2" fmla="*/ 904017 h 1368884"/>
                <a:gd name="connsiteX3" fmla="*/ 1655189 w 8329090"/>
                <a:gd name="connsiteY3" fmla="*/ 840387 h 1368884"/>
                <a:gd name="connsiteX4" fmla="*/ 2001525 w 8329090"/>
                <a:gd name="connsiteY4" fmla="*/ 760652 h 1368884"/>
                <a:gd name="connsiteX5" fmla="*/ 2645004 w 8329090"/>
                <a:gd name="connsiteY5" fmla="*/ 585863 h 1368884"/>
                <a:gd name="connsiteX6" fmla="*/ 3163478 w 8329090"/>
                <a:gd name="connsiteY6" fmla="*/ 519875 h 1368884"/>
                <a:gd name="connsiteX7" fmla="*/ 3722703 w 8329090"/>
                <a:gd name="connsiteY7" fmla="*/ 428553 h 1368884"/>
                <a:gd name="connsiteX8" fmla="*/ 4529398 w 8329090"/>
                <a:gd name="connsiteY8" fmla="*/ 313918 h 1368884"/>
                <a:gd name="connsiteX9" fmla="*/ 5148523 w 8329090"/>
                <a:gd name="connsiteY9" fmla="*/ 283968 h 1368884"/>
                <a:gd name="connsiteX10" fmla="*/ 5371675 w 8329090"/>
                <a:gd name="connsiteY10" fmla="*/ 239731 h 1368884"/>
                <a:gd name="connsiteX11" fmla="*/ 5612162 w 8329090"/>
                <a:gd name="connsiteY11" fmla="*/ 210877 h 1368884"/>
                <a:gd name="connsiteX12" fmla="*/ 6035573 w 8329090"/>
                <a:gd name="connsiteY12" fmla="*/ 88531 h 1368884"/>
                <a:gd name="connsiteX13" fmla="*/ 6389588 w 8329090"/>
                <a:gd name="connsiteY13" fmla="*/ 758 h 1368884"/>
                <a:gd name="connsiteX14" fmla="*/ 6697858 w 8329090"/>
                <a:gd name="connsiteY14" fmla="*/ 140244 h 1368884"/>
                <a:gd name="connsiteX15" fmla="*/ 6811648 w 8329090"/>
                <a:gd name="connsiteY15" fmla="*/ 171083 h 1368884"/>
                <a:gd name="connsiteX16" fmla="*/ 7008149 w 8329090"/>
                <a:gd name="connsiteY16" fmla="*/ 152386 h 1368884"/>
                <a:gd name="connsiteX17" fmla="*/ 7235857 w 8329090"/>
                <a:gd name="connsiteY17" fmla="*/ 237070 h 1368884"/>
                <a:gd name="connsiteX18" fmla="*/ 7553261 w 8329090"/>
                <a:gd name="connsiteY18" fmla="*/ 279871 h 1368884"/>
                <a:gd name="connsiteX19" fmla="*/ 7841066 w 8329090"/>
                <a:gd name="connsiteY19" fmla="*/ 348399 h 1368884"/>
                <a:gd name="connsiteX20" fmla="*/ 8329090 w 8329090"/>
                <a:gd name="connsiteY20" fmla="*/ 337535 h 1368884"/>
                <a:gd name="connsiteX21" fmla="*/ 8324031 w 8329090"/>
                <a:gd name="connsiteY21" fmla="*/ 932062 h 1368884"/>
                <a:gd name="connsiteX22" fmla="*/ 7198149 w 8329090"/>
                <a:gd name="connsiteY22" fmla="*/ 812107 h 1368884"/>
                <a:gd name="connsiteX23" fmla="*/ 5992500 w 8329090"/>
                <a:gd name="connsiteY23" fmla="*/ 778622 h 1368884"/>
                <a:gd name="connsiteX24" fmla="*/ 3943839 w 8329090"/>
                <a:gd name="connsiteY24" fmla="*/ 969121 h 1368884"/>
                <a:gd name="connsiteX25" fmla="*/ 1740816 w 8329090"/>
                <a:gd name="connsiteY25" fmla="*/ 1351203 h 1368884"/>
                <a:gd name="connsiteX26" fmla="*/ 995311 w 8329090"/>
                <a:gd name="connsiteY26" fmla="*/ 1358862 h 1368884"/>
                <a:gd name="connsiteX27" fmla="*/ 0 w 8329090"/>
                <a:gd name="connsiteY27" fmla="*/ 1345017 h 1368884"/>
                <a:gd name="connsiteX28" fmla="*/ 8707 w 8329090"/>
                <a:gd name="connsiteY28" fmla="*/ 1253701 h 1368884"/>
                <a:gd name="connsiteX0" fmla="*/ 8707 w 8329090"/>
                <a:gd name="connsiteY0" fmla="*/ 1172700 h 1287883"/>
                <a:gd name="connsiteX1" fmla="*/ 658795 w 8329090"/>
                <a:gd name="connsiteY1" fmla="*/ 985923 h 1287883"/>
                <a:gd name="connsiteX2" fmla="*/ 1336348 w 8329090"/>
                <a:gd name="connsiteY2" fmla="*/ 823016 h 1287883"/>
                <a:gd name="connsiteX3" fmla="*/ 1655189 w 8329090"/>
                <a:gd name="connsiteY3" fmla="*/ 759386 h 1287883"/>
                <a:gd name="connsiteX4" fmla="*/ 2001525 w 8329090"/>
                <a:gd name="connsiteY4" fmla="*/ 679651 h 1287883"/>
                <a:gd name="connsiteX5" fmla="*/ 2645004 w 8329090"/>
                <a:gd name="connsiteY5" fmla="*/ 504862 h 1287883"/>
                <a:gd name="connsiteX6" fmla="*/ 3163478 w 8329090"/>
                <a:gd name="connsiteY6" fmla="*/ 438874 h 1287883"/>
                <a:gd name="connsiteX7" fmla="*/ 3722703 w 8329090"/>
                <a:gd name="connsiteY7" fmla="*/ 347552 h 1287883"/>
                <a:gd name="connsiteX8" fmla="*/ 4529398 w 8329090"/>
                <a:gd name="connsiteY8" fmla="*/ 232917 h 1287883"/>
                <a:gd name="connsiteX9" fmla="*/ 5148523 w 8329090"/>
                <a:gd name="connsiteY9" fmla="*/ 202967 h 1287883"/>
                <a:gd name="connsiteX10" fmla="*/ 5371675 w 8329090"/>
                <a:gd name="connsiteY10" fmla="*/ 158730 h 1287883"/>
                <a:gd name="connsiteX11" fmla="*/ 5612162 w 8329090"/>
                <a:gd name="connsiteY11" fmla="*/ 129876 h 1287883"/>
                <a:gd name="connsiteX12" fmla="*/ 6035573 w 8329090"/>
                <a:gd name="connsiteY12" fmla="*/ 7530 h 1287883"/>
                <a:gd name="connsiteX13" fmla="*/ 6436722 w 8329090"/>
                <a:gd name="connsiteY13" fmla="*/ 51732 h 1287883"/>
                <a:gd name="connsiteX14" fmla="*/ 6697858 w 8329090"/>
                <a:gd name="connsiteY14" fmla="*/ 59243 h 1287883"/>
                <a:gd name="connsiteX15" fmla="*/ 6811648 w 8329090"/>
                <a:gd name="connsiteY15" fmla="*/ 90082 h 1287883"/>
                <a:gd name="connsiteX16" fmla="*/ 7008149 w 8329090"/>
                <a:gd name="connsiteY16" fmla="*/ 71385 h 1287883"/>
                <a:gd name="connsiteX17" fmla="*/ 7235857 w 8329090"/>
                <a:gd name="connsiteY17" fmla="*/ 156069 h 1287883"/>
                <a:gd name="connsiteX18" fmla="*/ 7553261 w 8329090"/>
                <a:gd name="connsiteY18" fmla="*/ 198870 h 1287883"/>
                <a:gd name="connsiteX19" fmla="*/ 7841066 w 8329090"/>
                <a:gd name="connsiteY19" fmla="*/ 267398 h 1287883"/>
                <a:gd name="connsiteX20" fmla="*/ 8329090 w 8329090"/>
                <a:gd name="connsiteY20" fmla="*/ 256534 h 1287883"/>
                <a:gd name="connsiteX21" fmla="*/ 8324031 w 8329090"/>
                <a:gd name="connsiteY21" fmla="*/ 851061 h 1287883"/>
                <a:gd name="connsiteX22" fmla="*/ 7198149 w 8329090"/>
                <a:gd name="connsiteY22" fmla="*/ 731106 h 1287883"/>
                <a:gd name="connsiteX23" fmla="*/ 5992500 w 8329090"/>
                <a:gd name="connsiteY23" fmla="*/ 697621 h 1287883"/>
                <a:gd name="connsiteX24" fmla="*/ 3943839 w 8329090"/>
                <a:gd name="connsiteY24" fmla="*/ 888120 h 1287883"/>
                <a:gd name="connsiteX25" fmla="*/ 1740816 w 8329090"/>
                <a:gd name="connsiteY25" fmla="*/ 1270202 h 1287883"/>
                <a:gd name="connsiteX26" fmla="*/ 995311 w 8329090"/>
                <a:gd name="connsiteY26" fmla="*/ 1277861 h 1287883"/>
                <a:gd name="connsiteX27" fmla="*/ 0 w 8329090"/>
                <a:gd name="connsiteY27" fmla="*/ 1264016 h 1287883"/>
                <a:gd name="connsiteX28" fmla="*/ 8707 w 8329090"/>
                <a:gd name="connsiteY28" fmla="*/ 1172700 h 1287883"/>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612162 w 8329090"/>
                <a:gd name="connsiteY11" fmla="*/ 80858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404272 w 8329090"/>
                <a:gd name="connsiteY1" fmla="*/ 1087734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18315 w 8347405"/>
                <a:gd name="connsiteY0" fmla="*/ 1214998 h 1238865"/>
                <a:gd name="connsiteX1" fmla="*/ 422587 w 8347405"/>
                <a:gd name="connsiteY1" fmla="*/ 1087734 h 1238865"/>
                <a:gd name="connsiteX2" fmla="*/ 1100139 w 8347405"/>
                <a:gd name="connsiteY2" fmla="*/ 924827 h 1238865"/>
                <a:gd name="connsiteX3" fmla="*/ 1598090 w 8347405"/>
                <a:gd name="connsiteY3" fmla="*/ 814063 h 1238865"/>
                <a:gd name="connsiteX4" fmla="*/ 2000986 w 8347405"/>
                <a:gd name="connsiteY4" fmla="*/ 734328 h 1238865"/>
                <a:gd name="connsiteX5" fmla="*/ 2682173 w 8347405"/>
                <a:gd name="connsiteY5" fmla="*/ 531258 h 1238865"/>
                <a:gd name="connsiteX6" fmla="*/ 3210073 w 8347405"/>
                <a:gd name="connsiteY6" fmla="*/ 465271 h 1238865"/>
                <a:gd name="connsiteX7" fmla="*/ 3769298 w 8347405"/>
                <a:gd name="connsiteY7" fmla="*/ 373948 h 1238865"/>
                <a:gd name="connsiteX8" fmla="*/ 4547713 w 8347405"/>
                <a:gd name="connsiteY8" fmla="*/ 259313 h 1238865"/>
                <a:gd name="connsiteX9" fmla="*/ 5025436 w 8347405"/>
                <a:gd name="connsiteY9" fmla="*/ 219937 h 1238865"/>
                <a:gd name="connsiteX10" fmla="*/ 5371137 w 8347405"/>
                <a:gd name="connsiteY10" fmla="*/ 203980 h 1238865"/>
                <a:gd name="connsiteX11" fmla="*/ 5743599 w 8347405"/>
                <a:gd name="connsiteY11" fmla="*/ 146845 h 1238865"/>
                <a:gd name="connsiteX12" fmla="*/ 6148156 w 8347405"/>
                <a:gd name="connsiteY12" fmla="*/ 33927 h 1238865"/>
                <a:gd name="connsiteX13" fmla="*/ 6455037 w 8347405"/>
                <a:gd name="connsiteY13" fmla="*/ 2714 h 1238865"/>
                <a:gd name="connsiteX14" fmla="*/ 6716173 w 8347405"/>
                <a:gd name="connsiteY14" fmla="*/ 10225 h 1238865"/>
                <a:gd name="connsiteX15" fmla="*/ 6829963 w 8347405"/>
                <a:gd name="connsiteY15" fmla="*/ 41064 h 1238865"/>
                <a:gd name="connsiteX16" fmla="*/ 7026464 w 8347405"/>
                <a:gd name="connsiteY16" fmla="*/ 22367 h 1238865"/>
                <a:gd name="connsiteX17" fmla="*/ 7254172 w 8347405"/>
                <a:gd name="connsiteY17" fmla="*/ 107051 h 1238865"/>
                <a:gd name="connsiteX18" fmla="*/ 7571576 w 8347405"/>
                <a:gd name="connsiteY18" fmla="*/ 149852 h 1238865"/>
                <a:gd name="connsiteX19" fmla="*/ 7859381 w 8347405"/>
                <a:gd name="connsiteY19" fmla="*/ 218380 h 1238865"/>
                <a:gd name="connsiteX20" fmla="*/ 8347405 w 8347405"/>
                <a:gd name="connsiteY20" fmla="*/ 207516 h 1238865"/>
                <a:gd name="connsiteX21" fmla="*/ 8342346 w 8347405"/>
                <a:gd name="connsiteY21" fmla="*/ 802043 h 1238865"/>
                <a:gd name="connsiteX22" fmla="*/ 7216464 w 8347405"/>
                <a:gd name="connsiteY22" fmla="*/ 682088 h 1238865"/>
                <a:gd name="connsiteX23" fmla="*/ 6010815 w 8347405"/>
                <a:gd name="connsiteY23" fmla="*/ 648603 h 1238865"/>
                <a:gd name="connsiteX24" fmla="*/ 3962154 w 8347405"/>
                <a:gd name="connsiteY24" fmla="*/ 839102 h 1238865"/>
                <a:gd name="connsiteX25" fmla="*/ 1759131 w 8347405"/>
                <a:gd name="connsiteY25" fmla="*/ 1221184 h 1238865"/>
                <a:gd name="connsiteX26" fmla="*/ 1013626 w 8347405"/>
                <a:gd name="connsiteY26" fmla="*/ 1228843 h 1238865"/>
                <a:gd name="connsiteX27" fmla="*/ 18315 w 8347405"/>
                <a:gd name="connsiteY27" fmla="*/ 1214998 h 1238865"/>
                <a:gd name="connsiteX0" fmla="*/ 21249 w 8350339"/>
                <a:gd name="connsiteY0" fmla="*/ 1214998 h 1238865"/>
                <a:gd name="connsiteX1" fmla="*/ 368960 w 8350339"/>
                <a:gd name="connsiteY1" fmla="*/ 1134868 h 1238865"/>
                <a:gd name="connsiteX2" fmla="*/ 1103073 w 8350339"/>
                <a:gd name="connsiteY2" fmla="*/ 924827 h 1238865"/>
                <a:gd name="connsiteX3" fmla="*/ 1601024 w 8350339"/>
                <a:gd name="connsiteY3" fmla="*/ 814063 h 1238865"/>
                <a:gd name="connsiteX4" fmla="*/ 2003920 w 8350339"/>
                <a:gd name="connsiteY4" fmla="*/ 734328 h 1238865"/>
                <a:gd name="connsiteX5" fmla="*/ 2685107 w 8350339"/>
                <a:gd name="connsiteY5" fmla="*/ 531258 h 1238865"/>
                <a:gd name="connsiteX6" fmla="*/ 3213007 w 8350339"/>
                <a:gd name="connsiteY6" fmla="*/ 465271 h 1238865"/>
                <a:gd name="connsiteX7" fmla="*/ 3772232 w 8350339"/>
                <a:gd name="connsiteY7" fmla="*/ 373948 h 1238865"/>
                <a:gd name="connsiteX8" fmla="*/ 4550647 w 8350339"/>
                <a:gd name="connsiteY8" fmla="*/ 259313 h 1238865"/>
                <a:gd name="connsiteX9" fmla="*/ 5028370 w 8350339"/>
                <a:gd name="connsiteY9" fmla="*/ 219937 h 1238865"/>
                <a:gd name="connsiteX10" fmla="*/ 5374071 w 8350339"/>
                <a:gd name="connsiteY10" fmla="*/ 203980 h 1238865"/>
                <a:gd name="connsiteX11" fmla="*/ 5746533 w 8350339"/>
                <a:gd name="connsiteY11" fmla="*/ 146845 h 1238865"/>
                <a:gd name="connsiteX12" fmla="*/ 6151090 w 8350339"/>
                <a:gd name="connsiteY12" fmla="*/ 33927 h 1238865"/>
                <a:gd name="connsiteX13" fmla="*/ 6457971 w 8350339"/>
                <a:gd name="connsiteY13" fmla="*/ 2714 h 1238865"/>
                <a:gd name="connsiteX14" fmla="*/ 6719107 w 8350339"/>
                <a:gd name="connsiteY14" fmla="*/ 10225 h 1238865"/>
                <a:gd name="connsiteX15" fmla="*/ 6832897 w 8350339"/>
                <a:gd name="connsiteY15" fmla="*/ 41064 h 1238865"/>
                <a:gd name="connsiteX16" fmla="*/ 7029398 w 8350339"/>
                <a:gd name="connsiteY16" fmla="*/ 22367 h 1238865"/>
                <a:gd name="connsiteX17" fmla="*/ 7257106 w 8350339"/>
                <a:gd name="connsiteY17" fmla="*/ 107051 h 1238865"/>
                <a:gd name="connsiteX18" fmla="*/ 7574510 w 8350339"/>
                <a:gd name="connsiteY18" fmla="*/ 149852 h 1238865"/>
                <a:gd name="connsiteX19" fmla="*/ 7862315 w 8350339"/>
                <a:gd name="connsiteY19" fmla="*/ 218380 h 1238865"/>
                <a:gd name="connsiteX20" fmla="*/ 8350339 w 8350339"/>
                <a:gd name="connsiteY20" fmla="*/ 207516 h 1238865"/>
                <a:gd name="connsiteX21" fmla="*/ 8345280 w 8350339"/>
                <a:gd name="connsiteY21" fmla="*/ 802043 h 1238865"/>
                <a:gd name="connsiteX22" fmla="*/ 7219398 w 8350339"/>
                <a:gd name="connsiteY22" fmla="*/ 682088 h 1238865"/>
                <a:gd name="connsiteX23" fmla="*/ 6013749 w 8350339"/>
                <a:gd name="connsiteY23" fmla="*/ 648603 h 1238865"/>
                <a:gd name="connsiteX24" fmla="*/ 3965088 w 8350339"/>
                <a:gd name="connsiteY24" fmla="*/ 839102 h 1238865"/>
                <a:gd name="connsiteX25" fmla="*/ 1762065 w 8350339"/>
                <a:gd name="connsiteY25" fmla="*/ 1221184 h 1238865"/>
                <a:gd name="connsiteX26" fmla="*/ 1016560 w 8350339"/>
                <a:gd name="connsiteY26" fmla="*/ 1228843 h 1238865"/>
                <a:gd name="connsiteX27" fmla="*/ 21249 w 8350339"/>
                <a:gd name="connsiteY27" fmla="*/ 1214998 h 1238865"/>
                <a:gd name="connsiteX0" fmla="*/ 21249 w 8350339"/>
                <a:gd name="connsiteY0" fmla="*/ 1223354 h 1247221"/>
                <a:gd name="connsiteX1" fmla="*/ 368960 w 8350339"/>
                <a:gd name="connsiteY1" fmla="*/ 1143224 h 1247221"/>
                <a:gd name="connsiteX2" fmla="*/ 1103073 w 8350339"/>
                <a:gd name="connsiteY2" fmla="*/ 933183 h 1247221"/>
                <a:gd name="connsiteX3" fmla="*/ 1601024 w 8350339"/>
                <a:gd name="connsiteY3" fmla="*/ 822419 h 1247221"/>
                <a:gd name="connsiteX4" fmla="*/ 2003920 w 8350339"/>
                <a:gd name="connsiteY4" fmla="*/ 742684 h 1247221"/>
                <a:gd name="connsiteX5" fmla="*/ 2685107 w 8350339"/>
                <a:gd name="connsiteY5" fmla="*/ 539614 h 1247221"/>
                <a:gd name="connsiteX6" fmla="*/ 3213007 w 8350339"/>
                <a:gd name="connsiteY6" fmla="*/ 473627 h 1247221"/>
                <a:gd name="connsiteX7" fmla="*/ 3772232 w 8350339"/>
                <a:gd name="connsiteY7" fmla="*/ 382304 h 1247221"/>
                <a:gd name="connsiteX8" fmla="*/ 4550647 w 8350339"/>
                <a:gd name="connsiteY8" fmla="*/ 267669 h 1247221"/>
                <a:gd name="connsiteX9" fmla="*/ 5028370 w 8350339"/>
                <a:gd name="connsiteY9" fmla="*/ 228293 h 1247221"/>
                <a:gd name="connsiteX10" fmla="*/ 5374071 w 8350339"/>
                <a:gd name="connsiteY10" fmla="*/ 212336 h 1247221"/>
                <a:gd name="connsiteX11" fmla="*/ 5746533 w 8350339"/>
                <a:gd name="connsiteY11" fmla="*/ 155201 h 1247221"/>
                <a:gd name="connsiteX12" fmla="*/ 6151090 w 8350339"/>
                <a:gd name="connsiteY12" fmla="*/ 42283 h 1247221"/>
                <a:gd name="connsiteX13" fmla="*/ 6457971 w 8350339"/>
                <a:gd name="connsiteY13" fmla="*/ 11070 h 1247221"/>
                <a:gd name="connsiteX14" fmla="*/ 6719107 w 8350339"/>
                <a:gd name="connsiteY14" fmla="*/ 18581 h 1247221"/>
                <a:gd name="connsiteX15" fmla="*/ 6673870 w 8350339"/>
                <a:gd name="connsiteY15" fmla="*/ 691 h 1247221"/>
                <a:gd name="connsiteX16" fmla="*/ 6832897 w 8350339"/>
                <a:gd name="connsiteY16" fmla="*/ 49420 h 1247221"/>
                <a:gd name="connsiteX17" fmla="*/ 7029398 w 8350339"/>
                <a:gd name="connsiteY17" fmla="*/ 30723 h 1247221"/>
                <a:gd name="connsiteX18" fmla="*/ 7257106 w 8350339"/>
                <a:gd name="connsiteY18" fmla="*/ 115407 h 1247221"/>
                <a:gd name="connsiteX19" fmla="*/ 7574510 w 8350339"/>
                <a:gd name="connsiteY19" fmla="*/ 158208 h 1247221"/>
                <a:gd name="connsiteX20" fmla="*/ 7862315 w 8350339"/>
                <a:gd name="connsiteY20" fmla="*/ 226736 h 1247221"/>
                <a:gd name="connsiteX21" fmla="*/ 8350339 w 8350339"/>
                <a:gd name="connsiteY21" fmla="*/ 215872 h 1247221"/>
                <a:gd name="connsiteX22" fmla="*/ 8345280 w 8350339"/>
                <a:gd name="connsiteY22" fmla="*/ 810399 h 1247221"/>
                <a:gd name="connsiteX23" fmla="*/ 7219398 w 8350339"/>
                <a:gd name="connsiteY23" fmla="*/ 690444 h 1247221"/>
                <a:gd name="connsiteX24" fmla="*/ 6013749 w 8350339"/>
                <a:gd name="connsiteY24" fmla="*/ 656959 h 1247221"/>
                <a:gd name="connsiteX25" fmla="*/ 3965088 w 8350339"/>
                <a:gd name="connsiteY25" fmla="*/ 847458 h 1247221"/>
                <a:gd name="connsiteX26" fmla="*/ 1762065 w 8350339"/>
                <a:gd name="connsiteY26" fmla="*/ 1229540 h 1247221"/>
                <a:gd name="connsiteX27" fmla="*/ 1016560 w 8350339"/>
                <a:gd name="connsiteY27" fmla="*/ 1237199 h 1247221"/>
                <a:gd name="connsiteX28" fmla="*/ 21249 w 8350339"/>
                <a:gd name="connsiteY28" fmla="*/ 1223354 h 1247221"/>
                <a:gd name="connsiteX0" fmla="*/ 21249 w 8350339"/>
                <a:gd name="connsiteY0" fmla="*/ 1213677 h 1237544"/>
                <a:gd name="connsiteX1" fmla="*/ 368960 w 8350339"/>
                <a:gd name="connsiteY1" fmla="*/ 1133547 h 1237544"/>
                <a:gd name="connsiteX2" fmla="*/ 1103073 w 8350339"/>
                <a:gd name="connsiteY2" fmla="*/ 923506 h 1237544"/>
                <a:gd name="connsiteX3" fmla="*/ 1601024 w 8350339"/>
                <a:gd name="connsiteY3" fmla="*/ 812742 h 1237544"/>
                <a:gd name="connsiteX4" fmla="*/ 2003920 w 8350339"/>
                <a:gd name="connsiteY4" fmla="*/ 733007 h 1237544"/>
                <a:gd name="connsiteX5" fmla="*/ 2685107 w 8350339"/>
                <a:gd name="connsiteY5" fmla="*/ 529937 h 1237544"/>
                <a:gd name="connsiteX6" fmla="*/ 3213007 w 8350339"/>
                <a:gd name="connsiteY6" fmla="*/ 463950 h 1237544"/>
                <a:gd name="connsiteX7" fmla="*/ 3772232 w 8350339"/>
                <a:gd name="connsiteY7" fmla="*/ 372627 h 1237544"/>
                <a:gd name="connsiteX8" fmla="*/ 4550647 w 8350339"/>
                <a:gd name="connsiteY8" fmla="*/ 257992 h 1237544"/>
                <a:gd name="connsiteX9" fmla="*/ 5028370 w 8350339"/>
                <a:gd name="connsiteY9" fmla="*/ 218616 h 1237544"/>
                <a:gd name="connsiteX10" fmla="*/ 5374071 w 8350339"/>
                <a:gd name="connsiteY10" fmla="*/ 202659 h 1237544"/>
                <a:gd name="connsiteX11" fmla="*/ 5746533 w 8350339"/>
                <a:gd name="connsiteY11" fmla="*/ 145524 h 1237544"/>
                <a:gd name="connsiteX12" fmla="*/ 6151090 w 8350339"/>
                <a:gd name="connsiteY12" fmla="*/ 32606 h 1237544"/>
                <a:gd name="connsiteX13" fmla="*/ 6457971 w 8350339"/>
                <a:gd name="connsiteY13" fmla="*/ 1393 h 1237544"/>
                <a:gd name="connsiteX14" fmla="*/ 6719107 w 8350339"/>
                <a:gd name="connsiteY14" fmla="*/ 8904 h 1237544"/>
                <a:gd name="connsiteX15" fmla="*/ 6832897 w 8350339"/>
                <a:gd name="connsiteY15" fmla="*/ 39743 h 1237544"/>
                <a:gd name="connsiteX16" fmla="*/ 7029398 w 8350339"/>
                <a:gd name="connsiteY16" fmla="*/ 21046 h 1237544"/>
                <a:gd name="connsiteX17" fmla="*/ 7257106 w 8350339"/>
                <a:gd name="connsiteY17" fmla="*/ 105730 h 1237544"/>
                <a:gd name="connsiteX18" fmla="*/ 7574510 w 8350339"/>
                <a:gd name="connsiteY18" fmla="*/ 148531 h 1237544"/>
                <a:gd name="connsiteX19" fmla="*/ 7862315 w 8350339"/>
                <a:gd name="connsiteY19" fmla="*/ 217059 h 1237544"/>
                <a:gd name="connsiteX20" fmla="*/ 8350339 w 8350339"/>
                <a:gd name="connsiteY20" fmla="*/ 206195 h 1237544"/>
                <a:gd name="connsiteX21" fmla="*/ 8345280 w 8350339"/>
                <a:gd name="connsiteY21" fmla="*/ 800722 h 1237544"/>
                <a:gd name="connsiteX22" fmla="*/ 7219398 w 8350339"/>
                <a:gd name="connsiteY22" fmla="*/ 680767 h 1237544"/>
                <a:gd name="connsiteX23" fmla="*/ 6013749 w 8350339"/>
                <a:gd name="connsiteY23" fmla="*/ 647282 h 1237544"/>
                <a:gd name="connsiteX24" fmla="*/ 3965088 w 8350339"/>
                <a:gd name="connsiteY24" fmla="*/ 837781 h 1237544"/>
                <a:gd name="connsiteX25" fmla="*/ 1762065 w 8350339"/>
                <a:gd name="connsiteY25" fmla="*/ 1219863 h 1237544"/>
                <a:gd name="connsiteX26" fmla="*/ 1016560 w 8350339"/>
                <a:gd name="connsiteY26" fmla="*/ 1227522 h 1237544"/>
                <a:gd name="connsiteX27" fmla="*/ 21249 w 8350339"/>
                <a:gd name="connsiteY27" fmla="*/ 1213677 h 1237544"/>
                <a:gd name="connsiteX0" fmla="*/ 21249 w 8350339"/>
                <a:gd name="connsiteY0" fmla="*/ 1225768 h 1249635"/>
                <a:gd name="connsiteX1" fmla="*/ 368960 w 8350339"/>
                <a:gd name="connsiteY1" fmla="*/ 1145638 h 1249635"/>
                <a:gd name="connsiteX2" fmla="*/ 1103073 w 8350339"/>
                <a:gd name="connsiteY2" fmla="*/ 935597 h 1249635"/>
                <a:gd name="connsiteX3" fmla="*/ 1601024 w 8350339"/>
                <a:gd name="connsiteY3" fmla="*/ 824833 h 1249635"/>
                <a:gd name="connsiteX4" fmla="*/ 2003920 w 8350339"/>
                <a:gd name="connsiteY4" fmla="*/ 745098 h 1249635"/>
                <a:gd name="connsiteX5" fmla="*/ 2685107 w 8350339"/>
                <a:gd name="connsiteY5" fmla="*/ 542028 h 1249635"/>
                <a:gd name="connsiteX6" fmla="*/ 3213007 w 8350339"/>
                <a:gd name="connsiteY6" fmla="*/ 476041 h 1249635"/>
                <a:gd name="connsiteX7" fmla="*/ 3772232 w 8350339"/>
                <a:gd name="connsiteY7" fmla="*/ 384718 h 1249635"/>
                <a:gd name="connsiteX8" fmla="*/ 4550647 w 8350339"/>
                <a:gd name="connsiteY8" fmla="*/ 270083 h 1249635"/>
                <a:gd name="connsiteX9" fmla="*/ 5028370 w 8350339"/>
                <a:gd name="connsiteY9" fmla="*/ 230707 h 1249635"/>
                <a:gd name="connsiteX10" fmla="*/ 5374071 w 8350339"/>
                <a:gd name="connsiteY10" fmla="*/ 214750 h 1249635"/>
                <a:gd name="connsiteX11" fmla="*/ 5746533 w 8350339"/>
                <a:gd name="connsiteY11" fmla="*/ 157615 h 1249635"/>
                <a:gd name="connsiteX12" fmla="*/ 6151090 w 8350339"/>
                <a:gd name="connsiteY12" fmla="*/ 44697 h 1249635"/>
                <a:gd name="connsiteX13" fmla="*/ 6457971 w 8350339"/>
                <a:gd name="connsiteY13" fmla="*/ 13484 h 1249635"/>
                <a:gd name="connsiteX14" fmla="*/ 6614332 w 8350339"/>
                <a:gd name="connsiteY14" fmla="*/ 1945 h 1249635"/>
                <a:gd name="connsiteX15" fmla="*/ 6832897 w 8350339"/>
                <a:gd name="connsiteY15" fmla="*/ 51834 h 1249635"/>
                <a:gd name="connsiteX16" fmla="*/ 7029398 w 8350339"/>
                <a:gd name="connsiteY16" fmla="*/ 33137 h 1249635"/>
                <a:gd name="connsiteX17" fmla="*/ 7257106 w 8350339"/>
                <a:gd name="connsiteY17" fmla="*/ 117821 h 1249635"/>
                <a:gd name="connsiteX18" fmla="*/ 7574510 w 8350339"/>
                <a:gd name="connsiteY18" fmla="*/ 160622 h 1249635"/>
                <a:gd name="connsiteX19" fmla="*/ 7862315 w 8350339"/>
                <a:gd name="connsiteY19" fmla="*/ 229150 h 1249635"/>
                <a:gd name="connsiteX20" fmla="*/ 8350339 w 8350339"/>
                <a:gd name="connsiteY20" fmla="*/ 218286 h 1249635"/>
                <a:gd name="connsiteX21" fmla="*/ 8345280 w 8350339"/>
                <a:gd name="connsiteY21" fmla="*/ 812813 h 1249635"/>
                <a:gd name="connsiteX22" fmla="*/ 7219398 w 8350339"/>
                <a:gd name="connsiteY22" fmla="*/ 692858 h 1249635"/>
                <a:gd name="connsiteX23" fmla="*/ 6013749 w 8350339"/>
                <a:gd name="connsiteY23" fmla="*/ 659373 h 1249635"/>
                <a:gd name="connsiteX24" fmla="*/ 3965088 w 8350339"/>
                <a:gd name="connsiteY24" fmla="*/ 849872 h 1249635"/>
                <a:gd name="connsiteX25" fmla="*/ 1762065 w 8350339"/>
                <a:gd name="connsiteY25" fmla="*/ 1231954 h 1249635"/>
                <a:gd name="connsiteX26" fmla="*/ 1016560 w 8350339"/>
                <a:gd name="connsiteY26" fmla="*/ 1239613 h 1249635"/>
                <a:gd name="connsiteX27" fmla="*/ 21249 w 8350339"/>
                <a:gd name="connsiteY27" fmla="*/ 1225768 h 1249635"/>
                <a:gd name="connsiteX0" fmla="*/ 21249 w 8350339"/>
                <a:gd name="connsiteY0" fmla="*/ 1238354 h 1262221"/>
                <a:gd name="connsiteX1" fmla="*/ 368960 w 8350339"/>
                <a:gd name="connsiteY1" fmla="*/ 1158224 h 1262221"/>
                <a:gd name="connsiteX2" fmla="*/ 1103073 w 8350339"/>
                <a:gd name="connsiteY2" fmla="*/ 948183 h 1262221"/>
                <a:gd name="connsiteX3" fmla="*/ 1601024 w 8350339"/>
                <a:gd name="connsiteY3" fmla="*/ 837419 h 1262221"/>
                <a:gd name="connsiteX4" fmla="*/ 2003920 w 8350339"/>
                <a:gd name="connsiteY4" fmla="*/ 757684 h 1262221"/>
                <a:gd name="connsiteX5" fmla="*/ 2685107 w 8350339"/>
                <a:gd name="connsiteY5" fmla="*/ 554614 h 1262221"/>
                <a:gd name="connsiteX6" fmla="*/ 3213007 w 8350339"/>
                <a:gd name="connsiteY6" fmla="*/ 488627 h 1262221"/>
                <a:gd name="connsiteX7" fmla="*/ 3772232 w 8350339"/>
                <a:gd name="connsiteY7" fmla="*/ 397304 h 1262221"/>
                <a:gd name="connsiteX8" fmla="*/ 4550647 w 8350339"/>
                <a:gd name="connsiteY8" fmla="*/ 282669 h 1262221"/>
                <a:gd name="connsiteX9" fmla="*/ 5028370 w 8350339"/>
                <a:gd name="connsiteY9" fmla="*/ 243293 h 1262221"/>
                <a:gd name="connsiteX10" fmla="*/ 5374071 w 8350339"/>
                <a:gd name="connsiteY10" fmla="*/ 227336 h 1262221"/>
                <a:gd name="connsiteX11" fmla="*/ 5746533 w 8350339"/>
                <a:gd name="connsiteY11" fmla="*/ 170201 h 1262221"/>
                <a:gd name="connsiteX12" fmla="*/ 6151090 w 8350339"/>
                <a:gd name="connsiteY12" fmla="*/ 57283 h 1262221"/>
                <a:gd name="connsiteX13" fmla="*/ 6457971 w 8350339"/>
                <a:gd name="connsiteY13" fmla="*/ 26070 h 1262221"/>
                <a:gd name="connsiteX14" fmla="*/ 6614332 w 8350339"/>
                <a:gd name="connsiteY14" fmla="*/ 14531 h 1262221"/>
                <a:gd name="connsiteX15" fmla="*/ 6740028 w 8350339"/>
                <a:gd name="connsiteY15" fmla="*/ 127 h 1262221"/>
                <a:gd name="connsiteX16" fmla="*/ 7029398 w 8350339"/>
                <a:gd name="connsiteY16" fmla="*/ 45723 h 1262221"/>
                <a:gd name="connsiteX17" fmla="*/ 7257106 w 8350339"/>
                <a:gd name="connsiteY17" fmla="*/ 130407 h 1262221"/>
                <a:gd name="connsiteX18" fmla="*/ 7574510 w 8350339"/>
                <a:gd name="connsiteY18" fmla="*/ 173208 h 1262221"/>
                <a:gd name="connsiteX19" fmla="*/ 7862315 w 8350339"/>
                <a:gd name="connsiteY19" fmla="*/ 241736 h 1262221"/>
                <a:gd name="connsiteX20" fmla="*/ 8350339 w 8350339"/>
                <a:gd name="connsiteY20" fmla="*/ 230872 h 1262221"/>
                <a:gd name="connsiteX21" fmla="*/ 8345280 w 8350339"/>
                <a:gd name="connsiteY21" fmla="*/ 825399 h 1262221"/>
                <a:gd name="connsiteX22" fmla="*/ 7219398 w 8350339"/>
                <a:gd name="connsiteY22" fmla="*/ 705444 h 1262221"/>
                <a:gd name="connsiteX23" fmla="*/ 6013749 w 8350339"/>
                <a:gd name="connsiteY23" fmla="*/ 671959 h 1262221"/>
                <a:gd name="connsiteX24" fmla="*/ 3965088 w 8350339"/>
                <a:gd name="connsiteY24" fmla="*/ 862458 h 1262221"/>
                <a:gd name="connsiteX25" fmla="*/ 1762065 w 8350339"/>
                <a:gd name="connsiteY25" fmla="*/ 1244540 h 1262221"/>
                <a:gd name="connsiteX26" fmla="*/ 1016560 w 8350339"/>
                <a:gd name="connsiteY26" fmla="*/ 1252199 h 1262221"/>
                <a:gd name="connsiteX27" fmla="*/ 21249 w 8350339"/>
                <a:gd name="connsiteY27" fmla="*/ 1238354 h 1262221"/>
                <a:gd name="connsiteX0" fmla="*/ 21249 w 8350339"/>
                <a:gd name="connsiteY0" fmla="*/ 1239226 h 1263093"/>
                <a:gd name="connsiteX1" fmla="*/ 368960 w 8350339"/>
                <a:gd name="connsiteY1" fmla="*/ 1159096 h 1263093"/>
                <a:gd name="connsiteX2" fmla="*/ 1103073 w 8350339"/>
                <a:gd name="connsiteY2" fmla="*/ 949055 h 1263093"/>
                <a:gd name="connsiteX3" fmla="*/ 1601024 w 8350339"/>
                <a:gd name="connsiteY3" fmla="*/ 838291 h 1263093"/>
                <a:gd name="connsiteX4" fmla="*/ 2003920 w 8350339"/>
                <a:gd name="connsiteY4" fmla="*/ 758556 h 1263093"/>
                <a:gd name="connsiteX5" fmla="*/ 2685107 w 8350339"/>
                <a:gd name="connsiteY5" fmla="*/ 555486 h 1263093"/>
                <a:gd name="connsiteX6" fmla="*/ 3213007 w 8350339"/>
                <a:gd name="connsiteY6" fmla="*/ 489499 h 1263093"/>
                <a:gd name="connsiteX7" fmla="*/ 3772232 w 8350339"/>
                <a:gd name="connsiteY7" fmla="*/ 398176 h 1263093"/>
                <a:gd name="connsiteX8" fmla="*/ 4550647 w 8350339"/>
                <a:gd name="connsiteY8" fmla="*/ 283541 h 1263093"/>
                <a:gd name="connsiteX9" fmla="*/ 5028370 w 8350339"/>
                <a:gd name="connsiteY9" fmla="*/ 244165 h 1263093"/>
                <a:gd name="connsiteX10" fmla="*/ 5374071 w 8350339"/>
                <a:gd name="connsiteY10" fmla="*/ 228208 h 1263093"/>
                <a:gd name="connsiteX11" fmla="*/ 5746533 w 8350339"/>
                <a:gd name="connsiteY11" fmla="*/ 171073 h 1263093"/>
                <a:gd name="connsiteX12" fmla="*/ 6151090 w 8350339"/>
                <a:gd name="connsiteY12" fmla="*/ 58155 h 1263093"/>
                <a:gd name="connsiteX13" fmla="*/ 6457971 w 8350339"/>
                <a:gd name="connsiteY13" fmla="*/ 26942 h 1263093"/>
                <a:gd name="connsiteX14" fmla="*/ 6585757 w 8350339"/>
                <a:gd name="connsiteY14" fmla="*/ 1116 h 1263093"/>
                <a:gd name="connsiteX15" fmla="*/ 6740028 w 8350339"/>
                <a:gd name="connsiteY15" fmla="*/ 999 h 1263093"/>
                <a:gd name="connsiteX16" fmla="*/ 7029398 w 8350339"/>
                <a:gd name="connsiteY16" fmla="*/ 46595 h 1263093"/>
                <a:gd name="connsiteX17" fmla="*/ 7257106 w 8350339"/>
                <a:gd name="connsiteY17" fmla="*/ 131279 h 1263093"/>
                <a:gd name="connsiteX18" fmla="*/ 7574510 w 8350339"/>
                <a:gd name="connsiteY18" fmla="*/ 174080 h 1263093"/>
                <a:gd name="connsiteX19" fmla="*/ 7862315 w 8350339"/>
                <a:gd name="connsiteY19" fmla="*/ 242608 h 1263093"/>
                <a:gd name="connsiteX20" fmla="*/ 8350339 w 8350339"/>
                <a:gd name="connsiteY20" fmla="*/ 231744 h 1263093"/>
                <a:gd name="connsiteX21" fmla="*/ 8345280 w 8350339"/>
                <a:gd name="connsiteY21" fmla="*/ 826271 h 1263093"/>
                <a:gd name="connsiteX22" fmla="*/ 7219398 w 8350339"/>
                <a:gd name="connsiteY22" fmla="*/ 706316 h 1263093"/>
                <a:gd name="connsiteX23" fmla="*/ 6013749 w 8350339"/>
                <a:gd name="connsiteY23" fmla="*/ 672831 h 1263093"/>
                <a:gd name="connsiteX24" fmla="*/ 3965088 w 8350339"/>
                <a:gd name="connsiteY24" fmla="*/ 863330 h 1263093"/>
                <a:gd name="connsiteX25" fmla="*/ 1762065 w 8350339"/>
                <a:gd name="connsiteY25" fmla="*/ 1245412 h 1263093"/>
                <a:gd name="connsiteX26" fmla="*/ 1016560 w 8350339"/>
                <a:gd name="connsiteY26" fmla="*/ 1253071 h 1263093"/>
                <a:gd name="connsiteX27" fmla="*/ 21249 w 8350339"/>
                <a:gd name="connsiteY27" fmla="*/ 1239226 h 1263093"/>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7029398 w 8350339"/>
                <a:gd name="connsiteY16" fmla="*/ 48677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6962723 w 8350339"/>
                <a:gd name="connsiteY16" fmla="*/ 72489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39331 h 1263198"/>
                <a:gd name="connsiteX1" fmla="*/ 368960 w 8350339"/>
                <a:gd name="connsiteY1" fmla="*/ 1159201 h 1263198"/>
                <a:gd name="connsiteX2" fmla="*/ 1103073 w 8350339"/>
                <a:gd name="connsiteY2" fmla="*/ 949160 h 1263198"/>
                <a:gd name="connsiteX3" fmla="*/ 1601024 w 8350339"/>
                <a:gd name="connsiteY3" fmla="*/ 838396 h 1263198"/>
                <a:gd name="connsiteX4" fmla="*/ 2003920 w 8350339"/>
                <a:gd name="connsiteY4" fmla="*/ 758661 h 1263198"/>
                <a:gd name="connsiteX5" fmla="*/ 2685107 w 8350339"/>
                <a:gd name="connsiteY5" fmla="*/ 555591 h 1263198"/>
                <a:gd name="connsiteX6" fmla="*/ 3213007 w 8350339"/>
                <a:gd name="connsiteY6" fmla="*/ 489604 h 1263198"/>
                <a:gd name="connsiteX7" fmla="*/ 3772232 w 8350339"/>
                <a:gd name="connsiteY7" fmla="*/ 398281 h 1263198"/>
                <a:gd name="connsiteX8" fmla="*/ 4550647 w 8350339"/>
                <a:gd name="connsiteY8" fmla="*/ 283646 h 1263198"/>
                <a:gd name="connsiteX9" fmla="*/ 5028370 w 8350339"/>
                <a:gd name="connsiteY9" fmla="*/ 244270 h 1263198"/>
                <a:gd name="connsiteX10" fmla="*/ 5374071 w 8350339"/>
                <a:gd name="connsiteY10" fmla="*/ 228313 h 1263198"/>
                <a:gd name="connsiteX11" fmla="*/ 5746533 w 8350339"/>
                <a:gd name="connsiteY11" fmla="*/ 171178 h 1263198"/>
                <a:gd name="connsiteX12" fmla="*/ 6151090 w 8350339"/>
                <a:gd name="connsiteY12" fmla="*/ 58260 h 1263198"/>
                <a:gd name="connsiteX13" fmla="*/ 6386534 w 8350339"/>
                <a:gd name="connsiteY13" fmla="*/ 24666 h 1263198"/>
                <a:gd name="connsiteX14" fmla="*/ 6585757 w 8350339"/>
                <a:gd name="connsiteY14" fmla="*/ 1221 h 1263198"/>
                <a:gd name="connsiteX15" fmla="*/ 6740028 w 8350339"/>
                <a:gd name="connsiteY15" fmla="*/ 1104 h 1263198"/>
                <a:gd name="connsiteX16" fmla="*/ 6962723 w 8350339"/>
                <a:gd name="connsiteY16" fmla="*/ 70512 h 1263198"/>
                <a:gd name="connsiteX17" fmla="*/ 7257106 w 8350339"/>
                <a:gd name="connsiteY17" fmla="*/ 131384 h 1263198"/>
                <a:gd name="connsiteX18" fmla="*/ 7574510 w 8350339"/>
                <a:gd name="connsiteY18" fmla="*/ 174185 h 1263198"/>
                <a:gd name="connsiteX19" fmla="*/ 7862315 w 8350339"/>
                <a:gd name="connsiteY19" fmla="*/ 242713 h 1263198"/>
                <a:gd name="connsiteX20" fmla="*/ 8350339 w 8350339"/>
                <a:gd name="connsiteY20" fmla="*/ 231849 h 1263198"/>
                <a:gd name="connsiteX21" fmla="*/ 8345280 w 8350339"/>
                <a:gd name="connsiteY21" fmla="*/ 826376 h 1263198"/>
                <a:gd name="connsiteX22" fmla="*/ 7219398 w 8350339"/>
                <a:gd name="connsiteY22" fmla="*/ 706421 h 1263198"/>
                <a:gd name="connsiteX23" fmla="*/ 6013749 w 8350339"/>
                <a:gd name="connsiteY23" fmla="*/ 672936 h 1263198"/>
                <a:gd name="connsiteX24" fmla="*/ 3965088 w 8350339"/>
                <a:gd name="connsiteY24" fmla="*/ 863435 h 1263198"/>
                <a:gd name="connsiteX25" fmla="*/ 1762065 w 8350339"/>
                <a:gd name="connsiteY25" fmla="*/ 1245517 h 1263198"/>
                <a:gd name="connsiteX26" fmla="*/ 1016560 w 8350339"/>
                <a:gd name="connsiteY26" fmla="*/ 1253176 h 1263198"/>
                <a:gd name="connsiteX27" fmla="*/ 21249 w 8350339"/>
                <a:gd name="connsiteY27" fmla="*/ 1239331 h 1263198"/>
                <a:gd name="connsiteX0" fmla="*/ 21249 w 8350339"/>
                <a:gd name="connsiteY0" fmla="*/ 1238355 h 1262222"/>
                <a:gd name="connsiteX1" fmla="*/ 368960 w 8350339"/>
                <a:gd name="connsiteY1" fmla="*/ 1158225 h 1262222"/>
                <a:gd name="connsiteX2" fmla="*/ 1103073 w 8350339"/>
                <a:gd name="connsiteY2" fmla="*/ 948184 h 1262222"/>
                <a:gd name="connsiteX3" fmla="*/ 1601024 w 8350339"/>
                <a:gd name="connsiteY3" fmla="*/ 837420 h 1262222"/>
                <a:gd name="connsiteX4" fmla="*/ 2003920 w 8350339"/>
                <a:gd name="connsiteY4" fmla="*/ 757685 h 1262222"/>
                <a:gd name="connsiteX5" fmla="*/ 2685107 w 8350339"/>
                <a:gd name="connsiteY5" fmla="*/ 554615 h 1262222"/>
                <a:gd name="connsiteX6" fmla="*/ 3213007 w 8350339"/>
                <a:gd name="connsiteY6" fmla="*/ 488628 h 1262222"/>
                <a:gd name="connsiteX7" fmla="*/ 3772232 w 8350339"/>
                <a:gd name="connsiteY7" fmla="*/ 397305 h 1262222"/>
                <a:gd name="connsiteX8" fmla="*/ 4550647 w 8350339"/>
                <a:gd name="connsiteY8" fmla="*/ 282670 h 1262222"/>
                <a:gd name="connsiteX9" fmla="*/ 5028370 w 8350339"/>
                <a:gd name="connsiteY9" fmla="*/ 243294 h 1262222"/>
                <a:gd name="connsiteX10" fmla="*/ 5374071 w 8350339"/>
                <a:gd name="connsiteY10" fmla="*/ 227337 h 1262222"/>
                <a:gd name="connsiteX11" fmla="*/ 5746533 w 8350339"/>
                <a:gd name="connsiteY11" fmla="*/ 170202 h 1262222"/>
                <a:gd name="connsiteX12" fmla="*/ 6151090 w 8350339"/>
                <a:gd name="connsiteY12" fmla="*/ 57284 h 1262222"/>
                <a:gd name="connsiteX13" fmla="*/ 6386534 w 8350339"/>
                <a:gd name="connsiteY13" fmla="*/ 23690 h 1262222"/>
                <a:gd name="connsiteX14" fmla="*/ 6569088 w 8350339"/>
                <a:gd name="connsiteY14" fmla="*/ 14532 h 1262222"/>
                <a:gd name="connsiteX15" fmla="*/ 6740028 w 8350339"/>
                <a:gd name="connsiteY15" fmla="*/ 128 h 1262222"/>
                <a:gd name="connsiteX16" fmla="*/ 6962723 w 8350339"/>
                <a:gd name="connsiteY16" fmla="*/ 69536 h 1262222"/>
                <a:gd name="connsiteX17" fmla="*/ 7257106 w 8350339"/>
                <a:gd name="connsiteY17" fmla="*/ 130408 h 1262222"/>
                <a:gd name="connsiteX18" fmla="*/ 7574510 w 8350339"/>
                <a:gd name="connsiteY18" fmla="*/ 173209 h 1262222"/>
                <a:gd name="connsiteX19" fmla="*/ 7862315 w 8350339"/>
                <a:gd name="connsiteY19" fmla="*/ 241737 h 1262222"/>
                <a:gd name="connsiteX20" fmla="*/ 8350339 w 8350339"/>
                <a:gd name="connsiteY20" fmla="*/ 230873 h 1262222"/>
                <a:gd name="connsiteX21" fmla="*/ 8345280 w 8350339"/>
                <a:gd name="connsiteY21" fmla="*/ 825400 h 1262222"/>
                <a:gd name="connsiteX22" fmla="*/ 7219398 w 8350339"/>
                <a:gd name="connsiteY22" fmla="*/ 705445 h 1262222"/>
                <a:gd name="connsiteX23" fmla="*/ 6013749 w 8350339"/>
                <a:gd name="connsiteY23" fmla="*/ 671960 h 1262222"/>
                <a:gd name="connsiteX24" fmla="*/ 3965088 w 8350339"/>
                <a:gd name="connsiteY24" fmla="*/ 862459 h 1262222"/>
                <a:gd name="connsiteX25" fmla="*/ 1762065 w 8350339"/>
                <a:gd name="connsiteY25" fmla="*/ 1244541 h 1262222"/>
                <a:gd name="connsiteX26" fmla="*/ 1016560 w 8350339"/>
                <a:gd name="connsiteY26" fmla="*/ 1252200 h 1262222"/>
                <a:gd name="connsiteX27" fmla="*/ 21249 w 8350339"/>
                <a:gd name="connsiteY27" fmla="*/ 1238355 h 1262222"/>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68808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99394 w 8350339"/>
                <a:gd name="connsiteY5" fmla="*/ 583309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762949 w 8350339"/>
                <a:gd name="connsiteY3" fmla="*/ 832777 h 1262341"/>
                <a:gd name="connsiteX4" fmla="*/ 2003920 w 8350339"/>
                <a:gd name="connsiteY4" fmla="*/ 757804 h 1262341"/>
                <a:gd name="connsiteX5" fmla="*/ 2699394 w 8350339"/>
                <a:gd name="connsiteY5" fmla="*/ 583309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734374 w 8350339"/>
                <a:gd name="connsiteY3" fmla="*/ 808964 h 1262341"/>
                <a:gd name="connsiteX4" fmla="*/ 2003920 w 8350339"/>
                <a:gd name="connsiteY4" fmla="*/ 757804 h 1262341"/>
                <a:gd name="connsiteX5" fmla="*/ 2699394 w 8350339"/>
                <a:gd name="connsiteY5" fmla="*/ 583309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2931 w 8352021"/>
                <a:gd name="connsiteY0" fmla="*/ 1238474 h 1262341"/>
                <a:gd name="connsiteX1" fmla="*/ 370642 w 8352021"/>
                <a:gd name="connsiteY1" fmla="*/ 1158344 h 1262341"/>
                <a:gd name="connsiteX2" fmla="*/ 1271442 w 8352021"/>
                <a:gd name="connsiteY2" fmla="*/ 967353 h 1262341"/>
                <a:gd name="connsiteX3" fmla="*/ 1736056 w 8352021"/>
                <a:gd name="connsiteY3" fmla="*/ 808964 h 1262341"/>
                <a:gd name="connsiteX4" fmla="*/ 2005602 w 8352021"/>
                <a:gd name="connsiteY4" fmla="*/ 757804 h 1262341"/>
                <a:gd name="connsiteX5" fmla="*/ 2701076 w 8352021"/>
                <a:gd name="connsiteY5" fmla="*/ 583309 h 1262341"/>
                <a:gd name="connsiteX6" fmla="*/ 3214689 w 8352021"/>
                <a:gd name="connsiteY6" fmla="*/ 488747 h 1262341"/>
                <a:gd name="connsiteX7" fmla="*/ 3773914 w 8352021"/>
                <a:gd name="connsiteY7" fmla="*/ 397424 h 1262341"/>
                <a:gd name="connsiteX8" fmla="*/ 4552329 w 8352021"/>
                <a:gd name="connsiteY8" fmla="*/ 282789 h 1262341"/>
                <a:gd name="connsiteX9" fmla="*/ 5030052 w 8352021"/>
                <a:gd name="connsiteY9" fmla="*/ 243413 h 1262341"/>
                <a:gd name="connsiteX10" fmla="*/ 5375753 w 8352021"/>
                <a:gd name="connsiteY10" fmla="*/ 227456 h 1262341"/>
                <a:gd name="connsiteX11" fmla="*/ 5748215 w 8352021"/>
                <a:gd name="connsiteY11" fmla="*/ 170321 h 1262341"/>
                <a:gd name="connsiteX12" fmla="*/ 6152772 w 8352021"/>
                <a:gd name="connsiteY12" fmla="*/ 57403 h 1262341"/>
                <a:gd name="connsiteX13" fmla="*/ 6388216 w 8352021"/>
                <a:gd name="connsiteY13" fmla="*/ 23809 h 1262341"/>
                <a:gd name="connsiteX14" fmla="*/ 6570770 w 8352021"/>
                <a:gd name="connsiteY14" fmla="*/ 14651 h 1262341"/>
                <a:gd name="connsiteX15" fmla="*/ 6741710 w 8352021"/>
                <a:gd name="connsiteY15" fmla="*/ 247 h 1262341"/>
                <a:gd name="connsiteX16" fmla="*/ 6964405 w 8352021"/>
                <a:gd name="connsiteY16" fmla="*/ 69655 h 1262341"/>
                <a:gd name="connsiteX17" fmla="*/ 7258788 w 8352021"/>
                <a:gd name="connsiteY17" fmla="*/ 130527 h 1262341"/>
                <a:gd name="connsiteX18" fmla="*/ 7576192 w 8352021"/>
                <a:gd name="connsiteY18" fmla="*/ 173328 h 1262341"/>
                <a:gd name="connsiteX19" fmla="*/ 7863997 w 8352021"/>
                <a:gd name="connsiteY19" fmla="*/ 241856 h 1262341"/>
                <a:gd name="connsiteX20" fmla="*/ 8352021 w 8352021"/>
                <a:gd name="connsiteY20" fmla="*/ 230992 h 1262341"/>
                <a:gd name="connsiteX21" fmla="*/ 8346962 w 8352021"/>
                <a:gd name="connsiteY21" fmla="*/ 825519 h 1262341"/>
                <a:gd name="connsiteX22" fmla="*/ 7221080 w 8352021"/>
                <a:gd name="connsiteY22" fmla="*/ 705564 h 1262341"/>
                <a:gd name="connsiteX23" fmla="*/ 6015431 w 8352021"/>
                <a:gd name="connsiteY23" fmla="*/ 672079 h 1262341"/>
                <a:gd name="connsiteX24" fmla="*/ 3966770 w 8352021"/>
                <a:gd name="connsiteY24" fmla="*/ 862578 h 1262341"/>
                <a:gd name="connsiteX25" fmla="*/ 1763747 w 8352021"/>
                <a:gd name="connsiteY25" fmla="*/ 1244660 h 1262341"/>
                <a:gd name="connsiteX26" fmla="*/ 1018242 w 8352021"/>
                <a:gd name="connsiteY26" fmla="*/ 1252319 h 1262341"/>
                <a:gd name="connsiteX27" fmla="*/ 22931 w 8352021"/>
                <a:gd name="connsiteY27" fmla="*/ 1238474 h 1262341"/>
                <a:gd name="connsiteX0" fmla="*/ 22931 w 8352021"/>
                <a:gd name="connsiteY0" fmla="*/ 1238474 h 1262341"/>
                <a:gd name="connsiteX1" fmla="*/ 370642 w 8352021"/>
                <a:gd name="connsiteY1" fmla="*/ 1158344 h 1262341"/>
                <a:gd name="connsiteX2" fmla="*/ 1271442 w 8352021"/>
                <a:gd name="connsiteY2" fmla="*/ 967353 h 1262341"/>
                <a:gd name="connsiteX3" fmla="*/ 1678906 w 8352021"/>
                <a:gd name="connsiteY3" fmla="*/ 818489 h 1262341"/>
                <a:gd name="connsiteX4" fmla="*/ 2005602 w 8352021"/>
                <a:gd name="connsiteY4" fmla="*/ 757804 h 1262341"/>
                <a:gd name="connsiteX5" fmla="*/ 2701076 w 8352021"/>
                <a:gd name="connsiteY5" fmla="*/ 583309 h 1262341"/>
                <a:gd name="connsiteX6" fmla="*/ 3214689 w 8352021"/>
                <a:gd name="connsiteY6" fmla="*/ 488747 h 1262341"/>
                <a:gd name="connsiteX7" fmla="*/ 3773914 w 8352021"/>
                <a:gd name="connsiteY7" fmla="*/ 397424 h 1262341"/>
                <a:gd name="connsiteX8" fmla="*/ 4552329 w 8352021"/>
                <a:gd name="connsiteY8" fmla="*/ 282789 h 1262341"/>
                <a:gd name="connsiteX9" fmla="*/ 5030052 w 8352021"/>
                <a:gd name="connsiteY9" fmla="*/ 243413 h 1262341"/>
                <a:gd name="connsiteX10" fmla="*/ 5375753 w 8352021"/>
                <a:gd name="connsiteY10" fmla="*/ 227456 h 1262341"/>
                <a:gd name="connsiteX11" fmla="*/ 5748215 w 8352021"/>
                <a:gd name="connsiteY11" fmla="*/ 170321 h 1262341"/>
                <a:gd name="connsiteX12" fmla="*/ 6152772 w 8352021"/>
                <a:gd name="connsiteY12" fmla="*/ 57403 h 1262341"/>
                <a:gd name="connsiteX13" fmla="*/ 6388216 w 8352021"/>
                <a:gd name="connsiteY13" fmla="*/ 23809 h 1262341"/>
                <a:gd name="connsiteX14" fmla="*/ 6570770 w 8352021"/>
                <a:gd name="connsiteY14" fmla="*/ 14651 h 1262341"/>
                <a:gd name="connsiteX15" fmla="*/ 6741710 w 8352021"/>
                <a:gd name="connsiteY15" fmla="*/ 247 h 1262341"/>
                <a:gd name="connsiteX16" fmla="*/ 6964405 w 8352021"/>
                <a:gd name="connsiteY16" fmla="*/ 69655 h 1262341"/>
                <a:gd name="connsiteX17" fmla="*/ 7258788 w 8352021"/>
                <a:gd name="connsiteY17" fmla="*/ 130527 h 1262341"/>
                <a:gd name="connsiteX18" fmla="*/ 7576192 w 8352021"/>
                <a:gd name="connsiteY18" fmla="*/ 173328 h 1262341"/>
                <a:gd name="connsiteX19" fmla="*/ 7863997 w 8352021"/>
                <a:gd name="connsiteY19" fmla="*/ 241856 h 1262341"/>
                <a:gd name="connsiteX20" fmla="*/ 8352021 w 8352021"/>
                <a:gd name="connsiteY20" fmla="*/ 230992 h 1262341"/>
                <a:gd name="connsiteX21" fmla="*/ 8346962 w 8352021"/>
                <a:gd name="connsiteY21" fmla="*/ 825519 h 1262341"/>
                <a:gd name="connsiteX22" fmla="*/ 7221080 w 8352021"/>
                <a:gd name="connsiteY22" fmla="*/ 705564 h 1262341"/>
                <a:gd name="connsiteX23" fmla="*/ 6015431 w 8352021"/>
                <a:gd name="connsiteY23" fmla="*/ 672079 h 1262341"/>
                <a:gd name="connsiteX24" fmla="*/ 3966770 w 8352021"/>
                <a:gd name="connsiteY24" fmla="*/ 862578 h 1262341"/>
                <a:gd name="connsiteX25" fmla="*/ 1763747 w 8352021"/>
                <a:gd name="connsiteY25" fmla="*/ 1244660 h 1262341"/>
                <a:gd name="connsiteX26" fmla="*/ 1018242 w 8352021"/>
                <a:gd name="connsiteY26" fmla="*/ 1252319 h 1262341"/>
                <a:gd name="connsiteX27" fmla="*/ 22931 w 8352021"/>
                <a:gd name="connsiteY27" fmla="*/ 1238474 h 1262341"/>
                <a:gd name="connsiteX0" fmla="*/ 22931 w 8352021"/>
                <a:gd name="connsiteY0" fmla="*/ 1238474 h 1262341"/>
                <a:gd name="connsiteX1" fmla="*/ 370642 w 8352021"/>
                <a:gd name="connsiteY1" fmla="*/ 1158344 h 1262341"/>
                <a:gd name="connsiteX2" fmla="*/ 1271442 w 8352021"/>
                <a:gd name="connsiteY2" fmla="*/ 967353 h 1262341"/>
                <a:gd name="connsiteX3" fmla="*/ 1678906 w 8352021"/>
                <a:gd name="connsiteY3" fmla="*/ 818489 h 1262341"/>
                <a:gd name="connsiteX4" fmla="*/ 2005602 w 8352021"/>
                <a:gd name="connsiteY4" fmla="*/ 757804 h 1262341"/>
                <a:gd name="connsiteX5" fmla="*/ 2701076 w 8352021"/>
                <a:gd name="connsiteY5" fmla="*/ 583309 h 1262341"/>
                <a:gd name="connsiteX6" fmla="*/ 3214689 w 8352021"/>
                <a:gd name="connsiteY6" fmla="*/ 488747 h 1262341"/>
                <a:gd name="connsiteX7" fmla="*/ 3907264 w 8352021"/>
                <a:gd name="connsiteY7" fmla="*/ 430762 h 1262341"/>
                <a:gd name="connsiteX8" fmla="*/ 4552329 w 8352021"/>
                <a:gd name="connsiteY8" fmla="*/ 282789 h 1262341"/>
                <a:gd name="connsiteX9" fmla="*/ 5030052 w 8352021"/>
                <a:gd name="connsiteY9" fmla="*/ 243413 h 1262341"/>
                <a:gd name="connsiteX10" fmla="*/ 5375753 w 8352021"/>
                <a:gd name="connsiteY10" fmla="*/ 227456 h 1262341"/>
                <a:gd name="connsiteX11" fmla="*/ 5748215 w 8352021"/>
                <a:gd name="connsiteY11" fmla="*/ 170321 h 1262341"/>
                <a:gd name="connsiteX12" fmla="*/ 6152772 w 8352021"/>
                <a:gd name="connsiteY12" fmla="*/ 57403 h 1262341"/>
                <a:gd name="connsiteX13" fmla="*/ 6388216 w 8352021"/>
                <a:gd name="connsiteY13" fmla="*/ 23809 h 1262341"/>
                <a:gd name="connsiteX14" fmla="*/ 6570770 w 8352021"/>
                <a:gd name="connsiteY14" fmla="*/ 14651 h 1262341"/>
                <a:gd name="connsiteX15" fmla="*/ 6741710 w 8352021"/>
                <a:gd name="connsiteY15" fmla="*/ 247 h 1262341"/>
                <a:gd name="connsiteX16" fmla="*/ 6964405 w 8352021"/>
                <a:gd name="connsiteY16" fmla="*/ 69655 h 1262341"/>
                <a:gd name="connsiteX17" fmla="*/ 7258788 w 8352021"/>
                <a:gd name="connsiteY17" fmla="*/ 130527 h 1262341"/>
                <a:gd name="connsiteX18" fmla="*/ 7576192 w 8352021"/>
                <a:gd name="connsiteY18" fmla="*/ 173328 h 1262341"/>
                <a:gd name="connsiteX19" fmla="*/ 7863997 w 8352021"/>
                <a:gd name="connsiteY19" fmla="*/ 241856 h 1262341"/>
                <a:gd name="connsiteX20" fmla="*/ 8352021 w 8352021"/>
                <a:gd name="connsiteY20" fmla="*/ 230992 h 1262341"/>
                <a:gd name="connsiteX21" fmla="*/ 8346962 w 8352021"/>
                <a:gd name="connsiteY21" fmla="*/ 825519 h 1262341"/>
                <a:gd name="connsiteX22" fmla="*/ 7221080 w 8352021"/>
                <a:gd name="connsiteY22" fmla="*/ 705564 h 1262341"/>
                <a:gd name="connsiteX23" fmla="*/ 6015431 w 8352021"/>
                <a:gd name="connsiteY23" fmla="*/ 672079 h 1262341"/>
                <a:gd name="connsiteX24" fmla="*/ 3966770 w 8352021"/>
                <a:gd name="connsiteY24" fmla="*/ 862578 h 1262341"/>
                <a:gd name="connsiteX25" fmla="*/ 1763747 w 8352021"/>
                <a:gd name="connsiteY25" fmla="*/ 1244660 h 1262341"/>
                <a:gd name="connsiteX26" fmla="*/ 1018242 w 8352021"/>
                <a:gd name="connsiteY26" fmla="*/ 1252319 h 1262341"/>
                <a:gd name="connsiteX27" fmla="*/ 22931 w 8352021"/>
                <a:gd name="connsiteY27" fmla="*/ 1238474 h 1262341"/>
                <a:gd name="connsiteX0" fmla="*/ 22931 w 8352021"/>
                <a:gd name="connsiteY0" fmla="*/ 1238474 h 1262341"/>
                <a:gd name="connsiteX1" fmla="*/ 370642 w 8352021"/>
                <a:gd name="connsiteY1" fmla="*/ 1158344 h 1262341"/>
                <a:gd name="connsiteX2" fmla="*/ 1271442 w 8352021"/>
                <a:gd name="connsiteY2" fmla="*/ 967353 h 1262341"/>
                <a:gd name="connsiteX3" fmla="*/ 1678906 w 8352021"/>
                <a:gd name="connsiteY3" fmla="*/ 818489 h 1262341"/>
                <a:gd name="connsiteX4" fmla="*/ 2005602 w 8352021"/>
                <a:gd name="connsiteY4" fmla="*/ 757804 h 1262341"/>
                <a:gd name="connsiteX5" fmla="*/ 2701076 w 8352021"/>
                <a:gd name="connsiteY5" fmla="*/ 583309 h 1262341"/>
                <a:gd name="connsiteX6" fmla="*/ 3214689 w 8352021"/>
                <a:gd name="connsiteY6" fmla="*/ 488747 h 1262341"/>
                <a:gd name="connsiteX7" fmla="*/ 3907264 w 8352021"/>
                <a:gd name="connsiteY7" fmla="*/ 430762 h 1262341"/>
                <a:gd name="connsiteX8" fmla="*/ 4151427 w 8352021"/>
                <a:gd name="connsiteY8" fmla="*/ 346805 h 1262341"/>
                <a:gd name="connsiteX9" fmla="*/ 4552329 w 8352021"/>
                <a:gd name="connsiteY9" fmla="*/ 282789 h 1262341"/>
                <a:gd name="connsiteX10" fmla="*/ 5030052 w 8352021"/>
                <a:gd name="connsiteY10" fmla="*/ 243413 h 1262341"/>
                <a:gd name="connsiteX11" fmla="*/ 5375753 w 8352021"/>
                <a:gd name="connsiteY11" fmla="*/ 227456 h 1262341"/>
                <a:gd name="connsiteX12" fmla="*/ 5748215 w 8352021"/>
                <a:gd name="connsiteY12" fmla="*/ 170321 h 1262341"/>
                <a:gd name="connsiteX13" fmla="*/ 6152772 w 8352021"/>
                <a:gd name="connsiteY13" fmla="*/ 57403 h 1262341"/>
                <a:gd name="connsiteX14" fmla="*/ 6388216 w 8352021"/>
                <a:gd name="connsiteY14" fmla="*/ 23809 h 1262341"/>
                <a:gd name="connsiteX15" fmla="*/ 6570770 w 8352021"/>
                <a:gd name="connsiteY15" fmla="*/ 14651 h 1262341"/>
                <a:gd name="connsiteX16" fmla="*/ 6741710 w 8352021"/>
                <a:gd name="connsiteY16" fmla="*/ 247 h 1262341"/>
                <a:gd name="connsiteX17" fmla="*/ 6964405 w 8352021"/>
                <a:gd name="connsiteY17" fmla="*/ 69655 h 1262341"/>
                <a:gd name="connsiteX18" fmla="*/ 7258788 w 8352021"/>
                <a:gd name="connsiteY18" fmla="*/ 130527 h 1262341"/>
                <a:gd name="connsiteX19" fmla="*/ 7576192 w 8352021"/>
                <a:gd name="connsiteY19" fmla="*/ 173328 h 1262341"/>
                <a:gd name="connsiteX20" fmla="*/ 7863997 w 8352021"/>
                <a:gd name="connsiteY20" fmla="*/ 241856 h 1262341"/>
                <a:gd name="connsiteX21" fmla="*/ 8352021 w 8352021"/>
                <a:gd name="connsiteY21" fmla="*/ 230992 h 1262341"/>
                <a:gd name="connsiteX22" fmla="*/ 8346962 w 8352021"/>
                <a:gd name="connsiteY22" fmla="*/ 825519 h 1262341"/>
                <a:gd name="connsiteX23" fmla="*/ 7221080 w 8352021"/>
                <a:gd name="connsiteY23" fmla="*/ 705564 h 1262341"/>
                <a:gd name="connsiteX24" fmla="*/ 6015431 w 8352021"/>
                <a:gd name="connsiteY24" fmla="*/ 672079 h 1262341"/>
                <a:gd name="connsiteX25" fmla="*/ 3966770 w 8352021"/>
                <a:gd name="connsiteY25" fmla="*/ 862578 h 1262341"/>
                <a:gd name="connsiteX26" fmla="*/ 1763747 w 8352021"/>
                <a:gd name="connsiteY26" fmla="*/ 1244660 h 1262341"/>
                <a:gd name="connsiteX27" fmla="*/ 1018242 w 8352021"/>
                <a:gd name="connsiteY27" fmla="*/ 1252319 h 1262341"/>
                <a:gd name="connsiteX28" fmla="*/ 22931 w 8352021"/>
                <a:gd name="connsiteY28" fmla="*/ 1238474 h 1262341"/>
                <a:gd name="connsiteX0" fmla="*/ 23354 w 8345301"/>
                <a:gd name="connsiteY0" fmla="*/ 1255142 h 1264697"/>
                <a:gd name="connsiteX1" fmla="*/ 363922 w 8345301"/>
                <a:gd name="connsiteY1" fmla="*/ 1158344 h 1264697"/>
                <a:gd name="connsiteX2" fmla="*/ 1264722 w 8345301"/>
                <a:gd name="connsiteY2" fmla="*/ 967353 h 1264697"/>
                <a:gd name="connsiteX3" fmla="*/ 1672186 w 8345301"/>
                <a:gd name="connsiteY3" fmla="*/ 818489 h 1264697"/>
                <a:gd name="connsiteX4" fmla="*/ 1998882 w 8345301"/>
                <a:gd name="connsiteY4" fmla="*/ 757804 h 1264697"/>
                <a:gd name="connsiteX5" fmla="*/ 2694356 w 8345301"/>
                <a:gd name="connsiteY5" fmla="*/ 583309 h 1264697"/>
                <a:gd name="connsiteX6" fmla="*/ 3207969 w 8345301"/>
                <a:gd name="connsiteY6" fmla="*/ 488747 h 1264697"/>
                <a:gd name="connsiteX7" fmla="*/ 3900544 w 8345301"/>
                <a:gd name="connsiteY7" fmla="*/ 430762 h 1264697"/>
                <a:gd name="connsiteX8" fmla="*/ 4144707 w 8345301"/>
                <a:gd name="connsiteY8" fmla="*/ 346805 h 1264697"/>
                <a:gd name="connsiteX9" fmla="*/ 4545609 w 8345301"/>
                <a:gd name="connsiteY9" fmla="*/ 282789 h 1264697"/>
                <a:gd name="connsiteX10" fmla="*/ 5023332 w 8345301"/>
                <a:gd name="connsiteY10" fmla="*/ 243413 h 1264697"/>
                <a:gd name="connsiteX11" fmla="*/ 5369033 w 8345301"/>
                <a:gd name="connsiteY11" fmla="*/ 227456 h 1264697"/>
                <a:gd name="connsiteX12" fmla="*/ 5741495 w 8345301"/>
                <a:gd name="connsiteY12" fmla="*/ 170321 h 1264697"/>
                <a:gd name="connsiteX13" fmla="*/ 6146052 w 8345301"/>
                <a:gd name="connsiteY13" fmla="*/ 57403 h 1264697"/>
                <a:gd name="connsiteX14" fmla="*/ 6381496 w 8345301"/>
                <a:gd name="connsiteY14" fmla="*/ 23809 h 1264697"/>
                <a:gd name="connsiteX15" fmla="*/ 6564050 w 8345301"/>
                <a:gd name="connsiteY15" fmla="*/ 14651 h 1264697"/>
                <a:gd name="connsiteX16" fmla="*/ 6734990 w 8345301"/>
                <a:gd name="connsiteY16" fmla="*/ 247 h 1264697"/>
                <a:gd name="connsiteX17" fmla="*/ 6957685 w 8345301"/>
                <a:gd name="connsiteY17" fmla="*/ 69655 h 1264697"/>
                <a:gd name="connsiteX18" fmla="*/ 7252068 w 8345301"/>
                <a:gd name="connsiteY18" fmla="*/ 130527 h 1264697"/>
                <a:gd name="connsiteX19" fmla="*/ 7569472 w 8345301"/>
                <a:gd name="connsiteY19" fmla="*/ 173328 h 1264697"/>
                <a:gd name="connsiteX20" fmla="*/ 7857277 w 8345301"/>
                <a:gd name="connsiteY20" fmla="*/ 241856 h 1264697"/>
                <a:gd name="connsiteX21" fmla="*/ 8345301 w 8345301"/>
                <a:gd name="connsiteY21" fmla="*/ 230992 h 1264697"/>
                <a:gd name="connsiteX22" fmla="*/ 8340242 w 8345301"/>
                <a:gd name="connsiteY22" fmla="*/ 825519 h 1264697"/>
                <a:gd name="connsiteX23" fmla="*/ 7214360 w 8345301"/>
                <a:gd name="connsiteY23" fmla="*/ 705564 h 1264697"/>
                <a:gd name="connsiteX24" fmla="*/ 6008711 w 8345301"/>
                <a:gd name="connsiteY24" fmla="*/ 672079 h 1264697"/>
                <a:gd name="connsiteX25" fmla="*/ 3960050 w 8345301"/>
                <a:gd name="connsiteY25" fmla="*/ 862578 h 1264697"/>
                <a:gd name="connsiteX26" fmla="*/ 1757027 w 8345301"/>
                <a:gd name="connsiteY26" fmla="*/ 1244660 h 1264697"/>
                <a:gd name="connsiteX27" fmla="*/ 1011522 w 8345301"/>
                <a:gd name="connsiteY27" fmla="*/ 1252319 h 1264697"/>
                <a:gd name="connsiteX28" fmla="*/ 23354 w 8345301"/>
                <a:gd name="connsiteY28" fmla="*/ 1255142 h 1264697"/>
                <a:gd name="connsiteX0" fmla="*/ 5 w 8321952"/>
                <a:gd name="connsiteY0" fmla="*/ 1255142 h 1264697"/>
                <a:gd name="connsiteX1" fmla="*/ 340573 w 8321952"/>
                <a:gd name="connsiteY1" fmla="*/ 1158344 h 1264697"/>
                <a:gd name="connsiteX2" fmla="*/ 1241373 w 8321952"/>
                <a:gd name="connsiteY2" fmla="*/ 967353 h 1264697"/>
                <a:gd name="connsiteX3" fmla="*/ 1648837 w 8321952"/>
                <a:gd name="connsiteY3" fmla="*/ 818489 h 1264697"/>
                <a:gd name="connsiteX4" fmla="*/ 1975533 w 8321952"/>
                <a:gd name="connsiteY4" fmla="*/ 757804 h 1264697"/>
                <a:gd name="connsiteX5" fmla="*/ 2671007 w 8321952"/>
                <a:gd name="connsiteY5" fmla="*/ 583309 h 1264697"/>
                <a:gd name="connsiteX6" fmla="*/ 3184620 w 8321952"/>
                <a:gd name="connsiteY6" fmla="*/ 488747 h 1264697"/>
                <a:gd name="connsiteX7" fmla="*/ 3877195 w 8321952"/>
                <a:gd name="connsiteY7" fmla="*/ 430762 h 1264697"/>
                <a:gd name="connsiteX8" fmla="*/ 4121358 w 8321952"/>
                <a:gd name="connsiteY8" fmla="*/ 346805 h 1264697"/>
                <a:gd name="connsiteX9" fmla="*/ 4522260 w 8321952"/>
                <a:gd name="connsiteY9" fmla="*/ 282789 h 1264697"/>
                <a:gd name="connsiteX10" fmla="*/ 4999983 w 8321952"/>
                <a:gd name="connsiteY10" fmla="*/ 243413 h 1264697"/>
                <a:gd name="connsiteX11" fmla="*/ 5345684 w 8321952"/>
                <a:gd name="connsiteY11" fmla="*/ 227456 h 1264697"/>
                <a:gd name="connsiteX12" fmla="*/ 5718146 w 8321952"/>
                <a:gd name="connsiteY12" fmla="*/ 170321 h 1264697"/>
                <a:gd name="connsiteX13" fmla="*/ 6122703 w 8321952"/>
                <a:gd name="connsiteY13" fmla="*/ 57403 h 1264697"/>
                <a:gd name="connsiteX14" fmla="*/ 6358147 w 8321952"/>
                <a:gd name="connsiteY14" fmla="*/ 23809 h 1264697"/>
                <a:gd name="connsiteX15" fmla="*/ 6540701 w 8321952"/>
                <a:gd name="connsiteY15" fmla="*/ 14651 h 1264697"/>
                <a:gd name="connsiteX16" fmla="*/ 6711641 w 8321952"/>
                <a:gd name="connsiteY16" fmla="*/ 247 h 1264697"/>
                <a:gd name="connsiteX17" fmla="*/ 6934336 w 8321952"/>
                <a:gd name="connsiteY17" fmla="*/ 69655 h 1264697"/>
                <a:gd name="connsiteX18" fmla="*/ 7228719 w 8321952"/>
                <a:gd name="connsiteY18" fmla="*/ 130527 h 1264697"/>
                <a:gd name="connsiteX19" fmla="*/ 7546123 w 8321952"/>
                <a:gd name="connsiteY19" fmla="*/ 173328 h 1264697"/>
                <a:gd name="connsiteX20" fmla="*/ 7833928 w 8321952"/>
                <a:gd name="connsiteY20" fmla="*/ 241856 h 1264697"/>
                <a:gd name="connsiteX21" fmla="*/ 8321952 w 8321952"/>
                <a:gd name="connsiteY21" fmla="*/ 230992 h 1264697"/>
                <a:gd name="connsiteX22" fmla="*/ 8316893 w 8321952"/>
                <a:gd name="connsiteY22" fmla="*/ 825519 h 1264697"/>
                <a:gd name="connsiteX23" fmla="*/ 7191011 w 8321952"/>
                <a:gd name="connsiteY23" fmla="*/ 705564 h 1264697"/>
                <a:gd name="connsiteX24" fmla="*/ 5985362 w 8321952"/>
                <a:gd name="connsiteY24" fmla="*/ 672079 h 1264697"/>
                <a:gd name="connsiteX25" fmla="*/ 3936701 w 8321952"/>
                <a:gd name="connsiteY25" fmla="*/ 862578 h 1264697"/>
                <a:gd name="connsiteX26" fmla="*/ 1733678 w 8321952"/>
                <a:gd name="connsiteY26" fmla="*/ 1244660 h 1264697"/>
                <a:gd name="connsiteX27" fmla="*/ 988173 w 8321952"/>
                <a:gd name="connsiteY27" fmla="*/ 1252319 h 1264697"/>
                <a:gd name="connsiteX28" fmla="*/ 5 w 8321952"/>
                <a:gd name="connsiteY28" fmla="*/ 1255142 h 1264697"/>
                <a:gd name="connsiteX0" fmla="*/ 5 w 8321952"/>
                <a:gd name="connsiteY0" fmla="*/ 1255142 h 1255142"/>
                <a:gd name="connsiteX1" fmla="*/ 340573 w 8321952"/>
                <a:gd name="connsiteY1" fmla="*/ 1158344 h 1255142"/>
                <a:gd name="connsiteX2" fmla="*/ 1241373 w 8321952"/>
                <a:gd name="connsiteY2" fmla="*/ 967353 h 1255142"/>
                <a:gd name="connsiteX3" fmla="*/ 1648837 w 8321952"/>
                <a:gd name="connsiteY3" fmla="*/ 818489 h 1255142"/>
                <a:gd name="connsiteX4" fmla="*/ 1975533 w 8321952"/>
                <a:gd name="connsiteY4" fmla="*/ 757804 h 1255142"/>
                <a:gd name="connsiteX5" fmla="*/ 2671007 w 8321952"/>
                <a:gd name="connsiteY5" fmla="*/ 583309 h 1255142"/>
                <a:gd name="connsiteX6" fmla="*/ 3184620 w 8321952"/>
                <a:gd name="connsiteY6" fmla="*/ 488747 h 1255142"/>
                <a:gd name="connsiteX7" fmla="*/ 3877195 w 8321952"/>
                <a:gd name="connsiteY7" fmla="*/ 430762 h 1255142"/>
                <a:gd name="connsiteX8" fmla="*/ 4121358 w 8321952"/>
                <a:gd name="connsiteY8" fmla="*/ 346805 h 1255142"/>
                <a:gd name="connsiteX9" fmla="*/ 4522260 w 8321952"/>
                <a:gd name="connsiteY9" fmla="*/ 282789 h 1255142"/>
                <a:gd name="connsiteX10" fmla="*/ 4999983 w 8321952"/>
                <a:gd name="connsiteY10" fmla="*/ 243413 h 1255142"/>
                <a:gd name="connsiteX11" fmla="*/ 5345684 w 8321952"/>
                <a:gd name="connsiteY11" fmla="*/ 227456 h 1255142"/>
                <a:gd name="connsiteX12" fmla="*/ 5718146 w 8321952"/>
                <a:gd name="connsiteY12" fmla="*/ 170321 h 1255142"/>
                <a:gd name="connsiteX13" fmla="*/ 6122703 w 8321952"/>
                <a:gd name="connsiteY13" fmla="*/ 57403 h 1255142"/>
                <a:gd name="connsiteX14" fmla="*/ 6358147 w 8321952"/>
                <a:gd name="connsiteY14" fmla="*/ 23809 h 1255142"/>
                <a:gd name="connsiteX15" fmla="*/ 6540701 w 8321952"/>
                <a:gd name="connsiteY15" fmla="*/ 14651 h 1255142"/>
                <a:gd name="connsiteX16" fmla="*/ 6711641 w 8321952"/>
                <a:gd name="connsiteY16" fmla="*/ 247 h 1255142"/>
                <a:gd name="connsiteX17" fmla="*/ 6934336 w 8321952"/>
                <a:gd name="connsiteY17" fmla="*/ 69655 h 1255142"/>
                <a:gd name="connsiteX18" fmla="*/ 7228719 w 8321952"/>
                <a:gd name="connsiteY18" fmla="*/ 130527 h 1255142"/>
                <a:gd name="connsiteX19" fmla="*/ 7546123 w 8321952"/>
                <a:gd name="connsiteY19" fmla="*/ 173328 h 1255142"/>
                <a:gd name="connsiteX20" fmla="*/ 7833928 w 8321952"/>
                <a:gd name="connsiteY20" fmla="*/ 241856 h 1255142"/>
                <a:gd name="connsiteX21" fmla="*/ 8321952 w 8321952"/>
                <a:gd name="connsiteY21" fmla="*/ 230992 h 1255142"/>
                <a:gd name="connsiteX22" fmla="*/ 8316893 w 8321952"/>
                <a:gd name="connsiteY22" fmla="*/ 825519 h 1255142"/>
                <a:gd name="connsiteX23" fmla="*/ 7191011 w 8321952"/>
                <a:gd name="connsiteY23" fmla="*/ 705564 h 1255142"/>
                <a:gd name="connsiteX24" fmla="*/ 5985362 w 8321952"/>
                <a:gd name="connsiteY24" fmla="*/ 672079 h 1255142"/>
                <a:gd name="connsiteX25" fmla="*/ 3936701 w 8321952"/>
                <a:gd name="connsiteY25" fmla="*/ 862578 h 1255142"/>
                <a:gd name="connsiteX26" fmla="*/ 1733678 w 8321952"/>
                <a:gd name="connsiteY26" fmla="*/ 1244660 h 1255142"/>
                <a:gd name="connsiteX27" fmla="*/ 988173 w 8321952"/>
                <a:gd name="connsiteY27" fmla="*/ 1252319 h 1255142"/>
                <a:gd name="connsiteX28" fmla="*/ 5 w 8321952"/>
                <a:gd name="connsiteY28" fmla="*/ 1255142 h 1255142"/>
                <a:gd name="connsiteX0" fmla="*/ 5 w 8321952"/>
                <a:gd name="connsiteY0" fmla="*/ 1255142 h 1255142"/>
                <a:gd name="connsiteX1" fmla="*/ 340573 w 8321952"/>
                <a:gd name="connsiteY1" fmla="*/ 1158344 h 1255142"/>
                <a:gd name="connsiteX2" fmla="*/ 1241373 w 8321952"/>
                <a:gd name="connsiteY2" fmla="*/ 967353 h 1255142"/>
                <a:gd name="connsiteX3" fmla="*/ 1648837 w 8321952"/>
                <a:gd name="connsiteY3" fmla="*/ 818489 h 1255142"/>
                <a:gd name="connsiteX4" fmla="*/ 1975533 w 8321952"/>
                <a:gd name="connsiteY4" fmla="*/ 757804 h 1255142"/>
                <a:gd name="connsiteX5" fmla="*/ 2671007 w 8321952"/>
                <a:gd name="connsiteY5" fmla="*/ 583309 h 1255142"/>
                <a:gd name="connsiteX6" fmla="*/ 3184620 w 8321952"/>
                <a:gd name="connsiteY6" fmla="*/ 488747 h 1255142"/>
                <a:gd name="connsiteX7" fmla="*/ 3877195 w 8321952"/>
                <a:gd name="connsiteY7" fmla="*/ 430762 h 1255142"/>
                <a:gd name="connsiteX8" fmla="*/ 4121358 w 8321952"/>
                <a:gd name="connsiteY8" fmla="*/ 346805 h 1255142"/>
                <a:gd name="connsiteX9" fmla="*/ 4522260 w 8321952"/>
                <a:gd name="connsiteY9" fmla="*/ 282789 h 1255142"/>
                <a:gd name="connsiteX10" fmla="*/ 4999983 w 8321952"/>
                <a:gd name="connsiteY10" fmla="*/ 243413 h 1255142"/>
                <a:gd name="connsiteX11" fmla="*/ 5345684 w 8321952"/>
                <a:gd name="connsiteY11" fmla="*/ 227456 h 1255142"/>
                <a:gd name="connsiteX12" fmla="*/ 5718146 w 8321952"/>
                <a:gd name="connsiteY12" fmla="*/ 170321 h 1255142"/>
                <a:gd name="connsiteX13" fmla="*/ 6122703 w 8321952"/>
                <a:gd name="connsiteY13" fmla="*/ 57403 h 1255142"/>
                <a:gd name="connsiteX14" fmla="*/ 6358147 w 8321952"/>
                <a:gd name="connsiteY14" fmla="*/ 23809 h 1255142"/>
                <a:gd name="connsiteX15" fmla="*/ 6540701 w 8321952"/>
                <a:gd name="connsiteY15" fmla="*/ 14651 h 1255142"/>
                <a:gd name="connsiteX16" fmla="*/ 6711641 w 8321952"/>
                <a:gd name="connsiteY16" fmla="*/ 247 h 1255142"/>
                <a:gd name="connsiteX17" fmla="*/ 6934336 w 8321952"/>
                <a:gd name="connsiteY17" fmla="*/ 69655 h 1255142"/>
                <a:gd name="connsiteX18" fmla="*/ 7228719 w 8321952"/>
                <a:gd name="connsiteY18" fmla="*/ 130527 h 1255142"/>
                <a:gd name="connsiteX19" fmla="*/ 7546123 w 8321952"/>
                <a:gd name="connsiteY19" fmla="*/ 173328 h 1255142"/>
                <a:gd name="connsiteX20" fmla="*/ 7833928 w 8321952"/>
                <a:gd name="connsiteY20" fmla="*/ 241856 h 1255142"/>
                <a:gd name="connsiteX21" fmla="*/ 8321952 w 8321952"/>
                <a:gd name="connsiteY21" fmla="*/ 230992 h 1255142"/>
                <a:gd name="connsiteX22" fmla="*/ 8316893 w 8321952"/>
                <a:gd name="connsiteY22" fmla="*/ 825519 h 1255142"/>
                <a:gd name="connsiteX23" fmla="*/ 7191011 w 8321952"/>
                <a:gd name="connsiteY23" fmla="*/ 705564 h 1255142"/>
                <a:gd name="connsiteX24" fmla="*/ 5985362 w 8321952"/>
                <a:gd name="connsiteY24" fmla="*/ 672079 h 1255142"/>
                <a:gd name="connsiteX25" fmla="*/ 3936701 w 8321952"/>
                <a:gd name="connsiteY25" fmla="*/ 862578 h 1255142"/>
                <a:gd name="connsiteX26" fmla="*/ 1733678 w 8321952"/>
                <a:gd name="connsiteY26" fmla="*/ 1244660 h 1255142"/>
                <a:gd name="connsiteX27" fmla="*/ 988173 w 8321952"/>
                <a:gd name="connsiteY27" fmla="*/ 1252319 h 1255142"/>
                <a:gd name="connsiteX28" fmla="*/ 5 w 8321952"/>
                <a:gd name="connsiteY28" fmla="*/ 1255142 h 1255142"/>
                <a:gd name="connsiteX0" fmla="*/ 5 w 8321952"/>
                <a:gd name="connsiteY0" fmla="*/ 1255142 h 1262872"/>
                <a:gd name="connsiteX1" fmla="*/ 340573 w 8321952"/>
                <a:gd name="connsiteY1" fmla="*/ 1158344 h 1262872"/>
                <a:gd name="connsiteX2" fmla="*/ 1241373 w 8321952"/>
                <a:gd name="connsiteY2" fmla="*/ 967353 h 1262872"/>
                <a:gd name="connsiteX3" fmla="*/ 1648837 w 8321952"/>
                <a:gd name="connsiteY3" fmla="*/ 818489 h 1262872"/>
                <a:gd name="connsiteX4" fmla="*/ 1975533 w 8321952"/>
                <a:gd name="connsiteY4" fmla="*/ 757804 h 1262872"/>
                <a:gd name="connsiteX5" fmla="*/ 2671007 w 8321952"/>
                <a:gd name="connsiteY5" fmla="*/ 583309 h 1262872"/>
                <a:gd name="connsiteX6" fmla="*/ 3184620 w 8321952"/>
                <a:gd name="connsiteY6" fmla="*/ 488747 h 1262872"/>
                <a:gd name="connsiteX7" fmla="*/ 3877195 w 8321952"/>
                <a:gd name="connsiteY7" fmla="*/ 430762 h 1262872"/>
                <a:gd name="connsiteX8" fmla="*/ 4121358 w 8321952"/>
                <a:gd name="connsiteY8" fmla="*/ 346805 h 1262872"/>
                <a:gd name="connsiteX9" fmla="*/ 4522260 w 8321952"/>
                <a:gd name="connsiteY9" fmla="*/ 282789 h 1262872"/>
                <a:gd name="connsiteX10" fmla="*/ 4999983 w 8321952"/>
                <a:gd name="connsiteY10" fmla="*/ 243413 h 1262872"/>
                <a:gd name="connsiteX11" fmla="*/ 5345684 w 8321952"/>
                <a:gd name="connsiteY11" fmla="*/ 227456 h 1262872"/>
                <a:gd name="connsiteX12" fmla="*/ 5718146 w 8321952"/>
                <a:gd name="connsiteY12" fmla="*/ 170321 h 1262872"/>
                <a:gd name="connsiteX13" fmla="*/ 6122703 w 8321952"/>
                <a:gd name="connsiteY13" fmla="*/ 57403 h 1262872"/>
                <a:gd name="connsiteX14" fmla="*/ 6358147 w 8321952"/>
                <a:gd name="connsiteY14" fmla="*/ 23809 h 1262872"/>
                <a:gd name="connsiteX15" fmla="*/ 6540701 w 8321952"/>
                <a:gd name="connsiteY15" fmla="*/ 14651 h 1262872"/>
                <a:gd name="connsiteX16" fmla="*/ 6711641 w 8321952"/>
                <a:gd name="connsiteY16" fmla="*/ 247 h 1262872"/>
                <a:gd name="connsiteX17" fmla="*/ 6934336 w 8321952"/>
                <a:gd name="connsiteY17" fmla="*/ 69655 h 1262872"/>
                <a:gd name="connsiteX18" fmla="*/ 7228719 w 8321952"/>
                <a:gd name="connsiteY18" fmla="*/ 130527 h 1262872"/>
                <a:gd name="connsiteX19" fmla="*/ 7546123 w 8321952"/>
                <a:gd name="connsiteY19" fmla="*/ 173328 h 1262872"/>
                <a:gd name="connsiteX20" fmla="*/ 7833928 w 8321952"/>
                <a:gd name="connsiteY20" fmla="*/ 241856 h 1262872"/>
                <a:gd name="connsiteX21" fmla="*/ 8321952 w 8321952"/>
                <a:gd name="connsiteY21" fmla="*/ 230992 h 1262872"/>
                <a:gd name="connsiteX22" fmla="*/ 8316893 w 8321952"/>
                <a:gd name="connsiteY22" fmla="*/ 825519 h 1262872"/>
                <a:gd name="connsiteX23" fmla="*/ 7191011 w 8321952"/>
                <a:gd name="connsiteY23" fmla="*/ 705564 h 1262872"/>
                <a:gd name="connsiteX24" fmla="*/ 5985362 w 8321952"/>
                <a:gd name="connsiteY24" fmla="*/ 672079 h 1262872"/>
                <a:gd name="connsiteX25" fmla="*/ 3936701 w 8321952"/>
                <a:gd name="connsiteY25" fmla="*/ 862578 h 1262872"/>
                <a:gd name="connsiteX26" fmla="*/ 1731297 w 8321952"/>
                <a:gd name="connsiteY26" fmla="*/ 1256566 h 1262872"/>
                <a:gd name="connsiteX27" fmla="*/ 988173 w 8321952"/>
                <a:gd name="connsiteY27" fmla="*/ 1252319 h 1262872"/>
                <a:gd name="connsiteX28" fmla="*/ 5 w 8321952"/>
                <a:gd name="connsiteY28" fmla="*/ 1255142 h 1262872"/>
                <a:gd name="connsiteX0" fmla="*/ 82311 w 8404258"/>
                <a:gd name="connsiteY0" fmla="*/ 1255142 h 1262872"/>
                <a:gd name="connsiteX1" fmla="*/ 91244 w 8404258"/>
                <a:gd name="connsiteY1" fmla="*/ 1215961 h 1262872"/>
                <a:gd name="connsiteX2" fmla="*/ 422879 w 8404258"/>
                <a:gd name="connsiteY2" fmla="*/ 1158344 h 1262872"/>
                <a:gd name="connsiteX3" fmla="*/ 1323679 w 8404258"/>
                <a:gd name="connsiteY3" fmla="*/ 967353 h 1262872"/>
                <a:gd name="connsiteX4" fmla="*/ 1731143 w 8404258"/>
                <a:gd name="connsiteY4" fmla="*/ 818489 h 1262872"/>
                <a:gd name="connsiteX5" fmla="*/ 2057839 w 8404258"/>
                <a:gd name="connsiteY5" fmla="*/ 757804 h 1262872"/>
                <a:gd name="connsiteX6" fmla="*/ 2753313 w 8404258"/>
                <a:gd name="connsiteY6" fmla="*/ 583309 h 1262872"/>
                <a:gd name="connsiteX7" fmla="*/ 3266926 w 8404258"/>
                <a:gd name="connsiteY7" fmla="*/ 488747 h 1262872"/>
                <a:gd name="connsiteX8" fmla="*/ 3959501 w 8404258"/>
                <a:gd name="connsiteY8" fmla="*/ 430762 h 1262872"/>
                <a:gd name="connsiteX9" fmla="*/ 4203664 w 8404258"/>
                <a:gd name="connsiteY9" fmla="*/ 346805 h 1262872"/>
                <a:gd name="connsiteX10" fmla="*/ 4604566 w 8404258"/>
                <a:gd name="connsiteY10" fmla="*/ 282789 h 1262872"/>
                <a:gd name="connsiteX11" fmla="*/ 5082289 w 8404258"/>
                <a:gd name="connsiteY11" fmla="*/ 243413 h 1262872"/>
                <a:gd name="connsiteX12" fmla="*/ 5427990 w 8404258"/>
                <a:gd name="connsiteY12" fmla="*/ 227456 h 1262872"/>
                <a:gd name="connsiteX13" fmla="*/ 5800452 w 8404258"/>
                <a:gd name="connsiteY13" fmla="*/ 170321 h 1262872"/>
                <a:gd name="connsiteX14" fmla="*/ 6205009 w 8404258"/>
                <a:gd name="connsiteY14" fmla="*/ 57403 h 1262872"/>
                <a:gd name="connsiteX15" fmla="*/ 6440453 w 8404258"/>
                <a:gd name="connsiteY15" fmla="*/ 23809 h 1262872"/>
                <a:gd name="connsiteX16" fmla="*/ 6623007 w 8404258"/>
                <a:gd name="connsiteY16" fmla="*/ 14651 h 1262872"/>
                <a:gd name="connsiteX17" fmla="*/ 6793947 w 8404258"/>
                <a:gd name="connsiteY17" fmla="*/ 247 h 1262872"/>
                <a:gd name="connsiteX18" fmla="*/ 7016642 w 8404258"/>
                <a:gd name="connsiteY18" fmla="*/ 69655 h 1262872"/>
                <a:gd name="connsiteX19" fmla="*/ 7311025 w 8404258"/>
                <a:gd name="connsiteY19" fmla="*/ 130527 h 1262872"/>
                <a:gd name="connsiteX20" fmla="*/ 7628429 w 8404258"/>
                <a:gd name="connsiteY20" fmla="*/ 173328 h 1262872"/>
                <a:gd name="connsiteX21" fmla="*/ 7916234 w 8404258"/>
                <a:gd name="connsiteY21" fmla="*/ 241856 h 1262872"/>
                <a:gd name="connsiteX22" fmla="*/ 8404258 w 8404258"/>
                <a:gd name="connsiteY22" fmla="*/ 230992 h 1262872"/>
                <a:gd name="connsiteX23" fmla="*/ 8399199 w 8404258"/>
                <a:gd name="connsiteY23" fmla="*/ 825519 h 1262872"/>
                <a:gd name="connsiteX24" fmla="*/ 7273317 w 8404258"/>
                <a:gd name="connsiteY24" fmla="*/ 705564 h 1262872"/>
                <a:gd name="connsiteX25" fmla="*/ 6067668 w 8404258"/>
                <a:gd name="connsiteY25" fmla="*/ 672079 h 1262872"/>
                <a:gd name="connsiteX26" fmla="*/ 4019007 w 8404258"/>
                <a:gd name="connsiteY26" fmla="*/ 862578 h 1262872"/>
                <a:gd name="connsiteX27" fmla="*/ 1813603 w 8404258"/>
                <a:gd name="connsiteY27" fmla="*/ 1256566 h 1262872"/>
                <a:gd name="connsiteX28" fmla="*/ 1070479 w 8404258"/>
                <a:gd name="connsiteY28" fmla="*/ 1252319 h 1262872"/>
                <a:gd name="connsiteX29" fmla="*/ 82311 w 8404258"/>
                <a:gd name="connsiteY29" fmla="*/ 1255142 h 1262872"/>
                <a:gd name="connsiteX0" fmla="*/ 69126 w 8391073"/>
                <a:gd name="connsiteY0" fmla="*/ 1255142 h 1262872"/>
                <a:gd name="connsiteX1" fmla="*/ 78059 w 8391073"/>
                <a:gd name="connsiteY1" fmla="*/ 1215961 h 1262872"/>
                <a:gd name="connsiteX2" fmla="*/ 409694 w 8391073"/>
                <a:gd name="connsiteY2" fmla="*/ 1158344 h 1262872"/>
                <a:gd name="connsiteX3" fmla="*/ 1310494 w 8391073"/>
                <a:gd name="connsiteY3" fmla="*/ 967353 h 1262872"/>
                <a:gd name="connsiteX4" fmla="*/ 1717958 w 8391073"/>
                <a:gd name="connsiteY4" fmla="*/ 818489 h 1262872"/>
                <a:gd name="connsiteX5" fmla="*/ 2044654 w 8391073"/>
                <a:gd name="connsiteY5" fmla="*/ 757804 h 1262872"/>
                <a:gd name="connsiteX6" fmla="*/ 2740128 w 8391073"/>
                <a:gd name="connsiteY6" fmla="*/ 583309 h 1262872"/>
                <a:gd name="connsiteX7" fmla="*/ 3253741 w 8391073"/>
                <a:gd name="connsiteY7" fmla="*/ 488747 h 1262872"/>
                <a:gd name="connsiteX8" fmla="*/ 3946316 w 8391073"/>
                <a:gd name="connsiteY8" fmla="*/ 430762 h 1262872"/>
                <a:gd name="connsiteX9" fmla="*/ 4190479 w 8391073"/>
                <a:gd name="connsiteY9" fmla="*/ 346805 h 1262872"/>
                <a:gd name="connsiteX10" fmla="*/ 4591381 w 8391073"/>
                <a:gd name="connsiteY10" fmla="*/ 282789 h 1262872"/>
                <a:gd name="connsiteX11" fmla="*/ 5069104 w 8391073"/>
                <a:gd name="connsiteY11" fmla="*/ 243413 h 1262872"/>
                <a:gd name="connsiteX12" fmla="*/ 5414805 w 8391073"/>
                <a:gd name="connsiteY12" fmla="*/ 227456 h 1262872"/>
                <a:gd name="connsiteX13" fmla="*/ 5787267 w 8391073"/>
                <a:gd name="connsiteY13" fmla="*/ 170321 h 1262872"/>
                <a:gd name="connsiteX14" fmla="*/ 6191824 w 8391073"/>
                <a:gd name="connsiteY14" fmla="*/ 57403 h 1262872"/>
                <a:gd name="connsiteX15" fmla="*/ 6427268 w 8391073"/>
                <a:gd name="connsiteY15" fmla="*/ 23809 h 1262872"/>
                <a:gd name="connsiteX16" fmla="*/ 6609822 w 8391073"/>
                <a:gd name="connsiteY16" fmla="*/ 14651 h 1262872"/>
                <a:gd name="connsiteX17" fmla="*/ 6780762 w 8391073"/>
                <a:gd name="connsiteY17" fmla="*/ 247 h 1262872"/>
                <a:gd name="connsiteX18" fmla="*/ 7003457 w 8391073"/>
                <a:gd name="connsiteY18" fmla="*/ 69655 h 1262872"/>
                <a:gd name="connsiteX19" fmla="*/ 7297840 w 8391073"/>
                <a:gd name="connsiteY19" fmla="*/ 130527 h 1262872"/>
                <a:gd name="connsiteX20" fmla="*/ 7615244 w 8391073"/>
                <a:gd name="connsiteY20" fmla="*/ 173328 h 1262872"/>
                <a:gd name="connsiteX21" fmla="*/ 7903049 w 8391073"/>
                <a:gd name="connsiteY21" fmla="*/ 241856 h 1262872"/>
                <a:gd name="connsiteX22" fmla="*/ 8391073 w 8391073"/>
                <a:gd name="connsiteY22" fmla="*/ 230992 h 1262872"/>
                <a:gd name="connsiteX23" fmla="*/ 8386014 w 8391073"/>
                <a:gd name="connsiteY23" fmla="*/ 825519 h 1262872"/>
                <a:gd name="connsiteX24" fmla="*/ 7260132 w 8391073"/>
                <a:gd name="connsiteY24" fmla="*/ 705564 h 1262872"/>
                <a:gd name="connsiteX25" fmla="*/ 6054483 w 8391073"/>
                <a:gd name="connsiteY25" fmla="*/ 672079 h 1262872"/>
                <a:gd name="connsiteX26" fmla="*/ 4005822 w 8391073"/>
                <a:gd name="connsiteY26" fmla="*/ 862578 h 1262872"/>
                <a:gd name="connsiteX27" fmla="*/ 1800418 w 8391073"/>
                <a:gd name="connsiteY27" fmla="*/ 1256566 h 1262872"/>
                <a:gd name="connsiteX28" fmla="*/ 1057294 w 8391073"/>
                <a:gd name="connsiteY28" fmla="*/ 1252319 h 1262872"/>
                <a:gd name="connsiteX29" fmla="*/ 69126 w 8391073"/>
                <a:gd name="connsiteY29" fmla="*/ 1255142 h 1262872"/>
                <a:gd name="connsiteX0" fmla="*/ 0 w 8321947"/>
                <a:gd name="connsiteY0" fmla="*/ 1255142 h 1262872"/>
                <a:gd name="connsiteX1" fmla="*/ 8933 w 8321947"/>
                <a:gd name="connsiteY1" fmla="*/ 1215961 h 1262872"/>
                <a:gd name="connsiteX2" fmla="*/ 340568 w 8321947"/>
                <a:gd name="connsiteY2" fmla="*/ 1158344 h 1262872"/>
                <a:gd name="connsiteX3" fmla="*/ 1241368 w 8321947"/>
                <a:gd name="connsiteY3" fmla="*/ 967353 h 1262872"/>
                <a:gd name="connsiteX4" fmla="*/ 1648832 w 8321947"/>
                <a:gd name="connsiteY4" fmla="*/ 818489 h 1262872"/>
                <a:gd name="connsiteX5" fmla="*/ 1975528 w 8321947"/>
                <a:gd name="connsiteY5" fmla="*/ 757804 h 1262872"/>
                <a:gd name="connsiteX6" fmla="*/ 2671002 w 8321947"/>
                <a:gd name="connsiteY6" fmla="*/ 583309 h 1262872"/>
                <a:gd name="connsiteX7" fmla="*/ 3184615 w 8321947"/>
                <a:gd name="connsiteY7" fmla="*/ 488747 h 1262872"/>
                <a:gd name="connsiteX8" fmla="*/ 3877190 w 8321947"/>
                <a:gd name="connsiteY8" fmla="*/ 430762 h 1262872"/>
                <a:gd name="connsiteX9" fmla="*/ 4121353 w 8321947"/>
                <a:gd name="connsiteY9" fmla="*/ 346805 h 1262872"/>
                <a:gd name="connsiteX10" fmla="*/ 4522255 w 8321947"/>
                <a:gd name="connsiteY10" fmla="*/ 282789 h 1262872"/>
                <a:gd name="connsiteX11" fmla="*/ 4999978 w 8321947"/>
                <a:gd name="connsiteY11" fmla="*/ 243413 h 1262872"/>
                <a:gd name="connsiteX12" fmla="*/ 5345679 w 8321947"/>
                <a:gd name="connsiteY12" fmla="*/ 227456 h 1262872"/>
                <a:gd name="connsiteX13" fmla="*/ 5718141 w 8321947"/>
                <a:gd name="connsiteY13" fmla="*/ 170321 h 1262872"/>
                <a:gd name="connsiteX14" fmla="*/ 6122698 w 8321947"/>
                <a:gd name="connsiteY14" fmla="*/ 57403 h 1262872"/>
                <a:gd name="connsiteX15" fmla="*/ 6358142 w 8321947"/>
                <a:gd name="connsiteY15" fmla="*/ 23809 h 1262872"/>
                <a:gd name="connsiteX16" fmla="*/ 6540696 w 8321947"/>
                <a:gd name="connsiteY16" fmla="*/ 14651 h 1262872"/>
                <a:gd name="connsiteX17" fmla="*/ 6711636 w 8321947"/>
                <a:gd name="connsiteY17" fmla="*/ 247 h 1262872"/>
                <a:gd name="connsiteX18" fmla="*/ 6934331 w 8321947"/>
                <a:gd name="connsiteY18" fmla="*/ 69655 h 1262872"/>
                <a:gd name="connsiteX19" fmla="*/ 7228714 w 8321947"/>
                <a:gd name="connsiteY19" fmla="*/ 130527 h 1262872"/>
                <a:gd name="connsiteX20" fmla="*/ 7546118 w 8321947"/>
                <a:gd name="connsiteY20" fmla="*/ 173328 h 1262872"/>
                <a:gd name="connsiteX21" fmla="*/ 7833923 w 8321947"/>
                <a:gd name="connsiteY21" fmla="*/ 241856 h 1262872"/>
                <a:gd name="connsiteX22" fmla="*/ 8321947 w 8321947"/>
                <a:gd name="connsiteY22" fmla="*/ 230992 h 1262872"/>
                <a:gd name="connsiteX23" fmla="*/ 8316888 w 8321947"/>
                <a:gd name="connsiteY23" fmla="*/ 825519 h 1262872"/>
                <a:gd name="connsiteX24" fmla="*/ 7191006 w 8321947"/>
                <a:gd name="connsiteY24" fmla="*/ 705564 h 1262872"/>
                <a:gd name="connsiteX25" fmla="*/ 5985357 w 8321947"/>
                <a:gd name="connsiteY25" fmla="*/ 672079 h 1262872"/>
                <a:gd name="connsiteX26" fmla="*/ 3936696 w 8321947"/>
                <a:gd name="connsiteY26" fmla="*/ 862578 h 1262872"/>
                <a:gd name="connsiteX27" fmla="*/ 1731292 w 8321947"/>
                <a:gd name="connsiteY27" fmla="*/ 1256566 h 1262872"/>
                <a:gd name="connsiteX28" fmla="*/ 988168 w 8321947"/>
                <a:gd name="connsiteY28" fmla="*/ 1252319 h 1262872"/>
                <a:gd name="connsiteX29" fmla="*/ 0 w 8321947"/>
                <a:gd name="connsiteY29" fmla="*/ 1255142 h 1262872"/>
                <a:gd name="connsiteX0" fmla="*/ 0 w 8317028"/>
                <a:gd name="connsiteY0" fmla="*/ 1255142 h 1262872"/>
                <a:gd name="connsiteX1" fmla="*/ 8933 w 8317028"/>
                <a:gd name="connsiteY1" fmla="*/ 1215961 h 1262872"/>
                <a:gd name="connsiteX2" fmla="*/ 340568 w 8317028"/>
                <a:gd name="connsiteY2" fmla="*/ 1158344 h 1262872"/>
                <a:gd name="connsiteX3" fmla="*/ 1241368 w 8317028"/>
                <a:gd name="connsiteY3" fmla="*/ 967353 h 1262872"/>
                <a:gd name="connsiteX4" fmla="*/ 1648832 w 8317028"/>
                <a:gd name="connsiteY4" fmla="*/ 818489 h 1262872"/>
                <a:gd name="connsiteX5" fmla="*/ 1975528 w 8317028"/>
                <a:gd name="connsiteY5" fmla="*/ 757804 h 1262872"/>
                <a:gd name="connsiteX6" fmla="*/ 2671002 w 8317028"/>
                <a:gd name="connsiteY6" fmla="*/ 583309 h 1262872"/>
                <a:gd name="connsiteX7" fmla="*/ 3184615 w 8317028"/>
                <a:gd name="connsiteY7" fmla="*/ 488747 h 1262872"/>
                <a:gd name="connsiteX8" fmla="*/ 3877190 w 8317028"/>
                <a:gd name="connsiteY8" fmla="*/ 430762 h 1262872"/>
                <a:gd name="connsiteX9" fmla="*/ 4121353 w 8317028"/>
                <a:gd name="connsiteY9" fmla="*/ 346805 h 1262872"/>
                <a:gd name="connsiteX10" fmla="*/ 4522255 w 8317028"/>
                <a:gd name="connsiteY10" fmla="*/ 282789 h 1262872"/>
                <a:gd name="connsiteX11" fmla="*/ 4999978 w 8317028"/>
                <a:gd name="connsiteY11" fmla="*/ 243413 h 1262872"/>
                <a:gd name="connsiteX12" fmla="*/ 5345679 w 8317028"/>
                <a:gd name="connsiteY12" fmla="*/ 227456 h 1262872"/>
                <a:gd name="connsiteX13" fmla="*/ 5718141 w 8317028"/>
                <a:gd name="connsiteY13" fmla="*/ 170321 h 1262872"/>
                <a:gd name="connsiteX14" fmla="*/ 6122698 w 8317028"/>
                <a:gd name="connsiteY14" fmla="*/ 57403 h 1262872"/>
                <a:gd name="connsiteX15" fmla="*/ 6358142 w 8317028"/>
                <a:gd name="connsiteY15" fmla="*/ 23809 h 1262872"/>
                <a:gd name="connsiteX16" fmla="*/ 6540696 w 8317028"/>
                <a:gd name="connsiteY16" fmla="*/ 14651 h 1262872"/>
                <a:gd name="connsiteX17" fmla="*/ 6711636 w 8317028"/>
                <a:gd name="connsiteY17" fmla="*/ 247 h 1262872"/>
                <a:gd name="connsiteX18" fmla="*/ 6934331 w 8317028"/>
                <a:gd name="connsiteY18" fmla="*/ 69655 h 1262872"/>
                <a:gd name="connsiteX19" fmla="*/ 7228714 w 8317028"/>
                <a:gd name="connsiteY19" fmla="*/ 130527 h 1262872"/>
                <a:gd name="connsiteX20" fmla="*/ 7546118 w 8317028"/>
                <a:gd name="connsiteY20" fmla="*/ 173328 h 1262872"/>
                <a:gd name="connsiteX21" fmla="*/ 7833923 w 8317028"/>
                <a:gd name="connsiteY21" fmla="*/ 241856 h 1262872"/>
                <a:gd name="connsiteX22" fmla="*/ 8307659 w 8317028"/>
                <a:gd name="connsiteY22" fmla="*/ 228611 h 1262872"/>
                <a:gd name="connsiteX23" fmla="*/ 8316888 w 8317028"/>
                <a:gd name="connsiteY23" fmla="*/ 825519 h 1262872"/>
                <a:gd name="connsiteX24" fmla="*/ 7191006 w 8317028"/>
                <a:gd name="connsiteY24" fmla="*/ 705564 h 1262872"/>
                <a:gd name="connsiteX25" fmla="*/ 5985357 w 8317028"/>
                <a:gd name="connsiteY25" fmla="*/ 672079 h 1262872"/>
                <a:gd name="connsiteX26" fmla="*/ 3936696 w 8317028"/>
                <a:gd name="connsiteY26" fmla="*/ 862578 h 1262872"/>
                <a:gd name="connsiteX27" fmla="*/ 1731292 w 8317028"/>
                <a:gd name="connsiteY27" fmla="*/ 1256566 h 1262872"/>
                <a:gd name="connsiteX28" fmla="*/ 988168 w 8317028"/>
                <a:gd name="connsiteY28" fmla="*/ 1252319 h 1262872"/>
                <a:gd name="connsiteX29" fmla="*/ 0 w 8317028"/>
                <a:gd name="connsiteY29" fmla="*/ 1255142 h 1262872"/>
                <a:gd name="connsiteX0" fmla="*/ 0 w 8307858"/>
                <a:gd name="connsiteY0" fmla="*/ 1255142 h 1262872"/>
                <a:gd name="connsiteX1" fmla="*/ 8933 w 8307858"/>
                <a:gd name="connsiteY1" fmla="*/ 1215961 h 1262872"/>
                <a:gd name="connsiteX2" fmla="*/ 340568 w 8307858"/>
                <a:gd name="connsiteY2" fmla="*/ 1158344 h 1262872"/>
                <a:gd name="connsiteX3" fmla="*/ 1241368 w 8307858"/>
                <a:gd name="connsiteY3" fmla="*/ 967353 h 1262872"/>
                <a:gd name="connsiteX4" fmla="*/ 1648832 w 8307858"/>
                <a:gd name="connsiteY4" fmla="*/ 818489 h 1262872"/>
                <a:gd name="connsiteX5" fmla="*/ 1975528 w 8307858"/>
                <a:gd name="connsiteY5" fmla="*/ 757804 h 1262872"/>
                <a:gd name="connsiteX6" fmla="*/ 2671002 w 8307858"/>
                <a:gd name="connsiteY6" fmla="*/ 583309 h 1262872"/>
                <a:gd name="connsiteX7" fmla="*/ 3184615 w 8307858"/>
                <a:gd name="connsiteY7" fmla="*/ 488747 h 1262872"/>
                <a:gd name="connsiteX8" fmla="*/ 3877190 w 8307858"/>
                <a:gd name="connsiteY8" fmla="*/ 430762 h 1262872"/>
                <a:gd name="connsiteX9" fmla="*/ 4121353 w 8307858"/>
                <a:gd name="connsiteY9" fmla="*/ 346805 h 1262872"/>
                <a:gd name="connsiteX10" fmla="*/ 4522255 w 8307858"/>
                <a:gd name="connsiteY10" fmla="*/ 282789 h 1262872"/>
                <a:gd name="connsiteX11" fmla="*/ 4999978 w 8307858"/>
                <a:gd name="connsiteY11" fmla="*/ 243413 h 1262872"/>
                <a:gd name="connsiteX12" fmla="*/ 5345679 w 8307858"/>
                <a:gd name="connsiteY12" fmla="*/ 227456 h 1262872"/>
                <a:gd name="connsiteX13" fmla="*/ 5718141 w 8307858"/>
                <a:gd name="connsiteY13" fmla="*/ 170321 h 1262872"/>
                <a:gd name="connsiteX14" fmla="*/ 6122698 w 8307858"/>
                <a:gd name="connsiteY14" fmla="*/ 57403 h 1262872"/>
                <a:gd name="connsiteX15" fmla="*/ 6358142 w 8307858"/>
                <a:gd name="connsiteY15" fmla="*/ 23809 h 1262872"/>
                <a:gd name="connsiteX16" fmla="*/ 6540696 w 8307858"/>
                <a:gd name="connsiteY16" fmla="*/ 14651 h 1262872"/>
                <a:gd name="connsiteX17" fmla="*/ 6711636 w 8307858"/>
                <a:gd name="connsiteY17" fmla="*/ 247 h 1262872"/>
                <a:gd name="connsiteX18" fmla="*/ 6934331 w 8307858"/>
                <a:gd name="connsiteY18" fmla="*/ 69655 h 1262872"/>
                <a:gd name="connsiteX19" fmla="*/ 7228714 w 8307858"/>
                <a:gd name="connsiteY19" fmla="*/ 130527 h 1262872"/>
                <a:gd name="connsiteX20" fmla="*/ 7546118 w 8307858"/>
                <a:gd name="connsiteY20" fmla="*/ 173328 h 1262872"/>
                <a:gd name="connsiteX21" fmla="*/ 7833923 w 8307858"/>
                <a:gd name="connsiteY21" fmla="*/ 241856 h 1262872"/>
                <a:gd name="connsiteX22" fmla="*/ 8307659 w 8307858"/>
                <a:gd name="connsiteY22" fmla="*/ 228611 h 1262872"/>
                <a:gd name="connsiteX23" fmla="*/ 8307363 w 8307858"/>
                <a:gd name="connsiteY23" fmla="*/ 818376 h 1262872"/>
                <a:gd name="connsiteX24" fmla="*/ 7191006 w 8307858"/>
                <a:gd name="connsiteY24" fmla="*/ 705564 h 1262872"/>
                <a:gd name="connsiteX25" fmla="*/ 5985357 w 8307858"/>
                <a:gd name="connsiteY25" fmla="*/ 672079 h 1262872"/>
                <a:gd name="connsiteX26" fmla="*/ 3936696 w 8307858"/>
                <a:gd name="connsiteY26" fmla="*/ 862578 h 1262872"/>
                <a:gd name="connsiteX27" fmla="*/ 1731292 w 8307858"/>
                <a:gd name="connsiteY27" fmla="*/ 1256566 h 1262872"/>
                <a:gd name="connsiteX28" fmla="*/ 988168 w 8307858"/>
                <a:gd name="connsiteY28" fmla="*/ 1252319 h 1262872"/>
                <a:gd name="connsiteX29" fmla="*/ 0 w 8307858"/>
                <a:gd name="connsiteY29" fmla="*/ 1255142 h 126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307858" h="1262872">
                  <a:moveTo>
                    <a:pt x="0" y="1255142"/>
                  </a:moveTo>
                  <a:cubicBezTo>
                    <a:pt x="4673" y="1220904"/>
                    <a:pt x="6941" y="1248763"/>
                    <a:pt x="8933" y="1215961"/>
                  </a:cubicBezTo>
                  <a:cubicBezTo>
                    <a:pt x="65694" y="1199828"/>
                    <a:pt x="135162" y="1199779"/>
                    <a:pt x="340568" y="1158344"/>
                  </a:cubicBezTo>
                  <a:cubicBezTo>
                    <a:pt x="545974" y="1116909"/>
                    <a:pt x="1023324" y="1023995"/>
                    <a:pt x="1241368" y="967353"/>
                  </a:cubicBezTo>
                  <a:cubicBezTo>
                    <a:pt x="1459412" y="910711"/>
                    <a:pt x="1526472" y="853414"/>
                    <a:pt x="1648832" y="818489"/>
                  </a:cubicBezTo>
                  <a:cubicBezTo>
                    <a:pt x="1771192" y="783564"/>
                    <a:pt x="1813701" y="797082"/>
                    <a:pt x="1975528" y="757804"/>
                  </a:cubicBezTo>
                  <a:lnTo>
                    <a:pt x="2671002" y="583309"/>
                  </a:lnTo>
                  <a:lnTo>
                    <a:pt x="3184615" y="488747"/>
                  </a:lnTo>
                  <a:lnTo>
                    <a:pt x="3877190" y="430762"/>
                  </a:lnTo>
                  <a:cubicBezTo>
                    <a:pt x="3947465" y="417064"/>
                    <a:pt x="4051078" y="360503"/>
                    <a:pt x="4121353" y="346805"/>
                  </a:cubicBezTo>
                  <a:lnTo>
                    <a:pt x="4522255" y="282789"/>
                  </a:lnTo>
                  <a:lnTo>
                    <a:pt x="4999978" y="243413"/>
                  </a:lnTo>
                  <a:lnTo>
                    <a:pt x="5345679" y="227456"/>
                  </a:lnTo>
                  <a:cubicBezTo>
                    <a:pt x="5428046" y="211784"/>
                    <a:pt x="5617876" y="193737"/>
                    <a:pt x="5718141" y="170321"/>
                  </a:cubicBezTo>
                  <a:cubicBezTo>
                    <a:pt x="5794594" y="134999"/>
                    <a:pt x="6006076" y="107786"/>
                    <a:pt x="6122698" y="57403"/>
                  </a:cubicBezTo>
                  <a:cubicBezTo>
                    <a:pt x="6212423" y="28146"/>
                    <a:pt x="6288476" y="30934"/>
                    <a:pt x="6358142" y="23809"/>
                  </a:cubicBezTo>
                  <a:cubicBezTo>
                    <a:pt x="6427808" y="16684"/>
                    <a:pt x="6478208" y="8259"/>
                    <a:pt x="6540696" y="14651"/>
                  </a:cubicBezTo>
                  <a:cubicBezTo>
                    <a:pt x="6622234" y="9136"/>
                    <a:pt x="6659921" y="-1777"/>
                    <a:pt x="6711636" y="247"/>
                  </a:cubicBezTo>
                  <a:cubicBezTo>
                    <a:pt x="6763351" y="2271"/>
                    <a:pt x="6848151" y="47942"/>
                    <a:pt x="6934331" y="69655"/>
                  </a:cubicBezTo>
                  <a:cubicBezTo>
                    <a:pt x="7020511" y="91368"/>
                    <a:pt x="7117437" y="107708"/>
                    <a:pt x="7228714" y="130527"/>
                  </a:cubicBezTo>
                  <a:lnTo>
                    <a:pt x="7546118" y="173328"/>
                  </a:lnTo>
                  <a:cubicBezTo>
                    <a:pt x="7658841" y="188988"/>
                    <a:pt x="7721200" y="226196"/>
                    <a:pt x="7833923" y="241856"/>
                  </a:cubicBezTo>
                  <a:lnTo>
                    <a:pt x="8307659" y="228611"/>
                  </a:lnTo>
                  <a:cubicBezTo>
                    <a:pt x="8306071" y="399267"/>
                    <a:pt x="8308951" y="647720"/>
                    <a:pt x="8307363" y="818376"/>
                  </a:cubicBezTo>
                  <a:cubicBezTo>
                    <a:pt x="8028639" y="806726"/>
                    <a:pt x="7578007" y="729947"/>
                    <a:pt x="7191006" y="705564"/>
                  </a:cubicBezTo>
                  <a:cubicBezTo>
                    <a:pt x="6804005" y="681181"/>
                    <a:pt x="6527742" y="645910"/>
                    <a:pt x="5985357" y="672079"/>
                  </a:cubicBezTo>
                  <a:cubicBezTo>
                    <a:pt x="5442972" y="698248"/>
                    <a:pt x="4645707" y="765164"/>
                    <a:pt x="3936696" y="862578"/>
                  </a:cubicBezTo>
                  <a:cubicBezTo>
                    <a:pt x="3227685" y="959992"/>
                    <a:pt x="2276132" y="1164900"/>
                    <a:pt x="1731292" y="1256566"/>
                  </a:cubicBezTo>
                  <a:cubicBezTo>
                    <a:pt x="1195878" y="1272818"/>
                    <a:pt x="1276717" y="1252556"/>
                    <a:pt x="988168" y="1252319"/>
                  </a:cubicBezTo>
                  <a:lnTo>
                    <a:pt x="0" y="1255142"/>
                  </a:ln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 name="Freeform 29"/>
            <p:cNvSpPr/>
            <p:nvPr/>
          </p:nvSpPr>
          <p:spPr>
            <a:xfrm rot="20074300">
              <a:off x="5164824" y="2427967"/>
              <a:ext cx="454086" cy="72748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30881"/>
                <a:gd name="connsiteY0" fmla="*/ 47751 h 777050"/>
                <a:gd name="connsiteX1" fmla="*/ 166579 w 530881"/>
                <a:gd name="connsiteY1" fmla="*/ 0 h 777050"/>
                <a:gd name="connsiteX2" fmla="*/ 530881 w 530881"/>
                <a:gd name="connsiteY2" fmla="*/ 777050 h 777050"/>
                <a:gd name="connsiteX3" fmla="*/ 266068 w 530881"/>
                <a:gd name="connsiteY3" fmla="*/ 723581 h 777050"/>
                <a:gd name="connsiteX4" fmla="*/ 0 w 530881"/>
                <a:gd name="connsiteY4" fmla="*/ 47751 h 777050"/>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0 w 533317"/>
                <a:gd name="connsiteY4" fmla="*/ 47751 h 819138"/>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13418 w 533317"/>
                <a:gd name="connsiteY4" fmla="*/ 42598 h 819138"/>
                <a:gd name="connsiteX5" fmla="*/ 0 w 533317"/>
                <a:gd name="connsiteY5" fmla="*/ 47751 h 819138"/>
                <a:gd name="connsiteX0" fmla="*/ 0 w 533317"/>
                <a:gd name="connsiteY0" fmla="*/ 47751 h 819138"/>
                <a:gd name="connsiteX1" fmla="*/ 166579 w 533317"/>
                <a:gd name="connsiteY1" fmla="*/ 0 h 819138"/>
                <a:gd name="connsiteX2" fmla="*/ 533317 w 533317"/>
                <a:gd name="connsiteY2" fmla="*/ 819138 h 819138"/>
                <a:gd name="connsiteX3" fmla="*/ 242484 w 533317"/>
                <a:gd name="connsiteY3" fmla="*/ 662271 h 819138"/>
                <a:gd name="connsiteX4" fmla="*/ 13418 w 533317"/>
                <a:gd name="connsiteY4" fmla="*/ 42598 h 819138"/>
                <a:gd name="connsiteX5" fmla="*/ 0 w 533317"/>
                <a:gd name="connsiteY5" fmla="*/ 47751 h 81913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13418 w 522036"/>
                <a:gd name="connsiteY4" fmla="*/ 42598 h 787408"/>
                <a:gd name="connsiteX5" fmla="*/ 0 w 522036"/>
                <a:gd name="connsiteY5" fmla="*/ 47751 h 78740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22549 w 522036"/>
                <a:gd name="connsiteY4" fmla="*/ 73306 h 787408"/>
                <a:gd name="connsiteX5" fmla="*/ 0 w 522036"/>
                <a:gd name="connsiteY5" fmla="*/ 47751 h 787408"/>
                <a:gd name="connsiteX0" fmla="*/ 0 w 500953"/>
                <a:gd name="connsiteY0" fmla="*/ 36681 h 787408"/>
                <a:gd name="connsiteX1" fmla="*/ 145496 w 500953"/>
                <a:gd name="connsiteY1" fmla="*/ 0 h 787408"/>
                <a:gd name="connsiteX2" fmla="*/ 500953 w 500953"/>
                <a:gd name="connsiteY2" fmla="*/ 787408 h 787408"/>
                <a:gd name="connsiteX3" fmla="*/ 221401 w 500953"/>
                <a:gd name="connsiteY3" fmla="*/ 662271 h 787408"/>
                <a:gd name="connsiteX4" fmla="*/ 1466 w 500953"/>
                <a:gd name="connsiteY4" fmla="*/ 73306 h 787408"/>
                <a:gd name="connsiteX5" fmla="*/ 0 w 500953"/>
                <a:gd name="connsiteY5" fmla="*/ 36681 h 787408"/>
                <a:gd name="connsiteX0" fmla="*/ 1427 w 500914"/>
                <a:gd name="connsiteY0" fmla="*/ 131818 h 845920"/>
                <a:gd name="connsiteX1" fmla="*/ 145457 w 500914"/>
                <a:gd name="connsiteY1" fmla="*/ 58512 h 845920"/>
                <a:gd name="connsiteX2" fmla="*/ 500914 w 500914"/>
                <a:gd name="connsiteY2" fmla="*/ 845920 h 845920"/>
                <a:gd name="connsiteX3" fmla="*/ 221362 w 500914"/>
                <a:gd name="connsiteY3" fmla="*/ 720783 h 845920"/>
                <a:gd name="connsiteX4" fmla="*/ 1427 w 500914"/>
                <a:gd name="connsiteY4" fmla="*/ 131818 h 845920"/>
                <a:gd name="connsiteX0" fmla="*/ 0 w 499487"/>
                <a:gd name="connsiteY0" fmla="*/ 117527 h 831629"/>
                <a:gd name="connsiteX1" fmla="*/ 144030 w 499487"/>
                <a:gd name="connsiteY1" fmla="*/ 44221 h 831629"/>
                <a:gd name="connsiteX2" fmla="*/ 499487 w 499487"/>
                <a:gd name="connsiteY2" fmla="*/ 831629 h 831629"/>
                <a:gd name="connsiteX3" fmla="*/ 219935 w 499487"/>
                <a:gd name="connsiteY3" fmla="*/ 706492 h 831629"/>
                <a:gd name="connsiteX4" fmla="*/ 0 w 499487"/>
                <a:gd name="connsiteY4" fmla="*/ 117527 h 831629"/>
                <a:gd name="connsiteX0" fmla="*/ 0 w 513236"/>
                <a:gd name="connsiteY0" fmla="*/ 79462 h 842288"/>
                <a:gd name="connsiteX1" fmla="*/ 157779 w 513236"/>
                <a:gd name="connsiteY1" fmla="*/ 54880 h 842288"/>
                <a:gd name="connsiteX2" fmla="*/ 513236 w 513236"/>
                <a:gd name="connsiteY2" fmla="*/ 842288 h 842288"/>
                <a:gd name="connsiteX3" fmla="*/ 233684 w 513236"/>
                <a:gd name="connsiteY3" fmla="*/ 717151 h 842288"/>
                <a:gd name="connsiteX4" fmla="*/ 0 w 513236"/>
                <a:gd name="connsiteY4" fmla="*/ 79462 h 842288"/>
                <a:gd name="connsiteX0" fmla="*/ 0 w 513236"/>
                <a:gd name="connsiteY0" fmla="*/ 24582 h 787408"/>
                <a:gd name="connsiteX1" fmla="*/ 157779 w 513236"/>
                <a:gd name="connsiteY1" fmla="*/ 0 h 787408"/>
                <a:gd name="connsiteX2" fmla="*/ 513236 w 513236"/>
                <a:gd name="connsiteY2" fmla="*/ 787408 h 787408"/>
                <a:gd name="connsiteX3" fmla="*/ 233684 w 513236"/>
                <a:gd name="connsiteY3" fmla="*/ 662271 h 787408"/>
                <a:gd name="connsiteX4" fmla="*/ 0 w 513236"/>
                <a:gd name="connsiteY4" fmla="*/ 24582 h 787408"/>
                <a:gd name="connsiteX0" fmla="*/ 0 w 513236"/>
                <a:gd name="connsiteY0" fmla="*/ 24582 h 787408"/>
                <a:gd name="connsiteX1" fmla="*/ 157779 w 513236"/>
                <a:gd name="connsiteY1" fmla="*/ 0 h 787408"/>
                <a:gd name="connsiteX2" fmla="*/ 513236 w 513236"/>
                <a:gd name="connsiteY2" fmla="*/ 787408 h 787408"/>
                <a:gd name="connsiteX3" fmla="*/ 486449 w 513236"/>
                <a:gd name="connsiteY3" fmla="*/ 755018 h 787408"/>
                <a:gd name="connsiteX4" fmla="*/ 233684 w 513236"/>
                <a:gd name="connsiteY4" fmla="*/ 662271 h 787408"/>
                <a:gd name="connsiteX5" fmla="*/ 0 w 513236"/>
                <a:gd name="connsiteY5" fmla="*/ 24582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31534 w 495009"/>
                <a:gd name="connsiteY4" fmla="*/ 667278 h 787408"/>
                <a:gd name="connsiteX5" fmla="*/ 0 w 495009"/>
                <a:gd name="connsiteY5" fmla="*/ 30611 h 787408"/>
                <a:gd name="connsiteX0" fmla="*/ 0 w 468222"/>
                <a:gd name="connsiteY0" fmla="*/ 30611 h 755018"/>
                <a:gd name="connsiteX1" fmla="*/ 139552 w 468222"/>
                <a:gd name="connsiteY1" fmla="*/ 0 h 755018"/>
                <a:gd name="connsiteX2" fmla="*/ 468222 w 468222"/>
                <a:gd name="connsiteY2" fmla="*/ 755018 h 755018"/>
                <a:gd name="connsiteX3" fmla="*/ 231534 w 468222"/>
                <a:gd name="connsiteY3" fmla="*/ 667278 h 755018"/>
                <a:gd name="connsiteX4" fmla="*/ 0 w 468222"/>
                <a:gd name="connsiteY4" fmla="*/ 30611 h 755018"/>
                <a:gd name="connsiteX0" fmla="*/ 0 w 430535"/>
                <a:gd name="connsiteY0" fmla="*/ 30611 h 734464"/>
                <a:gd name="connsiteX1" fmla="*/ 139552 w 430535"/>
                <a:gd name="connsiteY1" fmla="*/ 0 h 734464"/>
                <a:gd name="connsiteX2" fmla="*/ 430535 w 430535"/>
                <a:gd name="connsiteY2" fmla="*/ 734464 h 734464"/>
                <a:gd name="connsiteX3" fmla="*/ 231534 w 430535"/>
                <a:gd name="connsiteY3" fmla="*/ 667278 h 734464"/>
                <a:gd name="connsiteX4" fmla="*/ 0 w 430535"/>
                <a:gd name="connsiteY4" fmla="*/ 30611 h 734464"/>
                <a:gd name="connsiteX0" fmla="*/ 0 w 454086"/>
                <a:gd name="connsiteY0" fmla="*/ 30611 h 740387"/>
                <a:gd name="connsiteX1" fmla="*/ 139552 w 454086"/>
                <a:gd name="connsiteY1" fmla="*/ 0 h 740387"/>
                <a:gd name="connsiteX2" fmla="*/ 454086 w 454086"/>
                <a:gd name="connsiteY2" fmla="*/ 740387 h 740387"/>
                <a:gd name="connsiteX3" fmla="*/ 231534 w 454086"/>
                <a:gd name="connsiteY3" fmla="*/ 667278 h 740387"/>
                <a:gd name="connsiteX4" fmla="*/ 0 w 454086"/>
                <a:gd name="connsiteY4" fmla="*/ 30611 h 740387"/>
                <a:gd name="connsiteX0" fmla="*/ 0 w 454086"/>
                <a:gd name="connsiteY0" fmla="*/ 17708 h 727484"/>
                <a:gd name="connsiteX1" fmla="*/ 133418 w 454086"/>
                <a:gd name="connsiteY1" fmla="*/ 0 h 727484"/>
                <a:gd name="connsiteX2" fmla="*/ 454086 w 454086"/>
                <a:gd name="connsiteY2" fmla="*/ 727484 h 727484"/>
                <a:gd name="connsiteX3" fmla="*/ 231534 w 454086"/>
                <a:gd name="connsiteY3" fmla="*/ 654375 h 727484"/>
                <a:gd name="connsiteX4" fmla="*/ 0 w 454086"/>
                <a:gd name="connsiteY4" fmla="*/ 17708 h 727484"/>
                <a:gd name="connsiteX0" fmla="*/ 0 w 454086"/>
                <a:gd name="connsiteY0" fmla="*/ 17708 h 727484"/>
                <a:gd name="connsiteX1" fmla="*/ 133418 w 454086"/>
                <a:gd name="connsiteY1" fmla="*/ 0 h 727484"/>
                <a:gd name="connsiteX2" fmla="*/ 454086 w 454086"/>
                <a:gd name="connsiteY2" fmla="*/ 727484 h 727484"/>
                <a:gd name="connsiteX3" fmla="*/ 220465 w 454086"/>
                <a:gd name="connsiteY3" fmla="*/ 633292 h 727484"/>
                <a:gd name="connsiteX4" fmla="*/ 0 w 454086"/>
                <a:gd name="connsiteY4" fmla="*/ 17708 h 727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086" h="727484">
                  <a:moveTo>
                    <a:pt x="0" y="17708"/>
                  </a:moveTo>
                  <a:cubicBezTo>
                    <a:pt x="89059" y="-12673"/>
                    <a:pt x="42058" y="8960"/>
                    <a:pt x="133418" y="0"/>
                  </a:cubicBezTo>
                  <a:lnTo>
                    <a:pt x="454086" y="727484"/>
                  </a:lnTo>
                  <a:lnTo>
                    <a:pt x="220465" y="633292"/>
                  </a:lnTo>
                  <a:cubicBezTo>
                    <a:pt x="132429" y="410634"/>
                    <a:pt x="88036" y="240366"/>
                    <a:pt x="0" y="1770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rot="19988311">
              <a:off x="5354591" y="2392952"/>
              <a:ext cx="494707" cy="75413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30985"/>
                <a:gd name="connsiteY0" fmla="*/ 47751 h 776560"/>
                <a:gd name="connsiteX1" fmla="*/ 166579 w 530985"/>
                <a:gd name="connsiteY1" fmla="*/ 0 h 776560"/>
                <a:gd name="connsiteX2" fmla="*/ 530985 w 530985"/>
                <a:gd name="connsiteY2" fmla="*/ 776560 h 776560"/>
                <a:gd name="connsiteX3" fmla="*/ 289860 w 530985"/>
                <a:gd name="connsiteY3" fmla="*/ 692336 h 776560"/>
                <a:gd name="connsiteX4" fmla="*/ 0 w 530985"/>
                <a:gd name="connsiteY4" fmla="*/ 47751 h 776560"/>
                <a:gd name="connsiteX0" fmla="*/ 0 w 512860"/>
                <a:gd name="connsiteY0" fmla="*/ 43585 h 776560"/>
                <a:gd name="connsiteX1" fmla="*/ 148454 w 512860"/>
                <a:gd name="connsiteY1" fmla="*/ 0 h 776560"/>
                <a:gd name="connsiteX2" fmla="*/ 512860 w 512860"/>
                <a:gd name="connsiteY2" fmla="*/ 776560 h 776560"/>
                <a:gd name="connsiteX3" fmla="*/ 271735 w 512860"/>
                <a:gd name="connsiteY3" fmla="*/ 692336 h 776560"/>
                <a:gd name="connsiteX4" fmla="*/ 0 w 512860"/>
                <a:gd name="connsiteY4" fmla="*/ 43585 h 776560"/>
                <a:gd name="connsiteX0" fmla="*/ 0 w 512860"/>
                <a:gd name="connsiteY0" fmla="*/ 43585 h 776560"/>
                <a:gd name="connsiteX1" fmla="*/ 148454 w 512860"/>
                <a:gd name="connsiteY1" fmla="*/ 0 h 776560"/>
                <a:gd name="connsiteX2" fmla="*/ 512860 w 512860"/>
                <a:gd name="connsiteY2" fmla="*/ 776560 h 776560"/>
                <a:gd name="connsiteX3" fmla="*/ 266576 w 512860"/>
                <a:gd name="connsiteY3" fmla="*/ 660361 h 776560"/>
                <a:gd name="connsiteX4" fmla="*/ 0 w 512860"/>
                <a:gd name="connsiteY4" fmla="*/ 43585 h 776560"/>
                <a:gd name="connsiteX0" fmla="*/ 0 w 513026"/>
                <a:gd name="connsiteY0" fmla="*/ 43585 h 744613"/>
                <a:gd name="connsiteX1" fmla="*/ 148454 w 513026"/>
                <a:gd name="connsiteY1" fmla="*/ 0 h 744613"/>
                <a:gd name="connsiteX2" fmla="*/ 513026 w 513026"/>
                <a:gd name="connsiteY2" fmla="*/ 744613 h 744613"/>
                <a:gd name="connsiteX3" fmla="*/ 266576 w 513026"/>
                <a:gd name="connsiteY3" fmla="*/ 660361 h 744613"/>
                <a:gd name="connsiteX4" fmla="*/ 0 w 513026"/>
                <a:gd name="connsiteY4" fmla="*/ 43585 h 744613"/>
                <a:gd name="connsiteX0" fmla="*/ 0 w 513026"/>
                <a:gd name="connsiteY0" fmla="*/ 53103 h 754131"/>
                <a:gd name="connsiteX1" fmla="*/ 161282 w 513026"/>
                <a:gd name="connsiteY1" fmla="*/ 0 h 754131"/>
                <a:gd name="connsiteX2" fmla="*/ 513026 w 513026"/>
                <a:gd name="connsiteY2" fmla="*/ 754131 h 754131"/>
                <a:gd name="connsiteX3" fmla="*/ 266576 w 513026"/>
                <a:gd name="connsiteY3" fmla="*/ 669879 h 754131"/>
                <a:gd name="connsiteX4" fmla="*/ 0 w 513026"/>
                <a:gd name="connsiteY4" fmla="*/ 53103 h 754131"/>
                <a:gd name="connsiteX0" fmla="*/ 0 w 490651"/>
                <a:gd name="connsiteY0" fmla="*/ 51090 h 754131"/>
                <a:gd name="connsiteX1" fmla="*/ 138907 w 490651"/>
                <a:gd name="connsiteY1" fmla="*/ 0 h 754131"/>
                <a:gd name="connsiteX2" fmla="*/ 490651 w 490651"/>
                <a:gd name="connsiteY2" fmla="*/ 754131 h 754131"/>
                <a:gd name="connsiteX3" fmla="*/ 244201 w 490651"/>
                <a:gd name="connsiteY3" fmla="*/ 669879 h 754131"/>
                <a:gd name="connsiteX4" fmla="*/ 0 w 490651"/>
                <a:gd name="connsiteY4" fmla="*/ 51090 h 754131"/>
                <a:gd name="connsiteX0" fmla="*/ 0 w 490651"/>
                <a:gd name="connsiteY0" fmla="*/ 51090 h 754131"/>
                <a:gd name="connsiteX1" fmla="*/ 138907 w 490651"/>
                <a:gd name="connsiteY1" fmla="*/ 0 h 754131"/>
                <a:gd name="connsiteX2" fmla="*/ 490651 w 490651"/>
                <a:gd name="connsiteY2" fmla="*/ 754131 h 754131"/>
                <a:gd name="connsiteX3" fmla="*/ 259098 w 490651"/>
                <a:gd name="connsiteY3" fmla="*/ 672087 h 754131"/>
                <a:gd name="connsiteX4" fmla="*/ 0 w 490651"/>
                <a:gd name="connsiteY4" fmla="*/ 51090 h 754131"/>
                <a:gd name="connsiteX0" fmla="*/ 0 w 494707"/>
                <a:gd name="connsiteY0" fmla="*/ 11665 h 754131"/>
                <a:gd name="connsiteX1" fmla="*/ 142963 w 494707"/>
                <a:gd name="connsiteY1" fmla="*/ 0 h 754131"/>
                <a:gd name="connsiteX2" fmla="*/ 494707 w 494707"/>
                <a:gd name="connsiteY2" fmla="*/ 754131 h 754131"/>
                <a:gd name="connsiteX3" fmla="*/ 263154 w 494707"/>
                <a:gd name="connsiteY3" fmla="*/ 672087 h 754131"/>
                <a:gd name="connsiteX4" fmla="*/ 0 w 494707"/>
                <a:gd name="connsiteY4" fmla="*/ 11665 h 754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707" h="754131">
                  <a:moveTo>
                    <a:pt x="0" y="11665"/>
                  </a:moveTo>
                  <a:lnTo>
                    <a:pt x="142963" y="0"/>
                  </a:lnTo>
                  <a:lnTo>
                    <a:pt x="494707" y="754131"/>
                  </a:lnTo>
                  <a:lnTo>
                    <a:pt x="263154" y="672087"/>
                  </a:lnTo>
                  <a:lnTo>
                    <a:pt x="0" y="1166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2" name="Freeform 31"/>
            <p:cNvSpPr/>
            <p:nvPr/>
          </p:nvSpPr>
          <p:spPr>
            <a:xfrm rot="19970910">
              <a:off x="5570205" y="2353857"/>
              <a:ext cx="603915" cy="74179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619617"/>
                <a:gd name="connsiteY0" fmla="*/ 69013 h 784821"/>
                <a:gd name="connsiteX1" fmla="*/ 165349 w 619617"/>
                <a:gd name="connsiteY1" fmla="*/ 0 h 784821"/>
                <a:gd name="connsiteX2" fmla="*/ 619617 w 619617"/>
                <a:gd name="connsiteY2" fmla="*/ 784821 h 784821"/>
                <a:gd name="connsiteX3" fmla="*/ 353581 w 619617"/>
                <a:gd name="connsiteY3" fmla="*/ 782448 h 784821"/>
                <a:gd name="connsiteX4" fmla="*/ 0 w 619617"/>
                <a:gd name="connsiteY4" fmla="*/ 69013 h 784821"/>
                <a:gd name="connsiteX0" fmla="*/ 0 w 619617"/>
                <a:gd name="connsiteY0" fmla="*/ 69013 h 784821"/>
                <a:gd name="connsiteX1" fmla="*/ 165349 w 619617"/>
                <a:gd name="connsiteY1" fmla="*/ 0 h 784821"/>
                <a:gd name="connsiteX2" fmla="*/ 619617 w 619617"/>
                <a:gd name="connsiteY2" fmla="*/ 784821 h 784821"/>
                <a:gd name="connsiteX3" fmla="*/ 310827 w 619617"/>
                <a:gd name="connsiteY3" fmla="*/ 693617 h 784821"/>
                <a:gd name="connsiteX4" fmla="*/ 0 w 619617"/>
                <a:gd name="connsiteY4" fmla="*/ 69013 h 784821"/>
                <a:gd name="connsiteX0" fmla="*/ 0 w 603861"/>
                <a:gd name="connsiteY0" fmla="*/ 69013 h 763360"/>
                <a:gd name="connsiteX1" fmla="*/ 165349 w 603861"/>
                <a:gd name="connsiteY1" fmla="*/ 0 h 763360"/>
                <a:gd name="connsiteX2" fmla="*/ 603861 w 603861"/>
                <a:gd name="connsiteY2" fmla="*/ 763360 h 763360"/>
                <a:gd name="connsiteX3" fmla="*/ 310827 w 603861"/>
                <a:gd name="connsiteY3" fmla="*/ 693617 h 763360"/>
                <a:gd name="connsiteX4" fmla="*/ 0 w 603861"/>
                <a:gd name="connsiteY4" fmla="*/ 69013 h 763360"/>
                <a:gd name="connsiteX0" fmla="*/ 0 w 603861"/>
                <a:gd name="connsiteY0" fmla="*/ 69013 h 763360"/>
                <a:gd name="connsiteX1" fmla="*/ 165349 w 603861"/>
                <a:gd name="connsiteY1" fmla="*/ 0 h 763360"/>
                <a:gd name="connsiteX2" fmla="*/ 603861 w 603861"/>
                <a:gd name="connsiteY2" fmla="*/ 763360 h 763360"/>
                <a:gd name="connsiteX3" fmla="*/ 295940 w 603861"/>
                <a:gd name="connsiteY3" fmla="*/ 691334 h 763360"/>
                <a:gd name="connsiteX4" fmla="*/ 0 w 603861"/>
                <a:gd name="connsiteY4" fmla="*/ 69013 h 763360"/>
                <a:gd name="connsiteX0" fmla="*/ 0 w 575229"/>
                <a:gd name="connsiteY0" fmla="*/ 69013 h 751353"/>
                <a:gd name="connsiteX1" fmla="*/ 165349 w 575229"/>
                <a:gd name="connsiteY1" fmla="*/ 0 h 751353"/>
                <a:gd name="connsiteX2" fmla="*/ 575229 w 575229"/>
                <a:gd name="connsiteY2" fmla="*/ 751353 h 751353"/>
                <a:gd name="connsiteX3" fmla="*/ 295940 w 575229"/>
                <a:gd name="connsiteY3" fmla="*/ 691334 h 751353"/>
                <a:gd name="connsiteX4" fmla="*/ 0 w 575229"/>
                <a:gd name="connsiteY4" fmla="*/ 69013 h 751353"/>
                <a:gd name="connsiteX0" fmla="*/ 0 w 603915"/>
                <a:gd name="connsiteY0" fmla="*/ 69013 h 758037"/>
                <a:gd name="connsiteX1" fmla="*/ 165349 w 603915"/>
                <a:gd name="connsiteY1" fmla="*/ 0 h 758037"/>
                <a:gd name="connsiteX2" fmla="*/ 603915 w 603915"/>
                <a:gd name="connsiteY2" fmla="*/ 758037 h 758037"/>
                <a:gd name="connsiteX3" fmla="*/ 295940 w 603915"/>
                <a:gd name="connsiteY3" fmla="*/ 691334 h 758037"/>
                <a:gd name="connsiteX4" fmla="*/ 0 w 603915"/>
                <a:gd name="connsiteY4" fmla="*/ 69013 h 758037"/>
                <a:gd name="connsiteX0" fmla="*/ 0 w 603915"/>
                <a:gd name="connsiteY0" fmla="*/ 52767 h 741791"/>
                <a:gd name="connsiteX1" fmla="*/ 191807 w 603915"/>
                <a:gd name="connsiteY1" fmla="*/ 0 h 741791"/>
                <a:gd name="connsiteX2" fmla="*/ 603915 w 603915"/>
                <a:gd name="connsiteY2" fmla="*/ 741791 h 741791"/>
                <a:gd name="connsiteX3" fmla="*/ 295940 w 603915"/>
                <a:gd name="connsiteY3" fmla="*/ 675088 h 741791"/>
                <a:gd name="connsiteX4" fmla="*/ 0 w 603915"/>
                <a:gd name="connsiteY4" fmla="*/ 52767 h 741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915" h="741791">
                  <a:moveTo>
                    <a:pt x="0" y="52767"/>
                  </a:moveTo>
                  <a:lnTo>
                    <a:pt x="191807" y="0"/>
                  </a:lnTo>
                  <a:lnTo>
                    <a:pt x="603915" y="741791"/>
                  </a:lnTo>
                  <a:lnTo>
                    <a:pt x="295940" y="675088"/>
                  </a:lnTo>
                  <a:lnTo>
                    <a:pt x="0" y="5276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rot="599319">
              <a:off x="2012142" y="2578984"/>
              <a:ext cx="521520" cy="1105567"/>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229586 w 542925"/>
                <a:gd name="connsiteY3" fmla="*/ 102021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6794 w 542925"/>
                <a:gd name="connsiteY3" fmla="*/ 1094286 h 1123950"/>
                <a:gd name="connsiteX4" fmla="*/ 229586 w 542925"/>
                <a:gd name="connsiteY4" fmla="*/ 1020210 h 1123950"/>
                <a:gd name="connsiteX5" fmla="*/ 542925 w 542925"/>
                <a:gd name="connsiteY5" fmla="*/ 28575 h 1123950"/>
                <a:gd name="connsiteX0" fmla="*/ 540052 w 540052"/>
                <a:gd name="connsiteY0" fmla="*/ 28575 h 1094416"/>
                <a:gd name="connsiteX1" fmla="*/ 378127 w 540052"/>
                <a:gd name="connsiteY1" fmla="*/ 0 h 1094416"/>
                <a:gd name="connsiteX2" fmla="*/ 0 w 540052"/>
                <a:gd name="connsiteY2" fmla="*/ 1089977 h 1094416"/>
                <a:gd name="connsiteX3" fmla="*/ 3921 w 540052"/>
                <a:gd name="connsiteY3" fmla="*/ 1094286 h 1094416"/>
                <a:gd name="connsiteX4" fmla="*/ 226713 w 540052"/>
                <a:gd name="connsiteY4" fmla="*/ 1020210 h 1094416"/>
                <a:gd name="connsiteX5" fmla="*/ 540052 w 540052"/>
                <a:gd name="connsiteY5" fmla="*/ 28575 h 1094416"/>
                <a:gd name="connsiteX0" fmla="*/ 545985 w 545985"/>
                <a:gd name="connsiteY0" fmla="*/ 28575 h 1095602"/>
                <a:gd name="connsiteX1" fmla="*/ 384060 w 545985"/>
                <a:gd name="connsiteY1" fmla="*/ 0 h 1095602"/>
                <a:gd name="connsiteX2" fmla="*/ 5933 w 545985"/>
                <a:gd name="connsiteY2" fmla="*/ 1089977 h 1095602"/>
                <a:gd name="connsiteX3" fmla="*/ 405 w 545985"/>
                <a:gd name="connsiteY3" fmla="*/ 1095490 h 1095602"/>
                <a:gd name="connsiteX4" fmla="*/ 232646 w 545985"/>
                <a:gd name="connsiteY4" fmla="*/ 1020210 h 1095602"/>
                <a:gd name="connsiteX5" fmla="*/ 545985 w 545985"/>
                <a:gd name="connsiteY5" fmla="*/ 28575 h 1095602"/>
                <a:gd name="connsiteX0" fmla="*/ 542690 w 542690"/>
                <a:gd name="connsiteY0" fmla="*/ 28575 h 1189851"/>
                <a:gd name="connsiteX1" fmla="*/ 380765 w 542690"/>
                <a:gd name="connsiteY1" fmla="*/ 0 h 1189851"/>
                <a:gd name="connsiteX2" fmla="*/ 2638 w 542690"/>
                <a:gd name="connsiteY2" fmla="*/ 1089977 h 1189851"/>
                <a:gd name="connsiteX3" fmla="*/ 229351 w 542690"/>
                <a:gd name="connsiteY3" fmla="*/ 1020210 h 1189851"/>
                <a:gd name="connsiteX4" fmla="*/ 542690 w 542690"/>
                <a:gd name="connsiteY4" fmla="*/ 28575 h 1189851"/>
                <a:gd name="connsiteX0" fmla="*/ 540052 w 540052"/>
                <a:gd name="connsiteY0" fmla="*/ 28575 h 1110709"/>
                <a:gd name="connsiteX1" fmla="*/ 378127 w 540052"/>
                <a:gd name="connsiteY1" fmla="*/ 0 h 1110709"/>
                <a:gd name="connsiteX2" fmla="*/ 0 w 540052"/>
                <a:gd name="connsiteY2" fmla="*/ 1089977 h 1110709"/>
                <a:gd name="connsiteX3" fmla="*/ 226713 w 540052"/>
                <a:gd name="connsiteY3" fmla="*/ 1020210 h 1110709"/>
                <a:gd name="connsiteX4" fmla="*/ 540052 w 540052"/>
                <a:gd name="connsiteY4" fmla="*/ 28575 h 1110709"/>
                <a:gd name="connsiteX0" fmla="*/ 546491 w 546491"/>
                <a:gd name="connsiteY0" fmla="*/ 28575 h 1120553"/>
                <a:gd name="connsiteX1" fmla="*/ 384566 w 546491"/>
                <a:gd name="connsiteY1" fmla="*/ 0 h 1120553"/>
                <a:gd name="connsiteX2" fmla="*/ 0 w 546491"/>
                <a:gd name="connsiteY2" fmla="*/ 1114802 h 1120553"/>
                <a:gd name="connsiteX3" fmla="*/ 233152 w 546491"/>
                <a:gd name="connsiteY3" fmla="*/ 1020210 h 1120553"/>
                <a:gd name="connsiteX4" fmla="*/ 546491 w 546491"/>
                <a:gd name="connsiteY4" fmla="*/ 28575 h 1120553"/>
                <a:gd name="connsiteX0" fmla="*/ 546491 w 546491"/>
                <a:gd name="connsiteY0" fmla="*/ 28575 h 1114802"/>
                <a:gd name="connsiteX1" fmla="*/ 384566 w 546491"/>
                <a:gd name="connsiteY1" fmla="*/ 0 h 1114802"/>
                <a:gd name="connsiteX2" fmla="*/ 0 w 546491"/>
                <a:gd name="connsiteY2" fmla="*/ 1114802 h 1114802"/>
                <a:gd name="connsiteX3" fmla="*/ 233152 w 546491"/>
                <a:gd name="connsiteY3" fmla="*/ 1020210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72061 w 546491"/>
                <a:gd name="connsiteY3" fmla="*/ 994014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62813 w 546491"/>
                <a:gd name="connsiteY3" fmla="*/ 1010150 h 1114802"/>
                <a:gd name="connsiteX4" fmla="*/ 546491 w 546491"/>
                <a:gd name="connsiteY4" fmla="*/ 28575 h 1114802"/>
                <a:gd name="connsiteX0" fmla="*/ 503172 w 503172"/>
                <a:gd name="connsiteY0" fmla="*/ 28575 h 1099918"/>
                <a:gd name="connsiteX1" fmla="*/ 341247 w 503172"/>
                <a:gd name="connsiteY1" fmla="*/ 0 h 1099918"/>
                <a:gd name="connsiteX2" fmla="*/ 0 w 503172"/>
                <a:gd name="connsiteY2" fmla="*/ 1099918 h 1099918"/>
                <a:gd name="connsiteX3" fmla="*/ 219494 w 503172"/>
                <a:gd name="connsiteY3" fmla="*/ 1010150 h 1099918"/>
                <a:gd name="connsiteX4" fmla="*/ 503172 w 503172"/>
                <a:gd name="connsiteY4" fmla="*/ 28575 h 1099918"/>
                <a:gd name="connsiteX0" fmla="*/ 521520 w 521520"/>
                <a:gd name="connsiteY0" fmla="*/ 28575 h 1105567"/>
                <a:gd name="connsiteX1" fmla="*/ 359595 w 521520"/>
                <a:gd name="connsiteY1" fmla="*/ 0 h 1105567"/>
                <a:gd name="connsiteX2" fmla="*/ 0 w 521520"/>
                <a:gd name="connsiteY2" fmla="*/ 1105567 h 1105567"/>
                <a:gd name="connsiteX3" fmla="*/ 237842 w 521520"/>
                <a:gd name="connsiteY3" fmla="*/ 1010150 h 1105567"/>
                <a:gd name="connsiteX4" fmla="*/ 521520 w 521520"/>
                <a:gd name="connsiteY4" fmla="*/ 28575 h 1105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520" h="1105567">
                  <a:moveTo>
                    <a:pt x="521520" y="28575"/>
                  </a:moveTo>
                  <a:lnTo>
                    <a:pt x="359595" y="0"/>
                  </a:lnTo>
                  <a:lnTo>
                    <a:pt x="0" y="1105567"/>
                  </a:lnTo>
                  <a:cubicBezTo>
                    <a:pt x="87690" y="1069172"/>
                    <a:pt x="106198" y="1067529"/>
                    <a:pt x="237842" y="1010150"/>
                  </a:cubicBezTo>
                  <a:lnTo>
                    <a:pt x="521520"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rot="681810">
              <a:off x="1839492" y="2606670"/>
              <a:ext cx="488061" cy="110410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46295 w 546295"/>
                <a:gd name="connsiteY0" fmla="*/ 0 h 1181100"/>
                <a:gd name="connsiteX1" fmla="*/ 346270 w 546295"/>
                <a:gd name="connsiteY1" fmla="*/ 9525 h 1181100"/>
                <a:gd name="connsiteX2" fmla="*/ 0 w 546295"/>
                <a:gd name="connsiteY2" fmla="*/ 966333 h 1181100"/>
                <a:gd name="connsiteX3" fmla="*/ 136720 w 546295"/>
                <a:gd name="connsiteY3" fmla="*/ 1181100 h 1181100"/>
                <a:gd name="connsiteX4" fmla="*/ 546295 w 546295"/>
                <a:gd name="connsiteY4" fmla="*/ 0 h 1181100"/>
                <a:gd name="connsiteX0" fmla="*/ 546295 w 546295"/>
                <a:gd name="connsiteY0" fmla="*/ 0 h 1074695"/>
                <a:gd name="connsiteX1" fmla="*/ 346270 w 546295"/>
                <a:gd name="connsiteY1" fmla="*/ 9525 h 1074695"/>
                <a:gd name="connsiteX2" fmla="*/ 0 w 546295"/>
                <a:gd name="connsiteY2" fmla="*/ 966333 h 1074695"/>
                <a:gd name="connsiteX3" fmla="*/ 194280 w 546295"/>
                <a:gd name="connsiteY3" fmla="*/ 1074695 h 1074695"/>
                <a:gd name="connsiteX4" fmla="*/ 546295 w 546295"/>
                <a:gd name="connsiteY4" fmla="*/ 0 h 1074695"/>
                <a:gd name="connsiteX0" fmla="*/ 490522 w 490522"/>
                <a:gd name="connsiteY0" fmla="*/ 0 h 1074695"/>
                <a:gd name="connsiteX1" fmla="*/ 290497 w 490522"/>
                <a:gd name="connsiteY1" fmla="*/ 9525 h 1074695"/>
                <a:gd name="connsiteX2" fmla="*/ 0 w 490522"/>
                <a:gd name="connsiteY2" fmla="*/ 987552 h 1074695"/>
                <a:gd name="connsiteX3" fmla="*/ 138507 w 490522"/>
                <a:gd name="connsiteY3" fmla="*/ 1074695 h 1074695"/>
                <a:gd name="connsiteX4" fmla="*/ 490522 w 490522"/>
                <a:gd name="connsiteY4" fmla="*/ 0 h 1074695"/>
                <a:gd name="connsiteX0" fmla="*/ 490522 w 490522"/>
                <a:gd name="connsiteY0" fmla="*/ 0 h 1111594"/>
                <a:gd name="connsiteX1" fmla="*/ 290497 w 490522"/>
                <a:gd name="connsiteY1" fmla="*/ 9525 h 1111594"/>
                <a:gd name="connsiteX2" fmla="*/ 0 w 490522"/>
                <a:gd name="connsiteY2" fmla="*/ 987552 h 1111594"/>
                <a:gd name="connsiteX3" fmla="*/ 114709 w 490522"/>
                <a:gd name="connsiteY3" fmla="*/ 1111594 h 1111594"/>
                <a:gd name="connsiteX4" fmla="*/ 490522 w 490522"/>
                <a:gd name="connsiteY4" fmla="*/ 0 h 1111594"/>
                <a:gd name="connsiteX0" fmla="*/ 495138 w 495138"/>
                <a:gd name="connsiteY0" fmla="*/ 0 h 1111594"/>
                <a:gd name="connsiteX1" fmla="*/ 295113 w 495138"/>
                <a:gd name="connsiteY1" fmla="*/ 9525 h 1111594"/>
                <a:gd name="connsiteX2" fmla="*/ 0 w 495138"/>
                <a:gd name="connsiteY2" fmla="*/ 971358 h 1111594"/>
                <a:gd name="connsiteX3" fmla="*/ 119325 w 495138"/>
                <a:gd name="connsiteY3" fmla="*/ 1111594 h 1111594"/>
                <a:gd name="connsiteX4" fmla="*/ 495138 w 495138"/>
                <a:gd name="connsiteY4" fmla="*/ 0 h 1111594"/>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495138 w 495138"/>
                <a:gd name="connsiteY4"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45121 w 495138"/>
                <a:gd name="connsiteY4" fmla="*/ 1035021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39655 w 495138"/>
                <a:gd name="connsiteY4" fmla="*/ 104778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87207 w 495065"/>
                <a:gd name="connsiteY0" fmla="*/ 0 h 1087795"/>
                <a:gd name="connsiteX1" fmla="*/ 287182 w 495065"/>
                <a:gd name="connsiteY1" fmla="*/ 9525 h 1087795"/>
                <a:gd name="connsiteX2" fmla="*/ 0 w 495065"/>
                <a:gd name="connsiteY2" fmla="*/ 962478 h 1087795"/>
                <a:gd name="connsiteX3" fmla="*/ 74493 w 495065"/>
                <a:gd name="connsiteY3" fmla="*/ 1087795 h 1087795"/>
                <a:gd name="connsiteX4" fmla="*/ 178885 w 495065"/>
                <a:gd name="connsiteY4" fmla="*/ 1040735 h 1087795"/>
                <a:gd name="connsiteX5" fmla="*/ 495065 w 495065"/>
                <a:gd name="connsiteY5" fmla="*/ 1454 h 1087795"/>
                <a:gd name="connsiteX6" fmla="*/ 487207 w 495065"/>
                <a:gd name="connsiteY6" fmla="*/ 0 h 1087795"/>
                <a:gd name="connsiteX0" fmla="*/ 487207 w 495065"/>
                <a:gd name="connsiteY0" fmla="*/ 0 h 1085449"/>
                <a:gd name="connsiteX1" fmla="*/ 287182 w 495065"/>
                <a:gd name="connsiteY1" fmla="*/ 9525 h 1085449"/>
                <a:gd name="connsiteX2" fmla="*/ 0 w 495065"/>
                <a:gd name="connsiteY2" fmla="*/ 962478 h 1085449"/>
                <a:gd name="connsiteX3" fmla="*/ 86166 w 495065"/>
                <a:gd name="connsiteY3" fmla="*/ 1085449 h 1085449"/>
                <a:gd name="connsiteX4" fmla="*/ 178885 w 495065"/>
                <a:gd name="connsiteY4" fmla="*/ 1040735 h 1085449"/>
                <a:gd name="connsiteX5" fmla="*/ 495065 w 495065"/>
                <a:gd name="connsiteY5" fmla="*/ 1454 h 1085449"/>
                <a:gd name="connsiteX6" fmla="*/ 487207 w 495065"/>
                <a:gd name="connsiteY6" fmla="*/ 0 h 1085449"/>
                <a:gd name="connsiteX0" fmla="*/ 480203 w 488061"/>
                <a:gd name="connsiteY0" fmla="*/ 0 h 1085449"/>
                <a:gd name="connsiteX1" fmla="*/ 280178 w 488061"/>
                <a:gd name="connsiteY1" fmla="*/ 9525 h 1085449"/>
                <a:gd name="connsiteX2" fmla="*/ 0 w 488061"/>
                <a:gd name="connsiteY2" fmla="*/ 961071 h 1085449"/>
                <a:gd name="connsiteX3" fmla="*/ 79162 w 488061"/>
                <a:gd name="connsiteY3" fmla="*/ 1085449 h 1085449"/>
                <a:gd name="connsiteX4" fmla="*/ 171881 w 488061"/>
                <a:gd name="connsiteY4" fmla="*/ 1040735 h 1085449"/>
                <a:gd name="connsiteX5" fmla="*/ 488061 w 488061"/>
                <a:gd name="connsiteY5" fmla="*/ 1454 h 1085449"/>
                <a:gd name="connsiteX6" fmla="*/ 480203 w 488061"/>
                <a:gd name="connsiteY6" fmla="*/ 0 h 1085449"/>
                <a:gd name="connsiteX0" fmla="*/ 480203 w 488061"/>
                <a:gd name="connsiteY0" fmla="*/ 0 h 1104103"/>
                <a:gd name="connsiteX1" fmla="*/ 280178 w 488061"/>
                <a:gd name="connsiteY1" fmla="*/ 9525 h 1104103"/>
                <a:gd name="connsiteX2" fmla="*/ 0 w 488061"/>
                <a:gd name="connsiteY2" fmla="*/ 961071 h 1104103"/>
                <a:gd name="connsiteX3" fmla="*/ 107199 w 488061"/>
                <a:gd name="connsiteY3" fmla="*/ 1104103 h 1104103"/>
                <a:gd name="connsiteX4" fmla="*/ 171881 w 488061"/>
                <a:gd name="connsiteY4" fmla="*/ 1040735 h 1104103"/>
                <a:gd name="connsiteX5" fmla="*/ 488061 w 488061"/>
                <a:gd name="connsiteY5" fmla="*/ 1454 h 1104103"/>
                <a:gd name="connsiteX6" fmla="*/ 480203 w 488061"/>
                <a:gd name="connsiteY6" fmla="*/ 0 h 1104103"/>
                <a:gd name="connsiteX0" fmla="*/ 480203 w 488061"/>
                <a:gd name="connsiteY0" fmla="*/ 0 h 1104103"/>
                <a:gd name="connsiteX1" fmla="*/ 280178 w 488061"/>
                <a:gd name="connsiteY1" fmla="*/ 9525 h 1104103"/>
                <a:gd name="connsiteX2" fmla="*/ 0 w 488061"/>
                <a:gd name="connsiteY2" fmla="*/ 961071 h 1104103"/>
                <a:gd name="connsiteX3" fmla="*/ 107199 w 488061"/>
                <a:gd name="connsiteY3" fmla="*/ 1104103 h 1104103"/>
                <a:gd name="connsiteX4" fmla="*/ 182638 w 488061"/>
                <a:gd name="connsiteY4" fmla="*/ 1058004 h 1104103"/>
                <a:gd name="connsiteX5" fmla="*/ 488061 w 488061"/>
                <a:gd name="connsiteY5" fmla="*/ 1454 h 1104103"/>
                <a:gd name="connsiteX6" fmla="*/ 480203 w 488061"/>
                <a:gd name="connsiteY6" fmla="*/ 0 h 110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8061" h="1104103">
                  <a:moveTo>
                    <a:pt x="480203" y="0"/>
                  </a:moveTo>
                  <a:lnTo>
                    <a:pt x="280178" y="9525"/>
                  </a:lnTo>
                  <a:lnTo>
                    <a:pt x="0" y="961071"/>
                  </a:lnTo>
                  <a:cubicBezTo>
                    <a:pt x="26387" y="1002530"/>
                    <a:pt x="80812" y="1062644"/>
                    <a:pt x="107199" y="1104103"/>
                  </a:cubicBezTo>
                  <a:cubicBezTo>
                    <a:pt x="180001" y="1082685"/>
                    <a:pt x="150049" y="1078146"/>
                    <a:pt x="182638" y="1058004"/>
                  </a:cubicBezTo>
                  <a:cubicBezTo>
                    <a:pt x="285231" y="713759"/>
                    <a:pt x="385468" y="345699"/>
                    <a:pt x="488061" y="1454"/>
                  </a:cubicBezTo>
                  <a:lnTo>
                    <a:pt x="480203"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rot="19731704">
              <a:off x="5860337" y="2327367"/>
              <a:ext cx="520700" cy="69123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25200"/>
                <a:gd name="connsiteY0" fmla="*/ 0 h 681026"/>
                <a:gd name="connsiteX1" fmla="*/ 174031 w 525200"/>
                <a:gd name="connsiteY1" fmla="*/ 7288 h 681026"/>
                <a:gd name="connsiteX2" fmla="*/ 525200 w 525200"/>
                <a:gd name="connsiteY2" fmla="*/ 681026 h 681026"/>
                <a:gd name="connsiteX3" fmla="*/ 321105 w 525200"/>
                <a:gd name="connsiteY3" fmla="*/ 668378 h 681026"/>
                <a:gd name="connsiteX4" fmla="*/ 0 w 525200"/>
                <a:gd name="connsiteY4" fmla="*/ 0 h 681026"/>
                <a:gd name="connsiteX0" fmla="*/ 0 w 525200"/>
                <a:gd name="connsiteY0" fmla="*/ 0 h 681026"/>
                <a:gd name="connsiteX1" fmla="*/ 174031 w 525200"/>
                <a:gd name="connsiteY1" fmla="*/ 7288 h 681026"/>
                <a:gd name="connsiteX2" fmla="*/ 525200 w 525200"/>
                <a:gd name="connsiteY2" fmla="*/ 681026 h 681026"/>
                <a:gd name="connsiteX3" fmla="*/ 299152 w 525200"/>
                <a:gd name="connsiteY3" fmla="*/ 635639 h 681026"/>
                <a:gd name="connsiteX4" fmla="*/ 0 w 525200"/>
                <a:gd name="connsiteY4" fmla="*/ 0 h 681026"/>
                <a:gd name="connsiteX0" fmla="*/ 0 w 525200"/>
                <a:gd name="connsiteY0" fmla="*/ 0 h 681026"/>
                <a:gd name="connsiteX1" fmla="*/ 214752 w 525200"/>
                <a:gd name="connsiteY1" fmla="*/ 45800 h 681026"/>
                <a:gd name="connsiteX2" fmla="*/ 525200 w 525200"/>
                <a:gd name="connsiteY2" fmla="*/ 681026 h 681026"/>
                <a:gd name="connsiteX3" fmla="*/ 299152 w 525200"/>
                <a:gd name="connsiteY3" fmla="*/ 635639 h 681026"/>
                <a:gd name="connsiteX4" fmla="*/ 0 w 525200"/>
                <a:gd name="connsiteY4" fmla="*/ 0 h 681026"/>
                <a:gd name="connsiteX0" fmla="*/ 0 w 501676"/>
                <a:gd name="connsiteY0" fmla="*/ 7362 h 635226"/>
                <a:gd name="connsiteX1" fmla="*/ 191228 w 501676"/>
                <a:gd name="connsiteY1" fmla="*/ 0 h 635226"/>
                <a:gd name="connsiteX2" fmla="*/ 501676 w 501676"/>
                <a:gd name="connsiteY2" fmla="*/ 635226 h 635226"/>
                <a:gd name="connsiteX3" fmla="*/ 275628 w 501676"/>
                <a:gd name="connsiteY3" fmla="*/ 589839 h 635226"/>
                <a:gd name="connsiteX4" fmla="*/ 0 w 501676"/>
                <a:gd name="connsiteY4" fmla="*/ 7362 h 635226"/>
                <a:gd name="connsiteX0" fmla="*/ 0 w 501676"/>
                <a:gd name="connsiteY0" fmla="*/ 7362 h 643001"/>
                <a:gd name="connsiteX1" fmla="*/ 191228 w 501676"/>
                <a:gd name="connsiteY1" fmla="*/ 0 h 643001"/>
                <a:gd name="connsiteX2" fmla="*/ 501676 w 501676"/>
                <a:gd name="connsiteY2" fmla="*/ 635226 h 643001"/>
                <a:gd name="connsiteX3" fmla="*/ 299152 w 501676"/>
                <a:gd name="connsiteY3" fmla="*/ 643001 h 643001"/>
                <a:gd name="connsiteX4" fmla="*/ 0 w 501676"/>
                <a:gd name="connsiteY4" fmla="*/ 7362 h 643001"/>
                <a:gd name="connsiteX0" fmla="*/ 0 w 520700"/>
                <a:gd name="connsiteY0" fmla="*/ 7362 h 691232"/>
                <a:gd name="connsiteX1" fmla="*/ 191228 w 520700"/>
                <a:gd name="connsiteY1" fmla="*/ 0 h 691232"/>
                <a:gd name="connsiteX2" fmla="*/ 520700 w 520700"/>
                <a:gd name="connsiteY2" fmla="*/ 691232 h 691232"/>
                <a:gd name="connsiteX3" fmla="*/ 299152 w 520700"/>
                <a:gd name="connsiteY3" fmla="*/ 643001 h 691232"/>
                <a:gd name="connsiteX4" fmla="*/ 0 w 520700"/>
                <a:gd name="connsiteY4" fmla="*/ 7362 h 691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700" h="691232">
                  <a:moveTo>
                    <a:pt x="0" y="7362"/>
                  </a:moveTo>
                  <a:lnTo>
                    <a:pt x="191228" y="0"/>
                  </a:lnTo>
                  <a:lnTo>
                    <a:pt x="520700" y="691232"/>
                  </a:lnTo>
                  <a:lnTo>
                    <a:pt x="299152" y="643001"/>
                  </a:lnTo>
                  <a:lnTo>
                    <a:pt x="0" y="736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6" name="Freeform 35"/>
            <p:cNvSpPr/>
            <p:nvPr/>
          </p:nvSpPr>
          <p:spPr>
            <a:xfrm rot="19802636">
              <a:off x="6143011" y="2323962"/>
              <a:ext cx="497827" cy="66104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72937"/>
                <a:gd name="connsiteY0" fmla="*/ 0 h 559474"/>
                <a:gd name="connsiteX1" fmla="*/ 205472 w 472937"/>
                <a:gd name="connsiteY1" fmla="*/ 26028 h 559474"/>
                <a:gd name="connsiteX2" fmla="*/ 472937 w 472937"/>
                <a:gd name="connsiteY2" fmla="*/ 523023 h 559474"/>
                <a:gd name="connsiteX3" fmla="*/ 272623 w 472937"/>
                <a:gd name="connsiteY3" fmla="*/ 559474 h 559474"/>
                <a:gd name="connsiteX4" fmla="*/ 0 w 472937"/>
                <a:gd name="connsiteY4" fmla="*/ 0 h 559474"/>
                <a:gd name="connsiteX0" fmla="*/ 0 w 472937"/>
                <a:gd name="connsiteY0" fmla="*/ 0 h 559474"/>
                <a:gd name="connsiteX1" fmla="*/ 194597 w 472937"/>
                <a:gd name="connsiteY1" fmla="*/ 11514 h 559474"/>
                <a:gd name="connsiteX2" fmla="*/ 472937 w 472937"/>
                <a:gd name="connsiteY2" fmla="*/ 523023 h 559474"/>
                <a:gd name="connsiteX3" fmla="*/ 272623 w 472937"/>
                <a:gd name="connsiteY3" fmla="*/ 559474 h 559474"/>
                <a:gd name="connsiteX4" fmla="*/ 0 w 472937"/>
                <a:gd name="connsiteY4" fmla="*/ 0 h 559474"/>
                <a:gd name="connsiteX0" fmla="*/ 0 w 451919"/>
                <a:gd name="connsiteY0" fmla="*/ 0 h 559474"/>
                <a:gd name="connsiteX1" fmla="*/ 194597 w 451919"/>
                <a:gd name="connsiteY1" fmla="*/ 11514 h 559474"/>
                <a:gd name="connsiteX2" fmla="*/ 451919 w 451919"/>
                <a:gd name="connsiteY2" fmla="*/ 535646 h 559474"/>
                <a:gd name="connsiteX3" fmla="*/ 272623 w 451919"/>
                <a:gd name="connsiteY3" fmla="*/ 559474 h 559474"/>
                <a:gd name="connsiteX4" fmla="*/ 0 w 451919"/>
                <a:gd name="connsiteY4" fmla="*/ 0 h 559474"/>
                <a:gd name="connsiteX0" fmla="*/ 0 w 461360"/>
                <a:gd name="connsiteY0" fmla="*/ 0 h 562167"/>
                <a:gd name="connsiteX1" fmla="*/ 204038 w 461360"/>
                <a:gd name="connsiteY1" fmla="*/ 14207 h 562167"/>
                <a:gd name="connsiteX2" fmla="*/ 461360 w 461360"/>
                <a:gd name="connsiteY2" fmla="*/ 538339 h 562167"/>
                <a:gd name="connsiteX3" fmla="*/ 282064 w 461360"/>
                <a:gd name="connsiteY3" fmla="*/ 562167 h 562167"/>
                <a:gd name="connsiteX4" fmla="*/ 0 w 461360"/>
                <a:gd name="connsiteY4" fmla="*/ 0 h 562167"/>
                <a:gd name="connsiteX0" fmla="*/ 0 w 461360"/>
                <a:gd name="connsiteY0" fmla="*/ 0 h 551852"/>
                <a:gd name="connsiteX1" fmla="*/ 204038 w 461360"/>
                <a:gd name="connsiteY1" fmla="*/ 14207 h 551852"/>
                <a:gd name="connsiteX2" fmla="*/ 461360 w 461360"/>
                <a:gd name="connsiteY2" fmla="*/ 538339 h 551852"/>
                <a:gd name="connsiteX3" fmla="*/ 288009 w 461360"/>
                <a:gd name="connsiteY3" fmla="*/ 551852 h 551852"/>
                <a:gd name="connsiteX4" fmla="*/ 0 w 461360"/>
                <a:gd name="connsiteY4" fmla="*/ 0 h 551852"/>
                <a:gd name="connsiteX0" fmla="*/ 0 w 461360"/>
                <a:gd name="connsiteY0" fmla="*/ 0 h 584688"/>
                <a:gd name="connsiteX1" fmla="*/ 204038 w 461360"/>
                <a:gd name="connsiteY1" fmla="*/ 14207 h 584688"/>
                <a:gd name="connsiteX2" fmla="*/ 461360 w 461360"/>
                <a:gd name="connsiteY2" fmla="*/ 538339 h 584688"/>
                <a:gd name="connsiteX3" fmla="*/ 302065 w 461360"/>
                <a:gd name="connsiteY3" fmla="*/ 584688 h 584688"/>
                <a:gd name="connsiteX4" fmla="*/ 0 w 461360"/>
                <a:gd name="connsiteY4" fmla="*/ 0 h 584688"/>
                <a:gd name="connsiteX0" fmla="*/ 0 w 490977"/>
                <a:gd name="connsiteY0" fmla="*/ 0 h 596634"/>
                <a:gd name="connsiteX1" fmla="*/ 204038 w 490977"/>
                <a:gd name="connsiteY1" fmla="*/ 14207 h 596634"/>
                <a:gd name="connsiteX2" fmla="*/ 490977 w 490977"/>
                <a:gd name="connsiteY2" fmla="*/ 596634 h 596634"/>
                <a:gd name="connsiteX3" fmla="*/ 302065 w 490977"/>
                <a:gd name="connsiteY3" fmla="*/ 584688 h 596634"/>
                <a:gd name="connsiteX4" fmla="*/ 0 w 490977"/>
                <a:gd name="connsiteY4" fmla="*/ 0 h 596634"/>
                <a:gd name="connsiteX0" fmla="*/ 0 w 476536"/>
                <a:gd name="connsiteY0" fmla="*/ 0 h 588311"/>
                <a:gd name="connsiteX1" fmla="*/ 189597 w 476536"/>
                <a:gd name="connsiteY1" fmla="*/ 5884 h 588311"/>
                <a:gd name="connsiteX2" fmla="*/ 476536 w 476536"/>
                <a:gd name="connsiteY2" fmla="*/ 588311 h 588311"/>
                <a:gd name="connsiteX3" fmla="*/ 287624 w 476536"/>
                <a:gd name="connsiteY3" fmla="*/ 576365 h 588311"/>
                <a:gd name="connsiteX4" fmla="*/ 0 w 476536"/>
                <a:gd name="connsiteY4" fmla="*/ 0 h 588311"/>
                <a:gd name="connsiteX0" fmla="*/ 0 w 476536"/>
                <a:gd name="connsiteY0" fmla="*/ 0 h 588311"/>
                <a:gd name="connsiteX1" fmla="*/ 189597 w 476536"/>
                <a:gd name="connsiteY1" fmla="*/ 5884 h 588311"/>
                <a:gd name="connsiteX2" fmla="*/ 476536 w 476536"/>
                <a:gd name="connsiteY2" fmla="*/ 588311 h 588311"/>
                <a:gd name="connsiteX3" fmla="*/ 291506 w 476536"/>
                <a:gd name="connsiteY3" fmla="*/ 564861 h 588311"/>
                <a:gd name="connsiteX4" fmla="*/ 0 w 476536"/>
                <a:gd name="connsiteY4" fmla="*/ 0 h 588311"/>
                <a:gd name="connsiteX0" fmla="*/ 0 w 476536"/>
                <a:gd name="connsiteY0" fmla="*/ 0 h 588311"/>
                <a:gd name="connsiteX1" fmla="*/ 237537 w 476536"/>
                <a:gd name="connsiteY1" fmla="*/ 60997 h 588311"/>
                <a:gd name="connsiteX2" fmla="*/ 476536 w 476536"/>
                <a:gd name="connsiteY2" fmla="*/ 588311 h 588311"/>
                <a:gd name="connsiteX3" fmla="*/ 291506 w 476536"/>
                <a:gd name="connsiteY3" fmla="*/ 564861 h 588311"/>
                <a:gd name="connsiteX4" fmla="*/ 0 w 476536"/>
                <a:gd name="connsiteY4" fmla="*/ 0 h 588311"/>
                <a:gd name="connsiteX0" fmla="*/ 0 w 522830"/>
                <a:gd name="connsiteY0" fmla="*/ 0 h 689200"/>
                <a:gd name="connsiteX1" fmla="*/ 237537 w 522830"/>
                <a:gd name="connsiteY1" fmla="*/ 60997 h 689200"/>
                <a:gd name="connsiteX2" fmla="*/ 522830 w 522830"/>
                <a:gd name="connsiteY2" fmla="*/ 689200 h 689200"/>
                <a:gd name="connsiteX3" fmla="*/ 291506 w 522830"/>
                <a:gd name="connsiteY3" fmla="*/ 564861 h 689200"/>
                <a:gd name="connsiteX4" fmla="*/ 0 w 522830"/>
                <a:gd name="connsiteY4" fmla="*/ 0 h 689200"/>
                <a:gd name="connsiteX0" fmla="*/ 0 w 522830"/>
                <a:gd name="connsiteY0" fmla="*/ 0 h 689200"/>
                <a:gd name="connsiteX1" fmla="*/ 237537 w 522830"/>
                <a:gd name="connsiteY1" fmla="*/ 60997 h 689200"/>
                <a:gd name="connsiteX2" fmla="*/ 522830 w 522830"/>
                <a:gd name="connsiteY2" fmla="*/ 689200 h 689200"/>
                <a:gd name="connsiteX3" fmla="*/ 305003 w 522830"/>
                <a:gd name="connsiteY3" fmla="*/ 589130 h 689200"/>
                <a:gd name="connsiteX4" fmla="*/ 0 w 522830"/>
                <a:gd name="connsiteY4" fmla="*/ 0 h 689200"/>
                <a:gd name="connsiteX0" fmla="*/ 0 w 497827"/>
                <a:gd name="connsiteY0" fmla="*/ 0 h 661049"/>
                <a:gd name="connsiteX1" fmla="*/ 212534 w 497827"/>
                <a:gd name="connsiteY1" fmla="*/ 32846 h 661049"/>
                <a:gd name="connsiteX2" fmla="*/ 497827 w 497827"/>
                <a:gd name="connsiteY2" fmla="*/ 661049 h 661049"/>
                <a:gd name="connsiteX3" fmla="*/ 280000 w 497827"/>
                <a:gd name="connsiteY3" fmla="*/ 560979 h 661049"/>
                <a:gd name="connsiteX4" fmla="*/ 0 w 497827"/>
                <a:gd name="connsiteY4" fmla="*/ 0 h 661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27" h="661049">
                  <a:moveTo>
                    <a:pt x="0" y="0"/>
                  </a:moveTo>
                  <a:lnTo>
                    <a:pt x="212534" y="32846"/>
                  </a:lnTo>
                  <a:lnTo>
                    <a:pt x="497827" y="661049"/>
                  </a:lnTo>
                  <a:lnTo>
                    <a:pt x="280000" y="560979"/>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Freeform 36"/>
            <p:cNvSpPr/>
            <p:nvPr/>
          </p:nvSpPr>
          <p:spPr>
            <a:xfrm rot="19941563">
              <a:off x="6457337" y="2361531"/>
              <a:ext cx="496766" cy="58048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0 h 440571"/>
                <a:gd name="connsiteX1" fmla="*/ 186543 w 429053"/>
                <a:gd name="connsiteY1" fmla="*/ 2297 h 440571"/>
                <a:gd name="connsiteX2" fmla="*/ 429053 w 429053"/>
                <a:gd name="connsiteY2" fmla="*/ 436734 h 440571"/>
                <a:gd name="connsiteX3" fmla="*/ 244965 w 429053"/>
                <a:gd name="connsiteY3" fmla="*/ 440571 h 440571"/>
                <a:gd name="connsiteX4" fmla="*/ 0 w 429053"/>
                <a:gd name="connsiteY4" fmla="*/ 0 h 440571"/>
                <a:gd name="connsiteX0" fmla="*/ 0 w 471248"/>
                <a:gd name="connsiteY0" fmla="*/ 0 h 515280"/>
                <a:gd name="connsiteX1" fmla="*/ 186543 w 471248"/>
                <a:gd name="connsiteY1" fmla="*/ 2297 h 515280"/>
                <a:gd name="connsiteX2" fmla="*/ 471248 w 471248"/>
                <a:gd name="connsiteY2" fmla="*/ 515280 h 515280"/>
                <a:gd name="connsiteX3" fmla="*/ 244965 w 471248"/>
                <a:gd name="connsiteY3" fmla="*/ 440571 h 515280"/>
                <a:gd name="connsiteX4" fmla="*/ 0 w 471248"/>
                <a:gd name="connsiteY4" fmla="*/ 0 h 515280"/>
                <a:gd name="connsiteX0" fmla="*/ 0 w 496766"/>
                <a:gd name="connsiteY0" fmla="*/ 0 h 574340"/>
                <a:gd name="connsiteX1" fmla="*/ 186543 w 496766"/>
                <a:gd name="connsiteY1" fmla="*/ 2297 h 574340"/>
                <a:gd name="connsiteX2" fmla="*/ 496766 w 496766"/>
                <a:gd name="connsiteY2" fmla="*/ 574340 h 574340"/>
                <a:gd name="connsiteX3" fmla="*/ 244965 w 496766"/>
                <a:gd name="connsiteY3" fmla="*/ 440571 h 574340"/>
                <a:gd name="connsiteX4" fmla="*/ 0 w 496766"/>
                <a:gd name="connsiteY4" fmla="*/ 0 h 574340"/>
                <a:gd name="connsiteX0" fmla="*/ 0 w 496766"/>
                <a:gd name="connsiteY0" fmla="*/ 6141 h 580481"/>
                <a:gd name="connsiteX1" fmla="*/ 190962 w 496766"/>
                <a:gd name="connsiteY1" fmla="*/ 0 h 580481"/>
                <a:gd name="connsiteX2" fmla="*/ 496766 w 496766"/>
                <a:gd name="connsiteY2" fmla="*/ 580481 h 580481"/>
                <a:gd name="connsiteX3" fmla="*/ 244965 w 496766"/>
                <a:gd name="connsiteY3" fmla="*/ 446712 h 580481"/>
                <a:gd name="connsiteX4" fmla="*/ 0 w 496766"/>
                <a:gd name="connsiteY4" fmla="*/ 6141 h 580481"/>
                <a:gd name="connsiteX0" fmla="*/ 0 w 496766"/>
                <a:gd name="connsiteY0" fmla="*/ 6141 h 580481"/>
                <a:gd name="connsiteX1" fmla="*/ 190962 w 496766"/>
                <a:gd name="connsiteY1" fmla="*/ 0 h 580481"/>
                <a:gd name="connsiteX2" fmla="*/ 496766 w 496766"/>
                <a:gd name="connsiteY2" fmla="*/ 580481 h 580481"/>
                <a:gd name="connsiteX3" fmla="*/ 236027 w 496766"/>
                <a:gd name="connsiteY3" fmla="*/ 468911 h 580481"/>
                <a:gd name="connsiteX4" fmla="*/ 0 w 496766"/>
                <a:gd name="connsiteY4" fmla="*/ 6141 h 580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766" h="580481">
                  <a:moveTo>
                    <a:pt x="0" y="6141"/>
                  </a:moveTo>
                  <a:lnTo>
                    <a:pt x="190962" y="0"/>
                  </a:lnTo>
                  <a:lnTo>
                    <a:pt x="496766" y="580481"/>
                  </a:lnTo>
                  <a:lnTo>
                    <a:pt x="236027" y="468911"/>
                  </a:lnTo>
                  <a:lnTo>
                    <a:pt x="0" y="614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Freeform 37"/>
            <p:cNvSpPr/>
            <p:nvPr/>
          </p:nvSpPr>
          <p:spPr>
            <a:xfrm>
              <a:off x="1067691" y="2044846"/>
              <a:ext cx="4742558" cy="660392"/>
            </a:xfrm>
            <a:custGeom>
              <a:avLst/>
              <a:gdLst>
                <a:gd name="connsiteX0" fmla="*/ 4533900 w 4881563"/>
                <a:gd name="connsiteY0" fmla="*/ 90487 h 671512"/>
                <a:gd name="connsiteX1" fmla="*/ 4333875 w 4881563"/>
                <a:gd name="connsiteY1" fmla="*/ 14287 h 671512"/>
                <a:gd name="connsiteX2" fmla="*/ 4086225 w 4881563"/>
                <a:gd name="connsiteY2" fmla="*/ 0 h 671512"/>
                <a:gd name="connsiteX3" fmla="*/ 3971925 w 4881563"/>
                <a:gd name="connsiteY3" fmla="*/ 0 h 671512"/>
                <a:gd name="connsiteX4" fmla="*/ 3848100 w 4881563"/>
                <a:gd name="connsiteY4" fmla="*/ 9525 h 671512"/>
                <a:gd name="connsiteX5" fmla="*/ 3662363 w 4881563"/>
                <a:gd name="connsiteY5" fmla="*/ 90487 h 671512"/>
                <a:gd name="connsiteX6" fmla="*/ 3529013 w 4881563"/>
                <a:gd name="connsiteY6" fmla="*/ 161925 h 671512"/>
                <a:gd name="connsiteX7" fmla="*/ 3386138 w 4881563"/>
                <a:gd name="connsiteY7" fmla="*/ 233362 h 671512"/>
                <a:gd name="connsiteX8" fmla="*/ 3219450 w 4881563"/>
                <a:gd name="connsiteY8" fmla="*/ 261937 h 671512"/>
                <a:gd name="connsiteX9" fmla="*/ 3019425 w 4881563"/>
                <a:gd name="connsiteY9" fmla="*/ 266700 h 671512"/>
                <a:gd name="connsiteX10" fmla="*/ 2867025 w 4881563"/>
                <a:gd name="connsiteY10" fmla="*/ 290512 h 671512"/>
                <a:gd name="connsiteX11" fmla="*/ 2690813 w 4881563"/>
                <a:gd name="connsiteY11" fmla="*/ 338137 h 671512"/>
                <a:gd name="connsiteX12" fmla="*/ 2495550 w 4881563"/>
                <a:gd name="connsiteY12" fmla="*/ 385762 h 671512"/>
                <a:gd name="connsiteX13" fmla="*/ 2395538 w 4881563"/>
                <a:gd name="connsiteY13" fmla="*/ 385762 h 671512"/>
                <a:gd name="connsiteX14" fmla="*/ 2233613 w 4881563"/>
                <a:gd name="connsiteY14" fmla="*/ 395287 h 671512"/>
                <a:gd name="connsiteX15" fmla="*/ 1871663 w 4881563"/>
                <a:gd name="connsiteY15" fmla="*/ 352425 h 671512"/>
                <a:gd name="connsiteX16" fmla="*/ 1695450 w 4881563"/>
                <a:gd name="connsiteY16" fmla="*/ 338137 h 671512"/>
                <a:gd name="connsiteX17" fmla="*/ 1500188 w 4881563"/>
                <a:gd name="connsiteY17" fmla="*/ 347662 h 671512"/>
                <a:gd name="connsiteX18" fmla="*/ 1176338 w 4881563"/>
                <a:gd name="connsiteY18" fmla="*/ 352425 h 671512"/>
                <a:gd name="connsiteX19" fmla="*/ 966788 w 4881563"/>
                <a:gd name="connsiteY19" fmla="*/ 357187 h 671512"/>
                <a:gd name="connsiteX20" fmla="*/ 604838 w 4881563"/>
                <a:gd name="connsiteY20" fmla="*/ 280987 h 671512"/>
                <a:gd name="connsiteX21" fmla="*/ 371475 w 4881563"/>
                <a:gd name="connsiteY21" fmla="*/ 247650 h 671512"/>
                <a:gd name="connsiteX22" fmla="*/ 233363 w 4881563"/>
                <a:gd name="connsiteY22" fmla="*/ 219075 h 671512"/>
                <a:gd name="connsiteX23" fmla="*/ 0 w 4881563"/>
                <a:gd name="connsiteY23" fmla="*/ 157162 h 671512"/>
                <a:gd name="connsiteX24" fmla="*/ 319088 w 4881563"/>
                <a:gd name="connsiteY24" fmla="*/ 338137 h 671512"/>
                <a:gd name="connsiteX25" fmla="*/ 619125 w 4881563"/>
                <a:gd name="connsiteY25" fmla="*/ 428625 h 671512"/>
                <a:gd name="connsiteX26" fmla="*/ 847725 w 4881563"/>
                <a:gd name="connsiteY26" fmla="*/ 509587 h 671512"/>
                <a:gd name="connsiteX27" fmla="*/ 1104900 w 4881563"/>
                <a:gd name="connsiteY27" fmla="*/ 557212 h 671512"/>
                <a:gd name="connsiteX28" fmla="*/ 1385888 w 4881563"/>
                <a:gd name="connsiteY28" fmla="*/ 585787 h 671512"/>
                <a:gd name="connsiteX29" fmla="*/ 1585913 w 4881563"/>
                <a:gd name="connsiteY29" fmla="*/ 609600 h 671512"/>
                <a:gd name="connsiteX30" fmla="*/ 1895475 w 4881563"/>
                <a:gd name="connsiteY30" fmla="*/ 614362 h 671512"/>
                <a:gd name="connsiteX31" fmla="*/ 2166938 w 4881563"/>
                <a:gd name="connsiteY31" fmla="*/ 642937 h 671512"/>
                <a:gd name="connsiteX32" fmla="*/ 2452688 w 4881563"/>
                <a:gd name="connsiteY32" fmla="*/ 671512 h 671512"/>
                <a:gd name="connsiteX33" fmla="*/ 2714625 w 4881563"/>
                <a:gd name="connsiteY33" fmla="*/ 671512 h 671512"/>
                <a:gd name="connsiteX34" fmla="*/ 2990850 w 4881563"/>
                <a:gd name="connsiteY34" fmla="*/ 633412 h 671512"/>
                <a:gd name="connsiteX35" fmla="*/ 3233738 w 4881563"/>
                <a:gd name="connsiteY35" fmla="*/ 595312 h 671512"/>
                <a:gd name="connsiteX36" fmla="*/ 3414713 w 4881563"/>
                <a:gd name="connsiteY36" fmla="*/ 542925 h 671512"/>
                <a:gd name="connsiteX37" fmla="*/ 3543300 w 4881563"/>
                <a:gd name="connsiteY37" fmla="*/ 452437 h 671512"/>
                <a:gd name="connsiteX38" fmla="*/ 3676650 w 4881563"/>
                <a:gd name="connsiteY38" fmla="*/ 347662 h 671512"/>
                <a:gd name="connsiteX39" fmla="*/ 3814763 w 4881563"/>
                <a:gd name="connsiteY39" fmla="*/ 290512 h 671512"/>
                <a:gd name="connsiteX40" fmla="*/ 4024313 w 4881563"/>
                <a:gd name="connsiteY40" fmla="*/ 238125 h 671512"/>
                <a:gd name="connsiteX41" fmla="*/ 4214813 w 4881563"/>
                <a:gd name="connsiteY41" fmla="*/ 219075 h 671512"/>
                <a:gd name="connsiteX42" fmla="*/ 4414838 w 4881563"/>
                <a:gd name="connsiteY42" fmla="*/ 185737 h 671512"/>
                <a:gd name="connsiteX43" fmla="*/ 4710113 w 4881563"/>
                <a:gd name="connsiteY43" fmla="*/ 152400 h 671512"/>
                <a:gd name="connsiteX44" fmla="*/ 4881563 w 4881563"/>
                <a:gd name="connsiteY44" fmla="*/ 57150 h 671512"/>
                <a:gd name="connsiteX45" fmla="*/ 4662488 w 4881563"/>
                <a:gd name="connsiteY45" fmla="*/ 61912 h 671512"/>
                <a:gd name="connsiteX46" fmla="*/ 4533900 w 4881563"/>
                <a:gd name="connsiteY46" fmla="*/ 90487 h 671512"/>
                <a:gd name="connsiteX0" fmla="*/ 4533900 w 4881563"/>
                <a:gd name="connsiteY0" fmla="*/ 90487 h 671512"/>
                <a:gd name="connsiteX1" fmla="*/ 4333875 w 4881563"/>
                <a:gd name="connsiteY1" fmla="*/ 14287 h 671512"/>
                <a:gd name="connsiteX2" fmla="*/ 4086225 w 4881563"/>
                <a:gd name="connsiteY2" fmla="*/ 0 h 671512"/>
                <a:gd name="connsiteX3" fmla="*/ 3971925 w 4881563"/>
                <a:gd name="connsiteY3" fmla="*/ 0 h 671512"/>
                <a:gd name="connsiteX4" fmla="*/ 3848100 w 4881563"/>
                <a:gd name="connsiteY4" fmla="*/ 9525 h 671512"/>
                <a:gd name="connsiteX5" fmla="*/ 3662363 w 4881563"/>
                <a:gd name="connsiteY5" fmla="*/ 90487 h 671512"/>
                <a:gd name="connsiteX6" fmla="*/ 3529013 w 4881563"/>
                <a:gd name="connsiteY6" fmla="*/ 161925 h 671512"/>
                <a:gd name="connsiteX7" fmla="*/ 3386138 w 4881563"/>
                <a:gd name="connsiteY7" fmla="*/ 233362 h 671512"/>
                <a:gd name="connsiteX8" fmla="*/ 3219450 w 4881563"/>
                <a:gd name="connsiteY8" fmla="*/ 261937 h 671512"/>
                <a:gd name="connsiteX9" fmla="*/ 3019425 w 4881563"/>
                <a:gd name="connsiteY9" fmla="*/ 266700 h 671512"/>
                <a:gd name="connsiteX10" fmla="*/ 2867025 w 4881563"/>
                <a:gd name="connsiteY10" fmla="*/ 290512 h 671512"/>
                <a:gd name="connsiteX11" fmla="*/ 2690813 w 4881563"/>
                <a:gd name="connsiteY11" fmla="*/ 338137 h 671512"/>
                <a:gd name="connsiteX12" fmla="*/ 2495550 w 4881563"/>
                <a:gd name="connsiteY12" fmla="*/ 385762 h 671512"/>
                <a:gd name="connsiteX13" fmla="*/ 2395538 w 4881563"/>
                <a:gd name="connsiteY13" fmla="*/ 385762 h 671512"/>
                <a:gd name="connsiteX14" fmla="*/ 2233613 w 4881563"/>
                <a:gd name="connsiteY14" fmla="*/ 395287 h 671512"/>
                <a:gd name="connsiteX15" fmla="*/ 1871663 w 4881563"/>
                <a:gd name="connsiteY15" fmla="*/ 352425 h 671512"/>
                <a:gd name="connsiteX16" fmla="*/ 1695450 w 4881563"/>
                <a:gd name="connsiteY16" fmla="*/ 338137 h 671512"/>
                <a:gd name="connsiteX17" fmla="*/ 1500188 w 4881563"/>
                <a:gd name="connsiteY17" fmla="*/ 347662 h 671512"/>
                <a:gd name="connsiteX18" fmla="*/ 1176338 w 4881563"/>
                <a:gd name="connsiteY18" fmla="*/ 352425 h 671512"/>
                <a:gd name="connsiteX19" fmla="*/ 966788 w 4881563"/>
                <a:gd name="connsiteY19" fmla="*/ 357187 h 671512"/>
                <a:gd name="connsiteX20" fmla="*/ 604838 w 4881563"/>
                <a:gd name="connsiteY20" fmla="*/ 280987 h 671512"/>
                <a:gd name="connsiteX21" fmla="*/ 371475 w 4881563"/>
                <a:gd name="connsiteY21" fmla="*/ 247650 h 671512"/>
                <a:gd name="connsiteX22" fmla="*/ 233363 w 4881563"/>
                <a:gd name="connsiteY22" fmla="*/ 219075 h 671512"/>
                <a:gd name="connsiteX23" fmla="*/ 0 w 4881563"/>
                <a:gd name="connsiteY23" fmla="*/ 157162 h 671512"/>
                <a:gd name="connsiteX24" fmla="*/ 319088 w 4881563"/>
                <a:gd name="connsiteY24" fmla="*/ 338137 h 671512"/>
                <a:gd name="connsiteX25" fmla="*/ 619125 w 4881563"/>
                <a:gd name="connsiteY25" fmla="*/ 428625 h 671512"/>
                <a:gd name="connsiteX26" fmla="*/ 847725 w 4881563"/>
                <a:gd name="connsiteY26" fmla="*/ 509587 h 671512"/>
                <a:gd name="connsiteX27" fmla="*/ 1104900 w 4881563"/>
                <a:gd name="connsiteY27" fmla="*/ 557212 h 671512"/>
                <a:gd name="connsiteX28" fmla="*/ 1385888 w 4881563"/>
                <a:gd name="connsiteY28" fmla="*/ 585787 h 671512"/>
                <a:gd name="connsiteX29" fmla="*/ 1585913 w 4881563"/>
                <a:gd name="connsiteY29" fmla="*/ 609600 h 671512"/>
                <a:gd name="connsiteX30" fmla="*/ 1895475 w 4881563"/>
                <a:gd name="connsiteY30" fmla="*/ 614362 h 671512"/>
                <a:gd name="connsiteX31" fmla="*/ 2166938 w 4881563"/>
                <a:gd name="connsiteY31" fmla="*/ 642937 h 671512"/>
                <a:gd name="connsiteX32" fmla="*/ 2452688 w 4881563"/>
                <a:gd name="connsiteY32" fmla="*/ 671512 h 671512"/>
                <a:gd name="connsiteX33" fmla="*/ 2714625 w 4881563"/>
                <a:gd name="connsiteY33" fmla="*/ 671512 h 671512"/>
                <a:gd name="connsiteX34" fmla="*/ 2990850 w 4881563"/>
                <a:gd name="connsiteY34" fmla="*/ 633412 h 671512"/>
                <a:gd name="connsiteX35" fmla="*/ 3233738 w 4881563"/>
                <a:gd name="connsiteY35" fmla="*/ 595312 h 671512"/>
                <a:gd name="connsiteX36" fmla="*/ 3414713 w 4881563"/>
                <a:gd name="connsiteY36" fmla="*/ 542925 h 671512"/>
                <a:gd name="connsiteX37" fmla="*/ 3543300 w 4881563"/>
                <a:gd name="connsiteY37" fmla="*/ 452437 h 671512"/>
                <a:gd name="connsiteX38" fmla="*/ 3676650 w 4881563"/>
                <a:gd name="connsiteY38" fmla="*/ 347662 h 671512"/>
                <a:gd name="connsiteX39" fmla="*/ 3814763 w 4881563"/>
                <a:gd name="connsiteY39" fmla="*/ 290512 h 671512"/>
                <a:gd name="connsiteX40" fmla="*/ 4024313 w 4881563"/>
                <a:gd name="connsiteY40" fmla="*/ 238125 h 671512"/>
                <a:gd name="connsiteX41" fmla="*/ 4214813 w 4881563"/>
                <a:gd name="connsiteY41" fmla="*/ 219075 h 671512"/>
                <a:gd name="connsiteX42" fmla="*/ 4424363 w 4881563"/>
                <a:gd name="connsiteY42" fmla="*/ 214312 h 671512"/>
                <a:gd name="connsiteX43" fmla="*/ 4710113 w 4881563"/>
                <a:gd name="connsiteY43" fmla="*/ 152400 h 671512"/>
                <a:gd name="connsiteX44" fmla="*/ 4881563 w 4881563"/>
                <a:gd name="connsiteY44" fmla="*/ 57150 h 671512"/>
                <a:gd name="connsiteX45" fmla="*/ 4662488 w 4881563"/>
                <a:gd name="connsiteY45" fmla="*/ 61912 h 671512"/>
                <a:gd name="connsiteX46" fmla="*/ 4533900 w 4881563"/>
                <a:gd name="connsiteY46" fmla="*/ 90487 h 671512"/>
                <a:gd name="connsiteX0" fmla="*/ 4533900 w 4881563"/>
                <a:gd name="connsiteY0" fmla="*/ 90487 h 671512"/>
                <a:gd name="connsiteX1" fmla="*/ 4333875 w 4881563"/>
                <a:gd name="connsiteY1" fmla="*/ 14287 h 671512"/>
                <a:gd name="connsiteX2" fmla="*/ 4086225 w 4881563"/>
                <a:gd name="connsiteY2" fmla="*/ 0 h 671512"/>
                <a:gd name="connsiteX3" fmla="*/ 3971925 w 4881563"/>
                <a:gd name="connsiteY3" fmla="*/ 0 h 671512"/>
                <a:gd name="connsiteX4" fmla="*/ 3848100 w 4881563"/>
                <a:gd name="connsiteY4" fmla="*/ 9525 h 671512"/>
                <a:gd name="connsiteX5" fmla="*/ 3662363 w 4881563"/>
                <a:gd name="connsiteY5" fmla="*/ 90487 h 671512"/>
                <a:gd name="connsiteX6" fmla="*/ 3529013 w 4881563"/>
                <a:gd name="connsiteY6" fmla="*/ 161925 h 671512"/>
                <a:gd name="connsiteX7" fmla="*/ 3386138 w 4881563"/>
                <a:gd name="connsiteY7" fmla="*/ 233362 h 671512"/>
                <a:gd name="connsiteX8" fmla="*/ 3219450 w 4881563"/>
                <a:gd name="connsiteY8" fmla="*/ 261937 h 671512"/>
                <a:gd name="connsiteX9" fmla="*/ 3019425 w 4881563"/>
                <a:gd name="connsiteY9" fmla="*/ 266700 h 671512"/>
                <a:gd name="connsiteX10" fmla="*/ 2867025 w 4881563"/>
                <a:gd name="connsiteY10" fmla="*/ 290512 h 671512"/>
                <a:gd name="connsiteX11" fmla="*/ 2690813 w 4881563"/>
                <a:gd name="connsiteY11" fmla="*/ 338137 h 671512"/>
                <a:gd name="connsiteX12" fmla="*/ 2495550 w 4881563"/>
                <a:gd name="connsiteY12" fmla="*/ 385762 h 671512"/>
                <a:gd name="connsiteX13" fmla="*/ 2395538 w 4881563"/>
                <a:gd name="connsiteY13" fmla="*/ 385762 h 671512"/>
                <a:gd name="connsiteX14" fmla="*/ 2233613 w 4881563"/>
                <a:gd name="connsiteY14" fmla="*/ 395287 h 671512"/>
                <a:gd name="connsiteX15" fmla="*/ 1871663 w 4881563"/>
                <a:gd name="connsiteY15" fmla="*/ 352425 h 671512"/>
                <a:gd name="connsiteX16" fmla="*/ 1695450 w 4881563"/>
                <a:gd name="connsiteY16" fmla="*/ 338137 h 671512"/>
                <a:gd name="connsiteX17" fmla="*/ 1500188 w 4881563"/>
                <a:gd name="connsiteY17" fmla="*/ 347662 h 671512"/>
                <a:gd name="connsiteX18" fmla="*/ 1176338 w 4881563"/>
                <a:gd name="connsiteY18" fmla="*/ 352425 h 671512"/>
                <a:gd name="connsiteX19" fmla="*/ 966788 w 4881563"/>
                <a:gd name="connsiteY19" fmla="*/ 357187 h 671512"/>
                <a:gd name="connsiteX20" fmla="*/ 604838 w 4881563"/>
                <a:gd name="connsiteY20" fmla="*/ 280987 h 671512"/>
                <a:gd name="connsiteX21" fmla="*/ 371475 w 4881563"/>
                <a:gd name="connsiteY21" fmla="*/ 247650 h 671512"/>
                <a:gd name="connsiteX22" fmla="*/ 233363 w 4881563"/>
                <a:gd name="connsiteY22" fmla="*/ 219075 h 671512"/>
                <a:gd name="connsiteX23" fmla="*/ 0 w 4881563"/>
                <a:gd name="connsiteY23" fmla="*/ 157162 h 671512"/>
                <a:gd name="connsiteX24" fmla="*/ 319088 w 4881563"/>
                <a:gd name="connsiteY24" fmla="*/ 338137 h 671512"/>
                <a:gd name="connsiteX25" fmla="*/ 619125 w 4881563"/>
                <a:gd name="connsiteY25" fmla="*/ 428625 h 671512"/>
                <a:gd name="connsiteX26" fmla="*/ 847725 w 4881563"/>
                <a:gd name="connsiteY26" fmla="*/ 509587 h 671512"/>
                <a:gd name="connsiteX27" fmla="*/ 1104900 w 4881563"/>
                <a:gd name="connsiteY27" fmla="*/ 557212 h 671512"/>
                <a:gd name="connsiteX28" fmla="*/ 1385888 w 4881563"/>
                <a:gd name="connsiteY28" fmla="*/ 585787 h 671512"/>
                <a:gd name="connsiteX29" fmla="*/ 1585913 w 4881563"/>
                <a:gd name="connsiteY29" fmla="*/ 609600 h 671512"/>
                <a:gd name="connsiteX30" fmla="*/ 1895475 w 4881563"/>
                <a:gd name="connsiteY30" fmla="*/ 614362 h 671512"/>
                <a:gd name="connsiteX31" fmla="*/ 2166938 w 4881563"/>
                <a:gd name="connsiteY31" fmla="*/ 642937 h 671512"/>
                <a:gd name="connsiteX32" fmla="*/ 2452688 w 4881563"/>
                <a:gd name="connsiteY32" fmla="*/ 671512 h 671512"/>
                <a:gd name="connsiteX33" fmla="*/ 2714625 w 4881563"/>
                <a:gd name="connsiteY33" fmla="*/ 671512 h 671512"/>
                <a:gd name="connsiteX34" fmla="*/ 2990850 w 4881563"/>
                <a:gd name="connsiteY34" fmla="*/ 633412 h 671512"/>
                <a:gd name="connsiteX35" fmla="*/ 3233738 w 4881563"/>
                <a:gd name="connsiteY35" fmla="*/ 595312 h 671512"/>
                <a:gd name="connsiteX36" fmla="*/ 3414713 w 4881563"/>
                <a:gd name="connsiteY36" fmla="*/ 542925 h 671512"/>
                <a:gd name="connsiteX37" fmla="*/ 3543300 w 4881563"/>
                <a:gd name="connsiteY37" fmla="*/ 452437 h 671512"/>
                <a:gd name="connsiteX38" fmla="*/ 3676650 w 4881563"/>
                <a:gd name="connsiteY38" fmla="*/ 347662 h 671512"/>
                <a:gd name="connsiteX39" fmla="*/ 3814763 w 4881563"/>
                <a:gd name="connsiteY39" fmla="*/ 290512 h 671512"/>
                <a:gd name="connsiteX40" fmla="*/ 4024313 w 4881563"/>
                <a:gd name="connsiteY40" fmla="*/ 238125 h 671512"/>
                <a:gd name="connsiteX41" fmla="*/ 4214813 w 4881563"/>
                <a:gd name="connsiteY41" fmla="*/ 219075 h 671512"/>
                <a:gd name="connsiteX42" fmla="*/ 4424363 w 4881563"/>
                <a:gd name="connsiteY42" fmla="*/ 214312 h 671512"/>
                <a:gd name="connsiteX43" fmla="*/ 4638675 w 4881563"/>
                <a:gd name="connsiteY43" fmla="*/ 176212 h 671512"/>
                <a:gd name="connsiteX44" fmla="*/ 4710113 w 4881563"/>
                <a:gd name="connsiteY44" fmla="*/ 152400 h 671512"/>
                <a:gd name="connsiteX45" fmla="*/ 4881563 w 4881563"/>
                <a:gd name="connsiteY45" fmla="*/ 57150 h 671512"/>
                <a:gd name="connsiteX46" fmla="*/ 4662488 w 4881563"/>
                <a:gd name="connsiteY46" fmla="*/ 61912 h 671512"/>
                <a:gd name="connsiteX47" fmla="*/ 4533900 w 4881563"/>
                <a:gd name="connsiteY47" fmla="*/ 90487 h 671512"/>
                <a:gd name="connsiteX0" fmla="*/ 4533900 w 4881563"/>
                <a:gd name="connsiteY0" fmla="*/ 90487 h 671512"/>
                <a:gd name="connsiteX1" fmla="*/ 4333875 w 4881563"/>
                <a:gd name="connsiteY1" fmla="*/ 14287 h 671512"/>
                <a:gd name="connsiteX2" fmla="*/ 4086225 w 4881563"/>
                <a:gd name="connsiteY2" fmla="*/ 0 h 671512"/>
                <a:gd name="connsiteX3" fmla="*/ 3971925 w 4881563"/>
                <a:gd name="connsiteY3" fmla="*/ 0 h 671512"/>
                <a:gd name="connsiteX4" fmla="*/ 3848100 w 4881563"/>
                <a:gd name="connsiteY4" fmla="*/ 9525 h 671512"/>
                <a:gd name="connsiteX5" fmla="*/ 3662363 w 4881563"/>
                <a:gd name="connsiteY5" fmla="*/ 90487 h 671512"/>
                <a:gd name="connsiteX6" fmla="*/ 3529013 w 4881563"/>
                <a:gd name="connsiteY6" fmla="*/ 161925 h 671512"/>
                <a:gd name="connsiteX7" fmla="*/ 3386138 w 4881563"/>
                <a:gd name="connsiteY7" fmla="*/ 233362 h 671512"/>
                <a:gd name="connsiteX8" fmla="*/ 3219450 w 4881563"/>
                <a:gd name="connsiteY8" fmla="*/ 261937 h 671512"/>
                <a:gd name="connsiteX9" fmla="*/ 3019425 w 4881563"/>
                <a:gd name="connsiteY9" fmla="*/ 266700 h 671512"/>
                <a:gd name="connsiteX10" fmla="*/ 2867025 w 4881563"/>
                <a:gd name="connsiteY10" fmla="*/ 290512 h 671512"/>
                <a:gd name="connsiteX11" fmla="*/ 2690813 w 4881563"/>
                <a:gd name="connsiteY11" fmla="*/ 338137 h 671512"/>
                <a:gd name="connsiteX12" fmla="*/ 2495550 w 4881563"/>
                <a:gd name="connsiteY12" fmla="*/ 385762 h 671512"/>
                <a:gd name="connsiteX13" fmla="*/ 2395538 w 4881563"/>
                <a:gd name="connsiteY13" fmla="*/ 385762 h 671512"/>
                <a:gd name="connsiteX14" fmla="*/ 2233613 w 4881563"/>
                <a:gd name="connsiteY14" fmla="*/ 395287 h 671512"/>
                <a:gd name="connsiteX15" fmla="*/ 1871663 w 4881563"/>
                <a:gd name="connsiteY15" fmla="*/ 352425 h 671512"/>
                <a:gd name="connsiteX16" fmla="*/ 1695450 w 4881563"/>
                <a:gd name="connsiteY16" fmla="*/ 338137 h 671512"/>
                <a:gd name="connsiteX17" fmla="*/ 1500188 w 4881563"/>
                <a:gd name="connsiteY17" fmla="*/ 347662 h 671512"/>
                <a:gd name="connsiteX18" fmla="*/ 1176338 w 4881563"/>
                <a:gd name="connsiteY18" fmla="*/ 352425 h 671512"/>
                <a:gd name="connsiteX19" fmla="*/ 966788 w 4881563"/>
                <a:gd name="connsiteY19" fmla="*/ 357187 h 671512"/>
                <a:gd name="connsiteX20" fmla="*/ 604838 w 4881563"/>
                <a:gd name="connsiteY20" fmla="*/ 280987 h 671512"/>
                <a:gd name="connsiteX21" fmla="*/ 371475 w 4881563"/>
                <a:gd name="connsiteY21" fmla="*/ 247650 h 671512"/>
                <a:gd name="connsiteX22" fmla="*/ 233363 w 4881563"/>
                <a:gd name="connsiteY22" fmla="*/ 219075 h 671512"/>
                <a:gd name="connsiteX23" fmla="*/ 0 w 4881563"/>
                <a:gd name="connsiteY23" fmla="*/ 157162 h 671512"/>
                <a:gd name="connsiteX24" fmla="*/ 319088 w 4881563"/>
                <a:gd name="connsiteY24" fmla="*/ 338137 h 671512"/>
                <a:gd name="connsiteX25" fmla="*/ 619125 w 4881563"/>
                <a:gd name="connsiteY25" fmla="*/ 428625 h 671512"/>
                <a:gd name="connsiteX26" fmla="*/ 847725 w 4881563"/>
                <a:gd name="connsiteY26" fmla="*/ 509587 h 671512"/>
                <a:gd name="connsiteX27" fmla="*/ 1104900 w 4881563"/>
                <a:gd name="connsiteY27" fmla="*/ 557212 h 671512"/>
                <a:gd name="connsiteX28" fmla="*/ 1385888 w 4881563"/>
                <a:gd name="connsiteY28" fmla="*/ 585787 h 671512"/>
                <a:gd name="connsiteX29" fmla="*/ 1585913 w 4881563"/>
                <a:gd name="connsiteY29" fmla="*/ 609600 h 671512"/>
                <a:gd name="connsiteX30" fmla="*/ 1895475 w 4881563"/>
                <a:gd name="connsiteY30" fmla="*/ 614362 h 671512"/>
                <a:gd name="connsiteX31" fmla="*/ 2166938 w 4881563"/>
                <a:gd name="connsiteY31" fmla="*/ 642937 h 671512"/>
                <a:gd name="connsiteX32" fmla="*/ 2452688 w 4881563"/>
                <a:gd name="connsiteY32" fmla="*/ 671512 h 671512"/>
                <a:gd name="connsiteX33" fmla="*/ 2714625 w 4881563"/>
                <a:gd name="connsiteY33" fmla="*/ 671512 h 671512"/>
                <a:gd name="connsiteX34" fmla="*/ 2990850 w 4881563"/>
                <a:gd name="connsiteY34" fmla="*/ 633412 h 671512"/>
                <a:gd name="connsiteX35" fmla="*/ 3233738 w 4881563"/>
                <a:gd name="connsiteY35" fmla="*/ 595312 h 671512"/>
                <a:gd name="connsiteX36" fmla="*/ 3414713 w 4881563"/>
                <a:gd name="connsiteY36" fmla="*/ 542925 h 671512"/>
                <a:gd name="connsiteX37" fmla="*/ 3543300 w 4881563"/>
                <a:gd name="connsiteY37" fmla="*/ 452437 h 671512"/>
                <a:gd name="connsiteX38" fmla="*/ 3676650 w 4881563"/>
                <a:gd name="connsiteY38" fmla="*/ 347662 h 671512"/>
                <a:gd name="connsiteX39" fmla="*/ 3814763 w 4881563"/>
                <a:gd name="connsiteY39" fmla="*/ 290512 h 671512"/>
                <a:gd name="connsiteX40" fmla="*/ 4024313 w 4881563"/>
                <a:gd name="connsiteY40" fmla="*/ 238125 h 671512"/>
                <a:gd name="connsiteX41" fmla="*/ 4214813 w 4881563"/>
                <a:gd name="connsiteY41" fmla="*/ 219075 h 671512"/>
                <a:gd name="connsiteX42" fmla="*/ 4424363 w 4881563"/>
                <a:gd name="connsiteY42" fmla="*/ 214312 h 671512"/>
                <a:gd name="connsiteX43" fmla="*/ 4638675 w 4881563"/>
                <a:gd name="connsiteY43" fmla="*/ 176212 h 671512"/>
                <a:gd name="connsiteX44" fmla="*/ 4710113 w 4881563"/>
                <a:gd name="connsiteY44" fmla="*/ 152400 h 671512"/>
                <a:gd name="connsiteX45" fmla="*/ 4800600 w 4881563"/>
                <a:gd name="connsiteY45" fmla="*/ 133350 h 671512"/>
                <a:gd name="connsiteX46" fmla="*/ 4881563 w 4881563"/>
                <a:gd name="connsiteY46" fmla="*/ 57150 h 671512"/>
                <a:gd name="connsiteX47" fmla="*/ 4662488 w 4881563"/>
                <a:gd name="connsiteY47" fmla="*/ 61912 h 671512"/>
                <a:gd name="connsiteX48" fmla="*/ 4533900 w 4881563"/>
                <a:gd name="connsiteY48" fmla="*/ 90487 h 671512"/>
                <a:gd name="connsiteX0" fmla="*/ 4533900 w 4881563"/>
                <a:gd name="connsiteY0" fmla="*/ 90487 h 671512"/>
                <a:gd name="connsiteX1" fmla="*/ 4333875 w 4881563"/>
                <a:gd name="connsiteY1" fmla="*/ 14287 h 671512"/>
                <a:gd name="connsiteX2" fmla="*/ 4086225 w 4881563"/>
                <a:gd name="connsiteY2" fmla="*/ 0 h 671512"/>
                <a:gd name="connsiteX3" fmla="*/ 3971925 w 4881563"/>
                <a:gd name="connsiteY3" fmla="*/ 0 h 671512"/>
                <a:gd name="connsiteX4" fmla="*/ 3848100 w 4881563"/>
                <a:gd name="connsiteY4" fmla="*/ 9525 h 671512"/>
                <a:gd name="connsiteX5" fmla="*/ 3662363 w 4881563"/>
                <a:gd name="connsiteY5" fmla="*/ 90487 h 671512"/>
                <a:gd name="connsiteX6" fmla="*/ 3529013 w 4881563"/>
                <a:gd name="connsiteY6" fmla="*/ 161925 h 671512"/>
                <a:gd name="connsiteX7" fmla="*/ 3386138 w 4881563"/>
                <a:gd name="connsiteY7" fmla="*/ 233362 h 671512"/>
                <a:gd name="connsiteX8" fmla="*/ 3219450 w 4881563"/>
                <a:gd name="connsiteY8" fmla="*/ 261937 h 671512"/>
                <a:gd name="connsiteX9" fmla="*/ 3019425 w 4881563"/>
                <a:gd name="connsiteY9" fmla="*/ 266700 h 671512"/>
                <a:gd name="connsiteX10" fmla="*/ 2867025 w 4881563"/>
                <a:gd name="connsiteY10" fmla="*/ 290512 h 671512"/>
                <a:gd name="connsiteX11" fmla="*/ 2690813 w 4881563"/>
                <a:gd name="connsiteY11" fmla="*/ 338137 h 671512"/>
                <a:gd name="connsiteX12" fmla="*/ 2495550 w 4881563"/>
                <a:gd name="connsiteY12" fmla="*/ 385762 h 671512"/>
                <a:gd name="connsiteX13" fmla="*/ 2395538 w 4881563"/>
                <a:gd name="connsiteY13" fmla="*/ 385762 h 671512"/>
                <a:gd name="connsiteX14" fmla="*/ 2233613 w 4881563"/>
                <a:gd name="connsiteY14" fmla="*/ 395287 h 671512"/>
                <a:gd name="connsiteX15" fmla="*/ 1871663 w 4881563"/>
                <a:gd name="connsiteY15" fmla="*/ 352425 h 671512"/>
                <a:gd name="connsiteX16" fmla="*/ 1695450 w 4881563"/>
                <a:gd name="connsiteY16" fmla="*/ 338137 h 671512"/>
                <a:gd name="connsiteX17" fmla="*/ 1500188 w 4881563"/>
                <a:gd name="connsiteY17" fmla="*/ 347662 h 671512"/>
                <a:gd name="connsiteX18" fmla="*/ 1176338 w 4881563"/>
                <a:gd name="connsiteY18" fmla="*/ 352425 h 671512"/>
                <a:gd name="connsiteX19" fmla="*/ 966788 w 4881563"/>
                <a:gd name="connsiteY19" fmla="*/ 357187 h 671512"/>
                <a:gd name="connsiteX20" fmla="*/ 604838 w 4881563"/>
                <a:gd name="connsiteY20" fmla="*/ 280987 h 671512"/>
                <a:gd name="connsiteX21" fmla="*/ 371475 w 4881563"/>
                <a:gd name="connsiteY21" fmla="*/ 247650 h 671512"/>
                <a:gd name="connsiteX22" fmla="*/ 233363 w 4881563"/>
                <a:gd name="connsiteY22" fmla="*/ 219075 h 671512"/>
                <a:gd name="connsiteX23" fmla="*/ 0 w 4881563"/>
                <a:gd name="connsiteY23" fmla="*/ 157162 h 671512"/>
                <a:gd name="connsiteX24" fmla="*/ 319088 w 4881563"/>
                <a:gd name="connsiteY24" fmla="*/ 338137 h 671512"/>
                <a:gd name="connsiteX25" fmla="*/ 619125 w 4881563"/>
                <a:gd name="connsiteY25" fmla="*/ 428625 h 671512"/>
                <a:gd name="connsiteX26" fmla="*/ 847725 w 4881563"/>
                <a:gd name="connsiteY26" fmla="*/ 509587 h 671512"/>
                <a:gd name="connsiteX27" fmla="*/ 1104900 w 4881563"/>
                <a:gd name="connsiteY27" fmla="*/ 557212 h 671512"/>
                <a:gd name="connsiteX28" fmla="*/ 1385888 w 4881563"/>
                <a:gd name="connsiteY28" fmla="*/ 585787 h 671512"/>
                <a:gd name="connsiteX29" fmla="*/ 1585913 w 4881563"/>
                <a:gd name="connsiteY29" fmla="*/ 609600 h 671512"/>
                <a:gd name="connsiteX30" fmla="*/ 1895475 w 4881563"/>
                <a:gd name="connsiteY30" fmla="*/ 614362 h 671512"/>
                <a:gd name="connsiteX31" fmla="*/ 2166938 w 4881563"/>
                <a:gd name="connsiteY31" fmla="*/ 642937 h 671512"/>
                <a:gd name="connsiteX32" fmla="*/ 2452688 w 4881563"/>
                <a:gd name="connsiteY32" fmla="*/ 671512 h 671512"/>
                <a:gd name="connsiteX33" fmla="*/ 2714625 w 4881563"/>
                <a:gd name="connsiteY33" fmla="*/ 671512 h 671512"/>
                <a:gd name="connsiteX34" fmla="*/ 2990850 w 4881563"/>
                <a:gd name="connsiteY34" fmla="*/ 633412 h 671512"/>
                <a:gd name="connsiteX35" fmla="*/ 3233738 w 4881563"/>
                <a:gd name="connsiteY35" fmla="*/ 595312 h 671512"/>
                <a:gd name="connsiteX36" fmla="*/ 3452813 w 4881563"/>
                <a:gd name="connsiteY36" fmla="*/ 542925 h 671512"/>
                <a:gd name="connsiteX37" fmla="*/ 3543300 w 4881563"/>
                <a:gd name="connsiteY37" fmla="*/ 452437 h 671512"/>
                <a:gd name="connsiteX38" fmla="*/ 3676650 w 4881563"/>
                <a:gd name="connsiteY38" fmla="*/ 347662 h 671512"/>
                <a:gd name="connsiteX39" fmla="*/ 3814763 w 4881563"/>
                <a:gd name="connsiteY39" fmla="*/ 290512 h 671512"/>
                <a:gd name="connsiteX40" fmla="*/ 4024313 w 4881563"/>
                <a:gd name="connsiteY40" fmla="*/ 238125 h 671512"/>
                <a:gd name="connsiteX41" fmla="*/ 4214813 w 4881563"/>
                <a:gd name="connsiteY41" fmla="*/ 219075 h 671512"/>
                <a:gd name="connsiteX42" fmla="*/ 4424363 w 4881563"/>
                <a:gd name="connsiteY42" fmla="*/ 214312 h 671512"/>
                <a:gd name="connsiteX43" fmla="*/ 4638675 w 4881563"/>
                <a:gd name="connsiteY43" fmla="*/ 176212 h 671512"/>
                <a:gd name="connsiteX44" fmla="*/ 4710113 w 4881563"/>
                <a:gd name="connsiteY44" fmla="*/ 152400 h 671512"/>
                <a:gd name="connsiteX45" fmla="*/ 4800600 w 4881563"/>
                <a:gd name="connsiteY45" fmla="*/ 133350 h 671512"/>
                <a:gd name="connsiteX46" fmla="*/ 4881563 w 4881563"/>
                <a:gd name="connsiteY46" fmla="*/ 57150 h 671512"/>
                <a:gd name="connsiteX47" fmla="*/ 4662488 w 4881563"/>
                <a:gd name="connsiteY47" fmla="*/ 61912 h 671512"/>
                <a:gd name="connsiteX48" fmla="*/ 4533900 w 4881563"/>
                <a:gd name="connsiteY48" fmla="*/ 90487 h 671512"/>
                <a:gd name="connsiteX0" fmla="*/ 4533900 w 4881563"/>
                <a:gd name="connsiteY0" fmla="*/ 90487 h 671512"/>
                <a:gd name="connsiteX1" fmla="*/ 4333875 w 4881563"/>
                <a:gd name="connsiteY1" fmla="*/ 14287 h 671512"/>
                <a:gd name="connsiteX2" fmla="*/ 4086225 w 4881563"/>
                <a:gd name="connsiteY2" fmla="*/ 0 h 671512"/>
                <a:gd name="connsiteX3" fmla="*/ 3971925 w 4881563"/>
                <a:gd name="connsiteY3" fmla="*/ 0 h 671512"/>
                <a:gd name="connsiteX4" fmla="*/ 3848100 w 4881563"/>
                <a:gd name="connsiteY4" fmla="*/ 9525 h 671512"/>
                <a:gd name="connsiteX5" fmla="*/ 3662363 w 4881563"/>
                <a:gd name="connsiteY5" fmla="*/ 90487 h 671512"/>
                <a:gd name="connsiteX6" fmla="*/ 3529013 w 4881563"/>
                <a:gd name="connsiteY6" fmla="*/ 161925 h 671512"/>
                <a:gd name="connsiteX7" fmla="*/ 3386138 w 4881563"/>
                <a:gd name="connsiteY7" fmla="*/ 233362 h 671512"/>
                <a:gd name="connsiteX8" fmla="*/ 3219450 w 4881563"/>
                <a:gd name="connsiteY8" fmla="*/ 261937 h 671512"/>
                <a:gd name="connsiteX9" fmla="*/ 3019425 w 4881563"/>
                <a:gd name="connsiteY9" fmla="*/ 266700 h 671512"/>
                <a:gd name="connsiteX10" fmla="*/ 2867025 w 4881563"/>
                <a:gd name="connsiteY10" fmla="*/ 290512 h 671512"/>
                <a:gd name="connsiteX11" fmla="*/ 2690813 w 4881563"/>
                <a:gd name="connsiteY11" fmla="*/ 338137 h 671512"/>
                <a:gd name="connsiteX12" fmla="*/ 2495550 w 4881563"/>
                <a:gd name="connsiteY12" fmla="*/ 385762 h 671512"/>
                <a:gd name="connsiteX13" fmla="*/ 2395538 w 4881563"/>
                <a:gd name="connsiteY13" fmla="*/ 385762 h 671512"/>
                <a:gd name="connsiteX14" fmla="*/ 2233613 w 4881563"/>
                <a:gd name="connsiteY14" fmla="*/ 395287 h 671512"/>
                <a:gd name="connsiteX15" fmla="*/ 1871663 w 4881563"/>
                <a:gd name="connsiteY15" fmla="*/ 352425 h 671512"/>
                <a:gd name="connsiteX16" fmla="*/ 1695450 w 4881563"/>
                <a:gd name="connsiteY16" fmla="*/ 338137 h 671512"/>
                <a:gd name="connsiteX17" fmla="*/ 1500188 w 4881563"/>
                <a:gd name="connsiteY17" fmla="*/ 347662 h 671512"/>
                <a:gd name="connsiteX18" fmla="*/ 1176338 w 4881563"/>
                <a:gd name="connsiteY18" fmla="*/ 352425 h 671512"/>
                <a:gd name="connsiteX19" fmla="*/ 966788 w 4881563"/>
                <a:gd name="connsiteY19" fmla="*/ 357187 h 671512"/>
                <a:gd name="connsiteX20" fmla="*/ 604838 w 4881563"/>
                <a:gd name="connsiteY20" fmla="*/ 280987 h 671512"/>
                <a:gd name="connsiteX21" fmla="*/ 371475 w 4881563"/>
                <a:gd name="connsiteY21" fmla="*/ 247650 h 671512"/>
                <a:gd name="connsiteX22" fmla="*/ 233363 w 4881563"/>
                <a:gd name="connsiteY22" fmla="*/ 219075 h 671512"/>
                <a:gd name="connsiteX23" fmla="*/ 0 w 4881563"/>
                <a:gd name="connsiteY23" fmla="*/ 157162 h 671512"/>
                <a:gd name="connsiteX24" fmla="*/ 319088 w 4881563"/>
                <a:gd name="connsiteY24" fmla="*/ 338137 h 671512"/>
                <a:gd name="connsiteX25" fmla="*/ 619125 w 4881563"/>
                <a:gd name="connsiteY25" fmla="*/ 428625 h 671512"/>
                <a:gd name="connsiteX26" fmla="*/ 847725 w 4881563"/>
                <a:gd name="connsiteY26" fmla="*/ 509587 h 671512"/>
                <a:gd name="connsiteX27" fmla="*/ 1104900 w 4881563"/>
                <a:gd name="connsiteY27" fmla="*/ 557212 h 671512"/>
                <a:gd name="connsiteX28" fmla="*/ 1385888 w 4881563"/>
                <a:gd name="connsiteY28" fmla="*/ 585787 h 671512"/>
                <a:gd name="connsiteX29" fmla="*/ 1585913 w 4881563"/>
                <a:gd name="connsiteY29" fmla="*/ 609600 h 671512"/>
                <a:gd name="connsiteX30" fmla="*/ 1895475 w 4881563"/>
                <a:gd name="connsiteY30" fmla="*/ 614362 h 671512"/>
                <a:gd name="connsiteX31" fmla="*/ 2166938 w 4881563"/>
                <a:gd name="connsiteY31" fmla="*/ 642937 h 671512"/>
                <a:gd name="connsiteX32" fmla="*/ 2452688 w 4881563"/>
                <a:gd name="connsiteY32" fmla="*/ 671512 h 671512"/>
                <a:gd name="connsiteX33" fmla="*/ 2714625 w 4881563"/>
                <a:gd name="connsiteY33" fmla="*/ 671512 h 671512"/>
                <a:gd name="connsiteX34" fmla="*/ 2990850 w 4881563"/>
                <a:gd name="connsiteY34" fmla="*/ 633412 h 671512"/>
                <a:gd name="connsiteX35" fmla="*/ 3214688 w 4881563"/>
                <a:gd name="connsiteY35" fmla="*/ 595312 h 671512"/>
                <a:gd name="connsiteX36" fmla="*/ 3452813 w 4881563"/>
                <a:gd name="connsiteY36" fmla="*/ 542925 h 671512"/>
                <a:gd name="connsiteX37" fmla="*/ 3543300 w 4881563"/>
                <a:gd name="connsiteY37" fmla="*/ 452437 h 671512"/>
                <a:gd name="connsiteX38" fmla="*/ 3676650 w 4881563"/>
                <a:gd name="connsiteY38" fmla="*/ 347662 h 671512"/>
                <a:gd name="connsiteX39" fmla="*/ 3814763 w 4881563"/>
                <a:gd name="connsiteY39" fmla="*/ 290512 h 671512"/>
                <a:gd name="connsiteX40" fmla="*/ 4024313 w 4881563"/>
                <a:gd name="connsiteY40" fmla="*/ 238125 h 671512"/>
                <a:gd name="connsiteX41" fmla="*/ 4214813 w 4881563"/>
                <a:gd name="connsiteY41" fmla="*/ 219075 h 671512"/>
                <a:gd name="connsiteX42" fmla="*/ 4424363 w 4881563"/>
                <a:gd name="connsiteY42" fmla="*/ 214312 h 671512"/>
                <a:gd name="connsiteX43" fmla="*/ 4638675 w 4881563"/>
                <a:gd name="connsiteY43" fmla="*/ 176212 h 671512"/>
                <a:gd name="connsiteX44" fmla="*/ 4710113 w 4881563"/>
                <a:gd name="connsiteY44" fmla="*/ 152400 h 671512"/>
                <a:gd name="connsiteX45" fmla="*/ 4800600 w 4881563"/>
                <a:gd name="connsiteY45" fmla="*/ 133350 h 671512"/>
                <a:gd name="connsiteX46" fmla="*/ 4881563 w 4881563"/>
                <a:gd name="connsiteY46" fmla="*/ 57150 h 671512"/>
                <a:gd name="connsiteX47" fmla="*/ 4662488 w 4881563"/>
                <a:gd name="connsiteY47" fmla="*/ 61912 h 671512"/>
                <a:gd name="connsiteX48" fmla="*/ 4533900 w 4881563"/>
                <a:gd name="connsiteY48" fmla="*/ 90487 h 671512"/>
                <a:gd name="connsiteX0" fmla="*/ 4533900 w 4881563"/>
                <a:gd name="connsiteY0" fmla="*/ 90487 h 671512"/>
                <a:gd name="connsiteX1" fmla="*/ 4333875 w 4881563"/>
                <a:gd name="connsiteY1" fmla="*/ 14287 h 671512"/>
                <a:gd name="connsiteX2" fmla="*/ 4086225 w 4881563"/>
                <a:gd name="connsiteY2" fmla="*/ 0 h 671512"/>
                <a:gd name="connsiteX3" fmla="*/ 3971925 w 4881563"/>
                <a:gd name="connsiteY3" fmla="*/ 0 h 671512"/>
                <a:gd name="connsiteX4" fmla="*/ 3848100 w 4881563"/>
                <a:gd name="connsiteY4" fmla="*/ 9525 h 671512"/>
                <a:gd name="connsiteX5" fmla="*/ 3662363 w 4881563"/>
                <a:gd name="connsiteY5" fmla="*/ 90487 h 671512"/>
                <a:gd name="connsiteX6" fmla="*/ 3529013 w 4881563"/>
                <a:gd name="connsiteY6" fmla="*/ 161925 h 671512"/>
                <a:gd name="connsiteX7" fmla="*/ 3386138 w 4881563"/>
                <a:gd name="connsiteY7" fmla="*/ 233362 h 671512"/>
                <a:gd name="connsiteX8" fmla="*/ 3219450 w 4881563"/>
                <a:gd name="connsiteY8" fmla="*/ 261937 h 671512"/>
                <a:gd name="connsiteX9" fmla="*/ 3019425 w 4881563"/>
                <a:gd name="connsiteY9" fmla="*/ 266700 h 671512"/>
                <a:gd name="connsiteX10" fmla="*/ 2867025 w 4881563"/>
                <a:gd name="connsiteY10" fmla="*/ 290512 h 671512"/>
                <a:gd name="connsiteX11" fmla="*/ 2690813 w 4881563"/>
                <a:gd name="connsiteY11" fmla="*/ 338137 h 671512"/>
                <a:gd name="connsiteX12" fmla="*/ 2495550 w 4881563"/>
                <a:gd name="connsiteY12" fmla="*/ 385762 h 671512"/>
                <a:gd name="connsiteX13" fmla="*/ 2395538 w 4881563"/>
                <a:gd name="connsiteY13" fmla="*/ 385762 h 671512"/>
                <a:gd name="connsiteX14" fmla="*/ 2233613 w 4881563"/>
                <a:gd name="connsiteY14" fmla="*/ 395287 h 671512"/>
                <a:gd name="connsiteX15" fmla="*/ 1871663 w 4881563"/>
                <a:gd name="connsiteY15" fmla="*/ 352425 h 671512"/>
                <a:gd name="connsiteX16" fmla="*/ 1695450 w 4881563"/>
                <a:gd name="connsiteY16" fmla="*/ 338137 h 671512"/>
                <a:gd name="connsiteX17" fmla="*/ 1500188 w 4881563"/>
                <a:gd name="connsiteY17" fmla="*/ 347662 h 671512"/>
                <a:gd name="connsiteX18" fmla="*/ 1176338 w 4881563"/>
                <a:gd name="connsiteY18" fmla="*/ 352425 h 671512"/>
                <a:gd name="connsiteX19" fmla="*/ 966788 w 4881563"/>
                <a:gd name="connsiteY19" fmla="*/ 357187 h 671512"/>
                <a:gd name="connsiteX20" fmla="*/ 604838 w 4881563"/>
                <a:gd name="connsiteY20" fmla="*/ 280987 h 671512"/>
                <a:gd name="connsiteX21" fmla="*/ 371475 w 4881563"/>
                <a:gd name="connsiteY21" fmla="*/ 247650 h 671512"/>
                <a:gd name="connsiteX22" fmla="*/ 233363 w 4881563"/>
                <a:gd name="connsiteY22" fmla="*/ 219075 h 671512"/>
                <a:gd name="connsiteX23" fmla="*/ 0 w 4881563"/>
                <a:gd name="connsiteY23" fmla="*/ 157162 h 671512"/>
                <a:gd name="connsiteX24" fmla="*/ 319088 w 4881563"/>
                <a:gd name="connsiteY24" fmla="*/ 338137 h 671512"/>
                <a:gd name="connsiteX25" fmla="*/ 619125 w 4881563"/>
                <a:gd name="connsiteY25" fmla="*/ 428625 h 671512"/>
                <a:gd name="connsiteX26" fmla="*/ 847725 w 4881563"/>
                <a:gd name="connsiteY26" fmla="*/ 509587 h 671512"/>
                <a:gd name="connsiteX27" fmla="*/ 1104900 w 4881563"/>
                <a:gd name="connsiteY27" fmla="*/ 557212 h 671512"/>
                <a:gd name="connsiteX28" fmla="*/ 1385888 w 4881563"/>
                <a:gd name="connsiteY28" fmla="*/ 585787 h 671512"/>
                <a:gd name="connsiteX29" fmla="*/ 1585913 w 4881563"/>
                <a:gd name="connsiteY29" fmla="*/ 609600 h 671512"/>
                <a:gd name="connsiteX30" fmla="*/ 1895475 w 4881563"/>
                <a:gd name="connsiteY30" fmla="*/ 614362 h 671512"/>
                <a:gd name="connsiteX31" fmla="*/ 2166938 w 4881563"/>
                <a:gd name="connsiteY31" fmla="*/ 642937 h 671512"/>
                <a:gd name="connsiteX32" fmla="*/ 2452688 w 4881563"/>
                <a:gd name="connsiteY32" fmla="*/ 671512 h 671512"/>
                <a:gd name="connsiteX33" fmla="*/ 2714625 w 4881563"/>
                <a:gd name="connsiteY33" fmla="*/ 671512 h 671512"/>
                <a:gd name="connsiteX34" fmla="*/ 3067050 w 4881563"/>
                <a:gd name="connsiteY34" fmla="*/ 633412 h 671512"/>
                <a:gd name="connsiteX35" fmla="*/ 3214688 w 4881563"/>
                <a:gd name="connsiteY35" fmla="*/ 595312 h 671512"/>
                <a:gd name="connsiteX36" fmla="*/ 3452813 w 4881563"/>
                <a:gd name="connsiteY36" fmla="*/ 542925 h 671512"/>
                <a:gd name="connsiteX37" fmla="*/ 3543300 w 4881563"/>
                <a:gd name="connsiteY37" fmla="*/ 452437 h 671512"/>
                <a:gd name="connsiteX38" fmla="*/ 3676650 w 4881563"/>
                <a:gd name="connsiteY38" fmla="*/ 347662 h 671512"/>
                <a:gd name="connsiteX39" fmla="*/ 3814763 w 4881563"/>
                <a:gd name="connsiteY39" fmla="*/ 290512 h 671512"/>
                <a:gd name="connsiteX40" fmla="*/ 4024313 w 4881563"/>
                <a:gd name="connsiteY40" fmla="*/ 238125 h 671512"/>
                <a:gd name="connsiteX41" fmla="*/ 4214813 w 4881563"/>
                <a:gd name="connsiteY41" fmla="*/ 219075 h 671512"/>
                <a:gd name="connsiteX42" fmla="*/ 4424363 w 4881563"/>
                <a:gd name="connsiteY42" fmla="*/ 214312 h 671512"/>
                <a:gd name="connsiteX43" fmla="*/ 4638675 w 4881563"/>
                <a:gd name="connsiteY43" fmla="*/ 176212 h 671512"/>
                <a:gd name="connsiteX44" fmla="*/ 4710113 w 4881563"/>
                <a:gd name="connsiteY44" fmla="*/ 152400 h 671512"/>
                <a:gd name="connsiteX45" fmla="*/ 4800600 w 4881563"/>
                <a:gd name="connsiteY45" fmla="*/ 133350 h 671512"/>
                <a:gd name="connsiteX46" fmla="*/ 4881563 w 4881563"/>
                <a:gd name="connsiteY46" fmla="*/ 57150 h 671512"/>
                <a:gd name="connsiteX47" fmla="*/ 4662488 w 4881563"/>
                <a:gd name="connsiteY47" fmla="*/ 61912 h 671512"/>
                <a:gd name="connsiteX48" fmla="*/ 4533900 w 4881563"/>
                <a:gd name="connsiteY48" fmla="*/ 90487 h 671512"/>
                <a:gd name="connsiteX0" fmla="*/ 4533900 w 4881563"/>
                <a:gd name="connsiteY0" fmla="*/ 90487 h 681174"/>
                <a:gd name="connsiteX1" fmla="*/ 4333875 w 4881563"/>
                <a:gd name="connsiteY1" fmla="*/ 14287 h 681174"/>
                <a:gd name="connsiteX2" fmla="*/ 4086225 w 4881563"/>
                <a:gd name="connsiteY2" fmla="*/ 0 h 681174"/>
                <a:gd name="connsiteX3" fmla="*/ 3971925 w 4881563"/>
                <a:gd name="connsiteY3" fmla="*/ 0 h 681174"/>
                <a:gd name="connsiteX4" fmla="*/ 3848100 w 4881563"/>
                <a:gd name="connsiteY4" fmla="*/ 9525 h 681174"/>
                <a:gd name="connsiteX5" fmla="*/ 3662363 w 4881563"/>
                <a:gd name="connsiteY5" fmla="*/ 90487 h 681174"/>
                <a:gd name="connsiteX6" fmla="*/ 3529013 w 4881563"/>
                <a:gd name="connsiteY6" fmla="*/ 161925 h 681174"/>
                <a:gd name="connsiteX7" fmla="*/ 3386138 w 4881563"/>
                <a:gd name="connsiteY7" fmla="*/ 233362 h 681174"/>
                <a:gd name="connsiteX8" fmla="*/ 3219450 w 4881563"/>
                <a:gd name="connsiteY8" fmla="*/ 261937 h 681174"/>
                <a:gd name="connsiteX9" fmla="*/ 3019425 w 4881563"/>
                <a:gd name="connsiteY9" fmla="*/ 266700 h 681174"/>
                <a:gd name="connsiteX10" fmla="*/ 2867025 w 4881563"/>
                <a:gd name="connsiteY10" fmla="*/ 290512 h 681174"/>
                <a:gd name="connsiteX11" fmla="*/ 2690813 w 4881563"/>
                <a:gd name="connsiteY11" fmla="*/ 338137 h 681174"/>
                <a:gd name="connsiteX12" fmla="*/ 2495550 w 4881563"/>
                <a:gd name="connsiteY12" fmla="*/ 385762 h 681174"/>
                <a:gd name="connsiteX13" fmla="*/ 2395538 w 4881563"/>
                <a:gd name="connsiteY13" fmla="*/ 385762 h 681174"/>
                <a:gd name="connsiteX14" fmla="*/ 2233613 w 4881563"/>
                <a:gd name="connsiteY14" fmla="*/ 395287 h 681174"/>
                <a:gd name="connsiteX15" fmla="*/ 1871663 w 4881563"/>
                <a:gd name="connsiteY15" fmla="*/ 352425 h 681174"/>
                <a:gd name="connsiteX16" fmla="*/ 1695450 w 4881563"/>
                <a:gd name="connsiteY16" fmla="*/ 338137 h 681174"/>
                <a:gd name="connsiteX17" fmla="*/ 1500188 w 4881563"/>
                <a:gd name="connsiteY17" fmla="*/ 347662 h 681174"/>
                <a:gd name="connsiteX18" fmla="*/ 1176338 w 4881563"/>
                <a:gd name="connsiteY18" fmla="*/ 352425 h 681174"/>
                <a:gd name="connsiteX19" fmla="*/ 966788 w 4881563"/>
                <a:gd name="connsiteY19" fmla="*/ 357187 h 681174"/>
                <a:gd name="connsiteX20" fmla="*/ 604838 w 4881563"/>
                <a:gd name="connsiteY20" fmla="*/ 280987 h 681174"/>
                <a:gd name="connsiteX21" fmla="*/ 371475 w 4881563"/>
                <a:gd name="connsiteY21" fmla="*/ 247650 h 681174"/>
                <a:gd name="connsiteX22" fmla="*/ 233363 w 4881563"/>
                <a:gd name="connsiteY22" fmla="*/ 219075 h 681174"/>
                <a:gd name="connsiteX23" fmla="*/ 0 w 4881563"/>
                <a:gd name="connsiteY23" fmla="*/ 157162 h 681174"/>
                <a:gd name="connsiteX24" fmla="*/ 319088 w 4881563"/>
                <a:gd name="connsiteY24" fmla="*/ 338137 h 681174"/>
                <a:gd name="connsiteX25" fmla="*/ 619125 w 4881563"/>
                <a:gd name="connsiteY25" fmla="*/ 428625 h 681174"/>
                <a:gd name="connsiteX26" fmla="*/ 847725 w 4881563"/>
                <a:gd name="connsiteY26" fmla="*/ 509587 h 681174"/>
                <a:gd name="connsiteX27" fmla="*/ 1104900 w 4881563"/>
                <a:gd name="connsiteY27" fmla="*/ 557212 h 681174"/>
                <a:gd name="connsiteX28" fmla="*/ 1385888 w 4881563"/>
                <a:gd name="connsiteY28" fmla="*/ 585787 h 681174"/>
                <a:gd name="connsiteX29" fmla="*/ 1585913 w 4881563"/>
                <a:gd name="connsiteY29" fmla="*/ 609600 h 681174"/>
                <a:gd name="connsiteX30" fmla="*/ 1895475 w 4881563"/>
                <a:gd name="connsiteY30" fmla="*/ 614362 h 681174"/>
                <a:gd name="connsiteX31" fmla="*/ 2166938 w 4881563"/>
                <a:gd name="connsiteY31" fmla="*/ 642937 h 681174"/>
                <a:gd name="connsiteX32" fmla="*/ 2452688 w 4881563"/>
                <a:gd name="connsiteY32" fmla="*/ 671512 h 681174"/>
                <a:gd name="connsiteX33" fmla="*/ 2566988 w 4881563"/>
                <a:gd name="connsiteY33" fmla="*/ 681037 h 681174"/>
                <a:gd name="connsiteX34" fmla="*/ 2714625 w 4881563"/>
                <a:gd name="connsiteY34" fmla="*/ 671512 h 681174"/>
                <a:gd name="connsiteX35" fmla="*/ 3067050 w 4881563"/>
                <a:gd name="connsiteY35" fmla="*/ 633412 h 681174"/>
                <a:gd name="connsiteX36" fmla="*/ 3214688 w 4881563"/>
                <a:gd name="connsiteY36" fmla="*/ 595312 h 681174"/>
                <a:gd name="connsiteX37" fmla="*/ 3452813 w 4881563"/>
                <a:gd name="connsiteY37" fmla="*/ 542925 h 681174"/>
                <a:gd name="connsiteX38" fmla="*/ 3543300 w 4881563"/>
                <a:gd name="connsiteY38" fmla="*/ 452437 h 681174"/>
                <a:gd name="connsiteX39" fmla="*/ 3676650 w 4881563"/>
                <a:gd name="connsiteY39" fmla="*/ 347662 h 681174"/>
                <a:gd name="connsiteX40" fmla="*/ 3814763 w 4881563"/>
                <a:gd name="connsiteY40" fmla="*/ 290512 h 681174"/>
                <a:gd name="connsiteX41" fmla="*/ 4024313 w 4881563"/>
                <a:gd name="connsiteY41" fmla="*/ 238125 h 681174"/>
                <a:gd name="connsiteX42" fmla="*/ 4214813 w 4881563"/>
                <a:gd name="connsiteY42" fmla="*/ 219075 h 681174"/>
                <a:gd name="connsiteX43" fmla="*/ 4424363 w 4881563"/>
                <a:gd name="connsiteY43" fmla="*/ 214312 h 681174"/>
                <a:gd name="connsiteX44" fmla="*/ 4638675 w 4881563"/>
                <a:gd name="connsiteY44" fmla="*/ 176212 h 681174"/>
                <a:gd name="connsiteX45" fmla="*/ 4710113 w 4881563"/>
                <a:gd name="connsiteY45" fmla="*/ 152400 h 681174"/>
                <a:gd name="connsiteX46" fmla="*/ 4800600 w 4881563"/>
                <a:gd name="connsiteY46" fmla="*/ 133350 h 681174"/>
                <a:gd name="connsiteX47" fmla="*/ 4881563 w 4881563"/>
                <a:gd name="connsiteY47" fmla="*/ 57150 h 681174"/>
                <a:gd name="connsiteX48" fmla="*/ 4662488 w 4881563"/>
                <a:gd name="connsiteY48" fmla="*/ 61912 h 681174"/>
                <a:gd name="connsiteX49" fmla="*/ 4533900 w 4881563"/>
                <a:gd name="connsiteY49" fmla="*/ 90487 h 681174"/>
                <a:gd name="connsiteX0" fmla="*/ 4533900 w 4881563"/>
                <a:gd name="connsiteY0" fmla="*/ 90487 h 681174"/>
                <a:gd name="connsiteX1" fmla="*/ 4333875 w 4881563"/>
                <a:gd name="connsiteY1" fmla="*/ 14287 h 681174"/>
                <a:gd name="connsiteX2" fmla="*/ 4086225 w 4881563"/>
                <a:gd name="connsiteY2" fmla="*/ 0 h 681174"/>
                <a:gd name="connsiteX3" fmla="*/ 3971925 w 4881563"/>
                <a:gd name="connsiteY3" fmla="*/ 0 h 681174"/>
                <a:gd name="connsiteX4" fmla="*/ 3848100 w 4881563"/>
                <a:gd name="connsiteY4" fmla="*/ 9525 h 681174"/>
                <a:gd name="connsiteX5" fmla="*/ 3662363 w 4881563"/>
                <a:gd name="connsiteY5" fmla="*/ 90487 h 681174"/>
                <a:gd name="connsiteX6" fmla="*/ 3529013 w 4881563"/>
                <a:gd name="connsiteY6" fmla="*/ 161925 h 681174"/>
                <a:gd name="connsiteX7" fmla="*/ 3386138 w 4881563"/>
                <a:gd name="connsiteY7" fmla="*/ 233362 h 681174"/>
                <a:gd name="connsiteX8" fmla="*/ 3219450 w 4881563"/>
                <a:gd name="connsiteY8" fmla="*/ 261937 h 681174"/>
                <a:gd name="connsiteX9" fmla="*/ 3019425 w 4881563"/>
                <a:gd name="connsiteY9" fmla="*/ 266700 h 681174"/>
                <a:gd name="connsiteX10" fmla="*/ 2867025 w 4881563"/>
                <a:gd name="connsiteY10" fmla="*/ 290512 h 681174"/>
                <a:gd name="connsiteX11" fmla="*/ 2690813 w 4881563"/>
                <a:gd name="connsiteY11" fmla="*/ 338137 h 681174"/>
                <a:gd name="connsiteX12" fmla="*/ 2495550 w 4881563"/>
                <a:gd name="connsiteY12" fmla="*/ 385762 h 681174"/>
                <a:gd name="connsiteX13" fmla="*/ 2395538 w 4881563"/>
                <a:gd name="connsiteY13" fmla="*/ 385762 h 681174"/>
                <a:gd name="connsiteX14" fmla="*/ 2233613 w 4881563"/>
                <a:gd name="connsiteY14" fmla="*/ 395287 h 681174"/>
                <a:gd name="connsiteX15" fmla="*/ 1871663 w 4881563"/>
                <a:gd name="connsiteY15" fmla="*/ 352425 h 681174"/>
                <a:gd name="connsiteX16" fmla="*/ 1695450 w 4881563"/>
                <a:gd name="connsiteY16" fmla="*/ 338137 h 681174"/>
                <a:gd name="connsiteX17" fmla="*/ 1500188 w 4881563"/>
                <a:gd name="connsiteY17" fmla="*/ 347662 h 681174"/>
                <a:gd name="connsiteX18" fmla="*/ 1176338 w 4881563"/>
                <a:gd name="connsiteY18" fmla="*/ 352425 h 681174"/>
                <a:gd name="connsiteX19" fmla="*/ 966788 w 4881563"/>
                <a:gd name="connsiteY19" fmla="*/ 357187 h 681174"/>
                <a:gd name="connsiteX20" fmla="*/ 604838 w 4881563"/>
                <a:gd name="connsiteY20" fmla="*/ 280987 h 681174"/>
                <a:gd name="connsiteX21" fmla="*/ 371475 w 4881563"/>
                <a:gd name="connsiteY21" fmla="*/ 247650 h 681174"/>
                <a:gd name="connsiteX22" fmla="*/ 233363 w 4881563"/>
                <a:gd name="connsiteY22" fmla="*/ 219075 h 681174"/>
                <a:gd name="connsiteX23" fmla="*/ 0 w 4881563"/>
                <a:gd name="connsiteY23" fmla="*/ 157162 h 681174"/>
                <a:gd name="connsiteX24" fmla="*/ 319088 w 4881563"/>
                <a:gd name="connsiteY24" fmla="*/ 338137 h 681174"/>
                <a:gd name="connsiteX25" fmla="*/ 619125 w 4881563"/>
                <a:gd name="connsiteY25" fmla="*/ 428625 h 681174"/>
                <a:gd name="connsiteX26" fmla="*/ 847725 w 4881563"/>
                <a:gd name="connsiteY26" fmla="*/ 509587 h 681174"/>
                <a:gd name="connsiteX27" fmla="*/ 1104900 w 4881563"/>
                <a:gd name="connsiteY27" fmla="*/ 557212 h 681174"/>
                <a:gd name="connsiteX28" fmla="*/ 1462088 w 4881563"/>
                <a:gd name="connsiteY28" fmla="*/ 600075 h 681174"/>
                <a:gd name="connsiteX29" fmla="*/ 1585913 w 4881563"/>
                <a:gd name="connsiteY29" fmla="*/ 609600 h 681174"/>
                <a:gd name="connsiteX30" fmla="*/ 1895475 w 4881563"/>
                <a:gd name="connsiteY30" fmla="*/ 614362 h 681174"/>
                <a:gd name="connsiteX31" fmla="*/ 2166938 w 4881563"/>
                <a:gd name="connsiteY31" fmla="*/ 642937 h 681174"/>
                <a:gd name="connsiteX32" fmla="*/ 2452688 w 4881563"/>
                <a:gd name="connsiteY32" fmla="*/ 671512 h 681174"/>
                <a:gd name="connsiteX33" fmla="*/ 2566988 w 4881563"/>
                <a:gd name="connsiteY33" fmla="*/ 681037 h 681174"/>
                <a:gd name="connsiteX34" fmla="*/ 2714625 w 4881563"/>
                <a:gd name="connsiteY34" fmla="*/ 671512 h 681174"/>
                <a:gd name="connsiteX35" fmla="*/ 3067050 w 4881563"/>
                <a:gd name="connsiteY35" fmla="*/ 633412 h 681174"/>
                <a:gd name="connsiteX36" fmla="*/ 3214688 w 4881563"/>
                <a:gd name="connsiteY36" fmla="*/ 595312 h 681174"/>
                <a:gd name="connsiteX37" fmla="*/ 3452813 w 4881563"/>
                <a:gd name="connsiteY37" fmla="*/ 542925 h 681174"/>
                <a:gd name="connsiteX38" fmla="*/ 3543300 w 4881563"/>
                <a:gd name="connsiteY38" fmla="*/ 452437 h 681174"/>
                <a:gd name="connsiteX39" fmla="*/ 3676650 w 4881563"/>
                <a:gd name="connsiteY39" fmla="*/ 347662 h 681174"/>
                <a:gd name="connsiteX40" fmla="*/ 3814763 w 4881563"/>
                <a:gd name="connsiteY40" fmla="*/ 290512 h 681174"/>
                <a:gd name="connsiteX41" fmla="*/ 4024313 w 4881563"/>
                <a:gd name="connsiteY41" fmla="*/ 238125 h 681174"/>
                <a:gd name="connsiteX42" fmla="*/ 4214813 w 4881563"/>
                <a:gd name="connsiteY42" fmla="*/ 219075 h 681174"/>
                <a:gd name="connsiteX43" fmla="*/ 4424363 w 4881563"/>
                <a:gd name="connsiteY43" fmla="*/ 214312 h 681174"/>
                <a:gd name="connsiteX44" fmla="*/ 4638675 w 4881563"/>
                <a:gd name="connsiteY44" fmla="*/ 176212 h 681174"/>
                <a:gd name="connsiteX45" fmla="*/ 4710113 w 4881563"/>
                <a:gd name="connsiteY45" fmla="*/ 152400 h 681174"/>
                <a:gd name="connsiteX46" fmla="*/ 4800600 w 4881563"/>
                <a:gd name="connsiteY46" fmla="*/ 133350 h 681174"/>
                <a:gd name="connsiteX47" fmla="*/ 4881563 w 4881563"/>
                <a:gd name="connsiteY47" fmla="*/ 57150 h 681174"/>
                <a:gd name="connsiteX48" fmla="*/ 4662488 w 4881563"/>
                <a:gd name="connsiteY48" fmla="*/ 61912 h 681174"/>
                <a:gd name="connsiteX49" fmla="*/ 4533900 w 4881563"/>
                <a:gd name="connsiteY49" fmla="*/ 90487 h 681174"/>
                <a:gd name="connsiteX0" fmla="*/ 4533900 w 4881563"/>
                <a:gd name="connsiteY0" fmla="*/ 90487 h 681174"/>
                <a:gd name="connsiteX1" fmla="*/ 4333875 w 4881563"/>
                <a:gd name="connsiteY1" fmla="*/ 14287 h 681174"/>
                <a:gd name="connsiteX2" fmla="*/ 4086225 w 4881563"/>
                <a:gd name="connsiteY2" fmla="*/ 0 h 681174"/>
                <a:gd name="connsiteX3" fmla="*/ 3971925 w 4881563"/>
                <a:gd name="connsiteY3" fmla="*/ 0 h 681174"/>
                <a:gd name="connsiteX4" fmla="*/ 3848100 w 4881563"/>
                <a:gd name="connsiteY4" fmla="*/ 9525 h 681174"/>
                <a:gd name="connsiteX5" fmla="*/ 3662363 w 4881563"/>
                <a:gd name="connsiteY5" fmla="*/ 90487 h 681174"/>
                <a:gd name="connsiteX6" fmla="*/ 3529013 w 4881563"/>
                <a:gd name="connsiteY6" fmla="*/ 161925 h 681174"/>
                <a:gd name="connsiteX7" fmla="*/ 3386138 w 4881563"/>
                <a:gd name="connsiteY7" fmla="*/ 233362 h 681174"/>
                <a:gd name="connsiteX8" fmla="*/ 3219450 w 4881563"/>
                <a:gd name="connsiteY8" fmla="*/ 261937 h 681174"/>
                <a:gd name="connsiteX9" fmla="*/ 3019425 w 4881563"/>
                <a:gd name="connsiteY9" fmla="*/ 266700 h 681174"/>
                <a:gd name="connsiteX10" fmla="*/ 2867025 w 4881563"/>
                <a:gd name="connsiteY10" fmla="*/ 290512 h 681174"/>
                <a:gd name="connsiteX11" fmla="*/ 2690813 w 4881563"/>
                <a:gd name="connsiteY11" fmla="*/ 338137 h 681174"/>
                <a:gd name="connsiteX12" fmla="*/ 2495550 w 4881563"/>
                <a:gd name="connsiteY12" fmla="*/ 385762 h 681174"/>
                <a:gd name="connsiteX13" fmla="*/ 2395538 w 4881563"/>
                <a:gd name="connsiteY13" fmla="*/ 385762 h 681174"/>
                <a:gd name="connsiteX14" fmla="*/ 2233613 w 4881563"/>
                <a:gd name="connsiteY14" fmla="*/ 395287 h 681174"/>
                <a:gd name="connsiteX15" fmla="*/ 1871663 w 4881563"/>
                <a:gd name="connsiteY15" fmla="*/ 352425 h 681174"/>
                <a:gd name="connsiteX16" fmla="*/ 1695450 w 4881563"/>
                <a:gd name="connsiteY16" fmla="*/ 338137 h 681174"/>
                <a:gd name="connsiteX17" fmla="*/ 1500188 w 4881563"/>
                <a:gd name="connsiteY17" fmla="*/ 347662 h 681174"/>
                <a:gd name="connsiteX18" fmla="*/ 1176338 w 4881563"/>
                <a:gd name="connsiteY18" fmla="*/ 352425 h 681174"/>
                <a:gd name="connsiteX19" fmla="*/ 966788 w 4881563"/>
                <a:gd name="connsiteY19" fmla="*/ 357187 h 681174"/>
                <a:gd name="connsiteX20" fmla="*/ 604838 w 4881563"/>
                <a:gd name="connsiteY20" fmla="*/ 280987 h 681174"/>
                <a:gd name="connsiteX21" fmla="*/ 371475 w 4881563"/>
                <a:gd name="connsiteY21" fmla="*/ 247650 h 681174"/>
                <a:gd name="connsiteX22" fmla="*/ 233363 w 4881563"/>
                <a:gd name="connsiteY22" fmla="*/ 219075 h 681174"/>
                <a:gd name="connsiteX23" fmla="*/ 0 w 4881563"/>
                <a:gd name="connsiteY23" fmla="*/ 157162 h 681174"/>
                <a:gd name="connsiteX24" fmla="*/ 319088 w 4881563"/>
                <a:gd name="connsiteY24" fmla="*/ 338137 h 681174"/>
                <a:gd name="connsiteX25" fmla="*/ 619125 w 4881563"/>
                <a:gd name="connsiteY25" fmla="*/ 428625 h 681174"/>
                <a:gd name="connsiteX26" fmla="*/ 847725 w 4881563"/>
                <a:gd name="connsiteY26" fmla="*/ 509587 h 681174"/>
                <a:gd name="connsiteX27" fmla="*/ 1104900 w 4881563"/>
                <a:gd name="connsiteY27" fmla="*/ 557212 h 681174"/>
                <a:gd name="connsiteX28" fmla="*/ 1304925 w 4881563"/>
                <a:gd name="connsiteY28" fmla="*/ 576262 h 681174"/>
                <a:gd name="connsiteX29" fmla="*/ 1462088 w 4881563"/>
                <a:gd name="connsiteY29" fmla="*/ 600075 h 681174"/>
                <a:gd name="connsiteX30" fmla="*/ 1585913 w 4881563"/>
                <a:gd name="connsiteY30" fmla="*/ 609600 h 681174"/>
                <a:gd name="connsiteX31" fmla="*/ 1895475 w 4881563"/>
                <a:gd name="connsiteY31" fmla="*/ 614362 h 681174"/>
                <a:gd name="connsiteX32" fmla="*/ 2166938 w 4881563"/>
                <a:gd name="connsiteY32" fmla="*/ 642937 h 681174"/>
                <a:gd name="connsiteX33" fmla="*/ 2452688 w 4881563"/>
                <a:gd name="connsiteY33" fmla="*/ 671512 h 681174"/>
                <a:gd name="connsiteX34" fmla="*/ 2566988 w 4881563"/>
                <a:gd name="connsiteY34" fmla="*/ 681037 h 681174"/>
                <a:gd name="connsiteX35" fmla="*/ 2714625 w 4881563"/>
                <a:gd name="connsiteY35" fmla="*/ 671512 h 681174"/>
                <a:gd name="connsiteX36" fmla="*/ 3067050 w 4881563"/>
                <a:gd name="connsiteY36" fmla="*/ 633412 h 681174"/>
                <a:gd name="connsiteX37" fmla="*/ 3214688 w 4881563"/>
                <a:gd name="connsiteY37" fmla="*/ 595312 h 681174"/>
                <a:gd name="connsiteX38" fmla="*/ 3452813 w 4881563"/>
                <a:gd name="connsiteY38" fmla="*/ 542925 h 681174"/>
                <a:gd name="connsiteX39" fmla="*/ 3543300 w 4881563"/>
                <a:gd name="connsiteY39" fmla="*/ 452437 h 681174"/>
                <a:gd name="connsiteX40" fmla="*/ 3676650 w 4881563"/>
                <a:gd name="connsiteY40" fmla="*/ 347662 h 681174"/>
                <a:gd name="connsiteX41" fmla="*/ 3814763 w 4881563"/>
                <a:gd name="connsiteY41" fmla="*/ 290512 h 681174"/>
                <a:gd name="connsiteX42" fmla="*/ 4024313 w 4881563"/>
                <a:gd name="connsiteY42" fmla="*/ 238125 h 681174"/>
                <a:gd name="connsiteX43" fmla="*/ 4214813 w 4881563"/>
                <a:gd name="connsiteY43" fmla="*/ 219075 h 681174"/>
                <a:gd name="connsiteX44" fmla="*/ 4424363 w 4881563"/>
                <a:gd name="connsiteY44" fmla="*/ 214312 h 681174"/>
                <a:gd name="connsiteX45" fmla="*/ 4638675 w 4881563"/>
                <a:gd name="connsiteY45" fmla="*/ 176212 h 681174"/>
                <a:gd name="connsiteX46" fmla="*/ 4710113 w 4881563"/>
                <a:gd name="connsiteY46" fmla="*/ 152400 h 681174"/>
                <a:gd name="connsiteX47" fmla="*/ 4800600 w 4881563"/>
                <a:gd name="connsiteY47" fmla="*/ 133350 h 681174"/>
                <a:gd name="connsiteX48" fmla="*/ 4881563 w 4881563"/>
                <a:gd name="connsiteY48" fmla="*/ 57150 h 681174"/>
                <a:gd name="connsiteX49" fmla="*/ 4662488 w 4881563"/>
                <a:gd name="connsiteY49" fmla="*/ 61912 h 681174"/>
                <a:gd name="connsiteX50" fmla="*/ 4533900 w 4881563"/>
                <a:gd name="connsiteY50" fmla="*/ 90487 h 681174"/>
                <a:gd name="connsiteX0" fmla="*/ 4533900 w 4881563"/>
                <a:gd name="connsiteY0" fmla="*/ 90487 h 681174"/>
                <a:gd name="connsiteX1" fmla="*/ 4333875 w 4881563"/>
                <a:gd name="connsiteY1" fmla="*/ 14287 h 681174"/>
                <a:gd name="connsiteX2" fmla="*/ 4086225 w 4881563"/>
                <a:gd name="connsiteY2" fmla="*/ 0 h 681174"/>
                <a:gd name="connsiteX3" fmla="*/ 3971925 w 4881563"/>
                <a:gd name="connsiteY3" fmla="*/ 0 h 681174"/>
                <a:gd name="connsiteX4" fmla="*/ 3848100 w 4881563"/>
                <a:gd name="connsiteY4" fmla="*/ 9525 h 681174"/>
                <a:gd name="connsiteX5" fmla="*/ 3662363 w 4881563"/>
                <a:gd name="connsiteY5" fmla="*/ 90487 h 681174"/>
                <a:gd name="connsiteX6" fmla="*/ 3529013 w 4881563"/>
                <a:gd name="connsiteY6" fmla="*/ 161925 h 681174"/>
                <a:gd name="connsiteX7" fmla="*/ 3386138 w 4881563"/>
                <a:gd name="connsiteY7" fmla="*/ 233362 h 681174"/>
                <a:gd name="connsiteX8" fmla="*/ 3219450 w 4881563"/>
                <a:gd name="connsiteY8" fmla="*/ 261937 h 681174"/>
                <a:gd name="connsiteX9" fmla="*/ 3019425 w 4881563"/>
                <a:gd name="connsiteY9" fmla="*/ 266700 h 681174"/>
                <a:gd name="connsiteX10" fmla="*/ 2867025 w 4881563"/>
                <a:gd name="connsiteY10" fmla="*/ 290512 h 681174"/>
                <a:gd name="connsiteX11" fmla="*/ 2690813 w 4881563"/>
                <a:gd name="connsiteY11" fmla="*/ 338137 h 681174"/>
                <a:gd name="connsiteX12" fmla="*/ 2495550 w 4881563"/>
                <a:gd name="connsiteY12" fmla="*/ 385762 h 681174"/>
                <a:gd name="connsiteX13" fmla="*/ 2395538 w 4881563"/>
                <a:gd name="connsiteY13" fmla="*/ 385762 h 681174"/>
                <a:gd name="connsiteX14" fmla="*/ 2233613 w 4881563"/>
                <a:gd name="connsiteY14" fmla="*/ 395287 h 681174"/>
                <a:gd name="connsiteX15" fmla="*/ 1871663 w 4881563"/>
                <a:gd name="connsiteY15" fmla="*/ 352425 h 681174"/>
                <a:gd name="connsiteX16" fmla="*/ 1695450 w 4881563"/>
                <a:gd name="connsiteY16" fmla="*/ 338137 h 681174"/>
                <a:gd name="connsiteX17" fmla="*/ 1500188 w 4881563"/>
                <a:gd name="connsiteY17" fmla="*/ 347662 h 681174"/>
                <a:gd name="connsiteX18" fmla="*/ 1176338 w 4881563"/>
                <a:gd name="connsiteY18" fmla="*/ 352425 h 681174"/>
                <a:gd name="connsiteX19" fmla="*/ 966788 w 4881563"/>
                <a:gd name="connsiteY19" fmla="*/ 357187 h 681174"/>
                <a:gd name="connsiteX20" fmla="*/ 604838 w 4881563"/>
                <a:gd name="connsiteY20" fmla="*/ 280987 h 681174"/>
                <a:gd name="connsiteX21" fmla="*/ 371475 w 4881563"/>
                <a:gd name="connsiteY21" fmla="*/ 247650 h 681174"/>
                <a:gd name="connsiteX22" fmla="*/ 233363 w 4881563"/>
                <a:gd name="connsiteY22" fmla="*/ 219075 h 681174"/>
                <a:gd name="connsiteX23" fmla="*/ 0 w 4881563"/>
                <a:gd name="connsiteY23" fmla="*/ 157162 h 681174"/>
                <a:gd name="connsiteX24" fmla="*/ 319088 w 4881563"/>
                <a:gd name="connsiteY24" fmla="*/ 338137 h 681174"/>
                <a:gd name="connsiteX25" fmla="*/ 590550 w 4881563"/>
                <a:gd name="connsiteY25" fmla="*/ 442913 h 681174"/>
                <a:gd name="connsiteX26" fmla="*/ 847725 w 4881563"/>
                <a:gd name="connsiteY26" fmla="*/ 509587 h 681174"/>
                <a:gd name="connsiteX27" fmla="*/ 1104900 w 4881563"/>
                <a:gd name="connsiteY27" fmla="*/ 557212 h 681174"/>
                <a:gd name="connsiteX28" fmla="*/ 1304925 w 4881563"/>
                <a:gd name="connsiteY28" fmla="*/ 576262 h 681174"/>
                <a:gd name="connsiteX29" fmla="*/ 1462088 w 4881563"/>
                <a:gd name="connsiteY29" fmla="*/ 600075 h 681174"/>
                <a:gd name="connsiteX30" fmla="*/ 1585913 w 4881563"/>
                <a:gd name="connsiteY30" fmla="*/ 609600 h 681174"/>
                <a:gd name="connsiteX31" fmla="*/ 1895475 w 4881563"/>
                <a:gd name="connsiteY31" fmla="*/ 614362 h 681174"/>
                <a:gd name="connsiteX32" fmla="*/ 2166938 w 4881563"/>
                <a:gd name="connsiteY32" fmla="*/ 642937 h 681174"/>
                <a:gd name="connsiteX33" fmla="*/ 2452688 w 4881563"/>
                <a:gd name="connsiteY33" fmla="*/ 671512 h 681174"/>
                <a:gd name="connsiteX34" fmla="*/ 2566988 w 4881563"/>
                <a:gd name="connsiteY34" fmla="*/ 681037 h 681174"/>
                <a:gd name="connsiteX35" fmla="*/ 2714625 w 4881563"/>
                <a:gd name="connsiteY35" fmla="*/ 671512 h 681174"/>
                <a:gd name="connsiteX36" fmla="*/ 3067050 w 4881563"/>
                <a:gd name="connsiteY36" fmla="*/ 633412 h 681174"/>
                <a:gd name="connsiteX37" fmla="*/ 3214688 w 4881563"/>
                <a:gd name="connsiteY37" fmla="*/ 595312 h 681174"/>
                <a:gd name="connsiteX38" fmla="*/ 3452813 w 4881563"/>
                <a:gd name="connsiteY38" fmla="*/ 542925 h 681174"/>
                <a:gd name="connsiteX39" fmla="*/ 3543300 w 4881563"/>
                <a:gd name="connsiteY39" fmla="*/ 452437 h 681174"/>
                <a:gd name="connsiteX40" fmla="*/ 3676650 w 4881563"/>
                <a:gd name="connsiteY40" fmla="*/ 347662 h 681174"/>
                <a:gd name="connsiteX41" fmla="*/ 3814763 w 4881563"/>
                <a:gd name="connsiteY41" fmla="*/ 290512 h 681174"/>
                <a:gd name="connsiteX42" fmla="*/ 4024313 w 4881563"/>
                <a:gd name="connsiteY42" fmla="*/ 238125 h 681174"/>
                <a:gd name="connsiteX43" fmla="*/ 4214813 w 4881563"/>
                <a:gd name="connsiteY43" fmla="*/ 219075 h 681174"/>
                <a:gd name="connsiteX44" fmla="*/ 4424363 w 4881563"/>
                <a:gd name="connsiteY44" fmla="*/ 214312 h 681174"/>
                <a:gd name="connsiteX45" fmla="*/ 4638675 w 4881563"/>
                <a:gd name="connsiteY45" fmla="*/ 176212 h 681174"/>
                <a:gd name="connsiteX46" fmla="*/ 4710113 w 4881563"/>
                <a:gd name="connsiteY46" fmla="*/ 152400 h 681174"/>
                <a:gd name="connsiteX47" fmla="*/ 4800600 w 4881563"/>
                <a:gd name="connsiteY47" fmla="*/ 133350 h 681174"/>
                <a:gd name="connsiteX48" fmla="*/ 4881563 w 4881563"/>
                <a:gd name="connsiteY48" fmla="*/ 57150 h 681174"/>
                <a:gd name="connsiteX49" fmla="*/ 4662488 w 4881563"/>
                <a:gd name="connsiteY49" fmla="*/ 61912 h 681174"/>
                <a:gd name="connsiteX50" fmla="*/ 4533900 w 4881563"/>
                <a:gd name="connsiteY50" fmla="*/ 90487 h 681174"/>
                <a:gd name="connsiteX0" fmla="*/ 4533900 w 4881563"/>
                <a:gd name="connsiteY0" fmla="*/ 90487 h 681174"/>
                <a:gd name="connsiteX1" fmla="*/ 4333875 w 4881563"/>
                <a:gd name="connsiteY1" fmla="*/ 14287 h 681174"/>
                <a:gd name="connsiteX2" fmla="*/ 4086225 w 4881563"/>
                <a:gd name="connsiteY2" fmla="*/ 0 h 681174"/>
                <a:gd name="connsiteX3" fmla="*/ 3971925 w 4881563"/>
                <a:gd name="connsiteY3" fmla="*/ 0 h 681174"/>
                <a:gd name="connsiteX4" fmla="*/ 3848100 w 4881563"/>
                <a:gd name="connsiteY4" fmla="*/ 9525 h 681174"/>
                <a:gd name="connsiteX5" fmla="*/ 3662363 w 4881563"/>
                <a:gd name="connsiteY5" fmla="*/ 90487 h 681174"/>
                <a:gd name="connsiteX6" fmla="*/ 3529013 w 4881563"/>
                <a:gd name="connsiteY6" fmla="*/ 161925 h 681174"/>
                <a:gd name="connsiteX7" fmla="*/ 3386138 w 4881563"/>
                <a:gd name="connsiteY7" fmla="*/ 233362 h 681174"/>
                <a:gd name="connsiteX8" fmla="*/ 3219450 w 4881563"/>
                <a:gd name="connsiteY8" fmla="*/ 261937 h 681174"/>
                <a:gd name="connsiteX9" fmla="*/ 3019425 w 4881563"/>
                <a:gd name="connsiteY9" fmla="*/ 266700 h 681174"/>
                <a:gd name="connsiteX10" fmla="*/ 2867025 w 4881563"/>
                <a:gd name="connsiteY10" fmla="*/ 290512 h 681174"/>
                <a:gd name="connsiteX11" fmla="*/ 2690813 w 4881563"/>
                <a:gd name="connsiteY11" fmla="*/ 338137 h 681174"/>
                <a:gd name="connsiteX12" fmla="*/ 2495550 w 4881563"/>
                <a:gd name="connsiteY12" fmla="*/ 385762 h 681174"/>
                <a:gd name="connsiteX13" fmla="*/ 2395538 w 4881563"/>
                <a:gd name="connsiteY13" fmla="*/ 385762 h 681174"/>
                <a:gd name="connsiteX14" fmla="*/ 2233613 w 4881563"/>
                <a:gd name="connsiteY14" fmla="*/ 395287 h 681174"/>
                <a:gd name="connsiteX15" fmla="*/ 1871663 w 4881563"/>
                <a:gd name="connsiteY15" fmla="*/ 352425 h 681174"/>
                <a:gd name="connsiteX16" fmla="*/ 1695450 w 4881563"/>
                <a:gd name="connsiteY16" fmla="*/ 338137 h 681174"/>
                <a:gd name="connsiteX17" fmla="*/ 1500188 w 4881563"/>
                <a:gd name="connsiteY17" fmla="*/ 347662 h 681174"/>
                <a:gd name="connsiteX18" fmla="*/ 1176338 w 4881563"/>
                <a:gd name="connsiteY18" fmla="*/ 352425 h 681174"/>
                <a:gd name="connsiteX19" fmla="*/ 966788 w 4881563"/>
                <a:gd name="connsiteY19" fmla="*/ 357187 h 681174"/>
                <a:gd name="connsiteX20" fmla="*/ 604838 w 4881563"/>
                <a:gd name="connsiteY20" fmla="*/ 280987 h 681174"/>
                <a:gd name="connsiteX21" fmla="*/ 371475 w 4881563"/>
                <a:gd name="connsiteY21" fmla="*/ 247650 h 681174"/>
                <a:gd name="connsiteX22" fmla="*/ 233363 w 4881563"/>
                <a:gd name="connsiteY22" fmla="*/ 219075 h 681174"/>
                <a:gd name="connsiteX23" fmla="*/ 0 w 4881563"/>
                <a:gd name="connsiteY23" fmla="*/ 157162 h 681174"/>
                <a:gd name="connsiteX24" fmla="*/ 304800 w 4881563"/>
                <a:gd name="connsiteY24" fmla="*/ 352425 h 681174"/>
                <a:gd name="connsiteX25" fmla="*/ 590550 w 4881563"/>
                <a:gd name="connsiteY25" fmla="*/ 442913 h 681174"/>
                <a:gd name="connsiteX26" fmla="*/ 847725 w 4881563"/>
                <a:gd name="connsiteY26" fmla="*/ 509587 h 681174"/>
                <a:gd name="connsiteX27" fmla="*/ 1104900 w 4881563"/>
                <a:gd name="connsiteY27" fmla="*/ 557212 h 681174"/>
                <a:gd name="connsiteX28" fmla="*/ 1304925 w 4881563"/>
                <a:gd name="connsiteY28" fmla="*/ 576262 h 681174"/>
                <a:gd name="connsiteX29" fmla="*/ 1462088 w 4881563"/>
                <a:gd name="connsiteY29" fmla="*/ 600075 h 681174"/>
                <a:gd name="connsiteX30" fmla="*/ 1585913 w 4881563"/>
                <a:gd name="connsiteY30" fmla="*/ 609600 h 681174"/>
                <a:gd name="connsiteX31" fmla="*/ 1895475 w 4881563"/>
                <a:gd name="connsiteY31" fmla="*/ 614362 h 681174"/>
                <a:gd name="connsiteX32" fmla="*/ 2166938 w 4881563"/>
                <a:gd name="connsiteY32" fmla="*/ 642937 h 681174"/>
                <a:gd name="connsiteX33" fmla="*/ 2452688 w 4881563"/>
                <a:gd name="connsiteY33" fmla="*/ 671512 h 681174"/>
                <a:gd name="connsiteX34" fmla="*/ 2566988 w 4881563"/>
                <a:gd name="connsiteY34" fmla="*/ 681037 h 681174"/>
                <a:gd name="connsiteX35" fmla="*/ 2714625 w 4881563"/>
                <a:gd name="connsiteY35" fmla="*/ 671512 h 681174"/>
                <a:gd name="connsiteX36" fmla="*/ 3067050 w 4881563"/>
                <a:gd name="connsiteY36" fmla="*/ 633412 h 681174"/>
                <a:gd name="connsiteX37" fmla="*/ 3214688 w 4881563"/>
                <a:gd name="connsiteY37" fmla="*/ 595312 h 681174"/>
                <a:gd name="connsiteX38" fmla="*/ 3452813 w 4881563"/>
                <a:gd name="connsiteY38" fmla="*/ 542925 h 681174"/>
                <a:gd name="connsiteX39" fmla="*/ 3543300 w 4881563"/>
                <a:gd name="connsiteY39" fmla="*/ 452437 h 681174"/>
                <a:gd name="connsiteX40" fmla="*/ 3676650 w 4881563"/>
                <a:gd name="connsiteY40" fmla="*/ 347662 h 681174"/>
                <a:gd name="connsiteX41" fmla="*/ 3814763 w 4881563"/>
                <a:gd name="connsiteY41" fmla="*/ 290512 h 681174"/>
                <a:gd name="connsiteX42" fmla="*/ 4024313 w 4881563"/>
                <a:gd name="connsiteY42" fmla="*/ 238125 h 681174"/>
                <a:gd name="connsiteX43" fmla="*/ 4214813 w 4881563"/>
                <a:gd name="connsiteY43" fmla="*/ 219075 h 681174"/>
                <a:gd name="connsiteX44" fmla="*/ 4424363 w 4881563"/>
                <a:gd name="connsiteY44" fmla="*/ 214312 h 681174"/>
                <a:gd name="connsiteX45" fmla="*/ 4638675 w 4881563"/>
                <a:gd name="connsiteY45" fmla="*/ 176212 h 681174"/>
                <a:gd name="connsiteX46" fmla="*/ 4710113 w 4881563"/>
                <a:gd name="connsiteY46" fmla="*/ 152400 h 681174"/>
                <a:gd name="connsiteX47" fmla="*/ 4800600 w 4881563"/>
                <a:gd name="connsiteY47" fmla="*/ 133350 h 681174"/>
                <a:gd name="connsiteX48" fmla="*/ 4881563 w 4881563"/>
                <a:gd name="connsiteY48" fmla="*/ 57150 h 681174"/>
                <a:gd name="connsiteX49" fmla="*/ 4662488 w 4881563"/>
                <a:gd name="connsiteY49" fmla="*/ 61912 h 681174"/>
                <a:gd name="connsiteX50" fmla="*/ 4533900 w 4881563"/>
                <a:gd name="connsiteY50" fmla="*/ 90487 h 681174"/>
                <a:gd name="connsiteX0" fmla="*/ 4629741 w 4977404"/>
                <a:gd name="connsiteY0" fmla="*/ 90487 h 681174"/>
                <a:gd name="connsiteX1" fmla="*/ 4429716 w 4977404"/>
                <a:gd name="connsiteY1" fmla="*/ 14287 h 681174"/>
                <a:gd name="connsiteX2" fmla="*/ 4182066 w 4977404"/>
                <a:gd name="connsiteY2" fmla="*/ 0 h 681174"/>
                <a:gd name="connsiteX3" fmla="*/ 4067766 w 4977404"/>
                <a:gd name="connsiteY3" fmla="*/ 0 h 681174"/>
                <a:gd name="connsiteX4" fmla="*/ 3943941 w 4977404"/>
                <a:gd name="connsiteY4" fmla="*/ 9525 h 681174"/>
                <a:gd name="connsiteX5" fmla="*/ 3758204 w 4977404"/>
                <a:gd name="connsiteY5" fmla="*/ 90487 h 681174"/>
                <a:gd name="connsiteX6" fmla="*/ 3624854 w 4977404"/>
                <a:gd name="connsiteY6" fmla="*/ 161925 h 681174"/>
                <a:gd name="connsiteX7" fmla="*/ 3481979 w 4977404"/>
                <a:gd name="connsiteY7" fmla="*/ 233362 h 681174"/>
                <a:gd name="connsiteX8" fmla="*/ 3315291 w 4977404"/>
                <a:gd name="connsiteY8" fmla="*/ 261937 h 681174"/>
                <a:gd name="connsiteX9" fmla="*/ 3115266 w 4977404"/>
                <a:gd name="connsiteY9" fmla="*/ 266700 h 681174"/>
                <a:gd name="connsiteX10" fmla="*/ 2962866 w 4977404"/>
                <a:gd name="connsiteY10" fmla="*/ 290512 h 681174"/>
                <a:gd name="connsiteX11" fmla="*/ 2786654 w 4977404"/>
                <a:gd name="connsiteY11" fmla="*/ 338137 h 681174"/>
                <a:gd name="connsiteX12" fmla="*/ 2591391 w 4977404"/>
                <a:gd name="connsiteY12" fmla="*/ 385762 h 681174"/>
                <a:gd name="connsiteX13" fmla="*/ 2491379 w 4977404"/>
                <a:gd name="connsiteY13" fmla="*/ 385762 h 681174"/>
                <a:gd name="connsiteX14" fmla="*/ 2329454 w 4977404"/>
                <a:gd name="connsiteY14" fmla="*/ 395287 h 681174"/>
                <a:gd name="connsiteX15" fmla="*/ 1967504 w 4977404"/>
                <a:gd name="connsiteY15" fmla="*/ 352425 h 681174"/>
                <a:gd name="connsiteX16" fmla="*/ 1791291 w 4977404"/>
                <a:gd name="connsiteY16" fmla="*/ 338137 h 681174"/>
                <a:gd name="connsiteX17" fmla="*/ 1596029 w 4977404"/>
                <a:gd name="connsiteY17" fmla="*/ 347662 h 681174"/>
                <a:gd name="connsiteX18" fmla="*/ 1272179 w 4977404"/>
                <a:gd name="connsiteY18" fmla="*/ 352425 h 681174"/>
                <a:gd name="connsiteX19" fmla="*/ 1062629 w 4977404"/>
                <a:gd name="connsiteY19" fmla="*/ 357187 h 681174"/>
                <a:gd name="connsiteX20" fmla="*/ 700679 w 4977404"/>
                <a:gd name="connsiteY20" fmla="*/ 280987 h 681174"/>
                <a:gd name="connsiteX21" fmla="*/ 467316 w 4977404"/>
                <a:gd name="connsiteY21" fmla="*/ 247650 h 681174"/>
                <a:gd name="connsiteX22" fmla="*/ 329204 w 4977404"/>
                <a:gd name="connsiteY22" fmla="*/ 219075 h 681174"/>
                <a:gd name="connsiteX23" fmla="*/ 95841 w 4977404"/>
                <a:gd name="connsiteY23" fmla="*/ 157162 h 681174"/>
                <a:gd name="connsiteX24" fmla="*/ 5354 w 4977404"/>
                <a:gd name="connsiteY24" fmla="*/ 180975 h 681174"/>
                <a:gd name="connsiteX25" fmla="*/ 400641 w 4977404"/>
                <a:gd name="connsiteY25" fmla="*/ 352425 h 681174"/>
                <a:gd name="connsiteX26" fmla="*/ 686391 w 4977404"/>
                <a:gd name="connsiteY26" fmla="*/ 442913 h 681174"/>
                <a:gd name="connsiteX27" fmla="*/ 943566 w 4977404"/>
                <a:gd name="connsiteY27" fmla="*/ 509587 h 681174"/>
                <a:gd name="connsiteX28" fmla="*/ 1200741 w 4977404"/>
                <a:gd name="connsiteY28" fmla="*/ 557212 h 681174"/>
                <a:gd name="connsiteX29" fmla="*/ 1400766 w 4977404"/>
                <a:gd name="connsiteY29" fmla="*/ 576262 h 681174"/>
                <a:gd name="connsiteX30" fmla="*/ 1557929 w 4977404"/>
                <a:gd name="connsiteY30" fmla="*/ 600075 h 681174"/>
                <a:gd name="connsiteX31" fmla="*/ 1681754 w 4977404"/>
                <a:gd name="connsiteY31" fmla="*/ 609600 h 681174"/>
                <a:gd name="connsiteX32" fmla="*/ 1991316 w 4977404"/>
                <a:gd name="connsiteY32" fmla="*/ 614362 h 681174"/>
                <a:gd name="connsiteX33" fmla="*/ 2262779 w 4977404"/>
                <a:gd name="connsiteY33" fmla="*/ 642937 h 681174"/>
                <a:gd name="connsiteX34" fmla="*/ 2548529 w 4977404"/>
                <a:gd name="connsiteY34" fmla="*/ 671512 h 681174"/>
                <a:gd name="connsiteX35" fmla="*/ 2662829 w 4977404"/>
                <a:gd name="connsiteY35" fmla="*/ 681037 h 681174"/>
                <a:gd name="connsiteX36" fmla="*/ 2810466 w 4977404"/>
                <a:gd name="connsiteY36" fmla="*/ 671512 h 681174"/>
                <a:gd name="connsiteX37" fmla="*/ 3162891 w 4977404"/>
                <a:gd name="connsiteY37" fmla="*/ 633412 h 681174"/>
                <a:gd name="connsiteX38" fmla="*/ 3310529 w 4977404"/>
                <a:gd name="connsiteY38" fmla="*/ 595312 h 681174"/>
                <a:gd name="connsiteX39" fmla="*/ 3548654 w 4977404"/>
                <a:gd name="connsiteY39" fmla="*/ 542925 h 681174"/>
                <a:gd name="connsiteX40" fmla="*/ 3639141 w 4977404"/>
                <a:gd name="connsiteY40" fmla="*/ 452437 h 681174"/>
                <a:gd name="connsiteX41" fmla="*/ 3772491 w 4977404"/>
                <a:gd name="connsiteY41" fmla="*/ 347662 h 681174"/>
                <a:gd name="connsiteX42" fmla="*/ 3910604 w 4977404"/>
                <a:gd name="connsiteY42" fmla="*/ 290512 h 681174"/>
                <a:gd name="connsiteX43" fmla="*/ 4120154 w 4977404"/>
                <a:gd name="connsiteY43" fmla="*/ 238125 h 681174"/>
                <a:gd name="connsiteX44" fmla="*/ 4310654 w 4977404"/>
                <a:gd name="connsiteY44" fmla="*/ 219075 h 681174"/>
                <a:gd name="connsiteX45" fmla="*/ 4520204 w 4977404"/>
                <a:gd name="connsiteY45" fmla="*/ 214312 h 681174"/>
                <a:gd name="connsiteX46" fmla="*/ 4734516 w 4977404"/>
                <a:gd name="connsiteY46" fmla="*/ 176212 h 681174"/>
                <a:gd name="connsiteX47" fmla="*/ 4805954 w 4977404"/>
                <a:gd name="connsiteY47" fmla="*/ 152400 h 681174"/>
                <a:gd name="connsiteX48" fmla="*/ 4896441 w 4977404"/>
                <a:gd name="connsiteY48" fmla="*/ 133350 h 681174"/>
                <a:gd name="connsiteX49" fmla="*/ 4977404 w 4977404"/>
                <a:gd name="connsiteY49" fmla="*/ 57150 h 681174"/>
                <a:gd name="connsiteX50" fmla="*/ 4758329 w 4977404"/>
                <a:gd name="connsiteY50" fmla="*/ 61912 h 681174"/>
                <a:gd name="connsiteX51" fmla="*/ 4629741 w 4977404"/>
                <a:gd name="connsiteY51" fmla="*/ 90487 h 681174"/>
                <a:gd name="connsiteX0" fmla="*/ 4629741 w 4977404"/>
                <a:gd name="connsiteY0" fmla="*/ 90487 h 681174"/>
                <a:gd name="connsiteX1" fmla="*/ 4429716 w 4977404"/>
                <a:gd name="connsiteY1" fmla="*/ 14287 h 681174"/>
                <a:gd name="connsiteX2" fmla="*/ 4182066 w 4977404"/>
                <a:gd name="connsiteY2" fmla="*/ 0 h 681174"/>
                <a:gd name="connsiteX3" fmla="*/ 4067766 w 4977404"/>
                <a:gd name="connsiteY3" fmla="*/ 0 h 681174"/>
                <a:gd name="connsiteX4" fmla="*/ 3943941 w 4977404"/>
                <a:gd name="connsiteY4" fmla="*/ 9525 h 681174"/>
                <a:gd name="connsiteX5" fmla="*/ 3758204 w 4977404"/>
                <a:gd name="connsiteY5" fmla="*/ 90487 h 681174"/>
                <a:gd name="connsiteX6" fmla="*/ 3624854 w 4977404"/>
                <a:gd name="connsiteY6" fmla="*/ 161925 h 681174"/>
                <a:gd name="connsiteX7" fmla="*/ 3481979 w 4977404"/>
                <a:gd name="connsiteY7" fmla="*/ 233362 h 681174"/>
                <a:gd name="connsiteX8" fmla="*/ 3315291 w 4977404"/>
                <a:gd name="connsiteY8" fmla="*/ 261937 h 681174"/>
                <a:gd name="connsiteX9" fmla="*/ 3115266 w 4977404"/>
                <a:gd name="connsiteY9" fmla="*/ 266700 h 681174"/>
                <a:gd name="connsiteX10" fmla="*/ 2962866 w 4977404"/>
                <a:gd name="connsiteY10" fmla="*/ 290512 h 681174"/>
                <a:gd name="connsiteX11" fmla="*/ 2786654 w 4977404"/>
                <a:gd name="connsiteY11" fmla="*/ 338137 h 681174"/>
                <a:gd name="connsiteX12" fmla="*/ 2591391 w 4977404"/>
                <a:gd name="connsiteY12" fmla="*/ 385762 h 681174"/>
                <a:gd name="connsiteX13" fmla="*/ 2491379 w 4977404"/>
                <a:gd name="connsiteY13" fmla="*/ 385762 h 681174"/>
                <a:gd name="connsiteX14" fmla="*/ 2329454 w 4977404"/>
                <a:gd name="connsiteY14" fmla="*/ 395287 h 681174"/>
                <a:gd name="connsiteX15" fmla="*/ 1967504 w 4977404"/>
                <a:gd name="connsiteY15" fmla="*/ 352425 h 681174"/>
                <a:gd name="connsiteX16" fmla="*/ 1791291 w 4977404"/>
                <a:gd name="connsiteY16" fmla="*/ 338137 h 681174"/>
                <a:gd name="connsiteX17" fmla="*/ 1596029 w 4977404"/>
                <a:gd name="connsiteY17" fmla="*/ 347662 h 681174"/>
                <a:gd name="connsiteX18" fmla="*/ 1272179 w 4977404"/>
                <a:gd name="connsiteY18" fmla="*/ 352425 h 681174"/>
                <a:gd name="connsiteX19" fmla="*/ 1062629 w 4977404"/>
                <a:gd name="connsiteY19" fmla="*/ 357187 h 681174"/>
                <a:gd name="connsiteX20" fmla="*/ 700679 w 4977404"/>
                <a:gd name="connsiteY20" fmla="*/ 280987 h 681174"/>
                <a:gd name="connsiteX21" fmla="*/ 467316 w 4977404"/>
                <a:gd name="connsiteY21" fmla="*/ 247650 h 681174"/>
                <a:gd name="connsiteX22" fmla="*/ 329204 w 4977404"/>
                <a:gd name="connsiteY22" fmla="*/ 219075 h 681174"/>
                <a:gd name="connsiteX23" fmla="*/ 257766 w 4977404"/>
                <a:gd name="connsiteY23" fmla="*/ 209550 h 681174"/>
                <a:gd name="connsiteX24" fmla="*/ 95841 w 4977404"/>
                <a:gd name="connsiteY24" fmla="*/ 157162 h 681174"/>
                <a:gd name="connsiteX25" fmla="*/ 5354 w 4977404"/>
                <a:gd name="connsiteY25" fmla="*/ 180975 h 681174"/>
                <a:gd name="connsiteX26" fmla="*/ 400641 w 4977404"/>
                <a:gd name="connsiteY26" fmla="*/ 352425 h 681174"/>
                <a:gd name="connsiteX27" fmla="*/ 686391 w 4977404"/>
                <a:gd name="connsiteY27" fmla="*/ 442913 h 681174"/>
                <a:gd name="connsiteX28" fmla="*/ 943566 w 4977404"/>
                <a:gd name="connsiteY28" fmla="*/ 509587 h 681174"/>
                <a:gd name="connsiteX29" fmla="*/ 1200741 w 4977404"/>
                <a:gd name="connsiteY29" fmla="*/ 557212 h 681174"/>
                <a:gd name="connsiteX30" fmla="*/ 1400766 w 4977404"/>
                <a:gd name="connsiteY30" fmla="*/ 576262 h 681174"/>
                <a:gd name="connsiteX31" fmla="*/ 1557929 w 4977404"/>
                <a:gd name="connsiteY31" fmla="*/ 600075 h 681174"/>
                <a:gd name="connsiteX32" fmla="*/ 1681754 w 4977404"/>
                <a:gd name="connsiteY32" fmla="*/ 609600 h 681174"/>
                <a:gd name="connsiteX33" fmla="*/ 1991316 w 4977404"/>
                <a:gd name="connsiteY33" fmla="*/ 614362 h 681174"/>
                <a:gd name="connsiteX34" fmla="*/ 2262779 w 4977404"/>
                <a:gd name="connsiteY34" fmla="*/ 642937 h 681174"/>
                <a:gd name="connsiteX35" fmla="*/ 2548529 w 4977404"/>
                <a:gd name="connsiteY35" fmla="*/ 671512 h 681174"/>
                <a:gd name="connsiteX36" fmla="*/ 2662829 w 4977404"/>
                <a:gd name="connsiteY36" fmla="*/ 681037 h 681174"/>
                <a:gd name="connsiteX37" fmla="*/ 2810466 w 4977404"/>
                <a:gd name="connsiteY37" fmla="*/ 671512 h 681174"/>
                <a:gd name="connsiteX38" fmla="*/ 3162891 w 4977404"/>
                <a:gd name="connsiteY38" fmla="*/ 633412 h 681174"/>
                <a:gd name="connsiteX39" fmla="*/ 3310529 w 4977404"/>
                <a:gd name="connsiteY39" fmla="*/ 595312 h 681174"/>
                <a:gd name="connsiteX40" fmla="*/ 3548654 w 4977404"/>
                <a:gd name="connsiteY40" fmla="*/ 542925 h 681174"/>
                <a:gd name="connsiteX41" fmla="*/ 3639141 w 4977404"/>
                <a:gd name="connsiteY41" fmla="*/ 452437 h 681174"/>
                <a:gd name="connsiteX42" fmla="*/ 3772491 w 4977404"/>
                <a:gd name="connsiteY42" fmla="*/ 347662 h 681174"/>
                <a:gd name="connsiteX43" fmla="*/ 3910604 w 4977404"/>
                <a:gd name="connsiteY43" fmla="*/ 290512 h 681174"/>
                <a:gd name="connsiteX44" fmla="*/ 4120154 w 4977404"/>
                <a:gd name="connsiteY44" fmla="*/ 238125 h 681174"/>
                <a:gd name="connsiteX45" fmla="*/ 4310654 w 4977404"/>
                <a:gd name="connsiteY45" fmla="*/ 219075 h 681174"/>
                <a:gd name="connsiteX46" fmla="*/ 4520204 w 4977404"/>
                <a:gd name="connsiteY46" fmla="*/ 214312 h 681174"/>
                <a:gd name="connsiteX47" fmla="*/ 4734516 w 4977404"/>
                <a:gd name="connsiteY47" fmla="*/ 176212 h 681174"/>
                <a:gd name="connsiteX48" fmla="*/ 4805954 w 4977404"/>
                <a:gd name="connsiteY48" fmla="*/ 152400 h 681174"/>
                <a:gd name="connsiteX49" fmla="*/ 4896441 w 4977404"/>
                <a:gd name="connsiteY49" fmla="*/ 133350 h 681174"/>
                <a:gd name="connsiteX50" fmla="*/ 4977404 w 4977404"/>
                <a:gd name="connsiteY50" fmla="*/ 57150 h 681174"/>
                <a:gd name="connsiteX51" fmla="*/ 4758329 w 4977404"/>
                <a:gd name="connsiteY51" fmla="*/ 61912 h 681174"/>
                <a:gd name="connsiteX52" fmla="*/ 4629741 w 4977404"/>
                <a:gd name="connsiteY52" fmla="*/ 90487 h 681174"/>
                <a:gd name="connsiteX0" fmla="*/ 4629741 w 4977404"/>
                <a:gd name="connsiteY0" fmla="*/ 90487 h 681174"/>
                <a:gd name="connsiteX1" fmla="*/ 4429716 w 4977404"/>
                <a:gd name="connsiteY1" fmla="*/ 14287 h 681174"/>
                <a:gd name="connsiteX2" fmla="*/ 4182066 w 4977404"/>
                <a:gd name="connsiteY2" fmla="*/ 0 h 681174"/>
                <a:gd name="connsiteX3" fmla="*/ 4067766 w 4977404"/>
                <a:gd name="connsiteY3" fmla="*/ 0 h 681174"/>
                <a:gd name="connsiteX4" fmla="*/ 3943941 w 4977404"/>
                <a:gd name="connsiteY4" fmla="*/ 9525 h 681174"/>
                <a:gd name="connsiteX5" fmla="*/ 3758204 w 4977404"/>
                <a:gd name="connsiteY5" fmla="*/ 90487 h 681174"/>
                <a:gd name="connsiteX6" fmla="*/ 3624854 w 4977404"/>
                <a:gd name="connsiteY6" fmla="*/ 161925 h 681174"/>
                <a:gd name="connsiteX7" fmla="*/ 3481979 w 4977404"/>
                <a:gd name="connsiteY7" fmla="*/ 233362 h 681174"/>
                <a:gd name="connsiteX8" fmla="*/ 3315291 w 4977404"/>
                <a:gd name="connsiteY8" fmla="*/ 261937 h 681174"/>
                <a:gd name="connsiteX9" fmla="*/ 3115266 w 4977404"/>
                <a:gd name="connsiteY9" fmla="*/ 266700 h 681174"/>
                <a:gd name="connsiteX10" fmla="*/ 2962866 w 4977404"/>
                <a:gd name="connsiteY10" fmla="*/ 290512 h 681174"/>
                <a:gd name="connsiteX11" fmla="*/ 2786654 w 4977404"/>
                <a:gd name="connsiteY11" fmla="*/ 338137 h 681174"/>
                <a:gd name="connsiteX12" fmla="*/ 2591391 w 4977404"/>
                <a:gd name="connsiteY12" fmla="*/ 385762 h 681174"/>
                <a:gd name="connsiteX13" fmla="*/ 2491379 w 4977404"/>
                <a:gd name="connsiteY13" fmla="*/ 385762 h 681174"/>
                <a:gd name="connsiteX14" fmla="*/ 2329454 w 4977404"/>
                <a:gd name="connsiteY14" fmla="*/ 395287 h 681174"/>
                <a:gd name="connsiteX15" fmla="*/ 1967504 w 4977404"/>
                <a:gd name="connsiteY15" fmla="*/ 352425 h 681174"/>
                <a:gd name="connsiteX16" fmla="*/ 1791291 w 4977404"/>
                <a:gd name="connsiteY16" fmla="*/ 338137 h 681174"/>
                <a:gd name="connsiteX17" fmla="*/ 1596029 w 4977404"/>
                <a:gd name="connsiteY17" fmla="*/ 347662 h 681174"/>
                <a:gd name="connsiteX18" fmla="*/ 1272179 w 4977404"/>
                <a:gd name="connsiteY18" fmla="*/ 352425 h 681174"/>
                <a:gd name="connsiteX19" fmla="*/ 1062629 w 4977404"/>
                <a:gd name="connsiteY19" fmla="*/ 357187 h 681174"/>
                <a:gd name="connsiteX20" fmla="*/ 700679 w 4977404"/>
                <a:gd name="connsiteY20" fmla="*/ 280987 h 681174"/>
                <a:gd name="connsiteX21" fmla="*/ 467316 w 4977404"/>
                <a:gd name="connsiteY21" fmla="*/ 247650 h 681174"/>
                <a:gd name="connsiteX22" fmla="*/ 329204 w 4977404"/>
                <a:gd name="connsiteY22" fmla="*/ 219075 h 681174"/>
                <a:gd name="connsiteX23" fmla="*/ 257766 w 4977404"/>
                <a:gd name="connsiteY23" fmla="*/ 209550 h 681174"/>
                <a:gd name="connsiteX24" fmla="*/ 95841 w 4977404"/>
                <a:gd name="connsiteY24" fmla="*/ 157162 h 681174"/>
                <a:gd name="connsiteX25" fmla="*/ 5354 w 4977404"/>
                <a:gd name="connsiteY25" fmla="*/ 180975 h 681174"/>
                <a:gd name="connsiteX26" fmla="*/ 400641 w 4977404"/>
                <a:gd name="connsiteY26" fmla="*/ 352425 h 681174"/>
                <a:gd name="connsiteX27" fmla="*/ 686391 w 4977404"/>
                <a:gd name="connsiteY27" fmla="*/ 442913 h 681174"/>
                <a:gd name="connsiteX28" fmla="*/ 962616 w 4977404"/>
                <a:gd name="connsiteY28" fmla="*/ 514350 h 681174"/>
                <a:gd name="connsiteX29" fmla="*/ 1200741 w 4977404"/>
                <a:gd name="connsiteY29" fmla="*/ 557212 h 681174"/>
                <a:gd name="connsiteX30" fmla="*/ 1400766 w 4977404"/>
                <a:gd name="connsiteY30" fmla="*/ 576262 h 681174"/>
                <a:gd name="connsiteX31" fmla="*/ 1557929 w 4977404"/>
                <a:gd name="connsiteY31" fmla="*/ 600075 h 681174"/>
                <a:gd name="connsiteX32" fmla="*/ 1681754 w 4977404"/>
                <a:gd name="connsiteY32" fmla="*/ 609600 h 681174"/>
                <a:gd name="connsiteX33" fmla="*/ 1991316 w 4977404"/>
                <a:gd name="connsiteY33" fmla="*/ 614362 h 681174"/>
                <a:gd name="connsiteX34" fmla="*/ 2262779 w 4977404"/>
                <a:gd name="connsiteY34" fmla="*/ 642937 h 681174"/>
                <a:gd name="connsiteX35" fmla="*/ 2548529 w 4977404"/>
                <a:gd name="connsiteY35" fmla="*/ 671512 h 681174"/>
                <a:gd name="connsiteX36" fmla="*/ 2662829 w 4977404"/>
                <a:gd name="connsiteY36" fmla="*/ 681037 h 681174"/>
                <a:gd name="connsiteX37" fmla="*/ 2810466 w 4977404"/>
                <a:gd name="connsiteY37" fmla="*/ 671512 h 681174"/>
                <a:gd name="connsiteX38" fmla="*/ 3162891 w 4977404"/>
                <a:gd name="connsiteY38" fmla="*/ 633412 h 681174"/>
                <a:gd name="connsiteX39" fmla="*/ 3310529 w 4977404"/>
                <a:gd name="connsiteY39" fmla="*/ 595312 h 681174"/>
                <a:gd name="connsiteX40" fmla="*/ 3548654 w 4977404"/>
                <a:gd name="connsiteY40" fmla="*/ 542925 h 681174"/>
                <a:gd name="connsiteX41" fmla="*/ 3639141 w 4977404"/>
                <a:gd name="connsiteY41" fmla="*/ 452437 h 681174"/>
                <a:gd name="connsiteX42" fmla="*/ 3772491 w 4977404"/>
                <a:gd name="connsiteY42" fmla="*/ 347662 h 681174"/>
                <a:gd name="connsiteX43" fmla="*/ 3910604 w 4977404"/>
                <a:gd name="connsiteY43" fmla="*/ 290512 h 681174"/>
                <a:gd name="connsiteX44" fmla="*/ 4120154 w 4977404"/>
                <a:gd name="connsiteY44" fmla="*/ 238125 h 681174"/>
                <a:gd name="connsiteX45" fmla="*/ 4310654 w 4977404"/>
                <a:gd name="connsiteY45" fmla="*/ 219075 h 681174"/>
                <a:gd name="connsiteX46" fmla="*/ 4520204 w 4977404"/>
                <a:gd name="connsiteY46" fmla="*/ 214312 h 681174"/>
                <a:gd name="connsiteX47" fmla="*/ 4734516 w 4977404"/>
                <a:gd name="connsiteY47" fmla="*/ 176212 h 681174"/>
                <a:gd name="connsiteX48" fmla="*/ 4805954 w 4977404"/>
                <a:gd name="connsiteY48" fmla="*/ 152400 h 681174"/>
                <a:gd name="connsiteX49" fmla="*/ 4896441 w 4977404"/>
                <a:gd name="connsiteY49" fmla="*/ 133350 h 681174"/>
                <a:gd name="connsiteX50" fmla="*/ 4977404 w 4977404"/>
                <a:gd name="connsiteY50" fmla="*/ 57150 h 681174"/>
                <a:gd name="connsiteX51" fmla="*/ 4758329 w 4977404"/>
                <a:gd name="connsiteY51" fmla="*/ 61912 h 681174"/>
                <a:gd name="connsiteX52" fmla="*/ 4629741 w 4977404"/>
                <a:gd name="connsiteY52" fmla="*/ 90487 h 681174"/>
                <a:gd name="connsiteX0" fmla="*/ 4601166 w 4977404"/>
                <a:gd name="connsiteY0" fmla="*/ 47624 h 681174"/>
                <a:gd name="connsiteX1" fmla="*/ 4429716 w 4977404"/>
                <a:gd name="connsiteY1" fmla="*/ 14287 h 681174"/>
                <a:gd name="connsiteX2" fmla="*/ 4182066 w 4977404"/>
                <a:gd name="connsiteY2" fmla="*/ 0 h 681174"/>
                <a:gd name="connsiteX3" fmla="*/ 4067766 w 4977404"/>
                <a:gd name="connsiteY3" fmla="*/ 0 h 681174"/>
                <a:gd name="connsiteX4" fmla="*/ 3943941 w 4977404"/>
                <a:gd name="connsiteY4" fmla="*/ 9525 h 681174"/>
                <a:gd name="connsiteX5" fmla="*/ 3758204 w 4977404"/>
                <a:gd name="connsiteY5" fmla="*/ 90487 h 681174"/>
                <a:gd name="connsiteX6" fmla="*/ 3624854 w 4977404"/>
                <a:gd name="connsiteY6" fmla="*/ 161925 h 681174"/>
                <a:gd name="connsiteX7" fmla="*/ 3481979 w 4977404"/>
                <a:gd name="connsiteY7" fmla="*/ 233362 h 681174"/>
                <a:gd name="connsiteX8" fmla="*/ 3315291 w 4977404"/>
                <a:gd name="connsiteY8" fmla="*/ 261937 h 681174"/>
                <a:gd name="connsiteX9" fmla="*/ 3115266 w 4977404"/>
                <a:gd name="connsiteY9" fmla="*/ 266700 h 681174"/>
                <a:gd name="connsiteX10" fmla="*/ 2962866 w 4977404"/>
                <a:gd name="connsiteY10" fmla="*/ 290512 h 681174"/>
                <a:gd name="connsiteX11" fmla="*/ 2786654 w 4977404"/>
                <a:gd name="connsiteY11" fmla="*/ 338137 h 681174"/>
                <a:gd name="connsiteX12" fmla="*/ 2591391 w 4977404"/>
                <a:gd name="connsiteY12" fmla="*/ 385762 h 681174"/>
                <a:gd name="connsiteX13" fmla="*/ 2491379 w 4977404"/>
                <a:gd name="connsiteY13" fmla="*/ 385762 h 681174"/>
                <a:gd name="connsiteX14" fmla="*/ 2329454 w 4977404"/>
                <a:gd name="connsiteY14" fmla="*/ 395287 h 681174"/>
                <a:gd name="connsiteX15" fmla="*/ 1967504 w 4977404"/>
                <a:gd name="connsiteY15" fmla="*/ 352425 h 681174"/>
                <a:gd name="connsiteX16" fmla="*/ 1791291 w 4977404"/>
                <a:gd name="connsiteY16" fmla="*/ 338137 h 681174"/>
                <a:gd name="connsiteX17" fmla="*/ 1596029 w 4977404"/>
                <a:gd name="connsiteY17" fmla="*/ 347662 h 681174"/>
                <a:gd name="connsiteX18" fmla="*/ 1272179 w 4977404"/>
                <a:gd name="connsiteY18" fmla="*/ 352425 h 681174"/>
                <a:gd name="connsiteX19" fmla="*/ 1062629 w 4977404"/>
                <a:gd name="connsiteY19" fmla="*/ 357187 h 681174"/>
                <a:gd name="connsiteX20" fmla="*/ 700679 w 4977404"/>
                <a:gd name="connsiteY20" fmla="*/ 280987 h 681174"/>
                <a:gd name="connsiteX21" fmla="*/ 467316 w 4977404"/>
                <a:gd name="connsiteY21" fmla="*/ 247650 h 681174"/>
                <a:gd name="connsiteX22" fmla="*/ 329204 w 4977404"/>
                <a:gd name="connsiteY22" fmla="*/ 219075 h 681174"/>
                <a:gd name="connsiteX23" fmla="*/ 257766 w 4977404"/>
                <a:gd name="connsiteY23" fmla="*/ 209550 h 681174"/>
                <a:gd name="connsiteX24" fmla="*/ 95841 w 4977404"/>
                <a:gd name="connsiteY24" fmla="*/ 157162 h 681174"/>
                <a:gd name="connsiteX25" fmla="*/ 5354 w 4977404"/>
                <a:gd name="connsiteY25" fmla="*/ 180975 h 681174"/>
                <a:gd name="connsiteX26" fmla="*/ 400641 w 4977404"/>
                <a:gd name="connsiteY26" fmla="*/ 352425 h 681174"/>
                <a:gd name="connsiteX27" fmla="*/ 686391 w 4977404"/>
                <a:gd name="connsiteY27" fmla="*/ 442913 h 681174"/>
                <a:gd name="connsiteX28" fmla="*/ 962616 w 4977404"/>
                <a:gd name="connsiteY28" fmla="*/ 514350 h 681174"/>
                <a:gd name="connsiteX29" fmla="*/ 1200741 w 4977404"/>
                <a:gd name="connsiteY29" fmla="*/ 557212 h 681174"/>
                <a:gd name="connsiteX30" fmla="*/ 1400766 w 4977404"/>
                <a:gd name="connsiteY30" fmla="*/ 576262 h 681174"/>
                <a:gd name="connsiteX31" fmla="*/ 1557929 w 4977404"/>
                <a:gd name="connsiteY31" fmla="*/ 600075 h 681174"/>
                <a:gd name="connsiteX32" fmla="*/ 1681754 w 4977404"/>
                <a:gd name="connsiteY32" fmla="*/ 609600 h 681174"/>
                <a:gd name="connsiteX33" fmla="*/ 1991316 w 4977404"/>
                <a:gd name="connsiteY33" fmla="*/ 614362 h 681174"/>
                <a:gd name="connsiteX34" fmla="*/ 2262779 w 4977404"/>
                <a:gd name="connsiteY34" fmla="*/ 642937 h 681174"/>
                <a:gd name="connsiteX35" fmla="*/ 2548529 w 4977404"/>
                <a:gd name="connsiteY35" fmla="*/ 671512 h 681174"/>
                <a:gd name="connsiteX36" fmla="*/ 2662829 w 4977404"/>
                <a:gd name="connsiteY36" fmla="*/ 681037 h 681174"/>
                <a:gd name="connsiteX37" fmla="*/ 2810466 w 4977404"/>
                <a:gd name="connsiteY37" fmla="*/ 671512 h 681174"/>
                <a:gd name="connsiteX38" fmla="*/ 3162891 w 4977404"/>
                <a:gd name="connsiteY38" fmla="*/ 633412 h 681174"/>
                <a:gd name="connsiteX39" fmla="*/ 3310529 w 4977404"/>
                <a:gd name="connsiteY39" fmla="*/ 595312 h 681174"/>
                <a:gd name="connsiteX40" fmla="*/ 3548654 w 4977404"/>
                <a:gd name="connsiteY40" fmla="*/ 542925 h 681174"/>
                <a:gd name="connsiteX41" fmla="*/ 3639141 w 4977404"/>
                <a:gd name="connsiteY41" fmla="*/ 452437 h 681174"/>
                <a:gd name="connsiteX42" fmla="*/ 3772491 w 4977404"/>
                <a:gd name="connsiteY42" fmla="*/ 347662 h 681174"/>
                <a:gd name="connsiteX43" fmla="*/ 3910604 w 4977404"/>
                <a:gd name="connsiteY43" fmla="*/ 290512 h 681174"/>
                <a:gd name="connsiteX44" fmla="*/ 4120154 w 4977404"/>
                <a:gd name="connsiteY44" fmla="*/ 238125 h 681174"/>
                <a:gd name="connsiteX45" fmla="*/ 4310654 w 4977404"/>
                <a:gd name="connsiteY45" fmla="*/ 219075 h 681174"/>
                <a:gd name="connsiteX46" fmla="*/ 4520204 w 4977404"/>
                <a:gd name="connsiteY46" fmla="*/ 214312 h 681174"/>
                <a:gd name="connsiteX47" fmla="*/ 4734516 w 4977404"/>
                <a:gd name="connsiteY47" fmla="*/ 176212 h 681174"/>
                <a:gd name="connsiteX48" fmla="*/ 4805954 w 4977404"/>
                <a:gd name="connsiteY48" fmla="*/ 152400 h 681174"/>
                <a:gd name="connsiteX49" fmla="*/ 4896441 w 4977404"/>
                <a:gd name="connsiteY49" fmla="*/ 133350 h 681174"/>
                <a:gd name="connsiteX50" fmla="*/ 4977404 w 4977404"/>
                <a:gd name="connsiteY50" fmla="*/ 57150 h 681174"/>
                <a:gd name="connsiteX51" fmla="*/ 4758329 w 4977404"/>
                <a:gd name="connsiteY51" fmla="*/ 61912 h 681174"/>
                <a:gd name="connsiteX52" fmla="*/ 4601166 w 4977404"/>
                <a:gd name="connsiteY52" fmla="*/ 47624 h 681174"/>
                <a:gd name="connsiteX0" fmla="*/ 4601166 w 4977404"/>
                <a:gd name="connsiteY0" fmla="*/ 47624 h 681174"/>
                <a:gd name="connsiteX1" fmla="*/ 4429716 w 4977404"/>
                <a:gd name="connsiteY1" fmla="*/ 14287 h 681174"/>
                <a:gd name="connsiteX2" fmla="*/ 4182066 w 4977404"/>
                <a:gd name="connsiteY2" fmla="*/ 0 h 681174"/>
                <a:gd name="connsiteX3" fmla="*/ 4067766 w 4977404"/>
                <a:gd name="connsiteY3" fmla="*/ 0 h 681174"/>
                <a:gd name="connsiteX4" fmla="*/ 3943941 w 4977404"/>
                <a:gd name="connsiteY4" fmla="*/ 9525 h 681174"/>
                <a:gd name="connsiteX5" fmla="*/ 3758204 w 4977404"/>
                <a:gd name="connsiteY5" fmla="*/ 90487 h 681174"/>
                <a:gd name="connsiteX6" fmla="*/ 3624854 w 4977404"/>
                <a:gd name="connsiteY6" fmla="*/ 161925 h 681174"/>
                <a:gd name="connsiteX7" fmla="*/ 3481979 w 4977404"/>
                <a:gd name="connsiteY7" fmla="*/ 233362 h 681174"/>
                <a:gd name="connsiteX8" fmla="*/ 3315291 w 4977404"/>
                <a:gd name="connsiteY8" fmla="*/ 261937 h 681174"/>
                <a:gd name="connsiteX9" fmla="*/ 3115266 w 4977404"/>
                <a:gd name="connsiteY9" fmla="*/ 266700 h 681174"/>
                <a:gd name="connsiteX10" fmla="*/ 2962866 w 4977404"/>
                <a:gd name="connsiteY10" fmla="*/ 290512 h 681174"/>
                <a:gd name="connsiteX11" fmla="*/ 2786654 w 4977404"/>
                <a:gd name="connsiteY11" fmla="*/ 338137 h 681174"/>
                <a:gd name="connsiteX12" fmla="*/ 2591391 w 4977404"/>
                <a:gd name="connsiteY12" fmla="*/ 385762 h 681174"/>
                <a:gd name="connsiteX13" fmla="*/ 2491379 w 4977404"/>
                <a:gd name="connsiteY13" fmla="*/ 385762 h 681174"/>
                <a:gd name="connsiteX14" fmla="*/ 2329454 w 4977404"/>
                <a:gd name="connsiteY14" fmla="*/ 395287 h 681174"/>
                <a:gd name="connsiteX15" fmla="*/ 1967504 w 4977404"/>
                <a:gd name="connsiteY15" fmla="*/ 352425 h 681174"/>
                <a:gd name="connsiteX16" fmla="*/ 1791291 w 4977404"/>
                <a:gd name="connsiteY16" fmla="*/ 338137 h 681174"/>
                <a:gd name="connsiteX17" fmla="*/ 1596029 w 4977404"/>
                <a:gd name="connsiteY17" fmla="*/ 347662 h 681174"/>
                <a:gd name="connsiteX18" fmla="*/ 1272179 w 4977404"/>
                <a:gd name="connsiteY18" fmla="*/ 352425 h 681174"/>
                <a:gd name="connsiteX19" fmla="*/ 1062629 w 4977404"/>
                <a:gd name="connsiteY19" fmla="*/ 357187 h 681174"/>
                <a:gd name="connsiteX20" fmla="*/ 700679 w 4977404"/>
                <a:gd name="connsiteY20" fmla="*/ 280987 h 681174"/>
                <a:gd name="connsiteX21" fmla="*/ 467316 w 4977404"/>
                <a:gd name="connsiteY21" fmla="*/ 247650 h 681174"/>
                <a:gd name="connsiteX22" fmla="*/ 329204 w 4977404"/>
                <a:gd name="connsiteY22" fmla="*/ 219075 h 681174"/>
                <a:gd name="connsiteX23" fmla="*/ 257766 w 4977404"/>
                <a:gd name="connsiteY23" fmla="*/ 209550 h 681174"/>
                <a:gd name="connsiteX24" fmla="*/ 95841 w 4977404"/>
                <a:gd name="connsiteY24" fmla="*/ 157162 h 681174"/>
                <a:gd name="connsiteX25" fmla="*/ 5354 w 4977404"/>
                <a:gd name="connsiteY25" fmla="*/ 180975 h 681174"/>
                <a:gd name="connsiteX26" fmla="*/ 400641 w 4977404"/>
                <a:gd name="connsiteY26" fmla="*/ 352425 h 681174"/>
                <a:gd name="connsiteX27" fmla="*/ 686391 w 4977404"/>
                <a:gd name="connsiteY27" fmla="*/ 442913 h 681174"/>
                <a:gd name="connsiteX28" fmla="*/ 962616 w 4977404"/>
                <a:gd name="connsiteY28" fmla="*/ 514350 h 681174"/>
                <a:gd name="connsiteX29" fmla="*/ 1200741 w 4977404"/>
                <a:gd name="connsiteY29" fmla="*/ 557212 h 681174"/>
                <a:gd name="connsiteX30" fmla="*/ 1400766 w 4977404"/>
                <a:gd name="connsiteY30" fmla="*/ 576262 h 681174"/>
                <a:gd name="connsiteX31" fmla="*/ 1557929 w 4977404"/>
                <a:gd name="connsiteY31" fmla="*/ 600075 h 681174"/>
                <a:gd name="connsiteX32" fmla="*/ 1681754 w 4977404"/>
                <a:gd name="connsiteY32" fmla="*/ 609600 h 681174"/>
                <a:gd name="connsiteX33" fmla="*/ 1991316 w 4977404"/>
                <a:gd name="connsiteY33" fmla="*/ 614362 h 681174"/>
                <a:gd name="connsiteX34" fmla="*/ 2262779 w 4977404"/>
                <a:gd name="connsiteY34" fmla="*/ 642937 h 681174"/>
                <a:gd name="connsiteX35" fmla="*/ 2548529 w 4977404"/>
                <a:gd name="connsiteY35" fmla="*/ 671512 h 681174"/>
                <a:gd name="connsiteX36" fmla="*/ 2662829 w 4977404"/>
                <a:gd name="connsiteY36" fmla="*/ 681037 h 681174"/>
                <a:gd name="connsiteX37" fmla="*/ 2810466 w 4977404"/>
                <a:gd name="connsiteY37" fmla="*/ 671512 h 681174"/>
                <a:gd name="connsiteX38" fmla="*/ 3162891 w 4977404"/>
                <a:gd name="connsiteY38" fmla="*/ 633412 h 681174"/>
                <a:gd name="connsiteX39" fmla="*/ 3343866 w 4977404"/>
                <a:gd name="connsiteY39" fmla="*/ 590549 h 681174"/>
                <a:gd name="connsiteX40" fmla="*/ 3548654 w 4977404"/>
                <a:gd name="connsiteY40" fmla="*/ 542925 h 681174"/>
                <a:gd name="connsiteX41" fmla="*/ 3639141 w 4977404"/>
                <a:gd name="connsiteY41" fmla="*/ 452437 h 681174"/>
                <a:gd name="connsiteX42" fmla="*/ 3772491 w 4977404"/>
                <a:gd name="connsiteY42" fmla="*/ 347662 h 681174"/>
                <a:gd name="connsiteX43" fmla="*/ 3910604 w 4977404"/>
                <a:gd name="connsiteY43" fmla="*/ 290512 h 681174"/>
                <a:gd name="connsiteX44" fmla="*/ 4120154 w 4977404"/>
                <a:gd name="connsiteY44" fmla="*/ 238125 h 681174"/>
                <a:gd name="connsiteX45" fmla="*/ 4310654 w 4977404"/>
                <a:gd name="connsiteY45" fmla="*/ 219075 h 681174"/>
                <a:gd name="connsiteX46" fmla="*/ 4520204 w 4977404"/>
                <a:gd name="connsiteY46" fmla="*/ 214312 h 681174"/>
                <a:gd name="connsiteX47" fmla="*/ 4734516 w 4977404"/>
                <a:gd name="connsiteY47" fmla="*/ 176212 h 681174"/>
                <a:gd name="connsiteX48" fmla="*/ 4805954 w 4977404"/>
                <a:gd name="connsiteY48" fmla="*/ 152400 h 681174"/>
                <a:gd name="connsiteX49" fmla="*/ 4896441 w 4977404"/>
                <a:gd name="connsiteY49" fmla="*/ 133350 h 681174"/>
                <a:gd name="connsiteX50" fmla="*/ 4977404 w 4977404"/>
                <a:gd name="connsiteY50" fmla="*/ 57150 h 681174"/>
                <a:gd name="connsiteX51" fmla="*/ 4758329 w 4977404"/>
                <a:gd name="connsiteY51" fmla="*/ 61912 h 681174"/>
                <a:gd name="connsiteX52" fmla="*/ 4601166 w 4977404"/>
                <a:gd name="connsiteY52" fmla="*/ 47624 h 681174"/>
                <a:gd name="connsiteX0" fmla="*/ 4601166 w 4977404"/>
                <a:gd name="connsiteY0" fmla="*/ 47624 h 681174"/>
                <a:gd name="connsiteX1" fmla="*/ 4429716 w 4977404"/>
                <a:gd name="connsiteY1" fmla="*/ 14287 h 681174"/>
                <a:gd name="connsiteX2" fmla="*/ 4182066 w 4977404"/>
                <a:gd name="connsiteY2" fmla="*/ 0 h 681174"/>
                <a:gd name="connsiteX3" fmla="*/ 4067766 w 4977404"/>
                <a:gd name="connsiteY3" fmla="*/ 0 h 681174"/>
                <a:gd name="connsiteX4" fmla="*/ 3943941 w 4977404"/>
                <a:gd name="connsiteY4" fmla="*/ 9525 h 681174"/>
                <a:gd name="connsiteX5" fmla="*/ 3758204 w 4977404"/>
                <a:gd name="connsiteY5" fmla="*/ 90487 h 681174"/>
                <a:gd name="connsiteX6" fmla="*/ 3624854 w 4977404"/>
                <a:gd name="connsiteY6" fmla="*/ 161925 h 681174"/>
                <a:gd name="connsiteX7" fmla="*/ 3481979 w 4977404"/>
                <a:gd name="connsiteY7" fmla="*/ 233362 h 681174"/>
                <a:gd name="connsiteX8" fmla="*/ 3315291 w 4977404"/>
                <a:gd name="connsiteY8" fmla="*/ 261937 h 681174"/>
                <a:gd name="connsiteX9" fmla="*/ 3115266 w 4977404"/>
                <a:gd name="connsiteY9" fmla="*/ 266700 h 681174"/>
                <a:gd name="connsiteX10" fmla="*/ 2962866 w 4977404"/>
                <a:gd name="connsiteY10" fmla="*/ 290512 h 681174"/>
                <a:gd name="connsiteX11" fmla="*/ 2786654 w 4977404"/>
                <a:gd name="connsiteY11" fmla="*/ 338137 h 681174"/>
                <a:gd name="connsiteX12" fmla="*/ 2591391 w 4977404"/>
                <a:gd name="connsiteY12" fmla="*/ 385762 h 681174"/>
                <a:gd name="connsiteX13" fmla="*/ 2491379 w 4977404"/>
                <a:gd name="connsiteY13" fmla="*/ 385762 h 681174"/>
                <a:gd name="connsiteX14" fmla="*/ 2329454 w 4977404"/>
                <a:gd name="connsiteY14" fmla="*/ 395287 h 681174"/>
                <a:gd name="connsiteX15" fmla="*/ 1967504 w 4977404"/>
                <a:gd name="connsiteY15" fmla="*/ 352425 h 681174"/>
                <a:gd name="connsiteX16" fmla="*/ 1791291 w 4977404"/>
                <a:gd name="connsiteY16" fmla="*/ 338137 h 681174"/>
                <a:gd name="connsiteX17" fmla="*/ 1596029 w 4977404"/>
                <a:gd name="connsiteY17" fmla="*/ 347662 h 681174"/>
                <a:gd name="connsiteX18" fmla="*/ 1272179 w 4977404"/>
                <a:gd name="connsiteY18" fmla="*/ 352425 h 681174"/>
                <a:gd name="connsiteX19" fmla="*/ 1062629 w 4977404"/>
                <a:gd name="connsiteY19" fmla="*/ 357187 h 681174"/>
                <a:gd name="connsiteX20" fmla="*/ 700679 w 4977404"/>
                <a:gd name="connsiteY20" fmla="*/ 280987 h 681174"/>
                <a:gd name="connsiteX21" fmla="*/ 467316 w 4977404"/>
                <a:gd name="connsiteY21" fmla="*/ 247650 h 681174"/>
                <a:gd name="connsiteX22" fmla="*/ 329204 w 4977404"/>
                <a:gd name="connsiteY22" fmla="*/ 219075 h 681174"/>
                <a:gd name="connsiteX23" fmla="*/ 257766 w 4977404"/>
                <a:gd name="connsiteY23" fmla="*/ 209550 h 681174"/>
                <a:gd name="connsiteX24" fmla="*/ 95841 w 4977404"/>
                <a:gd name="connsiteY24" fmla="*/ 157162 h 681174"/>
                <a:gd name="connsiteX25" fmla="*/ 5354 w 4977404"/>
                <a:gd name="connsiteY25" fmla="*/ 180975 h 681174"/>
                <a:gd name="connsiteX26" fmla="*/ 400641 w 4977404"/>
                <a:gd name="connsiteY26" fmla="*/ 352425 h 681174"/>
                <a:gd name="connsiteX27" fmla="*/ 686391 w 4977404"/>
                <a:gd name="connsiteY27" fmla="*/ 442913 h 681174"/>
                <a:gd name="connsiteX28" fmla="*/ 962616 w 4977404"/>
                <a:gd name="connsiteY28" fmla="*/ 514350 h 681174"/>
                <a:gd name="connsiteX29" fmla="*/ 1200741 w 4977404"/>
                <a:gd name="connsiteY29" fmla="*/ 557212 h 681174"/>
                <a:gd name="connsiteX30" fmla="*/ 1400766 w 4977404"/>
                <a:gd name="connsiteY30" fmla="*/ 576262 h 681174"/>
                <a:gd name="connsiteX31" fmla="*/ 1557929 w 4977404"/>
                <a:gd name="connsiteY31" fmla="*/ 600075 h 681174"/>
                <a:gd name="connsiteX32" fmla="*/ 1681754 w 4977404"/>
                <a:gd name="connsiteY32" fmla="*/ 609600 h 681174"/>
                <a:gd name="connsiteX33" fmla="*/ 1991316 w 4977404"/>
                <a:gd name="connsiteY33" fmla="*/ 614362 h 681174"/>
                <a:gd name="connsiteX34" fmla="*/ 2262779 w 4977404"/>
                <a:gd name="connsiteY34" fmla="*/ 642937 h 681174"/>
                <a:gd name="connsiteX35" fmla="*/ 2548529 w 4977404"/>
                <a:gd name="connsiteY35" fmla="*/ 671512 h 681174"/>
                <a:gd name="connsiteX36" fmla="*/ 2662829 w 4977404"/>
                <a:gd name="connsiteY36" fmla="*/ 681037 h 681174"/>
                <a:gd name="connsiteX37" fmla="*/ 2810466 w 4977404"/>
                <a:gd name="connsiteY37" fmla="*/ 671512 h 681174"/>
                <a:gd name="connsiteX38" fmla="*/ 3162891 w 4977404"/>
                <a:gd name="connsiteY38" fmla="*/ 633412 h 681174"/>
                <a:gd name="connsiteX39" fmla="*/ 3343866 w 4977404"/>
                <a:gd name="connsiteY39" fmla="*/ 590549 h 681174"/>
                <a:gd name="connsiteX40" fmla="*/ 3548654 w 4977404"/>
                <a:gd name="connsiteY40" fmla="*/ 542925 h 681174"/>
                <a:gd name="connsiteX41" fmla="*/ 3639141 w 4977404"/>
                <a:gd name="connsiteY41" fmla="*/ 452437 h 681174"/>
                <a:gd name="connsiteX42" fmla="*/ 3758203 w 4977404"/>
                <a:gd name="connsiteY42" fmla="*/ 357187 h 681174"/>
                <a:gd name="connsiteX43" fmla="*/ 3910604 w 4977404"/>
                <a:gd name="connsiteY43" fmla="*/ 290512 h 681174"/>
                <a:gd name="connsiteX44" fmla="*/ 4120154 w 4977404"/>
                <a:gd name="connsiteY44" fmla="*/ 238125 h 681174"/>
                <a:gd name="connsiteX45" fmla="*/ 4310654 w 4977404"/>
                <a:gd name="connsiteY45" fmla="*/ 219075 h 681174"/>
                <a:gd name="connsiteX46" fmla="*/ 4520204 w 4977404"/>
                <a:gd name="connsiteY46" fmla="*/ 214312 h 681174"/>
                <a:gd name="connsiteX47" fmla="*/ 4734516 w 4977404"/>
                <a:gd name="connsiteY47" fmla="*/ 176212 h 681174"/>
                <a:gd name="connsiteX48" fmla="*/ 4805954 w 4977404"/>
                <a:gd name="connsiteY48" fmla="*/ 152400 h 681174"/>
                <a:gd name="connsiteX49" fmla="*/ 4896441 w 4977404"/>
                <a:gd name="connsiteY49" fmla="*/ 133350 h 681174"/>
                <a:gd name="connsiteX50" fmla="*/ 4977404 w 4977404"/>
                <a:gd name="connsiteY50" fmla="*/ 57150 h 681174"/>
                <a:gd name="connsiteX51" fmla="*/ 4758329 w 4977404"/>
                <a:gd name="connsiteY51" fmla="*/ 61912 h 681174"/>
                <a:gd name="connsiteX52" fmla="*/ 4601166 w 4977404"/>
                <a:gd name="connsiteY52" fmla="*/ 47624 h 681174"/>
                <a:gd name="connsiteX0" fmla="*/ 4601166 w 4977404"/>
                <a:gd name="connsiteY0" fmla="*/ 47624 h 681174"/>
                <a:gd name="connsiteX1" fmla="*/ 4429716 w 4977404"/>
                <a:gd name="connsiteY1" fmla="*/ 14287 h 681174"/>
                <a:gd name="connsiteX2" fmla="*/ 4182066 w 4977404"/>
                <a:gd name="connsiteY2" fmla="*/ 0 h 681174"/>
                <a:gd name="connsiteX3" fmla="*/ 4067766 w 4977404"/>
                <a:gd name="connsiteY3" fmla="*/ 0 h 681174"/>
                <a:gd name="connsiteX4" fmla="*/ 3943941 w 4977404"/>
                <a:gd name="connsiteY4" fmla="*/ 9525 h 681174"/>
                <a:gd name="connsiteX5" fmla="*/ 3758204 w 4977404"/>
                <a:gd name="connsiteY5" fmla="*/ 90487 h 681174"/>
                <a:gd name="connsiteX6" fmla="*/ 3624854 w 4977404"/>
                <a:gd name="connsiteY6" fmla="*/ 161925 h 681174"/>
                <a:gd name="connsiteX7" fmla="*/ 3481979 w 4977404"/>
                <a:gd name="connsiteY7" fmla="*/ 233362 h 681174"/>
                <a:gd name="connsiteX8" fmla="*/ 3315291 w 4977404"/>
                <a:gd name="connsiteY8" fmla="*/ 261937 h 681174"/>
                <a:gd name="connsiteX9" fmla="*/ 3115266 w 4977404"/>
                <a:gd name="connsiteY9" fmla="*/ 266700 h 681174"/>
                <a:gd name="connsiteX10" fmla="*/ 2962866 w 4977404"/>
                <a:gd name="connsiteY10" fmla="*/ 290512 h 681174"/>
                <a:gd name="connsiteX11" fmla="*/ 2786654 w 4977404"/>
                <a:gd name="connsiteY11" fmla="*/ 338137 h 681174"/>
                <a:gd name="connsiteX12" fmla="*/ 2591391 w 4977404"/>
                <a:gd name="connsiteY12" fmla="*/ 385762 h 681174"/>
                <a:gd name="connsiteX13" fmla="*/ 2491379 w 4977404"/>
                <a:gd name="connsiteY13" fmla="*/ 385762 h 681174"/>
                <a:gd name="connsiteX14" fmla="*/ 2329454 w 4977404"/>
                <a:gd name="connsiteY14" fmla="*/ 395287 h 681174"/>
                <a:gd name="connsiteX15" fmla="*/ 1967504 w 4977404"/>
                <a:gd name="connsiteY15" fmla="*/ 352425 h 681174"/>
                <a:gd name="connsiteX16" fmla="*/ 1791291 w 4977404"/>
                <a:gd name="connsiteY16" fmla="*/ 338137 h 681174"/>
                <a:gd name="connsiteX17" fmla="*/ 1596029 w 4977404"/>
                <a:gd name="connsiteY17" fmla="*/ 347662 h 681174"/>
                <a:gd name="connsiteX18" fmla="*/ 1272179 w 4977404"/>
                <a:gd name="connsiteY18" fmla="*/ 352425 h 681174"/>
                <a:gd name="connsiteX19" fmla="*/ 1062629 w 4977404"/>
                <a:gd name="connsiteY19" fmla="*/ 357187 h 681174"/>
                <a:gd name="connsiteX20" fmla="*/ 700679 w 4977404"/>
                <a:gd name="connsiteY20" fmla="*/ 280987 h 681174"/>
                <a:gd name="connsiteX21" fmla="*/ 467316 w 4977404"/>
                <a:gd name="connsiteY21" fmla="*/ 247650 h 681174"/>
                <a:gd name="connsiteX22" fmla="*/ 329204 w 4977404"/>
                <a:gd name="connsiteY22" fmla="*/ 219075 h 681174"/>
                <a:gd name="connsiteX23" fmla="*/ 257766 w 4977404"/>
                <a:gd name="connsiteY23" fmla="*/ 209550 h 681174"/>
                <a:gd name="connsiteX24" fmla="*/ 95841 w 4977404"/>
                <a:gd name="connsiteY24" fmla="*/ 157162 h 681174"/>
                <a:gd name="connsiteX25" fmla="*/ 5354 w 4977404"/>
                <a:gd name="connsiteY25" fmla="*/ 180975 h 681174"/>
                <a:gd name="connsiteX26" fmla="*/ 400641 w 4977404"/>
                <a:gd name="connsiteY26" fmla="*/ 352425 h 681174"/>
                <a:gd name="connsiteX27" fmla="*/ 686391 w 4977404"/>
                <a:gd name="connsiteY27" fmla="*/ 442913 h 681174"/>
                <a:gd name="connsiteX28" fmla="*/ 962616 w 4977404"/>
                <a:gd name="connsiteY28" fmla="*/ 514350 h 681174"/>
                <a:gd name="connsiteX29" fmla="*/ 1200741 w 4977404"/>
                <a:gd name="connsiteY29" fmla="*/ 557212 h 681174"/>
                <a:gd name="connsiteX30" fmla="*/ 1400766 w 4977404"/>
                <a:gd name="connsiteY30" fmla="*/ 576262 h 681174"/>
                <a:gd name="connsiteX31" fmla="*/ 1557929 w 4977404"/>
                <a:gd name="connsiteY31" fmla="*/ 600075 h 681174"/>
                <a:gd name="connsiteX32" fmla="*/ 1681754 w 4977404"/>
                <a:gd name="connsiteY32" fmla="*/ 609600 h 681174"/>
                <a:gd name="connsiteX33" fmla="*/ 1991316 w 4977404"/>
                <a:gd name="connsiteY33" fmla="*/ 614362 h 681174"/>
                <a:gd name="connsiteX34" fmla="*/ 2262779 w 4977404"/>
                <a:gd name="connsiteY34" fmla="*/ 642937 h 681174"/>
                <a:gd name="connsiteX35" fmla="*/ 2548529 w 4977404"/>
                <a:gd name="connsiteY35" fmla="*/ 671512 h 681174"/>
                <a:gd name="connsiteX36" fmla="*/ 2662829 w 4977404"/>
                <a:gd name="connsiteY36" fmla="*/ 681037 h 681174"/>
                <a:gd name="connsiteX37" fmla="*/ 2810466 w 4977404"/>
                <a:gd name="connsiteY37" fmla="*/ 671512 h 681174"/>
                <a:gd name="connsiteX38" fmla="*/ 3162891 w 4977404"/>
                <a:gd name="connsiteY38" fmla="*/ 633412 h 681174"/>
                <a:gd name="connsiteX39" fmla="*/ 3343866 w 4977404"/>
                <a:gd name="connsiteY39" fmla="*/ 590549 h 681174"/>
                <a:gd name="connsiteX40" fmla="*/ 3548654 w 4977404"/>
                <a:gd name="connsiteY40" fmla="*/ 542925 h 681174"/>
                <a:gd name="connsiteX41" fmla="*/ 3639141 w 4977404"/>
                <a:gd name="connsiteY41" fmla="*/ 452437 h 681174"/>
                <a:gd name="connsiteX42" fmla="*/ 3772490 w 4977404"/>
                <a:gd name="connsiteY42" fmla="*/ 357187 h 681174"/>
                <a:gd name="connsiteX43" fmla="*/ 3910604 w 4977404"/>
                <a:gd name="connsiteY43" fmla="*/ 290512 h 681174"/>
                <a:gd name="connsiteX44" fmla="*/ 4120154 w 4977404"/>
                <a:gd name="connsiteY44" fmla="*/ 238125 h 681174"/>
                <a:gd name="connsiteX45" fmla="*/ 4310654 w 4977404"/>
                <a:gd name="connsiteY45" fmla="*/ 219075 h 681174"/>
                <a:gd name="connsiteX46" fmla="*/ 4520204 w 4977404"/>
                <a:gd name="connsiteY46" fmla="*/ 214312 h 681174"/>
                <a:gd name="connsiteX47" fmla="*/ 4734516 w 4977404"/>
                <a:gd name="connsiteY47" fmla="*/ 176212 h 681174"/>
                <a:gd name="connsiteX48" fmla="*/ 4805954 w 4977404"/>
                <a:gd name="connsiteY48" fmla="*/ 152400 h 681174"/>
                <a:gd name="connsiteX49" fmla="*/ 4896441 w 4977404"/>
                <a:gd name="connsiteY49" fmla="*/ 133350 h 681174"/>
                <a:gd name="connsiteX50" fmla="*/ 4977404 w 4977404"/>
                <a:gd name="connsiteY50" fmla="*/ 57150 h 681174"/>
                <a:gd name="connsiteX51" fmla="*/ 4758329 w 4977404"/>
                <a:gd name="connsiteY51" fmla="*/ 61912 h 681174"/>
                <a:gd name="connsiteX52" fmla="*/ 4601166 w 4977404"/>
                <a:gd name="connsiteY52" fmla="*/ 47624 h 681174"/>
                <a:gd name="connsiteX0" fmla="*/ 4601166 w 4896441"/>
                <a:gd name="connsiteY0" fmla="*/ 47624 h 681174"/>
                <a:gd name="connsiteX1" fmla="*/ 4429716 w 4896441"/>
                <a:gd name="connsiteY1" fmla="*/ 14287 h 681174"/>
                <a:gd name="connsiteX2" fmla="*/ 4182066 w 4896441"/>
                <a:gd name="connsiteY2" fmla="*/ 0 h 681174"/>
                <a:gd name="connsiteX3" fmla="*/ 4067766 w 4896441"/>
                <a:gd name="connsiteY3" fmla="*/ 0 h 681174"/>
                <a:gd name="connsiteX4" fmla="*/ 3943941 w 4896441"/>
                <a:gd name="connsiteY4" fmla="*/ 9525 h 681174"/>
                <a:gd name="connsiteX5" fmla="*/ 3758204 w 4896441"/>
                <a:gd name="connsiteY5" fmla="*/ 90487 h 681174"/>
                <a:gd name="connsiteX6" fmla="*/ 3624854 w 4896441"/>
                <a:gd name="connsiteY6" fmla="*/ 161925 h 681174"/>
                <a:gd name="connsiteX7" fmla="*/ 3481979 w 4896441"/>
                <a:gd name="connsiteY7" fmla="*/ 233362 h 681174"/>
                <a:gd name="connsiteX8" fmla="*/ 3315291 w 4896441"/>
                <a:gd name="connsiteY8" fmla="*/ 261937 h 681174"/>
                <a:gd name="connsiteX9" fmla="*/ 3115266 w 4896441"/>
                <a:gd name="connsiteY9" fmla="*/ 266700 h 681174"/>
                <a:gd name="connsiteX10" fmla="*/ 2962866 w 4896441"/>
                <a:gd name="connsiteY10" fmla="*/ 290512 h 681174"/>
                <a:gd name="connsiteX11" fmla="*/ 2786654 w 4896441"/>
                <a:gd name="connsiteY11" fmla="*/ 338137 h 681174"/>
                <a:gd name="connsiteX12" fmla="*/ 2591391 w 4896441"/>
                <a:gd name="connsiteY12" fmla="*/ 385762 h 681174"/>
                <a:gd name="connsiteX13" fmla="*/ 2491379 w 4896441"/>
                <a:gd name="connsiteY13" fmla="*/ 385762 h 681174"/>
                <a:gd name="connsiteX14" fmla="*/ 2329454 w 4896441"/>
                <a:gd name="connsiteY14" fmla="*/ 395287 h 681174"/>
                <a:gd name="connsiteX15" fmla="*/ 1967504 w 4896441"/>
                <a:gd name="connsiteY15" fmla="*/ 352425 h 681174"/>
                <a:gd name="connsiteX16" fmla="*/ 1791291 w 4896441"/>
                <a:gd name="connsiteY16" fmla="*/ 338137 h 681174"/>
                <a:gd name="connsiteX17" fmla="*/ 1596029 w 4896441"/>
                <a:gd name="connsiteY17" fmla="*/ 347662 h 681174"/>
                <a:gd name="connsiteX18" fmla="*/ 1272179 w 4896441"/>
                <a:gd name="connsiteY18" fmla="*/ 352425 h 681174"/>
                <a:gd name="connsiteX19" fmla="*/ 1062629 w 4896441"/>
                <a:gd name="connsiteY19" fmla="*/ 357187 h 681174"/>
                <a:gd name="connsiteX20" fmla="*/ 700679 w 4896441"/>
                <a:gd name="connsiteY20" fmla="*/ 280987 h 681174"/>
                <a:gd name="connsiteX21" fmla="*/ 467316 w 4896441"/>
                <a:gd name="connsiteY21" fmla="*/ 247650 h 681174"/>
                <a:gd name="connsiteX22" fmla="*/ 329204 w 4896441"/>
                <a:gd name="connsiteY22" fmla="*/ 219075 h 681174"/>
                <a:gd name="connsiteX23" fmla="*/ 257766 w 4896441"/>
                <a:gd name="connsiteY23" fmla="*/ 209550 h 681174"/>
                <a:gd name="connsiteX24" fmla="*/ 95841 w 4896441"/>
                <a:gd name="connsiteY24" fmla="*/ 157162 h 681174"/>
                <a:gd name="connsiteX25" fmla="*/ 5354 w 4896441"/>
                <a:gd name="connsiteY25" fmla="*/ 180975 h 681174"/>
                <a:gd name="connsiteX26" fmla="*/ 400641 w 4896441"/>
                <a:gd name="connsiteY26" fmla="*/ 352425 h 681174"/>
                <a:gd name="connsiteX27" fmla="*/ 686391 w 4896441"/>
                <a:gd name="connsiteY27" fmla="*/ 442913 h 681174"/>
                <a:gd name="connsiteX28" fmla="*/ 962616 w 4896441"/>
                <a:gd name="connsiteY28" fmla="*/ 514350 h 681174"/>
                <a:gd name="connsiteX29" fmla="*/ 1200741 w 4896441"/>
                <a:gd name="connsiteY29" fmla="*/ 557212 h 681174"/>
                <a:gd name="connsiteX30" fmla="*/ 1400766 w 4896441"/>
                <a:gd name="connsiteY30" fmla="*/ 576262 h 681174"/>
                <a:gd name="connsiteX31" fmla="*/ 1557929 w 4896441"/>
                <a:gd name="connsiteY31" fmla="*/ 600075 h 681174"/>
                <a:gd name="connsiteX32" fmla="*/ 1681754 w 4896441"/>
                <a:gd name="connsiteY32" fmla="*/ 609600 h 681174"/>
                <a:gd name="connsiteX33" fmla="*/ 1991316 w 4896441"/>
                <a:gd name="connsiteY33" fmla="*/ 614362 h 681174"/>
                <a:gd name="connsiteX34" fmla="*/ 2262779 w 4896441"/>
                <a:gd name="connsiteY34" fmla="*/ 642937 h 681174"/>
                <a:gd name="connsiteX35" fmla="*/ 2548529 w 4896441"/>
                <a:gd name="connsiteY35" fmla="*/ 671512 h 681174"/>
                <a:gd name="connsiteX36" fmla="*/ 2662829 w 4896441"/>
                <a:gd name="connsiteY36" fmla="*/ 681037 h 681174"/>
                <a:gd name="connsiteX37" fmla="*/ 2810466 w 4896441"/>
                <a:gd name="connsiteY37" fmla="*/ 671512 h 681174"/>
                <a:gd name="connsiteX38" fmla="*/ 3162891 w 4896441"/>
                <a:gd name="connsiteY38" fmla="*/ 633412 h 681174"/>
                <a:gd name="connsiteX39" fmla="*/ 3343866 w 4896441"/>
                <a:gd name="connsiteY39" fmla="*/ 590549 h 681174"/>
                <a:gd name="connsiteX40" fmla="*/ 3548654 w 4896441"/>
                <a:gd name="connsiteY40" fmla="*/ 542925 h 681174"/>
                <a:gd name="connsiteX41" fmla="*/ 3639141 w 4896441"/>
                <a:gd name="connsiteY41" fmla="*/ 452437 h 681174"/>
                <a:gd name="connsiteX42" fmla="*/ 3772490 w 4896441"/>
                <a:gd name="connsiteY42" fmla="*/ 357187 h 681174"/>
                <a:gd name="connsiteX43" fmla="*/ 3910604 w 4896441"/>
                <a:gd name="connsiteY43" fmla="*/ 290512 h 681174"/>
                <a:gd name="connsiteX44" fmla="*/ 4120154 w 4896441"/>
                <a:gd name="connsiteY44" fmla="*/ 238125 h 681174"/>
                <a:gd name="connsiteX45" fmla="*/ 4310654 w 4896441"/>
                <a:gd name="connsiteY45" fmla="*/ 219075 h 681174"/>
                <a:gd name="connsiteX46" fmla="*/ 4520204 w 4896441"/>
                <a:gd name="connsiteY46" fmla="*/ 214312 h 681174"/>
                <a:gd name="connsiteX47" fmla="*/ 4734516 w 4896441"/>
                <a:gd name="connsiteY47" fmla="*/ 176212 h 681174"/>
                <a:gd name="connsiteX48" fmla="*/ 4805954 w 4896441"/>
                <a:gd name="connsiteY48" fmla="*/ 152400 h 681174"/>
                <a:gd name="connsiteX49" fmla="*/ 4896441 w 4896441"/>
                <a:gd name="connsiteY49" fmla="*/ 133350 h 681174"/>
                <a:gd name="connsiteX50" fmla="*/ 4758329 w 4896441"/>
                <a:gd name="connsiteY50" fmla="*/ 61912 h 681174"/>
                <a:gd name="connsiteX51" fmla="*/ 4601166 w 4896441"/>
                <a:gd name="connsiteY51" fmla="*/ 47624 h 681174"/>
                <a:gd name="connsiteX0" fmla="*/ 4601166 w 4806509"/>
                <a:gd name="connsiteY0" fmla="*/ 47624 h 681174"/>
                <a:gd name="connsiteX1" fmla="*/ 4429716 w 4806509"/>
                <a:gd name="connsiteY1" fmla="*/ 14287 h 681174"/>
                <a:gd name="connsiteX2" fmla="*/ 4182066 w 4806509"/>
                <a:gd name="connsiteY2" fmla="*/ 0 h 681174"/>
                <a:gd name="connsiteX3" fmla="*/ 4067766 w 4806509"/>
                <a:gd name="connsiteY3" fmla="*/ 0 h 681174"/>
                <a:gd name="connsiteX4" fmla="*/ 3943941 w 4806509"/>
                <a:gd name="connsiteY4" fmla="*/ 9525 h 681174"/>
                <a:gd name="connsiteX5" fmla="*/ 3758204 w 4806509"/>
                <a:gd name="connsiteY5" fmla="*/ 90487 h 681174"/>
                <a:gd name="connsiteX6" fmla="*/ 3624854 w 4806509"/>
                <a:gd name="connsiteY6" fmla="*/ 161925 h 681174"/>
                <a:gd name="connsiteX7" fmla="*/ 3481979 w 4806509"/>
                <a:gd name="connsiteY7" fmla="*/ 233362 h 681174"/>
                <a:gd name="connsiteX8" fmla="*/ 3315291 w 4806509"/>
                <a:gd name="connsiteY8" fmla="*/ 261937 h 681174"/>
                <a:gd name="connsiteX9" fmla="*/ 3115266 w 4806509"/>
                <a:gd name="connsiteY9" fmla="*/ 266700 h 681174"/>
                <a:gd name="connsiteX10" fmla="*/ 2962866 w 4806509"/>
                <a:gd name="connsiteY10" fmla="*/ 290512 h 681174"/>
                <a:gd name="connsiteX11" fmla="*/ 2786654 w 4806509"/>
                <a:gd name="connsiteY11" fmla="*/ 338137 h 681174"/>
                <a:gd name="connsiteX12" fmla="*/ 2591391 w 4806509"/>
                <a:gd name="connsiteY12" fmla="*/ 385762 h 681174"/>
                <a:gd name="connsiteX13" fmla="*/ 2491379 w 4806509"/>
                <a:gd name="connsiteY13" fmla="*/ 385762 h 681174"/>
                <a:gd name="connsiteX14" fmla="*/ 2329454 w 4806509"/>
                <a:gd name="connsiteY14" fmla="*/ 395287 h 681174"/>
                <a:gd name="connsiteX15" fmla="*/ 1967504 w 4806509"/>
                <a:gd name="connsiteY15" fmla="*/ 352425 h 681174"/>
                <a:gd name="connsiteX16" fmla="*/ 1791291 w 4806509"/>
                <a:gd name="connsiteY16" fmla="*/ 338137 h 681174"/>
                <a:gd name="connsiteX17" fmla="*/ 1596029 w 4806509"/>
                <a:gd name="connsiteY17" fmla="*/ 347662 h 681174"/>
                <a:gd name="connsiteX18" fmla="*/ 1272179 w 4806509"/>
                <a:gd name="connsiteY18" fmla="*/ 352425 h 681174"/>
                <a:gd name="connsiteX19" fmla="*/ 1062629 w 4806509"/>
                <a:gd name="connsiteY19" fmla="*/ 357187 h 681174"/>
                <a:gd name="connsiteX20" fmla="*/ 700679 w 4806509"/>
                <a:gd name="connsiteY20" fmla="*/ 280987 h 681174"/>
                <a:gd name="connsiteX21" fmla="*/ 467316 w 4806509"/>
                <a:gd name="connsiteY21" fmla="*/ 247650 h 681174"/>
                <a:gd name="connsiteX22" fmla="*/ 329204 w 4806509"/>
                <a:gd name="connsiteY22" fmla="*/ 219075 h 681174"/>
                <a:gd name="connsiteX23" fmla="*/ 257766 w 4806509"/>
                <a:gd name="connsiteY23" fmla="*/ 209550 h 681174"/>
                <a:gd name="connsiteX24" fmla="*/ 95841 w 4806509"/>
                <a:gd name="connsiteY24" fmla="*/ 157162 h 681174"/>
                <a:gd name="connsiteX25" fmla="*/ 5354 w 4806509"/>
                <a:gd name="connsiteY25" fmla="*/ 180975 h 681174"/>
                <a:gd name="connsiteX26" fmla="*/ 400641 w 4806509"/>
                <a:gd name="connsiteY26" fmla="*/ 352425 h 681174"/>
                <a:gd name="connsiteX27" fmla="*/ 686391 w 4806509"/>
                <a:gd name="connsiteY27" fmla="*/ 442913 h 681174"/>
                <a:gd name="connsiteX28" fmla="*/ 962616 w 4806509"/>
                <a:gd name="connsiteY28" fmla="*/ 514350 h 681174"/>
                <a:gd name="connsiteX29" fmla="*/ 1200741 w 4806509"/>
                <a:gd name="connsiteY29" fmla="*/ 557212 h 681174"/>
                <a:gd name="connsiteX30" fmla="*/ 1400766 w 4806509"/>
                <a:gd name="connsiteY30" fmla="*/ 576262 h 681174"/>
                <a:gd name="connsiteX31" fmla="*/ 1557929 w 4806509"/>
                <a:gd name="connsiteY31" fmla="*/ 600075 h 681174"/>
                <a:gd name="connsiteX32" fmla="*/ 1681754 w 4806509"/>
                <a:gd name="connsiteY32" fmla="*/ 609600 h 681174"/>
                <a:gd name="connsiteX33" fmla="*/ 1991316 w 4806509"/>
                <a:gd name="connsiteY33" fmla="*/ 614362 h 681174"/>
                <a:gd name="connsiteX34" fmla="*/ 2262779 w 4806509"/>
                <a:gd name="connsiteY34" fmla="*/ 642937 h 681174"/>
                <a:gd name="connsiteX35" fmla="*/ 2548529 w 4806509"/>
                <a:gd name="connsiteY35" fmla="*/ 671512 h 681174"/>
                <a:gd name="connsiteX36" fmla="*/ 2662829 w 4806509"/>
                <a:gd name="connsiteY36" fmla="*/ 681037 h 681174"/>
                <a:gd name="connsiteX37" fmla="*/ 2810466 w 4806509"/>
                <a:gd name="connsiteY37" fmla="*/ 671512 h 681174"/>
                <a:gd name="connsiteX38" fmla="*/ 3162891 w 4806509"/>
                <a:gd name="connsiteY38" fmla="*/ 633412 h 681174"/>
                <a:gd name="connsiteX39" fmla="*/ 3343866 w 4806509"/>
                <a:gd name="connsiteY39" fmla="*/ 590549 h 681174"/>
                <a:gd name="connsiteX40" fmla="*/ 3548654 w 4806509"/>
                <a:gd name="connsiteY40" fmla="*/ 542925 h 681174"/>
                <a:gd name="connsiteX41" fmla="*/ 3639141 w 4806509"/>
                <a:gd name="connsiteY41" fmla="*/ 452437 h 681174"/>
                <a:gd name="connsiteX42" fmla="*/ 3772490 w 4806509"/>
                <a:gd name="connsiteY42" fmla="*/ 357187 h 681174"/>
                <a:gd name="connsiteX43" fmla="*/ 3910604 w 4806509"/>
                <a:gd name="connsiteY43" fmla="*/ 290512 h 681174"/>
                <a:gd name="connsiteX44" fmla="*/ 4120154 w 4806509"/>
                <a:gd name="connsiteY44" fmla="*/ 238125 h 681174"/>
                <a:gd name="connsiteX45" fmla="*/ 4310654 w 4806509"/>
                <a:gd name="connsiteY45" fmla="*/ 219075 h 681174"/>
                <a:gd name="connsiteX46" fmla="*/ 4520204 w 4806509"/>
                <a:gd name="connsiteY46" fmla="*/ 214312 h 681174"/>
                <a:gd name="connsiteX47" fmla="*/ 4734516 w 4806509"/>
                <a:gd name="connsiteY47" fmla="*/ 176212 h 681174"/>
                <a:gd name="connsiteX48" fmla="*/ 4805954 w 4806509"/>
                <a:gd name="connsiteY48" fmla="*/ 152400 h 681174"/>
                <a:gd name="connsiteX49" fmla="*/ 4758329 w 4806509"/>
                <a:gd name="connsiteY49" fmla="*/ 61912 h 681174"/>
                <a:gd name="connsiteX50" fmla="*/ 4601166 w 4806509"/>
                <a:gd name="connsiteY50" fmla="*/ 47624 h 681174"/>
                <a:gd name="connsiteX0" fmla="*/ 4601166 w 4805954"/>
                <a:gd name="connsiteY0" fmla="*/ 47624 h 681174"/>
                <a:gd name="connsiteX1" fmla="*/ 4429716 w 4805954"/>
                <a:gd name="connsiteY1" fmla="*/ 14287 h 681174"/>
                <a:gd name="connsiteX2" fmla="*/ 4182066 w 4805954"/>
                <a:gd name="connsiteY2" fmla="*/ 0 h 681174"/>
                <a:gd name="connsiteX3" fmla="*/ 4067766 w 4805954"/>
                <a:gd name="connsiteY3" fmla="*/ 0 h 681174"/>
                <a:gd name="connsiteX4" fmla="*/ 3943941 w 4805954"/>
                <a:gd name="connsiteY4" fmla="*/ 9525 h 681174"/>
                <a:gd name="connsiteX5" fmla="*/ 3758204 w 4805954"/>
                <a:gd name="connsiteY5" fmla="*/ 90487 h 681174"/>
                <a:gd name="connsiteX6" fmla="*/ 3624854 w 4805954"/>
                <a:gd name="connsiteY6" fmla="*/ 161925 h 681174"/>
                <a:gd name="connsiteX7" fmla="*/ 3481979 w 4805954"/>
                <a:gd name="connsiteY7" fmla="*/ 233362 h 681174"/>
                <a:gd name="connsiteX8" fmla="*/ 3315291 w 4805954"/>
                <a:gd name="connsiteY8" fmla="*/ 261937 h 681174"/>
                <a:gd name="connsiteX9" fmla="*/ 3115266 w 4805954"/>
                <a:gd name="connsiteY9" fmla="*/ 266700 h 681174"/>
                <a:gd name="connsiteX10" fmla="*/ 2962866 w 4805954"/>
                <a:gd name="connsiteY10" fmla="*/ 290512 h 681174"/>
                <a:gd name="connsiteX11" fmla="*/ 2786654 w 4805954"/>
                <a:gd name="connsiteY11" fmla="*/ 338137 h 681174"/>
                <a:gd name="connsiteX12" fmla="*/ 2591391 w 4805954"/>
                <a:gd name="connsiteY12" fmla="*/ 385762 h 681174"/>
                <a:gd name="connsiteX13" fmla="*/ 2491379 w 4805954"/>
                <a:gd name="connsiteY13" fmla="*/ 385762 h 681174"/>
                <a:gd name="connsiteX14" fmla="*/ 2329454 w 4805954"/>
                <a:gd name="connsiteY14" fmla="*/ 395287 h 681174"/>
                <a:gd name="connsiteX15" fmla="*/ 1967504 w 4805954"/>
                <a:gd name="connsiteY15" fmla="*/ 352425 h 681174"/>
                <a:gd name="connsiteX16" fmla="*/ 1791291 w 4805954"/>
                <a:gd name="connsiteY16" fmla="*/ 338137 h 681174"/>
                <a:gd name="connsiteX17" fmla="*/ 1596029 w 4805954"/>
                <a:gd name="connsiteY17" fmla="*/ 347662 h 681174"/>
                <a:gd name="connsiteX18" fmla="*/ 1272179 w 4805954"/>
                <a:gd name="connsiteY18" fmla="*/ 352425 h 681174"/>
                <a:gd name="connsiteX19" fmla="*/ 1062629 w 4805954"/>
                <a:gd name="connsiteY19" fmla="*/ 357187 h 681174"/>
                <a:gd name="connsiteX20" fmla="*/ 700679 w 4805954"/>
                <a:gd name="connsiteY20" fmla="*/ 280987 h 681174"/>
                <a:gd name="connsiteX21" fmla="*/ 467316 w 4805954"/>
                <a:gd name="connsiteY21" fmla="*/ 247650 h 681174"/>
                <a:gd name="connsiteX22" fmla="*/ 329204 w 4805954"/>
                <a:gd name="connsiteY22" fmla="*/ 219075 h 681174"/>
                <a:gd name="connsiteX23" fmla="*/ 257766 w 4805954"/>
                <a:gd name="connsiteY23" fmla="*/ 209550 h 681174"/>
                <a:gd name="connsiteX24" fmla="*/ 95841 w 4805954"/>
                <a:gd name="connsiteY24" fmla="*/ 157162 h 681174"/>
                <a:gd name="connsiteX25" fmla="*/ 5354 w 4805954"/>
                <a:gd name="connsiteY25" fmla="*/ 180975 h 681174"/>
                <a:gd name="connsiteX26" fmla="*/ 400641 w 4805954"/>
                <a:gd name="connsiteY26" fmla="*/ 352425 h 681174"/>
                <a:gd name="connsiteX27" fmla="*/ 686391 w 4805954"/>
                <a:gd name="connsiteY27" fmla="*/ 442913 h 681174"/>
                <a:gd name="connsiteX28" fmla="*/ 962616 w 4805954"/>
                <a:gd name="connsiteY28" fmla="*/ 514350 h 681174"/>
                <a:gd name="connsiteX29" fmla="*/ 1200741 w 4805954"/>
                <a:gd name="connsiteY29" fmla="*/ 557212 h 681174"/>
                <a:gd name="connsiteX30" fmla="*/ 1400766 w 4805954"/>
                <a:gd name="connsiteY30" fmla="*/ 576262 h 681174"/>
                <a:gd name="connsiteX31" fmla="*/ 1557929 w 4805954"/>
                <a:gd name="connsiteY31" fmla="*/ 600075 h 681174"/>
                <a:gd name="connsiteX32" fmla="*/ 1681754 w 4805954"/>
                <a:gd name="connsiteY32" fmla="*/ 609600 h 681174"/>
                <a:gd name="connsiteX33" fmla="*/ 1991316 w 4805954"/>
                <a:gd name="connsiteY33" fmla="*/ 614362 h 681174"/>
                <a:gd name="connsiteX34" fmla="*/ 2262779 w 4805954"/>
                <a:gd name="connsiteY34" fmla="*/ 642937 h 681174"/>
                <a:gd name="connsiteX35" fmla="*/ 2548529 w 4805954"/>
                <a:gd name="connsiteY35" fmla="*/ 671512 h 681174"/>
                <a:gd name="connsiteX36" fmla="*/ 2662829 w 4805954"/>
                <a:gd name="connsiteY36" fmla="*/ 681037 h 681174"/>
                <a:gd name="connsiteX37" fmla="*/ 2810466 w 4805954"/>
                <a:gd name="connsiteY37" fmla="*/ 671512 h 681174"/>
                <a:gd name="connsiteX38" fmla="*/ 3162891 w 4805954"/>
                <a:gd name="connsiteY38" fmla="*/ 633412 h 681174"/>
                <a:gd name="connsiteX39" fmla="*/ 3343866 w 4805954"/>
                <a:gd name="connsiteY39" fmla="*/ 590549 h 681174"/>
                <a:gd name="connsiteX40" fmla="*/ 3548654 w 4805954"/>
                <a:gd name="connsiteY40" fmla="*/ 542925 h 681174"/>
                <a:gd name="connsiteX41" fmla="*/ 3639141 w 4805954"/>
                <a:gd name="connsiteY41" fmla="*/ 452437 h 681174"/>
                <a:gd name="connsiteX42" fmla="*/ 3772490 w 4805954"/>
                <a:gd name="connsiteY42" fmla="*/ 357187 h 681174"/>
                <a:gd name="connsiteX43" fmla="*/ 3910604 w 4805954"/>
                <a:gd name="connsiteY43" fmla="*/ 290512 h 681174"/>
                <a:gd name="connsiteX44" fmla="*/ 4120154 w 4805954"/>
                <a:gd name="connsiteY44" fmla="*/ 238125 h 681174"/>
                <a:gd name="connsiteX45" fmla="*/ 4310654 w 4805954"/>
                <a:gd name="connsiteY45" fmla="*/ 219075 h 681174"/>
                <a:gd name="connsiteX46" fmla="*/ 4520204 w 4805954"/>
                <a:gd name="connsiteY46" fmla="*/ 214312 h 681174"/>
                <a:gd name="connsiteX47" fmla="*/ 4734516 w 4805954"/>
                <a:gd name="connsiteY47" fmla="*/ 176212 h 681174"/>
                <a:gd name="connsiteX48" fmla="*/ 4805954 w 4805954"/>
                <a:gd name="connsiteY48" fmla="*/ 152400 h 681174"/>
                <a:gd name="connsiteX49" fmla="*/ 4601166 w 4805954"/>
                <a:gd name="connsiteY49" fmla="*/ 47624 h 681174"/>
                <a:gd name="connsiteX0" fmla="*/ 4601166 w 4734516"/>
                <a:gd name="connsiteY0" fmla="*/ 47624 h 681174"/>
                <a:gd name="connsiteX1" fmla="*/ 4429716 w 4734516"/>
                <a:gd name="connsiteY1" fmla="*/ 14287 h 681174"/>
                <a:gd name="connsiteX2" fmla="*/ 4182066 w 4734516"/>
                <a:gd name="connsiteY2" fmla="*/ 0 h 681174"/>
                <a:gd name="connsiteX3" fmla="*/ 4067766 w 4734516"/>
                <a:gd name="connsiteY3" fmla="*/ 0 h 681174"/>
                <a:gd name="connsiteX4" fmla="*/ 3943941 w 4734516"/>
                <a:gd name="connsiteY4" fmla="*/ 9525 h 681174"/>
                <a:gd name="connsiteX5" fmla="*/ 3758204 w 4734516"/>
                <a:gd name="connsiteY5" fmla="*/ 90487 h 681174"/>
                <a:gd name="connsiteX6" fmla="*/ 3624854 w 4734516"/>
                <a:gd name="connsiteY6" fmla="*/ 161925 h 681174"/>
                <a:gd name="connsiteX7" fmla="*/ 3481979 w 4734516"/>
                <a:gd name="connsiteY7" fmla="*/ 233362 h 681174"/>
                <a:gd name="connsiteX8" fmla="*/ 3315291 w 4734516"/>
                <a:gd name="connsiteY8" fmla="*/ 261937 h 681174"/>
                <a:gd name="connsiteX9" fmla="*/ 3115266 w 4734516"/>
                <a:gd name="connsiteY9" fmla="*/ 266700 h 681174"/>
                <a:gd name="connsiteX10" fmla="*/ 2962866 w 4734516"/>
                <a:gd name="connsiteY10" fmla="*/ 290512 h 681174"/>
                <a:gd name="connsiteX11" fmla="*/ 2786654 w 4734516"/>
                <a:gd name="connsiteY11" fmla="*/ 338137 h 681174"/>
                <a:gd name="connsiteX12" fmla="*/ 2591391 w 4734516"/>
                <a:gd name="connsiteY12" fmla="*/ 385762 h 681174"/>
                <a:gd name="connsiteX13" fmla="*/ 2491379 w 4734516"/>
                <a:gd name="connsiteY13" fmla="*/ 385762 h 681174"/>
                <a:gd name="connsiteX14" fmla="*/ 2329454 w 4734516"/>
                <a:gd name="connsiteY14" fmla="*/ 395287 h 681174"/>
                <a:gd name="connsiteX15" fmla="*/ 1967504 w 4734516"/>
                <a:gd name="connsiteY15" fmla="*/ 352425 h 681174"/>
                <a:gd name="connsiteX16" fmla="*/ 1791291 w 4734516"/>
                <a:gd name="connsiteY16" fmla="*/ 338137 h 681174"/>
                <a:gd name="connsiteX17" fmla="*/ 1596029 w 4734516"/>
                <a:gd name="connsiteY17" fmla="*/ 347662 h 681174"/>
                <a:gd name="connsiteX18" fmla="*/ 1272179 w 4734516"/>
                <a:gd name="connsiteY18" fmla="*/ 352425 h 681174"/>
                <a:gd name="connsiteX19" fmla="*/ 1062629 w 4734516"/>
                <a:gd name="connsiteY19" fmla="*/ 357187 h 681174"/>
                <a:gd name="connsiteX20" fmla="*/ 700679 w 4734516"/>
                <a:gd name="connsiteY20" fmla="*/ 280987 h 681174"/>
                <a:gd name="connsiteX21" fmla="*/ 467316 w 4734516"/>
                <a:gd name="connsiteY21" fmla="*/ 247650 h 681174"/>
                <a:gd name="connsiteX22" fmla="*/ 329204 w 4734516"/>
                <a:gd name="connsiteY22" fmla="*/ 219075 h 681174"/>
                <a:gd name="connsiteX23" fmla="*/ 257766 w 4734516"/>
                <a:gd name="connsiteY23" fmla="*/ 209550 h 681174"/>
                <a:gd name="connsiteX24" fmla="*/ 95841 w 4734516"/>
                <a:gd name="connsiteY24" fmla="*/ 157162 h 681174"/>
                <a:gd name="connsiteX25" fmla="*/ 5354 w 4734516"/>
                <a:gd name="connsiteY25" fmla="*/ 180975 h 681174"/>
                <a:gd name="connsiteX26" fmla="*/ 400641 w 4734516"/>
                <a:gd name="connsiteY26" fmla="*/ 352425 h 681174"/>
                <a:gd name="connsiteX27" fmla="*/ 686391 w 4734516"/>
                <a:gd name="connsiteY27" fmla="*/ 442913 h 681174"/>
                <a:gd name="connsiteX28" fmla="*/ 962616 w 4734516"/>
                <a:gd name="connsiteY28" fmla="*/ 514350 h 681174"/>
                <a:gd name="connsiteX29" fmla="*/ 1200741 w 4734516"/>
                <a:gd name="connsiteY29" fmla="*/ 557212 h 681174"/>
                <a:gd name="connsiteX30" fmla="*/ 1400766 w 4734516"/>
                <a:gd name="connsiteY30" fmla="*/ 576262 h 681174"/>
                <a:gd name="connsiteX31" fmla="*/ 1557929 w 4734516"/>
                <a:gd name="connsiteY31" fmla="*/ 600075 h 681174"/>
                <a:gd name="connsiteX32" fmla="*/ 1681754 w 4734516"/>
                <a:gd name="connsiteY32" fmla="*/ 609600 h 681174"/>
                <a:gd name="connsiteX33" fmla="*/ 1991316 w 4734516"/>
                <a:gd name="connsiteY33" fmla="*/ 614362 h 681174"/>
                <a:gd name="connsiteX34" fmla="*/ 2262779 w 4734516"/>
                <a:gd name="connsiteY34" fmla="*/ 642937 h 681174"/>
                <a:gd name="connsiteX35" fmla="*/ 2548529 w 4734516"/>
                <a:gd name="connsiteY35" fmla="*/ 671512 h 681174"/>
                <a:gd name="connsiteX36" fmla="*/ 2662829 w 4734516"/>
                <a:gd name="connsiteY36" fmla="*/ 681037 h 681174"/>
                <a:gd name="connsiteX37" fmla="*/ 2810466 w 4734516"/>
                <a:gd name="connsiteY37" fmla="*/ 671512 h 681174"/>
                <a:gd name="connsiteX38" fmla="*/ 3162891 w 4734516"/>
                <a:gd name="connsiteY38" fmla="*/ 633412 h 681174"/>
                <a:gd name="connsiteX39" fmla="*/ 3343866 w 4734516"/>
                <a:gd name="connsiteY39" fmla="*/ 590549 h 681174"/>
                <a:gd name="connsiteX40" fmla="*/ 3548654 w 4734516"/>
                <a:gd name="connsiteY40" fmla="*/ 542925 h 681174"/>
                <a:gd name="connsiteX41" fmla="*/ 3639141 w 4734516"/>
                <a:gd name="connsiteY41" fmla="*/ 452437 h 681174"/>
                <a:gd name="connsiteX42" fmla="*/ 3772490 w 4734516"/>
                <a:gd name="connsiteY42" fmla="*/ 357187 h 681174"/>
                <a:gd name="connsiteX43" fmla="*/ 3910604 w 4734516"/>
                <a:gd name="connsiteY43" fmla="*/ 290512 h 681174"/>
                <a:gd name="connsiteX44" fmla="*/ 4120154 w 4734516"/>
                <a:gd name="connsiteY44" fmla="*/ 238125 h 681174"/>
                <a:gd name="connsiteX45" fmla="*/ 4310654 w 4734516"/>
                <a:gd name="connsiteY45" fmla="*/ 219075 h 681174"/>
                <a:gd name="connsiteX46" fmla="*/ 4520204 w 4734516"/>
                <a:gd name="connsiteY46" fmla="*/ 214312 h 681174"/>
                <a:gd name="connsiteX47" fmla="*/ 4734516 w 4734516"/>
                <a:gd name="connsiteY47" fmla="*/ 176212 h 681174"/>
                <a:gd name="connsiteX48" fmla="*/ 4681264 w 4734516"/>
                <a:gd name="connsiteY48" fmla="*/ 131618 h 681174"/>
                <a:gd name="connsiteX49" fmla="*/ 4601166 w 4734516"/>
                <a:gd name="connsiteY49" fmla="*/ 47624 h 681174"/>
                <a:gd name="connsiteX0" fmla="*/ 4549212 w 4734516"/>
                <a:gd name="connsiteY0" fmla="*/ 47624 h 681174"/>
                <a:gd name="connsiteX1" fmla="*/ 4429716 w 4734516"/>
                <a:gd name="connsiteY1" fmla="*/ 14287 h 681174"/>
                <a:gd name="connsiteX2" fmla="*/ 4182066 w 4734516"/>
                <a:gd name="connsiteY2" fmla="*/ 0 h 681174"/>
                <a:gd name="connsiteX3" fmla="*/ 4067766 w 4734516"/>
                <a:gd name="connsiteY3" fmla="*/ 0 h 681174"/>
                <a:gd name="connsiteX4" fmla="*/ 3943941 w 4734516"/>
                <a:gd name="connsiteY4" fmla="*/ 9525 h 681174"/>
                <a:gd name="connsiteX5" fmla="*/ 3758204 w 4734516"/>
                <a:gd name="connsiteY5" fmla="*/ 90487 h 681174"/>
                <a:gd name="connsiteX6" fmla="*/ 3624854 w 4734516"/>
                <a:gd name="connsiteY6" fmla="*/ 161925 h 681174"/>
                <a:gd name="connsiteX7" fmla="*/ 3481979 w 4734516"/>
                <a:gd name="connsiteY7" fmla="*/ 233362 h 681174"/>
                <a:gd name="connsiteX8" fmla="*/ 3315291 w 4734516"/>
                <a:gd name="connsiteY8" fmla="*/ 261937 h 681174"/>
                <a:gd name="connsiteX9" fmla="*/ 3115266 w 4734516"/>
                <a:gd name="connsiteY9" fmla="*/ 266700 h 681174"/>
                <a:gd name="connsiteX10" fmla="*/ 2962866 w 4734516"/>
                <a:gd name="connsiteY10" fmla="*/ 290512 h 681174"/>
                <a:gd name="connsiteX11" fmla="*/ 2786654 w 4734516"/>
                <a:gd name="connsiteY11" fmla="*/ 338137 h 681174"/>
                <a:gd name="connsiteX12" fmla="*/ 2591391 w 4734516"/>
                <a:gd name="connsiteY12" fmla="*/ 385762 h 681174"/>
                <a:gd name="connsiteX13" fmla="*/ 2491379 w 4734516"/>
                <a:gd name="connsiteY13" fmla="*/ 385762 h 681174"/>
                <a:gd name="connsiteX14" fmla="*/ 2329454 w 4734516"/>
                <a:gd name="connsiteY14" fmla="*/ 395287 h 681174"/>
                <a:gd name="connsiteX15" fmla="*/ 1967504 w 4734516"/>
                <a:gd name="connsiteY15" fmla="*/ 352425 h 681174"/>
                <a:gd name="connsiteX16" fmla="*/ 1791291 w 4734516"/>
                <a:gd name="connsiteY16" fmla="*/ 338137 h 681174"/>
                <a:gd name="connsiteX17" fmla="*/ 1596029 w 4734516"/>
                <a:gd name="connsiteY17" fmla="*/ 347662 h 681174"/>
                <a:gd name="connsiteX18" fmla="*/ 1272179 w 4734516"/>
                <a:gd name="connsiteY18" fmla="*/ 352425 h 681174"/>
                <a:gd name="connsiteX19" fmla="*/ 1062629 w 4734516"/>
                <a:gd name="connsiteY19" fmla="*/ 357187 h 681174"/>
                <a:gd name="connsiteX20" fmla="*/ 700679 w 4734516"/>
                <a:gd name="connsiteY20" fmla="*/ 280987 h 681174"/>
                <a:gd name="connsiteX21" fmla="*/ 467316 w 4734516"/>
                <a:gd name="connsiteY21" fmla="*/ 247650 h 681174"/>
                <a:gd name="connsiteX22" fmla="*/ 329204 w 4734516"/>
                <a:gd name="connsiteY22" fmla="*/ 219075 h 681174"/>
                <a:gd name="connsiteX23" fmla="*/ 257766 w 4734516"/>
                <a:gd name="connsiteY23" fmla="*/ 209550 h 681174"/>
                <a:gd name="connsiteX24" fmla="*/ 95841 w 4734516"/>
                <a:gd name="connsiteY24" fmla="*/ 157162 h 681174"/>
                <a:gd name="connsiteX25" fmla="*/ 5354 w 4734516"/>
                <a:gd name="connsiteY25" fmla="*/ 180975 h 681174"/>
                <a:gd name="connsiteX26" fmla="*/ 400641 w 4734516"/>
                <a:gd name="connsiteY26" fmla="*/ 352425 h 681174"/>
                <a:gd name="connsiteX27" fmla="*/ 686391 w 4734516"/>
                <a:gd name="connsiteY27" fmla="*/ 442913 h 681174"/>
                <a:gd name="connsiteX28" fmla="*/ 962616 w 4734516"/>
                <a:gd name="connsiteY28" fmla="*/ 514350 h 681174"/>
                <a:gd name="connsiteX29" fmla="*/ 1200741 w 4734516"/>
                <a:gd name="connsiteY29" fmla="*/ 557212 h 681174"/>
                <a:gd name="connsiteX30" fmla="*/ 1400766 w 4734516"/>
                <a:gd name="connsiteY30" fmla="*/ 576262 h 681174"/>
                <a:gd name="connsiteX31" fmla="*/ 1557929 w 4734516"/>
                <a:gd name="connsiteY31" fmla="*/ 600075 h 681174"/>
                <a:gd name="connsiteX32" fmla="*/ 1681754 w 4734516"/>
                <a:gd name="connsiteY32" fmla="*/ 609600 h 681174"/>
                <a:gd name="connsiteX33" fmla="*/ 1991316 w 4734516"/>
                <a:gd name="connsiteY33" fmla="*/ 614362 h 681174"/>
                <a:gd name="connsiteX34" fmla="*/ 2262779 w 4734516"/>
                <a:gd name="connsiteY34" fmla="*/ 642937 h 681174"/>
                <a:gd name="connsiteX35" fmla="*/ 2548529 w 4734516"/>
                <a:gd name="connsiteY35" fmla="*/ 671512 h 681174"/>
                <a:gd name="connsiteX36" fmla="*/ 2662829 w 4734516"/>
                <a:gd name="connsiteY36" fmla="*/ 681037 h 681174"/>
                <a:gd name="connsiteX37" fmla="*/ 2810466 w 4734516"/>
                <a:gd name="connsiteY37" fmla="*/ 671512 h 681174"/>
                <a:gd name="connsiteX38" fmla="*/ 3162891 w 4734516"/>
                <a:gd name="connsiteY38" fmla="*/ 633412 h 681174"/>
                <a:gd name="connsiteX39" fmla="*/ 3343866 w 4734516"/>
                <a:gd name="connsiteY39" fmla="*/ 590549 h 681174"/>
                <a:gd name="connsiteX40" fmla="*/ 3548654 w 4734516"/>
                <a:gd name="connsiteY40" fmla="*/ 542925 h 681174"/>
                <a:gd name="connsiteX41" fmla="*/ 3639141 w 4734516"/>
                <a:gd name="connsiteY41" fmla="*/ 452437 h 681174"/>
                <a:gd name="connsiteX42" fmla="*/ 3772490 w 4734516"/>
                <a:gd name="connsiteY42" fmla="*/ 357187 h 681174"/>
                <a:gd name="connsiteX43" fmla="*/ 3910604 w 4734516"/>
                <a:gd name="connsiteY43" fmla="*/ 290512 h 681174"/>
                <a:gd name="connsiteX44" fmla="*/ 4120154 w 4734516"/>
                <a:gd name="connsiteY44" fmla="*/ 238125 h 681174"/>
                <a:gd name="connsiteX45" fmla="*/ 4310654 w 4734516"/>
                <a:gd name="connsiteY45" fmla="*/ 219075 h 681174"/>
                <a:gd name="connsiteX46" fmla="*/ 4520204 w 4734516"/>
                <a:gd name="connsiteY46" fmla="*/ 214312 h 681174"/>
                <a:gd name="connsiteX47" fmla="*/ 4734516 w 4734516"/>
                <a:gd name="connsiteY47" fmla="*/ 176212 h 681174"/>
                <a:gd name="connsiteX48" fmla="*/ 4681264 w 4734516"/>
                <a:gd name="connsiteY48" fmla="*/ 131618 h 681174"/>
                <a:gd name="connsiteX49" fmla="*/ 4549212 w 4734516"/>
                <a:gd name="connsiteY49" fmla="*/ 47624 h 681174"/>
                <a:gd name="connsiteX0" fmla="*/ 4549212 w 4734516"/>
                <a:gd name="connsiteY0" fmla="*/ 47624 h 681174"/>
                <a:gd name="connsiteX1" fmla="*/ 4356979 w 4734516"/>
                <a:gd name="connsiteY1" fmla="*/ 14287 h 681174"/>
                <a:gd name="connsiteX2" fmla="*/ 4182066 w 4734516"/>
                <a:gd name="connsiteY2" fmla="*/ 0 h 681174"/>
                <a:gd name="connsiteX3" fmla="*/ 4067766 w 4734516"/>
                <a:gd name="connsiteY3" fmla="*/ 0 h 681174"/>
                <a:gd name="connsiteX4" fmla="*/ 3943941 w 4734516"/>
                <a:gd name="connsiteY4" fmla="*/ 9525 h 681174"/>
                <a:gd name="connsiteX5" fmla="*/ 3758204 w 4734516"/>
                <a:gd name="connsiteY5" fmla="*/ 90487 h 681174"/>
                <a:gd name="connsiteX6" fmla="*/ 3624854 w 4734516"/>
                <a:gd name="connsiteY6" fmla="*/ 161925 h 681174"/>
                <a:gd name="connsiteX7" fmla="*/ 3481979 w 4734516"/>
                <a:gd name="connsiteY7" fmla="*/ 233362 h 681174"/>
                <a:gd name="connsiteX8" fmla="*/ 3315291 w 4734516"/>
                <a:gd name="connsiteY8" fmla="*/ 261937 h 681174"/>
                <a:gd name="connsiteX9" fmla="*/ 3115266 w 4734516"/>
                <a:gd name="connsiteY9" fmla="*/ 266700 h 681174"/>
                <a:gd name="connsiteX10" fmla="*/ 2962866 w 4734516"/>
                <a:gd name="connsiteY10" fmla="*/ 290512 h 681174"/>
                <a:gd name="connsiteX11" fmla="*/ 2786654 w 4734516"/>
                <a:gd name="connsiteY11" fmla="*/ 338137 h 681174"/>
                <a:gd name="connsiteX12" fmla="*/ 2591391 w 4734516"/>
                <a:gd name="connsiteY12" fmla="*/ 385762 h 681174"/>
                <a:gd name="connsiteX13" fmla="*/ 2491379 w 4734516"/>
                <a:gd name="connsiteY13" fmla="*/ 385762 h 681174"/>
                <a:gd name="connsiteX14" fmla="*/ 2329454 w 4734516"/>
                <a:gd name="connsiteY14" fmla="*/ 395287 h 681174"/>
                <a:gd name="connsiteX15" fmla="*/ 1967504 w 4734516"/>
                <a:gd name="connsiteY15" fmla="*/ 352425 h 681174"/>
                <a:gd name="connsiteX16" fmla="*/ 1791291 w 4734516"/>
                <a:gd name="connsiteY16" fmla="*/ 338137 h 681174"/>
                <a:gd name="connsiteX17" fmla="*/ 1596029 w 4734516"/>
                <a:gd name="connsiteY17" fmla="*/ 347662 h 681174"/>
                <a:gd name="connsiteX18" fmla="*/ 1272179 w 4734516"/>
                <a:gd name="connsiteY18" fmla="*/ 352425 h 681174"/>
                <a:gd name="connsiteX19" fmla="*/ 1062629 w 4734516"/>
                <a:gd name="connsiteY19" fmla="*/ 357187 h 681174"/>
                <a:gd name="connsiteX20" fmla="*/ 700679 w 4734516"/>
                <a:gd name="connsiteY20" fmla="*/ 280987 h 681174"/>
                <a:gd name="connsiteX21" fmla="*/ 467316 w 4734516"/>
                <a:gd name="connsiteY21" fmla="*/ 247650 h 681174"/>
                <a:gd name="connsiteX22" fmla="*/ 329204 w 4734516"/>
                <a:gd name="connsiteY22" fmla="*/ 219075 h 681174"/>
                <a:gd name="connsiteX23" fmla="*/ 257766 w 4734516"/>
                <a:gd name="connsiteY23" fmla="*/ 209550 h 681174"/>
                <a:gd name="connsiteX24" fmla="*/ 95841 w 4734516"/>
                <a:gd name="connsiteY24" fmla="*/ 157162 h 681174"/>
                <a:gd name="connsiteX25" fmla="*/ 5354 w 4734516"/>
                <a:gd name="connsiteY25" fmla="*/ 180975 h 681174"/>
                <a:gd name="connsiteX26" fmla="*/ 400641 w 4734516"/>
                <a:gd name="connsiteY26" fmla="*/ 352425 h 681174"/>
                <a:gd name="connsiteX27" fmla="*/ 686391 w 4734516"/>
                <a:gd name="connsiteY27" fmla="*/ 442913 h 681174"/>
                <a:gd name="connsiteX28" fmla="*/ 962616 w 4734516"/>
                <a:gd name="connsiteY28" fmla="*/ 514350 h 681174"/>
                <a:gd name="connsiteX29" fmla="*/ 1200741 w 4734516"/>
                <a:gd name="connsiteY29" fmla="*/ 557212 h 681174"/>
                <a:gd name="connsiteX30" fmla="*/ 1400766 w 4734516"/>
                <a:gd name="connsiteY30" fmla="*/ 576262 h 681174"/>
                <a:gd name="connsiteX31" fmla="*/ 1557929 w 4734516"/>
                <a:gd name="connsiteY31" fmla="*/ 600075 h 681174"/>
                <a:gd name="connsiteX32" fmla="*/ 1681754 w 4734516"/>
                <a:gd name="connsiteY32" fmla="*/ 609600 h 681174"/>
                <a:gd name="connsiteX33" fmla="*/ 1991316 w 4734516"/>
                <a:gd name="connsiteY33" fmla="*/ 614362 h 681174"/>
                <a:gd name="connsiteX34" fmla="*/ 2262779 w 4734516"/>
                <a:gd name="connsiteY34" fmla="*/ 642937 h 681174"/>
                <a:gd name="connsiteX35" fmla="*/ 2548529 w 4734516"/>
                <a:gd name="connsiteY35" fmla="*/ 671512 h 681174"/>
                <a:gd name="connsiteX36" fmla="*/ 2662829 w 4734516"/>
                <a:gd name="connsiteY36" fmla="*/ 681037 h 681174"/>
                <a:gd name="connsiteX37" fmla="*/ 2810466 w 4734516"/>
                <a:gd name="connsiteY37" fmla="*/ 671512 h 681174"/>
                <a:gd name="connsiteX38" fmla="*/ 3162891 w 4734516"/>
                <a:gd name="connsiteY38" fmla="*/ 633412 h 681174"/>
                <a:gd name="connsiteX39" fmla="*/ 3343866 w 4734516"/>
                <a:gd name="connsiteY39" fmla="*/ 590549 h 681174"/>
                <a:gd name="connsiteX40" fmla="*/ 3548654 w 4734516"/>
                <a:gd name="connsiteY40" fmla="*/ 542925 h 681174"/>
                <a:gd name="connsiteX41" fmla="*/ 3639141 w 4734516"/>
                <a:gd name="connsiteY41" fmla="*/ 452437 h 681174"/>
                <a:gd name="connsiteX42" fmla="*/ 3772490 w 4734516"/>
                <a:gd name="connsiteY42" fmla="*/ 357187 h 681174"/>
                <a:gd name="connsiteX43" fmla="*/ 3910604 w 4734516"/>
                <a:gd name="connsiteY43" fmla="*/ 290512 h 681174"/>
                <a:gd name="connsiteX44" fmla="*/ 4120154 w 4734516"/>
                <a:gd name="connsiteY44" fmla="*/ 238125 h 681174"/>
                <a:gd name="connsiteX45" fmla="*/ 4310654 w 4734516"/>
                <a:gd name="connsiteY45" fmla="*/ 219075 h 681174"/>
                <a:gd name="connsiteX46" fmla="*/ 4520204 w 4734516"/>
                <a:gd name="connsiteY46" fmla="*/ 214312 h 681174"/>
                <a:gd name="connsiteX47" fmla="*/ 4734516 w 4734516"/>
                <a:gd name="connsiteY47" fmla="*/ 176212 h 681174"/>
                <a:gd name="connsiteX48" fmla="*/ 4681264 w 4734516"/>
                <a:gd name="connsiteY48" fmla="*/ 131618 h 681174"/>
                <a:gd name="connsiteX49" fmla="*/ 4549212 w 4734516"/>
                <a:gd name="connsiteY49" fmla="*/ 47624 h 681174"/>
                <a:gd name="connsiteX0" fmla="*/ 4549212 w 4734516"/>
                <a:gd name="connsiteY0" fmla="*/ 47624 h 681174"/>
                <a:gd name="connsiteX1" fmla="*/ 4356979 w 4734516"/>
                <a:gd name="connsiteY1" fmla="*/ 14287 h 681174"/>
                <a:gd name="connsiteX2" fmla="*/ 4182066 w 4734516"/>
                <a:gd name="connsiteY2" fmla="*/ 0 h 681174"/>
                <a:gd name="connsiteX3" fmla="*/ 4067766 w 4734516"/>
                <a:gd name="connsiteY3" fmla="*/ 0 h 681174"/>
                <a:gd name="connsiteX4" fmla="*/ 3943941 w 4734516"/>
                <a:gd name="connsiteY4" fmla="*/ 82262 h 681174"/>
                <a:gd name="connsiteX5" fmla="*/ 3758204 w 4734516"/>
                <a:gd name="connsiteY5" fmla="*/ 90487 h 681174"/>
                <a:gd name="connsiteX6" fmla="*/ 3624854 w 4734516"/>
                <a:gd name="connsiteY6" fmla="*/ 161925 h 681174"/>
                <a:gd name="connsiteX7" fmla="*/ 3481979 w 4734516"/>
                <a:gd name="connsiteY7" fmla="*/ 233362 h 681174"/>
                <a:gd name="connsiteX8" fmla="*/ 3315291 w 4734516"/>
                <a:gd name="connsiteY8" fmla="*/ 261937 h 681174"/>
                <a:gd name="connsiteX9" fmla="*/ 3115266 w 4734516"/>
                <a:gd name="connsiteY9" fmla="*/ 266700 h 681174"/>
                <a:gd name="connsiteX10" fmla="*/ 2962866 w 4734516"/>
                <a:gd name="connsiteY10" fmla="*/ 290512 h 681174"/>
                <a:gd name="connsiteX11" fmla="*/ 2786654 w 4734516"/>
                <a:gd name="connsiteY11" fmla="*/ 338137 h 681174"/>
                <a:gd name="connsiteX12" fmla="*/ 2591391 w 4734516"/>
                <a:gd name="connsiteY12" fmla="*/ 385762 h 681174"/>
                <a:gd name="connsiteX13" fmla="*/ 2491379 w 4734516"/>
                <a:gd name="connsiteY13" fmla="*/ 385762 h 681174"/>
                <a:gd name="connsiteX14" fmla="*/ 2329454 w 4734516"/>
                <a:gd name="connsiteY14" fmla="*/ 395287 h 681174"/>
                <a:gd name="connsiteX15" fmla="*/ 1967504 w 4734516"/>
                <a:gd name="connsiteY15" fmla="*/ 352425 h 681174"/>
                <a:gd name="connsiteX16" fmla="*/ 1791291 w 4734516"/>
                <a:gd name="connsiteY16" fmla="*/ 338137 h 681174"/>
                <a:gd name="connsiteX17" fmla="*/ 1596029 w 4734516"/>
                <a:gd name="connsiteY17" fmla="*/ 347662 h 681174"/>
                <a:gd name="connsiteX18" fmla="*/ 1272179 w 4734516"/>
                <a:gd name="connsiteY18" fmla="*/ 352425 h 681174"/>
                <a:gd name="connsiteX19" fmla="*/ 1062629 w 4734516"/>
                <a:gd name="connsiteY19" fmla="*/ 357187 h 681174"/>
                <a:gd name="connsiteX20" fmla="*/ 700679 w 4734516"/>
                <a:gd name="connsiteY20" fmla="*/ 280987 h 681174"/>
                <a:gd name="connsiteX21" fmla="*/ 467316 w 4734516"/>
                <a:gd name="connsiteY21" fmla="*/ 247650 h 681174"/>
                <a:gd name="connsiteX22" fmla="*/ 329204 w 4734516"/>
                <a:gd name="connsiteY22" fmla="*/ 219075 h 681174"/>
                <a:gd name="connsiteX23" fmla="*/ 257766 w 4734516"/>
                <a:gd name="connsiteY23" fmla="*/ 209550 h 681174"/>
                <a:gd name="connsiteX24" fmla="*/ 95841 w 4734516"/>
                <a:gd name="connsiteY24" fmla="*/ 157162 h 681174"/>
                <a:gd name="connsiteX25" fmla="*/ 5354 w 4734516"/>
                <a:gd name="connsiteY25" fmla="*/ 180975 h 681174"/>
                <a:gd name="connsiteX26" fmla="*/ 400641 w 4734516"/>
                <a:gd name="connsiteY26" fmla="*/ 352425 h 681174"/>
                <a:gd name="connsiteX27" fmla="*/ 686391 w 4734516"/>
                <a:gd name="connsiteY27" fmla="*/ 442913 h 681174"/>
                <a:gd name="connsiteX28" fmla="*/ 962616 w 4734516"/>
                <a:gd name="connsiteY28" fmla="*/ 514350 h 681174"/>
                <a:gd name="connsiteX29" fmla="*/ 1200741 w 4734516"/>
                <a:gd name="connsiteY29" fmla="*/ 557212 h 681174"/>
                <a:gd name="connsiteX30" fmla="*/ 1400766 w 4734516"/>
                <a:gd name="connsiteY30" fmla="*/ 576262 h 681174"/>
                <a:gd name="connsiteX31" fmla="*/ 1557929 w 4734516"/>
                <a:gd name="connsiteY31" fmla="*/ 600075 h 681174"/>
                <a:gd name="connsiteX32" fmla="*/ 1681754 w 4734516"/>
                <a:gd name="connsiteY32" fmla="*/ 609600 h 681174"/>
                <a:gd name="connsiteX33" fmla="*/ 1991316 w 4734516"/>
                <a:gd name="connsiteY33" fmla="*/ 614362 h 681174"/>
                <a:gd name="connsiteX34" fmla="*/ 2262779 w 4734516"/>
                <a:gd name="connsiteY34" fmla="*/ 642937 h 681174"/>
                <a:gd name="connsiteX35" fmla="*/ 2548529 w 4734516"/>
                <a:gd name="connsiteY35" fmla="*/ 671512 h 681174"/>
                <a:gd name="connsiteX36" fmla="*/ 2662829 w 4734516"/>
                <a:gd name="connsiteY36" fmla="*/ 681037 h 681174"/>
                <a:gd name="connsiteX37" fmla="*/ 2810466 w 4734516"/>
                <a:gd name="connsiteY37" fmla="*/ 671512 h 681174"/>
                <a:gd name="connsiteX38" fmla="*/ 3162891 w 4734516"/>
                <a:gd name="connsiteY38" fmla="*/ 633412 h 681174"/>
                <a:gd name="connsiteX39" fmla="*/ 3343866 w 4734516"/>
                <a:gd name="connsiteY39" fmla="*/ 590549 h 681174"/>
                <a:gd name="connsiteX40" fmla="*/ 3548654 w 4734516"/>
                <a:gd name="connsiteY40" fmla="*/ 542925 h 681174"/>
                <a:gd name="connsiteX41" fmla="*/ 3639141 w 4734516"/>
                <a:gd name="connsiteY41" fmla="*/ 452437 h 681174"/>
                <a:gd name="connsiteX42" fmla="*/ 3772490 w 4734516"/>
                <a:gd name="connsiteY42" fmla="*/ 357187 h 681174"/>
                <a:gd name="connsiteX43" fmla="*/ 3910604 w 4734516"/>
                <a:gd name="connsiteY43" fmla="*/ 290512 h 681174"/>
                <a:gd name="connsiteX44" fmla="*/ 4120154 w 4734516"/>
                <a:gd name="connsiteY44" fmla="*/ 238125 h 681174"/>
                <a:gd name="connsiteX45" fmla="*/ 4310654 w 4734516"/>
                <a:gd name="connsiteY45" fmla="*/ 219075 h 681174"/>
                <a:gd name="connsiteX46" fmla="*/ 4520204 w 4734516"/>
                <a:gd name="connsiteY46" fmla="*/ 214312 h 681174"/>
                <a:gd name="connsiteX47" fmla="*/ 4734516 w 4734516"/>
                <a:gd name="connsiteY47" fmla="*/ 176212 h 681174"/>
                <a:gd name="connsiteX48" fmla="*/ 4681264 w 4734516"/>
                <a:gd name="connsiteY48" fmla="*/ 131618 h 681174"/>
                <a:gd name="connsiteX49" fmla="*/ 4549212 w 4734516"/>
                <a:gd name="connsiteY49" fmla="*/ 47624 h 681174"/>
                <a:gd name="connsiteX0" fmla="*/ 4549212 w 4734516"/>
                <a:gd name="connsiteY0" fmla="*/ 47624 h 681174"/>
                <a:gd name="connsiteX1" fmla="*/ 4356979 w 4734516"/>
                <a:gd name="connsiteY1" fmla="*/ 14287 h 681174"/>
                <a:gd name="connsiteX2" fmla="*/ 4182066 w 4734516"/>
                <a:gd name="connsiteY2" fmla="*/ 0 h 681174"/>
                <a:gd name="connsiteX3" fmla="*/ 4067766 w 4734516"/>
                <a:gd name="connsiteY3" fmla="*/ 0 h 681174"/>
                <a:gd name="connsiteX4" fmla="*/ 3943941 w 4734516"/>
                <a:gd name="connsiteY4" fmla="*/ 82262 h 681174"/>
                <a:gd name="connsiteX5" fmla="*/ 3747813 w 4734516"/>
                <a:gd name="connsiteY5" fmla="*/ 142441 h 681174"/>
                <a:gd name="connsiteX6" fmla="*/ 3624854 w 4734516"/>
                <a:gd name="connsiteY6" fmla="*/ 161925 h 681174"/>
                <a:gd name="connsiteX7" fmla="*/ 3481979 w 4734516"/>
                <a:gd name="connsiteY7" fmla="*/ 233362 h 681174"/>
                <a:gd name="connsiteX8" fmla="*/ 3315291 w 4734516"/>
                <a:gd name="connsiteY8" fmla="*/ 261937 h 681174"/>
                <a:gd name="connsiteX9" fmla="*/ 3115266 w 4734516"/>
                <a:gd name="connsiteY9" fmla="*/ 266700 h 681174"/>
                <a:gd name="connsiteX10" fmla="*/ 2962866 w 4734516"/>
                <a:gd name="connsiteY10" fmla="*/ 290512 h 681174"/>
                <a:gd name="connsiteX11" fmla="*/ 2786654 w 4734516"/>
                <a:gd name="connsiteY11" fmla="*/ 338137 h 681174"/>
                <a:gd name="connsiteX12" fmla="*/ 2591391 w 4734516"/>
                <a:gd name="connsiteY12" fmla="*/ 385762 h 681174"/>
                <a:gd name="connsiteX13" fmla="*/ 2491379 w 4734516"/>
                <a:gd name="connsiteY13" fmla="*/ 385762 h 681174"/>
                <a:gd name="connsiteX14" fmla="*/ 2329454 w 4734516"/>
                <a:gd name="connsiteY14" fmla="*/ 395287 h 681174"/>
                <a:gd name="connsiteX15" fmla="*/ 1967504 w 4734516"/>
                <a:gd name="connsiteY15" fmla="*/ 352425 h 681174"/>
                <a:gd name="connsiteX16" fmla="*/ 1791291 w 4734516"/>
                <a:gd name="connsiteY16" fmla="*/ 338137 h 681174"/>
                <a:gd name="connsiteX17" fmla="*/ 1596029 w 4734516"/>
                <a:gd name="connsiteY17" fmla="*/ 347662 h 681174"/>
                <a:gd name="connsiteX18" fmla="*/ 1272179 w 4734516"/>
                <a:gd name="connsiteY18" fmla="*/ 352425 h 681174"/>
                <a:gd name="connsiteX19" fmla="*/ 1062629 w 4734516"/>
                <a:gd name="connsiteY19" fmla="*/ 357187 h 681174"/>
                <a:gd name="connsiteX20" fmla="*/ 700679 w 4734516"/>
                <a:gd name="connsiteY20" fmla="*/ 280987 h 681174"/>
                <a:gd name="connsiteX21" fmla="*/ 467316 w 4734516"/>
                <a:gd name="connsiteY21" fmla="*/ 247650 h 681174"/>
                <a:gd name="connsiteX22" fmla="*/ 329204 w 4734516"/>
                <a:gd name="connsiteY22" fmla="*/ 219075 h 681174"/>
                <a:gd name="connsiteX23" fmla="*/ 257766 w 4734516"/>
                <a:gd name="connsiteY23" fmla="*/ 209550 h 681174"/>
                <a:gd name="connsiteX24" fmla="*/ 95841 w 4734516"/>
                <a:gd name="connsiteY24" fmla="*/ 157162 h 681174"/>
                <a:gd name="connsiteX25" fmla="*/ 5354 w 4734516"/>
                <a:gd name="connsiteY25" fmla="*/ 180975 h 681174"/>
                <a:gd name="connsiteX26" fmla="*/ 400641 w 4734516"/>
                <a:gd name="connsiteY26" fmla="*/ 352425 h 681174"/>
                <a:gd name="connsiteX27" fmla="*/ 686391 w 4734516"/>
                <a:gd name="connsiteY27" fmla="*/ 442913 h 681174"/>
                <a:gd name="connsiteX28" fmla="*/ 962616 w 4734516"/>
                <a:gd name="connsiteY28" fmla="*/ 514350 h 681174"/>
                <a:gd name="connsiteX29" fmla="*/ 1200741 w 4734516"/>
                <a:gd name="connsiteY29" fmla="*/ 557212 h 681174"/>
                <a:gd name="connsiteX30" fmla="*/ 1400766 w 4734516"/>
                <a:gd name="connsiteY30" fmla="*/ 576262 h 681174"/>
                <a:gd name="connsiteX31" fmla="*/ 1557929 w 4734516"/>
                <a:gd name="connsiteY31" fmla="*/ 600075 h 681174"/>
                <a:gd name="connsiteX32" fmla="*/ 1681754 w 4734516"/>
                <a:gd name="connsiteY32" fmla="*/ 609600 h 681174"/>
                <a:gd name="connsiteX33" fmla="*/ 1991316 w 4734516"/>
                <a:gd name="connsiteY33" fmla="*/ 614362 h 681174"/>
                <a:gd name="connsiteX34" fmla="*/ 2262779 w 4734516"/>
                <a:gd name="connsiteY34" fmla="*/ 642937 h 681174"/>
                <a:gd name="connsiteX35" fmla="*/ 2548529 w 4734516"/>
                <a:gd name="connsiteY35" fmla="*/ 671512 h 681174"/>
                <a:gd name="connsiteX36" fmla="*/ 2662829 w 4734516"/>
                <a:gd name="connsiteY36" fmla="*/ 681037 h 681174"/>
                <a:gd name="connsiteX37" fmla="*/ 2810466 w 4734516"/>
                <a:gd name="connsiteY37" fmla="*/ 671512 h 681174"/>
                <a:gd name="connsiteX38" fmla="*/ 3162891 w 4734516"/>
                <a:gd name="connsiteY38" fmla="*/ 633412 h 681174"/>
                <a:gd name="connsiteX39" fmla="*/ 3343866 w 4734516"/>
                <a:gd name="connsiteY39" fmla="*/ 590549 h 681174"/>
                <a:gd name="connsiteX40" fmla="*/ 3548654 w 4734516"/>
                <a:gd name="connsiteY40" fmla="*/ 542925 h 681174"/>
                <a:gd name="connsiteX41" fmla="*/ 3639141 w 4734516"/>
                <a:gd name="connsiteY41" fmla="*/ 452437 h 681174"/>
                <a:gd name="connsiteX42" fmla="*/ 3772490 w 4734516"/>
                <a:gd name="connsiteY42" fmla="*/ 357187 h 681174"/>
                <a:gd name="connsiteX43" fmla="*/ 3910604 w 4734516"/>
                <a:gd name="connsiteY43" fmla="*/ 290512 h 681174"/>
                <a:gd name="connsiteX44" fmla="*/ 4120154 w 4734516"/>
                <a:gd name="connsiteY44" fmla="*/ 238125 h 681174"/>
                <a:gd name="connsiteX45" fmla="*/ 4310654 w 4734516"/>
                <a:gd name="connsiteY45" fmla="*/ 219075 h 681174"/>
                <a:gd name="connsiteX46" fmla="*/ 4520204 w 4734516"/>
                <a:gd name="connsiteY46" fmla="*/ 214312 h 681174"/>
                <a:gd name="connsiteX47" fmla="*/ 4734516 w 4734516"/>
                <a:gd name="connsiteY47" fmla="*/ 176212 h 681174"/>
                <a:gd name="connsiteX48" fmla="*/ 4681264 w 4734516"/>
                <a:gd name="connsiteY48" fmla="*/ 131618 h 681174"/>
                <a:gd name="connsiteX49" fmla="*/ 4549212 w 4734516"/>
                <a:gd name="connsiteY49" fmla="*/ 47624 h 681174"/>
                <a:gd name="connsiteX0" fmla="*/ 4549212 w 4734516"/>
                <a:gd name="connsiteY0" fmla="*/ 47624 h 681174"/>
                <a:gd name="connsiteX1" fmla="*/ 4356979 w 4734516"/>
                <a:gd name="connsiteY1" fmla="*/ 14287 h 681174"/>
                <a:gd name="connsiteX2" fmla="*/ 4182066 w 4734516"/>
                <a:gd name="connsiteY2" fmla="*/ 0 h 681174"/>
                <a:gd name="connsiteX3" fmla="*/ 4067766 w 4734516"/>
                <a:gd name="connsiteY3" fmla="*/ 31173 h 681174"/>
                <a:gd name="connsiteX4" fmla="*/ 3943941 w 4734516"/>
                <a:gd name="connsiteY4" fmla="*/ 82262 h 681174"/>
                <a:gd name="connsiteX5" fmla="*/ 3747813 w 4734516"/>
                <a:gd name="connsiteY5" fmla="*/ 142441 h 681174"/>
                <a:gd name="connsiteX6" fmla="*/ 3624854 w 4734516"/>
                <a:gd name="connsiteY6" fmla="*/ 161925 h 681174"/>
                <a:gd name="connsiteX7" fmla="*/ 3481979 w 4734516"/>
                <a:gd name="connsiteY7" fmla="*/ 233362 h 681174"/>
                <a:gd name="connsiteX8" fmla="*/ 3315291 w 4734516"/>
                <a:gd name="connsiteY8" fmla="*/ 261937 h 681174"/>
                <a:gd name="connsiteX9" fmla="*/ 3115266 w 4734516"/>
                <a:gd name="connsiteY9" fmla="*/ 266700 h 681174"/>
                <a:gd name="connsiteX10" fmla="*/ 2962866 w 4734516"/>
                <a:gd name="connsiteY10" fmla="*/ 290512 h 681174"/>
                <a:gd name="connsiteX11" fmla="*/ 2786654 w 4734516"/>
                <a:gd name="connsiteY11" fmla="*/ 338137 h 681174"/>
                <a:gd name="connsiteX12" fmla="*/ 2591391 w 4734516"/>
                <a:gd name="connsiteY12" fmla="*/ 385762 h 681174"/>
                <a:gd name="connsiteX13" fmla="*/ 2491379 w 4734516"/>
                <a:gd name="connsiteY13" fmla="*/ 385762 h 681174"/>
                <a:gd name="connsiteX14" fmla="*/ 2329454 w 4734516"/>
                <a:gd name="connsiteY14" fmla="*/ 395287 h 681174"/>
                <a:gd name="connsiteX15" fmla="*/ 1967504 w 4734516"/>
                <a:gd name="connsiteY15" fmla="*/ 352425 h 681174"/>
                <a:gd name="connsiteX16" fmla="*/ 1791291 w 4734516"/>
                <a:gd name="connsiteY16" fmla="*/ 338137 h 681174"/>
                <a:gd name="connsiteX17" fmla="*/ 1596029 w 4734516"/>
                <a:gd name="connsiteY17" fmla="*/ 347662 h 681174"/>
                <a:gd name="connsiteX18" fmla="*/ 1272179 w 4734516"/>
                <a:gd name="connsiteY18" fmla="*/ 352425 h 681174"/>
                <a:gd name="connsiteX19" fmla="*/ 1062629 w 4734516"/>
                <a:gd name="connsiteY19" fmla="*/ 357187 h 681174"/>
                <a:gd name="connsiteX20" fmla="*/ 700679 w 4734516"/>
                <a:gd name="connsiteY20" fmla="*/ 280987 h 681174"/>
                <a:gd name="connsiteX21" fmla="*/ 467316 w 4734516"/>
                <a:gd name="connsiteY21" fmla="*/ 247650 h 681174"/>
                <a:gd name="connsiteX22" fmla="*/ 329204 w 4734516"/>
                <a:gd name="connsiteY22" fmla="*/ 219075 h 681174"/>
                <a:gd name="connsiteX23" fmla="*/ 257766 w 4734516"/>
                <a:gd name="connsiteY23" fmla="*/ 209550 h 681174"/>
                <a:gd name="connsiteX24" fmla="*/ 95841 w 4734516"/>
                <a:gd name="connsiteY24" fmla="*/ 157162 h 681174"/>
                <a:gd name="connsiteX25" fmla="*/ 5354 w 4734516"/>
                <a:gd name="connsiteY25" fmla="*/ 180975 h 681174"/>
                <a:gd name="connsiteX26" fmla="*/ 400641 w 4734516"/>
                <a:gd name="connsiteY26" fmla="*/ 352425 h 681174"/>
                <a:gd name="connsiteX27" fmla="*/ 686391 w 4734516"/>
                <a:gd name="connsiteY27" fmla="*/ 442913 h 681174"/>
                <a:gd name="connsiteX28" fmla="*/ 962616 w 4734516"/>
                <a:gd name="connsiteY28" fmla="*/ 514350 h 681174"/>
                <a:gd name="connsiteX29" fmla="*/ 1200741 w 4734516"/>
                <a:gd name="connsiteY29" fmla="*/ 557212 h 681174"/>
                <a:gd name="connsiteX30" fmla="*/ 1400766 w 4734516"/>
                <a:gd name="connsiteY30" fmla="*/ 576262 h 681174"/>
                <a:gd name="connsiteX31" fmla="*/ 1557929 w 4734516"/>
                <a:gd name="connsiteY31" fmla="*/ 600075 h 681174"/>
                <a:gd name="connsiteX32" fmla="*/ 1681754 w 4734516"/>
                <a:gd name="connsiteY32" fmla="*/ 609600 h 681174"/>
                <a:gd name="connsiteX33" fmla="*/ 1991316 w 4734516"/>
                <a:gd name="connsiteY33" fmla="*/ 614362 h 681174"/>
                <a:gd name="connsiteX34" fmla="*/ 2262779 w 4734516"/>
                <a:gd name="connsiteY34" fmla="*/ 642937 h 681174"/>
                <a:gd name="connsiteX35" fmla="*/ 2548529 w 4734516"/>
                <a:gd name="connsiteY35" fmla="*/ 671512 h 681174"/>
                <a:gd name="connsiteX36" fmla="*/ 2662829 w 4734516"/>
                <a:gd name="connsiteY36" fmla="*/ 681037 h 681174"/>
                <a:gd name="connsiteX37" fmla="*/ 2810466 w 4734516"/>
                <a:gd name="connsiteY37" fmla="*/ 671512 h 681174"/>
                <a:gd name="connsiteX38" fmla="*/ 3162891 w 4734516"/>
                <a:gd name="connsiteY38" fmla="*/ 633412 h 681174"/>
                <a:gd name="connsiteX39" fmla="*/ 3343866 w 4734516"/>
                <a:gd name="connsiteY39" fmla="*/ 590549 h 681174"/>
                <a:gd name="connsiteX40" fmla="*/ 3548654 w 4734516"/>
                <a:gd name="connsiteY40" fmla="*/ 542925 h 681174"/>
                <a:gd name="connsiteX41" fmla="*/ 3639141 w 4734516"/>
                <a:gd name="connsiteY41" fmla="*/ 452437 h 681174"/>
                <a:gd name="connsiteX42" fmla="*/ 3772490 w 4734516"/>
                <a:gd name="connsiteY42" fmla="*/ 357187 h 681174"/>
                <a:gd name="connsiteX43" fmla="*/ 3910604 w 4734516"/>
                <a:gd name="connsiteY43" fmla="*/ 290512 h 681174"/>
                <a:gd name="connsiteX44" fmla="*/ 4120154 w 4734516"/>
                <a:gd name="connsiteY44" fmla="*/ 238125 h 681174"/>
                <a:gd name="connsiteX45" fmla="*/ 4310654 w 4734516"/>
                <a:gd name="connsiteY45" fmla="*/ 219075 h 681174"/>
                <a:gd name="connsiteX46" fmla="*/ 4520204 w 4734516"/>
                <a:gd name="connsiteY46" fmla="*/ 214312 h 681174"/>
                <a:gd name="connsiteX47" fmla="*/ 4734516 w 4734516"/>
                <a:gd name="connsiteY47" fmla="*/ 176212 h 681174"/>
                <a:gd name="connsiteX48" fmla="*/ 4681264 w 4734516"/>
                <a:gd name="connsiteY48" fmla="*/ 131618 h 681174"/>
                <a:gd name="connsiteX49" fmla="*/ 4549212 w 4734516"/>
                <a:gd name="connsiteY49" fmla="*/ 47624 h 681174"/>
                <a:gd name="connsiteX0" fmla="*/ 4549212 w 4734516"/>
                <a:gd name="connsiteY0" fmla="*/ 33337 h 666887"/>
                <a:gd name="connsiteX1" fmla="*/ 4356979 w 4734516"/>
                <a:gd name="connsiteY1" fmla="*/ 0 h 666887"/>
                <a:gd name="connsiteX2" fmla="*/ 4223630 w 4734516"/>
                <a:gd name="connsiteY2" fmla="*/ 6495 h 666887"/>
                <a:gd name="connsiteX3" fmla="*/ 4067766 w 4734516"/>
                <a:gd name="connsiteY3" fmla="*/ 16886 h 666887"/>
                <a:gd name="connsiteX4" fmla="*/ 3943941 w 4734516"/>
                <a:gd name="connsiteY4" fmla="*/ 67975 h 666887"/>
                <a:gd name="connsiteX5" fmla="*/ 3747813 w 4734516"/>
                <a:gd name="connsiteY5" fmla="*/ 128154 h 666887"/>
                <a:gd name="connsiteX6" fmla="*/ 3624854 w 4734516"/>
                <a:gd name="connsiteY6" fmla="*/ 147638 h 666887"/>
                <a:gd name="connsiteX7" fmla="*/ 3481979 w 4734516"/>
                <a:gd name="connsiteY7" fmla="*/ 219075 h 666887"/>
                <a:gd name="connsiteX8" fmla="*/ 3315291 w 4734516"/>
                <a:gd name="connsiteY8" fmla="*/ 247650 h 666887"/>
                <a:gd name="connsiteX9" fmla="*/ 3115266 w 4734516"/>
                <a:gd name="connsiteY9" fmla="*/ 252413 h 666887"/>
                <a:gd name="connsiteX10" fmla="*/ 2962866 w 4734516"/>
                <a:gd name="connsiteY10" fmla="*/ 276225 h 666887"/>
                <a:gd name="connsiteX11" fmla="*/ 2786654 w 4734516"/>
                <a:gd name="connsiteY11" fmla="*/ 323850 h 666887"/>
                <a:gd name="connsiteX12" fmla="*/ 2591391 w 4734516"/>
                <a:gd name="connsiteY12" fmla="*/ 371475 h 666887"/>
                <a:gd name="connsiteX13" fmla="*/ 2491379 w 4734516"/>
                <a:gd name="connsiteY13" fmla="*/ 371475 h 666887"/>
                <a:gd name="connsiteX14" fmla="*/ 2329454 w 4734516"/>
                <a:gd name="connsiteY14" fmla="*/ 381000 h 666887"/>
                <a:gd name="connsiteX15" fmla="*/ 1967504 w 4734516"/>
                <a:gd name="connsiteY15" fmla="*/ 338138 h 666887"/>
                <a:gd name="connsiteX16" fmla="*/ 1791291 w 4734516"/>
                <a:gd name="connsiteY16" fmla="*/ 323850 h 666887"/>
                <a:gd name="connsiteX17" fmla="*/ 1596029 w 4734516"/>
                <a:gd name="connsiteY17" fmla="*/ 333375 h 666887"/>
                <a:gd name="connsiteX18" fmla="*/ 1272179 w 4734516"/>
                <a:gd name="connsiteY18" fmla="*/ 338138 h 666887"/>
                <a:gd name="connsiteX19" fmla="*/ 1062629 w 4734516"/>
                <a:gd name="connsiteY19" fmla="*/ 342900 h 666887"/>
                <a:gd name="connsiteX20" fmla="*/ 700679 w 4734516"/>
                <a:gd name="connsiteY20" fmla="*/ 266700 h 666887"/>
                <a:gd name="connsiteX21" fmla="*/ 467316 w 4734516"/>
                <a:gd name="connsiteY21" fmla="*/ 233363 h 666887"/>
                <a:gd name="connsiteX22" fmla="*/ 329204 w 4734516"/>
                <a:gd name="connsiteY22" fmla="*/ 204788 h 666887"/>
                <a:gd name="connsiteX23" fmla="*/ 257766 w 4734516"/>
                <a:gd name="connsiteY23" fmla="*/ 195263 h 666887"/>
                <a:gd name="connsiteX24" fmla="*/ 95841 w 4734516"/>
                <a:gd name="connsiteY24" fmla="*/ 142875 h 666887"/>
                <a:gd name="connsiteX25" fmla="*/ 5354 w 4734516"/>
                <a:gd name="connsiteY25" fmla="*/ 166688 h 666887"/>
                <a:gd name="connsiteX26" fmla="*/ 400641 w 4734516"/>
                <a:gd name="connsiteY26" fmla="*/ 338138 h 666887"/>
                <a:gd name="connsiteX27" fmla="*/ 686391 w 4734516"/>
                <a:gd name="connsiteY27" fmla="*/ 428626 h 666887"/>
                <a:gd name="connsiteX28" fmla="*/ 962616 w 4734516"/>
                <a:gd name="connsiteY28" fmla="*/ 500063 h 666887"/>
                <a:gd name="connsiteX29" fmla="*/ 1200741 w 4734516"/>
                <a:gd name="connsiteY29" fmla="*/ 542925 h 666887"/>
                <a:gd name="connsiteX30" fmla="*/ 1400766 w 4734516"/>
                <a:gd name="connsiteY30" fmla="*/ 561975 h 666887"/>
                <a:gd name="connsiteX31" fmla="*/ 1557929 w 4734516"/>
                <a:gd name="connsiteY31" fmla="*/ 585788 h 666887"/>
                <a:gd name="connsiteX32" fmla="*/ 1681754 w 4734516"/>
                <a:gd name="connsiteY32" fmla="*/ 595313 h 666887"/>
                <a:gd name="connsiteX33" fmla="*/ 1991316 w 4734516"/>
                <a:gd name="connsiteY33" fmla="*/ 600075 h 666887"/>
                <a:gd name="connsiteX34" fmla="*/ 2262779 w 4734516"/>
                <a:gd name="connsiteY34" fmla="*/ 628650 h 666887"/>
                <a:gd name="connsiteX35" fmla="*/ 2548529 w 4734516"/>
                <a:gd name="connsiteY35" fmla="*/ 657225 h 666887"/>
                <a:gd name="connsiteX36" fmla="*/ 2662829 w 4734516"/>
                <a:gd name="connsiteY36" fmla="*/ 666750 h 666887"/>
                <a:gd name="connsiteX37" fmla="*/ 2810466 w 4734516"/>
                <a:gd name="connsiteY37" fmla="*/ 657225 h 666887"/>
                <a:gd name="connsiteX38" fmla="*/ 3162891 w 4734516"/>
                <a:gd name="connsiteY38" fmla="*/ 619125 h 666887"/>
                <a:gd name="connsiteX39" fmla="*/ 3343866 w 4734516"/>
                <a:gd name="connsiteY39" fmla="*/ 576262 h 666887"/>
                <a:gd name="connsiteX40" fmla="*/ 3548654 w 4734516"/>
                <a:gd name="connsiteY40" fmla="*/ 528638 h 666887"/>
                <a:gd name="connsiteX41" fmla="*/ 3639141 w 4734516"/>
                <a:gd name="connsiteY41" fmla="*/ 438150 h 666887"/>
                <a:gd name="connsiteX42" fmla="*/ 3772490 w 4734516"/>
                <a:gd name="connsiteY42" fmla="*/ 342900 h 666887"/>
                <a:gd name="connsiteX43" fmla="*/ 3910604 w 4734516"/>
                <a:gd name="connsiteY43" fmla="*/ 276225 h 666887"/>
                <a:gd name="connsiteX44" fmla="*/ 4120154 w 4734516"/>
                <a:gd name="connsiteY44" fmla="*/ 223838 h 666887"/>
                <a:gd name="connsiteX45" fmla="*/ 4310654 w 4734516"/>
                <a:gd name="connsiteY45" fmla="*/ 204788 h 666887"/>
                <a:gd name="connsiteX46" fmla="*/ 4520204 w 4734516"/>
                <a:gd name="connsiteY46" fmla="*/ 200025 h 666887"/>
                <a:gd name="connsiteX47" fmla="*/ 4734516 w 4734516"/>
                <a:gd name="connsiteY47" fmla="*/ 161925 h 666887"/>
                <a:gd name="connsiteX48" fmla="*/ 4681264 w 4734516"/>
                <a:gd name="connsiteY48" fmla="*/ 117331 h 666887"/>
                <a:gd name="connsiteX49" fmla="*/ 4549212 w 4734516"/>
                <a:gd name="connsiteY49" fmla="*/ 33337 h 666887"/>
                <a:gd name="connsiteX0" fmla="*/ 4549212 w 4734516"/>
                <a:gd name="connsiteY0" fmla="*/ 26842 h 660392"/>
                <a:gd name="connsiteX1" fmla="*/ 4419324 w 4734516"/>
                <a:gd name="connsiteY1" fmla="*/ 3896 h 660392"/>
                <a:gd name="connsiteX2" fmla="*/ 4223630 w 4734516"/>
                <a:gd name="connsiteY2" fmla="*/ 0 h 660392"/>
                <a:gd name="connsiteX3" fmla="*/ 4067766 w 4734516"/>
                <a:gd name="connsiteY3" fmla="*/ 10391 h 660392"/>
                <a:gd name="connsiteX4" fmla="*/ 3943941 w 4734516"/>
                <a:gd name="connsiteY4" fmla="*/ 61480 h 660392"/>
                <a:gd name="connsiteX5" fmla="*/ 3747813 w 4734516"/>
                <a:gd name="connsiteY5" fmla="*/ 121659 h 660392"/>
                <a:gd name="connsiteX6" fmla="*/ 3624854 w 4734516"/>
                <a:gd name="connsiteY6" fmla="*/ 141143 h 660392"/>
                <a:gd name="connsiteX7" fmla="*/ 3481979 w 4734516"/>
                <a:gd name="connsiteY7" fmla="*/ 212580 h 660392"/>
                <a:gd name="connsiteX8" fmla="*/ 3315291 w 4734516"/>
                <a:gd name="connsiteY8" fmla="*/ 241155 h 660392"/>
                <a:gd name="connsiteX9" fmla="*/ 3115266 w 4734516"/>
                <a:gd name="connsiteY9" fmla="*/ 245918 h 660392"/>
                <a:gd name="connsiteX10" fmla="*/ 2962866 w 4734516"/>
                <a:gd name="connsiteY10" fmla="*/ 269730 h 660392"/>
                <a:gd name="connsiteX11" fmla="*/ 2786654 w 4734516"/>
                <a:gd name="connsiteY11" fmla="*/ 317355 h 660392"/>
                <a:gd name="connsiteX12" fmla="*/ 2591391 w 4734516"/>
                <a:gd name="connsiteY12" fmla="*/ 364980 h 660392"/>
                <a:gd name="connsiteX13" fmla="*/ 2491379 w 4734516"/>
                <a:gd name="connsiteY13" fmla="*/ 364980 h 660392"/>
                <a:gd name="connsiteX14" fmla="*/ 2329454 w 4734516"/>
                <a:gd name="connsiteY14" fmla="*/ 374505 h 660392"/>
                <a:gd name="connsiteX15" fmla="*/ 1967504 w 4734516"/>
                <a:gd name="connsiteY15" fmla="*/ 331643 h 660392"/>
                <a:gd name="connsiteX16" fmla="*/ 1791291 w 4734516"/>
                <a:gd name="connsiteY16" fmla="*/ 317355 h 660392"/>
                <a:gd name="connsiteX17" fmla="*/ 1596029 w 4734516"/>
                <a:gd name="connsiteY17" fmla="*/ 326880 h 660392"/>
                <a:gd name="connsiteX18" fmla="*/ 1272179 w 4734516"/>
                <a:gd name="connsiteY18" fmla="*/ 331643 h 660392"/>
                <a:gd name="connsiteX19" fmla="*/ 1062629 w 4734516"/>
                <a:gd name="connsiteY19" fmla="*/ 336405 h 660392"/>
                <a:gd name="connsiteX20" fmla="*/ 700679 w 4734516"/>
                <a:gd name="connsiteY20" fmla="*/ 260205 h 660392"/>
                <a:gd name="connsiteX21" fmla="*/ 467316 w 4734516"/>
                <a:gd name="connsiteY21" fmla="*/ 226868 h 660392"/>
                <a:gd name="connsiteX22" fmla="*/ 329204 w 4734516"/>
                <a:gd name="connsiteY22" fmla="*/ 198293 h 660392"/>
                <a:gd name="connsiteX23" fmla="*/ 257766 w 4734516"/>
                <a:gd name="connsiteY23" fmla="*/ 188768 h 660392"/>
                <a:gd name="connsiteX24" fmla="*/ 95841 w 4734516"/>
                <a:gd name="connsiteY24" fmla="*/ 136380 h 660392"/>
                <a:gd name="connsiteX25" fmla="*/ 5354 w 4734516"/>
                <a:gd name="connsiteY25" fmla="*/ 160193 h 660392"/>
                <a:gd name="connsiteX26" fmla="*/ 400641 w 4734516"/>
                <a:gd name="connsiteY26" fmla="*/ 331643 h 660392"/>
                <a:gd name="connsiteX27" fmla="*/ 686391 w 4734516"/>
                <a:gd name="connsiteY27" fmla="*/ 422131 h 660392"/>
                <a:gd name="connsiteX28" fmla="*/ 962616 w 4734516"/>
                <a:gd name="connsiteY28" fmla="*/ 493568 h 660392"/>
                <a:gd name="connsiteX29" fmla="*/ 1200741 w 4734516"/>
                <a:gd name="connsiteY29" fmla="*/ 536430 h 660392"/>
                <a:gd name="connsiteX30" fmla="*/ 1400766 w 4734516"/>
                <a:gd name="connsiteY30" fmla="*/ 555480 h 660392"/>
                <a:gd name="connsiteX31" fmla="*/ 1557929 w 4734516"/>
                <a:gd name="connsiteY31" fmla="*/ 579293 h 660392"/>
                <a:gd name="connsiteX32" fmla="*/ 1681754 w 4734516"/>
                <a:gd name="connsiteY32" fmla="*/ 588818 h 660392"/>
                <a:gd name="connsiteX33" fmla="*/ 1991316 w 4734516"/>
                <a:gd name="connsiteY33" fmla="*/ 593580 h 660392"/>
                <a:gd name="connsiteX34" fmla="*/ 2262779 w 4734516"/>
                <a:gd name="connsiteY34" fmla="*/ 622155 h 660392"/>
                <a:gd name="connsiteX35" fmla="*/ 2548529 w 4734516"/>
                <a:gd name="connsiteY35" fmla="*/ 650730 h 660392"/>
                <a:gd name="connsiteX36" fmla="*/ 2662829 w 4734516"/>
                <a:gd name="connsiteY36" fmla="*/ 660255 h 660392"/>
                <a:gd name="connsiteX37" fmla="*/ 2810466 w 4734516"/>
                <a:gd name="connsiteY37" fmla="*/ 650730 h 660392"/>
                <a:gd name="connsiteX38" fmla="*/ 3162891 w 4734516"/>
                <a:gd name="connsiteY38" fmla="*/ 612630 h 660392"/>
                <a:gd name="connsiteX39" fmla="*/ 3343866 w 4734516"/>
                <a:gd name="connsiteY39" fmla="*/ 569767 h 660392"/>
                <a:gd name="connsiteX40" fmla="*/ 3548654 w 4734516"/>
                <a:gd name="connsiteY40" fmla="*/ 522143 h 660392"/>
                <a:gd name="connsiteX41" fmla="*/ 3639141 w 4734516"/>
                <a:gd name="connsiteY41" fmla="*/ 431655 h 660392"/>
                <a:gd name="connsiteX42" fmla="*/ 3772490 w 4734516"/>
                <a:gd name="connsiteY42" fmla="*/ 336405 h 660392"/>
                <a:gd name="connsiteX43" fmla="*/ 3910604 w 4734516"/>
                <a:gd name="connsiteY43" fmla="*/ 269730 h 660392"/>
                <a:gd name="connsiteX44" fmla="*/ 4120154 w 4734516"/>
                <a:gd name="connsiteY44" fmla="*/ 217343 h 660392"/>
                <a:gd name="connsiteX45" fmla="*/ 4310654 w 4734516"/>
                <a:gd name="connsiteY45" fmla="*/ 198293 h 660392"/>
                <a:gd name="connsiteX46" fmla="*/ 4520204 w 4734516"/>
                <a:gd name="connsiteY46" fmla="*/ 193530 h 660392"/>
                <a:gd name="connsiteX47" fmla="*/ 4734516 w 4734516"/>
                <a:gd name="connsiteY47" fmla="*/ 155430 h 660392"/>
                <a:gd name="connsiteX48" fmla="*/ 4681264 w 4734516"/>
                <a:gd name="connsiteY48" fmla="*/ 110836 h 660392"/>
                <a:gd name="connsiteX49" fmla="*/ 4549212 w 4734516"/>
                <a:gd name="connsiteY49" fmla="*/ 26842 h 660392"/>
                <a:gd name="connsiteX0" fmla="*/ 4580385 w 4734516"/>
                <a:gd name="connsiteY0" fmla="*/ 37233 h 660392"/>
                <a:gd name="connsiteX1" fmla="*/ 4419324 w 4734516"/>
                <a:gd name="connsiteY1" fmla="*/ 3896 h 660392"/>
                <a:gd name="connsiteX2" fmla="*/ 4223630 w 4734516"/>
                <a:gd name="connsiteY2" fmla="*/ 0 h 660392"/>
                <a:gd name="connsiteX3" fmla="*/ 4067766 w 4734516"/>
                <a:gd name="connsiteY3" fmla="*/ 10391 h 660392"/>
                <a:gd name="connsiteX4" fmla="*/ 3943941 w 4734516"/>
                <a:gd name="connsiteY4" fmla="*/ 61480 h 660392"/>
                <a:gd name="connsiteX5" fmla="*/ 3747813 w 4734516"/>
                <a:gd name="connsiteY5" fmla="*/ 121659 h 660392"/>
                <a:gd name="connsiteX6" fmla="*/ 3624854 w 4734516"/>
                <a:gd name="connsiteY6" fmla="*/ 141143 h 660392"/>
                <a:gd name="connsiteX7" fmla="*/ 3481979 w 4734516"/>
                <a:gd name="connsiteY7" fmla="*/ 212580 h 660392"/>
                <a:gd name="connsiteX8" fmla="*/ 3315291 w 4734516"/>
                <a:gd name="connsiteY8" fmla="*/ 241155 h 660392"/>
                <a:gd name="connsiteX9" fmla="*/ 3115266 w 4734516"/>
                <a:gd name="connsiteY9" fmla="*/ 245918 h 660392"/>
                <a:gd name="connsiteX10" fmla="*/ 2962866 w 4734516"/>
                <a:gd name="connsiteY10" fmla="*/ 269730 h 660392"/>
                <a:gd name="connsiteX11" fmla="*/ 2786654 w 4734516"/>
                <a:gd name="connsiteY11" fmla="*/ 317355 h 660392"/>
                <a:gd name="connsiteX12" fmla="*/ 2591391 w 4734516"/>
                <a:gd name="connsiteY12" fmla="*/ 364980 h 660392"/>
                <a:gd name="connsiteX13" fmla="*/ 2491379 w 4734516"/>
                <a:gd name="connsiteY13" fmla="*/ 364980 h 660392"/>
                <a:gd name="connsiteX14" fmla="*/ 2329454 w 4734516"/>
                <a:gd name="connsiteY14" fmla="*/ 374505 h 660392"/>
                <a:gd name="connsiteX15" fmla="*/ 1967504 w 4734516"/>
                <a:gd name="connsiteY15" fmla="*/ 331643 h 660392"/>
                <a:gd name="connsiteX16" fmla="*/ 1791291 w 4734516"/>
                <a:gd name="connsiteY16" fmla="*/ 317355 h 660392"/>
                <a:gd name="connsiteX17" fmla="*/ 1596029 w 4734516"/>
                <a:gd name="connsiteY17" fmla="*/ 326880 h 660392"/>
                <a:gd name="connsiteX18" fmla="*/ 1272179 w 4734516"/>
                <a:gd name="connsiteY18" fmla="*/ 331643 h 660392"/>
                <a:gd name="connsiteX19" fmla="*/ 1062629 w 4734516"/>
                <a:gd name="connsiteY19" fmla="*/ 336405 h 660392"/>
                <a:gd name="connsiteX20" fmla="*/ 700679 w 4734516"/>
                <a:gd name="connsiteY20" fmla="*/ 260205 h 660392"/>
                <a:gd name="connsiteX21" fmla="*/ 467316 w 4734516"/>
                <a:gd name="connsiteY21" fmla="*/ 226868 h 660392"/>
                <a:gd name="connsiteX22" fmla="*/ 329204 w 4734516"/>
                <a:gd name="connsiteY22" fmla="*/ 198293 h 660392"/>
                <a:gd name="connsiteX23" fmla="*/ 257766 w 4734516"/>
                <a:gd name="connsiteY23" fmla="*/ 188768 h 660392"/>
                <a:gd name="connsiteX24" fmla="*/ 95841 w 4734516"/>
                <a:gd name="connsiteY24" fmla="*/ 136380 h 660392"/>
                <a:gd name="connsiteX25" fmla="*/ 5354 w 4734516"/>
                <a:gd name="connsiteY25" fmla="*/ 160193 h 660392"/>
                <a:gd name="connsiteX26" fmla="*/ 400641 w 4734516"/>
                <a:gd name="connsiteY26" fmla="*/ 331643 h 660392"/>
                <a:gd name="connsiteX27" fmla="*/ 686391 w 4734516"/>
                <a:gd name="connsiteY27" fmla="*/ 422131 h 660392"/>
                <a:gd name="connsiteX28" fmla="*/ 962616 w 4734516"/>
                <a:gd name="connsiteY28" fmla="*/ 493568 h 660392"/>
                <a:gd name="connsiteX29" fmla="*/ 1200741 w 4734516"/>
                <a:gd name="connsiteY29" fmla="*/ 536430 h 660392"/>
                <a:gd name="connsiteX30" fmla="*/ 1400766 w 4734516"/>
                <a:gd name="connsiteY30" fmla="*/ 555480 h 660392"/>
                <a:gd name="connsiteX31" fmla="*/ 1557929 w 4734516"/>
                <a:gd name="connsiteY31" fmla="*/ 579293 h 660392"/>
                <a:gd name="connsiteX32" fmla="*/ 1681754 w 4734516"/>
                <a:gd name="connsiteY32" fmla="*/ 588818 h 660392"/>
                <a:gd name="connsiteX33" fmla="*/ 1991316 w 4734516"/>
                <a:gd name="connsiteY33" fmla="*/ 593580 h 660392"/>
                <a:gd name="connsiteX34" fmla="*/ 2262779 w 4734516"/>
                <a:gd name="connsiteY34" fmla="*/ 622155 h 660392"/>
                <a:gd name="connsiteX35" fmla="*/ 2548529 w 4734516"/>
                <a:gd name="connsiteY35" fmla="*/ 650730 h 660392"/>
                <a:gd name="connsiteX36" fmla="*/ 2662829 w 4734516"/>
                <a:gd name="connsiteY36" fmla="*/ 660255 h 660392"/>
                <a:gd name="connsiteX37" fmla="*/ 2810466 w 4734516"/>
                <a:gd name="connsiteY37" fmla="*/ 650730 h 660392"/>
                <a:gd name="connsiteX38" fmla="*/ 3162891 w 4734516"/>
                <a:gd name="connsiteY38" fmla="*/ 612630 h 660392"/>
                <a:gd name="connsiteX39" fmla="*/ 3343866 w 4734516"/>
                <a:gd name="connsiteY39" fmla="*/ 569767 h 660392"/>
                <a:gd name="connsiteX40" fmla="*/ 3548654 w 4734516"/>
                <a:gd name="connsiteY40" fmla="*/ 522143 h 660392"/>
                <a:gd name="connsiteX41" fmla="*/ 3639141 w 4734516"/>
                <a:gd name="connsiteY41" fmla="*/ 431655 h 660392"/>
                <a:gd name="connsiteX42" fmla="*/ 3772490 w 4734516"/>
                <a:gd name="connsiteY42" fmla="*/ 336405 h 660392"/>
                <a:gd name="connsiteX43" fmla="*/ 3910604 w 4734516"/>
                <a:gd name="connsiteY43" fmla="*/ 269730 h 660392"/>
                <a:gd name="connsiteX44" fmla="*/ 4120154 w 4734516"/>
                <a:gd name="connsiteY44" fmla="*/ 217343 h 660392"/>
                <a:gd name="connsiteX45" fmla="*/ 4310654 w 4734516"/>
                <a:gd name="connsiteY45" fmla="*/ 198293 h 660392"/>
                <a:gd name="connsiteX46" fmla="*/ 4520204 w 4734516"/>
                <a:gd name="connsiteY46" fmla="*/ 193530 h 660392"/>
                <a:gd name="connsiteX47" fmla="*/ 4734516 w 4734516"/>
                <a:gd name="connsiteY47" fmla="*/ 155430 h 660392"/>
                <a:gd name="connsiteX48" fmla="*/ 4681264 w 4734516"/>
                <a:gd name="connsiteY48" fmla="*/ 110836 h 660392"/>
                <a:gd name="connsiteX49" fmla="*/ 4580385 w 4734516"/>
                <a:gd name="connsiteY49" fmla="*/ 37233 h 660392"/>
                <a:gd name="connsiteX0" fmla="*/ 4579742 w 4733873"/>
                <a:gd name="connsiteY0" fmla="*/ 37233 h 660392"/>
                <a:gd name="connsiteX1" fmla="*/ 4418681 w 4733873"/>
                <a:gd name="connsiteY1" fmla="*/ 3896 h 660392"/>
                <a:gd name="connsiteX2" fmla="*/ 4222987 w 4733873"/>
                <a:gd name="connsiteY2" fmla="*/ 0 h 660392"/>
                <a:gd name="connsiteX3" fmla="*/ 4067123 w 4733873"/>
                <a:gd name="connsiteY3" fmla="*/ 10391 h 660392"/>
                <a:gd name="connsiteX4" fmla="*/ 3943298 w 4733873"/>
                <a:gd name="connsiteY4" fmla="*/ 61480 h 660392"/>
                <a:gd name="connsiteX5" fmla="*/ 3747170 w 4733873"/>
                <a:gd name="connsiteY5" fmla="*/ 121659 h 660392"/>
                <a:gd name="connsiteX6" fmla="*/ 3624211 w 4733873"/>
                <a:gd name="connsiteY6" fmla="*/ 141143 h 660392"/>
                <a:gd name="connsiteX7" fmla="*/ 3481336 w 4733873"/>
                <a:gd name="connsiteY7" fmla="*/ 212580 h 660392"/>
                <a:gd name="connsiteX8" fmla="*/ 3314648 w 4733873"/>
                <a:gd name="connsiteY8" fmla="*/ 241155 h 660392"/>
                <a:gd name="connsiteX9" fmla="*/ 3114623 w 4733873"/>
                <a:gd name="connsiteY9" fmla="*/ 245918 h 660392"/>
                <a:gd name="connsiteX10" fmla="*/ 2962223 w 4733873"/>
                <a:gd name="connsiteY10" fmla="*/ 269730 h 660392"/>
                <a:gd name="connsiteX11" fmla="*/ 2786011 w 4733873"/>
                <a:gd name="connsiteY11" fmla="*/ 317355 h 660392"/>
                <a:gd name="connsiteX12" fmla="*/ 2590748 w 4733873"/>
                <a:gd name="connsiteY12" fmla="*/ 364980 h 660392"/>
                <a:gd name="connsiteX13" fmla="*/ 2490736 w 4733873"/>
                <a:gd name="connsiteY13" fmla="*/ 364980 h 660392"/>
                <a:gd name="connsiteX14" fmla="*/ 2328811 w 4733873"/>
                <a:gd name="connsiteY14" fmla="*/ 374505 h 660392"/>
                <a:gd name="connsiteX15" fmla="*/ 1966861 w 4733873"/>
                <a:gd name="connsiteY15" fmla="*/ 331643 h 660392"/>
                <a:gd name="connsiteX16" fmla="*/ 1790648 w 4733873"/>
                <a:gd name="connsiteY16" fmla="*/ 317355 h 660392"/>
                <a:gd name="connsiteX17" fmla="*/ 1595386 w 4733873"/>
                <a:gd name="connsiteY17" fmla="*/ 326880 h 660392"/>
                <a:gd name="connsiteX18" fmla="*/ 1271536 w 4733873"/>
                <a:gd name="connsiteY18" fmla="*/ 331643 h 660392"/>
                <a:gd name="connsiteX19" fmla="*/ 1061986 w 4733873"/>
                <a:gd name="connsiteY19" fmla="*/ 336405 h 660392"/>
                <a:gd name="connsiteX20" fmla="*/ 700036 w 4733873"/>
                <a:gd name="connsiteY20" fmla="*/ 260205 h 660392"/>
                <a:gd name="connsiteX21" fmla="*/ 466673 w 4733873"/>
                <a:gd name="connsiteY21" fmla="*/ 226868 h 660392"/>
                <a:gd name="connsiteX22" fmla="*/ 328561 w 4733873"/>
                <a:gd name="connsiteY22" fmla="*/ 198293 h 660392"/>
                <a:gd name="connsiteX23" fmla="*/ 257123 w 4733873"/>
                <a:gd name="connsiteY23" fmla="*/ 188768 h 660392"/>
                <a:gd name="connsiteX24" fmla="*/ 120598 w 4733873"/>
                <a:gd name="connsiteY24" fmla="*/ 152255 h 660392"/>
                <a:gd name="connsiteX25" fmla="*/ 4711 w 4733873"/>
                <a:gd name="connsiteY25" fmla="*/ 160193 h 660392"/>
                <a:gd name="connsiteX26" fmla="*/ 399998 w 4733873"/>
                <a:gd name="connsiteY26" fmla="*/ 331643 h 660392"/>
                <a:gd name="connsiteX27" fmla="*/ 685748 w 4733873"/>
                <a:gd name="connsiteY27" fmla="*/ 422131 h 660392"/>
                <a:gd name="connsiteX28" fmla="*/ 961973 w 4733873"/>
                <a:gd name="connsiteY28" fmla="*/ 493568 h 660392"/>
                <a:gd name="connsiteX29" fmla="*/ 1200098 w 4733873"/>
                <a:gd name="connsiteY29" fmla="*/ 536430 h 660392"/>
                <a:gd name="connsiteX30" fmla="*/ 1400123 w 4733873"/>
                <a:gd name="connsiteY30" fmla="*/ 555480 h 660392"/>
                <a:gd name="connsiteX31" fmla="*/ 1557286 w 4733873"/>
                <a:gd name="connsiteY31" fmla="*/ 579293 h 660392"/>
                <a:gd name="connsiteX32" fmla="*/ 1681111 w 4733873"/>
                <a:gd name="connsiteY32" fmla="*/ 588818 h 660392"/>
                <a:gd name="connsiteX33" fmla="*/ 1990673 w 4733873"/>
                <a:gd name="connsiteY33" fmla="*/ 593580 h 660392"/>
                <a:gd name="connsiteX34" fmla="*/ 2262136 w 4733873"/>
                <a:gd name="connsiteY34" fmla="*/ 622155 h 660392"/>
                <a:gd name="connsiteX35" fmla="*/ 2547886 w 4733873"/>
                <a:gd name="connsiteY35" fmla="*/ 650730 h 660392"/>
                <a:gd name="connsiteX36" fmla="*/ 2662186 w 4733873"/>
                <a:gd name="connsiteY36" fmla="*/ 660255 h 660392"/>
                <a:gd name="connsiteX37" fmla="*/ 2809823 w 4733873"/>
                <a:gd name="connsiteY37" fmla="*/ 650730 h 660392"/>
                <a:gd name="connsiteX38" fmla="*/ 3162248 w 4733873"/>
                <a:gd name="connsiteY38" fmla="*/ 612630 h 660392"/>
                <a:gd name="connsiteX39" fmla="*/ 3343223 w 4733873"/>
                <a:gd name="connsiteY39" fmla="*/ 569767 h 660392"/>
                <a:gd name="connsiteX40" fmla="*/ 3548011 w 4733873"/>
                <a:gd name="connsiteY40" fmla="*/ 522143 h 660392"/>
                <a:gd name="connsiteX41" fmla="*/ 3638498 w 4733873"/>
                <a:gd name="connsiteY41" fmla="*/ 431655 h 660392"/>
                <a:gd name="connsiteX42" fmla="*/ 3771847 w 4733873"/>
                <a:gd name="connsiteY42" fmla="*/ 336405 h 660392"/>
                <a:gd name="connsiteX43" fmla="*/ 3909961 w 4733873"/>
                <a:gd name="connsiteY43" fmla="*/ 269730 h 660392"/>
                <a:gd name="connsiteX44" fmla="*/ 4119511 w 4733873"/>
                <a:gd name="connsiteY44" fmla="*/ 217343 h 660392"/>
                <a:gd name="connsiteX45" fmla="*/ 4310011 w 4733873"/>
                <a:gd name="connsiteY45" fmla="*/ 198293 h 660392"/>
                <a:gd name="connsiteX46" fmla="*/ 4519561 w 4733873"/>
                <a:gd name="connsiteY46" fmla="*/ 193530 h 660392"/>
                <a:gd name="connsiteX47" fmla="*/ 4733873 w 4733873"/>
                <a:gd name="connsiteY47" fmla="*/ 155430 h 660392"/>
                <a:gd name="connsiteX48" fmla="*/ 4680621 w 4733873"/>
                <a:gd name="connsiteY48" fmla="*/ 110836 h 660392"/>
                <a:gd name="connsiteX49" fmla="*/ 4579742 w 4733873"/>
                <a:gd name="connsiteY49" fmla="*/ 37233 h 660392"/>
                <a:gd name="connsiteX0" fmla="*/ 4579742 w 4733873"/>
                <a:gd name="connsiteY0" fmla="*/ 37233 h 660392"/>
                <a:gd name="connsiteX1" fmla="*/ 4418681 w 4733873"/>
                <a:gd name="connsiteY1" fmla="*/ 3896 h 660392"/>
                <a:gd name="connsiteX2" fmla="*/ 4222987 w 4733873"/>
                <a:gd name="connsiteY2" fmla="*/ 0 h 660392"/>
                <a:gd name="connsiteX3" fmla="*/ 4067123 w 4733873"/>
                <a:gd name="connsiteY3" fmla="*/ 10391 h 660392"/>
                <a:gd name="connsiteX4" fmla="*/ 3943298 w 4733873"/>
                <a:gd name="connsiteY4" fmla="*/ 61480 h 660392"/>
                <a:gd name="connsiteX5" fmla="*/ 3747170 w 4733873"/>
                <a:gd name="connsiteY5" fmla="*/ 121659 h 660392"/>
                <a:gd name="connsiteX6" fmla="*/ 3624211 w 4733873"/>
                <a:gd name="connsiteY6" fmla="*/ 141143 h 660392"/>
                <a:gd name="connsiteX7" fmla="*/ 3481336 w 4733873"/>
                <a:gd name="connsiteY7" fmla="*/ 212580 h 660392"/>
                <a:gd name="connsiteX8" fmla="*/ 3314648 w 4733873"/>
                <a:gd name="connsiteY8" fmla="*/ 241155 h 660392"/>
                <a:gd name="connsiteX9" fmla="*/ 3114623 w 4733873"/>
                <a:gd name="connsiteY9" fmla="*/ 245918 h 660392"/>
                <a:gd name="connsiteX10" fmla="*/ 2962223 w 4733873"/>
                <a:gd name="connsiteY10" fmla="*/ 269730 h 660392"/>
                <a:gd name="connsiteX11" fmla="*/ 2786011 w 4733873"/>
                <a:gd name="connsiteY11" fmla="*/ 317355 h 660392"/>
                <a:gd name="connsiteX12" fmla="*/ 2590748 w 4733873"/>
                <a:gd name="connsiteY12" fmla="*/ 364980 h 660392"/>
                <a:gd name="connsiteX13" fmla="*/ 2490736 w 4733873"/>
                <a:gd name="connsiteY13" fmla="*/ 364980 h 660392"/>
                <a:gd name="connsiteX14" fmla="*/ 2328811 w 4733873"/>
                <a:gd name="connsiteY14" fmla="*/ 374505 h 660392"/>
                <a:gd name="connsiteX15" fmla="*/ 1966861 w 4733873"/>
                <a:gd name="connsiteY15" fmla="*/ 331643 h 660392"/>
                <a:gd name="connsiteX16" fmla="*/ 1790648 w 4733873"/>
                <a:gd name="connsiteY16" fmla="*/ 317355 h 660392"/>
                <a:gd name="connsiteX17" fmla="*/ 1595386 w 4733873"/>
                <a:gd name="connsiteY17" fmla="*/ 326880 h 660392"/>
                <a:gd name="connsiteX18" fmla="*/ 1271536 w 4733873"/>
                <a:gd name="connsiteY18" fmla="*/ 331643 h 660392"/>
                <a:gd name="connsiteX19" fmla="*/ 1061986 w 4733873"/>
                <a:gd name="connsiteY19" fmla="*/ 336405 h 660392"/>
                <a:gd name="connsiteX20" fmla="*/ 700036 w 4733873"/>
                <a:gd name="connsiteY20" fmla="*/ 260205 h 660392"/>
                <a:gd name="connsiteX21" fmla="*/ 466673 w 4733873"/>
                <a:gd name="connsiteY21" fmla="*/ 226868 h 660392"/>
                <a:gd name="connsiteX22" fmla="*/ 328561 w 4733873"/>
                <a:gd name="connsiteY22" fmla="*/ 198293 h 660392"/>
                <a:gd name="connsiteX23" fmla="*/ 257123 w 4733873"/>
                <a:gd name="connsiteY23" fmla="*/ 188768 h 660392"/>
                <a:gd name="connsiteX24" fmla="*/ 120598 w 4733873"/>
                <a:gd name="connsiteY24" fmla="*/ 152255 h 660392"/>
                <a:gd name="connsiteX25" fmla="*/ 4711 w 4733873"/>
                <a:gd name="connsiteY25" fmla="*/ 160193 h 660392"/>
                <a:gd name="connsiteX26" fmla="*/ 399998 w 4733873"/>
                <a:gd name="connsiteY26" fmla="*/ 331643 h 660392"/>
                <a:gd name="connsiteX27" fmla="*/ 685748 w 4733873"/>
                <a:gd name="connsiteY27" fmla="*/ 422131 h 660392"/>
                <a:gd name="connsiteX28" fmla="*/ 961973 w 4733873"/>
                <a:gd name="connsiteY28" fmla="*/ 493568 h 660392"/>
                <a:gd name="connsiteX29" fmla="*/ 1200098 w 4733873"/>
                <a:gd name="connsiteY29" fmla="*/ 536430 h 660392"/>
                <a:gd name="connsiteX30" fmla="*/ 1400123 w 4733873"/>
                <a:gd name="connsiteY30" fmla="*/ 555480 h 660392"/>
                <a:gd name="connsiteX31" fmla="*/ 1557286 w 4733873"/>
                <a:gd name="connsiteY31" fmla="*/ 579293 h 660392"/>
                <a:gd name="connsiteX32" fmla="*/ 1681111 w 4733873"/>
                <a:gd name="connsiteY32" fmla="*/ 588818 h 660392"/>
                <a:gd name="connsiteX33" fmla="*/ 1990673 w 4733873"/>
                <a:gd name="connsiteY33" fmla="*/ 593580 h 660392"/>
                <a:gd name="connsiteX34" fmla="*/ 2262136 w 4733873"/>
                <a:gd name="connsiteY34" fmla="*/ 622155 h 660392"/>
                <a:gd name="connsiteX35" fmla="*/ 2547886 w 4733873"/>
                <a:gd name="connsiteY35" fmla="*/ 650730 h 660392"/>
                <a:gd name="connsiteX36" fmla="*/ 2662186 w 4733873"/>
                <a:gd name="connsiteY36" fmla="*/ 660255 h 660392"/>
                <a:gd name="connsiteX37" fmla="*/ 2809823 w 4733873"/>
                <a:gd name="connsiteY37" fmla="*/ 650730 h 660392"/>
                <a:gd name="connsiteX38" fmla="*/ 3162248 w 4733873"/>
                <a:gd name="connsiteY38" fmla="*/ 612630 h 660392"/>
                <a:gd name="connsiteX39" fmla="*/ 3343223 w 4733873"/>
                <a:gd name="connsiteY39" fmla="*/ 569767 h 660392"/>
                <a:gd name="connsiteX40" fmla="*/ 3548011 w 4733873"/>
                <a:gd name="connsiteY40" fmla="*/ 522143 h 660392"/>
                <a:gd name="connsiteX41" fmla="*/ 3638498 w 4733873"/>
                <a:gd name="connsiteY41" fmla="*/ 431655 h 660392"/>
                <a:gd name="connsiteX42" fmla="*/ 3771847 w 4733873"/>
                <a:gd name="connsiteY42" fmla="*/ 336405 h 660392"/>
                <a:gd name="connsiteX43" fmla="*/ 3909961 w 4733873"/>
                <a:gd name="connsiteY43" fmla="*/ 269730 h 660392"/>
                <a:gd name="connsiteX44" fmla="*/ 4119511 w 4733873"/>
                <a:gd name="connsiteY44" fmla="*/ 217343 h 660392"/>
                <a:gd name="connsiteX45" fmla="*/ 4310011 w 4733873"/>
                <a:gd name="connsiteY45" fmla="*/ 198293 h 660392"/>
                <a:gd name="connsiteX46" fmla="*/ 4519561 w 4733873"/>
                <a:gd name="connsiteY46" fmla="*/ 193530 h 660392"/>
                <a:gd name="connsiteX47" fmla="*/ 4733873 w 4733873"/>
                <a:gd name="connsiteY47" fmla="*/ 155430 h 660392"/>
                <a:gd name="connsiteX48" fmla="*/ 4680621 w 4733873"/>
                <a:gd name="connsiteY48" fmla="*/ 110836 h 660392"/>
                <a:gd name="connsiteX49" fmla="*/ 4579742 w 4733873"/>
                <a:gd name="connsiteY49" fmla="*/ 37233 h 660392"/>
                <a:gd name="connsiteX0" fmla="*/ 4579742 w 4733873"/>
                <a:gd name="connsiteY0" fmla="*/ 37233 h 660392"/>
                <a:gd name="connsiteX1" fmla="*/ 4418681 w 4733873"/>
                <a:gd name="connsiteY1" fmla="*/ 3896 h 660392"/>
                <a:gd name="connsiteX2" fmla="*/ 4222987 w 4733873"/>
                <a:gd name="connsiteY2" fmla="*/ 0 h 660392"/>
                <a:gd name="connsiteX3" fmla="*/ 4067123 w 4733873"/>
                <a:gd name="connsiteY3" fmla="*/ 10391 h 660392"/>
                <a:gd name="connsiteX4" fmla="*/ 3943298 w 4733873"/>
                <a:gd name="connsiteY4" fmla="*/ 61480 h 660392"/>
                <a:gd name="connsiteX5" fmla="*/ 3747170 w 4733873"/>
                <a:gd name="connsiteY5" fmla="*/ 121659 h 660392"/>
                <a:gd name="connsiteX6" fmla="*/ 3624211 w 4733873"/>
                <a:gd name="connsiteY6" fmla="*/ 141143 h 660392"/>
                <a:gd name="connsiteX7" fmla="*/ 3481336 w 4733873"/>
                <a:gd name="connsiteY7" fmla="*/ 212580 h 660392"/>
                <a:gd name="connsiteX8" fmla="*/ 3314648 w 4733873"/>
                <a:gd name="connsiteY8" fmla="*/ 241155 h 660392"/>
                <a:gd name="connsiteX9" fmla="*/ 3114623 w 4733873"/>
                <a:gd name="connsiteY9" fmla="*/ 245918 h 660392"/>
                <a:gd name="connsiteX10" fmla="*/ 2962223 w 4733873"/>
                <a:gd name="connsiteY10" fmla="*/ 269730 h 660392"/>
                <a:gd name="connsiteX11" fmla="*/ 2786011 w 4733873"/>
                <a:gd name="connsiteY11" fmla="*/ 317355 h 660392"/>
                <a:gd name="connsiteX12" fmla="*/ 2590748 w 4733873"/>
                <a:gd name="connsiteY12" fmla="*/ 364980 h 660392"/>
                <a:gd name="connsiteX13" fmla="*/ 2490736 w 4733873"/>
                <a:gd name="connsiteY13" fmla="*/ 364980 h 660392"/>
                <a:gd name="connsiteX14" fmla="*/ 2328811 w 4733873"/>
                <a:gd name="connsiteY14" fmla="*/ 374505 h 660392"/>
                <a:gd name="connsiteX15" fmla="*/ 1966861 w 4733873"/>
                <a:gd name="connsiteY15" fmla="*/ 331643 h 660392"/>
                <a:gd name="connsiteX16" fmla="*/ 1790648 w 4733873"/>
                <a:gd name="connsiteY16" fmla="*/ 317355 h 660392"/>
                <a:gd name="connsiteX17" fmla="*/ 1595386 w 4733873"/>
                <a:gd name="connsiteY17" fmla="*/ 326880 h 660392"/>
                <a:gd name="connsiteX18" fmla="*/ 1271536 w 4733873"/>
                <a:gd name="connsiteY18" fmla="*/ 331643 h 660392"/>
                <a:gd name="connsiteX19" fmla="*/ 1061986 w 4733873"/>
                <a:gd name="connsiteY19" fmla="*/ 336405 h 660392"/>
                <a:gd name="connsiteX20" fmla="*/ 700036 w 4733873"/>
                <a:gd name="connsiteY20" fmla="*/ 260205 h 660392"/>
                <a:gd name="connsiteX21" fmla="*/ 466673 w 4733873"/>
                <a:gd name="connsiteY21" fmla="*/ 226868 h 660392"/>
                <a:gd name="connsiteX22" fmla="*/ 328561 w 4733873"/>
                <a:gd name="connsiteY22" fmla="*/ 198293 h 660392"/>
                <a:gd name="connsiteX23" fmla="*/ 257123 w 4733873"/>
                <a:gd name="connsiteY23" fmla="*/ 188768 h 660392"/>
                <a:gd name="connsiteX24" fmla="*/ 158699 w 4733873"/>
                <a:gd name="connsiteY24" fmla="*/ 171304 h 660392"/>
                <a:gd name="connsiteX25" fmla="*/ 120598 w 4733873"/>
                <a:gd name="connsiteY25" fmla="*/ 152255 h 660392"/>
                <a:gd name="connsiteX26" fmla="*/ 4711 w 4733873"/>
                <a:gd name="connsiteY26" fmla="*/ 160193 h 660392"/>
                <a:gd name="connsiteX27" fmla="*/ 399998 w 4733873"/>
                <a:gd name="connsiteY27" fmla="*/ 331643 h 660392"/>
                <a:gd name="connsiteX28" fmla="*/ 685748 w 4733873"/>
                <a:gd name="connsiteY28" fmla="*/ 422131 h 660392"/>
                <a:gd name="connsiteX29" fmla="*/ 961973 w 4733873"/>
                <a:gd name="connsiteY29" fmla="*/ 493568 h 660392"/>
                <a:gd name="connsiteX30" fmla="*/ 1200098 w 4733873"/>
                <a:gd name="connsiteY30" fmla="*/ 536430 h 660392"/>
                <a:gd name="connsiteX31" fmla="*/ 1400123 w 4733873"/>
                <a:gd name="connsiteY31" fmla="*/ 555480 h 660392"/>
                <a:gd name="connsiteX32" fmla="*/ 1557286 w 4733873"/>
                <a:gd name="connsiteY32" fmla="*/ 579293 h 660392"/>
                <a:gd name="connsiteX33" fmla="*/ 1681111 w 4733873"/>
                <a:gd name="connsiteY33" fmla="*/ 588818 h 660392"/>
                <a:gd name="connsiteX34" fmla="*/ 1990673 w 4733873"/>
                <a:gd name="connsiteY34" fmla="*/ 593580 h 660392"/>
                <a:gd name="connsiteX35" fmla="*/ 2262136 w 4733873"/>
                <a:gd name="connsiteY35" fmla="*/ 622155 h 660392"/>
                <a:gd name="connsiteX36" fmla="*/ 2547886 w 4733873"/>
                <a:gd name="connsiteY36" fmla="*/ 650730 h 660392"/>
                <a:gd name="connsiteX37" fmla="*/ 2662186 w 4733873"/>
                <a:gd name="connsiteY37" fmla="*/ 660255 h 660392"/>
                <a:gd name="connsiteX38" fmla="*/ 2809823 w 4733873"/>
                <a:gd name="connsiteY38" fmla="*/ 650730 h 660392"/>
                <a:gd name="connsiteX39" fmla="*/ 3162248 w 4733873"/>
                <a:gd name="connsiteY39" fmla="*/ 612630 h 660392"/>
                <a:gd name="connsiteX40" fmla="*/ 3343223 w 4733873"/>
                <a:gd name="connsiteY40" fmla="*/ 569767 h 660392"/>
                <a:gd name="connsiteX41" fmla="*/ 3548011 w 4733873"/>
                <a:gd name="connsiteY41" fmla="*/ 522143 h 660392"/>
                <a:gd name="connsiteX42" fmla="*/ 3638498 w 4733873"/>
                <a:gd name="connsiteY42" fmla="*/ 431655 h 660392"/>
                <a:gd name="connsiteX43" fmla="*/ 3771847 w 4733873"/>
                <a:gd name="connsiteY43" fmla="*/ 336405 h 660392"/>
                <a:gd name="connsiteX44" fmla="*/ 3909961 w 4733873"/>
                <a:gd name="connsiteY44" fmla="*/ 269730 h 660392"/>
                <a:gd name="connsiteX45" fmla="*/ 4119511 w 4733873"/>
                <a:gd name="connsiteY45" fmla="*/ 217343 h 660392"/>
                <a:gd name="connsiteX46" fmla="*/ 4310011 w 4733873"/>
                <a:gd name="connsiteY46" fmla="*/ 198293 h 660392"/>
                <a:gd name="connsiteX47" fmla="*/ 4519561 w 4733873"/>
                <a:gd name="connsiteY47" fmla="*/ 193530 h 660392"/>
                <a:gd name="connsiteX48" fmla="*/ 4733873 w 4733873"/>
                <a:gd name="connsiteY48" fmla="*/ 155430 h 660392"/>
                <a:gd name="connsiteX49" fmla="*/ 4680621 w 4733873"/>
                <a:gd name="connsiteY49" fmla="*/ 110836 h 660392"/>
                <a:gd name="connsiteX50" fmla="*/ 4579742 w 4733873"/>
                <a:gd name="connsiteY50" fmla="*/ 37233 h 660392"/>
                <a:gd name="connsiteX0" fmla="*/ 4580998 w 4735129"/>
                <a:gd name="connsiteY0" fmla="*/ 37233 h 660392"/>
                <a:gd name="connsiteX1" fmla="*/ 4419937 w 4735129"/>
                <a:gd name="connsiteY1" fmla="*/ 3896 h 660392"/>
                <a:gd name="connsiteX2" fmla="*/ 4224243 w 4735129"/>
                <a:gd name="connsiteY2" fmla="*/ 0 h 660392"/>
                <a:gd name="connsiteX3" fmla="*/ 4068379 w 4735129"/>
                <a:gd name="connsiteY3" fmla="*/ 10391 h 660392"/>
                <a:gd name="connsiteX4" fmla="*/ 3944554 w 4735129"/>
                <a:gd name="connsiteY4" fmla="*/ 61480 h 660392"/>
                <a:gd name="connsiteX5" fmla="*/ 3748426 w 4735129"/>
                <a:gd name="connsiteY5" fmla="*/ 121659 h 660392"/>
                <a:gd name="connsiteX6" fmla="*/ 3625467 w 4735129"/>
                <a:gd name="connsiteY6" fmla="*/ 141143 h 660392"/>
                <a:gd name="connsiteX7" fmla="*/ 3482592 w 4735129"/>
                <a:gd name="connsiteY7" fmla="*/ 212580 h 660392"/>
                <a:gd name="connsiteX8" fmla="*/ 3315904 w 4735129"/>
                <a:gd name="connsiteY8" fmla="*/ 241155 h 660392"/>
                <a:gd name="connsiteX9" fmla="*/ 3115879 w 4735129"/>
                <a:gd name="connsiteY9" fmla="*/ 245918 h 660392"/>
                <a:gd name="connsiteX10" fmla="*/ 2963479 w 4735129"/>
                <a:gd name="connsiteY10" fmla="*/ 269730 h 660392"/>
                <a:gd name="connsiteX11" fmla="*/ 2787267 w 4735129"/>
                <a:gd name="connsiteY11" fmla="*/ 317355 h 660392"/>
                <a:gd name="connsiteX12" fmla="*/ 2592004 w 4735129"/>
                <a:gd name="connsiteY12" fmla="*/ 364980 h 660392"/>
                <a:gd name="connsiteX13" fmla="*/ 2491992 w 4735129"/>
                <a:gd name="connsiteY13" fmla="*/ 364980 h 660392"/>
                <a:gd name="connsiteX14" fmla="*/ 2330067 w 4735129"/>
                <a:gd name="connsiteY14" fmla="*/ 374505 h 660392"/>
                <a:gd name="connsiteX15" fmla="*/ 1968117 w 4735129"/>
                <a:gd name="connsiteY15" fmla="*/ 331643 h 660392"/>
                <a:gd name="connsiteX16" fmla="*/ 1791904 w 4735129"/>
                <a:gd name="connsiteY16" fmla="*/ 317355 h 660392"/>
                <a:gd name="connsiteX17" fmla="*/ 1596642 w 4735129"/>
                <a:gd name="connsiteY17" fmla="*/ 326880 h 660392"/>
                <a:gd name="connsiteX18" fmla="*/ 1272792 w 4735129"/>
                <a:gd name="connsiteY18" fmla="*/ 331643 h 660392"/>
                <a:gd name="connsiteX19" fmla="*/ 1063242 w 4735129"/>
                <a:gd name="connsiteY19" fmla="*/ 336405 h 660392"/>
                <a:gd name="connsiteX20" fmla="*/ 701292 w 4735129"/>
                <a:gd name="connsiteY20" fmla="*/ 260205 h 660392"/>
                <a:gd name="connsiteX21" fmla="*/ 467929 w 4735129"/>
                <a:gd name="connsiteY21" fmla="*/ 226868 h 660392"/>
                <a:gd name="connsiteX22" fmla="*/ 329817 w 4735129"/>
                <a:gd name="connsiteY22" fmla="*/ 198293 h 660392"/>
                <a:gd name="connsiteX23" fmla="*/ 258379 w 4735129"/>
                <a:gd name="connsiteY23" fmla="*/ 188768 h 660392"/>
                <a:gd name="connsiteX24" fmla="*/ 159955 w 4735129"/>
                <a:gd name="connsiteY24" fmla="*/ 171304 h 660392"/>
                <a:gd name="connsiteX25" fmla="*/ 77404 w 4735129"/>
                <a:gd name="connsiteY25" fmla="*/ 158605 h 660392"/>
                <a:gd name="connsiteX26" fmla="*/ 5967 w 4735129"/>
                <a:gd name="connsiteY26" fmla="*/ 160193 h 660392"/>
                <a:gd name="connsiteX27" fmla="*/ 401254 w 4735129"/>
                <a:gd name="connsiteY27" fmla="*/ 331643 h 660392"/>
                <a:gd name="connsiteX28" fmla="*/ 687004 w 4735129"/>
                <a:gd name="connsiteY28" fmla="*/ 422131 h 660392"/>
                <a:gd name="connsiteX29" fmla="*/ 963229 w 4735129"/>
                <a:gd name="connsiteY29" fmla="*/ 493568 h 660392"/>
                <a:gd name="connsiteX30" fmla="*/ 1201354 w 4735129"/>
                <a:gd name="connsiteY30" fmla="*/ 536430 h 660392"/>
                <a:gd name="connsiteX31" fmla="*/ 1401379 w 4735129"/>
                <a:gd name="connsiteY31" fmla="*/ 555480 h 660392"/>
                <a:gd name="connsiteX32" fmla="*/ 1558542 w 4735129"/>
                <a:gd name="connsiteY32" fmla="*/ 579293 h 660392"/>
                <a:gd name="connsiteX33" fmla="*/ 1682367 w 4735129"/>
                <a:gd name="connsiteY33" fmla="*/ 588818 h 660392"/>
                <a:gd name="connsiteX34" fmla="*/ 1991929 w 4735129"/>
                <a:gd name="connsiteY34" fmla="*/ 593580 h 660392"/>
                <a:gd name="connsiteX35" fmla="*/ 2263392 w 4735129"/>
                <a:gd name="connsiteY35" fmla="*/ 622155 h 660392"/>
                <a:gd name="connsiteX36" fmla="*/ 2549142 w 4735129"/>
                <a:gd name="connsiteY36" fmla="*/ 650730 h 660392"/>
                <a:gd name="connsiteX37" fmla="*/ 2663442 w 4735129"/>
                <a:gd name="connsiteY37" fmla="*/ 660255 h 660392"/>
                <a:gd name="connsiteX38" fmla="*/ 2811079 w 4735129"/>
                <a:gd name="connsiteY38" fmla="*/ 650730 h 660392"/>
                <a:gd name="connsiteX39" fmla="*/ 3163504 w 4735129"/>
                <a:gd name="connsiteY39" fmla="*/ 612630 h 660392"/>
                <a:gd name="connsiteX40" fmla="*/ 3344479 w 4735129"/>
                <a:gd name="connsiteY40" fmla="*/ 569767 h 660392"/>
                <a:gd name="connsiteX41" fmla="*/ 3549267 w 4735129"/>
                <a:gd name="connsiteY41" fmla="*/ 522143 h 660392"/>
                <a:gd name="connsiteX42" fmla="*/ 3639754 w 4735129"/>
                <a:gd name="connsiteY42" fmla="*/ 431655 h 660392"/>
                <a:gd name="connsiteX43" fmla="*/ 3773103 w 4735129"/>
                <a:gd name="connsiteY43" fmla="*/ 336405 h 660392"/>
                <a:gd name="connsiteX44" fmla="*/ 3911217 w 4735129"/>
                <a:gd name="connsiteY44" fmla="*/ 269730 h 660392"/>
                <a:gd name="connsiteX45" fmla="*/ 4120767 w 4735129"/>
                <a:gd name="connsiteY45" fmla="*/ 217343 h 660392"/>
                <a:gd name="connsiteX46" fmla="*/ 4311267 w 4735129"/>
                <a:gd name="connsiteY46" fmla="*/ 198293 h 660392"/>
                <a:gd name="connsiteX47" fmla="*/ 4520817 w 4735129"/>
                <a:gd name="connsiteY47" fmla="*/ 193530 h 660392"/>
                <a:gd name="connsiteX48" fmla="*/ 4735129 w 4735129"/>
                <a:gd name="connsiteY48" fmla="*/ 155430 h 660392"/>
                <a:gd name="connsiteX49" fmla="*/ 4681877 w 4735129"/>
                <a:gd name="connsiteY49" fmla="*/ 110836 h 660392"/>
                <a:gd name="connsiteX50" fmla="*/ 4580998 w 4735129"/>
                <a:gd name="connsiteY50" fmla="*/ 37233 h 660392"/>
                <a:gd name="connsiteX0" fmla="*/ 4588427 w 4742558"/>
                <a:gd name="connsiteY0" fmla="*/ 37233 h 660392"/>
                <a:gd name="connsiteX1" fmla="*/ 4427366 w 4742558"/>
                <a:gd name="connsiteY1" fmla="*/ 3896 h 660392"/>
                <a:gd name="connsiteX2" fmla="*/ 4231672 w 4742558"/>
                <a:gd name="connsiteY2" fmla="*/ 0 h 660392"/>
                <a:gd name="connsiteX3" fmla="*/ 4075808 w 4742558"/>
                <a:gd name="connsiteY3" fmla="*/ 10391 h 660392"/>
                <a:gd name="connsiteX4" fmla="*/ 3951983 w 4742558"/>
                <a:gd name="connsiteY4" fmla="*/ 61480 h 660392"/>
                <a:gd name="connsiteX5" fmla="*/ 3755855 w 4742558"/>
                <a:gd name="connsiteY5" fmla="*/ 121659 h 660392"/>
                <a:gd name="connsiteX6" fmla="*/ 3632896 w 4742558"/>
                <a:gd name="connsiteY6" fmla="*/ 141143 h 660392"/>
                <a:gd name="connsiteX7" fmla="*/ 3490021 w 4742558"/>
                <a:gd name="connsiteY7" fmla="*/ 212580 h 660392"/>
                <a:gd name="connsiteX8" fmla="*/ 3323333 w 4742558"/>
                <a:gd name="connsiteY8" fmla="*/ 241155 h 660392"/>
                <a:gd name="connsiteX9" fmla="*/ 3123308 w 4742558"/>
                <a:gd name="connsiteY9" fmla="*/ 245918 h 660392"/>
                <a:gd name="connsiteX10" fmla="*/ 2970908 w 4742558"/>
                <a:gd name="connsiteY10" fmla="*/ 269730 h 660392"/>
                <a:gd name="connsiteX11" fmla="*/ 2794696 w 4742558"/>
                <a:gd name="connsiteY11" fmla="*/ 317355 h 660392"/>
                <a:gd name="connsiteX12" fmla="*/ 2599433 w 4742558"/>
                <a:gd name="connsiteY12" fmla="*/ 364980 h 660392"/>
                <a:gd name="connsiteX13" fmla="*/ 2499421 w 4742558"/>
                <a:gd name="connsiteY13" fmla="*/ 364980 h 660392"/>
                <a:gd name="connsiteX14" fmla="*/ 2337496 w 4742558"/>
                <a:gd name="connsiteY14" fmla="*/ 374505 h 660392"/>
                <a:gd name="connsiteX15" fmla="*/ 1975546 w 4742558"/>
                <a:gd name="connsiteY15" fmla="*/ 331643 h 660392"/>
                <a:gd name="connsiteX16" fmla="*/ 1799333 w 4742558"/>
                <a:gd name="connsiteY16" fmla="*/ 317355 h 660392"/>
                <a:gd name="connsiteX17" fmla="*/ 1604071 w 4742558"/>
                <a:gd name="connsiteY17" fmla="*/ 326880 h 660392"/>
                <a:gd name="connsiteX18" fmla="*/ 1280221 w 4742558"/>
                <a:gd name="connsiteY18" fmla="*/ 331643 h 660392"/>
                <a:gd name="connsiteX19" fmla="*/ 1070671 w 4742558"/>
                <a:gd name="connsiteY19" fmla="*/ 336405 h 660392"/>
                <a:gd name="connsiteX20" fmla="*/ 708721 w 4742558"/>
                <a:gd name="connsiteY20" fmla="*/ 260205 h 660392"/>
                <a:gd name="connsiteX21" fmla="*/ 475358 w 4742558"/>
                <a:gd name="connsiteY21" fmla="*/ 226868 h 660392"/>
                <a:gd name="connsiteX22" fmla="*/ 337246 w 4742558"/>
                <a:gd name="connsiteY22" fmla="*/ 198293 h 660392"/>
                <a:gd name="connsiteX23" fmla="*/ 265808 w 4742558"/>
                <a:gd name="connsiteY23" fmla="*/ 188768 h 660392"/>
                <a:gd name="connsiteX24" fmla="*/ 167384 w 4742558"/>
                <a:gd name="connsiteY24" fmla="*/ 171304 h 660392"/>
                <a:gd name="connsiteX25" fmla="*/ 84833 w 4742558"/>
                <a:gd name="connsiteY25" fmla="*/ 158605 h 660392"/>
                <a:gd name="connsiteX26" fmla="*/ 13396 w 4742558"/>
                <a:gd name="connsiteY26" fmla="*/ 160193 h 660392"/>
                <a:gd name="connsiteX27" fmla="*/ 408683 w 4742558"/>
                <a:gd name="connsiteY27" fmla="*/ 331643 h 660392"/>
                <a:gd name="connsiteX28" fmla="*/ 694433 w 4742558"/>
                <a:gd name="connsiteY28" fmla="*/ 422131 h 660392"/>
                <a:gd name="connsiteX29" fmla="*/ 970658 w 4742558"/>
                <a:gd name="connsiteY29" fmla="*/ 493568 h 660392"/>
                <a:gd name="connsiteX30" fmla="*/ 1208783 w 4742558"/>
                <a:gd name="connsiteY30" fmla="*/ 536430 h 660392"/>
                <a:gd name="connsiteX31" fmla="*/ 1408808 w 4742558"/>
                <a:gd name="connsiteY31" fmla="*/ 555480 h 660392"/>
                <a:gd name="connsiteX32" fmla="*/ 1565971 w 4742558"/>
                <a:gd name="connsiteY32" fmla="*/ 579293 h 660392"/>
                <a:gd name="connsiteX33" fmla="*/ 1689796 w 4742558"/>
                <a:gd name="connsiteY33" fmla="*/ 588818 h 660392"/>
                <a:gd name="connsiteX34" fmla="*/ 1999358 w 4742558"/>
                <a:gd name="connsiteY34" fmla="*/ 593580 h 660392"/>
                <a:gd name="connsiteX35" fmla="*/ 2270821 w 4742558"/>
                <a:gd name="connsiteY35" fmla="*/ 622155 h 660392"/>
                <a:gd name="connsiteX36" fmla="*/ 2556571 w 4742558"/>
                <a:gd name="connsiteY36" fmla="*/ 650730 h 660392"/>
                <a:gd name="connsiteX37" fmla="*/ 2670871 w 4742558"/>
                <a:gd name="connsiteY37" fmla="*/ 660255 h 660392"/>
                <a:gd name="connsiteX38" fmla="*/ 2818508 w 4742558"/>
                <a:gd name="connsiteY38" fmla="*/ 650730 h 660392"/>
                <a:gd name="connsiteX39" fmla="*/ 3170933 w 4742558"/>
                <a:gd name="connsiteY39" fmla="*/ 612630 h 660392"/>
                <a:gd name="connsiteX40" fmla="*/ 3351908 w 4742558"/>
                <a:gd name="connsiteY40" fmla="*/ 569767 h 660392"/>
                <a:gd name="connsiteX41" fmla="*/ 3556696 w 4742558"/>
                <a:gd name="connsiteY41" fmla="*/ 522143 h 660392"/>
                <a:gd name="connsiteX42" fmla="*/ 3647183 w 4742558"/>
                <a:gd name="connsiteY42" fmla="*/ 431655 h 660392"/>
                <a:gd name="connsiteX43" fmla="*/ 3780532 w 4742558"/>
                <a:gd name="connsiteY43" fmla="*/ 336405 h 660392"/>
                <a:gd name="connsiteX44" fmla="*/ 3918646 w 4742558"/>
                <a:gd name="connsiteY44" fmla="*/ 269730 h 660392"/>
                <a:gd name="connsiteX45" fmla="*/ 4128196 w 4742558"/>
                <a:gd name="connsiteY45" fmla="*/ 217343 h 660392"/>
                <a:gd name="connsiteX46" fmla="*/ 4318696 w 4742558"/>
                <a:gd name="connsiteY46" fmla="*/ 198293 h 660392"/>
                <a:gd name="connsiteX47" fmla="*/ 4528246 w 4742558"/>
                <a:gd name="connsiteY47" fmla="*/ 193530 h 660392"/>
                <a:gd name="connsiteX48" fmla="*/ 4742558 w 4742558"/>
                <a:gd name="connsiteY48" fmla="*/ 155430 h 660392"/>
                <a:gd name="connsiteX49" fmla="*/ 4689306 w 4742558"/>
                <a:gd name="connsiteY49" fmla="*/ 110836 h 660392"/>
                <a:gd name="connsiteX50" fmla="*/ 4588427 w 4742558"/>
                <a:gd name="connsiteY50" fmla="*/ 37233 h 660392"/>
                <a:gd name="connsiteX0" fmla="*/ 4588427 w 4742558"/>
                <a:gd name="connsiteY0" fmla="*/ 37233 h 660392"/>
                <a:gd name="connsiteX1" fmla="*/ 4427366 w 4742558"/>
                <a:gd name="connsiteY1" fmla="*/ 3896 h 660392"/>
                <a:gd name="connsiteX2" fmla="*/ 4231672 w 4742558"/>
                <a:gd name="connsiteY2" fmla="*/ 0 h 660392"/>
                <a:gd name="connsiteX3" fmla="*/ 4075808 w 4742558"/>
                <a:gd name="connsiteY3" fmla="*/ 10391 h 660392"/>
                <a:gd name="connsiteX4" fmla="*/ 3951983 w 4742558"/>
                <a:gd name="connsiteY4" fmla="*/ 61480 h 660392"/>
                <a:gd name="connsiteX5" fmla="*/ 3755855 w 4742558"/>
                <a:gd name="connsiteY5" fmla="*/ 121659 h 660392"/>
                <a:gd name="connsiteX6" fmla="*/ 3632896 w 4742558"/>
                <a:gd name="connsiteY6" fmla="*/ 141143 h 660392"/>
                <a:gd name="connsiteX7" fmla="*/ 3490021 w 4742558"/>
                <a:gd name="connsiteY7" fmla="*/ 212580 h 660392"/>
                <a:gd name="connsiteX8" fmla="*/ 3323333 w 4742558"/>
                <a:gd name="connsiteY8" fmla="*/ 241155 h 660392"/>
                <a:gd name="connsiteX9" fmla="*/ 3123308 w 4742558"/>
                <a:gd name="connsiteY9" fmla="*/ 245918 h 660392"/>
                <a:gd name="connsiteX10" fmla="*/ 2970908 w 4742558"/>
                <a:gd name="connsiteY10" fmla="*/ 269730 h 660392"/>
                <a:gd name="connsiteX11" fmla="*/ 2794696 w 4742558"/>
                <a:gd name="connsiteY11" fmla="*/ 317355 h 660392"/>
                <a:gd name="connsiteX12" fmla="*/ 2599433 w 4742558"/>
                <a:gd name="connsiteY12" fmla="*/ 364980 h 660392"/>
                <a:gd name="connsiteX13" fmla="*/ 2499421 w 4742558"/>
                <a:gd name="connsiteY13" fmla="*/ 364980 h 660392"/>
                <a:gd name="connsiteX14" fmla="*/ 2337496 w 4742558"/>
                <a:gd name="connsiteY14" fmla="*/ 374505 h 660392"/>
                <a:gd name="connsiteX15" fmla="*/ 1975546 w 4742558"/>
                <a:gd name="connsiteY15" fmla="*/ 331643 h 660392"/>
                <a:gd name="connsiteX16" fmla="*/ 1799333 w 4742558"/>
                <a:gd name="connsiteY16" fmla="*/ 317355 h 660392"/>
                <a:gd name="connsiteX17" fmla="*/ 1604071 w 4742558"/>
                <a:gd name="connsiteY17" fmla="*/ 326880 h 660392"/>
                <a:gd name="connsiteX18" fmla="*/ 1280221 w 4742558"/>
                <a:gd name="connsiteY18" fmla="*/ 331643 h 660392"/>
                <a:gd name="connsiteX19" fmla="*/ 1070671 w 4742558"/>
                <a:gd name="connsiteY19" fmla="*/ 336405 h 660392"/>
                <a:gd name="connsiteX20" fmla="*/ 708721 w 4742558"/>
                <a:gd name="connsiteY20" fmla="*/ 260205 h 660392"/>
                <a:gd name="connsiteX21" fmla="*/ 475358 w 4742558"/>
                <a:gd name="connsiteY21" fmla="*/ 226868 h 660392"/>
                <a:gd name="connsiteX22" fmla="*/ 337246 w 4742558"/>
                <a:gd name="connsiteY22" fmla="*/ 198293 h 660392"/>
                <a:gd name="connsiteX23" fmla="*/ 265808 w 4742558"/>
                <a:gd name="connsiteY23" fmla="*/ 188768 h 660392"/>
                <a:gd name="connsiteX24" fmla="*/ 167384 w 4742558"/>
                <a:gd name="connsiteY24" fmla="*/ 171304 h 660392"/>
                <a:gd name="connsiteX25" fmla="*/ 84833 w 4742558"/>
                <a:gd name="connsiteY25" fmla="*/ 158605 h 660392"/>
                <a:gd name="connsiteX26" fmla="*/ 13396 w 4742558"/>
                <a:gd name="connsiteY26" fmla="*/ 160193 h 660392"/>
                <a:gd name="connsiteX27" fmla="*/ 408683 w 4742558"/>
                <a:gd name="connsiteY27" fmla="*/ 331643 h 660392"/>
                <a:gd name="connsiteX28" fmla="*/ 694433 w 4742558"/>
                <a:gd name="connsiteY28" fmla="*/ 422131 h 660392"/>
                <a:gd name="connsiteX29" fmla="*/ 970658 w 4742558"/>
                <a:gd name="connsiteY29" fmla="*/ 493568 h 660392"/>
                <a:gd name="connsiteX30" fmla="*/ 1208783 w 4742558"/>
                <a:gd name="connsiteY30" fmla="*/ 536430 h 660392"/>
                <a:gd name="connsiteX31" fmla="*/ 1408808 w 4742558"/>
                <a:gd name="connsiteY31" fmla="*/ 555480 h 660392"/>
                <a:gd name="connsiteX32" fmla="*/ 1565971 w 4742558"/>
                <a:gd name="connsiteY32" fmla="*/ 579293 h 660392"/>
                <a:gd name="connsiteX33" fmla="*/ 1689796 w 4742558"/>
                <a:gd name="connsiteY33" fmla="*/ 588818 h 660392"/>
                <a:gd name="connsiteX34" fmla="*/ 1999358 w 4742558"/>
                <a:gd name="connsiteY34" fmla="*/ 593580 h 660392"/>
                <a:gd name="connsiteX35" fmla="*/ 2270821 w 4742558"/>
                <a:gd name="connsiteY35" fmla="*/ 622155 h 660392"/>
                <a:gd name="connsiteX36" fmla="*/ 2556571 w 4742558"/>
                <a:gd name="connsiteY36" fmla="*/ 650730 h 660392"/>
                <a:gd name="connsiteX37" fmla="*/ 2670871 w 4742558"/>
                <a:gd name="connsiteY37" fmla="*/ 660255 h 660392"/>
                <a:gd name="connsiteX38" fmla="*/ 2818508 w 4742558"/>
                <a:gd name="connsiteY38" fmla="*/ 650730 h 660392"/>
                <a:gd name="connsiteX39" fmla="*/ 3170933 w 4742558"/>
                <a:gd name="connsiteY39" fmla="*/ 612630 h 660392"/>
                <a:gd name="connsiteX40" fmla="*/ 3351908 w 4742558"/>
                <a:gd name="connsiteY40" fmla="*/ 547542 h 660392"/>
                <a:gd name="connsiteX41" fmla="*/ 3556696 w 4742558"/>
                <a:gd name="connsiteY41" fmla="*/ 522143 h 660392"/>
                <a:gd name="connsiteX42" fmla="*/ 3647183 w 4742558"/>
                <a:gd name="connsiteY42" fmla="*/ 431655 h 660392"/>
                <a:gd name="connsiteX43" fmla="*/ 3780532 w 4742558"/>
                <a:gd name="connsiteY43" fmla="*/ 336405 h 660392"/>
                <a:gd name="connsiteX44" fmla="*/ 3918646 w 4742558"/>
                <a:gd name="connsiteY44" fmla="*/ 269730 h 660392"/>
                <a:gd name="connsiteX45" fmla="*/ 4128196 w 4742558"/>
                <a:gd name="connsiteY45" fmla="*/ 217343 h 660392"/>
                <a:gd name="connsiteX46" fmla="*/ 4318696 w 4742558"/>
                <a:gd name="connsiteY46" fmla="*/ 198293 h 660392"/>
                <a:gd name="connsiteX47" fmla="*/ 4528246 w 4742558"/>
                <a:gd name="connsiteY47" fmla="*/ 193530 h 660392"/>
                <a:gd name="connsiteX48" fmla="*/ 4742558 w 4742558"/>
                <a:gd name="connsiteY48" fmla="*/ 155430 h 660392"/>
                <a:gd name="connsiteX49" fmla="*/ 4689306 w 4742558"/>
                <a:gd name="connsiteY49" fmla="*/ 110836 h 660392"/>
                <a:gd name="connsiteX50" fmla="*/ 4588427 w 4742558"/>
                <a:gd name="connsiteY50" fmla="*/ 37233 h 660392"/>
                <a:gd name="connsiteX0" fmla="*/ 4588427 w 4742558"/>
                <a:gd name="connsiteY0" fmla="*/ 37233 h 660392"/>
                <a:gd name="connsiteX1" fmla="*/ 4427366 w 4742558"/>
                <a:gd name="connsiteY1" fmla="*/ 3896 h 660392"/>
                <a:gd name="connsiteX2" fmla="*/ 4231672 w 4742558"/>
                <a:gd name="connsiteY2" fmla="*/ 0 h 660392"/>
                <a:gd name="connsiteX3" fmla="*/ 4075808 w 4742558"/>
                <a:gd name="connsiteY3" fmla="*/ 10391 h 660392"/>
                <a:gd name="connsiteX4" fmla="*/ 3951983 w 4742558"/>
                <a:gd name="connsiteY4" fmla="*/ 61480 h 660392"/>
                <a:gd name="connsiteX5" fmla="*/ 3755855 w 4742558"/>
                <a:gd name="connsiteY5" fmla="*/ 121659 h 660392"/>
                <a:gd name="connsiteX6" fmla="*/ 3632896 w 4742558"/>
                <a:gd name="connsiteY6" fmla="*/ 141143 h 660392"/>
                <a:gd name="connsiteX7" fmla="*/ 3490021 w 4742558"/>
                <a:gd name="connsiteY7" fmla="*/ 212580 h 660392"/>
                <a:gd name="connsiteX8" fmla="*/ 3323333 w 4742558"/>
                <a:gd name="connsiteY8" fmla="*/ 241155 h 660392"/>
                <a:gd name="connsiteX9" fmla="*/ 3123308 w 4742558"/>
                <a:gd name="connsiteY9" fmla="*/ 245918 h 660392"/>
                <a:gd name="connsiteX10" fmla="*/ 2970908 w 4742558"/>
                <a:gd name="connsiteY10" fmla="*/ 269730 h 660392"/>
                <a:gd name="connsiteX11" fmla="*/ 2794696 w 4742558"/>
                <a:gd name="connsiteY11" fmla="*/ 317355 h 660392"/>
                <a:gd name="connsiteX12" fmla="*/ 2599433 w 4742558"/>
                <a:gd name="connsiteY12" fmla="*/ 364980 h 660392"/>
                <a:gd name="connsiteX13" fmla="*/ 2499421 w 4742558"/>
                <a:gd name="connsiteY13" fmla="*/ 364980 h 660392"/>
                <a:gd name="connsiteX14" fmla="*/ 2337496 w 4742558"/>
                <a:gd name="connsiteY14" fmla="*/ 374505 h 660392"/>
                <a:gd name="connsiteX15" fmla="*/ 1975546 w 4742558"/>
                <a:gd name="connsiteY15" fmla="*/ 331643 h 660392"/>
                <a:gd name="connsiteX16" fmla="*/ 1799333 w 4742558"/>
                <a:gd name="connsiteY16" fmla="*/ 317355 h 660392"/>
                <a:gd name="connsiteX17" fmla="*/ 1604071 w 4742558"/>
                <a:gd name="connsiteY17" fmla="*/ 326880 h 660392"/>
                <a:gd name="connsiteX18" fmla="*/ 1280221 w 4742558"/>
                <a:gd name="connsiteY18" fmla="*/ 331643 h 660392"/>
                <a:gd name="connsiteX19" fmla="*/ 1070671 w 4742558"/>
                <a:gd name="connsiteY19" fmla="*/ 336405 h 660392"/>
                <a:gd name="connsiteX20" fmla="*/ 708721 w 4742558"/>
                <a:gd name="connsiteY20" fmla="*/ 260205 h 660392"/>
                <a:gd name="connsiteX21" fmla="*/ 475358 w 4742558"/>
                <a:gd name="connsiteY21" fmla="*/ 226868 h 660392"/>
                <a:gd name="connsiteX22" fmla="*/ 337246 w 4742558"/>
                <a:gd name="connsiteY22" fmla="*/ 198293 h 660392"/>
                <a:gd name="connsiteX23" fmla="*/ 265808 w 4742558"/>
                <a:gd name="connsiteY23" fmla="*/ 188768 h 660392"/>
                <a:gd name="connsiteX24" fmla="*/ 167384 w 4742558"/>
                <a:gd name="connsiteY24" fmla="*/ 171304 h 660392"/>
                <a:gd name="connsiteX25" fmla="*/ 84833 w 4742558"/>
                <a:gd name="connsiteY25" fmla="*/ 158605 h 660392"/>
                <a:gd name="connsiteX26" fmla="*/ 13396 w 4742558"/>
                <a:gd name="connsiteY26" fmla="*/ 160193 h 660392"/>
                <a:gd name="connsiteX27" fmla="*/ 408683 w 4742558"/>
                <a:gd name="connsiteY27" fmla="*/ 331643 h 660392"/>
                <a:gd name="connsiteX28" fmla="*/ 694433 w 4742558"/>
                <a:gd name="connsiteY28" fmla="*/ 422131 h 660392"/>
                <a:gd name="connsiteX29" fmla="*/ 970658 w 4742558"/>
                <a:gd name="connsiteY29" fmla="*/ 493568 h 660392"/>
                <a:gd name="connsiteX30" fmla="*/ 1208783 w 4742558"/>
                <a:gd name="connsiteY30" fmla="*/ 536430 h 660392"/>
                <a:gd name="connsiteX31" fmla="*/ 1408808 w 4742558"/>
                <a:gd name="connsiteY31" fmla="*/ 555480 h 660392"/>
                <a:gd name="connsiteX32" fmla="*/ 1565971 w 4742558"/>
                <a:gd name="connsiteY32" fmla="*/ 579293 h 660392"/>
                <a:gd name="connsiteX33" fmla="*/ 1689796 w 4742558"/>
                <a:gd name="connsiteY33" fmla="*/ 588818 h 660392"/>
                <a:gd name="connsiteX34" fmla="*/ 1999358 w 4742558"/>
                <a:gd name="connsiteY34" fmla="*/ 593580 h 660392"/>
                <a:gd name="connsiteX35" fmla="*/ 2270821 w 4742558"/>
                <a:gd name="connsiteY35" fmla="*/ 622155 h 660392"/>
                <a:gd name="connsiteX36" fmla="*/ 2556571 w 4742558"/>
                <a:gd name="connsiteY36" fmla="*/ 650730 h 660392"/>
                <a:gd name="connsiteX37" fmla="*/ 2670871 w 4742558"/>
                <a:gd name="connsiteY37" fmla="*/ 660255 h 660392"/>
                <a:gd name="connsiteX38" fmla="*/ 2818508 w 4742558"/>
                <a:gd name="connsiteY38" fmla="*/ 650730 h 660392"/>
                <a:gd name="connsiteX39" fmla="*/ 3075683 w 4742558"/>
                <a:gd name="connsiteY39" fmla="*/ 634855 h 660392"/>
                <a:gd name="connsiteX40" fmla="*/ 3351908 w 4742558"/>
                <a:gd name="connsiteY40" fmla="*/ 547542 h 660392"/>
                <a:gd name="connsiteX41" fmla="*/ 3556696 w 4742558"/>
                <a:gd name="connsiteY41" fmla="*/ 522143 h 660392"/>
                <a:gd name="connsiteX42" fmla="*/ 3647183 w 4742558"/>
                <a:gd name="connsiteY42" fmla="*/ 431655 h 660392"/>
                <a:gd name="connsiteX43" fmla="*/ 3780532 w 4742558"/>
                <a:gd name="connsiteY43" fmla="*/ 336405 h 660392"/>
                <a:gd name="connsiteX44" fmla="*/ 3918646 w 4742558"/>
                <a:gd name="connsiteY44" fmla="*/ 269730 h 660392"/>
                <a:gd name="connsiteX45" fmla="*/ 4128196 w 4742558"/>
                <a:gd name="connsiteY45" fmla="*/ 217343 h 660392"/>
                <a:gd name="connsiteX46" fmla="*/ 4318696 w 4742558"/>
                <a:gd name="connsiteY46" fmla="*/ 198293 h 660392"/>
                <a:gd name="connsiteX47" fmla="*/ 4528246 w 4742558"/>
                <a:gd name="connsiteY47" fmla="*/ 193530 h 660392"/>
                <a:gd name="connsiteX48" fmla="*/ 4742558 w 4742558"/>
                <a:gd name="connsiteY48" fmla="*/ 155430 h 660392"/>
                <a:gd name="connsiteX49" fmla="*/ 4689306 w 4742558"/>
                <a:gd name="connsiteY49" fmla="*/ 110836 h 660392"/>
                <a:gd name="connsiteX50" fmla="*/ 4588427 w 4742558"/>
                <a:gd name="connsiteY50" fmla="*/ 37233 h 66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742558" h="660392">
                  <a:moveTo>
                    <a:pt x="4588427" y="37233"/>
                  </a:moveTo>
                  <a:lnTo>
                    <a:pt x="4427366" y="3896"/>
                  </a:lnTo>
                  <a:lnTo>
                    <a:pt x="4231672" y="0"/>
                  </a:lnTo>
                  <a:lnTo>
                    <a:pt x="4075808" y="10391"/>
                  </a:lnTo>
                  <a:lnTo>
                    <a:pt x="3951983" y="61480"/>
                  </a:lnTo>
                  <a:lnTo>
                    <a:pt x="3755855" y="121659"/>
                  </a:lnTo>
                  <a:lnTo>
                    <a:pt x="3632896" y="141143"/>
                  </a:lnTo>
                  <a:lnTo>
                    <a:pt x="3490021" y="212580"/>
                  </a:lnTo>
                  <a:lnTo>
                    <a:pt x="3323333" y="241155"/>
                  </a:lnTo>
                  <a:lnTo>
                    <a:pt x="3123308" y="245918"/>
                  </a:lnTo>
                  <a:lnTo>
                    <a:pt x="2970908" y="269730"/>
                  </a:lnTo>
                  <a:lnTo>
                    <a:pt x="2794696" y="317355"/>
                  </a:lnTo>
                  <a:lnTo>
                    <a:pt x="2599433" y="364980"/>
                  </a:lnTo>
                  <a:lnTo>
                    <a:pt x="2499421" y="364980"/>
                  </a:lnTo>
                  <a:lnTo>
                    <a:pt x="2337496" y="374505"/>
                  </a:lnTo>
                  <a:lnTo>
                    <a:pt x="1975546" y="331643"/>
                  </a:lnTo>
                  <a:lnTo>
                    <a:pt x="1799333" y="317355"/>
                  </a:lnTo>
                  <a:lnTo>
                    <a:pt x="1604071" y="326880"/>
                  </a:lnTo>
                  <a:lnTo>
                    <a:pt x="1280221" y="331643"/>
                  </a:lnTo>
                  <a:lnTo>
                    <a:pt x="1070671" y="336405"/>
                  </a:lnTo>
                  <a:lnTo>
                    <a:pt x="708721" y="260205"/>
                  </a:lnTo>
                  <a:lnTo>
                    <a:pt x="475358" y="226868"/>
                  </a:lnTo>
                  <a:lnTo>
                    <a:pt x="337246" y="198293"/>
                  </a:lnTo>
                  <a:cubicBezTo>
                    <a:pt x="303908" y="188768"/>
                    <a:pt x="299146" y="198293"/>
                    <a:pt x="265808" y="188768"/>
                  </a:cubicBezTo>
                  <a:cubicBezTo>
                    <a:pt x="234852" y="183741"/>
                    <a:pt x="190138" y="177390"/>
                    <a:pt x="167384" y="171304"/>
                  </a:cubicBezTo>
                  <a:cubicBezTo>
                    <a:pt x="144630" y="165219"/>
                    <a:pt x="107852" y="159928"/>
                    <a:pt x="84833" y="158605"/>
                  </a:cubicBezTo>
                  <a:cubicBezTo>
                    <a:pt x="19746" y="157018"/>
                    <a:pt x="-23117" y="139555"/>
                    <a:pt x="13396" y="160193"/>
                  </a:cubicBezTo>
                  <a:lnTo>
                    <a:pt x="408683" y="331643"/>
                  </a:lnTo>
                  <a:lnTo>
                    <a:pt x="694433" y="422131"/>
                  </a:lnTo>
                  <a:lnTo>
                    <a:pt x="970658" y="493568"/>
                  </a:lnTo>
                  <a:lnTo>
                    <a:pt x="1208783" y="536430"/>
                  </a:lnTo>
                  <a:cubicBezTo>
                    <a:pt x="1265933" y="542780"/>
                    <a:pt x="1351658" y="549130"/>
                    <a:pt x="1408808" y="555480"/>
                  </a:cubicBezTo>
                  <a:lnTo>
                    <a:pt x="1565971" y="579293"/>
                  </a:lnTo>
                  <a:lnTo>
                    <a:pt x="1689796" y="588818"/>
                  </a:lnTo>
                  <a:lnTo>
                    <a:pt x="1999358" y="593580"/>
                  </a:lnTo>
                  <a:lnTo>
                    <a:pt x="2270821" y="622155"/>
                  </a:lnTo>
                  <a:lnTo>
                    <a:pt x="2556571" y="650730"/>
                  </a:lnTo>
                  <a:cubicBezTo>
                    <a:pt x="2601021" y="649143"/>
                    <a:pt x="2626421" y="661842"/>
                    <a:pt x="2670871" y="660255"/>
                  </a:cubicBezTo>
                  <a:lnTo>
                    <a:pt x="2818508" y="650730"/>
                  </a:lnTo>
                  <a:lnTo>
                    <a:pt x="3075683" y="634855"/>
                  </a:lnTo>
                  <a:lnTo>
                    <a:pt x="3351908" y="547542"/>
                  </a:lnTo>
                  <a:lnTo>
                    <a:pt x="3556696" y="522143"/>
                  </a:lnTo>
                  <a:lnTo>
                    <a:pt x="3647183" y="431655"/>
                  </a:lnTo>
                  <a:lnTo>
                    <a:pt x="3780532" y="336405"/>
                  </a:lnTo>
                  <a:lnTo>
                    <a:pt x="3918646" y="269730"/>
                  </a:lnTo>
                  <a:lnTo>
                    <a:pt x="4128196" y="217343"/>
                  </a:lnTo>
                  <a:lnTo>
                    <a:pt x="4318696" y="198293"/>
                  </a:lnTo>
                  <a:lnTo>
                    <a:pt x="4528246" y="193530"/>
                  </a:lnTo>
                  <a:cubicBezTo>
                    <a:pt x="4582221" y="180830"/>
                    <a:pt x="4688583" y="168130"/>
                    <a:pt x="4742558" y="155430"/>
                  </a:cubicBezTo>
                  <a:lnTo>
                    <a:pt x="4689306" y="110836"/>
                  </a:lnTo>
                  <a:cubicBezTo>
                    <a:pt x="4667081" y="89405"/>
                    <a:pt x="4651133" y="60252"/>
                    <a:pt x="4588427" y="37233"/>
                  </a:cubicBez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342900" y="2161309"/>
              <a:ext cx="8302336" cy="540327"/>
            </a:xfrm>
            <a:custGeom>
              <a:avLst/>
              <a:gdLst>
                <a:gd name="connsiteX0" fmla="*/ 8302336 w 8302336"/>
                <a:gd name="connsiteY0" fmla="*/ 166255 h 540327"/>
                <a:gd name="connsiteX1" fmla="*/ 8052955 w 8302336"/>
                <a:gd name="connsiteY1" fmla="*/ 166255 h 540327"/>
                <a:gd name="connsiteX2" fmla="*/ 7471064 w 8302336"/>
                <a:gd name="connsiteY2" fmla="*/ 176646 h 540327"/>
                <a:gd name="connsiteX3" fmla="*/ 7086600 w 8302336"/>
                <a:gd name="connsiteY3" fmla="*/ 187036 h 540327"/>
                <a:gd name="connsiteX4" fmla="*/ 6743700 w 8302336"/>
                <a:gd name="connsiteY4" fmla="*/ 207818 h 540327"/>
                <a:gd name="connsiteX5" fmla="*/ 6369627 w 8302336"/>
                <a:gd name="connsiteY5" fmla="*/ 238991 h 540327"/>
                <a:gd name="connsiteX6" fmla="*/ 6161809 w 8302336"/>
                <a:gd name="connsiteY6" fmla="*/ 238991 h 540327"/>
                <a:gd name="connsiteX7" fmla="*/ 5891645 w 8302336"/>
                <a:gd name="connsiteY7" fmla="*/ 238991 h 540327"/>
                <a:gd name="connsiteX8" fmla="*/ 5559136 w 8302336"/>
                <a:gd name="connsiteY8" fmla="*/ 238991 h 540327"/>
                <a:gd name="connsiteX9" fmla="*/ 5309755 w 8302336"/>
                <a:gd name="connsiteY9" fmla="*/ 259773 h 540327"/>
                <a:gd name="connsiteX10" fmla="*/ 5039591 w 8302336"/>
                <a:gd name="connsiteY10" fmla="*/ 280555 h 540327"/>
                <a:gd name="connsiteX11" fmla="*/ 4509655 w 8302336"/>
                <a:gd name="connsiteY11" fmla="*/ 363682 h 540327"/>
                <a:gd name="connsiteX12" fmla="*/ 4291445 w 8302336"/>
                <a:gd name="connsiteY12" fmla="*/ 394855 h 540327"/>
                <a:gd name="connsiteX13" fmla="*/ 4010891 w 8302336"/>
                <a:gd name="connsiteY13" fmla="*/ 446809 h 540327"/>
                <a:gd name="connsiteX14" fmla="*/ 3823855 w 8302336"/>
                <a:gd name="connsiteY14" fmla="*/ 509155 h 540327"/>
                <a:gd name="connsiteX15" fmla="*/ 3397827 w 8302336"/>
                <a:gd name="connsiteY15" fmla="*/ 540327 h 540327"/>
                <a:gd name="connsiteX16" fmla="*/ 3106882 w 8302336"/>
                <a:gd name="connsiteY16" fmla="*/ 519546 h 540327"/>
                <a:gd name="connsiteX17" fmla="*/ 2743200 w 8302336"/>
                <a:gd name="connsiteY17" fmla="*/ 467591 h 540327"/>
                <a:gd name="connsiteX18" fmla="*/ 2410691 w 8302336"/>
                <a:gd name="connsiteY18" fmla="*/ 467591 h 540327"/>
                <a:gd name="connsiteX19" fmla="*/ 2047009 w 8302336"/>
                <a:gd name="connsiteY19" fmla="*/ 405246 h 540327"/>
                <a:gd name="connsiteX20" fmla="*/ 1818409 w 8302336"/>
                <a:gd name="connsiteY20" fmla="*/ 384464 h 540327"/>
                <a:gd name="connsiteX21" fmla="*/ 1569027 w 8302336"/>
                <a:gd name="connsiteY21" fmla="*/ 342900 h 540327"/>
                <a:gd name="connsiteX22" fmla="*/ 1132609 w 8302336"/>
                <a:gd name="connsiteY22" fmla="*/ 187036 h 540327"/>
                <a:gd name="connsiteX23" fmla="*/ 758536 w 8302336"/>
                <a:gd name="connsiteY23" fmla="*/ 31173 h 540327"/>
                <a:gd name="connsiteX24" fmla="*/ 488373 w 8302336"/>
                <a:gd name="connsiteY24" fmla="*/ 10391 h 540327"/>
                <a:gd name="connsiteX25" fmla="*/ 311727 w 8302336"/>
                <a:gd name="connsiteY25" fmla="*/ 0 h 540327"/>
                <a:gd name="connsiteX26" fmla="*/ 0 w 8302336"/>
                <a:gd name="connsiteY26" fmla="*/ 0 h 540327"/>
                <a:gd name="connsiteX0" fmla="*/ 8302336 w 8302336"/>
                <a:gd name="connsiteY0" fmla="*/ 166255 h 540327"/>
                <a:gd name="connsiteX1" fmla="*/ 8052955 w 8302336"/>
                <a:gd name="connsiteY1" fmla="*/ 166255 h 540327"/>
                <a:gd name="connsiteX2" fmla="*/ 7471064 w 8302336"/>
                <a:gd name="connsiteY2" fmla="*/ 176646 h 540327"/>
                <a:gd name="connsiteX3" fmla="*/ 7086600 w 8302336"/>
                <a:gd name="connsiteY3" fmla="*/ 187036 h 540327"/>
                <a:gd name="connsiteX4" fmla="*/ 6743700 w 8302336"/>
                <a:gd name="connsiteY4" fmla="*/ 207818 h 540327"/>
                <a:gd name="connsiteX5" fmla="*/ 6369627 w 8302336"/>
                <a:gd name="connsiteY5" fmla="*/ 238991 h 540327"/>
                <a:gd name="connsiteX6" fmla="*/ 6161809 w 8302336"/>
                <a:gd name="connsiteY6" fmla="*/ 238991 h 540327"/>
                <a:gd name="connsiteX7" fmla="*/ 5891645 w 8302336"/>
                <a:gd name="connsiteY7" fmla="*/ 238991 h 540327"/>
                <a:gd name="connsiteX8" fmla="*/ 5559136 w 8302336"/>
                <a:gd name="connsiteY8" fmla="*/ 238991 h 540327"/>
                <a:gd name="connsiteX9" fmla="*/ 5309755 w 8302336"/>
                <a:gd name="connsiteY9" fmla="*/ 259773 h 540327"/>
                <a:gd name="connsiteX10" fmla="*/ 5039591 w 8302336"/>
                <a:gd name="connsiteY10" fmla="*/ 280555 h 540327"/>
                <a:gd name="connsiteX11" fmla="*/ 4509655 w 8302336"/>
                <a:gd name="connsiteY11" fmla="*/ 363682 h 540327"/>
                <a:gd name="connsiteX12" fmla="*/ 4291445 w 8302336"/>
                <a:gd name="connsiteY12" fmla="*/ 394855 h 540327"/>
                <a:gd name="connsiteX13" fmla="*/ 4010891 w 8302336"/>
                <a:gd name="connsiteY13" fmla="*/ 446809 h 540327"/>
                <a:gd name="connsiteX14" fmla="*/ 3823855 w 8302336"/>
                <a:gd name="connsiteY14" fmla="*/ 509155 h 540327"/>
                <a:gd name="connsiteX15" fmla="*/ 3397827 w 8302336"/>
                <a:gd name="connsiteY15" fmla="*/ 540327 h 540327"/>
                <a:gd name="connsiteX16" fmla="*/ 3106882 w 8302336"/>
                <a:gd name="connsiteY16" fmla="*/ 519546 h 540327"/>
                <a:gd name="connsiteX17" fmla="*/ 2743200 w 8302336"/>
                <a:gd name="connsiteY17" fmla="*/ 467591 h 540327"/>
                <a:gd name="connsiteX18" fmla="*/ 2410691 w 8302336"/>
                <a:gd name="connsiteY18" fmla="*/ 467591 h 540327"/>
                <a:gd name="connsiteX19" fmla="*/ 2047009 w 8302336"/>
                <a:gd name="connsiteY19" fmla="*/ 405246 h 540327"/>
                <a:gd name="connsiteX20" fmla="*/ 1818409 w 8302336"/>
                <a:gd name="connsiteY20" fmla="*/ 384464 h 540327"/>
                <a:gd name="connsiteX21" fmla="*/ 1569027 w 8302336"/>
                <a:gd name="connsiteY21" fmla="*/ 342900 h 540327"/>
                <a:gd name="connsiteX22" fmla="*/ 1132609 w 8302336"/>
                <a:gd name="connsiteY22" fmla="*/ 187036 h 540327"/>
                <a:gd name="connsiteX23" fmla="*/ 741867 w 8302336"/>
                <a:gd name="connsiteY23" fmla="*/ 43080 h 540327"/>
                <a:gd name="connsiteX24" fmla="*/ 488373 w 8302336"/>
                <a:gd name="connsiteY24" fmla="*/ 10391 h 540327"/>
                <a:gd name="connsiteX25" fmla="*/ 311727 w 8302336"/>
                <a:gd name="connsiteY25" fmla="*/ 0 h 540327"/>
                <a:gd name="connsiteX26" fmla="*/ 0 w 8302336"/>
                <a:gd name="connsiteY26" fmla="*/ 0 h 540327"/>
                <a:gd name="connsiteX0" fmla="*/ 8302336 w 8302336"/>
                <a:gd name="connsiteY0" fmla="*/ 166255 h 540327"/>
                <a:gd name="connsiteX1" fmla="*/ 8052955 w 8302336"/>
                <a:gd name="connsiteY1" fmla="*/ 166255 h 540327"/>
                <a:gd name="connsiteX2" fmla="*/ 7471064 w 8302336"/>
                <a:gd name="connsiteY2" fmla="*/ 176646 h 540327"/>
                <a:gd name="connsiteX3" fmla="*/ 7086600 w 8302336"/>
                <a:gd name="connsiteY3" fmla="*/ 187036 h 540327"/>
                <a:gd name="connsiteX4" fmla="*/ 6743700 w 8302336"/>
                <a:gd name="connsiteY4" fmla="*/ 207818 h 540327"/>
                <a:gd name="connsiteX5" fmla="*/ 6369627 w 8302336"/>
                <a:gd name="connsiteY5" fmla="*/ 238991 h 540327"/>
                <a:gd name="connsiteX6" fmla="*/ 6161809 w 8302336"/>
                <a:gd name="connsiteY6" fmla="*/ 238991 h 540327"/>
                <a:gd name="connsiteX7" fmla="*/ 5891645 w 8302336"/>
                <a:gd name="connsiteY7" fmla="*/ 238991 h 540327"/>
                <a:gd name="connsiteX8" fmla="*/ 5559136 w 8302336"/>
                <a:gd name="connsiteY8" fmla="*/ 238991 h 540327"/>
                <a:gd name="connsiteX9" fmla="*/ 5309755 w 8302336"/>
                <a:gd name="connsiteY9" fmla="*/ 259773 h 540327"/>
                <a:gd name="connsiteX10" fmla="*/ 5039591 w 8302336"/>
                <a:gd name="connsiteY10" fmla="*/ 280555 h 540327"/>
                <a:gd name="connsiteX11" fmla="*/ 4509655 w 8302336"/>
                <a:gd name="connsiteY11" fmla="*/ 363682 h 540327"/>
                <a:gd name="connsiteX12" fmla="*/ 4291445 w 8302336"/>
                <a:gd name="connsiteY12" fmla="*/ 394855 h 540327"/>
                <a:gd name="connsiteX13" fmla="*/ 4010891 w 8302336"/>
                <a:gd name="connsiteY13" fmla="*/ 446809 h 540327"/>
                <a:gd name="connsiteX14" fmla="*/ 3823855 w 8302336"/>
                <a:gd name="connsiteY14" fmla="*/ 509155 h 540327"/>
                <a:gd name="connsiteX15" fmla="*/ 3397827 w 8302336"/>
                <a:gd name="connsiteY15" fmla="*/ 540327 h 540327"/>
                <a:gd name="connsiteX16" fmla="*/ 3106882 w 8302336"/>
                <a:gd name="connsiteY16" fmla="*/ 519546 h 540327"/>
                <a:gd name="connsiteX17" fmla="*/ 2743200 w 8302336"/>
                <a:gd name="connsiteY17" fmla="*/ 467591 h 540327"/>
                <a:gd name="connsiteX18" fmla="*/ 2410691 w 8302336"/>
                <a:gd name="connsiteY18" fmla="*/ 467591 h 540327"/>
                <a:gd name="connsiteX19" fmla="*/ 2047009 w 8302336"/>
                <a:gd name="connsiteY19" fmla="*/ 405246 h 540327"/>
                <a:gd name="connsiteX20" fmla="*/ 1818409 w 8302336"/>
                <a:gd name="connsiteY20" fmla="*/ 384464 h 540327"/>
                <a:gd name="connsiteX21" fmla="*/ 1569027 w 8302336"/>
                <a:gd name="connsiteY21" fmla="*/ 342900 h 540327"/>
                <a:gd name="connsiteX22" fmla="*/ 1094509 w 8302336"/>
                <a:gd name="connsiteY22" fmla="*/ 198942 h 540327"/>
                <a:gd name="connsiteX23" fmla="*/ 741867 w 8302336"/>
                <a:gd name="connsiteY23" fmla="*/ 43080 h 540327"/>
                <a:gd name="connsiteX24" fmla="*/ 488373 w 8302336"/>
                <a:gd name="connsiteY24" fmla="*/ 10391 h 540327"/>
                <a:gd name="connsiteX25" fmla="*/ 311727 w 8302336"/>
                <a:gd name="connsiteY25" fmla="*/ 0 h 540327"/>
                <a:gd name="connsiteX26" fmla="*/ 0 w 8302336"/>
                <a:gd name="connsiteY26" fmla="*/ 0 h 540327"/>
                <a:gd name="connsiteX0" fmla="*/ 8302336 w 8302336"/>
                <a:gd name="connsiteY0" fmla="*/ 166255 h 540327"/>
                <a:gd name="connsiteX1" fmla="*/ 8052955 w 8302336"/>
                <a:gd name="connsiteY1" fmla="*/ 166255 h 540327"/>
                <a:gd name="connsiteX2" fmla="*/ 7471064 w 8302336"/>
                <a:gd name="connsiteY2" fmla="*/ 176646 h 540327"/>
                <a:gd name="connsiteX3" fmla="*/ 7086600 w 8302336"/>
                <a:gd name="connsiteY3" fmla="*/ 187036 h 540327"/>
                <a:gd name="connsiteX4" fmla="*/ 6743700 w 8302336"/>
                <a:gd name="connsiteY4" fmla="*/ 207818 h 540327"/>
                <a:gd name="connsiteX5" fmla="*/ 6369627 w 8302336"/>
                <a:gd name="connsiteY5" fmla="*/ 238991 h 540327"/>
                <a:gd name="connsiteX6" fmla="*/ 6161809 w 8302336"/>
                <a:gd name="connsiteY6" fmla="*/ 238991 h 540327"/>
                <a:gd name="connsiteX7" fmla="*/ 5891645 w 8302336"/>
                <a:gd name="connsiteY7" fmla="*/ 238991 h 540327"/>
                <a:gd name="connsiteX8" fmla="*/ 5559136 w 8302336"/>
                <a:gd name="connsiteY8" fmla="*/ 238991 h 540327"/>
                <a:gd name="connsiteX9" fmla="*/ 5309755 w 8302336"/>
                <a:gd name="connsiteY9" fmla="*/ 259773 h 540327"/>
                <a:gd name="connsiteX10" fmla="*/ 5039591 w 8302336"/>
                <a:gd name="connsiteY10" fmla="*/ 280555 h 540327"/>
                <a:gd name="connsiteX11" fmla="*/ 4509655 w 8302336"/>
                <a:gd name="connsiteY11" fmla="*/ 363682 h 540327"/>
                <a:gd name="connsiteX12" fmla="*/ 4291445 w 8302336"/>
                <a:gd name="connsiteY12" fmla="*/ 394855 h 540327"/>
                <a:gd name="connsiteX13" fmla="*/ 4010891 w 8302336"/>
                <a:gd name="connsiteY13" fmla="*/ 446809 h 540327"/>
                <a:gd name="connsiteX14" fmla="*/ 3823855 w 8302336"/>
                <a:gd name="connsiteY14" fmla="*/ 509155 h 540327"/>
                <a:gd name="connsiteX15" fmla="*/ 3397827 w 8302336"/>
                <a:gd name="connsiteY15" fmla="*/ 540327 h 540327"/>
                <a:gd name="connsiteX16" fmla="*/ 3106882 w 8302336"/>
                <a:gd name="connsiteY16" fmla="*/ 519546 h 540327"/>
                <a:gd name="connsiteX17" fmla="*/ 2743200 w 8302336"/>
                <a:gd name="connsiteY17" fmla="*/ 467591 h 540327"/>
                <a:gd name="connsiteX18" fmla="*/ 2410691 w 8302336"/>
                <a:gd name="connsiteY18" fmla="*/ 467591 h 540327"/>
                <a:gd name="connsiteX19" fmla="*/ 2047009 w 8302336"/>
                <a:gd name="connsiteY19" fmla="*/ 405246 h 540327"/>
                <a:gd name="connsiteX20" fmla="*/ 1818409 w 8302336"/>
                <a:gd name="connsiteY20" fmla="*/ 384464 h 540327"/>
                <a:gd name="connsiteX21" fmla="*/ 1547596 w 8302336"/>
                <a:gd name="connsiteY21" fmla="*/ 342900 h 540327"/>
                <a:gd name="connsiteX22" fmla="*/ 1094509 w 8302336"/>
                <a:gd name="connsiteY22" fmla="*/ 198942 h 540327"/>
                <a:gd name="connsiteX23" fmla="*/ 741867 w 8302336"/>
                <a:gd name="connsiteY23" fmla="*/ 43080 h 540327"/>
                <a:gd name="connsiteX24" fmla="*/ 488373 w 8302336"/>
                <a:gd name="connsiteY24" fmla="*/ 10391 h 540327"/>
                <a:gd name="connsiteX25" fmla="*/ 311727 w 8302336"/>
                <a:gd name="connsiteY25" fmla="*/ 0 h 540327"/>
                <a:gd name="connsiteX26" fmla="*/ 0 w 8302336"/>
                <a:gd name="connsiteY26" fmla="*/ 0 h 540327"/>
                <a:gd name="connsiteX0" fmla="*/ 8302336 w 8302336"/>
                <a:gd name="connsiteY0" fmla="*/ 166255 h 540327"/>
                <a:gd name="connsiteX1" fmla="*/ 8052955 w 8302336"/>
                <a:gd name="connsiteY1" fmla="*/ 166255 h 540327"/>
                <a:gd name="connsiteX2" fmla="*/ 7471064 w 8302336"/>
                <a:gd name="connsiteY2" fmla="*/ 176646 h 540327"/>
                <a:gd name="connsiteX3" fmla="*/ 7086600 w 8302336"/>
                <a:gd name="connsiteY3" fmla="*/ 187036 h 540327"/>
                <a:gd name="connsiteX4" fmla="*/ 6743700 w 8302336"/>
                <a:gd name="connsiteY4" fmla="*/ 207818 h 540327"/>
                <a:gd name="connsiteX5" fmla="*/ 6369627 w 8302336"/>
                <a:gd name="connsiteY5" fmla="*/ 238991 h 540327"/>
                <a:gd name="connsiteX6" fmla="*/ 6161809 w 8302336"/>
                <a:gd name="connsiteY6" fmla="*/ 238991 h 540327"/>
                <a:gd name="connsiteX7" fmla="*/ 5891645 w 8302336"/>
                <a:gd name="connsiteY7" fmla="*/ 238991 h 540327"/>
                <a:gd name="connsiteX8" fmla="*/ 5559136 w 8302336"/>
                <a:gd name="connsiteY8" fmla="*/ 238991 h 540327"/>
                <a:gd name="connsiteX9" fmla="*/ 5309755 w 8302336"/>
                <a:gd name="connsiteY9" fmla="*/ 259773 h 540327"/>
                <a:gd name="connsiteX10" fmla="*/ 5039591 w 8302336"/>
                <a:gd name="connsiteY10" fmla="*/ 280555 h 540327"/>
                <a:gd name="connsiteX11" fmla="*/ 4509655 w 8302336"/>
                <a:gd name="connsiteY11" fmla="*/ 363682 h 540327"/>
                <a:gd name="connsiteX12" fmla="*/ 4291445 w 8302336"/>
                <a:gd name="connsiteY12" fmla="*/ 394855 h 540327"/>
                <a:gd name="connsiteX13" fmla="*/ 4010891 w 8302336"/>
                <a:gd name="connsiteY13" fmla="*/ 446809 h 540327"/>
                <a:gd name="connsiteX14" fmla="*/ 3823855 w 8302336"/>
                <a:gd name="connsiteY14" fmla="*/ 509155 h 540327"/>
                <a:gd name="connsiteX15" fmla="*/ 3397827 w 8302336"/>
                <a:gd name="connsiteY15" fmla="*/ 540327 h 540327"/>
                <a:gd name="connsiteX16" fmla="*/ 3106882 w 8302336"/>
                <a:gd name="connsiteY16" fmla="*/ 519546 h 540327"/>
                <a:gd name="connsiteX17" fmla="*/ 2743200 w 8302336"/>
                <a:gd name="connsiteY17" fmla="*/ 467591 h 540327"/>
                <a:gd name="connsiteX18" fmla="*/ 2410691 w 8302336"/>
                <a:gd name="connsiteY18" fmla="*/ 467591 h 540327"/>
                <a:gd name="connsiteX19" fmla="*/ 2047009 w 8302336"/>
                <a:gd name="connsiteY19" fmla="*/ 405246 h 540327"/>
                <a:gd name="connsiteX20" fmla="*/ 1830316 w 8302336"/>
                <a:gd name="connsiteY20" fmla="*/ 401133 h 540327"/>
                <a:gd name="connsiteX21" fmla="*/ 1547596 w 8302336"/>
                <a:gd name="connsiteY21" fmla="*/ 342900 h 540327"/>
                <a:gd name="connsiteX22" fmla="*/ 1094509 w 8302336"/>
                <a:gd name="connsiteY22" fmla="*/ 198942 h 540327"/>
                <a:gd name="connsiteX23" fmla="*/ 741867 w 8302336"/>
                <a:gd name="connsiteY23" fmla="*/ 43080 h 540327"/>
                <a:gd name="connsiteX24" fmla="*/ 488373 w 8302336"/>
                <a:gd name="connsiteY24" fmla="*/ 10391 h 540327"/>
                <a:gd name="connsiteX25" fmla="*/ 311727 w 8302336"/>
                <a:gd name="connsiteY25" fmla="*/ 0 h 540327"/>
                <a:gd name="connsiteX26" fmla="*/ 0 w 8302336"/>
                <a:gd name="connsiteY26" fmla="*/ 0 h 540327"/>
                <a:gd name="connsiteX0" fmla="*/ 8302336 w 8302336"/>
                <a:gd name="connsiteY0" fmla="*/ 166255 h 540327"/>
                <a:gd name="connsiteX1" fmla="*/ 8052955 w 8302336"/>
                <a:gd name="connsiteY1" fmla="*/ 166255 h 540327"/>
                <a:gd name="connsiteX2" fmla="*/ 7471064 w 8302336"/>
                <a:gd name="connsiteY2" fmla="*/ 176646 h 540327"/>
                <a:gd name="connsiteX3" fmla="*/ 7086600 w 8302336"/>
                <a:gd name="connsiteY3" fmla="*/ 187036 h 540327"/>
                <a:gd name="connsiteX4" fmla="*/ 6743700 w 8302336"/>
                <a:gd name="connsiteY4" fmla="*/ 207818 h 540327"/>
                <a:gd name="connsiteX5" fmla="*/ 6369627 w 8302336"/>
                <a:gd name="connsiteY5" fmla="*/ 238991 h 540327"/>
                <a:gd name="connsiteX6" fmla="*/ 6161809 w 8302336"/>
                <a:gd name="connsiteY6" fmla="*/ 238991 h 540327"/>
                <a:gd name="connsiteX7" fmla="*/ 5891645 w 8302336"/>
                <a:gd name="connsiteY7" fmla="*/ 238991 h 540327"/>
                <a:gd name="connsiteX8" fmla="*/ 5559136 w 8302336"/>
                <a:gd name="connsiteY8" fmla="*/ 238991 h 540327"/>
                <a:gd name="connsiteX9" fmla="*/ 5309755 w 8302336"/>
                <a:gd name="connsiteY9" fmla="*/ 259773 h 540327"/>
                <a:gd name="connsiteX10" fmla="*/ 5039591 w 8302336"/>
                <a:gd name="connsiteY10" fmla="*/ 280555 h 540327"/>
                <a:gd name="connsiteX11" fmla="*/ 4509655 w 8302336"/>
                <a:gd name="connsiteY11" fmla="*/ 363682 h 540327"/>
                <a:gd name="connsiteX12" fmla="*/ 4291445 w 8302336"/>
                <a:gd name="connsiteY12" fmla="*/ 394855 h 540327"/>
                <a:gd name="connsiteX13" fmla="*/ 4010891 w 8302336"/>
                <a:gd name="connsiteY13" fmla="*/ 446809 h 540327"/>
                <a:gd name="connsiteX14" fmla="*/ 3823855 w 8302336"/>
                <a:gd name="connsiteY14" fmla="*/ 509155 h 540327"/>
                <a:gd name="connsiteX15" fmla="*/ 3397827 w 8302336"/>
                <a:gd name="connsiteY15" fmla="*/ 540327 h 540327"/>
                <a:gd name="connsiteX16" fmla="*/ 3106882 w 8302336"/>
                <a:gd name="connsiteY16" fmla="*/ 519546 h 540327"/>
                <a:gd name="connsiteX17" fmla="*/ 2743200 w 8302336"/>
                <a:gd name="connsiteY17" fmla="*/ 467591 h 540327"/>
                <a:gd name="connsiteX18" fmla="*/ 2410691 w 8302336"/>
                <a:gd name="connsiteY18" fmla="*/ 467591 h 540327"/>
                <a:gd name="connsiteX19" fmla="*/ 2051771 w 8302336"/>
                <a:gd name="connsiteY19" fmla="*/ 431440 h 540327"/>
                <a:gd name="connsiteX20" fmla="*/ 1830316 w 8302336"/>
                <a:gd name="connsiteY20" fmla="*/ 401133 h 540327"/>
                <a:gd name="connsiteX21" fmla="*/ 1547596 w 8302336"/>
                <a:gd name="connsiteY21" fmla="*/ 342900 h 540327"/>
                <a:gd name="connsiteX22" fmla="*/ 1094509 w 8302336"/>
                <a:gd name="connsiteY22" fmla="*/ 198942 h 540327"/>
                <a:gd name="connsiteX23" fmla="*/ 741867 w 8302336"/>
                <a:gd name="connsiteY23" fmla="*/ 43080 h 540327"/>
                <a:gd name="connsiteX24" fmla="*/ 488373 w 8302336"/>
                <a:gd name="connsiteY24" fmla="*/ 10391 h 540327"/>
                <a:gd name="connsiteX25" fmla="*/ 311727 w 8302336"/>
                <a:gd name="connsiteY25" fmla="*/ 0 h 540327"/>
                <a:gd name="connsiteX26" fmla="*/ 0 w 8302336"/>
                <a:gd name="connsiteY26" fmla="*/ 0 h 54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02336" h="540327">
                  <a:moveTo>
                    <a:pt x="8302336" y="166255"/>
                  </a:moveTo>
                  <a:lnTo>
                    <a:pt x="8052955" y="166255"/>
                  </a:lnTo>
                  <a:lnTo>
                    <a:pt x="7471064" y="176646"/>
                  </a:lnTo>
                  <a:lnTo>
                    <a:pt x="7086600" y="187036"/>
                  </a:lnTo>
                  <a:lnTo>
                    <a:pt x="6743700" y="207818"/>
                  </a:lnTo>
                  <a:lnTo>
                    <a:pt x="6369627" y="238991"/>
                  </a:lnTo>
                  <a:lnTo>
                    <a:pt x="6161809" y="238991"/>
                  </a:lnTo>
                  <a:lnTo>
                    <a:pt x="5891645" y="238991"/>
                  </a:lnTo>
                  <a:lnTo>
                    <a:pt x="5559136" y="238991"/>
                  </a:lnTo>
                  <a:lnTo>
                    <a:pt x="5309755" y="259773"/>
                  </a:lnTo>
                  <a:lnTo>
                    <a:pt x="5039591" y="280555"/>
                  </a:lnTo>
                  <a:lnTo>
                    <a:pt x="4509655" y="363682"/>
                  </a:lnTo>
                  <a:lnTo>
                    <a:pt x="4291445" y="394855"/>
                  </a:lnTo>
                  <a:lnTo>
                    <a:pt x="4010891" y="446809"/>
                  </a:lnTo>
                  <a:lnTo>
                    <a:pt x="3823855" y="509155"/>
                  </a:lnTo>
                  <a:lnTo>
                    <a:pt x="3397827" y="540327"/>
                  </a:lnTo>
                  <a:lnTo>
                    <a:pt x="3106882" y="519546"/>
                  </a:lnTo>
                  <a:lnTo>
                    <a:pt x="2743200" y="467591"/>
                  </a:lnTo>
                  <a:lnTo>
                    <a:pt x="2410691" y="467591"/>
                  </a:lnTo>
                  <a:lnTo>
                    <a:pt x="2051771" y="431440"/>
                  </a:lnTo>
                  <a:lnTo>
                    <a:pt x="1830316" y="401133"/>
                  </a:lnTo>
                  <a:lnTo>
                    <a:pt x="1547596" y="342900"/>
                  </a:lnTo>
                  <a:lnTo>
                    <a:pt x="1094509" y="198942"/>
                  </a:lnTo>
                  <a:lnTo>
                    <a:pt x="741867" y="43080"/>
                  </a:lnTo>
                  <a:lnTo>
                    <a:pt x="488373" y="10391"/>
                  </a:lnTo>
                  <a:lnTo>
                    <a:pt x="311727" y="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6248400" y="2328420"/>
              <a:ext cx="2396883" cy="724157"/>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123334 w 1762908"/>
                <a:gd name="connsiteY0" fmla="*/ 0 h 598258"/>
                <a:gd name="connsiteX1" fmla="*/ 0 w 1762908"/>
                <a:gd name="connsiteY1" fmla="*/ 65988 h 598258"/>
                <a:gd name="connsiteX2" fmla="*/ 884 w 1762908"/>
                <a:gd name="connsiteY2" fmla="*/ 151911 h 598258"/>
                <a:gd name="connsiteX3" fmla="*/ 69424 w 1762908"/>
                <a:gd name="connsiteY3" fmla="*/ 191581 h 598258"/>
                <a:gd name="connsiteX4" fmla="*/ 278876 w 1762908"/>
                <a:gd name="connsiteY4" fmla="*/ 370396 h 598258"/>
                <a:gd name="connsiteX5" fmla="*/ 457591 w 1762908"/>
                <a:gd name="connsiteY5" fmla="*/ 469769 h 598258"/>
                <a:gd name="connsiteX6" fmla="*/ 629926 w 1762908"/>
                <a:gd name="connsiteY6" fmla="*/ 540863 h 598258"/>
                <a:gd name="connsiteX7" fmla="*/ 872371 w 1762908"/>
                <a:gd name="connsiteY7" fmla="*/ 592318 h 598258"/>
                <a:gd name="connsiteX8" fmla="*/ 1762908 w 1762908"/>
                <a:gd name="connsiteY8" fmla="*/ 207390 h 598258"/>
                <a:gd name="connsiteX9" fmla="*/ 1230589 w 1762908"/>
                <a:gd name="connsiteY9" fmla="*/ 83271 h 598258"/>
                <a:gd name="connsiteX10" fmla="*/ 1042051 w 1762908"/>
                <a:gd name="connsiteY10" fmla="*/ 64416 h 598258"/>
                <a:gd name="connsiteX11" fmla="*/ 799609 w 1762908"/>
                <a:gd name="connsiteY11" fmla="*/ 56268 h 598258"/>
                <a:gd name="connsiteX12" fmla="*/ 428330 w 1762908"/>
                <a:gd name="connsiteY12" fmla="*/ 37315 h 598258"/>
                <a:gd name="connsiteX13" fmla="*/ 123334 w 1762908"/>
                <a:gd name="connsiteY13" fmla="*/ 0 h 598258"/>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230589 w 1762908"/>
                <a:gd name="connsiteY9" fmla="*/ 83271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541452 w 1762908"/>
                <a:gd name="connsiteY12" fmla="*/ 131583 h 653087"/>
                <a:gd name="connsiteX13" fmla="*/ 123334 w 1762908"/>
                <a:gd name="connsiteY13" fmla="*/ 0 h 653087"/>
                <a:gd name="connsiteX0" fmla="*/ 396712 w 1762908"/>
                <a:gd name="connsiteY0" fmla="*/ 84841 h 587099"/>
                <a:gd name="connsiteX1" fmla="*/ 0 w 1762908"/>
                <a:gd name="connsiteY1" fmla="*/ 0 h 587099"/>
                <a:gd name="connsiteX2" fmla="*/ 884 w 1762908"/>
                <a:gd name="connsiteY2" fmla="*/ 85923 h 587099"/>
                <a:gd name="connsiteX3" fmla="*/ 69424 w 1762908"/>
                <a:gd name="connsiteY3" fmla="*/ 125593 h 587099"/>
                <a:gd name="connsiteX4" fmla="*/ 278876 w 1762908"/>
                <a:gd name="connsiteY4" fmla="*/ 304408 h 587099"/>
                <a:gd name="connsiteX5" fmla="*/ 457591 w 1762908"/>
                <a:gd name="connsiteY5" fmla="*/ 403781 h 587099"/>
                <a:gd name="connsiteX6" fmla="*/ 629926 w 1762908"/>
                <a:gd name="connsiteY6" fmla="*/ 474875 h 587099"/>
                <a:gd name="connsiteX7" fmla="*/ 1353138 w 1762908"/>
                <a:gd name="connsiteY7" fmla="*/ 582890 h 587099"/>
                <a:gd name="connsiteX8" fmla="*/ 1762908 w 1762908"/>
                <a:gd name="connsiteY8" fmla="*/ 141402 h 587099"/>
                <a:gd name="connsiteX9" fmla="*/ 1381417 w 1762908"/>
                <a:gd name="connsiteY9" fmla="*/ 83271 h 587099"/>
                <a:gd name="connsiteX10" fmla="*/ 1126892 w 1762908"/>
                <a:gd name="connsiteY10" fmla="*/ 92696 h 587099"/>
                <a:gd name="connsiteX11" fmla="*/ 884450 w 1762908"/>
                <a:gd name="connsiteY11" fmla="*/ 75121 h 587099"/>
                <a:gd name="connsiteX12" fmla="*/ 541452 w 1762908"/>
                <a:gd name="connsiteY12" fmla="*/ 65595 h 587099"/>
                <a:gd name="connsiteX13" fmla="*/ 396712 w 1762908"/>
                <a:gd name="connsiteY13" fmla="*/ 84841 h 587099"/>
                <a:gd name="connsiteX0" fmla="*/ 395829 w 1762025"/>
                <a:gd name="connsiteY0" fmla="*/ 19246 h 521504"/>
                <a:gd name="connsiteX1" fmla="*/ 187653 w 1762025"/>
                <a:gd name="connsiteY1" fmla="*/ 393 h 521504"/>
                <a:gd name="connsiteX2" fmla="*/ 1 w 1762025"/>
                <a:gd name="connsiteY2" fmla="*/ 20328 h 521504"/>
                <a:gd name="connsiteX3" fmla="*/ 68541 w 1762025"/>
                <a:gd name="connsiteY3" fmla="*/ 59998 h 521504"/>
                <a:gd name="connsiteX4" fmla="*/ 277993 w 1762025"/>
                <a:gd name="connsiteY4" fmla="*/ 238813 h 521504"/>
                <a:gd name="connsiteX5" fmla="*/ 456708 w 1762025"/>
                <a:gd name="connsiteY5" fmla="*/ 338186 h 521504"/>
                <a:gd name="connsiteX6" fmla="*/ 629043 w 1762025"/>
                <a:gd name="connsiteY6" fmla="*/ 409280 h 521504"/>
                <a:gd name="connsiteX7" fmla="*/ 1352255 w 1762025"/>
                <a:gd name="connsiteY7" fmla="*/ 517295 h 521504"/>
                <a:gd name="connsiteX8" fmla="*/ 1762025 w 1762025"/>
                <a:gd name="connsiteY8" fmla="*/ 75807 h 521504"/>
                <a:gd name="connsiteX9" fmla="*/ 1380534 w 1762025"/>
                <a:gd name="connsiteY9" fmla="*/ 17676 h 521504"/>
                <a:gd name="connsiteX10" fmla="*/ 1126009 w 1762025"/>
                <a:gd name="connsiteY10" fmla="*/ 27101 h 521504"/>
                <a:gd name="connsiteX11" fmla="*/ 883567 w 1762025"/>
                <a:gd name="connsiteY11" fmla="*/ 9526 h 521504"/>
                <a:gd name="connsiteX12" fmla="*/ 540569 w 1762025"/>
                <a:gd name="connsiteY12" fmla="*/ 0 h 521504"/>
                <a:gd name="connsiteX13" fmla="*/ 395829 w 1762025"/>
                <a:gd name="connsiteY13" fmla="*/ 19246 h 521504"/>
                <a:gd name="connsiteX0" fmla="*/ 395829 w 1762025"/>
                <a:gd name="connsiteY0" fmla="*/ 19246 h 523235"/>
                <a:gd name="connsiteX1" fmla="*/ 187653 w 1762025"/>
                <a:gd name="connsiteY1" fmla="*/ 393 h 523235"/>
                <a:gd name="connsiteX2" fmla="*/ 1 w 1762025"/>
                <a:gd name="connsiteY2" fmla="*/ 20328 h 523235"/>
                <a:gd name="connsiteX3" fmla="*/ 68541 w 1762025"/>
                <a:gd name="connsiteY3" fmla="*/ 59998 h 523235"/>
                <a:gd name="connsiteX4" fmla="*/ 277993 w 1762025"/>
                <a:gd name="connsiteY4" fmla="*/ 238813 h 523235"/>
                <a:gd name="connsiteX5" fmla="*/ 456708 w 1762025"/>
                <a:gd name="connsiteY5" fmla="*/ 338186 h 523235"/>
                <a:gd name="connsiteX6" fmla="*/ 676177 w 1762025"/>
                <a:gd name="connsiteY6" fmla="*/ 465841 h 523235"/>
                <a:gd name="connsiteX7" fmla="*/ 1352255 w 1762025"/>
                <a:gd name="connsiteY7" fmla="*/ 517295 h 523235"/>
                <a:gd name="connsiteX8" fmla="*/ 1762025 w 1762025"/>
                <a:gd name="connsiteY8" fmla="*/ 75807 h 523235"/>
                <a:gd name="connsiteX9" fmla="*/ 1380534 w 1762025"/>
                <a:gd name="connsiteY9" fmla="*/ 17676 h 523235"/>
                <a:gd name="connsiteX10" fmla="*/ 1126009 w 1762025"/>
                <a:gd name="connsiteY10" fmla="*/ 27101 h 523235"/>
                <a:gd name="connsiteX11" fmla="*/ 883567 w 1762025"/>
                <a:gd name="connsiteY11" fmla="*/ 9526 h 523235"/>
                <a:gd name="connsiteX12" fmla="*/ 540569 w 1762025"/>
                <a:gd name="connsiteY12" fmla="*/ 0 h 523235"/>
                <a:gd name="connsiteX13" fmla="*/ 395829 w 1762025"/>
                <a:gd name="connsiteY13" fmla="*/ 19246 h 523235"/>
                <a:gd name="connsiteX0" fmla="*/ 395829 w 1762025"/>
                <a:gd name="connsiteY0" fmla="*/ 19246 h 541372"/>
                <a:gd name="connsiteX1" fmla="*/ 187653 w 1762025"/>
                <a:gd name="connsiteY1" fmla="*/ 393 h 541372"/>
                <a:gd name="connsiteX2" fmla="*/ 1 w 1762025"/>
                <a:gd name="connsiteY2" fmla="*/ 20328 h 541372"/>
                <a:gd name="connsiteX3" fmla="*/ 68541 w 1762025"/>
                <a:gd name="connsiteY3" fmla="*/ 59998 h 541372"/>
                <a:gd name="connsiteX4" fmla="*/ 277993 w 1762025"/>
                <a:gd name="connsiteY4" fmla="*/ 238813 h 541372"/>
                <a:gd name="connsiteX5" fmla="*/ 456708 w 1762025"/>
                <a:gd name="connsiteY5" fmla="*/ 338186 h 541372"/>
                <a:gd name="connsiteX6" fmla="*/ 676177 w 1762025"/>
                <a:gd name="connsiteY6" fmla="*/ 465841 h 541372"/>
                <a:gd name="connsiteX7" fmla="*/ 1305121 w 1762025"/>
                <a:gd name="connsiteY7" fmla="*/ 536149 h 541372"/>
                <a:gd name="connsiteX8" fmla="*/ 1762025 w 1762025"/>
                <a:gd name="connsiteY8" fmla="*/ 75807 h 541372"/>
                <a:gd name="connsiteX9" fmla="*/ 1380534 w 1762025"/>
                <a:gd name="connsiteY9" fmla="*/ 17676 h 541372"/>
                <a:gd name="connsiteX10" fmla="*/ 1126009 w 1762025"/>
                <a:gd name="connsiteY10" fmla="*/ 27101 h 541372"/>
                <a:gd name="connsiteX11" fmla="*/ 883567 w 1762025"/>
                <a:gd name="connsiteY11" fmla="*/ 9526 h 541372"/>
                <a:gd name="connsiteX12" fmla="*/ 540569 w 1762025"/>
                <a:gd name="connsiteY12" fmla="*/ 0 h 541372"/>
                <a:gd name="connsiteX13" fmla="*/ 395829 w 1762025"/>
                <a:gd name="connsiteY13" fmla="*/ 19246 h 541372"/>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883567 w 1762025"/>
                <a:gd name="connsiteY11" fmla="*/ 10074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54289 w 1762025"/>
                <a:gd name="connsiteY10" fmla="*/ 37076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959988"/>
                <a:gd name="connsiteY0" fmla="*/ 19794 h 541920"/>
                <a:gd name="connsiteX1" fmla="*/ 187653 w 1959988"/>
                <a:gd name="connsiteY1" fmla="*/ 941 h 541920"/>
                <a:gd name="connsiteX2" fmla="*/ 1 w 1959988"/>
                <a:gd name="connsiteY2" fmla="*/ 20876 h 541920"/>
                <a:gd name="connsiteX3" fmla="*/ 68541 w 1959988"/>
                <a:gd name="connsiteY3" fmla="*/ 60546 h 541920"/>
                <a:gd name="connsiteX4" fmla="*/ 277993 w 1959988"/>
                <a:gd name="connsiteY4" fmla="*/ 239361 h 541920"/>
                <a:gd name="connsiteX5" fmla="*/ 456708 w 1959988"/>
                <a:gd name="connsiteY5" fmla="*/ 338734 h 541920"/>
                <a:gd name="connsiteX6" fmla="*/ 676177 w 1959988"/>
                <a:gd name="connsiteY6" fmla="*/ 466389 h 541920"/>
                <a:gd name="connsiteX7" fmla="*/ 1305121 w 1959988"/>
                <a:gd name="connsiteY7" fmla="*/ 536697 h 541920"/>
                <a:gd name="connsiteX8" fmla="*/ 1959988 w 1959988"/>
                <a:gd name="connsiteY8" fmla="*/ 151769 h 541920"/>
                <a:gd name="connsiteX9" fmla="*/ 1380534 w 1959988"/>
                <a:gd name="connsiteY9" fmla="*/ 18224 h 541920"/>
                <a:gd name="connsiteX10" fmla="*/ 1154289 w 1959988"/>
                <a:gd name="connsiteY10" fmla="*/ 37076 h 541920"/>
                <a:gd name="connsiteX11" fmla="*/ 911848 w 1959988"/>
                <a:gd name="connsiteY11" fmla="*/ 38355 h 541920"/>
                <a:gd name="connsiteX12" fmla="*/ 673522 w 1959988"/>
                <a:gd name="connsiteY12" fmla="*/ 27647 h 541920"/>
                <a:gd name="connsiteX13" fmla="*/ 540569 w 1959988"/>
                <a:gd name="connsiteY13" fmla="*/ 548 h 541920"/>
                <a:gd name="connsiteX14" fmla="*/ 395829 w 1959988"/>
                <a:gd name="connsiteY14" fmla="*/ 19794 h 541920"/>
                <a:gd name="connsiteX0" fmla="*/ 395829 w 1959988"/>
                <a:gd name="connsiteY0" fmla="*/ 19794 h 587845"/>
                <a:gd name="connsiteX1" fmla="*/ 187653 w 1959988"/>
                <a:gd name="connsiteY1" fmla="*/ 941 h 587845"/>
                <a:gd name="connsiteX2" fmla="*/ 1 w 1959988"/>
                <a:gd name="connsiteY2" fmla="*/ 20876 h 587845"/>
                <a:gd name="connsiteX3" fmla="*/ 68541 w 1959988"/>
                <a:gd name="connsiteY3" fmla="*/ 60546 h 587845"/>
                <a:gd name="connsiteX4" fmla="*/ 277993 w 1959988"/>
                <a:gd name="connsiteY4" fmla="*/ 239361 h 587845"/>
                <a:gd name="connsiteX5" fmla="*/ 456708 w 1959988"/>
                <a:gd name="connsiteY5" fmla="*/ 338734 h 587845"/>
                <a:gd name="connsiteX6" fmla="*/ 676177 w 1959988"/>
                <a:gd name="connsiteY6" fmla="*/ 466389 h 587845"/>
                <a:gd name="connsiteX7" fmla="*/ 1559645 w 1959988"/>
                <a:gd name="connsiteY7" fmla="*/ 583831 h 587845"/>
                <a:gd name="connsiteX8" fmla="*/ 1959988 w 1959988"/>
                <a:gd name="connsiteY8" fmla="*/ 151769 h 587845"/>
                <a:gd name="connsiteX9" fmla="*/ 1380534 w 1959988"/>
                <a:gd name="connsiteY9" fmla="*/ 18224 h 587845"/>
                <a:gd name="connsiteX10" fmla="*/ 1154289 w 1959988"/>
                <a:gd name="connsiteY10" fmla="*/ 37076 h 587845"/>
                <a:gd name="connsiteX11" fmla="*/ 911848 w 1959988"/>
                <a:gd name="connsiteY11" fmla="*/ 38355 h 587845"/>
                <a:gd name="connsiteX12" fmla="*/ 673522 w 1959988"/>
                <a:gd name="connsiteY12" fmla="*/ 27647 h 587845"/>
                <a:gd name="connsiteX13" fmla="*/ 540569 w 1959988"/>
                <a:gd name="connsiteY13" fmla="*/ 548 h 587845"/>
                <a:gd name="connsiteX14" fmla="*/ 395829 w 1959988"/>
                <a:gd name="connsiteY14" fmla="*/ 19794 h 587845"/>
                <a:gd name="connsiteX0" fmla="*/ 395829 w 1959988"/>
                <a:gd name="connsiteY0" fmla="*/ 19794 h 671509"/>
                <a:gd name="connsiteX1" fmla="*/ 187653 w 1959988"/>
                <a:gd name="connsiteY1" fmla="*/ 941 h 671509"/>
                <a:gd name="connsiteX2" fmla="*/ 1 w 1959988"/>
                <a:gd name="connsiteY2" fmla="*/ 20876 h 671509"/>
                <a:gd name="connsiteX3" fmla="*/ 68541 w 1959988"/>
                <a:gd name="connsiteY3" fmla="*/ 60546 h 671509"/>
                <a:gd name="connsiteX4" fmla="*/ 277993 w 1959988"/>
                <a:gd name="connsiteY4" fmla="*/ 239361 h 671509"/>
                <a:gd name="connsiteX5" fmla="*/ 456708 w 1959988"/>
                <a:gd name="connsiteY5" fmla="*/ 338734 h 671509"/>
                <a:gd name="connsiteX6" fmla="*/ 676177 w 1959988"/>
                <a:gd name="connsiteY6" fmla="*/ 466389 h 671509"/>
                <a:gd name="connsiteX7" fmla="*/ 1625633 w 1959988"/>
                <a:gd name="connsiteY7" fmla="*/ 668672 h 671509"/>
                <a:gd name="connsiteX8" fmla="*/ 1959988 w 1959988"/>
                <a:gd name="connsiteY8" fmla="*/ 151769 h 671509"/>
                <a:gd name="connsiteX9" fmla="*/ 1380534 w 1959988"/>
                <a:gd name="connsiteY9" fmla="*/ 18224 h 671509"/>
                <a:gd name="connsiteX10" fmla="*/ 1154289 w 1959988"/>
                <a:gd name="connsiteY10" fmla="*/ 37076 h 671509"/>
                <a:gd name="connsiteX11" fmla="*/ 911848 w 1959988"/>
                <a:gd name="connsiteY11" fmla="*/ 38355 h 671509"/>
                <a:gd name="connsiteX12" fmla="*/ 673522 w 1959988"/>
                <a:gd name="connsiteY12" fmla="*/ 27647 h 671509"/>
                <a:gd name="connsiteX13" fmla="*/ 540569 w 1959988"/>
                <a:gd name="connsiteY13" fmla="*/ 548 h 671509"/>
                <a:gd name="connsiteX14" fmla="*/ 395829 w 1959988"/>
                <a:gd name="connsiteY14" fmla="*/ 19794 h 671509"/>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380534 w 1959988"/>
                <a:gd name="connsiteY9" fmla="*/ 18224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80532 w 1959988"/>
                <a:gd name="connsiteY10" fmla="*/ 103064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433 h 671700"/>
                <a:gd name="connsiteX1" fmla="*/ 187653 w 1959988"/>
                <a:gd name="connsiteY1" fmla="*/ 580 h 671700"/>
                <a:gd name="connsiteX2" fmla="*/ 1 w 1959988"/>
                <a:gd name="connsiteY2" fmla="*/ 20515 h 671700"/>
                <a:gd name="connsiteX3" fmla="*/ 68541 w 1959988"/>
                <a:gd name="connsiteY3" fmla="*/ 60185 h 671700"/>
                <a:gd name="connsiteX4" fmla="*/ 277993 w 1959988"/>
                <a:gd name="connsiteY4" fmla="*/ 239000 h 671700"/>
                <a:gd name="connsiteX5" fmla="*/ 456708 w 1959988"/>
                <a:gd name="connsiteY5" fmla="*/ 338373 h 671700"/>
                <a:gd name="connsiteX6" fmla="*/ 723311 w 1959988"/>
                <a:gd name="connsiteY6" fmla="*/ 513162 h 671700"/>
                <a:gd name="connsiteX7" fmla="*/ 1625633 w 1959988"/>
                <a:gd name="connsiteY7" fmla="*/ 668311 h 671700"/>
                <a:gd name="connsiteX8" fmla="*/ 1959988 w 1959988"/>
                <a:gd name="connsiteY8" fmla="*/ 151408 h 671700"/>
                <a:gd name="connsiteX9" fmla="*/ 1701046 w 1959988"/>
                <a:gd name="connsiteY9" fmla="*/ 83851 h 671700"/>
                <a:gd name="connsiteX10" fmla="*/ 1380532 w 1959988"/>
                <a:gd name="connsiteY10" fmla="*/ 102703 h 671700"/>
                <a:gd name="connsiteX11" fmla="*/ 1072104 w 1959988"/>
                <a:gd name="connsiteY11" fmla="*/ 113408 h 671700"/>
                <a:gd name="connsiteX12" fmla="*/ 862058 w 1959988"/>
                <a:gd name="connsiteY12" fmla="*/ 93274 h 671700"/>
                <a:gd name="connsiteX13" fmla="*/ 540569 w 1959988"/>
                <a:gd name="connsiteY13" fmla="*/ 187 h 671700"/>
                <a:gd name="connsiteX14" fmla="*/ 395829 w 1959988"/>
                <a:gd name="connsiteY14" fmla="*/ 19433 h 671700"/>
                <a:gd name="connsiteX0" fmla="*/ 395829 w 1959988"/>
                <a:gd name="connsiteY0" fmla="*/ 18853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395829 w 1959988"/>
                <a:gd name="connsiteY14" fmla="*/ 18853 h 671120"/>
                <a:gd name="connsiteX0" fmla="*/ 565512 w 1959988"/>
                <a:gd name="connsiteY0" fmla="*/ 141402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565512 w 1959988"/>
                <a:gd name="connsiteY14" fmla="*/ 141402 h 671120"/>
                <a:gd name="connsiteX0" fmla="*/ 565512 w 1959988"/>
                <a:gd name="connsiteY0" fmla="*/ 124918 h 654636"/>
                <a:gd name="connsiteX1" fmla="*/ 366762 w 1959988"/>
                <a:gd name="connsiteY1" fmla="*/ 106065 h 654636"/>
                <a:gd name="connsiteX2" fmla="*/ 1 w 1959988"/>
                <a:gd name="connsiteY2" fmla="*/ 3451 h 654636"/>
                <a:gd name="connsiteX3" fmla="*/ 68541 w 1959988"/>
                <a:gd name="connsiteY3" fmla="*/ 43121 h 654636"/>
                <a:gd name="connsiteX4" fmla="*/ 277993 w 1959988"/>
                <a:gd name="connsiteY4" fmla="*/ 221936 h 654636"/>
                <a:gd name="connsiteX5" fmla="*/ 456708 w 1959988"/>
                <a:gd name="connsiteY5" fmla="*/ 321309 h 654636"/>
                <a:gd name="connsiteX6" fmla="*/ 723311 w 1959988"/>
                <a:gd name="connsiteY6" fmla="*/ 496098 h 654636"/>
                <a:gd name="connsiteX7" fmla="*/ 1625633 w 1959988"/>
                <a:gd name="connsiteY7" fmla="*/ 651247 h 654636"/>
                <a:gd name="connsiteX8" fmla="*/ 1959988 w 1959988"/>
                <a:gd name="connsiteY8" fmla="*/ 134344 h 654636"/>
                <a:gd name="connsiteX9" fmla="*/ 1701046 w 1959988"/>
                <a:gd name="connsiteY9" fmla="*/ 66787 h 654636"/>
                <a:gd name="connsiteX10" fmla="*/ 1380532 w 1959988"/>
                <a:gd name="connsiteY10" fmla="*/ 85639 h 654636"/>
                <a:gd name="connsiteX11" fmla="*/ 1072104 w 1959988"/>
                <a:gd name="connsiteY11" fmla="*/ 96344 h 654636"/>
                <a:gd name="connsiteX12" fmla="*/ 862058 w 1959988"/>
                <a:gd name="connsiteY12" fmla="*/ 76210 h 654636"/>
                <a:gd name="connsiteX13" fmla="*/ 729105 w 1959988"/>
                <a:gd name="connsiteY13" fmla="*/ 115098 h 654636"/>
                <a:gd name="connsiteX14" fmla="*/ 565512 w 1959988"/>
                <a:gd name="connsiteY14" fmla="*/ 124918 h 654636"/>
                <a:gd name="connsiteX0" fmla="*/ 496971 w 1891447"/>
                <a:gd name="connsiteY0" fmla="*/ 81797 h 611515"/>
                <a:gd name="connsiteX1" fmla="*/ 298221 w 1891447"/>
                <a:gd name="connsiteY1" fmla="*/ 62944 h 611515"/>
                <a:gd name="connsiteX2" fmla="*/ 270825 w 1891447"/>
                <a:gd name="connsiteY2" fmla="*/ 64025 h 611515"/>
                <a:gd name="connsiteX3" fmla="*/ 0 w 1891447"/>
                <a:gd name="connsiteY3" fmla="*/ 0 h 611515"/>
                <a:gd name="connsiteX4" fmla="*/ 209452 w 1891447"/>
                <a:gd name="connsiteY4" fmla="*/ 178815 h 611515"/>
                <a:gd name="connsiteX5" fmla="*/ 388167 w 1891447"/>
                <a:gd name="connsiteY5" fmla="*/ 278188 h 611515"/>
                <a:gd name="connsiteX6" fmla="*/ 654770 w 1891447"/>
                <a:gd name="connsiteY6" fmla="*/ 452977 h 611515"/>
                <a:gd name="connsiteX7" fmla="*/ 1557092 w 1891447"/>
                <a:gd name="connsiteY7" fmla="*/ 608126 h 611515"/>
                <a:gd name="connsiteX8" fmla="*/ 1891447 w 1891447"/>
                <a:gd name="connsiteY8" fmla="*/ 91223 h 611515"/>
                <a:gd name="connsiteX9" fmla="*/ 1632505 w 1891447"/>
                <a:gd name="connsiteY9" fmla="*/ 23666 h 611515"/>
                <a:gd name="connsiteX10" fmla="*/ 1311991 w 1891447"/>
                <a:gd name="connsiteY10" fmla="*/ 42518 h 611515"/>
                <a:gd name="connsiteX11" fmla="*/ 1003563 w 1891447"/>
                <a:gd name="connsiteY11" fmla="*/ 53223 h 611515"/>
                <a:gd name="connsiteX12" fmla="*/ 793517 w 1891447"/>
                <a:gd name="connsiteY12" fmla="*/ 33089 h 611515"/>
                <a:gd name="connsiteX13" fmla="*/ 660564 w 1891447"/>
                <a:gd name="connsiteY13" fmla="*/ 71977 h 611515"/>
                <a:gd name="connsiteX14" fmla="*/ 496971 w 1891447"/>
                <a:gd name="connsiteY14" fmla="*/ 81797 h 61151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36956 w 1834886"/>
                <a:gd name="connsiteY12" fmla="*/ 1025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205279 w 1834886"/>
                <a:gd name="connsiteY4" fmla="*/ 165510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21360 w 1815836"/>
                <a:gd name="connsiteY0" fmla="*/ 58967 h 588685"/>
                <a:gd name="connsiteX1" fmla="*/ 222610 w 1815836"/>
                <a:gd name="connsiteY1" fmla="*/ 40114 h 588685"/>
                <a:gd name="connsiteX2" fmla="*/ 195214 w 1815836"/>
                <a:gd name="connsiteY2" fmla="*/ 41195 h 588685"/>
                <a:gd name="connsiteX3" fmla="*/ 0 w 1815836"/>
                <a:gd name="connsiteY3" fmla="*/ 36406 h 588685"/>
                <a:gd name="connsiteX4" fmla="*/ 186229 w 1815836"/>
                <a:gd name="connsiteY4" fmla="*/ 165510 h 588685"/>
                <a:gd name="connsiteX5" fmla="*/ 312556 w 1815836"/>
                <a:gd name="connsiteY5" fmla="*/ 255358 h 588685"/>
                <a:gd name="connsiteX6" fmla="*/ 579159 w 1815836"/>
                <a:gd name="connsiteY6" fmla="*/ 430147 h 588685"/>
                <a:gd name="connsiteX7" fmla="*/ 1481481 w 1815836"/>
                <a:gd name="connsiteY7" fmla="*/ 585296 h 588685"/>
                <a:gd name="connsiteX8" fmla="*/ 1815836 w 1815836"/>
                <a:gd name="connsiteY8" fmla="*/ 68393 h 588685"/>
                <a:gd name="connsiteX9" fmla="*/ 1556894 w 1815836"/>
                <a:gd name="connsiteY9" fmla="*/ 836 h 588685"/>
                <a:gd name="connsiteX10" fmla="*/ 1236380 w 1815836"/>
                <a:gd name="connsiteY10" fmla="*/ 19688 h 588685"/>
                <a:gd name="connsiteX11" fmla="*/ 927952 w 1815836"/>
                <a:gd name="connsiteY11" fmla="*/ 30393 h 588685"/>
                <a:gd name="connsiteX12" fmla="*/ 746186 w 1815836"/>
                <a:gd name="connsiteY12" fmla="*/ 38539 h 588685"/>
                <a:gd name="connsiteX13" fmla="*/ 584953 w 1815836"/>
                <a:gd name="connsiteY13" fmla="*/ 49147 h 588685"/>
                <a:gd name="connsiteX14" fmla="*/ 421360 w 1815836"/>
                <a:gd name="connsiteY14" fmla="*/ 58967 h 588685"/>
                <a:gd name="connsiteX0" fmla="*/ 421360 w 2084790"/>
                <a:gd name="connsiteY0" fmla="*/ 76989 h 606707"/>
                <a:gd name="connsiteX1" fmla="*/ 222610 w 2084790"/>
                <a:gd name="connsiteY1" fmla="*/ 58136 h 606707"/>
                <a:gd name="connsiteX2" fmla="*/ 195214 w 2084790"/>
                <a:gd name="connsiteY2" fmla="*/ 59217 h 606707"/>
                <a:gd name="connsiteX3" fmla="*/ 0 w 2084790"/>
                <a:gd name="connsiteY3" fmla="*/ 54428 h 606707"/>
                <a:gd name="connsiteX4" fmla="*/ 186229 w 2084790"/>
                <a:gd name="connsiteY4" fmla="*/ 183532 h 606707"/>
                <a:gd name="connsiteX5" fmla="*/ 312556 w 2084790"/>
                <a:gd name="connsiteY5" fmla="*/ 273380 h 606707"/>
                <a:gd name="connsiteX6" fmla="*/ 579159 w 2084790"/>
                <a:gd name="connsiteY6" fmla="*/ 448169 h 606707"/>
                <a:gd name="connsiteX7" fmla="*/ 1481481 w 2084790"/>
                <a:gd name="connsiteY7" fmla="*/ 603318 h 606707"/>
                <a:gd name="connsiteX8" fmla="*/ 2084790 w 2084790"/>
                <a:gd name="connsiteY8" fmla="*/ 0 h 606707"/>
                <a:gd name="connsiteX9" fmla="*/ 1815836 w 2084790"/>
                <a:gd name="connsiteY9" fmla="*/ 86415 h 606707"/>
                <a:gd name="connsiteX10" fmla="*/ 1556894 w 2084790"/>
                <a:gd name="connsiteY10" fmla="*/ 18858 h 606707"/>
                <a:gd name="connsiteX11" fmla="*/ 1236380 w 2084790"/>
                <a:gd name="connsiteY11" fmla="*/ 37710 h 606707"/>
                <a:gd name="connsiteX12" fmla="*/ 927952 w 2084790"/>
                <a:gd name="connsiteY12" fmla="*/ 48415 h 606707"/>
                <a:gd name="connsiteX13" fmla="*/ 746186 w 2084790"/>
                <a:gd name="connsiteY13" fmla="*/ 56561 h 606707"/>
                <a:gd name="connsiteX14" fmla="*/ 584953 w 2084790"/>
                <a:gd name="connsiteY14" fmla="*/ 67169 h 606707"/>
                <a:gd name="connsiteX15" fmla="*/ 421360 w 2084790"/>
                <a:gd name="connsiteY15" fmla="*/ 76989 h 606707"/>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815836 w 2084790"/>
                <a:gd name="connsiteY9" fmla="*/ 86415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721568 w 2084790"/>
                <a:gd name="connsiteY9" fmla="*/ 29854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62626"/>
                <a:gd name="connsiteX1" fmla="*/ 222610 w 2084790"/>
                <a:gd name="connsiteY1" fmla="*/ 58136 h 662626"/>
                <a:gd name="connsiteX2" fmla="*/ 195214 w 2084790"/>
                <a:gd name="connsiteY2" fmla="*/ 59217 h 662626"/>
                <a:gd name="connsiteX3" fmla="*/ 0 w 2084790"/>
                <a:gd name="connsiteY3" fmla="*/ 54428 h 662626"/>
                <a:gd name="connsiteX4" fmla="*/ 186229 w 2084790"/>
                <a:gd name="connsiteY4" fmla="*/ 183532 h 662626"/>
                <a:gd name="connsiteX5" fmla="*/ 312556 w 2084790"/>
                <a:gd name="connsiteY5" fmla="*/ 273380 h 662626"/>
                <a:gd name="connsiteX6" fmla="*/ 579159 w 2084790"/>
                <a:gd name="connsiteY6" fmla="*/ 448169 h 662626"/>
                <a:gd name="connsiteX7" fmla="*/ 1651163 w 2084790"/>
                <a:gd name="connsiteY7" fmla="*/ 659879 h 662626"/>
                <a:gd name="connsiteX8" fmla="*/ 2084790 w 2084790"/>
                <a:gd name="connsiteY8" fmla="*/ 0 h 662626"/>
                <a:gd name="connsiteX9" fmla="*/ 1721568 w 2084790"/>
                <a:gd name="connsiteY9" fmla="*/ 29854 h 662626"/>
                <a:gd name="connsiteX10" fmla="*/ 1556894 w 2084790"/>
                <a:gd name="connsiteY10" fmla="*/ 18858 h 662626"/>
                <a:gd name="connsiteX11" fmla="*/ 1236380 w 2084790"/>
                <a:gd name="connsiteY11" fmla="*/ 37710 h 662626"/>
                <a:gd name="connsiteX12" fmla="*/ 927952 w 2084790"/>
                <a:gd name="connsiteY12" fmla="*/ 48415 h 662626"/>
                <a:gd name="connsiteX13" fmla="*/ 746186 w 2084790"/>
                <a:gd name="connsiteY13" fmla="*/ 56561 h 662626"/>
                <a:gd name="connsiteX14" fmla="*/ 584953 w 2084790"/>
                <a:gd name="connsiteY14" fmla="*/ 67169 h 662626"/>
                <a:gd name="connsiteX15" fmla="*/ 421360 w 2084790"/>
                <a:gd name="connsiteY15" fmla="*/ 76989 h 662626"/>
                <a:gd name="connsiteX0" fmla="*/ 421360 w 2348741"/>
                <a:gd name="connsiteY0" fmla="*/ 58967 h 644604"/>
                <a:gd name="connsiteX1" fmla="*/ 222610 w 2348741"/>
                <a:gd name="connsiteY1" fmla="*/ 40114 h 644604"/>
                <a:gd name="connsiteX2" fmla="*/ 195214 w 2348741"/>
                <a:gd name="connsiteY2" fmla="*/ 41195 h 644604"/>
                <a:gd name="connsiteX3" fmla="*/ 0 w 2348741"/>
                <a:gd name="connsiteY3" fmla="*/ 36406 h 644604"/>
                <a:gd name="connsiteX4" fmla="*/ 186229 w 2348741"/>
                <a:gd name="connsiteY4" fmla="*/ 165510 h 644604"/>
                <a:gd name="connsiteX5" fmla="*/ 312556 w 2348741"/>
                <a:gd name="connsiteY5" fmla="*/ 255358 h 644604"/>
                <a:gd name="connsiteX6" fmla="*/ 579159 w 2348741"/>
                <a:gd name="connsiteY6" fmla="*/ 430147 h 644604"/>
                <a:gd name="connsiteX7" fmla="*/ 1651163 w 2348741"/>
                <a:gd name="connsiteY7" fmla="*/ 641857 h 644604"/>
                <a:gd name="connsiteX8" fmla="*/ 2348741 w 2348741"/>
                <a:gd name="connsiteY8" fmla="*/ 831 h 644604"/>
                <a:gd name="connsiteX9" fmla="*/ 1721568 w 2348741"/>
                <a:gd name="connsiteY9" fmla="*/ 11832 h 644604"/>
                <a:gd name="connsiteX10" fmla="*/ 1556894 w 2348741"/>
                <a:gd name="connsiteY10" fmla="*/ 836 h 644604"/>
                <a:gd name="connsiteX11" fmla="*/ 1236380 w 2348741"/>
                <a:gd name="connsiteY11" fmla="*/ 19688 h 644604"/>
                <a:gd name="connsiteX12" fmla="*/ 927952 w 2348741"/>
                <a:gd name="connsiteY12" fmla="*/ 30393 h 644604"/>
                <a:gd name="connsiteX13" fmla="*/ 746186 w 2348741"/>
                <a:gd name="connsiteY13" fmla="*/ 38539 h 644604"/>
                <a:gd name="connsiteX14" fmla="*/ 584953 w 2348741"/>
                <a:gd name="connsiteY14" fmla="*/ 49147 h 644604"/>
                <a:gd name="connsiteX15" fmla="*/ 421360 w 2348741"/>
                <a:gd name="connsiteY15" fmla="*/ 58967 h 644604"/>
                <a:gd name="connsiteX0" fmla="*/ 421360 w 2386778"/>
                <a:gd name="connsiteY0" fmla="*/ 58967 h 708792"/>
                <a:gd name="connsiteX1" fmla="*/ 222610 w 2386778"/>
                <a:gd name="connsiteY1" fmla="*/ 40114 h 708792"/>
                <a:gd name="connsiteX2" fmla="*/ 195214 w 2386778"/>
                <a:gd name="connsiteY2" fmla="*/ 41195 h 708792"/>
                <a:gd name="connsiteX3" fmla="*/ 0 w 2386778"/>
                <a:gd name="connsiteY3" fmla="*/ 36406 h 708792"/>
                <a:gd name="connsiteX4" fmla="*/ 186229 w 2386778"/>
                <a:gd name="connsiteY4" fmla="*/ 165510 h 708792"/>
                <a:gd name="connsiteX5" fmla="*/ 312556 w 2386778"/>
                <a:gd name="connsiteY5" fmla="*/ 255358 h 708792"/>
                <a:gd name="connsiteX6" fmla="*/ 579159 w 2386778"/>
                <a:gd name="connsiteY6" fmla="*/ 430147 h 708792"/>
                <a:gd name="connsiteX7" fmla="*/ 1651163 w 2386778"/>
                <a:gd name="connsiteY7" fmla="*/ 641857 h 708792"/>
                <a:gd name="connsiteX8" fmla="*/ 2311034 w 2386778"/>
                <a:gd name="connsiteY8" fmla="*/ 670134 h 708792"/>
                <a:gd name="connsiteX9" fmla="*/ 2348741 w 2386778"/>
                <a:gd name="connsiteY9" fmla="*/ 831 h 708792"/>
                <a:gd name="connsiteX10" fmla="*/ 1721568 w 2386778"/>
                <a:gd name="connsiteY10" fmla="*/ 11832 h 708792"/>
                <a:gd name="connsiteX11" fmla="*/ 1556894 w 2386778"/>
                <a:gd name="connsiteY11" fmla="*/ 836 h 708792"/>
                <a:gd name="connsiteX12" fmla="*/ 1236380 w 2386778"/>
                <a:gd name="connsiteY12" fmla="*/ 19688 h 708792"/>
                <a:gd name="connsiteX13" fmla="*/ 927952 w 2386778"/>
                <a:gd name="connsiteY13" fmla="*/ 30393 h 708792"/>
                <a:gd name="connsiteX14" fmla="*/ 746186 w 2386778"/>
                <a:gd name="connsiteY14" fmla="*/ 38539 h 708792"/>
                <a:gd name="connsiteX15" fmla="*/ 584953 w 2386778"/>
                <a:gd name="connsiteY15" fmla="*/ 49147 h 708792"/>
                <a:gd name="connsiteX16" fmla="*/ 421360 w 2386778"/>
                <a:gd name="connsiteY16" fmla="*/ 58967 h 708792"/>
                <a:gd name="connsiteX0" fmla="*/ 421360 w 2362275"/>
                <a:gd name="connsiteY0" fmla="*/ 58967 h 708792"/>
                <a:gd name="connsiteX1" fmla="*/ 222610 w 2362275"/>
                <a:gd name="connsiteY1" fmla="*/ 40114 h 708792"/>
                <a:gd name="connsiteX2" fmla="*/ 195214 w 2362275"/>
                <a:gd name="connsiteY2" fmla="*/ 41195 h 708792"/>
                <a:gd name="connsiteX3" fmla="*/ 0 w 2362275"/>
                <a:gd name="connsiteY3" fmla="*/ 36406 h 708792"/>
                <a:gd name="connsiteX4" fmla="*/ 186229 w 2362275"/>
                <a:gd name="connsiteY4" fmla="*/ 165510 h 708792"/>
                <a:gd name="connsiteX5" fmla="*/ 312556 w 2362275"/>
                <a:gd name="connsiteY5" fmla="*/ 255358 h 708792"/>
                <a:gd name="connsiteX6" fmla="*/ 579159 w 2362275"/>
                <a:gd name="connsiteY6" fmla="*/ 430147 h 708792"/>
                <a:gd name="connsiteX7" fmla="*/ 1651163 w 2362275"/>
                <a:gd name="connsiteY7" fmla="*/ 641857 h 708792"/>
                <a:gd name="connsiteX8" fmla="*/ 2311034 w 2362275"/>
                <a:gd name="connsiteY8" fmla="*/ 670134 h 708792"/>
                <a:gd name="connsiteX9" fmla="*/ 2348741 w 2362275"/>
                <a:gd name="connsiteY9" fmla="*/ 831 h 708792"/>
                <a:gd name="connsiteX10" fmla="*/ 1721568 w 2362275"/>
                <a:gd name="connsiteY10" fmla="*/ 11832 h 708792"/>
                <a:gd name="connsiteX11" fmla="*/ 1556894 w 2362275"/>
                <a:gd name="connsiteY11" fmla="*/ 836 h 708792"/>
                <a:gd name="connsiteX12" fmla="*/ 1236380 w 2362275"/>
                <a:gd name="connsiteY12" fmla="*/ 19688 h 708792"/>
                <a:gd name="connsiteX13" fmla="*/ 927952 w 2362275"/>
                <a:gd name="connsiteY13" fmla="*/ 30393 h 708792"/>
                <a:gd name="connsiteX14" fmla="*/ 746186 w 2362275"/>
                <a:gd name="connsiteY14" fmla="*/ 38539 h 708792"/>
                <a:gd name="connsiteX15" fmla="*/ 584953 w 2362275"/>
                <a:gd name="connsiteY15" fmla="*/ 49147 h 708792"/>
                <a:gd name="connsiteX16" fmla="*/ 421360 w 2362275"/>
                <a:gd name="connsiteY16" fmla="*/ 58967 h 708792"/>
                <a:gd name="connsiteX0" fmla="*/ 421360 w 2362275"/>
                <a:gd name="connsiteY0" fmla="*/ 58967 h 670134"/>
                <a:gd name="connsiteX1" fmla="*/ 222610 w 2362275"/>
                <a:gd name="connsiteY1" fmla="*/ 40114 h 670134"/>
                <a:gd name="connsiteX2" fmla="*/ 195214 w 2362275"/>
                <a:gd name="connsiteY2" fmla="*/ 41195 h 670134"/>
                <a:gd name="connsiteX3" fmla="*/ 0 w 2362275"/>
                <a:gd name="connsiteY3" fmla="*/ 36406 h 670134"/>
                <a:gd name="connsiteX4" fmla="*/ 186229 w 2362275"/>
                <a:gd name="connsiteY4" fmla="*/ 165510 h 670134"/>
                <a:gd name="connsiteX5" fmla="*/ 312556 w 2362275"/>
                <a:gd name="connsiteY5" fmla="*/ 255358 h 670134"/>
                <a:gd name="connsiteX6" fmla="*/ 579159 w 2362275"/>
                <a:gd name="connsiteY6" fmla="*/ 430147 h 670134"/>
                <a:gd name="connsiteX7" fmla="*/ 1651163 w 2362275"/>
                <a:gd name="connsiteY7" fmla="*/ 641857 h 670134"/>
                <a:gd name="connsiteX8" fmla="*/ 2311034 w 2362275"/>
                <a:gd name="connsiteY8" fmla="*/ 670134 h 670134"/>
                <a:gd name="connsiteX9" fmla="*/ 2348741 w 2362275"/>
                <a:gd name="connsiteY9" fmla="*/ 831 h 670134"/>
                <a:gd name="connsiteX10" fmla="*/ 1721568 w 2362275"/>
                <a:gd name="connsiteY10" fmla="*/ 11832 h 670134"/>
                <a:gd name="connsiteX11" fmla="*/ 1556894 w 2362275"/>
                <a:gd name="connsiteY11" fmla="*/ 836 h 670134"/>
                <a:gd name="connsiteX12" fmla="*/ 1236380 w 2362275"/>
                <a:gd name="connsiteY12" fmla="*/ 19688 h 670134"/>
                <a:gd name="connsiteX13" fmla="*/ 927952 w 2362275"/>
                <a:gd name="connsiteY13" fmla="*/ 30393 h 670134"/>
                <a:gd name="connsiteX14" fmla="*/ 746186 w 2362275"/>
                <a:gd name="connsiteY14" fmla="*/ 38539 h 670134"/>
                <a:gd name="connsiteX15" fmla="*/ 584953 w 2362275"/>
                <a:gd name="connsiteY15" fmla="*/ 49147 h 670134"/>
                <a:gd name="connsiteX16" fmla="*/ 421360 w 2362275"/>
                <a:gd name="connsiteY16" fmla="*/ 58967 h 670134"/>
                <a:gd name="connsiteX0" fmla="*/ 421360 w 2362275"/>
                <a:gd name="connsiteY0" fmla="*/ 58967 h 726978"/>
                <a:gd name="connsiteX1" fmla="*/ 222610 w 2362275"/>
                <a:gd name="connsiteY1" fmla="*/ 40114 h 726978"/>
                <a:gd name="connsiteX2" fmla="*/ 195214 w 2362275"/>
                <a:gd name="connsiteY2" fmla="*/ 41195 h 726978"/>
                <a:gd name="connsiteX3" fmla="*/ 0 w 2362275"/>
                <a:gd name="connsiteY3" fmla="*/ 36406 h 726978"/>
                <a:gd name="connsiteX4" fmla="*/ 186229 w 2362275"/>
                <a:gd name="connsiteY4" fmla="*/ 165510 h 726978"/>
                <a:gd name="connsiteX5" fmla="*/ 312556 w 2362275"/>
                <a:gd name="connsiteY5" fmla="*/ 255358 h 726978"/>
                <a:gd name="connsiteX6" fmla="*/ 579159 w 2362275"/>
                <a:gd name="connsiteY6" fmla="*/ 430147 h 726978"/>
                <a:gd name="connsiteX7" fmla="*/ 1651163 w 2362275"/>
                <a:gd name="connsiteY7" fmla="*/ 641857 h 726978"/>
                <a:gd name="connsiteX8" fmla="*/ 1858547 w 2362275"/>
                <a:gd name="connsiteY8" fmla="*/ 698415 h 726978"/>
                <a:gd name="connsiteX9" fmla="*/ 2311034 w 2362275"/>
                <a:gd name="connsiteY9" fmla="*/ 670134 h 726978"/>
                <a:gd name="connsiteX10" fmla="*/ 2348741 w 2362275"/>
                <a:gd name="connsiteY10" fmla="*/ 831 h 726978"/>
                <a:gd name="connsiteX11" fmla="*/ 1721568 w 2362275"/>
                <a:gd name="connsiteY11" fmla="*/ 11832 h 726978"/>
                <a:gd name="connsiteX12" fmla="*/ 1556894 w 2362275"/>
                <a:gd name="connsiteY12" fmla="*/ 836 h 726978"/>
                <a:gd name="connsiteX13" fmla="*/ 1236380 w 2362275"/>
                <a:gd name="connsiteY13" fmla="*/ 19688 h 726978"/>
                <a:gd name="connsiteX14" fmla="*/ 927952 w 2362275"/>
                <a:gd name="connsiteY14" fmla="*/ 30393 h 726978"/>
                <a:gd name="connsiteX15" fmla="*/ 746186 w 2362275"/>
                <a:gd name="connsiteY15" fmla="*/ 38539 h 726978"/>
                <a:gd name="connsiteX16" fmla="*/ 584953 w 2362275"/>
                <a:gd name="connsiteY16" fmla="*/ 49147 h 726978"/>
                <a:gd name="connsiteX17" fmla="*/ 421360 w 2362275"/>
                <a:gd name="connsiteY17" fmla="*/ 58967 h 726978"/>
                <a:gd name="connsiteX0" fmla="*/ 421360 w 2362275"/>
                <a:gd name="connsiteY0" fmla="*/ 58967 h 699067"/>
                <a:gd name="connsiteX1" fmla="*/ 222610 w 2362275"/>
                <a:gd name="connsiteY1" fmla="*/ 40114 h 699067"/>
                <a:gd name="connsiteX2" fmla="*/ 195214 w 2362275"/>
                <a:gd name="connsiteY2" fmla="*/ 41195 h 699067"/>
                <a:gd name="connsiteX3" fmla="*/ 0 w 2362275"/>
                <a:gd name="connsiteY3" fmla="*/ 36406 h 699067"/>
                <a:gd name="connsiteX4" fmla="*/ 186229 w 2362275"/>
                <a:gd name="connsiteY4" fmla="*/ 165510 h 699067"/>
                <a:gd name="connsiteX5" fmla="*/ 312556 w 2362275"/>
                <a:gd name="connsiteY5" fmla="*/ 255358 h 699067"/>
                <a:gd name="connsiteX6" fmla="*/ 579159 w 2362275"/>
                <a:gd name="connsiteY6" fmla="*/ 430147 h 699067"/>
                <a:gd name="connsiteX7" fmla="*/ 1651163 w 2362275"/>
                <a:gd name="connsiteY7" fmla="*/ 641857 h 699067"/>
                <a:gd name="connsiteX8" fmla="*/ 1858547 w 2362275"/>
                <a:gd name="connsiteY8" fmla="*/ 698415 h 699067"/>
                <a:gd name="connsiteX9" fmla="*/ 2311034 w 2362275"/>
                <a:gd name="connsiteY9" fmla="*/ 670134 h 699067"/>
                <a:gd name="connsiteX10" fmla="*/ 2348741 w 2362275"/>
                <a:gd name="connsiteY10" fmla="*/ 831 h 699067"/>
                <a:gd name="connsiteX11" fmla="*/ 1721568 w 2362275"/>
                <a:gd name="connsiteY11" fmla="*/ 11832 h 699067"/>
                <a:gd name="connsiteX12" fmla="*/ 1556894 w 2362275"/>
                <a:gd name="connsiteY12" fmla="*/ 836 h 699067"/>
                <a:gd name="connsiteX13" fmla="*/ 1236380 w 2362275"/>
                <a:gd name="connsiteY13" fmla="*/ 19688 h 699067"/>
                <a:gd name="connsiteX14" fmla="*/ 927952 w 2362275"/>
                <a:gd name="connsiteY14" fmla="*/ 30393 h 699067"/>
                <a:gd name="connsiteX15" fmla="*/ 746186 w 2362275"/>
                <a:gd name="connsiteY15" fmla="*/ 38539 h 699067"/>
                <a:gd name="connsiteX16" fmla="*/ 584953 w 2362275"/>
                <a:gd name="connsiteY16" fmla="*/ 49147 h 699067"/>
                <a:gd name="connsiteX17" fmla="*/ 421360 w 2362275"/>
                <a:gd name="connsiteY17" fmla="*/ 58967 h 699067"/>
                <a:gd name="connsiteX0" fmla="*/ 421360 w 2362275"/>
                <a:gd name="connsiteY0" fmla="*/ 58967 h 676245"/>
                <a:gd name="connsiteX1" fmla="*/ 222610 w 2362275"/>
                <a:gd name="connsiteY1" fmla="*/ 40114 h 676245"/>
                <a:gd name="connsiteX2" fmla="*/ 195214 w 2362275"/>
                <a:gd name="connsiteY2" fmla="*/ 41195 h 676245"/>
                <a:gd name="connsiteX3" fmla="*/ 0 w 2362275"/>
                <a:gd name="connsiteY3" fmla="*/ 36406 h 676245"/>
                <a:gd name="connsiteX4" fmla="*/ 186229 w 2362275"/>
                <a:gd name="connsiteY4" fmla="*/ 165510 h 676245"/>
                <a:gd name="connsiteX5" fmla="*/ 312556 w 2362275"/>
                <a:gd name="connsiteY5" fmla="*/ 255358 h 676245"/>
                <a:gd name="connsiteX6" fmla="*/ 579159 w 2362275"/>
                <a:gd name="connsiteY6" fmla="*/ 430147 h 676245"/>
                <a:gd name="connsiteX7" fmla="*/ 1651163 w 2362275"/>
                <a:gd name="connsiteY7" fmla="*/ 641857 h 676245"/>
                <a:gd name="connsiteX8" fmla="*/ 1877401 w 2362275"/>
                <a:gd name="connsiteY8" fmla="*/ 670134 h 676245"/>
                <a:gd name="connsiteX9" fmla="*/ 2311034 w 2362275"/>
                <a:gd name="connsiteY9" fmla="*/ 670134 h 676245"/>
                <a:gd name="connsiteX10" fmla="*/ 2348741 w 2362275"/>
                <a:gd name="connsiteY10" fmla="*/ 831 h 676245"/>
                <a:gd name="connsiteX11" fmla="*/ 1721568 w 2362275"/>
                <a:gd name="connsiteY11" fmla="*/ 11832 h 676245"/>
                <a:gd name="connsiteX12" fmla="*/ 1556894 w 2362275"/>
                <a:gd name="connsiteY12" fmla="*/ 836 h 676245"/>
                <a:gd name="connsiteX13" fmla="*/ 1236380 w 2362275"/>
                <a:gd name="connsiteY13" fmla="*/ 19688 h 676245"/>
                <a:gd name="connsiteX14" fmla="*/ 927952 w 2362275"/>
                <a:gd name="connsiteY14" fmla="*/ 30393 h 676245"/>
                <a:gd name="connsiteX15" fmla="*/ 746186 w 2362275"/>
                <a:gd name="connsiteY15" fmla="*/ 38539 h 676245"/>
                <a:gd name="connsiteX16" fmla="*/ 584953 w 2362275"/>
                <a:gd name="connsiteY16" fmla="*/ 49147 h 676245"/>
                <a:gd name="connsiteX17" fmla="*/ 421360 w 2362275"/>
                <a:gd name="connsiteY17" fmla="*/ 58967 h 676245"/>
                <a:gd name="connsiteX0" fmla="*/ 421360 w 2362275"/>
                <a:gd name="connsiteY0" fmla="*/ 58967 h 676245"/>
                <a:gd name="connsiteX1" fmla="*/ 222610 w 2362275"/>
                <a:gd name="connsiteY1" fmla="*/ 40114 h 676245"/>
                <a:gd name="connsiteX2" fmla="*/ 0 w 2362275"/>
                <a:gd name="connsiteY2" fmla="*/ 36406 h 676245"/>
                <a:gd name="connsiteX3" fmla="*/ 186229 w 2362275"/>
                <a:gd name="connsiteY3" fmla="*/ 165510 h 676245"/>
                <a:gd name="connsiteX4" fmla="*/ 312556 w 2362275"/>
                <a:gd name="connsiteY4" fmla="*/ 255358 h 676245"/>
                <a:gd name="connsiteX5" fmla="*/ 579159 w 2362275"/>
                <a:gd name="connsiteY5" fmla="*/ 430147 h 676245"/>
                <a:gd name="connsiteX6" fmla="*/ 1651163 w 2362275"/>
                <a:gd name="connsiteY6" fmla="*/ 641857 h 676245"/>
                <a:gd name="connsiteX7" fmla="*/ 1877401 w 2362275"/>
                <a:gd name="connsiteY7" fmla="*/ 670134 h 676245"/>
                <a:gd name="connsiteX8" fmla="*/ 2311034 w 2362275"/>
                <a:gd name="connsiteY8" fmla="*/ 670134 h 676245"/>
                <a:gd name="connsiteX9" fmla="*/ 2348741 w 2362275"/>
                <a:gd name="connsiteY9" fmla="*/ 831 h 676245"/>
                <a:gd name="connsiteX10" fmla="*/ 1721568 w 2362275"/>
                <a:gd name="connsiteY10" fmla="*/ 11832 h 676245"/>
                <a:gd name="connsiteX11" fmla="*/ 1556894 w 2362275"/>
                <a:gd name="connsiteY11" fmla="*/ 836 h 676245"/>
                <a:gd name="connsiteX12" fmla="*/ 1236380 w 2362275"/>
                <a:gd name="connsiteY12" fmla="*/ 19688 h 676245"/>
                <a:gd name="connsiteX13" fmla="*/ 927952 w 2362275"/>
                <a:gd name="connsiteY13" fmla="*/ 30393 h 676245"/>
                <a:gd name="connsiteX14" fmla="*/ 746186 w 2362275"/>
                <a:gd name="connsiteY14" fmla="*/ 38539 h 676245"/>
                <a:gd name="connsiteX15" fmla="*/ 584953 w 2362275"/>
                <a:gd name="connsiteY15" fmla="*/ 49147 h 676245"/>
                <a:gd name="connsiteX16" fmla="*/ 421360 w 2362275"/>
                <a:gd name="connsiteY16" fmla="*/ 58967 h 676245"/>
                <a:gd name="connsiteX0" fmla="*/ 241337 w 2182252"/>
                <a:gd name="connsiteY0" fmla="*/ 58967 h 676245"/>
                <a:gd name="connsiteX1" fmla="*/ 42587 w 2182252"/>
                <a:gd name="connsiteY1" fmla="*/ 40114 h 676245"/>
                <a:gd name="connsiteX2" fmla="*/ 6206 w 2182252"/>
                <a:gd name="connsiteY2" fmla="*/ 165510 h 676245"/>
                <a:gd name="connsiteX3" fmla="*/ 132533 w 2182252"/>
                <a:gd name="connsiteY3" fmla="*/ 255358 h 676245"/>
                <a:gd name="connsiteX4" fmla="*/ 399136 w 2182252"/>
                <a:gd name="connsiteY4" fmla="*/ 430147 h 676245"/>
                <a:gd name="connsiteX5" fmla="*/ 1471140 w 2182252"/>
                <a:gd name="connsiteY5" fmla="*/ 641857 h 676245"/>
                <a:gd name="connsiteX6" fmla="*/ 1697378 w 2182252"/>
                <a:gd name="connsiteY6" fmla="*/ 670134 h 676245"/>
                <a:gd name="connsiteX7" fmla="*/ 2131011 w 2182252"/>
                <a:gd name="connsiteY7" fmla="*/ 670134 h 676245"/>
                <a:gd name="connsiteX8" fmla="*/ 2168718 w 2182252"/>
                <a:gd name="connsiteY8" fmla="*/ 831 h 676245"/>
                <a:gd name="connsiteX9" fmla="*/ 1541545 w 2182252"/>
                <a:gd name="connsiteY9" fmla="*/ 11832 h 676245"/>
                <a:gd name="connsiteX10" fmla="*/ 1376871 w 2182252"/>
                <a:gd name="connsiteY10" fmla="*/ 836 h 676245"/>
                <a:gd name="connsiteX11" fmla="*/ 1056357 w 2182252"/>
                <a:gd name="connsiteY11" fmla="*/ 19688 h 676245"/>
                <a:gd name="connsiteX12" fmla="*/ 747929 w 2182252"/>
                <a:gd name="connsiteY12" fmla="*/ 30393 h 676245"/>
                <a:gd name="connsiteX13" fmla="*/ 566163 w 2182252"/>
                <a:gd name="connsiteY13" fmla="*/ 38539 h 676245"/>
                <a:gd name="connsiteX14" fmla="*/ 404930 w 2182252"/>
                <a:gd name="connsiteY14" fmla="*/ 49147 h 676245"/>
                <a:gd name="connsiteX15" fmla="*/ 241337 w 2182252"/>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96897 w 2146616"/>
                <a:gd name="connsiteY3" fmla="*/ 255358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514329 w 2146616"/>
                <a:gd name="connsiteY4" fmla="*/ 477281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161293 w 2102208"/>
                <a:gd name="connsiteY0" fmla="*/ 58967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61293 w 2102208"/>
                <a:gd name="connsiteY15" fmla="*/ 58967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24886 w 2102208"/>
                <a:gd name="connsiteY15" fmla="*/ 49147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43739 w 2102208"/>
                <a:gd name="connsiteY15" fmla="*/ 124561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33254 w 2102208"/>
                <a:gd name="connsiteY13" fmla="*/ 66819 h 676245"/>
                <a:gd name="connsiteX14" fmla="*/ 354141 w 2102208"/>
                <a:gd name="connsiteY14" fmla="*/ 113954 h 676245"/>
                <a:gd name="connsiteX15" fmla="*/ 189573 w 2102208"/>
                <a:gd name="connsiteY15" fmla="*/ 96674 h 676245"/>
                <a:gd name="connsiteX0" fmla="*/ 189573 w 2102208"/>
                <a:gd name="connsiteY0" fmla="*/ 96197 h 675768"/>
                <a:gd name="connsiteX1" fmla="*/ 9677 w 2102208"/>
                <a:gd name="connsiteY1" fmla="*/ 115052 h 675768"/>
                <a:gd name="connsiteX2" fmla="*/ 76991 w 2102208"/>
                <a:gd name="connsiteY2" fmla="*/ 202741 h 675768"/>
                <a:gd name="connsiteX3" fmla="*/ 297586 w 2102208"/>
                <a:gd name="connsiteY3" fmla="*/ 339722 h 675768"/>
                <a:gd name="connsiteX4" fmla="*/ 469921 w 2102208"/>
                <a:gd name="connsiteY4" fmla="*/ 476804 h 675768"/>
                <a:gd name="connsiteX5" fmla="*/ 1391096 w 2102208"/>
                <a:gd name="connsiteY5" fmla="*/ 641380 h 675768"/>
                <a:gd name="connsiteX6" fmla="*/ 1617334 w 2102208"/>
                <a:gd name="connsiteY6" fmla="*/ 669657 h 675768"/>
                <a:gd name="connsiteX7" fmla="*/ 2050967 w 2102208"/>
                <a:gd name="connsiteY7" fmla="*/ 669657 h 675768"/>
                <a:gd name="connsiteX8" fmla="*/ 2088674 w 2102208"/>
                <a:gd name="connsiteY8" fmla="*/ 354 h 675768"/>
                <a:gd name="connsiteX9" fmla="*/ 1461501 w 2102208"/>
                <a:gd name="connsiteY9" fmla="*/ 11355 h 675768"/>
                <a:gd name="connsiteX10" fmla="*/ 1296827 w 2102208"/>
                <a:gd name="connsiteY10" fmla="*/ 359 h 675768"/>
                <a:gd name="connsiteX11" fmla="*/ 976313 w 2102208"/>
                <a:gd name="connsiteY11" fmla="*/ 66345 h 675768"/>
                <a:gd name="connsiteX12" fmla="*/ 752727 w 2102208"/>
                <a:gd name="connsiteY12" fmla="*/ 86477 h 675768"/>
                <a:gd name="connsiteX13" fmla="*/ 533254 w 2102208"/>
                <a:gd name="connsiteY13" fmla="*/ 66342 h 675768"/>
                <a:gd name="connsiteX14" fmla="*/ 354141 w 2102208"/>
                <a:gd name="connsiteY14" fmla="*/ 113477 h 675768"/>
                <a:gd name="connsiteX15" fmla="*/ 189573 w 2102208"/>
                <a:gd name="connsiteY15" fmla="*/ 96197 h 675768"/>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461501 w 2102208"/>
                <a:gd name="connsiteY9" fmla="*/ 11001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555769 w 2102208"/>
                <a:gd name="connsiteY9" fmla="*/ 67562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094703"/>
                <a:gd name="connsiteY0" fmla="*/ 67563 h 647134"/>
                <a:gd name="connsiteX1" fmla="*/ 9677 w 2094703"/>
                <a:gd name="connsiteY1" fmla="*/ 86418 h 647134"/>
                <a:gd name="connsiteX2" fmla="*/ 76991 w 2094703"/>
                <a:gd name="connsiteY2" fmla="*/ 174107 h 647134"/>
                <a:gd name="connsiteX3" fmla="*/ 297586 w 2094703"/>
                <a:gd name="connsiteY3" fmla="*/ 311088 h 647134"/>
                <a:gd name="connsiteX4" fmla="*/ 469921 w 2094703"/>
                <a:gd name="connsiteY4" fmla="*/ 448170 h 647134"/>
                <a:gd name="connsiteX5" fmla="*/ 1391096 w 2094703"/>
                <a:gd name="connsiteY5" fmla="*/ 612746 h 647134"/>
                <a:gd name="connsiteX6" fmla="*/ 1617334 w 2094703"/>
                <a:gd name="connsiteY6" fmla="*/ 641023 h 647134"/>
                <a:gd name="connsiteX7" fmla="*/ 2050967 w 2094703"/>
                <a:gd name="connsiteY7" fmla="*/ 641023 h 647134"/>
                <a:gd name="connsiteX8" fmla="*/ 2079247 w 2094703"/>
                <a:gd name="connsiteY8" fmla="*/ 0 h 647134"/>
                <a:gd name="connsiteX9" fmla="*/ 1555769 w 2094703"/>
                <a:gd name="connsiteY9" fmla="*/ 39282 h 647134"/>
                <a:gd name="connsiteX10" fmla="*/ 1249693 w 2094703"/>
                <a:gd name="connsiteY10" fmla="*/ 28286 h 647134"/>
                <a:gd name="connsiteX11" fmla="*/ 976313 w 2094703"/>
                <a:gd name="connsiteY11" fmla="*/ 37711 h 647134"/>
                <a:gd name="connsiteX12" fmla="*/ 752727 w 2094703"/>
                <a:gd name="connsiteY12" fmla="*/ 57843 h 647134"/>
                <a:gd name="connsiteX13" fmla="*/ 533254 w 2094703"/>
                <a:gd name="connsiteY13" fmla="*/ 37708 h 647134"/>
                <a:gd name="connsiteX14" fmla="*/ 354141 w 2094703"/>
                <a:gd name="connsiteY14" fmla="*/ 84843 h 647134"/>
                <a:gd name="connsiteX15" fmla="*/ 189573 w 2094703"/>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84843 h 654279"/>
                <a:gd name="connsiteX15" fmla="*/ 189573 w 2079247"/>
                <a:gd name="connsiteY15" fmla="*/ 67563 h 654279"/>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51505 h 654279"/>
                <a:gd name="connsiteX15" fmla="*/ 189573 w 2079247"/>
                <a:gd name="connsiteY15" fmla="*/ 67563 h 654279"/>
                <a:gd name="connsiteX0" fmla="*/ 211787 w 2101461"/>
                <a:gd name="connsiteY0" fmla="*/ 67563 h 654279"/>
                <a:gd name="connsiteX1" fmla="*/ 8078 w 2101461"/>
                <a:gd name="connsiteY1" fmla="*/ 79274 h 654279"/>
                <a:gd name="connsiteX2" fmla="*/ 99205 w 2101461"/>
                <a:gd name="connsiteY2" fmla="*/ 174107 h 654279"/>
                <a:gd name="connsiteX3" fmla="*/ 319800 w 2101461"/>
                <a:gd name="connsiteY3" fmla="*/ 311088 h 654279"/>
                <a:gd name="connsiteX4" fmla="*/ 492135 w 2101461"/>
                <a:gd name="connsiteY4" fmla="*/ 448170 h 654279"/>
                <a:gd name="connsiteX5" fmla="*/ 1413310 w 2101461"/>
                <a:gd name="connsiteY5" fmla="*/ 612746 h 654279"/>
                <a:gd name="connsiteX6" fmla="*/ 1639548 w 2101461"/>
                <a:gd name="connsiteY6" fmla="*/ 641023 h 654279"/>
                <a:gd name="connsiteX7" fmla="*/ 2082607 w 2101461"/>
                <a:gd name="connsiteY7" fmla="*/ 650450 h 654279"/>
                <a:gd name="connsiteX8" fmla="*/ 2101461 w 2101461"/>
                <a:gd name="connsiteY8" fmla="*/ 0 h 654279"/>
                <a:gd name="connsiteX9" fmla="*/ 1577983 w 2101461"/>
                <a:gd name="connsiteY9" fmla="*/ 39282 h 654279"/>
                <a:gd name="connsiteX10" fmla="*/ 1271907 w 2101461"/>
                <a:gd name="connsiteY10" fmla="*/ 28286 h 654279"/>
                <a:gd name="connsiteX11" fmla="*/ 998527 w 2101461"/>
                <a:gd name="connsiteY11" fmla="*/ 37711 h 654279"/>
                <a:gd name="connsiteX12" fmla="*/ 774941 w 2101461"/>
                <a:gd name="connsiteY12" fmla="*/ 57843 h 654279"/>
                <a:gd name="connsiteX13" fmla="*/ 555468 w 2101461"/>
                <a:gd name="connsiteY13" fmla="*/ 37708 h 654279"/>
                <a:gd name="connsiteX14" fmla="*/ 376355 w 2101461"/>
                <a:gd name="connsiteY14" fmla="*/ 51505 h 654279"/>
                <a:gd name="connsiteX15" fmla="*/ 211787 w 2101461"/>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66863 w 2093383"/>
                <a:gd name="connsiteY12" fmla="*/ 578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9908 h 656624"/>
                <a:gd name="connsiteX1" fmla="*/ 0 w 2093383"/>
                <a:gd name="connsiteY1" fmla="*/ 81619 h 656624"/>
                <a:gd name="connsiteX2" fmla="*/ 91127 w 2093383"/>
                <a:gd name="connsiteY2" fmla="*/ 176452 h 656624"/>
                <a:gd name="connsiteX3" fmla="*/ 311722 w 2093383"/>
                <a:gd name="connsiteY3" fmla="*/ 313433 h 656624"/>
                <a:gd name="connsiteX4" fmla="*/ 484057 w 2093383"/>
                <a:gd name="connsiteY4" fmla="*/ 450515 h 656624"/>
                <a:gd name="connsiteX5" fmla="*/ 1405232 w 2093383"/>
                <a:gd name="connsiteY5" fmla="*/ 615091 h 656624"/>
                <a:gd name="connsiteX6" fmla="*/ 1631470 w 2093383"/>
                <a:gd name="connsiteY6" fmla="*/ 643368 h 656624"/>
                <a:gd name="connsiteX7" fmla="*/ 2074529 w 2093383"/>
                <a:gd name="connsiteY7" fmla="*/ 652795 h 656624"/>
                <a:gd name="connsiteX8" fmla="*/ 2093383 w 2093383"/>
                <a:gd name="connsiteY8" fmla="*/ 2345 h 656624"/>
                <a:gd name="connsiteX9" fmla="*/ 1615149 w 2093383"/>
                <a:gd name="connsiteY9" fmla="*/ 5909 h 656624"/>
                <a:gd name="connsiteX10" fmla="*/ 1285260 w 2093383"/>
                <a:gd name="connsiteY10" fmla="*/ 11581 h 656624"/>
                <a:gd name="connsiteX11" fmla="*/ 1040455 w 2093383"/>
                <a:gd name="connsiteY11" fmla="*/ 16243 h 656624"/>
                <a:gd name="connsiteX12" fmla="*/ 800200 w 2093383"/>
                <a:gd name="connsiteY12" fmla="*/ 26851 h 656624"/>
                <a:gd name="connsiteX13" fmla="*/ 547390 w 2093383"/>
                <a:gd name="connsiteY13" fmla="*/ 40053 h 656624"/>
                <a:gd name="connsiteX14" fmla="*/ 368277 w 2093383"/>
                <a:gd name="connsiteY14" fmla="*/ 53850 h 656624"/>
                <a:gd name="connsiteX15" fmla="*/ 203709 w 2093383"/>
                <a:gd name="connsiteY15" fmla="*/ 69908 h 656624"/>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86239"/>
                <a:gd name="connsiteY0" fmla="*/ 63999 h 650715"/>
                <a:gd name="connsiteX1" fmla="*/ 0 w 2086239"/>
                <a:gd name="connsiteY1" fmla="*/ 75710 h 650715"/>
                <a:gd name="connsiteX2" fmla="*/ 91127 w 2086239"/>
                <a:gd name="connsiteY2" fmla="*/ 170543 h 650715"/>
                <a:gd name="connsiteX3" fmla="*/ 311722 w 2086239"/>
                <a:gd name="connsiteY3" fmla="*/ 307524 h 650715"/>
                <a:gd name="connsiteX4" fmla="*/ 484057 w 2086239"/>
                <a:gd name="connsiteY4" fmla="*/ 444606 h 650715"/>
                <a:gd name="connsiteX5" fmla="*/ 1405232 w 2086239"/>
                <a:gd name="connsiteY5" fmla="*/ 609182 h 650715"/>
                <a:gd name="connsiteX6" fmla="*/ 1631470 w 2086239"/>
                <a:gd name="connsiteY6" fmla="*/ 637459 h 650715"/>
                <a:gd name="connsiteX7" fmla="*/ 2074529 w 2086239"/>
                <a:gd name="connsiteY7" fmla="*/ 646886 h 650715"/>
                <a:gd name="connsiteX8" fmla="*/ 2086239 w 2086239"/>
                <a:gd name="connsiteY8" fmla="*/ 1198 h 650715"/>
                <a:gd name="connsiteX9" fmla="*/ 1615149 w 2086239"/>
                <a:gd name="connsiteY9" fmla="*/ 0 h 650715"/>
                <a:gd name="connsiteX10" fmla="*/ 1285260 w 2086239"/>
                <a:gd name="connsiteY10" fmla="*/ 5672 h 650715"/>
                <a:gd name="connsiteX11" fmla="*/ 1040455 w 2086239"/>
                <a:gd name="connsiteY11" fmla="*/ 10334 h 650715"/>
                <a:gd name="connsiteX12" fmla="*/ 800200 w 2086239"/>
                <a:gd name="connsiteY12" fmla="*/ 20942 h 650715"/>
                <a:gd name="connsiteX13" fmla="*/ 547390 w 2086239"/>
                <a:gd name="connsiteY13" fmla="*/ 34144 h 650715"/>
                <a:gd name="connsiteX14" fmla="*/ 368277 w 2086239"/>
                <a:gd name="connsiteY14" fmla="*/ 47941 h 650715"/>
                <a:gd name="connsiteX15" fmla="*/ 203709 w 2086239"/>
                <a:gd name="connsiteY15" fmla="*/ 63999 h 650715"/>
                <a:gd name="connsiteX0" fmla="*/ 203709 w 2086435"/>
                <a:gd name="connsiteY0" fmla="*/ 63999 h 698130"/>
                <a:gd name="connsiteX1" fmla="*/ 0 w 2086435"/>
                <a:gd name="connsiteY1" fmla="*/ 75710 h 698130"/>
                <a:gd name="connsiteX2" fmla="*/ 91127 w 2086435"/>
                <a:gd name="connsiteY2" fmla="*/ 170543 h 698130"/>
                <a:gd name="connsiteX3" fmla="*/ 311722 w 2086435"/>
                <a:gd name="connsiteY3" fmla="*/ 307524 h 698130"/>
                <a:gd name="connsiteX4" fmla="*/ 484057 w 2086435"/>
                <a:gd name="connsiteY4" fmla="*/ 444606 h 698130"/>
                <a:gd name="connsiteX5" fmla="*/ 1405232 w 2086435"/>
                <a:gd name="connsiteY5" fmla="*/ 609182 h 698130"/>
                <a:gd name="connsiteX6" fmla="*/ 1631470 w 2086435"/>
                <a:gd name="connsiteY6" fmla="*/ 637459 h 698130"/>
                <a:gd name="connsiteX7" fmla="*/ 2086435 w 2086435"/>
                <a:gd name="connsiteY7" fmla="*/ 696892 h 698130"/>
                <a:gd name="connsiteX8" fmla="*/ 2086239 w 2086435"/>
                <a:gd name="connsiteY8" fmla="*/ 1198 h 698130"/>
                <a:gd name="connsiteX9" fmla="*/ 1615149 w 2086435"/>
                <a:gd name="connsiteY9" fmla="*/ 0 h 698130"/>
                <a:gd name="connsiteX10" fmla="*/ 1285260 w 2086435"/>
                <a:gd name="connsiteY10" fmla="*/ 5672 h 698130"/>
                <a:gd name="connsiteX11" fmla="*/ 1040455 w 2086435"/>
                <a:gd name="connsiteY11" fmla="*/ 10334 h 698130"/>
                <a:gd name="connsiteX12" fmla="*/ 800200 w 2086435"/>
                <a:gd name="connsiteY12" fmla="*/ 20942 h 698130"/>
                <a:gd name="connsiteX13" fmla="*/ 547390 w 2086435"/>
                <a:gd name="connsiteY13" fmla="*/ 34144 h 698130"/>
                <a:gd name="connsiteX14" fmla="*/ 368277 w 2086435"/>
                <a:gd name="connsiteY14" fmla="*/ 47941 h 698130"/>
                <a:gd name="connsiteX15" fmla="*/ 203709 w 2086435"/>
                <a:gd name="connsiteY15" fmla="*/ 63999 h 698130"/>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405232 w 2086435"/>
                <a:gd name="connsiteY5" fmla="*/ 609182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295053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51334 w 2134060"/>
                <a:gd name="connsiteY0" fmla="*/ 63999 h 714817"/>
                <a:gd name="connsiteX1" fmla="*/ 0 w 2134060"/>
                <a:gd name="connsiteY1" fmla="*/ 78092 h 714817"/>
                <a:gd name="connsiteX2" fmla="*/ 138752 w 2134060"/>
                <a:gd name="connsiteY2" fmla="*/ 170543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404027"/>
                <a:gd name="connsiteY0" fmla="*/ 63999 h 714817"/>
                <a:gd name="connsiteX1" fmla="*/ 0 w 2404027"/>
                <a:gd name="connsiteY1" fmla="*/ 78092 h 714817"/>
                <a:gd name="connsiteX2" fmla="*/ 145896 w 2404027"/>
                <a:gd name="connsiteY2" fmla="*/ 177687 h 714817"/>
                <a:gd name="connsiteX3" fmla="*/ 342678 w 2404027"/>
                <a:gd name="connsiteY3" fmla="*/ 307524 h 714817"/>
                <a:gd name="connsiteX4" fmla="*/ 600739 w 2404027"/>
                <a:gd name="connsiteY4" fmla="*/ 496993 h 714817"/>
                <a:gd name="connsiteX5" fmla="*/ 1028621 w 2404027"/>
                <a:gd name="connsiteY5" fmla="*/ 592190 h 714817"/>
                <a:gd name="connsiteX6" fmla="*/ 1364751 w 2404027"/>
                <a:gd name="connsiteY6" fmla="*/ 640138 h 714817"/>
                <a:gd name="connsiteX7" fmla="*/ 1698145 w 2404027"/>
                <a:gd name="connsiteY7" fmla="*/ 713659 h 714817"/>
                <a:gd name="connsiteX8" fmla="*/ 2134060 w 2404027"/>
                <a:gd name="connsiteY8" fmla="*/ 696892 h 714817"/>
                <a:gd name="connsiteX9" fmla="*/ 2404027 w 2404027"/>
                <a:gd name="connsiteY9" fmla="*/ 1198 h 714817"/>
                <a:gd name="connsiteX10" fmla="*/ 1662774 w 2404027"/>
                <a:gd name="connsiteY10" fmla="*/ 0 h 714817"/>
                <a:gd name="connsiteX11" fmla="*/ 1332885 w 2404027"/>
                <a:gd name="connsiteY11" fmla="*/ 5672 h 714817"/>
                <a:gd name="connsiteX12" fmla="*/ 1088080 w 2404027"/>
                <a:gd name="connsiteY12" fmla="*/ 10334 h 714817"/>
                <a:gd name="connsiteX13" fmla="*/ 847825 w 2404027"/>
                <a:gd name="connsiteY13" fmla="*/ 20942 h 714817"/>
                <a:gd name="connsiteX14" fmla="*/ 595015 w 2404027"/>
                <a:gd name="connsiteY14" fmla="*/ 34144 h 714817"/>
                <a:gd name="connsiteX15" fmla="*/ 415902 w 2404027"/>
                <a:gd name="connsiteY15" fmla="*/ 47941 h 714817"/>
                <a:gd name="connsiteX16" fmla="*/ 251334 w 2404027"/>
                <a:gd name="connsiteY16" fmla="*/ 63999 h 714817"/>
                <a:gd name="connsiteX0" fmla="*/ 251334 w 2414614"/>
                <a:gd name="connsiteY0" fmla="*/ 63999 h 713659"/>
                <a:gd name="connsiteX1" fmla="*/ 0 w 2414614"/>
                <a:gd name="connsiteY1" fmla="*/ 78092 h 713659"/>
                <a:gd name="connsiteX2" fmla="*/ 145896 w 2414614"/>
                <a:gd name="connsiteY2" fmla="*/ 177687 h 713659"/>
                <a:gd name="connsiteX3" fmla="*/ 342678 w 2414614"/>
                <a:gd name="connsiteY3" fmla="*/ 307524 h 713659"/>
                <a:gd name="connsiteX4" fmla="*/ 600739 w 2414614"/>
                <a:gd name="connsiteY4" fmla="*/ 496993 h 713659"/>
                <a:gd name="connsiteX5" fmla="*/ 1028621 w 2414614"/>
                <a:gd name="connsiteY5" fmla="*/ 592190 h 713659"/>
                <a:gd name="connsiteX6" fmla="*/ 1364751 w 2414614"/>
                <a:gd name="connsiteY6" fmla="*/ 640138 h 713659"/>
                <a:gd name="connsiteX7" fmla="*/ 1698145 w 2414614"/>
                <a:gd name="connsiteY7" fmla="*/ 713659 h 713659"/>
                <a:gd name="connsiteX8" fmla="*/ 2414614 w 2414614"/>
                <a:gd name="connsiteY8" fmla="*/ 686501 h 713659"/>
                <a:gd name="connsiteX9" fmla="*/ 2404027 w 2414614"/>
                <a:gd name="connsiteY9" fmla="*/ 1198 h 713659"/>
                <a:gd name="connsiteX10" fmla="*/ 1662774 w 2414614"/>
                <a:gd name="connsiteY10" fmla="*/ 0 h 713659"/>
                <a:gd name="connsiteX11" fmla="*/ 1332885 w 2414614"/>
                <a:gd name="connsiteY11" fmla="*/ 5672 h 713659"/>
                <a:gd name="connsiteX12" fmla="*/ 1088080 w 2414614"/>
                <a:gd name="connsiteY12" fmla="*/ 10334 h 713659"/>
                <a:gd name="connsiteX13" fmla="*/ 847825 w 2414614"/>
                <a:gd name="connsiteY13" fmla="*/ 20942 h 713659"/>
                <a:gd name="connsiteX14" fmla="*/ 595015 w 2414614"/>
                <a:gd name="connsiteY14" fmla="*/ 34144 h 713659"/>
                <a:gd name="connsiteX15" fmla="*/ 415902 w 2414614"/>
                <a:gd name="connsiteY15" fmla="*/ 47941 h 713659"/>
                <a:gd name="connsiteX16" fmla="*/ 251334 w 2414614"/>
                <a:gd name="connsiteY16" fmla="*/ 63999 h 713659"/>
                <a:gd name="connsiteX0" fmla="*/ 251334 w 2404027"/>
                <a:gd name="connsiteY0" fmla="*/ 63999 h 713659"/>
                <a:gd name="connsiteX1" fmla="*/ 0 w 2404027"/>
                <a:gd name="connsiteY1" fmla="*/ 78092 h 713659"/>
                <a:gd name="connsiteX2" fmla="*/ 145896 w 2404027"/>
                <a:gd name="connsiteY2" fmla="*/ 177687 h 713659"/>
                <a:gd name="connsiteX3" fmla="*/ 342678 w 2404027"/>
                <a:gd name="connsiteY3" fmla="*/ 307524 h 713659"/>
                <a:gd name="connsiteX4" fmla="*/ 600739 w 2404027"/>
                <a:gd name="connsiteY4" fmla="*/ 496993 h 713659"/>
                <a:gd name="connsiteX5" fmla="*/ 1028621 w 2404027"/>
                <a:gd name="connsiteY5" fmla="*/ 592190 h 713659"/>
                <a:gd name="connsiteX6" fmla="*/ 1364751 w 2404027"/>
                <a:gd name="connsiteY6" fmla="*/ 640138 h 713659"/>
                <a:gd name="connsiteX7" fmla="*/ 1698145 w 2404027"/>
                <a:gd name="connsiteY7" fmla="*/ 713659 h 713659"/>
                <a:gd name="connsiteX8" fmla="*/ 2383441 w 2404027"/>
                <a:gd name="connsiteY8" fmla="*/ 686501 h 713659"/>
                <a:gd name="connsiteX9" fmla="*/ 2404027 w 2404027"/>
                <a:gd name="connsiteY9" fmla="*/ 1198 h 713659"/>
                <a:gd name="connsiteX10" fmla="*/ 1662774 w 2404027"/>
                <a:gd name="connsiteY10" fmla="*/ 0 h 713659"/>
                <a:gd name="connsiteX11" fmla="*/ 1332885 w 2404027"/>
                <a:gd name="connsiteY11" fmla="*/ 5672 h 713659"/>
                <a:gd name="connsiteX12" fmla="*/ 1088080 w 2404027"/>
                <a:gd name="connsiteY12" fmla="*/ 10334 h 713659"/>
                <a:gd name="connsiteX13" fmla="*/ 847825 w 2404027"/>
                <a:gd name="connsiteY13" fmla="*/ 20942 h 713659"/>
                <a:gd name="connsiteX14" fmla="*/ 595015 w 2404027"/>
                <a:gd name="connsiteY14" fmla="*/ 34144 h 713659"/>
                <a:gd name="connsiteX15" fmla="*/ 415902 w 2404027"/>
                <a:gd name="connsiteY15" fmla="*/ 47941 h 713659"/>
                <a:gd name="connsiteX16" fmla="*/ 251334 w 2404027"/>
                <a:gd name="connsiteY16" fmla="*/ 63999 h 713659"/>
                <a:gd name="connsiteX0" fmla="*/ 251334 w 2404027"/>
                <a:gd name="connsiteY0" fmla="*/ 63999 h 720592"/>
                <a:gd name="connsiteX1" fmla="*/ 0 w 2404027"/>
                <a:gd name="connsiteY1" fmla="*/ 78092 h 720592"/>
                <a:gd name="connsiteX2" fmla="*/ 145896 w 2404027"/>
                <a:gd name="connsiteY2" fmla="*/ 177687 h 720592"/>
                <a:gd name="connsiteX3" fmla="*/ 342678 w 2404027"/>
                <a:gd name="connsiteY3" fmla="*/ 307524 h 720592"/>
                <a:gd name="connsiteX4" fmla="*/ 600739 w 2404027"/>
                <a:gd name="connsiteY4" fmla="*/ 496993 h 720592"/>
                <a:gd name="connsiteX5" fmla="*/ 1028621 w 2404027"/>
                <a:gd name="connsiteY5" fmla="*/ 592190 h 720592"/>
                <a:gd name="connsiteX6" fmla="*/ 1364751 w 2404027"/>
                <a:gd name="connsiteY6" fmla="*/ 640138 h 720592"/>
                <a:gd name="connsiteX7" fmla="*/ 1698145 w 2404027"/>
                <a:gd name="connsiteY7" fmla="*/ 713659 h 720592"/>
                <a:gd name="connsiteX8" fmla="*/ 2064327 w 2404027"/>
                <a:gd name="connsiteY8" fmla="*/ 712551 h 720592"/>
                <a:gd name="connsiteX9" fmla="*/ 2383441 w 2404027"/>
                <a:gd name="connsiteY9" fmla="*/ 686501 h 720592"/>
                <a:gd name="connsiteX10" fmla="*/ 2404027 w 2404027"/>
                <a:gd name="connsiteY10" fmla="*/ 1198 h 720592"/>
                <a:gd name="connsiteX11" fmla="*/ 1662774 w 2404027"/>
                <a:gd name="connsiteY11" fmla="*/ 0 h 720592"/>
                <a:gd name="connsiteX12" fmla="*/ 1332885 w 2404027"/>
                <a:gd name="connsiteY12" fmla="*/ 5672 h 720592"/>
                <a:gd name="connsiteX13" fmla="*/ 1088080 w 2404027"/>
                <a:gd name="connsiteY13" fmla="*/ 10334 h 720592"/>
                <a:gd name="connsiteX14" fmla="*/ 847825 w 2404027"/>
                <a:gd name="connsiteY14" fmla="*/ 20942 h 720592"/>
                <a:gd name="connsiteX15" fmla="*/ 595015 w 2404027"/>
                <a:gd name="connsiteY15" fmla="*/ 34144 h 720592"/>
                <a:gd name="connsiteX16" fmla="*/ 415902 w 2404027"/>
                <a:gd name="connsiteY16" fmla="*/ 47941 h 720592"/>
                <a:gd name="connsiteX17" fmla="*/ 251334 w 2404027"/>
                <a:gd name="connsiteY17" fmla="*/ 63999 h 720592"/>
                <a:gd name="connsiteX0" fmla="*/ 251334 w 2396883"/>
                <a:gd name="connsiteY0" fmla="*/ 67564 h 724157"/>
                <a:gd name="connsiteX1" fmla="*/ 0 w 2396883"/>
                <a:gd name="connsiteY1" fmla="*/ 81657 h 724157"/>
                <a:gd name="connsiteX2" fmla="*/ 145896 w 2396883"/>
                <a:gd name="connsiteY2" fmla="*/ 181252 h 724157"/>
                <a:gd name="connsiteX3" fmla="*/ 342678 w 2396883"/>
                <a:gd name="connsiteY3" fmla="*/ 311089 h 724157"/>
                <a:gd name="connsiteX4" fmla="*/ 600739 w 2396883"/>
                <a:gd name="connsiteY4" fmla="*/ 500558 h 724157"/>
                <a:gd name="connsiteX5" fmla="*/ 1028621 w 2396883"/>
                <a:gd name="connsiteY5" fmla="*/ 595755 h 724157"/>
                <a:gd name="connsiteX6" fmla="*/ 1364751 w 2396883"/>
                <a:gd name="connsiteY6" fmla="*/ 643703 h 724157"/>
                <a:gd name="connsiteX7" fmla="*/ 1698145 w 2396883"/>
                <a:gd name="connsiteY7" fmla="*/ 717224 h 724157"/>
                <a:gd name="connsiteX8" fmla="*/ 2064327 w 2396883"/>
                <a:gd name="connsiteY8" fmla="*/ 716116 h 724157"/>
                <a:gd name="connsiteX9" fmla="*/ 2383441 w 2396883"/>
                <a:gd name="connsiteY9" fmla="*/ 690066 h 724157"/>
                <a:gd name="connsiteX10" fmla="*/ 2396883 w 2396883"/>
                <a:gd name="connsiteY10" fmla="*/ 0 h 724157"/>
                <a:gd name="connsiteX11" fmla="*/ 1662774 w 2396883"/>
                <a:gd name="connsiteY11" fmla="*/ 3565 h 724157"/>
                <a:gd name="connsiteX12" fmla="*/ 1332885 w 2396883"/>
                <a:gd name="connsiteY12" fmla="*/ 9237 h 724157"/>
                <a:gd name="connsiteX13" fmla="*/ 1088080 w 2396883"/>
                <a:gd name="connsiteY13" fmla="*/ 13899 h 724157"/>
                <a:gd name="connsiteX14" fmla="*/ 847825 w 2396883"/>
                <a:gd name="connsiteY14" fmla="*/ 24507 h 724157"/>
                <a:gd name="connsiteX15" fmla="*/ 595015 w 2396883"/>
                <a:gd name="connsiteY15" fmla="*/ 37709 h 724157"/>
                <a:gd name="connsiteX16" fmla="*/ 415902 w 2396883"/>
                <a:gd name="connsiteY16" fmla="*/ 51506 h 724157"/>
                <a:gd name="connsiteX17" fmla="*/ 251334 w 2396883"/>
                <a:gd name="connsiteY17" fmla="*/ 67564 h 724157"/>
                <a:gd name="connsiteX0" fmla="*/ 251334 w 2396883"/>
                <a:gd name="connsiteY0" fmla="*/ 67564 h 724157"/>
                <a:gd name="connsiteX1" fmla="*/ 0 w 2396883"/>
                <a:gd name="connsiteY1" fmla="*/ 81657 h 724157"/>
                <a:gd name="connsiteX2" fmla="*/ 145896 w 2396883"/>
                <a:gd name="connsiteY2" fmla="*/ 181252 h 724157"/>
                <a:gd name="connsiteX3" fmla="*/ 342678 w 2396883"/>
                <a:gd name="connsiteY3" fmla="*/ 311089 h 724157"/>
                <a:gd name="connsiteX4" fmla="*/ 600739 w 2396883"/>
                <a:gd name="connsiteY4" fmla="*/ 500558 h 724157"/>
                <a:gd name="connsiteX5" fmla="*/ 1028621 w 2396883"/>
                <a:gd name="connsiteY5" fmla="*/ 595755 h 724157"/>
                <a:gd name="connsiteX6" fmla="*/ 1364751 w 2396883"/>
                <a:gd name="connsiteY6" fmla="*/ 643703 h 724157"/>
                <a:gd name="connsiteX7" fmla="*/ 1698145 w 2396883"/>
                <a:gd name="connsiteY7" fmla="*/ 717224 h 724157"/>
                <a:gd name="connsiteX8" fmla="*/ 2064327 w 2396883"/>
                <a:gd name="connsiteY8" fmla="*/ 716116 h 724157"/>
                <a:gd name="connsiteX9" fmla="*/ 2383441 w 2396883"/>
                <a:gd name="connsiteY9" fmla="*/ 690066 h 724157"/>
                <a:gd name="connsiteX10" fmla="*/ 2396883 w 2396883"/>
                <a:gd name="connsiteY10" fmla="*/ 0 h 724157"/>
                <a:gd name="connsiteX11" fmla="*/ 1662774 w 2396883"/>
                <a:gd name="connsiteY11" fmla="*/ 3565 h 724157"/>
                <a:gd name="connsiteX12" fmla="*/ 1332885 w 2396883"/>
                <a:gd name="connsiteY12" fmla="*/ 9237 h 724157"/>
                <a:gd name="connsiteX13" fmla="*/ 1088080 w 2396883"/>
                <a:gd name="connsiteY13" fmla="*/ 13899 h 724157"/>
                <a:gd name="connsiteX14" fmla="*/ 847825 w 2396883"/>
                <a:gd name="connsiteY14" fmla="*/ 24507 h 724157"/>
                <a:gd name="connsiteX15" fmla="*/ 595015 w 2396883"/>
                <a:gd name="connsiteY15" fmla="*/ 37709 h 724157"/>
                <a:gd name="connsiteX16" fmla="*/ 415902 w 2396883"/>
                <a:gd name="connsiteY16" fmla="*/ 51506 h 724157"/>
                <a:gd name="connsiteX17" fmla="*/ 251334 w 2396883"/>
                <a:gd name="connsiteY17" fmla="*/ 67564 h 724157"/>
                <a:gd name="connsiteX0" fmla="*/ 251334 w 2396883"/>
                <a:gd name="connsiteY0" fmla="*/ 67564 h 724157"/>
                <a:gd name="connsiteX1" fmla="*/ 0 w 2396883"/>
                <a:gd name="connsiteY1" fmla="*/ 81657 h 724157"/>
                <a:gd name="connsiteX2" fmla="*/ 145896 w 2396883"/>
                <a:gd name="connsiteY2" fmla="*/ 181252 h 724157"/>
                <a:gd name="connsiteX3" fmla="*/ 342678 w 2396883"/>
                <a:gd name="connsiteY3" fmla="*/ 311089 h 724157"/>
                <a:gd name="connsiteX4" fmla="*/ 600739 w 2396883"/>
                <a:gd name="connsiteY4" fmla="*/ 500558 h 724157"/>
                <a:gd name="connsiteX5" fmla="*/ 1028621 w 2396883"/>
                <a:gd name="connsiteY5" fmla="*/ 595755 h 724157"/>
                <a:gd name="connsiteX6" fmla="*/ 1364751 w 2396883"/>
                <a:gd name="connsiteY6" fmla="*/ 643703 h 724157"/>
                <a:gd name="connsiteX7" fmla="*/ 1698145 w 2396883"/>
                <a:gd name="connsiteY7" fmla="*/ 717224 h 724157"/>
                <a:gd name="connsiteX8" fmla="*/ 2064327 w 2396883"/>
                <a:gd name="connsiteY8" fmla="*/ 716116 h 724157"/>
                <a:gd name="connsiteX9" fmla="*/ 2395347 w 2396883"/>
                <a:gd name="connsiteY9" fmla="*/ 690066 h 724157"/>
                <a:gd name="connsiteX10" fmla="*/ 2396883 w 2396883"/>
                <a:gd name="connsiteY10" fmla="*/ 0 h 724157"/>
                <a:gd name="connsiteX11" fmla="*/ 1662774 w 2396883"/>
                <a:gd name="connsiteY11" fmla="*/ 3565 h 724157"/>
                <a:gd name="connsiteX12" fmla="*/ 1332885 w 2396883"/>
                <a:gd name="connsiteY12" fmla="*/ 9237 h 724157"/>
                <a:gd name="connsiteX13" fmla="*/ 1088080 w 2396883"/>
                <a:gd name="connsiteY13" fmla="*/ 13899 h 724157"/>
                <a:gd name="connsiteX14" fmla="*/ 847825 w 2396883"/>
                <a:gd name="connsiteY14" fmla="*/ 24507 h 724157"/>
                <a:gd name="connsiteX15" fmla="*/ 595015 w 2396883"/>
                <a:gd name="connsiteY15" fmla="*/ 37709 h 724157"/>
                <a:gd name="connsiteX16" fmla="*/ 415902 w 2396883"/>
                <a:gd name="connsiteY16" fmla="*/ 51506 h 724157"/>
                <a:gd name="connsiteX17" fmla="*/ 251334 w 2396883"/>
                <a:gd name="connsiteY17" fmla="*/ 67564 h 7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6883" h="724157">
                  <a:moveTo>
                    <a:pt x="251334" y="67564"/>
                  </a:moveTo>
                  <a:lnTo>
                    <a:pt x="0" y="81657"/>
                  </a:lnTo>
                  <a:cubicBezTo>
                    <a:pt x="41774" y="125608"/>
                    <a:pt x="85661" y="140615"/>
                    <a:pt x="145896" y="181252"/>
                  </a:cubicBezTo>
                  <a:lnTo>
                    <a:pt x="342678" y="311089"/>
                  </a:lnTo>
                  <a:lnTo>
                    <a:pt x="600739" y="500558"/>
                  </a:lnTo>
                  <a:cubicBezTo>
                    <a:pt x="714269" y="542049"/>
                    <a:pt x="889776" y="563166"/>
                    <a:pt x="1028621" y="595755"/>
                  </a:cubicBezTo>
                  <a:cubicBezTo>
                    <a:pt x="1167466" y="628344"/>
                    <a:pt x="1255148" y="617505"/>
                    <a:pt x="1364751" y="643703"/>
                  </a:cubicBezTo>
                  <a:cubicBezTo>
                    <a:pt x="1571600" y="696466"/>
                    <a:pt x="1581549" y="705155"/>
                    <a:pt x="1698145" y="717224"/>
                  </a:cubicBezTo>
                  <a:cubicBezTo>
                    <a:pt x="1814741" y="729293"/>
                    <a:pt x="1959584" y="723412"/>
                    <a:pt x="2064327" y="716116"/>
                  </a:cubicBezTo>
                  <a:lnTo>
                    <a:pt x="2395347" y="690066"/>
                  </a:lnTo>
                  <a:cubicBezTo>
                    <a:pt x="2389061" y="507813"/>
                    <a:pt x="2394673" y="191464"/>
                    <a:pt x="2396883" y="0"/>
                  </a:cubicBezTo>
                  <a:lnTo>
                    <a:pt x="1662774" y="3565"/>
                  </a:lnTo>
                  <a:cubicBezTo>
                    <a:pt x="1554733" y="4857"/>
                    <a:pt x="1455212" y="10326"/>
                    <a:pt x="1332885" y="9237"/>
                  </a:cubicBezTo>
                  <a:cubicBezTo>
                    <a:pt x="1204051" y="14858"/>
                    <a:pt x="1224058" y="10659"/>
                    <a:pt x="1088080" y="13899"/>
                  </a:cubicBezTo>
                  <a:lnTo>
                    <a:pt x="847825" y="24507"/>
                  </a:lnTo>
                  <a:cubicBezTo>
                    <a:pt x="731315" y="32510"/>
                    <a:pt x="652181" y="39297"/>
                    <a:pt x="595015" y="37709"/>
                  </a:cubicBezTo>
                  <a:cubicBezTo>
                    <a:pt x="542724" y="39067"/>
                    <a:pt x="442774" y="49738"/>
                    <a:pt x="415902" y="51506"/>
                  </a:cubicBezTo>
                  <a:cubicBezTo>
                    <a:pt x="366478" y="61195"/>
                    <a:pt x="315029" y="57875"/>
                    <a:pt x="251334" y="67564"/>
                  </a:cubicBez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Rectangle 40"/>
            <p:cNvSpPr/>
            <p:nvPr/>
          </p:nvSpPr>
          <p:spPr>
            <a:xfrm>
              <a:off x="329183" y="1883664"/>
              <a:ext cx="8314755" cy="2176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42" name="TextBox 41"/>
          <p:cNvSpPr txBox="1"/>
          <p:nvPr/>
        </p:nvSpPr>
        <p:spPr>
          <a:xfrm>
            <a:off x="214911" y="1219200"/>
            <a:ext cx="1463862" cy="523220"/>
          </a:xfrm>
          <a:prstGeom prst="rect">
            <a:avLst/>
          </a:prstGeom>
          <a:noFill/>
        </p:spPr>
        <p:txBody>
          <a:bodyPr wrap="none" rtlCol="0">
            <a:spAutoFit/>
          </a:bodyPr>
          <a:lstStyle/>
          <a:p>
            <a:r>
              <a:rPr lang="en-US" sz="2800" dirty="0">
                <a:solidFill>
                  <a:schemeClr val="bg2">
                    <a:lumMod val="50000"/>
                  </a:schemeClr>
                </a:solidFill>
              </a:rPr>
              <a:t> </a:t>
            </a:r>
            <a:r>
              <a:rPr lang="en-US" sz="2800" dirty="0"/>
              <a:t>92 </a:t>
            </a:r>
            <a:r>
              <a:rPr lang="en-US" sz="2800" dirty="0" err="1"/>
              <a:t>mya</a:t>
            </a:r>
            <a:endParaRPr lang="en-US" sz="2800" dirty="0"/>
          </a:p>
        </p:txBody>
      </p:sp>
      <mc:AlternateContent xmlns:mc="http://schemas.openxmlformats.org/markup-compatibility/2006" xmlns:p14="http://schemas.microsoft.com/office/powerpoint/2010/main">
        <mc:Choice Requires="p14">
          <p:contentPart p14:bwMode="auto" r:id="rId5">
            <p14:nvContentPartPr>
              <p14:cNvPr id="43" name="Ink 42">
                <a:extLst>
                  <a:ext uri="{FF2B5EF4-FFF2-40B4-BE49-F238E27FC236}">
                    <a16:creationId xmlns:a16="http://schemas.microsoft.com/office/drawing/2014/main" id="{31A36567-D9AA-AA95-248C-8CB64F0637C5}"/>
                  </a:ext>
                </a:extLst>
              </p14:cNvPr>
              <p14:cNvContentPartPr/>
              <p14:nvPr/>
            </p14:nvContentPartPr>
            <p14:xfrm>
              <a:off x="4287600" y="1131480"/>
              <a:ext cx="610560" cy="1469160"/>
            </p14:xfrm>
          </p:contentPart>
        </mc:Choice>
        <mc:Fallback xmlns="">
          <p:pic>
            <p:nvPicPr>
              <p:cNvPr id="43" name="Ink 42">
                <a:extLst>
                  <a:ext uri="{FF2B5EF4-FFF2-40B4-BE49-F238E27FC236}">
                    <a16:creationId xmlns:a16="http://schemas.microsoft.com/office/drawing/2014/main" id="{31A36567-D9AA-AA95-248C-8CB64F0637C5}"/>
                  </a:ext>
                </a:extLst>
              </p:cNvPr>
              <p:cNvPicPr/>
              <p:nvPr/>
            </p:nvPicPr>
            <p:blipFill>
              <a:blip r:embed="rId6"/>
              <a:stretch>
                <a:fillRect/>
              </a:stretch>
            </p:blipFill>
            <p:spPr>
              <a:xfrm>
                <a:off x="4278240" y="1122120"/>
                <a:ext cx="629280" cy="1487880"/>
              </a:xfrm>
              <a:prstGeom prst="rect">
                <a:avLst/>
              </a:prstGeom>
            </p:spPr>
          </p:pic>
        </mc:Fallback>
      </mc:AlternateContent>
    </p:spTree>
    <p:extLst>
      <p:ext uri="{BB962C8B-B14F-4D97-AF65-F5344CB8AC3E}">
        <p14:creationId xmlns:p14="http://schemas.microsoft.com/office/powerpoint/2010/main" val="170822187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Content Placeholder 7" descr="Map&#10;&#10;Description automatically generated">
            <a:extLst>
              <a:ext uri="{FF2B5EF4-FFF2-40B4-BE49-F238E27FC236}">
                <a16:creationId xmlns:a16="http://schemas.microsoft.com/office/drawing/2014/main" id="{A286A386-2634-44D7-A56E-52A032BDBEA4}"/>
              </a:ext>
            </a:extLst>
          </p:cNvPr>
          <p:cNvPicPr>
            <a:picLocks noGrp="1" noChangeAspect="1"/>
          </p:cNvPicPr>
          <p:nvPr>
            <p:ph idx="1"/>
          </p:nvPr>
        </p:nvPicPr>
        <p:blipFill rotWithShape="1">
          <a:blip r:embed="rId2">
            <a:extLst>
              <a:ext uri="{28A0092B-C50C-407E-A947-70E740481C1C}">
                <a14:useLocalDpi xmlns:a14="http://schemas.microsoft.com/office/drawing/2010/main" val="0"/>
              </a:ext>
            </a:extLst>
          </a:blip>
          <a:srcRect t="7992"/>
          <a:stretch/>
        </p:blipFill>
        <p:spPr>
          <a:xfrm>
            <a:off x="20" y="1282"/>
            <a:ext cx="9143980" cy="6856718"/>
          </a:xfrm>
          <a:prstGeom prst="rect">
            <a:avLst/>
          </a:prstGeom>
        </p:spPr>
      </p:pic>
      <p:sp>
        <p:nvSpPr>
          <p:cNvPr id="4" name="Slide Number Placeholder 3"/>
          <p:cNvSpPr>
            <a:spLocks noGrp="1"/>
          </p:cNvSpPr>
          <p:nvPr>
            <p:ph type="sldNum" sz="quarter" idx="12"/>
          </p:nvPr>
        </p:nvSpPr>
        <p:spPr>
          <a:xfrm>
            <a:off x="6457950" y="6356350"/>
            <a:ext cx="2057400" cy="365125"/>
          </a:xfrm>
        </p:spPr>
        <p:txBody>
          <a:bodyPr vert="horz" lIns="91440" tIns="45720" rIns="91440" bIns="45720" rtlCol="0" anchor="ctr">
            <a:normAutofit/>
          </a:bodyPr>
          <a:lstStyle/>
          <a:p>
            <a:pPr eaLnBrk="1" hangingPunct="1">
              <a:spcAft>
                <a:spcPts val="600"/>
              </a:spcAft>
            </a:pPr>
            <a:fld id="{A009FE60-D02F-4892-B39E-0CD83713E8A5}" type="slidenum">
              <a:rPr lang="en-US">
                <a:solidFill>
                  <a:srgbClr val="FFFFFF"/>
                </a:solidFill>
                <a:latin typeface="+mn-lt"/>
              </a:rPr>
              <a:pPr eaLnBrk="1" hangingPunct="1">
                <a:spcAft>
                  <a:spcPts val="600"/>
                </a:spcAft>
              </a:pPr>
              <a:t>2</a:t>
            </a:fld>
            <a:endParaRPr lang="en-US">
              <a:solidFill>
                <a:srgbClr val="FFFFFF"/>
              </a:solidFill>
              <a:latin typeface="+mn-lt"/>
            </a:endParaRPr>
          </a:p>
        </p:txBody>
      </p:sp>
      <p:pic>
        <p:nvPicPr>
          <p:cNvPr id="18" name="Content Placeholder 5" descr="Chart, bar chart&#10;&#10;Description automatically generated">
            <a:extLst>
              <a:ext uri="{FF2B5EF4-FFF2-40B4-BE49-F238E27FC236}">
                <a16:creationId xmlns:a16="http://schemas.microsoft.com/office/drawing/2014/main" id="{C5F51DF4-DEA5-495A-A9FD-8B56E4FE582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42648" y="1600200"/>
            <a:ext cx="1924050" cy="2628900"/>
          </a:xfrm>
          <a:prstGeom prst="rect">
            <a:avLst/>
          </a:prstGeom>
        </p:spPr>
      </p:pic>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A2874620-812F-AC28-6739-A1E8ED769D7D}"/>
                  </a:ext>
                </a:extLst>
              </p14:cNvPr>
              <p14:cNvContentPartPr/>
              <p14:nvPr/>
            </p14:nvContentPartPr>
            <p14:xfrm>
              <a:off x="115560" y="3786120"/>
              <a:ext cx="7033680" cy="2335680"/>
            </p14:xfrm>
          </p:contentPart>
        </mc:Choice>
        <mc:Fallback xmlns="">
          <p:pic>
            <p:nvPicPr>
              <p:cNvPr id="2" name="Ink 1">
                <a:extLst>
                  <a:ext uri="{FF2B5EF4-FFF2-40B4-BE49-F238E27FC236}">
                    <a16:creationId xmlns:a16="http://schemas.microsoft.com/office/drawing/2014/main" id="{A2874620-812F-AC28-6739-A1E8ED769D7D}"/>
                  </a:ext>
                </a:extLst>
              </p:cNvPr>
              <p:cNvPicPr/>
              <p:nvPr/>
            </p:nvPicPr>
            <p:blipFill>
              <a:blip r:embed="rId5"/>
              <a:stretch>
                <a:fillRect/>
              </a:stretch>
            </p:blipFill>
            <p:spPr>
              <a:xfrm>
                <a:off x="106200" y="3776760"/>
                <a:ext cx="7052400" cy="2354400"/>
              </a:xfrm>
              <a:prstGeom prst="rect">
                <a:avLst/>
              </a:prstGeom>
            </p:spPr>
          </p:pic>
        </mc:Fallback>
      </mc:AlternateContent>
    </p:spTree>
    <p:extLst>
      <p:ext uri="{BB962C8B-B14F-4D97-AF65-F5344CB8AC3E}">
        <p14:creationId xmlns:p14="http://schemas.microsoft.com/office/powerpoint/2010/main" val="297083908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427202"/>
            <a:chOff x="267943" y="1881188"/>
            <a:chExt cx="8383932" cy="2180950"/>
          </a:xfrm>
        </p:grpSpPr>
        <p:sp>
          <p:nvSpPr>
            <p:cNvPr id="6" name="Freeform 5"/>
            <p:cNvSpPr/>
            <p:nvPr/>
          </p:nvSpPr>
          <p:spPr>
            <a:xfrm>
              <a:off x="325077" y="1965291"/>
              <a:ext cx="8317020" cy="2075689"/>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901180 w 8323869"/>
                <a:gd name="connsiteY35" fmla="*/ 622169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28181 w 8323869"/>
                <a:gd name="connsiteY34" fmla="*/ 1036948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292913 w 8323869"/>
                <a:gd name="connsiteY0" fmla="*/ 0 h 2128077"/>
                <a:gd name="connsiteX1" fmla="*/ 7937370 w 8323869"/>
                <a:gd name="connsiteY1" fmla="*/ 7046 h 2128077"/>
                <a:gd name="connsiteX2" fmla="*/ 7645139 w 8323869"/>
                <a:gd name="connsiteY2" fmla="*/ 35326 h 2128077"/>
                <a:gd name="connsiteX3" fmla="*/ 7331870 w 8323869"/>
                <a:gd name="connsiteY3" fmla="*/ 96256 h 2128077"/>
                <a:gd name="connsiteX4" fmla="*/ 7098384 w 8323869"/>
                <a:gd name="connsiteY4" fmla="*/ 157874 h 2128077"/>
                <a:gd name="connsiteX5" fmla="*/ 6825007 w 8323869"/>
                <a:gd name="connsiteY5" fmla="*/ 167302 h 2128077"/>
                <a:gd name="connsiteX6" fmla="*/ 6627044 w 8323869"/>
                <a:gd name="connsiteY6" fmla="*/ 129594 h 2128077"/>
                <a:gd name="connsiteX7" fmla="*/ 6515960 w 8323869"/>
                <a:gd name="connsiteY7" fmla="*/ 102983 h 2128077"/>
                <a:gd name="connsiteX8" fmla="*/ 6391374 w 8323869"/>
                <a:gd name="connsiteY8" fmla="*/ 91887 h 2128077"/>
                <a:gd name="connsiteX9" fmla="*/ 6099143 w 8323869"/>
                <a:gd name="connsiteY9" fmla="*/ 82460 h 2128077"/>
                <a:gd name="connsiteX10" fmla="*/ 5637229 w 8323869"/>
                <a:gd name="connsiteY10" fmla="*/ 82460 h 2128077"/>
                <a:gd name="connsiteX11" fmla="*/ 5382706 w 8323869"/>
                <a:gd name="connsiteY11" fmla="*/ 82460 h 2128077"/>
                <a:gd name="connsiteX12" fmla="*/ 5277710 w 8323869"/>
                <a:gd name="connsiteY12" fmla="*/ 86314 h 2128077"/>
                <a:gd name="connsiteX13" fmla="*/ 5194170 w 8323869"/>
                <a:gd name="connsiteY13" fmla="*/ 120167 h 2128077"/>
                <a:gd name="connsiteX14" fmla="*/ 4826524 w 8323869"/>
                <a:gd name="connsiteY14" fmla="*/ 148448 h 2128077"/>
                <a:gd name="connsiteX15" fmla="*/ 4411745 w 8323869"/>
                <a:gd name="connsiteY15" fmla="*/ 252143 h 2128077"/>
                <a:gd name="connsiteX16" fmla="*/ 3930978 w 8323869"/>
                <a:gd name="connsiteY16" fmla="*/ 289850 h 2128077"/>
                <a:gd name="connsiteX17" fmla="*/ 3450211 w 8323869"/>
                <a:gd name="connsiteY17" fmla="*/ 365264 h 2128077"/>
                <a:gd name="connsiteX18" fmla="*/ 2818615 w 8323869"/>
                <a:gd name="connsiteY18" fmla="*/ 336984 h 2128077"/>
                <a:gd name="connsiteX19" fmla="*/ 2375555 w 8323869"/>
                <a:gd name="connsiteY19" fmla="*/ 318130 h 2128077"/>
                <a:gd name="connsiteX20" fmla="*/ 1838227 w 8323869"/>
                <a:gd name="connsiteY20" fmla="*/ 365264 h 2128077"/>
                <a:gd name="connsiteX21" fmla="*/ 1404594 w 8323869"/>
                <a:gd name="connsiteY21" fmla="*/ 308703 h 2128077"/>
                <a:gd name="connsiteX22" fmla="*/ 989815 w 8323869"/>
                <a:gd name="connsiteY22" fmla="*/ 167301 h 2128077"/>
                <a:gd name="connsiteX23" fmla="*/ 848413 w 8323869"/>
                <a:gd name="connsiteY23" fmla="*/ 82460 h 2128077"/>
                <a:gd name="connsiteX24" fmla="*/ 712068 w 8323869"/>
                <a:gd name="connsiteY24" fmla="*/ 49318 h 2128077"/>
                <a:gd name="connsiteX25" fmla="*/ 497731 w 8323869"/>
                <a:gd name="connsiteY25" fmla="*/ 46839 h 2128077"/>
                <a:gd name="connsiteX26" fmla="*/ 0 w 8323869"/>
                <a:gd name="connsiteY26" fmla="*/ 44753 h 2128077"/>
                <a:gd name="connsiteX27" fmla="*/ 28281 w 8323869"/>
                <a:gd name="connsiteY27" fmla="*/ 223862 h 2128077"/>
                <a:gd name="connsiteX28" fmla="*/ 28281 w 8323869"/>
                <a:gd name="connsiteY28" fmla="*/ 308703 h 2128077"/>
                <a:gd name="connsiteX29" fmla="*/ 37708 w 8323869"/>
                <a:gd name="connsiteY29" fmla="*/ 2128077 h 2128077"/>
                <a:gd name="connsiteX30" fmla="*/ 999242 w 8323869"/>
                <a:gd name="connsiteY30" fmla="*/ 1901833 h 2128077"/>
                <a:gd name="connsiteX31" fmla="*/ 2318994 w 8323869"/>
                <a:gd name="connsiteY31" fmla="*/ 1496481 h 2128077"/>
                <a:gd name="connsiteX32" fmla="*/ 3648174 w 8323869"/>
                <a:gd name="connsiteY32" fmla="*/ 1260811 h 2128077"/>
                <a:gd name="connsiteX33" fmla="*/ 3827283 w 8323869"/>
                <a:gd name="connsiteY33" fmla="*/ 1260811 h 2128077"/>
                <a:gd name="connsiteX34" fmla="*/ 5128181 w 8323869"/>
                <a:gd name="connsiteY34" fmla="*/ 1034567 h 2128077"/>
                <a:gd name="connsiteX35" fmla="*/ 5656083 w 8323869"/>
                <a:gd name="connsiteY35" fmla="*/ 940300 h 2128077"/>
                <a:gd name="connsiteX36" fmla="*/ 6655324 w 8323869"/>
                <a:gd name="connsiteY36" fmla="*/ 874312 h 2128077"/>
                <a:gd name="connsiteX37" fmla="*/ 7484883 w 8323869"/>
                <a:gd name="connsiteY37" fmla="*/ 1157116 h 2128077"/>
                <a:gd name="connsiteX38" fmla="*/ 8239027 w 8323869"/>
                <a:gd name="connsiteY38" fmla="*/ 1138262 h 2128077"/>
                <a:gd name="connsiteX39" fmla="*/ 8323869 w 8323869"/>
                <a:gd name="connsiteY39" fmla="*/ 1128835 h 2128077"/>
                <a:gd name="connsiteX40" fmla="*/ 8292913 w 8323869"/>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28281 w 8292913"/>
                <a:gd name="connsiteY28" fmla="*/ 308703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16375 w 8292913"/>
                <a:gd name="connsiteY27" fmla="*/ 207194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78920 w 8278920"/>
                <a:gd name="connsiteY0" fmla="*/ 0 h 2128077"/>
                <a:gd name="connsiteX1" fmla="*/ 7923377 w 8278920"/>
                <a:gd name="connsiteY1" fmla="*/ 7046 h 2128077"/>
                <a:gd name="connsiteX2" fmla="*/ 7631146 w 8278920"/>
                <a:gd name="connsiteY2" fmla="*/ 35326 h 2128077"/>
                <a:gd name="connsiteX3" fmla="*/ 7317877 w 8278920"/>
                <a:gd name="connsiteY3" fmla="*/ 96256 h 2128077"/>
                <a:gd name="connsiteX4" fmla="*/ 7084391 w 8278920"/>
                <a:gd name="connsiteY4" fmla="*/ 157874 h 2128077"/>
                <a:gd name="connsiteX5" fmla="*/ 6811014 w 8278920"/>
                <a:gd name="connsiteY5" fmla="*/ 167302 h 2128077"/>
                <a:gd name="connsiteX6" fmla="*/ 6613051 w 8278920"/>
                <a:gd name="connsiteY6" fmla="*/ 129594 h 2128077"/>
                <a:gd name="connsiteX7" fmla="*/ 6501967 w 8278920"/>
                <a:gd name="connsiteY7" fmla="*/ 102983 h 2128077"/>
                <a:gd name="connsiteX8" fmla="*/ 6377381 w 8278920"/>
                <a:gd name="connsiteY8" fmla="*/ 91887 h 2128077"/>
                <a:gd name="connsiteX9" fmla="*/ 6085150 w 8278920"/>
                <a:gd name="connsiteY9" fmla="*/ 82460 h 2128077"/>
                <a:gd name="connsiteX10" fmla="*/ 5623236 w 8278920"/>
                <a:gd name="connsiteY10" fmla="*/ 82460 h 2128077"/>
                <a:gd name="connsiteX11" fmla="*/ 5368713 w 8278920"/>
                <a:gd name="connsiteY11" fmla="*/ 82460 h 2128077"/>
                <a:gd name="connsiteX12" fmla="*/ 5263717 w 8278920"/>
                <a:gd name="connsiteY12" fmla="*/ 86314 h 2128077"/>
                <a:gd name="connsiteX13" fmla="*/ 5180177 w 8278920"/>
                <a:gd name="connsiteY13" fmla="*/ 120167 h 2128077"/>
                <a:gd name="connsiteX14" fmla="*/ 4812531 w 8278920"/>
                <a:gd name="connsiteY14" fmla="*/ 148448 h 2128077"/>
                <a:gd name="connsiteX15" fmla="*/ 4397752 w 8278920"/>
                <a:gd name="connsiteY15" fmla="*/ 252143 h 2128077"/>
                <a:gd name="connsiteX16" fmla="*/ 3916985 w 8278920"/>
                <a:gd name="connsiteY16" fmla="*/ 289850 h 2128077"/>
                <a:gd name="connsiteX17" fmla="*/ 3436218 w 8278920"/>
                <a:gd name="connsiteY17" fmla="*/ 365264 h 2128077"/>
                <a:gd name="connsiteX18" fmla="*/ 2804622 w 8278920"/>
                <a:gd name="connsiteY18" fmla="*/ 336984 h 2128077"/>
                <a:gd name="connsiteX19" fmla="*/ 2361562 w 8278920"/>
                <a:gd name="connsiteY19" fmla="*/ 318130 h 2128077"/>
                <a:gd name="connsiteX20" fmla="*/ 1824234 w 8278920"/>
                <a:gd name="connsiteY20" fmla="*/ 365264 h 2128077"/>
                <a:gd name="connsiteX21" fmla="*/ 1390601 w 8278920"/>
                <a:gd name="connsiteY21" fmla="*/ 308703 h 2128077"/>
                <a:gd name="connsiteX22" fmla="*/ 975822 w 8278920"/>
                <a:gd name="connsiteY22" fmla="*/ 167301 h 2128077"/>
                <a:gd name="connsiteX23" fmla="*/ 834420 w 8278920"/>
                <a:gd name="connsiteY23" fmla="*/ 82460 h 2128077"/>
                <a:gd name="connsiteX24" fmla="*/ 698075 w 8278920"/>
                <a:gd name="connsiteY24" fmla="*/ 49318 h 2128077"/>
                <a:gd name="connsiteX25" fmla="*/ 483738 w 8278920"/>
                <a:gd name="connsiteY25" fmla="*/ 46839 h 2128077"/>
                <a:gd name="connsiteX26" fmla="*/ 5057 w 8278920"/>
                <a:gd name="connsiteY26" fmla="*/ 49516 h 2128077"/>
                <a:gd name="connsiteX27" fmla="*/ 2382 w 8278920"/>
                <a:gd name="connsiteY27" fmla="*/ 207194 h 2128077"/>
                <a:gd name="connsiteX28" fmla="*/ 0 w 8278920"/>
                <a:gd name="connsiteY28" fmla="*/ 339659 h 2128077"/>
                <a:gd name="connsiteX29" fmla="*/ 23715 w 8278920"/>
                <a:gd name="connsiteY29" fmla="*/ 2128077 h 2128077"/>
                <a:gd name="connsiteX30" fmla="*/ 985249 w 8278920"/>
                <a:gd name="connsiteY30" fmla="*/ 1901833 h 2128077"/>
                <a:gd name="connsiteX31" fmla="*/ 2305001 w 8278920"/>
                <a:gd name="connsiteY31" fmla="*/ 1496481 h 2128077"/>
                <a:gd name="connsiteX32" fmla="*/ 3634181 w 8278920"/>
                <a:gd name="connsiteY32" fmla="*/ 1260811 h 2128077"/>
                <a:gd name="connsiteX33" fmla="*/ 3813290 w 8278920"/>
                <a:gd name="connsiteY33" fmla="*/ 1260811 h 2128077"/>
                <a:gd name="connsiteX34" fmla="*/ 5114188 w 8278920"/>
                <a:gd name="connsiteY34" fmla="*/ 1034567 h 2128077"/>
                <a:gd name="connsiteX35" fmla="*/ 5642090 w 8278920"/>
                <a:gd name="connsiteY35" fmla="*/ 940300 h 2128077"/>
                <a:gd name="connsiteX36" fmla="*/ 6641331 w 8278920"/>
                <a:gd name="connsiteY36" fmla="*/ 874312 h 2128077"/>
                <a:gd name="connsiteX37" fmla="*/ 7470890 w 8278920"/>
                <a:gd name="connsiteY37" fmla="*/ 1157116 h 2128077"/>
                <a:gd name="connsiteX38" fmla="*/ 8225034 w 8278920"/>
                <a:gd name="connsiteY38" fmla="*/ 1138262 h 2128077"/>
                <a:gd name="connsiteX39" fmla="*/ 8271776 w 8278920"/>
                <a:gd name="connsiteY39" fmla="*/ 1140741 h 2128077"/>
                <a:gd name="connsiteX40" fmla="*/ 8278920 w 8278920"/>
                <a:gd name="connsiteY40" fmla="*/ 0 h 2128077"/>
                <a:gd name="connsiteX0" fmla="*/ 8278920 w 8278920"/>
                <a:gd name="connsiteY0" fmla="*/ 0 h 2054258"/>
                <a:gd name="connsiteX1" fmla="*/ 7923377 w 8278920"/>
                <a:gd name="connsiteY1" fmla="*/ 7046 h 2054258"/>
                <a:gd name="connsiteX2" fmla="*/ 7631146 w 8278920"/>
                <a:gd name="connsiteY2" fmla="*/ 35326 h 2054258"/>
                <a:gd name="connsiteX3" fmla="*/ 7317877 w 8278920"/>
                <a:gd name="connsiteY3" fmla="*/ 96256 h 2054258"/>
                <a:gd name="connsiteX4" fmla="*/ 7084391 w 8278920"/>
                <a:gd name="connsiteY4" fmla="*/ 157874 h 2054258"/>
                <a:gd name="connsiteX5" fmla="*/ 6811014 w 8278920"/>
                <a:gd name="connsiteY5" fmla="*/ 167302 h 2054258"/>
                <a:gd name="connsiteX6" fmla="*/ 6613051 w 8278920"/>
                <a:gd name="connsiteY6" fmla="*/ 129594 h 2054258"/>
                <a:gd name="connsiteX7" fmla="*/ 6501967 w 8278920"/>
                <a:gd name="connsiteY7" fmla="*/ 102983 h 2054258"/>
                <a:gd name="connsiteX8" fmla="*/ 6377381 w 8278920"/>
                <a:gd name="connsiteY8" fmla="*/ 91887 h 2054258"/>
                <a:gd name="connsiteX9" fmla="*/ 6085150 w 8278920"/>
                <a:gd name="connsiteY9" fmla="*/ 82460 h 2054258"/>
                <a:gd name="connsiteX10" fmla="*/ 5623236 w 8278920"/>
                <a:gd name="connsiteY10" fmla="*/ 82460 h 2054258"/>
                <a:gd name="connsiteX11" fmla="*/ 5368713 w 8278920"/>
                <a:gd name="connsiteY11" fmla="*/ 82460 h 2054258"/>
                <a:gd name="connsiteX12" fmla="*/ 5263717 w 8278920"/>
                <a:gd name="connsiteY12" fmla="*/ 86314 h 2054258"/>
                <a:gd name="connsiteX13" fmla="*/ 5180177 w 8278920"/>
                <a:gd name="connsiteY13" fmla="*/ 120167 h 2054258"/>
                <a:gd name="connsiteX14" fmla="*/ 4812531 w 8278920"/>
                <a:gd name="connsiteY14" fmla="*/ 148448 h 2054258"/>
                <a:gd name="connsiteX15" fmla="*/ 4397752 w 8278920"/>
                <a:gd name="connsiteY15" fmla="*/ 252143 h 2054258"/>
                <a:gd name="connsiteX16" fmla="*/ 3916985 w 8278920"/>
                <a:gd name="connsiteY16" fmla="*/ 289850 h 2054258"/>
                <a:gd name="connsiteX17" fmla="*/ 3436218 w 8278920"/>
                <a:gd name="connsiteY17" fmla="*/ 365264 h 2054258"/>
                <a:gd name="connsiteX18" fmla="*/ 2804622 w 8278920"/>
                <a:gd name="connsiteY18" fmla="*/ 336984 h 2054258"/>
                <a:gd name="connsiteX19" fmla="*/ 2361562 w 8278920"/>
                <a:gd name="connsiteY19" fmla="*/ 318130 h 2054258"/>
                <a:gd name="connsiteX20" fmla="*/ 1824234 w 8278920"/>
                <a:gd name="connsiteY20" fmla="*/ 365264 h 2054258"/>
                <a:gd name="connsiteX21" fmla="*/ 1390601 w 8278920"/>
                <a:gd name="connsiteY21" fmla="*/ 308703 h 2054258"/>
                <a:gd name="connsiteX22" fmla="*/ 975822 w 8278920"/>
                <a:gd name="connsiteY22" fmla="*/ 167301 h 2054258"/>
                <a:gd name="connsiteX23" fmla="*/ 834420 w 8278920"/>
                <a:gd name="connsiteY23" fmla="*/ 82460 h 2054258"/>
                <a:gd name="connsiteX24" fmla="*/ 698075 w 8278920"/>
                <a:gd name="connsiteY24" fmla="*/ 49318 h 2054258"/>
                <a:gd name="connsiteX25" fmla="*/ 483738 w 8278920"/>
                <a:gd name="connsiteY25" fmla="*/ 46839 h 2054258"/>
                <a:gd name="connsiteX26" fmla="*/ 5057 w 8278920"/>
                <a:gd name="connsiteY26" fmla="*/ 49516 h 2054258"/>
                <a:gd name="connsiteX27" fmla="*/ 2382 w 8278920"/>
                <a:gd name="connsiteY27" fmla="*/ 207194 h 2054258"/>
                <a:gd name="connsiteX28" fmla="*/ 0 w 8278920"/>
                <a:gd name="connsiteY28" fmla="*/ 339659 h 2054258"/>
                <a:gd name="connsiteX29" fmla="*/ 2284 w 8278920"/>
                <a:gd name="connsiteY29" fmla="*/ 2054258 h 2054258"/>
                <a:gd name="connsiteX30" fmla="*/ 985249 w 8278920"/>
                <a:gd name="connsiteY30" fmla="*/ 1901833 h 2054258"/>
                <a:gd name="connsiteX31" fmla="*/ 2305001 w 8278920"/>
                <a:gd name="connsiteY31" fmla="*/ 1496481 h 2054258"/>
                <a:gd name="connsiteX32" fmla="*/ 3634181 w 8278920"/>
                <a:gd name="connsiteY32" fmla="*/ 1260811 h 2054258"/>
                <a:gd name="connsiteX33" fmla="*/ 3813290 w 8278920"/>
                <a:gd name="connsiteY33" fmla="*/ 1260811 h 2054258"/>
                <a:gd name="connsiteX34" fmla="*/ 5114188 w 8278920"/>
                <a:gd name="connsiteY34" fmla="*/ 1034567 h 2054258"/>
                <a:gd name="connsiteX35" fmla="*/ 5642090 w 8278920"/>
                <a:gd name="connsiteY35" fmla="*/ 940300 h 2054258"/>
                <a:gd name="connsiteX36" fmla="*/ 6641331 w 8278920"/>
                <a:gd name="connsiteY36" fmla="*/ 874312 h 2054258"/>
                <a:gd name="connsiteX37" fmla="*/ 7470890 w 8278920"/>
                <a:gd name="connsiteY37" fmla="*/ 1157116 h 2054258"/>
                <a:gd name="connsiteX38" fmla="*/ 8225034 w 8278920"/>
                <a:gd name="connsiteY38" fmla="*/ 1138262 h 2054258"/>
                <a:gd name="connsiteX39" fmla="*/ 8271776 w 8278920"/>
                <a:gd name="connsiteY39" fmla="*/ 1140741 h 2054258"/>
                <a:gd name="connsiteX40" fmla="*/ 8278920 w 8278920"/>
                <a:gd name="connsiteY40" fmla="*/ 0 h 2054258"/>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271776 w 8317020"/>
                <a:gd name="connsiteY39" fmla="*/ 1162172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317020" h="2075689">
                  <a:moveTo>
                    <a:pt x="8317020" y="0"/>
                  </a:moveTo>
                  <a:lnTo>
                    <a:pt x="7923377" y="28477"/>
                  </a:lnTo>
                  <a:lnTo>
                    <a:pt x="7631146" y="56757"/>
                  </a:lnTo>
                  <a:lnTo>
                    <a:pt x="7317877" y="117687"/>
                  </a:lnTo>
                  <a:lnTo>
                    <a:pt x="7084391" y="179305"/>
                  </a:lnTo>
                  <a:lnTo>
                    <a:pt x="6811014" y="188733"/>
                  </a:lnTo>
                  <a:lnTo>
                    <a:pt x="6613051" y="151025"/>
                  </a:lnTo>
                  <a:cubicBezTo>
                    <a:pt x="6580785" y="145330"/>
                    <a:pt x="6534233" y="130109"/>
                    <a:pt x="6501967" y="124414"/>
                  </a:cubicBezTo>
                  <a:lnTo>
                    <a:pt x="6377381" y="113318"/>
                  </a:lnTo>
                  <a:lnTo>
                    <a:pt x="6085150" y="103891"/>
                  </a:lnTo>
                  <a:lnTo>
                    <a:pt x="5623236" y="103891"/>
                  </a:lnTo>
                  <a:lnTo>
                    <a:pt x="5368713" y="103891"/>
                  </a:lnTo>
                  <a:cubicBezTo>
                    <a:pt x="5342446" y="107557"/>
                    <a:pt x="5289984" y="104079"/>
                    <a:pt x="5263717" y="107745"/>
                  </a:cubicBezTo>
                  <a:lnTo>
                    <a:pt x="5180177" y="141598"/>
                  </a:lnTo>
                  <a:lnTo>
                    <a:pt x="4812531" y="169879"/>
                  </a:lnTo>
                  <a:lnTo>
                    <a:pt x="4397752" y="273574"/>
                  </a:lnTo>
                  <a:lnTo>
                    <a:pt x="3916985" y="311281"/>
                  </a:lnTo>
                  <a:lnTo>
                    <a:pt x="3436218" y="386695"/>
                  </a:lnTo>
                  <a:lnTo>
                    <a:pt x="2804622" y="358415"/>
                  </a:lnTo>
                  <a:lnTo>
                    <a:pt x="2361562" y="339561"/>
                  </a:lnTo>
                  <a:lnTo>
                    <a:pt x="1824234" y="386695"/>
                  </a:lnTo>
                  <a:lnTo>
                    <a:pt x="1390601" y="330134"/>
                  </a:lnTo>
                  <a:lnTo>
                    <a:pt x="975822" y="188732"/>
                  </a:lnTo>
                  <a:lnTo>
                    <a:pt x="834420" y="103891"/>
                  </a:lnTo>
                  <a:lnTo>
                    <a:pt x="698075" y="70749"/>
                  </a:lnTo>
                  <a:cubicBezTo>
                    <a:pt x="609960" y="77067"/>
                    <a:pt x="599241" y="68237"/>
                    <a:pt x="483738" y="68270"/>
                  </a:cubicBezTo>
                  <a:cubicBezTo>
                    <a:pt x="368235" y="68303"/>
                    <a:pt x="89268" y="59073"/>
                    <a:pt x="5057" y="70947"/>
                  </a:cubicBezTo>
                  <a:cubicBezTo>
                    <a:pt x="4165" y="123506"/>
                    <a:pt x="3274" y="176066"/>
                    <a:pt x="2382" y="228625"/>
                  </a:cubicBezTo>
                  <a:lnTo>
                    <a:pt x="0" y="361090"/>
                  </a:lnTo>
                  <a:cubicBezTo>
                    <a:pt x="3142" y="967548"/>
                    <a:pt x="-858" y="1469231"/>
                    <a:pt x="2284" y="2075689"/>
                  </a:cubicBezTo>
                  <a:lnTo>
                    <a:pt x="985249" y="1923264"/>
                  </a:lnTo>
                  <a:lnTo>
                    <a:pt x="2305001" y="1517912"/>
                  </a:lnTo>
                  <a:lnTo>
                    <a:pt x="3634181" y="1282242"/>
                  </a:lnTo>
                  <a:lnTo>
                    <a:pt x="3813290" y="1282242"/>
                  </a:lnTo>
                  <a:lnTo>
                    <a:pt x="5114188" y="1055998"/>
                  </a:lnTo>
                  <a:lnTo>
                    <a:pt x="5642090" y="961731"/>
                  </a:lnTo>
                  <a:cubicBezTo>
                    <a:pt x="5975170" y="939735"/>
                    <a:pt x="6336531" y="859607"/>
                    <a:pt x="6641331" y="895743"/>
                  </a:cubicBezTo>
                  <a:cubicBezTo>
                    <a:pt x="6946131" y="931879"/>
                    <a:pt x="7194370" y="1084279"/>
                    <a:pt x="7470890" y="1178547"/>
                  </a:cubicBezTo>
                  <a:lnTo>
                    <a:pt x="8225034" y="1159693"/>
                  </a:lnTo>
                  <a:lnTo>
                    <a:pt x="8317020" y="1166934"/>
                  </a:lnTo>
                  <a:cubicBezTo>
                    <a:pt x="8313878" y="786720"/>
                    <a:pt x="8310735" y="370787"/>
                    <a:pt x="8317020" y="0"/>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4708525" y="1981200"/>
              <a:ext cx="3943350" cy="657225"/>
            </a:xfrm>
            <a:custGeom>
              <a:avLst/>
              <a:gdLst>
                <a:gd name="connsiteX0" fmla="*/ 0 w 3943350"/>
                <a:gd name="connsiteY0" fmla="*/ 657225 h 657225"/>
                <a:gd name="connsiteX1" fmla="*/ 123825 w 3943350"/>
                <a:gd name="connsiteY1" fmla="*/ 622300 h 657225"/>
                <a:gd name="connsiteX2" fmla="*/ 244475 w 3943350"/>
                <a:gd name="connsiteY2" fmla="*/ 587375 h 657225"/>
                <a:gd name="connsiteX3" fmla="*/ 377825 w 3943350"/>
                <a:gd name="connsiteY3" fmla="*/ 555625 h 657225"/>
                <a:gd name="connsiteX4" fmla="*/ 482600 w 3943350"/>
                <a:gd name="connsiteY4" fmla="*/ 539750 h 657225"/>
                <a:gd name="connsiteX5" fmla="*/ 590550 w 3943350"/>
                <a:gd name="connsiteY5" fmla="*/ 523875 h 657225"/>
                <a:gd name="connsiteX6" fmla="*/ 673100 w 3943350"/>
                <a:gd name="connsiteY6" fmla="*/ 523875 h 657225"/>
                <a:gd name="connsiteX7" fmla="*/ 796925 w 3943350"/>
                <a:gd name="connsiteY7" fmla="*/ 517525 h 657225"/>
                <a:gd name="connsiteX8" fmla="*/ 904875 w 3943350"/>
                <a:gd name="connsiteY8" fmla="*/ 514350 h 657225"/>
                <a:gd name="connsiteX9" fmla="*/ 1063625 w 3943350"/>
                <a:gd name="connsiteY9" fmla="*/ 501650 h 657225"/>
                <a:gd name="connsiteX10" fmla="*/ 1235075 w 3943350"/>
                <a:gd name="connsiteY10" fmla="*/ 492125 h 657225"/>
                <a:gd name="connsiteX11" fmla="*/ 1358900 w 3943350"/>
                <a:gd name="connsiteY11" fmla="*/ 479425 h 657225"/>
                <a:gd name="connsiteX12" fmla="*/ 1581150 w 3943350"/>
                <a:gd name="connsiteY12" fmla="*/ 466725 h 657225"/>
                <a:gd name="connsiteX13" fmla="*/ 1787525 w 3943350"/>
                <a:gd name="connsiteY13" fmla="*/ 463550 h 657225"/>
                <a:gd name="connsiteX14" fmla="*/ 1905000 w 3943350"/>
                <a:gd name="connsiteY14" fmla="*/ 466725 h 657225"/>
                <a:gd name="connsiteX15" fmla="*/ 2041525 w 3943350"/>
                <a:gd name="connsiteY15" fmla="*/ 466725 h 657225"/>
                <a:gd name="connsiteX16" fmla="*/ 2206625 w 3943350"/>
                <a:gd name="connsiteY16" fmla="*/ 447675 h 657225"/>
                <a:gd name="connsiteX17" fmla="*/ 2365375 w 3943350"/>
                <a:gd name="connsiteY17" fmla="*/ 434975 h 657225"/>
                <a:gd name="connsiteX18" fmla="*/ 2498725 w 3943350"/>
                <a:gd name="connsiteY18" fmla="*/ 425450 h 657225"/>
                <a:gd name="connsiteX19" fmla="*/ 2647950 w 3943350"/>
                <a:gd name="connsiteY19" fmla="*/ 419100 h 657225"/>
                <a:gd name="connsiteX20" fmla="*/ 2914650 w 3943350"/>
                <a:gd name="connsiteY20" fmla="*/ 400050 h 657225"/>
                <a:gd name="connsiteX21" fmla="*/ 3092450 w 3943350"/>
                <a:gd name="connsiteY21" fmla="*/ 390525 h 657225"/>
                <a:gd name="connsiteX22" fmla="*/ 3305175 w 3943350"/>
                <a:gd name="connsiteY22" fmla="*/ 381000 h 657225"/>
                <a:gd name="connsiteX23" fmla="*/ 3467100 w 3943350"/>
                <a:gd name="connsiteY23" fmla="*/ 377825 h 657225"/>
                <a:gd name="connsiteX24" fmla="*/ 3705225 w 3943350"/>
                <a:gd name="connsiteY24" fmla="*/ 377825 h 657225"/>
                <a:gd name="connsiteX25" fmla="*/ 3841750 w 3943350"/>
                <a:gd name="connsiteY25" fmla="*/ 374650 h 657225"/>
                <a:gd name="connsiteX26" fmla="*/ 3943350 w 3943350"/>
                <a:gd name="connsiteY26" fmla="*/ 374650 h 657225"/>
                <a:gd name="connsiteX27" fmla="*/ 3940175 w 3943350"/>
                <a:gd name="connsiteY27" fmla="*/ 158750 h 657225"/>
                <a:gd name="connsiteX28" fmla="*/ 3841750 w 3943350"/>
                <a:gd name="connsiteY28" fmla="*/ 187325 h 657225"/>
                <a:gd name="connsiteX29" fmla="*/ 3730625 w 3943350"/>
                <a:gd name="connsiteY29" fmla="*/ 193675 h 657225"/>
                <a:gd name="connsiteX30" fmla="*/ 3670300 w 3943350"/>
                <a:gd name="connsiteY30" fmla="*/ 196850 h 657225"/>
                <a:gd name="connsiteX31" fmla="*/ 3565525 w 3943350"/>
                <a:gd name="connsiteY31" fmla="*/ 190500 h 657225"/>
                <a:gd name="connsiteX32" fmla="*/ 3463925 w 3943350"/>
                <a:gd name="connsiteY32" fmla="*/ 190500 h 657225"/>
                <a:gd name="connsiteX33" fmla="*/ 3355975 w 3943350"/>
                <a:gd name="connsiteY33" fmla="*/ 177800 h 657225"/>
                <a:gd name="connsiteX34" fmla="*/ 3219450 w 3943350"/>
                <a:gd name="connsiteY34" fmla="*/ 174625 h 657225"/>
                <a:gd name="connsiteX35" fmla="*/ 3162300 w 3943350"/>
                <a:gd name="connsiteY35" fmla="*/ 171450 h 657225"/>
                <a:gd name="connsiteX36" fmla="*/ 3098800 w 3943350"/>
                <a:gd name="connsiteY36" fmla="*/ 171450 h 657225"/>
                <a:gd name="connsiteX37" fmla="*/ 3009900 w 3943350"/>
                <a:gd name="connsiteY37" fmla="*/ 177800 h 657225"/>
                <a:gd name="connsiteX38" fmla="*/ 2933700 w 3943350"/>
                <a:gd name="connsiteY38" fmla="*/ 180975 h 657225"/>
                <a:gd name="connsiteX39" fmla="*/ 2857500 w 3943350"/>
                <a:gd name="connsiteY39" fmla="*/ 171450 h 657225"/>
                <a:gd name="connsiteX40" fmla="*/ 2784475 w 3943350"/>
                <a:gd name="connsiteY40" fmla="*/ 174625 h 657225"/>
                <a:gd name="connsiteX41" fmla="*/ 2625725 w 3943350"/>
                <a:gd name="connsiteY41" fmla="*/ 193675 h 657225"/>
                <a:gd name="connsiteX42" fmla="*/ 2530475 w 3943350"/>
                <a:gd name="connsiteY42" fmla="*/ 190500 h 657225"/>
                <a:gd name="connsiteX43" fmla="*/ 2435225 w 3943350"/>
                <a:gd name="connsiteY43" fmla="*/ 193675 h 657225"/>
                <a:gd name="connsiteX44" fmla="*/ 2327275 w 3943350"/>
                <a:gd name="connsiteY44" fmla="*/ 190500 h 657225"/>
                <a:gd name="connsiteX45" fmla="*/ 2232025 w 3943350"/>
                <a:gd name="connsiteY45" fmla="*/ 180975 h 657225"/>
                <a:gd name="connsiteX46" fmla="*/ 2120900 w 3943350"/>
                <a:gd name="connsiteY46" fmla="*/ 171450 h 657225"/>
                <a:gd name="connsiteX47" fmla="*/ 2054225 w 3943350"/>
                <a:gd name="connsiteY47" fmla="*/ 171450 h 657225"/>
                <a:gd name="connsiteX48" fmla="*/ 1905000 w 3943350"/>
                <a:gd name="connsiteY48" fmla="*/ 177800 h 657225"/>
                <a:gd name="connsiteX49" fmla="*/ 1803400 w 3943350"/>
                <a:gd name="connsiteY49" fmla="*/ 177800 h 657225"/>
                <a:gd name="connsiteX50" fmla="*/ 1692275 w 3943350"/>
                <a:gd name="connsiteY50" fmla="*/ 161925 h 657225"/>
                <a:gd name="connsiteX51" fmla="*/ 1549400 w 3943350"/>
                <a:gd name="connsiteY51" fmla="*/ 133350 h 657225"/>
                <a:gd name="connsiteX52" fmla="*/ 1403350 w 3943350"/>
                <a:gd name="connsiteY52" fmla="*/ 101600 h 657225"/>
                <a:gd name="connsiteX53" fmla="*/ 1260475 w 3943350"/>
                <a:gd name="connsiteY53" fmla="*/ 88900 h 657225"/>
                <a:gd name="connsiteX54" fmla="*/ 1146175 w 3943350"/>
                <a:gd name="connsiteY54" fmla="*/ 79375 h 657225"/>
                <a:gd name="connsiteX55" fmla="*/ 1009650 w 3943350"/>
                <a:gd name="connsiteY55" fmla="*/ 60325 h 657225"/>
                <a:gd name="connsiteX56" fmla="*/ 885825 w 3943350"/>
                <a:gd name="connsiteY56" fmla="*/ 44450 h 657225"/>
                <a:gd name="connsiteX57" fmla="*/ 768350 w 3943350"/>
                <a:gd name="connsiteY57" fmla="*/ 28575 h 657225"/>
                <a:gd name="connsiteX58" fmla="*/ 631825 w 3943350"/>
                <a:gd name="connsiteY58" fmla="*/ 0 h 657225"/>
                <a:gd name="connsiteX59" fmla="*/ 552450 w 3943350"/>
                <a:gd name="connsiteY59" fmla="*/ 0 h 657225"/>
                <a:gd name="connsiteX60" fmla="*/ 485775 w 3943350"/>
                <a:gd name="connsiteY60" fmla="*/ 6350 h 657225"/>
                <a:gd name="connsiteX61" fmla="*/ 387350 w 3943350"/>
                <a:gd name="connsiteY61" fmla="*/ 15875 h 657225"/>
                <a:gd name="connsiteX62" fmla="*/ 304800 w 3943350"/>
                <a:gd name="connsiteY62" fmla="*/ 44450 h 657225"/>
                <a:gd name="connsiteX63" fmla="*/ 257175 w 3943350"/>
                <a:gd name="connsiteY63" fmla="*/ 57150 h 657225"/>
                <a:gd name="connsiteX64" fmla="*/ 257175 w 3943350"/>
                <a:gd name="connsiteY64" fmla="*/ 98425 h 657225"/>
                <a:gd name="connsiteX65" fmla="*/ 460375 w 3943350"/>
                <a:gd name="connsiteY65" fmla="*/ 107950 h 657225"/>
                <a:gd name="connsiteX66" fmla="*/ 752475 w 3943350"/>
                <a:gd name="connsiteY66" fmla="*/ 107950 h 657225"/>
                <a:gd name="connsiteX67" fmla="*/ 1041400 w 3943350"/>
                <a:gd name="connsiteY67" fmla="*/ 142875 h 657225"/>
                <a:gd name="connsiteX68" fmla="*/ 1111250 w 3943350"/>
                <a:gd name="connsiteY68" fmla="*/ 203200 h 657225"/>
                <a:gd name="connsiteX69" fmla="*/ 1060450 w 3943350"/>
                <a:gd name="connsiteY69" fmla="*/ 234950 h 657225"/>
                <a:gd name="connsiteX70" fmla="*/ 755650 w 3943350"/>
                <a:gd name="connsiteY70" fmla="*/ 257175 h 657225"/>
                <a:gd name="connsiteX71" fmla="*/ 488950 w 3943350"/>
                <a:gd name="connsiteY71" fmla="*/ 282575 h 657225"/>
                <a:gd name="connsiteX72" fmla="*/ 301625 w 3943350"/>
                <a:gd name="connsiteY72" fmla="*/ 333375 h 657225"/>
                <a:gd name="connsiteX73" fmla="*/ 168275 w 3943350"/>
                <a:gd name="connsiteY73" fmla="*/ 422275 h 657225"/>
                <a:gd name="connsiteX74" fmla="*/ 69850 w 3943350"/>
                <a:gd name="connsiteY74" fmla="*/ 555625 h 657225"/>
                <a:gd name="connsiteX75" fmla="*/ 0 w 3943350"/>
                <a:gd name="connsiteY75"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943350" h="657225">
                  <a:moveTo>
                    <a:pt x="0" y="657225"/>
                  </a:moveTo>
                  <a:lnTo>
                    <a:pt x="123825" y="622300"/>
                  </a:lnTo>
                  <a:lnTo>
                    <a:pt x="244475" y="587375"/>
                  </a:lnTo>
                  <a:lnTo>
                    <a:pt x="377825" y="555625"/>
                  </a:lnTo>
                  <a:lnTo>
                    <a:pt x="482600" y="539750"/>
                  </a:lnTo>
                  <a:lnTo>
                    <a:pt x="590550" y="523875"/>
                  </a:lnTo>
                  <a:lnTo>
                    <a:pt x="673100" y="523875"/>
                  </a:lnTo>
                  <a:lnTo>
                    <a:pt x="796925" y="517525"/>
                  </a:lnTo>
                  <a:lnTo>
                    <a:pt x="904875" y="514350"/>
                  </a:lnTo>
                  <a:lnTo>
                    <a:pt x="1063625" y="501650"/>
                  </a:lnTo>
                  <a:lnTo>
                    <a:pt x="1235075" y="492125"/>
                  </a:lnTo>
                  <a:lnTo>
                    <a:pt x="1358900" y="479425"/>
                  </a:lnTo>
                  <a:lnTo>
                    <a:pt x="1581150" y="466725"/>
                  </a:lnTo>
                  <a:lnTo>
                    <a:pt x="1787525" y="463550"/>
                  </a:lnTo>
                  <a:lnTo>
                    <a:pt x="1905000" y="466725"/>
                  </a:lnTo>
                  <a:lnTo>
                    <a:pt x="2041525" y="466725"/>
                  </a:lnTo>
                  <a:lnTo>
                    <a:pt x="2206625" y="447675"/>
                  </a:lnTo>
                  <a:lnTo>
                    <a:pt x="2365375" y="434975"/>
                  </a:lnTo>
                  <a:lnTo>
                    <a:pt x="2498725" y="425450"/>
                  </a:lnTo>
                  <a:lnTo>
                    <a:pt x="2647950" y="419100"/>
                  </a:lnTo>
                  <a:lnTo>
                    <a:pt x="2914650" y="400050"/>
                  </a:lnTo>
                  <a:lnTo>
                    <a:pt x="3092450" y="390525"/>
                  </a:lnTo>
                  <a:lnTo>
                    <a:pt x="3305175" y="381000"/>
                  </a:lnTo>
                  <a:lnTo>
                    <a:pt x="3467100" y="377825"/>
                  </a:lnTo>
                  <a:lnTo>
                    <a:pt x="3705225" y="377825"/>
                  </a:lnTo>
                  <a:lnTo>
                    <a:pt x="3841750" y="374650"/>
                  </a:lnTo>
                  <a:lnTo>
                    <a:pt x="3943350" y="374650"/>
                  </a:lnTo>
                  <a:cubicBezTo>
                    <a:pt x="3942292" y="302683"/>
                    <a:pt x="3941233" y="230717"/>
                    <a:pt x="3940175" y="158750"/>
                  </a:cubicBezTo>
                  <a:lnTo>
                    <a:pt x="3841750" y="187325"/>
                  </a:lnTo>
                  <a:lnTo>
                    <a:pt x="3730625" y="193675"/>
                  </a:lnTo>
                  <a:lnTo>
                    <a:pt x="3670300" y="196850"/>
                  </a:lnTo>
                  <a:lnTo>
                    <a:pt x="3565525" y="190500"/>
                  </a:lnTo>
                  <a:lnTo>
                    <a:pt x="3463925" y="190500"/>
                  </a:lnTo>
                  <a:lnTo>
                    <a:pt x="3355975" y="177800"/>
                  </a:lnTo>
                  <a:lnTo>
                    <a:pt x="3219450" y="174625"/>
                  </a:lnTo>
                  <a:lnTo>
                    <a:pt x="3162300" y="171450"/>
                  </a:lnTo>
                  <a:lnTo>
                    <a:pt x="3098800" y="171450"/>
                  </a:lnTo>
                  <a:lnTo>
                    <a:pt x="3009900" y="177800"/>
                  </a:lnTo>
                  <a:lnTo>
                    <a:pt x="2933700" y="180975"/>
                  </a:lnTo>
                  <a:lnTo>
                    <a:pt x="2857500" y="171450"/>
                  </a:lnTo>
                  <a:lnTo>
                    <a:pt x="2784475" y="174625"/>
                  </a:lnTo>
                  <a:lnTo>
                    <a:pt x="2625725" y="193675"/>
                  </a:lnTo>
                  <a:lnTo>
                    <a:pt x="2530475" y="190500"/>
                  </a:lnTo>
                  <a:lnTo>
                    <a:pt x="2435225" y="193675"/>
                  </a:lnTo>
                  <a:lnTo>
                    <a:pt x="2327275" y="190500"/>
                  </a:lnTo>
                  <a:lnTo>
                    <a:pt x="2232025" y="180975"/>
                  </a:lnTo>
                  <a:lnTo>
                    <a:pt x="2120900" y="171450"/>
                  </a:lnTo>
                  <a:lnTo>
                    <a:pt x="2054225" y="171450"/>
                  </a:lnTo>
                  <a:lnTo>
                    <a:pt x="1905000" y="177800"/>
                  </a:lnTo>
                  <a:lnTo>
                    <a:pt x="1803400" y="177800"/>
                  </a:lnTo>
                  <a:lnTo>
                    <a:pt x="1692275" y="161925"/>
                  </a:lnTo>
                  <a:lnTo>
                    <a:pt x="1549400" y="133350"/>
                  </a:lnTo>
                  <a:lnTo>
                    <a:pt x="1403350" y="101600"/>
                  </a:lnTo>
                  <a:lnTo>
                    <a:pt x="1260475" y="88900"/>
                  </a:lnTo>
                  <a:lnTo>
                    <a:pt x="1146175" y="79375"/>
                  </a:lnTo>
                  <a:lnTo>
                    <a:pt x="1009650" y="60325"/>
                  </a:lnTo>
                  <a:lnTo>
                    <a:pt x="885825" y="44450"/>
                  </a:lnTo>
                  <a:lnTo>
                    <a:pt x="768350" y="28575"/>
                  </a:lnTo>
                  <a:lnTo>
                    <a:pt x="631825" y="0"/>
                  </a:lnTo>
                  <a:lnTo>
                    <a:pt x="552450" y="0"/>
                  </a:lnTo>
                  <a:lnTo>
                    <a:pt x="485775" y="6350"/>
                  </a:lnTo>
                  <a:lnTo>
                    <a:pt x="387350" y="15875"/>
                  </a:lnTo>
                  <a:lnTo>
                    <a:pt x="304800" y="44450"/>
                  </a:lnTo>
                  <a:lnTo>
                    <a:pt x="257175" y="57150"/>
                  </a:lnTo>
                  <a:lnTo>
                    <a:pt x="257175" y="98425"/>
                  </a:lnTo>
                  <a:lnTo>
                    <a:pt x="460375" y="107950"/>
                  </a:lnTo>
                  <a:lnTo>
                    <a:pt x="752475" y="107950"/>
                  </a:lnTo>
                  <a:lnTo>
                    <a:pt x="1041400" y="142875"/>
                  </a:lnTo>
                  <a:lnTo>
                    <a:pt x="1111250" y="203200"/>
                  </a:lnTo>
                  <a:lnTo>
                    <a:pt x="1060450" y="234950"/>
                  </a:lnTo>
                  <a:lnTo>
                    <a:pt x="755650" y="257175"/>
                  </a:lnTo>
                  <a:lnTo>
                    <a:pt x="488950" y="282575"/>
                  </a:lnTo>
                  <a:lnTo>
                    <a:pt x="301625" y="333375"/>
                  </a:lnTo>
                  <a:lnTo>
                    <a:pt x="168275" y="422275"/>
                  </a:lnTo>
                  <a:lnTo>
                    <a:pt x="69850" y="555625"/>
                  </a:lnTo>
                  <a:lnTo>
                    <a:pt x="0" y="657225"/>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333375" y="1885757"/>
              <a:ext cx="4641850" cy="619318"/>
            </a:xfrm>
            <a:custGeom>
              <a:avLst/>
              <a:gdLst>
                <a:gd name="connsiteX0" fmla="*/ 4603750 w 4603750"/>
                <a:gd name="connsiteY0" fmla="*/ 165100 h 622300"/>
                <a:gd name="connsiteX1" fmla="*/ 4492625 w 4603750"/>
                <a:gd name="connsiteY1" fmla="*/ 206375 h 622300"/>
                <a:gd name="connsiteX2" fmla="*/ 4400550 w 4603750"/>
                <a:gd name="connsiteY2" fmla="*/ 231775 h 622300"/>
                <a:gd name="connsiteX3" fmla="*/ 4321175 w 4603750"/>
                <a:gd name="connsiteY3" fmla="*/ 247650 h 622300"/>
                <a:gd name="connsiteX4" fmla="*/ 4181475 w 4603750"/>
                <a:gd name="connsiteY4" fmla="*/ 266700 h 622300"/>
                <a:gd name="connsiteX5" fmla="*/ 4095750 w 4603750"/>
                <a:gd name="connsiteY5" fmla="*/ 269875 h 622300"/>
                <a:gd name="connsiteX6" fmla="*/ 3978275 w 4603750"/>
                <a:gd name="connsiteY6" fmla="*/ 269875 h 622300"/>
                <a:gd name="connsiteX7" fmla="*/ 3902075 w 4603750"/>
                <a:gd name="connsiteY7" fmla="*/ 273050 h 622300"/>
                <a:gd name="connsiteX8" fmla="*/ 3822700 w 4603750"/>
                <a:gd name="connsiteY8" fmla="*/ 279400 h 622300"/>
                <a:gd name="connsiteX9" fmla="*/ 3740150 w 4603750"/>
                <a:gd name="connsiteY9" fmla="*/ 279400 h 622300"/>
                <a:gd name="connsiteX10" fmla="*/ 3644900 w 4603750"/>
                <a:gd name="connsiteY10" fmla="*/ 273050 h 622300"/>
                <a:gd name="connsiteX11" fmla="*/ 3495675 w 4603750"/>
                <a:gd name="connsiteY11" fmla="*/ 279400 h 622300"/>
                <a:gd name="connsiteX12" fmla="*/ 3413125 w 4603750"/>
                <a:gd name="connsiteY12" fmla="*/ 288925 h 622300"/>
                <a:gd name="connsiteX13" fmla="*/ 3298825 w 4603750"/>
                <a:gd name="connsiteY13" fmla="*/ 279400 h 622300"/>
                <a:gd name="connsiteX14" fmla="*/ 3159125 w 4603750"/>
                <a:gd name="connsiteY14" fmla="*/ 269875 h 622300"/>
                <a:gd name="connsiteX15" fmla="*/ 3003550 w 4603750"/>
                <a:gd name="connsiteY15" fmla="*/ 273050 h 622300"/>
                <a:gd name="connsiteX16" fmla="*/ 2943225 w 4603750"/>
                <a:gd name="connsiteY16" fmla="*/ 279400 h 622300"/>
                <a:gd name="connsiteX17" fmla="*/ 2857500 w 4603750"/>
                <a:gd name="connsiteY17" fmla="*/ 263525 h 622300"/>
                <a:gd name="connsiteX18" fmla="*/ 2809875 w 4603750"/>
                <a:gd name="connsiteY18" fmla="*/ 254000 h 622300"/>
                <a:gd name="connsiteX19" fmla="*/ 2781300 w 4603750"/>
                <a:gd name="connsiteY19" fmla="*/ 266700 h 622300"/>
                <a:gd name="connsiteX20" fmla="*/ 2733675 w 4603750"/>
                <a:gd name="connsiteY20" fmla="*/ 266700 h 622300"/>
                <a:gd name="connsiteX21" fmla="*/ 2679700 w 4603750"/>
                <a:gd name="connsiteY21" fmla="*/ 263525 h 622300"/>
                <a:gd name="connsiteX22" fmla="*/ 2619375 w 4603750"/>
                <a:gd name="connsiteY22" fmla="*/ 254000 h 622300"/>
                <a:gd name="connsiteX23" fmla="*/ 2593975 w 4603750"/>
                <a:gd name="connsiteY23" fmla="*/ 241300 h 622300"/>
                <a:gd name="connsiteX24" fmla="*/ 2555875 w 4603750"/>
                <a:gd name="connsiteY24" fmla="*/ 234950 h 622300"/>
                <a:gd name="connsiteX25" fmla="*/ 2543175 w 4603750"/>
                <a:gd name="connsiteY25" fmla="*/ 231775 h 622300"/>
                <a:gd name="connsiteX26" fmla="*/ 2482850 w 4603750"/>
                <a:gd name="connsiteY26" fmla="*/ 247650 h 622300"/>
                <a:gd name="connsiteX27" fmla="*/ 2447925 w 4603750"/>
                <a:gd name="connsiteY27" fmla="*/ 266700 h 622300"/>
                <a:gd name="connsiteX28" fmla="*/ 2413000 w 4603750"/>
                <a:gd name="connsiteY28" fmla="*/ 295275 h 622300"/>
                <a:gd name="connsiteX29" fmla="*/ 2352675 w 4603750"/>
                <a:gd name="connsiteY29" fmla="*/ 276225 h 622300"/>
                <a:gd name="connsiteX30" fmla="*/ 2311400 w 4603750"/>
                <a:gd name="connsiteY30" fmla="*/ 257175 h 622300"/>
                <a:gd name="connsiteX31" fmla="*/ 2238375 w 4603750"/>
                <a:gd name="connsiteY31" fmla="*/ 222250 h 622300"/>
                <a:gd name="connsiteX32" fmla="*/ 2165350 w 4603750"/>
                <a:gd name="connsiteY32" fmla="*/ 187325 h 622300"/>
                <a:gd name="connsiteX33" fmla="*/ 2130425 w 4603750"/>
                <a:gd name="connsiteY33" fmla="*/ 174625 h 622300"/>
                <a:gd name="connsiteX34" fmla="*/ 2079625 w 4603750"/>
                <a:gd name="connsiteY34" fmla="*/ 161925 h 622300"/>
                <a:gd name="connsiteX35" fmla="*/ 2022475 w 4603750"/>
                <a:gd name="connsiteY35" fmla="*/ 152400 h 622300"/>
                <a:gd name="connsiteX36" fmla="*/ 1958975 w 4603750"/>
                <a:gd name="connsiteY36" fmla="*/ 127000 h 622300"/>
                <a:gd name="connsiteX37" fmla="*/ 1895475 w 4603750"/>
                <a:gd name="connsiteY37" fmla="*/ 101600 h 622300"/>
                <a:gd name="connsiteX38" fmla="*/ 1835150 w 4603750"/>
                <a:gd name="connsiteY38" fmla="*/ 85725 h 622300"/>
                <a:gd name="connsiteX39" fmla="*/ 1749425 w 4603750"/>
                <a:gd name="connsiteY39" fmla="*/ 50800 h 622300"/>
                <a:gd name="connsiteX40" fmla="*/ 1701800 w 4603750"/>
                <a:gd name="connsiteY40" fmla="*/ 38100 h 622300"/>
                <a:gd name="connsiteX41" fmla="*/ 1593850 w 4603750"/>
                <a:gd name="connsiteY41" fmla="*/ 15875 h 622300"/>
                <a:gd name="connsiteX42" fmla="*/ 1536700 w 4603750"/>
                <a:gd name="connsiteY42" fmla="*/ 0 h 622300"/>
                <a:gd name="connsiteX43" fmla="*/ 3175 w 4603750"/>
                <a:gd name="connsiteY43" fmla="*/ 3175 h 622300"/>
                <a:gd name="connsiteX44" fmla="*/ 0 w 4603750"/>
                <a:gd name="connsiteY44" fmla="*/ 323850 h 622300"/>
                <a:gd name="connsiteX45" fmla="*/ 101600 w 4603750"/>
                <a:gd name="connsiteY45" fmla="*/ 320675 h 622300"/>
                <a:gd name="connsiteX46" fmla="*/ 244475 w 4603750"/>
                <a:gd name="connsiteY46" fmla="*/ 320675 h 622300"/>
                <a:gd name="connsiteX47" fmla="*/ 403225 w 4603750"/>
                <a:gd name="connsiteY47" fmla="*/ 320675 h 622300"/>
                <a:gd name="connsiteX48" fmla="*/ 612775 w 4603750"/>
                <a:gd name="connsiteY48" fmla="*/ 327025 h 622300"/>
                <a:gd name="connsiteX49" fmla="*/ 695325 w 4603750"/>
                <a:gd name="connsiteY49" fmla="*/ 349250 h 622300"/>
                <a:gd name="connsiteX50" fmla="*/ 809625 w 4603750"/>
                <a:gd name="connsiteY50" fmla="*/ 361950 h 622300"/>
                <a:gd name="connsiteX51" fmla="*/ 936625 w 4603750"/>
                <a:gd name="connsiteY51" fmla="*/ 396875 h 622300"/>
                <a:gd name="connsiteX52" fmla="*/ 1092200 w 4603750"/>
                <a:gd name="connsiteY52" fmla="*/ 438150 h 622300"/>
                <a:gd name="connsiteX53" fmla="*/ 1203325 w 4603750"/>
                <a:gd name="connsiteY53" fmla="*/ 469900 h 622300"/>
                <a:gd name="connsiteX54" fmla="*/ 1336675 w 4603750"/>
                <a:gd name="connsiteY54" fmla="*/ 514350 h 622300"/>
                <a:gd name="connsiteX55" fmla="*/ 1479550 w 4603750"/>
                <a:gd name="connsiteY55" fmla="*/ 561975 h 622300"/>
                <a:gd name="connsiteX56" fmla="*/ 1704975 w 4603750"/>
                <a:gd name="connsiteY56" fmla="*/ 609600 h 622300"/>
                <a:gd name="connsiteX57" fmla="*/ 1905000 w 4603750"/>
                <a:gd name="connsiteY57" fmla="*/ 622300 h 622300"/>
                <a:gd name="connsiteX58" fmla="*/ 2082800 w 4603750"/>
                <a:gd name="connsiteY58" fmla="*/ 615950 h 622300"/>
                <a:gd name="connsiteX59" fmla="*/ 2333625 w 4603750"/>
                <a:gd name="connsiteY59" fmla="*/ 596900 h 622300"/>
                <a:gd name="connsiteX60" fmla="*/ 2562225 w 4603750"/>
                <a:gd name="connsiteY60" fmla="*/ 593725 h 622300"/>
                <a:gd name="connsiteX61" fmla="*/ 2803525 w 4603750"/>
                <a:gd name="connsiteY61" fmla="*/ 593725 h 622300"/>
                <a:gd name="connsiteX62" fmla="*/ 3003550 w 4603750"/>
                <a:gd name="connsiteY62" fmla="*/ 606425 h 622300"/>
                <a:gd name="connsiteX63" fmla="*/ 3117850 w 4603750"/>
                <a:gd name="connsiteY63" fmla="*/ 593725 h 622300"/>
                <a:gd name="connsiteX64" fmla="*/ 3333750 w 4603750"/>
                <a:gd name="connsiteY64" fmla="*/ 609600 h 622300"/>
                <a:gd name="connsiteX65" fmla="*/ 3467100 w 4603750"/>
                <a:gd name="connsiteY65" fmla="*/ 609600 h 622300"/>
                <a:gd name="connsiteX66" fmla="*/ 3543300 w 4603750"/>
                <a:gd name="connsiteY66" fmla="*/ 587375 h 622300"/>
                <a:gd name="connsiteX67" fmla="*/ 3711575 w 4603750"/>
                <a:gd name="connsiteY67" fmla="*/ 587375 h 622300"/>
                <a:gd name="connsiteX68" fmla="*/ 3863975 w 4603750"/>
                <a:gd name="connsiteY68" fmla="*/ 523875 h 622300"/>
                <a:gd name="connsiteX69" fmla="*/ 3978275 w 4603750"/>
                <a:gd name="connsiteY69" fmla="*/ 492125 h 622300"/>
                <a:gd name="connsiteX70" fmla="*/ 4146550 w 4603750"/>
                <a:gd name="connsiteY70" fmla="*/ 466725 h 622300"/>
                <a:gd name="connsiteX71" fmla="*/ 4298950 w 4603750"/>
                <a:gd name="connsiteY71" fmla="*/ 438150 h 622300"/>
                <a:gd name="connsiteX72" fmla="*/ 4464050 w 4603750"/>
                <a:gd name="connsiteY72" fmla="*/ 400050 h 622300"/>
                <a:gd name="connsiteX73" fmla="*/ 4572000 w 4603750"/>
                <a:gd name="connsiteY73" fmla="*/ 292100 h 622300"/>
                <a:gd name="connsiteX74" fmla="*/ 4603750 w 4603750"/>
                <a:gd name="connsiteY74" fmla="*/ 165100 h 622300"/>
                <a:gd name="connsiteX0" fmla="*/ 4603750 w 4651375"/>
                <a:gd name="connsiteY0" fmla="*/ 165100 h 622300"/>
                <a:gd name="connsiteX1" fmla="*/ 4492625 w 4651375"/>
                <a:gd name="connsiteY1" fmla="*/ 206375 h 622300"/>
                <a:gd name="connsiteX2" fmla="*/ 4400550 w 4651375"/>
                <a:gd name="connsiteY2" fmla="*/ 231775 h 622300"/>
                <a:gd name="connsiteX3" fmla="*/ 4321175 w 4651375"/>
                <a:gd name="connsiteY3" fmla="*/ 247650 h 622300"/>
                <a:gd name="connsiteX4" fmla="*/ 4181475 w 4651375"/>
                <a:gd name="connsiteY4" fmla="*/ 266700 h 622300"/>
                <a:gd name="connsiteX5" fmla="*/ 4095750 w 4651375"/>
                <a:gd name="connsiteY5" fmla="*/ 269875 h 622300"/>
                <a:gd name="connsiteX6" fmla="*/ 3978275 w 4651375"/>
                <a:gd name="connsiteY6" fmla="*/ 269875 h 622300"/>
                <a:gd name="connsiteX7" fmla="*/ 3902075 w 4651375"/>
                <a:gd name="connsiteY7" fmla="*/ 273050 h 622300"/>
                <a:gd name="connsiteX8" fmla="*/ 3822700 w 4651375"/>
                <a:gd name="connsiteY8" fmla="*/ 279400 h 622300"/>
                <a:gd name="connsiteX9" fmla="*/ 3740150 w 4651375"/>
                <a:gd name="connsiteY9" fmla="*/ 279400 h 622300"/>
                <a:gd name="connsiteX10" fmla="*/ 3644900 w 4651375"/>
                <a:gd name="connsiteY10" fmla="*/ 273050 h 622300"/>
                <a:gd name="connsiteX11" fmla="*/ 3495675 w 4651375"/>
                <a:gd name="connsiteY11" fmla="*/ 279400 h 622300"/>
                <a:gd name="connsiteX12" fmla="*/ 3413125 w 4651375"/>
                <a:gd name="connsiteY12" fmla="*/ 288925 h 622300"/>
                <a:gd name="connsiteX13" fmla="*/ 3298825 w 4651375"/>
                <a:gd name="connsiteY13" fmla="*/ 279400 h 622300"/>
                <a:gd name="connsiteX14" fmla="*/ 3159125 w 4651375"/>
                <a:gd name="connsiteY14" fmla="*/ 269875 h 622300"/>
                <a:gd name="connsiteX15" fmla="*/ 3003550 w 4651375"/>
                <a:gd name="connsiteY15" fmla="*/ 273050 h 622300"/>
                <a:gd name="connsiteX16" fmla="*/ 2943225 w 4651375"/>
                <a:gd name="connsiteY16" fmla="*/ 279400 h 622300"/>
                <a:gd name="connsiteX17" fmla="*/ 2857500 w 4651375"/>
                <a:gd name="connsiteY17" fmla="*/ 263525 h 622300"/>
                <a:gd name="connsiteX18" fmla="*/ 2809875 w 4651375"/>
                <a:gd name="connsiteY18" fmla="*/ 254000 h 622300"/>
                <a:gd name="connsiteX19" fmla="*/ 2781300 w 4651375"/>
                <a:gd name="connsiteY19" fmla="*/ 266700 h 622300"/>
                <a:gd name="connsiteX20" fmla="*/ 2733675 w 4651375"/>
                <a:gd name="connsiteY20" fmla="*/ 266700 h 622300"/>
                <a:gd name="connsiteX21" fmla="*/ 2679700 w 4651375"/>
                <a:gd name="connsiteY21" fmla="*/ 263525 h 622300"/>
                <a:gd name="connsiteX22" fmla="*/ 2619375 w 4651375"/>
                <a:gd name="connsiteY22" fmla="*/ 254000 h 622300"/>
                <a:gd name="connsiteX23" fmla="*/ 2593975 w 4651375"/>
                <a:gd name="connsiteY23" fmla="*/ 241300 h 622300"/>
                <a:gd name="connsiteX24" fmla="*/ 2555875 w 4651375"/>
                <a:gd name="connsiteY24" fmla="*/ 234950 h 622300"/>
                <a:gd name="connsiteX25" fmla="*/ 2543175 w 4651375"/>
                <a:gd name="connsiteY25" fmla="*/ 231775 h 622300"/>
                <a:gd name="connsiteX26" fmla="*/ 2482850 w 4651375"/>
                <a:gd name="connsiteY26" fmla="*/ 247650 h 622300"/>
                <a:gd name="connsiteX27" fmla="*/ 2447925 w 4651375"/>
                <a:gd name="connsiteY27" fmla="*/ 266700 h 622300"/>
                <a:gd name="connsiteX28" fmla="*/ 2413000 w 4651375"/>
                <a:gd name="connsiteY28" fmla="*/ 295275 h 622300"/>
                <a:gd name="connsiteX29" fmla="*/ 2352675 w 4651375"/>
                <a:gd name="connsiteY29" fmla="*/ 276225 h 622300"/>
                <a:gd name="connsiteX30" fmla="*/ 2311400 w 4651375"/>
                <a:gd name="connsiteY30" fmla="*/ 257175 h 622300"/>
                <a:gd name="connsiteX31" fmla="*/ 2238375 w 4651375"/>
                <a:gd name="connsiteY31" fmla="*/ 222250 h 622300"/>
                <a:gd name="connsiteX32" fmla="*/ 2165350 w 4651375"/>
                <a:gd name="connsiteY32" fmla="*/ 187325 h 622300"/>
                <a:gd name="connsiteX33" fmla="*/ 2130425 w 4651375"/>
                <a:gd name="connsiteY33" fmla="*/ 174625 h 622300"/>
                <a:gd name="connsiteX34" fmla="*/ 2079625 w 4651375"/>
                <a:gd name="connsiteY34" fmla="*/ 161925 h 622300"/>
                <a:gd name="connsiteX35" fmla="*/ 2022475 w 4651375"/>
                <a:gd name="connsiteY35" fmla="*/ 152400 h 622300"/>
                <a:gd name="connsiteX36" fmla="*/ 1958975 w 4651375"/>
                <a:gd name="connsiteY36" fmla="*/ 127000 h 622300"/>
                <a:gd name="connsiteX37" fmla="*/ 1895475 w 4651375"/>
                <a:gd name="connsiteY37" fmla="*/ 101600 h 622300"/>
                <a:gd name="connsiteX38" fmla="*/ 1835150 w 4651375"/>
                <a:gd name="connsiteY38" fmla="*/ 85725 h 622300"/>
                <a:gd name="connsiteX39" fmla="*/ 1749425 w 4651375"/>
                <a:gd name="connsiteY39" fmla="*/ 50800 h 622300"/>
                <a:gd name="connsiteX40" fmla="*/ 1701800 w 4651375"/>
                <a:gd name="connsiteY40" fmla="*/ 38100 h 622300"/>
                <a:gd name="connsiteX41" fmla="*/ 1593850 w 4651375"/>
                <a:gd name="connsiteY41" fmla="*/ 15875 h 622300"/>
                <a:gd name="connsiteX42" fmla="*/ 1536700 w 4651375"/>
                <a:gd name="connsiteY42" fmla="*/ 0 h 622300"/>
                <a:gd name="connsiteX43" fmla="*/ 3175 w 4651375"/>
                <a:gd name="connsiteY43" fmla="*/ 3175 h 622300"/>
                <a:gd name="connsiteX44" fmla="*/ 0 w 4651375"/>
                <a:gd name="connsiteY44" fmla="*/ 323850 h 622300"/>
                <a:gd name="connsiteX45" fmla="*/ 101600 w 4651375"/>
                <a:gd name="connsiteY45" fmla="*/ 320675 h 622300"/>
                <a:gd name="connsiteX46" fmla="*/ 244475 w 4651375"/>
                <a:gd name="connsiteY46" fmla="*/ 320675 h 622300"/>
                <a:gd name="connsiteX47" fmla="*/ 403225 w 4651375"/>
                <a:gd name="connsiteY47" fmla="*/ 320675 h 622300"/>
                <a:gd name="connsiteX48" fmla="*/ 612775 w 4651375"/>
                <a:gd name="connsiteY48" fmla="*/ 327025 h 622300"/>
                <a:gd name="connsiteX49" fmla="*/ 695325 w 4651375"/>
                <a:gd name="connsiteY49" fmla="*/ 349250 h 622300"/>
                <a:gd name="connsiteX50" fmla="*/ 809625 w 4651375"/>
                <a:gd name="connsiteY50" fmla="*/ 361950 h 622300"/>
                <a:gd name="connsiteX51" fmla="*/ 936625 w 4651375"/>
                <a:gd name="connsiteY51" fmla="*/ 396875 h 622300"/>
                <a:gd name="connsiteX52" fmla="*/ 1092200 w 4651375"/>
                <a:gd name="connsiteY52" fmla="*/ 438150 h 622300"/>
                <a:gd name="connsiteX53" fmla="*/ 1203325 w 4651375"/>
                <a:gd name="connsiteY53" fmla="*/ 469900 h 622300"/>
                <a:gd name="connsiteX54" fmla="*/ 1336675 w 4651375"/>
                <a:gd name="connsiteY54" fmla="*/ 514350 h 622300"/>
                <a:gd name="connsiteX55" fmla="*/ 1479550 w 4651375"/>
                <a:gd name="connsiteY55" fmla="*/ 561975 h 622300"/>
                <a:gd name="connsiteX56" fmla="*/ 1704975 w 4651375"/>
                <a:gd name="connsiteY56" fmla="*/ 609600 h 622300"/>
                <a:gd name="connsiteX57" fmla="*/ 1905000 w 4651375"/>
                <a:gd name="connsiteY57" fmla="*/ 622300 h 622300"/>
                <a:gd name="connsiteX58" fmla="*/ 2082800 w 4651375"/>
                <a:gd name="connsiteY58" fmla="*/ 615950 h 622300"/>
                <a:gd name="connsiteX59" fmla="*/ 2333625 w 4651375"/>
                <a:gd name="connsiteY59" fmla="*/ 596900 h 622300"/>
                <a:gd name="connsiteX60" fmla="*/ 2562225 w 4651375"/>
                <a:gd name="connsiteY60" fmla="*/ 593725 h 622300"/>
                <a:gd name="connsiteX61" fmla="*/ 2803525 w 4651375"/>
                <a:gd name="connsiteY61" fmla="*/ 593725 h 622300"/>
                <a:gd name="connsiteX62" fmla="*/ 3003550 w 4651375"/>
                <a:gd name="connsiteY62" fmla="*/ 606425 h 622300"/>
                <a:gd name="connsiteX63" fmla="*/ 3117850 w 4651375"/>
                <a:gd name="connsiteY63" fmla="*/ 593725 h 622300"/>
                <a:gd name="connsiteX64" fmla="*/ 3333750 w 4651375"/>
                <a:gd name="connsiteY64" fmla="*/ 609600 h 622300"/>
                <a:gd name="connsiteX65" fmla="*/ 3467100 w 4651375"/>
                <a:gd name="connsiteY65" fmla="*/ 609600 h 622300"/>
                <a:gd name="connsiteX66" fmla="*/ 3543300 w 4651375"/>
                <a:gd name="connsiteY66" fmla="*/ 587375 h 622300"/>
                <a:gd name="connsiteX67" fmla="*/ 3711575 w 4651375"/>
                <a:gd name="connsiteY67" fmla="*/ 587375 h 622300"/>
                <a:gd name="connsiteX68" fmla="*/ 3863975 w 4651375"/>
                <a:gd name="connsiteY68" fmla="*/ 523875 h 622300"/>
                <a:gd name="connsiteX69" fmla="*/ 3978275 w 4651375"/>
                <a:gd name="connsiteY69" fmla="*/ 492125 h 622300"/>
                <a:gd name="connsiteX70" fmla="*/ 4146550 w 4651375"/>
                <a:gd name="connsiteY70" fmla="*/ 466725 h 622300"/>
                <a:gd name="connsiteX71" fmla="*/ 4298950 w 4651375"/>
                <a:gd name="connsiteY71" fmla="*/ 438150 h 622300"/>
                <a:gd name="connsiteX72" fmla="*/ 4464050 w 4651375"/>
                <a:gd name="connsiteY72" fmla="*/ 400050 h 622300"/>
                <a:gd name="connsiteX73" fmla="*/ 4651375 w 4651375"/>
                <a:gd name="connsiteY73" fmla="*/ 228600 h 622300"/>
                <a:gd name="connsiteX74" fmla="*/ 4603750 w 4651375"/>
                <a:gd name="connsiteY74" fmla="*/ 165100 h 622300"/>
                <a:gd name="connsiteX0" fmla="*/ 4622800 w 4651375"/>
                <a:gd name="connsiteY0" fmla="*/ 161925 h 622300"/>
                <a:gd name="connsiteX1" fmla="*/ 4492625 w 4651375"/>
                <a:gd name="connsiteY1" fmla="*/ 206375 h 622300"/>
                <a:gd name="connsiteX2" fmla="*/ 4400550 w 4651375"/>
                <a:gd name="connsiteY2" fmla="*/ 231775 h 622300"/>
                <a:gd name="connsiteX3" fmla="*/ 4321175 w 4651375"/>
                <a:gd name="connsiteY3" fmla="*/ 247650 h 622300"/>
                <a:gd name="connsiteX4" fmla="*/ 4181475 w 4651375"/>
                <a:gd name="connsiteY4" fmla="*/ 266700 h 622300"/>
                <a:gd name="connsiteX5" fmla="*/ 4095750 w 4651375"/>
                <a:gd name="connsiteY5" fmla="*/ 269875 h 622300"/>
                <a:gd name="connsiteX6" fmla="*/ 3978275 w 4651375"/>
                <a:gd name="connsiteY6" fmla="*/ 269875 h 622300"/>
                <a:gd name="connsiteX7" fmla="*/ 3902075 w 4651375"/>
                <a:gd name="connsiteY7" fmla="*/ 273050 h 622300"/>
                <a:gd name="connsiteX8" fmla="*/ 3822700 w 4651375"/>
                <a:gd name="connsiteY8" fmla="*/ 279400 h 622300"/>
                <a:gd name="connsiteX9" fmla="*/ 3740150 w 4651375"/>
                <a:gd name="connsiteY9" fmla="*/ 279400 h 622300"/>
                <a:gd name="connsiteX10" fmla="*/ 3644900 w 4651375"/>
                <a:gd name="connsiteY10" fmla="*/ 273050 h 622300"/>
                <a:gd name="connsiteX11" fmla="*/ 3495675 w 4651375"/>
                <a:gd name="connsiteY11" fmla="*/ 279400 h 622300"/>
                <a:gd name="connsiteX12" fmla="*/ 3413125 w 4651375"/>
                <a:gd name="connsiteY12" fmla="*/ 288925 h 622300"/>
                <a:gd name="connsiteX13" fmla="*/ 3298825 w 4651375"/>
                <a:gd name="connsiteY13" fmla="*/ 279400 h 622300"/>
                <a:gd name="connsiteX14" fmla="*/ 3159125 w 4651375"/>
                <a:gd name="connsiteY14" fmla="*/ 269875 h 622300"/>
                <a:gd name="connsiteX15" fmla="*/ 3003550 w 4651375"/>
                <a:gd name="connsiteY15" fmla="*/ 273050 h 622300"/>
                <a:gd name="connsiteX16" fmla="*/ 2943225 w 4651375"/>
                <a:gd name="connsiteY16" fmla="*/ 279400 h 622300"/>
                <a:gd name="connsiteX17" fmla="*/ 2857500 w 4651375"/>
                <a:gd name="connsiteY17" fmla="*/ 263525 h 622300"/>
                <a:gd name="connsiteX18" fmla="*/ 2809875 w 4651375"/>
                <a:gd name="connsiteY18" fmla="*/ 254000 h 622300"/>
                <a:gd name="connsiteX19" fmla="*/ 2781300 w 4651375"/>
                <a:gd name="connsiteY19" fmla="*/ 266700 h 622300"/>
                <a:gd name="connsiteX20" fmla="*/ 2733675 w 4651375"/>
                <a:gd name="connsiteY20" fmla="*/ 266700 h 622300"/>
                <a:gd name="connsiteX21" fmla="*/ 2679700 w 4651375"/>
                <a:gd name="connsiteY21" fmla="*/ 263525 h 622300"/>
                <a:gd name="connsiteX22" fmla="*/ 2619375 w 4651375"/>
                <a:gd name="connsiteY22" fmla="*/ 254000 h 622300"/>
                <a:gd name="connsiteX23" fmla="*/ 2593975 w 4651375"/>
                <a:gd name="connsiteY23" fmla="*/ 241300 h 622300"/>
                <a:gd name="connsiteX24" fmla="*/ 2555875 w 4651375"/>
                <a:gd name="connsiteY24" fmla="*/ 234950 h 622300"/>
                <a:gd name="connsiteX25" fmla="*/ 2543175 w 4651375"/>
                <a:gd name="connsiteY25" fmla="*/ 231775 h 622300"/>
                <a:gd name="connsiteX26" fmla="*/ 2482850 w 4651375"/>
                <a:gd name="connsiteY26" fmla="*/ 247650 h 622300"/>
                <a:gd name="connsiteX27" fmla="*/ 2447925 w 4651375"/>
                <a:gd name="connsiteY27" fmla="*/ 266700 h 622300"/>
                <a:gd name="connsiteX28" fmla="*/ 2413000 w 4651375"/>
                <a:gd name="connsiteY28" fmla="*/ 295275 h 622300"/>
                <a:gd name="connsiteX29" fmla="*/ 2352675 w 4651375"/>
                <a:gd name="connsiteY29" fmla="*/ 276225 h 622300"/>
                <a:gd name="connsiteX30" fmla="*/ 2311400 w 4651375"/>
                <a:gd name="connsiteY30" fmla="*/ 257175 h 622300"/>
                <a:gd name="connsiteX31" fmla="*/ 2238375 w 4651375"/>
                <a:gd name="connsiteY31" fmla="*/ 222250 h 622300"/>
                <a:gd name="connsiteX32" fmla="*/ 2165350 w 4651375"/>
                <a:gd name="connsiteY32" fmla="*/ 187325 h 622300"/>
                <a:gd name="connsiteX33" fmla="*/ 2130425 w 4651375"/>
                <a:gd name="connsiteY33" fmla="*/ 174625 h 622300"/>
                <a:gd name="connsiteX34" fmla="*/ 2079625 w 4651375"/>
                <a:gd name="connsiteY34" fmla="*/ 161925 h 622300"/>
                <a:gd name="connsiteX35" fmla="*/ 2022475 w 4651375"/>
                <a:gd name="connsiteY35" fmla="*/ 152400 h 622300"/>
                <a:gd name="connsiteX36" fmla="*/ 1958975 w 4651375"/>
                <a:gd name="connsiteY36" fmla="*/ 127000 h 622300"/>
                <a:gd name="connsiteX37" fmla="*/ 1895475 w 4651375"/>
                <a:gd name="connsiteY37" fmla="*/ 101600 h 622300"/>
                <a:gd name="connsiteX38" fmla="*/ 1835150 w 4651375"/>
                <a:gd name="connsiteY38" fmla="*/ 85725 h 622300"/>
                <a:gd name="connsiteX39" fmla="*/ 1749425 w 4651375"/>
                <a:gd name="connsiteY39" fmla="*/ 50800 h 622300"/>
                <a:gd name="connsiteX40" fmla="*/ 1701800 w 4651375"/>
                <a:gd name="connsiteY40" fmla="*/ 38100 h 622300"/>
                <a:gd name="connsiteX41" fmla="*/ 1593850 w 4651375"/>
                <a:gd name="connsiteY41" fmla="*/ 15875 h 622300"/>
                <a:gd name="connsiteX42" fmla="*/ 1536700 w 4651375"/>
                <a:gd name="connsiteY42" fmla="*/ 0 h 622300"/>
                <a:gd name="connsiteX43" fmla="*/ 3175 w 4651375"/>
                <a:gd name="connsiteY43" fmla="*/ 3175 h 622300"/>
                <a:gd name="connsiteX44" fmla="*/ 0 w 4651375"/>
                <a:gd name="connsiteY44" fmla="*/ 323850 h 622300"/>
                <a:gd name="connsiteX45" fmla="*/ 101600 w 4651375"/>
                <a:gd name="connsiteY45" fmla="*/ 320675 h 622300"/>
                <a:gd name="connsiteX46" fmla="*/ 244475 w 4651375"/>
                <a:gd name="connsiteY46" fmla="*/ 320675 h 622300"/>
                <a:gd name="connsiteX47" fmla="*/ 403225 w 4651375"/>
                <a:gd name="connsiteY47" fmla="*/ 320675 h 622300"/>
                <a:gd name="connsiteX48" fmla="*/ 612775 w 4651375"/>
                <a:gd name="connsiteY48" fmla="*/ 327025 h 622300"/>
                <a:gd name="connsiteX49" fmla="*/ 695325 w 4651375"/>
                <a:gd name="connsiteY49" fmla="*/ 349250 h 622300"/>
                <a:gd name="connsiteX50" fmla="*/ 809625 w 4651375"/>
                <a:gd name="connsiteY50" fmla="*/ 361950 h 622300"/>
                <a:gd name="connsiteX51" fmla="*/ 936625 w 4651375"/>
                <a:gd name="connsiteY51" fmla="*/ 396875 h 622300"/>
                <a:gd name="connsiteX52" fmla="*/ 1092200 w 4651375"/>
                <a:gd name="connsiteY52" fmla="*/ 438150 h 622300"/>
                <a:gd name="connsiteX53" fmla="*/ 1203325 w 4651375"/>
                <a:gd name="connsiteY53" fmla="*/ 469900 h 622300"/>
                <a:gd name="connsiteX54" fmla="*/ 1336675 w 4651375"/>
                <a:gd name="connsiteY54" fmla="*/ 514350 h 622300"/>
                <a:gd name="connsiteX55" fmla="*/ 1479550 w 4651375"/>
                <a:gd name="connsiteY55" fmla="*/ 561975 h 622300"/>
                <a:gd name="connsiteX56" fmla="*/ 1704975 w 4651375"/>
                <a:gd name="connsiteY56" fmla="*/ 609600 h 622300"/>
                <a:gd name="connsiteX57" fmla="*/ 1905000 w 4651375"/>
                <a:gd name="connsiteY57" fmla="*/ 622300 h 622300"/>
                <a:gd name="connsiteX58" fmla="*/ 2082800 w 4651375"/>
                <a:gd name="connsiteY58" fmla="*/ 615950 h 622300"/>
                <a:gd name="connsiteX59" fmla="*/ 2333625 w 4651375"/>
                <a:gd name="connsiteY59" fmla="*/ 596900 h 622300"/>
                <a:gd name="connsiteX60" fmla="*/ 2562225 w 4651375"/>
                <a:gd name="connsiteY60" fmla="*/ 593725 h 622300"/>
                <a:gd name="connsiteX61" fmla="*/ 2803525 w 4651375"/>
                <a:gd name="connsiteY61" fmla="*/ 593725 h 622300"/>
                <a:gd name="connsiteX62" fmla="*/ 3003550 w 4651375"/>
                <a:gd name="connsiteY62" fmla="*/ 606425 h 622300"/>
                <a:gd name="connsiteX63" fmla="*/ 3117850 w 4651375"/>
                <a:gd name="connsiteY63" fmla="*/ 593725 h 622300"/>
                <a:gd name="connsiteX64" fmla="*/ 3333750 w 4651375"/>
                <a:gd name="connsiteY64" fmla="*/ 609600 h 622300"/>
                <a:gd name="connsiteX65" fmla="*/ 3467100 w 4651375"/>
                <a:gd name="connsiteY65" fmla="*/ 609600 h 622300"/>
                <a:gd name="connsiteX66" fmla="*/ 3543300 w 4651375"/>
                <a:gd name="connsiteY66" fmla="*/ 587375 h 622300"/>
                <a:gd name="connsiteX67" fmla="*/ 3711575 w 4651375"/>
                <a:gd name="connsiteY67" fmla="*/ 587375 h 622300"/>
                <a:gd name="connsiteX68" fmla="*/ 3863975 w 4651375"/>
                <a:gd name="connsiteY68" fmla="*/ 523875 h 622300"/>
                <a:gd name="connsiteX69" fmla="*/ 3978275 w 4651375"/>
                <a:gd name="connsiteY69" fmla="*/ 492125 h 622300"/>
                <a:gd name="connsiteX70" fmla="*/ 4146550 w 4651375"/>
                <a:gd name="connsiteY70" fmla="*/ 466725 h 622300"/>
                <a:gd name="connsiteX71" fmla="*/ 4298950 w 4651375"/>
                <a:gd name="connsiteY71" fmla="*/ 438150 h 622300"/>
                <a:gd name="connsiteX72" fmla="*/ 4464050 w 4651375"/>
                <a:gd name="connsiteY72" fmla="*/ 400050 h 622300"/>
                <a:gd name="connsiteX73" fmla="*/ 4651375 w 4651375"/>
                <a:gd name="connsiteY73" fmla="*/ 228600 h 622300"/>
                <a:gd name="connsiteX74" fmla="*/ 4622800 w 4651375"/>
                <a:gd name="connsiteY74" fmla="*/ 161925 h 622300"/>
                <a:gd name="connsiteX0" fmla="*/ 4622800 w 4641850"/>
                <a:gd name="connsiteY0" fmla="*/ 161925 h 622300"/>
                <a:gd name="connsiteX1" fmla="*/ 4492625 w 4641850"/>
                <a:gd name="connsiteY1" fmla="*/ 206375 h 622300"/>
                <a:gd name="connsiteX2" fmla="*/ 4400550 w 4641850"/>
                <a:gd name="connsiteY2" fmla="*/ 231775 h 622300"/>
                <a:gd name="connsiteX3" fmla="*/ 4321175 w 4641850"/>
                <a:gd name="connsiteY3" fmla="*/ 247650 h 622300"/>
                <a:gd name="connsiteX4" fmla="*/ 4181475 w 4641850"/>
                <a:gd name="connsiteY4" fmla="*/ 266700 h 622300"/>
                <a:gd name="connsiteX5" fmla="*/ 4095750 w 4641850"/>
                <a:gd name="connsiteY5" fmla="*/ 269875 h 622300"/>
                <a:gd name="connsiteX6" fmla="*/ 3978275 w 4641850"/>
                <a:gd name="connsiteY6" fmla="*/ 269875 h 622300"/>
                <a:gd name="connsiteX7" fmla="*/ 3902075 w 4641850"/>
                <a:gd name="connsiteY7" fmla="*/ 273050 h 622300"/>
                <a:gd name="connsiteX8" fmla="*/ 3822700 w 4641850"/>
                <a:gd name="connsiteY8" fmla="*/ 279400 h 622300"/>
                <a:gd name="connsiteX9" fmla="*/ 3740150 w 4641850"/>
                <a:gd name="connsiteY9" fmla="*/ 279400 h 622300"/>
                <a:gd name="connsiteX10" fmla="*/ 3644900 w 4641850"/>
                <a:gd name="connsiteY10" fmla="*/ 273050 h 622300"/>
                <a:gd name="connsiteX11" fmla="*/ 3495675 w 4641850"/>
                <a:gd name="connsiteY11" fmla="*/ 279400 h 622300"/>
                <a:gd name="connsiteX12" fmla="*/ 3413125 w 4641850"/>
                <a:gd name="connsiteY12" fmla="*/ 288925 h 622300"/>
                <a:gd name="connsiteX13" fmla="*/ 3298825 w 4641850"/>
                <a:gd name="connsiteY13" fmla="*/ 279400 h 622300"/>
                <a:gd name="connsiteX14" fmla="*/ 3159125 w 4641850"/>
                <a:gd name="connsiteY14" fmla="*/ 269875 h 622300"/>
                <a:gd name="connsiteX15" fmla="*/ 3003550 w 4641850"/>
                <a:gd name="connsiteY15" fmla="*/ 273050 h 622300"/>
                <a:gd name="connsiteX16" fmla="*/ 2943225 w 4641850"/>
                <a:gd name="connsiteY16" fmla="*/ 279400 h 622300"/>
                <a:gd name="connsiteX17" fmla="*/ 2857500 w 4641850"/>
                <a:gd name="connsiteY17" fmla="*/ 263525 h 622300"/>
                <a:gd name="connsiteX18" fmla="*/ 2809875 w 4641850"/>
                <a:gd name="connsiteY18" fmla="*/ 254000 h 622300"/>
                <a:gd name="connsiteX19" fmla="*/ 2781300 w 4641850"/>
                <a:gd name="connsiteY19" fmla="*/ 266700 h 622300"/>
                <a:gd name="connsiteX20" fmla="*/ 2733675 w 4641850"/>
                <a:gd name="connsiteY20" fmla="*/ 266700 h 622300"/>
                <a:gd name="connsiteX21" fmla="*/ 2679700 w 4641850"/>
                <a:gd name="connsiteY21" fmla="*/ 263525 h 622300"/>
                <a:gd name="connsiteX22" fmla="*/ 2619375 w 4641850"/>
                <a:gd name="connsiteY22" fmla="*/ 254000 h 622300"/>
                <a:gd name="connsiteX23" fmla="*/ 2593975 w 4641850"/>
                <a:gd name="connsiteY23" fmla="*/ 241300 h 622300"/>
                <a:gd name="connsiteX24" fmla="*/ 2555875 w 4641850"/>
                <a:gd name="connsiteY24" fmla="*/ 234950 h 622300"/>
                <a:gd name="connsiteX25" fmla="*/ 2543175 w 4641850"/>
                <a:gd name="connsiteY25" fmla="*/ 231775 h 622300"/>
                <a:gd name="connsiteX26" fmla="*/ 2482850 w 4641850"/>
                <a:gd name="connsiteY26" fmla="*/ 247650 h 622300"/>
                <a:gd name="connsiteX27" fmla="*/ 2447925 w 4641850"/>
                <a:gd name="connsiteY27" fmla="*/ 266700 h 622300"/>
                <a:gd name="connsiteX28" fmla="*/ 2413000 w 4641850"/>
                <a:gd name="connsiteY28" fmla="*/ 295275 h 622300"/>
                <a:gd name="connsiteX29" fmla="*/ 2352675 w 4641850"/>
                <a:gd name="connsiteY29" fmla="*/ 276225 h 622300"/>
                <a:gd name="connsiteX30" fmla="*/ 2311400 w 4641850"/>
                <a:gd name="connsiteY30" fmla="*/ 257175 h 622300"/>
                <a:gd name="connsiteX31" fmla="*/ 2238375 w 4641850"/>
                <a:gd name="connsiteY31" fmla="*/ 222250 h 622300"/>
                <a:gd name="connsiteX32" fmla="*/ 2165350 w 4641850"/>
                <a:gd name="connsiteY32" fmla="*/ 187325 h 622300"/>
                <a:gd name="connsiteX33" fmla="*/ 2130425 w 4641850"/>
                <a:gd name="connsiteY33" fmla="*/ 174625 h 622300"/>
                <a:gd name="connsiteX34" fmla="*/ 2079625 w 4641850"/>
                <a:gd name="connsiteY34" fmla="*/ 161925 h 622300"/>
                <a:gd name="connsiteX35" fmla="*/ 2022475 w 4641850"/>
                <a:gd name="connsiteY35" fmla="*/ 152400 h 622300"/>
                <a:gd name="connsiteX36" fmla="*/ 1958975 w 4641850"/>
                <a:gd name="connsiteY36" fmla="*/ 127000 h 622300"/>
                <a:gd name="connsiteX37" fmla="*/ 1895475 w 4641850"/>
                <a:gd name="connsiteY37" fmla="*/ 101600 h 622300"/>
                <a:gd name="connsiteX38" fmla="*/ 1835150 w 4641850"/>
                <a:gd name="connsiteY38" fmla="*/ 85725 h 622300"/>
                <a:gd name="connsiteX39" fmla="*/ 1749425 w 4641850"/>
                <a:gd name="connsiteY39" fmla="*/ 50800 h 622300"/>
                <a:gd name="connsiteX40" fmla="*/ 1701800 w 4641850"/>
                <a:gd name="connsiteY40" fmla="*/ 38100 h 622300"/>
                <a:gd name="connsiteX41" fmla="*/ 1593850 w 4641850"/>
                <a:gd name="connsiteY41" fmla="*/ 15875 h 622300"/>
                <a:gd name="connsiteX42" fmla="*/ 1536700 w 4641850"/>
                <a:gd name="connsiteY42" fmla="*/ 0 h 622300"/>
                <a:gd name="connsiteX43" fmla="*/ 3175 w 4641850"/>
                <a:gd name="connsiteY43" fmla="*/ 3175 h 622300"/>
                <a:gd name="connsiteX44" fmla="*/ 0 w 4641850"/>
                <a:gd name="connsiteY44" fmla="*/ 323850 h 622300"/>
                <a:gd name="connsiteX45" fmla="*/ 101600 w 4641850"/>
                <a:gd name="connsiteY45" fmla="*/ 320675 h 622300"/>
                <a:gd name="connsiteX46" fmla="*/ 244475 w 4641850"/>
                <a:gd name="connsiteY46" fmla="*/ 320675 h 622300"/>
                <a:gd name="connsiteX47" fmla="*/ 403225 w 4641850"/>
                <a:gd name="connsiteY47" fmla="*/ 320675 h 622300"/>
                <a:gd name="connsiteX48" fmla="*/ 612775 w 4641850"/>
                <a:gd name="connsiteY48" fmla="*/ 327025 h 622300"/>
                <a:gd name="connsiteX49" fmla="*/ 695325 w 4641850"/>
                <a:gd name="connsiteY49" fmla="*/ 349250 h 622300"/>
                <a:gd name="connsiteX50" fmla="*/ 809625 w 4641850"/>
                <a:gd name="connsiteY50" fmla="*/ 361950 h 622300"/>
                <a:gd name="connsiteX51" fmla="*/ 936625 w 4641850"/>
                <a:gd name="connsiteY51" fmla="*/ 396875 h 622300"/>
                <a:gd name="connsiteX52" fmla="*/ 1092200 w 4641850"/>
                <a:gd name="connsiteY52" fmla="*/ 438150 h 622300"/>
                <a:gd name="connsiteX53" fmla="*/ 1203325 w 4641850"/>
                <a:gd name="connsiteY53" fmla="*/ 469900 h 622300"/>
                <a:gd name="connsiteX54" fmla="*/ 1336675 w 4641850"/>
                <a:gd name="connsiteY54" fmla="*/ 514350 h 622300"/>
                <a:gd name="connsiteX55" fmla="*/ 1479550 w 4641850"/>
                <a:gd name="connsiteY55" fmla="*/ 561975 h 622300"/>
                <a:gd name="connsiteX56" fmla="*/ 1704975 w 4641850"/>
                <a:gd name="connsiteY56" fmla="*/ 609600 h 622300"/>
                <a:gd name="connsiteX57" fmla="*/ 1905000 w 4641850"/>
                <a:gd name="connsiteY57" fmla="*/ 622300 h 622300"/>
                <a:gd name="connsiteX58" fmla="*/ 2082800 w 4641850"/>
                <a:gd name="connsiteY58" fmla="*/ 615950 h 622300"/>
                <a:gd name="connsiteX59" fmla="*/ 2333625 w 4641850"/>
                <a:gd name="connsiteY59" fmla="*/ 596900 h 622300"/>
                <a:gd name="connsiteX60" fmla="*/ 2562225 w 4641850"/>
                <a:gd name="connsiteY60" fmla="*/ 593725 h 622300"/>
                <a:gd name="connsiteX61" fmla="*/ 2803525 w 4641850"/>
                <a:gd name="connsiteY61" fmla="*/ 593725 h 622300"/>
                <a:gd name="connsiteX62" fmla="*/ 3003550 w 4641850"/>
                <a:gd name="connsiteY62" fmla="*/ 606425 h 622300"/>
                <a:gd name="connsiteX63" fmla="*/ 3117850 w 4641850"/>
                <a:gd name="connsiteY63" fmla="*/ 593725 h 622300"/>
                <a:gd name="connsiteX64" fmla="*/ 3333750 w 4641850"/>
                <a:gd name="connsiteY64" fmla="*/ 609600 h 622300"/>
                <a:gd name="connsiteX65" fmla="*/ 3467100 w 4641850"/>
                <a:gd name="connsiteY65" fmla="*/ 609600 h 622300"/>
                <a:gd name="connsiteX66" fmla="*/ 3543300 w 4641850"/>
                <a:gd name="connsiteY66" fmla="*/ 587375 h 622300"/>
                <a:gd name="connsiteX67" fmla="*/ 3711575 w 4641850"/>
                <a:gd name="connsiteY67" fmla="*/ 587375 h 622300"/>
                <a:gd name="connsiteX68" fmla="*/ 3863975 w 4641850"/>
                <a:gd name="connsiteY68" fmla="*/ 523875 h 622300"/>
                <a:gd name="connsiteX69" fmla="*/ 3978275 w 4641850"/>
                <a:gd name="connsiteY69" fmla="*/ 492125 h 622300"/>
                <a:gd name="connsiteX70" fmla="*/ 4146550 w 4641850"/>
                <a:gd name="connsiteY70" fmla="*/ 466725 h 622300"/>
                <a:gd name="connsiteX71" fmla="*/ 4298950 w 4641850"/>
                <a:gd name="connsiteY71" fmla="*/ 438150 h 622300"/>
                <a:gd name="connsiteX72" fmla="*/ 4464050 w 4641850"/>
                <a:gd name="connsiteY72" fmla="*/ 400050 h 622300"/>
                <a:gd name="connsiteX73" fmla="*/ 4641850 w 4641850"/>
                <a:gd name="connsiteY73" fmla="*/ 228600 h 622300"/>
                <a:gd name="connsiteX74" fmla="*/ 4622800 w 4641850"/>
                <a:gd name="connsiteY74" fmla="*/ 161925 h 622300"/>
                <a:gd name="connsiteX0" fmla="*/ 4638675 w 4641850"/>
                <a:gd name="connsiteY0" fmla="*/ 158750 h 622300"/>
                <a:gd name="connsiteX1" fmla="*/ 4492625 w 4641850"/>
                <a:gd name="connsiteY1" fmla="*/ 206375 h 622300"/>
                <a:gd name="connsiteX2" fmla="*/ 4400550 w 4641850"/>
                <a:gd name="connsiteY2" fmla="*/ 231775 h 622300"/>
                <a:gd name="connsiteX3" fmla="*/ 4321175 w 4641850"/>
                <a:gd name="connsiteY3" fmla="*/ 247650 h 622300"/>
                <a:gd name="connsiteX4" fmla="*/ 4181475 w 4641850"/>
                <a:gd name="connsiteY4" fmla="*/ 266700 h 622300"/>
                <a:gd name="connsiteX5" fmla="*/ 4095750 w 4641850"/>
                <a:gd name="connsiteY5" fmla="*/ 269875 h 622300"/>
                <a:gd name="connsiteX6" fmla="*/ 3978275 w 4641850"/>
                <a:gd name="connsiteY6" fmla="*/ 269875 h 622300"/>
                <a:gd name="connsiteX7" fmla="*/ 3902075 w 4641850"/>
                <a:gd name="connsiteY7" fmla="*/ 273050 h 622300"/>
                <a:gd name="connsiteX8" fmla="*/ 3822700 w 4641850"/>
                <a:gd name="connsiteY8" fmla="*/ 279400 h 622300"/>
                <a:gd name="connsiteX9" fmla="*/ 3740150 w 4641850"/>
                <a:gd name="connsiteY9" fmla="*/ 279400 h 622300"/>
                <a:gd name="connsiteX10" fmla="*/ 3644900 w 4641850"/>
                <a:gd name="connsiteY10" fmla="*/ 273050 h 622300"/>
                <a:gd name="connsiteX11" fmla="*/ 3495675 w 4641850"/>
                <a:gd name="connsiteY11" fmla="*/ 279400 h 622300"/>
                <a:gd name="connsiteX12" fmla="*/ 3413125 w 4641850"/>
                <a:gd name="connsiteY12" fmla="*/ 288925 h 622300"/>
                <a:gd name="connsiteX13" fmla="*/ 3298825 w 4641850"/>
                <a:gd name="connsiteY13" fmla="*/ 279400 h 622300"/>
                <a:gd name="connsiteX14" fmla="*/ 3159125 w 4641850"/>
                <a:gd name="connsiteY14" fmla="*/ 269875 h 622300"/>
                <a:gd name="connsiteX15" fmla="*/ 3003550 w 4641850"/>
                <a:gd name="connsiteY15" fmla="*/ 273050 h 622300"/>
                <a:gd name="connsiteX16" fmla="*/ 2943225 w 4641850"/>
                <a:gd name="connsiteY16" fmla="*/ 279400 h 622300"/>
                <a:gd name="connsiteX17" fmla="*/ 2857500 w 4641850"/>
                <a:gd name="connsiteY17" fmla="*/ 263525 h 622300"/>
                <a:gd name="connsiteX18" fmla="*/ 2809875 w 4641850"/>
                <a:gd name="connsiteY18" fmla="*/ 254000 h 622300"/>
                <a:gd name="connsiteX19" fmla="*/ 2781300 w 4641850"/>
                <a:gd name="connsiteY19" fmla="*/ 266700 h 622300"/>
                <a:gd name="connsiteX20" fmla="*/ 2733675 w 4641850"/>
                <a:gd name="connsiteY20" fmla="*/ 266700 h 622300"/>
                <a:gd name="connsiteX21" fmla="*/ 2679700 w 4641850"/>
                <a:gd name="connsiteY21" fmla="*/ 263525 h 622300"/>
                <a:gd name="connsiteX22" fmla="*/ 2619375 w 4641850"/>
                <a:gd name="connsiteY22" fmla="*/ 254000 h 622300"/>
                <a:gd name="connsiteX23" fmla="*/ 2593975 w 4641850"/>
                <a:gd name="connsiteY23" fmla="*/ 241300 h 622300"/>
                <a:gd name="connsiteX24" fmla="*/ 2555875 w 4641850"/>
                <a:gd name="connsiteY24" fmla="*/ 234950 h 622300"/>
                <a:gd name="connsiteX25" fmla="*/ 2543175 w 4641850"/>
                <a:gd name="connsiteY25" fmla="*/ 231775 h 622300"/>
                <a:gd name="connsiteX26" fmla="*/ 2482850 w 4641850"/>
                <a:gd name="connsiteY26" fmla="*/ 247650 h 622300"/>
                <a:gd name="connsiteX27" fmla="*/ 2447925 w 4641850"/>
                <a:gd name="connsiteY27" fmla="*/ 266700 h 622300"/>
                <a:gd name="connsiteX28" fmla="*/ 2413000 w 4641850"/>
                <a:gd name="connsiteY28" fmla="*/ 295275 h 622300"/>
                <a:gd name="connsiteX29" fmla="*/ 2352675 w 4641850"/>
                <a:gd name="connsiteY29" fmla="*/ 276225 h 622300"/>
                <a:gd name="connsiteX30" fmla="*/ 2311400 w 4641850"/>
                <a:gd name="connsiteY30" fmla="*/ 257175 h 622300"/>
                <a:gd name="connsiteX31" fmla="*/ 2238375 w 4641850"/>
                <a:gd name="connsiteY31" fmla="*/ 222250 h 622300"/>
                <a:gd name="connsiteX32" fmla="*/ 2165350 w 4641850"/>
                <a:gd name="connsiteY32" fmla="*/ 187325 h 622300"/>
                <a:gd name="connsiteX33" fmla="*/ 2130425 w 4641850"/>
                <a:gd name="connsiteY33" fmla="*/ 174625 h 622300"/>
                <a:gd name="connsiteX34" fmla="*/ 2079625 w 4641850"/>
                <a:gd name="connsiteY34" fmla="*/ 161925 h 622300"/>
                <a:gd name="connsiteX35" fmla="*/ 2022475 w 4641850"/>
                <a:gd name="connsiteY35" fmla="*/ 152400 h 622300"/>
                <a:gd name="connsiteX36" fmla="*/ 1958975 w 4641850"/>
                <a:gd name="connsiteY36" fmla="*/ 127000 h 622300"/>
                <a:gd name="connsiteX37" fmla="*/ 1895475 w 4641850"/>
                <a:gd name="connsiteY37" fmla="*/ 101600 h 622300"/>
                <a:gd name="connsiteX38" fmla="*/ 1835150 w 4641850"/>
                <a:gd name="connsiteY38" fmla="*/ 85725 h 622300"/>
                <a:gd name="connsiteX39" fmla="*/ 1749425 w 4641850"/>
                <a:gd name="connsiteY39" fmla="*/ 50800 h 622300"/>
                <a:gd name="connsiteX40" fmla="*/ 1701800 w 4641850"/>
                <a:gd name="connsiteY40" fmla="*/ 38100 h 622300"/>
                <a:gd name="connsiteX41" fmla="*/ 1593850 w 4641850"/>
                <a:gd name="connsiteY41" fmla="*/ 15875 h 622300"/>
                <a:gd name="connsiteX42" fmla="*/ 1536700 w 4641850"/>
                <a:gd name="connsiteY42" fmla="*/ 0 h 622300"/>
                <a:gd name="connsiteX43" fmla="*/ 3175 w 4641850"/>
                <a:gd name="connsiteY43" fmla="*/ 3175 h 622300"/>
                <a:gd name="connsiteX44" fmla="*/ 0 w 4641850"/>
                <a:gd name="connsiteY44" fmla="*/ 323850 h 622300"/>
                <a:gd name="connsiteX45" fmla="*/ 101600 w 4641850"/>
                <a:gd name="connsiteY45" fmla="*/ 320675 h 622300"/>
                <a:gd name="connsiteX46" fmla="*/ 244475 w 4641850"/>
                <a:gd name="connsiteY46" fmla="*/ 320675 h 622300"/>
                <a:gd name="connsiteX47" fmla="*/ 403225 w 4641850"/>
                <a:gd name="connsiteY47" fmla="*/ 320675 h 622300"/>
                <a:gd name="connsiteX48" fmla="*/ 612775 w 4641850"/>
                <a:gd name="connsiteY48" fmla="*/ 327025 h 622300"/>
                <a:gd name="connsiteX49" fmla="*/ 695325 w 4641850"/>
                <a:gd name="connsiteY49" fmla="*/ 349250 h 622300"/>
                <a:gd name="connsiteX50" fmla="*/ 809625 w 4641850"/>
                <a:gd name="connsiteY50" fmla="*/ 361950 h 622300"/>
                <a:gd name="connsiteX51" fmla="*/ 936625 w 4641850"/>
                <a:gd name="connsiteY51" fmla="*/ 396875 h 622300"/>
                <a:gd name="connsiteX52" fmla="*/ 1092200 w 4641850"/>
                <a:gd name="connsiteY52" fmla="*/ 438150 h 622300"/>
                <a:gd name="connsiteX53" fmla="*/ 1203325 w 4641850"/>
                <a:gd name="connsiteY53" fmla="*/ 469900 h 622300"/>
                <a:gd name="connsiteX54" fmla="*/ 1336675 w 4641850"/>
                <a:gd name="connsiteY54" fmla="*/ 514350 h 622300"/>
                <a:gd name="connsiteX55" fmla="*/ 1479550 w 4641850"/>
                <a:gd name="connsiteY55" fmla="*/ 561975 h 622300"/>
                <a:gd name="connsiteX56" fmla="*/ 1704975 w 4641850"/>
                <a:gd name="connsiteY56" fmla="*/ 609600 h 622300"/>
                <a:gd name="connsiteX57" fmla="*/ 1905000 w 4641850"/>
                <a:gd name="connsiteY57" fmla="*/ 622300 h 622300"/>
                <a:gd name="connsiteX58" fmla="*/ 2082800 w 4641850"/>
                <a:gd name="connsiteY58" fmla="*/ 615950 h 622300"/>
                <a:gd name="connsiteX59" fmla="*/ 2333625 w 4641850"/>
                <a:gd name="connsiteY59" fmla="*/ 596900 h 622300"/>
                <a:gd name="connsiteX60" fmla="*/ 2562225 w 4641850"/>
                <a:gd name="connsiteY60" fmla="*/ 593725 h 622300"/>
                <a:gd name="connsiteX61" fmla="*/ 2803525 w 4641850"/>
                <a:gd name="connsiteY61" fmla="*/ 593725 h 622300"/>
                <a:gd name="connsiteX62" fmla="*/ 3003550 w 4641850"/>
                <a:gd name="connsiteY62" fmla="*/ 606425 h 622300"/>
                <a:gd name="connsiteX63" fmla="*/ 3117850 w 4641850"/>
                <a:gd name="connsiteY63" fmla="*/ 593725 h 622300"/>
                <a:gd name="connsiteX64" fmla="*/ 3333750 w 4641850"/>
                <a:gd name="connsiteY64" fmla="*/ 609600 h 622300"/>
                <a:gd name="connsiteX65" fmla="*/ 3467100 w 4641850"/>
                <a:gd name="connsiteY65" fmla="*/ 609600 h 622300"/>
                <a:gd name="connsiteX66" fmla="*/ 3543300 w 4641850"/>
                <a:gd name="connsiteY66" fmla="*/ 587375 h 622300"/>
                <a:gd name="connsiteX67" fmla="*/ 3711575 w 4641850"/>
                <a:gd name="connsiteY67" fmla="*/ 587375 h 622300"/>
                <a:gd name="connsiteX68" fmla="*/ 3863975 w 4641850"/>
                <a:gd name="connsiteY68" fmla="*/ 523875 h 622300"/>
                <a:gd name="connsiteX69" fmla="*/ 3978275 w 4641850"/>
                <a:gd name="connsiteY69" fmla="*/ 492125 h 622300"/>
                <a:gd name="connsiteX70" fmla="*/ 4146550 w 4641850"/>
                <a:gd name="connsiteY70" fmla="*/ 466725 h 622300"/>
                <a:gd name="connsiteX71" fmla="*/ 4298950 w 4641850"/>
                <a:gd name="connsiteY71" fmla="*/ 438150 h 622300"/>
                <a:gd name="connsiteX72" fmla="*/ 4464050 w 4641850"/>
                <a:gd name="connsiteY72" fmla="*/ 400050 h 622300"/>
                <a:gd name="connsiteX73" fmla="*/ 4641850 w 4641850"/>
                <a:gd name="connsiteY73" fmla="*/ 228600 h 622300"/>
                <a:gd name="connsiteX74" fmla="*/ 4638675 w 4641850"/>
                <a:gd name="connsiteY74" fmla="*/ 158750 h 622300"/>
                <a:gd name="connsiteX0" fmla="*/ 4638675 w 4641850"/>
                <a:gd name="connsiteY0" fmla="*/ 155768 h 619318"/>
                <a:gd name="connsiteX1" fmla="*/ 4492625 w 4641850"/>
                <a:gd name="connsiteY1" fmla="*/ 203393 h 619318"/>
                <a:gd name="connsiteX2" fmla="*/ 4400550 w 4641850"/>
                <a:gd name="connsiteY2" fmla="*/ 228793 h 619318"/>
                <a:gd name="connsiteX3" fmla="*/ 4321175 w 4641850"/>
                <a:gd name="connsiteY3" fmla="*/ 244668 h 619318"/>
                <a:gd name="connsiteX4" fmla="*/ 4181475 w 4641850"/>
                <a:gd name="connsiteY4" fmla="*/ 263718 h 619318"/>
                <a:gd name="connsiteX5" fmla="*/ 4095750 w 4641850"/>
                <a:gd name="connsiteY5" fmla="*/ 266893 h 619318"/>
                <a:gd name="connsiteX6" fmla="*/ 3978275 w 4641850"/>
                <a:gd name="connsiteY6" fmla="*/ 266893 h 619318"/>
                <a:gd name="connsiteX7" fmla="*/ 3902075 w 4641850"/>
                <a:gd name="connsiteY7" fmla="*/ 270068 h 619318"/>
                <a:gd name="connsiteX8" fmla="*/ 3822700 w 4641850"/>
                <a:gd name="connsiteY8" fmla="*/ 276418 h 619318"/>
                <a:gd name="connsiteX9" fmla="*/ 3740150 w 4641850"/>
                <a:gd name="connsiteY9" fmla="*/ 276418 h 619318"/>
                <a:gd name="connsiteX10" fmla="*/ 3644900 w 4641850"/>
                <a:gd name="connsiteY10" fmla="*/ 270068 h 619318"/>
                <a:gd name="connsiteX11" fmla="*/ 3495675 w 4641850"/>
                <a:gd name="connsiteY11" fmla="*/ 276418 h 619318"/>
                <a:gd name="connsiteX12" fmla="*/ 3413125 w 4641850"/>
                <a:gd name="connsiteY12" fmla="*/ 285943 h 619318"/>
                <a:gd name="connsiteX13" fmla="*/ 3298825 w 4641850"/>
                <a:gd name="connsiteY13" fmla="*/ 276418 h 619318"/>
                <a:gd name="connsiteX14" fmla="*/ 3159125 w 4641850"/>
                <a:gd name="connsiteY14" fmla="*/ 266893 h 619318"/>
                <a:gd name="connsiteX15" fmla="*/ 3003550 w 4641850"/>
                <a:gd name="connsiteY15" fmla="*/ 270068 h 619318"/>
                <a:gd name="connsiteX16" fmla="*/ 2943225 w 4641850"/>
                <a:gd name="connsiteY16" fmla="*/ 276418 h 619318"/>
                <a:gd name="connsiteX17" fmla="*/ 2857500 w 4641850"/>
                <a:gd name="connsiteY17" fmla="*/ 260543 h 619318"/>
                <a:gd name="connsiteX18" fmla="*/ 2809875 w 4641850"/>
                <a:gd name="connsiteY18" fmla="*/ 251018 h 619318"/>
                <a:gd name="connsiteX19" fmla="*/ 2781300 w 4641850"/>
                <a:gd name="connsiteY19" fmla="*/ 263718 h 619318"/>
                <a:gd name="connsiteX20" fmla="*/ 2733675 w 4641850"/>
                <a:gd name="connsiteY20" fmla="*/ 263718 h 619318"/>
                <a:gd name="connsiteX21" fmla="*/ 2679700 w 4641850"/>
                <a:gd name="connsiteY21" fmla="*/ 260543 h 619318"/>
                <a:gd name="connsiteX22" fmla="*/ 2619375 w 4641850"/>
                <a:gd name="connsiteY22" fmla="*/ 251018 h 619318"/>
                <a:gd name="connsiteX23" fmla="*/ 2593975 w 4641850"/>
                <a:gd name="connsiteY23" fmla="*/ 238318 h 619318"/>
                <a:gd name="connsiteX24" fmla="*/ 2555875 w 4641850"/>
                <a:gd name="connsiteY24" fmla="*/ 231968 h 619318"/>
                <a:gd name="connsiteX25" fmla="*/ 2543175 w 4641850"/>
                <a:gd name="connsiteY25" fmla="*/ 228793 h 619318"/>
                <a:gd name="connsiteX26" fmla="*/ 2482850 w 4641850"/>
                <a:gd name="connsiteY26" fmla="*/ 244668 h 619318"/>
                <a:gd name="connsiteX27" fmla="*/ 2447925 w 4641850"/>
                <a:gd name="connsiteY27" fmla="*/ 263718 h 619318"/>
                <a:gd name="connsiteX28" fmla="*/ 2413000 w 4641850"/>
                <a:gd name="connsiteY28" fmla="*/ 292293 h 619318"/>
                <a:gd name="connsiteX29" fmla="*/ 2352675 w 4641850"/>
                <a:gd name="connsiteY29" fmla="*/ 273243 h 619318"/>
                <a:gd name="connsiteX30" fmla="*/ 2311400 w 4641850"/>
                <a:gd name="connsiteY30" fmla="*/ 254193 h 619318"/>
                <a:gd name="connsiteX31" fmla="*/ 2238375 w 4641850"/>
                <a:gd name="connsiteY31" fmla="*/ 219268 h 619318"/>
                <a:gd name="connsiteX32" fmla="*/ 2165350 w 4641850"/>
                <a:gd name="connsiteY32" fmla="*/ 184343 h 619318"/>
                <a:gd name="connsiteX33" fmla="*/ 2130425 w 4641850"/>
                <a:gd name="connsiteY33" fmla="*/ 171643 h 619318"/>
                <a:gd name="connsiteX34" fmla="*/ 2079625 w 4641850"/>
                <a:gd name="connsiteY34" fmla="*/ 158943 h 619318"/>
                <a:gd name="connsiteX35" fmla="*/ 2022475 w 4641850"/>
                <a:gd name="connsiteY35" fmla="*/ 149418 h 619318"/>
                <a:gd name="connsiteX36" fmla="*/ 1958975 w 4641850"/>
                <a:gd name="connsiteY36" fmla="*/ 124018 h 619318"/>
                <a:gd name="connsiteX37" fmla="*/ 1895475 w 4641850"/>
                <a:gd name="connsiteY37" fmla="*/ 98618 h 619318"/>
                <a:gd name="connsiteX38" fmla="*/ 1835150 w 4641850"/>
                <a:gd name="connsiteY38" fmla="*/ 82743 h 619318"/>
                <a:gd name="connsiteX39" fmla="*/ 1749425 w 4641850"/>
                <a:gd name="connsiteY39" fmla="*/ 47818 h 619318"/>
                <a:gd name="connsiteX40" fmla="*/ 1701800 w 4641850"/>
                <a:gd name="connsiteY40" fmla="*/ 35118 h 619318"/>
                <a:gd name="connsiteX41" fmla="*/ 1593850 w 4641850"/>
                <a:gd name="connsiteY41" fmla="*/ 12893 h 619318"/>
                <a:gd name="connsiteX42" fmla="*/ 522287 w 4641850"/>
                <a:gd name="connsiteY42" fmla="*/ 1780 h 619318"/>
                <a:gd name="connsiteX43" fmla="*/ 3175 w 4641850"/>
                <a:gd name="connsiteY43" fmla="*/ 193 h 619318"/>
                <a:gd name="connsiteX44" fmla="*/ 0 w 4641850"/>
                <a:gd name="connsiteY44" fmla="*/ 320868 h 619318"/>
                <a:gd name="connsiteX45" fmla="*/ 101600 w 4641850"/>
                <a:gd name="connsiteY45" fmla="*/ 317693 h 619318"/>
                <a:gd name="connsiteX46" fmla="*/ 244475 w 4641850"/>
                <a:gd name="connsiteY46" fmla="*/ 317693 h 619318"/>
                <a:gd name="connsiteX47" fmla="*/ 403225 w 4641850"/>
                <a:gd name="connsiteY47" fmla="*/ 317693 h 619318"/>
                <a:gd name="connsiteX48" fmla="*/ 612775 w 4641850"/>
                <a:gd name="connsiteY48" fmla="*/ 324043 h 619318"/>
                <a:gd name="connsiteX49" fmla="*/ 695325 w 4641850"/>
                <a:gd name="connsiteY49" fmla="*/ 346268 h 619318"/>
                <a:gd name="connsiteX50" fmla="*/ 809625 w 4641850"/>
                <a:gd name="connsiteY50" fmla="*/ 358968 h 619318"/>
                <a:gd name="connsiteX51" fmla="*/ 936625 w 4641850"/>
                <a:gd name="connsiteY51" fmla="*/ 393893 h 619318"/>
                <a:gd name="connsiteX52" fmla="*/ 1092200 w 4641850"/>
                <a:gd name="connsiteY52" fmla="*/ 435168 h 619318"/>
                <a:gd name="connsiteX53" fmla="*/ 1203325 w 4641850"/>
                <a:gd name="connsiteY53" fmla="*/ 466918 h 619318"/>
                <a:gd name="connsiteX54" fmla="*/ 1336675 w 4641850"/>
                <a:gd name="connsiteY54" fmla="*/ 511368 h 619318"/>
                <a:gd name="connsiteX55" fmla="*/ 1479550 w 4641850"/>
                <a:gd name="connsiteY55" fmla="*/ 558993 h 619318"/>
                <a:gd name="connsiteX56" fmla="*/ 1704975 w 4641850"/>
                <a:gd name="connsiteY56" fmla="*/ 606618 h 619318"/>
                <a:gd name="connsiteX57" fmla="*/ 1905000 w 4641850"/>
                <a:gd name="connsiteY57" fmla="*/ 619318 h 619318"/>
                <a:gd name="connsiteX58" fmla="*/ 2082800 w 4641850"/>
                <a:gd name="connsiteY58" fmla="*/ 612968 h 619318"/>
                <a:gd name="connsiteX59" fmla="*/ 2333625 w 4641850"/>
                <a:gd name="connsiteY59" fmla="*/ 593918 h 619318"/>
                <a:gd name="connsiteX60" fmla="*/ 2562225 w 4641850"/>
                <a:gd name="connsiteY60" fmla="*/ 590743 h 619318"/>
                <a:gd name="connsiteX61" fmla="*/ 2803525 w 4641850"/>
                <a:gd name="connsiteY61" fmla="*/ 590743 h 619318"/>
                <a:gd name="connsiteX62" fmla="*/ 3003550 w 4641850"/>
                <a:gd name="connsiteY62" fmla="*/ 603443 h 619318"/>
                <a:gd name="connsiteX63" fmla="*/ 3117850 w 4641850"/>
                <a:gd name="connsiteY63" fmla="*/ 590743 h 619318"/>
                <a:gd name="connsiteX64" fmla="*/ 3333750 w 4641850"/>
                <a:gd name="connsiteY64" fmla="*/ 606618 h 619318"/>
                <a:gd name="connsiteX65" fmla="*/ 3467100 w 4641850"/>
                <a:gd name="connsiteY65" fmla="*/ 606618 h 619318"/>
                <a:gd name="connsiteX66" fmla="*/ 3543300 w 4641850"/>
                <a:gd name="connsiteY66" fmla="*/ 584393 h 619318"/>
                <a:gd name="connsiteX67" fmla="*/ 3711575 w 4641850"/>
                <a:gd name="connsiteY67" fmla="*/ 584393 h 619318"/>
                <a:gd name="connsiteX68" fmla="*/ 3863975 w 4641850"/>
                <a:gd name="connsiteY68" fmla="*/ 520893 h 619318"/>
                <a:gd name="connsiteX69" fmla="*/ 3978275 w 4641850"/>
                <a:gd name="connsiteY69" fmla="*/ 489143 h 619318"/>
                <a:gd name="connsiteX70" fmla="*/ 4146550 w 4641850"/>
                <a:gd name="connsiteY70" fmla="*/ 463743 h 619318"/>
                <a:gd name="connsiteX71" fmla="*/ 4298950 w 4641850"/>
                <a:gd name="connsiteY71" fmla="*/ 435168 h 619318"/>
                <a:gd name="connsiteX72" fmla="*/ 4464050 w 4641850"/>
                <a:gd name="connsiteY72" fmla="*/ 397068 h 619318"/>
                <a:gd name="connsiteX73" fmla="*/ 4641850 w 4641850"/>
                <a:gd name="connsiteY73" fmla="*/ 225618 h 619318"/>
                <a:gd name="connsiteX74" fmla="*/ 4638675 w 4641850"/>
                <a:gd name="connsiteY74" fmla="*/ 155768 h 619318"/>
                <a:gd name="connsiteX0" fmla="*/ 4638675 w 4641850"/>
                <a:gd name="connsiteY0" fmla="*/ 155768 h 619318"/>
                <a:gd name="connsiteX1" fmla="*/ 4492625 w 4641850"/>
                <a:gd name="connsiteY1" fmla="*/ 203393 h 619318"/>
                <a:gd name="connsiteX2" fmla="*/ 4400550 w 4641850"/>
                <a:gd name="connsiteY2" fmla="*/ 228793 h 619318"/>
                <a:gd name="connsiteX3" fmla="*/ 4321175 w 4641850"/>
                <a:gd name="connsiteY3" fmla="*/ 244668 h 619318"/>
                <a:gd name="connsiteX4" fmla="*/ 4181475 w 4641850"/>
                <a:gd name="connsiteY4" fmla="*/ 263718 h 619318"/>
                <a:gd name="connsiteX5" fmla="*/ 4095750 w 4641850"/>
                <a:gd name="connsiteY5" fmla="*/ 266893 h 619318"/>
                <a:gd name="connsiteX6" fmla="*/ 3978275 w 4641850"/>
                <a:gd name="connsiteY6" fmla="*/ 266893 h 619318"/>
                <a:gd name="connsiteX7" fmla="*/ 3902075 w 4641850"/>
                <a:gd name="connsiteY7" fmla="*/ 270068 h 619318"/>
                <a:gd name="connsiteX8" fmla="*/ 3822700 w 4641850"/>
                <a:gd name="connsiteY8" fmla="*/ 276418 h 619318"/>
                <a:gd name="connsiteX9" fmla="*/ 3740150 w 4641850"/>
                <a:gd name="connsiteY9" fmla="*/ 276418 h 619318"/>
                <a:gd name="connsiteX10" fmla="*/ 3644900 w 4641850"/>
                <a:gd name="connsiteY10" fmla="*/ 270068 h 619318"/>
                <a:gd name="connsiteX11" fmla="*/ 3495675 w 4641850"/>
                <a:gd name="connsiteY11" fmla="*/ 276418 h 619318"/>
                <a:gd name="connsiteX12" fmla="*/ 3413125 w 4641850"/>
                <a:gd name="connsiteY12" fmla="*/ 285943 h 619318"/>
                <a:gd name="connsiteX13" fmla="*/ 3298825 w 4641850"/>
                <a:gd name="connsiteY13" fmla="*/ 276418 h 619318"/>
                <a:gd name="connsiteX14" fmla="*/ 3159125 w 4641850"/>
                <a:gd name="connsiteY14" fmla="*/ 266893 h 619318"/>
                <a:gd name="connsiteX15" fmla="*/ 3003550 w 4641850"/>
                <a:gd name="connsiteY15" fmla="*/ 270068 h 619318"/>
                <a:gd name="connsiteX16" fmla="*/ 2943225 w 4641850"/>
                <a:gd name="connsiteY16" fmla="*/ 276418 h 619318"/>
                <a:gd name="connsiteX17" fmla="*/ 2857500 w 4641850"/>
                <a:gd name="connsiteY17" fmla="*/ 260543 h 619318"/>
                <a:gd name="connsiteX18" fmla="*/ 2809875 w 4641850"/>
                <a:gd name="connsiteY18" fmla="*/ 251018 h 619318"/>
                <a:gd name="connsiteX19" fmla="*/ 2781300 w 4641850"/>
                <a:gd name="connsiteY19" fmla="*/ 263718 h 619318"/>
                <a:gd name="connsiteX20" fmla="*/ 2733675 w 4641850"/>
                <a:gd name="connsiteY20" fmla="*/ 263718 h 619318"/>
                <a:gd name="connsiteX21" fmla="*/ 2679700 w 4641850"/>
                <a:gd name="connsiteY21" fmla="*/ 260543 h 619318"/>
                <a:gd name="connsiteX22" fmla="*/ 2619375 w 4641850"/>
                <a:gd name="connsiteY22" fmla="*/ 251018 h 619318"/>
                <a:gd name="connsiteX23" fmla="*/ 2593975 w 4641850"/>
                <a:gd name="connsiteY23" fmla="*/ 238318 h 619318"/>
                <a:gd name="connsiteX24" fmla="*/ 2555875 w 4641850"/>
                <a:gd name="connsiteY24" fmla="*/ 231968 h 619318"/>
                <a:gd name="connsiteX25" fmla="*/ 2543175 w 4641850"/>
                <a:gd name="connsiteY25" fmla="*/ 228793 h 619318"/>
                <a:gd name="connsiteX26" fmla="*/ 2482850 w 4641850"/>
                <a:gd name="connsiteY26" fmla="*/ 244668 h 619318"/>
                <a:gd name="connsiteX27" fmla="*/ 2447925 w 4641850"/>
                <a:gd name="connsiteY27" fmla="*/ 263718 h 619318"/>
                <a:gd name="connsiteX28" fmla="*/ 2413000 w 4641850"/>
                <a:gd name="connsiteY28" fmla="*/ 292293 h 619318"/>
                <a:gd name="connsiteX29" fmla="*/ 2352675 w 4641850"/>
                <a:gd name="connsiteY29" fmla="*/ 273243 h 619318"/>
                <a:gd name="connsiteX30" fmla="*/ 2311400 w 4641850"/>
                <a:gd name="connsiteY30" fmla="*/ 254193 h 619318"/>
                <a:gd name="connsiteX31" fmla="*/ 2238375 w 4641850"/>
                <a:gd name="connsiteY31" fmla="*/ 219268 h 619318"/>
                <a:gd name="connsiteX32" fmla="*/ 2165350 w 4641850"/>
                <a:gd name="connsiteY32" fmla="*/ 184343 h 619318"/>
                <a:gd name="connsiteX33" fmla="*/ 2130425 w 4641850"/>
                <a:gd name="connsiteY33" fmla="*/ 171643 h 619318"/>
                <a:gd name="connsiteX34" fmla="*/ 2079625 w 4641850"/>
                <a:gd name="connsiteY34" fmla="*/ 158943 h 619318"/>
                <a:gd name="connsiteX35" fmla="*/ 2022475 w 4641850"/>
                <a:gd name="connsiteY35" fmla="*/ 149418 h 619318"/>
                <a:gd name="connsiteX36" fmla="*/ 1958975 w 4641850"/>
                <a:gd name="connsiteY36" fmla="*/ 124018 h 619318"/>
                <a:gd name="connsiteX37" fmla="*/ 1895475 w 4641850"/>
                <a:gd name="connsiteY37" fmla="*/ 98618 h 619318"/>
                <a:gd name="connsiteX38" fmla="*/ 1835150 w 4641850"/>
                <a:gd name="connsiteY38" fmla="*/ 82743 h 619318"/>
                <a:gd name="connsiteX39" fmla="*/ 1749425 w 4641850"/>
                <a:gd name="connsiteY39" fmla="*/ 47818 h 619318"/>
                <a:gd name="connsiteX40" fmla="*/ 1701800 w 4641850"/>
                <a:gd name="connsiteY40" fmla="*/ 35118 h 619318"/>
                <a:gd name="connsiteX41" fmla="*/ 1081881 w 4641850"/>
                <a:gd name="connsiteY41" fmla="*/ 22418 h 619318"/>
                <a:gd name="connsiteX42" fmla="*/ 522287 w 4641850"/>
                <a:gd name="connsiteY42" fmla="*/ 1780 h 619318"/>
                <a:gd name="connsiteX43" fmla="*/ 3175 w 4641850"/>
                <a:gd name="connsiteY43" fmla="*/ 193 h 619318"/>
                <a:gd name="connsiteX44" fmla="*/ 0 w 4641850"/>
                <a:gd name="connsiteY44" fmla="*/ 320868 h 619318"/>
                <a:gd name="connsiteX45" fmla="*/ 101600 w 4641850"/>
                <a:gd name="connsiteY45" fmla="*/ 317693 h 619318"/>
                <a:gd name="connsiteX46" fmla="*/ 244475 w 4641850"/>
                <a:gd name="connsiteY46" fmla="*/ 317693 h 619318"/>
                <a:gd name="connsiteX47" fmla="*/ 403225 w 4641850"/>
                <a:gd name="connsiteY47" fmla="*/ 317693 h 619318"/>
                <a:gd name="connsiteX48" fmla="*/ 612775 w 4641850"/>
                <a:gd name="connsiteY48" fmla="*/ 324043 h 619318"/>
                <a:gd name="connsiteX49" fmla="*/ 695325 w 4641850"/>
                <a:gd name="connsiteY49" fmla="*/ 346268 h 619318"/>
                <a:gd name="connsiteX50" fmla="*/ 809625 w 4641850"/>
                <a:gd name="connsiteY50" fmla="*/ 358968 h 619318"/>
                <a:gd name="connsiteX51" fmla="*/ 936625 w 4641850"/>
                <a:gd name="connsiteY51" fmla="*/ 393893 h 619318"/>
                <a:gd name="connsiteX52" fmla="*/ 1092200 w 4641850"/>
                <a:gd name="connsiteY52" fmla="*/ 435168 h 619318"/>
                <a:gd name="connsiteX53" fmla="*/ 1203325 w 4641850"/>
                <a:gd name="connsiteY53" fmla="*/ 466918 h 619318"/>
                <a:gd name="connsiteX54" fmla="*/ 1336675 w 4641850"/>
                <a:gd name="connsiteY54" fmla="*/ 511368 h 619318"/>
                <a:gd name="connsiteX55" fmla="*/ 1479550 w 4641850"/>
                <a:gd name="connsiteY55" fmla="*/ 558993 h 619318"/>
                <a:gd name="connsiteX56" fmla="*/ 1704975 w 4641850"/>
                <a:gd name="connsiteY56" fmla="*/ 606618 h 619318"/>
                <a:gd name="connsiteX57" fmla="*/ 1905000 w 4641850"/>
                <a:gd name="connsiteY57" fmla="*/ 619318 h 619318"/>
                <a:gd name="connsiteX58" fmla="*/ 2082800 w 4641850"/>
                <a:gd name="connsiteY58" fmla="*/ 612968 h 619318"/>
                <a:gd name="connsiteX59" fmla="*/ 2333625 w 4641850"/>
                <a:gd name="connsiteY59" fmla="*/ 593918 h 619318"/>
                <a:gd name="connsiteX60" fmla="*/ 2562225 w 4641850"/>
                <a:gd name="connsiteY60" fmla="*/ 590743 h 619318"/>
                <a:gd name="connsiteX61" fmla="*/ 2803525 w 4641850"/>
                <a:gd name="connsiteY61" fmla="*/ 590743 h 619318"/>
                <a:gd name="connsiteX62" fmla="*/ 3003550 w 4641850"/>
                <a:gd name="connsiteY62" fmla="*/ 603443 h 619318"/>
                <a:gd name="connsiteX63" fmla="*/ 3117850 w 4641850"/>
                <a:gd name="connsiteY63" fmla="*/ 590743 h 619318"/>
                <a:gd name="connsiteX64" fmla="*/ 3333750 w 4641850"/>
                <a:gd name="connsiteY64" fmla="*/ 606618 h 619318"/>
                <a:gd name="connsiteX65" fmla="*/ 3467100 w 4641850"/>
                <a:gd name="connsiteY65" fmla="*/ 606618 h 619318"/>
                <a:gd name="connsiteX66" fmla="*/ 3543300 w 4641850"/>
                <a:gd name="connsiteY66" fmla="*/ 584393 h 619318"/>
                <a:gd name="connsiteX67" fmla="*/ 3711575 w 4641850"/>
                <a:gd name="connsiteY67" fmla="*/ 584393 h 619318"/>
                <a:gd name="connsiteX68" fmla="*/ 3863975 w 4641850"/>
                <a:gd name="connsiteY68" fmla="*/ 520893 h 619318"/>
                <a:gd name="connsiteX69" fmla="*/ 3978275 w 4641850"/>
                <a:gd name="connsiteY69" fmla="*/ 489143 h 619318"/>
                <a:gd name="connsiteX70" fmla="*/ 4146550 w 4641850"/>
                <a:gd name="connsiteY70" fmla="*/ 463743 h 619318"/>
                <a:gd name="connsiteX71" fmla="*/ 4298950 w 4641850"/>
                <a:gd name="connsiteY71" fmla="*/ 435168 h 619318"/>
                <a:gd name="connsiteX72" fmla="*/ 4464050 w 4641850"/>
                <a:gd name="connsiteY72" fmla="*/ 397068 h 619318"/>
                <a:gd name="connsiteX73" fmla="*/ 4641850 w 4641850"/>
                <a:gd name="connsiteY73" fmla="*/ 225618 h 619318"/>
                <a:gd name="connsiteX74" fmla="*/ 4638675 w 4641850"/>
                <a:gd name="connsiteY74" fmla="*/ 155768 h 619318"/>
                <a:gd name="connsiteX0" fmla="*/ 4638675 w 4641850"/>
                <a:gd name="connsiteY0" fmla="*/ 155768 h 619318"/>
                <a:gd name="connsiteX1" fmla="*/ 4492625 w 4641850"/>
                <a:gd name="connsiteY1" fmla="*/ 203393 h 619318"/>
                <a:gd name="connsiteX2" fmla="*/ 4400550 w 4641850"/>
                <a:gd name="connsiteY2" fmla="*/ 228793 h 619318"/>
                <a:gd name="connsiteX3" fmla="*/ 4321175 w 4641850"/>
                <a:gd name="connsiteY3" fmla="*/ 244668 h 619318"/>
                <a:gd name="connsiteX4" fmla="*/ 4181475 w 4641850"/>
                <a:gd name="connsiteY4" fmla="*/ 263718 h 619318"/>
                <a:gd name="connsiteX5" fmla="*/ 4095750 w 4641850"/>
                <a:gd name="connsiteY5" fmla="*/ 266893 h 619318"/>
                <a:gd name="connsiteX6" fmla="*/ 3978275 w 4641850"/>
                <a:gd name="connsiteY6" fmla="*/ 266893 h 619318"/>
                <a:gd name="connsiteX7" fmla="*/ 3902075 w 4641850"/>
                <a:gd name="connsiteY7" fmla="*/ 270068 h 619318"/>
                <a:gd name="connsiteX8" fmla="*/ 3822700 w 4641850"/>
                <a:gd name="connsiteY8" fmla="*/ 276418 h 619318"/>
                <a:gd name="connsiteX9" fmla="*/ 3740150 w 4641850"/>
                <a:gd name="connsiteY9" fmla="*/ 276418 h 619318"/>
                <a:gd name="connsiteX10" fmla="*/ 3644900 w 4641850"/>
                <a:gd name="connsiteY10" fmla="*/ 270068 h 619318"/>
                <a:gd name="connsiteX11" fmla="*/ 3495675 w 4641850"/>
                <a:gd name="connsiteY11" fmla="*/ 276418 h 619318"/>
                <a:gd name="connsiteX12" fmla="*/ 3413125 w 4641850"/>
                <a:gd name="connsiteY12" fmla="*/ 285943 h 619318"/>
                <a:gd name="connsiteX13" fmla="*/ 3298825 w 4641850"/>
                <a:gd name="connsiteY13" fmla="*/ 276418 h 619318"/>
                <a:gd name="connsiteX14" fmla="*/ 3159125 w 4641850"/>
                <a:gd name="connsiteY14" fmla="*/ 266893 h 619318"/>
                <a:gd name="connsiteX15" fmla="*/ 3003550 w 4641850"/>
                <a:gd name="connsiteY15" fmla="*/ 270068 h 619318"/>
                <a:gd name="connsiteX16" fmla="*/ 2943225 w 4641850"/>
                <a:gd name="connsiteY16" fmla="*/ 276418 h 619318"/>
                <a:gd name="connsiteX17" fmla="*/ 2857500 w 4641850"/>
                <a:gd name="connsiteY17" fmla="*/ 260543 h 619318"/>
                <a:gd name="connsiteX18" fmla="*/ 2809875 w 4641850"/>
                <a:gd name="connsiteY18" fmla="*/ 251018 h 619318"/>
                <a:gd name="connsiteX19" fmla="*/ 2781300 w 4641850"/>
                <a:gd name="connsiteY19" fmla="*/ 263718 h 619318"/>
                <a:gd name="connsiteX20" fmla="*/ 2733675 w 4641850"/>
                <a:gd name="connsiteY20" fmla="*/ 263718 h 619318"/>
                <a:gd name="connsiteX21" fmla="*/ 2679700 w 4641850"/>
                <a:gd name="connsiteY21" fmla="*/ 260543 h 619318"/>
                <a:gd name="connsiteX22" fmla="*/ 2619375 w 4641850"/>
                <a:gd name="connsiteY22" fmla="*/ 251018 h 619318"/>
                <a:gd name="connsiteX23" fmla="*/ 2593975 w 4641850"/>
                <a:gd name="connsiteY23" fmla="*/ 238318 h 619318"/>
                <a:gd name="connsiteX24" fmla="*/ 2555875 w 4641850"/>
                <a:gd name="connsiteY24" fmla="*/ 231968 h 619318"/>
                <a:gd name="connsiteX25" fmla="*/ 2543175 w 4641850"/>
                <a:gd name="connsiteY25" fmla="*/ 228793 h 619318"/>
                <a:gd name="connsiteX26" fmla="*/ 2482850 w 4641850"/>
                <a:gd name="connsiteY26" fmla="*/ 244668 h 619318"/>
                <a:gd name="connsiteX27" fmla="*/ 2447925 w 4641850"/>
                <a:gd name="connsiteY27" fmla="*/ 263718 h 619318"/>
                <a:gd name="connsiteX28" fmla="*/ 2413000 w 4641850"/>
                <a:gd name="connsiteY28" fmla="*/ 292293 h 619318"/>
                <a:gd name="connsiteX29" fmla="*/ 2352675 w 4641850"/>
                <a:gd name="connsiteY29" fmla="*/ 273243 h 619318"/>
                <a:gd name="connsiteX30" fmla="*/ 2311400 w 4641850"/>
                <a:gd name="connsiteY30" fmla="*/ 254193 h 619318"/>
                <a:gd name="connsiteX31" fmla="*/ 2238375 w 4641850"/>
                <a:gd name="connsiteY31" fmla="*/ 219268 h 619318"/>
                <a:gd name="connsiteX32" fmla="*/ 2165350 w 4641850"/>
                <a:gd name="connsiteY32" fmla="*/ 184343 h 619318"/>
                <a:gd name="connsiteX33" fmla="*/ 2130425 w 4641850"/>
                <a:gd name="connsiteY33" fmla="*/ 171643 h 619318"/>
                <a:gd name="connsiteX34" fmla="*/ 2079625 w 4641850"/>
                <a:gd name="connsiteY34" fmla="*/ 158943 h 619318"/>
                <a:gd name="connsiteX35" fmla="*/ 2022475 w 4641850"/>
                <a:gd name="connsiteY35" fmla="*/ 149418 h 619318"/>
                <a:gd name="connsiteX36" fmla="*/ 1958975 w 4641850"/>
                <a:gd name="connsiteY36" fmla="*/ 124018 h 619318"/>
                <a:gd name="connsiteX37" fmla="*/ 1895475 w 4641850"/>
                <a:gd name="connsiteY37" fmla="*/ 98618 h 619318"/>
                <a:gd name="connsiteX38" fmla="*/ 1835150 w 4641850"/>
                <a:gd name="connsiteY38" fmla="*/ 82743 h 619318"/>
                <a:gd name="connsiteX39" fmla="*/ 1749425 w 4641850"/>
                <a:gd name="connsiteY39" fmla="*/ 47818 h 619318"/>
                <a:gd name="connsiteX40" fmla="*/ 1504156 w 4641850"/>
                <a:gd name="connsiteY40" fmla="*/ 35118 h 619318"/>
                <a:gd name="connsiteX41" fmla="*/ 1081881 w 4641850"/>
                <a:gd name="connsiteY41" fmla="*/ 22418 h 619318"/>
                <a:gd name="connsiteX42" fmla="*/ 522287 w 4641850"/>
                <a:gd name="connsiteY42" fmla="*/ 1780 h 619318"/>
                <a:gd name="connsiteX43" fmla="*/ 3175 w 4641850"/>
                <a:gd name="connsiteY43" fmla="*/ 193 h 619318"/>
                <a:gd name="connsiteX44" fmla="*/ 0 w 4641850"/>
                <a:gd name="connsiteY44" fmla="*/ 320868 h 619318"/>
                <a:gd name="connsiteX45" fmla="*/ 101600 w 4641850"/>
                <a:gd name="connsiteY45" fmla="*/ 317693 h 619318"/>
                <a:gd name="connsiteX46" fmla="*/ 244475 w 4641850"/>
                <a:gd name="connsiteY46" fmla="*/ 317693 h 619318"/>
                <a:gd name="connsiteX47" fmla="*/ 403225 w 4641850"/>
                <a:gd name="connsiteY47" fmla="*/ 317693 h 619318"/>
                <a:gd name="connsiteX48" fmla="*/ 612775 w 4641850"/>
                <a:gd name="connsiteY48" fmla="*/ 324043 h 619318"/>
                <a:gd name="connsiteX49" fmla="*/ 695325 w 4641850"/>
                <a:gd name="connsiteY49" fmla="*/ 346268 h 619318"/>
                <a:gd name="connsiteX50" fmla="*/ 809625 w 4641850"/>
                <a:gd name="connsiteY50" fmla="*/ 358968 h 619318"/>
                <a:gd name="connsiteX51" fmla="*/ 936625 w 4641850"/>
                <a:gd name="connsiteY51" fmla="*/ 393893 h 619318"/>
                <a:gd name="connsiteX52" fmla="*/ 1092200 w 4641850"/>
                <a:gd name="connsiteY52" fmla="*/ 435168 h 619318"/>
                <a:gd name="connsiteX53" fmla="*/ 1203325 w 4641850"/>
                <a:gd name="connsiteY53" fmla="*/ 466918 h 619318"/>
                <a:gd name="connsiteX54" fmla="*/ 1336675 w 4641850"/>
                <a:gd name="connsiteY54" fmla="*/ 511368 h 619318"/>
                <a:gd name="connsiteX55" fmla="*/ 1479550 w 4641850"/>
                <a:gd name="connsiteY55" fmla="*/ 558993 h 619318"/>
                <a:gd name="connsiteX56" fmla="*/ 1704975 w 4641850"/>
                <a:gd name="connsiteY56" fmla="*/ 606618 h 619318"/>
                <a:gd name="connsiteX57" fmla="*/ 1905000 w 4641850"/>
                <a:gd name="connsiteY57" fmla="*/ 619318 h 619318"/>
                <a:gd name="connsiteX58" fmla="*/ 2082800 w 4641850"/>
                <a:gd name="connsiteY58" fmla="*/ 612968 h 619318"/>
                <a:gd name="connsiteX59" fmla="*/ 2333625 w 4641850"/>
                <a:gd name="connsiteY59" fmla="*/ 593918 h 619318"/>
                <a:gd name="connsiteX60" fmla="*/ 2562225 w 4641850"/>
                <a:gd name="connsiteY60" fmla="*/ 590743 h 619318"/>
                <a:gd name="connsiteX61" fmla="*/ 2803525 w 4641850"/>
                <a:gd name="connsiteY61" fmla="*/ 590743 h 619318"/>
                <a:gd name="connsiteX62" fmla="*/ 3003550 w 4641850"/>
                <a:gd name="connsiteY62" fmla="*/ 603443 h 619318"/>
                <a:gd name="connsiteX63" fmla="*/ 3117850 w 4641850"/>
                <a:gd name="connsiteY63" fmla="*/ 590743 h 619318"/>
                <a:gd name="connsiteX64" fmla="*/ 3333750 w 4641850"/>
                <a:gd name="connsiteY64" fmla="*/ 606618 h 619318"/>
                <a:gd name="connsiteX65" fmla="*/ 3467100 w 4641850"/>
                <a:gd name="connsiteY65" fmla="*/ 606618 h 619318"/>
                <a:gd name="connsiteX66" fmla="*/ 3543300 w 4641850"/>
                <a:gd name="connsiteY66" fmla="*/ 584393 h 619318"/>
                <a:gd name="connsiteX67" fmla="*/ 3711575 w 4641850"/>
                <a:gd name="connsiteY67" fmla="*/ 584393 h 619318"/>
                <a:gd name="connsiteX68" fmla="*/ 3863975 w 4641850"/>
                <a:gd name="connsiteY68" fmla="*/ 520893 h 619318"/>
                <a:gd name="connsiteX69" fmla="*/ 3978275 w 4641850"/>
                <a:gd name="connsiteY69" fmla="*/ 489143 h 619318"/>
                <a:gd name="connsiteX70" fmla="*/ 4146550 w 4641850"/>
                <a:gd name="connsiteY70" fmla="*/ 463743 h 619318"/>
                <a:gd name="connsiteX71" fmla="*/ 4298950 w 4641850"/>
                <a:gd name="connsiteY71" fmla="*/ 435168 h 619318"/>
                <a:gd name="connsiteX72" fmla="*/ 4464050 w 4641850"/>
                <a:gd name="connsiteY72" fmla="*/ 397068 h 619318"/>
                <a:gd name="connsiteX73" fmla="*/ 4641850 w 4641850"/>
                <a:gd name="connsiteY73" fmla="*/ 225618 h 619318"/>
                <a:gd name="connsiteX74" fmla="*/ 4638675 w 4641850"/>
                <a:gd name="connsiteY74" fmla="*/ 155768 h 619318"/>
                <a:gd name="connsiteX0" fmla="*/ 4638675 w 4641850"/>
                <a:gd name="connsiteY0" fmla="*/ 155768 h 619318"/>
                <a:gd name="connsiteX1" fmla="*/ 4492625 w 4641850"/>
                <a:gd name="connsiteY1" fmla="*/ 203393 h 619318"/>
                <a:gd name="connsiteX2" fmla="*/ 4400550 w 4641850"/>
                <a:gd name="connsiteY2" fmla="*/ 228793 h 619318"/>
                <a:gd name="connsiteX3" fmla="*/ 4321175 w 4641850"/>
                <a:gd name="connsiteY3" fmla="*/ 244668 h 619318"/>
                <a:gd name="connsiteX4" fmla="*/ 4181475 w 4641850"/>
                <a:gd name="connsiteY4" fmla="*/ 263718 h 619318"/>
                <a:gd name="connsiteX5" fmla="*/ 4095750 w 4641850"/>
                <a:gd name="connsiteY5" fmla="*/ 266893 h 619318"/>
                <a:gd name="connsiteX6" fmla="*/ 3978275 w 4641850"/>
                <a:gd name="connsiteY6" fmla="*/ 266893 h 619318"/>
                <a:gd name="connsiteX7" fmla="*/ 3902075 w 4641850"/>
                <a:gd name="connsiteY7" fmla="*/ 270068 h 619318"/>
                <a:gd name="connsiteX8" fmla="*/ 3822700 w 4641850"/>
                <a:gd name="connsiteY8" fmla="*/ 276418 h 619318"/>
                <a:gd name="connsiteX9" fmla="*/ 3740150 w 4641850"/>
                <a:gd name="connsiteY9" fmla="*/ 276418 h 619318"/>
                <a:gd name="connsiteX10" fmla="*/ 3644900 w 4641850"/>
                <a:gd name="connsiteY10" fmla="*/ 270068 h 619318"/>
                <a:gd name="connsiteX11" fmla="*/ 3495675 w 4641850"/>
                <a:gd name="connsiteY11" fmla="*/ 276418 h 619318"/>
                <a:gd name="connsiteX12" fmla="*/ 3413125 w 4641850"/>
                <a:gd name="connsiteY12" fmla="*/ 285943 h 619318"/>
                <a:gd name="connsiteX13" fmla="*/ 3298825 w 4641850"/>
                <a:gd name="connsiteY13" fmla="*/ 276418 h 619318"/>
                <a:gd name="connsiteX14" fmla="*/ 3159125 w 4641850"/>
                <a:gd name="connsiteY14" fmla="*/ 266893 h 619318"/>
                <a:gd name="connsiteX15" fmla="*/ 3003550 w 4641850"/>
                <a:gd name="connsiteY15" fmla="*/ 270068 h 619318"/>
                <a:gd name="connsiteX16" fmla="*/ 2943225 w 4641850"/>
                <a:gd name="connsiteY16" fmla="*/ 276418 h 619318"/>
                <a:gd name="connsiteX17" fmla="*/ 2857500 w 4641850"/>
                <a:gd name="connsiteY17" fmla="*/ 260543 h 619318"/>
                <a:gd name="connsiteX18" fmla="*/ 2809875 w 4641850"/>
                <a:gd name="connsiteY18" fmla="*/ 251018 h 619318"/>
                <a:gd name="connsiteX19" fmla="*/ 2781300 w 4641850"/>
                <a:gd name="connsiteY19" fmla="*/ 263718 h 619318"/>
                <a:gd name="connsiteX20" fmla="*/ 2733675 w 4641850"/>
                <a:gd name="connsiteY20" fmla="*/ 263718 h 619318"/>
                <a:gd name="connsiteX21" fmla="*/ 2679700 w 4641850"/>
                <a:gd name="connsiteY21" fmla="*/ 260543 h 619318"/>
                <a:gd name="connsiteX22" fmla="*/ 2619375 w 4641850"/>
                <a:gd name="connsiteY22" fmla="*/ 251018 h 619318"/>
                <a:gd name="connsiteX23" fmla="*/ 2593975 w 4641850"/>
                <a:gd name="connsiteY23" fmla="*/ 238318 h 619318"/>
                <a:gd name="connsiteX24" fmla="*/ 2555875 w 4641850"/>
                <a:gd name="connsiteY24" fmla="*/ 231968 h 619318"/>
                <a:gd name="connsiteX25" fmla="*/ 2543175 w 4641850"/>
                <a:gd name="connsiteY25" fmla="*/ 228793 h 619318"/>
                <a:gd name="connsiteX26" fmla="*/ 2482850 w 4641850"/>
                <a:gd name="connsiteY26" fmla="*/ 244668 h 619318"/>
                <a:gd name="connsiteX27" fmla="*/ 2447925 w 4641850"/>
                <a:gd name="connsiteY27" fmla="*/ 263718 h 619318"/>
                <a:gd name="connsiteX28" fmla="*/ 2413000 w 4641850"/>
                <a:gd name="connsiteY28" fmla="*/ 292293 h 619318"/>
                <a:gd name="connsiteX29" fmla="*/ 2352675 w 4641850"/>
                <a:gd name="connsiteY29" fmla="*/ 273243 h 619318"/>
                <a:gd name="connsiteX30" fmla="*/ 2311400 w 4641850"/>
                <a:gd name="connsiteY30" fmla="*/ 254193 h 619318"/>
                <a:gd name="connsiteX31" fmla="*/ 2238375 w 4641850"/>
                <a:gd name="connsiteY31" fmla="*/ 219268 h 619318"/>
                <a:gd name="connsiteX32" fmla="*/ 2165350 w 4641850"/>
                <a:gd name="connsiteY32" fmla="*/ 184343 h 619318"/>
                <a:gd name="connsiteX33" fmla="*/ 2130425 w 4641850"/>
                <a:gd name="connsiteY33" fmla="*/ 171643 h 619318"/>
                <a:gd name="connsiteX34" fmla="*/ 2079625 w 4641850"/>
                <a:gd name="connsiteY34" fmla="*/ 158943 h 619318"/>
                <a:gd name="connsiteX35" fmla="*/ 2022475 w 4641850"/>
                <a:gd name="connsiteY35" fmla="*/ 149418 h 619318"/>
                <a:gd name="connsiteX36" fmla="*/ 1958975 w 4641850"/>
                <a:gd name="connsiteY36" fmla="*/ 124018 h 619318"/>
                <a:gd name="connsiteX37" fmla="*/ 1895475 w 4641850"/>
                <a:gd name="connsiteY37" fmla="*/ 98618 h 619318"/>
                <a:gd name="connsiteX38" fmla="*/ 1835150 w 4641850"/>
                <a:gd name="connsiteY38" fmla="*/ 82743 h 619318"/>
                <a:gd name="connsiteX39" fmla="*/ 1666081 w 4641850"/>
                <a:gd name="connsiteY39" fmla="*/ 62106 h 619318"/>
                <a:gd name="connsiteX40" fmla="*/ 1504156 w 4641850"/>
                <a:gd name="connsiteY40" fmla="*/ 35118 h 619318"/>
                <a:gd name="connsiteX41" fmla="*/ 1081881 w 4641850"/>
                <a:gd name="connsiteY41" fmla="*/ 22418 h 619318"/>
                <a:gd name="connsiteX42" fmla="*/ 522287 w 4641850"/>
                <a:gd name="connsiteY42" fmla="*/ 1780 h 619318"/>
                <a:gd name="connsiteX43" fmla="*/ 3175 w 4641850"/>
                <a:gd name="connsiteY43" fmla="*/ 193 h 619318"/>
                <a:gd name="connsiteX44" fmla="*/ 0 w 4641850"/>
                <a:gd name="connsiteY44" fmla="*/ 320868 h 619318"/>
                <a:gd name="connsiteX45" fmla="*/ 101600 w 4641850"/>
                <a:gd name="connsiteY45" fmla="*/ 317693 h 619318"/>
                <a:gd name="connsiteX46" fmla="*/ 244475 w 4641850"/>
                <a:gd name="connsiteY46" fmla="*/ 317693 h 619318"/>
                <a:gd name="connsiteX47" fmla="*/ 403225 w 4641850"/>
                <a:gd name="connsiteY47" fmla="*/ 317693 h 619318"/>
                <a:gd name="connsiteX48" fmla="*/ 612775 w 4641850"/>
                <a:gd name="connsiteY48" fmla="*/ 324043 h 619318"/>
                <a:gd name="connsiteX49" fmla="*/ 695325 w 4641850"/>
                <a:gd name="connsiteY49" fmla="*/ 346268 h 619318"/>
                <a:gd name="connsiteX50" fmla="*/ 809625 w 4641850"/>
                <a:gd name="connsiteY50" fmla="*/ 358968 h 619318"/>
                <a:gd name="connsiteX51" fmla="*/ 936625 w 4641850"/>
                <a:gd name="connsiteY51" fmla="*/ 393893 h 619318"/>
                <a:gd name="connsiteX52" fmla="*/ 1092200 w 4641850"/>
                <a:gd name="connsiteY52" fmla="*/ 435168 h 619318"/>
                <a:gd name="connsiteX53" fmla="*/ 1203325 w 4641850"/>
                <a:gd name="connsiteY53" fmla="*/ 466918 h 619318"/>
                <a:gd name="connsiteX54" fmla="*/ 1336675 w 4641850"/>
                <a:gd name="connsiteY54" fmla="*/ 511368 h 619318"/>
                <a:gd name="connsiteX55" fmla="*/ 1479550 w 4641850"/>
                <a:gd name="connsiteY55" fmla="*/ 558993 h 619318"/>
                <a:gd name="connsiteX56" fmla="*/ 1704975 w 4641850"/>
                <a:gd name="connsiteY56" fmla="*/ 606618 h 619318"/>
                <a:gd name="connsiteX57" fmla="*/ 1905000 w 4641850"/>
                <a:gd name="connsiteY57" fmla="*/ 619318 h 619318"/>
                <a:gd name="connsiteX58" fmla="*/ 2082800 w 4641850"/>
                <a:gd name="connsiteY58" fmla="*/ 612968 h 619318"/>
                <a:gd name="connsiteX59" fmla="*/ 2333625 w 4641850"/>
                <a:gd name="connsiteY59" fmla="*/ 593918 h 619318"/>
                <a:gd name="connsiteX60" fmla="*/ 2562225 w 4641850"/>
                <a:gd name="connsiteY60" fmla="*/ 590743 h 619318"/>
                <a:gd name="connsiteX61" fmla="*/ 2803525 w 4641850"/>
                <a:gd name="connsiteY61" fmla="*/ 590743 h 619318"/>
                <a:gd name="connsiteX62" fmla="*/ 3003550 w 4641850"/>
                <a:gd name="connsiteY62" fmla="*/ 603443 h 619318"/>
                <a:gd name="connsiteX63" fmla="*/ 3117850 w 4641850"/>
                <a:gd name="connsiteY63" fmla="*/ 590743 h 619318"/>
                <a:gd name="connsiteX64" fmla="*/ 3333750 w 4641850"/>
                <a:gd name="connsiteY64" fmla="*/ 606618 h 619318"/>
                <a:gd name="connsiteX65" fmla="*/ 3467100 w 4641850"/>
                <a:gd name="connsiteY65" fmla="*/ 606618 h 619318"/>
                <a:gd name="connsiteX66" fmla="*/ 3543300 w 4641850"/>
                <a:gd name="connsiteY66" fmla="*/ 584393 h 619318"/>
                <a:gd name="connsiteX67" fmla="*/ 3711575 w 4641850"/>
                <a:gd name="connsiteY67" fmla="*/ 584393 h 619318"/>
                <a:gd name="connsiteX68" fmla="*/ 3863975 w 4641850"/>
                <a:gd name="connsiteY68" fmla="*/ 520893 h 619318"/>
                <a:gd name="connsiteX69" fmla="*/ 3978275 w 4641850"/>
                <a:gd name="connsiteY69" fmla="*/ 489143 h 619318"/>
                <a:gd name="connsiteX70" fmla="*/ 4146550 w 4641850"/>
                <a:gd name="connsiteY70" fmla="*/ 463743 h 619318"/>
                <a:gd name="connsiteX71" fmla="*/ 4298950 w 4641850"/>
                <a:gd name="connsiteY71" fmla="*/ 435168 h 619318"/>
                <a:gd name="connsiteX72" fmla="*/ 4464050 w 4641850"/>
                <a:gd name="connsiteY72" fmla="*/ 397068 h 619318"/>
                <a:gd name="connsiteX73" fmla="*/ 4641850 w 4641850"/>
                <a:gd name="connsiteY73" fmla="*/ 225618 h 619318"/>
                <a:gd name="connsiteX74" fmla="*/ 4638675 w 4641850"/>
                <a:gd name="connsiteY74" fmla="*/ 155768 h 619318"/>
                <a:gd name="connsiteX0" fmla="*/ 4638675 w 4641850"/>
                <a:gd name="connsiteY0" fmla="*/ 155768 h 619318"/>
                <a:gd name="connsiteX1" fmla="*/ 4492625 w 4641850"/>
                <a:gd name="connsiteY1" fmla="*/ 203393 h 619318"/>
                <a:gd name="connsiteX2" fmla="*/ 4400550 w 4641850"/>
                <a:gd name="connsiteY2" fmla="*/ 228793 h 619318"/>
                <a:gd name="connsiteX3" fmla="*/ 4321175 w 4641850"/>
                <a:gd name="connsiteY3" fmla="*/ 244668 h 619318"/>
                <a:gd name="connsiteX4" fmla="*/ 4181475 w 4641850"/>
                <a:gd name="connsiteY4" fmla="*/ 263718 h 619318"/>
                <a:gd name="connsiteX5" fmla="*/ 4095750 w 4641850"/>
                <a:gd name="connsiteY5" fmla="*/ 266893 h 619318"/>
                <a:gd name="connsiteX6" fmla="*/ 3978275 w 4641850"/>
                <a:gd name="connsiteY6" fmla="*/ 266893 h 619318"/>
                <a:gd name="connsiteX7" fmla="*/ 3902075 w 4641850"/>
                <a:gd name="connsiteY7" fmla="*/ 270068 h 619318"/>
                <a:gd name="connsiteX8" fmla="*/ 3822700 w 4641850"/>
                <a:gd name="connsiteY8" fmla="*/ 276418 h 619318"/>
                <a:gd name="connsiteX9" fmla="*/ 3740150 w 4641850"/>
                <a:gd name="connsiteY9" fmla="*/ 276418 h 619318"/>
                <a:gd name="connsiteX10" fmla="*/ 3644900 w 4641850"/>
                <a:gd name="connsiteY10" fmla="*/ 270068 h 619318"/>
                <a:gd name="connsiteX11" fmla="*/ 3495675 w 4641850"/>
                <a:gd name="connsiteY11" fmla="*/ 276418 h 619318"/>
                <a:gd name="connsiteX12" fmla="*/ 3413125 w 4641850"/>
                <a:gd name="connsiteY12" fmla="*/ 285943 h 619318"/>
                <a:gd name="connsiteX13" fmla="*/ 3298825 w 4641850"/>
                <a:gd name="connsiteY13" fmla="*/ 276418 h 619318"/>
                <a:gd name="connsiteX14" fmla="*/ 3159125 w 4641850"/>
                <a:gd name="connsiteY14" fmla="*/ 266893 h 619318"/>
                <a:gd name="connsiteX15" fmla="*/ 3003550 w 4641850"/>
                <a:gd name="connsiteY15" fmla="*/ 270068 h 619318"/>
                <a:gd name="connsiteX16" fmla="*/ 2943225 w 4641850"/>
                <a:gd name="connsiteY16" fmla="*/ 276418 h 619318"/>
                <a:gd name="connsiteX17" fmla="*/ 2857500 w 4641850"/>
                <a:gd name="connsiteY17" fmla="*/ 260543 h 619318"/>
                <a:gd name="connsiteX18" fmla="*/ 2809875 w 4641850"/>
                <a:gd name="connsiteY18" fmla="*/ 251018 h 619318"/>
                <a:gd name="connsiteX19" fmla="*/ 2781300 w 4641850"/>
                <a:gd name="connsiteY19" fmla="*/ 263718 h 619318"/>
                <a:gd name="connsiteX20" fmla="*/ 2733675 w 4641850"/>
                <a:gd name="connsiteY20" fmla="*/ 263718 h 619318"/>
                <a:gd name="connsiteX21" fmla="*/ 2679700 w 4641850"/>
                <a:gd name="connsiteY21" fmla="*/ 260543 h 619318"/>
                <a:gd name="connsiteX22" fmla="*/ 2619375 w 4641850"/>
                <a:gd name="connsiteY22" fmla="*/ 251018 h 619318"/>
                <a:gd name="connsiteX23" fmla="*/ 2593975 w 4641850"/>
                <a:gd name="connsiteY23" fmla="*/ 238318 h 619318"/>
                <a:gd name="connsiteX24" fmla="*/ 2555875 w 4641850"/>
                <a:gd name="connsiteY24" fmla="*/ 231968 h 619318"/>
                <a:gd name="connsiteX25" fmla="*/ 2543175 w 4641850"/>
                <a:gd name="connsiteY25" fmla="*/ 228793 h 619318"/>
                <a:gd name="connsiteX26" fmla="*/ 2482850 w 4641850"/>
                <a:gd name="connsiteY26" fmla="*/ 244668 h 619318"/>
                <a:gd name="connsiteX27" fmla="*/ 2447925 w 4641850"/>
                <a:gd name="connsiteY27" fmla="*/ 263718 h 619318"/>
                <a:gd name="connsiteX28" fmla="*/ 2413000 w 4641850"/>
                <a:gd name="connsiteY28" fmla="*/ 292293 h 619318"/>
                <a:gd name="connsiteX29" fmla="*/ 2352675 w 4641850"/>
                <a:gd name="connsiteY29" fmla="*/ 273243 h 619318"/>
                <a:gd name="connsiteX30" fmla="*/ 2311400 w 4641850"/>
                <a:gd name="connsiteY30" fmla="*/ 254193 h 619318"/>
                <a:gd name="connsiteX31" fmla="*/ 2238375 w 4641850"/>
                <a:gd name="connsiteY31" fmla="*/ 219268 h 619318"/>
                <a:gd name="connsiteX32" fmla="*/ 2165350 w 4641850"/>
                <a:gd name="connsiteY32" fmla="*/ 184343 h 619318"/>
                <a:gd name="connsiteX33" fmla="*/ 2130425 w 4641850"/>
                <a:gd name="connsiteY33" fmla="*/ 171643 h 619318"/>
                <a:gd name="connsiteX34" fmla="*/ 2079625 w 4641850"/>
                <a:gd name="connsiteY34" fmla="*/ 158943 h 619318"/>
                <a:gd name="connsiteX35" fmla="*/ 2022475 w 4641850"/>
                <a:gd name="connsiteY35" fmla="*/ 149418 h 619318"/>
                <a:gd name="connsiteX36" fmla="*/ 1958975 w 4641850"/>
                <a:gd name="connsiteY36" fmla="*/ 124018 h 619318"/>
                <a:gd name="connsiteX37" fmla="*/ 1895475 w 4641850"/>
                <a:gd name="connsiteY37" fmla="*/ 98618 h 619318"/>
                <a:gd name="connsiteX38" fmla="*/ 1792287 w 4641850"/>
                <a:gd name="connsiteY38" fmla="*/ 94649 h 619318"/>
                <a:gd name="connsiteX39" fmla="*/ 1666081 w 4641850"/>
                <a:gd name="connsiteY39" fmla="*/ 62106 h 619318"/>
                <a:gd name="connsiteX40" fmla="*/ 1504156 w 4641850"/>
                <a:gd name="connsiteY40" fmla="*/ 35118 h 619318"/>
                <a:gd name="connsiteX41" fmla="*/ 1081881 w 4641850"/>
                <a:gd name="connsiteY41" fmla="*/ 22418 h 619318"/>
                <a:gd name="connsiteX42" fmla="*/ 522287 w 4641850"/>
                <a:gd name="connsiteY42" fmla="*/ 1780 h 619318"/>
                <a:gd name="connsiteX43" fmla="*/ 3175 w 4641850"/>
                <a:gd name="connsiteY43" fmla="*/ 193 h 619318"/>
                <a:gd name="connsiteX44" fmla="*/ 0 w 4641850"/>
                <a:gd name="connsiteY44" fmla="*/ 320868 h 619318"/>
                <a:gd name="connsiteX45" fmla="*/ 101600 w 4641850"/>
                <a:gd name="connsiteY45" fmla="*/ 317693 h 619318"/>
                <a:gd name="connsiteX46" fmla="*/ 244475 w 4641850"/>
                <a:gd name="connsiteY46" fmla="*/ 317693 h 619318"/>
                <a:gd name="connsiteX47" fmla="*/ 403225 w 4641850"/>
                <a:gd name="connsiteY47" fmla="*/ 317693 h 619318"/>
                <a:gd name="connsiteX48" fmla="*/ 612775 w 4641850"/>
                <a:gd name="connsiteY48" fmla="*/ 324043 h 619318"/>
                <a:gd name="connsiteX49" fmla="*/ 695325 w 4641850"/>
                <a:gd name="connsiteY49" fmla="*/ 346268 h 619318"/>
                <a:gd name="connsiteX50" fmla="*/ 809625 w 4641850"/>
                <a:gd name="connsiteY50" fmla="*/ 358968 h 619318"/>
                <a:gd name="connsiteX51" fmla="*/ 936625 w 4641850"/>
                <a:gd name="connsiteY51" fmla="*/ 393893 h 619318"/>
                <a:gd name="connsiteX52" fmla="*/ 1092200 w 4641850"/>
                <a:gd name="connsiteY52" fmla="*/ 435168 h 619318"/>
                <a:gd name="connsiteX53" fmla="*/ 1203325 w 4641850"/>
                <a:gd name="connsiteY53" fmla="*/ 466918 h 619318"/>
                <a:gd name="connsiteX54" fmla="*/ 1336675 w 4641850"/>
                <a:gd name="connsiteY54" fmla="*/ 511368 h 619318"/>
                <a:gd name="connsiteX55" fmla="*/ 1479550 w 4641850"/>
                <a:gd name="connsiteY55" fmla="*/ 558993 h 619318"/>
                <a:gd name="connsiteX56" fmla="*/ 1704975 w 4641850"/>
                <a:gd name="connsiteY56" fmla="*/ 606618 h 619318"/>
                <a:gd name="connsiteX57" fmla="*/ 1905000 w 4641850"/>
                <a:gd name="connsiteY57" fmla="*/ 619318 h 619318"/>
                <a:gd name="connsiteX58" fmla="*/ 2082800 w 4641850"/>
                <a:gd name="connsiteY58" fmla="*/ 612968 h 619318"/>
                <a:gd name="connsiteX59" fmla="*/ 2333625 w 4641850"/>
                <a:gd name="connsiteY59" fmla="*/ 593918 h 619318"/>
                <a:gd name="connsiteX60" fmla="*/ 2562225 w 4641850"/>
                <a:gd name="connsiteY60" fmla="*/ 590743 h 619318"/>
                <a:gd name="connsiteX61" fmla="*/ 2803525 w 4641850"/>
                <a:gd name="connsiteY61" fmla="*/ 590743 h 619318"/>
                <a:gd name="connsiteX62" fmla="*/ 3003550 w 4641850"/>
                <a:gd name="connsiteY62" fmla="*/ 603443 h 619318"/>
                <a:gd name="connsiteX63" fmla="*/ 3117850 w 4641850"/>
                <a:gd name="connsiteY63" fmla="*/ 590743 h 619318"/>
                <a:gd name="connsiteX64" fmla="*/ 3333750 w 4641850"/>
                <a:gd name="connsiteY64" fmla="*/ 606618 h 619318"/>
                <a:gd name="connsiteX65" fmla="*/ 3467100 w 4641850"/>
                <a:gd name="connsiteY65" fmla="*/ 606618 h 619318"/>
                <a:gd name="connsiteX66" fmla="*/ 3543300 w 4641850"/>
                <a:gd name="connsiteY66" fmla="*/ 584393 h 619318"/>
                <a:gd name="connsiteX67" fmla="*/ 3711575 w 4641850"/>
                <a:gd name="connsiteY67" fmla="*/ 584393 h 619318"/>
                <a:gd name="connsiteX68" fmla="*/ 3863975 w 4641850"/>
                <a:gd name="connsiteY68" fmla="*/ 520893 h 619318"/>
                <a:gd name="connsiteX69" fmla="*/ 3978275 w 4641850"/>
                <a:gd name="connsiteY69" fmla="*/ 489143 h 619318"/>
                <a:gd name="connsiteX70" fmla="*/ 4146550 w 4641850"/>
                <a:gd name="connsiteY70" fmla="*/ 463743 h 619318"/>
                <a:gd name="connsiteX71" fmla="*/ 4298950 w 4641850"/>
                <a:gd name="connsiteY71" fmla="*/ 435168 h 619318"/>
                <a:gd name="connsiteX72" fmla="*/ 4464050 w 4641850"/>
                <a:gd name="connsiteY72" fmla="*/ 397068 h 619318"/>
                <a:gd name="connsiteX73" fmla="*/ 4641850 w 4641850"/>
                <a:gd name="connsiteY73" fmla="*/ 225618 h 619318"/>
                <a:gd name="connsiteX74" fmla="*/ 4638675 w 4641850"/>
                <a:gd name="connsiteY74" fmla="*/ 155768 h 619318"/>
                <a:gd name="connsiteX0" fmla="*/ 4638675 w 4641850"/>
                <a:gd name="connsiteY0" fmla="*/ 155768 h 619318"/>
                <a:gd name="connsiteX1" fmla="*/ 4492625 w 4641850"/>
                <a:gd name="connsiteY1" fmla="*/ 203393 h 619318"/>
                <a:gd name="connsiteX2" fmla="*/ 4400550 w 4641850"/>
                <a:gd name="connsiteY2" fmla="*/ 228793 h 619318"/>
                <a:gd name="connsiteX3" fmla="*/ 4321175 w 4641850"/>
                <a:gd name="connsiteY3" fmla="*/ 244668 h 619318"/>
                <a:gd name="connsiteX4" fmla="*/ 4181475 w 4641850"/>
                <a:gd name="connsiteY4" fmla="*/ 263718 h 619318"/>
                <a:gd name="connsiteX5" fmla="*/ 4095750 w 4641850"/>
                <a:gd name="connsiteY5" fmla="*/ 266893 h 619318"/>
                <a:gd name="connsiteX6" fmla="*/ 3978275 w 4641850"/>
                <a:gd name="connsiteY6" fmla="*/ 266893 h 619318"/>
                <a:gd name="connsiteX7" fmla="*/ 3902075 w 4641850"/>
                <a:gd name="connsiteY7" fmla="*/ 270068 h 619318"/>
                <a:gd name="connsiteX8" fmla="*/ 3822700 w 4641850"/>
                <a:gd name="connsiteY8" fmla="*/ 276418 h 619318"/>
                <a:gd name="connsiteX9" fmla="*/ 3740150 w 4641850"/>
                <a:gd name="connsiteY9" fmla="*/ 276418 h 619318"/>
                <a:gd name="connsiteX10" fmla="*/ 3644900 w 4641850"/>
                <a:gd name="connsiteY10" fmla="*/ 270068 h 619318"/>
                <a:gd name="connsiteX11" fmla="*/ 3495675 w 4641850"/>
                <a:gd name="connsiteY11" fmla="*/ 276418 h 619318"/>
                <a:gd name="connsiteX12" fmla="*/ 3413125 w 4641850"/>
                <a:gd name="connsiteY12" fmla="*/ 285943 h 619318"/>
                <a:gd name="connsiteX13" fmla="*/ 3298825 w 4641850"/>
                <a:gd name="connsiteY13" fmla="*/ 276418 h 619318"/>
                <a:gd name="connsiteX14" fmla="*/ 3159125 w 4641850"/>
                <a:gd name="connsiteY14" fmla="*/ 266893 h 619318"/>
                <a:gd name="connsiteX15" fmla="*/ 3003550 w 4641850"/>
                <a:gd name="connsiteY15" fmla="*/ 270068 h 619318"/>
                <a:gd name="connsiteX16" fmla="*/ 2943225 w 4641850"/>
                <a:gd name="connsiteY16" fmla="*/ 276418 h 619318"/>
                <a:gd name="connsiteX17" fmla="*/ 2857500 w 4641850"/>
                <a:gd name="connsiteY17" fmla="*/ 260543 h 619318"/>
                <a:gd name="connsiteX18" fmla="*/ 2809875 w 4641850"/>
                <a:gd name="connsiteY18" fmla="*/ 251018 h 619318"/>
                <a:gd name="connsiteX19" fmla="*/ 2781300 w 4641850"/>
                <a:gd name="connsiteY19" fmla="*/ 263718 h 619318"/>
                <a:gd name="connsiteX20" fmla="*/ 2733675 w 4641850"/>
                <a:gd name="connsiteY20" fmla="*/ 263718 h 619318"/>
                <a:gd name="connsiteX21" fmla="*/ 2679700 w 4641850"/>
                <a:gd name="connsiteY21" fmla="*/ 260543 h 619318"/>
                <a:gd name="connsiteX22" fmla="*/ 2619375 w 4641850"/>
                <a:gd name="connsiteY22" fmla="*/ 251018 h 619318"/>
                <a:gd name="connsiteX23" fmla="*/ 2593975 w 4641850"/>
                <a:gd name="connsiteY23" fmla="*/ 238318 h 619318"/>
                <a:gd name="connsiteX24" fmla="*/ 2555875 w 4641850"/>
                <a:gd name="connsiteY24" fmla="*/ 231968 h 619318"/>
                <a:gd name="connsiteX25" fmla="*/ 2543175 w 4641850"/>
                <a:gd name="connsiteY25" fmla="*/ 228793 h 619318"/>
                <a:gd name="connsiteX26" fmla="*/ 2482850 w 4641850"/>
                <a:gd name="connsiteY26" fmla="*/ 244668 h 619318"/>
                <a:gd name="connsiteX27" fmla="*/ 2447925 w 4641850"/>
                <a:gd name="connsiteY27" fmla="*/ 263718 h 619318"/>
                <a:gd name="connsiteX28" fmla="*/ 2413000 w 4641850"/>
                <a:gd name="connsiteY28" fmla="*/ 292293 h 619318"/>
                <a:gd name="connsiteX29" fmla="*/ 2352675 w 4641850"/>
                <a:gd name="connsiteY29" fmla="*/ 273243 h 619318"/>
                <a:gd name="connsiteX30" fmla="*/ 2311400 w 4641850"/>
                <a:gd name="connsiteY30" fmla="*/ 254193 h 619318"/>
                <a:gd name="connsiteX31" fmla="*/ 2238375 w 4641850"/>
                <a:gd name="connsiteY31" fmla="*/ 219268 h 619318"/>
                <a:gd name="connsiteX32" fmla="*/ 2165350 w 4641850"/>
                <a:gd name="connsiteY32" fmla="*/ 184343 h 619318"/>
                <a:gd name="connsiteX33" fmla="*/ 2130425 w 4641850"/>
                <a:gd name="connsiteY33" fmla="*/ 171643 h 619318"/>
                <a:gd name="connsiteX34" fmla="*/ 2079625 w 4641850"/>
                <a:gd name="connsiteY34" fmla="*/ 158943 h 619318"/>
                <a:gd name="connsiteX35" fmla="*/ 2022475 w 4641850"/>
                <a:gd name="connsiteY35" fmla="*/ 149418 h 619318"/>
                <a:gd name="connsiteX36" fmla="*/ 1958975 w 4641850"/>
                <a:gd name="connsiteY36" fmla="*/ 124018 h 619318"/>
                <a:gd name="connsiteX37" fmla="*/ 1890712 w 4641850"/>
                <a:gd name="connsiteY37" fmla="*/ 120049 h 619318"/>
                <a:gd name="connsiteX38" fmla="*/ 1792287 w 4641850"/>
                <a:gd name="connsiteY38" fmla="*/ 94649 h 619318"/>
                <a:gd name="connsiteX39" fmla="*/ 1666081 w 4641850"/>
                <a:gd name="connsiteY39" fmla="*/ 62106 h 619318"/>
                <a:gd name="connsiteX40" fmla="*/ 1504156 w 4641850"/>
                <a:gd name="connsiteY40" fmla="*/ 35118 h 619318"/>
                <a:gd name="connsiteX41" fmla="*/ 1081881 w 4641850"/>
                <a:gd name="connsiteY41" fmla="*/ 22418 h 619318"/>
                <a:gd name="connsiteX42" fmla="*/ 522287 w 4641850"/>
                <a:gd name="connsiteY42" fmla="*/ 1780 h 619318"/>
                <a:gd name="connsiteX43" fmla="*/ 3175 w 4641850"/>
                <a:gd name="connsiteY43" fmla="*/ 193 h 619318"/>
                <a:gd name="connsiteX44" fmla="*/ 0 w 4641850"/>
                <a:gd name="connsiteY44" fmla="*/ 320868 h 619318"/>
                <a:gd name="connsiteX45" fmla="*/ 101600 w 4641850"/>
                <a:gd name="connsiteY45" fmla="*/ 317693 h 619318"/>
                <a:gd name="connsiteX46" fmla="*/ 244475 w 4641850"/>
                <a:gd name="connsiteY46" fmla="*/ 317693 h 619318"/>
                <a:gd name="connsiteX47" fmla="*/ 403225 w 4641850"/>
                <a:gd name="connsiteY47" fmla="*/ 317693 h 619318"/>
                <a:gd name="connsiteX48" fmla="*/ 612775 w 4641850"/>
                <a:gd name="connsiteY48" fmla="*/ 324043 h 619318"/>
                <a:gd name="connsiteX49" fmla="*/ 695325 w 4641850"/>
                <a:gd name="connsiteY49" fmla="*/ 346268 h 619318"/>
                <a:gd name="connsiteX50" fmla="*/ 809625 w 4641850"/>
                <a:gd name="connsiteY50" fmla="*/ 358968 h 619318"/>
                <a:gd name="connsiteX51" fmla="*/ 936625 w 4641850"/>
                <a:gd name="connsiteY51" fmla="*/ 393893 h 619318"/>
                <a:gd name="connsiteX52" fmla="*/ 1092200 w 4641850"/>
                <a:gd name="connsiteY52" fmla="*/ 435168 h 619318"/>
                <a:gd name="connsiteX53" fmla="*/ 1203325 w 4641850"/>
                <a:gd name="connsiteY53" fmla="*/ 466918 h 619318"/>
                <a:gd name="connsiteX54" fmla="*/ 1336675 w 4641850"/>
                <a:gd name="connsiteY54" fmla="*/ 511368 h 619318"/>
                <a:gd name="connsiteX55" fmla="*/ 1479550 w 4641850"/>
                <a:gd name="connsiteY55" fmla="*/ 558993 h 619318"/>
                <a:gd name="connsiteX56" fmla="*/ 1704975 w 4641850"/>
                <a:gd name="connsiteY56" fmla="*/ 606618 h 619318"/>
                <a:gd name="connsiteX57" fmla="*/ 1905000 w 4641850"/>
                <a:gd name="connsiteY57" fmla="*/ 619318 h 619318"/>
                <a:gd name="connsiteX58" fmla="*/ 2082800 w 4641850"/>
                <a:gd name="connsiteY58" fmla="*/ 612968 h 619318"/>
                <a:gd name="connsiteX59" fmla="*/ 2333625 w 4641850"/>
                <a:gd name="connsiteY59" fmla="*/ 593918 h 619318"/>
                <a:gd name="connsiteX60" fmla="*/ 2562225 w 4641850"/>
                <a:gd name="connsiteY60" fmla="*/ 590743 h 619318"/>
                <a:gd name="connsiteX61" fmla="*/ 2803525 w 4641850"/>
                <a:gd name="connsiteY61" fmla="*/ 590743 h 619318"/>
                <a:gd name="connsiteX62" fmla="*/ 3003550 w 4641850"/>
                <a:gd name="connsiteY62" fmla="*/ 603443 h 619318"/>
                <a:gd name="connsiteX63" fmla="*/ 3117850 w 4641850"/>
                <a:gd name="connsiteY63" fmla="*/ 590743 h 619318"/>
                <a:gd name="connsiteX64" fmla="*/ 3333750 w 4641850"/>
                <a:gd name="connsiteY64" fmla="*/ 606618 h 619318"/>
                <a:gd name="connsiteX65" fmla="*/ 3467100 w 4641850"/>
                <a:gd name="connsiteY65" fmla="*/ 606618 h 619318"/>
                <a:gd name="connsiteX66" fmla="*/ 3543300 w 4641850"/>
                <a:gd name="connsiteY66" fmla="*/ 584393 h 619318"/>
                <a:gd name="connsiteX67" fmla="*/ 3711575 w 4641850"/>
                <a:gd name="connsiteY67" fmla="*/ 584393 h 619318"/>
                <a:gd name="connsiteX68" fmla="*/ 3863975 w 4641850"/>
                <a:gd name="connsiteY68" fmla="*/ 520893 h 619318"/>
                <a:gd name="connsiteX69" fmla="*/ 3978275 w 4641850"/>
                <a:gd name="connsiteY69" fmla="*/ 489143 h 619318"/>
                <a:gd name="connsiteX70" fmla="*/ 4146550 w 4641850"/>
                <a:gd name="connsiteY70" fmla="*/ 463743 h 619318"/>
                <a:gd name="connsiteX71" fmla="*/ 4298950 w 4641850"/>
                <a:gd name="connsiteY71" fmla="*/ 435168 h 619318"/>
                <a:gd name="connsiteX72" fmla="*/ 4464050 w 4641850"/>
                <a:gd name="connsiteY72" fmla="*/ 397068 h 619318"/>
                <a:gd name="connsiteX73" fmla="*/ 4641850 w 4641850"/>
                <a:gd name="connsiteY73" fmla="*/ 225618 h 619318"/>
                <a:gd name="connsiteX74" fmla="*/ 4638675 w 4641850"/>
                <a:gd name="connsiteY74" fmla="*/ 155768 h 619318"/>
                <a:gd name="connsiteX0" fmla="*/ 4638675 w 4641850"/>
                <a:gd name="connsiteY0" fmla="*/ 155768 h 619318"/>
                <a:gd name="connsiteX1" fmla="*/ 4492625 w 4641850"/>
                <a:gd name="connsiteY1" fmla="*/ 203393 h 619318"/>
                <a:gd name="connsiteX2" fmla="*/ 4400550 w 4641850"/>
                <a:gd name="connsiteY2" fmla="*/ 228793 h 619318"/>
                <a:gd name="connsiteX3" fmla="*/ 4321175 w 4641850"/>
                <a:gd name="connsiteY3" fmla="*/ 244668 h 619318"/>
                <a:gd name="connsiteX4" fmla="*/ 4181475 w 4641850"/>
                <a:gd name="connsiteY4" fmla="*/ 263718 h 619318"/>
                <a:gd name="connsiteX5" fmla="*/ 4095750 w 4641850"/>
                <a:gd name="connsiteY5" fmla="*/ 266893 h 619318"/>
                <a:gd name="connsiteX6" fmla="*/ 3978275 w 4641850"/>
                <a:gd name="connsiteY6" fmla="*/ 266893 h 619318"/>
                <a:gd name="connsiteX7" fmla="*/ 3902075 w 4641850"/>
                <a:gd name="connsiteY7" fmla="*/ 270068 h 619318"/>
                <a:gd name="connsiteX8" fmla="*/ 3822700 w 4641850"/>
                <a:gd name="connsiteY8" fmla="*/ 276418 h 619318"/>
                <a:gd name="connsiteX9" fmla="*/ 3740150 w 4641850"/>
                <a:gd name="connsiteY9" fmla="*/ 276418 h 619318"/>
                <a:gd name="connsiteX10" fmla="*/ 3644900 w 4641850"/>
                <a:gd name="connsiteY10" fmla="*/ 270068 h 619318"/>
                <a:gd name="connsiteX11" fmla="*/ 3495675 w 4641850"/>
                <a:gd name="connsiteY11" fmla="*/ 276418 h 619318"/>
                <a:gd name="connsiteX12" fmla="*/ 3413125 w 4641850"/>
                <a:gd name="connsiteY12" fmla="*/ 285943 h 619318"/>
                <a:gd name="connsiteX13" fmla="*/ 3298825 w 4641850"/>
                <a:gd name="connsiteY13" fmla="*/ 276418 h 619318"/>
                <a:gd name="connsiteX14" fmla="*/ 3159125 w 4641850"/>
                <a:gd name="connsiteY14" fmla="*/ 266893 h 619318"/>
                <a:gd name="connsiteX15" fmla="*/ 3003550 w 4641850"/>
                <a:gd name="connsiteY15" fmla="*/ 270068 h 619318"/>
                <a:gd name="connsiteX16" fmla="*/ 2943225 w 4641850"/>
                <a:gd name="connsiteY16" fmla="*/ 276418 h 619318"/>
                <a:gd name="connsiteX17" fmla="*/ 2857500 w 4641850"/>
                <a:gd name="connsiteY17" fmla="*/ 260543 h 619318"/>
                <a:gd name="connsiteX18" fmla="*/ 2809875 w 4641850"/>
                <a:gd name="connsiteY18" fmla="*/ 251018 h 619318"/>
                <a:gd name="connsiteX19" fmla="*/ 2781300 w 4641850"/>
                <a:gd name="connsiteY19" fmla="*/ 263718 h 619318"/>
                <a:gd name="connsiteX20" fmla="*/ 2733675 w 4641850"/>
                <a:gd name="connsiteY20" fmla="*/ 263718 h 619318"/>
                <a:gd name="connsiteX21" fmla="*/ 2679700 w 4641850"/>
                <a:gd name="connsiteY21" fmla="*/ 260543 h 619318"/>
                <a:gd name="connsiteX22" fmla="*/ 2619375 w 4641850"/>
                <a:gd name="connsiteY22" fmla="*/ 251018 h 619318"/>
                <a:gd name="connsiteX23" fmla="*/ 2593975 w 4641850"/>
                <a:gd name="connsiteY23" fmla="*/ 238318 h 619318"/>
                <a:gd name="connsiteX24" fmla="*/ 2555875 w 4641850"/>
                <a:gd name="connsiteY24" fmla="*/ 231968 h 619318"/>
                <a:gd name="connsiteX25" fmla="*/ 2543175 w 4641850"/>
                <a:gd name="connsiteY25" fmla="*/ 228793 h 619318"/>
                <a:gd name="connsiteX26" fmla="*/ 2482850 w 4641850"/>
                <a:gd name="connsiteY26" fmla="*/ 244668 h 619318"/>
                <a:gd name="connsiteX27" fmla="*/ 2447925 w 4641850"/>
                <a:gd name="connsiteY27" fmla="*/ 263718 h 619318"/>
                <a:gd name="connsiteX28" fmla="*/ 2413000 w 4641850"/>
                <a:gd name="connsiteY28" fmla="*/ 292293 h 619318"/>
                <a:gd name="connsiteX29" fmla="*/ 2352675 w 4641850"/>
                <a:gd name="connsiteY29" fmla="*/ 273243 h 619318"/>
                <a:gd name="connsiteX30" fmla="*/ 2311400 w 4641850"/>
                <a:gd name="connsiteY30" fmla="*/ 254193 h 619318"/>
                <a:gd name="connsiteX31" fmla="*/ 2238375 w 4641850"/>
                <a:gd name="connsiteY31" fmla="*/ 219268 h 619318"/>
                <a:gd name="connsiteX32" fmla="*/ 2165350 w 4641850"/>
                <a:gd name="connsiteY32" fmla="*/ 184343 h 619318"/>
                <a:gd name="connsiteX33" fmla="*/ 2130425 w 4641850"/>
                <a:gd name="connsiteY33" fmla="*/ 171643 h 619318"/>
                <a:gd name="connsiteX34" fmla="*/ 2079625 w 4641850"/>
                <a:gd name="connsiteY34" fmla="*/ 158943 h 619318"/>
                <a:gd name="connsiteX35" fmla="*/ 2022475 w 4641850"/>
                <a:gd name="connsiteY35" fmla="*/ 149418 h 619318"/>
                <a:gd name="connsiteX36" fmla="*/ 1966118 w 4641850"/>
                <a:gd name="connsiteY36" fmla="*/ 133543 h 619318"/>
                <a:gd name="connsiteX37" fmla="*/ 1890712 w 4641850"/>
                <a:gd name="connsiteY37" fmla="*/ 120049 h 619318"/>
                <a:gd name="connsiteX38" fmla="*/ 1792287 w 4641850"/>
                <a:gd name="connsiteY38" fmla="*/ 94649 h 619318"/>
                <a:gd name="connsiteX39" fmla="*/ 1666081 w 4641850"/>
                <a:gd name="connsiteY39" fmla="*/ 62106 h 619318"/>
                <a:gd name="connsiteX40" fmla="*/ 1504156 w 4641850"/>
                <a:gd name="connsiteY40" fmla="*/ 35118 h 619318"/>
                <a:gd name="connsiteX41" fmla="*/ 1081881 w 4641850"/>
                <a:gd name="connsiteY41" fmla="*/ 22418 h 619318"/>
                <a:gd name="connsiteX42" fmla="*/ 522287 w 4641850"/>
                <a:gd name="connsiteY42" fmla="*/ 1780 h 619318"/>
                <a:gd name="connsiteX43" fmla="*/ 3175 w 4641850"/>
                <a:gd name="connsiteY43" fmla="*/ 193 h 619318"/>
                <a:gd name="connsiteX44" fmla="*/ 0 w 4641850"/>
                <a:gd name="connsiteY44" fmla="*/ 320868 h 619318"/>
                <a:gd name="connsiteX45" fmla="*/ 101600 w 4641850"/>
                <a:gd name="connsiteY45" fmla="*/ 317693 h 619318"/>
                <a:gd name="connsiteX46" fmla="*/ 244475 w 4641850"/>
                <a:gd name="connsiteY46" fmla="*/ 317693 h 619318"/>
                <a:gd name="connsiteX47" fmla="*/ 403225 w 4641850"/>
                <a:gd name="connsiteY47" fmla="*/ 317693 h 619318"/>
                <a:gd name="connsiteX48" fmla="*/ 612775 w 4641850"/>
                <a:gd name="connsiteY48" fmla="*/ 324043 h 619318"/>
                <a:gd name="connsiteX49" fmla="*/ 695325 w 4641850"/>
                <a:gd name="connsiteY49" fmla="*/ 346268 h 619318"/>
                <a:gd name="connsiteX50" fmla="*/ 809625 w 4641850"/>
                <a:gd name="connsiteY50" fmla="*/ 358968 h 619318"/>
                <a:gd name="connsiteX51" fmla="*/ 936625 w 4641850"/>
                <a:gd name="connsiteY51" fmla="*/ 393893 h 619318"/>
                <a:gd name="connsiteX52" fmla="*/ 1092200 w 4641850"/>
                <a:gd name="connsiteY52" fmla="*/ 435168 h 619318"/>
                <a:gd name="connsiteX53" fmla="*/ 1203325 w 4641850"/>
                <a:gd name="connsiteY53" fmla="*/ 466918 h 619318"/>
                <a:gd name="connsiteX54" fmla="*/ 1336675 w 4641850"/>
                <a:gd name="connsiteY54" fmla="*/ 511368 h 619318"/>
                <a:gd name="connsiteX55" fmla="*/ 1479550 w 4641850"/>
                <a:gd name="connsiteY55" fmla="*/ 558993 h 619318"/>
                <a:gd name="connsiteX56" fmla="*/ 1704975 w 4641850"/>
                <a:gd name="connsiteY56" fmla="*/ 606618 h 619318"/>
                <a:gd name="connsiteX57" fmla="*/ 1905000 w 4641850"/>
                <a:gd name="connsiteY57" fmla="*/ 619318 h 619318"/>
                <a:gd name="connsiteX58" fmla="*/ 2082800 w 4641850"/>
                <a:gd name="connsiteY58" fmla="*/ 612968 h 619318"/>
                <a:gd name="connsiteX59" fmla="*/ 2333625 w 4641850"/>
                <a:gd name="connsiteY59" fmla="*/ 593918 h 619318"/>
                <a:gd name="connsiteX60" fmla="*/ 2562225 w 4641850"/>
                <a:gd name="connsiteY60" fmla="*/ 590743 h 619318"/>
                <a:gd name="connsiteX61" fmla="*/ 2803525 w 4641850"/>
                <a:gd name="connsiteY61" fmla="*/ 590743 h 619318"/>
                <a:gd name="connsiteX62" fmla="*/ 3003550 w 4641850"/>
                <a:gd name="connsiteY62" fmla="*/ 603443 h 619318"/>
                <a:gd name="connsiteX63" fmla="*/ 3117850 w 4641850"/>
                <a:gd name="connsiteY63" fmla="*/ 590743 h 619318"/>
                <a:gd name="connsiteX64" fmla="*/ 3333750 w 4641850"/>
                <a:gd name="connsiteY64" fmla="*/ 606618 h 619318"/>
                <a:gd name="connsiteX65" fmla="*/ 3467100 w 4641850"/>
                <a:gd name="connsiteY65" fmla="*/ 606618 h 619318"/>
                <a:gd name="connsiteX66" fmla="*/ 3543300 w 4641850"/>
                <a:gd name="connsiteY66" fmla="*/ 584393 h 619318"/>
                <a:gd name="connsiteX67" fmla="*/ 3711575 w 4641850"/>
                <a:gd name="connsiteY67" fmla="*/ 584393 h 619318"/>
                <a:gd name="connsiteX68" fmla="*/ 3863975 w 4641850"/>
                <a:gd name="connsiteY68" fmla="*/ 520893 h 619318"/>
                <a:gd name="connsiteX69" fmla="*/ 3978275 w 4641850"/>
                <a:gd name="connsiteY69" fmla="*/ 489143 h 619318"/>
                <a:gd name="connsiteX70" fmla="*/ 4146550 w 4641850"/>
                <a:gd name="connsiteY70" fmla="*/ 463743 h 619318"/>
                <a:gd name="connsiteX71" fmla="*/ 4298950 w 4641850"/>
                <a:gd name="connsiteY71" fmla="*/ 435168 h 619318"/>
                <a:gd name="connsiteX72" fmla="*/ 4464050 w 4641850"/>
                <a:gd name="connsiteY72" fmla="*/ 397068 h 619318"/>
                <a:gd name="connsiteX73" fmla="*/ 4641850 w 4641850"/>
                <a:gd name="connsiteY73" fmla="*/ 225618 h 619318"/>
                <a:gd name="connsiteX74" fmla="*/ 4638675 w 4641850"/>
                <a:gd name="connsiteY74" fmla="*/ 155768 h 61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641850" h="619318">
                  <a:moveTo>
                    <a:pt x="4638675" y="155768"/>
                  </a:moveTo>
                  <a:lnTo>
                    <a:pt x="4492625" y="203393"/>
                  </a:lnTo>
                  <a:lnTo>
                    <a:pt x="4400550" y="228793"/>
                  </a:lnTo>
                  <a:lnTo>
                    <a:pt x="4321175" y="244668"/>
                  </a:lnTo>
                  <a:lnTo>
                    <a:pt x="4181475" y="263718"/>
                  </a:lnTo>
                  <a:lnTo>
                    <a:pt x="4095750" y="266893"/>
                  </a:lnTo>
                  <a:lnTo>
                    <a:pt x="3978275" y="266893"/>
                  </a:lnTo>
                  <a:lnTo>
                    <a:pt x="3902075" y="270068"/>
                  </a:lnTo>
                  <a:lnTo>
                    <a:pt x="3822700" y="276418"/>
                  </a:lnTo>
                  <a:lnTo>
                    <a:pt x="3740150" y="276418"/>
                  </a:lnTo>
                  <a:lnTo>
                    <a:pt x="3644900" y="270068"/>
                  </a:lnTo>
                  <a:lnTo>
                    <a:pt x="3495675" y="276418"/>
                  </a:lnTo>
                  <a:lnTo>
                    <a:pt x="3413125" y="285943"/>
                  </a:lnTo>
                  <a:lnTo>
                    <a:pt x="3298825" y="276418"/>
                  </a:lnTo>
                  <a:lnTo>
                    <a:pt x="3159125" y="266893"/>
                  </a:lnTo>
                  <a:lnTo>
                    <a:pt x="3003550" y="270068"/>
                  </a:lnTo>
                  <a:lnTo>
                    <a:pt x="2943225" y="276418"/>
                  </a:lnTo>
                  <a:lnTo>
                    <a:pt x="2857500" y="260543"/>
                  </a:lnTo>
                  <a:lnTo>
                    <a:pt x="2809875" y="251018"/>
                  </a:lnTo>
                  <a:lnTo>
                    <a:pt x="2781300" y="263718"/>
                  </a:lnTo>
                  <a:lnTo>
                    <a:pt x="2733675" y="263718"/>
                  </a:lnTo>
                  <a:lnTo>
                    <a:pt x="2679700" y="260543"/>
                  </a:lnTo>
                  <a:lnTo>
                    <a:pt x="2619375" y="251018"/>
                  </a:lnTo>
                  <a:lnTo>
                    <a:pt x="2593975" y="238318"/>
                  </a:lnTo>
                  <a:lnTo>
                    <a:pt x="2555875" y="231968"/>
                  </a:lnTo>
                  <a:lnTo>
                    <a:pt x="2543175" y="228793"/>
                  </a:lnTo>
                  <a:lnTo>
                    <a:pt x="2482850" y="244668"/>
                  </a:lnTo>
                  <a:lnTo>
                    <a:pt x="2447925" y="263718"/>
                  </a:lnTo>
                  <a:lnTo>
                    <a:pt x="2413000" y="292293"/>
                  </a:lnTo>
                  <a:lnTo>
                    <a:pt x="2352675" y="273243"/>
                  </a:lnTo>
                  <a:lnTo>
                    <a:pt x="2311400" y="254193"/>
                  </a:lnTo>
                  <a:lnTo>
                    <a:pt x="2238375" y="219268"/>
                  </a:lnTo>
                  <a:lnTo>
                    <a:pt x="2165350" y="184343"/>
                  </a:lnTo>
                  <a:lnTo>
                    <a:pt x="2130425" y="171643"/>
                  </a:lnTo>
                  <a:lnTo>
                    <a:pt x="2079625" y="158943"/>
                  </a:lnTo>
                  <a:lnTo>
                    <a:pt x="2022475" y="149418"/>
                  </a:lnTo>
                  <a:lnTo>
                    <a:pt x="1966118" y="133543"/>
                  </a:lnTo>
                  <a:lnTo>
                    <a:pt x="1890712" y="120049"/>
                  </a:lnTo>
                  <a:lnTo>
                    <a:pt x="1792287" y="94649"/>
                  </a:lnTo>
                  <a:lnTo>
                    <a:pt x="1666081" y="62106"/>
                  </a:lnTo>
                  <a:lnTo>
                    <a:pt x="1504156" y="35118"/>
                  </a:lnTo>
                  <a:lnTo>
                    <a:pt x="1081881" y="22418"/>
                  </a:lnTo>
                  <a:lnTo>
                    <a:pt x="522287" y="1780"/>
                  </a:lnTo>
                  <a:cubicBezTo>
                    <a:pt x="11112" y="2838"/>
                    <a:pt x="514350" y="-865"/>
                    <a:pt x="3175" y="193"/>
                  </a:cubicBezTo>
                  <a:cubicBezTo>
                    <a:pt x="2117" y="107085"/>
                    <a:pt x="1058" y="213976"/>
                    <a:pt x="0" y="320868"/>
                  </a:cubicBezTo>
                  <a:lnTo>
                    <a:pt x="101600" y="317693"/>
                  </a:lnTo>
                  <a:lnTo>
                    <a:pt x="244475" y="317693"/>
                  </a:lnTo>
                  <a:lnTo>
                    <a:pt x="403225" y="317693"/>
                  </a:lnTo>
                  <a:lnTo>
                    <a:pt x="612775" y="324043"/>
                  </a:lnTo>
                  <a:lnTo>
                    <a:pt x="695325" y="346268"/>
                  </a:lnTo>
                  <a:lnTo>
                    <a:pt x="809625" y="358968"/>
                  </a:lnTo>
                  <a:lnTo>
                    <a:pt x="936625" y="393893"/>
                  </a:lnTo>
                  <a:lnTo>
                    <a:pt x="1092200" y="435168"/>
                  </a:lnTo>
                  <a:lnTo>
                    <a:pt x="1203325" y="466918"/>
                  </a:lnTo>
                  <a:lnTo>
                    <a:pt x="1336675" y="511368"/>
                  </a:lnTo>
                  <a:lnTo>
                    <a:pt x="1479550" y="558993"/>
                  </a:lnTo>
                  <a:lnTo>
                    <a:pt x="1704975" y="606618"/>
                  </a:lnTo>
                  <a:lnTo>
                    <a:pt x="1905000" y="619318"/>
                  </a:lnTo>
                  <a:lnTo>
                    <a:pt x="2082800" y="612968"/>
                  </a:lnTo>
                  <a:lnTo>
                    <a:pt x="2333625" y="593918"/>
                  </a:lnTo>
                  <a:lnTo>
                    <a:pt x="2562225" y="590743"/>
                  </a:lnTo>
                  <a:lnTo>
                    <a:pt x="2803525" y="590743"/>
                  </a:lnTo>
                  <a:lnTo>
                    <a:pt x="3003550" y="603443"/>
                  </a:lnTo>
                  <a:lnTo>
                    <a:pt x="3117850" y="590743"/>
                  </a:lnTo>
                  <a:lnTo>
                    <a:pt x="3333750" y="606618"/>
                  </a:lnTo>
                  <a:lnTo>
                    <a:pt x="3467100" y="606618"/>
                  </a:lnTo>
                  <a:lnTo>
                    <a:pt x="3543300" y="584393"/>
                  </a:lnTo>
                  <a:lnTo>
                    <a:pt x="3711575" y="584393"/>
                  </a:lnTo>
                  <a:lnTo>
                    <a:pt x="3863975" y="520893"/>
                  </a:lnTo>
                  <a:lnTo>
                    <a:pt x="3978275" y="489143"/>
                  </a:lnTo>
                  <a:lnTo>
                    <a:pt x="4146550" y="463743"/>
                  </a:lnTo>
                  <a:lnTo>
                    <a:pt x="4298950" y="435168"/>
                  </a:lnTo>
                  <a:lnTo>
                    <a:pt x="4464050" y="397068"/>
                  </a:lnTo>
                  <a:lnTo>
                    <a:pt x="4641850" y="225618"/>
                  </a:lnTo>
                  <a:lnTo>
                    <a:pt x="4638675" y="155768"/>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869157" y="1881188"/>
              <a:ext cx="7774781" cy="295275"/>
            </a:xfrm>
            <a:custGeom>
              <a:avLst/>
              <a:gdLst>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38450 w 6729413"/>
                <a:gd name="connsiteY26" fmla="*/ 190500 h 290512"/>
                <a:gd name="connsiteX27" fmla="*/ 2962275 w 6729413"/>
                <a:gd name="connsiteY27" fmla="*/ 152400 h 290512"/>
                <a:gd name="connsiteX28" fmla="*/ 3076575 w 6729413"/>
                <a:gd name="connsiteY28" fmla="*/ 128587 h 290512"/>
                <a:gd name="connsiteX29" fmla="*/ 3190875 w 6729413"/>
                <a:gd name="connsiteY29" fmla="*/ 104775 h 290512"/>
                <a:gd name="connsiteX30" fmla="*/ 3381375 w 6729413"/>
                <a:gd name="connsiteY30" fmla="*/ 90487 h 290512"/>
                <a:gd name="connsiteX31" fmla="*/ 3590925 w 6729413"/>
                <a:gd name="connsiteY31" fmla="*/ 109537 h 290512"/>
                <a:gd name="connsiteX32" fmla="*/ 3762375 w 6729413"/>
                <a:gd name="connsiteY32" fmla="*/ 123825 h 290512"/>
                <a:gd name="connsiteX33" fmla="*/ 3967163 w 6729413"/>
                <a:gd name="connsiteY33" fmla="*/ 157162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38450 w 6729413"/>
                <a:gd name="connsiteY26" fmla="*/ 190500 h 290512"/>
                <a:gd name="connsiteX27" fmla="*/ 2962275 w 6729413"/>
                <a:gd name="connsiteY27" fmla="*/ 152400 h 290512"/>
                <a:gd name="connsiteX28" fmla="*/ 3088481 w 6729413"/>
                <a:gd name="connsiteY28" fmla="*/ 145256 h 290512"/>
                <a:gd name="connsiteX29" fmla="*/ 3190875 w 6729413"/>
                <a:gd name="connsiteY29" fmla="*/ 104775 h 290512"/>
                <a:gd name="connsiteX30" fmla="*/ 3381375 w 6729413"/>
                <a:gd name="connsiteY30" fmla="*/ 90487 h 290512"/>
                <a:gd name="connsiteX31" fmla="*/ 3590925 w 6729413"/>
                <a:gd name="connsiteY31" fmla="*/ 109537 h 290512"/>
                <a:gd name="connsiteX32" fmla="*/ 3762375 w 6729413"/>
                <a:gd name="connsiteY32" fmla="*/ 123825 h 290512"/>
                <a:gd name="connsiteX33" fmla="*/ 3967163 w 6729413"/>
                <a:gd name="connsiteY33" fmla="*/ 157162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38450 w 6729413"/>
                <a:gd name="connsiteY26" fmla="*/ 190500 h 290512"/>
                <a:gd name="connsiteX27" fmla="*/ 2962275 w 6729413"/>
                <a:gd name="connsiteY27" fmla="*/ 152400 h 290512"/>
                <a:gd name="connsiteX28" fmla="*/ 3088481 w 6729413"/>
                <a:gd name="connsiteY28" fmla="*/ 145256 h 290512"/>
                <a:gd name="connsiteX29" fmla="*/ 3214688 w 6729413"/>
                <a:gd name="connsiteY29" fmla="*/ 114300 h 290512"/>
                <a:gd name="connsiteX30" fmla="*/ 3381375 w 6729413"/>
                <a:gd name="connsiteY30" fmla="*/ 90487 h 290512"/>
                <a:gd name="connsiteX31" fmla="*/ 3590925 w 6729413"/>
                <a:gd name="connsiteY31" fmla="*/ 109537 h 290512"/>
                <a:gd name="connsiteX32" fmla="*/ 3762375 w 6729413"/>
                <a:gd name="connsiteY32" fmla="*/ 123825 h 290512"/>
                <a:gd name="connsiteX33" fmla="*/ 3967163 w 6729413"/>
                <a:gd name="connsiteY33" fmla="*/ 157162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38450 w 6729413"/>
                <a:gd name="connsiteY26" fmla="*/ 190500 h 290512"/>
                <a:gd name="connsiteX27" fmla="*/ 2962275 w 6729413"/>
                <a:gd name="connsiteY27" fmla="*/ 152400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90925 w 6729413"/>
                <a:gd name="connsiteY31" fmla="*/ 109537 h 290512"/>
                <a:gd name="connsiteX32" fmla="*/ 3762375 w 6729413"/>
                <a:gd name="connsiteY32" fmla="*/ 123825 h 290512"/>
                <a:gd name="connsiteX33" fmla="*/ 3967163 w 6729413"/>
                <a:gd name="connsiteY33" fmla="*/ 157162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38450 w 6729413"/>
                <a:gd name="connsiteY26" fmla="*/ 190500 h 290512"/>
                <a:gd name="connsiteX27" fmla="*/ 2962275 w 6729413"/>
                <a:gd name="connsiteY27" fmla="*/ 152400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62375 w 6729413"/>
                <a:gd name="connsiteY32" fmla="*/ 123825 h 290512"/>
                <a:gd name="connsiteX33" fmla="*/ 3967163 w 6729413"/>
                <a:gd name="connsiteY33" fmla="*/ 157162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38450 w 6729413"/>
                <a:gd name="connsiteY26" fmla="*/ 190500 h 290512"/>
                <a:gd name="connsiteX27" fmla="*/ 2962275 w 6729413"/>
                <a:gd name="connsiteY27" fmla="*/ 152400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43325 w 6729413"/>
                <a:gd name="connsiteY32" fmla="*/ 154781 h 290512"/>
                <a:gd name="connsiteX33" fmla="*/ 3967163 w 6729413"/>
                <a:gd name="connsiteY33" fmla="*/ 157162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38450 w 6729413"/>
                <a:gd name="connsiteY26" fmla="*/ 190500 h 290512"/>
                <a:gd name="connsiteX27" fmla="*/ 2962275 w 6729413"/>
                <a:gd name="connsiteY27" fmla="*/ 152400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43325 w 6729413"/>
                <a:gd name="connsiteY32" fmla="*/ 154781 h 290512"/>
                <a:gd name="connsiteX33" fmla="*/ 3967163 w 6729413"/>
                <a:gd name="connsiteY33" fmla="*/ 185737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38450 w 6729413"/>
                <a:gd name="connsiteY26" fmla="*/ 190500 h 290512"/>
                <a:gd name="connsiteX27" fmla="*/ 2967038 w 6729413"/>
                <a:gd name="connsiteY27" fmla="*/ 180975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43325 w 6729413"/>
                <a:gd name="connsiteY32" fmla="*/ 154781 h 290512"/>
                <a:gd name="connsiteX33" fmla="*/ 3967163 w 6729413"/>
                <a:gd name="connsiteY33" fmla="*/ 185737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64644 w 6729413"/>
                <a:gd name="connsiteY26" fmla="*/ 221457 h 290512"/>
                <a:gd name="connsiteX27" fmla="*/ 2967038 w 6729413"/>
                <a:gd name="connsiteY27" fmla="*/ 180975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43325 w 6729413"/>
                <a:gd name="connsiteY32" fmla="*/ 154781 h 290512"/>
                <a:gd name="connsiteX33" fmla="*/ 3967163 w 6729413"/>
                <a:gd name="connsiteY33" fmla="*/ 185737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71775 w 6729413"/>
                <a:gd name="connsiteY25" fmla="*/ 228600 h 290512"/>
                <a:gd name="connsiteX26" fmla="*/ 2864644 w 6729413"/>
                <a:gd name="connsiteY26" fmla="*/ 221457 h 290512"/>
                <a:gd name="connsiteX27" fmla="*/ 2959894 w 6729413"/>
                <a:gd name="connsiteY27" fmla="*/ 185738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43325 w 6729413"/>
                <a:gd name="connsiteY32" fmla="*/ 154781 h 290512"/>
                <a:gd name="connsiteX33" fmla="*/ 3967163 w 6729413"/>
                <a:gd name="connsiteY33" fmla="*/ 185737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76525 w 6729413"/>
                <a:gd name="connsiteY24" fmla="*/ 228600 h 290512"/>
                <a:gd name="connsiteX25" fmla="*/ 2767012 w 6729413"/>
                <a:gd name="connsiteY25" fmla="*/ 238125 h 290512"/>
                <a:gd name="connsiteX26" fmla="*/ 2864644 w 6729413"/>
                <a:gd name="connsiteY26" fmla="*/ 221457 h 290512"/>
                <a:gd name="connsiteX27" fmla="*/ 2959894 w 6729413"/>
                <a:gd name="connsiteY27" fmla="*/ 185738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43325 w 6729413"/>
                <a:gd name="connsiteY32" fmla="*/ 154781 h 290512"/>
                <a:gd name="connsiteX33" fmla="*/ 3967163 w 6729413"/>
                <a:gd name="connsiteY33" fmla="*/ 185737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38400 w 6729413"/>
                <a:gd name="connsiteY23" fmla="*/ 252412 h 290512"/>
                <a:gd name="connsiteX24" fmla="*/ 2631281 w 6729413"/>
                <a:gd name="connsiteY24" fmla="*/ 264318 h 290512"/>
                <a:gd name="connsiteX25" fmla="*/ 2767012 w 6729413"/>
                <a:gd name="connsiteY25" fmla="*/ 238125 h 290512"/>
                <a:gd name="connsiteX26" fmla="*/ 2864644 w 6729413"/>
                <a:gd name="connsiteY26" fmla="*/ 221457 h 290512"/>
                <a:gd name="connsiteX27" fmla="*/ 2959894 w 6729413"/>
                <a:gd name="connsiteY27" fmla="*/ 185738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43325 w 6729413"/>
                <a:gd name="connsiteY32" fmla="*/ 154781 h 290512"/>
                <a:gd name="connsiteX33" fmla="*/ 3967163 w 6729413"/>
                <a:gd name="connsiteY33" fmla="*/ 185737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38375 w 6729413"/>
                <a:gd name="connsiteY22" fmla="*/ 261937 h 290512"/>
                <a:gd name="connsiteX23" fmla="*/ 2440782 w 6729413"/>
                <a:gd name="connsiteY23" fmla="*/ 278605 h 290512"/>
                <a:gd name="connsiteX24" fmla="*/ 2631281 w 6729413"/>
                <a:gd name="connsiteY24" fmla="*/ 264318 h 290512"/>
                <a:gd name="connsiteX25" fmla="*/ 2767012 w 6729413"/>
                <a:gd name="connsiteY25" fmla="*/ 238125 h 290512"/>
                <a:gd name="connsiteX26" fmla="*/ 2864644 w 6729413"/>
                <a:gd name="connsiteY26" fmla="*/ 221457 h 290512"/>
                <a:gd name="connsiteX27" fmla="*/ 2959894 w 6729413"/>
                <a:gd name="connsiteY27" fmla="*/ 185738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43325 w 6729413"/>
                <a:gd name="connsiteY32" fmla="*/ 154781 h 290512"/>
                <a:gd name="connsiteX33" fmla="*/ 3967163 w 6729413"/>
                <a:gd name="connsiteY33" fmla="*/ 185737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259807 w 6729413"/>
                <a:gd name="connsiteY22" fmla="*/ 278606 h 290512"/>
                <a:gd name="connsiteX23" fmla="*/ 2440782 w 6729413"/>
                <a:gd name="connsiteY23" fmla="*/ 278605 h 290512"/>
                <a:gd name="connsiteX24" fmla="*/ 2631281 w 6729413"/>
                <a:gd name="connsiteY24" fmla="*/ 264318 h 290512"/>
                <a:gd name="connsiteX25" fmla="*/ 2767012 w 6729413"/>
                <a:gd name="connsiteY25" fmla="*/ 238125 h 290512"/>
                <a:gd name="connsiteX26" fmla="*/ 2864644 w 6729413"/>
                <a:gd name="connsiteY26" fmla="*/ 221457 h 290512"/>
                <a:gd name="connsiteX27" fmla="*/ 2959894 w 6729413"/>
                <a:gd name="connsiteY27" fmla="*/ 185738 h 290512"/>
                <a:gd name="connsiteX28" fmla="*/ 3088481 w 6729413"/>
                <a:gd name="connsiteY28" fmla="*/ 145256 h 290512"/>
                <a:gd name="connsiteX29" fmla="*/ 3214688 w 6729413"/>
                <a:gd name="connsiteY29" fmla="*/ 114300 h 290512"/>
                <a:gd name="connsiteX30" fmla="*/ 3367087 w 6729413"/>
                <a:gd name="connsiteY30" fmla="*/ 100012 h 290512"/>
                <a:gd name="connsiteX31" fmla="*/ 3550444 w 6729413"/>
                <a:gd name="connsiteY31" fmla="*/ 121443 h 290512"/>
                <a:gd name="connsiteX32" fmla="*/ 3743325 w 6729413"/>
                <a:gd name="connsiteY32" fmla="*/ 154781 h 290512"/>
                <a:gd name="connsiteX33" fmla="*/ 3967163 w 6729413"/>
                <a:gd name="connsiteY33" fmla="*/ 185737 h 290512"/>
                <a:gd name="connsiteX34" fmla="*/ 4186238 w 6729413"/>
                <a:gd name="connsiteY34" fmla="*/ 195262 h 290512"/>
                <a:gd name="connsiteX35" fmla="*/ 4367213 w 6729413"/>
                <a:gd name="connsiteY35" fmla="*/ 228600 h 290512"/>
                <a:gd name="connsiteX36" fmla="*/ 4595813 w 6729413"/>
                <a:gd name="connsiteY36" fmla="*/ 242887 h 290512"/>
                <a:gd name="connsiteX37" fmla="*/ 4786313 w 6729413"/>
                <a:gd name="connsiteY37" fmla="*/ 247650 h 290512"/>
                <a:gd name="connsiteX38" fmla="*/ 5019675 w 6729413"/>
                <a:gd name="connsiteY38" fmla="*/ 247650 h 290512"/>
                <a:gd name="connsiteX39" fmla="*/ 5348288 w 6729413"/>
                <a:gd name="connsiteY39" fmla="*/ 257175 h 290512"/>
                <a:gd name="connsiteX40" fmla="*/ 5610225 w 6729413"/>
                <a:gd name="connsiteY40" fmla="*/ 266700 h 290512"/>
                <a:gd name="connsiteX41" fmla="*/ 5753100 w 6729413"/>
                <a:gd name="connsiteY41" fmla="*/ 271462 h 290512"/>
                <a:gd name="connsiteX42" fmla="*/ 5986463 w 6729413"/>
                <a:gd name="connsiteY42" fmla="*/ 271462 h 290512"/>
                <a:gd name="connsiteX43" fmla="*/ 6424613 w 6729413"/>
                <a:gd name="connsiteY43" fmla="*/ 266700 h 290512"/>
                <a:gd name="connsiteX44" fmla="*/ 6648450 w 6729413"/>
                <a:gd name="connsiteY44" fmla="*/ 261937 h 290512"/>
                <a:gd name="connsiteX45" fmla="*/ 6724650 w 6729413"/>
                <a:gd name="connsiteY45" fmla="*/ 261937 h 290512"/>
                <a:gd name="connsiteX46" fmla="*/ 6729413 w 6729413"/>
                <a:gd name="connsiteY46"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938338 w 6729413"/>
                <a:gd name="connsiteY21" fmla="*/ 266700 h 290512"/>
                <a:gd name="connsiteX22" fmla="*/ 2162175 w 6729413"/>
                <a:gd name="connsiteY22" fmla="*/ 280987 h 290512"/>
                <a:gd name="connsiteX23" fmla="*/ 2259807 w 6729413"/>
                <a:gd name="connsiteY23" fmla="*/ 278606 h 290512"/>
                <a:gd name="connsiteX24" fmla="*/ 2440782 w 6729413"/>
                <a:gd name="connsiteY24" fmla="*/ 278605 h 290512"/>
                <a:gd name="connsiteX25" fmla="*/ 2631281 w 6729413"/>
                <a:gd name="connsiteY25" fmla="*/ 264318 h 290512"/>
                <a:gd name="connsiteX26" fmla="*/ 2767012 w 6729413"/>
                <a:gd name="connsiteY26" fmla="*/ 238125 h 290512"/>
                <a:gd name="connsiteX27" fmla="*/ 2864644 w 6729413"/>
                <a:gd name="connsiteY27" fmla="*/ 221457 h 290512"/>
                <a:gd name="connsiteX28" fmla="*/ 2959894 w 6729413"/>
                <a:gd name="connsiteY28" fmla="*/ 185738 h 290512"/>
                <a:gd name="connsiteX29" fmla="*/ 3088481 w 6729413"/>
                <a:gd name="connsiteY29" fmla="*/ 145256 h 290512"/>
                <a:gd name="connsiteX30" fmla="*/ 3214688 w 6729413"/>
                <a:gd name="connsiteY30" fmla="*/ 114300 h 290512"/>
                <a:gd name="connsiteX31" fmla="*/ 3367087 w 6729413"/>
                <a:gd name="connsiteY31" fmla="*/ 100012 h 290512"/>
                <a:gd name="connsiteX32" fmla="*/ 3550444 w 6729413"/>
                <a:gd name="connsiteY32" fmla="*/ 121443 h 290512"/>
                <a:gd name="connsiteX33" fmla="*/ 3743325 w 6729413"/>
                <a:gd name="connsiteY33" fmla="*/ 154781 h 290512"/>
                <a:gd name="connsiteX34" fmla="*/ 3967163 w 6729413"/>
                <a:gd name="connsiteY34" fmla="*/ 185737 h 290512"/>
                <a:gd name="connsiteX35" fmla="*/ 4186238 w 6729413"/>
                <a:gd name="connsiteY35" fmla="*/ 195262 h 290512"/>
                <a:gd name="connsiteX36" fmla="*/ 4367213 w 6729413"/>
                <a:gd name="connsiteY36" fmla="*/ 228600 h 290512"/>
                <a:gd name="connsiteX37" fmla="*/ 4595813 w 6729413"/>
                <a:gd name="connsiteY37" fmla="*/ 242887 h 290512"/>
                <a:gd name="connsiteX38" fmla="*/ 4786313 w 6729413"/>
                <a:gd name="connsiteY38" fmla="*/ 247650 h 290512"/>
                <a:gd name="connsiteX39" fmla="*/ 5019675 w 6729413"/>
                <a:gd name="connsiteY39" fmla="*/ 247650 h 290512"/>
                <a:gd name="connsiteX40" fmla="*/ 5348288 w 6729413"/>
                <a:gd name="connsiteY40" fmla="*/ 257175 h 290512"/>
                <a:gd name="connsiteX41" fmla="*/ 5610225 w 6729413"/>
                <a:gd name="connsiteY41" fmla="*/ 266700 h 290512"/>
                <a:gd name="connsiteX42" fmla="*/ 5753100 w 6729413"/>
                <a:gd name="connsiteY42" fmla="*/ 271462 h 290512"/>
                <a:gd name="connsiteX43" fmla="*/ 5986463 w 6729413"/>
                <a:gd name="connsiteY43" fmla="*/ 271462 h 290512"/>
                <a:gd name="connsiteX44" fmla="*/ 6424613 w 6729413"/>
                <a:gd name="connsiteY44" fmla="*/ 266700 h 290512"/>
                <a:gd name="connsiteX45" fmla="*/ 6648450 w 6729413"/>
                <a:gd name="connsiteY45" fmla="*/ 261937 h 290512"/>
                <a:gd name="connsiteX46" fmla="*/ 6724650 w 6729413"/>
                <a:gd name="connsiteY46" fmla="*/ 261937 h 290512"/>
                <a:gd name="connsiteX47" fmla="*/ 6729413 w 6729413"/>
                <a:gd name="connsiteY47"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2019300 w 6729413"/>
                <a:gd name="connsiteY21" fmla="*/ 271463 h 290512"/>
                <a:gd name="connsiteX22" fmla="*/ 2162175 w 6729413"/>
                <a:gd name="connsiteY22" fmla="*/ 280987 h 290512"/>
                <a:gd name="connsiteX23" fmla="*/ 2259807 w 6729413"/>
                <a:gd name="connsiteY23" fmla="*/ 278606 h 290512"/>
                <a:gd name="connsiteX24" fmla="*/ 2440782 w 6729413"/>
                <a:gd name="connsiteY24" fmla="*/ 278605 h 290512"/>
                <a:gd name="connsiteX25" fmla="*/ 2631281 w 6729413"/>
                <a:gd name="connsiteY25" fmla="*/ 264318 h 290512"/>
                <a:gd name="connsiteX26" fmla="*/ 2767012 w 6729413"/>
                <a:gd name="connsiteY26" fmla="*/ 238125 h 290512"/>
                <a:gd name="connsiteX27" fmla="*/ 2864644 w 6729413"/>
                <a:gd name="connsiteY27" fmla="*/ 221457 h 290512"/>
                <a:gd name="connsiteX28" fmla="*/ 2959894 w 6729413"/>
                <a:gd name="connsiteY28" fmla="*/ 185738 h 290512"/>
                <a:gd name="connsiteX29" fmla="*/ 3088481 w 6729413"/>
                <a:gd name="connsiteY29" fmla="*/ 145256 h 290512"/>
                <a:gd name="connsiteX30" fmla="*/ 3214688 w 6729413"/>
                <a:gd name="connsiteY30" fmla="*/ 114300 h 290512"/>
                <a:gd name="connsiteX31" fmla="*/ 3367087 w 6729413"/>
                <a:gd name="connsiteY31" fmla="*/ 100012 h 290512"/>
                <a:gd name="connsiteX32" fmla="*/ 3550444 w 6729413"/>
                <a:gd name="connsiteY32" fmla="*/ 121443 h 290512"/>
                <a:gd name="connsiteX33" fmla="*/ 3743325 w 6729413"/>
                <a:gd name="connsiteY33" fmla="*/ 154781 h 290512"/>
                <a:gd name="connsiteX34" fmla="*/ 3967163 w 6729413"/>
                <a:gd name="connsiteY34" fmla="*/ 185737 h 290512"/>
                <a:gd name="connsiteX35" fmla="*/ 4186238 w 6729413"/>
                <a:gd name="connsiteY35" fmla="*/ 195262 h 290512"/>
                <a:gd name="connsiteX36" fmla="*/ 4367213 w 6729413"/>
                <a:gd name="connsiteY36" fmla="*/ 228600 h 290512"/>
                <a:gd name="connsiteX37" fmla="*/ 4595813 w 6729413"/>
                <a:gd name="connsiteY37" fmla="*/ 242887 h 290512"/>
                <a:gd name="connsiteX38" fmla="*/ 4786313 w 6729413"/>
                <a:gd name="connsiteY38" fmla="*/ 247650 h 290512"/>
                <a:gd name="connsiteX39" fmla="*/ 5019675 w 6729413"/>
                <a:gd name="connsiteY39" fmla="*/ 247650 h 290512"/>
                <a:gd name="connsiteX40" fmla="*/ 5348288 w 6729413"/>
                <a:gd name="connsiteY40" fmla="*/ 257175 h 290512"/>
                <a:gd name="connsiteX41" fmla="*/ 5610225 w 6729413"/>
                <a:gd name="connsiteY41" fmla="*/ 266700 h 290512"/>
                <a:gd name="connsiteX42" fmla="*/ 5753100 w 6729413"/>
                <a:gd name="connsiteY42" fmla="*/ 271462 h 290512"/>
                <a:gd name="connsiteX43" fmla="*/ 5986463 w 6729413"/>
                <a:gd name="connsiteY43" fmla="*/ 271462 h 290512"/>
                <a:gd name="connsiteX44" fmla="*/ 6424613 w 6729413"/>
                <a:gd name="connsiteY44" fmla="*/ 266700 h 290512"/>
                <a:gd name="connsiteX45" fmla="*/ 6648450 w 6729413"/>
                <a:gd name="connsiteY45" fmla="*/ 261937 h 290512"/>
                <a:gd name="connsiteX46" fmla="*/ 6724650 w 6729413"/>
                <a:gd name="connsiteY46" fmla="*/ 261937 h 290512"/>
                <a:gd name="connsiteX47" fmla="*/ 6729413 w 6729413"/>
                <a:gd name="connsiteY47"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66888 w 6729413"/>
                <a:gd name="connsiteY20" fmla="*/ 271462 h 290512"/>
                <a:gd name="connsiteX21" fmla="*/ 1847850 w 6729413"/>
                <a:gd name="connsiteY21" fmla="*/ 285750 h 290512"/>
                <a:gd name="connsiteX22" fmla="*/ 2019300 w 6729413"/>
                <a:gd name="connsiteY22" fmla="*/ 271463 h 290512"/>
                <a:gd name="connsiteX23" fmla="*/ 2162175 w 6729413"/>
                <a:gd name="connsiteY23" fmla="*/ 280987 h 290512"/>
                <a:gd name="connsiteX24" fmla="*/ 2259807 w 6729413"/>
                <a:gd name="connsiteY24" fmla="*/ 278606 h 290512"/>
                <a:gd name="connsiteX25" fmla="*/ 2440782 w 6729413"/>
                <a:gd name="connsiteY25" fmla="*/ 278605 h 290512"/>
                <a:gd name="connsiteX26" fmla="*/ 2631281 w 6729413"/>
                <a:gd name="connsiteY26" fmla="*/ 264318 h 290512"/>
                <a:gd name="connsiteX27" fmla="*/ 2767012 w 6729413"/>
                <a:gd name="connsiteY27" fmla="*/ 238125 h 290512"/>
                <a:gd name="connsiteX28" fmla="*/ 2864644 w 6729413"/>
                <a:gd name="connsiteY28" fmla="*/ 221457 h 290512"/>
                <a:gd name="connsiteX29" fmla="*/ 2959894 w 6729413"/>
                <a:gd name="connsiteY29" fmla="*/ 185738 h 290512"/>
                <a:gd name="connsiteX30" fmla="*/ 3088481 w 6729413"/>
                <a:gd name="connsiteY30" fmla="*/ 145256 h 290512"/>
                <a:gd name="connsiteX31" fmla="*/ 3214688 w 6729413"/>
                <a:gd name="connsiteY31" fmla="*/ 114300 h 290512"/>
                <a:gd name="connsiteX32" fmla="*/ 3367087 w 6729413"/>
                <a:gd name="connsiteY32" fmla="*/ 100012 h 290512"/>
                <a:gd name="connsiteX33" fmla="*/ 3550444 w 6729413"/>
                <a:gd name="connsiteY33" fmla="*/ 121443 h 290512"/>
                <a:gd name="connsiteX34" fmla="*/ 3743325 w 6729413"/>
                <a:gd name="connsiteY34" fmla="*/ 154781 h 290512"/>
                <a:gd name="connsiteX35" fmla="*/ 3967163 w 6729413"/>
                <a:gd name="connsiteY35" fmla="*/ 185737 h 290512"/>
                <a:gd name="connsiteX36" fmla="*/ 4186238 w 6729413"/>
                <a:gd name="connsiteY36" fmla="*/ 195262 h 290512"/>
                <a:gd name="connsiteX37" fmla="*/ 4367213 w 6729413"/>
                <a:gd name="connsiteY37" fmla="*/ 228600 h 290512"/>
                <a:gd name="connsiteX38" fmla="*/ 4595813 w 6729413"/>
                <a:gd name="connsiteY38" fmla="*/ 242887 h 290512"/>
                <a:gd name="connsiteX39" fmla="*/ 4786313 w 6729413"/>
                <a:gd name="connsiteY39" fmla="*/ 247650 h 290512"/>
                <a:gd name="connsiteX40" fmla="*/ 5019675 w 6729413"/>
                <a:gd name="connsiteY40" fmla="*/ 247650 h 290512"/>
                <a:gd name="connsiteX41" fmla="*/ 5348288 w 6729413"/>
                <a:gd name="connsiteY41" fmla="*/ 257175 h 290512"/>
                <a:gd name="connsiteX42" fmla="*/ 5610225 w 6729413"/>
                <a:gd name="connsiteY42" fmla="*/ 266700 h 290512"/>
                <a:gd name="connsiteX43" fmla="*/ 5753100 w 6729413"/>
                <a:gd name="connsiteY43" fmla="*/ 271462 h 290512"/>
                <a:gd name="connsiteX44" fmla="*/ 5986463 w 6729413"/>
                <a:gd name="connsiteY44" fmla="*/ 271462 h 290512"/>
                <a:gd name="connsiteX45" fmla="*/ 6424613 w 6729413"/>
                <a:gd name="connsiteY45" fmla="*/ 266700 h 290512"/>
                <a:gd name="connsiteX46" fmla="*/ 6648450 w 6729413"/>
                <a:gd name="connsiteY46" fmla="*/ 261937 h 290512"/>
                <a:gd name="connsiteX47" fmla="*/ 6724650 w 6729413"/>
                <a:gd name="connsiteY47" fmla="*/ 261937 h 290512"/>
                <a:gd name="connsiteX48" fmla="*/ 6729413 w 6729413"/>
                <a:gd name="connsiteY48"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400175 w 6729413"/>
                <a:gd name="connsiteY18" fmla="*/ 271462 h 290512"/>
                <a:gd name="connsiteX19" fmla="*/ 1590675 w 6729413"/>
                <a:gd name="connsiteY19" fmla="*/ 271462 h 290512"/>
                <a:gd name="connsiteX20" fmla="*/ 1752600 w 6729413"/>
                <a:gd name="connsiteY20" fmla="*/ 280987 h 290512"/>
                <a:gd name="connsiteX21" fmla="*/ 1847850 w 6729413"/>
                <a:gd name="connsiteY21" fmla="*/ 285750 h 290512"/>
                <a:gd name="connsiteX22" fmla="*/ 2019300 w 6729413"/>
                <a:gd name="connsiteY22" fmla="*/ 271463 h 290512"/>
                <a:gd name="connsiteX23" fmla="*/ 2162175 w 6729413"/>
                <a:gd name="connsiteY23" fmla="*/ 280987 h 290512"/>
                <a:gd name="connsiteX24" fmla="*/ 2259807 w 6729413"/>
                <a:gd name="connsiteY24" fmla="*/ 278606 h 290512"/>
                <a:gd name="connsiteX25" fmla="*/ 2440782 w 6729413"/>
                <a:gd name="connsiteY25" fmla="*/ 278605 h 290512"/>
                <a:gd name="connsiteX26" fmla="*/ 2631281 w 6729413"/>
                <a:gd name="connsiteY26" fmla="*/ 264318 h 290512"/>
                <a:gd name="connsiteX27" fmla="*/ 2767012 w 6729413"/>
                <a:gd name="connsiteY27" fmla="*/ 238125 h 290512"/>
                <a:gd name="connsiteX28" fmla="*/ 2864644 w 6729413"/>
                <a:gd name="connsiteY28" fmla="*/ 221457 h 290512"/>
                <a:gd name="connsiteX29" fmla="*/ 2959894 w 6729413"/>
                <a:gd name="connsiteY29" fmla="*/ 185738 h 290512"/>
                <a:gd name="connsiteX30" fmla="*/ 3088481 w 6729413"/>
                <a:gd name="connsiteY30" fmla="*/ 145256 h 290512"/>
                <a:gd name="connsiteX31" fmla="*/ 3214688 w 6729413"/>
                <a:gd name="connsiteY31" fmla="*/ 114300 h 290512"/>
                <a:gd name="connsiteX32" fmla="*/ 3367087 w 6729413"/>
                <a:gd name="connsiteY32" fmla="*/ 100012 h 290512"/>
                <a:gd name="connsiteX33" fmla="*/ 3550444 w 6729413"/>
                <a:gd name="connsiteY33" fmla="*/ 121443 h 290512"/>
                <a:gd name="connsiteX34" fmla="*/ 3743325 w 6729413"/>
                <a:gd name="connsiteY34" fmla="*/ 154781 h 290512"/>
                <a:gd name="connsiteX35" fmla="*/ 3967163 w 6729413"/>
                <a:gd name="connsiteY35" fmla="*/ 185737 h 290512"/>
                <a:gd name="connsiteX36" fmla="*/ 4186238 w 6729413"/>
                <a:gd name="connsiteY36" fmla="*/ 195262 h 290512"/>
                <a:gd name="connsiteX37" fmla="*/ 4367213 w 6729413"/>
                <a:gd name="connsiteY37" fmla="*/ 228600 h 290512"/>
                <a:gd name="connsiteX38" fmla="*/ 4595813 w 6729413"/>
                <a:gd name="connsiteY38" fmla="*/ 242887 h 290512"/>
                <a:gd name="connsiteX39" fmla="*/ 4786313 w 6729413"/>
                <a:gd name="connsiteY39" fmla="*/ 247650 h 290512"/>
                <a:gd name="connsiteX40" fmla="*/ 5019675 w 6729413"/>
                <a:gd name="connsiteY40" fmla="*/ 247650 h 290512"/>
                <a:gd name="connsiteX41" fmla="*/ 5348288 w 6729413"/>
                <a:gd name="connsiteY41" fmla="*/ 257175 h 290512"/>
                <a:gd name="connsiteX42" fmla="*/ 5610225 w 6729413"/>
                <a:gd name="connsiteY42" fmla="*/ 266700 h 290512"/>
                <a:gd name="connsiteX43" fmla="*/ 5753100 w 6729413"/>
                <a:gd name="connsiteY43" fmla="*/ 271462 h 290512"/>
                <a:gd name="connsiteX44" fmla="*/ 5986463 w 6729413"/>
                <a:gd name="connsiteY44" fmla="*/ 271462 h 290512"/>
                <a:gd name="connsiteX45" fmla="*/ 6424613 w 6729413"/>
                <a:gd name="connsiteY45" fmla="*/ 266700 h 290512"/>
                <a:gd name="connsiteX46" fmla="*/ 6648450 w 6729413"/>
                <a:gd name="connsiteY46" fmla="*/ 261937 h 290512"/>
                <a:gd name="connsiteX47" fmla="*/ 6724650 w 6729413"/>
                <a:gd name="connsiteY47" fmla="*/ 261937 h 290512"/>
                <a:gd name="connsiteX48" fmla="*/ 6729413 w 6729413"/>
                <a:gd name="connsiteY48"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57288 w 6729413"/>
                <a:gd name="connsiteY16" fmla="*/ 238125 h 290512"/>
                <a:gd name="connsiteX17" fmla="*/ 1285875 w 6729413"/>
                <a:gd name="connsiteY17" fmla="*/ 261937 h 290512"/>
                <a:gd name="connsiteX18" fmla="*/ 1354931 w 6729413"/>
                <a:gd name="connsiteY18" fmla="*/ 273843 h 290512"/>
                <a:gd name="connsiteX19" fmla="*/ 1400175 w 6729413"/>
                <a:gd name="connsiteY19" fmla="*/ 271462 h 290512"/>
                <a:gd name="connsiteX20" fmla="*/ 1590675 w 6729413"/>
                <a:gd name="connsiteY20" fmla="*/ 271462 h 290512"/>
                <a:gd name="connsiteX21" fmla="*/ 1752600 w 6729413"/>
                <a:gd name="connsiteY21" fmla="*/ 280987 h 290512"/>
                <a:gd name="connsiteX22" fmla="*/ 1847850 w 6729413"/>
                <a:gd name="connsiteY22" fmla="*/ 285750 h 290512"/>
                <a:gd name="connsiteX23" fmla="*/ 2019300 w 6729413"/>
                <a:gd name="connsiteY23" fmla="*/ 271463 h 290512"/>
                <a:gd name="connsiteX24" fmla="*/ 2162175 w 6729413"/>
                <a:gd name="connsiteY24" fmla="*/ 280987 h 290512"/>
                <a:gd name="connsiteX25" fmla="*/ 2259807 w 6729413"/>
                <a:gd name="connsiteY25" fmla="*/ 278606 h 290512"/>
                <a:gd name="connsiteX26" fmla="*/ 2440782 w 6729413"/>
                <a:gd name="connsiteY26" fmla="*/ 278605 h 290512"/>
                <a:gd name="connsiteX27" fmla="*/ 2631281 w 6729413"/>
                <a:gd name="connsiteY27" fmla="*/ 264318 h 290512"/>
                <a:gd name="connsiteX28" fmla="*/ 2767012 w 6729413"/>
                <a:gd name="connsiteY28" fmla="*/ 238125 h 290512"/>
                <a:gd name="connsiteX29" fmla="*/ 2864644 w 6729413"/>
                <a:gd name="connsiteY29" fmla="*/ 221457 h 290512"/>
                <a:gd name="connsiteX30" fmla="*/ 2959894 w 6729413"/>
                <a:gd name="connsiteY30" fmla="*/ 185738 h 290512"/>
                <a:gd name="connsiteX31" fmla="*/ 3088481 w 6729413"/>
                <a:gd name="connsiteY31" fmla="*/ 145256 h 290512"/>
                <a:gd name="connsiteX32" fmla="*/ 3214688 w 6729413"/>
                <a:gd name="connsiteY32" fmla="*/ 114300 h 290512"/>
                <a:gd name="connsiteX33" fmla="*/ 3367087 w 6729413"/>
                <a:gd name="connsiteY33" fmla="*/ 100012 h 290512"/>
                <a:gd name="connsiteX34" fmla="*/ 3550444 w 6729413"/>
                <a:gd name="connsiteY34" fmla="*/ 121443 h 290512"/>
                <a:gd name="connsiteX35" fmla="*/ 3743325 w 6729413"/>
                <a:gd name="connsiteY35" fmla="*/ 154781 h 290512"/>
                <a:gd name="connsiteX36" fmla="*/ 3967163 w 6729413"/>
                <a:gd name="connsiteY36" fmla="*/ 185737 h 290512"/>
                <a:gd name="connsiteX37" fmla="*/ 4186238 w 6729413"/>
                <a:gd name="connsiteY37" fmla="*/ 195262 h 290512"/>
                <a:gd name="connsiteX38" fmla="*/ 4367213 w 6729413"/>
                <a:gd name="connsiteY38" fmla="*/ 228600 h 290512"/>
                <a:gd name="connsiteX39" fmla="*/ 4595813 w 6729413"/>
                <a:gd name="connsiteY39" fmla="*/ 242887 h 290512"/>
                <a:gd name="connsiteX40" fmla="*/ 4786313 w 6729413"/>
                <a:gd name="connsiteY40" fmla="*/ 247650 h 290512"/>
                <a:gd name="connsiteX41" fmla="*/ 5019675 w 6729413"/>
                <a:gd name="connsiteY41" fmla="*/ 247650 h 290512"/>
                <a:gd name="connsiteX42" fmla="*/ 5348288 w 6729413"/>
                <a:gd name="connsiteY42" fmla="*/ 257175 h 290512"/>
                <a:gd name="connsiteX43" fmla="*/ 5610225 w 6729413"/>
                <a:gd name="connsiteY43" fmla="*/ 266700 h 290512"/>
                <a:gd name="connsiteX44" fmla="*/ 5753100 w 6729413"/>
                <a:gd name="connsiteY44" fmla="*/ 271462 h 290512"/>
                <a:gd name="connsiteX45" fmla="*/ 5986463 w 6729413"/>
                <a:gd name="connsiteY45" fmla="*/ 271462 h 290512"/>
                <a:gd name="connsiteX46" fmla="*/ 6424613 w 6729413"/>
                <a:gd name="connsiteY46" fmla="*/ 266700 h 290512"/>
                <a:gd name="connsiteX47" fmla="*/ 6648450 w 6729413"/>
                <a:gd name="connsiteY47" fmla="*/ 261937 h 290512"/>
                <a:gd name="connsiteX48" fmla="*/ 6724650 w 6729413"/>
                <a:gd name="connsiteY48" fmla="*/ 261937 h 290512"/>
                <a:gd name="connsiteX49" fmla="*/ 6729413 w 6729413"/>
                <a:gd name="connsiteY49"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69194 w 6729413"/>
                <a:gd name="connsiteY16" fmla="*/ 269081 h 290512"/>
                <a:gd name="connsiteX17" fmla="*/ 1285875 w 6729413"/>
                <a:gd name="connsiteY17" fmla="*/ 261937 h 290512"/>
                <a:gd name="connsiteX18" fmla="*/ 1354931 w 6729413"/>
                <a:gd name="connsiteY18" fmla="*/ 273843 h 290512"/>
                <a:gd name="connsiteX19" fmla="*/ 1400175 w 6729413"/>
                <a:gd name="connsiteY19" fmla="*/ 271462 h 290512"/>
                <a:gd name="connsiteX20" fmla="*/ 1590675 w 6729413"/>
                <a:gd name="connsiteY20" fmla="*/ 271462 h 290512"/>
                <a:gd name="connsiteX21" fmla="*/ 1752600 w 6729413"/>
                <a:gd name="connsiteY21" fmla="*/ 280987 h 290512"/>
                <a:gd name="connsiteX22" fmla="*/ 1847850 w 6729413"/>
                <a:gd name="connsiteY22" fmla="*/ 285750 h 290512"/>
                <a:gd name="connsiteX23" fmla="*/ 2019300 w 6729413"/>
                <a:gd name="connsiteY23" fmla="*/ 271463 h 290512"/>
                <a:gd name="connsiteX24" fmla="*/ 2162175 w 6729413"/>
                <a:gd name="connsiteY24" fmla="*/ 280987 h 290512"/>
                <a:gd name="connsiteX25" fmla="*/ 2259807 w 6729413"/>
                <a:gd name="connsiteY25" fmla="*/ 278606 h 290512"/>
                <a:gd name="connsiteX26" fmla="*/ 2440782 w 6729413"/>
                <a:gd name="connsiteY26" fmla="*/ 278605 h 290512"/>
                <a:gd name="connsiteX27" fmla="*/ 2631281 w 6729413"/>
                <a:gd name="connsiteY27" fmla="*/ 264318 h 290512"/>
                <a:gd name="connsiteX28" fmla="*/ 2767012 w 6729413"/>
                <a:gd name="connsiteY28" fmla="*/ 238125 h 290512"/>
                <a:gd name="connsiteX29" fmla="*/ 2864644 w 6729413"/>
                <a:gd name="connsiteY29" fmla="*/ 221457 h 290512"/>
                <a:gd name="connsiteX30" fmla="*/ 2959894 w 6729413"/>
                <a:gd name="connsiteY30" fmla="*/ 185738 h 290512"/>
                <a:gd name="connsiteX31" fmla="*/ 3088481 w 6729413"/>
                <a:gd name="connsiteY31" fmla="*/ 145256 h 290512"/>
                <a:gd name="connsiteX32" fmla="*/ 3214688 w 6729413"/>
                <a:gd name="connsiteY32" fmla="*/ 114300 h 290512"/>
                <a:gd name="connsiteX33" fmla="*/ 3367087 w 6729413"/>
                <a:gd name="connsiteY33" fmla="*/ 100012 h 290512"/>
                <a:gd name="connsiteX34" fmla="*/ 3550444 w 6729413"/>
                <a:gd name="connsiteY34" fmla="*/ 121443 h 290512"/>
                <a:gd name="connsiteX35" fmla="*/ 3743325 w 6729413"/>
                <a:gd name="connsiteY35" fmla="*/ 154781 h 290512"/>
                <a:gd name="connsiteX36" fmla="*/ 3967163 w 6729413"/>
                <a:gd name="connsiteY36" fmla="*/ 185737 h 290512"/>
                <a:gd name="connsiteX37" fmla="*/ 4186238 w 6729413"/>
                <a:gd name="connsiteY37" fmla="*/ 195262 h 290512"/>
                <a:gd name="connsiteX38" fmla="*/ 4367213 w 6729413"/>
                <a:gd name="connsiteY38" fmla="*/ 228600 h 290512"/>
                <a:gd name="connsiteX39" fmla="*/ 4595813 w 6729413"/>
                <a:gd name="connsiteY39" fmla="*/ 242887 h 290512"/>
                <a:gd name="connsiteX40" fmla="*/ 4786313 w 6729413"/>
                <a:gd name="connsiteY40" fmla="*/ 247650 h 290512"/>
                <a:gd name="connsiteX41" fmla="*/ 5019675 w 6729413"/>
                <a:gd name="connsiteY41" fmla="*/ 247650 h 290512"/>
                <a:gd name="connsiteX42" fmla="*/ 5348288 w 6729413"/>
                <a:gd name="connsiteY42" fmla="*/ 257175 h 290512"/>
                <a:gd name="connsiteX43" fmla="*/ 5610225 w 6729413"/>
                <a:gd name="connsiteY43" fmla="*/ 266700 h 290512"/>
                <a:gd name="connsiteX44" fmla="*/ 5753100 w 6729413"/>
                <a:gd name="connsiteY44" fmla="*/ 271462 h 290512"/>
                <a:gd name="connsiteX45" fmla="*/ 5986463 w 6729413"/>
                <a:gd name="connsiteY45" fmla="*/ 271462 h 290512"/>
                <a:gd name="connsiteX46" fmla="*/ 6424613 w 6729413"/>
                <a:gd name="connsiteY46" fmla="*/ 266700 h 290512"/>
                <a:gd name="connsiteX47" fmla="*/ 6648450 w 6729413"/>
                <a:gd name="connsiteY47" fmla="*/ 261937 h 290512"/>
                <a:gd name="connsiteX48" fmla="*/ 6724650 w 6729413"/>
                <a:gd name="connsiteY48" fmla="*/ 261937 h 290512"/>
                <a:gd name="connsiteX49" fmla="*/ 6729413 w 6729413"/>
                <a:gd name="connsiteY49"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33463 w 6729413"/>
                <a:gd name="connsiteY14" fmla="*/ 242887 h 290512"/>
                <a:gd name="connsiteX15" fmla="*/ 1062038 w 6729413"/>
                <a:gd name="connsiteY15" fmla="*/ 252412 h 290512"/>
                <a:gd name="connsiteX16" fmla="*/ 1169194 w 6729413"/>
                <a:gd name="connsiteY16" fmla="*/ 269081 h 290512"/>
                <a:gd name="connsiteX17" fmla="*/ 1233488 w 6729413"/>
                <a:gd name="connsiteY17" fmla="*/ 259556 h 290512"/>
                <a:gd name="connsiteX18" fmla="*/ 1285875 w 6729413"/>
                <a:gd name="connsiteY18" fmla="*/ 261937 h 290512"/>
                <a:gd name="connsiteX19" fmla="*/ 1354931 w 6729413"/>
                <a:gd name="connsiteY19" fmla="*/ 273843 h 290512"/>
                <a:gd name="connsiteX20" fmla="*/ 1400175 w 6729413"/>
                <a:gd name="connsiteY20" fmla="*/ 271462 h 290512"/>
                <a:gd name="connsiteX21" fmla="*/ 1590675 w 6729413"/>
                <a:gd name="connsiteY21" fmla="*/ 271462 h 290512"/>
                <a:gd name="connsiteX22" fmla="*/ 1752600 w 6729413"/>
                <a:gd name="connsiteY22" fmla="*/ 280987 h 290512"/>
                <a:gd name="connsiteX23" fmla="*/ 1847850 w 6729413"/>
                <a:gd name="connsiteY23" fmla="*/ 285750 h 290512"/>
                <a:gd name="connsiteX24" fmla="*/ 2019300 w 6729413"/>
                <a:gd name="connsiteY24" fmla="*/ 271463 h 290512"/>
                <a:gd name="connsiteX25" fmla="*/ 2162175 w 6729413"/>
                <a:gd name="connsiteY25" fmla="*/ 280987 h 290512"/>
                <a:gd name="connsiteX26" fmla="*/ 2259807 w 6729413"/>
                <a:gd name="connsiteY26" fmla="*/ 278606 h 290512"/>
                <a:gd name="connsiteX27" fmla="*/ 2440782 w 6729413"/>
                <a:gd name="connsiteY27" fmla="*/ 278605 h 290512"/>
                <a:gd name="connsiteX28" fmla="*/ 2631281 w 6729413"/>
                <a:gd name="connsiteY28" fmla="*/ 264318 h 290512"/>
                <a:gd name="connsiteX29" fmla="*/ 2767012 w 6729413"/>
                <a:gd name="connsiteY29" fmla="*/ 238125 h 290512"/>
                <a:gd name="connsiteX30" fmla="*/ 2864644 w 6729413"/>
                <a:gd name="connsiteY30" fmla="*/ 221457 h 290512"/>
                <a:gd name="connsiteX31" fmla="*/ 2959894 w 6729413"/>
                <a:gd name="connsiteY31" fmla="*/ 185738 h 290512"/>
                <a:gd name="connsiteX32" fmla="*/ 3088481 w 6729413"/>
                <a:gd name="connsiteY32" fmla="*/ 145256 h 290512"/>
                <a:gd name="connsiteX33" fmla="*/ 3214688 w 6729413"/>
                <a:gd name="connsiteY33" fmla="*/ 114300 h 290512"/>
                <a:gd name="connsiteX34" fmla="*/ 3367087 w 6729413"/>
                <a:gd name="connsiteY34" fmla="*/ 100012 h 290512"/>
                <a:gd name="connsiteX35" fmla="*/ 3550444 w 6729413"/>
                <a:gd name="connsiteY35" fmla="*/ 121443 h 290512"/>
                <a:gd name="connsiteX36" fmla="*/ 3743325 w 6729413"/>
                <a:gd name="connsiteY36" fmla="*/ 154781 h 290512"/>
                <a:gd name="connsiteX37" fmla="*/ 3967163 w 6729413"/>
                <a:gd name="connsiteY37" fmla="*/ 185737 h 290512"/>
                <a:gd name="connsiteX38" fmla="*/ 4186238 w 6729413"/>
                <a:gd name="connsiteY38" fmla="*/ 195262 h 290512"/>
                <a:gd name="connsiteX39" fmla="*/ 4367213 w 6729413"/>
                <a:gd name="connsiteY39" fmla="*/ 228600 h 290512"/>
                <a:gd name="connsiteX40" fmla="*/ 4595813 w 6729413"/>
                <a:gd name="connsiteY40" fmla="*/ 242887 h 290512"/>
                <a:gd name="connsiteX41" fmla="*/ 4786313 w 6729413"/>
                <a:gd name="connsiteY41" fmla="*/ 247650 h 290512"/>
                <a:gd name="connsiteX42" fmla="*/ 5019675 w 6729413"/>
                <a:gd name="connsiteY42" fmla="*/ 247650 h 290512"/>
                <a:gd name="connsiteX43" fmla="*/ 5348288 w 6729413"/>
                <a:gd name="connsiteY43" fmla="*/ 257175 h 290512"/>
                <a:gd name="connsiteX44" fmla="*/ 5610225 w 6729413"/>
                <a:gd name="connsiteY44" fmla="*/ 266700 h 290512"/>
                <a:gd name="connsiteX45" fmla="*/ 5753100 w 6729413"/>
                <a:gd name="connsiteY45" fmla="*/ 271462 h 290512"/>
                <a:gd name="connsiteX46" fmla="*/ 5986463 w 6729413"/>
                <a:gd name="connsiteY46" fmla="*/ 271462 h 290512"/>
                <a:gd name="connsiteX47" fmla="*/ 6424613 w 6729413"/>
                <a:gd name="connsiteY47" fmla="*/ 266700 h 290512"/>
                <a:gd name="connsiteX48" fmla="*/ 6648450 w 6729413"/>
                <a:gd name="connsiteY48" fmla="*/ 261937 h 290512"/>
                <a:gd name="connsiteX49" fmla="*/ 6724650 w 6729413"/>
                <a:gd name="connsiteY49" fmla="*/ 261937 h 290512"/>
                <a:gd name="connsiteX50" fmla="*/ 6729413 w 6729413"/>
                <a:gd name="connsiteY50"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4813 w 6729413"/>
                <a:gd name="connsiteY5" fmla="*/ 119062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21557 w 6729413"/>
                <a:gd name="connsiteY14" fmla="*/ 242887 h 290512"/>
                <a:gd name="connsiteX15" fmla="*/ 1062038 w 6729413"/>
                <a:gd name="connsiteY15" fmla="*/ 252412 h 290512"/>
                <a:gd name="connsiteX16" fmla="*/ 1169194 w 6729413"/>
                <a:gd name="connsiteY16" fmla="*/ 269081 h 290512"/>
                <a:gd name="connsiteX17" fmla="*/ 1233488 w 6729413"/>
                <a:gd name="connsiteY17" fmla="*/ 259556 h 290512"/>
                <a:gd name="connsiteX18" fmla="*/ 1285875 w 6729413"/>
                <a:gd name="connsiteY18" fmla="*/ 261937 h 290512"/>
                <a:gd name="connsiteX19" fmla="*/ 1354931 w 6729413"/>
                <a:gd name="connsiteY19" fmla="*/ 273843 h 290512"/>
                <a:gd name="connsiteX20" fmla="*/ 1400175 w 6729413"/>
                <a:gd name="connsiteY20" fmla="*/ 271462 h 290512"/>
                <a:gd name="connsiteX21" fmla="*/ 1590675 w 6729413"/>
                <a:gd name="connsiteY21" fmla="*/ 271462 h 290512"/>
                <a:gd name="connsiteX22" fmla="*/ 1752600 w 6729413"/>
                <a:gd name="connsiteY22" fmla="*/ 280987 h 290512"/>
                <a:gd name="connsiteX23" fmla="*/ 1847850 w 6729413"/>
                <a:gd name="connsiteY23" fmla="*/ 285750 h 290512"/>
                <a:gd name="connsiteX24" fmla="*/ 2019300 w 6729413"/>
                <a:gd name="connsiteY24" fmla="*/ 271463 h 290512"/>
                <a:gd name="connsiteX25" fmla="*/ 2162175 w 6729413"/>
                <a:gd name="connsiteY25" fmla="*/ 280987 h 290512"/>
                <a:gd name="connsiteX26" fmla="*/ 2259807 w 6729413"/>
                <a:gd name="connsiteY26" fmla="*/ 278606 h 290512"/>
                <a:gd name="connsiteX27" fmla="*/ 2440782 w 6729413"/>
                <a:gd name="connsiteY27" fmla="*/ 278605 h 290512"/>
                <a:gd name="connsiteX28" fmla="*/ 2631281 w 6729413"/>
                <a:gd name="connsiteY28" fmla="*/ 264318 h 290512"/>
                <a:gd name="connsiteX29" fmla="*/ 2767012 w 6729413"/>
                <a:gd name="connsiteY29" fmla="*/ 238125 h 290512"/>
                <a:gd name="connsiteX30" fmla="*/ 2864644 w 6729413"/>
                <a:gd name="connsiteY30" fmla="*/ 221457 h 290512"/>
                <a:gd name="connsiteX31" fmla="*/ 2959894 w 6729413"/>
                <a:gd name="connsiteY31" fmla="*/ 185738 h 290512"/>
                <a:gd name="connsiteX32" fmla="*/ 3088481 w 6729413"/>
                <a:gd name="connsiteY32" fmla="*/ 145256 h 290512"/>
                <a:gd name="connsiteX33" fmla="*/ 3214688 w 6729413"/>
                <a:gd name="connsiteY33" fmla="*/ 114300 h 290512"/>
                <a:gd name="connsiteX34" fmla="*/ 3367087 w 6729413"/>
                <a:gd name="connsiteY34" fmla="*/ 100012 h 290512"/>
                <a:gd name="connsiteX35" fmla="*/ 3550444 w 6729413"/>
                <a:gd name="connsiteY35" fmla="*/ 121443 h 290512"/>
                <a:gd name="connsiteX36" fmla="*/ 3743325 w 6729413"/>
                <a:gd name="connsiteY36" fmla="*/ 154781 h 290512"/>
                <a:gd name="connsiteX37" fmla="*/ 3967163 w 6729413"/>
                <a:gd name="connsiteY37" fmla="*/ 185737 h 290512"/>
                <a:gd name="connsiteX38" fmla="*/ 4186238 w 6729413"/>
                <a:gd name="connsiteY38" fmla="*/ 195262 h 290512"/>
                <a:gd name="connsiteX39" fmla="*/ 4367213 w 6729413"/>
                <a:gd name="connsiteY39" fmla="*/ 228600 h 290512"/>
                <a:gd name="connsiteX40" fmla="*/ 4595813 w 6729413"/>
                <a:gd name="connsiteY40" fmla="*/ 242887 h 290512"/>
                <a:gd name="connsiteX41" fmla="*/ 4786313 w 6729413"/>
                <a:gd name="connsiteY41" fmla="*/ 247650 h 290512"/>
                <a:gd name="connsiteX42" fmla="*/ 5019675 w 6729413"/>
                <a:gd name="connsiteY42" fmla="*/ 247650 h 290512"/>
                <a:gd name="connsiteX43" fmla="*/ 5348288 w 6729413"/>
                <a:gd name="connsiteY43" fmla="*/ 257175 h 290512"/>
                <a:gd name="connsiteX44" fmla="*/ 5610225 w 6729413"/>
                <a:gd name="connsiteY44" fmla="*/ 266700 h 290512"/>
                <a:gd name="connsiteX45" fmla="*/ 5753100 w 6729413"/>
                <a:gd name="connsiteY45" fmla="*/ 271462 h 290512"/>
                <a:gd name="connsiteX46" fmla="*/ 5986463 w 6729413"/>
                <a:gd name="connsiteY46" fmla="*/ 271462 h 290512"/>
                <a:gd name="connsiteX47" fmla="*/ 6424613 w 6729413"/>
                <a:gd name="connsiteY47" fmla="*/ 266700 h 290512"/>
                <a:gd name="connsiteX48" fmla="*/ 6648450 w 6729413"/>
                <a:gd name="connsiteY48" fmla="*/ 261937 h 290512"/>
                <a:gd name="connsiteX49" fmla="*/ 6724650 w 6729413"/>
                <a:gd name="connsiteY49" fmla="*/ 261937 h 290512"/>
                <a:gd name="connsiteX50" fmla="*/ 6729413 w 6729413"/>
                <a:gd name="connsiteY50"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392907 w 6729413"/>
                <a:gd name="connsiteY5" fmla="*/ 126206 h 290512"/>
                <a:gd name="connsiteX6" fmla="*/ 514350 w 6729413"/>
                <a:gd name="connsiteY6" fmla="*/ 133350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21557 w 6729413"/>
                <a:gd name="connsiteY14" fmla="*/ 242887 h 290512"/>
                <a:gd name="connsiteX15" fmla="*/ 1062038 w 6729413"/>
                <a:gd name="connsiteY15" fmla="*/ 252412 h 290512"/>
                <a:gd name="connsiteX16" fmla="*/ 1169194 w 6729413"/>
                <a:gd name="connsiteY16" fmla="*/ 269081 h 290512"/>
                <a:gd name="connsiteX17" fmla="*/ 1233488 w 6729413"/>
                <a:gd name="connsiteY17" fmla="*/ 259556 h 290512"/>
                <a:gd name="connsiteX18" fmla="*/ 1285875 w 6729413"/>
                <a:gd name="connsiteY18" fmla="*/ 261937 h 290512"/>
                <a:gd name="connsiteX19" fmla="*/ 1354931 w 6729413"/>
                <a:gd name="connsiteY19" fmla="*/ 273843 h 290512"/>
                <a:gd name="connsiteX20" fmla="*/ 1400175 w 6729413"/>
                <a:gd name="connsiteY20" fmla="*/ 271462 h 290512"/>
                <a:gd name="connsiteX21" fmla="*/ 1590675 w 6729413"/>
                <a:gd name="connsiteY21" fmla="*/ 271462 h 290512"/>
                <a:gd name="connsiteX22" fmla="*/ 1752600 w 6729413"/>
                <a:gd name="connsiteY22" fmla="*/ 280987 h 290512"/>
                <a:gd name="connsiteX23" fmla="*/ 1847850 w 6729413"/>
                <a:gd name="connsiteY23" fmla="*/ 285750 h 290512"/>
                <a:gd name="connsiteX24" fmla="*/ 2019300 w 6729413"/>
                <a:gd name="connsiteY24" fmla="*/ 271463 h 290512"/>
                <a:gd name="connsiteX25" fmla="*/ 2162175 w 6729413"/>
                <a:gd name="connsiteY25" fmla="*/ 280987 h 290512"/>
                <a:gd name="connsiteX26" fmla="*/ 2259807 w 6729413"/>
                <a:gd name="connsiteY26" fmla="*/ 278606 h 290512"/>
                <a:gd name="connsiteX27" fmla="*/ 2440782 w 6729413"/>
                <a:gd name="connsiteY27" fmla="*/ 278605 h 290512"/>
                <a:gd name="connsiteX28" fmla="*/ 2631281 w 6729413"/>
                <a:gd name="connsiteY28" fmla="*/ 264318 h 290512"/>
                <a:gd name="connsiteX29" fmla="*/ 2767012 w 6729413"/>
                <a:gd name="connsiteY29" fmla="*/ 238125 h 290512"/>
                <a:gd name="connsiteX30" fmla="*/ 2864644 w 6729413"/>
                <a:gd name="connsiteY30" fmla="*/ 221457 h 290512"/>
                <a:gd name="connsiteX31" fmla="*/ 2959894 w 6729413"/>
                <a:gd name="connsiteY31" fmla="*/ 185738 h 290512"/>
                <a:gd name="connsiteX32" fmla="*/ 3088481 w 6729413"/>
                <a:gd name="connsiteY32" fmla="*/ 145256 h 290512"/>
                <a:gd name="connsiteX33" fmla="*/ 3214688 w 6729413"/>
                <a:gd name="connsiteY33" fmla="*/ 114300 h 290512"/>
                <a:gd name="connsiteX34" fmla="*/ 3367087 w 6729413"/>
                <a:gd name="connsiteY34" fmla="*/ 100012 h 290512"/>
                <a:gd name="connsiteX35" fmla="*/ 3550444 w 6729413"/>
                <a:gd name="connsiteY35" fmla="*/ 121443 h 290512"/>
                <a:gd name="connsiteX36" fmla="*/ 3743325 w 6729413"/>
                <a:gd name="connsiteY36" fmla="*/ 154781 h 290512"/>
                <a:gd name="connsiteX37" fmla="*/ 3967163 w 6729413"/>
                <a:gd name="connsiteY37" fmla="*/ 185737 h 290512"/>
                <a:gd name="connsiteX38" fmla="*/ 4186238 w 6729413"/>
                <a:gd name="connsiteY38" fmla="*/ 195262 h 290512"/>
                <a:gd name="connsiteX39" fmla="*/ 4367213 w 6729413"/>
                <a:gd name="connsiteY39" fmla="*/ 228600 h 290512"/>
                <a:gd name="connsiteX40" fmla="*/ 4595813 w 6729413"/>
                <a:gd name="connsiteY40" fmla="*/ 242887 h 290512"/>
                <a:gd name="connsiteX41" fmla="*/ 4786313 w 6729413"/>
                <a:gd name="connsiteY41" fmla="*/ 247650 h 290512"/>
                <a:gd name="connsiteX42" fmla="*/ 5019675 w 6729413"/>
                <a:gd name="connsiteY42" fmla="*/ 247650 h 290512"/>
                <a:gd name="connsiteX43" fmla="*/ 5348288 w 6729413"/>
                <a:gd name="connsiteY43" fmla="*/ 257175 h 290512"/>
                <a:gd name="connsiteX44" fmla="*/ 5610225 w 6729413"/>
                <a:gd name="connsiteY44" fmla="*/ 266700 h 290512"/>
                <a:gd name="connsiteX45" fmla="*/ 5753100 w 6729413"/>
                <a:gd name="connsiteY45" fmla="*/ 271462 h 290512"/>
                <a:gd name="connsiteX46" fmla="*/ 5986463 w 6729413"/>
                <a:gd name="connsiteY46" fmla="*/ 271462 h 290512"/>
                <a:gd name="connsiteX47" fmla="*/ 6424613 w 6729413"/>
                <a:gd name="connsiteY47" fmla="*/ 266700 h 290512"/>
                <a:gd name="connsiteX48" fmla="*/ 6648450 w 6729413"/>
                <a:gd name="connsiteY48" fmla="*/ 261937 h 290512"/>
                <a:gd name="connsiteX49" fmla="*/ 6724650 w 6729413"/>
                <a:gd name="connsiteY49" fmla="*/ 261937 h 290512"/>
                <a:gd name="connsiteX50" fmla="*/ 6729413 w 6729413"/>
                <a:gd name="connsiteY50"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392907 w 6729413"/>
                <a:gd name="connsiteY5" fmla="*/ 126206 h 290512"/>
                <a:gd name="connsiteX6" fmla="*/ 459581 w 6729413"/>
                <a:gd name="connsiteY6" fmla="*/ 157162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21557 w 6729413"/>
                <a:gd name="connsiteY14" fmla="*/ 242887 h 290512"/>
                <a:gd name="connsiteX15" fmla="*/ 1062038 w 6729413"/>
                <a:gd name="connsiteY15" fmla="*/ 252412 h 290512"/>
                <a:gd name="connsiteX16" fmla="*/ 1169194 w 6729413"/>
                <a:gd name="connsiteY16" fmla="*/ 269081 h 290512"/>
                <a:gd name="connsiteX17" fmla="*/ 1233488 w 6729413"/>
                <a:gd name="connsiteY17" fmla="*/ 259556 h 290512"/>
                <a:gd name="connsiteX18" fmla="*/ 1285875 w 6729413"/>
                <a:gd name="connsiteY18" fmla="*/ 261937 h 290512"/>
                <a:gd name="connsiteX19" fmla="*/ 1354931 w 6729413"/>
                <a:gd name="connsiteY19" fmla="*/ 273843 h 290512"/>
                <a:gd name="connsiteX20" fmla="*/ 1400175 w 6729413"/>
                <a:gd name="connsiteY20" fmla="*/ 271462 h 290512"/>
                <a:gd name="connsiteX21" fmla="*/ 1590675 w 6729413"/>
                <a:gd name="connsiteY21" fmla="*/ 271462 h 290512"/>
                <a:gd name="connsiteX22" fmla="*/ 1752600 w 6729413"/>
                <a:gd name="connsiteY22" fmla="*/ 280987 h 290512"/>
                <a:gd name="connsiteX23" fmla="*/ 1847850 w 6729413"/>
                <a:gd name="connsiteY23" fmla="*/ 285750 h 290512"/>
                <a:gd name="connsiteX24" fmla="*/ 2019300 w 6729413"/>
                <a:gd name="connsiteY24" fmla="*/ 271463 h 290512"/>
                <a:gd name="connsiteX25" fmla="*/ 2162175 w 6729413"/>
                <a:gd name="connsiteY25" fmla="*/ 280987 h 290512"/>
                <a:gd name="connsiteX26" fmla="*/ 2259807 w 6729413"/>
                <a:gd name="connsiteY26" fmla="*/ 278606 h 290512"/>
                <a:gd name="connsiteX27" fmla="*/ 2440782 w 6729413"/>
                <a:gd name="connsiteY27" fmla="*/ 278605 h 290512"/>
                <a:gd name="connsiteX28" fmla="*/ 2631281 w 6729413"/>
                <a:gd name="connsiteY28" fmla="*/ 264318 h 290512"/>
                <a:gd name="connsiteX29" fmla="*/ 2767012 w 6729413"/>
                <a:gd name="connsiteY29" fmla="*/ 238125 h 290512"/>
                <a:gd name="connsiteX30" fmla="*/ 2864644 w 6729413"/>
                <a:gd name="connsiteY30" fmla="*/ 221457 h 290512"/>
                <a:gd name="connsiteX31" fmla="*/ 2959894 w 6729413"/>
                <a:gd name="connsiteY31" fmla="*/ 185738 h 290512"/>
                <a:gd name="connsiteX32" fmla="*/ 3088481 w 6729413"/>
                <a:gd name="connsiteY32" fmla="*/ 145256 h 290512"/>
                <a:gd name="connsiteX33" fmla="*/ 3214688 w 6729413"/>
                <a:gd name="connsiteY33" fmla="*/ 114300 h 290512"/>
                <a:gd name="connsiteX34" fmla="*/ 3367087 w 6729413"/>
                <a:gd name="connsiteY34" fmla="*/ 100012 h 290512"/>
                <a:gd name="connsiteX35" fmla="*/ 3550444 w 6729413"/>
                <a:gd name="connsiteY35" fmla="*/ 121443 h 290512"/>
                <a:gd name="connsiteX36" fmla="*/ 3743325 w 6729413"/>
                <a:gd name="connsiteY36" fmla="*/ 154781 h 290512"/>
                <a:gd name="connsiteX37" fmla="*/ 3967163 w 6729413"/>
                <a:gd name="connsiteY37" fmla="*/ 185737 h 290512"/>
                <a:gd name="connsiteX38" fmla="*/ 4186238 w 6729413"/>
                <a:gd name="connsiteY38" fmla="*/ 195262 h 290512"/>
                <a:gd name="connsiteX39" fmla="*/ 4367213 w 6729413"/>
                <a:gd name="connsiteY39" fmla="*/ 228600 h 290512"/>
                <a:gd name="connsiteX40" fmla="*/ 4595813 w 6729413"/>
                <a:gd name="connsiteY40" fmla="*/ 242887 h 290512"/>
                <a:gd name="connsiteX41" fmla="*/ 4786313 w 6729413"/>
                <a:gd name="connsiteY41" fmla="*/ 247650 h 290512"/>
                <a:gd name="connsiteX42" fmla="*/ 5019675 w 6729413"/>
                <a:gd name="connsiteY42" fmla="*/ 247650 h 290512"/>
                <a:gd name="connsiteX43" fmla="*/ 5348288 w 6729413"/>
                <a:gd name="connsiteY43" fmla="*/ 257175 h 290512"/>
                <a:gd name="connsiteX44" fmla="*/ 5610225 w 6729413"/>
                <a:gd name="connsiteY44" fmla="*/ 266700 h 290512"/>
                <a:gd name="connsiteX45" fmla="*/ 5753100 w 6729413"/>
                <a:gd name="connsiteY45" fmla="*/ 271462 h 290512"/>
                <a:gd name="connsiteX46" fmla="*/ 5986463 w 6729413"/>
                <a:gd name="connsiteY46" fmla="*/ 271462 h 290512"/>
                <a:gd name="connsiteX47" fmla="*/ 6424613 w 6729413"/>
                <a:gd name="connsiteY47" fmla="*/ 266700 h 290512"/>
                <a:gd name="connsiteX48" fmla="*/ 6648450 w 6729413"/>
                <a:gd name="connsiteY48" fmla="*/ 261937 h 290512"/>
                <a:gd name="connsiteX49" fmla="*/ 6724650 w 6729413"/>
                <a:gd name="connsiteY49" fmla="*/ 261937 h 290512"/>
                <a:gd name="connsiteX50" fmla="*/ 6729413 w 6729413"/>
                <a:gd name="connsiteY50"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402432 w 6729413"/>
                <a:gd name="connsiteY5" fmla="*/ 135731 h 290512"/>
                <a:gd name="connsiteX6" fmla="*/ 459581 w 6729413"/>
                <a:gd name="connsiteY6" fmla="*/ 157162 h 290512"/>
                <a:gd name="connsiteX7" fmla="*/ 614363 w 6729413"/>
                <a:gd name="connsiteY7" fmla="*/ 161925 h 290512"/>
                <a:gd name="connsiteX8" fmla="*/ 661988 w 6729413"/>
                <a:gd name="connsiteY8" fmla="*/ 195262 h 290512"/>
                <a:gd name="connsiteX9" fmla="*/ 719138 w 6729413"/>
                <a:gd name="connsiteY9" fmla="*/ 252412 h 290512"/>
                <a:gd name="connsiteX10" fmla="*/ 795338 w 6729413"/>
                <a:gd name="connsiteY10" fmla="*/ 276225 h 290512"/>
                <a:gd name="connsiteX11" fmla="*/ 833438 w 6729413"/>
                <a:gd name="connsiteY11" fmla="*/ 290512 h 290512"/>
                <a:gd name="connsiteX12" fmla="*/ 895350 w 6729413"/>
                <a:gd name="connsiteY12" fmla="*/ 257175 h 290512"/>
                <a:gd name="connsiteX13" fmla="*/ 957263 w 6729413"/>
                <a:gd name="connsiteY13" fmla="*/ 228600 h 290512"/>
                <a:gd name="connsiteX14" fmla="*/ 1021557 w 6729413"/>
                <a:gd name="connsiteY14" fmla="*/ 242887 h 290512"/>
                <a:gd name="connsiteX15" fmla="*/ 1062038 w 6729413"/>
                <a:gd name="connsiteY15" fmla="*/ 252412 h 290512"/>
                <a:gd name="connsiteX16" fmla="*/ 1169194 w 6729413"/>
                <a:gd name="connsiteY16" fmla="*/ 269081 h 290512"/>
                <a:gd name="connsiteX17" fmla="*/ 1233488 w 6729413"/>
                <a:gd name="connsiteY17" fmla="*/ 259556 h 290512"/>
                <a:gd name="connsiteX18" fmla="*/ 1285875 w 6729413"/>
                <a:gd name="connsiteY18" fmla="*/ 261937 h 290512"/>
                <a:gd name="connsiteX19" fmla="*/ 1354931 w 6729413"/>
                <a:gd name="connsiteY19" fmla="*/ 273843 h 290512"/>
                <a:gd name="connsiteX20" fmla="*/ 1400175 w 6729413"/>
                <a:gd name="connsiteY20" fmla="*/ 271462 h 290512"/>
                <a:gd name="connsiteX21" fmla="*/ 1590675 w 6729413"/>
                <a:gd name="connsiteY21" fmla="*/ 271462 h 290512"/>
                <a:gd name="connsiteX22" fmla="*/ 1752600 w 6729413"/>
                <a:gd name="connsiteY22" fmla="*/ 280987 h 290512"/>
                <a:gd name="connsiteX23" fmla="*/ 1847850 w 6729413"/>
                <a:gd name="connsiteY23" fmla="*/ 285750 h 290512"/>
                <a:gd name="connsiteX24" fmla="*/ 2019300 w 6729413"/>
                <a:gd name="connsiteY24" fmla="*/ 271463 h 290512"/>
                <a:gd name="connsiteX25" fmla="*/ 2162175 w 6729413"/>
                <a:gd name="connsiteY25" fmla="*/ 280987 h 290512"/>
                <a:gd name="connsiteX26" fmla="*/ 2259807 w 6729413"/>
                <a:gd name="connsiteY26" fmla="*/ 278606 h 290512"/>
                <a:gd name="connsiteX27" fmla="*/ 2440782 w 6729413"/>
                <a:gd name="connsiteY27" fmla="*/ 278605 h 290512"/>
                <a:gd name="connsiteX28" fmla="*/ 2631281 w 6729413"/>
                <a:gd name="connsiteY28" fmla="*/ 264318 h 290512"/>
                <a:gd name="connsiteX29" fmla="*/ 2767012 w 6729413"/>
                <a:gd name="connsiteY29" fmla="*/ 238125 h 290512"/>
                <a:gd name="connsiteX30" fmla="*/ 2864644 w 6729413"/>
                <a:gd name="connsiteY30" fmla="*/ 221457 h 290512"/>
                <a:gd name="connsiteX31" fmla="*/ 2959894 w 6729413"/>
                <a:gd name="connsiteY31" fmla="*/ 185738 h 290512"/>
                <a:gd name="connsiteX32" fmla="*/ 3088481 w 6729413"/>
                <a:gd name="connsiteY32" fmla="*/ 145256 h 290512"/>
                <a:gd name="connsiteX33" fmla="*/ 3214688 w 6729413"/>
                <a:gd name="connsiteY33" fmla="*/ 114300 h 290512"/>
                <a:gd name="connsiteX34" fmla="*/ 3367087 w 6729413"/>
                <a:gd name="connsiteY34" fmla="*/ 100012 h 290512"/>
                <a:gd name="connsiteX35" fmla="*/ 3550444 w 6729413"/>
                <a:gd name="connsiteY35" fmla="*/ 121443 h 290512"/>
                <a:gd name="connsiteX36" fmla="*/ 3743325 w 6729413"/>
                <a:gd name="connsiteY36" fmla="*/ 154781 h 290512"/>
                <a:gd name="connsiteX37" fmla="*/ 3967163 w 6729413"/>
                <a:gd name="connsiteY37" fmla="*/ 185737 h 290512"/>
                <a:gd name="connsiteX38" fmla="*/ 4186238 w 6729413"/>
                <a:gd name="connsiteY38" fmla="*/ 195262 h 290512"/>
                <a:gd name="connsiteX39" fmla="*/ 4367213 w 6729413"/>
                <a:gd name="connsiteY39" fmla="*/ 228600 h 290512"/>
                <a:gd name="connsiteX40" fmla="*/ 4595813 w 6729413"/>
                <a:gd name="connsiteY40" fmla="*/ 242887 h 290512"/>
                <a:gd name="connsiteX41" fmla="*/ 4786313 w 6729413"/>
                <a:gd name="connsiteY41" fmla="*/ 247650 h 290512"/>
                <a:gd name="connsiteX42" fmla="*/ 5019675 w 6729413"/>
                <a:gd name="connsiteY42" fmla="*/ 247650 h 290512"/>
                <a:gd name="connsiteX43" fmla="*/ 5348288 w 6729413"/>
                <a:gd name="connsiteY43" fmla="*/ 257175 h 290512"/>
                <a:gd name="connsiteX44" fmla="*/ 5610225 w 6729413"/>
                <a:gd name="connsiteY44" fmla="*/ 266700 h 290512"/>
                <a:gd name="connsiteX45" fmla="*/ 5753100 w 6729413"/>
                <a:gd name="connsiteY45" fmla="*/ 271462 h 290512"/>
                <a:gd name="connsiteX46" fmla="*/ 5986463 w 6729413"/>
                <a:gd name="connsiteY46" fmla="*/ 271462 h 290512"/>
                <a:gd name="connsiteX47" fmla="*/ 6424613 w 6729413"/>
                <a:gd name="connsiteY47" fmla="*/ 266700 h 290512"/>
                <a:gd name="connsiteX48" fmla="*/ 6648450 w 6729413"/>
                <a:gd name="connsiteY48" fmla="*/ 261937 h 290512"/>
                <a:gd name="connsiteX49" fmla="*/ 6724650 w 6729413"/>
                <a:gd name="connsiteY49" fmla="*/ 261937 h 290512"/>
                <a:gd name="connsiteX50" fmla="*/ 6729413 w 6729413"/>
                <a:gd name="connsiteY50"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614363 w 6729413"/>
                <a:gd name="connsiteY8" fmla="*/ 161925 h 290512"/>
                <a:gd name="connsiteX9" fmla="*/ 661988 w 6729413"/>
                <a:gd name="connsiteY9" fmla="*/ 195262 h 290512"/>
                <a:gd name="connsiteX10" fmla="*/ 719138 w 6729413"/>
                <a:gd name="connsiteY10" fmla="*/ 252412 h 290512"/>
                <a:gd name="connsiteX11" fmla="*/ 795338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67163 w 6729413"/>
                <a:gd name="connsiteY38" fmla="*/ 185737 h 290512"/>
                <a:gd name="connsiteX39" fmla="*/ 4186238 w 6729413"/>
                <a:gd name="connsiteY39" fmla="*/ 195262 h 290512"/>
                <a:gd name="connsiteX40" fmla="*/ 4367213 w 6729413"/>
                <a:gd name="connsiteY40" fmla="*/ 228600 h 290512"/>
                <a:gd name="connsiteX41" fmla="*/ 4595813 w 6729413"/>
                <a:gd name="connsiteY41" fmla="*/ 242887 h 290512"/>
                <a:gd name="connsiteX42" fmla="*/ 4786313 w 6729413"/>
                <a:gd name="connsiteY42" fmla="*/ 247650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61988 w 6729413"/>
                <a:gd name="connsiteY9" fmla="*/ 195262 h 290512"/>
                <a:gd name="connsiteX10" fmla="*/ 719138 w 6729413"/>
                <a:gd name="connsiteY10" fmla="*/ 252412 h 290512"/>
                <a:gd name="connsiteX11" fmla="*/ 795338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67163 w 6729413"/>
                <a:gd name="connsiteY38" fmla="*/ 185737 h 290512"/>
                <a:gd name="connsiteX39" fmla="*/ 4186238 w 6729413"/>
                <a:gd name="connsiteY39" fmla="*/ 195262 h 290512"/>
                <a:gd name="connsiteX40" fmla="*/ 4367213 w 6729413"/>
                <a:gd name="connsiteY40" fmla="*/ 228600 h 290512"/>
                <a:gd name="connsiteX41" fmla="*/ 4595813 w 6729413"/>
                <a:gd name="connsiteY41" fmla="*/ 242887 h 290512"/>
                <a:gd name="connsiteX42" fmla="*/ 4786313 w 6729413"/>
                <a:gd name="connsiteY42" fmla="*/ 247650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95338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67163 w 6729413"/>
                <a:gd name="connsiteY38" fmla="*/ 185737 h 290512"/>
                <a:gd name="connsiteX39" fmla="*/ 4186238 w 6729413"/>
                <a:gd name="connsiteY39" fmla="*/ 195262 h 290512"/>
                <a:gd name="connsiteX40" fmla="*/ 4367213 w 6729413"/>
                <a:gd name="connsiteY40" fmla="*/ 228600 h 290512"/>
                <a:gd name="connsiteX41" fmla="*/ 4595813 w 6729413"/>
                <a:gd name="connsiteY41" fmla="*/ 242887 h 290512"/>
                <a:gd name="connsiteX42" fmla="*/ 4786313 w 6729413"/>
                <a:gd name="connsiteY42" fmla="*/ 247650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76213 w 6729413"/>
                <a:gd name="connsiteY3" fmla="*/ 47625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85813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67163 w 6729413"/>
                <a:gd name="connsiteY38" fmla="*/ 185737 h 290512"/>
                <a:gd name="connsiteX39" fmla="*/ 4186238 w 6729413"/>
                <a:gd name="connsiteY39" fmla="*/ 195262 h 290512"/>
                <a:gd name="connsiteX40" fmla="*/ 4367213 w 6729413"/>
                <a:gd name="connsiteY40" fmla="*/ 228600 h 290512"/>
                <a:gd name="connsiteX41" fmla="*/ 4595813 w 6729413"/>
                <a:gd name="connsiteY41" fmla="*/ 242887 h 290512"/>
                <a:gd name="connsiteX42" fmla="*/ 4786313 w 6729413"/>
                <a:gd name="connsiteY42" fmla="*/ 247650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83357 w 6729413"/>
                <a:gd name="connsiteY3" fmla="*/ 59531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85813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67163 w 6729413"/>
                <a:gd name="connsiteY38" fmla="*/ 185737 h 290512"/>
                <a:gd name="connsiteX39" fmla="*/ 4186238 w 6729413"/>
                <a:gd name="connsiteY39" fmla="*/ 195262 h 290512"/>
                <a:gd name="connsiteX40" fmla="*/ 4367213 w 6729413"/>
                <a:gd name="connsiteY40" fmla="*/ 228600 h 290512"/>
                <a:gd name="connsiteX41" fmla="*/ 4595813 w 6729413"/>
                <a:gd name="connsiteY41" fmla="*/ 242887 h 290512"/>
                <a:gd name="connsiteX42" fmla="*/ 4786313 w 6729413"/>
                <a:gd name="connsiteY42" fmla="*/ 247650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83357 w 6729413"/>
                <a:gd name="connsiteY3" fmla="*/ 59531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85813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79069 w 6729413"/>
                <a:gd name="connsiteY38" fmla="*/ 180974 h 290512"/>
                <a:gd name="connsiteX39" fmla="*/ 4186238 w 6729413"/>
                <a:gd name="connsiteY39" fmla="*/ 195262 h 290512"/>
                <a:gd name="connsiteX40" fmla="*/ 4367213 w 6729413"/>
                <a:gd name="connsiteY40" fmla="*/ 228600 h 290512"/>
                <a:gd name="connsiteX41" fmla="*/ 4595813 w 6729413"/>
                <a:gd name="connsiteY41" fmla="*/ 242887 h 290512"/>
                <a:gd name="connsiteX42" fmla="*/ 4786313 w 6729413"/>
                <a:gd name="connsiteY42" fmla="*/ 247650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83357 w 6729413"/>
                <a:gd name="connsiteY3" fmla="*/ 59531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85813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79069 w 6729413"/>
                <a:gd name="connsiteY38" fmla="*/ 180974 h 290512"/>
                <a:gd name="connsiteX39" fmla="*/ 4164806 w 6729413"/>
                <a:gd name="connsiteY39" fmla="*/ 202406 h 290512"/>
                <a:gd name="connsiteX40" fmla="*/ 4367213 w 6729413"/>
                <a:gd name="connsiteY40" fmla="*/ 228600 h 290512"/>
                <a:gd name="connsiteX41" fmla="*/ 4595813 w 6729413"/>
                <a:gd name="connsiteY41" fmla="*/ 242887 h 290512"/>
                <a:gd name="connsiteX42" fmla="*/ 4786313 w 6729413"/>
                <a:gd name="connsiteY42" fmla="*/ 247650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83357 w 6729413"/>
                <a:gd name="connsiteY3" fmla="*/ 59531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85813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79069 w 6729413"/>
                <a:gd name="connsiteY38" fmla="*/ 180974 h 290512"/>
                <a:gd name="connsiteX39" fmla="*/ 4164806 w 6729413"/>
                <a:gd name="connsiteY39" fmla="*/ 202406 h 290512"/>
                <a:gd name="connsiteX40" fmla="*/ 4350544 w 6729413"/>
                <a:gd name="connsiteY40" fmla="*/ 233362 h 290512"/>
                <a:gd name="connsiteX41" fmla="*/ 4595813 w 6729413"/>
                <a:gd name="connsiteY41" fmla="*/ 242887 h 290512"/>
                <a:gd name="connsiteX42" fmla="*/ 4786313 w 6729413"/>
                <a:gd name="connsiteY42" fmla="*/ 247650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83357 w 6729413"/>
                <a:gd name="connsiteY3" fmla="*/ 59531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85813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79069 w 6729413"/>
                <a:gd name="connsiteY38" fmla="*/ 180974 h 290512"/>
                <a:gd name="connsiteX39" fmla="*/ 4164806 w 6729413"/>
                <a:gd name="connsiteY39" fmla="*/ 202406 h 290512"/>
                <a:gd name="connsiteX40" fmla="*/ 4350544 w 6729413"/>
                <a:gd name="connsiteY40" fmla="*/ 233362 h 290512"/>
                <a:gd name="connsiteX41" fmla="*/ 4572001 w 6729413"/>
                <a:gd name="connsiteY41" fmla="*/ 276224 h 290512"/>
                <a:gd name="connsiteX42" fmla="*/ 4786313 w 6729413"/>
                <a:gd name="connsiteY42" fmla="*/ 247650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83357 w 6729413"/>
                <a:gd name="connsiteY3" fmla="*/ 59531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85813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79069 w 6729413"/>
                <a:gd name="connsiteY38" fmla="*/ 180974 h 290512"/>
                <a:gd name="connsiteX39" fmla="*/ 4164806 w 6729413"/>
                <a:gd name="connsiteY39" fmla="*/ 202406 h 290512"/>
                <a:gd name="connsiteX40" fmla="*/ 4350544 w 6729413"/>
                <a:gd name="connsiteY40" fmla="*/ 233362 h 290512"/>
                <a:gd name="connsiteX41" fmla="*/ 4572001 w 6729413"/>
                <a:gd name="connsiteY41" fmla="*/ 276224 h 290512"/>
                <a:gd name="connsiteX42" fmla="*/ 4783931 w 6729413"/>
                <a:gd name="connsiteY42" fmla="*/ 273844 h 290512"/>
                <a:gd name="connsiteX43" fmla="*/ 5019675 w 6729413"/>
                <a:gd name="connsiteY43" fmla="*/ 247650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83357 w 6729413"/>
                <a:gd name="connsiteY3" fmla="*/ 59531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85813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79069 w 6729413"/>
                <a:gd name="connsiteY38" fmla="*/ 180974 h 290512"/>
                <a:gd name="connsiteX39" fmla="*/ 4164806 w 6729413"/>
                <a:gd name="connsiteY39" fmla="*/ 202406 h 290512"/>
                <a:gd name="connsiteX40" fmla="*/ 4350544 w 6729413"/>
                <a:gd name="connsiteY40" fmla="*/ 233362 h 290512"/>
                <a:gd name="connsiteX41" fmla="*/ 4572001 w 6729413"/>
                <a:gd name="connsiteY41" fmla="*/ 276224 h 290512"/>
                <a:gd name="connsiteX42" fmla="*/ 4783931 w 6729413"/>
                <a:gd name="connsiteY42" fmla="*/ 273844 h 290512"/>
                <a:gd name="connsiteX43" fmla="*/ 4962525 w 6729413"/>
                <a:gd name="connsiteY43" fmla="*/ 271462 h 290512"/>
                <a:gd name="connsiteX44" fmla="*/ 5348288 w 6729413"/>
                <a:gd name="connsiteY44" fmla="*/ 257175 h 290512"/>
                <a:gd name="connsiteX45" fmla="*/ 5610225 w 6729413"/>
                <a:gd name="connsiteY45" fmla="*/ 266700 h 290512"/>
                <a:gd name="connsiteX46" fmla="*/ 5753100 w 6729413"/>
                <a:gd name="connsiteY46" fmla="*/ 271462 h 290512"/>
                <a:gd name="connsiteX47" fmla="*/ 5986463 w 6729413"/>
                <a:gd name="connsiteY47" fmla="*/ 271462 h 290512"/>
                <a:gd name="connsiteX48" fmla="*/ 6424613 w 6729413"/>
                <a:gd name="connsiteY48" fmla="*/ 266700 h 290512"/>
                <a:gd name="connsiteX49" fmla="*/ 6648450 w 6729413"/>
                <a:gd name="connsiteY49" fmla="*/ 261937 h 290512"/>
                <a:gd name="connsiteX50" fmla="*/ 6724650 w 6729413"/>
                <a:gd name="connsiteY50" fmla="*/ 261937 h 290512"/>
                <a:gd name="connsiteX51" fmla="*/ 6729413 w 6729413"/>
                <a:gd name="connsiteY51" fmla="*/ 0 h 290512"/>
                <a:gd name="connsiteX0" fmla="*/ 6729413 w 6729413"/>
                <a:gd name="connsiteY0" fmla="*/ 0 h 290512"/>
                <a:gd name="connsiteX1" fmla="*/ 0 w 6729413"/>
                <a:gd name="connsiteY1" fmla="*/ 4762 h 290512"/>
                <a:gd name="connsiteX2" fmla="*/ 80963 w 6729413"/>
                <a:gd name="connsiteY2" fmla="*/ 28575 h 290512"/>
                <a:gd name="connsiteX3" fmla="*/ 183357 w 6729413"/>
                <a:gd name="connsiteY3" fmla="*/ 59531 h 290512"/>
                <a:gd name="connsiteX4" fmla="*/ 276225 w 6729413"/>
                <a:gd name="connsiteY4" fmla="*/ 95250 h 290512"/>
                <a:gd name="connsiteX5" fmla="*/ 328613 w 6729413"/>
                <a:gd name="connsiteY5" fmla="*/ 104775 h 290512"/>
                <a:gd name="connsiteX6" fmla="*/ 402432 w 6729413"/>
                <a:gd name="connsiteY6" fmla="*/ 135731 h 290512"/>
                <a:gd name="connsiteX7" fmla="*/ 459581 w 6729413"/>
                <a:gd name="connsiteY7" fmla="*/ 157162 h 290512"/>
                <a:gd name="connsiteX8" fmla="*/ 526256 w 6729413"/>
                <a:gd name="connsiteY8" fmla="*/ 173831 h 290512"/>
                <a:gd name="connsiteX9" fmla="*/ 645319 w 6729413"/>
                <a:gd name="connsiteY9" fmla="*/ 216693 h 290512"/>
                <a:gd name="connsiteX10" fmla="*/ 719138 w 6729413"/>
                <a:gd name="connsiteY10" fmla="*/ 252412 h 290512"/>
                <a:gd name="connsiteX11" fmla="*/ 785813 w 6729413"/>
                <a:gd name="connsiteY11" fmla="*/ 276225 h 290512"/>
                <a:gd name="connsiteX12" fmla="*/ 833438 w 6729413"/>
                <a:gd name="connsiteY12" fmla="*/ 290512 h 290512"/>
                <a:gd name="connsiteX13" fmla="*/ 895350 w 6729413"/>
                <a:gd name="connsiteY13" fmla="*/ 257175 h 290512"/>
                <a:gd name="connsiteX14" fmla="*/ 957263 w 6729413"/>
                <a:gd name="connsiteY14" fmla="*/ 228600 h 290512"/>
                <a:gd name="connsiteX15" fmla="*/ 1021557 w 6729413"/>
                <a:gd name="connsiteY15" fmla="*/ 242887 h 290512"/>
                <a:gd name="connsiteX16" fmla="*/ 1062038 w 6729413"/>
                <a:gd name="connsiteY16" fmla="*/ 252412 h 290512"/>
                <a:gd name="connsiteX17" fmla="*/ 1169194 w 6729413"/>
                <a:gd name="connsiteY17" fmla="*/ 269081 h 290512"/>
                <a:gd name="connsiteX18" fmla="*/ 1233488 w 6729413"/>
                <a:gd name="connsiteY18" fmla="*/ 259556 h 290512"/>
                <a:gd name="connsiteX19" fmla="*/ 1285875 w 6729413"/>
                <a:gd name="connsiteY19" fmla="*/ 261937 h 290512"/>
                <a:gd name="connsiteX20" fmla="*/ 1354931 w 6729413"/>
                <a:gd name="connsiteY20" fmla="*/ 273843 h 290512"/>
                <a:gd name="connsiteX21" fmla="*/ 1400175 w 6729413"/>
                <a:gd name="connsiteY21" fmla="*/ 271462 h 290512"/>
                <a:gd name="connsiteX22" fmla="*/ 1590675 w 6729413"/>
                <a:gd name="connsiteY22" fmla="*/ 271462 h 290512"/>
                <a:gd name="connsiteX23" fmla="*/ 1752600 w 6729413"/>
                <a:gd name="connsiteY23" fmla="*/ 280987 h 290512"/>
                <a:gd name="connsiteX24" fmla="*/ 1847850 w 6729413"/>
                <a:gd name="connsiteY24" fmla="*/ 285750 h 290512"/>
                <a:gd name="connsiteX25" fmla="*/ 2019300 w 6729413"/>
                <a:gd name="connsiteY25" fmla="*/ 271463 h 290512"/>
                <a:gd name="connsiteX26" fmla="*/ 2162175 w 6729413"/>
                <a:gd name="connsiteY26" fmla="*/ 280987 h 290512"/>
                <a:gd name="connsiteX27" fmla="*/ 2259807 w 6729413"/>
                <a:gd name="connsiteY27" fmla="*/ 278606 h 290512"/>
                <a:gd name="connsiteX28" fmla="*/ 2440782 w 6729413"/>
                <a:gd name="connsiteY28" fmla="*/ 278605 h 290512"/>
                <a:gd name="connsiteX29" fmla="*/ 2631281 w 6729413"/>
                <a:gd name="connsiteY29" fmla="*/ 264318 h 290512"/>
                <a:gd name="connsiteX30" fmla="*/ 2767012 w 6729413"/>
                <a:gd name="connsiteY30" fmla="*/ 238125 h 290512"/>
                <a:gd name="connsiteX31" fmla="*/ 2864644 w 6729413"/>
                <a:gd name="connsiteY31" fmla="*/ 221457 h 290512"/>
                <a:gd name="connsiteX32" fmla="*/ 2959894 w 6729413"/>
                <a:gd name="connsiteY32" fmla="*/ 185738 h 290512"/>
                <a:gd name="connsiteX33" fmla="*/ 3088481 w 6729413"/>
                <a:gd name="connsiteY33" fmla="*/ 145256 h 290512"/>
                <a:gd name="connsiteX34" fmla="*/ 3214688 w 6729413"/>
                <a:gd name="connsiteY34" fmla="*/ 114300 h 290512"/>
                <a:gd name="connsiteX35" fmla="*/ 3367087 w 6729413"/>
                <a:gd name="connsiteY35" fmla="*/ 100012 h 290512"/>
                <a:gd name="connsiteX36" fmla="*/ 3550444 w 6729413"/>
                <a:gd name="connsiteY36" fmla="*/ 121443 h 290512"/>
                <a:gd name="connsiteX37" fmla="*/ 3743325 w 6729413"/>
                <a:gd name="connsiteY37" fmla="*/ 154781 h 290512"/>
                <a:gd name="connsiteX38" fmla="*/ 3979069 w 6729413"/>
                <a:gd name="connsiteY38" fmla="*/ 180974 h 290512"/>
                <a:gd name="connsiteX39" fmla="*/ 4164806 w 6729413"/>
                <a:gd name="connsiteY39" fmla="*/ 202406 h 290512"/>
                <a:gd name="connsiteX40" fmla="*/ 4350544 w 6729413"/>
                <a:gd name="connsiteY40" fmla="*/ 233362 h 290512"/>
                <a:gd name="connsiteX41" fmla="*/ 4572001 w 6729413"/>
                <a:gd name="connsiteY41" fmla="*/ 276224 h 290512"/>
                <a:gd name="connsiteX42" fmla="*/ 4783931 w 6729413"/>
                <a:gd name="connsiteY42" fmla="*/ 273844 h 290512"/>
                <a:gd name="connsiteX43" fmla="*/ 4962525 w 6729413"/>
                <a:gd name="connsiteY43" fmla="*/ 271462 h 290512"/>
                <a:gd name="connsiteX44" fmla="*/ 5181600 w 6729413"/>
                <a:gd name="connsiteY44" fmla="*/ 288131 h 290512"/>
                <a:gd name="connsiteX45" fmla="*/ 5348288 w 6729413"/>
                <a:gd name="connsiteY45" fmla="*/ 257175 h 290512"/>
                <a:gd name="connsiteX46" fmla="*/ 5610225 w 6729413"/>
                <a:gd name="connsiteY46" fmla="*/ 266700 h 290512"/>
                <a:gd name="connsiteX47" fmla="*/ 5753100 w 6729413"/>
                <a:gd name="connsiteY47" fmla="*/ 271462 h 290512"/>
                <a:gd name="connsiteX48" fmla="*/ 5986463 w 6729413"/>
                <a:gd name="connsiteY48" fmla="*/ 271462 h 290512"/>
                <a:gd name="connsiteX49" fmla="*/ 6424613 w 6729413"/>
                <a:gd name="connsiteY49" fmla="*/ 266700 h 290512"/>
                <a:gd name="connsiteX50" fmla="*/ 6648450 w 6729413"/>
                <a:gd name="connsiteY50" fmla="*/ 261937 h 290512"/>
                <a:gd name="connsiteX51" fmla="*/ 6724650 w 6729413"/>
                <a:gd name="connsiteY51" fmla="*/ 261937 h 290512"/>
                <a:gd name="connsiteX52" fmla="*/ 6729413 w 6729413"/>
                <a:gd name="connsiteY52" fmla="*/ 0 h 290512"/>
                <a:gd name="connsiteX0" fmla="*/ 6729413 w 6729413"/>
                <a:gd name="connsiteY0" fmla="*/ 0 h 291416"/>
                <a:gd name="connsiteX1" fmla="*/ 0 w 6729413"/>
                <a:gd name="connsiteY1" fmla="*/ 4762 h 291416"/>
                <a:gd name="connsiteX2" fmla="*/ 80963 w 6729413"/>
                <a:gd name="connsiteY2" fmla="*/ 28575 h 291416"/>
                <a:gd name="connsiteX3" fmla="*/ 183357 w 6729413"/>
                <a:gd name="connsiteY3" fmla="*/ 59531 h 291416"/>
                <a:gd name="connsiteX4" fmla="*/ 276225 w 6729413"/>
                <a:gd name="connsiteY4" fmla="*/ 95250 h 291416"/>
                <a:gd name="connsiteX5" fmla="*/ 328613 w 6729413"/>
                <a:gd name="connsiteY5" fmla="*/ 104775 h 291416"/>
                <a:gd name="connsiteX6" fmla="*/ 402432 w 6729413"/>
                <a:gd name="connsiteY6" fmla="*/ 135731 h 291416"/>
                <a:gd name="connsiteX7" fmla="*/ 459581 w 6729413"/>
                <a:gd name="connsiteY7" fmla="*/ 157162 h 291416"/>
                <a:gd name="connsiteX8" fmla="*/ 526256 w 6729413"/>
                <a:gd name="connsiteY8" fmla="*/ 173831 h 291416"/>
                <a:gd name="connsiteX9" fmla="*/ 645319 w 6729413"/>
                <a:gd name="connsiteY9" fmla="*/ 216693 h 291416"/>
                <a:gd name="connsiteX10" fmla="*/ 719138 w 6729413"/>
                <a:gd name="connsiteY10" fmla="*/ 252412 h 291416"/>
                <a:gd name="connsiteX11" fmla="*/ 785813 w 6729413"/>
                <a:gd name="connsiteY11" fmla="*/ 276225 h 291416"/>
                <a:gd name="connsiteX12" fmla="*/ 833438 w 6729413"/>
                <a:gd name="connsiteY12" fmla="*/ 290512 h 291416"/>
                <a:gd name="connsiteX13" fmla="*/ 895350 w 6729413"/>
                <a:gd name="connsiteY13" fmla="*/ 257175 h 291416"/>
                <a:gd name="connsiteX14" fmla="*/ 957263 w 6729413"/>
                <a:gd name="connsiteY14" fmla="*/ 228600 h 291416"/>
                <a:gd name="connsiteX15" fmla="*/ 1021557 w 6729413"/>
                <a:gd name="connsiteY15" fmla="*/ 242887 h 291416"/>
                <a:gd name="connsiteX16" fmla="*/ 1062038 w 6729413"/>
                <a:gd name="connsiteY16" fmla="*/ 252412 h 291416"/>
                <a:gd name="connsiteX17" fmla="*/ 1169194 w 6729413"/>
                <a:gd name="connsiteY17" fmla="*/ 269081 h 291416"/>
                <a:gd name="connsiteX18" fmla="*/ 1233488 w 6729413"/>
                <a:gd name="connsiteY18" fmla="*/ 259556 h 291416"/>
                <a:gd name="connsiteX19" fmla="*/ 1285875 w 6729413"/>
                <a:gd name="connsiteY19" fmla="*/ 261937 h 291416"/>
                <a:gd name="connsiteX20" fmla="*/ 1354931 w 6729413"/>
                <a:gd name="connsiteY20" fmla="*/ 273843 h 291416"/>
                <a:gd name="connsiteX21" fmla="*/ 1400175 w 6729413"/>
                <a:gd name="connsiteY21" fmla="*/ 271462 h 291416"/>
                <a:gd name="connsiteX22" fmla="*/ 1590675 w 6729413"/>
                <a:gd name="connsiteY22" fmla="*/ 271462 h 291416"/>
                <a:gd name="connsiteX23" fmla="*/ 1752600 w 6729413"/>
                <a:gd name="connsiteY23" fmla="*/ 280987 h 291416"/>
                <a:gd name="connsiteX24" fmla="*/ 1847850 w 6729413"/>
                <a:gd name="connsiteY24" fmla="*/ 285750 h 291416"/>
                <a:gd name="connsiteX25" fmla="*/ 2019300 w 6729413"/>
                <a:gd name="connsiteY25" fmla="*/ 271463 h 291416"/>
                <a:gd name="connsiteX26" fmla="*/ 2162175 w 6729413"/>
                <a:gd name="connsiteY26" fmla="*/ 280987 h 291416"/>
                <a:gd name="connsiteX27" fmla="*/ 2259807 w 6729413"/>
                <a:gd name="connsiteY27" fmla="*/ 278606 h 291416"/>
                <a:gd name="connsiteX28" fmla="*/ 2440782 w 6729413"/>
                <a:gd name="connsiteY28" fmla="*/ 278605 h 291416"/>
                <a:gd name="connsiteX29" fmla="*/ 2631281 w 6729413"/>
                <a:gd name="connsiteY29" fmla="*/ 264318 h 291416"/>
                <a:gd name="connsiteX30" fmla="*/ 2767012 w 6729413"/>
                <a:gd name="connsiteY30" fmla="*/ 238125 h 291416"/>
                <a:gd name="connsiteX31" fmla="*/ 2864644 w 6729413"/>
                <a:gd name="connsiteY31" fmla="*/ 221457 h 291416"/>
                <a:gd name="connsiteX32" fmla="*/ 2959894 w 6729413"/>
                <a:gd name="connsiteY32" fmla="*/ 185738 h 291416"/>
                <a:gd name="connsiteX33" fmla="*/ 3088481 w 6729413"/>
                <a:gd name="connsiteY33" fmla="*/ 145256 h 291416"/>
                <a:gd name="connsiteX34" fmla="*/ 3214688 w 6729413"/>
                <a:gd name="connsiteY34" fmla="*/ 114300 h 291416"/>
                <a:gd name="connsiteX35" fmla="*/ 3367087 w 6729413"/>
                <a:gd name="connsiteY35" fmla="*/ 100012 h 291416"/>
                <a:gd name="connsiteX36" fmla="*/ 3550444 w 6729413"/>
                <a:gd name="connsiteY36" fmla="*/ 121443 h 291416"/>
                <a:gd name="connsiteX37" fmla="*/ 3743325 w 6729413"/>
                <a:gd name="connsiteY37" fmla="*/ 154781 h 291416"/>
                <a:gd name="connsiteX38" fmla="*/ 3979069 w 6729413"/>
                <a:gd name="connsiteY38" fmla="*/ 180974 h 291416"/>
                <a:gd name="connsiteX39" fmla="*/ 4164806 w 6729413"/>
                <a:gd name="connsiteY39" fmla="*/ 202406 h 291416"/>
                <a:gd name="connsiteX40" fmla="*/ 4350544 w 6729413"/>
                <a:gd name="connsiteY40" fmla="*/ 233362 h 291416"/>
                <a:gd name="connsiteX41" fmla="*/ 4572001 w 6729413"/>
                <a:gd name="connsiteY41" fmla="*/ 276224 h 291416"/>
                <a:gd name="connsiteX42" fmla="*/ 4783931 w 6729413"/>
                <a:gd name="connsiteY42" fmla="*/ 273844 h 291416"/>
                <a:gd name="connsiteX43" fmla="*/ 4962525 w 6729413"/>
                <a:gd name="connsiteY43" fmla="*/ 271462 h 291416"/>
                <a:gd name="connsiteX44" fmla="*/ 5181600 w 6729413"/>
                <a:gd name="connsiteY44" fmla="*/ 288131 h 291416"/>
                <a:gd name="connsiteX45" fmla="*/ 5353051 w 6729413"/>
                <a:gd name="connsiteY45" fmla="*/ 290513 h 291416"/>
                <a:gd name="connsiteX46" fmla="*/ 5610225 w 6729413"/>
                <a:gd name="connsiteY46" fmla="*/ 266700 h 291416"/>
                <a:gd name="connsiteX47" fmla="*/ 5753100 w 6729413"/>
                <a:gd name="connsiteY47" fmla="*/ 271462 h 291416"/>
                <a:gd name="connsiteX48" fmla="*/ 5986463 w 6729413"/>
                <a:gd name="connsiteY48" fmla="*/ 271462 h 291416"/>
                <a:gd name="connsiteX49" fmla="*/ 6424613 w 6729413"/>
                <a:gd name="connsiteY49" fmla="*/ 266700 h 291416"/>
                <a:gd name="connsiteX50" fmla="*/ 6648450 w 6729413"/>
                <a:gd name="connsiteY50" fmla="*/ 261937 h 291416"/>
                <a:gd name="connsiteX51" fmla="*/ 6724650 w 6729413"/>
                <a:gd name="connsiteY51" fmla="*/ 261937 h 291416"/>
                <a:gd name="connsiteX52" fmla="*/ 6729413 w 6729413"/>
                <a:gd name="connsiteY52" fmla="*/ 0 h 291416"/>
                <a:gd name="connsiteX0" fmla="*/ 6729413 w 6729413"/>
                <a:gd name="connsiteY0" fmla="*/ 0 h 292367"/>
                <a:gd name="connsiteX1" fmla="*/ 0 w 6729413"/>
                <a:gd name="connsiteY1" fmla="*/ 4762 h 292367"/>
                <a:gd name="connsiteX2" fmla="*/ 80963 w 6729413"/>
                <a:gd name="connsiteY2" fmla="*/ 28575 h 292367"/>
                <a:gd name="connsiteX3" fmla="*/ 183357 w 6729413"/>
                <a:gd name="connsiteY3" fmla="*/ 59531 h 292367"/>
                <a:gd name="connsiteX4" fmla="*/ 276225 w 6729413"/>
                <a:gd name="connsiteY4" fmla="*/ 95250 h 292367"/>
                <a:gd name="connsiteX5" fmla="*/ 328613 w 6729413"/>
                <a:gd name="connsiteY5" fmla="*/ 104775 h 292367"/>
                <a:gd name="connsiteX6" fmla="*/ 402432 w 6729413"/>
                <a:gd name="connsiteY6" fmla="*/ 135731 h 292367"/>
                <a:gd name="connsiteX7" fmla="*/ 459581 w 6729413"/>
                <a:gd name="connsiteY7" fmla="*/ 157162 h 292367"/>
                <a:gd name="connsiteX8" fmla="*/ 526256 w 6729413"/>
                <a:gd name="connsiteY8" fmla="*/ 173831 h 292367"/>
                <a:gd name="connsiteX9" fmla="*/ 645319 w 6729413"/>
                <a:gd name="connsiteY9" fmla="*/ 216693 h 292367"/>
                <a:gd name="connsiteX10" fmla="*/ 719138 w 6729413"/>
                <a:gd name="connsiteY10" fmla="*/ 252412 h 292367"/>
                <a:gd name="connsiteX11" fmla="*/ 785813 w 6729413"/>
                <a:gd name="connsiteY11" fmla="*/ 276225 h 292367"/>
                <a:gd name="connsiteX12" fmla="*/ 833438 w 6729413"/>
                <a:gd name="connsiteY12" fmla="*/ 290512 h 292367"/>
                <a:gd name="connsiteX13" fmla="*/ 895350 w 6729413"/>
                <a:gd name="connsiteY13" fmla="*/ 257175 h 292367"/>
                <a:gd name="connsiteX14" fmla="*/ 957263 w 6729413"/>
                <a:gd name="connsiteY14" fmla="*/ 228600 h 292367"/>
                <a:gd name="connsiteX15" fmla="*/ 1021557 w 6729413"/>
                <a:gd name="connsiteY15" fmla="*/ 242887 h 292367"/>
                <a:gd name="connsiteX16" fmla="*/ 1062038 w 6729413"/>
                <a:gd name="connsiteY16" fmla="*/ 252412 h 292367"/>
                <a:gd name="connsiteX17" fmla="*/ 1169194 w 6729413"/>
                <a:gd name="connsiteY17" fmla="*/ 269081 h 292367"/>
                <a:gd name="connsiteX18" fmla="*/ 1233488 w 6729413"/>
                <a:gd name="connsiteY18" fmla="*/ 259556 h 292367"/>
                <a:gd name="connsiteX19" fmla="*/ 1285875 w 6729413"/>
                <a:gd name="connsiteY19" fmla="*/ 261937 h 292367"/>
                <a:gd name="connsiteX20" fmla="*/ 1354931 w 6729413"/>
                <a:gd name="connsiteY20" fmla="*/ 273843 h 292367"/>
                <a:gd name="connsiteX21" fmla="*/ 1400175 w 6729413"/>
                <a:gd name="connsiteY21" fmla="*/ 271462 h 292367"/>
                <a:gd name="connsiteX22" fmla="*/ 1590675 w 6729413"/>
                <a:gd name="connsiteY22" fmla="*/ 271462 h 292367"/>
                <a:gd name="connsiteX23" fmla="*/ 1752600 w 6729413"/>
                <a:gd name="connsiteY23" fmla="*/ 280987 h 292367"/>
                <a:gd name="connsiteX24" fmla="*/ 1847850 w 6729413"/>
                <a:gd name="connsiteY24" fmla="*/ 285750 h 292367"/>
                <a:gd name="connsiteX25" fmla="*/ 2019300 w 6729413"/>
                <a:gd name="connsiteY25" fmla="*/ 271463 h 292367"/>
                <a:gd name="connsiteX26" fmla="*/ 2162175 w 6729413"/>
                <a:gd name="connsiteY26" fmla="*/ 280987 h 292367"/>
                <a:gd name="connsiteX27" fmla="*/ 2259807 w 6729413"/>
                <a:gd name="connsiteY27" fmla="*/ 278606 h 292367"/>
                <a:gd name="connsiteX28" fmla="*/ 2440782 w 6729413"/>
                <a:gd name="connsiteY28" fmla="*/ 278605 h 292367"/>
                <a:gd name="connsiteX29" fmla="*/ 2631281 w 6729413"/>
                <a:gd name="connsiteY29" fmla="*/ 264318 h 292367"/>
                <a:gd name="connsiteX30" fmla="*/ 2767012 w 6729413"/>
                <a:gd name="connsiteY30" fmla="*/ 238125 h 292367"/>
                <a:gd name="connsiteX31" fmla="*/ 2864644 w 6729413"/>
                <a:gd name="connsiteY31" fmla="*/ 221457 h 292367"/>
                <a:gd name="connsiteX32" fmla="*/ 2959894 w 6729413"/>
                <a:gd name="connsiteY32" fmla="*/ 185738 h 292367"/>
                <a:gd name="connsiteX33" fmla="*/ 3088481 w 6729413"/>
                <a:gd name="connsiteY33" fmla="*/ 145256 h 292367"/>
                <a:gd name="connsiteX34" fmla="*/ 3214688 w 6729413"/>
                <a:gd name="connsiteY34" fmla="*/ 114300 h 292367"/>
                <a:gd name="connsiteX35" fmla="*/ 3367087 w 6729413"/>
                <a:gd name="connsiteY35" fmla="*/ 100012 h 292367"/>
                <a:gd name="connsiteX36" fmla="*/ 3550444 w 6729413"/>
                <a:gd name="connsiteY36" fmla="*/ 121443 h 292367"/>
                <a:gd name="connsiteX37" fmla="*/ 3743325 w 6729413"/>
                <a:gd name="connsiteY37" fmla="*/ 154781 h 292367"/>
                <a:gd name="connsiteX38" fmla="*/ 3979069 w 6729413"/>
                <a:gd name="connsiteY38" fmla="*/ 180974 h 292367"/>
                <a:gd name="connsiteX39" fmla="*/ 4164806 w 6729413"/>
                <a:gd name="connsiteY39" fmla="*/ 202406 h 292367"/>
                <a:gd name="connsiteX40" fmla="*/ 4350544 w 6729413"/>
                <a:gd name="connsiteY40" fmla="*/ 233362 h 292367"/>
                <a:gd name="connsiteX41" fmla="*/ 4572001 w 6729413"/>
                <a:gd name="connsiteY41" fmla="*/ 276224 h 292367"/>
                <a:gd name="connsiteX42" fmla="*/ 4783931 w 6729413"/>
                <a:gd name="connsiteY42" fmla="*/ 273844 h 292367"/>
                <a:gd name="connsiteX43" fmla="*/ 4962525 w 6729413"/>
                <a:gd name="connsiteY43" fmla="*/ 271462 h 292367"/>
                <a:gd name="connsiteX44" fmla="*/ 5181600 w 6729413"/>
                <a:gd name="connsiteY44" fmla="*/ 288131 h 292367"/>
                <a:gd name="connsiteX45" fmla="*/ 5353051 w 6729413"/>
                <a:gd name="connsiteY45" fmla="*/ 290513 h 292367"/>
                <a:gd name="connsiteX46" fmla="*/ 5469731 w 6729413"/>
                <a:gd name="connsiteY46" fmla="*/ 290512 h 292367"/>
                <a:gd name="connsiteX47" fmla="*/ 5610225 w 6729413"/>
                <a:gd name="connsiteY47" fmla="*/ 266700 h 292367"/>
                <a:gd name="connsiteX48" fmla="*/ 5753100 w 6729413"/>
                <a:gd name="connsiteY48" fmla="*/ 271462 h 292367"/>
                <a:gd name="connsiteX49" fmla="*/ 5986463 w 6729413"/>
                <a:gd name="connsiteY49" fmla="*/ 271462 h 292367"/>
                <a:gd name="connsiteX50" fmla="*/ 6424613 w 6729413"/>
                <a:gd name="connsiteY50" fmla="*/ 266700 h 292367"/>
                <a:gd name="connsiteX51" fmla="*/ 6648450 w 6729413"/>
                <a:gd name="connsiteY51" fmla="*/ 261937 h 292367"/>
                <a:gd name="connsiteX52" fmla="*/ 6724650 w 6729413"/>
                <a:gd name="connsiteY52" fmla="*/ 261937 h 292367"/>
                <a:gd name="connsiteX53" fmla="*/ 6729413 w 6729413"/>
                <a:gd name="connsiteY53" fmla="*/ 0 h 292367"/>
                <a:gd name="connsiteX0" fmla="*/ 6729413 w 6729413"/>
                <a:gd name="connsiteY0" fmla="*/ 0 h 292367"/>
                <a:gd name="connsiteX1" fmla="*/ 0 w 6729413"/>
                <a:gd name="connsiteY1" fmla="*/ 4762 h 292367"/>
                <a:gd name="connsiteX2" fmla="*/ 80963 w 6729413"/>
                <a:gd name="connsiteY2" fmla="*/ 28575 h 292367"/>
                <a:gd name="connsiteX3" fmla="*/ 183357 w 6729413"/>
                <a:gd name="connsiteY3" fmla="*/ 59531 h 292367"/>
                <a:gd name="connsiteX4" fmla="*/ 276225 w 6729413"/>
                <a:gd name="connsiteY4" fmla="*/ 95250 h 292367"/>
                <a:gd name="connsiteX5" fmla="*/ 328613 w 6729413"/>
                <a:gd name="connsiteY5" fmla="*/ 104775 h 292367"/>
                <a:gd name="connsiteX6" fmla="*/ 402432 w 6729413"/>
                <a:gd name="connsiteY6" fmla="*/ 135731 h 292367"/>
                <a:gd name="connsiteX7" fmla="*/ 459581 w 6729413"/>
                <a:gd name="connsiteY7" fmla="*/ 157162 h 292367"/>
                <a:gd name="connsiteX8" fmla="*/ 526256 w 6729413"/>
                <a:gd name="connsiteY8" fmla="*/ 173831 h 292367"/>
                <a:gd name="connsiteX9" fmla="*/ 645319 w 6729413"/>
                <a:gd name="connsiteY9" fmla="*/ 216693 h 292367"/>
                <a:gd name="connsiteX10" fmla="*/ 719138 w 6729413"/>
                <a:gd name="connsiteY10" fmla="*/ 252412 h 292367"/>
                <a:gd name="connsiteX11" fmla="*/ 785813 w 6729413"/>
                <a:gd name="connsiteY11" fmla="*/ 276225 h 292367"/>
                <a:gd name="connsiteX12" fmla="*/ 833438 w 6729413"/>
                <a:gd name="connsiteY12" fmla="*/ 290512 h 292367"/>
                <a:gd name="connsiteX13" fmla="*/ 895350 w 6729413"/>
                <a:gd name="connsiteY13" fmla="*/ 257175 h 292367"/>
                <a:gd name="connsiteX14" fmla="*/ 957263 w 6729413"/>
                <a:gd name="connsiteY14" fmla="*/ 228600 h 292367"/>
                <a:gd name="connsiteX15" fmla="*/ 1021557 w 6729413"/>
                <a:gd name="connsiteY15" fmla="*/ 242887 h 292367"/>
                <a:gd name="connsiteX16" fmla="*/ 1062038 w 6729413"/>
                <a:gd name="connsiteY16" fmla="*/ 252412 h 292367"/>
                <a:gd name="connsiteX17" fmla="*/ 1169194 w 6729413"/>
                <a:gd name="connsiteY17" fmla="*/ 269081 h 292367"/>
                <a:gd name="connsiteX18" fmla="*/ 1233488 w 6729413"/>
                <a:gd name="connsiteY18" fmla="*/ 259556 h 292367"/>
                <a:gd name="connsiteX19" fmla="*/ 1285875 w 6729413"/>
                <a:gd name="connsiteY19" fmla="*/ 261937 h 292367"/>
                <a:gd name="connsiteX20" fmla="*/ 1354931 w 6729413"/>
                <a:gd name="connsiteY20" fmla="*/ 273843 h 292367"/>
                <a:gd name="connsiteX21" fmla="*/ 1400175 w 6729413"/>
                <a:gd name="connsiteY21" fmla="*/ 271462 h 292367"/>
                <a:gd name="connsiteX22" fmla="*/ 1590675 w 6729413"/>
                <a:gd name="connsiteY22" fmla="*/ 271462 h 292367"/>
                <a:gd name="connsiteX23" fmla="*/ 1752600 w 6729413"/>
                <a:gd name="connsiteY23" fmla="*/ 280987 h 292367"/>
                <a:gd name="connsiteX24" fmla="*/ 1847850 w 6729413"/>
                <a:gd name="connsiteY24" fmla="*/ 285750 h 292367"/>
                <a:gd name="connsiteX25" fmla="*/ 2019300 w 6729413"/>
                <a:gd name="connsiteY25" fmla="*/ 271463 h 292367"/>
                <a:gd name="connsiteX26" fmla="*/ 2162175 w 6729413"/>
                <a:gd name="connsiteY26" fmla="*/ 280987 h 292367"/>
                <a:gd name="connsiteX27" fmla="*/ 2259807 w 6729413"/>
                <a:gd name="connsiteY27" fmla="*/ 278606 h 292367"/>
                <a:gd name="connsiteX28" fmla="*/ 2440782 w 6729413"/>
                <a:gd name="connsiteY28" fmla="*/ 278605 h 292367"/>
                <a:gd name="connsiteX29" fmla="*/ 2631281 w 6729413"/>
                <a:gd name="connsiteY29" fmla="*/ 264318 h 292367"/>
                <a:gd name="connsiteX30" fmla="*/ 2767012 w 6729413"/>
                <a:gd name="connsiteY30" fmla="*/ 238125 h 292367"/>
                <a:gd name="connsiteX31" fmla="*/ 2864644 w 6729413"/>
                <a:gd name="connsiteY31" fmla="*/ 221457 h 292367"/>
                <a:gd name="connsiteX32" fmla="*/ 2959894 w 6729413"/>
                <a:gd name="connsiteY32" fmla="*/ 185738 h 292367"/>
                <a:gd name="connsiteX33" fmla="*/ 3088481 w 6729413"/>
                <a:gd name="connsiteY33" fmla="*/ 145256 h 292367"/>
                <a:gd name="connsiteX34" fmla="*/ 3214688 w 6729413"/>
                <a:gd name="connsiteY34" fmla="*/ 114300 h 292367"/>
                <a:gd name="connsiteX35" fmla="*/ 3367087 w 6729413"/>
                <a:gd name="connsiteY35" fmla="*/ 100012 h 292367"/>
                <a:gd name="connsiteX36" fmla="*/ 3550444 w 6729413"/>
                <a:gd name="connsiteY36" fmla="*/ 121443 h 292367"/>
                <a:gd name="connsiteX37" fmla="*/ 3743325 w 6729413"/>
                <a:gd name="connsiteY37" fmla="*/ 154781 h 292367"/>
                <a:gd name="connsiteX38" fmla="*/ 3979069 w 6729413"/>
                <a:gd name="connsiteY38" fmla="*/ 180974 h 292367"/>
                <a:gd name="connsiteX39" fmla="*/ 4164806 w 6729413"/>
                <a:gd name="connsiteY39" fmla="*/ 202406 h 292367"/>
                <a:gd name="connsiteX40" fmla="*/ 4350544 w 6729413"/>
                <a:gd name="connsiteY40" fmla="*/ 233362 h 292367"/>
                <a:gd name="connsiteX41" fmla="*/ 4572001 w 6729413"/>
                <a:gd name="connsiteY41" fmla="*/ 276224 h 292367"/>
                <a:gd name="connsiteX42" fmla="*/ 4783931 w 6729413"/>
                <a:gd name="connsiteY42" fmla="*/ 273844 h 292367"/>
                <a:gd name="connsiteX43" fmla="*/ 4962525 w 6729413"/>
                <a:gd name="connsiteY43" fmla="*/ 271462 h 292367"/>
                <a:gd name="connsiteX44" fmla="*/ 5181600 w 6729413"/>
                <a:gd name="connsiteY44" fmla="*/ 288131 h 292367"/>
                <a:gd name="connsiteX45" fmla="*/ 5353051 w 6729413"/>
                <a:gd name="connsiteY45" fmla="*/ 290513 h 292367"/>
                <a:gd name="connsiteX46" fmla="*/ 5469731 w 6729413"/>
                <a:gd name="connsiteY46" fmla="*/ 290512 h 292367"/>
                <a:gd name="connsiteX47" fmla="*/ 5619750 w 6729413"/>
                <a:gd name="connsiteY47" fmla="*/ 273844 h 292367"/>
                <a:gd name="connsiteX48" fmla="*/ 5753100 w 6729413"/>
                <a:gd name="connsiteY48" fmla="*/ 271462 h 292367"/>
                <a:gd name="connsiteX49" fmla="*/ 5986463 w 6729413"/>
                <a:gd name="connsiteY49" fmla="*/ 271462 h 292367"/>
                <a:gd name="connsiteX50" fmla="*/ 6424613 w 6729413"/>
                <a:gd name="connsiteY50" fmla="*/ 266700 h 292367"/>
                <a:gd name="connsiteX51" fmla="*/ 6648450 w 6729413"/>
                <a:gd name="connsiteY51" fmla="*/ 261937 h 292367"/>
                <a:gd name="connsiteX52" fmla="*/ 6724650 w 6729413"/>
                <a:gd name="connsiteY52" fmla="*/ 261937 h 292367"/>
                <a:gd name="connsiteX53" fmla="*/ 6729413 w 6729413"/>
                <a:gd name="connsiteY53" fmla="*/ 0 h 292367"/>
                <a:gd name="connsiteX0" fmla="*/ 6729413 w 6729413"/>
                <a:gd name="connsiteY0" fmla="*/ 0 h 292367"/>
                <a:gd name="connsiteX1" fmla="*/ 0 w 6729413"/>
                <a:gd name="connsiteY1" fmla="*/ 4762 h 292367"/>
                <a:gd name="connsiteX2" fmla="*/ 80963 w 6729413"/>
                <a:gd name="connsiteY2" fmla="*/ 28575 h 292367"/>
                <a:gd name="connsiteX3" fmla="*/ 183357 w 6729413"/>
                <a:gd name="connsiteY3" fmla="*/ 59531 h 292367"/>
                <a:gd name="connsiteX4" fmla="*/ 276225 w 6729413"/>
                <a:gd name="connsiteY4" fmla="*/ 95250 h 292367"/>
                <a:gd name="connsiteX5" fmla="*/ 328613 w 6729413"/>
                <a:gd name="connsiteY5" fmla="*/ 104775 h 292367"/>
                <a:gd name="connsiteX6" fmla="*/ 402432 w 6729413"/>
                <a:gd name="connsiteY6" fmla="*/ 135731 h 292367"/>
                <a:gd name="connsiteX7" fmla="*/ 459581 w 6729413"/>
                <a:gd name="connsiteY7" fmla="*/ 157162 h 292367"/>
                <a:gd name="connsiteX8" fmla="*/ 526256 w 6729413"/>
                <a:gd name="connsiteY8" fmla="*/ 173831 h 292367"/>
                <a:gd name="connsiteX9" fmla="*/ 645319 w 6729413"/>
                <a:gd name="connsiteY9" fmla="*/ 216693 h 292367"/>
                <a:gd name="connsiteX10" fmla="*/ 719138 w 6729413"/>
                <a:gd name="connsiteY10" fmla="*/ 252412 h 292367"/>
                <a:gd name="connsiteX11" fmla="*/ 785813 w 6729413"/>
                <a:gd name="connsiteY11" fmla="*/ 276225 h 292367"/>
                <a:gd name="connsiteX12" fmla="*/ 833438 w 6729413"/>
                <a:gd name="connsiteY12" fmla="*/ 290512 h 292367"/>
                <a:gd name="connsiteX13" fmla="*/ 895350 w 6729413"/>
                <a:gd name="connsiteY13" fmla="*/ 257175 h 292367"/>
                <a:gd name="connsiteX14" fmla="*/ 957263 w 6729413"/>
                <a:gd name="connsiteY14" fmla="*/ 228600 h 292367"/>
                <a:gd name="connsiteX15" fmla="*/ 1021557 w 6729413"/>
                <a:gd name="connsiteY15" fmla="*/ 242887 h 292367"/>
                <a:gd name="connsiteX16" fmla="*/ 1062038 w 6729413"/>
                <a:gd name="connsiteY16" fmla="*/ 252412 h 292367"/>
                <a:gd name="connsiteX17" fmla="*/ 1169194 w 6729413"/>
                <a:gd name="connsiteY17" fmla="*/ 269081 h 292367"/>
                <a:gd name="connsiteX18" fmla="*/ 1233488 w 6729413"/>
                <a:gd name="connsiteY18" fmla="*/ 259556 h 292367"/>
                <a:gd name="connsiteX19" fmla="*/ 1285875 w 6729413"/>
                <a:gd name="connsiteY19" fmla="*/ 261937 h 292367"/>
                <a:gd name="connsiteX20" fmla="*/ 1354931 w 6729413"/>
                <a:gd name="connsiteY20" fmla="*/ 273843 h 292367"/>
                <a:gd name="connsiteX21" fmla="*/ 1400175 w 6729413"/>
                <a:gd name="connsiteY21" fmla="*/ 271462 h 292367"/>
                <a:gd name="connsiteX22" fmla="*/ 1590675 w 6729413"/>
                <a:gd name="connsiteY22" fmla="*/ 271462 h 292367"/>
                <a:gd name="connsiteX23" fmla="*/ 1752600 w 6729413"/>
                <a:gd name="connsiteY23" fmla="*/ 280987 h 292367"/>
                <a:gd name="connsiteX24" fmla="*/ 1847850 w 6729413"/>
                <a:gd name="connsiteY24" fmla="*/ 285750 h 292367"/>
                <a:gd name="connsiteX25" fmla="*/ 2019300 w 6729413"/>
                <a:gd name="connsiteY25" fmla="*/ 271463 h 292367"/>
                <a:gd name="connsiteX26" fmla="*/ 2162175 w 6729413"/>
                <a:gd name="connsiteY26" fmla="*/ 280987 h 292367"/>
                <a:gd name="connsiteX27" fmla="*/ 2259807 w 6729413"/>
                <a:gd name="connsiteY27" fmla="*/ 278606 h 292367"/>
                <a:gd name="connsiteX28" fmla="*/ 2440782 w 6729413"/>
                <a:gd name="connsiteY28" fmla="*/ 278605 h 292367"/>
                <a:gd name="connsiteX29" fmla="*/ 2631281 w 6729413"/>
                <a:gd name="connsiteY29" fmla="*/ 264318 h 292367"/>
                <a:gd name="connsiteX30" fmla="*/ 2767012 w 6729413"/>
                <a:gd name="connsiteY30" fmla="*/ 238125 h 292367"/>
                <a:gd name="connsiteX31" fmla="*/ 2864644 w 6729413"/>
                <a:gd name="connsiteY31" fmla="*/ 221457 h 292367"/>
                <a:gd name="connsiteX32" fmla="*/ 2959894 w 6729413"/>
                <a:gd name="connsiteY32" fmla="*/ 185738 h 292367"/>
                <a:gd name="connsiteX33" fmla="*/ 3088481 w 6729413"/>
                <a:gd name="connsiteY33" fmla="*/ 145256 h 292367"/>
                <a:gd name="connsiteX34" fmla="*/ 3214688 w 6729413"/>
                <a:gd name="connsiteY34" fmla="*/ 114300 h 292367"/>
                <a:gd name="connsiteX35" fmla="*/ 3367087 w 6729413"/>
                <a:gd name="connsiteY35" fmla="*/ 100012 h 292367"/>
                <a:gd name="connsiteX36" fmla="*/ 3550444 w 6729413"/>
                <a:gd name="connsiteY36" fmla="*/ 121443 h 292367"/>
                <a:gd name="connsiteX37" fmla="*/ 3743325 w 6729413"/>
                <a:gd name="connsiteY37" fmla="*/ 154781 h 292367"/>
                <a:gd name="connsiteX38" fmla="*/ 3979069 w 6729413"/>
                <a:gd name="connsiteY38" fmla="*/ 180974 h 292367"/>
                <a:gd name="connsiteX39" fmla="*/ 4164806 w 6729413"/>
                <a:gd name="connsiteY39" fmla="*/ 202406 h 292367"/>
                <a:gd name="connsiteX40" fmla="*/ 4350544 w 6729413"/>
                <a:gd name="connsiteY40" fmla="*/ 233362 h 292367"/>
                <a:gd name="connsiteX41" fmla="*/ 4572001 w 6729413"/>
                <a:gd name="connsiteY41" fmla="*/ 276224 h 292367"/>
                <a:gd name="connsiteX42" fmla="*/ 4783931 w 6729413"/>
                <a:gd name="connsiteY42" fmla="*/ 273844 h 292367"/>
                <a:gd name="connsiteX43" fmla="*/ 4962525 w 6729413"/>
                <a:gd name="connsiteY43" fmla="*/ 271462 h 292367"/>
                <a:gd name="connsiteX44" fmla="*/ 5181600 w 6729413"/>
                <a:gd name="connsiteY44" fmla="*/ 288131 h 292367"/>
                <a:gd name="connsiteX45" fmla="*/ 5353051 w 6729413"/>
                <a:gd name="connsiteY45" fmla="*/ 290513 h 292367"/>
                <a:gd name="connsiteX46" fmla="*/ 5469731 w 6729413"/>
                <a:gd name="connsiteY46" fmla="*/ 290512 h 292367"/>
                <a:gd name="connsiteX47" fmla="*/ 5619750 w 6729413"/>
                <a:gd name="connsiteY47" fmla="*/ 273844 h 292367"/>
                <a:gd name="connsiteX48" fmla="*/ 5738812 w 6729413"/>
                <a:gd name="connsiteY48" fmla="*/ 283368 h 292367"/>
                <a:gd name="connsiteX49" fmla="*/ 5986463 w 6729413"/>
                <a:gd name="connsiteY49" fmla="*/ 271462 h 292367"/>
                <a:gd name="connsiteX50" fmla="*/ 6424613 w 6729413"/>
                <a:gd name="connsiteY50" fmla="*/ 266700 h 292367"/>
                <a:gd name="connsiteX51" fmla="*/ 6648450 w 6729413"/>
                <a:gd name="connsiteY51" fmla="*/ 261937 h 292367"/>
                <a:gd name="connsiteX52" fmla="*/ 6724650 w 6729413"/>
                <a:gd name="connsiteY52" fmla="*/ 261937 h 292367"/>
                <a:gd name="connsiteX53" fmla="*/ 6729413 w 6729413"/>
                <a:gd name="connsiteY53" fmla="*/ 0 h 292367"/>
                <a:gd name="connsiteX0" fmla="*/ 6729413 w 6729413"/>
                <a:gd name="connsiteY0" fmla="*/ 0 h 292367"/>
                <a:gd name="connsiteX1" fmla="*/ 0 w 6729413"/>
                <a:gd name="connsiteY1" fmla="*/ 4762 h 292367"/>
                <a:gd name="connsiteX2" fmla="*/ 80963 w 6729413"/>
                <a:gd name="connsiteY2" fmla="*/ 28575 h 292367"/>
                <a:gd name="connsiteX3" fmla="*/ 183357 w 6729413"/>
                <a:gd name="connsiteY3" fmla="*/ 59531 h 292367"/>
                <a:gd name="connsiteX4" fmla="*/ 276225 w 6729413"/>
                <a:gd name="connsiteY4" fmla="*/ 95250 h 292367"/>
                <a:gd name="connsiteX5" fmla="*/ 328613 w 6729413"/>
                <a:gd name="connsiteY5" fmla="*/ 104775 h 292367"/>
                <a:gd name="connsiteX6" fmla="*/ 402432 w 6729413"/>
                <a:gd name="connsiteY6" fmla="*/ 135731 h 292367"/>
                <a:gd name="connsiteX7" fmla="*/ 459581 w 6729413"/>
                <a:gd name="connsiteY7" fmla="*/ 157162 h 292367"/>
                <a:gd name="connsiteX8" fmla="*/ 526256 w 6729413"/>
                <a:gd name="connsiteY8" fmla="*/ 173831 h 292367"/>
                <a:gd name="connsiteX9" fmla="*/ 645319 w 6729413"/>
                <a:gd name="connsiteY9" fmla="*/ 216693 h 292367"/>
                <a:gd name="connsiteX10" fmla="*/ 719138 w 6729413"/>
                <a:gd name="connsiteY10" fmla="*/ 252412 h 292367"/>
                <a:gd name="connsiteX11" fmla="*/ 785813 w 6729413"/>
                <a:gd name="connsiteY11" fmla="*/ 276225 h 292367"/>
                <a:gd name="connsiteX12" fmla="*/ 833438 w 6729413"/>
                <a:gd name="connsiteY12" fmla="*/ 290512 h 292367"/>
                <a:gd name="connsiteX13" fmla="*/ 895350 w 6729413"/>
                <a:gd name="connsiteY13" fmla="*/ 257175 h 292367"/>
                <a:gd name="connsiteX14" fmla="*/ 957263 w 6729413"/>
                <a:gd name="connsiteY14" fmla="*/ 228600 h 292367"/>
                <a:gd name="connsiteX15" fmla="*/ 1021557 w 6729413"/>
                <a:gd name="connsiteY15" fmla="*/ 242887 h 292367"/>
                <a:gd name="connsiteX16" fmla="*/ 1062038 w 6729413"/>
                <a:gd name="connsiteY16" fmla="*/ 252412 h 292367"/>
                <a:gd name="connsiteX17" fmla="*/ 1169194 w 6729413"/>
                <a:gd name="connsiteY17" fmla="*/ 269081 h 292367"/>
                <a:gd name="connsiteX18" fmla="*/ 1233488 w 6729413"/>
                <a:gd name="connsiteY18" fmla="*/ 259556 h 292367"/>
                <a:gd name="connsiteX19" fmla="*/ 1285875 w 6729413"/>
                <a:gd name="connsiteY19" fmla="*/ 261937 h 292367"/>
                <a:gd name="connsiteX20" fmla="*/ 1354931 w 6729413"/>
                <a:gd name="connsiteY20" fmla="*/ 273843 h 292367"/>
                <a:gd name="connsiteX21" fmla="*/ 1400175 w 6729413"/>
                <a:gd name="connsiteY21" fmla="*/ 271462 h 292367"/>
                <a:gd name="connsiteX22" fmla="*/ 1590675 w 6729413"/>
                <a:gd name="connsiteY22" fmla="*/ 271462 h 292367"/>
                <a:gd name="connsiteX23" fmla="*/ 1752600 w 6729413"/>
                <a:gd name="connsiteY23" fmla="*/ 280987 h 292367"/>
                <a:gd name="connsiteX24" fmla="*/ 1847850 w 6729413"/>
                <a:gd name="connsiteY24" fmla="*/ 285750 h 292367"/>
                <a:gd name="connsiteX25" fmla="*/ 2019300 w 6729413"/>
                <a:gd name="connsiteY25" fmla="*/ 271463 h 292367"/>
                <a:gd name="connsiteX26" fmla="*/ 2162175 w 6729413"/>
                <a:gd name="connsiteY26" fmla="*/ 280987 h 292367"/>
                <a:gd name="connsiteX27" fmla="*/ 2259807 w 6729413"/>
                <a:gd name="connsiteY27" fmla="*/ 278606 h 292367"/>
                <a:gd name="connsiteX28" fmla="*/ 2440782 w 6729413"/>
                <a:gd name="connsiteY28" fmla="*/ 278605 h 292367"/>
                <a:gd name="connsiteX29" fmla="*/ 2631281 w 6729413"/>
                <a:gd name="connsiteY29" fmla="*/ 264318 h 292367"/>
                <a:gd name="connsiteX30" fmla="*/ 2767012 w 6729413"/>
                <a:gd name="connsiteY30" fmla="*/ 238125 h 292367"/>
                <a:gd name="connsiteX31" fmla="*/ 2864644 w 6729413"/>
                <a:gd name="connsiteY31" fmla="*/ 221457 h 292367"/>
                <a:gd name="connsiteX32" fmla="*/ 2959894 w 6729413"/>
                <a:gd name="connsiteY32" fmla="*/ 185738 h 292367"/>
                <a:gd name="connsiteX33" fmla="*/ 3088481 w 6729413"/>
                <a:gd name="connsiteY33" fmla="*/ 145256 h 292367"/>
                <a:gd name="connsiteX34" fmla="*/ 3214688 w 6729413"/>
                <a:gd name="connsiteY34" fmla="*/ 114300 h 292367"/>
                <a:gd name="connsiteX35" fmla="*/ 3367087 w 6729413"/>
                <a:gd name="connsiteY35" fmla="*/ 100012 h 292367"/>
                <a:gd name="connsiteX36" fmla="*/ 3550444 w 6729413"/>
                <a:gd name="connsiteY36" fmla="*/ 121443 h 292367"/>
                <a:gd name="connsiteX37" fmla="*/ 3743325 w 6729413"/>
                <a:gd name="connsiteY37" fmla="*/ 154781 h 292367"/>
                <a:gd name="connsiteX38" fmla="*/ 3979069 w 6729413"/>
                <a:gd name="connsiteY38" fmla="*/ 180974 h 292367"/>
                <a:gd name="connsiteX39" fmla="*/ 4164806 w 6729413"/>
                <a:gd name="connsiteY39" fmla="*/ 202406 h 292367"/>
                <a:gd name="connsiteX40" fmla="*/ 4350544 w 6729413"/>
                <a:gd name="connsiteY40" fmla="*/ 233362 h 292367"/>
                <a:gd name="connsiteX41" fmla="*/ 4572001 w 6729413"/>
                <a:gd name="connsiteY41" fmla="*/ 276224 h 292367"/>
                <a:gd name="connsiteX42" fmla="*/ 4783931 w 6729413"/>
                <a:gd name="connsiteY42" fmla="*/ 273844 h 292367"/>
                <a:gd name="connsiteX43" fmla="*/ 4962525 w 6729413"/>
                <a:gd name="connsiteY43" fmla="*/ 271462 h 292367"/>
                <a:gd name="connsiteX44" fmla="*/ 5181600 w 6729413"/>
                <a:gd name="connsiteY44" fmla="*/ 288131 h 292367"/>
                <a:gd name="connsiteX45" fmla="*/ 5353051 w 6729413"/>
                <a:gd name="connsiteY45" fmla="*/ 290513 h 292367"/>
                <a:gd name="connsiteX46" fmla="*/ 5469731 w 6729413"/>
                <a:gd name="connsiteY46" fmla="*/ 290512 h 292367"/>
                <a:gd name="connsiteX47" fmla="*/ 5619750 w 6729413"/>
                <a:gd name="connsiteY47" fmla="*/ 273844 h 292367"/>
                <a:gd name="connsiteX48" fmla="*/ 5738812 w 6729413"/>
                <a:gd name="connsiteY48" fmla="*/ 283368 h 292367"/>
                <a:gd name="connsiteX49" fmla="*/ 5960269 w 6729413"/>
                <a:gd name="connsiteY49" fmla="*/ 271462 h 292367"/>
                <a:gd name="connsiteX50" fmla="*/ 6424613 w 6729413"/>
                <a:gd name="connsiteY50" fmla="*/ 266700 h 292367"/>
                <a:gd name="connsiteX51" fmla="*/ 6648450 w 6729413"/>
                <a:gd name="connsiteY51" fmla="*/ 261937 h 292367"/>
                <a:gd name="connsiteX52" fmla="*/ 6724650 w 6729413"/>
                <a:gd name="connsiteY52" fmla="*/ 261937 h 292367"/>
                <a:gd name="connsiteX53" fmla="*/ 6729413 w 6729413"/>
                <a:gd name="connsiteY53" fmla="*/ 0 h 292367"/>
                <a:gd name="connsiteX0" fmla="*/ 6729413 w 6729413"/>
                <a:gd name="connsiteY0" fmla="*/ 0 h 292367"/>
                <a:gd name="connsiteX1" fmla="*/ 0 w 6729413"/>
                <a:gd name="connsiteY1" fmla="*/ 4762 h 292367"/>
                <a:gd name="connsiteX2" fmla="*/ 80963 w 6729413"/>
                <a:gd name="connsiteY2" fmla="*/ 28575 h 292367"/>
                <a:gd name="connsiteX3" fmla="*/ 183357 w 6729413"/>
                <a:gd name="connsiteY3" fmla="*/ 59531 h 292367"/>
                <a:gd name="connsiteX4" fmla="*/ 276225 w 6729413"/>
                <a:gd name="connsiteY4" fmla="*/ 95250 h 292367"/>
                <a:gd name="connsiteX5" fmla="*/ 328613 w 6729413"/>
                <a:gd name="connsiteY5" fmla="*/ 104775 h 292367"/>
                <a:gd name="connsiteX6" fmla="*/ 402432 w 6729413"/>
                <a:gd name="connsiteY6" fmla="*/ 135731 h 292367"/>
                <a:gd name="connsiteX7" fmla="*/ 459581 w 6729413"/>
                <a:gd name="connsiteY7" fmla="*/ 157162 h 292367"/>
                <a:gd name="connsiteX8" fmla="*/ 526256 w 6729413"/>
                <a:gd name="connsiteY8" fmla="*/ 173831 h 292367"/>
                <a:gd name="connsiteX9" fmla="*/ 645319 w 6729413"/>
                <a:gd name="connsiteY9" fmla="*/ 216693 h 292367"/>
                <a:gd name="connsiteX10" fmla="*/ 719138 w 6729413"/>
                <a:gd name="connsiteY10" fmla="*/ 252412 h 292367"/>
                <a:gd name="connsiteX11" fmla="*/ 785813 w 6729413"/>
                <a:gd name="connsiteY11" fmla="*/ 276225 h 292367"/>
                <a:gd name="connsiteX12" fmla="*/ 833438 w 6729413"/>
                <a:gd name="connsiteY12" fmla="*/ 290512 h 292367"/>
                <a:gd name="connsiteX13" fmla="*/ 895350 w 6729413"/>
                <a:gd name="connsiteY13" fmla="*/ 257175 h 292367"/>
                <a:gd name="connsiteX14" fmla="*/ 957263 w 6729413"/>
                <a:gd name="connsiteY14" fmla="*/ 228600 h 292367"/>
                <a:gd name="connsiteX15" fmla="*/ 1021557 w 6729413"/>
                <a:gd name="connsiteY15" fmla="*/ 242887 h 292367"/>
                <a:gd name="connsiteX16" fmla="*/ 1062038 w 6729413"/>
                <a:gd name="connsiteY16" fmla="*/ 252412 h 292367"/>
                <a:gd name="connsiteX17" fmla="*/ 1169194 w 6729413"/>
                <a:gd name="connsiteY17" fmla="*/ 269081 h 292367"/>
                <a:gd name="connsiteX18" fmla="*/ 1233488 w 6729413"/>
                <a:gd name="connsiteY18" fmla="*/ 259556 h 292367"/>
                <a:gd name="connsiteX19" fmla="*/ 1285875 w 6729413"/>
                <a:gd name="connsiteY19" fmla="*/ 261937 h 292367"/>
                <a:gd name="connsiteX20" fmla="*/ 1354931 w 6729413"/>
                <a:gd name="connsiteY20" fmla="*/ 273843 h 292367"/>
                <a:gd name="connsiteX21" fmla="*/ 1400175 w 6729413"/>
                <a:gd name="connsiteY21" fmla="*/ 271462 h 292367"/>
                <a:gd name="connsiteX22" fmla="*/ 1590675 w 6729413"/>
                <a:gd name="connsiteY22" fmla="*/ 271462 h 292367"/>
                <a:gd name="connsiteX23" fmla="*/ 1752600 w 6729413"/>
                <a:gd name="connsiteY23" fmla="*/ 280987 h 292367"/>
                <a:gd name="connsiteX24" fmla="*/ 1847850 w 6729413"/>
                <a:gd name="connsiteY24" fmla="*/ 285750 h 292367"/>
                <a:gd name="connsiteX25" fmla="*/ 2019300 w 6729413"/>
                <a:gd name="connsiteY25" fmla="*/ 271463 h 292367"/>
                <a:gd name="connsiteX26" fmla="*/ 2162175 w 6729413"/>
                <a:gd name="connsiteY26" fmla="*/ 280987 h 292367"/>
                <a:gd name="connsiteX27" fmla="*/ 2259807 w 6729413"/>
                <a:gd name="connsiteY27" fmla="*/ 278606 h 292367"/>
                <a:gd name="connsiteX28" fmla="*/ 2440782 w 6729413"/>
                <a:gd name="connsiteY28" fmla="*/ 278605 h 292367"/>
                <a:gd name="connsiteX29" fmla="*/ 2631281 w 6729413"/>
                <a:gd name="connsiteY29" fmla="*/ 264318 h 292367"/>
                <a:gd name="connsiteX30" fmla="*/ 2767012 w 6729413"/>
                <a:gd name="connsiteY30" fmla="*/ 238125 h 292367"/>
                <a:gd name="connsiteX31" fmla="*/ 2864644 w 6729413"/>
                <a:gd name="connsiteY31" fmla="*/ 221457 h 292367"/>
                <a:gd name="connsiteX32" fmla="*/ 2959894 w 6729413"/>
                <a:gd name="connsiteY32" fmla="*/ 185738 h 292367"/>
                <a:gd name="connsiteX33" fmla="*/ 3088481 w 6729413"/>
                <a:gd name="connsiteY33" fmla="*/ 145256 h 292367"/>
                <a:gd name="connsiteX34" fmla="*/ 3214688 w 6729413"/>
                <a:gd name="connsiteY34" fmla="*/ 114300 h 292367"/>
                <a:gd name="connsiteX35" fmla="*/ 3367087 w 6729413"/>
                <a:gd name="connsiteY35" fmla="*/ 100012 h 292367"/>
                <a:gd name="connsiteX36" fmla="*/ 3550444 w 6729413"/>
                <a:gd name="connsiteY36" fmla="*/ 121443 h 292367"/>
                <a:gd name="connsiteX37" fmla="*/ 3743325 w 6729413"/>
                <a:gd name="connsiteY37" fmla="*/ 154781 h 292367"/>
                <a:gd name="connsiteX38" fmla="*/ 3979069 w 6729413"/>
                <a:gd name="connsiteY38" fmla="*/ 180974 h 292367"/>
                <a:gd name="connsiteX39" fmla="*/ 4164806 w 6729413"/>
                <a:gd name="connsiteY39" fmla="*/ 202406 h 292367"/>
                <a:gd name="connsiteX40" fmla="*/ 4350544 w 6729413"/>
                <a:gd name="connsiteY40" fmla="*/ 233362 h 292367"/>
                <a:gd name="connsiteX41" fmla="*/ 4572001 w 6729413"/>
                <a:gd name="connsiteY41" fmla="*/ 276224 h 292367"/>
                <a:gd name="connsiteX42" fmla="*/ 4783931 w 6729413"/>
                <a:gd name="connsiteY42" fmla="*/ 273844 h 292367"/>
                <a:gd name="connsiteX43" fmla="*/ 4962525 w 6729413"/>
                <a:gd name="connsiteY43" fmla="*/ 271462 h 292367"/>
                <a:gd name="connsiteX44" fmla="*/ 5181600 w 6729413"/>
                <a:gd name="connsiteY44" fmla="*/ 288131 h 292367"/>
                <a:gd name="connsiteX45" fmla="*/ 5353051 w 6729413"/>
                <a:gd name="connsiteY45" fmla="*/ 290513 h 292367"/>
                <a:gd name="connsiteX46" fmla="*/ 5469731 w 6729413"/>
                <a:gd name="connsiteY46" fmla="*/ 290512 h 292367"/>
                <a:gd name="connsiteX47" fmla="*/ 5619750 w 6729413"/>
                <a:gd name="connsiteY47" fmla="*/ 273844 h 292367"/>
                <a:gd name="connsiteX48" fmla="*/ 5738812 w 6729413"/>
                <a:gd name="connsiteY48" fmla="*/ 283368 h 292367"/>
                <a:gd name="connsiteX49" fmla="*/ 5960269 w 6729413"/>
                <a:gd name="connsiteY49" fmla="*/ 271462 h 292367"/>
                <a:gd name="connsiteX50" fmla="*/ 6253163 w 6729413"/>
                <a:gd name="connsiteY50" fmla="*/ 283368 h 292367"/>
                <a:gd name="connsiteX51" fmla="*/ 6424613 w 6729413"/>
                <a:gd name="connsiteY51" fmla="*/ 266700 h 292367"/>
                <a:gd name="connsiteX52" fmla="*/ 6648450 w 6729413"/>
                <a:gd name="connsiteY52" fmla="*/ 261937 h 292367"/>
                <a:gd name="connsiteX53" fmla="*/ 6724650 w 6729413"/>
                <a:gd name="connsiteY53" fmla="*/ 261937 h 292367"/>
                <a:gd name="connsiteX54" fmla="*/ 6729413 w 6729413"/>
                <a:gd name="connsiteY54" fmla="*/ 0 h 292367"/>
                <a:gd name="connsiteX0" fmla="*/ 6729413 w 6729413"/>
                <a:gd name="connsiteY0" fmla="*/ 0 h 295788"/>
                <a:gd name="connsiteX1" fmla="*/ 0 w 6729413"/>
                <a:gd name="connsiteY1" fmla="*/ 4762 h 295788"/>
                <a:gd name="connsiteX2" fmla="*/ 80963 w 6729413"/>
                <a:gd name="connsiteY2" fmla="*/ 28575 h 295788"/>
                <a:gd name="connsiteX3" fmla="*/ 183357 w 6729413"/>
                <a:gd name="connsiteY3" fmla="*/ 59531 h 295788"/>
                <a:gd name="connsiteX4" fmla="*/ 276225 w 6729413"/>
                <a:gd name="connsiteY4" fmla="*/ 95250 h 295788"/>
                <a:gd name="connsiteX5" fmla="*/ 328613 w 6729413"/>
                <a:gd name="connsiteY5" fmla="*/ 104775 h 295788"/>
                <a:gd name="connsiteX6" fmla="*/ 402432 w 6729413"/>
                <a:gd name="connsiteY6" fmla="*/ 135731 h 295788"/>
                <a:gd name="connsiteX7" fmla="*/ 459581 w 6729413"/>
                <a:gd name="connsiteY7" fmla="*/ 157162 h 295788"/>
                <a:gd name="connsiteX8" fmla="*/ 526256 w 6729413"/>
                <a:gd name="connsiteY8" fmla="*/ 173831 h 295788"/>
                <a:gd name="connsiteX9" fmla="*/ 645319 w 6729413"/>
                <a:gd name="connsiteY9" fmla="*/ 216693 h 295788"/>
                <a:gd name="connsiteX10" fmla="*/ 719138 w 6729413"/>
                <a:gd name="connsiteY10" fmla="*/ 252412 h 295788"/>
                <a:gd name="connsiteX11" fmla="*/ 785813 w 6729413"/>
                <a:gd name="connsiteY11" fmla="*/ 276225 h 295788"/>
                <a:gd name="connsiteX12" fmla="*/ 833438 w 6729413"/>
                <a:gd name="connsiteY12" fmla="*/ 290512 h 295788"/>
                <a:gd name="connsiteX13" fmla="*/ 895350 w 6729413"/>
                <a:gd name="connsiteY13" fmla="*/ 257175 h 295788"/>
                <a:gd name="connsiteX14" fmla="*/ 957263 w 6729413"/>
                <a:gd name="connsiteY14" fmla="*/ 228600 h 295788"/>
                <a:gd name="connsiteX15" fmla="*/ 1021557 w 6729413"/>
                <a:gd name="connsiteY15" fmla="*/ 242887 h 295788"/>
                <a:gd name="connsiteX16" fmla="*/ 1062038 w 6729413"/>
                <a:gd name="connsiteY16" fmla="*/ 252412 h 295788"/>
                <a:gd name="connsiteX17" fmla="*/ 1169194 w 6729413"/>
                <a:gd name="connsiteY17" fmla="*/ 269081 h 295788"/>
                <a:gd name="connsiteX18" fmla="*/ 1233488 w 6729413"/>
                <a:gd name="connsiteY18" fmla="*/ 259556 h 295788"/>
                <a:gd name="connsiteX19" fmla="*/ 1285875 w 6729413"/>
                <a:gd name="connsiteY19" fmla="*/ 261937 h 295788"/>
                <a:gd name="connsiteX20" fmla="*/ 1354931 w 6729413"/>
                <a:gd name="connsiteY20" fmla="*/ 273843 h 295788"/>
                <a:gd name="connsiteX21" fmla="*/ 1400175 w 6729413"/>
                <a:gd name="connsiteY21" fmla="*/ 271462 h 295788"/>
                <a:gd name="connsiteX22" fmla="*/ 1590675 w 6729413"/>
                <a:gd name="connsiteY22" fmla="*/ 271462 h 295788"/>
                <a:gd name="connsiteX23" fmla="*/ 1752600 w 6729413"/>
                <a:gd name="connsiteY23" fmla="*/ 280987 h 295788"/>
                <a:gd name="connsiteX24" fmla="*/ 1847850 w 6729413"/>
                <a:gd name="connsiteY24" fmla="*/ 285750 h 295788"/>
                <a:gd name="connsiteX25" fmla="*/ 2019300 w 6729413"/>
                <a:gd name="connsiteY25" fmla="*/ 271463 h 295788"/>
                <a:gd name="connsiteX26" fmla="*/ 2162175 w 6729413"/>
                <a:gd name="connsiteY26" fmla="*/ 280987 h 295788"/>
                <a:gd name="connsiteX27" fmla="*/ 2259807 w 6729413"/>
                <a:gd name="connsiteY27" fmla="*/ 278606 h 295788"/>
                <a:gd name="connsiteX28" fmla="*/ 2440782 w 6729413"/>
                <a:gd name="connsiteY28" fmla="*/ 278605 h 295788"/>
                <a:gd name="connsiteX29" fmla="*/ 2631281 w 6729413"/>
                <a:gd name="connsiteY29" fmla="*/ 264318 h 295788"/>
                <a:gd name="connsiteX30" fmla="*/ 2767012 w 6729413"/>
                <a:gd name="connsiteY30" fmla="*/ 238125 h 295788"/>
                <a:gd name="connsiteX31" fmla="*/ 2864644 w 6729413"/>
                <a:gd name="connsiteY31" fmla="*/ 221457 h 295788"/>
                <a:gd name="connsiteX32" fmla="*/ 2959894 w 6729413"/>
                <a:gd name="connsiteY32" fmla="*/ 185738 h 295788"/>
                <a:gd name="connsiteX33" fmla="*/ 3088481 w 6729413"/>
                <a:gd name="connsiteY33" fmla="*/ 145256 h 295788"/>
                <a:gd name="connsiteX34" fmla="*/ 3214688 w 6729413"/>
                <a:gd name="connsiteY34" fmla="*/ 114300 h 295788"/>
                <a:gd name="connsiteX35" fmla="*/ 3367087 w 6729413"/>
                <a:gd name="connsiteY35" fmla="*/ 100012 h 295788"/>
                <a:gd name="connsiteX36" fmla="*/ 3550444 w 6729413"/>
                <a:gd name="connsiteY36" fmla="*/ 121443 h 295788"/>
                <a:gd name="connsiteX37" fmla="*/ 3743325 w 6729413"/>
                <a:gd name="connsiteY37" fmla="*/ 154781 h 295788"/>
                <a:gd name="connsiteX38" fmla="*/ 3979069 w 6729413"/>
                <a:gd name="connsiteY38" fmla="*/ 180974 h 295788"/>
                <a:gd name="connsiteX39" fmla="*/ 4164806 w 6729413"/>
                <a:gd name="connsiteY39" fmla="*/ 202406 h 295788"/>
                <a:gd name="connsiteX40" fmla="*/ 4350544 w 6729413"/>
                <a:gd name="connsiteY40" fmla="*/ 233362 h 295788"/>
                <a:gd name="connsiteX41" fmla="*/ 4572001 w 6729413"/>
                <a:gd name="connsiteY41" fmla="*/ 276224 h 295788"/>
                <a:gd name="connsiteX42" fmla="*/ 4783931 w 6729413"/>
                <a:gd name="connsiteY42" fmla="*/ 273844 h 295788"/>
                <a:gd name="connsiteX43" fmla="*/ 4962525 w 6729413"/>
                <a:gd name="connsiteY43" fmla="*/ 271462 h 295788"/>
                <a:gd name="connsiteX44" fmla="*/ 5181600 w 6729413"/>
                <a:gd name="connsiteY44" fmla="*/ 288131 h 295788"/>
                <a:gd name="connsiteX45" fmla="*/ 5353051 w 6729413"/>
                <a:gd name="connsiteY45" fmla="*/ 290513 h 295788"/>
                <a:gd name="connsiteX46" fmla="*/ 5469731 w 6729413"/>
                <a:gd name="connsiteY46" fmla="*/ 290512 h 295788"/>
                <a:gd name="connsiteX47" fmla="*/ 5619750 w 6729413"/>
                <a:gd name="connsiteY47" fmla="*/ 273844 h 295788"/>
                <a:gd name="connsiteX48" fmla="*/ 5738812 w 6729413"/>
                <a:gd name="connsiteY48" fmla="*/ 283368 h 295788"/>
                <a:gd name="connsiteX49" fmla="*/ 5960269 w 6729413"/>
                <a:gd name="connsiteY49" fmla="*/ 271462 h 295788"/>
                <a:gd name="connsiteX50" fmla="*/ 6253163 w 6729413"/>
                <a:gd name="connsiteY50" fmla="*/ 283368 h 295788"/>
                <a:gd name="connsiteX51" fmla="*/ 6467476 w 6729413"/>
                <a:gd name="connsiteY51" fmla="*/ 295275 h 295788"/>
                <a:gd name="connsiteX52" fmla="*/ 6648450 w 6729413"/>
                <a:gd name="connsiteY52" fmla="*/ 261937 h 295788"/>
                <a:gd name="connsiteX53" fmla="*/ 6724650 w 6729413"/>
                <a:gd name="connsiteY53" fmla="*/ 261937 h 295788"/>
                <a:gd name="connsiteX54" fmla="*/ 6729413 w 6729413"/>
                <a:gd name="connsiteY54" fmla="*/ 0 h 295788"/>
                <a:gd name="connsiteX0" fmla="*/ 6729413 w 6729413"/>
                <a:gd name="connsiteY0" fmla="*/ 0 h 295275"/>
                <a:gd name="connsiteX1" fmla="*/ 0 w 6729413"/>
                <a:gd name="connsiteY1" fmla="*/ 4762 h 295275"/>
                <a:gd name="connsiteX2" fmla="*/ 80963 w 6729413"/>
                <a:gd name="connsiteY2" fmla="*/ 28575 h 295275"/>
                <a:gd name="connsiteX3" fmla="*/ 183357 w 6729413"/>
                <a:gd name="connsiteY3" fmla="*/ 59531 h 295275"/>
                <a:gd name="connsiteX4" fmla="*/ 276225 w 6729413"/>
                <a:gd name="connsiteY4" fmla="*/ 95250 h 295275"/>
                <a:gd name="connsiteX5" fmla="*/ 328613 w 6729413"/>
                <a:gd name="connsiteY5" fmla="*/ 104775 h 295275"/>
                <a:gd name="connsiteX6" fmla="*/ 402432 w 6729413"/>
                <a:gd name="connsiteY6" fmla="*/ 135731 h 295275"/>
                <a:gd name="connsiteX7" fmla="*/ 459581 w 6729413"/>
                <a:gd name="connsiteY7" fmla="*/ 157162 h 295275"/>
                <a:gd name="connsiteX8" fmla="*/ 526256 w 6729413"/>
                <a:gd name="connsiteY8" fmla="*/ 173831 h 295275"/>
                <a:gd name="connsiteX9" fmla="*/ 645319 w 6729413"/>
                <a:gd name="connsiteY9" fmla="*/ 216693 h 295275"/>
                <a:gd name="connsiteX10" fmla="*/ 719138 w 6729413"/>
                <a:gd name="connsiteY10" fmla="*/ 252412 h 295275"/>
                <a:gd name="connsiteX11" fmla="*/ 785813 w 6729413"/>
                <a:gd name="connsiteY11" fmla="*/ 276225 h 295275"/>
                <a:gd name="connsiteX12" fmla="*/ 833438 w 6729413"/>
                <a:gd name="connsiteY12" fmla="*/ 290512 h 295275"/>
                <a:gd name="connsiteX13" fmla="*/ 895350 w 6729413"/>
                <a:gd name="connsiteY13" fmla="*/ 257175 h 295275"/>
                <a:gd name="connsiteX14" fmla="*/ 957263 w 6729413"/>
                <a:gd name="connsiteY14" fmla="*/ 228600 h 295275"/>
                <a:gd name="connsiteX15" fmla="*/ 1021557 w 6729413"/>
                <a:gd name="connsiteY15" fmla="*/ 242887 h 295275"/>
                <a:gd name="connsiteX16" fmla="*/ 1062038 w 6729413"/>
                <a:gd name="connsiteY16" fmla="*/ 252412 h 295275"/>
                <a:gd name="connsiteX17" fmla="*/ 1169194 w 6729413"/>
                <a:gd name="connsiteY17" fmla="*/ 269081 h 295275"/>
                <a:gd name="connsiteX18" fmla="*/ 1233488 w 6729413"/>
                <a:gd name="connsiteY18" fmla="*/ 259556 h 295275"/>
                <a:gd name="connsiteX19" fmla="*/ 1285875 w 6729413"/>
                <a:gd name="connsiteY19" fmla="*/ 261937 h 295275"/>
                <a:gd name="connsiteX20" fmla="*/ 1354931 w 6729413"/>
                <a:gd name="connsiteY20" fmla="*/ 273843 h 295275"/>
                <a:gd name="connsiteX21" fmla="*/ 1400175 w 6729413"/>
                <a:gd name="connsiteY21" fmla="*/ 271462 h 295275"/>
                <a:gd name="connsiteX22" fmla="*/ 1590675 w 6729413"/>
                <a:gd name="connsiteY22" fmla="*/ 271462 h 295275"/>
                <a:gd name="connsiteX23" fmla="*/ 1752600 w 6729413"/>
                <a:gd name="connsiteY23" fmla="*/ 280987 h 295275"/>
                <a:gd name="connsiteX24" fmla="*/ 1847850 w 6729413"/>
                <a:gd name="connsiteY24" fmla="*/ 285750 h 295275"/>
                <a:gd name="connsiteX25" fmla="*/ 2019300 w 6729413"/>
                <a:gd name="connsiteY25" fmla="*/ 271463 h 295275"/>
                <a:gd name="connsiteX26" fmla="*/ 2162175 w 6729413"/>
                <a:gd name="connsiteY26" fmla="*/ 280987 h 295275"/>
                <a:gd name="connsiteX27" fmla="*/ 2259807 w 6729413"/>
                <a:gd name="connsiteY27" fmla="*/ 278606 h 295275"/>
                <a:gd name="connsiteX28" fmla="*/ 2440782 w 6729413"/>
                <a:gd name="connsiteY28" fmla="*/ 278605 h 295275"/>
                <a:gd name="connsiteX29" fmla="*/ 2631281 w 6729413"/>
                <a:gd name="connsiteY29" fmla="*/ 264318 h 295275"/>
                <a:gd name="connsiteX30" fmla="*/ 2767012 w 6729413"/>
                <a:gd name="connsiteY30" fmla="*/ 238125 h 295275"/>
                <a:gd name="connsiteX31" fmla="*/ 2864644 w 6729413"/>
                <a:gd name="connsiteY31" fmla="*/ 221457 h 295275"/>
                <a:gd name="connsiteX32" fmla="*/ 2959894 w 6729413"/>
                <a:gd name="connsiteY32" fmla="*/ 185738 h 295275"/>
                <a:gd name="connsiteX33" fmla="*/ 3088481 w 6729413"/>
                <a:gd name="connsiteY33" fmla="*/ 145256 h 295275"/>
                <a:gd name="connsiteX34" fmla="*/ 3214688 w 6729413"/>
                <a:gd name="connsiteY34" fmla="*/ 114300 h 295275"/>
                <a:gd name="connsiteX35" fmla="*/ 3367087 w 6729413"/>
                <a:gd name="connsiteY35" fmla="*/ 100012 h 295275"/>
                <a:gd name="connsiteX36" fmla="*/ 3550444 w 6729413"/>
                <a:gd name="connsiteY36" fmla="*/ 121443 h 295275"/>
                <a:gd name="connsiteX37" fmla="*/ 3743325 w 6729413"/>
                <a:gd name="connsiteY37" fmla="*/ 154781 h 295275"/>
                <a:gd name="connsiteX38" fmla="*/ 3979069 w 6729413"/>
                <a:gd name="connsiteY38" fmla="*/ 180974 h 295275"/>
                <a:gd name="connsiteX39" fmla="*/ 4164806 w 6729413"/>
                <a:gd name="connsiteY39" fmla="*/ 202406 h 295275"/>
                <a:gd name="connsiteX40" fmla="*/ 4350544 w 6729413"/>
                <a:gd name="connsiteY40" fmla="*/ 233362 h 295275"/>
                <a:gd name="connsiteX41" fmla="*/ 4572001 w 6729413"/>
                <a:gd name="connsiteY41" fmla="*/ 276224 h 295275"/>
                <a:gd name="connsiteX42" fmla="*/ 4783931 w 6729413"/>
                <a:gd name="connsiteY42" fmla="*/ 273844 h 295275"/>
                <a:gd name="connsiteX43" fmla="*/ 4962525 w 6729413"/>
                <a:gd name="connsiteY43" fmla="*/ 271462 h 295275"/>
                <a:gd name="connsiteX44" fmla="*/ 5181600 w 6729413"/>
                <a:gd name="connsiteY44" fmla="*/ 288131 h 295275"/>
                <a:gd name="connsiteX45" fmla="*/ 5353051 w 6729413"/>
                <a:gd name="connsiteY45" fmla="*/ 290513 h 295275"/>
                <a:gd name="connsiteX46" fmla="*/ 5469731 w 6729413"/>
                <a:gd name="connsiteY46" fmla="*/ 290512 h 295275"/>
                <a:gd name="connsiteX47" fmla="*/ 5619750 w 6729413"/>
                <a:gd name="connsiteY47" fmla="*/ 273844 h 295275"/>
                <a:gd name="connsiteX48" fmla="*/ 5738812 w 6729413"/>
                <a:gd name="connsiteY48" fmla="*/ 283368 h 295275"/>
                <a:gd name="connsiteX49" fmla="*/ 5960269 w 6729413"/>
                <a:gd name="connsiteY49" fmla="*/ 271462 h 295275"/>
                <a:gd name="connsiteX50" fmla="*/ 6253163 w 6729413"/>
                <a:gd name="connsiteY50" fmla="*/ 283368 h 295275"/>
                <a:gd name="connsiteX51" fmla="*/ 6467476 w 6729413"/>
                <a:gd name="connsiteY51" fmla="*/ 295275 h 295275"/>
                <a:gd name="connsiteX52" fmla="*/ 6610350 w 6729413"/>
                <a:gd name="connsiteY52" fmla="*/ 283369 h 295275"/>
                <a:gd name="connsiteX53" fmla="*/ 6724650 w 6729413"/>
                <a:gd name="connsiteY53" fmla="*/ 261937 h 295275"/>
                <a:gd name="connsiteX54" fmla="*/ 6729413 w 6729413"/>
                <a:gd name="connsiteY54" fmla="*/ 0 h 295275"/>
                <a:gd name="connsiteX0" fmla="*/ 6729413 w 6729413"/>
                <a:gd name="connsiteY0" fmla="*/ 0 h 295275"/>
                <a:gd name="connsiteX1" fmla="*/ 0 w 6729413"/>
                <a:gd name="connsiteY1" fmla="*/ 4762 h 295275"/>
                <a:gd name="connsiteX2" fmla="*/ 80963 w 6729413"/>
                <a:gd name="connsiteY2" fmla="*/ 28575 h 295275"/>
                <a:gd name="connsiteX3" fmla="*/ 183357 w 6729413"/>
                <a:gd name="connsiteY3" fmla="*/ 59531 h 295275"/>
                <a:gd name="connsiteX4" fmla="*/ 276225 w 6729413"/>
                <a:gd name="connsiteY4" fmla="*/ 95250 h 295275"/>
                <a:gd name="connsiteX5" fmla="*/ 328613 w 6729413"/>
                <a:gd name="connsiteY5" fmla="*/ 104775 h 295275"/>
                <a:gd name="connsiteX6" fmla="*/ 402432 w 6729413"/>
                <a:gd name="connsiteY6" fmla="*/ 135731 h 295275"/>
                <a:gd name="connsiteX7" fmla="*/ 459581 w 6729413"/>
                <a:gd name="connsiteY7" fmla="*/ 157162 h 295275"/>
                <a:gd name="connsiteX8" fmla="*/ 526256 w 6729413"/>
                <a:gd name="connsiteY8" fmla="*/ 173831 h 295275"/>
                <a:gd name="connsiteX9" fmla="*/ 645319 w 6729413"/>
                <a:gd name="connsiteY9" fmla="*/ 216693 h 295275"/>
                <a:gd name="connsiteX10" fmla="*/ 719138 w 6729413"/>
                <a:gd name="connsiteY10" fmla="*/ 252412 h 295275"/>
                <a:gd name="connsiteX11" fmla="*/ 785813 w 6729413"/>
                <a:gd name="connsiteY11" fmla="*/ 276225 h 295275"/>
                <a:gd name="connsiteX12" fmla="*/ 833438 w 6729413"/>
                <a:gd name="connsiteY12" fmla="*/ 290512 h 295275"/>
                <a:gd name="connsiteX13" fmla="*/ 895350 w 6729413"/>
                <a:gd name="connsiteY13" fmla="*/ 257175 h 295275"/>
                <a:gd name="connsiteX14" fmla="*/ 957263 w 6729413"/>
                <a:gd name="connsiteY14" fmla="*/ 228600 h 295275"/>
                <a:gd name="connsiteX15" fmla="*/ 1021557 w 6729413"/>
                <a:gd name="connsiteY15" fmla="*/ 242887 h 295275"/>
                <a:gd name="connsiteX16" fmla="*/ 1062038 w 6729413"/>
                <a:gd name="connsiteY16" fmla="*/ 252412 h 295275"/>
                <a:gd name="connsiteX17" fmla="*/ 1169194 w 6729413"/>
                <a:gd name="connsiteY17" fmla="*/ 269081 h 295275"/>
                <a:gd name="connsiteX18" fmla="*/ 1233488 w 6729413"/>
                <a:gd name="connsiteY18" fmla="*/ 259556 h 295275"/>
                <a:gd name="connsiteX19" fmla="*/ 1285875 w 6729413"/>
                <a:gd name="connsiteY19" fmla="*/ 261937 h 295275"/>
                <a:gd name="connsiteX20" fmla="*/ 1354931 w 6729413"/>
                <a:gd name="connsiteY20" fmla="*/ 273843 h 295275"/>
                <a:gd name="connsiteX21" fmla="*/ 1400175 w 6729413"/>
                <a:gd name="connsiteY21" fmla="*/ 271462 h 295275"/>
                <a:gd name="connsiteX22" fmla="*/ 1590675 w 6729413"/>
                <a:gd name="connsiteY22" fmla="*/ 271462 h 295275"/>
                <a:gd name="connsiteX23" fmla="*/ 1752600 w 6729413"/>
                <a:gd name="connsiteY23" fmla="*/ 280987 h 295275"/>
                <a:gd name="connsiteX24" fmla="*/ 1847850 w 6729413"/>
                <a:gd name="connsiteY24" fmla="*/ 285750 h 295275"/>
                <a:gd name="connsiteX25" fmla="*/ 2019300 w 6729413"/>
                <a:gd name="connsiteY25" fmla="*/ 271463 h 295275"/>
                <a:gd name="connsiteX26" fmla="*/ 2162175 w 6729413"/>
                <a:gd name="connsiteY26" fmla="*/ 280987 h 295275"/>
                <a:gd name="connsiteX27" fmla="*/ 2259807 w 6729413"/>
                <a:gd name="connsiteY27" fmla="*/ 278606 h 295275"/>
                <a:gd name="connsiteX28" fmla="*/ 2440782 w 6729413"/>
                <a:gd name="connsiteY28" fmla="*/ 278605 h 295275"/>
                <a:gd name="connsiteX29" fmla="*/ 2631281 w 6729413"/>
                <a:gd name="connsiteY29" fmla="*/ 264318 h 295275"/>
                <a:gd name="connsiteX30" fmla="*/ 2767012 w 6729413"/>
                <a:gd name="connsiteY30" fmla="*/ 238125 h 295275"/>
                <a:gd name="connsiteX31" fmla="*/ 2864644 w 6729413"/>
                <a:gd name="connsiteY31" fmla="*/ 221457 h 295275"/>
                <a:gd name="connsiteX32" fmla="*/ 2959894 w 6729413"/>
                <a:gd name="connsiteY32" fmla="*/ 185738 h 295275"/>
                <a:gd name="connsiteX33" fmla="*/ 3088481 w 6729413"/>
                <a:gd name="connsiteY33" fmla="*/ 145256 h 295275"/>
                <a:gd name="connsiteX34" fmla="*/ 3214688 w 6729413"/>
                <a:gd name="connsiteY34" fmla="*/ 114300 h 295275"/>
                <a:gd name="connsiteX35" fmla="*/ 3367087 w 6729413"/>
                <a:gd name="connsiteY35" fmla="*/ 100012 h 295275"/>
                <a:gd name="connsiteX36" fmla="*/ 3550444 w 6729413"/>
                <a:gd name="connsiteY36" fmla="*/ 121443 h 295275"/>
                <a:gd name="connsiteX37" fmla="*/ 3743325 w 6729413"/>
                <a:gd name="connsiteY37" fmla="*/ 154781 h 295275"/>
                <a:gd name="connsiteX38" fmla="*/ 3979069 w 6729413"/>
                <a:gd name="connsiteY38" fmla="*/ 180974 h 295275"/>
                <a:gd name="connsiteX39" fmla="*/ 4164806 w 6729413"/>
                <a:gd name="connsiteY39" fmla="*/ 202406 h 295275"/>
                <a:gd name="connsiteX40" fmla="*/ 4350544 w 6729413"/>
                <a:gd name="connsiteY40" fmla="*/ 233362 h 295275"/>
                <a:gd name="connsiteX41" fmla="*/ 4572001 w 6729413"/>
                <a:gd name="connsiteY41" fmla="*/ 276224 h 295275"/>
                <a:gd name="connsiteX42" fmla="*/ 4783931 w 6729413"/>
                <a:gd name="connsiteY42" fmla="*/ 273844 h 295275"/>
                <a:gd name="connsiteX43" fmla="*/ 4962525 w 6729413"/>
                <a:gd name="connsiteY43" fmla="*/ 271462 h 295275"/>
                <a:gd name="connsiteX44" fmla="*/ 5181600 w 6729413"/>
                <a:gd name="connsiteY44" fmla="*/ 288131 h 295275"/>
                <a:gd name="connsiteX45" fmla="*/ 5353051 w 6729413"/>
                <a:gd name="connsiteY45" fmla="*/ 290513 h 295275"/>
                <a:gd name="connsiteX46" fmla="*/ 5469731 w 6729413"/>
                <a:gd name="connsiteY46" fmla="*/ 290512 h 295275"/>
                <a:gd name="connsiteX47" fmla="*/ 5619750 w 6729413"/>
                <a:gd name="connsiteY47" fmla="*/ 273844 h 295275"/>
                <a:gd name="connsiteX48" fmla="*/ 5738812 w 6729413"/>
                <a:gd name="connsiteY48" fmla="*/ 283368 h 295275"/>
                <a:gd name="connsiteX49" fmla="*/ 5960269 w 6729413"/>
                <a:gd name="connsiteY49" fmla="*/ 271462 h 295275"/>
                <a:gd name="connsiteX50" fmla="*/ 6253163 w 6729413"/>
                <a:gd name="connsiteY50" fmla="*/ 283368 h 295275"/>
                <a:gd name="connsiteX51" fmla="*/ 6467476 w 6729413"/>
                <a:gd name="connsiteY51" fmla="*/ 295275 h 295275"/>
                <a:gd name="connsiteX52" fmla="*/ 6610350 w 6729413"/>
                <a:gd name="connsiteY52" fmla="*/ 283369 h 295275"/>
                <a:gd name="connsiteX53" fmla="*/ 6724650 w 6729413"/>
                <a:gd name="connsiteY53" fmla="*/ 261937 h 295275"/>
                <a:gd name="connsiteX54" fmla="*/ 6729413 w 6729413"/>
                <a:gd name="connsiteY54" fmla="*/ 0 h 295275"/>
                <a:gd name="connsiteX0" fmla="*/ 6729413 w 6729413"/>
                <a:gd name="connsiteY0" fmla="*/ 0 h 295275"/>
                <a:gd name="connsiteX1" fmla="*/ 0 w 6729413"/>
                <a:gd name="connsiteY1" fmla="*/ 4762 h 295275"/>
                <a:gd name="connsiteX2" fmla="*/ 80963 w 6729413"/>
                <a:gd name="connsiteY2" fmla="*/ 28575 h 295275"/>
                <a:gd name="connsiteX3" fmla="*/ 183357 w 6729413"/>
                <a:gd name="connsiteY3" fmla="*/ 59531 h 295275"/>
                <a:gd name="connsiteX4" fmla="*/ 276225 w 6729413"/>
                <a:gd name="connsiteY4" fmla="*/ 95250 h 295275"/>
                <a:gd name="connsiteX5" fmla="*/ 328613 w 6729413"/>
                <a:gd name="connsiteY5" fmla="*/ 104775 h 295275"/>
                <a:gd name="connsiteX6" fmla="*/ 402432 w 6729413"/>
                <a:gd name="connsiteY6" fmla="*/ 135731 h 295275"/>
                <a:gd name="connsiteX7" fmla="*/ 459581 w 6729413"/>
                <a:gd name="connsiteY7" fmla="*/ 157162 h 295275"/>
                <a:gd name="connsiteX8" fmla="*/ 526256 w 6729413"/>
                <a:gd name="connsiteY8" fmla="*/ 173831 h 295275"/>
                <a:gd name="connsiteX9" fmla="*/ 645319 w 6729413"/>
                <a:gd name="connsiteY9" fmla="*/ 216693 h 295275"/>
                <a:gd name="connsiteX10" fmla="*/ 719138 w 6729413"/>
                <a:gd name="connsiteY10" fmla="*/ 252412 h 295275"/>
                <a:gd name="connsiteX11" fmla="*/ 785813 w 6729413"/>
                <a:gd name="connsiteY11" fmla="*/ 276225 h 295275"/>
                <a:gd name="connsiteX12" fmla="*/ 833438 w 6729413"/>
                <a:gd name="connsiteY12" fmla="*/ 290512 h 295275"/>
                <a:gd name="connsiteX13" fmla="*/ 895350 w 6729413"/>
                <a:gd name="connsiteY13" fmla="*/ 257175 h 295275"/>
                <a:gd name="connsiteX14" fmla="*/ 957263 w 6729413"/>
                <a:gd name="connsiteY14" fmla="*/ 228600 h 295275"/>
                <a:gd name="connsiteX15" fmla="*/ 1021557 w 6729413"/>
                <a:gd name="connsiteY15" fmla="*/ 242887 h 295275"/>
                <a:gd name="connsiteX16" fmla="*/ 1071563 w 6729413"/>
                <a:gd name="connsiteY16" fmla="*/ 259556 h 295275"/>
                <a:gd name="connsiteX17" fmla="*/ 1169194 w 6729413"/>
                <a:gd name="connsiteY17" fmla="*/ 269081 h 295275"/>
                <a:gd name="connsiteX18" fmla="*/ 1233488 w 6729413"/>
                <a:gd name="connsiteY18" fmla="*/ 259556 h 295275"/>
                <a:gd name="connsiteX19" fmla="*/ 1285875 w 6729413"/>
                <a:gd name="connsiteY19" fmla="*/ 261937 h 295275"/>
                <a:gd name="connsiteX20" fmla="*/ 1354931 w 6729413"/>
                <a:gd name="connsiteY20" fmla="*/ 273843 h 295275"/>
                <a:gd name="connsiteX21" fmla="*/ 1400175 w 6729413"/>
                <a:gd name="connsiteY21" fmla="*/ 271462 h 295275"/>
                <a:gd name="connsiteX22" fmla="*/ 1590675 w 6729413"/>
                <a:gd name="connsiteY22" fmla="*/ 271462 h 295275"/>
                <a:gd name="connsiteX23" fmla="*/ 1752600 w 6729413"/>
                <a:gd name="connsiteY23" fmla="*/ 280987 h 295275"/>
                <a:gd name="connsiteX24" fmla="*/ 1847850 w 6729413"/>
                <a:gd name="connsiteY24" fmla="*/ 285750 h 295275"/>
                <a:gd name="connsiteX25" fmla="*/ 2019300 w 6729413"/>
                <a:gd name="connsiteY25" fmla="*/ 271463 h 295275"/>
                <a:gd name="connsiteX26" fmla="*/ 2162175 w 6729413"/>
                <a:gd name="connsiteY26" fmla="*/ 280987 h 295275"/>
                <a:gd name="connsiteX27" fmla="*/ 2259807 w 6729413"/>
                <a:gd name="connsiteY27" fmla="*/ 278606 h 295275"/>
                <a:gd name="connsiteX28" fmla="*/ 2440782 w 6729413"/>
                <a:gd name="connsiteY28" fmla="*/ 278605 h 295275"/>
                <a:gd name="connsiteX29" fmla="*/ 2631281 w 6729413"/>
                <a:gd name="connsiteY29" fmla="*/ 264318 h 295275"/>
                <a:gd name="connsiteX30" fmla="*/ 2767012 w 6729413"/>
                <a:gd name="connsiteY30" fmla="*/ 238125 h 295275"/>
                <a:gd name="connsiteX31" fmla="*/ 2864644 w 6729413"/>
                <a:gd name="connsiteY31" fmla="*/ 221457 h 295275"/>
                <a:gd name="connsiteX32" fmla="*/ 2959894 w 6729413"/>
                <a:gd name="connsiteY32" fmla="*/ 185738 h 295275"/>
                <a:gd name="connsiteX33" fmla="*/ 3088481 w 6729413"/>
                <a:gd name="connsiteY33" fmla="*/ 145256 h 295275"/>
                <a:gd name="connsiteX34" fmla="*/ 3214688 w 6729413"/>
                <a:gd name="connsiteY34" fmla="*/ 114300 h 295275"/>
                <a:gd name="connsiteX35" fmla="*/ 3367087 w 6729413"/>
                <a:gd name="connsiteY35" fmla="*/ 100012 h 295275"/>
                <a:gd name="connsiteX36" fmla="*/ 3550444 w 6729413"/>
                <a:gd name="connsiteY36" fmla="*/ 121443 h 295275"/>
                <a:gd name="connsiteX37" fmla="*/ 3743325 w 6729413"/>
                <a:gd name="connsiteY37" fmla="*/ 154781 h 295275"/>
                <a:gd name="connsiteX38" fmla="*/ 3979069 w 6729413"/>
                <a:gd name="connsiteY38" fmla="*/ 180974 h 295275"/>
                <a:gd name="connsiteX39" fmla="*/ 4164806 w 6729413"/>
                <a:gd name="connsiteY39" fmla="*/ 202406 h 295275"/>
                <a:gd name="connsiteX40" fmla="*/ 4350544 w 6729413"/>
                <a:gd name="connsiteY40" fmla="*/ 233362 h 295275"/>
                <a:gd name="connsiteX41" fmla="*/ 4572001 w 6729413"/>
                <a:gd name="connsiteY41" fmla="*/ 276224 h 295275"/>
                <a:gd name="connsiteX42" fmla="*/ 4783931 w 6729413"/>
                <a:gd name="connsiteY42" fmla="*/ 273844 h 295275"/>
                <a:gd name="connsiteX43" fmla="*/ 4962525 w 6729413"/>
                <a:gd name="connsiteY43" fmla="*/ 271462 h 295275"/>
                <a:gd name="connsiteX44" fmla="*/ 5181600 w 6729413"/>
                <a:gd name="connsiteY44" fmla="*/ 288131 h 295275"/>
                <a:gd name="connsiteX45" fmla="*/ 5353051 w 6729413"/>
                <a:gd name="connsiteY45" fmla="*/ 290513 h 295275"/>
                <a:gd name="connsiteX46" fmla="*/ 5469731 w 6729413"/>
                <a:gd name="connsiteY46" fmla="*/ 290512 h 295275"/>
                <a:gd name="connsiteX47" fmla="*/ 5619750 w 6729413"/>
                <a:gd name="connsiteY47" fmla="*/ 273844 h 295275"/>
                <a:gd name="connsiteX48" fmla="*/ 5738812 w 6729413"/>
                <a:gd name="connsiteY48" fmla="*/ 283368 h 295275"/>
                <a:gd name="connsiteX49" fmla="*/ 5960269 w 6729413"/>
                <a:gd name="connsiteY49" fmla="*/ 271462 h 295275"/>
                <a:gd name="connsiteX50" fmla="*/ 6253163 w 6729413"/>
                <a:gd name="connsiteY50" fmla="*/ 283368 h 295275"/>
                <a:gd name="connsiteX51" fmla="*/ 6467476 w 6729413"/>
                <a:gd name="connsiteY51" fmla="*/ 295275 h 295275"/>
                <a:gd name="connsiteX52" fmla="*/ 6610350 w 6729413"/>
                <a:gd name="connsiteY52" fmla="*/ 283369 h 295275"/>
                <a:gd name="connsiteX53" fmla="*/ 6724650 w 6729413"/>
                <a:gd name="connsiteY53" fmla="*/ 261937 h 295275"/>
                <a:gd name="connsiteX54" fmla="*/ 6729413 w 6729413"/>
                <a:gd name="connsiteY54" fmla="*/ 0 h 295275"/>
                <a:gd name="connsiteX0" fmla="*/ 6729413 w 6729413"/>
                <a:gd name="connsiteY0" fmla="*/ 0 h 295275"/>
                <a:gd name="connsiteX1" fmla="*/ 0 w 6729413"/>
                <a:gd name="connsiteY1" fmla="*/ 4762 h 295275"/>
                <a:gd name="connsiteX2" fmla="*/ 80963 w 6729413"/>
                <a:gd name="connsiteY2" fmla="*/ 28575 h 295275"/>
                <a:gd name="connsiteX3" fmla="*/ 183357 w 6729413"/>
                <a:gd name="connsiteY3" fmla="*/ 59531 h 295275"/>
                <a:gd name="connsiteX4" fmla="*/ 276225 w 6729413"/>
                <a:gd name="connsiteY4" fmla="*/ 95250 h 295275"/>
                <a:gd name="connsiteX5" fmla="*/ 328613 w 6729413"/>
                <a:gd name="connsiteY5" fmla="*/ 104775 h 295275"/>
                <a:gd name="connsiteX6" fmla="*/ 402432 w 6729413"/>
                <a:gd name="connsiteY6" fmla="*/ 135731 h 295275"/>
                <a:gd name="connsiteX7" fmla="*/ 459581 w 6729413"/>
                <a:gd name="connsiteY7" fmla="*/ 157162 h 295275"/>
                <a:gd name="connsiteX8" fmla="*/ 526256 w 6729413"/>
                <a:gd name="connsiteY8" fmla="*/ 173831 h 295275"/>
                <a:gd name="connsiteX9" fmla="*/ 645319 w 6729413"/>
                <a:gd name="connsiteY9" fmla="*/ 216693 h 295275"/>
                <a:gd name="connsiteX10" fmla="*/ 719138 w 6729413"/>
                <a:gd name="connsiteY10" fmla="*/ 252412 h 295275"/>
                <a:gd name="connsiteX11" fmla="*/ 785813 w 6729413"/>
                <a:gd name="connsiteY11" fmla="*/ 276225 h 295275"/>
                <a:gd name="connsiteX12" fmla="*/ 823913 w 6729413"/>
                <a:gd name="connsiteY12" fmla="*/ 295274 h 295275"/>
                <a:gd name="connsiteX13" fmla="*/ 895350 w 6729413"/>
                <a:gd name="connsiteY13" fmla="*/ 257175 h 295275"/>
                <a:gd name="connsiteX14" fmla="*/ 957263 w 6729413"/>
                <a:gd name="connsiteY14" fmla="*/ 228600 h 295275"/>
                <a:gd name="connsiteX15" fmla="*/ 1021557 w 6729413"/>
                <a:gd name="connsiteY15" fmla="*/ 242887 h 295275"/>
                <a:gd name="connsiteX16" fmla="*/ 1071563 w 6729413"/>
                <a:gd name="connsiteY16" fmla="*/ 259556 h 295275"/>
                <a:gd name="connsiteX17" fmla="*/ 1169194 w 6729413"/>
                <a:gd name="connsiteY17" fmla="*/ 269081 h 295275"/>
                <a:gd name="connsiteX18" fmla="*/ 1233488 w 6729413"/>
                <a:gd name="connsiteY18" fmla="*/ 259556 h 295275"/>
                <a:gd name="connsiteX19" fmla="*/ 1285875 w 6729413"/>
                <a:gd name="connsiteY19" fmla="*/ 261937 h 295275"/>
                <a:gd name="connsiteX20" fmla="*/ 1354931 w 6729413"/>
                <a:gd name="connsiteY20" fmla="*/ 273843 h 295275"/>
                <a:gd name="connsiteX21" fmla="*/ 1400175 w 6729413"/>
                <a:gd name="connsiteY21" fmla="*/ 271462 h 295275"/>
                <a:gd name="connsiteX22" fmla="*/ 1590675 w 6729413"/>
                <a:gd name="connsiteY22" fmla="*/ 271462 h 295275"/>
                <a:gd name="connsiteX23" fmla="*/ 1752600 w 6729413"/>
                <a:gd name="connsiteY23" fmla="*/ 280987 h 295275"/>
                <a:gd name="connsiteX24" fmla="*/ 1847850 w 6729413"/>
                <a:gd name="connsiteY24" fmla="*/ 285750 h 295275"/>
                <a:gd name="connsiteX25" fmla="*/ 2019300 w 6729413"/>
                <a:gd name="connsiteY25" fmla="*/ 271463 h 295275"/>
                <a:gd name="connsiteX26" fmla="*/ 2162175 w 6729413"/>
                <a:gd name="connsiteY26" fmla="*/ 280987 h 295275"/>
                <a:gd name="connsiteX27" fmla="*/ 2259807 w 6729413"/>
                <a:gd name="connsiteY27" fmla="*/ 278606 h 295275"/>
                <a:gd name="connsiteX28" fmla="*/ 2440782 w 6729413"/>
                <a:gd name="connsiteY28" fmla="*/ 278605 h 295275"/>
                <a:gd name="connsiteX29" fmla="*/ 2631281 w 6729413"/>
                <a:gd name="connsiteY29" fmla="*/ 264318 h 295275"/>
                <a:gd name="connsiteX30" fmla="*/ 2767012 w 6729413"/>
                <a:gd name="connsiteY30" fmla="*/ 238125 h 295275"/>
                <a:gd name="connsiteX31" fmla="*/ 2864644 w 6729413"/>
                <a:gd name="connsiteY31" fmla="*/ 221457 h 295275"/>
                <a:gd name="connsiteX32" fmla="*/ 2959894 w 6729413"/>
                <a:gd name="connsiteY32" fmla="*/ 185738 h 295275"/>
                <a:gd name="connsiteX33" fmla="*/ 3088481 w 6729413"/>
                <a:gd name="connsiteY33" fmla="*/ 145256 h 295275"/>
                <a:gd name="connsiteX34" fmla="*/ 3214688 w 6729413"/>
                <a:gd name="connsiteY34" fmla="*/ 114300 h 295275"/>
                <a:gd name="connsiteX35" fmla="*/ 3367087 w 6729413"/>
                <a:gd name="connsiteY35" fmla="*/ 100012 h 295275"/>
                <a:gd name="connsiteX36" fmla="*/ 3550444 w 6729413"/>
                <a:gd name="connsiteY36" fmla="*/ 121443 h 295275"/>
                <a:gd name="connsiteX37" fmla="*/ 3743325 w 6729413"/>
                <a:gd name="connsiteY37" fmla="*/ 154781 h 295275"/>
                <a:gd name="connsiteX38" fmla="*/ 3979069 w 6729413"/>
                <a:gd name="connsiteY38" fmla="*/ 180974 h 295275"/>
                <a:gd name="connsiteX39" fmla="*/ 4164806 w 6729413"/>
                <a:gd name="connsiteY39" fmla="*/ 202406 h 295275"/>
                <a:gd name="connsiteX40" fmla="*/ 4350544 w 6729413"/>
                <a:gd name="connsiteY40" fmla="*/ 233362 h 295275"/>
                <a:gd name="connsiteX41" fmla="*/ 4572001 w 6729413"/>
                <a:gd name="connsiteY41" fmla="*/ 276224 h 295275"/>
                <a:gd name="connsiteX42" fmla="*/ 4783931 w 6729413"/>
                <a:gd name="connsiteY42" fmla="*/ 273844 h 295275"/>
                <a:gd name="connsiteX43" fmla="*/ 4962525 w 6729413"/>
                <a:gd name="connsiteY43" fmla="*/ 271462 h 295275"/>
                <a:gd name="connsiteX44" fmla="*/ 5181600 w 6729413"/>
                <a:gd name="connsiteY44" fmla="*/ 288131 h 295275"/>
                <a:gd name="connsiteX45" fmla="*/ 5353051 w 6729413"/>
                <a:gd name="connsiteY45" fmla="*/ 290513 h 295275"/>
                <a:gd name="connsiteX46" fmla="*/ 5469731 w 6729413"/>
                <a:gd name="connsiteY46" fmla="*/ 290512 h 295275"/>
                <a:gd name="connsiteX47" fmla="*/ 5619750 w 6729413"/>
                <a:gd name="connsiteY47" fmla="*/ 273844 h 295275"/>
                <a:gd name="connsiteX48" fmla="*/ 5738812 w 6729413"/>
                <a:gd name="connsiteY48" fmla="*/ 283368 h 295275"/>
                <a:gd name="connsiteX49" fmla="*/ 5960269 w 6729413"/>
                <a:gd name="connsiteY49" fmla="*/ 271462 h 295275"/>
                <a:gd name="connsiteX50" fmla="*/ 6253163 w 6729413"/>
                <a:gd name="connsiteY50" fmla="*/ 283368 h 295275"/>
                <a:gd name="connsiteX51" fmla="*/ 6467476 w 6729413"/>
                <a:gd name="connsiteY51" fmla="*/ 295275 h 295275"/>
                <a:gd name="connsiteX52" fmla="*/ 6610350 w 6729413"/>
                <a:gd name="connsiteY52" fmla="*/ 283369 h 295275"/>
                <a:gd name="connsiteX53" fmla="*/ 6724650 w 6729413"/>
                <a:gd name="connsiteY53" fmla="*/ 261937 h 295275"/>
                <a:gd name="connsiteX54" fmla="*/ 6729413 w 6729413"/>
                <a:gd name="connsiteY54" fmla="*/ 0 h 295275"/>
                <a:gd name="connsiteX0" fmla="*/ 6729413 w 6729413"/>
                <a:gd name="connsiteY0" fmla="*/ 0 h 295275"/>
                <a:gd name="connsiteX1" fmla="*/ 0 w 6729413"/>
                <a:gd name="connsiteY1" fmla="*/ 4762 h 295275"/>
                <a:gd name="connsiteX2" fmla="*/ 80963 w 6729413"/>
                <a:gd name="connsiteY2" fmla="*/ 28575 h 295275"/>
                <a:gd name="connsiteX3" fmla="*/ 183357 w 6729413"/>
                <a:gd name="connsiteY3" fmla="*/ 59531 h 295275"/>
                <a:gd name="connsiteX4" fmla="*/ 276225 w 6729413"/>
                <a:gd name="connsiteY4" fmla="*/ 95250 h 295275"/>
                <a:gd name="connsiteX5" fmla="*/ 328613 w 6729413"/>
                <a:gd name="connsiteY5" fmla="*/ 104775 h 295275"/>
                <a:gd name="connsiteX6" fmla="*/ 402432 w 6729413"/>
                <a:gd name="connsiteY6" fmla="*/ 135731 h 295275"/>
                <a:gd name="connsiteX7" fmla="*/ 459581 w 6729413"/>
                <a:gd name="connsiteY7" fmla="*/ 157162 h 295275"/>
                <a:gd name="connsiteX8" fmla="*/ 526256 w 6729413"/>
                <a:gd name="connsiteY8" fmla="*/ 173831 h 295275"/>
                <a:gd name="connsiteX9" fmla="*/ 645319 w 6729413"/>
                <a:gd name="connsiteY9" fmla="*/ 216693 h 295275"/>
                <a:gd name="connsiteX10" fmla="*/ 719138 w 6729413"/>
                <a:gd name="connsiteY10" fmla="*/ 252412 h 295275"/>
                <a:gd name="connsiteX11" fmla="*/ 785813 w 6729413"/>
                <a:gd name="connsiteY11" fmla="*/ 276225 h 295275"/>
                <a:gd name="connsiteX12" fmla="*/ 823913 w 6729413"/>
                <a:gd name="connsiteY12" fmla="*/ 295274 h 295275"/>
                <a:gd name="connsiteX13" fmla="*/ 895350 w 6729413"/>
                <a:gd name="connsiteY13" fmla="*/ 257175 h 295275"/>
                <a:gd name="connsiteX14" fmla="*/ 957263 w 6729413"/>
                <a:gd name="connsiteY14" fmla="*/ 228600 h 295275"/>
                <a:gd name="connsiteX15" fmla="*/ 1021557 w 6729413"/>
                <a:gd name="connsiteY15" fmla="*/ 242887 h 295275"/>
                <a:gd name="connsiteX16" fmla="*/ 1071563 w 6729413"/>
                <a:gd name="connsiteY16" fmla="*/ 259556 h 295275"/>
                <a:gd name="connsiteX17" fmla="*/ 1169194 w 6729413"/>
                <a:gd name="connsiteY17" fmla="*/ 269081 h 295275"/>
                <a:gd name="connsiteX18" fmla="*/ 1233488 w 6729413"/>
                <a:gd name="connsiteY18" fmla="*/ 259556 h 295275"/>
                <a:gd name="connsiteX19" fmla="*/ 1285875 w 6729413"/>
                <a:gd name="connsiteY19" fmla="*/ 261937 h 295275"/>
                <a:gd name="connsiteX20" fmla="*/ 1350168 w 6729413"/>
                <a:gd name="connsiteY20" fmla="*/ 280987 h 295275"/>
                <a:gd name="connsiteX21" fmla="*/ 1400175 w 6729413"/>
                <a:gd name="connsiteY21" fmla="*/ 271462 h 295275"/>
                <a:gd name="connsiteX22" fmla="*/ 1590675 w 6729413"/>
                <a:gd name="connsiteY22" fmla="*/ 271462 h 295275"/>
                <a:gd name="connsiteX23" fmla="*/ 1752600 w 6729413"/>
                <a:gd name="connsiteY23" fmla="*/ 280987 h 295275"/>
                <a:gd name="connsiteX24" fmla="*/ 1847850 w 6729413"/>
                <a:gd name="connsiteY24" fmla="*/ 285750 h 295275"/>
                <a:gd name="connsiteX25" fmla="*/ 2019300 w 6729413"/>
                <a:gd name="connsiteY25" fmla="*/ 271463 h 295275"/>
                <a:gd name="connsiteX26" fmla="*/ 2162175 w 6729413"/>
                <a:gd name="connsiteY26" fmla="*/ 280987 h 295275"/>
                <a:gd name="connsiteX27" fmla="*/ 2259807 w 6729413"/>
                <a:gd name="connsiteY27" fmla="*/ 278606 h 295275"/>
                <a:gd name="connsiteX28" fmla="*/ 2440782 w 6729413"/>
                <a:gd name="connsiteY28" fmla="*/ 278605 h 295275"/>
                <a:gd name="connsiteX29" fmla="*/ 2631281 w 6729413"/>
                <a:gd name="connsiteY29" fmla="*/ 264318 h 295275"/>
                <a:gd name="connsiteX30" fmla="*/ 2767012 w 6729413"/>
                <a:gd name="connsiteY30" fmla="*/ 238125 h 295275"/>
                <a:gd name="connsiteX31" fmla="*/ 2864644 w 6729413"/>
                <a:gd name="connsiteY31" fmla="*/ 221457 h 295275"/>
                <a:gd name="connsiteX32" fmla="*/ 2959894 w 6729413"/>
                <a:gd name="connsiteY32" fmla="*/ 185738 h 295275"/>
                <a:gd name="connsiteX33" fmla="*/ 3088481 w 6729413"/>
                <a:gd name="connsiteY33" fmla="*/ 145256 h 295275"/>
                <a:gd name="connsiteX34" fmla="*/ 3214688 w 6729413"/>
                <a:gd name="connsiteY34" fmla="*/ 114300 h 295275"/>
                <a:gd name="connsiteX35" fmla="*/ 3367087 w 6729413"/>
                <a:gd name="connsiteY35" fmla="*/ 100012 h 295275"/>
                <a:gd name="connsiteX36" fmla="*/ 3550444 w 6729413"/>
                <a:gd name="connsiteY36" fmla="*/ 121443 h 295275"/>
                <a:gd name="connsiteX37" fmla="*/ 3743325 w 6729413"/>
                <a:gd name="connsiteY37" fmla="*/ 154781 h 295275"/>
                <a:gd name="connsiteX38" fmla="*/ 3979069 w 6729413"/>
                <a:gd name="connsiteY38" fmla="*/ 180974 h 295275"/>
                <a:gd name="connsiteX39" fmla="*/ 4164806 w 6729413"/>
                <a:gd name="connsiteY39" fmla="*/ 202406 h 295275"/>
                <a:gd name="connsiteX40" fmla="*/ 4350544 w 6729413"/>
                <a:gd name="connsiteY40" fmla="*/ 233362 h 295275"/>
                <a:gd name="connsiteX41" fmla="*/ 4572001 w 6729413"/>
                <a:gd name="connsiteY41" fmla="*/ 276224 h 295275"/>
                <a:gd name="connsiteX42" fmla="*/ 4783931 w 6729413"/>
                <a:gd name="connsiteY42" fmla="*/ 273844 h 295275"/>
                <a:gd name="connsiteX43" fmla="*/ 4962525 w 6729413"/>
                <a:gd name="connsiteY43" fmla="*/ 271462 h 295275"/>
                <a:gd name="connsiteX44" fmla="*/ 5181600 w 6729413"/>
                <a:gd name="connsiteY44" fmla="*/ 288131 h 295275"/>
                <a:gd name="connsiteX45" fmla="*/ 5353051 w 6729413"/>
                <a:gd name="connsiteY45" fmla="*/ 290513 h 295275"/>
                <a:gd name="connsiteX46" fmla="*/ 5469731 w 6729413"/>
                <a:gd name="connsiteY46" fmla="*/ 290512 h 295275"/>
                <a:gd name="connsiteX47" fmla="*/ 5619750 w 6729413"/>
                <a:gd name="connsiteY47" fmla="*/ 273844 h 295275"/>
                <a:gd name="connsiteX48" fmla="*/ 5738812 w 6729413"/>
                <a:gd name="connsiteY48" fmla="*/ 283368 h 295275"/>
                <a:gd name="connsiteX49" fmla="*/ 5960269 w 6729413"/>
                <a:gd name="connsiteY49" fmla="*/ 271462 h 295275"/>
                <a:gd name="connsiteX50" fmla="*/ 6253163 w 6729413"/>
                <a:gd name="connsiteY50" fmla="*/ 283368 h 295275"/>
                <a:gd name="connsiteX51" fmla="*/ 6467476 w 6729413"/>
                <a:gd name="connsiteY51" fmla="*/ 295275 h 295275"/>
                <a:gd name="connsiteX52" fmla="*/ 6610350 w 6729413"/>
                <a:gd name="connsiteY52" fmla="*/ 283369 h 295275"/>
                <a:gd name="connsiteX53" fmla="*/ 6724650 w 6729413"/>
                <a:gd name="connsiteY53" fmla="*/ 261937 h 295275"/>
                <a:gd name="connsiteX54" fmla="*/ 6729413 w 6729413"/>
                <a:gd name="connsiteY54" fmla="*/ 0 h 295275"/>
                <a:gd name="connsiteX0" fmla="*/ 7774781 w 7774781"/>
                <a:gd name="connsiteY0" fmla="*/ 0 h 295275"/>
                <a:gd name="connsiteX1" fmla="*/ 0 w 7774781"/>
                <a:gd name="connsiteY1" fmla="*/ 0 h 295275"/>
                <a:gd name="connsiteX2" fmla="*/ 1126331 w 7774781"/>
                <a:gd name="connsiteY2" fmla="*/ 28575 h 295275"/>
                <a:gd name="connsiteX3" fmla="*/ 1228725 w 7774781"/>
                <a:gd name="connsiteY3" fmla="*/ 59531 h 295275"/>
                <a:gd name="connsiteX4" fmla="*/ 1321593 w 7774781"/>
                <a:gd name="connsiteY4" fmla="*/ 95250 h 295275"/>
                <a:gd name="connsiteX5" fmla="*/ 1373981 w 7774781"/>
                <a:gd name="connsiteY5" fmla="*/ 104775 h 295275"/>
                <a:gd name="connsiteX6" fmla="*/ 1447800 w 7774781"/>
                <a:gd name="connsiteY6" fmla="*/ 135731 h 295275"/>
                <a:gd name="connsiteX7" fmla="*/ 1504949 w 7774781"/>
                <a:gd name="connsiteY7" fmla="*/ 157162 h 295275"/>
                <a:gd name="connsiteX8" fmla="*/ 1571624 w 7774781"/>
                <a:gd name="connsiteY8" fmla="*/ 173831 h 295275"/>
                <a:gd name="connsiteX9" fmla="*/ 1690687 w 7774781"/>
                <a:gd name="connsiteY9" fmla="*/ 216693 h 295275"/>
                <a:gd name="connsiteX10" fmla="*/ 1764506 w 7774781"/>
                <a:gd name="connsiteY10" fmla="*/ 252412 h 295275"/>
                <a:gd name="connsiteX11" fmla="*/ 1831181 w 7774781"/>
                <a:gd name="connsiteY11" fmla="*/ 276225 h 295275"/>
                <a:gd name="connsiteX12" fmla="*/ 1869281 w 7774781"/>
                <a:gd name="connsiteY12" fmla="*/ 295274 h 295275"/>
                <a:gd name="connsiteX13" fmla="*/ 1940718 w 7774781"/>
                <a:gd name="connsiteY13" fmla="*/ 257175 h 295275"/>
                <a:gd name="connsiteX14" fmla="*/ 2002631 w 7774781"/>
                <a:gd name="connsiteY14" fmla="*/ 228600 h 295275"/>
                <a:gd name="connsiteX15" fmla="*/ 2066925 w 7774781"/>
                <a:gd name="connsiteY15" fmla="*/ 242887 h 295275"/>
                <a:gd name="connsiteX16" fmla="*/ 2116931 w 7774781"/>
                <a:gd name="connsiteY16" fmla="*/ 259556 h 295275"/>
                <a:gd name="connsiteX17" fmla="*/ 2214562 w 7774781"/>
                <a:gd name="connsiteY17" fmla="*/ 269081 h 295275"/>
                <a:gd name="connsiteX18" fmla="*/ 2278856 w 7774781"/>
                <a:gd name="connsiteY18" fmla="*/ 259556 h 295275"/>
                <a:gd name="connsiteX19" fmla="*/ 2331243 w 7774781"/>
                <a:gd name="connsiteY19" fmla="*/ 261937 h 295275"/>
                <a:gd name="connsiteX20" fmla="*/ 2395536 w 7774781"/>
                <a:gd name="connsiteY20" fmla="*/ 280987 h 295275"/>
                <a:gd name="connsiteX21" fmla="*/ 2445543 w 7774781"/>
                <a:gd name="connsiteY21" fmla="*/ 271462 h 295275"/>
                <a:gd name="connsiteX22" fmla="*/ 2636043 w 7774781"/>
                <a:gd name="connsiteY22" fmla="*/ 271462 h 295275"/>
                <a:gd name="connsiteX23" fmla="*/ 2797968 w 7774781"/>
                <a:gd name="connsiteY23" fmla="*/ 280987 h 295275"/>
                <a:gd name="connsiteX24" fmla="*/ 2893218 w 7774781"/>
                <a:gd name="connsiteY24" fmla="*/ 285750 h 295275"/>
                <a:gd name="connsiteX25" fmla="*/ 3064668 w 7774781"/>
                <a:gd name="connsiteY25" fmla="*/ 271463 h 295275"/>
                <a:gd name="connsiteX26" fmla="*/ 3207543 w 7774781"/>
                <a:gd name="connsiteY26" fmla="*/ 280987 h 295275"/>
                <a:gd name="connsiteX27" fmla="*/ 3305175 w 7774781"/>
                <a:gd name="connsiteY27" fmla="*/ 278606 h 295275"/>
                <a:gd name="connsiteX28" fmla="*/ 3486150 w 7774781"/>
                <a:gd name="connsiteY28" fmla="*/ 278605 h 295275"/>
                <a:gd name="connsiteX29" fmla="*/ 3676649 w 7774781"/>
                <a:gd name="connsiteY29" fmla="*/ 264318 h 295275"/>
                <a:gd name="connsiteX30" fmla="*/ 3812380 w 7774781"/>
                <a:gd name="connsiteY30" fmla="*/ 238125 h 295275"/>
                <a:gd name="connsiteX31" fmla="*/ 3910012 w 7774781"/>
                <a:gd name="connsiteY31" fmla="*/ 221457 h 295275"/>
                <a:gd name="connsiteX32" fmla="*/ 4005262 w 7774781"/>
                <a:gd name="connsiteY32" fmla="*/ 185738 h 295275"/>
                <a:gd name="connsiteX33" fmla="*/ 4133849 w 7774781"/>
                <a:gd name="connsiteY33" fmla="*/ 145256 h 295275"/>
                <a:gd name="connsiteX34" fmla="*/ 4260056 w 7774781"/>
                <a:gd name="connsiteY34" fmla="*/ 114300 h 295275"/>
                <a:gd name="connsiteX35" fmla="*/ 4412455 w 7774781"/>
                <a:gd name="connsiteY35" fmla="*/ 100012 h 295275"/>
                <a:gd name="connsiteX36" fmla="*/ 4595812 w 7774781"/>
                <a:gd name="connsiteY36" fmla="*/ 121443 h 295275"/>
                <a:gd name="connsiteX37" fmla="*/ 4788693 w 7774781"/>
                <a:gd name="connsiteY37" fmla="*/ 154781 h 295275"/>
                <a:gd name="connsiteX38" fmla="*/ 5024437 w 7774781"/>
                <a:gd name="connsiteY38" fmla="*/ 180974 h 295275"/>
                <a:gd name="connsiteX39" fmla="*/ 5210174 w 7774781"/>
                <a:gd name="connsiteY39" fmla="*/ 202406 h 295275"/>
                <a:gd name="connsiteX40" fmla="*/ 5395912 w 7774781"/>
                <a:gd name="connsiteY40" fmla="*/ 233362 h 295275"/>
                <a:gd name="connsiteX41" fmla="*/ 5617369 w 7774781"/>
                <a:gd name="connsiteY41" fmla="*/ 276224 h 295275"/>
                <a:gd name="connsiteX42" fmla="*/ 5829299 w 7774781"/>
                <a:gd name="connsiteY42" fmla="*/ 273844 h 295275"/>
                <a:gd name="connsiteX43" fmla="*/ 6007893 w 7774781"/>
                <a:gd name="connsiteY43" fmla="*/ 271462 h 295275"/>
                <a:gd name="connsiteX44" fmla="*/ 6226968 w 7774781"/>
                <a:gd name="connsiteY44" fmla="*/ 288131 h 295275"/>
                <a:gd name="connsiteX45" fmla="*/ 6398419 w 7774781"/>
                <a:gd name="connsiteY45" fmla="*/ 290513 h 295275"/>
                <a:gd name="connsiteX46" fmla="*/ 6515099 w 7774781"/>
                <a:gd name="connsiteY46" fmla="*/ 290512 h 295275"/>
                <a:gd name="connsiteX47" fmla="*/ 6665118 w 7774781"/>
                <a:gd name="connsiteY47" fmla="*/ 273844 h 295275"/>
                <a:gd name="connsiteX48" fmla="*/ 6784180 w 7774781"/>
                <a:gd name="connsiteY48" fmla="*/ 283368 h 295275"/>
                <a:gd name="connsiteX49" fmla="*/ 7005637 w 7774781"/>
                <a:gd name="connsiteY49" fmla="*/ 271462 h 295275"/>
                <a:gd name="connsiteX50" fmla="*/ 7298531 w 7774781"/>
                <a:gd name="connsiteY50" fmla="*/ 283368 h 295275"/>
                <a:gd name="connsiteX51" fmla="*/ 7512844 w 7774781"/>
                <a:gd name="connsiteY51" fmla="*/ 295275 h 295275"/>
                <a:gd name="connsiteX52" fmla="*/ 7655718 w 7774781"/>
                <a:gd name="connsiteY52" fmla="*/ 283369 h 295275"/>
                <a:gd name="connsiteX53" fmla="*/ 7770018 w 7774781"/>
                <a:gd name="connsiteY53" fmla="*/ 261937 h 295275"/>
                <a:gd name="connsiteX54" fmla="*/ 7774781 w 7774781"/>
                <a:gd name="connsiteY54" fmla="*/ 0 h 295275"/>
                <a:gd name="connsiteX0" fmla="*/ 7774781 w 7774781"/>
                <a:gd name="connsiteY0" fmla="*/ 0 h 295275"/>
                <a:gd name="connsiteX1" fmla="*/ 0 w 7774781"/>
                <a:gd name="connsiteY1" fmla="*/ 0 h 295275"/>
                <a:gd name="connsiteX2" fmla="*/ 497681 w 7774781"/>
                <a:gd name="connsiteY2" fmla="*/ 28575 h 295275"/>
                <a:gd name="connsiteX3" fmla="*/ 1228725 w 7774781"/>
                <a:gd name="connsiteY3" fmla="*/ 59531 h 295275"/>
                <a:gd name="connsiteX4" fmla="*/ 1321593 w 7774781"/>
                <a:gd name="connsiteY4" fmla="*/ 95250 h 295275"/>
                <a:gd name="connsiteX5" fmla="*/ 1373981 w 7774781"/>
                <a:gd name="connsiteY5" fmla="*/ 104775 h 295275"/>
                <a:gd name="connsiteX6" fmla="*/ 1447800 w 7774781"/>
                <a:gd name="connsiteY6" fmla="*/ 135731 h 295275"/>
                <a:gd name="connsiteX7" fmla="*/ 1504949 w 7774781"/>
                <a:gd name="connsiteY7" fmla="*/ 157162 h 295275"/>
                <a:gd name="connsiteX8" fmla="*/ 1571624 w 7774781"/>
                <a:gd name="connsiteY8" fmla="*/ 173831 h 295275"/>
                <a:gd name="connsiteX9" fmla="*/ 1690687 w 7774781"/>
                <a:gd name="connsiteY9" fmla="*/ 216693 h 295275"/>
                <a:gd name="connsiteX10" fmla="*/ 1764506 w 7774781"/>
                <a:gd name="connsiteY10" fmla="*/ 252412 h 295275"/>
                <a:gd name="connsiteX11" fmla="*/ 1831181 w 7774781"/>
                <a:gd name="connsiteY11" fmla="*/ 276225 h 295275"/>
                <a:gd name="connsiteX12" fmla="*/ 1869281 w 7774781"/>
                <a:gd name="connsiteY12" fmla="*/ 295274 h 295275"/>
                <a:gd name="connsiteX13" fmla="*/ 1940718 w 7774781"/>
                <a:gd name="connsiteY13" fmla="*/ 257175 h 295275"/>
                <a:gd name="connsiteX14" fmla="*/ 2002631 w 7774781"/>
                <a:gd name="connsiteY14" fmla="*/ 228600 h 295275"/>
                <a:gd name="connsiteX15" fmla="*/ 2066925 w 7774781"/>
                <a:gd name="connsiteY15" fmla="*/ 242887 h 295275"/>
                <a:gd name="connsiteX16" fmla="*/ 2116931 w 7774781"/>
                <a:gd name="connsiteY16" fmla="*/ 259556 h 295275"/>
                <a:gd name="connsiteX17" fmla="*/ 2214562 w 7774781"/>
                <a:gd name="connsiteY17" fmla="*/ 269081 h 295275"/>
                <a:gd name="connsiteX18" fmla="*/ 2278856 w 7774781"/>
                <a:gd name="connsiteY18" fmla="*/ 259556 h 295275"/>
                <a:gd name="connsiteX19" fmla="*/ 2331243 w 7774781"/>
                <a:gd name="connsiteY19" fmla="*/ 261937 h 295275"/>
                <a:gd name="connsiteX20" fmla="*/ 2395536 w 7774781"/>
                <a:gd name="connsiteY20" fmla="*/ 280987 h 295275"/>
                <a:gd name="connsiteX21" fmla="*/ 2445543 w 7774781"/>
                <a:gd name="connsiteY21" fmla="*/ 271462 h 295275"/>
                <a:gd name="connsiteX22" fmla="*/ 2636043 w 7774781"/>
                <a:gd name="connsiteY22" fmla="*/ 271462 h 295275"/>
                <a:gd name="connsiteX23" fmla="*/ 2797968 w 7774781"/>
                <a:gd name="connsiteY23" fmla="*/ 280987 h 295275"/>
                <a:gd name="connsiteX24" fmla="*/ 2893218 w 7774781"/>
                <a:gd name="connsiteY24" fmla="*/ 285750 h 295275"/>
                <a:gd name="connsiteX25" fmla="*/ 3064668 w 7774781"/>
                <a:gd name="connsiteY25" fmla="*/ 271463 h 295275"/>
                <a:gd name="connsiteX26" fmla="*/ 3207543 w 7774781"/>
                <a:gd name="connsiteY26" fmla="*/ 280987 h 295275"/>
                <a:gd name="connsiteX27" fmla="*/ 3305175 w 7774781"/>
                <a:gd name="connsiteY27" fmla="*/ 278606 h 295275"/>
                <a:gd name="connsiteX28" fmla="*/ 3486150 w 7774781"/>
                <a:gd name="connsiteY28" fmla="*/ 278605 h 295275"/>
                <a:gd name="connsiteX29" fmla="*/ 3676649 w 7774781"/>
                <a:gd name="connsiteY29" fmla="*/ 264318 h 295275"/>
                <a:gd name="connsiteX30" fmla="*/ 3812380 w 7774781"/>
                <a:gd name="connsiteY30" fmla="*/ 238125 h 295275"/>
                <a:gd name="connsiteX31" fmla="*/ 3910012 w 7774781"/>
                <a:gd name="connsiteY31" fmla="*/ 221457 h 295275"/>
                <a:gd name="connsiteX32" fmla="*/ 4005262 w 7774781"/>
                <a:gd name="connsiteY32" fmla="*/ 185738 h 295275"/>
                <a:gd name="connsiteX33" fmla="*/ 4133849 w 7774781"/>
                <a:gd name="connsiteY33" fmla="*/ 145256 h 295275"/>
                <a:gd name="connsiteX34" fmla="*/ 4260056 w 7774781"/>
                <a:gd name="connsiteY34" fmla="*/ 114300 h 295275"/>
                <a:gd name="connsiteX35" fmla="*/ 4412455 w 7774781"/>
                <a:gd name="connsiteY35" fmla="*/ 100012 h 295275"/>
                <a:gd name="connsiteX36" fmla="*/ 4595812 w 7774781"/>
                <a:gd name="connsiteY36" fmla="*/ 121443 h 295275"/>
                <a:gd name="connsiteX37" fmla="*/ 4788693 w 7774781"/>
                <a:gd name="connsiteY37" fmla="*/ 154781 h 295275"/>
                <a:gd name="connsiteX38" fmla="*/ 5024437 w 7774781"/>
                <a:gd name="connsiteY38" fmla="*/ 180974 h 295275"/>
                <a:gd name="connsiteX39" fmla="*/ 5210174 w 7774781"/>
                <a:gd name="connsiteY39" fmla="*/ 202406 h 295275"/>
                <a:gd name="connsiteX40" fmla="*/ 5395912 w 7774781"/>
                <a:gd name="connsiteY40" fmla="*/ 233362 h 295275"/>
                <a:gd name="connsiteX41" fmla="*/ 5617369 w 7774781"/>
                <a:gd name="connsiteY41" fmla="*/ 276224 h 295275"/>
                <a:gd name="connsiteX42" fmla="*/ 5829299 w 7774781"/>
                <a:gd name="connsiteY42" fmla="*/ 273844 h 295275"/>
                <a:gd name="connsiteX43" fmla="*/ 6007893 w 7774781"/>
                <a:gd name="connsiteY43" fmla="*/ 271462 h 295275"/>
                <a:gd name="connsiteX44" fmla="*/ 6226968 w 7774781"/>
                <a:gd name="connsiteY44" fmla="*/ 288131 h 295275"/>
                <a:gd name="connsiteX45" fmla="*/ 6398419 w 7774781"/>
                <a:gd name="connsiteY45" fmla="*/ 290513 h 295275"/>
                <a:gd name="connsiteX46" fmla="*/ 6515099 w 7774781"/>
                <a:gd name="connsiteY46" fmla="*/ 290512 h 295275"/>
                <a:gd name="connsiteX47" fmla="*/ 6665118 w 7774781"/>
                <a:gd name="connsiteY47" fmla="*/ 273844 h 295275"/>
                <a:gd name="connsiteX48" fmla="*/ 6784180 w 7774781"/>
                <a:gd name="connsiteY48" fmla="*/ 283368 h 295275"/>
                <a:gd name="connsiteX49" fmla="*/ 7005637 w 7774781"/>
                <a:gd name="connsiteY49" fmla="*/ 271462 h 295275"/>
                <a:gd name="connsiteX50" fmla="*/ 7298531 w 7774781"/>
                <a:gd name="connsiteY50" fmla="*/ 283368 h 295275"/>
                <a:gd name="connsiteX51" fmla="*/ 7512844 w 7774781"/>
                <a:gd name="connsiteY51" fmla="*/ 295275 h 295275"/>
                <a:gd name="connsiteX52" fmla="*/ 7655718 w 7774781"/>
                <a:gd name="connsiteY52" fmla="*/ 283369 h 295275"/>
                <a:gd name="connsiteX53" fmla="*/ 7770018 w 7774781"/>
                <a:gd name="connsiteY53" fmla="*/ 261937 h 295275"/>
                <a:gd name="connsiteX54" fmla="*/ 7774781 w 7774781"/>
                <a:gd name="connsiteY54" fmla="*/ 0 h 295275"/>
                <a:gd name="connsiteX0" fmla="*/ 7774781 w 7774781"/>
                <a:gd name="connsiteY0" fmla="*/ 0 h 295275"/>
                <a:gd name="connsiteX1" fmla="*/ 0 w 7774781"/>
                <a:gd name="connsiteY1" fmla="*/ 0 h 295275"/>
                <a:gd name="connsiteX2" fmla="*/ 497681 w 7774781"/>
                <a:gd name="connsiteY2" fmla="*/ 28575 h 295275"/>
                <a:gd name="connsiteX3" fmla="*/ 1190625 w 7774781"/>
                <a:gd name="connsiteY3" fmla="*/ 73819 h 295275"/>
                <a:gd name="connsiteX4" fmla="*/ 1321593 w 7774781"/>
                <a:gd name="connsiteY4" fmla="*/ 95250 h 295275"/>
                <a:gd name="connsiteX5" fmla="*/ 1373981 w 7774781"/>
                <a:gd name="connsiteY5" fmla="*/ 104775 h 295275"/>
                <a:gd name="connsiteX6" fmla="*/ 1447800 w 7774781"/>
                <a:gd name="connsiteY6" fmla="*/ 135731 h 295275"/>
                <a:gd name="connsiteX7" fmla="*/ 1504949 w 7774781"/>
                <a:gd name="connsiteY7" fmla="*/ 157162 h 295275"/>
                <a:gd name="connsiteX8" fmla="*/ 1571624 w 7774781"/>
                <a:gd name="connsiteY8" fmla="*/ 173831 h 295275"/>
                <a:gd name="connsiteX9" fmla="*/ 1690687 w 7774781"/>
                <a:gd name="connsiteY9" fmla="*/ 216693 h 295275"/>
                <a:gd name="connsiteX10" fmla="*/ 1764506 w 7774781"/>
                <a:gd name="connsiteY10" fmla="*/ 252412 h 295275"/>
                <a:gd name="connsiteX11" fmla="*/ 1831181 w 7774781"/>
                <a:gd name="connsiteY11" fmla="*/ 276225 h 295275"/>
                <a:gd name="connsiteX12" fmla="*/ 1869281 w 7774781"/>
                <a:gd name="connsiteY12" fmla="*/ 295274 h 295275"/>
                <a:gd name="connsiteX13" fmla="*/ 1940718 w 7774781"/>
                <a:gd name="connsiteY13" fmla="*/ 257175 h 295275"/>
                <a:gd name="connsiteX14" fmla="*/ 2002631 w 7774781"/>
                <a:gd name="connsiteY14" fmla="*/ 228600 h 295275"/>
                <a:gd name="connsiteX15" fmla="*/ 2066925 w 7774781"/>
                <a:gd name="connsiteY15" fmla="*/ 242887 h 295275"/>
                <a:gd name="connsiteX16" fmla="*/ 2116931 w 7774781"/>
                <a:gd name="connsiteY16" fmla="*/ 259556 h 295275"/>
                <a:gd name="connsiteX17" fmla="*/ 2214562 w 7774781"/>
                <a:gd name="connsiteY17" fmla="*/ 269081 h 295275"/>
                <a:gd name="connsiteX18" fmla="*/ 2278856 w 7774781"/>
                <a:gd name="connsiteY18" fmla="*/ 259556 h 295275"/>
                <a:gd name="connsiteX19" fmla="*/ 2331243 w 7774781"/>
                <a:gd name="connsiteY19" fmla="*/ 261937 h 295275"/>
                <a:gd name="connsiteX20" fmla="*/ 2395536 w 7774781"/>
                <a:gd name="connsiteY20" fmla="*/ 280987 h 295275"/>
                <a:gd name="connsiteX21" fmla="*/ 2445543 w 7774781"/>
                <a:gd name="connsiteY21" fmla="*/ 271462 h 295275"/>
                <a:gd name="connsiteX22" fmla="*/ 2636043 w 7774781"/>
                <a:gd name="connsiteY22" fmla="*/ 271462 h 295275"/>
                <a:gd name="connsiteX23" fmla="*/ 2797968 w 7774781"/>
                <a:gd name="connsiteY23" fmla="*/ 280987 h 295275"/>
                <a:gd name="connsiteX24" fmla="*/ 2893218 w 7774781"/>
                <a:gd name="connsiteY24" fmla="*/ 285750 h 295275"/>
                <a:gd name="connsiteX25" fmla="*/ 3064668 w 7774781"/>
                <a:gd name="connsiteY25" fmla="*/ 271463 h 295275"/>
                <a:gd name="connsiteX26" fmla="*/ 3207543 w 7774781"/>
                <a:gd name="connsiteY26" fmla="*/ 280987 h 295275"/>
                <a:gd name="connsiteX27" fmla="*/ 3305175 w 7774781"/>
                <a:gd name="connsiteY27" fmla="*/ 278606 h 295275"/>
                <a:gd name="connsiteX28" fmla="*/ 3486150 w 7774781"/>
                <a:gd name="connsiteY28" fmla="*/ 278605 h 295275"/>
                <a:gd name="connsiteX29" fmla="*/ 3676649 w 7774781"/>
                <a:gd name="connsiteY29" fmla="*/ 264318 h 295275"/>
                <a:gd name="connsiteX30" fmla="*/ 3812380 w 7774781"/>
                <a:gd name="connsiteY30" fmla="*/ 238125 h 295275"/>
                <a:gd name="connsiteX31" fmla="*/ 3910012 w 7774781"/>
                <a:gd name="connsiteY31" fmla="*/ 221457 h 295275"/>
                <a:gd name="connsiteX32" fmla="*/ 4005262 w 7774781"/>
                <a:gd name="connsiteY32" fmla="*/ 185738 h 295275"/>
                <a:gd name="connsiteX33" fmla="*/ 4133849 w 7774781"/>
                <a:gd name="connsiteY33" fmla="*/ 145256 h 295275"/>
                <a:gd name="connsiteX34" fmla="*/ 4260056 w 7774781"/>
                <a:gd name="connsiteY34" fmla="*/ 114300 h 295275"/>
                <a:gd name="connsiteX35" fmla="*/ 4412455 w 7774781"/>
                <a:gd name="connsiteY35" fmla="*/ 100012 h 295275"/>
                <a:gd name="connsiteX36" fmla="*/ 4595812 w 7774781"/>
                <a:gd name="connsiteY36" fmla="*/ 121443 h 295275"/>
                <a:gd name="connsiteX37" fmla="*/ 4788693 w 7774781"/>
                <a:gd name="connsiteY37" fmla="*/ 154781 h 295275"/>
                <a:gd name="connsiteX38" fmla="*/ 5024437 w 7774781"/>
                <a:gd name="connsiteY38" fmla="*/ 180974 h 295275"/>
                <a:gd name="connsiteX39" fmla="*/ 5210174 w 7774781"/>
                <a:gd name="connsiteY39" fmla="*/ 202406 h 295275"/>
                <a:gd name="connsiteX40" fmla="*/ 5395912 w 7774781"/>
                <a:gd name="connsiteY40" fmla="*/ 233362 h 295275"/>
                <a:gd name="connsiteX41" fmla="*/ 5617369 w 7774781"/>
                <a:gd name="connsiteY41" fmla="*/ 276224 h 295275"/>
                <a:gd name="connsiteX42" fmla="*/ 5829299 w 7774781"/>
                <a:gd name="connsiteY42" fmla="*/ 273844 h 295275"/>
                <a:gd name="connsiteX43" fmla="*/ 6007893 w 7774781"/>
                <a:gd name="connsiteY43" fmla="*/ 271462 h 295275"/>
                <a:gd name="connsiteX44" fmla="*/ 6226968 w 7774781"/>
                <a:gd name="connsiteY44" fmla="*/ 288131 h 295275"/>
                <a:gd name="connsiteX45" fmla="*/ 6398419 w 7774781"/>
                <a:gd name="connsiteY45" fmla="*/ 290513 h 295275"/>
                <a:gd name="connsiteX46" fmla="*/ 6515099 w 7774781"/>
                <a:gd name="connsiteY46" fmla="*/ 290512 h 295275"/>
                <a:gd name="connsiteX47" fmla="*/ 6665118 w 7774781"/>
                <a:gd name="connsiteY47" fmla="*/ 273844 h 295275"/>
                <a:gd name="connsiteX48" fmla="*/ 6784180 w 7774781"/>
                <a:gd name="connsiteY48" fmla="*/ 283368 h 295275"/>
                <a:gd name="connsiteX49" fmla="*/ 7005637 w 7774781"/>
                <a:gd name="connsiteY49" fmla="*/ 271462 h 295275"/>
                <a:gd name="connsiteX50" fmla="*/ 7298531 w 7774781"/>
                <a:gd name="connsiteY50" fmla="*/ 283368 h 295275"/>
                <a:gd name="connsiteX51" fmla="*/ 7512844 w 7774781"/>
                <a:gd name="connsiteY51" fmla="*/ 295275 h 295275"/>
                <a:gd name="connsiteX52" fmla="*/ 7655718 w 7774781"/>
                <a:gd name="connsiteY52" fmla="*/ 283369 h 295275"/>
                <a:gd name="connsiteX53" fmla="*/ 7770018 w 7774781"/>
                <a:gd name="connsiteY53" fmla="*/ 261937 h 295275"/>
                <a:gd name="connsiteX54" fmla="*/ 7774781 w 7774781"/>
                <a:gd name="connsiteY54" fmla="*/ 0 h 295275"/>
                <a:gd name="connsiteX0" fmla="*/ 7774781 w 7774781"/>
                <a:gd name="connsiteY0" fmla="*/ 0 h 295275"/>
                <a:gd name="connsiteX1" fmla="*/ 0 w 7774781"/>
                <a:gd name="connsiteY1" fmla="*/ 0 h 295275"/>
                <a:gd name="connsiteX2" fmla="*/ 497681 w 7774781"/>
                <a:gd name="connsiteY2" fmla="*/ 28575 h 295275"/>
                <a:gd name="connsiteX3" fmla="*/ 840581 w 7774781"/>
                <a:gd name="connsiteY3" fmla="*/ 33337 h 295275"/>
                <a:gd name="connsiteX4" fmla="*/ 1190625 w 7774781"/>
                <a:gd name="connsiteY4" fmla="*/ 73819 h 295275"/>
                <a:gd name="connsiteX5" fmla="*/ 1321593 w 7774781"/>
                <a:gd name="connsiteY5" fmla="*/ 95250 h 295275"/>
                <a:gd name="connsiteX6" fmla="*/ 1373981 w 7774781"/>
                <a:gd name="connsiteY6" fmla="*/ 104775 h 295275"/>
                <a:gd name="connsiteX7" fmla="*/ 1447800 w 7774781"/>
                <a:gd name="connsiteY7" fmla="*/ 135731 h 295275"/>
                <a:gd name="connsiteX8" fmla="*/ 1504949 w 7774781"/>
                <a:gd name="connsiteY8" fmla="*/ 157162 h 295275"/>
                <a:gd name="connsiteX9" fmla="*/ 1571624 w 7774781"/>
                <a:gd name="connsiteY9" fmla="*/ 173831 h 295275"/>
                <a:gd name="connsiteX10" fmla="*/ 1690687 w 7774781"/>
                <a:gd name="connsiteY10" fmla="*/ 216693 h 295275"/>
                <a:gd name="connsiteX11" fmla="*/ 1764506 w 7774781"/>
                <a:gd name="connsiteY11" fmla="*/ 252412 h 295275"/>
                <a:gd name="connsiteX12" fmla="*/ 1831181 w 7774781"/>
                <a:gd name="connsiteY12" fmla="*/ 276225 h 295275"/>
                <a:gd name="connsiteX13" fmla="*/ 1869281 w 7774781"/>
                <a:gd name="connsiteY13" fmla="*/ 295274 h 295275"/>
                <a:gd name="connsiteX14" fmla="*/ 1940718 w 7774781"/>
                <a:gd name="connsiteY14" fmla="*/ 257175 h 295275"/>
                <a:gd name="connsiteX15" fmla="*/ 2002631 w 7774781"/>
                <a:gd name="connsiteY15" fmla="*/ 228600 h 295275"/>
                <a:gd name="connsiteX16" fmla="*/ 2066925 w 7774781"/>
                <a:gd name="connsiteY16" fmla="*/ 242887 h 295275"/>
                <a:gd name="connsiteX17" fmla="*/ 2116931 w 7774781"/>
                <a:gd name="connsiteY17" fmla="*/ 259556 h 295275"/>
                <a:gd name="connsiteX18" fmla="*/ 2214562 w 7774781"/>
                <a:gd name="connsiteY18" fmla="*/ 269081 h 295275"/>
                <a:gd name="connsiteX19" fmla="*/ 2278856 w 7774781"/>
                <a:gd name="connsiteY19" fmla="*/ 259556 h 295275"/>
                <a:gd name="connsiteX20" fmla="*/ 2331243 w 7774781"/>
                <a:gd name="connsiteY20" fmla="*/ 261937 h 295275"/>
                <a:gd name="connsiteX21" fmla="*/ 2395536 w 7774781"/>
                <a:gd name="connsiteY21" fmla="*/ 280987 h 295275"/>
                <a:gd name="connsiteX22" fmla="*/ 2445543 w 7774781"/>
                <a:gd name="connsiteY22" fmla="*/ 271462 h 295275"/>
                <a:gd name="connsiteX23" fmla="*/ 2636043 w 7774781"/>
                <a:gd name="connsiteY23" fmla="*/ 271462 h 295275"/>
                <a:gd name="connsiteX24" fmla="*/ 2797968 w 7774781"/>
                <a:gd name="connsiteY24" fmla="*/ 280987 h 295275"/>
                <a:gd name="connsiteX25" fmla="*/ 2893218 w 7774781"/>
                <a:gd name="connsiteY25" fmla="*/ 285750 h 295275"/>
                <a:gd name="connsiteX26" fmla="*/ 3064668 w 7774781"/>
                <a:gd name="connsiteY26" fmla="*/ 271463 h 295275"/>
                <a:gd name="connsiteX27" fmla="*/ 3207543 w 7774781"/>
                <a:gd name="connsiteY27" fmla="*/ 280987 h 295275"/>
                <a:gd name="connsiteX28" fmla="*/ 3305175 w 7774781"/>
                <a:gd name="connsiteY28" fmla="*/ 278606 h 295275"/>
                <a:gd name="connsiteX29" fmla="*/ 3486150 w 7774781"/>
                <a:gd name="connsiteY29" fmla="*/ 278605 h 295275"/>
                <a:gd name="connsiteX30" fmla="*/ 3676649 w 7774781"/>
                <a:gd name="connsiteY30" fmla="*/ 264318 h 295275"/>
                <a:gd name="connsiteX31" fmla="*/ 3812380 w 7774781"/>
                <a:gd name="connsiteY31" fmla="*/ 238125 h 295275"/>
                <a:gd name="connsiteX32" fmla="*/ 3910012 w 7774781"/>
                <a:gd name="connsiteY32" fmla="*/ 221457 h 295275"/>
                <a:gd name="connsiteX33" fmla="*/ 4005262 w 7774781"/>
                <a:gd name="connsiteY33" fmla="*/ 185738 h 295275"/>
                <a:gd name="connsiteX34" fmla="*/ 4133849 w 7774781"/>
                <a:gd name="connsiteY34" fmla="*/ 145256 h 295275"/>
                <a:gd name="connsiteX35" fmla="*/ 4260056 w 7774781"/>
                <a:gd name="connsiteY35" fmla="*/ 114300 h 295275"/>
                <a:gd name="connsiteX36" fmla="*/ 4412455 w 7774781"/>
                <a:gd name="connsiteY36" fmla="*/ 100012 h 295275"/>
                <a:gd name="connsiteX37" fmla="*/ 4595812 w 7774781"/>
                <a:gd name="connsiteY37" fmla="*/ 121443 h 295275"/>
                <a:gd name="connsiteX38" fmla="*/ 4788693 w 7774781"/>
                <a:gd name="connsiteY38" fmla="*/ 154781 h 295275"/>
                <a:gd name="connsiteX39" fmla="*/ 5024437 w 7774781"/>
                <a:gd name="connsiteY39" fmla="*/ 180974 h 295275"/>
                <a:gd name="connsiteX40" fmla="*/ 5210174 w 7774781"/>
                <a:gd name="connsiteY40" fmla="*/ 202406 h 295275"/>
                <a:gd name="connsiteX41" fmla="*/ 5395912 w 7774781"/>
                <a:gd name="connsiteY41" fmla="*/ 233362 h 295275"/>
                <a:gd name="connsiteX42" fmla="*/ 5617369 w 7774781"/>
                <a:gd name="connsiteY42" fmla="*/ 276224 h 295275"/>
                <a:gd name="connsiteX43" fmla="*/ 5829299 w 7774781"/>
                <a:gd name="connsiteY43" fmla="*/ 273844 h 295275"/>
                <a:gd name="connsiteX44" fmla="*/ 6007893 w 7774781"/>
                <a:gd name="connsiteY44" fmla="*/ 271462 h 295275"/>
                <a:gd name="connsiteX45" fmla="*/ 6226968 w 7774781"/>
                <a:gd name="connsiteY45" fmla="*/ 288131 h 295275"/>
                <a:gd name="connsiteX46" fmla="*/ 6398419 w 7774781"/>
                <a:gd name="connsiteY46" fmla="*/ 290513 h 295275"/>
                <a:gd name="connsiteX47" fmla="*/ 6515099 w 7774781"/>
                <a:gd name="connsiteY47" fmla="*/ 290512 h 295275"/>
                <a:gd name="connsiteX48" fmla="*/ 6665118 w 7774781"/>
                <a:gd name="connsiteY48" fmla="*/ 273844 h 295275"/>
                <a:gd name="connsiteX49" fmla="*/ 6784180 w 7774781"/>
                <a:gd name="connsiteY49" fmla="*/ 283368 h 295275"/>
                <a:gd name="connsiteX50" fmla="*/ 7005637 w 7774781"/>
                <a:gd name="connsiteY50" fmla="*/ 271462 h 295275"/>
                <a:gd name="connsiteX51" fmla="*/ 7298531 w 7774781"/>
                <a:gd name="connsiteY51" fmla="*/ 283368 h 295275"/>
                <a:gd name="connsiteX52" fmla="*/ 7512844 w 7774781"/>
                <a:gd name="connsiteY52" fmla="*/ 295275 h 295275"/>
                <a:gd name="connsiteX53" fmla="*/ 7655718 w 7774781"/>
                <a:gd name="connsiteY53" fmla="*/ 283369 h 295275"/>
                <a:gd name="connsiteX54" fmla="*/ 7770018 w 7774781"/>
                <a:gd name="connsiteY54" fmla="*/ 261937 h 295275"/>
                <a:gd name="connsiteX55" fmla="*/ 7774781 w 7774781"/>
                <a:gd name="connsiteY55" fmla="*/ 0 h 295275"/>
                <a:gd name="connsiteX0" fmla="*/ 7774781 w 7774781"/>
                <a:gd name="connsiteY0" fmla="*/ 0 h 295275"/>
                <a:gd name="connsiteX1" fmla="*/ 0 w 7774781"/>
                <a:gd name="connsiteY1" fmla="*/ 0 h 295275"/>
                <a:gd name="connsiteX2" fmla="*/ 497681 w 7774781"/>
                <a:gd name="connsiteY2" fmla="*/ 28575 h 295275"/>
                <a:gd name="connsiteX3" fmla="*/ 840581 w 7774781"/>
                <a:gd name="connsiteY3" fmla="*/ 33337 h 295275"/>
                <a:gd name="connsiteX4" fmla="*/ 1052512 w 7774781"/>
                <a:gd name="connsiteY4" fmla="*/ 45243 h 295275"/>
                <a:gd name="connsiteX5" fmla="*/ 1190625 w 7774781"/>
                <a:gd name="connsiteY5" fmla="*/ 73819 h 295275"/>
                <a:gd name="connsiteX6" fmla="*/ 1321593 w 7774781"/>
                <a:gd name="connsiteY6" fmla="*/ 95250 h 295275"/>
                <a:gd name="connsiteX7" fmla="*/ 1373981 w 7774781"/>
                <a:gd name="connsiteY7" fmla="*/ 104775 h 295275"/>
                <a:gd name="connsiteX8" fmla="*/ 1447800 w 7774781"/>
                <a:gd name="connsiteY8" fmla="*/ 135731 h 295275"/>
                <a:gd name="connsiteX9" fmla="*/ 1504949 w 7774781"/>
                <a:gd name="connsiteY9" fmla="*/ 157162 h 295275"/>
                <a:gd name="connsiteX10" fmla="*/ 1571624 w 7774781"/>
                <a:gd name="connsiteY10" fmla="*/ 173831 h 295275"/>
                <a:gd name="connsiteX11" fmla="*/ 1690687 w 7774781"/>
                <a:gd name="connsiteY11" fmla="*/ 216693 h 295275"/>
                <a:gd name="connsiteX12" fmla="*/ 1764506 w 7774781"/>
                <a:gd name="connsiteY12" fmla="*/ 252412 h 295275"/>
                <a:gd name="connsiteX13" fmla="*/ 1831181 w 7774781"/>
                <a:gd name="connsiteY13" fmla="*/ 276225 h 295275"/>
                <a:gd name="connsiteX14" fmla="*/ 1869281 w 7774781"/>
                <a:gd name="connsiteY14" fmla="*/ 295274 h 295275"/>
                <a:gd name="connsiteX15" fmla="*/ 1940718 w 7774781"/>
                <a:gd name="connsiteY15" fmla="*/ 257175 h 295275"/>
                <a:gd name="connsiteX16" fmla="*/ 2002631 w 7774781"/>
                <a:gd name="connsiteY16" fmla="*/ 228600 h 295275"/>
                <a:gd name="connsiteX17" fmla="*/ 2066925 w 7774781"/>
                <a:gd name="connsiteY17" fmla="*/ 242887 h 295275"/>
                <a:gd name="connsiteX18" fmla="*/ 2116931 w 7774781"/>
                <a:gd name="connsiteY18" fmla="*/ 259556 h 295275"/>
                <a:gd name="connsiteX19" fmla="*/ 2214562 w 7774781"/>
                <a:gd name="connsiteY19" fmla="*/ 269081 h 295275"/>
                <a:gd name="connsiteX20" fmla="*/ 2278856 w 7774781"/>
                <a:gd name="connsiteY20" fmla="*/ 259556 h 295275"/>
                <a:gd name="connsiteX21" fmla="*/ 2331243 w 7774781"/>
                <a:gd name="connsiteY21" fmla="*/ 261937 h 295275"/>
                <a:gd name="connsiteX22" fmla="*/ 2395536 w 7774781"/>
                <a:gd name="connsiteY22" fmla="*/ 280987 h 295275"/>
                <a:gd name="connsiteX23" fmla="*/ 2445543 w 7774781"/>
                <a:gd name="connsiteY23" fmla="*/ 271462 h 295275"/>
                <a:gd name="connsiteX24" fmla="*/ 2636043 w 7774781"/>
                <a:gd name="connsiteY24" fmla="*/ 271462 h 295275"/>
                <a:gd name="connsiteX25" fmla="*/ 2797968 w 7774781"/>
                <a:gd name="connsiteY25" fmla="*/ 280987 h 295275"/>
                <a:gd name="connsiteX26" fmla="*/ 2893218 w 7774781"/>
                <a:gd name="connsiteY26" fmla="*/ 285750 h 295275"/>
                <a:gd name="connsiteX27" fmla="*/ 3064668 w 7774781"/>
                <a:gd name="connsiteY27" fmla="*/ 271463 h 295275"/>
                <a:gd name="connsiteX28" fmla="*/ 3207543 w 7774781"/>
                <a:gd name="connsiteY28" fmla="*/ 280987 h 295275"/>
                <a:gd name="connsiteX29" fmla="*/ 3305175 w 7774781"/>
                <a:gd name="connsiteY29" fmla="*/ 278606 h 295275"/>
                <a:gd name="connsiteX30" fmla="*/ 3486150 w 7774781"/>
                <a:gd name="connsiteY30" fmla="*/ 278605 h 295275"/>
                <a:gd name="connsiteX31" fmla="*/ 3676649 w 7774781"/>
                <a:gd name="connsiteY31" fmla="*/ 264318 h 295275"/>
                <a:gd name="connsiteX32" fmla="*/ 3812380 w 7774781"/>
                <a:gd name="connsiteY32" fmla="*/ 238125 h 295275"/>
                <a:gd name="connsiteX33" fmla="*/ 3910012 w 7774781"/>
                <a:gd name="connsiteY33" fmla="*/ 221457 h 295275"/>
                <a:gd name="connsiteX34" fmla="*/ 4005262 w 7774781"/>
                <a:gd name="connsiteY34" fmla="*/ 185738 h 295275"/>
                <a:gd name="connsiteX35" fmla="*/ 4133849 w 7774781"/>
                <a:gd name="connsiteY35" fmla="*/ 145256 h 295275"/>
                <a:gd name="connsiteX36" fmla="*/ 4260056 w 7774781"/>
                <a:gd name="connsiteY36" fmla="*/ 114300 h 295275"/>
                <a:gd name="connsiteX37" fmla="*/ 4412455 w 7774781"/>
                <a:gd name="connsiteY37" fmla="*/ 100012 h 295275"/>
                <a:gd name="connsiteX38" fmla="*/ 4595812 w 7774781"/>
                <a:gd name="connsiteY38" fmla="*/ 121443 h 295275"/>
                <a:gd name="connsiteX39" fmla="*/ 4788693 w 7774781"/>
                <a:gd name="connsiteY39" fmla="*/ 154781 h 295275"/>
                <a:gd name="connsiteX40" fmla="*/ 5024437 w 7774781"/>
                <a:gd name="connsiteY40" fmla="*/ 180974 h 295275"/>
                <a:gd name="connsiteX41" fmla="*/ 5210174 w 7774781"/>
                <a:gd name="connsiteY41" fmla="*/ 202406 h 295275"/>
                <a:gd name="connsiteX42" fmla="*/ 5395912 w 7774781"/>
                <a:gd name="connsiteY42" fmla="*/ 233362 h 295275"/>
                <a:gd name="connsiteX43" fmla="*/ 5617369 w 7774781"/>
                <a:gd name="connsiteY43" fmla="*/ 276224 h 295275"/>
                <a:gd name="connsiteX44" fmla="*/ 5829299 w 7774781"/>
                <a:gd name="connsiteY44" fmla="*/ 273844 h 295275"/>
                <a:gd name="connsiteX45" fmla="*/ 6007893 w 7774781"/>
                <a:gd name="connsiteY45" fmla="*/ 271462 h 295275"/>
                <a:gd name="connsiteX46" fmla="*/ 6226968 w 7774781"/>
                <a:gd name="connsiteY46" fmla="*/ 288131 h 295275"/>
                <a:gd name="connsiteX47" fmla="*/ 6398419 w 7774781"/>
                <a:gd name="connsiteY47" fmla="*/ 290513 h 295275"/>
                <a:gd name="connsiteX48" fmla="*/ 6515099 w 7774781"/>
                <a:gd name="connsiteY48" fmla="*/ 290512 h 295275"/>
                <a:gd name="connsiteX49" fmla="*/ 6665118 w 7774781"/>
                <a:gd name="connsiteY49" fmla="*/ 273844 h 295275"/>
                <a:gd name="connsiteX50" fmla="*/ 6784180 w 7774781"/>
                <a:gd name="connsiteY50" fmla="*/ 283368 h 295275"/>
                <a:gd name="connsiteX51" fmla="*/ 7005637 w 7774781"/>
                <a:gd name="connsiteY51" fmla="*/ 271462 h 295275"/>
                <a:gd name="connsiteX52" fmla="*/ 7298531 w 7774781"/>
                <a:gd name="connsiteY52" fmla="*/ 283368 h 295275"/>
                <a:gd name="connsiteX53" fmla="*/ 7512844 w 7774781"/>
                <a:gd name="connsiteY53" fmla="*/ 295275 h 295275"/>
                <a:gd name="connsiteX54" fmla="*/ 7655718 w 7774781"/>
                <a:gd name="connsiteY54" fmla="*/ 283369 h 295275"/>
                <a:gd name="connsiteX55" fmla="*/ 7770018 w 7774781"/>
                <a:gd name="connsiteY55" fmla="*/ 261937 h 295275"/>
                <a:gd name="connsiteX56" fmla="*/ 7774781 w 7774781"/>
                <a:gd name="connsiteY56" fmla="*/ 0 h 295275"/>
                <a:gd name="connsiteX0" fmla="*/ 7774781 w 7774781"/>
                <a:gd name="connsiteY0" fmla="*/ 0 h 295275"/>
                <a:gd name="connsiteX1" fmla="*/ 0 w 7774781"/>
                <a:gd name="connsiteY1" fmla="*/ 0 h 295275"/>
                <a:gd name="connsiteX2" fmla="*/ 497681 w 7774781"/>
                <a:gd name="connsiteY2" fmla="*/ 28575 h 295275"/>
                <a:gd name="connsiteX3" fmla="*/ 840581 w 7774781"/>
                <a:gd name="connsiteY3" fmla="*/ 33337 h 295275"/>
                <a:gd name="connsiteX4" fmla="*/ 1052512 w 7774781"/>
                <a:gd name="connsiteY4" fmla="*/ 45243 h 295275"/>
                <a:gd name="connsiteX5" fmla="*/ 1190625 w 7774781"/>
                <a:gd name="connsiteY5" fmla="*/ 73819 h 295275"/>
                <a:gd name="connsiteX6" fmla="*/ 1278731 w 7774781"/>
                <a:gd name="connsiteY6" fmla="*/ 111919 h 295275"/>
                <a:gd name="connsiteX7" fmla="*/ 1373981 w 7774781"/>
                <a:gd name="connsiteY7" fmla="*/ 104775 h 295275"/>
                <a:gd name="connsiteX8" fmla="*/ 1447800 w 7774781"/>
                <a:gd name="connsiteY8" fmla="*/ 135731 h 295275"/>
                <a:gd name="connsiteX9" fmla="*/ 1504949 w 7774781"/>
                <a:gd name="connsiteY9" fmla="*/ 157162 h 295275"/>
                <a:gd name="connsiteX10" fmla="*/ 1571624 w 7774781"/>
                <a:gd name="connsiteY10" fmla="*/ 173831 h 295275"/>
                <a:gd name="connsiteX11" fmla="*/ 1690687 w 7774781"/>
                <a:gd name="connsiteY11" fmla="*/ 216693 h 295275"/>
                <a:gd name="connsiteX12" fmla="*/ 1764506 w 7774781"/>
                <a:gd name="connsiteY12" fmla="*/ 252412 h 295275"/>
                <a:gd name="connsiteX13" fmla="*/ 1831181 w 7774781"/>
                <a:gd name="connsiteY13" fmla="*/ 276225 h 295275"/>
                <a:gd name="connsiteX14" fmla="*/ 1869281 w 7774781"/>
                <a:gd name="connsiteY14" fmla="*/ 295274 h 295275"/>
                <a:gd name="connsiteX15" fmla="*/ 1940718 w 7774781"/>
                <a:gd name="connsiteY15" fmla="*/ 257175 h 295275"/>
                <a:gd name="connsiteX16" fmla="*/ 2002631 w 7774781"/>
                <a:gd name="connsiteY16" fmla="*/ 228600 h 295275"/>
                <a:gd name="connsiteX17" fmla="*/ 2066925 w 7774781"/>
                <a:gd name="connsiteY17" fmla="*/ 242887 h 295275"/>
                <a:gd name="connsiteX18" fmla="*/ 2116931 w 7774781"/>
                <a:gd name="connsiteY18" fmla="*/ 259556 h 295275"/>
                <a:gd name="connsiteX19" fmla="*/ 2214562 w 7774781"/>
                <a:gd name="connsiteY19" fmla="*/ 269081 h 295275"/>
                <a:gd name="connsiteX20" fmla="*/ 2278856 w 7774781"/>
                <a:gd name="connsiteY20" fmla="*/ 259556 h 295275"/>
                <a:gd name="connsiteX21" fmla="*/ 2331243 w 7774781"/>
                <a:gd name="connsiteY21" fmla="*/ 261937 h 295275"/>
                <a:gd name="connsiteX22" fmla="*/ 2395536 w 7774781"/>
                <a:gd name="connsiteY22" fmla="*/ 280987 h 295275"/>
                <a:gd name="connsiteX23" fmla="*/ 2445543 w 7774781"/>
                <a:gd name="connsiteY23" fmla="*/ 271462 h 295275"/>
                <a:gd name="connsiteX24" fmla="*/ 2636043 w 7774781"/>
                <a:gd name="connsiteY24" fmla="*/ 271462 h 295275"/>
                <a:gd name="connsiteX25" fmla="*/ 2797968 w 7774781"/>
                <a:gd name="connsiteY25" fmla="*/ 280987 h 295275"/>
                <a:gd name="connsiteX26" fmla="*/ 2893218 w 7774781"/>
                <a:gd name="connsiteY26" fmla="*/ 285750 h 295275"/>
                <a:gd name="connsiteX27" fmla="*/ 3064668 w 7774781"/>
                <a:gd name="connsiteY27" fmla="*/ 271463 h 295275"/>
                <a:gd name="connsiteX28" fmla="*/ 3207543 w 7774781"/>
                <a:gd name="connsiteY28" fmla="*/ 280987 h 295275"/>
                <a:gd name="connsiteX29" fmla="*/ 3305175 w 7774781"/>
                <a:gd name="connsiteY29" fmla="*/ 278606 h 295275"/>
                <a:gd name="connsiteX30" fmla="*/ 3486150 w 7774781"/>
                <a:gd name="connsiteY30" fmla="*/ 278605 h 295275"/>
                <a:gd name="connsiteX31" fmla="*/ 3676649 w 7774781"/>
                <a:gd name="connsiteY31" fmla="*/ 264318 h 295275"/>
                <a:gd name="connsiteX32" fmla="*/ 3812380 w 7774781"/>
                <a:gd name="connsiteY32" fmla="*/ 238125 h 295275"/>
                <a:gd name="connsiteX33" fmla="*/ 3910012 w 7774781"/>
                <a:gd name="connsiteY33" fmla="*/ 221457 h 295275"/>
                <a:gd name="connsiteX34" fmla="*/ 4005262 w 7774781"/>
                <a:gd name="connsiteY34" fmla="*/ 185738 h 295275"/>
                <a:gd name="connsiteX35" fmla="*/ 4133849 w 7774781"/>
                <a:gd name="connsiteY35" fmla="*/ 145256 h 295275"/>
                <a:gd name="connsiteX36" fmla="*/ 4260056 w 7774781"/>
                <a:gd name="connsiteY36" fmla="*/ 114300 h 295275"/>
                <a:gd name="connsiteX37" fmla="*/ 4412455 w 7774781"/>
                <a:gd name="connsiteY37" fmla="*/ 100012 h 295275"/>
                <a:gd name="connsiteX38" fmla="*/ 4595812 w 7774781"/>
                <a:gd name="connsiteY38" fmla="*/ 121443 h 295275"/>
                <a:gd name="connsiteX39" fmla="*/ 4788693 w 7774781"/>
                <a:gd name="connsiteY39" fmla="*/ 154781 h 295275"/>
                <a:gd name="connsiteX40" fmla="*/ 5024437 w 7774781"/>
                <a:gd name="connsiteY40" fmla="*/ 180974 h 295275"/>
                <a:gd name="connsiteX41" fmla="*/ 5210174 w 7774781"/>
                <a:gd name="connsiteY41" fmla="*/ 202406 h 295275"/>
                <a:gd name="connsiteX42" fmla="*/ 5395912 w 7774781"/>
                <a:gd name="connsiteY42" fmla="*/ 233362 h 295275"/>
                <a:gd name="connsiteX43" fmla="*/ 5617369 w 7774781"/>
                <a:gd name="connsiteY43" fmla="*/ 276224 h 295275"/>
                <a:gd name="connsiteX44" fmla="*/ 5829299 w 7774781"/>
                <a:gd name="connsiteY44" fmla="*/ 273844 h 295275"/>
                <a:gd name="connsiteX45" fmla="*/ 6007893 w 7774781"/>
                <a:gd name="connsiteY45" fmla="*/ 271462 h 295275"/>
                <a:gd name="connsiteX46" fmla="*/ 6226968 w 7774781"/>
                <a:gd name="connsiteY46" fmla="*/ 288131 h 295275"/>
                <a:gd name="connsiteX47" fmla="*/ 6398419 w 7774781"/>
                <a:gd name="connsiteY47" fmla="*/ 290513 h 295275"/>
                <a:gd name="connsiteX48" fmla="*/ 6515099 w 7774781"/>
                <a:gd name="connsiteY48" fmla="*/ 290512 h 295275"/>
                <a:gd name="connsiteX49" fmla="*/ 6665118 w 7774781"/>
                <a:gd name="connsiteY49" fmla="*/ 273844 h 295275"/>
                <a:gd name="connsiteX50" fmla="*/ 6784180 w 7774781"/>
                <a:gd name="connsiteY50" fmla="*/ 283368 h 295275"/>
                <a:gd name="connsiteX51" fmla="*/ 7005637 w 7774781"/>
                <a:gd name="connsiteY51" fmla="*/ 271462 h 295275"/>
                <a:gd name="connsiteX52" fmla="*/ 7298531 w 7774781"/>
                <a:gd name="connsiteY52" fmla="*/ 283368 h 295275"/>
                <a:gd name="connsiteX53" fmla="*/ 7512844 w 7774781"/>
                <a:gd name="connsiteY53" fmla="*/ 295275 h 295275"/>
                <a:gd name="connsiteX54" fmla="*/ 7655718 w 7774781"/>
                <a:gd name="connsiteY54" fmla="*/ 283369 h 295275"/>
                <a:gd name="connsiteX55" fmla="*/ 7770018 w 7774781"/>
                <a:gd name="connsiteY55" fmla="*/ 261937 h 295275"/>
                <a:gd name="connsiteX56" fmla="*/ 7774781 w 7774781"/>
                <a:gd name="connsiteY56" fmla="*/ 0 h 295275"/>
                <a:gd name="connsiteX0" fmla="*/ 7774781 w 7774781"/>
                <a:gd name="connsiteY0" fmla="*/ 0 h 295275"/>
                <a:gd name="connsiteX1" fmla="*/ 0 w 7774781"/>
                <a:gd name="connsiteY1" fmla="*/ 0 h 295275"/>
                <a:gd name="connsiteX2" fmla="*/ 497681 w 7774781"/>
                <a:gd name="connsiteY2" fmla="*/ 28575 h 295275"/>
                <a:gd name="connsiteX3" fmla="*/ 840581 w 7774781"/>
                <a:gd name="connsiteY3" fmla="*/ 33337 h 295275"/>
                <a:gd name="connsiteX4" fmla="*/ 1052512 w 7774781"/>
                <a:gd name="connsiteY4" fmla="*/ 45243 h 295275"/>
                <a:gd name="connsiteX5" fmla="*/ 1190625 w 7774781"/>
                <a:gd name="connsiteY5" fmla="*/ 73819 h 295275"/>
                <a:gd name="connsiteX6" fmla="*/ 1278731 w 7774781"/>
                <a:gd name="connsiteY6" fmla="*/ 111919 h 295275"/>
                <a:gd name="connsiteX7" fmla="*/ 1378743 w 7774781"/>
                <a:gd name="connsiteY7" fmla="*/ 126206 h 295275"/>
                <a:gd name="connsiteX8" fmla="*/ 1447800 w 7774781"/>
                <a:gd name="connsiteY8" fmla="*/ 135731 h 295275"/>
                <a:gd name="connsiteX9" fmla="*/ 1504949 w 7774781"/>
                <a:gd name="connsiteY9" fmla="*/ 157162 h 295275"/>
                <a:gd name="connsiteX10" fmla="*/ 1571624 w 7774781"/>
                <a:gd name="connsiteY10" fmla="*/ 173831 h 295275"/>
                <a:gd name="connsiteX11" fmla="*/ 1690687 w 7774781"/>
                <a:gd name="connsiteY11" fmla="*/ 216693 h 295275"/>
                <a:gd name="connsiteX12" fmla="*/ 1764506 w 7774781"/>
                <a:gd name="connsiteY12" fmla="*/ 252412 h 295275"/>
                <a:gd name="connsiteX13" fmla="*/ 1831181 w 7774781"/>
                <a:gd name="connsiteY13" fmla="*/ 276225 h 295275"/>
                <a:gd name="connsiteX14" fmla="*/ 1869281 w 7774781"/>
                <a:gd name="connsiteY14" fmla="*/ 295274 h 295275"/>
                <a:gd name="connsiteX15" fmla="*/ 1940718 w 7774781"/>
                <a:gd name="connsiteY15" fmla="*/ 257175 h 295275"/>
                <a:gd name="connsiteX16" fmla="*/ 2002631 w 7774781"/>
                <a:gd name="connsiteY16" fmla="*/ 228600 h 295275"/>
                <a:gd name="connsiteX17" fmla="*/ 2066925 w 7774781"/>
                <a:gd name="connsiteY17" fmla="*/ 242887 h 295275"/>
                <a:gd name="connsiteX18" fmla="*/ 2116931 w 7774781"/>
                <a:gd name="connsiteY18" fmla="*/ 259556 h 295275"/>
                <a:gd name="connsiteX19" fmla="*/ 2214562 w 7774781"/>
                <a:gd name="connsiteY19" fmla="*/ 269081 h 295275"/>
                <a:gd name="connsiteX20" fmla="*/ 2278856 w 7774781"/>
                <a:gd name="connsiteY20" fmla="*/ 259556 h 295275"/>
                <a:gd name="connsiteX21" fmla="*/ 2331243 w 7774781"/>
                <a:gd name="connsiteY21" fmla="*/ 261937 h 295275"/>
                <a:gd name="connsiteX22" fmla="*/ 2395536 w 7774781"/>
                <a:gd name="connsiteY22" fmla="*/ 280987 h 295275"/>
                <a:gd name="connsiteX23" fmla="*/ 2445543 w 7774781"/>
                <a:gd name="connsiteY23" fmla="*/ 271462 h 295275"/>
                <a:gd name="connsiteX24" fmla="*/ 2636043 w 7774781"/>
                <a:gd name="connsiteY24" fmla="*/ 271462 h 295275"/>
                <a:gd name="connsiteX25" fmla="*/ 2797968 w 7774781"/>
                <a:gd name="connsiteY25" fmla="*/ 280987 h 295275"/>
                <a:gd name="connsiteX26" fmla="*/ 2893218 w 7774781"/>
                <a:gd name="connsiteY26" fmla="*/ 285750 h 295275"/>
                <a:gd name="connsiteX27" fmla="*/ 3064668 w 7774781"/>
                <a:gd name="connsiteY27" fmla="*/ 271463 h 295275"/>
                <a:gd name="connsiteX28" fmla="*/ 3207543 w 7774781"/>
                <a:gd name="connsiteY28" fmla="*/ 280987 h 295275"/>
                <a:gd name="connsiteX29" fmla="*/ 3305175 w 7774781"/>
                <a:gd name="connsiteY29" fmla="*/ 278606 h 295275"/>
                <a:gd name="connsiteX30" fmla="*/ 3486150 w 7774781"/>
                <a:gd name="connsiteY30" fmla="*/ 278605 h 295275"/>
                <a:gd name="connsiteX31" fmla="*/ 3676649 w 7774781"/>
                <a:gd name="connsiteY31" fmla="*/ 264318 h 295275"/>
                <a:gd name="connsiteX32" fmla="*/ 3812380 w 7774781"/>
                <a:gd name="connsiteY32" fmla="*/ 238125 h 295275"/>
                <a:gd name="connsiteX33" fmla="*/ 3910012 w 7774781"/>
                <a:gd name="connsiteY33" fmla="*/ 221457 h 295275"/>
                <a:gd name="connsiteX34" fmla="*/ 4005262 w 7774781"/>
                <a:gd name="connsiteY34" fmla="*/ 185738 h 295275"/>
                <a:gd name="connsiteX35" fmla="*/ 4133849 w 7774781"/>
                <a:gd name="connsiteY35" fmla="*/ 145256 h 295275"/>
                <a:gd name="connsiteX36" fmla="*/ 4260056 w 7774781"/>
                <a:gd name="connsiteY36" fmla="*/ 114300 h 295275"/>
                <a:gd name="connsiteX37" fmla="*/ 4412455 w 7774781"/>
                <a:gd name="connsiteY37" fmla="*/ 100012 h 295275"/>
                <a:gd name="connsiteX38" fmla="*/ 4595812 w 7774781"/>
                <a:gd name="connsiteY38" fmla="*/ 121443 h 295275"/>
                <a:gd name="connsiteX39" fmla="*/ 4788693 w 7774781"/>
                <a:gd name="connsiteY39" fmla="*/ 154781 h 295275"/>
                <a:gd name="connsiteX40" fmla="*/ 5024437 w 7774781"/>
                <a:gd name="connsiteY40" fmla="*/ 180974 h 295275"/>
                <a:gd name="connsiteX41" fmla="*/ 5210174 w 7774781"/>
                <a:gd name="connsiteY41" fmla="*/ 202406 h 295275"/>
                <a:gd name="connsiteX42" fmla="*/ 5395912 w 7774781"/>
                <a:gd name="connsiteY42" fmla="*/ 233362 h 295275"/>
                <a:gd name="connsiteX43" fmla="*/ 5617369 w 7774781"/>
                <a:gd name="connsiteY43" fmla="*/ 276224 h 295275"/>
                <a:gd name="connsiteX44" fmla="*/ 5829299 w 7774781"/>
                <a:gd name="connsiteY44" fmla="*/ 273844 h 295275"/>
                <a:gd name="connsiteX45" fmla="*/ 6007893 w 7774781"/>
                <a:gd name="connsiteY45" fmla="*/ 271462 h 295275"/>
                <a:gd name="connsiteX46" fmla="*/ 6226968 w 7774781"/>
                <a:gd name="connsiteY46" fmla="*/ 288131 h 295275"/>
                <a:gd name="connsiteX47" fmla="*/ 6398419 w 7774781"/>
                <a:gd name="connsiteY47" fmla="*/ 290513 h 295275"/>
                <a:gd name="connsiteX48" fmla="*/ 6515099 w 7774781"/>
                <a:gd name="connsiteY48" fmla="*/ 290512 h 295275"/>
                <a:gd name="connsiteX49" fmla="*/ 6665118 w 7774781"/>
                <a:gd name="connsiteY49" fmla="*/ 273844 h 295275"/>
                <a:gd name="connsiteX50" fmla="*/ 6784180 w 7774781"/>
                <a:gd name="connsiteY50" fmla="*/ 283368 h 295275"/>
                <a:gd name="connsiteX51" fmla="*/ 7005637 w 7774781"/>
                <a:gd name="connsiteY51" fmla="*/ 271462 h 295275"/>
                <a:gd name="connsiteX52" fmla="*/ 7298531 w 7774781"/>
                <a:gd name="connsiteY52" fmla="*/ 283368 h 295275"/>
                <a:gd name="connsiteX53" fmla="*/ 7512844 w 7774781"/>
                <a:gd name="connsiteY53" fmla="*/ 295275 h 295275"/>
                <a:gd name="connsiteX54" fmla="*/ 7655718 w 7774781"/>
                <a:gd name="connsiteY54" fmla="*/ 283369 h 295275"/>
                <a:gd name="connsiteX55" fmla="*/ 7770018 w 7774781"/>
                <a:gd name="connsiteY55" fmla="*/ 261937 h 295275"/>
                <a:gd name="connsiteX56" fmla="*/ 7774781 w 7774781"/>
                <a:gd name="connsiteY56" fmla="*/ 0 h 295275"/>
                <a:gd name="connsiteX0" fmla="*/ 7774781 w 7774781"/>
                <a:gd name="connsiteY0" fmla="*/ 0 h 295275"/>
                <a:gd name="connsiteX1" fmla="*/ 0 w 7774781"/>
                <a:gd name="connsiteY1" fmla="*/ 0 h 295275"/>
                <a:gd name="connsiteX2" fmla="*/ 497681 w 7774781"/>
                <a:gd name="connsiteY2" fmla="*/ 28575 h 295275"/>
                <a:gd name="connsiteX3" fmla="*/ 840581 w 7774781"/>
                <a:gd name="connsiteY3" fmla="*/ 33337 h 295275"/>
                <a:gd name="connsiteX4" fmla="*/ 1052512 w 7774781"/>
                <a:gd name="connsiteY4" fmla="*/ 45243 h 295275"/>
                <a:gd name="connsiteX5" fmla="*/ 1190625 w 7774781"/>
                <a:gd name="connsiteY5" fmla="*/ 73819 h 295275"/>
                <a:gd name="connsiteX6" fmla="*/ 1278731 w 7774781"/>
                <a:gd name="connsiteY6" fmla="*/ 111919 h 295275"/>
                <a:gd name="connsiteX7" fmla="*/ 1378743 w 7774781"/>
                <a:gd name="connsiteY7" fmla="*/ 126206 h 295275"/>
                <a:gd name="connsiteX8" fmla="*/ 1450181 w 7774781"/>
                <a:gd name="connsiteY8" fmla="*/ 145256 h 295275"/>
                <a:gd name="connsiteX9" fmla="*/ 1504949 w 7774781"/>
                <a:gd name="connsiteY9" fmla="*/ 157162 h 295275"/>
                <a:gd name="connsiteX10" fmla="*/ 1571624 w 7774781"/>
                <a:gd name="connsiteY10" fmla="*/ 173831 h 295275"/>
                <a:gd name="connsiteX11" fmla="*/ 1690687 w 7774781"/>
                <a:gd name="connsiteY11" fmla="*/ 216693 h 295275"/>
                <a:gd name="connsiteX12" fmla="*/ 1764506 w 7774781"/>
                <a:gd name="connsiteY12" fmla="*/ 252412 h 295275"/>
                <a:gd name="connsiteX13" fmla="*/ 1831181 w 7774781"/>
                <a:gd name="connsiteY13" fmla="*/ 276225 h 295275"/>
                <a:gd name="connsiteX14" fmla="*/ 1869281 w 7774781"/>
                <a:gd name="connsiteY14" fmla="*/ 295274 h 295275"/>
                <a:gd name="connsiteX15" fmla="*/ 1940718 w 7774781"/>
                <a:gd name="connsiteY15" fmla="*/ 257175 h 295275"/>
                <a:gd name="connsiteX16" fmla="*/ 2002631 w 7774781"/>
                <a:gd name="connsiteY16" fmla="*/ 228600 h 295275"/>
                <a:gd name="connsiteX17" fmla="*/ 2066925 w 7774781"/>
                <a:gd name="connsiteY17" fmla="*/ 242887 h 295275"/>
                <a:gd name="connsiteX18" fmla="*/ 2116931 w 7774781"/>
                <a:gd name="connsiteY18" fmla="*/ 259556 h 295275"/>
                <a:gd name="connsiteX19" fmla="*/ 2214562 w 7774781"/>
                <a:gd name="connsiteY19" fmla="*/ 269081 h 295275"/>
                <a:gd name="connsiteX20" fmla="*/ 2278856 w 7774781"/>
                <a:gd name="connsiteY20" fmla="*/ 259556 h 295275"/>
                <a:gd name="connsiteX21" fmla="*/ 2331243 w 7774781"/>
                <a:gd name="connsiteY21" fmla="*/ 261937 h 295275"/>
                <a:gd name="connsiteX22" fmla="*/ 2395536 w 7774781"/>
                <a:gd name="connsiteY22" fmla="*/ 280987 h 295275"/>
                <a:gd name="connsiteX23" fmla="*/ 2445543 w 7774781"/>
                <a:gd name="connsiteY23" fmla="*/ 271462 h 295275"/>
                <a:gd name="connsiteX24" fmla="*/ 2636043 w 7774781"/>
                <a:gd name="connsiteY24" fmla="*/ 271462 h 295275"/>
                <a:gd name="connsiteX25" fmla="*/ 2797968 w 7774781"/>
                <a:gd name="connsiteY25" fmla="*/ 280987 h 295275"/>
                <a:gd name="connsiteX26" fmla="*/ 2893218 w 7774781"/>
                <a:gd name="connsiteY26" fmla="*/ 285750 h 295275"/>
                <a:gd name="connsiteX27" fmla="*/ 3064668 w 7774781"/>
                <a:gd name="connsiteY27" fmla="*/ 271463 h 295275"/>
                <a:gd name="connsiteX28" fmla="*/ 3207543 w 7774781"/>
                <a:gd name="connsiteY28" fmla="*/ 280987 h 295275"/>
                <a:gd name="connsiteX29" fmla="*/ 3305175 w 7774781"/>
                <a:gd name="connsiteY29" fmla="*/ 278606 h 295275"/>
                <a:gd name="connsiteX30" fmla="*/ 3486150 w 7774781"/>
                <a:gd name="connsiteY30" fmla="*/ 278605 h 295275"/>
                <a:gd name="connsiteX31" fmla="*/ 3676649 w 7774781"/>
                <a:gd name="connsiteY31" fmla="*/ 264318 h 295275"/>
                <a:gd name="connsiteX32" fmla="*/ 3812380 w 7774781"/>
                <a:gd name="connsiteY32" fmla="*/ 238125 h 295275"/>
                <a:gd name="connsiteX33" fmla="*/ 3910012 w 7774781"/>
                <a:gd name="connsiteY33" fmla="*/ 221457 h 295275"/>
                <a:gd name="connsiteX34" fmla="*/ 4005262 w 7774781"/>
                <a:gd name="connsiteY34" fmla="*/ 185738 h 295275"/>
                <a:gd name="connsiteX35" fmla="*/ 4133849 w 7774781"/>
                <a:gd name="connsiteY35" fmla="*/ 145256 h 295275"/>
                <a:gd name="connsiteX36" fmla="*/ 4260056 w 7774781"/>
                <a:gd name="connsiteY36" fmla="*/ 114300 h 295275"/>
                <a:gd name="connsiteX37" fmla="*/ 4412455 w 7774781"/>
                <a:gd name="connsiteY37" fmla="*/ 100012 h 295275"/>
                <a:gd name="connsiteX38" fmla="*/ 4595812 w 7774781"/>
                <a:gd name="connsiteY38" fmla="*/ 121443 h 295275"/>
                <a:gd name="connsiteX39" fmla="*/ 4788693 w 7774781"/>
                <a:gd name="connsiteY39" fmla="*/ 154781 h 295275"/>
                <a:gd name="connsiteX40" fmla="*/ 5024437 w 7774781"/>
                <a:gd name="connsiteY40" fmla="*/ 180974 h 295275"/>
                <a:gd name="connsiteX41" fmla="*/ 5210174 w 7774781"/>
                <a:gd name="connsiteY41" fmla="*/ 202406 h 295275"/>
                <a:gd name="connsiteX42" fmla="*/ 5395912 w 7774781"/>
                <a:gd name="connsiteY42" fmla="*/ 233362 h 295275"/>
                <a:gd name="connsiteX43" fmla="*/ 5617369 w 7774781"/>
                <a:gd name="connsiteY43" fmla="*/ 276224 h 295275"/>
                <a:gd name="connsiteX44" fmla="*/ 5829299 w 7774781"/>
                <a:gd name="connsiteY44" fmla="*/ 273844 h 295275"/>
                <a:gd name="connsiteX45" fmla="*/ 6007893 w 7774781"/>
                <a:gd name="connsiteY45" fmla="*/ 271462 h 295275"/>
                <a:gd name="connsiteX46" fmla="*/ 6226968 w 7774781"/>
                <a:gd name="connsiteY46" fmla="*/ 288131 h 295275"/>
                <a:gd name="connsiteX47" fmla="*/ 6398419 w 7774781"/>
                <a:gd name="connsiteY47" fmla="*/ 290513 h 295275"/>
                <a:gd name="connsiteX48" fmla="*/ 6515099 w 7774781"/>
                <a:gd name="connsiteY48" fmla="*/ 290512 h 295275"/>
                <a:gd name="connsiteX49" fmla="*/ 6665118 w 7774781"/>
                <a:gd name="connsiteY49" fmla="*/ 273844 h 295275"/>
                <a:gd name="connsiteX50" fmla="*/ 6784180 w 7774781"/>
                <a:gd name="connsiteY50" fmla="*/ 283368 h 295275"/>
                <a:gd name="connsiteX51" fmla="*/ 7005637 w 7774781"/>
                <a:gd name="connsiteY51" fmla="*/ 271462 h 295275"/>
                <a:gd name="connsiteX52" fmla="*/ 7298531 w 7774781"/>
                <a:gd name="connsiteY52" fmla="*/ 283368 h 295275"/>
                <a:gd name="connsiteX53" fmla="*/ 7512844 w 7774781"/>
                <a:gd name="connsiteY53" fmla="*/ 295275 h 295275"/>
                <a:gd name="connsiteX54" fmla="*/ 7655718 w 7774781"/>
                <a:gd name="connsiteY54" fmla="*/ 283369 h 295275"/>
                <a:gd name="connsiteX55" fmla="*/ 7770018 w 7774781"/>
                <a:gd name="connsiteY55" fmla="*/ 261937 h 295275"/>
                <a:gd name="connsiteX56" fmla="*/ 7774781 w 7774781"/>
                <a:gd name="connsiteY56"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774781" h="295275">
                  <a:moveTo>
                    <a:pt x="7774781" y="0"/>
                  </a:moveTo>
                  <a:lnTo>
                    <a:pt x="0" y="0"/>
                  </a:lnTo>
                  <a:lnTo>
                    <a:pt x="497681" y="28575"/>
                  </a:lnTo>
                  <a:cubicBezTo>
                    <a:pt x="600868" y="35719"/>
                    <a:pt x="737394" y="26193"/>
                    <a:pt x="840581" y="33337"/>
                  </a:cubicBezTo>
                  <a:cubicBezTo>
                    <a:pt x="900906" y="39687"/>
                    <a:pt x="992187" y="38893"/>
                    <a:pt x="1052512" y="45243"/>
                  </a:cubicBezTo>
                  <a:lnTo>
                    <a:pt x="1190625" y="73819"/>
                  </a:lnTo>
                  <a:lnTo>
                    <a:pt x="1278731" y="111919"/>
                  </a:lnTo>
                  <a:cubicBezTo>
                    <a:pt x="1299369" y="117475"/>
                    <a:pt x="1358105" y="120650"/>
                    <a:pt x="1378743" y="126206"/>
                  </a:cubicBezTo>
                  <a:lnTo>
                    <a:pt x="1450181" y="145256"/>
                  </a:lnTo>
                  <a:lnTo>
                    <a:pt x="1504949" y="157162"/>
                  </a:lnTo>
                  <a:lnTo>
                    <a:pt x="1571624" y="173831"/>
                  </a:lnTo>
                  <a:lnTo>
                    <a:pt x="1690687" y="216693"/>
                  </a:lnTo>
                  <a:lnTo>
                    <a:pt x="1764506" y="252412"/>
                  </a:lnTo>
                  <a:lnTo>
                    <a:pt x="1831181" y="276225"/>
                  </a:lnTo>
                  <a:lnTo>
                    <a:pt x="1869281" y="295274"/>
                  </a:lnTo>
                  <a:lnTo>
                    <a:pt x="1940718" y="257175"/>
                  </a:lnTo>
                  <a:lnTo>
                    <a:pt x="2002631" y="228600"/>
                  </a:lnTo>
                  <a:lnTo>
                    <a:pt x="2066925" y="242887"/>
                  </a:lnTo>
                  <a:lnTo>
                    <a:pt x="2116931" y="259556"/>
                  </a:lnTo>
                  <a:lnTo>
                    <a:pt x="2214562" y="269081"/>
                  </a:lnTo>
                  <a:cubicBezTo>
                    <a:pt x="2241549" y="267493"/>
                    <a:pt x="2251869" y="261144"/>
                    <a:pt x="2278856" y="259556"/>
                  </a:cubicBezTo>
                  <a:lnTo>
                    <a:pt x="2331243" y="261937"/>
                  </a:lnTo>
                  <a:cubicBezTo>
                    <a:pt x="2351881" y="262731"/>
                    <a:pt x="2374898" y="280193"/>
                    <a:pt x="2395536" y="280987"/>
                  </a:cubicBezTo>
                  <a:lnTo>
                    <a:pt x="2445543" y="271462"/>
                  </a:lnTo>
                  <a:cubicBezTo>
                    <a:pt x="2509043" y="271462"/>
                    <a:pt x="2577306" y="269875"/>
                    <a:pt x="2636043" y="271462"/>
                  </a:cubicBezTo>
                  <a:cubicBezTo>
                    <a:pt x="2694780" y="273049"/>
                    <a:pt x="2743993" y="277812"/>
                    <a:pt x="2797968" y="280987"/>
                  </a:cubicBezTo>
                  <a:cubicBezTo>
                    <a:pt x="2838052" y="280987"/>
                    <a:pt x="2851149" y="285750"/>
                    <a:pt x="2893218" y="285750"/>
                  </a:cubicBezTo>
                  <a:cubicBezTo>
                    <a:pt x="2935287" y="285750"/>
                    <a:pt x="3012281" y="272257"/>
                    <a:pt x="3064668" y="271463"/>
                  </a:cubicBezTo>
                  <a:cubicBezTo>
                    <a:pt x="3117055" y="270669"/>
                    <a:pt x="3153965" y="279003"/>
                    <a:pt x="3207543" y="280987"/>
                  </a:cubicBezTo>
                  <a:cubicBezTo>
                    <a:pt x="3261121" y="282971"/>
                    <a:pt x="3262709" y="277812"/>
                    <a:pt x="3305175" y="278606"/>
                  </a:cubicBezTo>
                  <a:lnTo>
                    <a:pt x="3486150" y="278605"/>
                  </a:lnTo>
                  <a:lnTo>
                    <a:pt x="3676649" y="264318"/>
                  </a:lnTo>
                  <a:lnTo>
                    <a:pt x="3812380" y="238125"/>
                  </a:lnTo>
                  <a:lnTo>
                    <a:pt x="3910012" y="221457"/>
                  </a:lnTo>
                  <a:lnTo>
                    <a:pt x="4005262" y="185738"/>
                  </a:lnTo>
                  <a:cubicBezTo>
                    <a:pt x="4047331" y="183357"/>
                    <a:pt x="4091383" y="157162"/>
                    <a:pt x="4133849" y="145256"/>
                  </a:cubicBezTo>
                  <a:cubicBezTo>
                    <a:pt x="4176315" y="133350"/>
                    <a:pt x="4217987" y="124619"/>
                    <a:pt x="4260056" y="114300"/>
                  </a:cubicBezTo>
                  <a:lnTo>
                    <a:pt x="4412455" y="100012"/>
                  </a:lnTo>
                  <a:cubicBezTo>
                    <a:pt x="4473574" y="107156"/>
                    <a:pt x="4533106" y="112315"/>
                    <a:pt x="4595812" y="121443"/>
                  </a:cubicBezTo>
                  <a:cubicBezTo>
                    <a:pt x="4658518" y="130571"/>
                    <a:pt x="4731543" y="150018"/>
                    <a:pt x="4788693" y="154781"/>
                  </a:cubicBezTo>
                  <a:cubicBezTo>
                    <a:pt x="4863306" y="155575"/>
                    <a:pt x="4954190" y="173037"/>
                    <a:pt x="5024437" y="180974"/>
                  </a:cubicBezTo>
                  <a:cubicBezTo>
                    <a:pt x="5086349" y="188118"/>
                    <a:pt x="5148262" y="193675"/>
                    <a:pt x="5210174" y="202406"/>
                  </a:cubicBezTo>
                  <a:cubicBezTo>
                    <a:pt x="5272086" y="211137"/>
                    <a:pt x="5335587" y="222249"/>
                    <a:pt x="5395912" y="233362"/>
                  </a:cubicBezTo>
                  <a:lnTo>
                    <a:pt x="5617369" y="276224"/>
                  </a:lnTo>
                  <a:lnTo>
                    <a:pt x="5829299" y="273844"/>
                  </a:lnTo>
                  <a:lnTo>
                    <a:pt x="6007893" y="271462"/>
                  </a:lnTo>
                  <a:cubicBezTo>
                    <a:pt x="6078140" y="269874"/>
                    <a:pt x="6162674" y="290512"/>
                    <a:pt x="6226968" y="288131"/>
                  </a:cubicBezTo>
                  <a:cubicBezTo>
                    <a:pt x="6291262" y="285750"/>
                    <a:pt x="6350397" y="290116"/>
                    <a:pt x="6398419" y="290513"/>
                  </a:cubicBezTo>
                  <a:cubicBezTo>
                    <a:pt x="6446441" y="290910"/>
                    <a:pt x="6472237" y="294481"/>
                    <a:pt x="6515099" y="290512"/>
                  </a:cubicBezTo>
                  <a:cubicBezTo>
                    <a:pt x="6557961" y="286543"/>
                    <a:pt x="6620271" y="275035"/>
                    <a:pt x="6665118" y="273844"/>
                  </a:cubicBezTo>
                  <a:cubicBezTo>
                    <a:pt x="6709965" y="272653"/>
                    <a:pt x="6736555" y="281781"/>
                    <a:pt x="6784180" y="283368"/>
                  </a:cubicBezTo>
                  <a:cubicBezTo>
                    <a:pt x="6866730" y="279399"/>
                    <a:pt x="6919912" y="271462"/>
                    <a:pt x="7005637" y="271462"/>
                  </a:cubicBezTo>
                  <a:cubicBezTo>
                    <a:pt x="7091362" y="271462"/>
                    <a:pt x="7221140" y="284162"/>
                    <a:pt x="7298531" y="283368"/>
                  </a:cubicBezTo>
                  <a:cubicBezTo>
                    <a:pt x="7375922" y="282574"/>
                    <a:pt x="7453313" y="295275"/>
                    <a:pt x="7512844" y="295275"/>
                  </a:cubicBezTo>
                  <a:cubicBezTo>
                    <a:pt x="7572375" y="295275"/>
                    <a:pt x="7581106" y="292101"/>
                    <a:pt x="7655718" y="283369"/>
                  </a:cubicBezTo>
                  <a:lnTo>
                    <a:pt x="7770018" y="261937"/>
                  </a:lnTo>
                  <a:cubicBezTo>
                    <a:pt x="7771606" y="174625"/>
                    <a:pt x="7773193" y="87312"/>
                    <a:pt x="7774781" y="0"/>
                  </a:cubicBez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835909" y="1887342"/>
              <a:ext cx="7804854" cy="290854"/>
            </a:xfrm>
            <a:custGeom>
              <a:avLst/>
              <a:gdLst>
                <a:gd name="connsiteX0" fmla="*/ 0 w 4791075"/>
                <a:gd name="connsiteY0" fmla="*/ 0 h 295275"/>
                <a:gd name="connsiteX1" fmla="*/ 101600 w 4791075"/>
                <a:gd name="connsiteY1" fmla="*/ 22225 h 295275"/>
                <a:gd name="connsiteX2" fmla="*/ 190500 w 4791075"/>
                <a:gd name="connsiteY2" fmla="*/ 44450 h 295275"/>
                <a:gd name="connsiteX3" fmla="*/ 269875 w 4791075"/>
                <a:gd name="connsiteY3" fmla="*/ 76200 h 295275"/>
                <a:gd name="connsiteX4" fmla="*/ 371475 w 4791075"/>
                <a:gd name="connsiteY4" fmla="*/ 104775 h 295275"/>
                <a:gd name="connsiteX5" fmla="*/ 457200 w 4791075"/>
                <a:gd name="connsiteY5" fmla="*/ 117475 h 295275"/>
                <a:gd name="connsiteX6" fmla="*/ 558800 w 4791075"/>
                <a:gd name="connsiteY6" fmla="*/ 136525 h 295275"/>
                <a:gd name="connsiteX7" fmla="*/ 663575 w 4791075"/>
                <a:gd name="connsiteY7" fmla="*/ 171450 h 295275"/>
                <a:gd name="connsiteX8" fmla="*/ 762000 w 4791075"/>
                <a:gd name="connsiteY8" fmla="*/ 254000 h 295275"/>
                <a:gd name="connsiteX9" fmla="*/ 831850 w 4791075"/>
                <a:gd name="connsiteY9" fmla="*/ 279400 h 295275"/>
                <a:gd name="connsiteX10" fmla="*/ 869950 w 4791075"/>
                <a:gd name="connsiteY10" fmla="*/ 295275 h 295275"/>
                <a:gd name="connsiteX11" fmla="*/ 923925 w 4791075"/>
                <a:gd name="connsiteY11" fmla="*/ 257175 h 295275"/>
                <a:gd name="connsiteX12" fmla="*/ 993775 w 4791075"/>
                <a:gd name="connsiteY12" fmla="*/ 228600 h 295275"/>
                <a:gd name="connsiteX13" fmla="*/ 1060450 w 4791075"/>
                <a:gd name="connsiteY13" fmla="*/ 241300 h 295275"/>
                <a:gd name="connsiteX14" fmla="*/ 1095375 w 4791075"/>
                <a:gd name="connsiteY14" fmla="*/ 257175 h 295275"/>
                <a:gd name="connsiteX15" fmla="*/ 1171575 w 4791075"/>
                <a:gd name="connsiteY15" fmla="*/ 244475 h 295275"/>
                <a:gd name="connsiteX16" fmla="*/ 1270000 w 4791075"/>
                <a:gd name="connsiteY16" fmla="*/ 254000 h 295275"/>
                <a:gd name="connsiteX17" fmla="*/ 1339850 w 4791075"/>
                <a:gd name="connsiteY17" fmla="*/ 266700 h 295275"/>
                <a:gd name="connsiteX18" fmla="*/ 1463675 w 4791075"/>
                <a:gd name="connsiteY18" fmla="*/ 269875 h 295275"/>
                <a:gd name="connsiteX19" fmla="*/ 1673225 w 4791075"/>
                <a:gd name="connsiteY19" fmla="*/ 269875 h 295275"/>
                <a:gd name="connsiteX20" fmla="*/ 1803400 w 4791075"/>
                <a:gd name="connsiteY20" fmla="*/ 266700 h 295275"/>
                <a:gd name="connsiteX21" fmla="*/ 2073275 w 4791075"/>
                <a:gd name="connsiteY21" fmla="*/ 269875 h 295275"/>
                <a:gd name="connsiteX22" fmla="*/ 2279650 w 4791075"/>
                <a:gd name="connsiteY22" fmla="*/ 260350 h 295275"/>
                <a:gd name="connsiteX23" fmla="*/ 2457450 w 4791075"/>
                <a:gd name="connsiteY23" fmla="*/ 254000 h 295275"/>
                <a:gd name="connsiteX24" fmla="*/ 2625725 w 4791075"/>
                <a:gd name="connsiteY24" fmla="*/ 234950 h 295275"/>
                <a:gd name="connsiteX25" fmla="*/ 2806700 w 4791075"/>
                <a:gd name="connsiteY25" fmla="*/ 225425 h 295275"/>
                <a:gd name="connsiteX26" fmla="*/ 2911475 w 4791075"/>
                <a:gd name="connsiteY26" fmla="*/ 177800 h 295275"/>
                <a:gd name="connsiteX27" fmla="*/ 3140075 w 4791075"/>
                <a:gd name="connsiteY27" fmla="*/ 117475 h 295275"/>
                <a:gd name="connsiteX28" fmla="*/ 3400425 w 4791075"/>
                <a:gd name="connsiteY28" fmla="*/ 95250 h 295275"/>
                <a:gd name="connsiteX29" fmla="*/ 3587750 w 4791075"/>
                <a:gd name="connsiteY29" fmla="*/ 101600 h 295275"/>
                <a:gd name="connsiteX30" fmla="*/ 3943350 w 4791075"/>
                <a:gd name="connsiteY30" fmla="*/ 146050 h 295275"/>
                <a:gd name="connsiteX31" fmla="*/ 4156075 w 4791075"/>
                <a:gd name="connsiteY31" fmla="*/ 190500 h 295275"/>
                <a:gd name="connsiteX32" fmla="*/ 4356100 w 4791075"/>
                <a:gd name="connsiteY32" fmla="*/ 222250 h 295275"/>
                <a:gd name="connsiteX33" fmla="*/ 4559300 w 4791075"/>
                <a:gd name="connsiteY33" fmla="*/ 234950 h 295275"/>
                <a:gd name="connsiteX34" fmla="*/ 4657725 w 4791075"/>
                <a:gd name="connsiteY34" fmla="*/ 234950 h 295275"/>
                <a:gd name="connsiteX35" fmla="*/ 4791075 w 4791075"/>
                <a:gd name="connsiteY35" fmla="*/ 241300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57725 w 6767513"/>
                <a:gd name="connsiteY34" fmla="*/ 234950 h 295275"/>
                <a:gd name="connsiteX35" fmla="*/ 6767513 w 6767513"/>
                <a:gd name="connsiteY35"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57725 w 6767513"/>
                <a:gd name="connsiteY34" fmla="*/ 234950 h 295275"/>
                <a:gd name="connsiteX35" fmla="*/ 6475413 w 6767513"/>
                <a:gd name="connsiteY35" fmla="*/ 274638 h 295275"/>
                <a:gd name="connsiteX36" fmla="*/ 6767513 w 6767513"/>
                <a:gd name="connsiteY36"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57725 w 6767513"/>
                <a:gd name="connsiteY34" fmla="*/ 234950 h 295275"/>
                <a:gd name="connsiteX35" fmla="*/ 5989638 w 6767513"/>
                <a:gd name="connsiteY35" fmla="*/ 269875 h 295275"/>
                <a:gd name="connsiteX36" fmla="*/ 6475413 w 6767513"/>
                <a:gd name="connsiteY36" fmla="*/ 274638 h 295275"/>
                <a:gd name="connsiteX37" fmla="*/ 6767513 w 6767513"/>
                <a:gd name="connsiteY37"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57725 w 6767513"/>
                <a:gd name="connsiteY34" fmla="*/ 234950 h 295275"/>
                <a:gd name="connsiteX35" fmla="*/ 5794375 w 6767513"/>
                <a:gd name="connsiteY35" fmla="*/ 279400 h 295275"/>
                <a:gd name="connsiteX36" fmla="*/ 5989638 w 6767513"/>
                <a:gd name="connsiteY36" fmla="*/ 269875 h 295275"/>
                <a:gd name="connsiteX37" fmla="*/ 6475413 w 6767513"/>
                <a:gd name="connsiteY37" fmla="*/ 274638 h 295275"/>
                <a:gd name="connsiteX38" fmla="*/ 6767513 w 6767513"/>
                <a:gd name="connsiteY38"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57725 w 6767513"/>
                <a:gd name="connsiteY34" fmla="*/ 234950 h 295275"/>
                <a:gd name="connsiteX35" fmla="*/ 5546725 w 6767513"/>
                <a:gd name="connsiteY35" fmla="*/ 246063 h 295275"/>
                <a:gd name="connsiteX36" fmla="*/ 5794375 w 6767513"/>
                <a:gd name="connsiteY36" fmla="*/ 279400 h 295275"/>
                <a:gd name="connsiteX37" fmla="*/ 5989638 w 6767513"/>
                <a:gd name="connsiteY37" fmla="*/ 269875 h 295275"/>
                <a:gd name="connsiteX38" fmla="*/ 6475413 w 6767513"/>
                <a:gd name="connsiteY38" fmla="*/ 274638 h 295275"/>
                <a:gd name="connsiteX39" fmla="*/ 6767513 w 6767513"/>
                <a:gd name="connsiteY39"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57725 w 6767513"/>
                <a:gd name="connsiteY34" fmla="*/ 234950 h 295275"/>
                <a:gd name="connsiteX35" fmla="*/ 5246688 w 6767513"/>
                <a:gd name="connsiteY35" fmla="*/ 255588 h 295275"/>
                <a:gd name="connsiteX36" fmla="*/ 5546725 w 6767513"/>
                <a:gd name="connsiteY36" fmla="*/ 246063 h 295275"/>
                <a:gd name="connsiteX37" fmla="*/ 5794375 w 6767513"/>
                <a:gd name="connsiteY37" fmla="*/ 279400 h 295275"/>
                <a:gd name="connsiteX38" fmla="*/ 5989638 w 6767513"/>
                <a:gd name="connsiteY38" fmla="*/ 269875 h 295275"/>
                <a:gd name="connsiteX39" fmla="*/ 6475413 w 6767513"/>
                <a:gd name="connsiteY39" fmla="*/ 274638 h 295275"/>
                <a:gd name="connsiteX40" fmla="*/ 6767513 w 6767513"/>
                <a:gd name="connsiteY40"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57725 w 6767513"/>
                <a:gd name="connsiteY34" fmla="*/ 234950 h 295275"/>
                <a:gd name="connsiteX35" fmla="*/ 5246688 w 6767513"/>
                <a:gd name="connsiteY35" fmla="*/ 255588 h 295275"/>
                <a:gd name="connsiteX36" fmla="*/ 5546725 w 6767513"/>
                <a:gd name="connsiteY36" fmla="*/ 246063 h 295275"/>
                <a:gd name="connsiteX37" fmla="*/ 5684838 w 6767513"/>
                <a:gd name="connsiteY37" fmla="*/ 269875 h 295275"/>
                <a:gd name="connsiteX38" fmla="*/ 5794375 w 6767513"/>
                <a:gd name="connsiteY38" fmla="*/ 279400 h 295275"/>
                <a:gd name="connsiteX39" fmla="*/ 5989638 w 6767513"/>
                <a:gd name="connsiteY39" fmla="*/ 269875 h 295275"/>
                <a:gd name="connsiteX40" fmla="*/ 6475413 w 6767513"/>
                <a:gd name="connsiteY40" fmla="*/ 274638 h 295275"/>
                <a:gd name="connsiteX41" fmla="*/ 6767513 w 6767513"/>
                <a:gd name="connsiteY41"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57725 w 6767513"/>
                <a:gd name="connsiteY34" fmla="*/ 234950 h 295275"/>
                <a:gd name="connsiteX35" fmla="*/ 5246688 w 6767513"/>
                <a:gd name="connsiteY35" fmla="*/ 255588 h 295275"/>
                <a:gd name="connsiteX36" fmla="*/ 5508625 w 6767513"/>
                <a:gd name="connsiteY36" fmla="*/ 260350 h 295275"/>
                <a:gd name="connsiteX37" fmla="*/ 5684838 w 6767513"/>
                <a:gd name="connsiteY37" fmla="*/ 269875 h 295275"/>
                <a:gd name="connsiteX38" fmla="*/ 5794375 w 6767513"/>
                <a:gd name="connsiteY38" fmla="*/ 279400 h 295275"/>
                <a:gd name="connsiteX39" fmla="*/ 5989638 w 6767513"/>
                <a:gd name="connsiteY39" fmla="*/ 269875 h 295275"/>
                <a:gd name="connsiteX40" fmla="*/ 6475413 w 6767513"/>
                <a:gd name="connsiteY40" fmla="*/ 274638 h 295275"/>
                <a:gd name="connsiteX41" fmla="*/ 6767513 w 6767513"/>
                <a:gd name="connsiteY41"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57725 w 6767513"/>
                <a:gd name="connsiteY34" fmla="*/ 234950 h 295275"/>
                <a:gd name="connsiteX35" fmla="*/ 5013325 w 6767513"/>
                <a:gd name="connsiteY35" fmla="*/ 246063 h 295275"/>
                <a:gd name="connsiteX36" fmla="*/ 5246688 w 6767513"/>
                <a:gd name="connsiteY36" fmla="*/ 255588 h 295275"/>
                <a:gd name="connsiteX37" fmla="*/ 5508625 w 6767513"/>
                <a:gd name="connsiteY37" fmla="*/ 260350 h 295275"/>
                <a:gd name="connsiteX38" fmla="*/ 5684838 w 6767513"/>
                <a:gd name="connsiteY38" fmla="*/ 269875 h 295275"/>
                <a:gd name="connsiteX39" fmla="*/ 5794375 w 6767513"/>
                <a:gd name="connsiteY39" fmla="*/ 279400 h 295275"/>
                <a:gd name="connsiteX40" fmla="*/ 5989638 w 6767513"/>
                <a:gd name="connsiteY40" fmla="*/ 269875 h 295275"/>
                <a:gd name="connsiteX41" fmla="*/ 6475413 w 6767513"/>
                <a:gd name="connsiteY41" fmla="*/ 274638 h 295275"/>
                <a:gd name="connsiteX42" fmla="*/ 6767513 w 6767513"/>
                <a:gd name="connsiteY42"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91062 w 6767513"/>
                <a:gd name="connsiteY34" fmla="*/ 244475 h 295275"/>
                <a:gd name="connsiteX35" fmla="*/ 5013325 w 6767513"/>
                <a:gd name="connsiteY35" fmla="*/ 246063 h 295275"/>
                <a:gd name="connsiteX36" fmla="*/ 5246688 w 6767513"/>
                <a:gd name="connsiteY36" fmla="*/ 255588 h 295275"/>
                <a:gd name="connsiteX37" fmla="*/ 5508625 w 6767513"/>
                <a:gd name="connsiteY37" fmla="*/ 260350 h 295275"/>
                <a:gd name="connsiteX38" fmla="*/ 5684838 w 6767513"/>
                <a:gd name="connsiteY38" fmla="*/ 269875 h 295275"/>
                <a:gd name="connsiteX39" fmla="*/ 5794375 w 6767513"/>
                <a:gd name="connsiteY39" fmla="*/ 279400 h 295275"/>
                <a:gd name="connsiteX40" fmla="*/ 5989638 w 6767513"/>
                <a:gd name="connsiteY40" fmla="*/ 269875 h 295275"/>
                <a:gd name="connsiteX41" fmla="*/ 6475413 w 6767513"/>
                <a:gd name="connsiteY41" fmla="*/ 274638 h 295275"/>
                <a:gd name="connsiteX42" fmla="*/ 6767513 w 6767513"/>
                <a:gd name="connsiteY42"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91062 w 6767513"/>
                <a:gd name="connsiteY34" fmla="*/ 244475 h 295275"/>
                <a:gd name="connsiteX35" fmla="*/ 4930197 w 6767513"/>
                <a:gd name="connsiteY35" fmla="*/ 266845 h 295275"/>
                <a:gd name="connsiteX36" fmla="*/ 5246688 w 6767513"/>
                <a:gd name="connsiteY36" fmla="*/ 255588 h 295275"/>
                <a:gd name="connsiteX37" fmla="*/ 5508625 w 6767513"/>
                <a:gd name="connsiteY37" fmla="*/ 260350 h 295275"/>
                <a:gd name="connsiteX38" fmla="*/ 5684838 w 6767513"/>
                <a:gd name="connsiteY38" fmla="*/ 269875 h 295275"/>
                <a:gd name="connsiteX39" fmla="*/ 5794375 w 6767513"/>
                <a:gd name="connsiteY39" fmla="*/ 279400 h 295275"/>
                <a:gd name="connsiteX40" fmla="*/ 5989638 w 6767513"/>
                <a:gd name="connsiteY40" fmla="*/ 269875 h 295275"/>
                <a:gd name="connsiteX41" fmla="*/ 6475413 w 6767513"/>
                <a:gd name="connsiteY41" fmla="*/ 274638 h 295275"/>
                <a:gd name="connsiteX42" fmla="*/ 6767513 w 6767513"/>
                <a:gd name="connsiteY42"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57200 w 6767513"/>
                <a:gd name="connsiteY5" fmla="*/ 117475 h 295275"/>
                <a:gd name="connsiteX6" fmla="*/ 558800 w 6767513"/>
                <a:gd name="connsiteY6" fmla="*/ 136525 h 295275"/>
                <a:gd name="connsiteX7" fmla="*/ 663575 w 6767513"/>
                <a:gd name="connsiteY7" fmla="*/ 171450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171575 w 6767513"/>
                <a:gd name="connsiteY15" fmla="*/ 244475 h 295275"/>
                <a:gd name="connsiteX16" fmla="*/ 1270000 w 6767513"/>
                <a:gd name="connsiteY16" fmla="*/ 254000 h 295275"/>
                <a:gd name="connsiteX17" fmla="*/ 1339850 w 6767513"/>
                <a:gd name="connsiteY17" fmla="*/ 266700 h 295275"/>
                <a:gd name="connsiteX18" fmla="*/ 1463675 w 6767513"/>
                <a:gd name="connsiteY18" fmla="*/ 269875 h 295275"/>
                <a:gd name="connsiteX19" fmla="*/ 1673225 w 6767513"/>
                <a:gd name="connsiteY19" fmla="*/ 269875 h 295275"/>
                <a:gd name="connsiteX20" fmla="*/ 1803400 w 6767513"/>
                <a:gd name="connsiteY20" fmla="*/ 266700 h 295275"/>
                <a:gd name="connsiteX21" fmla="*/ 2073275 w 6767513"/>
                <a:gd name="connsiteY21" fmla="*/ 269875 h 295275"/>
                <a:gd name="connsiteX22" fmla="*/ 2279650 w 6767513"/>
                <a:gd name="connsiteY22" fmla="*/ 260350 h 295275"/>
                <a:gd name="connsiteX23" fmla="*/ 2457450 w 6767513"/>
                <a:gd name="connsiteY23" fmla="*/ 254000 h 295275"/>
                <a:gd name="connsiteX24" fmla="*/ 2625725 w 6767513"/>
                <a:gd name="connsiteY24" fmla="*/ 234950 h 295275"/>
                <a:gd name="connsiteX25" fmla="*/ 2806700 w 6767513"/>
                <a:gd name="connsiteY25" fmla="*/ 225425 h 295275"/>
                <a:gd name="connsiteX26" fmla="*/ 2911475 w 6767513"/>
                <a:gd name="connsiteY26" fmla="*/ 177800 h 295275"/>
                <a:gd name="connsiteX27" fmla="*/ 3140075 w 6767513"/>
                <a:gd name="connsiteY27" fmla="*/ 117475 h 295275"/>
                <a:gd name="connsiteX28" fmla="*/ 3400425 w 6767513"/>
                <a:gd name="connsiteY28" fmla="*/ 95250 h 295275"/>
                <a:gd name="connsiteX29" fmla="*/ 3587750 w 6767513"/>
                <a:gd name="connsiteY29" fmla="*/ 101600 h 295275"/>
                <a:gd name="connsiteX30" fmla="*/ 3943350 w 6767513"/>
                <a:gd name="connsiteY30" fmla="*/ 146050 h 295275"/>
                <a:gd name="connsiteX31" fmla="*/ 4156075 w 6767513"/>
                <a:gd name="connsiteY31" fmla="*/ 190500 h 295275"/>
                <a:gd name="connsiteX32" fmla="*/ 4356100 w 6767513"/>
                <a:gd name="connsiteY32" fmla="*/ 222250 h 295275"/>
                <a:gd name="connsiteX33" fmla="*/ 4559300 w 6767513"/>
                <a:gd name="connsiteY33" fmla="*/ 234950 h 295275"/>
                <a:gd name="connsiteX34" fmla="*/ 4691062 w 6767513"/>
                <a:gd name="connsiteY34" fmla="*/ 244475 h 295275"/>
                <a:gd name="connsiteX35" fmla="*/ 4930197 w 6767513"/>
                <a:gd name="connsiteY35" fmla="*/ 266845 h 295275"/>
                <a:gd name="connsiteX36" fmla="*/ 5173951 w 6767513"/>
                <a:gd name="connsiteY36" fmla="*/ 286761 h 295275"/>
                <a:gd name="connsiteX37" fmla="*/ 5508625 w 6767513"/>
                <a:gd name="connsiteY37" fmla="*/ 260350 h 295275"/>
                <a:gd name="connsiteX38" fmla="*/ 5684838 w 6767513"/>
                <a:gd name="connsiteY38" fmla="*/ 269875 h 295275"/>
                <a:gd name="connsiteX39" fmla="*/ 5794375 w 6767513"/>
                <a:gd name="connsiteY39" fmla="*/ 279400 h 295275"/>
                <a:gd name="connsiteX40" fmla="*/ 5989638 w 6767513"/>
                <a:gd name="connsiteY40" fmla="*/ 269875 h 295275"/>
                <a:gd name="connsiteX41" fmla="*/ 6475413 w 6767513"/>
                <a:gd name="connsiteY41" fmla="*/ 274638 h 295275"/>
                <a:gd name="connsiteX42" fmla="*/ 6767513 w 6767513"/>
                <a:gd name="connsiteY42" fmla="*/ 265112 h 295275"/>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58800 w 6767513"/>
                <a:gd name="connsiteY6" fmla="*/ 136525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03400 w 6767513"/>
                <a:gd name="connsiteY20" fmla="*/ 266700 h 317212"/>
                <a:gd name="connsiteX21" fmla="*/ 2073275 w 6767513"/>
                <a:gd name="connsiteY21" fmla="*/ 269875 h 317212"/>
                <a:gd name="connsiteX22" fmla="*/ 2279650 w 6767513"/>
                <a:gd name="connsiteY22" fmla="*/ 260350 h 317212"/>
                <a:gd name="connsiteX23" fmla="*/ 2457450 w 6767513"/>
                <a:gd name="connsiteY23" fmla="*/ 254000 h 317212"/>
                <a:gd name="connsiteX24" fmla="*/ 2625725 w 6767513"/>
                <a:gd name="connsiteY24" fmla="*/ 234950 h 317212"/>
                <a:gd name="connsiteX25" fmla="*/ 2806700 w 6767513"/>
                <a:gd name="connsiteY25" fmla="*/ 225425 h 317212"/>
                <a:gd name="connsiteX26" fmla="*/ 2911475 w 6767513"/>
                <a:gd name="connsiteY26" fmla="*/ 177800 h 317212"/>
                <a:gd name="connsiteX27" fmla="*/ 3140075 w 6767513"/>
                <a:gd name="connsiteY27" fmla="*/ 117475 h 317212"/>
                <a:gd name="connsiteX28" fmla="*/ 3400425 w 6767513"/>
                <a:gd name="connsiteY28" fmla="*/ 95250 h 317212"/>
                <a:gd name="connsiteX29" fmla="*/ 3587750 w 6767513"/>
                <a:gd name="connsiteY29" fmla="*/ 101600 h 317212"/>
                <a:gd name="connsiteX30" fmla="*/ 3943350 w 6767513"/>
                <a:gd name="connsiteY30" fmla="*/ 146050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58800 w 6767513"/>
                <a:gd name="connsiteY6" fmla="*/ 136525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03400 w 6767513"/>
                <a:gd name="connsiteY20" fmla="*/ 266700 h 317212"/>
                <a:gd name="connsiteX21" fmla="*/ 2073275 w 6767513"/>
                <a:gd name="connsiteY21" fmla="*/ 269875 h 317212"/>
                <a:gd name="connsiteX22" fmla="*/ 2279650 w 6767513"/>
                <a:gd name="connsiteY22" fmla="*/ 260350 h 317212"/>
                <a:gd name="connsiteX23" fmla="*/ 2457450 w 6767513"/>
                <a:gd name="connsiteY23" fmla="*/ 254000 h 317212"/>
                <a:gd name="connsiteX24" fmla="*/ 2625725 w 6767513"/>
                <a:gd name="connsiteY24" fmla="*/ 234950 h 317212"/>
                <a:gd name="connsiteX25" fmla="*/ 2806700 w 6767513"/>
                <a:gd name="connsiteY25" fmla="*/ 225425 h 317212"/>
                <a:gd name="connsiteX26" fmla="*/ 2911475 w 6767513"/>
                <a:gd name="connsiteY26" fmla="*/ 177800 h 317212"/>
                <a:gd name="connsiteX27" fmla="*/ 3140075 w 6767513"/>
                <a:gd name="connsiteY27" fmla="*/ 117475 h 317212"/>
                <a:gd name="connsiteX28" fmla="*/ 3400425 w 6767513"/>
                <a:gd name="connsiteY28" fmla="*/ 95250 h 317212"/>
                <a:gd name="connsiteX29" fmla="*/ 3587750 w 6767513"/>
                <a:gd name="connsiteY29" fmla="*/ 101600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58800 w 6767513"/>
                <a:gd name="connsiteY6" fmla="*/ 136525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03400 w 6767513"/>
                <a:gd name="connsiteY20" fmla="*/ 266700 h 317212"/>
                <a:gd name="connsiteX21" fmla="*/ 2073275 w 6767513"/>
                <a:gd name="connsiteY21" fmla="*/ 269875 h 317212"/>
                <a:gd name="connsiteX22" fmla="*/ 2279650 w 6767513"/>
                <a:gd name="connsiteY22" fmla="*/ 260350 h 317212"/>
                <a:gd name="connsiteX23" fmla="*/ 2457450 w 6767513"/>
                <a:gd name="connsiteY23" fmla="*/ 254000 h 317212"/>
                <a:gd name="connsiteX24" fmla="*/ 2625725 w 6767513"/>
                <a:gd name="connsiteY24" fmla="*/ 234950 h 317212"/>
                <a:gd name="connsiteX25" fmla="*/ 2806700 w 6767513"/>
                <a:gd name="connsiteY25" fmla="*/ 225425 h 317212"/>
                <a:gd name="connsiteX26" fmla="*/ 2911475 w 6767513"/>
                <a:gd name="connsiteY26" fmla="*/ 177800 h 317212"/>
                <a:gd name="connsiteX27" fmla="*/ 3140075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58800 w 6767513"/>
                <a:gd name="connsiteY6" fmla="*/ 136525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03400 w 6767513"/>
                <a:gd name="connsiteY20" fmla="*/ 266700 h 317212"/>
                <a:gd name="connsiteX21" fmla="*/ 2073275 w 6767513"/>
                <a:gd name="connsiteY21" fmla="*/ 269875 h 317212"/>
                <a:gd name="connsiteX22" fmla="*/ 2279650 w 6767513"/>
                <a:gd name="connsiteY22" fmla="*/ 260350 h 317212"/>
                <a:gd name="connsiteX23" fmla="*/ 2457450 w 6767513"/>
                <a:gd name="connsiteY23" fmla="*/ 254000 h 317212"/>
                <a:gd name="connsiteX24" fmla="*/ 2625725 w 6767513"/>
                <a:gd name="connsiteY24" fmla="*/ 234950 h 317212"/>
                <a:gd name="connsiteX25" fmla="*/ 2806700 w 6767513"/>
                <a:gd name="connsiteY25" fmla="*/ 225425 h 317212"/>
                <a:gd name="connsiteX26" fmla="*/ 2994603 w 6767513"/>
                <a:gd name="connsiteY26" fmla="*/ 188191 h 317212"/>
                <a:gd name="connsiteX27" fmla="*/ 3140075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58800 w 6767513"/>
                <a:gd name="connsiteY6" fmla="*/ 136525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03400 w 6767513"/>
                <a:gd name="connsiteY20" fmla="*/ 266700 h 317212"/>
                <a:gd name="connsiteX21" fmla="*/ 2073275 w 6767513"/>
                <a:gd name="connsiteY21" fmla="*/ 269875 h 317212"/>
                <a:gd name="connsiteX22" fmla="*/ 2279650 w 6767513"/>
                <a:gd name="connsiteY22" fmla="*/ 260350 h 317212"/>
                <a:gd name="connsiteX23" fmla="*/ 2457450 w 6767513"/>
                <a:gd name="connsiteY23" fmla="*/ 254000 h 317212"/>
                <a:gd name="connsiteX24" fmla="*/ 2625725 w 6767513"/>
                <a:gd name="connsiteY24" fmla="*/ 234950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58800 w 6767513"/>
                <a:gd name="connsiteY6" fmla="*/ 136525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03400 w 6767513"/>
                <a:gd name="connsiteY20" fmla="*/ 266700 h 317212"/>
                <a:gd name="connsiteX21" fmla="*/ 2073275 w 6767513"/>
                <a:gd name="connsiteY21" fmla="*/ 269875 h 317212"/>
                <a:gd name="connsiteX22" fmla="*/ 2279650 w 6767513"/>
                <a:gd name="connsiteY22" fmla="*/ 260350 h 317212"/>
                <a:gd name="connsiteX23" fmla="*/ 2457450 w 6767513"/>
                <a:gd name="connsiteY23" fmla="*/ 254000 h 317212"/>
                <a:gd name="connsiteX24" fmla="*/ 2625725 w 6767513"/>
                <a:gd name="connsiteY24" fmla="*/ 266123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58800 w 6767513"/>
                <a:gd name="connsiteY6" fmla="*/ 136525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03400 w 6767513"/>
                <a:gd name="connsiteY20" fmla="*/ 266700 h 317212"/>
                <a:gd name="connsiteX21" fmla="*/ 2073275 w 6767513"/>
                <a:gd name="connsiteY21" fmla="*/ 269875 h 317212"/>
                <a:gd name="connsiteX22" fmla="*/ 2279650 w 6767513"/>
                <a:gd name="connsiteY22" fmla="*/ 260350 h 317212"/>
                <a:gd name="connsiteX23" fmla="*/ 2405496 w 6767513"/>
                <a:gd name="connsiteY23" fmla="*/ 274782 h 317212"/>
                <a:gd name="connsiteX24" fmla="*/ 2625725 w 6767513"/>
                <a:gd name="connsiteY24" fmla="*/ 266123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58800 w 6767513"/>
                <a:gd name="connsiteY6" fmla="*/ 136525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03400 w 6767513"/>
                <a:gd name="connsiteY20" fmla="*/ 266700 h 317212"/>
                <a:gd name="connsiteX21" fmla="*/ 2073275 w 6767513"/>
                <a:gd name="connsiteY21" fmla="*/ 269875 h 317212"/>
                <a:gd name="connsiteX22" fmla="*/ 2217304 w 6767513"/>
                <a:gd name="connsiteY22" fmla="*/ 281132 h 317212"/>
                <a:gd name="connsiteX23" fmla="*/ 2405496 w 6767513"/>
                <a:gd name="connsiteY23" fmla="*/ 274782 h 317212"/>
                <a:gd name="connsiteX24" fmla="*/ 2625725 w 6767513"/>
                <a:gd name="connsiteY24" fmla="*/ 266123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58800 w 6767513"/>
                <a:gd name="connsiteY6" fmla="*/ 136525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76136 w 6767513"/>
                <a:gd name="connsiteY20" fmla="*/ 287482 h 317212"/>
                <a:gd name="connsiteX21" fmla="*/ 2073275 w 6767513"/>
                <a:gd name="connsiteY21" fmla="*/ 269875 h 317212"/>
                <a:gd name="connsiteX22" fmla="*/ 2217304 w 6767513"/>
                <a:gd name="connsiteY22" fmla="*/ 281132 h 317212"/>
                <a:gd name="connsiteX23" fmla="*/ 2405496 w 6767513"/>
                <a:gd name="connsiteY23" fmla="*/ 274782 h 317212"/>
                <a:gd name="connsiteX24" fmla="*/ 2625725 w 6767513"/>
                <a:gd name="connsiteY24" fmla="*/ 266123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57200 w 6767513"/>
                <a:gd name="connsiteY5" fmla="*/ 117475 h 317212"/>
                <a:gd name="connsiteX6" fmla="*/ 569191 w 6767513"/>
                <a:gd name="connsiteY6" fmla="*/ 167697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76136 w 6767513"/>
                <a:gd name="connsiteY20" fmla="*/ 287482 h 317212"/>
                <a:gd name="connsiteX21" fmla="*/ 2073275 w 6767513"/>
                <a:gd name="connsiteY21" fmla="*/ 269875 h 317212"/>
                <a:gd name="connsiteX22" fmla="*/ 2217304 w 6767513"/>
                <a:gd name="connsiteY22" fmla="*/ 281132 h 317212"/>
                <a:gd name="connsiteX23" fmla="*/ 2405496 w 6767513"/>
                <a:gd name="connsiteY23" fmla="*/ 274782 h 317212"/>
                <a:gd name="connsiteX24" fmla="*/ 2625725 w 6767513"/>
                <a:gd name="connsiteY24" fmla="*/ 266123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67591 w 6767513"/>
                <a:gd name="connsiteY5" fmla="*/ 148648 h 317212"/>
                <a:gd name="connsiteX6" fmla="*/ 569191 w 6767513"/>
                <a:gd name="connsiteY6" fmla="*/ 167697 h 317212"/>
                <a:gd name="connsiteX7" fmla="*/ 663575 w 6767513"/>
                <a:gd name="connsiteY7" fmla="*/ 171450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76136 w 6767513"/>
                <a:gd name="connsiteY20" fmla="*/ 287482 h 317212"/>
                <a:gd name="connsiteX21" fmla="*/ 2073275 w 6767513"/>
                <a:gd name="connsiteY21" fmla="*/ 269875 h 317212"/>
                <a:gd name="connsiteX22" fmla="*/ 2217304 w 6767513"/>
                <a:gd name="connsiteY22" fmla="*/ 281132 h 317212"/>
                <a:gd name="connsiteX23" fmla="*/ 2405496 w 6767513"/>
                <a:gd name="connsiteY23" fmla="*/ 274782 h 317212"/>
                <a:gd name="connsiteX24" fmla="*/ 2625725 w 6767513"/>
                <a:gd name="connsiteY24" fmla="*/ 266123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67591 w 6767513"/>
                <a:gd name="connsiteY5" fmla="*/ 148648 h 317212"/>
                <a:gd name="connsiteX6" fmla="*/ 569191 w 6767513"/>
                <a:gd name="connsiteY6" fmla="*/ 167697 h 317212"/>
                <a:gd name="connsiteX7" fmla="*/ 663575 w 6767513"/>
                <a:gd name="connsiteY7" fmla="*/ 202623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339850 w 6767513"/>
                <a:gd name="connsiteY17" fmla="*/ 266700 h 317212"/>
                <a:gd name="connsiteX18" fmla="*/ 1463675 w 6767513"/>
                <a:gd name="connsiteY18" fmla="*/ 269875 h 317212"/>
                <a:gd name="connsiteX19" fmla="*/ 1673225 w 6767513"/>
                <a:gd name="connsiteY19" fmla="*/ 269875 h 317212"/>
                <a:gd name="connsiteX20" fmla="*/ 1876136 w 6767513"/>
                <a:gd name="connsiteY20" fmla="*/ 287482 h 317212"/>
                <a:gd name="connsiteX21" fmla="*/ 2073275 w 6767513"/>
                <a:gd name="connsiteY21" fmla="*/ 269875 h 317212"/>
                <a:gd name="connsiteX22" fmla="*/ 2217304 w 6767513"/>
                <a:gd name="connsiteY22" fmla="*/ 281132 h 317212"/>
                <a:gd name="connsiteX23" fmla="*/ 2405496 w 6767513"/>
                <a:gd name="connsiteY23" fmla="*/ 274782 h 317212"/>
                <a:gd name="connsiteX24" fmla="*/ 2625725 w 6767513"/>
                <a:gd name="connsiteY24" fmla="*/ 266123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67591 w 6767513"/>
                <a:gd name="connsiteY5" fmla="*/ 148648 h 317212"/>
                <a:gd name="connsiteX6" fmla="*/ 569191 w 6767513"/>
                <a:gd name="connsiteY6" fmla="*/ 167697 h 317212"/>
                <a:gd name="connsiteX7" fmla="*/ 663575 w 6767513"/>
                <a:gd name="connsiteY7" fmla="*/ 202623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171575 w 6767513"/>
                <a:gd name="connsiteY15" fmla="*/ 244475 h 317212"/>
                <a:gd name="connsiteX16" fmla="*/ 1270000 w 6767513"/>
                <a:gd name="connsiteY16" fmla="*/ 254000 h 317212"/>
                <a:gd name="connsiteX17" fmla="*/ 1402195 w 6767513"/>
                <a:gd name="connsiteY17" fmla="*/ 277091 h 317212"/>
                <a:gd name="connsiteX18" fmla="*/ 1463675 w 6767513"/>
                <a:gd name="connsiteY18" fmla="*/ 269875 h 317212"/>
                <a:gd name="connsiteX19" fmla="*/ 1673225 w 6767513"/>
                <a:gd name="connsiteY19" fmla="*/ 269875 h 317212"/>
                <a:gd name="connsiteX20" fmla="*/ 1876136 w 6767513"/>
                <a:gd name="connsiteY20" fmla="*/ 287482 h 317212"/>
                <a:gd name="connsiteX21" fmla="*/ 2073275 w 6767513"/>
                <a:gd name="connsiteY21" fmla="*/ 269875 h 317212"/>
                <a:gd name="connsiteX22" fmla="*/ 2217304 w 6767513"/>
                <a:gd name="connsiteY22" fmla="*/ 281132 h 317212"/>
                <a:gd name="connsiteX23" fmla="*/ 2405496 w 6767513"/>
                <a:gd name="connsiteY23" fmla="*/ 274782 h 317212"/>
                <a:gd name="connsiteX24" fmla="*/ 2625725 w 6767513"/>
                <a:gd name="connsiteY24" fmla="*/ 266123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67591 w 6767513"/>
                <a:gd name="connsiteY5" fmla="*/ 148648 h 317212"/>
                <a:gd name="connsiteX6" fmla="*/ 569191 w 6767513"/>
                <a:gd name="connsiteY6" fmla="*/ 167697 h 317212"/>
                <a:gd name="connsiteX7" fmla="*/ 663575 w 6767513"/>
                <a:gd name="connsiteY7" fmla="*/ 202623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233921 w 6767513"/>
                <a:gd name="connsiteY15" fmla="*/ 265257 h 317212"/>
                <a:gd name="connsiteX16" fmla="*/ 1270000 w 6767513"/>
                <a:gd name="connsiteY16" fmla="*/ 254000 h 317212"/>
                <a:gd name="connsiteX17" fmla="*/ 1402195 w 6767513"/>
                <a:gd name="connsiteY17" fmla="*/ 277091 h 317212"/>
                <a:gd name="connsiteX18" fmla="*/ 1463675 w 6767513"/>
                <a:gd name="connsiteY18" fmla="*/ 269875 h 317212"/>
                <a:gd name="connsiteX19" fmla="*/ 1673225 w 6767513"/>
                <a:gd name="connsiteY19" fmla="*/ 269875 h 317212"/>
                <a:gd name="connsiteX20" fmla="*/ 1876136 w 6767513"/>
                <a:gd name="connsiteY20" fmla="*/ 287482 h 317212"/>
                <a:gd name="connsiteX21" fmla="*/ 2073275 w 6767513"/>
                <a:gd name="connsiteY21" fmla="*/ 269875 h 317212"/>
                <a:gd name="connsiteX22" fmla="*/ 2217304 w 6767513"/>
                <a:gd name="connsiteY22" fmla="*/ 281132 h 317212"/>
                <a:gd name="connsiteX23" fmla="*/ 2405496 w 6767513"/>
                <a:gd name="connsiteY23" fmla="*/ 274782 h 317212"/>
                <a:gd name="connsiteX24" fmla="*/ 2625725 w 6767513"/>
                <a:gd name="connsiteY24" fmla="*/ 266123 h 317212"/>
                <a:gd name="connsiteX25" fmla="*/ 2806700 w 6767513"/>
                <a:gd name="connsiteY25" fmla="*/ 225425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317212"/>
                <a:gd name="connsiteX1" fmla="*/ 101600 w 6767513"/>
                <a:gd name="connsiteY1" fmla="*/ 22225 h 317212"/>
                <a:gd name="connsiteX2" fmla="*/ 190500 w 6767513"/>
                <a:gd name="connsiteY2" fmla="*/ 44450 h 317212"/>
                <a:gd name="connsiteX3" fmla="*/ 269875 w 6767513"/>
                <a:gd name="connsiteY3" fmla="*/ 76200 h 317212"/>
                <a:gd name="connsiteX4" fmla="*/ 371475 w 6767513"/>
                <a:gd name="connsiteY4" fmla="*/ 104775 h 317212"/>
                <a:gd name="connsiteX5" fmla="*/ 467591 w 6767513"/>
                <a:gd name="connsiteY5" fmla="*/ 148648 h 317212"/>
                <a:gd name="connsiteX6" fmla="*/ 569191 w 6767513"/>
                <a:gd name="connsiteY6" fmla="*/ 167697 h 317212"/>
                <a:gd name="connsiteX7" fmla="*/ 663575 w 6767513"/>
                <a:gd name="connsiteY7" fmla="*/ 202623 h 317212"/>
                <a:gd name="connsiteX8" fmla="*/ 762000 w 6767513"/>
                <a:gd name="connsiteY8" fmla="*/ 254000 h 317212"/>
                <a:gd name="connsiteX9" fmla="*/ 831850 w 6767513"/>
                <a:gd name="connsiteY9" fmla="*/ 279400 h 317212"/>
                <a:gd name="connsiteX10" fmla="*/ 869950 w 6767513"/>
                <a:gd name="connsiteY10" fmla="*/ 295275 h 317212"/>
                <a:gd name="connsiteX11" fmla="*/ 923925 w 6767513"/>
                <a:gd name="connsiteY11" fmla="*/ 257175 h 317212"/>
                <a:gd name="connsiteX12" fmla="*/ 993775 w 6767513"/>
                <a:gd name="connsiteY12" fmla="*/ 228600 h 317212"/>
                <a:gd name="connsiteX13" fmla="*/ 1060450 w 6767513"/>
                <a:gd name="connsiteY13" fmla="*/ 241300 h 317212"/>
                <a:gd name="connsiteX14" fmla="*/ 1095375 w 6767513"/>
                <a:gd name="connsiteY14" fmla="*/ 257175 h 317212"/>
                <a:gd name="connsiteX15" fmla="*/ 1233921 w 6767513"/>
                <a:gd name="connsiteY15" fmla="*/ 265257 h 317212"/>
                <a:gd name="connsiteX16" fmla="*/ 1270000 w 6767513"/>
                <a:gd name="connsiteY16" fmla="*/ 254000 h 317212"/>
                <a:gd name="connsiteX17" fmla="*/ 1402195 w 6767513"/>
                <a:gd name="connsiteY17" fmla="*/ 277091 h 317212"/>
                <a:gd name="connsiteX18" fmla="*/ 1463675 w 6767513"/>
                <a:gd name="connsiteY18" fmla="*/ 269875 h 317212"/>
                <a:gd name="connsiteX19" fmla="*/ 1673225 w 6767513"/>
                <a:gd name="connsiteY19" fmla="*/ 269875 h 317212"/>
                <a:gd name="connsiteX20" fmla="*/ 1876136 w 6767513"/>
                <a:gd name="connsiteY20" fmla="*/ 287482 h 317212"/>
                <a:gd name="connsiteX21" fmla="*/ 2073275 w 6767513"/>
                <a:gd name="connsiteY21" fmla="*/ 269875 h 317212"/>
                <a:gd name="connsiteX22" fmla="*/ 2217304 w 6767513"/>
                <a:gd name="connsiteY22" fmla="*/ 281132 h 317212"/>
                <a:gd name="connsiteX23" fmla="*/ 2405496 w 6767513"/>
                <a:gd name="connsiteY23" fmla="*/ 274782 h 317212"/>
                <a:gd name="connsiteX24" fmla="*/ 2625725 w 6767513"/>
                <a:gd name="connsiteY24" fmla="*/ 266123 h 317212"/>
                <a:gd name="connsiteX25" fmla="*/ 2837873 w 6767513"/>
                <a:gd name="connsiteY25" fmla="*/ 235816 h 317212"/>
                <a:gd name="connsiteX26" fmla="*/ 2994603 w 6767513"/>
                <a:gd name="connsiteY26" fmla="*/ 188191 h 317212"/>
                <a:gd name="connsiteX27" fmla="*/ 3202420 w 6767513"/>
                <a:gd name="connsiteY27" fmla="*/ 117475 h 317212"/>
                <a:gd name="connsiteX28" fmla="*/ 3400425 w 6767513"/>
                <a:gd name="connsiteY28" fmla="*/ 95250 h 317212"/>
                <a:gd name="connsiteX29" fmla="*/ 3660487 w 6767513"/>
                <a:gd name="connsiteY29" fmla="*/ 132772 h 317212"/>
                <a:gd name="connsiteX30" fmla="*/ 3964132 w 6767513"/>
                <a:gd name="connsiteY30" fmla="*/ 177223 h 317212"/>
                <a:gd name="connsiteX31" fmla="*/ 4156075 w 6767513"/>
                <a:gd name="connsiteY31" fmla="*/ 190500 h 317212"/>
                <a:gd name="connsiteX32" fmla="*/ 4356100 w 6767513"/>
                <a:gd name="connsiteY32" fmla="*/ 222250 h 317212"/>
                <a:gd name="connsiteX33" fmla="*/ 4559300 w 6767513"/>
                <a:gd name="connsiteY33" fmla="*/ 234950 h 317212"/>
                <a:gd name="connsiteX34" fmla="*/ 4691062 w 6767513"/>
                <a:gd name="connsiteY34" fmla="*/ 317212 h 317212"/>
                <a:gd name="connsiteX35" fmla="*/ 4930197 w 6767513"/>
                <a:gd name="connsiteY35" fmla="*/ 266845 h 317212"/>
                <a:gd name="connsiteX36" fmla="*/ 5173951 w 6767513"/>
                <a:gd name="connsiteY36" fmla="*/ 286761 h 317212"/>
                <a:gd name="connsiteX37" fmla="*/ 5508625 w 6767513"/>
                <a:gd name="connsiteY37" fmla="*/ 260350 h 317212"/>
                <a:gd name="connsiteX38" fmla="*/ 5684838 w 6767513"/>
                <a:gd name="connsiteY38" fmla="*/ 269875 h 317212"/>
                <a:gd name="connsiteX39" fmla="*/ 5794375 w 6767513"/>
                <a:gd name="connsiteY39" fmla="*/ 279400 h 317212"/>
                <a:gd name="connsiteX40" fmla="*/ 5989638 w 6767513"/>
                <a:gd name="connsiteY40" fmla="*/ 269875 h 317212"/>
                <a:gd name="connsiteX41" fmla="*/ 6475413 w 6767513"/>
                <a:gd name="connsiteY41" fmla="*/ 274638 h 317212"/>
                <a:gd name="connsiteX42" fmla="*/ 6767513 w 6767513"/>
                <a:gd name="connsiteY42" fmla="*/ 265112 h 317212"/>
                <a:gd name="connsiteX0" fmla="*/ 0 w 6767513"/>
                <a:gd name="connsiteY0" fmla="*/ 0 h 296430"/>
                <a:gd name="connsiteX1" fmla="*/ 101600 w 6767513"/>
                <a:gd name="connsiteY1" fmla="*/ 22225 h 296430"/>
                <a:gd name="connsiteX2" fmla="*/ 190500 w 6767513"/>
                <a:gd name="connsiteY2" fmla="*/ 44450 h 296430"/>
                <a:gd name="connsiteX3" fmla="*/ 269875 w 6767513"/>
                <a:gd name="connsiteY3" fmla="*/ 76200 h 296430"/>
                <a:gd name="connsiteX4" fmla="*/ 371475 w 6767513"/>
                <a:gd name="connsiteY4" fmla="*/ 104775 h 296430"/>
                <a:gd name="connsiteX5" fmla="*/ 467591 w 6767513"/>
                <a:gd name="connsiteY5" fmla="*/ 148648 h 296430"/>
                <a:gd name="connsiteX6" fmla="*/ 569191 w 6767513"/>
                <a:gd name="connsiteY6" fmla="*/ 167697 h 296430"/>
                <a:gd name="connsiteX7" fmla="*/ 663575 w 6767513"/>
                <a:gd name="connsiteY7" fmla="*/ 202623 h 296430"/>
                <a:gd name="connsiteX8" fmla="*/ 762000 w 6767513"/>
                <a:gd name="connsiteY8" fmla="*/ 254000 h 296430"/>
                <a:gd name="connsiteX9" fmla="*/ 831850 w 6767513"/>
                <a:gd name="connsiteY9" fmla="*/ 279400 h 296430"/>
                <a:gd name="connsiteX10" fmla="*/ 869950 w 6767513"/>
                <a:gd name="connsiteY10" fmla="*/ 295275 h 296430"/>
                <a:gd name="connsiteX11" fmla="*/ 923925 w 6767513"/>
                <a:gd name="connsiteY11" fmla="*/ 257175 h 296430"/>
                <a:gd name="connsiteX12" fmla="*/ 993775 w 6767513"/>
                <a:gd name="connsiteY12" fmla="*/ 228600 h 296430"/>
                <a:gd name="connsiteX13" fmla="*/ 1060450 w 6767513"/>
                <a:gd name="connsiteY13" fmla="*/ 241300 h 296430"/>
                <a:gd name="connsiteX14" fmla="*/ 1095375 w 6767513"/>
                <a:gd name="connsiteY14" fmla="*/ 257175 h 296430"/>
                <a:gd name="connsiteX15" fmla="*/ 1233921 w 6767513"/>
                <a:gd name="connsiteY15" fmla="*/ 265257 h 296430"/>
                <a:gd name="connsiteX16" fmla="*/ 1270000 w 6767513"/>
                <a:gd name="connsiteY16" fmla="*/ 254000 h 296430"/>
                <a:gd name="connsiteX17" fmla="*/ 1402195 w 6767513"/>
                <a:gd name="connsiteY17" fmla="*/ 277091 h 296430"/>
                <a:gd name="connsiteX18" fmla="*/ 1463675 w 6767513"/>
                <a:gd name="connsiteY18" fmla="*/ 269875 h 296430"/>
                <a:gd name="connsiteX19" fmla="*/ 1673225 w 6767513"/>
                <a:gd name="connsiteY19" fmla="*/ 269875 h 296430"/>
                <a:gd name="connsiteX20" fmla="*/ 1876136 w 6767513"/>
                <a:gd name="connsiteY20" fmla="*/ 287482 h 296430"/>
                <a:gd name="connsiteX21" fmla="*/ 2073275 w 6767513"/>
                <a:gd name="connsiteY21" fmla="*/ 269875 h 296430"/>
                <a:gd name="connsiteX22" fmla="*/ 2217304 w 6767513"/>
                <a:gd name="connsiteY22" fmla="*/ 281132 h 296430"/>
                <a:gd name="connsiteX23" fmla="*/ 2405496 w 6767513"/>
                <a:gd name="connsiteY23" fmla="*/ 274782 h 296430"/>
                <a:gd name="connsiteX24" fmla="*/ 2625725 w 6767513"/>
                <a:gd name="connsiteY24" fmla="*/ 266123 h 296430"/>
                <a:gd name="connsiteX25" fmla="*/ 2837873 w 6767513"/>
                <a:gd name="connsiteY25" fmla="*/ 235816 h 296430"/>
                <a:gd name="connsiteX26" fmla="*/ 2994603 w 6767513"/>
                <a:gd name="connsiteY26" fmla="*/ 188191 h 296430"/>
                <a:gd name="connsiteX27" fmla="*/ 3202420 w 6767513"/>
                <a:gd name="connsiteY27" fmla="*/ 117475 h 296430"/>
                <a:gd name="connsiteX28" fmla="*/ 3400425 w 6767513"/>
                <a:gd name="connsiteY28" fmla="*/ 95250 h 296430"/>
                <a:gd name="connsiteX29" fmla="*/ 3660487 w 6767513"/>
                <a:gd name="connsiteY29" fmla="*/ 132772 h 296430"/>
                <a:gd name="connsiteX30" fmla="*/ 3964132 w 6767513"/>
                <a:gd name="connsiteY30" fmla="*/ 177223 h 296430"/>
                <a:gd name="connsiteX31" fmla="*/ 4156075 w 6767513"/>
                <a:gd name="connsiteY31" fmla="*/ 190500 h 296430"/>
                <a:gd name="connsiteX32" fmla="*/ 4356100 w 6767513"/>
                <a:gd name="connsiteY32" fmla="*/ 222250 h 296430"/>
                <a:gd name="connsiteX33" fmla="*/ 4559300 w 6767513"/>
                <a:gd name="connsiteY33" fmla="*/ 234950 h 296430"/>
                <a:gd name="connsiteX34" fmla="*/ 4763798 w 6767513"/>
                <a:gd name="connsiteY34" fmla="*/ 296430 h 296430"/>
                <a:gd name="connsiteX35" fmla="*/ 4930197 w 6767513"/>
                <a:gd name="connsiteY35" fmla="*/ 266845 h 296430"/>
                <a:gd name="connsiteX36" fmla="*/ 5173951 w 6767513"/>
                <a:gd name="connsiteY36" fmla="*/ 286761 h 296430"/>
                <a:gd name="connsiteX37" fmla="*/ 5508625 w 6767513"/>
                <a:gd name="connsiteY37" fmla="*/ 260350 h 296430"/>
                <a:gd name="connsiteX38" fmla="*/ 5684838 w 6767513"/>
                <a:gd name="connsiteY38" fmla="*/ 269875 h 296430"/>
                <a:gd name="connsiteX39" fmla="*/ 5794375 w 6767513"/>
                <a:gd name="connsiteY39" fmla="*/ 279400 h 296430"/>
                <a:gd name="connsiteX40" fmla="*/ 5989638 w 6767513"/>
                <a:gd name="connsiteY40" fmla="*/ 269875 h 296430"/>
                <a:gd name="connsiteX41" fmla="*/ 6475413 w 6767513"/>
                <a:gd name="connsiteY41" fmla="*/ 274638 h 296430"/>
                <a:gd name="connsiteX42" fmla="*/ 6767513 w 6767513"/>
                <a:gd name="connsiteY42" fmla="*/ 265112 h 296430"/>
                <a:gd name="connsiteX0" fmla="*/ 0 w 6767513"/>
                <a:gd name="connsiteY0" fmla="*/ 0 h 296430"/>
                <a:gd name="connsiteX1" fmla="*/ 101600 w 6767513"/>
                <a:gd name="connsiteY1" fmla="*/ 22225 h 296430"/>
                <a:gd name="connsiteX2" fmla="*/ 190500 w 6767513"/>
                <a:gd name="connsiteY2" fmla="*/ 44450 h 296430"/>
                <a:gd name="connsiteX3" fmla="*/ 269875 w 6767513"/>
                <a:gd name="connsiteY3" fmla="*/ 76200 h 296430"/>
                <a:gd name="connsiteX4" fmla="*/ 371475 w 6767513"/>
                <a:gd name="connsiteY4" fmla="*/ 104775 h 296430"/>
                <a:gd name="connsiteX5" fmla="*/ 467591 w 6767513"/>
                <a:gd name="connsiteY5" fmla="*/ 148648 h 296430"/>
                <a:gd name="connsiteX6" fmla="*/ 569191 w 6767513"/>
                <a:gd name="connsiteY6" fmla="*/ 167697 h 296430"/>
                <a:gd name="connsiteX7" fmla="*/ 663575 w 6767513"/>
                <a:gd name="connsiteY7" fmla="*/ 202623 h 296430"/>
                <a:gd name="connsiteX8" fmla="*/ 762000 w 6767513"/>
                <a:gd name="connsiteY8" fmla="*/ 254000 h 296430"/>
                <a:gd name="connsiteX9" fmla="*/ 831850 w 6767513"/>
                <a:gd name="connsiteY9" fmla="*/ 279400 h 296430"/>
                <a:gd name="connsiteX10" fmla="*/ 869950 w 6767513"/>
                <a:gd name="connsiteY10" fmla="*/ 295275 h 296430"/>
                <a:gd name="connsiteX11" fmla="*/ 923925 w 6767513"/>
                <a:gd name="connsiteY11" fmla="*/ 257175 h 296430"/>
                <a:gd name="connsiteX12" fmla="*/ 993775 w 6767513"/>
                <a:gd name="connsiteY12" fmla="*/ 228600 h 296430"/>
                <a:gd name="connsiteX13" fmla="*/ 1060450 w 6767513"/>
                <a:gd name="connsiteY13" fmla="*/ 241300 h 296430"/>
                <a:gd name="connsiteX14" fmla="*/ 1095375 w 6767513"/>
                <a:gd name="connsiteY14" fmla="*/ 257175 h 296430"/>
                <a:gd name="connsiteX15" fmla="*/ 1233921 w 6767513"/>
                <a:gd name="connsiteY15" fmla="*/ 265257 h 296430"/>
                <a:gd name="connsiteX16" fmla="*/ 1270000 w 6767513"/>
                <a:gd name="connsiteY16" fmla="*/ 254000 h 296430"/>
                <a:gd name="connsiteX17" fmla="*/ 1402195 w 6767513"/>
                <a:gd name="connsiteY17" fmla="*/ 277091 h 296430"/>
                <a:gd name="connsiteX18" fmla="*/ 1463675 w 6767513"/>
                <a:gd name="connsiteY18" fmla="*/ 269875 h 296430"/>
                <a:gd name="connsiteX19" fmla="*/ 1673225 w 6767513"/>
                <a:gd name="connsiteY19" fmla="*/ 269875 h 296430"/>
                <a:gd name="connsiteX20" fmla="*/ 1876136 w 6767513"/>
                <a:gd name="connsiteY20" fmla="*/ 287482 h 296430"/>
                <a:gd name="connsiteX21" fmla="*/ 2073275 w 6767513"/>
                <a:gd name="connsiteY21" fmla="*/ 269875 h 296430"/>
                <a:gd name="connsiteX22" fmla="*/ 2217304 w 6767513"/>
                <a:gd name="connsiteY22" fmla="*/ 281132 h 296430"/>
                <a:gd name="connsiteX23" fmla="*/ 2405496 w 6767513"/>
                <a:gd name="connsiteY23" fmla="*/ 274782 h 296430"/>
                <a:gd name="connsiteX24" fmla="*/ 2625725 w 6767513"/>
                <a:gd name="connsiteY24" fmla="*/ 266123 h 296430"/>
                <a:gd name="connsiteX25" fmla="*/ 2837873 w 6767513"/>
                <a:gd name="connsiteY25" fmla="*/ 235816 h 296430"/>
                <a:gd name="connsiteX26" fmla="*/ 2994603 w 6767513"/>
                <a:gd name="connsiteY26" fmla="*/ 188191 h 296430"/>
                <a:gd name="connsiteX27" fmla="*/ 3202420 w 6767513"/>
                <a:gd name="connsiteY27" fmla="*/ 117475 h 296430"/>
                <a:gd name="connsiteX28" fmla="*/ 3400425 w 6767513"/>
                <a:gd name="connsiteY28" fmla="*/ 95250 h 296430"/>
                <a:gd name="connsiteX29" fmla="*/ 3660487 w 6767513"/>
                <a:gd name="connsiteY29" fmla="*/ 132772 h 296430"/>
                <a:gd name="connsiteX30" fmla="*/ 3964132 w 6767513"/>
                <a:gd name="connsiteY30" fmla="*/ 177223 h 296430"/>
                <a:gd name="connsiteX31" fmla="*/ 4156075 w 6767513"/>
                <a:gd name="connsiteY31" fmla="*/ 190500 h 296430"/>
                <a:gd name="connsiteX32" fmla="*/ 4356100 w 6767513"/>
                <a:gd name="connsiteY32" fmla="*/ 222250 h 296430"/>
                <a:gd name="connsiteX33" fmla="*/ 4621645 w 6767513"/>
                <a:gd name="connsiteY33" fmla="*/ 276514 h 296430"/>
                <a:gd name="connsiteX34" fmla="*/ 4763798 w 6767513"/>
                <a:gd name="connsiteY34" fmla="*/ 296430 h 296430"/>
                <a:gd name="connsiteX35" fmla="*/ 4930197 w 6767513"/>
                <a:gd name="connsiteY35" fmla="*/ 266845 h 296430"/>
                <a:gd name="connsiteX36" fmla="*/ 5173951 w 6767513"/>
                <a:gd name="connsiteY36" fmla="*/ 286761 h 296430"/>
                <a:gd name="connsiteX37" fmla="*/ 5508625 w 6767513"/>
                <a:gd name="connsiteY37" fmla="*/ 260350 h 296430"/>
                <a:gd name="connsiteX38" fmla="*/ 5684838 w 6767513"/>
                <a:gd name="connsiteY38" fmla="*/ 269875 h 296430"/>
                <a:gd name="connsiteX39" fmla="*/ 5794375 w 6767513"/>
                <a:gd name="connsiteY39" fmla="*/ 279400 h 296430"/>
                <a:gd name="connsiteX40" fmla="*/ 5989638 w 6767513"/>
                <a:gd name="connsiteY40" fmla="*/ 269875 h 296430"/>
                <a:gd name="connsiteX41" fmla="*/ 6475413 w 6767513"/>
                <a:gd name="connsiteY41" fmla="*/ 274638 h 296430"/>
                <a:gd name="connsiteX42" fmla="*/ 6767513 w 6767513"/>
                <a:gd name="connsiteY42" fmla="*/ 265112 h 296430"/>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67591 w 6767513"/>
                <a:gd name="connsiteY5" fmla="*/ 148648 h 295275"/>
                <a:gd name="connsiteX6" fmla="*/ 569191 w 6767513"/>
                <a:gd name="connsiteY6" fmla="*/ 167697 h 295275"/>
                <a:gd name="connsiteX7" fmla="*/ 663575 w 6767513"/>
                <a:gd name="connsiteY7" fmla="*/ 202623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233921 w 6767513"/>
                <a:gd name="connsiteY15" fmla="*/ 265257 h 295275"/>
                <a:gd name="connsiteX16" fmla="*/ 1270000 w 6767513"/>
                <a:gd name="connsiteY16" fmla="*/ 254000 h 295275"/>
                <a:gd name="connsiteX17" fmla="*/ 1402195 w 6767513"/>
                <a:gd name="connsiteY17" fmla="*/ 277091 h 295275"/>
                <a:gd name="connsiteX18" fmla="*/ 1463675 w 6767513"/>
                <a:gd name="connsiteY18" fmla="*/ 269875 h 295275"/>
                <a:gd name="connsiteX19" fmla="*/ 1673225 w 6767513"/>
                <a:gd name="connsiteY19" fmla="*/ 269875 h 295275"/>
                <a:gd name="connsiteX20" fmla="*/ 1876136 w 6767513"/>
                <a:gd name="connsiteY20" fmla="*/ 287482 h 295275"/>
                <a:gd name="connsiteX21" fmla="*/ 2073275 w 6767513"/>
                <a:gd name="connsiteY21" fmla="*/ 269875 h 295275"/>
                <a:gd name="connsiteX22" fmla="*/ 2217304 w 6767513"/>
                <a:gd name="connsiteY22" fmla="*/ 281132 h 295275"/>
                <a:gd name="connsiteX23" fmla="*/ 2405496 w 6767513"/>
                <a:gd name="connsiteY23" fmla="*/ 274782 h 295275"/>
                <a:gd name="connsiteX24" fmla="*/ 2625725 w 6767513"/>
                <a:gd name="connsiteY24" fmla="*/ 266123 h 295275"/>
                <a:gd name="connsiteX25" fmla="*/ 2837873 w 6767513"/>
                <a:gd name="connsiteY25" fmla="*/ 235816 h 295275"/>
                <a:gd name="connsiteX26" fmla="*/ 2994603 w 6767513"/>
                <a:gd name="connsiteY26" fmla="*/ 188191 h 295275"/>
                <a:gd name="connsiteX27" fmla="*/ 3202420 w 6767513"/>
                <a:gd name="connsiteY27" fmla="*/ 117475 h 295275"/>
                <a:gd name="connsiteX28" fmla="*/ 3400425 w 6767513"/>
                <a:gd name="connsiteY28" fmla="*/ 95250 h 295275"/>
                <a:gd name="connsiteX29" fmla="*/ 3660487 w 6767513"/>
                <a:gd name="connsiteY29" fmla="*/ 132772 h 295275"/>
                <a:gd name="connsiteX30" fmla="*/ 3964132 w 6767513"/>
                <a:gd name="connsiteY30" fmla="*/ 177223 h 295275"/>
                <a:gd name="connsiteX31" fmla="*/ 4156075 w 6767513"/>
                <a:gd name="connsiteY31" fmla="*/ 190500 h 295275"/>
                <a:gd name="connsiteX32" fmla="*/ 4356100 w 6767513"/>
                <a:gd name="connsiteY32" fmla="*/ 222250 h 295275"/>
                <a:gd name="connsiteX33" fmla="*/ 4621645 w 6767513"/>
                <a:gd name="connsiteY33" fmla="*/ 276514 h 295275"/>
                <a:gd name="connsiteX34" fmla="*/ 4794971 w 6767513"/>
                <a:gd name="connsiteY34" fmla="*/ 275648 h 295275"/>
                <a:gd name="connsiteX35" fmla="*/ 4930197 w 6767513"/>
                <a:gd name="connsiteY35" fmla="*/ 266845 h 295275"/>
                <a:gd name="connsiteX36" fmla="*/ 5173951 w 6767513"/>
                <a:gd name="connsiteY36" fmla="*/ 286761 h 295275"/>
                <a:gd name="connsiteX37" fmla="*/ 5508625 w 6767513"/>
                <a:gd name="connsiteY37" fmla="*/ 260350 h 295275"/>
                <a:gd name="connsiteX38" fmla="*/ 5684838 w 6767513"/>
                <a:gd name="connsiteY38" fmla="*/ 269875 h 295275"/>
                <a:gd name="connsiteX39" fmla="*/ 5794375 w 6767513"/>
                <a:gd name="connsiteY39" fmla="*/ 279400 h 295275"/>
                <a:gd name="connsiteX40" fmla="*/ 5989638 w 6767513"/>
                <a:gd name="connsiteY40" fmla="*/ 269875 h 295275"/>
                <a:gd name="connsiteX41" fmla="*/ 6475413 w 6767513"/>
                <a:gd name="connsiteY41" fmla="*/ 274638 h 295275"/>
                <a:gd name="connsiteX42" fmla="*/ 6767513 w 6767513"/>
                <a:gd name="connsiteY42" fmla="*/ 265112 h 295275"/>
                <a:gd name="connsiteX0" fmla="*/ 0 w 6767513"/>
                <a:gd name="connsiteY0" fmla="*/ 0 h 295275"/>
                <a:gd name="connsiteX1" fmla="*/ 101600 w 6767513"/>
                <a:gd name="connsiteY1" fmla="*/ 22225 h 295275"/>
                <a:gd name="connsiteX2" fmla="*/ 190500 w 6767513"/>
                <a:gd name="connsiteY2" fmla="*/ 44450 h 295275"/>
                <a:gd name="connsiteX3" fmla="*/ 269875 w 6767513"/>
                <a:gd name="connsiteY3" fmla="*/ 76200 h 295275"/>
                <a:gd name="connsiteX4" fmla="*/ 371475 w 6767513"/>
                <a:gd name="connsiteY4" fmla="*/ 104775 h 295275"/>
                <a:gd name="connsiteX5" fmla="*/ 467591 w 6767513"/>
                <a:gd name="connsiteY5" fmla="*/ 148648 h 295275"/>
                <a:gd name="connsiteX6" fmla="*/ 569191 w 6767513"/>
                <a:gd name="connsiteY6" fmla="*/ 167697 h 295275"/>
                <a:gd name="connsiteX7" fmla="*/ 663575 w 6767513"/>
                <a:gd name="connsiteY7" fmla="*/ 202623 h 295275"/>
                <a:gd name="connsiteX8" fmla="*/ 762000 w 6767513"/>
                <a:gd name="connsiteY8" fmla="*/ 254000 h 295275"/>
                <a:gd name="connsiteX9" fmla="*/ 831850 w 6767513"/>
                <a:gd name="connsiteY9" fmla="*/ 279400 h 295275"/>
                <a:gd name="connsiteX10" fmla="*/ 869950 w 6767513"/>
                <a:gd name="connsiteY10" fmla="*/ 295275 h 295275"/>
                <a:gd name="connsiteX11" fmla="*/ 923925 w 6767513"/>
                <a:gd name="connsiteY11" fmla="*/ 257175 h 295275"/>
                <a:gd name="connsiteX12" fmla="*/ 993775 w 6767513"/>
                <a:gd name="connsiteY12" fmla="*/ 228600 h 295275"/>
                <a:gd name="connsiteX13" fmla="*/ 1060450 w 6767513"/>
                <a:gd name="connsiteY13" fmla="*/ 241300 h 295275"/>
                <a:gd name="connsiteX14" fmla="*/ 1095375 w 6767513"/>
                <a:gd name="connsiteY14" fmla="*/ 257175 h 295275"/>
                <a:gd name="connsiteX15" fmla="*/ 1233921 w 6767513"/>
                <a:gd name="connsiteY15" fmla="*/ 265257 h 295275"/>
                <a:gd name="connsiteX16" fmla="*/ 1270000 w 6767513"/>
                <a:gd name="connsiteY16" fmla="*/ 254000 h 295275"/>
                <a:gd name="connsiteX17" fmla="*/ 1402195 w 6767513"/>
                <a:gd name="connsiteY17" fmla="*/ 277091 h 295275"/>
                <a:gd name="connsiteX18" fmla="*/ 1463675 w 6767513"/>
                <a:gd name="connsiteY18" fmla="*/ 269875 h 295275"/>
                <a:gd name="connsiteX19" fmla="*/ 1673225 w 6767513"/>
                <a:gd name="connsiteY19" fmla="*/ 269875 h 295275"/>
                <a:gd name="connsiteX20" fmla="*/ 1876136 w 6767513"/>
                <a:gd name="connsiteY20" fmla="*/ 287482 h 295275"/>
                <a:gd name="connsiteX21" fmla="*/ 2073275 w 6767513"/>
                <a:gd name="connsiteY21" fmla="*/ 269875 h 295275"/>
                <a:gd name="connsiteX22" fmla="*/ 2217304 w 6767513"/>
                <a:gd name="connsiteY22" fmla="*/ 281132 h 295275"/>
                <a:gd name="connsiteX23" fmla="*/ 2405496 w 6767513"/>
                <a:gd name="connsiteY23" fmla="*/ 274782 h 295275"/>
                <a:gd name="connsiteX24" fmla="*/ 2625725 w 6767513"/>
                <a:gd name="connsiteY24" fmla="*/ 266123 h 295275"/>
                <a:gd name="connsiteX25" fmla="*/ 2837873 w 6767513"/>
                <a:gd name="connsiteY25" fmla="*/ 235816 h 295275"/>
                <a:gd name="connsiteX26" fmla="*/ 2994603 w 6767513"/>
                <a:gd name="connsiteY26" fmla="*/ 188191 h 295275"/>
                <a:gd name="connsiteX27" fmla="*/ 3202420 w 6767513"/>
                <a:gd name="connsiteY27" fmla="*/ 117475 h 295275"/>
                <a:gd name="connsiteX28" fmla="*/ 3400425 w 6767513"/>
                <a:gd name="connsiteY28" fmla="*/ 95250 h 295275"/>
                <a:gd name="connsiteX29" fmla="*/ 3660487 w 6767513"/>
                <a:gd name="connsiteY29" fmla="*/ 132772 h 295275"/>
                <a:gd name="connsiteX30" fmla="*/ 3964132 w 6767513"/>
                <a:gd name="connsiteY30" fmla="*/ 177223 h 295275"/>
                <a:gd name="connsiteX31" fmla="*/ 4156075 w 6767513"/>
                <a:gd name="connsiteY31" fmla="*/ 190500 h 295275"/>
                <a:gd name="connsiteX32" fmla="*/ 4356100 w 6767513"/>
                <a:gd name="connsiteY32" fmla="*/ 222250 h 295275"/>
                <a:gd name="connsiteX33" fmla="*/ 4621645 w 6767513"/>
                <a:gd name="connsiteY33" fmla="*/ 276514 h 295275"/>
                <a:gd name="connsiteX34" fmla="*/ 4794971 w 6767513"/>
                <a:gd name="connsiteY34" fmla="*/ 275648 h 295275"/>
                <a:gd name="connsiteX35" fmla="*/ 4930197 w 6767513"/>
                <a:gd name="connsiteY35" fmla="*/ 266845 h 295275"/>
                <a:gd name="connsiteX36" fmla="*/ 5173951 w 6767513"/>
                <a:gd name="connsiteY36" fmla="*/ 286761 h 295275"/>
                <a:gd name="connsiteX37" fmla="*/ 5477453 w 6767513"/>
                <a:gd name="connsiteY37" fmla="*/ 291523 h 295275"/>
                <a:gd name="connsiteX38" fmla="*/ 5684838 w 6767513"/>
                <a:gd name="connsiteY38" fmla="*/ 269875 h 295275"/>
                <a:gd name="connsiteX39" fmla="*/ 5794375 w 6767513"/>
                <a:gd name="connsiteY39" fmla="*/ 279400 h 295275"/>
                <a:gd name="connsiteX40" fmla="*/ 5989638 w 6767513"/>
                <a:gd name="connsiteY40" fmla="*/ 269875 h 295275"/>
                <a:gd name="connsiteX41" fmla="*/ 6475413 w 6767513"/>
                <a:gd name="connsiteY41" fmla="*/ 274638 h 295275"/>
                <a:gd name="connsiteX42" fmla="*/ 6767513 w 6767513"/>
                <a:gd name="connsiteY42" fmla="*/ 265112 h 295275"/>
                <a:gd name="connsiteX0" fmla="*/ 0 w 6767513"/>
                <a:gd name="connsiteY0" fmla="*/ 0 h 295420"/>
                <a:gd name="connsiteX1" fmla="*/ 101600 w 6767513"/>
                <a:gd name="connsiteY1" fmla="*/ 22225 h 295420"/>
                <a:gd name="connsiteX2" fmla="*/ 190500 w 6767513"/>
                <a:gd name="connsiteY2" fmla="*/ 44450 h 295420"/>
                <a:gd name="connsiteX3" fmla="*/ 269875 w 6767513"/>
                <a:gd name="connsiteY3" fmla="*/ 76200 h 295420"/>
                <a:gd name="connsiteX4" fmla="*/ 371475 w 6767513"/>
                <a:gd name="connsiteY4" fmla="*/ 104775 h 295420"/>
                <a:gd name="connsiteX5" fmla="*/ 467591 w 6767513"/>
                <a:gd name="connsiteY5" fmla="*/ 148648 h 295420"/>
                <a:gd name="connsiteX6" fmla="*/ 569191 w 6767513"/>
                <a:gd name="connsiteY6" fmla="*/ 167697 h 295420"/>
                <a:gd name="connsiteX7" fmla="*/ 663575 w 6767513"/>
                <a:gd name="connsiteY7" fmla="*/ 202623 h 295420"/>
                <a:gd name="connsiteX8" fmla="*/ 762000 w 6767513"/>
                <a:gd name="connsiteY8" fmla="*/ 254000 h 295420"/>
                <a:gd name="connsiteX9" fmla="*/ 831850 w 6767513"/>
                <a:gd name="connsiteY9" fmla="*/ 279400 h 295420"/>
                <a:gd name="connsiteX10" fmla="*/ 869950 w 6767513"/>
                <a:gd name="connsiteY10" fmla="*/ 295275 h 295420"/>
                <a:gd name="connsiteX11" fmla="*/ 923925 w 6767513"/>
                <a:gd name="connsiteY11" fmla="*/ 257175 h 295420"/>
                <a:gd name="connsiteX12" fmla="*/ 993775 w 6767513"/>
                <a:gd name="connsiteY12" fmla="*/ 228600 h 295420"/>
                <a:gd name="connsiteX13" fmla="*/ 1060450 w 6767513"/>
                <a:gd name="connsiteY13" fmla="*/ 241300 h 295420"/>
                <a:gd name="connsiteX14" fmla="*/ 1095375 w 6767513"/>
                <a:gd name="connsiteY14" fmla="*/ 257175 h 295420"/>
                <a:gd name="connsiteX15" fmla="*/ 1233921 w 6767513"/>
                <a:gd name="connsiteY15" fmla="*/ 265257 h 295420"/>
                <a:gd name="connsiteX16" fmla="*/ 1270000 w 6767513"/>
                <a:gd name="connsiteY16" fmla="*/ 254000 h 295420"/>
                <a:gd name="connsiteX17" fmla="*/ 1402195 w 6767513"/>
                <a:gd name="connsiteY17" fmla="*/ 277091 h 295420"/>
                <a:gd name="connsiteX18" fmla="*/ 1463675 w 6767513"/>
                <a:gd name="connsiteY18" fmla="*/ 269875 h 295420"/>
                <a:gd name="connsiteX19" fmla="*/ 1673225 w 6767513"/>
                <a:gd name="connsiteY19" fmla="*/ 269875 h 295420"/>
                <a:gd name="connsiteX20" fmla="*/ 1876136 w 6767513"/>
                <a:gd name="connsiteY20" fmla="*/ 287482 h 295420"/>
                <a:gd name="connsiteX21" fmla="*/ 2073275 w 6767513"/>
                <a:gd name="connsiteY21" fmla="*/ 269875 h 295420"/>
                <a:gd name="connsiteX22" fmla="*/ 2217304 w 6767513"/>
                <a:gd name="connsiteY22" fmla="*/ 281132 h 295420"/>
                <a:gd name="connsiteX23" fmla="*/ 2405496 w 6767513"/>
                <a:gd name="connsiteY23" fmla="*/ 274782 h 295420"/>
                <a:gd name="connsiteX24" fmla="*/ 2625725 w 6767513"/>
                <a:gd name="connsiteY24" fmla="*/ 266123 h 295420"/>
                <a:gd name="connsiteX25" fmla="*/ 2837873 w 6767513"/>
                <a:gd name="connsiteY25" fmla="*/ 235816 h 295420"/>
                <a:gd name="connsiteX26" fmla="*/ 2994603 w 6767513"/>
                <a:gd name="connsiteY26" fmla="*/ 188191 h 295420"/>
                <a:gd name="connsiteX27" fmla="*/ 3202420 w 6767513"/>
                <a:gd name="connsiteY27" fmla="*/ 117475 h 295420"/>
                <a:gd name="connsiteX28" fmla="*/ 3400425 w 6767513"/>
                <a:gd name="connsiteY28" fmla="*/ 95250 h 295420"/>
                <a:gd name="connsiteX29" fmla="*/ 3660487 w 6767513"/>
                <a:gd name="connsiteY29" fmla="*/ 132772 h 295420"/>
                <a:gd name="connsiteX30" fmla="*/ 3964132 w 6767513"/>
                <a:gd name="connsiteY30" fmla="*/ 177223 h 295420"/>
                <a:gd name="connsiteX31" fmla="*/ 4156075 w 6767513"/>
                <a:gd name="connsiteY31" fmla="*/ 190500 h 295420"/>
                <a:gd name="connsiteX32" fmla="*/ 4356100 w 6767513"/>
                <a:gd name="connsiteY32" fmla="*/ 222250 h 295420"/>
                <a:gd name="connsiteX33" fmla="*/ 4621645 w 6767513"/>
                <a:gd name="connsiteY33" fmla="*/ 276514 h 295420"/>
                <a:gd name="connsiteX34" fmla="*/ 4794971 w 6767513"/>
                <a:gd name="connsiteY34" fmla="*/ 275648 h 295420"/>
                <a:gd name="connsiteX35" fmla="*/ 4930197 w 6767513"/>
                <a:gd name="connsiteY35" fmla="*/ 266845 h 295420"/>
                <a:gd name="connsiteX36" fmla="*/ 5173951 w 6767513"/>
                <a:gd name="connsiteY36" fmla="*/ 286761 h 295420"/>
                <a:gd name="connsiteX37" fmla="*/ 5477453 w 6767513"/>
                <a:gd name="connsiteY37" fmla="*/ 291523 h 295420"/>
                <a:gd name="connsiteX38" fmla="*/ 5684838 w 6767513"/>
                <a:gd name="connsiteY38" fmla="*/ 269875 h 295420"/>
                <a:gd name="connsiteX39" fmla="*/ 5794375 w 6767513"/>
                <a:gd name="connsiteY39" fmla="*/ 279400 h 295420"/>
                <a:gd name="connsiteX40" fmla="*/ 5989638 w 6767513"/>
                <a:gd name="connsiteY40" fmla="*/ 269875 h 295420"/>
                <a:gd name="connsiteX41" fmla="*/ 6527368 w 6767513"/>
                <a:gd name="connsiteY41" fmla="*/ 295420 h 295420"/>
                <a:gd name="connsiteX42" fmla="*/ 6767513 w 6767513"/>
                <a:gd name="connsiteY42" fmla="*/ 265112 h 295420"/>
                <a:gd name="connsiteX0" fmla="*/ 0 w 7766754"/>
                <a:gd name="connsiteY0" fmla="*/ 0 h 276566"/>
                <a:gd name="connsiteX1" fmla="*/ 1100841 w 7766754"/>
                <a:gd name="connsiteY1" fmla="*/ 3371 h 276566"/>
                <a:gd name="connsiteX2" fmla="*/ 1189741 w 7766754"/>
                <a:gd name="connsiteY2" fmla="*/ 25596 h 276566"/>
                <a:gd name="connsiteX3" fmla="*/ 1269116 w 7766754"/>
                <a:gd name="connsiteY3" fmla="*/ 57346 h 276566"/>
                <a:gd name="connsiteX4" fmla="*/ 1370716 w 7766754"/>
                <a:gd name="connsiteY4" fmla="*/ 85921 h 276566"/>
                <a:gd name="connsiteX5" fmla="*/ 1466832 w 7766754"/>
                <a:gd name="connsiteY5" fmla="*/ 129794 h 276566"/>
                <a:gd name="connsiteX6" fmla="*/ 1568432 w 7766754"/>
                <a:gd name="connsiteY6" fmla="*/ 148843 h 276566"/>
                <a:gd name="connsiteX7" fmla="*/ 1662816 w 7766754"/>
                <a:gd name="connsiteY7" fmla="*/ 183769 h 276566"/>
                <a:gd name="connsiteX8" fmla="*/ 1761241 w 7766754"/>
                <a:gd name="connsiteY8" fmla="*/ 235146 h 276566"/>
                <a:gd name="connsiteX9" fmla="*/ 1831091 w 7766754"/>
                <a:gd name="connsiteY9" fmla="*/ 260546 h 276566"/>
                <a:gd name="connsiteX10" fmla="*/ 1869191 w 7766754"/>
                <a:gd name="connsiteY10" fmla="*/ 276421 h 276566"/>
                <a:gd name="connsiteX11" fmla="*/ 1923166 w 7766754"/>
                <a:gd name="connsiteY11" fmla="*/ 238321 h 276566"/>
                <a:gd name="connsiteX12" fmla="*/ 1993016 w 7766754"/>
                <a:gd name="connsiteY12" fmla="*/ 209746 h 276566"/>
                <a:gd name="connsiteX13" fmla="*/ 2059691 w 7766754"/>
                <a:gd name="connsiteY13" fmla="*/ 222446 h 276566"/>
                <a:gd name="connsiteX14" fmla="*/ 2094616 w 7766754"/>
                <a:gd name="connsiteY14" fmla="*/ 238321 h 276566"/>
                <a:gd name="connsiteX15" fmla="*/ 2233162 w 7766754"/>
                <a:gd name="connsiteY15" fmla="*/ 246403 h 276566"/>
                <a:gd name="connsiteX16" fmla="*/ 2269241 w 7766754"/>
                <a:gd name="connsiteY16" fmla="*/ 235146 h 276566"/>
                <a:gd name="connsiteX17" fmla="*/ 2401436 w 7766754"/>
                <a:gd name="connsiteY17" fmla="*/ 258237 h 276566"/>
                <a:gd name="connsiteX18" fmla="*/ 2462916 w 7766754"/>
                <a:gd name="connsiteY18" fmla="*/ 251021 h 276566"/>
                <a:gd name="connsiteX19" fmla="*/ 2672466 w 7766754"/>
                <a:gd name="connsiteY19" fmla="*/ 251021 h 276566"/>
                <a:gd name="connsiteX20" fmla="*/ 2875377 w 7766754"/>
                <a:gd name="connsiteY20" fmla="*/ 268628 h 276566"/>
                <a:gd name="connsiteX21" fmla="*/ 3072516 w 7766754"/>
                <a:gd name="connsiteY21" fmla="*/ 251021 h 276566"/>
                <a:gd name="connsiteX22" fmla="*/ 3216545 w 7766754"/>
                <a:gd name="connsiteY22" fmla="*/ 262278 h 276566"/>
                <a:gd name="connsiteX23" fmla="*/ 3404737 w 7766754"/>
                <a:gd name="connsiteY23" fmla="*/ 255928 h 276566"/>
                <a:gd name="connsiteX24" fmla="*/ 3624966 w 7766754"/>
                <a:gd name="connsiteY24" fmla="*/ 247269 h 276566"/>
                <a:gd name="connsiteX25" fmla="*/ 3837114 w 7766754"/>
                <a:gd name="connsiteY25" fmla="*/ 216962 h 276566"/>
                <a:gd name="connsiteX26" fmla="*/ 3993844 w 7766754"/>
                <a:gd name="connsiteY26" fmla="*/ 169337 h 276566"/>
                <a:gd name="connsiteX27" fmla="*/ 4201661 w 7766754"/>
                <a:gd name="connsiteY27" fmla="*/ 98621 h 276566"/>
                <a:gd name="connsiteX28" fmla="*/ 4399666 w 7766754"/>
                <a:gd name="connsiteY28" fmla="*/ 76396 h 276566"/>
                <a:gd name="connsiteX29" fmla="*/ 4659728 w 7766754"/>
                <a:gd name="connsiteY29" fmla="*/ 113918 h 276566"/>
                <a:gd name="connsiteX30" fmla="*/ 4963373 w 7766754"/>
                <a:gd name="connsiteY30" fmla="*/ 158369 h 276566"/>
                <a:gd name="connsiteX31" fmla="*/ 5155316 w 7766754"/>
                <a:gd name="connsiteY31" fmla="*/ 171646 h 276566"/>
                <a:gd name="connsiteX32" fmla="*/ 5355341 w 7766754"/>
                <a:gd name="connsiteY32" fmla="*/ 203396 h 276566"/>
                <a:gd name="connsiteX33" fmla="*/ 5620886 w 7766754"/>
                <a:gd name="connsiteY33" fmla="*/ 257660 h 276566"/>
                <a:gd name="connsiteX34" fmla="*/ 5794212 w 7766754"/>
                <a:gd name="connsiteY34" fmla="*/ 256794 h 276566"/>
                <a:gd name="connsiteX35" fmla="*/ 5929438 w 7766754"/>
                <a:gd name="connsiteY35" fmla="*/ 247991 h 276566"/>
                <a:gd name="connsiteX36" fmla="*/ 6173192 w 7766754"/>
                <a:gd name="connsiteY36" fmla="*/ 267907 h 276566"/>
                <a:gd name="connsiteX37" fmla="*/ 6476694 w 7766754"/>
                <a:gd name="connsiteY37" fmla="*/ 272669 h 276566"/>
                <a:gd name="connsiteX38" fmla="*/ 6684079 w 7766754"/>
                <a:gd name="connsiteY38" fmla="*/ 251021 h 276566"/>
                <a:gd name="connsiteX39" fmla="*/ 6793616 w 7766754"/>
                <a:gd name="connsiteY39" fmla="*/ 260546 h 276566"/>
                <a:gd name="connsiteX40" fmla="*/ 6988879 w 7766754"/>
                <a:gd name="connsiteY40" fmla="*/ 251021 h 276566"/>
                <a:gd name="connsiteX41" fmla="*/ 7526609 w 7766754"/>
                <a:gd name="connsiteY41" fmla="*/ 276566 h 276566"/>
                <a:gd name="connsiteX42" fmla="*/ 7766754 w 7766754"/>
                <a:gd name="connsiteY42" fmla="*/ 246258 h 276566"/>
                <a:gd name="connsiteX0" fmla="*/ 0 w 7766754"/>
                <a:gd name="connsiteY0" fmla="*/ 0 h 276566"/>
                <a:gd name="connsiteX1" fmla="*/ 997146 w 7766754"/>
                <a:gd name="connsiteY1" fmla="*/ 22225 h 276566"/>
                <a:gd name="connsiteX2" fmla="*/ 1189741 w 7766754"/>
                <a:gd name="connsiteY2" fmla="*/ 25596 h 276566"/>
                <a:gd name="connsiteX3" fmla="*/ 1269116 w 7766754"/>
                <a:gd name="connsiteY3" fmla="*/ 57346 h 276566"/>
                <a:gd name="connsiteX4" fmla="*/ 1370716 w 7766754"/>
                <a:gd name="connsiteY4" fmla="*/ 85921 h 276566"/>
                <a:gd name="connsiteX5" fmla="*/ 1466832 w 7766754"/>
                <a:gd name="connsiteY5" fmla="*/ 129794 h 276566"/>
                <a:gd name="connsiteX6" fmla="*/ 1568432 w 7766754"/>
                <a:gd name="connsiteY6" fmla="*/ 148843 h 276566"/>
                <a:gd name="connsiteX7" fmla="*/ 1662816 w 7766754"/>
                <a:gd name="connsiteY7" fmla="*/ 183769 h 276566"/>
                <a:gd name="connsiteX8" fmla="*/ 1761241 w 7766754"/>
                <a:gd name="connsiteY8" fmla="*/ 235146 h 276566"/>
                <a:gd name="connsiteX9" fmla="*/ 1831091 w 7766754"/>
                <a:gd name="connsiteY9" fmla="*/ 260546 h 276566"/>
                <a:gd name="connsiteX10" fmla="*/ 1869191 w 7766754"/>
                <a:gd name="connsiteY10" fmla="*/ 276421 h 276566"/>
                <a:gd name="connsiteX11" fmla="*/ 1923166 w 7766754"/>
                <a:gd name="connsiteY11" fmla="*/ 238321 h 276566"/>
                <a:gd name="connsiteX12" fmla="*/ 1993016 w 7766754"/>
                <a:gd name="connsiteY12" fmla="*/ 209746 h 276566"/>
                <a:gd name="connsiteX13" fmla="*/ 2059691 w 7766754"/>
                <a:gd name="connsiteY13" fmla="*/ 222446 h 276566"/>
                <a:gd name="connsiteX14" fmla="*/ 2094616 w 7766754"/>
                <a:gd name="connsiteY14" fmla="*/ 238321 h 276566"/>
                <a:gd name="connsiteX15" fmla="*/ 2233162 w 7766754"/>
                <a:gd name="connsiteY15" fmla="*/ 246403 h 276566"/>
                <a:gd name="connsiteX16" fmla="*/ 2269241 w 7766754"/>
                <a:gd name="connsiteY16" fmla="*/ 235146 h 276566"/>
                <a:gd name="connsiteX17" fmla="*/ 2401436 w 7766754"/>
                <a:gd name="connsiteY17" fmla="*/ 258237 h 276566"/>
                <a:gd name="connsiteX18" fmla="*/ 2462916 w 7766754"/>
                <a:gd name="connsiteY18" fmla="*/ 251021 h 276566"/>
                <a:gd name="connsiteX19" fmla="*/ 2672466 w 7766754"/>
                <a:gd name="connsiteY19" fmla="*/ 251021 h 276566"/>
                <a:gd name="connsiteX20" fmla="*/ 2875377 w 7766754"/>
                <a:gd name="connsiteY20" fmla="*/ 268628 h 276566"/>
                <a:gd name="connsiteX21" fmla="*/ 3072516 w 7766754"/>
                <a:gd name="connsiteY21" fmla="*/ 251021 h 276566"/>
                <a:gd name="connsiteX22" fmla="*/ 3216545 w 7766754"/>
                <a:gd name="connsiteY22" fmla="*/ 262278 h 276566"/>
                <a:gd name="connsiteX23" fmla="*/ 3404737 w 7766754"/>
                <a:gd name="connsiteY23" fmla="*/ 255928 h 276566"/>
                <a:gd name="connsiteX24" fmla="*/ 3624966 w 7766754"/>
                <a:gd name="connsiteY24" fmla="*/ 247269 h 276566"/>
                <a:gd name="connsiteX25" fmla="*/ 3837114 w 7766754"/>
                <a:gd name="connsiteY25" fmla="*/ 216962 h 276566"/>
                <a:gd name="connsiteX26" fmla="*/ 3993844 w 7766754"/>
                <a:gd name="connsiteY26" fmla="*/ 169337 h 276566"/>
                <a:gd name="connsiteX27" fmla="*/ 4201661 w 7766754"/>
                <a:gd name="connsiteY27" fmla="*/ 98621 h 276566"/>
                <a:gd name="connsiteX28" fmla="*/ 4399666 w 7766754"/>
                <a:gd name="connsiteY28" fmla="*/ 76396 h 276566"/>
                <a:gd name="connsiteX29" fmla="*/ 4659728 w 7766754"/>
                <a:gd name="connsiteY29" fmla="*/ 113918 h 276566"/>
                <a:gd name="connsiteX30" fmla="*/ 4963373 w 7766754"/>
                <a:gd name="connsiteY30" fmla="*/ 158369 h 276566"/>
                <a:gd name="connsiteX31" fmla="*/ 5155316 w 7766754"/>
                <a:gd name="connsiteY31" fmla="*/ 171646 h 276566"/>
                <a:gd name="connsiteX32" fmla="*/ 5355341 w 7766754"/>
                <a:gd name="connsiteY32" fmla="*/ 203396 h 276566"/>
                <a:gd name="connsiteX33" fmla="*/ 5620886 w 7766754"/>
                <a:gd name="connsiteY33" fmla="*/ 257660 h 276566"/>
                <a:gd name="connsiteX34" fmla="*/ 5794212 w 7766754"/>
                <a:gd name="connsiteY34" fmla="*/ 256794 h 276566"/>
                <a:gd name="connsiteX35" fmla="*/ 5929438 w 7766754"/>
                <a:gd name="connsiteY35" fmla="*/ 247991 h 276566"/>
                <a:gd name="connsiteX36" fmla="*/ 6173192 w 7766754"/>
                <a:gd name="connsiteY36" fmla="*/ 267907 h 276566"/>
                <a:gd name="connsiteX37" fmla="*/ 6476694 w 7766754"/>
                <a:gd name="connsiteY37" fmla="*/ 272669 h 276566"/>
                <a:gd name="connsiteX38" fmla="*/ 6684079 w 7766754"/>
                <a:gd name="connsiteY38" fmla="*/ 251021 h 276566"/>
                <a:gd name="connsiteX39" fmla="*/ 6793616 w 7766754"/>
                <a:gd name="connsiteY39" fmla="*/ 260546 h 276566"/>
                <a:gd name="connsiteX40" fmla="*/ 6988879 w 7766754"/>
                <a:gd name="connsiteY40" fmla="*/ 251021 h 276566"/>
                <a:gd name="connsiteX41" fmla="*/ 7526609 w 7766754"/>
                <a:gd name="connsiteY41" fmla="*/ 276566 h 276566"/>
                <a:gd name="connsiteX42" fmla="*/ 7766754 w 7766754"/>
                <a:gd name="connsiteY42" fmla="*/ 246258 h 276566"/>
                <a:gd name="connsiteX0" fmla="*/ 0 w 7766754"/>
                <a:gd name="connsiteY0" fmla="*/ 0 h 276566"/>
                <a:gd name="connsiteX1" fmla="*/ 997146 w 7766754"/>
                <a:gd name="connsiteY1" fmla="*/ 22225 h 276566"/>
                <a:gd name="connsiteX2" fmla="*/ 1152034 w 7766754"/>
                <a:gd name="connsiteY2" fmla="*/ 44450 h 276566"/>
                <a:gd name="connsiteX3" fmla="*/ 1269116 w 7766754"/>
                <a:gd name="connsiteY3" fmla="*/ 57346 h 276566"/>
                <a:gd name="connsiteX4" fmla="*/ 1370716 w 7766754"/>
                <a:gd name="connsiteY4" fmla="*/ 85921 h 276566"/>
                <a:gd name="connsiteX5" fmla="*/ 1466832 w 7766754"/>
                <a:gd name="connsiteY5" fmla="*/ 129794 h 276566"/>
                <a:gd name="connsiteX6" fmla="*/ 1568432 w 7766754"/>
                <a:gd name="connsiteY6" fmla="*/ 148843 h 276566"/>
                <a:gd name="connsiteX7" fmla="*/ 1662816 w 7766754"/>
                <a:gd name="connsiteY7" fmla="*/ 183769 h 276566"/>
                <a:gd name="connsiteX8" fmla="*/ 1761241 w 7766754"/>
                <a:gd name="connsiteY8" fmla="*/ 235146 h 276566"/>
                <a:gd name="connsiteX9" fmla="*/ 1831091 w 7766754"/>
                <a:gd name="connsiteY9" fmla="*/ 260546 h 276566"/>
                <a:gd name="connsiteX10" fmla="*/ 1869191 w 7766754"/>
                <a:gd name="connsiteY10" fmla="*/ 276421 h 276566"/>
                <a:gd name="connsiteX11" fmla="*/ 1923166 w 7766754"/>
                <a:gd name="connsiteY11" fmla="*/ 238321 h 276566"/>
                <a:gd name="connsiteX12" fmla="*/ 1993016 w 7766754"/>
                <a:gd name="connsiteY12" fmla="*/ 209746 h 276566"/>
                <a:gd name="connsiteX13" fmla="*/ 2059691 w 7766754"/>
                <a:gd name="connsiteY13" fmla="*/ 222446 h 276566"/>
                <a:gd name="connsiteX14" fmla="*/ 2094616 w 7766754"/>
                <a:gd name="connsiteY14" fmla="*/ 238321 h 276566"/>
                <a:gd name="connsiteX15" fmla="*/ 2233162 w 7766754"/>
                <a:gd name="connsiteY15" fmla="*/ 246403 h 276566"/>
                <a:gd name="connsiteX16" fmla="*/ 2269241 w 7766754"/>
                <a:gd name="connsiteY16" fmla="*/ 235146 h 276566"/>
                <a:gd name="connsiteX17" fmla="*/ 2401436 w 7766754"/>
                <a:gd name="connsiteY17" fmla="*/ 258237 h 276566"/>
                <a:gd name="connsiteX18" fmla="*/ 2462916 w 7766754"/>
                <a:gd name="connsiteY18" fmla="*/ 251021 h 276566"/>
                <a:gd name="connsiteX19" fmla="*/ 2672466 w 7766754"/>
                <a:gd name="connsiteY19" fmla="*/ 251021 h 276566"/>
                <a:gd name="connsiteX20" fmla="*/ 2875377 w 7766754"/>
                <a:gd name="connsiteY20" fmla="*/ 268628 h 276566"/>
                <a:gd name="connsiteX21" fmla="*/ 3072516 w 7766754"/>
                <a:gd name="connsiteY21" fmla="*/ 251021 h 276566"/>
                <a:gd name="connsiteX22" fmla="*/ 3216545 w 7766754"/>
                <a:gd name="connsiteY22" fmla="*/ 262278 h 276566"/>
                <a:gd name="connsiteX23" fmla="*/ 3404737 w 7766754"/>
                <a:gd name="connsiteY23" fmla="*/ 255928 h 276566"/>
                <a:gd name="connsiteX24" fmla="*/ 3624966 w 7766754"/>
                <a:gd name="connsiteY24" fmla="*/ 247269 h 276566"/>
                <a:gd name="connsiteX25" fmla="*/ 3837114 w 7766754"/>
                <a:gd name="connsiteY25" fmla="*/ 216962 h 276566"/>
                <a:gd name="connsiteX26" fmla="*/ 3993844 w 7766754"/>
                <a:gd name="connsiteY26" fmla="*/ 169337 h 276566"/>
                <a:gd name="connsiteX27" fmla="*/ 4201661 w 7766754"/>
                <a:gd name="connsiteY27" fmla="*/ 98621 h 276566"/>
                <a:gd name="connsiteX28" fmla="*/ 4399666 w 7766754"/>
                <a:gd name="connsiteY28" fmla="*/ 76396 h 276566"/>
                <a:gd name="connsiteX29" fmla="*/ 4659728 w 7766754"/>
                <a:gd name="connsiteY29" fmla="*/ 113918 h 276566"/>
                <a:gd name="connsiteX30" fmla="*/ 4963373 w 7766754"/>
                <a:gd name="connsiteY30" fmla="*/ 158369 h 276566"/>
                <a:gd name="connsiteX31" fmla="*/ 5155316 w 7766754"/>
                <a:gd name="connsiteY31" fmla="*/ 171646 h 276566"/>
                <a:gd name="connsiteX32" fmla="*/ 5355341 w 7766754"/>
                <a:gd name="connsiteY32" fmla="*/ 203396 h 276566"/>
                <a:gd name="connsiteX33" fmla="*/ 5620886 w 7766754"/>
                <a:gd name="connsiteY33" fmla="*/ 257660 h 276566"/>
                <a:gd name="connsiteX34" fmla="*/ 5794212 w 7766754"/>
                <a:gd name="connsiteY34" fmla="*/ 256794 h 276566"/>
                <a:gd name="connsiteX35" fmla="*/ 5929438 w 7766754"/>
                <a:gd name="connsiteY35" fmla="*/ 247991 h 276566"/>
                <a:gd name="connsiteX36" fmla="*/ 6173192 w 7766754"/>
                <a:gd name="connsiteY36" fmla="*/ 267907 h 276566"/>
                <a:gd name="connsiteX37" fmla="*/ 6476694 w 7766754"/>
                <a:gd name="connsiteY37" fmla="*/ 272669 h 276566"/>
                <a:gd name="connsiteX38" fmla="*/ 6684079 w 7766754"/>
                <a:gd name="connsiteY38" fmla="*/ 251021 h 276566"/>
                <a:gd name="connsiteX39" fmla="*/ 6793616 w 7766754"/>
                <a:gd name="connsiteY39" fmla="*/ 260546 h 276566"/>
                <a:gd name="connsiteX40" fmla="*/ 6988879 w 7766754"/>
                <a:gd name="connsiteY40" fmla="*/ 251021 h 276566"/>
                <a:gd name="connsiteX41" fmla="*/ 7526609 w 7766754"/>
                <a:gd name="connsiteY41" fmla="*/ 276566 h 276566"/>
                <a:gd name="connsiteX42" fmla="*/ 7766754 w 7766754"/>
                <a:gd name="connsiteY42" fmla="*/ 246258 h 276566"/>
                <a:gd name="connsiteX0" fmla="*/ 0 w 7766754"/>
                <a:gd name="connsiteY0" fmla="*/ 0 h 276566"/>
                <a:gd name="connsiteX1" fmla="*/ 997146 w 7766754"/>
                <a:gd name="connsiteY1" fmla="*/ 22225 h 276566"/>
                <a:gd name="connsiteX2" fmla="*/ 1152034 w 7766754"/>
                <a:gd name="connsiteY2" fmla="*/ 44450 h 276566"/>
                <a:gd name="connsiteX3" fmla="*/ 1269116 w 7766754"/>
                <a:gd name="connsiteY3" fmla="*/ 85626 h 276566"/>
                <a:gd name="connsiteX4" fmla="*/ 1370716 w 7766754"/>
                <a:gd name="connsiteY4" fmla="*/ 85921 h 276566"/>
                <a:gd name="connsiteX5" fmla="*/ 1466832 w 7766754"/>
                <a:gd name="connsiteY5" fmla="*/ 129794 h 276566"/>
                <a:gd name="connsiteX6" fmla="*/ 1568432 w 7766754"/>
                <a:gd name="connsiteY6" fmla="*/ 148843 h 276566"/>
                <a:gd name="connsiteX7" fmla="*/ 1662816 w 7766754"/>
                <a:gd name="connsiteY7" fmla="*/ 183769 h 276566"/>
                <a:gd name="connsiteX8" fmla="*/ 1761241 w 7766754"/>
                <a:gd name="connsiteY8" fmla="*/ 235146 h 276566"/>
                <a:gd name="connsiteX9" fmla="*/ 1831091 w 7766754"/>
                <a:gd name="connsiteY9" fmla="*/ 260546 h 276566"/>
                <a:gd name="connsiteX10" fmla="*/ 1869191 w 7766754"/>
                <a:gd name="connsiteY10" fmla="*/ 276421 h 276566"/>
                <a:gd name="connsiteX11" fmla="*/ 1923166 w 7766754"/>
                <a:gd name="connsiteY11" fmla="*/ 238321 h 276566"/>
                <a:gd name="connsiteX12" fmla="*/ 1993016 w 7766754"/>
                <a:gd name="connsiteY12" fmla="*/ 209746 h 276566"/>
                <a:gd name="connsiteX13" fmla="*/ 2059691 w 7766754"/>
                <a:gd name="connsiteY13" fmla="*/ 222446 h 276566"/>
                <a:gd name="connsiteX14" fmla="*/ 2094616 w 7766754"/>
                <a:gd name="connsiteY14" fmla="*/ 238321 h 276566"/>
                <a:gd name="connsiteX15" fmla="*/ 2233162 w 7766754"/>
                <a:gd name="connsiteY15" fmla="*/ 246403 h 276566"/>
                <a:gd name="connsiteX16" fmla="*/ 2269241 w 7766754"/>
                <a:gd name="connsiteY16" fmla="*/ 235146 h 276566"/>
                <a:gd name="connsiteX17" fmla="*/ 2401436 w 7766754"/>
                <a:gd name="connsiteY17" fmla="*/ 258237 h 276566"/>
                <a:gd name="connsiteX18" fmla="*/ 2462916 w 7766754"/>
                <a:gd name="connsiteY18" fmla="*/ 251021 h 276566"/>
                <a:gd name="connsiteX19" fmla="*/ 2672466 w 7766754"/>
                <a:gd name="connsiteY19" fmla="*/ 251021 h 276566"/>
                <a:gd name="connsiteX20" fmla="*/ 2875377 w 7766754"/>
                <a:gd name="connsiteY20" fmla="*/ 268628 h 276566"/>
                <a:gd name="connsiteX21" fmla="*/ 3072516 w 7766754"/>
                <a:gd name="connsiteY21" fmla="*/ 251021 h 276566"/>
                <a:gd name="connsiteX22" fmla="*/ 3216545 w 7766754"/>
                <a:gd name="connsiteY22" fmla="*/ 262278 h 276566"/>
                <a:gd name="connsiteX23" fmla="*/ 3404737 w 7766754"/>
                <a:gd name="connsiteY23" fmla="*/ 255928 h 276566"/>
                <a:gd name="connsiteX24" fmla="*/ 3624966 w 7766754"/>
                <a:gd name="connsiteY24" fmla="*/ 247269 h 276566"/>
                <a:gd name="connsiteX25" fmla="*/ 3837114 w 7766754"/>
                <a:gd name="connsiteY25" fmla="*/ 216962 h 276566"/>
                <a:gd name="connsiteX26" fmla="*/ 3993844 w 7766754"/>
                <a:gd name="connsiteY26" fmla="*/ 169337 h 276566"/>
                <a:gd name="connsiteX27" fmla="*/ 4201661 w 7766754"/>
                <a:gd name="connsiteY27" fmla="*/ 98621 h 276566"/>
                <a:gd name="connsiteX28" fmla="*/ 4399666 w 7766754"/>
                <a:gd name="connsiteY28" fmla="*/ 76396 h 276566"/>
                <a:gd name="connsiteX29" fmla="*/ 4659728 w 7766754"/>
                <a:gd name="connsiteY29" fmla="*/ 113918 h 276566"/>
                <a:gd name="connsiteX30" fmla="*/ 4963373 w 7766754"/>
                <a:gd name="connsiteY30" fmla="*/ 158369 h 276566"/>
                <a:gd name="connsiteX31" fmla="*/ 5155316 w 7766754"/>
                <a:gd name="connsiteY31" fmla="*/ 171646 h 276566"/>
                <a:gd name="connsiteX32" fmla="*/ 5355341 w 7766754"/>
                <a:gd name="connsiteY32" fmla="*/ 203396 h 276566"/>
                <a:gd name="connsiteX33" fmla="*/ 5620886 w 7766754"/>
                <a:gd name="connsiteY33" fmla="*/ 257660 h 276566"/>
                <a:gd name="connsiteX34" fmla="*/ 5794212 w 7766754"/>
                <a:gd name="connsiteY34" fmla="*/ 256794 h 276566"/>
                <a:gd name="connsiteX35" fmla="*/ 5929438 w 7766754"/>
                <a:gd name="connsiteY35" fmla="*/ 247991 h 276566"/>
                <a:gd name="connsiteX36" fmla="*/ 6173192 w 7766754"/>
                <a:gd name="connsiteY36" fmla="*/ 267907 h 276566"/>
                <a:gd name="connsiteX37" fmla="*/ 6476694 w 7766754"/>
                <a:gd name="connsiteY37" fmla="*/ 272669 h 276566"/>
                <a:gd name="connsiteX38" fmla="*/ 6684079 w 7766754"/>
                <a:gd name="connsiteY38" fmla="*/ 251021 h 276566"/>
                <a:gd name="connsiteX39" fmla="*/ 6793616 w 7766754"/>
                <a:gd name="connsiteY39" fmla="*/ 260546 h 276566"/>
                <a:gd name="connsiteX40" fmla="*/ 6988879 w 7766754"/>
                <a:gd name="connsiteY40" fmla="*/ 251021 h 276566"/>
                <a:gd name="connsiteX41" fmla="*/ 7526609 w 7766754"/>
                <a:gd name="connsiteY41" fmla="*/ 276566 h 276566"/>
                <a:gd name="connsiteX42" fmla="*/ 7766754 w 7766754"/>
                <a:gd name="connsiteY42" fmla="*/ 246258 h 276566"/>
                <a:gd name="connsiteX0" fmla="*/ 0 w 7766754"/>
                <a:gd name="connsiteY0" fmla="*/ 0 h 276566"/>
                <a:gd name="connsiteX1" fmla="*/ 997146 w 7766754"/>
                <a:gd name="connsiteY1" fmla="*/ 22225 h 276566"/>
                <a:gd name="connsiteX2" fmla="*/ 1152034 w 7766754"/>
                <a:gd name="connsiteY2" fmla="*/ 44450 h 276566"/>
                <a:gd name="connsiteX3" fmla="*/ 1269116 w 7766754"/>
                <a:gd name="connsiteY3" fmla="*/ 85626 h 276566"/>
                <a:gd name="connsiteX4" fmla="*/ 1408423 w 7766754"/>
                <a:gd name="connsiteY4" fmla="*/ 114201 h 276566"/>
                <a:gd name="connsiteX5" fmla="*/ 1466832 w 7766754"/>
                <a:gd name="connsiteY5" fmla="*/ 129794 h 276566"/>
                <a:gd name="connsiteX6" fmla="*/ 1568432 w 7766754"/>
                <a:gd name="connsiteY6" fmla="*/ 148843 h 276566"/>
                <a:gd name="connsiteX7" fmla="*/ 1662816 w 7766754"/>
                <a:gd name="connsiteY7" fmla="*/ 183769 h 276566"/>
                <a:gd name="connsiteX8" fmla="*/ 1761241 w 7766754"/>
                <a:gd name="connsiteY8" fmla="*/ 235146 h 276566"/>
                <a:gd name="connsiteX9" fmla="*/ 1831091 w 7766754"/>
                <a:gd name="connsiteY9" fmla="*/ 260546 h 276566"/>
                <a:gd name="connsiteX10" fmla="*/ 1869191 w 7766754"/>
                <a:gd name="connsiteY10" fmla="*/ 276421 h 276566"/>
                <a:gd name="connsiteX11" fmla="*/ 1923166 w 7766754"/>
                <a:gd name="connsiteY11" fmla="*/ 238321 h 276566"/>
                <a:gd name="connsiteX12" fmla="*/ 1993016 w 7766754"/>
                <a:gd name="connsiteY12" fmla="*/ 209746 h 276566"/>
                <a:gd name="connsiteX13" fmla="*/ 2059691 w 7766754"/>
                <a:gd name="connsiteY13" fmla="*/ 222446 h 276566"/>
                <a:gd name="connsiteX14" fmla="*/ 2094616 w 7766754"/>
                <a:gd name="connsiteY14" fmla="*/ 238321 h 276566"/>
                <a:gd name="connsiteX15" fmla="*/ 2233162 w 7766754"/>
                <a:gd name="connsiteY15" fmla="*/ 246403 h 276566"/>
                <a:gd name="connsiteX16" fmla="*/ 2269241 w 7766754"/>
                <a:gd name="connsiteY16" fmla="*/ 235146 h 276566"/>
                <a:gd name="connsiteX17" fmla="*/ 2401436 w 7766754"/>
                <a:gd name="connsiteY17" fmla="*/ 258237 h 276566"/>
                <a:gd name="connsiteX18" fmla="*/ 2462916 w 7766754"/>
                <a:gd name="connsiteY18" fmla="*/ 251021 h 276566"/>
                <a:gd name="connsiteX19" fmla="*/ 2672466 w 7766754"/>
                <a:gd name="connsiteY19" fmla="*/ 251021 h 276566"/>
                <a:gd name="connsiteX20" fmla="*/ 2875377 w 7766754"/>
                <a:gd name="connsiteY20" fmla="*/ 268628 h 276566"/>
                <a:gd name="connsiteX21" fmla="*/ 3072516 w 7766754"/>
                <a:gd name="connsiteY21" fmla="*/ 251021 h 276566"/>
                <a:gd name="connsiteX22" fmla="*/ 3216545 w 7766754"/>
                <a:gd name="connsiteY22" fmla="*/ 262278 h 276566"/>
                <a:gd name="connsiteX23" fmla="*/ 3404737 w 7766754"/>
                <a:gd name="connsiteY23" fmla="*/ 255928 h 276566"/>
                <a:gd name="connsiteX24" fmla="*/ 3624966 w 7766754"/>
                <a:gd name="connsiteY24" fmla="*/ 247269 h 276566"/>
                <a:gd name="connsiteX25" fmla="*/ 3837114 w 7766754"/>
                <a:gd name="connsiteY25" fmla="*/ 216962 h 276566"/>
                <a:gd name="connsiteX26" fmla="*/ 3993844 w 7766754"/>
                <a:gd name="connsiteY26" fmla="*/ 169337 h 276566"/>
                <a:gd name="connsiteX27" fmla="*/ 4201661 w 7766754"/>
                <a:gd name="connsiteY27" fmla="*/ 98621 h 276566"/>
                <a:gd name="connsiteX28" fmla="*/ 4399666 w 7766754"/>
                <a:gd name="connsiteY28" fmla="*/ 76396 h 276566"/>
                <a:gd name="connsiteX29" fmla="*/ 4659728 w 7766754"/>
                <a:gd name="connsiteY29" fmla="*/ 113918 h 276566"/>
                <a:gd name="connsiteX30" fmla="*/ 4963373 w 7766754"/>
                <a:gd name="connsiteY30" fmla="*/ 158369 h 276566"/>
                <a:gd name="connsiteX31" fmla="*/ 5155316 w 7766754"/>
                <a:gd name="connsiteY31" fmla="*/ 171646 h 276566"/>
                <a:gd name="connsiteX32" fmla="*/ 5355341 w 7766754"/>
                <a:gd name="connsiteY32" fmla="*/ 203396 h 276566"/>
                <a:gd name="connsiteX33" fmla="*/ 5620886 w 7766754"/>
                <a:gd name="connsiteY33" fmla="*/ 257660 h 276566"/>
                <a:gd name="connsiteX34" fmla="*/ 5794212 w 7766754"/>
                <a:gd name="connsiteY34" fmla="*/ 256794 h 276566"/>
                <a:gd name="connsiteX35" fmla="*/ 5929438 w 7766754"/>
                <a:gd name="connsiteY35" fmla="*/ 247991 h 276566"/>
                <a:gd name="connsiteX36" fmla="*/ 6173192 w 7766754"/>
                <a:gd name="connsiteY36" fmla="*/ 267907 h 276566"/>
                <a:gd name="connsiteX37" fmla="*/ 6476694 w 7766754"/>
                <a:gd name="connsiteY37" fmla="*/ 272669 h 276566"/>
                <a:gd name="connsiteX38" fmla="*/ 6684079 w 7766754"/>
                <a:gd name="connsiteY38" fmla="*/ 251021 h 276566"/>
                <a:gd name="connsiteX39" fmla="*/ 6793616 w 7766754"/>
                <a:gd name="connsiteY39" fmla="*/ 260546 h 276566"/>
                <a:gd name="connsiteX40" fmla="*/ 6988879 w 7766754"/>
                <a:gd name="connsiteY40" fmla="*/ 251021 h 276566"/>
                <a:gd name="connsiteX41" fmla="*/ 7526609 w 7766754"/>
                <a:gd name="connsiteY41" fmla="*/ 276566 h 276566"/>
                <a:gd name="connsiteX42" fmla="*/ 7766754 w 7766754"/>
                <a:gd name="connsiteY42" fmla="*/ 246258 h 276566"/>
                <a:gd name="connsiteX0" fmla="*/ 0 w 7804854"/>
                <a:gd name="connsiteY0" fmla="*/ 0 h 290854"/>
                <a:gd name="connsiteX1" fmla="*/ 1035246 w 7804854"/>
                <a:gd name="connsiteY1" fmla="*/ 36513 h 290854"/>
                <a:gd name="connsiteX2" fmla="*/ 1190134 w 7804854"/>
                <a:gd name="connsiteY2" fmla="*/ 58738 h 290854"/>
                <a:gd name="connsiteX3" fmla="*/ 1307216 w 7804854"/>
                <a:gd name="connsiteY3" fmla="*/ 99914 h 290854"/>
                <a:gd name="connsiteX4" fmla="*/ 1446523 w 7804854"/>
                <a:gd name="connsiteY4" fmla="*/ 128489 h 290854"/>
                <a:gd name="connsiteX5" fmla="*/ 1504932 w 7804854"/>
                <a:gd name="connsiteY5" fmla="*/ 144082 h 290854"/>
                <a:gd name="connsiteX6" fmla="*/ 1606532 w 7804854"/>
                <a:gd name="connsiteY6" fmla="*/ 163131 h 290854"/>
                <a:gd name="connsiteX7" fmla="*/ 1700916 w 7804854"/>
                <a:gd name="connsiteY7" fmla="*/ 198057 h 290854"/>
                <a:gd name="connsiteX8" fmla="*/ 1799341 w 7804854"/>
                <a:gd name="connsiteY8" fmla="*/ 249434 h 290854"/>
                <a:gd name="connsiteX9" fmla="*/ 1869191 w 7804854"/>
                <a:gd name="connsiteY9" fmla="*/ 274834 h 290854"/>
                <a:gd name="connsiteX10" fmla="*/ 1907291 w 7804854"/>
                <a:gd name="connsiteY10" fmla="*/ 290709 h 290854"/>
                <a:gd name="connsiteX11" fmla="*/ 1961266 w 7804854"/>
                <a:gd name="connsiteY11" fmla="*/ 252609 h 290854"/>
                <a:gd name="connsiteX12" fmla="*/ 2031116 w 7804854"/>
                <a:gd name="connsiteY12" fmla="*/ 224034 h 290854"/>
                <a:gd name="connsiteX13" fmla="*/ 2097791 w 7804854"/>
                <a:gd name="connsiteY13" fmla="*/ 236734 h 290854"/>
                <a:gd name="connsiteX14" fmla="*/ 2132716 w 7804854"/>
                <a:gd name="connsiteY14" fmla="*/ 252609 h 290854"/>
                <a:gd name="connsiteX15" fmla="*/ 2271262 w 7804854"/>
                <a:gd name="connsiteY15" fmla="*/ 260691 h 290854"/>
                <a:gd name="connsiteX16" fmla="*/ 2307341 w 7804854"/>
                <a:gd name="connsiteY16" fmla="*/ 249434 h 290854"/>
                <a:gd name="connsiteX17" fmla="*/ 2439536 w 7804854"/>
                <a:gd name="connsiteY17" fmla="*/ 272525 h 290854"/>
                <a:gd name="connsiteX18" fmla="*/ 2501016 w 7804854"/>
                <a:gd name="connsiteY18" fmla="*/ 265309 h 290854"/>
                <a:gd name="connsiteX19" fmla="*/ 2710566 w 7804854"/>
                <a:gd name="connsiteY19" fmla="*/ 265309 h 290854"/>
                <a:gd name="connsiteX20" fmla="*/ 2913477 w 7804854"/>
                <a:gd name="connsiteY20" fmla="*/ 282916 h 290854"/>
                <a:gd name="connsiteX21" fmla="*/ 3110616 w 7804854"/>
                <a:gd name="connsiteY21" fmla="*/ 265309 h 290854"/>
                <a:gd name="connsiteX22" fmla="*/ 3254645 w 7804854"/>
                <a:gd name="connsiteY22" fmla="*/ 276566 h 290854"/>
                <a:gd name="connsiteX23" fmla="*/ 3442837 w 7804854"/>
                <a:gd name="connsiteY23" fmla="*/ 270216 h 290854"/>
                <a:gd name="connsiteX24" fmla="*/ 3663066 w 7804854"/>
                <a:gd name="connsiteY24" fmla="*/ 261557 h 290854"/>
                <a:gd name="connsiteX25" fmla="*/ 3875214 w 7804854"/>
                <a:gd name="connsiteY25" fmla="*/ 231250 h 290854"/>
                <a:gd name="connsiteX26" fmla="*/ 4031944 w 7804854"/>
                <a:gd name="connsiteY26" fmla="*/ 183625 h 290854"/>
                <a:gd name="connsiteX27" fmla="*/ 4239761 w 7804854"/>
                <a:gd name="connsiteY27" fmla="*/ 112909 h 290854"/>
                <a:gd name="connsiteX28" fmla="*/ 4437766 w 7804854"/>
                <a:gd name="connsiteY28" fmla="*/ 90684 h 290854"/>
                <a:gd name="connsiteX29" fmla="*/ 4697828 w 7804854"/>
                <a:gd name="connsiteY29" fmla="*/ 128206 h 290854"/>
                <a:gd name="connsiteX30" fmla="*/ 5001473 w 7804854"/>
                <a:gd name="connsiteY30" fmla="*/ 172657 h 290854"/>
                <a:gd name="connsiteX31" fmla="*/ 5193416 w 7804854"/>
                <a:gd name="connsiteY31" fmla="*/ 185934 h 290854"/>
                <a:gd name="connsiteX32" fmla="*/ 5393441 w 7804854"/>
                <a:gd name="connsiteY32" fmla="*/ 217684 h 290854"/>
                <a:gd name="connsiteX33" fmla="*/ 5658986 w 7804854"/>
                <a:gd name="connsiteY33" fmla="*/ 271948 h 290854"/>
                <a:gd name="connsiteX34" fmla="*/ 5832312 w 7804854"/>
                <a:gd name="connsiteY34" fmla="*/ 271082 h 290854"/>
                <a:gd name="connsiteX35" fmla="*/ 5967538 w 7804854"/>
                <a:gd name="connsiteY35" fmla="*/ 262279 h 290854"/>
                <a:gd name="connsiteX36" fmla="*/ 6211292 w 7804854"/>
                <a:gd name="connsiteY36" fmla="*/ 282195 h 290854"/>
                <a:gd name="connsiteX37" fmla="*/ 6514794 w 7804854"/>
                <a:gd name="connsiteY37" fmla="*/ 286957 h 290854"/>
                <a:gd name="connsiteX38" fmla="*/ 6722179 w 7804854"/>
                <a:gd name="connsiteY38" fmla="*/ 265309 h 290854"/>
                <a:gd name="connsiteX39" fmla="*/ 6831716 w 7804854"/>
                <a:gd name="connsiteY39" fmla="*/ 274834 h 290854"/>
                <a:gd name="connsiteX40" fmla="*/ 7026979 w 7804854"/>
                <a:gd name="connsiteY40" fmla="*/ 265309 h 290854"/>
                <a:gd name="connsiteX41" fmla="*/ 7564709 w 7804854"/>
                <a:gd name="connsiteY41" fmla="*/ 290854 h 290854"/>
                <a:gd name="connsiteX42" fmla="*/ 7804854 w 7804854"/>
                <a:gd name="connsiteY42" fmla="*/ 260546 h 29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804854" h="290854">
                  <a:moveTo>
                    <a:pt x="0" y="0"/>
                  </a:moveTo>
                  <a:lnTo>
                    <a:pt x="1035246" y="36513"/>
                  </a:lnTo>
                  <a:lnTo>
                    <a:pt x="1190134" y="58738"/>
                  </a:lnTo>
                  <a:lnTo>
                    <a:pt x="1307216" y="99914"/>
                  </a:lnTo>
                  <a:lnTo>
                    <a:pt x="1446523" y="128489"/>
                  </a:lnTo>
                  <a:lnTo>
                    <a:pt x="1504932" y="144082"/>
                  </a:lnTo>
                  <a:lnTo>
                    <a:pt x="1606532" y="163131"/>
                  </a:lnTo>
                  <a:lnTo>
                    <a:pt x="1700916" y="198057"/>
                  </a:lnTo>
                  <a:lnTo>
                    <a:pt x="1799341" y="249434"/>
                  </a:lnTo>
                  <a:lnTo>
                    <a:pt x="1869191" y="274834"/>
                  </a:lnTo>
                  <a:lnTo>
                    <a:pt x="1907291" y="290709"/>
                  </a:lnTo>
                  <a:lnTo>
                    <a:pt x="1961266" y="252609"/>
                  </a:lnTo>
                  <a:lnTo>
                    <a:pt x="2031116" y="224034"/>
                  </a:lnTo>
                  <a:lnTo>
                    <a:pt x="2097791" y="236734"/>
                  </a:lnTo>
                  <a:lnTo>
                    <a:pt x="2132716" y="252609"/>
                  </a:lnTo>
                  <a:lnTo>
                    <a:pt x="2271262" y="260691"/>
                  </a:lnTo>
                  <a:lnTo>
                    <a:pt x="2307341" y="249434"/>
                  </a:lnTo>
                  <a:lnTo>
                    <a:pt x="2439536" y="272525"/>
                  </a:lnTo>
                  <a:cubicBezTo>
                    <a:pt x="2460029" y="270120"/>
                    <a:pt x="2455844" y="266512"/>
                    <a:pt x="2501016" y="265309"/>
                  </a:cubicBezTo>
                  <a:cubicBezTo>
                    <a:pt x="2546188" y="264106"/>
                    <a:pt x="2640716" y="265309"/>
                    <a:pt x="2710566" y="265309"/>
                  </a:cubicBezTo>
                  <a:lnTo>
                    <a:pt x="2913477" y="282916"/>
                  </a:lnTo>
                  <a:lnTo>
                    <a:pt x="3110616" y="265309"/>
                  </a:lnTo>
                  <a:cubicBezTo>
                    <a:pt x="3179408" y="262134"/>
                    <a:pt x="3199275" y="275748"/>
                    <a:pt x="3254645" y="276566"/>
                  </a:cubicBezTo>
                  <a:cubicBezTo>
                    <a:pt x="3310015" y="277384"/>
                    <a:pt x="3400888" y="265405"/>
                    <a:pt x="3442837" y="270216"/>
                  </a:cubicBezTo>
                  <a:lnTo>
                    <a:pt x="3663066" y="261557"/>
                  </a:lnTo>
                  <a:lnTo>
                    <a:pt x="3875214" y="231250"/>
                  </a:lnTo>
                  <a:lnTo>
                    <a:pt x="4031944" y="183625"/>
                  </a:lnTo>
                  <a:lnTo>
                    <a:pt x="4239761" y="112909"/>
                  </a:lnTo>
                  <a:cubicBezTo>
                    <a:pt x="4326544" y="105501"/>
                    <a:pt x="4361422" y="88135"/>
                    <a:pt x="4437766" y="90684"/>
                  </a:cubicBezTo>
                  <a:cubicBezTo>
                    <a:pt x="4514110" y="93233"/>
                    <a:pt x="4611141" y="115699"/>
                    <a:pt x="4697828" y="128206"/>
                  </a:cubicBezTo>
                  <a:lnTo>
                    <a:pt x="5001473" y="172657"/>
                  </a:lnTo>
                  <a:lnTo>
                    <a:pt x="5193416" y="185934"/>
                  </a:lnTo>
                  <a:lnTo>
                    <a:pt x="5393441" y="217684"/>
                  </a:lnTo>
                  <a:lnTo>
                    <a:pt x="5658986" y="271948"/>
                  </a:lnTo>
                  <a:lnTo>
                    <a:pt x="5832312" y="271082"/>
                  </a:lnTo>
                  <a:lnTo>
                    <a:pt x="5967538" y="262279"/>
                  </a:lnTo>
                  <a:lnTo>
                    <a:pt x="6211292" y="282195"/>
                  </a:lnTo>
                  <a:lnTo>
                    <a:pt x="6514794" y="286957"/>
                  </a:lnTo>
                  <a:cubicBezTo>
                    <a:pt x="6585438" y="288544"/>
                    <a:pt x="6680904" y="259753"/>
                    <a:pt x="6722179" y="265309"/>
                  </a:cubicBezTo>
                  <a:cubicBezTo>
                    <a:pt x="6763454" y="270865"/>
                    <a:pt x="6778535" y="274040"/>
                    <a:pt x="6831716" y="274834"/>
                  </a:cubicBezTo>
                  <a:cubicBezTo>
                    <a:pt x="6884897" y="275628"/>
                    <a:pt x="6919823" y="264515"/>
                    <a:pt x="7026979" y="265309"/>
                  </a:cubicBezTo>
                  <a:lnTo>
                    <a:pt x="7564709" y="290854"/>
                  </a:lnTo>
                  <a:lnTo>
                    <a:pt x="7804854" y="26054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804989" y="1926431"/>
              <a:ext cx="147638" cy="533401"/>
            </a:xfrm>
            <a:custGeom>
              <a:avLst/>
              <a:gdLst>
                <a:gd name="connsiteX0" fmla="*/ 0 w 192881"/>
                <a:gd name="connsiteY0" fmla="*/ 0 h 645319"/>
                <a:gd name="connsiteX1" fmla="*/ 23812 w 192881"/>
                <a:gd name="connsiteY1" fmla="*/ 107157 h 645319"/>
                <a:gd name="connsiteX2" fmla="*/ 47625 w 192881"/>
                <a:gd name="connsiteY2" fmla="*/ 228600 h 645319"/>
                <a:gd name="connsiteX3" fmla="*/ 80962 w 192881"/>
                <a:gd name="connsiteY3" fmla="*/ 338138 h 645319"/>
                <a:gd name="connsiteX4" fmla="*/ 104775 w 192881"/>
                <a:gd name="connsiteY4" fmla="*/ 431007 h 645319"/>
                <a:gd name="connsiteX5" fmla="*/ 142875 w 192881"/>
                <a:gd name="connsiteY5" fmla="*/ 538163 h 645319"/>
                <a:gd name="connsiteX6" fmla="*/ 192881 w 192881"/>
                <a:gd name="connsiteY6" fmla="*/ 645319 h 645319"/>
                <a:gd name="connsiteX0" fmla="*/ 0 w 142875"/>
                <a:gd name="connsiteY0" fmla="*/ 0 h 538163"/>
                <a:gd name="connsiteX1" fmla="*/ 23812 w 142875"/>
                <a:gd name="connsiteY1" fmla="*/ 107157 h 538163"/>
                <a:gd name="connsiteX2" fmla="*/ 47625 w 142875"/>
                <a:gd name="connsiteY2" fmla="*/ 228600 h 538163"/>
                <a:gd name="connsiteX3" fmla="*/ 80962 w 142875"/>
                <a:gd name="connsiteY3" fmla="*/ 338138 h 538163"/>
                <a:gd name="connsiteX4" fmla="*/ 104775 w 142875"/>
                <a:gd name="connsiteY4" fmla="*/ 431007 h 538163"/>
                <a:gd name="connsiteX5" fmla="*/ 142875 w 142875"/>
                <a:gd name="connsiteY5" fmla="*/ 538163 h 538163"/>
                <a:gd name="connsiteX0" fmla="*/ 0 w 161925"/>
                <a:gd name="connsiteY0" fmla="*/ 0 h 538163"/>
                <a:gd name="connsiteX1" fmla="*/ 23812 w 161925"/>
                <a:gd name="connsiteY1" fmla="*/ 107157 h 538163"/>
                <a:gd name="connsiteX2" fmla="*/ 47625 w 161925"/>
                <a:gd name="connsiteY2" fmla="*/ 228600 h 538163"/>
                <a:gd name="connsiteX3" fmla="*/ 80962 w 161925"/>
                <a:gd name="connsiteY3" fmla="*/ 338138 h 538163"/>
                <a:gd name="connsiteX4" fmla="*/ 104775 w 161925"/>
                <a:gd name="connsiteY4" fmla="*/ 431007 h 538163"/>
                <a:gd name="connsiteX5" fmla="*/ 161925 w 161925"/>
                <a:gd name="connsiteY5" fmla="*/ 538163 h 538163"/>
                <a:gd name="connsiteX0" fmla="*/ 0 w 142875"/>
                <a:gd name="connsiteY0" fmla="*/ 0 h 526257"/>
                <a:gd name="connsiteX1" fmla="*/ 23812 w 142875"/>
                <a:gd name="connsiteY1" fmla="*/ 107157 h 526257"/>
                <a:gd name="connsiteX2" fmla="*/ 47625 w 142875"/>
                <a:gd name="connsiteY2" fmla="*/ 228600 h 526257"/>
                <a:gd name="connsiteX3" fmla="*/ 80962 w 142875"/>
                <a:gd name="connsiteY3" fmla="*/ 338138 h 526257"/>
                <a:gd name="connsiteX4" fmla="*/ 104775 w 142875"/>
                <a:gd name="connsiteY4" fmla="*/ 431007 h 526257"/>
                <a:gd name="connsiteX5" fmla="*/ 142875 w 142875"/>
                <a:gd name="connsiteY5" fmla="*/ 526257 h 526257"/>
                <a:gd name="connsiteX0" fmla="*/ 0 w 142875"/>
                <a:gd name="connsiteY0" fmla="*/ 0 h 526257"/>
                <a:gd name="connsiteX1" fmla="*/ 23812 w 142875"/>
                <a:gd name="connsiteY1" fmla="*/ 107157 h 526257"/>
                <a:gd name="connsiteX2" fmla="*/ 47625 w 142875"/>
                <a:gd name="connsiteY2" fmla="*/ 228600 h 526257"/>
                <a:gd name="connsiteX3" fmla="*/ 80962 w 142875"/>
                <a:gd name="connsiteY3" fmla="*/ 338138 h 526257"/>
                <a:gd name="connsiteX4" fmla="*/ 97631 w 142875"/>
                <a:gd name="connsiteY4" fmla="*/ 423863 h 526257"/>
                <a:gd name="connsiteX5" fmla="*/ 142875 w 142875"/>
                <a:gd name="connsiteY5" fmla="*/ 526257 h 526257"/>
                <a:gd name="connsiteX0" fmla="*/ 0 w 142875"/>
                <a:gd name="connsiteY0" fmla="*/ 0 h 526257"/>
                <a:gd name="connsiteX1" fmla="*/ 23812 w 142875"/>
                <a:gd name="connsiteY1" fmla="*/ 107157 h 526257"/>
                <a:gd name="connsiteX2" fmla="*/ 47625 w 142875"/>
                <a:gd name="connsiteY2" fmla="*/ 228600 h 526257"/>
                <a:gd name="connsiteX3" fmla="*/ 69056 w 142875"/>
                <a:gd name="connsiteY3" fmla="*/ 326232 h 526257"/>
                <a:gd name="connsiteX4" fmla="*/ 97631 w 142875"/>
                <a:gd name="connsiteY4" fmla="*/ 423863 h 526257"/>
                <a:gd name="connsiteX5" fmla="*/ 142875 w 142875"/>
                <a:gd name="connsiteY5" fmla="*/ 526257 h 526257"/>
                <a:gd name="connsiteX0" fmla="*/ 0 w 147638"/>
                <a:gd name="connsiteY0" fmla="*/ 0 h 533401"/>
                <a:gd name="connsiteX1" fmla="*/ 23812 w 147638"/>
                <a:gd name="connsiteY1" fmla="*/ 107157 h 533401"/>
                <a:gd name="connsiteX2" fmla="*/ 47625 w 147638"/>
                <a:gd name="connsiteY2" fmla="*/ 228600 h 533401"/>
                <a:gd name="connsiteX3" fmla="*/ 69056 w 147638"/>
                <a:gd name="connsiteY3" fmla="*/ 326232 h 533401"/>
                <a:gd name="connsiteX4" fmla="*/ 97631 w 147638"/>
                <a:gd name="connsiteY4" fmla="*/ 423863 h 533401"/>
                <a:gd name="connsiteX5" fmla="*/ 147638 w 147638"/>
                <a:gd name="connsiteY5" fmla="*/ 533401 h 5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638" h="533401">
                  <a:moveTo>
                    <a:pt x="0" y="0"/>
                  </a:moveTo>
                  <a:lnTo>
                    <a:pt x="23812" y="107157"/>
                  </a:lnTo>
                  <a:lnTo>
                    <a:pt x="47625" y="228600"/>
                  </a:lnTo>
                  <a:lnTo>
                    <a:pt x="69056" y="326232"/>
                  </a:lnTo>
                  <a:lnTo>
                    <a:pt x="97631" y="423863"/>
                  </a:lnTo>
                  <a:lnTo>
                    <a:pt x="147638" y="53340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1905000" y="2021681"/>
              <a:ext cx="145257" cy="459582"/>
            </a:xfrm>
            <a:custGeom>
              <a:avLst/>
              <a:gdLst>
                <a:gd name="connsiteX0" fmla="*/ 0 w 188119"/>
                <a:gd name="connsiteY0" fmla="*/ 0 h 581025"/>
                <a:gd name="connsiteX1" fmla="*/ 28575 w 188119"/>
                <a:gd name="connsiteY1" fmla="*/ 123825 h 581025"/>
                <a:gd name="connsiteX2" fmla="*/ 50006 w 188119"/>
                <a:gd name="connsiteY2" fmla="*/ 228600 h 581025"/>
                <a:gd name="connsiteX3" fmla="*/ 85725 w 188119"/>
                <a:gd name="connsiteY3" fmla="*/ 335757 h 581025"/>
                <a:gd name="connsiteX4" fmla="*/ 114300 w 188119"/>
                <a:gd name="connsiteY4" fmla="*/ 435769 h 581025"/>
                <a:gd name="connsiteX5" fmla="*/ 133350 w 188119"/>
                <a:gd name="connsiteY5" fmla="*/ 490538 h 581025"/>
                <a:gd name="connsiteX6" fmla="*/ 188119 w 188119"/>
                <a:gd name="connsiteY6" fmla="*/ 581025 h 581025"/>
                <a:gd name="connsiteX0" fmla="*/ 0 w 133350"/>
                <a:gd name="connsiteY0" fmla="*/ 0 h 490538"/>
                <a:gd name="connsiteX1" fmla="*/ 28575 w 133350"/>
                <a:gd name="connsiteY1" fmla="*/ 123825 h 490538"/>
                <a:gd name="connsiteX2" fmla="*/ 50006 w 133350"/>
                <a:gd name="connsiteY2" fmla="*/ 228600 h 490538"/>
                <a:gd name="connsiteX3" fmla="*/ 85725 w 133350"/>
                <a:gd name="connsiteY3" fmla="*/ 335757 h 490538"/>
                <a:gd name="connsiteX4" fmla="*/ 114300 w 133350"/>
                <a:gd name="connsiteY4" fmla="*/ 435769 h 490538"/>
                <a:gd name="connsiteX5" fmla="*/ 133350 w 133350"/>
                <a:gd name="connsiteY5" fmla="*/ 490538 h 490538"/>
                <a:gd name="connsiteX0" fmla="*/ 0 w 133350"/>
                <a:gd name="connsiteY0" fmla="*/ 0 h 457201"/>
                <a:gd name="connsiteX1" fmla="*/ 28575 w 133350"/>
                <a:gd name="connsiteY1" fmla="*/ 123825 h 457201"/>
                <a:gd name="connsiteX2" fmla="*/ 50006 w 133350"/>
                <a:gd name="connsiteY2" fmla="*/ 228600 h 457201"/>
                <a:gd name="connsiteX3" fmla="*/ 85725 w 133350"/>
                <a:gd name="connsiteY3" fmla="*/ 335757 h 457201"/>
                <a:gd name="connsiteX4" fmla="*/ 114300 w 133350"/>
                <a:gd name="connsiteY4" fmla="*/ 435769 h 457201"/>
                <a:gd name="connsiteX5" fmla="*/ 133350 w 133350"/>
                <a:gd name="connsiteY5" fmla="*/ 457201 h 457201"/>
                <a:gd name="connsiteX0" fmla="*/ 0 w 133350"/>
                <a:gd name="connsiteY0" fmla="*/ 0 h 457201"/>
                <a:gd name="connsiteX1" fmla="*/ 28575 w 133350"/>
                <a:gd name="connsiteY1" fmla="*/ 123825 h 457201"/>
                <a:gd name="connsiteX2" fmla="*/ 50006 w 133350"/>
                <a:gd name="connsiteY2" fmla="*/ 228600 h 457201"/>
                <a:gd name="connsiteX3" fmla="*/ 85725 w 133350"/>
                <a:gd name="connsiteY3" fmla="*/ 335757 h 457201"/>
                <a:gd name="connsiteX4" fmla="*/ 102393 w 133350"/>
                <a:gd name="connsiteY4" fmla="*/ 388144 h 457201"/>
                <a:gd name="connsiteX5" fmla="*/ 133350 w 133350"/>
                <a:gd name="connsiteY5" fmla="*/ 457201 h 457201"/>
                <a:gd name="connsiteX0" fmla="*/ 0 w 145257"/>
                <a:gd name="connsiteY0" fmla="*/ 0 h 459582"/>
                <a:gd name="connsiteX1" fmla="*/ 28575 w 145257"/>
                <a:gd name="connsiteY1" fmla="*/ 123825 h 459582"/>
                <a:gd name="connsiteX2" fmla="*/ 50006 w 145257"/>
                <a:gd name="connsiteY2" fmla="*/ 228600 h 459582"/>
                <a:gd name="connsiteX3" fmla="*/ 85725 w 145257"/>
                <a:gd name="connsiteY3" fmla="*/ 335757 h 459582"/>
                <a:gd name="connsiteX4" fmla="*/ 102393 w 145257"/>
                <a:gd name="connsiteY4" fmla="*/ 388144 h 459582"/>
                <a:gd name="connsiteX5" fmla="*/ 145257 w 145257"/>
                <a:gd name="connsiteY5" fmla="*/ 459582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257" h="459582">
                  <a:moveTo>
                    <a:pt x="0" y="0"/>
                  </a:moveTo>
                  <a:lnTo>
                    <a:pt x="28575" y="123825"/>
                  </a:lnTo>
                  <a:lnTo>
                    <a:pt x="50006" y="228600"/>
                  </a:lnTo>
                  <a:lnTo>
                    <a:pt x="85725" y="335757"/>
                  </a:lnTo>
                  <a:lnTo>
                    <a:pt x="102393" y="388144"/>
                  </a:lnTo>
                  <a:lnTo>
                    <a:pt x="145257" y="45958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2066924" y="2057400"/>
              <a:ext cx="145256" cy="423862"/>
            </a:xfrm>
            <a:custGeom>
              <a:avLst/>
              <a:gdLst>
                <a:gd name="connsiteX0" fmla="*/ 0 w 223838"/>
                <a:gd name="connsiteY0" fmla="*/ 0 h 576263"/>
                <a:gd name="connsiteX1" fmla="*/ 30956 w 223838"/>
                <a:gd name="connsiteY1" fmla="*/ 135731 h 576263"/>
                <a:gd name="connsiteX2" fmla="*/ 73819 w 223838"/>
                <a:gd name="connsiteY2" fmla="*/ 271463 h 576263"/>
                <a:gd name="connsiteX3" fmla="*/ 111919 w 223838"/>
                <a:gd name="connsiteY3" fmla="*/ 371475 h 576263"/>
                <a:gd name="connsiteX4" fmla="*/ 145256 w 223838"/>
                <a:gd name="connsiteY4" fmla="*/ 457200 h 576263"/>
                <a:gd name="connsiteX5" fmla="*/ 188119 w 223838"/>
                <a:gd name="connsiteY5" fmla="*/ 533400 h 576263"/>
                <a:gd name="connsiteX6" fmla="*/ 223838 w 223838"/>
                <a:gd name="connsiteY6" fmla="*/ 576263 h 576263"/>
                <a:gd name="connsiteX0" fmla="*/ 0 w 188119"/>
                <a:gd name="connsiteY0" fmla="*/ 0 h 533400"/>
                <a:gd name="connsiteX1" fmla="*/ 30956 w 188119"/>
                <a:gd name="connsiteY1" fmla="*/ 135731 h 533400"/>
                <a:gd name="connsiteX2" fmla="*/ 73819 w 188119"/>
                <a:gd name="connsiteY2" fmla="*/ 271463 h 533400"/>
                <a:gd name="connsiteX3" fmla="*/ 111919 w 188119"/>
                <a:gd name="connsiteY3" fmla="*/ 371475 h 533400"/>
                <a:gd name="connsiteX4" fmla="*/ 145256 w 188119"/>
                <a:gd name="connsiteY4" fmla="*/ 457200 h 533400"/>
                <a:gd name="connsiteX5" fmla="*/ 188119 w 188119"/>
                <a:gd name="connsiteY5" fmla="*/ 533400 h 533400"/>
                <a:gd name="connsiteX0" fmla="*/ 0 w 145256"/>
                <a:gd name="connsiteY0" fmla="*/ 0 h 457200"/>
                <a:gd name="connsiteX1" fmla="*/ 30956 w 145256"/>
                <a:gd name="connsiteY1" fmla="*/ 135731 h 457200"/>
                <a:gd name="connsiteX2" fmla="*/ 73819 w 145256"/>
                <a:gd name="connsiteY2" fmla="*/ 271463 h 457200"/>
                <a:gd name="connsiteX3" fmla="*/ 111919 w 145256"/>
                <a:gd name="connsiteY3" fmla="*/ 371475 h 457200"/>
                <a:gd name="connsiteX4" fmla="*/ 145256 w 145256"/>
                <a:gd name="connsiteY4" fmla="*/ 457200 h 457200"/>
                <a:gd name="connsiteX0" fmla="*/ 0 w 145256"/>
                <a:gd name="connsiteY0" fmla="*/ 0 h 423862"/>
                <a:gd name="connsiteX1" fmla="*/ 30956 w 145256"/>
                <a:gd name="connsiteY1" fmla="*/ 135731 h 423862"/>
                <a:gd name="connsiteX2" fmla="*/ 73819 w 145256"/>
                <a:gd name="connsiteY2" fmla="*/ 271463 h 423862"/>
                <a:gd name="connsiteX3" fmla="*/ 111919 w 145256"/>
                <a:gd name="connsiteY3" fmla="*/ 371475 h 423862"/>
                <a:gd name="connsiteX4" fmla="*/ 145256 w 145256"/>
                <a:gd name="connsiteY4" fmla="*/ 423862 h 423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56" h="423862">
                  <a:moveTo>
                    <a:pt x="0" y="0"/>
                  </a:moveTo>
                  <a:lnTo>
                    <a:pt x="30956" y="135731"/>
                  </a:lnTo>
                  <a:lnTo>
                    <a:pt x="73819" y="271463"/>
                  </a:lnTo>
                  <a:lnTo>
                    <a:pt x="111919" y="371475"/>
                  </a:lnTo>
                  <a:lnTo>
                    <a:pt x="145256" y="42386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2124075" y="2114550"/>
              <a:ext cx="190500" cy="369094"/>
            </a:xfrm>
            <a:custGeom>
              <a:avLst/>
              <a:gdLst>
                <a:gd name="connsiteX0" fmla="*/ 0 w 288131"/>
                <a:gd name="connsiteY0" fmla="*/ 0 h 550069"/>
                <a:gd name="connsiteX1" fmla="*/ 76200 w 288131"/>
                <a:gd name="connsiteY1" fmla="*/ 159544 h 550069"/>
                <a:gd name="connsiteX2" fmla="*/ 140494 w 288131"/>
                <a:gd name="connsiteY2" fmla="*/ 300038 h 550069"/>
                <a:gd name="connsiteX3" fmla="*/ 197644 w 288131"/>
                <a:gd name="connsiteY3" fmla="*/ 414338 h 550069"/>
                <a:gd name="connsiteX4" fmla="*/ 288131 w 288131"/>
                <a:gd name="connsiteY4" fmla="*/ 550069 h 550069"/>
                <a:gd name="connsiteX0" fmla="*/ 0 w 197644"/>
                <a:gd name="connsiteY0" fmla="*/ 0 h 414338"/>
                <a:gd name="connsiteX1" fmla="*/ 76200 w 197644"/>
                <a:gd name="connsiteY1" fmla="*/ 159544 h 414338"/>
                <a:gd name="connsiteX2" fmla="*/ 140494 w 197644"/>
                <a:gd name="connsiteY2" fmla="*/ 300038 h 414338"/>
                <a:gd name="connsiteX3" fmla="*/ 197644 w 197644"/>
                <a:gd name="connsiteY3" fmla="*/ 414338 h 414338"/>
                <a:gd name="connsiteX0" fmla="*/ 0 w 190500"/>
                <a:gd name="connsiteY0" fmla="*/ 0 h 369094"/>
                <a:gd name="connsiteX1" fmla="*/ 76200 w 190500"/>
                <a:gd name="connsiteY1" fmla="*/ 159544 h 369094"/>
                <a:gd name="connsiteX2" fmla="*/ 140494 w 190500"/>
                <a:gd name="connsiteY2" fmla="*/ 300038 h 369094"/>
                <a:gd name="connsiteX3" fmla="*/ 190500 w 190500"/>
                <a:gd name="connsiteY3" fmla="*/ 369094 h 369094"/>
                <a:gd name="connsiteX0" fmla="*/ 0 w 190500"/>
                <a:gd name="connsiteY0" fmla="*/ 0 h 369094"/>
                <a:gd name="connsiteX1" fmla="*/ 76200 w 190500"/>
                <a:gd name="connsiteY1" fmla="*/ 159544 h 369094"/>
                <a:gd name="connsiteX2" fmla="*/ 135732 w 190500"/>
                <a:gd name="connsiteY2" fmla="*/ 288132 h 369094"/>
                <a:gd name="connsiteX3" fmla="*/ 190500 w 190500"/>
                <a:gd name="connsiteY3" fmla="*/ 369094 h 369094"/>
              </a:gdLst>
              <a:ahLst/>
              <a:cxnLst>
                <a:cxn ang="0">
                  <a:pos x="connsiteX0" y="connsiteY0"/>
                </a:cxn>
                <a:cxn ang="0">
                  <a:pos x="connsiteX1" y="connsiteY1"/>
                </a:cxn>
                <a:cxn ang="0">
                  <a:pos x="connsiteX2" y="connsiteY2"/>
                </a:cxn>
                <a:cxn ang="0">
                  <a:pos x="connsiteX3" y="connsiteY3"/>
                </a:cxn>
              </a:cxnLst>
              <a:rect l="l" t="t" r="r" b="b"/>
              <a:pathLst>
                <a:path w="190500" h="369094">
                  <a:moveTo>
                    <a:pt x="0" y="0"/>
                  </a:moveTo>
                  <a:lnTo>
                    <a:pt x="76200" y="159544"/>
                  </a:lnTo>
                  <a:lnTo>
                    <a:pt x="135732" y="288132"/>
                  </a:lnTo>
                  <a:lnTo>
                    <a:pt x="190500" y="3690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2750344" y="2250280"/>
              <a:ext cx="178594" cy="214313"/>
            </a:xfrm>
            <a:custGeom>
              <a:avLst/>
              <a:gdLst>
                <a:gd name="connsiteX0" fmla="*/ 171450 w 171450"/>
                <a:gd name="connsiteY0" fmla="*/ 0 h 369094"/>
                <a:gd name="connsiteX1" fmla="*/ 142875 w 171450"/>
                <a:gd name="connsiteY1" fmla="*/ 78582 h 369094"/>
                <a:gd name="connsiteX2" fmla="*/ 111918 w 171450"/>
                <a:gd name="connsiteY2" fmla="*/ 164307 h 369094"/>
                <a:gd name="connsiteX3" fmla="*/ 80962 w 171450"/>
                <a:gd name="connsiteY3" fmla="*/ 228600 h 369094"/>
                <a:gd name="connsiteX4" fmla="*/ 52387 w 171450"/>
                <a:gd name="connsiteY4" fmla="*/ 288132 h 369094"/>
                <a:gd name="connsiteX5" fmla="*/ 38100 w 171450"/>
                <a:gd name="connsiteY5" fmla="*/ 319088 h 369094"/>
                <a:gd name="connsiteX6" fmla="*/ 0 w 171450"/>
                <a:gd name="connsiteY6" fmla="*/ 369094 h 369094"/>
                <a:gd name="connsiteX0" fmla="*/ 133350 w 133350"/>
                <a:gd name="connsiteY0" fmla="*/ 0 h 319088"/>
                <a:gd name="connsiteX1" fmla="*/ 104775 w 133350"/>
                <a:gd name="connsiteY1" fmla="*/ 78582 h 319088"/>
                <a:gd name="connsiteX2" fmla="*/ 73818 w 133350"/>
                <a:gd name="connsiteY2" fmla="*/ 164307 h 319088"/>
                <a:gd name="connsiteX3" fmla="*/ 42862 w 133350"/>
                <a:gd name="connsiteY3" fmla="*/ 228600 h 319088"/>
                <a:gd name="connsiteX4" fmla="*/ 14287 w 133350"/>
                <a:gd name="connsiteY4" fmla="*/ 288132 h 319088"/>
                <a:gd name="connsiteX5" fmla="*/ 0 w 133350"/>
                <a:gd name="connsiteY5" fmla="*/ 319088 h 319088"/>
                <a:gd name="connsiteX0" fmla="*/ 119063 w 119063"/>
                <a:gd name="connsiteY0" fmla="*/ 0 h 288132"/>
                <a:gd name="connsiteX1" fmla="*/ 90488 w 119063"/>
                <a:gd name="connsiteY1" fmla="*/ 78582 h 288132"/>
                <a:gd name="connsiteX2" fmla="*/ 59531 w 119063"/>
                <a:gd name="connsiteY2" fmla="*/ 164307 h 288132"/>
                <a:gd name="connsiteX3" fmla="*/ 28575 w 119063"/>
                <a:gd name="connsiteY3" fmla="*/ 228600 h 288132"/>
                <a:gd name="connsiteX4" fmla="*/ 0 w 119063"/>
                <a:gd name="connsiteY4" fmla="*/ 288132 h 288132"/>
                <a:gd name="connsiteX0" fmla="*/ 178594 w 178594"/>
                <a:gd name="connsiteY0" fmla="*/ 0 h 228600"/>
                <a:gd name="connsiteX1" fmla="*/ 150019 w 178594"/>
                <a:gd name="connsiteY1" fmla="*/ 78582 h 228600"/>
                <a:gd name="connsiteX2" fmla="*/ 119062 w 178594"/>
                <a:gd name="connsiteY2" fmla="*/ 164307 h 228600"/>
                <a:gd name="connsiteX3" fmla="*/ 88106 w 178594"/>
                <a:gd name="connsiteY3" fmla="*/ 228600 h 228600"/>
                <a:gd name="connsiteX4" fmla="*/ 0 w 178594"/>
                <a:gd name="connsiteY4" fmla="*/ 214313 h 228600"/>
                <a:gd name="connsiteX0" fmla="*/ 178594 w 178594"/>
                <a:gd name="connsiteY0" fmla="*/ 0 h 214313"/>
                <a:gd name="connsiteX1" fmla="*/ 150019 w 178594"/>
                <a:gd name="connsiteY1" fmla="*/ 78582 h 214313"/>
                <a:gd name="connsiteX2" fmla="*/ 119062 w 178594"/>
                <a:gd name="connsiteY2" fmla="*/ 164307 h 214313"/>
                <a:gd name="connsiteX3" fmla="*/ 76200 w 178594"/>
                <a:gd name="connsiteY3" fmla="*/ 185737 h 214313"/>
                <a:gd name="connsiteX4" fmla="*/ 0 w 178594"/>
                <a:gd name="connsiteY4" fmla="*/ 214313 h 214313"/>
                <a:gd name="connsiteX0" fmla="*/ 178594 w 178594"/>
                <a:gd name="connsiteY0" fmla="*/ 0 h 214313"/>
                <a:gd name="connsiteX1" fmla="*/ 150019 w 178594"/>
                <a:gd name="connsiteY1" fmla="*/ 78582 h 214313"/>
                <a:gd name="connsiteX2" fmla="*/ 128587 w 178594"/>
                <a:gd name="connsiteY2" fmla="*/ 145257 h 214313"/>
                <a:gd name="connsiteX3" fmla="*/ 76200 w 178594"/>
                <a:gd name="connsiteY3" fmla="*/ 185737 h 214313"/>
                <a:gd name="connsiteX4" fmla="*/ 0 w 178594"/>
                <a:gd name="connsiteY4" fmla="*/ 214313 h 2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4" h="214313">
                  <a:moveTo>
                    <a:pt x="178594" y="0"/>
                  </a:moveTo>
                  <a:lnTo>
                    <a:pt x="150019" y="78582"/>
                  </a:lnTo>
                  <a:lnTo>
                    <a:pt x="128587" y="145257"/>
                  </a:lnTo>
                  <a:lnTo>
                    <a:pt x="76200" y="185737"/>
                  </a:lnTo>
                  <a:lnTo>
                    <a:pt x="0" y="2143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2912270" y="2226468"/>
              <a:ext cx="202406" cy="242887"/>
            </a:xfrm>
            <a:custGeom>
              <a:avLst/>
              <a:gdLst>
                <a:gd name="connsiteX0" fmla="*/ 261937 w 261937"/>
                <a:gd name="connsiteY0" fmla="*/ 0 h 347662"/>
                <a:gd name="connsiteX1" fmla="*/ 214312 w 261937"/>
                <a:gd name="connsiteY1" fmla="*/ 80962 h 347662"/>
                <a:gd name="connsiteX2" fmla="*/ 152400 w 261937"/>
                <a:gd name="connsiteY2" fmla="*/ 171450 h 347662"/>
                <a:gd name="connsiteX3" fmla="*/ 107156 w 261937"/>
                <a:gd name="connsiteY3" fmla="*/ 226219 h 347662"/>
                <a:gd name="connsiteX4" fmla="*/ 57150 w 261937"/>
                <a:gd name="connsiteY4" fmla="*/ 290512 h 347662"/>
                <a:gd name="connsiteX5" fmla="*/ 0 w 261937"/>
                <a:gd name="connsiteY5" fmla="*/ 347662 h 347662"/>
                <a:gd name="connsiteX0" fmla="*/ 204787 w 204787"/>
                <a:gd name="connsiteY0" fmla="*/ 0 h 290512"/>
                <a:gd name="connsiteX1" fmla="*/ 157162 w 204787"/>
                <a:gd name="connsiteY1" fmla="*/ 80962 h 290512"/>
                <a:gd name="connsiteX2" fmla="*/ 95250 w 204787"/>
                <a:gd name="connsiteY2" fmla="*/ 171450 h 290512"/>
                <a:gd name="connsiteX3" fmla="*/ 50006 w 204787"/>
                <a:gd name="connsiteY3" fmla="*/ 226219 h 290512"/>
                <a:gd name="connsiteX4" fmla="*/ 0 w 204787"/>
                <a:gd name="connsiteY4" fmla="*/ 290512 h 290512"/>
                <a:gd name="connsiteX0" fmla="*/ 202406 w 202406"/>
                <a:gd name="connsiteY0" fmla="*/ 0 h 242887"/>
                <a:gd name="connsiteX1" fmla="*/ 154781 w 202406"/>
                <a:gd name="connsiteY1" fmla="*/ 80962 h 242887"/>
                <a:gd name="connsiteX2" fmla="*/ 92869 w 202406"/>
                <a:gd name="connsiteY2" fmla="*/ 171450 h 242887"/>
                <a:gd name="connsiteX3" fmla="*/ 47625 w 202406"/>
                <a:gd name="connsiteY3" fmla="*/ 226219 h 242887"/>
                <a:gd name="connsiteX4" fmla="*/ 0 w 202406"/>
                <a:gd name="connsiteY4" fmla="*/ 242887 h 242887"/>
                <a:gd name="connsiteX0" fmla="*/ 202406 w 202406"/>
                <a:gd name="connsiteY0" fmla="*/ 0 h 242887"/>
                <a:gd name="connsiteX1" fmla="*/ 154781 w 202406"/>
                <a:gd name="connsiteY1" fmla="*/ 80962 h 242887"/>
                <a:gd name="connsiteX2" fmla="*/ 92869 w 202406"/>
                <a:gd name="connsiteY2" fmla="*/ 171450 h 242887"/>
                <a:gd name="connsiteX3" fmla="*/ 52387 w 202406"/>
                <a:gd name="connsiteY3" fmla="*/ 216694 h 242887"/>
                <a:gd name="connsiteX4" fmla="*/ 0 w 202406"/>
                <a:gd name="connsiteY4" fmla="*/ 242887 h 242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406" h="242887">
                  <a:moveTo>
                    <a:pt x="202406" y="0"/>
                  </a:moveTo>
                  <a:lnTo>
                    <a:pt x="154781" y="80962"/>
                  </a:lnTo>
                  <a:lnTo>
                    <a:pt x="92869" y="171450"/>
                  </a:lnTo>
                  <a:lnTo>
                    <a:pt x="52387" y="216694"/>
                  </a:lnTo>
                  <a:lnTo>
                    <a:pt x="0" y="2428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325275" y="2625218"/>
              <a:ext cx="8313902" cy="1432757"/>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9427 w 8326839"/>
                <a:gd name="connsiteY4"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9427 w 8326839"/>
                <a:gd name="connsiteY5"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227427 w 8326839"/>
                <a:gd name="connsiteY5" fmla="*/ 275145 h 1421165"/>
                <a:gd name="connsiteX6" fmla="*/ 9427 w 8326839"/>
                <a:gd name="connsiteY6" fmla="*/ 179109 h 1421165"/>
                <a:gd name="connsiteX0" fmla="*/ 9427 w 8437883"/>
                <a:gd name="connsiteY0" fmla="*/ 179109 h 1430824"/>
                <a:gd name="connsiteX1" fmla="*/ 0 w 8437883"/>
                <a:gd name="connsiteY1" fmla="*/ 1404594 h 1430824"/>
                <a:gd name="connsiteX2" fmla="*/ 8437883 w 8437883"/>
                <a:gd name="connsiteY2" fmla="*/ 1430824 h 1430824"/>
                <a:gd name="connsiteX3" fmla="*/ 8305015 w 8437883"/>
                <a:gd name="connsiteY3" fmla="*/ 0 h 1430824"/>
                <a:gd name="connsiteX4" fmla="*/ 3718088 w 8437883"/>
                <a:gd name="connsiteY4" fmla="*/ 239426 h 1430824"/>
                <a:gd name="connsiteX5" fmla="*/ 2227427 w 8437883"/>
                <a:gd name="connsiteY5" fmla="*/ 275145 h 1430824"/>
                <a:gd name="connsiteX6" fmla="*/ 9427 w 8437883"/>
                <a:gd name="connsiteY6" fmla="*/ 179109 h 1430824"/>
                <a:gd name="connsiteX0" fmla="*/ 9427 w 8437883"/>
                <a:gd name="connsiteY0" fmla="*/ 193597 h 1445312"/>
                <a:gd name="connsiteX1" fmla="*/ 0 w 8437883"/>
                <a:gd name="connsiteY1" fmla="*/ 1419082 h 1445312"/>
                <a:gd name="connsiteX2" fmla="*/ 8437883 w 8437883"/>
                <a:gd name="connsiteY2" fmla="*/ 1445312 h 1445312"/>
                <a:gd name="connsiteX3" fmla="*/ 8411231 w 8437883"/>
                <a:gd name="connsiteY3" fmla="*/ 0 h 1445312"/>
                <a:gd name="connsiteX4" fmla="*/ 3718088 w 8437883"/>
                <a:gd name="connsiteY4" fmla="*/ 253914 h 1445312"/>
                <a:gd name="connsiteX5" fmla="*/ 2227427 w 8437883"/>
                <a:gd name="connsiteY5" fmla="*/ 289633 h 1445312"/>
                <a:gd name="connsiteX6" fmla="*/ 9427 w 8437883"/>
                <a:gd name="connsiteY6" fmla="*/ 193597 h 1445312"/>
                <a:gd name="connsiteX0" fmla="*/ 4599 w 8433055"/>
                <a:gd name="connsiteY0" fmla="*/ 193597 h 1452887"/>
                <a:gd name="connsiteX1" fmla="*/ 0 w 8433055"/>
                <a:gd name="connsiteY1" fmla="*/ 1452887 h 1452887"/>
                <a:gd name="connsiteX2" fmla="*/ 8433055 w 8433055"/>
                <a:gd name="connsiteY2" fmla="*/ 1445312 h 1452887"/>
                <a:gd name="connsiteX3" fmla="*/ 8406403 w 8433055"/>
                <a:gd name="connsiteY3" fmla="*/ 0 h 1452887"/>
                <a:gd name="connsiteX4" fmla="*/ 3713260 w 8433055"/>
                <a:gd name="connsiteY4" fmla="*/ 253914 h 1452887"/>
                <a:gd name="connsiteX5" fmla="*/ 2222599 w 8433055"/>
                <a:gd name="connsiteY5" fmla="*/ 289633 h 1452887"/>
                <a:gd name="connsiteX6" fmla="*/ 4599 w 8433055"/>
                <a:gd name="connsiteY6" fmla="*/ 193597 h 1452887"/>
                <a:gd name="connsiteX0" fmla="*/ 4599 w 8428228"/>
                <a:gd name="connsiteY0" fmla="*/ 193597 h 1452887"/>
                <a:gd name="connsiteX1" fmla="*/ 0 w 8428228"/>
                <a:gd name="connsiteY1" fmla="*/ 1452887 h 1452887"/>
                <a:gd name="connsiteX2" fmla="*/ 8428228 w 8428228"/>
                <a:gd name="connsiteY2" fmla="*/ 1450142 h 1452887"/>
                <a:gd name="connsiteX3" fmla="*/ 8406403 w 8428228"/>
                <a:gd name="connsiteY3" fmla="*/ 0 h 1452887"/>
                <a:gd name="connsiteX4" fmla="*/ 3713260 w 8428228"/>
                <a:gd name="connsiteY4" fmla="*/ 253914 h 1452887"/>
                <a:gd name="connsiteX5" fmla="*/ 2222599 w 8428228"/>
                <a:gd name="connsiteY5" fmla="*/ 289633 h 1452887"/>
                <a:gd name="connsiteX6" fmla="*/ 4599 w 8428228"/>
                <a:gd name="connsiteY6" fmla="*/ 193597 h 1452887"/>
                <a:gd name="connsiteX0" fmla="*/ 4599 w 8428228"/>
                <a:gd name="connsiteY0" fmla="*/ 193597 h 1452887"/>
                <a:gd name="connsiteX1" fmla="*/ 0 w 8428228"/>
                <a:gd name="connsiteY1" fmla="*/ 1452887 h 1452887"/>
                <a:gd name="connsiteX2" fmla="*/ 8428228 w 8428228"/>
                <a:gd name="connsiteY2" fmla="*/ 1450142 h 1452887"/>
                <a:gd name="connsiteX3" fmla="*/ 8406403 w 8428228"/>
                <a:gd name="connsiteY3" fmla="*/ 0 h 1452887"/>
                <a:gd name="connsiteX4" fmla="*/ 3713260 w 8428228"/>
                <a:gd name="connsiteY4" fmla="*/ 253914 h 1452887"/>
                <a:gd name="connsiteX5" fmla="*/ 2222599 w 8428228"/>
                <a:gd name="connsiteY5" fmla="*/ 289633 h 1452887"/>
                <a:gd name="connsiteX6" fmla="*/ 4599 w 8428228"/>
                <a:gd name="connsiteY6" fmla="*/ 193597 h 145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8228" h="1452887">
                  <a:moveTo>
                    <a:pt x="4599" y="193597"/>
                  </a:moveTo>
                  <a:cubicBezTo>
                    <a:pt x="1457" y="602092"/>
                    <a:pt x="3142" y="1044392"/>
                    <a:pt x="0" y="1452887"/>
                  </a:cubicBezTo>
                  <a:lnTo>
                    <a:pt x="8428228" y="1450142"/>
                  </a:lnTo>
                  <a:cubicBezTo>
                    <a:pt x="8428196" y="990908"/>
                    <a:pt x="8413678" y="473722"/>
                    <a:pt x="8406403" y="0"/>
                  </a:cubicBezTo>
                  <a:cubicBezTo>
                    <a:pt x="6887746" y="32184"/>
                    <a:pt x="5231917" y="221730"/>
                    <a:pt x="3713260" y="253914"/>
                  </a:cubicBezTo>
                  <a:cubicBezTo>
                    <a:pt x="3229073" y="254708"/>
                    <a:pt x="2706786" y="288839"/>
                    <a:pt x="2222599" y="289633"/>
                  </a:cubicBezTo>
                  <a:lnTo>
                    <a:pt x="4599" y="193597"/>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rot="21318860">
              <a:off x="267943" y="2306842"/>
              <a:ext cx="1264273" cy="1702611"/>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20458 w 1322219"/>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6772 w 1322219"/>
                <a:gd name="connsiteY5" fmla="*/ 122966 h 1870233"/>
                <a:gd name="connsiteX6" fmla="*/ 120458 w 1322219"/>
                <a:gd name="connsiteY6"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6" fmla="*/ 120458 w 1322219"/>
                <a:gd name="connsiteY6" fmla="*/ 123729 h 1870233"/>
                <a:gd name="connsiteX0" fmla="*/ 171010 w 1322219"/>
                <a:gd name="connsiteY0" fmla="*/ 142497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0" fmla="*/ 133620 w 1322219"/>
                <a:gd name="connsiteY0" fmla="*/ 132264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3620 w 1322219"/>
                <a:gd name="connsiteY5" fmla="*/ 132264 h 1870233"/>
                <a:gd name="connsiteX0" fmla="*/ 108668 w 1297267"/>
                <a:gd name="connsiteY0" fmla="*/ 132264 h 1796610"/>
                <a:gd name="connsiteX1" fmla="*/ 398814 w 1297267"/>
                <a:gd name="connsiteY1" fmla="*/ 74484 h 1796610"/>
                <a:gd name="connsiteX2" fmla="*/ 697915 w 1297267"/>
                <a:gd name="connsiteY2" fmla="*/ 0 h 1796610"/>
                <a:gd name="connsiteX3" fmla="*/ 1297267 w 1297267"/>
                <a:gd name="connsiteY3" fmla="*/ 1611296 h 1796610"/>
                <a:gd name="connsiteX4" fmla="*/ 0 w 1297267"/>
                <a:gd name="connsiteY4" fmla="*/ 1796610 h 1796610"/>
                <a:gd name="connsiteX5" fmla="*/ 108668 w 1297267"/>
                <a:gd name="connsiteY5" fmla="*/ 132264 h 1796610"/>
                <a:gd name="connsiteX0" fmla="*/ 108668 w 1256451"/>
                <a:gd name="connsiteY0" fmla="*/ 132264 h 1796610"/>
                <a:gd name="connsiteX1" fmla="*/ 398814 w 1256451"/>
                <a:gd name="connsiteY1" fmla="*/ 74484 h 1796610"/>
                <a:gd name="connsiteX2" fmla="*/ 697915 w 1256451"/>
                <a:gd name="connsiteY2" fmla="*/ 0 h 1796610"/>
                <a:gd name="connsiteX3" fmla="*/ 1256451 w 1256451"/>
                <a:gd name="connsiteY3" fmla="*/ 1532284 h 1796610"/>
                <a:gd name="connsiteX4" fmla="*/ 0 w 1256451"/>
                <a:gd name="connsiteY4" fmla="*/ 1796610 h 1796610"/>
                <a:gd name="connsiteX5" fmla="*/ 108668 w 1256451"/>
                <a:gd name="connsiteY5" fmla="*/ 132264 h 1796610"/>
                <a:gd name="connsiteX0" fmla="*/ 108668 w 1256451"/>
                <a:gd name="connsiteY0" fmla="*/ 105885 h 1770231"/>
                <a:gd name="connsiteX1" fmla="*/ 398814 w 1256451"/>
                <a:gd name="connsiteY1" fmla="*/ 48105 h 1770231"/>
                <a:gd name="connsiteX2" fmla="*/ 640800 w 1256451"/>
                <a:gd name="connsiteY2" fmla="*/ 0 h 1770231"/>
                <a:gd name="connsiteX3" fmla="*/ 1256451 w 1256451"/>
                <a:gd name="connsiteY3" fmla="*/ 1505905 h 1770231"/>
                <a:gd name="connsiteX4" fmla="*/ 0 w 1256451"/>
                <a:gd name="connsiteY4" fmla="*/ 1770231 h 1770231"/>
                <a:gd name="connsiteX5" fmla="*/ 108668 w 1256451"/>
                <a:gd name="connsiteY5" fmla="*/ 105885 h 1770231"/>
                <a:gd name="connsiteX0" fmla="*/ 117462 w 1265245"/>
                <a:gd name="connsiteY0" fmla="*/ 105885 h 1702611"/>
                <a:gd name="connsiteX1" fmla="*/ 407608 w 1265245"/>
                <a:gd name="connsiteY1" fmla="*/ 48105 h 1702611"/>
                <a:gd name="connsiteX2" fmla="*/ 649594 w 1265245"/>
                <a:gd name="connsiteY2" fmla="*/ 0 h 1702611"/>
                <a:gd name="connsiteX3" fmla="*/ 1265245 w 1265245"/>
                <a:gd name="connsiteY3" fmla="*/ 1505905 h 1702611"/>
                <a:gd name="connsiteX4" fmla="*/ 0 w 1265245"/>
                <a:gd name="connsiteY4" fmla="*/ 1702611 h 1702611"/>
                <a:gd name="connsiteX5" fmla="*/ 117462 w 1265245"/>
                <a:gd name="connsiteY5" fmla="*/ 105885 h 1702611"/>
                <a:gd name="connsiteX0" fmla="*/ 117462 w 1264273"/>
                <a:gd name="connsiteY0" fmla="*/ 105885 h 1702611"/>
                <a:gd name="connsiteX1" fmla="*/ 407608 w 1264273"/>
                <a:gd name="connsiteY1" fmla="*/ 48105 h 1702611"/>
                <a:gd name="connsiteX2" fmla="*/ 649594 w 1264273"/>
                <a:gd name="connsiteY2" fmla="*/ 0 h 1702611"/>
                <a:gd name="connsiteX3" fmla="*/ 1264273 w 1264273"/>
                <a:gd name="connsiteY3" fmla="*/ 1517772 h 1702611"/>
                <a:gd name="connsiteX4" fmla="*/ 0 w 1264273"/>
                <a:gd name="connsiteY4" fmla="*/ 1702611 h 1702611"/>
                <a:gd name="connsiteX5" fmla="*/ 117462 w 1264273"/>
                <a:gd name="connsiteY5" fmla="*/ 105885 h 17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273" h="1702611">
                  <a:moveTo>
                    <a:pt x="117462" y="105885"/>
                  </a:moveTo>
                  <a:lnTo>
                    <a:pt x="407608" y="48105"/>
                  </a:lnTo>
                  <a:lnTo>
                    <a:pt x="649594" y="0"/>
                  </a:lnTo>
                  <a:cubicBezTo>
                    <a:pt x="854811" y="501968"/>
                    <a:pt x="1059056" y="1015804"/>
                    <a:pt x="1264273" y="1517772"/>
                  </a:cubicBezTo>
                  <a:cubicBezTo>
                    <a:pt x="845456" y="1605881"/>
                    <a:pt x="418817" y="1614502"/>
                    <a:pt x="0" y="1702611"/>
                  </a:cubicBezTo>
                  <a:cubicBezTo>
                    <a:pt x="39793" y="1122899"/>
                    <a:pt x="77669" y="685597"/>
                    <a:pt x="117462" y="105885"/>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rot="20596326">
              <a:off x="1083241" y="2246993"/>
              <a:ext cx="589854" cy="157430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315832 w 567098"/>
                <a:gd name="connsiteY4" fmla="*/ 1593920 h 1602361"/>
                <a:gd name="connsiteX5" fmla="*/ 0 w 567098"/>
                <a:gd name="connsiteY5" fmla="*/ 0 h 1602361"/>
                <a:gd name="connsiteX0" fmla="*/ 0 w 574587"/>
                <a:gd name="connsiteY0" fmla="*/ 0 h 1602361"/>
                <a:gd name="connsiteX1" fmla="*/ 229098 w 574587"/>
                <a:gd name="connsiteY1" fmla="*/ 9713 h 1602361"/>
                <a:gd name="connsiteX2" fmla="*/ 574587 w 574587"/>
                <a:gd name="connsiteY2" fmla="*/ 1542370 h 1602361"/>
                <a:gd name="connsiteX3" fmla="*/ 339240 w 574587"/>
                <a:gd name="connsiteY3" fmla="*/ 1602361 h 1602361"/>
                <a:gd name="connsiteX4" fmla="*/ 315832 w 574587"/>
                <a:gd name="connsiteY4" fmla="*/ 1593920 h 1602361"/>
                <a:gd name="connsiteX5" fmla="*/ 0 w 574587"/>
                <a:gd name="connsiteY5" fmla="*/ 0 h 1602361"/>
                <a:gd name="connsiteX0" fmla="*/ 0 w 574587"/>
                <a:gd name="connsiteY0" fmla="*/ 0 h 1593920"/>
                <a:gd name="connsiteX1" fmla="*/ 229098 w 574587"/>
                <a:gd name="connsiteY1" fmla="*/ 9713 h 1593920"/>
                <a:gd name="connsiteX2" fmla="*/ 574587 w 574587"/>
                <a:gd name="connsiteY2" fmla="*/ 1542370 h 1593920"/>
                <a:gd name="connsiteX3" fmla="*/ 315832 w 574587"/>
                <a:gd name="connsiteY3" fmla="*/ 1593920 h 1593920"/>
                <a:gd name="connsiteX4" fmla="*/ 0 w 574587"/>
                <a:gd name="connsiteY4" fmla="*/ 0 h 1593920"/>
                <a:gd name="connsiteX0" fmla="*/ 0 w 574587"/>
                <a:gd name="connsiteY0" fmla="*/ 0 h 1568684"/>
                <a:gd name="connsiteX1" fmla="*/ 229098 w 574587"/>
                <a:gd name="connsiteY1" fmla="*/ 9713 h 1568684"/>
                <a:gd name="connsiteX2" fmla="*/ 574587 w 574587"/>
                <a:gd name="connsiteY2" fmla="*/ 1542370 h 1568684"/>
                <a:gd name="connsiteX3" fmla="*/ 305817 w 574587"/>
                <a:gd name="connsiteY3" fmla="*/ 1568684 h 1568684"/>
                <a:gd name="connsiteX4" fmla="*/ 0 w 574587"/>
                <a:gd name="connsiteY4" fmla="*/ 0 h 1568684"/>
                <a:gd name="connsiteX0" fmla="*/ 0 w 589854"/>
                <a:gd name="connsiteY0" fmla="*/ 0 h 1574308"/>
                <a:gd name="connsiteX1" fmla="*/ 229098 w 589854"/>
                <a:gd name="connsiteY1" fmla="*/ 9713 h 1574308"/>
                <a:gd name="connsiteX2" fmla="*/ 589854 w 589854"/>
                <a:gd name="connsiteY2" fmla="*/ 1574308 h 1574308"/>
                <a:gd name="connsiteX3" fmla="*/ 305817 w 589854"/>
                <a:gd name="connsiteY3" fmla="*/ 1568684 h 1574308"/>
                <a:gd name="connsiteX4" fmla="*/ 0 w 589854"/>
                <a:gd name="connsiteY4" fmla="*/ 0 h 1574308"/>
                <a:gd name="connsiteX0" fmla="*/ 0 w 589854"/>
                <a:gd name="connsiteY0" fmla="*/ 0 h 1574308"/>
                <a:gd name="connsiteX1" fmla="*/ 229098 w 589854"/>
                <a:gd name="connsiteY1" fmla="*/ 9713 h 1574308"/>
                <a:gd name="connsiteX2" fmla="*/ 589854 w 589854"/>
                <a:gd name="connsiteY2" fmla="*/ 1574308 h 1574308"/>
                <a:gd name="connsiteX3" fmla="*/ 282787 w 589854"/>
                <a:gd name="connsiteY3" fmla="*/ 1554304 h 1574308"/>
                <a:gd name="connsiteX4" fmla="*/ 0 w 589854"/>
                <a:gd name="connsiteY4" fmla="*/ 0 h 1574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854" h="1574308">
                  <a:moveTo>
                    <a:pt x="0" y="0"/>
                  </a:moveTo>
                  <a:lnTo>
                    <a:pt x="229098" y="9713"/>
                  </a:lnTo>
                  <a:lnTo>
                    <a:pt x="589854" y="1574308"/>
                  </a:lnTo>
                  <a:lnTo>
                    <a:pt x="282787" y="1554304"/>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rot="20720568">
              <a:off x="2102703" y="2705643"/>
              <a:ext cx="1268291" cy="85140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62987"/>
                <a:gd name="connsiteY0" fmla="*/ 866154 h 964630"/>
                <a:gd name="connsiteX1" fmla="*/ 467297 w 1162987"/>
                <a:gd name="connsiteY1" fmla="*/ 210176 h 964630"/>
                <a:gd name="connsiteX2" fmla="*/ 646667 w 1162987"/>
                <a:gd name="connsiteY2" fmla="*/ 2576 h 964630"/>
                <a:gd name="connsiteX3" fmla="*/ 779650 w 1162987"/>
                <a:gd name="connsiteY3" fmla="*/ 96425 h 964630"/>
                <a:gd name="connsiteX4" fmla="*/ 1162987 w 1162987"/>
                <a:gd name="connsiteY4" fmla="*/ 964630 h 964630"/>
                <a:gd name="connsiteX5" fmla="*/ 0 w 1162987"/>
                <a:gd name="connsiteY5" fmla="*/ 866154 h 964630"/>
                <a:gd name="connsiteX0" fmla="*/ 0 w 1199888"/>
                <a:gd name="connsiteY0" fmla="*/ 866154 h 935306"/>
                <a:gd name="connsiteX1" fmla="*/ 467297 w 1199888"/>
                <a:gd name="connsiteY1" fmla="*/ 210176 h 935306"/>
                <a:gd name="connsiteX2" fmla="*/ 646667 w 1199888"/>
                <a:gd name="connsiteY2" fmla="*/ 2576 h 935306"/>
                <a:gd name="connsiteX3" fmla="*/ 779650 w 1199888"/>
                <a:gd name="connsiteY3" fmla="*/ 96425 h 935306"/>
                <a:gd name="connsiteX4" fmla="*/ 1199888 w 1199888"/>
                <a:gd name="connsiteY4" fmla="*/ 935306 h 935306"/>
                <a:gd name="connsiteX5" fmla="*/ 0 w 1199888"/>
                <a:gd name="connsiteY5" fmla="*/ 866154 h 935306"/>
                <a:gd name="connsiteX0" fmla="*/ 0 w 1199888"/>
                <a:gd name="connsiteY0" fmla="*/ 848624 h 917776"/>
                <a:gd name="connsiteX1" fmla="*/ 467297 w 1199888"/>
                <a:gd name="connsiteY1" fmla="*/ 192646 h 917776"/>
                <a:gd name="connsiteX2" fmla="*/ 637125 w 1199888"/>
                <a:gd name="connsiteY2" fmla="*/ 21527 h 917776"/>
                <a:gd name="connsiteX3" fmla="*/ 779650 w 1199888"/>
                <a:gd name="connsiteY3" fmla="*/ 78895 h 917776"/>
                <a:gd name="connsiteX4" fmla="*/ 1199888 w 1199888"/>
                <a:gd name="connsiteY4" fmla="*/ 917776 h 917776"/>
                <a:gd name="connsiteX5" fmla="*/ 0 w 1199888"/>
                <a:gd name="connsiteY5" fmla="*/ 848624 h 917776"/>
                <a:gd name="connsiteX0" fmla="*/ 0 w 1252644"/>
                <a:gd name="connsiteY0" fmla="*/ 864057 h 917776"/>
                <a:gd name="connsiteX1" fmla="*/ 520053 w 1252644"/>
                <a:gd name="connsiteY1" fmla="*/ 192646 h 917776"/>
                <a:gd name="connsiteX2" fmla="*/ 689881 w 1252644"/>
                <a:gd name="connsiteY2" fmla="*/ 21527 h 917776"/>
                <a:gd name="connsiteX3" fmla="*/ 832406 w 1252644"/>
                <a:gd name="connsiteY3" fmla="*/ 78895 h 917776"/>
                <a:gd name="connsiteX4" fmla="*/ 1252644 w 1252644"/>
                <a:gd name="connsiteY4" fmla="*/ 917776 h 917776"/>
                <a:gd name="connsiteX5" fmla="*/ 0 w 1252644"/>
                <a:gd name="connsiteY5" fmla="*/ 864057 h 917776"/>
                <a:gd name="connsiteX0" fmla="*/ 0 w 1240718"/>
                <a:gd name="connsiteY0" fmla="*/ 864057 h 963376"/>
                <a:gd name="connsiteX1" fmla="*/ 520053 w 1240718"/>
                <a:gd name="connsiteY1" fmla="*/ 192646 h 963376"/>
                <a:gd name="connsiteX2" fmla="*/ 689881 w 1240718"/>
                <a:gd name="connsiteY2" fmla="*/ 21527 h 963376"/>
                <a:gd name="connsiteX3" fmla="*/ 832406 w 1240718"/>
                <a:gd name="connsiteY3" fmla="*/ 78895 h 963376"/>
                <a:gd name="connsiteX4" fmla="*/ 1240718 w 1240718"/>
                <a:gd name="connsiteY4" fmla="*/ 963376 h 963376"/>
                <a:gd name="connsiteX5" fmla="*/ 0 w 1240718"/>
                <a:gd name="connsiteY5" fmla="*/ 864057 h 963376"/>
                <a:gd name="connsiteX0" fmla="*/ 0 w 1240718"/>
                <a:gd name="connsiteY0" fmla="*/ 864057 h 1012501"/>
                <a:gd name="connsiteX1" fmla="*/ 520053 w 1240718"/>
                <a:gd name="connsiteY1" fmla="*/ 192646 h 1012501"/>
                <a:gd name="connsiteX2" fmla="*/ 689881 w 1240718"/>
                <a:gd name="connsiteY2" fmla="*/ 21527 h 1012501"/>
                <a:gd name="connsiteX3" fmla="*/ 832406 w 1240718"/>
                <a:gd name="connsiteY3" fmla="*/ 78895 h 1012501"/>
                <a:gd name="connsiteX4" fmla="*/ 1240718 w 1240718"/>
                <a:gd name="connsiteY4" fmla="*/ 963376 h 1012501"/>
                <a:gd name="connsiteX5" fmla="*/ 692677 w 1240718"/>
                <a:gd name="connsiteY5" fmla="*/ 892186 h 1012501"/>
                <a:gd name="connsiteX6" fmla="*/ 0 w 1240718"/>
                <a:gd name="connsiteY6" fmla="*/ 864057 h 1012501"/>
                <a:gd name="connsiteX0" fmla="*/ 0 w 1240718"/>
                <a:gd name="connsiteY0" fmla="*/ 859359 h 1007803"/>
                <a:gd name="connsiteX1" fmla="*/ 520053 w 1240718"/>
                <a:gd name="connsiteY1" fmla="*/ 187948 h 1007803"/>
                <a:gd name="connsiteX2" fmla="*/ 689881 w 1240718"/>
                <a:gd name="connsiteY2" fmla="*/ 16829 h 1007803"/>
                <a:gd name="connsiteX3" fmla="*/ 872172 w 1240718"/>
                <a:gd name="connsiteY3" fmla="*/ 82136 h 1007803"/>
                <a:gd name="connsiteX4" fmla="*/ 1240718 w 1240718"/>
                <a:gd name="connsiteY4" fmla="*/ 958678 h 1007803"/>
                <a:gd name="connsiteX5" fmla="*/ 692677 w 1240718"/>
                <a:gd name="connsiteY5" fmla="*/ 887488 h 1007803"/>
                <a:gd name="connsiteX6" fmla="*/ 0 w 1240718"/>
                <a:gd name="connsiteY6" fmla="*/ 859359 h 1007803"/>
                <a:gd name="connsiteX0" fmla="*/ 0 w 1240718"/>
                <a:gd name="connsiteY0" fmla="*/ 842530 h 990974"/>
                <a:gd name="connsiteX1" fmla="*/ 520053 w 1240718"/>
                <a:gd name="connsiteY1" fmla="*/ 171119 h 990974"/>
                <a:gd name="connsiteX2" fmla="*/ 689881 w 1240718"/>
                <a:gd name="connsiteY2" fmla="*/ 0 h 990974"/>
                <a:gd name="connsiteX3" fmla="*/ 872172 w 1240718"/>
                <a:gd name="connsiteY3" fmla="*/ 65307 h 990974"/>
                <a:gd name="connsiteX4" fmla="*/ 1240718 w 1240718"/>
                <a:gd name="connsiteY4" fmla="*/ 941849 h 990974"/>
                <a:gd name="connsiteX5" fmla="*/ 692677 w 1240718"/>
                <a:gd name="connsiteY5" fmla="*/ 870659 h 990974"/>
                <a:gd name="connsiteX6" fmla="*/ 0 w 1240718"/>
                <a:gd name="connsiteY6" fmla="*/ 842530 h 990974"/>
                <a:gd name="connsiteX0" fmla="*/ 0 w 1223032"/>
                <a:gd name="connsiteY0" fmla="*/ 842530 h 933787"/>
                <a:gd name="connsiteX1" fmla="*/ 520053 w 1223032"/>
                <a:gd name="connsiteY1" fmla="*/ 171119 h 933787"/>
                <a:gd name="connsiteX2" fmla="*/ 689881 w 1223032"/>
                <a:gd name="connsiteY2" fmla="*/ 0 h 933787"/>
                <a:gd name="connsiteX3" fmla="*/ 872172 w 1223032"/>
                <a:gd name="connsiteY3" fmla="*/ 65307 h 933787"/>
                <a:gd name="connsiteX4" fmla="*/ 1223032 w 1223032"/>
                <a:gd name="connsiteY4" fmla="*/ 868306 h 933787"/>
                <a:gd name="connsiteX5" fmla="*/ 692677 w 1223032"/>
                <a:gd name="connsiteY5" fmla="*/ 870659 h 933787"/>
                <a:gd name="connsiteX6" fmla="*/ 0 w 1223032"/>
                <a:gd name="connsiteY6" fmla="*/ 842530 h 93378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0626"/>
                <a:gd name="connsiteY0" fmla="*/ 831012 h 891256"/>
                <a:gd name="connsiteX1" fmla="*/ 517039 w 1210626"/>
                <a:gd name="connsiteY1" fmla="*/ 171119 h 891256"/>
                <a:gd name="connsiteX2" fmla="*/ 686867 w 1210626"/>
                <a:gd name="connsiteY2" fmla="*/ 0 h 891256"/>
                <a:gd name="connsiteX3" fmla="*/ 869158 w 1210626"/>
                <a:gd name="connsiteY3" fmla="*/ 65307 h 891256"/>
                <a:gd name="connsiteX4" fmla="*/ 1210626 w 1210626"/>
                <a:gd name="connsiteY4" fmla="*/ 828929 h 891256"/>
                <a:gd name="connsiteX5" fmla="*/ 689663 w 1210626"/>
                <a:gd name="connsiteY5" fmla="*/ 870659 h 891256"/>
                <a:gd name="connsiteX6" fmla="*/ 0 w 1210626"/>
                <a:gd name="connsiteY6" fmla="*/ 831012 h 891256"/>
                <a:gd name="connsiteX0" fmla="*/ 0 w 1231750"/>
                <a:gd name="connsiteY0" fmla="*/ 831012 h 891256"/>
                <a:gd name="connsiteX1" fmla="*/ 517039 w 1231750"/>
                <a:gd name="connsiteY1" fmla="*/ 171119 h 891256"/>
                <a:gd name="connsiteX2" fmla="*/ 686867 w 1231750"/>
                <a:gd name="connsiteY2" fmla="*/ 0 h 891256"/>
                <a:gd name="connsiteX3" fmla="*/ 869158 w 1231750"/>
                <a:gd name="connsiteY3" fmla="*/ 65307 h 891256"/>
                <a:gd name="connsiteX4" fmla="*/ 1231750 w 1231750"/>
                <a:gd name="connsiteY4" fmla="*/ 851684 h 891256"/>
                <a:gd name="connsiteX5" fmla="*/ 689663 w 1231750"/>
                <a:gd name="connsiteY5" fmla="*/ 870659 h 891256"/>
                <a:gd name="connsiteX6" fmla="*/ 0 w 1231750"/>
                <a:gd name="connsiteY6" fmla="*/ 831012 h 891256"/>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05671 h 853814"/>
                <a:gd name="connsiteX1" fmla="*/ 517039 w 1231750"/>
                <a:gd name="connsiteY1" fmla="*/ 145778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62387 w 1231750"/>
                <a:gd name="connsiteY1" fmla="*/ 232400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26343"/>
                <a:gd name="connsiteX1" fmla="*/ 478407 w 1247770"/>
                <a:gd name="connsiteY1" fmla="*/ 232400 h 826343"/>
                <a:gd name="connsiteX2" fmla="*/ 696259 w 1247770"/>
                <a:gd name="connsiteY2" fmla="*/ 0 h 826343"/>
                <a:gd name="connsiteX3" fmla="*/ 893082 w 1247770"/>
                <a:gd name="connsiteY3" fmla="*/ 56802 h 826343"/>
                <a:gd name="connsiteX4" fmla="*/ 1247770 w 1247770"/>
                <a:gd name="connsiteY4" fmla="*/ 826343 h 826343"/>
                <a:gd name="connsiteX5" fmla="*/ 680165 w 1247770"/>
                <a:gd name="connsiteY5" fmla="*/ 801724 h 826343"/>
                <a:gd name="connsiteX6" fmla="*/ 0 w 1247770"/>
                <a:gd name="connsiteY6" fmla="*/ 791636 h 826343"/>
                <a:gd name="connsiteX0" fmla="*/ 0 w 1268291"/>
                <a:gd name="connsiteY0" fmla="*/ 791636 h 851401"/>
                <a:gd name="connsiteX1" fmla="*/ 478407 w 1268291"/>
                <a:gd name="connsiteY1" fmla="*/ 232400 h 851401"/>
                <a:gd name="connsiteX2" fmla="*/ 696259 w 1268291"/>
                <a:gd name="connsiteY2" fmla="*/ 0 h 851401"/>
                <a:gd name="connsiteX3" fmla="*/ 893082 w 1268291"/>
                <a:gd name="connsiteY3" fmla="*/ 56802 h 851401"/>
                <a:gd name="connsiteX4" fmla="*/ 1268291 w 1268291"/>
                <a:gd name="connsiteY4" fmla="*/ 851401 h 851401"/>
                <a:gd name="connsiteX5" fmla="*/ 680165 w 1268291"/>
                <a:gd name="connsiteY5" fmla="*/ 801724 h 851401"/>
                <a:gd name="connsiteX6" fmla="*/ 0 w 1268291"/>
                <a:gd name="connsiteY6" fmla="*/ 791636 h 851401"/>
                <a:gd name="connsiteX0" fmla="*/ 0 w 1268291"/>
                <a:gd name="connsiteY0" fmla="*/ 791636 h 851401"/>
                <a:gd name="connsiteX1" fmla="*/ 478407 w 1268291"/>
                <a:gd name="connsiteY1" fmla="*/ 232400 h 851401"/>
                <a:gd name="connsiteX2" fmla="*/ 696259 w 1268291"/>
                <a:gd name="connsiteY2" fmla="*/ 0 h 851401"/>
                <a:gd name="connsiteX3" fmla="*/ 910910 w 1268291"/>
                <a:gd name="connsiteY3" fmla="*/ 63926 h 851401"/>
                <a:gd name="connsiteX4" fmla="*/ 1268291 w 1268291"/>
                <a:gd name="connsiteY4" fmla="*/ 851401 h 851401"/>
                <a:gd name="connsiteX5" fmla="*/ 680165 w 1268291"/>
                <a:gd name="connsiteY5" fmla="*/ 801724 h 851401"/>
                <a:gd name="connsiteX6" fmla="*/ 0 w 1268291"/>
                <a:gd name="connsiteY6" fmla="*/ 791636 h 85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291" h="851401">
                  <a:moveTo>
                    <a:pt x="0" y="791636"/>
                  </a:moveTo>
                  <a:cubicBezTo>
                    <a:pt x="166644" y="575823"/>
                    <a:pt x="318179" y="442507"/>
                    <a:pt x="478407" y="232400"/>
                  </a:cubicBezTo>
                  <a:cubicBezTo>
                    <a:pt x="563446" y="131750"/>
                    <a:pt x="670203" y="35605"/>
                    <a:pt x="696259" y="0"/>
                  </a:cubicBezTo>
                  <a:cubicBezTo>
                    <a:pt x="748225" y="25321"/>
                    <a:pt x="798522" y="41916"/>
                    <a:pt x="910910" y="63926"/>
                  </a:cubicBezTo>
                  <a:cubicBezTo>
                    <a:pt x="937846" y="136607"/>
                    <a:pt x="1192692" y="626718"/>
                    <a:pt x="1268291" y="851401"/>
                  </a:cubicBezTo>
                  <a:cubicBezTo>
                    <a:pt x="1120337" y="848505"/>
                    <a:pt x="886951" y="818277"/>
                    <a:pt x="680165" y="801724"/>
                  </a:cubicBezTo>
                  <a:cubicBezTo>
                    <a:pt x="473379" y="785171"/>
                    <a:pt x="105950" y="797961"/>
                    <a:pt x="0" y="791636"/>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rot="19986692">
              <a:off x="3173280" y="2671549"/>
              <a:ext cx="478834" cy="84223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05686 w 537280"/>
                <a:gd name="connsiteY3" fmla="*/ 957745 h 1053428"/>
                <a:gd name="connsiteX4" fmla="*/ 0 w 537280"/>
                <a:gd name="connsiteY4" fmla="*/ 0 h 1053428"/>
                <a:gd name="connsiteX0" fmla="*/ 0 w 537280"/>
                <a:gd name="connsiteY0" fmla="*/ 0 h 1053428"/>
                <a:gd name="connsiteX1" fmla="*/ 266207 w 537280"/>
                <a:gd name="connsiteY1" fmla="*/ 72636 h 1053428"/>
                <a:gd name="connsiteX2" fmla="*/ 537280 w 537280"/>
                <a:gd name="connsiteY2" fmla="*/ 1053428 h 1053428"/>
                <a:gd name="connsiteX3" fmla="*/ 205686 w 537280"/>
                <a:gd name="connsiteY3" fmla="*/ 957745 h 1053428"/>
                <a:gd name="connsiteX4" fmla="*/ 0 w 537280"/>
                <a:gd name="connsiteY4" fmla="*/ 0 h 1053428"/>
                <a:gd name="connsiteX0" fmla="*/ 0 w 519573"/>
                <a:gd name="connsiteY0" fmla="*/ 0 h 983042"/>
                <a:gd name="connsiteX1" fmla="*/ 248500 w 519573"/>
                <a:gd name="connsiteY1" fmla="*/ 2250 h 983042"/>
                <a:gd name="connsiteX2" fmla="*/ 519573 w 519573"/>
                <a:gd name="connsiteY2" fmla="*/ 983042 h 983042"/>
                <a:gd name="connsiteX3" fmla="*/ 187979 w 519573"/>
                <a:gd name="connsiteY3" fmla="*/ 887359 h 983042"/>
                <a:gd name="connsiteX4" fmla="*/ 0 w 519573"/>
                <a:gd name="connsiteY4" fmla="*/ 0 h 983042"/>
                <a:gd name="connsiteX0" fmla="*/ 0 w 478834"/>
                <a:gd name="connsiteY0" fmla="*/ 0 h 887359"/>
                <a:gd name="connsiteX1" fmla="*/ 248500 w 478834"/>
                <a:gd name="connsiteY1" fmla="*/ 2250 h 887359"/>
                <a:gd name="connsiteX2" fmla="*/ 478834 w 478834"/>
                <a:gd name="connsiteY2" fmla="*/ 842239 h 887359"/>
                <a:gd name="connsiteX3" fmla="*/ 187979 w 478834"/>
                <a:gd name="connsiteY3" fmla="*/ 887359 h 887359"/>
                <a:gd name="connsiteX4" fmla="*/ 0 w 478834"/>
                <a:gd name="connsiteY4" fmla="*/ 0 h 887359"/>
                <a:gd name="connsiteX0" fmla="*/ 0 w 478834"/>
                <a:gd name="connsiteY0" fmla="*/ 0 h 842239"/>
                <a:gd name="connsiteX1" fmla="*/ 248500 w 478834"/>
                <a:gd name="connsiteY1" fmla="*/ 2250 h 842239"/>
                <a:gd name="connsiteX2" fmla="*/ 478834 w 478834"/>
                <a:gd name="connsiteY2" fmla="*/ 842239 h 842239"/>
                <a:gd name="connsiteX3" fmla="*/ 175657 w 478834"/>
                <a:gd name="connsiteY3" fmla="*/ 806353 h 842239"/>
                <a:gd name="connsiteX4" fmla="*/ 0 w 478834"/>
                <a:gd name="connsiteY4" fmla="*/ 0 h 842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834" h="842239">
                  <a:moveTo>
                    <a:pt x="0" y="0"/>
                  </a:moveTo>
                  <a:lnTo>
                    <a:pt x="248500" y="2250"/>
                  </a:lnTo>
                  <a:lnTo>
                    <a:pt x="478834" y="842239"/>
                  </a:lnTo>
                  <a:lnTo>
                    <a:pt x="175657" y="806353"/>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rot="19812861">
              <a:off x="3506208" y="2667910"/>
              <a:ext cx="404822" cy="85297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188829 w 459386"/>
                <a:gd name="connsiteY3" fmla="*/ 814886 h 963771"/>
                <a:gd name="connsiteX4" fmla="*/ 0 w 459386"/>
                <a:gd name="connsiteY4" fmla="*/ 0 h 963771"/>
                <a:gd name="connsiteX0" fmla="*/ 0 w 395944"/>
                <a:gd name="connsiteY0" fmla="*/ 0 h 878072"/>
                <a:gd name="connsiteX1" fmla="*/ 201127 w 395944"/>
                <a:gd name="connsiteY1" fmla="*/ 28442 h 878072"/>
                <a:gd name="connsiteX2" fmla="*/ 395944 w 395944"/>
                <a:gd name="connsiteY2" fmla="*/ 878072 h 878072"/>
                <a:gd name="connsiteX3" fmla="*/ 188829 w 395944"/>
                <a:gd name="connsiteY3" fmla="*/ 814886 h 878072"/>
                <a:gd name="connsiteX4" fmla="*/ 0 w 395944"/>
                <a:gd name="connsiteY4" fmla="*/ 0 h 878072"/>
                <a:gd name="connsiteX0" fmla="*/ 0 w 395944"/>
                <a:gd name="connsiteY0" fmla="*/ 0 h 878072"/>
                <a:gd name="connsiteX1" fmla="*/ 221780 w 395944"/>
                <a:gd name="connsiteY1" fmla="*/ 59469 h 878072"/>
                <a:gd name="connsiteX2" fmla="*/ 395944 w 395944"/>
                <a:gd name="connsiteY2" fmla="*/ 878072 h 878072"/>
                <a:gd name="connsiteX3" fmla="*/ 188829 w 395944"/>
                <a:gd name="connsiteY3" fmla="*/ 814886 h 878072"/>
                <a:gd name="connsiteX4" fmla="*/ 0 w 395944"/>
                <a:gd name="connsiteY4" fmla="*/ 0 h 878072"/>
                <a:gd name="connsiteX0" fmla="*/ 0 w 404822"/>
                <a:gd name="connsiteY0" fmla="*/ 0 h 852973"/>
                <a:gd name="connsiteX1" fmla="*/ 221780 w 404822"/>
                <a:gd name="connsiteY1" fmla="*/ 59469 h 852973"/>
                <a:gd name="connsiteX2" fmla="*/ 404822 w 404822"/>
                <a:gd name="connsiteY2" fmla="*/ 852973 h 852973"/>
                <a:gd name="connsiteX3" fmla="*/ 188829 w 404822"/>
                <a:gd name="connsiteY3" fmla="*/ 814886 h 852973"/>
                <a:gd name="connsiteX4" fmla="*/ 0 w 404822"/>
                <a:gd name="connsiteY4" fmla="*/ 0 h 852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22" h="852973">
                  <a:moveTo>
                    <a:pt x="0" y="0"/>
                  </a:moveTo>
                  <a:lnTo>
                    <a:pt x="221780" y="59469"/>
                  </a:lnTo>
                  <a:lnTo>
                    <a:pt x="404822" y="852973"/>
                  </a:lnTo>
                  <a:lnTo>
                    <a:pt x="188829" y="814886"/>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rot="20010145">
              <a:off x="3760222" y="2722420"/>
              <a:ext cx="414623" cy="709401"/>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39290"/>
                <a:gd name="connsiteY0" fmla="*/ 12856 h 865871"/>
                <a:gd name="connsiteX1" fmla="*/ 149260 w 439290"/>
                <a:gd name="connsiteY1" fmla="*/ 0 h 865871"/>
                <a:gd name="connsiteX2" fmla="*/ 439290 w 439290"/>
                <a:gd name="connsiteY2" fmla="*/ 865871 h 865871"/>
                <a:gd name="connsiteX3" fmla="*/ 256667 w 439290"/>
                <a:gd name="connsiteY3" fmla="*/ 853791 h 865871"/>
                <a:gd name="connsiteX4" fmla="*/ 0 w 439290"/>
                <a:gd name="connsiteY4" fmla="*/ 12856 h 865871"/>
                <a:gd name="connsiteX0" fmla="*/ 0 w 439290"/>
                <a:gd name="connsiteY0" fmla="*/ 0 h 853015"/>
                <a:gd name="connsiteX1" fmla="*/ 169515 w 439290"/>
                <a:gd name="connsiteY1" fmla="*/ 5224 h 853015"/>
                <a:gd name="connsiteX2" fmla="*/ 439290 w 439290"/>
                <a:gd name="connsiteY2" fmla="*/ 853015 h 853015"/>
                <a:gd name="connsiteX3" fmla="*/ 256667 w 439290"/>
                <a:gd name="connsiteY3" fmla="*/ 840935 h 853015"/>
                <a:gd name="connsiteX4" fmla="*/ 0 w 439290"/>
                <a:gd name="connsiteY4" fmla="*/ 0 h 853015"/>
                <a:gd name="connsiteX0" fmla="*/ 0 w 439290"/>
                <a:gd name="connsiteY0" fmla="*/ 0 h 853015"/>
                <a:gd name="connsiteX1" fmla="*/ 202564 w 439290"/>
                <a:gd name="connsiteY1" fmla="*/ 35003 h 853015"/>
                <a:gd name="connsiteX2" fmla="*/ 439290 w 439290"/>
                <a:gd name="connsiteY2" fmla="*/ 853015 h 853015"/>
                <a:gd name="connsiteX3" fmla="*/ 256667 w 439290"/>
                <a:gd name="connsiteY3" fmla="*/ 840935 h 853015"/>
                <a:gd name="connsiteX4" fmla="*/ 0 w 439290"/>
                <a:gd name="connsiteY4" fmla="*/ 0 h 853015"/>
                <a:gd name="connsiteX0" fmla="*/ 0 w 429628"/>
                <a:gd name="connsiteY0" fmla="*/ 0 h 840935"/>
                <a:gd name="connsiteX1" fmla="*/ 202564 w 429628"/>
                <a:gd name="connsiteY1" fmla="*/ 35003 h 840935"/>
                <a:gd name="connsiteX2" fmla="*/ 429628 w 429628"/>
                <a:gd name="connsiteY2" fmla="*/ 787001 h 840935"/>
                <a:gd name="connsiteX3" fmla="*/ 256667 w 429628"/>
                <a:gd name="connsiteY3" fmla="*/ 840935 h 840935"/>
                <a:gd name="connsiteX4" fmla="*/ 0 w 429628"/>
                <a:gd name="connsiteY4" fmla="*/ 0 h 840935"/>
                <a:gd name="connsiteX0" fmla="*/ 0 w 429628"/>
                <a:gd name="connsiteY0" fmla="*/ 0 h 787001"/>
                <a:gd name="connsiteX1" fmla="*/ 202564 w 429628"/>
                <a:gd name="connsiteY1" fmla="*/ 35003 h 787001"/>
                <a:gd name="connsiteX2" fmla="*/ 429628 w 429628"/>
                <a:gd name="connsiteY2" fmla="*/ 787001 h 787001"/>
                <a:gd name="connsiteX3" fmla="*/ 222481 w 429628"/>
                <a:gd name="connsiteY3" fmla="*/ 749391 h 787001"/>
                <a:gd name="connsiteX4" fmla="*/ 0 w 429628"/>
                <a:gd name="connsiteY4" fmla="*/ 0 h 787001"/>
                <a:gd name="connsiteX0" fmla="*/ 0 w 440252"/>
                <a:gd name="connsiteY0" fmla="*/ 0 h 765691"/>
                <a:gd name="connsiteX1" fmla="*/ 202564 w 440252"/>
                <a:gd name="connsiteY1" fmla="*/ 35003 h 765691"/>
                <a:gd name="connsiteX2" fmla="*/ 440252 w 440252"/>
                <a:gd name="connsiteY2" fmla="*/ 765691 h 765691"/>
                <a:gd name="connsiteX3" fmla="*/ 222481 w 440252"/>
                <a:gd name="connsiteY3" fmla="*/ 749391 h 765691"/>
                <a:gd name="connsiteX4" fmla="*/ 0 w 440252"/>
                <a:gd name="connsiteY4" fmla="*/ 0 h 765691"/>
                <a:gd name="connsiteX0" fmla="*/ 0 w 440252"/>
                <a:gd name="connsiteY0" fmla="*/ 0 h 765691"/>
                <a:gd name="connsiteX1" fmla="*/ 224950 w 440252"/>
                <a:gd name="connsiteY1" fmla="*/ 54147 h 765691"/>
                <a:gd name="connsiteX2" fmla="*/ 440252 w 440252"/>
                <a:gd name="connsiteY2" fmla="*/ 765691 h 765691"/>
                <a:gd name="connsiteX3" fmla="*/ 222481 w 440252"/>
                <a:gd name="connsiteY3" fmla="*/ 749391 h 765691"/>
                <a:gd name="connsiteX4" fmla="*/ 0 w 440252"/>
                <a:gd name="connsiteY4" fmla="*/ 0 h 765691"/>
                <a:gd name="connsiteX0" fmla="*/ 0 w 413586"/>
                <a:gd name="connsiteY0" fmla="*/ 0 h 728450"/>
                <a:gd name="connsiteX1" fmla="*/ 198284 w 413586"/>
                <a:gd name="connsiteY1" fmla="*/ 16906 h 728450"/>
                <a:gd name="connsiteX2" fmla="*/ 413586 w 413586"/>
                <a:gd name="connsiteY2" fmla="*/ 728450 h 728450"/>
                <a:gd name="connsiteX3" fmla="*/ 195815 w 413586"/>
                <a:gd name="connsiteY3" fmla="*/ 712150 h 728450"/>
                <a:gd name="connsiteX4" fmla="*/ 0 w 413586"/>
                <a:gd name="connsiteY4" fmla="*/ 0 h 728450"/>
                <a:gd name="connsiteX0" fmla="*/ 0 w 413586"/>
                <a:gd name="connsiteY0" fmla="*/ 0 h 728450"/>
                <a:gd name="connsiteX1" fmla="*/ 198284 w 413586"/>
                <a:gd name="connsiteY1" fmla="*/ 16906 h 728450"/>
                <a:gd name="connsiteX2" fmla="*/ 413586 w 413586"/>
                <a:gd name="connsiteY2" fmla="*/ 728450 h 728450"/>
                <a:gd name="connsiteX3" fmla="*/ 199003 w 413586"/>
                <a:gd name="connsiteY3" fmla="*/ 705756 h 728450"/>
                <a:gd name="connsiteX4" fmla="*/ 0 w 413586"/>
                <a:gd name="connsiteY4" fmla="*/ 0 h 728450"/>
                <a:gd name="connsiteX0" fmla="*/ 0 w 413586"/>
                <a:gd name="connsiteY0" fmla="*/ 0 h 728450"/>
                <a:gd name="connsiteX1" fmla="*/ 186573 w 413586"/>
                <a:gd name="connsiteY1" fmla="*/ 19049 h 728450"/>
                <a:gd name="connsiteX2" fmla="*/ 413586 w 413586"/>
                <a:gd name="connsiteY2" fmla="*/ 728450 h 728450"/>
                <a:gd name="connsiteX3" fmla="*/ 199003 w 413586"/>
                <a:gd name="connsiteY3" fmla="*/ 705756 h 728450"/>
                <a:gd name="connsiteX4" fmla="*/ 0 w 413586"/>
                <a:gd name="connsiteY4" fmla="*/ 0 h 728450"/>
                <a:gd name="connsiteX0" fmla="*/ 0 w 414623"/>
                <a:gd name="connsiteY0" fmla="*/ 4381 h 709401"/>
                <a:gd name="connsiteX1" fmla="*/ 187610 w 414623"/>
                <a:gd name="connsiteY1" fmla="*/ 0 h 709401"/>
                <a:gd name="connsiteX2" fmla="*/ 414623 w 414623"/>
                <a:gd name="connsiteY2" fmla="*/ 709401 h 709401"/>
                <a:gd name="connsiteX3" fmla="*/ 200040 w 414623"/>
                <a:gd name="connsiteY3" fmla="*/ 686707 h 709401"/>
                <a:gd name="connsiteX4" fmla="*/ 0 w 414623"/>
                <a:gd name="connsiteY4" fmla="*/ 4381 h 709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623" h="709401">
                  <a:moveTo>
                    <a:pt x="0" y="4381"/>
                  </a:moveTo>
                  <a:lnTo>
                    <a:pt x="187610" y="0"/>
                  </a:lnTo>
                  <a:lnTo>
                    <a:pt x="414623" y="709401"/>
                  </a:lnTo>
                  <a:lnTo>
                    <a:pt x="200040" y="686707"/>
                  </a:lnTo>
                  <a:lnTo>
                    <a:pt x="0" y="438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4" name="Freeform 23"/>
            <p:cNvSpPr/>
            <p:nvPr/>
          </p:nvSpPr>
          <p:spPr>
            <a:xfrm rot="19895299">
              <a:off x="4030996" y="2731432"/>
              <a:ext cx="328968" cy="704206"/>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55063 w 355063"/>
                <a:gd name="connsiteY0" fmla="*/ 603798 h 752445"/>
                <a:gd name="connsiteX1" fmla="*/ 169014 w 355063"/>
                <a:gd name="connsiteY1" fmla="*/ 0 h 752445"/>
                <a:gd name="connsiteX2" fmla="*/ 0 w 355063"/>
                <a:gd name="connsiteY2" fmla="*/ 22885 h 752445"/>
                <a:gd name="connsiteX3" fmla="*/ 198818 w 355063"/>
                <a:gd name="connsiteY3" fmla="*/ 752445 h 752445"/>
                <a:gd name="connsiteX4" fmla="*/ 355063 w 355063"/>
                <a:gd name="connsiteY4" fmla="*/ 603798 h 752445"/>
                <a:gd name="connsiteX0" fmla="*/ 345657 w 345657"/>
                <a:gd name="connsiteY0" fmla="*/ 662672 h 752445"/>
                <a:gd name="connsiteX1" fmla="*/ 169014 w 345657"/>
                <a:gd name="connsiteY1" fmla="*/ 0 h 752445"/>
                <a:gd name="connsiteX2" fmla="*/ 0 w 345657"/>
                <a:gd name="connsiteY2" fmla="*/ 22885 h 752445"/>
                <a:gd name="connsiteX3" fmla="*/ 198818 w 345657"/>
                <a:gd name="connsiteY3" fmla="*/ 752445 h 752445"/>
                <a:gd name="connsiteX4" fmla="*/ 345657 w 345657"/>
                <a:gd name="connsiteY4" fmla="*/ 662672 h 752445"/>
                <a:gd name="connsiteX0" fmla="*/ 345657 w 345657"/>
                <a:gd name="connsiteY0" fmla="*/ 639787 h 729560"/>
                <a:gd name="connsiteX1" fmla="*/ 177839 w 345657"/>
                <a:gd name="connsiteY1" fmla="*/ 839 h 729560"/>
                <a:gd name="connsiteX2" fmla="*/ 0 w 345657"/>
                <a:gd name="connsiteY2" fmla="*/ 0 h 729560"/>
                <a:gd name="connsiteX3" fmla="*/ 198818 w 345657"/>
                <a:gd name="connsiteY3" fmla="*/ 729560 h 729560"/>
                <a:gd name="connsiteX4" fmla="*/ 345657 w 345657"/>
                <a:gd name="connsiteY4" fmla="*/ 639787 h 729560"/>
                <a:gd name="connsiteX0" fmla="*/ 340059 w 340059"/>
                <a:gd name="connsiteY0" fmla="*/ 638948 h 728721"/>
                <a:gd name="connsiteX1" fmla="*/ 172241 w 340059"/>
                <a:gd name="connsiteY1" fmla="*/ 0 h 728721"/>
                <a:gd name="connsiteX2" fmla="*/ 0 w 340059"/>
                <a:gd name="connsiteY2" fmla="*/ 23847 h 728721"/>
                <a:gd name="connsiteX3" fmla="*/ 193220 w 340059"/>
                <a:gd name="connsiteY3" fmla="*/ 728721 h 728721"/>
                <a:gd name="connsiteX4" fmla="*/ 340059 w 340059"/>
                <a:gd name="connsiteY4" fmla="*/ 638948 h 728721"/>
                <a:gd name="connsiteX0" fmla="*/ 340059 w 340059"/>
                <a:gd name="connsiteY0" fmla="*/ 615101 h 704874"/>
                <a:gd name="connsiteX1" fmla="*/ 172516 w 340059"/>
                <a:gd name="connsiteY1" fmla="*/ 668 h 704874"/>
                <a:gd name="connsiteX2" fmla="*/ 0 w 340059"/>
                <a:gd name="connsiteY2" fmla="*/ 0 h 704874"/>
                <a:gd name="connsiteX3" fmla="*/ 193220 w 340059"/>
                <a:gd name="connsiteY3" fmla="*/ 704874 h 704874"/>
                <a:gd name="connsiteX4" fmla="*/ 340059 w 340059"/>
                <a:gd name="connsiteY4" fmla="*/ 615101 h 704874"/>
                <a:gd name="connsiteX0" fmla="*/ 328968 w 328968"/>
                <a:gd name="connsiteY0" fmla="*/ 614433 h 704206"/>
                <a:gd name="connsiteX1" fmla="*/ 161425 w 328968"/>
                <a:gd name="connsiteY1" fmla="*/ 0 h 704206"/>
                <a:gd name="connsiteX2" fmla="*/ 0 w 328968"/>
                <a:gd name="connsiteY2" fmla="*/ 18868 h 704206"/>
                <a:gd name="connsiteX3" fmla="*/ 182129 w 328968"/>
                <a:gd name="connsiteY3" fmla="*/ 704206 h 704206"/>
                <a:gd name="connsiteX4" fmla="*/ 328968 w 328968"/>
                <a:gd name="connsiteY4" fmla="*/ 614433 h 70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968" h="704206">
                  <a:moveTo>
                    <a:pt x="328968" y="614433"/>
                  </a:moveTo>
                  <a:lnTo>
                    <a:pt x="161425" y="0"/>
                  </a:lnTo>
                  <a:lnTo>
                    <a:pt x="0" y="18868"/>
                  </a:lnTo>
                  <a:lnTo>
                    <a:pt x="182129" y="704206"/>
                  </a:lnTo>
                  <a:lnTo>
                    <a:pt x="328968" y="61443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rot="21079010">
              <a:off x="1301788" y="2451282"/>
              <a:ext cx="608702" cy="1156744"/>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15372"/>
                <a:gd name="connsiteY0" fmla="*/ 38077 h 1171575"/>
                <a:gd name="connsiteX1" fmla="*/ 158172 w 615372"/>
                <a:gd name="connsiteY1" fmla="*/ 0 h 1171575"/>
                <a:gd name="connsiteX2" fmla="*/ 615372 w 615372"/>
                <a:gd name="connsiteY2" fmla="*/ 971550 h 1171575"/>
                <a:gd name="connsiteX3" fmla="*/ 462972 w 615372"/>
                <a:gd name="connsiteY3" fmla="*/ 1171575 h 1171575"/>
                <a:gd name="connsiteX4" fmla="*/ 0 w 615372"/>
                <a:gd name="connsiteY4" fmla="*/ 38077 h 1171575"/>
                <a:gd name="connsiteX0" fmla="*/ 0 w 615372"/>
                <a:gd name="connsiteY0" fmla="*/ 38077 h 1185317"/>
                <a:gd name="connsiteX1" fmla="*/ 158172 w 615372"/>
                <a:gd name="connsiteY1" fmla="*/ 0 h 1185317"/>
                <a:gd name="connsiteX2" fmla="*/ 615372 w 615372"/>
                <a:gd name="connsiteY2" fmla="*/ 971550 h 1185317"/>
                <a:gd name="connsiteX3" fmla="*/ 478163 w 615372"/>
                <a:gd name="connsiteY3" fmla="*/ 1185317 h 1185317"/>
                <a:gd name="connsiteX4" fmla="*/ 0 w 615372"/>
                <a:gd name="connsiteY4" fmla="*/ 38077 h 1185317"/>
                <a:gd name="connsiteX0" fmla="*/ 0 w 615372"/>
                <a:gd name="connsiteY0" fmla="*/ 38077 h 1101918"/>
                <a:gd name="connsiteX1" fmla="*/ 158172 w 615372"/>
                <a:gd name="connsiteY1" fmla="*/ 0 h 1101918"/>
                <a:gd name="connsiteX2" fmla="*/ 615372 w 615372"/>
                <a:gd name="connsiteY2" fmla="*/ 971550 h 1101918"/>
                <a:gd name="connsiteX3" fmla="*/ 421042 w 615372"/>
                <a:gd name="connsiteY3" fmla="*/ 1101918 h 1101918"/>
                <a:gd name="connsiteX4" fmla="*/ 0 w 615372"/>
                <a:gd name="connsiteY4" fmla="*/ 38077 h 1101918"/>
                <a:gd name="connsiteX0" fmla="*/ 0 w 600657"/>
                <a:gd name="connsiteY0" fmla="*/ 38077 h 1101918"/>
                <a:gd name="connsiteX1" fmla="*/ 158172 w 600657"/>
                <a:gd name="connsiteY1" fmla="*/ 0 h 1101918"/>
                <a:gd name="connsiteX2" fmla="*/ 600657 w 600657"/>
                <a:gd name="connsiteY2" fmla="*/ 925944 h 1101918"/>
                <a:gd name="connsiteX3" fmla="*/ 421042 w 600657"/>
                <a:gd name="connsiteY3" fmla="*/ 1101918 h 1101918"/>
                <a:gd name="connsiteX4" fmla="*/ 0 w 600657"/>
                <a:gd name="connsiteY4" fmla="*/ 38077 h 1101918"/>
                <a:gd name="connsiteX0" fmla="*/ 0 w 579111"/>
                <a:gd name="connsiteY0" fmla="*/ 38959 h 1101918"/>
                <a:gd name="connsiteX1" fmla="*/ 136626 w 579111"/>
                <a:gd name="connsiteY1" fmla="*/ 0 h 1101918"/>
                <a:gd name="connsiteX2" fmla="*/ 579111 w 579111"/>
                <a:gd name="connsiteY2" fmla="*/ 925944 h 1101918"/>
                <a:gd name="connsiteX3" fmla="*/ 399496 w 579111"/>
                <a:gd name="connsiteY3" fmla="*/ 1101918 h 1101918"/>
                <a:gd name="connsiteX4" fmla="*/ 0 w 579111"/>
                <a:gd name="connsiteY4" fmla="*/ 38959 h 1101918"/>
                <a:gd name="connsiteX0" fmla="*/ 0 w 608702"/>
                <a:gd name="connsiteY0" fmla="*/ 0 h 1137333"/>
                <a:gd name="connsiteX1" fmla="*/ 166217 w 608702"/>
                <a:gd name="connsiteY1" fmla="*/ 35415 h 1137333"/>
                <a:gd name="connsiteX2" fmla="*/ 608702 w 608702"/>
                <a:gd name="connsiteY2" fmla="*/ 961359 h 1137333"/>
                <a:gd name="connsiteX3" fmla="*/ 429087 w 608702"/>
                <a:gd name="connsiteY3" fmla="*/ 1137333 h 1137333"/>
                <a:gd name="connsiteX4" fmla="*/ 0 w 608702"/>
                <a:gd name="connsiteY4" fmla="*/ 0 h 1137333"/>
                <a:gd name="connsiteX0" fmla="*/ 0 w 608702"/>
                <a:gd name="connsiteY0" fmla="*/ 19411 h 1156744"/>
                <a:gd name="connsiteX1" fmla="*/ 138458 w 608702"/>
                <a:gd name="connsiteY1" fmla="*/ 0 h 1156744"/>
                <a:gd name="connsiteX2" fmla="*/ 608702 w 608702"/>
                <a:gd name="connsiteY2" fmla="*/ 980770 h 1156744"/>
                <a:gd name="connsiteX3" fmla="*/ 429087 w 608702"/>
                <a:gd name="connsiteY3" fmla="*/ 1156744 h 1156744"/>
                <a:gd name="connsiteX4" fmla="*/ 0 w 608702"/>
                <a:gd name="connsiteY4" fmla="*/ 19411 h 1156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702" h="1156744">
                  <a:moveTo>
                    <a:pt x="0" y="19411"/>
                  </a:moveTo>
                  <a:lnTo>
                    <a:pt x="138458" y="0"/>
                  </a:lnTo>
                  <a:cubicBezTo>
                    <a:pt x="238470" y="192087"/>
                    <a:pt x="483290" y="795033"/>
                    <a:pt x="608702" y="980770"/>
                  </a:cubicBezTo>
                  <a:lnTo>
                    <a:pt x="429087" y="1156744"/>
                  </a:lnTo>
                  <a:lnTo>
                    <a:pt x="0" y="1941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rot="20912967">
              <a:off x="1540935" y="2580453"/>
              <a:ext cx="478954" cy="785474"/>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5073"/>
                <a:gd name="connsiteX1" fmla="*/ 190500 w 466725"/>
                <a:gd name="connsiteY1" fmla="*/ 0 h 805073"/>
                <a:gd name="connsiteX2" fmla="*/ 466725 w 466725"/>
                <a:gd name="connsiteY2" fmla="*/ 504825 h 805073"/>
                <a:gd name="connsiteX3" fmla="*/ 311339 w 466725"/>
                <a:gd name="connsiteY3" fmla="*/ 805073 h 805073"/>
                <a:gd name="connsiteX4" fmla="*/ 0 w 466725"/>
                <a:gd name="connsiteY4" fmla="*/ 28575 h 805073"/>
                <a:gd name="connsiteX0" fmla="*/ 0 w 449899"/>
                <a:gd name="connsiteY0" fmla="*/ 28575 h 805073"/>
                <a:gd name="connsiteX1" fmla="*/ 190500 w 449899"/>
                <a:gd name="connsiteY1" fmla="*/ 0 h 805073"/>
                <a:gd name="connsiteX2" fmla="*/ 449899 w 449899"/>
                <a:gd name="connsiteY2" fmla="*/ 529465 h 805073"/>
                <a:gd name="connsiteX3" fmla="*/ 311339 w 449899"/>
                <a:gd name="connsiteY3" fmla="*/ 805073 h 805073"/>
                <a:gd name="connsiteX4" fmla="*/ 0 w 449899"/>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77438"/>
                <a:gd name="connsiteY0" fmla="*/ 28575 h 805073"/>
                <a:gd name="connsiteX1" fmla="*/ 190500 w 477438"/>
                <a:gd name="connsiteY1" fmla="*/ 0 h 805073"/>
                <a:gd name="connsiteX2" fmla="*/ 477438 w 477438"/>
                <a:gd name="connsiteY2" fmla="*/ 561935 h 805073"/>
                <a:gd name="connsiteX3" fmla="*/ 311339 w 477438"/>
                <a:gd name="connsiteY3" fmla="*/ 805073 h 805073"/>
                <a:gd name="connsiteX4" fmla="*/ 0 w 477438"/>
                <a:gd name="connsiteY4" fmla="*/ 28575 h 805073"/>
                <a:gd name="connsiteX0" fmla="*/ 0 w 487876"/>
                <a:gd name="connsiteY0" fmla="*/ 28575 h 805073"/>
                <a:gd name="connsiteX1" fmla="*/ 190500 w 487876"/>
                <a:gd name="connsiteY1" fmla="*/ 0 h 805073"/>
                <a:gd name="connsiteX2" fmla="*/ 487876 w 487876"/>
                <a:gd name="connsiteY2" fmla="*/ 556207 h 805073"/>
                <a:gd name="connsiteX3" fmla="*/ 311339 w 487876"/>
                <a:gd name="connsiteY3" fmla="*/ 805073 h 805073"/>
                <a:gd name="connsiteX4" fmla="*/ 0 w 487876"/>
                <a:gd name="connsiteY4" fmla="*/ 28575 h 805073"/>
                <a:gd name="connsiteX0" fmla="*/ 0 w 487876"/>
                <a:gd name="connsiteY0" fmla="*/ 28575 h 807424"/>
                <a:gd name="connsiteX1" fmla="*/ 190500 w 487876"/>
                <a:gd name="connsiteY1" fmla="*/ 0 h 807424"/>
                <a:gd name="connsiteX2" fmla="*/ 487876 w 487876"/>
                <a:gd name="connsiteY2" fmla="*/ 556207 h 807424"/>
                <a:gd name="connsiteX3" fmla="*/ 327841 w 487876"/>
                <a:gd name="connsiteY3" fmla="*/ 807424 h 807424"/>
                <a:gd name="connsiteX4" fmla="*/ 0 w 487876"/>
                <a:gd name="connsiteY4" fmla="*/ 28575 h 807424"/>
                <a:gd name="connsiteX0" fmla="*/ 0 w 475261"/>
                <a:gd name="connsiteY0" fmla="*/ 26271 h 807424"/>
                <a:gd name="connsiteX1" fmla="*/ 177885 w 475261"/>
                <a:gd name="connsiteY1" fmla="*/ 0 h 807424"/>
                <a:gd name="connsiteX2" fmla="*/ 475261 w 475261"/>
                <a:gd name="connsiteY2" fmla="*/ 556207 h 807424"/>
                <a:gd name="connsiteX3" fmla="*/ 315226 w 475261"/>
                <a:gd name="connsiteY3" fmla="*/ 807424 h 807424"/>
                <a:gd name="connsiteX4" fmla="*/ 0 w 475261"/>
                <a:gd name="connsiteY4" fmla="*/ 26271 h 807424"/>
                <a:gd name="connsiteX0" fmla="*/ 0 w 478954"/>
                <a:gd name="connsiteY0" fmla="*/ 26271 h 807424"/>
                <a:gd name="connsiteX1" fmla="*/ 177885 w 478954"/>
                <a:gd name="connsiteY1" fmla="*/ 0 h 807424"/>
                <a:gd name="connsiteX2" fmla="*/ 478954 w 478954"/>
                <a:gd name="connsiteY2" fmla="*/ 573963 h 807424"/>
                <a:gd name="connsiteX3" fmla="*/ 315226 w 478954"/>
                <a:gd name="connsiteY3" fmla="*/ 807424 h 807424"/>
                <a:gd name="connsiteX4" fmla="*/ 0 w 478954"/>
                <a:gd name="connsiteY4" fmla="*/ 26271 h 807424"/>
                <a:gd name="connsiteX0" fmla="*/ 0 w 478954"/>
                <a:gd name="connsiteY0" fmla="*/ 26271 h 785474"/>
                <a:gd name="connsiteX1" fmla="*/ 177885 w 478954"/>
                <a:gd name="connsiteY1" fmla="*/ 0 h 785474"/>
                <a:gd name="connsiteX2" fmla="*/ 478954 w 478954"/>
                <a:gd name="connsiteY2" fmla="*/ 573963 h 785474"/>
                <a:gd name="connsiteX3" fmla="*/ 314813 w 478954"/>
                <a:gd name="connsiteY3" fmla="*/ 785474 h 785474"/>
                <a:gd name="connsiteX4" fmla="*/ 0 w 478954"/>
                <a:gd name="connsiteY4" fmla="*/ 26271 h 785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954" h="785474">
                  <a:moveTo>
                    <a:pt x="0" y="26271"/>
                  </a:moveTo>
                  <a:lnTo>
                    <a:pt x="177885" y="0"/>
                  </a:lnTo>
                  <a:cubicBezTo>
                    <a:pt x="277897" y="192087"/>
                    <a:pt x="378279" y="388748"/>
                    <a:pt x="478954" y="573963"/>
                  </a:cubicBezTo>
                  <a:lnTo>
                    <a:pt x="314813" y="785474"/>
                  </a:lnTo>
                  <a:lnTo>
                    <a:pt x="0" y="2627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rot="21318403">
              <a:off x="1774565" y="2640883"/>
              <a:ext cx="439507" cy="478344"/>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3"/>
                <a:gd name="connsiteX1" fmla="*/ 142875 w 333375"/>
                <a:gd name="connsiteY1" fmla="*/ 0 h 461963"/>
                <a:gd name="connsiteX2" fmla="*/ 333375 w 333375"/>
                <a:gd name="connsiteY2" fmla="*/ 152400 h 461963"/>
                <a:gd name="connsiteX3" fmla="*/ 230981 w 333375"/>
                <a:gd name="connsiteY3" fmla="*/ 461963 h 461963"/>
                <a:gd name="connsiteX4" fmla="*/ 0 w 333375"/>
                <a:gd name="connsiteY4" fmla="*/ 76200 h 461963"/>
                <a:gd name="connsiteX0" fmla="*/ 0 w 357187"/>
                <a:gd name="connsiteY0" fmla="*/ 76200 h 461963"/>
                <a:gd name="connsiteX1" fmla="*/ 142875 w 357187"/>
                <a:gd name="connsiteY1" fmla="*/ 0 h 461963"/>
                <a:gd name="connsiteX2" fmla="*/ 357187 w 357187"/>
                <a:gd name="connsiteY2" fmla="*/ 157163 h 461963"/>
                <a:gd name="connsiteX3" fmla="*/ 230981 w 357187"/>
                <a:gd name="connsiteY3" fmla="*/ 461963 h 461963"/>
                <a:gd name="connsiteX4" fmla="*/ 0 w 357187"/>
                <a:gd name="connsiteY4" fmla="*/ 76200 h 461963"/>
                <a:gd name="connsiteX0" fmla="*/ 0 w 392237"/>
                <a:gd name="connsiteY0" fmla="*/ 76200 h 461963"/>
                <a:gd name="connsiteX1" fmla="*/ 142875 w 392237"/>
                <a:gd name="connsiteY1" fmla="*/ 0 h 461963"/>
                <a:gd name="connsiteX2" fmla="*/ 392237 w 392237"/>
                <a:gd name="connsiteY2" fmla="*/ 195879 h 461963"/>
                <a:gd name="connsiteX3" fmla="*/ 230981 w 392237"/>
                <a:gd name="connsiteY3" fmla="*/ 461963 h 461963"/>
                <a:gd name="connsiteX4" fmla="*/ 0 w 392237"/>
                <a:gd name="connsiteY4" fmla="*/ 76200 h 461963"/>
                <a:gd name="connsiteX0" fmla="*/ 0 w 392237"/>
                <a:gd name="connsiteY0" fmla="*/ 76200 h 460171"/>
                <a:gd name="connsiteX1" fmla="*/ 142875 w 392237"/>
                <a:gd name="connsiteY1" fmla="*/ 0 h 460171"/>
                <a:gd name="connsiteX2" fmla="*/ 392237 w 392237"/>
                <a:gd name="connsiteY2" fmla="*/ 195879 h 460171"/>
                <a:gd name="connsiteX3" fmla="*/ 238296 w 392237"/>
                <a:gd name="connsiteY3" fmla="*/ 460171 h 460171"/>
                <a:gd name="connsiteX4" fmla="*/ 0 w 392237"/>
                <a:gd name="connsiteY4" fmla="*/ 76200 h 460171"/>
                <a:gd name="connsiteX0" fmla="*/ 0 w 392237"/>
                <a:gd name="connsiteY0" fmla="*/ 76200 h 467876"/>
                <a:gd name="connsiteX1" fmla="*/ 142875 w 392237"/>
                <a:gd name="connsiteY1" fmla="*/ 0 h 467876"/>
                <a:gd name="connsiteX2" fmla="*/ 392237 w 392237"/>
                <a:gd name="connsiteY2" fmla="*/ 195879 h 467876"/>
                <a:gd name="connsiteX3" fmla="*/ 244831 w 392237"/>
                <a:gd name="connsiteY3" fmla="*/ 467876 h 467876"/>
                <a:gd name="connsiteX4" fmla="*/ 0 w 392237"/>
                <a:gd name="connsiteY4" fmla="*/ 76200 h 467876"/>
                <a:gd name="connsiteX0" fmla="*/ 0 w 403713"/>
                <a:gd name="connsiteY0" fmla="*/ 76200 h 467876"/>
                <a:gd name="connsiteX1" fmla="*/ 142875 w 403713"/>
                <a:gd name="connsiteY1" fmla="*/ 0 h 467876"/>
                <a:gd name="connsiteX2" fmla="*/ 403713 w 403713"/>
                <a:gd name="connsiteY2" fmla="*/ 201600 h 467876"/>
                <a:gd name="connsiteX3" fmla="*/ 244831 w 403713"/>
                <a:gd name="connsiteY3" fmla="*/ 467876 h 467876"/>
                <a:gd name="connsiteX4" fmla="*/ 0 w 403713"/>
                <a:gd name="connsiteY4" fmla="*/ 76200 h 467876"/>
                <a:gd name="connsiteX0" fmla="*/ 0 w 439507"/>
                <a:gd name="connsiteY0" fmla="*/ 76200 h 467876"/>
                <a:gd name="connsiteX1" fmla="*/ 142875 w 439507"/>
                <a:gd name="connsiteY1" fmla="*/ 0 h 467876"/>
                <a:gd name="connsiteX2" fmla="*/ 439507 w 439507"/>
                <a:gd name="connsiteY2" fmla="*/ 202148 h 467876"/>
                <a:gd name="connsiteX3" fmla="*/ 244831 w 439507"/>
                <a:gd name="connsiteY3" fmla="*/ 467876 h 467876"/>
                <a:gd name="connsiteX4" fmla="*/ 0 w 439507"/>
                <a:gd name="connsiteY4" fmla="*/ 76200 h 467876"/>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0 w 439507"/>
                <a:gd name="connsiteY4" fmla="*/ 76200 h 478344"/>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5304 w 439507"/>
                <a:gd name="connsiteY4" fmla="*/ 90809 h 478344"/>
                <a:gd name="connsiteX5" fmla="*/ 0 w 439507"/>
                <a:gd name="connsiteY5" fmla="*/ 76200 h 4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507" h="478344">
                  <a:moveTo>
                    <a:pt x="0" y="76200"/>
                  </a:moveTo>
                  <a:lnTo>
                    <a:pt x="142875" y="0"/>
                  </a:lnTo>
                  <a:lnTo>
                    <a:pt x="439507" y="202148"/>
                  </a:lnTo>
                  <a:lnTo>
                    <a:pt x="255918" y="478344"/>
                  </a:lnTo>
                  <a:cubicBezTo>
                    <a:pt x="172575" y="346792"/>
                    <a:pt x="88647" y="222361"/>
                    <a:pt x="5304" y="90809"/>
                  </a:cubicBezTo>
                  <a:lnTo>
                    <a:pt x="0" y="762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rot="20720568">
              <a:off x="4498455" y="2599539"/>
              <a:ext cx="1015959" cy="63042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75325"/>
                <a:gd name="connsiteY0" fmla="*/ 698271 h 731974"/>
                <a:gd name="connsiteX1" fmla="*/ 486109 w 975325"/>
                <a:gd name="connsiteY1" fmla="*/ 47215 h 731974"/>
                <a:gd name="connsiteX2" fmla="*/ 614866 w 975325"/>
                <a:gd name="connsiteY2" fmla="*/ 33125 h 731974"/>
                <a:gd name="connsiteX3" fmla="*/ 973114 w 975325"/>
                <a:gd name="connsiteY3" fmla="*/ 658478 h 731974"/>
                <a:gd name="connsiteX4" fmla="*/ 605759 w 975325"/>
                <a:gd name="connsiteY4" fmla="*/ 626210 h 731974"/>
                <a:gd name="connsiteX5" fmla="*/ 0 w 975325"/>
                <a:gd name="connsiteY5" fmla="*/ 698271 h 731974"/>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53292"/>
                <a:gd name="connsiteY0" fmla="*/ 620962 h 734682"/>
                <a:gd name="connsiteX1" fmla="*/ 446402 w 953292"/>
                <a:gd name="connsiteY1" fmla="*/ 47215 h 734682"/>
                <a:gd name="connsiteX2" fmla="*/ 575159 w 953292"/>
                <a:gd name="connsiteY2" fmla="*/ 33125 h 734682"/>
                <a:gd name="connsiteX3" fmla="*/ 951225 w 953292"/>
                <a:gd name="connsiteY3" fmla="*/ 702113 h 734682"/>
                <a:gd name="connsiteX4" fmla="*/ 566052 w 953292"/>
                <a:gd name="connsiteY4" fmla="*/ 626210 h 734682"/>
                <a:gd name="connsiteX5" fmla="*/ 0 w 953292"/>
                <a:gd name="connsiteY5" fmla="*/ 620962 h 734682"/>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66052 w 951225"/>
                <a:gd name="connsiteY4" fmla="*/ 626210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44069"/>
                <a:gd name="connsiteY0" fmla="*/ 620962 h 729474"/>
                <a:gd name="connsiteX1" fmla="*/ 446402 w 944069"/>
                <a:gd name="connsiteY1" fmla="*/ 47215 h 729474"/>
                <a:gd name="connsiteX2" fmla="*/ 575159 w 944069"/>
                <a:gd name="connsiteY2" fmla="*/ 33125 h 729474"/>
                <a:gd name="connsiteX3" fmla="*/ 944069 w 944069"/>
                <a:gd name="connsiteY3" fmla="*/ 729474 h 729474"/>
                <a:gd name="connsiteX4" fmla="*/ 529152 w 944069"/>
                <a:gd name="connsiteY4" fmla="*/ 655535 h 729474"/>
                <a:gd name="connsiteX5" fmla="*/ 0 w 944069"/>
                <a:gd name="connsiteY5" fmla="*/ 620962 h 729474"/>
                <a:gd name="connsiteX0" fmla="*/ 0 w 944069"/>
                <a:gd name="connsiteY0" fmla="*/ 618010 h 726522"/>
                <a:gd name="connsiteX1" fmla="*/ 465931 w 944069"/>
                <a:gd name="connsiteY1" fmla="*/ 54294 h 726522"/>
                <a:gd name="connsiteX2" fmla="*/ 575159 w 944069"/>
                <a:gd name="connsiteY2" fmla="*/ 30173 h 726522"/>
                <a:gd name="connsiteX3" fmla="*/ 944069 w 944069"/>
                <a:gd name="connsiteY3" fmla="*/ 726522 h 726522"/>
                <a:gd name="connsiteX4" fmla="*/ 529152 w 944069"/>
                <a:gd name="connsiteY4" fmla="*/ 652583 h 726522"/>
                <a:gd name="connsiteX5" fmla="*/ 0 w 944069"/>
                <a:gd name="connsiteY5" fmla="*/ 618010 h 726522"/>
                <a:gd name="connsiteX0" fmla="*/ 0 w 944069"/>
                <a:gd name="connsiteY0" fmla="*/ 587837 h 696349"/>
                <a:gd name="connsiteX1" fmla="*/ 465931 w 944069"/>
                <a:gd name="connsiteY1" fmla="*/ 24121 h 696349"/>
                <a:gd name="connsiteX2" fmla="*/ 575159 w 944069"/>
                <a:gd name="connsiteY2" fmla="*/ 0 h 696349"/>
                <a:gd name="connsiteX3" fmla="*/ 944069 w 944069"/>
                <a:gd name="connsiteY3" fmla="*/ 696349 h 696349"/>
                <a:gd name="connsiteX4" fmla="*/ 529152 w 944069"/>
                <a:gd name="connsiteY4" fmla="*/ 622410 h 696349"/>
                <a:gd name="connsiteX5" fmla="*/ 0 w 944069"/>
                <a:gd name="connsiteY5" fmla="*/ 587837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93054 w 953673"/>
                <a:gd name="connsiteY4" fmla="*/ 593809 h 668314"/>
                <a:gd name="connsiteX5" fmla="*/ 0 w 953673"/>
                <a:gd name="connsiteY5" fmla="*/ 540060 h 668314"/>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31136 w 953673"/>
                <a:gd name="connsiteY4" fmla="*/ 604689 h 668314"/>
                <a:gd name="connsiteX5" fmla="*/ 0 w 953673"/>
                <a:gd name="connsiteY5" fmla="*/ 540060 h 668314"/>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1035629"/>
                <a:gd name="connsiteY0" fmla="*/ 472992 h 698476"/>
                <a:gd name="connsiteX1" fmla="*/ 521128 w 1035629"/>
                <a:gd name="connsiteY1" fmla="*/ 24121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72992 h 698476"/>
                <a:gd name="connsiteX1" fmla="*/ 506773 w 1035629"/>
                <a:gd name="connsiteY1" fmla="*/ 69593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43930 h 669414"/>
                <a:gd name="connsiteX1" fmla="*/ 506773 w 1035629"/>
                <a:gd name="connsiteY1" fmla="*/ 40531 h 669414"/>
                <a:gd name="connsiteX2" fmla="*/ 647369 w 1035629"/>
                <a:gd name="connsiteY2" fmla="*/ 0 h 669414"/>
                <a:gd name="connsiteX3" fmla="*/ 1035629 w 1035629"/>
                <a:gd name="connsiteY3" fmla="*/ 669414 h 669414"/>
                <a:gd name="connsiteX4" fmla="*/ 601290 w 1035629"/>
                <a:gd name="connsiteY4" fmla="*/ 575627 h 669414"/>
                <a:gd name="connsiteX5" fmla="*/ 0 w 1035629"/>
                <a:gd name="connsiteY5" fmla="*/ 443930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571376 w 1044064"/>
                <a:gd name="connsiteY4" fmla="*/ 543445 h 669414"/>
                <a:gd name="connsiteX5" fmla="*/ 0 w 1044064"/>
                <a:gd name="connsiteY5" fmla="*/ 476182 h 669414"/>
                <a:gd name="connsiteX0" fmla="*/ 0 w 1017341"/>
                <a:gd name="connsiteY0" fmla="*/ 476182 h 630427"/>
                <a:gd name="connsiteX1" fmla="*/ 515208 w 1017341"/>
                <a:gd name="connsiteY1" fmla="*/ 40531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66210 w 1017341"/>
                <a:gd name="connsiteY1" fmla="*/ 24335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5959"/>
                <a:gd name="connsiteY0" fmla="*/ 508539 h 630427"/>
                <a:gd name="connsiteX1" fmla="*/ 564828 w 1015959"/>
                <a:gd name="connsiteY1" fmla="*/ 24335 h 630427"/>
                <a:gd name="connsiteX2" fmla="*/ 654422 w 1015959"/>
                <a:gd name="connsiteY2" fmla="*/ 0 h 630427"/>
                <a:gd name="connsiteX3" fmla="*/ 1015959 w 1015959"/>
                <a:gd name="connsiteY3" fmla="*/ 630427 h 630427"/>
                <a:gd name="connsiteX4" fmla="*/ 569994 w 1015959"/>
                <a:gd name="connsiteY4" fmla="*/ 543445 h 630427"/>
                <a:gd name="connsiteX5" fmla="*/ 0 w 1015959"/>
                <a:gd name="connsiteY5" fmla="*/ 508539 h 63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959" h="630427">
                  <a:moveTo>
                    <a:pt x="0" y="508539"/>
                  </a:moveTo>
                  <a:lnTo>
                    <a:pt x="564828" y="24335"/>
                  </a:lnTo>
                  <a:cubicBezTo>
                    <a:pt x="715012" y="-11692"/>
                    <a:pt x="597024" y="14281"/>
                    <a:pt x="654422" y="0"/>
                  </a:cubicBezTo>
                  <a:cubicBezTo>
                    <a:pt x="681358" y="72681"/>
                    <a:pt x="864126" y="405495"/>
                    <a:pt x="1015959" y="630427"/>
                  </a:cubicBezTo>
                  <a:cubicBezTo>
                    <a:pt x="893868" y="600403"/>
                    <a:pt x="794709" y="567937"/>
                    <a:pt x="569994" y="543445"/>
                  </a:cubicBezTo>
                  <a:cubicBezTo>
                    <a:pt x="378483" y="513175"/>
                    <a:pt x="219962" y="528423"/>
                    <a:pt x="0" y="508539"/>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Freeform 28"/>
            <p:cNvSpPr/>
            <p:nvPr/>
          </p:nvSpPr>
          <p:spPr>
            <a:xfrm rot="1617613">
              <a:off x="4468665" y="2555143"/>
              <a:ext cx="335521" cy="717218"/>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04850"/>
                <a:gd name="connsiteX1" fmla="*/ 304800 w 438150"/>
                <a:gd name="connsiteY1" fmla="*/ 0 h 704850"/>
                <a:gd name="connsiteX2" fmla="*/ 0 w 438150"/>
                <a:gd name="connsiteY2" fmla="*/ 704850 h 704850"/>
                <a:gd name="connsiteX3" fmla="*/ 256287 w 438150"/>
                <a:gd name="connsiteY3" fmla="*/ 633590 h 704850"/>
                <a:gd name="connsiteX4" fmla="*/ 438150 w 438150"/>
                <a:gd name="connsiteY4" fmla="*/ 47625 h 704850"/>
                <a:gd name="connsiteX0" fmla="*/ 428901 w 428901"/>
                <a:gd name="connsiteY0" fmla="*/ 37270 h 704850"/>
                <a:gd name="connsiteX1" fmla="*/ 304800 w 428901"/>
                <a:gd name="connsiteY1" fmla="*/ 0 h 704850"/>
                <a:gd name="connsiteX2" fmla="*/ 0 w 428901"/>
                <a:gd name="connsiteY2" fmla="*/ 704850 h 704850"/>
                <a:gd name="connsiteX3" fmla="*/ 256287 w 428901"/>
                <a:gd name="connsiteY3" fmla="*/ 633590 h 704850"/>
                <a:gd name="connsiteX4" fmla="*/ 428901 w 428901"/>
                <a:gd name="connsiteY4" fmla="*/ 37270 h 704850"/>
                <a:gd name="connsiteX0" fmla="*/ 379335 w 379335"/>
                <a:gd name="connsiteY0" fmla="*/ 37270 h 697810"/>
                <a:gd name="connsiteX1" fmla="*/ 255234 w 379335"/>
                <a:gd name="connsiteY1" fmla="*/ 0 h 697810"/>
                <a:gd name="connsiteX2" fmla="*/ 0 w 379335"/>
                <a:gd name="connsiteY2" fmla="*/ 697810 h 697810"/>
                <a:gd name="connsiteX3" fmla="*/ 206721 w 379335"/>
                <a:gd name="connsiteY3" fmla="*/ 633590 h 697810"/>
                <a:gd name="connsiteX4" fmla="*/ 379335 w 379335"/>
                <a:gd name="connsiteY4" fmla="*/ 37270 h 697810"/>
                <a:gd name="connsiteX0" fmla="*/ 354158 w 354158"/>
                <a:gd name="connsiteY0" fmla="*/ 37270 h 702700"/>
                <a:gd name="connsiteX1" fmla="*/ 230057 w 354158"/>
                <a:gd name="connsiteY1" fmla="*/ 0 h 702700"/>
                <a:gd name="connsiteX2" fmla="*/ 0 w 354158"/>
                <a:gd name="connsiteY2" fmla="*/ 702700 h 702700"/>
                <a:gd name="connsiteX3" fmla="*/ 181544 w 354158"/>
                <a:gd name="connsiteY3" fmla="*/ 633590 h 702700"/>
                <a:gd name="connsiteX4" fmla="*/ 354158 w 354158"/>
                <a:gd name="connsiteY4" fmla="*/ 37270 h 702700"/>
                <a:gd name="connsiteX0" fmla="*/ 354158 w 354158"/>
                <a:gd name="connsiteY0" fmla="*/ 37270 h 702700"/>
                <a:gd name="connsiteX1" fmla="*/ 230057 w 354158"/>
                <a:gd name="connsiteY1" fmla="*/ 0 h 702700"/>
                <a:gd name="connsiteX2" fmla="*/ 0 w 354158"/>
                <a:gd name="connsiteY2" fmla="*/ 702700 h 702700"/>
                <a:gd name="connsiteX3" fmla="*/ 219386 w 354158"/>
                <a:gd name="connsiteY3" fmla="*/ 661405 h 702700"/>
                <a:gd name="connsiteX4" fmla="*/ 354158 w 354158"/>
                <a:gd name="connsiteY4" fmla="*/ 37270 h 702700"/>
                <a:gd name="connsiteX0" fmla="*/ 354158 w 354158"/>
                <a:gd name="connsiteY0" fmla="*/ 16007 h 681437"/>
                <a:gd name="connsiteX1" fmla="*/ 228813 w 354158"/>
                <a:gd name="connsiteY1" fmla="*/ 0 h 681437"/>
                <a:gd name="connsiteX2" fmla="*/ 0 w 354158"/>
                <a:gd name="connsiteY2" fmla="*/ 681437 h 681437"/>
                <a:gd name="connsiteX3" fmla="*/ 219386 w 354158"/>
                <a:gd name="connsiteY3" fmla="*/ 640142 h 681437"/>
                <a:gd name="connsiteX4" fmla="*/ 354158 w 354158"/>
                <a:gd name="connsiteY4" fmla="*/ 16007 h 681437"/>
                <a:gd name="connsiteX0" fmla="*/ 333841 w 333841"/>
                <a:gd name="connsiteY0" fmla="*/ 16007 h 662357"/>
                <a:gd name="connsiteX1" fmla="*/ 208496 w 333841"/>
                <a:gd name="connsiteY1" fmla="*/ 0 h 662357"/>
                <a:gd name="connsiteX2" fmla="*/ 0 w 333841"/>
                <a:gd name="connsiteY2" fmla="*/ 662357 h 662357"/>
                <a:gd name="connsiteX3" fmla="*/ 199069 w 333841"/>
                <a:gd name="connsiteY3" fmla="*/ 640142 h 662357"/>
                <a:gd name="connsiteX4" fmla="*/ 333841 w 333841"/>
                <a:gd name="connsiteY4" fmla="*/ 16007 h 662357"/>
                <a:gd name="connsiteX0" fmla="*/ 333841 w 333841"/>
                <a:gd name="connsiteY0" fmla="*/ 16007 h 687730"/>
                <a:gd name="connsiteX1" fmla="*/ 208496 w 333841"/>
                <a:gd name="connsiteY1" fmla="*/ 0 h 687730"/>
                <a:gd name="connsiteX2" fmla="*/ 0 w 333841"/>
                <a:gd name="connsiteY2" fmla="*/ 662357 h 687730"/>
                <a:gd name="connsiteX3" fmla="*/ 121169 w 333841"/>
                <a:gd name="connsiteY3" fmla="*/ 687136 h 687730"/>
                <a:gd name="connsiteX4" fmla="*/ 199069 w 333841"/>
                <a:gd name="connsiteY4" fmla="*/ 640142 h 687730"/>
                <a:gd name="connsiteX5" fmla="*/ 333841 w 333841"/>
                <a:gd name="connsiteY5" fmla="*/ 16007 h 687730"/>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194381 w 329153"/>
                <a:gd name="connsiteY4" fmla="*/ 640142 h 687638"/>
                <a:gd name="connsiteX5" fmla="*/ 329153 w 329153"/>
                <a:gd name="connsiteY5" fmla="*/ 16007 h 687638"/>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213483 w 329153"/>
                <a:gd name="connsiteY4" fmla="*/ 630426 h 687638"/>
                <a:gd name="connsiteX5" fmla="*/ 329153 w 329153"/>
                <a:gd name="connsiteY5" fmla="*/ 16007 h 687638"/>
                <a:gd name="connsiteX0" fmla="*/ 329153 w 329153"/>
                <a:gd name="connsiteY0" fmla="*/ 16007 h 702484"/>
                <a:gd name="connsiteX1" fmla="*/ 203808 w 329153"/>
                <a:gd name="connsiteY1" fmla="*/ 0 h 702484"/>
                <a:gd name="connsiteX2" fmla="*/ 0 w 329153"/>
                <a:gd name="connsiteY2" fmla="*/ 655163 h 702484"/>
                <a:gd name="connsiteX3" fmla="*/ 108065 w 329153"/>
                <a:gd name="connsiteY3" fmla="*/ 702104 h 702484"/>
                <a:gd name="connsiteX4" fmla="*/ 213483 w 329153"/>
                <a:gd name="connsiteY4" fmla="*/ 630426 h 702484"/>
                <a:gd name="connsiteX5" fmla="*/ 329153 w 329153"/>
                <a:gd name="connsiteY5" fmla="*/ 16007 h 702484"/>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19851 w 335521"/>
                <a:gd name="connsiteY4" fmla="*/ 630426 h 702505"/>
                <a:gd name="connsiteX5" fmla="*/ 335521 w 335521"/>
                <a:gd name="connsiteY5" fmla="*/ 16007 h 702505"/>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45725 w 335521"/>
                <a:gd name="connsiteY4" fmla="*/ 676041 h 702505"/>
                <a:gd name="connsiteX5" fmla="*/ 335521 w 335521"/>
                <a:gd name="connsiteY5" fmla="*/ 16007 h 702505"/>
                <a:gd name="connsiteX0" fmla="*/ 335521 w 335521"/>
                <a:gd name="connsiteY0" fmla="*/ 16007 h 717218"/>
                <a:gd name="connsiteX1" fmla="*/ 210176 w 335521"/>
                <a:gd name="connsiteY1" fmla="*/ 0 h 717218"/>
                <a:gd name="connsiteX2" fmla="*/ 0 w 335521"/>
                <a:gd name="connsiteY2" fmla="*/ 658402 h 717218"/>
                <a:gd name="connsiteX3" fmla="*/ 114433 w 335521"/>
                <a:gd name="connsiteY3" fmla="*/ 702104 h 717218"/>
                <a:gd name="connsiteX4" fmla="*/ 179038 w 335521"/>
                <a:gd name="connsiteY4" fmla="*/ 717218 h 717218"/>
                <a:gd name="connsiteX5" fmla="*/ 245725 w 335521"/>
                <a:gd name="connsiteY5" fmla="*/ 676041 h 717218"/>
                <a:gd name="connsiteX6" fmla="*/ 335521 w 335521"/>
                <a:gd name="connsiteY6" fmla="*/ 16007 h 717218"/>
                <a:gd name="connsiteX0" fmla="*/ 335658 w 335658"/>
                <a:gd name="connsiteY0" fmla="*/ 16007 h 731552"/>
                <a:gd name="connsiteX1" fmla="*/ 210313 w 335658"/>
                <a:gd name="connsiteY1" fmla="*/ 0 h 731552"/>
                <a:gd name="connsiteX2" fmla="*/ 137 w 335658"/>
                <a:gd name="connsiteY2" fmla="*/ 658402 h 731552"/>
                <a:gd name="connsiteX3" fmla="*/ 179175 w 335658"/>
                <a:gd name="connsiteY3" fmla="*/ 717218 h 731552"/>
                <a:gd name="connsiteX4" fmla="*/ 245862 w 335658"/>
                <a:gd name="connsiteY4" fmla="*/ 676041 h 731552"/>
                <a:gd name="connsiteX5" fmla="*/ 335658 w 335658"/>
                <a:gd name="connsiteY5" fmla="*/ 16007 h 731552"/>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521" h="717218">
                  <a:moveTo>
                    <a:pt x="335521" y="16007"/>
                  </a:moveTo>
                  <a:lnTo>
                    <a:pt x="210176" y="0"/>
                  </a:lnTo>
                  <a:lnTo>
                    <a:pt x="0" y="658402"/>
                  </a:lnTo>
                  <a:cubicBezTo>
                    <a:pt x="102871" y="696256"/>
                    <a:pt x="138084" y="714278"/>
                    <a:pt x="179038" y="717218"/>
                  </a:cubicBezTo>
                  <a:lnTo>
                    <a:pt x="245725" y="676041"/>
                  </a:lnTo>
                  <a:lnTo>
                    <a:pt x="335521" y="1600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rot="1637710">
              <a:off x="4266158" y="2639873"/>
              <a:ext cx="329295" cy="470906"/>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67881 w 367881"/>
                <a:gd name="connsiteY4" fmla="*/ 57150 h 542925"/>
                <a:gd name="connsiteX0" fmla="*/ 336845 w 336845"/>
                <a:gd name="connsiteY0" fmla="*/ 57150 h 542925"/>
                <a:gd name="connsiteX1" fmla="*/ 203495 w 336845"/>
                <a:gd name="connsiteY1" fmla="*/ 0 h 542925"/>
                <a:gd name="connsiteX2" fmla="*/ 0 w 336845"/>
                <a:gd name="connsiteY2" fmla="*/ 367430 h 542925"/>
                <a:gd name="connsiteX3" fmla="*/ 155870 w 336845"/>
                <a:gd name="connsiteY3" fmla="*/ 542925 h 542925"/>
                <a:gd name="connsiteX4" fmla="*/ 336845 w 336845"/>
                <a:gd name="connsiteY4" fmla="*/ 57150 h 542925"/>
                <a:gd name="connsiteX0" fmla="*/ 336845 w 336845"/>
                <a:gd name="connsiteY0" fmla="*/ 57150 h 505683"/>
                <a:gd name="connsiteX1" fmla="*/ 203495 w 336845"/>
                <a:gd name="connsiteY1" fmla="*/ 0 h 505683"/>
                <a:gd name="connsiteX2" fmla="*/ 0 w 336845"/>
                <a:gd name="connsiteY2" fmla="*/ 367430 h 505683"/>
                <a:gd name="connsiteX3" fmla="*/ 179129 w 336845"/>
                <a:gd name="connsiteY3" fmla="*/ 505683 h 505683"/>
                <a:gd name="connsiteX4" fmla="*/ 336845 w 336845"/>
                <a:gd name="connsiteY4" fmla="*/ 57150 h 505683"/>
                <a:gd name="connsiteX0" fmla="*/ 353326 w 353326"/>
                <a:gd name="connsiteY0" fmla="*/ 54653 h 505683"/>
                <a:gd name="connsiteX1" fmla="*/ 203495 w 353326"/>
                <a:gd name="connsiteY1" fmla="*/ 0 h 505683"/>
                <a:gd name="connsiteX2" fmla="*/ 0 w 353326"/>
                <a:gd name="connsiteY2" fmla="*/ 367430 h 505683"/>
                <a:gd name="connsiteX3" fmla="*/ 179129 w 353326"/>
                <a:gd name="connsiteY3" fmla="*/ 505683 h 505683"/>
                <a:gd name="connsiteX4" fmla="*/ 353326 w 353326"/>
                <a:gd name="connsiteY4" fmla="*/ 54653 h 505683"/>
                <a:gd name="connsiteX0" fmla="*/ 335030 w 335030"/>
                <a:gd name="connsiteY0" fmla="*/ 48835 h 505683"/>
                <a:gd name="connsiteX1" fmla="*/ 203495 w 335030"/>
                <a:gd name="connsiteY1" fmla="*/ 0 h 505683"/>
                <a:gd name="connsiteX2" fmla="*/ 0 w 335030"/>
                <a:gd name="connsiteY2" fmla="*/ 367430 h 505683"/>
                <a:gd name="connsiteX3" fmla="*/ 179129 w 335030"/>
                <a:gd name="connsiteY3" fmla="*/ 505683 h 505683"/>
                <a:gd name="connsiteX4" fmla="*/ 335030 w 335030"/>
                <a:gd name="connsiteY4" fmla="*/ 48835 h 505683"/>
                <a:gd name="connsiteX0" fmla="*/ 342014 w 342014"/>
                <a:gd name="connsiteY0" fmla="*/ 48835 h 505683"/>
                <a:gd name="connsiteX1" fmla="*/ 210479 w 342014"/>
                <a:gd name="connsiteY1" fmla="*/ 0 h 505683"/>
                <a:gd name="connsiteX2" fmla="*/ 0 w 342014"/>
                <a:gd name="connsiteY2" fmla="*/ 368928 h 505683"/>
                <a:gd name="connsiteX3" fmla="*/ 186113 w 342014"/>
                <a:gd name="connsiteY3" fmla="*/ 505683 h 505683"/>
                <a:gd name="connsiteX4" fmla="*/ 342014 w 342014"/>
                <a:gd name="connsiteY4" fmla="*/ 48835 h 505683"/>
                <a:gd name="connsiteX0" fmla="*/ 342014 w 342014"/>
                <a:gd name="connsiteY0" fmla="*/ 48835 h 510170"/>
                <a:gd name="connsiteX1" fmla="*/ 210479 w 342014"/>
                <a:gd name="connsiteY1" fmla="*/ 0 h 510170"/>
                <a:gd name="connsiteX2" fmla="*/ 0 w 342014"/>
                <a:gd name="connsiteY2" fmla="*/ 368928 h 510170"/>
                <a:gd name="connsiteX3" fmla="*/ 199252 w 342014"/>
                <a:gd name="connsiteY3" fmla="*/ 510170 h 510170"/>
                <a:gd name="connsiteX4" fmla="*/ 342014 w 342014"/>
                <a:gd name="connsiteY4" fmla="*/ 48835 h 510170"/>
                <a:gd name="connsiteX0" fmla="*/ 342014 w 342014"/>
                <a:gd name="connsiteY0" fmla="*/ 48835 h 486285"/>
                <a:gd name="connsiteX1" fmla="*/ 210479 w 342014"/>
                <a:gd name="connsiteY1" fmla="*/ 0 h 486285"/>
                <a:gd name="connsiteX2" fmla="*/ 0 w 342014"/>
                <a:gd name="connsiteY2" fmla="*/ 368928 h 486285"/>
                <a:gd name="connsiteX3" fmla="*/ 217135 w 342014"/>
                <a:gd name="connsiteY3" fmla="*/ 486285 h 486285"/>
                <a:gd name="connsiteX4" fmla="*/ 342014 w 342014"/>
                <a:gd name="connsiteY4" fmla="*/ 48835 h 486285"/>
                <a:gd name="connsiteX0" fmla="*/ 326359 w 326359"/>
                <a:gd name="connsiteY0" fmla="*/ 48835 h 486285"/>
                <a:gd name="connsiteX1" fmla="*/ 194824 w 326359"/>
                <a:gd name="connsiteY1" fmla="*/ 0 h 486285"/>
                <a:gd name="connsiteX2" fmla="*/ 0 w 326359"/>
                <a:gd name="connsiteY2" fmla="*/ 408900 h 486285"/>
                <a:gd name="connsiteX3" fmla="*/ 201480 w 326359"/>
                <a:gd name="connsiteY3" fmla="*/ 486285 h 486285"/>
                <a:gd name="connsiteX4" fmla="*/ 326359 w 326359"/>
                <a:gd name="connsiteY4" fmla="*/ 48835 h 486285"/>
                <a:gd name="connsiteX0" fmla="*/ 326359 w 326359"/>
                <a:gd name="connsiteY0" fmla="*/ 47041 h 484491"/>
                <a:gd name="connsiteX1" fmla="*/ 185172 w 326359"/>
                <a:gd name="connsiteY1" fmla="*/ 0 h 484491"/>
                <a:gd name="connsiteX2" fmla="*/ 0 w 326359"/>
                <a:gd name="connsiteY2" fmla="*/ 407106 h 484491"/>
                <a:gd name="connsiteX3" fmla="*/ 201480 w 326359"/>
                <a:gd name="connsiteY3" fmla="*/ 484491 h 484491"/>
                <a:gd name="connsiteX4" fmla="*/ 326359 w 326359"/>
                <a:gd name="connsiteY4" fmla="*/ 47041 h 484491"/>
                <a:gd name="connsiteX0" fmla="*/ 329295 w 329295"/>
                <a:gd name="connsiteY0" fmla="*/ 47041 h 484491"/>
                <a:gd name="connsiteX1" fmla="*/ 188108 w 329295"/>
                <a:gd name="connsiteY1" fmla="*/ 0 h 484491"/>
                <a:gd name="connsiteX2" fmla="*/ 0 w 329295"/>
                <a:gd name="connsiteY2" fmla="*/ 427379 h 484491"/>
                <a:gd name="connsiteX3" fmla="*/ 204416 w 329295"/>
                <a:gd name="connsiteY3" fmla="*/ 484491 h 484491"/>
                <a:gd name="connsiteX4" fmla="*/ 329295 w 329295"/>
                <a:gd name="connsiteY4" fmla="*/ 47041 h 484491"/>
                <a:gd name="connsiteX0" fmla="*/ 329295 w 329295"/>
                <a:gd name="connsiteY0" fmla="*/ 33456 h 470906"/>
                <a:gd name="connsiteX1" fmla="*/ 208516 w 329295"/>
                <a:gd name="connsiteY1" fmla="*/ 0 h 470906"/>
                <a:gd name="connsiteX2" fmla="*/ 0 w 329295"/>
                <a:gd name="connsiteY2" fmla="*/ 413794 h 470906"/>
                <a:gd name="connsiteX3" fmla="*/ 204416 w 329295"/>
                <a:gd name="connsiteY3" fmla="*/ 470906 h 470906"/>
                <a:gd name="connsiteX4" fmla="*/ 329295 w 329295"/>
                <a:gd name="connsiteY4" fmla="*/ 33456 h 470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295" h="470906">
                  <a:moveTo>
                    <a:pt x="329295" y="33456"/>
                  </a:moveTo>
                  <a:lnTo>
                    <a:pt x="208516" y="0"/>
                  </a:lnTo>
                  <a:lnTo>
                    <a:pt x="0" y="413794"/>
                  </a:lnTo>
                  <a:lnTo>
                    <a:pt x="204416" y="470906"/>
                  </a:lnTo>
                  <a:lnTo>
                    <a:pt x="329295" y="3345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rot="744303">
              <a:off x="4125256" y="2705738"/>
              <a:ext cx="293438" cy="258531"/>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83369"/>
                <a:gd name="connsiteX1" fmla="*/ 152400 w 276225"/>
                <a:gd name="connsiteY1" fmla="*/ 0 h 283369"/>
                <a:gd name="connsiteX2" fmla="*/ 0 w 276225"/>
                <a:gd name="connsiteY2" fmla="*/ 152400 h 283369"/>
                <a:gd name="connsiteX3" fmla="*/ 119063 w 276225"/>
                <a:gd name="connsiteY3" fmla="*/ 283369 h 283369"/>
                <a:gd name="connsiteX4" fmla="*/ 276225 w 276225"/>
                <a:gd name="connsiteY4" fmla="*/ 66675 h 283369"/>
                <a:gd name="connsiteX0" fmla="*/ 297657 w 297657"/>
                <a:gd name="connsiteY0" fmla="*/ 66675 h 283369"/>
                <a:gd name="connsiteX1" fmla="*/ 152400 w 297657"/>
                <a:gd name="connsiteY1" fmla="*/ 0 h 283369"/>
                <a:gd name="connsiteX2" fmla="*/ 0 w 297657"/>
                <a:gd name="connsiteY2" fmla="*/ 152400 h 283369"/>
                <a:gd name="connsiteX3" fmla="*/ 119063 w 297657"/>
                <a:gd name="connsiteY3" fmla="*/ 283369 h 283369"/>
                <a:gd name="connsiteX4" fmla="*/ 297657 w 297657"/>
                <a:gd name="connsiteY4" fmla="*/ 66675 h 283369"/>
                <a:gd name="connsiteX0" fmla="*/ 311944 w 311944"/>
                <a:gd name="connsiteY0" fmla="*/ 66675 h 283369"/>
                <a:gd name="connsiteX1" fmla="*/ 152400 w 311944"/>
                <a:gd name="connsiteY1" fmla="*/ 0 h 283369"/>
                <a:gd name="connsiteX2" fmla="*/ 0 w 311944"/>
                <a:gd name="connsiteY2" fmla="*/ 152400 h 283369"/>
                <a:gd name="connsiteX3" fmla="*/ 119063 w 311944"/>
                <a:gd name="connsiteY3" fmla="*/ 283369 h 283369"/>
                <a:gd name="connsiteX4" fmla="*/ 311944 w 311944"/>
                <a:gd name="connsiteY4" fmla="*/ 66675 h 283369"/>
                <a:gd name="connsiteX0" fmla="*/ 288131 w 288131"/>
                <a:gd name="connsiteY0" fmla="*/ 88107 h 283369"/>
                <a:gd name="connsiteX1" fmla="*/ 152400 w 288131"/>
                <a:gd name="connsiteY1" fmla="*/ 0 h 283369"/>
                <a:gd name="connsiteX2" fmla="*/ 0 w 288131"/>
                <a:gd name="connsiteY2" fmla="*/ 152400 h 283369"/>
                <a:gd name="connsiteX3" fmla="*/ 119063 w 288131"/>
                <a:gd name="connsiteY3" fmla="*/ 283369 h 283369"/>
                <a:gd name="connsiteX4" fmla="*/ 288131 w 288131"/>
                <a:gd name="connsiteY4" fmla="*/ 88107 h 283369"/>
                <a:gd name="connsiteX0" fmla="*/ 313249 w 313249"/>
                <a:gd name="connsiteY0" fmla="*/ 58201 h 283369"/>
                <a:gd name="connsiteX1" fmla="*/ 152400 w 313249"/>
                <a:gd name="connsiteY1" fmla="*/ 0 h 283369"/>
                <a:gd name="connsiteX2" fmla="*/ 0 w 313249"/>
                <a:gd name="connsiteY2" fmla="*/ 152400 h 283369"/>
                <a:gd name="connsiteX3" fmla="*/ 119063 w 313249"/>
                <a:gd name="connsiteY3" fmla="*/ 283369 h 283369"/>
                <a:gd name="connsiteX4" fmla="*/ 313249 w 313249"/>
                <a:gd name="connsiteY4" fmla="*/ 58201 h 283369"/>
                <a:gd name="connsiteX0" fmla="*/ 319762 w 319762"/>
                <a:gd name="connsiteY0" fmla="*/ 58201 h 283369"/>
                <a:gd name="connsiteX1" fmla="*/ 158913 w 319762"/>
                <a:gd name="connsiteY1" fmla="*/ 0 h 283369"/>
                <a:gd name="connsiteX2" fmla="*/ 0 w 319762"/>
                <a:gd name="connsiteY2" fmla="*/ 178214 h 283369"/>
                <a:gd name="connsiteX3" fmla="*/ 125576 w 319762"/>
                <a:gd name="connsiteY3" fmla="*/ 283369 h 283369"/>
                <a:gd name="connsiteX4" fmla="*/ 319762 w 319762"/>
                <a:gd name="connsiteY4" fmla="*/ 58201 h 283369"/>
                <a:gd name="connsiteX0" fmla="*/ 319762 w 319762"/>
                <a:gd name="connsiteY0" fmla="*/ 58201 h 268439"/>
                <a:gd name="connsiteX1" fmla="*/ 158913 w 319762"/>
                <a:gd name="connsiteY1" fmla="*/ 0 h 268439"/>
                <a:gd name="connsiteX2" fmla="*/ 0 w 319762"/>
                <a:gd name="connsiteY2" fmla="*/ 178214 h 268439"/>
                <a:gd name="connsiteX3" fmla="*/ 149111 w 319762"/>
                <a:gd name="connsiteY3" fmla="*/ 268439 h 268439"/>
                <a:gd name="connsiteX4" fmla="*/ 319762 w 319762"/>
                <a:gd name="connsiteY4" fmla="*/ 58201 h 268439"/>
                <a:gd name="connsiteX0" fmla="*/ 319762 w 319762"/>
                <a:gd name="connsiteY0" fmla="*/ 45271 h 255509"/>
                <a:gd name="connsiteX1" fmla="*/ 166634 w 319762"/>
                <a:gd name="connsiteY1" fmla="*/ 0 h 255509"/>
                <a:gd name="connsiteX2" fmla="*/ 0 w 319762"/>
                <a:gd name="connsiteY2" fmla="*/ 165284 h 255509"/>
                <a:gd name="connsiteX3" fmla="*/ 149111 w 319762"/>
                <a:gd name="connsiteY3" fmla="*/ 255509 h 255509"/>
                <a:gd name="connsiteX4" fmla="*/ 319762 w 319762"/>
                <a:gd name="connsiteY4" fmla="*/ 45271 h 255509"/>
                <a:gd name="connsiteX0" fmla="*/ 296274 w 296274"/>
                <a:gd name="connsiteY0" fmla="*/ 45271 h 255509"/>
                <a:gd name="connsiteX1" fmla="*/ 143146 w 296274"/>
                <a:gd name="connsiteY1" fmla="*/ 0 h 255509"/>
                <a:gd name="connsiteX2" fmla="*/ 0 w 296274"/>
                <a:gd name="connsiteY2" fmla="*/ 172309 h 255509"/>
                <a:gd name="connsiteX3" fmla="*/ 125623 w 296274"/>
                <a:gd name="connsiteY3" fmla="*/ 255509 h 255509"/>
                <a:gd name="connsiteX4" fmla="*/ 296274 w 296274"/>
                <a:gd name="connsiteY4" fmla="*/ 45271 h 255509"/>
                <a:gd name="connsiteX0" fmla="*/ 278972 w 278972"/>
                <a:gd name="connsiteY0" fmla="*/ 44201 h 255509"/>
                <a:gd name="connsiteX1" fmla="*/ 143146 w 278972"/>
                <a:gd name="connsiteY1" fmla="*/ 0 h 255509"/>
                <a:gd name="connsiteX2" fmla="*/ 0 w 278972"/>
                <a:gd name="connsiteY2" fmla="*/ 172309 h 255509"/>
                <a:gd name="connsiteX3" fmla="*/ 125623 w 278972"/>
                <a:gd name="connsiteY3" fmla="*/ 255509 h 255509"/>
                <a:gd name="connsiteX4" fmla="*/ 278972 w 278972"/>
                <a:gd name="connsiteY4" fmla="*/ 44201 h 255509"/>
                <a:gd name="connsiteX0" fmla="*/ 291112 w 291112"/>
                <a:gd name="connsiteY0" fmla="*/ 43970 h 255509"/>
                <a:gd name="connsiteX1" fmla="*/ 143146 w 291112"/>
                <a:gd name="connsiteY1" fmla="*/ 0 h 255509"/>
                <a:gd name="connsiteX2" fmla="*/ 0 w 291112"/>
                <a:gd name="connsiteY2" fmla="*/ 172309 h 255509"/>
                <a:gd name="connsiteX3" fmla="*/ 125623 w 291112"/>
                <a:gd name="connsiteY3" fmla="*/ 255509 h 255509"/>
                <a:gd name="connsiteX4" fmla="*/ 291112 w 291112"/>
                <a:gd name="connsiteY4" fmla="*/ 43970 h 255509"/>
                <a:gd name="connsiteX0" fmla="*/ 291112 w 291112"/>
                <a:gd name="connsiteY0" fmla="*/ 46992 h 258531"/>
                <a:gd name="connsiteX1" fmla="*/ 179054 w 291112"/>
                <a:gd name="connsiteY1" fmla="*/ 0 h 258531"/>
                <a:gd name="connsiteX2" fmla="*/ 0 w 291112"/>
                <a:gd name="connsiteY2" fmla="*/ 175331 h 258531"/>
                <a:gd name="connsiteX3" fmla="*/ 125623 w 291112"/>
                <a:gd name="connsiteY3" fmla="*/ 258531 h 258531"/>
                <a:gd name="connsiteX4" fmla="*/ 291112 w 291112"/>
                <a:gd name="connsiteY4" fmla="*/ 46992 h 258531"/>
                <a:gd name="connsiteX0" fmla="*/ 281577 w 281577"/>
                <a:gd name="connsiteY0" fmla="*/ 46992 h 258531"/>
                <a:gd name="connsiteX1" fmla="*/ 169519 w 281577"/>
                <a:gd name="connsiteY1" fmla="*/ 0 h 258531"/>
                <a:gd name="connsiteX2" fmla="*/ 0 w 281577"/>
                <a:gd name="connsiteY2" fmla="*/ 185425 h 258531"/>
                <a:gd name="connsiteX3" fmla="*/ 116088 w 281577"/>
                <a:gd name="connsiteY3" fmla="*/ 258531 h 258531"/>
                <a:gd name="connsiteX4" fmla="*/ 281577 w 281577"/>
                <a:gd name="connsiteY4" fmla="*/ 46992 h 258531"/>
                <a:gd name="connsiteX0" fmla="*/ 293438 w 293438"/>
                <a:gd name="connsiteY0" fmla="*/ 56573 h 258531"/>
                <a:gd name="connsiteX1" fmla="*/ 169519 w 293438"/>
                <a:gd name="connsiteY1" fmla="*/ 0 h 258531"/>
                <a:gd name="connsiteX2" fmla="*/ 0 w 293438"/>
                <a:gd name="connsiteY2" fmla="*/ 185425 h 258531"/>
                <a:gd name="connsiteX3" fmla="*/ 116088 w 293438"/>
                <a:gd name="connsiteY3" fmla="*/ 258531 h 258531"/>
                <a:gd name="connsiteX4" fmla="*/ 293438 w 293438"/>
                <a:gd name="connsiteY4" fmla="*/ 56573 h 258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438" h="258531">
                  <a:moveTo>
                    <a:pt x="293438" y="56573"/>
                  </a:moveTo>
                  <a:lnTo>
                    <a:pt x="169519" y="0"/>
                  </a:lnTo>
                  <a:lnTo>
                    <a:pt x="0" y="185425"/>
                  </a:lnTo>
                  <a:lnTo>
                    <a:pt x="116088" y="258531"/>
                  </a:lnTo>
                  <a:lnTo>
                    <a:pt x="293438" y="5657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Freeform 31"/>
            <p:cNvSpPr/>
            <p:nvPr/>
          </p:nvSpPr>
          <p:spPr>
            <a:xfrm>
              <a:off x="357092" y="2870969"/>
              <a:ext cx="8282153" cy="1191169"/>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338314 w 8296275"/>
                <a:gd name="connsiteY10" fmla="*/ 261019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29275 w 8296275"/>
                <a:gd name="connsiteY7" fmla="*/ 99579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10422 w 8296275"/>
                <a:gd name="connsiteY7" fmla="*/ 193847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6674 h 1843203"/>
                <a:gd name="connsiteX1" fmla="*/ 862045 w 8296275"/>
                <a:gd name="connsiteY1" fmla="*/ 1357427 h 1843203"/>
                <a:gd name="connsiteX2" fmla="*/ 1662145 w 8296275"/>
                <a:gd name="connsiteY2" fmla="*/ 1100252 h 1843203"/>
                <a:gd name="connsiteX3" fmla="*/ 2176495 w 8296275"/>
                <a:gd name="connsiteY3" fmla="*/ 909752 h 1843203"/>
                <a:gd name="connsiteX4" fmla="*/ 3624295 w 8296275"/>
                <a:gd name="connsiteY4" fmla="*/ 700202 h 1843203"/>
                <a:gd name="connsiteX5" fmla="*/ 4610100 w 8296275"/>
                <a:gd name="connsiteY5" fmla="*/ 491299 h 1843203"/>
                <a:gd name="connsiteX6" fmla="*/ 5229225 w 8296275"/>
                <a:gd name="connsiteY6" fmla="*/ 329374 h 1843203"/>
                <a:gd name="connsiteX7" fmla="*/ 5610422 w 8296275"/>
                <a:gd name="connsiteY7" fmla="*/ 195042 h 1843203"/>
                <a:gd name="connsiteX8" fmla="*/ 6022005 w 8296275"/>
                <a:gd name="connsiteY8" fmla="*/ 124510 h 1843203"/>
                <a:gd name="connsiteX9" fmla="*/ 6063961 w 8296275"/>
                <a:gd name="connsiteY9" fmla="*/ 1195 h 1843203"/>
                <a:gd name="connsiteX10" fmla="*/ 6185342 w 8296275"/>
                <a:gd name="connsiteY10" fmla="*/ 150501 h 1843203"/>
                <a:gd name="connsiteX11" fmla="*/ 6338314 w 8296275"/>
                <a:gd name="connsiteY11" fmla="*/ 253554 h 1843203"/>
                <a:gd name="connsiteX12" fmla="*/ 6608877 w 8296275"/>
                <a:gd name="connsiteY12" fmla="*/ 345906 h 1843203"/>
                <a:gd name="connsiteX13" fmla="*/ 6853180 w 8296275"/>
                <a:gd name="connsiteY13" fmla="*/ 433462 h 1843203"/>
                <a:gd name="connsiteX14" fmla="*/ 7238036 w 8296275"/>
                <a:gd name="connsiteY14" fmla="*/ 598653 h 1843203"/>
                <a:gd name="connsiteX15" fmla="*/ 7808645 w 8296275"/>
                <a:gd name="connsiteY15" fmla="*/ 667182 h 1843203"/>
                <a:gd name="connsiteX16" fmla="*/ 8296275 w 8296275"/>
                <a:gd name="connsiteY16" fmla="*/ 491299 h 1843203"/>
                <a:gd name="connsiteX17" fmla="*/ 8267700 w 8296275"/>
                <a:gd name="connsiteY17" fmla="*/ 1015174 h 1843203"/>
                <a:gd name="connsiteX18" fmla="*/ 6167470 w 8296275"/>
                <a:gd name="connsiteY18" fmla="*/ 824028 h 1843203"/>
                <a:gd name="connsiteX19" fmla="*/ 4043395 w 8296275"/>
                <a:gd name="connsiteY19" fmla="*/ 1014527 h 1843203"/>
                <a:gd name="connsiteX20" fmla="*/ 1576420 w 8296275"/>
                <a:gd name="connsiteY20" fmla="*/ 1500302 h 1843203"/>
                <a:gd name="connsiteX21" fmla="*/ 90520 w 8296275"/>
                <a:gd name="connsiteY21" fmla="*/ 1843203 h 1843203"/>
                <a:gd name="connsiteX22" fmla="*/ 0 w 8296275"/>
                <a:gd name="connsiteY22" fmla="*/ 1586674 h 184320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10100 w 8296275"/>
                <a:gd name="connsiteY5" fmla="*/ 366789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714117 w 8296275"/>
                <a:gd name="connsiteY7" fmla="*/ 353336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36173 h 1692702"/>
                <a:gd name="connsiteX1" fmla="*/ 862045 w 8296275"/>
                <a:gd name="connsiteY1" fmla="*/ 1206926 h 1692702"/>
                <a:gd name="connsiteX2" fmla="*/ 1662145 w 8296275"/>
                <a:gd name="connsiteY2" fmla="*/ 949751 h 1692702"/>
                <a:gd name="connsiteX3" fmla="*/ 2176495 w 8296275"/>
                <a:gd name="connsiteY3" fmla="*/ 759251 h 1692702"/>
                <a:gd name="connsiteX4" fmla="*/ 3624295 w 8296275"/>
                <a:gd name="connsiteY4" fmla="*/ 549701 h 1692702"/>
                <a:gd name="connsiteX5" fmla="*/ 4628953 w 8296275"/>
                <a:gd name="connsiteY5" fmla="*/ 435066 h 1692702"/>
                <a:gd name="connsiteX6" fmla="*/ 5219798 w 8296275"/>
                <a:gd name="connsiteY6" fmla="*/ 376836 h 1692702"/>
                <a:gd name="connsiteX7" fmla="*/ 5714117 w 8296275"/>
                <a:gd name="connsiteY7" fmla="*/ 327345 h 1692702"/>
                <a:gd name="connsiteX8" fmla="*/ 6135127 w 8296275"/>
                <a:gd name="connsiteY8" fmla="*/ 181399 h 1692702"/>
                <a:gd name="connsiteX9" fmla="*/ 6185342 w 8296275"/>
                <a:gd name="connsiteY9" fmla="*/ 0 h 1692702"/>
                <a:gd name="connsiteX10" fmla="*/ 6338314 w 8296275"/>
                <a:gd name="connsiteY10" fmla="*/ 103053 h 1692702"/>
                <a:gd name="connsiteX11" fmla="*/ 6608877 w 8296275"/>
                <a:gd name="connsiteY11" fmla="*/ 195405 h 1692702"/>
                <a:gd name="connsiteX12" fmla="*/ 6853180 w 8296275"/>
                <a:gd name="connsiteY12" fmla="*/ 282961 h 1692702"/>
                <a:gd name="connsiteX13" fmla="*/ 7238036 w 8296275"/>
                <a:gd name="connsiteY13" fmla="*/ 448152 h 1692702"/>
                <a:gd name="connsiteX14" fmla="*/ 7808645 w 8296275"/>
                <a:gd name="connsiteY14" fmla="*/ 516681 h 1692702"/>
                <a:gd name="connsiteX15" fmla="*/ 8296275 w 8296275"/>
                <a:gd name="connsiteY15" fmla="*/ 340798 h 1692702"/>
                <a:gd name="connsiteX16" fmla="*/ 8267700 w 8296275"/>
                <a:gd name="connsiteY16" fmla="*/ 864673 h 1692702"/>
                <a:gd name="connsiteX17" fmla="*/ 6167470 w 8296275"/>
                <a:gd name="connsiteY17" fmla="*/ 673527 h 1692702"/>
                <a:gd name="connsiteX18" fmla="*/ 4043395 w 8296275"/>
                <a:gd name="connsiteY18" fmla="*/ 864026 h 1692702"/>
                <a:gd name="connsiteX19" fmla="*/ 1576420 w 8296275"/>
                <a:gd name="connsiteY19" fmla="*/ 1349801 h 1692702"/>
                <a:gd name="connsiteX20" fmla="*/ 90520 w 8296275"/>
                <a:gd name="connsiteY20" fmla="*/ 1692702 h 1692702"/>
                <a:gd name="connsiteX21" fmla="*/ 0 w 8296275"/>
                <a:gd name="connsiteY21" fmla="*/ 1436173 h 1692702"/>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135127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031433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19798 w 8296275"/>
                <a:gd name="connsiteY6" fmla="*/ 27378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159338 w 8296275"/>
                <a:gd name="connsiteY4" fmla="*/ 632238 h 1589649"/>
                <a:gd name="connsiteX5" fmla="*/ 3718563 w 8296275"/>
                <a:gd name="connsiteY5" fmla="*/ 540916 h 1589649"/>
                <a:gd name="connsiteX6" fmla="*/ 4628953 w 8296275"/>
                <a:gd name="connsiteY6" fmla="*/ 332013 h 1589649"/>
                <a:gd name="connsiteX7" fmla="*/ 5266932 w 8296275"/>
                <a:gd name="connsiteY7" fmla="*/ 302063 h 1589649"/>
                <a:gd name="connsiteX8" fmla="*/ 5714117 w 8296275"/>
                <a:gd name="connsiteY8" fmla="*/ 224292 h 1589649"/>
                <a:gd name="connsiteX9" fmla="*/ 6031433 w 8296275"/>
                <a:gd name="connsiteY9" fmla="*/ 78346 h 1589649"/>
                <a:gd name="connsiteX10" fmla="*/ 6338314 w 8296275"/>
                <a:gd name="connsiteY10" fmla="*/ 0 h 1589649"/>
                <a:gd name="connsiteX11" fmla="*/ 6608877 w 8296275"/>
                <a:gd name="connsiteY11" fmla="*/ 92352 h 1589649"/>
                <a:gd name="connsiteX12" fmla="*/ 6853180 w 8296275"/>
                <a:gd name="connsiteY12" fmla="*/ 179908 h 1589649"/>
                <a:gd name="connsiteX13" fmla="*/ 7238036 w 8296275"/>
                <a:gd name="connsiteY13" fmla="*/ 345099 h 1589649"/>
                <a:gd name="connsiteX14" fmla="*/ 7808645 w 8296275"/>
                <a:gd name="connsiteY14" fmla="*/ 413628 h 1589649"/>
                <a:gd name="connsiteX15" fmla="*/ 8296275 w 8296275"/>
                <a:gd name="connsiteY15" fmla="*/ 237745 h 1589649"/>
                <a:gd name="connsiteX16" fmla="*/ 8267700 w 8296275"/>
                <a:gd name="connsiteY16" fmla="*/ 761620 h 1589649"/>
                <a:gd name="connsiteX17" fmla="*/ 6167470 w 8296275"/>
                <a:gd name="connsiteY17" fmla="*/ 570474 h 1589649"/>
                <a:gd name="connsiteX18" fmla="*/ 4043395 w 8296275"/>
                <a:gd name="connsiteY18" fmla="*/ 760973 h 1589649"/>
                <a:gd name="connsiteX19" fmla="*/ 1576420 w 8296275"/>
                <a:gd name="connsiteY19" fmla="*/ 1246748 h 1589649"/>
                <a:gd name="connsiteX20" fmla="*/ 90520 w 8296275"/>
                <a:gd name="connsiteY20" fmla="*/ 1589649 h 1589649"/>
                <a:gd name="connsiteX21" fmla="*/ 0 w 8296275"/>
                <a:gd name="connsiteY21"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2678571 w 8296275"/>
                <a:gd name="connsiteY4" fmla="*/ 651092 h 1589649"/>
                <a:gd name="connsiteX5" fmla="*/ 3159338 w 8296275"/>
                <a:gd name="connsiteY5" fmla="*/ 632238 h 1589649"/>
                <a:gd name="connsiteX6" fmla="*/ 3718563 w 8296275"/>
                <a:gd name="connsiteY6" fmla="*/ 540916 h 1589649"/>
                <a:gd name="connsiteX7" fmla="*/ 4628953 w 8296275"/>
                <a:gd name="connsiteY7" fmla="*/ 332013 h 1589649"/>
                <a:gd name="connsiteX8" fmla="*/ 5266932 w 8296275"/>
                <a:gd name="connsiteY8" fmla="*/ 302063 h 1589649"/>
                <a:gd name="connsiteX9" fmla="*/ 5714117 w 8296275"/>
                <a:gd name="connsiteY9" fmla="*/ 224292 h 1589649"/>
                <a:gd name="connsiteX10" fmla="*/ 6031433 w 8296275"/>
                <a:gd name="connsiteY10" fmla="*/ 78346 h 1589649"/>
                <a:gd name="connsiteX11" fmla="*/ 6338314 w 8296275"/>
                <a:gd name="connsiteY11" fmla="*/ 0 h 1589649"/>
                <a:gd name="connsiteX12" fmla="*/ 6608877 w 8296275"/>
                <a:gd name="connsiteY12" fmla="*/ 92352 h 1589649"/>
                <a:gd name="connsiteX13" fmla="*/ 6853180 w 8296275"/>
                <a:gd name="connsiteY13" fmla="*/ 179908 h 1589649"/>
                <a:gd name="connsiteX14" fmla="*/ 7238036 w 8296275"/>
                <a:gd name="connsiteY14" fmla="*/ 345099 h 1589649"/>
                <a:gd name="connsiteX15" fmla="*/ 7808645 w 8296275"/>
                <a:gd name="connsiteY15" fmla="*/ 413628 h 1589649"/>
                <a:gd name="connsiteX16" fmla="*/ 8296275 w 8296275"/>
                <a:gd name="connsiteY16" fmla="*/ 237745 h 1589649"/>
                <a:gd name="connsiteX17" fmla="*/ 8267700 w 8296275"/>
                <a:gd name="connsiteY17" fmla="*/ 761620 h 1589649"/>
                <a:gd name="connsiteX18" fmla="*/ 6167470 w 8296275"/>
                <a:gd name="connsiteY18" fmla="*/ 570474 h 1589649"/>
                <a:gd name="connsiteX19" fmla="*/ 4043395 w 8296275"/>
                <a:gd name="connsiteY19" fmla="*/ 760973 h 1589649"/>
                <a:gd name="connsiteX20" fmla="*/ 1576420 w 8296275"/>
                <a:gd name="connsiteY20" fmla="*/ 1246748 h 1589649"/>
                <a:gd name="connsiteX21" fmla="*/ 90520 w 8296275"/>
                <a:gd name="connsiteY21" fmla="*/ 1589649 h 1589649"/>
                <a:gd name="connsiteX22" fmla="*/ 0 w 8296275"/>
                <a:gd name="connsiteY22"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28953 w 8296275"/>
                <a:gd name="connsiteY8" fmla="*/ 332013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492560 w 8296275"/>
                <a:gd name="connsiteY15" fmla="*/ 335673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15473 w 8296275"/>
                <a:gd name="connsiteY14" fmla="*/ 151627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485955"/>
                <a:gd name="connsiteX1" fmla="*/ 862045 w 8296275"/>
                <a:gd name="connsiteY1" fmla="*/ 1103873 h 1485955"/>
                <a:gd name="connsiteX2" fmla="*/ 1464183 w 8296275"/>
                <a:gd name="connsiteY2" fmla="*/ 959819 h 1485955"/>
                <a:gd name="connsiteX3" fmla="*/ 1632195 w 8296275"/>
                <a:gd name="connsiteY3" fmla="*/ 886762 h 1485955"/>
                <a:gd name="connsiteX4" fmla="*/ 2035092 w 8296275"/>
                <a:gd name="connsiteY4" fmla="*/ 797601 h 1485955"/>
                <a:gd name="connsiteX5" fmla="*/ 2678571 w 8296275"/>
                <a:gd name="connsiteY5" fmla="*/ 651092 h 1485955"/>
                <a:gd name="connsiteX6" fmla="*/ 3159338 w 8296275"/>
                <a:gd name="connsiteY6" fmla="*/ 632238 h 1485955"/>
                <a:gd name="connsiteX7" fmla="*/ 3718563 w 8296275"/>
                <a:gd name="connsiteY7" fmla="*/ 540916 h 1485955"/>
                <a:gd name="connsiteX8" fmla="*/ 4610099 w 8296275"/>
                <a:gd name="connsiteY8" fmla="*/ 379147 h 1485955"/>
                <a:gd name="connsiteX9" fmla="*/ 5266932 w 8296275"/>
                <a:gd name="connsiteY9" fmla="*/ 302063 h 1485955"/>
                <a:gd name="connsiteX10" fmla="*/ 5714117 w 8296275"/>
                <a:gd name="connsiteY10" fmla="*/ 224292 h 1485955"/>
                <a:gd name="connsiteX11" fmla="*/ 6031433 w 8296275"/>
                <a:gd name="connsiteY11" fmla="*/ 78346 h 1485955"/>
                <a:gd name="connsiteX12" fmla="*/ 6338314 w 8296275"/>
                <a:gd name="connsiteY12" fmla="*/ 0 h 1485955"/>
                <a:gd name="connsiteX13" fmla="*/ 6608877 w 8296275"/>
                <a:gd name="connsiteY13" fmla="*/ 92352 h 1485955"/>
                <a:gd name="connsiteX14" fmla="*/ 6815473 w 8296275"/>
                <a:gd name="connsiteY14" fmla="*/ 151627 h 1485955"/>
                <a:gd name="connsiteX15" fmla="*/ 7090315 w 8296275"/>
                <a:gd name="connsiteY15" fmla="*/ 160898 h 1485955"/>
                <a:gd name="connsiteX16" fmla="*/ 7492560 w 8296275"/>
                <a:gd name="connsiteY16" fmla="*/ 335673 h 1485955"/>
                <a:gd name="connsiteX17" fmla="*/ 7808645 w 8296275"/>
                <a:gd name="connsiteY17" fmla="*/ 413628 h 1485955"/>
                <a:gd name="connsiteX18" fmla="*/ 8296275 w 8296275"/>
                <a:gd name="connsiteY18" fmla="*/ 237745 h 1485955"/>
                <a:gd name="connsiteX19" fmla="*/ 8267700 w 8296275"/>
                <a:gd name="connsiteY19" fmla="*/ 761620 h 1485955"/>
                <a:gd name="connsiteX20" fmla="*/ 6167470 w 8296275"/>
                <a:gd name="connsiteY20" fmla="*/ 570474 h 1485955"/>
                <a:gd name="connsiteX21" fmla="*/ 4043395 w 8296275"/>
                <a:gd name="connsiteY21" fmla="*/ 760973 h 1485955"/>
                <a:gd name="connsiteX22" fmla="*/ 1576420 w 8296275"/>
                <a:gd name="connsiteY22" fmla="*/ 1246748 h 1485955"/>
                <a:gd name="connsiteX23" fmla="*/ 33960 w 8296275"/>
                <a:gd name="connsiteY23" fmla="*/ 1485955 h 1485955"/>
                <a:gd name="connsiteX24" fmla="*/ 0 w 8296275"/>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38651 w 8267994"/>
                <a:gd name="connsiteY9" fmla="*/ 302063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582141 w 8267994"/>
                <a:gd name="connsiteY10" fmla="*/ 299707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7 h 1485962"/>
                <a:gd name="connsiteX1" fmla="*/ 833764 w 8267994"/>
                <a:gd name="connsiteY1" fmla="*/ 1103880 h 1485962"/>
                <a:gd name="connsiteX2" fmla="*/ 1435902 w 8267994"/>
                <a:gd name="connsiteY2" fmla="*/ 959826 h 1485962"/>
                <a:gd name="connsiteX3" fmla="*/ 1603914 w 8267994"/>
                <a:gd name="connsiteY3" fmla="*/ 886769 h 1485962"/>
                <a:gd name="connsiteX4" fmla="*/ 2006811 w 8267994"/>
                <a:gd name="connsiteY4" fmla="*/ 797608 h 1485962"/>
                <a:gd name="connsiteX5" fmla="*/ 2650290 w 8267994"/>
                <a:gd name="connsiteY5" fmla="*/ 651099 h 1485962"/>
                <a:gd name="connsiteX6" fmla="*/ 3131057 w 8267994"/>
                <a:gd name="connsiteY6" fmla="*/ 632245 h 1485962"/>
                <a:gd name="connsiteX7" fmla="*/ 3690282 w 8267994"/>
                <a:gd name="connsiteY7" fmla="*/ 540923 h 1485962"/>
                <a:gd name="connsiteX8" fmla="*/ 4581818 w 8267994"/>
                <a:gd name="connsiteY8" fmla="*/ 379154 h 1485962"/>
                <a:gd name="connsiteX9" fmla="*/ 5200943 w 8267994"/>
                <a:gd name="connsiteY9" fmla="*/ 368058 h 1485962"/>
                <a:gd name="connsiteX10" fmla="*/ 5582141 w 8267994"/>
                <a:gd name="connsiteY10" fmla="*/ 299714 h 1485962"/>
                <a:gd name="connsiteX11" fmla="*/ 6040859 w 8267994"/>
                <a:gd name="connsiteY11" fmla="*/ 87779 h 1485962"/>
                <a:gd name="connsiteX12" fmla="*/ 6310033 w 8267994"/>
                <a:gd name="connsiteY12" fmla="*/ 7 h 1485962"/>
                <a:gd name="connsiteX13" fmla="*/ 6580596 w 8267994"/>
                <a:gd name="connsiteY13" fmla="*/ 92359 h 1485962"/>
                <a:gd name="connsiteX14" fmla="*/ 6787192 w 8267994"/>
                <a:gd name="connsiteY14" fmla="*/ 151634 h 1485962"/>
                <a:gd name="connsiteX15" fmla="*/ 7062034 w 8267994"/>
                <a:gd name="connsiteY15" fmla="*/ 160905 h 1485962"/>
                <a:gd name="connsiteX16" fmla="*/ 7464279 w 8267994"/>
                <a:gd name="connsiteY16" fmla="*/ 335680 h 1485962"/>
                <a:gd name="connsiteX17" fmla="*/ 7780364 w 8267994"/>
                <a:gd name="connsiteY17" fmla="*/ 413635 h 1485962"/>
                <a:gd name="connsiteX18" fmla="*/ 8267994 w 8267994"/>
                <a:gd name="connsiteY18" fmla="*/ 237752 h 1485962"/>
                <a:gd name="connsiteX19" fmla="*/ 8239419 w 8267994"/>
                <a:gd name="connsiteY19" fmla="*/ 761627 h 1485962"/>
                <a:gd name="connsiteX20" fmla="*/ 6139189 w 8267994"/>
                <a:gd name="connsiteY20" fmla="*/ 570481 h 1485962"/>
                <a:gd name="connsiteX21" fmla="*/ 4015114 w 8267994"/>
                <a:gd name="connsiteY21" fmla="*/ 760980 h 1485962"/>
                <a:gd name="connsiteX22" fmla="*/ 1548139 w 8267994"/>
                <a:gd name="connsiteY22" fmla="*/ 1246755 h 1485962"/>
                <a:gd name="connsiteX23" fmla="*/ 5679 w 8267994"/>
                <a:gd name="connsiteY23" fmla="*/ 1485962 h 1485962"/>
                <a:gd name="connsiteX24" fmla="*/ 0 w 8267994"/>
                <a:gd name="connsiteY24" fmla="*/ 1333127 h 1485962"/>
                <a:gd name="connsiteX0" fmla="*/ 0 w 8244182"/>
                <a:gd name="connsiteY0" fmla="*/ 1333127 h 1485962"/>
                <a:gd name="connsiteX1" fmla="*/ 833764 w 8244182"/>
                <a:gd name="connsiteY1" fmla="*/ 1103880 h 1485962"/>
                <a:gd name="connsiteX2" fmla="*/ 1435902 w 8244182"/>
                <a:gd name="connsiteY2" fmla="*/ 959826 h 1485962"/>
                <a:gd name="connsiteX3" fmla="*/ 1603914 w 8244182"/>
                <a:gd name="connsiteY3" fmla="*/ 886769 h 1485962"/>
                <a:gd name="connsiteX4" fmla="*/ 2006811 w 8244182"/>
                <a:gd name="connsiteY4" fmla="*/ 797608 h 1485962"/>
                <a:gd name="connsiteX5" fmla="*/ 2650290 w 8244182"/>
                <a:gd name="connsiteY5" fmla="*/ 651099 h 1485962"/>
                <a:gd name="connsiteX6" fmla="*/ 3131057 w 8244182"/>
                <a:gd name="connsiteY6" fmla="*/ 632245 h 1485962"/>
                <a:gd name="connsiteX7" fmla="*/ 3690282 w 8244182"/>
                <a:gd name="connsiteY7" fmla="*/ 540923 h 1485962"/>
                <a:gd name="connsiteX8" fmla="*/ 4581818 w 8244182"/>
                <a:gd name="connsiteY8" fmla="*/ 379154 h 1485962"/>
                <a:gd name="connsiteX9" fmla="*/ 5200943 w 8244182"/>
                <a:gd name="connsiteY9" fmla="*/ 368058 h 1485962"/>
                <a:gd name="connsiteX10" fmla="*/ 5582141 w 8244182"/>
                <a:gd name="connsiteY10" fmla="*/ 299714 h 1485962"/>
                <a:gd name="connsiteX11" fmla="*/ 6040859 w 8244182"/>
                <a:gd name="connsiteY11" fmla="*/ 87779 h 1485962"/>
                <a:gd name="connsiteX12" fmla="*/ 6310033 w 8244182"/>
                <a:gd name="connsiteY12" fmla="*/ 7 h 1485962"/>
                <a:gd name="connsiteX13" fmla="*/ 6580596 w 8244182"/>
                <a:gd name="connsiteY13" fmla="*/ 92359 h 1485962"/>
                <a:gd name="connsiteX14" fmla="*/ 6787192 w 8244182"/>
                <a:gd name="connsiteY14" fmla="*/ 151634 h 1485962"/>
                <a:gd name="connsiteX15" fmla="*/ 7062034 w 8244182"/>
                <a:gd name="connsiteY15" fmla="*/ 160905 h 1485962"/>
                <a:gd name="connsiteX16" fmla="*/ 7464279 w 8244182"/>
                <a:gd name="connsiteY16" fmla="*/ 335680 h 1485962"/>
                <a:gd name="connsiteX17" fmla="*/ 7780364 w 8244182"/>
                <a:gd name="connsiteY17" fmla="*/ 413635 h 1485962"/>
                <a:gd name="connsiteX18" fmla="*/ 8244182 w 8244182"/>
                <a:gd name="connsiteY18" fmla="*/ 249658 h 1485962"/>
                <a:gd name="connsiteX19" fmla="*/ 8239419 w 8244182"/>
                <a:gd name="connsiteY19" fmla="*/ 761627 h 1485962"/>
                <a:gd name="connsiteX20" fmla="*/ 6139189 w 8244182"/>
                <a:gd name="connsiteY20" fmla="*/ 570481 h 1485962"/>
                <a:gd name="connsiteX21" fmla="*/ 4015114 w 8244182"/>
                <a:gd name="connsiteY21" fmla="*/ 760980 h 1485962"/>
                <a:gd name="connsiteX22" fmla="*/ 1548139 w 8244182"/>
                <a:gd name="connsiteY22" fmla="*/ 1246755 h 1485962"/>
                <a:gd name="connsiteX23" fmla="*/ 5679 w 8244182"/>
                <a:gd name="connsiteY23" fmla="*/ 1485962 h 1485962"/>
                <a:gd name="connsiteX24" fmla="*/ 0 w 8244182"/>
                <a:gd name="connsiteY24" fmla="*/ 1333127 h 1485962"/>
                <a:gd name="connsiteX0" fmla="*/ 36180 w 8280362"/>
                <a:gd name="connsiteY0" fmla="*/ 1333127 h 1457387"/>
                <a:gd name="connsiteX1" fmla="*/ 869944 w 8280362"/>
                <a:gd name="connsiteY1" fmla="*/ 1103880 h 1457387"/>
                <a:gd name="connsiteX2" fmla="*/ 1472082 w 8280362"/>
                <a:gd name="connsiteY2" fmla="*/ 959826 h 1457387"/>
                <a:gd name="connsiteX3" fmla="*/ 1640094 w 8280362"/>
                <a:gd name="connsiteY3" fmla="*/ 886769 h 1457387"/>
                <a:gd name="connsiteX4" fmla="*/ 2042991 w 8280362"/>
                <a:gd name="connsiteY4" fmla="*/ 797608 h 1457387"/>
                <a:gd name="connsiteX5" fmla="*/ 2686470 w 8280362"/>
                <a:gd name="connsiteY5" fmla="*/ 651099 h 1457387"/>
                <a:gd name="connsiteX6" fmla="*/ 3167237 w 8280362"/>
                <a:gd name="connsiteY6" fmla="*/ 632245 h 1457387"/>
                <a:gd name="connsiteX7" fmla="*/ 3726462 w 8280362"/>
                <a:gd name="connsiteY7" fmla="*/ 540923 h 1457387"/>
                <a:gd name="connsiteX8" fmla="*/ 4617998 w 8280362"/>
                <a:gd name="connsiteY8" fmla="*/ 379154 h 1457387"/>
                <a:gd name="connsiteX9" fmla="*/ 5237123 w 8280362"/>
                <a:gd name="connsiteY9" fmla="*/ 368058 h 1457387"/>
                <a:gd name="connsiteX10" fmla="*/ 5618321 w 8280362"/>
                <a:gd name="connsiteY10" fmla="*/ 299714 h 1457387"/>
                <a:gd name="connsiteX11" fmla="*/ 6077039 w 8280362"/>
                <a:gd name="connsiteY11" fmla="*/ 87779 h 1457387"/>
                <a:gd name="connsiteX12" fmla="*/ 6346213 w 8280362"/>
                <a:gd name="connsiteY12" fmla="*/ 7 h 1457387"/>
                <a:gd name="connsiteX13" fmla="*/ 6616776 w 8280362"/>
                <a:gd name="connsiteY13" fmla="*/ 92359 h 1457387"/>
                <a:gd name="connsiteX14" fmla="*/ 6823372 w 8280362"/>
                <a:gd name="connsiteY14" fmla="*/ 151634 h 1457387"/>
                <a:gd name="connsiteX15" fmla="*/ 7098214 w 8280362"/>
                <a:gd name="connsiteY15" fmla="*/ 160905 h 1457387"/>
                <a:gd name="connsiteX16" fmla="*/ 7500459 w 8280362"/>
                <a:gd name="connsiteY16" fmla="*/ 335680 h 1457387"/>
                <a:gd name="connsiteX17" fmla="*/ 7816544 w 8280362"/>
                <a:gd name="connsiteY17" fmla="*/ 413635 h 1457387"/>
                <a:gd name="connsiteX18" fmla="*/ 8280362 w 8280362"/>
                <a:gd name="connsiteY18" fmla="*/ 249658 h 1457387"/>
                <a:gd name="connsiteX19" fmla="*/ 8275599 w 8280362"/>
                <a:gd name="connsiteY19" fmla="*/ 761627 h 1457387"/>
                <a:gd name="connsiteX20" fmla="*/ 6175369 w 8280362"/>
                <a:gd name="connsiteY20" fmla="*/ 570481 h 1457387"/>
                <a:gd name="connsiteX21" fmla="*/ 4051294 w 8280362"/>
                <a:gd name="connsiteY21" fmla="*/ 760980 h 1457387"/>
                <a:gd name="connsiteX22" fmla="*/ 1584319 w 8280362"/>
                <a:gd name="connsiteY22" fmla="*/ 1246755 h 1457387"/>
                <a:gd name="connsiteX23" fmla="*/ 3759 w 8280362"/>
                <a:gd name="connsiteY23" fmla="*/ 1457387 h 1457387"/>
                <a:gd name="connsiteX24" fmla="*/ 36180 w 8280362"/>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62183 w 8276603"/>
                <a:gd name="connsiteY20" fmla="*/ 711883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7188722 w 8276603"/>
                <a:gd name="connsiteY20" fmla="*/ 801929 h 1457387"/>
                <a:gd name="connsiteX21" fmla="*/ 6162183 w 8276603"/>
                <a:gd name="connsiteY21" fmla="*/ 711883 h 1457387"/>
                <a:gd name="connsiteX22" fmla="*/ 4047535 w 8276603"/>
                <a:gd name="connsiteY22" fmla="*/ 760980 h 1457387"/>
                <a:gd name="connsiteX23" fmla="*/ 1580560 w 8276603"/>
                <a:gd name="connsiteY23" fmla="*/ 1246755 h 1457387"/>
                <a:gd name="connsiteX24" fmla="*/ 0 w 8276603"/>
                <a:gd name="connsiteY24" fmla="*/ 1457387 h 1457387"/>
                <a:gd name="connsiteX25" fmla="*/ 18133 w 8276603"/>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75815 w 8281480"/>
                <a:gd name="connsiteY22" fmla="*/ 911809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8589"/>
                <a:gd name="connsiteX1" fmla="*/ 866185 w 8281480"/>
                <a:gd name="connsiteY1" fmla="*/ 1103880 h 1458589"/>
                <a:gd name="connsiteX2" fmla="*/ 1468323 w 8281480"/>
                <a:gd name="connsiteY2" fmla="*/ 959826 h 1458589"/>
                <a:gd name="connsiteX3" fmla="*/ 1636335 w 8281480"/>
                <a:gd name="connsiteY3" fmla="*/ 886769 h 1458589"/>
                <a:gd name="connsiteX4" fmla="*/ 2039232 w 8281480"/>
                <a:gd name="connsiteY4" fmla="*/ 797608 h 1458589"/>
                <a:gd name="connsiteX5" fmla="*/ 2682711 w 8281480"/>
                <a:gd name="connsiteY5" fmla="*/ 651099 h 1458589"/>
                <a:gd name="connsiteX6" fmla="*/ 3163478 w 8281480"/>
                <a:gd name="connsiteY6" fmla="*/ 632245 h 1458589"/>
                <a:gd name="connsiteX7" fmla="*/ 3722703 w 8281480"/>
                <a:gd name="connsiteY7" fmla="*/ 540923 h 1458589"/>
                <a:gd name="connsiteX8" fmla="*/ 4614239 w 8281480"/>
                <a:gd name="connsiteY8" fmla="*/ 379154 h 1458589"/>
                <a:gd name="connsiteX9" fmla="*/ 5233364 w 8281480"/>
                <a:gd name="connsiteY9" fmla="*/ 368058 h 1458589"/>
                <a:gd name="connsiteX10" fmla="*/ 5614562 w 8281480"/>
                <a:gd name="connsiteY10" fmla="*/ 299714 h 1458589"/>
                <a:gd name="connsiteX11" fmla="*/ 6073280 w 8281480"/>
                <a:gd name="connsiteY11" fmla="*/ 87779 h 1458589"/>
                <a:gd name="connsiteX12" fmla="*/ 6342454 w 8281480"/>
                <a:gd name="connsiteY12" fmla="*/ 7 h 1458589"/>
                <a:gd name="connsiteX13" fmla="*/ 6613017 w 8281480"/>
                <a:gd name="connsiteY13" fmla="*/ 92359 h 1458589"/>
                <a:gd name="connsiteX14" fmla="*/ 6819613 w 8281480"/>
                <a:gd name="connsiteY14" fmla="*/ 151634 h 1458589"/>
                <a:gd name="connsiteX15" fmla="*/ 7094455 w 8281480"/>
                <a:gd name="connsiteY15" fmla="*/ 160905 h 1458589"/>
                <a:gd name="connsiteX16" fmla="*/ 7496700 w 8281480"/>
                <a:gd name="connsiteY16" fmla="*/ 335680 h 1458589"/>
                <a:gd name="connsiteX17" fmla="*/ 7812785 w 8281480"/>
                <a:gd name="connsiteY17" fmla="*/ 413635 h 1458589"/>
                <a:gd name="connsiteX18" fmla="*/ 8276603 w 8281480"/>
                <a:gd name="connsiteY18" fmla="*/ 249658 h 1458589"/>
                <a:gd name="connsiteX19" fmla="*/ 8281267 w 8281480"/>
                <a:gd name="connsiteY19" fmla="*/ 912456 h 1458589"/>
                <a:gd name="connsiteX20" fmla="*/ 7188722 w 8281480"/>
                <a:gd name="connsiteY20" fmla="*/ 801929 h 1458589"/>
                <a:gd name="connsiteX21" fmla="*/ 6162183 w 8281480"/>
                <a:gd name="connsiteY21" fmla="*/ 711883 h 1458589"/>
                <a:gd name="connsiteX22" fmla="*/ 4075815 w 8281480"/>
                <a:gd name="connsiteY22" fmla="*/ 911809 h 1458589"/>
                <a:gd name="connsiteX23" fmla="*/ 1627694 w 8281480"/>
                <a:gd name="connsiteY23" fmla="*/ 1341024 h 1458589"/>
                <a:gd name="connsiteX24" fmla="*/ 0 w 8281480"/>
                <a:gd name="connsiteY24" fmla="*/ 1457387 h 1458589"/>
                <a:gd name="connsiteX25" fmla="*/ 18133 w 8281480"/>
                <a:gd name="connsiteY25" fmla="*/ 1328364 h 1458589"/>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162183 w 8281480"/>
                <a:gd name="connsiteY21" fmla="*/ 711883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98149 w 8281480"/>
                <a:gd name="connsiteY20" fmla="*/ 858490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86768 w 8290797"/>
                <a:gd name="connsiteY21" fmla="*/ 75901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5605018 w 8290797"/>
                <a:gd name="connsiteY11" fmla="*/ 349441 h 1481254"/>
                <a:gd name="connsiteX12" fmla="*/ 6073280 w 8290797"/>
                <a:gd name="connsiteY12" fmla="*/ 87779 h 1481254"/>
                <a:gd name="connsiteX13" fmla="*/ 6342454 w 8290797"/>
                <a:gd name="connsiteY13" fmla="*/ 7 h 1481254"/>
                <a:gd name="connsiteX14" fmla="*/ 6613017 w 8290797"/>
                <a:gd name="connsiteY14" fmla="*/ 92359 h 1481254"/>
                <a:gd name="connsiteX15" fmla="*/ 6819613 w 8290797"/>
                <a:gd name="connsiteY15" fmla="*/ 151634 h 1481254"/>
                <a:gd name="connsiteX16" fmla="*/ 7094455 w 8290797"/>
                <a:gd name="connsiteY16" fmla="*/ 160905 h 1481254"/>
                <a:gd name="connsiteX17" fmla="*/ 7496700 w 8290797"/>
                <a:gd name="connsiteY17" fmla="*/ 335680 h 1481254"/>
                <a:gd name="connsiteX18" fmla="*/ 7812785 w 8290797"/>
                <a:gd name="connsiteY18" fmla="*/ 413635 h 1481254"/>
                <a:gd name="connsiteX19" fmla="*/ 8276603 w 8290797"/>
                <a:gd name="connsiteY19" fmla="*/ 249658 h 1481254"/>
                <a:gd name="connsiteX20" fmla="*/ 8290694 w 8290797"/>
                <a:gd name="connsiteY20" fmla="*/ 987871 h 1481254"/>
                <a:gd name="connsiteX21" fmla="*/ 7198149 w 8290797"/>
                <a:gd name="connsiteY21" fmla="*/ 858490 h 1481254"/>
                <a:gd name="connsiteX22" fmla="*/ 6049061 w 8290797"/>
                <a:gd name="connsiteY22" fmla="*/ 787297 h 1481254"/>
                <a:gd name="connsiteX23" fmla="*/ 4047534 w 8290797"/>
                <a:gd name="connsiteY23" fmla="*/ 987223 h 1481254"/>
                <a:gd name="connsiteX24" fmla="*/ 1552280 w 8290797"/>
                <a:gd name="connsiteY24" fmla="*/ 1407012 h 1481254"/>
                <a:gd name="connsiteX25" fmla="*/ 995311 w 8290797"/>
                <a:gd name="connsiteY25" fmla="*/ 1471232 h 1481254"/>
                <a:gd name="connsiteX26" fmla="*/ 0 w 8290797"/>
                <a:gd name="connsiteY26" fmla="*/ 1457387 h 1481254"/>
                <a:gd name="connsiteX27" fmla="*/ 8707 w 8290797"/>
                <a:gd name="connsiteY27" fmla="*/ 1366071 h 1481254"/>
                <a:gd name="connsiteX0" fmla="*/ 8707 w 8290797"/>
                <a:gd name="connsiteY0" fmla="*/ 1368828 h 1484011"/>
                <a:gd name="connsiteX1" fmla="*/ 658795 w 8290797"/>
                <a:gd name="connsiteY1" fmla="*/ 1182051 h 1484011"/>
                <a:gd name="connsiteX2" fmla="*/ 1336348 w 8290797"/>
                <a:gd name="connsiteY2" fmla="*/ 1019144 h 1484011"/>
                <a:gd name="connsiteX3" fmla="*/ 1655189 w 8290797"/>
                <a:gd name="connsiteY3" fmla="*/ 955514 h 1484011"/>
                <a:gd name="connsiteX4" fmla="*/ 2001525 w 8290797"/>
                <a:gd name="connsiteY4" fmla="*/ 875779 h 1484011"/>
                <a:gd name="connsiteX5" fmla="*/ 2645004 w 8290797"/>
                <a:gd name="connsiteY5" fmla="*/ 700990 h 1484011"/>
                <a:gd name="connsiteX6" fmla="*/ 3163478 w 8290797"/>
                <a:gd name="connsiteY6" fmla="*/ 635002 h 1484011"/>
                <a:gd name="connsiteX7" fmla="*/ 3722703 w 8290797"/>
                <a:gd name="connsiteY7" fmla="*/ 543680 h 1484011"/>
                <a:gd name="connsiteX8" fmla="*/ 4529398 w 8290797"/>
                <a:gd name="connsiteY8" fmla="*/ 429045 h 1484011"/>
                <a:gd name="connsiteX9" fmla="*/ 5148523 w 8290797"/>
                <a:gd name="connsiteY9" fmla="*/ 399095 h 1484011"/>
                <a:gd name="connsiteX10" fmla="*/ 5614562 w 8290797"/>
                <a:gd name="connsiteY10" fmla="*/ 302471 h 1484011"/>
                <a:gd name="connsiteX11" fmla="*/ 5605018 w 8290797"/>
                <a:gd name="connsiteY11" fmla="*/ 352198 h 1484011"/>
                <a:gd name="connsiteX12" fmla="*/ 6035573 w 8290797"/>
                <a:gd name="connsiteY12" fmla="*/ 203658 h 1484011"/>
                <a:gd name="connsiteX13" fmla="*/ 6342454 w 8290797"/>
                <a:gd name="connsiteY13" fmla="*/ 2764 h 1484011"/>
                <a:gd name="connsiteX14" fmla="*/ 6613017 w 8290797"/>
                <a:gd name="connsiteY14" fmla="*/ 95116 h 1484011"/>
                <a:gd name="connsiteX15" fmla="*/ 6819613 w 8290797"/>
                <a:gd name="connsiteY15" fmla="*/ 154391 h 1484011"/>
                <a:gd name="connsiteX16" fmla="*/ 7094455 w 8290797"/>
                <a:gd name="connsiteY16" fmla="*/ 163662 h 1484011"/>
                <a:gd name="connsiteX17" fmla="*/ 7496700 w 8290797"/>
                <a:gd name="connsiteY17" fmla="*/ 338437 h 1484011"/>
                <a:gd name="connsiteX18" fmla="*/ 7812785 w 8290797"/>
                <a:gd name="connsiteY18" fmla="*/ 416392 h 1484011"/>
                <a:gd name="connsiteX19" fmla="*/ 8276603 w 8290797"/>
                <a:gd name="connsiteY19" fmla="*/ 252415 h 1484011"/>
                <a:gd name="connsiteX20" fmla="*/ 8290694 w 8290797"/>
                <a:gd name="connsiteY20" fmla="*/ 990628 h 1484011"/>
                <a:gd name="connsiteX21" fmla="*/ 7198149 w 8290797"/>
                <a:gd name="connsiteY21" fmla="*/ 861247 h 1484011"/>
                <a:gd name="connsiteX22" fmla="*/ 6049061 w 8290797"/>
                <a:gd name="connsiteY22" fmla="*/ 790054 h 1484011"/>
                <a:gd name="connsiteX23" fmla="*/ 4047534 w 8290797"/>
                <a:gd name="connsiteY23" fmla="*/ 989980 h 1484011"/>
                <a:gd name="connsiteX24" fmla="*/ 1552280 w 8290797"/>
                <a:gd name="connsiteY24" fmla="*/ 1409769 h 1484011"/>
                <a:gd name="connsiteX25" fmla="*/ 995311 w 8290797"/>
                <a:gd name="connsiteY25" fmla="*/ 1473989 h 1484011"/>
                <a:gd name="connsiteX26" fmla="*/ 0 w 8290797"/>
                <a:gd name="connsiteY26" fmla="*/ 1460144 h 1484011"/>
                <a:gd name="connsiteX27" fmla="*/ 8707 w 8290797"/>
                <a:gd name="connsiteY27" fmla="*/ 1368828 h 1484011"/>
                <a:gd name="connsiteX0" fmla="*/ 8707 w 8290797"/>
                <a:gd name="connsiteY0" fmla="*/ 1288144 h 1403327"/>
                <a:gd name="connsiteX1" fmla="*/ 658795 w 8290797"/>
                <a:gd name="connsiteY1" fmla="*/ 1101367 h 1403327"/>
                <a:gd name="connsiteX2" fmla="*/ 1336348 w 8290797"/>
                <a:gd name="connsiteY2" fmla="*/ 938460 h 1403327"/>
                <a:gd name="connsiteX3" fmla="*/ 1655189 w 8290797"/>
                <a:gd name="connsiteY3" fmla="*/ 874830 h 1403327"/>
                <a:gd name="connsiteX4" fmla="*/ 2001525 w 8290797"/>
                <a:gd name="connsiteY4" fmla="*/ 795095 h 1403327"/>
                <a:gd name="connsiteX5" fmla="*/ 2645004 w 8290797"/>
                <a:gd name="connsiteY5" fmla="*/ 620306 h 1403327"/>
                <a:gd name="connsiteX6" fmla="*/ 3163478 w 8290797"/>
                <a:gd name="connsiteY6" fmla="*/ 554318 h 1403327"/>
                <a:gd name="connsiteX7" fmla="*/ 3722703 w 8290797"/>
                <a:gd name="connsiteY7" fmla="*/ 462996 h 1403327"/>
                <a:gd name="connsiteX8" fmla="*/ 4529398 w 8290797"/>
                <a:gd name="connsiteY8" fmla="*/ 348361 h 1403327"/>
                <a:gd name="connsiteX9" fmla="*/ 5148523 w 8290797"/>
                <a:gd name="connsiteY9" fmla="*/ 318411 h 1403327"/>
                <a:gd name="connsiteX10" fmla="*/ 5614562 w 8290797"/>
                <a:gd name="connsiteY10" fmla="*/ 221787 h 1403327"/>
                <a:gd name="connsiteX11" fmla="*/ 5605018 w 8290797"/>
                <a:gd name="connsiteY11" fmla="*/ 271514 h 1403327"/>
                <a:gd name="connsiteX12" fmla="*/ 6035573 w 8290797"/>
                <a:gd name="connsiteY12" fmla="*/ 122974 h 1403327"/>
                <a:gd name="connsiteX13" fmla="*/ 6389588 w 8290797"/>
                <a:gd name="connsiteY13" fmla="*/ 35201 h 1403327"/>
                <a:gd name="connsiteX14" fmla="*/ 6613017 w 8290797"/>
                <a:gd name="connsiteY14" fmla="*/ 14432 h 1403327"/>
                <a:gd name="connsiteX15" fmla="*/ 6819613 w 8290797"/>
                <a:gd name="connsiteY15" fmla="*/ 73707 h 1403327"/>
                <a:gd name="connsiteX16" fmla="*/ 7094455 w 8290797"/>
                <a:gd name="connsiteY16" fmla="*/ 82978 h 1403327"/>
                <a:gd name="connsiteX17" fmla="*/ 7496700 w 8290797"/>
                <a:gd name="connsiteY17" fmla="*/ 257753 h 1403327"/>
                <a:gd name="connsiteX18" fmla="*/ 7812785 w 8290797"/>
                <a:gd name="connsiteY18" fmla="*/ 335708 h 1403327"/>
                <a:gd name="connsiteX19" fmla="*/ 8276603 w 8290797"/>
                <a:gd name="connsiteY19" fmla="*/ 171731 h 1403327"/>
                <a:gd name="connsiteX20" fmla="*/ 8290694 w 8290797"/>
                <a:gd name="connsiteY20" fmla="*/ 909944 h 1403327"/>
                <a:gd name="connsiteX21" fmla="*/ 7198149 w 8290797"/>
                <a:gd name="connsiteY21" fmla="*/ 780563 h 1403327"/>
                <a:gd name="connsiteX22" fmla="*/ 6049061 w 8290797"/>
                <a:gd name="connsiteY22" fmla="*/ 709370 h 1403327"/>
                <a:gd name="connsiteX23" fmla="*/ 4047534 w 8290797"/>
                <a:gd name="connsiteY23" fmla="*/ 909296 h 1403327"/>
                <a:gd name="connsiteX24" fmla="*/ 1552280 w 8290797"/>
                <a:gd name="connsiteY24" fmla="*/ 1329085 h 1403327"/>
                <a:gd name="connsiteX25" fmla="*/ 995311 w 8290797"/>
                <a:gd name="connsiteY25" fmla="*/ 1393305 h 1403327"/>
                <a:gd name="connsiteX26" fmla="*/ 0 w 8290797"/>
                <a:gd name="connsiteY26" fmla="*/ 1379460 h 1403327"/>
                <a:gd name="connsiteX27" fmla="*/ 8707 w 8290797"/>
                <a:gd name="connsiteY27" fmla="*/ 1288144 h 1403327"/>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19613 w 8290797"/>
                <a:gd name="connsiteY15" fmla="*/ 41536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553261 w 8290797"/>
                <a:gd name="connsiteY17" fmla="*/ 235009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614562 w 8290744"/>
                <a:gd name="connsiteY10" fmla="*/ 189616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319663"/>
                <a:gd name="connsiteY0" fmla="*/ 1255973 h 1371156"/>
                <a:gd name="connsiteX1" fmla="*/ 658795 w 8319663"/>
                <a:gd name="connsiteY1" fmla="*/ 1069196 h 1371156"/>
                <a:gd name="connsiteX2" fmla="*/ 1336348 w 8319663"/>
                <a:gd name="connsiteY2" fmla="*/ 906289 h 1371156"/>
                <a:gd name="connsiteX3" fmla="*/ 1655189 w 8319663"/>
                <a:gd name="connsiteY3" fmla="*/ 842659 h 1371156"/>
                <a:gd name="connsiteX4" fmla="*/ 2001525 w 8319663"/>
                <a:gd name="connsiteY4" fmla="*/ 762924 h 1371156"/>
                <a:gd name="connsiteX5" fmla="*/ 2645004 w 8319663"/>
                <a:gd name="connsiteY5" fmla="*/ 588135 h 1371156"/>
                <a:gd name="connsiteX6" fmla="*/ 3163478 w 8319663"/>
                <a:gd name="connsiteY6" fmla="*/ 522147 h 1371156"/>
                <a:gd name="connsiteX7" fmla="*/ 3722703 w 8319663"/>
                <a:gd name="connsiteY7" fmla="*/ 430825 h 1371156"/>
                <a:gd name="connsiteX8" fmla="*/ 4529398 w 8319663"/>
                <a:gd name="connsiteY8" fmla="*/ 316190 h 1371156"/>
                <a:gd name="connsiteX9" fmla="*/ 5148523 w 8319663"/>
                <a:gd name="connsiteY9" fmla="*/ 286240 h 1371156"/>
                <a:gd name="connsiteX10" fmla="*/ 5371675 w 8319663"/>
                <a:gd name="connsiteY10" fmla="*/ 242003 h 1371156"/>
                <a:gd name="connsiteX11" fmla="*/ 5612162 w 8319663"/>
                <a:gd name="connsiteY11" fmla="*/ 213149 h 1371156"/>
                <a:gd name="connsiteX12" fmla="*/ 6035573 w 8319663"/>
                <a:gd name="connsiteY12" fmla="*/ 90803 h 1371156"/>
                <a:gd name="connsiteX13" fmla="*/ 6389588 w 8319663"/>
                <a:gd name="connsiteY13" fmla="*/ 3030 h 1371156"/>
                <a:gd name="connsiteX14" fmla="*/ 6669578 w 8319663"/>
                <a:gd name="connsiteY14" fmla="*/ 38821 h 1371156"/>
                <a:gd name="connsiteX15" fmla="*/ 6885600 w 8319663"/>
                <a:gd name="connsiteY15" fmla="*/ 98097 h 1371156"/>
                <a:gd name="connsiteX16" fmla="*/ 7245284 w 8319663"/>
                <a:gd name="connsiteY16" fmla="*/ 163928 h 1371156"/>
                <a:gd name="connsiteX17" fmla="*/ 7553261 w 8319663"/>
                <a:gd name="connsiteY17" fmla="*/ 235009 h 1371156"/>
                <a:gd name="connsiteX18" fmla="*/ 7812785 w 8319663"/>
                <a:gd name="connsiteY18" fmla="*/ 303537 h 1371156"/>
                <a:gd name="connsiteX19" fmla="*/ 8319663 w 8319663"/>
                <a:gd name="connsiteY19" fmla="*/ 217258 h 1371156"/>
                <a:gd name="connsiteX20" fmla="*/ 8290694 w 8319663"/>
                <a:gd name="connsiteY20" fmla="*/ 877773 h 1371156"/>
                <a:gd name="connsiteX21" fmla="*/ 7198149 w 8319663"/>
                <a:gd name="connsiteY21" fmla="*/ 748392 h 1371156"/>
                <a:gd name="connsiteX22" fmla="*/ 6049061 w 8319663"/>
                <a:gd name="connsiteY22" fmla="*/ 677199 h 1371156"/>
                <a:gd name="connsiteX23" fmla="*/ 4047534 w 8319663"/>
                <a:gd name="connsiteY23" fmla="*/ 877125 h 1371156"/>
                <a:gd name="connsiteX24" fmla="*/ 1552280 w 8319663"/>
                <a:gd name="connsiteY24" fmla="*/ 1296914 h 1371156"/>
                <a:gd name="connsiteX25" fmla="*/ 995311 w 8319663"/>
                <a:gd name="connsiteY25" fmla="*/ 1361134 h 1371156"/>
                <a:gd name="connsiteX26" fmla="*/ 0 w 8319663"/>
                <a:gd name="connsiteY26" fmla="*/ 1347289 h 1371156"/>
                <a:gd name="connsiteX27" fmla="*/ 8707 w 8319663"/>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91968"/>
                <a:gd name="connsiteX1" fmla="*/ 658795 w 8324252"/>
                <a:gd name="connsiteY1" fmla="*/ 1069196 h 1391968"/>
                <a:gd name="connsiteX2" fmla="*/ 1336348 w 8324252"/>
                <a:gd name="connsiteY2" fmla="*/ 906289 h 1391968"/>
                <a:gd name="connsiteX3" fmla="*/ 1655189 w 8324252"/>
                <a:gd name="connsiteY3" fmla="*/ 842659 h 1391968"/>
                <a:gd name="connsiteX4" fmla="*/ 2001525 w 8324252"/>
                <a:gd name="connsiteY4" fmla="*/ 762924 h 1391968"/>
                <a:gd name="connsiteX5" fmla="*/ 2645004 w 8324252"/>
                <a:gd name="connsiteY5" fmla="*/ 588135 h 1391968"/>
                <a:gd name="connsiteX6" fmla="*/ 3163478 w 8324252"/>
                <a:gd name="connsiteY6" fmla="*/ 522147 h 1391968"/>
                <a:gd name="connsiteX7" fmla="*/ 3722703 w 8324252"/>
                <a:gd name="connsiteY7" fmla="*/ 430825 h 1391968"/>
                <a:gd name="connsiteX8" fmla="*/ 4529398 w 8324252"/>
                <a:gd name="connsiteY8" fmla="*/ 316190 h 1391968"/>
                <a:gd name="connsiteX9" fmla="*/ 5148523 w 8324252"/>
                <a:gd name="connsiteY9" fmla="*/ 286240 h 1391968"/>
                <a:gd name="connsiteX10" fmla="*/ 5371675 w 8324252"/>
                <a:gd name="connsiteY10" fmla="*/ 242003 h 1391968"/>
                <a:gd name="connsiteX11" fmla="*/ 5612162 w 8324252"/>
                <a:gd name="connsiteY11" fmla="*/ 213149 h 1391968"/>
                <a:gd name="connsiteX12" fmla="*/ 6035573 w 8324252"/>
                <a:gd name="connsiteY12" fmla="*/ 90803 h 1391968"/>
                <a:gd name="connsiteX13" fmla="*/ 6389588 w 8324252"/>
                <a:gd name="connsiteY13" fmla="*/ 3030 h 1391968"/>
                <a:gd name="connsiteX14" fmla="*/ 6669578 w 8324252"/>
                <a:gd name="connsiteY14" fmla="*/ 38821 h 1391968"/>
                <a:gd name="connsiteX15" fmla="*/ 6885600 w 8324252"/>
                <a:gd name="connsiteY15" fmla="*/ 98097 h 1391968"/>
                <a:gd name="connsiteX16" fmla="*/ 7245284 w 8324252"/>
                <a:gd name="connsiteY16" fmla="*/ 163928 h 1391968"/>
                <a:gd name="connsiteX17" fmla="*/ 7553261 w 8324252"/>
                <a:gd name="connsiteY17" fmla="*/ 235009 h 1391968"/>
                <a:gd name="connsiteX18" fmla="*/ 7812785 w 8324252"/>
                <a:gd name="connsiteY18" fmla="*/ 303537 h 1391968"/>
                <a:gd name="connsiteX19" fmla="*/ 8319663 w 8324252"/>
                <a:gd name="connsiteY19" fmla="*/ 217258 h 1391968"/>
                <a:gd name="connsiteX20" fmla="*/ 8324031 w 8324252"/>
                <a:gd name="connsiteY20" fmla="*/ 877773 h 1391968"/>
                <a:gd name="connsiteX21" fmla="*/ 7198149 w 8324252"/>
                <a:gd name="connsiteY21" fmla="*/ 748392 h 1391968"/>
                <a:gd name="connsiteX22" fmla="*/ 6049061 w 8324252"/>
                <a:gd name="connsiteY22" fmla="*/ 677199 h 1391968"/>
                <a:gd name="connsiteX23" fmla="*/ 4047534 w 8324252"/>
                <a:gd name="connsiteY23" fmla="*/ 877125 h 1391968"/>
                <a:gd name="connsiteX24" fmla="*/ 1740816 w 8324252"/>
                <a:gd name="connsiteY24" fmla="*/ 1353475 h 1391968"/>
                <a:gd name="connsiteX25" fmla="*/ 995311 w 8324252"/>
                <a:gd name="connsiteY25" fmla="*/ 1361134 h 1391968"/>
                <a:gd name="connsiteX26" fmla="*/ 0 w 8324252"/>
                <a:gd name="connsiteY26" fmla="*/ 1347289 h 1391968"/>
                <a:gd name="connsiteX27" fmla="*/ 8707 w 8324252"/>
                <a:gd name="connsiteY27" fmla="*/ 1255973 h 1391968"/>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934334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17000 w 8329090"/>
                <a:gd name="connsiteY16" fmla="*/ 229916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103879 w 8329090"/>
                <a:gd name="connsiteY16" fmla="*/ 182782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41066 w 8329090"/>
                <a:gd name="connsiteY18" fmla="*/ 350671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6885600 w 8329090"/>
                <a:gd name="connsiteY16" fmla="*/ 96543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7008149 w 8329090"/>
                <a:gd name="connsiteY16" fmla="*/ 153104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3701 h 1368884"/>
                <a:gd name="connsiteX1" fmla="*/ 658795 w 8329090"/>
                <a:gd name="connsiteY1" fmla="*/ 1066924 h 1368884"/>
                <a:gd name="connsiteX2" fmla="*/ 1336348 w 8329090"/>
                <a:gd name="connsiteY2" fmla="*/ 904017 h 1368884"/>
                <a:gd name="connsiteX3" fmla="*/ 1655189 w 8329090"/>
                <a:gd name="connsiteY3" fmla="*/ 840387 h 1368884"/>
                <a:gd name="connsiteX4" fmla="*/ 2001525 w 8329090"/>
                <a:gd name="connsiteY4" fmla="*/ 760652 h 1368884"/>
                <a:gd name="connsiteX5" fmla="*/ 2645004 w 8329090"/>
                <a:gd name="connsiteY5" fmla="*/ 585863 h 1368884"/>
                <a:gd name="connsiteX6" fmla="*/ 3163478 w 8329090"/>
                <a:gd name="connsiteY6" fmla="*/ 519875 h 1368884"/>
                <a:gd name="connsiteX7" fmla="*/ 3722703 w 8329090"/>
                <a:gd name="connsiteY7" fmla="*/ 428553 h 1368884"/>
                <a:gd name="connsiteX8" fmla="*/ 4529398 w 8329090"/>
                <a:gd name="connsiteY8" fmla="*/ 313918 h 1368884"/>
                <a:gd name="connsiteX9" fmla="*/ 5148523 w 8329090"/>
                <a:gd name="connsiteY9" fmla="*/ 283968 h 1368884"/>
                <a:gd name="connsiteX10" fmla="*/ 5371675 w 8329090"/>
                <a:gd name="connsiteY10" fmla="*/ 239731 h 1368884"/>
                <a:gd name="connsiteX11" fmla="*/ 5612162 w 8329090"/>
                <a:gd name="connsiteY11" fmla="*/ 210877 h 1368884"/>
                <a:gd name="connsiteX12" fmla="*/ 6035573 w 8329090"/>
                <a:gd name="connsiteY12" fmla="*/ 88531 h 1368884"/>
                <a:gd name="connsiteX13" fmla="*/ 6389588 w 8329090"/>
                <a:gd name="connsiteY13" fmla="*/ 758 h 1368884"/>
                <a:gd name="connsiteX14" fmla="*/ 6697858 w 8329090"/>
                <a:gd name="connsiteY14" fmla="*/ 140244 h 1368884"/>
                <a:gd name="connsiteX15" fmla="*/ 6811648 w 8329090"/>
                <a:gd name="connsiteY15" fmla="*/ 171083 h 1368884"/>
                <a:gd name="connsiteX16" fmla="*/ 7008149 w 8329090"/>
                <a:gd name="connsiteY16" fmla="*/ 152386 h 1368884"/>
                <a:gd name="connsiteX17" fmla="*/ 7235857 w 8329090"/>
                <a:gd name="connsiteY17" fmla="*/ 237070 h 1368884"/>
                <a:gd name="connsiteX18" fmla="*/ 7553261 w 8329090"/>
                <a:gd name="connsiteY18" fmla="*/ 279871 h 1368884"/>
                <a:gd name="connsiteX19" fmla="*/ 7841066 w 8329090"/>
                <a:gd name="connsiteY19" fmla="*/ 348399 h 1368884"/>
                <a:gd name="connsiteX20" fmla="*/ 8329090 w 8329090"/>
                <a:gd name="connsiteY20" fmla="*/ 337535 h 1368884"/>
                <a:gd name="connsiteX21" fmla="*/ 8324031 w 8329090"/>
                <a:gd name="connsiteY21" fmla="*/ 932062 h 1368884"/>
                <a:gd name="connsiteX22" fmla="*/ 7198149 w 8329090"/>
                <a:gd name="connsiteY22" fmla="*/ 812107 h 1368884"/>
                <a:gd name="connsiteX23" fmla="*/ 5992500 w 8329090"/>
                <a:gd name="connsiteY23" fmla="*/ 778622 h 1368884"/>
                <a:gd name="connsiteX24" fmla="*/ 3943839 w 8329090"/>
                <a:gd name="connsiteY24" fmla="*/ 969121 h 1368884"/>
                <a:gd name="connsiteX25" fmla="*/ 1740816 w 8329090"/>
                <a:gd name="connsiteY25" fmla="*/ 1351203 h 1368884"/>
                <a:gd name="connsiteX26" fmla="*/ 995311 w 8329090"/>
                <a:gd name="connsiteY26" fmla="*/ 1358862 h 1368884"/>
                <a:gd name="connsiteX27" fmla="*/ 0 w 8329090"/>
                <a:gd name="connsiteY27" fmla="*/ 1345017 h 1368884"/>
                <a:gd name="connsiteX28" fmla="*/ 8707 w 8329090"/>
                <a:gd name="connsiteY28" fmla="*/ 1253701 h 1368884"/>
                <a:gd name="connsiteX0" fmla="*/ 8707 w 8329090"/>
                <a:gd name="connsiteY0" fmla="*/ 1172700 h 1287883"/>
                <a:gd name="connsiteX1" fmla="*/ 658795 w 8329090"/>
                <a:gd name="connsiteY1" fmla="*/ 985923 h 1287883"/>
                <a:gd name="connsiteX2" fmla="*/ 1336348 w 8329090"/>
                <a:gd name="connsiteY2" fmla="*/ 823016 h 1287883"/>
                <a:gd name="connsiteX3" fmla="*/ 1655189 w 8329090"/>
                <a:gd name="connsiteY3" fmla="*/ 759386 h 1287883"/>
                <a:gd name="connsiteX4" fmla="*/ 2001525 w 8329090"/>
                <a:gd name="connsiteY4" fmla="*/ 679651 h 1287883"/>
                <a:gd name="connsiteX5" fmla="*/ 2645004 w 8329090"/>
                <a:gd name="connsiteY5" fmla="*/ 504862 h 1287883"/>
                <a:gd name="connsiteX6" fmla="*/ 3163478 w 8329090"/>
                <a:gd name="connsiteY6" fmla="*/ 438874 h 1287883"/>
                <a:gd name="connsiteX7" fmla="*/ 3722703 w 8329090"/>
                <a:gd name="connsiteY7" fmla="*/ 347552 h 1287883"/>
                <a:gd name="connsiteX8" fmla="*/ 4529398 w 8329090"/>
                <a:gd name="connsiteY8" fmla="*/ 232917 h 1287883"/>
                <a:gd name="connsiteX9" fmla="*/ 5148523 w 8329090"/>
                <a:gd name="connsiteY9" fmla="*/ 202967 h 1287883"/>
                <a:gd name="connsiteX10" fmla="*/ 5371675 w 8329090"/>
                <a:gd name="connsiteY10" fmla="*/ 158730 h 1287883"/>
                <a:gd name="connsiteX11" fmla="*/ 5612162 w 8329090"/>
                <a:gd name="connsiteY11" fmla="*/ 129876 h 1287883"/>
                <a:gd name="connsiteX12" fmla="*/ 6035573 w 8329090"/>
                <a:gd name="connsiteY12" fmla="*/ 7530 h 1287883"/>
                <a:gd name="connsiteX13" fmla="*/ 6436722 w 8329090"/>
                <a:gd name="connsiteY13" fmla="*/ 51732 h 1287883"/>
                <a:gd name="connsiteX14" fmla="*/ 6697858 w 8329090"/>
                <a:gd name="connsiteY14" fmla="*/ 59243 h 1287883"/>
                <a:gd name="connsiteX15" fmla="*/ 6811648 w 8329090"/>
                <a:gd name="connsiteY15" fmla="*/ 90082 h 1287883"/>
                <a:gd name="connsiteX16" fmla="*/ 7008149 w 8329090"/>
                <a:gd name="connsiteY16" fmla="*/ 71385 h 1287883"/>
                <a:gd name="connsiteX17" fmla="*/ 7235857 w 8329090"/>
                <a:gd name="connsiteY17" fmla="*/ 156069 h 1287883"/>
                <a:gd name="connsiteX18" fmla="*/ 7553261 w 8329090"/>
                <a:gd name="connsiteY18" fmla="*/ 198870 h 1287883"/>
                <a:gd name="connsiteX19" fmla="*/ 7841066 w 8329090"/>
                <a:gd name="connsiteY19" fmla="*/ 267398 h 1287883"/>
                <a:gd name="connsiteX20" fmla="*/ 8329090 w 8329090"/>
                <a:gd name="connsiteY20" fmla="*/ 256534 h 1287883"/>
                <a:gd name="connsiteX21" fmla="*/ 8324031 w 8329090"/>
                <a:gd name="connsiteY21" fmla="*/ 851061 h 1287883"/>
                <a:gd name="connsiteX22" fmla="*/ 7198149 w 8329090"/>
                <a:gd name="connsiteY22" fmla="*/ 731106 h 1287883"/>
                <a:gd name="connsiteX23" fmla="*/ 5992500 w 8329090"/>
                <a:gd name="connsiteY23" fmla="*/ 697621 h 1287883"/>
                <a:gd name="connsiteX24" fmla="*/ 3943839 w 8329090"/>
                <a:gd name="connsiteY24" fmla="*/ 888120 h 1287883"/>
                <a:gd name="connsiteX25" fmla="*/ 1740816 w 8329090"/>
                <a:gd name="connsiteY25" fmla="*/ 1270202 h 1287883"/>
                <a:gd name="connsiteX26" fmla="*/ 995311 w 8329090"/>
                <a:gd name="connsiteY26" fmla="*/ 1277861 h 1287883"/>
                <a:gd name="connsiteX27" fmla="*/ 0 w 8329090"/>
                <a:gd name="connsiteY27" fmla="*/ 1264016 h 1287883"/>
                <a:gd name="connsiteX28" fmla="*/ 8707 w 8329090"/>
                <a:gd name="connsiteY28" fmla="*/ 1172700 h 1287883"/>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612162 w 8329090"/>
                <a:gd name="connsiteY11" fmla="*/ 80858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404272 w 8329090"/>
                <a:gd name="connsiteY1" fmla="*/ 1087734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18315 w 8347405"/>
                <a:gd name="connsiteY0" fmla="*/ 1214998 h 1238865"/>
                <a:gd name="connsiteX1" fmla="*/ 422587 w 8347405"/>
                <a:gd name="connsiteY1" fmla="*/ 1087734 h 1238865"/>
                <a:gd name="connsiteX2" fmla="*/ 1100139 w 8347405"/>
                <a:gd name="connsiteY2" fmla="*/ 924827 h 1238865"/>
                <a:gd name="connsiteX3" fmla="*/ 1598090 w 8347405"/>
                <a:gd name="connsiteY3" fmla="*/ 814063 h 1238865"/>
                <a:gd name="connsiteX4" fmla="*/ 2000986 w 8347405"/>
                <a:gd name="connsiteY4" fmla="*/ 734328 h 1238865"/>
                <a:gd name="connsiteX5" fmla="*/ 2682173 w 8347405"/>
                <a:gd name="connsiteY5" fmla="*/ 531258 h 1238865"/>
                <a:gd name="connsiteX6" fmla="*/ 3210073 w 8347405"/>
                <a:gd name="connsiteY6" fmla="*/ 465271 h 1238865"/>
                <a:gd name="connsiteX7" fmla="*/ 3769298 w 8347405"/>
                <a:gd name="connsiteY7" fmla="*/ 373948 h 1238865"/>
                <a:gd name="connsiteX8" fmla="*/ 4547713 w 8347405"/>
                <a:gd name="connsiteY8" fmla="*/ 259313 h 1238865"/>
                <a:gd name="connsiteX9" fmla="*/ 5025436 w 8347405"/>
                <a:gd name="connsiteY9" fmla="*/ 219937 h 1238865"/>
                <a:gd name="connsiteX10" fmla="*/ 5371137 w 8347405"/>
                <a:gd name="connsiteY10" fmla="*/ 203980 h 1238865"/>
                <a:gd name="connsiteX11" fmla="*/ 5743599 w 8347405"/>
                <a:gd name="connsiteY11" fmla="*/ 146845 h 1238865"/>
                <a:gd name="connsiteX12" fmla="*/ 6148156 w 8347405"/>
                <a:gd name="connsiteY12" fmla="*/ 33927 h 1238865"/>
                <a:gd name="connsiteX13" fmla="*/ 6455037 w 8347405"/>
                <a:gd name="connsiteY13" fmla="*/ 2714 h 1238865"/>
                <a:gd name="connsiteX14" fmla="*/ 6716173 w 8347405"/>
                <a:gd name="connsiteY14" fmla="*/ 10225 h 1238865"/>
                <a:gd name="connsiteX15" fmla="*/ 6829963 w 8347405"/>
                <a:gd name="connsiteY15" fmla="*/ 41064 h 1238865"/>
                <a:gd name="connsiteX16" fmla="*/ 7026464 w 8347405"/>
                <a:gd name="connsiteY16" fmla="*/ 22367 h 1238865"/>
                <a:gd name="connsiteX17" fmla="*/ 7254172 w 8347405"/>
                <a:gd name="connsiteY17" fmla="*/ 107051 h 1238865"/>
                <a:gd name="connsiteX18" fmla="*/ 7571576 w 8347405"/>
                <a:gd name="connsiteY18" fmla="*/ 149852 h 1238865"/>
                <a:gd name="connsiteX19" fmla="*/ 7859381 w 8347405"/>
                <a:gd name="connsiteY19" fmla="*/ 218380 h 1238865"/>
                <a:gd name="connsiteX20" fmla="*/ 8347405 w 8347405"/>
                <a:gd name="connsiteY20" fmla="*/ 207516 h 1238865"/>
                <a:gd name="connsiteX21" fmla="*/ 8342346 w 8347405"/>
                <a:gd name="connsiteY21" fmla="*/ 802043 h 1238865"/>
                <a:gd name="connsiteX22" fmla="*/ 7216464 w 8347405"/>
                <a:gd name="connsiteY22" fmla="*/ 682088 h 1238865"/>
                <a:gd name="connsiteX23" fmla="*/ 6010815 w 8347405"/>
                <a:gd name="connsiteY23" fmla="*/ 648603 h 1238865"/>
                <a:gd name="connsiteX24" fmla="*/ 3962154 w 8347405"/>
                <a:gd name="connsiteY24" fmla="*/ 839102 h 1238865"/>
                <a:gd name="connsiteX25" fmla="*/ 1759131 w 8347405"/>
                <a:gd name="connsiteY25" fmla="*/ 1221184 h 1238865"/>
                <a:gd name="connsiteX26" fmla="*/ 1013626 w 8347405"/>
                <a:gd name="connsiteY26" fmla="*/ 1228843 h 1238865"/>
                <a:gd name="connsiteX27" fmla="*/ 18315 w 8347405"/>
                <a:gd name="connsiteY27" fmla="*/ 1214998 h 1238865"/>
                <a:gd name="connsiteX0" fmla="*/ 21249 w 8350339"/>
                <a:gd name="connsiteY0" fmla="*/ 1214998 h 1238865"/>
                <a:gd name="connsiteX1" fmla="*/ 368960 w 8350339"/>
                <a:gd name="connsiteY1" fmla="*/ 1134868 h 1238865"/>
                <a:gd name="connsiteX2" fmla="*/ 1103073 w 8350339"/>
                <a:gd name="connsiteY2" fmla="*/ 924827 h 1238865"/>
                <a:gd name="connsiteX3" fmla="*/ 1601024 w 8350339"/>
                <a:gd name="connsiteY3" fmla="*/ 814063 h 1238865"/>
                <a:gd name="connsiteX4" fmla="*/ 2003920 w 8350339"/>
                <a:gd name="connsiteY4" fmla="*/ 734328 h 1238865"/>
                <a:gd name="connsiteX5" fmla="*/ 2685107 w 8350339"/>
                <a:gd name="connsiteY5" fmla="*/ 531258 h 1238865"/>
                <a:gd name="connsiteX6" fmla="*/ 3213007 w 8350339"/>
                <a:gd name="connsiteY6" fmla="*/ 465271 h 1238865"/>
                <a:gd name="connsiteX7" fmla="*/ 3772232 w 8350339"/>
                <a:gd name="connsiteY7" fmla="*/ 373948 h 1238865"/>
                <a:gd name="connsiteX8" fmla="*/ 4550647 w 8350339"/>
                <a:gd name="connsiteY8" fmla="*/ 259313 h 1238865"/>
                <a:gd name="connsiteX9" fmla="*/ 5028370 w 8350339"/>
                <a:gd name="connsiteY9" fmla="*/ 219937 h 1238865"/>
                <a:gd name="connsiteX10" fmla="*/ 5374071 w 8350339"/>
                <a:gd name="connsiteY10" fmla="*/ 203980 h 1238865"/>
                <a:gd name="connsiteX11" fmla="*/ 5746533 w 8350339"/>
                <a:gd name="connsiteY11" fmla="*/ 146845 h 1238865"/>
                <a:gd name="connsiteX12" fmla="*/ 6151090 w 8350339"/>
                <a:gd name="connsiteY12" fmla="*/ 33927 h 1238865"/>
                <a:gd name="connsiteX13" fmla="*/ 6457971 w 8350339"/>
                <a:gd name="connsiteY13" fmla="*/ 2714 h 1238865"/>
                <a:gd name="connsiteX14" fmla="*/ 6719107 w 8350339"/>
                <a:gd name="connsiteY14" fmla="*/ 10225 h 1238865"/>
                <a:gd name="connsiteX15" fmla="*/ 6832897 w 8350339"/>
                <a:gd name="connsiteY15" fmla="*/ 41064 h 1238865"/>
                <a:gd name="connsiteX16" fmla="*/ 7029398 w 8350339"/>
                <a:gd name="connsiteY16" fmla="*/ 22367 h 1238865"/>
                <a:gd name="connsiteX17" fmla="*/ 7257106 w 8350339"/>
                <a:gd name="connsiteY17" fmla="*/ 107051 h 1238865"/>
                <a:gd name="connsiteX18" fmla="*/ 7574510 w 8350339"/>
                <a:gd name="connsiteY18" fmla="*/ 149852 h 1238865"/>
                <a:gd name="connsiteX19" fmla="*/ 7862315 w 8350339"/>
                <a:gd name="connsiteY19" fmla="*/ 218380 h 1238865"/>
                <a:gd name="connsiteX20" fmla="*/ 8350339 w 8350339"/>
                <a:gd name="connsiteY20" fmla="*/ 207516 h 1238865"/>
                <a:gd name="connsiteX21" fmla="*/ 8345280 w 8350339"/>
                <a:gd name="connsiteY21" fmla="*/ 802043 h 1238865"/>
                <a:gd name="connsiteX22" fmla="*/ 7219398 w 8350339"/>
                <a:gd name="connsiteY22" fmla="*/ 682088 h 1238865"/>
                <a:gd name="connsiteX23" fmla="*/ 6013749 w 8350339"/>
                <a:gd name="connsiteY23" fmla="*/ 648603 h 1238865"/>
                <a:gd name="connsiteX24" fmla="*/ 3965088 w 8350339"/>
                <a:gd name="connsiteY24" fmla="*/ 839102 h 1238865"/>
                <a:gd name="connsiteX25" fmla="*/ 1762065 w 8350339"/>
                <a:gd name="connsiteY25" fmla="*/ 1221184 h 1238865"/>
                <a:gd name="connsiteX26" fmla="*/ 1016560 w 8350339"/>
                <a:gd name="connsiteY26" fmla="*/ 1228843 h 1238865"/>
                <a:gd name="connsiteX27" fmla="*/ 21249 w 8350339"/>
                <a:gd name="connsiteY27" fmla="*/ 1214998 h 1238865"/>
                <a:gd name="connsiteX0" fmla="*/ 21249 w 8350339"/>
                <a:gd name="connsiteY0" fmla="*/ 1223354 h 1247221"/>
                <a:gd name="connsiteX1" fmla="*/ 368960 w 8350339"/>
                <a:gd name="connsiteY1" fmla="*/ 1143224 h 1247221"/>
                <a:gd name="connsiteX2" fmla="*/ 1103073 w 8350339"/>
                <a:gd name="connsiteY2" fmla="*/ 933183 h 1247221"/>
                <a:gd name="connsiteX3" fmla="*/ 1601024 w 8350339"/>
                <a:gd name="connsiteY3" fmla="*/ 822419 h 1247221"/>
                <a:gd name="connsiteX4" fmla="*/ 2003920 w 8350339"/>
                <a:gd name="connsiteY4" fmla="*/ 742684 h 1247221"/>
                <a:gd name="connsiteX5" fmla="*/ 2685107 w 8350339"/>
                <a:gd name="connsiteY5" fmla="*/ 539614 h 1247221"/>
                <a:gd name="connsiteX6" fmla="*/ 3213007 w 8350339"/>
                <a:gd name="connsiteY6" fmla="*/ 473627 h 1247221"/>
                <a:gd name="connsiteX7" fmla="*/ 3772232 w 8350339"/>
                <a:gd name="connsiteY7" fmla="*/ 382304 h 1247221"/>
                <a:gd name="connsiteX8" fmla="*/ 4550647 w 8350339"/>
                <a:gd name="connsiteY8" fmla="*/ 267669 h 1247221"/>
                <a:gd name="connsiteX9" fmla="*/ 5028370 w 8350339"/>
                <a:gd name="connsiteY9" fmla="*/ 228293 h 1247221"/>
                <a:gd name="connsiteX10" fmla="*/ 5374071 w 8350339"/>
                <a:gd name="connsiteY10" fmla="*/ 212336 h 1247221"/>
                <a:gd name="connsiteX11" fmla="*/ 5746533 w 8350339"/>
                <a:gd name="connsiteY11" fmla="*/ 155201 h 1247221"/>
                <a:gd name="connsiteX12" fmla="*/ 6151090 w 8350339"/>
                <a:gd name="connsiteY12" fmla="*/ 42283 h 1247221"/>
                <a:gd name="connsiteX13" fmla="*/ 6457971 w 8350339"/>
                <a:gd name="connsiteY13" fmla="*/ 11070 h 1247221"/>
                <a:gd name="connsiteX14" fmla="*/ 6719107 w 8350339"/>
                <a:gd name="connsiteY14" fmla="*/ 18581 h 1247221"/>
                <a:gd name="connsiteX15" fmla="*/ 6673870 w 8350339"/>
                <a:gd name="connsiteY15" fmla="*/ 691 h 1247221"/>
                <a:gd name="connsiteX16" fmla="*/ 6832897 w 8350339"/>
                <a:gd name="connsiteY16" fmla="*/ 49420 h 1247221"/>
                <a:gd name="connsiteX17" fmla="*/ 7029398 w 8350339"/>
                <a:gd name="connsiteY17" fmla="*/ 30723 h 1247221"/>
                <a:gd name="connsiteX18" fmla="*/ 7257106 w 8350339"/>
                <a:gd name="connsiteY18" fmla="*/ 115407 h 1247221"/>
                <a:gd name="connsiteX19" fmla="*/ 7574510 w 8350339"/>
                <a:gd name="connsiteY19" fmla="*/ 158208 h 1247221"/>
                <a:gd name="connsiteX20" fmla="*/ 7862315 w 8350339"/>
                <a:gd name="connsiteY20" fmla="*/ 226736 h 1247221"/>
                <a:gd name="connsiteX21" fmla="*/ 8350339 w 8350339"/>
                <a:gd name="connsiteY21" fmla="*/ 215872 h 1247221"/>
                <a:gd name="connsiteX22" fmla="*/ 8345280 w 8350339"/>
                <a:gd name="connsiteY22" fmla="*/ 810399 h 1247221"/>
                <a:gd name="connsiteX23" fmla="*/ 7219398 w 8350339"/>
                <a:gd name="connsiteY23" fmla="*/ 690444 h 1247221"/>
                <a:gd name="connsiteX24" fmla="*/ 6013749 w 8350339"/>
                <a:gd name="connsiteY24" fmla="*/ 656959 h 1247221"/>
                <a:gd name="connsiteX25" fmla="*/ 3965088 w 8350339"/>
                <a:gd name="connsiteY25" fmla="*/ 847458 h 1247221"/>
                <a:gd name="connsiteX26" fmla="*/ 1762065 w 8350339"/>
                <a:gd name="connsiteY26" fmla="*/ 1229540 h 1247221"/>
                <a:gd name="connsiteX27" fmla="*/ 1016560 w 8350339"/>
                <a:gd name="connsiteY27" fmla="*/ 1237199 h 1247221"/>
                <a:gd name="connsiteX28" fmla="*/ 21249 w 8350339"/>
                <a:gd name="connsiteY28" fmla="*/ 1223354 h 1247221"/>
                <a:gd name="connsiteX0" fmla="*/ 21249 w 8350339"/>
                <a:gd name="connsiteY0" fmla="*/ 1213677 h 1237544"/>
                <a:gd name="connsiteX1" fmla="*/ 368960 w 8350339"/>
                <a:gd name="connsiteY1" fmla="*/ 1133547 h 1237544"/>
                <a:gd name="connsiteX2" fmla="*/ 1103073 w 8350339"/>
                <a:gd name="connsiteY2" fmla="*/ 923506 h 1237544"/>
                <a:gd name="connsiteX3" fmla="*/ 1601024 w 8350339"/>
                <a:gd name="connsiteY3" fmla="*/ 812742 h 1237544"/>
                <a:gd name="connsiteX4" fmla="*/ 2003920 w 8350339"/>
                <a:gd name="connsiteY4" fmla="*/ 733007 h 1237544"/>
                <a:gd name="connsiteX5" fmla="*/ 2685107 w 8350339"/>
                <a:gd name="connsiteY5" fmla="*/ 529937 h 1237544"/>
                <a:gd name="connsiteX6" fmla="*/ 3213007 w 8350339"/>
                <a:gd name="connsiteY6" fmla="*/ 463950 h 1237544"/>
                <a:gd name="connsiteX7" fmla="*/ 3772232 w 8350339"/>
                <a:gd name="connsiteY7" fmla="*/ 372627 h 1237544"/>
                <a:gd name="connsiteX8" fmla="*/ 4550647 w 8350339"/>
                <a:gd name="connsiteY8" fmla="*/ 257992 h 1237544"/>
                <a:gd name="connsiteX9" fmla="*/ 5028370 w 8350339"/>
                <a:gd name="connsiteY9" fmla="*/ 218616 h 1237544"/>
                <a:gd name="connsiteX10" fmla="*/ 5374071 w 8350339"/>
                <a:gd name="connsiteY10" fmla="*/ 202659 h 1237544"/>
                <a:gd name="connsiteX11" fmla="*/ 5746533 w 8350339"/>
                <a:gd name="connsiteY11" fmla="*/ 145524 h 1237544"/>
                <a:gd name="connsiteX12" fmla="*/ 6151090 w 8350339"/>
                <a:gd name="connsiteY12" fmla="*/ 32606 h 1237544"/>
                <a:gd name="connsiteX13" fmla="*/ 6457971 w 8350339"/>
                <a:gd name="connsiteY13" fmla="*/ 1393 h 1237544"/>
                <a:gd name="connsiteX14" fmla="*/ 6719107 w 8350339"/>
                <a:gd name="connsiteY14" fmla="*/ 8904 h 1237544"/>
                <a:gd name="connsiteX15" fmla="*/ 6832897 w 8350339"/>
                <a:gd name="connsiteY15" fmla="*/ 39743 h 1237544"/>
                <a:gd name="connsiteX16" fmla="*/ 7029398 w 8350339"/>
                <a:gd name="connsiteY16" fmla="*/ 21046 h 1237544"/>
                <a:gd name="connsiteX17" fmla="*/ 7257106 w 8350339"/>
                <a:gd name="connsiteY17" fmla="*/ 105730 h 1237544"/>
                <a:gd name="connsiteX18" fmla="*/ 7574510 w 8350339"/>
                <a:gd name="connsiteY18" fmla="*/ 148531 h 1237544"/>
                <a:gd name="connsiteX19" fmla="*/ 7862315 w 8350339"/>
                <a:gd name="connsiteY19" fmla="*/ 217059 h 1237544"/>
                <a:gd name="connsiteX20" fmla="*/ 8350339 w 8350339"/>
                <a:gd name="connsiteY20" fmla="*/ 206195 h 1237544"/>
                <a:gd name="connsiteX21" fmla="*/ 8345280 w 8350339"/>
                <a:gd name="connsiteY21" fmla="*/ 800722 h 1237544"/>
                <a:gd name="connsiteX22" fmla="*/ 7219398 w 8350339"/>
                <a:gd name="connsiteY22" fmla="*/ 680767 h 1237544"/>
                <a:gd name="connsiteX23" fmla="*/ 6013749 w 8350339"/>
                <a:gd name="connsiteY23" fmla="*/ 647282 h 1237544"/>
                <a:gd name="connsiteX24" fmla="*/ 3965088 w 8350339"/>
                <a:gd name="connsiteY24" fmla="*/ 837781 h 1237544"/>
                <a:gd name="connsiteX25" fmla="*/ 1762065 w 8350339"/>
                <a:gd name="connsiteY25" fmla="*/ 1219863 h 1237544"/>
                <a:gd name="connsiteX26" fmla="*/ 1016560 w 8350339"/>
                <a:gd name="connsiteY26" fmla="*/ 1227522 h 1237544"/>
                <a:gd name="connsiteX27" fmla="*/ 21249 w 8350339"/>
                <a:gd name="connsiteY27" fmla="*/ 1213677 h 1237544"/>
                <a:gd name="connsiteX0" fmla="*/ 21249 w 8350339"/>
                <a:gd name="connsiteY0" fmla="*/ 1225768 h 1249635"/>
                <a:gd name="connsiteX1" fmla="*/ 368960 w 8350339"/>
                <a:gd name="connsiteY1" fmla="*/ 1145638 h 1249635"/>
                <a:gd name="connsiteX2" fmla="*/ 1103073 w 8350339"/>
                <a:gd name="connsiteY2" fmla="*/ 935597 h 1249635"/>
                <a:gd name="connsiteX3" fmla="*/ 1601024 w 8350339"/>
                <a:gd name="connsiteY3" fmla="*/ 824833 h 1249635"/>
                <a:gd name="connsiteX4" fmla="*/ 2003920 w 8350339"/>
                <a:gd name="connsiteY4" fmla="*/ 745098 h 1249635"/>
                <a:gd name="connsiteX5" fmla="*/ 2685107 w 8350339"/>
                <a:gd name="connsiteY5" fmla="*/ 542028 h 1249635"/>
                <a:gd name="connsiteX6" fmla="*/ 3213007 w 8350339"/>
                <a:gd name="connsiteY6" fmla="*/ 476041 h 1249635"/>
                <a:gd name="connsiteX7" fmla="*/ 3772232 w 8350339"/>
                <a:gd name="connsiteY7" fmla="*/ 384718 h 1249635"/>
                <a:gd name="connsiteX8" fmla="*/ 4550647 w 8350339"/>
                <a:gd name="connsiteY8" fmla="*/ 270083 h 1249635"/>
                <a:gd name="connsiteX9" fmla="*/ 5028370 w 8350339"/>
                <a:gd name="connsiteY9" fmla="*/ 230707 h 1249635"/>
                <a:gd name="connsiteX10" fmla="*/ 5374071 w 8350339"/>
                <a:gd name="connsiteY10" fmla="*/ 214750 h 1249635"/>
                <a:gd name="connsiteX11" fmla="*/ 5746533 w 8350339"/>
                <a:gd name="connsiteY11" fmla="*/ 157615 h 1249635"/>
                <a:gd name="connsiteX12" fmla="*/ 6151090 w 8350339"/>
                <a:gd name="connsiteY12" fmla="*/ 44697 h 1249635"/>
                <a:gd name="connsiteX13" fmla="*/ 6457971 w 8350339"/>
                <a:gd name="connsiteY13" fmla="*/ 13484 h 1249635"/>
                <a:gd name="connsiteX14" fmla="*/ 6614332 w 8350339"/>
                <a:gd name="connsiteY14" fmla="*/ 1945 h 1249635"/>
                <a:gd name="connsiteX15" fmla="*/ 6832897 w 8350339"/>
                <a:gd name="connsiteY15" fmla="*/ 51834 h 1249635"/>
                <a:gd name="connsiteX16" fmla="*/ 7029398 w 8350339"/>
                <a:gd name="connsiteY16" fmla="*/ 33137 h 1249635"/>
                <a:gd name="connsiteX17" fmla="*/ 7257106 w 8350339"/>
                <a:gd name="connsiteY17" fmla="*/ 117821 h 1249635"/>
                <a:gd name="connsiteX18" fmla="*/ 7574510 w 8350339"/>
                <a:gd name="connsiteY18" fmla="*/ 160622 h 1249635"/>
                <a:gd name="connsiteX19" fmla="*/ 7862315 w 8350339"/>
                <a:gd name="connsiteY19" fmla="*/ 229150 h 1249635"/>
                <a:gd name="connsiteX20" fmla="*/ 8350339 w 8350339"/>
                <a:gd name="connsiteY20" fmla="*/ 218286 h 1249635"/>
                <a:gd name="connsiteX21" fmla="*/ 8345280 w 8350339"/>
                <a:gd name="connsiteY21" fmla="*/ 812813 h 1249635"/>
                <a:gd name="connsiteX22" fmla="*/ 7219398 w 8350339"/>
                <a:gd name="connsiteY22" fmla="*/ 692858 h 1249635"/>
                <a:gd name="connsiteX23" fmla="*/ 6013749 w 8350339"/>
                <a:gd name="connsiteY23" fmla="*/ 659373 h 1249635"/>
                <a:gd name="connsiteX24" fmla="*/ 3965088 w 8350339"/>
                <a:gd name="connsiteY24" fmla="*/ 849872 h 1249635"/>
                <a:gd name="connsiteX25" fmla="*/ 1762065 w 8350339"/>
                <a:gd name="connsiteY25" fmla="*/ 1231954 h 1249635"/>
                <a:gd name="connsiteX26" fmla="*/ 1016560 w 8350339"/>
                <a:gd name="connsiteY26" fmla="*/ 1239613 h 1249635"/>
                <a:gd name="connsiteX27" fmla="*/ 21249 w 8350339"/>
                <a:gd name="connsiteY27" fmla="*/ 1225768 h 1249635"/>
                <a:gd name="connsiteX0" fmla="*/ 21249 w 8350339"/>
                <a:gd name="connsiteY0" fmla="*/ 1238354 h 1262221"/>
                <a:gd name="connsiteX1" fmla="*/ 368960 w 8350339"/>
                <a:gd name="connsiteY1" fmla="*/ 1158224 h 1262221"/>
                <a:gd name="connsiteX2" fmla="*/ 1103073 w 8350339"/>
                <a:gd name="connsiteY2" fmla="*/ 948183 h 1262221"/>
                <a:gd name="connsiteX3" fmla="*/ 1601024 w 8350339"/>
                <a:gd name="connsiteY3" fmla="*/ 837419 h 1262221"/>
                <a:gd name="connsiteX4" fmla="*/ 2003920 w 8350339"/>
                <a:gd name="connsiteY4" fmla="*/ 757684 h 1262221"/>
                <a:gd name="connsiteX5" fmla="*/ 2685107 w 8350339"/>
                <a:gd name="connsiteY5" fmla="*/ 554614 h 1262221"/>
                <a:gd name="connsiteX6" fmla="*/ 3213007 w 8350339"/>
                <a:gd name="connsiteY6" fmla="*/ 488627 h 1262221"/>
                <a:gd name="connsiteX7" fmla="*/ 3772232 w 8350339"/>
                <a:gd name="connsiteY7" fmla="*/ 397304 h 1262221"/>
                <a:gd name="connsiteX8" fmla="*/ 4550647 w 8350339"/>
                <a:gd name="connsiteY8" fmla="*/ 282669 h 1262221"/>
                <a:gd name="connsiteX9" fmla="*/ 5028370 w 8350339"/>
                <a:gd name="connsiteY9" fmla="*/ 243293 h 1262221"/>
                <a:gd name="connsiteX10" fmla="*/ 5374071 w 8350339"/>
                <a:gd name="connsiteY10" fmla="*/ 227336 h 1262221"/>
                <a:gd name="connsiteX11" fmla="*/ 5746533 w 8350339"/>
                <a:gd name="connsiteY11" fmla="*/ 170201 h 1262221"/>
                <a:gd name="connsiteX12" fmla="*/ 6151090 w 8350339"/>
                <a:gd name="connsiteY12" fmla="*/ 57283 h 1262221"/>
                <a:gd name="connsiteX13" fmla="*/ 6457971 w 8350339"/>
                <a:gd name="connsiteY13" fmla="*/ 26070 h 1262221"/>
                <a:gd name="connsiteX14" fmla="*/ 6614332 w 8350339"/>
                <a:gd name="connsiteY14" fmla="*/ 14531 h 1262221"/>
                <a:gd name="connsiteX15" fmla="*/ 6740028 w 8350339"/>
                <a:gd name="connsiteY15" fmla="*/ 127 h 1262221"/>
                <a:gd name="connsiteX16" fmla="*/ 7029398 w 8350339"/>
                <a:gd name="connsiteY16" fmla="*/ 45723 h 1262221"/>
                <a:gd name="connsiteX17" fmla="*/ 7257106 w 8350339"/>
                <a:gd name="connsiteY17" fmla="*/ 130407 h 1262221"/>
                <a:gd name="connsiteX18" fmla="*/ 7574510 w 8350339"/>
                <a:gd name="connsiteY18" fmla="*/ 173208 h 1262221"/>
                <a:gd name="connsiteX19" fmla="*/ 7862315 w 8350339"/>
                <a:gd name="connsiteY19" fmla="*/ 241736 h 1262221"/>
                <a:gd name="connsiteX20" fmla="*/ 8350339 w 8350339"/>
                <a:gd name="connsiteY20" fmla="*/ 230872 h 1262221"/>
                <a:gd name="connsiteX21" fmla="*/ 8345280 w 8350339"/>
                <a:gd name="connsiteY21" fmla="*/ 825399 h 1262221"/>
                <a:gd name="connsiteX22" fmla="*/ 7219398 w 8350339"/>
                <a:gd name="connsiteY22" fmla="*/ 705444 h 1262221"/>
                <a:gd name="connsiteX23" fmla="*/ 6013749 w 8350339"/>
                <a:gd name="connsiteY23" fmla="*/ 671959 h 1262221"/>
                <a:gd name="connsiteX24" fmla="*/ 3965088 w 8350339"/>
                <a:gd name="connsiteY24" fmla="*/ 862458 h 1262221"/>
                <a:gd name="connsiteX25" fmla="*/ 1762065 w 8350339"/>
                <a:gd name="connsiteY25" fmla="*/ 1244540 h 1262221"/>
                <a:gd name="connsiteX26" fmla="*/ 1016560 w 8350339"/>
                <a:gd name="connsiteY26" fmla="*/ 1252199 h 1262221"/>
                <a:gd name="connsiteX27" fmla="*/ 21249 w 8350339"/>
                <a:gd name="connsiteY27" fmla="*/ 1238354 h 1262221"/>
                <a:gd name="connsiteX0" fmla="*/ 21249 w 8350339"/>
                <a:gd name="connsiteY0" fmla="*/ 1239226 h 1263093"/>
                <a:gd name="connsiteX1" fmla="*/ 368960 w 8350339"/>
                <a:gd name="connsiteY1" fmla="*/ 1159096 h 1263093"/>
                <a:gd name="connsiteX2" fmla="*/ 1103073 w 8350339"/>
                <a:gd name="connsiteY2" fmla="*/ 949055 h 1263093"/>
                <a:gd name="connsiteX3" fmla="*/ 1601024 w 8350339"/>
                <a:gd name="connsiteY3" fmla="*/ 838291 h 1263093"/>
                <a:gd name="connsiteX4" fmla="*/ 2003920 w 8350339"/>
                <a:gd name="connsiteY4" fmla="*/ 758556 h 1263093"/>
                <a:gd name="connsiteX5" fmla="*/ 2685107 w 8350339"/>
                <a:gd name="connsiteY5" fmla="*/ 555486 h 1263093"/>
                <a:gd name="connsiteX6" fmla="*/ 3213007 w 8350339"/>
                <a:gd name="connsiteY6" fmla="*/ 489499 h 1263093"/>
                <a:gd name="connsiteX7" fmla="*/ 3772232 w 8350339"/>
                <a:gd name="connsiteY7" fmla="*/ 398176 h 1263093"/>
                <a:gd name="connsiteX8" fmla="*/ 4550647 w 8350339"/>
                <a:gd name="connsiteY8" fmla="*/ 283541 h 1263093"/>
                <a:gd name="connsiteX9" fmla="*/ 5028370 w 8350339"/>
                <a:gd name="connsiteY9" fmla="*/ 244165 h 1263093"/>
                <a:gd name="connsiteX10" fmla="*/ 5374071 w 8350339"/>
                <a:gd name="connsiteY10" fmla="*/ 228208 h 1263093"/>
                <a:gd name="connsiteX11" fmla="*/ 5746533 w 8350339"/>
                <a:gd name="connsiteY11" fmla="*/ 171073 h 1263093"/>
                <a:gd name="connsiteX12" fmla="*/ 6151090 w 8350339"/>
                <a:gd name="connsiteY12" fmla="*/ 58155 h 1263093"/>
                <a:gd name="connsiteX13" fmla="*/ 6457971 w 8350339"/>
                <a:gd name="connsiteY13" fmla="*/ 26942 h 1263093"/>
                <a:gd name="connsiteX14" fmla="*/ 6585757 w 8350339"/>
                <a:gd name="connsiteY14" fmla="*/ 1116 h 1263093"/>
                <a:gd name="connsiteX15" fmla="*/ 6740028 w 8350339"/>
                <a:gd name="connsiteY15" fmla="*/ 999 h 1263093"/>
                <a:gd name="connsiteX16" fmla="*/ 7029398 w 8350339"/>
                <a:gd name="connsiteY16" fmla="*/ 46595 h 1263093"/>
                <a:gd name="connsiteX17" fmla="*/ 7257106 w 8350339"/>
                <a:gd name="connsiteY17" fmla="*/ 131279 h 1263093"/>
                <a:gd name="connsiteX18" fmla="*/ 7574510 w 8350339"/>
                <a:gd name="connsiteY18" fmla="*/ 174080 h 1263093"/>
                <a:gd name="connsiteX19" fmla="*/ 7862315 w 8350339"/>
                <a:gd name="connsiteY19" fmla="*/ 242608 h 1263093"/>
                <a:gd name="connsiteX20" fmla="*/ 8350339 w 8350339"/>
                <a:gd name="connsiteY20" fmla="*/ 231744 h 1263093"/>
                <a:gd name="connsiteX21" fmla="*/ 8345280 w 8350339"/>
                <a:gd name="connsiteY21" fmla="*/ 826271 h 1263093"/>
                <a:gd name="connsiteX22" fmla="*/ 7219398 w 8350339"/>
                <a:gd name="connsiteY22" fmla="*/ 706316 h 1263093"/>
                <a:gd name="connsiteX23" fmla="*/ 6013749 w 8350339"/>
                <a:gd name="connsiteY23" fmla="*/ 672831 h 1263093"/>
                <a:gd name="connsiteX24" fmla="*/ 3965088 w 8350339"/>
                <a:gd name="connsiteY24" fmla="*/ 863330 h 1263093"/>
                <a:gd name="connsiteX25" fmla="*/ 1762065 w 8350339"/>
                <a:gd name="connsiteY25" fmla="*/ 1245412 h 1263093"/>
                <a:gd name="connsiteX26" fmla="*/ 1016560 w 8350339"/>
                <a:gd name="connsiteY26" fmla="*/ 1253071 h 1263093"/>
                <a:gd name="connsiteX27" fmla="*/ 21249 w 8350339"/>
                <a:gd name="connsiteY27" fmla="*/ 1239226 h 1263093"/>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7029398 w 8350339"/>
                <a:gd name="connsiteY16" fmla="*/ 48677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6962723 w 8350339"/>
                <a:gd name="connsiteY16" fmla="*/ 72489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39331 h 1263198"/>
                <a:gd name="connsiteX1" fmla="*/ 368960 w 8350339"/>
                <a:gd name="connsiteY1" fmla="*/ 1159201 h 1263198"/>
                <a:gd name="connsiteX2" fmla="*/ 1103073 w 8350339"/>
                <a:gd name="connsiteY2" fmla="*/ 949160 h 1263198"/>
                <a:gd name="connsiteX3" fmla="*/ 1601024 w 8350339"/>
                <a:gd name="connsiteY3" fmla="*/ 838396 h 1263198"/>
                <a:gd name="connsiteX4" fmla="*/ 2003920 w 8350339"/>
                <a:gd name="connsiteY4" fmla="*/ 758661 h 1263198"/>
                <a:gd name="connsiteX5" fmla="*/ 2685107 w 8350339"/>
                <a:gd name="connsiteY5" fmla="*/ 555591 h 1263198"/>
                <a:gd name="connsiteX6" fmla="*/ 3213007 w 8350339"/>
                <a:gd name="connsiteY6" fmla="*/ 489604 h 1263198"/>
                <a:gd name="connsiteX7" fmla="*/ 3772232 w 8350339"/>
                <a:gd name="connsiteY7" fmla="*/ 398281 h 1263198"/>
                <a:gd name="connsiteX8" fmla="*/ 4550647 w 8350339"/>
                <a:gd name="connsiteY8" fmla="*/ 283646 h 1263198"/>
                <a:gd name="connsiteX9" fmla="*/ 5028370 w 8350339"/>
                <a:gd name="connsiteY9" fmla="*/ 244270 h 1263198"/>
                <a:gd name="connsiteX10" fmla="*/ 5374071 w 8350339"/>
                <a:gd name="connsiteY10" fmla="*/ 228313 h 1263198"/>
                <a:gd name="connsiteX11" fmla="*/ 5746533 w 8350339"/>
                <a:gd name="connsiteY11" fmla="*/ 171178 h 1263198"/>
                <a:gd name="connsiteX12" fmla="*/ 6151090 w 8350339"/>
                <a:gd name="connsiteY12" fmla="*/ 58260 h 1263198"/>
                <a:gd name="connsiteX13" fmla="*/ 6386534 w 8350339"/>
                <a:gd name="connsiteY13" fmla="*/ 24666 h 1263198"/>
                <a:gd name="connsiteX14" fmla="*/ 6585757 w 8350339"/>
                <a:gd name="connsiteY14" fmla="*/ 1221 h 1263198"/>
                <a:gd name="connsiteX15" fmla="*/ 6740028 w 8350339"/>
                <a:gd name="connsiteY15" fmla="*/ 1104 h 1263198"/>
                <a:gd name="connsiteX16" fmla="*/ 6962723 w 8350339"/>
                <a:gd name="connsiteY16" fmla="*/ 70512 h 1263198"/>
                <a:gd name="connsiteX17" fmla="*/ 7257106 w 8350339"/>
                <a:gd name="connsiteY17" fmla="*/ 131384 h 1263198"/>
                <a:gd name="connsiteX18" fmla="*/ 7574510 w 8350339"/>
                <a:gd name="connsiteY18" fmla="*/ 174185 h 1263198"/>
                <a:gd name="connsiteX19" fmla="*/ 7862315 w 8350339"/>
                <a:gd name="connsiteY19" fmla="*/ 242713 h 1263198"/>
                <a:gd name="connsiteX20" fmla="*/ 8350339 w 8350339"/>
                <a:gd name="connsiteY20" fmla="*/ 231849 h 1263198"/>
                <a:gd name="connsiteX21" fmla="*/ 8345280 w 8350339"/>
                <a:gd name="connsiteY21" fmla="*/ 826376 h 1263198"/>
                <a:gd name="connsiteX22" fmla="*/ 7219398 w 8350339"/>
                <a:gd name="connsiteY22" fmla="*/ 706421 h 1263198"/>
                <a:gd name="connsiteX23" fmla="*/ 6013749 w 8350339"/>
                <a:gd name="connsiteY23" fmla="*/ 672936 h 1263198"/>
                <a:gd name="connsiteX24" fmla="*/ 3965088 w 8350339"/>
                <a:gd name="connsiteY24" fmla="*/ 863435 h 1263198"/>
                <a:gd name="connsiteX25" fmla="*/ 1762065 w 8350339"/>
                <a:gd name="connsiteY25" fmla="*/ 1245517 h 1263198"/>
                <a:gd name="connsiteX26" fmla="*/ 1016560 w 8350339"/>
                <a:gd name="connsiteY26" fmla="*/ 1253176 h 1263198"/>
                <a:gd name="connsiteX27" fmla="*/ 21249 w 8350339"/>
                <a:gd name="connsiteY27" fmla="*/ 1239331 h 1263198"/>
                <a:gd name="connsiteX0" fmla="*/ 21249 w 8350339"/>
                <a:gd name="connsiteY0" fmla="*/ 1238355 h 1262222"/>
                <a:gd name="connsiteX1" fmla="*/ 368960 w 8350339"/>
                <a:gd name="connsiteY1" fmla="*/ 1158225 h 1262222"/>
                <a:gd name="connsiteX2" fmla="*/ 1103073 w 8350339"/>
                <a:gd name="connsiteY2" fmla="*/ 948184 h 1262222"/>
                <a:gd name="connsiteX3" fmla="*/ 1601024 w 8350339"/>
                <a:gd name="connsiteY3" fmla="*/ 837420 h 1262222"/>
                <a:gd name="connsiteX4" fmla="*/ 2003920 w 8350339"/>
                <a:gd name="connsiteY4" fmla="*/ 757685 h 1262222"/>
                <a:gd name="connsiteX5" fmla="*/ 2685107 w 8350339"/>
                <a:gd name="connsiteY5" fmla="*/ 554615 h 1262222"/>
                <a:gd name="connsiteX6" fmla="*/ 3213007 w 8350339"/>
                <a:gd name="connsiteY6" fmla="*/ 488628 h 1262222"/>
                <a:gd name="connsiteX7" fmla="*/ 3772232 w 8350339"/>
                <a:gd name="connsiteY7" fmla="*/ 397305 h 1262222"/>
                <a:gd name="connsiteX8" fmla="*/ 4550647 w 8350339"/>
                <a:gd name="connsiteY8" fmla="*/ 282670 h 1262222"/>
                <a:gd name="connsiteX9" fmla="*/ 5028370 w 8350339"/>
                <a:gd name="connsiteY9" fmla="*/ 243294 h 1262222"/>
                <a:gd name="connsiteX10" fmla="*/ 5374071 w 8350339"/>
                <a:gd name="connsiteY10" fmla="*/ 227337 h 1262222"/>
                <a:gd name="connsiteX11" fmla="*/ 5746533 w 8350339"/>
                <a:gd name="connsiteY11" fmla="*/ 170202 h 1262222"/>
                <a:gd name="connsiteX12" fmla="*/ 6151090 w 8350339"/>
                <a:gd name="connsiteY12" fmla="*/ 57284 h 1262222"/>
                <a:gd name="connsiteX13" fmla="*/ 6386534 w 8350339"/>
                <a:gd name="connsiteY13" fmla="*/ 23690 h 1262222"/>
                <a:gd name="connsiteX14" fmla="*/ 6569088 w 8350339"/>
                <a:gd name="connsiteY14" fmla="*/ 14532 h 1262222"/>
                <a:gd name="connsiteX15" fmla="*/ 6740028 w 8350339"/>
                <a:gd name="connsiteY15" fmla="*/ 128 h 1262222"/>
                <a:gd name="connsiteX16" fmla="*/ 6962723 w 8350339"/>
                <a:gd name="connsiteY16" fmla="*/ 69536 h 1262222"/>
                <a:gd name="connsiteX17" fmla="*/ 7257106 w 8350339"/>
                <a:gd name="connsiteY17" fmla="*/ 130408 h 1262222"/>
                <a:gd name="connsiteX18" fmla="*/ 7574510 w 8350339"/>
                <a:gd name="connsiteY18" fmla="*/ 173209 h 1262222"/>
                <a:gd name="connsiteX19" fmla="*/ 7862315 w 8350339"/>
                <a:gd name="connsiteY19" fmla="*/ 241737 h 1262222"/>
                <a:gd name="connsiteX20" fmla="*/ 8350339 w 8350339"/>
                <a:gd name="connsiteY20" fmla="*/ 230873 h 1262222"/>
                <a:gd name="connsiteX21" fmla="*/ 8345280 w 8350339"/>
                <a:gd name="connsiteY21" fmla="*/ 825400 h 1262222"/>
                <a:gd name="connsiteX22" fmla="*/ 7219398 w 8350339"/>
                <a:gd name="connsiteY22" fmla="*/ 705445 h 1262222"/>
                <a:gd name="connsiteX23" fmla="*/ 6013749 w 8350339"/>
                <a:gd name="connsiteY23" fmla="*/ 671960 h 1262222"/>
                <a:gd name="connsiteX24" fmla="*/ 3965088 w 8350339"/>
                <a:gd name="connsiteY24" fmla="*/ 862459 h 1262222"/>
                <a:gd name="connsiteX25" fmla="*/ 1762065 w 8350339"/>
                <a:gd name="connsiteY25" fmla="*/ 1244541 h 1262222"/>
                <a:gd name="connsiteX26" fmla="*/ 1016560 w 8350339"/>
                <a:gd name="connsiteY26" fmla="*/ 1252200 h 1262222"/>
                <a:gd name="connsiteX27" fmla="*/ 21249 w 8350339"/>
                <a:gd name="connsiteY27" fmla="*/ 1238355 h 1262222"/>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99832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219398 w 8373628"/>
                <a:gd name="connsiteY22" fmla="*/ 799832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28907 w 8373628"/>
                <a:gd name="connsiteY23" fmla="*/ 794627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5172 w 8311563"/>
                <a:gd name="connsiteY0" fmla="*/ 1257328 h 1270800"/>
                <a:gd name="connsiteX1" fmla="*/ 306895 w 8311563"/>
                <a:gd name="connsiteY1" fmla="*/ 1158344 h 1270800"/>
                <a:gd name="connsiteX2" fmla="*/ 1041008 w 8311563"/>
                <a:gd name="connsiteY2" fmla="*/ 948303 h 1270800"/>
                <a:gd name="connsiteX3" fmla="*/ 1538959 w 8311563"/>
                <a:gd name="connsiteY3" fmla="*/ 837539 h 1270800"/>
                <a:gd name="connsiteX4" fmla="*/ 1941855 w 8311563"/>
                <a:gd name="connsiteY4" fmla="*/ 757804 h 1270800"/>
                <a:gd name="connsiteX5" fmla="*/ 2623042 w 8311563"/>
                <a:gd name="connsiteY5" fmla="*/ 554734 h 1270800"/>
                <a:gd name="connsiteX6" fmla="*/ 3150942 w 8311563"/>
                <a:gd name="connsiteY6" fmla="*/ 488747 h 1270800"/>
                <a:gd name="connsiteX7" fmla="*/ 3710167 w 8311563"/>
                <a:gd name="connsiteY7" fmla="*/ 397424 h 1270800"/>
                <a:gd name="connsiteX8" fmla="*/ 4488582 w 8311563"/>
                <a:gd name="connsiteY8" fmla="*/ 282789 h 1270800"/>
                <a:gd name="connsiteX9" fmla="*/ 4966305 w 8311563"/>
                <a:gd name="connsiteY9" fmla="*/ 243413 h 1270800"/>
                <a:gd name="connsiteX10" fmla="*/ 5312006 w 8311563"/>
                <a:gd name="connsiteY10" fmla="*/ 227456 h 1270800"/>
                <a:gd name="connsiteX11" fmla="*/ 5684468 w 8311563"/>
                <a:gd name="connsiteY11" fmla="*/ 170321 h 1270800"/>
                <a:gd name="connsiteX12" fmla="*/ 6089025 w 8311563"/>
                <a:gd name="connsiteY12" fmla="*/ 57403 h 1270800"/>
                <a:gd name="connsiteX13" fmla="*/ 6324469 w 8311563"/>
                <a:gd name="connsiteY13" fmla="*/ 23809 h 1270800"/>
                <a:gd name="connsiteX14" fmla="*/ 6507023 w 8311563"/>
                <a:gd name="connsiteY14" fmla="*/ 14651 h 1270800"/>
                <a:gd name="connsiteX15" fmla="*/ 6677963 w 8311563"/>
                <a:gd name="connsiteY15" fmla="*/ 247 h 1270800"/>
                <a:gd name="connsiteX16" fmla="*/ 6900658 w 8311563"/>
                <a:gd name="connsiteY16" fmla="*/ 69655 h 1270800"/>
                <a:gd name="connsiteX17" fmla="*/ 7195041 w 8311563"/>
                <a:gd name="connsiteY17" fmla="*/ 130527 h 1270800"/>
                <a:gd name="connsiteX18" fmla="*/ 7512445 w 8311563"/>
                <a:gd name="connsiteY18" fmla="*/ 173328 h 1270800"/>
                <a:gd name="connsiteX19" fmla="*/ 7800250 w 8311563"/>
                <a:gd name="connsiteY19" fmla="*/ 241856 h 1270800"/>
                <a:gd name="connsiteX20" fmla="*/ 8288274 w 8311563"/>
                <a:gd name="connsiteY20" fmla="*/ 230992 h 1270800"/>
                <a:gd name="connsiteX21" fmla="*/ 8311495 w 8311563"/>
                <a:gd name="connsiteY21" fmla="*/ 891506 h 1270800"/>
                <a:gd name="connsiteX22" fmla="*/ 7081919 w 8311563"/>
                <a:gd name="connsiteY22" fmla="*/ 818686 h 1270800"/>
                <a:gd name="connsiteX23" fmla="*/ 5866842 w 8311563"/>
                <a:gd name="connsiteY23" fmla="*/ 794627 h 1270800"/>
                <a:gd name="connsiteX24" fmla="*/ 3903023 w 8311563"/>
                <a:gd name="connsiteY24" fmla="*/ 947419 h 1270800"/>
                <a:gd name="connsiteX25" fmla="*/ 1963951 w 8311563"/>
                <a:gd name="connsiteY25" fmla="*/ 1254087 h 1270800"/>
                <a:gd name="connsiteX26" fmla="*/ 954495 w 8311563"/>
                <a:gd name="connsiteY26" fmla="*/ 1252319 h 1270800"/>
                <a:gd name="connsiteX27" fmla="*/ 25172 w 8311563"/>
                <a:gd name="connsiteY27" fmla="*/ 1257328 h 1270800"/>
                <a:gd name="connsiteX0" fmla="*/ 15718 w 8302109"/>
                <a:gd name="connsiteY0" fmla="*/ 1257328 h 1270800"/>
                <a:gd name="connsiteX1" fmla="*/ 476550 w 8302109"/>
                <a:gd name="connsiteY1" fmla="*/ 1177197 h 1270800"/>
                <a:gd name="connsiteX2" fmla="*/ 1031554 w 8302109"/>
                <a:gd name="connsiteY2" fmla="*/ 948303 h 1270800"/>
                <a:gd name="connsiteX3" fmla="*/ 1529505 w 8302109"/>
                <a:gd name="connsiteY3" fmla="*/ 837539 h 1270800"/>
                <a:gd name="connsiteX4" fmla="*/ 1932401 w 8302109"/>
                <a:gd name="connsiteY4" fmla="*/ 757804 h 1270800"/>
                <a:gd name="connsiteX5" fmla="*/ 2613588 w 8302109"/>
                <a:gd name="connsiteY5" fmla="*/ 554734 h 1270800"/>
                <a:gd name="connsiteX6" fmla="*/ 3141488 w 8302109"/>
                <a:gd name="connsiteY6" fmla="*/ 488747 h 1270800"/>
                <a:gd name="connsiteX7" fmla="*/ 3700713 w 8302109"/>
                <a:gd name="connsiteY7" fmla="*/ 397424 h 1270800"/>
                <a:gd name="connsiteX8" fmla="*/ 4479128 w 8302109"/>
                <a:gd name="connsiteY8" fmla="*/ 282789 h 1270800"/>
                <a:gd name="connsiteX9" fmla="*/ 4956851 w 8302109"/>
                <a:gd name="connsiteY9" fmla="*/ 243413 h 1270800"/>
                <a:gd name="connsiteX10" fmla="*/ 5302552 w 8302109"/>
                <a:gd name="connsiteY10" fmla="*/ 227456 h 1270800"/>
                <a:gd name="connsiteX11" fmla="*/ 5675014 w 8302109"/>
                <a:gd name="connsiteY11" fmla="*/ 170321 h 1270800"/>
                <a:gd name="connsiteX12" fmla="*/ 6079571 w 8302109"/>
                <a:gd name="connsiteY12" fmla="*/ 57403 h 1270800"/>
                <a:gd name="connsiteX13" fmla="*/ 6315015 w 8302109"/>
                <a:gd name="connsiteY13" fmla="*/ 23809 h 1270800"/>
                <a:gd name="connsiteX14" fmla="*/ 6497569 w 8302109"/>
                <a:gd name="connsiteY14" fmla="*/ 14651 h 1270800"/>
                <a:gd name="connsiteX15" fmla="*/ 6668509 w 8302109"/>
                <a:gd name="connsiteY15" fmla="*/ 247 h 1270800"/>
                <a:gd name="connsiteX16" fmla="*/ 6891204 w 8302109"/>
                <a:gd name="connsiteY16" fmla="*/ 69655 h 1270800"/>
                <a:gd name="connsiteX17" fmla="*/ 7185587 w 8302109"/>
                <a:gd name="connsiteY17" fmla="*/ 130527 h 1270800"/>
                <a:gd name="connsiteX18" fmla="*/ 7502991 w 8302109"/>
                <a:gd name="connsiteY18" fmla="*/ 173328 h 1270800"/>
                <a:gd name="connsiteX19" fmla="*/ 7790796 w 8302109"/>
                <a:gd name="connsiteY19" fmla="*/ 241856 h 1270800"/>
                <a:gd name="connsiteX20" fmla="*/ 8278820 w 8302109"/>
                <a:gd name="connsiteY20" fmla="*/ 230992 h 1270800"/>
                <a:gd name="connsiteX21" fmla="*/ 8302041 w 8302109"/>
                <a:gd name="connsiteY21" fmla="*/ 891506 h 1270800"/>
                <a:gd name="connsiteX22" fmla="*/ 7072465 w 8302109"/>
                <a:gd name="connsiteY22" fmla="*/ 818686 h 1270800"/>
                <a:gd name="connsiteX23" fmla="*/ 5857388 w 8302109"/>
                <a:gd name="connsiteY23" fmla="*/ 794627 h 1270800"/>
                <a:gd name="connsiteX24" fmla="*/ 3893569 w 8302109"/>
                <a:gd name="connsiteY24" fmla="*/ 947419 h 1270800"/>
                <a:gd name="connsiteX25" fmla="*/ 1954497 w 8302109"/>
                <a:gd name="connsiteY25" fmla="*/ 1254087 h 1270800"/>
                <a:gd name="connsiteX26" fmla="*/ 945041 w 8302109"/>
                <a:gd name="connsiteY26" fmla="*/ 1252319 h 1270800"/>
                <a:gd name="connsiteX27" fmla="*/ 15718 w 8302109"/>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30131 w 8302735"/>
                <a:gd name="connsiteY3" fmla="*/ 837539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89797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126 h 1270598"/>
                <a:gd name="connsiteX1" fmla="*/ 477176 w 8302735"/>
                <a:gd name="connsiteY1" fmla="*/ 1176995 h 1270598"/>
                <a:gd name="connsiteX2" fmla="*/ 1145301 w 8302735"/>
                <a:gd name="connsiteY2" fmla="*/ 985808 h 1270598"/>
                <a:gd name="connsiteX3" fmla="*/ 1586692 w 8302735"/>
                <a:gd name="connsiteY3" fmla="*/ 893898 h 1270598"/>
                <a:gd name="connsiteX4" fmla="*/ 2027295 w 8302735"/>
                <a:gd name="connsiteY4" fmla="*/ 785882 h 1270598"/>
                <a:gd name="connsiteX5" fmla="*/ 2623641 w 8302735"/>
                <a:gd name="connsiteY5" fmla="*/ 648799 h 1270598"/>
                <a:gd name="connsiteX6" fmla="*/ 3179821 w 8302735"/>
                <a:gd name="connsiteY6" fmla="*/ 563959 h 1270598"/>
                <a:gd name="connsiteX7" fmla="*/ 3748473 w 8302735"/>
                <a:gd name="connsiteY7" fmla="*/ 444356 h 1270598"/>
                <a:gd name="connsiteX8" fmla="*/ 4394913 w 8302735"/>
                <a:gd name="connsiteY8" fmla="*/ 358001 h 1270598"/>
                <a:gd name="connsiteX9" fmla="*/ 4844355 w 8302735"/>
                <a:gd name="connsiteY9" fmla="*/ 299772 h 1270598"/>
                <a:gd name="connsiteX10" fmla="*/ 5369166 w 8302735"/>
                <a:gd name="connsiteY10" fmla="*/ 283815 h 1270598"/>
                <a:gd name="connsiteX11" fmla="*/ 5760482 w 8302735"/>
                <a:gd name="connsiteY11" fmla="*/ 207827 h 1270598"/>
                <a:gd name="connsiteX12" fmla="*/ 6051916 w 8302735"/>
                <a:gd name="connsiteY12" fmla="*/ 123189 h 1270598"/>
                <a:gd name="connsiteX13" fmla="*/ 6315641 w 8302735"/>
                <a:gd name="connsiteY13" fmla="*/ 89595 h 1270598"/>
                <a:gd name="connsiteX14" fmla="*/ 6545329 w 8302735"/>
                <a:gd name="connsiteY14" fmla="*/ 71010 h 1270598"/>
                <a:gd name="connsiteX15" fmla="*/ 6669135 w 8302735"/>
                <a:gd name="connsiteY15" fmla="*/ 45 h 1270598"/>
                <a:gd name="connsiteX16" fmla="*/ 6891830 w 8302735"/>
                <a:gd name="connsiteY16" fmla="*/ 69453 h 1270598"/>
                <a:gd name="connsiteX17" fmla="*/ 7186213 w 8302735"/>
                <a:gd name="connsiteY17" fmla="*/ 130325 h 1270598"/>
                <a:gd name="connsiteX18" fmla="*/ 7503617 w 8302735"/>
                <a:gd name="connsiteY18" fmla="*/ 173126 h 1270598"/>
                <a:gd name="connsiteX19" fmla="*/ 7791422 w 8302735"/>
                <a:gd name="connsiteY19" fmla="*/ 241654 h 1270598"/>
                <a:gd name="connsiteX20" fmla="*/ 8279446 w 8302735"/>
                <a:gd name="connsiteY20" fmla="*/ 230790 h 1270598"/>
                <a:gd name="connsiteX21" fmla="*/ 8302667 w 8302735"/>
                <a:gd name="connsiteY21" fmla="*/ 891304 h 1270598"/>
                <a:gd name="connsiteX22" fmla="*/ 7073091 w 8302735"/>
                <a:gd name="connsiteY22" fmla="*/ 818484 h 1270598"/>
                <a:gd name="connsiteX23" fmla="*/ 5858014 w 8302735"/>
                <a:gd name="connsiteY23" fmla="*/ 794425 h 1270598"/>
                <a:gd name="connsiteX24" fmla="*/ 3894195 w 8302735"/>
                <a:gd name="connsiteY24" fmla="*/ 947217 h 1270598"/>
                <a:gd name="connsiteX25" fmla="*/ 1955123 w 8302735"/>
                <a:gd name="connsiteY25" fmla="*/ 1253885 h 1270598"/>
                <a:gd name="connsiteX26" fmla="*/ 945667 w 8302735"/>
                <a:gd name="connsiteY26" fmla="*/ 1252117 h 1270598"/>
                <a:gd name="connsiteX27" fmla="*/ 16344 w 8302735"/>
                <a:gd name="connsiteY27" fmla="*/ 1257126 h 1270598"/>
                <a:gd name="connsiteX0" fmla="*/ 16344 w 8302735"/>
                <a:gd name="connsiteY0" fmla="*/ 1188407 h 1201879"/>
                <a:gd name="connsiteX1" fmla="*/ 477176 w 8302735"/>
                <a:gd name="connsiteY1" fmla="*/ 1108276 h 1201879"/>
                <a:gd name="connsiteX2" fmla="*/ 1145301 w 8302735"/>
                <a:gd name="connsiteY2" fmla="*/ 917089 h 1201879"/>
                <a:gd name="connsiteX3" fmla="*/ 1586692 w 8302735"/>
                <a:gd name="connsiteY3" fmla="*/ 825179 h 1201879"/>
                <a:gd name="connsiteX4" fmla="*/ 2027295 w 8302735"/>
                <a:gd name="connsiteY4" fmla="*/ 717163 h 1201879"/>
                <a:gd name="connsiteX5" fmla="*/ 2623641 w 8302735"/>
                <a:gd name="connsiteY5" fmla="*/ 580080 h 1201879"/>
                <a:gd name="connsiteX6" fmla="*/ 3179821 w 8302735"/>
                <a:gd name="connsiteY6" fmla="*/ 495240 h 1201879"/>
                <a:gd name="connsiteX7" fmla="*/ 3748473 w 8302735"/>
                <a:gd name="connsiteY7" fmla="*/ 375637 h 1201879"/>
                <a:gd name="connsiteX8" fmla="*/ 4394913 w 8302735"/>
                <a:gd name="connsiteY8" fmla="*/ 289282 h 1201879"/>
                <a:gd name="connsiteX9" fmla="*/ 4844355 w 8302735"/>
                <a:gd name="connsiteY9" fmla="*/ 231053 h 1201879"/>
                <a:gd name="connsiteX10" fmla="*/ 5369166 w 8302735"/>
                <a:gd name="connsiteY10" fmla="*/ 215096 h 1201879"/>
                <a:gd name="connsiteX11" fmla="*/ 5760482 w 8302735"/>
                <a:gd name="connsiteY11" fmla="*/ 139108 h 1201879"/>
                <a:gd name="connsiteX12" fmla="*/ 6051916 w 8302735"/>
                <a:gd name="connsiteY12" fmla="*/ 54470 h 1201879"/>
                <a:gd name="connsiteX13" fmla="*/ 6315641 w 8302735"/>
                <a:gd name="connsiteY13" fmla="*/ 20876 h 1201879"/>
                <a:gd name="connsiteX14" fmla="*/ 6545329 w 8302735"/>
                <a:gd name="connsiteY14" fmla="*/ 2291 h 1201879"/>
                <a:gd name="connsiteX15" fmla="*/ 6725696 w 8302735"/>
                <a:gd name="connsiteY15" fmla="*/ 25594 h 1201879"/>
                <a:gd name="connsiteX16" fmla="*/ 6891830 w 8302735"/>
                <a:gd name="connsiteY16" fmla="*/ 734 h 1201879"/>
                <a:gd name="connsiteX17" fmla="*/ 7186213 w 8302735"/>
                <a:gd name="connsiteY17" fmla="*/ 61606 h 1201879"/>
                <a:gd name="connsiteX18" fmla="*/ 7503617 w 8302735"/>
                <a:gd name="connsiteY18" fmla="*/ 104407 h 1201879"/>
                <a:gd name="connsiteX19" fmla="*/ 7791422 w 8302735"/>
                <a:gd name="connsiteY19" fmla="*/ 172935 h 1201879"/>
                <a:gd name="connsiteX20" fmla="*/ 8279446 w 8302735"/>
                <a:gd name="connsiteY20" fmla="*/ 162071 h 1201879"/>
                <a:gd name="connsiteX21" fmla="*/ 8302667 w 8302735"/>
                <a:gd name="connsiteY21" fmla="*/ 822585 h 1201879"/>
                <a:gd name="connsiteX22" fmla="*/ 7073091 w 8302735"/>
                <a:gd name="connsiteY22" fmla="*/ 749765 h 1201879"/>
                <a:gd name="connsiteX23" fmla="*/ 5858014 w 8302735"/>
                <a:gd name="connsiteY23" fmla="*/ 725706 h 1201879"/>
                <a:gd name="connsiteX24" fmla="*/ 3894195 w 8302735"/>
                <a:gd name="connsiteY24" fmla="*/ 878498 h 1201879"/>
                <a:gd name="connsiteX25" fmla="*/ 1955123 w 8302735"/>
                <a:gd name="connsiteY25" fmla="*/ 1185166 h 1201879"/>
                <a:gd name="connsiteX26" fmla="*/ 945667 w 8302735"/>
                <a:gd name="connsiteY26" fmla="*/ 1183398 h 1201879"/>
                <a:gd name="connsiteX27" fmla="*/ 16344 w 8302735"/>
                <a:gd name="connsiteY27" fmla="*/ 1188407 h 1201879"/>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186213 w 8302735"/>
                <a:gd name="connsiteY16" fmla="*/ 60767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236647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394913 w 8284034"/>
                <a:gd name="connsiteY8" fmla="*/ 288443 h 1201040"/>
                <a:gd name="connsiteX9" fmla="*/ 4844355 w 8284034"/>
                <a:gd name="connsiteY9" fmla="*/ 230214 h 1201040"/>
                <a:gd name="connsiteX10" fmla="*/ 5369166 w 8284034"/>
                <a:gd name="connsiteY10" fmla="*/ 214257 h 1201040"/>
                <a:gd name="connsiteX11" fmla="*/ 5760482 w 8284034"/>
                <a:gd name="connsiteY11" fmla="*/ 138269 h 1201040"/>
                <a:gd name="connsiteX12" fmla="*/ 6051916 w 8284034"/>
                <a:gd name="connsiteY12" fmla="*/ 53631 h 1201040"/>
                <a:gd name="connsiteX13" fmla="*/ 6315641 w 8284034"/>
                <a:gd name="connsiteY13" fmla="*/ 20037 h 1201040"/>
                <a:gd name="connsiteX14" fmla="*/ 6545329 w 8284034"/>
                <a:gd name="connsiteY14" fmla="*/ 1452 h 1201040"/>
                <a:gd name="connsiteX15" fmla="*/ 6725696 w 8284034"/>
                <a:gd name="connsiteY15" fmla="*/ 24755 h 1201040"/>
                <a:gd name="connsiteX16" fmla="*/ 7233347 w 8284034"/>
                <a:gd name="connsiteY16" fmla="*/ 107901 h 1201040"/>
                <a:gd name="connsiteX17" fmla="*/ 7550751 w 8284034"/>
                <a:gd name="connsiteY17" fmla="*/ 188409 h 1201040"/>
                <a:gd name="connsiteX18" fmla="*/ 7876263 w 8284034"/>
                <a:gd name="connsiteY18" fmla="*/ 247510 h 1201040"/>
                <a:gd name="connsiteX19" fmla="*/ 8279446 w 8284034"/>
                <a:gd name="connsiteY19" fmla="*/ 236647 h 1201040"/>
                <a:gd name="connsiteX20" fmla="*/ 8283813 w 8284034"/>
                <a:gd name="connsiteY20" fmla="*/ 821746 h 1201040"/>
                <a:gd name="connsiteX21" fmla="*/ 7073091 w 8284034"/>
                <a:gd name="connsiteY21" fmla="*/ 748926 h 1201040"/>
                <a:gd name="connsiteX22" fmla="*/ 5858014 w 8284034"/>
                <a:gd name="connsiteY22" fmla="*/ 724867 h 1201040"/>
                <a:gd name="connsiteX23" fmla="*/ 3894195 w 8284034"/>
                <a:gd name="connsiteY23" fmla="*/ 877659 h 1201040"/>
                <a:gd name="connsiteX24" fmla="*/ 1955123 w 8284034"/>
                <a:gd name="connsiteY24" fmla="*/ 1184327 h 1201040"/>
                <a:gd name="connsiteX25" fmla="*/ 945667 w 8284034"/>
                <a:gd name="connsiteY25" fmla="*/ 1182559 h 1201040"/>
                <a:gd name="connsiteX26" fmla="*/ 16344 w 8284034"/>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79446"/>
                <a:gd name="connsiteY0" fmla="*/ 1187568 h 1201040"/>
                <a:gd name="connsiteX1" fmla="*/ 477176 w 8279446"/>
                <a:gd name="connsiteY1" fmla="*/ 1107437 h 1201040"/>
                <a:gd name="connsiteX2" fmla="*/ 1145301 w 8279446"/>
                <a:gd name="connsiteY2" fmla="*/ 916250 h 1201040"/>
                <a:gd name="connsiteX3" fmla="*/ 1558117 w 8279446"/>
                <a:gd name="connsiteY3" fmla="*/ 826722 h 1201040"/>
                <a:gd name="connsiteX4" fmla="*/ 1905851 w 8279446"/>
                <a:gd name="connsiteY4" fmla="*/ 756805 h 1201040"/>
                <a:gd name="connsiteX5" fmla="*/ 2452191 w 8279446"/>
                <a:gd name="connsiteY5" fmla="*/ 622104 h 1201040"/>
                <a:gd name="connsiteX6" fmla="*/ 3075046 w 8279446"/>
                <a:gd name="connsiteY6" fmla="*/ 518213 h 1201040"/>
                <a:gd name="connsiteX7" fmla="*/ 3269226 w 8279446"/>
                <a:gd name="connsiteY7" fmla="*/ 531836 h 1201040"/>
                <a:gd name="connsiteX8" fmla="*/ 3715135 w 8279446"/>
                <a:gd name="connsiteY8" fmla="*/ 458141 h 1201040"/>
                <a:gd name="connsiteX9" fmla="*/ 4076469 w 8279446"/>
                <a:gd name="connsiteY9" fmla="*/ 386580 h 1201040"/>
                <a:gd name="connsiteX10" fmla="*/ 4392532 w 8279446"/>
                <a:gd name="connsiteY10" fmla="*/ 314637 h 1201040"/>
                <a:gd name="connsiteX11" fmla="*/ 4844355 w 8279446"/>
                <a:gd name="connsiteY11" fmla="*/ 230214 h 1201040"/>
                <a:gd name="connsiteX12" fmla="*/ 5369166 w 8279446"/>
                <a:gd name="connsiteY12" fmla="*/ 214257 h 1201040"/>
                <a:gd name="connsiteX13" fmla="*/ 5760482 w 8279446"/>
                <a:gd name="connsiteY13" fmla="*/ 138269 h 1201040"/>
                <a:gd name="connsiteX14" fmla="*/ 6051916 w 8279446"/>
                <a:gd name="connsiteY14" fmla="*/ 53631 h 1201040"/>
                <a:gd name="connsiteX15" fmla="*/ 6315641 w 8279446"/>
                <a:gd name="connsiteY15" fmla="*/ 20037 h 1201040"/>
                <a:gd name="connsiteX16" fmla="*/ 6545329 w 8279446"/>
                <a:gd name="connsiteY16" fmla="*/ 1452 h 1201040"/>
                <a:gd name="connsiteX17" fmla="*/ 6725696 w 8279446"/>
                <a:gd name="connsiteY17" fmla="*/ 24755 h 1201040"/>
                <a:gd name="connsiteX18" fmla="*/ 7233347 w 8279446"/>
                <a:gd name="connsiteY18" fmla="*/ 107901 h 1201040"/>
                <a:gd name="connsiteX19" fmla="*/ 7550751 w 8279446"/>
                <a:gd name="connsiteY19" fmla="*/ 188409 h 1201040"/>
                <a:gd name="connsiteX20" fmla="*/ 7876263 w 8279446"/>
                <a:gd name="connsiteY20" fmla="*/ 247510 h 1201040"/>
                <a:gd name="connsiteX21" fmla="*/ 8279446 w 8279446"/>
                <a:gd name="connsiteY21" fmla="*/ 236647 h 1201040"/>
                <a:gd name="connsiteX22" fmla="*/ 8260000 w 8279446"/>
                <a:gd name="connsiteY22" fmla="*/ 821746 h 1201040"/>
                <a:gd name="connsiteX23" fmla="*/ 7073091 w 8279446"/>
                <a:gd name="connsiteY23" fmla="*/ 748926 h 1201040"/>
                <a:gd name="connsiteX24" fmla="*/ 5858014 w 8279446"/>
                <a:gd name="connsiteY24" fmla="*/ 724867 h 1201040"/>
                <a:gd name="connsiteX25" fmla="*/ 3894195 w 8279446"/>
                <a:gd name="connsiteY25" fmla="*/ 877659 h 1201040"/>
                <a:gd name="connsiteX26" fmla="*/ 1955123 w 8279446"/>
                <a:gd name="connsiteY26" fmla="*/ 1184327 h 1201040"/>
                <a:gd name="connsiteX27" fmla="*/ 945667 w 8279446"/>
                <a:gd name="connsiteY27" fmla="*/ 1182559 h 1201040"/>
                <a:gd name="connsiteX28" fmla="*/ 16344 w 8279446"/>
                <a:gd name="connsiteY28" fmla="*/ 1187568 h 1201040"/>
                <a:gd name="connsiteX0" fmla="*/ 16344 w 8265159"/>
                <a:gd name="connsiteY0" fmla="*/ 1187568 h 1201040"/>
                <a:gd name="connsiteX1" fmla="*/ 477176 w 8265159"/>
                <a:gd name="connsiteY1" fmla="*/ 1107437 h 1201040"/>
                <a:gd name="connsiteX2" fmla="*/ 1145301 w 8265159"/>
                <a:gd name="connsiteY2" fmla="*/ 916250 h 1201040"/>
                <a:gd name="connsiteX3" fmla="*/ 1558117 w 8265159"/>
                <a:gd name="connsiteY3" fmla="*/ 826722 h 1201040"/>
                <a:gd name="connsiteX4" fmla="*/ 1905851 w 8265159"/>
                <a:gd name="connsiteY4" fmla="*/ 756805 h 1201040"/>
                <a:gd name="connsiteX5" fmla="*/ 2452191 w 8265159"/>
                <a:gd name="connsiteY5" fmla="*/ 622104 h 1201040"/>
                <a:gd name="connsiteX6" fmla="*/ 3075046 w 8265159"/>
                <a:gd name="connsiteY6" fmla="*/ 518213 h 1201040"/>
                <a:gd name="connsiteX7" fmla="*/ 3269226 w 8265159"/>
                <a:gd name="connsiteY7" fmla="*/ 531836 h 1201040"/>
                <a:gd name="connsiteX8" fmla="*/ 3715135 w 8265159"/>
                <a:gd name="connsiteY8" fmla="*/ 458141 h 1201040"/>
                <a:gd name="connsiteX9" fmla="*/ 4076469 w 8265159"/>
                <a:gd name="connsiteY9" fmla="*/ 386580 h 1201040"/>
                <a:gd name="connsiteX10" fmla="*/ 4392532 w 8265159"/>
                <a:gd name="connsiteY10" fmla="*/ 314637 h 1201040"/>
                <a:gd name="connsiteX11" fmla="*/ 4844355 w 8265159"/>
                <a:gd name="connsiteY11" fmla="*/ 230214 h 1201040"/>
                <a:gd name="connsiteX12" fmla="*/ 5369166 w 8265159"/>
                <a:gd name="connsiteY12" fmla="*/ 214257 h 1201040"/>
                <a:gd name="connsiteX13" fmla="*/ 5760482 w 8265159"/>
                <a:gd name="connsiteY13" fmla="*/ 138269 h 1201040"/>
                <a:gd name="connsiteX14" fmla="*/ 6051916 w 8265159"/>
                <a:gd name="connsiteY14" fmla="*/ 53631 h 1201040"/>
                <a:gd name="connsiteX15" fmla="*/ 6315641 w 8265159"/>
                <a:gd name="connsiteY15" fmla="*/ 20037 h 1201040"/>
                <a:gd name="connsiteX16" fmla="*/ 6545329 w 8265159"/>
                <a:gd name="connsiteY16" fmla="*/ 1452 h 1201040"/>
                <a:gd name="connsiteX17" fmla="*/ 6725696 w 8265159"/>
                <a:gd name="connsiteY17" fmla="*/ 24755 h 1201040"/>
                <a:gd name="connsiteX18" fmla="*/ 7233347 w 8265159"/>
                <a:gd name="connsiteY18" fmla="*/ 107901 h 1201040"/>
                <a:gd name="connsiteX19" fmla="*/ 7550751 w 8265159"/>
                <a:gd name="connsiteY19" fmla="*/ 188409 h 1201040"/>
                <a:gd name="connsiteX20" fmla="*/ 7876263 w 8265159"/>
                <a:gd name="connsiteY20" fmla="*/ 247510 h 1201040"/>
                <a:gd name="connsiteX21" fmla="*/ 8265159 w 8265159"/>
                <a:gd name="connsiteY21" fmla="*/ 236647 h 1201040"/>
                <a:gd name="connsiteX22" fmla="*/ 8260000 w 8265159"/>
                <a:gd name="connsiteY22" fmla="*/ 821746 h 1201040"/>
                <a:gd name="connsiteX23" fmla="*/ 7073091 w 8265159"/>
                <a:gd name="connsiteY23" fmla="*/ 748926 h 1201040"/>
                <a:gd name="connsiteX24" fmla="*/ 5858014 w 8265159"/>
                <a:gd name="connsiteY24" fmla="*/ 724867 h 1201040"/>
                <a:gd name="connsiteX25" fmla="*/ 3894195 w 8265159"/>
                <a:gd name="connsiteY25" fmla="*/ 877659 h 1201040"/>
                <a:gd name="connsiteX26" fmla="*/ 1955123 w 8265159"/>
                <a:gd name="connsiteY26" fmla="*/ 1184327 h 1201040"/>
                <a:gd name="connsiteX27" fmla="*/ 945667 w 8265159"/>
                <a:gd name="connsiteY27" fmla="*/ 1182559 h 1201040"/>
                <a:gd name="connsiteX28" fmla="*/ 16344 w 8265159"/>
                <a:gd name="connsiteY28" fmla="*/ 1187568 h 1201040"/>
                <a:gd name="connsiteX0" fmla="*/ 17058 w 8265873"/>
                <a:gd name="connsiteY0" fmla="*/ 1187568 h 1201040"/>
                <a:gd name="connsiteX1" fmla="*/ 458840 w 8265873"/>
                <a:gd name="connsiteY1" fmla="*/ 1055049 h 1201040"/>
                <a:gd name="connsiteX2" fmla="*/ 1146015 w 8265873"/>
                <a:gd name="connsiteY2" fmla="*/ 916250 h 1201040"/>
                <a:gd name="connsiteX3" fmla="*/ 1558831 w 8265873"/>
                <a:gd name="connsiteY3" fmla="*/ 826722 h 1201040"/>
                <a:gd name="connsiteX4" fmla="*/ 1906565 w 8265873"/>
                <a:gd name="connsiteY4" fmla="*/ 756805 h 1201040"/>
                <a:gd name="connsiteX5" fmla="*/ 2452905 w 8265873"/>
                <a:gd name="connsiteY5" fmla="*/ 622104 h 1201040"/>
                <a:gd name="connsiteX6" fmla="*/ 3075760 w 8265873"/>
                <a:gd name="connsiteY6" fmla="*/ 518213 h 1201040"/>
                <a:gd name="connsiteX7" fmla="*/ 3269940 w 8265873"/>
                <a:gd name="connsiteY7" fmla="*/ 531836 h 1201040"/>
                <a:gd name="connsiteX8" fmla="*/ 3715849 w 8265873"/>
                <a:gd name="connsiteY8" fmla="*/ 458141 h 1201040"/>
                <a:gd name="connsiteX9" fmla="*/ 4077183 w 8265873"/>
                <a:gd name="connsiteY9" fmla="*/ 386580 h 1201040"/>
                <a:gd name="connsiteX10" fmla="*/ 4393246 w 8265873"/>
                <a:gd name="connsiteY10" fmla="*/ 314637 h 1201040"/>
                <a:gd name="connsiteX11" fmla="*/ 4845069 w 8265873"/>
                <a:gd name="connsiteY11" fmla="*/ 230214 h 1201040"/>
                <a:gd name="connsiteX12" fmla="*/ 5369880 w 8265873"/>
                <a:gd name="connsiteY12" fmla="*/ 214257 h 1201040"/>
                <a:gd name="connsiteX13" fmla="*/ 5761196 w 8265873"/>
                <a:gd name="connsiteY13" fmla="*/ 138269 h 1201040"/>
                <a:gd name="connsiteX14" fmla="*/ 6052630 w 8265873"/>
                <a:gd name="connsiteY14" fmla="*/ 53631 h 1201040"/>
                <a:gd name="connsiteX15" fmla="*/ 6316355 w 8265873"/>
                <a:gd name="connsiteY15" fmla="*/ 20037 h 1201040"/>
                <a:gd name="connsiteX16" fmla="*/ 6546043 w 8265873"/>
                <a:gd name="connsiteY16" fmla="*/ 1452 h 1201040"/>
                <a:gd name="connsiteX17" fmla="*/ 6726410 w 8265873"/>
                <a:gd name="connsiteY17" fmla="*/ 24755 h 1201040"/>
                <a:gd name="connsiteX18" fmla="*/ 7234061 w 8265873"/>
                <a:gd name="connsiteY18" fmla="*/ 107901 h 1201040"/>
                <a:gd name="connsiteX19" fmla="*/ 7551465 w 8265873"/>
                <a:gd name="connsiteY19" fmla="*/ 188409 h 1201040"/>
                <a:gd name="connsiteX20" fmla="*/ 7876977 w 8265873"/>
                <a:gd name="connsiteY20" fmla="*/ 247510 h 1201040"/>
                <a:gd name="connsiteX21" fmla="*/ 8265873 w 8265873"/>
                <a:gd name="connsiteY21" fmla="*/ 236647 h 1201040"/>
                <a:gd name="connsiteX22" fmla="*/ 8260714 w 8265873"/>
                <a:gd name="connsiteY22" fmla="*/ 821746 h 1201040"/>
                <a:gd name="connsiteX23" fmla="*/ 7073805 w 8265873"/>
                <a:gd name="connsiteY23" fmla="*/ 748926 h 1201040"/>
                <a:gd name="connsiteX24" fmla="*/ 5858728 w 8265873"/>
                <a:gd name="connsiteY24" fmla="*/ 724867 h 1201040"/>
                <a:gd name="connsiteX25" fmla="*/ 3894909 w 8265873"/>
                <a:gd name="connsiteY25" fmla="*/ 877659 h 1201040"/>
                <a:gd name="connsiteX26" fmla="*/ 1955837 w 8265873"/>
                <a:gd name="connsiteY26" fmla="*/ 1184327 h 1201040"/>
                <a:gd name="connsiteX27" fmla="*/ 946381 w 8265873"/>
                <a:gd name="connsiteY27" fmla="*/ 1182559 h 1201040"/>
                <a:gd name="connsiteX28" fmla="*/ 17058 w 8265873"/>
                <a:gd name="connsiteY28" fmla="*/ 1187568 h 1201040"/>
                <a:gd name="connsiteX0" fmla="*/ 17058 w 8265873"/>
                <a:gd name="connsiteY0" fmla="*/ 1187568 h 1192257"/>
                <a:gd name="connsiteX1" fmla="*/ 458840 w 8265873"/>
                <a:gd name="connsiteY1" fmla="*/ 1055049 h 1192257"/>
                <a:gd name="connsiteX2" fmla="*/ 1146015 w 8265873"/>
                <a:gd name="connsiteY2" fmla="*/ 916250 h 1192257"/>
                <a:gd name="connsiteX3" fmla="*/ 1558831 w 8265873"/>
                <a:gd name="connsiteY3" fmla="*/ 826722 h 1192257"/>
                <a:gd name="connsiteX4" fmla="*/ 1906565 w 8265873"/>
                <a:gd name="connsiteY4" fmla="*/ 756805 h 1192257"/>
                <a:gd name="connsiteX5" fmla="*/ 2452905 w 8265873"/>
                <a:gd name="connsiteY5" fmla="*/ 622104 h 1192257"/>
                <a:gd name="connsiteX6" fmla="*/ 3075760 w 8265873"/>
                <a:gd name="connsiteY6" fmla="*/ 518213 h 1192257"/>
                <a:gd name="connsiteX7" fmla="*/ 3269940 w 8265873"/>
                <a:gd name="connsiteY7" fmla="*/ 531836 h 1192257"/>
                <a:gd name="connsiteX8" fmla="*/ 3715849 w 8265873"/>
                <a:gd name="connsiteY8" fmla="*/ 458141 h 1192257"/>
                <a:gd name="connsiteX9" fmla="*/ 4077183 w 8265873"/>
                <a:gd name="connsiteY9" fmla="*/ 386580 h 1192257"/>
                <a:gd name="connsiteX10" fmla="*/ 4393246 w 8265873"/>
                <a:gd name="connsiteY10" fmla="*/ 314637 h 1192257"/>
                <a:gd name="connsiteX11" fmla="*/ 4845069 w 8265873"/>
                <a:gd name="connsiteY11" fmla="*/ 230214 h 1192257"/>
                <a:gd name="connsiteX12" fmla="*/ 5369880 w 8265873"/>
                <a:gd name="connsiteY12" fmla="*/ 214257 h 1192257"/>
                <a:gd name="connsiteX13" fmla="*/ 5761196 w 8265873"/>
                <a:gd name="connsiteY13" fmla="*/ 138269 h 1192257"/>
                <a:gd name="connsiteX14" fmla="*/ 6052630 w 8265873"/>
                <a:gd name="connsiteY14" fmla="*/ 53631 h 1192257"/>
                <a:gd name="connsiteX15" fmla="*/ 6316355 w 8265873"/>
                <a:gd name="connsiteY15" fmla="*/ 20037 h 1192257"/>
                <a:gd name="connsiteX16" fmla="*/ 6546043 w 8265873"/>
                <a:gd name="connsiteY16" fmla="*/ 1452 h 1192257"/>
                <a:gd name="connsiteX17" fmla="*/ 6726410 w 8265873"/>
                <a:gd name="connsiteY17" fmla="*/ 24755 h 1192257"/>
                <a:gd name="connsiteX18" fmla="*/ 7234061 w 8265873"/>
                <a:gd name="connsiteY18" fmla="*/ 107901 h 1192257"/>
                <a:gd name="connsiteX19" fmla="*/ 7551465 w 8265873"/>
                <a:gd name="connsiteY19" fmla="*/ 188409 h 1192257"/>
                <a:gd name="connsiteX20" fmla="*/ 7876977 w 8265873"/>
                <a:gd name="connsiteY20" fmla="*/ 247510 h 1192257"/>
                <a:gd name="connsiteX21" fmla="*/ 8265873 w 8265873"/>
                <a:gd name="connsiteY21" fmla="*/ 236647 h 1192257"/>
                <a:gd name="connsiteX22" fmla="*/ 8260714 w 8265873"/>
                <a:gd name="connsiteY22" fmla="*/ 821746 h 1192257"/>
                <a:gd name="connsiteX23" fmla="*/ 7073805 w 8265873"/>
                <a:gd name="connsiteY23" fmla="*/ 748926 h 1192257"/>
                <a:gd name="connsiteX24" fmla="*/ 5858728 w 8265873"/>
                <a:gd name="connsiteY24" fmla="*/ 724867 h 1192257"/>
                <a:gd name="connsiteX25" fmla="*/ 3894909 w 8265873"/>
                <a:gd name="connsiteY25" fmla="*/ 877659 h 1192257"/>
                <a:gd name="connsiteX26" fmla="*/ 1955837 w 8265873"/>
                <a:gd name="connsiteY26" fmla="*/ 1184327 h 1192257"/>
                <a:gd name="connsiteX27" fmla="*/ 946381 w 8265873"/>
                <a:gd name="connsiteY27" fmla="*/ 1182559 h 1192257"/>
                <a:gd name="connsiteX28" fmla="*/ 17058 w 8265873"/>
                <a:gd name="connsiteY28" fmla="*/ 1187568 h 1192257"/>
                <a:gd name="connsiteX0" fmla="*/ 0 w 8248815"/>
                <a:gd name="connsiteY0" fmla="*/ 1187568 h 1192257"/>
                <a:gd name="connsiteX1" fmla="*/ 441782 w 8248815"/>
                <a:gd name="connsiteY1" fmla="*/ 1055049 h 1192257"/>
                <a:gd name="connsiteX2" fmla="*/ 1128957 w 8248815"/>
                <a:gd name="connsiteY2" fmla="*/ 916250 h 1192257"/>
                <a:gd name="connsiteX3" fmla="*/ 1541773 w 8248815"/>
                <a:gd name="connsiteY3" fmla="*/ 826722 h 1192257"/>
                <a:gd name="connsiteX4" fmla="*/ 1889507 w 8248815"/>
                <a:gd name="connsiteY4" fmla="*/ 756805 h 1192257"/>
                <a:gd name="connsiteX5" fmla="*/ 2435847 w 8248815"/>
                <a:gd name="connsiteY5" fmla="*/ 622104 h 1192257"/>
                <a:gd name="connsiteX6" fmla="*/ 3058702 w 8248815"/>
                <a:gd name="connsiteY6" fmla="*/ 518213 h 1192257"/>
                <a:gd name="connsiteX7" fmla="*/ 3252882 w 8248815"/>
                <a:gd name="connsiteY7" fmla="*/ 531836 h 1192257"/>
                <a:gd name="connsiteX8" fmla="*/ 3698791 w 8248815"/>
                <a:gd name="connsiteY8" fmla="*/ 458141 h 1192257"/>
                <a:gd name="connsiteX9" fmla="*/ 4060125 w 8248815"/>
                <a:gd name="connsiteY9" fmla="*/ 386580 h 1192257"/>
                <a:gd name="connsiteX10" fmla="*/ 4376188 w 8248815"/>
                <a:gd name="connsiteY10" fmla="*/ 314637 h 1192257"/>
                <a:gd name="connsiteX11" fmla="*/ 4828011 w 8248815"/>
                <a:gd name="connsiteY11" fmla="*/ 230214 h 1192257"/>
                <a:gd name="connsiteX12" fmla="*/ 5352822 w 8248815"/>
                <a:gd name="connsiteY12" fmla="*/ 214257 h 1192257"/>
                <a:gd name="connsiteX13" fmla="*/ 5744138 w 8248815"/>
                <a:gd name="connsiteY13" fmla="*/ 138269 h 1192257"/>
                <a:gd name="connsiteX14" fmla="*/ 6035572 w 8248815"/>
                <a:gd name="connsiteY14" fmla="*/ 53631 h 1192257"/>
                <a:gd name="connsiteX15" fmla="*/ 6299297 w 8248815"/>
                <a:gd name="connsiteY15" fmla="*/ 20037 h 1192257"/>
                <a:gd name="connsiteX16" fmla="*/ 6528985 w 8248815"/>
                <a:gd name="connsiteY16" fmla="*/ 1452 h 1192257"/>
                <a:gd name="connsiteX17" fmla="*/ 6709352 w 8248815"/>
                <a:gd name="connsiteY17" fmla="*/ 24755 h 1192257"/>
                <a:gd name="connsiteX18" fmla="*/ 7217003 w 8248815"/>
                <a:gd name="connsiteY18" fmla="*/ 107901 h 1192257"/>
                <a:gd name="connsiteX19" fmla="*/ 7534407 w 8248815"/>
                <a:gd name="connsiteY19" fmla="*/ 188409 h 1192257"/>
                <a:gd name="connsiteX20" fmla="*/ 7859919 w 8248815"/>
                <a:gd name="connsiteY20" fmla="*/ 247510 h 1192257"/>
                <a:gd name="connsiteX21" fmla="*/ 8248815 w 8248815"/>
                <a:gd name="connsiteY21" fmla="*/ 236647 h 1192257"/>
                <a:gd name="connsiteX22" fmla="*/ 8243656 w 8248815"/>
                <a:gd name="connsiteY22" fmla="*/ 821746 h 1192257"/>
                <a:gd name="connsiteX23" fmla="*/ 7056747 w 8248815"/>
                <a:gd name="connsiteY23" fmla="*/ 748926 h 1192257"/>
                <a:gd name="connsiteX24" fmla="*/ 5841670 w 8248815"/>
                <a:gd name="connsiteY24" fmla="*/ 724867 h 1192257"/>
                <a:gd name="connsiteX25" fmla="*/ 3877851 w 8248815"/>
                <a:gd name="connsiteY25" fmla="*/ 877659 h 1192257"/>
                <a:gd name="connsiteX26" fmla="*/ 1938779 w 8248815"/>
                <a:gd name="connsiteY26" fmla="*/ 1184327 h 1192257"/>
                <a:gd name="connsiteX27" fmla="*/ 929323 w 8248815"/>
                <a:gd name="connsiteY27" fmla="*/ 1182559 h 1192257"/>
                <a:gd name="connsiteX28" fmla="*/ 0 w 8248815"/>
                <a:gd name="connsiteY28" fmla="*/ 1187568 h 1192257"/>
                <a:gd name="connsiteX0" fmla="*/ 0 w 8282153"/>
                <a:gd name="connsiteY0" fmla="*/ 1182805 h 1191169"/>
                <a:gd name="connsiteX1" fmla="*/ 475120 w 8282153"/>
                <a:gd name="connsiteY1" fmla="*/ 1055049 h 1191169"/>
                <a:gd name="connsiteX2" fmla="*/ 1162295 w 8282153"/>
                <a:gd name="connsiteY2" fmla="*/ 916250 h 1191169"/>
                <a:gd name="connsiteX3" fmla="*/ 1575111 w 8282153"/>
                <a:gd name="connsiteY3" fmla="*/ 826722 h 1191169"/>
                <a:gd name="connsiteX4" fmla="*/ 1922845 w 8282153"/>
                <a:gd name="connsiteY4" fmla="*/ 756805 h 1191169"/>
                <a:gd name="connsiteX5" fmla="*/ 2469185 w 8282153"/>
                <a:gd name="connsiteY5" fmla="*/ 622104 h 1191169"/>
                <a:gd name="connsiteX6" fmla="*/ 3092040 w 8282153"/>
                <a:gd name="connsiteY6" fmla="*/ 518213 h 1191169"/>
                <a:gd name="connsiteX7" fmla="*/ 3286220 w 8282153"/>
                <a:gd name="connsiteY7" fmla="*/ 531836 h 1191169"/>
                <a:gd name="connsiteX8" fmla="*/ 3732129 w 8282153"/>
                <a:gd name="connsiteY8" fmla="*/ 458141 h 1191169"/>
                <a:gd name="connsiteX9" fmla="*/ 4093463 w 8282153"/>
                <a:gd name="connsiteY9" fmla="*/ 386580 h 1191169"/>
                <a:gd name="connsiteX10" fmla="*/ 4409526 w 8282153"/>
                <a:gd name="connsiteY10" fmla="*/ 314637 h 1191169"/>
                <a:gd name="connsiteX11" fmla="*/ 4861349 w 8282153"/>
                <a:gd name="connsiteY11" fmla="*/ 230214 h 1191169"/>
                <a:gd name="connsiteX12" fmla="*/ 5386160 w 8282153"/>
                <a:gd name="connsiteY12" fmla="*/ 214257 h 1191169"/>
                <a:gd name="connsiteX13" fmla="*/ 5777476 w 8282153"/>
                <a:gd name="connsiteY13" fmla="*/ 138269 h 1191169"/>
                <a:gd name="connsiteX14" fmla="*/ 6068910 w 8282153"/>
                <a:gd name="connsiteY14" fmla="*/ 53631 h 1191169"/>
                <a:gd name="connsiteX15" fmla="*/ 6332635 w 8282153"/>
                <a:gd name="connsiteY15" fmla="*/ 20037 h 1191169"/>
                <a:gd name="connsiteX16" fmla="*/ 6562323 w 8282153"/>
                <a:gd name="connsiteY16" fmla="*/ 1452 h 1191169"/>
                <a:gd name="connsiteX17" fmla="*/ 6742690 w 8282153"/>
                <a:gd name="connsiteY17" fmla="*/ 24755 h 1191169"/>
                <a:gd name="connsiteX18" fmla="*/ 7250341 w 8282153"/>
                <a:gd name="connsiteY18" fmla="*/ 107901 h 1191169"/>
                <a:gd name="connsiteX19" fmla="*/ 7567745 w 8282153"/>
                <a:gd name="connsiteY19" fmla="*/ 188409 h 1191169"/>
                <a:gd name="connsiteX20" fmla="*/ 7893257 w 8282153"/>
                <a:gd name="connsiteY20" fmla="*/ 247510 h 1191169"/>
                <a:gd name="connsiteX21" fmla="*/ 8282153 w 8282153"/>
                <a:gd name="connsiteY21" fmla="*/ 236647 h 1191169"/>
                <a:gd name="connsiteX22" fmla="*/ 8276994 w 8282153"/>
                <a:gd name="connsiteY22" fmla="*/ 821746 h 1191169"/>
                <a:gd name="connsiteX23" fmla="*/ 7090085 w 8282153"/>
                <a:gd name="connsiteY23" fmla="*/ 748926 h 1191169"/>
                <a:gd name="connsiteX24" fmla="*/ 5875008 w 8282153"/>
                <a:gd name="connsiteY24" fmla="*/ 724867 h 1191169"/>
                <a:gd name="connsiteX25" fmla="*/ 3911189 w 8282153"/>
                <a:gd name="connsiteY25" fmla="*/ 877659 h 1191169"/>
                <a:gd name="connsiteX26" fmla="*/ 1972117 w 8282153"/>
                <a:gd name="connsiteY26" fmla="*/ 1184327 h 1191169"/>
                <a:gd name="connsiteX27" fmla="*/ 962661 w 8282153"/>
                <a:gd name="connsiteY27" fmla="*/ 1182559 h 1191169"/>
                <a:gd name="connsiteX28" fmla="*/ 0 w 8282153"/>
                <a:gd name="connsiteY28" fmla="*/ 1182805 h 119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282153" h="1191169">
                  <a:moveTo>
                    <a:pt x="0" y="1182805"/>
                  </a:moveTo>
                  <a:cubicBezTo>
                    <a:pt x="91993" y="1125949"/>
                    <a:pt x="281404" y="1099475"/>
                    <a:pt x="475120" y="1055049"/>
                  </a:cubicBezTo>
                  <a:cubicBezTo>
                    <a:pt x="668836" y="1010623"/>
                    <a:pt x="978963" y="954304"/>
                    <a:pt x="1162295" y="916250"/>
                  </a:cubicBezTo>
                  <a:cubicBezTo>
                    <a:pt x="1345627" y="878196"/>
                    <a:pt x="1479960" y="853758"/>
                    <a:pt x="1575111" y="826722"/>
                  </a:cubicBezTo>
                  <a:cubicBezTo>
                    <a:pt x="1670263" y="799686"/>
                    <a:pt x="1761018" y="796083"/>
                    <a:pt x="1922845" y="756805"/>
                  </a:cubicBezTo>
                  <a:lnTo>
                    <a:pt x="2469185" y="622104"/>
                  </a:lnTo>
                  <a:lnTo>
                    <a:pt x="3092040" y="518213"/>
                  </a:lnTo>
                  <a:cubicBezTo>
                    <a:pt x="3095648" y="517198"/>
                    <a:pt x="3282612" y="532851"/>
                    <a:pt x="3286220" y="531836"/>
                  </a:cubicBezTo>
                  <a:lnTo>
                    <a:pt x="3732129" y="458141"/>
                  </a:lnTo>
                  <a:cubicBezTo>
                    <a:pt x="3829555" y="446193"/>
                    <a:pt x="3996037" y="398528"/>
                    <a:pt x="4093463" y="386580"/>
                  </a:cubicBezTo>
                  <a:lnTo>
                    <a:pt x="4409526" y="314637"/>
                  </a:lnTo>
                  <a:lnTo>
                    <a:pt x="4861349" y="230214"/>
                  </a:lnTo>
                  <a:lnTo>
                    <a:pt x="5386160" y="214257"/>
                  </a:lnTo>
                  <a:cubicBezTo>
                    <a:pt x="5468527" y="198585"/>
                    <a:pt x="5677211" y="161685"/>
                    <a:pt x="5777476" y="138269"/>
                  </a:cubicBezTo>
                  <a:cubicBezTo>
                    <a:pt x="5853929" y="102947"/>
                    <a:pt x="5952288" y="104014"/>
                    <a:pt x="6068910" y="53631"/>
                  </a:cubicBezTo>
                  <a:cubicBezTo>
                    <a:pt x="6158635" y="24374"/>
                    <a:pt x="6250400" y="28733"/>
                    <a:pt x="6332635" y="20037"/>
                  </a:cubicBezTo>
                  <a:cubicBezTo>
                    <a:pt x="6414870" y="11341"/>
                    <a:pt x="6499835" y="-4940"/>
                    <a:pt x="6562323" y="1452"/>
                  </a:cubicBezTo>
                  <a:cubicBezTo>
                    <a:pt x="6643861" y="-4063"/>
                    <a:pt x="6635876" y="14869"/>
                    <a:pt x="6742690" y="24755"/>
                  </a:cubicBezTo>
                  <a:cubicBezTo>
                    <a:pt x="6849504" y="34641"/>
                    <a:pt x="7120688" y="94766"/>
                    <a:pt x="7250341" y="107901"/>
                  </a:cubicBezTo>
                  <a:lnTo>
                    <a:pt x="7567745" y="188409"/>
                  </a:lnTo>
                  <a:cubicBezTo>
                    <a:pt x="7680468" y="204069"/>
                    <a:pt x="7780534" y="231850"/>
                    <a:pt x="7893257" y="247510"/>
                  </a:cubicBezTo>
                  <a:lnTo>
                    <a:pt x="8282153" y="236647"/>
                  </a:lnTo>
                  <a:cubicBezTo>
                    <a:pt x="8280565" y="407303"/>
                    <a:pt x="8278582" y="651090"/>
                    <a:pt x="8276994" y="821746"/>
                  </a:cubicBezTo>
                  <a:cubicBezTo>
                    <a:pt x="7998270" y="810096"/>
                    <a:pt x="7490416" y="765072"/>
                    <a:pt x="7090085" y="748926"/>
                  </a:cubicBezTo>
                  <a:cubicBezTo>
                    <a:pt x="6689754" y="732780"/>
                    <a:pt x="6404824" y="703412"/>
                    <a:pt x="5875008" y="724867"/>
                  </a:cubicBezTo>
                  <a:cubicBezTo>
                    <a:pt x="5345192" y="746323"/>
                    <a:pt x="4561671" y="801082"/>
                    <a:pt x="3911189" y="877659"/>
                  </a:cubicBezTo>
                  <a:cubicBezTo>
                    <a:pt x="3260707" y="954236"/>
                    <a:pt x="2516957" y="1092661"/>
                    <a:pt x="1972117" y="1184327"/>
                  </a:cubicBezTo>
                  <a:cubicBezTo>
                    <a:pt x="1436703" y="1200579"/>
                    <a:pt x="1291347" y="1182813"/>
                    <a:pt x="962661" y="1182559"/>
                  </a:cubicBezTo>
                  <a:lnTo>
                    <a:pt x="0" y="1182805"/>
                  </a:ln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3" name="Freeform 32"/>
            <p:cNvSpPr/>
            <p:nvPr/>
          </p:nvSpPr>
          <p:spPr>
            <a:xfrm rot="19970852">
              <a:off x="5252257" y="2471699"/>
              <a:ext cx="440341" cy="74112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30881"/>
                <a:gd name="connsiteY0" fmla="*/ 47751 h 777050"/>
                <a:gd name="connsiteX1" fmla="*/ 166579 w 530881"/>
                <a:gd name="connsiteY1" fmla="*/ 0 h 777050"/>
                <a:gd name="connsiteX2" fmla="*/ 530881 w 530881"/>
                <a:gd name="connsiteY2" fmla="*/ 777050 h 777050"/>
                <a:gd name="connsiteX3" fmla="*/ 266068 w 530881"/>
                <a:gd name="connsiteY3" fmla="*/ 723581 h 777050"/>
                <a:gd name="connsiteX4" fmla="*/ 0 w 530881"/>
                <a:gd name="connsiteY4" fmla="*/ 47751 h 777050"/>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0 w 533317"/>
                <a:gd name="connsiteY4" fmla="*/ 47751 h 819138"/>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13418 w 533317"/>
                <a:gd name="connsiteY4" fmla="*/ 42598 h 819138"/>
                <a:gd name="connsiteX5" fmla="*/ 0 w 533317"/>
                <a:gd name="connsiteY5" fmla="*/ 47751 h 819138"/>
                <a:gd name="connsiteX0" fmla="*/ 0 w 533317"/>
                <a:gd name="connsiteY0" fmla="*/ 47751 h 819138"/>
                <a:gd name="connsiteX1" fmla="*/ 166579 w 533317"/>
                <a:gd name="connsiteY1" fmla="*/ 0 h 819138"/>
                <a:gd name="connsiteX2" fmla="*/ 533317 w 533317"/>
                <a:gd name="connsiteY2" fmla="*/ 819138 h 819138"/>
                <a:gd name="connsiteX3" fmla="*/ 242484 w 533317"/>
                <a:gd name="connsiteY3" fmla="*/ 662271 h 819138"/>
                <a:gd name="connsiteX4" fmla="*/ 13418 w 533317"/>
                <a:gd name="connsiteY4" fmla="*/ 42598 h 819138"/>
                <a:gd name="connsiteX5" fmla="*/ 0 w 533317"/>
                <a:gd name="connsiteY5" fmla="*/ 47751 h 81913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13418 w 522036"/>
                <a:gd name="connsiteY4" fmla="*/ 42598 h 787408"/>
                <a:gd name="connsiteX5" fmla="*/ 0 w 522036"/>
                <a:gd name="connsiteY5" fmla="*/ 47751 h 78740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22549 w 522036"/>
                <a:gd name="connsiteY4" fmla="*/ 73306 h 787408"/>
                <a:gd name="connsiteX5" fmla="*/ 0 w 522036"/>
                <a:gd name="connsiteY5" fmla="*/ 47751 h 787408"/>
                <a:gd name="connsiteX0" fmla="*/ 0 w 500953"/>
                <a:gd name="connsiteY0" fmla="*/ 36681 h 787408"/>
                <a:gd name="connsiteX1" fmla="*/ 145496 w 500953"/>
                <a:gd name="connsiteY1" fmla="*/ 0 h 787408"/>
                <a:gd name="connsiteX2" fmla="*/ 500953 w 500953"/>
                <a:gd name="connsiteY2" fmla="*/ 787408 h 787408"/>
                <a:gd name="connsiteX3" fmla="*/ 221401 w 500953"/>
                <a:gd name="connsiteY3" fmla="*/ 662271 h 787408"/>
                <a:gd name="connsiteX4" fmla="*/ 1466 w 500953"/>
                <a:gd name="connsiteY4" fmla="*/ 73306 h 787408"/>
                <a:gd name="connsiteX5" fmla="*/ 0 w 500953"/>
                <a:gd name="connsiteY5" fmla="*/ 36681 h 787408"/>
                <a:gd name="connsiteX0" fmla="*/ 1427 w 500914"/>
                <a:gd name="connsiteY0" fmla="*/ 131818 h 845920"/>
                <a:gd name="connsiteX1" fmla="*/ 145457 w 500914"/>
                <a:gd name="connsiteY1" fmla="*/ 58512 h 845920"/>
                <a:gd name="connsiteX2" fmla="*/ 500914 w 500914"/>
                <a:gd name="connsiteY2" fmla="*/ 845920 h 845920"/>
                <a:gd name="connsiteX3" fmla="*/ 221362 w 500914"/>
                <a:gd name="connsiteY3" fmla="*/ 720783 h 845920"/>
                <a:gd name="connsiteX4" fmla="*/ 1427 w 500914"/>
                <a:gd name="connsiteY4" fmla="*/ 131818 h 845920"/>
                <a:gd name="connsiteX0" fmla="*/ 0 w 499487"/>
                <a:gd name="connsiteY0" fmla="*/ 117527 h 831629"/>
                <a:gd name="connsiteX1" fmla="*/ 144030 w 499487"/>
                <a:gd name="connsiteY1" fmla="*/ 44221 h 831629"/>
                <a:gd name="connsiteX2" fmla="*/ 499487 w 499487"/>
                <a:gd name="connsiteY2" fmla="*/ 831629 h 831629"/>
                <a:gd name="connsiteX3" fmla="*/ 219935 w 499487"/>
                <a:gd name="connsiteY3" fmla="*/ 706492 h 831629"/>
                <a:gd name="connsiteX4" fmla="*/ 0 w 499487"/>
                <a:gd name="connsiteY4" fmla="*/ 117527 h 831629"/>
                <a:gd name="connsiteX0" fmla="*/ 0 w 513236"/>
                <a:gd name="connsiteY0" fmla="*/ 79462 h 842288"/>
                <a:gd name="connsiteX1" fmla="*/ 157779 w 513236"/>
                <a:gd name="connsiteY1" fmla="*/ 54880 h 842288"/>
                <a:gd name="connsiteX2" fmla="*/ 513236 w 513236"/>
                <a:gd name="connsiteY2" fmla="*/ 842288 h 842288"/>
                <a:gd name="connsiteX3" fmla="*/ 233684 w 513236"/>
                <a:gd name="connsiteY3" fmla="*/ 717151 h 842288"/>
                <a:gd name="connsiteX4" fmla="*/ 0 w 513236"/>
                <a:gd name="connsiteY4" fmla="*/ 79462 h 842288"/>
                <a:gd name="connsiteX0" fmla="*/ 0 w 513236"/>
                <a:gd name="connsiteY0" fmla="*/ 24582 h 787408"/>
                <a:gd name="connsiteX1" fmla="*/ 157779 w 513236"/>
                <a:gd name="connsiteY1" fmla="*/ 0 h 787408"/>
                <a:gd name="connsiteX2" fmla="*/ 513236 w 513236"/>
                <a:gd name="connsiteY2" fmla="*/ 787408 h 787408"/>
                <a:gd name="connsiteX3" fmla="*/ 233684 w 513236"/>
                <a:gd name="connsiteY3" fmla="*/ 662271 h 787408"/>
                <a:gd name="connsiteX4" fmla="*/ 0 w 513236"/>
                <a:gd name="connsiteY4" fmla="*/ 24582 h 787408"/>
                <a:gd name="connsiteX0" fmla="*/ 0 w 513236"/>
                <a:gd name="connsiteY0" fmla="*/ 24582 h 787408"/>
                <a:gd name="connsiteX1" fmla="*/ 157779 w 513236"/>
                <a:gd name="connsiteY1" fmla="*/ 0 h 787408"/>
                <a:gd name="connsiteX2" fmla="*/ 513236 w 513236"/>
                <a:gd name="connsiteY2" fmla="*/ 787408 h 787408"/>
                <a:gd name="connsiteX3" fmla="*/ 486449 w 513236"/>
                <a:gd name="connsiteY3" fmla="*/ 755018 h 787408"/>
                <a:gd name="connsiteX4" fmla="*/ 233684 w 513236"/>
                <a:gd name="connsiteY4" fmla="*/ 662271 h 787408"/>
                <a:gd name="connsiteX5" fmla="*/ 0 w 513236"/>
                <a:gd name="connsiteY5" fmla="*/ 24582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31534 w 495009"/>
                <a:gd name="connsiteY4" fmla="*/ 667278 h 787408"/>
                <a:gd name="connsiteX5" fmla="*/ 0 w 495009"/>
                <a:gd name="connsiteY5" fmla="*/ 30611 h 787408"/>
                <a:gd name="connsiteX0" fmla="*/ 0 w 468222"/>
                <a:gd name="connsiteY0" fmla="*/ 30611 h 755018"/>
                <a:gd name="connsiteX1" fmla="*/ 139552 w 468222"/>
                <a:gd name="connsiteY1" fmla="*/ 0 h 755018"/>
                <a:gd name="connsiteX2" fmla="*/ 468222 w 468222"/>
                <a:gd name="connsiteY2" fmla="*/ 755018 h 755018"/>
                <a:gd name="connsiteX3" fmla="*/ 231534 w 468222"/>
                <a:gd name="connsiteY3" fmla="*/ 667278 h 755018"/>
                <a:gd name="connsiteX4" fmla="*/ 0 w 468222"/>
                <a:gd name="connsiteY4" fmla="*/ 30611 h 755018"/>
                <a:gd name="connsiteX0" fmla="*/ 0 w 430535"/>
                <a:gd name="connsiteY0" fmla="*/ 30611 h 734464"/>
                <a:gd name="connsiteX1" fmla="*/ 139552 w 430535"/>
                <a:gd name="connsiteY1" fmla="*/ 0 h 734464"/>
                <a:gd name="connsiteX2" fmla="*/ 430535 w 430535"/>
                <a:gd name="connsiteY2" fmla="*/ 734464 h 734464"/>
                <a:gd name="connsiteX3" fmla="*/ 231534 w 430535"/>
                <a:gd name="connsiteY3" fmla="*/ 667278 h 734464"/>
                <a:gd name="connsiteX4" fmla="*/ 0 w 430535"/>
                <a:gd name="connsiteY4" fmla="*/ 30611 h 734464"/>
                <a:gd name="connsiteX0" fmla="*/ 0 w 454086"/>
                <a:gd name="connsiteY0" fmla="*/ 30611 h 740387"/>
                <a:gd name="connsiteX1" fmla="*/ 139552 w 454086"/>
                <a:gd name="connsiteY1" fmla="*/ 0 h 740387"/>
                <a:gd name="connsiteX2" fmla="*/ 454086 w 454086"/>
                <a:gd name="connsiteY2" fmla="*/ 740387 h 740387"/>
                <a:gd name="connsiteX3" fmla="*/ 231534 w 454086"/>
                <a:gd name="connsiteY3" fmla="*/ 667278 h 740387"/>
                <a:gd name="connsiteX4" fmla="*/ 0 w 454086"/>
                <a:gd name="connsiteY4" fmla="*/ 30611 h 740387"/>
                <a:gd name="connsiteX0" fmla="*/ 0 w 454086"/>
                <a:gd name="connsiteY0" fmla="*/ 17708 h 727484"/>
                <a:gd name="connsiteX1" fmla="*/ 133418 w 454086"/>
                <a:gd name="connsiteY1" fmla="*/ 0 h 727484"/>
                <a:gd name="connsiteX2" fmla="*/ 454086 w 454086"/>
                <a:gd name="connsiteY2" fmla="*/ 727484 h 727484"/>
                <a:gd name="connsiteX3" fmla="*/ 231534 w 454086"/>
                <a:gd name="connsiteY3" fmla="*/ 654375 h 727484"/>
                <a:gd name="connsiteX4" fmla="*/ 0 w 454086"/>
                <a:gd name="connsiteY4" fmla="*/ 17708 h 727484"/>
                <a:gd name="connsiteX0" fmla="*/ 0 w 454086"/>
                <a:gd name="connsiteY0" fmla="*/ 17708 h 727484"/>
                <a:gd name="connsiteX1" fmla="*/ 133418 w 454086"/>
                <a:gd name="connsiteY1" fmla="*/ 0 h 727484"/>
                <a:gd name="connsiteX2" fmla="*/ 454086 w 454086"/>
                <a:gd name="connsiteY2" fmla="*/ 727484 h 727484"/>
                <a:gd name="connsiteX3" fmla="*/ 220465 w 454086"/>
                <a:gd name="connsiteY3" fmla="*/ 633292 h 727484"/>
                <a:gd name="connsiteX4" fmla="*/ 0 w 454086"/>
                <a:gd name="connsiteY4" fmla="*/ 17708 h 727484"/>
                <a:gd name="connsiteX0" fmla="*/ 0 w 454086"/>
                <a:gd name="connsiteY0" fmla="*/ 31344 h 741120"/>
                <a:gd name="connsiteX1" fmla="*/ 153793 w 454086"/>
                <a:gd name="connsiteY1" fmla="*/ 0 h 741120"/>
                <a:gd name="connsiteX2" fmla="*/ 454086 w 454086"/>
                <a:gd name="connsiteY2" fmla="*/ 741120 h 741120"/>
                <a:gd name="connsiteX3" fmla="*/ 220465 w 454086"/>
                <a:gd name="connsiteY3" fmla="*/ 646928 h 741120"/>
                <a:gd name="connsiteX4" fmla="*/ 0 w 454086"/>
                <a:gd name="connsiteY4" fmla="*/ 31344 h 741120"/>
                <a:gd name="connsiteX0" fmla="*/ 0 w 440341"/>
                <a:gd name="connsiteY0" fmla="*/ 41069 h 741120"/>
                <a:gd name="connsiteX1" fmla="*/ 140048 w 440341"/>
                <a:gd name="connsiteY1" fmla="*/ 0 h 741120"/>
                <a:gd name="connsiteX2" fmla="*/ 440341 w 440341"/>
                <a:gd name="connsiteY2" fmla="*/ 741120 h 741120"/>
                <a:gd name="connsiteX3" fmla="*/ 206720 w 440341"/>
                <a:gd name="connsiteY3" fmla="*/ 646928 h 741120"/>
                <a:gd name="connsiteX4" fmla="*/ 0 w 440341"/>
                <a:gd name="connsiteY4" fmla="*/ 41069 h 741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341" h="741120">
                  <a:moveTo>
                    <a:pt x="0" y="41069"/>
                  </a:moveTo>
                  <a:cubicBezTo>
                    <a:pt x="89059" y="10688"/>
                    <a:pt x="48688" y="8960"/>
                    <a:pt x="140048" y="0"/>
                  </a:cubicBezTo>
                  <a:lnTo>
                    <a:pt x="440341" y="741120"/>
                  </a:lnTo>
                  <a:lnTo>
                    <a:pt x="206720" y="646928"/>
                  </a:lnTo>
                  <a:cubicBezTo>
                    <a:pt x="118684" y="424270"/>
                    <a:pt x="88036" y="263727"/>
                    <a:pt x="0" y="41069"/>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4" name="Freeform 33"/>
            <p:cNvSpPr/>
            <p:nvPr/>
          </p:nvSpPr>
          <p:spPr>
            <a:xfrm rot="19863297">
              <a:off x="5451943" y="2444995"/>
              <a:ext cx="482204" cy="74376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30985"/>
                <a:gd name="connsiteY0" fmla="*/ 47751 h 776560"/>
                <a:gd name="connsiteX1" fmla="*/ 166579 w 530985"/>
                <a:gd name="connsiteY1" fmla="*/ 0 h 776560"/>
                <a:gd name="connsiteX2" fmla="*/ 530985 w 530985"/>
                <a:gd name="connsiteY2" fmla="*/ 776560 h 776560"/>
                <a:gd name="connsiteX3" fmla="*/ 289860 w 530985"/>
                <a:gd name="connsiteY3" fmla="*/ 692336 h 776560"/>
                <a:gd name="connsiteX4" fmla="*/ 0 w 530985"/>
                <a:gd name="connsiteY4" fmla="*/ 47751 h 776560"/>
                <a:gd name="connsiteX0" fmla="*/ 0 w 512860"/>
                <a:gd name="connsiteY0" fmla="*/ 43585 h 776560"/>
                <a:gd name="connsiteX1" fmla="*/ 148454 w 512860"/>
                <a:gd name="connsiteY1" fmla="*/ 0 h 776560"/>
                <a:gd name="connsiteX2" fmla="*/ 512860 w 512860"/>
                <a:gd name="connsiteY2" fmla="*/ 776560 h 776560"/>
                <a:gd name="connsiteX3" fmla="*/ 271735 w 512860"/>
                <a:gd name="connsiteY3" fmla="*/ 692336 h 776560"/>
                <a:gd name="connsiteX4" fmla="*/ 0 w 512860"/>
                <a:gd name="connsiteY4" fmla="*/ 43585 h 776560"/>
                <a:gd name="connsiteX0" fmla="*/ 0 w 512860"/>
                <a:gd name="connsiteY0" fmla="*/ 43585 h 776560"/>
                <a:gd name="connsiteX1" fmla="*/ 148454 w 512860"/>
                <a:gd name="connsiteY1" fmla="*/ 0 h 776560"/>
                <a:gd name="connsiteX2" fmla="*/ 512860 w 512860"/>
                <a:gd name="connsiteY2" fmla="*/ 776560 h 776560"/>
                <a:gd name="connsiteX3" fmla="*/ 266576 w 512860"/>
                <a:gd name="connsiteY3" fmla="*/ 660361 h 776560"/>
                <a:gd name="connsiteX4" fmla="*/ 0 w 512860"/>
                <a:gd name="connsiteY4" fmla="*/ 43585 h 776560"/>
                <a:gd name="connsiteX0" fmla="*/ 0 w 513026"/>
                <a:gd name="connsiteY0" fmla="*/ 43585 h 744613"/>
                <a:gd name="connsiteX1" fmla="*/ 148454 w 513026"/>
                <a:gd name="connsiteY1" fmla="*/ 0 h 744613"/>
                <a:gd name="connsiteX2" fmla="*/ 513026 w 513026"/>
                <a:gd name="connsiteY2" fmla="*/ 744613 h 744613"/>
                <a:gd name="connsiteX3" fmla="*/ 266576 w 513026"/>
                <a:gd name="connsiteY3" fmla="*/ 660361 h 744613"/>
                <a:gd name="connsiteX4" fmla="*/ 0 w 513026"/>
                <a:gd name="connsiteY4" fmla="*/ 43585 h 744613"/>
                <a:gd name="connsiteX0" fmla="*/ 0 w 513026"/>
                <a:gd name="connsiteY0" fmla="*/ 53103 h 754131"/>
                <a:gd name="connsiteX1" fmla="*/ 161282 w 513026"/>
                <a:gd name="connsiteY1" fmla="*/ 0 h 754131"/>
                <a:gd name="connsiteX2" fmla="*/ 513026 w 513026"/>
                <a:gd name="connsiteY2" fmla="*/ 754131 h 754131"/>
                <a:gd name="connsiteX3" fmla="*/ 266576 w 513026"/>
                <a:gd name="connsiteY3" fmla="*/ 669879 h 754131"/>
                <a:gd name="connsiteX4" fmla="*/ 0 w 513026"/>
                <a:gd name="connsiteY4" fmla="*/ 53103 h 754131"/>
                <a:gd name="connsiteX0" fmla="*/ 0 w 490651"/>
                <a:gd name="connsiteY0" fmla="*/ 51090 h 754131"/>
                <a:gd name="connsiteX1" fmla="*/ 138907 w 490651"/>
                <a:gd name="connsiteY1" fmla="*/ 0 h 754131"/>
                <a:gd name="connsiteX2" fmla="*/ 490651 w 490651"/>
                <a:gd name="connsiteY2" fmla="*/ 754131 h 754131"/>
                <a:gd name="connsiteX3" fmla="*/ 244201 w 490651"/>
                <a:gd name="connsiteY3" fmla="*/ 669879 h 754131"/>
                <a:gd name="connsiteX4" fmla="*/ 0 w 490651"/>
                <a:gd name="connsiteY4" fmla="*/ 51090 h 754131"/>
                <a:gd name="connsiteX0" fmla="*/ 0 w 490651"/>
                <a:gd name="connsiteY0" fmla="*/ 51090 h 754131"/>
                <a:gd name="connsiteX1" fmla="*/ 138907 w 490651"/>
                <a:gd name="connsiteY1" fmla="*/ 0 h 754131"/>
                <a:gd name="connsiteX2" fmla="*/ 490651 w 490651"/>
                <a:gd name="connsiteY2" fmla="*/ 754131 h 754131"/>
                <a:gd name="connsiteX3" fmla="*/ 259098 w 490651"/>
                <a:gd name="connsiteY3" fmla="*/ 672087 h 754131"/>
                <a:gd name="connsiteX4" fmla="*/ 0 w 490651"/>
                <a:gd name="connsiteY4" fmla="*/ 51090 h 754131"/>
                <a:gd name="connsiteX0" fmla="*/ 0 w 494707"/>
                <a:gd name="connsiteY0" fmla="*/ 11665 h 754131"/>
                <a:gd name="connsiteX1" fmla="*/ 142963 w 494707"/>
                <a:gd name="connsiteY1" fmla="*/ 0 h 754131"/>
                <a:gd name="connsiteX2" fmla="*/ 494707 w 494707"/>
                <a:gd name="connsiteY2" fmla="*/ 754131 h 754131"/>
                <a:gd name="connsiteX3" fmla="*/ 263154 w 494707"/>
                <a:gd name="connsiteY3" fmla="*/ 672087 h 754131"/>
                <a:gd name="connsiteX4" fmla="*/ 0 w 494707"/>
                <a:gd name="connsiteY4" fmla="*/ 11665 h 754131"/>
                <a:gd name="connsiteX0" fmla="*/ 0 w 494707"/>
                <a:gd name="connsiteY0" fmla="*/ 1294 h 743760"/>
                <a:gd name="connsiteX1" fmla="*/ 161717 w 494707"/>
                <a:gd name="connsiteY1" fmla="*/ 0 h 743760"/>
                <a:gd name="connsiteX2" fmla="*/ 494707 w 494707"/>
                <a:gd name="connsiteY2" fmla="*/ 743760 h 743760"/>
                <a:gd name="connsiteX3" fmla="*/ 263154 w 494707"/>
                <a:gd name="connsiteY3" fmla="*/ 661716 h 743760"/>
                <a:gd name="connsiteX4" fmla="*/ 0 w 494707"/>
                <a:gd name="connsiteY4" fmla="*/ 1294 h 743760"/>
                <a:gd name="connsiteX0" fmla="*/ 0 w 482204"/>
                <a:gd name="connsiteY0" fmla="*/ 8209 h 743760"/>
                <a:gd name="connsiteX1" fmla="*/ 149214 w 482204"/>
                <a:gd name="connsiteY1" fmla="*/ 0 h 743760"/>
                <a:gd name="connsiteX2" fmla="*/ 482204 w 482204"/>
                <a:gd name="connsiteY2" fmla="*/ 743760 h 743760"/>
                <a:gd name="connsiteX3" fmla="*/ 250651 w 482204"/>
                <a:gd name="connsiteY3" fmla="*/ 661716 h 743760"/>
                <a:gd name="connsiteX4" fmla="*/ 0 w 482204"/>
                <a:gd name="connsiteY4" fmla="*/ 8209 h 74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204" h="743760">
                  <a:moveTo>
                    <a:pt x="0" y="8209"/>
                  </a:moveTo>
                  <a:lnTo>
                    <a:pt x="149214" y="0"/>
                  </a:lnTo>
                  <a:lnTo>
                    <a:pt x="482204" y="743760"/>
                  </a:lnTo>
                  <a:lnTo>
                    <a:pt x="250651" y="661716"/>
                  </a:lnTo>
                  <a:lnTo>
                    <a:pt x="0" y="820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5" name="Freeform 34"/>
            <p:cNvSpPr/>
            <p:nvPr/>
          </p:nvSpPr>
          <p:spPr>
            <a:xfrm rot="19903712">
              <a:off x="5674602" y="2396220"/>
              <a:ext cx="579225" cy="71986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619617"/>
                <a:gd name="connsiteY0" fmla="*/ 69013 h 784821"/>
                <a:gd name="connsiteX1" fmla="*/ 165349 w 619617"/>
                <a:gd name="connsiteY1" fmla="*/ 0 h 784821"/>
                <a:gd name="connsiteX2" fmla="*/ 619617 w 619617"/>
                <a:gd name="connsiteY2" fmla="*/ 784821 h 784821"/>
                <a:gd name="connsiteX3" fmla="*/ 353581 w 619617"/>
                <a:gd name="connsiteY3" fmla="*/ 782448 h 784821"/>
                <a:gd name="connsiteX4" fmla="*/ 0 w 619617"/>
                <a:gd name="connsiteY4" fmla="*/ 69013 h 784821"/>
                <a:gd name="connsiteX0" fmla="*/ 0 w 619617"/>
                <a:gd name="connsiteY0" fmla="*/ 69013 h 784821"/>
                <a:gd name="connsiteX1" fmla="*/ 165349 w 619617"/>
                <a:gd name="connsiteY1" fmla="*/ 0 h 784821"/>
                <a:gd name="connsiteX2" fmla="*/ 619617 w 619617"/>
                <a:gd name="connsiteY2" fmla="*/ 784821 h 784821"/>
                <a:gd name="connsiteX3" fmla="*/ 310827 w 619617"/>
                <a:gd name="connsiteY3" fmla="*/ 693617 h 784821"/>
                <a:gd name="connsiteX4" fmla="*/ 0 w 619617"/>
                <a:gd name="connsiteY4" fmla="*/ 69013 h 784821"/>
                <a:gd name="connsiteX0" fmla="*/ 0 w 603861"/>
                <a:gd name="connsiteY0" fmla="*/ 69013 h 763360"/>
                <a:gd name="connsiteX1" fmla="*/ 165349 w 603861"/>
                <a:gd name="connsiteY1" fmla="*/ 0 h 763360"/>
                <a:gd name="connsiteX2" fmla="*/ 603861 w 603861"/>
                <a:gd name="connsiteY2" fmla="*/ 763360 h 763360"/>
                <a:gd name="connsiteX3" fmla="*/ 310827 w 603861"/>
                <a:gd name="connsiteY3" fmla="*/ 693617 h 763360"/>
                <a:gd name="connsiteX4" fmla="*/ 0 w 603861"/>
                <a:gd name="connsiteY4" fmla="*/ 69013 h 763360"/>
                <a:gd name="connsiteX0" fmla="*/ 0 w 603861"/>
                <a:gd name="connsiteY0" fmla="*/ 69013 h 763360"/>
                <a:gd name="connsiteX1" fmla="*/ 165349 w 603861"/>
                <a:gd name="connsiteY1" fmla="*/ 0 h 763360"/>
                <a:gd name="connsiteX2" fmla="*/ 603861 w 603861"/>
                <a:gd name="connsiteY2" fmla="*/ 763360 h 763360"/>
                <a:gd name="connsiteX3" fmla="*/ 295940 w 603861"/>
                <a:gd name="connsiteY3" fmla="*/ 691334 h 763360"/>
                <a:gd name="connsiteX4" fmla="*/ 0 w 603861"/>
                <a:gd name="connsiteY4" fmla="*/ 69013 h 763360"/>
                <a:gd name="connsiteX0" fmla="*/ 0 w 575229"/>
                <a:gd name="connsiteY0" fmla="*/ 69013 h 751353"/>
                <a:gd name="connsiteX1" fmla="*/ 165349 w 575229"/>
                <a:gd name="connsiteY1" fmla="*/ 0 h 751353"/>
                <a:gd name="connsiteX2" fmla="*/ 575229 w 575229"/>
                <a:gd name="connsiteY2" fmla="*/ 751353 h 751353"/>
                <a:gd name="connsiteX3" fmla="*/ 295940 w 575229"/>
                <a:gd name="connsiteY3" fmla="*/ 691334 h 751353"/>
                <a:gd name="connsiteX4" fmla="*/ 0 w 575229"/>
                <a:gd name="connsiteY4" fmla="*/ 69013 h 751353"/>
                <a:gd name="connsiteX0" fmla="*/ 0 w 603915"/>
                <a:gd name="connsiteY0" fmla="*/ 69013 h 758037"/>
                <a:gd name="connsiteX1" fmla="*/ 165349 w 603915"/>
                <a:gd name="connsiteY1" fmla="*/ 0 h 758037"/>
                <a:gd name="connsiteX2" fmla="*/ 603915 w 603915"/>
                <a:gd name="connsiteY2" fmla="*/ 758037 h 758037"/>
                <a:gd name="connsiteX3" fmla="*/ 295940 w 603915"/>
                <a:gd name="connsiteY3" fmla="*/ 691334 h 758037"/>
                <a:gd name="connsiteX4" fmla="*/ 0 w 603915"/>
                <a:gd name="connsiteY4" fmla="*/ 69013 h 758037"/>
                <a:gd name="connsiteX0" fmla="*/ 0 w 603915"/>
                <a:gd name="connsiteY0" fmla="*/ 52767 h 741791"/>
                <a:gd name="connsiteX1" fmla="*/ 191807 w 603915"/>
                <a:gd name="connsiteY1" fmla="*/ 0 h 741791"/>
                <a:gd name="connsiteX2" fmla="*/ 603915 w 603915"/>
                <a:gd name="connsiteY2" fmla="*/ 741791 h 741791"/>
                <a:gd name="connsiteX3" fmla="*/ 295940 w 603915"/>
                <a:gd name="connsiteY3" fmla="*/ 675088 h 741791"/>
                <a:gd name="connsiteX4" fmla="*/ 0 w 603915"/>
                <a:gd name="connsiteY4" fmla="*/ 52767 h 741791"/>
                <a:gd name="connsiteX0" fmla="*/ 0 w 603915"/>
                <a:gd name="connsiteY0" fmla="*/ 30844 h 719868"/>
                <a:gd name="connsiteX1" fmla="*/ 212462 w 603915"/>
                <a:gd name="connsiteY1" fmla="*/ 0 h 719868"/>
                <a:gd name="connsiteX2" fmla="*/ 603915 w 603915"/>
                <a:gd name="connsiteY2" fmla="*/ 719868 h 719868"/>
                <a:gd name="connsiteX3" fmla="*/ 295940 w 603915"/>
                <a:gd name="connsiteY3" fmla="*/ 653165 h 719868"/>
                <a:gd name="connsiteX4" fmla="*/ 0 w 603915"/>
                <a:gd name="connsiteY4" fmla="*/ 30844 h 719868"/>
                <a:gd name="connsiteX0" fmla="*/ 0 w 579225"/>
                <a:gd name="connsiteY0" fmla="*/ 60347 h 719868"/>
                <a:gd name="connsiteX1" fmla="*/ 187772 w 579225"/>
                <a:gd name="connsiteY1" fmla="*/ 0 h 719868"/>
                <a:gd name="connsiteX2" fmla="*/ 579225 w 579225"/>
                <a:gd name="connsiteY2" fmla="*/ 719868 h 719868"/>
                <a:gd name="connsiteX3" fmla="*/ 271250 w 579225"/>
                <a:gd name="connsiteY3" fmla="*/ 653165 h 719868"/>
                <a:gd name="connsiteX4" fmla="*/ 0 w 579225"/>
                <a:gd name="connsiteY4" fmla="*/ 60347 h 71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225" h="719868">
                  <a:moveTo>
                    <a:pt x="0" y="60347"/>
                  </a:moveTo>
                  <a:lnTo>
                    <a:pt x="187772" y="0"/>
                  </a:lnTo>
                  <a:lnTo>
                    <a:pt x="579225" y="719868"/>
                  </a:lnTo>
                  <a:lnTo>
                    <a:pt x="271250" y="653165"/>
                  </a:lnTo>
                  <a:lnTo>
                    <a:pt x="0" y="6034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rot="741967">
              <a:off x="2053980" y="2650300"/>
              <a:ext cx="507340" cy="1105567"/>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229586 w 542925"/>
                <a:gd name="connsiteY3" fmla="*/ 102021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6794 w 542925"/>
                <a:gd name="connsiteY3" fmla="*/ 1094286 h 1123950"/>
                <a:gd name="connsiteX4" fmla="*/ 229586 w 542925"/>
                <a:gd name="connsiteY4" fmla="*/ 1020210 h 1123950"/>
                <a:gd name="connsiteX5" fmla="*/ 542925 w 542925"/>
                <a:gd name="connsiteY5" fmla="*/ 28575 h 1123950"/>
                <a:gd name="connsiteX0" fmla="*/ 540052 w 540052"/>
                <a:gd name="connsiteY0" fmla="*/ 28575 h 1094416"/>
                <a:gd name="connsiteX1" fmla="*/ 378127 w 540052"/>
                <a:gd name="connsiteY1" fmla="*/ 0 h 1094416"/>
                <a:gd name="connsiteX2" fmla="*/ 0 w 540052"/>
                <a:gd name="connsiteY2" fmla="*/ 1089977 h 1094416"/>
                <a:gd name="connsiteX3" fmla="*/ 3921 w 540052"/>
                <a:gd name="connsiteY3" fmla="*/ 1094286 h 1094416"/>
                <a:gd name="connsiteX4" fmla="*/ 226713 w 540052"/>
                <a:gd name="connsiteY4" fmla="*/ 1020210 h 1094416"/>
                <a:gd name="connsiteX5" fmla="*/ 540052 w 540052"/>
                <a:gd name="connsiteY5" fmla="*/ 28575 h 1094416"/>
                <a:gd name="connsiteX0" fmla="*/ 545985 w 545985"/>
                <a:gd name="connsiteY0" fmla="*/ 28575 h 1095602"/>
                <a:gd name="connsiteX1" fmla="*/ 384060 w 545985"/>
                <a:gd name="connsiteY1" fmla="*/ 0 h 1095602"/>
                <a:gd name="connsiteX2" fmla="*/ 5933 w 545985"/>
                <a:gd name="connsiteY2" fmla="*/ 1089977 h 1095602"/>
                <a:gd name="connsiteX3" fmla="*/ 405 w 545985"/>
                <a:gd name="connsiteY3" fmla="*/ 1095490 h 1095602"/>
                <a:gd name="connsiteX4" fmla="*/ 232646 w 545985"/>
                <a:gd name="connsiteY4" fmla="*/ 1020210 h 1095602"/>
                <a:gd name="connsiteX5" fmla="*/ 545985 w 545985"/>
                <a:gd name="connsiteY5" fmla="*/ 28575 h 1095602"/>
                <a:gd name="connsiteX0" fmla="*/ 542690 w 542690"/>
                <a:gd name="connsiteY0" fmla="*/ 28575 h 1189851"/>
                <a:gd name="connsiteX1" fmla="*/ 380765 w 542690"/>
                <a:gd name="connsiteY1" fmla="*/ 0 h 1189851"/>
                <a:gd name="connsiteX2" fmla="*/ 2638 w 542690"/>
                <a:gd name="connsiteY2" fmla="*/ 1089977 h 1189851"/>
                <a:gd name="connsiteX3" fmla="*/ 229351 w 542690"/>
                <a:gd name="connsiteY3" fmla="*/ 1020210 h 1189851"/>
                <a:gd name="connsiteX4" fmla="*/ 542690 w 542690"/>
                <a:gd name="connsiteY4" fmla="*/ 28575 h 1189851"/>
                <a:gd name="connsiteX0" fmla="*/ 540052 w 540052"/>
                <a:gd name="connsiteY0" fmla="*/ 28575 h 1110709"/>
                <a:gd name="connsiteX1" fmla="*/ 378127 w 540052"/>
                <a:gd name="connsiteY1" fmla="*/ 0 h 1110709"/>
                <a:gd name="connsiteX2" fmla="*/ 0 w 540052"/>
                <a:gd name="connsiteY2" fmla="*/ 1089977 h 1110709"/>
                <a:gd name="connsiteX3" fmla="*/ 226713 w 540052"/>
                <a:gd name="connsiteY3" fmla="*/ 1020210 h 1110709"/>
                <a:gd name="connsiteX4" fmla="*/ 540052 w 540052"/>
                <a:gd name="connsiteY4" fmla="*/ 28575 h 1110709"/>
                <a:gd name="connsiteX0" fmla="*/ 546491 w 546491"/>
                <a:gd name="connsiteY0" fmla="*/ 28575 h 1120553"/>
                <a:gd name="connsiteX1" fmla="*/ 384566 w 546491"/>
                <a:gd name="connsiteY1" fmla="*/ 0 h 1120553"/>
                <a:gd name="connsiteX2" fmla="*/ 0 w 546491"/>
                <a:gd name="connsiteY2" fmla="*/ 1114802 h 1120553"/>
                <a:gd name="connsiteX3" fmla="*/ 233152 w 546491"/>
                <a:gd name="connsiteY3" fmla="*/ 1020210 h 1120553"/>
                <a:gd name="connsiteX4" fmla="*/ 546491 w 546491"/>
                <a:gd name="connsiteY4" fmla="*/ 28575 h 1120553"/>
                <a:gd name="connsiteX0" fmla="*/ 546491 w 546491"/>
                <a:gd name="connsiteY0" fmla="*/ 28575 h 1114802"/>
                <a:gd name="connsiteX1" fmla="*/ 384566 w 546491"/>
                <a:gd name="connsiteY1" fmla="*/ 0 h 1114802"/>
                <a:gd name="connsiteX2" fmla="*/ 0 w 546491"/>
                <a:gd name="connsiteY2" fmla="*/ 1114802 h 1114802"/>
                <a:gd name="connsiteX3" fmla="*/ 233152 w 546491"/>
                <a:gd name="connsiteY3" fmla="*/ 1020210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72061 w 546491"/>
                <a:gd name="connsiteY3" fmla="*/ 994014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62813 w 546491"/>
                <a:gd name="connsiteY3" fmla="*/ 1010150 h 1114802"/>
                <a:gd name="connsiteX4" fmla="*/ 546491 w 546491"/>
                <a:gd name="connsiteY4" fmla="*/ 28575 h 1114802"/>
                <a:gd name="connsiteX0" fmla="*/ 503172 w 503172"/>
                <a:gd name="connsiteY0" fmla="*/ 28575 h 1099918"/>
                <a:gd name="connsiteX1" fmla="*/ 341247 w 503172"/>
                <a:gd name="connsiteY1" fmla="*/ 0 h 1099918"/>
                <a:gd name="connsiteX2" fmla="*/ 0 w 503172"/>
                <a:gd name="connsiteY2" fmla="*/ 1099918 h 1099918"/>
                <a:gd name="connsiteX3" fmla="*/ 219494 w 503172"/>
                <a:gd name="connsiteY3" fmla="*/ 1010150 h 1099918"/>
                <a:gd name="connsiteX4" fmla="*/ 503172 w 503172"/>
                <a:gd name="connsiteY4" fmla="*/ 28575 h 1099918"/>
                <a:gd name="connsiteX0" fmla="*/ 521520 w 521520"/>
                <a:gd name="connsiteY0" fmla="*/ 28575 h 1105567"/>
                <a:gd name="connsiteX1" fmla="*/ 359595 w 521520"/>
                <a:gd name="connsiteY1" fmla="*/ 0 h 1105567"/>
                <a:gd name="connsiteX2" fmla="*/ 0 w 521520"/>
                <a:gd name="connsiteY2" fmla="*/ 1105567 h 1105567"/>
                <a:gd name="connsiteX3" fmla="*/ 237842 w 521520"/>
                <a:gd name="connsiteY3" fmla="*/ 1010150 h 1105567"/>
                <a:gd name="connsiteX4" fmla="*/ 521520 w 521520"/>
                <a:gd name="connsiteY4" fmla="*/ 28575 h 1105567"/>
                <a:gd name="connsiteX0" fmla="*/ 507340 w 507340"/>
                <a:gd name="connsiteY0" fmla="*/ 19495 h 1105567"/>
                <a:gd name="connsiteX1" fmla="*/ 359595 w 507340"/>
                <a:gd name="connsiteY1" fmla="*/ 0 h 1105567"/>
                <a:gd name="connsiteX2" fmla="*/ 0 w 507340"/>
                <a:gd name="connsiteY2" fmla="*/ 1105567 h 1105567"/>
                <a:gd name="connsiteX3" fmla="*/ 237842 w 507340"/>
                <a:gd name="connsiteY3" fmla="*/ 1010150 h 1105567"/>
                <a:gd name="connsiteX4" fmla="*/ 507340 w 507340"/>
                <a:gd name="connsiteY4" fmla="*/ 19495 h 1105567"/>
                <a:gd name="connsiteX0" fmla="*/ 507340 w 507340"/>
                <a:gd name="connsiteY0" fmla="*/ 19495 h 1105567"/>
                <a:gd name="connsiteX1" fmla="*/ 359595 w 507340"/>
                <a:gd name="connsiteY1" fmla="*/ 0 h 1105567"/>
                <a:gd name="connsiteX2" fmla="*/ 0 w 507340"/>
                <a:gd name="connsiteY2" fmla="*/ 1105567 h 1105567"/>
                <a:gd name="connsiteX3" fmla="*/ 263204 w 507340"/>
                <a:gd name="connsiteY3" fmla="*/ 992401 h 1105567"/>
                <a:gd name="connsiteX4" fmla="*/ 507340 w 507340"/>
                <a:gd name="connsiteY4" fmla="*/ 19495 h 1105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340" h="1105567">
                  <a:moveTo>
                    <a:pt x="507340" y="19495"/>
                  </a:moveTo>
                  <a:lnTo>
                    <a:pt x="359595" y="0"/>
                  </a:lnTo>
                  <a:lnTo>
                    <a:pt x="0" y="1105567"/>
                  </a:lnTo>
                  <a:cubicBezTo>
                    <a:pt x="87690" y="1069172"/>
                    <a:pt x="131560" y="1049780"/>
                    <a:pt x="263204" y="992401"/>
                  </a:cubicBezTo>
                  <a:lnTo>
                    <a:pt x="507340" y="1949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Freeform 36"/>
            <p:cNvSpPr/>
            <p:nvPr/>
          </p:nvSpPr>
          <p:spPr>
            <a:xfrm rot="774755">
              <a:off x="1895521" y="2671112"/>
              <a:ext cx="488061" cy="1085449"/>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46295 w 546295"/>
                <a:gd name="connsiteY0" fmla="*/ 0 h 1181100"/>
                <a:gd name="connsiteX1" fmla="*/ 346270 w 546295"/>
                <a:gd name="connsiteY1" fmla="*/ 9525 h 1181100"/>
                <a:gd name="connsiteX2" fmla="*/ 0 w 546295"/>
                <a:gd name="connsiteY2" fmla="*/ 966333 h 1181100"/>
                <a:gd name="connsiteX3" fmla="*/ 136720 w 546295"/>
                <a:gd name="connsiteY3" fmla="*/ 1181100 h 1181100"/>
                <a:gd name="connsiteX4" fmla="*/ 546295 w 546295"/>
                <a:gd name="connsiteY4" fmla="*/ 0 h 1181100"/>
                <a:gd name="connsiteX0" fmla="*/ 546295 w 546295"/>
                <a:gd name="connsiteY0" fmla="*/ 0 h 1074695"/>
                <a:gd name="connsiteX1" fmla="*/ 346270 w 546295"/>
                <a:gd name="connsiteY1" fmla="*/ 9525 h 1074695"/>
                <a:gd name="connsiteX2" fmla="*/ 0 w 546295"/>
                <a:gd name="connsiteY2" fmla="*/ 966333 h 1074695"/>
                <a:gd name="connsiteX3" fmla="*/ 194280 w 546295"/>
                <a:gd name="connsiteY3" fmla="*/ 1074695 h 1074695"/>
                <a:gd name="connsiteX4" fmla="*/ 546295 w 546295"/>
                <a:gd name="connsiteY4" fmla="*/ 0 h 1074695"/>
                <a:gd name="connsiteX0" fmla="*/ 490522 w 490522"/>
                <a:gd name="connsiteY0" fmla="*/ 0 h 1074695"/>
                <a:gd name="connsiteX1" fmla="*/ 290497 w 490522"/>
                <a:gd name="connsiteY1" fmla="*/ 9525 h 1074695"/>
                <a:gd name="connsiteX2" fmla="*/ 0 w 490522"/>
                <a:gd name="connsiteY2" fmla="*/ 987552 h 1074695"/>
                <a:gd name="connsiteX3" fmla="*/ 138507 w 490522"/>
                <a:gd name="connsiteY3" fmla="*/ 1074695 h 1074695"/>
                <a:gd name="connsiteX4" fmla="*/ 490522 w 490522"/>
                <a:gd name="connsiteY4" fmla="*/ 0 h 1074695"/>
                <a:gd name="connsiteX0" fmla="*/ 490522 w 490522"/>
                <a:gd name="connsiteY0" fmla="*/ 0 h 1111594"/>
                <a:gd name="connsiteX1" fmla="*/ 290497 w 490522"/>
                <a:gd name="connsiteY1" fmla="*/ 9525 h 1111594"/>
                <a:gd name="connsiteX2" fmla="*/ 0 w 490522"/>
                <a:gd name="connsiteY2" fmla="*/ 987552 h 1111594"/>
                <a:gd name="connsiteX3" fmla="*/ 114709 w 490522"/>
                <a:gd name="connsiteY3" fmla="*/ 1111594 h 1111594"/>
                <a:gd name="connsiteX4" fmla="*/ 490522 w 490522"/>
                <a:gd name="connsiteY4" fmla="*/ 0 h 1111594"/>
                <a:gd name="connsiteX0" fmla="*/ 495138 w 495138"/>
                <a:gd name="connsiteY0" fmla="*/ 0 h 1111594"/>
                <a:gd name="connsiteX1" fmla="*/ 295113 w 495138"/>
                <a:gd name="connsiteY1" fmla="*/ 9525 h 1111594"/>
                <a:gd name="connsiteX2" fmla="*/ 0 w 495138"/>
                <a:gd name="connsiteY2" fmla="*/ 971358 h 1111594"/>
                <a:gd name="connsiteX3" fmla="*/ 119325 w 495138"/>
                <a:gd name="connsiteY3" fmla="*/ 1111594 h 1111594"/>
                <a:gd name="connsiteX4" fmla="*/ 495138 w 495138"/>
                <a:gd name="connsiteY4" fmla="*/ 0 h 1111594"/>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495138 w 495138"/>
                <a:gd name="connsiteY4"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45121 w 495138"/>
                <a:gd name="connsiteY4" fmla="*/ 1035021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39655 w 495138"/>
                <a:gd name="connsiteY4" fmla="*/ 104778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87207 w 495065"/>
                <a:gd name="connsiteY0" fmla="*/ 0 h 1087795"/>
                <a:gd name="connsiteX1" fmla="*/ 287182 w 495065"/>
                <a:gd name="connsiteY1" fmla="*/ 9525 h 1087795"/>
                <a:gd name="connsiteX2" fmla="*/ 0 w 495065"/>
                <a:gd name="connsiteY2" fmla="*/ 962478 h 1087795"/>
                <a:gd name="connsiteX3" fmla="*/ 74493 w 495065"/>
                <a:gd name="connsiteY3" fmla="*/ 1087795 h 1087795"/>
                <a:gd name="connsiteX4" fmla="*/ 178885 w 495065"/>
                <a:gd name="connsiteY4" fmla="*/ 1040735 h 1087795"/>
                <a:gd name="connsiteX5" fmla="*/ 495065 w 495065"/>
                <a:gd name="connsiteY5" fmla="*/ 1454 h 1087795"/>
                <a:gd name="connsiteX6" fmla="*/ 487207 w 495065"/>
                <a:gd name="connsiteY6" fmla="*/ 0 h 1087795"/>
                <a:gd name="connsiteX0" fmla="*/ 487207 w 495065"/>
                <a:gd name="connsiteY0" fmla="*/ 0 h 1085449"/>
                <a:gd name="connsiteX1" fmla="*/ 287182 w 495065"/>
                <a:gd name="connsiteY1" fmla="*/ 9525 h 1085449"/>
                <a:gd name="connsiteX2" fmla="*/ 0 w 495065"/>
                <a:gd name="connsiteY2" fmla="*/ 962478 h 1085449"/>
                <a:gd name="connsiteX3" fmla="*/ 86166 w 495065"/>
                <a:gd name="connsiteY3" fmla="*/ 1085449 h 1085449"/>
                <a:gd name="connsiteX4" fmla="*/ 178885 w 495065"/>
                <a:gd name="connsiteY4" fmla="*/ 1040735 h 1085449"/>
                <a:gd name="connsiteX5" fmla="*/ 495065 w 495065"/>
                <a:gd name="connsiteY5" fmla="*/ 1454 h 1085449"/>
                <a:gd name="connsiteX6" fmla="*/ 487207 w 495065"/>
                <a:gd name="connsiteY6" fmla="*/ 0 h 1085449"/>
                <a:gd name="connsiteX0" fmla="*/ 480203 w 488061"/>
                <a:gd name="connsiteY0" fmla="*/ 0 h 1085449"/>
                <a:gd name="connsiteX1" fmla="*/ 280178 w 488061"/>
                <a:gd name="connsiteY1" fmla="*/ 9525 h 1085449"/>
                <a:gd name="connsiteX2" fmla="*/ 0 w 488061"/>
                <a:gd name="connsiteY2" fmla="*/ 961071 h 1085449"/>
                <a:gd name="connsiteX3" fmla="*/ 79162 w 488061"/>
                <a:gd name="connsiteY3" fmla="*/ 1085449 h 1085449"/>
                <a:gd name="connsiteX4" fmla="*/ 171881 w 488061"/>
                <a:gd name="connsiteY4" fmla="*/ 1040735 h 1085449"/>
                <a:gd name="connsiteX5" fmla="*/ 488061 w 488061"/>
                <a:gd name="connsiteY5" fmla="*/ 1454 h 1085449"/>
                <a:gd name="connsiteX6" fmla="*/ 480203 w 488061"/>
                <a:gd name="connsiteY6" fmla="*/ 0 h 108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8061" h="1085449">
                  <a:moveTo>
                    <a:pt x="480203" y="0"/>
                  </a:moveTo>
                  <a:lnTo>
                    <a:pt x="280178" y="9525"/>
                  </a:lnTo>
                  <a:lnTo>
                    <a:pt x="0" y="961071"/>
                  </a:lnTo>
                  <a:lnTo>
                    <a:pt x="79162" y="1085449"/>
                  </a:lnTo>
                  <a:cubicBezTo>
                    <a:pt x="151964" y="1064031"/>
                    <a:pt x="139292" y="1060877"/>
                    <a:pt x="171881" y="1040735"/>
                  </a:cubicBezTo>
                  <a:cubicBezTo>
                    <a:pt x="274474" y="696490"/>
                    <a:pt x="385468" y="345699"/>
                    <a:pt x="488061" y="1454"/>
                  </a:cubicBezTo>
                  <a:lnTo>
                    <a:pt x="480203"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Freeform 37"/>
            <p:cNvSpPr/>
            <p:nvPr/>
          </p:nvSpPr>
          <p:spPr>
            <a:xfrm rot="19663319">
              <a:off x="5982565" y="2373110"/>
              <a:ext cx="495163" cy="70585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25200"/>
                <a:gd name="connsiteY0" fmla="*/ 0 h 681026"/>
                <a:gd name="connsiteX1" fmla="*/ 174031 w 525200"/>
                <a:gd name="connsiteY1" fmla="*/ 7288 h 681026"/>
                <a:gd name="connsiteX2" fmla="*/ 525200 w 525200"/>
                <a:gd name="connsiteY2" fmla="*/ 681026 h 681026"/>
                <a:gd name="connsiteX3" fmla="*/ 321105 w 525200"/>
                <a:gd name="connsiteY3" fmla="*/ 668378 h 681026"/>
                <a:gd name="connsiteX4" fmla="*/ 0 w 525200"/>
                <a:gd name="connsiteY4" fmla="*/ 0 h 681026"/>
                <a:gd name="connsiteX0" fmla="*/ 0 w 525200"/>
                <a:gd name="connsiteY0" fmla="*/ 0 h 681026"/>
                <a:gd name="connsiteX1" fmla="*/ 174031 w 525200"/>
                <a:gd name="connsiteY1" fmla="*/ 7288 h 681026"/>
                <a:gd name="connsiteX2" fmla="*/ 525200 w 525200"/>
                <a:gd name="connsiteY2" fmla="*/ 681026 h 681026"/>
                <a:gd name="connsiteX3" fmla="*/ 299152 w 525200"/>
                <a:gd name="connsiteY3" fmla="*/ 635639 h 681026"/>
                <a:gd name="connsiteX4" fmla="*/ 0 w 525200"/>
                <a:gd name="connsiteY4" fmla="*/ 0 h 681026"/>
                <a:gd name="connsiteX0" fmla="*/ 0 w 525200"/>
                <a:gd name="connsiteY0" fmla="*/ 0 h 681026"/>
                <a:gd name="connsiteX1" fmla="*/ 214752 w 525200"/>
                <a:gd name="connsiteY1" fmla="*/ 45800 h 681026"/>
                <a:gd name="connsiteX2" fmla="*/ 525200 w 525200"/>
                <a:gd name="connsiteY2" fmla="*/ 681026 h 681026"/>
                <a:gd name="connsiteX3" fmla="*/ 299152 w 525200"/>
                <a:gd name="connsiteY3" fmla="*/ 635639 h 681026"/>
                <a:gd name="connsiteX4" fmla="*/ 0 w 525200"/>
                <a:gd name="connsiteY4" fmla="*/ 0 h 681026"/>
                <a:gd name="connsiteX0" fmla="*/ 0 w 501676"/>
                <a:gd name="connsiteY0" fmla="*/ 7362 h 635226"/>
                <a:gd name="connsiteX1" fmla="*/ 191228 w 501676"/>
                <a:gd name="connsiteY1" fmla="*/ 0 h 635226"/>
                <a:gd name="connsiteX2" fmla="*/ 501676 w 501676"/>
                <a:gd name="connsiteY2" fmla="*/ 635226 h 635226"/>
                <a:gd name="connsiteX3" fmla="*/ 275628 w 501676"/>
                <a:gd name="connsiteY3" fmla="*/ 589839 h 635226"/>
                <a:gd name="connsiteX4" fmla="*/ 0 w 501676"/>
                <a:gd name="connsiteY4" fmla="*/ 7362 h 635226"/>
                <a:gd name="connsiteX0" fmla="*/ 0 w 501676"/>
                <a:gd name="connsiteY0" fmla="*/ 7362 h 643001"/>
                <a:gd name="connsiteX1" fmla="*/ 191228 w 501676"/>
                <a:gd name="connsiteY1" fmla="*/ 0 h 643001"/>
                <a:gd name="connsiteX2" fmla="*/ 501676 w 501676"/>
                <a:gd name="connsiteY2" fmla="*/ 635226 h 643001"/>
                <a:gd name="connsiteX3" fmla="*/ 299152 w 501676"/>
                <a:gd name="connsiteY3" fmla="*/ 643001 h 643001"/>
                <a:gd name="connsiteX4" fmla="*/ 0 w 501676"/>
                <a:gd name="connsiteY4" fmla="*/ 7362 h 643001"/>
                <a:gd name="connsiteX0" fmla="*/ 0 w 520700"/>
                <a:gd name="connsiteY0" fmla="*/ 7362 h 691232"/>
                <a:gd name="connsiteX1" fmla="*/ 191228 w 520700"/>
                <a:gd name="connsiteY1" fmla="*/ 0 h 691232"/>
                <a:gd name="connsiteX2" fmla="*/ 520700 w 520700"/>
                <a:gd name="connsiteY2" fmla="*/ 691232 h 691232"/>
                <a:gd name="connsiteX3" fmla="*/ 299152 w 520700"/>
                <a:gd name="connsiteY3" fmla="*/ 643001 h 691232"/>
                <a:gd name="connsiteX4" fmla="*/ 0 w 520700"/>
                <a:gd name="connsiteY4" fmla="*/ 7362 h 691232"/>
                <a:gd name="connsiteX0" fmla="*/ 0 w 520700"/>
                <a:gd name="connsiteY0" fmla="*/ 7362 h 691232"/>
                <a:gd name="connsiteX1" fmla="*/ 191228 w 520700"/>
                <a:gd name="connsiteY1" fmla="*/ 0 h 691232"/>
                <a:gd name="connsiteX2" fmla="*/ 520700 w 520700"/>
                <a:gd name="connsiteY2" fmla="*/ 691232 h 691232"/>
                <a:gd name="connsiteX3" fmla="*/ 292689 w 520700"/>
                <a:gd name="connsiteY3" fmla="*/ 622020 h 691232"/>
                <a:gd name="connsiteX4" fmla="*/ 0 w 520700"/>
                <a:gd name="connsiteY4" fmla="*/ 7362 h 691232"/>
                <a:gd name="connsiteX0" fmla="*/ 0 w 498766"/>
                <a:gd name="connsiteY0" fmla="*/ 12766 h 691232"/>
                <a:gd name="connsiteX1" fmla="*/ 169294 w 498766"/>
                <a:gd name="connsiteY1" fmla="*/ 0 h 691232"/>
                <a:gd name="connsiteX2" fmla="*/ 498766 w 498766"/>
                <a:gd name="connsiteY2" fmla="*/ 691232 h 691232"/>
                <a:gd name="connsiteX3" fmla="*/ 270755 w 498766"/>
                <a:gd name="connsiteY3" fmla="*/ 622020 h 691232"/>
                <a:gd name="connsiteX4" fmla="*/ 0 w 498766"/>
                <a:gd name="connsiteY4" fmla="*/ 12766 h 691232"/>
                <a:gd name="connsiteX0" fmla="*/ 0 w 495163"/>
                <a:gd name="connsiteY0" fmla="*/ 12766 h 705854"/>
                <a:gd name="connsiteX1" fmla="*/ 169294 w 495163"/>
                <a:gd name="connsiteY1" fmla="*/ 0 h 705854"/>
                <a:gd name="connsiteX2" fmla="*/ 495163 w 495163"/>
                <a:gd name="connsiteY2" fmla="*/ 705854 h 705854"/>
                <a:gd name="connsiteX3" fmla="*/ 270755 w 495163"/>
                <a:gd name="connsiteY3" fmla="*/ 622020 h 705854"/>
                <a:gd name="connsiteX4" fmla="*/ 0 w 495163"/>
                <a:gd name="connsiteY4" fmla="*/ 12766 h 70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163" h="705854">
                  <a:moveTo>
                    <a:pt x="0" y="12766"/>
                  </a:moveTo>
                  <a:lnTo>
                    <a:pt x="169294" y="0"/>
                  </a:lnTo>
                  <a:lnTo>
                    <a:pt x="495163" y="705854"/>
                  </a:lnTo>
                  <a:lnTo>
                    <a:pt x="270755" y="622020"/>
                  </a:lnTo>
                  <a:lnTo>
                    <a:pt x="0" y="1276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9" name="Freeform 38"/>
            <p:cNvSpPr/>
            <p:nvPr/>
          </p:nvSpPr>
          <p:spPr>
            <a:xfrm rot="19707341">
              <a:off x="6256822" y="2379389"/>
              <a:ext cx="497827" cy="66104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72937"/>
                <a:gd name="connsiteY0" fmla="*/ 0 h 559474"/>
                <a:gd name="connsiteX1" fmla="*/ 205472 w 472937"/>
                <a:gd name="connsiteY1" fmla="*/ 26028 h 559474"/>
                <a:gd name="connsiteX2" fmla="*/ 472937 w 472937"/>
                <a:gd name="connsiteY2" fmla="*/ 523023 h 559474"/>
                <a:gd name="connsiteX3" fmla="*/ 272623 w 472937"/>
                <a:gd name="connsiteY3" fmla="*/ 559474 h 559474"/>
                <a:gd name="connsiteX4" fmla="*/ 0 w 472937"/>
                <a:gd name="connsiteY4" fmla="*/ 0 h 559474"/>
                <a:gd name="connsiteX0" fmla="*/ 0 w 472937"/>
                <a:gd name="connsiteY0" fmla="*/ 0 h 559474"/>
                <a:gd name="connsiteX1" fmla="*/ 194597 w 472937"/>
                <a:gd name="connsiteY1" fmla="*/ 11514 h 559474"/>
                <a:gd name="connsiteX2" fmla="*/ 472937 w 472937"/>
                <a:gd name="connsiteY2" fmla="*/ 523023 h 559474"/>
                <a:gd name="connsiteX3" fmla="*/ 272623 w 472937"/>
                <a:gd name="connsiteY3" fmla="*/ 559474 h 559474"/>
                <a:gd name="connsiteX4" fmla="*/ 0 w 472937"/>
                <a:gd name="connsiteY4" fmla="*/ 0 h 559474"/>
                <a:gd name="connsiteX0" fmla="*/ 0 w 451919"/>
                <a:gd name="connsiteY0" fmla="*/ 0 h 559474"/>
                <a:gd name="connsiteX1" fmla="*/ 194597 w 451919"/>
                <a:gd name="connsiteY1" fmla="*/ 11514 h 559474"/>
                <a:gd name="connsiteX2" fmla="*/ 451919 w 451919"/>
                <a:gd name="connsiteY2" fmla="*/ 535646 h 559474"/>
                <a:gd name="connsiteX3" fmla="*/ 272623 w 451919"/>
                <a:gd name="connsiteY3" fmla="*/ 559474 h 559474"/>
                <a:gd name="connsiteX4" fmla="*/ 0 w 451919"/>
                <a:gd name="connsiteY4" fmla="*/ 0 h 559474"/>
                <a:gd name="connsiteX0" fmla="*/ 0 w 461360"/>
                <a:gd name="connsiteY0" fmla="*/ 0 h 562167"/>
                <a:gd name="connsiteX1" fmla="*/ 204038 w 461360"/>
                <a:gd name="connsiteY1" fmla="*/ 14207 h 562167"/>
                <a:gd name="connsiteX2" fmla="*/ 461360 w 461360"/>
                <a:gd name="connsiteY2" fmla="*/ 538339 h 562167"/>
                <a:gd name="connsiteX3" fmla="*/ 282064 w 461360"/>
                <a:gd name="connsiteY3" fmla="*/ 562167 h 562167"/>
                <a:gd name="connsiteX4" fmla="*/ 0 w 461360"/>
                <a:gd name="connsiteY4" fmla="*/ 0 h 562167"/>
                <a:gd name="connsiteX0" fmla="*/ 0 w 461360"/>
                <a:gd name="connsiteY0" fmla="*/ 0 h 551852"/>
                <a:gd name="connsiteX1" fmla="*/ 204038 w 461360"/>
                <a:gd name="connsiteY1" fmla="*/ 14207 h 551852"/>
                <a:gd name="connsiteX2" fmla="*/ 461360 w 461360"/>
                <a:gd name="connsiteY2" fmla="*/ 538339 h 551852"/>
                <a:gd name="connsiteX3" fmla="*/ 288009 w 461360"/>
                <a:gd name="connsiteY3" fmla="*/ 551852 h 551852"/>
                <a:gd name="connsiteX4" fmla="*/ 0 w 461360"/>
                <a:gd name="connsiteY4" fmla="*/ 0 h 551852"/>
                <a:gd name="connsiteX0" fmla="*/ 0 w 461360"/>
                <a:gd name="connsiteY0" fmla="*/ 0 h 584688"/>
                <a:gd name="connsiteX1" fmla="*/ 204038 w 461360"/>
                <a:gd name="connsiteY1" fmla="*/ 14207 h 584688"/>
                <a:gd name="connsiteX2" fmla="*/ 461360 w 461360"/>
                <a:gd name="connsiteY2" fmla="*/ 538339 h 584688"/>
                <a:gd name="connsiteX3" fmla="*/ 302065 w 461360"/>
                <a:gd name="connsiteY3" fmla="*/ 584688 h 584688"/>
                <a:gd name="connsiteX4" fmla="*/ 0 w 461360"/>
                <a:gd name="connsiteY4" fmla="*/ 0 h 584688"/>
                <a:gd name="connsiteX0" fmla="*/ 0 w 490977"/>
                <a:gd name="connsiteY0" fmla="*/ 0 h 596634"/>
                <a:gd name="connsiteX1" fmla="*/ 204038 w 490977"/>
                <a:gd name="connsiteY1" fmla="*/ 14207 h 596634"/>
                <a:gd name="connsiteX2" fmla="*/ 490977 w 490977"/>
                <a:gd name="connsiteY2" fmla="*/ 596634 h 596634"/>
                <a:gd name="connsiteX3" fmla="*/ 302065 w 490977"/>
                <a:gd name="connsiteY3" fmla="*/ 584688 h 596634"/>
                <a:gd name="connsiteX4" fmla="*/ 0 w 490977"/>
                <a:gd name="connsiteY4" fmla="*/ 0 h 596634"/>
                <a:gd name="connsiteX0" fmla="*/ 0 w 476536"/>
                <a:gd name="connsiteY0" fmla="*/ 0 h 588311"/>
                <a:gd name="connsiteX1" fmla="*/ 189597 w 476536"/>
                <a:gd name="connsiteY1" fmla="*/ 5884 h 588311"/>
                <a:gd name="connsiteX2" fmla="*/ 476536 w 476536"/>
                <a:gd name="connsiteY2" fmla="*/ 588311 h 588311"/>
                <a:gd name="connsiteX3" fmla="*/ 287624 w 476536"/>
                <a:gd name="connsiteY3" fmla="*/ 576365 h 588311"/>
                <a:gd name="connsiteX4" fmla="*/ 0 w 476536"/>
                <a:gd name="connsiteY4" fmla="*/ 0 h 588311"/>
                <a:gd name="connsiteX0" fmla="*/ 0 w 476536"/>
                <a:gd name="connsiteY0" fmla="*/ 0 h 588311"/>
                <a:gd name="connsiteX1" fmla="*/ 189597 w 476536"/>
                <a:gd name="connsiteY1" fmla="*/ 5884 h 588311"/>
                <a:gd name="connsiteX2" fmla="*/ 476536 w 476536"/>
                <a:gd name="connsiteY2" fmla="*/ 588311 h 588311"/>
                <a:gd name="connsiteX3" fmla="*/ 291506 w 476536"/>
                <a:gd name="connsiteY3" fmla="*/ 564861 h 588311"/>
                <a:gd name="connsiteX4" fmla="*/ 0 w 476536"/>
                <a:gd name="connsiteY4" fmla="*/ 0 h 588311"/>
                <a:gd name="connsiteX0" fmla="*/ 0 w 476536"/>
                <a:gd name="connsiteY0" fmla="*/ 0 h 588311"/>
                <a:gd name="connsiteX1" fmla="*/ 237537 w 476536"/>
                <a:gd name="connsiteY1" fmla="*/ 60997 h 588311"/>
                <a:gd name="connsiteX2" fmla="*/ 476536 w 476536"/>
                <a:gd name="connsiteY2" fmla="*/ 588311 h 588311"/>
                <a:gd name="connsiteX3" fmla="*/ 291506 w 476536"/>
                <a:gd name="connsiteY3" fmla="*/ 564861 h 588311"/>
                <a:gd name="connsiteX4" fmla="*/ 0 w 476536"/>
                <a:gd name="connsiteY4" fmla="*/ 0 h 588311"/>
                <a:gd name="connsiteX0" fmla="*/ 0 w 522830"/>
                <a:gd name="connsiteY0" fmla="*/ 0 h 689200"/>
                <a:gd name="connsiteX1" fmla="*/ 237537 w 522830"/>
                <a:gd name="connsiteY1" fmla="*/ 60997 h 689200"/>
                <a:gd name="connsiteX2" fmla="*/ 522830 w 522830"/>
                <a:gd name="connsiteY2" fmla="*/ 689200 h 689200"/>
                <a:gd name="connsiteX3" fmla="*/ 291506 w 522830"/>
                <a:gd name="connsiteY3" fmla="*/ 564861 h 689200"/>
                <a:gd name="connsiteX4" fmla="*/ 0 w 522830"/>
                <a:gd name="connsiteY4" fmla="*/ 0 h 689200"/>
                <a:gd name="connsiteX0" fmla="*/ 0 w 522830"/>
                <a:gd name="connsiteY0" fmla="*/ 0 h 689200"/>
                <a:gd name="connsiteX1" fmla="*/ 237537 w 522830"/>
                <a:gd name="connsiteY1" fmla="*/ 60997 h 689200"/>
                <a:gd name="connsiteX2" fmla="*/ 522830 w 522830"/>
                <a:gd name="connsiteY2" fmla="*/ 689200 h 689200"/>
                <a:gd name="connsiteX3" fmla="*/ 305003 w 522830"/>
                <a:gd name="connsiteY3" fmla="*/ 589130 h 689200"/>
                <a:gd name="connsiteX4" fmla="*/ 0 w 522830"/>
                <a:gd name="connsiteY4" fmla="*/ 0 h 689200"/>
                <a:gd name="connsiteX0" fmla="*/ 0 w 497827"/>
                <a:gd name="connsiteY0" fmla="*/ 0 h 661049"/>
                <a:gd name="connsiteX1" fmla="*/ 212534 w 497827"/>
                <a:gd name="connsiteY1" fmla="*/ 32846 h 661049"/>
                <a:gd name="connsiteX2" fmla="*/ 497827 w 497827"/>
                <a:gd name="connsiteY2" fmla="*/ 661049 h 661049"/>
                <a:gd name="connsiteX3" fmla="*/ 280000 w 497827"/>
                <a:gd name="connsiteY3" fmla="*/ 560979 h 661049"/>
                <a:gd name="connsiteX4" fmla="*/ 0 w 497827"/>
                <a:gd name="connsiteY4" fmla="*/ 0 h 661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27" h="661049">
                  <a:moveTo>
                    <a:pt x="0" y="0"/>
                  </a:moveTo>
                  <a:lnTo>
                    <a:pt x="212534" y="32846"/>
                  </a:lnTo>
                  <a:lnTo>
                    <a:pt x="497827" y="661049"/>
                  </a:lnTo>
                  <a:lnTo>
                    <a:pt x="280000" y="560979"/>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Freeform 39"/>
            <p:cNvSpPr/>
            <p:nvPr/>
          </p:nvSpPr>
          <p:spPr>
            <a:xfrm rot="19869122">
              <a:off x="6603989" y="2412871"/>
              <a:ext cx="525507" cy="66156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0 h 440571"/>
                <a:gd name="connsiteX1" fmla="*/ 186543 w 429053"/>
                <a:gd name="connsiteY1" fmla="*/ 2297 h 440571"/>
                <a:gd name="connsiteX2" fmla="*/ 429053 w 429053"/>
                <a:gd name="connsiteY2" fmla="*/ 436734 h 440571"/>
                <a:gd name="connsiteX3" fmla="*/ 244965 w 429053"/>
                <a:gd name="connsiteY3" fmla="*/ 440571 h 440571"/>
                <a:gd name="connsiteX4" fmla="*/ 0 w 429053"/>
                <a:gd name="connsiteY4" fmla="*/ 0 h 440571"/>
                <a:gd name="connsiteX0" fmla="*/ 0 w 471248"/>
                <a:gd name="connsiteY0" fmla="*/ 0 h 515280"/>
                <a:gd name="connsiteX1" fmla="*/ 186543 w 471248"/>
                <a:gd name="connsiteY1" fmla="*/ 2297 h 515280"/>
                <a:gd name="connsiteX2" fmla="*/ 471248 w 471248"/>
                <a:gd name="connsiteY2" fmla="*/ 515280 h 515280"/>
                <a:gd name="connsiteX3" fmla="*/ 244965 w 471248"/>
                <a:gd name="connsiteY3" fmla="*/ 440571 h 515280"/>
                <a:gd name="connsiteX4" fmla="*/ 0 w 471248"/>
                <a:gd name="connsiteY4" fmla="*/ 0 h 515280"/>
                <a:gd name="connsiteX0" fmla="*/ 0 w 496766"/>
                <a:gd name="connsiteY0" fmla="*/ 0 h 574340"/>
                <a:gd name="connsiteX1" fmla="*/ 186543 w 496766"/>
                <a:gd name="connsiteY1" fmla="*/ 2297 h 574340"/>
                <a:gd name="connsiteX2" fmla="*/ 496766 w 496766"/>
                <a:gd name="connsiteY2" fmla="*/ 574340 h 574340"/>
                <a:gd name="connsiteX3" fmla="*/ 244965 w 496766"/>
                <a:gd name="connsiteY3" fmla="*/ 440571 h 574340"/>
                <a:gd name="connsiteX4" fmla="*/ 0 w 496766"/>
                <a:gd name="connsiteY4" fmla="*/ 0 h 574340"/>
                <a:gd name="connsiteX0" fmla="*/ 0 w 496766"/>
                <a:gd name="connsiteY0" fmla="*/ 6141 h 580481"/>
                <a:gd name="connsiteX1" fmla="*/ 190962 w 496766"/>
                <a:gd name="connsiteY1" fmla="*/ 0 h 580481"/>
                <a:gd name="connsiteX2" fmla="*/ 496766 w 496766"/>
                <a:gd name="connsiteY2" fmla="*/ 580481 h 580481"/>
                <a:gd name="connsiteX3" fmla="*/ 244965 w 496766"/>
                <a:gd name="connsiteY3" fmla="*/ 446712 h 580481"/>
                <a:gd name="connsiteX4" fmla="*/ 0 w 496766"/>
                <a:gd name="connsiteY4" fmla="*/ 6141 h 580481"/>
                <a:gd name="connsiteX0" fmla="*/ 0 w 496766"/>
                <a:gd name="connsiteY0" fmla="*/ 6141 h 580481"/>
                <a:gd name="connsiteX1" fmla="*/ 190962 w 496766"/>
                <a:gd name="connsiteY1" fmla="*/ 0 h 580481"/>
                <a:gd name="connsiteX2" fmla="*/ 496766 w 496766"/>
                <a:gd name="connsiteY2" fmla="*/ 580481 h 580481"/>
                <a:gd name="connsiteX3" fmla="*/ 236027 w 496766"/>
                <a:gd name="connsiteY3" fmla="*/ 468911 h 580481"/>
                <a:gd name="connsiteX4" fmla="*/ 0 w 496766"/>
                <a:gd name="connsiteY4" fmla="*/ 6141 h 580481"/>
                <a:gd name="connsiteX0" fmla="*/ 0 w 525507"/>
                <a:gd name="connsiteY0" fmla="*/ 6141 h 661561"/>
                <a:gd name="connsiteX1" fmla="*/ 190962 w 525507"/>
                <a:gd name="connsiteY1" fmla="*/ 0 h 661561"/>
                <a:gd name="connsiteX2" fmla="*/ 525507 w 525507"/>
                <a:gd name="connsiteY2" fmla="*/ 661561 h 661561"/>
                <a:gd name="connsiteX3" fmla="*/ 236027 w 525507"/>
                <a:gd name="connsiteY3" fmla="*/ 468911 h 661561"/>
                <a:gd name="connsiteX4" fmla="*/ 0 w 525507"/>
                <a:gd name="connsiteY4" fmla="*/ 6141 h 661561"/>
                <a:gd name="connsiteX0" fmla="*/ 0 w 525507"/>
                <a:gd name="connsiteY0" fmla="*/ 6141 h 661561"/>
                <a:gd name="connsiteX1" fmla="*/ 190962 w 525507"/>
                <a:gd name="connsiteY1" fmla="*/ 0 h 661561"/>
                <a:gd name="connsiteX2" fmla="*/ 525507 w 525507"/>
                <a:gd name="connsiteY2" fmla="*/ 661561 h 661561"/>
                <a:gd name="connsiteX3" fmla="*/ 248754 w 525507"/>
                <a:gd name="connsiteY3" fmla="*/ 470484 h 661561"/>
                <a:gd name="connsiteX4" fmla="*/ 0 w 525507"/>
                <a:gd name="connsiteY4" fmla="*/ 6141 h 661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507" h="661561">
                  <a:moveTo>
                    <a:pt x="0" y="6141"/>
                  </a:moveTo>
                  <a:lnTo>
                    <a:pt x="190962" y="0"/>
                  </a:lnTo>
                  <a:lnTo>
                    <a:pt x="525507" y="661561"/>
                  </a:lnTo>
                  <a:lnTo>
                    <a:pt x="248754" y="470484"/>
                  </a:lnTo>
                  <a:lnTo>
                    <a:pt x="0" y="6141"/>
                  </a:lnTo>
                  <a:close/>
                </a:path>
              </a:pathLst>
            </a:custGeom>
            <a:solidFill>
              <a:srgbClr val="CC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Freeform 40"/>
            <p:cNvSpPr/>
            <p:nvPr/>
          </p:nvSpPr>
          <p:spPr>
            <a:xfrm>
              <a:off x="6248400" y="2350398"/>
              <a:ext cx="2390722" cy="775050"/>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123334 w 1762908"/>
                <a:gd name="connsiteY0" fmla="*/ 0 h 598258"/>
                <a:gd name="connsiteX1" fmla="*/ 0 w 1762908"/>
                <a:gd name="connsiteY1" fmla="*/ 65988 h 598258"/>
                <a:gd name="connsiteX2" fmla="*/ 884 w 1762908"/>
                <a:gd name="connsiteY2" fmla="*/ 151911 h 598258"/>
                <a:gd name="connsiteX3" fmla="*/ 69424 w 1762908"/>
                <a:gd name="connsiteY3" fmla="*/ 191581 h 598258"/>
                <a:gd name="connsiteX4" fmla="*/ 278876 w 1762908"/>
                <a:gd name="connsiteY4" fmla="*/ 370396 h 598258"/>
                <a:gd name="connsiteX5" fmla="*/ 457591 w 1762908"/>
                <a:gd name="connsiteY5" fmla="*/ 469769 h 598258"/>
                <a:gd name="connsiteX6" fmla="*/ 629926 w 1762908"/>
                <a:gd name="connsiteY6" fmla="*/ 540863 h 598258"/>
                <a:gd name="connsiteX7" fmla="*/ 872371 w 1762908"/>
                <a:gd name="connsiteY7" fmla="*/ 592318 h 598258"/>
                <a:gd name="connsiteX8" fmla="*/ 1762908 w 1762908"/>
                <a:gd name="connsiteY8" fmla="*/ 207390 h 598258"/>
                <a:gd name="connsiteX9" fmla="*/ 1230589 w 1762908"/>
                <a:gd name="connsiteY9" fmla="*/ 83271 h 598258"/>
                <a:gd name="connsiteX10" fmla="*/ 1042051 w 1762908"/>
                <a:gd name="connsiteY10" fmla="*/ 64416 h 598258"/>
                <a:gd name="connsiteX11" fmla="*/ 799609 w 1762908"/>
                <a:gd name="connsiteY11" fmla="*/ 56268 h 598258"/>
                <a:gd name="connsiteX12" fmla="*/ 428330 w 1762908"/>
                <a:gd name="connsiteY12" fmla="*/ 37315 h 598258"/>
                <a:gd name="connsiteX13" fmla="*/ 123334 w 1762908"/>
                <a:gd name="connsiteY13" fmla="*/ 0 h 598258"/>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230589 w 1762908"/>
                <a:gd name="connsiteY9" fmla="*/ 83271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541452 w 1762908"/>
                <a:gd name="connsiteY12" fmla="*/ 131583 h 653087"/>
                <a:gd name="connsiteX13" fmla="*/ 123334 w 1762908"/>
                <a:gd name="connsiteY13" fmla="*/ 0 h 653087"/>
                <a:gd name="connsiteX0" fmla="*/ 396712 w 1762908"/>
                <a:gd name="connsiteY0" fmla="*/ 84841 h 587099"/>
                <a:gd name="connsiteX1" fmla="*/ 0 w 1762908"/>
                <a:gd name="connsiteY1" fmla="*/ 0 h 587099"/>
                <a:gd name="connsiteX2" fmla="*/ 884 w 1762908"/>
                <a:gd name="connsiteY2" fmla="*/ 85923 h 587099"/>
                <a:gd name="connsiteX3" fmla="*/ 69424 w 1762908"/>
                <a:gd name="connsiteY3" fmla="*/ 125593 h 587099"/>
                <a:gd name="connsiteX4" fmla="*/ 278876 w 1762908"/>
                <a:gd name="connsiteY4" fmla="*/ 304408 h 587099"/>
                <a:gd name="connsiteX5" fmla="*/ 457591 w 1762908"/>
                <a:gd name="connsiteY5" fmla="*/ 403781 h 587099"/>
                <a:gd name="connsiteX6" fmla="*/ 629926 w 1762908"/>
                <a:gd name="connsiteY6" fmla="*/ 474875 h 587099"/>
                <a:gd name="connsiteX7" fmla="*/ 1353138 w 1762908"/>
                <a:gd name="connsiteY7" fmla="*/ 582890 h 587099"/>
                <a:gd name="connsiteX8" fmla="*/ 1762908 w 1762908"/>
                <a:gd name="connsiteY8" fmla="*/ 141402 h 587099"/>
                <a:gd name="connsiteX9" fmla="*/ 1381417 w 1762908"/>
                <a:gd name="connsiteY9" fmla="*/ 83271 h 587099"/>
                <a:gd name="connsiteX10" fmla="*/ 1126892 w 1762908"/>
                <a:gd name="connsiteY10" fmla="*/ 92696 h 587099"/>
                <a:gd name="connsiteX11" fmla="*/ 884450 w 1762908"/>
                <a:gd name="connsiteY11" fmla="*/ 75121 h 587099"/>
                <a:gd name="connsiteX12" fmla="*/ 541452 w 1762908"/>
                <a:gd name="connsiteY12" fmla="*/ 65595 h 587099"/>
                <a:gd name="connsiteX13" fmla="*/ 396712 w 1762908"/>
                <a:gd name="connsiteY13" fmla="*/ 84841 h 587099"/>
                <a:gd name="connsiteX0" fmla="*/ 395829 w 1762025"/>
                <a:gd name="connsiteY0" fmla="*/ 19246 h 521504"/>
                <a:gd name="connsiteX1" fmla="*/ 187653 w 1762025"/>
                <a:gd name="connsiteY1" fmla="*/ 393 h 521504"/>
                <a:gd name="connsiteX2" fmla="*/ 1 w 1762025"/>
                <a:gd name="connsiteY2" fmla="*/ 20328 h 521504"/>
                <a:gd name="connsiteX3" fmla="*/ 68541 w 1762025"/>
                <a:gd name="connsiteY3" fmla="*/ 59998 h 521504"/>
                <a:gd name="connsiteX4" fmla="*/ 277993 w 1762025"/>
                <a:gd name="connsiteY4" fmla="*/ 238813 h 521504"/>
                <a:gd name="connsiteX5" fmla="*/ 456708 w 1762025"/>
                <a:gd name="connsiteY5" fmla="*/ 338186 h 521504"/>
                <a:gd name="connsiteX6" fmla="*/ 629043 w 1762025"/>
                <a:gd name="connsiteY6" fmla="*/ 409280 h 521504"/>
                <a:gd name="connsiteX7" fmla="*/ 1352255 w 1762025"/>
                <a:gd name="connsiteY7" fmla="*/ 517295 h 521504"/>
                <a:gd name="connsiteX8" fmla="*/ 1762025 w 1762025"/>
                <a:gd name="connsiteY8" fmla="*/ 75807 h 521504"/>
                <a:gd name="connsiteX9" fmla="*/ 1380534 w 1762025"/>
                <a:gd name="connsiteY9" fmla="*/ 17676 h 521504"/>
                <a:gd name="connsiteX10" fmla="*/ 1126009 w 1762025"/>
                <a:gd name="connsiteY10" fmla="*/ 27101 h 521504"/>
                <a:gd name="connsiteX11" fmla="*/ 883567 w 1762025"/>
                <a:gd name="connsiteY11" fmla="*/ 9526 h 521504"/>
                <a:gd name="connsiteX12" fmla="*/ 540569 w 1762025"/>
                <a:gd name="connsiteY12" fmla="*/ 0 h 521504"/>
                <a:gd name="connsiteX13" fmla="*/ 395829 w 1762025"/>
                <a:gd name="connsiteY13" fmla="*/ 19246 h 521504"/>
                <a:gd name="connsiteX0" fmla="*/ 395829 w 1762025"/>
                <a:gd name="connsiteY0" fmla="*/ 19246 h 523235"/>
                <a:gd name="connsiteX1" fmla="*/ 187653 w 1762025"/>
                <a:gd name="connsiteY1" fmla="*/ 393 h 523235"/>
                <a:gd name="connsiteX2" fmla="*/ 1 w 1762025"/>
                <a:gd name="connsiteY2" fmla="*/ 20328 h 523235"/>
                <a:gd name="connsiteX3" fmla="*/ 68541 w 1762025"/>
                <a:gd name="connsiteY3" fmla="*/ 59998 h 523235"/>
                <a:gd name="connsiteX4" fmla="*/ 277993 w 1762025"/>
                <a:gd name="connsiteY4" fmla="*/ 238813 h 523235"/>
                <a:gd name="connsiteX5" fmla="*/ 456708 w 1762025"/>
                <a:gd name="connsiteY5" fmla="*/ 338186 h 523235"/>
                <a:gd name="connsiteX6" fmla="*/ 676177 w 1762025"/>
                <a:gd name="connsiteY6" fmla="*/ 465841 h 523235"/>
                <a:gd name="connsiteX7" fmla="*/ 1352255 w 1762025"/>
                <a:gd name="connsiteY7" fmla="*/ 517295 h 523235"/>
                <a:gd name="connsiteX8" fmla="*/ 1762025 w 1762025"/>
                <a:gd name="connsiteY8" fmla="*/ 75807 h 523235"/>
                <a:gd name="connsiteX9" fmla="*/ 1380534 w 1762025"/>
                <a:gd name="connsiteY9" fmla="*/ 17676 h 523235"/>
                <a:gd name="connsiteX10" fmla="*/ 1126009 w 1762025"/>
                <a:gd name="connsiteY10" fmla="*/ 27101 h 523235"/>
                <a:gd name="connsiteX11" fmla="*/ 883567 w 1762025"/>
                <a:gd name="connsiteY11" fmla="*/ 9526 h 523235"/>
                <a:gd name="connsiteX12" fmla="*/ 540569 w 1762025"/>
                <a:gd name="connsiteY12" fmla="*/ 0 h 523235"/>
                <a:gd name="connsiteX13" fmla="*/ 395829 w 1762025"/>
                <a:gd name="connsiteY13" fmla="*/ 19246 h 523235"/>
                <a:gd name="connsiteX0" fmla="*/ 395829 w 1762025"/>
                <a:gd name="connsiteY0" fmla="*/ 19246 h 541372"/>
                <a:gd name="connsiteX1" fmla="*/ 187653 w 1762025"/>
                <a:gd name="connsiteY1" fmla="*/ 393 h 541372"/>
                <a:gd name="connsiteX2" fmla="*/ 1 w 1762025"/>
                <a:gd name="connsiteY2" fmla="*/ 20328 h 541372"/>
                <a:gd name="connsiteX3" fmla="*/ 68541 w 1762025"/>
                <a:gd name="connsiteY3" fmla="*/ 59998 h 541372"/>
                <a:gd name="connsiteX4" fmla="*/ 277993 w 1762025"/>
                <a:gd name="connsiteY4" fmla="*/ 238813 h 541372"/>
                <a:gd name="connsiteX5" fmla="*/ 456708 w 1762025"/>
                <a:gd name="connsiteY5" fmla="*/ 338186 h 541372"/>
                <a:gd name="connsiteX6" fmla="*/ 676177 w 1762025"/>
                <a:gd name="connsiteY6" fmla="*/ 465841 h 541372"/>
                <a:gd name="connsiteX7" fmla="*/ 1305121 w 1762025"/>
                <a:gd name="connsiteY7" fmla="*/ 536149 h 541372"/>
                <a:gd name="connsiteX8" fmla="*/ 1762025 w 1762025"/>
                <a:gd name="connsiteY8" fmla="*/ 75807 h 541372"/>
                <a:gd name="connsiteX9" fmla="*/ 1380534 w 1762025"/>
                <a:gd name="connsiteY9" fmla="*/ 17676 h 541372"/>
                <a:gd name="connsiteX10" fmla="*/ 1126009 w 1762025"/>
                <a:gd name="connsiteY10" fmla="*/ 27101 h 541372"/>
                <a:gd name="connsiteX11" fmla="*/ 883567 w 1762025"/>
                <a:gd name="connsiteY11" fmla="*/ 9526 h 541372"/>
                <a:gd name="connsiteX12" fmla="*/ 540569 w 1762025"/>
                <a:gd name="connsiteY12" fmla="*/ 0 h 541372"/>
                <a:gd name="connsiteX13" fmla="*/ 395829 w 1762025"/>
                <a:gd name="connsiteY13" fmla="*/ 19246 h 541372"/>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883567 w 1762025"/>
                <a:gd name="connsiteY11" fmla="*/ 10074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54289 w 1762025"/>
                <a:gd name="connsiteY10" fmla="*/ 37076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959988"/>
                <a:gd name="connsiteY0" fmla="*/ 19794 h 541920"/>
                <a:gd name="connsiteX1" fmla="*/ 187653 w 1959988"/>
                <a:gd name="connsiteY1" fmla="*/ 941 h 541920"/>
                <a:gd name="connsiteX2" fmla="*/ 1 w 1959988"/>
                <a:gd name="connsiteY2" fmla="*/ 20876 h 541920"/>
                <a:gd name="connsiteX3" fmla="*/ 68541 w 1959988"/>
                <a:gd name="connsiteY3" fmla="*/ 60546 h 541920"/>
                <a:gd name="connsiteX4" fmla="*/ 277993 w 1959988"/>
                <a:gd name="connsiteY4" fmla="*/ 239361 h 541920"/>
                <a:gd name="connsiteX5" fmla="*/ 456708 w 1959988"/>
                <a:gd name="connsiteY5" fmla="*/ 338734 h 541920"/>
                <a:gd name="connsiteX6" fmla="*/ 676177 w 1959988"/>
                <a:gd name="connsiteY6" fmla="*/ 466389 h 541920"/>
                <a:gd name="connsiteX7" fmla="*/ 1305121 w 1959988"/>
                <a:gd name="connsiteY7" fmla="*/ 536697 h 541920"/>
                <a:gd name="connsiteX8" fmla="*/ 1959988 w 1959988"/>
                <a:gd name="connsiteY8" fmla="*/ 151769 h 541920"/>
                <a:gd name="connsiteX9" fmla="*/ 1380534 w 1959988"/>
                <a:gd name="connsiteY9" fmla="*/ 18224 h 541920"/>
                <a:gd name="connsiteX10" fmla="*/ 1154289 w 1959988"/>
                <a:gd name="connsiteY10" fmla="*/ 37076 h 541920"/>
                <a:gd name="connsiteX11" fmla="*/ 911848 w 1959988"/>
                <a:gd name="connsiteY11" fmla="*/ 38355 h 541920"/>
                <a:gd name="connsiteX12" fmla="*/ 673522 w 1959988"/>
                <a:gd name="connsiteY12" fmla="*/ 27647 h 541920"/>
                <a:gd name="connsiteX13" fmla="*/ 540569 w 1959988"/>
                <a:gd name="connsiteY13" fmla="*/ 548 h 541920"/>
                <a:gd name="connsiteX14" fmla="*/ 395829 w 1959988"/>
                <a:gd name="connsiteY14" fmla="*/ 19794 h 541920"/>
                <a:gd name="connsiteX0" fmla="*/ 395829 w 1959988"/>
                <a:gd name="connsiteY0" fmla="*/ 19794 h 587845"/>
                <a:gd name="connsiteX1" fmla="*/ 187653 w 1959988"/>
                <a:gd name="connsiteY1" fmla="*/ 941 h 587845"/>
                <a:gd name="connsiteX2" fmla="*/ 1 w 1959988"/>
                <a:gd name="connsiteY2" fmla="*/ 20876 h 587845"/>
                <a:gd name="connsiteX3" fmla="*/ 68541 w 1959988"/>
                <a:gd name="connsiteY3" fmla="*/ 60546 h 587845"/>
                <a:gd name="connsiteX4" fmla="*/ 277993 w 1959988"/>
                <a:gd name="connsiteY4" fmla="*/ 239361 h 587845"/>
                <a:gd name="connsiteX5" fmla="*/ 456708 w 1959988"/>
                <a:gd name="connsiteY5" fmla="*/ 338734 h 587845"/>
                <a:gd name="connsiteX6" fmla="*/ 676177 w 1959988"/>
                <a:gd name="connsiteY6" fmla="*/ 466389 h 587845"/>
                <a:gd name="connsiteX7" fmla="*/ 1559645 w 1959988"/>
                <a:gd name="connsiteY7" fmla="*/ 583831 h 587845"/>
                <a:gd name="connsiteX8" fmla="*/ 1959988 w 1959988"/>
                <a:gd name="connsiteY8" fmla="*/ 151769 h 587845"/>
                <a:gd name="connsiteX9" fmla="*/ 1380534 w 1959988"/>
                <a:gd name="connsiteY9" fmla="*/ 18224 h 587845"/>
                <a:gd name="connsiteX10" fmla="*/ 1154289 w 1959988"/>
                <a:gd name="connsiteY10" fmla="*/ 37076 h 587845"/>
                <a:gd name="connsiteX11" fmla="*/ 911848 w 1959988"/>
                <a:gd name="connsiteY11" fmla="*/ 38355 h 587845"/>
                <a:gd name="connsiteX12" fmla="*/ 673522 w 1959988"/>
                <a:gd name="connsiteY12" fmla="*/ 27647 h 587845"/>
                <a:gd name="connsiteX13" fmla="*/ 540569 w 1959988"/>
                <a:gd name="connsiteY13" fmla="*/ 548 h 587845"/>
                <a:gd name="connsiteX14" fmla="*/ 395829 w 1959988"/>
                <a:gd name="connsiteY14" fmla="*/ 19794 h 587845"/>
                <a:gd name="connsiteX0" fmla="*/ 395829 w 1959988"/>
                <a:gd name="connsiteY0" fmla="*/ 19794 h 671509"/>
                <a:gd name="connsiteX1" fmla="*/ 187653 w 1959988"/>
                <a:gd name="connsiteY1" fmla="*/ 941 h 671509"/>
                <a:gd name="connsiteX2" fmla="*/ 1 w 1959988"/>
                <a:gd name="connsiteY2" fmla="*/ 20876 h 671509"/>
                <a:gd name="connsiteX3" fmla="*/ 68541 w 1959988"/>
                <a:gd name="connsiteY3" fmla="*/ 60546 h 671509"/>
                <a:gd name="connsiteX4" fmla="*/ 277993 w 1959988"/>
                <a:gd name="connsiteY4" fmla="*/ 239361 h 671509"/>
                <a:gd name="connsiteX5" fmla="*/ 456708 w 1959988"/>
                <a:gd name="connsiteY5" fmla="*/ 338734 h 671509"/>
                <a:gd name="connsiteX6" fmla="*/ 676177 w 1959988"/>
                <a:gd name="connsiteY6" fmla="*/ 466389 h 671509"/>
                <a:gd name="connsiteX7" fmla="*/ 1625633 w 1959988"/>
                <a:gd name="connsiteY7" fmla="*/ 668672 h 671509"/>
                <a:gd name="connsiteX8" fmla="*/ 1959988 w 1959988"/>
                <a:gd name="connsiteY8" fmla="*/ 151769 h 671509"/>
                <a:gd name="connsiteX9" fmla="*/ 1380534 w 1959988"/>
                <a:gd name="connsiteY9" fmla="*/ 18224 h 671509"/>
                <a:gd name="connsiteX10" fmla="*/ 1154289 w 1959988"/>
                <a:gd name="connsiteY10" fmla="*/ 37076 h 671509"/>
                <a:gd name="connsiteX11" fmla="*/ 911848 w 1959988"/>
                <a:gd name="connsiteY11" fmla="*/ 38355 h 671509"/>
                <a:gd name="connsiteX12" fmla="*/ 673522 w 1959988"/>
                <a:gd name="connsiteY12" fmla="*/ 27647 h 671509"/>
                <a:gd name="connsiteX13" fmla="*/ 540569 w 1959988"/>
                <a:gd name="connsiteY13" fmla="*/ 548 h 671509"/>
                <a:gd name="connsiteX14" fmla="*/ 395829 w 1959988"/>
                <a:gd name="connsiteY14" fmla="*/ 19794 h 671509"/>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380534 w 1959988"/>
                <a:gd name="connsiteY9" fmla="*/ 18224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80532 w 1959988"/>
                <a:gd name="connsiteY10" fmla="*/ 103064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433 h 671700"/>
                <a:gd name="connsiteX1" fmla="*/ 187653 w 1959988"/>
                <a:gd name="connsiteY1" fmla="*/ 580 h 671700"/>
                <a:gd name="connsiteX2" fmla="*/ 1 w 1959988"/>
                <a:gd name="connsiteY2" fmla="*/ 20515 h 671700"/>
                <a:gd name="connsiteX3" fmla="*/ 68541 w 1959988"/>
                <a:gd name="connsiteY3" fmla="*/ 60185 h 671700"/>
                <a:gd name="connsiteX4" fmla="*/ 277993 w 1959988"/>
                <a:gd name="connsiteY4" fmla="*/ 239000 h 671700"/>
                <a:gd name="connsiteX5" fmla="*/ 456708 w 1959988"/>
                <a:gd name="connsiteY5" fmla="*/ 338373 h 671700"/>
                <a:gd name="connsiteX6" fmla="*/ 723311 w 1959988"/>
                <a:gd name="connsiteY6" fmla="*/ 513162 h 671700"/>
                <a:gd name="connsiteX7" fmla="*/ 1625633 w 1959988"/>
                <a:gd name="connsiteY7" fmla="*/ 668311 h 671700"/>
                <a:gd name="connsiteX8" fmla="*/ 1959988 w 1959988"/>
                <a:gd name="connsiteY8" fmla="*/ 151408 h 671700"/>
                <a:gd name="connsiteX9" fmla="*/ 1701046 w 1959988"/>
                <a:gd name="connsiteY9" fmla="*/ 83851 h 671700"/>
                <a:gd name="connsiteX10" fmla="*/ 1380532 w 1959988"/>
                <a:gd name="connsiteY10" fmla="*/ 102703 h 671700"/>
                <a:gd name="connsiteX11" fmla="*/ 1072104 w 1959988"/>
                <a:gd name="connsiteY11" fmla="*/ 113408 h 671700"/>
                <a:gd name="connsiteX12" fmla="*/ 862058 w 1959988"/>
                <a:gd name="connsiteY12" fmla="*/ 93274 h 671700"/>
                <a:gd name="connsiteX13" fmla="*/ 540569 w 1959988"/>
                <a:gd name="connsiteY13" fmla="*/ 187 h 671700"/>
                <a:gd name="connsiteX14" fmla="*/ 395829 w 1959988"/>
                <a:gd name="connsiteY14" fmla="*/ 19433 h 671700"/>
                <a:gd name="connsiteX0" fmla="*/ 395829 w 1959988"/>
                <a:gd name="connsiteY0" fmla="*/ 18853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395829 w 1959988"/>
                <a:gd name="connsiteY14" fmla="*/ 18853 h 671120"/>
                <a:gd name="connsiteX0" fmla="*/ 565512 w 1959988"/>
                <a:gd name="connsiteY0" fmla="*/ 141402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565512 w 1959988"/>
                <a:gd name="connsiteY14" fmla="*/ 141402 h 671120"/>
                <a:gd name="connsiteX0" fmla="*/ 565512 w 1959988"/>
                <a:gd name="connsiteY0" fmla="*/ 124918 h 654636"/>
                <a:gd name="connsiteX1" fmla="*/ 366762 w 1959988"/>
                <a:gd name="connsiteY1" fmla="*/ 106065 h 654636"/>
                <a:gd name="connsiteX2" fmla="*/ 1 w 1959988"/>
                <a:gd name="connsiteY2" fmla="*/ 3451 h 654636"/>
                <a:gd name="connsiteX3" fmla="*/ 68541 w 1959988"/>
                <a:gd name="connsiteY3" fmla="*/ 43121 h 654636"/>
                <a:gd name="connsiteX4" fmla="*/ 277993 w 1959988"/>
                <a:gd name="connsiteY4" fmla="*/ 221936 h 654636"/>
                <a:gd name="connsiteX5" fmla="*/ 456708 w 1959988"/>
                <a:gd name="connsiteY5" fmla="*/ 321309 h 654636"/>
                <a:gd name="connsiteX6" fmla="*/ 723311 w 1959988"/>
                <a:gd name="connsiteY6" fmla="*/ 496098 h 654636"/>
                <a:gd name="connsiteX7" fmla="*/ 1625633 w 1959988"/>
                <a:gd name="connsiteY7" fmla="*/ 651247 h 654636"/>
                <a:gd name="connsiteX8" fmla="*/ 1959988 w 1959988"/>
                <a:gd name="connsiteY8" fmla="*/ 134344 h 654636"/>
                <a:gd name="connsiteX9" fmla="*/ 1701046 w 1959988"/>
                <a:gd name="connsiteY9" fmla="*/ 66787 h 654636"/>
                <a:gd name="connsiteX10" fmla="*/ 1380532 w 1959988"/>
                <a:gd name="connsiteY10" fmla="*/ 85639 h 654636"/>
                <a:gd name="connsiteX11" fmla="*/ 1072104 w 1959988"/>
                <a:gd name="connsiteY11" fmla="*/ 96344 h 654636"/>
                <a:gd name="connsiteX12" fmla="*/ 862058 w 1959988"/>
                <a:gd name="connsiteY12" fmla="*/ 76210 h 654636"/>
                <a:gd name="connsiteX13" fmla="*/ 729105 w 1959988"/>
                <a:gd name="connsiteY13" fmla="*/ 115098 h 654636"/>
                <a:gd name="connsiteX14" fmla="*/ 565512 w 1959988"/>
                <a:gd name="connsiteY14" fmla="*/ 124918 h 654636"/>
                <a:gd name="connsiteX0" fmla="*/ 496971 w 1891447"/>
                <a:gd name="connsiteY0" fmla="*/ 81797 h 611515"/>
                <a:gd name="connsiteX1" fmla="*/ 298221 w 1891447"/>
                <a:gd name="connsiteY1" fmla="*/ 62944 h 611515"/>
                <a:gd name="connsiteX2" fmla="*/ 270825 w 1891447"/>
                <a:gd name="connsiteY2" fmla="*/ 64025 h 611515"/>
                <a:gd name="connsiteX3" fmla="*/ 0 w 1891447"/>
                <a:gd name="connsiteY3" fmla="*/ 0 h 611515"/>
                <a:gd name="connsiteX4" fmla="*/ 209452 w 1891447"/>
                <a:gd name="connsiteY4" fmla="*/ 178815 h 611515"/>
                <a:gd name="connsiteX5" fmla="*/ 388167 w 1891447"/>
                <a:gd name="connsiteY5" fmla="*/ 278188 h 611515"/>
                <a:gd name="connsiteX6" fmla="*/ 654770 w 1891447"/>
                <a:gd name="connsiteY6" fmla="*/ 452977 h 611515"/>
                <a:gd name="connsiteX7" fmla="*/ 1557092 w 1891447"/>
                <a:gd name="connsiteY7" fmla="*/ 608126 h 611515"/>
                <a:gd name="connsiteX8" fmla="*/ 1891447 w 1891447"/>
                <a:gd name="connsiteY8" fmla="*/ 91223 h 611515"/>
                <a:gd name="connsiteX9" fmla="*/ 1632505 w 1891447"/>
                <a:gd name="connsiteY9" fmla="*/ 23666 h 611515"/>
                <a:gd name="connsiteX10" fmla="*/ 1311991 w 1891447"/>
                <a:gd name="connsiteY10" fmla="*/ 42518 h 611515"/>
                <a:gd name="connsiteX11" fmla="*/ 1003563 w 1891447"/>
                <a:gd name="connsiteY11" fmla="*/ 53223 h 611515"/>
                <a:gd name="connsiteX12" fmla="*/ 793517 w 1891447"/>
                <a:gd name="connsiteY12" fmla="*/ 33089 h 611515"/>
                <a:gd name="connsiteX13" fmla="*/ 660564 w 1891447"/>
                <a:gd name="connsiteY13" fmla="*/ 71977 h 611515"/>
                <a:gd name="connsiteX14" fmla="*/ 496971 w 1891447"/>
                <a:gd name="connsiteY14" fmla="*/ 81797 h 61151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36956 w 1834886"/>
                <a:gd name="connsiteY12" fmla="*/ 1025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205279 w 1834886"/>
                <a:gd name="connsiteY4" fmla="*/ 165510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21360 w 1815836"/>
                <a:gd name="connsiteY0" fmla="*/ 58967 h 588685"/>
                <a:gd name="connsiteX1" fmla="*/ 222610 w 1815836"/>
                <a:gd name="connsiteY1" fmla="*/ 40114 h 588685"/>
                <a:gd name="connsiteX2" fmla="*/ 195214 w 1815836"/>
                <a:gd name="connsiteY2" fmla="*/ 41195 h 588685"/>
                <a:gd name="connsiteX3" fmla="*/ 0 w 1815836"/>
                <a:gd name="connsiteY3" fmla="*/ 36406 h 588685"/>
                <a:gd name="connsiteX4" fmla="*/ 186229 w 1815836"/>
                <a:gd name="connsiteY4" fmla="*/ 165510 h 588685"/>
                <a:gd name="connsiteX5" fmla="*/ 312556 w 1815836"/>
                <a:gd name="connsiteY5" fmla="*/ 255358 h 588685"/>
                <a:gd name="connsiteX6" fmla="*/ 579159 w 1815836"/>
                <a:gd name="connsiteY6" fmla="*/ 430147 h 588685"/>
                <a:gd name="connsiteX7" fmla="*/ 1481481 w 1815836"/>
                <a:gd name="connsiteY7" fmla="*/ 585296 h 588685"/>
                <a:gd name="connsiteX8" fmla="*/ 1815836 w 1815836"/>
                <a:gd name="connsiteY8" fmla="*/ 68393 h 588685"/>
                <a:gd name="connsiteX9" fmla="*/ 1556894 w 1815836"/>
                <a:gd name="connsiteY9" fmla="*/ 836 h 588685"/>
                <a:gd name="connsiteX10" fmla="*/ 1236380 w 1815836"/>
                <a:gd name="connsiteY10" fmla="*/ 19688 h 588685"/>
                <a:gd name="connsiteX11" fmla="*/ 927952 w 1815836"/>
                <a:gd name="connsiteY11" fmla="*/ 30393 h 588685"/>
                <a:gd name="connsiteX12" fmla="*/ 746186 w 1815836"/>
                <a:gd name="connsiteY12" fmla="*/ 38539 h 588685"/>
                <a:gd name="connsiteX13" fmla="*/ 584953 w 1815836"/>
                <a:gd name="connsiteY13" fmla="*/ 49147 h 588685"/>
                <a:gd name="connsiteX14" fmla="*/ 421360 w 1815836"/>
                <a:gd name="connsiteY14" fmla="*/ 58967 h 588685"/>
                <a:gd name="connsiteX0" fmla="*/ 421360 w 2084790"/>
                <a:gd name="connsiteY0" fmla="*/ 76989 h 606707"/>
                <a:gd name="connsiteX1" fmla="*/ 222610 w 2084790"/>
                <a:gd name="connsiteY1" fmla="*/ 58136 h 606707"/>
                <a:gd name="connsiteX2" fmla="*/ 195214 w 2084790"/>
                <a:gd name="connsiteY2" fmla="*/ 59217 h 606707"/>
                <a:gd name="connsiteX3" fmla="*/ 0 w 2084790"/>
                <a:gd name="connsiteY3" fmla="*/ 54428 h 606707"/>
                <a:gd name="connsiteX4" fmla="*/ 186229 w 2084790"/>
                <a:gd name="connsiteY4" fmla="*/ 183532 h 606707"/>
                <a:gd name="connsiteX5" fmla="*/ 312556 w 2084790"/>
                <a:gd name="connsiteY5" fmla="*/ 273380 h 606707"/>
                <a:gd name="connsiteX6" fmla="*/ 579159 w 2084790"/>
                <a:gd name="connsiteY6" fmla="*/ 448169 h 606707"/>
                <a:gd name="connsiteX7" fmla="*/ 1481481 w 2084790"/>
                <a:gd name="connsiteY7" fmla="*/ 603318 h 606707"/>
                <a:gd name="connsiteX8" fmla="*/ 2084790 w 2084790"/>
                <a:gd name="connsiteY8" fmla="*/ 0 h 606707"/>
                <a:gd name="connsiteX9" fmla="*/ 1815836 w 2084790"/>
                <a:gd name="connsiteY9" fmla="*/ 86415 h 606707"/>
                <a:gd name="connsiteX10" fmla="*/ 1556894 w 2084790"/>
                <a:gd name="connsiteY10" fmla="*/ 18858 h 606707"/>
                <a:gd name="connsiteX11" fmla="*/ 1236380 w 2084790"/>
                <a:gd name="connsiteY11" fmla="*/ 37710 h 606707"/>
                <a:gd name="connsiteX12" fmla="*/ 927952 w 2084790"/>
                <a:gd name="connsiteY12" fmla="*/ 48415 h 606707"/>
                <a:gd name="connsiteX13" fmla="*/ 746186 w 2084790"/>
                <a:gd name="connsiteY13" fmla="*/ 56561 h 606707"/>
                <a:gd name="connsiteX14" fmla="*/ 584953 w 2084790"/>
                <a:gd name="connsiteY14" fmla="*/ 67169 h 606707"/>
                <a:gd name="connsiteX15" fmla="*/ 421360 w 2084790"/>
                <a:gd name="connsiteY15" fmla="*/ 76989 h 606707"/>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815836 w 2084790"/>
                <a:gd name="connsiteY9" fmla="*/ 86415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721568 w 2084790"/>
                <a:gd name="connsiteY9" fmla="*/ 29854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62626"/>
                <a:gd name="connsiteX1" fmla="*/ 222610 w 2084790"/>
                <a:gd name="connsiteY1" fmla="*/ 58136 h 662626"/>
                <a:gd name="connsiteX2" fmla="*/ 195214 w 2084790"/>
                <a:gd name="connsiteY2" fmla="*/ 59217 h 662626"/>
                <a:gd name="connsiteX3" fmla="*/ 0 w 2084790"/>
                <a:gd name="connsiteY3" fmla="*/ 54428 h 662626"/>
                <a:gd name="connsiteX4" fmla="*/ 186229 w 2084790"/>
                <a:gd name="connsiteY4" fmla="*/ 183532 h 662626"/>
                <a:gd name="connsiteX5" fmla="*/ 312556 w 2084790"/>
                <a:gd name="connsiteY5" fmla="*/ 273380 h 662626"/>
                <a:gd name="connsiteX6" fmla="*/ 579159 w 2084790"/>
                <a:gd name="connsiteY6" fmla="*/ 448169 h 662626"/>
                <a:gd name="connsiteX7" fmla="*/ 1651163 w 2084790"/>
                <a:gd name="connsiteY7" fmla="*/ 659879 h 662626"/>
                <a:gd name="connsiteX8" fmla="*/ 2084790 w 2084790"/>
                <a:gd name="connsiteY8" fmla="*/ 0 h 662626"/>
                <a:gd name="connsiteX9" fmla="*/ 1721568 w 2084790"/>
                <a:gd name="connsiteY9" fmla="*/ 29854 h 662626"/>
                <a:gd name="connsiteX10" fmla="*/ 1556894 w 2084790"/>
                <a:gd name="connsiteY10" fmla="*/ 18858 h 662626"/>
                <a:gd name="connsiteX11" fmla="*/ 1236380 w 2084790"/>
                <a:gd name="connsiteY11" fmla="*/ 37710 h 662626"/>
                <a:gd name="connsiteX12" fmla="*/ 927952 w 2084790"/>
                <a:gd name="connsiteY12" fmla="*/ 48415 h 662626"/>
                <a:gd name="connsiteX13" fmla="*/ 746186 w 2084790"/>
                <a:gd name="connsiteY13" fmla="*/ 56561 h 662626"/>
                <a:gd name="connsiteX14" fmla="*/ 584953 w 2084790"/>
                <a:gd name="connsiteY14" fmla="*/ 67169 h 662626"/>
                <a:gd name="connsiteX15" fmla="*/ 421360 w 2084790"/>
                <a:gd name="connsiteY15" fmla="*/ 76989 h 662626"/>
                <a:gd name="connsiteX0" fmla="*/ 421360 w 2348741"/>
                <a:gd name="connsiteY0" fmla="*/ 58967 h 644604"/>
                <a:gd name="connsiteX1" fmla="*/ 222610 w 2348741"/>
                <a:gd name="connsiteY1" fmla="*/ 40114 h 644604"/>
                <a:gd name="connsiteX2" fmla="*/ 195214 w 2348741"/>
                <a:gd name="connsiteY2" fmla="*/ 41195 h 644604"/>
                <a:gd name="connsiteX3" fmla="*/ 0 w 2348741"/>
                <a:gd name="connsiteY3" fmla="*/ 36406 h 644604"/>
                <a:gd name="connsiteX4" fmla="*/ 186229 w 2348741"/>
                <a:gd name="connsiteY4" fmla="*/ 165510 h 644604"/>
                <a:gd name="connsiteX5" fmla="*/ 312556 w 2348741"/>
                <a:gd name="connsiteY5" fmla="*/ 255358 h 644604"/>
                <a:gd name="connsiteX6" fmla="*/ 579159 w 2348741"/>
                <a:gd name="connsiteY6" fmla="*/ 430147 h 644604"/>
                <a:gd name="connsiteX7" fmla="*/ 1651163 w 2348741"/>
                <a:gd name="connsiteY7" fmla="*/ 641857 h 644604"/>
                <a:gd name="connsiteX8" fmla="*/ 2348741 w 2348741"/>
                <a:gd name="connsiteY8" fmla="*/ 831 h 644604"/>
                <a:gd name="connsiteX9" fmla="*/ 1721568 w 2348741"/>
                <a:gd name="connsiteY9" fmla="*/ 11832 h 644604"/>
                <a:gd name="connsiteX10" fmla="*/ 1556894 w 2348741"/>
                <a:gd name="connsiteY10" fmla="*/ 836 h 644604"/>
                <a:gd name="connsiteX11" fmla="*/ 1236380 w 2348741"/>
                <a:gd name="connsiteY11" fmla="*/ 19688 h 644604"/>
                <a:gd name="connsiteX12" fmla="*/ 927952 w 2348741"/>
                <a:gd name="connsiteY12" fmla="*/ 30393 h 644604"/>
                <a:gd name="connsiteX13" fmla="*/ 746186 w 2348741"/>
                <a:gd name="connsiteY13" fmla="*/ 38539 h 644604"/>
                <a:gd name="connsiteX14" fmla="*/ 584953 w 2348741"/>
                <a:gd name="connsiteY14" fmla="*/ 49147 h 644604"/>
                <a:gd name="connsiteX15" fmla="*/ 421360 w 2348741"/>
                <a:gd name="connsiteY15" fmla="*/ 58967 h 644604"/>
                <a:gd name="connsiteX0" fmla="*/ 421360 w 2386778"/>
                <a:gd name="connsiteY0" fmla="*/ 58967 h 708792"/>
                <a:gd name="connsiteX1" fmla="*/ 222610 w 2386778"/>
                <a:gd name="connsiteY1" fmla="*/ 40114 h 708792"/>
                <a:gd name="connsiteX2" fmla="*/ 195214 w 2386778"/>
                <a:gd name="connsiteY2" fmla="*/ 41195 h 708792"/>
                <a:gd name="connsiteX3" fmla="*/ 0 w 2386778"/>
                <a:gd name="connsiteY3" fmla="*/ 36406 h 708792"/>
                <a:gd name="connsiteX4" fmla="*/ 186229 w 2386778"/>
                <a:gd name="connsiteY4" fmla="*/ 165510 h 708792"/>
                <a:gd name="connsiteX5" fmla="*/ 312556 w 2386778"/>
                <a:gd name="connsiteY5" fmla="*/ 255358 h 708792"/>
                <a:gd name="connsiteX6" fmla="*/ 579159 w 2386778"/>
                <a:gd name="connsiteY6" fmla="*/ 430147 h 708792"/>
                <a:gd name="connsiteX7" fmla="*/ 1651163 w 2386778"/>
                <a:gd name="connsiteY7" fmla="*/ 641857 h 708792"/>
                <a:gd name="connsiteX8" fmla="*/ 2311034 w 2386778"/>
                <a:gd name="connsiteY8" fmla="*/ 670134 h 708792"/>
                <a:gd name="connsiteX9" fmla="*/ 2348741 w 2386778"/>
                <a:gd name="connsiteY9" fmla="*/ 831 h 708792"/>
                <a:gd name="connsiteX10" fmla="*/ 1721568 w 2386778"/>
                <a:gd name="connsiteY10" fmla="*/ 11832 h 708792"/>
                <a:gd name="connsiteX11" fmla="*/ 1556894 w 2386778"/>
                <a:gd name="connsiteY11" fmla="*/ 836 h 708792"/>
                <a:gd name="connsiteX12" fmla="*/ 1236380 w 2386778"/>
                <a:gd name="connsiteY12" fmla="*/ 19688 h 708792"/>
                <a:gd name="connsiteX13" fmla="*/ 927952 w 2386778"/>
                <a:gd name="connsiteY13" fmla="*/ 30393 h 708792"/>
                <a:gd name="connsiteX14" fmla="*/ 746186 w 2386778"/>
                <a:gd name="connsiteY14" fmla="*/ 38539 h 708792"/>
                <a:gd name="connsiteX15" fmla="*/ 584953 w 2386778"/>
                <a:gd name="connsiteY15" fmla="*/ 49147 h 708792"/>
                <a:gd name="connsiteX16" fmla="*/ 421360 w 2386778"/>
                <a:gd name="connsiteY16" fmla="*/ 58967 h 708792"/>
                <a:gd name="connsiteX0" fmla="*/ 421360 w 2362275"/>
                <a:gd name="connsiteY0" fmla="*/ 58967 h 708792"/>
                <a:gd name="connsiteX1" fmla="*/ 222610 w 2362275"/>
                <a:gd name="connsiteY1" fmla="*/ 40114 h 708792"/>
                <a:gd name="connsiteX2" fmla="*/ 195214 w 2362275"/>
                <a:gd name="connsiteY2" fmla="*/ 41195 h 708792"/>
                <a:gd name="connsiteX3" fmla="*/ 0 w 2362275"/>
                <a:gd name="connsiteY3" fmla="*/ 36406 h 708792"/>
                <a:gd name="connsiteX4" fmla="*/ 186229 w 2362275"/>
                <a:gd name="connsiteY4" fmla="*/ 165510 h 708792"/>
                <a:gd name="connsiteX5" fmla="*/ 312556 w 2362275"/>
                <a:gd name="connsiteY5" fmla="*/ 255358 h 708792"/>
                <a:gd name="connsiteX6" fmla="*/ 579159 w 2362275"/>
                <a:gd name="connsiteY6" fmla="*/ 430147 h 708792"/>
                <a:gd name="connsiteX7" fmla="*/ 1651163 w 2362275"/>
                <a:gd name="connsiteY7" fmla="*/ 641857 h 708792"/>
                <a:gd name="connsiteX8" fmla="*/ 2311034 w 2362275"/>
                <a:gd name="connsiteY8" fmla="*/ 670134 h 708792"/>
                <a:gd name="connsiteX9" fmla="*/ 2348741 w 2362275"/>
                <a:gd name="connsiteY9" fmla="*/ 831 h 708792"/>
                <a:gd name="connsiteX10" fmla="*/ 1721568 w 2362275"/>
                <a:gd name="connsiteY10" fmla="*/ 11832 h 708792"/>
                <a:gd name="connsiteX11" fmla="*/ 1556894 w 2362275"/>
                <a:gd name="connsiteY11" fmla="*/ 836 h 708792"/>
                <a:gd name="connsiteX12" fmla="*/ 1236380 w 2362275"/>
                <a:gd name="connsiteY12" fmla="*/ 19688 h 708792"/>
                <a:gd name="connsiteX13" fmla="*/ 927952 w 2362275"/>
                <a:gd name="connsiteY13" fmla="*/ 30393 h 708792"/>
                <a:gd name="connsiteX14" fmla="*/ 746186 w 2362275"/>
                <a:gd name="connsiteY14" fmla="*/ 38539 h 708792"/>
                <a:gd name="connsiteX15" fmla="*/ 584953 w 2362275"/>
                <a:gd name="connsiteY15" fmla="*/ 49147 h 708792"/>
                <a:gd name="connsiteX16" fmla="*/ 421360 w 2362275"/>
                <a:gd name="connsiteY16" fmla="*/ 58967 h 708792"/>
                <a:gd name="connsiteX0" fmla="*/ 421360 w 2362275"/>
                <a:gd name="connsiteY0" fmla="*/ 58967 h 670134"/>
                <a:gd name="connsiteX1" fmla="*/ 222610 w 2362275"/>
                <a:gd name="connsiteY1" fmla="*/ 40114 h 670134"/>
                <a:gd name="connsiteX2" fmla="*/ 195214 w 2362275"/>
                <a:gd name="connsiteY2" fmla="*/ 41195 h 670134"/>
                <a:gd name="connsiteX3" fmla="*/ 0 w 2362275"/>
                <a:gd name="connsiteY3" fmla="*/ 36406 h 670134"/>
                <a:gd name="connsiteX4" fmla="*/ 186229 w 2362275"/>
                <a:gd name="connsiteY4" fmla="*/ 165510 h 670134"/>
                <a:gd name="connsiteX5" fmla="*/ 312556 w 2362275"/>
                <a:gd name="connsiteY5" fmla="*/ 255358 h 670134"/>
                <a:gd name="connsiteX6" fmla="*/ 579159 w 2362275"/>
                <a:gd name="connsiteY6" fmla="*/ 430147 h 670134"/>
                <a:gd name="connsiteX7" fmla="*/ 1651163 w 2362275"/>
                <a:gd name="connsiteY7" fmla="*/ 641857 h 670134"/>
                <a:gd name="connsiteX8" fmla="*/ 2311034 w 2362275"/>
                <a:gd name="connsiteY8" fmla="*/ 670134 h 670134"/>
                <a:gd name="connsiteX9" fmla="*/ 2348741 w 2362275"/>
                <a:gd name="connsiteY9" fmla="*/ 831 h 670134"/>
                <a:gd name="connsiteX10" fmla="*/ 1721568 w 2362275"/>
                <a:gd name="connsiteY10" fmla="*/ 11832 h 670134"/>
                <a:gd name="connsiteX11" fmla="*/ 1556894 w 2362275"/>
                <a:gd name="connsiteY11" fmla="*/ 836 h 670134"/>
                <a:gd name="connsiteX12" fmla="*/ 1236380 w 2362275"/>
                <a:gd name="connsiteY12" fmla="*/ 19688 h 670134"/>
                <a:gd name="connsiteX13" fmla="*/ 927952 w 2362275"/>
                <a:gd name="connsiteY13" fmla="*/ 30393 h 670134"/>
                <a:gd name="connsiteX14" fmla="*/ 746186 w 2362275"/>
                <a:gd name="connsiteY14" fmla="*/ 38539 h 670134"/>
                <a:gd name="connsiteX15" fmla="*/ 584953 w 2362275"/>
                <a:gd name="connsiteY15" fmla="*/ 49147 h 670134"/>
                <a:gd name="connsiteX16" fmla="*/ 421360 w 2362275"/>
                <a:gd name="connsiteY16" fmla="*/ 58967 h 670134"/>
                <a:gd name="connsiteX0" fmla="*/ 421360 w 2362275"/>
                <a:gd name="connsiteY0" fmla="*/ 58967 h 726978"/>
                <a:gd name="connsiteX1" fmla="*/ 222610 w 2362275"/>
                <a:gd name="connsiteY1" fmla="*/ 40114 h 726978"/>
                <a:gd name="connsiteX2" fmla="*/ 195214 w 2362275"/>
                <a:gd name="connsiteY2" fmla="*/ 41195 h 726978"/>
                <a:gd name="connsiteX3" fmla="*/ 0 w 2362275"/>
                <a:gd name="connsiteY3" fmla="*/ 36406 h 726978"/>
                <a:gd name="connsiteX4" fmla="*/ 186229 w 2362275"/>
                <a:gd name="connsiteY4" fmla="*/ 165510 h 726978"/>
                <a:gd name="connsiteX5" fmla="*/ 312556 w 2362275"/>
                <a:gd name="connsiteY5" fmla="*/ 255358 h 726978"/>
                <a:gd name="connsiteX6" fmla="*/ 579159 w 2362275"/>
                <a:gd name="connsiteY6" fmla="*/ 430147 h 726978"/>
                <a:gd name="connsiteX7" fmla="*/ 1651163 w 2362275"/>
                <a:gd name="connsiteY7" fmla="*/ 641857 h 726978"/>
                <a:gd name="connsiteX8" fmla="*/ 1858547 w 2362275"/>
                <a:gd name="connsiteY8" fmla="*/ 698415 h 726978"/>
                <a:gd name="connsiteX9" fmla="*/ 2311034 w 2362275"/>
                <a:gd name="connsiteY9" fmla="*/ 670134 h 726978"/>
                <a:gd name="connsiteX10" fmla="*/ 2348741 w 2362275"/>
                <a:gd name="connsiteY10" fmla="*/ 831 h 726978"/>
                <a:gd name="connsiteX11" fmla="*/ 1721568 w 2362275"/>
                <a:gd name="connsiteY11" fmla="*/ 11832 h 726978"/>
                <a:gd name="connsiteX12" fmla="*/ 1556894 w 2362275"/>
                <a:gd name="connsiteY12" fmla="*/ 836 h 726978"/>
                <a:gd name="connsiteX13" fmla="*/ 1236380 w 2362275"/>
                <a:gd name="connsiteY13" fmla="*/ 19688 h 726978"/>
                <a:gd name="connsiteX14" fmla="*/ 927952 w 2362275"/>
                <a:gd name="connsiteY14" fmla="*/ 30393 h 726978"/>
                <a:gd name="connsiteX15" fmla="*/ 746186 w 2362275"/>
                <a:gd name="connsiteY15" fmla="*/ 38539 h 726978"/>
                <a:gd name="connsiteX16" fmla="*/ 584953 w 2362275"/>
                <a:gd name="connsiteY16" fmla="*/ 49147 h 726978"/>
                <a:gd name="connsiteX17" fmla="*/ 421360 w 2362275"/>
                <a:gd name="connsiteY17" fmla="*/ 58967 h 726978"/>
                <a:gd name="connsiteX0" fmla="*/ 421360 w 2362275"/>
                <a:gd name="connsiteY0" fmla="*/ 58967 h 699067"/>
                <a:gd name="connsiteX1" fmla="*/ 222610 w 2362275"/>
                <a:gd name="connsiteY1" fmla="*/ 40114 h 699067"/>
                <a:gd name="connsiteX2" fmla="*/ 195214 w 2362275"/>
                <a:gd name="connsiteY2" fmla="*/ 41195 h 699067"/>
                <a:gd name="connsiteX3" fmla="*/ 0 w 2362275"/>
                <a:gd name="connsiteY3" fmla="*/ 36406 h 699067"/>
                <a:gd name="connsiteX4" fmla="*/ 186229 w 2362275"/>
                <a:gd name="connsiteY4" fmla="*/ 165510 h 699067"/>
                <a:gd name="connsiteX5" fmla="*/ 312556 w 2362275"/>
                <a:gd name="connsiteY5" fmla="*/ 255358 h 699067"/>
                <a:gd name="connsiteX6" fmla="*/ 579159 w 2362275"/>
                <a:gd name="connsiteY6" fmla="*/ 430147 h 699067"/>
                <a:gd name="connsiteX7" fmla="*/ 1651163 w 2362275"/>
                <a:gd name="connsiteY7" fmla="*/ 641857 h 699067"/>
                <a:gd name="connsiteX8" fmla="*/ 1858547 w 2362275"/>
                <a:gd name="connsiteY8" fmla="*/ 698415 h 699067"/>
                <a:gd name="connsiteX9" fmla="*/ 2311034 w 2362275"/>
                <a:gd name="connsiteY9" fmla="*/ 670134 h 699067"/>
                <a:gd name="connsiteX10" fmla="*/ 2348741 w 2362275"/>
                <a:gd name="connsiteY10" fmla="*/ 831 h 699067"/>
                <a:gd name="connsiteX11" fmla="*/ 1721568 w 2362275"/>
                <a:gd name="connsiteY11" fmla="*/ 11832 h 699067"/>
                <a:gd name="connsiteX12" fmla="*/ 1556894 w 2362275"/>
                <a:gd name="connsiteY12" fmla="*/ 836 h 699067"/>
                <a:gd name="connsiteX13" fmla="*/ 1236380 w 2362275"/>
                <a:gd name="connsiteY13" fmla="*/ 19688 h 699067"/>
                <a:gd name="connsiteX14" fmla="*/ 927952 w 2362275"/>
                <a:gd name="connsiteY14" fmla="*/ 30393 h 699067"/>
                <a:gd name="connsiteX15" fmla="*/ 746186 w 2362275"/>
                <a:gd name="connsiteY15" fmla="*/ 38539 h 699067"/>
                <a:gd name="connsiteX16" fmla="*/ 584953 w 2362275"/>
                <a:gd name="connsiteY16" fmla="*/ 49147 h 699067"/>
                <a:gd name="connsiteX17" fmla="*/ 421360 w 2362275"/>
                <a:gd name="connsiteY17" fmla="*/ 58967 h 699067"/>
                <a:gd name="connsiteX0" fmla="*/ 421360 w 2362275"/>
                <a:gd name="connsiteY0" fmla="*/ 58967 h 676245"/>
                <a:gd name="connsiteX1" fmla="*/ 222610 w 2362275"/>
                <a:gd name="connsiteY1" fmla="*/ 40114 h 676245"/>
                <a:gd name="connsiteX2" fmla="*/ 195214 w 2362275"/>
                <a:gd name="connsiteY2" fmla="*/ 41195 h 676245"/>
                <a:gd name="connsiteX3" fmla="*/ 0 w 2362275"/>
                <a:gd name="connsiteY3" fmla="*/ 36406 h 676245"/>
                <a:gd name="connsiteX4" fmla="*/ 186229 w 2362275"/>
                <a:gd name="connsiteY4" fmla="*/ 165510 h 676245"/>
                <a:gd name="connsiteX5" fmla="*/ 312556 w 2362275"/>
                <a:gd name="connsiteY5" fmla="*/ 255358 h 676245"/>
                <a:gd name="connsiteX6" fmla="*/ 579159 w 2362275"/>
                <a:gd name="connsiteY6" fmla="*/ 430147 h 676245"/>
                <a:gd name="connsiteX7" fmla="*/ 1651163 w 2362275"/>
                <a:gd name="connsiteY7" fmla="*/ 641857 h 676245"/>
                <a:gd name="connsiteX8" fmla="*/ 1877401 w 2362275"/>
                <a:gd name="connsiteY8" fmla="*/ 670134 h 676245"/>
                <a:gd name="connsiteX9" fmla="*/ 2311034 w 2362275"/>
                <a:gd name="connsiteY9" fmla="*/ 670134 h 676245"/>
                <a:gd name="connsiteX10" fmla="*/ 2348741 w 2362275"/>
                <a:gd name="connsiteY10" fmla="*/ 831 h 676245"/>
                <a:gd name="connsiteX11" fmla="*/ 1721568 w 2362275"/>
                <a:gd name="connsiteY11" fmla="*/ 11832 h 676245"/>
                <a:gd name="connsiteX12" fmla="*/ 1556894 w 2362275"/>
                <a:gd name="connsiteY12" fmla="*/ 836 h 676245"/>
                <a:gd name="connsiteX13" fmla="*/ 1236380 w 2362275"/>
                <a:gd name="connsiteY13" fmla="*/ 19688 h 676245"/>
                <a:gd name="connsiteX14" fmla="*/ 927952 w 2362275"/>
                <a:gd name="connsiteY14" fmla="*/ 30393 h 676245"/>
                <a:gd name="connsiteX15" fmla="*/ 746186 w 2362275"/>
                <a:gd name="connsiteY15" fmla="*/ 38539 h 676245"/>
                <a:gd name="connsiteX16" fmla="*/ 584953 w 2362275"/>
                <a:gd name="connsiteY16" fmla="*/ 49147 h 676245"/>
                <a:gd name="connsiteX17" fmla="*/ 421360 w 2362275"/>
                <a:gd name="connsiteY17" fmla="*/ 58967 h 676245"/>
                <a:gd name="connsiteX0" fmla="*/ 421360 w 2362275"/>
                <a:gd name="connsiteY0" fmla="*/ 58967 h 676245"/>
                <a:gd name="connsiteX1" fmla="*/ 222610 w 2362275"/>
                <a:gd name="connsiteY1" fmla="*/ 40114 h 676245"/>
                <a:gd name="connsiteX2" fmla="*/ 0 w 2362275"/>
                <a:gd name="connsiteY2" fmla="*/ 36406 h 676245"/>
                <a:gd name="connsiteX3" fmla="*/ 186229 w 2362275"/>
                <a:gd name="connsiteY3" fmla="*/ 165510 h 676245"/>
                <a:gd name="connsiteX4" fmla="*/ 312556 w 2362275"/>
                <a:gd name="connsiteY4" fmla="*/ 255358 h 676245"/>
                <a:gd name="connsiteX5" fmla="*/ 579159 w 2362275"/>
                <a:gd name="connsiteY5" fmla="*/ 430147 h 676245"/>
                <a:gd name="connsiteX6" fmla="*/ 1651163 w 2362275"/>
                <a:gd name="connsiteY6" fmla="*/ 641857 h 676245"/>
                <a:gd name="connsiteX7" fmla="*/ 1877401 w 2362275"/>
                <a:gd name="connsiteY7" fmla="*/ 670134 h 676245"/>
                <a:gd name="connsiteX8" fmla="*/ 2311034 w 2362275"/>
                <a:gd name="connsiteY8" fmla="*/ 670134 h 676245"/>
                <a:gd name="connsiteX9" fmla="*/ 2348741 w 2362275"/>
                <a:gd name="connsiteY9" fmla="*/ 831 h 676245"/>
                <a:gd name="connsiteX10" fmla="*/ 1721568 w 2362275"/>
                <a:gd name="connsiteY10" fmla="*/ 11832 h 676245"/>
                <a:gd name="connsiteX11" fmla="*/ 1556894 w 2362275"/>
                <a:gd name="connsiteY11" fmla="*/ 836 h 676245"/>
                <a:gd name="connsiteX12" fmla="*/ 1236380 w 2362275"/>
                <a:gd name="connsiteY12" fmla="*/ 19688 h 676245"/>
                <a:gd name="connsiteX13" fmla="*/ 927952 w 2362275"/>
                <a:gd name="connsiteY13" fmla="*/ 30393 h 676245"/>
                <a:gd name="connsiteX14" fmla="*/ 746186 w 2362275"/>
                <a:gd name="connsiteY14" fmla="*/ 38539 h 676245"/>
                <a:gd name="connsiteX15" fmla="*/ 584953 w 2362275"/>
                <a:gd name="connsiteY15" fmla="*/ 49147 h 676245"/>
                <a:gd name="connsiteX16" fmla="*/ 421360 w 2362275"/>
                <a:gd name="connsiteY16" fmla="*/ 58967 h 676245"/>
                <a:gd name="connsiteX0" fmla="*/ 241337 w 2182252"/>
                <a:gd name="connsiteY0" fmla="*/ 58967 h 676245"/>
                <a:gd name="connsiteX1" fmla="*/ 42587 w 2182252"/>
                <a:gd name="connsiteY1" fmla="*/ 40114 h 676245"/>
                <a:gd name="connsiteX2" fmla="*/ 6206 w 2182252"/>
                <a:gd name="connsiteY2" fmla="*/ 165510 h 676245"/>
                <a:gd name="connsiteX3" fmla="*/ 132533 w 2182252"/>
                <a:gd name="connsiteY3" fmla="*/ 255358 h 676245"/>
                <a:gd name="connsiteX4" fmla="*/ 399136 w 2182252"/>
                <a:gd name="connsiteY4" fmla="*/ 430147 h 676245"/>
                <a:gd name="connsiteX5" fmla="*/ 1471140 w 2182252"/>
                <a:gd name="connsiteY5" fmla="*/ 641857 h 676245"/>
                <a:gd name="connsiteX6" fmla="*/ 1697378 w 2182252"/>
                <a:gd name="connsiteY6" fmla="*/ 670134 h 676245"/>
                <a:gd name="connsiteX7" fmla="*/ 2131011 w 2182252"/>
                <a:gd name="connsiteY7" fmla="*/ 670134 h 676245"/>
                <a:gd name="connsiteX8" fmla="*/ 2168718 w 2182252"/>
                <a:gd name="connsiteY8" fmla="*/ 831 h 676245"/>
                <a:gd name="connsiteX9" fmla="*/ 1541545 w 2182252"/>
                <a:gd name="connsiteY9" fmla="*/ 11832 h 676245"/>
                <a:gd name="connsiteX10" fmla="*/ 1376871 w 2182252"/>
                <a:gd name="connsiteY10" fmla="*/ 836 h 676245"/>
                <a:gd name="connsiteX11" fmla="*/ 1056357 w 2182252"/>
                <a:gd name="connsiteY11" fmla="*/ 19688 h 676245"/>
                <a:gd name="connsiteX12" fmla="*/ 747929 w 2182252"/>
                <a:gd name="connsiteY12" fmla="*/ 30393 h 676245"/>
                <a:gd name="connsiteX13" fmla="*/ 566163 w 2182252"/>
                <a:gd name="connsiteY13" fmla="*/ 38539 h 676245"/>
                <a:gd name="connsiteX14" fmla="*/ 404930 w 2182252"/>
                <a:gd name="connsiteY14" fmla="*/ 49147 h 676245"/>
                <a:gd name="connsiteX15" fmla="*/ 241337 w 2182252"/>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96897 w 2146616"/>
                <a:gd name="connsiteY3" fmla="*/ 255358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514329 w 2146616"/>
                <a:gd name="connsiteY4" fmla="*/ 477281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161293 w 2102208"/>
                <a:gd name="connsiteY0" fmla="*/ 58967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61293 w 2102208"/>
                <a:gd name="connsiteY15" fmla="*/ 58967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24886 w 2102208"/>
                <a:gd name="connsiteY15" fmla="*/ 49147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43739 w 2102208"/>
                <a:gd name="connsiteY15" fmla="*/ 124561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33254 w 2102208"/>
                <a:gd name="connsiteY13" fmla="*/ 66819 h 676245"/>
                <a:gd name="connsiteX14" fmla="*/ 354141 w 2102208"/>
                <a:gd name="connsiteY14" fmla="*/ 113954 h 676245"/>
                <a:gd name="connsiteX15" fmla="*/ 189573 w 2102208"/>
                <a:gd name="connsiteY15" fmla="*/ 96674 h 676245"/>
                <a:gd name="connsiteX0" fmla="*/ 189573 w 2102208"/>
                <a:gd name="connsiteY0" fmla="*/ 96197 h 675768"/>
                <a:gd name="connsiteX1" fmla="*/ 9677 w 2102208"/>
                <a:gd name="connsiteY1" fmla="*/ 115052 h 675768"/>
                <a:gd name="connsiteX2" fmla="*/ 76991 w 2102208"/>
                <a:gd name="connsiteY2" fmla="*/ 202741 h 675768"/>
                <a:gd name="connsiteX3" fmla="*/ 297586 w 2102208"/>
                <a:gd name="connsiteY3" fmla="*/ 339722 h 675768"/>
                <a:gd name="connsiteX4" fmla="*/ 469921 w 2102208"/>
                <a:gd name="connsiteY4" fmla="*/ 476804 h 675768"/>
                <a:gd name="connsiteX5" fmla="*/ 1391096 w 2102208"/>
                <a:gd name="connsiteY5" fmla="*/ 641380 h 675768"/>
                <a:gd name="connsiteX6" fmla="*/ 1617334 w 2102208"/>
                <a:gd name="connsiteY6" fmla="*/ 669657 h 675768"/>
                <a:gd name="connsiteX7" fmla="*/ 2050967 w 2102208"/>
                <a:gd name="connsiteY7" fmla="*/ 669657 h 675768"/>
                <a:gd name="connsiteX8" fmla="*/ 2088674 w 2102208"/>
                <a:gd name="connsiteY8" fmla="*/ 354 h 675768"/>
                <a:gd name="connsiteX9" fmla="*/ 1461501 w 2102208"/>
                <a:gd name="connsiteY9" fmla="*/ 11355 h 675768"/>
                <a:gd name="connsiteX10" fmla="*/ 1296827 w 2102208"/>
                <a:gd name="connsiteY10" fmla="*/ 359 h 675768"/>
                <a:gd name="connsiteX11" fmla="*/ 976313 w 2102208"/>
                <a:gd name="connsiteY11" fmla="*/ 66345 h 675768"/>
                <a:gd name="connsiteX12" fmla="*/ 752727 w 2102208"/>
                <a:gd name="connsiteY12" fmla="*/ 86477 h 675768"/>
                <a:gd name="connsiteX13" fmla="*/ 533254 w 2102208"/>
                <a:gd name="connsiteY13" fmla="*/ 66342 h 675768"/>
                <a:gd name="connsiteX14" fmla="*/ 354141 w 2102208"/>
                <a:gd name="connsiteY14" fmla="*/ 113477 h 675768"/>
                <a:gd name="connsiteX15" fmla="*/ 189573 w 2102208"/>
                <a:gd name="connsiteY15" fmla="*/ 96197 h 675768"/>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461501 w 2102208"/>
                <a:gd name="connsiteY9" fmla="*/ 11001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555769 w 2102208"/>
                <a:gd name="connsiteY9" fmla="*/ 67562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094703"/>
                <a:gd name="connsiteY0" fmla="*/ 67563 h 647134"/>
                <a:gd name="connsiteX1" fmla="*/ 9677 w 2094703"/>
                <a:gd name="connsiteY1" fmla="*/ 86418 h 647134"/>
                <a:gd name="connsiteX2" fmla="*/ 76991 w 2094703"/>
                <a:gd name="connsiteY2" fmla="*/ 174107 h 647134"/>
                <a:gd name="connsiteX3" fmla="*/ 297586 w 2094703"/>
                <a:gd name="connsiteY3" fmla="*/ 311088 h 647134"/>
                <a:gd name="connsiteX4" fmla="*/ 469921 w 2094703"/>
                <a:gd name="connsiteY4" fmla="*/ 448170 h 647134"/>
                <a:gd name="connsiteX5" fmla="*/ 1391096 w 2094703"/>
                <a:gd name="connsiteY5" fmla="*/ 612746 h 647134"/>
                <a:gd name="connsiteX6" fmla="*/ 1617334 w 2094703"/>
                <a:gd name="connsiteY6" fmla="*/ 641023 h 647134"/>
                <a:gd name="connsiteX7" fmla="*/ 2050967 w 2094703"/>
                <a:gd name="connsiteY7" fmla="*/ 641023 h 647134"/>
                <a:gd name="connsiteX8" fmla="*/ 2079247 w 2094703"/>
                <a:gd name="connsiteY8" fmla="*/ 0 h 647134"/>
                <a:gd name="connsiteX9" fmla="*/ 1555769 w 2094703"/>
                <a:gd name="connsiteY9" fmla="*/ 39282 h 647134"/>
                <a:gd name="connsiteX10" fmla="*/ 1249693 w 2094703"/>
                <a:gd name="connsiteY10" fmla="*/ 28286 h 647134"/>
                <a:gd name="connsiteX11" fmla="*/ 976313 w 2094703"/>
                <a:gd name="connsiteY11" fmla="*/ 37711 h 647134"/>
                <a:gd name="connsiteX12" fmla="*/ 752727 w 2094703"/>
                <a:gd name="connsiteY12" fmla="*/ 57843 h 647134"/>
                <a:gd name="connsiteX13" fmla="*/ 533254 w 2094703"/>
                <a:gd name="connsiteY13" fmla="*/ 37708 h 647134"/>
                <a:gd name="connsiteX14" fmla="*/ 354141 w 2094703"/>
                <a:gd name="connsiteY14" fmla="*/ 84843 h 647134"/>
                <a:gd name="connsiteX15" fmla="*/ 189573 w 2094703"/>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84843 h 654279"/>
                <a:gd name="connsiteX15" fmla="*/ 189573 w 2079247"/>
                <a:gd name="connsiteY15" fmla="*/ 67563 h 654279"/>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51505 h 654279"/>
                <a:gd name="connsiteX15" fmla="*/ 189573 w 2079247"/>
                <a:gd name="connsiteY15" fmla="*/ 67563 h 654279"/>
                <a:gd name="connsiteX0" fmla="*/ 211787 w 2101461"/>
                <a:gd name="connsiteY0" fmla="*/ 67563 h 654279"/>
                <a:gd name="connsiteX1" fmla="*/ 8078 w 2101461"/>
                <a:gd name="connsiteY1" fmla="*/ 79274 h 654279"/>
                <a:gd name="connsiteX2" fmla="*/ 99205 w 2101461"/>
                <a:gd name="connsiteY2" fmla="*/ 174107 h 654279"/>
                <a:gd name="connsiteX3" fmla="*/ 319800 w 2101461"/>
                <a:gd name="connsiteY3" fmla="*/ 311088 h 654279"/>
                <a:gd name="connsiteX4" fmla="*/ 492135 w 2101461"/>
                <a:gd name="connsiteY4" fmla="*/ 448170 h 654279"/>
                <a:gd name="connsiteX5" fmla="*/ 1413310 w 2101461"/>
                <a:gd name="connsiteY5" fmla="*/ 612746 h 654279"/>
                <a:gd name="connsiteX6" fmla="*/ 1639548 w 2101461"/>
                <a:gd name="connsiteY6" fmla="*/ 641023 h 654279"/>
                <a:gd name="connsiteX7" fmla="*/ 2082607 w 2101461"/>
                <a:gd name="connsiteY7" fmla="*/ 650450 h 654279"/>
                <a:gd name="connsiteX8" fmla="*/ 2101461 w 2101461"/>
                <a:gd name="connsiteY8" fmla="*/ 0 h 654279"/>
                <a:gd name="connsiteX9" fmla="*/ 1577983 w 2101461"/>
                <a:gd name="connsiteY9" fmla="*/ 39282 h 654279"/>
                <a:gd name="connsiteX10" fmla="*/ 1271907 w 2101461"/>
                <a:gd name="connsiteY10" fmla="*/ 28286 h 654279"/>
                <a:gd name="connsiteX11" fmla="*/ 998527 w 2101461"/>
                <a:gd name="connsiteY11" fmla="*/ 37711 h 654279"/>
                <a:gd name="connsiteX12" fmla="*/ 774941 w 2101461"/>
                <a:gd name="connsiteY12" fmla="*/ 57843 h 654279"/>
                <a:gd name="connsiteX13" fmla="*/ 555468 w 2101461"/>
                <a:gd name="connsiteY13" fmla="*/ 37708 h 654279"/>
                <a:gd name="connsiteX14" fmla="*/ 376355 w 2101461"/>
                <a:gd name="connsiteY14" fmla="*/ 51505 h 654279"/>
                <a:gd name="connsiteX15" fmla="*/ 211787 w 2101461"/>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66863 w 2093383"/>
                <a:gd name="connsiteY12" fmla="*/ 578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9908 h 656624"/>
                <a:gd name="connsiteX1" fmla="*/ 0 w 2093383"/>
                <a:gd name="connsiteY1" fmla="*/ 81619 h 656624"/>
                <a:gd name="connsiteX2" fmla="*/ 91127 w 2093383"/>
                <a:gd name="connsiteY2" fmla="*/ 176452 h 656624"/>
                <a:gd name="connsiteX3" fmla="*/ 311722 w 2093383"/>
                <a:gd name="connsiteY3" fmla="*/ 313433 h 656624"/>
                <a:gd name="connsiteX4" fmla="*/ 484057 w 2093383"/>
                <a:gd name="connsiteY4" fmla="*/ 450515 h 656624"/>
                <a:gd name="connsiteX5" fmla="*/ 1405232 w 2093383"/>
                <a:gd name="connsiteY5" fmla="*/ 615091 h 656624"/>
                <a:gd name="connsiteX6" fmla="*/ 1631470 w 2093383"/>
                <a:gd name="connsiteY6" fmla="*/ 643368 h 656624"/>
                <a:gd name="connsiteX7" fmla="*/ 2074529 w 2093383"/>
                <a:gd name="connsiteY7" fmla="*/ 652795 h 656624"/>
                <a:gd name="connsiteX8" fmla="*/ 2093383 w 2093383"/>
                <a:gd name="connsiteY8" fmla="*/ 2345 h 656624"/>
                <a:gd name="connsiteX9" fmla="*/ 1615149 w 2093383"/>
                <a:gd name="connsiteY9" fmla="*/ 5909 h 656624"/>
                <a:gd name="connsiteX10" fmla="*/ 1285260 w 2093383"/>
                <a:gd name="connsiteY10" fmla="*/ 11581 h 656624"/>
                <a:gd name="connsiteX11" fmla="*/ 1040455 w 2093383"/>
                <a:gd name="connsiteY11" fmla="*/ 16243 h 656624"/>
                <a:gd name="connsiteX12" fmla="*/ 800200 w 2093383"/>
                <a:gd name="connsiteY12" fmla="*/ 26851 h 656624"/>
                <a:gd name="connsiteX13" fmla="*/ 547390 w 2093383"/>
                <a:gd name="connsiteY13" fmla="*/ 40053 h 656624"/>
                <a:gd name="connsiteX14" fmla="*/ 368277 w 2093383"/>
                <a:gd name="connsiteY14" fmla="*/ 53850 h 656624"/>
                <a:gd name="connsiteX15" fmla="*/ 203709 w 2093383"/>
                <a:gd name="connsiteY15" fmla="*/ 69908 h 656624"/>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86239"/>
                <a:gd name="connsiteY0" fmla="*/ 63999 h 650715"/>
                <a:gd name="connsiteX1" fmla="*/ 0 w 2086239"/>
                <a:gd name="connsiteY1" fmla="*/ 75710 h 650715"/>
                <a:gd name="connsiteX2" fmla="*/ 91127 w 2086239"/>
                <a:gd name="connsiteY2" fmla="*/ 170543 h 650715"/>
                <a:gd name="connsiteX3" fmla="*/ 311722 w 2086239"/>
                <a:gd name="connsiteY3" fmla="*/ 307524 h 650715"/>
                <a:gd name="connsiteX4" fmla="*/ 484057 w 2086239"/>
                <a:gd name="connsiteY4" fmla="*/ 444606 h 650715"/>
                <a:gd name="connsiteX5" fmla="*/ 1405232 w 2086239"/>
                <a:gd name="connsiteY5" fmla="*/ 609182 h 650715"/>
                <a:gd name="connsiteX6" fmla="*/ 1631470 w 2086239"/>
                <a:gd name="connsiteY6" fmla="*/ 637459 h 650715"/>
                <a:gd name="connsiteX7" fmla="*/ 2074529 w 2086239"/>
                <a:gd name="connsiteY7" fmla="*/ 646886 h 650715"/>
                <a:gd name="connsiteX8" fmla="*/ 2086239 w 2086239"/>
                <a:gd name="connsiteY8" fmla="*/ 1198 h 650715"/>
                <a:gd name="connsiteX9" fmla="*/ 1615149 w 2086239"/>
                <a:gd name="connsiteY9" fmla="*/ 0 h 650715"/>
                <a:gd name="connsiteX10" fmla="*/ 1285260 w 2086239"/>
                <a:gd name="connsiteY10" fmla="*/ 5672 h 650715"/>
                <a:gd name="connsiteX11" fmla="*/ 1040455 w 2086239"/>
                <a:gd name="connsiteY11" fmla="*/ 10334 h 650715"/>
                <a:gd name="connsiteX12" fmla="*/ 800200 w 2086239"/>
                <a:gd name="connsiteY12" fmla="*/ 20942 h 650715"/>
                <a:gd name="connsiteX13" fmla="*/ 547390 w 2086239"/>
                <a:gd name="connsiteY13" fmla="*/ 34144 h 650715"/>
                <a:gd name="connsiteX14" fmla="*/ 368277 w 2086239"/>
                <a:gd name="connsiteY14" fmla="*/ 47941 h 650715"/>
                <a:gd name="connsiteX15" fmla="*/ 203709 w 2086239"/>
                <a:gd name="connsiteY15" fmla="*/ 63999 h 650715"/>
                <a:gd name="connsiteX0" fmla="*/ 203709 w 2086435"/>
                <a:gd name="connsiteY0" fmla="*/ 63999 h 698130"/>
                <a:gd name="connsiteX1" fmla="*/ 0 w 2086435"/>
                <a:gd name="connsiteY1" fmla="*/ 75710 h 698130"/>
                <a:gd name="connsiteX2" fmla="*/ 91127 w 2086435"/>
                <a:gd name="connsiteY2" fmla="*/ 170543 h 698130"/>
                <a:gd name="connsiteX3" fmla="*/ 311722 w 2086435"/>
                <a:gd name="connsiteY3" fmla="*/ 307524 h 698130"/>
                <a:gd name="connsiteX4" fmla="*/ 484057 w 2086435"/>
                <a:gd name="connsiteY4" fmla="*/ 444606 h 698130"/>
                <a:gd name="connsiteX5" fmla="*/ 1405232 w 2086435"/>
                <a:gd name="connsiteY5" fmla="*/ 609182 h 698130"/>
                <a:gd name="connsiteX6" fmla="*/ 1631470 w 2086435"/>
                <a:gd name="connsiteY6" fmla="*/ 637459 h 698130"/>
                <a:gd name="connsiteX7" fmla="*/ 2086435 w 2086435"/>
                <a:gd name="connsiteY7" fmla="*/ 696892 h 698130"/>
                <a:gd name="connsiteX8" fmla="*/ 2086239 w 2086435"/>
                <a:gd name="connsiteY8" fmla="*/ 1198 h 698130"/>
                <a:gd name="connsiteX9" fmla="*/ 1615149 w 2086435"/>
                <a:gd name="connsiteY9" fmla="*/ 0 h 698130"/>
                <a:gd name="connsiteX10" fmla="*/ 1285260 w 2086435"/>
                <a:gd name="connsiteY10" fmla="*/ 5672 h 698130"/>
                <a:gd name="connsiteX11" fmla="*/ 1040455 w 2086435"/>
                <a:gd name="connsiteY11" fmla="*/ 10334 h 698130"/>
                <a:gd name="connsiteX12" fmla="*/ 800200 w 2086435"/>
                <a:gd name="connsiteY12" fmla="*/ 20942 h 698130"/>
                <a:gd name="connsiteX13" fmla="*/ 547390 w 2086435"/>
                <a:gd name="connsiteY13" fmla="*/ 34144 h 698130"/>
                <a:gd name="connsiteX14" fmla="*/ 368277 w 2086435"/>
                <a:gd name="connsiteY14" fmla="*/ 47941 h 698130"/>
                <a:gd name="connsiteX15" fmla="*/ 203709 w 2086435"/>
                <a:gd name="connsiteY15" fmla="*/ 63999 h 698130"/>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405232 w 2086435"/>
                <a:gd name="connsiteY5" fmla="*/ 609182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295053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51334 w 2134060"/>
                <a:gd name="connsiteY0" fmla="*/ 63999 h 714817"/>
                <a:gd name="connsiteX1" fmla="*/ 0 w 2134060"/>
                <a:gd name="connsiteY1" fmla="*/ 78092 h 714817"/>
                <a:gd name="connsiteX2" fmla="*/ 138752 w 2134060"/>
                <a:gd name="connsiteY2" fmla="*/ 170543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267264 w 2058646"/>
                <a:gd name="connsiteY3" fmla="*/ 307524 h 714817"/>
                <a:gd name="connsiteX4" fmla="*/ 525325 w 2058646"/>
                <a:gd name="connsiteY4" fmla="*/ 49699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399239 w 2058646"/>
                <a:gd name="connsiteY3" fmla="*/ 316950 h 714817"/>
                <a:gd name="connsiteX4" fmla="*/ 525325 w 2058646"/>
                <a:gd name="connsiteY4" fmla="*/ 49699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26292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26292 h 714817"/>
                <a:gd name="connsiteX0" fmla="*/ 175920 w 2058646"/>
                <a:gd name="connsiteY0" fmla="*/ 26292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68768 w 2058646"/>
                <a:gd name="connsiteY15" fmla="*/ 10234 h 714817"/>
                <a:gd name="connsiteX16" fmla="*/ 175920 w 2058646"/>
                <a:gd name="connsiteY16" fmla="*/ 26292 h 714817"/>
                <a:gd name="connsiteX0" fmla="*/ 175920 w 2058646"/>
                <a:gd name="connsiteY0" fmla="*/ 32629 h 721154"/>
                <a:gd name="connsiteX1" fmla="*/ 0 w 2058646"/>
                <a:gd name="connsiteY1" fmla="*/ 46722 h 721154"/>
                <a:gd name="connsiteX2" fmla="*/ 183603 w 2058646"/>
                <a:gd name="connsiteY2" fmla="*/ 193451 h 721154"/>
                <a:gd name="connsiteX3" fmla="*/ 399239 w 2058646"/>
                <a:gd name="connsiteY3" fmla="*/ 323287 h 721154"/>
                <a:gd name="connsiteX4" fmla="*/ 657301 w 2058646"/>
                <a:gd name="connsiteY4" fmla="*/ 531610 h 721154"/>
                <a:gd name="connsiteX5" fmla="*/ 953207 w 2058646"/>
                <a:gd name="connsiteY5" fmla="*/ 598527 h 721154"/>
                <a:gd name="connsiteX6" fmla="*/ 1289337 w 2058646"/>
                <a:gd name="connsiteY6" fmla="*/ 646475 h 721154"/>
                <a:gd name="connsiteX7" fmla="*/ 1622731 w 2058646"/>
                <a:gd name="connsiteY7" fmla="*/ 719996 h 721154"/>
                <a:gd name="connsiteX8" fmla="*/ 2058646 w 2058646"/>
                <a:gd name="connsiteY8" fmla="*/ 703229 h 721154"/>
                <a:gd name="connsiteX9" fmla="*/ 2058450 w 2058646"/>
                <a:gd name="connsiteY9" fmla="*/ 7535 h 721154"/>
                <a:gd name="connsiteX10" fmla="*/ 1587360 w 2058646"/>
                <a:gd name="connsiteY10" fmla="*/ 6337 h 721154"/>
                <a:gd name="connsiteX11" fmla="*/ 1257471 w 2058646"/>
                <a:gd name="connsiteY11" fmla="*/ 12009 h 721154"/>
                <a:gd name="connsiteX12" fmla="*/ 1012666 w 2058646"/>
                <a:gd name="connsiteY12" fmla="*/ 16671 h 721154"/>
                <a:gd name="connsiteX13" fmla="*/ 772411 w 2058646"/>
                <a:gd name="connsiteY13" fmla="*/ 27279 h 721154"/>
                <a:gd name="connsiteX14" fmla="*/ 567226 w 2058646"/>
                <a:gd name="connsiteY14" fmla="*/ 0 h 721154"/>
                <a:gd name="connsiteX15" fmla="*/ 368768 w 2058646"/>
                <a:gd name="connsiteY15" fmla="*/ 16571 h 721154"/>
                <a:gd name="connsiteX16" fmla="*/ 175920 w 2058646"/>
                <a:gd name="connsiteY16" fmla="*/ 32629 h 721154"/>
                <a:gd name="connsiteX0" fmla="*/ 175920 w 2058646"/>
                <a:gd name="connsiteY0" fmla="*/ 32629 h 721154"/>
                <a:gd name="connsiteX1" fmla="*/ 0 w 2058646"/>
                <a:gd name="connsiteY1" fmla="*/ 46722 h 721154"/>
                <a:gd name="connsiteX2" fmla="*/ 183603 w 2058646"/>
                <a:gd name="connsiteY2" fmla="*/ 193451 h 721154"/>
                <a:gd name="connsiteX3" fmla="*/ 399239 w 2058646"/>
                <a:gd name="connsiteY3" fmla="*/ 323287 h 721154"/>
                <a:gd name="connsiteX4" fmla="*/ 657301 w 2058646"/>
                <a:gd name="connsiteY4" fmla="*/ 531610 h 721154"/>
                <a:gd name="connsiteX5" fmla="*/ 953207 w 2058646"/>
                <a:gd name="connsiteY5" fmla="*/ 598527 h 721154"/>
                <a:gd name="connsiteX6" fmla="*/ 1289337 w 2058646"/>
                <a:gd name="connsiteY6" fmla="*/ 646475 h 721154"/>
                <a:gd name="connsiteX7" fmla="*/ 1622731 w 2058646"/>
                <a:gd name="connsiteY7" fmla="*/ 719996 h 721154"/>
                <a:gd name="connsiteX8" fmla="*/ 2058646 w 2058646"/>
                <a:gd name="connsiteY8" fmla="*/ 703229 h 721154"/>
                <a:gd name="connsiteX9" fmla="*/ 2058450 w 2058646"/>
                <a:gd name="connsiteY9" fmla="*/ 7535 h 721154"/>
                <a:gd name="connsiteX10" fmla="*/ 1587360 w 2058646"/>
                <a:gd name="connsiteY10" fmla="*/ 6337 h 721154"/>
                <a:gd name="connsiteX11" fmla="*/ 1257471 w 2058646"/>
                <a:gd name="connsiteY11" fmla="*/ 12009 h 721154"/>
                <a:gd name="connsiteX12" fmla="*/ 1012666 w 2058646"/>
                <a:gd name="connsiteY12" fmla="*/ 16671 h 721154"/>
                <a:gd name="connsiteX13" fmla="*/ 772411 w 2058646"/>
                <a:gd name="connsiteY13" fmla="*/ 27279 h 721154"/>
                <a:gd name="connsiteX14" fmla="*/ 567226 w 2058646"/>
                <a:gd name="connsiteY14" fmla="*/ 0 h 721154"/>
                <a:gd name="connsiteX15" fmla="*/ 352100 w 2058646"/>
                <a:gd name="connsiteY15" fmla="*/ 14190 h 721154"/>
                <a:gd name="connsiteX16" fmla="*/ 175920 w 2058646"/>
                <a:gd name="connsiteY16" fmla="*/ 32629 h 721154"/>
                <a:gd name="connsiteX0" fmla="*/ 175920 w 2058646"/>
                <a:gd name="connsiteY0" fmla="*/ 48212 h 736737"/>
                <a:gd name="connsiteX1" fmla="*/ 0 w 2058646"/>
                <a:gd name="connsiteY1" fmla="*/ 62305 h 736737"/>
                <a:gd name="connsiteX2" fmla="*/ 183603 w 2058646"/>
                <a:gd name="connsiteY2" fmla="*/ 209034 h 736737"/>
                <a:gd name="connsiteX3" fmla="*/ 399239 w 2058646"/>
                <a:gd name="connsiteY3" fmla="*/ 338870 h 736737"/>
                <a:gd name="connsiteX4" fmla="*/ 657301 w 2058646"/>
                <a:gd name="connsiteY4" fmla="*/ 547193 h 736737"/>
                <a:gd name="connsiteX5" fmla="*/ 953207 w 2058646"/>
                <a:gd name="connsiteY5" fmla="*/ 614110 h 736737"/>
                <a:gd name="connsiteX6" fmla="*/ 1289337 w 2058646"/>
                <a:gd name="connsiteY6" fmla="*/ 662058 h 736737"/>
                <a:gd name="connsiteX7" fmla="*/ 1622731 w 2058646"/>
                <a:gd name="connsiteY7" fmla="*/ 735579 h 736737"/>
                <a:gd name="connsiteX8" fmla="*/ 2058646 w 2058646"/>
                <a:gd name="connsiteY8" fmla="*/ 718812 h 736737"/>
                <a:gd name="connsiteX9" fmla="*/ 2058450 w 2058646"/>
                <a:gd name="connsiteY9" fmla="*/ 23118 h 736737"/>
                <a:gd name="connsiteX10" fmla="*/ 1587360 w 2058646"/>
                <a:gd name="connsiteY10" fmla="*/ 21920 h 736737"/>
                <a:gd name="connsiteX11" fmla="*/ 1257471 w 2058646"/>
                <a:gd name="connsiteY11" fmla="*/ 27592 h 736737"/>
                <a:gd name="connsiteX12" fmla="*/ 1012666 w 2058646"/>
                <a:gd name="connsiteY12" fmla="*/ 32254 h 736737"/>
                <a:gd name="connsiteX13" fmla="*/ 791461 w 2058646"/>
                <a:gd name="connsiteY13" fmla="*/ 0 h 736737"/>
                <a:gd name="connsiteX14" fmla="*/ 567226 w 2058646"/>
                <a:gd name="connsiteY14" fmla="*/ 15583 h 736737"/>
                <a:gd name="connsiteX15" fmla="*/ 352100 w 2058646"/>
                <a:gd name="connsiteY15" fmla="*/ 29773 h 736737"/>
                <a:gd name="connsiteX16" fmla="*/ 175920 w 2058646"/>
                <a:gd name="connsiteY16" fmla="*/ 48212 h 736737"/>
                <a:gd name="connsiteX0" fmla="*/ 175920 w 2058646"/>
                <a:gd name="connsiteY0" fmla="*/ 63728 h 752253"/>
                <a:gd name="connsiteX1" fmla="*/ 0 w 2058646"/>
                <a:gd name="connsiteY1" fmla="*/ 77821 h 752253"/>
                <a:gd name="connsiteX2" fmla="*/ 183603 w 2058646"/>
                <a:gd name="connsiteY2" fmla="*/ 224550 h 752253"/>
                <a:gd name="connsiteX3" fmla="*/ 399239 w 2058646"/>
                <a:gd name="connsiteY3" fmla="*/ 354386 h 752253"/>
                <a:gd name="connsiteX4" fmla="*/ 657301 w 2058646"/>
                <a:gd name="connsiteY4" fmla="*/ 562709 h 752253"/>
                <a:gd name="connsiteX5" fmla="*/ 953207 w 2058646"/>
                <a:gd name="connsiteY5" fmla="*/ 629626 h 752253"/>
                <a:gd name="connsiteX6" fmla="*/ 1289337 w 2058646"/>
                <a:gd name="connsiteY6" fmla="*/ 677574 h 752253"/>
                <a:gd name="connsiteX7" fmla="*/ 1622731 w 2058646"/>
                <a:gd name="connsiteY7" fmla="*/ 751095 h 752253"/>
                <a:gd name="connsiteX8" fmla="*/ 2058646 w 2058646"/>
                <a:gd name="connsiteY8" fmla="*/ 734328 h 752253"/>
                <a:gd name="connsiteX9" fmla="*/ 2058450 w 2058646"/>
                <a:gd name="connsiteY9" fmla="*/ 38634 h 752253"/>
                <a:gd name="connsiteX10" fmla="*/ 1587360 w 2058646"/>
                <a:gd name="connsiteY10" fmla="*/ 37436 h 752253"/>
                <a:gd name="connsiteX11" fmla="*/ 1257471 w 2058646"/>
                <a:gd name="connsiteY11" fmla="*/ 43108 h 752253"/>
                <a:gd name="connsiteX12" fmla="*/ 1041241 w 2058646"/>
                <a:gd name="connsiteY12" fmla="*/ 145 h 752253"/>
                <a:gd name="connsiteX13" fmla="*/ 791461 w 2058646"/>
                <a:gd name="connsiteY13" fmla="*/ 15516 h 752253"/>
                <a:gd name="connsiteX14" fmla="*/ 567226 w 2058646"/>
                <a:gd name="connsiteY14" fmla="*/ 31099 h 752253"/>
                <a:gd name="connsiteX15" fmla="*/ 352100 w 2058646"/>
                <a:gd name="connsiteY15" fmla="*/ 45289 h 752253"/>
                <a:gd name="connsiteX16" fmla="*/ 175920 w 2058646"/>
                <a:gd name="connsiteY16" fmla="*/ 63728 h 752253"/>
                <a:gd name="connsiteX0" fmla="*/ 175920 w 2058646"/>
                <a:gd name="connsiteY0" fmla="*/ 73008 h 761533"/>
                <a:gd name="connsiteX1" fmla="*/ 0 w 2058646"/>
                <a:gd name="connsiteY1" fmla="*/ 87101 h 761533"/>
                <a:gd name="connsiteX2" fmla="*/ 183603 w 2058646"/>
                <a:gd name="connsiteY2" fmla="*/ 233830 h 761533"/>
                <a:gd name="connsiteX3" fmla="*/ 399239 w 2058646"/>
                <a:gd name="connsiteY3" fmla="*/ 363666 h 761533"/>
                <a:gd name="connsiteX4" fmla="*/ 657301 w 2058646"/>
                <a:gd name="connsiteY4" fmla="*/ 571989 h 761533"/>
                <a:gd name="connsiteX5" fmla="*/ 953207 w 2058646"/>
                <a:gd name="connsiteY5" fmla="*/ 638906 h 761533"/>
                <a:gd name="connsiteX6" fmla="*/ 1289337 w 2058646"/>
                <a:gd name="connsiteY6" fmla="*/ 686854 h 761533"/>
                <a:gd name="connsiteX7" fmla="*/ 1622731 w 2058646"/>
                <a:gd name="connsiteY7" fmla="*/ 760375 h 761533"/>
                <a:gd name="connsiteX8" fmla="*/ 2058646 w 2058646"/>
                <a:gd name="connsiteY8" fmla="*/ 743608 h 761533"/>
                <a:gd name="connsiteX9" fmla="*/ 2058450 w 2058646"/>
                <a:gd name="connsiteY9" fmla="*/ 47914 h 761533"/>
                <a:gd name="connsiteX10" fmla="*/ 1587360 w 2058646"/>
                <a:gd name="connsiteY10" fmla="*/ 46716 h 761533"/>
                <a:gd name="connsiteX11" fmla="*/ 1283665 w 2058646"/>
                <a:gd name="connsiteY11" fmla="*/ 0 h 761533"/>
                <a:gd name="connsiteX12" fmla="*/ 1041241 w 2058646"/>
                <a:gd name="connsiteY12" fmla="*/ 9425 h 761533"/>
                <a:gd name="connsiteX13" fmla="*/ 791461 w 2058646"/>
                <a:gd name="connsiteY13" fmla="*/ 24796 h 761533"/>
                <a:gd name="connsiteX14" fmla="*/ 567226 w 2058646"/>
                <a:gd name="connsiteY14" fmla="*/ 40379 h 761533"/>
                <a:gd name="connsiteX15" fmla="*/ 352100 w 2058646"/>
                <a:gd name="connsiteY15" fmla="*/ 54569 h 761533"/>
                <a:gd name="connsiteX16" fmla="*/ 175920 w 2058646"/>
                <a:gd name="connsiteY16" fmla="*/ 73008 h 761533"/>
                <a:gd name="connsiteX0" fmla="*/ 175920 w 2058646"/>
                <a:gd name="connsiteY0" fmla="*/ 81060 h 769585"/>
                <a:gd name="connsiteX1" fmla="*/ 0 w 2058646"/>
                <a:gd name="connsiteY1" fmla="*/ 95153 h 769585"/>
                <a:gd name="connsiteX2" fmla="*/ 183603 w 2058646"/>
                <a:gd name="connsiteY2" fmla="*/ 241882 h 769585"/>
                <a:gd name="connsiteX3" fmla="*/ 399239 w 2058646"/>
                <a:gd name="connsiteY3" fmla="*/ 371718 h 769585"/>
                <a:gd name="connsiteX4" fmla="*/ 657301 w 2058646"/>
                <a:gd name="connsiteY4" fmla="*/ 580041 h 769585"/>
                <a:gd name="connsiteX5" fmla="*/ 953207 w 2058646"/>
                <a:gd name="connsiteY5" fmla="*/ 646958 h 769585"/>
                <a:gd name="connsiteX6" fmla="*/ 1289337 w 2058646"/>
                <a:gd name="connsiteY6" fmla="*/ 694906 h 769585"/>
                <a:gd name="connsiteX7" fmla="*/ 1622731 w 2058646"/>
                <a:gd name="connsiteY7" fmla="*/ 768427 h 769585"/>
                <a:gd name="connsiteX8" fmla="*/ 2058646 w 2058646"/>
                <a:gd name="connsiteY8" fmla="*/ 751660 h 769585"/>
                <a:gd name="connsiteX9" fmla="*/ 2058450 w 2058646"/>
                <a:gd name="connsiteY9" fmla="*/ 55966 h 769585"/>
                <a:gd name="connsiteX10" fmla="*/ 1599266 w 2058646"/>
                <a:gd name="connsiteY10" fmla="*/ 0 h 769585"/>
                <a:gd name="connsiteX11" fmla="*/ 1283665 w 2058646"/>
                <a:gd name="connsiteY11" fmla="*/ 8052 h 769585"/>
                <a:gd name="connsiteX12" fmla="*/ 1041241 w 2058646"/>
                <a:gd name="connsiteY12" fmla="*/ 17477 h 769585"/>
                <a:gd name="connsiteX13" fmla="*/ 791461 w 2058646"/>
                <a:gd name="connsiteY13" fmla="*/ 32848 h 769585"/>
                <a:gd name="connsiteX14" fmla="*/ 567226 w 2058646"/>
                <a:gd name="connsiteY14" fmla="*/ 48431 h 769585"/>
                <a:gd name="connsiteX15" fmla="*/ 352100 w 2058646"/>
                <a:gd name="connsiteY15" fmla="*/ 62621 h 769585"/>
                <a:gd name="connsiteX16" fmla="*/ 175920 w 2058646"/>
                <a:gd name="connsiteY16" fmla="*/ 81060 h 769585"/>
                <a:gd name="connsiteX0" fmla="*/ 175920 w 2058646"/>
                <a:gd name="connsiteY0" fmla="*/ 91769 h 780294"/>
                <a:gd name="connsiteX1" fmla="*/ 0 w 2058646"/>
                <a:gd name="connsiteY1" fmla="*/ 105862 h 780294"/>
                <a:gd name="connsiteX2" fmla="*/ 183603 w 2058646"/>
                <a:gd name="connsiteY2" fmla="*/ 252591 h 780294"/>
                <a:gd name="connsiteX3" fmla="*/ 399239 w 2058646"/>
                <a:gd name="connsiteY3" fmla="*/ 382427 h 780294"/>
                <a:gd name="connsiteX4" fmla="*/ 657301 w 2058646"/>
                <a:gd name="connsiteY4" fmla="*/ 590750 h 780294"/>
                <a:gd name="connsiteX5" fmla="*/ 953207 w 2058646"/>
                <a:gd name="connsiteY5" fmla="*/ 657667 h 780294"/>
                <a:gd name="connsiteX6" fmla="*/ 1289337 w 2058646"/>
                <a:gd name="connsiteY6" fmla="*/ 705615 h 780294"/>
                <a:gd name="connsiteX7" fmla="*/ 1622731 w 2058646"/>
                <a:gd name="connsiteY7" fmla="*/ 779136 h 780294"/>
                <a:gd name="connsiteX8" fmla="*/ 2058646 w 2058646"/>
                <a:gd name="connsiteY8" fmla="*/ 762369 h 780294"/>
                <a:gd name="connsiteX9" fmla="*/ 2022731 w 2058646"/>
                <a:gd name="connsiteY9" fmla="*/ 0 h 780294"/>
                <a:gd name="connsiteX10" fmla="*/ 1599266 w 2058646"/>
                <a:gd name="connsiteY10" fmla="*/ 10709 h 780294"/>
                <a:gd name="connsiteX11" fmla="*/ 1283665 w 2058646"/>
                <a:gd name="connsiteY11" fmla="*/ 18761 h 780294"/>
                <a:gd name="connsiteX12" fmla="*/ 1041241 w 2058646"/>
                <a:gd name="connsiteY12" fmla="*/ 28186 h 780294"/>
                <a:gd name="connsiteX13" fmla="*/ 791461 w 2058646"/>
                <a:gd name="connsiteY13" fmla="*/ 43557 h 780294"/>
                <a:gd name="connsiteX14" fmla="*/ 567226 w 2058646"/>
                <a:gd name="connsiteY14" fmla="*/ 59140 h 780294"/>
                <a:gd name="connsiteX15" fmla="*/ 352100 w 2058646"/>
                <a:gd name="connsiteY15" fmla="*/ 73330 h 780294"/>
                <a:gd name="connsiteX16" fmla="*/ 175920 w 2058646"/>
                <a:gd name="connsiteY16" fmla="*/ 91769 h 780294"/>
                <a:gd name="connsiteX0" fmla="*/ 175920 w 2032452"/>
                <a:gd name="connsiteY0" fmla="*/ 91769 h 779842"/>
                <a:gd name="connsiteX1" fmla="*/ 0 w 2032452"/>
                <a:gd name="connsiteY1" fmla="*/ 105862 h 779842"/>
                <a:gd name="connsiteX2" fmla="*/ 183603 w 2032452"/>
                <a:gd name="connsiteY2" fmla="*/ 252591 h 779842"/>
                <a:gd name="connsiteX3" fmla="*/ 399239 w 2032452"/>
                <a:gd name="connsiteY3" fmla="*/ 382427 h 779842"/>
                <a:gd name="connsiteX4" fmla="*/ 657301 w 2032452"/>
                <a:gd name="connsiteY4" fmla="*/ 590750 h 779842"/>
                <a:gd name="connsiteX5" fmla="*/ 953207 w 2032452"/>
                <a:gd name="connsiteY5" fmla="*/ 657667 h 779842"/>
                <a:gd name="connsiteX6" fmla="*/ 1289337 w 2032452"/>
                <a:gd name="connsiteY6" fmla="*/ 705615 h 779842"/>
                <a:gd name="connsiteX7" fmla="*/ 1622731 w 2032452"/>
                <a:gd name="connsiteY7" fmla="*/ 779136 h 779842"/>
                <a:gd name="connsiteX8" fmla="*/ 2032452 w 2032452"/>
                <a:gd name="connsiteY8" fmla="*/ 752844 h 779842"/>
                <a:gd name="connsiteX9" fmla="*/ 2022731 w 2032452"/>
                <a:gd name="connsiteY9" fmla="*/ 0 h 779842"/>
                <a:gd name="connsiteX10" fmla="*/ 1599266 w 2032452"/>
                <a:gd name="connsiteY10" fmla="*/ 10709 h 779842"/>
                <a:gd name="connsiteX11" fmla="*/ 1283665 w 2032452"/>
                <a:gd name="connsiteY11" fmla="*/ 18761 h 779842"/>
                <a:gd name="connsiteX12" fmla="*/ 1041241 w 2032452"/>
                <a:gd name="connsiteY12" fmla="*/ 28186 h 779842"/>
                <a:gd name="connsiteX13" fmla="*/ 791461 w 2032452"/>
                <a:gd name="connsiteY13" fmla="*/ 43557 h 779842"/>
                <a:gd name="connsiteX14" fmla="*/ 567226 w 2032452"/>
                <a:gd name="connsiteY14" fmla="*/ 59140 h 779842"/>
                <a:gd name="connsiteX15" fmla="*/ 352100 w 2032452"/>
                <a:gd name="connsiteY15" fmla="*/ 73330 h 779842"/>
                <a:gd name="connsiteX16" fmla="*/ 175920 w 2032452"/>
                <a:gd name="connsiteY16" fmla="*/ 91769 h 779842"/>
                <a:gd name="connsiteX0" fmla="*/ 175920 w 2022731"/>
                <a:gd name="connsiteY0" fmla="*/ 91769 h 781215"/>
                <a:gd name="connsiteX1" fmla="*/ 0 w 2022731"/>
                <a:gd name="connsiteY1" fmla="*/ 105862 h 781215"/>
                <a:gd name="connsiteX2" fmla="*/ 183603 w 2022731"/>
                <a:gd name="connsiteY2" fmla="*/ 252591 h 781215"/>
                <a:gd name="connsiteX3" fmla="*/ 399239 w 2022731"/>
                <a:gd name="connsiteY3" fmla="*/ 382427 h 781215"/>
                <a:gd name="connsiteX4" fmla="*/ 657301 w 2022731"/>
                <a:gd name="connsiteY4" fmla="*/ 590750 h 781215"/>
                <a:gd name="connsiteX5" fmla="*/ 953207 w 2022731"/>
                <a:gd name="connsiteY5" fmla="*/ 657667 h 781215"/>
                <a:gd name="connsiteX6" fmla="*/ 1289337 w 2022731"/>
                <a:gd name="connsiteY6" fmla="*/ 705615 h 781215"/>
                <a:gd name="connsiteX7" fmla="*/ 1622731 w 2022731"/>
                <a:gd name="connsiteY7" fmla="*/ 779136 h 781215"/>
                <a:gd name="connsiteX8" fmla="*/ 2020546 w 2022731"/>
                <a:gd name="connsiteY8" fmla="*/ 769513 h 781215"/>
                <a:gd name="connsiteX9" fmla="*/ 2022731 w 2022731"/>
                <a:gd name="connsiteY9" fmla="*/ 0 h 781215"/>
                <a:gd name="connsiteX10" fmla="*/ 1599266 w 2022731"/>
                <a:gd name="connsiteY10" fmla="*/ 10709 h 781215"/>
                <a:gd name="connsiteX11" fmla="*/ 1283665 w 2022731"/>
                <a:gd name="connsiteY11" fmla="*/ 18761 h 781215"/>
                <a:gd name="connsiteX12" fmla="*/ 1041241 w 2022731"/>
                <a:gd name="connsiteY12" fmla="*/ 28186 h 781215"/>
                <a:gd name="connsiteX13" fmla="*/ 791461 w 2022731"/>
                <a:gd name="connsiteY13" fmla="*/ 43557 h 781215"/>
                <a:gd name="connsiteX14" fmla="*/ 567226 w 2022731"/>
                <a:gd name="connsiteY14" fmla="*/ 59140 h 781215"/>
                <a:gd name="connsiteX15" fmla="*/ 352100 w 2022731"/>
                <a:gd name="connsiteY15" fmla="*/ 73330 h 781215"/>
                <a:gd name="connsiteX16" fmla="*/ 175920 w 2022731"/>
                <a:gd name="connsiteY16" fmla="*/ 91769 h 781215"/>
                <a:gd name="connsiteX0" fmla="*/ 175920 w 2022731"/>
                <a:gd name="connsiteY0" fmla="*/ 91769 h 781215"/>
                <a:gd name="connsiteX1" fmla="*/ 0 w 2022731"/>
                <a:gd name="connsiteY1" fmla="*/ 105862 h 781215"/>
                <a:gd name="connsiteX2" fmla="*/ 183603 w 2022731"/>
                <a:gd name="connsiteY2" fmla="*/ 252591 h 781215"/>
                <a:gd name="connsiteX3" fmla="*/ 361139 w 2022731"/>
                <a:gd name="connsiteY3" fmla="*/ 377665 h 781215"/>
                <a:gd name="connsiteX4" fmla="*/ 657301 w 2022731"/>
                <a:gd name="connsiteY4" fmla="*/ 590750 h 781215"/>
                <a:gd name="connsiteX5" fmla="*/ 953207 w 2022731"/>
                <a:gd name="connsiteY5" fmla="*/ 657667 h 781215"/>
                <a:gd name="connsiteX6" fmla="*/ 1289337 w 2022731"/>
                <a:gd name="connsiteY6" fmla="*/ 705615 h 781215"/>
                <a:gd name="connsiteX7" fmla="*/ 1622731 w 2022731"/>
                <a:gd name="connsiteY7" fmla="*/ 779136 h 781215"/>
                <a:gd name="connsiteX8" fmla="*/ 2020546 w 2022731"/>
                <a:gd name="connsiteY8" fmla="*/ 769513 h 781215"/>
                <a:gd name="connsiteX9" fmla="*/ 2022731 w 2022731"/>
                <a:gd name="connsiteY9" fmla="*/ 0 h 781215"/>
                <a:gd name="connsiteX10" fmla="*/ 1599266 w 2022731"/>
                <a:gd name="connsiteY10" fmla="*/ 10709 h 781215"/>
                <a:gd name="connsiteX11" fmla="*/ 1283665 w 2022731"/>
                <a:gd name="connsiteY11" fmla="*/ 18761 h 781215"/>
                <a:gd name="connsiteX12" fmla="*/ 1041241 w 2022731"/>
                <a:gd name="connsiteY12" fmla="*/ 28186 h 781215"/>
                <a:gd name="connsiteX13" fmla="*/ 791461 w 2022731"/>
                <a:gd name="connsiteY13" fmla="*/ 43557 h 781215"/>
                <a:gd name="connsiteX14" fmla="*/ 567226 w 2022731"/>
                <a:gd name="connsiteY14" fmla="*/ 59140 h 781215"/>
                <a:gd name="connsiteX15" fmla="*/ 352100 w 2022731"/>
                <a:gd name="connsiteY15" fmla="*/ 73330 h 781215"/>
                <a:gd name="connsiteX16" fmla="*/ 175920 w 2022731"/>
                <a:gd name="connsiteY16" fmla="*/ 91769 h 781215"/>
                <a:gd name="connsiteX0" fmla="*/ 175920 w 2417585"/>
                <a:gd name="connsiteY0" fmla="*/ 81551 h 770997"/>
                <a:gd name="connsiteX1" fmla="*/ 0 w 2417585"/>
                <a:gd name="connsiteY1" fmla="*/ 95644 h 770997"/>
                <a:gd name="connsiteX2" fmla="*/ 183603 w 2417585"/>
                <a:gd name="connsiteY2" fmla="*/ 242373 h 770997"/>
                <a:gd name="connsiteX3" fmla="*/ 361139 w 2417585"/>
                <a:gd name="connsiteY3" fmla="*/ 367447 h 770997"/>
                <a:gd name="connsiteX4" fmla="*/ 657301 w 2417585"/>
                <a:gd name="connsiteY4" fmla="*/ 580532 h 770997"/>
                <a:gd name="connsiteX5" fmla="*/ 953207 w 2417585"/>
                <a:gd name="connsiteY5" fmla="*/ 647449 h 770997"/>
                <a:gd name="connsiteX6" fmla="*/ 1289337 w 2417585"/>
                <a:gd name="connsiteY6" fmla="*/ 695397 h 770997"/>
                <a:gd name="connsiteX7" fmla="*/ 1622731 w 2417585"/>
                <a:gd name="connsiteY7" fmla="*/ 768918 h 770997"/>
                <a:gd name="connsiteX8" fmla="*/ 2020546 w 2417585"/>
                <a:gd name="connsiteY8" fmla="*/ 759295 h 770997"/>
                <a:gd name="connsiteX9" fmla="*/ 2417585 w 2417585"/>
                <a:gd name="connsiteY9" fmla="*/ 10563 h 770997"/>
                <a:gd name="connsiteX10" fmla="*/ 1599266 w 2417585"/>
                <a:gd name="connsiteY10" fmla="*/ 491 h 770997"/>
                <a:gd name="connsiteX11" fmla="*/ 1283665 w 2417585"/>
                <a:gd name="connsiteY11" fmla="*/ 8543 h 770997"/>
                <a:gd name="connsiteX12" fmla="*/ 1041241 w 2417585"/>
                <a:gd name="connsiteY12" fmla="*/ 17968 h 770997"/>
                <a:gd name="connsiteX13" fmla="*/ 791461 w 2417585"/>
                <a:gd name="connsiteY13" fmla="*/ 33339 h 770997"/>
                <a:gd name="connsiteX14" fmla="*/ 567226 w 2417585"/>
                <a:gd name="connsiteY14" fmla="*/ 48922 h 770997"/>
                <a:gd name="connsiteX15" fmla="*/ 352100 w 2417585"/>
                <a:gd name="connsiteY15" fmla="*/ 63112 h 770997"/>
                <a:gd name="connsiteX16" fmla="*/ 175920 w 2417585"/>
                <a:gd name="connsiteY16" fmla="*/ 81551 h 770997"/>
                <a:gd name="connsiteX0" fmla="*/ 175920 w 2417585"/>
                <a:gd name="connsiteY0" fmla="*/ 81551 h 771325"/>
                <a:gd name="connsiteX1" fmla="*/ 0 w 2417585"/>
                <a:gd name="connsiteY1" fmla="*/ 95644 h 771325"/>
                <a:gd name="connsiteX2" fmla="*/ 183603 w 2417585"/>
                <a:gd name="connsiteY2" fmla="*/ 242373 h 771325"/>
                <a:gd name="connsiteX3" fmla="*/ 361139 w 2417585"/>
                <a:gd name="connsiteY3" fmla="*/ 367447 h 771325"/>
                <a:gd name="connsiteX4" fmla="*/ 657301 w 2417585"/>
                <a:gd name="connsiteY4" fmla="*/ 580532 h 771325"/>
                <a:gd name="connsiteX5" fmla="*/ 953207 w 2417585"/>
                <a:gd name="connsiteY5" fmla="*/ 647449 h 771325"/>
                <a:gd name="connsiteX6" fmla="*/ 1289337 w 2417585"/>
                <a:gd name="connsiteY6" fmla="*/ 695397 h 771325"/>
                <a:gd name="connsiteX7" fmla="*/ 1622731 w 2417585"/>
                <a:gd name="connsiteY7" fmla="*/ 768918 h 771325"/>
                <a:gd name="connsiteX8" fmla="*/ 2405009 w 2417585"/>
                <a:gd name="connsiteY8" fmla="*/ 748904 h 771325"/>
                <a:gd name="connsiteX9" fmla="*/ 2417585 w 2417585"/>
                <a:gd name="connsiteY9" fmla="*/ 10563 h 771325"/>
                <a:gd name="connsiteX10" fmla="*/ 1599266 w 2417585"/>
                <a:gd name="connsiteY10" fmla="*/ 491 h 771325"/>
                <a:gd name="connsiteX11" fmla="*/ 1283665 w 2417585"/>
                <a:gd name="connsiteY11" fmla="*/ 8543 h 771325"/>
                <a:gd name="connsiteX12" fmla="*/ 1041241 w 2417585"/>
                <a:gd name="connsiteY12" fmla="*/ 17968 h 771325"/>
                <a:gd name="connsiteX13" fmla="*/ 791461 w 2417585"/>
                <a:gd name="connsiteY13" fmla="*/ 33339 h 771325"/>
                <a:gd name="connsiteX14" fmla="*/ 567226 w 2417585"/>
                <a:gd name="connsiteY14" fmla="*/ 48922 h 771325"/>
                <a:gd name="connsiteX15" fmla="*/ 352100 w 2417585"/>
                <a:gd name="connsiteY15" fmla="*/ 63112 h 771325"/>
                <a:gd name="connsiteX16" fmla="*/ 175920 w 2417585"/>
                <a:gd name="connsiteY16" fmla="*/ 81551 h 771325"/>
                <a:gd name="connsiteX0" fmla="*/ 175920 w 2417585"/>
                <a:gd name="connsiteY0" fmla="*/ 81551 h 771325"/>
                <a:gd name="connsiteX1" fmla="*/ 0 w 2417585"/>
                <a:gd name="connsiteY1" fmla="*/ 95644 h 771325"/>
                <a:gd name="connsiteX2" fmla="*/ 183603 w 2417585"/>
                <a:gd name="connsiteY2" fmla="*/ 242373 h 771325"/>
                <a:gd name="connsiteX3" fmla="*/ 361139 w 2417585"/>
                <a:gd name="connsiteY3" fmla="*/ 367447 h 771325"/>
                <a:gd name="connsiteX4" fmla="*/ 657301 w 2417585"/>
                <a:gd name="connsiteY4" fmla="*/ 580532 h 771325"/>
                <a:gd name="connsiteX5" fmla="*/ 953207 w 2417585"/>
                <a:gd name="connsiteY5" fmla="*/ 647449 h 771325"/>
                <a:gd name="connsiteX6" fmla="*/ 1289337 w 2417585"/>
                <a:gd name="connsiteY6" fmla="*/ 695397 h 771325"/>
                <a:gd name="connsiteX7" fmla="*/ 1622731 w 2417585"/>
                <a:gd name="connsiteY7" fmla="*/ 768918 h 771325"/>
                <a:gd name="connsiteX8" fmla="*/ 2405009 w 2417585"/>
                <a:gd name="connsiteY8" fmla="*/ 748904 h 771325"/>
                <a:gd name="connsiteX9" fmla="*/ 2417585 w 2417585"/>
                <a:gd name="connsiteY9" fmla="*/ 10563 h 771325"/>
                <a:gd name="connsiteX10" fmla="*/ 1599266 w 2417585"/>
                <a:gd name="connsiteY10" fmla="*/ 491 h 771325"/>
                <a:gd name="connsiteX11" fmla="*/ 1283665 w 2417585"/>
                <a:gd name="connsiteY11" fmla="*/ 8543 h 771325"/>
                <a:gd name="connsiteX12" fmla="*/ 1041241 w 2417585"/>
                <a:gd name="connsiteY12" fmla="*/ 17968 h 771325"/>
                <a:gd name="connsiteX13" fmla="*/ 791461 w 2417585"/>
                <a:gd name="connsiteY13" fmla="*/ 33339 h 771325"/>
                <a:gd name="connsiteX14" fmla="*/ 567226 w 2417585"/>
                <a:gd name="connsiteY14" fmla="*/ 48922 h 771325"/>
                <a:gd name="connsiteX15" fmla="*/ 383273 w 2417585"/>
                <a:gd name="connsiteY15" fmla="*/ 104676 h 771325"/>
                <a:gd name="connsiteX16" fmla="*/ 175920 w 2417585"/>
                <a:gd name="connsiteY16" fmla="*/ 81551 h 771325"/>
                <a:gd name="connsiteX0" fmla="*/ 175920 w 2417585"/>
                <a:gd name="connsiteY0" fmla="*/ 81551 h 771325"/>
                <a:gd name="connsiteX1" fmla="*/ 0 w 2417585"/>
                <a:gd name="connsiteY1" fmla="*/ 95644 h 771325"/>
                <a:gd name="connsiteX2" fmla="*/ 183603 w 2417585"/>
                <a:gd name="connsiteY2" fmla="*/ 242373 h 771325"/>
                <a:gd name="connsiteX3" fmla="*/ 361139 w 2417585"/>
                <a:gd name="connsiteY3" fmla="*/ 367447 h 771325"/>
                <a:gd name="connsiteX4" fmla="*/ 657301 w 2417585"/>
                <a:gd name="connsiteY4" fmla="*/ 580532 h 771325"/>
                <a:gd name="connsiteX5" fmla="*/ 953207 w 2417585"/>
                <a:gd name="connsiteY5" fmla="*/ 647449 h 771325"/>
                <a:gd name="connsiteX6" fmla="*/ 1289337 w 2417585"/>
                <a:gd name="connsiteY6" fmla="*/ 695397 h 771325"/>
                <a:gd name="connsiteX7" fmla="*/ 1622731 w 2417585"/>
                <a:gd name="connsiteY7" fmla="*/ 768918 h 771325"/>
                <a:gd name="connsiteX8" fmla="*/ 2405009 w 2417585"/>
                <a:gd name="connsiteY8" fmla="*/ 748904 h 771325"/>
                <a:gd name="connsiteX9" fmla="*/ 2417585 w 2417585"/>
                <a:gd name="connsiteY9" fmla="*/ 10563 h 771325"/>
                <a:gd name="connsiteX10" fmla="*/ 1599266 w 2417585"/>
                <a:gd name="connsiteY10" fmla="*/ 491 h 771325"/>
                <a:gd name="connsiteX11" fmla="*/ 1283665 w 2417585"/>
                <a:gd name="connsiteY11" fmla="*/ 8543 h 771325"/>
                <a:gd name="connsiteX12" fmla="*/ 1041241 w 2417585"/>
                <a:gd name="connsiteY12" fmla="*/ 17968 h 771325"/>
                <a:gd name="connsiteX13" fmla="*/ 791461 w 2417585"/>
                <a:gd name="connsiteY13" fmla="*/ 33339 h 771325"/>
                <a:gd name="connsiteX14" fmla="*/ 660745 w 2417585"/>
                <a:gd name="connsiteY14" fmla="*/ 90486 h 771325"/>
                <a:gd name="connsiteX15" fmla="*/ 383273 w 2417585"/>
                <a:gd name="connsiteY15" fmla="*/ 104676 h 771325"/>
                <a:gd name="connsiteX16" fmla="*/ 175920 w 2417585"/>
                <a:gd name="connsiteY16" fmla="*/ 81551 h 771325"/>
                <a:gd name="connsiteX0" fmla="*/ 175920 w 2417585"/>
                <a:gd name="connsiteY0" fmla="*/ 81551 h 771325"/>
                <a:gd name="connsiteX1" fmla="*/ 0 w 2417585"/>
                <a:gd name="connsiteY1" fmla="*/ 95644 h 771325"/>
                <a:gd name="connsiteX2" fmla="*/ 183603 w 2417585"/>
                <a:gd name="connsiteY2" fmla="*/ 242373 h 771325"/>
                <a:gd name="connsiteX3" fmla="*/ 361139 w 2417585"/>
                <a:gd name="connsiteY3" fmla="*/ 367447 h 771325"/>
                <a:gd name="connsiteX4" fmla="*/ 657301 w 2417585"/>
                <a:gd name="connsiteY4" fmla="*/ 580532 h 771325"/>
                <a:gd name="connsiteX5" fmla="*/ 953207 w 2417585"/>
                <a:gd name="connsiteY5" fmla="*/ 647449 h 771325"/>
                <a:gd name="connsiteX6" fmla="*/ 1289337 w 2417585"/>
                <a:gd name="connsiteY6" fmla="*/ 695397 h 771325"/>
                <a:gd name="connsiteX7" fmla="*/ 1622731 w 2417585"/>
                <a:gd name="connsiteY7" fmla="*/ 768918 h 771325"/>
                <a:gd name="connsiteX8" fmla="*/ 2405009 w 2417585"/>
                <a:gd name="connsiteY8" fmla="*/ 748904 h 771325"/>
                <a:gd name="connsiteX9" fmla="*/ 2417585 w 2417585"/>
                <a:gd name="connsiteY9" fmla="*/ 10563 h 771325"/>
                <a:gd name="connsiteX10" fmla="*/ 1599266 w 2417585"/>
                <a:gd name="connsiteY10" fmla="*/ 491 h 771325"/>
                <a:gd name="connsiteX11" fmla="*/ 1283665 w 2417585"/>
                <a:gd name="connsiteY11" fmla="*/ 8543 h 771325"/>
                <a:gd name="connsiteX12" fmla="*/ 1041241 w 2417585"/>
                <a:gd name="connsiteY12" fmla="*/ 17968 h 771325"/>
                <a:gd name="connsiteX13" fmla="*/ 895370 w 2417585"/>
                <a:gd name="connsiteY13" fmla="*/ 54121 h 771325"/>
                <a:gd name="connsiteX14" fmla="*/ 660745 w 2417585"/>
                <a:gd name="connsiteY14" fmla="*/ 90486 h 771325"/>
                <a:gd name="connsiteX15" fmla="*/ 383273 w 2417585"/>
                <a:gd name="connsiteY15" fmla="*/ 104676 h 771325"/>
                <a:gd name="connsiteX16" fmla="*/ 175920 w 2417585"/>
                <a:gd name="connsiteY16" fmla="*/ 81551 h 771325"/>
                <a:gd name="connsiteX0" fmla="*/ 175920 w 2417585"/>
                <a:gd name="connsiteY0" fmla="*/ 81551 h 771325"/>
                <a:gd name="connsiteX1" fmla="*/ 0 w 2417585"/>
                <a:gd name="connsiteY1" fmla="*/ 95644 h 771325"/>
                <a:gd name="connsiteX2" fmla="*/ 183603 w 2417585"/>
                <a:gd name="connsiteY2" fmla="*/ 242373 h 771325"/>
                <a:gd name="connsiteX3" fmla="*/ 361139 w 2417585"/>
                <a:gd name="connsiteY3" fmla="*/ 367447 h 771325"/>
                <a:gd name="connsiteX4" fmla="*/ 657301 w 2417585"/>
                <a:gd name="connsiteY4" fmla="*/ 580532 h 771325"/>
                <a:gd name="connsiteX5" fmla="*/ 953207 w 2417585"/>
                <a:gd name="connsiteY5" fmla="*/ 647449 h 771325"/>
                <a:gd name="connsiteX6" fmla="*/ 1289337 w 2417585"/>
                <a:gd name="connsiteY6" fmla="*/ 695397 h 771325"/>
                <a:gd name="connsiteX7" fmla="*/ 1622731 w 2417585"/>
                <a:gd name="connsiteY7" fmla="*/ 768918 h 771325"/>
                <a:gd name="connsiteX8" fmla="*/ 2405009 w 2417585"/>
                <a:gd name="connsiteY8" fmla="*/ 748904 h 771325"/>
                <a:gd name="connsiteX9" fmla="*/ 2417585 w 2417585"/>
                <a:gd name="connsiteY9" fmla="*/ 10563 h 771325"/>
                <a:gd name="connsiteX10" fmla="*/ 1599266 w 2417585"/>
                <a:gd name="connsiteY10" fmla="*/ 491 h 771325"/>
                <a:gd name="connsiteX11" fmla="*/ 1283665 w 2417585"/>
                <a:gd name="connsiteY11" fmla="*/ 8543 h 771325"/>
                <a:gd name="connsiteX12" fmla="*/ 1134759 w 2417585"/>
                <a:gd name="connsiteY12" fmla="*/ 17968 h 771325"/>
                <a:gd name="connsiteX13" fmla="*/ 895370 w 2417585"/>
                <a:gd name="connsiteY13" fmla="*/ 54121 h 771325"/>
                <a:gd name="connsiteX14" fmla="*/ 660745 w 2417585"/>
                <a:gd name="connsiteY14" fmla="*/ 90486 h 771325"/>
                <a:gd name="connsiteX15" fmla="*/ 383273 w 2417585"/>
                <a:gd name="connsiteY15" fmla="*/ 104676 h 771325"/>
                <a:gd name="connsiteX16" fmla="*/ 175920 w 2417585"/>
                <a:gd name="connsiteY16" fmla="*/ 81551 h 771325"/>
                <a:gd name="connsiteX0" fmla="*/ 248656 w 2417585"/>
                <a:gd name="connsiteY0" fmla="*/ 81551 h 771325"/>
                <a:gd name="connsiteX1" fmla="*/ 0 w 2417585"/>
                <a:gd name="connsiteY1" fmla="*/ 95644 h 771325"/>
                <a:gd name="connsiteX2" fmla="*/ 183603 w 2417585"/>
                <a:gd name="connsiteY2" fmla="*/ 242373 h 771325"/>
                <a:gd name="connsiteX3" fmla="*/ 361139 w 2417585"/>
                <a:gd name="connsiteY3" fmla="*/ 367447 h 771325"/>
                <a:gd name="connsiteX4" fmla="*/ 657301 w 2417585"/>
                <a:gd name="connsiteY4" fmla="*/ 580532 h 771325"/>
                <a:gd name="connsiteX5" fmla="*/ 953207 w 2417585"/>
                <a:gd name="connsiteY5" fmla="*/ 647449 h 771325"/>
                <a:gd name="connsiteX6" fmla="*/ 1289337 w 2417585"/>
                <a:gd name="connsiteY6" fmla="*/ 695397 h 771325"/>
                <a:gd name="connsiteX7" fmla="*/ 1622731 w 2417585"/>
                <a:gd name="connsiteY7" fmla="*/ 768918 h 771325"/>
                <a:gd name="connsiteX8" fmla="*/ 2405009 w 2417585"/>
                <a:gd name="connsiteY8" fmla="*/ 748904 h 771325"/>
                <a:gd name="connsiteX9" fmla="*/ 2417585 w 2417585"/>
                <a:gd name="connsiteY9" fmla="*/ 10563 h 771325"/>
                <a:gd name="connsiteX10" fmla="*/ 1599266 w 2417585"/>
                <a:gd name="connsiteY10" fmla="*/ 491 h 771325"/>
                <a:gd name="connsiteX11" fmla="*/ 1283665 w 2417585"/>
                <a:gd name="connsiteY11" fmla="*/ 8543 h 771325"/>
                <a:gd name="connsiteX12" fmla="*/ 1134759 w 2417585"/>
                <a:gd name="connsiteY12" fmla="*/ 17968 h 771325"/>
                <a:gd name="connsiteX13" fmla="*/ 895370 w 2417585"/>
                <a:gd name="connsiteY13" fmla="*/ 54121 h 771325"/>
                <a:gd name="connsiteX14" fmla="*/ 660745 w 2417585"/>
                <a:gd name="connsiteY14" fmla="*/ 90486 h 771325"/>
                <a:gd name="connsiteX15" fmla="*/ 383273 w 2417585"/>
                <a:gd name="connsiteY15" fmla="*/ 104676 h 771325"/>
                <a:gd name="connsiteX16" fmla="*/ 248656 w 2417585"/>
                <a:gd name="connsiteY16" fmla="*/ 81551 h 771325"/>
                <a:gd name="connsiteX0" fmla="*/ 248656 w 2405009"/>
                <a:gd name="connsiteY0" fmla="*/ 85276 h 775050"/>
                <a:gd name="connsiteX1" fmla="*/ 0 w 2405009"/>
                <a:gd name="connsiteY1" fmla="*/ 99369 h 775050"/>
                <a:gd name="connsiteX2" fmla="*/ 183603 w 2405009"/>
                <a:gd name="connsiteY2" fmla="*/ 246098 h 775050"/>
                <a:gd name="connsiteX3" fmla="*/ 361139 w 2405009"/>
                <a:gd name="connsiteY3" fmla="*/ 371172 h 775050"/>
                <a:gd name="connsiteX4" fmla="*/ 657301 w 2405009"/>
                <a:gd name="connsiteY4" fmla="*/ 584257 h 775050"/>
                <a:gd name="connsiteX5" fmla="*/ 953207 w 2405009"/>
                <a:gd name="connsiteY5" fmla="*/ 651174 h 775050"/>
                <a:gd name="connsiteX6" fmla="*/ 1289337 w 2405009"/>
                <a:gd name="connsiteY6" fmla="*/ 699122 h 775050"/>
                <a:gd name="connsiteX7" fmla="*/ 1622731 w 2405009"/>
                <a:gd name="connsiteY7" fmla="*/ 772643 h 775050"/>
                <a:gd name="connsiteX8" fmla="*/ 2405009 w 2405009"/>
                <a:gd name="connsiteY8" fmla="*/ 752629 h 775050"/>
                <a:gd name="connsiteX9" fmla="*/ 2389010 w 2405009"/>
                <a:gd name="connsiteY9" fmla="*/ 0 h 775050"/>
                <a:gd name="connsiteX10" fmla="*/ 1599266 w 2405009"/>
                <a:gd name="connsiteY10" fmla="*/ 4216 h 775050"/>
                <a:gd name="connsiteX11" fmla="*/ 1283665 w 2405009"/>
                <a:gd name="connsiteY11" fmla="*/ 12268 h 775050"/>
                <a:gd name="connsiteX12" fmla="*/ 1134759 w 2405009"/>
                <a:gd name="connsiteY12" fmla="*/ 21693 h 775050"/>
                <a:gd name="connsiteX13" fmla="*/ 895370 w 2405009"/>
                <a:gd name="connsiteY13" fmla="*/ 57846 h 775050"/>
                <a:gd name="connsiteX14" fmla="*/ 660745 w 2405009"/>
                <a:gd name="connsiteY14" fmla="*/ 94211 h 775050"/>
                <a:gd name="connsiteX15" fmla="*/ 383273 w 2405009"/>
                <a:gd name="connsiteY15" fmla="*/ 108401 h 775050"/>
                <a:gd name="connsiteX16" fmla="*/ 248656 w 2405009"/>
                <a:gd name="connsiteY16" fmla="*/ 85276 h 775050"/>
                <a:gd name="connsiteX0" fmla="*/ 248656 w 2390722"/>
                <a:gd name="connsiteY0" fmla="*/ 85276 h 775050"/>
                <a:gd name="connsiteX1" fmla="*/ 0 w 2390722"/>
                <a:gd name="connsiteY1" fmla="*/ 99369 h 775050"/>
                <a:gd name="connsiteX2" fmla="*/ 183603 w 2390722"/>
                <a:gd name="connsiteY2" fmla="*/ 246098 h 775050"/>
                <a:gd name="connsiteX3" fmla="*/ 361139 w 2390722"/>
                <a:gd name="connsiteY3" fmla="*/ 371172 h 775050"/>
                <a:gd name="connsiteX4" fmla="*/ 657301 w 2390722"/>
                <a:gd name="connsiteY4" fmla="*/ 584257 h 775050"/>
                <a:gd name="connsiteX5" fmla="*/ 953207 w 2390722"/>
                <a:gd name="connsiteY5" fmla="*/ 651174 h 775050"/>
                <a:gd name="connsiteX6" fmla="*/ 1289337 w 2390722"/>
                <a:gd name="connsiteY6" fmla="*/ 699122 h 775050"/>
                <a:gd name="connsiteX7" fmla="*/ 1622731 w 2390722"/>
                <a:gd name="connsiteY7" fmla="*/ 772643 h 775050"/>
                <a:gd name="connsiteX8" fmla="*/ 2390722 w 2390722"/>
                <a:gd name="connsiteY8" fmla="*/ 752629 h 775050"/>
                <a:gd name="connsiteX9" fmla="*/ 2389010 w 2390722"/>
                <a:gd name="connsiteY9" fmla="*/ 0 h 775050"/>
                <a:gd name="connsiteX10" fmla="*/ 1599266 w 2390722"/>
                <a:gd name="connsiteY10" fmla="*/ 4216 h 775050"/>
                <a:gd name="connsiteX11" fmla="*/ 1283665 w 2390722"/>
                <a:gd name="connsiteY11" fmla="*/ 12268 h 775050"/>
                <a:gd name="connsiteX12" fmla="*/ 1134759 w 2390722"/>
                <a:gd name="connsiteY12" fmla="*/ 21693 h 775050"/>
                <a:gd name="connsiteX13" fmla="*/ 895370 w 2390722"/>
                <a:gd name="connsiteY13" fmla="*/ 57846 h 775050"/>
                <a:gd name="connsiteX14" fmla="*/ 660745 w 2390722"/>
                <a:gd name="connsiteY14" fmla="*/ 94211 h 775050"/>
                <a:gd name="connsiteX15" fmla="*/ 383273 w 2390722"/>
                <a:gd name="connsiteY15" fmla="*/ 108401 h 775050"/>
                <a:gd name="connsiteX16" fmla="*/ 248656 w 2390722"/>
                <a:gd name="connsiteY16" fmla="*/ 85276 h 77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0722" h="775050">
                  <a:moveTo>
                    <a:pt x="248656" y="85276"/>
                  </a:moveTo>
                  <a:lnTo>
                    <a:pt x="0" y="99369"/>
                  </a:lnTo>
                  <a:cubicBezTo>
                    <a:pt x="41774" y="143320"/>
                    <a:pt x="123368" y="205461"/>
                    <a:pt x="183603" y="246098"/>
                  </a:cubicBezTo>
                  <a:lnTo>
                    <a:pt x="361139" y="371172"/>
                  </a:lnTo>
                  <a:lnTo>
                    <a:pt x="657301" y="584257"/>
                  </a:lnTo>
                  <a:cubicBezTo>
                    <a:pt x="770831" y="625748"/>
                    <a:pt x="814362" y="618585"/>
                    <a:pt x="953207" y="651174"/>
                  </a:cubicBezTo>
                  <a:cubicBezTo>
                    <a:pt x="1092052" y="683763"/>
                    <a:pt x="1179734" y="672924"/>
                    <a:pt x="1289337" y="699122"/>
                  </a:cubicBezTo>
                  <a:cubicBezTo>
                    <a:pt x="1496186" y="751885"/>
                    <a:pt x="1439167" y="763725"/>
                    <a:pt x="1622731" y="772643"/>
                  </a:cubicBezTo>
                  <a:cubicBezTo>
                    <a:pt x="1806295" y="781561"/>
                    <a:pt x="2236750" y="763627"/>
                    <a:pt x="2390722" y="752629"/>
                  </a:cubicBezTo>
                  <a:cubicBezTo>
                    <a:pt x="2384436" y="570376"/>
                    <a:pt x="2377275" y="186702"/>
                    <a:pt x="2389010" y="0"/>
                  </a:cubicBezTo>
                  <a:cubicBezTo>
                    <a:pt x="2247855" y="3570"/>
                    <a:pt x="1740421" y="646"/>
                    <a:pt x="1599266" y="4216"/>
                  </a:cubicBezTo>
                  <a:cubicBezTo>
                    <a:pt x="1491225" y="5508"/>
                    <a:pt x="1405992" y="13357"/>
                    <a:pt x="1283665" y="12268"/>
                  </a:cubicBezTo>
                  <a:cubicBezTo>
                    <a:pt x="1154831" y="17889"/>
                    <a:pt x="1270737" y="18453"/>
                    <a:pt x="1134759" y="21693"/>
                  </a:cubicBezTo>
                  <a:lnTo>
                    <a:pt x="895370" y="57846"/>
                  </a:lnTo>
                  <a:cubicBezTo>
                    <a:pt x="778860" y="65849"/>
                    <a:pt x="717911" y="95799"/>
                    <a:pt x="660745" y="94211"/>
                  </a:cubicBezTo>
                  <a:cubicBezTo>
                    <a:pt x="608454" y="95569"/>
                    <a:pt x="410145" y="106633"/>
                    <a:pt x="383273" y="108401"/>
                  </a:cubicBezTo>
                  <a:cubicBezTo>
                    <a:pt x="333849" y="118090"/>
                    <a:pt x="312351" y="75587"/>
                    <a:pt x="248656" y="85276"/>
                  </a:cubicBez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41"/>
            <p:cNvSpPr/>
            <p:nvPr/>
          </p:nvSpPr>
          <p:spPr>
            <a:xfrm>
              <a:off x="1009650" y="2053503"/>
              <a:ext cx="4863512" cy="727797"/>
            </a:xfrm>
            <a:custGeom>
              <a:avLst/>
              <a:gdLst>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62388 w 4819650"/>
                <a:gd name="connsiteY8" fmla="*/ 195262 h 700087"/>
                <a:gd name="connsiteX9" fmla="*/ 3781425 w 4819650"/>
                <a:gd name="connsiteY9" fmla="*/ 276225 h 700087"/>
                <a:gd name="connsiteX10" fmla="*/ 3714750 w 4819650"/>
                <a:gd name="connsiteY10" fmla="*/ 304800 h 700087"/>
                <a:gd name="connsiteX11" fmla="*/ 3533775 w 4819650"/>
                <a:gd name="connsiteY11" fmla="*/ 309562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219075 w 4819650"/>
                <a:gd name="connsiteY35" fmla="*/ 233362 h 700087"/>
                <a:gd name="connsiteX36" fmla="*/ 338138 w 4819650"/>
                <a:gd name="connsiteY36" fmla="*/ 280987 h 700087"/>
                <a:gd name="connsiteX37" fmla="*/ 461963 w 4819650"/>
                <a:gd name="connsiteY37" fmla="*/ 342900 h 700087"/>
                <a:gd name="connsiteX38" fmla="*/ 600075 w 4819650"/>
                <a:gd name="connsiteY38" fmla="*/ 390525 h 700087"/>
                <a:gd name="connsiteX39" fmla="*/ 762000 w 4819650"/>
                <a:gd name="connsiteY39" fmla="*/ 428625 h 700087"/>
                <a:gd name="connsiteX40" fmla="*/ 890588 w 4819650"/>
                <a:gd name="connsiteY40" fmla="*/ 466725 h 700087"/>
                <a:gd name="connsiteX41" fmla="*/ 1057275 w 4819650"/>
                <a:gd name="connsiteY41" fmla="*/ 504825 h 700087"/>
                <a:gd name="connsiteX42" fmla="*/ 1190625 w 4819650"/>
                <a:gd name="connsiteY42" fmla="*/ 528637 h 700087"/>
                <a:gd name="connsiteX43" fmla="*/ 1309688 w 4819650"/>
                <a:gd name="connsiteY43" fmla="*/ 552450 h 700087"/>
                <a:gd name="connsiteX44" fmla="*/ 1447800 w 4819650"/>
                <a:gd name="connsiteY44" fmla="*/ 590550 h 700087"/>
                <a:gd name="connsiteX45" fmla="*/ 1547813 w 4819650"/>
                <a:gd name="connsiteY45" fmla="*/ 600075 h 700087"/>
                <a:gd name="connsiteX46" fmla="*/ 1657350 w 4819650"/>
                <a:gd name="connsiteY46" fmla="*/ 609600 h 700087"/>
                <a:gd name="connsiteX47" fmla="*/ 1809750 w 4819650"/>
                <a:gd name="connsiteY47" fmla="*/ 609600 h 700087"/>
                <a:gd name="connsiteX48" fmla="*/ 2014538 w 4819650"/>
                <a:gd name="connsiteY48" fmla="*/ 614362 h 700087"/>
                <a:gd name="connsiteX49" fmla="*/ 2205038 w 4819650"/>
                <a:gd name="connsiteY49" fmla="*/ 614362 h 700087"/>
                <a:gd name="connsiteX50" fmla="*/ 2352675 w 4819650"/>
                <a:gd name="connsiteY50" fmla="*/ 633412 h 700087"/>
                <a:gd name="connsiteX51" fmla="*/ 2466975 w 4819650"/>
                <a:gd name="connsiteY51" fmla="*/ 666750 h 700087"/>
                <a:gd name="connsiteX52" fmla="*/ 2609850 w 4819650"/>
                <a:gd name="connsiteY52" fmla="*/ 695325 h 700087"/>
                <a:gd name="connsiteX53" fmla="*/ 2724150 w 4819650"/>
                <a:gd name="connsiteY53" fmla="*/ 700087 h 700087"/>
                <a:gd name="connsiteX54" fmla="*/ 2905125 w 4819650"/>
                <a:gd name="connsiteY54" fmla="*/ 681037 h 700087"/>
                <a:gd name="connsiteX55" fmla="*/ 3076575 w 4819650"/>
                <a:gd name="connsiteY55" fmla="*/ 671512 h 700087"/>
                <a:gd name="connsiteX56" fmla="*/ 3248025 w 4819650"/>
                <a:gd name="connsiteY56" fmla="*/ 657225 h 700087"/>
                <a:gd name="connsiteX57" fmla="*/ 3419475 w 4819650"/>
                <a:gd name="connsiteY57" fmla="*/ 628650 h 700087"/>
                <a:gd name="connsiteX58" fmla="*/ 3567113 w 4819650"/>
                <a:gd name="connsiteY58" fmla="*/ 609600 h 700087"/>
                <a:gd name="connsiteX59" fmla="*/ 3671888 w 4819650"/>
                <a:gd name="connsiteY59" fmla="*/ 533400 h 700087"/>
                <a:gd name="connsiteX60" fmla="*/ 3748088 w 4819650"/>
                <a:gd name="connsiteY60" fmla="*/ 471487 h 700087"/>
                <a:gd name="connsiteX61" fmla="*/ 3819525 w 4819650"/>
                <a:gd name="connsiteY61" fmla="*/ 366712 h 700087"/>
                <a:gd name="connsiteX62" fmla="*/ 3919538 w 4819650"/>
                <a:gd name="connsiteY62" fmla="*/ 300037 h 700087"/>
                <a:gd name="connsiteX63" fmla="*/ 4038600 w 4819650"/>
                <a:gd name="connsiteY63" fmla="*/ 247650 h 700087"/>
                <a:gd name="connsiteX64" fmla="*/ 4210050 w 4819650"/>
                <a:gd name="connsiteY64" fmla="*/ 214312 h 700087"/>
                <a:gd name="connsiteX65" fmla="*/ 4367213 w 4819650"/>
                <a:gd name="connsiteY65" fmla="*/ 200025 h 700087"/>
                <a:gd name="connsiteX66" fmla="*/ 4538663 w 4819650"/>
                <a:gd name="connsiteY66" fmla="*/ 195262 h 700087"/>
                <a:gd name="connsiteX67" fmla="*/ 4672013 w 4819650"/>
                <a:gd name="connsiteY67" fmla="*/ 190500 h 700087"/>
                <a:gd name="connsiteX68" fmla="*/ 4819650 w 4819650"/>
                <a:gd name="connsiteY68"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62388 w 4819650"/>
                <a:gd name="connsiteY8" fmla="*/ 195262 h 700087"/>
                <a:gd name="connsiteX9" fmla="*/ 3781425 w 4819650"/>
                <a:gd name="connsiteY9" fmla="*/ 276225 h 700087"/>
                <a:gd name="connsiteX10" fmla="*/ 3714750 w 4819650"/>
                <a:gd name="connsiteY10" fmla="*/ 304800 h 700087"/>
                <a:gd name="connsiteX11" fmla="*/ 3533775 w 4819650"/>
                <a:gd name="connsiteY11" fmla="*/ 309562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219075 w 4819650"/>
                <a:gd name="connsiteY35" fmla="*/ 233362 h 700087"/>
                <a:gd name="connsiteX36" fmla="*/ 338138 w 4819650"/>
                <a:gd name="connsiteY36" fmla="*/ 280987 h 700087"/>
                <a:gd name="connsiteX37" fmla="*/ 461963 w 4819650"/>
                <a:gd name="connsiteY37" fmla="*/ 342900 h 700087"/>
                <a:gd name="connsiteX38" fmla="*/ 600075 w 4819650"/>
                <a:gd name="connsiteY38" fmla="*/ 390525 h 700087"/>
                <a:gd name="connsiteX39" fmla="*/ 762000 w 4819650"/>
                <a:gd name="connsiteY39" fmla="*/ 428625 h 700087"/>
                <a:gd name="connsiteX40" fmla="*/ 890588 w 4819650"/>
                <a:gd name="connsiteY40" fmla="*/ 466725 h 700087"/>
                <a:gd name="connsiteX41" fmla="*/ 1057275 w 4819650"/>
                <a:gd name="connsiteY41" fmla="*/ 504825 h 700087"/>
                <a:gd name="connsiteX42" fmla="*/ 1190625 w 4819650"/>
                <a:gd name="connsiteY42" fmla="*/ 528637 h 700087"/>
                <a:gd name="connsiteX43" fmla="*/ 1309688 w 4819650"/>
                <a:gd name="connsiteY43" fmla="*/ 552450 h 700087"/>
                <a:gd name="connsiteX44" fmla="*/ 1447800 w 4819650"/>
                <a:gd name="connsiteY44" fmla="*/ 590550 h 700087"/>
                <a:gd name="connsiteX45" fmla="*/ 1547813 w 4819650"/>
                <a:gd name="connsiteY45" fmla="*/ 600075 h 700087"/>
                <a:gd name="connsiteX46" fmla="*/ 1657350 w 4819650"/>
                <a:gd name="connsiteY46" fmla="*/ 609600 h 700087"/>
                <a:gd name="connsiteX47" fmla="*/ 1809750 w 4819650"/>
                <a:gd name="connsiteY47" fmla="*/ 609600 h 700087"/>
                <a:gd name="connsiteX48" fmla="*/ 2014538 w 4819650"/>
                <a:gd name="connsiteY48" fmla="*/ 614362 h 700087"/>
                <a:gd name="connsiteX49" fmla="*/ 2205038 w 4819650"/>
                <a:gd name="connsiteY49" fmla="*/ 614362 h 700087"/>
                <a:gd name="connsiteX50" fmla="*/ 2352675 w 4819650"/>
                <a:gd name="connsiteY50" fmla="*/ 633412 h 700087"/>
                <a:gd name="connsiteX51" fmla="*/ 2466975 w 4819650"/>
                <a:gd name="connsiteY51" fmla="*/ 666750 h 700087"/>
                <a:gd name="connsiteX52" fmla="*/ 2609850 w 4819650"/>
                <a:gd name="connsiteY52" fmla="*/ 695325 h 700087"/>
                <a:gd name="connsiteX53" fmla="*/ 2724150 w 4819650"/>
                <a:gd name="connsiteY53" fmla="*/ 700087 h 700087"/>
                <a:gd name="connsiteX54" fmla="*/ 2905125 w 4819650"/>
                <a:gd name="connsiteY54" fmla="*/ 681037 h 700087"/>
                <a:gd name="connsiteX55" fmla="*/ 3076575 w 4819650"/>
                <a:gd name="connsiteY55" fmla="*/ 671512 h 700087"/>
                <a:gd name="connsiteX56" fmla="*/ 3248025 w 4819650"/>
                <a:gd name="connsiteY56" fmla="*/ 657225 h 700087"/>
                <a:gd name="connsiteX57" fmla="*/ 3419475 w 4819650"/>
                <a:gd name="connsiteY57" fmla="*/ 628650 h 700087"/>
                <a:gd name="connsiteX58" fmla="*/ 3567113 w 4819650"/>
                <a:gd name="connsiteY58" fmla="*/ 609600 h 700087"/>
                <a:gd name="connsiteX59" fmla="*/ 3671888 w 4819650"/>
                <a:gd name="connsiteY59" fmla="*/ 533400 h 700087"/>
                <a:gd name="connsiteX60" fmla="*/ 3748088 w 4819650"/>
                <a:gd name="connsiteY60" fmla="*/ 471487 h 700087"/>
                <a:gd name="connsiteX61" fmla="*/ 3843338 w 4819650"/>
                <a:gd name="connsiteY61" fmla="*/ 366712 h 700087"/>
                <a:gd name="connsiteX62" fmla="*/ 3919538 w 4819650"/>
                <a:gd name="connsiteY62" fmla="*/ 300037 h 700087"/>
                <a:gd name="connsiteX63" fmla="*/ 4038600 w 4819650"/>
                <a:gd name="connsiteY63" fmla="*/ 247650 h 700087"/>
                <a:gd name="connsiteX64" fmla="*/ 4210050 w 4819650"/>
                <a:gd name="connsiteY64" fmla="*/ 214312 h 700087"/>
                <a:gd name="connsiteX65" fmla="*/ 4367213 w 4819650"/>
                <a:gd name="connsiteY65" fmla="*/ 200025 h 700087"/>
                <a:gd name="connsiteX66" fmla="*/ 4538663 w 4819650"/>
                <a:gd name="connsiteY66" fmla="*/ 195262 h 700087"/>
                <a:gd name="connsiteX67" fmla="*/ 4672013 w 4819650"/>
                <a:gd name="connsiteY67" fmla="*/ 190500 h 700087"/>
                <a:gd name="connsiteX68" fmla="*/ 4819650 w 4819650"/>
                <a:gd name="connsiteY68"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62388 w 4819650"/>
                <a:gd name="connsiteY8" fmla="*/ 195262 h 700087"/>
                <a:gd name="connsiteX9" fmla="*/ 3781425 w 4819650"/>
                <a:gd name="connsiteY9" fmla="*/ 276225 h 700087"/>
                <a:gd name="connsiteX10" fmla="*/ 3714750 w 4819650"/>
                <a:gd name="connsiteY10" fmla="*/ 304800 h 700087"/>
                <a:gd name="connsiteX11" fmla="*/ 3533775 w 4819650"/>
                <a:gd name="connsiteY11" fmla="*/ 309562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219075 w 4819650"/>
                <a:gd name="connsiteY35" fmla="*/ 233362 h 700087"/>
                <a:gd name="connsiteX36" fmla="*/ 338138 w 4819650"/>
                <a:gd name="connsiteY36" fmla="*/ 280987 h 700087"/>
                <a:gd name="connsiteX37" fmla="*/ 461963 w 4819650"/>
                <a:gd name="connsiteY37" fmla="*/ 342900 h 700087"/>
                <a:gd name="connsiteX38" fmla="*/ 600075 w 4819650"/>
                <a:gd name="connsiteY38" fmla="*/ 390525 h 700087"/>
                <a:gd name="connsiteX39" fmla="*/ 762000 w 4819650"/>
                <a:gd name="connsiteY39" fmla="*/ 428625 h 700087"/>
                <a:gd name="connsiteX40" fmla="*/ 890588 w 4819650"/>
                <a:gd name="connsiteY40" fmla="*/ 466725 h 700087"/>
                <a:gd name="connsiteX41" fmla="*/ 1057275 w 4819650"/>
                <a:gd name="connsiteY41" fmla="*/ 504825 h 700087"/>
                <a:gd name="connsiteX42" fmla="*/ 1190625 w 4819650"/>
                <a:gd name="connsiteY42" fmla="*/ 528637 h 700087"/>
                <a:gd name="connsiteX43" fmla="*/ 1309688 w 4819650"/>
                <a:gd name="connsiteY43" fmla="*/ 552450 h 700087"/>
                <a:gd name="connsiteX44" fmla="*/ 1447800 w 4819650"/>
                <a:gd name="connsiteY44" fmla="*/ 590550 h 700087"/>
                <a:gd name="connsiteX45" fmla="*/ 1547813 w 4819650"/>
                <a:gd name="connsiteY45" fmla="*/ 600075 h 700087"/>
                <a:gd name="connsiteX46" fmla="*/ 1657350 w 4819650"/>
                <a:gd name="connsiteY46" fmla="*/ 609600 h 700087"/>
                <a:gd name="connsiteX47" fmla="*/ 1809750 w 4819650"/>
                <a:gd name="connsiteY47" fmla="*/ 609600 h 700087"/>
                <a:gd name="connsiteX48" fmla="*/ 2014538 w 4819650"/>
                <a:gd name="connsiteY48" fmla="*/ 614362 h 700087"/>
                <a:gd name="connsiteX49" fmla="*/ 2219325 w 4819650"/>
                <a:gd name="connsiteY49" fmla="*/ 623887 h 700087"/>
                <a:gd name="connsiteX50" fmla="*/ 2352675 w 4819650"/>
                <a:gd name="connsiteY50" fmla="*/ 633412 h 700087"/>
                <a:gd name="connsiteX51" fmla="*/ 2466975 w 4819650"/>
                <a:gd name="connsiteY51" fmla="*/ 666750 h 700087"/>
                <a:gd name="connsiteX52" fmla="*/ 2609850 w 4819650"/>
                <a:gd name="connsiteY52" fmla="*/ 695325 h 700087"/>
                <a:gd name="connsiteX53" fmla="*/ 2724150 w 4819650"/>
                <a:gd name="connsiteY53" fmla="*/ 700087 h 700087"/>
                <a:gd name="connsiteX54" fmla="*/ 2905125 w 4819650"/>
                <a:gd name="connsiteY54" fmla="*/ 681037 h 700087"/>
                <a:gd name="connsiteX55" fmla="*/ 3076575 w 4819650"/>
                <a:gd name="connsiteY55" fmla="*/ 671512 h 700087"/>
                <a:gd name="connsiteX56" fmla="*/ 3248025 w 4819650"/>
                <a:gd name="connsiteY56" fmla="*/ 657225 h 700087"/>
                <a:gd name="connsiteX57" fmla="*/ 3419475 w 4819650"/>
                <a:gd name="connsiteY57" fmla="*/ 628650 h 700087"/>
                <a:gd name="connsiteX58" fmla="*/ 3567113 w 4819650"/>
                <a:gd name="connsiteY58" fmla="*/ 609600 h 700087"/>
                <a:gd name="connsiteX59" fmla="*/ 3671888 w 4819650"/>
                <a:gd name="connsiteY59" fmla="*/ 533400 h 700087"/>
                <a:gd name="connsiteX60" fmla="*/ 3748088 w 4819650"/>
                <a:gd name="connsiteY60" fmla="*/ 471487 h 700087"/>
                <a:gd name="connsiteX61" fmla="*/ 3843338 w 4819650"/>
                <a:gd name="connsiteY61" fmla="*/ 366712 h 700087"/>
                <a:gd name="connsiteX62" fmla="*/ 3919538 w 4819650"/>
                <a:gd name="connsiteY62" fmla="*/ 300037 h 700087"/>
                <a:gd name="connsiteX63" fmla="*/ 4038600 w 4819650"/>
                <a:gd name="connsiteY63" fmla="*/ 247650 h 700087"/>
                <a:gd name="connsiteX64" fmla="*/ 4210050 w 4819650"/>
                <a:gd name="connsiteY64" fmla="*/ 214312 h 700087"/>
                <a:gd name="connsiteX65" fmla="*/ 4367213 w 4819650"/>
                <a:gd name="connsiteY65" fmla="*/ 200025 h 700087"/>
                <a:gd name="connsiteX66" fmla="*/ 4538663 w 4819650"/>
                <a:gd name="connsiteY66" fmla="*/ 195262 h 700087"/>
                <a:gd name="connsiteX67" fmla="*/ 4672013 w 4819650"/>
                <a:gd name="connsiteY67" fmla="*/ 190500 h 700087"/>
                <a:gd name="connsiteX68" fmla="*/ 4819650 w 4819650"/>
                <a:gd name="connsiteY68"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62388 w 4819650"/>
                <a:gd name="connsiteY8" fmla="*/ 195262 h 700087"/>
                <a:gd name="connsiteX9" fmla="*/ 3781425 w 4819650"/>
                <a:gd name="connsiteY9" fmla="*/ 276225 h 700087"/>
                <a:gd name="connsiteX10" fmla="*/ 3714750 w 4819650"/>
                <a:gd name="connsiteY10" fmla="*/ 304800 h 700087"/>
                <a:gd name="connsiteX11" fmla="*/ 3533775 w 4819650"/>
                <a:gd name="connsiteY11" fmla="*/ 309562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62388 w 4819650"/>
                <a:gd name="connsiteY8" fmla="*/ 195262 h 700087"/>
                <a:gd name="connsiteX9" fmla="*/ 3781425 w 4819650"/>
                <a:gd name="connsiteY9" fmla="*/ 276225 h 700087"/>
                <a:gd name="connsiteX10" fmla="*/ 3642013 w 4819650"/>
                <a:gd name="connsiteY10" fmla="*/ 242455 h 700087"/>
                <a:gd name="connsiteX11" fmla="*/ 3533775 w 4819650"/>
                <a:gd name="connsiteY11" fmla="*/ 309562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62388 w 4819650"/>
                <a:gd name="connsiteY8" fmla="*/ 195262 h 700087"/>
                <a:gd name="connsiteX9" fmla="*/ 3750252 w 4819650"/>
                <a:gd name="connsiteY9" fmla="*/ 182707 h 700087"/>
                <a:gd name="connsiteX10" fmla="*/ 3642013 w 4819650"/>
                <a:gd name="connsiteY10" fmla="*/ 242455 h 700087"/>
                <a:gd name="connsiteX11" fmla="*/ 3533775 w 4819650"/>
                <a:gd name="connsiteY11" fmla="*/ 309562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72779 w 4819650"/>
                <a:gd name="connsiteY8" fmla="*/ 91353 h 700087"/>
                <a:gd name="connsiteX9" fmla="*/ 3750252 w 4819650"/>
                <a:gd name="connsiteY9" fmla="*/ 182707 h 700087"/>
                <a:gd name="connsiteX10" fmla="*/ 3642013 w 4819650"/>
                <a:gd name="connsiteY10" fmla="*/ 242455 h 700087"/>
                <a:gd name="connsiteX11" fmla="*/ 3533775 w 4819650"/>
                <a:gd name="connsiteY11" fmla="*/ 309562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72779 w 4819650"/>
                <a:gd name="connsiteY8" fmla="*/ 91353 h 700087"/>
                <a:gd name="connsiteX9" fmla="*/ 3750252 w 4819650"/>
                <a:gd name="connsiteY9" fmla="*/ 182707 h 700087"/>
                <a:gd name="connsiteX10" fmla="*/ 3642013 w 4819650"/>
                <a:gd name="connsiteY10" fmla="*/ 242455 h 700087"/>
                <a:gd name="connsiteX11" fmla="*/ 3512993 w 4819650"/>
                <a:gd name="connsiteY11" fmla="*/ 247217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72779 w 4819650"/>
                <a:gd name="connsiteY8" fmla="*/ 91353 h 700087"/>
                <a:gd name="connsiteX9" fmla="*/ 3750252 w 4819650"/>
                <a:gd name="connsiteY9" fmla="*/ 182707 h 700087"/>
                <a:gd name="connsiteX10" fmla="*/ 3662795 w 4819650"/>
                <a:gd name="connsiteY10" fmla="*/ 190500 h 700087"/>
                <a:gd name="connsiteX11" fmla="*/ 3512993 w 4819650"/>
                <a:gd name="connsiteY11" fmla="*/ 247217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90487 h 700087"/>
                <a:gd name="connsiteX8" fmla="*/ 3872779 w 4819650"/>
                <a:gd name="connsiteY8" fmla="*/ 91353 h 700087"/>
                <a:gd name="connsiteX9" fmla="*/ 3791815 w 4819650"/>
                <a:gd name="connsiteY9" fmla="*/ 130753 h 700087"/>
                <a:gd name="connsiteX10" fmla="*/ 3662795 w 4819650"/>
                <a:gd name="connsiteY10" fmla="*/ 190500 h 700087"/>
                <a:gd name="connsiteX11" fmla="*/ 3512993 w 4819650"/>
                <a:gd name="connsiteY11" fmla="*/ 247217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38532 h 700087"/>
                <a:gd name="connsiteX8" fmla="*/ 3872779 w 4819650"/>
                <a:gd name="connsiteY8" fmla="*/ 91353 h 700087"/>
                <a:gd name="connsiteX9" fmla="*/ 3791815 w 4819650"/>
                <a:gd name="connsiteY9" fmla="*/ 130753 h 700087"/>
                <a:gd name="connsiteX10" fmla="*/ 3662795 w 4819650"/>
                <a:gd name="connsiteY10" fmla="*/ 190500 h 700087"/>
                <a:gd name="connsiteX11" fmla="*/ 3512993 w 4819650"/>
                <a:gd name="connsiteY11" fmla="*/ 247217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276475 w 4819650"/>
                <a:gd name="connsiteY21" fmla="*/ 466725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38532 h 700087"/>
                <a:gd name="connsiteX8" fmla="*/ 3872779 w 4819650"/>
                <a:gd name="connsiteY8" fmla="*/ 91353 h 700087"/>
                <a:gd name="connsiteX9" fmla="*/ 3791815 w 4819650"/>
                <a:gd name="connsiteY9" fmla="*/ 130753 h 700087"/>
                <a:gd name="connsiteX10" fmla="*/ 3662795 w 4819650"/>
                <a:gd name="connsiteY10" fmla="*/ 190500 h 700087"/>
                <a:gd name="connsiteX11" fmla="*/ 3512993 w 4819650"/>
                <a:gd name="connsiteY11" fmla="*/ 247217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24113 w 4819650"/>
                <a:gd name="connsiteY20" fmla="*/ 504825 h 700087"/>
                <a:gd name="connsiteX21" fmla="*/ 2307648 w 4819650"/>
                <a:gd name="connsiteY21" fmla="*/ 425161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38532 h 700087"/>
                <a:gd name="connsiteX8" fmla="*/ 3872779 w 4819650"/>
                <a:gd name="connsiteY8" fmla="*/ 91353 h 700087"/>
                <a:gd name="connsiteX9" fmla="*/ 3791815 w 4819650"/>
                <a:gd name="connsiteY9" fmla="*/ 130753 h 700087"/>
                <a:gd name="connsiteX10" fmla="*/ 3662795 w 4819650"/>
                <a:gd name="connsiteY10" fmla="*/ 190500 h 700087"/>
                <a:gd name="connsiteX11" fmla="*/ 3512993 w 4819650"/>
                <a:gd name="connsiteY11" fmla="*/ 247217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76068 w 4819650"/>
                <a:gd name="connsiteY20" fmla="*/ 452871 h 700087"/>
                <a:gd name="connsiteX21" fmla="*/ 2307648 w 4819650"/>
                <a:gd name="connsiteY21" fmla="*/ 425161 h 700087"/>
                <a:gd name="connsiteX22" fmla="*/ 2124075 w 4819650"/>
                <a:gd name="connsiteY22" fmla="*/ 428625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38532 h 700087"/>
                <a:gd name="connsiteX8" fmla="*/ 3872779 w 4819650"/>
                <a:gd name="connsiteY8" fmla="*/ 91353 h 700087"/>
                <a:gd name="connsiteX9" fmla="*/ 3791815 w 4819650"/>
                <a:gd name="connsiteY9" fmla="*/ 130753 h 700087"/>
                <a:gd name="connsiteX10" fmla="*/ 3662795 w 4819650"/>
                <a:gd name="connsiteY10" fmla="*/ 190500 h 700087"/>
                <a:gd name="connsiteX11" fmla="*/ 3512993 w 4819650"/>
                <a:gd name="connsiteY11" fmla="*/ 247217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33663 w 4819650"/>
                <a:gd name="connsiteY19" fmla="*/ 519112 h 700087"/>
                <a:gd name="connsiteX20" fmla="*/ 2476068 w 4819650"/>
                <a:gd name="connsiteY20" fmla="*/ 452871 h 700087"/>
                <a:gd name="connsiteX21" fmla="*/ 2307648 w 4819650"/>
                <a:gd name="connsiteY21" fmla="*/ 425161 h 700087"/>
                <a:gd name="connsiteX22" fmla="*/ 2103293 w 4819650"/>
                <a:gd name="connsiteY22" fmla="*/ 387061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71450 h 700087"/>
                <a:gd name="connsiteX1" fmla="*/ 4724400 w 4819650"/>
                <a:gd name="connsiteY1" fmla="*/ 109537 h 700087"/>
                <a:gd name="connsiteX2" fmla="*/ 4600575 w 4819650"/>
                <a:gd name="connsiteY2" fmla="*/ 66675 h 700087"/>
                <a:gd name="connsiteX3" fmla="*/ 4448175 w 4819650"/>
                <a:gd name="connsiteY3" fmla="*/ 38100 h 700087"/>
                <a:gd name="connsiteX4" fmla="*/ 4319588 w 4819650"/>
                <a:gd name="connsiteY4" fmla="*/ 9525 h 700087"/>
                <a:gd name="connsiteX5" fmla="*/ 4214813 w 4819650"/>
                <a:gd name="connsiteY5" fmla="*/ 0 h 700087"/>
                <a:gd name="connsiteX6" fmla="*/ 4081463 w 4819650"/>
                <a:gd name="connsiteY6" fmla="*/ 19050 h 700087"/>
                <a:gd name="connsiteX7" fmla="*/ 3943350 w 4819650"/>
                <a:gd name="connsiteY7" fmla="*/ 38532 h 700087"/>
                <a:gd name="connsiteX8" fmla="*/ 3872779 w 4819650"/>
                <a:gd name="connsiteY8" fmla="*/ 91353 h 700087"/>
                <a:gd name="connsiteX9" fmla="*/ 3791815 w 4819650"/>
                <a:gd name="connsiteY9" fmla="*/ 130753 h 700087"/>
                <a:gd name="connsiteX10" fmla="*/ 3662795 w 4819650"/>
                <a:gd name="connsiteY10" fmla="*/ 190500 h 700087"/>
                <a:gd name="connsiteX11" fmla="*/ 3512993 w 4819650"/>
                <a:gd name="connsiteY11" fmla="*/ 247217 h 700087"/>
                <a:gd name="connsiteX12" fmla="*/ 3457575 w 4819650"/>
                <a:gd name="connsiteY12" fmla="*/ 319087 h 700087"/>
                <a:gd name="connsiteX13" fmla="*/ 3352800 w 4819650"/>
                <a:gd name="connsiteY13" fmla="*/ 352425 h 700087"/>
                <a:gd name="connsiteX14" fmla="*/ 3233738 w 4819650"/>
                <a:gd name="connsiteY14" fmla="*/ 404812 h 700087"/>
                <a:gd name="connsiteX15" fmla="*/ 3148013 w 4819650"/>
                <a:gd name="connsiteY15" fmla="*/ 457200 h 700087"/>
                <a:gd name="connsiteX16" fmla="*/ 3086100 w 4819650"/>
                <a:gd name="connsiteY16" fmla="*/ 485775 h 700087"/>
                <a:gd name="connsiteX17" fmla="*/ 2900363 w 4819650"/>
                <a:gd name="connsiteY17" fmla="*/ 490537 h 700087"/>
                <a:gd name="connsiteX18" fmla="*/ 2805113 w 4819650"/>
                <a:gd name="connsiteY18" fmla="*/ 495300 h 700087"/>
                <a:gd name="connsiteX19" fmla="*/ 2612881 w 4819650"/>
                <a:gd name="connsiteY19" fmla="*/ 446376 h 700087"/>
                <a:gd name="connsiteX20" fmla="*/ 2476068 w 4819650"/>
                <a:gd name="connsiteY20" fmla="*/ 452871 h 700087"/>
                <a:gd name="connsiteX21" fmla="*/ 2307648 w 4819650"/>
                <a:gd name="connsiteY21" fmla="*/ 425161 h 700087"/>
                <a:gd name="connsiteX22" fmla="*/ 2103293 w 4819650"/>
                <a:gd name="connsiteY22" fmla="*/ 387061 h 700087"/>
                <a:gd name="connsiteX23" fmla="*/ 1962150 w 4819650"/>
                <a:gd name="connsiteY23" fmla="*/ 395287 h 700087"/>
                <a:gd name="connsiteX24" fmla="*/ 1747838 w 4819650"/>
                <a:gd name="connsiteY24" fmla="*/ 371475 h 700087"/>
                <a:gd name="connsiteX25" fmla="*/ 1600200 w 4819650"/>
                <a:gd name="connsiteY25" fmla="*/ 381000 h 700087"/>
                <a:gd name="connsiteX26" fmla="*/ 1466850 w 4819650"/>
                <a:gd name="connsiteY26" fmla="*/ 385762 h 700087"/>
                <a:gd name="connsiteX27" fmla="*/ 1314450 w 4819650"/>
                <a:gd name="connsiteY27" fmla="*/ 400050 h 700087"/>
                <a:gd name="connsiteX28" fmla="*/ 1114425 w 4819650"/>
                <a:gd name="connsiteY28" fmla="*/ 404812 h 700087"/>
                <a:gd name="connsiteX29" fmla="*/ 985838 w 4819650"/>
                <a:gd name="connsiteY29" fmla="*/ 390525 h 700087"/>
                <a:gd name="connsiteX30" fmla="*/ 709613 w 4819650"/>
                <a:gd name="connsiteY30" fmla="*/ 314325 h 700087"/>
                <a:gd name="connsiteX31" fmla="*/ 495300 w 4819650"/>
                <a:gd name="connsiteY31" fmla="*/ 242887 h 700087"/>
                <a:gd name="connsiteX32" fmla="*/ 280988 w 4819650"/>
                <a:gd name="connsiteY32" fmla="*/ 200025 h 700087"/>
                <a:gd name="connsiteX33" fmla="*/ 152400 w 4819650"/>
                <a:gd name="connsiteY33" fmla="*/ 161925 h 700087"/>
                <a:gd name="connsiteX34" fmla="*/ 0 w 4819650"/>
                <a:gd name="connsiteY34" fmla="*/ 142875 h 700087"/>
                <a:gd name="connsiteX35" fmla="*/ 119063 w 4819650"/>
                <a:gd name="connsiteY35" fmla="*/ 195262 h 700087"/>
                <a:gd name="connsiteX36" fmla="*/ 219075 w 4819650"/>
                <a:gd name="connsiteY36" fmla="*/ 233362 h 700087"/>
                <a:gd name="connsiteX37" fmla="*/ 338138 w 4819650"/>
                <a:gd name="connsiteY37" fmla="*/ 280987 h 700087"/>
                <a:gd name="connsiteX38" fmla="*/ 461963 w 4819650"/>
                <a:gd name="connsiteY38" fmla="*/ 342900 h 700087"/>
                <a:gd name="connsiteX39" fmla="*/ 600075 w 4819650"/>
                <a:gd name="connsiteY39" fmla="*/ 390525 h 700087"/>
                <a:gd name="connsiteX40" fmla="*/ 762000 w 4819650"/>
                <a:gd name="connsiteY40" fmla="*/ 428625 h 700087"/>
                <a:gd name="connsiteX41" fmla="*/ 890588 w 4819650"/>
                <a:gd name="connsiteY41" fmla="*/ 466725 h 700087"/>
                <a:gd name="connsiteX42" fmla="*/ 1057275 w 4819650"/>
                <a:gd name="connsiteY42" fmla="*/ 504825 h 700087"/>
                <a:gd name="connsiteX43" fmla="*/ 1190625 w 4819650"/>
                <a:gd name="connsiteY43" fmla="*/ 528637 h 700087"/>
                <a:gd name="connsiteX44" fmla="*/ 1309688 w 4819650"/>
                <a:gd name="connsiteY44" fmla="*/ 552450 h 700087"/>
                <a:gd name="connsiteX45" fmla="*/ 1447800 w 4819650"/>
                <a:gd name="connsiteY45" fmla="*/ 590550 h 700087"/>
                <a:gd name="connsiteX46" fmla="*/ 1547813 w 4819650"/>
                <a:gd name="connsiteY46" fmla="*/ 600075 h 700087"/>
                <a:gd name="connsiteX47" fmla="*/ 1657350 w 4819650"/>
                <a:gd name="connsiteY47" fmla="*/ 609600 h 700087"/>
                <a:gd name="connsiteX48" fmla="*/ 1809750 w 4819650"/>
                <a:gd name="connsiteY48" fmla="*/ 609600 h 700087"/>
                <a:gd name="connsiteX49" fmla="*/ 2014538 w 4819650"/>
                <a:gd name="connsiteY49" fmla="*/ 614362 h 700087"/>
                <a:gd name="connsiteX50" fmla="*/ 2219325 w 4819650"/>
                <a:gd name="connsiteY50" fmla="*/ 623887 h 700087"/>
                <a:gd name="connsiteX51" fmla="*/ 2352675 w 4819650"/>
                <a:gd name="connsiteY51" fmla="*/ 633412 h 700087"/>
                <a:gd name="connsiteX52" fmla="*/ 2466975 w 4819650"/>
                <a:gd name="connsiteY52" fmla="*/ 666750 h 700087"/>
                <a:gd name="connsiteX53" fmla="*/ 2609850 w 4819650"/>
                <a:gd name="connsiteY53" fmla="*/ 695325 h 700087"/>
                <a:gd name="connsiteX54" fmla="*/ 2724150 w 4819650"/>
                <a:gd name="connsiteY54" fmla="*/ 700087 h 700087"/>
                <a:gd name="connsiteX55" fmla="*/ 2905125 w 4819650"/>
                <a:gd name="connsiteY55" fmla="*/ 681037 h 700087"/>
                <a:gd name="connsiteX56" fmla="*/ 3076575 w 4819650"/>
                <a:gd name="connsiteY56" fmla="*/ 671512 h 700087"/>
                <a:gd name="connsiteX57" fmla="*/ 3248025 w 4819650"/>
                <a:gd name="connsiteY57" fmla="*/ 657225 h 700087"/>
                <a:gd name="connsiteX58" fmla="*/ 3419475 w 4819650"/>
                <a:gd name="connsiteY58" fmla="*/ 628650 h 700087"/>
                <a:gd name="connsiteX59" fmla="*/ 3567113 w 4819650"/>
                <a:gd name="connsiteY59" fmla="*/ 609600 h 700087"/>
                <a:gd name="connsiteX60" fmla="*/ 3671888 w 4819650"/>
                <a:gd name="connsiteY60" fmla="*/ 533400 h 700087"/>
                <a:gd name="connsiteX61" fmla="*/ 3748088 w 4819650"/>
                <a:gd name="connsiteY61" fmla="*/ 471487 h 700087"/>
                <a:gd name="connsiteX62" fmla="*/ 3843338 w 4819650"/>
                <a:gd name="connsiteY62" fmla="*/ 366712 h 700087"/>
                <a:gd name="connsiteX63" fmla="*/ 3919538 w 4819650"/>
                <a:gd name="connsiteY63" fmla="*/ 300037 h 700087"/>
                <a:gd name="connsiteX64" fmla="*/ 4038600 w 4819650"/>
                <a:gd name="connsiteY64" fmla="*/ 247650 h 700087"/>
                <a:gd name="connsiteX65" fmla="*/ 4210050 w 4819650"/>
                <a:gd name="connsiteY65" fmla="*/ 214312 h 700087"/>
                <a:gd name="connsiteX66" fmla="*/ 4367213 w 4819650"/>
                <a:gd name="connsiteY66" fmla="*/ 200025 h 700087"/>
                <a:gd name="connsiteX67" fmla="*/ 4538663 w 4819650"/>
                <a:gd name="connsiteY67" fmla="*/ 195262 h 700087"/>
                <a:gd name="connsiteX68" fmla="*/ 4672013 w 4819650"/>
                <a:gd name="connsiteY68" fmla="*/ 190500 h 700087"/>
                <a:gd name="connsiteX69" fmla="*/ 4819650 w 4819650"/>
                <a:gd name="connsiteY69" fmla="*/ 171450 h 700087"/>
                <a:gd name="connsiteX0" fmla="*/ 4819650 w 4819650"/>
                <a:gd name="connsiteY0" fmla="*/ 193098 h 721735"/>
                <a:gd name="connsiteX1" fmla="*/ 4724400 w 4819650"/>
                <a:gd name="connsiteY1" fmla="*/ 131185 h 721735"/>
                <a:gd name="connsiteX2" fmla="*/ 4600575 w 4819650"/>
                <a:gd name="connsiteY2" fmla="*/ 88323 h 721735"/>
                <a:gd name="connsiteX3" fmla="*/ 4448175 w 4819650"/>
                <a:gd name="connsiteY3" fmla="*/ 59748 h 721735"/>
                <a:gd name="connsiteX4" fmla="*/ 4350761 w 4819650"/>
                <a:gd name="connsiteY4" fmla="*/ 0 h 721735"/>
                <a:gd name="connsiteX5" fmla="*/ 4214813 w 4819650"/>
                <a:gd name="connsiteY5" fmla="*/ 21648 h 721735"/>
                <a:gd name="connsiteX6" fmla="*/ 4081463 w 4819650"/>
                <a:gd name="connsiteY6" fmla="*/ 40698 h 721735"/>
                <a:gd name="connsiteX7" fmla="*/ 3943350 w 4819650"/>
                <a:gd name="connsiteY7" fmla="*/ 60180 h 721735"/>
                <a:gd name="connsiteX8" fmla="*/ 3872779 w 4819650"/>
                <a:gd name="connsiteY8" fmla="*/ 113001 h 721735"/>
                <a:gd name="connsiteX9" fmla="*/ 3791815 w 4819650"/>
                <a:gd name="connsiteY9" fmla="*/ 152401 h 721735"/>
                <a:gd name="connsiteX10" fmla="*/ 3662795 w 4819650"/>
                <a:gd name="connsiteY10" fmla="*/ 212148 h 721735"/>
                <a:gd name="connsiteX11" fmla="*/ 3512993 w 4819650"/>
                <a:gd name="connsiteY11" fmla="*/ 268865 h 721735"/>
                <a:gd name="connsiteX12" fmla="*/ 3457575 w 4819650"/>
                <a:gd name="connsiteY12" fmla="*/ 340735 h 721735"/>
                <a:gd name="connsiteX13" fmla="*/ 3352800 w 4819650"/>
                <a:gd name="connsiteY13" fmla="*/ 374073 h 721735"/>
                <a:gd name="connsiteX14" fmla="*/ 3233738 w 4819650"/>
                <a:gd name="connsiteY14" fmla="*/ 426460 h 721735"/>
                <a:gd name="connsiteX15" fmla="*/ 3148013 w 4819650"/>
                <a:gd name="connsiteY15" fmla="*/ 478848 h 721735"/>
                <a:gd name="connsiteX16" fmla="*/ 3086100 w 4819650"/>
                <a:gd name="connsiteY16" fmla="*/ 507423 h 721735"/>
                <a:gd name="connsiteX17" fmla="*/ 2900363 w 4819650"/>
                <a:gd name="connsiteY17" fmla="*/ 512185 h 721735"/>
                <a:gd name="connsiteX18" fmla="*/ 2805113 w 4819650"/>
                <a:gd name="connsiteY18" fmla="*/ 516948 h 721735"/>
                <a:gd name="connsiteX19" fmla="*/ 2612881 w 4819650"/>
                <a:gd name="connsiteY19" fmla="*/ 468024 h 721735"/>
                <a:gd name="connsiteX20" fmla="*/ 2476068 w 4819650"/>
                <a:gd name="connsiteY20" fmla="*/ 474519 h 721735"/>
                <a:gd name="connsiteX21" fmla="*/ 2307648 w 4819650"/>
                <a:gd name="connsiteY21" fmla="*/ 446809 h 721735"/>
                <a:gd name="connsiteX22" fmla="*/ 2103293 w 4819650"/>
                <a:gd name="connsiteY22" fmla="*/ 408709 h 721735"/>
                <a:gd name="connsiteX23" fmla="*/ 1962150 w 4819650"/>
                <a:gd name="connsiteY23" fmla="*/ 416935 h 721735"/>
                <a:gd name="connsiteX24" fmla="*/ 1747838 w 4819650"/>
                <a:gd name="connsiteY24" fmla="*/ 393123 h 721735"/>
                <a:gd name="connsiteX25" fmla="*/ 1600200 w 4819650"/>
                <a:gd name="connsiteY25" fmla="*/ 402648 h 721735"/>
                <a:gd name="connsiteX26" fmla="*/ 1466850 w 4819650"/>
                <a:gd name="connsiteY26" fmla="*/ 407410 h 721735"/>
                <a:gd name="connsiteX27" fmla="*/ 1314450 w 4819650"/>
                <a:gd name="connsiteY27" fmla="*/ 421698 h 721735"/>
                <a:gd name="connsiteX28" fmla="*/ 1114425 w 4819650"/>
                <a:gd name="connsiteY28" fmla="*/ 426460 h 721735"/>
                <a:gd name="connsiteX29" fmla="*/ 985838 w 4819650"/>
                <a:gd name="connsiteY29" fmla="*/ 412173 h 721735"/>
                <a:gd name="connsiteX30" fmla="*/ 709613 w 4819650"/>
                <a:gd name="connsiteY30" fmla="*/ 335973 h 721735"/>
                <a:gd name="connsiteX31" fmla="*/ 495300 w 4819650"/>
                <a:gd name="connsiteY31" fmla="*/ 264535 h 721735"/>
                <a:gd name="connsiteX32" fmla="*/ 280988 w 4819650"/>
                <a:gd name="connsiteY32" fmla="*/ 221673 h 721735"/>
                <a:gd name="connsiteX33" fmla="*/ 152400 w 4819650"/>
                <a:gd name="connsiteY33" fmla="*/ 183573 h 721735"/>
                <a:gd name="connsiteX34" fmla="*/ 0 w 4819650"/>
                <a:gd name="connsiteY34" fmla="*/ 164523 h 721735"/>
                <a:gd name="connsiteX35" fmla="*/ 119063 w 4819650"/>
                <a:gd name="connsiteY35" fmla="*/ 216910 h 721735"/>
                <a:gd name="connsiteX36" fmla="*/ 219075 w 4819650"/>
                <a:gd name="connsiteY36" fmla="*/ 255010 h 721735"/>
                <a:gd name="connsiteX37" fmla="*/ 338138 w 4819650"/>
                <a:gd name="connsiteY37" fmla="*/ 302635 h 721735"/>
                <a:gd name="connsiteX38" fmla="*/ 461963 w 4819650"/>
                <a:gd name="connsiteY38" fmla="*/ 364548 h 721735"/>
                <a:gd name="connsiteX39" fmla="*/ 600075 w 4819650"/>
                <a:gd name="connsiteY39" fmla="*/ 412173 h 721735"/>
                <a:gd name="connsiteX40" fmla="*/ 762000 w 4819650"/>
                <a:gd name="connsiteY40" fmla="*/ 450273 h 721735"/>
                <a:gd name="connsiteX41" fmla="*/ 890588 w 4819650"/>
                <a:gd name="connsiteY41" fmla="*/ 488373 h 721735"/>
                <a:gd name="connsiteX42" fmla="*/ 1057275 w 4819650"/>
                <a:gd name="connsiteY42" fmla="*/ 526473 h 721735"/>
                <a:gd name="connsiteX43" fmla="*/ 1190625 w 4819650"/>
                <a:gd name="connsiteY43" fmla="*/ 550285 h 721735"/>
                <a:gd name="connsiteX44" fmla="*/ 1309688 w 4819650"/>
                <a:gd name="connsiteY44" fmla="*/ 574098 h 721735"/>
                <a:gd name="connsiteX45" fmla="*/ 1447800 w 4819650"/>
                <a:gd name="connsiteY45" fmla="*/ 612198 h 721735"/>
                <a:gd name="connsiteX46" fmla="*/ 1547813 w 4819650"/>
                <a:gd name="connsiteY46" fmla="*/ 621723 h 721735"/>
                <a:gd name="connsiteX47" fmla="*/ 1657350 w 4819650"/>
                <a:gd name="connsiteY47" fmla="*/ 631248 h 721735"/>
                <a:gd name="connsiteX48" fmla="*/ 1809750 w 4819650"/>
                <a:gd name="connsiteY48" fmla="*/ 631248 h 721735"/>
                <a:gd name="connsiteX49" fmla="*/ 2014538 w 4819650"/>
                <a:gd name="connsiteY49" fmla="*/ 636010 h 721735"/>
                <a:gd name="connsiteX50" fmla="*/ 2219325 w 4819650"/>
                <a:gd name="connsiteY50" fmla="*/ 645535 h 721735"/>
                <a:gd name="connsiteX51" fmla="*/ 2352675 w 4819650"/>
                <a:gd name="connsiteY51" fmla="*/ 655060 h 721735"/>
                <a:gd name="connsiteX52" fmla="*/ 2466975 w 4819650"/>
                <a:gd name="connsiteY52" fmla="*/ 688398 h 721735"/>
                <a:gd name="connsiteX53" fmla="*/ 2609850 w 4819650"/>
                <a:gd name="connsiteY53" fmla="*/ 716973 h 721735"/>
                <a:gd name="connsiteX54" fmla="*/ 2724150 w 4819650"/>
                <a:gd name="connsiteY54" fmla="*/ 721735 h 721735"/>
                <a:gd name="connsiteX55" fmla="*/ 2905125 w 4819650"/>
                <a:gd name="connsiteY55" fmla="*/ 702685 h 721735"/>
                <a:gd name="connsiteX56" fmla="*/ 3076575 w 4819650"/>
                <a:gd name="connsiteY56" fmla="*/ 693160 h 721735"/>
                <a:gd name="connsiteX57" fmla="*/ 3248025 w 4819650"/>
                <a:gd name="connsiteY57" fmla="*/ 678873 h 721735"/>
                <a:gd name="connsiteX58" fmla="*/ 3419475 w 4819650"/>
                <a:gd name="connsiteY58" fmla="*/ 650298 h 721735"/>
                <a:gd name="connsiteX59" fmla="*/ 3567113 w 4819650"/>
                <a:gd name="connsiteY59" fmla="*/ 631248 h 721735"/>
                <a:gd name="connsiteX60" fmla="*/ 3671888 w 4819650"/>
                <a:gd name="connsiteY60" fmla="*/ 555048 h 721735"/>
                <a:gd name="connsiteX61" fmla="*/ 3748088 w 4819650"/>
                <a:gd name="connsiteY61" fmla="*/ 493135 h 721735"/>
                <a:gd name="connsiteX62" fmla="*/ 3843338 w 4819650"/>
                <a:gd name="connsiteY62" fmla="*/ 388360 h 721735"/>
                <a:gd name="connsiteX63" fmla="*/ 3919538 w 4819650"/>
                <a:gd name="connsiteY63" fmla="*/ 321685 h 721735"/>
                <a:gd name="connsiteX64" fmla="*/ 4038600 w 4819650"/>
                <a:gd name="connsiteY64" fmla="*/ 269298 h 721735"/>
                <a:gd name="connsiteX65" fmla="*/ 4210050 w 4819650"/>
                <a:gd name="connsiteY65" fmla="*/ 235960 h 721735"/>
                <a:gd name="connsiteX66" fmla="*/ 4367213 w 4819650"/>
                <a:gd name="connsiteY66" fmla="*/ 221673 h 721735"/>
                <a:gd name="connsiteX67" fmla="*/ 4538663 w 4819650"/>
                <a:gd name="connsiteY67" fmla="*/ 216910 h 721735"/>
                <a:gd name="connsiteX68" fmla="*/ 4672013 w 4819650"/>
                <a:gd name="connsiteY68" fmla="*/ 212148 h 721735"/>
                <a:gd name="connsiteX69" fmla="*/ 4819650 w 4819650"/>
                <a:gd name="connsiteY69" fmla="*/ 193098 h 721735"/>
                <a:gd name="connsiteX0" fmla="*/ 4819650 w 4819650"/>
                <a:gd name="connsiteY0" fmla="*/ 195695 h 724332"/>
                <a:gd name="connsiteX1" fmla="*/ 4724400 w 4819650"/>
                <a:gd name="connsiteY1" fmla="*/ 133782 h 724332"/>
                <a:gd name="connsiteX2" fmla="*/ 4600575 w 4819650"/>
                <a:gd name="connsiteY2" fmla="*/ 90920 h 724332"/>
                <a:gd name="connsiteX3" fmla="*/ 4500130 w 4819650"/>
                <a:gd name="connsiteY3" fmla="*/ 0 h 724332"/>
                <a:gd name="connsiteX4" fmla="*/ 4350761 w 4819650"/>
                <a:gd name="connsiteY4" fmla="*/ 2597 h 724332"/>
                <a:gd name="connsiteX5" fmla="*/ 4214813 w 4819650"/>
                <a:gd name="connsiteY5" fmla="*/ 24245 h 724332"/>
                <a:gd name="connsiteX6" fmla="*/ 4081463 w 4819650"/>
                <a:gd name="connsiteY6" fmla="*/ 43295 h 724332"/>
                <a:gd name="connsiteX7" fmla="*/ 3943350 w 4819650"/>
                <a:gd name="connsiteY7" fmla="*/ 62777 h 724332"/>
                <a:gd name="connsiteX8" fmla="*/ 3872779 w 4819650"/>
                <a:gd name="connsiteY8" fmla="*/ 115598 h 724332"/>
                <a:gd name="connsiteX9" fmla="*/ 3791815 w 4819650"/>
                <a:gd name="connsiteY9" fmla="*/ 154998 h 724332"/>
                <a:gd name="connsiteX10" fmla="*/ 3662795 w 4819650"/>
                <a:gd name="connsiteY10" fmla="*/ 214745 h 724332"/>
                <a:gd name="connsiteX11" fmla="*/ 3512993 w 4819650"/>
                <a:gd name="connsiteY11" fmla="*/ 271462 h 724332"/>
                <a:gd name="connsiteX12" fmla="*/ 3457575 w 4819650"/>
                <a:gd name="connsiteY12" fmla="*/ 343332 h 724332"/>
                <a:gd name="connsiteX13" fmla="*/ 3352800 w 4819650"/>
                <a:gd name="connsiteY13" fmla="*/ 376670 h 724332"/>
                <a:gd name="connsiteX14" fmla="*/ 3233738 w 4819650"/>
                <a:gd name="connsiteY14" fmla="*/ 429057 h 724332"/>
                <a:gd name="connsiteX15" fmla="*/ 3148013 w 4819650"/>
                <a:gd name="connsiteY15" fmla="*/ 481445 h 724332"/>
                <a:gd name="connsiteX16" fmla="*/ 3086100 w 4819650"/>
                <a:gd name="connsiteY16" fmla="*/ 510020 h 724332"/>
                <a:gd name="connsiteX17" fmla="*/ 2900363 w 4819650"/>
                <a:gd name="connsiteY17" fmla="*/ 514782 h 724332"/>
                <a:gd name="connsiteX18" fmla="*/ 2805113 w 4819650"/>
                <a:gd name="connsiteY18" fmla="*/ 519545 h 724332"/>
                <a:gd name="connsiteX19" fmla="*/ 2612881 w 4819650"/>
                <a:gd name="connsiteY19" fmla="*/ 470621 h 724332"/>
                <a:gd name="connsiteX20" fmla="*/ 2476068 w 4819650"/>
                <a:gd name="connsiteY20" fmla="*/ 477116 h 724332"/>
                <a:gd name="connsiteX21" fmla="*/ 2307648 w 4819650"/>
                <a:gd name="connsiteY21" fmla="*/ 449406 h 724332"/>
                <a:gd name="connsiteX22" fmla="*/ 2103293 w 4819650"/>
                <a:gd name="connsiteY22" fmla="*/ 411306 h 724332"/>
                <a:gd name="connsiteX23" fmla="*/ 1962150 w 4819650"/>
                <a:gd name="connsiteY23" fmla="*/ 419532 h 724332"/>
                <a:gd name="connsiteX24" fmla="*/ 1747838 w 4819650"/>
                <a:gd name="connsiteY24" fmla="*/ 395720 h 724332"/>
                <a:gd name="connsiteX25" fmla="*/ 1600200 w 4819650"/>
                <a:gd name="connsiteY25" fmla="*/ 405245 h 724332"/>
                <a:gd name="connsiteX26" fmla="*/ 1466850 w 4819650"/>
                <a:gd name="connsiteY26" fmla="*/ 410007 h 724332"/>
                <a:gd name="connsiteX27" fmla="*/ 1314450 w 4819650"/>
                <a:gd name="connsiteY27" fmla="*/ 424295 h 724332"/>
                <a:gd name="connsiteX28" fmla="*/ 1114425 w 4819650"/>
                <a:gd name="connsiteY28" fmla="*/ 429057 h 724332"/>
                <a:gd name="connsiteX29" fmla="*/ 985838 w 4819650"/>
                <a:gd name="connsiteY29" fmla="*/ 414770 h 724332"/>
                <a:gd name="connsiteX30" fmla="*/ 709613 w 4819650"/>
                <a:gd name="connsiteY30" fmla="*/ 338570 h 724332"/>
                <a:gd name="connsiteX31" fmla="*/ 495300 w 4819650"/>
                <a:gd name="connsiteY31" fmla="*/ 267132 h 724332"/>
                <a:gd name="connsiteX32" fmla="*/ 280988 w 4819650"/>
                <a:gd name="connsiteY32" fmla="*/ 224270 h 724332"/>
                <a:gd name="connsiteX33" fmla="*/ 152400 w 4819650"/>
                <a:gd name="connsiteY33" fmla="*/ 186170 h 724332"/>
                <a:gd name="connsiteX34" fmla="*/ 0 w 4819650"/>
                <a:gd name="connsiteY34" fmla="*/ 167120 h 724332"/>
                <a:gd name="connsiteX35" fmla="*/ 119063 w 4819650"/>
                <a:gd name="connsiteY35" fmla="*/ 219507 h 724332"/>
                <a:gd name="connsiteX36" fmla="*/ 219075 w 4819650"/>
                <a:gd name="connsiteY36" fmla="*/ 257607 h 724332"/>
                <a:gd name="connsiteX37" fmla="*/ 338138 w 4819650"/>
                <a:gd name="connsiteY37" fmla="*/ 305232 h 724332"/>
                <a:gd name="connsiteX38" fmla="*/ 461963 w 4819650"/>
                <a:gd name="connsiteY38" fmla="*/ 367145 h 724332"/>
                <a:gd name="connsiteX39" fmla="*/ 600075 w 4819650"/>
                <a:gd name="connsiteY39" fmla="*/ 414770 h 724332"/>
                <a:gd name="connsiteX40" fmla="*/ 762000 w 4819650"/>
                <a:gd name="connsiteY40" fmla="*/ 452870 h 724332"/>
                <a:gd name="connsiteX41" fmla="*/ 890588 w 4819650"/>
                <a:gd name="connsiteY41" fmla="*/ 490970 h 724332"/>
                <a:gd name="connsiteX42" fmla="*/ 1057275 w 4819650"/>
                <a:gd name="connsiteY42" fmla="*/ 529070 h 724332"/>
                <a:gd name="connsiteX43" fmla="*/ 1190625 w 4819650"/>
                <a:gd name="connsiteY43" fmla="*/ 552882 h 724332"/>
                <a:gd name="connsiteX44" fmla="*/ 1309688 w 4819650"/>
                <a:gd name="connsiteY44" fmla="*/ 576695 h 724332"/>
                <a:gd name="connsiteX45" fmla="*/ 1447800 w 4819650"/>
                <a:gd name="connsiteY45" fmla="*/ 614795 h 724332"/>
                <a:gd name="connsiteX46" fmla="*/ 1547813 w 4819650"/>
                <a:gd name="connsiteY46" fmla="*/ 624320 h 724332"/>
                <a:gd name="connsiteX47" fmla="*/ 1657350 w 4819650"/>
                <a:gd name="connsiteY47" fmla="*/ 633845 h 724332"/>
                <a:gd name="connsiteX48" fmla="*/ 1809750 w 4819650"/>
                <a:gd name="connsiteY48" fmla="*/ 633845 h 724332"/>
                <a:gd name="connsiteX49" fmla="*/ 2014538 w 4819650"/>
                <a:gd name="connsiteY49" fmla="*/ 638607 h 724332"/>
                <a:gd name="connsiteX50" fmla="*/ 2219325 w 4819650"/>
                <a:gd name="connsiteY50" fmla="*/ 648132 h 724332"/>
                <a:gd name="connsiteX51" fmla="*/ 2352675 w 4819650"/>
                <a:gd name="connsiteY51" fmla="*/ 657657 h 724332"/>
                <a:gd name="connsiteX52" fmla="*/ 2466975 w 4819650"/>
                <a:gd name="connsiteY52" fmla="*/ 690995 h 724332"/>
                <a:gd name="connsiteX53" fmla="*/ 2609850 w 4819650"/>
                <a:gd name="connsiteY53" fmla="*/ 719570 h 724332"/>
                <a:gd name="connsiteX54" fmla="*/ 2724150 w 4819650"/>
                <a:gd name="connsiteY54" fmla="*/ 724332 h 724332"/>
                <a:gd name="connsiteX55" fmla="*/ 2905125 w 4819650"/>
                <a:gd name="connsiteY55" fmla="*/ 705282 h 724332"/>
                <a:gd name="connsiteX56" fmla="*/ 3076575 w 4819650"/>
                <a:gd name="connsiteY56" fmla="*/ 695757 h 724332"/>
                <a:gd name="connsiteX57" fmla="*/ 3248025 w 4819650"/>
                <a:gd name="connsiteY57" fmla="*/ 681470 h 724332"/>
                <a:gd name="connsiteX58" fmla="*/ 3419475 w 4819650"/>
                <a:gd name="connsiteY58" fmla="*/ 652895 h 724332"/>
                <a:gd name="connsiteX59" fmla="*/ 3567113 w 4819650"/>
                <a:gd name="connsiteY59" fmla="*/ 633845 h 724332"/>
                <a:gd name="connsiteX60" fmla="*/ 3671888 w 4819650"/>
                <a:gd name="connsiteY60" fmla="*/ 557645 h 724332"/>
                <a:gd name="connsiteX61" fmla="*/ 3748088 w 4819650"/>
                <a:gd name="connsiteY61" fmla="*/ 495732 h 724332"/>
                <a:gd name="connsiteX62" fmla="*/ 3843338 w 4819650"/>
                <a:gd name="connsiteY62" fmla="*/ 390957 h 724332"/>
                <a:gd name="connsiteX63" fmla="*/ 3919538 w 4819650"/>
                <a:gd name="connsiteY63" fmla="*/ 324282 h 724332"/>
                <a:gd name="connsiteX64" fmla="*/ 4038600 w 4819650"/>
                <a:gd name="connsiteY64" fmla="*/ 271895 h 724332"/>
                <a:gd name="connsiteX65" fmla="*/ 4210050 w 4819650"/>
                <a:gd name="connsiteY65" fmla="*/ 238557 h 724332"/>
                <a:gd name="connsiteX66" fmla="*/ 4367213 w 4819650"/>
                <a:gd name="connsiteY66" fmla="*/ 224270 h 724332"/>
                <a:gd name="connsiteX67" fmla="*/ 4538663 w 4819650"/>
                <a:gd name="connsiteY67" fmla="*/ 219507 h 724332"/>
                <a:gd name="connsiteX68" fmla="*/ 4672013 w 4819650"/>
                <a:gd name="connsiteY68" fmla="*/ 214745 h 724332"/>
                <a:gd name="connsiteX69" fmla="*/ 4819650 w 4819650"/>
                <a:gd name="connsiteY69" fmla="*/ 195695 h 724332"/>
                <a:gd name="connsiteX0" fmla="*/ 4819650 w 4819650"/>
                <a:gd name="connsiteY0" fmla="*/ 195695 h 724332"/>
                <a:gd name="connsiteX1" fmla="*/ 4724400 w 4819650"/>
                <a:gd name="connsiteY1" fmla="*/ 133782 h 724332"/>
                <a:gd name="connsiteX2" fmla="*/ 4662921 w 4819650"/>
                <a:gd name="connsiteY2" fmla="*/ 28575 h 724332"/>
                <a:gd name="connsiteX3" fmla="*/ 4500130 w 4819650"/>
                <a:gd name="connsiteY3" fmla="*/ 0 h 724332"/>
                <a:gd name="connsiteX4" fmla="*/ 4350761 w 4819650"/>
                <a:gd name="connsiteY4" fmla="*/ 2597 h 724332"/>
                <a:gd name="connsiteX5" fmla="*/ 4214813 w 4819650"/>
                <a:gd name="connsiteY5" fmla="*/ 24245 h 724332"/>
                <a:gd name="connsiteX6" fmla="*/ 4081463 w 4819650"/>
                <a:gd name="connsiteY6" fmla="*/ 43295 h 724332"/>
                <a:gd name="connsiteX7" fmla="*/ 3943350 w 4819650"/>
                <a:gd name="connsiteY7" fmla="*/ 62777 h 724332"/>
                <a:gd name="connsiteX8" fmla="*/ 3872779 w 4819650"/>
                <a:gd name="connsiteY8" fmla="*/ 115598 h 724332"/>
                <a:gd name="connsiteX9" fmla="*/ 3791815 w 4819650"/>
                <a:gd name="connsiteY9" fmla="*/ 154998 h 724332"/>
                <a:gd name="connsiteX10" fmla="*/ 3662795 w 4819650"/>
                <a:gd name="connsiteY10" fmla="*/ 214745 h 724332"/>
                <a:gd name="connsiteX11" fmla="*/ 3512993 w 4819650"/>
                <a:gd name="connsiteY11" fmla="*/ 271462 h 724332"/>
                <a:gd name="connsiteX12" fmla="*/ 3457575 w 4819650"/>
                <a:gd name="connsiteY12" fmla="*/ 343332 h 724332"/>
                <a:gd name="connsiteX13" fmla="*/ 3352800 w 4819650"/>
                <a:gd name="connsiteY13" fmla="*/ 376670 h 724332"/>
                <a:gd name="connsiteX14" fmla="*/ 3233738 w 4819650"/>
                <a:gd name="connsiteY14" fmla="*/ 429057 h 724332"/>
                <a:gd name="connsiteX15" fmla="*/ 3148013 w 4819650"/>
                <a:gd name="connsiteY15" fmla="*/ 481445 h 724332"/>
                <a:gd name="connsiteX16" fmla="*/ 3086100 w 4819650"/>
                <a:gd name="connsiteY16" fmla="*/ 510020 h 724332"/>
                <a:gd name="connsiteX17" fmla="*/ 2900363 w 4819650"/>
                <a:gd name="connsiteY17" fmla="*/ 514782 h 724332"/>
                <a:gd name="connsiteX18" fmla="*/ 2805113 w 4819650"/>
                <a:gd name="connsiteY18" fmla="*/ 519545 h 724332"/>
                <a:gd name="connsiteX19" fmla="*/ 2612881 w 4819650"/>
                <a:gd name="connsiteY19" fmla="*/ 470621 h 724332"/>
                <a:gd name="connsiteX20" fmla="*/ 2476068 w 4819650"/>
                <a:gd name="connsiteY20" fmla="*/ 477116 h 724332"/>
                <a:gd name="connsiteX21" fmla="*/ 2307648 w 4819650"/>
                <a:gd name="connsiteY21" fmla="*/ 449406 h 724332"/>
                <a:gd name="connsiteX22" fmla="*/ 2103293 w 4819650"/>
                <a:gd name="connsiteY22" fmla="*/ 411306 h 724332"/>
                <a:gd name="connsiteX23" fmla="*/ 1962150 w 4819650"/>
                <a:gd name="connsiteY23" fmla="*/ 419532 h 724332"/>
                <a:gd name="connsiteX24" fmla="*/ 1747838 w 4819650"/>
                <a:gd name="connsiteY24" fmla="*/ 395720 h 724332"/>
                <a:gd name="connsiteX25" fmla="*/ 1600200 w 4819650"/>
                <a:gd name="connsiteY25" fmla="*/ 405245 h 724332"/>
                <a:gd name="connsiteX26" fmla="*/ 1466850 w 4819650"/>
                <a:gd name="connsiteY26" fmla="*/ 410007 h 724332"/>
                <a:gd name="connsiteX27" fmla="*/ 1314450 w 4819650"/>
                <a:gd name="connsiteY27" fmla="*/ 424295 h 724332"/>
                <a:gd name="connsiteX28" fmla="*/ 1114425 w 4819650"/>
                <a:gd name="connsiteY28" fmla="*/ 429057 h 724332"/>
                <a:gd name="connsiteX29" fmla="*/ 985838 w 4819650"/>
                <a:gd name="connsiteY29" fmla="*/ 414770 h 724332"/>
                <a:gd name="connsiteX30" fmla="*/ 709613 w 4819650"/>
                <a:gd name="connsiteY30" fmla="*/ 338570 h 724332"/>
                <a:gd name="connsiteX31" fmla="*/ 495300 w 4819650"/>
                <a:gd name="connsiteY31" fmla="*/ 267132 h 724332"/>
                <a:gd name="connsiteX32" fmla="*/ 280988 w 4819650"/>
                <a:gd name="connsiteY32" fmla="*/ 224270 h 724332"/>
                <a:gd name="connsiteX33" fmla="*/ 152400 w 4819650"/>
                <a:gd name="connsiteY33" fmla="*/ 186170 h 724332"/>
                <a:gd name="connsiteX34" fmla="*/ 0 w 4819650"/>
                <a:gd name="connsiteY34" fmla="*/ 167120 h 724332"/>
                <a:gd name="connsiteX35" fmla="*/ 119063 w 4819650"/>
                <a:gd name="connsiteY35" fmla="*/ 219507 h 724332"/>
                <a:gd name="connsiteX36" fmla="*/ 219075 w 4819650"/>
                <a:gd name="connsiteY36" fmla="*/ 257607 h 724332"/>
                <a:gd name="connsiteX37" fmla="*/ 338138 w 4819650"/>
                <a:gd name="connsiteY37" fmla="*/ 305232 h 724332"/>
                <a:gd name="connsiteX38" fmla="*/ 461963 w 4819650"/>
                <a:gd name="connsiteY38" fmla="*/ 367145 h 724332"/>
                <a:gd name="connsiteX39" fmla="*/ 600075 w 4819650"/>
                <a:gd name="connsiteY39" fmla="*/ 414770 h 724332"/>
                <a:gd name="connsiteX40" fmla="*/ 762000 w 4819650"/>
                <a:gd name="connsiteY40" fmla="*/ 452870 h 724332"/>
                <a:gd name="connsiteX41" fmla="*/ 890588 w 4819650"/>
                <a:gd name="connsiteY41" fmla="*/ 490970 h 724332"/>
                <a:gd name="connsiteX42" fmla="*/ 1057275 w 4819650"/>
                <a:gd name="connsiteY42" fmla="*/ 529070 h 724332"/>
                <a:gd name="connsiteX43" fmla="*/ 1190625 w 4819650"/>
                <a:gd name="connsiteY43" fmla="*/ 552882 h 724332"/>
                <a:gd name="connsiteX44" fmla="*/ 1309688 w 4819650"/>
                <a:gd name="connsiteY44" fmla="*/ 576695 h 724332"/>
                <a:gd name="connsiteX45" fmla="*/ 1447800 w 4819650"/>
                <a:gd name="connsiteY45" fmla="*/ 614795 h 724332"/>
                <a:gd name="connsiteX46" fmla="*/ 1547813 w 4819650"/>
                <a:gd name="connsiteY46" fmla="*/ 624320 h 724332"/>
                <a:gd name="connsiteX47" fmla="*/ 1657350 w 4819650"/>
                <a:gd name="connsiteY47" fmla="*/ 633845 h 724332"/>
                <a:gd name="connsiteX48" fmla="*/ 1809750 w 4819650"/>
                <a:gd name="connsiteY48" fmla="*/ 633845 h 724332"/>
                <a:gd name="connsiteX49" fmla="*/ 2014538 w 4819650"/>
                <a:gd name="connsiteY49" fmla="*/ 638607 h 724332"/>
                <a:gd name="connsiteX50" fmla="*/ 2219325 w 4819650"/>
                <a:gd name="connsiteY50" fmla="*/ 648132 h 724332"/>
                <a:gd name="connsiteX51" fmla="*/ 2352675 w 4819650"/>
                <a:gd name="connsiteY51" fmla="*/ 657657 h 724332"/>
                <a:gd name="connsiteX52" fmla="*/ 2466975 w 4819650"/>
                <a:gd name="connsiteY52" fmla="*/ 690995 h 724332"/>
                <a:gd name="connsiteX53" fmla="*/ 2609850 w 4819650"/>
                <a:gd name="connsiteY53" fmla="*/ 719570 h 724332"/>
                <a:gd name="connsiteX54" fmla="*/ 2724150 w 4819650"/>
                <a:gd name="connsiteY54" fmla="*/ 724332 h 724332"/>
                <a:gd name="connsiteX55" fmla="*/ 2905125 w 4819650"/>
                <a:gd name="connsiteY55" fmla="*/ 705282 h 724332"/>
                <a:gd name="connsiteX56" fmla="*/ 3076575 w 4819650"/>
                <a:gd name="connsiteY56" fmla="*/ 695757 h 724332"/>
                <a:gd name="connsiteX57" fmla="*/ 3248025 w 4819650"/>
                <a:gd name="connsiteY57" fmla="*/ 681470 h 724332"/>
                <a:gd name="connsiteX58" fmla="*/ 3419475 w 4819650"/>
                <a:gd name="connsiteY58" fmla="*/ 652895 h 724332"/>
                <a:gd name="connsiteX59" fmla="*/ 3567113 w 4819650"/>
                <a:gd name="connsiteY59" fmla="*/ 633845 h 724332"/>
                <a:gd name="connsiteX60" fmla="*/ 3671888 w 4819650"/>
                <a:gd name="connsiteY60" fmla="*/ 557645 h 724332"/>
                <a:gd name="connsiteX61" fmla="*/ 3748088 w 4819650"/>
                <a:gd name="connsiteY61" fmla="*/ 495732 h 724332"/>
                <a:gd name="connsiteX62" fmla="*/ 3843338 w 4819650"/>
                <a:gd name="connsiteY62" fmla="*/ 390957 h 724332"/>
                <a:gd name="connsiteX63" fmla="*/ 3919538 w 4819650"/>
                <a:gd name="connsiteY63" fmla="*/ 324282 h 724332"/>
                <a:gd name="connsiteX64" fmla="*/ 4038600 w 4819650"/>
                <a:gd name="connsiteY64" fmla="*/ 271895 h 724332"/>
                <a:gd name="connsiteX65" fmla="*/ 4210050 w 4819650"/>
                <a:gd name="connsiteY65" fmla="*/ 238557 h 724332"/>
                <a:gd name="connsiteX66" fmla="*/ 4367213 w 4819650"/>
                <a:gd name="connsiteY66" fmla="*/ 224270 h 724332"/>
                <a:gd name="connsiteX67" fmla="*/ 4538663 w 4819650"/>
                <a:gd name="connsiteY67" fmla="*/ 219507 h 724332"/>
                <a:gd name="connsiteX68" fmla="*/ 4672013 w 4819650"/>
                <a:gd name="connsiteY68" fmla="*/ 214745 h 724332"/>
                <a:gd name="connsiteX69" fmla="*/ 4819650 w 4819650"/>
                <a:gd name="connsiteY69" fmla="*/ 195695 h 724332"/>
                <a:gd name="connsiteX0" fmla="*/ 4819650 w 4819650"/>
                <a:gd name="connsiteY0" fmla="*/ 195695 h 724332"/>
                <a:gd name="connsiteX1" fmla="*/ 4724400 w 4819650"/>
                <a:gd name="connsiteY1" fmla="*/ 133782 h 724332"/>
                <a:gd name="connsiteX2" fmla="*/ 4662921 w 4819650"/>
                <a:gd name="connsiteY2" fmla="*/ 28575 h 724332"/>
                <a:gd name="connsiteX3" fmla="*/ 4500130 w 4819650"/>
                <a:gd name="connsiteY3" fmla="*/ 0 h 724332"/>
                <a:gd name="connsiteX4" fmla="*/ 4350761 w 4819650"/>
                <a:gd name="connsiteY4" fmla="*/ 2597 h 724332"/>
                <a:gd name="connsiteX5" fmla="*/ 4214813 w 4819650"/>
                <a:gd name="connsiteY5" fmla="*/ 24245 h 724332"/>
                <a:gd name="connsiteX6" fmla="*/ 4060681 w 4819650"/>
                <a:gd name="connsiteY6" fmla="*/ 1731 h 724332"/>
                <a:gd name="connsiteX7" fmla="*/ 3943350 w 4819650"/>
                <a:gd name="connsiteY7" fmla="*/ 62777 h 724332"/>
                <a:gd name="connsiteX8" fmla="*/ 3872779 w 4819650"/>
                <a:gd name="connsiteY8" fmla="*/ 115598 h 724332"/>
                <a:gd name="connsiteX9" fmla="*/ 3791815 w 4819650"/>
                <a:gd name="connsiteY9" fmla="*/ 154998 h 724332"/>
                <a:gd name="connsiteX10" fmla="*/ 3662795 w 4819650"/>
                <a:gd name="connsiteY10" fmla="*/ 214745 h 724332"/>
                <a:gd name="connsiteX11" fmla="*/ 3512993 w 4819650"/>
                <a:gd name="connsiteY11" fmla="*/ 271462 h 724332"/>
                <a:gd name="connsiteX12" fmla="*/ 3457575 w 4819650"/>
                <a:gd name="connsiteY12" fmla="*/ 343332 h 724332"/>
                <a:gd name="connsiteX13" fmla="*/ 3352800 w 4819650"/>
                <a:gd name="connsiteY13" fmla="*/ 376670 h 724332"/>
                <a:gd name="connsiteX14" fmla="*/ 3233738 w 4819650"/>
                <a:gd name="connsiteY14" fmla="*/ 429057 h 724332"/>
                <a:gd name="connsiteX15" fmla="*/ 3148013 w 4819650"/>
                <a:gd name="connsiteY15" fmla="*/ 481445 h 724332"/>
                <a:gd name="connsiteX16" fmla="*/ 3086100 w 4819650"/>
                <a:gd name="connsiteY16" fmla="*/ 510020 h 724332"/>
                <a:gd name="connsiteX17" fmla="*/ 2900363 w 4819650"/>
                <a:gd name="connsiteY17" fmla="*/ 514782 h 724332"/>
                <a:gd name="connsiteX18" fmla="*/ 2805113 w 4819650"/>
                <a:gd name="connsiteY18" fmla="*/ 519545 h 724332"/>
                <a:gd name="connsiteX19" fmla="*/ 2612881 w 4819650"/>
                <a:gd name="connsiteY19" fmla="*/ 470621 h 724332"/>
                <a:gd name="connsiteX20" fmla="*/ 2476068 w 4819650"/>
                <a:gd name="connsiteY20" fmla="*/ 477116 h 724332"/>
                <a:gd name="connsiteX21" fmla="*/ 2307648 w 4819650"/>
                <a:gd name="connsiteY21" fmla="*/ 449406 h 724332"/>
                <a:gd name="connsiteX22" fmla="*/ 2103293 w 4819650"/>
                <a:gd name="connsiteY22" fmla="*/ 411306 h 724332"/>
                <a:gd name="connsiteX23" fmla="*/ 1962150 w 4819650"/>
                <a:gd name="connsiteY23" fmla="*/ 419532 h 724332"/>
                <a:gd name="connsiteX24" fmla="*/ 1747838 w 4819650"/>
                <a:gd name="connsiteY24" fmla="*/ 395720 h 724332"/>
                <a:gd name="connsiteX25" fmla="*/ 1600200 w 4819650"/>
                <a:gd name="connsiteY25" fmla="*/ 405245 h 724332"/>
                <a:gd name="connsiteX26" fmla="*/ 1466850 w 4819650"/>
                <a:gd name="connsiteY26" fmla="*/ 410007 h 724332"/>
                <a:gd name="connsiteX27" fmla="*/ 1314450 w 4819650"/>
                <a:gd name="connsiteY27" fmla="*/ 424295 h 724332"/>
                <a:gd name="connsiteX28" fmla="*/ 1114425 w 4819650"/>
                <a:gd name="connsiteY28" fmla="*/ 429057 h 724332"/>
                <a:gd name="connsiteX29" fmla="*/ 985838 w 4819650"/>
                <a:gd name="connsiteY29" fmla="*/ 414770 h 724332"/>
                <a:gd name="connsiteX30" fmla="*/ 709613 w 4819650"/>
                <a:gd name="connsiteY30" fmla="*/ 338570 h 724332"/>
                <a:gd name="connsiteX31" fmla="*/ 495300 w 4819650"/>
                <a:gd name="connsiteY31" fmla="*/ 267132 h 724332"/>
                <a:gd name="connsiteX32" fmla="*/ 280988 w 4819650"/>
                <a:gd name="connsiteY32" fmla="*/ 224270 h 724332"/>
                <a:gd name="connsiteX33" fmla="*/ 152400 w 4819650"/>
                <a:gd name="connsiteY33" fmla="*/ 186170 h 724332"/>
                <a:gd name="connsiteX34" fmla="*/ 0 w 4819650"/>
                <a:gd name="connsiteY34" fmla="*/ 167120 h 724332"/>
                <a:gd name="connsiteX35" fmla="*/ 119063 w 4819650"/>
                <a:gd name="connsiteY35" fmla="*/ 219507 h 724332"/>
                <a:gd name="connsiteX36" fmla="*/ 219075 w 4819650"/>
                <a:gd name="connsiteY36" fmla="*/ 257607 h 724332"/>
                <a:gd name="connsiteX37" fmla="*/ 338138 w 4819650"/>
                <a:gd name="connsiteY37" fmla="*/ 305232 h 724332"/>
                <a:gd name="connsiteX38" fmla="*/ 461963 w 4819650"/>
                <a:gd name="connsiteY38" fmla="*/ 367145 h 724332"/>
                <a:gd name="connsiteX39" fmla="*/ 600075 w 4819650"/>
                <a:gd name="connsiteY39" fmla="*/ 414770 h 724332"/>
                <a:gd name="connsiteX40" fmla="*/ 762000 w 4819650"/>
                <a:gd name="connsiteY40" fmla="*/ 452870 h 724332"/>
                <a:gd name="connsiteX41" fmla="*/ 890588 w 4819650"/>
                <a:gd name="connsiteY41" fmla="*/ 490970 h 724332"/>
                <a:gd name="connsiteX42" fmla="*/ 1057275 w 4819650"/>
                <a:gd name="connsiteY42" fmla="*/ 529070 h 724332"/>
                <a:gd name="connsiteX43" fmla="*/ 1190625 w 4819650"/>
                <a:gd name="connsiteY43" fmla="*/ 552882 h 724332"/>
                <a:gd name="connsiteX44" fmla="*/ 1309688 w 4819650"/>
                <a:gd name="connsiteY44" fmla="*/ 576695 h 724332"/>
                <a:gd name="connsiteX45" fmla="*/ 1447800 w 4819650"/>
                <a:gd name="connsiteY45" fmla="*/ 614795 h 724332"/>
                <a:gd name="connsiteX46" fmla="*/ 1547813 w 4819650"/>
                <a:gd name="connsiteY46" fmla="*/ 624320 h 724332"/>
                <a:gd name="connsiteX47" fmla="*/ 1657350 w 4819650"/>
                <a:gd name="connsiteY47" fmla="*/ 633845 h 724332"/>
                <a:gd name="connsiteX48" fmla="*/ 1809750 w 4819650"/>
                <a:gd name="connsiteY48" fmla="*/ 633845 h 724332"/>
                <a:gd name="connsiteX49" fmla="*/ 2014538 w 4819650"/>
                <a:gd name="connsiteY49" fmla="*/ 638607 h 724332"/>
                <a:gd name="connsiteX50" fmla="*/ 2219325 w 4819650"/>
                <a:gd name="connsiteY50" fmla="*/ 648132 h 724332"/>
                <a:gd name="connsiteX51" fmla="*/ 2352675 w 4819650"/>
                <a:gd name="connsiteY51" fmla="*/ 657657 h 724332"/>
                <a:gd name="connsiteX52" fmla="*/ 2466975 w 4819650"/>
                <a:gd name="connsiteY52" fmla="*/ 690995 h 724332"/>
                <a:gd name="connsiteX53" fmla="*/ 2609850 w 4819650"/>
                <a:gd name="connsiteY53" fmla="*/ 719570 h 724332"/>
                <a:gd name="connsiteX54" fmla="*/ 2724150 w 4819650"/>
                <a:gd name="connsiteY54" fmla="*/ 724332 h 724332"/>
                <a:gd name="connsiteX55" fmla="*/ 2905125 w 4819650"/>
                <a:gd name="connsiteY55" fmla="*/ 705282 h 724332"/>
                <a:gd name="connsiteX56" fmla="*/ 3076575 w 4819650"/>
                <a:gd name="connsiteY56" fmla="*/ 695757 h 724332"/>
                <a:gd name="connsiteX57" fmla="*/ 3248025 w 4819650"/>
                <a:gd name="connsiteY57" fmla="*/ 681470 h 724332"/>
                <a:gd name="connsiteX58" fmla="*/ 3419475 w 4819650"/>
                <a:gd name="connsiteY58" fmla="*/ 652895 h 724332"/>
                <a:gd name="connsiteX59" fmla="*/ 3567113 w 4819650"/>
                <a:gd name="connsiteY59" fmla="*/ 633845 h 724332"/>
                <a:gd name="connsiteX60" fmla="*/ 3671888 w 4819650"/>
                <a:gd name="connsiteY60" fmla="*/ 557645 h 724332"/>
                <a:gd name="connsiteX61" fmla="*/ 3748088 w 4819650"/>
                <a:gd name="connsiteY61" fmla="*/ 495732 h 724332"/>
                <a:gd name="connsiteX62" fmla="*/ 3843338 w 4819650"/>
                <a:gd name="connsiteY62" fmla="*/ 390957 h 724332"/>
                <a:gd name="connsiteX63" fmla="*/ 3919538 w 4819650"/>
                <a:gd name="connsiteY63" fmla="*/ 324282 h 724332"/>
                <a:gd name="connsiteX64" fmla="*/ 4038600 w 4819650"/>
                <a:gd name="connsiteY64" fmla="*/ 271895 h 724332"/>
                <a:gd name="connsiteX65" fmla="*/ 4210050 w 4819650"/>
                <a:gd name="connsiteY65" fmla="*/ 238557 h 724332"/>
                <a:gd name="connsiteX66" fmla="*/ 4367213 w 4819650"/>
                <a:gd name="connsiteY66" fmla="*/ 224270 h 724332"/>
                <a:gd name="connsiteX67" fmla="*/ 4538663 w 4819650"/>
                <a:gd name="connsiteY67" fmla="*/ 219507 h 724332"/>
                <a:gd name="connsiteX68" fmla="*/ 4672013 w 4819650"/>
                <a:gd name="connsiteY68" fmla="*/ 214745 h 724332"/>
                <a:gd name="connsiteX69" fmla="*/ 4819650 w 4819650"/>
                <a:gd name="connsiteY69" fmla="*/ 195695 h 724332"/>
                <a:gd name="connsiteX0" fmla="*/ 4819650 w 4819650"/>
                <a:gd name="connsiteY0" fmla="*/ 195695 h 724332"/>
                <a:gd name="connsiteX1" fmla="*/ 4724400 w 4819650"/>
                <a:gd name="connsiteY1" fmla="*/ 133782 h 724332"/>
                <a:gd name="connsiteX2" fmla="*/ 4662921 w 4819650"/>
                <a:gd name="connsiteY2" fmla="*/ 28575 h 724332"/>
                <a:gd name="connsiteX3" fmla="*/ 4500130 w 4819650"/>
                <a:gd name="connsiteY3" fmla="*/ 0 h 724332"/>
                <a:gd name="connsiteX4" fmla="*/ 4350761 w 4819650"/>
                <a:gd name="connsiteY4" fmla="*/ 2597 h 724332"/>
                <a:gd name="connsiteX5" fmla="*/ 4214813 w 4819650"/>
                <a:gd name="connsiteY5" fmla="*/ 24245 h 724332"/>
                <a:gd name="connsiteX6" fmla="*/ 4060681 w 4819650"/>
                <a:gd name="connsiteY6" fmla="*/ 1731 h 724332"/>
                <a:gd name="connsiteX7" fmla="*/ 3943350 w 4819650"/>
                <a:gd name="connsiteY7" fmla="*/ 62777 h 724332"/>
                <a:gd name="connsiteX8" fmla="*/ 3872779 w 4819650"/>
                <a:gd name="connsiteY8" fmla="*/ 115598 h 724332"/>
                <a:gd name="connsiteX9" fmla="*/ 3791815 w 4819650"/>
                <a:gd name="connsiteY9" fmla="*/ 154998 h 724332"/>
                <a:gd name="connsiteX10" fmla="*/ 3662795 w 4819650"/>
                <a:gd name="connsiteY10" fmla="*/ 214745 h 724332"/>
                <a:gd name="connsiteX11" fmla="*/ 3512993 w 4819650"/>
                <a:gd name="connsiteY11" fmla="*/ 271462 h 724332"/>
                <a:gd name="connsiteX12" fmla="*/ 3457575 w 4819650"/>
                <a:gd name="connsiteY12" fmla="*/ 343332 h 724332"/>
                <a:gd name="connsiteX13" fmla="*/ 3352800 w 4819650"/>
                <a:gd name="connsiteY13" fmla="*/ 376670 h 724332"/>
                <a:gd name="connsiteX14" fmla="*/ 3233738 w 4819650"/>
                <a:gd name="connsiteY14" fmla="*/ 429057 h 724332"/>
                <a:gd name="connsiteX15" fmla="*/ 3148013 w 4819650"/>
                <a:gd name="connsiteY15" fmla="*/ 481445 h 724332"/>
                <a:gd name="connsiteX16" fmla="*/ 3086100 w 4819650"/>
                <a:gd name="connsiteY16" fmla="*/ 510020 h 724332"/>
                <a:gd name="connsiteX17" fmla="*/ 2900363 w 4819650"/>
                <a:gd name="connsiteY17" fmla="*/ 514782 h 724332"/>
                <a:gd name="connsiteX18" fmla="*/ 2805113 w 4819650"/>
                <a:gd name="connsiteY18" fmla="*/ 519545 h 724332"/>
                <a:gd name="connsiteX19" fmla="*/ 2612881 w 4819650"/>
                <a:gd name="connsiteY19" fmla="*/ 470621 h 724332"/>
                <a:gd name="connsiteX20" fmla="*/ 2476068 w 4819650"/>
                <a:gd name="connsiteY20" fmla="*/ 477116 h 724332"/>
                <a:gd name="connsiteX21" fmla="*/ 2307648 w 4819650"/>
                <a:gd name="connsiteY21" fmla="*/ 449406 h 724332"/>
                <a:gd name="connsiteX22" fmla="*/ 2103293 w 4819650"/>
                <a:gd name="connsiteY22" fmla="*/ 411306 h 724332"/>
                <a:gd name="connsiteX23" fmla="*/ 1962150 w 4819650"/>
                <a:gd name="connsiteY23" fmla="*/ 419532 h 724332"/>
                <a:gd name="connsiteX24" fmla="*/ 1747838 w 4819650"/>
                <a:gd name="connsiteY24" fmla="*/ 395720 h 724332"/>
                <a:gd name="connsiteX25" fmla="*/ 1600200 w 4819650"/>
                <a:gd name="connsiteY25" fmla="*/ 405245 h 724332"/>
                <a:gd name="connsiteX26" fmla="*/ 1466850 w 4819650"/>
                <a:gd name="connsiteY26" fmla="*/ 410007 h 724332"/>
                <a:gd name="connsiteX27" fmla="*/ 1314450 w 4819650"/>
                <a:gd name="connsiteY27" fmla="*/ 424295 h 724332"/>
                <a:gd name="connsiteX28" fmla="*/ 1114425 w 4819650"/>
                <a:gd name="connsiteY28" fmla="*/ 429057 h 724332"/>
                <a:gd name="connsiteX29" fmla="*/ 985838 w 4819650"/>
                <a:gd name="connsiteY29" fmla="*/ 414770 h 724332"/>
                <a:gd name="connsiteX30" fmla="*/ 709613 w 4819650"/>
                <a:gd name="connsiteY30" fmla="*/ 338570 h 724332"/>
                <a:gd name="connsiteX31" fmla="*/ 495300 w 4819650"/>
                <a:gd name="connsiteY31" fmla="*/ 267132 h 724332"/>
                <a:gd name="connsiteX32" fmla="*/ 280988 w 4819650"/>
                <a:gd name="connsiteY32" fmla="*/ 224270 h 724332"/>
                <a:gd name="connsiteX33" fmla="*/ 152400 w 4819650"/>
                <a:gd name="connsiteY33" fmla="*/ 186170 h 724332"/>
                <a:gd name="connsiteX34" fmla="*/ 0 w 4819650"/>
                <a:gd name="connsiteY34" fmla="*/ 167120 h 724332"/>
                <a:gd name="connsiteX35" fmla="*/ 119063 w 4819650"/>
                <a:gd name="connsiteY35" fmla="*/ 219507 h 724332"/>
                <a:gd name="connsiteX36" fmla="*/ 219075 w 4819650"/>
                <a:gd name="connsiteY36" fmla="*/ 257607 h 724332"/>
                <a:gd name="connsiteX37" fmla="*/ 338138 w 4819650"/>
                <a:gd name="connsiteY37" fmla="*/ 305232 h 724332"/>
                <a:gd name="connsiteX38" fmla="*/ 461963 w 4819650"/>
                <a:gd name="connsiteY38" fmla="*/ 367145 h 724332"/>
                <a:gd name="connsiteX39" fmla="*/ 600075 w 4819650"/>
                <a:gd name="connsiteY39" fmla="*/ 414770 h 724332"/>
                <a:gd name="connsiteX40" fmla="*/ 762000 w 4819650"/>
                <a:gd name="connsiteY40" fmla="*/ 452870 h 724332"/>
                <a:gd name="connsiteX41" fmla="*/ 890588 w 4819650"/>
                <a:gd name="connsiteY41" fmla="*/ 490970 h 724332"/>
                <a:gd name="connsiteX42" fmla="*/ 1057275 w 4819650"/>
                <a:gd name="connsiteY42" fmla="*/ 529070 h 724332"/>
                <a:gd name="connsiteX43" fmla="*/ 1190625 w 4819650"/>
                <a:gd name="connsiteY43" fmla="*/ 552882 h 724332"/>
                <a:gd name="connsiteX44" fmla="*/ 1309688 w 4819650"/>
                <a:gd name="connsiteY44" fmla="*/ 576695 h 724332"/>
                <a:gd name="connsiteX45" fmla="*/ 1447800 w 4819650"/>
                <a:gd name="connsiteY45" fmla="*/ 614795 h 724332"/>
                <a:gd name="connsiteX46" fmla="*/ 1547813 w 4819650"/>
                <a:gd name="connsiteY46" fmla="*/ 624320 h 724332"/>
                <a:gd name="connsiteX47" fmla="*/ 1657350 w 4819650"/>
                <a:gd name="connsiteY47" fmla="*/ 633845 h 724332"/>
                <a:gd name="connsiteX48" fmla="*/ 1809750 w 4819650"/>
                <a:gd name="connsiteY48" fmla="*/ 633845 h 724332"/>
                <a:gd name="connsiteX49" fmla="*/ 2014538 w 4819650"/>
                <a:gd name="connsiteY49" fmla="*/ 638607 h 724332"/>
                <a:gd name="connsiteX50" fmla="*/ 2219325 w 4819650"/>
                <a:gd name="connsiteY50" fmla="*/ 648132 h 724332"/>
                <a:gd name="connsiteX51" fmla="*/ 2352675 w 4819650"/>
                <a:gd name="connsiteY51" fmla="*/ 657657 h 724332"/>
                <a:gd name="connsiteX52" fmla="*/ 2466975 w 4819650"/>
                <a:gd name="connsiteY52" fmla="*/ 690995 h 724332"/>
                <a:gd name="connsiteX53" fmla="*/ 2609850 w 4819650"/>
                <a:gd name="connsiteY53" fmla="*/ 719570 h 724332"/>
                <a:gd name="connsiteX54" fmla="*/ 2724150 w 4819650"/>
                <a:gd name="connsiteY54" fmla="*/ 724332 h 724332"/>
                <a:gd name="connsiteX55" fmla="*/ 2905125 w 4819650"/>
                <a:gd name="connsiteY55" fmla="*/ 705282 h 724332"/>
                <a:gd name="connsiteX56" fmla="*/ 3076575 w 4819650"/>
                <a:gd name="connsiteY56" fmla="*/ 695757 h 724332"/>
                <a:gd name="connsiteX57" fmla="*/ 3248025 w 4819650"/>
                <a:gd name="connsiteY57" fmla="*/ 681470 h 724332"/>
                <a:gd name="connsiteX58" fmla="*/ 3419475 w 4819650"/>
                <a:gd name="connsiteY58" fmla="*/ 652895 h 724332"/>
                <a:gd name="connsiteX59" fmla="*/ 3567113 w 4819650"/>
                <a:gd name="connsiteY59" fmla="*/ 633845 h 724332"/>
                <a:gd name="connsiteX60" fmla="*/ 3671888 w 4819650"/>
                <a:gd name="connsiteY60" fmla="*/ 557645 h 724332"/>
                <a:gd name="connsiteX61" fmla="*/ 3748088 w 4819650"/>
                <a:gd name="connsiteY61" fmla="*/ 495732 h 724332"/>
                <a:gd name="connsiteX62" fmla="*/ 3843338 w 4819650"/>
                <a:gd name="connsiteY62" fmla="*/ 390957 h 724332"/>
                <a:gd name="connsiteX63" fmla="*/ 3919538 w 4819650"/>
                <a:gd name="connsiteY63" fmla="*/ 324282 h 724332"/>
                <a:gd name="connsiteX64" fmla="*/ 4038600 w 4819650"/>
                <a:gd name="connsiteY64" fmla="*/ 271895 h 724332"/>
                <a:gd name="connsiteX65" fmla="*/ 4251614 w 4819650"/>
                <a:gd name="connsiteY65" fmla="*/ 300902 h 724332"/>
                <a:gd name="connsiteX66" fmla="*/ 4367213 w 4819650"/>
                <a:gd name="connsiteY66" fmla="*/ 224270 h 724332"/>
                <a:gd name="connsiteX67" fmla="*/ 4538663 w 4819650"/>
                <a:gd name="connsiteY67" fmla="*/ 219507 h 724332"/>
                <a:gd name="connsiteX68" fmla="*/ 4672013 w 4819650"/>
                <a:gd name="connsiteY68" fmla="*/ 214745 h 724332"/>
                <a:gd name="connsiteX69" fmla="*/ 4819650 w 4819650"/>
                <a:gd name="connsiteY69" fmla="*/ 195695 h 724332"/>
                <a:gd name="connsiteX0" fmla="*/ 4819650 w 4819650"/>
                <a:gd name="connsiteY0" fmla="*/ 195695 h 724332"/>
                <a:gd name="connsiteX1" fmla="*/ 4724400 w 4819650"/>
                <a:gd name="connsiteY1" fmla="*/ 133782 h 724332"/>
                <a:gd name="connsiteX2" fmla="*/ 4662921 w 4819650"/>
                <a:gd name="connsiteY2" fmla="*/ 28575 h 724332"/>
                <a:gd name="connsiteX3" fmla="*/ 4500130 w 4819650"/>
                <a:gd name="connsiteY3" fmla="*/ 0 h 724332"/>
                <a:gd name="connsiteX4" fmla="*/ 4350761 w 4819650"/>
                <a:gd name="connsiteY4" fmla="*/ 2597 h 724332"/>
                <a:gd name="connsiteX5" fmla="*/ 4214813 w 4819650"/>
                <a:gd name="connsiteY5" fmla="*/ 24245 h 724332"/>
                <a:gd name="connsiteX6" fmla="*/ 4060681 w 4819650"/>
                <a:gd name="connsiteY6" fmla="*/ 1731 h 724332"/>
                <a:gd name="connsiteX7" fmla="*/ 3943350 w 4819650"/>
                <a:gd name="connsiteY7" fmla="*/ 62777 h 724332"/>
                <a:gd name="connsiteX8" fmla="*/ 3872779 w 4819650"/>
                <a:gd name="connsiteY8" fmla="*/ 115598 h 724332"/>
                <a:gd name="connsiteX9" fmla="*/ 3791815 w 4819650"/>
                <a:gd name="connsiteY9" fmla="*/ 154998 h 724332"/>
                <a:gd name="connsiteX10" fmla="*/ 3662795 w 4819650"/>
                <a:gd name="connsiteY10" fmla="*/ 214745 h 724332"/>
                <a:gd name="connsiteX11" fmla="*/ 3512993 w 4819650"/>
                <a:gd name="connsiteY11" fmla="*/ 271462 h 724332"/>
                <a:gd name="connsiteX12" fmla="*/ 3457575 w 4819650"/>
                <a:gd name="connsiteY12" fmla="*/ 343332 h 724332"/>
                <a:gd name="connsiteX13" fmla="*/ 3352800 w 4819650"/>
                <a:gd name="connsiteY13" fmla="*/ 376670 h 724332"/>
                <a:gd name="connsiteX14" fmla="*/ 3233738 w 4819650"/>
                <a:gd name="connsiteY14" fmla="*/ 429057 h 724332"/>
                <a:gd name="connsiteX15" fmla="*/ 3148013 w 4819650"/>
                <a:gd name="connsiteY15" fmla="*/ 481445 h 724332"/>
                <a:gd name="connsiteX16" fmla="*/ 3086100 w 4819650"/>
                <a:gd name="connsiteY16" fmla="*/ 510020 h 724332"/>
                <a:gd name="connsiteX17" fmla="*/ 2900363 w 4819650"/>
                <a:gd name="connsiteY17" fmla="*/ 514782 h 724332"/>
                <a:gd name="connsiteX18" fmla="*/ 2805113 w 4819650"/>
                <a:gd name="connsiteY18" fmla="*/ 519545 h 724332"/>
                <a:gd name="connsiteX19" fmla="*/ 2612881 w 4819650"/>
                <a:gd name="connsiteY19" fmla="*/ 470621 h 724332"/>
                <a:gd name="connsiteX20" fmla="*/ 2476068 w 4819650"/>
                <a:gd name="connsiteY20" fmla="*/ 477116 h 724332"/>
                <a:gd name="connsiteX21" fmla="*/ 2307648 w 4819650"/>
                <a:gd name="connsiteY21" fmla="*/ 449406 h 724332"/>
                <a:gd name="connsiteX22" fmla="*/ 2103293 w 4819650"/>
                <a:gd name="connsiteY22" fmla="*/ 411306 h 724332"/>
                <a:gd name="connsiteX23" fmla="*/ 1962150 w 4819650"/>
                <a:gd name="connsiteY23" fmla="*/ 419532 h 724332"/>
                <a:gd name="connsiteX24" fmla="*/ 1747838 w 4819650"/>
                <a:gd name="connsiteY24" fmla="*/ 395720 h 724332"/>
                <a:gd name="connsiteX25" fmla="*/ 1600200 w 4819650"/>
                <a:gd name="connsiteY25" fmla="*/ 405245 h 724332"/>
                <a:gd name="connsiteX26" fmla="*/ 1466850 w 4819650"/>
                <a:gd name="connsiteY26" fmla="*/ 410007 h 724332"/>
                <a:gd name="connsiteX27" fmla="*/ 1314450 w 4819650"/>
                <a:gd name="connsiteY27" fmla="*/ 424295 h 724332"/>
                <a:gd name="connsiteX28" fmla="*/ 1114425 w 4819650"/>
                <a:gd name="connsiteY28" fmla="*/ 429057 h 724332"/>
                <a:gd name="connsiteX29" fmla="*/ 985838 w 4819650"/>
                <a:gd name="connsiteY29" fmla="*/ 414770 h 724332"/>
                <a:gd name="connsiteX30" fmla="*/ 709613 w 4819650"/>
                <a:gd name="connsiteY30" fmla="*/ 338570 h 724332"/>
                <a:gd name="connsiteX31" fmla="*/ 495300 w 4819650"/>
                <a:gd name="connsiteY31" fmla="*/ 267132 h 724332"/>
                <a:gd name="connsiteX32" fmla="*/ 280988 w 4819650"/>
                <a:gd name="connsiteY32" fmla="*/ 224270 h 724332"/>
                <a:gd name="connsiteX33" fmla="*/ 152400 w 4819650"/>
                <a:gd name="connsiteY33" fmla="*/ 186170 h 724332"/>
                <a:gd name="connsiteX34" fmla="*/ 0 w 4819650"/>
                <a:gd name="connsiteY34" fmla="*/ 167120 h 724332"/>
                <a:gd name="connsiteX35" fmla="*/ 119063 w 4819650"/>
                <a:gd name="connsiteY35" fmla="*/ 219507 h 724332"/>
                <a:gd name="connsiteX36" fmla="*/ 219075 w 4819650"/>
                <a:gd name="connsiteY36" fmla="*/ 257607 h 724332"/>
                <a:gd name="connsiteX37" fmla="*/ 338138 w 4819650"/>
                <a:gd name="connsiteY37" fmla="*/ 305232 h 724332"/>
                <a:gd name="connsiteX38" fmla="*/ 461963 w 4819650"/>
                <a:gd name="connsiteY38" fmla="*/ 367145 h 724332"/>
                <a:gd name="connsiteX39" fmla="*/ 600075 w 4819650"/>
                <a:gd name="connsiteY39" fmla="*/ 414770 h 724332"/>
                <a:gd name="connsiteX40" fmla="*/ 762000 w 4819650"/>
                <a:gd name="connsiteY40" fmla="*/ 452870 h 724332"/>
                <a:gd name="connsiteX41" fmla="*/ 890588 w 4819650"/>
                <a:gd name="connsiteY41" fmla="*/ 490970 h 724332"/>
                <a:gd name="connsiteX42" fmla="*/ 1057275 w 4819650"/>
                <a:gd name="connsiteY42" fmla="*/ 529070 h 724332"/>
                <a:gd name="connsiteX43" fmla="*/ 1190625 w 4819650"/>
                <a:gd name="connsiteY43" fmla="*/ 552882 h 724332"/>
                <a:gd name="connsiteX44" fmla="*/ 1309688 w 4819650"/>
                <a:gd name="connsiteY44" fmla="*/ 576695 h 724332"/>
                <a:gd name="connsiteX45" fmla="*/ 1447800 w 4819650"/>
                <a:gd name="connsiteY45" fmla="*/ 614795 h 724332"/>
                <a:gd name="connsiteX46" fmla="*/ 1547813 w 4819650"/>
                <a:gd name="connsiteY46" fmla="*/ 624320 h 724332"/>
                <a:gd name="connsiteX47" fmla="*/ 1657350 w 4819650"/>
                <a:gd name="connsiteY47" fmla="*/ 633845 h 724332"/>
                <a:gd name="connsiteX48" fmla="*/ 1809750 w 4819650"/>
                <a:gd name="connsiteY48" fmla="*/ 633845 h 724332"/>
                <a:gd name="connsiteX49" fmla="*/ 2014538 w 4819650"/>
                <a:gd name="connsiteY49" fmla="*/ 638607 h 724332"/>
                <a:gd name="connsiteX50" fmla="*/ 2219325 w 4819650"/>
                <a:gd name="connsiteY50" fmla="*/ 648132 h 724332"/>
                <a:gd name="connsiteX51" fmla="*/ 2352675 w 4819650"/>
                <a:gd name="connsiteY51" fmla="*/ 657657 h 724332"/>
                <a:gd name="connsiteX52" fmla="*/ 2466975 w 4819650"/>
                <a:gd name="connsiteY52" fmla="*/ 690995 h 724332"/>
                <a:gd name="connsiteX53" fmla="*/ 2609850 w 4819650"/>
                <a:gd name="connsiteY53" fmla="*/ 719570 h 724332"/>
                <a:gd name="connsiteX54" fmla="*/ 2724150 w 4819650"/>
                <a:gd name="connsiteY54" fmla="*/ 724332 h 724332"/>
                <a:gd name="connsiteX55" fmla="*/ 2905125 w 4819650"/>
                <a:gd name="connsiteY55" fmla="*/ 705282 h 724332"/>
                <a:gd name="connsiteX56" fmla="*/ 3076575 w 4819650"/>
                <a:gd name="connsiteY56" fmla="*/ 695757 h 724332"/>
                <a:gd name="connsiteX57" fmla="*/ 3248025 w 4819650"/>
                <a:gd name="connsiteY57" fmla="*/ 681470 h 724332"/>
                <a:gd name="connsiteX58" fmla="*/ 3419475 w 4819650"/>
                <a:gd name="connsiteY58" fmla="*/ 652895 h 724332"/>
                <a:gd name="connsiteX59" fmla="*/ 3567113 w 4819650"/>
                <a:gd name="connsiteY59" fmla="*/ 633845 h 724332"/>
                <a:gd name="connsiteX60" fmla="*/ 3671888 w 4819650"/>
                <a:gd name="connsiteY60" fmla="*/ 557645 h 724332"/>
                <a:gd name="connsiteX61" fmla="*/ 3748088 w 4819650"/>
                <a:gd name="connsiteY61" fmla="*/ 495732 h 724332"/>
                <a:gd name="connsiteX62" fmla="*/ 3843338 w 4819650"/>
                <a:gd name="connsiteY62" fmla="*/ 390957 h 724332"/>
                <a:gd name="connsiteX63" fmla="*/ 3919538 w 4819650"/>
                <a:gd name="connsiteY63" fmla="*/ 324282 h 724332"/>
                <a:gd name="connsiteX64" fmla="*/ 4069773 w 4819650"/>
                <a:gd name="connsiteY64" fmla="*/ 303068 h 724332"/>
                <a:gd name="connsiteX65" fmla="*/ 4251614 w 4819650"/>
                <a:gd name="connsiteY65" fmla="*/ 300902 h 724332"/>
                <a:gd name="connsiteX66" fmla="*/ 4367213 w 4819650"/>
                <a:gd name="connsiteY66" fmla="*/ 224270 h 724332"/>
                <a:gd name="connsiteX67" fmla="*/ 4538663 w 4819650"/>
                <a:gd name="connsiteY67" fmla="*/ 219507 h 724332"/>
                <a:gd name="connsiteX68" fmla="*/ 4672013 w 4819650"/>
                <a:gd name="connsiteY68" fmla="*/ 214745 h 724332"/>
                <a:gd name="connsiteX69" fmla="*/ 4819650 w 4819650"/>
                <a:gd name="connsiteY69" fmla="*/ 195695 h 724332"/>
                <a:gd name="connsiteX0" fmla="*/ 4819650 w 4819650"/>
                <a:gd name="connsiteY0" fmla="*/ 195695 h 724332"/>
                <a:gd name="connsiteX1" fmla="*/ 4724400 w 4819650"/>
                <a:gd name="connsiteY1" fmla="*/ 133782 h 724332"/>
                <a:gd name="connsiteX2" fmla="*/ 4662921 w 4819650"/>
                <a:gd name="connsiteY2" fmla="*/ 28575 h 724332"/>
                <a:gd name="connsiteX3" fmla="*/ 4500130 w 4819650"/>
                <a:gd name="connsiteY3" fmla="*/ 0 h 724332"/>
                <a:gd name="connsiteX4" fmla="*/ 4350761 w 4819650"/>
                <a:gd name="connsiteY4" fmla="*/ 2597 h 724332"/>
                <a:gd name="connsiteX5" fmla="*/ 4214813 w 4819650"/>
                <a:gd name="connsiteY5" fmla="*/ 24245 h 724332"/>
                <a:gd name="connsiteX6" fmla="*/ 4060681 w 4819650"/>
                <a:gd name="connsiteY6" fmla="*/ 1731 h 724332"/>
                <a:gd name="connsiteX7" fmla="*/ 3943350 w 4819650"/>
                <a:gd name="connsiteY7" fmla="*/ 62777 h 724332"/>
                <a:gd name="connsiteX8" fmla="*/ 3872779 w 4819650"/>
                <a:gd name="connsiteY8" fmla="*/ 115598 h 724332"/>
                <a:gd name="connsiteX9" fmla="*/ 3791815 w 4819650"/>
                <a:gd name="connsiteY9" fmla="*/ 154998 h 724332"/>
                <a:gd name="connsiteX10" fmla="*/ 3662795 w 4819650"/>
                <a:gd name="connsiteY10" fmla="*/ 214745 h 724332"/>
                <a:gd name="connsiteX11" fmla="*/ 3512993 w 4819650"/>
                <a:gd name="connsiteY11" fmla="*/ 271462 h 724332"/>
                <a:gd name="connsiteX12" fmla="*/ 3457575 w 4819650"/>
                <a:gd name="connsiteY12" fmla="*/ 343332 h 724332"/>
                <a:gd name="connsiteX13" fmla="*/ 3352800 w 4819650"/>
                <a:gd name="connsiteY13" fmla="*/ 376670 h 724332"/>
                <a:gd name="connsiteX14" fmla="*/ 3233738 w 4819650"/>
                <a:gd name="connsiteY14" fmla="*/ 429057 h 724332"/>
                <a:gd name="connsiteX15" fmla="*/ 3148013 w 4819650"/>
                <a:gd name="connsiteY15" fmla="*/ 481445 h 724332"/>
                <a:gd name="connsiteX16" fmla="*/ 3086100 w 4819650"/>
                <a:gd name="connsiteY16" fmla="*/ 510020 h 724332"/>
                <a:gd name="connsiteX17" fmla="*/ 2900363 w 4819650"/>
                <a:gd name="connsiteY17" fmla="*/ 514782 h 724332"/>
                <a:gd name="connsiteX18" fmla="*/ 2805113 w 4819650"/>
                <a:gd name="connsiteY18" fmla="*/ 519545 h 724332"/>
                <a:gd name="connsiteX19" fmla="*/ 2612881 w 4819650"/>
                <a:gd name="connsiteY19" fmla="*/ 470621 h 724332"/>
                <a:gd name="connsiteX20" fmla="*/ 2476068 w 4819650"/>
                <a:gd name="connsiteY20" fmla="*/ 477116 h 724332"/>
                <a:gd name="connsiteX21" fmla="*/ 2307648 w 4819650"/>
                <a:gd name="connsiteY21" fmla="*/ 449406 h 724332"/>
                <a:gd name="connsiteX22" fmla="*/ 2103293 w 4819650"/>
                <a:gd name="connsiteY22" fmla="*/ 411306 h 724332"/>
                <a:gd name="connsiteX23" fmla="*/ 1962150 w 4819650"/>
                <a:gd name="connsiteY23" fmla="*/ 419532 h 724332"/>
                <a:gd name="connsiteX24" fmla="*/ 1747838 w 4819650"/>
                <a:gd name="connsiteY24" fmla="*/ 395720 h 724332"/>
                <a:gd name="connsiteX25" fmla="*/ 1600200 w 4819650"/>
                <a:gd name="connsiteY25" fmla="*/ 405245 h 724332"/>
                <a:gd name="connsiteX26" fmla="*/ 1466850 w 4819650"/>
                <a:gd name="connsiteY26" fmla="*/ 410007 h 724332"/>
                <a:gd name="connsiteX27" fmla="*/ 1314450 w 4819650"/>
                <a:gd name="connsiteY27" fmla="*/ 424295 h 724332"/>
                <a:gd name="connsiteX28" fmla="*/ 1114425 w 4819650"/>
                <a:gd name="connsiteY28" fmla="*/ 429057 h 724332"/>
                <a:gd name="connsiteX29" fmla="*/ 985838 w 4819650"/>
                <a:gd name="connsiteY29" fmla="*/ 414770 h 724332"/>
                <a:gd name="connsiteX30" fmla="*/ 709613 w 4819650"/>
                <a:gd name="connsiteY30" fmla="*/ 338570 h 724332"/>
                <a:gd name="connsiteX31" fmla="*/ 495300 w 4819650"/>
                <a:gd name="connsiteY31" fmla="*/ 267132 h 724332"/>
                <a:gd name="connsiteX32" fmla="*/ 280988 w 4819650"/>
                <a:gd name="connsiteY32" fmla="*/ 224270 h 724332"/>
                <a:gd name="connsiteX33" fmla="*/ 152400 w 4819650"/>
                <a:gd name="connsiteY33" fmla="*/ 186170 h 724332"/>
                <a:gd name="connsiteX34" fmla="*/ 0 w 4819650"/>
                <a:gd name="connsiteY34" fmla="*/ 167120 h 724332"/>
                <a:gd name="connsiteX35" fmla="*/ 119063 w 4819650"/>
                <a:gd name="connsiteY35" fmla="*/ 219507 h 724332"/>
                <a:gd name="connsiteX36" fmla="*/ 219075 w 4819650"/>
                <a:gd name="connsiteY36" fmla="*/ 257607 h 724332"/>
                <a:gd name="connsiteX37" fmla="*/ 338138 w 4819650"/>
                <a:gd name="connsiteY37" fmla="*/ 305232 h 724332"/>
                <a:gd name="connsiteX38" fmla="*/ 461963 w 4819650"/>
                <a:gd name="connsiteY38" fmla="*/ 367145 h 724332"/>
                <a:gd name="connsiteX39" fmla="*/ 600075 w 4819650"/>
                <a:gd name="connsiteY39" fmla="*/ 414770 h 724332"/>
                <a:gd name="connsiteX40" fmla="*/ 762000 w 4819650"/>
                <a:gd name="connsiteY40" fmla="*/ 452870 h 724332"/>
                <a:gd name="connsiteX41" fmla="*/ 890588 w 4819650"/>
                <a:gd name="connsiteY41" fmla="*/ 490970 h 724332"/>
                <a:gd name="connsiteX42" fmla="*/ 1057275 w 4819650"/>
                <a:gd name="connsiteY42" fmla="*/ 529070 h 724332"/>
                <a:gd name="connsiteX43" fmla="*/ 1190625 w 4819650"/>
                <a:gd name="connsiteY43" fmla="*/ 552882 h 724332"/>
                <a:gd name="connsiteX44" fmla="*/ 1309688 w 4819650"/>
                <a:gd name="connsiteY44" fmla="*/ 576695 h 724332"/>
                <a:gd name="connsiteX45" fmla="*/ 1447800 w 4819650"/>
                <a:gd name="connsiteY45" fmla="*/ 614795 h 724332"/>
                <a:gd name="connsiteX46" fmla="*/ 1547813 w 4819650"/>
                <a:gd name="connsiteY46" fmla="*/ 624320 h 724332"/>
                <a:gd name="connsiteX47" fmla="*/ 1657350 w 4819650"/>
                <a:gd name="connsiteY47" fmla="*/ 633845 h 724332"/>
                <a:gd name="connsiteX48" fmla="*/ 1809750 w 4819650"/>
                <a:gd name="connsiteY48" fmla="*/ 633845 h 724332"/>
                <a:gd name="connsiteX49" fmla="*/ 2014538 w 4819650"/>
                <a:gd name="connsiteY49" fmla="*/ 638607 h 724332"/>
                <a:gd name="connsiteX50" fmla="*/ 2219325 w 4819650"/>
                <a:gd name="connsiteY50" fmla="*/ 648132 h 724332"/>
                <a:gd name="connsiteX51" fmla="*/ 2352675 w 4819650"/>
                <a:gd name="connsiteY51" fmla="*/ 657657 h 724332"/>
                <a:gd name="connsiteX52" fmla="*/ 2466975 w 4819650"/>
                <a:gd name="connsiteY52" fmla="*/ 690995 h 724332"/>
                <a:gd name="connsiteX53" fmla="*/ 2609850 w 4819650"/>
                <a:gd name="connsiteY53" fmla="*/ 719570 h 724332"/>
                <a:gd name="connsiteX54" fmla="*/ 2724150 w 4819650"/>
                <a:gd name="connsiteY54" fmla="*/ 724332 h 724332"/>
                <a:gd name="connsiteX55" fmla="*/ 2905125 w 4819650"/>
                <a:gd name="connsiteY55" fmla="*/ 705282 h 724332"/>
                <a:gd name="connsiteX56" fmla="*/ 3076575 w 4819650"/>
                <a:gd name="connsiteY56" fmla="*/ 695757 h 724332"/>
                <a:gd name="connsiteX57" fmla="*/ 3248025 w 4819650"/>
                <a:gd name="connsiteY57" fmla="*/ 681470 h 724332"/>
                <a:gd name="connsiteX58" fmla="*/ 3419475 w 4819650"/>
                <a:gd name="connsiteY58" fmla="*/ 652895 h 724332"/>
                <a:gd name="connsiteX59" fmla="*/ 3567113 w 4819650"/>
                <a:gd name="connsiteY59" fmla="*/ 633845 h 724332"/>
                <a:gd name="connsiteX60" fmla="*/ 3671888 w 4819650"/>
                <a:gd name="connsiteY60" fmla="*/ 557645 h 724332"/>
                <a:gd name="connsiteX61" fmla="*/ 3748088 w 4819650"/>
                <a:gd name="connsiteY61" fmla="*/ 495732 h 724332"/>
                <a:gd name="connsiteX62" fmla="*/ 3843338 w 4819650"/>
                <a:gd name="connsiteY62" fmla="*/ 390957 h 724332"/>
                <a:gd name="connsiteX63" fmla="*/ 3950711 w 4819650"/>
                <a:gd name="connsiteY63" fmla="*/ 365846 h 724332"/>
                <a:gd name="connsiteX64" fmla="*/ 4069773 w 4819650"/>
                <a:gd name="connsiteY64" fmla="*/ 303068 h 724332"/>
                <a:gd name="connsiteX65" fmla="*/ 4251614 w 4819650"/>
                <a:gd name="connsiteY65" fmla="*/ 300902 h 724332"/>
                <a:gd name="connsiteX66" fmla="*/ 4367213 w 4819650"/>
                <a:gd name="connsiteY66" fmla="*/ 224270 h 724332"/>
                <a:gd name="connsiteX67" fmla="*/ 4538663 w 4819650"/>
                <a:gd name="connsiteY67" fmla="*/ 219507 h 724332"/>
                <a:gd name="connsiteX68" fmla="*/ 4672013 w 4819650"/>
                <a:gd name="connsiteY68" fmla="*/ 214745 h 724332"/>
                <a:gd name="connsiteX69" fmla="*/ 4819650 w 4819650"/>
                <a:gd name="connsiteY69" fmla="*/ 195695 h 724332"/>
                <a:gd name="connsiteX0" fmla="*/ 4819650 w 4819650"/>
                <a:gd name="connsiteY0" fmla="*/ 195695 h 724332"/>
                <a:gd name="connsiteX1" fmla="*/ 4724400 w 4819650"/>
                <a:gd name="connsiteY1" fmla="*/ 133782 h 724332"/>
                <a:gd name="connsiteX2" fmla="*/ 4662921 w 4819650"/>
                <a:gd name="connsiteY2" fmla="*/ 28575 h 724332"/>
                <a:gd name="connsiteX3" fmla="*/ 4500130 w 4819650"/>
                <a:gd name="connsiteY3" fmla="*/ 0 h 724332"/>
                <a:gd name="connsiteX4" fmla="*/ 4350761 w 4819650"/>
                <a:gd name="connsiteY4" fmla="*/ 2597 h 724332"/>
                <a:gd name="connsiteX5" fmla="*/ 4214813 w 4819650"/>
                <a:gd name="connsiteY5" fmla="*/ 24245 h 724332"/>
                <a:gd name="connsiteX6" fmla="*/ 4060681 w 4819650"/>
                <a:gd name="connsiteY6" fmla="*/ 1731 h 724332"/>
                <a:gd name="connsiteX7" fmla="*/ 3943350 w 4819650"/>
                <a:gd name="connsiteY7" fmla="*/ 62777 h 724332"/>
                <a:gd name="connsiteX8" fmla="*/ 3872779 w 4819650"/>
                <a:gd name="connsiteY8" fmla="*/ 115598 h 724332"/>
                <a:gd name="connsiteX9" fmla="*/ 3791815 w 4819650"/>
                <a:gd name="connsiteY9" fmla="*/ 154998 h 724332"/>
                <a:gd name="connsiteX10" fmla="*/ 3662795 w 4819650"/>
                <a:gd name="connsiteY10" fmla="*/ 214745 h 724332"/>
                <a:gd name="connsiteX11" fmla="*/ 3512993 w 4819650"/>
                <a:gd name="connsiteY11" fmla="*/ 271462 h 724332"/>
                <a:gd name="connsiteX12" fmla="*/ 3457575 w 4819650"/>
                <a:gd name="connsiteY12" fmla="*/ 343332 h 724332"/>
                <a:gd name="connsiteX13" fmla="*/ 3352800 w 4819650"/>
                <a:gd name="connsiteY13" fmla="*/ 376670 h 724332"/>
                <a:gd name="connsiteX14" fmla="*/ 3233738 w 4819650"/>
                <a:gd name="connsiteY14" fmla="*/ 429057 h 724332"/>
                <a:gd name="connsiteX15" fmla="*/ 3148013 w 4819650"/>
                <a:gd name="connsiteY15" fmla="*/ 481445 h 724332"/>
                <a:gd name="connsiteX16" fmla="*/ 3086100 w 4819650"/>
                <a:gd name="connsiteY16" fmla="*/ 510020 h 724332"/>
                <a:gd name="connsiteX17" fmla="*/ 2900363 w 4819650"/>
                <a:gd name="connsiteY17" fmla="*/ 514782 h 724332"/>
                <a:gd name="connsiteX18" fmla="*/ 2805113 w 4819650"/>
                <a:gd name="connsiteY18" fmla="*/ 519545 h 724332"/>
                <a:gd name="connsiteX19" fmla="*/ 2612881 w 4819650"/>
                <a:gd name="connsiteY19" fmla="*/ 470621 h 724332"/>
                <a:gd name="connsiteX20" fmla="*/ 2476068 w 4819650"/>
                <a:gd name="connsiteY20" fmla="*/ 477116 h 724332"/>
                <a:gd name="connsiteX21" fmla="*/ 2307648 w 4819650"/>
                <a:gd name="connsiteY21" fmla="*/ 449406 h 724332"/>
                <a:gd name="connsiteX22" fmla="*/ 2103293 w 4819650"/>
                <a:gd name="connsiteY22" fmla="*/ 411306 h 724332"/>
                <a:gd name="connsiteX23" fmla="*/ 1962150 w 4819650"/>
                <a:gd name="connsiteY23" fmla="*/ 419532 h 724332"/>
                <a:gd name="connsiteX24" fmla="*/ 1747838 w 4819650"/>
                <a:gd name="connsiteY24" fmla="*/ 395720 h 724332"/>
                <a:gd name="connsiteX25" fmla="*/ 1600200 w 4819650"/>
                <a:gd name="connsiteY25" fmla="*/ 405245 h 724332"/>
                <a:gd name="connsiteX26" fmla="*/ 1466850 w 4819650"/>
                <a:gd name="connsiteY26" fmla="*/ 410007 h 724332"/>
                <a:gd name="connsiteX27" fmla="*/ 1314450 w 4819650"/>
                <a:gd name="connsiteY27" fmla="*/ 424295 h 724332"/>
                <a:gd name="connsiteX28" fmla="*/ 1114425 w 4819650"/>
                <a:gd name="connsiteY28" fmla="*/ 429057 h 724332"/>
                <a:gd name="connsiteX29" fmla="*/ 985838 w 4819650"/>
                <a:gd name="connsiteY29" fmla="*/ 414770 h 724332"/>
                <a:gd name="connsiteX30" fmla="*/ 709613 w 4819650"/>
                <a:gd name="connsiteY30" fmla="*/ 338570 h 724332"/>
                <a:gd name="connsiteX31" fmla="*/ 495300 w 4819650"/>
                <a:gd name="connsiteY31" fmla="*/ 267132 h 724332"/>
                <a:gd name="connsiteX32" fmla="*/ 280988 w 4819650"/>
                <a:gd name="connsiteY32" fmla="*/ 224270 h 724332"/>
                <a:gd name="connsiteX33" fmla="*/ 152400 w 4819650"/>
                <a:gd name="connsiteY33" fmla="*/ 186170 h 724332"/>
                <a:gd name="connsiteX34" fmla="*/ 0 w 4819650"/>
                <a:gd name="connsiteY34" fmla="*/ 167120 h 724332"/>
                <a:gd name="connsiteX35" fmla="*/ 119063 w 4819650"/>
                <a:gd name="connsiteY35" fmla="*/ 219507 h 724332"/>
                <a:gd name="connsiteX36" fmla="*/ 219075 w 4819650"/>
                <a:gd name="connsiteY36" fmla="*/ 257607 h 724332"/>
                <a:gd name="connsiteX37" fmla="*/ 338138 w 4819650"/>
                <a:gd name="connsiteY37" fmla="*/ 305232 h 724332"/>
                <a:gd name="connsiteX38" fmla="*/ 461963 w 4819650"/>
                <a:gd name="connsiteY38" fmla="*/ 367145 h 724332"/>
                <a:gd name="connsiteX39" fmla="*/ 600075 w 4819650"/>
                <a:gd name="connsiteY39" fmla="*/ 414770 h 724332"/>
                <a:gd name="connsiteX40" fmla="*/ 762000 w 4819650"/>
                <a:gd name="connsiteY40" fmla="*/ 452870 h 724332"/>
                <a:gd name="connsiteX41" fmla="*/ 890588 w 4819650"/>
                <a:gd name="connsiteY41" fmla="*/ 490970 h 724332"/>
                <a:gd name="connsiteX42" fmla="*/ 1057275 w 4819650"/>
                <a:gd name="connsiteY42" fmla="*/ 529070 h 724332"/>
                <a:gd name="connsiteX43" fmla="*/ 1190625 w 4819650"/>
                <a:gd name="connsiteY43" fmla="*/ 552882 h 724332"/>
                <a:gd name="connsiteX44" fmla="*/ 1309688 w 4819650"/>
                <a:gd name="connsiteY44" fmla="*/ 576695 h 724332"/>
                <a:gd name="connsiteX45" fmla="*/ 1447800 w 4819650"/>
                <a:gd name="connsiteY45" fmla="*/ 614795 h 724332"/>
                <a:gd name="connsiteX46" fmla="*/ 1547813 w 4819650"/>
                <a:gd name="connsiteY46" fmla="*/ 624320 h 724332"/>
                <a:gd name="connsiteX47" fmla="*/ 1657350 w 4819650"/>
                <a:gd name="connsiteY47" fmla="*/ 633845 h 724332"/>
                <a:gd name="connsiteX48" fmla="*/ 1809750 w 4819650"/>
                <a:gd name="connsiteY48" fmla="*/ 633845 h 724332"/>
                <a:gd name="connsiteX49" fmla="*/ 2014538 w 4819650"/>
                <a:gd name="connsiteY49" fmla="*/ 638607 h 724332"/>
                <a:gd name="connsiteX50" fmla="*/ 2219325 w 4819650"/>
                <a:gd name="connsiteY50" fmla="*/ 648132 h 724332"/>
                <a:gd name="connsiteX51" fmla="*/ 2352675 w 4819650"/>
                <a:gd name="connsiteY51" fmla="*/ 657657 h 724332"/>
                <a:gd name="connsiteX52" fmla="*/ 2466975 w 4819650"/>
                <a:gd name="connsiteY52" fmla="*/ 690995 h 724332"/>
                <a:gd name="connsiteX53" fmla="*/ 2609850 w 4819650"/>
                <a:gd name="connsiteY53" fmla="*/ 719570 h 724332"/>
                <a:gd name="connsiteX54" fmla="*/ 2724150 w 4819650"/>
                <a:gd name="connsiteY54" fmla="*/ 724332 h 724332"/>
                <a:gd name="connsiteX55" fmla="*/ 2905125 w 4819650"/>
                <a:gd name="connsiteY55" fmla="*/ 705282 h 724332"/>
                <a:gd name="connsiteX56" fmla="*/ 3076575 w 4819650"/>
                <a:gd name="connsiteY56" fmla="*/ 695757 h 724332"/>
                <a:gd name="connsiteX57" fmla="*/ 3248025 w 4819650"/>
                <a:gd name="connsiteY57" fmla="*/ 681470 h 724332"/>
                <a:gd name="connsiteX58" fmla="*/ 3419475 w 4819650"/>
                <a:gd name="connsiteY58" fmla="*/ 652895 h 724332"/>
                <a:gd name="connsiteX59" fmla="*/ 3567113 w 4819650"/>
                <a:gd name="connsiteY59" fmla="*/ 633845 h 724332"/>
                <a:gd name="connsiteX60" fmla="*/ 3671888 w 4819650"/>
                <a:gd name="connsiteY60" fmla="*/ 557645 h 724332"/>
                <a:gd name="connsiteX61" fmla="*/ 3748088 w 4819650"/>
                <a:gd name="connsiteY61" fmla="*/ 495732 h 724332"/>
                <a:gd name="connsiteX62" fmla="*/ 3853729 w 4819650"/>
                <a:gd name="connsiteY62" fmla="*/ 453302 h 724332"/>
                <a:gd name="connsiteX63" fmla="*/ 3950711 w 4819650"/>
                <a:gd name="connsiteY63" fmla="*/ 365846 h 724332"/>
                <a:gd name="connsiteX64" fmla="*/ 4069773 w 4819650"/>
                <a:gd name="connsiteY64" fmla="*/ 303068 h 724332"/>
                <a:gd name="connsiteX65" fmla="*/ 4251614 w 4819650"/>
                <a:gd name="connsiteY65" fmla="*/ 300902 h 724332"/>
                <a:gd name="connsiteX66" fmla="*/ 4367213 w 4819650"/>
                <a:gd name="connsiteY66" fmla="*/ 224270 h 724332"/>
                <a:gd name="connsiteX67" fmla="*/ 4538663 w 4819650"/>
                <a:gd name="connsiteY67" fmla="*/ 219507 h 724332"/>
                <a:gd name="connsiteX68" fmla="*/ 4672013 w 4819650"/>
                <a:gd name="connsiteY68" fmla="*/ 214745 h 724332"/>
                <a:gd name="connsiteX69" fmla="*/ 4819650 w 4819650"/>
                <a:gd name="connsiteY69" fmla="*/ 195695 h 724332"/>
                <a:gd name="connsiteX0" fmla="*/ 4819650 w 4819650"/>
                <a:gd name="connsiteY0" fmla="*/ 195695 h 724332"/>
                <a:gd name="connsiteX1" fmla="*/ 4724400 w 4819650"/>
                <a:gd name="connsiteY1" fmla="*/ 133782 h 724332"/>
                <a:gd name="connsiteX2" fmla="*/ 4662921 w 4819650"/>
                <a:gd name="connsiteY2" fmla="*/ 28575 h 724332"/>
                <a:gd name="connsiteX3" fmla="*/ 4500130 w 4819650"/>
                <a:gd name="connsiteY3" fmla="*/ 0 h 724332"/>
                <a:gd name="connsiteX4" fmla="*/ 4350761 w 4819650"/>
                <a:gd name="connsiteY4" fmla="*/ 2597 h 724332"/>
                <a:gd name="connsiteX5" fmla="*/ 4214813 w 4819650"/>
                <a:gd name="connsiteY5" fmla="*/ 24245 h 724332"/>
                <a:gd name="connsiteX6" fmla="*/ 4060681 w 4819650"/>
                <a:gd name="connsiteY6" fmla="*/ 1731 h 724332"/>
                <a:gd name="connsiteX7" fmla="*/ 3943350 w 4819650"/>
                <a:gd name="connsiteY7" fmla="*/ 62777 h 724332"/>
                <a:gd name="connsiteX8" fmla="*/ 3872779 w 4819650"/>
                <a:gd name="connsiteY8" fmla="*/ 115598 h 724332"/>
                <a:gd name="connsiteX9" fmla="*/ 3791815 w 4819650"/>
                <a:gd name="connsiteY9" fmla="*/ 154998 h 724332"/>
                <a:gd name="connsiteX10" fmla="*/ 3662795 w 4819650"/>
                <a:gd name="connsiteY10" fmla="*/ 214745 h 724332"/>
                <a:gd name="connsiteX11" fmla="*/ 3512993 w 4819650"/>
                <a:gd name="connsiteY11" fmla="*/ 271462 h 724332"/>
                <a:gd name="connsiteX12" fmla="*/ 3457575 w 4819650"/>
                <a:gd name="connsiteY12" fmla="*/ 343332 h 724332"/>
                <a:gd name="connsiteX13" fmla="*/ 3352800 w 4819650"/>
                <a:gd name="connsiteY13" fmla="*/ 376670 h 724332"/>
                <a:gd name="connsiteX14" fmla="*/ 3233738 w 4819650"/>
                <a:gd name="connsiteY14" fmla="*/ 429057 h 724332"/>
                <a:gd name="connsiteX15" fmla="*/ 3148013 w 4819650"/>
                <a:gd name="connsiteY15" fmla="*/ 481445 h 724332"/>
                <a:gd name="connsiteX16" fmla="*/ 3086100 w 4819650"/>
                <a:gd name="connsiteY16" fmla="*/ 510020 h 724332"/>
                <a:gd name="connsiteX17" fmla="*/ 2900363 w 4819650"/>
                <a:gd name="connsiteY17" fmla="*/ 514782 h 724332"/>
                <a:gd name="connsiteX18" fmla="*/ 2805113 w 4819650"/>
                <a:gd name="connsiteY18" fmla="*/ 519545 h 724332"/>
                <a:gd name="connsiteX19" fmla="*/ 2612881 w 4819650"/>
                <a:gd name="connsiteY19" fmla="*/ 470621 h 724332"/>
                <a:gd name="connsiteX20" fmla="*/ 2476068 w 4819650"/>
                <a:gd name="connsiteY20" fmla="*/ 477116 h 724332"/>
                <a:gd name="connsiteX21" fmla="*/ 2307648 w 4819650"/>
                <a:gd name="connsiteY21" fmla="*/ 449406 h 724332"/>
                <a:gd name="connsiteX22" fmla="*/ 2103293 w 4819650"/>
                <a:gd name="connsiteY22" fmla="*/ 411306 h 724332"/>
                <a:gd name="connsiteX23" fmla="*/ 1962150 w 4819650"/>
                <a:gd name="connsiteY23" fmla="*/ 419532 h 724332"/>
                <a:gd name="connsiteX24" fmla="*/ 1747838 w 4819650"/>
                <a:gd name="connsiteY24" fmla="*/ 395720 h 724332"/>
                <a:gd name="connsiteX25" fmla="*/ 1600200 w 4819650"/>
                <a:gd name="connsiteY25" fmla="*/ 405245 h 724332"/>
                <a:gd name="connsiteX26" fmla="*/ 1466850 w 4819650"/>
                <a:gd name="connsiteY26" fmla="*/ 410007 h 724332"/>
                <a:gd name="connsiteX27" fmla="*/ 1314450 w 4819650"/>
                <a:gd name="connsiteY27" fmla="*/ 424295 h 724332"/>
                <a:gd name="connsiteX28" fmla="*/ 1114425 w 4819650"/>
                <a:gd name="connsiteY28" fmla="*/ 429057 h 724332"/>
                <a:gd name="connsiteX29" fmla="*/ 985838 w 4819650"/>
                <a:gd name="connsiteY29" fmla="*/ 414770 h 724332"/>
                <a:gd name="connsiteX30" fmla="*/ 709613 w 4819650"/>
                <a:gd name="connsiteY30" fmla="*/ 338570 h 724332"/>
                <a:gd name="connsiteX31" fmla="*/ 495300 w 4819650"/>
                <a:gd name="connsiteY31" fmla="*/ 267132 h 724332"/>
                <a:gd name="connsiteX32" fmla="*/ 280988 w 4819650"/>
                <a:gd name="connsiteY32" fmla="*/ 224270 h 724332"/>
                <a:gd name="connsiteX33" fmla="*/ 152400 w 4819650"/>
                <a:gd name="connsiteY33" fmla="*/ 186170 h 724332"/>
                <a:gd name="connsiteX34" fmla="*/ 0 w 4819650"/>
                <a:gd name="connsiteY34" fmla="*/ 167120 h 724332"/>
                <a:gd name="connsiteX35" fmla="*/ 119063 w 4819650"/>
                <a:gd name="connsiteY35" fmla="*/ 219507 h 724332"/>
                <a:gd name="connsiteX36" fmla="*/ 219075 w 4819650"/>
                <a:gd name="connsiteY36" fmla="*/ 257607 h 724332"/>
                <a:gd name="connsiteX37" fmla="*/ 338138 w 4819650"/>
                <a:gd name="connsiteY37" fmla="*/ 305232 h 724332"/>
                <a:gd name="connsiteX38" fmla="*/ 461963 w 4819650"/>
                <a:gd name="connsiteY38" fmla="*/ 367145 h 724332"/>
                <a:gd name="connsiteX39" fmla="*/ 600075 w 4819650"/>
                <a:gd name="connsiteY39" fmla="*/ 414770 h 724332"/>
                <a:gd name="connsiteX40" fmla="*/ 762000 w 4819650"/>
                <a:gd name="connsiteY40" fmla="*/ 452870 h 724332"/>
                <a:gd name="connsiteX41" fmla="*/ 890588 w 4819650"/>
                <a:gd name="connsiteY41" fmla="*/ 490970 h 724332"/>
                <a:gd name="connsiteX42" fmla="*/ 1057275 w 4819650"/>
                <a:gd name="connsiteY42" fmla="*/ 529070 h 724332"/>
                <a:gd name="connsiteX43" fmla="*/ 1190625 w 4819650"/>
                <a:gd name="connsiteY43" fmla="*/ 552882 h 724332"/>
                <a:gd name="connsiteX44" fmla="*/ 1309688 w 4819650"/>
                <a:gd name="connsiteY44" fmla="*/ 576695 h 724332"/>
                <a:gd name="connsiteX45" fmla="*/ 1447800 w 4819650"/>
                <a:gd name="connsiteY45" fmla="*/ 614795 h 724332"/>
                <a:gd name="connsiteX46" fmla="*/ 1547813 w 4819650"/>
                <a:gd name="connsiteY46" fmla="*/ 624320 h 724332"/>
                <a:gd name="connsiteX47" fmla="*/ 1657350 w 4819650"/>
                <a:gd name="connsiteY47" fmla="*/ 633845 h 724332"/>
                <a:gd name="connsiteX48" fmla="*/ 1809750 w 4819650"/>
                <a:gd name="connsiteY48" fmla="*/ 633845 h 724332"/>
                <a:gd name="connsiteX49" fmla="*/ 2014538 w 4819650"/>
                <a:gd name="connsiteY49" fmla="*/ 638607 h 724332"/>
                <a:gd name="connsiteX50" fmla="*/ 2219325 w 4819650"/>
                <a:gd name="connsiteY50" fmla="*/ 648132 h 724332"/>
                <a:gd name="connsiteX51" fmla="*/ 2352675 w 4819650"/>
                <a:gd name="connsiteY51" fmla="*/ 657657 h 724332"/>
                <a:gd name="connsiteX52" fmla="*/ 2466975 w 4819650"/>
                <a:gd name="connsiteY52" fmla="*/ 690995 h 724332"/>
                <a:gd name="connsiteX53" fmla="*/ 2609850 w 4819650"/>
                <a:gd name="connsiteY53" fmla="*/ 719570 h 724332"/>
                <a:gd name="connsiteX54" fmla="*/ 2724150 w 4819650"/>
                <a:gd name="connsiteY54" fmla="*/ 724332 h 724332"/>
                <a:gd name="connsiteX55" fmla="*/ 2905125 w 4819650"/>
                <a:gd name="connsiteY55" fmla="*/ 705282 h 724332"/>
                <a:gd name="connsiteX56" fmla="*/ 3076575 w 4819650"/>
                <a:gd name="connsiteY56" fmla="*/ 695757 h 724332"/>
                <a:gd name="connsiteX57" fmla="*/ 3248025 w 4819650"/>
                <a:gd name="connsiteY57" fmla="*/ 681470 h 724332"/>
                <a:gd name="connsiteX58" fmla="*/ 3419475 w 4819650"/>
                <a:gd name="connsiteY58" fmla="*/ 652895 h 724332"/>
                <a:gd name="connsiteX59" fmla="*/ 3567113 w 4819650"/>
                <a:gd name="connsiteY59" fmla="*/ 633845 h 724332"/>
                <a:gd name="connsiteX60" fmla="*/ 3671888 w 4819650"/>
                <a:gd name="connsiteY60" fmla="*/ 557645 h 724332"/>
                <a:gd name="connsiteX61" fmla="*/ 3748088 w 4819650"/>
                <a:gd name="connsiteY61" fmla="*/ 495732 h 724332"/>
                <a:gd name="connsiteX62" fmla="*/ 3853729 w 4819650"/>
                <a:gd name="connsiteY62" fmla="*/ 453302 h 724332"/>
                <a:gd name="connsiteX63" fmla="*/ 3950711 w 4819650"/>
                <a:gd name="connsiteY63" fmla="*/ 365846 h 724332"/>
                <a:gd name="connsiteX64" fmla="*/ 4100945 w 4819650"/>
                <a:gd name="connsiteY64" fmla="*/ 355023 h 724332"/>
                <a:gd name="connsiteX65" fmla="*/ 4251614 w 4819650"/>
                <a:gd name="connsiteY65" fmla="*/ 300902 h 724332"/>
                <a:gd name="connsiteX66" fmla="*/ 4367213 w 4819650"/>
                <a:gd name="connsiteY66" fmla="*/ 224270 h 724332"/>
                <a:gd name="connsiteX67" fmla="*/ 4538663 w 4819650"/>
                <a:gd name="connsiteY67" fmla="*/ 219507 h 724332"/>
                <a:gd name="connsiteX68" fmla="*/ 4672013 w 4819650"/>
                <a:gd name="connsiteY68" fmla="*/ 214745 h 724332"/>
                <a:gd name="connsiteX69" fmla="*/ 4819650 w 4819650"/>
                <a:gd name="connsiteY69" fmla="*/ 195695 h 724332"/>
                <a:gd name="connsiteX0" fmla="*/ 4819650 w 4819650"/>
                <a:gd name="connsiteY0" fmla="*/ 195695 h 724332"/>
                <a:gd name="connsiteX1" fmla="*/ 4724400 w 4819650"/>
                <a:gd name="connsiteY1" fmla="*/ 133782 h 724332"/>
                <a:gd name="connsiteX2" fmla="*/ 4662921 w 4819650"/>
                <a:gd name="connsiteY2" fmla="*/ 28575 h 724332"/>
                <a:gd name="connsiteX3" fmla="*/ 4500130 w 4819650"/>
                <a:gd name="connsiteY3" fmla="*/ 0 h 724332"/>
                <a:gd name="connsiteX4" fmla="*/ 4350761 w 4819650"/>
                <a:gd name="connsiteY4" fmla="*/ 2597 h 724332"/>
                <a:gd name="connsiteX5" fmla="*/ 4214813 w 4819650"/>
                <a:gd name="connsiteY5" fmla="*/ 24245 h 724332"/>
                <a:gd name="connsiteX6" fmla="*/ 4060681 w 4819650"/>
                <a:gd name="connsiteY6" fmla="*/ 1731 h 724332"/>
                <a:gd name="connsiteX7" fmla="*/ 3943350 w 4819650"/>
                <a:gd name="connsiteY7" fmla="*/ 62777 h 724332"/>
                <a:gd name="connsiteX8" fmla="*/ 3872779 w 4819650"/>
                <a:gd name="connsiteY8" fmla="*/ 115598 h 724332"/>
                <a:gd name="connsiteX9" fmla="*/ 3791815 w 4819650"/>
                <a:gd name="connsiteY9" fmla="*/ 154998 h 724332"/>
                <a:gd name="connsiteX10" fmla="*/ 3662795 w 4819650"/>
                <a:gd name="connsiteY10" fmla="*/ 214745 h 724332"/>
                <a:gd name="connsiteX11" fmla="*/ 3512993 w 4819650"/>
                <a:gd name="connsiteY11" fmla="*/ 271462 h 724332"/>
                <a:gd name="connsiteX12" fmla="*/ 3457575 w 4819650"/>
                <a:gd name="connsiteY12" fmla="*/ 343332 h 724332"/>
                <a:gd name="connsiteX13" fmla="*/ 3352800 w 4819650"/>
                <a:gd name="connsiteY13" fmla="*/ 376670 h 724332"/>
                <a:gd name="connsiteX14" fmla="*/ 3233738 w 4819650"/>
                <a:gd name="connsiteY14" fmla="*/ 429057 h 724332"/>
                <a:gd name="connsiteX15" fmla="*/ 3148013 w 4819650"/>
                <a:gd name="connsiteY15" fmla="*/ 481445 h 724332"/>
                <a:gd name="connsiteX16" fmla="*/ 3086100 w 4819650"/>
                <a:gd name="connsiteY16" fmla="*/ 510020 h 724332"/>
                <a:gd name="connsiteX17" fmla="*/ 2900363 w 4819650"/>
                <a:gd name="connsiteY17" fmla="*/ 514782 h 724332"/>
                <a:gd name="connsiteX18" fmla="*/ 2805113 w 4819650"/>
                <a:gd name="connsiteY18" fmla="*/ 519545 h 724332"/>
                <a:gd name="connsiteX19" fmla="*/ 2612881 w 4819650"/>
                <a:gd name="connsiteY19" fmla="*/ 470621 h 724332"/>
                <a:gd name="connsiteX20" fmla="*/ 2476068 w 4819650"/>
                <a:gd name="connsiteY20" fmla="*/ 477116 h 724332"/>
                <a:gd name="connsiteX21" fmla="*/ 2307648 w 4819650"/>
                <a:gd name="connsiteY21" fmla="*/ 449406 h 724332"/>
                <a:gd name="connsiteX22" fmla="*/ 2103293 w 4819650"/>
                <a:gd name="connsiteY22" fmla="*/ 411306 h 724332"/>
                <a:gd name="connsiteX23" fmla="*/ 1962150 w 4819650"/>
                <a:gd name="connsiteY23" fmla="*/ 419532 h 724332"/>
                <a:gd name="connsiteX24" fmla="*/ 1747838 w 4819650"/>
                <a:gd name="connsiteY24" fmla="*/ 395720 h 724332"/>
                <a:gd name="connsiteX25" fmla="*/ 1600200 w 4819650"/>
                <a:gd name="connsiteY25" fmla="*/ 405245 h 724332"/>
                <a:gd name="connsiteX26" fmla="*/ 1466850 w 4819650"/>
                <a:gd name="connsiteY26" fmla="*/ 410007 h 724332"/>
                <a:gd name="connsiteX27" fmla="*/ 1314450 w 4819650"/>
                <a:gd name="connsiteY27" fmla="*/ 424295 h 724332"/>
                <a:gd name="connsiteX28" fmla="*/ 1114425 w 4819650"/>
                <a:gd name="connsiteY28" fmla="*/ 429057 h 724332"/>
                <a:gd name="connsiteX29" fmla="*/ 985838 w 4819650"/>
                <a:gd name="connsiteY29" fmla="*/ 414770 h 724332"/>
                <a:gd name="connsiteX30" fmla="*/ 709613 w 4819650"/>
                <a:gd name="connsiteY30" fmla="*/ 338570 h 724332"/>
                <a:gd name="connsiteX31" fmla="*/ 495300 w 4819650"/>
                <a:gd name="connsiteY31" fmla="*/ 267132 h 724332"/>
                <a:gd name="connsiteX32" fmla="*/ 280988 w 4819650"/>
                <a:gd name="connsiteY32" fmla="*/ 224270 h 724332"/>
                <a:gd name="connsiteX33" fmla="*/ 152400 w 4819650"/>
                <a:gd name="connsiteY33" fmla="*/ 186170 h 724332"/>
                <a:gd name="connsiteX34" fmla="*/ 0 w 4819650"/>
                <a:gd name="connsiteY34" fmla="*/ 167120 h 724332"/>
                <a:gd name="connsiteX35" fmla="*/ 119063 w 4819650"/>
                <a:gd name="connsiteY35" fmla="*/ 219507 h 724332"/>
                <a:gd name="connsiteX36" fmla="*/ 219075 w 4819650"/>
                <a:gd name="connsiteY36" fmla="*/ 257607 h 724332"/>
                <a:gd name="connsiteX37" fmla="*/ 338138 w 4819650"/>
                <a:gd name="connsiteY37" fmla="*/ 305232 h 724332"/>
                <a:gd name="connsiteX38" fmla="*/ 461963 w 4819650"/>
                <a:gd name="connsiteY38" fmla="*/ 367145 h 724332"/>
                <a:gd name="connsiteX39" fmla="*/ 600075 w 4819650"/>
                <a:gd name="connsiteY39" fmla="*/ 414770 h 724332"/>
                <a:gd name="connsiteX40" fmla="*/ 762000 w 4819650"/>
                <a:gd name="connsiteY40" fmla="*/ 452870 h 724332"/>
                <a:gd name="connsiteX41" fmla="*/ 890588 w 4819650"/>
                <a:gd name="connsiteY41" fmla="*/ 490970 h 724332"/>
                <a:gd name="connsiteX42" fmla="*/ 1057275 w 4819650"/>
                <a:gd name="connsiteY42" fmla="*/ 529070 h 724332"/>
                <a:gd name="connsiteX43" fmla="*/ 1190625 w 4819650"/>
                <a:gd name="connsiteY43" fmla="*/ 552882 h 724332"/>
                <a:gd name="connsiteX44" fmla="*/ 1309688 w 4819650"/>
                <a:gd name="connsiteY44" fmla="*/ 576695 h 724332"/>
                <a:gd name="connsiteX45" fmla="*/ 1447800 w 4819650"/>
                <a:gd name="connsiteY45" fmla="*/ 614795 h 724332"/>
                <a:gd name="connsiteX46" fmla="*/ 1547813 w 4819650"/>
                <a:gd name="connsiteY46" fmla="*/ 624320 h 724332"/>
                <a:gd name="connsiteX47" fmla="*/ 1657350 w 4819650"/>
                <a:gd name="connsiteY47" fmla="*/ 633845 h 724332"/>
                <a:gd name="connsiteX48" fmla="*/ 1809750 w 4819650"/>
                <a:gd name="connsiteY48" fmla="*/ 633845 h 724332"/>
                <a:gd name="connsiteX49" fmla="*/ 2014538 w 4819650"/>
                <a:gd name="connsiteY49" fmla="*/ 638607 h 724332"/>
                <a:gd name="connsiteX50" fmla="*/ 2219325 w 4819650"/>
                <a:gd name="connsiteY50" fmla="*/ 648132 h 724332"/>
                <a:gd name="connsiteX51" fmla="*/ 2352675 w 4819650"/>
                <a:gd name="connsiteY51" fmla="*/ 657657 h 724332"/>
                <a:gd name="connsiteX52" fmla="*/ 2466975 w 4819650"/>
                <a:gd name="connsiteY52" fmla="*/ 690995 h 724332"/>
                <a:gd name="connsiteX53" fmla="*/ 2609850 w 4819650"/>
                <a:gd name="connsiteY53" fmla="*/ 719570 h 724332"/>
                <a:gd name="connsiteX54" fmla="*/ 2724150 w 4819650"/>
                <a:gd name="connsiteY54" fmla="*/ 724332 h 724332"/>
                <a:gd name="connsiteX55" fmla="*/ 2905125 w 4819650"/>
                <a:gd name="connsiteY55" fmla="*/ 705282 h 724332"/>
                <a:gd name="connsiteX56" fmla="*/ 3076575 w 4819650"/>
                <a:gd name="connsiteY56" fmla="*/ 695757 h 724332"/>
                <a:gd name="connsiteX57" fmla="*/ 3248025 w 4819650"/>
                <a:gd name="connsiteY57" fmla="*/ 681470 h 724332"/>
                <a:gd name="connsiteX58" fmla="*/ 3419475 w 4819650"/>
                <a:gd name="connsiteY58" fmla="*/ 652895 h 724332"/>
                <a:gd name="connsiteX59" fmla="*/ 3567113 w 4819650"/>
                <a:gd name="connsiteY59" fmla="*/ 633845 h 724332"/>
                <a:gd name="connsiteX60" fmla="*/ 3671888 w 4819650"/>
                <a:gd name="connsiteY60" fmla="*/ 557645 h 724332"/>
                <a:gd name="connsiteX61" fmla="*/ 3748088 w 4819650"/>
                <a:gd name="connsiteY61" fmla="*/ 495732 h 724332"/>
                <a:gd name="connsiteX62" fmla="*/ 3853729 w 4819650"/>
                <a:gd name="connsiteY62" fmla="*/ 453302 h 724332"/>
                <a:gd name="connsiteX63" fmla="*/ 3950711 w 4819650"/>
                <a:gd name="connsiteY63" fmla="*/ 365846 h 724332"/>
                <a:gd name="connsiteX64" fmla="*/ 4100945 w 4819650"/>
                <a:gd name="connsiteY64" fmla="*/ 355023 h 724332"/>
                <a:gd name="connsiteX65" fmla="*/ 4251614 w 4819650"/>
                <a:gd name="connsiteY65" fmla="*/ 300902 h 724332"/>
                <a:gd name="connsiteX66" fmla="*/ 4408777 w 4819650"/>
                <a:gd name="connsiteY66" fmla="*/ 265834 h 724332"/>
                <a:gd name="connsiteX67" fmla="*/ 4538663 w 4819650"/>
                <a:gd name="connsiteY67" fmla="*/ 219507 h 724332"/>
                <a:gd name="connsiteX68" fmla="*/ 4672013 w 4819650"/>
                <a:gd name="connsiteY68" fmla="*/ 214745 h 724332"/>
                <a:gd name="connsiteX69" fmla="*/ 4819650 w 4819650"/>
                <a:gd name="connsiteY69" fmla="*/ 195695 h 724332"/>
                <a:gd name="connsiteX0" fmla="*/ 4819650 w 4819650"/>
                <a:gd name="connsiteY0" fmla="*/ 202623 h 731260"/>
                <a:gd name="connsiteX1" fmla="*/ 4724400 w 4819650"/>
                <a:gd name="connsiteY1" fmla="*/ 140710 h 731260"/>
                <a:gd name="connsiteX2" fmla="*/ 4662921 w 4819650"/>
                <a:gd name="connsiteY2" fmla="*/ 35503 h 731260"/>
                <a:gd name="connsiteX3" fmla="*/ 4500130 w 4819650"/>
                <a:gd name="connsiteY3" fmla="*/ 6928 h 731260"/>
                <a:gd name="connsiteX4" fmla="*/ 4350761 w 4819650"/>
                <a:gd name="connsiteY4" fmla="*/ 9525 h 731260"/>
                <a:gd name="connsiteX5" fmla="*/ 4225203 w 4819650"/>
                <a:gd name="connsiteY5" fmla="*/ 0 h 731260"/>
                <a:gd name="connsiteX6" fmla="*/ 4060681 w 4819650"/>
                <a:gd name="connsiteY6" fmla="*/ 8659 h 731260"/>
                <a:gd name="connsiteX7" fmla="*/ 3943350 w 4819650"/>
                <a:gd name="connsiteY7" fmla="*/ 69705 h 731260"/>
                <a:gd name="connsiteX8" fmla="*/ 3872779 w 4819650"/>
                <a:gd name="connsiteY8" fmla="*/ 122526 h 731260"/>
                <a:gd name="connsiteX9" fmla="*/ 3791815 w 4819650"/>
                <a:gd name="connsiteY9" fmla="*/ 161926 h 731260"/>
                <a:gd name="connsiteX10" fmla="*/ 3662795 w 4819650"/>
                <a:gd name="connsiteY10" fmla="*/ 221673 h 731260"/>
                <a:gd name="connsiteX11" fmla="*/ 3512993 w 4819650"/>
                <a:gd name="connsiteY11" fmla="*/ 278390 h 731260"/>
                <a:gd name="connsiteX12" fmla="*/ 3457575 w 4819650"/>
                <a:gd name="connsiteY12" fmla="*/ 350260 h 731260"/>
                <a:gd name="connsiteX13" fmla="*/ 3352800 w 4819650"/>
                <a:gd name="connsiteY13" fmla="*/ 383598 h 731260"/>
                <a:gd name="connsiteX14" fmla="*/ 3233738 w 4819650"/>
                <a:gd name="connsiteY14" fmla="*/ 435985 h 731260"/>
                <a:gd name="connsiteX15" fmla="*/ 3148013 w 4819650"/>
                <a:gd name="connsiteY15" fmla="*/ 488373 h 731260"/>
                <a:gd name="connsiteX16" fmla="*/ 3086100 w 4819650"/>
                <a:gd name="connsiteY16" fmla="*/ 516948 h 731260"/>
                <a:gd name="connsiteX17" fmla="*/ 2900363 w 4819650"/>
                <a:gd name="connsiteY17" fmla="*/ 521710 h 731260"/>
                <a:gd name="connsiteX18" fmla="*/ 2805113 w 4819650"/>
                <a:gd name="connsiteY18" fmla="*/ 526473 h 731260"/>
                <a:gd name="connsiteX19" fmla="*/ 2612881 w 4819650"/>
                <a:gd name="connsiteY19" fmla="*/ 477549 h 731260"/>
                <a:gd name="connsiteX20" fmla="*/ 2476068 w 4819650"/>
                <a:gd name="connsiteY20" fmla="*/ 484044 h 731260"/>
                <a:gd name="connsiteX21" fmla="*/ 2307648 w 4819650"/>
                <a:gd name="connsiteY21" fmla="*/ 456334 h 731260"/>
                <a:gd name="connsiteX22" fmla="*/ 2103293 w 4819650"/>
                <a:gd name="connsiteY22" fmla="*/ 418234 h 731260"/>
                <a:gd name="connsiteX23" fmla="*/ 1962150 w 4819650"/>
                <a:gd name="connsiteY23" fmla="*/ 426460 h 731260"/>
                <a:gd name="connsiteX24" fmla="*/ 1747838 w 4819650"/>
                <a:gd name="connsiteY24" fmla="*/ 402648 h 731260"/>
                <a:gd name="connsiteX25" fmla="*/ 1600200 w 4819650"/>
                <a:gd name="connsiteY25" fmla="*/ 412173 h 731260"/>
                <a:gd name="connsiteX26" fmla="*/ 1466850 w 4819650"/>
                <a:gd name="connsiteY26" fmla="*/ 416935 h 731260"/>
                <a:gd name="connsiteX27" fmla="*/ 1314450 w 4819650"/>
                <a:gd name="connsiteY27" fmla="*/ 431223 h 731260"/>
                <a:gd name="connsiteX28" fmla="*/ 1114425 w 4819650"/>
                <a:gd name="connsiteY28" fmla="*/ 435985 h 731260"/>
                <a:gd name="connsiteX29" fmla="*/ 985838 w 4819650"/>
                <a:gd name="connsiteY29" fmla="*/ 421698 h 731260"/>
                <a:gd name="connsiteX30" fmla="*/ 709613 w 4819650"/>
                <a:gd name="connsiteY30" fmla="*/ 345498 h 731260"/>
                <a:gd name="connsiteX31" fmla="*/ 495300 w 4819650"/>
                <a:gd name="connsiteY31" fmla="*/ 274060 h 731260"/>
                <a:gd name="connsiteX32" fmla="*/ 280988 w 4819650"/>
                <a:gd name="connsiteY32" fmla="*/ 231198 h 731260"/>
                <a:gd name="connsiteX33" fmla="*/ 152400 w 4819650"/>
                <a:gd name="connsiteY33" fmla="*/ 193098 h 731260"/>
                <a:gd name="connsiteX34" fmla="*/ 0 w 4819650"/>
                <a:gd name="connsiteY34" fmla="*/ 174048 h 731260"/>
                <a:gd name="connsiteX35" fmla="*/ 119063 w 4819650"/>
                <a:gd name="connsiteY35" fmla="*/ 226435 h 731260"/>
                <a:gd name="connsiteX36" fmla="*/ 219075 w 4819650"/>
                <a:gd name="connsiteY36" fmla="*/ 264535 h 731260"/>
                <a:gd name="connsiteX37" fmla="*/ 338138 w 4819650"/>
                <a:gd name="connsiteY37" fmla="*/ 312160 h 731260"/>
                <a:gd name="connsiteX38" fmla="*/ 461963 w 4819650"/>
                <a:gd name="connsiteY38" fmla="*/ 374073 h 731260"/>
                <a:gd name="connsiteX39" fmla="*/ 600075 w 4819650"/>
                <a:gd name="connsiteY39" fmla="*/ 421698 h 731260"/>
                <a:gd name="connsiteX40" fmla="*/ 762000 w 4819650"/>
                <a:gd name="connsiteY40" fmla="*/ 459798 h 731260"/>
                <a:gd name="connsiteX41" fmla="*/ 890588 w 4819650"/>
                <a:gd name="connsiteY41" fmla="*/ 497898 h 731260"/>
                <a:gd name="connsiteX42" fmla="*/ 1057275 w 4819650"/>
                <a:gd name="connsiteY42" fmla="*/ 535998 h 731260"/>
                <a:gd name="connsiteX43" fmla="*/ 1190625 w 4819650"/>
                <a:gd name="connsiteY43" fmla="*/ 559810 h 731260"/>
                <a:gd name="connsiteX44" fmla="*/ 1309688 w 4819650"/>
                <a:gd name="connsiteY44" fmla="*/ 583623 h 731260"/>
                <a:gd name="connsiteX45" fmla="*/ 1447800 w 4819650"/>
                <a:gd name="connsiteY45" fmla="*/ 621723 h 731260"/>
                <a:gd name="connsiteX46" fmla="*/ 1547813 w 4819650"/>
                <a:gd name="connsiteY46" fmla="*/ 631248 h 731260"/>
                <a:gd name="connsiteX47" fmla="*/ 1657350 w 4819650"/>
                <a:gd name="connsiteY47" fmla="*/ 640773 h 731260"/>
                <a:gd name="connsiteX48" fmla="*/ 1809750 w 4819650"/>
                <a:gd name="connsiteY48" fmla="*/ 640773 h 731260"/>
                <a:gd name="connsiteX49" fmla="*/ 2014538 w 4819650"/>
                <a:gd name="connsiteY49" fmla="*/ 645535 h 731260"/>
                <a:gd name="connsiteX50" fmla="*/ 2219325 w 4819650"/>
                <a:gd name="connsiteY50" fmla="*/ 655060 h 731260"/>
                <a:gd name="connsiteX51" fmla="*/ 2352675 w 4819650"/>
                <a:gd name="connsiteY51" fmla="*/ 664585 h 731260"/>
                <a:gd name="connsiteX52" fmla="*/ 2466975 w 4819650"/>
                <a:gd name="connsiteY52" fmla="*/ 697923 h 731260"/>
                <a:gd name="connsiteX53" fmla="*/ 2609850 w 4819650"/>
                <a:gd name="connsiteY53" fmla="*/ 726498 h 731260"/>
                <a:gd name="connsiteX54" fmla="*/ 2724150 w 4819650"/>
                <a:gd name="connsiteY54" fmla="*/ 731260 h 731260"/>
                <a:gd name="connsiteX55" fmla="*/ 2905125 w 4819650"/>
                <a:gd name="connsiteY55" fmla="*/ 712210 h 731260"/>
                <a:gd name="connsiteX56" fmla="*/ 3076575 w 4819650"/>
                <a:gd name="connsiteY56" fmla="*/ 702685 h 731260"/>
                <a:gd name="connsiteX57" fmla="*/ 3248025 w 4819650"/>
                <a:gd name="connsiteY57" fmla="*/ 688398 h 731260"/>
                <a:gd name="connsiteX58" fmla="*/ 3419475 w 4819650"/>
                <a:gd name="connsiteY58" fmla="*/ 659823 h 731260"/>
                <a:gd name="connsiteX59" fmla="*/ 3567113 w 4819650"/>
                <a:gd name="connsiteY59" fmla="*/ 640773 h 731260"/>
                <a:gd name="connsiteX60" fmla="*/ 3671888 w 4819650"/>
                <a:gd name="connsiteY60" fmla="*/ 564573 h 731260"/>
                <a:gd name="connsiteX61" fmla="*/ 3748088 w 4819650"/>
                <a:gd name="connsiteY61" fmla="*/ 502660 h 731260"/>
                <a:gd name="connsiteX62" fmla="*/ 3853729 w 4819650"/>
                <a:gd name="connsiteY62" fmla="*/ 460230 h 731260"/>
                <a:gd name="connsiteX63" fmla="*/ 3950711 w 4819650"/>
                <a:gd name="connsiteY63" fmla="*/ 372774 h 731260"/>
                <a:gd name="connsiteX64" fmla="*/ 4100945 w 4819650"/>
                <a:gd name="connsiteY64" fmla="*/ 361951 h 731260"/>
                <a:gd name="connsiteX65" fmla="*/ 4251614 w 4819650"/>
                <a:gd name="connsiteY65" fmla="*/ 307830 h 731260"/>
                <a:gd name="connsiteX66" fmla="*/ 4408777 w 4819650"/>
                <a:gd name="connsiteY66" fmla="*/ 272762 h 731260"/>
                <a:gd name="connsiteX67" fmla="*/ 4538663 w 4819650"/>
                <a:gd name="connsiteY67" fmla="*/ 226435 h 731260"/>
                <a:gd name="connsiteX68" fmla="*/ 4672013 w 4819650"/>
                <a:gd name="connsiteY68" fmla="*/ 221673 h 731260"/>
                <a:gd name="connsiteX69" fmla="*/ 4819650 w 4819650"/>
                <a:gd name="connsiteY69" fmla="*/ 202623 h 731260"/>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57575 w 4819650"/>
                <a:gd name="connsiteY12" fmla="*/ 371908 h 752908"/>
                <a:gd name="connsiteX13" fmla="*/ 3352800 w 4819650"/>
                <a:gd name="connsiteY13" fmla="*/ 405246 h 752908"/>
                <a:gd name="connsiteX14" fmla="*/ 3233738 w 4819650"/>
                <a:gd name="connsiteY14" fmla="*/ 457633 h 752908"/>
                <a:gd name="connsiteX15" fmla="*/ 3148013 w 4819650"/>
                <a:gd name="connsiteY15" fmla="*/ 510021 h 752908"/>
                <a:gd name="connsiteX16" fmla="*/ 3086100 w 4819650"/>
                <a:gd name="connsiteY16" fmla="*/ 538596 h 752908"/>
                <a:gd name="connsiteX17" fmla="*/ 2900363 w 4819650"/>
                <a:gd name="connsiteY17" fmla="*/ 543358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748088 w 4819650"/>
                <a:gd name="connsiteY61" fmla="*/ 524308 h 752908"/>
                <a:gd name="connsiteX62" fmla="*/ 3853729 w 4819650"/>
                <a:gd name="connsiteY62" fmla="*/ 481878 h 752908"/>
                <a:gd name="connsiteX63" fmla="*/ 3950711 w 4819650"/>
                <a:gd name="connsiteY63" fmla="*/ 394422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57575 w 4819650"/>
                <a:gd name="connsiteY12" fmla="*/ 371908 h 752908"/>
                <a:gd name="connsiteX13" fmla="*/ 3352800 w 4819650"/>
                <a:gd name="connsiteY13" fmla="*/ 405246 h 752908"/>
                <a:gd name="connsiteX14" fmla="*/ 3233738 w 4819650"/>
                <a:gd name="connsiteY14" fmla="*/ 457633 h 752908"/>
                <a:gd name="connsiteX15" fmla="*/ 3148013 w 4819650"/>
                <a:gd name="connsiteY15" fmla="*/ 510021 h 752908"/>
                <a:gd name="connsiteX16" fmla="*/ 3086100 w 4819650"/>
                <a:gd name="connsiteY16" fmla="*/ 538596 h 752908"/>
                <a:gd name="connsiteX17" fmla="*/ 2900363 w 4819650"/>
                <a:gd name="connsiteY17" fmla="*/ 543358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3950711 w 4819650"/>
                <a:gd name="connsiteY63" fmla="*/ 394422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57575 w 4819650"/>
                <a:gd name="connsiteY12" fmla="*/ 371908 h 752908"/>
                <a:gd name="connsiteX13" fmla="*/ 3352800 w 4819650"/>
                <a:gd name="connsiteY13" fmla="*/ 405246 h 752908"/>
                <a:gd name="connsiteX14" fmla="*/ 3233738 w 4819650"/>
                <a:gd name="connsiteY14" fmla="*/ 457633 h 752908"/>
                <a:gd name="connsiteX15" fmla="*/ 3148013 w 4819650"/>
                <a:gd name="connsiteY15" fmla="*/ 510021 h 752908"/>
                <a:gd name="connsiteX16" fmla="*/ 3086100 w 4819650"/>
                <a:gd name="connsiteY16" fmla="*/ 538596 h 752908"/>
                <a:gd name="connsiteX17" fmla="*/ 2900363 w 4819650"/>
                <a:gd name="connsiteY17" fmla="*/ 543358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57575 w 4819650"/>
                <a:gd name="connsiteY12" fmla="*/ 371908 h 752908"/>
                <a:gd name="connsiteX13" fmla="*/ 3352800 w 4819650"/>
                <a:gd name="connsiteY13" fmla="*/ 405246 h 752908"/>
                <a:gd name="connsiteX14" fmla="*/ 3233738 w 4819650"/>
                <a:gd name="connsiteY14" fmla="*/ 457633 h 752908"/>
                <a:gd name="connsiteX15" fmla="*/ 3148013 w 4819650"/>
                <a:gd name="connsiteY15" fmla="*/ 510021 h 752908"/>
                <a:gd name="connsiteX16" fmla="*/ 2961409 w 4819650"/>
                <a:gd name="connsiteY16" fmla="*/ 382732 h 752908"/>
                <a:gd name="connsiteX17" fmla="*/ 2900363 w 4819650"/>
                <a:gd name="connsiteY17" fmla="*/ 543358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57575 w 4819650"/>
                <a:gd name="connsiteY12" fmla="*/ 371908 h 752908"/>
                <a:gd name="connsiteX13" fmla="*/ 3352800 w 4819650"/>
                <a:gd name="connsiteY13" fmla="*/ 405246 h 752908"/>
                <a:gd name="connsiteX14" fmla="*/ 3233738 w 4819650"/>
                <a:gd name="connsiteY14" fmla="*/ 457633 h 752908"/>
                <a:gd name="connsiteX15" fmla="*/ 3137622 w 4819650"/>
                <a:gd name="connsiteY15" fmla="*/ 416503 h 752908"/>
                <a:gd name="connsiteX16" fmla="*/ 2961409 w 4819650"/>
                <a:gd name="connsiteY16" fmla="*/ 382732 h 752908"/>
                <a:gd name="connsiteX17" fmla="*/ 2900363 w 4819650"/>
                <a:gd name="connsiteY17" fmla="*/ 543358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57575 w 4819650"/>
                <a:gd name="connsiteY12" fmla="*/ 371908 h 752908"/>
                <a:gd name="connsiteX13" fmla="*/ 3352800 w 4819650"/>
                <a:gd name="connsiteY13" fmla="*/ 405246 h 752908"/>
                <a:gd name="connsiteX14" fmla="*/ 3223347 w 4819650"/>
                <a:gd name="connsiteY14" fmla="*/ 312160 h 752908"/>
                <a:gd name="connsiteX15" fmla="*/ 3137622 w 4819650"/>
                <a:gd name="connsiteY15" fmla="*/ 416503 h 752908"/>
                <a:gd name="connsiteX16" fmla="*/ 2961409 w 4819650"/>
                <a:gd name="connsiteY16" fmla="*/ 382732 h 752908"/>
                <a:gd name="connsiteX17" fmla="*/ 2900363 w 4819650"/>
                <a:gd name="connsiteY17" fmla="*/ 543358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57575 w 4819650"/>
                <a:gd name="connsiteY12" fmla="*/ 371908 h 752908"/>
                <a:gd name="connsiteX13" fmla="*/ 3332018 w 4819650"/>
                <a:gd name="connsiteY13" fmla="*/ 332509 h 752908"/>
                <a:gd name="connsiteX14" fmla="*/ 3223347 w 4819650"/>
                <a:gd name="connsiteY14" fmla="*/ 312160 h 752908"/>
                <a:gd name="connsiteX15" fmla="*/ 3137622 w 4819650"/>
                <a:gd name="connsiteY15" fmla="*/ 416503 h 752908"/>
                <a:gd name="connsiteX16" fmla="*/ 2961409 w 4819650"/>
                <a:gd name="connsiteY16" fmla="*/ 382732 h 752908"/>
                <a:gd name="connsiteX17" fmla="*/ 2900363 w 4819650"/>
                <a:gd name="connsiteY17" fmla="*/ 543358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05620 w 4819650"/>
                <a:gd name="connsiteY12" fmla="*/ 319953 h 752908"/>
                <a:gd name="connsiteX13" fmla="*/ 3332018 w 4819650"/>
                <a:gd name="connsiteY13" fmla="*/ 332509 h 752908"/>
                <a:gd name="connsiteX14" fmla="*/ 3223347 w 4819650"/>
                <a:gd name="connsiteY14" fmla="*/ 312160 h 752908"/>
                <a:gd name="connsiteX15" fmla="*/ 3137622 w 4819650"/>
                <a:gd name="connsiteY15" fmla="*/ 416503 h 752908"/>
                <a:gd name="connsiteX16" fmla="*/ 2961409 w 4819650"/>
                <a:gd name="connsiteY16" fmla="*/ 382732 h 752908"/>
                <a:gd name="connsiteX17" fmla="*/ 2900363 w 4819650"/>
                <a:gd name="connsiteY17" fmla="*/ 543358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05620 w 4819650"/>
                <a:gd name="connsiteY12" fmla="*/ 319953 h 752908"/>
                <a:gd name="connsiteX13" fmla="*/ 3332018 w 4819650"/>
                <a:gd name="connsiteY13" fmla="*/ 332509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900363 w 4819650"/>
                <a:gd name="connsiteY17" fmla="*/ 543358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05620 w 4819650"/>
                <a:gd name="connsiteY12" fmla="*/ 319953 h 752908"/>
                <a:gd name="connsiteX13" fmla="*/ 3332018 w 4819650"/>
                <a:gd name="connsiteY13" fmla="*/ 332509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805113 w 4819650"/>
                <a:gd name="connsiteY18" fmla="*/ 548121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05620 w 4819650"/>
                <a:gd name="connsiteY12" fmla="*/ 319953 h 752908"/>
                <a:gd name="connsiteX13" fmla="*/ 3332018 w 4819650"/>
                <a:gd name="connsiteY13" fmla="*/ 332509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721985 w 4819650"/>
                <a:gd name="connsiteY18" fmla="*/ 444212 h 752908"/>
                <a:gd name="connsiteX19" fmla="*/ 2612881 w 4819650"/>
                <a:gd name="connsiteY19" fmla="*/ 499197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05620 w 4819650"/>
                <a:gd name="connsiteY12" fmla="*/ 319953 h 752908"/>
                <a:gd name="connsiteX13" fmla="*/ 3332018 w 4819650"/>
                <a:gd name="connsiteY13" fmla="*/ 332509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721985 w 4819650"/>
                <a:gd name="connsiteY18" fmla="*/ 444212 h 752908"/>
                <a:gd name="connsiteX19" fmla="*/ 2540145 w 4819650"/>
                <a:gd name="connsiteY19" fmla="*/ 447242 h 752908"/>
                <a:gd name="connsiteX20" fmla="*/ 2476068 w 4819650"/>
                <a:gd name="connsiteY20" fmla="*/ 505692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05620 w 4819650"/>
                <a:gd name="connsiteY12" fmla="*/ 319953 h 752908"/>
                <a:gd name="connsiteX13" fmla="*/ 3332018 w 4819650"/>
                <a:gd name="connsiteY13" fmla="*/ 332509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721985 w 4819650"/>
                <a:gd name="connsiteY18" fmla="*/ 444212 h 752908"/>
                <a:gd name="connsiteX19" fmla="*/ 2540145 w 4819650"/>
                <a:gd name="connsiteY19" fmla="*/ 447242 h 752908"/>
                <a:gd name="connsiteX20" fmla="*/ 2444895 w 4819650"/>
                <a:gd name="connsiteY20" fmla="*/ 464128 h 752908"/>
                <a:gd name="connsiteX21" fmla="*/ 2307648 w 4819650"/>
                <a:gd name="connsiteY21" fmla="*/ 477982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05620 w 4819650"/>
                <a:gd name="connsiteY12" fmla="*/ 319953 h 752908"/>
                <a:gd name="connsiteX13" fmla="*/ 3332018 w 4819650"/>
                <a:gd name="connsiteY13" fmla="*/ 332509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721985 w 4819650"/>
                <a:gd name="connsiteY18" fmla="*/ 444212 h 752908"/>
                <a:gd name="connsiteX19" fmla="*/ 2540145 w 4819650"/>
                <a:gd name="connsiteY19" fmla="*/ 447242 h 752908"/>
                <a:gd name="connsiteX20" fmla="*/ 2444895 w 4819650"/>
                <a:gd name="connsiteY20" fmla="*/ 464128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05620 w 4819650"/>
                <a:gd name="connsiteY12" fmla="*/ 319953 h 752908"/>
                <a:gd name="connsiteX13" fmla="*/ 3332018 w 4819650"/>
                <a:gd name="connsiteY13" fmla="*/ 332509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721985 w 4819650"/>
                <a:gd name="connsiteY18" fmla="*/ 444212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12993 w 4819650"/>
                <a:gd name="connsiteY11" fmla="*/ 300038 h 752908"/>
                <a:gd name="connsiteX12" fmla="*/ 3405620 w 4819650"/>
                <a:gd name="connsiteY12" fmla="*/ 319953 h 752908"/>
                <a:gd name="connsiteX13" fmla="*/ 3332018 w 4819650"/>
                <a:gd name="connsiteY13" fmla="*/ 290946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721985 w 4819650"/>
                <a:gd name="connsiteY18" fmla="*/ 444212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05620 w 4819650"/>
                <a:gd name="connsiteY12" fmla="*/ 319953 h 752908"/>
                <a:gd name="connsiteX13" fmla="*/ 3332018 w 4819650"/>
                <a:gd name="connsiteY13" fmla="*/ 290946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721985 w 4819650"/>
                <a:gd name="connsiteY18" fmla="*/ 444212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05620 w 4819650"/>
                <a:gd name="connsiteY12" fmla="*/ 288781 h 752908"/>
                <a:gd name="connsiteX13" fmla="*/ 3332018 w 4819650"/>
                <a:gd name="connsiteY13" fmla="*/ 290946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721985 w 4819650"/>
                <a:gd name="connsiteY18" fmla="*/ 444212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05620 w 4819650"/>
                <a:gd name="connsiteY12" fmla="*/ 288781 h 752908"/>
                <a:gd name="connsiteX13" fmla="*/ 3332018 w 4819650"/>
                <a:gd name="connsiteY13" fmla="*/ 290946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48408 w 4819650"/>
                <a:gd name="connsiteY17" fmla="*/ 418667 h 752908"/>
                <a:gd name="connsiteX18" fmla="*/ 2628467 w 4819650"/>
                <a:gd name="connsiteY18" fmla="*/ 267567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05620 w 4819650"/>
                <a:gd name="connsiteY12" fmla="*/ 288781 h 752908"/>
                <a:gd name="connsiteX13" fmla="*/ 3332018 w 4819650"/>
                <a:gd name="connsiteY13" fmla="*/ 290946 h 752908"/>
                <a:gd name="connsiteX14" fmla="*/ 3223347 w 4819650"/>
                <a:gd name="connsiteY14" fmla="*/ 312160 h 752908"/>
                <a:gd name="connsiteX15" fmla="*/ 3116840 w 4819650"/>
                <a:gd name="connsiteY15" fmla="*/ 354157 h 752908"/>
                <a:gd name="connsiteX16" fmla="*/ 2961409 w 4819650"/>
                <a:gd name="connsiteY16" fmla="*/ 382732 h 752908"/>
                <a:gd name="connsiteX17" fmla="*/ 2806845 w 4819650"/>
                <a:gd name="connsiteY17" fmla="*/ 293976 h 752908"/>
                <a:gd name="connsiteX18" fmla="*/ 2628467 w 4819650"/>
                <a:gd name="connsiteY18" fmla="*/ 267567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05620 w 4819650"/>
                <a:gd name="connsiteY12" fmla="*/ 288781 h 752908"/>
                <a:gd name="connsiteX13" fmla="*/ 3332018 w 4819650"/>
                <a:gd name="connsiteY13" fmla="*/ 290946 h 752908"/>
                <a:gd name="connsiteX14" fmla="*/ 3223347 w 4819650"/>
                <a:gd name="connsiteY14" fmla="*/ 312160 h 752908"/>
                <a:gd name="connsiteX15" fmla="*/ 3116840 w 4819650"/>
                <a:gd name="connsiteY15" fmla="*/ 354157 h 752908"/>
                <a:gd name="connsiteX16" fmla="*/ 2961409 w 4819650"/>
                <a:gd name="connsiteY16" fmla="*/ 278823 h 752908"/>
                <a:gd name="connsiteX17" fmla="*/ 2806845 w 4819650"/>
                <a:gd name="connsiteY17" fmla="*/ 293976 h 752908"/>
                <a:gd name="connsiteX18" fmla="*/ 2628467 w 4819650"/>
                <a:gd name="connsiteY18" fmla="*/ 267567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05620 w 4819650"/>
                <a:gd name="connsiteY12" fmla="*/ 288781 h 752908"/>
                <a:gd name="connsiteX13" fmla="*/ 3332018 w 4819650"/>
                <a:gd name="connsiteY13" fmla="*/ 290946 h 752908"/>
                <a:gd name="connsiteX14" fmla="*/ 3223347 w 4819650"/>
                <a:gd name="connsiteY14" fmla="*/ 312160 h 752908"/>
                <a:gd name="connsiteX15" fmla="*/ 3054494 w 4819650"/>
                <a:gd name="connsiteY15" fmla="*/ 239857 h 752908"/>
                <a:gd name="connsiteX16" fmla="*/ 2961409 w 4819650"/>
                <a:gd name="connsiteY16" fmla="*/ 278823 h 752908"/>
                <a:gd name="connsiteX17" fmla="*/ 2806845 w 4819650"/>
                <a:gd name="connsiteY17" fmla="*/ 293976 h 752908"/>
                <a:gd name="connsiteX18" fmla="*/ 2628467 w 4819650"/>
                <a:gd name="connsiteY18" fmla="*/ 267567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05620 w 4819650"/>
                <a:gd name="connsiteY12" fmla="*/ 288781 h 752908"/>
                <a:gd name="connsiteX13" fmla="*/ 3332018 w 4819650"/>
                <a:gd name="connsiteY13" fmla="*/ 290946 h 752908"/>
                <a:gd name="connsiteX14" fmla="*/ 3192174 w 4819650"/>
                <a:gd name="connsiteY14" fmla="*/ 229033 h 752908"/>
                <a:gd name="connsiteX15" fmla="*/ 3054494 w 4819650"/>
                <a:gd name="connsiteY15" fmla="*/ 239857 h 752908"/>
                <a:gd name="connsiteX16" fmla="*/ 2961409 w 4819650"/>
                <a:gd name="connsiteY16" fmla="*/ 278823 h 752908"/>
                <a:gd name="connsiteX17" fmla="*/ 2806845 w 4819650"/>
                <a:gd name="connsiteY17" fmla="*/ 293976 h 752908"/>
                <a:gd name="connsiteX18" fmla="*/ 2628467 w 4819650"/>
                <a:gd name="connsiteY18" fmla="*/ 267567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05620 w 4819650"/>
                <a:gd name="connsiteY12" fmla="*/ 288781 h 752908"/>
                <a:gd name="connsiteX13" fmla="*/ 3311236 w 4819650"/>
                <a:gd name="connsiteY13" fmla="*/ 218209 h 752908"/>
                <a:gd name="connsiteX14" fmla="*/ 3192174 w 4819650"/>
                <a:gd name="connsiteY14" fmla="*/ 229033 h 752908"/>
                <a:gd name="connsiteX15" fmla="*/ 3054494 w 4819650"/>
                <a:gd name="connsiteY15" fmla="*/ 239857 h 752908"/>
                <a:gd name="connsiteX16" fmla="*/ 2961409 w 4819650"/>
                <a:gd name="connsiteY16" fmla="*/ 278823 h 752908"/>
                <a:gd name="connsiteX17" fmla="*/ 2806845 w 4819650"/>
                <a:gd name="connsiteY17" fmla="*/ 293976 h 752908"/>
                <a:gd name="connsiteX18" fmla="*/ 2628467 w 4819650"/>
                <a:gd name="connsiteY18" fmla="*/ 267567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36793 w 4819650"/>
                <a:gd name="connsiteY12" fmla="*/ 226435 h 752908"/>
                <a:gd name="connsiteX13" fmla="*/ 3311236 w 4819650"/>
                <a:gd name="connsiteY13" fmla="*/ 218209 h 752908"/>
                <a:gd name="connsiteX14" fmla="*/ 3192174 w 4819650"/>
                <a:gd name="connsiteY14" fmla="*/ 229033 h 752908"/>
                <a:gd name="connsiteX15" fmla="*/ 3054494 w 4819650"/>
                <a:gd name="connsiteY15" fmla="*/ 239857 h 752908"/>
                <a:gd name="connsiteX16" fmla="*/ 2961409 w 4819650"/>
                <a:gd name="connsiteY16" fmla="*/ 278823 h 752908"/>
                <a:gd name="connsiteX17" fmla="*/ 2806845 w 4819650"/>
                <a:gd name="connsiteY17" fmla="*/ 293976 h 752908"/>
                <a:gd name="connsiteX18" fmla="*/ 2628467 w 4819650"/>
                <a:gd name="connsiteY18" fmla="*/ 267567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36793 w 4819650"/>
                <a:gd name="connsiteY12" fmla="*/ 226435 h 752908"/>
                <a:gd name="connsiteX13" fmla="*/ 3311236 w 4819650"/>
                <a:gd name="connsiteY13" fmla="*/ 218209 h 752908"/>
                <a:gd name="connsiteX14" fmla="*/ 3192174 w 4819650"/>
                <a:gd name="connsiteY14" fmla="*/ 229033 h 752908"/>
                <a:gd name="connsiteX15" fmla="*/ 3054494 w 4819650"/>
                <a:gd name="connsiteY15" fmla="*/ 239857 h 752908"/>
                <a:gd name="connsiteX16" fmla="*/ 2940627 w 4819650"/>
                <a:gd name="connsiteY16" fmla="*/ 237259 h 752908"/>
                <a:gd name="connsiteX17" fmla="*/ 2806845 w 4819650"/>
                <a:gd name="connsiteY17" fmla="*/ 293976 h 752908"/>
                <a:gd name="connsiteX18" fmla="*/ 2628467 w 4819650"/>
                <a:gd name="connsiteY18" fmla="*/ 267567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36793 w 4819650"/>
                <a:gd name="connsiteY12" fmla="*/ 226435 h 752908"/>
                <a:gd name="connsiteX13" fmla="*/ 3311236 w 4819650"/>
                <a:gd name="connsiteY13" fmla="*/ 218209 h 752908"/>
                <a:gd name="connsiteX14" fmla="*/ 3192174 w 4819650"/>
                <a:gd name="connsiteY14" fmla="*/ 229033 h 752908"/>
                <a:gd name="connsiteX15" fmla="*/ 3054494 w 4819650"/>
                <a:gd name="connsiteY15" fmla="*/ 239857 h 752908"/>
                <a:gd name="connsiteX16" fmla="*/ 2940627 w 4819650"/>
                <a:gd name="connsiteY16" fmla="*/ 237259 h 752908"/>
                <a:gd name="connsiteX17" fmla="*/ 2786064 w 4819650"/>
                <a:gd name="connsiteY17" fmla="*/ 262803 h 752908"/>
                <a:gd name="connsiteX18" fmla="*/ 2628467 w 4819650"/>
                <a:gd name="connsiteY18" fmla="*/ 267567 h 752908"/>
                <a:gd name="connsiteX19" fmla="*/ 2540145 w 4819650"/>
                <a:gd name="connsiteY19" fmla="*/ 447242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36793 w 4819650"/>
                <a:gd name="connsiteY12" fmla="*/ 226435 h 752908"/>
                <a:gd name="connsiteX13" fmla="*/ 3311236 w 4819650"/>
                <a:gd name="connsiteY13" fmla="*/ 218209 h 752908"/>
                <a:gd name="connsiteX14" fmla="*/ 3192174 w 4819650"/>
                <a:gd name="connsiteY14" fmla="*/ 229033 h 752908"/>
                <a:gd name="connsiteX15" fmla="*/ 3054494 w 4819650"/>
                <a:gd name="connsiteY15" fmla="*/ 239857 h 752908"/>
                <a:gd name="connsiteX16" fmla="*/ 2940627 w 4819650"/>
                <a:gd name="connsiteY16" fmla="*/ 237259 h 752908"/>
                <a:gd name="connsiteX17" fmla="*/ 2786064 w 4819650"/>
                <a:gd name="connsiteY17" fmla="*/ 262803 h 752908"/>
                <a:gd name="connsiteX18" fmla="*/ 2628467 w 4819650"/>
                <a:gd name="connsiteY18" fmla="*/ 267567 h 752908"/>
                <a:gd name="connsiteX19" fmla="*/ 2508972 w 4819650"/>
                <a:gd name="connsiteY19" fmla="*/ 343333 h 752908"/>
                <a:gd name="connsiteX20" fmla="*/ 2392940 w 4819650"/>
                <a:gd name="connsiteY20" fmla="*/ 422565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500130 w 4819650"/>
                <a:gd name="connsiteY3" fmla="*/ 28576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36793 w 4819650"/>
                <a:gd name="connsiteY12" fmla="*/ 226435 h 752908"/>
                <a:gd name="connsiteX13" fmla="*/ 3311236 w 4819650"/>
                <a:gd name="connsiteY13" fmla="*/ 218209 h 752908"/>
                <a:gd name="connsiteX14" fmla="*/ 3192174 w 4819650"/>
                <a:gd name="connsiteY14" fmla="*/ 229033 h 752908"/>
                <a:gd name="connsiteX15" fmla="*/ 3054494 w 4819650"/>
                <a:gd name="connsiteY15" fmla="*/ 239857 h 752908"/>
                <a:gd name="connsiteX16" fmla="*/ 2940627 w 4819650"/>
                <a:gd name="connsiteY16" fmla="*/ 237259 h 752908"/>
                <a:gd name="connsiteX17" fmla="*/ 2786064 w 4819650"/>
                <a:gd name="connsiteY17" fmla="*/ 262803 h 752908"/>
                <a:gd name="connsiteX18" fmla="*/ 2628467 w 4819650"/>
                <a:gd name="connsiteY18" fmla="*/ 267567 h 752908"/>
                <a:gd name="connsiteX19" fmla="*/ 2508972 w 4819650"/>
                <a:gd name="connsiteY19" fmla="*/ 343333 h 752908"/>
                <a:gd name="connsiteX20" fmla="*/ 2361768 w 4819650"/>
                <a:gd name="connsiteY20" fmla="*/ 370611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662921 w 4819650"/>
                <a:gd name="connsiteY2" fmla="*/ 57151 h 752908"/>
                <a:gd name="connsiteX3" fmla="*/ 4396221 w 4819650"/>
                <a:gd name="connsiteY3" fmla="*/ 101312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36793 w 4819650"/>
                <a:gd name="connsiteY12" fmla="*/ 226435 h 752908"/>
                <a:gd name="connsiteX13" fmla="*/ 3311236 w 4819650"/>
                <a:gd name="connsiteY13" fmla="*/ 218209 h 752908"/>
                <a:gd name="connsiteX14" fmla="*/ 3192174 w 4819650"/>
                <a:gd name="connsiteY14" fmla="*/ 229033 h 752908"/>
                <a:gd name="connsiteX15" fmla="*/ 3054494 w 4819650"/>
                <a:gd name="connsiteY15" fmla="*/ 239857 h 752908"/>
                <a:gd name="connsiteX16" fmla="*/ 2940627 w 4819650"/>
                <a:gd name="connsiteY16" fmla="*/ 237259 h 752908"/>
                <a:gd name="connsiteX17" fmla="*/ 2786064 w 4819650"/>
                <a:gd name="connsiteY17" fmla="*/ 262803 h 752908"/>
                <a:gd name="connsiteX18" fmla="*/ 2628467 w 4819650"/>
                <a:gd name="connsiteY18" fmla="*/ 267567 h 752908"/>
                <a:gd name="connsiteX19" fmla="*/ 2508972 w 4819650"/>
                <a:gd name="connsiteY19" fmla="*/ 343333 h 752908"/>
                <a:gd name="connsiteX20" fmla="*/ 2361768 w 4819650"/>
                <a:gd name="connsiteY20" fmla="*/ 370611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724400 w 4819650"/>
                <a:gd name="connsiteY1" fmla="*/ 162358 h 752908"/>
                <a:gd name="connsiteX2" fmla="*/ 4548621 w 4819650"/>
                <a:gd name="connsiteY2" fmla="*/ 140278 h 752908"/>
                <a:gd name="connsiteX3" fmla="*/ 4396221 w 4819650"/>
                <a:gd name="connsiteY3" fmla="*/ 101312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36793 w 4819650"/>
                <a:gd name="connsiteY12" fmla="*/ 226435 h 752908"/>
                <a:gd name="connsiteX13" fmla="*/ 3311236 w 4819650"/>
                <a:gd name="connsiteY13" fmla="*/ 218209 h 752908"/>
                <a:gd name="connsiteX14" fmla="*/ 3192174 w 4819650"/>
                <a:gd name="connsiteY14" fmla="*/ 229033 h 752908"/>
                <a:gd name="connsiteX15" fmla="*/ 3054494 w 4819650"/>
                <a:gd name="connsiteY15" fmla="*/ 239857 h 752908"/>
                <a:gd name="connsiteX16" fmla="*/ 2940627 w 4819650"/>
                <a:gd name="connsiteY16" fmla="*/ 237259 h 752908"/>
                <a:gd name="connsiteX17" fmla="*/ 2786064 w 4819650"/>
                <a:gd name="connsiteY17" fmla="*/ 262803 h 752908"/>
                <a:gd name="connsiteX18" fmla="*/ 2628467 w 4819650"/>
                <a:gd name="connsiteY18" fmla="*/ 267567 h 752908"/>
                <a:gd name="connsiteX19" fmla="*/ 2508972 w 4819650"/>
                <a:gd name="connsiteY19" fmla="*/ 343333 h 752908"/>
                <a:gd name="connsiteX20" fmla="*/ 2361768 w 4819650"/>
                <a:gd name="connsiteY20" fmla="*/ 370611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24271 h 752908"/>
                <a:gd name="connsiteX1" fmla="*/ 4693227 w 4819650"/>
                <a:gd name="connsiteY1" fmla="*/ 172749 h 752908"/>
                <a:gd name="connsiteX2" fmla="*/ 4548621 w 4819650"/>
                <a:gd name="connsiteY2" fmla="*/ 140278 h 752908"/>
                <a:gd name="connsiteX3" fmla="*/ 4396221 w 4819650"/>
                <a:gd name="connsiteY3" fmla="*/ 101312 h 752908"/>
                <a:gd name="connsiteX4" fmla="*/ 4392325 w 4819650"/>
                <a:gd name="connsiteY4" fmla="*/ 0 h 752908"/>
                <a:gd name="connsiteX5" fmla="*/ 4225203 w 4819650"/>
                <a:gd name="connsiteY5" fmla="*/ 21648 h 752908"/>
                <a:gd name="connsiteX6" fmla="*/ 4060681 w 4819650"/>
                <a:gd name="connsiteY6" fmla="*/ 30307 h 752908"/>
                <a:gd name="connsiteX7" fmla="*/ 3943350 w 4819650"/>
                <a:gd name="connsiteY7" fmla="*/ 91353 h 752908"/>
                <a:gd name="connsiteX8" fmla="*/ 3872779 w 4819650"/>
                <a:gd name="connsiteY8" fmla="*/ 144174 h 752908"/>
                <a:gd name="connsiteX9" fmla="*/ 3791815 w 4819650"/>
                <a:gd name="connsiteY9" fmla="*/ 183574 h 752908"/>
                <a:gd name="connsiteX10" fmla="*/ 3662795 w 4819650"/>
                <a:gd name="connsiteY10" fmla="*/ 243321 h 752908"/>
                <a:gd name="connsiteX11" fmla="*/ 3564947 w 4819650"/>
                <a:gd name="connsiteY11" fmla="*/ 248083 h 752908"/>
                <a:gd name="connsiteX12" fmla="*/ 3436793 w 4819650"/>
                <a:gd name="connsiteY12" fmla="*/ 226435 h 752908"/>
                <a:gd name="connsiteX13" fmla="*/ 3311236 w 4819650"/>
                <a:gd name="connsiteY13" fmla="*/ 218209 h 752908"/>
                <a:gd name="connsiteX14" fmla="*/ 3192174 w 4819650"/>
                <a:gd name="connsiteY14" fmla="*/ 229033 h 752908"/>
                <a:gd name="connsiteX15" fmla="*/ 3054494 w 4819650"/>
                <a:gd name="connsiteY15" fmla="*/ 239857 h 752908"/>
                <a:gd name="connsiteX16" fmla="*/ 2940627 w 4819650"/>
                <a:gd name="connsiteY16" fmla="*/ 237259 h 752908"/>
                <a:gd name="connsiteX17" fmla="*/ 2786064 w 4819650"/>
                <a:gd name="connsiteY17" fmla="*/ 262803 h 752908"/>
                <a:gd name="connsiteX18" fmla="*/ 2628467 w 4819650"/>
                <a:gd name="connsiteY18" fmla="*/ 267567 h 752908"/>
                <a:gd name="connsiteX19" fmla="*/ 2508972 w 4819650"/>
                <a:gd name="connsiteY19" fmla="*/ 343333 h 752908"/>
                <a:gd name="connsiteX20" fmla="*/ 2361768 w 4819650"/>
                <a:gd name="connsiteY20" fmla="*/ 370611 h 752908"/>
                <a:gd name="connsiteX21" fmla="*/ 2193348 w 4819650"/>
                <a:gd name="connsiteY21" fmla="*/ 426027 h 752908"/>
                <a:gd name="connsiteX22" fmla="*/ 2103293 w 4819650"/>
                <a:gd name="connsiteY22" fmla="*/ 439882 h 752908"/>
                <a:gd name="connsiteX23" fmla="*/ 1962150 w 4819650"/>
                <a:gd name="connsiteY23" fmla="*/ 448108 h 752908"/>
                <a:gd name="connsiteX24" fmla="*/ 1747838 w 4819650"/>
                <a:gd name="connsiteY24" fmla="*/ 424296 h 752908"/>
                <a:gd name="connsiteX25" fmla="*/ 1600200 w 4819650"/>
                <a:gd name="connsiteY25" fmla="*/ 433821 h 752908"/>
                <a:gd name="connsiteX26" fmla="*/ 1466850 w 4819650"/>
                <a:gd name="connsiteY26" fmla="*/ 438583 h 752908"/>
                <a:gd name="connsiteX27" fmla="*/ 1314450 w 4819650"/>
                <a:gd name="connsiteY27" fmla="*/ 452871 h 752908"/>
                <a:gd name="connsiteX28" fmla="*/ 1114425 w 4819650"/>
                <a:gd name="connsiteY28" fmla="*/ 457633 h 752908"/>
                <a:gd name="connsiteX29" fmla="*/ 985838 w 4819650"/>
                <a:gd name="connsiteY29" fmla="*/ 443346 h 752908"/>
                <a:gd name="connsiteX30" fmla="*/ 709613 w 4819650"/>
                <a:gd name="connsiteY30" fmla="*/ 367146 h 752908"/>
                <a:gd name="connsiteX31" fmla="*/ 495300 w 4819650"/>
                <a:gd name="connsiteY31" fmla="*/ 295708 h 752908"/>
                <a:gd name="connsiteX32" fmla="*/ 280988 w 4819650"/>
                <a:gd name="connsiteY32" fmla="*/ 252846 h 752908"/>
                <a:gd name="connsiteX33" fmla="*/ 152400 w 4819650"/>
                <a:gd name="connsiteY33" fmla="*/ 214746 h 752908"/>
                <a:gd name="connsiteX34" fmla="*/ 0 w 4819650"/>
                <a:gd name="connsiteY34" fmla="*/ 195696 h 752908"/>
                <a:gd name="connsiteX35" fmla="*/ 119063 w 4819650"/>
                <a:gd name="connsiteY35" fmla="*/ 248083 h 752908"/>
                <a:gd name="connsiteX36" fmla="*/ 219075 w 4819650"/>
                <a:gd name="connsiteY36" fmla="*/ 286183 h 752908"/>
                <a:gd name="connsiteX37" fmla="*/ 338138 w 4819650"/>
                <a:gd name="connsiteY37" fmla="*/ 333808 h 752908"/>
                <a:gd name="connsiteX38" fmla="*/ 461963 w 4819650"/>
                <a:gd name="connsiteY38" fmla="*/ 395721 h 752908"/>
                <a:gd name="connsiteX39" fmla="*/ 600075 w 4819650"/>
                <a:gd name="connsiteY39" fmla="*/ 443346 h 752908"/>
                <a:gd name="connsiteX40" fmla="*/ 762000 w 4819650"/>
                <a:gd name="connsiteY40" fmla="*/ 481446 h 752908"/>
                <a:gd name="connsiteX41" fmla="*/ 890588 w 4819650"/>
                <a:gd name="connsiteY41" fmla="*/ 519546 h 752908"/>
                <a:gd name="connsiteX42" fmla="*/ 1057275 w 4819650"/>
                <a:gd name="connsiteY42" fmla="*/ 557646 h 752908"/>
                <a:gd name="connsiteX43" fmla="*/ 1190625 w 4819650"/>
                <a:gd name="connsiteY43" fmla="*/ 581458 h 752908"/>
                <a:gd name="connsiteX44" fmla="*/ 1309688 w 4819650"/>
                <a:gd name="connsiteY44" fmla="*/ 605271 h 752908"/>
                <a:gd name="connsiteX45" fmla="*/ 1447800 w 4819650"/>
                <a:gd name="connsiteY45" fmla="*/ 643371 h 752908"/>
                <a:gd name="connsiteX46" fmla="*/ 1547813 w 4819650"/>
                <a:gd name="connsiteY46" fmla="*/ 652896 h 752908"/>
                <a:gd name="connsiteX47" fmla="*/ 1657350 w 4819650"/>
                <a:gd name="connsiteY47" fmla="*/ 662421 h 752908"/>
                <a:gd name="connsiteX48" fmla="*/ 1809750 w 4819650"/>
                <a:gd name="connsiteY48" fmla="*/ 662421 h 752908"/>
                <a:gd name="connsiteX49" fmla="*/ 2014538 w 4819650"/>
                <a:gd name="connsiteY49" fmla="*/ 667183 h 752908"/>
                <a:gd name="connsiteX50" fmla="*/ 2219325 w 4819650"/>
                <a:gd name="connsiteY50" fmla="*/ 676708 h 752908"/>
                <a:gd name="connsiteX51" fmla="*/ 2352675 w 4819650"/>
                <a:gd name="connsiteY51" fmla="*/ 686233 h 752908"/>
                <a:gd name="connsiteX52" fmla="*/ 2466975 w 4819650"/>
                <a:gd name="connsiteY52" fmla="*/ 719571 h 752908"/>
                <a:gd name="connsiteX53" fmla="*/ 2609850 w 4819650"/>
                <a:gd name="connsiteY53" fmla="*/ 748146 h 752908"/>
                <a:gd name="connsiteX54" fmla="*/ 2724150 w 4819650"/>
                <a:gd name="connsiteY54" fmla="*/ 752908 h 752908"/>
                <a:gd name="connsiteX55" fmla="*/ 2905125 w 4819650"/>
                <a:gd name="connsiteY55" fmla="*/ 733858 h 752908"/>
                <a:gd name="connsiteX56" fmla="*/ 3076575 w 4819650"/>
                <a:gd name="connsiteY56" fmla="*/ 724333 h 752908"/>
                <a:gd name="connsiteX57" fmla="*/ 3248025 w 4819650"/>
                <a:gd name="connsiteY57" fmla="*/ 710046 h 752908"/>
                <a:gd name="connsiteX58" fmla="*/ 3419475 w 4819650"/>
                <a:gd name="connsiteY58" fmla="*/ 681471 h 752908"/>
                <a:gd name="connsiteX59" fmla="*/ 3567113 w 4819650"/>
                <a:gd name="connsiteY59" fmla="*/ 662421 h 752908"/>
                <a:gd name="connsiteX60" fmla="*/ 3671888 w 4819650"/>
                <a:gd name="connsiteY60" fmla="*/ 586221 h 752908"/>
                <a:gd name="connsiteX61" fmla="*/ 3800042 w 4819650"/>
                <a:gd name="connsiteY61" fmla="*/ 555481 h 752908"/>
                <a:gd name="connsiteX62" fmla="*/ 3853729 w 4819650"/>
                <a:gd name="connsiteY62" fmla="*/ 481878 h 752908"/>
                <a:gd name="connsiteX63" fmla="*/ 4013056 w 4819650"/>
                <a:gd name="connsiteY63" fmla="*/ 435985 h 752908"/>
                <a:gd name="connsiteX64" fmla="*/ 4100945 w 4819650"/>
                <a:gd name="connsiteY64" fmla="*/ 383599 h 752908"/>
                <a:gd name="connsiteX65" fmla="*/ 4251614 w 4819650"/>
                <a:gd name="connsiteY65" fmla="*/ 329478 h 752908"/>
                <a:gd name="connsiteX66" fmla="*/ 4408777 w 4819650"/>
                <a:gd name="connsiteY66" fmla="*/ 294410 h 752908"/>
                <a:gd name="connsiteX67" fmla="*/ 4538663 w 4819650"/>
                <a:gd name="connsiteY67" fmla="*/ 248083 h 752908"/>
                <a:gd name="connsiteX68" fmla="*/ 4672013 w 4819650"/>
                <a:gd name="connsiteY68" fmla="*/ 243321 h 752908"/>
                <a:gd name="connsiteX69" fmla="*/ 4819650 w 4819650"/>
                <a:gd name="connsiteY69" fmla="*/ 224271 h 752908"/>
                <a:gd name="connsiteX0" fmla="*/ 4819650 w 4819650"/>
                <a:gd name="connsiteY0" fmla="*/ 202623 h 731260"/>
                <a:gd name="connsiteX1" fmla="*/ 4693227 w 4819650"/>
                <a:gd name="connsiteY1" fmla="*/ 151101 h 731260"/>
                <a:gd name="connsiteX2" fmla="*/ 4548621 w 4819650"/>
                <a:gd name="connsiteY2" fmla="*/ 118630 h 731260"/>
                <a:gd name="connsiteX3" fmla="*/ 4396221 w 4819650"/>
                <a:gd name="connsiteY3" fmla="*/ 79664 h 731260"/>
                <a:gd name="connsiteX4" fmla="*/ 4298807 w 4819650"/>
                <a:gd name="connsiteY4" fmla="*/ 51088 h 731260"/>
                <a:gd name="connsiteX5" fmla="*/ 4225203 w 4819650"/>
                <a:gd name="connsiteY5" fmla="*/ 0 h 731260"/>
                <a:gd name="connsiteX6" fmla="*/ 4060681 w 4819650"/>
                <a:gd name="connsiteY6" fmla="*/ 8659 h 731260"/>
                <a:gd name="connsiteX7" fmla="*/ 3943350 w 4819650"/>
                <a:gd name="connsiteY7" fmla="*/ 69705 h 731260"/>
                <a:gd name="connsiteX8" fmla="*/ 3872779 w 4819650"/>
                <a:gd name="connsiteY8" fmla="*/ 122526 h 731260"/>
                <a:gd name="connsiteX9" fmla="*/ 3791815 w 4819650"/>
                <a:gd name="connsiteY9" fmla="*/ 161926 h 731260"/>
                <a:gd name="connsiteX10" fmla="*/ 3662795 w 4819650"/>
                <a:gd name="connsiteY10" fmla="*/ 221673 h 731260"/>
                <a:gd name="connsiteX11" fmla="*/ 3564947 w 4819650"/>
                <a:gd name="connsiteY11" fmla="*/ 226435 h 731260"/>
                <a:gd name="connsiteX12" fmla="*/ 3436793 w 4819650"/>
                <a:gd name="connsiteY12" fmla="*/ 204787 h 731260"/>
                <a:gd name="connsiteX13" fmla="*/ 3311236 w 4819650"/>
                <a:gd name="connsiteY13" fmla="*/ 196561 h 731260"/>
                <a:gd name="connsiteX14" fmla="*/ 3192174 w 4819650"/>
                <a:gd name="connsiteY14" fmla="*/ 207385 h 731260"/>
                <a:gd name="connsiteX15" fmla="*/ 3054494 w 4819650"/>
                <a:gd name="connsiteY15" fmla="*/ 218209 h 731260"/>
                <a:gd name="connsiteX16" fmla="*/ 2940627 w 4819650"/>
                <a:gd name="connsiteY16" fmla="*/ 215611 h 731260"/>
                <a:gd name="connsiteX17" fmla="*/ 2786064 w 4819650"/>
                <a:gd name="connsiteY17" fmla="*/ 241155 h 731260"/>
                <a:gd name="connsiteX18" fmla="*/ 2628467 w 4819650"/>
                <a:gd name="connsiteY18" fmla="*/ 245919 h 731260"/>
                <a:gd name="connsiteX19" fmla="*/ 2508972 w 4819650"/>
                <a:gd name="connsiteY19" fmla="*/ 321685 h 731260"/>
                <a:gd name="connsiteX20" fmla="*/ 2361768 w 4819650"/>
                <a:gd name="connsiteY20" fmla="*/ 348963 h 731260"/>
                <a:gd name="connsiteX21" fmla="*/ 2193348 w 4819650"/>
                <a:gd name="connsiteY21" fmla="*/ 404379 h 731260"/>
                <a:gd name="connsiteX22" fmla="*/ 2103293 w 4819650"/>
                <a:gd name="connsiteY22" fmla="*/ 418234 h 731260"/>
                <a:gd name="connsiteX23" fmla="*/ 1962150 w 4819650"/>
                <a:gd name="connsiteY23" fmla="*/ 426460 h 731260"/>
                <a:gd name="connsiteX24" fmla="*/ 1747838 w 4819650"/>
                <a:gd name="connsiteY24" fmla="*/ 402648 h 731260"/>
                <a:gd name="connsiteX25" fmla="*/ 1600200 w 4819650"/>
                <a:gd name="connsiteY25" fmla="*/ 412173 h 731260"/>
                <a:gd name="connsiteX26" fmla="*/ 1466850 w 4819650"/>
                <a:gd name="connsiteY26" fmla="*/ 416935 h 731260"/>
                <a:gd name="connsiteX27" fmla="*/ 1314450 w 4819650"/>
                <a:gd name="connsiteY27" fmla="*/ 431223 h 731260"/>
                <a:gd name="connsiteX28" fmla="*/ 1114425 w 4819650"/>
                <a:gd name="connsiteY28" fmla="*/ 435985 h 731260"/>
                <a:gd name="connsiteX29" fmla="*/ 985838 w 4819650"/>
                <a:gd name="connsiteY29" fmla="*/ 421698 h 731260"/>
                <a:gd name="connsiteX30" fmla="*/ 709613 w 4819650"/>
                <a:gd name="connsiteY30" fmla="*/ 345498 h 731260"/>
                <a:gd name="connsiteX31" fmla="*/ 495300 w 4819650"/>
                <a:gd name="connsiteY31" fmla="*/ 274060 h 731260"/>
                <a:gd name="connsiteX32" fmla="*/ 280988 w 4819650"/>
                <a:gd name="connsiteY32" fmla="*/ 231198 h 731260"/>
                <a:gd name="connsiteX33" fmla="*/ 152400 w 4819650"/>
                <a:gd name="connsiteY33" fmla="*/ 193098 h 731260"/>
                <a:gd name="connsiteX34" fmla="*/ 0 w 4819650"/>
                <a:gd name="connsiteY34" fmla="*/ 174048 h 731260"/>
                <a:gd name="connsiteX35" fmla="*/ 119063 w 4819650"/>
                <a:gd name="connsiteY35" fmla="*/ 226435 h 731260"/>
                <a:gd name="connsiteX36" fmla="*/ 219075 w 4819650"/>
                <a:gd name="connsiteY36" fmla="*/ 264535 h 731260"/>
                <a:gd name="connsiteX37" fmla="*/ 338138 w 4819650"/>
                <a:gd name="connsiteY37" fmla="*/ 312160 h 731260"/>
                <a:gd name="connsiteX38" fmla="*/ 461963 w 4819650"/>
                <a:gd name="connsiteY38" fmla="*/ 374073 h 731260"/>
                <a:gd name="connsiteX39" fmla="*/ 600075 w 4819650"/>
                <a:gd name="connsiteY39" fmla="*/ 421698 h 731260"/>
                <a:gd name="connsiteX40" fmla="*/ 762000 w 4819650"/>
                <a:gd name="connsiteY40" fmla="*/ 459798 h 731260"/>
                <a:gd name="connsiteX41" fmla="*/ 890588 w 4819650"/>
                <a:gd name="connsiteY41" fmla="*/ 497898 h 731260"/>
                <a:gd name="connsiteX42" fmla="*/ 1057275 w 4819650"/>
                <a:gd name="connsiteY42" fmla="*/ 535998 h 731260"/>
                <a:gd name="connsiteX43" fmla="*/ 1190625 w 4819650"/>
                <a:gd name="connsiteY43" fmla="*/ 559810 h 731260"/>
                <a:gd name="connsiteX44" fmla="*/ 1309688 w 4819650"/>
                <a:gd name="connsiteY44" fmla="*/ 583623 h 731260"/>
                <a:gd name="connsiteX45" fmla="*/ 1447800 w 4819650"/>
                <a:gd name="connsiteY45" fmla="*/ 621723 h 731260"/>
                <a:gd name="connsiteX46" fmla="*/ 1547813 w 4819650"/>
                <a:gd name="connsiteY46" fmla="*/ 631248 h 731260"/>
                <a:gd name="connsiteX47" fmla="*/ 1657350 w 4819650"/>
                <a:gd name="connsiteY47" fmla="*/ 640773 h 731260"/>
                <a:gd name="connsiteX48" fmla="*/ 1809750 w 4819650"/>
                <a:gd name="connsiteY48" fmla="*/ 640773 h 731260"/>
                <a:gd name="connsiteX49" fmla="*/ 2014538 w 4819650"/>
                <a:gd name="connsiteY49" fmla="*/ 645535 h 731260"/>
                <a:gd name="connsiteX50" fmla="*/ 2219325 w 4819650"/>
                <a:gd name="connsiteY50" fmla="*/ 655060 h 731260"/>
                <a:gd name="connsiteX51" fmla="*/ 2352675 w 4819650"/>
                <a:gd name="connsiteY51" fmla="*/ 664585 h 731260"/>
                <a:gd name="connsiteX52" fmla="*/ 2466975 w 4819650"/>
                <a:gd name="connsiteY52" fmla="*/ 697923 h 731260"/>
                <a:gd name="connsiteX53" fmla="*/ 2609850 w 4819650"/>
                <a:gd name="connsiteY53" fmla="*/ 726498 h 731260"/>
                <a:gd name="connsiteX54" fmla="*/ 2724150 w 4819650"/>
                <a:gd name="connsiteY54" fmla="*/ 731260 h 731260"/>
                <a:gd name="connsiteX55" fmla="*/ 2905125 w 4819650"/>
                <a:gd name="connsiteY55" fmla="*/ 712210 h 731260"/>
                <a:gd name="connsiteX56" fmla="*/ 3076575 w 4819650"/>
                <a:gd name="connsiteY56" fmla="*/ 702685 h 731260"/>
                <a:gd name="connsiteX57" fmla="*/ 3248025 w 4819650"/>
                <a:gd name="connsiteY57" fmla="*/ 688398 h 731260"/>
                <a:gd name="connsiteX58" fmla="*/ 3419475 w 4819650"/>
                <a:gd name="connsiteY58" fmla="*/ 659823 h 731260"/>
                <a:gd name="connsiteX59" fmla="*/ 3567113 w 4819650"/>
                <a:gd name="connsiteY59" fmla="*/ 640773 h 731260"/>
                <a:gd name="connsiteX60" fmla="*/ 3671888 w 4819650"/>
                <a:gd name="connsiteY60" fmla="*/ 564573 h 731260"/>
                <a:gd name="connsiteX61" fmla="*/ 3800042 w 4819650"/>
                <a:gd name="connsiteY61" fmla="*/ 533833 h 731260"/>
                <a:gd name="connsiteX62" fmla="*/ 3853729 w 4819650"/>
                <a:gd name="connsiteY62" fmla="*/ 460230 h 731260"/>
                <a:gd name="connsiteX63" fmla="*/ 4013056 w 4819650"/>
                <a:gd name="connsiteY63" fmla="*/ 414337 h 731260"/>
                <a:gd name="connsiteX64" fmla="*/ 4100945 w 4819650"/>
                <a:gd name="connsiteY64" fmla="*/ 361951 h 731260"/>
                <a:gd name="connsiteX65" fmla="*/ 4251614 w 4819650"/>
                <a:gd name="connsiteY65" fmla="*/ 307830 h 731260"/>
                <a:gd name="connsiteX66" fmla="*/ 4408777 w 4819650"/>
                <a:gd name="connsiteY66" fmla="*/ 272762 h 731260"/>
                <a:gd name="connsiteX67" fmla="*/ 4538663 w 4819650"/>
                <a:gd name="connsiteY67" fmla="*/ 226435 h 731260"/>
                <a:gd name="connsiteX68" fmla="*/ 4672013 w 4819650"/>
                <a:gd name="connsiteY68" fmla="*/ 221673 h 731260"/>
                <a:gd name="connsiteX69" fmla="*/ 4819650 w 4819650"/>
                <a:gd name="connsiteY69" fmla="*/ 202623 h 731260"/>
                <a:gd name="connsiteX0" fmla="*/ 4819650 w 4819650"/>
                <a:gd name="connsiteY0" fmla="*/ 193964 h 722601"/>
                <a:gd name="connsiteX1" fmla="*/ 4693227 w 4819650"/>
                <a:gd name="connsiteY1" fmla="*/ 142442 h 722601"/>
                <a:gd name="connsiteX2" fmla="*/ 4548621 w 4819650"/>
                <a:gd name="connsiteY2" fmla="*/ 109971 h 722601"/>
                <a:gd name="connsiteX3" fmla="*/ 4396221 w 4819650"/>
                <a:gd name="connsiteY3" fmla="*/ 71005 h 722601"/>
                <a:gd name="connsiteX4" fmla="*/ 4298807 w 4819650"/>
                <a:gd name="connsiteY4" fmla="*/ 42429 h 722601"/>
                <a:gd name="connsiteX5" fmla="*/ 4204422 w 4819650"/>
                <a:gd name="connsiteY5" fmla="*/ 32905 h 722601"/>
                <a:gd name="connsiteX6" fmla="*/ 4060681 w 4819650"/>
                <a:gd name="connsiteY6" fmla="*/ 0 h 722601"/>
                <a:gd name="connsiteX7" fmla="*/ 3943350 w 4819650"/>
                <a:gd name="connsiteY7" fmla="*/ 61046 h 722601"/>
                <a:gd name="connsiteX8" fmla="*/ 3872779 w 4819650"/>
                <a:gd name="connsiteY8" fmla="*/ 113867 h 722601"/>
                <a:gd name="connsiteX9" fmla="*/ 3791815 w 4819650"/>
                <a:gd name="connsiteY9" fmla="*/ 153267 h 722601"/>
                <a:gd name="connsiteX10" fmla="*/ 3662795 w 4819650"/>
                <a:gd name="connsiteY10" fmla="*/ 213014 h 722601"/>
                <a:gd name="connsiteX11" fmla="*/ 3564947 w 4819650"/>
                <a:gd name="connsiteY11" fmla="*/ 217776 h 722601"/>
                <a:gd name="connsiteX12" fmla="*/ 3436793 w 4819650"/>
                <a:gd name="connsiteY12" fmla="*/ 196128 h 722601"/>
                <a:gd name="connsiteX13" fmla="*/ 3311236 w 4819650"/>
                <a:gd name="connsiteY13" fmla="*/ 187902 h 722601"/>
                <a:gd name="connsiteX14" fmla="*/ 3192174 w 4819650"/>
                <a:gd name="connsiteY14" fmla="*/ 198726 h 722601"/>
                <a:gd name="connsiteX15" fmla="*/ 3054494 w 4819650"/>
                <a:gd name="connsiteY15" fmla="*/ 209550 h 722601"/>
                <a:gd name="connsiteX16" fmla="*/ 2940627 w 4819650"/>
                <a:gd name="connsiteY16" fmla="*/ 206952 h 722601"/>
                <a:gd name="connsiteX17" fmla="*/ 2786064 w 4819650"/>
                <a:gd name="connsiteY17" fmla="*/ 232496 h 722601"/>
                <a:gd name="connsiteX18" fmla="*/ 2628467 w 4819650"/>
                <a:gd name="connsiteY18" fmla="*/ 237260 h 722601"/>
                <a:gd name="connsiteX19" fmla="*/ 2508972 w 4819650"/>
                <a:gd name="connsiteY19" fmla="*/ 313026 h 722601"/>
                <a:gd name="connsiteX20" fmla="*/ 2361768 w 4819650"/>
                <a:gd name="connsiteY20" fmla="*/ 340304 h 722601"/>
                <a:gd name="connsiteX21" fmla="*/ 2193348 w 4819650"/>
                <a:gd name="connsiteY21" fmla="*/ 395720 h 722601"/>
                <a:gd name="connsiteX22" fmla="*/ 2103293 w 4819650"/>
                <a:gd name="connsiteY22" fmla="*/ 409575 h 722601"/>
                <a:gd name="connsiteX23" fmla="*/ 1962150 w 4819650"/>
                <a:gd name="connsiteY23" fmla="*/ 417801 h 722601"/>
                <a:gd name="connsiteX24" fmla="*/ 1747838 w 4819650"/>
                <a:gd name="connsiteY24" fmla="*/ 393989 h 722601"/>
                <a:gd name="connsiteX25" fmla="*/ 1600200 w 4819650"/>
                <a:gd name="connsiteY25" fmla="*/ 403514 h 722601"/>
                <a:gd name="connsiteX26" fmla="*/ 1466850 w 4819650"/>
                <a:gd name="connsiteY26" fmla="*/ 408276 h 722601"/>
                <a:gd name="connsiteX27" fmla="*/ 1314450 w 4819650"/>
                <a:gd name="connsiteY27" fmla="*/ 422564 h 722601"/>
                <a:gd name="connsiteX28" fmla="*/ 1114425 w 4819650"/>
                <a:gd name="connsiteY28" fmla="*/ 427326 h 722601"/>
                <a:gd name="connsiteX29" fmla="*/ 985838 w 4819650"/>
                <a:gd name="connsiteY29" fmla="*/ 413039 h 722601"/>
                <a:gd name="connsiteX30" fmla="*/ 709613 w 4819650"/>
                <a:gd name="connsiteY30" fmla="*/ 336839 h 722601"/>
                <a:gd name="connsiteX31" fmla="*/ 495300 w 4819650"/>
                <a:gd name="connsiteY31" fmla="*/ 265401 h 722601"/>
                <a:gd name="connsiteX32" fmla="*/ 280988 w 4819650"/>
                <a:gd name="connsiteY32" fmla="*/ 222539 h 722601"/>
                <a:gd name="connsiteX33" fmla="*/ 152400 w 4819650"/>
                <a:gd name="connsiteY33" fmla="*/ 184439 h 722601"/>
                <a:gd name="connsiteX34" fmla="*/ 0 w 4819650"/>
                <a:gd name="connsiteY34" fmla="*/ 165389 h 722601"/>
                <a:gd name="connsiteX35" fmla="*/ 119063 w 4819650"/>
                <a:gd name="connsiteY35" fmla="*/ 217776 h 722601"/>
                <a:gd name="connsiteX36" fmla="*/ 219075 w 4819650"/>
                <a:gd name="connsiteY36" fmla="*/ 255876 h 722601"/>
                <a:gd name="connsiteX37" fmla="*/ 338138 w 4819650"/>
                <a:gd name="connsiteY37" fmla="*/ 303501 h 722601"/>
                <a:gd name="connsiteX38" fmla="*/ 461963 w 4819650"/>
                <a:gd name="connsiteY38" fmla="*/ 365414 h 722601"/>
                <a:gd name="connsiteX39" fmla="*/ 600075 w 4819650"/>
                <a:gd name="connsiteY39" fmla="*/ 413039 h 722601"/>
                <a:gd name="connsiteX40" fmla="*/ 762000 w 4819650"/>
                <a:gd name="connsiteY40" fmla="*/ 451139 h 722601"/>
                <a:gd name="connsiteX41" fmla="*/ 890588 w 4819650"/>
                <a:gd name="connsiteY41" fmla="*/ 489239 h 722601"/>
                <a:gd name="connsiteX42" fmla="*/ 1057275 w 4819650"/>
                <a:gd name="connsiteY42" fmla="*/ 527339 h 722601"/>
                <a:gd name="connsiteX43" fmla="*/ 1190625 w 4819650"/>
                <a:gd name="connsiteY43" fmla="*/ 551151 h 722601"/>
                <a:gd name="connsiteX44" fmla="*/ 1309688 w 4819650"/>
                <a:gd name="connsiteY44" fmla="*/ 574964 h 722601"/>
                <a:gd name="connsiteX45" fmla="*/ 1447800 w 4819650"/>
                <a:gd name="connsiteY45" fmla="*/ 613064 h 722601"/>
                <a:gd name="connsiteX46" fmla="*/ 1547813 w 4819650"/>
                <a:gd name="connsiteY46" fmla="*/ 622589 h 722601"/>
                <a:gd name="connsiteX47" fmla="*/ 1657350 w 4819650"/>
                <a:gd name="connsiteY47" fmla="*/ 632114 h 722601"/>
                <a:gd name="connsiteX48" fmla="*/ 1809750 w 4819650"/>
                <a:gd name="connsiteY48" fmla="*/ 632114 h 722601"/>
                <a:gd name="connsiteX49" fmla="*/ 2014538 w 4819650"/>
                <a:gd name="connsiteY49" fmla="*/ 636876 h 722601"/>
                <a:gd name="connsiteX50" fmla="*/ 2219325 w 4819650"/>
                <a:gd name="connsiteY50" fmla="*/ 646401 h 722601"/>
                <a:gd name="connsiteX51" fmla="*/ 2352675 w 4819650"/>
                <a:gd name="connsiteY51" fmla="*/ 655926 h 722601"/>
                <a:gd name="connsiteX52" fmla="*/ 2466975 w 4819650"/>
                <a:gd name="connsiteY52" fmla="*/ 689264 h 722601"/>
                <a:gd name="connsiteX53" fmla="*/ 2609850 w 4819650"/>
                <a:gd name="connsiteY53" fmla="*/ 717839 h 722601"/>
                <a:gd name="connsiteX54" fmla="*/ 2724150 w 4819650"/>
                <a:gd name="connsiteY54" fmla="*/ 722601 h 722601"/>
                <a:gd name="connsiteX55" fmla="*/ 2905125 w 4819650"/>
                <a:gd name="connsiteY55" fmla="*/ 703551 h 722601"/>
                <a:gd name="connsiteX56" fmla="*/ 3076575 w 4819650"/>
                <a:gd name="connsiteY56" fmla="*/ 694026 h 722601"/>
                <a:gd name="connsiteX57" fmla="*/ 3248025 w 4819650"/>
                <a:gd name="connsiteY57" fmla="*/ 679739 h 722601"/>
                <a:gd name="connsiteX58" fmla="*/ 3419475 w 4819650"/>
                <a:gd name="connsiteY58" fmla="*/ 651164 h 722601"/>
                <a:gd name="connsiteX59" fmla="*/ 3567113 w 4819650"/>
                <a:gd name="connsiteY59" fmla="*/ 632114 h 722601"/>
                <a:gd name="connsiteX60" fmla="*/ 3671888 w 4819650"/>
                <a:gd name="connsiteY60" fmla="*/ 555914 h 722601"/>
                <a:gd name="connsiteX61" fmla="*/ 3800042 w 4819650"/>
                <a:gd name="connsiteY61" fmla="*/ 525174 h 722601"/>
                <a:gd name="connsiteX62" fmla="*/ 3853729 w 4819650"/>
                <a:gd name="connsiteY62" fmla="*/ 451571 h 722601"/>
                <a:gd name="connsiteX63" fmla="*/ 4013056 w 4819650"/>
                <a:gd name="connsiteY63" fmla="*/ 405678 h 722601"/>
                <a:gd name="connsiteX64" fmla="*/ 4100945 w 4819650"/>
                <a:gd name="connsiteY64" fmla="*/ 353292 h 722601"/>
                <a:gd name="connsiteX65" fmla="*/ 4251614 w 4819650"/>
                <a:gd name="connsiteY65" fmla="*/ 299171 h 722601"/>
                <a:gd name="connsiteX66" fmla="*/ 4408777 w 4819650"/>
                <a:gd name="connsiteY66" fmla="*/ 264103 h 722601"/>
                <a:gd name="connsiteX67" fmla="*/ 4538663 w 4819650"/>
                <a:gd name="connsiteY67" fmla="*/ 217776 h 722601"/>
                <a:gd name="connsiteX68" fmla="*/ 4672013 w 4819650"/>
                <a:gd name="connsiteY68" fmla="*/ 213014 h 722601"/>
                <a:gd name="connsiteX69" fmla="*/ 4819650 w 4819650"/>
                <a:gd name="connsiteY69" fmla="*/ 193964 h 722601"/>
                <a:gd name="connsiteX0" fmla="*/ 4819650 w 4819650"/>
                <a:gd name="connsiteY0" fmla="*/ 193964 h 722601"/>
                <a:gd name="connsiteX1" fmla="*/ 4693227 w 4819650"/>
                <a:gd name="connsiteY1" fmla="*/ 142442 h 722601"/>
                <a:gd name="connsiteX2" fmla="*/ 4548621 w 4819650"/>
                <a:gd name="connsiteY2" fmla="*/ 109971 h 722601"/>
                <a:gd name="connsiteX3" fmla="*/ 4396221 w 4819650"/>
                <a:gd name="connsiteY3" fmla="*/ 71005 h 722601"/>
                <a:gd name="connsiteX4" fmla="*/ 4298807 w 4819650"/>
                <a:gd name="connsiteY4" fmla="*/ 42429 h 722601"/>
                <a:gd name="connsiteX5" fmla="*/ 4204422 w 4819650"/>
                <a:gd name="connsiteY5" fmla="*/ 32905 h 722601"/>
                <a:gd name="connsiteX6" fmla="*/ 4060681 w 4819650"/>
                <a:gd name="connsiteY6" fmla="*/ 0 h 722601"/>
                <a:gd name="connsiteX7" fmla="*/ 3943350 w 4819650"/>
                <a:gd name="connsiteY7" fmla="*/ 61046 h 722601"/>
                <a:gd name="connsiteX8" fmla="*/ 3872779 w 4819650"/>
                <a:gd name="connsiteY8" fmla="*/ 113867 h 722601"/>
                <a:gd name="connsiteX9" fmla="*/ 3771033 w 4819650"/>
                <a:gd name="connsiteY9" fmla="*/ 194830 h 722601"/>
                <a:gd name="connsiteX10" fmla="*/ 3662795 w 4819650"/>
                <a:gd name="connsiteY10" fmla="*/ 213014 h 722601"/>
                <a:gd name="connsiteX11" fmla="*/ 3564947 w 4819650"/>
                <a:gd name="connsiteY11" fmla="*/ 217776 h 722601"/>
                <a:gd name="connsiteX12" fmla="*/ 3436793 w 4819650"/>
                <a:gd name="connsiteY12" fmla="*/ 196128 h 722601"/>
                <a:gd name="connsiteX13" fmla="*/ 3311236 w 4819650"/>
                <a:gd name="connsiteY13" fmla="*/ 187902 h 722601"/>
                <a:gd name="connsiteX14" fmla="*/ 3192174 w 4819650"/>
                <a:gd name="connsiteY14" fmla="*/ 198726 h 722601"/>
                <a:gd name="connsiteX15" fmla="*/ 3054494 w 4819650"/>
                <a:gd name="connsiteY15" fmla="*/ 209550 h 722601"/>
                <a:gd name="connsiteX16" fmla="*/ 2940627 w 4819650"/>
                <a:gd name="connsiteY16" fmla="*/ 206952 h 722601"/>
                <a:gd name="connsiteX17" fmla="*/ 2786064 w 4819650"/>
                <a:gd name="connsiteY17" fmla="*/ 232496 h 722601"/>
                <a:gd name="connsiteX18" fmla="*/ 2628467 w 4819650"/>
                <a:gd name="connsiteY18" fmla="*/ 237260 h 722601"/>
                <a:gd name="connsiteX19" fmla="*/ 2508972 w 4819650"/>
                <a:gd name="connsiteY19" fmla="*/ 313026 h 722601"/>
                <a:gd name="connsiteX20" fmla="*/ 2361768 w 4819650"/>
                <a:gd name="connsiteY20" fmla="*/ 340304 h 722601"/>
                <a:gd name="connsiteX21" fmla="*/ 2193348 w 4819650"/>
                <a:gd name="connsiteY21" fmla="*/ 395720 h 722601"/>
                <a:gd name="connsiteX22" fmla="*/ 2103293 w 4819650"/>
                <a:gd name="connsiteY22" fmla="*/ 409575 h 722601"/>
                <a:gd name="connsiteX23" fmla="*/ 1962150 w 4819650"/>
                <a:gd name="connsiteY23" fmla="*/ 417801 h 722601"/>
                <a:gd name="connsiteX24" fmla="*/ 1747838 w 4819650"/>
                <a:gd name="connsiteY24" fmla="*/ 393989 h 722601"/>
                <a:gd name="connsiteX25" fmla="*/ 1600200 w 4819650"/>
                <a:gd name="connsiteY25" fmla="*/ 403514 h 722601"/>
                <a:gd name="connsiteX26" fmla="*/ 1466850 w 4819650"/>
                <a:gd name="connsiteY26" fmla="*/ 408276 h 722601"/>
                <a:gd name="connsiteX27" fmla="*/ 1314450 w 4819650"/>
                <a:gd name="connsiteY27" fmla="*/ 422564 h 722601"/>
                <a:gd name="connsiteX28" fmla="*/ 1114425 w 4819650"/>
                <a:gd name="connsiteY28" fmla="*/ 427326 h 722601"/>
                <a:gd name="connsiteX29" fmla="*/ 985838 w 4819650"/>
                <a:gd name="connsiteY29" fmla="*/ 413039 h 722601"/>
                <a:gd name="connsiteX30" fmla="*/ 709613 w 4819650"/>
                <a:gd name="connsiteY30" fmla="*/ 336839 h 722601"/>
                <a:gd name="connsiteX31" fmla="*/ 495300 w 4819650"/>
                <a:gd name="connsiteY31" fmla="*/ 265401 h 722601"/>
                <a:gd name="connsiteX32" fmla="*/ 280988 w 4819650"/>
                <a:gd name="connsiteY32" fmla="*/ 222539 h 722601"/>
                <a:gd name="connsiteX33" fmla="*/ 152400 w 4819650"/>
                <a:gd name="connsiteY33" fmla="*/ 184439 h 722601"/>
                <a:gd name="connsiteX34" fmla="*/ 0 w 4819650"/>
                <a:gd name="connsiteY34" fmla="*/ 165389 h 722601"/>
                <a:gd name="connsiteX35" fmla="*/ 119063 w 4819650"/>
                <a:gd name="connsiteY35" fmla="*/ 217776 h 722601"/>
                <a:gd name="connsiteX36" fmla="*/ 219075 w 4819650"/>
                <a:gd name="connsiteY36" fmla="*/ 255876 h 722601"/>
                <a:gd name="connsiteX37" fmla="*/ 338138 w 4819650"/>
                <a:gd name="connsiteY37" fmla="*/ 303501 h 722601"/>
                <a:gd name="connsiteX38" fmla="*/ 461963 w 4819650"/>
                <a:gd name="connsiteY38" fmla="*/ 365414 h 722601"/>
                <a:gd name="connsiteX39" fmla="*/ 600075 w 4819650"/>
                <a:gd name="connsiteY39" fmla="*/ 413039 h 722601"/>
                <a:gd name="connsiteX40" fmla="*/ 762000 w 4819650"/>
                <a:gd name="connsiteY40" fmla="*/ 451139 h 722601"/>
                <a:gd name="connsiteX41" fmla="*/ 890588 w 4819650"/>
                <a:gd name="connsiteY41" fmla="*/ 489239 h 722601"/>
                <a:gd name="connsiteX42" fmla="*/ 1057275 w 4819650"/>
                <a:gd name="connsiteY42" fmla="*/ 527339 h 722601"/>
                <a:gd name="connsiteX43" fmla="*/ 1190625 w 4819650"/>
                <a:gd name="connsiteY43" fmla="*/ 551151 h 722601"/>
                <a:gd name="connsiteX44" fmla="*/ 1309688 w 4819650"/>
                <a:gd name="connsiteY44" fmla="*/ 574964 h 722601"/>
                <a:gd name="connsiteX45" fmla="*/ 1447800 w 4819650"/>
                <a:gd name="connsiteY45" fmla="*/ 613064 h 722601"/>
                <a:gd name="connsiteX46" fmla="*/ 1547813 w 4819650"/>
                <a:gd name="connsiteY46" fmla="*/ 622589 h 722601"/>
                <a:gd name="connsiteX47" fmla="*/ 1657350 w 4819650"/>
                <a:gd name="connsiteY47" fmla="*/ 632114 h 722601"/>
                <a:gd name="connsiteX48" fmla="*/ 1809750 w 4819650"/>
                <a:gd name="connsiteY48" fmla="*/ 632114 h 722601"/>
                <a:gd name="connsiteX49" fmla="*/ 2014538 w 4819650"/>
                <a:gd name="connsiteY49" fmla="*/ 636876 h 722601"/>
                <a:gd name="connsiteX50" fmla="*/ 2219325 w 4819650"/>
                <a:gd name="connsiteY50" fmla="*/ 646401 h 722601"/>
                <a:gd name="connsiteX51" fmla="*/ 2352675 w 4819650"/>
                <a:gd name="connsiteY51" fmla="*/ 655926 h 722601"/>
                <a:gd name="connsiteX52" fmla="*/ 2466975 w 4819650"/>
                <a:gd name="connsiteY52" fmla="*/ 689264 h 722601"/>
                <a:gd name="connsiteX53" fmla="*/ 2609850 w 4819650"/>
                <a:gd name="connsiteY53" fmla="*/ 717839 h 722601"/>
                <a:gd name="connsiteX54" fmla="*/ 2724150 w 4819650"/>
                <a:gd name="connsiteY54" fmla="*/ 722601 h 722601"/>
                <a:gd name="connsiteX55" fmla="*/ 2905125 w 4819650"/>
                <a:gd name="connsiteY55" fmla="*/ 703551 h 722601"/>
                <a:gd name="connsiteX56" fmla="*/ 3076575 w 4819650"/>
                <a:gd name="connsiteY56" fmla="*/ 694026 h 722601"/>
                <a:gd name="connsiteX57" fmla="*/ 3248025 w 4819650"/>
                <a:gd name="connsiteY57" fmla="*/ 679739 h 722601"/>
                <a:gd name="connsiteX58" fmla="*/ 3419475 w 4819650"/>
                <a:gd name="connsiteY58" fmla="*/ 651164 h 722601"/>
                <a:gd name="connsiteX59" fmla="*/ 3567113 w 4819650"/>
                <a:gd name="connsiteY59" fmla="*/ 632114 h 722601"/>
                <a:gd name="connsiteX60" fmla="*/ 3671888 w 4819650"/>
                <a:gd name="connsiteY60" fmla="*/ 555914 h 722601"/>
                <a:gd name="connsiteX61" fmla="*/ 3800042 w 4819650"/>
                <a:gd name="connsiteY61" fmla="*/ 525174 h 722601"/>
                <a:gd name="connsiteX62" fmla="*/ 3853729 w 4819650"/>
                <a:gd name="connsiteY62" fmla="*/ 451571 h 722601"/>
                <a:gd name="connsiteX63" fmla="*/ 4013056 w 4819650"/>
                <a:gd name="connsiteY63" fmla="*/ 405678 h 722601"/>
                <a:gd name="connsiteX64" fmla="*/ 4100945 w 4819650"/>
                <a:gd name="connsiteY64" fmla="*/ 353292 h 722601"/>
                <a:gd name="connsiteX65" fmla="*/ 4251614 w 4819650"/>
                <a:gd name="connsiteY65" fmla="*/ 299171 h 722601"/>
                <a:gd name="connsiteX66" fmla="*/ 4408777 w 4819650"/>
                <a:gd name="connsiteY66" fmla="*/ 264103 h 722601"/>
                <a:gd name="connsiteX67" fmla="*/ 4538663 w 4819650"/>
                <a:gd name="connsiteY67" fmla="*/ 217776 h 722601"/>
                <a:gd name="connsiteX68" fmla="*/ 4672013 w 4819650"/>
                <a:gd name="connsiteY68" fmla="*/ 213014 h 722601"/>
                <a:gd name="connsiteX69" fmla="*/ 4819650 w 4819650"/>
                <a:gd name="connsiteY69" fmla="*/ 193964 h 722601"/>
                <a:gd name="connsiteX0" fmla="*/ 4819650 w 4819650"/>
                <a:gd name="connsiteY0" fmla="*/ 193964 h 722601"/>
                <a:gd name="connsiteX1" fmla="*/ 4693227 w 4819650"/>
                <a:gd name="connsiteY1" fmla="*/ 142442 h 722601"/>
                <a:gd name="connsiteX2" fmla="*/ 4548621 w 4819650"/>
                <a:gd name="connsiteY2" fmla="*/ 109971 h 722601"/>
                <a:gd name="connsiteX3" fmla="*/ 4396221 w 4819650"/>
                <a:gd name="connsiteY3" fmla="*/ 71005 h 722601"/>
                <a:gd name="connsiteX4" fmla="*/ 4298807 w 4819650"/>
                <a:gd name="connsiteY4" fmla="*/ 42429 h 722601"/>
                <a:gd name="connsiteX5" fmla="*/ 4204422 w 4819650"/>
                <a:gd name="connsiteY5" fmla="*/ 32905 h 722601"/>
                <a:gd name="connsiteX6" fmla="*/ 4060681 w 4819650"/>
                <a:gd name="connsiteY6" fmla="*/ 0 h 722601"/>
                <a:gd name="connsiteX7" fmla="*/ 3943350 w 4819650"/>
                <a:gd name="connsiteY7" fmla="*/ 61046 h 722601"/>
                <a:gd name="connsiteX8" fmla="*/ 3831216 w 4819650"/>
                <a:gd name="connsiteY8" fmla="*/ 145040 h 722601"/>
                <a:gd name="connsiteX9" fmla="*/ 3771033 w 4819650"/>
                <a:gd name="connsiteY9" fmla="*/ 194830 h 722601"/>
                <a:gd name="connsiteX10" fmla="*/ 3662795 w 4819650"/>
                <a:gd name="connsiteY10" fmla="*/ 213014 h 722601"/>
                <a:gd name="connsiteX11" fmla="*/ 3564947 w 4819650"/>
                <a:gd name="connsiteY11" fmla="*/ 217776 h 722601"/>
                <a:gd name="connsiteX12" fmla="*/ 3436793 w 4819650"/>
                <a:gd name="connsiteY12" fmla="*/ 196128 h 722601"/>
                <a:gd name="connsiteX13" fmla="*/ 3311236 w 4819650"/>
                <a:gd name="connsiteY13" fmla="*/ 187902 h 722601"/>
                <a:gd name="connsiteX14" fmla="*/ 3192174 w 4819650"/>
                <a:gd name="connsiteY14" fmla="*/ 198726 h 722601"/>
                <a:gd name="connsiteX15" fmla="*/ 3054494 w 4819650"/>
                <a:gd name="connsiteY15" fmla="*/ 209550 h 722601"/>
                <a:gd name="connsiteX16" fmla="*/ 2940627 w 4819650"/>
                <a:gd name="connsiteY16" fmla="*/ 206952 h 722601"/>
                <a:gd name="connsiteX17" fmla="*/ 2786064 w 4819650"/>
                <a:gd name="connsiteY17" fmla="*/ 232496 h 722601"/>
                <a:gd name="connsiteX18" fmla="*/ 2628467 w 4819650"/>
                <a:gd name="connsiteY18" fmla="*/ 237260 h 722601"/>
                <a:gd name="connsiteX19" fmla="*/ 2508972 w 4819650"/>
                <a:gd name="connsiteY19" fmla="*/ 313026 h 722601"/>
                <a:gd name="connsiteX20" fmla="*/ 2361768 w 4819650"/>
                <a:gd name="connsiteY20" fmla="*/ 340304 h 722601"/>
                <a:gd name="connsiteX21" fmla="*/ 2193348 w 4819650"/>
                <a:gd name="connsiteY21" fmla="*/ 395720 h 722601"/>
                <a:gd name="connsiteX22" fmla="*/ 2103293 w 4819650"/>
                <a:gd name="connsiteY22" fmla="*/ 409575 h 722601"/>
                <a:gd name="connsiteX23" fmla="*/ 1962150 w 4819650"/>
                <a:gd name="connsiteY23" fmla="*/ 417801 h 722601"/>
                <a:gd name="connsiteX24" fmla="*/ 1747838 w 4819650"/>
                <a:gd name="connsiteY24" fmla="*/ 393989 h 722601"/>
                <a:gd name="connsiteX25" fmla="*/ 1600200 w 4819650"/>
                <a:gd name="connsiteY25" fmla="*/ 403514 h 722601"/>
                <a:gd name="connsiteX26" fmla="*/ 1466850 w 4819650"/>
                <a:gd name="connsiteY26" fmla="*/ 408276 h 722601"/>
                <a:gd name="connsiteX27" fmla="*/ 1314450 w 4819650"/>
                <a:gd name="connsiteY27" fmla="*/ 422564 h 722601"/>
                <a:gd name="connsiteX28" fmla="*/ 1114425 w 4819650"/>
                <a:gd name="connsiteY28" fmla="*/ 427326 h 722601"/>
                <a:gd name="connsiteX29" fmla="*/ 985838 w 4819650"/>
                <a:gd name="connsiteY29" fmla="*/ 413039 h 722601"/>
                <a:gd name="connsiteX30" fmla="*/ 709613 w 4819650"/>
                <a:gd name="connsiteY30" fmla="*/ 336839 h 722601"/>
                <a:gd name="connsiteX31" fmla="*/ 495300 w 4819650"/>
                <a:gd name="connsiteY31" fmla="*/ 265401 h 722601"/>
                <a:gd name="connsiteX32" fmla="*/ 280988 w 4819650"/>
                <a:gd name="connsiteY32" fmla="*/ 222539 h 722601"/>
                <a:gd name="connsiteX33" fmla="*/ 152400 w 4819650"/>
                <a:gd name="connsiteY33" fmla="*/ 184439 h 722601"/>
                <a:gd name="connsiteX34" fmla="*/ 0 w 4819650"/>
                <a:gd name="connsiteY34" fmla="*/ 165389 h 722601"/>
                <a:gd name="connsiteX35" fmla="*/ 119063 w 4819650"/>
                <a:gd name="connsiteY35" fmla="*/ 217776 h 722601"/>
                <a:gd name="connsiteX36" fmla="*/ 219075 w 4819650"/>
                <a:gd name="connsiteY36" fmla="*/ 255876 h 722601"/>
                <a:gd name="connsiteX37" fmla="*/ 338138 w 4819650"/>
                <a:gd name="connsiteY37" fmla="*/ 303501 h 722601"/>
                <a:gd name="connsiteX38" fmla="*/ 461963 w 4819650"/>
                <a:gd name="connsiteY38" fmla="*/ 365414 h 722601"/>
                <a:gd name="connsiteX39" fmla="*/ 600075 w 4819650"/>
                <a:gd name="connsiteY39" fmla="*/ 413039 h 722601"/>
                <a:gd name="connsiteX40" fmla="*/ 762000 w 4819650"/>
                <a:gd name="connsiteY40" fmla="*/ 451139 h 722601"/>
                <a:gd name="connsiteX41" fmla="*/ 890588 w 4819650"/>
                <a:gd name="connsiteY41" fmla="*/ 489239 h 722601"/>
                <a:gd name="connsiteX42" fmla="*/ 1057275 w 4819650"/>
                <a:gd name="connsiteY42" fmla="*/ 527339 h 722601"/>
                <a:gd name="connsiteX43" fmla="*/ 1190625 w 4819650"/>
                <a:gd name="connsiteY43" fmla="*/ 551151 h 722601"/>
                <a:gd name="connsiteX44" fmla="*/ 1309688 w 4819650"/>
                <a:gd name="connsiteY44" fmla="*/ 574964 h 722601"/>
                <a:gd name="connsiteX45" fmla="*/ 1447800 w 4819650"/>
                <a:gd name="connsiteY45" fmla="*/ 613064 h 722601"/>
                <a:gd name="connsiteX46" fmla="*/ 1547813 w 4819650"/>
                <a:gd name="connsiteY46" fmla="*/ 622589 h 722601"/>
                <a:gd name="connsiteX47" fmla="*/ 1657350 w 4819650"/>
                <a:gd name="connsiteY47" fmla="*/ 632114 h 722601"/>
                <a:gd name="connsiteX48" fmla="*/ 1809750 w 4819650"/>
                <a:gd name="connsiteY48" fmla="*/ 632114 h 722601"/>
                <a:gd name="connsiteX49" fmla="*/ 2014538 w 4819650"/>
                <a:gd name="connsiteY49" fmla="*/ 636876 h 722601"/>
                <a:gd name="connsiteX50" fmla="*/ 2219325 w 4819650"/>
                <a:gd name="connsiteY50" fmla="*/ 646401 h 722601"/>
                <a:gd name="connsiteX51" fmla="*/ 2352675 w 4819650"/>
                <a:gd name="connsiteY51" fmla="*/ 655926 h 722601"/>
                <a:gd name="connsiteX52" fmla="*/ 2466975 w 4819650"/>
                <a:gd name="connsiteY52" fmla="*/ 689264 h 722601"/>
                <a:gd name="connsiteX53" fmla="*/ 2609850 w 4819650"/>
                <a:gd name="connsiteY53" fmla="*/ 717839 h 722601"/>
                <a:gd name="connsiteX54" fmla="*/ 2724150 w 4819650"/>
                <a:gd name="connsiteY54" fmla="*/ 722601 h 722601"/>
                <a:gd name="connsiteX55" fmla="*/ 2905125 w 4819650"/>
                <a:gd name="connsiteY55" fmla="*/ 703551 h 722601"/>
                <a:gd name="connsiteX56" fmla="*/ 3076575 w 4819650"/>
                <a:gd name="connsiteY56" fmla="*/ 694026 h 722601"/>
                <a:gd name="connsiteX57" fmla="*/ 3248025 w 4819650"/>
                <a:gd name="connsiteY57" fmla="*/ 679739 h 722601"/>
                <a:gd name="connsiteX58" fmla="*/ 3419475 w 4819650"/>
                <a:gd name="connsiteY58" fmla="*/ 651164 h 722601"/>
                <a:gd name="connsiteX59" fmla="*/ 3567113 w 4819650"/>
                <a:gd name="connsiteY59" fmla="*/ 632114 h 722601"/>
                <a:gd name="connsiteX60" fmla="*/ 3671888 w 4819650"/>
                <a:gd name="connsiteY60" fmla="*/ 555914 h 722601"/>
                <a:gd name="connsiteX61" fmla="*/ 3800042 w 4819650"/>
                <a:gd name="connsiteY61" fmla="*/ 525174 h 722601"/>
                <a:gd name="connsiteX62" fmla="*/ 3853729 w 4819650"/>
                <a:gd name="connsiteY62" fmla="*/ 451571 h 722601"/>
                <a:gd name="connsiteX63" fmla="*/ 4013056 w 4819650"/>
                <a:gd name="connsiteY63" fmla="*/ 405678 h 722601"/>
                <a:gd name="connsiteX64" fmla="*/ 4100945 w 4819650"/>
                <a:gd name="connsiteY64" fmla="*/ 353292 h 722601"/>
                <a:gd name="connsiteX65" fmla="*/ 4251614 w 4819650"/>
                <a:gd name="connsiteY65" fmla="*/ 299171 h 722601"/>
                <a:gd name="connsiteX66" fmla="*/ 4408777 w 4819650"/>
                <a:gd name="connsiteY66" fmla="*/ 264103 h 722601"/>
                <a:gd name="connsiteX67" fmla="*/ 4538663 w 4819650"/>
                <a:gd name="connsiteY67" fmla="*/ 217776 h 722601"/>
                <a:gd name="connsiteX68" fmla="*/ 4672013 w 4819650"/>
                <a:gd name="connsiteY68" fmla="*/ 213014 h 722601"/>
                <a:gd name="connsiteX69" fmla="*/ 4819650 w 4819650"/>
                <a:gd name="connsiteY69" fmla="*/ 193964 h 722601"/>
                <a:gd name="connsiteX0" fmla="*/ 4819650 w 4819650"/>
                <a:gd name="connsiteY0" fmla="*/ 193964 h 722601"/>
                <a:gd name="connsiteX1" fmla="*/ 4693227 w 4819650"/>
                <a:gd name="connsiteY1" fmla="*/ 142442 h 722601"/>
                <a:gd name="connsiteX2" fmla="*/ 4548621 w 4819650"/>
                <a:gd name="connsiteY2" fmla="*/ 109971 h 722601"/>
                <a:gd name="connsiteX3" fmla="*/ 4396221 w 4819650"/>
                <a:gd name="connsiteY3" fmla="*/ 71005 h 722601"/>
                <a:gd name="connsiteX4" fmla="*/ 4298807 w 4819650"/>
                <a:gd name="connsiteY4" fmla="*/ 42429 h 722601"/>
                <a:gd name="connsiteX5" fmla="*/ 4204422 w 4819650"/>
                <a:gd name="connsiteY5" fmla="*/ 32905 h 722601"/>
                <a:gd name="connsiteX6" fmla="*/ 4060681 w 4819650"/>
                <a:gd name="connsiteY6" fmla="*/ 0 h 722601"/>
                <a:gd name="connsiteX7" fmla="*/ 3922569 w 4819650"/>
                <a:gd name="connsiteY7" fmla="*/ 113001 h 722601"/>
                <a:gd name="connsiteX8" fmla="*/ 3831216 w 4819650"/>
                <a:gd name="connsiteY8" fmla="*/ 145040 h 722601"/>
                <a:gd name="connsiteX9" fmla="*/ 3771033 w 4819650"/>
                <a:gd name="connsiteY9" fmla="*/ 194830 h 722601"/>
                <a:gd name="connsiteX10" fmla="*/ 3662795 w 4819650"/>
                <a:gd name="connsiteY10" fmla="*/ 213014 h 722601"/>
                <a:gd name="connsiteX11" fmla="*/ 3564947 w 4819650"/>
                <a:gd name="connsiteY11" fmla="*/ 217776 h 722601"/>
                <a:gd name="connsiteX12" fmla="*/ 3436793 w 4819650"/>
                <a:gd name="connsiteY12" fmla="*/ 196128 h 722601"/>
                <a:gd name="connsiteX13" fmla="*/ 3311236 w 4819650"/>
                <a:gd name="connsiteY13" fmla="*/ 187902 h 722601"/>
                <a:gd name="connsiteX14" fmla="*/ 3192174 w 4819650"/>
                <a:gd name="connsiteY14" fmla="*/ 198726 h 722601"/>
                <a:gd name="connsiteX15" fmla="*/ 3054494 w 4819650"/>
                <a:gd name="connsiteY15" fmla="*/ 209550 h 722601"/>
                <a:gd name="connsiteX16" fmla="*/ 2940627 w 4819650"/>
                <a:gd name="connsiteY16" fmla="*/ 206952 h 722601"/>
                <a:gd name="connsiteX17" fmla="*/ 2786064 w 4819650"/>
                <a:gd name="connsiteY17" fmla="*/ 232496 h 722601"/>
                <a:gd name="connsiteX18" fmla="*/ 2628467 w 4819650"/>
                <a:gd name="connsiteY18" fmla="*/ 237260 h 722601"/>
                <a:gd name="connsiteX19" fmla="*/ 2508972 w 4819650"/>
                <a:gd name="connsiteY19" fmla="*/ 313026 h 722601"/>
                <a:gd name="connsiteX20" fmla="*/ 2361768 w 4819650"/>
                <a:gd name="connsiteY20" fmla="*/ 340304 h 722601"/>
                <a:gd name="connsiteX21" fmla="*/ 2193348 w 4819650"/>
                <a:gd name="connsiteY21" fmla="*/ 395720 h 722601"/>
                <a:gd name="connsiteX22" fmla="*/ 2103293 w 4819650"/>
                <a:gd name="connsiteY22" fmla="*/ 409575 h 722601"/>
                <a:gd name="connsiteX23" fmla="*/ 1962150 w 4819650"/>
                <a:gd name="connsiteY23" fmla="*/ 417801 h 722601"/>
                <a:gd name="connsiteX24" fmla="*/ 1747838 w 4819650"/>
                <a:gd name="connsiteY24" fmla="*/ 393989 h 722601"/>
                <a:gd name="connsiteX25" fmla="*/ 1600200 w 4819650"/>
                <a:gd name="connsiteY25" fmla="*/ 403514 h 722601"/>
                <a:gd name="connsiteX26" fmla="*/ 1466850 w 4819650"/>
                <a:gd name="connsiteY26" fmla="*/ 408276 h 722601"/>
                <a:gd name="connsiteX27" fmla="*/ 1314450 w 4819650"/>
                <a:gd name="connsiteY27" fmla="*/ 422564 h 722601"/>
                <a:gd name="connsiteX28" fmla="*/ 1114425 w 4819650"/>
                <a:gd name="connsiteY28" fmla="*/ 427326 h 722601"/>
                <a:gd name="connsiteX29" fmla="*/ 985838 w 4819650"/>
                <a:gd name="connsiteY29" fmla="*/ 413039 h 722601"/>
                <a:gd name="connsiteX30" fmla="*/ 709613 w 4819650"/>
                <a:gd name="connsiteY30" fmla="*/ 336839 h 722601"/>
                <a:gd name="connsiteX31" fmla="*/ 495300 w 4819650"/>
                <a:gd name="connsiteY31" fmla="*/ 265401 h 722601"/>
                <a:gd name="connsiteX32" fmla="*/ 280988 w 4819650"/>
                <a:gd name="connsiteY32" fmla="*/ 222539 h 722601"/>
                <a:gd name="connsiteX33" fmla="*/ 152400 w 4819650"/>
                <a:gd name="connsiteY33" fmla="*/ 184439 h 722601"/>
                <a:gd name="connsiteX34" fmla="*/ 0 w 4819650"/>
                <a:gd name="connsiteY34" fmla="*/ 165389 h 722601"/>
                <a:gd name="connsiteX35" fmla="*/ 119063 w 4819650"/>
                <a:gd name="connsiteY35" fmla="*/ 217776 h 722601"/>
                <a:gd name="connsiteX36" fmla="*/ 219075 w 4819650"/>
                <a:gd name="connsiteY36" fmla="*/ 255876 h 722601"/>
                <a:gd name="connsiteX37" fmla="*/ 338138 w 4819650"/>
                <a:gd name="connsiteY37" fmla="*/ 303501 h 722601"/>
                <a:gd name="connsiteX38" fmla="*/ 461963 w 4819650"/>
                <a:gd name="connsiteY38" fmla="*/ 365414 h 722601"/>
                <a:gd name="connsiteX39" fmla="*/ 600075 w 4819650"/>
                <a:gd name="connsiteY39" fmla="*/ 413039 h 722601"/>
                <a:gd name="connsiteX40" fmla="*/ 762000 w 4819650"/>
                <a:gd name="connsiteY40" fmla="*/ 451139 h 722601"/>
                <a:gd name="connsiteX41" fmla="*/ 890588 w 4819650"/>
                <a:gd name="connsiteY41" fmla="*/ 489239 h 722601"/>
                <a:gd name="connsiteX42" fmla="*/ 1057275 w 4819650"/>
                <a:gd name="connsiteY42" fmla="*/ 527339 h 722601"/>
                <a:gd name="connsiteX43" fmla="*/ 1190625 w 4819650"/>
                <a:gd name="connsiteY43" fmla="*/ 551151 h 722601"/>
                <a:gd name="connsiteX44" fmla="*/ 1309688 w 4819650"/>
                <a:gd name="connsiteY44" fmla="*/ 574964 h 722601"/>
                <a:gd name="connsiteX45" fmla="*/ 1447800 w 4819650"/>
                <a:gd name="connsiteY45" fmla="*/ 613064 h 722601"/>
                <a:gd name="connsiteX46" fmla="*/ 1547813 w 4819650"/>
                <a:gd name="connsiteY46" fmla="*/ 622589 h 722601"/>
                <a:gd name="connsiteX47" fmla="*/ 1657350 w 4819650"/>
                <a:gd name="connsiteY47" fmla="*/ 632114 h 722601"/>
                <a:gd name="connsiteX48" fmla="*/ 1809750 w 4819650"/>
                <a:gd name="connsiteY48" fmla="*/ 632114 h 722601"/>
                <a:gd name="connsiteX49" fmla="*/ 2014538 w 4819650"/>
                <a:gd name="connsiteY49" fmla="*/ 636876 h 722601"/>
                <a:gd name="connsiteX50" fmla="*/ 2219325 w 4819650"/>
                <a:gd name="connsiteY50" fmla="*/ 646401 h 722601"/>
                <a:gd name="connsiteX51" fmla="*/ 2352675 w 4819650"/>
                <a:gd name="connsiteY51" fmla="*/ 655926 h 722601"/>
                <a:gd name="connsiteX52" fmla="*/ 2466975 w 4819650"/>
                <a:gd name="connsiteY52" fmla="*/ 689264 h 722601"/>
                <a:gd name="connsiteX53" fmla="*/ 2609850 w 4819650"/>
                <a:gd name="connsiteY53" fmla="*/ 717839 h 722601"/>
                <a:gd name="connsiteX54" fmla="*/ 2724150 w 4819650"/>
                <a:gd name="connsiteY54" fmla="*/ 722601 h 722601"/>
                <a:gd name="connsiteX55" fmla="*/ 2905125 w 4819650"/>
                <a:gd name="connsiteY55" fmla="*/ 703551 h 722601"/>
                <a:gd name="connsiteX56" fmla="*/ 3076575 w 4819650"/>
                <a:gd name="connsiteY56" fmla="*/ 694026 h 722601"/>
                <a:gd name="connsiteX57" fmla="*/ 3248025 w 4819650"/>
                <a:gd name="connsiteY57" fmla="*/ 679739 h 722601"/>
                <a:gd name="connsiteX58" fmla="*/ 3419475 w 4819650"/>
                <a:gd name="connsiteY58" fmla="*/ 651164 h 722601"/>
                <a:gd name="connsiteX59" fmla="*/ 3567113 w 4819650"/>
                <a:gd name="connsiteY59" fmla="*/ 632114 h 722601"/>
                <a:gd name="connsiteX60" fmla="*/ 3671888 w 4819650"/>
                <a:gd name="connsiteY60" fmla="*/ 555914 h 722601"/>
                <a:gd name="connsiteX61" fmla="*/ 3800042 w 4819650"/>
                <a:gd name="connsiteY61" fmla="*/ 525174 h 722601"/>
                <a:gd name="connsiteX62" fmla="*/ 3853729 w 4819650"/>
                <a:gd name="connsiteY62" fmla="*/ 451571 h 722601"/>
                <a:gd name="connsiteX63" fmla="*/ 4013056 w 4819650"/>
                <a:gd name="connsiteY63" fmla="*/ 405678 h 722601"/>
                <a:gd name="connsiteX64" fmla="*/ 4100945 w 4819650"/>
                <a:gd name="connsiteY64" fmla="*/ 353292 h 722601"/>
                <a:gd name="connsiteX65" fmla="*/ 4251614 w 4819650"/>
                <a:gd name="connsiteY65" fmla="*/ 299171 h 722601"/>
                <a:gd name="connsiteX66" fmla="*/ 4408777 w 4819650"/>
                <a:gd name="connsiteY66" fmla="*/ 264103 h 722601"/>
                <a:gd name="connsiteX67" fmla="*/ 4538663 w 4819650"/>
                <a:gd name="connsiteY67" fmla="*/ 217776 h 722601"/>
                <a:gd name="connsiteX68" fmla="*/ 4672013 w 4819650"/>
                <a:gd name="connsiteY68" fmla="*/ 213014 h 722601"/>
                <a:gd name="connsiteX69" fmla="*/ 4819650 w 4819650"/>
                <a:gd name="connsiteY69" fmla="*/ 193964 h 722601"/>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628467 w 4819650"/>
                <a:gd name="connsiteY18" fmla="*/ 204355 h 689696"/>
                <a:gd name="connsiteX19" fmla="*/ 2508972 w 4819650"/>
                <a:gd name="connsiteY19" fmla="*/ 280121 h 689696"/>
                <a:gd name="connsiteX20" fmla="*/ 2361768 w 4819650"/>
                <a:gd name="connsiteY20" fmla="*/ 307399 h 689696"/>
                <a:gd name="connsiteX21" fmla="*/ 2193348 w 4819650"/>
                <a:gd name="connsiteY21" fmla="*/ 362815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628467 w 4819650"/>
                <a:gd name="connsiteY18" fmla="*/ 204355 h 689696"/>
                <a:gd name="connsiteX19" fmla="*/ 2488190 w 4819650"/>
                <a:gd name="connsiteY19" fmla="*/ 217776 h 689696"/>
                <a:gd name="connsiteX20" fmla="*/ 2361768 w 4819650"/>
                <a:gd name="connsiteY20" fmla="*/ 307399 h 689696"/>
                <a:gd name="connsiteX21" fmla="*/ 2193348 w 4819650"/>
                <a:gd name="connsiteY21" fmla="*/ 362815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628467 w 4819650"/>
                <a:gd name="connsiteY18" fmla="*/ 204355 h 689696"/>
                <a:gd name="connsiteX19" fmla="*/ 2488190 w 4819650"/>
                <a:gd name="connsiteY19" fmla="*/ 217776 h 689696"/>
                <a:gd name="connsiteX20" fmla="*/ 2361768 w 4819650"/>
                <a:gd name="connsiteY20" fmla="*/ 307399 h 689696"/>
                <a:gd name="connsiteX21" fmla="*/ 2172566 w 4819650"/>
                <a:gd name="connsiteY21" fmla="*/ 310861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628467 w 4819650"/>
                <a:gd name="connsiteY18" fmla="*/ 204355 h 689696"/>
                <a:gd name="connsiteX19" fmla="*/ 2488190 w 4819650"/>
                <a:gd name="connsiteY19" fmla="*/ 217776 h 689696"/>
                <a:gd name="connsiteX20" fmla="*/ 2351377 w 4819650"/>
                <a:gd name="connsiteY20" fmla="*/ 276226 h 689696"/>
                <a:gd name="connsiteX21" fmla="*/ 2172566 w 4819650"/>
                <a:gd name="connsiteY21" fmla="*/ 310861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628467 w 4819650"/>
                <a:gd name="connsiteY18" fmla="*/ 204355 h 689696"/>
                <a:gd name="connsiteX19" fmla="*/ 2488190 w 4819650"/>
                <a:gd name="connsiteY19" fmla="*/ 217776 h 689696"/>
                <a:gd name="connsiteX20" fmla="*/ 2351377 w 4819650"/>
                <a:gd name="connsiteY20" fmla="*/ 276226 h 689696"/>
                <a:gd name="connsiteX21" fmla="*/ 2276475 w 4819650"/>
                <a:gd name="connsiteY21" fmla="*/ 342034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628467 w 4819650"/>
                <a:gd name="connsiteY18" fmla="*/ 204355 h 689696"/>
                <a:gd name="connsiteX19" fmla="*/ 2488190 w 4819650"/>
                <a:gd name="connsiteY19" fmla="*/ 217776 h 689696"/>
                <a:gd name="connsiteX20" fmla="*/ 2434504 w 4819650"/>
                <a:gd name="connsiteY20" fmla="*/ 338571 h 689696"/>
                <a:gd name="connsiteX21" fmla="*/ 2276475 w 4819650"/>
                <a:gd name="connsiteY21" fmla="*/ 342034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628467 w 4819650"/>
                <a:gd name="connsiteY18" fmla="*/ 204355 h 689696"/>
                <a:gd name="connsiteX19" fmla="*/ 2571318 w 4819650"/>
                <a:gd name="connsiteY19" fmla="*/ 259339 h 689696"/>
                <a:gd name="connsiteX20" fmla="*/ 2434504 w 4819650"/>
                <a:gd name="connsiteY20" fmla="*/ 338571 h 689696"/>
                <a:gd name="connsiteX21" fmla="*/ 2276475 w 4819650"/>
                <a:gd name="connsiteY21" fmla="*/ 342034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711595 w 4819650"/>
                <a:gd name="connsiteY18" fmla="*/ 245919 h 689696"/>
                <a:gd name="connsiteX19" fmla="*/ 2571318 w 4819650"/>
                <a:gd name="connsiteY19" fmla="*/ 259339 h 689696"/>
                <a:gd name="connsiteX20" fmla="*/ 2434504 w 4819650"/>
                <a:gd name="connsiteY20" fmla="*/ 338571 h 689696"/>
                <a:gd name="connsiteX21" fmla="*/ 2276475 w 4819650"/>
                <a:gd name="connsiteY21" fmla="*/ 342034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711595 w 4819650"/>
                <a:gd name="connsiteY18" fmla="*/ 245919 h 689696"/>
                <a:gd name="connsiteX19" fmla="*/ 2571318 w 4819650"/>
                <a:gd name="connsiteY19" fmla="*/ 259339 h 689696"/>
                <a:gd name="connsiteX20" fmla="*/ 2434504 w 4819650"/>
                <a:gd name="connsiteY20" fmla="*/ 338571 h 689696"/>
                <a:gd name="connsiteX21" fmla="*/ 2276475 w 4819650"/>
                <a:gd name="connsiteY21" fmla="*/ 373206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786064 w 4819650"/>
                <a:gd name="connsiteY17" fmla="*/ 199591 h 689696"/>
                <a:gd name="connsiteX18" fmla="*/ 2711595 w 4819650"/>
                <a:gd name="connsiteY18" fmla="*/ 245919 h 689696"/>
                <a:gd name="connsiteX19" fmla="*/ 2571318 w 4819650"/>
                <a:gd name="connsiteY19" fmla="*/ 300903 h 689696"/>
                <a:gd name="connsiteX20" fmla="*/ 2434504 w 4819650"/>
                <a:gd name="connsiteY20" fmla="*/ 338571 h 689696"/>
                <a:gd name="connsiteX21" fmla="*/ 2276475 w 4819650"/>
                <a:gd name="connsiteY21" fmla="*/ 373206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61059 h 689696"/>
                <a:gd name="connsiteX1" fmla="*/ 4693227 w 4819650"/>
                <a:gd name="connsiteY1" fmla="*/ 109537 h 689696"/>
                <a:gd name="connsiteX2" fmla="*/ 4548621 w 4819650"/>
                <a:gd name="connsiteY2" fmla="*/ 77066 h 689696"/>
                <a:gd name="connsiteX3" fmla="*/ 4396221 w 4819650"/>
                <a:gd name="connsiteY3" fmla="*/ 38100 h 689696"/>
                <a:gd name="connsiteX4" fmla="*/ 4298807 w 4819650"/>
                <a:gd name="connsiteY4" fmla="*/ 9524 h 689696"/>
                <a:gd name="connsiteX5" fmla="*/ 4204422 w 4819650"/>
                <a:gd name="connsiteY5" fmla="*/ 0 h 689696"/>
                <a:gd name="connsiteX6" fmla="*/ 4060681 w 4819650"/>
                <a:gd name="connsiteY6" fmla="*/ 19049 h 689696"/>
                <a:gd name="connsiteX7" fmla="*/ 3922569 w 4819650"/>
                <a:gd name="connsiteY7" fmla="*/ 80096 h 689696"/>
                <a:gd name="connsiteX8" fmla="*/ 3831216 w 4819650"/>
                <a:gd name="connsiteY8" fmla="*/ 112135 h 689696"/>
                <a:gd name="connsiteX9" fmla="*/ 3771033 w 4819650"/>
                <a:gd name="connsiteY9" fmla="*/ 161925 h 689696"/>
                <a:gd name="connsiteX10" fmla="*/ 3662795 w 4819650"/>
                <a:gd name="connsiteY10" fmla="*/ 180109 h 689696"/>
                <a:gd name="connsiteX11" fmla="*/ 3564947 w 4819650"/>
                <a:gd name="connsiteY11" fmla="*/ 184871 h 689696"/>
                <a:gd name="connsiteX12" fmla="*/ 3436793 w 4819650"/>
                <a:gd name="connsiteY12" fmla="*/ 163223 h 689696"/>
                <a:gd name="connsiteX13" fmla="*/ 3311236 w 4819650"/>
                <a:gd name="connsiteY13" fmla="*/ 154997 h 689696"/>
                <a:gd name="connsiteX14" fmla="*/ 3192174 w 4819650"/>
                <a:gd name="connsiteY14" fmla="*/ 165821 h 689696"/>
                <a:gd name="connsiteX15" fmla="*/ 3054494 w 4819650"/>
                <a:gd name="connsiteY15" fmla="*/ 176645 h 689696"/>
                <a:gd name="connsiteX16" fmla="*/ 2940627 w 4819650"/>
                <a:gd name="connsiteY16" fmla="*/ 174047 h 689696"/>
                <a:gd name="connsiteX17" fmla="*/ 2827627 w 4819650"/>
                <a:gd name="connsiteY17" fmla="*/ 220373 h 689696"/>
                <a:gd name="connsiteX18" fmla="*/ 2711595 w 4819650"/>
                <a:gd name="connsiteY18" fmla="*/ 245919 h 689696"/>
                <a:gd name="connsiteX19" fmla="*/ 2571318 w 4819650"/>
                <a:gd name="connsiteY19" fmla="*/ 300903 h 689696"/>
                <a:gd name="connsiteX20" fmla="*/ 2434504 w 4819650"/>
                <a:gd name="connsiteY20" fmla="*/ 338571 h 689696"/>
                <a:gd name="connsiteX21" fmla="*/ 2276475 w 4819650"/>
                <a:gd name="connsiteY21" fmla="*/ 373206 h 689696"/>
                <a:gd name="connsiteX22" fmla="*/ 2103293 w 4819650"/>
                <a:gd name="connsiteY22" fmla="*/ 376670 h 689696"/>
                <a:gd name="connsiteX23" fmla="*/ 1962150 w 4819650"/>
                <a:gd name="connsiteY23" fmla="*/ 384896 h 689696"/>
                <a:gd name="connsiteX24" fmla="*/ 1747838 w 4819650"/>
                <a:gd name="connsiteY24" fmla="*/ 361084 h 689696"/>
                <a:gd name="connsiteX25" fmla="*/ 1600200 w 4819650"/>
                <a:gd name="connsiteY25" fmla="*/ 370609 h 689696"/>
                <a:gd name="connsiteX26" fmla="*/ 1466850 w 4819650"/>
                <a:gd name="connsiteY26" fmla="*/ 375371 h 689696"/>
                <a:gd name="connsiteX27" fmla="*/ 1314450 w 4819650"/>
                <a:gd name="connsiteY27" fmla="*/ 389659 h 689696"/>
                <a:gd name="connsiteX28" fmla="*/ 1114425 w 4819650"/>
                <a:gd name="connsiteY28" fmla="*/ 394421 h 689696"/>
                <a:gd name="connsiteX29" fmla="*/ 985838 w 4819650"/>
                <a:gd name="connsiteY29" fmla="*/ 380134 h 689696"/>
                <a:gd name="connsiteX30" fmla="*/ 709613 w 4819650"/>
                <a:gd name="connsiteY30" fmla="*/ 303934 h 689696"/>
                <a:gd name="connsiteX31" fmla="*/ 495300 w 4819650"/>
                <a:gd name="connsiteY31" fmla="*/ 232496 h 689696"/>
                <a:gd name="connsiteX32" fmla="*/ 280988 w 4819650"/>
                <a:gd name="connsiteY32" fmla="*/ 189634 h 689696"/>
                <a:gd name="connsiteX33" fmla="*/ 152400 w 4819650"/>
                <a:gd name="connsiteY33" fmla="*/ 151534 h 689696"/>
                <a:gd name="connsiteX34" fmla="*/ 0 w 4819650"/>
                <a:gd name="connsiteY34" fmla="*/ 132484 h 689696"/>
                <a:gd name="connsiteX35" fmla="*/ 119063 w 4819650"/>
                <a:gd name="connsiteY35" fmla="*/ 184871 h 689696"/>
                <a:gd name="connsiteX36" fmla="*/ 219075 w 4819650"/>
                <a:gd name="connsiteY36" fmla="*/ 222971 h 689696"/>
                <a:gd name="connsiteX37" fmla="*/ 338138 w 4819650"/>
                <a:gd name="connsiteY37" fmla="*/ 270596 h 689696"/>
                <a:gd name="connsiteX38" fmla="*/ 461963 w 4819650"/>
                <a:gd name="connsiteY38" fmla="*/ 332509 h 689696"/>
                <a:gd name="connsiteX39" fmla="*/ 600075 w 4819650"/>
                <a:gd name="connsiteY39" fmla="*/ 380134 h 689696"/>
                <a:gd name="connsiteX40" fmla="*/ 762000 w 4819650"/>
                <a:gd name="connsiteY40" fmla="*/ 418234 h 689696"/>
                <a:gd name="connsiteX41" fmla="*/ 890588 w 4819650"/>
                <a:gd name="connsiteY41" fmla="*/ 456334 h 689696"/>
                <a:gd name="connsiteX42" fmla="*/ 1057275 w 4819650"/>
                <a:gd name="connsiteY42" fmla="*/ 494434 h 689696"/>
                <a:gd name="connsiteX43" fmla="*/ 1190625 w 4819650"/>
                <a:gd name="connsiteY43" fmla="*/ 518246 h 689696"/>
                <a:gd name="connsiteX44" fmla="*/ 1309688 w 4819650"/>
                <a:gd name="connsiteY44" fmla="*/ 542059 h 689696"/>
                <a:gd name="connsiteX45" fmla="*/ 1447800 w 4819650"/>
                <a:gd name="connsiteY45" fmla="*/ 580159 h 689696"/>
                <a:gd name="connsiteX46" fmla="*/ 1547813 w 4819650"/>
                <a:gd name="connsiteY46" fmla="*/ 589684 h 689696"/>
                <a:gd name="connsiteX47" fmla="*/ 1657350 w 4819650"/>
                <a:gd name="connsiteY47" fmla="*/ 599209 h 689696"/>
                <a:gd name="connsiteX48" fmla="*/ 1809750 w 4819650"/>
                <a:gd name="connsiteY48" fmla="*/ 599209 h 689696"/>
                <a:gd name="connsiteX49" fmla="*/ 2014538 w 4819650"/>
                <a:gd name="connsiteY49" fmla="*/ 603971 h 689696"/>
                <a:gd name="connsiteX50" fmla="*/ 2219325 w 4819650"/>
                <a:gd name="connsiteY50" fmla="*/ 613496 h 689696"/>
                <a:gd name="connsiteX51" fmla="*/ 2352675 w 4819650"/>
                <a:gd name="connsiteY51" fmla="*/ 623021 h 689696"/>
                <a:gd name="connsiteX52" fmla="*/ 2466975 w 4819650"/>
                <a:gd name="connsiteY52" fmla="*/ 656359 h 689696"/>
                <a:gd name="connsiteX53" fmla="*/ 2609850 w 4819650"/>
                <a:gd name="connsiteY53" fmla="*/ 684934 h 689696"/>
                <a:gd name="connsiteX54" fmla="*/ 2724150 w 4819650"/>
                <a:gd name="connsiteY54" fmla="*/ 689696 h 689696"/>
                <a:gd name="connsiteX55" fmla="*/ 2905125 w 4819650"/>
                <a:gd name="connsiteY55" fmla="*/ 670646 h 689696"/>
                <a:gd name="connsiteX56" fmla="*/ 3076575 w 4819650"/>
                <a:gd name="connsiteY56" fmla="*/ 661121 h 689696"/>
                <a:gd name="connsiteX57" fmla="*/ 3248025 w 4819650"/>
                <a:gd name="connsiteY57" fmla="*/ 646834 h 689696"/>
                <a:gd name="connsiteX58" fmla="*/ 3419475 w 4819650"/>
                <a:gd name="connsiteY58" fmla="*/ 618259 h 689696"/>
                <a:gd name="connsiteX59" fmla="*/ 3567113 w 4819650"/>
                <a:gd name="connsiteY59" fmla="*/ 599209 h 689696"/>
                <a:gd name="connsiteX60" fmla="*/ 3671888 w 4819650"/>
                <a:gd name="connsiteY60" fmla="*/ 523009 h 689696"/>
                <a:gd name="connsiteX61" fmla="*/ 3800042 w 4819650"/>
                <a:gd name="connsiteY61" fmla="*/ 492269 h 689696"/>
                <a:gd name="connsiteX62" fmla="*/ 3853729 w 4819650"/>
                <a:gd name="connsiteY62" fmla="*/ 418666 h 689696"/>
                <a:gd name="connsiteX63" fmla="*/ 4013056 w 4819650"/>
                <a:gd name="connsiteY63" fmla="*/ 372773 h 689696"/>
                <a:gd name="connsiteX64" fmla="*/ 4100945 w 4819650"/>
                <a:gd name="connsiteY64" fmla="*/ 320387 h 689696"/>
                <a:gd name="connsiteX65" fmla="*/ 4251614 w 4819650"/>
                <a:gd name="connsiteY65" fmla="*/ 266266 h 689696"/>
                <a:gd name="connsiteX66" fmla="*/ 4408777 w 4819650"/>
                <a:gd name="connsiteY66" fmla="*/ 231198 h 689696"/>
                <a:gd name="connsiteX67" fmla="*/ 4538663 w 4819650"/>
                <a:gd name="connsiteY67" fmla="*/ 184871 h 689696"/>
                <a:gd name="connsiteX68" fmla="*/ 4672013 w 4819650"/>
                <a:gd name="connsiteY68" fmla="*/ 180109 h 689696"/>
                <a:gd name="connsiteX69" fmla="*/ 4819650 w 4819650"/>
                <a:gd name="connsiteY69" fmla="*/ 161059 h 689696"/>
                <a:gd name="connsiteX0" fmla="*/ 4819650 w 4819650"/>
                <a:gd name="connsiteY0" fmla="*/ 184873 h 713510"/>
                <a:gd name="connsiteX1" fmla="*/ 4693227 w 4819650"/>
                <a:gd name="connsiteY1" fmla="*/ 133351 h 713510"/>
                <a:gd name="connsiteX2" fmla="*/ 4548621 w 4819650"/>
                <a:gd name="connsiteY2" fmla="*/ 100880 h 713510"/>
                <a:gd name="connsiteX3" fmla="*/ 4396221 w 4819650"/>
                <a:gd name="connsiteY3" fmla="*/ 61914 h 713510"/>
                <a:gd name="connsiteX4" fmla="*/ 4298807 w 4819650"/>
                <a:gd name="connsiteY4" fmla="*/ 33338 h 713510"/>
                <a:gd name="connsiteX5" fmla="*/ 4204422 w 4819650"/>
                <a:gd name="connsiteY5" fmla="*/ 23814 h 713510"/>
                <a:gd name="connsiteX6" fmla="*/ 3946381 w 4819650"/>
                <a:gd name="connsiteY6" fmla="*/ 0 h 713510"/>
                <a:gd name="connsiteX7" fmla="*/ 3922569 w 4819650"/>
                <a:gd name="connsiteY7" fmla="*/ 103910 h 713510"/>
                <a:gd name="connsiteX8" fmla="*/ 3831216 w 4819650"/>
                <a:gd name="connsiteY8" fmla="*/ 135949 h 713510"/>
                <a:gd name="connsiteX9" fmla="*/ 3771033 w 4819650"/>
                <a:gd name="connsiteY9" fmla="*/ 185739 h 713510"/>
                <a:gd name="connsiteX10" fmla="*/ 3662795 w 4819650"/>
                <a:gd name="connsiteY10" fmla="*/ 203923 h 713510"/>
                <a:gd name="connsiteX11" fmla="*/ 3564947 w 4819650"/>
                <a:gd name="connsiteY11" fmla="*/ 208685 h 713510"/>
                <a:gd name="connsiteX12" fmla="*/ 3436793 w 4819650"/>
                <a:gd name="connsiteY12" fmla="*/ 187037 h 713510"/>
                <a:gd name="connsiteX13" fmla="*/ 3311236 w 4819650"/>
                <a:gd name="connsiteY13" fmla="*/ 178811 h 713510"/>
                <a:gd name="connsiteX14" fmla="*/ 3192174 w 4819650"/>
                <a:gd name="connsiteY14" fmla="*/ 189635 h 713510"/>
                <a:gd name="connsiteX15" fmla="*/ 3054494 w 4819650"/>
                <a:gd name="connsiteY15" fmla="*/ 200459 h 713510"/>
                <a:gd name="connsiteX16" fmla="*/ 2940627 w 4819650"/>
                <a:gd name="connsiteY16" fmla="*/ 197861 h 713510"/>
                <a:gd name="connsiteX17" fmla="*/ 2827627 w 4819650"/>
                <a:gd name="connsiteY17" fmla="*/ 244187 h 713510"/>
                <a:gd name="connsiteX18" fmla="*/ 2711595 w 4819650"/>
                <a:gd name="connsiteY18" fmla="*/ 269733 h 713510"/>
                <a:gd name="connsiteX19" fmla="*/ 2571318 w 4819650"/>
                <a:gd name="connsiteY19" fmla="*/ 324717 h 713510"/>
                <a:gd name="connsiteX20" fmla="*/ 2434504 w 4819650"/>
                <a:gd name="connsiteY20" fmla="*/ 362385 h 713510"/>
                <a:gd name="connsiteX21" fmla="*/ 2276475 w 4819650"/>
                <a:gd name="connsiteY21" fmla="*/ 397020 h 713510"/>
                <a:gd name="connsiteX22" fmla="*/ 2103293 w 4819650"/>
                <a:gd name="connsiteY22" fmla="*/ 400484 h 713510"/>
                <a:gd name="connsiteX23" fmla="*/ 1962150 w 4819650"/>
                <a:gd name="connsiteY23" fmla="*/ 408710 h 713510"/>
                <a:gd name="connsiteX24" fmla="*/ 1747838 w 4819650"/>
                <a:gd name="connsiteY24" fmla="*/ 384898 h 713510"/>
                <a:gd name="connsiteX25" fmla="*/ 1600200 w 4819650"/>
                <a:gd name="connsiteY25" fmla="*/ 394423 h 713510"/>
                <a:gd name="connsiteX26" fmla="*/ 1466850 w 4819650"/>
                <a:gd name="connsiteY26" fmla="*/ 399185 h 713510"/>
                <a:gd name="connsiteX27" fmla="*/ 1314450 w 4819650"/>
                <a:gd name="connsiteY27" fmla="*/ 413473 h 713510"/>
                <a:gd name="connsiteX28" fmla="*/ 1114425 w 4819650"/>
                <a:gd name="connsiteY28" fmla="*/ 418235 h 713510"/>
                <a:gd name="connsiteX29" fmla="*/ 985838 w 4819650"/>
                <a:gd name="connsiteY29" fmla="*/ 403948 h 713510"/>
                <a:gd name="connsiteX30" fmla="*/ 709613 w 4819650"/>
                <a:gd name="connsiteY30" fmla="*/ 327748 h 713510"/>
                <a:gd name="connsiteX31" fmla="*/ 495300 w 4819650"/>
                <a:gd name="connsiteY31" fmla="*/ 256310 h 713510"/>
                <a:gd name="connsiteX32" fmla="*/ 280988 w 4819650"/>
                <a:gd name="connsiteY32" fmla="*/ 213448 h 713510"/>
                <a:gd name="connsiteX33" fmla="*/ 152400 w 4819650"/>
                <a:gd name="connsiteY33" fmla="*/ 175348 h 713510"/>
                <a:gd name="connsiteX34" fmla="*/ 0 w 4819650"/>
                <a:gd name="connsiteY34" fmla="*/ 156298 h 713510"/>
                <a:gd name="connsiteX35" fmla="*/ 119063 w 4819650"/>
                <a:gd name="connsiteY35" fmla="*/ 208685 h 713510"/>
                <a:gd name="connsiteX36" fmla="*/ 219075 w 4819650"/>
                <a:gd name="connsiteY36" fmla="*/ 246785 h 713510"/>
                <a:gd name="connsiteX37" fmla="*/ 338138 w 4819650"/>
                <a:gd name="connsiteY37" fmla="*/ 294410 h 713510"/>
                <a:gd name="connsiteX38" fmla="*/ 461963 w 4819650"/>
                <a:gd name="connsiteY38" fmla="*/ 356323 h 713510"/>
                <a:gd name="connsiteX39" fmla="*/ 600075 w 4819650"/>
                <a:gd name="connsiteY39" fmla="*/ 403948 h 713510"/>
                <a:gd name="connsiteX40" fmla="*/ 762000 w 4819650"/>
                <a:gd name="connsiteY40" fmla="*/ 442048 h 713510"/>
                <a:gd name="connsiteX41" fmla="*/ 890588 w 4819650"/>
                <a:gd name="connsiteY41" fmla="*/ 480148 h 713510"/>
                <a:gd name="connsiteX42" fmla="*/ 1057275 w 4819650"/>
                <a:gd name="connsiteY42" fmla="*/ 518248 h 713510"/>
                <a:gd name="connsiteX43" fmla="*/ 1190625 w 4819650"/>
                <a:gd name="connsiteY43" fmla="*/ 542060 h 713510"/>
                <a:gd name="connsiteX44" fmla="*/ 1309688 w 4819650"/>
                <a:gd name="connsiteY44" fmla="*/ 565873 h 713510"/>
                <a:gd name="connsiteX45" fmla="*/ 1447800 w 4819650"/>
                <a:gd name="connsiteY45" fmla="*/ 603973 h 713510"/>
                <a:gd name="connsiteX46" fmla="*/ 1547813 w 4819650"/>
                <a:gd name="connsiteY46" fmla="*/ 613498 h 713510"/>
                <a:gd name="connsiteX47" fmla="*/ 1657350 w 4819650"/>
                <a:gd name="connsiteY47" fmla="*/ 623023 h 713510"/>
                <a:gd name="connsiteX48" fmla="*/ 1809750 w 4819650"/>
                <a:gd name="connsiteY48" fmla="*/ 623023 h 713510"/>
                <a:gd name="connsiteX49" fmla="*/ 2014538 w 4819650"/>
                <a:gd name="connsiteY49" fmla="*/ 627785 h 713510"/>
                <a:gd name="connsiteX50" fmla="*/ 2219325 w 4819650"/>
                <a:gd name="connsiteY50" fmla="*/ 637310 h 713510"/>
                <a:gd name="connsiteX51" fmla="*/ 2352675 w 4819650"/>
                <a:gd name="connsiteY51" fmla="*/ 646835 h 713510"/>
                <a:gd name="connsiteX52" fmla="*/ 2466975 w 4819650"/>
                <a:gd name="connsiteY52" fmla="*/ 680173 h 713510"/>
                <a:gd name="connsiteX53" fmla="*/ 2609850 w 4819650"/>
                <a:gd name="connsiteY53" fmla="*/ 708748 h 713510"/>
                <a:gd name="connsiteX54" fmla="*/ 2724150 w 4819650"/>
                <a:gd name="connsiteY54" fmla="*/ 713510 h 713510"/>
                <a:gd name="connsiteX55" fmla="*/ 2905125 w 4819650"/>
                <a:gd name="connsiteY55" fmla="*/ 694460 h 713510"/>
                <a:gd name="connsiteX56" fmla="*/ 3076575 w 4819650"/>
                <a:gd name="connsiteY56" fmla="*/ 684935 h 713510"/>
                <a:gd name="connsiteX57" fmla="*/ 3248025 w 4819650"/>
                <a:gd name="connsiteY57" fmla="*/ 670648 h 713510"/>
                <a:gd name="connsiteX58" fmla="*/ 3419475 w 4819650"/>
                <a:gd name="connsiteY58" fmla="*/ 642073 h 713510"/>
                <a:gd name="connsiteX59" fmla="*/ 3567113 w 4819650"/>
                <a:gd name="connsiteY59" fmla="*/ 623023 h 713510"/>
                <a:gd name="connsiteX60" fmla="*/ 3671888 w 4819650"/>
                <a:gd name="connsiteY60" fmla="*/ 546823 h 713510"/>
                <a:gd name="connsiteX61" fmla="*/ 3800042 w 4819650"/>
                <a:gd name="connsiteY61" fmla="*/ 516083 h 713510"/>
                <a:gd name="connsiteX62" fmla="*/ 3853729 w 4819650"/>
                <a:gd name="connsiteY62" fmla="*/ 442480 h 713510"/>
                <a:gd name="connsiteX63" fmla="*/ 4013056 w 4819650"/>
                <a:gd name="connsiteY63" fmla="*/ 396587 h 713510"/>
                <a:gd name="connsiteX64" fmla="*/ 4100945 w 4819650"/>
                <a:gd name="connsiteY64" fmla="*/ 344201 h 713510"/>
                <a:gd name="connsiteX65" fmla="*/ 4251614 w 4819650"/>
                <a:gd name="connsiteY65" fmla="*/ 290080 h 713510"/>
                <a:gd name="connsiteX66" fmla="*/ 4408777 w 4819650"/>
                <a:gd name="connsiteY66" fmla="*/ 255012 h 713510"/>
                <a:gd name="connsiteX67" fmla="*/ 4538663 w 4819650"/>
                <a:gd name="connsiteY67" fmla="*/ 208685 h 713510"/>
                <a:gd name="connsiteX68" fmla="*/ 4672013 w 4819650"/>
                <a:gd name="connsiteY68" fmla="*/ 203923 h 713510"/>
                <a:gd name="connsiteX69" fmla="*/ 4819650 w 4819650"/>
                <a:gd name="connsiteY69" fmla="*/ 184873 h 713510"/>
                <a:gd name="connsiteX0" fmla="*/ 4819650 w 4819650"/>
                <a:gd name="connsiteY0" fmla="*/ 184873 h 713510"/>
                <a:gd name="connsiteX1" fmla="*/ 4693227 w 4819650"/>
                <a:gd name="connsiteY1" fmla="*/ 133351 h 713510"/>
                <a:gd name="connsiteX2" fmla="*/ 4548621 w 4819650"/>
                <a:gd name="connsiteY2" fmla="*/ 100880 h 713510"/>
                <a:gd name="connsiteX3" fmla="*/ 4396221 w 4819650"/>
                <a:gd name="connsiteY3" fmla="*/ 61914 h 713510"/>
                <a:gd name="connsiteX4" fmla="*/ 4298807 w 4819650"/>
                <a:gd name="connsiteY4" fmla="*/ 33338 h 713510"/>
                <a:gd name="connsiteX5" fmla="*/ 4204422 w 4819650"/>
                <a:gd name="connsiteY5" fmla="*/ 23814 h 713510"/>
                <a:gd name="connsiteX6" fmla="*/ 3946381 w 4819650"/>
                <a:gd name="connsiteY6" fmla="*/ 0 h 713510"/>
                <a:gd name="connsiteX7" fmla="*/ 3879707 w 4819650"/>
                <a:gd name="connsiteY7" fmla="*/ 89623 h 713510"/>
                <a:gd name="connsiteX8" fmla="*/ 3831216 w 4819650"/>
                <a:gd name="connsiteY8" fmla="*/ 135949 h 713510"/>
                <a:gd name="connsiteX9" fmla="*/ 3771033 w 4819650"/>
                <a:gd name="connsiteY9" fmla="*/ 185739 h 713510"/>
                <a:gd name="connsiteX10" fmla="*/ 3662795 w 4819650"/>
                <a:gd name="connsiteY10" fmla="*/ 203923 h 713510"/>
                <a:gd name="connsiteX11" fmla="*/ 3564947 w 4819650"/>
                <a:gd name="connsiteY11" fmla="*/ 208685 h 713510"/>
                <a:gd name="connsiteX12" fmla="*/ 3436793 w 4819650"/>
                <a:gd name="connsiteY12" fmla="*/ 187037 h 713510"/>
                <a:gd name="connsiteX13" fmla="*/ 3311236 w 4819650"/>
                <a:gd name="connsiteY13" fmla="*/ 178811 h 713510"/>
                <a:gd name="connsiteX14" fmla="*/ 3192174 w 4819650"/>
                <a:gd name="connsiteY14" fmla="*/ 189635 h 713510"/>
                <a:gd name="connsiteX15" fmla="*/ 3054494 w 4819650"/>
                <a:gd name="connsiteY15" fmla="*/ 200459 h 713510"/>
                <a:gd name="connsiteX16" fmla="*/ 2940627 w 4819650"/>
                <a:gd name="connsiteY16" fmla="*/ 197861 h 713510"/>
                <a:gd name="connsiteX17" fmla="*/ 2827627 w 4819650"/>
                <a:gd name="connsiteY17" fmla="*/ 244187 h 713510"/>
                <a:gd name="connsiteX18" fmla="*/ 2711595 w 4819650"/>
                <a:gd name="connsiteY18" fmla="*/ 269733 h 713510"/>
                <a:gd name="connsiteX19" fmla="*/ 2571318 w 4819650"/>
                <a:gd name="connsiteY19" fmla="*/ 324717 h 713510"/>
                <a:gd name="connsiteX20" fmla="*/ 2434504 w 4819650"/>
                <a:gd name="connsiteY20" fmla="*/ 362385 h 713510"/>
                <a:gd name="connsiteX21" fmla="*/ 2276475 w 4819650"/>
                <a:gd name="connsiteY21" fmla="*/ 397020 h 713510"/>
                <a:gd name="connsiteX22" fmla="*/ 2103293 w 4819650"/>
                <a:gd name="connsiteY22" fmla="*/ 400484 h 713510"/>
                <a:gd name="connsiteX23" fmla="*/ 1962150 w 4819650"/>
                <a:gd name="connsiteY23" fmla="*/ 408710 h 713510"/>
                <a:gd name="connsiteX24" fmla="*/ 1747838 w 4819650"/>
                <a:gd name="connsiteY24" fmla="*/ 384898 h 713510"/>
                <a:gd name="connsiteX25" fmla="*/ 1600200 w 4819650"/>
                <a:gd name="connsiteY25" fmla="*/ 394423 h 713510"/>
                <a:gd name="connsiteX26" fmla="*/ 1466850 w 4819650"/>
                <a:gd name="connsiteY26" fmla="*/ 399185 h 713510"/>
                <a:gd name="connsiteX27" fmla="*/ 1314450 w 4819650"/>
                <a:gd name="connsiteY27" fmla="*/ 413473 h 713510"/>
                <a:gd name="connsiteX28" fmla="*/ 1114425 w 4819650"/>
                <a:gd name="connsiteY28" fmla="*/ 418235 h 713510"/>
                <a:gd name="connsiteX29" fmla="*/ 985838 w 4819650"/>
                <a:gd name="connsiteY29" fmla="*/ 403948 h 713510"/>
                <a:gd name="connsiteX30" fmla="*/ 709613 w 4819650"/>
                <a:gd name="connsiteY30" fmla="*/ 327748 h 713510"/>
                <a:gd name="connsiteX31" fmla="*/ 495300 w 4819650"/>
                <a:gd name="connsiteY31" fmla="*/ 256310 h 713510"/>
                <a:gd name="connsiteX32" fmla="*/ 280988 w 4819650"/>
                <a:gd name="connsiteY32" fmla="*/ 213448 h 713510"/>
                <a:gd name="connsiteX33" fmla="*/ 152400 w 4819650"/>
                <a:gd name="connsiteY33" fmla="*/ 175348 h 713510"/>
                <a:gd name="connsiteX34" fmla="*/ 0 w 4819650"/>
                <a:gd name="connsiteY34" fmla="*/ 156298 h 713510"/>
                <a:gd name="connsiteX35" fmla="*/ 119063 w 4819650"/>
                <a:gd name="connsiteY35" fmla="*/ 208685 h 713510"/>
                <a:gd name="connsiteX36" fmla="*/ 219075 w 4819650"/>
                <a:gd name="connsiteY36" fmla="*/ 246785 h 713510"/>
                <a:gd name="connsiteX37" fmla="*/ 338138 w 4819650"/>
                <a:gd name="connsiteY37" fmla="*/ 294410 h 713510"/>
                <a:gd name="connsiteX38" fmla="*/ 461963 w 4819650"/>
                <a:gd name="connsiteY38" fmla="*/ 356323 h 713510"/>
                <a:gd name="connsiteX39" fmla="*/ 600075 w 4819650"/>
                <a:gd name="connsiteY39" fmla="*/ 403948 h 713510"/>
                <a:gd name="connsiteX40" fmla="*/ 762000 w 4819650"/>
                <a:gd name="connsiteY40" fmla="*/ 442048 h 713510"/>
                <a:gd name="connsiteX41" fmla="*/ 890588 w 4819650"/>
                <a:gd name="connsiteY41" fmla="*/ 480148 h 713510"/>
                <a:gd name="connsiteX42" fmla="*/ 1057275 w 4819650"/>
                <a:gd name="connsiteY42" fmla="*/ 518248 h 713510"/>
                <a:gd name="connsiteX43" fmla="*/ 1190625 w 4819650"/>
                <a:gd name="connsiteY43" fmla="*/ 542060 h 713510"/>
                <a:gd name="connsiteX44" fmla="*/ 1309688 w 4819650"/>
                <a:gd name="connsiteY44" fmla="*/ 565873 h 713510"/>
                <a:gd name="connsiteX45" fmla="*/ 1447800 w 4819650"/>
                <a:gd name="connsiteY45" fmla="*/ 603973 h 713510"/>
                <a:gd name="connsiteX46" fmla="*/ 1547813 w 4819650"/>
                <a:gd name="connsiteY46" fmla="*/ 613498 h 713510"/>
                <a:gd name="connsiteX47" fmla="*/ 1657350 w 4819650"/>
                <a:gd name="connsiteY47" fmla="*/ 623023 h 713510"/>
                <a:gd name="connsiteX48" fmla="*/ 1809750 w 4819650"/>
                <a:gd name="connsiteY48" fmla="*/ 623023 h 713510"/>
                <a:gd name="connsiteX49" fmla="*/ 2014538 w 4819650"/>
                <a:gd name="connsiteY49" fmla="*/ 627785 h 713510"/>
                <a:gd name="connsiteX50" fmla="*/ 2219325 w 4819650"/>
                <a:gd name="connsiteY50" fmla="*/ 637310 h 713510"/>
                <a:gd name="connsiteX51" fmla="*/ 2352675 w 4819650"/>
                <a:gd name="connsiteY51" fmla="*/ 646835 h 713510"/>
                <a:gd name="connsiteX52" fmla="*/ 2466975 w 4819650"/>
                <a:gd name="connsiteY52" fmla="*/ 680173 h 713510"/>
                <a:gd name="connsiteX53" fmla="*/ 2609850 w 4819650"/>
                <a:gd name="connsiteY53" fmla="*/ 708748 h 713510"/>
                <a:gd name="connsiteX54" fmla="*/ 2724150 w 4819650"/>
                <a:gd name="connsiteY54" fmla="*/ 713510 h 713510"/>
                <a:gd name="connsiteX55" fmla="*/ 2905125 w 4819650"/>
                <a:gd name="connsiteY55" fmla="*/ 694460 h 713510"/>
                <a:gd name="connsiteX56" fmla="*/ 3076575 w 4819650"/>
                <a:gd name="connsiteY56" fmla="*/ 684935 h 713510"/>
                <a:gd name="connsiteX57" fmla="*/ 3248025 w 4819650"/>
                <a:gd name="connsiteY57" fmla="*/ 670648 h 713510"/>
                <a:gd name="connsiteX58" fmla="*/ 3419475 w 4819650"/>
                <a:gd name="connsiteY58" fmla="*/ 642073 h 713510"/>
                <a:gd name="connsiteX59" fmla="*/ 3567113 w 4819650"/>
                <a:gd name="connsiteY59" fmla="*/ 623023 h 713510"/>
                <a:gd name="connsiteX60" fmla="*/ 3671888 w 4819650"/>
                <a:gd name="connsiteY60" fmla="*/ 546823 h 713510"/>
                <a:gd name="connsiteX61" fmla="*/ 3800042 w 4819650"/>
                <a:gd name="connsiteY61" fmla="*/ 516083 h 713510"/>
                <a:gd name="connsiteX62" fmla="*/ 3853729 w 4819650"/>
                <a:gd name="connsiteY62" fmla="*/ 442480 h 713510"/>
                <a:gd name="connsiteX63" fmla="*/ 4013056 w 4819650"/>
                <a:gd name="connsiteY63" fmla="*/ 396587 h 713510"/>
                <a:gd name="connsiteX64" fmla="*/ 4100945 w 4819650"/>
                <a:gd name="connsiteY64" fmla="*/ 344201 h 713510"/>
                <a:gd name="connsiteX65" fmla="*/ 4251614 w 4819650"/>
                <a:gd name="connsiteY65" fmla="*/ 290080 h 713510"/>
                <a:gd name="connsiteX66" fmla="*/ 4408777 w 4819650"/>
                <a:gd name="connsiteY66" fmla="*/ 255012 h 713510"/>
                <a:gd name="connsiteX67" fmla="*/ 4538663 w 4819650"/>
                <a:gd name="connsiteY67" fmla="*/ 208685 h 713510"/>
                <a:gd name="connsiteX68" fmla="*/ 4672013 w 4819650"/>
                <a:gd name="connsiteY68" fmla="*/ 203923 h 713510"/>
                <a:gd name="connsiteX69" fmla="*/ 4819650 w 4819650"/>
                <a:gd name="connsiteY69" fmla="*/ 184873 h 713510"/>
                <a:gd name="connsiteX0" fmla="*/ 4819650 w 4819650"/>
                <a:gd name="connsiteY0" fmla="*/ 194397 h 723034"/>
                <a:gd name="connsiteX1" fmla="*/ 4693227 w 4819650"/>
                <a:gd name="connsiteY1" fmla="*/ 142875 h 723034"/>
                <a:gd name="connsiteX2" fmla="*/ 4548621 w 4819650"/>
                <a:gd name="connsiteY2" fmla="*/ 110404 h 723034"/>
                <a:gd name="connsiteX3" fmla="*/ 4396221 w 4819650"/>
                <a:gd name="connsiteY3" fmla="*/ 71438 h 723034"/>
                <a:gd name="connsiteX4" fmla="*/ 4298807 w 4819650"/>
                <a:gd name="connsiteY4" fmla="*/ 42862 h 723034"/>
                <a:gd name="connsiteX5" fmla="*/ 4156797 w 4819650"/>
                <a:gd name="connsiteY5" fmla="*/ 0 h 723034"/>
                <a:gd name="connsiteX6" fmla="*/ 3946381 w 4819650"/>
                <a:gd name="connsiteY6" fmla="*/ 9524 h 723034"/>
                <a:gd name="connsiteX7" fmla="*/ 3879707 w 4819650"/>
                <a:gd name="connsiteY7" fmla="*/ 99147 h 723034"/>
                <a:gd name="connsiteX8" fmla="*/ 3831216 w 4819650"/>
                <a:gd name="connsiteY8" fmla="*/ 145473 h 723034"/>
                <a:gd name="connsiteX9" fmla="*/ 3771033 w 4819650"/>
                <a:gd name="connsiteY9" fmla="*/ 195263 h 723034"/>
                <a:gd name="connsiteX10" fmla="*/ 3662795 w 4819650"/>
                <a:gd name="connsiteY10" fmla="*/ 213447 h 723034"/>
                <a:gd name="connsiteX11" fmla="*/ 3564947 w 4819650"/>
                <a:gd name="connsiteY11" fmla="*/ 218209 h 723034"/>
                <a:gd name="connsiteX12" fmla="*/ 3436793 w 4819650"/>
                <a:gd name="connsiteY12" fmla="*/ 196561 h 723034"/>
                <a:gd name="connsiteX13" fmla="*/ 3311236 w 4819650"/>
                <a:gd name="connsiteY13" fmla="*/ 188335 h 723034"/>
                <a:gd name="connsiteX14" fmla="*/ 3192174 w 4819650"/>
                <a:gd name="connsiteY14" fmla="*/ 199159 h 723034"/>
                <a:gd name="connsiteX15" fmla="*/ 3054494 w 4819650"/>
                <a:gd name="connsiteY15" fmla="*/ 209983 h 723034"/>
                <a:gd name="connsiteX16" fmla="*/ 2940627 w 4819650"/>
                <a:gd name="connsiteY16" fmla="*/ 207385 h 723034"/>
                <a:gd name="connsiteX17" fmla="*/ 2827627 w 4819650"/>
                <a:gd name="connsiteY17" fmla="*/ 253711 h 723034"/>
                <a:gd name="connsiteX18" fmla="*/ 2711595 w 4819650"/>
                <a:gd name="connsiteY18" fmla="*/ 279257 h 723034"/>
                <a:gd name="connsiteX19" fmla="*/ 2571318 w 4819650"/>
                <a:gd name="connsiteY19" fmla="*/ 334241 h 723034"/>
                <a:gd name="connsiteX20" fmla="*/ 2434504 w 4819650"/>
                <a:gd name="connsiteY20" fmla="*/ 371909 h 723034"/>
                <a:gd name="connsiteX21" fmla="*/ 2276475 w 4819650"/>
                <a:gd name="connsiteY21" fmla="*/ 406544 h 723034"/>
                <a:gd name="connsiteX22" fmla="*/ 2103293 w 4819650"/>
                <a:gd name="connsiteY22" fmla="*/ 410008 h 723034"/>
                <a:gd name="connsiteX23" fmla="*/ 1962150 w 4819650"/>
                <a:gd name="connsiteY23" fmla="*/ 418234 h 723034"/>
                <a:gd name="connsiteX24" fmla="*/ 1747838 w 4819650"/>
                <a:gd name="connsiteY24" fmla="*/ 394422 h 723034"/>
                <a:gd name="connsiteX25" fmla="*/ 1600200 w 4819650"/>
                <a:gd name="connsiteY25" fmla="*/ 403947 h 723034"/>
                <a:gd name="connsiteX26" fmla="*/ 1466850 w 4819650"/>
                <a:gd name="connsiteY26" fmla="*/ 408709 h 723034"/>
                <a:gd name="connsiteX27" fmla="*/ 1314450 w 4819650"/>
                <a:gd name="connsiteY27" fmla="*/ 422997 h 723034"/>
                <a:gd name="connsiteX28" fmla="*/ 1114425 w 4819650"/>
                <a:gd name="connsiteY28" fmla="*/ 427759 h 723034"/>
                <a:gd name="connsiteX29" fmla="*/ 985838 w 4819650"/>
                <a:gd name="connsiteY29" fmla="*/ 413472 h 723034"/>
                <a:gd name="connsiteX30" fmla="*/ 709613 w 4819650"/>
                <a:gd name="connsiteY30" fmla="*/ 337272 h 723034"/>
                <a:gd name="connsiteX31" fmla="*/ 495300 w 4819650"/>
                <a:gd name="connsiteY31" fmla="*/ 265834 h 723034"/>
                <a:gd name="connsiteX32" fmla="*/ 280988 w 4819650"/>
                <a:gd name="connsiteY32" fmla="*/ 222972 h 723034"/>
                <a:gd name="connsiteX33" fmla="*/ 152400 w 4819650"/>
                <a:gd name="connsiteY33" fmla="*/ 184872 h 723034"/>
                <a:gd name="connsiteX34" fmla="*/ 0 w 4819650"/>
                <a:gd name="connsiteY34" fmla="*/ 165822 h 723034"/>
                <a:gd name="connsiteX35" fmla="*/ 119063 w 4819650"/>
                <a:gd name="connsiteY35" fmla="*/ 218209 h 723034"/>
                <a:gd name="connsiteX36" fmla="*/ 219075 w 4819650"/>
                <a:gd name="connsiteY36" fmla="*/ 256309 h 723034"/>
                <a:gd name="connsiteX37" fmla="*/ 338138 w 4819650"/>
                <a:gd name="connsiteY37" fmla="*/ 303934 h 723034"/>
                <a:gd name="connsiteX38" fmla="*/ 461963 w 4819650"/>
                <a:gd name="connsiteY38" fmla="*/ 365847 h 723034"/>
                <a:gd name="connsiteX39" fmla="*/ 600075 w 4819650"/>
                <a:gd name="connsiteY39" fmla="*/ 413472 h 723034"/>
                <a:gd name="connsiteX40" fmla="*/ 762000 w 4819650"/>
                <a:gd name="connsiteY40" fmla="*/ 451572 h 723034"/>
                <a:gd name="connsiteX41" fmla="*/ 890588 w 4819650"/>
                <a:gd name="connsiteY41" fmla="*/ 489672 h 723034"/>
                <a:gd name="connsiteX42" fmla="*/ 1057275 w 4819650"/>
                <a:gd name="connsiteY42" fmla="*/ 527772 h 723034"/>
                <a:gd name="connsiteX43" fmla="*/ 1190625 w 4819650"/>
                <a:gd name="connsiteY43" fmla="*/ 551584 h 723034"/>
                <a:gd name="connsiteX44" fmla="*/ 1309688 w 4819650"/>
                <a:gd name="connsiteY44" fmla="*/ 575397 h 723034"/>
                <a:gd name="connsiteX45" fmla="*/ 1447800 w 4819650"/>
                <a:gd name="connsiteY45" fmla="*/ 613497 h 723034"/>
                <a:gd name="connsiteX46" fmla="*/ 1547813 w 4819650"/>
                <a:gd name="connsiteY46" fmla="*/ 623022 h 723034"/>
                <a:gd name="connsiteX47" fmla="*/ 1657350 w 4819650"/>
                <a:gd name="connsiteY47" fmla="*/ 632547 h 723034"/>
                <a:gd name="connsiteX48" fmla="*/ 1809750 w 4819650"/>
                <a:gd name="connsiteY48" fmla="*/ 632547 h 723034"/>
                <a:gd name="connsiteX49" fmla="*/ 2014538 w 4819650"/>
                <a:gd name="connsiteY49" fmla="*/ 637309 h 723034"/>
                <a:gd name="connsiteX50" fmla="*/ 2219325 w 4819650"/>
                <a:gd name="connsiteY50" fmla="*/ 646834 h 723034"/>
                <a:gd name="connsiteX51" fmla="*/ 2352675 w 4819650"/>
                <a:gd name="connsiteY51" fmla="*/ 656359 h 723034"/>
                <a:gd name="connsiteX52" fmla="*/ 2466975 w 4819650"/>
                <a:gd name="connsiteY52" fmla="*/ 689697 h 723034"/>
                <a:gd name="connsiteX53" fmla="*/ 2609850 w 4819650"/>
                <a:gd name="connsiteY53" fmla="*/ 718272 h 723034"/>
                <a:gd name="connsiteX54" fmla="*/ 2724150 w 4819650"/>
                <a:gd name="connsiteY54" fmla="*/ 723034 h 723034"/>
                <a:gd name="connsiteX55" fmla="*/ 2905125 w 4819650"/>
                <a:gd name="connsiteY55" fmla="*/ 703984 h 723034"/>
                <a:gd name="connsiteX56" fmla="*/ 3076575 w 4819650"/>
                <a:gd name="connsiteY56" fmla="*/ 694459 h 723034"/>
                <a:gd name="connsiteX57" fmla="*/ 3248025 w 4819650"/>
                <a:gd name="connsiteY57" fmla="*/ 680172 h 723034"/>
                <a:gd name="connsiteX58" fmla="*/ 3419475 w 4819650"/>
                <a:gd name="connsiteY58" fmla="*/ 651597 h 723034"/>
                <a:gd name="connsiteX59" fmla="*/ 3567113 w 4819650"/>
                <a:gd name="connsiteY59" fmla="*/ 632547 h 723034"/>
                <a:gd name="connsiteX60" fmla="*/ 3671888 w 4819650"/>
                <a:gd name="connsiteY60" fmla="*/ 556347 h 723034"/>
                <a:gd name="connsiteX61" fmla="*/ 3800042 w 4819650"/>
                <a:gd name="connsiteY61" fmla="*/ 525607 h 723034"/>
                <a:gd name="connsiteX62" fmla="*/ 3853729 w 4819650"/>
                <a:gd name="connsiteY62" fmla="*/ 452004 h 723034"/>
                <a:gd name="connsiteX63" fmla="*/ 4013056 w 4819650"/>
                <a:gd name="connsiteY63" fmla="*/ 406111 h 723034"/>
                <a:gd name="connsiteX64" fmla="*/ 4100945 w 4819650"/>
                <a:gd name="connsiteY64" fmla="*/ 353725 h 723034"/>
                <a:gd name="connsiteX65" fmla="*/ 4251614 w 4819650"/>
                <a:gd name="connsiteY65" fmla="*/ 299604 h 723034"/>
                <a:gd name="connsiteX66" fmla="*/ 4408777 w 4819650"/>
                <a:gd name="connsiteY66" fmla="*/ 264536 h 723034"/>
                <a:gd name="connsiteX67" fmla="*/ 4538663 w 4819650"/>
                <a:gd name="connsiteY67" fmla="*/ 218209 h 723034"/>
                <a:gd name="connsiteX68" fmla="*/ 4672013 w 4819650"/>
                <a:gd name="connsiteY68" fmla="*/ 213447 h 723034"/>
                <a:gd name="connsiteX69" fmla="*/ 4819650 w 4819650"/>
                <a:gd name="connsiteY69" fmla="*/ 194397 h 723034"/>
                <a:gd name="connsiteX0" fmla="*/ 4819650 w 4819650"/>
                <a:gd name="connsiteY0" fmla="*/ 199160 h 727797"/>
                <a:gd name="connsiteX1" fmla="*/ 4693227 w 4819650"/>
                <a:gd name="connsiteY1" fmla="*/ 147638 h 727797"/>
                <a:gd name="connsiteX2" fmla="*/ 4548621 w 4819650"/>
                <a:gd name="connsiteY2" fmla="*/ 115167 h 727797"/>
                <a:gd name="connsiteX3" fmla="*/ 4396221 w 4819650"/>
                <a:gd name="connsiteY3" fmla="*/ 76201 h 727797"/>
                <a:gd name="connsiteX4" fmla="*/ 4346432 w 4819650"/>
                <a:gd name="connsiteY4" fmla="*/ 0 h 727797"/>
                <a:gd name="connsiteX5" fmla="*/ 4156797 w 4819650"/>
                <a:gd name="connsiteY5" fmla="*/ 4763 h 727797"/>
                <a:gd name="connsiteX6" fmla="*/ 3946381 w 4819650"/>
                <a:gd name="connsiteY6" fmla="*/ 14287 h 727797"/>
                <a:gd name="connsiteX7" fmla="*/ 3879707 w 4819650"/>
                <a:gd name="connsiteY7" fmla="*/ 103910 h 727797"/>
                <a:gd name="connsiteX8" fmla="*/ 3831216 w 4819650"/>
                <a:gd name="connsiteY8" fmla="*/ 150236 h 727797"/>
                <a:gd name="connsiteX9" fmla="*/ 3771033 w 4819650"/>
                <a:gd name="connsiteY9" fmla="*/ 200026 h 727797"/>
                <a:gd name="connsiteX10" fmla="*/ 3662795 w 4819650"/>
                <a:gd name="connsiteY10" fmla="*/ 218210 h 727797"/>
                <a:gd name="connsiteX11" fmla="*/ 3564947 w 4819650"/>
                <a:gd name="connsiteY11" fmla="*/ 222972 h 727797"/>
                <a:gd name="connsiteX12" fmla="*/ 3436793 w 4819650"/>
                <a:gd name="connsiteY12" fmla="*/ 201324 h 727797"/>
                <a:gd name="connsiteX13" fmla="*/ 3311236 w 4819650"/>
                <a:gd name="connsiteY13" fmla="*/ 193098 h 727797"/>
                <a:gd name="connsiteX14" fmla="*/ 3192174 w 4819650"/>
                <a:gd name="connsiteY14" fmla="*/ 203922 h 727797"/>
                <a:gd name="connsiteX15" fmla="*/ 3054494 w 4819650"/>
                <a:gd name="connsiteY15" fmla="*/ 214746 h 727797"/>
                <a:gd name="connsiteX16" fmla="*/ 2940627 w 4819650"/>
                <a:gd name="connsiteY16" fmla="*/ 212148 h 727797"/>
                <a:gd name="connsiteX17" fmla="*/ 2827627 w 4819650"/>
                <a:gd name="connsiteY17" fmla="*/ 258474 h 727797"/>
                <a:gd name="connsiteX18" fmla="*/ 2711595 w 4819650"/>
                <a:gd name="connsiteY18" fmla="*/ 284020 h 727797"/>
                <a:gd name="connsiteX19" fmla="*/ 2571318 w 4819650"/>
                <a:gd name="connsiteY19" fmla="*/ 339004 h 727797"/>
                <a:gd name="connsiteX20" fmla="*/ 2434504 w 4819650"/>
                <a:gd name="connsiteY20" fmla="*/ 376672 h 727797"/>
                <a:gd name="connsiteX21" fmla="*/ 2276475 w 4819650"/>
                <a:gd name="connsiteY21" fmla="*/ 411307 h 727797"/>
                <a:gd name="connsiteX22" fmla="*/ 2103293 w 4819650"/>
                <a:gd name="connsiteY22" fmla="*/ 414771 h 727797"/>
                <a:gd name="connsiteX23" fmla="*/ 1962150 w 4819650"/>
                <a:gd name="connsiteY23" fmla="*/ 422997 h 727797"/>
                <a:gd name="connsiteX24" fmla="*/ 1747838 w 4819650"/>
                <a:gd name="connsiteY24" fmla="*/ 399185 h 727797"/>
                <a:gd name="connsiteX25" fmla="*/ 1600200 w 4819650"/>
                <a:gd name="connsiteY25" fmla="*/ 408710 h 727797"/>
                <a:gd name="connsiteX26" fmla="*/ 1466850 w 4819650"/>
                <a:gd name="connsiteY26" fmla="*/ 413472 h 727797"/>
                <a:gd name="connsiteX27" fmla="*/ 1314450 w 4819650"/>
                <a:gd name="connsiteY27" fmla="*/ 427760 h 727797"/>
                <a:gd name="connsiteX28" fmla="*/ 1114425 w 4819650"/>
                <a:gd name="connsiteY28" fmla="*/ 432522 h 727797"/>
                <a:gd name="connsiteX29" fmla="*/ 985838 w 4819650"/>
                <a:gd name="connsiteY29" fmla="*/ 418235 h 727797"/>
                <a:gd name="connsiteX30" fmla="*/ 709613 w 4819650"/>
                <a:gd name="connsiteY30" fmla="*/ 342035 h 727797"/>
                <a:gd name="connsiteX31" fmla="*/ 495300 w 4819650"/>
                <a:gd name="connsiteY31" fmla="*/ 270597 h 727797"/>
                <a:gd name="connsiteX32" fmla="*/ 280988 w 4819650"/>
                <a:gd name="connsiteY32" fmla="*/ 227735 h 727797"/>
                <a:gd name="connsiteX33" fmla="*/ 152400 w 4819650"/>
                <a:gd name="connsiteY33" fmla="*/ 189635 h 727797"/>
                <a:gd name="connsiteX34" fmla="*/ 0 w 4819650"/>
                <a:gd name="connsiteY34" fmla="*/ 170585 h 727797"/>
                <a:gd name="connsiteX35" fmla="*/ 119063 w 4819650"/>
                <a:gd name="connsiteY35" fmla="*/ 222972 h 727797"/>
                <a:gd name="connsiteX36" fmla="*/ 219075 w 4819650"/>
                <a:gd name="connsiteY36" fmla="*/ 261072 h 727797"/>
                <a:gd name="connsiteX37" fmla="*/ 338138 w 4819650"/>
                <a:gd name="connsiteY37" fmla="*/ 308697 h 727797"/>
                <a:gd name="connsiteX38" fmla="*/ 461963 w 4819650"/>
                <a:gd name="connsiteY38" fmla="*/ 370610 h 727797"/>
                <a:gd name="connsiteX39" fmla="*/ 600075 w 4819650"/>
                <a:gd name="connsiteY39" fmla="*/ 418235 h 727797"/>
                <a:gd name="connsiteX40" fmla="*/ 762000 w 4819650"/>
                <a:gd name="connsiteY40" fmla="*/ 456335 h 727797"/>
                <a:gd name="connsiteX41" fmla="*/ 890588 w 4819650"/>
                <a:gd name="connsiteY41" fmla="*/ 494435 h 727797"/>
                <a:gd name="connsiteX42" fmla="*/ 1057275 w 4819650"/>
                <a:gd name="connsiteY42" fmla="*/ 532535 h 727797"/>
                <a:gd name="connsiteX43" fmla="*/ 1190625 w 4819650"/>
                <a:gd name="connsiteY43" fmla="*/ 556347 h 727797"/>
                <a:gd name="connsiteX44" fmla="*/ 1309688 w 4819650"/>
                <a:gd name="connsiteY44" fmla="*/ 580160 h 727797"/>
                <a:gd name="connsiteX45" fmla="*/ 1447800 w 4819650"/>
                <a:gd name="connsiteY45" fmla="*/ 618260 h 727797"/>
                <a:gd name="connsiteX46" fmla="*/ 1547813 w 4819650"/>
                <a:gd name="connsiteY46" fmla="*/ 627785 h 727797"/>
                <a:gd name="connsiteX47" fmla="*/ 1657350 w 4819650"/>
                <a:gd name="connsiteY47" fmla="*/ 637310 h 727797"/>
                <a:gd name="connsiteX48" fmla="*/ 1809750 w 4819650"/>
                <a:gd name="connsiteY48" fmla="*/ 637310 h 727797"/>
                <a:gd name="connsiteX49" fmla="*/ 2014538 w 4819650"/>
                <a:gd name="connsiteY49" fmla="*/ 642072 h 727797"/>
                <a:gd name="connsiteX50" fmla="*/ 2219325 w 4819650"/>
                <a:gd name="connsiteY50" fmla="*/ 651597 h 727797"/>
                <a:gd name="connsiteX51" fmla="*/ 2352675 w 4819650"/>
                <a:gd name="connsiteY51" fmla="*/ 661122 h 727797"/>
                <a:gd name="connsiteX52" fmla="*/ 2466975 w 4819650"/>
                <a:gd name="connsiteY52" fmla="*/ 694460 h 727797"/>
                <a:gd name="connsiteX53" fmla="*/ 2609850 w 4819650"/>
                <a:gd name="connsiteY53" fmla="*/ 723035 h 727797"/>
                <a:gd name="connsiteX54" fmla="*/ 2724150 w 4819650"/>
                <a:gd name="connsiteY54" fmla="*/ 727797 h 727797"/>
                <a:gd name="connsiteX55" fmla="*/ 2905125 w 4819650"/>
                <a:gd name="connsiteY55" fmla="*/ 708747 h 727797"/>
                <a:gd name="connsiteX56" fmla="*/ 3076575 w 4819650"/>
                <a:gd name="connsiteY56" fmla="*/ 699222 h 727797"/>
                <a:gd name="connsiteX57" fmla="*/ 3248025 w 4819650"/>
                <a:gd name="connsiteY57" fmla="*/ 684935 h 727797"/>
                <a:gd name="connsiteX58" fmla="*/ 3419475 w 4819650"/>
                <a:gd name="connsiteY58" fmla="*/ 656360 h 727797"/>
                <a:gd name="connsiteX59" fmla="*/ 3567113 w 4819650"/>
                <a:gd name="connsiteY59" fmla="*/ 637310 h 727797"/>
                <a:gd name="connsiteX60" fmla="*/ 3671888 w 4819650"/>
                <a:gd name="connsiteY60" fmla="*/ 561110 h 727797"/>
                <a:gd name="connsiteX61" fmla="*/ 3800042 w 4819650"/>
                <a:gd name="connsiteY61" fmla="*/ 530370 h 727797"/>
                <a:gd name="connsiteX62" fmla="*/ 3853729 w 4819650"/>
                <a:gd name="connsiteY62" fmla="*/ 456767 h 727797"/>
                <a:gd name="connsiteX63" fmla="*/ 4013056 w 4819650"/>
                <a:gd name="connsiteY63" fmla="*/ 410874 h 727797"/>
                <a:gd name="connsiteX64" fmla="*/ 4100945 w 4819650"/>
                <a:gd name="connsiteY64" fmla="*/ 358488 h 727797"/>
                <a:gd name="connsiteX65" fmla="*/ 4251614 w 4819650"/>
                <a:gd name="connsiteY65" fmla="*/ 304367 h 727797"/>
                <a:gd name="connsiteX66" fmla="*/ 4408777 w 4819650"/>
                <a:gd name="connsiteY66" fmla="*/ 269299 h 727797"/>
                <a:gd name="connsiteX67" fmla="*/ 4538663 w 4819650"/>
                <a:gd name="connsiteY67" fmla="*/ 222972 h 727797"/>
                <a:gd name="connsiteX68" fmla="*/ 4672013 w 4819650"/>
                <a:gd name="connsiteY68" fmla="*/ 218210 h 727797"/>
                <a:gd name="connsiteX69" fmla="*/ 4819650 w 4819650"/>
                <a:gd name="connsiteY69" fmla="*/ 199160 h 727797"/>
                <a:gd name="connsiteX0" fmla="*/ 4819650 w 4819650"/>
                <a:gd name="connsiteY0" fmla="*/ 199160 h 727797"/>
                <a:gd name="connsiteX1" fmla="*/ 4693227 w 4819650"/>
                <a:gd name="connsiteY1" fmla="*/ 147638 h 727797"/>
                <a:gd name="connsiteX2" fmla="*/ 4548621 w 4819650"/>
                <a:gd name="connsiteY2" fmla="*/ 115167 h 727797"/>
                <a:gd name="connsiteX3" fmla="*/ 4462896 w 4819650"/>
                <a:gd name="connsiteY3" fmla="*/ 19051 h 727797"/>
                <a:gd name="connsiteX4" fmla="*/ 4346432 w 4819650"/>
                <a:gd name="connsiteY4" fmla="*/ 0 h 727797"/>
                <a:gd name="connsiteX5" fmla="*/ 4156797 w 4819650"/>
                <a:gd name="connsiteY5" fmla="*/ 4763 h 727797"/>
                <a:gd name="connsiteX6" fmla="*/ 3946381 w 4819650"/>
                <a:gd name="connsiteY6" fmla="*/ 14287 h 727797"/>
                <a:gd name="connsiteX7" fmla="*/ 3879707 w 4819650"/>
                <a:gd name="connsiteY7" fmla="*/ 103910 h 727797"/>
                <a:gd name="connsiteX8" fmla="*/ 3831216 w 4819650"/>
                <a:gd name="connsiteY8" fmla="*/ 150236 h 727797"/>
                <a:gd name="connsiteX9" fmla="*/ 3771033 w 4819650"/>
                <a:gd name="connsiteY9" fmla="*/ 200026 h 727797"/>
                <a:gd name="connsiteX10" fmla="*/ 3662795 w 4819650"/>
                <a:gd name="connsiteY10" fmla="*/ 218210 h 727797"/>
                <a:gd name="connsiteX11" fmla="*/ 3564947 w 4819650"/>
                <a:gd name="connsiteY11" fmla="*/ 222972 h 727797"/>
                <a:gd name="connsiteX12" fmla="*/ 3436793 w 4819650"/>
                <a:gd name="connsiteY12" fmla="*/ 201324 h 727797"/>
                <a:gd name="connsiteX13" fmla="*/ 3311236 w 4819650"/>
                <a:gd name="connsiteY13" fmla="*/ 193098 h 727797"/>
                <a:gd name="connsiteX14" fmla="*/ 3192174 w 4819650"/>
                <a:gd name="connsiteY14" fmla="*/ 203922 h 727797"/>
                <a:gd name="connsiteX15" fmla="*/ 3054494 w 4819650"/>
                <a:gd name="connsiteY15" fmla="*/ 214746 h 727797"/>
                <a:gd name="connsiteX16" fmla="*/ 2940627 w 4819650"/>
                <a:gd name="connsiteY16" fmla="*/ 212148 h 727797"/>
                <a:gd name="connsiteX17" fmla="*/ 2827627 w 4819650"/>
                <a:gd name="connsiteY17" fmla="*/ 258474 h 727797"/>
                <a:gd name="connsiteX18" fmla="*/ 2711595 w 4819650"/>
                <a:gd name="connsiteY18" fmla="*/ 284020 h 727797"/>
                <a:gd name="connsiteX19" fmla="*/ 2571318 w 4819650"/>
                <a:gd name="connsiteY19" fmla="*/ 339004 h 727797"/>
                <a:gd name="connsiteX20" fmla="*/ 2434504 w 4819650"/>
                <a:gd name="connsiteY20" fmla="*/ 376672 h 727797"/>
                <a:gd name="connsiteX21" fmla="*/ 2276475 w 4819650"/>
                <a:gd name="connsiteY21" fmla="*/ 411307 h 727797"/>
                <a:gd name="connsiteX22" fmla="*/ 2103293 w 4819650"/>
                <a:gd name="connsiteY22" fmla="*/ 414771 h 727797"/>
                <a:gd name="connsiteX23" fmla="*/ 1962150 w 4819650"/>
                <a:gd name="connsiteY23" fmla="*/ 422997 h 727797"/>
                <a:gd name="connsiteX24" fmla="*/ 1747838 w 4819650"/>
                <a:gd name="connsiteY24" fmla="*/ 399185 h 727797"/>
                <a:gd name="connsiteX25" fmla="*/ 1600200 w 4819650"/>
                <a:gd name="connsiteY25" fmla="*/ 408710 h 727797"/>
                <a:gd name="connsiteX26" fmla="*/ 1466850 w 4819650"/>
                <a:gd name="connsiteY26" fmla="*/ 413472 h 727797"/>
                <a:gd name="connsiteX27" fmla="*/ 1314450 w 4819650"/>
                <a:gd name="connsiteY27" fmla="*/ 427760 h 727797"/>
                <a:gd name="connsiteX28" fmla="*/ 1114425 w 4819650"/>
                <a:gd name="connsiteY28" fmla="*/ 432522 h 727797"/>
                <a:gd name="connsiteX29" fmla="*/ 985838 w 4819650"/>
                <a:gd name="connsiteY29" fmla="*/ 418235 h 727797"/>
                <a:gd name="connsiteX30" fmla="*/ 709613 w 4819650"/>
                <a:gd name="connsiteY30" fmla="*/ 342035 h 727797"/>
                <a:gd name="connsiteX31" fmla="*/ 495300 w 4819650"/>
                <a:gd name="connsiteY31" fmla="*/ 270597 h 727797"/>
                <a:gd name="connsiteX32" fmla="*/ 280988 w 4819650"/>
                <a:gd name="connsiteY32" fmla="*/ 227735 h 727797"/>
                <a:gd name="connsiteX33" fmla="*/ 152400 w 4819650"/>
                <a:gd name="connsiteY33" fmla="*/ 189635 h 727797"/>
                <a:gd name="connsiteX34" fmla="*/ 0 w 4819650"/>
                <a:gd name="connsiteY34" fmla="*/ 170585 h 727797"/>
                <a:gd name="connsiteX35" fmla="*/ 119063 w 4819650"/>
                <a:gd name="connsiteY35" fmla="*/ 222972 h 727797"/>
                <a:gd name="connsiteX36" fmla="*/ 219075 w 4819650"/>
                <a:gd name="connsiteY36" fmla="*/ 261072 h 727797"/>
                <a:gd name="connsiteX37" fmla="*/ 338138 w 4819650"/>
                <a:gd name="connsiteY37" fmla="*/ 308697 h 727797"/>
                <a:gd name="connsiteX38" fmla="*/ 461963 w 4819650"/>
                <a:gd name="connsiteY38" fmla="*/ 370610 h 727797"/>
                <a:gd name="connsiteX39" fmla="*/ 600075 w 4819650"/>
                <a:gd name="connsiteY39" fmla="*/ 418235 h 727797"/>
                <a:gd name="connsiteX40" fmla="*/ 762000 w 4819650"/>
                <a:gd name="connsiteY40" fmla="*/ 456335 h 727797"/>
                <a:gd name="connsiteX41" fmla="*/ 890588 w 4819650"/>
                <a:gd name="connsiteY41" fmla="*/ 494435 h 727797"/>
                <a:gd name="connsiteX42" fmla="*/ 1057275 w 4819650"/>
                <a:gd name="connsiteY42" fmla="*/ 532535 h 727797"/>
                <a:gd name="connsiteX43" fmla="*/ 1190625 w 4819650"/>
                <a:gd name="connsiteY43" fmla="*/ 556347 h 727797"/>
                <a:gd name="connsiteX44" fmla="*/ 1309688 w 4819650"/>
                <a:gd name="connsiteY44" fmla="*/ 580160 h 727797"/>
                <a:gd name="connsiteX45" fmla="*/ 1447800 w 4819650"/>
                <a:gd name="connsiteY45" fmla="*/ 618260 h 727797"/>
                <a:gd name="connsiteX46" fmla="*/ 1547813 w 4819650"/>
                <a:gd name="connsiteY46" fmla="*/ 627785 h 727797"/>
                <a:gd name="connsiteX47" fmla="*/ 1657350 w 4819650"/>
                <a:gd name="connsiteY47" fmla="*/ 637310 h 727797"/>
                <a:gd name="connsiteX48" fmla="*/ 1809750 w 4819650"/>
                <a:gd name="connsiteY48" fmla="*/ 637310 h 727797"/>
                <a:gd name="connsiteX49" fmla="*/ 2014538 w 4819650"/>
                <a:gd name="connsiteY49" fmla="*/ 642072 h 727797"/>
                <a:gd name="connsiteX50" fmla="*/ 2219325 w 4819650"/>
                <a:gd name="connsiteY50" fmla="*/ 651597 h 727797"/>
                <a:gd name="connsiteX51" fmla="*/ 2352675 w 4819650"/>
                <a:gd name="connsiteY51" fmla="*/ 661122 h 727797"/>
                <a:gd name="connsiteX52" fmla="*/ 2466975 w 4819650"/>
                <a:gd name="connsiteY52" fmla="*/ 694460 h 727797"/>
                <a:gd name="connsiteX53" fmla="*/ 2609850 w 4819650"/>
                <a:gd name="connsiteY53" fmla="*/ 723035 h 727797"/>
                <a:gd name="connsiteX54" fmla="*/ 2724150 w 4819650"/>
                <a:gd name="connsiteY54" fmla="*/ 727797 h 727797"/>
                <a:gd name="connsiteX55" fmla="*/ 2905125 w 4819650"/>
                <a:gd name="connsiteY55" fmla="*/ 708747 h 727797"/>
                <a:gd name="connsiteX56" fmla="*/ 3076575 w 4819650"/>
                <a:gd name="connsiteY56" fmla="*/ 699222 h 727797"/>
                <a:gd name="connsiteX57" fmla="*/ 3248025 w 4819650"/>
                <a:gd name="connsiteY57" fmla="*/ 684935 h 727797"/>
                <a:gd name="connsiteX58" fmla="*/ 3419475 w 4819650"/>
                <a:gd name="connsiteY58" fmla="*/ 656360 h 727797"/>
                <a:gd name="connsiteX59" fmla="*/ 3567113 w 4819650"/>
                <a:gd name="connsiteY59" fmla="*/ 637310 h 727797"/>
                <a:gd name="connsiteX60" fmla="*/ 3671888 w 4819650"/>
                <a:gd name="connsiteY60" fmla="*/ 561110 h 727797"/>
                <a:gd name="connsiteX61" fmla="*/ 3800042 w 4819650"/>
                <a:gd name="connsiteY61" fmla="*/ 530370 h 727797"/>
                <a:gd name="connsiteX62" fmla="*/ 3853729 w 4819650"/>
                <a:gd name="connsiteY62" fmla="*/ 456767 h 727797"/>
                <a:gd name="connsiteX63" fmla="*/ 4013056 w 4819650"/>
                <a:gd name="connsiteY63" fmla="*/ 410874 h 727797"/>
                <a:gd name="connsiteX64" fmla="*/ 4100945 w 4819650"/>
                <a:gd name="connsiteY64" fmla="*/ 358488 h 727797"/>
                <a:gd name="connsiteX65" fmla="*/ 4251614 w 4819650"/>
                <a:gd name="connsiteY65" fmla="*/ 304367 h 727797"/>
                <a:gd name="connsiteX66" fmla="*/ 4408777 w 4819650"/>
                <a:gd name="connsiteY66" fmla="*/ 269299 h 727797"/>
                <a:gd name="connsiteX67" fmla="*/ 4538663 w 4819650"/>
                <a:gd name="connsiteY67" fmla="*/ 222972 h 727797"/>
                <a:gd name="connsiteX68" fmla="*/ 4672013 w 4819650"/>
                <a:gd name="connsiteY68" fmla="*/ 218210 h 727797"/>
                <a:gd name="connsiteX69" fmla="*/ 4819650 w 4819650"/>
                <a:gd name="connsiteY69" fmla="*/ 199160 h 727797"/>
                <a:gd name="connsiteX0" fmla="*/ 4819650 w 4819650"/>
                <a:gd name="connsiteY0" fmla="*/ 199160 h 727797"/>
                <a:gd name="connsiteX1" fmla="*/ 4693227 w 4819650"/>
                <a:gd name="connsiteY1" fmla="*/ 147638 h 727797"/>
                <a:gd name="connsiteX2" fmla="*/ 4596246 w 4819650"/>
                <a:gd name="connsiteY2" fmla="*/ 29442 h 727797"/>
                <a:gd name="connsiteX3" fmla="*/ 4462896 w 4819650"/>
                <a:gd name="connsiteY3" fmla="*/ 19051 h 727797"/>
                <a:gd name="connsiteX4" fmla="*/ 4346432 w 4819650"/>
                <a:gd name="connsiteY4" fmla="*/ 0 h 727797"/>
                <a:gd name="connsiteX5" fmla="*/ 4156797 w 4819650"/>
                <a:gd name="connsiteY5" fmla="*/ 4763 h 727797"/>
                <a:gd name="connsiteX6" fmla="*/ 3946381 w 4819650"/>
                <a:gd name="connsiteY6" fmla="*/ 14287 h 727797"/>
                <a:gd name="connsiteX7" fmla="*/ 3879707 w 4819650"/>
                <a:gd name="connsiteY7" fmla="*/ 103910 h 727797"/>
                <a:gd name="connsiteX8" fmla="*/ 3831216 w 4819650"/>
                <a:gd name="connsiteY8" fmla="*/ 150236 h 727797"/>
                <a:gd name="connsiteX9" fmla="*/ 3771033 w 4819650"/>
                <a:gd name="connsiteY9" fmla="*/ 200026 h 727797"/>
                <a:gd name="connsiteX10" fmla="*/ 3662795 w 4819650"/>
                <a:gd name="connsiteY10" fmla="*/ 218210 h 727797"/>
                <a:gd name="connsiteX11" fmla="*/ 3564947 w 4819650"/>
                <a:gd name="connsiteY11" fmla="*/ 222972 h 727797"/>
                <a:gd name="connsiteX12" fmla="*/ 3436793 w 4819650"/>
                <a:gd name="connsiteY12" fmla="*/ 201324 h 727797"/>
                <a:gd name="connsiteX13" fmla="*/ 3311236 w 4819650"/>
                <a:gd name="connsiteY13" fmla="*/ 193098 h 727797"/>
                <a:gd name="connsiteX14" fmla="*/ 3192174 w 4819650"/>
                <a:gd name="connsiteY14" fmla="*/ 203922 h 727797"/>
                <a:gd name="connsiteX15" fmla="*/ 3054494 w 4819650"/>
                <a:gd name="connsiteY15" fmla="*/ 214746 h 727797"/>
                <a:gd name="connsiteX16" fmla="*/ 2940627 w 4819650"/>
                <a:gd name="connsiteY16" fmla="*/ 212148 h 727797"/>
                <a:gd name="connsiteX17" fmla="*/ 2827627 w 4819650"/>
                <a:gd name="connsiteY17" fmla="*/ 258474 h 727797"/>
                <a:gd name="connsiteX18" fmla="*/ 2711595 w 4819650"/>
                <a:gd name="connsiteY18" fmla="*/ 284020 h 727797"/>
                <a:gd name="connsiteX19" fmla="*/ 2571318 w 4819650"/>
                <a:gd name="connsiteY19" fmla="*/ 339004 h 727797"/>
                <a:gd name="connsiteX20" fmla="*/ 2434504 w 4819650"/>
                <a:gd name="connsiteY20" fmla="*/ 376672 h 727797"/>
                <a:gd name="connsiteX21" fmla="*/ 2276475 w 4819650"/>
                <a:gd name="connsiteY21" fmla="*/ 411307 h 727797"/>
                <a:gd name="connsiteX22" fmla="*/ 2103293 w 4819650"/>
                <a:gd name="connsiteY22" fmla="*/ 414771 h 727797"/>
                <a:gd name="connsiteX23" fmla="*/ 1962150 w 4819650"/>
                <a:gd name="connsiteY23" fmla="*/ 422997 h 727797"/>
                <a:gd name="connsiteX24" fmla="*/ 1747838 w 4819650"/>
                <a:gd name="connsiteY24" fmla="*/ 399185 h 727797"/>
                <a:gd name="connsiteX25" fmla="*/ 1600200 w 4819650"/>
                <a:gd name="connsiteY25" fmla="*/ 408710 h 727797"/>
                <a:gd name="connsiteX26" fmla="*/ 1466850 w 4819650"/>
                <a:gd name="connsiteY26" fmla="*/ 413472 h 727797"/>
                <a:gd name="connsiteX27" fmla="*/ 1314450 w 4819650"/>
                <a:gd name="connsiteY27" fmla="*/ 427760 h 727797"/>
                <a:gd name="connsiteX28" fmla="*/ 1114425 w 4819650"/>
                <a:gd name="connsiteY28" fmla="*/ 432522 h 727797"/>
                <a:gd name="connsiteX29" fmla="*/ 985838 w 4819650"/>
                <a:gd name="connsiteY29" fmla="*/ 418235 h 727797"/>
                <a:gd name="connsiteX30" fmla="*/ 709613 w 4819650"/>
                <a:gd name="connsiteY30" fmla="*/ 342035 h 727797"/>
                <a:gd name="connsiteX31" fmla="*/ 495300 w 4819650"/>
                <a:gd name="connsiteY31" fmla="*/ 270597 h 727797"/>
                <a:gd name="connsiteX32" fmla="*/ 280988 w 4819650"/>
                <a:gd name="connsiteY32" fmla="*/ 227735 h 727797"/>
                <a:gd name="connsiteX33" fmla="*/ 152400 w 4819650"/>
                <a:gd name="connsiteY33" fmla="*/ 189635 h 727797"/>
                <a:gd name="connsiteX34" fmla="*/ 0 w 4819650"/>
                <a:gd name="connsiteY34" fmla="*/ 170585 h 727797"/>
                <a:gd name="connsiteX35" fmla="*/ 119063 w 4819650"/>
                <a:gd name="connsiteY35" fmla="*/ 222972 h 727797"/>
                <a:gd name="connsiteX36" fmla="*/ 219075 w 4819650"/>
                <a:gd name="connsiteY36" fmla="*/ 261072 h 727797"/>
                <a:gd name="connsiteX37" fmla="*/ 338138 w 4819650"/>
                <a:gd name="connsiteY37" fmla="*/ 308697 h 727797"/>
                <a:gd name="connsiteX38" fmla="*/ 461963 w 4819650"/>
                <a:gd name="connsiteY38" fmla="*/ 370610 h 727797"/>
                <a:gd name="connsiteX39" fmla="*/ 600075 w 4819650"/>
                <a:gd name="connsiteY39" fmla="*/ 418235 h 727797"/>
                <a:gd name="connsiteX40" fmla="*/ 762000 w 4819650"/>
                <a:gd name="connsiteY40" fmla="*/ 456335 h 727797"/>
                <a:gd name="connsiteX41" fmla="*/ 890588 w 4819650"/>
                <a:gd name="connsiteY41" fmla="*/ 494435 h 727797"/>
                <a:gd name="connsiteX42" fmla="*/ 1057275 w 4819650"/>
                <a:gd name="connsiteY42" fmla="*/ 532535 h 727797"/>
                <a:gd name="connsiteX43" fmla="*/ 1190625 w 4819650"/>
                <a:gd name="connsiteY43" fmla="*/ 556347 h 727797"/>
                <a:gd name="connsiteX44" fmla="*/ 1309688 w 4819650"/>
                <a:gd name="connsiteY44" fmla="*/ 580160 h 727797"/>
                <a:gd name="connsiteX45" fmla="*/ 1447800 w 4819650"/>
                <a:gd name="connsiteY45" fmla="*/ 618260 h 727797"/>
                <a:gd name="connsiteX46" fmla="*/ 1547813 w 4819650"/>
                <a:gd name="connsiteY46" fmla="*/ 627785 h 727797"/>
                <a:gd name="connsiteX47" fmla="*/ 1657350 w 4819650"/>
                <a:gd name="connsiteY47" fmla="*/ 637310 h 727797"/>
                <a:gd name="connsiteX48" fmla="*/ 1809750 w 4819650"/>
                <a:gd name="connsiteY48" fmla="*/ 637310 h 727797"/>
                <a:gd name="connsiteX49" fmla="*/ 2014538 w 4819650"/>
                <a:gd name="connsiteY49" fmla="*/ 642072 h 727797"/>
                <a:gd name="connsiteX50" fmla="*/ 2219325 w 4819650"/>
                <a:gd name="connsiteY50" fmla="*/ 651597 h 727797"/>
                <a:gd name="connsiteX51" fmla="*/ 2352675 w 4819650"/>
                <a:gd name="connsiteY51" fmla="*/ 661122 h 727797"/>
                <a:gd name="connsiteX52" fmla="*/ 2466975 w 4819650"/>
                <a:gd name="connsiteY52" fmla="*/ 694460 h 727797"/>
                <a:gd name="connsiteX53" fmla="*/ 2609850 w 4819650"/>
                <a:gd name="connsiteY53" fmla="*/ 723035 h 727797"/>
                <a:gd name="connsiteX54" fmla="*/ 2724150 w 4819650"/>
                <a:gd name="connsiteY54" fmla="*/ 727797 h 727797"/>
                <a:gd name="connsiteX55" fmla="*/ 2905125 w 4819650"/>
                <a:gd name="connsiteY55" fmla="*/ 708747 h 727797"/>
                <a:gd name="connsiteX56" fmla="*/ 3076575 w 4819650"/>
                <a:gd name="connsiteY56" fmla="*/ 699222 h 727797"/>
                <a:gd name="connsiteX57" fmla="*/ 3248025 w 4819650"/>
                <a:gd name="connsiteY57" fmla="*/ 684935 h 727797"/>
                <a:gd name="connsiteX58" fmla="*/ 3419475 w 4819650"/>
                <a:gd name="connsiteY58" fmla="*/ 656360 h 727797"/>
                <a:gd name="connsiteX59" fmla="*/ 3567113 w 4819650"/>
                <a:gd name="connsiteY59" fmla="*/ 637310 h 727797"/>
                <a:gd name="connsiteX60" fmla="*/ 3671888 w 4819650"/>
                <a:gd name="connsiteY60" fmla="*/ 561110 h 727797"/>
                <a:gd name="connsiteX61" fmla="*/ 3800042 w 4819650"/>
                <a:gd name="connsiteY61" fmla="*/ 530370 h 727797"/>
                <a:gd name="connsiteX62" fmla="*/ 3853729 w 4819650"/>
                <a:gd name="connsiteY62" fmla="*/ 456767 h 727797"/>
                <a:gd name="connsiteX63" fmla="*/ 4013056 w 4819650"/>
                <a:gd name="connsiteY63" fmla="*/ 410874 h 727797"/>
                <a:gd name="connsiteX64" fmla="*/ 4100945 w 4819650"/>
                <a:gd name="connsiteY64" fmla="*/ 358488 h 727797"/>
                <a:gd name="connsiteX65" fmla="*/ 4251614 w 4819650"/>
                <a:gd name="connsiteY65" fmla="*/ 304367 h 727797"/>
                <a:gd name="connsiteX66" fmla="*/ 4408777 w 4819650"/>
                <a:gd name="connsiteY66" fmla="*/ 269299 h 727797"/>
                <a:gd name="connsiteX67" fmla="*/ 4538663 w 4819650"/>
                <a:gd name="connsiteY67" fmla="*/ 222972 h 727797"/>
                <a:gd name="connsiteX68" fmla="*/ 4672013 w 4819650"/>
                <a:gd name="connsiteY68" fmla="*/ 218210 h 727797"/>
                <a:gd name="connsiteX69" fmla="*/ 4819650 w 4819650"/>
                <a:gd name="connsiteY69" fmla="*/ 199160 h 727797"/>
                <a:gd name="connsiteX0" fmla="*/ 4819650 w 4819650"/>
                <a:gd name="connsiteY0" fmla="*/ 199160 h 727797"/>
                <a:gd name="connsiteX1" fmla="*/ 4755140 w 4819650"/>
                <a:gd name="connsiteY1" fmla="*/ 38100 h 727797"/>
                <a:gd name="connsiteX2" fmla="*/ 4596246 w 4819650"/>
                <a:gd name="connsiteY2" fmla="*/ 29442 h 727797"/>
                <a:gd name="connsiteX3" fmla="*/ 4462896 w 4819650"/>
                <a:gd name="connsiteY3" fmla="*/ 19051 h 727797"/>
                <a:gd name="connsiteX4" fmla="*/ 4346432 w 4819650"/>
                <a:gd name="connsiteY4" fmla="*/ 0 h 727797"/>
                <a:gd name="connsiteX5" fmla="*/ 4156797 w 4819650"/>
                <a:gd name="connsiteY5" fmla="*/ 4763 h 727797"/>
                <a:gd name="connsiteX6" fmla="*/ 3946381 w 4819650"/>
                <a:gd name="connsiteY6" fmla="*/ 14287 h 727797"/>
                <a:gd name="connsiteX7" fmla="*/ 3879707 w 4819650"/>
                <a:gd name="connsiteY7" fmla="*/ 103910 h 727797"/>
                <a:gd name="connsiteX8" fmla="*/ 3831216 w 4819650"/>
                <a:gd name="connsiteY8" fmla="*/ 150236 h 727797"/>
                <a:gd name="connsiteX9" fmla="*/ 3771033 w 4819650"/>
                <a:gd name="connsiteY9" fmla="*/ 200026 h 727797"/>
                <a:gd name="connsiteX10" fmla="*/ 3662795 w 4819650"/>
                <a:gd name="connsiteY10" fmla="*/ 218210 h 727797"/>
                <a:gd name="connsiteX11" fmla="*/ 3564947 w 4819650"/>
                <a:gd name="connsiteY11" fmla="*/ 222972 h 727797"/>
                <a:gd name="connsiteX12" fmla="*/ 3436793 w 4819650"/>
                <a:gd name="connsiteY12" fmla="*/ 201324 h 727797"/>
                <a:gd name="connsiteX13" fmla="*/ 3311236 w 4819650"/>
                <a:gd name="connsiteY13" fmla="*/ 193098 h 727797"/>
                <a:gd name="connsiteX14" fmla="*/ 3192174 w 4819650"/>
                <a:gd name="connsiteY14" fmla="*/ 203922 h 727797"/>
                <a:gd name="connsiteX15" fmla="*/ 3054494 w 4819650"/>
                <a:gd name="connsiteY15" fmla="*/ 214746 h 727797"/>
                <a:gd name="connsiteX16" fmla="*/ 2940627 w 4819650"/>
                <a:gd name="connsiteY16" fmla="*/ 212148 h 727797"/>
                <a:gd name="connsiteX17" fmla="*/ 2827627 w 4819650"/>
                <a:gd name="connsiteY17" fmla="*/ 258474 h 727797"/>
                <a:gd name="connsiteX18" fmla="*/ 2711595 w 4819650"/>
                <a:gd name="connsiteY18" fmla="*/ 284020 h 727797"/>
                <a:gd name="connsiteX19" fmla="*/ 2571318 w 4819650"/>
                <a:gd name="connsiteY19" fmla="*/ 339004 h 727797"/>
                <a:gd name="connsiteX20" fmla="*/ 2434504 w 4819650"/>
                <a:gd name="connsiteY20" fmla="*/ 376672 h 727797"/>
                <a:gd name="connsiteX21" fmla="*/ 2276475 w 4819650"/>
                <a:gd name="connsiteY21" fmla="*/ 411307 h 727797"/>
                <a:gd name="connsiteX22" fmla="*/ 2103293 w 4819650"/>
                <a:gd name="connsiteY22" fmla="*/ 414771 h 727797"/>
                <a:gd name="connsiteX23" fmla="*/ 1962150 w 4819650"/>
                <a:gd name="connsiteY23" fmla="*/ 422997 h 727797"/>
                <a:gd name="connsiteX24" fmla="*/ 1747838 w 4819650"/>
                <a:gd name="connsiteY24" fmla="*/ 399185 h 727797"/>
                <a:gd name="connsiteX25" fmla="*/ 1600200 w 4819650"/>
                <a:gd name="connsiteY25" fmla="*/ 408710 h 727797"/>
                <a:gd name="connsiteX26" fmla="*/ 1466850 w 4819650"/>
                <a:gd name="connsiteY26" fmla="*/ 413472 h 727797"/>
                <a:gd name="connsiteX27" fmla="*/ 1314450 w 4819650"/>
                <a:gd name="connsiteY27" fmla="*/ 427760 h 727797"/>
                <a:gd name="connsiteX28" fmla="*/ 1114425 w 4819650"/>
                <a:gd name="connsiteY28" fmla="*/ 432522 h 727797"/>
                <a:gd name="connsiteX29" fmla="*/ 985838 w 4819650"/>
                <a:gd name="connsiteY29" fmla="*/ 418235 h 727797"/>
                <a:gd name="connsiteX30" fmla="*/ 709613 w 4819650"/>
                <a:gd name="connsiteY30" fmla="*/ 342035 h 727797"/>
                <a:gd name="connsiteX31" fmla="*/ 495300 w 4819650"/>
                <a:gd name="connsiteY31" fmla="*/ 270597 h 727797"/>
                <a:gd name="connsiteX32" fmla="*/ 280988 w 4819650"/>
                <a:gd name="connsiteY32" fmla="*/ 227735 h 727797"/>
                <a:gd name="connsiteX33" fmla="*/ 152400 w 4819650"/>
                <a:gd name="connsiteY33" fmla="*/ 189635 h 727797"/>
                <a:gd name="connsiteX34" fmla="*/ 0 w 4819650"/>
                <a:gd name="connsiteY34" fmla="*/ 170585 h 727797"/>
                <a:gd name="connsiteX35" fmla="*/ 119063 w 4819650"/>
                <a:gd name="connsiteY35" fmla="*/ 222972 h 727797"/>
                <a:gd name="connsiteX36" fmla="*/ 219075 w 4819650"/>
                <a:gd name="connsiteY36" fmla="*/ 261072 h 727797"/>
                <a:gd name="connsiteX37" fmla="*/ 338138 w 4819650"/>
                <a:gd name="connsiteY37" fmla="*/ 308697 h 727797"/>
                <a:gd name="connsiteX38" fmla="*/ 461963 w 4819650"/>
                <a:gd name="connsiteY38" fmla="*/ 370610 h 727797"/>
                <a:gd name="connsiteX39" fmla="*/ 600075 w 4819650"/>
                <a:gd name="connsiteY39" fmla="*/ 418235 h 727797"/>
                <a:gd name="connsiteX40" fmla="*/ 762000 w 4819650"/>
                <a:gd name="connsiteY40" fmla="*/ 456335 h 727797"/>
                <a:gd name="connsiteX41" fmla="*/ 890588 w 4819650"/>
                <a:gd name="connsiteY41" fmla="*/ 494435 h 727797"/>
                <a:gd name="connsiteX42" fmla="*/ 1057275 w 4819650"/>
                <a:gd name="connsiteY42" fmla="*/ 532535 h 727797"/>
                <a:gd name="connsiteX43" fmla="*/ 1190625 w 4819650"/>
                <a:gd name="connsiteY43" fmla="*/ 556347 h 727797"/>
                <a:gd name="connsiteX44" fmla="*/ 1309688 w 4819650"/>
                <a:gd name="connsiteY44" fmla="*/ 580160 h 727797"/>
                <a:gd name="connsiteX45" fmla="*/ 1447800 w 4819650"/>
                <a:gd name="connsiteY45" fmla="*/ 618260 h 727797"/>
                <a:gd name="connsiteX46" fmla="*/ 1547813 w 4819650"/>
                <a:gd name="connsiteY46" fmla="*/ 627785 h 727797"/>
                <a:gd name="connsiteX47" fmla="*/ 1657350 w 4819650"/>
                <a:gd name="connsiteY47" fmla="*/ 637310 h 727797"/>
                <a:gd name="connsiteX48" fmla="*/ 1809750 w 4819650"/>
                <a:gd name="connsiteY48" fmla="*/ 637310 h 727797"/>
                <a:gd name="connsiteX49" fmla="*/ 2014538 w 4819650"/>
                <a:gd name="connsiteY49" fmla="*/ 642072 h 727797"/>
                <a:gd name="connsiteX50" fmla="*/ 2219325 w 4819650"/>
                <a:gd name="connsiteY50" fmla="*/ 651597 h 727797"/>
                <a:gd name="connsiteX51" fmla="*/ 2352675 w 4819650"/>
                <a:gd name="connsiteY51" fmla="*/ 661122 h 727797"/>
                <a:gd name="connsiteX52" fmla="*/ 2466975 w 4819650"/>
                <a:gd name="connsiteY52" fmla="*/ 694460 h 727797"/>
                <a:gd name="connsiteX53" fmla="*/ 2609850 w 4819650"/>
                <a:gd name="connsiteY53" fmla="*/ 723035 h 727797"/>
                <a:gd name="connsiteX54" fmla="*/ 2724150 w 4819650"/>
                <a:gd name="connsiteY54" fmla="*/ 727797 h 727797"/>
                <a:gd name="connsiteX55" fmla="*/ 2905125 w 4819650"/>
                <a:gd name="connsiteY55" fmla="*/ 708747 h 727797"/>
                <a:gd name="connsiteX56" fmla="*/ 3076575 w 4819650"/>
                <a:gd name="connsiteY56" fmla="*/ 699222 h 727797"/>
                <a:gd name="connsiteX57" fmla="*/ 3248025 w 4819650"/>
                <a:gd name="connsiteY57" fmla="*/ 684935 h 727797"/>
                <a:gd name="connsiteX58" fmla="*/ 3419475 w 4819650"/>
                <a:gd name="connsiteY58" fmla="*/ 656360 h 727797"/>
                <a:gd name="connsiteX59" fmla="*/ 3567113 w 4819650"/>
                <a:gd name="connsiteY59" fmla="*/ 637310 h 727797"/>
                <a:gd name="connsiteX60" fmla="*/ 3671888 w 4819650"/>
                <a:gd name="connsiteY60" fmla="*/ 561110 h 727797"/>
                <a:gd name="connsiteX61" fmla="*/ 3800042 w 4819650"/>
                <a:gd name="connsiteY61" fmla="*/ 530370 h 727797"/>
                <a:gd name="connsiteX62" fmla="*/ 3853729 w 4819650"/>
                <a:gd name="connsiteY62" fmla="*/ 456767 h 727797"/>
                <a:gd name="connsiteX63" fmla="*/ 4013056 w 4819650"/>
                <a:gd name="connsiteY63" fmla="*/ 410874 h 727797"/>
                <a:gd name="connsiteX64" fmla="*/ 4100945 w 4819650"/>
                <a:gd name="connsiteY64" fmla="*/ 358488 h 727797"/>
                <a:gd name="connsiteX65" fmla="*/ 4251614 w 4819650"/>
                <a:gd name="connsiteY65" fmla="*/ 304367 h 727797"/>
                <a:gd name="connsiteX66" fmla="*/ 4408777 w 4819650"/>
                <a:gd name="connsiteY66" fmla="*/ 269299 h 727797"/>
                <a:gd name="connsiteX67" fmla="*/ 4538663 w 4819650"/>
                <a:gd name="connsiteY67" fmla="*/ 222972 h 727797"/>
                <a:gd name="connsiteX68" fmla="*/ 4672013 w 4819650"/>
                <a:gd name="connsiteY68" fmla="*/ 218210 h 727797"/>
                <a:gd name="connsiteX69" fmla="*/ 4819650 w 4819650"/>
                <a:gd name="connsiteY69"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62896 w 4863512"/>
                <a:gd name="connsiteY4" fmla="*/ 19051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01324 h 727797"/>
                <a:gd name="connsiteX14" fmla="*/ 3311236 w 4863512"/>
                <a:gd name="connsiteY14" fmla="*/ 193098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61110 h 727797"/>
                <a:gd name="connsiteX62" fmla="*/ 3800042 w 4863512"/>
                <a:gd name="connsiteY62" fmla="*/ 530370 h 727797"/>
                <a:gd name="connsiteX63" fmla="*/ 3853729 w 4863512"/>
                <a:gd name="connsiteY63" fmla="*/ 456767 h 727797"/>
                <a:gd name="connsiteX64" fmla="*/ 4013056 w 4863512"/>
                <a:gd name="connsiteY64" fmla="*/ 410874 h 727797"/>
                <a:gd name="connsiteX65" fmla="*/ 4100945 w 4863512"/>
                <a:gd name="connsiteY65" fmla="*/ 358488 h 727797"/>
                <a:gd name="connsiteX66" fmla="*/ 4251614 w 4863512"/>
                <a:gd name="connsiteY66" fmla="*/ 304367 h 727797"/>
                <a:gd name="connsiteX67" fmla="*/ 4408777 w 4863512"/>
                <a:gd name="connsiteY67" fmla="*/ 269299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01324 h 727797"/>
                <a:gd name="connsiteX14" fmla="*/ 3311236 w 4863512"/>
                <a:gd name="connsiteY14" fmla="*/ 193098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61110 h 727797"/>
                <a:gd name="connsiteX62" fmla="*/ 3800042 w 4863512"/>
                <a:gd name="connsiteY62" fmla="*/ 530370 h 727797"/>
                <a:gd name="connsiteX63" fmla="*/ 3853729 w 4863512"/>
                <a:gd name="connsiteY63" fmla="*/ 456767 h 727797"/>
                <a:gd name="connsiteX64" fmla="*/ 4013056 w 4863512"/>
                <a:gd name="connsiteY64" fmla="*/ 410874 h 727797"/>
                <a:gd name="connsiteX65" fmla="*/ 4100945 w 4863512"/>
                <a:gd name="connsiteY65" fmla="*/ 358488 h 727797"/>
                <a:gd name="connsiteX66" fmla="*/ 4251614 w 4863512"/>
                <a:gd name="connsiteY66" fmla="*/ 304367 h 727797"/>
                <a:gd name="connsiteX67" fmla="*/ 4408777 w 4863512"/>
                <a:gd name="connsiteY67" fmla="*/ 269299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01324 h 727797"/>
                <a:gd name="connsiteX14" fmla="*/ 3311236 w 4863512"/>
                <a:gd name="connsiteY14" fmla="*/ 193098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61110 h 727797"/>
                <a:gd name="connsiteX62" fmla="*/ 3800042 w 4863512"/>
                <a:gd name="connsiteY62" fmla="*/ 530370 h 727797"/>
                <a:gd name="connsiteX63" fmla="*/ 3853729 w 4863512"/>
                <a:gd name="connsiteY63" fmla="*/ 456767 h 727797"/>
                <a:gd name="connsiteX64" fmla="*/ 4013056 w 4863512"/>
                <a:gd name="connsiteY64" fmla="*/ 410874 h 727797"/>
                <a:gd name="connsiteX65" fmla="*/ 4100945 w 4863512"/>
                <a:gd name="connsiteY65" fmla="*/ 358488 h 727797"/>
                <a:gd name="connsiteX66" fmla="*/ 4251614 w 4863512"/>
                <a:gd name="connsiteY66" fmla="*/ 304367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01324 h 727797"/>
                <a:gd name="connsiteX14" fmla="*/ 3311236 w 4863512"/>
                <a:gd name="connsiteY14" fmla="*/ 193098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61110 h 727797"/>
                <a:gd name="connsiteX62" fmla="*/ 3800042 w 4863512"/>
                <a:gd name="connsiteY62" fmla="*/ 530370 h 727797"/>
                <a:gd name="connsiteX63" fmla="*/ 3853729 w 4863512"/>
                <a:gd name="connsiteY63" fmla="*/ 456767 h 727797"/>
                <a:gd name="connsiteX64" fmla="*/ 4013056 w 4863512"/>
                <a:gd name="connsiteY64" fmla="*/ 410874 h 727797"/>
                <a:gd name="connsiteX65" fmla="*/ 4100945 w 4863512"/>
                <a:gd name="connsiteY65" fmla="*/ 3584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01324 h 727797"/>
                <a:gd name="connsiteX14" fmla="*/ 3311236 w 4863512"/>
                <a:gd name="connsiteY14" fmla="*/ 193098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61110 h 727797"/>
                <a:gd name="connsiteX62" fmla="*/ 3800042 w 4863512"/>
                <a:gd name="connsiteY62" fmla="*/ 530370 h 727797"/>
                <a:gd name="connsiteX63" fmla="*/ 3853729 w 4863512"/>
                <a:gd name="connsiteY63" fmla="*/ 456767 h 727797"/>
                <a:gd name="connsiteX64" fmla="*/ 4013056 w 4863512"/>
                <a:gd name="connsiteY64" fmla="*/ 410874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01324 h 727797"/>
                <a:gd name="connsiteX14" fmla="*/ 3311236 w 4863512"/>
                <a:gd name="connsiteY14" fmla="*/ 193098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61110 h 727797"/>
                <a:gd name="connsiteX62" fmla="*/ 3800042 w 4863512"/>
                <a:gd name="connsiteY62" fmla="*/ 530370 h 727797"/>
                <a:gd name="connsiteX63" fmla="*/ 3853729 w 4863512"/>
                <a:gd name="connsiteY63" fmla="*/ 45676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01324 h 727797"/>
                <a:gd name="connsiteX14" fmla="*/ 3311236 w 4863512"/>
                <a:gd name="connsiteY14" fmla="*/ 193098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61110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01324 h 727797"/>
                <a:gd name="connsiteX14" fmla="*/ 3311236 w 4863512"/>
                <a:gd name="connsiteY14" fmla="*/ 193098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01324 h 727797"/>
                <a:gd name="connsiteX14" fmla="*/ 3258849 w 4863512"/>
                <a:gd name="connsiteY14" fmla="*/ 283586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92174 w 4863512"/>
                <a:gd name="connsiteY15" fmla="*/ 203922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4494 w 4863512"/>
                <a:gd name="connsiteY16" fmla="*/ 214746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212148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350261 h 727797"/>
                <a:gd name="connsiteX18" fmla="*/ 2827627 w 4863512"/>
                <a:gd name="connsiteY18" fmla="*/ 258474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350261 h 727797"/>
                <a:gd name="connsiteX18" fmla="*/ 2827627 w 4863512"/>
                <a:gd name="connsiteY18" fmla="*/ 344199 h 727797"/>
                <a:gd name="connsiteX19" fmla="*/ 2711595 w 4863512"/>
                <a:gd name="connsiteY19" fmla="*/ 284020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350261 h 727797"/>
                <a:gd name="connsiteX18" fmla="*/ 2827627 w 4863512"/>
                <a:gd name="connsiteY18" fmla="*/ 344199 h 727797"/>
                <a:gd name="connsiteX19" fmla="*/ 2697308 w 4863512"/>
                <a:gd name="connsiteY19" fmla="*/ 393557 h 727797"/>
                <a:gd name="connsiteX20" fmla="*/ 2571318 w 4863512"/>
                <a:gd name="connsiteY20" fmla="*/ 3390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350261 h 727797"/>
                <a:gd name="connsiteX18" fmla="*/ 2827627 w 4863512"/>
                <a:gd name="connsiteY18" fmla="*/ 344199 h 727797"/>
                <a:gd name="connsiteX19" fmla="*/ 2697308 w 4863512"/>
                <a:gd name="connsiteY19" fmla="*/ 393557 h 727797"/>
                <a:gd name="connsiteX20" fmla="*/ 2566555 w 4863512"/>
                <a:gd name="connsiteY20" fmla="*/ 415204 h 727797"/>
                <a:gd name="connsiteX21" fmla="*/ 2434504 w 4863512"/>
                <a:gd name="connsiteY21" fmla="*/ 376672 h 727797"/>
                <a:gd name="connsiteX22" fmla="*/ 2276475 w 4863512"/>
                <a:gd name="connsiteY22" fmla="*/ 411307 h 727797"/>
                <a:gd name="connsiteX23" fmla="*/ 2103293 w 4863512"/>
                <a:gd name="connsiteY23" fmla="*/ 41477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350261 h 727797"/>
                <a:gd name="connsiteX18" fmla="*/ 2827627 w 4863512"/>
                <a:gd name="connsiteY18" fmla="*/ 344199 h 727797"/>
                <a:gd name="connsiteX19" fmla="*/ 2697308 w 4863512"/>
                <a:gd name="connsiteY19" fmla="*/ 393557 h 727797"/>
                <a:gd name="connsiteX20" fmla="*/ 2566555 w 4863512"/>
                <a:gd name="connsiteY20" fmla="*/ 415204 h 727797"/>
                <a:gd name="connsiteX21" fmla="*/ 2434504 w 4863512"/>
                <a:gd name="connsiteY21" fmla="*/ 376672 h 727797"/>
                <a:gd name="connsiteX22" fmla="*/ 2276475 w 4863512"/>
                <a:gd name="connsiteY22" fmla="*/ 411307 h 727797"/>
                <a:gd name="connsiteX23" fmla="*/ 2084243 w 4863512"/>
                <a:gd name="connsiteY23" fmla="*/ 395721 h 727797"/>
                <a:gd name="connsiteX24" fmla="*/ 1962150 w 4863512"/>
                <a:gd name="connsiteY24" fmla="*/ 42299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350261 h 727797"/>
                <a:gd name="connsiteX18" fmla="*/ 2827627 w 4863512"/>
                <a:gd name="connsiteY18" fmla="*/ 344199 h 727797"/>
                <a:gd name="connsiteX19" fmla="*/ 2697308 w 4863512"/>
                <a:gd name="connsiteY19" fmla="*/ 393557 h 727797"/>
                <a:gd name="connsiteX20" fmla="*/ 2566555 w 4863512"/>
                <a:gd name="connsiteY20" fmla="*/ 415204 h 727797"/>
                <a:gd name="connsiteX21" fmla="*/ 2434504 w 4863512"/>
                <a:gd name="connsiteY21" fmla="*/ 376672 h 727797"/>
                <a:gd name="connsiteX22" fmla="*/ 2276475 w 4863512"/>
                <a:gd name="connsiteY22" fmla="*/ 411307 h 727797"/>
                <a:gd name="connsiteX23" fmla="*/ 2084243 w 4863512"/>
                <a:gd name="connsiteY23" fmla="*/ 395721 h 727797"/>
                <a:gd name="connsiteX24" fmla="*/ 1924050 w 4863512"/>
                <a:gd name="connsiteY24" fmla="*/ 40394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350261 h 727797"/>
                <a:gd name="connsiteX18" fmla="*/ 2827627 w 4863512"/>
                <a:gd name="connsiteY18" fmla="*/ 344199 h 727797"/>
                <a:gd name="connsiteX19" fmla="*/ 2697308 w 4863512"/>
                <a:gd name="connsiteY19" fmla="*/ 393557 h 727797"/>
                <a:gd name="connsiteX20" fmla="*/ 2566555 w 4863512"/>
                <a:gd name="connsiteY20" fmla="*/ 415204 h 727797"/>
                <a:gd name="connsiteX21" fmla="*/ 2401166 w 4863512"/>
                <a:gd name="connsiteY21" fmla="*/ 400484 h 727797"/>
                <a:gd name="connsiteX22" fmla="*/ 2276475 w 4863512"/>
                <a:gd name="connsiteY22" fmla="*/ 411307 h 727797"/>
                <a:gd name="connsiteX23" fmla="*/ 2084243 w 4863512"/>
                <a:gd name="connsiteY23" fmla="*/ 395721 h 727797"/>
                <a:gd name="connsiteX24" fmla="*/ 1924050 w 4863512"/>
                <a:gd name="connsiteY24" fmla="*/ 40394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350261 h 727797"/>
                <a:gd name="connsiteX18" fmla="*/ 2827627 w 4863512"/>
                <a:gd name="connsiteY18" fmla="*/ 377536 h 727797"/>
                <a:gd name="connsiteX19" fmla="*/ 2697308 w 4863512"/>
                <a:gd name="connsiteY19" fmla="*/ 393557 h 727797"/>
                <a:gd name="connsiteX20" fmla="*/ 2566555 w 4863512"/>
                <a:gd name="connsiteY20" fmla="*/ 415204 h 727797"/>
                <a:gd name="connsiteX21" fmla="*/ 2401166 w 4863512"/>
                <a:gd name="connsiteY21" fmla="*/ 400484 h 727797"/>
                <a:gd name="connsiteX22" fmla="*/ 2276475 w 4863512"/>
                <a:gd name="connsiteY22" fmla="*/ 411307 h 727797"/>
                <a:gd name="connsiteX23" fmla="*/ 2084243 w 4863512"/>
                <a:gd name="connsiteY23" fmla="*/ 395721 h 727797"/>
                <a:gd name="connsiteX24" fmla="*/ 1924050 w 4863512"/>
                <a:gd name="connsiteY24" fmla="*/ 40394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40627 w 4863512"/>
                <a:gd name="connsiteY17" fmla="*/ 350261 h 727797"/>
                <a:gd name="connsiteX18" fmla="*/ 2827627 w 4863512"/>
                <a:gd name="connsiteY18" fmla="*/ 377536 h 727797"/>
                <a:gd name="connsiteX19" fmla="*/ 2692546 w 4863512"/>
                <a:gd name="connsiteY19" fmla="*/ 422132 h 727797"/>
                <a:gd name="connsiteX20" fmla="*/ 2566555 w 4863512"/>
                <a:gd name="connsiteY20" fmla="*/ 415204 h 727797"/>
                <a:gd name="connsiteX21" fmla="*/ 2401166 w 4863512"/>
                <a:gd name="connsiteY21" fmla="*/ 400484 h 727797"/>
                <a:gd name="connsiteX22" fmla="*/ 2276475 w 4863512"/>
                <a:gd name="connsiteY22" fmla="*/ 411307 h 727797"/>
                <a:gd name="connsiteX23" fmla="*/ 2084243 w 4863512"/>
                <a:gd name="connsiteY23" fmla="*/ 395721 h 727797"/>
                <a:gd name="connsiteX24" fmla="*/ 1924050 w 4863512"/>
                <a:gd name="connsiteY24" fmla="*/ 40394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59256 w 4863512"/>
                <a:gd name="connsiteY16" fmla="*/ 352858 h 727797"/>
                <a:gd name="connsiteX17" fmla="*/ 2954914 w 4863512"/>
                <a:gd name="connsiteY17" fmla="*/ 388361 h 727797"/>
                <a:gd name="connsiteX18" fmla="*/ 2827627 w 4863512"/>
                <a:gd name="connsiteY18" fmla="*/ 377536 h 727797"/>
                <a:gd name="connsiteX19" fmla="*/ 2692546 w 4863512"/>
                <a:gd name="connsiteY19" fmla="*/ 422132 h 727797"/>
                <a:gd name="connsiteX20" fmla="*/ 2566555 w 4863512"/>
                <a:gd name="connsiteY20" fmla="*/ 415204 h 727797"/>
                <a:gd name="connsiteX21" fmla="*/ 2401166 w 4863512"/>
                <a:gd name="connsiteY21" fmla="*/ 400484 h 727797"/>
                <a:gd name="connsiteX22" fmla="*/ 2276475 w 4863512"/>
                <a:gd name="connsiteY22" fmla="*/ 411307 h 727797"/>
                <a:gd name="connsiteX23" fmla="*/ 2084243 w 4863512"/>
                <a:gd name="connsiteY23" fmla="*/ 395721 h 727797"/>
                <a:gd name="connsiteX24" fmla="*/ 1924050 w 4863512"/>
                <a:gd name="connsiteY24" fmla="*/ 40394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258849 w 4863512"/>
                <a:gd name="connsiteY14" fmla="*/ 283586 h 727797"/>
                <a:gd name="connsiteX15" fmla="*/ 3173124 w 4863512"/>
                <a:gd name="connsiteY15" fmla="*/ 313460 h 727797"/>
                <a:gd name="connsiteX16" fmla="*/ 3097356 w 4863512"/>
                <a:gd name="connsiteY16" fmla="*/ 371908 h 727797"/>
                <a:gd name="connsiteX17" fmla="*/ 2954914 w 4863512"/>
                <a:gd name="connsiteY17" fmla="*/ 388361 h 727797"/>
                <a:gd name="connsiteX18" fmla="*/ 2827627 w 4863512"/>
                <a:gd name="connsiteY18" fmla="*/ 377536 h 727797"/>
                <a:gd name="connsiteX19" fmla="*/ 2692546 w 4863512"/>
                <a:gd name="connsiteY19" fmla="*/ 422132 h 727797"/>
                <a:gd name="connsiteX20" fmla="*/ 2566555 w 4863512"/>
                <a:gd name="connsiteY20" fmla="*/ 415204 h 727797"/>
                <a:gd name="connsiteX21" fmla="*/ 2401166 w 4863512"/>
                <a:gd name="connsiteY21" fmla="*/ 400484 h 727797"/>
                <a:gd name="connsiteX22" fmla="*/ 2276475 w 4863512"/>
                <a:gd name="connsiteY22" fmla="*/ 411307 h 727797"/>
                <a:gd name="connsiteX23" fmla="*/ 2084243 w 4863512"/>
                <a:gd name="connsiteY23" fmla="*/ 395721 h 727797"/>
                <a:gd name="connsiteX24" fmla="*/ 1924050 w 4863512"/>
                <a:gd name="connsiteY24" fmla="*/ 40394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25136 h 727797"/>
                <a:gd name="connsiteX14" fmla="*/ 3301712 w 4863512"/>
                <a:gd name="connsiteY14" fmla="*/ 288348 h 727797"/>
                <a:gd name="connsiteX15" fmla="*/ 3173124 w 4863512"/>
                <a:gd name="connsiteY15" fmla="*/ 313460 h 727797"/>
                <a:gd name="connsiteX16" fmla="*/ 3097356 w 4863512"/>
                <a:gd name="connsiteY16" fmla="*/ 371908 h 727797"/>
                <a:gd name="connsiteX17" fmla="*/ 2954914 w 4863512"/>
                <a:gd name="connsiteY17" fmla="*/ 388361 h 727797"/>
                <a:gd name="connsiteX18" fmla="*/ 2827627 w 4863512"/>
                <a:gd name="connsiteY18" fmla="*/ 377536 h 727797"/>
                <a:gd name="connsiteX19" fmla="*/ 2692546 w 4863512"/>
                <a:gd name="connsiteY19" fmla="*/ 422132 h 727797"/>
                <a:gd name="connsiteX20" fmla="*/ 2566555 w 4863512"/>
                <a:gd name="connsiteY20" fmla="*/ 415204 h 727797"/>
                <a:gd name="connsiteX21" fmla="*/ 2401166 w 4863512"/>
                <a:gd name="connsiteY21" fmla="*/ 400484 h 727797"/>
                <a:gd name="connsiteX22" fmla="*/ 2276475 w 4863512"/>
                <a:gd name="connsiteY22" fmla="*/ 411307 h 727797"/>
                <a:gd name="connsiteX23" fmla="*/ 2084243 w 4863512"/>
                <a:gd name="connsiteY23" fmla="*/ 395721 h 727797"/>
                <a:gd name="connsiteX24" fmla="*/ 1924050 w 4863512"/>
                <a:gd name="connsiteY24" fmla="*/ 40394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4947 w 4863512"/>
                <a:gd name="connsiteY12" fmla="*/ 222972 h 727797"/>
                <a:gd name="connsiteX13" fmla="*/ 3436793 w 4863512"/>
                <a:gd name="connsiteY13" fmla="*/ 267998 h 727797"/>
                <a:gd name="connsiteX14" fmla="*/ 3301712 w 4863512"/>
                <a:gd name="connsiteY14" fmla="*/ 288348 h 727797"/>
                <a:gd name="connsiteX15" fmla="*/ 3173124 w 4863512"/>
                <a:gd name="connsiteY15" fmla="*/ 313460 h 727797"/>
                <a:gd name="connsiteX16" fmla="*/ 3097356 w 4863512"/>
                <a:gd name="connsiteY16" fmla="*/ 371908 h 727797"/>
                <a:gd name="connsiteX17" fmla="*/ 2954914 w 4863512"/>
                <a:gd name="connsiteY17" fmla="*/ 388361 h 727797"/>
                <a:gd name="connsiteX18" fmla="*/ 2827627 w 4863512"/>
                <a:gd name="connsiteY18" fmla="*/ 377536 h 727797"/>
                <a:gd name="connsiteX19" fmla="*/ 2692546 w 4863512"/>
                <a:gd name="connsiteY19" fmla="*/ 422132 h 727797"/>
                <a:gd name="connsiteX20" fmla="*/ 2566555 w 4863512"/>
                <a:gd name="connsiteY20" fmla="*/ 415204 h 727797"/>
                <a:gd name="connsiteX21" fmla="*/ 2401166 w 4863512"/>
                <a:gd name="connsiteY21" fmla="*/ 400484 h 727797"/>
                <a:gd name="connsiteX22" fmla="*/ 2276475 w 4863512"/>
                <a:gd name="connsiteY22" fmla="*/ 411307 h 727797"/>
                <a:gd name="connsiteX23" fmla="*/ 2084243 w 4863512"/>
                <a:gd name="connsiteY23" fmla="*/ 395721 h 727797"/>
                <a:gd name="connsiteX24" fmla="*/ 1924050 w 4863512"/>
                <a:gd name="connsiteY24" fmla="*/ 40394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 name="connsiteX0" fmla="*/ 4819650 w 4863512"/>
                <a:gd name="connsiteY0" fmla="*/ 199160 h 727797"/>
                <a:gd name="connsiteX1" fmla="*/ 4862513 w 4863512"/>
                <a:gd name="connsiteY1" fmla="*/ 70572 h 727797"/>
                <a:gd name="connsiteX2" fmla="*/ 4755140 w 4863512"/>
                <a:gd name="connsiteY2" fmla="*/ 38100 h 727797"/>
                <a:gd name="connsiteX3" fmla="*/ 4596246 w 4863512"/>
                <a:gd name="connsiteY3" fmla="*/ 29442 h 727797"/>
                <a:gd name="connsiteX4" fmla="*/ 4496233 w 4863512"/>
                <a:gd name="connsiteY4" fmla="*/ 9526 h 727797"/>
                <a:gd name="connsiteX5" fmla="*/ 4346432 w 4863512"/>
                <a:gd name="connsiteY5" fmla="*/ 0 h 727797"/>
                <a:gd name="connsiteX6" fmla="*/ 4156797 w 4863512"/>
                <a:gd name="connsiteY6" fmla="*/ 4763 h 727797"/>
                <a:gd name="connsiteX7" fmla="*/ 3946381 w 4863512"/>
                <a:gd name="connsiteY7" fmla="*/ 14287 h 727797"/>
                <a:gd name="connsiteX8" fmla="*/ 3879707 w 4863512"/>
                <a:gd name="connsiteY8" fmla="*/ 103910 h 727797"/>
                <a:gd name="connsiteX9" fmla="*/ 3831216 w 4863512"/>
                <a:gd name="connsiteY9" fmla="*/ 150236 h 727797"/>
                <a:gd name="connsiteX10" fmla="*/ 3771033 w 4863512"/>
                <a:gd name="connsiteY10" fmla="*/ 200026 h 727797"/>
                <a:gd name="connsiteX11" fmla="*/ 3662795 w 4863512"/>
                <a:gd name="connsiteY11" fmla="*/ 218210 h 727797"/>
                <a:gd name="connsiteX12" fmla="*/ 3560185 w 4863512"/>
                <a:gd name="connsiteY12" fmla="*/ 251547 h 727797"/>
                <a:gd name="connsiteX13" fmla="*/ 3436793 w 4863512"/>
                <a:gd name="connsiteY13" fmla="*/ 267998 h 727797"/>
                <a:gd name="connsiteX14" fmla="*/ 3301712 w 4863512"/>
                <a:gd name="connsiteY14" fmla="*/ 288348 h 727797"/>
                <a:gd name="connsiteX15" fmla="*/ 3173124 w 4863512"/>
                <a:gd name="connsiteY15" fmla="*/ 313460 h 727797"/>
                <a:gd name="connsiteX16" fmla="*/ 3097356 w 4863512"/>
                <a:gd name="connsiteY16" fmla="*/ 371908 h 727797"/>
                <a:gd name="connsiteX17" fmla="*/ 2954914 w 4863512"/>
                <a:gd name="connsiteY17" fmla="*/ 388361 h 727797"/>
                <a:gd name="connsiteX18" fmla="*/ 2827627 w 4863512"/>
                <a:gd name="connsiteY18" fmla="*/ 377536 h 727797"/>
                <a:gd name="connsiteX19" fmla="*/ 2692546 w 4863512"/>
                <a:gd name="connsiteY19" fmla="*/ 422132 h 727797"/>
                <a:gd name="connsiteX20" fmla="*/ 2566555 w 4863512"/>
                <a:gd name="connsiteY20" fmla="*/ 415204 h 727797"/>
                <a:gd name="connsiteX21" fmla="*/ 2401166 w 4863512"/>
                <a:gd name="connsiteY21" fmla="*/ 400484 h 727797"/>
                <a:gd name="connsiteX22" fmla="*/ 2276475 w 4863512"/>
                <a:gd name="connsiteY22" fmla="*/ 411307 h 727797"/>
                <a:gd name="connsiteX23" fmla="*/ 2084243 w 4863512"/>
                <a:gd name="connsiteY23" fmla="*/ 395721 h 727797"/>
                <a:gd name="connsiteX24" fmla="*/ 1924050 w 4863512"/>
                <a:gd name="connsiteY24" fmla="*/ 403947 h 727797"/>
                <a:gd name="connsiteX25" fmla="*/ 1747838 w 4863512"/>
                <a:gd name="connsiteY25" fmla="*/ 399185 h 727797"/>
                <a:gd name="connsiteX26" fmla="*/ 1600200 w 4863512"/>
                <a:gd name="connsiteY26" fmla="*/ 408710 h 727797"/>
                <a:gd name="connsiteX27" fmla="*/ 1466850 w 4863512"/>
                <a:gd name="connsiteY27" fmla="*/ 413472 h 727797"/>
                <a:gd name="connsiteX28" fmla="*/ 1314450 w 4863512"/>
                <a:gd name="connsiteY28" fmla="*/ 427760 h 727797"/>
                <a:gd name="connsiteX29" fmla="*/ 1114425 w 4863512"/>
                <a:gd name="connsiteY29" fmla="*/ 432522 h 727797"/>
                <a:gd name="connsiteX30" fmla="*/ 985838 w 4863512"/>
                <a:gd name="connsiteY30" fmla="*/ 418235 h 727797"/>
                <a:gd name="connsiteX31" fmla="*/ 709613 w 4863512"/>
                <a:gd name="connsiteY31" fmla="*/ 342035 h 727797"/>
                <a:gd name="connsiteX32" fmla="*/ 495300 w 4863512"/>
                <a:gd name="connsiteY32" fmla="*/ 270597 h 727797"/>
                <a:gd name="connsiteX33" fmla="*/ 280988 w 4863512"/>
                <a:gd name="connsiteY33" fmla="*/ 227735 h 727797"/>
                <a:gd name="connsiteX34" fmla="*/ 152400 w 4863512"/>
                <a:gd name="connsiteY34" fmla="*/ 189635 h 727797"/>
                <a:gd name="connsiteX35" fmla="*/ 0 w 4863512"/>
                <a:gd name="connsiteY35" fmla="*/ 170585 h 727797"/>
                <a:gd name="connsiteX36" fmla="*/ 119063 w 4863512"/>
                <a:gd name="connsiteY36" fmla="*/ 222972 h 727797"/>
                <a:gd name="connsiteX37" fmla="*/ 219075 w 4863512"/>
                <a:gd name="connsiteY37" fmla="*/ 261072 h 727797"/>
                <a:gd name="connsiteX38" fmla="*/ 338138 w 4863512"/>
                <a:gd name="connsiteY38" fmla="*/ 308697 h 727797"/>
                <a:gd name="connsiteX39" fmla="*/ 461963 w 4863512"/>
                <a:gd name="connsiteY39" fmla="*/ 370610 h 727797"/>
                <a:gd name="connsiteX40" fmla="*/ 600075 w 4863512"/>
                <a:gd name="connsiteY40" fmla="*/ 418235 h 727797"/>
                <a:gd name="connsiteX41" fmla="*/ 762000 w 4863512"/>
                <a:gd name="connsiteY41" fmla="*/ 456335 h 727797"/>
                <a:gd name="connsiteX42" fmla="*/ 890588 w 4863512"/>
                <a:gd name="connsiteY42" fmla="*/ 494435 h 727797"/>
                <a:gd name="connsiteX43" fmla="*/ 1057275 w 4863512"/>
                <a:gd name="connsiteY43" fmla="*/ 532535 h 727797"/>
                <a:gd name="connsiteX44" fmla="*/ 1190625 w 4863512"/>
                <a:gd name="connsiteY44" fmla="*/ 556347 h 727797"/>
                <a:gd name="connsiteX45" fmla="*/ 1309688 w 4863512"/>
                <a:gd name="connsiteY45" fmla="*/ 580160 h 727797"/>
                <a:gd name="connsiteX46" fmla="*/ 1447800 w 4863512"/>
                <a:gd name="connsiteY46" fmla="*/ 618260 h 727797"/>
                <a:gd name="connsiteX47" fmla="*/ 1547813 w 4863512"/>
                <a:gd name="connsiteY47" fmla="*/ 627785 h 727797"/>
                <a:gd name="connsiteX48" fmla="*/ 1657350 w 4863512"/>
                <a:gd name="connsiteY48" fmla="*/ 637310 h 727797"/>
                <a:gd name="connsiteX49" fmla="*/ 1809750 w 4863512"/>
                <a:gd name="connsiteY49" fmla="*/ 637310 h 727797"/>
                <a:gd name="connsiteX50" fmla="*/ 2014538 w 4863512"/>
                <a:gd name="connsiteY50" fmla="*/ 642072 h 727797"/>
                <a:gd name="connsiteX51" fmla="*/ 2219325 w 4863512"/>
                <a:gd name="connsiteY51" fmla="*/ 651597 h 727797"/>
                <a:gd name="connsiteX52" fmla="*/ 2352675 w 4863512"/>
                <a:gd name="connsiteY52" fmla="*/ 661122 h 727797"/>
                <a:gd name="connsiteX53" fmla="*/ 2466975 w 4863512"/>
                <a:gd name="connsiteY53" fmla="*/ 694460 h 727797"/>
                <a:gd name="connsiteX54" fmla="*/ 2609850 w 4863512"/>
                <a:gd name="connsiteY54" fmla="*/ 723035 h 727797"/>
                <a:gd name="connsiteX55" fmla="*/ 2724150 w 4863512"/>
                <a:gd name="connsiteY55" fmla="*/ 727797 h 727797"/>
                <a:gd name="connsiteX56" fmla="*/ 2905125 w 4863512"/>
                <a:gd name="connsiteY56" fmla="*/ 708747 h 727797"/>
                <a:gd name="connsiteX57" fmla="*/ 3076575 w 4863512"/>
                <a:gd name="connsiteY57" fmla="*/ 699222 h 727797"/>
                <a:gd name="connsiteX58" fmla="*/ 3248025 w 4863512"/>
                <a:gd name="connsiteY58" fmla="*/ 684935 h 727797"/>
                <a:gd name="connsiteX59" fmla="*/ 3419475 w 4863512"/>
                <a:gd name="connsiteY59" fmla="*/ 656360 h 727797"/>
                <a:gd name="connsiteX60" fmla="*/ 3567113 w 4863512"/>
                <a:gd name="connsiteY60" fmla="*/ 637310 h 727797"/>
                <a:gd name="connsiteX61" fmla="*/ 3671888 w 4863512"/>
                <a:gd name="connsiteY61" fmla="*/ 589685 h 727797"/>
                <a:gd name="connsiteX62" fmla="*/ 3800042 w 4863512"/>
                <a:gd name="connsiteY62" fmla="*/ 530370 h 727797"/>
                <a:gd name="connsiteX63" fmla="*/ 3810866 w 4863512"/>
                <a:gd name="connsiteY63" fmla="*/ 437717 h 727797"/>
                <a:gd name="connsiteX64" fmla="*/ 3908281 w 4863512"/>
                <a:gd name="connsiteY64" fmla="*/ 344199 h 727797"/>
                <a:gd name="connsiteX65" fmla="*/ 4034270 w 4863512"/>
                <a:gd name="connsiteY65" fmla="*/ 282288 h 727797"/>
                <a:gd name="connsiteX66" fmla="*/ 4218277 w 4863512"/>
                <a:gd name="connsiteY66" fmla="*/ 237692 h 727797"/>
                <a:gd name="connsiteX67" fmla="*/ 4375439 w 4863512"/>
                <a:gd name="connsiteY67" fmla="*/ 240724 h 727797"/>
                <a:gd name="connsiteX68" fmla="*/ 4538663 w 4863512"/>
                <a:gd name="connsiteY68" fmla="*/ 222972 h 727797"/>
                <a:gd name="connsiteX69" fmla="*/ 4672013 w 4863512"/>
                <a:gd name="connsiteY69" fmla="*/ 218210 h 727797"/>
                <a:gd name="connsiteX70" fmla="*/ 4819650 w 4863512"/>
                <a:gd name="connsiteY70" fmla="*/ 199160 h 72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863512" h="727797">
                  <a:moveTo>
                    <a:pt x="4819650" y="199160"/>
                  </a:moveTo>
                  <a:cubicBezTo>
                    <a:pt x="4810125" y="175347"/>
                    <a:pt x="4872038" y="94385"/>
                    <a:pt x="4862513" y="70572"/>
                  </a:cubicBezTo>
                  <a:lnTo>
                    <a:pt x="4755140" y="38100"/>
                  </a:lnTo>
                  <a:lnTo>
                    <a:pt x="4596246" y="29442"/>
                  </a:lnTo>
                  <a:lnTo>
                    <a:pt x="4496233" y="9526"/>
                  </a:lnTo>
                  <a:lnTo>
                    <a:pt x="4346432" y="0"/>
                  </a:lnTo>
                  <a:lnTo>
                    <a:pt x="4156797" y="4763"/>
                  </a:lnTo>
                  <a:lnTo>
                    <a:pt x="3946381" y="14287"/>
                  </a:lnTo>
                  <a:lnTo>
                    <a:pt x="3879707" y="103910"/>
                  </a:lnTo>
                  <a:lnTo>
                    <a:pt x="3831216" y="150236"/>
                  </a:lnTo>
                  <a:lnTo>
                    <a:pt x="3771033" y="200026"/>
                  </a:lnTo>
                  <a:lnTo>
                    <a:pt x="3662795" y="218210"/>
                  </a:lnTo>
                  <a:lnTo>
                    <a:pt x="3560185" y="251547"/>
                  </a:lnTo>
                  <a:lnTo>
                    <a:pt x="3436793" y="267998"/>
                  </a:lnTo>
                  <a:lnTo>
                    <a:pt x="3301712" y="288348"/>
                  </a:lnTo>
                  <a:lnTo>
                    <a:pt x="3173124" y="313460"/>
                  </a:lnTo>
                  <a:lnTo>
                    <a:pt x="3097356" y="371908"/>
                  </a:lnTo>
                  <a:lnTo>
                    <a:pt x="2954914" y="388361"/>
                  </a:lnTo>
                  <a:lnTo>
                    <a:pt x="2827627" y="377536"/>
                  </a:lnTo>
                  <a:lnTo>
                    <a:pt x="2692546" y="422132"/>
                  </a:lnTo>
                  <a:lnTo>
                    <a:pt x="2566555" y="415204"/>
                  </a:lnTo>
                  <a:lnTo>
                    <a:pt x="2401166" y="400484"/>
                  </a:lnTo>
                  <a:cubicBezTo>
                    <a:pt x="2355417" y="405102"/>
                    <a:pt x="2329296" y="412101"/>
                    <a:pt x="2276475" y="411307"/>
                  </a:cubicBezTo>
                  <a:cubicBezTo>
                    <a:pt x="2223655" y="410513"/>
                    <a:pt x="2145434" y="394566"/>
                    <a:pt x="2084243" y="395721"/>
                  </a:cubicBezTo>
                  <a:lnTo>
                    <a:pt x="1924050" y="403947"/>
                  </a:lnTo>
                  <a:lnTo>
                    <a:pt x="1747838" y="399185"/>
                  </a:lnTo>
                  <a:lnTo>
                    <a:pt x="1600200" y="408710"/>
                  </a:lnTo>
                  <a:lnTo>
                    <a:pt x="1466850" y="413472"/>
                  </a:lnTo>
                  <a:lnTo>
                    <a:pt x="1314450" y="427760"/>
                  </a:lnTo>
                  <a:lnTo>
                    <a:pt x="1114425" y="432522"/>
                  </a:lnTo>
                  <a:lnTo>
                    <a:pt x="985838" y="418235"/>
                  </a:lnTo>
                  <a:lnTo>
                    <a:pt x="709613" y="342035"/>
                  </a:lnTo>
                  <a:lnTo>
                    <a:pt x="495300" y="270597"/>
                  </a:lnTo>
                  <a:lnTo>
                    <a:pt x="280988" y="227735"/>
                  </a:lnTo>
                  <a:lnTo>
                    <a:pt x="152400" y="189635"/>
                  </a:lnTo>
                  <a:lnTo>
                    <a:pt x="0" y="170585"/>
                  </a:lnTo>
                  <a:cubicBezTo>
                    <a:pt x="37306" y="185666"/>
                    <a:pt x="81757" y="207891"/>
                    <a:pt x="119063" y="222972"/>
                  </a:cubicBezTo>
                  <a:lnTo>
                    <a:pt x="219075" y="261072"/>
                  </a:lnTo>
                  <a:lnTo>
                    <a:pt x="338138" y="308697"/>
                  </a:lnTo>
                  <a:lnTo>
                    <a:pt x="461963" y="370610"/>
                  </a:lnTo>
                  <a:lnTo>
                    <a:pt x="600075" y="418235"/>
                  </a:lnTo>
                  <a:lnTo>
                    <a:pt x="762000" y="456335"/>
                  </a:lnTo>
                  <a:lnTo>
                    <a:pt x="890588" y="494435"/>
                  </a:lnTo>
                  <a:lnTo>
                    <a:pt x="1057275" y="532535"/>
                  </a:lnTo>
                  <a:lnTo>
                    <a:pt x="1190625" y="556347"/>
                  </a:lnTo>
                  <a:lnTo>
                    <a:pt x="1309688" y="580160"/>
                  </a:lnTo>
                  <a:lnTo>
                    <a:pt x="1447800" y="618260"/>
                  </a:lnTo>
                  <a:lnTo>
                    <a:pt x="1547813" y="627785"/>
                  </a:lnTo>
                  <a:lnTo>
                    <a:pt x="1657350" y="637310"/>
                  </a:lnTo>
                  <a:lnTo>
                    <a:pt x="1809750" y="637310"/>
                  </a:lnTo>
                  <a:lnTo>
                    <a:pt x="2014538" y="642072"/>
                  </a:lnTo>
                  <a:lnTo>
                    <a:pt x="2219325" y="651597"/>
                  </a:lnTo>
                  <a:lnTo>
                    <a:pt x="2352675" y="661122"/>
                  </a:lnTo>
                  <a:lnTo>
                    <a:pt x="2466975" y="694460"/>
                  </a:lnTo>
                  <a:lnTo>
                    <a:pt x="2609850" y="723035"/>
                  </a:lnTo>
                  <a:lnTo>
                    <a:pt x="2724150" y="727797"/>
                  </a:lnTo>
                  <a:lnTo>
                    <a:pt x="2905125" y="708747"/>
                  </a:lnTo>
                  <a:lnTo>
                    <a:pt x="3076575" y="699222"/>
                  </a:lnTo>
                  <a:lnTo>
                    <a:pt x="3248025" y="684935"/>
                  </a:lnTo>
                  <a:lnTo>
                    <a:pt x="3419475" y="656360"/>
                  </a:lnTo>
                  <a:lnTo>
                    <a:pt x="3567113" y="637310"/>
                  </a:lnTo>
                  <a:lnTo>
                    <a:pt x="3671888" y="589685"/>
                  </a:lnTo>
                  <a:lnTo>
                    <a:pt x="3800042" y="530370"/>
                  </a:lnTo>
                  <a:lnTo>
                    <a:pt x="3810866" y="437717"/>
                  </a:lnTo>
                  <a:lnTo>
                    <a:pt x="3908281" y="344199"/>
                  </a:lnTo>
                  <a:lnTo>
                    <a:pt x="4034270" y="282288"/>
                  </a:lnTo>
                  <a:lnTo>
                    <a:pt x="4218277" y="237692"/>
                  </a:lnTo>
                  <a:lnTo>
                    <a:pt x="4375439" y="240724"/>
                  </a:lnTo>
                  <a:lnTo>
                    <a:pt x="4538663" y="222972"/>
                  </a:lnTo>
                  <a:lnTo>
                    <a:pt x="4672013" y="218210"/>
                  </a:lnTo>
                  <a:lnTo>
                    <a:pt x="4819650" y="199160"/>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3" name="Freeform 42"/>
            <p:cNvSpPr/>
            <p:nvPr/>
          </p:nvSpPr>
          <p:spPr>
            <a:xfrm>
              <a:off x="328613" y="2195513"/>
              <a:ext cx="8302625" cy="585788"/>
            </a:xfrm>
            <a:custGeom>
              <a:avLst/>
              <a:gdLst>
                <a:gd name="connsiteX0" fmla="*/ 5054600 w 5054600"/>
                <a:gd name="connsiteY0" fmla="*/ 0 h 657225"/>
                <a:gd name="connsiteX1" fmla="*/ 4968875 w 5054600"/>
                <a:gd name="connsiteY1" fmla="*/ 73025 h 657225"/>
                <a:gd name="connsiteX2" fmla="*/ 4829175 w 5054600"/>
                <a:gd name="connsiteY2" fmla="*/ 127000 h 657225"/>
                <a:gd name="connsiteX3" fmla="*/ 4648200 w 5054600"/>
                <a:gd name="connsiteY3" fmla="*/ 152400 h 657225"/>
                <a:gd name="connsiteX4" fmla="*/ 4479925 w 5054600"/>
                <a:gd name="connsiteY4" fmla="*/ 155575 h 657225"/>
                <a:gd name="connsiteX5" fmla="*/ 4340225 w 5054600"/>
                <a:gd name="connsiteY5" fmla="*/ 158750 h 657225"/>
                <a:gd name="connsiteX6" fmla="*/ 4238625 w 5054600"/>
                <a:gd name="connsiteY6" fmla="*/ 161925 h 657225"/>
                <a:gd name="connsiteX7" fmla="*/ 4137025 w 5054600"/>
                <a:gd name="connsiteY7" fmla="*/ 180975 h 657225"/>
                <a:gd name="connsiteX8" fmla="*/ 4006850 w 5054600"/>
                <a:gd name="connsiteY8" fmla="*/ 215900 h 657225"/>
                <a:gd name="connsiteX9" fmla="*/ 3898900 w 5054600"/>
                <a:gd name="connsiteY9" fmla="*/ 273050 h 657225"/>
                <a:gd name="connsiteX10" fmla="*/ 3829050 w 5054600"/>
                <a:gd name="connsiteY10" fmla="*/ 333375 h 657225"/>
                <a:gd name="connsiteX11" fmla="*/ 3724275 w 5054600"/>
                <a:gd name="connsiteY11" fmla="*/ 457200 h 657225"/>
                <a:gd name="connsiteX12" fmla="*/ 3590925 w 5054600"/>
                <a:gd name="connsiteY12" fmla="*/ 552450 h 657225"/>
                <a:gd name="connsiteX13" fmla="*/ 3457575 w 5054600"/>
                <a:gd name="connsiteY13" fmla="*/ 581025 h 657225"/>
                <a:gd name="connsiteX14" fmla="*/ 3203575 w 5054600"/>
                <a:gd name="connsiteY14" fmla="*/ 615950 h 657225"/>
                <a:gd name="connsiteX15" fmla="*/ 2911475 w 5054600"/>
                <a:gd name="connsiteY15" fmla="*/ 641350 h 657225"/>
                <a:gd name="connsiteX16" fmla="*/ 2670175 w 5054600"/>
                <a:gd name="connsiteY16" fmla="*/ 657225 h 657225"/>
                <a:gd name="connsiteX17" fmla="*/ 2476500 w 5054600"/>
                <a:gd name="connsiteY17" fmla="*/ 625475 h 657225"/>
                <a:gd name="connsiteX18" fmla="*/ 2352675 w 5054600"/>
                <a:gd name="connsiteY18" fmla="*/ 587375 h 657225"/>
                <a:gd name="connsiteX19" fmla="*/ 2114550 w 5054600"/>
                <a:gd name="connsiteY19" fmla="*/ 568325 h 657225"/>
                <a:gd name="connsiteX20" fmla="*/ 1866900 w 5054600"/>
                <a:gd name="connsiteY20" fmla="*/ 561975 h 657225"/>
                <a:gd name="connsiteX21" fmla="*/ 1641475 w 5054600"/>
                <a:gd name="connsiteY21" fmla="*/ 565150 h 657225"/>
                <a:gd name="connsiteX22" fmla="*/ 1463675 w 5054600"/>
                <a:gd name="connsiteY22" fmla="*/ 546100 h 657225"/>
                <a:gd name="connsiteX23" fmla="*/ 1263650 w 5054600"/>
                <a:gd name="connsiteY23" fmla="*/ 495300 h 657225"/>
                <a:gd name="connsiteX24" fmla="*/ 993775 w 5054600"/>
                <a:gd name="connsiteY24" fmla="*/ 447675 h 657225"/>
                <a:gd name="connsiteX25" fmla="*/ 765175 w 5054600"/>
                <a:gd name="connsiteY25" fmla="*/ 387350 h 657225"/>
                <a:gd name="connsiteX26" fmla="*/ 600075 w 5054600"/>
                <a:gd name="connsiteY26" fmla="*/ 346075 h 657225"/>
                <a:gd name="connsiteX27" fmla="*/ 409575 w 5054600"/>
                <a:gd name="connsiteY27" fmla="*/ 269875 h 657225"/>
                <a:gd name="connsiteX28" fmla="*/ 273050 w 5054600"/>
                <a:gd name="connsiteY28" fmla="*/ 203200 h 657225"/>
                <a:gd name="connsiteX29" fmla="*/ 107950 w 5054600"/>
                <a:gd name="connsiteY29" fmla="*/ 146050 h 657225"/>
                <a:gd name="connsiteX30" fmla="*/ 0 w 5054600"/>
                <a:gd name="connsiteY30" fmla="*/ 95250 h 657225"/>
                <a:gd name="connsiteX0" fmla="*/ 7631113 w 7631113"/>
                <a:gd name="connsiteY0" fmla="*/ 150812 h 584200"/>
                <a:gd name="connsiteX1" fmla="*/ 4968875 w 7631113"/>
                <a:gd name="connsiteY1" fmla="*/ 0 h 584200"/>
                <a:gd name="connsiteX2" fmla="*/ 4829175 w 7631113"/>
                <a:gd name="connsiteY2" fmla="*/ 53975 h 584200"/>
                <a:gd name="connsiteX3" fmla="*/ 4648200 w 7631113"/>
                <a:gd name="connsiteY3" fmla="*/ 79375 h 584200"/>
                <a:gd name="connsiteX4" fmla="*/ 4479925 w 7631113"/>
                <a:gd name="connsiteY4" fmla="*/ 82550 h 584200"/>
                <a:gd name="connsiteX5" fmla="*/ 4340225 w 7631113"/>
                <a:gd name="connsiteY5" fmla="*/ 85725 h 584200"/>
                <a:gd name="connsiteX6" fmla="*/ 4238625 w 7631113"/>
                <a:gd name="connsiteY6" fmla="*/ 88900 h 584200"/>
                <a:gd name="connsiteX7" fmla="*/ 4137025 w 7631113"/>
                <a:gd name="connsiteY7" fmla="*/ 107950 h 584200"/>
                <a:gd name="connsiteX8" fmla="*/ 4006850 w 7631113"/>
                <a:gd name="connsiteY8" fmla="*/ 142875 h 584200"/>
                <a:gd name="connsiteX9" fmla="*/ 3898900 w 7631113"/>
                <a:gd name="connsiteY9" fmla="*/ 200025 h 584200"/>
                <a:gd name="connsiteX10" fmla="*/ 3829050 w 7631113"/>
                <a:gd name="connsiteY10" fmla="*/ 260350 h 584200"/>
                <a:gd name="connsiteX11" fmla="*/ 3724275 w 7631113"/>
                <a:gd name="connsiteY11" fmla="*/ 384175 h 584200"/>
                <a:gd name="connsiteX12" fmla="*/ 3590925 w 7631113"/>
                <a:gd name="connsiteY12" fmla="*/ 479425 h 584200"/>
                <a:gd name="connsiteX13" fmla="*/ 3457575 w 7631113"/>
                <a:gd name="connsiteY13" fmla="*/ 508000 h 584200"/>
                <a:gd name="connsiteX14" fmla="*/ 3203575 w 7631113"/>
                <a:gd name="connsiteY14" fmla="*/ 542925 h 584200"/>
                <a:gd name="connsiteX15" fmla="*/ 2911475 w 7631113"/>
                <a:gd name="connsiteY15" fmla="*/ 568325 h 584200"/>
                <a:gd name="connsiteX16" fmla="*/ 2670175 w 7631113"/>
                <a:gd name="connsiteY16" fmla="*/ 584200 h 584200"/>
                <a:gd name="connsiteX17" fmla="*/ 2476500 w 7631113"/>
                <a:gd name="connsiteY17" fmla="*/ 552450 h 584200"/>
                <a:gd name="connsiteX18" fmla="*/ 2352675 w 7631113"/>
                <a:gd name="connsiteY18" fmla="*/ 514350 h 584200"/>
                <a:gd name="connsiteX19" fmla="*/ 2114550 w 7631113"/>
                <a:gd name="connsiteY19" fmla="*/ 495300 h 584200"/>
                <a:gd name="connsiteX20" fmla="*/ 1866900 w 7631113"/>
                <a:gd name="connsiteY20" fmla="*/ 488950 h 584200"/>
                <a:gd name="connsiteX21" fmla="*/ 1641475 w 7631113"/>
                <a:gd name="connsiteY21" fmla="*/ 492125 h 584200"/>
                <a:gd name="connsiteX22" fmla="*/ 1463675 w 7631113"/>
                <a:gd name="connsiteY22" fmla="*/ 473075 h 584200"/>
                <a:gd name="connsiteX23" fmla="*/ 1263650 w 7631113"/>
                <a:gd name="connsiteY23" fmla="*/ 422275 h 584200"/>
                <a:gd name="connsiteX24" fmla="*/ 993775 w 7631113"/>
                <a:gd name="connsiteY24" fmla="*/ 374650 h 584200"/>
                <a:gd name="connsiteX25" fmla="*/ 765175 w 7631113"/>
                <a:gd name="connsiteY25" fmla="*/ 314325 h 584200"/>
                <a:gd name="connsiteX26" fmla="*/ 600075 w 7631113"/>
                <a:gd name="connsiteY26" fmla="*/ 273050 h 584200"/>
                <a:gd name="connsiteX27" fmla="*/ 409575 w 7631113"/>
                <a:gd name="connsiteY27" fmla="*/ 196850 h 584200"/>
                <a:gd name="connsiteX28" fmla="*/ 273050 w 7631113"/>
                <a:gd name="connsiteY28" fmla="*/ 130175 h 584200"/>
                <a:gd name="connsiteX29" fmla="*/ 107950 w 7631113"/>
                <a:gd name="connsiteY29" fmla="*/ 73025 h 584200"/>
                <a:gd name="connsiteX30" fmla="*/ 0 w 7631113"/>
                <a:gd name="connsiteY30" fmla="*/ 22225 h 584200"/>
                <a:gd name="connsiteX0" fmla="*/ 7631113 w 7631113"/>
                <a:gd name="connsiteY0" fmla="*/ 128587 h 561975"/>
                <a:gd name="connsiteX1" fmla="*/ 6845300 w 7631113"/>
                <a:gd name="connsiteY1" fmla="*/ 144462 h 561975"/>
                <a:gd name="connsiteX2" fmla="*/ 4829175 w 7631113"/>
                <a:gd name="connsiteY2" fmla="*/ 31750 h 561975"/>
                <a:gd name="connsiteX3" fmla="*/ 4648200 w 7631113"/>
                <a:gd name="connsiteY3" fmla="*/ 57150 h 561975"/>
                <a:gd name="connsiteX4" fmla="*/ 4479925 w 7631113"/>
                <a:gd name="connsiteY4" fmla="*/ 60325 h 561975"/>
                <a:gd name="connsiteX5" fmla="*/ 4340225 w 7631113"/>
                <a:gd name="connsiteY5" fmla="*/ 63500 h 561975"/>
                <a:gd name="connsiteX6" fmla="*/ 4238625 w 7631113"/>
                <a:gd name="connsiteY6" fmla="*/ 66675 h 561975"/>
                <a:gd name="connsiteX7" fmla="*/ 4137025 w 7631113"/>
                <a:gd name="connsiteY7" fmla="*/ 85725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4648200 w 7631113"/>
                <a:gd name="connsiteY3" fmla="*/ 57150 h 561975"/>
                <a:gd name="connsiteX4" fmla="*/ 4479925 w 7631113"/>
                <a:gd name="connsiteY4" fmla="*/ 60325 h 561975"/>
                <a:gd name="connsiteX5" fmla="*/ 4340225 w 7631113"/>
                <a:gd name="connsiteY5" fmla="*/ 63500 h 561975"/>
                <a:gd name="connsiteX6" fmla="*/ 4238625 w 7631113"/>
                <a:gd name="connsiteY6" fmla="*/ 66675 h 561975"/>
                <a:gd name="connsiteX7" fmla="*/ 4137025 w 7631113"/>
                <a:gd name="connsiteY7" fmla="*/ 85725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29275 w 7631113"/>
                <a:gd name="connsiteY3" fmla="*/ 209550 h 561975"/>
                <a:gd name="connsiteX4" fmla="*/ 4479925 w 7631113"/>
                <a:gd name="connsiteY4" fmla="*/ 60325 h 561975"/>
                <a:gd name="connsiteX5" fmla="*/ 4340225 w 7631113"/>
                <a:gd name="connsiteY5" fmla="*/ 63500 h 561975"/>
                <a:gd name="connsiteX6" fmla="*/ 4238625 w 7631113"/>
                <a:gd name="connsiteY6" fmla="*/ 66675 h 561975"/>
                <a:gd name="connsiteX7" fmla="*/ 4137025 w 7631113"/>
                <a:gd name="connsiteY7" fmla="*/ 85725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29275 w 7631113"/>
                <a:gd name="connsiteY3" fmla="*/ 209550 h 561975"/>
                <a:gd name="connsiteX4" fmla="*/ 5108575 w 7631113"/>
                <a:gd name="connsiteY4" fmla="*/ 222250 h 561975"/>
                <a:gd name="connsiteX5" fmla="*/ 4340225 w 7631113"/>
                <a:gd name="connsiteY5" fmla="*/ 63500 h 561975"/>
                <a:gd name="connsiteX6" fmla="*/ 4238625 w 7631113"/>
                <a:gd name="connsiteY6" fmla="*/ 66675 h 561975"/>
                <a:gd name="connsiteX7" fmla="*/ 4137025 w 7631113"/>
                <a:gd name="connsiteY7" fmla="*/ 85725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29275 w 7631113"/>
                <a:gd name="connsiteY3" fmla="*/ 209550 h 561975"/>
                <a:gd name="connsiteX4" fmla="*/ 5108575 w 7631113"/>
                <a:gd name="connsiteY4" fmla="*/ 222250 h 561975"/>
                <a:gd name="connsiteX5" fmla="*/ 4735512 w 7631113"/>
                <a:gd name="connsiteY5" fmla="*/ 220663 h 561975"/>
                <a:gd name="connsiteX6" fmla="*/ 4238625 w 7631113"/>
                <a:gd name="connsiteY6" fmla="*/ 66675 h 561975"/>
                <a:gd name="connsiteX7" fmla="*/ 4137025 w 7631113"/>
                <a:gd name="connsiteY7" fmla="*/ 85725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29275 w 7631113"/>
                <a:gd name="connsiteY3" fmla="*/ 209550 h 561975"/>
                <a:gd name="connsiteX4" fmla="*/ 5108575 w 7631113"/>
                <a:gd name="connsiteY4" fmla="*/ 222250 h 561975"/>
                <a:gd name="connsiteX5" fmla="*/ 4735512 w 7631113"/>
                <a:gd name="connsiteY5" fmla="*/ 220663 h 561975"/>
                <a:gd name="connsiteX6" fmla="*/ 4476750 w 7631113"/>
                <a:gd name="connsiteY6" fmla="*/ 252413 h 561975"/>
                <a:gd name="connsiteX7" fmla="*/ 4137025 w 7631113"/>
                <a:gd name="connsiteY7" fmla="*/ 85725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29275 w 7631113"/>
                <a:gd name="connsiteY3" fmla="*/ 209550 h 561975"/>
                <a:gd name="connsiteX4" fmla="*/ 5108575 w 7631113"/>
                <a:gd name="connsiteY4" fmla="*/ 222250 h 561975"/>
                <a:gd name="connsiteX5" fmla="*/ 4806950 w 7631113"/>
                <a:gd name="connsiteY5" fmla="*/ 234950 h 561975"/>
                <a:gd name="connsiteX6" fmla="*/ 4476750 w 7631113"/>
                <a:gd name="connsiteY6" fmla="*/ 252413 h 561975"/>
                <a:gd name="connsiteX7" fmla="*/ 4137025 w 7631113"/>
                <a:gd name="connsiteY7" fmla="*/ 85725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29275 w 7631113"/>
                <a:gd name="connsiteY3" fmla="*/ 209550 h 561975"/>
                <a:gd name="connsiteX4" fmla="*/ 5237163 w 7631113"/>
                <a:gd name="connsiteY4" fmla="*/ 227013 h 561975"/>
                <a:gd name="connsiteX5" fmla="*/ 4806950 w 7631113"/>
                <a:gd name="connsiteY5" fmla="*/ 234950 h 561975"/>
                <a:gd name="connsiteX6" fmla="*/ 4476750 w 7631113"/>
                <a:gd name="connsiteY6" fmla="*/ 252413 h 561975"/>
                <a:gd name="connsiteX7" fmla="*/ 4137025 w 7631113"/>
                <a:gd name="connsiteY7" fmla="*/ 85725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67375 w 7631113"/>
                <a:gd name="connsiteY3" fmla="*/ 228600 h 561975"/>
                <a:gd name="connsiteX4" fmla="*/ 5237163 w 7631113"/>
                <a:gd name="connsiteY4" fmla="*/ 227013 h 561975"/>
                <a:gd name="connsiteX5" fmla="*/ 4806950 w 7631113"/>
                <a:gd name="connsiteY5" fmla="*/ 234950 h 561975"/>
                <a:gd name="connsiteX6" fmla="*/ 4476750 w 7631113"/>
                <a:gd name="connsiteY6" fmla="*/ 252413 h 561975"/>
                <a:gd name="connsiteX7" fmla="*/ 4137025 w 7631113"/>
                <a:gd name="connsiteY7" fmla="*/ 85725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67375 w 7631113"/>
                <a:gd name="connsiteY3" fmla="*/ 228600 h 561975"/>
                <a:gd name="connsiteX4" fmla="*/ 5237163 w 7631113"/>
                <a:gd name="connsiteY4" fmla="*/ 227013 h 561975"/>
                <a:gd name="connsiteX5" fmla="*/ 4806950 w 7631113"/>
                <a:gd name="connsiteY5" fmla="*/ 234950 h 561975"/>
                <a:gd name="connsiteX6" fmla="*/ 4476750 w 7631113"/>
                <a:gd name="connsiteY6" fmla="*/ 252413 h 561975"/>
                <a:gd name="connsiteX7" fmla="*/ 4298950 w 7631113"/>
                <a:gd name="connsiteY7" fmla="*/ 285750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67375 w 7631113"/>
                <a:gd name="connsiteY3" fmla="*/ 228600 h 561975"/>
                <a:gd name="connsiteX4" fmla="*/ 5237163 w 7631113"/>
                <a:gd name="connsiteY4" fmla="*/ 227013 h 561975"/>
                <a:gd name="connsiteX5" fmla="*/ 4806950 w 7631113"/>
                <a:gd name="connsiteY5" fmla="*/ 234950 h 561975"/>
                <a:gd name="connsiteX6" fmla="*/ 4529138 w 7631113"/>
                <a:gd name="connsiteY6" fmla="*/ 276225 h 561975"/>
                <a:gd name="connsiteX7" fmla="*/ 4298950 w 7631113"/>
                <a:gd name="connsiteY7" fmla="*/ 285750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67375 w 7631113"/>
                <a:gd name="connsiteY3" fmla="*/ 228600 h 561975"/>
                <a:gd name="connsiteX4" fmla="*/ 5237163 w 7631113"/>
                <a:gd name="connsiteY4" fmla="*/ 227013 h 561975"/>
                <a:gd name="connsiteX5" fmla="*/ 4854575 w 7631113"/>
                <a:gd name="connsiteY5" fmla="*/ 254000 h 561975"/>
                <a:gd name="connsiteX6" fmla="*/ 4529138 w 7631113"/>
                <a:gd name="connsiteY6" fmla="*/ 276225 h 561975"/>
                <a:gd name="connsiteX7" fmla="*/ 4298950 w 7631113"/>
                <a:gd name="connsiteY7" fmla="*/ 285750 h 561975"/>
                <a:gd name="connsiteX8" fmla="*/ 4006850 w 7631113"/>
                <a:gd name="connsiteY8" fmla="*/ 120650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67375 w 7631113"/>
                <a:gd name="connsiteY3" fmla="*/ 228600 h 561975"/>
                <a:gd name="connsiteX4" fmla="*/ 5237163 w 7631113"/>
                <a:gd name="connsiteY4" fmla="*/ 227013 h 561975"/>
                <a:gd name="connsiteX5" fmla="*/ 4854575 w 7631113"/>
                <a:gd name="connsiteY5" fmla="*/ 254000 h 561975"/>
                <a:gd name="connsiteX6" fmla="*/ 4529138 w 7631113"/>
                <a:gd name="connsiteY6" fmla="*/ 276225 h 561975"/>
                <a:gd name="connsiteX7" fmla="*/ 4298950 w 7631113"/>
                <a:gd name="connsiteY7" fmla="*/ 285750 h 561975"/>
                <a:gd name="connsiteX8" fmla="*/ 4144963 w 7631113"/>
                <a:gd name="connsiteY8" fmla="*/ 306387 h 561975"/>
                <a:gd name="connsiteX9" fmla="*/ 3898900 w 7631113"/>
                <a:gd name="connsiteY9" fmla="*/ 177800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67375 w 7631113"/>
                <a:gd name="connsiteY3" fmla="*/ 228600 h 561975"/>
                <a:gd name="connsiteX4" fmla="*/ 5237163 w 7631113"/>
                <a:gd name="connsiteY4" fmla="*/ 227013 h 561975"/>
                <a:gd name="connsiteX5" fmla="*/ 4854575 w 7631113"/>
                <a:gd name="connsiteY5" fmla="*/ 254000 h 561975"/>
                <a:gd name="connsiteX6" fmla="*/ 4529138 w 7631113"/>
                <a:gd name="connsiteY6" fmla="*/ 276225 h 561975"/>
                <a:gd name="connsiteX7" fmla="*/ 4298950 w 7631113"/>
                <a:gd name="connsiteY7" fmla="*/ 285750 h 561975"/>
                <a:gd name="connsiteX8" fmla="*/ 4144963 w 7631113"/>
                <a:gd name="connsiteY8" fmla="*/ 306387 h 561975"/>
                <a:gd name="connsiteX9" fmla="*/ 4060825 w 7631113"/>
                <a:gd name="connsiteY9" fmla="*/ 334963 h 561975"/>
                <a:gd name="connsiteX10" fmla="*/ 3829050 w 7631113"/>
                <a:gd name="connsiteY10" fmla="*/ 238125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67375 w 7631113"/>
                <a:gd name="connsiteY3" fmla="*/ 228600 h 561975"/>
                <a:gd name="connsiteX4" fmla="*/ 5237163 w 7631113"/>
                <a:gd name="connsiteY4" fmla="*/ 227013 h 561975"/>
                <a:gd name="connsiteX5" fmla="*/ 4854575 w 7631113"/>
                <a:gd name="connsiteY5" fmla="*/ 254000 h 561975"/>
                <a:gd name="connsiteX6" fmla="*/ 4529138 w 7631113"/>
                <a:gd name="connsiteY6" fmla="*/ 276225 h 561975"/>
                <a:gd name="connsiteX7" fmla="*/ 4298950 w 7631113"/>
                <a:gd name="connsiteY7" fmla="*/ 285750 h 561975"/>
                <a:gd name="connsiteX8" fmla="*/ 4144963 w 7631113"/>
                <a:gd name="connsiteY8" fmla="*/ 306387 h 561975"/>
                <a:gd name="connsiteX9" fmla="*/ 4060825 w 7631113"/>
                <a:gd name="connsiteY9" fmla="*/ 334963 h 561975"/>
                <a:gd name="connsiteX10" fmla="*/ 3948113 w 7631113"/>
                <a:gd name="connsiteY10" fmla="*/ 347663 h 561975"/>
                <a:gd name="connsiteX11" fmla="*/ 3724275 w 7631113"/>
                <a:gd name="connsiteY11" fmla="*/ 361950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67375 w 7631113"/>
                <a:gd name="connsiteY3" fmla="*/ 228600 h 561975"/>
                <a:gd name="connsiteX4" fmla="*/ 5237163 w 7631113"/>
                <a:gd name="connsiteY4" fmla="*/ 227013 h 561975"/>
                <a:gd name="connsiteX5" fmla="*/ 4854575 w 7631113"/>
                <a:gd name="connsiteY5" fmla="*/ 254000 h 561975"/>
                <a:gd name="connsiteX6" fmla="*/ 4529138 w 7631113"/>
                <a:gd name="connsiteY6" fmla="*/ 276225 h 561975"/>
                <a:gd name="connsiteX7" fmla="*/ 4298950 w 7631113"/>
                <a:gd name="connsiteY7" fmla="*/ 285750 h 561975"/>
                <a:gd name="connsiteX8" fmla="*/ 4144963 w 7631113"/>
                <a:gd name="connsiteY8" fmla="*/ 306387 h 561975"/>
                <a:gd name="connsiteX9" fmla="*/ 4060825 w 7631113"/>
                <a:gd name="connsiteY9" fmla="*/ 334963 h 561975"/>
                <a:gd name="connsiteX10" fmla="*/ 3948113 w 7631113"/>
                <a:gd name="connsiteY10" fmla="*/ 347663 h 561975"/>
                <a:gd name="connsiteX11" fmla="*/ 3724275 w 7631113"/>
                <a:gd name="connsiteY11" fmla="*/ 409575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7631113 w 7631113"/>
                <a:gd name="connsiteY0" fmla="*/ 128587 h 561975"/>
                <a:gd name="connsiteX1" fmla="*/ 6845300 w 7631113"/>
                <a:gd name="connsiteY1" fmla="*/ 144462 h 561975"/>
                <a:gd name="connsiteX2" fmla="*/ 6157912 w 7631113"/>
                <a:gd name="connsiteY2" fmla="*/ 184150 h 561975"/>
                <a:gd name="connsiteX3" fmla="*/ 5667375 w 7631113"/>
                <a:gd name="connsiteY3" fmla="*/ 228600 h 561975"/>
                <a:gd name="connsiteX4" fmla="*/ 5237163 w 7631113"/>
                <a:gd name="connsiteY4" fmla="*/ 227013 h 561975"/>
                <a:gd name="connsiteX5" fmla="*/ 4854575 w 7631113"/>
                <a:gd name="connsiteY5" fmla="*/ 254000 h 561975"/>
                <a:gd name="connsiteX6" fmla="*/ 4529138 w 7631113"/>
                <a:gd name="connsiteY6" fmla="*/ 276225 h 561975"/>
                <a:gd name="connsiteX7" fmla="*/ 4298950 w 7631113"/>
                <a:gd name="connsiteY7" fmla="*/ 285750 h 561975"/>
                <a:gd name="connsiteX8" fmla="*/ 4144963 w 7631113"/>
                <a:gd name="connsiteY8" fmla="*/ 306387 h 561975"/>
                <a:gd name="connsiteX9" fmla="*/ 4075112 w 7631113"/>
                <a:gd name="connsiteY9" fmla="*/ 315913 h 561975"/>
                <a:gd name="connsiteX10" fmla="*/ 3948113 w 7631113"/>
                <a:gd name="connsiteY10" fmla="*/ 347663 h 561975"/>
                <a:gd name="connsiteX11" fmla="*/ 3724275 w 7631113"/>
                <a:gd name="connsiteY11" fmla="*/ 409575 h 561975"/>
                <a:gd name="connsiteX12" fmla="*/ 3590925 w 7631113"/>
                <a:gd name="connsiteY12" fmla="*/ 457200 h 561975"/>
                <a:gd name="connsiteX13" fmla="*/ 3457575 w 7631113"/>
                <a:gd name="connsiteY13" fmla="*/ 485775 h 561975"/>
                <a:gd name="connsiteX14" fmla="*/ 3203575 w 7631113"/>
                <a:gd name="connsiteY14" fmla="*/ 520700 h 561975"/>
                <a:gd name="connsiteX15" fmla="*/ 2911475 w 7631113"/>
                <a:gd name="connsiteY15" fmla="*/ 546100 h 561975"/>
                <a:gd name="connsiteX16" fmla="*/ 2670175 w 7631113"/>
                <a:gd name="connsiteY16" fmla="*/ 561975 h 561975"/>
                <a:gd name="connsiteX17" fmla="*/ 2476500 w 7631113"/>
                <a:gd name="connsiteY17" fmla="*/ 530225 h 561975"/>
                <a:gd name="connsiteX18" fmla="*/ 2352675 w 7631113"/>
                <a:gd name="connsiteY18" fmla="*/ 492125 h 561975"/>
                <a:gd name="connsiteX19" fmla="*/ 2114550 w 7631113"/>
                <a:gd name="connsiteY19" fmla="*/ 473075 h 561975"/>
                <a:gd name="connsiteX20" fmla="*/ 1866900 w 7631113"/>
                <a:gd name="connsiteY20" fmla="*/ 466725 h 561975"/>
                <a:gd name="connsiteX21" fmla="*/ 1641475 w 7631113"/>
                <a:gd name="connsiteY21" fmla="*/ 469900 h 561975"/>
                <a:gd name="connsiteX22" fmla="*/ 1463675 w 7631113"/>
                <a:gd name="connsiteY22" fmla="*/ 450850 h 561975"/>
                <a:gd name="connsiteX23" fmla="*/ 1263650 w 7631113"/>
                <a:gd name="connsiteY23" fmla="*/ 400050 h 561975"/>
                <a:gd name="connsiteX24" fmla="*/ 993775 w 7631113"/>
                <a:gd name="connsiteY24" fmla="*/ 352425 h 561975"/>
                <a:gd name="connsiteX25" fmla="*/ 765175 w 7631113"/>
                <a:gd name="connsiteY25" fmla="*/ 292100 h 561975"/>
                <a:gd name="connsiteX26" fmla="*/ 600075 w 7631113"/>
                <a:gd name="connsiteY26" fmla="*/ 250825 h 561975"/>
                <a:gd name="connsiteX27" fmla="*/ 409575 w 7631113"/>
                <a:gd name="connsiteY27" fmla="*/ 174625 h 561975"/>
                <a:gd name="connsiteX28" fmla="*/ 273050 w 7631113"/>
                <a:gd name="connsiteY28" fmla="*/ 107950 h 561975"/>
                <a:gd name="connsiteX29" fmla="*/ 107950 w 7631113"/>
                <a:gd name="connsiteY29" fmla="*/ 50800 h 561975"/>
                <a:gd name="connsiteX30" fmla="*/ 0 w 7631113"/>
                <a:gd name="connsiteY30" fmla="*/ 0 h 561975"/>
                <a:gd name="connsiteX0" fmla="*/ 8283575 w 8283575"/>
                <a:gd name="connsiteY0" fmla="*/ 147637 h 581025"/>
                <a:gd name="connsiteX1" fmla="*/ 7497762 w 8283575"/>
                <a:gd name="connsiteY1" fmla="*/ 163512 h 581025"/>
                <a:gd name="connsiteX2" fmla="*/ 6810374 w 8283575"/>
                <a:gd name="connsiteY2" fmla="*/ 203200 h 581025"/>
                <a:gd name="connsiteX3" fmla="*/ 6319837 w 8283575"/>
                <a:gd name="connsiteY3" fmla="*/ 247650 h 581025"/>
                <a:gd name="connsiteX4" fmla="*/ 5889625 w 8283575"/>
                <a:gd name="connsiteY4" fmla="*/ 246063 h 581025"/>
                <a:gd name="connsiteX5" fmla="*/ 5507037 w 8283575"/>
                <a:gd name="connsiteY5" fmla="*/ 273050 h 581025"/>
                <a:gd name="connsiteX6" fmla="*/ 5181600 w 8283575"/>
                <a:gd name="connsiteY6" fmla="*/ 295275 h 581025"/>
                <a:gd name="connsiteX7" fmla="*/ 4951412 w 8283575"/>
                <a:gd name="connsiteY7" fmla="*/ 304800 h 581025"/>
                <a:gd name="connsiteX8" fmla="*/ 4797425 w 8283575"/>
                <a:gd name="connsiteY8" fmla="*/ 325437 h 581025"/>
                <a:gd name="connsiteX9" fmla="*/ 4727574 w 8283575"/>
                <a:gd name="connsiteY9" fmla="*/ 334963 h 581025"/>
                <a:gd name="connsiteX10" fmla="*/ 4600575 w 8283575"/>
                <a:gd name="connsiteY10" fmla="*/ 366713 h 581025"/>
                <a:gd name="connsiteX11" fmla="*/ 4376737 w 8283575"/>
                <a:gd name="connsiteY11" fmla="*/ 428625 h 581025"/>
                <a:gd name="connsiteX12" fmla="*/ 4243387 w 8283575"/>
                <a:gd name="connsiteY12" fmla="*/ 476250 h 581025"/>
                <a:gd name="connsiteX13" fmla="*/ 4110037 w 8283575"/>
                <a:gd name="connsiteY13" fmla="*/ 504825 h 581025"/>
                <a:gd name="connsiteX14" fmla="*/ 3856037 w 8283575"/>
                <a:gd name="connsiteY14" fmla="*/ 539750 h 581025"/>
                <a:gd name="connsiteX15" fmla="*/ 3563937 w 8283575"/>
                <a:gd name="connsiteY15" fmla="*/ 565150 h 581025"/>
                <a:gd name="connsiteX16" fmla="*/ 3322637 w 8283575"/>
                <a:gd name="connsiteY16" fmla="*/ 581025 h 581025"/>
                <a:gd name="connsiteX17" fmla="*/ 3128962 w 8283575"/>
                <a:gd name="connsiteY17" fmla="*/ 549275 h 581025"/>
                <a:gd name="connsiteX18" fmla="*/ 3005137 w 8283575"/>
                <a:gd name="connsiteY18" fmla="*/ 511175 h 581025"/>
                <a:gd name="connsiteX19" fmla="*/ 2767012 w 8283575"/>
                <a:gd name="connsiteY19" fmla="*/ 492125 h 581025"/>
                <a:gd name="connsiteX20" fmla="*/ 2519362 w 8283575"/>
                <a:gd name="connsiteY20" fmla="*/ 485775 h 581025"/>
                <a:gd name="connsiteX21" fmla="*/ 2293937 w 8283575"/>
                <a:gd name="connsiteY21" fmla="*/ 488950 h 581025"/>
                <a:gd name="connsiteX22" fmla="*/ 2116137 w 8283575"/>
                <a:gd name="connsiteY22" fmla="*/ 469900 h 581025"/>
                <a:gd name="connsiteX23" fmla="*/ 1916112 w 8283575"/>
                <a:gd name="connsiteY23" fmla="*/ 419100 h 581025"/>
                <a:gd name="connsiteX24" fmla="*/ 1646237 w 8283575"/>
                <a:gd name="connsiteY24" fmla="*/ 371475 h 581025"/>
                <a:gd name="connsiteX25" fmla="*/ 1417637 w 8283575"/>
                <a:gd name="connsiteY25" fmla="*/ 311150 h 581025"/>
                <a:gd name="connsiteX26" fmla="*/ 1252537 w 8283575"/>
                <a:gd name="connsiteY26" fmla="*/ 269875 h 581025"/>
                <a:gd name="connsiteX27" fmla="*/ 1062037 w 8283575"/>
                <a:gd name="connsiteY27" fmla="*/ 193675 h 581025"/>
                <a:gd name="connsiteX28" fmla="*/ 925512 w 8283575"/>
                <a:gd name="connsiteY28" fmla="*/ 127000 h 581025"/>
                <a:gd name="connsiteX29" fmla="*/ 760412 w 8283575"/>
                <a:gd name="connsiteY29" fmla="*/ 69850 h 581025"/>
                <a:gd name="connsiteX30" fmla="*/ 0 w 8283575"/>
                <a:gd name="connsiteY30" fmla="*/ 0 h 581025"/>
                <a:gd name="connsiteX0" fmla="*/ 8283575 w 8283575"/>
                <a:gd name="connsiteY0" fmla="*/ 152400 h 585788"/>
                <a:gd name="connsiteX1" fmla="*/ 7497762 w 8283575"/>
                <a:gd name="connsiteY1" fmla="*/ 168275 h 585788"/>
                <a:gd name="connsiteX2" fmla="*/ 6810374 w 8283575"/>
                <a:gd name="connsiteY2" fmla="*/ 207963 h 585788"/>
                <a:gd name="connsiteX3" fmla="*/ 6319837 w 8283575"/>
                <a:gd name="connsiteY3" fmla="*/ 252413 h 585788"/>
                <a:gd name="connsiteX4" fmla="*/ 5889625 w 8283575"/>
                <a:gd name="connsiteY4" fmla="*/ 250826 h 585788"/>
                <a:gd name="connsiteX5" fmla="*/ 5507037 w 8283575"/>
                <a:gd name="connsiteY5" fmla="*/ 277813 h 585788"/>
                <a:gd name="connsiteX6" fmla="*/ 5181600 w 8283575"/>
                <a:gd name="connsiteY6" fmla="*/ 300038 h 585788"/>
                <a:gd name="connsiteX7" fmla="*/ 4951412 w 8283575"/>
                <a:gd name="connsiteY7" fmla="*/ 309563 h 585788"/>
                <a:gd name="connsiteX8" fmla="*/ 4797425 w 8283575"/>
                <a:gd name="connsiteY8" fmla="*/ 330200 h 585788"/>
                <a:gd name="connsiteX9" fmla="*/ 4727574 w 8283575"/>
                <a:gd name="connsiteY9" fmla="*/ 339726 h 585788"/>
                <a:gd name="connsiteX10" fmla="*/ 4600575 w 8283575"/>
                <a:gd name="connsiteY10" fmla="*/ 371476 h 585788"/>
                <a:gd name="connsiteX11" fmla="*/ 4376737 w 8283575"/>
                <a:gd name="connsiteY11" fmla="*/ 433388 h 585788"/>
                <a:gd name="connsiteX12" fmla="*/ 4243387 w 8283575"/>
                <a:gd name="connsiteY12" fmla="*/ 481013 h 585788"/>
                <a:gd name="connsiteX13" fmla="*/ 4110037 w 8283575"/>
                <a:gd name="connsiteY13" fmla="*/ 509588 h 585788"/>
                <a:gd name="connsiteX14" fmla="*/ 3856037 w 8283575"/>
                <a:gd name="connsiteY14" fmla="*/ 544513 h 585788"/>
                <a:gd name="connsiteX15" fmla="*/ 3563937 w 8283575"/>
                <a:gd name="connsiteY15" fmla="*/ 569913 h 585788"/>
                <a:gd name="connsiteX16" fmla="*/ 3322637 w 8283575"/>
                <a:gd name="connsiteY16" fmla="*/ 585788 h 585788"/>
                <a:gd name="connsiteX17" fmla="*/ 3128962 w 8283575"/>
                <a:gd name="connsiteY17" fmla="*/ 554038 h 585788"/>
                <a:gd name="connsiteX18" fmla="*/ 3005137 w 8283575"/>
                <a:gd name="connsiteY18" fmla="*/ 515938 h 585788"/>
                <a:gd name="connsiteX19" fmla="*/ 2767012 w 8283575"/>
                <a:gd name="connsiteY19" fmla="*/ 496888 h 585788"/>
                <a:gd name="connsiteX20" fmla="*/ 2519362 w 8283575"/>
                <a:gd name="connsiteY20" fmla="*/ 490538 h 585788"/>
                <a:gd name="connsiteX21" fmla="*/ 2293937 w 8283575"/>
                <a:gd name="connsiteY21" fmla="*/ 493713 h 585788"/>
                <a:gd name="connsiteX22" fmla="*/ 2116137 w 8283575"/>
                <a:gd name="connsiteY22" fmla="*/ 474663 h 585788"/>
                <a:gd name="connsiteX23" fmla="*/ 1916112 w 8283575"/>
                <a:gd name="connsiteY23" fmla="*/ 423863 h 585788"/>
                <a:gd name="connsiteX24" fmla="*/ 1646237 w 8283575"/>
                <a:gd name="connsiteY24" fmla="*/ 376238 h 585788"/>
                <a:gd name="connsiteX25" fmla="*/ 1417637 w 8283575"/>
                <a:gd name="connsiteY25" fmla="*/ 315913 h 585788"/>
                <a:gd name="connsiteX26" fmla="*/ 1252537 w 8283575"/>
                <a:gd name="connsiteY26" fmla="*/ 274638 h 585788"/>
                <a:gd name="connsiteX27" fmla="*/ 1062037 w 8283575"/>
                <a:gd name="connsiteY27" fmla="*/ 198438 h 585788"/>
                <a:gd name="connsiteX28" fmla="*/ 925512 w 8283575"/>
                <a:gd name="connsiteY28" fmla="*/ 131763 h 585788"/>
                <a:gd name="connsiteX29" fmla="*/ 760412 w 8283575"/>
                <a:gd name="connsiteY29" fmla="*/ 74613 h 585788"/>
                <a:gd name="connsiteX30" fmla="*/ 190500 w 8283575"/>
                <a:gd name="connsiteY30" fmla="*/ 0 h 585788"/>
                <a:gd name="connsiteX31" fmla="*/ 0 w 8283575"/>
                <a:gd name="connsiteY31" fmla="*/ 4763 h 585788"/>
                <a:gd name="connsiteX0" fmla="*/ 8283575 w 8283575"/>
                <a:gd name="connsiteY0" fmla="*/ 152400 h 585788"/>
                <a:gd name="connsiteX1" fmla="*/ 7497762 w 8283575"/>
                <a:gd name="connsiteY1" fmla="*/ 168275 h 585788"/>
                <a:gd name="connsiteX2" fmla="*/ 6810374 w 8283575"/>
                <a:gd name="connsiteY2" fmla="*/ 207963 h 585788"/>
                <a:gd name="connsiteX3" fmla="*/ 6319837 w 8283575"/>
                <a:gd name="connsiteY3" fmla="*/ 252413 h 585788"/>
                <a:gd name="connsiteX4" fmla="*/ 5889625 w 8283575"/>
                <a:gd name="connsiteY4" fmla="*/ 250826 h 585788"/>
                <a:gd name="connsiteX5" fmla="*/ 5507037 w 8283575"/>
                <a:gd name="connsiteY5" fmla="*/ 277813 h 585788"/>
                <a:gd name="connsiteX6" fmla="*/ 5181600 w 8283575"/>
                <a:gd name="connsiteY6" fmla="*/ 300038 h 585788"/>
                <a:gd name="connsiteX7" fmla="*/ 4951412 w 8283575"/>
                <a:gd name="connsiteY7" fmla="*/ 309563 h 585788"/>
                <a:gd name="connsiteX8" fmla="*/ 4797425 w 8283575"/>
                <a:gd name="connsiteY8" fmla="*/ 330200 h 585788"/>
                <a:gd name="connsiteX9" fmla="*/ 4727574 w 8283575"/>
                <a:gd name="connsiteY9" fmla="*/ 339726 h 585788"/>
                <a:gd name="connsiteX10" fmla="*/ 4600575 w 8283575"/>
                <a:gd name="connsiteY10" fmla="*/ 371476 h 585788"/>
                <a:gd name="connsiteX11" fmla="*/ 4376737 w 8283575"/>
                <a:gd name="connsiteY11" fmla="*/ 433388 h 585788"/>
                <a:gd name="connsiteX12" fmla="*/ 4243387 w 8283575"/>
                <a:gd name="connsiteY12" fmla="*/ 481013 h 585788"/>
                <a:gd name="connsiteX13" fmla="*/ 4110037 w 8283575"/>
                <a:gd name="connsiteY13" fmla="*/ 509588 h 585788"/>
                <a:gd name="connsiteX14" fmla="*/ 3856037 w 8283575"/>
                <a:gd name="connsiteY14" fmla="*/ 544513 h 585788"/>
                <a:gd name="connsiteX15" fmla="*/ 3563937 w 8283575"/>
                <a:gd name="connsiteY15" fmla="*/ 569913 h 585788"/>
                <a:gd name="connsiteX16" fmla="*/ 3322637 w 8283575"/>
                <a:gd name="connsiteY16" fmla="*/ 585788 h 585788"/>
                <a:gd name="connsiteX17" fmla="*/ 3128962 w 8283575"/>
                <a:gd name="connsiteY17" fmla="*/ 554038 h 585788"/>
                <a:gd name="connsiteX18" fmla="*/ 3005137 w 8283575"/>
                <a:gd name="connsiteY18" fmla="*/ 515938 h 585788"/>
                <a:gd name="connsiteX19" fmla="*/ 2767012 w 8283575"/>
                <a:gd name="connsiteY19" fmla="*/ 496888 h 585788"/>
                <a:gd name="connsiteX20" fmla="*/ 2519362 w 8283575"/>
                <a:gd name="connsiteY20" fmla="*/ 490538 h 585788"/>
                <a:gd name="connsiteX21" fmla="*/ 2293937 w 8283575"/>
                <a:gd name="connsiteY21" fmla="*/ 493713 h 585788"/>
                <a:gd name="connsiteX22" fmla="*/ 2116137 w 8283575"/>
                <a:gd name="connsiteY22" fmla="*/ 474663 h 585788"/>
                <a:gd name="connsiteX23" fmla="*/ 1916112 w 8283575"/>
                <a:gd name="connsiteY23" fmla="*/ 423863 h 585788"/>
                <a:gd name="connsiteX24" fmla="*/ 1646237 w 8283575"/>
                <a:gd name="connsiteY24" fmla="*/ 376238 h 585788"/>
                <a:gd name="connsiteX25" fmla="*/ 1417637 w 8283575"/>
                <a:gd name="connsiteY25" fmla="*/ 315913 h 585788"/>
                <a:gd name="connsiteX26" fmla="*/ 1252537 w 8283575"/>
                <a:gd name="connsiteY26" fmla="*/ 274638 h 585788"/>
                <a:gd name="connsiteX27" fmla="*/ 1062037 w 8283575"/>
                <a:gd name="connsiteY27" fmla="*/ 198438 h 585788"/>
                <a:gd name="connsiteX28" fmla="*/ 925512 w 8283575"/>
                <a:gd name="connsiteY28" fmla="*/ 131763 h 585788"/>
                <a:gd name="connsiteX29" fmla="*/ 760412 w 8283575"/>
                <a:gd name="connsiteY29" fmla="*/ 74613 h 585788"/>
                <a:gd name="connsiteX30" fmla="*/ 495300 w 8283575"/>
                <a:gd name="connsiteY30" fmla="*/ 9525 h 585788"/>
                <a:gd name="connsiteX31" fmla="*/ 190500 w 8283575"/>
                <a:gd name="connsiteY31" fmla="*/ 0 h 585788"/>
                <a:gd name="connsiteX32" fmla="*/ 0 w 8283575"/>
                <a:gd name="connsiteY32" fmla="*/ 4763 h 585788"/>
                <a:gd name="connsiteX0" fmla="*/ 8283575 w 8283575"/>
                <a:gd name="connsiteY0" fmla="*/ 152400 h 585788"/>
                <a:gd name="connsiteX1" fmla="*/ 7497762 w 8283575"/>
                <a:gd name="connsiteY1" fmla="*/ 168275 h 585788"/>
                <a:gd name="connsiteX2" fmla="*/ 6810374 w 8283575"/>
                <a:gd name="connsiteY2" fmla="*/ 207963 h 585788"/>
                <a:gd name="connsiteX3" fmla="*/ 6319837 w 8283575"/>
                <a:gd name="connsiteY3" fmla="*/ 252413 h 585788"/>
                <a:gd name="connsiteX4" fmla="*/ 5889625 w 8283575"/>
                <a:gd name="connsiteY4" fmla="*/ 250826 h 585788"/>
                <a:gd name="connsiteX5" fmla="*/ 5507037 w 8283575"/>
                <a:gd name="connsiteY5" fmla="*/ 277813 h 585788"/>
                <a:gd name="connsiteX6" fmla="*/ 5181600 w 8283575"/>
                <a:gd name="connsiteY6" fmla="*/ 300038 h 585788"/>
                <a:gd name="connsiteX7" fmla="*/ 4951412 w 8283575"/>
                <a:gd name="connsiteY7" fmla="*/ 309563 h 585788"/>
                <a:gd name="connsiteX8" fmla="*/ 4797425 w 8283575"/>
                <a:gd name="connsiteY8" fmla="*/ 330200 h 585788"/>
                <a:gd name="connsiteX9" fmla="*/ 4727574 w 8283575"/>
                <a:gd name="connsiteY9" fmla="*/ 339726 h 585788"/>
                <a:gd name="connsiteX10" fmla="*/ 4600575 w 8283575"/>
                <a:gd name="connsiteY10" fmla="*/ 371476 h 585788"/>
                <a:gd name="connsiteX11" fmla="*/ 4376737 w 8283575"/>
                <a:gd name="connsiteY11" fmla="*/ 433388 h 585788"/>
                <a:gd name="connsiteX12" fmla="*/ 4243387 w 8283575"/>
                <a:gd name="connsiteY12" fmla="*/ 481013 h 585788"/>
                <a:gd name="connsiteX13" fmla="*/ 4110037 w 8283575"/>
                <a:gd name="connsiteY13" fmla="*/ 509588 h 585788"/>
                <a:gd name="connsiteX14" fmla="*/ 3856037 w 8283575"/>
                <a:gd name="connsiteY14" fmla="*/ 544513 h 585788"/>
                <a:gd name="connsiteX15" fmla="*/ 3563937 w 8283575"/>
                <a:gd name="connsiteY15" fmla="*/ 569913 h 585788"/>
                <a:gd name="connsiteX16" fmla="*/ 3322637 w 8283575"/>
                <a:gd name="connsiteY16" fmla="*/ 585788 h 585788"/>
                <a:gd name="connsiteX17" fmla="*/ 3128962 w 8283575"/>
                <a:gd name="connsiteY17" fmla="*/ 554038 h 585788"/>
                <a:gd name="connsiteX18" fmla="*/ 3005137 w 8283575"/>
                <a:gd name="connsiteY18" fmla="*/ 515938 h 585788"/>
                <a:gd name="connsiteX19" fmla="*/ 2767012 w 8283575"/>
                <a:gd name="connsiteY19" fmla="*/ 496888 h 585788"/>
                <a:gd name="connsiteX20" fmla="*/ 2519362 w 8283575"/>
                <a:gd name="connsiteY20" fmla="*/ 490538 h 585788"/>
                <a:gd name="connsiteX21" fmla="*/ 2293937 w 8283575"/>
                <a:gd name="connsiteY21" fmla="*/ 493713 h 585788"/>
                <a:gd name="connsiteX22" fmla="*/ 2116137 w 8283575"/>
                <a:gd name="connsiteY22" fmla="*/ 474663 h 585788"/>
                <a:gd name="connsiteX23" fmla="*/ 1916112 w 8283575"/>
                <a:gd name="connsiteY23" fmla="*/ 423863 h 585788"/>
                <a:gd name="connsiteX24" fmla="*/ 1646237 w 8283575"/>
                <a:gd name="connsiteY24" fmla="*/ 376238 h 585788"/>
                <a:gd name="connsiteX25" fmla="*/ 1417637 w 8283575"/>
                <a:gd name="connsiteY25" fmla="*/ 315913 h 585788"/>
                <a:gd name="connsiteX26" fmla="*/ 1252537 w 8283575"/>
                <a:gd name="connsiteY26" fmla="*/ 274638 h 585788"/>
                <a:gd name="connsiteX27" fmla="*/ 1062037 w 8283575"/>
                <a:gd name="connsiteY27" fmla="*/ 198438 h 585788"/>
                <a:gd name="connsiteX28" fmla="*/ 925512 w 8283575"/>
                <a:gd name="connsiteY28" fmla="*/ 131763 h 585788"/>
                <a:gd name="connsiteX29" fmla="*/ 760412 w 8283575"/>
                <a:gd name="connsiteY29" fmla="*/ 74613 h 585788"/>
                <a:gd name="connsiteX30" fmla="*/ 657225 w 8283575"/>
                <a:gd name="connsiteY30" fmla="*/ 14287 h 585788"/>
                <a:gd name="connsiteX31" fmla="*/ 495300 w 8283575"/>
                <a:gd name="connsiteY31" fmla="*/ 9525 h 585788"/>
                <a:gd name="connsiteX32" fmla="*/ 190500 w 8283575"/>
                <a:gd name="connsiteY32" fmla="*/ 0 h 585788"/>
                <a:gd name="connsiteX33" fmla="*/ 0 w 8283575"/>
                <a:gd name="connsiteY33" fmla="*/ 4763 h 585788"/>
                <a:gd name="connsiteX0" fmla="*/ 8283575 w 8283575"/>
                <a:gd name="connsiteY0" fmla="*/ 152400 h 585788"/>
                <a:gd name="connsiteX1" fmla="*/ 7497762 w 8283575"/>
                <a:gd name="connsiteY1" fmla="*/ 168275 h 585788"/>
                <a:gd name="connsiteX2" fmla="*/ 6810374 w 8283575"/>
                <a:gd name="connsiteY2" fmla="*/ 207963 h 585788"/>
                <a:gd name="connsiteX3" fmla="*/ 6319837 w 8283575"/>
                <a:gd name="connsiteY3" fmla="*/ 252413 h 585788"/>
                <a:gd name="connsiteX4" fmla="*/ 5889625 w 8283575"/>
                <a:gd name="connsiteY4" fmla="*/ 250826 h 585788"/>
                <a:gd name="connsiteX5" fmla="*/ 5507037 w 8283575"/>
                <a:gd name="connsiteY5" fmla="*/ 277813 h 585788"/>
                <a:gd name="connsiteX6" fmla="*/ 5181600 w 8283575"/>
                <a:gd name="connsiteY6" fmla="*/ 300038 h 585788"/>
                <a:gd name="connsiteX7" fmla="*/ 4951412 w 8283575"/>
                <a:gd name="connsiteY7" fmla="*/ 309563 h 585788"/>
                <a:gd name="connsiteX8" fmla="*/ 4797425 w 8283575"/>
                <a:gd name="connsiteY8" fmla="*/ 330200 h 585788"/>
                <a:gd name="connsiteX9" fmla="*/ 4727574 w 8283575"/>
                <a:gd name="connsiteY9" fmla="*/ 339726 h 585788"/>
                <a:gd name="connsiteX10" fmla="*/ 4600575 w 8283575"/>
                <a:gd name="connsiteY10" fmla="*/ 371476 h 585788"/>
                <a:gd name="connsiteX11" fmla="*/ 4376737 w 8283575"/>
                <a:gd name="connsiteY11" fmla="*/ 433388 h 585788"/>
                <a:gd name="connsiteX12" fmla="*/ 4243387 w 8283575"/>
                <a:gd name="connsiteY12" fmla="*/ 481013 h 585788"/>
                <a:gd name="connsiteX13" fmla="*/ 4110037 w 8283575"/>
                <a:gd name="connsiteY13" fmla="*/ 509588 h 585788"/>
                <a:gd name="connsiteX14" fmla="*/ 3856037 w 8283575"/>
                <a:gd name="connsiteY14" fmla="*/ 544513 h 585788"/>
                <a:gd name="connsiteX15" fmla="*/ 3563937 w 8283575"/>
                <a:gd name="connsiteY15" fmla="*/ 569913 h 585788"/>
                <a:gd name="connsiteX16" fmla="*/ 3322637 w 8283575"/>
                <a:gd name="connsiteY16" fmla="*/ 585788 h 585788"/>
                <a:gd name="connsiteX17" fmla="*/ 3128962 w 8283575"/>
                <a:gd name="connsiteY17" fmla="*/ 554038 h 585788"/>
                <a:gd name="connsiteX18" fmla="*/ 3005137 w 8283575"/>
                <a:gd name="connsiteY18" fmla="*/ 515938 h 585788"/>
                <a:gd name="connsiteX19" fmla="*/ 2767012 w 8283575"/>
                <a:gd name="connsiteY19" fmla="*/ 496888 h 585788"/>
                <a:gd name="connsiteX20" fmla="*/ 2519362 w 8283575"/>
                <a:gd name="connsiteY20" fmla="*/ 490538 h 585788"/>
                <a:gd name="connsiteX21" fmla="*/ 2293937 w 8283575"/>
                <a:gd name="connsiteY21" fmla="*/ 493713 h 585788"/>
                <a:gd name="connsiteX22" fmla="*/ 2116137 w 8283575"/>
                <a:gd name="connsiteY22" fmla="*/ 474663 h 585788"/>
                <a:gd name="connsiteX23" fmla="*/ 1916112 w 8283575"/>
                <a:gd name="connsiteY23" fmla="*/ 423863 h 585788"/>
                <a:gd name="connsiteX24" fmla="*/ 1646237 w 8283575"/>
                <a:gd name="connsiteY24" fmla="*/ 376238 h 585788"/>
                <a:gd name="connsiteX25" fmla="*/ 1417637 w 8283575"/>
                <a:gd name="connsiteY25" fmla="*/ 315913 h 585788"/>
                <a:gd name="connsiteX26" fmla="*/ 1252537 w 8283575"/>
                <a:gd name="connsiteY26" fmla="*/ 274638 h 585788"/>
                <a:gd name="connsiteX27" fmla="*/ 1062037 w 8283575"/>
                <a:gd name="connsiteY27" fmla="*/ 198438 h 585788"/>
                <a:gd name="connsiteX28" fmla="*/ 925512 w 8283575"/>
                <a:gd name="connsiteY28" fmla="*/ 131763 h 585788"/>
                <a:gd name="connsiteX29" fmla="*/ 760412 w 8283575"/>
                <a:gd name="connsiteY29" fmla="*/ 74613 h 585788"/>
                <a:gd name="connsiteX30" fmla="*/ 657225 w 8283575"/>
                <a:gd name="connsiteY30" fmla="*/ 14287 h 585788"/>
                <a:gd name="connsiteX31" fmla="*/ 438150 w 8283575"/>
                <a:gd name="connsiteY31" fmla="*/ 9525 h 585788"/>
                <a:gd name="connsiteX32" fmla="*/ 190500 w 8283575"/>
                <a:gd name="connsiteY32" fmla="*/ 0 h 585788"/>
                <a:gd name="connsiteX33" fmla="*/ 0 w 8283575"/>
                <a:gd name="connsiteY33" fmla="*/ 4763 h 585788"/>
                <a:gd name="connsiteX0" fmla="*/ 8283575 w 8283575"/>
                <a:gd name="connsiteY0" fmla="*/ 152400 h 585788"/>
                <a:gd name="connsiteX1" fmla="*/ 7497762 w 8283575"/>
                <a:gd name="connsiteY1" fmla="*/ 168275 h 585788"/>
                <a:gd name="connsiteX2" fmla="*/ 6810374 w 8283575"/>
                <a:gd name="connsiteY2" fmla="*/ 207963 h 585788"/>
                <a:gd name="connsiteX3" fmla="*/ 6319837 w 8283575"/>
                <a:gd name="connsiteY3" fmla="*/ 252413 h 585788"/>
                <a:gd name="connsiteX4" fmla="*/ 5889625 w 8283575"/>
                <a:gd name="connsiteY4" fmla="*/ 250826 h 585788"/>
                <a:gd name="connsiteX5" fmla="*/ 5507037 w 8283575"/>
                <a:gd name="connsiteY5" fmla="*/ 277813 h 585788"/>
                <a:gd name="connsiteX6" fmla="*/ 5181600 w 8283575"/>
                <a:gd name="connsiteY6" fmla="*/ 300038 h 585788"/>
                <a:gd name="connsiteX7" fmla="*/ 4951412 w 8283575"/>
                <a:gd name="connsiteY7" fmla="*/ 309563 h 585788"/>
                <a:gd name="connsiteX8" fmla="*/ 4797425 w 8283575"/>
                <a:gd name="connsiteY8" fmla="*/ 330200 h 585788"/>
                <a:gd name="connsiteX9" fmla="*/ 4727574 w 8283575"/>
                <a:gd name="connsiteY9" fmla="*/ 339726 h 585788"/>
                <a:gd name="connsiteX10" fmla="*/ 4600575 w 8283575"/>
                <a:gd name="connsiteY10" fmla="*/ 371476 h 585788"/>
                <a:gd name="connsiteX11" fmla="*/ 4376737 w 8283575"/>
                <a:gd name="connsiteY11" fmla="*/ 433388 h 585788"/>
                <a:gd name="connsiteX12" fmla="*/ 4243387 w 8283575"/>
                <a:gd name="connsiteY12" fmla="*/ 481013 h 585788"/>
                <a:gd name="connsiteX13" fmla="*/ 4110037 w 8283575"/>
                <a:gd name="connsiteY13" fmla="*/ 509588 h 585788"/>
                <a:gd name="connsiteX14" fmla="*/ 3856037 w 8283575"/>
                <a:gd name="connsiteY14" fmla="*/ 544513 h 585788"/>
                <a:gd name="connsiteX15" fmla="*/ 3563937 w 8283575"/>
                <a:gd name="connsiteY15" fmla="*/ 569913 h 585788"/>
                <a:gd name="connsiteX16" fmla="*/ 3322637 w 8283575"/>
                <a:gd name="connsiteY16" fmla="*/ 585788 h 585788"/>
                <a:gd name="connsiteX17" fmla="*/ 3128962 w 8283575"/>
                <a:gd name="connsiteY17" fmla="*/ 554038 h 585788"/>
                <a:gd name="connsiteX18" fmla="*/ 3005137 w 8283575"/>
                <a:gd name="connsiteY18" fmla="*/ 515938 h 585788"/>
                <a:gd name="connsiteX19" fmla="*/ 2767012 w 8283575"/>
                <a:gd name="connsiteY19" fmla="*/ 496888 h 585788"/>
                <a:gd name="connsiteX20" fmla="*/ 2519362 w 8283575"/>
                <a:gd name="connsiteY20" fmla="*/ 490538 h 585788"/>
                <a:gd name="connsiteX21" fmla="*/ 2293937 w 8283575"/>
                <a:gd name="connsiteY21" fmla="*/ 493713 h 585788"/>
                <a:gd name="connsiteX22" fmla="*/ 2116137 w 8283575"/>
                <a:gd name="connsiteY22" fmla="*/ 474663 h 585788"/>
                <a:gd name="connsiteX23" fmla="*/ 1916112 w 8283575"/>
                <a:gd name="connsiteY23" fmla="*/ 423863 h 585788"/>
                <a:gd name="connsiteX24" fmla="*/ 1646237 w 8283575"/>
                <a:gd name="connsiteY24" fmla="*/ 376238 h 585788"/>
                <a:gd name="connsiteX25" fmla="*/ 1417637 w 8283575"/>
                <a:gd name="connsiteY25" fmla="*/ 315913 h 585788"/>
                <a:gd name="connsiteX26" fmla="*/ 1252537 w 8283575"/>
                <a:gd name="connsiteY26" fmla="*/ 274638 h 585788"/>
                <a:gd name="connsiteX27" fmla="*/ 1062037 w 8283575"/>
                <a:gd name="connsiteY27" fmla="*/ 198438 h 585788"/>
                <a:gd name="connsiteX28" fmla="*/ 925512 w 8283575"/>
                <a:gd name="connsiteY28" fmla="*/ 131763 h 585788"/>
                <a:gd name="connsiteX29" fmla="*/ 760412 w 8283575"/>
                <a:gd name="connsiteY29" fmla="*/ 74613 h 585788"/>
                <a:gd name="connsiteX30" fmla="*/ 633412 w 8283575"/>
                <a:gd name="connsiteY30" fmla="*/ 19050 h 585788"/>
                <a:gd name="connsiteX31" fmla="*/ 438150 w 8283575"/>
                <a:gd name="connsiteY31" fmla="*/ 9525 h 585788"/>
                <a:gd name="connsiteX32" fmla="*/ 190500 w 8283575"/>
                <a:gd name="connsiteY32" fmla="*/ 0 h 585788"/>
                <a:gd name="connsiteX33" fmla="*/ 0 w 8283575"/>
                <a:gd name="connsiteY33" fmla="*/ 4763 h 585788"/>
                <a:gd name="connsiteX0" fmla="*/ 8302625 w 8302625"/>
                <a:gd name="connsiteY0" fmla="*/ 152400 h 585788"/>
                <a:gd name="connsiteX1" fmla="*/ 7516812 w 8302625"/>
                <a:gd name="connsiteY1" fmla="*/ 168275 h 585788"/>
                <a:gd name="connsiteX2" fmla="*/ 6829424 w 8302625"/>
                <a:gd name="connsiteY2" fmla="*/ 207963 h 585788"/>
                <a:gd name="connsiteX3" fmla="*/ 6338887 w 8302625"/>
                <a:gd name="connsiteY3" fmla="*/ 252413 h 585788"/>
                <a:gd name="connsiteX4" fmla="*/ 5908675 w 8302625"/>
                <a:gd name="connsiteY4" fmla="*/ 250826 h 585788"/>
                <a:gd name="connsiteX5" fmla="*/ 5526087 w 8302625"/>
                <a:gd name="connsiteY5" fmla="*/ 277813 h 585788"/>
                <a:gd name="connsiteX6" fmla="*/ 5200650 w 8302625"/>
                <a:gd name="connsiteY6" fmla="*/ 300038 h 585788"/>
                <a:gd name="connsiteX7" fmla="*/ 4970462 w 8302625"/>
                <a:gd name="connsiteY7" fmla="*/ 309563 h 585788"/>
                <a:gd name="connsiteX8" fmla="*/ 4816475 w 8302625"/>
                <a:gd name="connsiteY8" fmla="*/ 330200 h 585788"/>
                <a:gd name="connsiteX9" fmla="*/ 4746624 w 8302625"/>
                <a:gd name="connsiteY9" fmla="*/ 339726 h 585788"/>
                <a:gd name="connsiteX10" fmla="*/ 4619625 w 8302625"/>
                <a:gd name="connsiteY10" fmla="*/ 371476 h 585788"/>
                <a:gd name="connsiteX11" fmla="*/ 4395787 w 8302625"/>
                <a:gd name="connsiteY11" fmla="*/ 433388 h 585788"/>
                <a:gd name="connsiteX12" fmla="*/ 4262437 w 8302625"/>
                <a:gd name="connsiteY12" fmla="*/ 481013 h 585788"/>
                <a:gd name="connsiteX13" fmla="*/ 4129087 w 8302625"/>
                <a:gd name="connsiteY13" fmla="*/ 509588 h 585788"/>
                <a:gd name="connsiteX14" fmla="*/ 3875087 w 8302625"/>
                <a:gd name="connsiteY14" fmla="*/ 544513 h 585788"/>
                <a:gd name="connsiteX15" fmla="*/ 3582987 w 8302625"/>
                <a:gd name="connsiteY15" fmla="*/ 569913 h 585788"/>
                <a:gd name="connsiteX16" fmla="*/ 3341687 w 8302625"/>
                <a:gd name="connsiteY16" fmla="*/ 585788 h 585788"/>
                <a:gd name="connsiteX17" fmla="*/ 3148012 w 8302625"/>
                <a:gd name="connsiteY17" fmla="*/ 554038 h 585788"/>
                <a:gd name="connsiteX18" fmla="*/ 3024187 w 8302625"/>
                <a:gd name="connsiteY18" fmla="*/ 515938 h 585788"/>
                <a:gd name="connsiteX19" fmla="*/ 2786062 w 8302625"/>
                <a:gd name="connsiteY19" fmla="*/ 496888 h 585788"/>
                <a:gd name="connsiteX20" fmla="*/ 2538412 w 8302625"/>
                <a:gd name="connsiteY20" fmla="*/ 490538 h 585788"/>
                <a:gd name="connsiteX21" fmla="*/ 2312987 w 8302625"/>
                <a:gd name="connsiteY21" fmla="*/ 493713 h 585788"/>
                <a:gd name="connsiteX22" fmla="*/ 2135187 w 8302625"/>
                <a:gd name="connsiteY22" fmla="*/ 474663 h 585788"/>
                <a:gd name="connsiteX23" fmla="*/ 1935162 w 8302625"/>
                <a:gd name="connsiteY23" fmla="*/ 423863 h 585788"/>
                <a:gd name="connsiteX24" fmla="*/ 1665287 w 8302625"/>
                <a:gd name="connsiteY24" fmla="*/ 376238 h 585788"/>
                <a:gd name="connsiteX25" fmla="*/ 1436687 w 8302625"/>
                <a:gd name="connsiteY25" fmla="*/ 315913 h 585788"/>
                <a:gd name="connsiteX26" fmla="*/ 1271587 w 8302625"/>
                <a:gd name="connsiteY26" fmla="*/ 274638 h 585788"/>
                <a:gd name="connsiteX27" fmla="*/ 1081087 w 8302625"/>
                <a:gd name="connsiteY27" fmla="*/ 198438 h 585788"/>
                <a:gd name="connsiteX28" fmla="*/ 944562 w 8302625"/>
                <a:gd name="connsiteY28" fmla="*/ 131763 h 585788"/>
                <a:gd name="connsiteX29" fmla="*/ 779462 w 8302625"/>
                <a:gd name="connsiteY29" fmla="*/ 74613 h 585788"/>
                <a:gd name="connsiteX30" fmla="*/ 652462 w 8302625"/>
                <a:gd name="connsiteY30" fmla="*/ 19050 h 585788"/>
                <a:gd name="connsiteX31" fmla="*/ 457200 w 8302625"/>
                <a:gd name="connsiteY31" fmla="*/ 9525 h 585788"/>
                <a:gd name="connsiteX32" fmla="*/ 209550 w 8302625"/>
                <a:gd name="connsiteY32" fmla="*/ 0 h 585788"/>
                <a:gd name="connsiteX33" fmla="*/ 0 w 8302625"/>
                <a:gd name="connsiteY33" fmla="*/ 4763 h 5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302625" h="585788">
                  <a:moveTo>
                    <a:pt x="8302625" y="152400"/>
                  </a:moveTo>
                  <a:lnTo>
                    <a:pt x="7516812" y="168275"/>
                  </a:lnTo>
                  <a:lnTo>
                    <a:pt x="6829424" y="207963"/>
                  </a:lnTo>
                  <a:lnTo>
                    <a:pt x="6338887" y="252413"/>
                  </a:lnTo>
                  <a:cubicBezTo>
                    <a:pt x="6195483" y="251884"/>
                    <a:pt x="6044141" y="246593"/>
                    <a:pt x="5908675" y="250826"/>
                  </a:cubicBezTo>
                  <a:cubicBezTo>
                    <a:pt x="5773209" y="255059"/>
                    <a:pt x="5644091" y="269611"/>
                    <a:pt x="5526087" y="277813"/>
                  </a:cubicBezTo>
                  <a:lnTo>
                    <a:pt x="5200650" y="300038"/>
                  </a:lnTo>
                  <a:lnTo>
                    <a:pt x="4970462" y="309563"/>
                  </a:lnTo>
                  <a:lnTo>
                    <a:pt x="4816475" y="330200"/>
                  </a:lnTo>
                  <a:lnTo>
                    <a:pt x="4746624" y="339726"/>
                  </a:lnTo>
                  <a:lnTo>
                    <a:pt x="4619625" y="371476"/>
                  </a:lnTo>
                  <a:lnTo>
                    <a:pt x="4395787" y="433388"/>
                  </a:lnTo>
                  <a:lnTo>
                    <a:pt x="4262437" y="481013"/>
                  </a:lnTo>
                  <a:lnTo>
                    <a:pt x="4129087" y="509588"/>
                  </a:lnTo>
                  <a:lnTo>
                    <a:pt x="3875087" y="544513"/>
                  </a:lnTo>
                  <a:lnTo>
                    <a:pt x="3582987" y="569913"/>
                  </a:lnTo>
                  <a:lnTo>
                    <a:pt x="3341687" y="585788"/>
                  </a:lnTo>
                  <a:lnTo>
                    <a:pt x="3148012" y="554038"/>
                  </a:lnTo>
                  <a:lnTo>
                    <a:pt x="3024187" y="515938"/>
                  </a:lnTo>
                  <a:lnTo>
                    <a:pt x="2786062" y="496888"/>
                  </a:lnTo>
                  <a:lnTo>
                    <a:pt x="2538412" y="490538"/>
                  </a:lnTo>
                  <a:lnTo>
                    <a:pt x="2312987" y="493713"/>
                  </a:lnTo>
                  <a:lnTo>
                    <a:pt x="2135187" y="474663"/>
                  </a:lnTo>
                  <a:lnTo>
                    <a:pt x="1935162" y="423863"/>
                  </a:lnTo>
                  <a:lnTo>
                    <a:pt x="1665287" y="376238"/>
                  </a:lnTo>
                  <a:lnTo>
                    <a:pt x="1436687" y="315913"/>
                  </a:lnTo>
                  <a:lnTo>
                    <a:pt x="1271587" y="274638"/>
                  </a:lnTo>
                  <a:lnTo>
                    <a:pt x="1081087" y="198438"/>
                  </a:lnTo>
                  <a:lnTo>
                    <a:pt x="944562" y="131763"/>
                  </a:lnTo>
                  <a:lnTo>
                    <a:pt x="779462" y="74613"/>
                  </a:lnTo>
                  <a:cubicBezTo>
                    <a:pt x="737923" y="59796"/>
                    <a:pt x="696647" y="29898"/>
                    <a:pt x="652462" y="19050"/>
                  </a:cubicBezTo>
                  <a:cubicBezTo>
                    <a:pt x="608277" y="8202"/>
                    <a:pt x="538162" y="16669"/>
                    <a:pt x="457200" y="9525"/>
                  </a:cubicBezTo>
                  <a:cubicBezTo>
                    <a:pt x="376238" y="2381"/>
                    <a:pt x="290513" y="5556"/>
                    <a:pt x="209550" y="0"/>
                  </a:cubicBezTo>
                  <a:lnTo>
                    <a:pt x="0" y="47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329183" y="1883664"/>
              <a:ext cx="8314755" cy="2176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45" name="TextBox 44"/>
          <p:cNvSpPr txBox="1"/>
          <p:nvPr/>
        </p:nvSpPr>
        <p:spPr>
          <a:xfrm>
            <a:off x="214911" y="1219200"/>
            <a:ext cx="1463862" cy="523220"/>
          </a:xfrm>
          <a:prstGeom prst="rect">
            <a:avLst/>
          </a:prstGeom>
          <a:noFill/>
        </p:spPr>
        <p:txBody>
          <a:bodyPr wrap="none" rtlCol="0">
            <a:spAutoFit/>
          </a:bodyPr>
          <a:lstStyle/>
          <a:p>
            <a:r>
              <a:rPr lang="en-US" sz="2800" dirty="0">
                <a:solidFill>
                  <a:schemeClr val="bg2">
                    <a:lumMod val="50000"/>
                  </a:schemeClr>
                </a:solidFill>
              </a:rPr>
              <a:t> </a:t>
            </a:r>
            <a:r>
              <a:rPr lang="en-US" sz="2800" dirty="0"/>
              <a:t>85 </a:t>
            </a:r>
            <a:r>
              <a:rPr lang="en-US" sz="2800" dirty="0" err="1"/>
              <a:t>mya</a:t>
            </a:r>
            <a:endParaRPr lang="en-US" sz="2800" dirty="0"/>
          </a:p>
        </p:txBody>
      </p:sp>
    </p:spTree>
    <p:extLst>
      <p:ext uri="{BB962C8B-B14F-4D97-AF65-F5344CB8AC3E}">
        <p14:creationId xmlns:p14="http://schemas.microsoft.com/office/powerpoint/2010/main" val="9203823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425847"/>
            <a:chOff x="268104" y="1883568"/>
            <a:chExt cx="8385358" cy="2179250"/>
          </a:xfrm>
        </p:grpSpPr>
        <p:sp>
          <p:nvSpPr>
            <p:cNvPr id="6" name="Freeform 5"/>
            <p:cNvSpPr/>
            <p:nvPr/>
          </p:nvSpPr>
          <p:spPr>
            <a:xfrm>
              <a:off x="325077" y="1965291"/>
              <a:ext cx="8317020" cy="2075689"/>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901180 w 8323869"/>
                <a:gd name="connsiteY35" fmla="*/ 622169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28181 w 8323869"/>
                <a:gd name="connsiteY34" fmla="*/ 1036948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292913 w 8323869"/>
                <a:gd name="connsiteY0" fmla="*/ 0 h 2128077"/>
                <a:gd name="connsiteX1" fmla="*/ 7937370 w 8323869"/>
                <a:gd name="connsiteY1" fmla="*/ 7046 h 2128077"/>
                <a:gd name="connsiteX2" fmla="*/ 7645139 w 8323869"/>
                <a:gd name="connsiteY2" fmla="*/ 35326 h 2128077"/>
                <a:gd name="connsiteX3" fmla="*/ 7331870 w 8323869"/>
                <a:gd name="connsiteY3" fmla="*/ 96256 h 2128077"/>
                <a:gd name="connsiteX4" fmla="*/ 7098384 w 8323869"/>
                <a:gd name="connsiteY4" fmla="*/ 157874 h 2128077"/>
                <a:gd name="connsiteX5" fmla="*/ 6825007 w 8323869"/>
                <a:gd name="connsiteY5" fmla="*/ 167302 h 2128077"/>
                <a:gd name="connsiteX6" fmla="*/ 6627044 w 8323869"/>
                <a:gd name="connsiteY6" fmla="*/ 129594 h 2128077"/>
                <a:gd name="connsiteX7" fmla="*/ 6515960 w 8323869"/>
                <a:gd name="connsiteY7" fmla="*/ 102983 h 2128077"/>
                <a:gd name="connsiteX8" fmla="*/ 6391374 w 8323869"/>
                <a:gd name="connsiteY8" fmla="*/ 91887 h 2128077"/>
                <a:gd name="connsiteX9" fmla="*/ 6099143 w 8323869"/>
                <a:gd name="connsiteY9" fmla="*/ 82460 h 2128077"/>
                <a:gd name="connsiteX10" fmla="*/ 5637229 w 8323869"/>
                <a:gd name="connsiteY10" fmla="*/ 82460 h 2128077"/>
                <a:gd name="connsiteX11" fmla="*/ 5382706 w 8323869"/>
                <a:gd name="connsiteY11" fmla="*/ 82460 h 2128077"/>
                <a:gd name="connsiteX12" fmla="*/ 5277710 w 8323869"/>
                <a:gd name="connsiteY12" fmla="*/ 86314 h 2128077"/>
                <a:gd name="connsiteX13" fmla="*/ 5194170 w 8323869"/>
                <a:gd name="connsiteY13" fmla="*/ 120167 h 2128077"/>
                <a:gd name="connsiteX14" fmla="*/ 4826524 w 8323869"/>
                <a:gd name="connsiteY14" fmla="*/ 148448 h 2128077"/>
                <a:gd name="connsiteX15" fmla="*/ 4411745 w 8323869"/>
                <a:gd name="connsiteY15" fmla="*/ 252143 h 2128077"/>
                <a:gd name="connsiteX16" fmla="*/ 3930978 w 8323869"/>
                <a:gd name="connsiteY16" fmla="*/ 289850 h 2128077"/>
                <a:gd name="connsiteX17" fmla="*/ 3450211 w 8323869"/>
                <a:gd name="connsiteY17" fmla="*/ 365264 h 2128077"/>
                <a:gd name="connsiteX18" fmla="*/ 2818615 w 8323869"/>
                <a:gd name="connsiteY18" fmla="*/ 336984 h 2128077"/>
                <a:gd name="connsiteX19" fmla="*/ 2375555 w 8323869"/>
                <a:gd name="connsiteY19" fmla="*/ 318130 h 2128077"/>
                <a:gd name="connsiteX20" fmla="*/ 1838227 w 8323869"/>
                <a:gd name="connsiteY20" fmla="*/ 365264 h 2128077"/>
                <a:gd name="connsiteX21" fmla="*/ 1404594 w 8323869"/>
                <a:gd name="connsiteY21" fmla="*/ 308703 h 2128077"/>
                <a:gd name="connsiteX22" fmla="*/ 989815 w 8323869"/>
                <a:gd name="connsiteY22" fmla="*/ 167301 h 2128077"/>
                <a:gd name="connsiteX23" fmla="*/ 848413 w 8323869"/>
                <a:gd name="connsiteY23" fmla="*/ 82460 h 2128077"/>
                <a:gd name="connsiteX24" fmla="*/ 712068 w 8323869"/>
                <a:gd name="connsiteY24" fmla="*/ 49318 h 2128077"/>
                <a:gd name="connsiteX25" fmla="*/ 497731 w 8323869"/>
                <a:gd name="connsiteY25" fmla="*/ 46839 h 2128077"/>
                <a:gd name="connsiteX26" fmla="*/ 0 w 8323869"/>
                <a:gd name="connsiteY26" fmla="*/ 44753 h 2128077"/>
                <a:gd name="connsiteX27" fmla="*/ 28281 w 8323869"/>
                <a:gd name="connsiteY27" fmla="*/ 223862 h 2128077"/>
                <a:gd name="connsiteX28" fmla="*/ 28281 w 8323869"/>
                <a:gd name="connsiteY28" fmla="*/ 308703 h 2128077"/>
                <a:gd name="connsiteX29" fmla="*/ 37708 w 8323869"/>
                <a:gd name="connsiteY29" fmla="*/ 2128077 h 2128077"/>
                <a:gd name="connsiteX30" fmla="*/ 999242 w 8323869"/>
                <a:gd name="connsiteY30" fmla="*/ 1901833 h 2128077"/>
                <a:gd name="connsiteX31" fmla="*/ 2318994 w 8323869"/>
                <a:gd name="connsiteY31" fmla="*/ 1496481 h 2128077"/>
                <a:gd name="connsiteX32" fmla="*/ 3648174 w 8323869"/>
                <a:gd name="connsiteY32" fmla="*/ 1260811 h 2128077"/>
                <a:gd name="connsiteX33" fmla="*/ 3827283 w 8323869"/>
                <a:gd name="connsiteY33" fmla="*/ 1260811 h 2128077"/>
                <a:gd name="connsiteX34" fmla="*/ 5128181 w 8323869"/>
                <a:gd name="connsiteY34" fmla="*/ 1034567 h 2128077"/>
                <a:gd name="connsiteX35" fmla="*/ 5656083 w 8323869"/>
                <a:gd name="connsiteY35" fmla="*/ 940300 h 2128077"/>
                <a:gd name="connsiteX36" fmla="*/ 6655324 w 8323869"/>
                <a:gd name="connsiteY36" fmla="*/ 874312 h 2128077"/>
                <a:gd name="connsiteX37" fmla="*/ 7484883 w 8323869"/>
                <a:gd name="connsiteY37" fmla="*/ 1157116 h 2128077"/>
                <a:gd name="connsiteX38" fmla="*/ 8239027 w 8323869"/>
                <a:gd name="connsiteY38" fmla="*/ 1138262 h 2128077"/>
                <a:gd name="connsiteX39" fmla="*/ 8323869 w 8323869"/>
                <a:gd name="connsiteY39" fmla="*/ 1128835 h 2128077"/>
                <a:gd name="connsiteX40" fmla="*/ 8292913 w 8323869"/>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28281 w 8292913"/>
                <a:gd name="connsiteY28" fmla="*/ 308703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16375 w 8292913"/>
                <a:gd name="connsiteY27" fmla="*/ 207194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78920 w 8278920"/>
                <a:gd name="connsiteY0" fmla="*/ 0 h 2128077"/>
                <a:gd name="connsiteX1" fmla="*/ 7923377 w 8278920"/>
                <a:gd name="connsiteY1" fmla="*/ 7046 h 2128077"/>
                <a:gd name="connsiteX2" fmla="*/ 7631146 w 8278920"/>
                <a:gd name="connsiteY2" fmla="*/ 35326 h 2128077"/>
                <a:gd name="connsiteX3" fmla="*/ 7317877 w 8278920"/>
                <a:gd name="connsiteY3" fmla="*/ 96256 h 2128077"/>
                <a:gd name="connsiteX4" fmla="*/ 7084391 w 8278920"/>
                <a:gd name="connsiteY4" fmla="*/ 157874 h 2128077"/>
                <a:gd name="connsiteX5" fmla="*/ 6811014 w 8278920"/>
                <a:gd name="connsiteY5" fmla="*/ 167302 h 2128077"/>
                <a:gd name="connsiteX6" fmla="*/ 6613051 w 8278920"/>
                <a:gd name="connsiteY6" fmla="*/ 129594 h 2128077"/>
                <a:gd name="connsiteX7" fmla="*/ 6501967 w 8278920"/>
                <a:gd name="connsiteY7" fmla="*/ 102983 h 2128077"/>
                <a:gd name="connsiteX8" fmla="*/ 6377381 w 8278920"/>
                <a:gd name="connsiteY8" fmla="*/ 91887 h 2128077"/>
                <a:gd name="connsiteX9" fmla="*/ 6085150 w 8278920"/>
                <a:gd name="connsiteY9" fmla="*/ 82460 h 2128077"/>
                <a:gd name="connsiteX10" fmla="*/ 5623236 w 8278920"/>
                <a:gd name="connsiteY10" fmla="*/ 82460 h 2128077"/>
                <a:gd name="connsiteX11" fmla="*/ 5368713 w 8278920"/>
                <a:gd name="connsiteY11" fmla="*/ 82460 h 2128077"/>
                <a:gd name="connsiteX12" fmla="*/ 5263717 w 8278920"/>
                <a:gd name="connsiteY12" fmla="*/ 86314 h 2128077"/>
                <a:gd name="connsiteX13" fmla="*/ 5180177 w 8278920"/>
                <a:gd name="connsiteY13" fmla="*/ 120167 h 2128077"/>
                <a:gd name="connsiteX14" fmla="*/ 4812531 w 8278920"/>
                <a:gd name="connsiteY14" fmla="*/ 148448 h 2128077"/>
                <a:gd name="connsiteX15" fmla="*/ 4397752 w 8278920"/>
                <a:gd name="connsiteY15" fmla="*/ 252143 h 2128077"/>
                <a:gd name="connsiteX16" fmla="*/ 3916985 w 8278920"/>
                <a:gd name="connsiteY16" fmla="*/ 289850 h 2128077"/>
                <a:gd name="connsiteX17" fmla="*/ 3436218 w 8278920"/>
                <a:gd name="connsiteY17" fmla="*/ 365264 h 2128077"/>
                <a:gd name="connsiteX18" fmla="*/ 2804622 w 8278920"/>
                <a:gd name="connsiteY18" fmla="*/ 336984 h 2128077"/>
                <a:gd name="connsiteX19" fmla="*/ 2361562 w 8278920"/>
                <a:gd name="connsiteY19" fmla="*/ 318130 h 2128077"/>
                <a:gd name="connsiteX20" fmla="*/ 1824234 w 8278920"/>
                <a:gd name="connsiteY20" fmla="*/ 365264 h 2128077"/>
                <a:gd name="connsiteX21" fmla="*/ 1390601 w 8278920"/>
                <a:gd name="connsiteY21" fmla="*/ 308703 h 2128077"/>
                <a:gd name="connsiteX22" fmla="*/ 975822 w 8278920"/>
                <a:gd name="connsiteY22" fmla="*/ 167301 h 2128077"/>
                <a:gd name="connsiteX23" fmla="*/ 834420 w 8278920"/>
                <a:gd name="connsiteY23" fmla="*/ 82460 h 2128077"/>
                <a:gd name="connsiteX24" fmla="*/ 698075 w 8278920"/>
                <a:gd name="connsiteY24" fmla="*/ 49318 h 2128077"/>
                <a:gd name="connsiteX25" fmla="*/ 483738 w 8278920"/>
                <a:gd name="connsiteY25" fmla="*/ 46839 h 2128077"/>
                <a:gd name="connsiteX26" fmla="*/ 5057 w 8278920"/>
                <a:gd name="connsiteY26" fmla="*/ 49516 h 2128077"/>
                <a:gd name="connsiteX27" fmla="*/ 2382 w 8278920"/>
                <a:gd name="connsiteY27" fmla="*/ 207194 h 2128077"/>
                <a:gd name="connsiteX28" fmla="*/ 0 w 8278920"/>
                <a:gd name="connsiteY28" fmla="*/ 339659 h 2128077"/>
                <a:gd name="connsiteX29" fmla="*/ 23715 w 8278920"/>
                <a:gd name="connsiteY29" fmla="*/ 2128077 h 2128077"/>
                <a:gd name="connsiteX30" fmla="*/ 985249 w 8278920"/>
                <a:gd name="connsiteY30" fmla="*/ 1901833 h 2128077"/>
                <a:gd name="connsiteX31" fmla="*/ 2305001 w 8278920"/>
                <a:gd name="connsiteY31" fmla="*/ 1496481 h 2128077"/>
                <a:gd name="connsiteX32" fmla="*/ 3634181 w 8278920"/>
                <a:gd name="connsiteY32" fmla="*/ 1260811 h 2128077"/>
                <a:gd name="connsiteX33" fmla="*/ 3813290 w 8278920"/>
                <a:gd name="connsiteY33" fmla="*/ 1260811 h 2128077"/>
                <a:gd name="connsiteX34" fmla="*/ 5114188 w 8278920"/>
                <a:gd name="connsiteY34" fmla="*/ 1034567 h 2128077"/>
                <a:gd name="connsiteX35" fmla="*/ 5642090 w 8278920"/>
                <a:gd name="connsiteY35" fmla="*/ 940300 h 2128077"/>
                <a:gd name="connsiteX36" fmla="*/ 6641331 w 8278920"/>
                <a:gd name="connsiteY36" fmla="*/ 874312 h 2128077"/>
                <a:gd name="connsiteX37" fmla="*/ 7470890 w 8278920"/>
                <a:gd name="connsiteY37" fmla="*/ 1157116 h 2128077"/>
                <a:gd name="connsiteX38" fmla="*/ 8225034 w 8278920"/>
                <a:gd name="connsiteY38" fmla="*/ 1138262 h 2128077"/>
                <a:gd name="connsiteX39" fmla="*/ 8271776 w 8278920"/>
                <a:gd name="connsiteY39" fmla="*/ 1140741 h 2128077"/>
                <a:gd name="connsiteX40" fmla="*/ 8278920 w 8278920"/>
                <a:gd name="connsiteY40" fmla="*/ 0 h 2128077"/>
                <a:gd name="connsiteX0" fmla="*/ 8278920 w 8278920"/>
                <a:gd name="connsiteY0" fmla="*/ 0 h 2054258"/>
                <a:gd name="connsiteX1" fmla="*/ 7923377 w 8278920"/>
                <a:gd name="connsiteY1" fmla="*/ 7046 h 2054258"/>
                <a:gd name="connsiteX2" fmla="*/ 7631146 w 8278920"/>
                <a:gd name="connsiteY2" fmla="*/ 35326 h 2054258"/>
                <a:gd name="connsiteX3" fmla="*/ 7317877 w 8278920"/>
                <a:gd name="connsiteY3" fmla="*/ 96256 h 2054258"/>
                <a:gd name="connsiteX4" fmla="*/ 7084391 w 8278920"/>
                <a:gd name="connsiteY4" fmla="*/ 157874 h 2054258"/>
                <a:gd name="connsiteX5" fmla="*/ 6811014 w 8278920"/>
                <a:gd name="connsiteY5" fmla="*/ 167302 h 2054258"/>
                <a:gd name="connsiteX6" fmla="*/ 6613051 w 8278920"/>
                <a:gd name="connsiteY6" fmla="*/ 129594 h 2054258"/>
                <a:gd name="connsiteX7" fmla="*/ 6501967 w 8278920"/>
                <a:gd name="connsiteY7" fmla="*/ 102983 h 2054258"/>
                <a:gd name="connsiteX8" fmla="*/ 6377381 w 8278920"/>
                <a:gd name="connsiteY8" fmla="*/ 91887 h 2054258"/>
                <a:gd name="connsiteX9" fmla="*/ 6085150 w 8278920"/>
                <a:gd name="connsiteY9" fmla="*/ 82460 h 2054258"/>
                <a:gd name="connsiteX10" fmla="*/ 5623236 w 8278920"/>
                <a:gd name="connsiteY10" fmla="*/ 82460 h 2054258"/>
                <a:gd name="connsiteX11" fmla="*/ 5368713 w 8278920"/>
                <a:gd name="connsiteY11" fmla="*/ 82460 h 2054258"/>
                <a:gd name="connsiteX12" fmla="*/ 5263717 w 8278920"/>
                <a:gd name="connsiteY12" fmla="*/ 86314 h 2054258"/>
                <a:gd name="connsiteX13" fmla="*/ 5180177 w 8278920"/>
                <a:gd name="connsiteY13" fmla="*/ 120167 h 2054258"/>
                <a:gd name="connsiteX14" fmla="*/ 4812531 w 8278920"/>
                <a:gd name="connsiteY14" fmla="*/ 148448 h 2054258"/>
                <a:gd name="connsiteX15" fmla="*/ 4397752 w 8278920"/>
                <a:gd name="connsiteY15" fmla="*/ 252143 h 2054258"/>
                <a:gd name="connsiteX16" fmla="*/ 3916985 w 8278920"/>
                <a:gd name="connsiteY16" fmla="*/ 289850 h 2054258"/>
                <a:gd name="connsiteX17" fmla="*/ 3436218 w 8278920"/>
                <a:gd name="connsiteY17" fmla="*/ 365264 h 2054258"/>
                <a:gd name="connsiteX18" fmla="*/ 2804622 w 8278920"/>
                <a:gd name="connsiteY18" fmla="*/ 336984 h 2054258"/>
                <a:gd name="connsiteX19" fmla="*/ 2361562 w 8278920"/>
                <a:gd name="connsiteY19" fmla="*/ 318130 h 2054258"/>
                <a:gd name="connsiteX20" fmla="*/ 1824234 w 8278920"/>
                <a:gd name="connsiteY20" fmla="*/ 365264 h 2054258"/>
                <a:gd name="connsiteX21" fmla="*/ 1390601 w 8278920"/>
                <a:gd name="connsiteY21" fmla="*/ 308703 h 2054258"/>
                <a:gd name="connsiteX22" fmla="*/ 975822 w 8278920"/>
                <a:gd name="connsiteY22" fmla="*/ 167301 h 2054258"/>
                <a:gd name="connsiteX23" fmla="*/ 834420 w 8278920"/>
                <a:gd name="connsiteY23" fmla="*/ 82460 h 2054258"/>
                <a:gd name="connsiteX24" fmla="*/ 698075 w 8278920"/>
                <a:gd name="connsiteY24" fmla="*/ 49318 h 2054258"/>
                <a:gd name="connsiteX25" fmla="*/ 483738 w 8278920"/>
                <a:gd name="connsiteY25" fmla="*/ 46839 h 2054258"/>
                <a:gd name="connsiteX26" fmla="*/ 5057 w 8278920"/>
                <a:gd name="connsiteY26" fmla="*/ 49516 h 2054258"/>
                <a:gd name="connsiteX27" fmla="*/ 2382 w 8278920"/>
                <a:gd name="connsiteY27" fmla="*/ 207194 h 2054258"/>
                <a:gd name="connsiteX28" fmla="*/ 0 w 8278920"/>
                <a:gd name="connsiteY28" fmla="*/ 339659 h 2054258"/>
                <a:gd name="connsiteX29" fmla="*/ 2284 w 8278920"/>
                <a:gd name="connsiteY29" fmla="*/ 2054258 h 2054258"/>
                <a:gd name="connsiteX30" fmla="*/ 985249 w 8278920"/>
                <a:gd name="connsiteY30" fmla="*/ 1901833 h 2054258"/>
                <a:gd name="connsiteX31" fmla="*/ 2305001 w 8278920"/>
                <a:gd name="connsiteY31" fmla="*/ 1496481 h 2054258"/>
                <a:gd name="connsiteX32" fmla="*/ 3634181 w 8278920"/>
                <a:gd name="connsiteY32" fmla="*/ 1260811 h 2054258"/>
                <a:gd name="connsiteX33" fmla="*/ 3813290 w 8278920"/>
                <a:gd name="connsiteY33" fmla="*/ 1260811 h 2054258"/>
                <a:gd name="connsiteX34" fmla="*/ 5114188 w 8278920"/>
                <a:gd name="connsiteY34" fmla="*/ 1034567 h 2054258"/>
                <a:gd name="connsiteX35" fmla="*/ 5642090 w 8278920"/>
                <a:gd name="connsiteY35" fmla="*/ 940300 h 2054258"/>
                <a:gd name="connsiteX36" fmla="*/ 6641331 w 8278920"/>
                <a:gd name="connsiteY36" fmla="*/ 874312 h 2054258"/>
                <a:gd name="connsiteX37" fmla="*/ 7470890 w 8278920"/>
                <a:gd name="connsiteY37" fmla="*/ 1157116 h 2054258"/>
                <a:gd name="connsiteX38" fmla="*/ 8225034 w 8278920"/>
                <a:gd name="connsiteY38" fmla="*/ 1138262 h 2054258"/>
                <a:gd name="connsiteX39" fmla="*/ 8271776 w 8278920"/>
                <a:gd name="connsiteY39" fmla="*/ 1140741 h 2054258"/>
                <a:gd name="connsiteX40" fmla="*/ 8278920 w 8278920"/>
                <a:gd name="connsiteY40" fmla="*/ 0 h 2054258"/>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271776 w 8317020"/>
                <a:gd name="connsiteY39" fmla="*/ 1162172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317020" h="2075689">
                  <a:moveTo>
                    <a:pt x="8317020" y="0"/>
                  </a:moveTo>
                  <a:lnTo>
                    <a:pt x="7923377" y="28477"/>
                  </a:lnTo>
                  <a:lnTo>
                    <a:pt x="7631146" y="56757"/>
                  </a:lnTo>
                  <a:lnTo>
                    <a:pt x="7317877" y="117687"/>
                  </a:lnTo>
                  <a:lnTo>
                    <a:pt x="7084391" y="179305"/>
                  </a:lnTo>
                  <a:lnTo>
                    <a:pt x="6811014" y="188733"/>
                  </a:lnTo>
                  <a:lnTo>
                    <a:pt x="6613051" y="151025"/>
                  </a:lnTo>
                  <a:cubicBezTo>
                    <a:pt x="6580785" y="145330"/>
                    <a:pt x="6534233" y="130109"/>
                    <a:pt x="6501967" y="124414"/>
                  </a:cubicBezTo>
                  <a:lnTo>
                    <a:pt x="6377381" y="113318"/>
                  </a:lnTo>
                  <a:lnTo>
                    <a:pt x="6085150" y="103891"/>
                  </a:lnTo>
                  <a:lnTo>
                    <a:pt x="5623236" y="103891"/>
                  </a:lnTo>
                  <a:lnTo>
                    <a:pt x="5368713" y="103891"/>
                  </a:lnTo>
                  <a:cubicBezTo>
                    <a:pt x="5342446" y="107557"/>
                    <a:pt x="5289984" y="104079"/>
                    <a:pt x="5263717" y="107745"/>
                  </a:cubicBezTo>
                  <a:lnTo>
                    <a:pt x="5180177" y="141598"/>
                  </a:lnTo>
                  <a:lnTo>
                    <a:pt x="4812531" y="169879"/>
                  </a:lnTo>
                  <a:lnTo>
                    <a:pt x="4397752" y="273574"/>
                  </a:lnTo>
                  <a:lnTo>
                    <a:pt x="3916985" y="311281"/>
                  </a:lnTo>
                  <a:lnTo>
                    <a:pt x="3436218" y="386695"/>
                  </a:lnTo>
                  <a:lnTo>
                    <a:pt x="2804622" y="358415"/>
                  </a:lnTo>
                  <a:lnTo>
                    <a:pt x="2361562" y="339561"/>
                  </a:lnTo>
                  <a:lnTo>
                    <a:pt x="1824234" y="386695"/>
                  </a:lnTo>
                  <a:lnTo>
                    <a:pt x="1390601" y="330134"/>
                  </a:lnTo>
                  <a:lnTo>
                    <a:pt x="975822" y="188732"/>
                  </a:lnTo>
                  <a:lnTo>
                    <a:pt x="834420" y="103891"/>
                  </a:lnTo>
                  <a:lnTo>
                    <a:pt x="698075" y="70749"/>
                  </a:lnTo>
                  <a:cubicBezTo>
                    <a:pt x="609960" y="77067"/>
                    <a:pt x="599241" y="68237"/>
                    <a:pt x="483738" y="68270"/>
                  </a:cubicBezTo>
                  <a:cubicBezTo>
                    <a:pt x="368235" y="68303"/>
                    <a:pt x="89268" y="59073"/>
                    <a:pt x="5057" y="70947"/>
                  </a:cubicBezTo>
                  <a:cubicBezTo>
                    <a:pt x="4165" y="123506"/>
                    <a:pt x="3274" y="176066"/>
                    <a:pt x="2382" y="228625"/>
                  </a:cubicBezTo>
                  <a:lnTo>
                    <a:pt x="0" y="361090"/>
                  </a:lnTo>
                  <a:cubicBezTo>
                    <a:pt x="3142" y="967548"/>
                    <a:pt x="-858" y="1469231"/>
                    <a:pt x="2284" y="2075689"/>
                  </a:cubicBezTo>
                  <a:lnTo>
                    <a:pt x="985249" y="1923264"/>
                  </a:lnTo>
                  <a:lnTo>
                    <a:pt x="2305001" y="1517912"/>
                  </a:lnTo>
                  <a:lnTo>
                    <a:pt x="3634181" y="1282242"/>
                  </a:lnTo>
                  <a:lnTo>
                    <a:pt x="3813290" y="1282242"/>
                  </a:lnTo>
                  <a:lnTo>
                    <a:pt x="5114188" y="1055998"/>
                  </a:lnTo>
                  <a:lnTo>
                    <a:pt x="5642090" y="961731"/>
                  </a:lnTo>
                  <a:cubicBezTo>
                    <a:pt x="5975170" y="939735"/>
                    <a:pt x="6336531" y="859607"/>
                    <a:pt x="6641331" y="895743"/>
                  </a:cubicBezTo>
                  <a:cubicBezTo>
                    <a:pt x="6946131" y="931879"/>
                    <a:pt x="7194370" y="1084279"/>
                    <a:pt x="7470890" y="1178547"/>
                  </a:cubicBezTo>
                  <a:lnTo>
                    <a:pt x="8225034" y="1159693"/>
                  </a:lnTo>
                  <a:lnTo>
                    <a:pt x="8317020" y="1166934"/>
                  </a:lnTo>
                  <a:cubicBezTo>
                    <a:pt x="8313878" y="786720"/>
                    <a:pt x="8310735" y="370787"/>
                    <a:pt x="8317020" y="0"/>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776287" y="1883568"/>
              <a:ext cx="7877175" cy="350045"/>
            </a:xfrm>
            <a:custGeom>
              <a:avLst/>
              <a:gdLst>
                <a:gd name="connsiteX0" fmla="*/ 6938962 w 6953250"/>
                <a:gd name="connsiteY0" fmla="*/ 0 h 347663"/>
                <a:gd name="connsiteX1" fmla="*/ 0 w 6953250"/>
                <a:gd name="connsiteY1" fmla="*/ 0 h 347663"/>
                <a:gd name="connsiteX2" fmla="*/ 152400 w 6953250"/>
                <a:gd name="connsiteY2" fmla="*/ 23813 h 347663"/>
                <a:gd name="connsiteX3" fmla="*/ 257175 w 6953250"/>
                <a:gd name="connsiteY3" fmla="*/ 42863 h 347663"/>
                <a:gd name="connsiteX4" fmla="*/ 304800 w 6953250"/>
                <a:gd name="connsiteY4" fmla="*/ 52388 h 347663"/>
                <a:gd name="connsiteX5" fmla="*/ 385762 w 6953250"/>
                <a:gd name="connsiteY5" fmla="*/ 85725 h 347663"/>
                <a:gd name="connsiteX6" fmla="*/ 466725 w 6953250"/>
                <a:gd name="connsiteY6" fmla="*/ 123825 h 347663"/>
                <a:gd name="connsiteX7" fmla="*/ 571500 w 6953250"/>
                <a:gd name="connsiteY7" fmla="*/ 147638 h 347663"/>
                <a:gd name="connsiteX8" fmla="*/ 642937 w 6953250"/>
                <a:gd name="connsiteY8" fmla="*/ 161925 h 347663"/>
                <a:gd name="connsiteX9" fmla="*/ 719137 w 6953250"/>
                <a:gd name="connsiteY9" fmla="*/ 161925 h 347663"/>
                <a:gd name="connsiteX10" fmla="*/ 795337 w 6953250"/>
                <a:gd name="connsiteY10" fmla="*/ 200025 h 347663"/>
                <a:gd name="connsiteX11" fmla="*/ 842962 w 6953250"/>
                <a:gd name="connsiteY11" fmla="*/ 223838 h 347663"/>
                <a:gd name="connsiteX12" fmla="*/ 871537 w 6953250"/>
                <a:gd name="connsiteY12" fmla="*/ 271463 h 347663"/>
                <a:gd name="connsiteX13" fmla="*/ 890587 w 6953250"/>
                <a:gd name="connsiteY13" fmla="*/ 295275 h 347663"/>
                <a:gd name="connsiteX14" fmla="*/ 952500 w 6953250"/>
                <a:gd name="connsiteY14" fmla="*/ 290513 h 347663"/>
                <a:gd name="connsiteX15" fmla="*/ 981075 w 6953250"/>
                <a:gd name="connsiteY15" fmla="*/ 309563 h 347663"/>
                <a:gd name="connsiteX16" fmla="*/ 1009650 w 6953250"/>
                <a:gd name="connsiteY16" fmla="*/ 347663 h 347663"/>
                <a:gd name="connsiteX17" fmla="*/ 1062037 w 6953250"/>
                <a:gd name="connsiteY17" fmla="*/ 328613 h 347663"/>
                <a:gd name="connsiteX18" fmla="*/ 1128712 w 6953250"/>
                <a:gd name="connsiteY18" fmla="*/ 304800 h 347663"/>
                <a:gd name="connsiteX19" fmla="*/ 1143000 w 6953250"/>
                <a:gd name="connsiteY19" fmla="*/ 271463 h 347663"/>
                <a:gd name="connsiteX20" fmla="*/ 1185862 w 6953250"/>
                <a:gd name="connsiteY20" fmla="*/ 266700 h 347663"/>
                <a:gd name="connsiteX21" fmla="*/ 1233487 w 6953250"/>
                <a:gd name="connsiteY21" fmla="*/ 300038 h 347663"/>
                <a:gd name="connsiteX22" fmla="*/ 1300162 w 6953250"/>
                <a:gd name="connsiteY22" fmla="*/ 309563 h 347663"/>
                <a:gd name="connsiteX23" fmla="*/ 1328737 w 6953250"/>
                <a:gd name="connsiteY23" fmla="*/ 276225 h 347663"/>
                <a:gd name="connsiteX24" fmla="*/ 1381125 w 6953250"/>
                <a:gd name="connsiteY24" fmla="*/ 276225 h 347663"/>
                <a:gd name="connsiteX25" fmla="*/ 1409700 w 6953250"/>
                <a:gd name="connsiteY25" fmla="*/ 280988 h 347663"/>
                <a:gd name="connsiteX26" fmla="*/ 1423987 w 6953250"/>
                <a:gd name="connsiteY26" fmla="*/ 314325 h 347663"/>
                <a:gd name="connsiteX27" fmla="*/ 1504950 w 6953250"/>
                <a:gd name="connsiteY27" fmla="*/ 309563 h 347663"/>
                <a:gd name="connsiteX28" fmla="*/ 1614487 w 6953250"/>
                <a:gd name="connsiteY28" fmla="*/ 304800 h 347663"/>
                <a:gd name="connsiteX29" fmla="*/ 1781175 w 6953250"/>
                <a:gd name="connsiteY29" fmla="*/ 309563 h 347663"/>
                <a:gd name="connsiteX30" fmla="*/ 1933575 w 6953250"/>
                <a:gd name="connsiteY30" fmla="*/ 309563 h 347663"/>
                <a:gd name="connsiteX31" fmla="*/ 2100262 w 6953250"/>
                <a:gd name="connsiteY31" fmla="*/ 309563 h 347663"/>
                <a:gd name="connsiteX32" fmla="*/ 2247900 w 6953250"/>
                <a:gd name="connsiteY32" fmla="*/ 314325 h 347663"/>
                <a:gd name="connsiteX33" fmla="*/ 2381250 w 6953250"/>
                <a:gd name="connsiteY33" fmla="*/ 314325 h 347663"/>
                <a:gd name="connsiteX34" fmla="*/ 2547937 w 6953250"/>
                <a:gd name="connsiteY34" fmla="*/ 304800 h 347663"/>
                <a:gd name="connsiteX35" fmla="*/ 2647950 w 6953250"/>
                <a:gd name="connsiteY35" fmla="*/ 290513 h 347663"/>
                <a:gd name="connsiteX36" fmla="*/ 2757487 w 6953250"/>
                <a:gd name="connsiteY36" fmla="*/ 290513 h 347663"/>
                <a:gd name="connsiteX37" fmla="*/ 2900362 w 6953250"/>
                <a:gd name="connsiteY37" fmla="*/ 285750 h 347663"/>
                <a:gd name="connsiteX38" fmla="*/ 3005137 w 6953250"/>
                <a:gd name="connsiteY38" fmla="*/ 271463 h 347663"/>
                <a:gd name="connsiteX39" fmla="*/ 3109912 w 6953250"/>
                <a:gd name="connsiteY39" fmla="*/ 238125 h 347663"/>
                <a:gd name="connsiteX40" fmla="*/ 3281362 w 6953250"/>
                <a:gd name="connsiteY40" fmla="*/ 166688 h 347663"/>
                <a:gd name="connsiteX41" fmla="*/ 3471862 w 6953250"/>
                <a:gd name="connsiteY41" fmla="*/ 161925 h 347663"/>
                <a:gd name="connsiteX42" fmla="*/ 3695700 w 6953250"/>
                <a:gd name="connsiteY42" fmla="*/ 157163 h 347663"/>
                <a:gd name="connsiteX43" fmla="*/ 3800475 w 6953250"/>
                <a:gd name="connsiteY43" fmla="*/ 147638 h 347663"/>
                <a:gd name="connsiteX44" fmla="*/ 3962400 w 6953250"/>
                <a:gd name="connsiteY44" fmla="*/ 166688 h 347663"/>
                <a:gd name="connsiteX45" fmla="*/ 4162425 w 6953250"/>
                <a:gd name="connsiteY45" fmla="*/ 195263 h 347663"/>
                <a:gd name="connsiteX46" fmla="*/ 4376737 w 6953250"/>
                <a:gd name="connsiteY46" fmla="*/ 233363 h 347663"/>
                <a:gd name="connsiteX47" fmla="*/ 4572000 w 6953250"/>
                <a:gd name="connsiteY47" fmla="*/ 271463 h 347663"/>
                <a:gd name="connsiteX48" fmla="*/ 4833937 w 6953250"/>
                <a:gd name="connsiteY48" fmla="*/ 285750 h 347663"/>
                <a:gd name="connsiteX49" fmla="*/ 5067300 w 6953250"/>
                <a:gd name="connsiteY49" fmla="*/ 290513 h 347663"/>
                <a:gd name="connsiteX50" fmla="*/ 5305425 w 6953250"/>
                <a:gd name="connsiteY50" fmla="*/ 295275 h 347663"/>
                <a:gd name="connsiteX51" fmla="*/ 5529262 w 6953250"/>
                <a:gd name="connsiteY51" fmla="*/ 300038 h 347663"/>
                <a:gd name="connsiteX52" fmla="*/ 5738812 w 6953250"/>
                <a:gd name="connsiteY52" fmla="*/ 300038 h 347663"/>
                <a:gd name="connsiteX53" fmla="*/ 5891212 w 6953250"/>
                <a:gd name="connsiteY53" fmla="*/ 314325 h 347663"/>
                <a:gd name="connsiteX54" fmla="*/ 6000750 w 6953250"/>
                <a:gd name="connsiteY54" fmla="*/ 323850 h 347663"/>
                <a:gd name="connsiteX55" fmla="*/ 6400800 w 6953250"/>
                <a:gd name="connsiteY55" fmla="*/ 309563 h 347663"/>
                <a:gd name="connsiteX56" fmla="*/ 6600825 w 6953250"/>
                <a:gd name="connsiteY56" fmla="*/ 309563 h 347663"/>
                <a:gd name="connsiteX57" fmla="*/ 6738937 w 6953250"/>
                <a:gd name="connsiteY57" fmla="*/ 309563 h 347663"/>
                <a:gd name="connsiteX58" fmla="*/ 6953250 w 6953250"/>
                <a:gd name="connsiteY58" fmla="*/ 295275 h 347663"/>
                <a:gd name="connsiteX59" fmla="*/ 6938962 w 6953250"/>
                <a:gd name="connsiteY59" fmla="*/ 0 h 347663"/>
                <a:gd name="connsiteX0" fmla="*/ 6938962 w 6953250"/>
                <a:gd name="connsiteY0" fmla="*/ 0 h 347663"/>
                <a:gd name="connsiteX1" fmla="*/ 0 w 6953250"/>
                <a:gd name="connsiteY1" fmla="*/ 0 h 347663"/>
                <a:gd name="connsiteX2" fmla="*/ 152400 w 6953250"/>
                <a:gd name="connsiteY2" fmla="*/ 23813 h 347663"/>
                <a:gd name="connsiteX3" fmla="*/ 257175 w 6953250"/>
                <a:gd name="connsiteY3" fmla="*/ 42863 h 347663"/>
                <a:gd name="connsiteX4" fmla="*/ 304800 w 6953250"/>
                <a:gd name="connsiteY4" fmla="*/ 52388 h 347663"/>
                <a:gd name="connsiteX5" fmla="*/ 385762 w 6953250"/>
                <a:gd name="connsiteY5" fmla="*/ 85725 h 347663"/>
                <a:gd name="connsiteX6" fmla="*/ 466725 w 6953250"/>
                <a:gd name="connsiteY6" fmla="*/ 123825 h 347663"/>
                <a:gd name="connsiteX7" fmla="*/ 571500 w 6953250"/>
                <a:gd name="connsiteY7" fmla="*/ 147638 h 347663"/>
                <a:gd name="connsiteX8" fmla="*/ 642937 w 6953250"/>
                <a:gd name="connsiteY8" fmla="*/ 161925 h 347663"/>
                <a:gd name="connsiteX9" fmla="*/ 719137 w 6953250"/>
                <a:gd name="connsiteY9" fmla="*/ 161925 h 347663"/>
                <a:gd name="connsiteX10" fmla="*/ 795337 w 6953250"/>
                <a:gd name="connsiteY10" fmla="*/ 200025 h 347663"/>
                <a:gd name="connsiteX11" fmla="*/ 842962 w 6953250"/>
                <a:gd name="connsiteY11" fmla="*/ 223838 h 347663"/>
                <a:gd name="connsiteX12" fmla="*/ 871537 w 6953250"/>
                <a:gd name="connsiteY12" fmla="*/ 271463 h 347663"/>
                <a:gd name="connsiteX13" fmla="*/ 890587 w 6953250"/>
                <a:gd name="connsiteY13" fmla="*/ 295275 h 347663"/>
                <a:gd name="connsiteX14" fmla="*/ 952500 w 6953250"/>
                <a:gd name="connsiteY14" fmla="*/ 290513 h 347663"/>
                <a:gd name="connsiteX15" fmla="*/ 981075 w 6953250"/>
                <a:gd name="connsiteY15" fmla="*/ 309563 h 347663"/>
                <a:gd name="connsiteX16" fmla="*/ 1009650 w 6953250"/>
                <a:gd name="connsiteY16" fmla="*/ 347663 h 347663"/>
                <a:gd name="connsiteX17" fmla="*/ 1062037 w 6953250"/>
                <a:gd name="connsiteY17" fmla="*/ 328613 h 347663"/>
                <a:gd name="connsiteX18" fmla="*/ 1128712 w 6953250"/>
                <a:gd name="connsiteY18" fmla="*/ 304800 h 347663"/>
                <a:gd name="connsiteX19" fmla="*/ 1143000 w 6953250"/>
                <a:gd name="connsiteY19" fmla="*/ 271463 h 347663"/>
                <a:gd name="connsiteX20" fmla="*/ 1185862 w 6953250"/>
                <a:gd name="connsiteY20" fmla="*/ 266700 h 347663"/>
                <a:gd name="connsiteX21" fmla="*/ 1233487 w 6953250"/>
                <a:gd name="connsiteY21" fmla="*/ 300038 h 347663"/>
                <a:gd name="connsiteX22" fmla="*/ 1300162 w 6953250"/>
                <a:gd name="connsiteY22" fmla="*/ 309563 h 347663"/>
                <a:gd name="connsiteX23" fmla="*/ 1328737 w 6953250"/>
                <a:gd name="connsiteY23" fmla="*/ 276225 h 347663"/>
                <a:gd name="connsiteX24" fmla="*/ 1381125 w 6953250"/>
                <a:gd name="connsiteY24" fmla="*/ 276225 h 347663"/>
                <a:gd name="connsiteX25" fmla="*/ 1407319 w 6953250"/>
                <a:gd name="connsiteY25" fmla="*/ 300038 h 347663"/>
                <a:gd name="connsiteX26" fmla="*/ 1423987 w 6953250"/>
                <a:gd name="connsiteY26" fmla="*/ 314325 h 347663"/>
                <a:gd name="connsiteX27" fmla="*/ 1504950 w 6953250"/>
                <a:gd name="connsiteY27" fmla="*/ 309563 h 347663"/>
                <a:gd name="connsiteX28" fmla="*/ 1614487 w 6953250"/>
                <a:gd name="connsiteY28" fmla="*/ 304800 h 347663"/>
                <a:gd name="connsiteX29" fmla="*/ 1781175 w 6953250"/>
                <a:gd name="connsiteY29" fmla="*/ 309563 h 347663"/>
                <a:gd name="connsiteX30" fmla="*/ 1933575 w 6953250"/>
                <a:gd name="connsiteY30" fmla="*/ 309563 h 347663"/>
                <a:gd name="connsiteX31" fmla="*/ 2100262 w 6953250"/>
                <a:gd name="connsiteY31" fmla="*/ 309563 h 347663"/>
                <a:gd name="connsiteX32" fmla="*/ 2247900 w 6953250"/>
                <a:gd name="connsiteY32" fmla="*/ 314325 h 347663"/>
                <a:gd name="connsiteX33" fmla="*/ 2381250 w 6953250"/>
                <a:gd name="connsiteY33" fmla="*/ 314325 h 347663"/>
                <a:gd name="connsiteX34" fmla="*/ 2547937 w 6953250"/>
                <a:gd name="connsiteY34" fmla="*/ 304800 h 347663"/>
                <a:gd name="connsiteX35" fmla="*/ 2647950 w 6953250"/>
                <a:gd name="connsiteY35" fmla="*/ 290513 h 347663"/>
                <a:gd name="connsiteX36" fmla="*/ 2757487 w 6953250"/>
                <a:gd name="connsiteY36" fmla="*/ 290513 h 347663"/>
                <a:gd name="connsiteX37" fmla="*/ 2900362 w 6953250"/>
                <a:gd name="connsiteY37" fmla="*/ 285750 h 347663"/>
                <a:gd name="connsiteX38" fmla="*/ 3005137 w 6953250"/>
                <a:gd name="connsiteY38" fmla="*/ 271463 h 347663"/>
                <a:gd name="connsiteX39" fmla="*/ 3109912 w 6953250"/>
                <a:gd name="connsiteY39" fmla="*/ 238125 h 347663"/>
                <a:gd name="connsiteX40" fmla="*/ 3281362 w 6953250"/>
                <a:gd name="connsiteY40" fmla="*/ 166688 h 347663"/>
                <a:gd name="connsiteX41" fmla="*/ 3471862 w 6953250"/>
                <a:gd name="connsiteY41" fmla="*/ 161925 h 347663"/>
                <a:gd name="connsiteX42" fmla="*/ 3695700 w 6953250"/>
                <a:gd name="connsiteY42" fmla="*/ 157163 h 347663"/>
                <a:gd name="connsiteX43" fmla="*/ 3800475 w 6953250"/>
                <a:gd name="connsiteY43" fmla="*/ 147638 h 347663"/>
                <a:gd name="connsiteX44" fmla="*/ 3962400 w 6953250"/>
                <a:gd name="connsiteY44" fmla="*/ 166688 h 347663"/>
                <a:gd name="connsiteX45" fmla="*/ 4162425 w 6953250"/>
                <a:gd name="connsiteY45" fmla="*/ 195263 h 347663"/>
                <a:gd name="connsiteX46" fmla="*/ 4376737 w 6953250"/>
                <a:gd name="connsiteY46" fmla="*/ 233363 h 347663"/>
                <a:gd name="connsiteX47" fmla="*/ 4572000 w 6953250"/>
                <a:gd name="connsiteY47" fmla="*/ 271463 h 347663"/>
                <a:gd name="connsiteX48" fmla="*/ 4833937 w 6953250"/>
                <a:gd name="connsiteY48" fmla="*/ 285750 h 347663"/>
                <a:gd name="connsiteX49" fmla="*/ 5067300 w 6953250"/>
                <a:gd name="connsiteY49" fmla="*/ 290513 h 347663"/>
                <a:gd name="connsiteX50" fmla="*/ 5305425 w 6953250"/>
                <a:gd name="connsiteY50" fmla="*/ 295275 h 347663"/>
                <a:gd name="connsiteX51" fmla="*/ 5529262 w 6953250"/>
                <a:gd name="connsiteY51" fmla="*/ 300038 h 347663"/>
                <a:gd name="connsiteX52" fmla="*/ 5738812 w 6953250"/>
                <a:gd name="connsiteY52" fmla="*/ 300038 h 347663"/>
                <a:gd name="connsiteX53" fmla="*/ 5891212 w 6953250"/>
                <a:gd name="connsiteY53" fmla="*/ 314325 h 347663"/>
                <a:gd name="connsiteX54" fmla="*/ 6000750 w 6953250"/>
                <a:gd name="connsiteY54" fmla="*/ 323850 h 347663"/>
                <a:gd name="connsiteX55" fmla="*/ 6400800 w 6953250"/>
                <a:gd name="connsiteY55" fmla="*/ 309563 h 347663"/>
                <a:gd name="connsiteX56" fmla="*/ 6600825 w 6953250"/>
                <a:gd name="connsiteY56" fmla="*/ 309563 h 347663"/>
                <a:gd name="connsiteX57" fmla="*/ 6738937 w 6953250"/>
                <a:gd name="connsiteY57" fmla="*/ 309563 h 347663"/>
                <a:gd name="connsiteX58" fmla="*/ 6953250 w 6953250"/>
                <a:gd name="connsiteY58" fmla="*/ 295275 h 347663"/>
                <a:gd name="connsiteX59" fmla="*/ 6938962 w 6953250"/>
                <a:gd name="connsiteY59" fmla="*/ 0 h 347663"/>
                <a:gd name="connsiteX0" fmla="*/ 6938962 w 6953250"/>
                <a:gd name="connsiteY0" fmla="*/ 0 h 347663"/>
                <a:gd name="connsiteX1" fmla="*/ 0 w 6953250"/>
                <a:gd name="connsiteY1" fmla="*/ 0 h 347663"/>
                <a:gd name="connsiteX2" fmla="*/ 152400 w 6953250"/>
                <a:gd name="connsiteY2" fmla="*/ 23813 h 347663"/>
                <a:gd name="connsiteX3" fmla="*/ 257175 w 6953250"/>
                <a:gd name="connsiteY3" fmla="*/ 42863 h 347663"/>
                <a:gd name="connsiteX4" fmla="*/ 304800 w 6953250"/>
                <a:gd name="connsiteY4" fmla="*/ 52388 h 347663"/>
                <a:gd name="connsiteX5" fmla="*/ 385762 w 6953250"/>
                <a:gd name="connsiteY5" fmla="*/ 85725 h 347663"/>
                <a:gd name="connsiteX6" fmla="*/ 466725 w 6953250"/>
                <a:gd name="connsiteY6" fmla="*/ 123825 h 347663"/>
                <a:gd name="connsiteX7" fmla="*/ 571500 w 6953250"/>
                <a:gd name="connsiteY7" fmla="*/ 147638 h 347663"/>
                <a:gd name="connsiteX8" fmla="*/ 642937 w 6953250"/>
                <a:gd name="connsiteY8" fmla="*/ 161925 h 347663"/>
                <a:gd name="connsiteX9" fmla="*/ 719137 w 6953250"/>
                <a:gd name="connsiteY9" fmla="*/ 161925 h 347663"/>
                <a:gd name="connsiteX10" fmla="*/ 795337 w 6953250"/>
                <a:gd name="connsiteY10" fmla="*/ 200025 h 347663"/>
                <a:gd name="connsiteX11" fmla="*/ 842962 w 6953250"/>
                <a:gd name="connsiteY11" fmla="*/ 223838 h 347663"/>
                <a:gd name="connsiteX12" fmla="*/ 871537 w 6953250"/>
                <a:gd name="connsiteY12" fmla="*/ 271463 h 347663"/>
                <a:gd name="connsiteX13" fmla="*/ 890587 w 6953250"/>
                <a:gd name="connsiteY13" fmla="*/ 295275 h 347663"/>
                <a:gd name="connsiteX14" fmla="*/ 952500 w 6953250"/>
                <a:gd name="connsiteY14" fmla="*/ 290513 h 347663"/>
                <a:gd name="connsiteX15" fmla="*/ 981075 w 6953250"/>
                <a:gd name="connsiteY15" fmla="*/ 309563 h 347663"/>
                <a:gd name="connsiteX16" fmla="*/ 1009650 w 6953250"/>
                <a:gd name="connsiteY16" fmla="*/ 347663 h 347663"/>
                <a:gd name="connsiteX17" fmla="*/ 1062037 w 6953250"/>
                <a:gd name="connsiteY17" fmla="*/ 328613 h 347663"/>
                <a:gd name="connsiteX18" fmla="*/ 1119187 w 6953250"/>
                <a:gd name="connsiteY18" fmla="*/ 309562 h 347663"/>
                <a:gd name="connsiteX19" fmla="*/ 1143000 w 6953250"/>
                <a:gd name="connsiteY19" fmla="*/ 271463 h 347663"/>
                <a:gd name="connsiteX20" fmla="*/ 1185862 w 6953250"/>
                <a:gd name="connsiteY20" fmla="*/ 266700 h 347663"/>
                <a:gd name="connsiteX21" fmla="*/ 1233487 w 6953250"/>
                <a:gd name="connsiteY21" fmla="*/ 300038 h 347663"/>
                <a:gd name="connsiteX22" fmla="*/ 1300162 w 6953250"/>
                <a:gd name="connsiteY22" fmla="*/ 309563 h 347663"/>
                <a:gd name="connsiteX23" fmla="*/ 1328737 w 6953250"/>
                <a:gd name="connsiteY23" fmla="*/ 276225 h 347663"/>
                <a:gd name="connsiteX24" fmla="*/ 1381125 w 6953250"/>
                <a:gd name="connsiteY24" fmla="*/ 276225 h 347663"/>
                <a:gd name="connsiteX25" fmla="*/ 1407319 w 6953250"/>
                <a:gd name="connsiteY25" fmla="*/ 300038 h 347663"/>
                <a:gd name="connsiteX26" fmla="*/ 1423987 w 6953250"/>
                <a:gd name="connsiteY26" fmla="*/ 314325 h 347663"/>
                <a:gd name="connsiteX27" fmla="*/ 1504950 w 6953250"/>
                <a:gd name="connsiteY27" fmla="*/ 309563 h 347663"/>
                <a:gd name="connsiteX28" fmla="*/ 1614487 w 6953250"/>
                <a:gd name="connsiteY28" fmla="*/ 304800 h 347663"/>
                <a:gd name="connsiteX29" fmla="*/ 1781175 w 6953250"/>
                <a:gd name="connsiteY29" fmla="*/ 309563 h 347663"/>
                <a:gd name="connsiteX30" fmla="*/ 1933575 w 6953250"/>
                <a:gd name="connsiteY30" fmla="*/ 309563 h 347663"/>
                <a:gd name="connsiteX31" fmla="*/ 2100262 w 6953250"/>
                <a:gd name="connsiteY31" fmla="*/ 309563 h 347663"/>
                <a:gd name="connsiteX32" fmla="*/ 2247900 w 6953250"/>
                <a:gd name="connsiteY32" fmla="*/ 314325 h 347663"/>
                <a:gd name="connsiteX33" fmla="*/ 2381250 w 6953250"/>
                <a:gd name="connsiteY33" fmla="*/ 314325 h 347663"/>
                <a:gd name="connsiteX34" fmla="*/ 2547937 w 6953250"/>
                <a:gd name="connsiteY34" fmla="*/ 304800 h 347663"/>
                <a:gd name="connsiteX35" fmla="*/ 2647950 w 6953250"/>
                <a:gd name="connsiteY35" fmla="*/ 290513 h 347663"/>
                <a:gd name="connsiteX36" fmla="*/ 2757487 w 6953250"/>
                <a:gd name="connsiteY36" fmla="*/ 290513 h 347663"/>
                <a:gd name="connsiteX37" fmla="*/ 2900362 w 6953250"/>
                <a:gd name="connsiteY37" fmla="*/ 285750 h 347663"/>
                <a:gd name="connsiteX38" fmla="*/ 3005137 w 6953250"/>
                <a:gd name="connsiteY38" fmla="*/ 271463 h 347663"/>
                <a:gd name="connsiteX39" fmla="*/ 3109912 w 6953250"/>
                <a:gd name="connsiteY39" fmla="*/ 238125 h 347663"/>
                <a:gd name="connsiteX40" fmla="*/ 3281362 w 6953250"/>
                <a:gd name="connsiteY40" fmla="*/ 166688 h 347663"/>
                <a:gd name="connsiteX41" fmla="*/ 3471862 w 6953250"/>
                <a:gd name="connsiteY41" fmla="*/ 161925 h 347663"/>
                <a:gd name="connsiteX42" fmla="*/ 3695700 w 6953250"/>
                <a:gd name="connsiteY42" fmla="*/ 157163 h 347663"/>
                <a:gd name="connsiteX43" fmla="*/ 3800475 w 6953250"/>
                <a:gd name="connsiteY43" fmla="*/ 147638 h 347663"/>
                <a:gd name="connsiteX44" fmla="*/ 3962400 w 6953250"/>
                <a:gd name="connsiteY44" fmla="*/ 166688 h 347663"/>
                <a:gd name="connsiteX45" fmla="*/ 4162425 w 6953250"/>
                <a:gd name="connsiteY45" fmla="*/ 195263 h 347663"/>
                <a:gd name="connsiteX46" fmla="*/ 4376737 w 6953250"/>
                <a:gd name="connsiteY46" fmla="*/ 233363 h 347663"/>
                <a:gd name="connsiteX47" fmla="*/ 4572000 w 6953250"/>
                <a:gd name="connsiteY47" fmla="*/ 271463 h 347663"/>
                <a:gd name="connsiteX48" fmla="*/ 4833937 w 6953250"/>
                <a:gd name="connsiteY48" fmla="*/ 285750 h 347663"/>
                <a:gd name="connsiteX49" fmla="*/ 5067300 w 6953250"/>
                <a:gd name="connsiteY49" fmla="*/ 290513 h 347663"/>
                <a:gd name="connsiteX50" fmla="*/ 5305425 w 6953250"/>
                <a:gd name="connsiteY50" fmla="*/ 295275 h 347663"/>
                <a:gd name="connsiteX51" fmla="*/ 5529262 w 6953250"/>
                <a:gd name="connsiteY51" fmla="*/ 300038 h 347663"/>
                <a:gd name="connsiteX52" fmla="*/ 5738812 w 6953250"/>
                <a:gd name="connsiteY52" fmla="*/ 300038 h 347663"/>
                <a:gd name="connsiteX53" fmla="*/ 5891212 w 6953250"/>
                <a:gd name="connsiteY53" fmla="*/ 314325 h 347663"/>
                <a:gd name="connsiteX54" fmla="*/ 6000750 w 6953250"/>
                <a:gd name="connsiteY54" fmla="*/ 323850 h 347663"/>
                <a:gd name="connsiteX55" fmla="*/ 6400800 w 6953250"/>
                <a:gd name="connsiteY55" fmla="*/ 309563 h 347663"/>
                <a:gd name="connsiteX56" fmla="*/ 6600825 w 6953250"/>
                <a:gd name="connsiteY56" fmla="*/ 309563 h 347663"/>
                <a:gd name="connsiteX57" fmla="*/ 6738937 w 6953250"/>
                <a:gd name="connsiteY57" fmla="*/ 309563 h 347663"/>
                <a:gd name="connsiteX58" fmla="*/ 6953250 w 6953250"/>
                <a:gd name="connsiteY58" fmla="*/ 295275 h 347663"/>
                <a:gd name="connsiteX59" fmla="*/ 6938962 w 6953250"/>
                <a:gd name="connsiteY59" fmla="*/ 0 h 347663"/>
                <a:gd name="connsiteX0" fmla="*/ 6938962 w 6953250"/>
                <a:gd name="connsiteY0" fmla="*/ 0 h 347663"/>
                <a:gd name="connsiteX1" fmla="*/ 0 w 6953250"/>
                <a:gd name="connsiteY1" fmla="*/ 0 h 347663"/>
                <a:gd name="connsiteX2" fmla="*/ 152400 w 6953250"/>
                <a:gd name="connsiteY2" fmla="*/ 23813 h 347663"/>
                <a:gd name="connsiteX3" fmla="*/ 257175 w 6953250"/>
                <a:gd name="connsiteY3" fmla="*/ 42863 h 347663"/>
                <a:gd name="connsiteX4" fmla="*/ 304800 w 6953250"/>
                <a:gd name="connsiteY4" fmla="*/ 52388 h 347663"/>
                <a:gd name="connsiteX5" fmla="*/ 385762 w 6953250"/>
                <a:gd name="connsiteY5" fmla="*/ 85725 h 347663"/>
                <a:gd name="connsiteX6" fmla="*/ 466725 w 6953250"/>
                <a:gd name="connsiteY6" fmla="*/ 123825 h 347663"/>
                <a:gd name="connsiteX7" fmla="*/ 571500 w 6953250"/>
                <a:gd name="connsiteY7" fmla="*/ 147638 h 347663"/>
                <a:gd name="connsiteX8" fmla="*/ 642937 w 6953250"/>
                <a:gd name="connsiteY8" fmla="*/ 161925 h 347663"/>
                <a:gd name="connsiteX9" fmla="*/ 719137 w 6953250"/>
                <a:gd name="connsiteY9" fmla="*/ 161925 h 347663"/>
                <a:gd name="connsiteX10" fmla="*/ 795337 w 6953250"/>
                <a:gd name="connsiteY10" fmla="*/ 200025 h 347663"/>
                <a:gd name="connsiteX11" fmla="*/ 842962 w 6953250"/>
                <a:gd name="connsiteY11" fmla="*/ 240507 h 347663"/>
                <a:gd name="connsiteX12" fmla="*/ 871537 w 6953250"/>
                <a:gd name="connsiteY12" fmla="*/ 271463 h 347663"/>
                <a:gd name="connsiteX13" fmla="*/ 890587 w 6953250"/>
                <a:gd name="connsiteY13" fmla="*/ 295275 h 347663"/>
                <a:gd name="connsiteX14" fmla="*/ 952500 w 6953250"/>
                <a:gd name="connsiteY14" fmla="*/ 290513 h 347663"/>
                <a:gd name="connsiteX15" fmla="*/ 981075 w 6953250"/>
                <a:gd name="connsiteY15" fmla="*/ 309563 h 347663"/>
                <a:gd name="connsiteX16" fmla="*/ 1009650 w 6953250"/>
                <a:gd name="connsiteY16" fmla="*/ 347663 h 347663"/>
                <a:gd name="connsiteX17" fmla="*/ 1062037 w 6953250"/>
                <a:gd name="connsiteY17" fmla="*/ 328613 h 347663"/>
                <a:gd name="connsiteX18" fmla="*/ 1119187 w 6953250"/>
                <a:gd name="connsiteY18" fmla="*/ 309562 h 347663"/>
                <a:gd name="connsiteX19" fmla="*/ 1143000 w 6953250"/>
                <a:gd name="connsiteY19" fmla="*/ 271463 h 347663"/>
                <a:gd name="connsiteX20" fmla="*/ 1185862 w 6953250"/>
                <a:gd name="connsiteY20" fmla="*/ 266700 h 347663"/>
                <a:gd name="connsiteX21" fmla="*/ 1233487 w 6953250"/>
                <a:gd name="connsiteY21" fmla="*/ 300038 h 347663"/>
                <a:gd name="connsiteX22" fmla="*/ 1300162 w 6953250"/>
                <a:gd name="connsiteY22" fmla="*/ 309563 h 347663"/>
                <a:gd name="connsiteX23" fmla="*/ 1328737 w 6953250"/>
                <a:gd name="connsiteY23" fmla="*/ 276225 h 347663"/>
                <a:gd name="connsiteX24" fmla="*/ 1381125 w 6953250"/>
                <a:gd name="connsiteY24" fmla="*/ 276225 h 347663"/>
                <a:gd name="connsiteX25" fmla="*/ 1407319 w 6953250"/>
                <a:gd name="connsiteY25" fmla="*/ 300038 h 347663"/>
                <a:gd name="connsiteX26" fmla="*/ 1423987 w 6953250"/>
                <a:gd name="connsiteY26" fmla="*/ 314325 h 347663"/>
                <a:gd name="connsiteX27" fmla="*/ 1504950 w 6953250"/>
                <a:gd name="connsiteY27" fmla="*/ 309563 h 347663"/>
                <a:gd name="connsiteX28" fmla="*/ 1614487 w 6953250"/>
                <a:gd name="connsiteY28" fmla="*/ 304800 h 347663"/>
                <a:gd name="connsiteX29" fmla="*/ 1781175 w 6953250"/>
                <a:gd name="connsiteY29" fmla="*/ 309563 h 347663"/>
                <a:gd name="connsiteX30" fmla="*/ 1933575 w 6953250"/>
                <a:gd name="connsiteY30" fmla="*/ 309563 h 347663"/>
                <a:gd name="connsiteX31" fmla="*/ 2100262 w 6953250"/>
                <a:gd name="connsiteY31" fmla="*/ 309563 h 347663"/>
                <a:gd name="connsiteX32" fmla="*/ 2247900 w 6953250"/>
                <a:gd name="connsiteY32" fmla="*/ 314325 h 347663"/>
                <a:gd name="connsiteX33" fmla="*/ 2381250 w 6953250"/>
                <a:gd name="connsiteY33" fmla="*/ 314325 h 347663"/>
                <a:gd name="connsiteX34" fmla="*/ 2547937 w 6953250"/>
                <a:gd name="connsiteY34" fmla="*/ 304800 h 347663"/>
                <a:gd name="connsiteX35" fmla="*/ 2647950 w 6953250"/>
                <a:gd name="connsiteY35" fmla="*/ 290513 h 347663"/>
                <a:gd name="connsiteX36" fmla="*/ 2757487 w 6953250"/>
                <a:gd name="connsiteY36" fmla="*/ 290513 h 347663"/>
                <a:gd name="connsiteX37" fmla="*/ 2900362 w 6953250"/>
                <a:gd name="connsiteY37" fmla="*/ 285750 h 347663"/>
                <a:gd name="connsiteX38" fmla="*/ 3005137 w 6953250"/>
                <a:gd name="connsiteY38" fmla="*/ 271463 h 347663"/>
                <a:gd name="connsiteX39" fmla="*/ 3109912 w 6953250"/>
                <a:gd name="connsiteY39" fmla="*/ 238125 h 347663"/>
                <a:gd name="connsiteX40" fmla="*/ 3281362 w 6953250"/>
                <a:gd name="connsiteY40" fmla="*/ 166688 h 347663"/>
                <a:gd name="connsiteX41" fmla="*/ 3471862 w 6953250"/>
                <a:gd name="connsiteY41" fmla="*/ 161925 h 347663"/>
                <a:gd name="connsiteX42" fmla="*/ 3695700 w 6953250"/>
                <a:gd name="connsiteY42" fmla="*/ 157163 h 347663"/>
                <a:gd name="connsiteX43" fmla="*/ 3800475 w 6953250"/>
                <a:gd name="connsiteY43" fmla="*/ 147638 h 347663"/>
                <a:gd name="connsiteX44" fmla="*/ 3962400 w 6953250"/>
                <a:gd name="connsiteY44" fmla="*/ 166688 h 347663"/>
                <a:gd name="connsiteX45" fmla="*/ 4162425 w 6953250"/>
                <a:gd name="connsiteY45" fmla="*/ 195263 h 347663"/>
                <a:gd name="connsiteX46" fmla="*/ 4376737 w 6953250"/>
                <a:gd name="connsiteY46" fmla="*/ 233363 h 347663"/>
                <a:gd name="connsiteX47" fmla="*/ 4572000 w 6953250"/>
                <a:gd name="connsiteY47" fmla="*/ 271463 h 347663"/>
                <a:gd name="connsiteX48" fmla="*/ 4833937 w 6953250"/>
                <a:gd name="connsiteY48" fmla="*/ 285750 h 347663"/>
                <a:gd name="connsiteX49" fmla="*/ 5067300 w 6953250"/>
                <a:gd name="connsiteY49" fmla="*/ 290513 h 347663"/>
                <a:gd name="connsiteX50" fmla="*/ 5305425 w 6953250"/>
                <a:gd name="connsiteY50" fmla="*/ 295275 h 347663"/>
                <a:gd name="connsiteX51" fmla="*/ 5529262 w 6953250"/>
                <a:gd name="connsiteY51" fmla="*/ 300038 h 347663"/>
                <a:gd name="connsiteX52" fmla="*/ 5738812 w 6953250"/>
                <a:gd name="connsiteY52" fmla="*/ 300038 h 347663"/>
                <a:gd name="connsiteX53" fmla="*/ 5891212 w 6953250"/>
                <a:gd name="connsiteY53" fmla="*/ 314325 h 347663"/>
                <a:gd name="connsiteX54" fmla="*/ 6000750 w 6953250"/>
                <a:gd name="connsiteY54" fmla="*/ 323850 h 347663"/>
                <a:gd name="connsiteX55" fmla="*/ 6400800 w 6953250"/>
                <a:gd name="connsiteY55" fmla="*/ 309563 h 347663"/>
                <a:gd name="connsiteX56" fmla="*/ 6600825 w 6953250"/>
                <a:gd name="connsiteY56" fmla="*/ 309563 h 347663"/>
                <a:gd name="connsiteX57" fmla="*/ 6738937 w 6953250"/>
                <a:gd name="connsiteY57" fmla="*/ 309563 h 347663"/>
                <a:gd name="connsiteX58" fmla="*/ 6953250 w 6953250"/>
                <a:gd name="connsiteY58" fmla="*/ 295275 h 347663"/>
                <a:gd name="connsiteX59" fmla="*/ 6938962 w 6953250"/>
                <a:gd name="connsiteY59" fmla="*/ 0 h 347663"/>
                <a:gd name="connsiteX0" fmla="*/ 6938962 w 6953250"/>
                <a:gd name="connsiteY0" fmla="*/ 0 h 347663"/>
                <a:gd name="connsiteX1" fmla="*/ 0 w 6953250"/>
                <a:gd name="connsiteY1" fmla="*/ 0 h 347663"/>
                <a:gd name="connsiteX2" fmla="*/ 152400 w 6953250"/>
                <a:gd name="connsiteY2" fmla="*/ 23813 h 347663"/>
                <a:gd name="connsiteX3" fmla="*/ 257175 w 6953250"/>
                <a:gd name="connsiteY3" fmla="*/ 42863 h 347663"/>
                <a:gd name="connsiteX4" fmla="*/ 304800 w 6953250"/>
                <a:gd name="connsiteY4" fmla="*/ 52388 h 347663"/>
                <a:gd name="connsiteX5" fmla="*/ 385762 w 6953250"/>
                <a:gd name="connsiteY5" fmla="*/ 85725 h 347663"/>
                <a:gd name="connsiteX6" fmla="*/ 466725 w 6953250"/>
                <a:gd name="connsiteY6" fmla="*/ 123825 h 347663"/>
                <a:gd name="connsiteX7" fmla="*/ 571500 w 6953250"/>
                <a:gd name="connsiteY7" fmla="*/ 147638 h 347663"/>
                <a:gd name="connsiteX8" fmla="*/ 650081 w 6953250"/>
                <a:gd name="connsiteY8" fmla="*/ 157163 h 347663"/>
                <a:gd name="connsiteX9" fmla="*/ 719137 w 6953250"/>
                <a:gd name="connsiteY9" fmla="*/ 161925 h 347663"/>
                <a:gd name="connsiteX10" fmla="*/ 795337 w 6953250"/>
                <a:gd name="connsiteY10" fmla="*/ 200025 h 347663"/>
                <a:gd name="connsiteX11" fmla="*/ 842962 w 6953250"/>
                <a:gd name="connsiteY11" fmla="*/ 240507 h 347663"/>
                <a:gd name="connsiteX12" fmla="*/ 871537 w 6953250"/>
                <a:gd name="connsiteY12" fmla="*/ 271463 h 347663"/>
                <a:gd name="connsiteX13" fmla="*/ 890587 w 6953250"/>
                <a:gd name="connsiteY13" fmla="*/ 295275 h 347663"/>
                <a:gd name="connsiteX14" fmla="*/ 952500 w 6953250"/>
                <a:gd name="connsiteY14" fmla="*/ 290513 h 347663"/>
                <a:gd name="connsiteX15" fmla="*/ 981075 w 6953250"/>
                <a:gd name="connsiteY15" fmla="*/ 309563 h 347663"/>
                <a:gd name="connsiteX16" fmla="*/ 1009650 w 6953250"/>
                <a:gd name="connsiteY16" fmla="*/ 347663 h 347663"/>
                <a:gd name="connsiteX17" fmla="*/ 1062037 w 6953250"/>
                <a:gd name="connsiteY17" fmla="*/ 328613 h 347663"/>
                <a:gd name="connsiteX18" fmla="*/ 1119187 w 6953250"/>
                <a:gd name="connsiteY18" fmla="*/ 309562 h 347663"/>
                <a:gd name="connsiteX19" fmla="*/ 1143000 w 6953250"/>
                <a:gd name="connsiteY19" fmla="*/ 271463 h 347663"/>
                <a:gd name="connsiteX20" fmla="*/ 1185862 w 6953250"/>
                <a:gd name="connsiteY20" fmla="*/ 266700 h 347663"/>
                <a:gd name="connsiteX21" fmla="*/ 1233487 w 6953250"/>
                <a:gd name="connsiteY21" fmla="*/ 300038 h 347663"/>
                <a:gd name="connsiteX22" fmla="*/ 1300162 w 6953250"/>
                <a:gd name="connsiteY22" fmla="*/ 309563 h 347663"/>
                <a:gd name="connsiteX23" fmla="*/ 1328737 w 6953250"/>
                <a:gd name="connsiteY23" fmla="*/ 276225 h 347663"/>
                <a:gd name="connsiteX24" fmla="*/ 1381125 w 6953250"/>
                <a:gd name="connsiteY24" fmla="*/ 276225 h 347663"/>
                <a:gd name="connsiteX25" fmla="*/ 1407319 w 6953250"/>
                <a:gd name="connsiteY25" fmla="*/ 300038 h 347663"/>
                <a:gd name="connsiteX26" fmla="*/ 1423987 w 6953250"/>
                <a:gd name="connsiteY26" fmla="*/ 314325 h 347663"/>
                <a:gd name="connsiteX27" fmla="*/ 1504950 w 6953250"/>
                <a:gd name="connsiteY27" fmla="*/ 309563 h 347663"/>
                <a:gd name="connsiteX28" fmla="*/ 1614487 w 6953250"/>
                <a:gd name="connsiteY28" fmla="*/ 304800 h 347663"/>
                <a:gd name="connsiteX29" fmla="*/ 1781175 w 6953250"/>
                <a:gd name="connsiteY29" fmla="*/ 309563 h 347663"/>
                <a:gd name="connsiteX30" fmla="*/ 1933575 w 6953250"/>
                <a:gd name="connsiteY30" fmla="*/ 309563 h 347663"/>
                <a:gd name="connsiteX31" fmla="*/ 2100262 w 6953250"/>
                <a:gd name="connsiteY31" fmla="*/ 309563 h 347663"/>
                <a:gd name="connsiteX32" fmla="*/ 2247900 w 6953250"/>
                <a:gd name="connsiteY32" fmla="*/ 314325 h 347663"/>
                <a:gd name="connsiteX33" fmla="*/ 2381250 w 6953250"/>
                <a:gd name="connsiteY33" fmla="*/ 314325 h 347663"/>
                <a:gd name="connsiteX34" fmla="*/ 2547937 w 6953250"/>
                <a:gd name="connsiteY34" fmla="*/ 304800 h 347663"/>
                <a:gd name="connsiteX35" fmla="*/ 2647950 w 6953250"/>
                <a:gd name="connsiteY35" fmla="*/ 290513 h 347663"/>
                <a:gd name="connsiteX36" fmla="*/ 2757487 w 6953250"/>
                <a:gd name="connsiteY36" fmla="*/ 290513 h 347663"/>
                <a:gd name="connsiteX37" fmla="*/ 2900362 w 6953250"/>
                <a:gd name="connsiteY37" fmla="*/ 285750 h 347663"/>
                <a:gd name="connsiteX38" fmla="*/ 3005137 w 6953250"/>
                <a:gd name="connsiteY38" fmla="*/ 271463 h 347663"/>
                <a:gd name="connsiteX39" fmla="*/ 3109912 w 6953250"/>
                <a:gd name="connsiteY39" fmla="*/ 238125 h 347663"/>
                <a:gd name="connsiteX40" fmla="*/ 3281362 w 6953250"/>
                <a:gd name="connsiteY40" fmla="*/ 166688 h 347663"/>
                <a:gd name="connsiteX41" fmla="*/ 3471862 w 6953250"/>
                <a:gd name="connsiteY41" fmla="*/ 161925 h 347663"/>
                <a:gd name="connsiteX42" fmla="*/ 3695700 w 6953250"/>
                <a:gd name="connsiteY42" fmla="*/ 157163 h 347663"/>
                <a:gd name="connsiteX43" fmla="*/ 3800475 w 6953250"/>
                <a:gd name="connsiteY43" fmla="*/ 147638 h 347663"/>
                <a:gd name="connsiteX44" fmla="*/ 3962400 w 6953250"/>
                <a:gd name="connsiteY44" fmla="*/ 166688 h 347663"/>
                <a:gd name="connsiteX45" fmla="*/ 4162425 w 6953250"/>
                <a:gd name="connsiteY45" fmla="*/ 195263 h 347663"/>
                <a:gd name="connsiteX46" fmla="*/ 4376737 w 6953250"/>
                <a:gd name="connsiteY46" fmla="*/ 233363 h 347663"/>
                <a:gd name="connsiteX47" fmla="*/ 4572000 w 6953250"/>
                <a:gd name="connsiteY47" fmla="*/ 271463 h 347663"/>
                <a:gd name="connsiteX48" fmla="*/ 4833937 w 6953250"/>
                <a:gd name="connsiteY48" fmla="*/ 285750 h 347663"/>
                <a:gd name="connsiteX49" fmla="*/ 5067300 w 6953250"/>
                <a:gd name="connsiteY49" fmla="*/ 290513 h 347663"/>
                <a:gd name="connsiteX50" fmla="*/ 5305425 w 6953250"/>
                <a:gd name="connsiteY50" fmla="*/ 295275 h 347663"/>
                <a:gd name="connsiteX51" fmla="*/ 5529262 w 6953250"/>
                <a:gd name="connsiteY51" fmla="*/ 300038 h 347663"/>
                <a:gd name="connsiteX52" fmla="*/ 5738812 w 6953250"/>
                <a:gd name="connsiteY52" fmla="*/ 300038 h 347663"/>
                <a:gd name="connsiteX53" fmla="*/ 5891212 w 6953250"/>
                <a:gd name="connsiteY53" fmla="*/ 314325 h 347663"/>
                <a:gd name="connsiteX54" fmla="*/ 6000750 w 6953250"/>
                <a:gd name="connsiteY54" fmla="*/ 323850 h 347663"/>
                <a:gd name="connsiteX55" fmla="*/ 6400800 w 6953250"/>
                <a:gd name="connsiteY55" fmla="*/ 309563 h 347663"/>
                <a:gd name="connsiteX56" fmla="*/ 6600825 w 6953250"/>
                <a:gd name="connsiteY56" fmla="*/ 309563 h 347663"/>
                <a:gd name="connsiteX57" fmla="*/ 6738937 w 6953250"/>
                <a:gd name="connsiteY57" fmla="*/ 309563 h 347663"/>
                <a:gd name="connsiteX58" fmla="*/ 6953250 w 6953250"/>
                <a:gd name="connsiteY58" fmla="*/ 295275 h 347663"/>
                <a:gd name="connsiteX59" fmla="*/ 6938962 w 6953250"/>
                <a:gd name="connsiteY59" fmla="*/ 0 h 347663"/>
                <a:gd name="connsiteX0" fmla="*/ 7846218 w 7860506"/>
                <a:gd name="connsiteY0" fmla="*/ 4763 h 352426"/>
                <a:gd name="connsiteX1" fmla="*/ 0 w 7860506"/>
                <a:gd name="connsiteY1" fmla="*/ 0 h 352426"/>
                <a:gd name="connsiteX2" fmla="*/ 1059656 w 7860506"/>
                <a:gd name="connsiteY2" fmla="*/ 28576 h 352426"/>
                <a:gd name="connsiteX3" fmla="*/ 1164431 w 7860506"/>
                <a:gd name="connsiteY3" fmla="*/ 47626 h 352426"/>
                <a:gd name="connsiteX4" fmla="*/ 1212056 w 7860506"/>
                <a:gd name="connsiteY4" fmla="*/ 57151 h 352426"/>
                <a:gd name="connsiteX5" fmla="*/ 1293018 w 7860506"/>
                <a:gd name="connsiteY5" fmla="*/ 90488 h 352426"/>
                <a:gd name="connsiteX6" fmla="*/ 1373981 w 7860506"/>
                <a:gd name="connsiteY6" fmla="*/ 128588 h 352426"/>
                <a:gd name="connsiteX7" fmla="*/ 1478756 w 7860506"/>
                <a:gd name="connsiteY7" fmla="*/ 152401 h 352426"/>
                <a:gd name="connsiteX8" fmla="*/ 1557337 w 7860506"/>
                <a:gd name="connsiteY8" fmla="*/ 161926 h 352426"/>
                <a:gd name="connsiteX9" fmla="*/ 1626393 w 7860506"/>
                <a:gd name="connsiteY9" fmla="*/ 166688 h 352426"/>
                <a:gd name="connsiteX10" fmla="*/ 1702593 w 7860506"/>
                <a:gd name="connsiteY10" fmla="*/ 204788 h 352426"/>
                <a:gd name="connsiteX11" fmla="*/ 1750218 w 7860506"/>
                <a:gd name="connsiteY11" fmla="*/ 245270 h 352426"/>
                <a:gd name="connsiteX12" fmla="*/ 1778793 w 7860506"/>
                <a:gd name="connsiteY12" fmla="*/ 276226 h 352426"/>
                <a:gd name="connsiteX13" fmla="*/ 1797843 w 7860506"/>
                <a:gd name="connsiteY13" fmla="*/ 300038 h 352426"/>
                <a:gd name="connsiteX14" fmla="*/ 1859756 w 7860506"/>
                <a:gd name="connsiteY14" fmla="*/ 295276 h 352426"/>
                <a:gd name="connsiteX15" fmla="*/ 1888331 w 7860506"/>
                <a:gd name="connsiteY15" fmla="*/ 314326 h 352426"/>
                <a:gd name="connsiteX16" fmla="*/ 1916906 w 7860506"/>
                <a:gd name="connsiteY16" fmla="*/ 352426 h 352426"/>
                <a:gd name="connsiteX17" fmla="*/ 1969293 w 7860506"/>
                <a:gd name="connsiteY17" fmla="*/ 333376 h 352426"/>
                <a:gd name="connsiteX18" fmla="*/ 2026443 w 7860506"/>
                <a:gd name="connsiteY18" fmla="*/ 314325 h 352426"/>
                <a:gd name="connsiteX19" fmla="*/ 2050256 w 7860506"/>
                <a:gd name="connsiteY19" fmla="*/ 276226 h 352426"/>
                <a:gd name="connsiteX20" fmla="*/ 2093118 w 7860506"/>
                <a:gd name="connsiteY20" fmla="*/ 271463 h 352426"/>
                <a:gd name="connsiteX21" fmla="*/ 2140743 w 7860506"/>
                <a:gd name="connsiteY21" fmla="*/ 304801 h 352426"/>
                <a:gd name="connsiteX22" fmla="*/ 2207418 w 7860506"/>
                <a:gd name="connsiteY22" fmla="*/ 314326 h 352426"/>
                <a:gd name="connsiteX23" fmla="*/ 2235993 w 7860506"/>
                <a:gd name="connsiteY23" fmla="*/ 280988 h 352426"/>
                <a:gd name="connsiteX24" fmla="*/ 2288381 w 7860506"/>
                <a:gd name="connsiteY24" fmla="*/ 280988 h 352426"/>
                <a:gd name="connsiteX25" fmla="*/ 2314575 w 7860506"/>
                <a:gd name="connsiteY25" fmla="*/ 304801 h 352426"/>
                <a:gd name="connsiteX26" fmla="*/ 2331243 w 7860506"/>
                <a:gd name="connsiteY26" fmla="*/ 319088 h 352426"/>
                <a:gd name="connsiteX27" fmla="*/ 2412206 w 7860506"/>
                <a:gd name="connsiteY27" fmla="*/ 314326 h 352426"/>
                <a:gd name="connsiteX28" fmla="*/ 2521743 w 7860506"/>
                <a:gd name="connsiteY28" fmla="*/ 309563 h 352426"/>
                <a:gd name="connsiteX29" fmla="*/ 2688431 w 7860506"/>
                <a:gd name="connsiteY29" fmla="*/ 314326 h 352426"/>
                <a:gd name="connsiteX30" fmla="*/ 2840831 w 7860506"/>
                <a:gd name="connsiteY30" fmla="*/ 314326 h 352426"/>
                <a:gd name="connsiteX31" fmla="*/ 3007518 w 7860506"/>
                <a:gd name="connsiteY31" fmla="*/ 314326 h 352426"/>
                <a:gd name="connsiteX32" fmla="*/ 3155156 w 7860506"/>
                <a:gd name="connsiteY32" fmla="*/ 319088 h 352426"/>
                <a:gd name="connsiteX33" fmla="*/ 3288506 w 7860506"/>
                <a:gd name="connsiteY33" fmla="*/ 319088 h 352426"/>
                <a:gd name="connsiteX34" fmla="*/ 3455193 w 7860506"/>
                <a:gd name="connsiteY34" fmla="*/ 309563 h 352426"/>
                <a:gd name="connsiteX35" fmla="*/ 3555206 w 7860506"/>
                <a:gd name="connsiteY35" fmla="*/ 295276 h 352426"/>
                <a:gd name="connsiteX36" fmla="*/ 3664743 w 7860506"/>
                <a:gd name="connsiteY36" fmla="*/ 295276 h 352426"/>
                <a:gd name="connsiteX37" fmla="*/ 3807618 w 7860506"/>
                <a:gd name="connsiteY37" fmla="*/ 290513 h 352426"/>
                <a:gd name="connsiteX38" fmla="*/ 3912393 w 7860506"/>
                <a:gd name="connsiteY38" fmla="*/ 276226 h 352426"/>
                <a:gd name="connsiteX39" fmla="*/ 4017168 w 7860506"/>
                <a:gd name="connsiteY39" fmla="*/ 242888 h 352426"/>
                <a:gd name="connsiteX40" fmla="*/ 4188618 w 7860506"/>
                <a:gd name="connsiteY40" fmla="*/ 171451 h 352426"/>
                <a:gd name="connsiteX41" fmla="*/ 4379118 w 7860506"/>
                <a:gd name="connsiteY41" fmla="*/ 166688 h 352426"/>
                <a:gd name="connsiteX42" fmla="*/ 4602956 w 7860506"/>
                <a:gd name="connsiteY42" fmla="*/ 161926 h 352426"/>
                <a:gd name="connsiteX43" fmla="*/ 4707731 w 7860506"/>
                <a:gd name="connsiteY43" fmla="*/ 152401 h 352426"/>
                <a:gd name="connsiteX44" fmla="*/ 4869656 w 7860506"/>
                <a:gd name="connsiteY44" fmla="*/ 171451 h 352426"/>
                <a:gd name="connsiteX45" fmla="*/ 5069681 w 7860506"/>
                <a:gd name="connsiteY45" fmla="*/ 200026 h 352426"/>
                <a:gd name="connsiteX46" fmla="*/ 5283993 w 7860506"/>
                <a:gd name="connsiteY46" fmla="*/ 238126 h 352426"/>
                <a:gd name="connsiteX47" fmla="*/ 5479256 w 7860506"/>
                <a:gd name="connsiteY47" fmla="*/ 276226 h 352426"/>
                <a:gd name="connsiteX48" fmla="*/ 5741193 w 7860506"/>
                <a:gd name="connsiteY48" fmla="*/ 290513 h 352426"/>
                <a:gd name="connsiteX49" fmla="*/ 5974556 w 7860506"/>
                <a:gd name="connsiteY49" fmla="*/ 295276 h 352426"/>
                <a:gd name="connsiteX50" fmla="*/ 6212681 w 7860506"/>
                <a:gd name="connsiteY50" fmla="*/ 300038 h 352426"/>
                <a:gd name="connsiteX51" fmla="*/ 6436518 w 7860506"/>
                <a:gd name="connsiteY51" fmla="*/ 304801 h 352426"/>
                <a:gd name="connsiteX52" fmla="*/ 6646068 w 7860506"/>
                <a:gd name="connsiteY52" fmla="*/ 304801 h 352426"/>
                <a:gd name="connsiteX53" fmla="*/ 6798468 w 7860506"/>
                <a:gd name="connsiteY53" fmla="*/ 319088 h 352426"/>
                <a:gd name="connsiteX54" fmla="*/ 6908006 w 7860506"/>
                <a:gd name="connsiteY54" fmla="*/ 328613 h 352426"/>
                <a:gd name="connsiteX55" fmla="*/ 7308056 w 7860506"/>
                <a:gd name="connsiteY55" fmla="*/ 314326 h 352426"/>
                <a:gd name="connsiteX56" fmla="*/ 7508081 w 7860506"/>
                <a:gd name="connsiteY56" fmla="*/ 314326 h 352426"/>
                <a:gd name="connsiteX57" fmla="*/ 7646193 w 7860506"/>
                <a:gd name="connsiteY57" fmla="*/ 314326 h 352426"/>
                <a:gd name="connsiteX58" fmla="*/ 7860506 w 7860506"/>
                <a:gd name="connsiteY58" fmla="*/ 300038 h 352426"/>
                <a:gd name="connsiteX59" fmla="*/ 7846218 w 7860506"/>
                <a:gd name="connsiteY59" fmla="*/ 4763 h 352426"/>
                <a:gd name="connsiteX0" fmla="*/ 7846218 w 7860506"/>
                <a:gd name="connsiteY0" fmla="*/ 4763 h 352426"/>
                <a:gd name="connsiteX1" fmla="*/ 0 w 7860506"/>
                <a:gd name="connsiteY1" fmla="*/ 0 h 352426"/>
                <a:gd name="connsiteX2" fmla="*/ 238124 w 7860506"/>
                <a:gd name="connsiteY2" fmla="*/ 21432 h 352426"/>
                <a:gd name="connsiteX3" fmla="*/ 1164431 w 7860506"/>
                <a:gd name="connsiteY3" fmla="*/ 47626 h 352426"/>
                <a:gd name="connsiteX4" fmla="*/ 1212056 w 7860506"/>
                <a:gd name="connsiteY4" fmla="*/ 57151 h 352426"/>
                <a:gd name="connsiteX5" fmla="*/ 1293018 w 7860506"/>
                <a:gd name="connsiteY5" fmla="*/ 90488 h 352426"/>
                <a:gd name="connsiteX6" fmla="*/ 1373981 w 7860506"/>
                <a:gd name="connsiteY6" fmla="*/ 128588 h 352426"/>
                <a:gd name="connsiteX7" fmla="*/ 1478756 w 7860506"/>
                <a:gd name="connsiteY7" fmla="*/ 152401 h 352426"/>
                <a:gd name="connsiteX8" fmla="*/ 1557337 w 7860506"/>
                <a:gd name="connsiteY8" fmla="*/ 161926 h 352426"/>
                <a:gd name="connsiteX9" fmla="*/ 1626393 w 7860506"/>
                <a:gd name="connsiteY9" fmla="*/ 166688 h 352426"/>
                <a:gd name="connsiteX10" fmla="*/ 1702593 w 7860506"/>
                <a:gd name="connsiteY10" fmla="*/ 204788 h 352426"/>
                <a:gd name="connsiteX11" fmla="*/ 1750218 w 7860506"/>
                <a:gd name="connsiteY11" fmla="*/ 245270 h 352426"/>
                <a:gd name="connsiteX12" fmla="*/ 1778793 w 7860506"/>
                <a:gd name="connsiteY12" fmla="*/ 276226 h 352426"/>
                <a:gd name="connsiteX13" fmla="*/ 1797843 w 7860506"/>
                <a:gd name="connsiteY13" fmla="*/ 300038 h 352426"/>
                <a:gd name="connsiteX14" fmla="*/ 1859756 w 7860506"/>
                <a:gd name="connsiteY14" fmla="*/ 295276 h 352426"/>
                <a:gd name="connsiteX15" fmla="*/ 1888331 w 7860506"/>
                <a:gd name="connsiteY15" fmla="*/ 314326 h 352426"/>
                <a:gd name="connsiteX16" fmla="*/ 1916906 w 7860506"/>
                <a:gd name="connsiteY16" fmla="*/ 352426 h 352426"/>
                <a:gd name="connsiteX17" fmla="*/ 1969293 w 7860506"/>
                <a:gd name="connsiteY17" fmla="*/ 333376 h 352426"/>
                <a:gd name="connsiteX18" fmla="*/ 2026443 w 7860506"/>
                <a:gd name="connsiteY18" fmla="*/ 314325 h 352426"/>
                <a:gd name="connsiteX19" fmla="*/ 2050256 w 7860506"/>
                <a:gd name="connsiteY19" fmla="*/ 276226 h 352426"/>
                <a:gd name="connsiteX20" fmla="*/ 2093118 w 7860506"/>
                <a:gd name="connsiteY20" fmla="*/ 271463 h 352426"/>
                <a:gd name="connsiteX21" fmla="*/ 2140743 w 7860506"/>
                <a:gd name="connsiteY21" fmla="*/ 304801 h 352426"/>
                <a:gd name="connsiteX22" fmla="*/ 2207418 w 7860506"/>
                <a:gd name="connsiteY22" fmla="*/ 314326 h 352426"/>
                <a:gd name="connsiteX23" fmla="*/ 2235993 w 7860506"/>
                <a:gd name="connsiteY23" fmla="*/ 280988 h 352426"/>
                <a:gd name="connsiteX24" fmla="*/ 2288381 w 7860506"/>
                <a:gd name="connsiteY24" fmla="*/ 280988 h 352426"/>
                <a:gd name="connsiteX25" fmla="*/ 2314575 w 7860506"/>
                <a:gd name="connsiteY25" fmla="*/ 304801 h 352426"/>
                <a:gd name="connsiteX26" fmla="*/ 2331243 w 7860506"/>
                <a:gd name="connsiteY26" fmla="*/ 319088 h 352426"/>
                <a:gd name="connsiteX27" fmla="*/ 2412206 w 7860506"/>
                <a:gd name="connsiteY27" fmla="*/ 314326 h 352426"/>
                <a:gd name="connsiteX28" fmla="*/ 2521743 w 7860506"/>
                <a:gd name="connsiteY28" fmla="*/ 309563 h 352426"/>
                <a:gd name="connsiteX29" fmla="*/ 2688431 w 7860506"/>
                <a:gd name="connsiteY29" fmla="*/ 314326 h 352426"/>
                <a:gd name="connsiteX30" fmla="*/ 2840831 w 7860506"/>
                <a:gd name="connsiteY30" fmla="*/ 314326 h 352426"/>
                <a:gd name="connsiteX31" fmla="*/ 3007518 w 7860506"/>
                <a:gd name="connsiteY31" fmla="*/ 314326 h 352426"/>
                <a:gd name="connsiteX32" fmla="*/ 3155156 w 7860506"/>
                <a:gd name="connsiteY32" fmla="*/ 319088 h 352426"/>
                <a:gd name="connsiteX33" fmla="*/ 3288506 w 7860506"/>
                <a:gd name="connsiteY33" fmla="*/ 319088 h 352426"/>
                <a:gd name="connsiteX34" fmla="*/ 3455193 w 7860506"/>
                <a:gd name="connsiteY34" fmla="*/ 309563 h 352426"/>
                <a:gd name="connsiteX35" fmla="*/ 3555206 w 7860506"/>
                <a:gd name="connsiteY35" fmla="*/ 295276 h 352426"/>
                <a:gd name="connsiteX36" fmla="*/ 3664743 w 7860506"/>
                <a:gd name="connsiteY36" fmla="*/ 295276 h 352426"/>
                <a:gd name="connsiteX37" fmla="*/ 3807618 w 7860506"/>
                <a:gd name="connsiteY37" fmla="*/ 290513 h 352426"/>
                <a:gd name="connsiteX38" fmla="*/ 3912393 w 7860506"/>
                <a:gd name="connsiteY38" fmla="*/ 276226 h 352426"/>
                <a:gd name="connsiteX39" fmla="*/ 4017168 w 7860506"/>
                <a:gd name="connsiteY39" fmla="*/ 242888 h 352426"/>
                <a:gd name="connsiteX40" fmla="*/ 4188618 w 7860506"/>
                <a:gd name="connsiteY40" fmla="*/ 171451 h 352426"/>
                <a:gd name="connsiteX41" fmla="*/ 4379118 w 7860506"/>
                <a:gd name="connsiteY41" fmla="*/ 166688 h 352426"/>
                <a:gd name="connsiteX42" fmla="*/ 4602956 w 7860506"/>
                <a:gd name="connsiteY42" fmla="*/ 161926 h 352426"/>
                <a:gd name="connsiteX43" fmla="*/ 4707731 w 7860506"/>
                <a:gd name="connsiteY43" fmla="*/ 152401 h 352426"/>
                <a:gd name="connsiteX44" fmla="*/ 4869656 w 7860506"/>
                <a:gd name="connsiteY44" fmla="*/ 171451 h 352426"/>
                <a:gd name="connsiteX45" fmla="*/ 5069681 w 7860506"/>
                <a:gd name="connsiteY45" fmla="*/ 200026 h 352426"/>
                <a:gd name="connsiteX46" fmla="*/ 5283993 w 7860506"/>
                <a:gd name="connsiteY46" fmla="*/ 238126 h 352426"/>
                <a:gd name="connsiteX47" fmla="*/ 5479256 w 7860506"/>
                <a:gd name="connsiteY47" fmla="*/ 276226 h 352426"/>
                <a:gd name="connsiteX48" fmla="*/ 5741193 w 7860506"/>
                <a:gd name="connsiteY48" fmla="*/ 290513 h 352426"/>
                <a:gd name="connsiteX49" fmla="*/ 5974556 w 7860506"/>
                <a:gd name="connsiteY49" fmla="*/ 295276 h 352426"/>
                <a:gd name="connsiteX50" fmla="*/ 6212681 w 7860506"/>
                <a:gd name="connsiteY50" fmla="*/ 300038 h 352426"/>
                <a:gd name="connsiteX51" fmla="*/ 6436518 w 7860506"/>
                <a:gd name="connsiteY51" fmla="*/ 304801 h 352426"/>
                <a:gd name="connsiteX52" fmla="*/ 6646068 w 7860506"/>
                <a:gd name="connsiteY52" fmla="*/ 304801 h 352426"/>
                <a:gd name="connsiteX53" fmla="*/ 6798468 w 7860506"/>
                <a:gd name="connsiteY53" fmla="*/ 319088 h 352426"/>
                <a:gd name="connsiteX54" fmla="*/ 6908006 w 7860506"/>
                <a:gd name="connsiteY54" fmla="*/ 328613 h 352426"/>
                <a:gd name="connsiteX55" fmla="*/ 7308056 w 7860506"/>
                <a:gd name="connsiteY55" fmla="*/ 314326 h 352426"/>
                <a:gd name="connsiteX56" fmla="*/ 7508081 w 7860506"/>
                <a:gd name="connsiteY56" fmla="*/ 314326 h 352426"/>
                <a:gd name="connsiteX57" fmla="*/ 7646193 w 7860506"/>
                <a:gd name="connsiteY57" fmla="*/ 314326 h 352426"/>
                <a:gd name="connsiteX58" fmla="*/ 7860506 w 7860506"/>
                <a:gd name="connsiteY58" fmla="*/ 300038 h 352426"/>
                <a:gd name="connsiteX59" fmla="*/ 7846218 w 7860506"/>
                <a:gd name="connsiteY59" fmla="*/ 4763 h 352426"/>
                <a:gd name="connsiteX0" fmla="*/ 7862887 w 7877175"/>
                <a:gd name="connsiteY0" fmla="*/ 2382 h 350045"/>
                <a:gd name="connsiteX1" fmla="*/ 0 w 7877175"/>
                <a:gd name="connsiteY1" fmla="*/ 0 h 350045"/>
                <a:gd name="connsiteX2" fmla="*/ 254793 w 7877175"/>
                <a:gd name="connsiteY2" fmla="*/ 19051 h 350045"/>
                <a:gd name="connsiteX3" fmla="*/ 1181100 w 7877175"/>
                <a:gd name="connsiteY3" fmla="*/ 45245 h 350045"/>
                <a:gd name="connsiteX4" fmla="*/ 1228725 w 7877175"/>
                <a:gd name="connsiteY4" fmla="*/ 54770 h 350045"/>
                <a:gd name="connsiteX5" fmla="*/ 1309687 w 7877175"/>
                <a:gd name="connsiteY5" fmla="*/ 88107 h 350045"/>
                <a:gd name="connsiteX6" fmla="*/ 1390650 w 7877175"/>
                <a:gd name="connsiteY6" fmla="*/ 126207 h 350045"/>
                <a:gd name="connsiteX7" fmla="*/ 1495425 w 7877175"/>
                <a:gd name="connsiteY7" fmla="*/ 150020 h 350045"/>
                <a:gd name="connsiteX8" fmla="*/ 1574006 w 7877175"/>
                <a:gd name="connsiteY8" fmla="*/ 159545 h 350045"/>
                <a:gd name="connsiteX9" fmla="*/ 1643062 w 7877175"/>
                <a:gd name="connsiteY9" fmla="*/ 164307 h 350045"/>
                <a:gd name="connsiteX10" fmla="*/ 1719262 w 7877175"/>
                <a:gd name="connsiteY10" fmla="*/ 202407 h 350045"/>
                <a:gd name="connsiteX11" fmla="*/ 1766887 w 7877175"/>
                <a:gd name="connsiteY11" fmla="*/ 242889 h 350045"/>
                <a:gd name="connsiteX12" fmla="*/ 1795462 w 7877175"/>
                <a:gd name="connsiteY12" fmla="*/ 273845 h 350045"/>
                <a:gd name="connsiteX13" fmla="*/ 1814512 w 7877175"/>
                <a:gd name="connsiteY13" fmla="*/ 297657 h 350045"/>
                <a:gd name="connsiteX14" fmla="*/ 1876425 w 7877175"/>
                <a:gd name="connsiteY14" fmla="*/ 292895 h 350045"/>
                <a:gd name="connsiteX15" fmla="*/ 1905000 w 7877175"/>
                <a:gd name="connsiteY15" fmla="*/ 311945 h 350045"/>
                <a:gd name="connsiteX16" fmla="*/ 1933575 w 7877175"/>
                <a:gd name="connsiteY16" fmla="*/ 350045 h 350045"/>
                <a:gd name="connsiteX17" fmla="*/ 1985962 w 7877175"/>
                <a:gd name="connsiteY17" fmla="*/ 330995 h 350045"/>
                <a:gd name="connsiteX18" fmla="*/ 2043112 w 7877175"/>
                <a:gd name="connsiteY18" fmla="*/ 311944 h 350045"/>
                <a:gd name="connsiteX19" fmla="*/ 2066925 w 7877175"/>
                <a:gd name="connsiteY19" fmla="*/ 273845 h 350045"/>
                <a:gd name="connsiteX20" fmla="*/ 2109787 w 7877175"/>
                <a:gd name="connsiteY20" fmla="*/ 269082 h 350045"/>
                <a:gd name="connsiteX21" fmla="*/ 2157412 w 7877175"/>
                <a:gd name="connsiteY21" fmla="*/ 302420 h 350045"/>
                <a:gd name="connsiteX22" fmla="*/ 2224087 w 7877175"/>
                <a:gd name="connsiteY22" fmla="*/ 311945 h 350045"/>
                <a:gd name="connsiteX23" fmla="*/ 2252662 w 7877175"/>
                <a:gd name="connsiteY23" fmla="*/ 278607 h 350045"/>
                <a:gd name="connsiteX24" fmla="*/ 2305050 w 7877175"/>
                <a:gd name="connsiteY24" fmla="*/ 278607 h 350045"/>
                <a:gd name="connsiteX25" fmla="*/ 2331244 w 7877175"/>
                <a:gd name="connsiteY25" fmla="*/ 302420 h 350045"/>
                <a:gd name="connsiteX26" fmla="*/ 2347912 w 7877175"/>
                <a:gd name="connsiteY26" fmla="*/ 316707 h 350045"/>
                <a:gd name="connsiteX27" fmla="*/ 2428875 w 7877175"/>
                <a:gd name="connsiteY27" fmla="*/ 311945 h 350045"/>
                <a:gd name="connsiteX28" fmla="*/ 2538412 w 7877175"/>
                <a:gd name="connsiteY28" fmla="*/ 307182 h 350045"/>
                <a:gd name="connsiteX29" fmla="*/ 2705100 w 7877175"/>
                <a:gd name="connsiteY29" fmla="*/ 311945 h 350045"/>
                <a:gd name="connsiteX30" fmla="*/ 2857500 w 7877175"/>
                <a:gd name="connsiteY30" fmla="*/ 311945 h 350045"/>
                <a:gd name="connsiteX31" fmla="*/ 3024187 w 7877175"/>
                <a:gd name="connsiteY31" fmla="*/ 311945 h 350045"/>
                <a:gd name="connsiteX32" fmla="*/ 3171825 w 7877175"/>
                <a:gd name="connsiteY32" fmla="*/ 316707 h 350045"/>
                <a:gd name="connsiteX33" fmla="*/ 3305175 w 7877175"/>
                <a:gd name="connsiteY33" fmla="*/ 316707 h 350045"/>
                <a:gd name="connsiteX34" fmla="*/ 3471862 w 7877175"/>
                <a:gd name="connsiteY34" fmla="*/ 307182 h 350045"/>
                <a:gd name="connsiteX35" fmla="*/ 3571875 w 7877175"/>
                <a:gd name="connsiteY35" fmla="*/ 292895 h 350045"/>
                <a:gd name="connsiteX36" fmla="*/ 3681412 w 7877175"/>
                <a:gd name="connsiteY36" fmla="*/ 292895 h 350045"/>
                <a:gd name="connsiteX37" fmla="*/ 3824287 w 7877175"/>
                <a:gd name="connsiteY37" fmla="*/ 288132 h 350045"/>
                <a:gd name="connsiteX38" fmla="*/ 3929062 w 7877175"/>
                <a:gd name="connsiteY38" fmla="*/ 273845 h 350045"/>
                <a:gd name="connsiteX39" fmla="*/ 4033837 w 7877175"/>
                <a:gd name="connsiteY39" fmla="*/ 240507 h 350045"/>
                <a:gd name="connsiteX40" fmla="*/ 4205287 w 7877175"/>
                <a:gd name="connsiteY40" fmla="*/ 169070 h 350045"/>
                <a:gd name="connsiteX41" fmla="*/ 4395787 w 7877175"/>
                <a:gd name="connsiteY41" fmla="*/ 164307 h 350045"/>
                <a:gd name="connsiteX42" fmla="*/ 4619625 w 7877175"/>
                <a:gd name="connsiteY42" fmla="*/ 159545 h 350045"/>
                <a:gd name="connsiteX43" fmla="*/ 4724400 w 7877175"/>
                <a:gd name="connsiteY43" fmla="*/ 150020 h 350045"/>
                <a:gd name="connsiteX44" fmla="*/ 4886325 w 7877175"/>
                <a:gd name="connsiteY44" fmla="*/ 169070 h 350045"/>
                <a:gd name="connsiteX45" fmla="*/ 5086350 w 7877175"/>
                <a:gd name="connsiteY45" fmla="*/ 197645 h 350045"/>
                <a:gd name="connsiteX46" fmla="*/ 5300662 w 7877175"/>
                <a:gd name="connsiteY46" fmla="*/ 235745 h 350045"/>
                <a:gd name="connsiteX47" fmla="*/ 5495925 w 7877175"/>
                <a:gd name="connsiteY47" fmla="*/ 273845 h 350045"/>
                <a:gd name="connsiteX48" fmla="*/ 5757862 w 7877175"/>
                <a:gd name="connsiteY48" fmla="*/ 288132 h 350045"/>
                <a:gd name="connsiteX49" fmla="*/ 5991225 w 7877175"/>
                <a:gd name="connsiteY49" fmla="*/ 292895 h 350045"/>
                <a:gd name="connsiteX50" fmla="*/ 6229350 w 7877175"/>
                <a:gd name="connsiteY50" fmla="*/ 297657 h 350045"/>
                <a:gd name="connsiteX51" fmla="*/ 6453187 w 7877175"/>
                <a:gd name="connsiteY51" fmla="*/ 302420 h 350045"/>
                <a:gd name="connsiteX52" fmla="*/ 6662737 w 7877175"/>
                <a:gd name="connsiteY52" fmla="*/ 302420 h 350045"/>
                <a:gd name="connsiteX53" fmla="*/ 6815137 w 7877175"/>
                <a:gd name="connsiteY53" fmla="*/ 316707 h 350045"/>
                <a:gd name="connsiteX54" fmla="*/ 6924675 w 7877175"/>
                <a:gd name="connsiteY54" fmla="*/ 326232 h 350045"/>
                <a:gd name="connsiteX55" fmla="*/ 7324725 w 7877175"/>
                <a:gd name="connsiteY55" fmla="*/ 311945 h 350045"/>
                <a:gd name="connsiteX56" fmla="*/ 7524750 w 7877175"/>
                <a:gd name="connsiteY56" fmla="*/ 311945 h 350045"/>
                <a:gd name="connsiteX57" fmla="*/ 7662862 w 7877175"/>
                <a:gd name="connsiteY57" fmla="*/ 311945 h 350045"/>
                <a:gd name="connsiteX58" fmla="*/ 7877175 w 7877175"/>
                <a:gd name="connsiteY58" fmla="*/ 297657 h 350045"/>
                <a:gd name="connsiteX59" fmla="*/ 7862887 w 7877175"/>
                <a:gd name="connsiteY59" fmla="*/ 2382 h 350045"/>
                <a:gd name="connsiteX0" fmla="*/ 7862887 w 7877175"/>
                <a:gd name="connsiteY0" fmla="*/ 2382 h 350045"/>
                <a:gd name="connsiteX1" fmla="*/ 0 w 7877175"/>
                <a:gd name="connsiteY1" fmla="*/ 0 h 350045"/>
                <a:gd name="connsiteX2" fmla="*/ 254793 w 7877175"/>
                <a:gd name="connsiteY2" fmla="*/ 19051 h 350045"/>
                <a:gd name="connsiteX3" fmla="*/ 664369 w 7877175"/>
                <a:gd name="connsiteY3" fmla="*/ 35720 h 350045"/>
                <a:gd name="connsiteX4" fmla="*/ 1181100 w 7877175"/>
                <a:gd name="connsiteY4" fmla="*/ 45245 h 350045"/>
                <a:gd name="connsiteX5" fmla="*/ 1228725 w 7877175"/>
                <a:gd name="connsiteY5" fmla="*/ 54770 h 350045"/>
                <a:gd name="connsiteX6" fmla="*/ 1309687 w 7877175"/>
                <a:gd name="connsiteY6" fmla="*/ 88107 h 350045"/>
                <a:gd name="connsiteX7" fmla="*/ 1390650 w 7877175"/>
                <a:gd name="connsiteY7" fmla="*/ 126207 h 350045"/>
                <a:gd name="connsiteX8" fmla="*/ 1495425 w 7877175"/>
                <a:gd name="connsiteY8" fmla="*/ 150020 h 350045"/>
                <a:gd name="connsiteX9" fmla="*/ 1574006 w 7877175"/>
                <a:gd name="connsiteY9" fmla="*/ 159545 h 350045"/>
                <a:gd name="connsiteX10" fmla="*/ 1643062 w 7877175"/>
                <a:gd name="connsiteY10" fmla="*/ 164307 h 350045"/>
                <a:gd name="connsiteX11" fmla="*/ 1719262 w 7877175"/>
                <a:gd name="connsiteY11" fmla="*/ 202407 h 350045"/>
                <a:gd name="connsiteX12" fmla="*/ 1766887 w 7877175"/>
                <a:gd name="connsiteY12" fmla="*/ 242889 h 350045"/>
                <a:gd name="connsiteX13" fmla="*/ 1795462 w 7877175"/>
                <a:gd name="connsiteY13" fmla="*/ 273845 h 350045"/>
                <a:gd name="connsiteX14" fmla="*/ 1814512 w 7877175"/>
                <a:gd name="connsiteY14" fmla="*/ 297657 h 350045"/>
                <a:gd name="connsiteX15" fmla="*/ 1876425 w 7877175"/>
                <a:gd name="connsiteY15" fmla="*/ 292895 h 350045"/>
                <a:gd name="connsiteX16" fmla="*/ 1905000 w 7877175"/>
                <a:gd name="connsiteY16" fmla="*/ 311945 h 350045"/>
                <a:gd name="connsiteX17" fmla="*/ 1933575 w 7877175"/>
                <a:gd name="connsiteY17" fmla="*/ 350045 h 350045"/>
                <a:gd name="connsiteX18" fmla="*/ 1985962 w 7877175"/>
                <a:gd name="connsiteY18" fmla="*/ 330995 h 350045"/>
                <a:gd name="connsiteX19" fmla="*/ 2043112 w 7877175"/>
                <a:gd name="connsiteY19" fmla="*/ 311944 h 350045"/>
                <a:gd name="connsiteX20" fmla="*/ 2066925 w 7877175"/>
                <a:gd name="connsiteY20" fmla="*/ 273845 h 350045"/>
                <a:gd name="connsiteX21" fmla="*/ 2109787 w 7877175"/>
                <a:gd name="connsiteY21" fmla="*/ 269082 h 350045"/>
                <a:gd name="connsiteX22" fmla="*/ 2157412 w 7877175"/>
                <a:gd name="connsiteY22" fmla="*/ 302420 h 350045"/>
                <a:gd name="connsiteX23" fmla="*/ 2224087 w 7877175"/>
                <a:gd name="connsiteY23" fmla="*/ 311945 h 350045"/>
                <a:gd name="connsiteX24" fmla="*/ 2252662 w 7877175"/>
                <a:gd name="connsiteY24" fmla="*/ 278607 h 350045"/>
                <a:gd name="connsiteX25" fmla="*/ 2305050 w 7877175"/>
                <a:gd name="connsiteY25" fmla="*/ 278607 h 350045"/>
                <a:gd name="connsiteX26" fmla="*/ 2331244 w 7877175"/>
                <a:gd name="connsiteY26" fmla="*/ 302420 h 350045"/>
                <a:gd name="connsiteX27" fmla="*/ 2347912 w 7877175"/>
                <a:gd name="connsiteY27" fmla="*/ 316707 h 350045"/>
                <a:gd name="connsiteX28" fmla="*/ 2428875 w 7877175"/>
                <a:gd name="connsiteY28" fmla="*/ 311945 h 350045"/>
                <a:gd name="connsiteX29" fmla="*/ 2538412 w 7877175"/>
                <a:gd name="connsiteY29" fmla="*/ 307182 h 350045"/>
                <a:gd name="connsiteX30" fmla="*/ 2705100 w 7877175"/>
                <a:gd name="connsiteY30" fmla="*/ 311945 h 350045"/>
                <a:gd name="connsiteX31" fmla="*/ 2857500 w 7877175"/>
                <a:gd name="connsiteY31" fmla="*/ 311945 h 350045"/>
                <a:gd name="connsiteX32" fmla="*/ 3024187 w 7877175"/>
                <a:gd name="connsiteY32" fmla="*/ 311945 h 350045"/>
                <a:gd name="connsiteX33" fmla="*/ 3171825 w 7877175"/>
                <a:gd name="connsiteY33" fmla="*/ 316707 h 350045"/>
                <a:gd name="connsiteX34" fmla="*/ 3305175 w 7877175"/>
                <a:gd name="connsiteY34" fmla="*/ 316707 h 350045"/>
                <a:gd name="connsiteX35" fmla="*/ 3471862 w 7877175"/>
                <a:gd name="connsiteY35" fmla="*/ 307182 h 350045"/>
                <a:gd name="connsiteX36" fmla="*/ 3571875 w 7877175"/>
                <a:gd name="connsiteY36" fmla="*/ 292895 h 350045"/>
                <a:gd name="connsiteX37" fmla="*/ 3681412 w 7877175"/>
                <a:gd name="connsiteY37" fmla="*/ 292895 h 350045"/>
                <a:gd name="connsiteX38" fmla="*/ 3824287 w 7877175"/>
                <a:gd name="connsiteY38" fmla="*/ 288132 h 350045"/>
                <a:gd name="connsiteX39" fmla="*/ 3929062 w 7877175"/>
                <a:gd name="connsiteY39" fmla="*/ 273845 h 350045"/>
                <a:gd name="connsiteX40" fmla="*/ 4033837 w 7877175"/>
                <a:gd name="connsiteY40" fmla="*/ 240507 h 350045"/>
                <a:gd name="connsiteX41" fmla="*/ 4205287 w 7877175"/>
                <a:gd name="connsiteY41" fmla="*/ 169070 h 350045"/>
                <a:gd name="connsiteX42" fmla="*/ 4395787 w 7877175"/>
                <a:gd name="connsiteY42" fmla="*/ 164307 h 350045"/>
                <a:gd name="connsiteX43" fmla="*/ 4619625 w 7877175"/>
                <a:gd name="connsiteY43" fmla="*/ 159545 h 350045"/>
                <a:gd name="connsiteX44" fmla="*/ 4724400 w 7877175"/>
                <a:gd name="connsiteY44" fmla="*/ 150020 h 350045"/>
                <a:gd name="connsiteX45" fmla="*/ 4886325 w 7877175"/>
                <a:gd name="connsiteY45" fmla="*/ 169070 h 350045"/>
                <a:gd name="connsiteX46" fmla="*/ 5086350 w 7877175"/>
                <a:gd name="connsiteY46" fmla="*/ 197645 h 350045"/>
                <a:gd name="connsiteX47" fmla="*/ 5300662 w 7877175"/>
                <a:gd name="connsiteY47" fmla="*/ 235745 h 350045"/>
                <a:gd name="connsiteX48" fmla="*/ 5495925 w 7877175"/>
                <a:gd name="connsiteY48" fmla="*/ 273845 h 350045"/>
                <a:gd name="connsiteX49" fmla="*/ 5757862 w 7877175"/>
                <a:gd name="connsiteY49" fmla="*/ 288132 h 350045"/>
                <a:gd name="connsiteX50" fmla="*/ 5991225 w 7877175"/>
                <a:gd name="connsiteY50" fmla="*/ 292895 h 350045"/>
                <a:gd name="connsiteX51" fmla="*/ 6229350 w 7877175"/>
                <a:gd name="connsiteY51" fmla="*/ 297657 h 350045"/>
                <a:gd name="connsiteX52" fmla="*/ 6453187 w 7877175"/>
                <a:gd name="connsiteY52" fmla="*/ 302420 h 350045"/>
                <a:gd name="connsiteX53" fmla="*/ 6662737 w 7877175"/>
                <a:gd name="connsiteY53" fmla="*/ 302420 h 350045"/>
                <a:gd name="connsiteX54" fmla="*/ 6815137 w 7877175"/>
                <a:gd name="connsiteY54" fmla="*/ 316707 h 350045"/>
                <a:gd name="connsiteX55" fmla="*/ 6924675 w 7877175"/>
                <a:gd name="connsiteY55" fmla="*/ 326232 h 350045"/>
                <a:gd name="connsiteX56" fmla="*/ 7324725 w 7877175"/>
                <a:gd name="connsiteY56" fmla="*/ 311945 h 350045"/>
                <a:gd name="connsiteX57" fmla="*/ 7524750 w 7877175"/>
                <a:gd name="connsiteY57" fmla="*/ 311945 h 350045"/>
                <a:gd name="connsiteX58" fmla="*/ 7662862 w 7877175"/>
                <a:gd name="connsiteY58" fmla="*/ 311945 h 350045"/>
                <a:gd name="connsiteX59" fmla="*/ 7877175 w 7877175"/>
                <a:gd name="connsiteY59" fmla="*/ 297657 h 350045"/>
                <a:gd name="connsiteX60" fmla="*/ 7862887 w 7877175"/>
                <a:gd name="connsiteY60" fmla="*/ 2382 h 350045"/>
                <a:gd name="connsiteX0" fmla="*/ 7862887 w 7877175"/>
                <a:gd name="connsiteY0" fmla="*/ 2382 h 350045"/>
                <a:gd name="connsiteX1" fmla="*/ 0 w 7877175"/>
                <a:gd name="connsiteY1" fmla="*/ 0 h 350045"/>
                <a:gd name="connsiteX2" fmla="*/ 254793 w 7877175"/>
                <a:gd name="connsiteY2" fmla="*/ 19051 h 350045"/>
                <a:gd name="connsiteX3" fmla="*/ 664369 w 7877175"/>
                <a:gd name="connsiteY3" fmla="*/ 35720 h 350045"/>
                <a:gd name="connsiteX4" fmla="*/ 962025 w 7877175"/>
                <a:gd name="connsiteY4" fmla="*/ 45245 h 350045"/>
                <a:gd name="connsiteX5" fmla="*/ 1228725 w 7877175"/>
                <a:gd name="connsiteY5" fmla="*/ 54770 h 350045"/>
                <a:gd name="connsiteX6" fmla="*/ 1309687 w 7877175"/>
                <a:gd name="connsiteY6" fmla="*/ 88107 h 350045"/>
                <a:gd name="connsiteX7" fmla="*/ 1390650 w 7877175"/>
                <a:gd name="connsiteY7" fmla="*/ 126207 h 350045"/>
                <a:gd name="connsiteX8" fmla="*/ 1495425 w 7877175"/>
                <a:gd name="connsiteY8" fmla="*/ 150020 h 350045"/>
                <a:gd name="connsiteX9" fmla="*/ 1574006 w 7877175"/>
                <a:gd name="connsiteY9" fmla="*/ 159545 h 350045"/>
                <a:gd name="connsiteX10" fmla="*/ 1643062 w 7877175"/>
                <a:gd name="connsiteY10" fmla="*/ 164307 h 350045"/>
                <a:gd name="connsiteX11" fmla="*/ 1719262 w 7877175"/>
                <a:gd name="connsiteY11" fmla="*/ 202407 h 350045"/>
                <a:gd name="connsiteX12" fmla="*/ 1766887 w 7877175"/>
                <a:gd name="connsiteY12" fmla="*/ 242889 h 350045"/>
                <a:gd name="connsiteX13" fmla="*/ 1795462 w 7877175"/>
                <a:gd name="connsiteY13" fmla="*/ 273845 h 350045"/>
                <a:gd name="connsiteX14" fmla="*/ 1814512 w 7877175"/>
                <a:gd name="connsiteY14" fmla="*/ 297657 h 350045"/>
                <a:gd name="connsiteX15" fmla="*/ 1876425 w 7877175"/>
                <a:gd name="connsiteY15" fmla="*/ 292895 h 350045"/>
                <a:gd name="connsiteX16" fmla="*/ 1905000 w 7877175"/>
                <a:gd name="connsiteY16" fmla="*/ 311945 h 350045"/>
                <a:gd name="connsiteX17" fmla="*/ 1933575 w 7877175"/>
                <a:gd name="connsiteY17" fmla="*/ 350045 h 350045"/>
                <a:gd name="connsiteX18" fmla="*/ 1985962 w 7877175"/>
                <a:gd name="connsiteY18" fmla="*/ 330995 h 350045"/>
                <a:gd name="connsiteX19" fmla="*/ 2043112 w 7877175"/>
                <a:gd name="connsiteY19" fmla="*/ 311944 h 350045"/>
                <a:gd name="connsiteX20" fmla="*/ 2066925 w 7877175"/>
                <a:gd name="connsiteY20" fmla="*/ 273845 h 350045"/>
                <a:gd name="connsiteX21" fmla="*/ 2109787 w 7877175"/>
                <a:gd name="connsiteY21" fmla="*/ 269082 h 350045"/>
                <a:gd name="connsiteX22" fmla="*/ 2157412 w 7877175"/>
                <a:gd name="connsiteY22" fmla="*/ 302420 h 350045"/>
                <a:gd name="connsiteX23" fmla="*/ 2224087 w 7877175"/>
                <a:gd name="connsiteY23" fmla="*/ 311945 h 350045"/>
                <a:gd name="connsiteX24" fmla="*/ 2252662 w 7877175"/>
                <a:gd name="connsiteY24" fmla="*/ 278607 h 350045"/>
                <a:gd name="connsiteX25" fmla="*/ 2305050 w 7877175"/>
                <a:gd name="connsiteY25" fmla="*/ 278607 h 350045"/>
                <a:gd name="connsiteX26" fmla="*/ 2331244 w 7877175"/>
                <a:gd name="connsiteY26" fmla="*/ 302420 h 350045"/>
                <a:gd name="connsiteX27" fmla="*/ 2347912 w 7877175"/>
                <a:gd name="connsiteY27" fmla="*/ 316707 h 350045"/>
                <a:gd name="connsiteX28" fmla="*/ 2428875 w 7877175"/>
                <a:gd name="connsiteY28" fmla="*/ 311945 h 350045"/>
                <a:gd name="connsiteX29" fmla="*/ 2538412 w 7877175"/>
                <a:gd name="connsiteY29" fmla="*/ 307182 h 350045"/>
                <a:gd name="connsiteX30" fmla="*/ 2705100 w 7877175"/>
                <a:gd name="connsiteY30" fmla="*/ 311945 h 350045"/>
                <a:gd name="connsiteX31" fmla="*/ 2857500 w 7877175"/>
                <a:gd name="connsiteY31" fmla="*/ 311945 h 350045"/>
                <a:gd name="connsiteX32" fmla="*/ 3024187 w 7877175"/>
                <a:gd name="connsiteY32" fmla="*/ 311945 h 350045"/>
                <a:gd name="connsiteX33" fmla="*/ 3171825 w 7877175"/>
                <a:gd name="connsiteY33" fmla="*/ 316707 h 350045"/>
                <a:gd name="connsiteX34" fmla="*/ 3305175 w 7877175"/>
                <a:gd name="connsiteY34" fmla="*/ 316707 h 350045"/>
                <a:gd name="connsiteX35" fmla="*/ 3471862 w 7877175"/>
                <a:gd name="connsiteY35" fmla="*/ 307182 h 350045"/>
                <a:gd name="connsiteX36" fmla="*/ 3571875 w 7877175"/>
                <a:gd name="connsiteY36" fmla="*/ 292895 h 350045"/>
                <a:gd name="connsiteX37" fmla="*/ 3681412 w 7877175"/>
                <a:gd name="connsiteY37" fmla="*/ 292895 h 350045"/>
                <a:gd name="connsiteX38" fmla="*/ 3824287 w 7877175"/>
                <a:gd name="connsiteY38" fmla="*/ 288132 h 350045"/>
                <a:gd name="connsiteX39" fmla="*/ 3929062 w 7877175"/>
                <a:gd name="connsiteY39" fmla="*/ 273845 h 350045"/>
                <a:gd name="connsiteX40" fmla="*/ 4033837 w 7877175"/>
                <a:gd name="connsiteY40" fmla="*/ 240507 h 350045"/>
                <a:gd name="connsiteX41" fmla="*/ 4205287 w 7877175"/>
                <a:gd name="connsiteY41" fmla="*/ 169070 h 350045"/>
                <a:gd name="connsiteX42" fmla="*/ 4395787 w 7877175"/>
                <a:gd name="connsiteY42" fmla="*/ 164307 h 350045"/>
                <a:gd name="connsiteX43" fmla="*/ 4619625 w 7877175"/>
                <a:gd name="connsiteY43" fmla="*/ 159545 h 350045"/>
                <a:gd name="connsiteX44" fmla="*/ 4724400 w 7877175"/>
                <a:gd name="connsiteY44" fmla="*/ 150020 h 350045"/>
                <a:gd name="connsiteX45" fmla="*/ 4886325 w 7877175"/>
                <a:gd name="connsiteY45" fmla="*/ 169070 h 350045"/>
                <a:gd name="connsiteX46" fmla="*/ 5086350 w 7877175"/>
                <a:gd name="connsiteY46" fmla="*/ 197645 h 350045"/>
                <a:gd name="connsiteX47" fmla="*/ 5300662 w 7877175"/>
                <a:gd name="connsiteY47" fmla="*/ 235745 h 350045"/>
                <a:gd name="connsiteX48" fmla="*/ 5495925 w 7877175"/>
                <a:gd name="connsiteY48" fmla="*/ 273845 h 350045"/>
                <a:gd name="connsiteX49" fmla="*/ 5757862 w 7877175"/>
                <a:gd name="connsiteY49" fmla="*/ 288132 h 350045"/>
                <a:gd name="connsiteX50" fmla="*/ 5991225 w 7877175"/>
                <a:gd name="connsiteY50" fmla="*/ 292895 h 350045"/>
                <a:gd name="connsiteX51" fmla="*/ 6229350 w 7877175"/>
                <a:gd name="connsiteY51" fmla="*/ 297657 h 350045"/>
                <a:gd name="connsiteX52" fmla="*/ 6453187 w 7877175"/>
                <a:gd name="connsiteY52" fmla="*/ 302420 h 350045"/>
                <a:gd name="connsiteX53" fmla="*/ 6662737 w 7877175"/>
                <a:gd name="connsiteY53" fmla="*/ 302420 h 350045"/>
                <a:gd name="connsiteX54" fmla="*/ 6815137 w 7877175"/>
                <a:gd name="connsiteY54" fmla="*/ 316707 h 350045"/>
                <a:gd name="connsiteX55" fmla="*/ 6924675 w 7877175"/>
                <a:gd name="connsiteY55" fmla="*/ 326232 h 350045"/>
                <a:gd name="connsiteX56" fmla="*/ 7324725 w 7877175"/>
                <a:gd name="connsiteY56" fmla="*/ 311945 h 350045"/>
                <a:gd name="connsiteX57" fmla="*/ 7524750 w 7877175"/>
                <a:gd name="connsiteY57" fmla="*/ 311945 h 350045"/>
                <a:gd name="connsiteX58" fmla="*/ 7662862 w 7877175"/>
                <a:gd name="connsiteY58" fmla="*/ 311945 h 350045"/>
                <a:gd name="connsiteX59" fmla="*/ 7877175 w 7877175"/>
                <a:gd name="connsiteY59" fmla="*/ 297657 h 350045"/>
                <a:gd name="connsiteX60" fmla="*/ 7862887 w 7877175"/>
                <a:gd name="connsiteY60" fmla="*/ 2382 h 350045"/>
                <a:gd name="connsiteX0" fmla="*/ 7862887 w 7877175"/>
                <a:gd name="connsiteY0" fmla="*/ 2382 h 350045"/>
                <a:gd name="connsiteX1" fmla="*/ 0 w 7877175"/>
                <a:gd name="connsiteY1" fmla="*/ 0 h 350045"/>
                <a:gd name="connsiteX2" fmla="*/ 254793 w 7877175"/>
                <a:gd name="connsiteY2" fmla="*/ 19051 h 350045"/>
                <a:gd name="connsiteX3" fmla="*/ 664369 w 7877175"/>
                <a:gd name="connsiteY3" fmla="*/ 35720 h 350045"/>
                <a:gd name="connsiteX4" fmla="*/ 962025 w 7877175"/>
                <a:gd name="connsiteY4" fmla="*/ 45245 h 350045"/>
                <a:gd name="connsiteX5" fmla="*/ 1166812 w 7877175"/>
                <a:gd name="connsiteY5" fmla="*/ 80964 h 350045"/>
                <a:gd name="connsiteX6" fmla="*/ 1309687 w 7877175"/>
                <a:gd name="connsiteY6" fmla="*/ 88107 h 350045"/>
                <a:gd name="connsiteX7" fmla="*/ 1390650 w 7877175"/>
                <a:gd name="connsiteY7" fmla="*/ 126207 h 350045"/>
                <a:gd name="connsiteX8" fmla="*/ 1495425 w 7877175"/>
                <a:gd name="connsiteY8" fmla="*/ 150020 h 350045"/>
                <a:gd name="connsiteX9" fmla="*/ 1574006 w 7877175"/>
                <a:gd name="connsiteY9" fmla="*/ 159545 h 350045"/>
                <a:gd name="connsiteX10" fmla="*/ 1643062 w 7877175"/>
                <a:gd name="connsiteY10" fmla="*/ 164307 h 350045"/>
                <a:gd name="connsiteX11" fmla="*/ 1719262 w 7877175"/>
                <a:gd name="connsiteY11" fmla="*/ 202407 h 350045"/>
                <a:gd name="connsiteX12" fmla="*/ 1766887 w 7877175"/>
                <a:gd name="connsiteY12" fmla="*/ 242889 h 350045"/>
                <a:gd name="connsiteX13" fmla="*/ 1795462 w 7877175"/>
                <a:gd name="connsiteY13" fmla="*/ 273845 h 350045"/>
                <a:gd name="connsiteX14" fmla="*/ 1814512 w 7877175"/>
                <a:gd name="connsiteY14" fmla="*/ 297657 h 350045"/>
                <a:gd name="connsiteX15" fmla="*/ 1876425 w 7877175"/>
                <a:gd name="connsiteY15" fmla="*/ 292895 h 350045"/>
                <a:gd name="connsiteX16" fmla="*/ 1905000 w 7877175"/>
                <a:gd name="connsiteY16" fmla="*/ 311945 h 350045"/>
                <a:gd name="connsiteX17" fmla="*/ 1933575 w 7877175"/>
                <a:gd name="connsiteY17" fmla="*/ 350045 h 350045"/>
                <a:gd name="connsiteX18" fmla="*/ 1985962 w 7877175"/>
                <a:gd name="connsiteY18" fmla="*/ 330995 h 350045"/>
                <a:gd name="connsiteX19" fmla="*/ 2043112 w 7877175"/>
                <a:gd name="connsiteY19" fmla="*/ 311944 h 350045"/>
                <a:gd name="connsiteX20" fmla="*/ 2066925 w 7877175"/>
                <a:gd name="connsiteY20" fmla="*/ 273845 h 350045"/>
                <a:gd name="connsiteX21" fmla="*/ 2109787 w 7877175"/>
                <a:gd name="connsiteY21" fmla="*/ 269082 h 350045"/>
                <a:gd name="connsiteX22" fmla="*/ 2157412 w 7877175"/>
                <a:gd name="connsiteY22" fmla="*/ 302420 h 350045"/>
                <a:gd name="connsiteX23" fmla="*/ 2224087 w 7877175"/>
                <a:gd name="connsiteY23" fmla="*/ 311945 h 350045"/>
                <a:gd name="connsiteX24" fmla="*/ 2252662 w 7877175"/>
                <a:gd name="connsiteY24" fmla="*/ 278607 h 350045"/>
                <a:gd name="connsiteX25" fmla="*/ 2305050 w 7877175"/>
                <a:gd name="connsiteY25" fmla="*/ 278607 h 350045"/>
                <a:gd name="connsiteX26" fmla="*/ 2331244 w 7877175"/>
                <a:gd name="connsiteY26" fmla="*/ 302420 h 350045"/>
                <a:gd name="connsiteX27" fmla="*/ 2347912 w 7877175"/>
                <a:gd name="connsiteY27" fmla="*/ 316707 h 350045"/>
                <a:gd name="connsiteX28" fmla="*/ 2428875 w 7877175"/>
                <a:gd name="connsiteY28" fmla="*/ 311945 h 350045"/>
                <a:gd name="connsiteX29" fmla="*/ 2538412 w 7877175"/>
                <a:gd name="connsiteY29" fmla="*/ 307182 h 350045"/>
                <a:gd name="connsiteX30" fmla="*/ 2705100 w 7877175"/>
                <a:gd name="connsiteY30" fmla="*/ 311945 h 350045"/>
                <a:gd name="connsiteX31" fmla="*/ 2857500 w 7877175"/>
                <a:gd name="connsiteY31" fmla="*/ 311945 h 350045"/>
                <a:gd name="connsiteX32" fmla="*/ 3024187 w 7877175"/>
                <a:gd name="connsiteY32" fmla="*/ 311945 h 350045"/>
                <a:gd name="connsiteX33" fmla="*/ 3171825 w 7877175"/>
                <a:gd name="connsiteY33" fmla="*/ 316707 h 350045"/>
                <a:gd name="connsiteX34" fmla="*/ 3305175 w 7877175"/>
                <a:gd name="connsiteY34" fmla="*/ 316707 h 350045"/>
                <a:gd name="connsiteX35" fmla="*/ 3471862 w 7877175"/>
                <a:gd name="connsiteY35" fmla="*/ 307182 h 350045"/>
                <a:gd name="connsiteX36" fmla="*/ 3571875 w 7877175"/>
                <a:gd name="connsiteY36" fmla="*/ 292895 h 350045"/>
                <a:gd name="connsiteX37" fmla="*/ 3681412 w 7877175"/>
                <a:gd name="connsiteY37" fmla="*/ 292895 h 350045"/>
                <a:gd name="connsiteX38" fmla="*/ 3824287 w 7877175"/>
                <a:gd name="connsiteY38" fmla="*/ 288132 h 350045"/>
                <a:gd name="connsiteX39" fmla="*/ 3929062 w 7877175"/>
                <a:gd name="connsiteY39" fmla="*/ 273845 h 350045"/>
                <a:gd name="connsiteX40" fmla="*/ 4033837 w 7877175"/>
                <a:gd name="connsiteY40" fmla="*/ 240507 h 350045"/>
                <a:gd name="connsiteX41" fmla="*/ 4205287 w 7877175"/>
                <a:gd name="connsiteY41" fmla="*/ 169070 h 350045"/>
                <a:gd name="connsiteX42" fmla="*/ 4395787 w 7877175"/>
                <a:gd name="connsiteY42" fmla="*/ 164307 h 350045"/>
                <a:gd name="connsiteX43" fmla="*/ 4619625 w 7877175"/>
                <a:gd name="connsiteY43" fmla="*/ 159545 h 350045"/>
                <a:gd name="connsiteX44" fmla="*/ 4724400 w 7877175"/>
                <a:gd name="connsiteY44" fmla="*/ 150020 h 350045"/>
                <a:gd name="connsiteX45" fmla="*/ 4886325 w 7877175"/>
                <a:gd name="connsiteY45" fmla="*/ 169070 h 350045"/>
                <a:gd name="connsiteX46" fmla="*/ 5086350 w 7877175"/>
                <a:gd name="connsiteY46" fmla="*/ 197645 h 350045"/>
                <a:gd name="connsiteX47" fmla="*/ 5300662 w 7877175"/>
                <a:gd name="connsiteY47" fmla="*/ 235745 h 350045"/>
                <a:gd name="connsiteX48" fmla="*/ 5495925 w 7877175"/>
                <a:gd name="connsiteY48" fmla="*/ 273845 h 350045"/>
                <a:gd name="connsiteX49" fmla="*/ 5757862 w 7877175"/>
                <a:gd name="connsiteY49" fmla="*/ 288132 h 350045"/>
                <a:gd name="connsiteX50" fmla="*/ 5991225 w 7877175"/>
                <a:gd name="connsiteY50" fmla="*/ 292895 h 350045"/>
                <a:gd name="connsiteX51" fmla="*/ 6229350 w 7877175"/>
                <a:gd name="connsiteY51" fmla="*/ 297657 h 350045"/>
                <a:gd name="connsiteX52" fmla="*/ 6453187 w 7877175"/>
                <a:gd name="connsiteY52" fmla="*/ 302420 h 350045"/>
                <a:gd name="connsiteX53" fmla="*/ 6662737 w 7877175"/>
                <a:gd name="connsiteY53" fmla="*/ 302420 h 350045"/>
                <a:gd name="connsiteX54" fmla="*/ 6815137 w 7877175"/>
                <a:gd name="connsiteY54" fmla="*/ 316707 h 350045"/>
                <a:gd name="connsiteX55" fmla="*/ 6924675 w 7877175"/>
                <a:gd name="connsiteY55" fmla="*/ 326232 h 350045"/>
                <a:gd name="connsiteX56" fmla="*/ 7324725 w 7877175"/>
                <a:gd name="connsiteY56" fmla="*/ 311945 h 350045"/>
                <a:gd name="connsiteX57" fmla="*/ 7524750 w 7877175"/>
                <a:gd name="connsiteY57" fmla="*/ 311945 h 350045"/>
                <a:gd name="connsiteX58" fmla="*/ 7662862 w 7877175"/>
                <a:gd name="connsiteY58" fmla="*/ 311945 h 350045"/>
                <a:gd name="connsiteX59" fmla="*/ 7877175 w 7877175"/>
                <a:gd name="connsiteY59" fmla="*/ 297657 h 350045"/>
                <a:gd name="connsiteX60" fmla="*/ 7862887 w 7877175"/>
                <a:gd name="connsiteY60" fmla="*/ 2382 h 350045"/>
                <a:gd name="connsiteX0" fmla="*/ 7862887 w 7877175"/>
                <a:gd name="connsiteY0" fmla="*/ 2382 h 350045"/>
                <a:gd name="connsiteX1" fmla="*/ 0 w 7877175"/>
                <a:gd name="connsiteY1" fmla="*/ 0 h 350045"/>
                <a:gd name="connsiteX2" fmla="*/ 254793 w 7877175"/>
                <a:gd name="connsiteY2" fmla="*/ 19051 h 350045"/>
                <a:gd name="connsiteX3" fmla="*/ 664369 w 7877175"/>
                <a:gd name="connsiteY3" fmla="*/ 35720 h 350045"/>
                <a:gd name="connsiteX4" fmla="*/ 962025 w 7877175"/>
                <a:gd name="connsiteY4" fmla="*/ 45245 h 350045"/>
                <a:gd name="connsiteX5" fmla="*/ 1166812 w 7877175"/>
                <a:gd name="connsiteY5" fmla="*/ 80964 h 350045"/>
                <a:gd name="connsiteX6" fmla="*/ 1312068 w 7877175"/>
                <a:gd name="connsiteY6" fmla="*/ 107157 h 350045"/>
                <a:gd name="connsiteX7" fmla="*/ 1390650 w 7877175"/>
                <a:gd name="connsiteY7" fmla="*/ 126207 h 350045"/>
                <a:gd name="connsiteX8" fmla="*/ 1495425 w 7877175"/>
                <a:gd name="connsiteY8" fmla="*/ 150020 h 350045"/>
                <a:gd name="connsiteX9" fmla="*/ 1574006 w 7877175"/>
                <a:gd name="connsiteY9" fmla="*/ 159545 h 350045"/>
                <a:gd name="connsiteX10" fmla="*/ 1643062 w 7877175"/>
                <a:gd name="connsiteY10" fmla="*/ 164307 h 350045"/>
                <a:gd name="connsiteX11" fmla="*/ 1719262 w 7877175"/>
                <a:gd name="connsiteY11" fmla="*/ 202407 h 350045"/>
                <a:gd name="connsiteX12" fmla="*/ 1766887 w 7877175"/>
                <a:gd name="connsiteY12" fmla="*/ 242889 h 350045"/>
                <a:gd name="connsiteX13" fmla="*/ 1795462 w 7877175"/>
                <a:gd name="connsiteY13" fmla="*/ 273845 h 350045"/>
                <a:gd name="connsiteX14" fmla="*/ 1814512 w 7877175"/>
                <a:gd name="connsiteY14" fmla="*/ 297657 h 350045"/>
                <a:gd name="connsiteX15" fmla="*/ 1876425 w 7877175"/>
                <a:gd name="connsiteY15" fmla="*/ 292895 h 350045"/>
                <a:gd name="connsiteX16" fmla="*/ 1905000 w 7877175"/>
                <a:gd name="connsiteY16" fmla="*/ 311945 h 350045"/>
                <a:gd name="connsiteX17" fmla="*/ 1933575 w 7877175"/>
                <a:gd name="connsiteY17" fmla="*/ 350045 h 350045"/>
                <a:gd name="connsiteX18" fmla="*/ 1985962 w 7877175"/>
                <a:gd name="connsiteY18" fmla="*/ 330995 h 350045"/>
                <a:gd name="connsiteX19" fmla="*/ 2043112 w 7877175"/>
                <a:gd name="connsiteY19" fmla="*/ 311944 h 350045"/>
                <a:gd name="connsiteX20" fmla="*/ 2066925 w 7877175"/>
                <a:gd name="connsiteY20" fmla="*/ 273845 h 350045"/>
                <a:gd name="connsiteX21" fmla="*/ 2109787 w 7877175"/>
                <a:gd name="connsiteY21" fmla="*/ 269082 h 350045"/>
                <a:gd name="connsiteX22" fmla="*/ 2157412 w 7877175"/>
                <a:gd name="connsiteY22" fmla="*/ 302420 h 350045"/>
                <a:gd name="connsiteX23" fmla="*/ 2224087 w 7877175"/>
                <a:gd name="connsiteY23" fmla="*/ 311945 h 350045"/>
                <a:gd name="connsiteX24" fmla="*/ 2252662 w 7877175"/>
                <a:gd name="connsiteY24" fmla="*/ 278607 h 350045"/>
                <a:gd name="connsiteX25" fmla="*/ 2305050 w 7877175"/>
                <a:gd name="connsiteY25" fmla="*/ 278607 h 350045"/>
                <a:gd name="connsiteX26" fmla="*/ 2331244 w 7877175"/>
                <a:gd name="connsiteY26" fmla="*/ 302420 h 350045"/>
                <a:gd name="connsiteX27" fmla="*/ 2347912 w 7877175"/>
                <a:gd name="connsiteY27" fmla="*/ 316707 h 350045"/>
                <a:gd name="connsiteX28" fmla="*/ 2428875 w 7877175"/>
                <a:gd name="connsiteY28" fmla="*/ 311945 h 350045"/>
                <a:gd name="connsiteX29" fmla="*/ 2538412 w 7877175"/>
                <a:gd name="connsiteY29" fmla="*/ 307182 h 350045"/>
                <a:gd name="connsiteX30" fmla="*/ 2705100 w 7877175"/>
                <a:gd name="connsiteY30" fmla="*/ 311945 h 350045"/>
                <a:gd name="connsiteX31" fmla="*/ 2857500 w 7877175"/>
                <a:gd name="connsiteY31" fmla="*/ 311945 h 350045"/>
                <a:gd name="connsiteX32" fmla="*/ 3024187 w 7877175"/>
                <a:gd name="connsiteY32" fmla="*/ 311945 h 350045"/>
                <a:gd name="connsiteX33" fmla="*/ 3171825 w 7877175"/>
                <a:gd name="connsiteY33" fmla="*/ 316707 h 350045"/>
                <a:gd name="connsiteX34" fmla="*/ 3305175 w 7877175"/>
                <a:gd name="connsiteY34" fmla="*/ 316707 h 350045"/>
                <a:gd name="connsiteX35" fmla="*/ 3471862 w 7877175"/>
                <a:gd name="connsiteY35" fmla="*/ 307182 h 350045"/>
                <a:gd name="connsiteX36" fmla="*/ 3571875 w 7877175"/>
                <a:gd name="connsiteY36" fmla="*/ 292895 h 350045"/>
                <a:gd name="connsiteX37" fmla="*/ 3681412 w 7877175"/>
                <a:gd name="connsiteY37" fmla="*/ 292895 h 350045"/>
                <a:gd name="connsiteX38" fmla="*/ 3824287 w 7877175"/>
                <a:gd name="connsiteY38" fmla="*/ 288132 h 350045"/>
                <a:gd name="connsiteX39" fmla="*/ 3929062 w 7877175"/>
                <a:gd name="connsiteY39" fmla="*/ 273845 h 350045"/>
                <a:gd name="connsiteX40" fmla="*/ 4033837 w 7877175"/>
                <a:gd name="connsiteY40" fmla="*/ 240507 h 350045"/>
                <a:gd name="connsiteX41" fmla="*/ 4205287 w 7877175"/>
                <a:gd name="connsiteY41" fmla="*/ 169070 h 350045"/>
                <a:gd name="connsiteX42" fmla="*/ 4395787 w 7877175"/>
                <a:gd name="connsiteY42" fmla="*/ 164307 h 350045"/>
                <a:gd name="connsiteX43" fmla="*/ 4619625 w 7877175"/>
                <a:gd name="connsiteY43" fmla="*/ 159545 h 350045"/>
                <a:gd name="connsiteX44" fmla="*/ 4724400 w 7877175"/>
                <a:gd name="connsiteY44" fmla="*/ 150020 h 350045"/>
                <a:gd name="connsiteX45" fmla="*/ 4886325 w 7877175"/>
                <a:gd name="connsiteY45" fmla="*/ 169070 h 350045"/>
                <a:gd name="connsiteX46" fmla="*/ 5086350 w 7877175"/>
                <a:gd name="connsiteY46" fmla="*/ 197645 h 350045"/>
                <a:gd name="connsiteX47" fmla="*/ 5300662 w 7877175"/>
                <a:gd name="connsiteY47" fmla="*/ 235745 h 350045"/>
                <a:gd name="connsiteX48" fmla="*/ 5495925 w 7877175"/>
                <a:gd name="connsiteY48" fmla="*/ 273845 h 350045"/>
                <a:gd name="connsiteX49" fmla="*/ 5757862 w 7877175"/>
                <a:gd name="connsiteY49" fmla="*/ 288132 h 350045"/>
                <a:gd name="connsiteX50" fmla="*/ 5991225 w 7877175"/>
                <a:gd name="connsiteY50" fmla="*/ 292895 h 350045"/>
                <a:gd name="connsiteX51" fmla="*/ 6229350 w 7877175"/>
                <a:gd name="connsiteY51" fmla="*/ 297657 h 350045"/>
                <a:gd name="connsiteX52" fmla="*/ 6453187 w 7877175"/>
                <a:gd name="connsiteY52" fmla="*/ 302420 h 350045"/>
                <a:gd name="connsiteX53" fmla="*/ 6662737 w 7877175"/>
                <a:gd name="connsiteY53" fmla="*/ 302420 h 350045"/>
                <a:gd name="connsiteX54" fmla="*/ 6815137 w 7877175"/>
                <a:gd name="connsiteY54" fmla="*/ 316707 h 350045"/>
                <a:gd name="connsiteX55" fmla="*/ 6924675 w 7877175"/>
                <a:gd name="connsiteY55" fmla="*/ 326232 h 350045"/>
                <a:gd name="connsiteX56" fmla="*/ 7324725 w 7877175"/>
                <a:gd name="connsiteY56" fmla="*/ 311945 h 350045"/>
                <a:gd name="connsiteX57" fmla="*/ 7524750 w 7877175"/>
                <a:gd name="connsiteY57" fmla="*/ 311945 h 350045"/>
                <a:gd name="connsiteX58" fmla="*/ 7662862 w 7877175"/>
                <a:gd name="connsiteY58" fmla="*/ 311945 h 350045"/>
                <a:gd name="connsiteX59" fmla="*/ 7877175 w 7877175"/>
                <a:gd name="connsiteY59" fmla="*/ 297657 h 350045"/>
                <a:gd name="connsiteX60" fmla="*/ 7862887 w 7877175"/>
                <a:gd name="connsiteY60" fmla="*/ 2382 h 3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877175" h="350045">
                  <a:moveTo>
                    <a:pt x="7862887" y="2382"/>
                  </a:moveTo>
                  <a:lnTo>
                    <a:pt x="0" y="0"/>
                  </a:lnTo>
                  <a:lnTo>
                    <a:pt x="254793" y="19051"/>
                  </a:lnTo>
                  <a:cubicBezTo>
                    <a:pt x="388937" y="22226"/>
                    <a:pt x="530225" y="32545"/>
                    <a:pt x="664369" y="35720"/>
                  </a:cubicBezTo>
                  <a:lnTo>
                    <a:pt x="962025" y="45245"/>
                  </a:lnTo>
                  <a:lnTo>
                    <a:pt x="1166812" y="80964"/>
                  </a:lnTo>
                  <a:lnTo>
                    <a:pt x="1312068" y="107157"/>
                  </a:lnTo>
                  <a:lnTo>
                    <a:pt x="1390650" y="126207"/>
                  </a:lnTo>
                  <a:lnTo>
                    <a:pt x="1495425" y="150020"/>
                  </a:lnTo>
                  <a:lnTo>
                    <a:pt x="1574006" y="159545"/>
                  </a:lnTo>
                  <a:lnTo>
                    <a:pt x="1643062" y="164307"/>
                  </a:lnTo>
                  <a:cubicBezTo>
                    <a:pt x="1668462" y="177007"/>
                    <a:pt x="1698625" y="189310"/>
                    <a:pt x="1719262" y="202407"/>
                  </a:cubicBezTo>
                  <a:cubicBezTo>
                    <a:pt x="1739899" y="215504"/>
                    <a:pt x="1751012" y="229395"/>
                    <a:pt x="1766887" y="242889"/>
                  </a:cubicBezTo>
                  <a:lnTo>
                    <a:pt x="1795462" y="273845"/>
                  </a:lnTo>
                  <a:lnTo>
                    <a:pt x="1814512" y="297657"/>
                  </a:lnTo>
                  <a:lnTo>
                    <a:pt x="1876425" y="292895"/>
                  </a:lnTo>
                  <a:lnTo>
                    <a:pt x="1905000" y="311945"/>
                  </a:lnTo>
                  <a:lnTo>
                    <a:pt x="1933575" y="350045"/>
                  </a:lnTo>
                  <a:lnTo>
                    <a:pt x="1985962" y="330995"/>
                  </a:lnTo>
                  <a:cubicBezTo>
                    <a:pt x="2004218" y="324645"/>
                    <a:pt x="2024062" y="318294"/>
                    <a:pt x="2043112" y="311944"/>
                  </a:cubicBezTo>
                  <a:lnTo>
                    <a:pt x="2066925" y="273845"/>
                  </a:lnTo>
                  <a:lnTo>
                    <a:pt x="2109787" y="269082"/>
                  </a:lnTo>
                  <a:lnTo>
                    <a:pt x="2157412" y="302420"/>
                  </a:lnTo>
                  <a:lnTo>
                    <a:pt x="2224087" y="311945"/>
                  </a:lnTo>
                  <a:lnTo>
                    <a:pt x="2252662" y="278607"/>
                  </a:lnTo>
                  <a:lnTo>
                    <a:pt x="2305050" y="278607"/>
                  </a:lnTo>
                  <a:lnTo>
                    <a:pt x="2331244" y="302420"/>
                  </a:lnTo>
                  <a:lnTo>
                    <a:pt x="2347912" y="316707"/>
                  </a:lnTo>
                  <a:lnTo>
                    <a:pt x="2428875" y="311945"/>
                  </a:lnTo>
                  <a:lnTo>
                    <a:pt x="2538412" y="307182"/>
                  </a:lnTo>
                  <a:lnTo>
                    <a:pt x="2705100" y="311945"/>
                  </a:lnTo>
                  <a:lnTo>
                    <a:pt x="2857500" y="311945"/>
                  </a:lnTo>
                  <a:lnTo>
                    <a:pt x="3024187" y="311945"/>
                  </a:lnTo>
                  <a:lnTo>
                    <a:pt x="3171825" y="316707"/>
                  </a:lnTo>
                  <a:lnTo>
                    <a:pt x="3305175" y="316707"/>
                  </a:lnTo>
                  <a:lnTo>
                    <a:pt x="3471862" y="307182"/>
                  </a:lnTo>
                  <a:lnTo>
                    <a:pt x="3571875" y="292895"/>
                  </a:lnTo>
                  <a:lnTo>
                    <a:pt x="3681412" y="292895"/>
                  </a:lnTo>
                  <a:lnTo>
                    <a:pt x="3824287" y="288132"/>
                  </a:lnTo>
                  <a:lnTo>
                    <a:pt x="3929062" y="273845"/>
                  </a:lnTo>
                  <a:lnTo>
                    <a:pt x="4033837" y="240507"/>
                  </a:lnTo>
                  <a:lnTo>
                    <a:pt x="4205287" y="169070"/>
                  </a:lnTo>
                  <a:lnTo>
                    <a:pt x="4395787" y="164307"/>
                  </a:lnTo>
                  <a:lnTo>
                    <a:pt x="4619625" y="159545"/>
                  </a:lnTo>
                  <a:lnTo>
                    <a:pt x="4724400" y="150020"/>
                  </a:lnTo>
                  <a:lnTo>
                    <a:pt x="4886325" y="169070"/>
                  </a:lnTo>
                  <a:lnTo>
                    <a:pt x="5086350" y="197645"/>
                  </a:lnTo>
                  <a:lnTo>
                    <a:pt x="5300662" y="235745"/>
                  </a:lnTo>
                  <a:lnTo>
                    <a:pt x="5495925" y="273845"/>
                  </a:lnTo>
                  <a:lnTo>
                    <a:pt x="5757862" y="288132"/>
                  </a:lnTo>
                  <a:lnTo>
                    <a:pt x="5991225" y="292895"/>
                  </a:lnTo>
                  <a:lnTo>
                    <a:pt x="6229350" y="297657"/>
                  </a:lnTo>
                  <a:lnTo>
                    <a:pt x="6453187" y="302420"/>
                  </a:lnTo>
                  <a:lnTo>
                    <a:pt x="6662737" y="302420"/>
                  </a:lnTo>
                  <a:lnTo>
                    <a:pt x="6815137" y="316707"/>
                  </a:lnTo>
                  <a:lnTo>
                    <a:pt x="6924675" y="326232"/>
                  </a:lnTo>
                  <a:lnTo>
                    <a:pt x="7324725" y="311945"/>
                  </a:lnTo>
                  <a:lnTo>
                    <a:pt x="7524750" y="311945"/>
                  </a:lnTo>
                  <a:lnTo>
                    <a:pt x="7662862" y="311945"/>
                  </a:lnTo>
                  <a:lnTo>
                    <a:pt x="7877175" y="297657"/>
                  </a:lnTo>
                  <a:lnTo>
                    <a:pt x="7862887" y="2382"/>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4733925" y="2133600"/>
              <a:ext cx="3914775" cy="557213"/>
            </a:xfrm>
            <a:custGeom>
              <a:avLst/>
              <a:gdLst>
                <a:gd name="connsiteX0" fmla="*/ 3914775 w 3914775"/>
                <a:gd name="connsiteY0" fmla="*/ 47625 h 557213"/>
                <a:gd name="connsiteX1" fmla="*/ 3800475 w 3914775"/>
                <a:gd name="connsiteY1" fmla="*/ 52388 h 557213"/>
                <a:gd name="connsiteX2" fmla="*/ 3652838 w 3914775"/>
                <a:gd name="connsiteY2" fmla="*/ 61913 h 557213"/>
                <a:gd name="connsiteX3" fmla="*/ 3548063 w 3914775"/>
                <a:gd name="connsiteY3" fmla="*/ 61913 h 557213"/>
                <a:gd name="connsiteX4" fmla="*/ 3448050 w 3914775"/>
                <a:gd name="connsiteY4" fmla="*/ 61913 h 557213"/>
                <a:gd name="connsiteX5" fmla="*/ 3333750 w 3914775"/>
                <a:gd name="connsiteY5" fmla="*/ 66675 h 557213"/>
                <a:gd name="connsiteX6" fmla="*/ 3214688 w 3914775"/>
                <a:gd name="connsiteY6" fmla="*/ 66675 h 557213"/>
                <a:gd name="connsiteX7" fmla="*/ 3095625 w 3914775"/>
                <a:gd name="connsiteY7" fmla="*/ 76200 h 557213"/>
                <a:gd name="connsiteX8" fmla="*/ 2995613 w 3914775"/>
                <a:gd name="connsiteY8" fmla="*/ 76200 h 557213"/>
                <a:gd name="connsiteX9" fmla="*/ 2933700 w 3914775"/>
                <a:gd name="connsiteY9" fmla="*/ 80963 h 557213"/>
                <a:gd name="connsiteX10" fmla="*/ 2838450 w 3914775"/>
                <a:gd name="connsiteY10" fmla="*/ 71438 h 557213"/>
                <a:gd name="connsiteX11" fmla="*/ 2714625 w 3914775"/>
                <a:gd name="connsiteY11" fmla="*/ 57150 h 557213"/>
                <a:gd name="connsiteX12" fmla="*/ 2652713 w 3914775"/>
                <a:gd name="connsiteY12" fmla="*/ 52388 h 557213"/>
                <a:gd name="connsiteX13" fmla="*/ 2528888 w 3914775"/>
                <a:gd name="connsiteY13" fmla="*/ 52388 h 557213"/>
                <a:gd name="connsiteX14" fmla="*/ 2395538 w 3914775"/>
                <a:gd name="connsiteY14" fmla="*/ 52388 h 557213"/>
                <a:gd name="connsiteX15" fmla="*/ 2295525 w 3914775"/>
                <a:gd name="connsiteY15" fmla="*/ 52388 h 557213"/>
                <a:gd name="connsiteX16" fmla="*/ 2200275 w 3914775"/>
                <a:gd name="connsiteY16" fmla="*/ 47625 h 557213"/>
                <a:gd name="connsiteX17" fmla="*/ 2062163 w 3914775"/>
                <a:gd name="connsiteY17" fmla="*/ 42863 h 557213"/>
                <a:gd name="connsiteX18" fmla="*/ 1971675 w 3914775"/>
                <a:gd name="connsiteY18" fmla="*/ 33338 h 557213"/>
                <a:gd name="connsiteX19" fmla="*/ 1833563 w 3914775"/>
                <a:gd name="connsiteY19" fmla="*/ 38100 h 557213"/>
                <a:gd name="connsiteX20" fmla="*/ 1724025 w 3914775"/>
                <a:gd name="connsiteY20" fmla="*/ 33338 h 557213"/>
                <a:gd name="connsiteX21" fmla="*/ 1643063 w 3914775"/>
                <a:gd name="connsiteY21" fmla="*/ 23813 h 557213"/>
                <a:gd name="connsiteX22" fmla="*/ 1576388 w 3914775"/>
                <a:gd name="connsiteY22" fmla="*/ 23813 h 557213"/>
                <a:gd name="connsiteX23" fmla="*/ 1481138 w 3914775"/>
                <a:gd name="connsiteY23" fmla="*/ 9525 h 557213"/>
                <a:gd name="connsiteX24" fmla="*/ 1385888 w 3914775"/>
                <a:gd name="connsiteY24" fmla="*/ 0 h 557213"/>
                <a:gd name="connsiteX25" fmla="*/ 1309688 w 3914775"/>
                <a:gd name="connsiteY25" fmla="*/ 52388 h 557213"/>
                <a:gd name="connsiteX26" fmla="*/ 1181100 w 3914775"/>
                <a:gd name="connsiteY26" fmla="*/ 114300 h 557213"/>
                <a:gd name="connsiteX27" fmla="*/ 1028700 w 3914775"/>
                <a:gd name="connsiteY27" fmla="*/ 138113 h 557213"/>
                <a:gd name="connsiteX28" fmla="*/ 771525 w 3914775"/>
                <a:gd name="connsiteY28" fmla="*/ 157163 h 557213"/>
                <a:gd name="connsiteX29" fmla="*/ 557213 w 3914775"/>
                <a:gd name="connsiteY29" fmla="*/ 161925 h 557213"/>
                <a:gd name="connsiteX30" fmla="*/ 390525 w 3914775"/>
                <a:gd name="connsiteY30" fmla="*/ 195263 h 557213"/>
                <a:gd name="connsiteX31" fmla="*/ 233363 w 3914775"/>
                <a:gd name="connsiteY31" fmla="*/ 247650 h 557213"/>
                <a:gd name="connsiteX32" fmla="*/ 157163 w 3914775"/>
                <a:gd name="connsiteY32" fmla="*/ 319088 h 557213"/>
                <a:gd name="connsiteX33" fmla="*/ 0 w 3914775"/>
                <a:gd name="connsiteY33" fmla="*/ 557213 h 557213"/>
                <a:gd name="connsiteX34" fmla="*/ 133350 w 3914775"/>
                <a:gd name="connsiteY34" fmla="*/ 528638 h 557213"/>
                <a:gd name="connsiteX35" fmla="*/ 257175 w 3914775"/>
                <a:gd name="connsiteY35" fmla="*/ 495300 h 557213"/>
                <a:gd name="connsiteX36" fmla="*/ 366713 w 3914775"/>
                <a:gd name="connsiteY36" fmla="*/ 476250 h 557213"/>
                <a:gd name="connsiteX37" fmla="*/ 509588 w 3914775"/>
                <a:gd name="connsiteY37" fmla="*/ 442913 h 557213"/>
                <a:gd name="connsiteX38" fmla="*/ 623888 w 3914775"/>
                <a:gd name="connsiteY38" fmla="*/ 433388 h 557213"/>
                <a:gd name="connsiteX39" fmla="*/ 842963 w 3914775"/>
                <a:gd name="connsiteY39" fmla="*/ 419100 h 557213"/>
                <a:gd name="connsiteX40" fmla="*/ 1014413 w 3914775"/>
                <a:gd name="connsiteY40" fmla="*/ 409575 h 557213"/>
                <a:gd name="connsiteX41" fmla="*/ 1219200 w 3914775"/>
                <a:gd name="connsiteY41" fmla="*/ 400050 h 557213"/>
                <a:gd name="connsiteX42" fmla="*/ 1414463 w 3914775"/>
                <a:gd name="connsiteY42" fmla="*/ 395288 h 557213"/>
                <a:gd name="connsiteX43" fmla="*/ 1609725 w 3914775"/>
                <a:gd name="connsiteY43" fmla="*/ 385763 h 557213"/>
                <a:gd name="connsiteX44" fmla="*/ 1804988 w 3914775"/>
                <a:gd name="connsiteY44" fmla="*/ 381000 h 557213"/>
                <a:gd name="connsiteX45" fmla="*/ 1938338 w 3914775"/>
                <a:gd name="connsiteY45" fmla="*/ 376238 h 557213"/>
                <a:gd name="connsiteX46" fmla="*/ 2114550 w 3914775"/>
                <a:gd name="connsiteY46" fmla="*/ 376238 h 557213"/>
                <a:gd name="connsiteX47" fmla="*/ 2276475 w 3914775"/>
                <a:gd name="connsiteY47" fmla="*/ 376238 h 557213"/>
                <a:gd name="connsiteX48" fmla="*/ 2362200 w 3914775"/>
                <a:gd name="connsiteY48" fmla="*/ 371475 h 557213"/>
                <a:gd name="connsiteX49" fmla="*/ 2519363 w 3914775"/>
                <a:gd name="connsiteY49" fmla="*/ 352425 h 557213"/>
                <a:gd name="connsiteX50" fmla="*/ 2619375 w 3914775"/>
                <a:gd name="connsiteY50" fmla="*/ 342900 h 557213"/>
                <a:gd name="connsiteX51" fmla="*/ 2790825 w 3914775"/>
                <a:gd name="connsiteY51" fmla="*/ 342900 h 557213"/>
                <a:gd name="connsiteX52" fmla="*/ 2914650 w 3914775"/>
                <a:gd name="connsiteY52" fmla="*/ 328613 h 557213"/>
                <a:gd name="connsiteX53" fmla="*/ 3076575 w 3914775"/>
                <a:gd name="connsiteY53" fmla="*/ 319088 h 557213"/>
                <a:gd name="connsiteX54" fmla="*/ 3233738 w 3914775"/>
                <a:gd name="connsiteY54" fmla="*/ 295275 h 557213"/>
                <a:gd name="connsiteX55" fmla="*/ 3328988 w 3914775"/>
                <a:gd name="connsiteY55" fmla="*/ 295275 h 557213"/>
                <a:gd name="connsiteX56" fmla="*/ 3457575 w 3914775"/>
                <a:gd name="connsiteY56" fmla="*/ 290513 h 557213"/>
                <a:gd name="connsiteX57" fmla="*/ 3595688 w 3914775"/>
                <a:gd name="connsiteY57" fmla="*/ 285750 h 557213"/>
                <a:gd name="connsiteX58" fmla="*/ 3762375 w 3914775"/>
                <a:gd name="connsiteY58" fmla="*/ 280988 h 557213"/>
                <a:gd name="connsiteX59" fmla="*/ 3914775 w 3914775"/>
                <a:gd name="connsiteY59" fmla="*/ 280988 h 557213"/>
                <a:gd name="connsiteX60" fmla="*/ 3914775 w 3914775"/>
                <a:gd name="connsiteY60" fmla="*/ 47625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914775" h="557213">
                  <a:moveTo>
                    <a:pt x="3914775" y="47625"/>
                  </a:moveTo>
                  <a:lnTo>
                    <a:pt x="3800475" y="52388"/>
                  </a:lnTo>
                  <a:lnTo>
                    <a:pt x="3652838" y="61913"/>
                  </a:lnTo>
                  <a:lnTo>
                    <a:pt x="3548063" y="61913"/>
                  </a:lnTo>
                  <a:lnTo>
                    <a:pt x="3448050" y="61913"/>
                  </a:lnTo>
                  <a:lnTo>
                    <a:pt x="3333750" y="66675"/>
                  </a:lnTo>
                  <a:lnTo>
                    <a:pt x="3214688" y="66675"/>
                  </a:lnTo>
                  <a:lnTo>
                    <a:pt x="3095625" y="76200"/>
                  </a:lnTo>
                  <a:lnTo>
                    <a:pt x="2995613" y="76200"/>
                  </a:lnTo>
                  <a:lnTo>
                    <a:pt x="2933700" y="80963"/>
                  </a:lnTo>
                  <a:lnTo>
                    <a:pt x="2838450" y="71438"/>
                  </a:lnTo>
                  <a:lnTo>
                    <a:pt x="2714625" y="57150"/>
                  </a:lnTo>
                  <a:lnTo>
                    <a:pt x="2652713" y="52388"/>
                  </a:lnTo>
                  <a:lnTo>
                    <a:pt x="2528888" y="52388"/>
                  </a:lnTo>
                  <a:lnTo>
                    <a:pt x="2395538" y="52388"/>
                  </a:lnTo>
                  <a:lnTo>
                    <a:pt x="2295525" y="52388"/>
                  </a:lnTo>
                  <a:lnTo>
                    <a:pt x="2200275" y="47625"/>
                  </a:lnTo>
                  <a:lnTo>
                    <a:pt x="2062163" y="42863"/>
                  </a:lnTo>
                  <a:lnTo>
                    <a:pt x="1971675" y="33338"/>
                  </a:lnTo>
                  <a:lnTo>
                    <a:pt x="1833563" y="38100"/>
                  </a:lnTo>
                  <a:lnTo>
                    <a:pt x="1724025" y="33338"/>
                  </a:lnTo>
                  <a:lnTo>
                    <a:pt x="1643063" y="23813"/>
                  </a:lnTo>
                  <a:lnTo>
                    <a:pt x="1576388" y="23813"/>
                  </a:lnTo>
                  <a:lnTo>
                    <a:pt x="1481138" y="9525"/>
                  </a:lnTo>
                  <a:lnTo>
                    <a:pt x="1385888" y="0"/>
                  </a:lnTo>
                  <a:lnTo>
                    <a:pt x="1309688" y="52388"/>
                  </a:lnTo>
                  <a:lnTo>
                    <a:pt x="1181100" y="114300"/>
                  </a:lnTo>
                  <a:lnTo>
                    <a:pt x="1028700" y="138113"/>
                  </a:lnTo>
                  <a:lnTo>
                    <a:pt x="771525" y="157163"/>
                  </a:lnTo>
                  <a:lnTo>
                    <a:pt x="557213" y="161925"/>
                  </a:lnTo>
                  <a:lnTo>
                    <a:pt x="390525" y="195263"/>
                  </a:lnTo>
                  <a:lnTo>
                    <a:pt x="233363" y="247650"/>
                  </a:lnTo>
                  <a:lnTo>
                    <a:pt x="157163" y="319088"/>
                  </a:lnTo>
                  <a:lnTo>
                    <a:pt x="0" y="557213"/>
                  </a:lnTo>
                  <a:lnTo>
                    <a:pt x="133350" y="528638"/>
                  </a:lnTo>
                  <a:lnTo>
                    <a:pt x="257175" y="495300"/>
                  </a:lnTo>
                  <a:lnTo>
                    <a:pt x="366713" y="476250"/>
                  </a:lnTo>
                  <a:lnTo>
                    <a:pt x="509588" y="442913"/>
                  </a:lnTo>
                  <a:lnTo>
                    <a:pt x="623888" y="433388"/>
                  </a:lnTo>
                  <a:lnTo>
                    <a:pt x="842963" y="419100"/>
                  </a:lnTo>
                  <a:lnTo>
                    <a:pt x="1014413" y="409575"/>
                  </a:lnTo>
                  <a:lnTo>
                    <a:pt x="1219200" y="400050"/>
                  </a:lnTo>
                  <a:lnTo>
                    <a:pt x="1414463" y="395288"/>
                  </a:lnTo>
                  <a:lnTo>
                    <a:pt x="1609725" y="385763"/>
                  </a:lnTo>
                  <a:lnTo>
                    <a:pt x="1804988" y="381000"/>
                  </a:lnTo>
                  <a:lnTo>
                    <a:pt x="1938338" y="376238"/>
                  </a:lnTo>
                  <a:lnTo>
                    <a:pt x="2114550" y="376238"/>
                  </a:lnTo>
                  <a:lnTo>
                    <a:pt x="2276475" y="376238"/>
                  </a:lnTo>
                  <a:lnTo>
                    <a:pt x="2362200" y="371475"/>
                  </a:lnTo>
                  <a:lnTo>
                    <a:pt x="2519363" y="352425"/>
                  </a:lnTo>
                  <a:lnTo>
                    <a:pt x="2619375" y="342900"/>
                  </a:lnTo>
                  <a:lnTo>
                    <a:pt x="2790825" y="342900"/>
                  </a:lnTo>
                  <a:lnTo>
                    <a:pt x="2914650" y="328613"/>
                  </a:lnTo>
                  <a:lnTo>
                    <a:pt x="3076575" y="319088"/>
                  </a:lnTo>
                  <a:lnTo>
                    <a:pt x="3233738" y="295275"/>
                  </a:lnTo>
                  <a:lnTo>
                    <a:pt x="3328988" y="295275"/>
                  </a:lnTo>
                  <a:lnTo>
                    <a:pt x="3457575" y="290513"/>
                  </a:lnTo>
                  <a:lnTo>
                    <a:pt x="3595688" y="285750"/>
                  </a:lnTo>
                  <a:lnTo>
                    <a:pt x="3762375" y="280988"/>
                  </a:lnTo>
                  <a:lnTo>
                    <a:pt x="3914775" y="280988"/>
                  </a:lnTo>
                  <a:lnTo>
                    <a:pt x="3914775" y="47625"/>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328613" y="1883569"/>
              <a:ext cx="4605337" cy="802481"/>
            </a:xfrm>
            <a:custGeom>
              <a:avLst/>
              <a:gdLst>
                <a:gd name="connsiteX0" fmla="*/ 4605337 w 4605337"/>
                <a:gd name="connsiteY0" fmla="*/ 190500 h 804862"/>
                <a:gd name="connsiteX1" fmla="*/ 4533900 w 4605337"/>
                <a:gd name="connsiteY1" fmla="*/ 223837 h 804862"/>
                <a:gd name="connsiteX2" fmla="*/ 4448175 w 4605337"/>
                <a:gd name="connsiteY2" fmla="*/ 252412 h 804862"/>
                <a:gd name="connsiteX3" fmla="*/ 4362450 w 4605337"/>
                <a:gd name="connsiteY3" fmla="*/ 276225 h 804862"/>
                <a:gd name="connsiteX4" fmla="*/ 4281487 w 4605337"/>
                <a:gd name="connsiteY4" fmla="*/ 285750 h 804862"/>
                <a:gd name="connsiteX5" fmla="*/ 4191000 w 4605337"/>
                <a:gd name="connsiteY5" fmla="*/ 295275 h 804862"/>
                <a:gd name="connsiteX6" fmla="*/ 4086225 w 4605337"/>
                <a:gd name="connsiteY6" fmla="*/ 295275 h 804862"/>
                <a:gd name="connsiteX7" fmla="*/ 3962400 w 4605337"/>
                <a:gd name="connsiteY7" fmla="*/ 304800 h 804862"/>
                <a:gd name="connsiteX8" fmla="*/ 3852862 w 4605337"/>
                <a:gd name="connsiteY8" fmla="*/ 314325 h 804862"/>
                <a:gd name="connsiteX9" fmla="*/ 3729037 w 4605337"/>
                <a:gd name="connsiteY9" fmla="*/ 314325 h 804862"/>
                <a:gd name="connsiteX10" fmla="*/ 3609975 w 4605337"/>
                <a:gd name="connsiteY10" fmla="*/ 314325 h 804862"/>
                <a:gd name="connsiteX11" fmla="*/ 3481387 w 4605337"/>
                <a:gd name="connsiteY11" fmla="*/ 314325 h 804862"/>
                <a:gd name="connsiteX12" fmla="*/ 3400425 w 4605337"/>
                <a:gd name="connsiteY12" fmla="*/ 314325 h 804862"/>
                <a:gd name="connsiteX13" fmla="*/ 3276600 w 4605337"/>
                <a:gd name="connsiteY13" fmla="*/ 309562 h 804862"/>
                <a:gd name="connsiteX14" fmla="*/ 3148012 w 4605337"/>
                <a:gd name="connsiteY14" fmla="*/ 309562 h 804862"/>
                <a:gd name="connsiteX15" fmla="*/ 3019425 w 4605337"/>
                <a:gd name="connsiteY15" fmla="*/ 309562 h 804862"/>
                <a:gd name="connsiteX16" fmla="*/ 2943225 w 4605337"/>
                <a:gd name="connsiteY16" fmla="*/ 309562 h 804862"/>
                <a:gd name="connsiteX17" fmla="*/ 2857500 w 4605337"/>
                <a:gd name="connsiteY17" fmla="*/ 309562 h 804862"/>
                <a:gd name="connsiteX18" fmla="*/ 2805112 w 4605337"/>
                <a:gd name="connsiteY18" fmla="*/ 319087 h 804862"/>
                <a:gd name="connsiteX19" fmla="*/ 2776537 w 4605337"/>
                <a:gd name="connsiteY19" fmla="*/ 300037 h 804862"/>
                <a:gd name="connsiteX20" fmla="*/ 2767012 w 4605337"/>
                <a:gd name="connsiteY20" fmla="*/ 290512 h 804862"/>
                <a:gd name="connsiteX21" fmla="*/ 2724150 w 4605337"/>
                <a:gd name="connsiteY21" fmla="*/ 285750 h 804862"/>
                <a:gd name="connsiteX22" fmla="*/ 2690812 w 4605337"/>
                <a:gd name="connsiteY22" fmla="*/ 290512 h 804862"/>
                <a:gd name="connsiteX23" fmla="*/ 2662237 w 4605337"/>
                <a:gd name="connsiteY23" fmla="*/ 314325 h 804862"/>
                <a:gd name="connsiteX24" fmla="*/ 2609850 w 4605337"/>
                <a:gd name="connsiteY24" fmla="*/ 309562 h 804862"/>
                <a:gd name="connsiteX25" fmla="*/ 2562225 w 4605337"/>
                <a:gd name="connsiteY25" fmla="*/ 276225 h 804862"/>
                <a:gd name="connsiteX26" fmla="*/ 2547937 w 4605337"/>
                <a:gd name="connsiteY26" fmla="*/ 271462 h 804862"/>
                <a:gd name="connsiteX27" fmla="*/ 2509837 w 4605337"/>
                <a:gd name="connsiteY27" fmla="*/ 276225 h 804862"/>
                <a:gd name="connsiteX28" fmla="*/ 2481262 w 4605337"/>
                <a:gd name="connsiteY28" fmla="*/ 319087 h 804862"/>
                <a:gd name="connsiteX29" fmla="*/ 2395537 w 4605337"/>
                <a:gd name="connsiteY29" fmla="*/ 347662 h 804862"/>
                <a:gd name="connsiteX30" fmla="*/ 2362200 w 4605337"/>
                <a:gd name="connsiteY30" fmla="*/ 352425 h 804862"/>
                <a:gd name="connsiteX31" fmla="*/ 2352675 w 4605337"/>
                <a:gd name="connsiteY31" fmla="*/ 314325 h 804862"/>
                <a:gd name="connsiteX32" fmla="*/ 2338387 w 4605337"/>
                <a:gd name="connsiteY32" fmla="*/ 304800 h 804862"/>
                <a:gd name="connsiteX33" fmla="*/ 2309812 w 4605337"/>
                <a:gd name="connsiteY33" fmla="*/ 300037 h 804862"/>
                <a:gd name="connsiteX34" fmla="*/ 2257425 w 4605337"/>
                <a:gd name="connsiteY34" fmla="*/ 295275 h 804862"/>
                <a:gd name="connsiteX35" fmla="*/ 2205037 w 4605337"/>
                <a:gd name="connsiteY35" fmla="*/ 238125 h 804862"/>
                <a:gd name="connsiteX36" fmla="*/ 2138362 w 4605337"/>
                <a:gd name="connsiteY36" fmla="*/ 190500 h 804862"/>
                <a:gd name="connsiteX37" fmla="*/ 2090737 w 4605337"/>
                <a:gd name="connsiteY37" fmla="*/ 166687 h 804862"/>
                <a:gd name="connsiteX38" fmla="*/ 1995487 w 4605337"/>
                <a:gd name="connsiteY38" fmla="*/ 152400 h 804862"/>
                <a:gd name="connsiteX39" fmla="*/ 1938337 w 4605337"/>
                <a:gd name="connsiteY39" fmla="*/ 157162 h 804862"/>
                <a:gd name="connsiteX40" fmla="*/ 1828800 w 4605337"/>
                <a:gd name="connsiteY40" fmla="*/ 123825 h 804862"/>
                <a:gd name="connsiteX41" fmla="*/ 1690687 w 4605337"/>
                <a:gd name="connsiteY41" fmla="*/ 71437 h 804862"/>
                <a:gd name="connsiteX42" fmla="*/ 1647825 w 4605337"/>
                <a:gd name="connsiteY42" fmla="*/ 47625 h 804862"/>
                <a:gd name="connsiteX43" fmla="*/ 1581150 w 4605337"/>
                <a:gd name="connsiteY43" fmla="*/ 42862 h 804862"/>
                <a:gd name="connsiteX44" fmla="*/ 1490662 w 4605337"/>
                <a:gd name="connsiteY44" fmla="*/ 28575 h 804862"/>
                <a:gd name="connsiteX45" fmla="*/ 1400175 w 4605337"/>
                <a:gd name="connsiteY45" fmla="*/ 0 h 804862"/>
                <a:gd name="connsiteX46" fmla="*/ 0 w 4605337"/>
                <a:gd name="connsiteY46" fmla="*/ 4762 h 804862"/>
                <a:gd name="connsiteX47" fmla="*/ 9525 w 4605337"/>
                <a:gd name="connsiteY47" fmla="*/ 376237 h 804862"/>
                <a:gd name="connsiteX48" fmla="*/ 147637 w 4605337"/>
                <a:gd name="connsiteY48" fmla="*/ 376237 h 804862"/>
                <a:gd name="connsiteX49" fmla="*/ 276225 w 4605337"/>
                <a:gd name="connsiteY49" fmla="*/ 361950 h 804862"/>
                <a:gd name="connsiteX50" fmla="*/ 438150 w 4605337"/>
                <a:gd name="connsiteY50" fmla="*/ 371475 h 804862"/>
                <a:gd name="connsiteX51" fmla="*/ 576262 w 4605337"/>
                <a:gd name="connsiteY51" fmla="*/ 366712 h 804862"/>
                <a:gd name="connsiteX52" fmla="*/ 690562 w 4605337"/>
                <a:gd name="connsiteY52" fmla="*/ 385762 h 804862"/>
                <a:gd name="connsiteX53" fmla="*/ 928687 w 4605337"/>
                <a:gd name="connsiteY53" fmla="*/ 438150 h 804862"/>
                <a:gd name="connsiteX54" fmla="*/ 1223962 w 4605337"/>
                <a:gd name="connsiteY54" fmla="*/ 557212 h 804862"/>
                <a:gd name="connsiteX55" fmla="*/ 1443037 w 4605337"/>
                <a:gd name="connsiteY55" fmla="*/ 633412 h 804862"/>
                <a:gd name="connsiteX56" fmla="*/ 1690687 w 4605337"/>
                <a:gd name="connsiteY56" fmla="*/ 704850 h 804862"/>
                <a:gd name="connsiteX57" fmla="*/ 1943100 w 4605337"/>
                <a:gd name="connsiteY57" fmla="*/ 766762 h 804862"/>
                <a:gd name="connsiteX58" fmla="*/ 2209800 w 4605337"/>
                <a:gd name="connsiteY58" fmla="*/ 804862 h 804862"/>
                <a:gd name="connsiteX59" fmla="*/ 2443162 w 4605337"/>
                <a:gd name="connsiteY59" fmla="*/ 776287 h 804862"/>
                <a:gd name="connsiteX60" fmla="*/ 2690812 w 4605337"/>
                <a:gd name="connsiteY60" fmla="*/ 666750 h 804862"/>
                <a:gd name="connsiteX61" fmla="*/ 2843212 w 4605337"/>
                <a:gd name="connsiteY61" fmla="*/ 633412 h 804862"/>
                <a:gd name="connsiteX62" fmla="*/ 3086100 w 4605337"/>
                <a:gd name="connsiteY62" fmla="*/ 652462 h 804862"/>
                <a:gd name="connsiteX63" fmla="*/ 3429000 w 4605337"/>
                <a:gd name="connsiteY63" fmla="*/ 666750 h 804862"/>
                <a:gd name="connsiteX64" fmla="*/ 3719512 w 4605337"/>
                <a:gd name="connsiteY64" fmla="*/ 633412 h 804862"/>
                <a:gd name="connsiteX65" fmla="*/ 3924300 w 4605337"/>
                <a:gd name="connsiteY65" fmla="*/ 547687 h 804862"/>
                <a:gd name="connsiteX66" fmla="*/ 4076700 w 4605337"/>
                <a:gd name="connsiteY66" fmla="*/ 471487 h 804862"/>
                <a:gd name="connsiteX67" fmla="*/ 4181475 w 4605337"/>
                <a:gd name="connsiteY67" fmla="*/ 452437 h 804862"/>
                <a:gd name="connsiteX68" fmla="*/ 4348162 w 4605337"/>
                <a:gd name="connsiteY68" fmla="*/ 461962 h 804862"/>
                <a:gd name="connsiteX69" fmla="*/ 4491037 w 4605337"/>
                <a:gd name="connsiteY69" fmla="*/ 423862 h 804862"/>
                <a:gd name="connsiteX70" fmla="*/ 4595812 w 4605337"/>
                <a:gd name="connsiteY70" fmla="*/ 309562 h 804862"/>
                <a:gd name="connsiteX71" fmla="*/ 4605337 w 4605337"/>
                <a:gd name="connsiteY71" fmla="*/ 190500 h 804862"/>
                <a:gd name="connsiteX0" fmla="*/ 4605337 w 4605337"/>
                <a:gd name="connsiteY0" fmla="*/ 188119 h 802481"/>
                <a:gd name="connsiteX1" fmla="*/ 4533900 w 4605337"/>
                <a:gd name="connsiteY1" fmla="*/ 221456 h 802481"/>
                <a:gd name="connsiteX2" fmla="*/ 4448175 w 4605337"/>
                <a:gd name="connsiteY2" fmla="*/ 250031 h 802481"/>
                <a:gd name="connsiteX3" fmla="*/ 4362450 w 4605337"/>
                <a:gd name="connsiteY3" fmla="*/ 273844 h 802481"/>
                <a:gd name="connsiteX4" fmla="*/ 4281487 w 4605337"/>
                <a:gd name="connsiteY4" fmla="*/ 283369 h 802481"/>
                <a:gd name="connsiteX5" fmla="*/ 4191000 w 4605337"/>
                <a:gd name="connsiteY5" fmla="*/ 292894 h 802481"/>
                <a:gd name="connsiteX6" fmla="*/ 4086225 w 4605337"/>
                <a:gd name="connsiteY6" fmla="*/ 292894 h 802481"/>
                <a:gd name="connsiteX7" fmla="*/ 3962400 w 4605337"/>
                <a:gd name="connsiteY7" fmla="*/ 302419 h 802481"/>
                <a:gd name="connsiteX8" fmla="*/ 3852862 w 4605337"/>
                <a:gd name="connsiteY8" fmla="*/ 311944 h 802481"/>
                <a:gd name="connsiteX9" fmla="*/ 3729037 w 4605337"/>
                <a:gd name="connsiteY9" fmla="*/ 311944 h 802481"/>
                <a:gd name="connsiteX10" fmla="*/ 3609975 w 4605337"/>
                <a:gd name="connsiteY10" fmla="*/ 311944 h 802481"/>
                <a:gd name="connsiteX11" fmla="*/ 3481387 w 4605337"/>
                <a:gd name="connsiteY11" fmla="*/ 311944 h 802481"/>
                <a:gd name="connsiteX12" fmla="*/ 3400425 w 4605337"/>
                <a:gd name="connsiteY12" fmla="*/ 311944 h 802481"/>
                <a:gd name="connsiteX13" fmla="*/ 3276600 w 4605337"/>
                <a:gd name="connsiteY13" fmla="*/ 307181 h 802481"/>
                <a:gd name="connsiteX14" fmla="*/ 3148012 w 4605337"/>
                <a:gd name="connsiteY14" fmla="*/ 307181 h 802481"/>
                <a:gd name="connsiteX15" fmla="*/ 3019425 w 4605337"/>
                <a:gd name="connsiteY15" fmla="*/ 307181 h 802481"/>
                <a:gd name="connsiteX16" fmla="*/ 2943225 w 4605337"/>
                <a:gd name="connsiteY16" fmla="*/ 307181 h 802481"/>
                <a:gd name="connsiteX17" fmla="*/ 2857500 w 4605337"/>
                <a:gd name="connsiteY17" fmla="*/ 307181 h 802481"/>
                <a:gd name="connsiteX18" fmla="*/ 2805112 w 4605337"/>
                <a:gd name="connsiteY18" fmla="*/ 316706 h 802481"/>
                <a:gd name="connsiteX19" fmla="*/ 2776537 w 4605337"/>
                <a:gd name="connsiteY19" fmla="*/ 297656 h 802481"/>
                <a:gd name="connsiteX20" fmla="*/ 2767012 w 4605337"/>
                <a:gd name="connsiteY20" fmla="*/ 288131 h 802481"/>
                <a:gd name="connsiteX21" fmla="*/ 2724150 w 4605337"/>
                <a:gd name="connsiteY21" fmla="*/ 283369 h 802481"/>
                <a:gd name="connsiteX22" fmla="*/ 2690812 w 4605337"/>
                <a:gd name="connsiteY22" fmla="*/ 288131 h 802481"/>
                <a:gd name="connsiteX23" fmla="*/ 2662237 w 4605337"/>
                <a:gd name="connsiteY23" fmla="*/ 311944 h 802481"/>
                <a:gd name="connsiteX24" fmla="*/ 2609850 w 4605337"/>
                <a:gd name="connsiteY24" fmla="*/ 307181 h 802481"/>
                <a:gd name="connsiteX25" fmla="*/ 2562225 w 4605337"/>
                <a:gd name="connsiteY25" fmla="*/ 273844 h 802481"/>
                <a:gd name="connsiteX26" fmla="*/ 2547937 w 4605337"/>
                <a:gd name="connsiteY26" fmla="*/ 269081 h 802481"/>
                <a:gd name="connsiteX27" fmla="*/ 2509837 w 4605337"/>
                <a:gd name="connsiteY27" fmla="*/ 273844 h 802481"/>
                <a:gd name="connsiteX28" fmla="*/ 2481262 w 4605337"/>
                <a:gd name="connsiteY28" fmla="*/ 316706 h 802481"/>
                <a:gd name="connsiteX29" fmla="*/ 2395537 w 4605337"/>
                <a:gd name="connsiteY29" fmla="*/ 345281 h 802481"/>
                <a:gd name="connsiteX30" fmla="*/ 2362200 w 4605337"/>
                <a:gd name="connsiteY30" fmla="*/ 350044 h 802481"/>
                <a:gd name="connsiteX31" fmla="*/ 2352675 w 4605337"/>
                <a:gd name="connsiteY31" fmla="*/ 311944 h 802481"/>
                <a:gd name="connsiteX32" fmla="*/ 2338387 w 4605337"/>
                <a:gd name="connsiteY32" fmla="*/ 302419 h 802481"/>
                <a:gd name="connsiteX33" fmla="*/ 2309812 w 4605337"/>
                <a:gd name="connsiteY33" fmla="*/ 297656 h 802481"/>
                <a:gd name="connsiteX34" fmla="*/ 2257425 w 4605337"/>
                <a:gd name="connsiteY34" fmla="*/ 292894 h 802481"/>
                <a:gd name="connsiteX35" fmla="*/ 2205037 w 4605337"/>
                <a:gd name="connsiteY35" fmla="*/ 235744 h 802481"/>
                <a:gd name="connsiteX36" fmla="*/ 2138362 w 4605337"/>
                <a:gd name="connsiteY36" fmla="*/ 188119 h 802481"/>
                <a:gd name="connsiteX37" fmla="*/ 2090737 w 4605337"/>
                <a:gd name="connsiteY37" fmla="*/ 164306 h 802481"/>
                <a:gd name="connsiteX38" fmla="*/ 1995487 w 4605337"/>
                <a:gd name="connsiteY38" fmla="*/ 150019 h 802481"/>
                <a:gd name="connsiteX39" fmla="*/ 1938337 w 4605337"/>
                <a:gd name="connsiteY39" fmla="*/ 154781 h 802481"/>
                <a:gd name="connsiteX40" fmla="*/ 1828800 w 4605337"/>
                <a:gd name="connsiteY40" fmla="*/ 121444 h 802481"/>
                <a:gd name="connsiteX41" fmla="*/ 1690687 w 4605337"/>
                <a:gd name="connsiteY41" fmla="*/ 69056 h 802481"/>
                <a:gd name="connsiteX42" fmla="*/ 1647825 w 4605337"/>
                <a:gd name="connsiteY42" fmla="*/ 45244 h 802481"/>
                <a:gd name="connsiteX43" fmla="*/ 1581150 w 4605337"/>
                <a:gd name="connsiteY43" fmla="*/ 40481 h 802481"/>
                <a:gd name="connsiteX44" fmla="*/ 1490662 w 4605337"/>
                <a:gd name="connsiteY44" fmla="*/ 26194 h 802481"/>
                <a:gd name="connsiteX45" fmla="*/ 404813 w 4605337"/>
                <a:gd name="connsiteY45" fmla="*/ 0 h 802481"/>
                <a:gd name="connsiteX46" fmla="*/ 0 w 4605337"/>
                <a:gd name="connsiteY46" fmla="*/ 2381 h 802481"/>
                <a:gd name="connsiteX47" fmla="*/ 9525 w 4605337"/>
                <a:gd name="connsiteY47" fmla="*/ 373856 h 802481"/>
                <a:gd name="connsiteX48" fmla="*/ 147637 w 4605337"/>
                <a:gd name="connsiteY48" fmla="*/ 373856 h 802481"/>
                <a:gd name="connsiteX49" fmla="*/ 276225 w 4605337"/>
                <a:gd name="connsiteY49" fmla="*/ 359569 h 802481"/>
                <a:gd name="connsiteX50" fmla="*/ 438150 w 4605337"/>
                <a:gd name="connsiteY50" fmla="*/ 369094 h 802481"/>
                <a:gd name="connsiteX51" fmla="*/ 576262 w 4605337"/>
                <a:gd name="connsiteY51" fmla="*/ 364331 h 802481"/>
                <a:gd name="connsiteX52" fmla="*/ 690562 w 4605337"/>
                <a:gd name="connsiteY52" fmla="*/ 383381 h 802481"/>
                <a:gd name="connsiteX53" fmla="*/ 928687 w 4605337"/>
                <a:gd name="connsiteY53" fmla="*/ 435769 h 802481"/>
                <a:gd name="connsiteX54" fmla="*/ 1223962 w 4605337"/>
                <a:gd name="connsiteY54" fmla="*/ 554831 h 802481"/>
                <a:gd name="connsiteX55" fmla="*/ 1443037 w 4605337"/>
                <a:gd name="connsiteY55" fmla="*/ 631031 h 802481"/>
                <a:gd name="connsiteX56" fmla="*/ 1690687 w 4605337"/>
                <a:gd name="connsiteY56" fmla="*/ 702469 h 802481"/>
                <a:gd name="connsiteX57" fmla="*/ 1943100 w 4605337"/>
                <a:gd name="connsiteY57" fmla="*/ 764381 h 802481"/>
                <a:gd name="connsiteX58" fmla="*/ 2209800 w 4605337"/>
                <a:gd name="connsiteY58" fmla="*/ 802481 h 802481"/>
                <a:gd name="connsiteX59" fmla="*/ 2443162 w 4605337"/>
                <a:gd name="connsiteY59" fmla="*/ 773906 h 802481"/>
                <a:gd name="connsiteX60" fmla="*/ 2690812 w 4605337"/>
                <a:gd name="connsiteY60" fmla="*/ 664369 h 802481"/>
                <a:gd name="connsiteX61" fmla="*/ 2843212 w 4605337"/>
                <a:gd name="connsiteY61" fmla="*/ 631031 h 802481"/>
                <a:gd name="connsiteX62" fmla="*/ 3086100 w 4605337"/>
                <a:gd name="connsiteY62" fmla="*/ 650081 h 802481"/>
                <a:gd name="connsiteX63" fmla="*/ 3429000 w 4605337"/>
                <a:gd name="connsiteY63" fmla="*/ 664369 h 802481"/>
                <a:gd name="connsiteX64" fmla="*/ 3719512 w 4605337"/>
                <a:gd name="connsiteY64" fmla="*/ 631031 h 802481"/>
                <a:gd name="connsiteX65" fmla="*/ 3924300 w 4605337"/>
                <a:gd name="connsiteY65" fmla="*/ 545306 h 802481"/>
                <a:gd name="connsiteX66" fmla="*/ 4076700 w 4605337"/>
                <a:gd name="connsiteY66" fmla="*/ 469106 h 802481"/>
                <a:gd name="connsiteX67" fmla="*/ 4181475 w 4605337"/>
                <a:gd name="connsiteY67" fmla="*/ 450056 h 802481"/>
                <a:gd name="connsiteX68" fmla="*/ 4348162 w 4605337"/>
                <a:gd name="connsiteY68" fmla="*/ 459581 h 802481"/>
                <a:gd name="connsiteX69" fmla="*/ 4491037 w 4605337"/>
                <a:gd name="connsiteY69" fmla="*/ 421481 h 802481"/>
                <a:gd name="connsiteX70" fmla="*/ 4595812 w 4605337"/>
                <a:gd name="connsiteY70" fmla="*/ 307181 h 802481"/>
                <a:gd name="connsiteX71" fmla="*/ 4605337 w 4605337"/>
                <a:gd name="connsiteY71" fmla="*/ 188119 h 802481"/>
                <a:gd name="connsiteX0" fmla="*/ 4605337 w 4605337"/>
                <a:gd name="connsiteY0" fmla="*/ 188119 h 802481"/>
                <a:gd name="connsiteX1" fmla="*/ 4533900 w 4605337"/>
                <a:gd name="connsiteY1" fmla="*/ 221456 h 802481"/>
                <a:gd name="connsiteX2" fmla="*/ 4448175 w 4605337"/>
                <a:gd name="connsiteY2" fmla="*/ 250031 h 802481"/>
                <a:gd name="connsiteX3" fmla="*/ 4362450 w 4605337"/>
                <a:gd name="connsiteY3" fmla="*/ 273844 h 802481"/>
                <a:gd name="connsiteX4" fmla="*/ 4281487 w 4605337"/>
                <a:gd name="connsiteY4" fmla="*/ 283369 h 802481"/>
                <a:gd name="connsiteX5" fmla="*/ 4191000 w 4605337"/>
                <a:gd name="connsiteY5" fmla="*/ 292894 h 802481"/>
                <a:gd name="connsiteX6" fmla="*/ 4086225 w 4605337"/>
                <a:gd name="connsiteY6" fmla="*/ 292894 h 802481"/>
                <a:gd name="connsiteX7" fmla="*/ 3962400 w 4605337"/>
                <a:gd name="connsiteY7" fmla="*/ 302419 h 802481"/>
                <a:gd name="connsiteX8" fmla="*/ 3852862 w 4605337"/>
                <a:gd name="connsiteY8" fmla="*/ 311944 h 802481"/>
                <a:gd name="connsiteX9" fmla="*/ 3729037 w 4605337"/>
                <a:gd name="connsiteY9" fmla="*/ 311944 h 802481"/>
                <a:gd name="connsiteX10" fmla="*/ 3609975 w 4605337"/>
                <a:gd name="connsiteY10" fmla="*/ 311944 h 802481"/>
                <a:gd name="connsiteX11" fmla="*/ 3481387 w 4605337"/>
                <a:gd name="connsiteY11" fmla="*/ 311944 h 802481"/>
                <a:gd name="connsiteX12" fmla="*/ 3400425 w 4605337"/>
                <a:gd name="connsiteY12" fmla="*/ 311944 h 802481"/>
                <a:gd name="connsiteX13" fmla="*/ 3276600 w 4605337"/>
                <a:gd name="connsiteY13" fmla="*/ 307181 h 802481"/>
                <a:gd name="connsiteX14" fmla="*/ 3148012 w 4605337"/>
                <a:gd name="connsiteY14" fmla="*/ 307181 h 802481"/>
                <a:gd name="connsiteX15" fmla="*/ 3019425 w 4605337"/>
                <a:gd name="connsiteY15" fmla="*/ 307181 h 802481"/>
                <a:gd name="connsiteX16" fmla="*/ 2943225 w 4605337"/>
                <a:gd name="connsiteY16" fmla="*/ 307181 h 802481"/>
                <a:gd name="connsiteX17" fmla="*/ 2857500 w 4605337"/>
                <a:gd name="connsiteY17" fmla="*/ 307181 h 802481"/>
                <a:gd name="connsiteX18" fmla="*/ 2805112 w 4605337"/>
                <a:gd name="connsiteY18" fmla="*/ 316706 h 802481"/>
                <a:gd name="connsiteX19" fmla="*/ 2776537 w 4605337"/>
                <a:gd name="connsiteY19" fmla="*/ 297656 h 802481"/>
                <a:gd name="connsiteX20" fmla="*/ 2767012 w 4605337"/>
                <a:gd name="connsiteY20" fmla="*/ 288131 h 802481"/>
                <a:gd name="connsiteX21" fmla="*/ 2724150 w 4605337"/>
                <a:gd name="connsiteY21" fmla="*/ 283369 h 802481"/>
                <a:gd name="connsiteX22" fmla="*/ 2690812 w 4605337"/>
                <a:gd name="connsiteY22" fmla="*/ 288131 h 802481"/>
                <a:gd name="connsiteX23" fmla="*/ 2662237 w 4605337"/>
                <a:gd name="connsiteY23" fmla="*/ 311944 h 802481"/>
                <a:gd name="connsiteX24" fmla="*/ 2609850 w 4605337"/>
                <a:gd name="connsiteY24" fmla="*/ 307181 h 802481"/>
                <a:gd name="connsiteX25" fmla="*/ 2562225 w 4605337"/>
                <a:gd name="connsiteY25" fmla="*/ 273844 h 802481"/>
                <a:gd name="connsiteX26" fmla="*/ 2547937 w 4605337"/>
                <a:gd name="connsiteY26" fmla="*/ 269081 h 802481"/>
                <a:gd name="connsiteX27" fmla="*/ 2509837 w 4605337"/>
                <a:gd name="connsiteY27" fmla="*/ 273844 h 802481"/>
                <a:gd name="connsiteX28" fmla="*/ 2481262 w 4605337"/>
                <a:gd name="connsiteY28" fmla="*/ 316706 h 802481"/>
                <a:gd name="connsiteX29" fmla="*/ 2395537 w 4605337"/>
                <a:gd name="connsiteY29" fmla="*/ 345281 h 802481"/>
                <a:gd name="connsiteX30" fmla="*/ 2362200 w 4605337"/>
                <a:gd name="connsiteY30" fmla="*/ 350044 h 802481"/>
                <a:gd name="connsiteX31" fmla="*/ 2352675 w 4605337"/>
                <a:gd name="connsiteY31" fmla="*/ 311944 h 802481"/>
                <a:gd name="connsiteX32" fmla="*/ 2338387 w 4605337"/>
                <a:gd name="connsiteY32" fmla="*/ 302419 h 802481"/>
                <a:gd name="connsiteX33" fmla="*/ 2309812 w 4605337"/>
                <a:gd name="connsiteY33" fmla="*/ 297656 h 802481"/>
                <a:gd name="connsiteX34" fmla="*/ 2257425 w 4605337"/>
                <a:gd name="connsiteY34" fmla="*/ 292894 h 802481"/>
                <a:gd name="connsiteX35" fmla="*/ 2205037 w 4605337"/>
                <a:gd name="connsiteY35" fmla="*/ 235744 h 802481"/>
                <a:gd name="connsiteX36" fmla="*/ 2138362 w 4605337"/>
                <a:gd name="connsiteY36" fmla="*/ 188119 h 802481"/>
                <a:gd name="connsiteX37" fmla="*/ 2090737 w 4605337"/>
                <a:gd name="connsiteY37" fmla="*/ 164306 h 802481"/>
                <a:gd name="connsiteX38" fmla="*/ 1995487 w 4605337"/>
                <a:gd name="connsiteY38" fmla="*/ 150019 h 802481"/>
                <a:gd name="connsiteX39" fmla="*/ 1938337 w 4605337"/>
                <a:gd name="connsiteY39" fmla="*/ 154781 h 802481"/>
                <a:gd name="connsiteX40" fmla="*/ 1828800 w 4605337"/>
                <a:gd name="connsiteY40" fmla="*/ 121444 h 802481"/>
                <a:gd name="connsiteX41" fmla="*/ 1690687 w 4605337"/>
                <a:gd name="connsiteY41" fmla="*/ 69056 h 802481"/>
                <a:gd name="connsiteX42" fmla="*/ 1647825 w 4605337"/>
                <a:gd name="connsiteY42" fmla="*/ 45244 h 802481"/>
                <a:gd name="connsiteX43" fmla="*/ 1581150 w 4605337"/>
                <a:gd name="connsiteY43" fmla="*/ 40481 h 802481"/>
                <a:gd name="connsiteX44" fmla="*/ 919162 w 4605337"/>
                <a:gd name="connsiteY44" fmla="*/ 28575 h 802481"/>
                <a:gd name="connsiteX45" fmla="*/ 404813 w 4605337"/>
                <a:gd name="connsiteY45" fmla="*/ 0 h 802481"/>
                <a:gd name="connsiteX46" fmla="*/ 0 w 4605337"/>
                <a:gd name="connsiteY46" fmla="*/ 2381 h 802481"/>
                <a:gd name="connsiteX47" fmla="*/ 9525 w 4605337"/>
                <a:gd name="connsiteY47" fmla="*/ 373856 h 802481"/>
                <a:gd name="connsiteX48" fmla="*/ 147637 w 4605337"/>
                <a:gd name="connsiteY48" fmla="*/ 373856 h 802481"/>
                <a:gd name="connsiteX49" fmla="*/ 276225 w 4605337"/>
                <a:gd name="connsiteY49" fmla="*/ 359569 h 802481"/>
                <a:gd name="connsiteX50" fmla="*/ 438150 w 4605337"/>
                <a:gd name="connsiteY50" fmla="*/ 369094 h 802481"/>
                <a:gd name="connsiteX51" fmla="*/ 576262 w 4605337"/>
                <a:gd name="connsiteY51" fmla="*/ 364331 h 802481"/>
                <a:gd name="connsiteX52" fmla="*/ 690562 w 4605337"/>
                <a:gd name="connsiteY52" fmla="*/ 383381 h 802481"/>
                <a:gd name="connsiteX53" fmla="*/ 928687 w 4605337"/>
                <a:gd name="connsiteY53" fmla="*/ 435769 h 802481"/>
                <a:gd name="connsiteX54" fmla="*/ 1223962 w 4605337"/>
                <a:gd name="connsiteY54" fmla="*/ 554831 h 802481"/>
                <a:gd name="connsiteX55" fmla="*/ 1443037 w 4605337"/>
                <a:gd name="connsiteY55" fmla="*/ 631031 h 802481"/>
                <a:gd name="connsiteX56" fmla="*/ 1690687 w 4605337"/>
                <a:gd name="connsiteY56" fmla="*/ 702469 h 802481"/>
                <a:gd name="connsiteX57" fmla="*/ 1943100 w 4605337"/>
                <a:gd name="connsiteY57" fmla="*/ 764381 h 802481"/>
                <a:gd name="connsiteX58" fmla="*/ 2209800 w 4605337"/>
                <a:gd name="connsiteY58" fmla="*/ 802481 h 802481"/>
                <a:gd name="connsiteX59" fmla="*/ 2443162 w 4605337"/>
                <a:gd name="connsiteY59" fmla="*/ 773906 h 802481"/>
                <a:gd name="connsiteX60" fmla="*/ 2690812 w 4605337"/>
                <a:gd name="connsiteY60" fmla="*/ 664369 h 802481"/>
                <a:gd name="connsiteX61" fmla="*/ 2843212 w 4605337"/>
                <a:gd name="connsiteY61" fmla="*/ 631031 h 802481"/>
                <a:gd name="connsiteX62" fmla="*/ 3086100 w 4605337"/>
                <a:gd name="connsiteY62" fmla="*/ 650081 h 802481"/>
                <a:gd name="connsiteX63" fmla="*/ 3429000 w 4605337"/>
                <a:gd name="connsiteY63" fmla="*/ 664369 h 802481"/>
                <a:gd name="connsiteX64" fmla="*/ 3719512 w 4605337"/>
                <a:gd name="connsiteY64" fmla="*/ 631031 h 802481"/>
                <a:gd name="connsiteX65" fmla="*/ 3924300 w 4605337"/>
                <a:gd name="connsiteY65" fmla="*/ 545306 h 802481"/>
                <a:gd name="connsiteX66" fmla="*/ 4076700 w 4605337"/>
                <a:gd name="connsiteY66" fmla="*/ 469106 h 802481"/>
                <a:gd name="connsiteX67" fmla="*/ 4181475 w 4605337"/>
                <a:gd name="connsiteY67" fmla="*/ 450056 h 802481"/>
                <a:gd name="connsiteX68" fmla="*/ 4348162 w 4605337"/>
                <a:gd name="connsiteY68" fmla="*/ 459581 h 802481"/>
                <a:gd name="connsiteX69" fmla="*/ 4491037 w 4605337"/>
                <a:gd name="connsiteY69" fmla="*/ 421481 h 802481"/>
                <a:gd name="connsiteX70" fmla="*/ 4595812 w 4605337"/>
                <a:gd name="connsiteY70" fmla="*/ 307181 h 802481"/>
                <a:gd name="connsiteX71" fmla="*/ 4605337 w 4605337"/>
                <a:gd name="connsiteY71" fmla="*/ 188119 h 802481"/>
                <a:gd name="connsiteX0" fmla="*/ 4605337 w 4605337"/>
                <a:gd name="connsiteY0" fmla="*/ 188119 h 802481"/>
                <a:gd name="connsiteX1" fmla="*/ 4533900 w 4605337"/>
                <a:gd name="connsiteY1" fmla="*/ 221456 h 802481"/>
                <a:gd name="connsiteX2" fmla="*/ 4448175 w 4605337"/>
                <a:gd name="connsiteY2" fmla="*/ 250031 h 802481"/>
                <a:gd name="connsiteX3" fmla="*/ 4362450 w 4605337"/>
                <a:gd name="connsiteY3" fmla="*/ 273844 h 802481"/>
                <a:gd name="connsiteX4" fmla="*/ 4281487 w 4605337"/>
                <a:gd name="connsiteY4" fmla="*/ 283369 h 802481"/>
                <a:gd name="connsiteX5" fmla="*/ 4191000 w 4605337"/>
                <a:gd name="connsiteY5" fmla="*/ 292894 h 802481"/>
                <a:gd name="connsiteX6" fmla="*/ 4086225 w 4605337"/>
                <a:gd name="connsiteY6" fmla="*/ 292894 h 802481"/>
                <a:gd name="connsiteX7" fmla="*/ 3962400 w 4605337"/>
                <a:gd name="connsiteY7" fmla="*/ 302419 h 802481"/>
                <a:gd name="connsiteX8" fmla="*/ 3852862 w 4605337"/>
                <a:gd name="connsiteY8" fmla="*/ 311944 h 802481"/>
                <a:gd name="connsiteX9" fmla="*/ 3729037 w 4605337"/>
                <a:gd name="connsiteY9" fmla="*/ 311944 h 802481"/>
                <a:gd name="connsiteX10" fmla="*/ 3609975 w 4605337"/>
                <a:gd name="connsiteY10" fmla="*/ 311944 h 802481"/>
                <a:gd name="connsiteX11" fmla="*/ 3481387 w 4605337"/>
                <a:gd name="connsiteY11" fmla="*/ 311944 h 802481"/>
                <a:gd name="connsiteX12" fmla="*/ 3400425 w 4605337"/>
                <a:gd name="connsiteY12" fmla="*/ 311944 h 802481"/>
                <a:gd name="connsiteX13" fmla="*/ 3276600 w 4605337"/>
                <a:gd name="connsiteY13" fmla="*/ 307181 h 802481"/>
                <a:gd name="connsiteX14" fmla="*/ 3148012 w 4605337"/>
                <a:gd name="connsiteY14" fmla="*/ 307181 h 802481"/>
                <a:gd name="connsiteX15" fmla="*/ 3019425 w 4605337"/>
                <a:gd name="connsiteY15" fmla="*/ 307181 h 802481"/>
                <a:gd name="connsiteX16" fmla="*/ 2943225 w 4605337"/>
                <a:gd name="connsiteY16" fmla="*/ 307181 h 802481"/>
                <a:gd name="connsiteX17" fmla="*/ 2857500 w 4605337"/>
                <a:gd name="connsiteY17" fmla="*/ 307181 h 802481"/>
                <a:gd name="connsiteX18" fmla="*/ 2805112 w 4605337"/>
                <a:gd name="connsiteY18" fmla="*/ 316706 h 802481"/>
                <a:gd name="connsiteX19" fmla="*/ 2776537 w 4605337"/>
                <a:gd name="connsiteY19" fmla="*/ 297656 h 802481"/>
                <a:gd name="connsiteX20" fmla="*/ 2767012 w 4605337"/>
                <a:gd name="connsiteY20" fmla="*/ 288131 h 802481"/>
                <a:gd name="connsiteX21" fmla="*/ 2724150 w 4605337"/>
                <a:gd name="connsiteY21" fmla="*/ 283369 h 802481"/>
                <a:gd name="connsiteX22" fmla="*/ 2690812 w 4605337"/>
                <a:gd name="connsiteY22" fmla="*/ 288131 h 802481"/>
                <a:gd name="connsiteX23" fmla="*/ 2662237 w 4605337"/>
                <a:gd name="connsiteY23" fmla="*/ 311944 h 802481"/>
                <a:gd name="connsiteX24" fmla="*/ 2609850 w 4605337"/>
                <a:gd name="connsiteY24" fmla="*/ 307181 h 802481"/>
                <a:gd name="connsiteX25" fmla="*/ 2562225 w 4605337"/>
                <a:gd name="connsiteY25" fmla="*/ 273844 h 802481"/>
                <a:gd name="connsiteX26" fmla="*/ 2547937 w 4605337"/>
                <a:gd name="connsiteY26" fmla="*/ 269081 h 802481"/>
                <a:gd name="connsiteX27" fmla="*/ 2509837 w 4605337"/>
                <a:gd name="connsiteY27" fmla="*/ 273844 h 802481"/>
                <a:gd name="connsiteX28" fmla="*/ 2481262 w 4605337"/>
                <a:gd name="connsiteY28" fmla="*/ 316706 h 802481"/>
                <a:gd name="connsiteX29" fmla="*/ 2395537 w 4605337"/>
                <a:gd name="connsiteY29" fmla="*/ 345281 h 802481"/>
                <a:gd name="connsiteX30" fmla="*/ 2362200 w 4605337"/>
                <a:gd name="connsiteY30" fmla="*/ 350044 h 802481"/>
                <a:gd name="connsiteX31" fmla="*/ 2352675 w 4605337"/>
                <a:gd name="connsiteY31" fmla="*/ 311944 h 802481"/>
                <a:gd name="connsiteX32" fmla="*/ 2338387 w 4605337"/>
                <a:gd name="connsiteY32" fmla="*/ 302419 h 802481"/>
                <a:gd name="connsiteX33" fmla="*/ 2309812 w 4605337"/>
                <a:gd name="connsiteY33" fmla="*/ 297656 h 802481"/>
                <a:gd name="connsiteX34" fmla="*/ 2257425 w 4605337"/>
                <a:gd name="connsiteY34" fmla="*/ 292894 h 802481"/>
                <a:gd name="connsiteX35" fmla="*/ 2205037 w 4605337"/>
                <a:gd name="connsiteY35" fmla="*/ 235744 h 802481"/>
                <a:gd name="connsiteX36" fmla="*/ 2138362 w 4605337"/>
                <a:gd name="connsiteY36" fmla="*/ 188119 h 802481"/>
                <a:gd name="connsiteX37" fmla="*/ 2090737 w 4605337"/>
                <a:gd name="connsiteY37" fmla="*/ 164306 h 802481"/>
                <a:gd name="connsiteX38" fmla="*/ 1995487 w 4605337"/>
                <a:gd name="connsiteY38" fmla="*/ 150019 h 802481"/>
                <a:gd name="connsiteX39" fmla="*/ 1938337 w 4605337"/>
                <a:gd name="connsiteY39" fmla="*/ 154781 h 802481"/>
                <a:gd name="connsiteX40" fmla="*/ 1828800 w 4605337"/>
                <a:gd name="connsiteY40" fmla="*/ 121444 h 802481"/>
                <a:gd name="connsiteX41" fmla="*/ 1690687 w 4605337"/>
                <a:gd name="connsiteY41" fmla="*/ 69056 h 802481"/>
                <a:gd name="connsiteX42" fmla="*/ 1647825 w 4605337"/>
                <a:gd name="connsiteY42" fmla="*/ 45244 h 802481"/>
                <a:gd name="connsiteX43" fmla="*/ 1235869 w 4605337"/>
                <a:gd name="connsiteY43" fmla="*/ 42862 h 802481"/>
                <a:gd name="connsiteX44" fmla="*/ 919162 w 4605337"/>
                <a:gd name="connsiteY44" fmla="*/ 28575 h 802481"/>
                <a:gd name="connsiteX45" fmla="*/ 404813 w 4605337"/>
                <a:gd name="connsiteY45" fmla="*/ 0 h 802481"/>
                <a:gd name="connsiteX46" fmla="*/ 0 w 4605337"/>
                <a:gd name="connsiteY46" fmla="*/ 2381 h 802481"/>
                <a:gd name="connsiteX47" fmla="*/ 9525 w 4605337"/>
                <a:gd name="connsiteY47" fmla="*/ 373856 h 802481"/>
                <a:gd name="connsiteX48" fmla="*/ 147637 w 4605337"/>
                <a:gd name="connsiteY48" fmla="*/ 373856 h 802481"/>
                <a:gd name="connsiteX49" fmla="*/ 276225 w 4605337"/>
                <a:gd name="connsiteY49" fmla="*/ 359569 h 802481"/>
                <a:gd name="connsiteX50" fmla="*/ 438150 w 4605337"/>
                <a:gd name="connsiteY50" fmla="*/ 369094 h 802481"/>
                <a:gd name="connsiteX51" fmla="*/ 576262 w 4605337"/>
                <a:gd name="connsiteY51" fmla="*/ 364331 h 802481"/>
                <a:gd name="connsiteX52" fmla="*/ 690562 w 4605337"/>
                <a:gd name="connsiteY52" fmla="*/ 383381 h 802481"/>
                <a:gd name="connsiteX53" fmla="*/ 928687 w 4605337"/>
                <a:gd name="connsiteY53" fmla="*/ 435769 h 802481"/>
                <a:gd name="connsiteX54" fmla="*/ 1223962 w 4605337"/>
                <a:gd name="connsiteY54" fmla="*/ 554831 h 802481"/>
                <a:gd name="connsiteX55" fmla="*/ 1443037 w 4605337"/>
                <a:gd name="connsiteY55" fmla="*/ 631031 h 802481"/>
                <a:gd name="connsiteX56" fmla="*/ 1690687 w 4605337"/>
                <a:gd name="connsiteY56" fmla="*/ 702469 h 802481"/>
                <a:gd name="connsiteX57" fmla="*/ 1943100 w 4605337"/>
                <a:gd name="connsiteY57" fmla="*/ 764381 h 802481"/>
                <a:gd name="connsiteX58" fmla="*/ 2209800 w 4605337"/>
                <a:gd name="connsiteY58" fmla="*/ 802481 h 802481"/>
                <a:gd name="connsiteX59" fmla="*/ 2443162 w 4605337"/>
                <a:gd name="connsiteY59" fmla="*/ 773906 h 802481"/>
                <a:gd name="connsiteX60" fmla="*/ 2690812 w 4605337"/>
                <a:gd name="connsiteY60" fmla="*/ 664369 h 802481"/>
                <a:gd name="connsiteX61" fmla="*/ 2843212 w 4605337"/>
                <a:gd name="connsiteY61" fmla="*/ 631031 h 802481"/>
                <a:gd name="connsiteX62" fmla="*/ 3086100 w 4605337"/>
                <a:gd name="connsiteY62" fmla="*/ 650081 h 802481"/>
                <a:gd name="connsiteX63" fmla="*/ 3429000 w 4605337"/>
                <a:gd name="connsiteY63" fmla="*/ 664369 h 802481"/>
                <a:gd name="connsiteX64" fmla="*/ 3719512 w 4605337"/>
                <a:gd name="connsiteY64" fmla="*/ 631031 h 802481"/>
                <a:gd name="connsiteX65" fmla="*/ 3924300 w 4605337"/>
                <a:gd name="connsiteY65" fmla="*/ 545306 h 802481"/>
                <a:gd name="connsiteX66" fmla="*/ 4076700 w 4605337"/>
                <a:gd name="connsiteY66" fmla="*/ 469106 h 802481"/>
                <a:gd name="connsiteX67" fmla="*/ 4181475 w 4605337"/>
                <a:gd name="connsiteY67" fmla="*/ 450056 h 802481"/>
                <a:gd name="connsiteX68" fmla="*/ 4348162 w 4605337"/>
                <a:gd name="connsiteY68" fmla="*/ 459581 h 802481"/>
                <a:gd name="connsiteX69" fmla="*/ 4491037 w 4605337"/>
                <a:gd name="connsiteY69" fmla="*/ 421481 h 802481"/>
                <a:gd name="connsiteX70" fmla="*/ 4595812 w 4605337"/>
                <a:gd name="connsiteY70" fmla="*/ 307181 h 802481"/>
                <a:gd name="connsiteX71" fmla="*/ 4605337 w 4605337"/>
                <a:gd name="connsiteY71" fmla="*/ 188119 h 802481"/>
                <a:gd name="connsiteX0" fmla="*/ 4605337 w 4605337"/>
                <a:gd name="connsiteY0" fmla="*/ 188119 h 802481"/>
                <a:gd name="connsiteX1" fmla="*/ 4533900 w 4605337"/>
                <a:gd name="connsiteY1" fmla="*/ 221456 h 802481"/>
                <a:gd name="connsiteX2" fmla="*/ 4448175 w 4605337"/>
                <a:gd name="connsiteY2" fmla="*/ 250031 h 802481"/>
                <a:gd name="connsiteX3" fmla="*/ 4362450 w 4605337"/>
                <a:gd name="connsiteY3" fmla="*/ 273844 h 802481"/>
                <a:gd name="connsiteX4" fmla="*/ 4281487 w 4605337"/>
                <a:gd name="connsiteY4" fmla="*/ 283369 h 802481"/>
                <a:gd name="connsiteX5" fmla="*/ 4191000 w 4605337"/>
                <a:gd name="connsiteY5" fmla="*/ 292894 h 802481"/>
                <a:gd name="connsiteX6" fmla="*/ 4086225 w 4605337"/>
                <a:gd name="connsiteY6" fmla="*/ 292894 h 802481"/>
                <a:gd name="connsiteX7" fmla="*/ 3962400 w 4605337"/>
                <a:gd name="connsiteY7" fmla="*/ 302419 h 802481"/>
                <a:gd name="connsiteX8" fmla="*/ 3852862 w 4605337"/>
                <a:gd name="connsiteY8" fmla="*/ 311944 h 802481"/>
                <a:gd name="connsiteX9" fmla="*/ 3729037 w 4605337"/>
                <a:gd name="connsiteY9" fmla="*/ 311944 h 802481"/>
                <a:gd name="connsiteX10" fmla="*/ 3609975 w 4605337"/>
                <a:gd name="connsiteY10" fmla="*/ 311944 h 802481"/>
                <a:gd name="connsiteX11" fmla="*/ 3481387 w 4605337"/>
                <a:gd name="connsiteY11" fmla="*/ 311944 h 802481"/>
                <a:gd name="connsiteX12" fmla="*/ 3400425 w 4605337"/>
                <a:gd name="connsiteY12" fmla="*/ 311944 h 802481"/>
                <a:gd name="connsiteX13" fmla="*/ 3276600 w 4605337"/>
                <a:gd name="connsiteY13" fmla="*/ 307181 h 802481"/>
                <a:gd name="connsiteX14" fmla="*/ 3148012 w 4605337"/>
                <a:gd name="connsiteY14" fmla="*/ 307181 h 802481"/>
                <a:gd name="connsiteX15" fmla="*/ 3019425 w 4605337"/>
                <a:gd name="connsiteY15" fmla="*/ 307181 h 802481"/>
                <a:gd name="connsiteX16" fmla="*/ 2943225 w 4605337"/>
                <a:gd name="connsiteY16" fmla="*/ 307181 h 802481"/>
                <a:gd name="connsiteX17" fmla="*/ 2857500 w 4605337"/>
                <a:gd name="connsiteY17" fmla="*/ 307181 h 802481"/>
                <a:gd name="connsiteX18" fmla="*/ 2805112 w 4605337"/>
                <a:gd name="connsiteY18" fmla="*/ 316706 h 802481"/>
                <a:gd name="connsiteX19" fmla="*/ 2776537 w 4605337"/>
                <a:gd name="connsiteY19" fmla="*/ 297656 h 802481"/>
                <a:gd name="connsiteX20" fmla="*/ 2767012 w 4605337"/>
                <a:gd name="connsiteY20" fmla="*/ 288131 h 802481"/>
                <a:gd name="connsiteX21" fmla="*/ 2724150 w 4605337"/>
                <a:gd name="connsiteY21" fmla="*/ 283369 h 802481"/>
                <a:gd name="connsiteX22" fmla="*/ 2690812 w 4605337"/>
                <a:gd name="connsiteY22" fmla="*/ 288131 h 802481"/>
                <a:gd name="connsiteX23" fmla="*/ 2662237 w 4605337"/>
                <a:gd name="connsiteY23" fmla="*/ 311944 h 802481"/>
                <a:gd name="connsiteX24" fmla="*/ 2609850 w 4605337"/>
                <a:gd name="connsiteY24" fmla="*/ 307181 h 802481"/>
                <a:gd name="connsiteX25" fmla="*/ 2562225 w 4605337"/>
                <a:gd name="connsiteY25" fmla="*/ 273844 h 802481"/>
                <a:gd name="connsiteX26" fmla="*/ 2547937 w 4605337"/>
                <a:gd name="connsiteY26" fmla="*/ 269081 h 802481"/>
                <a:gd name="connsiteX27" fmla="*/ 2509837 w 4605337"/>
                <a:gd name="connsiteY27" fmla="*/ 273844 h 802481"/>
                <a:gd name="connsiteX28" fmla="*/ 2481262 w 4605337"/>
                <a:gd name="connsiteY28" fmla="*/ 316706 h 802481"/>
                <a:gd name="connsiteX29" fmla="*/ 2395537 w 4605337"/>
                <a:gd name="connsiteY29" fmla="*/ 345281 h 802481"/>
                <a:gd name="connsiteX30" fmla="*/ 2362200 w 4605337"/>
                <a:gd name="connsiteY30" fmla="*/ 350044 h 802481"/>
                <a:gd name="connsiteX31" fmla="*/ 2352675 w 4605337"/>
                <a:gd name="connsiteY31" fmla="*/ 311944 h 802481"/>
                <a:gd name="connsiteX32" fmla="*/ 2338387 w 4605337"/>
                <a:gd name="connsiteY32" fmla="*/ 302419 h 802481"/>
                <a:gd name="connsiteX33" fmla="*/ 2309812 w 4605337"/>
                <a:gd name="connsiteY33" fmla="*/ 297656 h 802481"/>
                <a:gd name="connsiteX34" fmla="*/ 2257425 w 4605337"/>
                <a:gd name="connsiteY34" fmla="*/ 292894 h 802481"/>
                <a:gd name="connsiteX35" fmla="*/ 2205037 w 4605337"/>
                <a:gd name="connsiteY35" fmla="*/ 235744 h 802481"/>
                <a:gd name="connsiteX36" fmla="*/ 2138362 w 4605337"/>
                <a:gd name="connsiteY36" fmla="*/ 188119 h 802481"/>
                <a:gd name="connsiteX37" fmla="*/ 2090737 w 4605337"/>
                <a:gd name="connsiteY37" fmla="*/ 164306 h 802481"/>
                <a:gd name="connsiteX38" fmla="*/ 1995487 w 4605337"/>
                <a:gd name="connsiteY38" fmla="*/ 150019 h 802481"/>
                <a:gd name="connsiteX39" fmla="*/ 1938337 w 4605337"/>
                <a:gd name="connsiteY39" fmla="*/ 154781 h 802481"/>
                <a:gd name="connsiteX40" fmla="*/ 1828800 w 4605337"/>
                <a:gd name="connsiteY40" fmla="*/ 121444 h 802481"/>
                <a:gd name="connsiteX41" fmla="*/ 1690687 w 4605337"/>
                <a:gd name="connsiteY41" fmla="*/ 69056 h 802481"/>
                <a:gd name="connsiteX42" fmla="*/ 1416844 w 4605337"/>
                <a:gd name="connsiteY42" fmla="*/ 47625 h 802481"/>
                <a:gd name="connsiteX43" fmla="*/ 1235869 w 4605337"/>
                <a:gd name="connsiteY43" fmla="*/ 42862 h 802481"/>
                <a:gd name="connsiteX44" fmla="*/ 919162 w 4605337"/>
                <a:gd name="connsiteY44" fmla="*/ 28575 h 802481"/>
                <a:gd name="connsiteX45" fmla="*/ 404813 w 4605337"/>
                <a:gd name="connsiteY45" fmla="*/ 0 h 802481"/>
                <a:gd name="connsiteX46" fmla="*/ 0 w 4605337"/>
                <a:gd name="connsiteY46" fmla="*/ 2381 h 802481"/>
                <a:gd name="connsiteX47" fmla="*/ 9525 w 4605337"/>
                <a:gd name="connsiteY47" fmla="*/ 373856 h 802481"/>
                <a:gd name="connsiteX48" fmla="*/ 147637 w 4605337"/>
                <a:gd name="connsiteY48" fmla="*/ 373856 h 802481"/>
                <a:gd name="connsiteX49" fmla="*/ 276225 w 4605337"/>
                <a:gd name="connsiteY49" fmla="*/ 359569 h 802481"/>
                <a:gd name="connsiteX50" fmla="*/ 438150 w 4605337"/>
                <a:gd name="connsiteY50" fmla="*/ 369094 h 802481"/>
                <a:gd name="connsiteX51" fmla="*/ 576262 w 4605337"/>
                <a:gd name="connsiteY51" fmla="*/ 364331 h 802481"/>
                <a:gd name="connsiteX52" fmla="*/ 690562 w 4605337"/>
                <a:gd name="connsiteY52" fmla="*/ 383381 h 802481"/>
                <a:gd name="connsiteX53" fmla="*/ 928687 w 4605337"/>
                <a:gd name="connsiteY53" fmla="*/ 435769 h 802481"/>
                <a:gd name="connsiteX54" fmla="*/ 1223962 w 4605337"/>
                <a:gd name="connsiteY54" fmla="*/ 554831 h 802481"/>
                <a:gd name="connsiteX55" fmla="*/ 1443037 w 4605337"/>
                <a:gd name="connsiteY55" fmla="*/ 631031 h 802481"/>
                <a:gd name="connsiteX56" fmla="*/ 1690687 w 4605337"/>
                <a:gd name="connsiteY56" fmla="*/ 702469 h 802481"/>
                <a:gd name="connsiteX57" fmla="*/ 1943100 w 4605337"/>
                <a:gd name="connsiteY57" fmla="*/ 764381 h 802481"/>
                <a:gd name="connsiteX58" fmla="*/ 2209800 w 4605337"/>
                <a:gd name="connsiteY58" fmla="*/ 802481 h 802481"/>
                <a:gd name="connsiteX59" fmla="*/ 2443162 w 4605337"/>
                <a:gd name="connsiteY59" fmla="*/ 773906 h 802481"/>
                <a:gd name="connsiteX60" fmla="*/ 2690812 w 4605337"/>
                <a:gd name="connsiteY60" fmla="*/ 664369 h 802481"/>
                <a:gd name="connsiteX61" fmla="*/ 2843212 w 4605337"/>
                <a:gd name="connsiteY61" fmla="*/ 631031 h 802481"/>
                <a:gd name="connsiteX62" fmla="*/ 3086100 w 4605337"/>
                <a:gd name="connsiteY62" fmla="*/ 650081 h 802481"/>
                <a:gd name="connsiteX63" fmla="*/ 3429000 w 4605337"/>
                <a:gd name="connsiteY63" fmla="*/ 664369 h 802481"/>
                <a:gd name="connsiteX64" fmla="*/ 3719512 w 4605337"/>
                <a:gd name="connsiteY64" fmla="*/ 631031 h 802481"/>
                <a:gd name="connsiteX65" fmla="*/ 3924300 w 4605337"/>
                <a:gd name="connsiteY65" fmla="*/ 545306 h 802481"/>
                <a:gd name="connsiteX66" fmla="*/ 4076700 w 4605337"/>
                <a:gd name="connsiteY66" fmla="*/ 469106 h 802481"/>
                <a:gd name="connsiteX67" fmla="*/ 4181475 w 4605337"/>
                <a:gd name="connsiteY67" fmla="*/ 450056 h 802481"/>
                <a:gd name="connsiteX68" fmla="*/ 4348162 w 4605337"/>
                <a:gd name="connsiteY68" fmla="*/ 459581 h 802481"/>
                <a:gd name="connsiteX69" fmla="*/ 4491037 w 4605337"/>
                <a:gd name="connsiteY69" fmla="*/ 421481 h 802481"/>
                <a:gd name="connsiteX70" fmla="*/ 4595812 w 4605337"/>
                <a:gd name="connsiteY70" fmla="*/ 307181 h 802481"/>
                <a:gd name="connsiteX71" fmla="*/ 4605337 w 4605337"/>
                <a:gd name="connsiteY71" fmla="*/ 188119 h 802481"/>
                <a:gd name="connsiteX0" fmla="*/ 4605337 w 4605337"/>
                <a:gd name="connsiteY0" fmla="*/ 188119 h 802481"/>
                <a:gd name="connsiteX1" fmla="*/ 4533900 w 4605337"/>
                <a:gd name="connsiteY1" fmla="*/ 221456 h 802481"/>
                <a:gd name="connsiteX2" fmla="*/ 4448175 w 4605337"/>
                <a:gd name="connsiteY2" fmla="*/ 250031 h 802481"/>
                <a:gd name="connsiteX3" fmla="*/ 4362450 w 4605337"/>
                <a:gd name="connsiteY3" fmla="*/ 273844 h 802481"/>
                <a:gd name="connsiteX4" fmla="*/ 4281487 w 4605337"/>
                <a:gd name="connsiteY4" fmla="*/ 283369 h 802481"/>
                <a:gd name="connsiteX5" fmla="*/ 4191000 w 4605337"/>
                <a:gd name="connsiteY5" fmla="*/ 292894 h 802481"/>
                <a:gd name="connsiteX6" fmla="*/ 4086225 w 4605337"/>
                <a:gd name="connsiteY6" fmla="*/ 292894 h 802481"/>
                <a:gd name="connsiteX7" fmla="*/ 3962400 w 4605337"/>
                <a:gd name="connsiteY7" fmla="*/ 302419 h 802481"/>
                <a:gd name="connsiteX8" fmla="*/ 3852862 w 4605337"/>
                <a:gd name="connsiteY8" fmla="*/ 311944 h 802481"/>
                <a:gd name="connsiteX9" fmla="*/ 3729037 w 4605337"/>
                <a:gd name="connsiteY9" fmla="*/ 311944 h 802481"/>
                <a:gd name="connsiteX10" fmla="*/ 3609975 w 4605337"/>
                <a:gd name="connsiteY10" fmla="*/ 311944 h 802481"/>
                <a:gd name="connsiteX11" fmla="*/ 3481387 w 4605337"/>
                <a:gd name="connsiteY11" fmla="*/ 311944 h 802481"/>
                <a:gd name="connsiteX12" fmla="*/ 3400425 w 4605337"/>
                <a:gd name="connsiteY12" fmla="*/ 311944 h 802481"/>
                <a:gd name="connsiteX13" fmla="*/ 3276600 w 4605337"/>
                <a:gd name="connsiteY13" fmla="*/ 307181 h 802481"/>
                <a:gd name="connsiteX14" fmla="*/ 3148012 w 4605337"/>
                <a:gd name="connsiteY14" fmla="*/ 307181 h 802481"/>
                <a:gd name="connsiteX15" fmla="*/ 3019425 w 4605337"/>
                <a:gd name="connsiteY15" fmla="*/ 307181 h 802481"/>
                <a:gd name="connsiteX16" fmla="*/ 2943225 w 4605337"/>
                <a:gd name="connsiteY16" fmla="*/ 307181 h 802481"/>
                <a:gd name="connsiteX17" fmla="*/ 2857500 w 4605337"/>
                <a:gd name="connsiteY17" fmla="*/ 307181 h 802481"/>
                <a:gd name="connsiteX18" fmla="*/ 2805112 w 4605337"/>
                <a:gd name="connsiteY18" fmla="*/ 316706 h 802481"/>
                <a:gd name="connsiteX19" fmla="*/ 2776537 w 4605337"/>
                <a:gd name="connsiteY19" fmla="*/ 297656 h 802481"/>
                <a:gd name="connsiteX20" fmla="*/ 2767012 w 4605337"/>
                <a:gd name="connsiteY20" fmla="*/ 288131 h 802481"/>
                <a:gd name="connsiteX21" fmla="*/ 2724150 w 4605337"/>
                <a:gd name="connsiteY21" fmla="*/ 283369 h 802481"/>
                <a:gd name="connsiteX22" fmla="*/ 2690812 w 4605337"/>
                <a:gd name="connsiteY22" fmla="*/ 288131 h 802481"/>
                <a:gd name="connsiteX23" fmla="*/ 2662237 w 4605337"/>
                <a:gd name="connsiteY23" fmla="*/ 311944 h 802481"/>
                <a:gd name="connsiteX24" fmla="*/ 2609850 w 4605337"/>
                <a:gd name="connsiteY24" fmla="*/ 307181 h 802481"/>
                <a:gd name="connsiteX25" fmla="*/ 2562225 w 4605337"/>
                <a:gd name="connsiteY25" fmla="*/ 273844 h 802481"/>
                <a:gd name="connsiteX26" fmla="*/ 2547937 w 4605337"/>
                <a:gd name="connsiteY26" fmla="*/ 269081 h 802481"/>
                <a:gd name="connsiteX27" fmla="*/ 2509837 w 4605337"/>
                <a:gd name="connsiteY27" fmla="*/ 273844 h 802481"/>
                <a:gd name="connsiteX28" fmla="*/ 2481262 w 4605337"/>
                <a:gd name="connsiteY28" fmla="*/ 316706 h 802481"/>
                <a:gd name="connsiteX29" fmla="*/ 2395537 w 4605337"/>
                <a:gd name="connsiteY29" fmla="*/ 345281 h 802481"/>
                <a:gd name="connsiteX30" fmla="*/ 2362200 w 4605337"/>
                <a:gd name="connsiteY30" fmla="*/ 350044 h 802481"/>
                <a:gd name="connsiteX31" fmla="*/ 2352675 w 4605337"/>
                <a:gd name="connsiteY31" fmla="*/ 311944 h 802481"/>
                <a:gd name="connsiteX32" fmla="*/ 2338387 w 4605337"/>
                <a:gd name="connsiteY32" fmla="*/ 302419 h 802481"/>
                <a:gd name="connsiteX33" fmla="*/ 2309812 w 4605337"/>
                <a:gd name="connsiteY33" fmla="*/ 297656 h 802481"/>
                <a:gd name="connsiteX34" fmla="*/ 2257425 w 4605337"/>
                <a:gd name="connsiteY34" fmla="*/ 292894 h 802481"/>
                <a:gd name="connsiteX35" fmla="*/ 2205037 w 4605337"/>
                <a:gd name="connsiteY35" fmla="*/ 235744 h 802481"/>
                <a:gd name="connsiteX36" fmla="*/ 2138362 w 4605337"/>
                <a:gd name="connsiteY36" fmla="*/ 188119 h 802481"/>
                <a:gd name="connsiteX37" fmla="*/ 2090737 w 4605337"/>
                <a:gd name="connsiteY37" fmla="*/ 164306 h 802481"/>
                <a:gd name="connsiteX38" fmla="*/ 1995487 w 4605337"/>
                <a:gd name="connsiteY38" fmla="*/ 150019 h 802481"/>
                <a:gd name="connsiteX39" fmla="*/ 1938337 w 4605337"/>
                <a:gd name="connsiteY39" fmla="*/ 154781 h 802481"/>
                <a:gd name="connsiteX40" fmla="*/ 1828800 w 4605337"/>
                <a:gd name="connsiteY40" fmla="*/ 121444 h 802481"/>
                <a:gd name="connsiteX41" fmla="*/ 1645443 w 4605337"/>
                <a:gd name="connsiteY41" fmla="*/ 83344 h 802481"/>
                <a:gd name="connsiteX42" fmla="*/ 1416844 w 4605337"/>
                <a:gd name="connsiteY42" fmla="*/ 47625 h 802481"/>
                <a:gd name="connsiteX43" fmla="*/ 1235869 w 4605337"/>
                <a:gd name="connsiteY43" fmla="*/ 42862 h 802481"/>
                <a:gd name="connsiteX44" fmla="*/ 919162 w 4605337"/>
                <a:gd name="connsiteY44" fmla="*/ 28575 h 802481"/>
                <a:gd name="connsiteX45" fmla="*/ 404813 w 4605337"/>
                <a:gd name="connsiteY45" fmla="*/ 0 h 802481"/>
                <a:gd name="connsiteX46" fmla="*/ 0 w 4605337"/>
                <a:gd name="connsiteY46" fmla="*/ 2381 h 802481"/>
                <a:gd name="connsiteX47" fmla="*/ 9525 w 4605337"/>
                <a:gd name="connsiteY47" fmla="*/ 373856 h 802481"/>
                <a:gd name="connsiteX48" fmla="*/ 147637 w 4605337"/>
                <a:gd name="connsiteY48" fmla="*/ 373856 h 802481"/>
                <a:gd name="connsiteX49" fmla="*/ 276225 w 4605337"/>
                <a:gd name="connsiteY49" fmla="*/ 359569 h 802481"/>
                <a:gd name="connsiteX50" fmla="*/ 438150 w 4605337"/>
                <a:gd name="connsiteY50" fmla="*/ 369094 h 802481"/>
                <a:gd name="connsiteX51" fmla="*/ 576262 w 4605337"/>
                <a:gd name="connsiteY51" fmla="*/ 364331 h 802481"/>
                <a:gd name="connsiteX52" fmla="*/ 690562 w 4605337"/>
                <a:gd name="connsiteY52" fmla="*/ 383381 h 802481"/>
                <a:gd name="connsiteX53" fmla="*/ 928687 w 4605337"/>
                <a:gd name="connsiteY53" fmla="*/ 435769 h 802481"/>
                <a:gd name="connsiteX54" fmla="*/ 1223962 w 4605337"/>
                <a:gd name="connsiteY54" fmla="*/ 554831 h 802481"/>
                <a:gd name="connsiteX55" fmla="*/ 1443037 w 4605337"/>
                <a:gd name="connsiteY55" fmla="*/ 631031 h 802481"/>
                <a:gd name="connsiteX56" fmla="*/ 1690687 w 4605337"/>
                <a:gd name="connsiteY56" fmla="*/ 702469 h 802481"/>
                <a:gd name="connsiteX57" fmla="*/ 1943100 w 4605337"/>
                <a:gd name="connsiteY57" fmla="*/ 764381 h 802481"/>
                <a:gd name="connsiteX58" fmla="*/ 2209800 w 4605337"/>
                <a:gd name="connsiteY58" fmla="*/ 802481 h 802481"/>
                <a:gd name="connsiteX59" fmla="*/ 2443162 w 4605337"/>
                <a:gd name="connsiteY59" fmla="*/ 773906 h 802481"/>
                <a:gd name="connsiteX60" fmla="*/ 2690812 w 4605337"/>
                <a:gd name="connsiteY60" fmla="*/ 664369 h 802481"/>
                <a:gd name="connsiteX61" fmla="*/ 2843212 w 4605337"/>
                <a:gd name="connsiteY61" fmla="*/ 631031 h 802481"/>
                <a:gd name="connsiteX62" fmla="*/ 3086100 w 4605337"/>
                <a:gd name="connsiteY62" fmla="*/ 650081 h 802481"/>
                <a:gd name="connsiteX63" fmla="*/ 3429000 w 4605337"/>
                <a:gd name="connsiteY63" fmla="*/ 664369 h 802481"/>
                <a:gd name="connsiteX64" fmla="*/ 3719512 w 4605337"/>
                <a:gd name="connsiteY64" fmla="*/ 631031 h 802481"/>
                <a:gd name="connsiteX65" fmla="*/ 3924300 w 4605337"/>
                <a:gd name="connsiteY65" fmla="*/ 545306 h 802481"/>
                <a:gd name="connsiteX66" fmla="*/ 4076700 w 4605337"/>
                <a:gd name="connsiteY66" fmla="*/ 469106 h 802481"/>
                <a:gd name="connsiteX67" fmla="*/ 4181475 w 4605337"/>
                <a:gd name="connsiteY67" fmla="*/ 450056 h 802481"/>
                <a:gd name="connsiteX68" fmla="*/ 4348162 w 4605337"/>
                <a:gd name="connsiteY68" fmla="*/ 459581 h 802481"/>
                <a:gd name="connsiteX69" fmla="*/ 4491037 w 4605337"/>
                <a:gd name="connsiteY69" fmla="*/ 421481 h 802481"/>
                <a:gd name="connsiteX70" fmla="*/ 4595812 w 4605337"/>
                <a:gd name="connsiteY70" fmla="*/ 307181 h 802481"/>
                <a:gd name="connsiteX71" fmla="*/ 4605337 w 4605337"/>
                <a:gd name="connsiteY71" fmla="*/ 188119 h 80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605337" h="802481">
                  <a:moveTo>
                    <a:pt x="4605337" y="188119"/>
                  </a:moveTo>
                  <a:lnTo>
                    <a:pt x="4533900" y="221456"/>
                  </a:lnTo>
                  <a:lnTo>
                    <a:pt x="4448175" y="250031"/>
                  </a:lnTo>
                  <a:lnTo>
                    <a:pt x="4362450" y="273844"/>
                  </a:lnTo>
                  <a:lnTo>
                    <a:pt x="4281487" y="283369"/>
                  </a:lnTo>
                  <a:lnTo>
                    <a:pt x="4191000" y="292894"/>
                  </a:lnTo>
                  <a:lnTo>
                    <a:pt x="4086225" y="292894"/>
                  </a:lnTo>
                  <a:lnTo>
                    <a:pt x="3962400" y="302419"/>
                  </a:lnTo>
                  <a:lnTo>
                    <a:pt x="3852862" y="311944"/>
                  </a:lnTo>
                  <a:lnTo>
                    <a:pt x="3729037" y="311944"/>
                  </a:lnTo>
                  <a:lnTo>
                    <a:pt x="3609975" y="311944"/>
                  </a:lnTo>
                  <a:lnTo>
                    <a:pt x="3481387" y="311944"/>
                  </a:lnTo>
                  <a:lnTo>
                    <a:pt x="3400425" y="311944"/>
                  </a:lnTo>
                  <a:lnTo>
                    <a:pt x="3276600" y="307181"/>
                  </a:lnTo>
                  <a:lnTo>
                    <a:pt x="3148012" y="307181"/>
                  </a:lnTo>
                  <a:lnTo>
                    <a:pt x="3019425" y="307181"/>
                  </a:lnTo>
                  <a:lnTo>
                    <a:pt x="2943225" y="307181"/>
                  </a:lnTo>
                  <a:lnTo>
                    <a:pt x="2857500" y="307181"/>
                  </a:lnTo>
                  <a:lnTo>
                    <a:pt x="2805112" y="316706"/>
                  </a:lnTo>
                  <a:lnTo>
                    <a:pt x="2776537" y="297656"/>
                  </a:lnTo>
                  <a:lnTo>
                    <a:pt x="2767012" y="288131"/>
                  </a:lnTo>
                  <a:lnTo>
                    <a:pt x="2724150" y="283369"/>
                  </a:lnTo>
                  <a:lnTo>
                    <a:pt x="2690812" y="288131"/>
                  </a:lnTo>
                  <a:lnTo>
                    <a:pt x="2662237" y="311944"/>
                  </a:lnTo>
                  <a:lnTo>
                    <a:pt x="2609850" y="307181"/>
                  </a:lnTo>
                  <a:lnTo>
                    <a:pt x="2562225" y="273844"/>
                  </a:lnTo>
                  <a:lnTo>
                    <a:pt x="2547937" y="269081"/>
                  </a:lnTo>
                  <a:lnTo>
                    <a:pt x="2509837" y="273844"/>
                  </a:lnTo>
                  <a:lnTo>
                    <a:pt x="2481262" y="316706"/>
                  </a:lnTo>
                  <a:lnTo>
                    <a:pt x="2395537" y="345281"/>
                  </a:lnTo>
                  <a:lnTo>
                    <a:pt x="2362200" y="350044"/>
                  </a:lnTo>
                  <a:lnTo>
                    <a:pt x="2352675" y="311944"/>
                  </a:lnTo>
                  <a:lnTo>
                    <a:pt x="2338387" y="302419"/>
                  </a:lnTo>
                  <a:lnTo>
                    <a:pt x="2309812" y="297656"/>
                  </a:lnTo>
                  <a:lnTo>
                    <a:pt x="2257425" y="292894"/>
                  </a:lnTo>
                  <a:lnTo>
                    <a:pt x="2205037" y="235744"/>
                  </a:lnTo>
                  <a:lnTo>
                    <a:pt x="2138362" y="188119"/>
                  </a:lnTo>
                  <a:lnTo>
                    <a:pt x="2090737" y="164306"/>
                  </a:lnTo>
                  <a:lnTo>
                    <a:pt x="1995487" y="150019"/>
                  </a:lnTo>
                  <a:lnTo>
                    <a:pt x="1938337" y="154781"/>
                  </a:lnTo>
                  <a:lnTo>
                    <a:pt x="1828800" y="121444"/>
                  </a:lnTo>
                  <a:lnTo>
                    <a:pt x="1645443" y="83344"/>
                  </a:lnTo>
                  <a:lnTo>
                    <a:pt x="1416844" y="47625"/>
                  </a:lnTo>
                  <a:lnTo>
                    <a:pt x="1235869" y="42862"/>
                  </a:lnTo>
                  <a:lnTo>
                    <a:pt x="919162" y="28575"/>
                  </a:lnTo>
                  <a:lnTo>
                    <a:pt x="404813" y="0"/>
                  </a:lnTo>
                  <a:lnTo>
                    <a:pt x="0" y="2381"/>
                  </a:lnTo>
                  <a:lnTo>
                    <a:pt x="9525" y="373856"/>
                  </a:lnTo>
                  <a:lnTo>
                    <a:pt x="147637" y="373856"/>
                  </a:lnTo>
                  <a:lnTo>
                    <a:pt x="276225" y="359569"/>
                  </a:lnTo>
                  <a:lnTo>
                    <a:pt x="438150" y="369094"/>
                  </a:lnTo>
                  <a:lnTo>
                    <a:pt x="576262" y="364331"/>
                  </a:lnTo>
                  <a:lnTo>
                    <a:pt x="690562" y="383381"/>
                  </a:lnTo>
                  <a:lnTo>
                    <a:pt x="928687" y="435769"/>
                  </a:lnTo>
                  <a:lnTo>
                    <a:pt x="1223962" y="554831"/>
                  </a:lnTo>
                  <a:lnTo>
                    <a:pt x="1443037" y="631031"/>
                  </a:lnTo>
                  <a:lnTo>
                    <a:pt x="1690687" y="702469"/>
                  </a:lnTo>
                  <a:lnTo>
                    <a:pt x="1943100" y="764381"/>
                  </a:lnTo>
                  <a:lnTo>
                    <a:pt x="2209800" y="802481"/>
                  </a:lnTo>
                  <a:lnTo>
                    <a:pt x="2443162" y="773906"/>
                  </a:lnTo>
                  <a:lnTo>
                    <a:pt x="2690812" y="664369"/>
                  </a:lnTo>
                  <a:lnTo>
                    <a:pt x="2843212" y="631031"/>
                  </a:lnTo>
                  <a:lnTo>
                    <a:pt x="3086100" y="650081"/>
                  </a:lnTo>
                  <a:lnTo>
                    <a:pt x="3429000" y="664369"/>
                  </a:lnTo>
                  <a:lnTo>
                    <a:pt x="3719512" y="631031"/>
                  </a:lnTo>
                  <a:lnTo>
                    <a:pt x="3924300" y="545306"/>
                  </a:lnTo>
                  <a:lnTo>
                    <a:pt x="4076700" y="469106"/>
                  </a:lnTo>
                  <a:lnTo>
                    <a:pt x="4181475" y="450056"/>
                  </a:lnTo>
                  <a:lnTo>
                    <a:pt x="4348162" y="459581"/>
                  </a:lnTo>
                  <a:lnTo>
                    <a:pt x="4491037" y="421481"/>
                  </a:lnTo>
                  <a:lnTo>
                    <a:pt x="4595812" y="307181"/>
                  </a:lnTo>
                  <a:lnTo>
                    <a:pt x="4605337" y="188119"/>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1804988" y="1940719"/>
              <a:ext cx="192881" cy="631031"/>
            </a:xfrm>
            <a:custGeom>
              <a:avLst/>
              <a:gdLst>
                <a:gd name="connsiteX0" fmla="*/ 0 w 192881"/>
                <a:gd name="connsiteY0" fmla="*/ 0 h 645319"/>
                <a:gd name="connsiteX1" fmla="*/ 23812 w 192881"/>
                <a:gd name="connsiteY1" fmla="*/ 107157 h 645319"/>
                <a:gd name="connsiteX2" fmla="*/ 47625 w 192881"/>
                <a:gd name="connsiteY2" fmla="*/ 228600 h 645319"/>
                <a:gd name="connsiteX3" fmla="*/ 80962 w 192881"/>
                <a:gd name="connsiteY3" fmla="*/ 338138 h 645319"/>
                <a:gd name="connsiteX4" fmla="*/ 104775 w 192881"/>
                <a:gd name="connsiteY4" fmla="*/ 431007 h 645319"/>
                <a:gd name="connsiteX5" fmla="*/ 142875 w 192881"/>
                <a:gd name="connsiteY5" fmla="*/ 538163 h 645319"/>
                <a:gd name="connsiteX6" fmla="*/ 192881 w 192881"/>
                <a:gd name="connsiteY6" fmla="*/ 645319 h 645319"/>
                <a:gd name="connsiteX0" fmla="*/ 0 w 192881"/>
                <a:gd name="connsiteY0" fmla="*/ 0 h 631031"/>
                <a:gd name="connsiteX1" fmla="*/ 23812 w 192881"/>
                <a:gd name="connsiteY1" fmla="*/ 92869 h 631031"/>
                <a:gd name="connsiteX2" fmla="*/ 47625 w 192881"/>
                <a:gd name="connsiteY2" fmla="*/ 214312 h 631031"/>
                <a:gd name="connsiteX3" fmla="*/ 80962 w 192881"/>
                <a:gd name="connsiteY3" fmla="*/ 323850 h 631031"/>
                <a:gd name="connsiteX4" fmla="*/ 104775 w 192881"/>
                <a:gd name="connsiteY4" fmla="*/ 416719 h 631031"/>
                <a:gd name="connsiteX5" fmla="*/ 142875 w 192881"/>
                <a:gd name="connsiteY5" fmla="*/ 523875 h 631031"/>
                <a:gd name="connsiteX6" fmla="*/ 192881 w 192881"/>
                <a:gd name="connsiteY6" fmla="*/ 631031 h 63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81" h="631031">
                  <a:moveTo>
                    <a:pt x="0" y="0"/>
                  </a:moveTo>
                  <a:lnTo>
                    <a:pt x="23812" y="92869"/>
                  </a:lnTo>
                  <a:lnTo>
                    <a:pt x="47625" y="214312"/>
                  </a:lnTo>
                  <a:lnTo>
                    <a:pt x="80962" y="323850"/>
                  </a:lnTo>
                  <a:lnTo>
                    <a:pt x="104775" y="416719"/>
                  </a:lnTo>
                  <a:lnTo>
                    <a:pt x="142875" y="523875"/>
                  </a:lnTo>
                  <a:lnTo>
                    <a:pt x="192881" y="63103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1905000" y="2021681"/>
              <a:ext cx="188119" cy="581025"/>
            </a:xfrm>
            <a:custGeom>
              <a:avLst/>
              <a:gdLst>
                <a:gd name="connsiteX0" fmla="*/ 0 w 188119"/>
                <a:gd name="connsiteY0" fmla="*/ 0 h 581025"/>
                <a:gd name="connsiteX1" fmla="*/ 28575 w 188119"/>
                <a:gd name="connsiteY1" fmla="*/ 123825 h 581025"/>
                <a:gd name="connsiteX2" fmla="*/ 50006 w 188119"/>
                <a:gd name="connsiteY2" fmla="*/ 228600 h 581025"/>
                <a:gd name="connsiteX3" fmla="*/ 85725 w 188119"/>
                <a:gd name="connsiteY3" fmla="*/ 335757 h 581025"/>
                <a:gd name="connsiteX4" fmla="*/ 114300 w 188119"/>
                <a:gd name="connsiteY4" fmla="*/ 435769 h 581025"/>
                <a:gd name="connsiteX5" fmla="*/ 133350 w 188119"/>
                <a:gd name="connsiteY5" fmla="*/ 490538 h 581025"/>
                <a:gd name="connsiteX6" fmla="*/ 188119 w 188119"/>
                <a:gd name="connsiteY6" fmla="*/ 581025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119" h="581025">
                  <a:moveTo>
                    <a:pt x="0" y="0"/>
                  </a:moveTo>
                  <a:lnTo>
                    <a:pt x="28575" y="123825"/>
                  </a:lnTo>
                  <a:lnTo>
                    <a:pt x="50006" y="228600"/>
                  </a:lnTo>
                  <a:lnTo>
                    <a:pt x="85725" y="335757"/>
                  </a:lnTo>
                  <a:lnTo>
                    <a:pt x="114300" y="435769"/>
                  </a:lnTo>
                  <a:lnTo>
                    <a:pt x="133350" y="490538"/>
                  </a:lnTo>
                  <a:lnTo>
                    <a:pt x="188119" y="5810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2066925" y="2057400"/>
              <a:ext cx="223838" cy="576263"/>
            </a:xfrm>
            <a:custGeom>
              <a:avLst/>
              <a:gdLst>
                <a:gd name="connsiteX0" fmla="*/ 0 w 223838"/>
                <a:gd name="connsiteY0" fmla="*/ 0 h 576263"/>
                <a:gd name="connsiteX1" fmla="*/ 30956 w 223838"/>
                <a:gd name="connsiteY1" fmla="*/ 135731 h 576263"/>
                <a:gd name="connsiteX2" fmla="*/ 73819 w 223838"/>
                <a:gd name="connsiteY2" fmla="*/ 271463 h 576263"/>
                <a:gd name="connsiteX3" fmla="*/ 111919 w 223838"/>
                <a:gd name="connsiteY3" fmla="*/ 371475 h 576263"/>
                <a:gd name="connsiteX4" fmla="*/ 145256 w 223838"/>
                <a:gd name="connsiteY4" fmla="*/ 457200 h 576263"/>
                <a:gd name="connsiteX5" fmla="*/ 188119 w 223838"/>
                <a:gd name="connsiteY5" fmla="*/ 533400 h 576263"/>
                <a:gd name="connsiteX6" fmla="*/ 223838 w 223838"/>
                <a:gd name="connsiteY6" fmla="*/ 576263 h 57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38" h="576263">
                  <a:moveTo>
                    <a:pt x="0" y="0"/>
                  </a:moveTo>
                  <a:lnTo>
                    <a:pt x="30956" y="135731"/>
                  </a:lnTo>
                  <a:lnTo>
                    <a:pt x="73819" y="271463"/>
                  </a:lnTo>
                  <a:lnTo>
                    <a:pt x="111919" y="371475"/>
                  </a:lnTo>
                  <a:lnTo>
                    <a:pt x="145256" y="457200"/>
                  </a:lnTo>
                  <a:lnTo>
                    <a:pt x="188119" y="533400"/>
                  </a:lnTo>
                  <a:lnTo>
                    <a:pt x="223838" y="5762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2124075" y="2114550"/>
              <a:ext cx="288131" cy="550069"/>
            </a:xfrm>
            <a:custGeom>
              <a:avLst/>
              <a:gdLst>
                <a:gd name="connsiteX0" fmla="*/ 0 w 288131"/>
                <a:gd name="connsiteY0" fmla="*/ 0 h 550069"/>
                <a:gd name="connsiteX1" fmla="*/ 76200 w 288131"/>
                <a:gd name="connsiteY1" fmla="*/ 159544 h 550069"/>
                <a:gd name="connsiteX2" fmla="*/ 140494 w 288131"/>
                <a:gd name="connsiteY2" fmla="*/ 300038 h 550069"/>
                <a:gd name="connsiteX3" fmla="*/ 197644 w 288131"/>
                <a:gd name="connsiteY3" fmla="*/ 414338 h 550069"/>
                <a:gd name="connsiteX4" fmla="*/ 288131 w 288131"/>
                <a:gd name="connsiteY4" fmla="*/ 550069 h 550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31" h="550069">
                  <a:moveTo>
                    <a:pt x="0" y="0"/>
                  </a:moveTo>
                  <a:lnTo>
                    <a:pt x="76200" y="159544"/>
                  </a:lnTo>
                  <a:lnTo>
                    <a:pt x="140494" y="300038"/>
                  </a:lnTo>
                  <a:lnTo>
                    <a:pt x="197644" y="414338"/>
                  </a:lnTo>
                  <a:lnTo>
                    <a:pt x="288131" y="55006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2262188" y="2119313"/>
              <a:ext cx="97631" cy="473868"/>
            </a:xfrm>
            <a:custGeom>
              <a:avLst/>
              <a:gdLst>
                <a:gd name="connsiteX0" fmla="*/ 0 w 97631"/>
                <a:gd name="connsiteY0" fmla="*/ 0 h 473868"/>
                <a:gd name="connsiteX1" fmla="*/ 16668 w 97631"/>
                <a:gd name="connsiteY1" fmla="*/ 138112 h 473868"/>
                <a:gd name="connsiteX2" fmla="*/ 42862 w 97631"/>
                <a:gd name="connsiteY2" fmla="*/ 254793 h 473868"/>
                <a:gd name="connsiteX3" fmla="*/ 71437 w 97631"/>
                <a:gd name="connsiteY3" fmla="*/ 369093 h 473868"/>
                <a:gd name="connsiteX4" fmla="*/ 97631 w 97631"/>
                <a:gd name="connsiteY4" fmla="*/ 473868 h 473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 h="473868">
                  <a:moveTo>
                    <a:pt x="0" y="0"/>
                  </a:moveTo>
                  <a:lnTo>
                    <a:pt x="16668" y="138112"/>
                  </a:lnTo>
                  <a:lnTo>
                    <a:pt x="42862" y="254793"/>
                  </a:lnTo>
                  <a:lnTo>
                    <a:pt x="71437" y="369093"/>
                  </a:lnTo>
                  <a:lnTo>
                    <a:pt x="97631" y="47386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2340769" y="2214563"/>
              <a:ext cx="130969" cy="447675"/>
            </a:xfrm>
            <a:custGeom>
              <a:avLst/>
              <a:gdLst>
                <a:gd name="connsiteX0" fmla="*/ 0 w 130969"/>
                <a:gd name="connsiteY0" fmla="*/ 0 h 447675"/>
                <a:gd name="connsiteX1" fmla="*/ 35719 w 130969"/>
                <a:gd name="connsiteY1" fmla="*/ 138112 h 447675"/>
                <a:gd name="connsiteX2" fmla="*/ 61912 w 130969"/>
                <a:gd name="connsiteY2" fmla="*/ 247650 h 447675"/>
                <a:gd name="connsiteX3" fmla="*/ 102394 w 130969"/>
                <a:gd name="connsiteY3" fmla="*/ 354806 h 447675"/>
                <a:gd name="connsiteX4" fmla="*/ 130969 w 130969"/>
                <a:gd name="connsiteY4" fmla="*/ 447675 h 447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69" h="447675">
                  <a:moveTo>
                    <a:pt x="0" y="0"/>
                  </a:moveTo>
                  <a:lnTo>
                    <a:pt x="35719" y="138112"/>
                  </a:lnTo>
                  <a:lnTo>
                    <a:pt x="61912" y="247650"/>
                  </a:lnTo>
                  <a:lnTo>
                    <a:pt x="102394" y="354806"/>
                  </a:lnTo>
                  <a:lnTo>
                    <a:pt x="130969" y="4476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2421731" y="2250281"/>
              <a:ext cx="145257" cy="431007"/>
            </a:xfrm>
            <a:custGeom>
              <a:avLst/>
              <a:gdLst>
                <a:gd name="connsiteX0" fmla="*/ 0 w 145257"/>
                <a:gd name="connsiteY0" fmla="*/ 0 h 431007"/>
                <a:gd name="connsiteX1" fmla="*/ 21432 w 145257"/>
                <a:gd name="connsiteY1" fmla="*/ 95250 h 431007"/>
                <a:gd name="connsiteX2" fmla="*/ 54769 w 145257"/>
                <a:gd name="connsiteY2" fmla="*/ 214313 h 431007"/>
                <a:gd name="connsiteX3" fmla="*/ 85725 w 145257"/>
                <a:gd name="connsiteY3" fmla="*/ 300038 h 431007"/>
                <a:gd name="connsiteX4" fmla="*/ 145257 w 145257"/>
                <a:gd name="connsiteY4" fmla="*/ 431007 h 431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57" h="431007">
                  <a:moveTo>
                    <a:pt x="0" y="0"/>
                  </a:moveTo>
                  <a:lnTo>
                    <a:pt x="21432" y="95250"/>
                  </a:lnTo>
                  <a:lnTo>
                    <a:pt x="54769" y="214313"/>
                  </a:lnTo>
                  <a:lnTo>
                    <a:pt x="85725" y="300038"/>
                  </a:lnTo>
                  <a:lnTo>
                    <a:pt x="145257" y="43100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2481263" y="2295525"/>
              <a:ext cx="116681" cy="326231"/>
            </a:xfrm>
            <a:custGeom>
              <a:avLst/>
              <a:gdLst>
                <a:gd name="connsiteX0" fmla="*/ 0 w 116681"/>
                <a:gd name="connsiteY0" fmla="*/ 0 h 326231"/>
                <a:gd name="connsiteX1" fmla="*/ 7143 w 116681"/>
                <a:gd name="connsiteY1" fmla="*/ 59531 h 326231"/>
                <a:gd name="connsiteX2" fmla="*/ 30956 w 116681"/>
                <a:gd name="connsiteY2" fmla="*/ 164306 h 326231"/>
                <a:gd name="connsiteX3" fmla="*/ 78581 w 116681"/>
                <a:gd name="connsiteY3" fmla="*/ 271463 h 326231"/>
                <a:gd name="connsiteX4" fmla="*/ 116681 w 116681"/>
                <a:gd name="connsiteY4" fmla="*/ 326231 h 32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326231">
                  <a:moveTo>
                    <a:pt x="0" y="0"/>
                  </a:moveTo>
                  <a:lnTo>
                    <a:pt x="7143" y="59531"/>
                  </a:lnTo>
                  <a:lnTo>
                    <a:pt x="30956" y="164306"/>
                  </a:lnTo>
                  <a:lnTo>
                    <a:pt x="78581" y="271463"/>
                  </a:lnTo>
                  <a:lnTo>
                    <a:pt x="116681" y="32623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2569369" y="2305050"/>
              <a:ext cx="128587" cy="364331"/>
            </a:xfrm>
            <a:custGeom>
              <a:avLst/>
              <a:gdLst>
                <a:gd name="connsiteX0" fmla="*/ 128587 w 128587"/>
                <a:gd name="connsiteY0" fmla="*/ 0 h 364331"/>
                <a:gd name="connsiteX1" fmla="*/ 109537 w 128587"/>
                <a:gd name="connsiteY1" fmla="*/ 80963 h 364331"/>
                <a:gd name="connsiteX2" fmla="*/ 92869 w 128587"/>
                <a:gd name="connsiteY2" fmla="*/ 154781 h 364331"/>
                <a:gd name="connsiteX3" fmla="*/ 73819 w 128587"/>
                <a:gd name="connsiteY3" fmla="*/ 230981 h 364331"/>
                <a:gd name="connsiteX4" fmla="*/ 42862 w 128587"/>
                <a:gd name="connsiteY4" fmla="*/ 307181 h 364331"/>
                <a:gd name="connsiteX5" fmla="*/ 0 w 128587"/>
                <a:gd name="connsiteY5" fmla="*/ 364331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7" h="364331">
                  <a:moveTo>
                    <a:pt x="128587" y="0"/>
                  </a:moveTo>
                  <a:lnTo>
                    <a:pt x="109537" y="80963"/>
                  </a:lnTo>
                  <a:lnTo>
                    <a:pt x="92869" y="154781"/>
                  </a:lnTo>
                  <a:lnTo>
                    <a:pt x="73819" y="230981"/>
                  </a:lnTo>
                  <a:lnTo>
                    <a:pt x="42862" y="307181"/>
                  </a:lnTo>
                  <a:lnTo>
                    <a:pt x="0" y="36433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2624138" y="2321719"/>
              <a:ext cx="119062" cy="340519"/>
            </a:xfrm>
            <a:custGeom>
              <a:avLst/>
              <a:gdLst>
                <a:gd name="connsiteX0" fmla="*/ 119062 w 119062"/>
                <a:gd name="connsiteY0" fmla="*/ 0 h 340519"/>
                <a:gd name="connsiteX1" fmla="*/ 102393 w 119062"/>
                <a:gd name="connsiteY1" fmla="*/ 64294 h 340519"/>
                <a:gd name="connsiteX2" fmla="*/ 71437 w 119062"/>
                <a:gd name="connsiteY2" fmla="*/ 164306 h 340519"/>
                <a:gd name="connsiteX3" fmla="*/ 35718 w 119062"/>
                <a:gd name="connsiteY3" fmla="*/ 252412 h 340519"/>
                <a:gd name="connsiteX4" fmla="*/ 23812 w 119062"/>
                <a:gd name="connsiteY4" fmla="*/ 283369 h 340519"/>
                <a:gd name="connsiteX5" fmla="*/ 0 w 119062"/>
                <a:gd name="connsiteY5" fmla="*/ 340519 h 34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62" h="340519">
                  <a:moveTo>
                    <a:pt x="119062" y="0"/>
                  </a:moveTo>
                  <a:lnTo>
                    <a:pt x="102393" y="64294"/>
                  </a:lnTo>
                  <a:lnTo>
                    <a:pt x="71437" y="164306"/>
                  </a:lnTo>
                  <a:lnTo>
                    <a:pt x="35718" y="252412"/>
                  </a:lnTo>
                  <a:lnTo>
                    <a:pt x="23812" y="283369"/>
                  </a:lnTo>
                  <a:lnTo>
                    <a:pt x="0" y="3405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a:off x="2757488" y="2250281"/>
              <a:ext cx="171450" cy="369094"/>
            </a:xfrm>
            <a:custGeom>
              <a:avLst/>
              <a:gdLst>
                <a:gd name="connsiteX0" fmla="*/ 171450 w 171450"/>
                <a:gd name="connsiteY0" fmla="*/ 0 h 369094"/>
                <a:gd name="connsiteX1" fmla="*/ 142875 w 171450"/>
                <a:gd name="connsiteY1" fmla="*/ 78582 h 369094"/>
                <a:gd name="connsiteX2" fmla="*/ 111918 w 171450"/>
                <a:gd name="connsiteY2" fmla="*/ 164307 h 369094"/>
                <a:gd name="connsiteX3" fmla="*/ 80962 w 171450"/>
                <a:gd name="connsiteY3" fmla="*/ 228600 h 369094"/>
                <a:gd name="connsiteX4" fmla="*/ 52387 w 171450"/>
                <a:gd name="connsiteY4" fmla="*/ 288132 h 369094"/>
                <a:gd name="connsiteX5" fmla="*/ 38100 w 171450"/>
                <a:gd name="connsiteY5" fmla="*/ 319088 h 369094"/>
                <a:gd name="connsiteX6" fmla="*/ 0 w 171450"/>
                <a:gd name="connsiteY6" fmla="*/ 369094 h 36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369094">
                  <a:moveTo>
                    <a:pt x="171450" y="0"/>
                  </a:moveTo>
                  <a:lnTo>
                    <a:pt x="142875" y="78582"/>
                  </a:lnTo>
                  <a:lnTo>
                    <a:pt x="111918" y="164307"/>
                  </a:lnTo>
                  <a:lnTo>
                    <a:pt x="80962" y="228600"/>
                  </a:lnTo>
                  <a:lnTo>
                    <a:pt x="52387" y="288132"/>
                  </a:lnTo>
                  <a:lnTo>
                    <a:pt x="38100" y="319088"/>
                  </a:lnTo>
                  <a:lnTo>
                    <a:pt x="0" y="3690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2852738" y="2226469"/>
              <a:ext cx="261937" cy="347662"/>
            </a:xfrm>
            <a:custGeom>
              <a:avLst/>
              <a:gdLst>
                <a:gd name="connsiteX0" fmla="*/ 261937 w 261937"/>
                <a:gd name="connsiteY0" fmla="*/ 0 h 347662"/>
                <a:gd name="connsiteX1" fmla="*/ 214312 w 261937"/>
                <a:gd name="connsiteY1" fmla="*/ 80962 h 347662"/>
                <a:gd name="connsiteX2" fmla="*/ 152400 w 261937"/>
                <a:gd name="connsiteY2" fmla="*/ 171450 h 347662"/>
                <a:gd name="connsiteX3" fmla="*/ 107156 w 261937"/>
                <a:gd name="connsiteY3" fmla="*/ 226219 h 347662"/>
                <a:gd name="connsiteX4" fmla="*/ 57150 w 261937"/>
                <a:gd name="connsiteY4" fmla="*/ 290512 h 347662"/>
                <a:gd name="connsiteX5" fmla="*/ 0 w 261937"/>
                <a:gd name="connsiteY5" fmla="*/ 347662 h 34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937" h="347662">
                  <a:moveTo>
                    <a:pt x="261937" y="0"/>
                  </a:moveTo>
                  <a:lnTo>
                    <a:pt x="214312" y="80962"/>
                  </a:lnTo>
                  <a:lnTo>
                    <a:pt x="152400" y="171450"/>
                  </a:lnTo>
                  <a:lnTo>
                    <a:pt x="107156" y="226219"/>
                  </a:lnTo>
                  <a:lnTo>
                    <a:pt x="57150" y="290512"/>
                  </a:lnTo>
                  <a:lnTo>
                    <a:pt x="0" y="34766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710398" y="1885754"/>
              <a:ext cx="7928777" cy="347859"/>
            </a:xfrm>
            <a:custGeom>
              <a:avLst/>
              <a:gdLst>
                <a:gd name="connsiteX0" fmla="*/ 6934200 w 6934200"/>
                <a:gd name="connsiteY0" fmla="*/ 290513 h 347663"/>
                <a:gd name="connsiteX1" fmla="*/ 6753225 w 6934200"/>
                <a:gd name="connsiteY1" fmla="*/ 304800 h 347663"/>
                <a:gd name="connsiteX2" fmla="*/ 6548437 w 6934200"/>
                <a:gd name="connsiteY2" fmla="*/ 309563 h 347663"/>
                <a:gd name="connsiteX3" fmla="*/ 6329362 w 6934200"/>
                <a:gd name="connsiteY3" fmla="*/ 309563 h 347663"/>
                <a:gd name="connsiteX4" fmla="*/ 6134100 w 6934200"/>
                <a:gd name="connsiteY4" fmla="*/ 319088 h 347663"/>
                <a:gd name="connsiteX5" fmla="*/ 5934075 w 6934200"/>
                <a:gd name="connsiteY5" fmla="*/ 323850 h 347663"/>
                <a:gd name="connsiteX6" fmla="*/ 5681662 w 6934200"/>
                <a:gd name="connsiteY6" fmla="*/ 300038 h 347663"/>
                <a:gd name="connsiteX7" fmla="*/ 5486400 w 6934200"/>
                <a:gd name="connsiteY7" fmla="*/ 300038 h 347663"/>
                <a:gd name="connsiteX8" fmla="*/ 5262562 w 6934200"/>
                <a:gd name="connsiteY8" fmla="*/ 300038 h 347663"/>
                <a:gd name="connsiteX9" fmla="*/ 5033962 w 6934200"/>
                <a:gd name="connsiteY9" fmla="*/ 285750 h 347663"/>
                <a:gd name="connsiteX10" fmla="*/ 4791075 w 6934200"/>
                <a:gd name="connsiteY10" fmla="*/ 280988 h 347663"/>
                <a:gd name="connsiteX11" fmla="*/ 4591050 w 6934200"/>
                <a:gd name="connsiteY11" fmla="*/ 271463 h 347663"/>
                <a:gd name="connsiteX12" fmla="*/ 4400550 w 6934200"/>
                <a:gd name="connsiteY12" fmla="*/ 242888 h 347663"/>
                <a:gd name="connsiteX13" fmla="*/ 4191000 w 6934200"/>
                <a:gd name="connsiteY13" fmla="*/ 204788 h 347663"/>
                <a:gd name="connsiteX14" fmla="*/ 3957637 w 6934200"/>
                <a:gd name="connsiteY14" fmla="*/ 171450 h 347663"/>
                <a:gd name="connsiteX15" fmla="*/ 3781425 w 6934200"/>
                <a:gd name="connsiteY15" fmla="*/ 152400 h 347663"/>
                <a:gd name="connsiteX16" fmla="*/ 3557587 w 6934200"/>
                <a:gd name="connsiteY16" fmla="*/ 152400 h 347663"/>
                <a:gd name="connsiteX17" fmla="*/ 3395662 w 6934200"/>
                <a:gd name="connsiteY17" fmla="*/ 161925 h 347663"/>
                <a:gd name="connsiteX18" fmla="*/ 3238500 w 6934200"/>
                <a:gd name="connsiteY18" fmla="*/ 171450 h 347663"/>
                <a:gd name="connsiteX19" fmla="*/ 3128962 w 6934200"/>
                <a:gd name="connsiteY19" fmla="*/ 223838 h 347663"/>
                <a:gd name="connsiteX20" fmla="*/ 2967037 w 6934200"/>
                <a:gd name="connsiteY20" fmla="*/ 271463 h 347663"/>
                <a:gd name="connsiteX21" fmla="*/ 2828925 w 6934200"/>
                <a:gd name="connsiteY21" fmla="*/ 285750 h 347663"/>
                <a:gd name="connsiteX22" fmla="*/ 2681287 w 6934200"/>
                <a:gd name="connsiteY22" fmla="*/ 290513 h 347663"/>
                <a:gd name="connsiteX23" fmla="*/ 2447925 w 6934200"/>
                <a:gd name="connsiteY23" fmla="*/ 309563 h 347663"/>
                <a:gd name="connsiteX24" fmla="*/ 2133600 w 6934200"/>
                <a:gd name="connsiteY24" fmla="*/ 309563 h 347663"/>
                <a:gd name="connsiteX25" fmla="*/ 1776412 w 6934200"/>
                <a:gd name="connsiteY25" fmla="*/ 304800 h 347663"/>
                <a:gd name="connsiteX26" fmla="*/ 1476375 w 6934200"/>
                <a:gd name="connsiteY26" fmla="*/ 304800 h 347663"/>
                <a:gd name="connsiteX27" fmla="*/ 1395412 w 6934200"/>
                <a:gd name="connsiteY27" fmla="*/ 314325 h 347663"/>
                <a:gd name="connsiteX28" fmla="*/ 1357312 w 6934200"/>
                <a:gd name="connsiteY28" fmla="*/ 280988 h 347663"/>
                <a:gd name="connsiteX29" fmla="*/ 1314450 w 6934200"/>
                <a:gd name="connsiteY29" fmla="*/ 280988 h 347663"/>
                <a:gd name="connsiteX30" fmla="*/ 1300162 w 6934200"/>
                <a:gd name="connsiteY30" fmla="*/ 280988 h 347663"/>
                <a:gd name="connsiteX31" fmla="*/ 1257300 w 6934200"/>
                <a:gd name="connsiteY31" fmla="*/ 309563 h 347663"/>
                <a:gd name="connsiteX32" fmla="*/ 1228725 w 6934200"/>
                <a:gd name="connsiteY32" fmla="*/ 309563 h 347663"/>
                <a:gd name="connsiteX33" fmla="*/ 1181100 w 6934200"/>
                <a:gd name="connsiteY33" fmla="*/ 285750 h 347663"/>
                <a:gd name="connsiteX34" fmla="*/ 1162050 w 6934200"/>
                <a:gd name="connsiteY34" fmla="*/ 261938 h 347663"/>
                <a:gd name="connsiteX35" fmla="*/ 1123950 w 6934200"/>
                <a:gd name="connsiteY35" fmla="*/ 266700 h 347663"/>
                <a:gd name="connsiteX36" fmla="*/ 1071562 w 6934200"/>
                <a:gd name="connsiteY36" fmla="*/ 314325 h 347663"/>
                <a:gd name="connsiteX37" fmla="*/ 1009650 w 6934200"/>
                <a:gd name="connsiteY37" fmla="*/ 338138 h 347663"/>
                <a:gd name="connsiteX38" fmla="*/ 971550 w 6934200"/>
                <a:gd name="connsiteY38" fmla="*/ 347663 h 347663"/>
                <a:gd name="connsiteX39" fmla="*/ 947737 w 6934200"/>
                <a:gd name="connsiteY39" fmla="*/ 309563 h 347663"/>
                <a:gd name="connsiteX40" fmla="*/ 933450 w 6934200"/>
                <a:gd name="connsiteY40" fmla="*/ 295275 h 347663"/>
                <a:gd name="connsiteX41" fmla="*/ 862012 w 6934200"/>
                <a:gd name="connsiteY41" fmla="*/ 295275 h 347663"/>
                <a:gd name="connsiteX42" fmla="*/ 795337 w 6934200"/>
                <a:gd name="connsiteY42" fmla="*/ 219075 h 347663"/>
                <a:gd name="connsiteX43" fmla="*/ 719137 w 6934200"/>
                <a:gd name="connsiteY43" fmla="*/ 176213 h 347663"/>
                <a:gd name="connsiteX44" fmla="*/ 666750 w 6934200"/>
                <a:gd name="connsiteY44" fmla="*/ 157163 h 347663"/>
                <a:gd name="connsiteX45" fmla="*/ 552450 w 6934200"/>
                <a:gd name="connsiteY45" fmla="*/ 152400 h 347663"/>
                <a:gd name="connsiteX46" fmla="*/ 428625 w 6934200"/>
                <a:gd name="connsiteY46" fmla="*/ 119063 h 347663"/>
                <a:gd name="connsiteX47" fmla="*/ 242887 w 6934200"/>
                <a:gd name="connsiteY47" fmla="*/ 42863 h 347663"/>
                <a:gd name="connsiteX48" fmla="*/ 104775 w 6934200"/>
                <a:gd name="connsiteY48" fmla="*/ 23813 h 347663"/>
                <a:gd name="connsiteX49" fmla="*/ 0 w 6934200"/>
                <a:gd name="connsiteY49" fmla="*/ 0 h 347663"/>
                <a:gd name="connsiteX50" fmla="*/ 0 w 6934200"/>
                <a:gd name="connsiteY50" fmla="*/ 0 h 347663"/>
                <a:gd name="connsiteX0" fmla="*/ 6910388 w 6910388"/>
                <a:gd name="connsiteY0" fmla="*/ 300038 h 347663"/>
                <a:gd name="connsiteX1" fmla="*/ 6753225 w 6910388"/>
                <a:gd name="connsiteY1" fmla="*/ 304800 h 347663"/>
                <a:gd name="connsiteX2" fmla="*/ 6548437 w 6910388"/>
                <a:gd name="connsiteY2" fmla="*/ 309563 h 347663"/>
                <a:gd name="connsiteX3" fmla="*/ 6329362 w 6910388"/>
                <a:gd name="connsiteY3" fmla="*/ 309563 h 347663"/>
                <a:gd name="connsiteX4" fmla="*/ 6134100 w 6910388"/>
                <a:gd name="connsiteY4" fmla="*/ 319088 h 347663"/>
                <a:gd name="connsiteX5" fmla="*/ 5934075 w 6910388"/>
                <a:gd name="connsiteY5" fmla="*/ 323850 h 347663"/>
                <a:gd name="connsiteX6" fmla="*/ 5681662 w 6910388"/>
                <a:gd name="connsiteY6" fmla="*/ 300038 h 347663"/>
                <a:gd name="connsiteX7" fmla="*/ 5486400 w 6910388"/>
                <a:gd name="connsiteY7" fmla="*/ 300038 h 347663"/>
                <a:gd name="connsiteX8" fmla="*/ 5262562 w 6910388"/>
                <a:gd name="connsiteY8" fmla="*/ 300038 h 347663"/>
                <a:gd name="connsiteX9" fmla="*/ 5033962 w 6910388"/>
                <a:gd name="connsiteY9" fmla="*/ 285750 h 347663"/>
                <a:gd name="connsiteX10" fmla="*/ 4791075 w 6910388"/>
                <a:gd name="connsiteY10" fmla="*/ 280988 h 347663"/>
                <a:gd name="connsiteX11" fmla="*/ 4591050 w 6910388"/>
                <a:gd name="connsiteY11" fmla="*/ 271463 h 347663"/>
                <a:gd name="connsiteX12" fmla="*/ 4400550 w 6910388"/>
                <a:gd name="connsiteY12" fmla="*/ 242888 h 347663"/>
                <a:gd name="connsiteX13" fmla="*/ 4191000 w 6910388"/>
                <a:gd name="connsiteY13" fmla="*/ 204788 h 347663"/>
                <a:gd name="connsiteX14" fmla="*/ 3957637 w 6910388"/>
                <a:gd name="connsiteY14" fmla="*/ 171450 h 347663"/>
                <a:gd name="connsiteX15" fmla="*/ 3781425 w 6910388"/>
                <a:gd name="connsiteY15" fmla="*/ 152400 h 347663"/>
                <a:gd name="connsiteX16" fmla="*/ 3557587 w 6910388"/>
                <a:gd name="connsiteY16" fmla="*/ 152400 h 347663"/>
                <a:gd name="connsiteX17" fmla="*/ 3395662 w 6910388"/>
                <a:gd name="connsiteY17" fmla="*/ 161925 h 347663"/>
                <a:gd name="connsiteX18" fmla="*/ 3238500 w 6910388"/>
                <a:gd name="connsiteY18" fmla="*/ 171450 h 347663"/>
                <a:gd name="connsiteX19" fmla="*/ 3128962 w 6910388"/>
                <a:gd name="connsiteY19" fmla="*/ 223838 h 347663"/>
                <a:gd name="connsiteX20" fmla="*/ 2967037 w 6910388"/>
                <a:gd name="connsiteY20" fmla="*/ 271463 h 347663"/>
                <a:gd name="connsiteX21" fmla="*/ 2828925 w 6910388"/>
                <a:gd name="connsiteY21" fmla="*/ 285750 h 347663"/>
                <a:gd name="connsiteX22" fmla="*/ 2681287 w 6910388"/>
                <a:gd name="connsiteY22" fmla="*/ 290513 h 347663"/>
                <a:gd name="connsiteX23" fmla="*/ 2447925 w 6910388"/>
                <a:gd name="connsiteY23" fmla="*/ 309563 h 347663"/>
                <a:gd name="connsiteX24" fmla="*/ 2133600 w 6910388"/>
                <a:gd name="connsiteY24" fmla="*/ 309563 h 347663"/>
                <a:gd name="connsiteX25" fmla="*/ 1776412 w 6910388"/>
                <a:gd name="connsiteY25" fmla="*/ 304800 h 347663"/>
                <a:gd name="connsiteX26" fmla="*/ 1476375 w 6910388"/>
                <a:gd name="connsiteY26" fmla="*/ 304800 h 347663"/>
                <a:gd name="connsiteX27" fmla="*/ 1395412 w 6910388"/>
                <a:gd name="connsiteY27" fmla="*/ 314325 h 347663"/>
                <a:gd name="connsiteX28" fmla="*/ 1357312 w 6910388"/>
                <a:gd name="connsiteY28" fmla="*/ 280988 h 347663"/>
                <a:gd name="connsiteX29" fmla="*/ 1314450 w 6910388"/>
                <a:gd name="connsiteY29" fmla="*/ 280988 h 347663"/>
                <a:gd name="connsiteX30" fmla="*/ 1300162 w 6910388"/>
                <a:gd name="connsiteY30" fmla="*/ 280988 h 347663"/>
                <a:gd name="connsiteX31" fmla="*/ 1257300 w 6910388"/>
                <a:gd name="connsiteY31" fmla="*/ 309563 h 347663"/>
                <a:gd name="connsiteX32" fmla="*/ 1228725 w 6910388"/>
                <a:gd name="connsiteY32" fmla="*/ 309563 h 347663"/>
                <a:gd name="connsiteX33" fmla="*/ 1181100 w 6910388"/>
                <a:gd name="connsiteY33" fmla="*/ 285750 h 347663"/>
                <a:gd name="connsiteX34" fmla="*/ 1162050 w 6910388"/>
                <a:gd name="connsiteY34" fmla="*/ 261938 h 347663"/>
                <a:gd name="connsiteX35" fmla="*/ 1123950 w 6910388"/>
                <a:gd name="connsiteY35" fmla="*/ 266700 h 347663"/>
                <a:gd name="connsiteX36" fmla="*/ 1071562 w 6910388"/>
                <a:gd name="connsiteY36" fmla="*/ 314325 h 347663"/>
                <a:gd name="connsiteX37" fmla="*/ 1009650 w 6910388"/>
                <a:gd name="connsiteY37" fmla="*/ 338138 h 347663"/>
                <a:gd name="connsiteX38" fmla="*/ 971550 w 6910388"/>
                <a:gd name="connsiteY38" fmla="*/ 347663 h 347663"/>
                <a:gd name="connsiteX39" fmla="*/ 947737 w 6910388"/>
                <a:gd name="connsiteY39" fmla="*/ 309563 h 347663"/>
                <a:gd name="connsiteX40" fmla="*/ 933450 w 6910388"/>
                <a:gd name="connsiteY40" fmla="*/ 295275 h 347663"/>
                <a:gd name="connsiteX41" fmla="*/ 862012 w 6910388"/>
                <a:gd name="connsiteY41" fmla="*/ 295275 h 347663"/>
                <a:gd name="connsiteX42" fmla="*/ 795337 w 6910388"/>
                <a:gd name="connsiteY42" fmla="*/ 219075 h 347663"/>
                <a:gd name="connsiteX43" fmla="*/ 719137 w 6910388"/>
                <a:gd name="connsiteY43" fmla="*/ 176213 h 347663"/>
                <a:gd name="connsiteX44" fmla="*/ 666750 w 6910388"/>
                <a:gd name="connsiteY44" fmla="*/ 157163 h 347663"/>
                <a:gd name="connsiteX45" fmla="*/ 552450 w 6910388"/>
                <a:gd name="connsiteY45" fmla="*/ 152400 h 347663"/>
                <a:gd name="connsiteX46" fmla="*/ 428625 w 6910388"/>
                <a:gd name="connsiteY46" fmla="*/ 119063 h 347663"/>
                <a:gd name="connsiteX47" fmla="*/ 242887 w 6910388"/>
                <a:gd name="connsiteY47" fmla="*/ 42863 h 347663"/>
                <a:gd name="connsiteX48" fmla="*/ 104775 w 6910388"/>
                <a:gd name="connsiteY48" fmla="*/ 23813 h 347663"/>
                <a:gd name="connsiteX49" fmla="*/ 0 w 6910388"/>
                <a:gd name="connsiteY49" fmla="*/ 0 h 347663"/>
                <a:gd name="connsiteX50" fmla="*/ 0 w 6910388"/>
                <a:gd name="connsiteY50" fmla="*/ 0 h 347663"/>
                <a:gd name="connsiteX0" fmla="*/ 7900202 w 7900202"/>
                <a:gd name="connsiteY0" fmla="*/ 300038 h 347663"/>
                <a:gd name="connsiteX1" fmla="*/ 7743039 w 7900202"/>
                <a:gd name="connsiteY1" fmla="*/ 304800 h 347663"/>
                <a:gd name="connsiteX2" fmla="*/ 7538251 w 7900202"/>
                <a:gd name="connsiteY2" fmla="*/ 309563 h 347663"/>
                <a:gd name="connsiteX3" fmla="*/ 7319176 w 7900202"/>
                <a:gd name="connsiteY3" fmla="*/ 309563 h 347663"/>
                <a:gd name="connsiteX4" fmla="*/ 7123914 w 7900202"/>
                <a:gd name="connsiteY4" fmla="*/ 319088 h 347663"/>
                <a:gd name="connsiteX5" fmla="*/ 6923889 w 7900202"/>
                <a:gd name="connsiteY5" fmla="*/ 323850 h 347663"/>
                <a:gd name="connsiteX6" fmla="*/ 6671476 w 7900202"/>
                <a:gd name="connsiteY6" fmla="*/ 300038 h 347663"/>
                <a:gd name="connsiteX7" fmla="*/ 6476214 w 7900202"/>
                <a:gd name="connsiteY7" fmla="*/ 300038 h 347663"/>
                <a:gd name="connsiteX8" fmla="*/ 6252376 w 7900202"/>
                <a:gd name="connsiteY8" fmla="*/ 300038 h 347663"/>
                <a:gd name="connsiteX9" fmla="*/ 6023776 w 7900202"/>
                <a:gd name="connsiteY9" fmla="*/ 285750 h 347663"/>
                <a:gd name="connsiteX10" fmla="*/ 5780889 w 7900202"/>
                <a:gd name="connsiteY10" fmla="*/ 280988 h 347663"/>
                <a:gd name="connsiteX11" fmla="*/ 5580864 w 7900202"/>
                <a:gd name="connsiteY11" fmla="*/ 271463 h 347663"/>
                <a:gd name="connsiteX12" fmla="*/ 5390364 w 7900202"/>
                <a:gd name="connsiteY12" fmla="*/ 242888 h 347663"/>
                <a:gd name="connsiteX13" fmla="*/ 5180814 w 7900202"/>
                <a:gd name="connsiteY13" fmla="*/ 204788 h 347663"/>
                <a:gd name="connsiteX14" fmla="*/ 4947451 w 7900202"/>
                <a:gd name="connsiteY14" fmla="*/ 171450 h 347663"/>
                <a:gd name="connsiteX15" fmla="*/ 4771239 w 7900202"/>
                <a:gd name="connsiteY15" fmla="*/ 152400 h 347663"/>
                <a:gd name="connsiteX16" fmla="*/ 4547401 w 7900202"/>
                <a:gd name="connsiteY16" fmla="*/ 152400 h 347663"/>
                <a:gd name="connsiteX17" fmla="*/ 4385476 w 7900202"/>
                <a:gd name="connsiteY17" fmla="*/ 161925 h 347663"/>
                <a:gd name="connsiteX18" fmla="*/ 4228314 w 7900202"/>
                <a:gd name="connsiteY18" fmla="*/ 171450 h 347663"/>
                <a:gd name="connsiteX19" fmla="*/ 4118776 w 7900202"/>
                <a:gd name="connsiteY19" fmla="*/ 223838 h 347663"/>
                <a:gd name="connsiteX20" fmla="*/ 3956851 w 7900202"/>
                <a:gd name="connsiteY20" fmla="*/ 271463 h 347663"/>
                <a:gd name="connsiteX21" fmla="*/ 3818739 w 7900202"/>
                <a:gd name="connsiteY21" fmla="*/ 285750 h 347663"/>
                <a:gd name="connsiteX22" fmla="*/ 3671101 w 7900202"/>
                <a:gd name="connsiteY22" fmla="*/ 290513 h 347663"/>
                <a:gd name="connsiteX23" fmla="*/ 3437739 w 7900202"/>
                <a:gd name="connsiteY23" fmla="*/ 309563 h 347663"/>
                <a:gd name="connsiteX24" fmla="*/ 3123414 w 7900202"/>
                <a:gd name="connsiteY24" fmla="*/ 309563 h 347663"/>
                <a:gd name="connsiteX25" fmla="*/ 2766226 w 7900202"/>
                <a:gd name="connsiteY25" fmla="*/ 304800 h 347663"/>
                <a:gd name="connsiteX26" fmla="*/ 2466189 w 7900202"/>
                <a:gd name="connsiteY26" fmla="*/ 304800 h 347663"/>
                <a:gd name="connsiteX27" fmla="*/ 2385226 w 7900202"/>
                <a:gd name="connsiteY27" fmla="*/ 314325 h 347663"/>
                <a:gd name="connsiteX28" fmla="*/ 2347126 w 7900202"/>
                <a:gd name="connsiteY28" fmla="*/ 280988 h 347663"/>
                <a:gd name="connsiteX29" fmla="*/ 2304264 w 7900202"/>
                <a:gd name="connsiteY29" fmla="*/ 280988 h 347663"/>
                <a:gd name="connsiteX30" fmla="*/ 2289976 w 7900202"/>
                <a:gd name="connsiteY30" fmla="*/ 280988 h 347663"/>
                <a:gd name="connsiteX31" fmla="*/ 2247114 w 7900202"/>
                <a:gd name="connsiteY31" fmla="*/ 309563 h 347663"/>
                <a:gd name="connsiteX32" fmla="*/ 2218539 w 7900202"/>
                <a:gd name="connsiteY32" fmla="*/ 309563 h 347663"/>
                <a:gd name="connsiteX33" fmla="*/ 2170914 w 7900202"/>
                <a:gd name="connsiteY33" fmla="*/ 285750 h 347663"/>
                <a:gd name="connsiteX34" fmla="*/ 2151864 w 7900202"/>
                <a:gd name="connsiteY34" fmla="*/ 261938 h 347663"/>
                <a:gd name="connsiteX35" fmla="*/ 2113764 w 7900202"/>
                <a:gd name="connsiteY35" fmla="*/ 266700 h 347663"/>
                <a:gd name="connsiteX36" fmla="*/ 2061376 w 7900202"/>
                <a:gd name="connsiteY36" fmla="*/ 314325 h 347663"/>
                <a:gd name="connsiteX37" fmla="*/ 1999464 w 7900202"/>
                <a:gd name="connsiteY37" fmla="*/ 338138 h 347663"/>
                <a:gd name="connsiteX38" fmla="*/ 1961364 w 7900202"/>
                <a:gd name="connsiteY38" fmla="*/ 347663 h 347663"/>
                <a:gd name="connsiteX39" fmla="*/ 1937551 w 7900202"/>
                <a:gd name="connsiteY39" fmla="*/ 309563 h 347663"/>
                <a:gd name="connsiteX40" fmla="*/ 1923264 w 7900202"/>
                <a:gd name="connsiteY40" fmla="*/ 295275 h 347663"/>
                <a:gd name="connsiteX41" fmla="*/ 1851826 w 7900202"/>
                <a:gd name="connsiteY41" fmla="*/ 295275 h 347663"/>
                <a:gd name="connsiteX42" fmla="*/ 1785151 w 7900202"/>
                <a:gd name="connsiteY42" fmla="*/ 219075 h 347663"/>
                <a:gd name="connsiteX43" fmla="*/ 1708951 w 7900202"/>
                <a:gd name="connsiteY43" fmla="*/ 176213 h 347663"/>
                <a:gd name="connsiteX44" fmla="*/ 1656564 w 7900202"/>
                <a:gd name="connsiteY44" fmla="*/ 157163 h 347663"/>
                <a:gd name="connsiteX45" fmla="*/ 1542264 w 7900202"/>
                <a:gd name="connsiteY45" fmla="*/ 152400 h 347663"/>
                <a:gd name="connsiteX46" fmla="*/ 1418439 w 7900202"/>
                <a:gd name="connsiteY46" fmla="*/ 119063 h 347663"/>
                <a:gd name="connsiteX47" fmla="*/ 1232701 w 7900202"/>
                <a:gd name="connsiteY47" fmla="*/ 42863 h 347663"/>
                <a:gd name="connsiteX48" fmla="*/ 1094589 w 7900202"/>
                <a:gd name="connsiteY48" fmla="*/ 23813 h 347663"/>
                <a:gd name="connsiteX49" fmla="*/ 989814 w 7900202"/>
                <a:gd name="connsiteY49" fmla="*/ 0 h 347663"/>
                <a:gd name="connsiteX50" fmla="*/ 0 w 7900202"/>
                <a:gd name="connsiteY50" fmla="*/ 18854 h 347663"/>
                <a:gd name="connsiteX0" fmla="*/ 7900202 w 7900202"/>
                <a:gd name="connsiteY0" fmla="*/ 281184 h 328809"/>
                <a:gd name="connsiteX1" fmla="*/ 7743039 w 7900202"/>
                <a:gd name="connsiteY1" fmla="*/ 285946 h 328809"/>
                <a:gd name="connsiteX2" fmla="*/ 7538251 w 7900202"/>
                <a:gd name="connsiteY2" fmla="*/ 290709 h 328809"/>
                <a:gd name="connsiteX3" fmla="*/ 7319176 w 7900202"/>
                <a:gd name="connsiteY3" fmla="*/ 290709 h 328809"/>
                <a:gd name="connsiteX4" fmla="*/ 7123914 w 7900202"/>
                <a:gd name="connsiteY4" fmla="*/ 300234 h 328809"/>
                <a:gd name="connsiteX5" fmla="*/ 6923889 w 7900202"/>
                <a:gd name="connsiteY5" fmla="*/ 304996 h 328809"/>
                <a:gd name="connsiteX6" fmla="*/ 6671476 w 7900202"/>
                <a:gd name="connsiteY6" fmla="*/ 281184 h 328809"/>
                <a:gd name="connsiteX7" fmla="*/ 6476214 w 7900202"/>
                <a:gd name="connsiteY7" fmla="*/ 281184 h 328809"/>
                <a:gd name="connsiteX8" fmla="*/ 6252376 w 7900202"/>
                <a:gd name="connsiteY8" fmla="*/ 281184 h 328809"/>
                <a:gd name="connsiteX9" fmla="*/ 6023776 w 7900202"/>
                <a:gd name="connsiteY9" fmla="*/ 266896 h 328809"/>
                <a:gd name="connsiteX10" fmla="*/ 5780889 w 7900202"/>
                <a:gd name="connsiteY10" fmla="*/ 262134 h 328809"/>
                <a:gd name="connsiteX11" fmla="*/ 5580864 w 7900202"/>
                <a:gd name="connsiteY11" fmla="*/ 252609 h 328809"/>
                <a:gd name="connsiteX12" fmla="*/ 5390364 w 7900202"/>
                <a:gd name="connsiteY12" fmla="*/ 224034 h 328809"/>
                <a:gd name="connsiteX13" fmla="*/ 5180814 w 7900202"/>
                <a:gd name="connsiteY13" fmla="*/ 185934 h 328809"/>
                <a:gd name="connsiteX14" fmla="*/ 4947451 w 7900202"/>
                <a:gd name="connsiteY14" fmla="*/ 152596 h 328809"/>
                <a:gd name="connsiteX15" fmla="*/ 4771239 w 7900202"/>
                <a:gd name="connsiteY15" fmla="*/ 133546 h 328809"/>
                <a:gd name="connsiteX16" fmla="*/ 4547401 w 7900202"/>
                <a:gd name="connsiteY16" fmla="*/ 133546 h 328809"/>
                <a:gd name="connsiteX17" fmla="*/ 4385476 w 7900202"/>
                <a:gd name="connsiteY17" fmla="*/ 143071 h 328809"/>
                <a:gd name="connsiteX18" fmla="*/ 4228314 w 7900202"/>
                <a:gd name="connsiteY18" fmla="*/ 152596 h 328809"/>
                <a:gd name="connsiteX19" fmla="*/ 4118776 w 7900202"/>
                <a:gd name="connsiteY19" fmla="*/ 204984 h 328809"/>
                <a:gd name="connsiteX20" fmla="*/ 3956851 w 7900202"/>
                <a:gd name="connsiteY20" fmla="*/ 252609 h 328809"/>
                <a:gd name="connsiteX21" fmla="*/ 3818739 w 7900202"/>
                <a:gd name="connsiteY21" fmla="*/ 266896 h 328809"/>
                <a:gd name="connsiteX22" fmla="*/ 3671101 w 7900202"/>
                <a:gd name="connsiteY22" fmla="*/ 271659 h 328809"/>
                <a:gd name="connsiteX23" fmla="*/ 3437739 w 7900202"/>
                <a:gd name="connsiteY23" fmla="*/ 290709 h 328809"/>
                <a:gd name="connsiteX24" fmla="*/ 3123414 w 7900202"/>
                <a:gd name="connsiteY24" fmla="*/ 290709 h 328809"/>
                <a:gd name="connsiteX25" fmla="*/ 2766226 w 7900202"/>
                <a:gd name="connsiteY25" fmla="*/ 285946 h 328809"/>
                <a:gd name="connsiteX26" fmla="*/ 2466189 w 7900202"/>
                <a:gd name="connsiteY26" fmla="*/ 285946 h 328809"/>
                <a:gd name="connsiteX27" fmla="*/ 2385226 w 7900202"/>
                <a:gd name="connsiteY27" fmla="*/ 295471 h 328809"/>
                <a:gd name="connsiteX28" fmla="*/ 2347126 w 7900202"/>
                <a:gd name="connsiteY28" fmla="*/ 262134 h 328809"/>
                <a:gd name="connsiteX29" fmla="*/ 2304264 w 7900202"/>
                <a:gd name="connsiteY29" fmla="*/ 262134 h 328809"/>
                <a:gd name="connsiteX30" fmla="*/ 2289976 w 7900202"/>
                <a:gd name="connsiteY30" fmla="*/ 262134 h 328809"/>
                <a:gd name="connsiteX31" fmla="*/ 2247114 w 7900202"/>
                <a:gd name="connsiteY31" fmla="*/ 290709 h 328809"/>
                <a:gd name="connsiteX32" fmla="*/ 2218539 w 7900202"/>
                <a:gd name="connsiteY32" fmla="*/ 290709 h 328809"/>
                <a:gd name="connsiteX33" fmla="*/ 2170914 w 7900202"/>
                <a:gd name="connsiteY33" fmla="*/ 266896 h 328809"/>
                <a:gd name="connsiteX34" fmla="*/ 2151864 w 7900202"/>
                <a:gd name="connsiteY34" fmla="*/ 243084 h 328809"/>
                <a:gd name="connsiteX35" fmla="*/ 2113764 w 7900202"/>
                <a:gd name="connsiteY35" fmla="*/ 247846 h 328809"/>
                <a:gd name="connsiteX36" fmla="*/ 2061376 w 7900202"/>
                <a:gd name="connsiteY36" fmla="*/ 295471 h 328809"/>
                <a:gd name="connsiteX37" fmla="*/ 1999464 w 7900202"/>
                <a:gd name="connsiteY37" fmla="*/ 319284 h 328809"/>
                <a:gd name="connsiteX38" fmla="*/ 1961364 w 7900202"/>
                <a:gd name="connsiteY38" fmla="*/ 328809 h 328809"/>
                <a:gd name="connsiteX39" fmla="*/ 1937551 w 7900202"/>
                <a:gd name="connsiteY39" fmla="*/ 290709 h 328809"/>
                <a:gd name="connsiteX40" fmla="*/ 1923264 w 7900202"/>
                <a:gd name="connsiteY40" fmla="*/ 276421 h 328809"/>
                <a:gd name="connsiteX41" fmla="*/ 1851826 w 7900202"/>
                <a:gd name="connsiteY41" fmla="*/ 276421 h 328809"/>
                <a:gd name="connsiteX42" fmla="*/ 1785151 w 7900202"/>
                <a:gd name="connsiteY42" fmla="*/ 200221 h 328809"/>
                <a:gd name="connsiteX43" fmla="*/ 1708951 w 7900202"/>
                <a:gd name="connsiteY43" fmla="*/ 157359 h 328809"/>
                <a:gd name="connsiteX44" fmla="*/ 1656564 w 7900202"/>
                <a:gd name="connsiteY44" fmla="*/ 138309 h 328809"/>
                <a:gd name="connsiteX45" fmla="*/ 1542264 w 7900202"/>
                <a:gd name="connsiteY45" fmla="*/ 133546 h 328809"/>
                <a:gd name="connsiteX46" fmla="*/ 1418439 w 7900202"/>
                <a:gd name="connsiteY46" fmla="*/ 100209 h 328809"/>
                <a:gd name="connsiteX47" fmla="*/ 1232701 w 7900202"/>
                <a:gd name="connsiteY47" fmla="*/ 24009 h 328809"/>
                <a:gd name="connsiteX48" fmla="*/ 1094589 w 7900202"/>
                <a:gd name="connsiteY48" fmla="*/ 4959 h 328809"/>
                <a:gd name="connsiteX49" fmla="*/ 735290 w 7900202"/>
                <a:gd name="connsiteY49" fmla="*/ 18853 h 328809"/>
                <a:gd name="connsiteX50" fmla="*/ 0 w 7900202"/>
                <a:gd name="connsiteY50" fmla="*/ 0 h 328809"/>
                <a:gd name="connsiteX0" fmla="*/ 7900202 w 7900202"/>
                <a:gd name="connsiteY0" fmla="*/ 281184 h 328809"/>
                <a:gd name="connsiteX1" fmla="*/ 7743039 w 7900202"/>
                <a:gd name="connsiteY1" fmla="*/ 285946 h 328809"/>
                <a:gd name="connsiteX2" fmla="*/ 7538251 w 7900202"/>
                <a:gd name="connsiteY2" fmla="*/ 290709 h 328809"/>
                <a:gd name="connsiteX3" fmla="*/ 7319176 w 7900202"/>
                <a:gd name="connsiteY3" fmla="*/ 290709 h 328809"/>
                <a:gd name="connsiteX4" fmla="*/ 7123914 w 7900202"/>
                <a:gd name="connsiteY4" fmla="*/ 300234 h 328809"/>
                <a:gd name="connsiteX5" fmla="*/ 6923889 w 7900202"/>
                <a:gd name="connsiteY5" fmla="*/ 304996 h 328809"/>
                <a:gd name="connsiteX6" fmla="*/ 6671476 w 7900202"/>
                <a:gd name="connsiteY6" fmla="*/ 281184 h 328809"/>
                <a:gd name="connsiteX7" fmla="*/ 6476214 w 7900202"/>
                <a:gd name="connsiteY7" fmla="*/ 281184 h 328809"/>
                <a:gd name="connsiteX8" fmla="*/ 6252376 w 7900202"/>
                <a:gd name="connsiteY8" fmla="*/ 281184 h 328809"/>
                <a:gd name="connsiteX9" fmla="*/ 6023776 w 7900202"/>
                <a:gd name="connsiteY9" fmla="*/ 266896 h 328809"/>
                <a:gd name="connsiteX10" fmla="*/ 5780889 w 7900202"/>
                <a:gd name="connsiteY10" fmla="*/ 262134 h 328809"/>
                <a:gd name="connsiteX11" fmla="*/ 5580864 w 7900202"/>
                <a:gd name="connsiteY11" fmla="*/ 252609 h 328809"/>
                <a:gd name="connsiteX12" fmla="*/ 5390364 w 7900202"/>
                <a:gd name="connsiteY12" fmla="*/ 224034 h 328809"/>
                <a:gd name="connsiteX13" fmla="*/ 5180814 w 7900202"/>
                <a:gd name="connsiteY13" fmla="*/ 185934 h 328809"/>
                <a:gd name="connsiteX14" fmla="*/ 4947451 w 7900202"/>
                <a:gd name="connsiteY14" fmla="*/ 152596 h 328809"/>
                <a:gd name="connsiteX15" fmla="*/ 4771239 w 7900202"/>
                <a:gd name="connsiteY15" fmla="*/ 133546 h 328809"/>
                <a:gd name="connsiteX16" fmla="*/ 4547401 w 7900202"/>
                <a:gd name="connsiteY16" fmla="*/ 133546 h 328809"/>
                <a:gd name="connsiteX17" fmla="*/ 4385476 w 7900202"/>
                <a:gd name="connsiteY17" fmla="*/ 143071 h 328809"/>
                <a:gd name="connsiteX18" fmla="*/ 4228314 w 7900202"/>
                <a:gd name="connsiteY18" fmla="*/ 152596 h 328809"/>
                <a:gd name="connsiteX19" fmla="*/ 4118776 w 7900202"/>
                <a:gd name="connsiteY19" fmla="*/ 204984 h 328809"/>
                <a:gd name="connsiteX20" fmla="*/ 3956851 w 7900202"/>
                <a:gd name="connsiteY20" fmla="*/ 252609 h 328809"/>
                <a:gd name="connsiteX21" fmla="*/ 3818739 w 7900202"/>
                <a:gd name="connsiteY21" fmla="*/ 266896 h 328809"/>
                <a:gd name="connsiteX22" fmla="*/ 3671101 w 7900202"/>
                <a:gd name="connsiteY22" fmla="*/ 271659 h 328809"/>
                <a:gd name="connsiteX23" fmla="*/ 3437739 w 7900202"/>
                <a:gd name="connsiteY23" fmla="*/ 290709 h 328809"/>
                <a:gd name="connsiteX24" fmla="*/ 3123414 w 7900202"/>
                <a:gd name="connsiteY24" fmla="*/ 290709 h 328809"/>
                <a:gd name="connsiteX25" fmla="*/ 2766226 w 7900202"/>
                <a:gd name="connsiteY25" fmla="*/ 285946 h 328809"/>
                <a:gd name="connsiteX26" fmla="*/ 2466189 w 7900202"/>
                <a:gd name="connsiteY26" fmla="*/ 285946 h 328809"/>
                <a:gd name="connsiteX27" fmla="*/ 2385226 w 7900202"/>
                <a:gd name="connsiteY27" fmla="*/ 295471 h 328809"/>
                <a:gd name="connsiteX28" fmla="*/ 2347126 w 7900202"/>
                <a:gd name="connsiteY28" fmla="*/ 262134 h 328809"/>
                <a:gd name="connsiteX29" fmla="*/ 2304264 w 7900202"/>
                <a:gd name="connsiteY29" fmla="*/ 262134 h 328809"/>
                <a:gd name="connsiteX30" fmla="*/ 2289976 w 7900202"/>
                <a:gd name="connsiteY30" fmla="*/ 262134 h 328809"/>
                <a:gd name="connsiteX31" fmla="*/ 2247114 w 7900202"/>
                <a:gd name="connsiteY31" fmla="*/ 290709 h 328809"/>
                <a:gd name="connsiteX32" fmla="*/ 2218539 w 7900202"/>
                <a:gd name="connsiteY32" fmla="*/ 290709 h 328809"/>
                <a:gd name="connsiteX33" fmla="*/ 2170914 w 7900202"/>
                <a:gd name="connsiteY33" fmla="*/ 266896 h 328809"/>
                <a:gd name="connsiteX34" fmla="*/ 2151864 w 7900202"/>
                <a:gd name="connsiteY34" fmla="*/ 243084 h 328809"/>
                <a:gd name="connsiteX35" fmla="*/ 2113764 w 7900202"/>
                <a:gd name="connsiteY35" fmla="*/ 247846 h 328809"/>
                <a:gd name="connsiteX36" fmla="*/ 2061376 w 7900202"/>
                <a:gd name="connsiteY36" fmla="*/ 295471 h 328809"/>
                <a:gd name="connsiteX37" fmla="*/ 1999464 w 7900202"/>
                <a:gd name="connsiteY37" fmla="*/ 319284 h 328809"/>
                <a:gd name="connsiteX38" fmla="*/ 1961364 w 7900202"/>
                <a:gd name="connsiteY38" fmla="*/ 328809 h 328809"/>
                <a:gd name="connsiteX39" fmla="*/ 1937551 w 7900202"/>
                <a:gd name="connsiteY39" fmla="*/ 290709 h 328809"/>
                <a:gd name="connsiteX40" fmla="*/ 1923264 w 7900202"/>
                <a:gd name="connsiteY40" fmla="*/ 276421 h 328809"/>
                <a:gd name="connsiteX41" fmla="*/ 1851826 w 7900202"/>
                <a:gd name="connsiteY41" fmla="*/ 276421 h 328809"/>
                <a:gd name="connsiteX42" fmla="*/ 1785151 w 7900202"/>
                <a:gd name="connsiteY42" fmla="*/ 200221 h 328809"/>
                <a:gd name="connsiteX43" fmla="*/ 1708951 w 7900202"/>
                <a:gd name="connsiteY43" fmla="*/ 157359 h 328809"/>
                <a:gd name="connsiteX44" fmla="*/ 1656564 w 7900202"/>
                <a:gd name="connsiteY44" fmla="*/ 138309 h 328809"/>
                <a:gd name="connsiteX45" fmla="*/ 1542264 w 7900202"/>
                <a:gd name="connsiteY45" fmla="*/ 133546 h 328809"/>
                <a:gd name="connsiteX46" fmla="*/ 1418439 w 7900202"/>
                <a:gd name="connsiteY46" fmla="*/ 100209 h 328809"/>
                <a:gd name="connsiteX47" fmla="*/ 1232701 w 7900202"/>
                <a:gd name="connsiteY47" fmla="*/ 24009 h 328809"/>
                <a:gd name="connsiteX48" fmla="*/ 1000321 w 7900202"/>
                <a:gd name="connsiteY48" fmla="*/ 23813 h 328809"/>
                <a:gd name="connsiteX49" fmla="*/ 735290 w 7900202"/>
                <a:gd name="connsiteY49" fmla="*/ 18853 h 328809"/>
                <a:gd name="connsiteX50" fmla="*/ 0 w 7900202"/>
                <a:gd name="connsiteY50" fmla="*/ 0 h 328809"/>
                <a:gd name="connsiteX0" fmla="*/ 7900202 w 7900202"/>
                <a:gd name="connsiteY0" fmla="*/ 281184 h 328809"/>
                <a:gd name="connsiteX1" fmla="*/ 7743039 w 7900202"/>
                <a:gd name="connsiteY1" fmla="*/ 285946 h 328809"/>
                <a:gd name="connsiteX2" fmla="*/ 7538251 w 7900202"/>
                <a:gd name="connsiteY2" fmla="*/ 290709 h 328809"/>
                <a:gd name="connsiteX3" fmla="*/ 7319176 w 7900202"/>
                <a:gd name="connsiteY3" fmla="*/ 290709 h 328809"/>
                <a:gd name="connsiteX4" fmla="*/ 7123914 w 7900202"/>
                <a:gd name="connsiteY4" fmla="*/ 300234 h 328809"/>
                <a:gd name="connsiteX5" fmla="*/ 6923889 w 7900202"/>
                <a:gd name="connsiteY5" fmla="*/ 304996 h 328809"/>
                <a:gd name="connsiteX6" fmla="*/ 6671476 w 7900202"/>
                <a:gd name="connsiteY6" fmla="*/ 281184 h 328809"/>
                <a:gd name="connsiteX7" fmla="*/ 6476214 w 7900202"/>
                <a:gd name="connsiteY7" fmla="*/ 281184 h 328809"/>
                <a:gd name="connsiteX8" fmla="*/ 6252376 w 7900202"/>
                <a:gd name="connsiteY8" fmla="*/ 281184 h 328809"/>
                <a:gd name="connsiteX9" fmla="*/ 6023776 w 7900202"/>
                <a:gd name="connsiteY9" fmla="*/ 266896 h 328809"/>
                <a:gd name="connsiteX10" fmla="*/ 5780889 w 7900202"/>
                <a:gd name="connsiteY10" fmla="*/ 262134 h 328809"/>
                <a:gd name="connsiteX11" fmla="*/ 5580864 w 7900202"/>
                <a:gd name="connsiteY11" fmla="*/ 252609 h 328809"/>
                <a:gd name="connsiteX12" fmla="*/ 5390364 w 7900202"/>
                <a:gd name="connsiteY12" fmla="*/ 224034 h 328809"/>
                <a:gd name="connsiteX13" fmla="*/ 5180814 w 7900202"/>
                <a:gd name="connsiteY13" fmla="*/ 185934 h 328809"/>
                <a:gd name="connsiteX14" fmla="*/ 4947451 w 7900202"/>
                <a:gd name="connsiteY14" fmla="*/ 152596 h 328809"/>
                <a:gd name="connsiteX15" fmla="*/ 4771239 w 7900202"/>
                <a:gd name="connsiteY15" fmla="*/ 133546 h 328809"/>
                <a:gd name="connsiteX16" fmla="*/ 4547401 w 7900202"/>
                <a:gd name="connsiteY16" fmla="*/ 133546 h 328809"/>
                <a:gd name="connsiteX17" fmla="*/ 4385476 w 7900202"/>
                <a:gd name="connsiteY17" fmla="*/ 143071 h 328809"/>
                <a:gd name="connsiteX18" fmla="*/ 4228314 w 7900202"/>
                <a:gd name="connsiteY18" fmla="*/ 152596 h 328809"/>
                <a:gd name="connsiteX19" fmla="*/ 4118776 w 7900202"/>
                <a:gd name="connsiteY19" fmla="*/ 204984 h 328809"/>
                <a:gd name="connsiteX20" fmla="*/ 3956851 w 7900202"/>
                <a:gd name="connsiteY20" fmla="*/ 252609 h 328809"/>
                <a:gd name="connsiteX21" fmla="*/ 3818739 w 7900202"/>
                <a:gd name="connsiteY21" fmla="*/ 266896 h 328809"/>
                <a:gd name="connsiteX22" fmla="*/ 3671101 w 7900202"/>
                <a:gd name="connsiteY22" fmla="*/ 271659 h 328809"/>
                <a:gd name="connsiteX23" fmla="*/ 3437739 w 7900202"/>
                <a:gd name="connsiteY23" fmla="*/ 290709 h 328809"/>
                <a:gd name="connsiteX24" fmla="*/ 3123414 w 7900202"/>
                <a:gd name="connsiteY24" fmla="*/ 290709 h 328809"/>
                <a:gd name="connsiteX25" fmla="*/ 2766226 w 7900202"/>
                <a:gd name="connsiteY25" fmla="*/ 285946 h 328809"/>
                <a:gd name="connsiteX26" fmla="*/ 2466189 w 7900202"/>
                <a:gd name="connsiteY26" fmla="*/ 285946 h 328809"/>
                <a:gd name="connsiteX27" fmla="*/ 2385226 w 7900202"/>
                <a:gd name="connsiteY27" fmla="*/ 295471 h 328809"/>
                <a:gd name="connsiteX28" fmla="*/ 2347126 w 7900202"/>
                <a:gd name="connsiteY28" fmla="*/ 262134 h 328809"/>
                <a:gd name="connsiteX29" fmla="*/ 2304264 w 7900202"/>
                <a:gd name="connsiteY29" fmla="*/ 262134 h 328809"/>
                <a:gd name="connsiteX30" fmla="*/ 2289976 w 7900202"/>
                <a:gd name="connsiteY30" fmla="*/ 262134 h 328809"/>
                <a:gd name="connsiteX31" fmla="*/ 2247114 w 7900202"/>
                <a:gd name="connsiteY31" fmla="*/ 290709 h 328809"/>
                <a:gd name="connsiteX32" fmla="*/ 2218539 w 7900202"/>
                <a:gd name="connsiteY32" fmla="*/ 290709 h 328809"/>
                <a:gd name="connsiteX33" fmla="*/ 2170914 w 7900202"/>
                <a:gd name="connsiteY33" fmla="*/ 266896 h 328809"/>
                <a:gd name="connsiteX34" fmla="*/ 2151864 w 7900202"/>
                <a:gd name="connsiteY34" fmla="*/ 243084 h 328809"/>
                <a:gd name="connsiteX35" fmla="*/ 2113764 w 7900202"/>
                <a:gd name="connsiteY35" fmla="*/ 247846 h 328809"/>
                <a:gd name="connsiteX36" fmla="*/ 2061376 w 7900202"/>
                <a:gd name="connsiteY36" fmla="*/ 295471 h 328809"/>
                <a:gd name="connsiteX37" fmla="*/ 1999464 w 7900202"/>
                <a:gd name="connsiteY37" fmla="*/ 319284 h 328809"/>
                <a:gd name="connsiteX38" fmla="*/ 1961364 w 7900202"/>
                <a:gd name="connsiteY38" fmla="*/ 328809 h 328809"/>
                <a:gd name="connsiteX39" fmla="*/ 1937551 w 7900202"/>
                <a:gd name="connsiteY39" fmla="*/ 290709 h 328809"/>
                <a:gd name="connsiteX40" fmla="*/ 1923264 w 7900202"/>
                <a:gd name="connsiteY40" fmla="*/ 276421 h 328809"/>
                <a:gd name="connsiteX41" fmla="*/ 1851826 w 7900202"/>
                <a:gd name="connsiteY41" fmla="*/ 276421 h 328809"/>
                <a:gd name="connsiteX42" fmla="*/ 1785151 w 7900202"/>
                <a:gd name="connsiteY42" fmla="*/ 200221 h 328809"/>
                <a:gd name="connsiteX43" fmla="*/ 1708951 w 7900202"/>
                <a:gd name="connsiteY43" fmla="*/ 157359 h 328809"/>
                <a:gd name="connsiteX44" fmla="*/ 1656564 w 7900202"/>
                <a:gd name="connsiteY44" fmla="*/ 138309 h 328809"/>
                <a:gd name="connsiteX45" fmla="*/ 1542264 w 7900202"/>
                <a:gd name="connsiteY45" fmla="*/ 133546 h 328809"/>
                <a:gd name="connsiteX46" fmla="*/ 1418439 w 7900202"/>
                <a:gd name="connsiteY46" fmla="*/ 100209 h 328809"/>
                <a:gd name="connsiteX47" fmla="*/ 1279835 w 7900202"/>
                <a:gd name="connsiteY47" fmla="*/ 71143 h 328809"/>
                <a:gd name="connsiteX48" fmla="*/ 1000321 w 7900202"/>
                <a:gd name="connsiteY48" fmla="*/ 23813 h 328809"/>
                <a:gd name="connsiteX49" fmla="*/ 735290 w 7900202"/>
                <a:gd name="connsiteY49" fmla="*/ 18853 h 328809"/>
                <a:gd name="connsiteX50" fmla="*/ 0 w 7900202"/>
                <a:gd name="connsiteY50" fmla="*/ 0 h 328809"/>
                <a:gd name="connsiteX0" fmla="*/ 7928777 w 7928777"/>
                <a:gd name="connsiteY0" fmla="*/ 300234 h 347859"/>
                <a:gd name="connsiteX1" fmla="*/ 7771614 w 7928777"/>
                <a:gd name="connsiteY1" fmla="*/ 304996 h 347859"/>
                <a:gd name="connsiteX2" fmla="*/ 7566826 w 7928777"/>
                <a:gd name="connsiteY2" fmla="*/ 309759 h 347859"/>
                <a:gd name="connsiteX3" fmla="*/ 7347751 w 7928777"/>
                <a:gd name="connsiteY3" fmla="*/ 309759 h 347859"/>
                <a:gd name="connsiteX4" fmla="*/ 7152489 w 7928777"/>
                <a:gd name="connsiteY4" fmla="*/ 319284 h 347859"/>
                <a:gd name="connsiteX5" fmla="*/ 6952464 w 7928777"/>
                <a:gd name="connsiteY5" fmla="*/ 324046 h 347859"/>
                <a:gd name="connsiteX6" fmla="*/ 6700051 w 7928777"/>
                <a:gd name="connsiteY6" fmla="*/ 300234 h 347859"/>
                <a:gd name="connsiteX7" fmla="*/ 6504789 w 7928777"/>
                <a:gd name="connsiteY7" fmla="*/ 300234 h 347859"/>
                <a:gd name="connsiteX8" fmla="*/ 6280951 w 7928777"/>
                <a:gd name="connsiteY8" fmla="*/ 300234 h 347859"/>
                <a:gd name="connsiteX9" fmla="*/ 6052351 w 7928777"/>
                <a:gd name="connsiteY9" fmla="*/ 285946 h 347859"/>
                <a:gd name="connsiteX10" fmla="*/ 5809464 w 7928777"/>
                <a:gd name="connsiteY10" fmla="*/ 281184 h 347859"/>
                <a:gd name="connsiteX11" fmla="*/ 5609439 w 7928777"/>
                <a:gd name="connsiteY11" fmla="*/ 271659 h 347859"/>
                <a:gd name="connsiteX12" fmla="*/ 5418939 w 7928777"/>
                <a:gd name="connsiteY12" fmla="*/ 243084 h 347859"/>
                <a:gd name="connsiteX13" fmla="*/ 5209389 w 7928777"/>
                <a:gd name="connsiteY13" fmla="*/ 204984 h 347859"/>
                <a:gd name="connsiteX14" fmla="*/ 4976026 w 7928777"/>
                <a:gd name="connsiteY14" fmla="*/ 171646 h 347859"/>
                <a:gd name="connsiteX15" fmla="*/ 4799814 w 7928777"/>
                <a:gd name="connsiteY15" fmla="*/ 152596 h 347859"/>
                <a:gd name="connsiteX16" fmla="*/ 4575976 w 7928777"/>
                <a:gd name="connsiteY16" fmla="*/ 152596 h 347859"/>
                <a:gd name="connsiteX17" fmla="*/ 4414051 w 7928777"/>
                <a:gd name="connsiteY17" fmla="*/ 162121 h 347859"/>
                <a:gd name="connsiteX18" fmla="*/ 4256889 w 7928777"/>
                <a:gd name="connsiteY18" fmla="*/ 171646 h 347859"/>
                <a:gd name="connsiteX19" fmla="*/ 4147351 w 7928777"/>
                <a:gd name="connsiteY19" fmla="*/ 224034 h 347859"/>
                <a:gd name="connsiteX20" fmla="*/ 3985426 w 7928777"/>
                <a:gd name="connsiteY20" fmla="*/ 271659 h 347859"/>
                <a:gd name="connsiteX21" fmla="*/ 3847314 w 7928777"/>
                <a:gd name="connsiteY21" fmla="*/ 285946 h 347859"/>
                <a:gd name="connsiteX22" fmla="*/ 3699676 w 7928777"/>
                <a:gd name="connsiteY22" fmla="*/ 290709 h 347859"/>
                <a:gd name="connsiteX23" fmla="*/ 3466314 w 7928777"/>
                <a:gd name="connsiteY23" fmla="*/ 309759 h 347859"/>
                <a:gd name="connsiteX24" fmla="*/ 3151989 w 7928777"/>
                <a:gd name="connsiteY24" fmla="*/ 309759 h 347859"/>
                <a:gd name="connsiteX25" fmla="*/ 2794801 w 7928777"/>
                <a:gd name="connsiteY25" fmla="*/ 304996 h 347859"/>
                <a:gd name="connsiteX26" fmla="*/ 2494764 w 7928777"/>
                <a:gd name="connsiteY26" fmla="*/ 304996 h 347859"/>
                <a:gd name="connsiteX27" fmla="*/ 2413801 w 7928777"/>
                <a:gd name="connsiteY27" fmla="*/ 314521 h 347859"/>
                <a:gd name="connsiteX28" fmla="*/ 2375701 w 7928777"/>
                <a:gd name="connsiteY28" fmla="*/ 281184 h 347859"/>
                <a:gd name="connsiteX29" fmla="*/ 2332839 w 7928777"/>
                <a:gd name="connsiteY29" fmla="*/ 281184 h 347859"/>
                <a:gd name="connsiteX30" fmla="*/ 2318551 w 7928777"/>
                <a:gd name="connsiteY30" fmla="*/ 281184 h 347859"/>
                <a:gd name="connsiteX31" fmla="*/ 2275689 w 7928777"/>
                <a:gd name="connsiteY31" fmla="*/ 309759 h 347859"/>
                <a:gd name="connsiteX32" fmla="*/ 2247114 w 7928777"/>
                <a:gd name="connsiteY32" fmla="*/ 309759 h 347859"/>
                <a:gd name="connsiteX33" fmla="*/ 2199489 w 7928777"/>
                <a:gd name="connsiteY33" fmla="*/ 285946 h 347859"/>
                <a:gd name="connsiteX34" fmla="*/ 2180439 w 7928777"/>
                <a:gd name="connsiteY34" fmla="*/ 262134 h 347859"/>
                <a:gd name="connsiteX35" fmla="*/ 2142339 w 7928777"/>
                <a:gd name="connsiteY35" fmla="*/ 266896 h 347859"/>
                <a:gd name="connsiteX36" fmla="*/ 2089951 w 7928777"/>
                <a:gd name="connsiteY36" fmla="*/ 314521 h 347859"/>
                <a:gd name="connsiteX37" fmla="*/ 2028039 w 7928777"/>
                <a:gd name="connsiteY37" fmla="*/ 338334 h 347859"/>
                <a:gd name="connsiteX38" fmla="*/ 1989939 w 7928777"/>
                <a:gd name="connsiteY38" fmla="*/ 347859 h 347859"/>
                <a:gd name="connsiteX39" fmla="*/ 1966126 w 7928777"/>
                <a:gd name="connsiteY39" fmla="*/ 309759 h 347859"/>
                <a:gd name="connsiteX40" fmla="*/ 1951839 w 7928777"/>
                <a:gd name="connsiteY40" fmla="*/ 295471 h 347859"/>
                <a:gd name="connsiteX41" fmla="*/ 1880401 w 7928777"/>
                <a:gd name="connsiteY41" fmla="*/ 295471 h 347859"/>
                <a:gd name="connsiteX42" fmla="*/ 1813726 w 7928777"/>
                <a:gd name="connsiteY42" fmla="*/ 219271 h 347859"/>
                <a:gd name="connsiteX43" fmla="*/ 1737526 w 7928777"/>
                <a:gd name="connsiteY43" fmla="*/ 176409 h 347859"/>
                <a:gd name="connsiteX44" fmla="*/ 1685139 w 7928777"/>
                <a:gd name="connsiteY44" fmla="*/ 157359 h 347859"/>
                <a:gd name="connsiteX45" fmla="*/ 1570839 w 7928777"/>
                <a:gd name="connsiteY45" fmla="*/ 152596 h 347859"/>
                <a:gd name="connsiteX46" fmla="*/ 1447014 w 7928777"/>
                <a:gd name="connsiteY46" fmla="*/ 119259 h 347859"/>
                <a:gd name="connsiteX47" fmla="*/ 1308410 w 7928777"/>
                <a:gd name="connsiteY47" fmla="*/ 90193 h 347859"/>
                <a:gd name="connsiteX48" fmla="*/ 1028896 w 7928777"/>
                <a:gd name="connsiteY48" fmla="*/ 42863 h 347859"/>
                <a:gd name="connsiteX49" fmla="*/ 763865 w 7928777"/>
                <a:gd name="connsiteY49" fmla="*/ 37903 h 347859"/>
                <a:gd name="connsiteX50" fmla="*/ 0 w 7928777"/>
                <a:gd name="connsiteY50" fmla="*/ 0 h 34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28777" h="347859">
                  <a:moveTo>
                    <a:pt x="7928777" y="300234"/>
                  </a:moveTo>
                  <a:lnTo>
                    <a:pt x="7771614" y="304996"/>
                  </a:lnTo>
                  <a:lnTo>
                    <a:pt x="7566826" y="309759"/>
                  </a:lnTo>
                  <a:lnTo>
                    <a:pt x="7347751" y="309759"/>
                  </a:lnTo>
                  <a:lnTo>
                    <a:pt x="7152489" y="319284"/>
                  </a:lnTo>
                  <a:lnTo>
                    <a:pt x="6952464" y="324046"/>
                  </a:lnTo>
                  <a:lnTo>
                    <a:pt x="6700051" y="300234"/>
                  </a:lnTo>
                  <a:lnTo>
                    <a:pt x="6504789" y="300234"/>
                  </a:lnTo>
                  <a:lnTo>
                    <a:pt x="6280951" y="300234"/>
                  </a:lnTo>
                  <a:lnTo>
                    <a:pt x="6052351" y="285946"/>
                  </a:lnTo>
                  <a:lnTo>
                    <a:pt x="5809464" y="281184"/>
                  </a:lnTo>
                  <a:lnTo>
                    <a:pt x="5609439" y="271659"/>
                  </a:lnTo>
                  <a:lnTo>
                    <a:pt x="5418939" y="243084"/>
                  </a:lnTo>
                  <a:lnTo>
                    <a:pt x="5209389" y="204984"/>
                  </a:lnTo>
                  <a:lnTo>
                    <a:pt x="4976026" y="171646"/>
                  </a:lnTo>
                  <a:lnTo>
                    <a:pt x="4799814" y="152596"/>
                  </a:lnTo>
                  <a:lnTo>
                    <a:pt x="4575976" y="152596"/>
                  </a:lnTo>
                  <a:lnTo>
                    <a:pt x="4414051" y="162121"/>
                  </a:lnTo>
                  <a:lnTo>
                    <a:pt x="4256889" y="171646"/>
                  </a:lnTo>
                  <a:lnTo>
                    <a:pt x="4147351" y="224034"/>
                  </a:lnTo>
                  <a:lnTo>
                    <a:pt x="3985426" y="271659"/>
                  </a:lnTo>
                  <a:lnTo>
                    <a:pt x="3847314" y="285946"/>
                  </a:lnTo>
                  <a:lnTo>
                    <a:pt x="3699676" y="290709"/>
                  </a:lnTo>
                  <a:lnTo>
                    <a:pt x="3466314" y="309759"/>
                  </a:lnTo>
                  <a:lnTo>
                    <a:pt x="3151989" y="309759"/>
                  </a:lnTo>
                  <a:lnTo>
                    <a:pt x="2794801" y="304996"/>
                  </a:lnTo>
                  <a:lnTo>
                    <a:pt x="2494764" y="304996"/>
                  </a:lnTo>
                  <a:lnTo>
                    <a:pt x="2413801" y="314521"/>
                  </a:lnTo>
                  <a:lnTo>
                    <a:pt x="2375701" y="281184"/>
                  </a:lnTo>
                  <a:lnTo>
                    <a:pt x="2332839" y="281184"/>
                  </a:lnTo>
                  <a:lnTo>
                    <a:pt x="2318551" y="281184"/>
                  </a:lnTo>
                  <a:lnTo>
                    <a:pt x="2275689" y="309759"/>
                  </a:lnTo>
                  <a:lnTo>
                    <a:pt x="2247114" y="309759"/>
                  </a:lnTo>
                  <a:lnTo>
                    <a:pt x="2199489" y="285946"/>
                  </a:lnTo>
                  <a:lnTo>
                    <a:pt x="2180439" y="262134"/>
                  </a:lnTo>
                  <a:lnTo>
                    <a:pt x="2142339" y="266896"/>
                  </a:lnTo>
                  <a:lnTo>
                    <a:pt x="2089951" y="314521"/>
                  </a:lnTo>
                  <a:lnTo>
                    <a:pt x="2028039" y="338334"/>
                  </a:lnTo>
                  <a:lnTo>
                    <a:pt x="1989939" y="347859"/>
                  </a:lnTo>
                  <a:lnTo>
                    <a:pt x="1966126" y="309759"/>
                  </a:lnTo>
                  <a:lnTo>
                    <a:pt x="1951839" y="295471"/>
                  </a:lnTo>
                  <a:lnTo>
                    <a:pt x="1880401" y="295471"/>
                  </a:lnTo>
                  <a:lnTo>
                    <a:pt x="1813726" y="219271"/>
                  </a:lnTo>
                  <a:lnTo>
                    <a:pt x="1737526" y="176409"/>
                  </a:lnTo>
                  <a:lnTo>
                    <a:pt x="1685139" y="157359"/>
                  </a:lnTo>
                  <a:lnTo>
                    <a:pt x="1570839" y="152596"/>
                  </a:lnTo>
                  <a:lnTo>
                    <a:pt x="1447014" y="119259"/>
                  </a:lnTo>
                  <a:lnTo>
                    <a:pt x="1308410" y="90193"/>
                  </a:lnTo>
                  <a:lnTo>
                    <a:pt x="1028896" y="42863"/>
                  </a:lnTo>
                  <a:lnTo>
                    <a:pt x="763865" y="37903"/>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334799" y="2875175"/>
              <a:ext cx="8309385" cy="1185593"/>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9427 w 8326839"/>
                <a:gd name="connsiteY4"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9427 w 8326839"/>
                <a:gd name="connsiteY5"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9427 w 8326839"/>
                <a:gd name="connsiteY6" fmla="*/ 179109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18854 w 8326839"/>
                <a:gd name="connsiteY6" fmla="*/ 235670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699234 w 8326839"/>
                <a:gd name="connsiteY4" fmla="*/ 371402 h 1421165"/>
                <a:gd name="connsiteX5" fmla="*/ 2189720 w 8326839"/>
                <a:gd name="connsiteY5" fmla="*/ 369413 h 1421165"/>
                <a:gd name="connsiteX6" fmla="*/ 18854 w 8326839"/>
                <a:gd name="connsiteY6" fmla="*/ 235670 h 1421165"/>
                <a:gd name="connsiteX0" fmla="*/ 18854 w 8342723"/>
                <a:gd name="connsiteY0" fmla="*/ 0 h 1185495"/>
                <a:gd name="connsiteX1" fmla="*/ 0 w 8342723"/>
                <a:gd name="connsiteY1" fmla="*/ 1168924 h 1185495"/>
                <a:gd name="connsiteX2" fmla="*/ 8326839 w 8342723"/>
                <a:gd name="connsiteY2" fmla="*/ 1185495 h 1185495"/>
                <a:gd name="connsiteX3" fmla="*/ 8342723 w 8342723"/>
                <a:gd name="connsiteY3" fmla="*/ 0 h 1185495"/>
                <a:gd name="connsiteX4" fmla="*/ 3699234 w 8342723"/>
                <a:gd name="connsiteY4" fmla="*/ 135732 h 1185495"/>
                <a:gd name="connsiteX5" fmla="*/ 2189720 w 8342723"/>
                <a:gd name="connsiteY5" fmla="*/ 133743 h 1185495"/>
                <a:gd name="connsiteX6" fmla="*/ 18854 w 8342723"/>
                <a:gd name="connsiteY6" fmla="*/ 0 h 1185495"/>
                <a:gd name="connsiteX0" fmla="*/ 4566 w 8328435"/>
                <a:gd name="connsiteY0" fmla="*/ 0 h 1185593"/>
                <a:gd name="connsiteX1" fmla="*/ 0 w 8328435"/>
                <a:gd name="connsiteY1" fmla="*/ 1185593 h 1185593"/>
                <a:gd name="connsiteX2" fmla="*/ 8312551 w 8328435"/>
                <a:gd name="connsiteY2" fmla="*/ 1185495 h 1185593"/>
                <a:gd name="connsiteX3" fmla="*/ 8328435 w 8328435"/>
                <a:gd name="connsiteY3" fmla="*/ 0 h 1185593"/>
                <a:gd name="connsiteX4" fmla="*/ 3684946 w 8328435"/>
                <a:gd name="connsiteY4" fmla="*/ 135732 h 1185593"/>
                <a:gd name="connsiteX5" fmla="*/ 2175432 w 8328435"/>
                <a:gd name="connsiteY5" fmla="*/ 133743 h 1185593"/>
                <a:gd name="connsiteX6" fmla="*/ 4566 w 8328435"/>
                <a:gd name="connsiteY6" fmla="*/ 0 h 1185593"/>
                <a:gd name="connsiteX0" fmla="*/ 4566 w 8328435"/>
                <a:gd name="connsiteY0" fmla="*/ 0 h 1185593"/>
                <a:gd name="connsiteX1" fmla="*/ 0 w 8328435"/>
                <a:gd name="connsiteY1" fmla="*/ 1185593 h 1185593"/>
                <a:gd name="connsiteX2" fmla="*/ 8283976 w 8328435"/>
                <a:gd name="connsiteY2" fmla="*/ 1185495 h 1185593"/>
                <a:gd name="connsiteX3" fmla="*/ 8328435 w 8328435"/>
                <a:gd name="connsiteY3" fmla="*/ 0 h 1185593"/>
                <a:gd name="connsiteX4" fmla="*/ 3684946 w 8328435"/>
                <a:gd name="connsiteY4" fmla="*/ 135732 h 1185593"/>
                <a:gd name="connsiteX5" fmla="*/ 2175432 w 8328435"/>
                <a:gd name="connsiteY5" fmla="*/ 133743 h 1185593"/>
                <a:gd name="connsiteX6" fmla="*/ 4566 w 8328435"/>
                <a:gd name="connsiteY6" fmla="*/ 0 h 1185593"/>
                <a:gd name="connsiteX0" fmla="*/ 4566 w 8328435"/>
                <a:gd name="connsiteY0" fmla="*/ 0 h 1185593"/>
                <a:gd name="connsiteX1" fmla="*/ 0 w 8328435"/>
                <a:gd name="connsiteY1" fmla="*/ 1185593 h 1185593"/>
                <a:gd name="connsiteX2" fmla="*/ 8300644 w 8328435"/>
                <a:gd name="connsiteY2" fmla="*/ 1180732 h 1185593"/>
                <a:gd name="connsiteX3" fmla="*/ 8328435 w 8328435"/>
                <a:gd name="connsiteY3" fmla="*/ 0 h 1185593"/>
                <a:gd name="connsiteX4" fmla="*/ 3684946 w 8328435"/>
                <a:gd name="connsiteY4" fmla="*/ 135732 h 1185593"/>
                <a:gd name="connsiteX5" fmla="*/ 2175432 w 8328435"/>
                <a:gd name="connsiteY5" fmla="*/ 133743 h 1185593"/>
                <a:gd name="connsiteX6" fmla="*/ 4566 w 8328435"/>
                <a:gd name="connsiteY6" fmla="*/ 0 h 1185593"/>
                <a:gd name="connsiteX0" fmla="*/ 4566 w 8309385"/>
                <a:gd name="connsiteY0" fmla="*/ 0 h 1185593"/>
                <a:gd name="connsiteX1" fmla="*/ 0 w 8309385"/>
                <a:gd name="connsiteY1" fmla="*/ 1185593 h 1185593"/>
                <a:gd name="connsiteX2" fmla="*/ 8300644 w 8309385"/>
                <a:gd name="connsiteY2" fmla="*/ 1180732 h 1185593"/>
                <a:gd name="connsiteX3" fmla="*/ 8309385 w 8309385"/>
                <a:gd name="connsiteY3" fmla="*/ 0 h 1185593"/>
                <a:gd name="connsiteX4" fmla="*/ 3684946 w 8309385"/>
                <a:gd name="connsiteY4" fmla="*/ 135732 h 1185593"/>
                <a:gd name="connsiteX5" fmla="*/ 2175432 w 8309385"/>
                <a:gd name="connsiteY5" fmla="*/ 133743 h 1185593"/>
                <a:gd name="connsiteX6" fmla="*/ 4566 w 8309385"/>
                <a:gd name="connsiteY6" fmla="*/ 0 h 118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09385" h="1185593">
                  <a:moveTo>
                    <a:pt x="4566" y="0"/>
                  </a:moveTo>
                  <a:cubicBezTo>
                    <a:pt x="1424" y="408495"/>
                    <a:pt x="3142" y="777098"/>
                    <a:pt x="0" y="1185593"/>
                  </a:cubicBezTo>
                  <a:lnTo>
                    <a:pt x="8300644" y="1180732"/>
                  </a:lnTo>
                  <a:cubicBezTo>
                    <a:pt x="8303558" y="787155"/>
                    <a:pt x="8306471" y="393577"/>
                    <a:pt x="8309385" y="0"/>
                  </a:cubicBezTo>
                  <a:lnTo>
                    <a:pt x="3684946" y="135732"/>
                  </a:lnTo>
                  <a:lnTo>
                    <a:pt x="2175432" y="133743"/>
                  </a:lnTo>
                  <a:lnTo>
                    <a:pt x="4566" y="0"/>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4" name="Freeform 23"/>
            <p:cNvSpPr/>
            <p:nvPr/>
          </p:nvSpPr>
          <p:spPr>
            <a:xfrm rot="21318860">
              <a:off x="268104" y="2350984"/>
              <a:ext cx="1275982" cy="1671708"/>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20458 w 1322219"/>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6772 w 1322219"/>
                <a:gd name="connsiteY5" fmla="*/ 122966 h 1870233"/>
                <a:gd name="connsiteX6" fmla="*/ 120458 w 1322219"/>
                <a:gd name="connsiteY6"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6" fmla="*/ 120458 w 1322219"/>
                <a:gd name="connsiteY6" fmla="*/ 123729 h 1870233"/>
                <a:gd name="connsiteX0" fmla="*/ 171010 w 1322219"/>
                <a:gd name="connsiteY0" fmla="*/ 142497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0" fmla="*/ 133620 w 1322219"/>
                <a:gd name="connsiteY0" fmla="*/ 132264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3620 w 1322219"/>
                <a:gd name="connsiteY5" fmla="*/ 132264 h 1870233"/>
                <a:gd name="connsiteX0" fmla="*/ 108668 w 1297267"/>
                <a:gd name="connsiteY0" fmla="*/ 132264 h 1796610"/>
                <a:gd name="connsiteX1" fmla="*/ 398814 w 1297267"/>
                <a:gd name="connsiteY1" fmla="*/ 74484 h 1796610"/>
                <a:gd name="connsiteX2" fmla="*/ 697915 w 1297267"/>
                <a:gd name="connsiteY2" fmla="*/ 0 h 1796610"/>
                <a:gd name="connsiteX3" fmla="*/ 1297267 w 1297267"/>
                <a:gd name="connsiteY3" fmla="*/ 1611296 h 1796610"/>
                <a:gd name="connsiteX4" fmla="*/ 0 w 1297267"/>
                <a:gd name="connsiteY4" fmla="*/ 1796610 h 1796610"/>
                <a:gd name="connsiteX5" fmla="*/ 108668 w 1297267"/>
                <a:gd name="connsiteY5" fmla="*/ 132264 h 1796610"/>
                <a:gd name="connsiteX0" fmla="*/ 108668 w 1256451"/>
                <a:gd name="connsiteY0" fmla="*/ 132264 h 1796610"/>
                <a:gd name="connsiteX1" fmla="*/ 398814 w 1256451"/>
                <a:gd name="connsiteY1" fmla="*/ 74484 h 1796610"/>
                <a:gd name="connsiteX2" fmla="*/ 697915 w 1256451"/>
                <a:gd name="connsiteY2" fmla="*/ 0 h 1796610"/>
                <a:gd name="connsiteX3" fmla="*/ 1256451 w 1256451"/>
                <a:gd name="connsiteY3" fmla="*/ 1532284 h 1796610"/>
                <a:gd name="connsiteX4" fmla="*/ 0 w 1256451"/>
                <a:gd name="connsiteY4" fmla="*/ 1796610 h 1796610"/>
                <a:gd name="connsiteX5" fmla="*/ 108668 w 1256451"/>
                <a:gd name="connsiteY5" fmla="*/ 132264 h 1796610"/>
                <a:gd name="connsiteX0" fmla="*/ 108668 w 1256451"/>
                <a:gd name="connsiteY0" fmla="*/ 105885 h 1770231"/>
                <a:gd name="connsiteX1" fmla="*/ 398814 w 1256451"/>
                <a:gd name="connsiteY1" fmla="*/ 48105 h 1770231"/>
                <a:gd name="connsiteX2" fmla="*/ 640800 w 1256451"/>
                <a:gd name="connsiteY2" fmla="*/ 0 h 1770231"/>
                <a:gd name="connsiteX3" fmla="*/ 1256451 w 1256451"/>
                <a:gd name="connsiteY3" fmla="*/ 1505905 h 1770231"/>
                <a:gd name="connsiteX4" fmla="*/ 0 w 1256451"/>
                <a:gd name="connsiteY4" fmla="*/ 1770231 h 1770231"/>
                <a:gd name="connsiteX5" fmla="*/ 108668 w 1256451"/>
                <a:gd name="connsiteY5" fmla="*/ 105885 h 1770231"/>
                <a:gd name="connsiteX0" fmla="*/ 129154 w 1276937"/>
                <a:gd name="connsiteY0" fmla="*/ 105885 h 1673968"/>
                <a:gd name="connsiteX1" fmla="*/ 419300 w 1276937"/>
                <a:gd name="connsiteY1" fmla="*/ 48105 h 1673968"/>
                <a:gd name="connsiteX2" fmla="*/ 661286 w 1276937"/>
                <a:gd name="connsiteY2" fmla="*/ 0 h 1673968"/>
                <a:gd name="connsiteX3" fmla="*/ 1276937 w 1276937"/>
                <a:gd name="connsiteY3" fmla="*/ 1505905 h 1673968"/>
                <a:gd name="connsiteX4" fmla="*/ 0 w 1276937"/>
                <a:gd name="connsiteY4" fmla="*/ 1673968 h 1673968"/>
                <a:gd name="connsiteX5" fmla="*/ 129154 w 1276937"/>
                <a:gd name="connsiteY5" fmla="*/ 105885 h 1673968"/>
                <a:gd name="connsiteX0" fmla="*/ 129154 w 1276937"/>
                <a:gd name="connsiteY0" fmla="*/ 105885 h 1713904"/>
                <a:gd name="connsiteX1" fmla="*/ 419300 w 1276937"/>
                <a:gd name="connsiteY1" fmla="*/ 48105 h 1713904"/>
                <a:gd name="connsiteX2" fmla="*/ 661286 w 1276937"/>
                <a:gd name="connsiteY2" fmla="*/ 0 h 1713904"/>
                <a:gd name="connsiteX3" fmla="*/ 1276937 w 1276937"/>
                <a:gd name="connsiteY3" fmla="*/ 1505905 h 1713904"/>
                <a:gd name="connsiteX4" fmla="*/ 322661 w 1276937"/>
                <a:gd name="connsiteY4" fmla="*/ 1713904 h 1713904"/>
                <a:gd name="connsiteX5" fmla="*/ 0 w 1276937"/>
                <a:gd name="connsiteY5" fmla="*/ 1673968 h 1713904"/>
                <a:gd name="connsiteX6" fmla="*/ 129154 w 1276937"/>
                <a:gd name="connsiteY6" fmla="*/ 105885 h 1713904"/>
                <a:gd name="connsiteX0" fmla="*/ 129154 w 1335004"/>
                <a:gd name="connsiteY0" fmla="*/ 105885 h 1713904"/>
                <a:gd name="connsiteX1" fmla="*/ 419300 w 1335004"/>
                <a:gd name="connsiteY1" fmla="*/ 48105 h 1713904"/>
                <a:gd name="connsiteX2" fmla="*/ 661286 w 1335004"/>
                <a:gd name="connsiteY2" fmla="*/ 0 h 1713904"/>
                <a:gd name="connsiteX3" fmla="*/ 1335004 w 1335004"/>
                <a:gd name="connsiteY3" fmla="*/ 1605248 h 1713904"/>
                <a:gd name="connsiteX4" fmla="*/ 322661 w 1335004"/>
                <a:gd name="connsiteY4" fmla="*/ 1713904 h 1713904"/>
                <a:gd name="connsiteX5" fmla="*/ 0 w 1335004"/>
                <a:gd name="connsiteY5" fmla="*/ 1673968 h 1713904"/>
                <a:gd name="connsiteX6" fmla="*/ 129154 w 1335004"/>
                <a:gd name="connsiteY6" fmla="*/ 105885 h 1713904"/>
                <a:gd name="connsiteX0" fmla="*/ 129154 w 1335004"/>
                <a:gd name="connsiteY0" fmla="*/ 57780 h 1665799"/>
                <a:gd name="connsiteX1" fmla="*/ 419300 w 1335004"/>
                <a:gd name="connsiteY1" fmla="*/ 0 h 1665799"/>
                <a:gd name="connsiteX2" fmla="*/ 691937 w 1335004"/>
                <a:gd name="connsiteY2" fmla="*/ 39533 h 1665799"/>
                <a:gd name="connsiteX3" fmla="*/ 1335004 w 1335004"/>
                <a:gd name="connsiteY3" fmla="*/ 1557143 h 1665799"/>
                <a:gd name="connsiteX4" fmla="*/ 322661 w 1335004"/>
                <a:gd name="connsiteY4" fmla="*/ 1665799 h 1665799"/>
                <a:gd name="connsiteX5" fmla="*/ 0 w 1335004"/>
                <a:gd name="connsiteY5" fmla="*/ 1625863 h 1665799"/>
                <a:gd name="connsiteX6" fmla="*/ 129154 w 1335004"/>
                <a:gd name="connsiteY6" fmla="*/ 57780 h 1665799"/>
                <a:gd name="connsiteX0" fmla="*/ 129154 w 1335004"/>
                <a:gd name="connsiteY0" fmla="*/ 18247 h 1626266"/>
                <a:gd name="connsiteX1" fmla="*/ 424845 w 1335004"/>
                <a:gd name="connsiteY1" fmla="*/ 8214 h 1626266"/>
                <a:gd name="connsiteX2" fmla="*/ 691937 w 1335004"/>
                <a:gd name="connsiteY2" fmla="*/ 0 h 1626266"/>
                <a:gd name="connsiteX3" fmla="*/ 1335004 w 1335004"/>
                <a:gd name="connsiteY3" fmla="*/ 1517610 h 1626266"/>
                <a:gd name="connsiteX4" fmla="*/ 322661 w 1335004"/>
                <a:gd name="connsiteY4" fmla="*/ 1626266 h 1626266"/>
                <a:gd name="connsiteX5" fmla="*/ 0 w 1335004"/>
                <a:gd name="connsiteY5" fmla="*/ 1586330 h 1626266"/>
                <a:gd name="connsiteX6" fmla="*/ 129154 w 1335004"/>
                <a:gd name="connsiteY6" fmla="*/ 18247 h 1626266"/>
                <a:gd name="connsiteX0" fmla="*/ 122993 w 1335004"/>
                <a:gd name="connsiteY0" fmla="*/ 93410 h 1626266"/>
                <a:gd name="connsiteX1" fmla="*/ 424845 w 1335004"/>
                <a:gd name="connsiteY1" fmla="*/ 8214 h 1626266"/>
                <a:gd name="connsiteX2" fmla="*/ 691937 w 1335004"/>
                <a:gd name="connsiteY2" fmla="*/ 0 h 1626266"/>
                <a:gd name="connsiteX3" fmla="*/ 1335004 w 1335004"/>
                <a:gd name="connsiteY3" fmla="*/ 1517610 h 1626266"/>
                <a:gd name="connsiteX4" fmla="*/ 322661 w 1335004"/>
                <a:gd name="connsiteY4" fmla="*/ 1626266 h 1626266"/>
                <a:gd name="connsiteX5" fmla="*/ 0 w 1335004"/>
                <a:gd name="connsiteY5" fmla="*/ 1586330 h 1626266"/>
                <a:gd name="connsiteX6" fmla="*/ 122993 w 1335004"/>
                <a:gd name="connsiteY6" fmla="*/ 93410 h 1626266"/>
                <a:gd name="connsiteX0" fmla="*/ 66344 w 1278355"/>
                <a:gd name="connsiteY0" fmla="*/ 93410 h 1655241"/>
                <a:gd name="connsiteX1" fmla="*/ 368196 w 1278355"/>
                <a:gd name="connsiteY1" fmla="*/ 8214 h 1655241"/>
                <a:gd name="connsiteX2" fmla="*/ 635288 w 1278355"/>
                <a:gd name="connsiteY2" fmla="*/ 0 h 1655241"/>
                <a:gd name="connsiteX3" fmla="*/ 1278355 w 1278355"/>
                <a:gd name="connsiteY3" fmla="*/ 1517610 h 1655241"/>
                <a:gd name="connsiteX4" fmla="*/ 266012 w 1278355"/>
                <a:gd name="connsiteY4" fmla="*/ 1626266 h 1655241"/>
                <a:gd name="connsiteX5" fmla="*/ 0 w 1278355"/>
                <a:gd name="connsiteY5" fmla="*/ 1653093 h 1655241"/>
                <a:gd name="connsiteX6" fmla="*/ 66344 w 1278355"/>
                <a:gd name="connsiteY6" fmla="*/ 93410 h 1655241"/>
                <a:gd name="connsiteX0" fmla="*/ 66344 w 1278355"/>
                <a:gd name="connsiteY0" fmla="*/ 93410 h 1671708"/>
                <a:gd name="connsiteX1" fmla="*/ 368196 w 1278355"/>
                <a:gd name="connsiteY1" fmla="*/ 8214 h 1671708"/>
                <a:gd name="connsiteX2" fmla="*/ 635288 w 1278355"/>
                <a:gd name="connsiteY2" fmla="*/ 0 h 1671708"/>
                <a:gd name="connsiteX3" fmla="*/ 1278355 w 1278355"/>
                <a:gd name="connsiteY3" fmla="*/ 1517610 h 1671708"/>
                <a:gd name="connsiteX4" fmla="*/ 295738 w 1278355"/>
                <a:gd name="connsiteY4" fmla="*/ 1671708 h 1671708"/>
                <a:gd name="connsiteX5" fmla="*/ 0 w 1278355"/>
                <a:gd name="connsiteY5" fmla="*/ 1653093 h 1671708"/>
                <a:gd name="connsiteX6" fmla="*/ 66344 w 1278355"/>
                <a:gd name="connsiteY6" fmla="*/ 93410 h 1671708"/>
                <a:gd name="connsiteX0" fmla="*/ 116922 w 1278355"/>
                <a:gd name="connsiteY0" fmla="*/ 59328 h 1671708"/>
                <a:gd name="connsiteX1" fmla="*/ 368196 w 1278355"/>
                <a:gd name="connsiteY1" fmla="*/ 8214 h 1671708"/>
                <a:gd name="connsiteX2" fmla="*/ 635288 w 1278355"/>
                <a:gd name="connsiteY2" fmla="*/ 0 h 1671708"/>
                <a:gd name="connsiteX3" fmla="*/ 1278355 w 1278355"/>
                <a:gd name="connsiteY3" fmla="*/ 1517610 h 1671708"/>
                <a:gd name="connsiteX4" fmla="*/ 295738 w 1278355"/>
                <a:gd name="connsiteY4" fmla="*/ 1671708 h 1671708"/>
                <a:gd name="connsiteX5" fmla="*/ 0 w 1278355"/>
                <a:gd name="connsiteY5" fmla="*/ 1653093 h 1671708"/>
                <a:gd name="connsiteX6" fmla="*/ 116922 w 1278355"/>
                <a:gd name="connsiteY6" fmla="*/ 59328 h 1671708"/>
                <a:gd name="connsiteX0" fmla="*/ 123458 w 1278355"/>
                <a:gd name="connsiteY0" fmla="*/ 67032 h 1671708"/>
                <a:gd name="connsiteX1" fmla="*/ 368196 w 1278355"/>
                <a:gd name="connsiteY1" fmla="*/ 8214 h 1671708"/>
                <a:gd name="connsiteX2" fmla="*/ 635288 w 1278355"/>
                <a:gd name="connsiteY2" fmla="*/ 0 h 1671708"/>
                <a:gd name="connsiteX3" fmla="*/ 1278355 w 1278355"/>
                <a:gd name="connsiteY3" fmla="*/ 1517610 h 1671708"/>
                <a:gd name="connsiteX4" fmla="*/ 295738 w 1278355"/>
                <a:gd name="connsiteY4" fmla="*/ 1671708 h 1671708"/>
                <a:gd name="connsiteX5" fmla="*/ 0 w 1278355"/>
                <a:gd name="connsiteY5" fmla="*/ 1653093 h 1671708"/>
                <a:gd name="connsiteX6" fmla="*/ 123458 w 1278355"/>
                <a:gd name="connsiteY6" fmla="*/ 67032 h 1671708"/>
                <a:gd name="connsiteX0" fmla="*/ 121085 w 1275982"/>
                <a:gd name="connsiteY0" fmla="*/ 67032 h 1671708"/>
                <a:gd name="connsiteX1" fmla="*/ 365823 w 1275982"/>
                <a:gd name="connsiteY1" fmla="*/ 8214 h 1671708"/>
                <a:gd name="connsiteX2" fmla="*/ 632915 w 1275982"/>
                <a:gd name="connsiteY2" fmla="*/ 0 h 1671708"/>
                <a:gd name="connsiteX3" fmla="*/ 1275982 w 1275982"/>
                <a:gd name="connsiteY3" fmla="*/ 1517610 h 1671708"/>
                <a:gd name="connsiteX4" fmla="*/ 293365 w 1275982"/>
                <a:gd name="connsiteY4" fmla="*/ 1671708 h 1671708"/>
                <a:gd name="connsiteX5" fmla="*/ 0 w 1275982"/>
                <a:gd name="connsiteY5" fmla="*/ 1653287 h 1671708"/>
                <a:gd name="connsiteX6" fmla="*/ 121085 w 1275982"/>
                <a:gd name="connsiteY6" fmla="*/ 67032 h 167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982" h="1671708">
                  <a:moveTo>
                    <a:pt x="121085" y="67032"/>
                  </a:moveTo>
                  <a:lnTo>
                    <a:pt x="365823" y="8214"/>
                  </a:lnTo>
                  <a:lnTo>
                    <a:pt x="632915" y="0"/>
                  </a:lnTo>
                  <a:lnTo>
                    <a:pt x="1275982" y="1517610"/>
                  </a:lnTo>
                  <a:lnTo>
                    <a:pt x="293365" y="1671708"/>
                  </a:lnTo>
                  <a:cubicBezTo>
                    <a:pt x="185811" y="1658396"/>
                    <a:pt x="107554" y="1666599"/>
                    <a:pt x="0" y="1653287"/>
                  </a:cubicBezTo>
                  <a:cubicBezTo>
                    <a:pt x="39793" y="1073575"/>
                    <a:pt x="81292" y="646744"/>
                    <a:pt x="121085" y="67032"/>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rot="20596326">
              <a:off x="1101063" y="2330572"/>
              <a:ext cx="589854" cy="157430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315832 w 567098"/>
                <a:gd name="connsiteY4" fmla="*/ 1593920 h 1602361"/>
                <a:gd name="connsiteX5" fmla="*/ 0 w 567098"/>
                <a:gd name="connsiteY5" fmla="*/ 0 h 1602361"/>
                <a:gd name="connsiteX0" fmla="*/ 0 w 574587"/>
                <a:gd name="connsiteY0" fmla="*/ 0 h 1602361"/>
                <a:gd name="connsiteX1" fmla="*/ 229098 w 574587"/>
                <a:gd name="connsiteY1" fmla="*/ 9713 h 1602361"/>
                <a:gd name="connsiteX2" fmla="*/ 574587 w 574587"/>
                <a:gd name="connsiteY2" fmla="*/ 1542370 h 1602361"/>
                <a:gd name="connsiteX3" fmla="*/ 339240 w 574587"/>
                <a:gd name="connsiteY3" fmla="*/ 1602361 h 1602361"/>
                <a:gd name="connsiteX4" fmla="*/ 315832 w 574587"/>
                <a:gd name="connsiteY4" fmla="*/ 1593920 h 1602361"/>
                <a:gd name="connsiteX5" fmla="*/ 0 w 574587"/>
                <a:gd name="connsiteY5" fmla="*/ 0 h 1602361"/>
                <a:gd name="connsiteX0" fmla="*/ 0 w 574587"/>
                <a:gd name="connsiteY0" fmla="*/ 0 h 1593920"/>
                <a:gd name="connsiteX1" fmla="*/ 229098 w 574587"/>
                <a:gd name="connsiteY1" fmla="*/ 9713 h 1593920"/>
                <a:gd name="connsiteX2" fmla="*/ 574587 w 574587"/>
                <a:gd name="connsiteY2" fmla="*/ 1542370 h 1593920"/>
                <a:gd name="connsiteX3" fmla="*/ 315832 w 574587"/>
                <a:gd name="connsiteY3" fmla="*/ 1593920 h 1593920"/>
                <a:gd name="connsiteX4" fmla="*/ 0 w 574587"/>
                <a:gd name="connsiteY4" fmla="*/ 0 h 1593920"/>
                <a:gd name="connsiteX0" fmla="*/ 0 w 574587"/>
                <a:gd name="connsiteY0" fmla="*/ 0 h 1568684"/>
                <a:gd name="connsiteX1" fmla="*/ 229098 w 574587"/>
                <a:gd name="connsiteY1" fmla="*/ 9713 h 1568684"/>
                <a:gd name="connsiteX2" fmla="*/ 574587 w 574587"/>
                <a:gd name="connsiteY2" fmla="*/ 1542370 h 1568684"/>
                <a:gd name="connsiteX3" fmla="*/ 305817 w 574587"/>
                <a:gd name="connsiteY3" fmla="*/ 1568684 h 1568684"/>
                <a:gd name="connsiteX4" fmla="*/ 0 w 574587"/>
                <a:gd name="connsiteY4" fmla="*/ 0 h 1568684"/>
                <a:gd name="connsiteX0" fmla="*/ 0 w 589854"/>
                <a:gd name="connsiteY0" fmla="*/ 0 h 1574308"/>
                <a:gd name="connsiteX1" fmla="*/ 229098 w 589854"/>
                <a:gd name="connsiteY1" fmla="*/ 9713 h 1574308"/>
                <a:gd name="connsiteX2" fmla="*/ 589854 w 589854"/>
                <a:gd name="connsiteY2" fmla="*/ 1574308 h 1574308"/>
                <a:gd name="connsiteX3" fmla="*/ 305817 w 589854"/>
                <a:gd name="connsiteY3" fmla="*/ 1568684 h 1574308"/>
                <a:gd name="connsiteX4" fmla="*/ 0 w 589854"/>
                <a:gd name="connsiteY4" fmla="*/ 0 h 1574308"/>
                <a:gd name="connsiteX0" fmla="*/ 0 w 589854"/>
                <a:gd name="connsiteY0" fmla="*/ 0 h 1574308"/>
                <a:gd name="connsiteX1" fmla="*/ 229098 w 589854"/>
                <a:gd name="connsiteY1" fmla="*/ 9713 h 1574308"/>
                <a:gd name="connsiteX2" fmla="*/ 589854 w 589854"/>
                <a:gd name="connsiteY2" fmla="*/ 1574308 h 1574308"/>
                <a:gd name="connsiteX3" fmla="*/ 282787 w 589854"/>
                <a:gd name="connsiteY3" fmla="*/ 1554304 h 1574308"/>
                <a:gd name="connsiteX4" fmla="*/ 0 w 589854"/>
                <a:gd name="connsiteY4" fmla="*/ 0 h 1574308"/>
                <a:gd name="connsiteX0" fmla="*/ 0 w 589854"/>
                <a:gd name="connsiteY0" fmla="*/ 0 h 1574308"/>
                <a:gd name="connsiteX1" fmla="*/ 197171 w 589854"/>
                <a:gd name="connsiteY1" fmla="*/ 118 h 1574308"/>
                <a:gd name="connsiteX2" fmla="*/ 589854 w 589854"/>
                <a:gd name="connsiteY2" fmla="*/ 1574308 h 1574308"/>
                <a:gd name="connsiteX3" fmla="*/ 282787 w 589854"/>
                <a:gd name="connsiteY3" fmla="*/ 1554304 h 1574308"/>
                <a:gd name="connsiteX4" fmla="*/ 0 w 589854"/>
                <a:gd name="connsiteY4" fmla="*/ 0 h 1574308"/>
                <a:gd name="connsiteX0" fmla="*/ 0 w 589854"/>
                <a:gd name="connsiteY0" fmla="*/ 0 h 1574308"/>
                <a:gd name="connsiteX1" fmla="*/ 230469 w 589854"/>
                <a:gd name="connsiteY1" fmla="*/ 5153 h 1574308"/>
                <a:gd name="connsiteX2" fmla="*/ 589854 w 589854"/>
                <a:gd name="connsiteY2" fmla="*/ 1574308 h 1574308"/>
                <a:gd name="connsiteX3" fmla="*/ 282787 w 589854"/>
                <a:gd name="connsiteY3" fmla="*/ 1554304 h 1574308"/>
                <a:gd name="connsiteX4" fmla="*/ 0 w 589854"/>
                <a:gd name="connsiteY4" fmla="*/ 0 h 1574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854" h="1574308">
                  <a:moveTo>
                    <a:pt x="0" y="0"/>
                  </a:moveTo>
                  <a:lnTo>
                    <a:pt x="230469" y="5153"/>
                  </a:lnTo>
                  <a:lnTo>
                    <a:pt x="589854" y="1574308"/>
                  </a:lnTo>
                  <a:lnTo>
                    <a:pt x="282787" y="1554304"/>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rot="20720568">
              <a:off x="2104804" y="2796225"/>
              <a:ext cx="1327004" cy="88624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62987"/>
                <a:gd name="connsiteY0" fmla="*/ 866154 h 964630"/>
                <a:gd name="connsiteX1" fmla="*/ 467297 w 1162987"/>
                <a:gd name="connsiteY1" fmla="*/ 210176 h 964630"/>
                <a:gd name="connsiteX2" fmla="*/ 646667 w 1162987"/>
                <a:gd name="connsiteY2" fmla="*/ 2576 h 964630"/>
                <a:gd name="connsiteX3" fmla="*/ 779650 w 1162987"/>
                <a:gd name="connsiteY3" fmla="*/ 96425 h 964630"/>
                <a:gd name="connsiteX4" fmla="*/ 1162987 w 1162987"/>
                <a:gd name="connsiteY4" fmla="*/ 964630 h 964630"/>
                <a:gd name="connsiteX5" fmla="*/ 0 w 1162987"/>
                <a:gd name="connsiteY5" fmla="*/ 866154 h 964630"/>
                <a:gd name="connsiteX0" fmla="*/ 0 w 1199888"/>
                <a:gd name="connsiteY0" fmla="*/ 866154 h 935306"/>
                <a:gd name="connsiteX1" fmla="*/ 467297 w 1199888"/>
                <a:gd name="connsiteY1" fmla="*/ 210176 h 935306"/>
                <a:gd name="connsiteX2" fmla="*/ 646667 w 1199888"/>
                <a:gd name="connsiteY2" fmla="*/ 2576 h 935306"/>
                <a:gd name="connsiteX3" fmla="*/ 779650 w 1199888"/>
                <a:gd name="connsiteY3" fmla="*/ 96425 h 935306"/>
                <a:gd name="connsiteX4" fmla="*/ 1199888 w 1199888"/>
                <a:gd name="connsiteY4" fmla="*/ 935306 h 935306"/>
                <a:gd name="connsiteX5" fmla="*/ 0 w 1199888"/>
                <a:gd name="connsiteY5" fmla="*/ 866154 h 935306"/>
                <a:gd name="connsiteX0" fmla="*/ 0 w 1199888"/>
                <a:gd name="connsiteY0" fmla="*/ 848624 h 917776"/>
                <a:gd name="connsiteX1" fmla="*/ 467297 w 1199888"/>
                <a:gd name="connsiteY1" fmla="*/ 192646 h 917776"/>
                <a:gd name="connsiteX2" fmla="*/ 637125 w 1199888"/>
                <a:gd name="connsiteY2" fmla="*/ 21527 h 917776"/>
                <a:gd name="connsiteX3" fmla="*/ 779650 w 1199888"/>
                <a:gd name="connsiteY3" fmla="*/ 78895 h 917776"/>
                <a:gd name="connsiteX4" fmla="*/ 1199888 w 1199888"/>
                <a:gd name="connsiteY4" fmla="*/ 917776 h 917776"/>
                <a:gd name="connsiteX5" fmla="*/ 0 w 1199888"/>
                <a:gd name="connsiteY5" fmla="*/ 848624 h 917776"/>
                <a:gd name="connsiteX0" fmla="*/ 0 w 1252644"/>
                <a:gd name="connsiteY0" fmla="*/ 864057 h 917776"/>
                <a:gd name="connsiteX1" fmla="*/ 520053 w 1252644"/>
                <a:gd name="connsiteY1" fmla="*/ 192646 h 917776"/>
                <a:gd name="connsiteX2" fmla="*/ 689881 w 1252644"/>
                <a:gd name="connsiteY2" fmla="*/ 21527 h 917776"/>
                <a:gd name="connsiteX3" fmla="*/ 832406 w 1252644"/>
                <a:gd name="connsiteY3" fmla="*/ 78895 h 917776"/>
                <a:gd name="connsiteX4" fmla="*/ 1252644 w 1252644"/>
                <a:gd name="connsiteY4" fmla="*/ 917776 h 917776"/>
                <a:gd name="connsiteX5" fmla="*/ 0 w 1252644"/>
                <a:gd name="connsiteY5" fmla="*/ 864057 h 917776"/>
                <a:gd name="connsiteX0" fmla="*/ 0 w 1240718"/>
                <a:gd name="connsiteY0" fmla="*/ 864057 h 963376"/>
                <a:gd name="connsiteX1" fmla="*/ 520053 w 1240718"/>
                <a:gd name="connsiteY1" fmla="*/ 192646 h 963376"/>
                <a:gd name="connsiteX2" fmla="*/ 689881 w 1240718"/>
                <a:gd name="connsiteY2" fmla="*/ 21527 h 963376"/>
                <a:gd name="connsiteX3" fmla="*/ 832406 w 1240718"/>
                <a:gd name="connsiteY3" fmla="*/ 78895 h 963376"/>
                <a:gd name="connsiteX4" fmla="*/ 1240718 w 1240718"/>
                <a:gd name="connsiteY4" fmla="*/ 963376 h 963376"/>
                <a:gd name="connsiteX5" fmla="*/ 0 w 1240718"/>
                <a:gd name="connsiteY5" fmla="*/ 864057 h 963376"/>
                <a:gd name="connsiteX0" fmla="*/ 0 w 1240718"/>
                <a:gd name="connsiteY0" fmla="*/ 864057 h 1012501"/>
                <a:gd name="connsiteX1" fmla="*/ 520053 w 1240718"/>
                <a:gd name="connsiteY1" fmla="*/ 192646 h 1012501"/>
                <a:gd name="connsiteX2" fmla="*/ 689881 w 1240718"/>
                <a:gd name="connsiteY2" fmla="*/ 21527 h 1012501"/>
                <a:gd name="connsiteX3" fmla="*/ 832406 w 1240718"/>
                <a:gd name="connsiteY3" fmla="*/ 78895 h 1012501"/>
                <a:gd name="connsiteX4" fmla="*/ 1240718 w 1240718"/>
                <a:gd name="connsiteY4" fmla="*/ 963376 h 1012501"/>
                <a:gd name="connsiteX5" fmla="*/ 692677 w 1240718"/>
                <a:gd name="connsiteY5" fmla="*/ 892186 h 1012501"/>
                <a:gd name="connsiteX6" fmla="*/ 0 w 1240718"/>
                <a:gd name="connsiteY6" fmla="*/ 864057 h 1012501"/>
                <a:gd name="connsiteX0" fmla="*/ 0 w 1240718"/>
                <a:gd name="connsiteY0" fmla="*/ 859359 h 1007803"/>
                <a:gd name="connsiteX1" fmla="*/ 520053 w 1240718"/>
                <a:gd name="connsiteY1" fmla="*/ 187948 h 1007803"/>
                <a:gd name="connsiteX2" fmla="*/ 689881 w 1240718"/>
                <a:gd name="connsiteY2" fmla="*/ 16829 h 1007803"/>
                <a:gd name="connsiteX3" fmla="*/ 872172 w 1240718"/>
                <a:gd name="connsiteY3" fmla="*/ 82136 h 1007803"/>
                <a:gd name="connsiteX4" fmla="*/ 1240718 w 1240718"/>
                <a:gd name="connsiteY4" fmla="*/ 958678 h 1007803"/>
                <a:gd name="connsiteX5" fmla="*/ 692677 w 1240718"/>
                <a:gd name="connsiteY5" fmla="*/ 887488 h 1007803"/>
                <a:gd name="connsiteX6" fmla="*/ 0 w 1240718"/>
                <a:gd name="connsiteY6" fmla="*/ 859359 h 1007803"/>
                <a:gd name="connsiteX0" fmla="*/ 0 w 1240718"/>
                <a:gd name="connsiteY0" fmla="*/ 842530 h 990974"/>
                <a:gd name="connsiteX1" fmla="*/ 520053 w 1240718"/>
                <a:gd name="connsiteY1" fmla="*/ 171119 h 990974"/>
                <a:gd name="connsiteX2" fmla="*/ 689881 w 1240718"/>
                <a:gd name="connsiteY2" fmla="*/ 0 h 990974"/>
                <a:gd name="connsiteX3" fmla="*/ 872172 w 1240718"/>
                <a:gd name="connsiteY3" fmla="*/ 65307 h 990974"/>
                <a:gd name="connsiteX4" fmla="*/ 1240718 w 1240718"/>
                <a:gd name="connsiteY4" fmla="*/ 941849 h 990974"/>
                <a:gd name="connsiteX5" fmla="*/ 692677 w 1240718"/>
                <a:gd name="connsiteY5" fmla="*/ 870659 h 990974"/>
                <a:gd name="connsiteX6" fmla="*/ 0 w 1240718"/>
                <a:gd name="connsiteY6" fmla="*/ 842530 h 990974"/>
                <a:gd name="connsiteX0" fmla="*/ 0 w 1223032"/>
                <a:gd name="connsiteY0" fmla="*/ 842530 h 933787"/>
                <a:gd name="connsiteX1" fmla="*/ 520053 w 1223032"/>
                <a:gd name="connsiteY1" fmla="*/ 171119 h 933787"/>
                <a:gd name="connsiteX2" fmla="*/ 689881 w 1223032"/>
                <a:gd name="connsiteY2" fmla="*/ 0 h 933787"/>
                <a:gd name="connsiteX3" fmla="*/ 872172 w 1223032"/>
                <a:gd name="connsiteY3" fmla="*/ 65307 h 933787"/>
                <a:gd name="connsiteX4" fmla="*/ 1223032 w 1223032"/>
                <a:gd name="connsiteY4" fmla="*/ 868306 h 933787"/>
                <a:gd name="connsiteX5" fmla="*/ 692677 w 1223032"/>
                <a:gd name="connsiteY5" fmla="*/ 870659 h 933787"/>
                <a:gd name="connsiteX6" fmla="*/ 0 w 1223032"/>
                <a:gd name="connsiteY6" fmla="*/ 842530 h 93378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0626"/>
                <a:gd name="connsiteY0" fmla="*/ 831012 h 891256"/>
                <a:gd name="connsiteX1" fmla="*/ 517039 w 1210626"/>
                <a:gd name="connsiteY1" fmla="*/ 171119 h 891256"/>
                <a:gd name="connsiteX2" fmla="*/ 686867 w 1210626"/>
                <a:gd name="connsiteY2" fmla="*/ 0 h 891256"/>
                <a:gd name="connsiteX3" fmla="*/ 869158 w 1210626"/>
                <a:gd name="connsiteY3" fmla="*/ 65307 h 891256"/>
                <a:gd name="connsiteX4" fmla="*/ 1210626 w 1210626"/>
                <a:gd name="connsiteY4" fmla="*/ 828929 h 891256"/>
                <a:gd name="connsiteX5" fmla="*/ 689663 w 1210626"/>
                <a:gd name="connsiteY5" fmla="*/ 870659 h 891256"/>
                <a:gd name="connsiteX6" fmla="*/ 0 w 1210626"/>
                <a:gd name="connsiteY6" fmla="*/ 831012 h 891256"/>
                <a:gd name="connsiteX0" fmla="*/ 0 w 1231750"/>
                <a:gd name="connsiteY0" fmla="*/ 831012 h 891256"/>
                <a:gd name="connsiteX1" fmla="*/ 517039 w 1231750"/>
                <a:gd name="connsiteY1" fmla="*/ 171119 h 891256"/>
                <a:gd name="connsiteX2" fmla="*/ 686867 w 1231750"/>
                <a:gd name="connsiteY2" fmla="*/ 0 h 891256"/>
                <a:gd name="connsiteX3" fmla="*/ 869158 w 1231750"/>
                <a:gd name="connsiteY3" fmla="*/ 65307 h 891256"/>
                <a:gd name="connsiteX4" fmla="*/ 1231750 w 1231750"/>
                <a:gd name="connsiteY4" fmla="*/ 851684 h 891256"/>
                <a:gd name="connsiteX5" fmla="*/ 689663 w 1231750"/>
                <a:gd name="connsiteY5" fmla="*/ 870659 h 891256"/>
                <a:gd name="connsiteX6" fmla="*/ 0 w 1231750"/>
                <a:gd name="connsiteY6" fmla="*/ 831012 h 891256"/>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05671 h 853814"/>
                <a:gd name="connsiteX1" fmla="*/ 517039 w 1231750"/>
                <a:gd name="connsiteY1" fmla="*/ 145778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62387 w 1231750"/>
                <a:gd name="connsiteY1" fmla="*/ 232400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26343"/>
                <a:gd name="connsiteX1" fmla="*/ 478407 w 1247770"/>
                <a:gd name="connsiteY1" fmla="*/ 232400 h 826343"/>
                <a:gd name="connsiteX2" fmla="*/ 696259 w 1247770"/>
                <a:gd name="connsiteY2" fmla="*/ 0 h 826343"/>
                <a:gd name="connsiteX3" fmla="*/ 893082 w 1247770"/>
                <a:gd name="connsiteY3" fmla="*/ 56802 h 826343"/>
                <a:gd name="connsiteX4" fmla="*/ 1247770 w 1247770"/>
                <a:gd name="connsiteY4" fmla="*/ 826343 h 826343"/>
                <a:gd name="connsiteX5" fmla="*/ 680165 w 1247770"/>
                <a:gd name="connsiteY5" fmla="*/ 801724 h 826343"/>
                <a:gd name="connsiteX6" fmla="*/ 0 w 1247770"/>
                <a:gd name="connsiteY6" fmla="*/ 791636 h 826343"/>
                <a:gd name="connsiteX0" fmla="*/ 0 w 1268291"/>
                <a:gd name="connsiteY0" fmla="*/ 791636 h 851401"/>
                <a:gd name="connsiteX1" fmla="*/ 478407 w 1268291"/>
                <a:gd name="connsiteY1" fmla="*/ 232400 h 851401"/>
                <a:gd name="connsiteX2" fmla="*/ 696259 w 1268291"/>
                <a:gd name="connsiteY2" fmla="*/ 0 h 851401"/>
                <a:gd name="connsiteX3" fmla="*/ 893082 w 1268291"/>
                <a:gd name="connsiteY3" fmla="*/ 56802 h 851401"/>
                <a:gd name="connsiteX4" fmla="*/ 1268291 w 1268291"/>
                <a:gd name="connsiteY4" fmla="*/ 851401 h 851401"/>
                <a:gd name="connsiteX5" fmla="*/ 680165 w 1268291"/>
                <a:gd name="connsiteY5" fmla="*/ 801724 h 851401"/>
                <a:gd name="connsiteX6" fmla="*/ 0 w 1268291"/>
                <a:gd name="connsiteY6" fmla="*/ 791636 h 851401"/>
                <a:gd name="connsiteX0" fmla="*/ 0 w 1268291"/>
                <a:gd name="connsiteY0" fmla="*/ 791636 h 851401"/>
                <a:gd name="connsiteX1" fmla="*/ 478407 w 1268291"/>
                <a:gd name="connsiteY1" fmla="*/ 232400 h 851401"/>
                <a:gd name="connsiteX2" fmla="*/ 696259 w 1268291"/>
                <a:gd name="connsiteY2" fmla="*/ 0 h 851401"/>
                <a:gd name="connsiteX3" fmla="*/ 910910 w 1268291"/>
                <a:gd name="connsiteY3" fmla="*/ 63926 h 851401"/>
                <a:gd name="connsiteX4" fmla="*/ 1268291 w 1268291"/>
                <a:gd name="connsiteY4" fmla="*/ 851401 h 851401"/>
                <a:gd name="connsiteX5" fmla="*/ 680165 w 1268291"/>
                <a:gd name="connsiteY5" fmla="*/ 801724 h 851401"/>
                <a:gd name="connsiteX6" fmla="*/ 0 w 1268291"/>
                <a:gd name="connsiteY6" fmla="*/ 791636 h 851401"/>
                <a:gd name="connsiteX0" fmla="*/ 0 w 1320625"/>
                <a:gd name="connsiteY0" fmla="*/ 791636 h 874833"/>
                <a:gd name="connsiteX1" fmla="*/ 478407 w 1320625"/>
                <a:gd name="connsiteY1" fmla="*/ 232400 h 874833"/>
                <a:gd name="connsiteX2" fmla="*/ 696259 w 1320625"/>
                <a:gd name="connsiteY2" fmla="*/ 0 h 874833"/>
                <a:gd name="connsiteX3" fmla="*/ 910910 w 1320625"/>
                <a:gd name="connsiteY3" fmla="*/ 63926 h 874833"/>
                <a:gd name="connsiteX4" fmla="*/ 1320625 w 1320625"/>
                <a:gd name="connsiteY4" fmla="*/ 874833 h 874833"/>
                <a:gd name="connsiteX5" fmla="*/ 680165 w 1320625"/>
                <a:gd name="connsiteY5" fmla="*/ 801724 h 874833"/>
                <a:gd name="connsiteX6" fmla="*/ 0 w 1320625"/>
                <a:gd name="connsiteY6" fmla="*/ 791636 h 874833"/>
                <a:gd name="connsiteX0" fmla="*/ 0 w 1320625"/>
                <a:gd name="connsiteY0" fmla="*/ 791636 h 874833"/>
                <a:gd name="connsiteX1" fmla="*/ 478407 w 1320625"/>
                <a:gd name="connsiteY1" fmla="*/ 232400 h 874833"/>
                <a:gd name="connsiteX2" fmla="*/ 696259 w 1320625"/>
                <a:gd name="connsiteY2" fmla="*/ 0 h 874833"/>
                <a:gd name="connsiteX3" fmla="*/ 910910 w 1320625"/>
                <a:gd name="connsiteY3" fmla="*/ 63926 h 874833"/>
                <a:gd name="connsiteX4" fmla="*/ 1320625 w 1320625"/>
                <a:gd name="connsiteY4" fmla="*/ 874833 h 874833"/>
                <a:gd name="connsiteX5" fmla="*/ 623060 w 1320625"/>
                <a:gd name="connsiteY5" fmla="*/ 796531 h 874833"/>
                <a:gd name="connsiteX6" fmla="*/ 0 w 1320625"/>
                <a:gd name="connsiteY6" fmla="*/ 791636 h 874833"/>
                <a:gd name="connsiteX0" fmla="*/ 0 w 1320625"/>
                <a:gd name="connsiteY0" fmla="*/ 791636 h 874833"/>
                <a:gd name="connsiteX1" fmla="*/ 478407 w 1320625"/>
                <a:gd name="connsiteY1" fmla="*/ 232400 h 874833"/>
                <a:gd name="connsiteX2" fmla="*/ 696259 w 1320625"/>
                <a:gd name="connsiteY2" fmla="*/ 0 h 874833"/>
                <a:gd name="connsiteX3" fmla="*/ 910910 w 1320625"/>
                <a:gd name="connsiteY3" fmla="*/ 63926 h 874833"/>
                <a:gd name="connsiteX4" fmla="*/ 1320625 w 1320625"/>
                <a:gd name="connsiteY4" fmla="*/ 874833 h 874833"/>
                <a:gd name="connsiteX5" fmla="*/ 623060 w 1320625"/>
                <a:gd name="connsiteY5" fmla="*/ 796531 h 874833"/>
                <a:gd name="connsiteX6" fmla="*/ 473547 w 1320625"/>
                <a:gd name="connsiteY6" fmla="*/ 796327 h 874833"/>
                <a:gd name="connsiteX7" fmla="*/ 0 w 1320625"/>
                <a:gd name="connsiteY7" fmla="*/ 791636 h 874833"/>
                <a:gd name="connsiteX0" fmla="*/ 0 w 1311197"/>
                <a:gd name="connsiteY0" fmla="*/ 774412 h 874833"/>
                <a:gd name="connsiteX1" fmla="*/ 468979 w 1311197"/>
                <a:gd name="connsiteY1" fmla="*/ 232400 h 874833"/>
                <a:gd name="connsiteX2" fmla="*/ 686831 w 1311197"/>
                <a:gd name="connsiteY2" fmla="*/ 0 h 874833"/>
                <a:gd name="connsiteX3" fmla="*/ 901482 w 1311197"/>
                <a:gd name="connsiteY3" fmla="*/ 63926 h 874833"/>
                <a:gd name="connsiteX4" fmla="*/ 1311197 w 1311197"/>
                <a:gd name="connsiteY4" fmla="*/ 874833 h 874833"/>
                <a:gd name="connsiteX5" fmla="*/ 613632 w 1311197"/>
                <a:gd name="connsiteY5" fmla="*/ 796531 h 874833"/>
                <a:gd name="connsiteX6" fmla="*/ 464119 w 1311197"/>
                <a:gd name="connsiteY6" fmla="*/ 796327 h 874833"/>
                <a:gd name="connsiteX7" fmla="*/ 0 w 1311197"/>
                <a:gd name="connsiteY7" fmla="*/ 774412 h 874833"/>
                <a:gd name="connsiteX0" fmla="*/ 0 w 1311197"/>
                <a:gd name="connsiteY0" fmla="*/ 774412 h 874833"/>
                <a:gd name="connsiteX1" fmla="*/ 468979 w 1311197"/>
                <a:gd name="connsiteY1" fmla="*/ 232400 h 874833"/>
                <a:gd name="connsiteX2" fmla="*/ 686831 w 1311197"/>
                <a:gd name="connsiteY2" fmla="*/ 0 h 874833"/>
                <a:gd name="connsiteX3" fmla="*/ 901482 w 1311197"/>
                <a:gd name="connsiteY3" fmla="*/ 63926 h 874833"/>
                <a:gd name="connsiteX4" fmla="*/ 1311197 w 1311197"/>
                <a:gd name="connsiteY4" fmla="*/ 874833 h 874833"/>
                <a:gd name="connsiteX5" fmla="*/ 613632 w 1311197"/>
                <a:gd name="connsiteY5" fmla="*/ 796531 h 874833"/>
                <a:gd name="connsiteX6" fmla="*/ 464119 w 1311197"/>
                <a:gd name="connsiteY6" fmla="*/ 796327 h 874833"/>
                <a:gd name="connsiteX7" fmla="*/ 0 w 1311197"/>
                <a:gd name="connsiteY7" fmla="*/ 774412 h 874833"/>
                <a:gd name="connsiteX0" fmla="*/ 0 w 1311197"/>
                <a:gd name="connsiteY0" fmla="*/ 774412 h 874833"/>
                <a:gd name="connsiteX1" fmla="*/ 468979 w 1311197"/>
                <a:gd name="connsiteY1" fmla="*/ 232400 h 874833"/>
                <a:gd name="connsiteX2" fmla="*/ 686831 w 1311197"/>
                <a:gd name="connsiteY2" fmla="*/ 0 h 874833"/>
                <a:gd name="connsiteX3" fmla="*/ 901482 w 1311197"/>
                <a:gd name="connsiteY3" fmla="*/ 63926 h 874833"/>
                <a:gd name="connsiteX4" fmla="*/ 1311197 w 1311197"/>
                <a:gd name="connsiteY4" fmla="*/ 874833 h 874833"/>
                <a:gd name="connsiteX5" fmla="*/ 802753 w 1311197"/>
                <a:gd name="connsiteY5" fmla="*/ 826305 h 874833"/>
                <a:gd name="connsiteX6" fmla="*/ 464119 w 1311197"/>
                <a:gd name="connsiteY6" fmla="*/ 796327 h 874833"/>
                <a:gd name="connsiteX7" fmla="*/ 0 w 1311197"/>
                <a:gd name="connsiteY7" fmla="*/ 774412 h 874833"/>
                <a:gd name="connsiteX0" fmla="*/ 0 w 1311197"/>
                <a:gd name="connsiteY0" fmla="*/ 774412 h 874833"/>
                <a:gd name="connsiteX1" fmla="*/ 521079 w 1311197"/>
                <a:gd name="connsiteY1" fmla="*/ 221413 h 874833"/>
                <a:gd name="connsiteX2" fmla="*/ 686831 w 1311197"/>
                <a:gd name="connsiteY2" fmla="*/ 0 h 874833"/>
                <a:gd name="connsiteX3" fmla="*/ 901482 w 1311197"/>
                <a:gd name="connsiteY3" fmla="*/ 63926 h 874833"/>
                <a:gd name="connsiteX4" fmla="*/ 1311197 w 1311197"/>
                <a:gd name="connsiteY4" fmla="*/ 874833 h 874833"/>
                <a:gd name="connsiteX5" fmla="*/ 802753 w 1311197"/>
                <a:gd name="connsiteY5" fmla="*/ 826305 h 874833"/>
                <a:gd name="connsiteX6" fmla="*/ 464119 w 1311197"/>
                <a:gd name="connsiteY6" fmla="*/ 796327 h 874833"/>
                <a:gd name="connsiteX7" fmla="*/ 0 w 1311197"/>
                <a:gd name="connsiteY7" fmla="*/ 774412 h 874833"/>
                <a:gd name="connsiteX0" fmla="*/ 0 w 1311197"/>
                <a:gd name="connsiteY0" fmla="*/ 767182 h 867603"/>
                <a:gd name="connsiteX1" fmla="*/ 521079 w 1311197"/>
                <a:gd name="connsiteY1" fmla="*/ 214183 h 867603"/>
                <a:gd name="connsiteX2" fmla="*/ 714477 w 1311197"/>
                <a:gd name="connsiteY2" fmla="*/ 0 h 867603"/>
                <a:gd name="connsiteX3" fmla="*/ 901482 w 1311197"/>
                <a:gd name="connsiteY3" fmla="*/ 56696 h 867603"/>
                <a:gd name="connsiteX4" fmla="*/ 1311197 w 1311197"/>
                <a:gd name="connsiteY4" fmla="*/ 867603 h 867603"/>
                <a:gd name="connsiteX5" fmla="*/ 802753 w 1311197"/>
                <a:gd name="connsiteY5" fmla="*/ 819075 h 867603"/>
                <a:gd name="connsiteX6" fmla="*/ 464119 w 1311197"/>
                <a:gd name="connsiteY6" fmla="*/ 789097 h 867603"/>
                <a:gd name="connsiteX7" fmla="*/ 0 w 1311197"/>
                <a:gd name="connsiteY7" fmla="*/ 767182 h 867603"/>
                <a:gd name="connsiteX0" fmla="*/ 0 w 1339834"/>
                <a:gd name="connsiteY0" fmla="*/ 767182 h 889860"/>
                <a:gd name="connsiteX1" fmla="*/ 521079 w 1339834"/>
                <a:gd name="connsiteY1" fmla="*/ 214183 h 889860"/>
                <a:gd name="connsiteX2" fmla="*/ 714477 w 1339834"/>
                <a:gd name="connsiteY2" fmla="*/ 0 h 889860"/>
                <a:gd name="connsiteX3" fmla="*/ 901482 w 1339834"/>
                <a:gd name="connsiteY3" fmla="*/ 56696 h 889860"/>
                <a:gd name="connsiteX4" fmla="*/ 1339834 w 1339834"/>
                <a:gd name="connsiteY4" fmla="*/ 889860 h 889860"/>
                <a:gd name="connsiteX5" fmla="*/ 802753 w 1339834"/>
                <a:gd name="connsiteY5" fmla="*/ 819075 h 889860"/>
                <a:gd name="connsiteX6" fmla="*/ 464119 w 1339834"/>
                <a:gd name="connsiteY6" fmla="*/ 789097 h 889860"/>
                <a:gd name="connsiteX7" fmla="*/ 0 w 1339834"/>
                <a:gd name="connsiteY7" fmla="*/ 767182 h 889860"/>
                <a:gd name="connsiteX0" fmla="*/ 0 w 1339834"/>
                <a:gd name="connsiteY0" fmla="*/ 767182 h 889860"/>
                <a:gd name="connsiteX1" fmla="*/ 521079 w 1339834"/>
                <a:gd name="connsiteY1" fmla="*/ 214183 h 889860"/>
                <a:gd name="connsiteX2" fmla="*/ 714477 w 1339834"/>
                <a:gd name="connsiteY2" fmla="*/ 0 h 889860"/>
                <a:gd name="connsiteX3" fmla="*/ 901482 w 1339834"/>
                <a:gd name="connsiteY3" fmla="*/ 56696 h 889860"/>
                <a:gd name="connsiteX4" fmla="*/ 1339834 w 1339834"/>
                <a:gd name="connsiteY4" fmla="*/ 889860 h 889860"/>
                <a:gd name="connsiteX5" fmla="*/ 802753 w 1339834"/>
                <a:gd name="connsiteY5" fmla="*/ 819075 h 889860"/>
                <a:gd name="connsiteX6" fmla="*/ 464119 w 1339834"/>
                <a:gd name="connsiteY6" fmla="*/ 789097 h 889860"/>
                <a:gd name="connsiteX7" fmla="*/ 0 w 1339834"/>
                <a:gd name="connsiteY7" fmla="*/ 767182 h 889860"/>
                <a:gd name="connsiteX0" fmla="*/ 0 w 1339834"/>
                <a:gd name="connsiteY0" fmla="*/ 767182 h 889860"/>
                <a:gd name="connsiteX1" fmla="*/ 521079 w 1339834"/>
                <a:gd name="connsiteY1" fmla="*/ 214183 h 889860"/>
                <a:gd name="connsiteX2" fmla="*/ 714477 w 1339834"/>
                <a:gd name="connsiteY2" fmla="*/ 0 h 889860"/>
                <a:gd name="connsiteX3" fmla="*/ 901482 w 1339834"/>
                <a:gd name="connsiteY3" fmla="*/ 56696 h 889860"/>
                <a:gd name="connsiteX4" fmla="*/ 1339834 w 1339834"/>
                <a:gd name="connsiteY4" fmla="*/ 889860 h 889860"/>
                <a:gd name="connsiteX5" fmla="*/ 904118 w 1339834"/>
                <a:gd name="connsiteY5" fmla="*/ 845587 h 889860"/>
                <a:gd name="connsiteX6" fmla="*/ 464119 w 1339834"/>
                <a:gd name="connsiteY6" fmla="*/ 789097 h 889860"/>
                <a:gd name="connsiteX7" fmla="*/ 0 w 1339834"/>
                <a:gd name="connsiteY7" fmla="*/ 767182 h 889860"/>
                <a:gd name="connsiteX0" fmla="*/ 0 w 1339834"/>
                <a:gd name="connsiteY0" fmla="*/ 767182 h 889860"/>
                <a:gd name="connsiteX1" fmla="*/ 521079 w 1339834"/>
                <a:gd name="connsiteY1" fmla="*/ 214183 h 889860"/>
                <a:gd name="connsiteX2" fmla="*/ 714477 w 1339834"/>
                <a:gd name="connsiteY2" fmla="*/ 0 h 889860"/>
                <a:gd name="connsiteX3" fmla="*/ 901482 w 1339834"/>
                <a:gd name="connsiteY3" fmla="*/ 56696 h 889860"/>
                <a:gd name="connsiteX4" fmla="*/ 1339834 w 1339834"/>
                <a:gd name="connsiteY4" fmla="*/ 889860 h 889860"/>
                <a:gd name="connsiteX5" fmla="*/ 904118 w 1339834"/>
                <a:gd name="connsiteY5" fmla="*/ 845587 h 889860"/>
                <a:gd name="connsiteX6" fmla="*/ 579307 w 1339834"/>
                <a:gd name="connsiteY6" fmla="*/ 819224 h 889860"/>
                <a:gd name="connsiteX7" fmla="*/ 0 w 1339834"/>
                <a:gd name="connsiteY7" fmla="*/ 767182 h 889860"/>
                <a:gd name="connsiteX0" fmla="*/ 37518 w 1377352"/>
                <a:gd name="connsiteY0" fmla="*/ 767182 h 889860"/>
                <a:gd name="connsiteX1" fmla="*/ 558597 w 1377352"/>
                <a:gd name="connsiteY1" fmla="*/ 214183 h 889860"/>
                <a:gd name="connsiteX2" fmla="*/ 751995 w 1377352"/>
                <a:gd name="connsiteY2" fmla="*/ 0 h 889860"/>
                <a:gd name="connsiteX3" fmla="*/ 939000 w 1377352"/>
                <a:gd name="connsiteY3" fmla="*/ 56696 h 889860"/>
                <a:gd name="connsiteX4" fmla="*/ 1377352 w 1377352"/>
                <a:gd name="connsiteY4" fmla="*/ 889860 h 889860"/>
                <a:gd name="connsiteX5" fmla="*/ 941636 w 1377352"/>
                <a:gd name="connsiteY5" fmla="*/ 845587 h 889860"/>
                <a:gd name="connsiteX6" fmla="*/ 616825 w 1377352"/>
                <a:gd name="connsiteY6" fmla="*/ 819224 h 889860"/>
                <a:gd name="connsiteX7" fmla="*/ 120141 w 1377352"/>
                <a:gd name="connsiteY7" fmla="*/ 773003 h 889860"/>
                <a:gd name="connsiteX8" fmla="*/ 37518 w 1377352"/>
                <a:gd name="connsiteY8" fmla="*/ 767182 h 889860"/>
                <a:gd name="connsiteX0" fmla="*/ 0 w 1339834"/>
                <a:gd name="connsiteY0" fmla="*/ 767182 h 889860"/>
                <a:gd name="connsiteX1" fmla="*/ 521079 w 1339834"/>
                <a:gd name="connsiteY1" fmla="*/ 214183 h 889860"/>
                <a:gd name="connsiteX2" fmla="*/ 714477 w 1339834"/>
                <a:gd name="connsiteY2" fmla="*/ 0 h 889860"/>
                <a:gd name="connsiteX3" fmla="*/ 901482 w 1339834"/>
                <a:gd name="connsiteY3" fmla="*/ 56696 h 889860"/>
                <a:gd name="connsiteX4" fmla="*/ 1339834 w 1339834"/>
                <a:gd name="connsiteY4" fmla="*/ 889860 h 889860"/>
                <a:gd name="connsiteX5" fmla="*/ 904118 w 1339834"/>
                <a:gd name="connsiteY5" fmla="*/ 845587 h 889860"/>
                <a:gd name="connsiteX6" fmla="*/ 579307 w 1339834"/>
                <a:gd name="connsiteY6" fmla="*/ 819224 h 889860"/>
                <a:gd name="connsiteX7" fmla="*/ 0 w 1339834"/>
                <a:gd name="connsiteY7" fmla="*/ 767182 h 889860"/>
                <a:gd name="connsiteX0" fmla="*/ 0 w 1303966"/>
                <a:gd name="connsiteY0" fmla="*/ 761795 h 889860"/>
                <a:gd name="connsiteX1" fmla="*/ 485211 w 1303966"/>
                <a:gd name="connsiteY1" fmla="*/ 214183 h 889860"/>
                <a:gd name="connsiteX2" fmla="*/ 678609 w 1303966"/>
                <a:gd name="connsiteY2" fmla="*/ 0 h 889860"/>
                <a:gd name="connsiteX3" fmla="*/ 865614 w 1303966"/>
                <a:gd name="connsiteY3" fmla="*/ 56696 h 889860"/>
                <a:gd name="connsiteX4" fmla="*/ 1303966 w 1303966"/>
                <a:gd name="connsiteY4" fmla="*/ 889860 h 889860"/>
                <a:gd name="connsiteX5" fmla="*/ 868250 w 1303966"/>
                <a:gd name="connsiteY5" fmla="*/ 845587 h 889860"/>
                <a:gd name="connsiteX6" fmla="*/ 543439 w 1303966"/>
                <a:gd name="connsiteY6" fmla="*/ 819224 h 889860"/>
                <a:gd name="connsiteX7" fmla="*/ 0 w 1303966"/>
                <a:gd name="connsiteY7" fmla="*/ 761795 h 889860"/>
                <a:gd name="connsiteX0" fmla="*/ 0 w 1303966"/>
                <a:gd name="connsiteY0" fmla="*/ 761795 h 889860"/>
                <a:gd name="connsiteX1" fmla="*/ 531498 w 1303966"/>
                <a:gd name="connsiteY1" fmla="*/ 206599 h 889860"/>
                <a:gd name="connsiteX2" fmla="*/ 678609 w 1303966"/>
                <a:gd name="connsiteY2" fmla="*/ 0 h 889860"/>
                <a:gd name="connsiteX3" fmla="*/ 865614 w 1303966"/>
                <a:gd name="connsiteY3" fmla="*/ 56696 h 889860"/>
                <a:gd name="connsiteX4" fmla="*/ 1303966 w 1303966"/>
                <a:gd name="connsiteY4" fmla="*/ 889860 h 889860"/>
                <a:gd name="connsiteX5" fmla="*/ 868250 w 1303966"/>
                <a:gd name="connsiteY5" fmla="*/ 845587 h 889860"/>
                <a:gd name="connsiteX6" fmla="*/ 543439 w 1303966"/>
                <a:gd name="connsiteY6" fmla="*/ 819224 h 889860"/>
                <a:gd name="connsiteX7" fmla="*/ 0 w 1303966"/>
                <a:gd name="connsiteY7" fmla="*/ 761795 h 889860"/>
                <a:gd name="connsiteX0" fmla="*/ 0 w 1303966"/>
                <a:gd name="connsiteY0" fmla="*/ 758180 h 886245"/>
                <a:gd name="connsiteX1" fmla="*/ 531498 w 1303966"/>
                <a:gd name="connsiteY1" fmla="*/ 202984 h 886245"/>
                <a:gd name="connsiteX2" fmla="*/ 692431 w 1303966"/>
                <a:gd name="connsiteY2" fmla="*/ 0 h 886245"/>
                <a:gd name="connsiteX3" fmla="*/ 865614 w 1303966"/>
                <a:gd name="connsiteY3" fmla="*/ 53081 h 886245"/>
                <a:gd name="connsiteX4" fmla="*/ 1303966 w 1303966"/>
                <a:gd name="connsiteY4" fmla="*/ 886245 h 886245"/>
                <a:gd name="connsiteX5" fmla="*/ 868250 w 1303966"/>
                <a:gd name="connsiteY5" fmla="*/ 841972 h 886245"/>
                <a:gd name="connsiteX6" fmla="*/ 543439 w 1303966"/>
                <a:gd name="connsiteY6" fmla="*/ 815609 h 886245"/>
                <a:gd name="connsiteX7" fmla="*/ 0 w 1303966"/>
                <a:gd name="connsiteY7" fmla="*/ 758180 h 886245"/>
                <a:gd name="connsiteX0" fmla="*/ 0 w 1303966"/>
                <a:gd name="connsiteY0" fmla="*/ 758180 h 886245"/>
                <a:gd name="connsiteX1" fmla="*/ 502435 w 1303966"/>
                <a:gd name="connsiteY1" fmla="*/ 219997 h 886245"/>
                <a:gd name="connsiteX2" fmla="*/ 692431 w 1303966"/>
                <a:gd name="connsiteY2" fmla="*/ 0 h 886245"/>
                <a:gd name="connsiteX3" fmla="*/ 865614 w 1303966"/>
                <a:gd name="connsiteY3" fmla="*/ 53081 h 886245"/>
                <a:gd name="connsiteX4" fmla="*/ 1303966 w 1303966"/>
                <a:gd name="connsiteY4" fmla="*/ 886245 h 886245"/>
                <a:gd name="connsiteX5" fmla="*/ 868250 w 1303966"/>
                <a:gd name="connsiteY5" fmla="*/ 841972 h 886245"/>
                <a:gd name="connsiteX6" fmla="*/ 543439 w 1303966"/>
                <a:gd name="connsiteY6" fmla="*/ 815609 h 886245"/>
                <a:gd name="connsiteX7" fmla="*/ 0 w 1303966"/>
                <a:gd name="connsiteY7" fmla="*/ 758180 h 886245"/>
                <a:gd name="connsiteX0" fmla="*/ 0 w 1327004"/>
                <a:gd name="connsiteY0" fmla="*/ 752155 h 886245"/>
                <a:gd name="connsiteX1" fmla="*/ 525473 w 1327004"/>
                <a:gd name="connsiteY1" fmla="*/ 219997 h 886245"/>
                <a:gd name="connsiteX2" fmla="*/ 715469 w 1327004"/>
                <a:gd name="connsiteY2" fmla="*/ 0 h 886245"/>
                <a:gd name="connsiteX3" fmla="*/ 888652 w 1327004"/>
                <a:gd name="connsiteY3" fmla="*/ 53081 h 886245"/>
                <a:gd name="connsiteX4" fmla="*/ 1327004 w 1327004"/>
                <a:gd name="connsiteY4" fmla="*/ 886245 h 886245"/>
                <a:gd name="connsiteX5" fmla="*/ 891288 w 1327004"/>
                <a:gd name="connsiteY5" fmla="*/ 841972 h 886245"/>
                <a:gd name="connsiteX6" fmla="*/ 566477 w 1327004"/>
                <a:gd name="connsiteY6" fmla="*/ 815609 h 886245"/>
                <a:gd name="connsiteX7" fmla="*/ 0 w 1327004"/>
                <a:gd name="connsiteY7" fmla="*/ 752155 h 886245"/>
                <a:gd name="connsiteX0" fmla="*/ 0 w 1327004"/>
                <a:gd name="connsiteY0" fmla="*/ 752155 h 886245"/>
                <a:gd name="connsiteX1" fmla="*/ 525473 w 1327004"/>
                <a:gd name="connsiteY1" fmla="*/ 219997 h 886245"/>
                <a:gd name="connsiteX2" fmla="*/ 715469 w 1327004"/>
                <a:gd name="connsiteY2" fmla="*/ 0 h 886245"/>
                <a:gd name="connsiteX3" fmla="*/ 888652 w 1327004"/>
                <a:gd name="connsiteY3" fmla="*/ 53081 h 886245"/>
                <a:gd name="connsiteX4" fmla="*/ 1327004 w 1327004"/>
                <a:gd name="connsiteY4" fmla="*/ 886245 h 886245"/>
                <a:gd name="connsiteX5" fmla="*/ 891288 w 1327004"/>
                <a:gd name="connsiteY5" fmla="*/ 841972 h 886245"/>
                <a:gd name="connsiteX6" fmla="*/ 566477 w 1327004"/>
                <a:gd name="connsiteY6" fmla="*/ 815609 h 886245"/>
                <a:gd name="connsiteX7" fmla="*/ 0 w 1327004"/>
                <a:gd name="connsiteY7" fmla="*/ 752155 h 886245"/>
                <a:gd name="connsiteX0" fmla="*/ 0 w 1327004"/>
                <a:gd name="connsiteY0" fmla="*/ 752155 h 886245"/>
                <a:gd name="connsiteX1" fmla="*/ 525473 w 1327004"/>
                <a:gd name="connsiteY1" fmla="*/ 219997 h 886245"/>
                <a:gd name="connsiteX2" fmla="*/ 715469 w 1327004"/>
                <a:gd name="connsiteY2" fmla="*/ 0 h 886245"/>
                <a:gd name="connsiteX3" fmla="*/ 888652 w 1327004"/>
                <a:gd name="connsiteY3" fmla="*/ 53081 h 886245"/>
                <a:gd name="connsiteX4" fmla="*/ 1327004 w 1327004"/>
                <a:gd name="connsiteY4" fmla="*/ 886245 h 886245"/>
                <a:gd name="connsiteX5" fmla="*/ 891288 w 1327004"/>
                <a:gd name="connsiteY5" fmla="*/ 841972 h 886245"/>
                <a:gd name="connsiteX6" fmla="*/ 566477 w 1327004"/>
                <a:gd name="connsiteY6" fmla="*/ 815609 h 886245"/>
                <a:gd name="connsiteX7" fmla="*/ 0 w 1327004"/>
                <a:gd name="connsiteY7" fmla="*/ 752155 h 88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004" h="886245">
                  <a:moveTo>
                    <a:pt x="0" y="752155"/>
                  </a:moveTo>
                  <a:cubicBezTo>
                    <a:pt x="203718" y="526348"/>
                    <a:pt x="316760" y="427268"/>
                    <a:pt x="525473" y="219997"/>
                  </a:cubicBezTo>
                  <a:cubicBezTo>
                    <a:pt x="610512" y="119347"/>
                    <a:pt x="689413" y="35605"/>
                    <a:pt x="715469" y="0"/>
                  </a:cubicBezTo>
                  <a:cubicBezTo>
                    <a:pt x="767435" y="25321"/>
                    <a:pt x="776264" y="31071"/>
                    <a:pt x="888652" y="53081"/>
                  </a:cubicBezTo>
                  <a:cubicBezTo>
                    <a:pt x="915588" y="125762"/>
                    <a:pt x="1228367" y="655538"/>
                    <a:pt x="1327004" y="886245"/>
                  </a:cubicBezTo>
                  <a:cubicBezTo>
                    <a:pt x="1179050" y="883349"/>
                    <a:pt x="1018043" y="853745"/>
                    <a:pt x="891288" y="841972"/>
                  </a:cubicBezTo>
                  <a:cubicBezTo>
                    <a:pt x="764534" y="830199"/>
                    <a:pt x="714344" y="829750"/>
                    <a:pt x="566477" y="815609"/>
                  </a:cubicBezTo>
                  <a:lnTo>
                    <a:pt x="0" y="75215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rot="19750823">
              <a:off x="3212715" y="2776329"/>
              <a:ext cx="417554" cy="85965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05686 w 537280"/>
                <a:gd name="connsiteY3" fmla="*/ 957745 h 1053428"/>
                <a:gd name="connsiteX4" fmla="*/ 0 w 537280"/>
                <a:gd name="connsiteY4" fmla="*/ 0 h 1053428"/>
                <a:gd name="connsiteX0" fmla="*/ 0 w 537280"/>
                <a:gd name="connsiteY0" fmla="*/ 0 h 1053428"/>
                <a:gd name="connsiteX1" fmla="*/ 266207 w 537280"/>
                <a:gd name="connsiteY1" fmla="*/ 72636 h 1053428"/>
                <a:gd name="connsiteX2" fmla="*/ 537280 w 537280"/>
                <a:gd name="connsiteY2" fmla="*/ 1053428 h 1053428"/>
                <a:gd name="connsiteX3" fmla="*/ 205686 w 537280"/>
                <a:gd name="connsiteY3" fmla="*/ 957745 h 1053428"/>
                <a:gd name="connsiteX4" fmla="*/ 0 w 537280"/>
                <a:gd name="connsiteY4" fmla="*/ 0 h 1053428"/>
                <a:gd name="connsiteX0" fmla="*/ 0 w 519573"/>
                <a:gd name="connsiteY0" fmla="*/ 0 h 983042"/>
                <a:gd name="connsiteX1" fmla="*/ 248500 w 519573"/>
                <a:gd name="connsiteY1" fmla="*/ 2250 h 983042"/>
                <a:gd name="connsiteX2" fmla="*/ 519573 w 519573"/>
                <a:gd name="connsiteY2" fmla="*/ 983042 h 983042"/>
                <a:gd name="connsiteX3" fmla="*/ 187979 w 519573"/>
                <a:gd name="connsiteY3" fmla="*/ 887359 h 983042"/>
                <a:gd name="connsiteX4" fmla="*/ 0 w 519573"/>
                <a:gd name="connsiteY4" fmla="*/ 0 h 983042"/>
                <a:gd name="connsiteX0" fmla="*/ 0 w 478834"/>
                <a:gd name="connsiteY0" fmla="*/ 0 h 887359"/>
                <a:gd name="connsiteX1" fmla="*/ 248500 w 478834"/>
                <a:gd name="connsiteY1" fmla="*/ 2250 h 887359"/>
                <a:gd name="connsiteX2" fmla="*/ 478834 w 478834"/>
                <a:gd name="connsiteY2" fmla="*/ 842239 h 887359"/>
                <a:gd name="connsiteX3" fmla="*/ 187979 w 478834"/>
                <a:gd name="connsiteY3" fmla="*/ 887359 h 887359"/>
                <a:gd name="connsiteX4" fmla="*/ 0 w 478834"/>
                <a:gd name="connsiteY4" fmla="*/ 0 h 887359"/>
                <a:gd name="connsiteX0" fmla="*/ 0 w 478834"/>
                <a:gd name="connsiteY0" fmla="*/ 0 h 842239"/>
                <a:gd name="connsiteX1" fmla="*/ 248500 w 478834"/>
                <a:gd name="connsiteY1" fmla="*/ 2250 h 842239"/>
                <a:gd name="connsiteX2" fmla="*/ 478834 w 478834"/>
                <a:gd name="connsiteY2" fmla="*/ 842239 h 842239"/>
                <a:gd name="connsiteX3" fmla="*/ 175657 w 478834"/>
                <a:gd name="connsiteY3" fmla="*/ 806353 h 842239"/>
                <a:gd name="connsiteX4" fmla="*/ 0 w 478834"/>
                <a:gd name="connsiteY4" fmla="*/ 0 h 842239"/>
                <a:gd name="connsiteX0" fmla="*/ 0 w 478834"/>
                <a:gd name="connsiteY0" fmla="*/ 26240 h 868479"/>
                <a:gd name="connsiteX1" fmla="*/ 210040 w 478834"/>
                <a:gd name="connsiteY1" fmla="*/ 0 h 868479"/>
                <a:gd name="connsiteX2" fmla="*/ 478834 w 478834"/>
                <a:gd name="connsiteY2" fmla="*/ 868479 h 868479"/>
                <a:gd name="connsiteX3" fmla="*/ 175657 w 478834"/>
                <a:gd name="connsiteY3" fmla="*/ 832593 h 868479"/>
                <a:gd name="connsiteX4" fmla="*/ 0 w 478834"/>
                <a:gd name="connsiteY4" fmla="*/ 26240 h 868479"/>
                <a:gd name="connsiteX0" fmla="*/ 0 w 417554"/>
                <a:gd name="connsiteY0" fmla="*/ 26240 h 859650"/>
                <a:gd name="connsiteX1" fmla="*/ 210040 w 417554"/>
                <a:gd name="connsiteY1" fmla="*/ 0 h 859650"/>
                <a:gd name="connsiteX2" fmla="*/ 417554 w 417554"/>
                <a:gd name="connsiteY2" fmla="*/ 859650 h 859650"/>
                <a:gd name="connsiteX3" fmla="*/ 175657 w 417554"/>
                <a:gd name="connsiteY3" fmla="*/ 832593 h 859650"/>
                <a:gd name="connsiteX4" fmla="*/ 0 w 417554"/>
                <a:gd name="connsiteY4" fmla="*/ 26240 h 859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554" h="859650">
                  <a:moveTo>
                    <a:pt x="0" y="26240"/>
                  </a:moveTo>
                  <a:lnTo>
                    <a:pt x="210040" y="0"/>
                  </a:lnTo>
                  <a:lnTo>
                    <a:pt x="417554" y="859650"/>
                  </a:lnTo>
                  <a:lnTo>
                    <a:pt x="175657" y="832593"/>
                  </a:lnTo>
                  <a:lnTo>
                    <a:pt x="0" y="2624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rot="19673020">
              <a:off x="3545561" y="2808767"/>
              <a:ext cx="390356" cy="82797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188829 w 459386"/>
                <a:gd name="connsiteY3" fmla="*/ 814886 h 963771"/>
                <a:gd name="connsiteX4" fmla="*/ 0 w 459386"/>
                <a:gd name="connsiteY4" fmla="*/ 0 h 963771"/>
                <a:gd name="connsiteX0" fmla="*/ 0 w 395944"/>
                <a:gd name="connsiteY0" fmla="*/ 0 h 878072"/>
                <a:gd name="connsiteX1" fmla="*/ 201127 w 395944"/>
                <a:gd name="connsiteY1" fmla="*/ 28442 h 878072"/>
                <a:gd name="connsiteX2" fmla="*/ 395944 w 395944"/>
                <a:gd name="connsiteY2" fmla="*/ 878072 h 878072"/>
                <a:gd name="connsiteX3" fmla="*/ 188829 w 395944"/>
                <a:gd name="connsiteY3" fmla="*/ 814886 h 878072"/>
                <a:gd name="connsiteX4" fmla="*/ 0 w 395944"/>
                <a:gd name="connsiteY4" fmla="*/ 0 h 878072"/>
                <a:gd name="connsiteX0" fmla="*/ 0 w 395944"/>
                <a:gd name="connsiteY0" fmla="*/ 0 h 878072"/>
                <a:gd name="connsiteX1" fmla="*/ 221780 w 395944"/>
                <a:gd name="connsiteY1" fmla="*/ 59469 h 878072"/>
                <a:gd name="connsiteX2" fmla="*/ 395944 w 395944"/>
                <a:gd name="connsiteY2" fmla="*/ 878072 h 878072"/>
                <a:gd name="connsiteX3" fmla="*/ 188829 w 395944"/>
                <a:gd name="connsiteY3" fmla="*/ 814886 h 878072"/>
                <a:gd name="connsiteX4" fmla="*/ 0 w 395944"/>
                <a:gd name="connsiteY4" fmla="*/ 0 h 878072"/>
                <a:gd name="connsiteX0" fmla="*/ 0 w 404822"/>
                <a:gd name="connsiteY0" fmla="*/ 0 h 852973"/>
                <a:gd name="connsiteX1" fmla="*/ 221780 w 404822"/>
                <a:gd name="connsiteY1" fmla="*/ 59469 h 852973"/>
                <a:gd name="connsiteX2" fmla="*/ 404822 w 404822"/>
                <a:gd name="connsiteY2" fmla="*/ 852973 h 852973"/>
                <a:gd name="connsiteX3" fmla="*/ 188829 w 404822"/>
                <a:gd name="connsiteY3" fmla="*/ 814886 h 852973"/>
                <a:gd name="connsiteX4" fmla="*/ 0 w 404822"/>
                <a:gd name="connsiteY4" fmla="*/ 0 h 852973"/>
                <a:gd name="connsiteX0" fmla="*/ 0 w 404822"/>
                <a:gd name="connsiteY0" fmla="*/ 0 h 852973"/>
                <a:gd name="connsiteX1" fmla="*/ 221780 w 404822"/>
                <a:gd name="connsiteY1" fmla="*/ 59469 h 852973"/>
                <a:gd name="connsiteX2" fmla="*/ 404822 w 404822"/>
                <a:gd name="connsiteY2" fmla="*/ 852973 h 852973"/>
                <a:gd name="connsiteX3" fmla="*/ 157558 w 404822"/>
                <a:gd name="connsiteY3" fmla="*/ 764062 h 852973"/>
                <a:gd name="connsiteX4" fmla="*/ 0 w 404822"/>
                <a:gd name="connsiteY4" fmla="*/ 0 h 852973"/>
                <a:gd name="connsiteX0" fmla="*/ 0 w 409581"/>
                <a:gd name="connsiteY0" fmla="*/ 0 h 806309"/>
                <a:gd name="connsiteX1" fmla="*/ 221780 w 409581"/>
                <a:gd name="connsiteY1" fmla="*/ 59469 h 806309"/>
                <a:gd name="connsiteX2" fmla="*/ 409581 w 409581"/>
                <a:gd name="connsiteY2" fmla="*/ 806309 h 806309"/>
                <a:gd name="connsiteX3" fmla="*/ 157558 w 409581"/>
                <a:gd name="connsiteY3" fmla="*/ 764062 h 806309"/>
                <a:gd name="connsiteX4" fmla="*/ 0 w 409581"/>
                <a:gd name="connsiteY4" fmla="*/ 0 h 806309"/>
                <a:gd name="connsiteX0" fmla="*/ 0 w 409581"/>
                <a:gd name="connsiteY0" fmla="*/ 0 h 806309"/>
                <a:gd name="connsiteX1" fmla="*/ 201140 w 409581"/>
                <a:gd name="connsiteY1" fmla="*/ 29644 h 806309"/>
                <a:gd name="connsiteX2" fmla="*/ 409581 w 409581"/>
                <a:gd name="connsiteY2" fmla="*/ 806309 h 806309"/>
                <a:gd name="connsiteX3" fmla="*/ 157558 w 409581"/>
                <a:gd name="connsiteY3" fmla="*/ 764062 h 806309"/>
                <a:gd name="connsiteX4" fmla="*/ 0 w 409581"/>
                <a:gd name="connsiteY4" fmla="*/ 0 h 806309"/>
                <a:gd name="connsiteX0" fmla="*/ 0 w 399540"/>
                <a:gd name="connsiteY0" fmla="*/ 0 h 777514"/>
                <a:gd name="connsiteX1" fmla="*/ 191099 w 399540"/>
                <a:gd name="connsiteY1" fmla="*/ 849 h 777514"/>
                <a:gd name="connsiteX2" fmla="*/ 399540 w 399540"/>
                <a:gd name="connsiteY2" fmla="*/ 777514 h 777514"/>
                <a:gd name="connsiteX3" fmla="*/ 147517 w 399540"/>
                <a:gd name="connsiteY3" fmla="*/ 735267 h 777514"/>
                <a:gd name="connsiteX4" fmla="*/ 0 w 399540"/>
                <a:gd name="connsiteY4" fmla="*/ 0 h 777514"/>
                <a:gd name="connsiteX0" fmla="*/ 0 w 390356"/>
                <a:gd name="connsiteY0" fmla="*/ 0 h 827979"/>
                <a:gd name="connsiteX1" fmla="*/ 191099 w 390356"/>
                <a:gd name="connsiteY1" fmla="*/ 849 h 827979"/>
                <a:gd name="connsiteX2" fmla="*/ 390356 w 390356"/>
                <a:gd name="connsiteY2" fmla="*/ 827979 h 827979"/>
                <a:gd name="connsiteX3" fmla="*/ 147517 w 390356"/>
                <a:gd name="connsiteY3" fmla="*/ 735267 h 827979"/>
                <a:gd name="connsiteX4" fmla="*/ 0 w 390356"/>
                <a:gd name="connsiteY4" fmla="*/ 0 h 827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356" h="827979">
                  <a:moveTo>
                    <a:pt x="0" y="0"/>
                  </a:moveTo>
                  <a:lnTo>
                    <a:pt x="191099" y="849"/>
                  </a:lnTo>
                  <a:lnTo>
                    <a:pt x="390356" y="827979"/>
                  </a:lnTo>
                  <a:lnTo>
                    <a:pt x="147517" y="735267"/>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Freeform 28"/>
            <p:cNvSpPr/>
            <p:nvPr/>
          </p:nvSpPr>
          <p:spPr>
            <a:xfrm rot="20010145">
              <a:off x="3754539" y="2857918"/>
              <a:ext cx="423123" cy="687971"/>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39290"/>
                <a:gd name="connsiteY0" fmla="*/ 12856 h 865871"/>
                <a:gd name="connsiteX1" fmla="*/ 149260 w 439290"/>
                <a:gd name="connsiteY1" fmla="*/ 0 h 865871"/>
                <a:gd name="connsiteX2" fmla="*/ 439290 w 439290"/>
                <a:gd name="connsiteY2" fmla="*/ 865871 h 865871"/>
                <a:gd name="connsiteX3" fmla="*/ 256667 w 439290"/>
                <a:gd name="connsiteY3" fmla="*/ 853791 h 865871"/>
                <a:gd name="connsiteX4" fmla="*/ 0 w 439290"/>
                <a:gd name="connsiteY4" fmla="*/ 12856 h 865871"/>
                <a:gd name="connsiteX0" fmla="*/ 0 w 439290"/>
                <a:gd name="connsiteY0" fmla="*/ 0 h 853015"/>
                <a:gd name="connsiteX1" fmla="*/ 169515 w 439290"/>
                <a:gd name="connsiteY1" fmla="*/ 5224 h 853015"/>
                <a:gd name="connsiteX2" fmla="*/ 439290 w 439290"/>
                <a:gd name="connsiteY2" fmla="*/ 853015 h 853015"/>
                <a:gd name="connsiteX3" fmla="*/ 256667 w 439290"/>
                <a:gd name="connsiteY3" fmla="*/ 840935 h 853015"/>
                <a:gd name="connsiteX4" fmla="*/ 0 w 439290"/>
                <a:gd name="connsiteY4" fmla="*/ 0 h 853015"/>
                <a:gd name="connsiteX0" fmla="*/ 0 w 439290"/>
                <a:gd name="connsiteY0" fmla="*/ 0 h 853015"/>
                <a:gd name="connsiteX1" fmla="*/ 202564 w 439290"/>
                <a:gd name="connsiteY1" fmla="*/ 35003 h 853015"/>
                <a:gd name="connsiteX2" fmla="*/ 439290 w 439290"/>
                <a:gd name="connsiteY2" fmla="*/ 853015 h 853015"/>
                <a:gd name="connsiteX3" fmla="*/ 256667 w 439290"/>
                <a:gd name="connsiteY3" fmla="*/ 840935 h 853015"/>
                <a:gd name="connsiteX4" fmla="*/ 0 w 439290"/>
                <a:gd name="connsiteY4" fmla="*/ 0 h 853015"/>
                <a:gd name="connsiteX0" fmla="*/ 0 w 429628"/>
                <a:gd name="connsiteY0" fmla="*/ 0 h 840935"/>
                <a:gd name="connsiteX1" fmla="*/ 202564 w 429628"/>
                <a:gd name="connsiteY1" fmla="*/ 35003 h 840935"/>
                <a:gd name="connsiteX2" fmla="*/ 429628 w 429628"/>
                <a:gd name="connsiteY2" fmla="*/ 787001 h 840935"/>
                <a:gd name="connsiteX3" fmla="*/ 256667 w 429628"/>
                <a:gd name="connsiteY3" fmla="*/ 840935 h 840935"/>
                <a:gd name="connsiteX4" fmla="*/ 0 w 429628"/>
                <a:gd name="connsiteY4" fmla="*/ 0 h 840935"/>
                <a:gd name="connsiteX0" fmla="*/ 0 w 429628"/>
                <a:gd name="connsiteY0" fmla="*/ 0 h 787001"/>
                <a:gd name="connsiteX1" fmla="*/ 202564 w 429628"/>
                <a:gd name="connsiteY1" fmla="*/ 35003 h 787001"/>
                <a:gd name="connsiteX2" fmla="*/ 429628 w 429628"/>
                <a:gd name="connsiteY2" fmla="*/ 787001 h 787001"/>
                <a:gd name="connsiteX3" fmla="*/ 222481 w 429628"/>
                <a:gd name="connsiteY3" fmla="*/ 749391 h 787001"/>
                <a:gd name="connsiteX4" fmla="*/ 0 w 429628"/>
                <a:gd name="connsiteY4" fmla="*/ 0 h 787001"/>
                <a:gd name="connsiteX0" fmla="*/ 0 w 440252"/>
                <a:gd name="connsiteY0" fmla="*/ 0 h 765691"/>
                <a:gd name="connsiteX1" fmla="*/ 202564 w 440252"/>
                <a:gd name="connsiteY1" fmla="*/ 35003 h 765691"/>
                <a:gd name="connsiteX2" fmla="*/ 440252 w 440252"/>
                <a:gd name="connsiteY2" fmla="*/ 765691 h 765691"/>
                <a:gd name="connsiteX3" fmla="*/ 222481 w 440252"/>
                <a:gd name="connsiteY3" fmla="*/ 749391 h 765691"/>
                <a:gd name="connsiteX4" fmla="*/ 0 w 440252"/>
                <a:gd name="connsiteY4" fmla="*/ 0 h 765691"/>
                <a:gd name="connsiteX0" fmla="*/ 0 w 440252"/>
                <a:gd name="connsiteY0" fmla="*/ 0 h 765691"/>
                <a:gd name="connsiteX1" fmla="*/ 224950 w 440252"/>
                <a:gd name="connsiteY1" fmla="*/ 54147 h 765691"/>
                <a:gd name="connsiteX2" fmla="*/ 440252 w 440252"/>
                <a:gd name="connsiteY2" fmla="*/ 765691 h 765691"/>
                <a:gd name="connsiteX3" fmla="*/ 222481 w 440252"/>
                <a:gd name="connsiteY3" fmla="*/ 749391 h 765691"/>
                <a:gd name="connsiteX4" fmla="*/ 0 w 440252"/>
                <a:gd name="connsiteY4" fmla="*/ 0 h 765691"/>
                <a:gd name="connsiteX0" fmla="*/ 0 w 413586"/>
                <a:gd name="connsiteY0" fmla="*/ 0 h 728450"/>
                <a:gd name="connsiteX1" fmla="*/ 198284 w 413586"/>
                <a:gd name="connsiteY1" fmla="*/ 16906 h 728450"/>
                <a:gd name="connsiteX2" fmla="*/ 413586 w 413586"/>
                <a:gd name="connsiteY2" fmla="*/ 728450 h 728450"/>
                <a:gd name="connsiteX3" fmla="*/ 195815 w 413586"/>
                <a:gd name="connsiteY3" fmla="*/ 712150 h 728450"/>
                <a:gd name="connsiteX4" fmla="*/ 0 w 413586"/>
                <a:gd name="connsiteY4" fmla="*/ 0 h 728450"/>
                <a:gd name="connsiteX0" fmla="*/ 0 w 413586"/>
                <a:gd name="connsiteY0" fmla="*/ 0 h 728450"/>
                <a:gd name="connsiteX1" fmla="*/ 198284 w 413586"/>
                <a:gd name="connsiteY1" fmla="*/ 16906 h 728450"/>
                <a:gd name="connsiteX2" fmla="*/ 413586 w 413586"/>
                <a:gd name="connsiteY2" fmla="*/ 728450 h 728450"/>
                <a:gd name="connsiteX3" fmla="*/ 199003 w 413586"/>
                <a:gd name="connsiteY3" fmla="*/ 705756 h 728450"/>
                <a:gd name="connsiteX4" fmla="*/ 0 w 413586"/>
                <a:gd name="connsiteY4" fmla="*/ 0 h 728450"/>
                <a:gd name="connsiteX0" fmla="*/ 0 w 413586"/>
                <a:gd name="connsiteY0" fmla="*/ 0 h 728450"/>
                <a:gd name="connsiteX1" fmla="*/ 186573 w 413586"/>
                <a:gd name="connsiteY1" fmla="*/ 19049 h 728450"/>
                <a:gd name="connsiteX2" fmla="*/ 413586 w 413586"/>
                <a:gd name="connsiteY2" fmla="*/ 728450 h 728450"/>
                <a:gd name="connsiteX3" fmla="*/ 199003 w 413586"/>
                <a:gd name="connsiteY3" fmla="*/ 705756 h 728450"/>
                <a:gd name="connsiteX4" fmla="*/ 0 w 413586"/>
                <a:gd name="connsiteY4" fmla="*/ 0 h 728450"/>
                <a:gd name="connsiteX0" fmla="*/ 0 w 414623"/>
                <a:gd name="connsiteY0" fmla="*/ 4381 h 709401"/>
                <a:gd name="connsiteX1" fmla="*/ 187610 w 414623"/>
                <a:gd name="connsiteY1" fmla="*/ 0 h 709401"/>
                <a:gd name="connsiteX2" fmla="*/ 414623 w 414623"/>
                <a:gd name="connsiteY2" fmla="*/ 709401 h 709401"/>
                <a:gd name="connsiteX3" fmla="*/ 200040 w 414623"/>
                <a:gd name="connsiteY3" fmla="*/ 686707 h 709401"/>
                <a:gd name="connsiteX4" fmla="*/ 0 w 414623"/>
                <a:gd name="connsiteY4" fmla="*/ 4381 h 709401"/>
                <a:gd name="connsiteX0" fmla="*/ 0 w 446535"/>
                <a:gd name="connsiteY0" fmla="*/ 36366 h 709401"/>
                <a:gd name="connsiteX1" fmla="*/ 219522 w 446535"/>
                <a:gd name="connsiteY1" fmla="*/ 0 h 709401"/>
                <a:gd name="connsiteX2" fmla="*/ 446535 w 446535"/>
                <a:gd name="connsiteY2" fmla="*/ 709401 h 709401"/>
                <a:gd name="connsiteX3" fmla="*/ 231952 w 446535"/>
                <a:gd name="connsiteY3" fmla="*/ 686707 h 709401"/>
                <a:gd name="connsiteX4" fmla="*/ 0 w 446535"/>
                <a:gd name="connsiteY4" fmla="*/ 36366 h 709401"/>
                <a:gd name="connsiteX0" fmla="*/ 0 w 446535"/>
                <a:gd name="connsiteY0" fmla="*/ 10793 h 683828"/>
                <a:gd name="connsiteX1" fmla="*/ 206773 w 446535"/>
                <a:gd name="connsiteY1" fmla="*/ 0 h 683828"/>
                <a:gd name="connsiteX2" fmla="*/ 446535 w 446535"/>
                <a:gd name="connsiteY2" fmla="*/ 683828 h 683828"/>
                <a:gd name="connsiteX3" fmla="*/ 231952 w 446535"/>
                <a:gd name="connsiteY3" fmla="*/ 661134 h 683828"/>
                <a:gd name="connsiteX4" fmla="*/ 0 w 446535"/>
                <a:gd name="connsiteY4" fmla="*/ 10793 h 683828"/>
                <a:gd name="connsiteX0" fmla="*/ 0 w 440160"/>
                <a:gd name="connsiteY0" fmla="*/ 10793 h 696614"/>
                <a:gd name="connsiteX1" fmla="*/ 206773 w 440160"/>
                <a:gd name="connsiteY1" fmla="*/ 0 h 696614"/>
                <a:gd name="connsiteX2" fmla="*/ 440160 w 440160"/>
                <a:gd name="connsiteY2" fmla="*/ 696614 h 696614"/>
                <a:gd name="connsiteX3" fmla="*/ 231952 w 440160"/>
                <a:gd name="connsiteY3" fmla="*/ 661134 h 696614"/>
                <a:gd name="connsiteX4" fmla="*/ 0 w 440160"/>
                <a:gd name="connsiteY4" fmla="*/ 10793 h 696614"/>
                <a:gd name="connsiteX0" fmla="*/ 0 w 440160"/>
                <a:gd name="connsiteY0" fmla="*/ 0 h 685821"/>
                <a:gd name="connsiteX1" fmla="*/ 194011 w 440160"/>
                <a:gd name="connsiteY1" fmla="*/ 4131 h 685821"/>
                <a:gd name="connsiteX2" fmla="*/ 440160 w 440160"/>
                <a:gd name="connsiteY2" fmla="*/ 685821 h 685821"/>
                <a:gd name="connsiteX3" fmla="*/ 231952 w 440160"/>
                <a:gd name="connsiteY3" fmla="*/ 650341 h 685821"/>
                <a:gd name="connsiteX4" fmla="*/ 0 w 440160"/>
                <a:gd name="connsiteY4" fmla="*/ 0 h 685821"/>
                <a:gd name="connsiteX0" fmla="*/ 0 w 423123"/>
                <a:gd name="connsiteY0" fmla="*/ 0 h 687971"/>
                <a:gd name="connsiteX1" fmla="*/ 194011 w 423123"/>
                <a:gd name="connsiteY1" fmla="*/ 4131 h 687971"/>
                <a:gd name="connsiteX2" fmla="*/ 423123 w 423123"/>
                <a:gd name="connsiteY2" fmla="*/ 687971 h 687971"/>
                <a:gd name="connsiteX3" fmla="*/ 231952 w 423123"/>
                <a:gd name="connsiteY3" fmla="*/ 650341 h 687971"/>
                <a:gd name="connsiteX4" fmla="*/ 0 w 423123"/>
                <a:gd name="connsiteY4" fmla="*/ 0 h 687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123" h="687971">
                  <a:moveTo>
                    <a:pt x="0" y="0"/>
                  </a:moveTo>
                  <a:lnTo>
                    <a:pt x="194011" y="4131"/>
                  </a:lnTo>
                  <a:lnTo>
                    <a:pt x="423123" y="687971"/>
                  </a:lnTo>
                  <a:lnTo>
                    <a:pt x="231952" y="650341"/>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 name="Freeform 29"/>
            <p:cNvSpPr/>
            <p:nvPr/>
          </p:nvSpPr>
          <p:spPr>
            <a:xfrm rot="19895299">
              <a:off x="3990478" y="2845115"/>
              <a:ext cx="354993" cy="647546"/>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55063 w 355063"/>
                <a:gd name="connsiteY0" fmla="*/ 603798 h 752445"/>
                <a:gd name="connsiteX1" fmla="*/ 169014 w 355063"/>
                <a:gd name="connsiteY1" fmla="*/ 0 h 752445"/>
                <a:gd name="connsiteX2" fmla="*/ 0 w 355063"/>
                <a:gd name="connsiteY2" fmla="*/ 22885 h 752445"/>
                <a:gd name="connsiteX3" fmla="*/ 198818 w 355063"/>
                <a:gd name="connsiteY3" fmla="*/ 752445 h 752445"/>
                <a:gd name="connsiteX4" fmla="*/ 355063 w 355063"/>
                <a:gd name="connsiteY4" fmla="*/ 603798 h 752445"/>
                <a:gd name="connsiteX0" fmla="*/ 345657 w 345657"/>
                <a:gd name="connsiteY0" fmla="*/ 662672 h 752445"/>
                <a:gd name="connsiteX1" fmla="*/ 169014 w 345657"/>
                <a:gd name="connsiteY1" fmla="*/ 0 h 752445"/>
                <a:gd name="connsiteX2" fmla="*/ 0 w 345657"/>
                <a:gd name="connsiteY2" fmla="*/ 22885 h 752445"/>
                <a:gd name="connsiteX3" fmla="*/ 198818 w 345657"/>
                <a:gd name="connsiteY3" fmla="*/ 752445 h 752445"/>
                <a:gd name="connsiteX4" fmla="*/ 345657 w 345657"/>
                <a:gd name="connsiteY4" fmla="*/ 662672 h 752445"/>
                <a:gd name="connsiteX0" fmla="*/ 345657 w 345657"/>
                <a:gd name="connsiteY0" fmla="*/ 639787 h 729560"/>
                <a:gd name="connsiteX1" fmla="*/ 177839 w 345657"/>
                <a:gd name="connsiteY1" fmla="*/ 839 h 729560"/>
                <a:gd name="connsiteX2" fmla="*/ 0 w 345657"/>
                <a:gd name="connsiteY2" fmla="*/ 0 h 729560"/>
                <a:gd name="connsiteX3" fmla="*/ 198818 w 345657"/>
                <a:gd name="connsiteY3" fmla="*/ 729560 h 729560"/>
                <a:gd name="connsiteX4" fmla="*/ 345657 w 345657"/>
                <a:gd name="connsiteY4" fmla="*/ 639787 h 729560"/>
                <a:gd name="connsiteX0" fmla="*/ 340059 w 340059"/>
                <a:gd name="connsiteY0" fmla="*/ 638948 h 728721"/>
                <a:gd name="connsiteX1" fmla="*/ 172241 w 340059"/>
                <a:gd name="connsiteY1" fmla="*/ 0 h 728721"/>
                <a:gd name="connsiteX2" fmla="*/ 0 w 340059"/>
                <a:gd name="connsiteY2" fmla="*/ 23847 h 728721"/>
                <a:gd name="connsiteX3" fmla="*/ 193220 w 340059"/>
                <a:gd name="connsiteY3" fmla="*/ 728721 h 728721"/>
                <a:gd name="connsiteX4" fmla="*/ 340059 w 340059"/>
                <a:gd name="connsiteY4" fmla="*/ 638948 h 728721"/>
                <a:gd name="connsiteX0" fmla="*/ 340059 w 340059"/>
                <a:gd name="connsiteY0" fmla="*/ 615101 h 704874"/>
                <a:gd name="connsiteX1" fmla="*/ 172516 w 340059"/>
                <a:gd name="connsiteY1" fmla="*/ 668 h 704874"/>
                <a:gd name="connsiteX2" fmla="*/ 0 w 340059"/>
                <a:gd name="connsiteY2" fmla="*/ 0 h 704874"/>
                <a:gd name="connsiteX3" fmla="*/ 193220 w 340059"/>
                <a:gd name="connsiteY3" fmla="*/ 704874 h 704874"/>
                <a:gd name="connsiteX4" fmla="*/ 340059 w 340059"/>
                <a:gd name="connsiteY4" fmla="*/ 615101 h 704874"/>
                <a:gd name="connsiteX0" fmla="*/ 328968 w 328968"/>
                <a:gd name="connsiteY0" fmla="*/ 614433 h 704206"/>
                <a:gd name="connsiteX1" fmla="*/ 161425 w 328968"/>
                <a:gd name="connsiteY1" fmla="*/ 0 h 704206"/>
                <a:gd name="connsiteX2" fmla="*/ 0 w 328968"/>
                <a:gd name="connsiteY2" fmla="*/ 18868 h 704206"/>
                <a:gd name="connsiteX3" fmla="*/ 182129 w 328968"/>
                <a:gd name="connsiteY3" fmla="*/ 704206 h 704206"/>
                <a:gd name="connsiteX4" fmla="*/ 328968 w 328968"/>
                <a:gd name="connsiteY4" fmla="*/ 614433 h 704206"/>
                <a:gd name="connsiteX0" fmla="*/ 367904 w 367904"/>
                <a:gd name="connsiteY0" fmla="*/ 662569 h 704206"/>
                <a:gd name="connsiteX1" fmla="*/ 161425 w 367904"/>
                <a:gd name="connsiteY1" fmla="*/ 0 h 704206"/>
                <a:gd name="connsiteX2" fmla="*/ 0 w 367904"/>
                <a:gd name="connsiteY2" fmla="*/ 18868 h 704206"/>
                <a:gd name="connsiteX3" fmla="*/ 182129 w 367904"/>
                <a:gd name="connsiteY3" fmla="*/ 704206 h 704206"/>
                <a:gd name="connsiteX4" fmla="*/ 367904 w 367904"/>
                <a:gd name="connsiteY4" fmla="*/ 662569 h 704206"/>
                <a:gd name="connsiteX0" fmla="*/ 367904 w 367904"/>
                <a:gd name="connsiteY0" fmla="*/ 662569 h 662569"/>
                <a:gd name="connsiteX1" fmla="*/ 161425 w 367904"/>
                <a:gd name="connsiteY1" fmla="*/ 0 h 662569"/>
                <a:gd name="connsiteX2" fmla="*/ 0 w 367904"/>
                <a:gd name="connsiteY2" fmla="*/ 18868 h 662569"/>
                <a:gd name="connsiteX3" fmla="*/ 172308 w 367904"/>
                <a:gd name="connsiteY3" fmla="*/ 612258 h 662569"/>
                <a:gd name="connsiteX4" fmla="*/ 367904 w 367904"/>
                <a:gd name="connsiteY4" fmla="*/ 662569 h 662569"/>
                <a:gd name="connsiteX0" fmla="*/ 384659 w 384659"/>
                <a:gd name="connsiteY0" fmla="*/ 671633 h 671633"/>
                <a:gd name="connsiteX1" fmla="*/ 161425 w 384659"/>
                <a:gd name="connsiteY1" fmla="*/ 0 h 671633"/>
                <a:gd name="connsiteX2" fmla="*/ 0 w 384659"/>
                <a:gd name="connsiteY2" fmla="*/ 18868 h 671633"/>
                <a:gd name="connsiteX3" fmla="*/ 172308 w 384659"/>
                <a:gd name="connsiteY3" fmla="*/ 612258 h 671633"/>
                <a:gd name="connsiteX4" fmla="*/ 384659 w 384659"/>
                <a:gd name="connsiteY4" fmla="*/ 671633 h 671633"/>
                <a:gd name="connsiteX0" fmla="*/ 384659 w 384659"/>
                <a:gd name="connsiteY0" fmla="*/ 671633 h 671633"/>
                <a:gd name="connsiteX1" fmla="*/ 161425 w 384659"/>
                <a:gd name="connsiteY1" fmla="*/ 0 h 671633"/>
                <a:gd name="connsiteX2" fmla="*/ 0 w 384659"/>
                <a:gd name="connsiteY2" fmla="*/ 18868 h 671633"/>
                <a:gd name="connsiteX3" fmla="*/ 180343 w 384659"/>
                <a:gd name="connsiteY3" fmla="*/ 627434 h 671633"/>
                <a:gd name="connsiteX4" fmla="*/ 384659 w 384659"/>
                <a:gd name="connsiteY4" fmla="*/ 671633 h 671633"/>
                <a:gd name="connsiteX0" fmla="*/ 402787 w 402787"/>
                <a:gd name="connsiteY0" fmla="*/ 671633 h 671633"/>
                <a:gd name="connsiteX1" fmla="*/ 179553 w 402787"/>
                <a:gd name="connsiteY1" fmla="*/ 0 h 671633"/>
                <a:gd name="connsiteX2" fmla="*/ 0 w 402787"/>
                <a:gd name="connsiteY2" fmla="*/ 52379 h 671633"/>
                <a:gd name="connsiteX3" fmla="*/ 198471 w 402787"/>
                <a:gd name="connsiteY3" fmla="*/ 627434 h 671633"/>
                <a:gd name="connsiteX4" fmla="*/ 402787 w 402787"/>
                <a:gd name="connsiteY4" fmla="*/ 671633 h 671633"/>
                <a:gd name="connsiteX0" fmla="*/ 402787 w 402787"/>
                <a:gd name="connsiteY0" fmla="*/ 671633 h 671633"/>
                <a:gd name="connsiteX1" fmla="*/ 179553 w 402787"/>
                <a:gd name="connsiteY1" fmla="*/ 0 h 671633"/>
                <a:gd name="connsiteX2" fmla="*/ 0 w 402787"/>
                <a:gd name="connsiteY2" fmla="*/ 52379 h 671633"/>
                <a:gd name="connsiteX3" fmla="*/ 180343 w 402787"/>
                <a:gd name="connsiteY3" fmla="*/ 660945 h 671633"/>
                <a:gd name="connsiteX4" fmla="*/ 402787 w 402787"/>
                <a:gd name="connsiteY4" fmla="*/ 671633 h 671633"/>
                <a:gd name="connsiteX0" fmla="*/ 325671 w 325671"/>
                <a:gd name="connsiteY0" fmla="*/ 684063 h 684063"/>
                <a:gd name="connsiteX1" fmla="*/ 179553 w 325671"/>
                <a:gd name="connsiteY1" fmla="*/ 0 h 684063"/>
                <a:gd name="connsiteX2" fmla="*/ 0 w 325671"/>
                <a:gd name="connsiteY2" fmla="*/ 52379 h 684063"/>
                <a:gd name="connsiteX3" fmla="*/ 180343 w 325671"/>
                <a:gd name="connsiteY3" fmla="*/ 660945 h 684063"/>
                <a:gd name="connsiteX4" fmla="*/ 325671 w 325671"/>
                <a:gd name="connsiteY4" fmla="*/ 684063 h 684063"/>
                <a:gd name="connsiteX0" fmla="*/ 325671 w 325671"/>
                <a:gd name="connsiteY0" fmla="*/ 631684 h 631684"/>
                <a:gd name="connsiteX1" fmla="*/ 185871 w 325671"/>
                <a:gd name="connsiteY1" fmla="*/ 16016 h 631684"/>
                <a:gd name="connsiteX2" fmla="*/ 0 w 325671"/>
                <a:gd name="connsiteY2" fmla="*/ 0 h 631684"/>
                <a:gd name="connsiteX3" fmla="*/ 180343 w 325671"/>
                <a:gd name="connsiteY3" fmla="*/ 608566 h 631684"/>
                <a:gd name="connsiteX4" fmla="*/ 325671 w 325671"/>
                <a:gd name="connsiteY4" fmla="*/ 631684 h 631684"/>
                <a:gd name="connsiteX0" fmla="*/ 354993 w 354993"/>
                <a:gd name="connsiteY0" fmla="*/ 647546 h 647546"/>
                <a:gd name="connsiteX1" fmla="*/ 185871 w 354993"/>
                <a:gd name="connsiteY1" fmla="*/ 16016 h 647546"/>
                <a:gd name="connsiteX2" fmla="*/ 0 w 354993"/>
                <a:gd name="connsiteY2" fmla="*/ 0 h 647546"/>
                <a:gd name="connsiteX3" fmla="*/ 180343 w 354993"/>
                <a:gd name="connsiteY3" fmla="*/ 608566 h 647546"/>
                <a:gd name="connsiteX4" fmla="*/ 354993 w 354993"/>
                <a:gd name="connsiteY4" fmla="*/ 647546 h 647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993" h="647546">
                  <a:moveTo>
                    <a:pt x="354993" y="647546"/>
                  </a:moveTo>
                  <a:lnTo>
                    <a:pt x="185871" y="16016"/>
                  </a:lnTo>
                  <a:lnTo>
                    <a:pt x="0" y="0"/>
                  </a:lnTo>
                  <a:lnTo>
                    <a:pt x="180343" y="608566"/>
                  </a:lnTo>
                  <a:lnTo>
                    <a:pt x="354993" y="64754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rot="21079010">
              <a:off x="1302171" y="2493764"/>
              <a:ext cx="608702" cy="1156744"/>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15372"/>
                <a:gd name="connsiteY0" fmla="*/ 38077 h 1171575"/>
                <a:gd name="connsiteX1" fmla="*/ 158172 w 615372"/>
                <a:gd name="connsiteY1" fmla="*/ 0 h 1171575"/>
                <a:gd name="connsiteX2" fmla="*/ 615372 w 615372"/>
                <a:gd name="connsiteY2" fmla="*/ 971550 h 1171575"/>
                <a:gd name="connsiteX3" fmla="*/ 462972 w 615372"/>
                <a:gd name="connsiteY3" fmla="*/ 1171575 h 1171575"/>
                <a:gd name="connsiteX4" fmla="*/ 0 w 615372"/>
                <a:gd name="connsiteY4" fmla="*/ 38077 h 1171575"/>
                <a:gd name="connsiteX0" fmla="*/ 0 w 615372"/>
                <a:gd name="connsiteY0" fmla="*/ 38077 h 1185317"/>
                <a:gd name="connsiteX1" fmla="*/ 158172 w 615372"/>
                <a:gd name="connsiteY1" fmla="*/ 0 h 1185317"/>
                <a:gd name="connsiteX2" fmla="*/ 615372 w 615372"/>
                <a:gd name="connsiteY2" fmla="*/ 971550 h 1185317"/>
                <a:gd name="connsiteX3" fmla="*/ 478163 w 615372"/>
                <a:gd name="connsiteY3" fmla="*/ 1185317 h 1185317"/>
                <a:gd name="connsiteX4" fmla="*/ 0 w 615372"/>
                <a:gd name="connsiteY4" fmla="*/ 38077 h 1185317"/>
                <a:gd name="connsiteX0" fmla="*/ 0 w 615372"/>
                <a:gd name="connsiteY0" fmla="*/ 38077 h 1101918"/>
                <a:gd name="connsiteX1" fmla="*/ 158172 w 615372"/>
                <a:gd name="connsiteY1" fmla="*/ 0 h 1101918"/>
                <a:gd name="connsiteX2" fmla="*/ 615372 w 615372"/>
                <a:gd name="connsiteY2" fmla="*/ 971550 h 1101918"/>
                <a:gd name="connsiteX3" fmla="*/ 421042 w 615372"/>
                <a:gd name="connsiteY3" fmla="*/ 1101918 h 1101918"/>
                <a:gd name="connsiteX4" fmla="*/ 0 w 615372"/>
                <a:gd name="connsiteY4" fmla="*/ 38077 h 1101918"/>
                <a:gd name="connsiteX0" fmla="*/ 0 w 600657"/>
                <a:gd name="connsiteY0" fmla="*/ 38077 h 1101918"/>
                <a:gd name="connsiteX1" fmla="*/ 158172 w 600657"/>
                <a:gd name="connsiteY1" fmla="*/ 0 h 1101918"/>
                <a:gd name="connsiteX2" fmla="*/ 600657 w 600657"/>
                <a:gd name="connsiteY2" fmla="*/ 925944 h 1101918"/>
                <a:gd name="connsiteX3" fmla="*/ 421042 w 600657"/>
                <a:gd name="connsiteY3" fmla="*/ 1101918 h 1101918"/>
                <a:gd name="connsiteX4" fmla="*/ 0 w 600657"/>
                <a:gd name="connsiteY4" fmla="*/ 38077 h 1101918"/>
                <a:gd name="connsiteX0" fmla="*/ 0 w 579111"/>
                <a:gd name="connsiteY0" fmla="*/ 38959 h 1101918"/>
                <a:gd name="connsiteX1" fmla="*/ 136626 w 579111"/>
                <a:gd name="connsiteY1" fmla="*/ 0 h 1101918"/>
                <a:gd name="connsiteX2" fmla="*/ 579111 w 579111"/>
                <a:gd name="connsiteY2" fmla="*/ 925944 h 1101918"/>
                <a:gd name="connsiteX3" fmla="*/ 399496 w 579111"/>
                <a:gd name="connsiteY3" fmla="*/ 1101918 h 1101918"/>
                <a:gd name="connsiteX4" fmla="*/ 0 w 579111"/>
                <a:gd name="connsiteY4" fmla="*/ 38959 h 1101918"/>
                <a:gd name="connsiteX0" fmla="*/ 0 w 608702"/>
                <a:gd name="connsiteY0" fmla="*/ 0 h 1137333"/>
                <a:gd name="connsiteX1" fmla="*/ 166217 w 608702"/>
                <a:gd name="connsiteY1" fmla="*/ 35415 h 1137333"/>
                <a:gd name="connsiteX2" fmla="*/ 608702 w 608702"/>
                <a:gd name="connsiteY2" fmla="*/ 961359 h 1137333"/>
                <a:gd name="connsiteX3" fmla="*/ 429087 w 608702"/>
                <a:gd name="connsiteY3" fmla="*/ 1137333 h 1137333"/>
                <a:gd name="connsiteX4" fmla="*/ 0 w 608702"/>
                <a:gd name="connsiteY4" fmla="*/ 0 h 1137333"/>
                <a:gd name="connsiteX0" fmla="*/ 0 w 608702"/>
                <a:gd name="connsiteY0" fmla="*/ 19411 h 1156744"/>
                <a:gd name="connsiteX1" fmla="*/ 138458 w 608702"/>
                <a:gd name="connsiteY1" fmla="*/ 0 h 1156744"/>
                <a:gd name="connsiteX2" fmla="*/ 608702 w 608702"/>
                <a:gd name="connsiteY2" fmla="*/ 980770 h 1156744"/>
                <a:gd name="connsiteX3" fmla="*/ 429087 w 608702"/>
                <a:gd name="connsiteY3" fmla="*/ 1156744 h 1156744"/>
                <a:gd name="connsiteX4" fmla="*/ 0 w 608702"/>
                <a:gd name="connsiteY4" fmla="*/ 19411 h 1156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702" h="1156744">
                  <a:moveTo>
                    <a:pt x="0" y="19411"/>
                  </a:moveTo>
                  <a:lnTo>
                    <a:pt x="138458" y="0"/>
                  </a:lnTo>
                  <a:cubicBezTo>
                    <a:pt x="238470" y="192087"/>
                    <a:pt x="483290" y="795033"/>
                    <a:pt x="608702" y="980770"/>
                  </a:cubicBezTo>
                  <a:lnTo>
                    <a:pt x="429087" y="1156744"/>
                  </a:lnTo>
                  <a:lnTo>
                    <a:pt x="0" y="1941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Freeform 31"/>
            <p:cNvSpPr/>
            <p:nvPr/>
          </p:nvSpPr>
          <p:spPr>
            <a:xfrm rot="20912967">
              <a:off x="1537924" y="2593676"/>
              <a:ext cx="487108" cy="857381"/>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5073"/>
                <a:gd name="connsiteX1" fmla="*/ 190500 w 466725"/>
                <a:gd name="connsiteY1" fmla="*/ 0 h 805073"/>
                <a:gd name="connsiteX2" fmla="*/ 466725 w 466725"/>
                <a:gd name="connsiteY2" fmla="*/ 504825 h 805073"/>
                <a:gd name="connsiteX3" fmla="*/ 311339 w 466725"/>
                <a:gd name="connsiteY3" fmla="*/ 805073 h 805073"/>
                <a:gd name="connsiteX4" fmla="*/ 0 w 466725"/>
                <a:gd name="connsiteY4" fmla="*/ 28575 h 805073"/>
                <a:gd name="connsiteX0" fmla="*/ 0 w 449899"/>
                <a:gd name="connsiteY0" fmla="*/ 28575 h 805073"/>
                <a:gd name="connsiteX1" fmla="*/ 190500 w 449899"/>
                <a:gd name="connsiteY1" fmla="*/ 0 h 805073"/>
                <a:gd name="connsiteX2" fmla="*/ 449899 w 449899"/>
                <a:gd name="connsiteY2" fmla="*/ 529465 h 805073"/>
                <a:gd name="connsiteX3" fmla="*/ 311339 w 449899"/>
                <a:gd name="connsiteY3" fmla="*/ 805073 h 805073"/>
                <a:gd name="connsiteX4" fmla="*/ 0 w 449899"/>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77438"/>
                <a:gd name="connsiteY0" fmla="*/ 28575 h 805073"/>
                <a:gd name="connsiteX1" fmla="*/ 190500 w 477438"/>
                <a:gd name="connsiteY1" fmla="*/ 0 h 805073"/>
                <a:gd name="connsiteX2" fmla="*/ 477438 w 477438"/>
                <a:gd name="connsiteY2" fmla="*/ 561935 h 805073"/>
                <a:gd name="connsiteX3" fmla="*/ 311339 w 477438"/>
                <a:gd name="connsiteY3" fmla="*/ 805073 h 805073"/>
                <a:gd name="connsiteX4" fmla="*/ 0 w 477438"/>
                <a:gd name="connsiteY4" fmla="*/ 28575 h 805073"/>
                <a:gd name="connsiteX0" fmla="*/ 0 w 487876"/>
                <a:gd name="connsiteY0" fmla="*/ 28575 h 805073"/>
                <a:gd name="connsiteX1" fmla="*/ 190500 w 487876"/>
                <a:gd name="connsiteY1" fmla="*/ 0 h 805073"/>
                <a:gd name="connsiteX2" fmla="*/ 487876 w 487876"/>
                <a:gd name="connsiteY2" fmla="*/ 556207 h 805073"/>
                <a:gd name="connsiteX3" fmla="*/ 311339 w 487876"/>
                <a:gd name="connsiteY3" fmla="*/ 805073 h 805073"/>
                <a:gd name="connsiteX4" fmla="*/ 0 w 487876"/>
                <a:gd name="connsiteY4" fmla="*/ 28575 h 805073"/>
                <a:gd name="connsiteX0" fmla="*/ 0 w 487876"/>
                <a:gd name="connsiteY0" fmla="*/ 28575 h 807424"/>
                <a:gd name="connsiteX1" fmla="*/ 190500 w 487876"/>
                <a:gd name="connsiteY1" fmla="*/ 0 h 807424"/>
                <a:gd name="connsiteX2" fmla="*/ 487876 w 487876"/>
                <a:gd name="connsiteY2" fmla="*/ 556207 h 807424"/>
                <a:gd name="connsiteX3" fmla="*/ 327841 w 487876"/>
                <a:gd name="connsiteY3" fmla="*/ 807424 h 807424"/>
                <a:gd name="connsiteX4" fmla="*/ 0 w 487876"/>
                <a:gd name="connsiteY4" fmla="*/ 28575 h 807424"/>
                <a:gd name="connsiteX0" fmla="*/ 0 w 475261"/>
                <a:gd name="connsiteY0" fmla="*/ 26271 h 807424"/>
                <a:gd name="connsiteX1" fmla="*/ 177885 w 475261"/>
                <a:gd name="connsiteY1" fmla="*/ 0 h 807424"/>
                <a:gd name="connsiteX2" fmla="*/ 475261 w 475261"/>
                <a:gd name="connsiteY2" fmla="*/ 556207 h 807424"/>
                <a:gd name="connsiteX3" fmla="*/ 315226 w 475261"/>
                <a:gd name="connsiteY3" fmla="*/ 807424 h 807424"/>
                <a:gd name="connsiteX4" fmla="*/ 0 w 475261"/>
                <a:gd name="connsiteY4" fmla="*/ 26271 h 807424"/>
                <a:gd name="connsiteX0" fmla="*/ 0 w 478954"/>
                <a:gd name="connsiteY0" fmla="*/ 26271 h 807424"/>
                <a:gd name="connsiteX1" fmla="*/ 177885 w 478954"/>
                <a:gd name="connsiteY1" fmla="*/ 0 h 807424"/>
                <a:gd name="connsiteX2" fmla="*/ 478954 w 478954"/>
                <a:gd name="connsiteY2" fmla="*/ 573963 h 807424"/>
                <a:gd name="connsiteX3" fmla="*/ 315226 w 478954"/>
                <a:gd name="connsiteY3" fmla="*/ 807424 h 807424"/>
                <a:gd name="connsiteX4" fmla="*/ 0 w 478954"/>
                <a:gd name="connsiteY4" fmla="*/ 26271 h 807424"/>
                <a:gd name="connsiteX0" fmla="*/ 0 w 478954"/>
                <a:gd name="connsiteY0" fmla="*/ 26271 h 785474"/>
                <a:gd name="connsiteX1" fmla="*/ 177885 w 478954"/>
                <a:gd name="connsiteY1" fmla="*/ 0 h 785474"/>
                <a:gd name="connsiteX2" fmla="*/ 478954 w 478954"/>
                <a:gd name="connsiteY2" fmla="*/ 573963 h 785474"/>
                <a:gd name="connsiteX3" fmla="*/ 314813 w 478954"/>
                <a:gd name="connsiteY3" fmla="*/ 785474 h 785474"/>
                <a:gd name="connsiteX4" fmla="*/ 0 w 478954"/>
                <a:gd name="connsiteY4" fmla="*/ 26271 h 785474"/>
                <a:gd name="connsiteX0" fmla="*/ 0 w 478954"/>
                <a:gd name="connsiteY0" fmla="*/ 101959 h 861162"/>
                <a:gd name="connsiteX1" fmla="*/ 164060 w 478954"/>
                <a:gd name="connsiteY1" fmla="*/ 0 h 861162"/>
                <a:gd name="connsiteX2" fmla="*/ 478954 w 478954"/>
                <a:gd name="connsiteY2" fmla="*/ 649651 h 861162"/>
                <a:gd name="connsiteX3" fmla="*/ 314813 w 478954"/>
                <a:gd name="connsiteY3" fmla="*/ 861162 h 861162"/>
                <a:gd name="connsiteX4" fmla="*/ 0 w 478954"/>
                <a:gd name="connsiteY4" fmla="*/ 101959 h 861162"/>
                <a:gd name="connsiteX0" fmla="*/ 0 w 501228"/>
                <a:gd name="connsiteY0" fmla="*/ 43995 h 861162"/>
                <a:gd name="connsiteX1" fmla="*/ 186334 w 501228"/>
                <a:gd name="connsiteY1" fmla="*/ 0 h 861162"/>
                <a:gd name="connsiteX2" fmla="*/ 501228 w 501228"/>
                <a:gd name="connsiteY2" fmla="*/ 649651 h 861162"/>
                <a:gd name="connsiteX3" fmla="*/ 337087 w 501228"/>
                <a:gd name="connsiteY3" fmla="*/ 861162 h 861162"/>
                <a:gd name="connsiteX4" fmla="*/ 0 w 501228"/>
                <a:gd name="connsiteY4" fmla="*/ 43995 h 861162"/>
                <a:gd name="connsiteX0" fmla="*/ 0 w 496502"/>
                <a:gd name="connsiteY0" fmla="*/ 43995 h 861162"/>
                <a:gd name="connsiteX1" fmla="*/ 186334 w 496502"/>
                <a:gd name="connsiteY1" fmla="*/ 0 h 861162"/>
                <a:gd name="connsiteX2" fmla="*/ 496502 w 496502"/>
                <a:gd name="connsiteY2" fmla="*/ 672990 h 861162"/>
                <a:gd name="connsiteX3" fmla="*/ 337087 w 496502"/>
                <a:gd name="connsiteY3" fmla="*/ 861162 h 861162"/>
                <a:gd name="connsiteX4" fmla="*/ 0 w 496502"/>
                <a:gd name="connsiteY4" fmla="*/ 43995 h 861162"/>
                <a:gd name="connsiteX0" fmla="*/ 0 w 496502"/>
                <a:gd name="connsiteY0" fmla="*/ 18706 h 835873"/>
                <a:gd name="connsiteX1" fmla="*/ 215225 w 496502"/>
                <a:gd name="connsiteY1" fmla="*/ 0 h 835873"/>
                <a:gd name="connsiteX2" fmla="*/ 496502 w 496502"/>
                <a:gd name="connsiteY2" fmla="*/ 647701 h 835873"/>
                <a:gd name="connsiteX3" fmla="*/ 337087 w 496502"/>
                <a:gd name="connsiteY3" fmla="*/ 835873 h 835873"/>
                <a:gd name="connsiteX4" fmla="*/ 0 w 496502"/>
                <a:gd name="connsiteY4" fmla="*/ 18706 h 835873"/>
                <a:gd name="connsiteX0" fmla="*/ 0 w 463769"/>
                <a:gd name="connsiteY0" fmla="*/ 2653 h 837487"/>
                <a:gd name="connsiteX1" fmla="*/ 182492 w 463769"/>
                <a:gd name="connsiteY1" fmla="*/ 1614 h 837487"/>
                <a:gd name="connsiteX2" fmla="*/ 463769 w 463769"/>
                <a:gd name="connsiteY2" fmla="*/ 649315 h 837487"/>
                <a:gd name="connsiteX3" fmla="*/ 304354 w 463769"/>
                <a:gd name="connsiteY3" fmla="*/ 837487 h 837487"/>
                <a:gd name="connsiteX4" fmla="*/ 0 w 463769"/>
                <a:gd name="connsiteY4" fmla="*/ 2653 h 837487"/>
                <a:gd name="connsiteX0" fmla="*/ 0 w 473164"/>
                <a:gd name="connsiteY0" fmla="*/ 23433 h 835873"/>
                <a:gd name="connsiteX1" fmla="*/ 191887 w 473164"/>
                <a:gd name="connsiteY1" fmla="*/ 0 h 835873"/>
                <a:gd name="connsiteX2" fmla="*/ 473164 w 473164"/>
                <a:gd name="connsiteY2" fmla="*/ 647701 h 835873"/>
                <a:gd name="connsiteX3" fmla="*/ 313749 w 473164"/>
                <a:gd name="connsiteY3" fmla="*/ 835873 h 835873"/>
                <a:gd name="connsiteX4" fmla="*/ 0 w 473164"/>
                <a:gd name="connsiteY4" fmla="*/ 23433 h 835873"/>
                <a:gd name="connsiteX0" fmla="*/ 0 w 473164"/>
                <a:gd name="connsiteY0" fmla="*/ 23433 h 857381"/>
                <a:gd name="connsiteX1" fmla="*/ 191887 w 473164"/>
                <a:gd name="connsiteY1" fmla="*/ 0 h 857381"/>
                <a:gd name="connsiteX2" fmla="*/ 473164 w 473164"/>
                <a:gd name="connsiteY2" fmla="*/ 647701 h 857381"/>
                <a:gd name="connsiteX3" fmla="*/ 323970 w 473164"/>
                <a:gd name="connsiteY3" fmla="*/ 857381 h 857381"/>
                <a:gd name="connsiteX4" fmla="*/ 0 w 473164"/>
                <a:gd name="connsiteY4" fmla="*/ 23433 h 857381"/>
                <a:gd name="connsiteX0" fmla="*/ 0 w 487108"/>
                <a:gd name="connsiteY0" fmla="*/ 23433 h 857381"/>
                <a:gd name="connsiteX1" fmla="*/ 191887 w 487108"/>
                <a:gd name="connsiteY1" fmla="*/ 0 h 857381"/>
                <a:gd name="connsiteX2" fmla="*/ 487108 w 487108"/>
                <a:gd name="connsiteY2" fmla="*/ 674821 h 857381"/>
                <a:gd name="connsiteX3" fmla="*/ 323970 w 487108"/>
                <a:gd name="connsiteY3" fmla="*/ 857381 h 857381"/>
                <a:gd name="connsiteX4" fmla="*/ 0 w 487108"/>
                <a:gd name="connsiteY4" fmla="*/ 23433 h 85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108" h="857381">
                  <a:moveTo>
                    <a:pt x="0" y="23433"/>
                  </a:moveTo>
                  <a:cubicBezTo>
                    <a:pt x="59295" y="14676"/>
                    <a:pt x="132592" y="8757"/>
                    <a:pt x="191887" y="0"/>
                  </a:cubicBezTo>
                  <a:cubicBezTo>
                    <a:pt x="291899" y="192087"/>
                    <a:pt x="386433" y="489606"/>
                    <a:pt x="487108" y="674821"/>
                  </a:cubicBezTo>
                  <a:lnTo>
                    <a:pt x="323970" y="857381"/>
                  </a:lnTo>
                  <a:lnTo>
                    <a:pt x="0" y="2343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rot="21318403">
              <a:off x="1779369" y="2652097"/>
              <a:ext cx="469909" cy="568528"/>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3"/>
                <a:gd name="connsiteX1" fmla="*/ 142875 w 333375"/>
                <a:gd name="connsiteY1" fmla="*/ 0 h 461963"/>
                <a:gd name="connsiteX2" fmla="*/ 333375 w 333375"/>
                <a:gd name="connsiteY2" fmla="*/ 152400 h 461963"/>
                <a:gd name="connsiteX3" fmla="*/ 230981 w 333375"/>
                <a:gd name="connsiteY3" fmla="*/ 461963 h 461963"/>
                <a:gd name="connsiteX4" fmla="*/ 0 w 333375"/>
                <a:gd name="connsiteY4" fmla="*/ 76200 h 461963"/>
                <a:gd name="connsiteX0" fmla="*/ 0 w 357187"/>
                <a:gd name="connsiteY0" fmla="*/ 76200 h 461963"/>
                <a:gd name="connsiteX1" fmla="*/ 142875 w 357187"/>
                <a:gd name="connsiteY1" fmla="*/ 0 h 461963"/>
                <a:gd name="connsiteX2" fmla="*/ 357187 w 357187"/>
                <a:gd name="connsiteY2" fmla="*/ 157163 h 461963"/>
                <a:gd name="connsiteX3" fmla="*/ 230981 w 357187"/>
                <a:gd name="connsiteY3" fmla="*/ 461963 h 461963"/>
                <a:gd name="connsiteX4" fmla="*/ 0 w 357187"/>
                <a:gd name="connsiteY4" fmla="*/ 76200 h 461963"/>
                <a:gd name="connsiteX0" fmla="*/ 0 w 392237"/>
                <a:gd name="connsiteY0" fmla="*/ 76200 h 461963"/>
                <a:gd name="connsiteX1" fmla="*/ 142875 w 392237"/>
                <a:gd name="connsiteY1" fmla="*/ 0 h 461963"/>
                <a:gd name="connsiteX2" fmla="*/ 392237 w 392237"/>
                <a:gd name="connsiteY2" fmla="*/ 195879 h 461963"/>
                <a:gd name="connsiteX3" fmla="*/ 230981 w 392237"/>
                <a:gd name="connsiteY3" fmla="*/ 461963 h 461963"/>
                <a:gd name="connsiteX4" fmla="*/ 0 w 392237"/>
                <a:gd name="connsiteY4" fmla="*/ 76200 h 461963"/>
                <a:gd name="connsiteX0" fmla="*/ 0 w 392237"/>
                <a:gd name="connsiteY0" fmla="*/ 76200 h 460171"/>
                <a:gd name="connsiteX1" fmla="*/ 142875 w 392237"/>
                <a:gd name="connsiteY1" fmla="*/ 0 h 460171"/>
                <a:gd name="connsiteX2" fmla="*/ 392237 w 392237"/>
                <a:gd name="connsiteY2" fmla="*/ 195879 h 460171"/>
                <a:gd name="connsiteX3" fmla="*/ 238296 w 392237"/>
                <a:gd name="connsiteY3" fmla="*/ 460171 h 460171"/>
                <a:gd name="connsiteX4" fmla="*/ 0 w 392237"/>
                <a:gd name="connsiteY4" fmla="*/ 76200 h 460171"/>
                <a:gd name="connsiteX0" fmla="*/ 0 w 392237"/>
                <a:gd name="connsiteY0" fmla="*/ 76200 h 467876"/>
                <a:gd name="connsiteX1" fmla="*/ 142875 w 392237"/>
                <a:gd name="connsiteY1" fmla="*/ 0 h 467876"/>
                <a:gd name="connsiteX2" fmla="*/ 392237 w 392237"/>
                <a:gd name="connsiteY2" fmla="*/ 195879 h 467876"/>
                <a:gd name="connsiteX3" fmla="*/ 244831 w 392237"/>
                <a:gd name="connsiteY3" fmla="*/ 467876 h 467876"/>
                <a:gd name="connsiteX4" fmla="*/ 0 w 392237"/>
                <a:gd name="connsiteY4" fmla="*/ 76200 h 467876"/>
                <a:gd name="connsiteX0" fmla="*/ 0 w 403713"/>
                <a:gd name="connsiteY0" fmla="*/ 76200 h 467876"/>
                <a:gd name="connsiteX1" fmla="*/ 142875 w 403713"/>
                <a:gd name="connsiteY1" fmla="*/ 0 h 467876"/>
                <a:gd name="connsiteX2" fmla="*/ 403713 w 403713"/>
                <a:gd name="connsiteY2" fmla="*/ 201600 h 467876"/>
                <a:gd name="connsiteX3" fmla="*/ 244831 w 403713"/>
                <a:gd name="connsiteY3" fmla="*/ 467876 h 467876"/>
                <a:gd name="connsiteX4" fmla="*/ 0 w 403713"/>
                <a:gd name="connsiteY4" fmla="*/ 76200 h 467876"/>
                <a:gd name="connsiteX0" fmla="*/ 0 w 439507"/>
                <a:gd name="connsiteY0" fmla="*/ 76200 h 467876"/>
                <a:gd name="connsiteX1" fmla="*/ 142875 w 439507"/>
                <a:gd name="connsiteY1" fmla="*/ 0 h 467876"/>
                <a:gd name="connsiteX2" fmla="*/ 439507 w 439507"/>
                <a:gd name="connsiteY2" fmla="*/ 202148 h 467876"/>
                <a:gd name="connsiteX3" fmla="*/ 244831 w 439507"/>
                <a:gd name="connsiteY3" fmla="*/ 467876 h 467876"/>
                <a:gd name="connsiteX4" fmla="*/ 0 w 439507"/>
                <a:gd name="connsiteY4" fmla="*/ 76200 h 467876"/>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0 w 439507"/>
                <a:gd name="connsiteY4" fmla="*/ 76200 h 478344"/>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5304 w 439507"/>
                <a:gd name="connsiteY4" fmla="*/ 90809 h 478344"/>
                <a:gd name="connsiteX5" fmla="*/ 0 w 439507"/>
                <a:gd name="connsiteY5" fmla="*/ 76200 h 478344"/>
                <a:gd name="connsiteX0" fmla="*/ 0 w 452968"/>
                <a:gd name="connsiteY0" fmla="*/ 76200 h 478344"/>
                <a:gd name="connsiteX1" fmla="*/ 142875 w 452968"/>
                <a:gd name="connsiteY1" fmla="*/ 0 h 478344"/>
                <a:gd name="connsiteX2" fmla="*/ 452968 w 452968"/>
                <a:gd name="connsiteY2" fmla="*/ 212810 h 478344"/>
                <a:gd name="connsiteX3" fmla="*/ 255918 w 452968"/>
                <a:gd name="connsiteY3" fmla="*/ 478344 h 478344"/>
                <a:gd name="connsiteX4" fmla="*/ 5304 w 452968"/>
                <a:gd name="connsiteY4" fmla="*/ 90809 h 478344"/>
                <a:gd name="connsiteX5" fmla="*/ 0 w 452968"/>
                <a:gd name="connsiteY5" fmla="*/ 76200 h 478344"/>
                <a:gd name="connsiteX0" fmla="*/ 0 w 452968"/>
                <a:gd name="connsiteY0" fmla="*/ 146229 h 548373"/>
                <a:gd name="connsiteX1" fmla="*/ 162961 w 452968"/>
                <a:gd name="connsiteY1" fmla="*/ 0 h 548373"/>
                <a:gd name="connsiteX2" fmla="*/ 452968 w 452968"/>
                <a:gd name="connsiteY2" fmla="*/ 282839 h 548373"/>
                <a:gd name="connsiteX3" fmla="*/ 255918 w 452968"/>
                <a:gd name="connsiteY3" fmla="*/ 548373 h 548373"/>
                <a:gd name="connsiteX4" fmla="*/ 5304 w 452968"/>
                <a:gd name="connsiteY4" fmla="*/ 160838 h 548373"/>
                <a:gd name="connsiteX5" fmla="*/ 0 w 452968"/>
                <a:gd name="connsiteY5" fmla="*/ 146229 h 548373"/>
                <a:gd name="connsiteX0" fmla="*/ 0 w 447664"/>
                <a:gd name="connsiteY0" fmla="*/ 160838 h 548373"/>
                <a:gd name="connsiteX1" fmla="*/ 157657 w 447664"/>
                <a:gd name="connsiteY1" fmla="*/ 0 h 548373"/>
                <a:gd name="connsiteX2" fmla="*/ 447664 w 447664"/>
                <a:gd name="connsiteY2" fmla="*/ 282839 h 548373"/>
                <a:gd name="connsiteX3" fmla="*/ 250614 w 447664"/>
                <a:gd name="connsiteY3" fmla="*/ 548373 h 548373"/>
                <a:gd name="connsiteX4" fmla="*/ 0 w 447664"/>
                <a:gd name="connsiteY4" fmla="*/ 160838 h 548373"/>
                <a:gd name="connsiteX0" fmla="*/ 0 w 494031"/>
                <a:gd name="connsiteY0" fmla="*/ 85353 h 548373"/>
                <a:gd name="connsiteX1" fmla="*/ 204024 w 494031"/>
                <a:gd name="connsiteY1" fmla="*/ 0 h 548373"/>
                <a:gd name="connsiteX2" fmla="*/ 494031 w 494031"/>
                <a:gd name="connsiteY2" fmla="*/ 282839 h 548373"/>
                <a:gd name="connsiteX3" fmla="*/ 296981 w 494031"/>
                <a:gd name="connsiteY3" fmla="*/ 548373 h 548373"/>
                <a:gd name="connsiteX4" fmla="*/ 0 w 494031"/>
                <a:gd name="connsiteY4" fmla="*/ 85353 h 548373"/>
                <a:gd name="connsiteX0" fmla="*/ 0 w 494031"/>
                <a:gd name="connsiteY0" fmla="*/ 105508 h 568528"/>
                <a:gd name="connsiteX1" fmla="*/ 191343 w 494031"/>
                <a:gd name="connsiteY1" fmla="*/ 0 h 568528"/>
                <a:gd name="connsiteX2" fmla="*/ 494031 w 494031"/>
                <a:gd name="connsiteY2" fmla="*/ 302994 h 568528"/>
                <a:gd name="connsiteX3" fmla="*/ 296981 w 494031"/>
                <a:gd name="connsiteY3" fmla="*/ 568528 h 568528"/>
                <a:gd name="connsiteX4" fmla="*/ 0 w 494031"/>
                <a:gd name="connsiteY4" fmla="*/ 105508 h 568528"/>
                <a:gd name="connsiteX0" fmla="*/ 0 w 469909"/>
                <a:gd name="connsiteY0" fmla="*/ 102710 h 568528"/>
                <a:gd name="connsiteX1" fmla="*/ 167221 w 469909"/>
                <a:gd name="connsiteY1" fmla="*/ 0 h 568528"/>
                <a:gd name="connsiteX2" fmla="*/ 469909 w 469909"/>
                <a:gd name="connsiteY2" fmla="*/ 302994 h 568528"/>
                <a:gd name="connsiteX3" fmla="*/ 272859 w 469909"/>
                <a:gd name="connsiteY3" fmla="*/ 568528 h 568528"/>
                <a:gd name="connsiteX4" fmla="*/ 0 w 469909"/>
                <a:gd name="connsiteY4" fmla="*/ 102710 h 568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09" h="568528">
                  <a:moveTo>
                    <a:pt x="0" y="102710"/>
                  </a:moveTo>
                  <a:lnTo>
                    <a:pt x="167221" y="0"/>
                  </a:lnTo>
                  <a:lnTo>
                    <a:pt x="469909" y="302994"/>
                  </a:lnTo>
                  <a:cubicBezTo>
                    <a:pt x="408713" y="395059"/>
                    <a:pt x="334055" y="476463"/>
                    <a:pt x="272859" y="568528"/>
                  </a:cubicBezTo>
                  <a:cubicBezTo>
                    <a:pt x="189516" y="436976"/>
                    <a:pt x="83343" y="234262"/>
                    <a:pt x="0" y="102710"/>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rot="20546587">
              <a:off x="4464720" y="2709483"/>
              <a:ext cx="1024181" cy="64446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75325"/>
                <a:gd name="connsiteY0" fmla="*/ 698271 h 731974"/>
                <a:gd name="connsiteX1" fmla="*/ 486109 w 975325"/>
                <a:gd name="connsiteY1" fmla="*/ 47215 h 731974"/>
                <a:gd name="connsiteX2" fmla="*/ 614866 w 975325"/>
                <a:gd name="connsiteY2" fmla="*/ 33125 h 731974"/>
                <a:gd name="connsiteX3" fmla="*/ 973114 w 975325"/>
                <a:gd name="connsiteY3" fmla="*/ 658478 h 731974"/>
                <a:gd name="connsiteX4" fmla="*/ 605759 w 975325"/>
                <a:gd name="connsiteY4" fmla="*/ 626210 h 731974"/>
                <a:gd name="connsiteX5" fmla="*/ 0 w 975325"/>
                <a:gd name="connsiteY5" fmla="*/ 698271 h 731974"/>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53292"/>
                <a:gd name="connsiteY0" fmla="*/ 620962 h 734682"/>
                <a:gd name="connsiteX1" fmla="*/ 446402 w 953292"/>
                <a:gd name="connsiteY1" fmla="*/ 47215 h 734682"/>
                <a:gd name="connsiteX2" fmla="*/ 575159 w 953292"/>
                <a:gd name="connsiteY2" fmla="*/ 33125 h 734682"/>
                <a:gd name="connsiteX3" fmla="*/ 951225 w 953292"/>
                <a:gd name="connsiteY3" fmla="*/ 702113 h 734682"/>
                <a:gd name="connsiteX4" fmla="*/ 566052 w 953292"/>
                <a:gd name="connsiteY4" fmla="*/ 626210 h 734682"/>
                <a:gd name="connsiteX5" fmla="*/ 0 w 953292"/>
                <a:gd name="connsiteY5" fmla="*/ 620962 h 734682"/>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66052 w 951225"/>
                <a:gd name="connsiteY4" fmla="*/ 626210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44069"/>
                <a:gd name="connsiteY0" fmla="*/ 620962 h 729474"/>
                <a:gd name="connsiteX1" fmla="*/ 446402 w 944069"/>
                <a:gd name="connsiteY1" fmla="*/ 47215 h 729474"/>
                <a:gd name="connsiteX2" fmla="*/ 575159 w 944069"/>
                <a:gd name="connsiteY2" fmla="*/ 33125 h 729474"/>
                <a:gd name="connsiteX3" fmla="*/ 944069 w 944069"/>
                <a:gd name="connsiteY3" fmla="*/ 729474 h 729474"/>
                <a:gd name="connsiteX4" fmla="*/ 529152 w 944069"/>
                <a:gd name="connsiteY4" fmla="*/ 655535 h 729474"/>
                <a:gd name="connsiteX5" fmla="*/ 0 w 944069"/>
                <a:gd name="connsiteY5" fmla="*/ 620962 h 729474"/>
                <a:gd name="connsiteX0" fmla="*/ 0 w 944069"/>
                <a:gd name="connsiteY0" fmla="*/ 618010 h 726522"/>
                <a:gd name="connsiteX1" fmla="*/ 465931 w 944069"/>
                <a:gd name="connsiteY1" fmla="*/ 54294 h 726522"/>
                <a:gd name="connsiteX2" fmla="*/ 575159 w 944069"/>
                <a:gd name="connsiteY2" fmla="*/ 30173 h 726522"/>
                <a:gd name="connsiteX3" fmla="*/ 944069 w 944069"/>
                <a:gd name="connsiteY3" fmla="*/ 726522 h 726522"/>
                <a:gd name="connsiteX4" fmla="*/ 529152 w 944069"/>
                <a:gd name="connsiteY4" fmla="*/ 652583 h 726522"/>
                <a:gd name="connsiteX5" fmla="*/ 0 w 944069"/>
                <a:gd name="connsiteY5" fmla="*/ 618010 h 726522"/>
                <a:gd name="connsiteX0" fmla="*/ 0 w 944069"/>
                <a:gd name="connsiteY0" fmla="*/ 587837 h 696349"/>
                <a:gd name="connsiteX1" fmla="*/ 465931 w 944069"/>
                <a:gd name="connsiteY1" fmla="*/ 24121 h 696349"/>
                <a:gd name="connsiteX2" fmla="*/ 575159 w 944069"/>
                <a:gd name="connsiteY2" fmla="*/ 0 h 696349"/>
                <a:gd name="connsiteX3" fmla="*/ 944069 w 944069"/>
                <a:gd name="connsiteY3" fmla="*/ 696349 h 696349"/>
                <a:gd name="connsiteX4" fmla="*/ 529152 w 944069"/>
                <a:gd name="connsiteY4" fmla="*/ 622410 h 696349"/>
                <a:gd name="connsiteX5" fmla="*/ 0 w 944069"/>
                <a:gd name="connsiteY5" fmla="*/ 587837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93054 w 953673"/>
                <a:gd name="connsiteY4" fmla="*/ 593809 h 668314"/>
                <a:gd name="connsiteX5" fmla="*/ 0 w 953673"/>
                <a:gd name="connsiteY5" fmla="*/ 540060 h 668314"/>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31136 w 953673"/>
                <a:gd name="connsiteY4" fmla="*/ 604689 h 668314"/>
                <a:gd name="connsiteX5" fmla="*/ 0 w 953673"/>
                <a:gd name="connsiteY5" fmla="*/ 540060 h 668314"/>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1035629"/>
                <a:gd name="connsiteY0" fmla="*/ 472992 h 698476"/>
                <a:gd name="connsiteX1" fmla="*/ 521128 w 1035629"/>
                <a:gd name="connsiteY1" fmla="*/ 24121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72992 h 698476"/>
                <a:gd name="connsiteX1" fmla="*/ 506773 w 1035629"/>
                <a:gd name="connsiteY1" fmla="*/ 69593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43930 h 669414"/>
                <a:gd name="connsiteX1" fmla="*/ 506773 w 1035629"/>
                <a:gd name="connsiteY1" fmla="*/ 40531 h 669414"/>
                <a:gd name="connsiteX2" fmla="*/ 647369 w 1035629"/>
                <a:gd name="connsiteY2" fmla="*/ 0 h 669414"/>
                <a:gd name="connsiteX3" fmla="*/ 1035629 w 1035629"/>
                <a:gd name="connsiteY3" fmla="*/ 669414 h 669414"/>
                <a:gd name="connsiteX4" fmla="*/ 601290 w 1035629"/>
                <a:gd name="connsiteY4" fmla="*/ 575627 h 669414"/>
                <a:gd name="connsiteX5" fmla="*/ 0 w 1035629"/>
                <a:gd name="connsiteY5" fmla="*/ 443930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571376 w 1044064"/>
                <a:gd name="connsiteY4" fmla="*/ 543445 h 669414"/>
                <a:gd name="connsiteX5" fmla="*/ 0 w 1044064"/>
                <a:gd name="connsiteY5" fmla="*/ 476182 h 669414"/>
                <a:gd name="connsiteX0" fmla="*/ 0 w 1017341"/>
                <a:gd name="connsiteY0" fmla="*/ 476182 h 630427"/>
                <a:gd name="connsiteX1" fmla="*/ 515208 w 1017341"/>
                <a:gd name="connsiteY1" fmla="*/ 40531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66210 w 1017341"/>
                <a:gd name="connsiteY1" fmla="*/ 24335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5959"/>
                <a:gd name="connsiteY0" fmla="*/ 508539 h 630427"/>
                <a:gd name="connsiteX1" fmla="*/ 564828 w 1015959"/>
                <a:gd name="connsiteY1" fmla="*/ 24335 h 630427"/>
                <a:gd name="connsiteX2" fmla="*/ 654422 w 1015959"/>
                <a:gd name="connsiteY2" fmla="*/ 0 h 630427"/>
                <a:gd name="connsiteX3" fmla="*/ 1015959 w 1015959"/>
                <a:gd name="connsiteY3" fmla="*/ 630427 h 630427"/>
                <a:gd name="connsiteX4" fmla="*/ 569994 w 1015959"/>
                <a:gd name="connsiteY4" fmla="*/ 543445 h 630427"/>
                <a:gd name="connsiteX5" fmla="*/ 0 w 1015959"/>
                <a:gd name="connsiteY5" fmla="*/ 508539 h 630427"/>
                <a:gd name="connsiteX0" fmla="*/ 0 w 1015959"/>
                <a:gd name="connsiteY0" fmla="*/ 508539 h 630427"/>
                <a:gd name="connsiteX1" fmla="*/ 564828 w 1015959"/>
                <a:gd name="connsiteY1" fmla="*/ 24335 h 630427"/>
                <a:gd name="connsiteX2" fmla="*/ 654422 w 1015959"/>
                <a:gd name="connsiteY2" fmla="*/ 0 h 630427"/>
                <a:gd name="connsiteX3" fmla="*/ 1015959 w 1015959"/>
                <a:gd name="connsiteY3" fmla="*/ 630427 h 630427"/>
                <a:gd name="connsiteX4" fmla="*/ 571979 w 1015959"/>
                <a:gd name="connsiteY4" fmla="*/ 573500 h 630427"/>
                <a:gd name="connsiteX5" fmla="*/ 0 w 1015959"/>
                <a:gd name="connsiteY5" fmla="*/ 508539 h 630427"/>
                <a:gd name="connsiteX0" fmla="*/ 0 w 1031979"/>
                <a:gd name="connsiteY0" fmla="*/ 508539 h 644462"/>
                <a:gd name="connsiteX1" fmla="*/ 564828 w 1031979"/>
                <a:gd name="connsiteY1" fmla="*/ 24335 h 644462"/>
                <a:gd name="connsiteX2" fmla="*/ 654422 w 1031979"/>
                <a:gd name="connsiteY2" fmla="*/ 0 h 644462"/>
                <a:gd name="connsiteX3" fmla="*/ 1031979 w 1031979"/>
                <a:gd name="connsiteY3" fmla="*/ 644462 h 644462"/>
                <a:gd name="connsiteX4" fmla="*/ 571979 w 1031979"/>
                <a:gd name="connsiteY4" fmla="*/ 573500 h 644462"/>
                <a:gd name="connsiteX5" fmla="*/ 0 w 1031979"/>
                <a:gd name="connsiteY5" fmla="*/ 508539 h 644462"/>
                <a:gd name="connsiteX0" fmla="*/ 0 w 1024181"/>
                <a:gd name="connsiteY0" fmla="*/ 535193 h 644462"/>
                <a:gd name="connsiteX1" fmla="*/ 557030 w 1024181"/>
                <a:gd name="connsiteY1" fmla="*/ 24335 h 644462"/>
                <a:gd name="connsiteX2" fmla="*/ 646624 w 1024181"/>
                <a:gd name="connsiteY2" fmla="*/ 0 h 644462"/>
                <a:gd name="connsiteX3" fmla="*/ 1024181 w 1024181"/>
                <a:gd name="connsiteY3" fmla="*/ 644462 h 644462"/>
                <a:gd name="connsiteX4" fmla="*/ 564181 w 1024181"/>
                <a:gd name="connsiteY4" fmla="*/ 573500 h 644462"/>
                <a:gd name="connsiteX5" fmla="*/ 0 w 1024181"/>
                <a:gd name="connsiteY5" fmla="*/ 535193 h 64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4181" h="644462">
                  <a:moveTo>
                    <a:pt x="0" y="535193"/>
                  </a:moveTo>
                  <a:lnTo>
                    <a:pt x="557030" y="24335"/>
                  </a:lnTo>
                  <a:cubicBezTo>
                    <a:pt x="707214" y="-11692"/>
                    <a:pt x="589226" y="14281"/>
                    <a:pt x="646624" y="0"/>
                  </a:cubicBezTo>
                  <a:cubicBezTo>
                    <a:pt x="673560" y="72681"/>
                    <a:pt x="872348" y="419530"/>
                    <a:pt x="1024181" y="644462"/>
                  </a:cubicBezTo>
                  <a:cubicBezTo>
                    <a:pt x="902090" y="614438"/>
                    <a:pt x="788896" y="597992"/>
                    <a:pt x="564181" y="573500"/>
                  </a:cubicBezTo>
                  <a:cubicBezTo>
                    <a:pt x="372670" y="543230"/>
                    <a:pt x="219962" y="555077"/>
                    <a:pt x="0" y="535193"/>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rot="1617613">
              <a:off x="4492869" y="2717702"/>
              <a:ext cx="244217" cy="680585"/>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04850"/>
                <a:gd name="connsiteX1" fmla="*/ 304800 w 438150"/>
                <a:gd name="connsiteY1" fmla="*/ 0 h 704850"/>
                <a:gd name="connsiteX2" fmla="*/ 0 w 438150"/>
                <a:gd name="connsiteY2" fmla="*/ 704850 h 704850"/>
                <a:gd name="connsiteX3" fmla="*/ 256287 w 438150"/>
                <a:gd name="connsiteY3" fmla="*/ 633590 h 704850"/>
                <a:gd name="connsiteX4" fmla="*/ 438150 w 438150"/>
                <a:gd name="connsiteY4" fmla="*/ 47625 h 704850"/>
                <a:gd name="connsiteX0" fmla="*/ 428901 w 428901"/>
                <a:gd name="connsiteY0" fmla="*/ 37270 h 704850"/>
                <a:gd name="connsiteX1" fmla="*/ 304800 w 428901"/>
                <a:gd name="connsiteY1" fmla="*/ 0 h 704850"/>
                <a:gd name="connsiteX2" fmla="*/ 0 w 428901"/>
                <a:gd name="connsiteY2" fmla="*/ 704850 h 704850"/>
                <a:gd name="connsiteX3" fmla="*/ 256287 w 428901"/>
                <a:gd name="connsiteY3" fmla="*/ 633590 h 704850"/>
                <a:gd name="connsiteX4" fmla="*/ 428901 w 428901"/>
                <a:gd name="connsiteY4" fmla="*/ 37270 h 704850"/>
                <a:gd name="connsiteX0" fmla="*/ 379335 w 379335"/>
                <a:gd name="connsiteY0" fmla="*/ 37270 h 697810"/>
                <a:gd name="connsiteX1" fmla="*/ 255234 w 379335"/>
                <a:gd name="connsiteY1" fmla="*/ 0 h 697810"/>
                <a:gd name="connsiteX2" fmla="*/ 0 w 379335"/>
                <a:gd name="connsiteY2" fmla="*/ 697810 h 697810"/>
                <a:gd name="connsiteX3" fmla="*/ 206721 w 379335"/>
                <a:gd name="connsiteY3" fmla="*/ 633590 h 697810"/>
                <a:gd name="connsiteX4" fmla="*/ 379335 w 379335"/>
                <a:gd name="connsiteY4" fmla="*/ 37270 h 697810"/>
                <a:gd name="connsiteX0" fmla="*/ 354158 w 354158"/>
                <a:gd name="connsiteY0" fmla="*/ 37270 h 702700"/>
                <a:gd name="connsiteX1" fmla="*/ 230057 w 354158"/>
                <a:gd name="connsiteY1" fmla="*/ 0 h 702700"/>
                <a:gd name="connsiteX2" fmla="*/ 0 w 354158"/>
                <a:gd name="connsiteY2" fmla="*/ 702700 h 702700"/>
                <a:gd name="connsiteX3" fmla="*/ 181544 w 354158"/>
                <a:gd name="connsiteY3" fmla="*/ 633590 h 702700"/>
                <a:gd name="connsiteX4" fmla="*/ 354158 w 354158"/>
                <a:gd name="connsiteY4" fmla="*/ 37270 h 702700"/>
                <a:gd name="connsiteX0" fmla="*/ 354158 w 354158"/>
                <a:gd name="connsiteY0" fmla="*/ 37270 h 702700"/>
                <a:gd name="connsiteX1" fmla="*/ 230057 w 354158"/>
                <a:gd name="connsiteY1" fmla="*/ 0 h 702700"/>
                <a:gd name="connsiteX2" fmla="*/ 0 w 354158"/>
                <a:gd name="connsiteY2" fmla="*/ 702700 h 702700"/>
                <a:gd name="connsiteX3" fmla="*/ 219386 w 354158"/>
                <a:gd name="connsiteY3" fmla="*/ 661405 h 702700"/>
                <a:gd name="connsiteX4" fmla="*/ 354158 w 354158"/>
                <a:gd name="connsiteY4" fmla="*/ 37270 h 702700"/>
                <a:gd name="connsiteX0" fmla="*/ 354158 w 354158"/>
                <a:gd name="connsiteY0" fmla="*/ 16007 h 681437"/>
                <a:gd name="connsiteX1" fmla="*/ 228813 w 354158"/>
                <a:gd name="connsiteY1" fmla="*/ 0 h 681437"/>
                <a:gd name="connsiteX2" fmla="*/ 0 w 354158"/>
                <a:gd name="connsiteY2" fmla="*/ 681437 h 681437"/>
                <a:gd name="connsiteX3" fmla="*/ 219386 w 354158"/>
                <a:gd name="connsiteY3" fmla="*/ 640142 h 681437"/>
                <a:gd name="connsiteX4" fmla="*/ 354158 w 354158"/>
                <a:gd name="connsiteY4" fmla="*/ 16007 h 681437"/>
                <a:gd name="connsiteX0" fmla="*/ 333841 w 333841"/>
                <a:gd name="connsiteY0" fmla="*/ 16007 h 662357"/>
                <a:gd name="connsiteX1" fmla="*/ 208496 w 333841"/>
                <a:gd name="connsiteY1" fmla="*/ 0 h 662357"/>
                <a:gd name="connsiteX2" fmla="*/ 0 w 333841"/>
                <a:gd name="connsiteY2" fmla="*/ 662357 h 662357"/>
                <a:gd name="connsiteX3" fmla="*/ 199069 w 333841"/>
                <a:gd name="connsiteY3" fmla="*/ 640142 h 662357"/>
                <a:gd name="connsiteX4" fmla="*/ 333841 w 333841"/>
                <a:gd name="connsiteY4" fmla="*/ 16007 h 662357"/>
                <a:gd name="connsiteX0" fmla="*/ 333841 w 333841"/>
                <a:gd name="connsiteY0" fmla="*/ 16007 h 687730"/>
                <a:gd name="connsiteX1" fmla="*/ 208496 w 333841"/>
                <a:gd name="connsiteY1" fmla="*/ 0 h 687730"/>
                <a:gd name="connsiteX2" fmla="*/ 0 w 333841"/>
                <a:gd name="connsiteY2" fmla="*/ 662357 h 687730"/>
                <a:gd name="connsiteX3" fmla="*/ 121169 w 333841"/>
                <a:gd name="connsiteY3" fmla="*/ 687136 h 687730"/>
                <a:gd name="connsiteX4" fmla="*/ 199069 w 333841"/>
                <a:gd name="connsiteY4" fmla="*/ 640142 h 687730"/>
                <a:gd name="connsiteX5" fmla="*/ 333841 w 333841"/>
                <a:gd name="connsiteY5" fmla="*/ 16007 h 687730"/>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194381 w 329153"/>
                <a:gd name="connsiteY4" fmla="*/ 640142 h 687638"/>
                <a:gd name="connsiteX5" fmla="*/ 329153 w 329153"/>
                <a:gd name="connsiteY5" fmla="*/ 16007 h 687638"/>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213483 w 329153"/>
                <a:gd name="connsiteY4" fmla="*/ 630426 h 687638"/>
                <a:gd name="connsiteX5" fmla="*/ 329153 w 329153"/>
                <a:gd name="connsiteY5" fmla="*/ 16007 h 687638"/>
                <a:gd name="connsiteX0" fmla="*/ 329153 w 329153"/>
                <a:gd name="connsiteY0" fmla="*/ 16007 h 702484"/>
                <a:gd name="connsiteX1" fmla="*/ 203808 w 329153"/>
                <a:gd name="connsiteY1" fmla="*/ 0 h 702484"/>
                <a:gd name="connsiteX2" fmla="*/ 0 w 329153"/>
                <a:gd name="connsiteY2" fmla="*/ 655163 h 702484"/>
                <a:gd name="connsiteX3" fmla="*/ 108065 w 329153"/>
                <a:gd name="connsiteY3" fmla="*/ 702104 h 702484"/>
                <a:gd name="connsiteX4" fmla="*/ 213483 w 329153"/>
                <a:gd name="connsiteY4" fmla="*/ 630426 h 702484"/>
                <a:gd name="connsiteX5" fmla="*/ 329153 w 329153"/>
                <a:gd name="connsiteY5" fmla="*/ 16007 h 702484"/>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19851 w 335521"/>
                <a:gd name="connsiteY4" fmla="*/ 630426 h 702505"/>
                <a:gd name="connsiteX5" fmla="*/ 335521 w 335521"/>
                <a:gd name="connsiteY5" fmla="*/ 16007 h 702505"/>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45725 w 335521"/>
                <a:gd name="connsiteY4" fmla="*/ 676041 h 702505"/>
                <a:gd name="connsiteX5" fmla="*/ 335521 w 335521"/>
                <a:gd name="connsiteY5" fmla="*/ 16007 h 702505"/>
                <a:gd name="connsiteX0" fmla="*/ 335521 w 335521"/>
                <a:gd name="connsiteY0" fmla="*/ 16007 h 717218"/>
                <a:gd name="connsiteX1" fmla="*/ 210176 w 335521"/>
                <a:gd name="connsiteY1" fmla="*/ 0 h 717218"/>
                <a:gd name="connsiteX2" fmla="*/ 0 w 335521"/>
                <a:gd name="connsiteY2" fmla="*/ 658402 h 717218"/>
                <a:gd name="connsiteX3" fmla="*/ 114433 w 335521"/>
                <a:gd name="connsiteY3" fmla="*/ 702104 h 717218"/>
                <a:gd name="connsiteX4" fmla="*/ 179038 w 335521"/>
                <a:gd name="connsiteY4" fmla="*/ 717218 h 717218"/>
                <a:gd name="connsiteX5" fmla="*/ 245725 w 335521"/>
                <a:gd name="connsiteY5" fmla="*/ 676041 h 717218"/>
                <a:gd name="connsiteX6" fmla="*/ 335521 w 335521"/>
                <a:gd name="connsiteY6" fmla="*/ 16007 h 717218"/>
                <a:gd name="connsiteX0" fmla="*/ 335658 w 335658"/>
                <a:gd name="connsiteY0" fmla="*/ 16007 h 731552"/>
                <a:gd name="connsiteX1" fmla="*/ 210313 w 335658"/>
                <a:gd name="connsiteY1" fmla="*/ 0 h 731552"/>
                <a:gd name="connsiteX2" fmla="*/ 137 w 335658"/>
                <a:gd name="connsiteY2" fmla="*/ 658402 h 731552"/>
                <a:gd name="connsiteX3" fmla="*/ 179175 w 335658"/>
                <a:gd name="connsiteY3" fmla="*/ 717218 h 731552"/>
                <a:gd name="connsiteX4" fmla="*/ 245862 w 335658"/>
                <a:gd name="connsiteY4" fmla="*/ 676041 h 731552"/>
                <a:gd name="connsiteX5" fmla="*/ 335658 w 335658"/>
                <a:gd name="connsiteY5" fmla="*/ 16007 h 731552"/>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92346 w 335521"/>
                <a:gd name="connsiteY4" fmla="*/ 641641 h 717218"/>
                <a:gd name="connsiteX5" fmla="*/ 335521 w 335521"/>
                <a:gd name="connsiteY5" fmla="*/ 16007 h 717218"/>
                <a:gd name="connsiteX0" fmla="*/ 348256 w 348256"/>
                <a:gd name="connsiteY0" fmla="*/ 9529 h 717218"/>
                <a:gd name="connsiteX1" fmla="*/ 210176 w 348256"/>
                <a:gd name="connsiteY1" fmla="*/ 0 h 717218"/>
                <a:gd name="connsiteX2" fmla="*/ 0 w 348256"/>
                <a:gd name="connsiteY2" fmla="*/ 658402 h 717218"/>
                <a:gd name="connsiteX3" fmla="*/ 179038 w 348256"/>
                <a:gd name="connsiteY3" fmla="*/ 717218 h 717218"/>
                <a:gd name="connsiteX4" fmla="*/ 292346 w 348256"/>
                <a:gd name="connsiteY4" fmla="*/ 641641 h 717218"/>
                <a:gd name="connsiteX5" fmla="*/ 348256 w 348256"/>
                <a:gd name="connsiteY5" fmla="*/ 9529 h 717218"/>
                <a:gd name="connsiteX0" fmla="*/ 348256 w 348256"/>
                <a:gd name="connsiteY0" fmla="*/ 9529 h 704116"/>
                <a:gd name="connsiteX1" fmla="*/ 210176 w 348256"/>
                <a:gd name="connsiteY1" fmla="*/ 0 h 704116"/>
                <a:gd name="connsiteX2" fmla="*/ 0 w 348256"/>
                <a:gd name="connsiteY2" fmla="*/ 658402 h 704116"/>
                <a:gd name="connsiteX3" fmla="*/ 225806 w 348256"/>
                <a:gd name="connsiteY3" fmla="*/ 704116 h 704116"/>
                <a:gd name="connsiteX4" fmla="*/ 292346 w 348256"/>
                <a:gd name="connsiteY4" fmla="*/ 641641 h 704116"/>
                <a:gd name="connsiteX5" fmla="*/ 348256 w 348256"/>
                <a:gd name="connsiteY5" fmla="*/ 9529 h 704116"/>
                <a:gd name="connsiteX0" fmla="*/ 282055 w 282055"/>
                <a:gd name="connsiteY0" fmla="*/ 9529 h 706903"/>
                <a:gd name="connsiteX1" fmla="*/ 143975 w 282055"/>
                <a:gd name="connsiteY1" fmla="*/ 0 h 706903"/>
                <a:gd name="connsiteX2" fmla="*/ 0 w 282055"/>
                <a:gd name="connsiteY2" fmla="*/ 683505 h 706903"/>
                <a:gd name="connsiteX3" fmla="*/ 159605 w 282055"/>
                <a:gd name="connsiteY3" fmla="*/ 704116 h 706903"/>
                <a:gd name="connsiteX4" fmla="*/ 226145 w 282055"/>
                <a:gd name="connsiteY4" fmla="*/ 641641 h 706903"/>
                <a:gd name="connsiteX5" fmla="*/ 282055 w 282055"/>
                <a:gd name="connsiteY5" fmla="*/ 9529 h 706903"/>
                <a:gd name="connsiteX0" fmla="*/ 263284 w 263284"/>
                <a:gd name="connsiteY0" fmla="*/ 9529 h 704116"/>
                <a:gd name="connsiteX1" fmla="*/ 125204 w 263284"/>
                <a:gd name="connsiteY1" fmla="*/ 0 h 704116"/>
                <a:gd name="connsiteX2" fmla="*/ 0 w 263284"/>
                <a:gd name="connsiteY2" fmla="*/ 625869 h 704116"/>
                <a:gd name="connsiteX3" fmla="*/ 140834 w 263284"/>
                <a:gd name="connsiteY3" fmla="*/ 704116 h 704116"/>
                <a:gd name="connsiteX4" fmla="*/ 207374 w 263284"/>
                <a:gd name="connsiteY4" fmla="*/ 641641 h 704116"/>
                <a:gd name="connsiteX5" fmla="*/ 263284 w 263284"/>
                <a:gd name="connsiteY5" fmla="*/ 9529 h 704116"/>
                <a:gd name="connsiteX0" fmla="*/ 263284 w 263284"/>
                <a:gd name="connsiteY0" fmla="*/ 9529 h 680585"/>
                <a:gd name="connsiteX1" fmla="*/ 125204 w 263284"/>
                <a:gd name="connsiteY1" fmla="*/ 0 h 680585"/>
                <a:gd name="connsiteX2" fmla="*/ 0 w 263284"/>
                <a:gd name="connsiteY2" fmla="*/ 625869 h 680585"/>
                <a:gd name="connsiteX3" fmla="*/ 155580 w 263284"/>
                <a:gd name="connsiteY3" fmla="*/ 680585 h 680585"/>
                <a:gd name="connsiteX4" fmla="*/ 207374 w 263284"/>
                <a:gd name="connsiteY4" fmla="*/ 641641 h 680585"/>
                <a:gd name="connsiteX5" fmla="*/ 263284 w 263284"/>
                <a:gd name="connsiteY5" fmla="*/ 9529 h 680585"/>
                <a:gd name="connsiteX0" fmla="*/ 263284 w 263284"/>
                <a:gd name="connsiteY0" fmla="*/ 9529 h 680585"/>
                <a:gd name="connsiteX1" fmla="*/ 125204 w 263284"/>
                <a:gd name="connsiteY1" fmla="*/ 0 h 680585"/>
                <a:gd name="connsiteX2" fmla="*/ 0 w 263284"/>
                <a:gd name="connsiteY2" fmla="*/ 625869 h 680585"/>
                <a:gd name="connsiteX3" fmla="*/ 155580 w 263284"/>
                <a:gd name="connsiteY3" fmla="*/ 680585 h 680585"/>
                <a:gd name="connsiteX4" fmla="*/ 213265 w 263284"/>
                <a:gd name="connsiteY4" fmla="*/ 569184 h 680585"/>
                <a:gd name="connsiteX5" fmla="*/ 263284 w 263284"/>
                <a:gd name="connsiteY5" fmla="*/ 9529 h 680585"/>
                <a:gd name="connsiteX0" fmla="*/ 244217 w 244217"/>
                <a:gd name="connsiteY0" fmla="*/ 24569 h 680585"/>
                <a:gd name="connsiteX1" fmla="*/ 125204 w 244217"/>
                <a:gd name="connsiteY1" fmla="*/ 0 h 680585"/>
                <a:gd name="connsiteX2" fmla="*/ 0 w 244217"/>
                <a:gd name="connsiteY2" fmla="*/ 625869 h 680585"/>
                <a:gd name="connsiteX3" fmla="*/ 155580 w 244217"/>
                <a:gd name="connsiteY3" fmla="*/ 680585 h 680585"/>
                <a:gd name="connsiteX4" fmla="*/ 213265 w 244217"/>
                <a:gd name="connsiteY4" fmla="*/ 569184 h 680585"/>
                <a:gd name="connsiteX5" fmla="*/ 244217 w 244217"/>
                <a:gd name="connsiteY5" fmla="*/ 24569 h 680585"/>
                <a:gd name="connsiteX0" fmla="*/ 244217 w 244217"/>
                <a:gd name="connsiteY0" fmla="*/ 24569 h 680585"/>
                <a:gd name="connsiteX1" fmla="*/ 125204 w 244217"/>
                <a:gd name="connsiteY1" fmla="*/ 0 h 680585"/>
                <a:gd name="connsiteX2" fmla="*/ 0 w 244217"/>
                <a:gd name="connsiteY2" fmla="*/ 625869 h 680585"/>
                <a:gd name="connsiteX3" fmla="*/ 155580 w 244217"/>
                <a:gd name="connsiteY3" fmla="*/ 680585 h 680585"/>
                <a:gd name="connsiteX4" fmla="*/ 224208 w 244217"/>
                <a:gd name="connsiteY4" fmla="*/ 611706 h 680585"/>
                <a:gd name="connsiteX5" fmla="*/ 244217 w 244217"/>
                <a:gd name="connsiteY5" fmla="*/ 24569 h 68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217" h="680585">
                  <a:moveTo>
                    <a:pt x="244217" y="24569"/>
                  </a:moveTo>
                  <a:lnTo>
                    <a:pt x="125204" y="0"/>
                  </a:lnTo>
                  <a:lnTo>
                    <a:pt x="0" y="625869"/>
                  </a:lnTo>
                  <a:cubicBezTo>
                    <a:pt x="102871" y="663723"/>
                    <a:pt x="114626" y="677645"/>
                    <a:pt x="155580" y="680585"/>
                  </a:cubicBezTo>
                  <a:lnTo>
                    <a:pt x="224208" y="611706"/>
                  </a:lnTo>
                  <a:lnTo>
                    <a:pt x="244217" y="2456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rot="1637710">
              <a:off x="4322700" y="2724614"/>
              <a:ext cx="279335" cy="543262"/>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67881 w 367881"/>
                <a:gd name="connsiteY4" fmla="*/ 57150 h 542925"/>
                <a:gd name="connsiteX0" fmla="*/ 336845 w 336845"/>
                <a:gd name="connsiteY0" fmla="*/ 57150 h 542925"/>
                <a:gd name="connsiteX1" fmla="*/ 203495 w 336845"/>
                <a:gd name="connsiteY1" fmla="*/ 0 h 542925"/>
                <a:gd name="connsiteX2" fmla="*/ 0 w 336845"/>
                <a:gd name="connsiteY2" fmla="*/ 367430 h 542925"/>
                <a:gd name="connsiteX3" fmla="*/ 155870 w 336845"/>
                <a:gd name="connsiteY3" fmla="*/ 542925 h 542925"/>
                <a:gd name="connsiteX4" fmla="*/ 336845 w 336845"/>
                <a:gd name="connsiteY4" fmla="*/ 57150 h 542925"/>
                <a:gd name="connsiteX0" fmla="*/ 336845 w 336845"/>
                <a:gd name="connsiteY0" fmla="*/ 57150 h 505683"/>
                <a:gd name="connsiteX1" fmla="*/ 203495 w 336845"/>
                <a:gd name="connsiteY1" fmla="*/ 0 h 505683"/>
                <a:gd name="connsiteX2" fmla="*/ 0 w 336845"/>
                <a:gd name="connsiteY2" fmla="*/ 367430 h 505683"/>
                <a:gd name="connsiteX3" fmla="*/ 179129 w 336845"/>
                <a:gd name="connsiteY3" fmla="*/ 505683 h 505683"/>
                <a:gd name="connsiteX4" fmla="*/ 336845 w 336845"/>
                <a:gd name="connsiteY4" fmla="*/ 57150 h 505683"/>
                <a:gd name="connsiteX0" fmla="*/ 353326 w 353326"/>
                <a:gd name="connsiteY0" fmla="*/ 54653 h 505683"/>
                <a:gd name="connsiteX1" fmla="*/ 203495 w 353326"/>
                <a:gd name="connsiteY1" fmla="*/ 0 h 505683"/>
                <a:gd name="connsiteX2" fmla="*/ 0 w 353326"/>
                <a:gd name="connsiteY2" fmla="*/ 367430 h 505683"/>
                <a:gd name="connsiteX3" fmla="*/ 179129 w 353326"/>
                <a:gd name="connsiteY3" fmla="*/ 505683 h 505683"/>
                <a:gd name="connsiteX4" fmla="*/ 353326 w 353326"/>
                <a:gd name="connsiteY4" fmla="*/ 54653 h 505683"/>
                <a:gd name="connsiteX0" fmla="*/ 335030 w 335030"/>
                <a:gd name="connsiteY0" fmla="*/ 48835 h 505683"/>
                <a:gd name="connsiteX1" fmla="*/ 203495 w 335030"/>
                <a:gd name="connsiteY1" fmla="*/ 0 h 505683"/>
                <a:gd name="connsiteX2" fmla="*/ 0 w 335030"/>
                <a:gd name="connsiteY2" fmla="*/ 367430 h 505683"/>
                <a:gd name="connsiteX3" fmla="*/ 179129 w 335030"/>
                <a:gd name="connsiteY3" fmla="*/ 505683 h 505683"/>
                <a:gd name="connsiteX4" fmla="*/ 335030 w 335030"/>
                <a:gd name="connsiteY4" fmla="*/ 48835 h 505683"/>
                <a:gd name="connsiteX0" fmla="*/ 342014 w 342014"/>
                <a:gd name="connsiteY0" fmla="*/ 48835 h 505683"/>
                <a:gd name="connsiteX1" fmla="*/ 210479 w 342014"/>
                <a:gd name="connsiteY1" fmla="*/ 0 h 505683"/>
                <a:gd name="connsiteX2" fmla="*/ 0 w 342014"/>
                <a:gd name="connsiteY2" fmla="*/ 368928 h 505683"/>
                <a:gd name="connsiteX3" fmla="*/ 186113 w 342014"/>
                <a:gd name="connsiteY3" fmla="*/ 505683 h 505683"/>
                <a:gd name="connsiteX4" fmla="*/ 342014 w 342014"/>
                <a:gd name="connsiteY4" fmla="*/ 48835 h 505683"/>
                <a:gd name="connsiteX0" fmla="*/ 342014 w 342014"/>
                <a:gd name="connsiteY0" fmla="*/ 48835 h 510170"/>
                <a:gd name="connsiteX1" fmla="*/ 210479 w 342014"/>
                <a:gd name="connsiteY1" fmla="*/ 0 h 510170"/>
                <a:gd name="connsiteX2" fmla="*/ 0 w 342014"/>
                <a:gd name="connsiteY2" fmla="*/ 368928 h 510170"/>
                <a:gd name="connsiteX3" fmla="*/ 199252 w 342014"/>
                <a:gd name="connsiteY3" fmla="*/ 510170 h 510170"/>
                <a:gd name="connsiteX4" fmla="*/ 342014 w 342014"/>
                <a:gd name="connsiteY4" fmla="*/ 48835 h 510170"/>
                <a:gd name="connsiteX0" fmla="*/ 342014 w 342014"/>
                <a:gd name="connsiteY0" fmla="*/ 48835 h 486285"/>
                <a:gd name="connsiteX1" fmla="*/ 210479 w 342014"/>
                <a:gd name="connsiteY1" fmla="*/ 0 h 486285"/>
                <a:gd name="connsiteX2" fmla="*/ 0 w 342014"/>
                <a:gd name="connsiteY2" fmla="*/ 368928 h 486285"/>
                <a:gd name="connsiteX3" fmla="*/ 217135 w 342014"/>
                <a:gd name="connsiteY3" fmla="*/ 486285 h 486285"/>
                <a:gd name="connsiteX4" fmla="*/ 342014 w 342014"/>
                <a:gd name="connsiteY4" fmla="*/ 48835 h 486285"/>
                <a:gd name="connsiteX0" fmla="*/ 326359 w 326359"/>
                <a:gd name="connsiteY0" fmla="*/ 48835 h 486285"/>
                <a:gd name="connsiteX1" fmla="*/ 194824 w 326359"/>
                <a:gd name="connsiteY1" fmla="*/ 0 h 486285"/>
                <a:gd name="connsiteX2" fmla="*/ 0 w 326359"/>
                <a:gd name="connsiteY2" fmla="*/ 408900 h 486285"/>
                <a:gd name="connsiteX3" fmla="*/ 201480 w 326359"/>
                <a:gd name="connsiteY3" fmla="*/ 486285 h 486285"/>
                <a:gd name="connsiteX4" fmla="*/ 326359 w 326359"/>
                <a:gd name="connsiteY4" fmla="*/ 48835 h 486285"/>
                <a:gd name="connsiteX0" fmla="*/ 326359 w 326359"/>
                <a:gd name="connsiteY0" fmla="*/ 47041 h 484491"/>
                <a:gd name="connsiteX1" fmla="*/ 185172 w 326359"/>
                <a:gd name="connsiteY1" fmla="*/ 0 h 484491"/>
                <a:gd name="connsiteX2" fmla="*/ 0 w 326359"/>
                <a:gd name="connsiteY2" fmla="*/ 407106 h 484491"/>
                <a:gd name="connsiteX3" fmla="*/ 201480 w 326359"/>
                <a:gd name="connsiteY3" fmla="*/ 484491 h 484491"/>
                <a:gd name="connsiteX4" fmla="*/ 326359 w 326359"/>
                <a:gd name="connsiteY4" fmla="*/ 47041 h 484491"/>
                <a:gd name="connsiteX0" fmla="*/ 329295 w 329295"/>
                <a:gd name="connsiteY0" fmla="*/ 47041 h 484491"/>
                <a:gd name="connsiteX1" fmla="*/ 188108 w 329295"/>
                <a:gd name="connsiteY1" fmla="*/ 0 h 484491"/>
                <a:gd name="connsiteX2" fmla="*/ 0 w 329295"/>
                <a:gd name="connsiteY2" fmla="*/ 427379 h 484491"/>
                <a:gd name="connsiteX3" fmla="*/ 204416 w 329295"/>
                <a:gd name="connsiteY3" fmla="*/ 484491 h 484491"/>
                <a:gd name="connsiteX4" fmla="*/ 329295 w 329295"/>
                <a:gd name="connsiteY4" fmla="*/ 47041 h 484491"/>
                <a:gd name="connsiteX0" fmla="*/ 329295 w 329295"/>
                <a:gd name="connsiteY0" fmla="*/ 33456 h 470906"/>
                <a:gd name="connsiteX1" fmla="*/ 208516 w 329295"/>
                <a:gd name="connsiteY1" fmla="*/ 0 h 470906"/>
                <a:gd name="connsiteX2" fmla="*/ 0 w 329295"/>
                <a:gd name="connsiteY2" fmla="*/ 413794 h 470906"/>
                <a:gd name="connsiteX3" fmla="*/ 204416 w 329295"/>
                <a:gd name="connsiteY3" fmla="*/ 470906 h 470906"/>
                <a:gd name="connsiteX4" fmla="*/ 329295 w 329295"/>
                <a:gd name="connsiteY4" fmla="*/ 33456 h 470906"/>
                <a:gd name="connsiteX0" fmla="*/ 349371 w 349371"/>
                <a:gd name="connsiteY0" fmla="*/ 0 h 533557"/>
                <a:gd name="connsiteX1" fmla="*/ 208516 w 349371"/>
                <a:gd name="connsiteY1" fmla="*/ 62651 h 533557"/>
                <a:gd name="connsiteX2" fmla="*/ 0 w 349371"/>
                <a:gd name="connsiteY2" fmla="*/ 476445 h 533557"/>
                <a:gd name="connsiteX3" fmla="*/ 204416 w 349371"/>
                <a:gd name="connsiteY3" fmla="*/ 533557 h 533557"/>
                <a:gd name="connsiteX4" fmla="*/ 349371 w 349371"/>
                <a:gd name="connsiteY4" fmla="*/ 0 h 533557"/>
                <a:gd name="connsiteX0" fmla="*/ 349371 w 349371"/>
                <a:gd name="connsiteY0" fmla="*/ 18576 h 552133"/>
                <a:gd name="connsiteX1" fmla="*/ 230911 w 349371"/>
                <a:gd name="connsiteY1" fmla="*/ 0 h 552133"/>
                <a:gd name="connsiteX2" fmla="*/ 0 w 349371"/>
                <a:gd name="connsiteY2" fmla="*/ 495021 h 552133"/>
                <a:gd name="connsiteX3" fmla="*/ 204416 w 349371"/>
                <a:gd name="connsiteY3" fmla="*/ 552133 h 552133"/>
                <a:gd name="connsiteX4" fmla="*/ 349371 w 349371"/>
                <a:gd name="connsiteY4" fmla="*/ 18576 h 552133"/>
                <a:gd name="connsiteX0" fmla="*/ 349371 w 349371"/>
                <a:gd name="connsiteY0" fmla="*/ 18576 h 538894"/>
                <a:gd name="connsiteX1" fmla="*/ 230911 w 349371"/>
                <a:gd name="connsiteY1" fmla="*/ 0 h 538894"/>
                <a:gd name="connsiteX2" fmla="*/ 0 w 349371"/>
                <a:gd name="connsiteY2" fmla="*/ 495021 h 538894"/>
                <a:gd name="connsiteX3" fmla="*/ 240458 w 349371"/>
                <a:gd name="connsiteY3" fmla="*/ 538894 h 538894"/>
                <a:gd name="connsiteX4" fmla="*/ 349371 w 349371"/>
                <a:gd name="connsiteY4" fmla="*/ 18576 h 538894"/>
                <a:gd name="connsiteX0" fmla="*/ 302545 w 302545"/>
                <a:gd name="connsiteY0" fmla="*/ 18576 h 538894"/>
                <a:gd name="connsiteX1" fmla="*/ 184085 w 302545"/>
                <a:gd name="connsiteY1" fmla="*/ 0 h 538894"/>
                <a:gd name="connsiteX2" fmla="*/ 0 w 302545"/>
                <a:gd name="connsiteY2" fmla="*/ 492294 h 538894"/>
                <a:gd name="connsiteX3" fmla="*/ 193632 w 302545"/>
                <a:gd name="connsiteY3" fmla="*/ 538894 h 538894"/>
                <a:gd name="connsiteX4" fmla="*/ 302545 w 302545"/>
                <a:gd name="connsiteY4" fmla="*/ 18576 h 538894"/>
                <a:gd name="connsiteX0" fmla="*/ 302545 w 302545"/>
                <a:gd name="connsiteY0" fmla="*/ 18576 h 556231"/>
                <a:gd name="connsiteX1" fmla="*/ 184085 w 302545"/>
                <a:gd name="connsiteY1" fmla="*/ 0 h 556231"/>
                <a:gd name="connsiteX2" fmla="*/ 0 w 302545"/>
                <a:gd name="connsiteY2" fmla="*/ 492294 h 556231"/>
                <a:gd name="connsiteX3" fmla="*/ 170422 w 302545"/>
                <a:gd name="connsiteY3" fmla="*/ 556231 h 556231"/>
                <a:gd name="connsiteX4" fmla="*/ 302545 w 302545"/>
                <a:gd name="connsiteY4" fmla="*/ 18576 h 556231"/>
                <a:gd name="connsiteX0" fmla="*/ 302545 w 302545"/>
                <a:gd name="connsiteY0" fmla="*/ 18576 h 530702"/>
                <a:gd name="connsiteX1" fmla="*/ 184085 w 302545"/>
                <a:gd name="connsiteY1" fmla="*/ 0 h 530702"/>
                <a:gd name="connsiteX2" fmla="*/ 0 w 302545"/>
                <a:gd name="connsiteY2" fmla="*/ 492294 h 530702"/>
                <a:gd name="connsiteX3" fmla="*/ 167966 w 302545"/>
                <a:gd name="connsiteY3" fmla="*/ 530702 h 530702"/>
                <a:gd name="connsiteX4" fmla="*/ 302545 w 302545"/>
                <a:gd name="connsiteY4" fmla="*/ 18576 h 530702"/>
                <a:gd name="connsiteX0" fmla="*/ 302545 w 302545"/>
                <a:gd name="connsiteY0" fmla="*/ 18576 h 539167"/>
                <a:gd name="connsiteX1" fmla="*/ 184085 w 302545"/>
                <a:gd name="connsiteY1" fmla="*/ 0 h 539167"/>
                <a:gd name="connsiteX2" fmla="*/ 0 w 302545"/>
                <a:gd name="connsiteY2" fmla="*/ 492294 h 539167"/>
                <a:gd name="connsiteX3" fmla="*/ 172334 w 302545"/>
                <a:gd name="connsiteY3" fmla="*/ 539167 h 539167"/>
                <a:gd name="connsiteX4" fmla="*/ 302545 w 302545"/>
                <a:gd name="connsiteY4" fmla="*/ 18576 h 539167"/>
                <a:gd name="connsiteX0" fmla="*/ 279335 w 279335"/>
                <a:gd name="connsiteY0" fmla="*/ 35912 h 539167"/>
                <a:gd name="connsiteX1" fmla="*/ 184085 w 279335"/>
                <a:gd name="connsiteY1" fmla="*/ 0 h 539167"/>
                <a:gd name="connsiteX2" fmla="*/ 0 w 279335"/>
                <a:gd name="connsiteY2" fmla="*/ 492294 h 539167"/>
                <a:gd name="connsiteX3" fmla="*/ 172334 w 279335"/>
                <a:gd name="connsiteY3" fmla="*/ 539167 h 539167"/>
                <a:gd name="connsiteX4" fmla="*/ 279335 w 279335"/>
                <a:gd name="connsiteY4" fmla="*/ 35912 h 539167"/>
                <a:gd name="connsiteX0" fmla="*/ 279335 w 279335"/>
                <a:gd name="connsiteY0" fmla="*/ 35912 h 528245"/>
                <a:gd name="connsiteX1" fmla="*/ 184085 w 279335"/>
                <a:gd name="connsiteY1" fmla="*/ 0 h 528245"/>
                <a:gd name="connsiteX2" fmla="*/ 0 w 279335"/>
                <a:gd name="connsiteY2" fmla="*/ 492294 h 528245"/>
                <a:gd name="connsiteX3" fmla="*/ 193495 w 279335"/>
                <a:gd name="connsiteY3" fmla="*/ 528245 h 528245"/>
                <a:gd name="connsiteX4" fmla="*/ 279335 w 279335"/>
                <a:gd name="connsiteY4" fmla="*/ 35912 h 528245"/>
                <a:gd name="connsiteX0" fmla="*/ 279335 w 279335"/>
                <a:gd name="connsiteY0" fmla="*/ 35912 h 543262"/>
                <a:gd name="connsiteX1" fmla="*/ 184085 w 279335"/>
                <a:gd name="connsiteY1" fmla="*/ 0 h 543262"/>
                <a:gd name="connsiteX2" fmla="*/ 0 w 279335"/>
                <a:gd name="connsiteY2" fmla="*/ 492294 h 543262"/>
                <a:gd name="connsiteX3" fmla="*/ 185166 w 279335"/>
                <a:gd name="connsiteY3" fmla="*/ 543262 h 543262"/>
                <a:gd name="connsiteX4" fmla="*/ 279335 w 279335"/>
                <a:gd name="connsiteY4" fmla="*/ 35912 h 543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35" h="543262">
                  <a:moveTo>
                    <a:pt x="279335" y="35912"/>
                  </a:moveTo>
                  <a:lnTo>
                    <a:pt x="184085" y="0"/>
                  </a:lnTo>
                  <a:lnTo>
                    <a:pt x="0" y="492294"/>
                  </a:lnTo>
                  <a:lnTo>
                    <a:pt x="185166" y="543262"/>
                  </a:lnTo>
                  <a:lnTo>
                    <a:pt x="279335" y="3591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Freeform 36"/>
            <p:cNvSpPr/>
            <p:nvPr/>
          </p:nvSpPr>
          <p:spPr>
            <a:xfrm rot="744303">
              <a:off x="4156429" y="2845868"/>
              <a:ext cx="280044" cy="287461"/>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83369"/>
                <a:gd name="connsiteX1" fmla="*/ 152400 w 276225"/>
                <a:gd name="connsiteY1" fmla="*/ 0 h 283369"/>
                <a:gd name="connsiteX2" fmla="*/ 0 w 276225"/>
                <a:gd name="connsiteY2" fmla="*/ 152400 h 283369"/>
                <a:gd name="connsiteX3" fmla="*/ 119063 w 276225"/>
                <a:gd name="connsiteY3" fmla="*/ 283369 h 283369"/>
                <a:gd name="connsiteX4" fmla="*/ 276225 w 276225"/>
                <a:gd name="connsiteY4" fmla="*/ 66675 h 283369"/>
                <a:gd name="connsiteX0" fmla="*/ 297657 w 297657"/>
                <a:gd name="connsiteY0" fmla="*/ 66675 h 283369"/>
                <a:gd name="connsiteX1" fmla="*/ 152400 w 297657"/>
                <a:gd name="connsiteY1" fmla="*/ 0 h 283369"/>
                <a:gd name="connsiteX2" fmla="*/ 0 w 297657"/>
                <a:gd name="connsiteY2" fmla="*/ 152400 h 283369"/>
                <a:gd name="connsiteX3" fmla="*/ 119063 w 297657"/>
                <a:gd name="connsiteY3" fmla="*/ 283369 h 283369"/>
                <a:gd name="connsiteX4" fmla="*/ 297657 w 297657"/>
                <a:gd name="connsiteY4" fmla="*/ 66675 h 283369"/>
                <a:gd name="connsiteX0" fmla="*/ 311944 w 311944"/>
                <a:gd name="connsiteY0" fmla="*/ 66675 h 283369"/>
                <a:gd name="connsiteX1" fmla="*/ 152400 w 311944"/>
                <a:gd name="connsiteY1" fmla="*/ 0 h 283369"/>
                <a:gd name="connsiteX2" fmla="*/ 0 w 311944"/>
                <a:gd name="connsiteY2" fmla="*/ 152400 h 283369"/>
                <a:gd name="connsiteX3" fmla="*/ 119063 w 311944"/>
                <a:gd name="connsiteY3" fmla="*/ 283369 h 283369"/>
                <a:gd name="connsiteX4" fmla="*/ 311944 w 311944"/>
                <a:gd name="connsiteY4" fmla="*/ 66675 h 283369"/>
                <a:gd name="connsiteX0" fmla="*/ 288131 w 288131"/>
                <a:gd name="connsiteY0" fmla="*/ 88107 h 283369"/>
                <a:gd name="connsiteX1" fmla="*/ 152400 w 288131"/>
                <a:gd name="connsiteY1" fmla="*/ 0 h 283369"/>
                <a:gd name="connsiteX2" fmla="*/ 0 w 288131"/>
                <a:gd name="connsiteY2" fmla="*/ 152400 h 283369"/>
                <a:gd name="connsiteX3" fmla="*/ 119063 w 288131"/>
                <a:gd name="connsiteY3" fmla="*/ 283369 h 283369"/>
                <a:gd name="connsiteX4" fmla="*/ 288131 w 288131"/>
                <a:gd name="connsiteY4" fmla="*/ 88107 h 283369"/>
                <a:gd name="connsiteX0" fmla="*/ 313249 w 313249"/>
                <a:gd name="connsiteY0" fmla="*/ 58201 h 283369"/>
                <a:gd name="connsiteX1" fmla="*/ 152400 w 313249"/>
                <a:gd name="connsiteY1" fmla="*/ 0 h 283369"/>
                <a:gd name="connsiteX2" fmla="*/ 0 w 313249"/>
                <a:gd name="connsiteY2" fmla="*/ 152400 h 283369"/>
                <a:gd name="connsiteX3" fmla="*/ 119063 w 313249"/>
                <a:gd name="connsiteY3" fmla="*/ 283369 h 283369"/>
                <a:gd name="connsiteX4" fmla="*/ 313249 w 313249"/>
                <a:gd name="connsiteY4" fmla="*/ 58201 h 283369"/>
                <a:gd name="connsiteX0" fmla="*/ 319762 w 319762"/>
                <a:gd name="connsiteY0" fmla="*/ 58201 h 283369"/>
                <a:gd name="connsiteX1" fmla="*/ 158913 w 319762"/>
                <a:gd name="connsiteY1" fmla="*/ 0 h 283369"/>
                <a:gd name="connsiteX2" fmla="*/ 0 w 319762"/>
                <a:gd name="connsiteY2" fmla="*/ 178214 h 283369"/>
                <a:gd name="connsiteX3" fmla="*/ 125576 w 319762"/>
                <a:gd name="connsiteY3" fmla="*/ 283369 h 283369"/>
                <a:gd name="connsiteX4" fmla="*/ 319762 w 319762"/>
                <a:gd name="connsiteY4" fmla="*/ 58201 h 283369"/>
                <a:gd name="connsiteX0" fmla="*/ 319762 w 319762"/>
                <a:gd name="connsiteY0" fmla="*/ 58201 h 268439"/>
                <a:gd name="connsiteX1" fmla="*/ 158913 w 319762"/>
                <a:gd name="connsiteY1" fmla="*/ 0 h 268439"/>
                <a:gd name="connsiteX2" fmla="*/ 0 w 319762"/>
                <a:gd name="connsiteY2" fmla="*/ 178214 h 268439"/>
                <a:gd name="connsiteX3" fmla="*/ 149111 w 319762"/>
                <a:gd name="connsiteY3" fmla="*/ 268439 h 268439"/>
                <a:gd name="connsiteX4" fmla="*/ 319762 w 319762"/>
                <a:gd name="connsiteY4" fmla="*/ 58201 h 268439"/>
                <a:gd name="connsiteX0" fmla="*/ 319762 w 319762"/>
                <a:gd name="connsiteY0" fmla="*/ 45271 h 255509"/>
                <a:gd name="connsiteX1" fmla="*/ 166634 w 319762"/>
                <a:gd name="connsiteY1" fmla="*/ 0 h 255509"/>
                <a:gd name="connsiteX2" fmla="*/ 0 w 319762"/>
                <a:gd name="connsiteY2" fmla="*/ 165284 h 255509"/>
                <a:gd name="connsiteX3" fmla="*/ 149111 w 319762"/>
                <a:gd name="connsiteY3" fmla="*/ 255509 h 255509"/>
                <a:gd name="connsiteX4" fmla="*/ 319762 w 319762"/>
                <a:gd name="connsiteY4" fmla="*/ 45271 h 255509"/>
                <a:gd name="connsiteX0" fmla="*/ 296274 w 296274"/>
                <a:gd name="connsiteY0" fmla="*/ 45271 h 255509"/>
                <a:gd name="connsiteX1" fmla="*/ 143146 w 296274"/>
                <a:gd name="connsiteY1" fmla="*/ 0 h 255509"/>
                <a:gd name="connsiteX2" fmla="*/ 0 w 296274"/>
                <a:gd name="connsiteY2" fmla="*/ 172309 h 255509"/>
                <a:gd name="connsiteX3" fmla="*/ 125623 w 296274"/>
                <a:gd name="connsiteY3" fmla="*/ 255509 h 255509"/>
                <a:gd name="connsiteX4" fmla="*/ 296274 w 296274"/>
                <a:gd name="connsiteY4" fmla="*/ 45271 h 255509"/>
                <a:gd name="connsiteX0" fmla="*/ 278972 w 278972"/>
                <a:gd name="connsiteY0" fmla="*/ 44201 h 255509"/>
                <a:gd name="connsiteX1" fmla="*/ 143146 w 278972"/>
                <a:gd name="connsiteY1" fmla="*/ 0 h 255509"/>
                <a:gd name="connsiteX2" fmla="*/ 0 w 278972"/>
                <a:gd name="connsiteY2" fmla="*/ 172309 h 255509"/>
                <a:gd name="connsiteX3" fmla="*/ 125623 w 278972"/>
                <a:gd name="connsiteY3" fmla="*/ 255509 h 255509"/>
                <a:gd name="connsiteX4" fmla="*/ 278972 w 278972"/>
                <a:gd name="connsiteY4" fmla="*/ 44201 h 255509"/>
                <a:gd name="connsiteX0" fmla="*/ 291112 w 291112"/>
                <a:gd name="connsiteY0" fmla="*/ 43970 h 255509"/>
                <a:gd name="connsiteX1" fmla="*/ 143146 w 291112"/>
                <a:gd name="connsiteY1" fmla="*/ 0 h 255509"/>
                <a:gd name="connsiteX2" fmla="*/ 0 w 291112"/>
                <a:gd name="connsiteY2" fmla="*/ 172309 h 255509"/>
                <a:gd name="connsiteX3" fmla="*/ 125623 w 291112"/>
                <a:gd name="connsiteY3" fmla="*/ 255509 h 255509"/>
                <a:gd name="connsiteX4" fmla="*/ 291112 w 291112"/>
                <a:gd name="connsiteY4" fmla="*/ 43970 h 255509"/>
                <a:gd name="connsiteX0" fmla="*/ 291112 w 291112"/>
                <a:gd name="connsiteY0" fmla="*/ 46992 h 258531"/>
                <a:gd name="connsiteX1" fmla="*/ 179054 w 291112"/>
                <a:gd name="connsiteY1" fmla="*/ 0 h 258531"/>
                <a:gd name="connsiteX2" fmla="*/ 0 w 291112"/>
                <a:gd name="connsiteY2" fmla="*/ 175331 h 258531"/>
                <a:gd name="connsiteX3" fmla="*/ 125623 w 291112"/>
                <a:gd name="connsiteY3" fmla="*/ 258531 h 258531"/>
                <a:gd name="connsiteX4" fmla="*/ 291112 w 291112"/>
                <a:gd name="connsiteY4" fmla="*/ 46992 h 258531"/>
                <a:gd name="connsiteX0" fmla="*/ 281577 w 281577"/>
                <a:gd name="connsiteY0" fmla="*/ 46992 h 258531"/>
                <a:gd name="connsiteX1" fmla="*/ 169519 w 281577"/>
                <a:gd name="connsiteY1" fmla="*/ 0 h 258531"/>
                <a:gd name="connsiteX2" fmla="*/ 0 w 281577"/>
                <a:gd name="connsiteY2" fmla="*/ 185425 h 258531"/>
                <a:gd name="connsiteX3" fmla="*/ 116088 w 281577"/>
                <a:gd name="connsiteY3" fmla="*/ 258531 h 258531"/>
                <a:gd name="connsiteX4" fmla="*/ 281577 w 281577"/>
                <a:gd name="connsiteY4" fmla="*/ 46992 h 258531"/>
                <a:gd name="connsiteX0" fmla="*/ 293438 w 293438"/>
                <a:gd name="connsiteY0" fmla="*/ 56573 h 258531"/>
                <a:gd name="connsiteX1" fmla="*/ 169519 w 293438"/>
                <a:gd name="connsiteY1" fmla="*/ 0 h 258531"/>
                <a:gd name="connsiteX2" fmla="*/ 0 w 293438"/>
                <a:gd name="connsiteY2" fmla="*/ 185425 h 258531"/>
                <a:gd name="connsiteX3" fmla="*/ 116088 w 293438"/>
                <a:gd name="connsiteY3" fmla="*/ 258531 h 258531"/>
                <a:gd name="connsiteX4" fmla="*/ 293438 w 293438"/>
                <a:gd name="connsiteY4" fmla="*/ 56573 h 258531"/>
                <a:gd name="connsiteX0" fmla="*/ 268694 w 268694"/>
                <a:gd name="connsiteY0" fmla="*/ 32758 h 258531"/>
                <a:gd name="connsiteX1" fmla="*/ 169519 w 268694"/>
                <a:gd name="connsiteY1" fmla="*/ 0 h 258531"/>
                <a:gd name="connsiteX2" fmla="*/ 0 w 268694"/>
                <a:gd name="connsiteY2" fmla="*/ 185425 h 258531"/>
                <a:gd name="connsiteX3" fmla="*/ 116088 w 268694"/>
                <a:gd name="connsiteY3" fmla="*/ 258531 h 258531"/>
                <a:gd name="connsiteX4" fmla="*/ 268694 w 268694"/>
                <a:gd name="connsiteY4" fmla="*/ 32758 h 258531"/>
                <a:gd name="connsiteX0" fmla="*/ 283113 w 283113"/>
                <a:gd name="connsiteY0" fmla="*/ 32758 h 258531"/>
                <a:gd name="connsiteX1" fmla="*/ 183938 w 283113"/>
                <a:gd name="connsiteY1" fmla="*/ 0 h 258531"/>
                <a:gd name="connsiteX2" fmla="*/ 0 w 283113"/>
                <a:gd name="connsiteY2" fmla="*/ 164214 h 258531"/>
                <a:gd name="connsiteX3" fmla="*/ 130507 w 283113"/>
                <a:gd name="connsiteY3" fmla="*/ 258531 h 258531"/>
                <a:gd name="connsiteX4" fmla="*/ 283113 w 283113"/>
                <a:gd name="connsiteY4" fmla="*/ 32758 h 258531"/>
                <a:gd name="connsiteX0" fmla="*/ 283113 w 283113"/>
                <a:gd name="connsiteY0" fmla="*/ 37504 h 263277"/>
                <a:gd name="connsiteX1" fmla="*/ 139006 w 283113"/>
                <a:gd name="connsiteY1" fmla="*/ 0 h 263277"/>
                <a:gd name="connsiteX2" fmla="*/ 0 w 283113"/>
                <a:gd name="connsiteY2" fmla="*/ 168960 h 263277"/>
                <a:gd name="connsiteX3" fmla="*/ 130507 w 283113"/>
                <a:gd name="connsiteY3" fmla="*/ 263277 h 263277"/>
                <a:gd name="connsiteX4" fmla="*/ 283113 w 283113"/>
                <a:gd name="connsiteY4" fmla="*/ 37504 h 263277"/>
                <a:gd name="connsiteX0" fmla="*/ 283113 w 283113"/>
                <a:gd name="connsiteY0" fmla="*/ 60201 h 285974"/>
                <a:gd name="connsiteX1" fmla="*/ 153519 w 283113"/>
                <a:gd name="connsiteY1" fmla="*/ 0 h 285974"/>
                <a:gd name="connsiteX2" fmla="*/ 0 w 283113"/>
                <a:gd name="connsiteY2" fmla="*/ 191657 h 285974"/>
                <a:gd name="connsiteX3" fmla="*/ 130507 w 283113"/>
                <a:gd name="connsiteY3" fmla="*/ 285974 h 285974"/>
                <a:gd name="connsiteX4" fmla="*/ 283113 w 283113"/>
                <a:gd name="connsiteY4" fmla="*/ 60201 h 285974"/>
                <a:gd name="connsiteX0" fmla="*/ 283113 w 283113"/>
                <a:gd name="connsiteY0" fmla="*/ 60201 h 287461"/>
                <a:gd name="connsiteX1" fmla="*/ 153519 w 283113"/>
                <a:gd name="connsiteY1" fmla="*/ 0 h 287461"/>
                <a:gd name="connsiteX2" fmla="*/ 0 w 283113"/>
                <a:gd name="connsiteY2" fmla="*/ 191657 h 287461"/>
                <a:gd name="connsiteX3" fmla="*/ 101576 w 283113"/>
                <a:gd name="connsiteY3" fmla="*/ 287461 h 287461"/>
                <a:gd name="connsiteX4" fmla="*/ 283113 w 283113"/>
                <a:gd name="connsiteY4" fmla="*/ 60201 h 287461"/>
                <a:gd name="connsiteX0" fmla="*/ 280044 w 280044"/>
                <a:gd name="connsiteY0" fmla="*/ 60201 h 287461"/>
                <a:gd name="connsiteX1" fmla="*/ 150450 w 280044"/>
                <a:gd name="connsiteY1" fmla="*/ 0 h 287461"/>
                <a:gd name="connsiteX2" fmla="*/ 0 w 280044"/>
                <a:gd name="connsiteY2" fmla="*/ 205611 h 287461"/>
                <a:gd name="connsiteX3" fmla="*/ 98507 w 280044"/>
                <a:gd name="connsiteY3" fmla="*/ 287461 h 287461"/>
                <a:gd name="connsiteX4" fmla="*/ 280044 w 280044"/>
                <a:gd name="connsiteY4" fmla="*/ 60201 h 287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44" h="287461">
                  <a:moveTo>
                    <a:pt x="280044" y="60201"/>
                  </a:moveTo>
                  <a:lnTo>
                    <a:pt x="150450" y="0"/>
                  </a:lnTo>
                  <a:lnTo>
                    <a:pt x="0" y="205611"/>
                  </a:lnTo>
                  <a:lnTo>
                    <a:pt x="98507" y="287461"/>
                  </a:lnTo>
                  <a:lnTo>
                    <a:pt x="280044" y="6020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Freeform 37"/>
            <p:cNvSpPr/>
            <p:nvPr/>
          </p:nvSpPr>
          <p:spPr>
            <a:xfrm>
              <a:off x="571824" y="2963011"/>
              <a:ext cx="8074480" cy="1099807"/>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338314 w 8296275"/>
                <a:gd name="connsiteY10" fmla="*/ 261019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29275 w 8296275"/>
                <a:gd name="connsiteY7" fmla="*/ 99579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10422 w 8296275"/>
                <a:gd name="connsiteY7" fmla="*/ 193847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6674 h 1843203"/>
                <a:gd name="connsiteX1" fmla="*/ 862045 w 8296275"/>
                <a:gd name="connsiteY1" fmla="*/ 1357427 h 1843203"/>
                <a:gd name="connsiteX2" fmla="*/ 1662145 w 8296275"/>
                <a:gd name="connsiteY2" fmla="*/ 1100252 h 1843203"/>
                <a:gd name="connsiteX3" fmla="*/ 2176495 w 8296275"/>
                <a:gd name="connsiteY3" fmla="*/ 909752 h 1843203"/>
                <a:gd name="connsiteX4" fmla="*/ 3624295 w 8296275"/>
                <a:gd name="connsiteY4" fmla="*/ 700202 h 1843203"/>
                <a:gd name="connsiteX5" fmla="*/ 4610100 w 8296275"/>
                <a:gd name="connsiteY5" fmla="*/ 491299 h 1843203"/>
                <a:gd name="connsiteX6" fmla="*/ 5229225 w 8296275"/>
                <a:gd name="connsiteY6" fmla="*/ 329374 h 1843203"/>
                <a:gd name="connsiteX7" fmla="*/ 5610422 w 8296275"/>
                <a:gd name="connsiteY7" fmla="*/ 195042 h 1843203"/>
                <a:gd name="connsiteX8" fmla="*/ 6022005 w 8296275"/>
                <a:gd name="connsiteY8" fmla="*/ 124510 h 1843203"/>
                <a:gd name="connsiteX9" fmla="*/ 6063961 w 8296275"/>
                <a:gd name="connsiteY9" fmla="*/ 1195 h 1843203"/>
                <a:gd name="connsiteX10" fmla="*/ 6185342 w 8296275"/>
                <a:gd name="connsiteY10" fmla="*/ 150501 h 1843203"/>
                <a:gd name="connsiteX11" fmla="*/ 6338314 w 8296275"/>
                <a:gd name="connsiteY11" fmla="*/ 253554 h 1843203"/>
                <a:gd name="connsiteX12" fmla="*/ 6608877 w 8296275"/>
                <a:gd name="connsiteY12" fmla="*/ 345906 h 1843203"/>
                <a:gd name="connsiteX13" fmla="*/ 6853180 w 8296275"/>
                <a:gd name="connsiteY13" fmla="*/ 433462 h 1843203"/>
                <a:gd name="connsiteX14" fmla="*/ 7238036 w 8296275"/>
                <a:gd name="connsiteY14" fmla="*/ 598653 h 1843203"/>
                <a:gd name="connsiteX15" fmla="*/ 7808645 w 8296275"/>
                <a:gd name="connsiteY15" fmla="*/ 667182 h 1843203"/>
                <a:gd name="connsiteX16" fmla="*/ 8296275 w 8296275"/>
                <a:gd name="connsiteY16" fmla="*/ 491299 h 1843203"/>
                <a:gd name="connsiteX17" fmla="*/ 8267700 w 8296275"/>
                <a:gd name="connsiteY17" fmla="*/ 1015174 h 1843203"/>
                <a:gd name="connsiteX18" fmla="*/ 6167470 w 8296275"/>
                <a:gd name="connsiteY18" fmla="*/ 824028 h 1843203"/>
                <a:gd name="connsiteX19" fmla="*/ 4043395 w 8296275"/>
                <a:gd name="connsiteY19" fmla="*/ 1014527 h 1843203"/>
                <a:gd name="connsiteX20" fmla="*/ 1576420 w 8296275"/>
                <a:gd name="connsiteY20" fmla="*/ 1500302 h 1843203"/>
                <a:gd name="connsiteX21" fmla="*/ 90520 w 8296275"/>
                <a:gd name="connsiteY21" fmla="*/ 1843203 h 1843203"/>
                <a:gd name="connsiteX22" fmla="*/ 0 w 8296275"/>
                <a:gd name="connsiteY22" fmla="*/ 1586674 h 184320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10100 w 8296275"/>
                <a:gd name="connsiteY5" fmla="*/ 366789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714117 w 8296275"/>
                <a:gd name="connsiteY7" fmla="*/ 353336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36173 h 1692702"/>
                <a:gd name="connsiteX1" fmla="*/ 862045 w 8296275"/>
                <a:gd name="connsiteY1" fmla="*/ 1206926 h 1692702"/>
                <a:gd name="connsiteX2" fmla="*/ 1662145 w 8296275"/>
                <a:gd name="connsiteY2" fmla="*/ 949751 h 1692702"/>
                <a:gd name="connsiteX3" fmla="*/ 2176495 w 8296275"/>
                <a:gd name="connsiteY3" fmla="*/ 759251 h 1692702"/>
                <a:gd name="connsiteX4" fmla="*/ 3624295 w 8296275"/>
                <a:gd name="connsiteY4" fmla="*/ 549701 h 1692702"/>
                <a:gd name="connsiteX5" fmla="*/ 4628953 w 8296275"/>
                <a:gd name="connsiteY5" fmla="*/ 435066 h 1692702"/>
                <a:gd name="connsiteX6" fmla="*/ 5219798 w 8296275"/>
                <a:gd name="connsiteY6" fmla="*/ 376836 h 1692702"/>
                <a:gd name="connsiteX7" fmla="*/ 5714117 w 8296275"/>
                <a:gd name="connsiteY7" fmla="*/ 327345 h 1692702"/>
                <a:gd name="connsiteX8" fmla="*/ 6135127 w 8296275"/>
                <a:gd name="connsiteY8" fmla="*/ 181399 h 1692702"/>
                <a:gd name="connsiteX9" fmla="*/ 6185342 w 8296275"/>
                <a:gd name="connsiteY9" fmla="*/ 0 h 1692702"/>
                <a:gd name="connsiteX10" fmla="*/ 6338314 w 8296275"/>
                <a:gd name="connsiteY10" fmla="*/ 103053 h 1692702"/>
                <a:gd name="connsiteX11" fmla="*/ 6608877 w 8296275"/>
                <a:gd name="connsiteY11" fmla="*/ 195405 h 1692702"/>
                <a:gd name="connsiteX12" fmla="*/ 6853180 w 8296275"/>
                <a:gd name="connsiteY12" fmla="*/ 282961 h 1692702"/>
                <a:gd name="connsiteX13" fmla="*/ 7238036 w 8296275"/>
                <a:gd name="connsiteY13" fmla="*/ 448152 h 1692702"/>
                <a:gd name="connsiteX14" fmla="*/ 7808645 w 8296275"/>
                <a:gd name="connsiteY14" fmla="*/ 516681 h 1692702"/>
                <a:gd name="connsiteX15" fmla="*/ 8296275 w 8296275"/>
                <a:gd name="connsiteY15" fmla="*/ 340798 h 1692702"/>
                <a:gd name="connsiteX16" fmla="*/ 8267700 w 8296275"/>
                <a:gd name="connsiteY16" fmla="*/ 864673 h 1692702"/>
                <a:gd name="connsiteX17" fmla="*/ 6167470 w 8296275"/>
                <a:gd name="connsiteY17" fmla="*/ 673527 h 1692702"/>
                <a:gd name="connsiteX18" fmla="*/ 4043395 w 8296275"/>
                <a:gd name="connsiteY18" fmla="*/ 864026 h 1692702"/>
                <a:gd name="connsiteX19" fmla="*/ 1576420 w 8296275"/>
                <a:gd name="connsiteY19" fmla="*/ 1349801 h 1692702"/>
                <a:gd name="connsiteX20" fmla="*/ 90520 w 8296275"/>
                <a:gd name="connsiteY20" fmla="*/ 1692702 h 1692702"/>
                <a:gd name="connsiteX21" fmla="*/ 0 w 8296275"/>
                <a:gd name="connsiteY21" fmla="*/ 1436173 h 1692702"/>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135127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031433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19798 w 8296275"/>
                <a:gd name="connsiteY6" fmla="*/ 27378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159338 w 8296275"/>
                <a:gd name="connsiteY4" fmla="*/ 632238 h 1589649"/>
                <a:gd name="connsiteX5" fmla="*/ 3718563 w 8296275"/>
                <a:gd name="connsiteY5" fmla="*/ 540916 h 1589649"/>
                <a:gd name="connsiteX6" fmla="*/ 4628953 w 8296275"/>
                <a:gd name="connsiteY6" fmla="*/ 332013 h 1589649"/>
                <a:gd name="connsiteX7" fmla="*/ 5266932 w 8296275"/>
                <a:gd name="connsiteY7" fmla="*/ 302063 h 1589649"/>
                <a:gd name="connsiteX8" fmla="*/ 5714117 w 8296275"/>
                <a:gd name="connsiteY8" fmla="*/ 224292 h 1589649"/>
                <a:gd name="connsiteX9" fmla="*/ 6031433 w 8296275"/>
                <a:gd name="connsiteY9" fmla="*/ 78346 h 1589649"/>
                <a:gd name="connsiteX10" fmla="*/ 6338314 w 8296275"/>
                <a:gd name="connsiteY10" fmla="*/ 0 h 1589649"/>
                <a:gd name="connsiteX11" fmla="*/ 6608877 w 8296275"/>
                <a:gd name="connsiteY11" fmla="*/ 92352 h 1589649"/>
                <a:gd name="connsiteX12" fmla="*/ 6853180 w 8296275"/>
                <a:gd name="connsiteY12" fmla="*/ 179908 h 1589649"/>
                <a:gd name="connsiteX13" fmla="*/ 7238036 w 8296275"/>
                <a:gd name="connsiteY13" fmla="*/ 345099 h 1589649"/>
                <a:gd name="connsiteX14" fmla="*/ 7808645 w 8296275"/>
                <a:gd name="connsiteY14" fmla="*/ 413628 h 1589649"/>
                <a:gd name="connsiteX15" fmla="*/ 8296275 w 8296275"/>
                <a:gd name="connsiteY15" fmla="*/ 237745 h 1589649"/>
                <a:gd name="connsiteX16" fmla="*/ 8267700 w 8296275"/>
                <a:gd name="connsiteY16" fmla="*/ 761620 h 1589649"/>
                <a:gd name="connsiteX17" fmla="*/ 6167470 w 8296275"/>
                <a:gd name="connsiteY17" fmla="*/ 570474 h 1589649"/>
                <a:gd name="connsiteX18" fmla="*/ 4043395 w 8296275"/>
                <a:gd name="connsiteY18" fmla="*/ 760973 h 1589649"/>
                <a:gd name="connsiteX19" fmla="*/ 1576420 w 8296275"/>
                <a:gd name="connsiteY19" fmla="*/ 1246748 h 1589649"/>
                <a:gd name="connsiteX20" fmla="*/ 90520 w 8296275"/>
                <a:gd name="connsiteY20" fmla="*/ 1589649 h 1589649"/>
                <a:gd name="connsiteX21" fmla="*/ 0 w 8296275"/>
                <a:gd name="connsiteY21"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2678571 w 8296275"/>
                <a:gd name="connsiteY4" fmla="*/ 651092 h 1589649"/>
                <a:gd name="connsiteX5" fmla="*/ 3159338 w 8296275"/>
                <a:gd name="connsiteY5" fmla="*/ 632238 h 1589649"/>
                <a:gd name="connsiteX6" fmla="*/ 3718563 w 8296275"/>
                <a:gd name="connsiteY6" fmla="*/ 540916 h 1589649"/>
                <a:gd name="connsiteX7" fmla="*/ 4628953 w 8296275"/>
                <a:gd name="connsiteY7" fmla="*/ 332013 h 1589649"/>
                <a:gd name="connsiteX8" fmla="*/ 5266932 w 8296275"/>
                <a:gd name="connsiteY8" fmla="*/ 302063 h 1589649"/>
                <a:gd name="connsiteX9" fmla="*/ 5714117 w 8296275"/>
                <a:gd name="connsiteY9" fmla="*/ 224292 h 1589649"/>
                <a:gd name="connsiteX10" fmla="*/ 6031433 w 8296275"/>
                <a:gd name="connsiteY10" fmla="*/ 78346 h 1589649"/>
                <a:gd name="connsiteX11" fmla="*/ 6338314 w 8296275"/>
                <a:gd name="connsiteY11" fmla="*/ 0 h 1589649"/>
                <a:gd name="connsiteX12" fmla="*/ 6608877 w 8296275"/>
                <a:gd name="connsiteY12" fmla="*/ 92352 h 1589649"/>
                <a:gd name="connsiteX13" fmla="*/ 6853180 w 8296275"/>
                <a:gd name="connsiteY13" fmla="*/ 179908 h 1589649"/>
                <a:gd name="connsiteX14" fmla="*/ 7238036 w 8296275"/>
                <a:gd name="connsiteY14" fmla="*/ 345099 h 1589649"/>
                <a:gd name="connsiteX15" fmla="*/ 7808645 w 8296275"/>
                <a:gd name="connsiteY15" fmla="*/ 413628 h 1589649"/>
                <a:gd name="connsiteX16" fmla="*/ 8296275 w 8296275"/>
                <a:gd name="connsiteY16" fmla="*/ 237745 h 1589649"/>
                <a:gd name="connsiteX17" fmla="*/ 8267700 w 8296275"/>
                <a:gd name="connsiteY17" fmla="*/ 761620 h 1589649"/>
                <a:gd name="connsiteX18" fmla="*/ 6167470 w 8296275"/>
                <a:gd name="connsiteY18" fmla="*/ 570474 h 1589649"/>
                <a:gd name="connsiteX19" fmla="*/ 4043395 w 8296275"/>
                <a:gd name="connsiteY19" fmla="*/ 760973 h 1589649"/>
                <a:gd name="connsiteX20" fmla="*/ 1576420 w 8296275"/>
                <a:gd name="connsiteY20" fmla="*/ 1246748 h 1589649"/>
                <a:gd name="connsiteX21" fmla="*/ 90520 w 8296275"/>
                <a:gd name="connsiteY21" fmla="*/ 1589649 h 1589649"/>
                <a:gd name="connsiteX22" fmla="*/ 0 w 8296275"/>
                <a:gd name="connsiteY22"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28953 w 8296275"/>
                <a:gd name="connsiteY8" fmla="*/ 332013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492560 w 8296275"/>
                <a:gd name="connsiteY15" fmla="*/ 335673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15473 w 8296275"/>
                <a:gd name="connsiteY14" fmla="*/ 151627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485955"/>
                <a:gd name="connsiteX1" fmla="*/ 862045 w 8296275"/>
                <a:gd name="connsiteY1" fmla="*/ 1103873 h 1485955"/>
                <a:gd name="connsiteX2" fmla="*/ 1464183 w 8296275"/>
                <a:gd name="connsiteY2" fmla="*/ 959819 h 1485955"/>
                <a:gd name="connsiteX3" fmla="*/ 1632195 w 8296275"/>
                <a:gd name="connsiteY3" fmla="*/ 886762 h 1485955"/>
                <a:gd name="connsiteX4" fmla="*/ 2035092 w 8296275"/>
                <a:gd name="connsiteY4" fmla="*/ 797601 h 1485955"/>
                <a:gd name="connsiteX5" fmla="*/ 2678571 w 8296275"/>
                <a:gd name="connsiteY5" fmla="*/ 651092 h 1485955"/>
                <a:gd name="connsiteX6" fmla="*/ 3159338 w 8296275"/>
                <a:gd name="connsiteY6" fmla="*/ 632238 h 1485955"/>
                <a:gd name="connsiteX7" fmla="*/ 3718563 w 8296275"/>
                <a:gd name="connsiteY7" fmla="*/ 540916 h 1485955"/>
                <a:gd name="connsiteX8" fmla="*/ 4610099 w 8296275"/>
                <a:gd name="connsiteY8" fmla="*/ 379147 h 1485955"/>
                <a:gd name="connsiteX9" fmla="*/ 5266932 w 8296275"/>
                <a:gd name="connsiteY9" fmla="*/ 302063 h 1485955"/>
                <a:gd name="connsiteX10" fmla="*/ 5714117 w 8296275"/>
                <a:gd name="connsiteY10" fmla="*/ 224292 h 1485955"/>
                <a:gd name="connsiteX11" fmla="*/ 6031433 w 8296275"/>
                <a:gd name="connsiteY11" fmla="*/ 78346 h 1485955"/>
                <a:gd name="connsiteX12" fmla="*/ 6338314 w 8296275"/>
                <a:gd name="connsiteY12" fmla="*/ 0 h 1485955"/>
                <a:gd name="connsiteX13" fmla="*/ 6608877 w 8296275"/>
                <a:gd name="connsiteY13" fmla="*/ 92352 h 1485955"/>
                <a:gd name="connsiteX14" fmla="*/ 6815473 w 8296275"/>
                <a:gd name="connsiteY14" fmla="*/ 151627 h 1485955"/>
                <a:gd name="connsiteX15" fmla="*/ 7090315 w 8296275"/>
                <a:gd name="connsiteY15" fmla="*/ 160898 h 1485955"/>
                <a:gd name="connsiteX16" fmla="*/ 7492560 w 8296275"/>
                <a:gd name="connsiteY16" fmla="*/ 335673 h 1485955"/>
                <a:gd name="connsiteX17" fmla="*/ 7808645 w 8296275"/>
                <a:gd name="connsiteY17" fmla="*/ 413628 h 1485955"/>
                <a:gd name="connsiteX18" fmla="*/ 8296275 w 8296275"/>
                <a:gd name="connsiteY18" fmla="*/ 237745 h 1485955"/>
                <a:gd name="connsiteX19" fmla="*/ 8267700 w 8296275"/>
                <a:gd name="connsiteY19" fmla="*/ 761620 h 1485955"/>
                <a:gd name="connsiteX20" fmla="*/ 6167470 w 8296275"/>
                <a:gd name="connsiteY20" fmla="*/ 570474 h 1485955"/>
                <a:gd name="connsiteX21" fmla="*/ 4043395 w 8296275"/>
                <a:gd name="connsiteY21" fmla="*/ 760973 h 1485955"/>
                <a:gd name="connsiteX22" fmla="*/ 1576420 w 8296275"/>
                <a:gd name="connsiteY22" fmla="*/ 1246748 h 1485955"/>
                <a:gd name="connsiteX23" fmla="*/ 33960 w 8296275"/>
                <a:gd name="connsiteY23" fmla="*/ 1485955 h 1485955"/>
                <a:gd name="connsiteX24" fmla="*/ 0 w 8296275"/>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38651 w 8267994"/>
                <a:gd name="connsiteY9" fmla="*/ 302063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582141 w 8267994"/>
                <a:gd name="connsiteY10" fmla="*/ 299707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7 h 1485962"/>
                <a:gd name="connsiteX1" fmla="*/ 833764 w 8267994"/>
                <a:gd name="connsiteY1" fmla="*/ 1103880 h 1485962"/>
                <a:gd name="connsiteX2" fmla="*/ 1435902 w 8267994"/>
                <a:gd name="connsiteY2" fmla="*/ 959826 h 1485962"/>
                <a:gd name="connsiteX3" fmla="*/ 1603914 w 8267994"/>
                <a:gd name="connsiteY3" fmla="*/ 886769 h 1485962"/>
                <a:gd name="connsiteX4" fmla="*/ 2006811 w 8267994"/>
                <a:gd name="connsiteY4" fmla="*/ 797608 h 1485962"/>
                <a:gd name="connsiteX5" fmla="*/ 2650290 w 8267994"/>
                <a:gd name="connsiteY5" fmla="*/ 651099 h 1485962"/>
                <a:gd name="connsiteX6" fmla="*/ 3131057 w 8267994"/>
                <a:gd name="connsiteY6" fmla="*/ 632245 h 1485962"/>
                <a:gd name="connsiteX7" fmla="*/ 3690282 w 8267994"/>
                <a:gd name="connsiteY7" fmla="*/ 540923 h 1485962"/>
                <a:gd name="connsiteX8" fmla="*/ 4581818 w 8267994"/>
                <a:gd name="connsiteY8" fmla="*/ 379154 h 1485962"/>
                <a:gd name="connsiteX9" fmla="*/ 5200943 w 8267994"/>
                <a:gd name="connsiteY9" fmla="*/ 368058 h 1485962"/>
                <a:gd name="connsiteX10" fmla="*/ 5582141 w 8267994"/>
                <a:gd name="connsiteY10" fmla="*/ 299714 h 1485962"/>
                <a:gd name="connsiteX11" fmla="*/ 6040859 w 8267994"/>
                <a:gd name="connsiteY11" fmla="*/ 87779 h 1485962"/>
                <a:gd name="connsiteX12" fmla="*/ 6310033 w 8267994"/>
                <a:gd name="connsiteY12" fmla="*/ 7 h 1485962"/>
                <a:gd name="connsiteX13" fmla="*/ 6580596 w 8267994"/>
                <a:gd name="connsiteY13" fmla="*/ 92359 h 1485962"/>
                <a:gd name="connsiteX14" fmla="*/ 6787192 w 8267994"/>
                <a:gd name="connsiteY14" fmla="*/ 151634 h 1485962"/>
                <a:gd name="connsiteX15" fmla="*/ 7062034 w 8267994"/>
                <a:gd name="connsiteY15" fmla="*/ 160905 h 1485962"/>
                <a:gd name="connsiteX16" fmla="*/ 7464279 w 8267994"/>
                <a:gd name="connsiteY16" fmla="*/ 335680 h 1485962"/>
                <a:gd name="connsiteX17" fmla="*/ 7780364 w 8267994"/>
                <a:gd name="connsiteY17" fmla="*/ 413635 h 1485962"/>
                <a:gd name="connsiteX18" fmla="*/ 8267994 w 8267994"/>
                <a:gd name="connsiteY18" fmla="*/ 237752 h 1485962"/>
                <a:gd name="connsiteX19" fmla="*/ 8239419 w 8267994"/>
                <a:gd name="connsiteY19" fmla="*/ 761627 h 1485962"/>
                <a:gd name="connsiteX20" fmla="*/ 6139189 w 8267994"/>
                <a:gd name="connsiteY20" fmla="*/ 570481 h 1485962"/>
                <a:gd name="connsiteX21" fmla="*/ 4015114 w 8267994"/>
                <a:gd name="connsiteY21" fmla="*/ 760980 h 1485962"/>
                <a:gd name="connsiteX22" fmla="*/ 1548139 w 8267994"/>
                <a:gd name="connsiteY22" fmla="*/ 1246755 h 1485962"/>
                <a:gd name="connsiteX23" fmla="*/ 5679 w 8267994"/>
                <a:gd name="connsiteY23" fmla="*/ 1485962 h 1485962"/>
                <a:gd name="connsiteX24" fmla="*/ 0 w 8267994"/>
                <a:gd name="connsiteY24" fmla="*/ 1333127 h 1485962"/>
                <a:gd name="connsiteX0" fmla="*/ 0 w 8244182"/>
                <a:gd name="connsiteY0" fmla="*/ 1333127 h 1485962"/>
                <a:gd name="connsiteX1" fmla="*/ 833764 w 8244182"/>
                <a:gd name="connsiteY1" fmla="*/ 1103880 h 1485962"/>
                <a:gd name="connsiteX2" fmla="*/ 1435902 w 8244182"/>
                <a:gd name="connsiteY2" fmla="*/ 959826 h 1485962"/>
                <a:gd name="connsiteX3" fmla="*/ 1603914 w 8244182"/>
                <a:gd name="connsiteY3" fmla="*/ 886769 h 1485962"/>
                <a:gd name="connsiteX4" fmla="*/ 2006811 w 8244182"/>
                <a:gd name="connsiteY4" fmla="*/ 797608 h 1485962"/>
                <a:gd name="connsiteX5" fmla="*/ 2650290 w 8244182"/>
                <a:gd name="connsiteY5" fmla="*/ 651099 h 1485962"/>
                <a:gd name="connsiteX6" fmla="*/ 3131057 w 8244182"/>
                <a:gd name="connsiteY6" fmla="*/ 632245 h 1485962"/>
                <a:gd name="connsiteX7" fmla="*/ 3690282 w 8244182"/>
                <a:gd name="connsiteY7" fmla="*/ 540923 h 1485962"/>
                <a:gd name="connsiteX8" fmla="*/ 4581818 w 8244182"/>
                <a:gd name="connsiteY8" fmla="*/ 379154 h 1485962"/>
                <a:gd name="connsiteX9" fmla="*/ 5200943 w 8244182"/>
                <a:gd name="connsiteY9" fmla="*/ 368058 h 1485962"/>
                <a:gd name="connsiteX10" fmla="*/ 5582141 w 8244182"/>
                <a:gd name="connsiteY10" fmla="*/ 299714 h 1485962"/>
                <a:gd name="connsiteX11" fmla="*/ 6040859 w 8244182"/>
                <a:gd name="connsiteY11" fmla="*/ 87779 h 1485962"/>
                <a:gd name="connsiteX12" fmla="*/ 6310033 w 8244182"/>
                <a:gd name="connsiteY12" fmla="*/ 7 h 1485962"/>
                <a:gd name="connsiteX13" fmla="*/ 6580596 w 8244182"/>
                <a:gd name="connsiteY13" fmla="*/ 92359 h 1485962"/>
                <a:gd name="connsiteX14" fmla="*/ 6787192 w 8244182"/>
                <a:gd name="connsiteY14" fmla="*/ 151634 h 1485962"/>
                <a:gd name="connsiteX15" fmla="*/ 7062034 w 8244182"/>
                <a:gd name="connsiteY15" fmla="*/ 160905 h 1485962"/>
                <a:gd name="connsiteX16" fmla="*/ 7464279 w 8244182"/>
                <a:gd name="connsiteY16" fmla="*/ 335680 h 1485962"/>
                <a:gd name="connsiteX17" fmla="*/ 7780364 w 8244182"/>
                <a:gd name="connsiteY17" fmla="*/ 413635 h 1485962"/>
                <a:gd name="connsiteX18" fmla="*/ 8244182 w 8244182"/>
                <a:gd name="connsiteY18" fmla="*/ 249658 h 1485962"/>
                <a:gd name="connsiteX19" fmla="*/ 8239419 w 8244182"/>
                <a:gd name="connsiteY19" fmla="*/ 761627 h 1485962"/>
                <a:gd name="connsiteX20" fmla="*/ 6139189 w 8244182"/>
                <a:gd name="connsiteY20" fmla="*/ 570481 h 1485962"/>
                <a:gd name="connsiteX21" fmla="*/ 4015114 w 8244182"/>
                <a:gd name="connsiteY21" fmla="*/ 760980 h 1485962"/>
                <a:gd name="connsiteX22" fmla="*/ 1548139 w 8244182"/>
                <a:gd name="connsiteY22" fmla="*/ 1246755 h 1485962"/>
                <a:gd name="connsiteX23" fmla="*/ 5679 w 8244182"/>
                <a:gd name="connsiteY23" fmla="*/ 1485962 h 1485962"/>
                <a:gd name="connsiteX24" fmla="*/ 0 w 8244182"/>
                <a:gd name="connsiteY24" fmla="*/ 1333127 h 1485962"/>
                <a:gd name="connsiteX0" fmla="*/ 36180 w 8280362"/>
                <a:gd name="connsiteY0" fmla="*/ 1333127 h 1457387"/>
                <a:gd name="connsiteX1" fmla="*/ 869944 w 8280362"/>
                <a:gd name="connsiteY1" fmla="*/ 1103880 h 1457387"/>
                <a:gd name="connsiteX2" fmla="*/ 1472082 w 8280362"/>
                <a:gd name="connsiteY2" fmla="*/ 959826 h 1457387"/>
                <a:gd name="connsiteX3" fmla="*/ 1640094 w 8280362"/>
                <a:gd name="connsiteY3" fmla="*/ 886769 h 1457387"/>
                <a:gd name="connsiteX4" fmla="*/ 2042991 w 8280362"/>
                <a:gd name="connsiteY4" fmla="*/ 797608 h 1457387"/>
                <a:gd name="connsiteX5" fmla="*/ 2686470 w 8280362"/>
                <a:gd name="connsiteY5" fmla="*/ 651099 h 1457387"/>
                <a:gd name="connsiteX6" fmla="*/ 3167237 w 8280362"/>
                <a:gd name="connsiteY6" fmla="*/ 632245 h 1457387"/>
                <a:gd name="connsiteX7" fmla="*/ 3726462 w 8280362"/>
                <a:gd name="connsiteY7" fmla="*/ 540923 h 1457387"/>
                <a:gd name="connsiteX8" fmla="*/ 4617998 w 8280362"/>
                <a:gd name="connsiteY8" fmla="*/ 379154 h 1457387"/>
                <a:gd name="connsiteX9" fmla="*/ 5237123 w 8280362"/>
                <a:gd name="connsiteY9" fmla="*/ 368058 h 1457387"/>
                <a:gd name="connsiteX10" fmla="*/ 5618321 w 8280362"/>
                <a:gd name="connsiteY10" fmla="*/ 299714 h 1457387"/>
                <a:gd name="connsiteX11" fmla="*/ 6077039 w 8280362"/>
                <a:gd name="connsiteY11" fmla="*/ 87779 h 1457387"/>
                <a:gd name="connsiteX12" fmla="*/ 6346213 w 8280362"/>
                <a:gd name="connsiteY12" fmla="*/ 7 h 1457387"/>
                <a:gd name="connsiteX13" fmla="*/ 6616776 w 8280362"/>
                <a:gd name="connsiteY13" fmla="*/ 92359 h 1457387"/>
                <a:gd name="connsiteX14" fmla="*/ 6823372 w 8280362"/>
                <a:gd name="connsiteY14" fmla="*/ 151634 h 1457387"/>
                <a:gd name="connsiteX15" fmla="*/ 7098214 w 8280362"/>
                <a:gd name="connsiteY15" fmla="*/ 160905 h 1457387"/>
                <a:gd name="connsiteX16" fmla="*/ 7500459 w 8280362"/>
                <a:gd name="connsiteY16" fmla="*/ 335680 h 1457387"/>
                <a:gd name="connsiteX17" fmla="*/ 7816544 w 8280362"/>
                <a:gd name="connsiteY17" fmla="*/ 413635 h 1457387"/>
                <a:gd name="connsiteX18" fmla="*/ 8280362 w 8280362"/>
                <a:gd name="connsiteY18" fmla="*/ 249658 h 1457387"/>
                <a:gd name="connsiteX19" fmla="*/ 8275599 w 8280362"/>
                <a:gd name="connsiteY19" fmla="*/ 761627 h 1457387"/>
                <a:gd name="connsiteX20" fmla="*/ 6175369 w 8280362"/>
                <a:gd name="connsiteY20" fmla="*/ 570481 h 1457387"/>
                <a:gd name="connsiteX21" fmla="*/ 4051294 w 8280362"/>
                <a:gd name="connsiteY21" fmla="*/ 760980 h 1457387"/>
                <a:gd name="connsiteX22" fmla="*/ 1584319 w 8280362"/>
                <a:gd name="connsiteY22" fmla="*/ 1246755 h 1457387"/>
                <a:gd name="connsiteX23" fmla="*/ 3759 w 8280362"/>
                <a:gd name="connsiteY23" fmla="*/ 1457387 h 1457387"/>
                <a:gd name="connsiteX24" fmla="*/ 36180 w 8280362"/>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62183 w 8276603"/>
                <a:gd name="connsiteY20" fmla="*/ 711883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7188722 w 8276603"/>
                <a:gd name="connsiteY20" fmla="*/ 801929 h 1457387"/>
                <a:gd name="connsiteX21" fmla="*/ 6162183 w 8276603"/>
                <a:gd name="connsiteY21" fmla="*/ 711883 h 1457387"/>
                <a:gd name="connsiteX22" fmla="*/ 4047535 w 8276603"/>
                <a:gd name="connsiteY22" fmla="*/ 760980 h 1457387"/>
                <a:gd name="connsiteX23" fmla="*/ 1580560 w 8276603"/>
                <a:gd name="connsiteY23" fmla="*/ 1246755 h 1457387"/>
                <a:gd name="connsiteX24" fmla="*/ 0 w 8276603"/>
                <a:gd name="connsiteY24" fmla="*/ 1457387 h 1457387"/>
                <a:gd name="connsiteX25" fmla="*/ 18133 w 8276603"/>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75815 w 8281480"/>
                <a:gd name="connsiteY22" fmla="*/ 911809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8589"/>
                <a:gd name="connsiteX1" fmla="*/ 866185 w 8281480"/>
                <a:gd name="connsiteY1" fmla="*/ 1103880 h 1458589"/>
                <a:gd name="connsiteX2" fmla="*/ 1468323 w 8281480"/>
                <a:gd name="connsiteY2" fmla="*/ 959826 h 1458589"/>
                <a:gd name="connsiteX3" fmla="*/ 1636335 w 8281480"/>
                <a:gd name="connsiteY3" fmla="*/ 886769 h 1458589"/>
                <a:gd name="connsiteX4" fmla="*/ 2039232 w 8281480"/>
                <a:gd name="connsiteY4" fmla="*/ 797608 h 1458589"/>
                <a:gd name="connsiteX5" fmla="*/ 2682711 w 8281480"/>
                <a:gd name="connsiteY5" fmla="*/ 651099 h 1458589"/>
                <a:gd name="connsiteX6" fmla="*/ 3163478 w 8281480"/>
                <a:gd name="connsiteY6" fmla="*/ 632245 h 1458589"/>
                <a:gd name="connsiteX7" fmla="*/ 3722703 w 8281480"/>
                <a:gd name="connsiteY7" fmla="*/ 540923 h 1458589"/>
                <a:gd name="connsiteX8" fmla="*/ 4614239 w 8281480"/>
                <a:gd name="connsiteY8" fmla="*/ 379154 h 1458589"/>
                <a:gd name="connsiteX9" fmla="*/ 5233364 w 8281480"/>
                <a:gd name="connsiteY9" fmla="*/ 368058 h 1458589"/>
                <a:gd name="connsiteX10" fmla="*/ 5614562 w 8281480"/>
                <a:gd name="connsiteY10" fmla="*/ 299714 h 1458589"/>
                <a:gd name="connsiteX11" fmla="*/ 6073280 w 8281480"/>
                <a:gd name="connsiteY11" fmla="*/ 87779 h 1458589"/>
                <a:gd name="connsiteX12" fmla="*/ 6342454 w 8281480"/>
                <a:gd name="connsiteY12" fmla="*/ 7 h 1458589"/>
                <a:gd name="connsiteX13" fmla="*/ 6613017 w 8281480"/>
                <a:gd name="connsiteY13" fmla="*/ 92359 h 1458589"/>
                <a:gd name="connsiteX14" fmla="*/ 6819613 w 8281480"/>
                <a:gd name="connsiteY14" fmla="*/ 151634 h 1458589"/>
                <a:gd name="connsiteX15" fmla="*/ 7094455 w 8281480"/>
                <a:gd name="connsiteY15" fmla="*/ 160905 h 1458589"/>
                <a:gd name="connsiteX16" fmla="*/ 7496700 w 8281480"/>
                <a:gd name="connsiteY16" fmla="*/ 335680 h 1458589"/>
                <a:gd name="connsiteX17" fmla="*/ 7812785 w 8281480"/>
                <a:gd name="connsiteY17" fmla="*/ 413635 h 1458589"/>
                <a:gd name="connsiteX18" fmla="*/ 8276603 w 8281480"/>
                <a:gd name="connsiteY18" fmla="*/ 249658 h 1458589"/>
                <a:gd name="connsiteX19" fmla="*/ 8281267 w 8281480"/>
                <a:gd name="connsiteY19" fmla="*/ 912456 h 1458589"/>
                <a:gd name="connsiteX20" fmla="*/ 7188722 w 8281480"/>
                <a:gd name="connsiteY20" fmla="*/ 801929 h 1458589"/>
                <a:gd name="connsiteX21" fmla="*/ 6162183 w 8281480"/>
                <a:gd name="connsiteY21" fmla="*/ 711883 h 1458589"/>
                <a:gd name="connsiteX22" fmla="*/ 4075815 w 8281480"/>
                <a:gd name="connsiteY22" fmla="*/ 911809 h 1458589"/>
                <a:gd name="connsiteX23" fmla="*/ 1627694 w 8281480"/>
                <a:gd name="connsiteY23" fmla="*/ 1341024 h 1458589"/>
                <a:gd name="connsiteX24" fmla="*/ 0 w 8281480"/>
                <a:gd name="connsiteY24" fmla="*/ 1457387 h 1458589"/>
                <a:gd name="connsiteX25" fmla="*/ 18133 w 8281480"/>
                <a:gd name="connsiteY25" fmla="*/ 1328364 h 1458589"/>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162183 w 8281480"/>
                <a:gd name="connsiteY21" fmla="*/ 711883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98149 w 8281480"/>
                <a:gd name="connsiteY20" fmla="*/ 858490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86768 w 8290797"/>
                <a:gd name="connsiteY21" fmla="*/ 75901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5605018 w 8290797"/>
                <a:gd name="connsiteY11" fmla="*/ 349441 h 1481254"/>
                <a:gd name="connsiteX12" fmla="*/ 6073280 w 8290797"/>
                <a:gd name="connsiteY12" fmla="*/ 87779 h 1481254"/>
                <a:gd name="connsiteX13" fmla="*/ 6342454 w 8290797"/>
                <a:gd name="connsiteY13" fmla="*/ 7 h 1481254"/>
                <a:gd name="connsiteX14" fmla="*/ 6613017 w 8290797"/>
                <a:gd name="connsiteY14" fmla="*/ 92359 h 1481254"/>
                <a:gd name="connsiteX15" fmla="*/ 6819613 w 8290797"/>
                <a:gd name="connsiteY15" fmla="*/ 151634 h 1481254"/>
                <a:gd name="connsiteX16" fmla="*/ 7094455 w 8290797"/>
                <a:gd name="connsiteY16" fmla="*/ 160905 h 1481254"/>
                <a:gd name="connsiteX17" fmla="*/ 7496700 w 8290797"/>
                <a:gd name="connsiteY17" fmla="*/ 335680 h 1481254"/>
                <a:gd name="connsiteX18" fmla="*/ 7812785 w 8290797"/>
                <a:gd name="connsiteY18" fmla="*/ 413635 h 1481254"/>
                <a:gd name="connsiteX19" fmla="*/ 8276603 w 8290797"/>
                <a:gd name="connsiteY19" fmla="*/ 249658 h 1481254"/>
                <a:gd name="connsiteX20" fmla="*/ 8290694 w 8290797"/>
                <a:gd name="connsiteY20" fmla="*/ 987871 h 1481254"/>
                <a:gd name="connsiteX21" fmla="*/ 7198149 w 8290797"/>
                <a:gd name="connsiteY21" fmla="*/ 858490 h 1481254"/>
                <a:gd name="connsiteX22" fmla="*/ 6049061 w 8290797"/>
                <a:gd name="connsiteY22" fmla="*/ 787297 h 1481254"/>
                <a:gd name="connsiteX23" fmla="*/ 4047534 w 8290797"/>
                <a:gd name="connsiteY23" fmla="*/ 987223 h 1481254"/>
                <a:gd name="connsiteX24" fmla="*/ 1552280 w 8290797"/>
                <a:gd name="connsiteY24" fmla="*/ 1407012 h 1481254"/>
                <a:gd name="connsiteX25" fmla="*/ 995311 w 8290797"/>
                <a:gd name="connsiteY25" fmla="*/ 1471232 h 1481254"/>
                <a:gd name="connsiteX26" fmla="*/ 0 w 8290797"/>
                <a:gd name="connsiteY26" fmla="*/ 1457387 h 1481254"/>
                <a:gd name="connsiteX27" fmla="*/ 8707 w 8290797"/>
                <a:gd name="connsiteY27" fmla="*/ 1366071 h 1481254"/>
                <a:gd name="connsiteX0" fmla="*/ 8707 w 8290797"/>
                <a:gd name="connsiteY0" fmla="*/ 1368828 h 1484011"/>
                <a:gd name="connsiteX1" fmla="*/ 658795 w 8290797"/>
                <a:gd name="connsiteY1" fmla="*/ 1182051 h 1484011"/>
                <a:gd name="connsiteX2" fmla="*/ 1336348 w 8290797"/>
                <a:gd name="connsiteY2" fmla="*/ 1019144 h 1484011"/>
                <a:gd name="connsiteX3" fmla="*/ 1655189 w 8290797"/>
                <a:gd name="connsiteY3" fmla="*/ 955514 h 1484011"/>
                <a:gd name="connsiteX4" fmla="*/ 2001525 w 8290797"/>
                <a:gd name="connsiteY4" fmla="*/ 875779 h 1484011"/>
                <a:gd name="connsiteX5" fmla="*/ 2645004 w 8290797"/>
                <a:gd name="connsiteY5" fmla="*/ 700990 h 1484011"/>
                <a:gd name="connsiteX6" fmla="*/ 3163478 w 8290797"/>
                <a:gd name="connsiteY6" fmla="*/ 635002 h 1484011"/>
                <a:gd name="connsiteX7" fmla="*/ 3722703 w 8290797"/>
                <a:gd name="connsiteY7" fmla="*/ 543680 h 1484011"/>
                <a:gd name="connsiteX8" fmla="*/ 4529398 w 8290797"/>
                <a:gd name="connsiteY8" fmla="*/ 429045 h 1484011"/>
                <a:gd name="connsiteX9" fmla="*/ 5148523 w 8290797"/>
                <a:gd name="connsiteY9" fmla="*/ 399095 h 1484011"/>
                <a:gd name="connsiteX10" fmla="*/ 5614562 w 8290797"/>
                <a:gd name="connsiteY10" fmla="*/ 302471 h 1484011"/>
                <a:gd name="connsiteX11" fmla="*/ 5605018 w 8290797"/>
                <a:gd name="connsiteY11" fmla="*/ 352198 h 1484011"/>
                <a:gd name="connsiteX12" fmla="*/ 6035573 w 8290797"/>
                <a:gd name="connsiteY12" fmla="*/ 203658 h 1484011"/>
                <a:gd name="connsiteX13" fmla="*/ 6342454 w 8290797"/>
                <a:gd name="connsiteY13" fmla="*/ 2764 h 1484011"/>
                <a:gd name="connsiteX14" fmla="*/ 6613017 w 8290797"/>
                <a:gd name="connsiteY14" fmla="*/ 95116 h 1484011"/>
                <a:gd name="connsiteX15" fmla="*/ 6819613 w 8290797"/>
                <a:gd name="connsiteY15" fmla="*/ 154391 h 1484011"/>
                <a:gd name="connsiteX16" fmla="*/ 7094455 w 8290797"/>
                <a:gd name="connsiteY16" fmla="*/ 163662 h 1484011"/>
                <a:gd name="connsiteX17" fmla="*/ 7496700 w 8290797"/>
                <a:gd name="connsiteY17" fmla="*/ 338437 h 1484011"/>
                <a:gd name="connsiteX18" fmla="*/ 7812785 w 8290797"/>
                <a:gd name="connsiteY18" fmla="*/ 416392 h 1484011"/>
                <a:gd name="connsiteX19" fmla="*/ 8276603 w 8290797"/>
                <a:gd name="connsiteY19" fmla="*/ 252415 h 1484011"/>
                <a:gd name="connsiteX20" fmla="*/ 8290694 w 8290797"/>
                <a:gd name="connsiteY20" fmla="*/ 990628 h 1484011"/>
                <a:gd name="connsiteX21" fmla="*/ 7198149 w 8290797"/>
                <a:gd name="connsiteY21" fmla="*/ 861247 h 1484011"/>
                <a:gd name="connsiteX22" fmla="*/ 6049061 w 8290797"/>
                <a:gd name="connsiteY22" fmla="*/ 790054 h 1484011"/>
                <a:gd name="connsiteX23" fmla="*/ 4047534 w 8290797"/>
                <a:gd name="connsiteY23" fmla="*/ 989980 h 1484011"/>
                <a:gd name="connsiteX24" fmla="*/ 1552280 w 8290797"/>
                <a:gd name="connsiteY24" fmla="*/ 1409769 h 1484011"/>
                <a:gd name="connsiteX25" fmla="*/ 995311 w 8290797"/>
                <a:gd name="connsiteY25" fmla="*/ 1473989 h 1484011"/>
                <a:gd name="connsiteX26" fmla="*/ 0 w 8290797"/>
                <a:gd name="connsiteY26" fmla="*/ 1460144 h 1484011"/>
                <a:gd name="connsiteX27" fmla="*/ 8707 w 8290797"/>
                <a:gd name="connsiteY27" fmla="*/ 1368828 h 1484011"/>
                <a:gd name="connsiteX0" fmla="*/ 8707 w 8290797"/>
                <a:gd name="connsiteY0" fmla="*/ 1288144 h 1403327"/>
                <a:gd name="connsiteX1" fmla="*/ 658795 w 8290797"/>
                <a:gd name="connsiteY1" fmla="*/ 1101367 h 1403327"/>
                <a:gd name="connsiteX2" fmla="*/ 1336348 w 8290797"/>
                <a:gd name="connsiteY2" fmla="*/ 938460 h 1403327"/>
                <a:gd name="connsiteX3" fmla="*/ 1655189 w 8290797"/>
                <a:gd name="connsiteY3" fmla="*/ 874830 h 1403327"/>
                <a:gd name="connsiteX4" fmla="*/ 2001525 w 8290797"/>
                <a:gd name="connsiteY4" fmla="*/ 795095 h 1403327"/>
                <a:gd name="connsiteX5" fmla="*/ 2645004 w 8290797"/>
                <a:gd name="connsiteY5" fmla="*/ 620306 h 1403327"/>
                <a:gd name="connsiteX6" fmla="*/ 3163478 w 8290797"/>
                <a:gd name="connsiteY6" fmla="*/ 554318 h 1403327"/>
                <a:gd name="connsiteX7" fmla="*/ 3722703 w 8290797"/>
                <a:gd name="connsiteY7" fmla="*/ 462996 h 1403327"/>
                <a:gd name="connsiteX8" fmla="*/ 4529398 w 8290797"/>
                <a:gd name="connsiteY8" fmla="*/ 348361 h 1403327"/>
                <a:gd name="connsiteX9" fmla="*/ 5148523 w 8290797"/>
                <a:gd name="connsiteY9" fmla="*/ 318411 h 1403327"/>
                <a:gd name="connsiteX10" fmla="*/ 5614562 w 8290797"/>
                <a:gd name="connsiteY10" fmla="*/ 221787 h 1403327"/>
                <a:gd name="connsiteX11" fmla="*/ 5605018 w 8290797"/>
                <a:gd name="connsiteY11" fmla="*/ 271514 h 1403327"/>
                <a:gd name="connsiteX12" fmla="*/ 6035573 w 8290797"/>
                <a:gd name="connsiteY12" fmla="*/ 122974 h 1403327"/>
                <a:gd name="connsiteX13" fmla="*/ 6389588 w 8290797"/>
                <a:gd name="connsiteY13" fmla="*/ 35201 h 1403327"/>
                <a:gd name="connsiteX14" fmla="*/ 6613017 w 8290797"/>
                <a:gd name="connsiteY14" fmla="*/ 14432 h 1403327"/>
                <a:gd name="connsiteX15" fmla="*/ 6819613 w 8290797"/>
                <a:gd name="connsiteY15" fmla="*/ 73707 h 1403327"/>
                <a:gd name="connsiteX16" fmla="*/ 7094455 w 8290797"/>
                <a:gd name="connsiteY16" fmla="*/ 82978 h 1403327"/>
                <a:gd name="connsiteX17" fmla="*/ 7496700 w 8290797"/>
                <a:gd name="connsiteY17" fmla="*/ 257753 h 1403327"/>
                <a:gd name="connsiteX18" fmla="*/ 7812785 w 8290797"/>
                <a:gd name="connsiteY18" fmla="*/ 335708 h 1403327"/>
                <a:gd name="connsiteX19" fmla="*/ 8276603 w 8290797"/>
                <a:gd name="connsiteY19" fmla="*/ 171731 h 1403327"/>
                <a:gd name="connsiteX20" fmla="*/ 8290694 w 8290797"/>
                <a:gd name="connsiteY20" fmla="*/ 909944 h 1403327"/>
                <a:gd name="connsiteX21" fmla="*/ 7198149 w 8290797"/>
                <a:gd name="connsiteY21" fmla="*/ 780563 h 1403327"/>
                <a:gd name="connsiteX22" fmla="*/ 6049061 w 8290797"/>
                <a:gd name="connsiteY22" fmla="*/ 709370 h 1403327"/>
                <a:gd name="connsiteX23" fmla="*/ 4047534 w 8290797"/>
                <a:gd name="connsiteY23" fmla="*/ 909296 h 1403327"/>
                <a:gd name="connsiteX24" fmla="*/ 1552280 w 8290797"/>
                <a:gd name="connsiteY24" fmla="*/ 1329085 h 1403327"/>
                <a:gd name="connsiteX25" fmla="*/ 995311 w 8290797"/>
                <a:gd name="connsiteY25" fmla="*/ 1393305 h 1403327"/>
                <a:gd name="connsiteX26" fmla="*/ 0 w 8290797"/>
                <a:gd name="connsiteY26" fmla="*/ 1379460 h 1403327"/>
                <a:gd name="connsiteX27" fmla="*/ 8707 w 8290797"/>
                <a:gd name="connsiteY27" fmla="*/ 1288144 h 1403327"/>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19613 w 8290797"/>
                <a:gd name="connsiteY15" fmla="*/ 41536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553261 w 8290797"/>
                <a:gd name="connsiteY17" fmla="*/ 235009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614562 w 8290744"/>
                <a:gd name="connsiteY10" fmla="*/ 189616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319663"/>
                <a:gd name="connsiteY0" fmla="*/ 1255973 h 1371156"/>
                <a:gd name="connsiteX1" fmla="*/ 658795 w 8319663"/>
                <a:gd name="connsiteY1" fmla="*/ 1069196 h 1371156"/>
                <a:gd name="connsiteX2" fmla="*/ 1336348 w 8319663"/>
                <a:gd name="connsiteY2" fmla="*/ 906289 h 1371156"/>
                <a:gd name="connsiteX3" fmla="*/ 1655189 w 8319663"/>
                <a:gd name="connsiteY3" fmla="*/ 842659 h 1371156"/>
                <a:gd name="connsiteX4" fmla="*/ 2001525 w 8319663"/>
                <a:gd name="connsiteY4" fmla="*/ 762924 h 1371156"/>
                <a:gd name="connsiteX5" fmla="*/ 2645004 w 8319663"/>
                <a:gd name="connsiteY5" fmla="*/ 588135 h 1371156"/>
                <a:gd name="connsiteX6" fmla="*/ 3163478 w 8319663"/>
                <a:gd name="connsiteY6" fmla="*/ 522147 h 1371156"/>
                <a:gd name="connsiteX7" fmla="*/ 3722703 w 8319663"/>
                <a:gd name="connsiteY7" fmla="*/ 430825 h 1371156"/>
                <a:gd name="connsiteX8" fmla="*/ 4529398 w 8319663"/>
                <a:gd name="connsiteY8" fmla="*/ 316190 h 1371156"/>
                <a:gd name="connsiteX9" fmla="*/ 5148523 w 8319663"/>
                <a:gd name="connsiteY9" fmla="*/ 286240 h 1371156"/>
                <a:gd name="connsiteX10" fmla="*/ 5371675 w 8319663"/>
                <a:gd name="connsiteY10" fmla="*/ 242003 h 1371156"/>
                <a:gd name="connsiteX11" fmla="*/ 5612162 w 8319663"/>
                <a:gd name="connsiteY11" fmla="*/ 213149 h 1371156"/>
                <a:gd name="connsiteX12" fmla="*/ 6035573 w 8319663"/>
                <a:gd name="connsiteY12" fmla="*/ 90803 h 1371156"/>
                <a:gd name="connsiteX13" fmla="*/ 6389588 w 8319663"/>
                <a:gd name="connsiteY13" fmla="*/ 3030 h 1371156"/>
                <a:gd name="connsiteX14" fmla="*/ 6669578 w 8319663"/>
                <a:gd name="connsiteY14" fmla="*/ 38821 h 1371156"/>
                <a:gd name="connsiteX15" fmla="*/ 6885600 w 8319663"/>
                <a:gd name="connsiteY15" fmla="*/ 98097 h 1371156"/>
                <a:gd name="connsiteX16" fmla="*/ 7245284 w 8319663"/>
                <a:gd name="connsiteY16" fmla="*/ 163928 h 1371156"/>
                <a:gd name="connsiteX17" fmla="*/ 7553261 w 8319663"/>
                <a:gd name="connsiteY17" fmla="*/ 235009 h 1371156"/>
                <a:gd name="connsiteX18" fmla="*/ 7812785 w 8319663"/>
                <a:gd name="connsiteY18" fmla="*/ 303537 h 1371156"/>
                <a:gd name="connsiteX19" fmla="*/ 8319663 w 8319663"/>
                <a:gd name="connsiteY19" fmla="*/ 217258 h 1371156"/>
                <a:gd name="connsiteX20" fmla="*/ 8290694 w 8319663"/>
                <a:gd name="connsiteY20" fmla="*/ 877773 h 1371156"/>
                <a:gd name="connsiteX21" fmla="*/ 7198149 w 8319663"/>
                <a:gd name="connsiteY21" fmla="*/ 748392 h 1371156"/>
                <a:gd name="connsiteX22" fmla="*/ 6049061 w 8319663"/>
                <a:gd name="connsiteY22" fmla="*/ 677199 h 1371156"/>
                <a:gd name="connsiteX23" fmla="*/ 4047534 w 8319663"/>
                <a:gd name="connsiteY23" fmla="*/ 877125 h 1371156"/>
                <a:gd name="connsiteX24" fmla="*/ 1552280 w 8319663"/>
                <a:gd name="connsiteY24" fmla="*/ 1296914 h 1371156"/>
                <a:gd name="connsiteX25" fmla="*/ 995311 w 8319663"/>
                <a:gd name="connsiteY25" fmla="*/ 1361134 h 1371156"/>
                <a:gd name="connsiteX26" fmla="*/ 0 w 8319663"/>
                <a:gd name="connsiteY26" fmla="*/ 1347289 h 1371156"/>
                <a:gd name="connsiteX27" fmla="*/ 8707 w 8319663"/>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91968"/>
                <a:gd name="connsiteX1" fmla="*/ 658795 w 8324252"/>
                <a:gd name="connsiteY1" fmla="*/ 1069196 h 1391968"/>
                <a:gd name="connsiteX2" fmla="*/ 1336348 w 8324252"/>
                <a:gd name="connsiteY2" fmla="*/ 906289 h 1391968"/>
                <a:gd name="connsiteX3" fmla="*/ 1655189 w 8324252"/>
                <a:gd name="connsiteY3" fmla="*/ 842659 h 1391968"/>
                <a:gd name="connsiteX4" fmla="*/ 2001525 w 8324252"/>
                <a:gd name="connsiteY4" fmla="*/ 762924 h 1391968"/>
                <a:gd name="connsiteX5" fmla="*/ 2645004 w 8324252"/>
                <a:gd name="connsiteY5" fmla="*/ 588135 h 1391968"/>
                <a:gd name="connsiteX6" fmla="*/ 3163478 w 8324252"/>
                <a:gd name="connsiteY6" fmla="*/ 522147 h 1391968"/>
                <a:gd name="connsiteX7" fmla="*/ 3722703 w 8324252"/>
                <a:gd name="connsiteY7" fmla="*/ 430825 h 1391968"/>
                <a:gd name="connsiteX8" fmla="*/ 4529398 w 8324252"/>
                <a:gd name="connsiteY8" fmla="*/ 316190 h 1391968"/>
                <a:gd name="connsiteX9" fmla="*/ 5148523 w 8324252"/>
                <a:gd name="connsiteY9" fmla="*/ 286240 h 1391968"/>
                <a:gd name="connsiteX10" fmla="*/ 5371675 w 8324252"/>
                <a:gd name="connsiteY10" fmla="*/ 242003 h 1391968"/>
                <a:gd name="connsiteX11" fmla="*/ 5612162 w 8324252"/>
                <a:gd name="connsiteY11" fmla="*/ 213149 h 1391968"/>
                <a:gd name="connsiteX12" fmla="*/ 6035573 w 8324252"/>
                <a:gd name="connsiteY12" fmla="*/ 90803 h 1391968"/>
                <a:gd name="connsiteX13" fmla="*/ 6389588 w 8324252"/>
                <a:gd name="connsiteY13" fmla="*/ 3030 h 1391968"/>
                <a:gd name="connsiteX14" fmla="*/ 6669578 w 8324252"/>
                <a:gd name="connsiteY14" fmla="*/ 38821 h 1391968"/>
                <a:gd name="connsiteX15" fmla="*/ 6885600 w 8324252"/>
                <a:gd name="connsiteY15" fmla="*/ 98097 h 1391968"/>
                <a:gd name="connsiteX16" fmla="*/ 7245284 w 8324252"/>
                <a:gd name="connsiteY16" fmla="*/ 163928 h 1391968"/>
                <a:gd name="connsiteX17" fmla="*/ 7553261 w 8324252"/>
                <a:gd name="connsiteY17" fmla="*/ 235009 h 1391968"/>
                <a:gd name="connsiteX18" fmla="*/ 7812785 w 8324252"/>
                <a:gd name="connsiteY18" fmla="*/ 303537 h 1391968"/>
                <a:gd name="connsiteX19" fmla="*/ 8319663 w 8324252"/>
                <a:gd name="connsiteY19" fmla="*/ 217258 h 1391968"/>
                <a:gd name="connsiteX20" fmla="*/ 8324031 w 8324252"/>
                <a:gd name="connsiteY20" fmla="*/ 877773 h 1391968"/>
                <a:gd name="connsiteX21" fmla="*/ 7198149 w 8324252"/>
                <a:gd name="connsiteY21" fmla="*/ 748392 h 1391968"/>
                <a:gd name="connsiteX22" fmla="*/ 6049061 w 8324252"/>
                <a:gd name="connsiteY22" fmla="*/ 677199 h 1391968"/>
                <a:gd name="connsiteX23" fmla="*/ 4047534 w 8324252"/>
                <a:gd name="connsiteY23" fmla="*/ 877125 h 1391968"/>
                <a:gd name="connsiteX24" fmla="*/ 1740816 w 8324252"/>
                <a:gd name="connsiteY24" fmla="*/ 1353475 h 1391968"/>
                <a:gd name="connsiteX25" fmla="*/ 995311 w 8324252"/>
                <a:gd name="connsiteY25" fmla="*/ 1361134 h 1391968"/>
                <a:gd name="connsiteX26" fmla="*/ 0 w 8324252"/>
                <a:gd name="connsiteY26" fmla="*/ 1347289 h 1391968"/>
                <a:gd name="connsiteX27" fmla="*/ 8707 w 8324252"/>
                <a:gd name="connsiteY27" fmla="*/ 1255973 h 1391968"/>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934334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17000 w 8329090"/>
                <a:gd name="connsiteY16" fmla="*/ 229916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103879 w 8329090"/>
                <a:gd name="connsiteY16" fmla="*/ 182782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41066 w 8329090"/>
                <a:gd name="connsiteY18" fmla="*/ 350671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6885600 w 8329090"/>
                <a:gd name="connsiteY16" fmla="*/ 96543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7008149 w 8329090"/>
                <a:gd name="connsiteY16" fmla="*/ 153104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3701 h 1368884"/>
                <a:gd name="connsiteX1" fmla="*/ 658795 w 8329090"/>
                <a:gd name="connsiteY1" fmla="*/ 1066924 h 1368884"/>
                <a:gd name="connsiteX2" fmla="*/ 1336348 w 8329090"/>
                <a:gd name="connsiteY2" fmla="*/ 904017 h 1368884"/>
                <a:gd name="connsiteX3" fmla="*/ 1655189 w 8329090"/>
                <a:gd name="connsiteY3" fmla="*/ 840387 h 1368884"/>
                <a:gd name="connsiteX4" fmla="*/ 2001525 w 8329090"/>
                <a:gd name="connsiteY4" fmla="*/ 760652 h 1368884"/>
                <a:gd name="connsiteX5" fmla="*/ 2645004 w 8329090"/>
                <a:gd name="connsiteY5" fmla="*/ 585863 h 1368884"/>
                <a:gd name="connsiteX6" fmla="*/ 3163478 w 8329090"/>
                <a:gd name="connsiteY6" fmla="*/ 519875 h 1368884"/>
                <a:gd name="connsiteX7" fmla="*/ 3722703 w 8329090"/>
                <a:gd name="connsiteY7" fmla="*/ 428553 h 1368884"/>
                <a:gd name="connsiteX8" fmla="*/ 4529398 w 8329090"/>
                <a:gd name="connsiteY8" fmla="*/ 313918 h 1368884"/>
                <a:gd name="connsiteX9" fmla="*/ 5148523 w 8329090"/>
                <a:gd name="connsiteY9" fmla="*/ 283968 h 1368884"/>
                <a:gd name="connsiteX10" fmla="*/ 5371675 w 8329090"/>
                <a:gd name="connsiteY10" fmla="*/ 239731 h 1368884"/>
                <a:gd name="connsiteX11" fmla="*/ 5612162 w 8329090"/>
                <a:gd name="connsiteY11" fmla="*/ 210877 h 1368884"/>
                <a:gd name="connsiteX12" fmla="*/ 6035573 w 8329090"/>
                <a:gd name="connsiteY12" fmla="*/ 88531 h 1368884"/>
                <a:gd name="connsiteX13" fmla="*/ 6389588 w 8329090"/>
                <a:gd name="connsiteY13" fmla="*/ 758 h 1368884"/>
                <a:gd name="connsiteX14" fmla="*/ 6697858 w 8329090"/>
                <a:gd name="connsiteY14" fmla="*/ 140244 h 1368884"/>
                <a:gd name="connsiteX15" fmla="*/ 6811648 w 8329090"/>
                <a:gd name="connsiteY15" fmla="*/ 171083 h 1368884"/>
                <a:gd name="connsiteX16" fmla="*/ 7008149 w 8329090"/>
                <a:gd name="connsiteY16" fmla="*/ 152386 h 1368884"/>
                <a:gd name="connsiteX17" fmla="*/ 7235857 w 8329090"/>
                <a:gd name="connsiteY17" fmla="*/ 237070 h 1368884"/>
                <a:gd name="connsiteX18" fmla="*/ 7553261 w 8329090"/>
                <a:gd name="connsiteY18" fmla="*/ 279871 h 1368884"/>
                <a:gd name="connsiteX19" fmla="*/ 7841066 w 8329090"/>
                <a:gd name="connsiteY19" fmla="*/ 348399 h 1368884"/>
                <a:gd name="connsiteX20" fmla="*/ 8329090 w 8329090"/>
                <a:gd name="connsiteY20" fmla="*/ 337535 h 1368884"/>
                <a:gd name="connsiteX21" fmla="*/ 8324031 w 8329090"/>
                <a:gd name="connsiteY21" fmla="*/ 932062 h 1368884"/>
                <a:gd name="connsiteX22" fmla="*/ 7198149 w 8329090"/>
                <a:gd name="connsiteY22" fmla="*/ 812107 h 1368884"/>
                <a:gd name="connsiteX23" fmla="*/ 5992500 w 8329090"/>
                <a:gd name="connsiteY23" fmla="*/ 778622 h 1368884"/>
                <a:gd name="connsiteX24" fmla="*/ 3943839 w 8329090"/>
                <a:gd name="connsiteY24" fmla="*/ 969121 h 1368884"/>
                <a:gd name="connsiteX25" fmla="*/ 1740816 w 8329090"/>
                <a:gd name="connsiteY25" fmla="*/ 1351203 h 1368884"/>
                <a:gd name="connsiteX26" fmla="*/ 995311 w 8329090"/>
                <a:gd name="connsiteY26" fmla="*/ 1358862 h 1368884"/>
                <a:gd name="connsiteX27" fmla="*/ 0 w 8329090"/>
                <a:gd name="connsiteY27" fmla="*/ 1345017 h 1368884"/>
                <a:gd name="connsiteX28" fmla="*/ 8707 w 8329090"/>
                <a:gd name="connsiteY28" fmla="*/ 1253701 h 1368884"/>
                <a:gd name="connsiteX0" fmla="*/ 8707 w 8329090"/>
                <a:gd name="connsiteY0" fmla="*/ 1172700 h 1287883"/>
                <a:gd name="connsiteX1" fmla="*/ 658795 w 8329090"/>
                <a:gd name="connsiteY1" fmla="*/ 985923 h 1287883"/>
                <a:gd name="connsiteX2" fmla="*/ 1336348 w 8329090"/>
                <a:gd name="connsiteY2" fmla="*/ 823016 h 1287883"/>
                <a:gd name="connsiteX3" fmla="*/ 1655189 w 8329090"/>
                <a:gd name="connsiteY3" fmla="*/ 759386 h 1287883"/>
                <a:gd name="connsiteX4" fmla="*/ 2001525 w 8329090"/>
                <a:gd name="connsiteY4" fmla="*/ 679651 h 1287883"/>
                <a:gd name="connsiteX5" fmla="*/ 2645004 w 8329090"/>
                <a:gd name="connsiteY5" fmla="*/ 504862 h 1287883"/>
                <a:gd name="connsiteX6" fmla="*/ 3163478 w 8329090"/>
                <a:gd name="connsiteY6" fmla="*/ 438874 h 1287883"/>
                <a:gd name="connsiteX7" fmla="*/ 3722703 w 8329090"/>
                <a:gd name="connsiteY7" fmla="*/ 347552 h 1287883"/>
                <a:gd name="connsiteX8" fmla="*/ 4529398 w 8329090"/>
                <a:gd name="connsiteY8" fmla="*/ 232917 h 1287883"/>
                <a:gd name="connsiteX9" fmla="*/ 5148523 w 8329090"/>
                <a:gd name="connsiteY9" fmla="*/ 202967 h 1287883"/>
                <a:gd name="connsiteX10" fmla="*/ 5371675 w 8329090"/>
                <a:gd name="connsiteY10" fmla="*/ 158730 h 1287883"/>
                <a:gd name="connsiteX11" fmla="*/ 5612162 w 8329090"/>
                <a:gd name="connsiteY11" fmla="*/ 129876 h 1287883"/>
                <a:gd name="connsiteX12" fmla="*/ 6035573 w 8329090"/>
                <a:gd name="connsiteY12" fmla="*/ 7530 h 1287883"/>
                <a:gd name="connsiteX13" fmla="*/ 6436722 w 8329090"/>
                <a:gd name="connsiteY13" fmla="*/ 51732 h 1287883"/>
                <a:gd name="connsiteX14" fmla="*/ 6697858 w 8329090"/>
                <a:gd name="connsiteY14" fmla="*/ 59243 h 1287883"/>
                <a:gd name="connsiteX15" fmla="*/ 6811648 w 8329090"/>
                <a:gd name="connsiteY15" fmla="*/ 90082 h 1287883"/>
                <a:gd name="connsiteX16" fmla="*/ 7008149 w 8329090"/>
                <a:gd name="connsiteY16" fmla="*/ 71385 h 1287883"/>
                <a:gd name="connsiteX17" fmla="*/ 7235857 w 8329090"/>
                <a:gd name="connsiteY17" fmla="*/ 156069 h 1287883"/>
                <a:gd name="connsiteX18" fmla="*/ 7553261 w 8329090"/>
                <a:gd name="connsiteY18" fmla="*/ 198870 h 1287883"/>
                <a:gd name="connsiteX19" fmla="*/ 7841066 w 8329090"/>
                <a:gd name="connsiteY19" fmla="*/ 267398 h 1287883"/>
                <a:gd name="connsiteX20" fmla="*/ 8329090 w 8329090"/>
                <a:gd name="connsiteY20" fmla="*/ 256534 h 1287883"/>
                <a:gd name="connsiteX21" fmla="*/ 8324031 w 8329090"/>
                <a:gd name="connsiteY21" fmla="*/ 851061 h 1287883"/>
                <a:gd name="connsiteX22" fmla="*/ 7198149 w 8329090"/>
                <a:gd name="connsiteY22" fmla="*/ 731106 h 1287883"/>
                <a:gd name="connsiteX23" fmla="*/ 5992500 w 8329090"/>
                <a:gd name="connsiteY23" fmla="*/ 697621 h 1287883"/>
                <a:gd name="connsiteX24" fmla="*/ 3943839 w 8329090"/>
                <a:gd name="connsiteY24" fmla="*/ 888120 h 1287883"/>
                <a:gd name="connsiteX25" fmla="*/ 1740816 w 8329090"/>
                <a:gd name="connsiteY25" fmla="*/ 1270202 h 1287883"/>
                <a:gd name="connsiteX26" fmla="*/ 995311 w 8329090"/>
                <a:gd name="connsiteY26" fmla="*/ 1277861 h 1287883"/>
                <a:gd name="connsiteX27" fmla="*/ 0 w 8329090"/>
                <a:gd name="connsiteY27" fmla="*/ 1264016 h 1287883"/>
                <a:gd name="connsiteX28" fmla="*/ 8707 w 8329090"/>
                <a:gd name="connsiteY28" fmla="*/ 1172700 h 1287883"/>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612162 w 8329090"/>
                <a:gd name="connsiteY11" fmla="*/ 80858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404272 w 8329090"/>
                <a:gd name="connsiteY1" fmla="*/ 1087734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18315 w 8347405"/>
                <a:gd name="connsiteY0" fmla="*/ 1214998 h 1238865"/>
                <a:gd name="connsiteX1" fmla="*/ 422587 w 8347405"/>
                <a:gd name="connsiteY1" fmla="*/ 1087734 h 1238865"/>
                <a:gd name="connsiteX2" fmla="*/ 1100139 w 8347405"/>
                <a:gd name="connsiteY2" fmla="*/ 924827 h 1238865"/>
                <a:gd name="connsiteX3" fmla="*/ 1598090 w 8347405"/>
                <a:gd name="connsiteY3" fmla="*/ 814063 h 1238865"/>
                <a:gd name="connsiteX4" fmla="*/ 2000986 w 8347405"/>
                <a:gd name="connsiteY4" fmla="*/ 734328 h 1238865"/>
                <a:gd name="connsiteX5" fmla="*/ 2682173 w 8347405"/>
                <a:gd name="connsiteY5" fmla="*/ 531258 h 1238865"/>
                <a:gd name="connsiteX6" fmla="*/ 3210073 w 8347405"/>
                <a:gd name="connsiteY6" fmla="*/ 465271 h 1238865"/>
                <a:gd name="connsiteX7" fmla="*/ 3769298 w 8347405"/>
                <a:gd name="connsiteY7" fmla="*/ 373948 h 1238865"/>
                <a:gd name="connsiteX8" fmla="*/ 4547713 w 8347405"/>
                <a:gd name="connsiteY8" fmla="*/ 259313 h 1238865"/>
                <a:gd name="connsiteX9" fmla="*/ 5025436 w 8347405"/>
                <a:gd name="connsiteY9" fmla="*/ 219937 h 1238865"/>
                <a:gd name="connsiteX10" fmla="*/ 5371137 w 8347405"/>
                <a:gd name="connsiteY10" fmla="*/ 203980 h 1238865"/>
                <a:gd name="connsiteX11" fmla="*/ 5743599 w 8347405"/>
                <a:gd name="connsiteY11" fmla="*/ 146845 h 1238865"/>
                <a:gd name="connsiteX12" fmla="*/ 6148156 w 8347405"/>
                <a:gd name="connsiteY12" fmla="*/ 33927 h 1238865"/>
                <a:gd name="connsiteX13" fmla="*/ 6455037 w 8347405"/>
                <a:gd name="connsiteY13" fmla="*/ 2714 h 1238865"/>
                <a:gd name="connsiteX14" fmla="*/ 6716173 w 8347405"/>
                <a:gd name="connsiteY14" fmla="*/ 10225 h 1238865"/>
                <a:gd name="connsiteX15" fmla="*/ 6829963 w 8347405"/>
                <a:gd name="connsiteY15" fmla="*/ 41064 h 1238865"/>
                <a:gd name="connsiteX16" fmla="*/ 7026464 w 8347405"/>
                <a:gd name="connsiteY16" fmla="*/ 22367 h 1238865"/>
                <a:gd name="connsiteX17" fmla="*/ 7254172 w 8347405"/>
                <a:gd name="connsiteY17" fmla="*/ 107051 h 1238865"/>
                <a:gd name="connsiteX18" fmla="*/ 7571576 w 8347405"/>
                <a:gd name="connsiteY18" fmla="*/ 149852 h 1238865"/>
                <a:gd name="connsiteX19" fmla="*/ 7859381 w 8347405"/>
                <a:gd name="connsiteY19" fmla="*/ 218380 h 1238865"/>
                <a:gd name="connsiteX20" fmla="*/ 8347405 w 8347405"/>
                <a:gd name="connsiteY20" fmla="*/ 207516 h 1238865"/>
                <a:gd name="connsiteX21" fmla="*/ 8342346 w 8347405"/>
                <a:gd name="connsiteY21" fmla="*/ 802043 h 1238865"/>
                <a:gd name="connsiteX22" fmla="*/ 7216464 w 8347405"/>
                <a:gd name="connsiteY22" fmla="*/ 682088 h 1238865"/>
                <a:gd name="connsiteX23" fmla="*/ 6010815 w 8347405"/>
                <a:gd name="connsiteY23" fmla="*/ 648603 h 1238865"/>
                <a:gd name="connsiteX24" fmla="*/ 3962154 w 8347405"/>
                <a:gd name="connsiteY24" fmla="*/ 839102 h 1238865"/>
                <a:gd name="connsiteX25" fmla="*/ 1759131 w 8347405"/>
                <a:gd name="connsiteY25" fmla="*/ 1221184 h 1238865"/>
                <a:gd name="connsiteX26" fmla="*/ 1013626 w 8347405"/>
                <a:gd name="connsiteY26" fmla="*/ 1228843 h 1238865"/>
                <a:gd name="connsiteX27" fmla="*/ 18315 w 8347405"/>
                <a:gd name="connsiteY27" fmla="*/ 1214998 h 1238865"/>
                <a:gd name="connsiteX0" fmla="*/ 21249 w 8350339"/>
                <a:gd name="connsiteY0" fmla="*/ 1214998 h 1238865"/>
                <a:gd name="connsiteX1" fmla="*/ 368960 w 8350339"/>
                <a:gd name="connsiteY1" fmla="*/ 1134868 h 1238865"/>
                <a:gd name="connsiteX2" fmla="*/ 1103073 w 8350339"/>
                <a:gd name="connsiteY2" fmla="*/ 924827 h 1238865"/>
                <a:gd name="connsiteX3" fmla="*/ 1601024 w 8350339"/>
                <a:gd name="connsiteY3" fmla="*/ 814063 h 1238865"/>
                <a:gd name="connsiteX4" fmla="*/ 2003920 w 8350339"/>
                <a:gd name="connsiteY4" fmla="*/ 734328 h 1238865"/>
                <a:gd name="connsiteX5" fmla="*/ 2685107 w 8350339"/>
                <a:gd name="connsiteY5" fmla="*/ 531258 h 1238865"/>
                <a:gd name="connsiteX6" fmla="*/ 3213007 w 8350339"/>
                <a:gd name="connsiteY6" fmla="*/ 465271 h 1238865"/>
                <a:gd name="connsiteX7" fmla="*/ 3772232 w 8350339"/>
                <a:gd name="connsiteY7" fmla="*/ 373948 h 1238865"/>
                <a:gd name="connsiteX8" fmla="*/ 4550647 w 8350339"/>
                <a:gd name="connsiteY8" fmla="*/ 259313 h 1238865"/>
                <a:gd name="connsiteX9" fmla="*/ 5028370 w 8350339"/>
                <a:gd name="connsiteY9" fmla="*/ 219937 h 1238865"/>
                <a:gd name="connsiteX10" fmla="*/ 5374071 w 8350339"/>
                <a:gd name="connsiteY10" fmla="*/ 203980 h 1238865"/>
                <a:gd name="connsiteX11" fmla="*/ 5746533 w 8350339"/>
                <a:gd name="connsiteY11" fmla="*/ 146845 h 1238865"/>
                <a:gd name="connsiteX12" fmla="*/ 6151090 w 8350339"/>
                <a:gd name="connsiteY12" fmla="*/ 33927 h 1238865"/>
                <a:gd name="connsiteX13" fmla="*/ 6457971 w 8350339"/>
                <a:gd name="connsiteY13" fmla="*/ 2714 h 1238865"/>
                <a:gd name="connsiteX14" fmla="*/ 6719107 w 8350339"/>
                <a:gd name="connsiteY14" fmla="*/ 10225 h 1238865"/>
                <a:gd name="connsiteX15" fmla="*/ 6832897 w 8350339"/>
                <a:gd name="connsiteY15" fmla="*/ 41064 h 1238865"/>
                <a:gd name="connsiteX16" fmla="*/ 7029398 w 8350339"/>
                <a:gd name="connsiteY16" fmla="*/ 22367 h 1238865"/>
                <a:gd name="connsiteX17" fmla="*/ 7257106 w 8350339"/>
                <a:gd name="connsiteY17" fmla="*/ 107051 h 1238865"/>
                <a:gd name="connsiteX18" fmla="*/ 7574510 w 8350339"/>
                <a:gd name="connsiteY18" fmla="*/ 149852 h 1238865"/>
                <a:gd name="connsiteX19" fmla="*/ 7862315 w 8350339"/>
                <a:gd name="connsiteY19" fmla="*/ 218380 h 1238865"/>
                <a:gd name="connsiteX20" fmla="*/ 8350339 w 8350339"/>
                <a:gd name="connsiteY20" fmla="*/ 207516 h 1238865"/>
                <a:gd name="connsiteX21" fmla="*/ 8345280 w 8350339"/>
                <a:gd name="connsiteY21" fmla="*/ 802043 h 1238865"/>
                <a:gd name="connsiteX22" fmla="*/ 7219398 w 8350339"/>
                <a:gd name="connsiteY22" fmla="*/ 682088 h 1238865"/>
                <a:gd name="connsiteX23" fmla="*/ 6013749 w 8350339"/>
                <a:gd name="connsiteY23" fmla="*/ 648603 h 1238865"/>
                <a:gd name="connsiteX24" fmla="*/ 3965088 w 8350339"/>
                <a:gd name="connsiteY24" fmla="*/ 839102 h 1238865"/>
                <a:gd name="connsiteX25" fmla="*/ 1762065 w 8350339"/>
                <a:gd name="connsiteY25" fmla="*/ 1221184 h 1238865"/>
                <a:gd name="connsiteX26" fmla="*/ 1016560 w 8350339"/>
                <a:gd name="connsiteY26" fmla="*/ 1228843 h 1238865"/>
                <a:gd name="connsiteX27" fmla="*/ 21249 w 8350339"/>
                <a:gd name="connsiteY27" fmla="*/ 1214998 h 1238865"/>
                <a:gd name="connsiteX0" fmla="*/ 21249 w 8350339"/>
                <a:gd name="connsiteY0" fmla="*/ 1223354 h 1247221"/>
                <a:gd name="connsiteX1" fmla="*/ 368960 w 8350339"/>
                <a:gd name="connsiteY1" fmla="*/ 1143224 h 1247221"/>
                <a:gd name="connsiteX2" fmla="*/ 1103073 w 8350339"/>
                <a:gd name="connsiteY2" fmla="*/ 933183 h 1247221"/>
                <a:gd name="connsiteX3" fmla="*/ 1601024 w 8350339"/>
                <a:gd name="connsiteY3" fmla="*/ 822419 h 1247221"/>
                <a:gd name="connsiteX4" fmla="*/ 2003920 w 8350339"/>
                <a:gd name="connsiteY4" fmla="*/ 742684 h 1247221"/>
                <a:gd name="connsiteX5" fmla="*/ 2685107 w 8350339"/>
                <a:gd name="connsiteY5" fmla="*/ 539614 h 1247221"/>
                <a:gd name="connsiteX6" fmla="*/ 3213007 w 8350339"/>
                <a:gd name="connsiteY6" fmla="*/ 473627 h 1247221"/>
                <a:gd name="connsiteX7" fmla="*/ 3772232 w 8350339"/>
                <a:gd name="connsiteY7" fmla="*/ 382304 h 1247221"/>
                <a:gd name="connsiteX8" fmla="*/ 4550647 w 8350339"/>
                <a:gd name="connsiteY8" fmla="*/ 267669 h 1247221"/>
                <a:gd name="connsiteX9" fmla="*/ 5028370 w 8350339"/>
                <a:gd name="connsiteY9" fmla="*/ 228293 h 1247221"/>
                <a:gd name="connsiteX10" fmla="*/ 5374071 w 8350339"/>
                <a:gd name="connsiteY10" fmla="*/ 212336 h 1247221"/>
                <a:gd name="connsiteX11" fmla="*/ 5746533 w 8350339"/>
                <a:gd name="connsiteY11" fmla="*/ 155201 h 1247221"/>
                <a:gd name="connsiteX12" fmla="*/ 6151090 w 8350339"/>
                <a:gd name="connsiteY12" fmla="*/ 42283 h 1247221"/>
                <a:gd name="connsiteX13" fmla="*/ 6457971 w 8350339"/>
                <a:gd name="connsiteY13" fmla="*/ 11070 h 1247221"/>
                <a:gd name="connsiteX14" fmla="*/ 6719107 w 8350339"/>
                <a:gd name="connsiteY14" fmla="*/ 18581 h 1247221"/>
                <a:gd name="connsiteX15" fmla="*/ 6673870 w 8350339"/>
                <a:gd name="connsiteY15" fmla="*/ 691 h 1247221"/>
                <a:gd name="connsiteX16" fmla="*/ 6832897 w 8350339"/>
                <a:gd name="connsiteY16" fmla="*/ 49420 h 1247221"/>
                <a:gd name="connsiteX17" fmla="*/ 7029398 w 8350339"/>
                <a:gd name="connsiteY17" fmla="*/ 30723 h 1247221"/>
                <a:gd name="connsiteX18" fmla="*/ 7257106 w 8350339"/>
                <a:gd name="connsiteY18" fmla="*/ 115407 h 1247221"/>
                <a:gd name="connsiteX19" fmla="*/ 7574510 w 8350339"/>
                <a:gd name="connsiteY19" fmla="*/ 158208 h 1247221"/>
                <a:gd name="connsiteX20" fmla="*/ 7862315 w 8350339"/>
                <a:gd name="connsiteY20" fmla="*/ 226736 h 1247221"/>
                <a:gd name="connsiteX21" fmla="*/ 8350339 w 8350339"/>
                <a:gd name="connsiteY21" fmla="*/ 215872 h 1247221"/>
                <a:gd name="connsiteX22" fmla="*/ 8345280 w 8350339"/>
                <a:gd name="connsiteY22" fmla="*/ 810399 h 1247221"/>
                <a:gd name="connsiteX23" fmla="*/ 7219398 w 8350339"/>
                <a:gd name="connsiteY23" fmla="*/ 690444 h 1247221"/>
                <a:gd name="connsiteX24" fmla="*/ 6013749 w 8350339"/>
                <a:gd name="connsiteY24" fmla="*/ 656959 h 1247221"/>
                <a:gd name="connsiteX25" fmla="*/ 3965088 w 8350339"/>
                <a:gd name="connsiteY25" fmla="*/ 847458 h 1247221"/>
                <a:gd name="connsiteX26" fmla="*/ 1762065 w 8350339"/>
                <a:gd name="connsiteY26" fmla="*/ 1229540 h 1247221"/>
                <a:gd name="connsiteX27" fmla="*/ 1016560 w 8350339"/>
                <a:gd name="connsiteY27" fmla="*/ 1237199 h 1247221"/>
                <a:gd name="connsiteX28" fmla="*/ 21249 w 8350339"/>
                <a:gd name="connsiteY28" fmla="*/ 1223354 h 1247221"/>
                <a:gd name="connsiteX0" fmla="*/ 21249 w 8350339"/>
                <a:gd name="connsiteY0" fmla="*/ 1213677 h 1237544"/>
                <a:gd name="connsiteX1" fmla="*/ 368960 w 8350339"/>
                <a:gd name="connsiteY1" fmla="*/ 1133547 h 1237544"/>
                <a:gd name="connsiteX2" fmla="*/ 1103073 w 8350339"/>
                <a:gd name="connsiteY2" fmla="*/ 923506 h 1237544"/>
                <a:gd name="connsiteX3" fmla="*/ 1601024 w 8350339"/>
                <a:gd name="connsiteY3" fmla="*/ 812742 h 1237544"/>
                <a:gd name="connsiteX4" fmla="*/ 2003920 w 8350339"/>
                <a:gd name="connsiteY4" fmla="*/ 733007 h 1237544"/>
                <a:gd name="connsiteX5" fmla="*/ 2685107 w 8350339"/>
                <a:gd name="connsiteY5" fmla="*/ 529937 h 1237544"/>
                <a:gd name="connsiteX6" fmla="*/ 3213007 w 8350339"/>
                <a:gd name="connsiteY6" fmla="*/ 463950 h 1237544"/>
                <a:gd name="connsiteX7" fmla="*/ 3772232 w 8350339"/>
                <a:gd name="connsiteY7" fmla="*/ 372627 h 1237544"/>
                <a:gd name="connsiteX8" fmla="*/ 4550647 w 8350339"/>
                <a:gd name="connsiteY8" fmla="*/ 257992 h 1237544"/>
                <a:gd name="connsiteX9" fmla="*/ 5028370 w 8350339"/>
                <a:gd name="connsiteY9" fmla="*/ 218616 h 1237544"/>
                <a:gd name="connsiteX10" fmla="*/ 5374071 w 8350339"/>
                <a:gd name="connsiteY10" fmla="*/ 202659 h 1237544"/>
                <a:gd name="connsiteX11" fmla="*/ 5746533 w 8350339"/>
                <a:gd name="connsiteY11" fmla="*/ 145524 h 1237544"/>
                <a:gd name="connsiteX12" fmla="*/ 6151090 w 8350339"/>
                <a:gd name="connsiteY12" fmla="*/ 32606 h 1237544"/>
                <a:gd name="connsiteX13" fmla="*/ 6457971 w 8350339"/>
                <a:gd name="connsiteY13" fmla="*/ 1393 h 1237544"/>
                <a:gd name="connsiteX14" fmla="*/ 6719107 w 8350339"/>
                <a:gd name="connsiteY14" fmla="*/ 8904 h 1237544"/>
                <a:gd name="connsiteX15" fmla="*/ 6832897 w 8350339"/>
                <a:gd name="connsiteY15" fmla="*/ 39743 h 1237544"/>
                <a:gd name="connsiteX16" fmla="*/ 7029398 w 8350339"/>
                <a:gd name="connsiteY16" fmla="*/ 21046 h 1237544"/>
                <a:gd name="connsiteX17" fmla="*/ 7257106 w 8350339"/>
                <a:gd name="connsiteY17" fmla="*/ 105730 h 1237544"/>
                <a:gd name="connsiteX18" fmla="*/ 7574510 w 8350339"/>
                <a:gd name="connsiteY18" fmla="*/ 148531 h 1237544"/>
                <a:gd name="connsiteX19" fmla="*/ 7862315 w 8350339"/>
                <a:gd name="connsiteY19" fmla="*/ 217059 h 1237544"/>
                <a:gd name="connsiteX20" fmla="*/ 8350339 w 8350339"/>
                <a:gd name="connsiteY20" fmla="*/ 206195 h 1237544"/>
                <a:gd name="connsiteX21" fmla="*/ 8345280 w 8350339"/>
                <a:gd name="connsiteY21" fmla="*/ 800722 h 1237544"/>
                <a:gd name="connsiteX22" fmla="*/ 7219398 w 8350339"/>
                <a:gd name="connsiteY22" fmla="*/ 680767 h 1237544"/>
                <a:gd name="connsiteX23" fmla="*/ 6013749 w 8350339"/>
                <a:gd name="connsiteY23" fmla="*/ 647282 h 1237544"/>
                <a:gd name="connsiteX24" fmla="*/ 3965088 w 8350339"/>
                <a:gd name="connsiteY24" fmla="*/ 837781 h 1237544"/>
                <a:gd name="connsiteX25" fmla="*/ 1762065 w 8350339"/>
                <a:gd name="connsiteY25" fmla="*/ 1219863 h 1237544"/>
                <a:gd name="connsiteX26" fmla="*/ 1016560 w 8350339"/>
                <a:gd name="connsiteY26" fmla="*/ 1227522 h 1237544"/>
                <a:gd name="connsiteX27" fmla="*/ 21249 w 8350339"/>
                <a:gd name="connsiteY27" fmla="*/ 1213677 h 1237544"/>
                <a:gd name="connsiteX0" fmla="*/ 21249 w 8350339"/>
                <a:gd name="connsiteY0" fmla="*/ 1225768 h 1249635"/>
                <a:gd name="connsiteX1" fmla="*/ 368960 w 8350339"/>
                <a:gd name="connsiteY1" fmla="*/ 1145638 h 1249635"/>
                <a:gd name="connsiteX2" fmla="*/ 1103073 w 8350339"/>
                <a:gd name="connsiteY2" fmla="*/ 935597 h 1249635"/>
                <a:gd name="connsiteX3" fmla="*/ 1601024 w 8350339"/>
                <a:gd name="connsiteY3" fmla="*/ 824833 h 1249635"/>
                <a:gd name="connsiteX4" fmla="*/ 2003920 w 8350339"/>
                <a:gd name="connsiteY4" fmla="*/ 745098 h 1249635"/>
                <a:gd name="connsiteX5" fmla="*/ 2685107 w 8350339"/>
                <a:gd name="connsiteY5" fmla="*/ 542028 h 1249635"/>
                <a:gd name="connsiteX6" fmla="*/ 3213007 w 8350339"/>
                <a:gd name="connsiteY6" fmla="*/ 476041 h 1249635"/>
                <a:gd name="connsiteX7" fmla="*/ 3772232 w 8350339"/>
                <a:gd name="connsiteY7" fmla="*/ 384718 h 1249635"/>
                <a:gd name="connsiteX8" fmla="*/ 4550647 w 8350339"/>
                <a:gd name="connsiteY8" fmla="*/ 270083 h 1249635"/>
                <a:gd name="connsiteX9" fmla="*/ 5028370 w 8350339"/>
                <a:gd name="connsiteY9" fmla="*/ 230707 h 1249635"/>
                <a:gd name="connsiteX10" fmla="*/ 5374071 w 8350339"/>
                <a:gd name="connsiteY10" fmla="*/ 214750 h 1249635"/>
                <a:gd name="connsiteX11" fmla="*/ 5746533 w 8350339"/>
                <a:gd name="connsiteY11" fmla="*/ 157615 h 1249635"/>
                <a:gd name="connsiteX12" fmla="*/ 6151090 w 8350339"/>
                <a:gd name="connsiteY12" fmla="*/ 44697 h 1249635"/>
                <a:gd name="connsiteX13" fmla="*/ 6457971 w 8350339"/>
                <a:gd name="connsiteY13" fmla="*/ 13484 h 1249635"/>
                <a:gd name="connsiteX14" fmla="*/ 6614332 w 8350339"/>
                <a:gd name="connsiteY14" fmla="*/ 1945 h 1249635"/>
                <a:gd name="connsiteX15" fmla="*/ 6832897 w 8350339"/>
                <a:gd name="connsiteY15" fmla="*/ 51834 h 1249635"/>
                <a:gd name="connsiteX16" fmla="*/ 7029398 w 8350339"/>
                <a:gd name="connsiteY16" fmla="*/ 33137 h 1249635"/>
                <a:gd name="connsiteX17" fmla="*/ 7257106 w 8350339"/>
                <a:gd name="connsiteY17" fmla="*/ 117821 h 1249635"/>
                <a:gd name="connsiteX18" fmla="*/ 7574510 w 8350339"/>
                <a:gd name="connsiteY18" fmla="*/ 160622 h 1249635"/>
                <a:gd name="connsiteX19" fmla="*/ 7862315 w 8350339"/>
                <a:gd name="connsiteY19" fmla="*/ 229150 h 1249635"/>
                <a:gd name="connsiteX20" fmla="*/ 8350339 w 8350339"/>
                <a:gd name="connsiteY20" fmla="*/ 218286 h 1249635"/>
                <a:gd name="connsiteX21" fmla="*/ 8345280 w 8350339"/>
                <a:gd name="connsiteY21" fmla="*/ 812813 h 1249635"/>
                <a:gd name="connsiteX22" fmla="*/ 7219398 w 8350339"/>
                <a:gd name="connsiteY22" fmla="*/ 692858 h 1249635"/>
                <a:gd name="connsiteX23" fmla="*/ 6013749 w 8350339"/>
                <a:gd name="connsiteY23" fmla="*/ 659373 h 1249635"/>
                <a:gd name="connsiteX24" fmla="*/ 3965088 w 8350339"/>
                <a:gd name="connsiteY24" fmla="*/ 849872 h 1249635"/>
                <a:gd name="connsiteX25" fmla="*/ 1762065 w 8350339"/>
                <a:gd name="connsiteY25" fmla="*/ 1231954 h 1249635"/>
                <a:gd name="connsiteX26" fmla="*/ 1016560 w 8350339"/>
                <a:gd name="connsiteY26" fmla="*/ 1239613 h 1249635"/>
                <a:gd name="connsiteX27" fmla="*/ 21249 w 8350339"/>
                <a:gd name="connsiteY27" fmla="*/ 1225768 h 1249635"/>
                <a:gd name="connsiteX0" fmla="*/ 21249 w 8350339"/>
                <a:gd name="connsiteY0" fmla="*/ 1238354 h 1262221"/>
                <a:gd name="connsiteX1" fmla="*/ 368960 w 8350339"/>
                <a:gd name="connsiteY1" fmla="*/ 1158224 h 1262221"/>
                <a:gd name="connsiteX2" fmla="*/ 1103073 w 8350339"/>
                <a:gd name="connsiteY2" fmla="*/ 948183 h 1262221"/>
                <a:gd name="connsiteX3" fmla="*/ 1601024 w 8350339"/>
                <a:gd name="connsiteY3" fmla="*/ 837419 h 1262221"/>
                <a:gd name="connsiteX4" fmla="*/ 2003920 w 8350339"/>
                <a:gd name="connsiteY4" fmla="*/ 757684 h 1262221"/>
                <a:gd name="connsiteX5" fmla="*/ 2685107 w 8350339"/>
                <a:gd name="connsiteY5" fmla="*/ 554614 h 1262221"/>
                <a:gd name="connsiteX6" fmla="*/ 3213007 w 8350339"/>
                <a:gd name="connsiteY6" fmla="*/ 488627 h 1262221"/>
                <a:gd name="connsiteX7" fmla="*/ 3772232 w 8350339"/>
                <a:gd name="connsiteY7" fmla="*/ 397304 h 1262221"/>
                <a:gd name="connsiteX8" fmla="*/ 4550647 w 8350339"/>
                <a:gd name="connsiteY8" fmla="*/ 282669 h 1262221"/>
                <a:gd name="connsiteX9" fmla="*/ 5028370 w 8350339"/>
                <a:gd name="connsiteY9" fmla="*/ 243293 h 1262221"/>
                <a:gd name="connsiteX10" fmla="*/ 5374071 w 8350339"/>
                <a:gd name="connsiteY10" fmla="*/ 227336 h 1262221"/>
                <a:gd name="connsiteX11" fmla="*/ 5746533 w 8350339"/>
                <a:gd name="connsiteY11" fmla="*/ 170201 h 1262221"/>
                <a:gd name="connsiteX12" fmla="*/ 6151090 w 8350339"/>
                <a:gd name="connsiteY12" fmla="*/ 57283 h 1262221"/>
                <a:gd name="connsiteX13" fmla="*/ 6457971 w 8350339"/>
                <a:gd name="connsiteY13" fmla="*/ 26070 h 1262221"/>
                <a:gd name="connsiteX14" fmla="*/ 6614332 w 8350339"/>
                <a:gd name="connsiteY14" fmla="*/ 14531 h 1262221"/>
                <a:gd name="connsiteX15" fmla="*/ 6740028 w 8350339"/>
                <a:gd name="connsiteY15" fmla="*/ 127 h 1262221"/>
                <a:gd name="connsiteX16" fmla="*/ 7029398 w 8350339"/>
                <a:gd name="connsiteY16" fmla="*/ 45723 h 1262221"/>
                <a:gd name="connsiteX17" fmla="*/ 7257106 w 8350339"/>
                <a:gd name="connsiteY17" fmla="*/ 130407 h 1262221"/>
                <a:gd name="connsiteX18" fmla="*/ 7574510 w 8350339"/>
                <a:gd name="connsiteY18" fmla="*/ 173208 h 1262221"/>
                <a:gd name="connsiteX19" fmla="*/ 7862315 w 8350339"/>
                <a:gd name="connsiteY19" fmla="*/ 241736 h 1262221"/>
                <a:gd name="connsiteX20" fmla="*/ 8350339 w 8350339"/>
                <a:gd name="connsiteY20" fmla="*/ 230872 h 1262221"/>
                <a:gd name="connsiteX21" fmla="*/ 8345280 w 8350339"/>
                <a:gd name="connsiteY21" fmla="*/ 825399 h 1262221"/>
                <a:gd name="connsiteX22" fmla="*/ 7219398 w 8350339"/>
                <a:gd name="connsiteY22" fmla="*/ 705444 h 1262221"/>
                <a:gd name="connsiteX23" fmla="*/ 6013749 w 8350339"/>
                <a:gd name="connsiteY23" fmla="*/ 671959 h 1262221"/>
                <a:gd name="connsiteX24" fmla="*/ 3965088 w 8350339"/>
                <a:gd name="connsiteY24" fmla="*/ 862458 h 1262221"/>
                <a:gd name="connsiteX25" fmla="*/ 1762065 w 8350339"/>
                <a:gd name="connsiteY25" fmla="*/ 1244540 h 1262221"/>
                <a:gd name="connsiteX26" fmla="*/ 1016560 w 8350339"/>
                <a:gd name="connsiteY26" fmla="*/ 1252199 h 1262221"/>
                <a:gd name="connsiteX27" fmla="*/ 21249 w 8350339"/>
                <a:gd name="connsiteY27" fmla="*/ 1238354 h 1262221"/>
                <a:gd name="connsiteX0" fmla="*/ 21249 w 8350339"/>
                <a:gd name="connsiteY0" fmla="*/ 1239226 h 1263093"/>
                <a:gd name="connsiteX1" fmla="*/ 368960 w 8350339"/>
                <a:gd name="connsiteY1" fmla="*/ 1159096 h 1263093"/>
                <a:gd name="connsiteX2" fmla="*/ 1103073 w 8350339"/>
                <a:gd name="connsiteY2" fmla="*/ 949055 h 1263093"/>
                <a:gd name="connsiteX3" fmla="*/ 1601024 w 8350339"/>
                <a:gd name="connsiteY3" fmla="*/ 838291 h 1263093"/>
                <a:gd name="connsiteX4" fmla="*/ 2003920 w 8350339"/>
                <a:gd name="connsiteY4" fmla="*/ 758556 h 1263093"/>
                <a:gd name="connsiteX5" fmla="*/ 2685107 w 8350339"/>
                <a:gd name="connsiteY5" fmla="*/ 555486 h 1263093"/>
                <a:gd name="connsiteX6" fmla="*/ 3213007 w 8350339"/>
                <a:gd name="connsiteY6" fmla="*/ 489499 h 1263093"/>
                <a:gd name="connsiteX7" fmla="*/ 3772232 w 8350339"/>
                <a:gd name="connsiteY7" fmla="*/ 398176 h 1263093"/>
                <a:gd name="connsiteX8" fmla="*/ 4550647 w 8350339"/>
                <a:gd name="connsiteY8" fmla="*/ 283541 h 1263093"/>
                <a:gd name="connsiteX9" fmla="*/ 5028370 w 8350339"/>
                <a:gd name="connsiteY9" fmla="*/ 244165 h 1263093"/>
                <a:gd name="connsiteX10" fmla="*/ 5374071 w 8350339"/>
                <a:gd name="connsiteY10" fmla="*/ 228208 h 1263093"/>
                <a:gd name="connsiteX11" fmla="*/ 5746533 w 8350339"/>
                <a:gd name="connsiteY11" fmla="*/ 171073 h 1263093"/>
                <a:gd name="connsiteX12" fmla="*/ 6151090 w 8350339"/>
                <a:gd name="connsiteY12" fmla="*/ 58155 h 1263093"/>
                <a:gd name="connsiteX13" fmla="*/ 6457971 w 8350339"/>
                <a:gd name="connsiteY13" fmla="*/ 26942 h 1263093"/>
                <a:gd name="connsiteX14" fmla="*/ 6585757 w 8350339"/>
                <a:gd name="connsiteY14" fmla="*/ 1116 h 1263093"/>
                <a:gd name="connsiteX15" fmla="*/ 6740028 w 8350339"/>
                <a:gd name="connsiteY15" fmla="*/ 999 h 1263093"/>
                <a:gd name="connsiteX16" fmla="*/ 7029398 w 8350339"/>
                <a:gd name="connsiteY16" fmla="*/ 46595 h 1263093"/>
                <a:gd name="connsiteX17" fmla="*/ 7257106 w 8350339"/>
                <a:gd name="connsiteY17" fmla="*/ 131279 h 1263093"/>
                <a:gd name="connsiteX18" fmla="*/ 7574510 w 8350339"/>
                <a:gd name="connsiteY18" fmla="*/ 174080 h 1263093"/>
                <a:gd name="connsiteX19" fmla="*/ 7862315 w 8350339"/>
                <a:gd name="connsiteY19" fmla="*/ 242608 h 1263093"/>
                <a:gd name="connsiteX20" fmla="*/ 8350339 w 8350339"/>
                <a:gd name="connsiteY20" fmla="*/ 231744 h 1263093"/>
                <a:gd name="connsiteX21" fmla="*/ 8345280 w 8350339"/>
                <a:gd name="connsiteY21" fmla="*/ 826271 h 1263093"/>
                <a:gd name="connsiteX22" fmla="*/ 7219398 w 8350339"/>
                <a:gd name="connsiteY22" fmla="*/ 706316 h 1263093"/>
                <a:gd name="connsiteX23" fmla="*/ 6013749 w 8350339"/>
                <a:gd name="connsiteY23" fmla="*/ 672831 h 1263093"/>
                <a:gd name="connsiteX24" fmla="*/ 3965088 w 8350339"/>
                <a:gd name="connsiteY24" fmla="*/ 863330 h 1263093"/>
                <a:gd name="connsiteX25" fmla="*/ 1762065 w 8350339"/>
                <a:gd name="connsiteY25" fmla="*/ 1245412 h 1263093"/>
                <a:gd name="connsiteX26" fmla="*/ 1016560 w 8350339"/>
                <a:gd name="connsiteY26" fmla="*/ 1253071 h 1263093"/>
                <a:gd name="connsiteX27" fmla="*/ 21249 w 8350339"/>
                <a:gd name="connsiteY27" fmla="*/ 1239226 h 1263093"/>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7029398 w 8350339"/>
                <a:gd name="connsiteY16" fmla="*/ 48677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6962723 w 8350339"/>
                <a:gd name="connsiteY16" fmla="*/ 72489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39331 h 1263198"/>
                <a:gd name="connsiteX1" fmla="*/ 368960 w 8350339"/>
                <a:gd name="connsiteY1" fmla="*/ 1159201 h 1263198"/>
                <a:gd name="connsiteX2" fmla="*/ 1103073 w 8350339"/>
                <a:gd name="connsiteY2" fmla="*/ 949160 h 1263198"/>
                <a:gd name="connsiteX3" fmla="*/ 1601024 w 8350339"/>
                <a:gd name="connsiteY3" fmla="*/ 838396 h 1263198"/>
                <a:gd name="connsiteX4" fmla="*/ 2003920 w 8350339"/>
                <a:gd name="connsiteY4" fmla="*/ 758661 h 1263198"/>
                <a:gd name="connsiteX5" fmla="*/ 2685107 w 8350339"/>
                <a:gd name="connsiteY5" fmla="*/ 555591 h 1263198"/>
                <a:gd name="connsiteX6" fmla="*/ 3213007 w 8350339"/>
                <a:gd name="connsiteY6" fmla="*/ 489604 h 1263198"/>
                <a:gd name="connsiteX7" fmla="*/ 3772232 w 8350339"/>
                <a:gd name="connsiteY7" fmla="*/ 398281 h 1263198"/>
                <a:gd name="connsiteX8" fmla="*/ 4550647 w 8350339"/>
                <a:gd name="connsiteY8" fmla="*/ 283646 h 1263198"/>
                <a:gd name="connsiteX9" fmla="*/ 5028370 w 8350339"/>
                <a:gd name="connsiteY9" fmla="*/ 244270 h 1263198"/>
                <a:gd name="connsiteX10" fmla="*/ 5374071 w 8350339"/>
                <a:gd name="connsiteY10" fmla="*/ 228313 h 1263198"/>
                <a:gd name="connsiteX11" fmla="*/ 5746533 w 8350339"/>
                <a:gd name="connsiteY11" fmla="*/ 171178 h 1263198"/>
                <a:gd name="connsiteX12" fmla="*/ 6151090 w 8350339"/>
                <a:gd name="connsiteY12" fmla="*/ 58260 h 1263198"/>
                <a:gd name="connsiteX13" fmla="*/ 6386534 w 8350339"/>
                <a:gd name="connsiteY13" fmla="*/ 24666 h 1263198"/>
                <a:gd name="connsiteX14" fmla="*/ 6585757 w 8350339"/>
                <a:gd name="connsiteY14" fmla="*/ 1221 h 1263198"/>
                <a:gd name="connsiteX15" fmla="*/ 6740028 w 8350339"/>
                <a:gd name="connsiteY15" fmla="*/ 1104 h 1263198"/>
                <a:gd name="connsiteX16" fmla="*/ 6962723 w 8350339"/>
                <a:gd name="connsiteY16" fmla="*/ 70512 h 1263198"/>
                <a:gd name="connsiteX17" fmla="*/ 7257106 w 8350339"/>
                <a:gd name="connsiteY17" fmla="*/ 131384 h 1263198"/>
                <a:gd name="connsiteX18" fmla="*/ 7574510 w 8350339"/>
                <a:gd name="connsiteY18" fmla="*/ 174185 h 1263198"/>
                <a:gd name="connsiteX19" fmla="*/ 7862315 w 8350339"/>
                <a:gd name="connsiteY19" fmla="*/ 242713 h 1263198"/>
                <a:gd name="connsiteX20" fmla="*/ 8350339 w 8350339"/>
                <a:gd name="connsiteY20" fmla="*/ 231849 h 1263198"/>
                <a:gd name="connsiteX21" fmla="*/ 8345280 w 8350339"/>
                <a:gd name="connsiteY21" fmla="*/ 826376 h 1263198"/>
                <a:gd name="connsiteX22" fmla="*/ 7219398 w 8350339"/>
                <a:gd name="connsiteY22" fmla="*/ 706421 h 1263198"/>
                <a:gd name="connsiteX23" fmla="*/ 6013749 w 8350339"/>
                <a:gd name="connsiteY23" fmla="*/ 672936 h 1263198"/>
                <a:gd name="connsiteX24" fmla="*/ 3965088 w 8350339"/>
                <a:gd name="connsiteY24" fmla="*/ 863435 h 1263198"/>
                <a:gd name="connsiteX25" fmla="*/ 1762065 w 8350339"/>
                <a:gd name="connsiteY25" fmla="*/ 1245517 h 1263198"/>
                <a:gd name="connsiteX26" fmla="*/ 1016560 w 8350339"/>
                <a:gd name="connsiteY26" fmla="*/ 1253176 h 1263198"/>
                <a:gd name="connsiteX27" fmla="*/ 21249 w 8350339"/>
                <a:gd name="connsiteY27" fmla="*/ 1239331 h 1263198"/>
                <a:gd name="connsiteX0" fmla="*/ 21249 w 8350339"/>
                <a:gd name="connsiteY0" fmla="*/ 1238355 h 1262222"/>
                <a:gd name="connsiteX1" fmla="*/ 368960 w 8350339"/>
                <a:gd name="connsiteY1" fmla="*/ 1158225 h 1262222"/>
                <a:gd name="connsiteX2" fmla="*/ 1103073 w 8350339"/>
                <a:gd name="connsiteY2" fmla="*/ 948184 h 1262222"/>
                <a:gd name="connsiteX3" fmla="*/ 1601024 w 8350339"/>
                <a:gd name="connsiteY3" fmla="*/ 837420 h 1262222"/>
                <a:gd name="connsiteX4" fmla="*/ 2003920 w 8350339"/>
                <a:gd name="connsiteY4" fmla="*/ 757685 h 1262222"/>
                <a:gd name="connsiteX5" fmla="*/ 2685107 w 8350339"/>
                <a:gd name="connsiteY5" fmla="*/ 554615 h 1262222"/>
                <a:gd name="connsiteX6" fmla="*/ 3213007 w 8350339"/>
                <a:gd name="connsiteY6" fmla="*/ 488628 h 1262222"/>
                <a:gd name="connsiteX7" fmla="*/ 3772232 w 8350339"/>
                <a:gd name="connsiteY7" fmla="*/ 397305 h 1262222"/>
                <a:gd name="connsiteX8" fmla="*/ 4550647 w 8350339"/>
                <a:gd name="connsiteY8" fmla="*/ 282670 h 1262222"/>
                <a:gd name="connsiteX9" fmla="*/ 5028370 w 8350339"/>
                <a:gd name="connsiteY9" fmla="*/ 243294 h 1262222"/>
                <a:gd name="connsiteX10" fmla="*/ 5374071 w 8350339"/>
                <a:gd name="connsiteY10" fmla="*/ 227337 h 1262222"/>
                <a:gd name="connsiteX11" fmla="*/ 5746533 w 8350339"/>
                <a:gd name="connsiteY11" fmla="*/ 170202 h 1262222"/>
                <a:gd name="connsiteX12" fmla="*/ 6151090 w 8350339"/>
                <a:gd name="connsiteY12" fmla="*/ 57284 h 1262222"/>
                <a:gd name="connsiteX13" fmla="*/ 6386534 w 8350339"/>
                <a:gd name="connsiteY13" fmla="*/ 23690 h 1262222"/>
                <a:gd name="connsiteX14" fmla="*/ 6569088 w 8350339"/>
                <a:gd name="connsiteY14" fmla="*/ 14532 h 1262222"/>
                <a:gd name="connsiteX15" fmla="*/ 6740028 w 8350339"/>
                <a:gd name="connsiteY15" fmla="*/ 128 h 1262222"/>
                <a:gd name="connsiteX16" fmla="*/ 6962723 w 8350339"/>
                <a:gd name="connsiteY16" fmla="*/ 69536 h 1262222"/>
                <a:gd name="connsiteX17" fmla="*/ 7257106 w 8350339"/>
                <a:gd name="connsiteY17" fmla="*/ 130408 h 1262222"/>
                <a:gd name="connsiteX18" fmla="*/ 7574510 w 8350339"/>
                <a:gd name="connsiteY18" fmla="*/ 173209 h 1262222"/>
                <a:gd name="connsiteX19" fmla="*/ 7862315 w 8350339"/>
                <a:gd name="connsiteY19" fmla="*/ 241737 h 1262222"/>
                <a:gd name="connsiteX20" fmla="*/ 8350339 w 8350339"/>
                <a:gd name="connsiteY20" fmla="*/ 230873 h 1262222"/>
                <a:gd name="connsiteX21" fmla="*/ 8345280 w 8350339"/>
                <a:gd name="connsiteY21" fmla="*/ 825400 h 1262222"/>
                <a:gd name="connsiteX22" fmla="*/ 7219398 w 8350339"/>
                <a:gd name="connsiteY22" fmla="*/ 705445 h 1262222"/>
                <a:gd name="connsiteX23" fmla="*/ 6013749 w 8350339"/>
                <a:gd name="connsiteY23" fmla="*/ 671960 h 1262222"/>
                <a:gd name="connsiteX24" fmla="*/ 3965088 w 8350339"/>
                <a:gd name="connsiteY24" fmla="*/ 862459 h 1262222"/>
                <a:gd name="connsiteX25" fmla="*/ 1762065 w 8350339"/>
                <a:gd name="connsiteY25" fmla="*/ 1244541 h 1262222"/>
                <a:gd name="connsiteX26" fmla="*/ 1016560 w 8350339"/>
                <a:gd name="connsiteY26" fmla="*/ 1252200 h 1262222"/>
                <a:gd name="connsiteX27" fmla="*/ 21249 w 8350339"/>
                <a:gd name="connsiteY27" fmla="*/ 1238355 h 1262222"/>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99832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219398 w 8373628"/>
                <a:gd name="connsiteY22" fmla="*/ 799832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28907 w 8373628"/>
                <a:gd name="connsiteY23" fmla="*/ 794627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5172 w 8311563"/>
                <a:gd name="connsiteY0" fmla="*/ 1257328 h 1270800"/>
                <a:gd name="connsiteX1" fmla="*/ 306895 w 8311563"/>
                <a:gd name="connsiteY1" fmla="*/ 1158344 h 1270800"/>
                <a:gd name="connsiteX2" fmla="*/ 1041008 w 8311563"/>
                <a:gd name="connsiteY2" fmla="*/ 948303 h 1270800"/>
                <a:gd name="connsiteX3" fmla="*/ 1538959 w 8311563"/>
                <a:gd name="connsiteY3" fmla="*/ 837539 h 1270800"/>
                <a:gd name="connsiteX4" fmla="*/ 1941855 w 8311563"/>
                <a:gd name="connsiteY4" fmla="*/ 757804 h 1270800"/>
                <a:gd name="connsiteX5" fmla="*/ 2623042 w 8311563"/>
                <a:gd name="connsiteY5" fmla="*/ 554734 h 1270800"/>
                <a:gd name="connsiteX6" fmla="*/ 3150942 w 8311563"/>
                <a:gd name="connsiteY6" fmla="*/ 488747 h 1270800"/>
                <a:gd name="connsiteX7" fmla="*/ 3710167 w 8311563"/>
                <a:gd name="connsiteY7" fmla="*/ 397424 h 1270800"/>
                <a:gd name="connsiteX8" fmla="*/ 4488582 w 8311563"/>
                <a:gd name="connsiteY8" fmla="*/ 282789 h 1270800"/>
                <a:gd name="connsiteX9" fmla="*/ 4966305 w 8311563"/>
                <a:gd name="connsiteY9" fmla="*/ 243413 h 1270800"/>
                <a:gd name="connsiteX10" fmla="*/ 5312006 w 8311563"/>
                <a:gd name="connsiteY10" fmla="*/ 227456 h 1270800"/>
                <a:gd name="connsiteX11" fmla="*/ 5684468 w 8311563"/>
                <a:gd name="connsiteY11" fmla="*/ 170321 h 1270800"/>
                <a:gd name="connsiteX12" fmla="*/ 6089025 w 8311563"/>
                <a:gd name="connsiteY12" fmla="*/ 57403 h 1270800"/>
                <a:gd name="connsiteX13" fmla="*/ 6324469 w 8311563"/>
                <a:gd name="connsiteY13" fmla="*/ 23809 h 1270800"/>
                <a:gd name="connsiteX14" fmla="*/ 6507023 w 8311563"/>
                <a:gd name="connsiteY14" fmla="*/ 14651 h 1270800"/>
                <a:gd name="connsiteX15" fmla="*/ 6677963 w 8311563"/>
                <a:gd name="connsiteY15" fmla="*/ 247 h 1270800"/>
                <a:gd name="connsiteX16" fmla="*/ 6900658 w 8311563"/>
                <a:gd name="connsiteY16" fmla="*/ 69655 h 1270800"/>
                <a:gd name="connsiteX17" fmla="*/ 7195041 w 8311563"/>
                <a:gd name="connsiteY17" fmla="*/ 130527 h 1270800"/>
                <a:gd name="connsiteX18" fmla="*/ 7512445 w 8311563"/>
                <a:gd name="connsiteY18" fmla="*/ 173328 h 1270800"/>
                <a:gd name="connsiteX19" fmla="*/ 7800250 w 8311563"/>
                <a:gd name="connsiteY19" fmla="*/ 241856 h 1270800"/>
                <a:gd name="connsiteX20" fmla="*/ 8288274 w 8311563"/>
                <a:gd name="connsiteY20" fmla="*/ 230992 h 1270800"/>
                <a:gd name="connsiteX21" fmla="*/ 8311495 w 8311563"/>
                <a:gd name="connsiteY21" fmla="*/ 891506 h 1270800"/>
                <a:gd name="connsiteX22" fmla="*/ 7081919 w 8311563"/>
                <a:gd name="connsiteY22" fmla="*/ 818686 h 1270800"/>
                <a:gd name="connsiteX23" fmla="*/ 5866842 w 8311563"/>
                <a:gd name="connsiteY23" fmla="*/ 794627 h 1270800"/>
                <a:gd name="connsiteX24" fmla="*/ 3903023 w 8311563"/>
                <a:gd name="connsiteY24" fmla="*/ 947419 h 1270800"/>
                <a:gd name="connsiteX25" fmla="*/ 1963951 w 8311563"/>
                <a:gd name="connsiteY25" fmla="*/ 1254087 h 1270800"/>
                <a:gd name="connsiteX26" fmla="*/ 954495 w 8311563"/>
                <a:gd name="connsiteY26" fmla="*/ 1252319 h 1270800"/>
                <a:gd name="connsiteX27" fmla="*/ 25172 w 8311563"/>
                <a:gd name="connsiteY27" fmla="*/ 1257328 h 1270800"/>
                <a:gd name="connsiteX0" fmla="*/ 15718 w 8302109"/>
                <a:gd name="connsiteY0" fmla="*/ 1257328 h 1270800"/>
                <a:gd name="connsiteX1" fmla="*/ 476550 w 8302109"/>
                <a:gd name="connsiteY1" fmla="*/ 1177197 h 1270800"/>
                <a:gd name="connsiteX2" fmla="*/ 1031554 w 8302109"/>
                <a:gd name="connsiteY2" fmla="*/ 948303 h 1270800"/>
                <a:gd name="connsiteX3" fmla="*/ 1529505 w 8302109"/>
                <a:gd name="connsiteY3" fmla="*/ 837539 h 1270800"/>
                <a:gd name="connsiteX4" fmla="*/ 1932401 w 8302109"/>
                <a:gd name="connsiteY4" fmla="*/ 757804 h 1270800"/>
                <a:gd name="connsiteX5" fmla="*/ 2613588 w 8302109"/>
                <a:gd name="connsiteY5" fmla="*/ 554734 h 1270800"/>
                <a:gd name="connsiteX6" fmla="*/ 3141488 w 8302109"/>
                <a:gd name="connsiteY6" fmla="*/ 488747 h 1270800"/>
                <a:gd name="connsiteX7" fmla="*/ 3700713 w 8302109"/>
                <a:gd name="connsiteY7" fmla="*/ 397424 h 1270800"/>
                <a:gd name="connsiteX8" fmla="*/ 4479128 w 8302109"/>
                <a:gd name="connsiteY8" fmla="*/ 282789 h 1270800"/>
                <a:gd name="connsiteX9" fmla="*/ 4956851 w 8302109"/>
                <a:gd name="connsiteY9" fmla="*/ 243413 h 1270800"/>
                <a:gd name="connsiteX10" fmla="*/ 5302552 w 8302109"/>
                <a:gd name="connsiteY10" fmla="*/ 227456 h 1270800"/>
                <a:gd name="connsiteX11" fmla="*/ 5675014 w 8302109"/>
                <a:gd name="connsiteY11" fmla="*/ 170321 h 1270800"/>
                <a:gd name="connsiteX12" fmla="*/ 6079571 w 8302109"/>
                <a:gd name="connsiteY12" fmla="*/ 57403 h 1270800"/>
                <a:gd name="connsiteX13" fmla="*/ 6315015 w 8302109"/>
                <a:gd name="connsiteY13" fmla="*/ 23809 h 1270800"/>
                <a:gd name="connsiteX14" fmla="*/ 6497569 w 8302109"/>
                <a:gd name="connsiteY14" fmla="*/ 14651 h 1270800"/>
                <a:gd name="connsiteX15" fmla="*/ 6668509 w 8302109"/>
                <a:gd name="connsiteY15" fmla="*/ 247 h 1270800"/>
                <a:gd name="connsiteX16" fmla="*/ 6891204 w 8302109"/>
                <a:gd name="connsiteY16" fmla="*/ 69655 h 1270800"/>
                <a:gd name="connsiteX17" fmla="*/ 7185587 w 8302109"/>
                <a:gd name="connsiteY17" fmla="*/ 130527 h 1270800"/>
                <a:gd name="connsiteX18" fmla="*/ 7502991 w 8302109"/>
                <a:gd name="connsiteY18" fmla="*/ 173328 h 1270800"/>
                <a:gd name="connsiteX19" fmla="*/ 7790796 w 8302109"/>
                <a:gd name="connsiteY19" fmla="*/ 241856 h 1270800"/>
                <a:gd name="connsiteX20" fmla="*/ 8278820 w 8302109"/>
                <a:gd name="connsiteY20" fmla="*/ 230992 h 1270800"/>
                <a:gd name="connsiteX21" fmla="*/ 8302041 w 8302109"/>
                <a:gd name="connsiteY21" fmla="*/ 891506 h 1270800"/>
                <a:gd name="connsiteX22" fmla="*/ 7072465 w 8302109"/>
                <a:gd name="connsiteY22" fmla="*/ 818686 h 1270800"/>
                <a:gd name="connsiteX23" fmla="*/ 5857388 w 8302109"/>
                <a:gd name="connsiteY23" fmla="*/ 794627 h 1270800"/>
                <a:gd name="connsiteX24" fmla="*/ 3893569 w 8302109"/>
                <a:gd name="connsiteY24" fmla="*/ 947419 h 1270800"/>
                <a:gd name="connsiteX25" fmla="*/ 1954497 w 8302109"/>
                <a:gd name="connsiteY25" fmla="*/ 1254087 h 1270800"/>
                <a:gd name="connsiteX26" fmla="*/ 945041 w 8302109"/>
                <a:gd name="connsiteY26" fmla="*/ 1252319 h 1270800"/>
                <a:gd name="connsiteX27" fmla="*/ 15718 w 8302109"/>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30131 w 8302735"/>
                <a:gd name="connsiteY3" fmla="*/ 837539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89797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126 h 1270598"/>
                <a:gd name="connsiteX1" fmla="*/ 477176 w 8302735"/>
                <a:gd name="connsiteY1" fmla="*/ 1176995 h 1270598"/>
                <a:gd name="connsiteX2" fmla="*/ 1145301 w 8302735"/>
                <a:gd name="connsiteY2" fmla="*/ 985808 h 1270598"/>
                <a:gd name="connsiteX3" fmla="*/ 1586692 w 8302735"/>
                <a:gd name="connsiteY3" fmla="*/ 893898 h 1270598"/>
                <a:gd name="connsiteX4" fmla="*/ 2027295 w 8302735"/>
                <a:gd name="connsiteY4" fmla="*/ 785882 h 1270598"/>
                <a:gd name="connsiteX5" fmla="*/ 2623641 w 8302735"/>
                <a:gd name="connsiteY5" fmla="*/ 648799 h 1270598"/>
                <a:gd name="connsiteX6" fmla="*/ 3179821 w 8302735"/>
                <a:gd name="connsiteY6" fmla="*/ 563959 h 1270598"/>
                <a:gd name="connsiteX7" fmla="*/ 3748473 w 8302735"/>
                <a:gd name="connsiteY7" fmla="*/ 444356 h 1270598"/>
                <a:gd name="connsiteX8" fmla="*/ 4394913 w 8302735"/>
                <a:gd name="connsiteY8" fmla="*/ 358001 h 1270598"/>
                <a:gd name="connsiteX9" fmla="*/ 4844355 w 8302735"/>
                <a:gd name="connsiteY9" fmla="*/ 299772 h 1270598"/>
                <a:gd name="connsiteX10" fmla="*/ 5369166 w 8302735"/>
                <a:gd name="connsiteY10" fmla="*/ 283815 h 1270598"/>
                <a:gd name="connsiteX11" fmla="*/ 5760482 w 8302735"/>
                <a:gd name="connsiteY11" fmla="*/ 207827 h 1270598"/>
                <a:gd name="connsiteX12" fmla="*/ 6051916 w 8302735"/>
                <a:gd name="connsiteY12" fmla="*/ 123189 h 1270598"/>
                <a:gd name="connsiteX13" fmla="*/ 6315641 w 8302735"/>
                <a:gd name="connsiteY13" fmla="*/ 89595 h 1270598"/>
                <a:gd name="connsiteX14" fmla="*/ 6545329 w 8302735"/>
                <a:gd name="connsiteY14" fmla="*/ 71010 h 1270598"/>
                <a:gd name="connsiteX15" fmla="*/ 6669135 w 8302735"/>
                <a:gd name="connsiteY15" fmla="*/ 45 h 1270598"/>
                <a:gd name="connsiteX16" fmla="*/ 6891830 w 8302735"/>
                <a:gd name="connsiteY16" fmla="*/ 69453 h 1270598"/>
                <a:gd name="connsiteX17" fmla="*/ 7186213 w 8302735"/>
                <a:gd name="connsiteY17" fmla="*/ 130325 h 1270598"/>
                <a:gd name="connsiteX18" fmla="*/ 7503617 w 8302735"/>
                <a:gd name="connsiteY18" fmla="*/ 173126 h 1270598"/>
                <a:gd name="connsiteX19" fmla="*/ 7791422 w 8302735"/>
                <a:gd name="connsiteY19" fmla="*/ 241654 h 1270598"/>
                <a:gd name="connsiteX20" fmla="*/ 8279446 w 8302735"/>
                <a:gd name="connsiteY20" fmla="*/ 230790 h 1270598"/>
                <a:gd name="connsiteX21" fmla="*/ 8302667 w 8302735"/>
                <a:gd name="connsiteY21" fmla="*/ 891304 h 1270598"/>
                <a:gd name="connsiteX22" fmla="*/ 7073091 w 8302735"/>
                <a:gd name="connsiteY22" fmla="*/ 818484 h 1270598"/>
                <a:gd name="connsiteX23" fmla="*/ 5858014 w 8302735"/>
                <a:gd name="connsiteY23" fmla="*/ 794425 h 1270598"/>
                <a:gd name="connsiteX24" fmla="*/ 3894195 w 8302735"/>
                <a:gd name="connsiteY24" fmla="*/ 947217 h 1270598"/>
                <a:gd name="connsiteX25" fmla="*/ 1955123 w 8302735"/>
                <a:gd name="connsiteY25" fmla="*/ 1253885 h 1270598"/>
                <a:gd name="connsiteX26" fmla="*/ 945667 w 8302735"/>
                <a:gd name="connsiteY26" fmla="*/ 1252117 h 1270598"/>
                <a:gd name="connsiteX27" fmla="*/ 16344 w 8302735"/>
                <a:gd name="connsiteY27" fmla="*/ 1257126 h 1270598"/>
                <a:gd name="connsiteX0" fmla="*/ 16344 w 8302735"/>
                <a:gd name="connsiteY0" fmla="*/ 1188407 h 1201879"/>
                <a:gd name="connsiteX1" fmla="*/ 477176 w 8302735"/>
                <a:gd name="connsiteY1" fmla="*/ 1108276 h 1201879"/>
                <a:gd name="connsiteX2" fmla="*/ 1145301 w 8302735"/>
                <a:gd name="connsiteY2" fmla="*/ 917089 h 1201879"/>
                <a:gd name="connsiteX3" fmla="*/ 1586692 w 8302735"/>
                <a:gd name="connsiteY3" fmla="*/ 825179 h 1201879"/>
                <a:gd name="connsiteX4" fmla="*/ 2027295 w 8302735"/>
                <a:gd name="connsiteY4" fmla="*/ 717163 h 1201879"/>
                <a:gd name="connsiteX5" fmla="*/ 2623641 w 8302735"/>
                <a:gd name="connsiteY5" fmla="*/ 580080 h 1201879"/>
                <a:gd name="connsiteX6" fmla="*/ 3179821 w 8302735"/>
                <a:gd name="connsiteY6" fmla="*/ 495240 h 1201879"/>
                <a:gd name="connsiteX7" fmla="*/ 3748473 w 8302735"/>
                <a:gd name="connsiteY7" fmla="*/ 375637 h 1201879"/>
                <a:gd name="connsiteX8" fmla="*/ 4394913 w 8302735"/>
                <a:gd name="connsiteY8" fmla="*/ 289282 h 1201879"/>
                <a:gd name="connsiteX9" fmla="*/ 4844355 w 8302735"/>
                <a:gd name="connsiteY9" fmla="*/ 231053 h 1201879"/>
                <a:gd name="connsiteX10" fmla="*/ 5369166 w 8302735"/>
                <a:gd name="connsiteY10" fmla="*/ 215096 h 1201879"/>
                <a:gd name="connsiteX11" fmla="*/ 5760482 w 8302735"/>
                <a:gd name="connsiteY11" fmla="*/ 139108 h 1201879"/>
                <a:gd name="connsiteX12" fmla="*/ 6051916 w 8302735"/>
                <a:gd name="connsiteY12" fmla="*/ 54470 h 1201879"/>
                <a:gd name="connsiteX13" fmla="*/ 6315641 w 8302735"/>
                <a:gd name="connsiteY13" fmla="*/ 20876 h 1201879"/>
                <a:gd name="connsiteX14" fmla="*/ 6545329 w 8302735"/>
                <a:gd name="connsiteY14" fmla="*/ 2291 h 1201879"/>
                <a:gd name="connsiteX15" fmla="*/ 6725696 w 8302735"/>
                <a:gd name="connsiteY15" fmla="*/ 25594 h 1201879"/>
                <a:gd name="connsiteX16" fmla="*/ 6891830 w 8302735"/>
                <a:gd name="connsiteY16" fmla="*/ 734 h 1201879"/>
                <a:gd name="connsiteX17" fmla="*/ 7186213 w 8302735"/>
                <a:gd name="connsiteY17" fmla="*/ 61606 h 1201879"/>
                <a:gd name="connsiteX18" fmla="*/ 7503617 w 8302735"/>
                <a:gd name="connsiteY18" fmla="*/ 104407 h 1201879"/>
                <a:gd name="connsiteX19" fmla="*/ 7791422 w 8302735"/>
                <a:gd name="connsiteY19" fmla="*/ 172935 h 1201879"/>
                <a:gd name="connsiteX20" fmla="*/ 8279446 w 8302735"/>
                <a:gd name="connsiteY20" fmla="*/ 162071 h 1201879"/>
                <a:gd name="connsiteX21" fmla="*/ 8302667 w 8302735"/>
                <a:gd name="connsiteY21" fmla="*/ 822585 h 1201879"/>
                <a:gd name="connsiteX22" fmla="*/ 7073091 w 8302735"/>
                <a:gd name="connsiteY22" fmla="*/ 749765 h 1201879"/>
                <a:gd name="connsiteX23" fmla="*/ 5858014 w 8302735"/>
                <a:gd name="connsiteY23" fmla="*/ 725706 h 1201879"/>
                <a:gd name="connsiteX24" fmla="*/ 3894195 w 8302735"/>
                <a:gd name="connsiteY24" fmla="*/ 878498 h 1201879"/>
                <a:gd name="connsiteX25" fmla="*/ 1955123 w 8302735"/>
                <a:gd name="connsiteY25" fmla="*/ 1185166 h 1201879"/>
                <a:gd name="connsiteX26" fmla="*/ 945667 w 8302735"/>
                <a:gd name="connsiteY26" fmla="*/ 1183398 h 1201879"/>
                <a:gd name="connsiteX27" fmla="*/ 16344 w 8302735"/>
                <a:gd name="connsiteY27" fmla="*/ 1188407 h 1201879"/>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186213 w 8302735"/>
                <a:gd name="connsiteY16" fmla="*/ 60767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236647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394913 w 8284034"/>
                <a:gd name="connsiteY8" fmla="*/ 288443 h 1201040"/>
                <a:gd name="connsiteX9" fmla="*/ 4844355 w 8284034"/>
                <a:gd name="connsiteY9" fmla="*/ 230214 h 1201040"/>
                <a:gd name="connsiteX10" fmla="*/ 5369166 w 8284034"/>
                <a:gd name="connsiteY10" fmla="*/ 214257 h 1201040"/>
                <a:gd name="connsiteX11" fmla="*/ 5760482 w 8284034"/>
                <a:gd name="connsiteY11" fmla="*/ 138269 h 1201040"/>
                <a:gd name="connsiteX12" fmla="*/ 6051916 w 8284034"/>
                <a:gd name="connsiteY12" fmla="*/ 53631 h 1201040"/>
                <a:gd name="connsiteX13" fmla="*/ 6315641 w 8284034"/>
                <a:gd name="connsiteY13" fmla="*/ 20037 h 1201040"/>
                <a:gd name="connsiteX14" fmla="*/ 6545329 w 8284034"/>
                <a:gd name="connsiteY14" fmla="*/ 1452 h 1201040"/>
                <a:gd name="connsiteX15" fmla="*/ 6725696 w 8284034"/>
                <a:gd name="connsiteY15" fmla="*/ 24755 h 1201040"/>
                <a:gd name="connsiteX16" fmla="*/ 7233347 w 8284034"/>
                <a:gd name="connsiteY16" fmla="*/ 107901 h 1201040"/>
                <a:gd name="connsiteX17" fmla="*/ 7550751 w 8284034"/>
                <a:gd name="connsiteY17" fmla="*/ 188409 h 1201040"/>
                <a:gd name="connsiteX18" fmla="*/ 7876263 w 8284034"/>
                <a:gd name="connsiteY18" fmla="*/ 247510 h 1201040"/>
                <a:gd name="connsiteX19" fmla="*/ 8279446 w 8284034"/>
                <a:gd name="connsiteY19" fmla="*/ 236647 h 1201040"/>
                <a:gd name="connsiteX20" fmla="*/ 8283813 w 8284034"/>
                <a:gd name="connsiteY20" fmla="*/ 821746 h 1201040"/>
                <a:gd name="connsiteX21" fmla="*/ 7073091 w 8284034"/>
                <a:gd name="connsiteY21" fmla="*/ 748926 h 1201040"/>
                <a:gd name="connsiteX22" fmla="*/ 5858014 w 8284034"/>
                <a:gd name="connsiteY22" fmla="*/ 724867 h 1201040"/>
                <a:gd name="connsiteX23" fmla="*/ 3894195 w 8284034"/>
                <a:gd name="connsiteY23" fmla="*/ 877659 h 1201040"/>
                <a:gd name="connsiteX24" fmla="*/ 1955123 w 8284034"/>
                <a:gd name="connsiteY24" fmla="*/ 1184327 h 1201040"/>
                <a:gd name="connsiteX25" fmla="*/ 945667 w 8284034"/>
                <a:gd name="connsiteY25" fmla="*/ 1182559 h 1201040"/>
                <a:gd name="connsiteX26" fmla="*/ 16344 w 8284034"/>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754319 w 8284034"/>
                <a:gd name="connsiteY24" fmla="*/ 790855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120225 w 8284034"/>
                <a:gd name="connsiteY23" fmla="*/ 833767 h 1201040"/>
                <a:gd name="connsiteX24" fmla="*/ 5754319 w 8284034"/>
                <a:gd name="connsiteY24" fmla="*/ 790855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79446"/>
                <a:gd name="connsiteY0" fmla="*/ 1187568 h 1201040"/>
                <a:gd name="connsiteX1" fmla="*/ 477176 w 8279446"/>
                <a:gd name="connsiteY1" fmla="*/ 1107437 h 1201040"/>
                <a:gd name="connsiteX2" fmla="*/ 1145301 w 8279446"/>
                <a:gd name="connsiteY2" fmla="*/ 916250 h 1201040"/>
                <a:gd name="connsiteX3" fmla="*/ 1558117 w 8279446"/>
                <a:gd name="connsiteY3" fmla="*/ 826722 h 1201040"/>
                <a:gd name="connsiteX4" fmla="*/ 1905851 w 8279446"/>
                <a:gd name="connsiteY4" fmla="*/ 756805 h 1201040"/>
                <a:gd name="connsiteX5" fmla="*/ 2452191 w 8279446"/>
                <a:gd name="connsiteY5" fmla="*/ 622104 h 1201040"/>
                <a:gd name="connsiteX6" fmla="*/ 3075046 w 8279446"/>
                <a:gd name="connsiteY6" fmla="*/ 518213 h 1201040"/>
                <a:gd name="connsiteX7" fmla="*/ 3269226 w 8279446"/>
                <a:gd name="connsiteY7" fmla="*/ 531836 h 1201040"/>
                <a:gd name="connsiteX8" fmla="*/ 3715135 w 8279446"/>
                <a:gd name="connsiteY8" fmla="*/ 458141 h 1201040"/>
                <a:gd name="connsiteX9" fmla="*/ 4076469 w 8279446"/>
                <a:gd name="connsiteY9" fmla="*/ 386580 h 1201040"/>
                <a:gd name="connsiteX10" fmla="*/ 4392532 w 8279446"/>
                <a:gd name="connsiteY10" fmla="*/ 314637 h 1201040"/>
                <a:gd name="connsiteX11" fmla="*/ 4844355 w 8279446"/>
                <a:gd name="connsiteY11" fmla="*/ 230214 h 1201040"/>
                <a:gd name="connsiteX12" fmla="*/ 5369166 w 8279446"/>
                <a:gd name="connsiteY12" fmla="*/ 214257 h 1201040"/>
                <a:gd name="connsiteX13" fmla="*/ 5760482 w 8279446"/>
                <a:gd name="connsiteY13" fmla="*/ 138269 h 1201040"/>
                <a:gd name="connsiteX14" fmla="*/ 6051916 w 8279446"/>
                <a:gd name="connsiteY14" fmla="*/ 53631 h 1201040"/>
                <a:gd name="connsiteX15" fmla="*/ 6315641 w 8279446"/>
                <a:gd name="connsiteY15" fmla="*/ 20037 h 1201040"/>
                <a:gd name="connsiteX16" fmla="*/ 6545329 w 8279446"/>
                <a:gd name="connsiteY16" fmla="*/ 1452 h 1201040"/>
                <a:gd name="connsiteX17" fmla="*/ 6725696 w 8279446"/>
                <a:gd name="connsiteY17" fmla="*/ 24755 h 1201040"/>
                <a:gd name="connsiteX18" fmla="*/ 7233347 w 8279446"/>
                <a:gd name="connsiteY18" fmla="*/ 107901 h 1201040"/>
                <a:gd name="connsiteX19" fmla="*/ 7550751 w 8279446"/>
                <a:gd name="connsiteY19" fmla="*/ 188409 h 1201040"/>
                <a:gd name="connsiteX20" fmla="*/ 7876263 w 8279446"/>
                <a:gd name="connsiteY20" fmla="*/ 247510 h 1201040"/>
                <a:gd name="connsiteX21" fmla="*/ 8279446 w 8279446"/>
                <a:gd name="connsiteY21" fmla="*/ 236647 h 1201040"/>
                <a:gd name="connsiteX22" fmla="*/ 8274386 w 8279446"/>
                <a:gd name="connsiteY22" fmla="*/ 878307 h 1201040"/>
                <a:gd name="connsiteX23" fmla="*/ 7120225 w 8279446"/>
                <a:gd name="connsiteY23" fmla="*/ 833767 h 1201040"/>
                <a:gd name="connsiteX24" fmla="*/ 5754319 w 8279446"/>
                <a:gd name="connsiteY24" fmla="*/ 790855 h 1201040"/>
                <a:gd name="connsiteX25" fmla="*/ 3979037 w 8279446"/>
                <a:gd name="connsiteY25" fmla="*/ 934220 h 1201040"/>
                <a:gd name="connsiteX26" fmla="*/ 1955123 w 8279446"/>
                <a:gd name="connsiteY26" fmla="*/ 1184327 h 1201040"/>
                <a:gd name="connsiteX27" fmla="*/ 945667 w 8279446"/>
                <a:gd name="connsiteY27" fmla="*/ 1182559 h 1201040"/>
                <a:gd name="connsiteX28" fmla="*/ 16344 w 8279446"/>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50751 w 8298299"/>
                <a:gd name="connsiteY19" fmla="*/ 188409 h 1201040"/>
                <a:gd name="connsiteX20" fmla="*/ 7876263 w 8298299"/>
                <a:gd name="connsiteY20" fmla="*/ 247510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50751 w 8298299"/>
                <a:gd name="connsiteY19" fmla="*/ 18840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23920 w 8298299"/>
                <a:gd name="connsiteY18" fmla="*/ 155036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82257 w 8298299"/>
                <a:gd name="connsiteY17" fmla="*/ 100169 h 1201040"/>
                <a:gd name="connsiteX18" fmla="*/ 7223920 w 8298299"/>
                <a:gd name="connsiteY18" fmla="*/ 155036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69544 h 1183016"/>
                <a:gd name="connsiteX1" fmla="*/ 477176 w 8298299"/>
                <a:gd name="connsiteY1" fmla="*/ 1089413 h 1183016"/>
                <a:gd name="connsiteX2" fmla="*/ 1145301 w 8298299"/>
                <a:gd name="connsiteY2" fmla="*/ 898226 h 1183016"/>
                <a:gd name="connsiteX3" fmla="*/ 1558117 w 8298299"/>
                <a:gd name="connsiteY3" fmla="*/ 808698 h 1183016"/>
                <a:gd name="connsiteX4" fmla="*/ 1905851 w 8298299"/>
                <a:gd name="connsiteY4" fmla="*/ 738781 h 1183016"/>
                <a:gd name="connsiteX5" fmla="*/ 2452191 w 8298299"/>
                <a:gd name="connsiteY5" fmla="*/ 604080 h 1183016"/>
                <a:gd name="connsiteX6" fmla="*/ 3075046 w 8298299"/>
                <a:gd name="connsiteY6" fmla="*/ 500189 h 1183016"/>
                <a:gd name="connsiteX7" fmla="*/ 3269226 w 8298299"/>
                <a:gd name="connsiteY7" fmla="*/ 513812 h 1183016"/>
                <a:gd name="connsiteX8" fmla="*/ 3715135 w 8298299"/>
                <a:gd name="connsiteY8" fmla="*/ 440117 h 1183016"/>
                <a:gd name="connsiteX9" fmla="*/ 4076469 w 8298299"/>
                <a:gd name="connsiteY9" fmla="*/ 368556 h 1183016"/>
                <a:gd name="connsiteX10" fmla="*/ 4392532 w 8298299"/>
                <a:gd name="connsiteY10" fmla="*/ 296613 h 1183016"/>
                <a:gd name="connsiteX11" fmla="*/ 4844355 w 8298299"/>
                <a:gd name="connsiteY11" fmla="*/ 212190 h 1183016"/>
                <a:gd name="connsiteX12" fmla="*/ 5369166 w 8298299"/>
                <a:gd name="connsiteY12" fmla="*/ 196233 h 1183016"/>
                <a:gd name="connsiteX13" fmla="*/ 5760482 w 8298299"/>
                <a:gd name="connsiteY13" fmla="*/ 120245 h 1183016"/>
                <a:gd name="connsiteX14" fmla="*/ 6051916 w 8298299"/>
                <a:gd name="connsiteY14" fmla="*/ 35607 h 1183016"/>
                <a:gd name="connsiteX15" fmla="*/ 6315641 w 8298299"/>
                <a:gd name="connsiteY15" fmla="*/ 2013 h 1183016"/>
                <a:gd name="connsiteX16" fmla="*/ 6535902 w 8298299"/>
                <a:gd name="connsiteY16" fmla="*/ 77696 h 1183016"/>
                <a:gd name="connsiteX17" fmla="*/ 6782257 w 8298299"/>
                <a:gd name="connsiteY17" fmla="*/ 82145 h 1183016"/>
                <a:gd name="connsiteX18" fmla="*/ 7223920 w 8298299"/>
                <a:gd name="connsiteY18" fmla="*/ 137012 h 1183016"/>
                <a:gd name="connsiteX19" fmla="*/ 7588458 w 8298299"/>
                <a:gd name="connsiteY19" fmla="*/ 226945 h 1183016"/>
                <a:gd name="connsiteX20" fmla="*/ 7904543 w 8298299"/>
                <a:gd name="connsiteY20" fmla="*/ 286047 h 1183016"/>
                <a:gd name="connsiteX21" fmla="*/ 8298299 w 8298299"/>
                <a:gd name="connsiteY21" fmla="*/ 350598 h 1183016"/>
                <a:gd name="connsiteX22" fmla="*/ 8274386 w 8298299"/>
                <a:gd name="connsiteY22" fmla="*/ 860283 h 1183016"/>
                <a:gd name="connsiteX23" fmla="*/ 7120225 w 8298299"/>
                <a:gd name="connsiteY23" fmla="*/ 815743 h 1183016"/>
                <a:gd name="connsiteX24" fmla="*/ 5754319 w 8298299"/>
                <a:gd name="connsiteY24" fmla="*/ 772831 h 1183016"/>
                <a:gd name="connsiteX25" fmla="*/ 3979037 w 8298299"/>
                <a:gd name="connsiteY25" fmla="*/ 916196 h 1183016"/>
                <a:gd name="connsiteX26" fmla="*/ 1955123 w 8298299"/>
                <a:gd name="connsiteY26" fmla="*/ 1166303 h 1183016"/>
                <a:gd name="connsiteX27" fmla="*/ 945667 w 8298299"/>
                <a:gd name="connsiteY27" fmla="*/ 1164535 h 1183016"/>
                <a:gd name="connsiteX28" fmla="*/ 16344 w 8298299"/>
                <a:gd name="connsiteY28" fmla="*/ 1169544 h 1183016"/>
                <a:gd name="connsiteX0" fmla="*/ 16344 w 8298299"/>
                <a:gd name="connsiteY0" fmla="*/ 1140166 h 1153638"/>
                <a:gd name="connsiteX1" fmla="*/ 477176 w 8298299"/>
                <a:gd name="connsiteY1" fmla="*/ 1060035 h 1153638"/>
                <a:gd name="connsiteX2" fmla="*/ 1145301 w 8298299"/>
                <a:gd name="connsiteY2" fmla="*/ 868848 h 1153638"/>
                <a:gd name="connsiteX3" fmla="*/ 1558117 w 8298299"/>
                <a:gd name="connsiteY3" fmla="*/ 779320 h 1153638"/>
                <a:gd name="connsiteX4" fmla="*/ 1905851 w 8298299"/>
                <a:gd name="connsiteY4" fmla="*/ 709403 h 1153638"/>
                <a:gd name="connsiteX5" fmla="*/ 2452191 w 8298299"/>
                <a:gd name="connsiteY5" fmla="*/ 574702 h 1153638"/>
                <a:gd name="connsiteX6" fmla="*/ 3075046 w 8298299"/>
                <a:gd name="connsiteY6" fmla="*/ 470811 h 1153638"/>
                <a:gd name="connsiteX7" fmla="*/ 3269226 w 8298299"/>
                <a:gd name="connsiteY7" fmla="*/ 484434 h 1153638"/>
                <a:gd name="connsiteX8" fmla="*/ 3715135 w 8298299"/>
                <a:gd name="connsiteY8" fmla="*/ 410739 h 1153638"/>
                <a:gd name="connsiteX9" fmla="*/ 4076469 w 8298299"/>
                <a:gd name="connsiteY9" fmla="*/ 339178 h 1153638"/>
                <a:gd name="connsiteX10" fmla="*/ 4392532 w 8298299"/>
                <a:gd name="connsiteY10" fmla="*/ 267235 h 1153638"/>
                <a:gd name="connsiteX11" fmla="*/ 4844355 w 8298299"/>
                <a:gd name="connsiteY11" fmla="*/ 182812 h 1153638"/>
                <a:gd name="connsiteX12" fmla="*/ 5369166 w 8298299"/>
                <a:gd name="connsiteY12" fmla="*/ 166855 h 1153638"/>
                <a:gd name="connsiteX13" fmla="*/ 5760482 w 8298299"/>
                <a:gd name="connsiteY13" fmla="*/ 90867 h 1153638"/>
                <a:gd name="connsiteX14" fmla="*/ 6051916 w 8298299"/>
                <a:gd name="connsiteY14" fmla="*/ 6229 h 1153638"/>
                <a:gd name="connsiteX15" fmla="*/ 6296787 w 8298299"/>
                <a:gd name="connsiteY15" fmla="*/ 66903 h 1153638"/>
                <a:gd name="connsiteX16" fmla="*/ 6535902 w 8298299"/>
                <a:gd name="connsiteY16" fmla="*/ 48318 h 1153638"/>
                <a:gd name="connsiteX17" fmla="*/ 6782257 w 8298299"/>
                <a:gd name="connsiteY17" fmla="*/ 52767 h 1153638"/>
                <a:gd name="connsiteX18" fmla="*/ 7223920 w 8298299"/>
                <a:gd name="connsiteY18" fmla="*/ 107634 h 1153638"/>
                <a:gd name="connsiteX19" fmla="*/ 7588458 w 8298299"/>
                <a:gd name="connsiteY19" fmla="*/ 197567 h 1153638"/>
                <a:gd name="connsiteX20" fmla="*/ 7904543 w 8298299"/>
                <a:gd name="connsiteY20" fmla="*/ 256669 h 1153638"/>
                <a:gd name="connsiteX21" fmla="*/ 8298299 w 8298299"/>
                <a:gd name="connsiteY21" fmla="*/ 321220 h 1153638"/>
                <a:gd name="connsiteX22" fmla="*/ 8274386 w 8298299"/>
                <a:gd name="connsiteY22" fmla="*/ 830905 h 1153638"/>
                <a:gd name="connsiteX23" fmla="*/ 7120225 w 8298299"/>
                <a:gd name="connsiteY23" fmla="*/ 786365 h 1153638"/>
                <a:gd name="connsiteX24" fmla="*/ 5754319 w 8298299"/>
                <a:gd name="connsiteY24" fmla="*/ 743453 h 1153638"/>
                <a:gd name="connsiteX25" fmla="*/ 3979037 w 8298299"/>
                <a:gd name="connsiteY25" fmla="*/ 886818 h 1153638"/>
                <a:gd name="connsiteX26" fmla="*/ 1955123 w 8298299"/>
                <a:gd name="connsiteY26" fmla="*/ 1136925 h 1153638"/>
                <a:gd name="connsiteX27" fmla="*/ 945667 w 8298299"/>
                <a:gd name="connsiteY27" fmla="*/ 1135157 h 1153638"/>
                <a:gd name="connsiteX28" fmla="*/ 16344 w 8298299"/>
                <a:gd name="connsiteY28" fmla="*/ 1140166 h 115363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69166 w 8298299"/>
                <a:gd name="connsiteY12" fmla="*/ 122215 h 1108998"/>
                <a:gd name="connsiteX13" fmla="*/ 5760482 w 8298299"/>
                <a:gd name="connsiteY13" fmla="*/ 46227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69166 w 8298299"/>
                <a:gd name="connsiteY12" fmla="*/ 122215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839864 w 8298299"/>
                <a:gd name="connsiteY4" fmla="*/ 740177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454422 w 8298299"/>
                <a:gd name="connsiteY3" fmla="*/ 847801 h 1108998"/>
                <a:gd name="connsiteX4" fmla="*/ 1839864 w 8298299"/>
                <a:gd name="connsiteY4" fmla="*/ 740177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5277 w 8297232"/>
                <a:gd name="connsiteY0" fmla="*/ 1095526 h 1108998"/>
                <a:gd name="connsiteX1" fmla="*/ 476109 w 8297232"/>
                <a:gd name="connsiteY1" fmla="*/ 1015395 h 1108998"/>
                <a:gd name="connsiteX2" fmla="*/ 946271 w 8297232"/>
                <a:gd name="connsiteY2" fmla="*/ 965611 h 1108998"/>
                <a:gd name="connsiteX3" fmla="*/ 1453355 w 8297232"/>
                <a:gd name="connsiteY3" fmla="*/ 847801 h 1108998"/>
                <a:gd name="connsiteX4" fmla="*/ 1838797 w 8297232"/>
                <a:gd name="connsiteY4" fmla="*/ 740177 h 1108998"/>
                <a:gd name="connsiteX5" fmla="*/ 2403990 w 8297232"/>
                <a:gd name="connsiteY5" fmla="*/ 633756 h 1108998"/>
                <a:gd name="connsiteX6" fmla="*/ 2960857 w 8297232"/>
                <a:gd name="connsiteY6" fmla="*/ 520439 h 1108998"/>
                <a:gd name="connsiteX7" fmla="*/ 3202171 w 8297232"/>
                <a:gd name="connsiteY7" fmla="*/ 534063 h 1108998"/>
                <a:gd name="connsiteX8" fmla="*/ 3638654 w 8297232"/>
                <a:gd name="connsiteY8" fmla="*/ 450941 h 1108998"/>
                <a:gd name="connsiteX9" fmla="*/ 4037695 w 8297232"/>
                <a:gd name="connsiteY9" fmla="*/ 379379 h 1108998"/>
                <a:gd name="connsiteX10" fmla="*/ 4344331 w 8297232"/>
                <a:gd name="connsiteY10" fmla="*/ 307436 h 1108998"/>
                <a:gd name="connsiteX11" fmla="*/ 4815007 w 8297232"/>
                <a:gd name="connsiteY11" fmla="*/ 251293 h 1108998"/>
                <a:gd name="connsiteX12" fmla="*/ 5339819 w 8297232"/>
                <a:gd name="connsiteY12" fmla="*/ 197629 h 1108998"/>
                <a:gd name="connsiteX13" fmla="*/ 5684001 w 8297232"/>
                <a:gd name="connsiteY13" fmla="*/ 131068 h 1108998"/>
                <a:gd name="connsiteX14" fmla="*/ 6013142 w 8297232"/>
                <a:gd name="connsiteY14" fmla="*/ 55857 h 1108998"/>
                <a:gd name="connsiteX15" fmla="*/ 6295720 w 8297232"/>
                <a:gd name="connsiteY15" fmla="*/ 22263 h 1108998"/>
                <a:gd name="connsiteX16" fmla="*/ 6534835 w 8297232"/>
                <a:gd name="connsiteY16" fmla="*/ 3678 h 1108998"/>
                <a:gd name="connsiteX17" fmla="*/ 6781190 w 8297232"/>
                <a:gd name="connsiteY17" fmla="*/ 8127 h 1108998"/>
                <a:gd name="connsiteX18" fmla="*/ 7222853 w 8297232"/>
                <a:gd name="connsiteY18" fmla="*/ 62994 h 1108998"/>
                <a:gd name="connsiteX19" fmla="*/ 7587391 w 8297232"/>
                <a:gd name="connsiteY19" fmla="*/ 152927 h 1108998"/>
                <a:gd name="connsiteX20" fmla="*/ 7903476 w 8297232"/>
                <a:gd name="connsiteY20" fmla="*/ 212029 h 1108998"/>
                <a:gd name="connsiteX21" fmla="*/ 8297232 w 8297232"/>
                <a:gd name="connsiteY21" fmla="*/ 276580 h 1108998"/>
                <a:gd name="connsiteX22" fmla="*/ 8273319 w 8297232"/>
                <a:gd name="connsiteY22" fmla="*/ 786265 h 1108998"/>
                <a:gd name="connsiteX23" fmla="*/ 7119158 w 8297232"/>
                <a:gd name="connsiteY23" fmla="*/ 741725 h 1108998"/>
                <a:gd name="connsiteX24" fmla="*/ 5753252 w 8297232"/>
                <a:gd name="connsiteY24" fmla="*/ 698813 h 1108998"/>
                <a:gd name="connsiteX25" fmla="*/ 3977970 w 8297232"/>
                <a:gd name="connsiteY25" fmla="*/ 842178 h 1108998"/>
                <a:gd name="connsiteX26" fmla="*/ 1954056 w 8297232"/>
                <a:gd name="connsiteY26" fmla="*/ 1092285 h 1108998"/>
                <a:gd name="connsiteX27" fmla="*/ 944600 w 8297232"/>
                <a:gd name="connsiteY27" fmla="*/ 1090517 h 1108998"/>
                <a:gd name="connsiteX28" fmla="*/ 15277 w 8297232"/>
                <a:gd name="connsiteY28" fmla="*/ 1095526 h 1108998"/>
                <a:gd name="connsiteX0" fmla="*/ 19421 w 8301376"/>
                <a:gd name="connsiteY0" fmla="*/ 1095526 h 1108998"/>
                <a:gd name="connsiteX1" fmla="*/ 376558 w 8301376"/>
                <a:gd name="connsiteY1" fmla="*/ 1071955 h 1108998"/>
                <a:gd name="connsiteX2" fmla="*/ 950415 w 8301376"/>
                <a:gd name="connsiteY2" fmla="*/ 965611 h 1108998"/>
                <a:gd name="connsiteX3" fmla="*/ 1457499 w 8301376"/>
                <a:gd name="connsiteY3" fmla="*/ 847801 h 1108998"/>
                <a:gd name="connsiteX4" fmla="*/ 1842941 w 8301376"/>
                <a:gd name="connsiteY4" fmla="*/ 740177 h 1108998"/>
                <a:gd name="connsiteX5" fmla="*/ 2408134 w 8301376"/>
                <a:gd name="connsiteY5" fmla="*/ 633756 h 1108998"/>
                <a:gd name="connsiteX6" fmla="*/ 2965001 w 8301376"/>
                <a:gd name="connsiteY6" fmla="*/ 520439 h 1108998"/>
                <a:gd name="connsiteX7" fmla="*/ 3206315 w 8301376"/>
                <a:gd name="connsiteY7" fmla="*/ 534063 h 1108998"/>
                <a:gd name="connsiteX8" fmla="*/ 3642798 w 8301376"/>
                <a:gd name="connsiteY8" fmla="*/ 450941 h 1108998"/>
                <a:gd name="connsiteX9" fmla="*/ 4041839 w 8301376"/>
                <a:gd name="connsiteY9" fmla="*/ 379379 h 1108998"/>
                <a:gd name="connsiteX10" fmla="*/ 4348475 w 8301376"/>
                <a:gd name="connsiteY10" fmla="*/ 307436 h 1108998"/>
                <a:gd name="connsiteX11" fmla="*/ 4819151 w 8301376"/>
                <a:gd name="connsiteY11" fmla="*/ 251293 h 1108998"/>
                <a:gd name="connsiteX12" fmla="*/ 5343963 w 8301376"/>
                <a:gd name="connsiteY12" fmla="*/ 197629 h 1108998"/>
                <a:gd name="connsiteX13" fmla="*/ 5688145 w 8301376"/>
                <a:gd name="connsiteY13" fmla="*/ 131068 h 1108998"/>
                <a:gd name="connsiteX14" fmla="*/ 6017286 w 8301376"/>
                <a:gd name="connsiteY14" fmla="*/ 55857 h 1108998"/>
                <a:gd name="connsiteX15" fmla="*/ 6299864 w 8301376"/>
                <a:gd name="connsiteY15" fmla="*/ 22263 h 1108998"/>
                <a:gd name="connsiteX16" fmla="*/ 6538979 w 8301376"/>
                <a:gd name="connsiteY16" fmla="*/ 3678 h 1108998"/>
                <a:gd name="connsiteX17" fmla="*/ 6785334 w 8301376"/>
                <a:gd name="connsiteY17" fmla="*/ 8127 h 1108998"/>
                <a:gd name="connsiteX18" fmla="*/ 7226997 w 8301376"/>
                <a:gd name="connsiteY18" fmla="*/ 62994 h 1108998"/>
                <a:gd name="connsiteX19" fmla="*/ 7591535 w 8301376"/>
                <a:gd name="connsiteY19" fmla="*/ 152927 h 1108998"/>
                <a:gd name="connsiteX20" fmla="*/ 7907620 w 8301376"/>
                <a:gd name="connsiteY20" fmla="*/ 212029 h 1108998"/>
                <a:gd name="connsiteX21" fmla="*/ 8301376 w 8301376"/>
                <a:gd name="connsiteY21" fmla="*/ 276580 h 1108998"/>
                <a:gd name="connsiteX22" fmla="*/ 8277463 w 8301376"/>
                <a:gd name="connsiteY22" fmla="*/ 786265 h 1108998"/>
                <a:gd name="connsiteX23" fmla="*/ 7123302 w 8301376"/>
                <a:gd name="connsiteY23" fmla="*/ 741725 h 1108998"/>
                <a:gd name="connsiteX24" fmla="*/ 5757396 w 8301376"/>
                <a:gd name="connsiteY24" fmla="*/ 698813 h 1108998"/>
                <a:gd name="connsiteX25" fmla="*/ 3982114 w 8301376"/>
                <a:gd name="connsiteY25" fmla="*/ 842178 h 1108998"/>
                <a:gd name="connsiteX26" fmla="*/ 1958200 w 8301376"/>
                <a:gd name="connsiteY26" fmla="*/ 1092285 h 1108998"/>
                <a:gd name="connsiteX27" fmla="*/ 948744 w 8301376"/>
                <a:gd name="connsiteY27" fmla="*/ 1090517 h 1108998"/>
                <a:gd name="connsiteX28" fmla="*/ 19421 w 8301376"/>
                <a:gd name="connsiteY28" fmla="*/ 1095526 h 1108998"/>
                <a:gd name="connsiteX0" fmla="*/ 572187 w 7924819"/>
                <a:gd name="connsiteY0" fmla="*/ 1090517 h 1099807"/>
                <a:gd name="connsiteX1" fmla="*/ 1 w 7924819"/>
                <a:gd name="connsiteY1" fmla="*/ 1071955 h 1099807"/>
                <a:gd name="connsiteX2" fmla="*/ 573858 w 7924819"/>
                <a:gd name="connsiteY2" fmla="*/ 965611 h 1099807"/>
                <a:gd name="connsiteX3" fmla="*/ 1080942 w 7924819"/>
                <a:gd name="connsiteY3" fmla="*/ 847801 h 1099807"/>
                <a:gd name="connsiteX4" fmla="*/ 1466384 w 7924819"/>
                <a:gd name="connsiteY4" fmla="*/ 740177 h 1099807"/>
                <a:gd name="connsiteX5" fmla="*/ 2031577 w 7924819"/>
                <a:gd name="connsiteY5" fmla="*/ 633756 h 1099807"/>
                <a:gd name="connsiteX6" fmla="*/ 2588444 w 7924819"/>
                <a:gd name="connsiteY6" fmla="*/ 520439 h 1099807"/>
                <a:gd name="connsiteX7" fmla="*/ 2829758 w 7924819"/>
                <a:gd name="connsiteY7" fmla="*/ 534063 h 1099807"/>
                <a:gd name="connsiteX8" fmla="*/ 3266241 w 7924819"/>
                <a:gd name="connsiteY8" fmla="*/ 450941 h 1099807"/>
                <a:gd name="connsiteX9" fmla="*/ 3665282 w 7924819"/>
                <a:gd name="connsiteY9" fmla="*/ 379379 h 1099807"/>
                <a:gd name="connsiteX10" fmla="*/ 3971918 w 7924819"/>
                <a:gd name="connsiteY10" fmla="*/ 307436 h 1099807"/>
                <a:gd name="connsiteX11" fmla="*/ 4442594 w 7924819"/>
                <a:gd name="connsiteY11" fmla="*/ 251293 h 1099807"/>
                <a:gd name="connsiteX12" fmla="*/ 4967406 w 7924819"/>
                <a:gd name="connsiteY12" fmla="*/ 197629 h 1099807"/>
                <a:gd name="connsiteX13" fmla="*/ 5311588 w 7924819"/>
                <a:gd name="connsiteY13" fmla="*/ 131068 h 1099807"/>
                <a:gd name="connsiteX14" fmla="*/ 5640729 w 7924819"/>
                <a:gd name="connsiteY14" fmla="*/ 55857 h 1099807"/>
                <a:gd name="connsiteX15" fmla="*/ 5923307 w 7924819"/>
                <a:gd name="connsiteY15" fmla="*/ 22263 h 1099807"/>
                <a:gd name="connsiteX16" fmla="*/ 6162422 w 7924819"/>
                <a:gd name="connsiteY16" fmla="*/ 3678 h 1099807"/>
                <a:gd name="connsiteX17" fmla="*/ 6408777 w 7924819"/>
                <a:gd name="connsiteY17" fmla="*/ 8127 h 1099807"/>
                <a:gd name="connsiteX18" fmla="*/ 6850440 w 7924819"/>
                <a:gd name="connsiteY18" fmla="*/ 62994 h 1099807"/>
                <a:gd name="connsiteX19" fmla="*/ 7214978 w 7924819"/>
                <a:gd name="connsiteY19" fmla="*/ 152927 h 1099807"/>
                <a:gd name="connsiteX20" fmla="*/ 7531063 w 7924819"/>
                <a:gd name="connsiteY20" fmla="*/ 212029 h 1099807"/>
                <a:gd name="connsiteX21" fmla="*/ 7924819 w 7924819"/>
                <a:gd name="connsiteY21" fmla="*/ 276580 h 1099807"/>
                <a:gd name="connsiteX22" fmla="*/ 7900906 w 7924819"/>
                <a:gd name="connsiteY22" fmla="*/ 786265 h 1099807"/>
                <a:gd name="connsiteX23" fmla="*/ 6746745 w 7924819"/>
                <a:gd name="connsiteY23" fmla="*/ 741725 h 1099807"/>
                <a:gd name="connsiteX24" fmla="*/ 5380839 w 7924819"/>
                <a:gd name="connsiteY24" fmla="*/ 698813 h 1099807"/>
                <a:gd name="connsiteX25" fmla="*/ 3605557 w 7924819"/>
                <a:gd name="connsiteY25" fmla="*/ 842178 h 1099807"/>
                <a:gd name="connsiteX26" fmla="*/ 1581643 w 7924819"/>
                <a:gd name="connsiteY26" fmla="*/ 1092285 h 1099807"/>
                <a:gd name="connsiteX27" fmla="*/ 572187 w 7924819"/>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78710 w 7971952"/>
                <a:gd name="connsiteY5" fmla="*/ 633756 h 1099807"/>
                <a:gd name="connsiteX6" fmla="*/ 2635577 w 7971952"/>
                <a:gd name="connsiteY6" fmla="*/ 520439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635577 w 7971952"/>
                <a:gd name="connsiteY6" fmla="*/ 520439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550736 w 7971952"/>
                <a:gd name="connsiteY6" fmla="*/ 595853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550736 w 7971952"/>
                <a:gd name="connsiteY6" fmla="*/ 595853 h 1099807"/>
                <a:gd name="connsiteX7" fmla="*/ 2961732 w 7971952"/>
                <a:gd name="connsiteY7" fmla="*/ 56234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2961732 w 7971952"/>
                <a:gd name="connsiteY7" fmla="*/ 56234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2961732 w 7971952"/>
                <a:gd name="connsiteY7" fmla="*/ 562343 h 1099807"/>
                <a:gd name="connsiteX8" fmla="*/ 3407642 w 7971952"/>
                <a:gd name="connsiteY8" fmla="*/ 469795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518007 w 7971952"/>
                <a:gd name="connsiteY11" fmla="*/ 213586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541233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393354 w 7971952"/>
                <a:gd name="connsiteY8" fmla="*/ 5078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393354 w 7971952"/>
                <a:gd name="connsiteY8" fmla="*/ 507895 h 1099807"/>
                <a:gd name="connsiteX9" fmla="*/ 3844783 w 7971952"/>
                <a:gd name="connsiteY9" fmla="*/ 431668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393354 w 7971952"/>
                <a:gd name="connsiteY8" fmla="*/ 507895 h 1099807"/>
                <a:gd name="connsiteX9" fmla="*/ 3844783 w 7971952"/>
                <a:gd name="connsiteY9" fmla="*/ 398331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271365 w 7971952"/>
                <a:gd name="connsiteY6" fmla="*/ 623152 h 1099807"/>
                <a:gd name="connsiteX7" fmla="*/ 2739272 w 7971952"/>
                <a:gd name="connsiteY7" fmla="*/ 558146 h 1099807"/>
                <a:gd name="connsiteX8" fmla="*/ 3027720 w 7971952"/>
                <a:gd name="connsiteY8" fmla="*/ 534062 h 1099807"/>
                <a:gd name="connsiteX9" fmla="*/ 3393354 w 7971952"/>
                <a:gd name="connsiteY9" fmla="*/ 507895 h 1099807"/>
                <a:gd name="connsiteX10" fmla="*/ 3844783 w 7971952"/>
                <a:gd name="connsiteY10" fmla="*/ 398331 h 1099807"/>
                <a:gd name="connsiteX11" fmla="*/ 4066185 w 7971952"/>
                <a:gd name="connsiteY11" fmla="*/ 316863 h 1099807"/>
                <a:gd name="connsiteX12" fmla="*/ 4518007 w 7971952"/>
                <a:gd name="connsiteY12" fmla="*/ 213586 h 1099807"/>
                <a:gd name="connsiteX13" fmla="*/ 5099381 w 7971952"/>
                <a:gd name="connsiteY13" fmla="*/ 169349 h 1099807"/>
                <a:gd name="connsiteX14" fmla="*/ 5358721 w 7971952"/>
                <a:gd name="connsiteY14" fmla="*/ 131068 h 1099807"/>
                <a:gd name="connsiteX15" fmla="*/ 5687862 w 7971952"/>
                <a:gd name="connsiteY15" fmla="*/ 55857 h 1099807"/>
                <a:gd name="connsiteX16" fmla="*/ 5970440 w 7971952"/>
                <a:gd name="connsiteY16" fmla="*/ 22263 h 1099807"/>
                <a:gd name="connsiteX17" fmla="*/ 6209555 w 7971952"/>
                <a:gd name="connsiteY17" fmla="*/ 3678 h 1099807"/>
                <a:gd name="connsiteX18" fmla="*/ 6455910 w 7971952"/>
                <a:gd name="connsiteY18" fmla="*/ 8127 h 1099807"/>
                <a:gd name="connsiteX19" fmla="*/ 6897573 w 7971952"/>
                <a:gd name="connsiteY19" fmla="*/ 62994 h 1099807"/>
                <a:gd name="connsiteX20" fmla="*/ 7262111 w 7971952"/>
                <a:gd name="connsiteY20" fmla="*/ 152927 h 1099807"/>
                <a:gd name="connsiteX21" fmla="*/ 7578196 w 7971952"/>
                <a:gd name="connsiteY21" fmla="*/ 212029 h 1099807"/>
                <a:gd name="connsiteX22" fmla="*/ 7971952 w 7971952"/>
                <a:gd name="connsiteY22" fmla="*/ 276580 h 1099807"/>
                <a:gd name="connsiteX23" fmla="*/ 7948039 w 7971952"/>
                <a:gd name="connsiteY23" fmla="*/ 786265 h 1099807"/>
                <a:gd name="connsiteX24" fmla="*/ 6793878 w 7971952"/>
                <a:gd name="connsiteY24" fmla="*/ 741725 h 1099807"/>
                <a:gd name="connsiteX25" fmla="*/ 5427972 w 7971952"/>
                <a:gd name="connsiteY25" fmla="*/ 698813 h 1099807"/>
                <a:gd name="connsiteX26" fmla="*/ 3652690 w 7971952"/>
                <a:gd name="connsiteY26" fmla="*/ 842178 h 1099807"/>
                <a:gd name="connsiteX27" fmla="*/ 1628776 w 7971952"/>
                <a:gd name="connsiteY27" fmla="*/ 1092285 h 1099807"/>
                <a:gd name="connsiteX28" fmla="*/ 619320 w 7971952"/>
                <a:gd name="connsiteY28"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66175 w 7971952"/>
                <a:gd name="connsiteY3" fmla="*/ 795414 h 1099807"/>
                <a:gd name="connsiteX4" fmla="*/ 1513517 w 7971952"/>
                <a:gd name="connsiteY4" fmla="*/ 740177 h 1099807"/>
                <a:gd name="connsiteX5" fmla="*/ 2041003 w 7971952"/>
                <a:gd name="connsiteY5" fmla="*/ 671463 h 1099807"/>
                <a:gd name="connsiteX6" fmla="*/ 2271365 w 7971952"/>
                <a:gd name="connsiteY6" fmla="*/ 623152 h 1099807"/>
                <a:gd name="connsiteX7" fmla="*/ 2739272 w 7971952"/>
                <a:gd name="connsiteY7" fmla="*/ 558146 h 1099807"/>
                <a:gd name="connsiteX8" fmla="*/ 3027720 w 7971952"/>
                <a:gd name="connsiteY8" fmla="*/ 534062 h 1099807"/>
                <a:gd name="connsiteX9" fmla="*/ 3393354 w 7971952"/>
                <a:gd name="connsiteY9" fmla="*/ 507895 h 1099807"/>
                <a:gd name="connsiteX10" fmla="*/ 3844783 w 7971952"/>
                <a:gd name="connsiteY10" fmla="*/ 398331 h 1099807"/>
                <a:gd name="connsiteX11" fmla="*/ 4066185 w 7971952"/>
                <a:gd name="connsiteY11" fmla="*/ 316863 h 1099807"/>
                <a:gd name="connsiteX12" fmla="*/ 4518007 w 7971952"/>
                <a:gd name="connsiteY12" fmla="*/ 213586 h 1099807"/>
                <a:gd name="connsiteX13" fmla="*/ 5099381 w 7971952"/>
                <a:gd name="connsiteY13" fmla="*/ 169349 h 1099807"/>
                <a:gd name="connsiteX14" fmla="*/ 5358721 w 7971952"/>
                <a:gd name="connsiteY14" fmla="*/ 131068 h 1099807"/>
                <a:gd name="connsiteX15" fmla="*/ 5687862 w 7971952"/>
                <a:gd name="connsiteY15" fmla="*/ 55857 h 1099807"/>
                <a:gd name="connsiteX16" fmla="*/ 5970440 w 7971952"/>
                <a:gd name="connsiteY16" fmla="*/ 22263 h 1099807"/>
                <a:gd name="connsiteX17" fmla="*/ 6209555 w 7971952"/>
                <a:gd name="connsiteY17" fmla="*/ 3678 h 1099807"/>
                <a:gd name="connsiteX18" fmla="*/ 6455910 w 7971952"/>
                <a:gd name="connsiteY18" fmla="*/ 8127 h 1099807"/>
                <a:gd name="connsiteX19" fmla="*/ 6897573 w 7971952"/>
                <a:gd name="connsiteY19" fmla="*/ 62994 h 1099807"/>
                <a:gd name="connsiteX20" fmla="*/ 7262111 w 7971952"/>
                <a:gd name="connsiteY20" fmla="*/ 152927 h 1099807"/>
                <a:gd name="connsiteX21" fmla="*/ 7578196 w 7971952"/>
                <a:gd name="connsiteY21" fmla="*/ 212029 h 1099807"/>
                <a:gd name="connsiteX22" fmla="*/ 7971952 w 7971952"/>
                <a:gd name="connsiteY22" fmla="*/ 276580 h 1099807"/>
                <a:gd name="connsiteX23" fmla="*/ 7948039 w 7971952"/>
                <a:gd name="connsiteY23" fmla="*/ 786265 h 1099807"/>
                <a:gd name="connsiteX24" fmla="*/ 6793878 w 7971952"/>
                <a:gd name="connsiteY24" fmla="*/ 741725 h 1099807"/>
                <a:gd name="connsiteX25" fmla="*/ 5427972 w 7971952"/>
                <a:gd name="connsiteY25" fmla="*/ 698813 h 1099807"/>
                <a:gd name="connsiteX26" fmla="*/ 3652690 w 7971952"/>
                <a:gd name="connsiteY26" fmla="*/ 842178 h 1099807"/>
                <a:gd name="connsiteX27" fmla="*/ 1628776 w 7971952"/>
                <a:gd name="connsiteY27" fmla="*/ 1092285 h 1099807"/>
                <a:gd name="connsiteX28" fmla="*/ 619320 w 7971952"/>
                <a:gd name="connsiteY28" fmla="*/ 1090517 h 1099807"/>
                <a:gd name="connsiteX0" fmla="*/ 619337 w 7971969"/>
                <a:gd name="connsiteY0" fmla="*/ 1090517 h 1099807"/>
                <a:gd name="connsiteX1" fmla="*/ 17 w 7971969"/>
                <a:gd name="connsiteY1" fmla="*/ 1081382 h 1099807"/>
                <a:gd name="connsiteX2" fmla="*/ 542595 w 7971969"/>
                <a:gd name="connsiteY2" fmla="*/ 947002 h 1099807"/>
                <a:gd name="connsiteX3" fmla="*/ 621008 w 7971969"/>
                <a:gd name="connsiteY3" fmla="*/ 965611 h 1099807"/>
                <a:gd name="connsiteX4" fmla="*/ 1166192 w 7971969"/>
                <a:gd name="connsiteY4" fmla="*/ 795414 h 1099807"/>
                <a:gd name="connsiteX5" fmla="*/ 1513534 w 7971969"/>
                <a:gd name="connsiteY5" fmla="*/ 740177 h 1099807"/>
                <a:gd name="connsiteX6" fmla="*/ 2041020 w 7971969"/>
                <a:gd name="connsiteY6" fmla="*/ 671463 h 1099807"/>
                <a:gd name="connsiteX7" fmla="*/ 2271382 w 7971969"/>
                <a:gd name="connsiteY7" fmla="*/ 623152 h 1099807"/>
                <a:gd name="connsiteX8" fmla="*/ 2739289 w 7971969"/>
                <a:gd name="connsiteY8" fmla="*/ 558146 h 1099807"/>
                <a:gd name="connsiteX9" fmla="*/ 3027737 w 7971969"/>
                <a:gd name="connsiteY9" fmla="*/ 534062 h 1099807"/>
                <a:gd name="connsiteX10" fmla="*/ 3393371 w 7971969"/>
                <a:gd name="connsiteY10" fmla="*/ 507895 h 1099807"/>
                <a:gd name="connsiteX11" fmla="*/ 3844800 w 7971969"/>
                <a:gd name="connsiteY11" fmla="*/ 398331 h 1099807"/>
                <a:gd name="connsiteX12" fmla="*/ 4066202 w 7971969"/>
                <a:gd name="connsiteY12" fmla="*/ 316863 h 1099807"/>
                <a:gd name="connsiteX13" fmla="*/ 4518024 w 7971969"/>
                <a:gd name="connsiteY13" fmla="*/ 213586 h 1099807"/>
                <a:gd name="connsiteX14" fmla="*/ 5099398 w 7971969"/>
                <a:gd name="connsiteY14" fmla="*/ 169349 h 1099807"/>
                <a:gd name="connsiteX15" fmla="*/ 5358738 w 7971969"/>
                <a:gd name="connsiteY15" fmla="*/ 131068 h 1099807"/>
                <a:gd name="connsiteX16" fmla="*/ 5687879 w 7971969"/>
                <a:gd name="connsiteY16" fmla="*/ 55857 h 1099807"/>
                <a:gd name="connsiteX17" fmla="*/ 5970457 w 7971969"/>
                <a:gd name="connsiteY17" fmla="*/ 22263 h 1099807"/>
                <a:gd name="connsiteX18" fmla="*/ 6209572 w 7971969"/>
                <a:gd name="connsiteY18" fmla="*/ 3678 h 1099807"/>
                <a:gd name="connsiteX19" fmla="*/ 6455927 w 7971969"/>
                <a:gd name="connsiteY19" fmla="*/ 8127 h 1099807"/>
                <a:gd name="connsiteX20" fmla="*/ 6897590 w 7971969"/>
                <a:gd name="connsiteY20" fmla="*/ 62994 h 1099807"/>
                <a:gd name="connsiteX21" fmla="*/ 7262128 w 7971969"/>
                <a:gd name="connsiteY21" fmla="*/ 152927 h 1099807"/>
                <a:gd name="connsiteX22" fmla="*/ 7578213 w 7971969"/>
                <a:gd name="connsiteY22" fmla="*/ 212029 h 1099807"/>
                <a:gd name="connsiteX23" fmla="*/ 7971969 w 7971969"/>
                <a:gd name="connsiteY23" fmla="*/ 276580 h 1099807"/>
                <a:gd name="connsiteX24" fmla="*/ 7948056 w 7971969"/>
                <a:gd name="connsiteY24" fmla="*/ 786265 h 1099807"/>
                <a:gd name="connsiteX25" fmla="*/ 6793895 w 7971969"/>
                <a:gd name="connsiteY25" fmla="*/ 741725 h 1099807"/>
                <a:gd name="connsiteX26" fmla="*/ 5427989 w 7971969"/>
                <a:gd name="connsiteY26" fmla="*/ 698813 h 1099807"/>
                <a:gd name="connsiteX27" fmla="*/ 3652707 w 7971969"/>
                <a:gd name="connsiteY27" fmla="*/ 842178 h 1099807"/>
                <a:gd name="connsiteX28" fmla="*/ 1628793 w 7971969"/>
                <a:gd name="connsiteY28" fmla="*/ 1092285 h 1099807"/>
                <a:gd name="connsiteX29" fmla="*/ 619337 w 7971969"/>
                <a:gd name="connsiteY29" fmla="*/ 1090517 h 1099807"/>
                <a:gd name="connsiteX0" fmla="*/ 619355 w 7971987"/>
                <a:gd name="connsiteY0" fmla="*/ 1090517 h 1099807"/>
                <a:gd name="connsiteX1" fmla="*/ 35 w 7971987"/>
                <a:gd name="connsiteY1" fmla="*/ 1081382 h 1099807"/>
                <a:gd name="connsiteX2" fmla="*/ 323538 w 7971987"/>
                <a:gd name="connsiteY2" fmla="*/ 961289 h 1099807"/>
                <a:gd name="connsiteX3" fmla="*/ 621026 w 7971987"/>
                <a:gd name="connsiteY3" fmla="*/ 965611 h 1099807"/>
                <a:gd name="connsiteX4" fmla="*/ 1166210 w 7971987"/>
                <a:gd name="connsiteY4" fmla="*/ 795414 h 1099807"/>
                <a:gd name="connsiteX5" fmla="*/ 1513552 w 7971987"/>
                <a:gd name="connsiteY5" fmla="*/ 740177 h 1099807"/>
                <a:gd name="connsiteX6" fmla="*/ 2041038 w 7971987"/>
                <a:gd name="connsiteY6" fmla="*/ 671463 h 1099807"/>
                <a:gd name="connsiteX7" fmla="*/ 2271400 w 7971987"/>
                <a:gd name="connsiteY7" fmla="*/ 623152 h 1099807"/>
                <a:gd name="connsiteX8" fmla="*/ 2739307 w 7971987"/>
                <a:gd name="connsiteY8" fmla="*/ 558146 h 1099807"/>
                <a:gd name="connsiteX9" fmla="*/ 3027755 w 7971987"/>
                <a:gd name="connsiteY9" fmla="*/ 534062 h 1099807"/>
                <a:gd name="connsiteX10" fmla="*/ 3393389 w 7971987"/>
                <a:gd name="connsiteY10" fmla="*/ 507895 h 1099807"/>
                <a:gd name="connsiteX11" fmla="*/ 3844818 w 7971987"/>
                <a:gd name="connsiteY11" fmla="*/ 398331 h 1099807"/>
                <a:gd name="connsiteX12" fmla="*/ 4066220 w 7971987"/>
                <a:gd name="connsiteY12" fmla="*/ 316863 h 1099807"/>
                <a:gd name="connsiteX13" fmla="*/ 4518042 w 7971987"/>
                <a:gd name="connsiteY13" fmla="*/ 213586 h 1099807"/>
                <a:gd name="connsiteX14" fmla="*/ 5099416 w 7971987"/>
                <a:gd name="connsiteY14" fmla="*/ 169349 h 1099807"/>
                <a:gd name="connsiteX15" fmla="*/ 5358756 w 7971987"/>
                <a:gd name="connsiteY15" fmla="*/ 131068 h 1099807"/>
                <a:gd name="connsiteX16" fmla="*/ 5687897 w 7971987"/>
                <a:gd name="connsiteY16" fmla="*/ 55857 h 1099807"/>
                <a:gd name="connsiteX17" fmla="*/ 5970475 w 7971987"/>
                <a:gd name="connsiteY17" fmla="*/ 22263 h 1099807"/>
                <a:gd name="connsiteX18" fmla="*/ 6209590 w 7971987"/>
                <a:gd name="connsiteY18" fmla="*/ 3678 h 1099807"/>
                <a:gd name="connsiteX19" fmla="*/ 6455945 w 7971987"/>
                <a:gd name="connsiteY19" fmla="*/ 8127 h 1099807"/>
                <a:gd name="connsiteX20" fmla="*/ 6897608 w 7971987"/>
                <a:gd name="connsiteY20" fmla="*/ 62994 h 1099807"/>
                <a:gd name="connsiteX21" fmla="*/ 7262146 w 7971987"/>
                <a:gd name="connsiteY21" fmla="*/ 152927 h 1099807"/>
                <a:gd name="connsiteX22" fmla="*/ 7578231 w 7971987"/>
                <a:gd name="connsiteY22" fmla="*/ 212029 h 1099807"/>
                <a:gd name="connsiteX23" fmla="*/ 7971987 w 7971987"/>
                <a:gd name="connsiteY23" fmla="*/ 276580 h 1099807"/>
                <a:gd name="connsiteX24" fmla="*/ 7948074 w 7971987"/>
                <a:gd name="connsiteY24" fmla="*/ 786265 h 1099807"/>
                <a:gd name="connsiteX25" fmla="*/ 6793913 w 7971987"/>
                <a:gd name="connsiteY25" fmla="*/ 741725 h 1099807"/>
                <a:gd name="connsiteX26" fmla="*/ 5428007 w 7971987"/>
                <a:gd name="connsiteY26" fmla="*/ 698813 h 1099807"/>
                <a:gd name="connsiteX27" fmla="*/ 3652725 w 7971987"/>
                <a:gd name="connsiteY27" fmla="*/ 842178 h 1099807"/>
                <a:gd name="connsiteX28" fmla="*/ 1628811 w 7971987"/>
                <a:gd name="connsiteY28" fmla="*/ 1092285 h 1099807"/>
                <a:gd name="connsiteX29" fmla="*/ 619355 w 7971987"/>
                <a:gd name="connsiteY29" fmla="*/ 1090517 h 1099807"/>
                <a:gd name="connsiteX0" fmla="*/ 619355 w 7971987"/>
                <a:gd name="connsiteY0" fmla="*/ 1090517 h 1099807"/>
                <a:gd name="connsiteX1" fmla="*/ 35 w 7971987"/>
                <a:gd name="connsiteY1" fmla="*/ 1081382 h 1099807"/>
                <a:gd name="connsiteX2" fmla="*/ 323538 w 7971987"/>
                <a:gd name="connsiteY2" fmla="*/ 961289 h 1099807"/>
                <a:gd name="connsiteX3" fmla="*/ 654364 w 7971987"/>
                <a:gd name="connsiteY3" fmla="*/ 894173 h 1099807"/>
                <a:gd name="connsiteX4" fmla="*/ 1166210 w 7971987"/>
                <a:gd name="connsiteY4" fmla="*/ 795414 h 1099807"/>
                <a:gd name="connsiteX5" fmla="*/ 1513552 w 7971987"/>
                <a:gd name="connsiteY5" fmla="*/ 740177 h 1099807"/>
                <a:gd name="connsiteX6" fmla="*/ 2041038 w 7971987"/>
                <a:gd name="connsiteY6" fmla="*/ 671463 h 1099807"/>
                <a:gd name="connsiteX7" fmla="*/ 2271400 w 7971987"/>
                <a:gd name="connsiteY7" fmla="*/ 623152 h 1099807"/>
                <a:gd name="connsiteX8" fmla="*/ 2739307 w 7971987"/>
                <a:gd name="connsiteY8" fmla="*/ 558146 h 1099807"/>
                <a:gd name="connsiteX9" fmla="*/ 3027755 w 7971987"/>
                <a:gd name="connsiteY9" fmla="*/ 534062 h 1099807"/>
                <a:gd name="connsiteX10" fmla="*/ 3393389 w 7971987"/>
                <a:gd name="connsiteY10" fmla="*/ 507895 h 1099807"/>
                <a:gd name="connsiteX11" fmla="*/ 3844818 w 7971987"/>
                <a:gd name="connsiteY11" fmla="*/ 398331 h 1099807"/>
                <a:gd name="connsiteX12" fmla="*/ 4066220 w 7971987"/>
                <a:gd name="connsiteY12" fmla="*/ 316863 h 1099807"/>
                <a:gd name="connsiteX13" fmla="*/ 4518042 w 7971987"/>
                <a:gd name="connsiteY13" fmla="*/ 213586 h 1099807"/>
                <a:gd name="connsiteX14" fmla="*/ 5099416 w 7971987"/>
                <a:gd name="connsiteY14" fmla="*/ 169349 h 1099807"/>
                <a:gd name="connsiteX15" fmla="*/ 5358756 w 7971987"/>
                <a:gd name="connsiteY15" fmla="*/ 131068 h 1099807"/>
                <a:gd name="connsiteX16" fmla="*/ 5687897 w 7971987"/>
                <a:gd name="connsiteY16" fmla="*/ 55857 h 1099807"/>
                <a:gd name="connsiteX17" fmla="*/ 5970475 w 7971987"/>
                <a:gd name="connsiteY17" fmla="*/ 22263 h 1099807"/>
                <a:gd name="connsiteX18" fmla="*/ 6209590 w 7971987"/>
                <a:gd name="connsiteY18" fmla="*/ 3678 h 1099807"/>
                <a:gd name="connsiteX19" fmla="*/ 6455945 w 7971987"/>
                <a:gd name="connsiteY19" fmla="*/ 8127 h 1099807"/>
                <a:gd name="connsiteX20" fmla="*/ 6897608 w 7971987"/>
                <a:gd name="connsiteY20" fmla="*/ 62994 h 1099807"/>
                <a:gd name="connsiteX21" fmla="*/ 7262146 w 7971987"/>
                <a:gd name="connsiteY21" fmla="*/ 152927 h 1099807"/>
                <a:gd name="connsiteX22" fmla="*/ 7578231 w 7971987"/>
                <a:gd name="connsiteY22" fmla="*/ 212029 h 1099807"/>
                <a:gd name="connsiteX23" fmla="*/ 7971987 w 7971987"/>
                <a:gd name="connsiteY23" fmla="*/ 276580 h 1099807"/>
                <a:gd name="connsiteX24" fmla="*/ 7948074 w 7971987"/>
                <a:gd name="connsiteY24" fmla="*/ 786265 h 1099807"/>
                <a:gd name="connsiteX25" fmla="*/ 6793913 w 7971987"/>
                <a:gd name="connsiteY25" fmla="*/ 741725 h 1099807"/>
                <a:gd name="connsiteX26" fmla="*/ 5428007 w 7971987"/>
                <a:gd name="connsiteY26" fmla="*/ 698813 h 1099807"/>
                <a:gd name="connsiteX27" fmla="*/ 3652725 w 7971987"/>
                <a:gd name="connsiteY27" fmla="*/ 842178 h 1099807"/>
                <a:gd name="connsiteX28" fmla="*/ 1628811 w 7971987"/>
                <a:gd name="connsiteY28" fmla="*/ 1092285 h 1099807"/>
                <a:gd name="connsiteX29" fmla="*/ 619355 w 7971987"/>
                <a:gd name="connsiteY29" fmla="*/ 1090517 h 1099807"/>
                <a:gd name="connsiteX0" fmla="*/ 747930 w 8100562"/>
                <a:gd name="connsiteY0" fmla="*/ 1090517 h 1099807"/>
                <a:gd name="connsiteX1" fmla="*/ 22 w 8100562"/>
                <a:gd name="connsiteY1" fmla="*/ 1090907 h 1099807"/>
                <a:gd name="connsiteX2" fmla="*/ 452113 w 8100562"/>
                <a:gd name="connsiteY2" fmla="*/ 961289 h 1099807"/>
                <a:gd name="connsiteX3" fmla="*/ 782939 w 8100562"/>
                <a:gd name="connsiteY3" fmla="*/ 894173 h 1099807"/>
                <a:gd name="connsiteX4" fmla="*/ 1294785 w 8100562"/>
                <a:gd name="connsiteY4" fmla="*/ 795414 h 1099807"/>
                <a:gd name="connsiteX5" fmla="*/ 1642127 w 8100562"/>
                <a:gd name="connsiteY5" fmla="*/ 740177 h 1099807"/>
                <a:gd name="connsiteX6" fmla="*/ 2169613 w 8100562"/>
                <a:gd name="connsiteY6" fmla="*/ 671463 h 1099807"/>
                <a:gd name="connsiteX7" fmla="*/ 2399975 w 8100562"/>
                <a:gd name="connsiteY7" fmla="*/ 623152 h 1099807"/>
                <a:gd name="connsiteX8" fmla="*/ 2867882 w 8100562"/>
                <a:gd name="connsiteY8" fmla="*/ 558146 h 1099807"/>
                <a:gd name="connsiteX9" fmla="*/ 3156330 w 8100562"/>
                <a:gd name="connsiteY9" fmla="*/ 534062 h 1099807"/>
                <a:gd name="connsiteX10" fmla="*/ 3521964 w 8100562"/>
                <a:gd name="connsiteY10" fmla="*/ 507895 h 1099807"/>
                <a:gd name="connsiteX11" fmla="*/ 3973393 w 8100562"/>
                <a:gd name="connsiteY11" fmla="*/ 398331 h 1099807"/>
                <a:gd name="connsiteX12" fmla="*/ 4194795 w 8100562"/>
                <a:gd name="connsiteY12" fmla="*/ 316863 h 1099807"/>
                <a:gd name="connsiteX13" fmla="*/ 4646617 w 8100562"/>
                <a:gd name="connsiteY13" fmla="*/ 213586 h 1099807"/>
                <a:gd name="connsiteX14" fmla="*/ 5227991 w 8100562"/>
                <a:gd name="connsiteY14" fmla="*/ 169349 h 1099807"/>
                <a:gd name="connsiteX15" fmla="*/ 5487331 w 8100562"/>
                <a:gd name="connsiteY15" fmla="*/ 131068 h 1099807"/>
                <a:gd name="connsiteX16" fmla="*/ 5816472 w 8100562"/>
                <a:gd name="connsiteY16" fmla="*/ 55857 h 1099807"/>
                <a:gd name="connsiteX17" fmla="*/ 6099050 w 8100562"/>
                <a:gd name="connsiteY17" fmla="*/ 22263 h 1099807"/>
                <a:gd name="connsiteX18" fmla="*/ 6338165 w 8100562"/>
                <a:gd name="connsiteY18" fmla="*/ 3678 h 1099807"/>
                <a:gd name="connsiteX19" fmla="*/ 6584520 w 8100562"/>
                <a:gd name="connsiteY19" fmla="*/ 8127 h 1099807"/>
                <a:gd name="connsiteX20" fmla="*/ 7026183 w 8100562"/>
                <a:gd name="connsiteY20" fmla="*/ 62994 h 1099807"/>
                <a:gd name="connsiteX21" fmla="*/ 7390721 w 8100562"/>
                <a:gd name="connsiteY21" fmla="*/ 152927 h 1099807"/>
                <a:gd name="connsiteX22" fmla="*/ 7706806 w 8100562"/>
                <a:gd name="connsiteY22" fmla="*/ 212029 h 1099807"/>
                <a:gd name="connsiteX23" fmla="*/ 8100562 w 8100562"/>
                <a:gd name="connsiteY23" fmla="*/ 276580 h 1099807"/>
                <a:gd name="connsiteX24" fmla="*/ 8076649 w 8100562"/>
                <a:gd name="connsiteY24" fmla="*/ 786265 h 1099807"/>
                <a:gd name="connsiteX25" fmla="*/ 6922488 w 8100562"/>
                <a:gd name="connsiteY25" fmla="*/ 741725 h 1099807"/>
                <a:gd name="connsiteX26" fmla="*/ 5556582 w 8100562"/>
                <a:gd name="connsiteY26" fmla="*/ 698813 h 1099807"/>
                <a:gd name="connsiteX27" fmla="*/ 3781300 w 8100562"/>
                <a:gd name="connsiteY27" fmla="*/ 842178 h 1099807"/>
                <a:gd name="connsiteX28" fmla="*/ 1757386 w 8100562"/>
                <a:gd name="connsiteY28" fmla="*/ 1092285 h 1099807"/>
                <a:gd name="connsiteX29" fmla="*/ 747930 w 8100562"/>
                <a:gd name="connsiteY29" fmla="*/ 1090517 h 1099807"/>
                <a:gd name="connsiteX0" fmla="*/ 747930 w 8076687"/>
                <a:gd name="connsiteY0" fmla="*/ 1090517 h 1099807"/>
                <a:gd name="connsiteX1" fmla="*/ 22 w 8076687"/>
                <a:gd name="connsiteY1" fmla="*/ 1090907 h 1099807"/>
                <a:gd name="connsiteX2" fmla="*/ 452113 w 8076687"/>
                <a:gd name="connsiteY2" fmla="*/ 961289 h 1099807"/>
                <a:gd name="connsiteX3" fmla="*/ 782939 w 8076687"/>
                <a:gd name="connsiteY3" fmla="*/ 894173 h 1099807"/>
                <a:gd name="connsiteX4" fmla="*/ 1294785 w 8076687"/>
                <a:gd name="connsiteY4" fmla="*/ 795414 h 1099807"/>
                <a:gd name="connsiteX5" fmla="*/ 1642127 w 8076687"/>
                <a:gd name="connsiteY5" fmla="*/ 740177 h 1099807"/>
                <a:gd name="connsiteX6" fmla="*/ 2169613 w 8076687"/>
                <a:gd name="connsiteY6" fmla="*/ 671463 h 1099807"/>
                <a:gd name="connsiteX7" fmla="*/ 2399975 w 8076687"/>
                <a:gd name="connsiteY7" fmla="*/ 623152 h 1099807"/>
                <a:gd name="connsiteX8" fmla="*/ 2867882 w 8076687"/>
                <a:gd name="connsiteY8" fmla="*/ 558146 h 1099807"/>
                <a:gd name="connsiteX9" fmla="*/ 3156330 w 8076687"/>
                <a:gd name="connsiteY9" fmla="*/ 534062 h 1099807"/>
                <a:gd name="connsiteX10" fmla="*/ 3521964 w 8076687"/>
                <a:gd name="connsiteY10" fmla="*/ 507895 h 1099807"/>
                <a:gd name="connsiteX11" fmla="*/ 3973393 w 8076687"/>
                <a:gd name="connsiteY11" fmla="*/ 398331 h 1099807"/>
                <a:gd name="connsiteX12" fmla="*/ 4194795 w 8076687"/>
                <a:gd name="connsiteY12" fmla="*/ 316863 h 1099807"/>
                <a:gd name="connsiteX13" fmla="*/ 4646617 w 8076687"/>
                <a:gd name="connsiteY13" fmla="*/ 213586 h 1099807"/>
                <a:gd name="connsiteX14" fmla="*/ 5227991 w 8076687"/>
                <a:gd name="connsiteY14" fmla="*/ 169349 h 1099807"/>
                <a:gd name="connsiteX15" fmla="*/ 5487331 w 8076687"/>
                <a:gd name="connsiteY15" fmla="*/ 131068 h 1099807"/>
                <a:gd name="connsiteX16" fmla="*/ 5816472 w 8076687"/>
                <a:gd name="connsiteY16" fmla="*/ 55857 h 1099807"/>
                <a:gd name="connsiteX17" fmla="*/ 6099050 w 8076687"/>
                <a:gd name="connsiteY17" fmla="*/ 22263 h 1099807"/>
                <a:gd name="connsiteX18" fmla="*/ 6338165 w 8076687"/>
                <a:gd name="connsiteY18" fmla="*/ 3678 h 1099807"/>
                <a:gd name="connsiteX19" fmla="*/ 6584520 w 8076687"/>
                <a:gd name="connsiteY19" fmla="*/ 8127 h 1099807"/>
                <a:gd name="connsiteX20" fmla="*/ 7026183 w 8076687"/>
                <a:gd name="connsiteY20" fmla="*/ 62994 h 1099807"/>
                <a:gd name="connsiteX21" fmla="*/ 7390721 w 8076687"/>
                <a:gd name="connsiteY21" fmla="*/ 152927 h 1099807"/>
                <a:gd name="connsiteX22" fmla="*/ 7706806 w 8076687"/>
                <a:gd name="connsiteY22" fmla="*/ 212029 h 1099807"/>
                <a:gd name="connsiteX23" fmla="*/ 8031506 w 8076687"/>
                <a:gd name="connsiteY23" fmla="*/ 290868 h 1099807"/>
                <a:gd name="connsiteX24" fmla="*/ 8076649 w 8076687"/>
                <a:gd name="connsiteY24" fmla="*/ 786265 h 1099807"/>
                <a:gd name="connsiteX25" fmla="*/ 6922488 w 8076687"/>
                <a:gd name="connsiteY25" fmla="*/ 741725 h 1099807"/>
                <a:gd name="connsiteX26" fmla="*/ 5556582 w 8076687"/>
                <a:gd name="connsiteY26" fmla="*/ 698813 h 1099807"/>
                <a:gd name="connsiteX27" fmla="*/ 3781300 w 8076687"/>
                <a:gd name="connsiteY27" fmla="*/ 842178 h 1099807"/>
                <a:gd name="connsiteX28" fmla="*/ 1757386 w 8076687"/>
                <a:gd name="connsiteY28" fmla="*/ 1092285 h 1099807"/>
                <a:gd name="connsiteX29" fmla="*/ 747930 w 8076687"/>
                <a:gd name="connsiteY29" fmla="*/ 1090517 h 1099807"/>
                <a:gd name="connsiteX0" fmla="*/ 747930 w 8031506"/>
                <a:gd name="connsiteY0" fmla="*/ 1090517 h 1099807"/>
                <a:gd name="connsiteX1" fmla="*/ 22 w 8031506"/>
                <a:gd name="connsiteY1" fmla="*/ 1090907 h 1099807"/>
                <a:gd name="connsiteX2" fmla="*/ 452113 w 8031506"/>
                <a:gd name="connsiteY2" fmla="*/ 961289 h 1099807"/>
                <a:gd name="connsiteX3" fmla="*/ 782939 w 8031506"/>
                <a:gd name="connsiteY3" fmla="*/ 894173 h 1099807"/>
                <a:gd name="connsiteX4" fmla="*/ 1294785 w 8031506"/>
                <a:gd name="connsiteY4" fmla="*/ 795414 h 1099807"/>
                <a:gd name="connsiteX5" fmla="*/ 1642127 w 8031506"/>
                <a:gd name="connsiteY5" fmla="*/ 740177 h 1099807"/>
                <a:gd name="connsiteX6" fmla="*/ 2169613 w 8031506"/>
                <a:gd name="connsiteY6" fmla="*/ 671463 h 1099807"/>
                <a:gd name="connsiteX7" fmla="*/ 2399975 w 8031506"/>
                <a:gd name="connsiteY7" fmla="*/ 623152 h 1099807"/>
                <a:gd name="connsiteX8" fmla="*/ 2867882 w 8031506"/>
                <a:gd name="connsiteY8" fmla="*/ 558146 h 1099807"/>
                <a:gd name="connsiteX9" fmla="*/ 3156330 w 8031506"/>
                <a:gd name="connsiteY9" fmla="*/ 534062 h 1099807"/>
                <a:gd name="connsiteX10" fmla="*/ 3521964 w 8031506"/>
                <a:gd name="connsiteY10" fmla="*/ 507895 h 1099807"/>
                <a:gd name="connsiteX11" fmla="*/ 3973393 w 8031506"/>
                <a:gd name="connsiteY11" fmla="*/ 398331 h 1099807"/>
                <a:gd name="connsiteX12" fmla="*/ 4194795 w 8031506"/>
                <a:gd name="connsiteY12" fmla="*/ 316863 h 1099807"/>
                <a:gd name="connsiteX13" fmla="*/ 4646617 w 8031506"/>
                <a:gd name="connsiteY13" fmla="*/ 213586 h 1099807"/>
                <a:gd name="connsiteX14" fmla="*/ 5227991 w 8031506"/>
                <a:gd name="connsiteY14" fmla="*/ 169349 h 1099807"/>
                <a:gd name="connsiteX15" fmla="*/ 5487331 w 8031506"/>
                <a:gd name="connsiteY15" fmla="*/ 131068 h 1099807"/>
                <a:gd name="connsiteX16" fmla="*/ 5816472 w 8031506"/>
                <a:gd name="connsiteY16" fmla="*/ 55857 h 1099807"/>
                <a:gd name="connsiteX17" fmla="*/ 6099050 w 8031506"/>
                <a:gd name="connsiteY17" fmla="*/ 22263 h 1099807"/>
                <a:gd name="connsiteX18" fmla="*/ 6338165 w 8031506"/>
                <a:gd name="connsiteY18" fmla="*/ 3678 h 1099807"/>
                <a:gd name="connsiteX19" fmla="*/ 6584520 w 8031506"/>
                <a:gd name="connsiteY19" fmla="*/ 8127 h 1099807"/>
                <a:gd name="connsiteX20" fmla="*/ 7026183 w 8031506"/>
                <a:gd name="connsiteY20" fmla="*/ 62994 h 1099807"/>
                <a:gd name="connsiteX21" fmla="*/ 7390721 w 8031506"/>
                <a:gd name="connsiteY21" fmla="*/ 152927 h 1099807"/>
                <a:gd name="connsiteX22" fmla="*/ 7706806 w 8031506"/>
                <a:gd name="connsiteY22" fmla="*/ 212029 h 1099807"/>
                <a:gd name="connsiteX23" fmla="*/ 8031506 w 8031506"/>
                <a:gd name="connsiteY23" fmla="*/ 290868 h 1099807"/>
                <a:gd name="connsiteX24" fmla="*/ 8021880 w 8031506"/>
                <a:gd name="connsiteY24" fmla="*/ 781502 h 1099807"/>
                <a:gd name="connsiteX25" fmla="*/ 6922488 w 8031506"/>
                <a:gd name="connsiteY25" fmla="*/ 741725 h 1099807"/>
                <a:gd name="connsiteX26" fmla="*/ 5556582 w 8031506"/>
                <a:gd name="connsiteY26" fmla="*/ 698813 h 1099807"/>
                <a:gd name="connsiteX27" fmla="*/ 3781300 w 8031506"/>
                <a:gd name="connsiteY27" fmla="*/ 842178 h 1099807"/>
                <a:gd name="connsiteX28" fmla="*/ 1757386 w 8031506"/>
                <a:gd name="connsiteY28" fmla="*/ 1092285 h 1099807"/>
                <a:gd name="connsiteX29" fmla="*/ 747930 w 8031506"/>
                <a:gd name="connsiteY29" fmla="*/ 1090517 h 1099807"/>
                <a:gd name="connsiteX0" fmla="*/ 747930 w 8074307"/>
                <a:gd name="connsiteY0" fmla="*/ 1090517 h 1099807"/>
                <a:gd name="connsiteX1" fmla="*/ 22 w 8074307"/>
                <a:gd name="connsiteY1" fmla="*/ 1090907 h 1099807"/>
                <a:gd name="connsiteX2" fmla="*/ 452113 w 8074307"/>
                <a:gd name="connsiteY2" fmla="*/ 961289 h 1099807"/>
                <a:gd name="connsiteX3" fmla="*/ 782939 w 8074307"/>
                <a:gd name="connsiteY3" fmla="*/ 894173 h 1099807"/>
                <a:gd name="connsiteX4" fmla="*/ 1294785 w 8074307"/>
                <a:gd name="connsiteY4" fmla="*/ 795414 h 1099807"/>
                <a:gd name="connsiteX5" fmla="*/ 1642127 w 8074307"/>
                <a:gd name="connsiteY5" fmla="*/ 740177 h 1099807"/>
                <a:gd name="connsiteX6" fmla="*/ 2169613 w 8074307"/>
                <a:gd name="connsiteY6" fmla="*/ 671463 h 1099807"/>
                <a:gd name="connsiteX7" fmla="*/ 2399975 w 8074307"/>
                <a:gd name="connsiteY7" fmla="*/ 623152 h 1099807"/>
                <a:gd name="connsiteX8" fmla="*/ 2867882 w 8074307"/>
                <a:gd name="connsiteY8" fmla="*/ 558146 h 1099807"/>
                <a:gd name="connsiteX9" fmla="*/ 3156330 w 8074307"/>
                <a:gd name="connsiteY9" fmla="*/ 534062 h 1099807"/>
                <a:gd name="connsiteX10" fmla="*/ 3521964 w 8074307"/>
                <a:gd name="connsiteY10" fmla="*/ 507895 h 1099807"/>
                <a:gd name="connsiteX11" fmla="*/ 3973393 w 8074307"/>
                <a:gd name="connsiteY11" fmla="*/ 398331 h 1099807"/>
                <a:gd name="connsiteX12" fmla="*/ 4194795 w 8074307"/>
                <a:gd name="connsiteY12" fmla="*/ 316863 h 1099807"/>
                <a:gd name="connsiteX13" fmla="*/ 4646617 w 8074307"/>
                <a:gd name="connsiteY13" fmla="*/ 213586 h 1099807"/>
                <a:gd name="connsiteX14" fmla="*/ 5227991 w 8074307"/>
                <a:gd name="connsiteY14" fmla="*/ 169349 h 1099807"/>
                <a:gd name="connsiteX15" fmla="*/ 5487331 w 8074307"/>
                <a:gd name="connsiteY15" fmla="*/ 131068 h 1099807"/>
                <a:gd name="connsiteX16" fmla="*/ 5816472 w 8074307"/>
                <a:gd name="connsiteY16" fmla="*/ 55857 h 1099807"/>
                <a:gd name="connsiteX17" fmla="*/ 6099050 w 8074307"/>
                <a:gd name="connsiteY17" fmla="*/ 22263 h 1099807"/>
                <a:gd name="connsiteX18" fmla="*/ 6338165 w 8074307"/>
                <a:gd name="connsiteY18" fmla="*/ 3678 h 1099807"/>
                <a:gd name="connsiteX19" fmla="*/ 6584520 w 8074307"/>
                <a:gd name="connsiteY19" fmla="*/ 8127 h 1099807"/>
                <a:gd name="connsiteX20" fmla="*/ 7026183 w 8074307"/>
                <a:gd name="connsiteY20" fmla="*/ 62994 h 1099807"/>
                <a:gd name="connsiteX21" fmla="*/ 7390721 w 8074307"/>
                <a:gd name="connsiteY21" fmla="*/ 152927 h 1099807"/>
                <a:gd name="connsiteX22" fmla="*/ 7706806 w 8074307"/>
                <a:gd name="connsiteY22" fmla="*/ 212029 h 1099807"/>
                <a:gd name="connsiteX23" fmla="*/ 8031506 w 8074307"/>
                <a:gd name="connsiteY23" fmla="*/ 290868 h 1099807"/>
                <a:gd name="connsiteX24" fmla="*/ 8074267 w 8074307"/>
                <a:gd name="connsiteY24" fmla="*/ 779121 h 1099807"/>
                <a:gd name="connsiteX25" fmla="*/ 6922488 w 8074307"/>
                <a:gd name="connsiteY25" fmla="*/ 741725 h 1099807"/>
                <a:gd name="connsiteX26" fmla="*/ 5556582 w 8074307"/>
                <a:gd name="connsiteY26" fmla="*/ 698813 h 1099807"/>
                <a:gd name="connsiteX27" fmla="*/ 3781300 w 8074307"/>
                <a:gd name="connsiteY27" fmla="*/ 842178 h 1099807"/>
                <a:gd name="connsiteX28" fmla="*/ 1757386 w 8074307"/>
                <a:gd name="connsiteY28" fmla="*/ 1092285 h 1099807"/>
                <a:gd name="connsiteX29" fmla="*/ 747930 w 8074307"/>
                <a:gd name="connsiteY29" fmla="*/ 1090517 h 1099807"/>
                <a:gd name="connsiteX0" fmla="*/ 747930 w 8074480"/>
                <a:gd name="connsiteY0" fmla="*/ 1090517 h 1099807"/>
                <a:gd name="connsiteX1" fmla="*/ 22 w 8074480"/>
                <a:gd name="connsiteY1" fmla="*/ 1090907 h 1099807"/>
                <a:gd name="connsiteX2" fmla="*/ 452113 w 8074480"/>
                <a:gd name="connsiteY2" fmla="*/ 961289 h 1099807"/>
                <a:gd name="connsiteX3" fmla="*/ 782939 w 8074480"/>
                <a:gd name="connsiteY3" fmla="*/ 894173 h 1099807"/>
                <a:gd name="connsiteX4" fmla="*/ 1294785 w 8074480"/>
                <a:gd name="connsiteY4" fmla="*/ 795414 h 1099807"/>
                <a:gd name="connsiteX5" fmla="*/ 1642127 w 8074480"/>
                <a:gd name="connsiteY5" fmla="*/ 740177 h 1099807"/>
                <a:gd name="connsiteX6" fmla="*/ 2169613 w 8074480"/>
                <a:gd name="connsiteY6" fmla="*/ 671463 h 1099807"/>
                <a:gd name="connsiteX7" fmla="*/ 2399975 w 8074480"/>
                <a:gd name="connsiteY7" fmla="*/ 623152 h 1099807"/>
                <a:gd name="connsiteX8" fmla="*/ 2867882 w 8074480"/>
                <a:gd name="connsiteY8" fmla="*/ 558146 h 1099807"/>
                <a:gd name="connsiteX9" fmla="*/ 3156330 w 8074480"/>
                <a:gd name="connsiteY9" fmla="*/ 534062 h 1099807"/>
                <a:gd name="connsiteX10" fmla="*/ 3521964 w 8074480"/>
                <a:gd name="connsiteY10" fmla="*/ 507895 h 1099807"/>
                <a:gd name="connsiteX11" fmla="*/ 3973393 w 8074480"/>
                <a:gd name="connsiteY11" fmla="*/ 398331 h 1099807"/>
                <a:gd name="connsiteX12" fmla="*/ 4194795 w 8074480"/>
                <a:gd name="connsiteY12" fmla="*/ 316863 h 1099807"/>
                <a:gd name="connsiteX13" fmla="*/ 4646617 w 8074480"/>
                <a:gd name="connsiteY13" fmla="*/ 213586 h 1099807"/>
                <a:gd name="connsiteX14" fmla="*/ 5227991 w 8074480"/>
                <a:gd name="connsiteY14" fmla="*/ 169349 h 1099807"/>
                <a:gd name="connsiteX15" fmla="*/ 5487331 w 8074480"/>
                <a:gd name="connsiteY15" fmla="*/ 131068 h 1099807"/>
                <a:gd name="connsiteX16" fmla="*/ 5816472 w 8074480"/>
                <a:gd name="connsiteY16" fmla="*/ 55857 h 1099807"/>
                <a:gd name="connsiteX17" fmla="*/ 6099050 w 8074480"/>
                <a:gd name="connsiteY17" fmla="*/ 22263 h 1099807"/>
                <a:gd name="connsiteX18" fmla="*/ 6338165 w 8074480"/>
                <a:gd name="connsiteY18" fmla="*/ 3678 h 1099807"/>
                <a:gd name="connsiteX19" fmla="*/ 6584520 w 8074480"/>
                <a:gd name="connsiteY19" fmla="*/ 8127 h 1099807"/>
                <a:gd name="connsiteX20" fmla="*/ 7026183 w 8074480"/>
                <a:gd name="connsiteY20" fmla="*/ 62994 h 1099807"/>
                <a:gd name="connsiteX21" fmla="*/ 7390721 w 8074480"/>
                <a:gd name="connsiteY21" fmla="*/ 152927 h 1099807"/>
                <a:gd name="connsiteX22" fmla="*/ 7706806 w 8074480"/>
                <a:gd name="connsiteY22" fmla="*/ 212029 h 1099807"/>
                <a:gd name="connsiteX23" fmla="*/ 8069606 w 8074480"/>
                <a:gd name="connsiteY23" fmla="*/ 290868 h 1099807"/>
                <a:gd name="connsiteX24" fmla="*/ 8074267 w 8074480"/>
                <a:gd name="connsiteY24" fmla="*/ 779121 h 1099807"/>
                <a:gd name="connsiteX25" fmla="*/ 6922488 w 8074480"/>
                <a:gd name="connsiteY25" fmla="*/ 741725 h 1099807"/>
                <a:gd name="connsiteX26" fmla="*/ 5556582 w 8074480"/>
                <a:gd name="connsiteY26" fmla="*/ 698813 h 1099807"/>
                <a:gd name="connsiteX27" fmla="*/ 3781300 w 8074480"/>
                <a:gd name="connsiteY27" fmla="*/ 842178 h 1099807"/>
                <a:gd name="connsiteX28" fmla="*/ 1757386 w 8074480"/>
                <a:gd name="connsiteY28" fmla="*/ 1092285 h 1099807"/>
                <a:gd name="connsiteX29" fmla="*/ 747930 w 8074480"/>
                <a:gd name="connsiteY29" fmla="*/ 1090517 h 109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74480" h="1099807">
                  <a:moveTo>
                    <a:pt x="747930" y="1090517"/>
                  </a:moveTo>
                  <a:lnTo>
                    <a:pt x="22" y="1090907"/>
                  </a:lnTo>
                  <a:cubicBezTo>
                    <a:pt x="-3243" y="1069369"/>
                    <a:pt x="348615" y="980584"/>
                    <a:pt x="452113" y="961289"/>
                  </a:cubicBezTo>
                  <a:cubicBezTo>
                    <a:pt x="555611" y="941994"/>
                    <a:pt x="642494" y="921819"/>
                    <a:pt x="782939" y="894173"/>
                  </a:cubicBezTo>
                  <a:lnTo>
                    <a:pt x="1294785" y="795414"/>
                  </a:lnTo>
                  <a:cubicBezTo>
                    <a:pt x="1437983" y="769748"/>
                    <a:pt x="1480300" y="779455"/>
                    <a:pt x="1642127" y="740177"/>
                  </a:cubicBezTo>
                  <a:lnTo>
                    <a:pt x="2169613" y="671463"/>
                  </a:lnTo>
                  <a:cubicBezTo>
                    <a:pt x="2255925" y="660122"/>
                    <a:pt x="2313663" y="634493"/>
                    <a:pt x="2399975" y="623152"/>
                  </a:cubicBezTo>
                  <a:lnTo>
                    <a:pt x="2867882" y="558146"/>
                  </a:lnTo>
                  <a:cubicBezTo>
                    <a:pt x="2871490" y="557131"/>
                    <a:pt x="3152722" y="535077"/>
                    <a:pt x="3156330" y="534062"/>
                  </a:cubicBezTo>
                  <a:cubicBezTo>
                    <a:pt x="3282971" y="512640"/>
                    <a:pt x="3395323" y="529317"/>
                    <a:pt x="3521964" y="507895"/>
                  </a:cubicBezTo>
                  <a:cubicBezTo>
                    <a:pt x="3619390" y="495947"/>
                    <a:pt x="3875967" y="410279"/>
                    <a:pt x="3973393" y="398331"/>
                  </a:cubicBezTo>
                  <a:lnTo>
                    <a:pt x="4194795" y="316863"/>
                  </a:lnTo>
                  <a:lnTo>
                    <a:pt x="4646617" y="213586"/>
                  </a:lnTo>
                  <a:lnTo>
                    <a:pt x="5227991" y="169349"/>
                  </a:lnTo>
                  <a:cubicBezTo>
                    <a:pt x="5310358" y="153677"/>
                    <a:pt x="5387066" y="154484"/>
                    <a:pt x="5487331" y="131068"/>
                  </a:cubicBezTo>
                  <a:cubicBezTo>
                    <a:pt x="5563784" y="95746"/>
                    <a:pt x="5699850" y="106240"/>
                    <a:pt x="5816472" y="55857"/>
                  </a:cubicBezTo>
                  <a:cubicBezTo>
                    <a:pt x="5906197" y="26600"/>
                    <a:pt x="6012101" y="30959"/>
                    <a:pt x="6099050" y="22263"/>
                  </a:cubicBezTo>
                  <a:cubicBezTo>
                    <a:pt x="6185999" y="13567"/>
                    <a:pt x="6275677" y="-2714"/>
                    <a:pt x="6338165" y="3678"/>
                  </a:cubicBezTo>
                  <a:cubicBezTo>
                    <a:pt x="6419703" y="-1837"/>
                    <a:pt x="6477706" y="-1759"/>
                    <a:pt x="6584520" y="8127"/>
                  </a:cubicBezTo>
                  <a:cubicBezTo>
                    <a:pt x="6691334" y="18013"/>
                    <a:pt x="6896530" y="49859"/>
                    <a:pt x="7026183" y="62994"/>
                  </a:cubicBezTo>
                  <a:lnTo>
                    <a:pt x="7390721" y="152927"/>
                  </a:lnTo>
                  <a:cubicBezTo>
                    <a:pt x="7503444" y="168587"/>
                    <a:pt x="7594083" y="196369"/>
                    <a:pt x="7706806" y="212029"/>
                  </a:cubicBezTo>
                  <a:cubicBezTo>
                    <a:pt x="7838058" y="233546"/>
                    <a:pt x="7938354" y="269351"/>
                    <a:pt x="8069606" y="290868"/>
                  </a:cubicBezTo>
                  <a:cubicBezTo>
                    <a:pt x="8068018" y="461524"/>
                    <a:pt x="8075855" y="608465"/>
                    <a:pt x="8074267" y="779121"/>
                  </a:cubicBezTo>
                  <a:lnTo>
                    <a:pt x="6922488" y="741725"/>
                  </a:lnTo>
                  <a:cubicBezTo>
                    <a:pt x="6570879" y="733434"/>
                    <a:pt x="6080113" y="682071"/>
                    <a:pt x="5556582" y="698813"/>
                  </a:cubicBezTo>
                  <a:cubicBezTo>
                    <a:pt x="5033051" y="715555"/>
                    <a:pt x="4414499" y="776599"/>
                    <a:pt x="3781300" y="842178"/>
                  </a:cubicBezTo>
                  <a:cubicBezTo>
                    <a:pt x="3148101" y="907757"/>
                    <a:pt x="2302226" y="1000619"/>
                    <a:pt x="1757386" y="1092285"/>
                  </a:cubicBezTo>
                  <a:cubicBezTo>
                    <a:pt x="1221972" y="1108537"/>
                    <a:pt x="1011537" y="1093905"/>
                    <a:pt x="747930" y="1090517"/>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9" name="Freeform 38"/>
            <p:cNvSpPr/>
            <p:nvPr/>
          </p:nvSpPr>
          <p:spPr>
            <a:xfrm rot="19970852">
              <a:off x="5165968" y="2542322"/>
              <a:ext cx="440341" cy="74112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30881"/>
                <a:gd name="connsiteY0" fmla="*/ 47751 h 777050"/>
                <a:gd name="connsiteX1" fmla="*/ 166579 w 530881"/>
                <a:gd name="connsiteY1" fmla="*/ 0 h 777050"/>
                <a:gd name="connsiteX2" fmla="*/ 530881 w 530881"/>
                <a:gd name="connsiteY2" fmla="*/ 777050 h 777050"/>
                <a:gd name="connsiteX3" fmla="*/ 266068 w 530881"/>
                <a:gd name="connsiteY3" fmla="*/ 723581 h 777050"/>
                <a:gd name="connsiteX4" fmla="*/ 0 w 530881"/>
                <a:gd name="connsiteY4" fmla="*/ 47751 h 777050"/>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0 w 533317"/>
                <a:gd name="connsiteY4" fmla="*/ 47751 h 819138"/>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13418 w 533317"/>
                <a:gd name="connsiteY4" fmla="*/ 42598 h 819138"/>
                <a:gd name="connsiteX5" fmla="*/ 0 w 533317"/>
                <a:gd name="connsiteY5" fmla="*/ 47751 h 819138"/>
                <a:gd name="connsiteX0" fmla="*/ 0 w 533317"/>
                <a:gd name="connsiteY0" fmla="*/ 47751 h 819138"/>
                <a:gd name="connsiteX1" fmla="*/ 166579 w 533317"/>
                <a:gd name="connsiteY1" fmla="*/ 0 h 819138"/>
                <a:gd name="connsiteX2" fmla="*/ 533317 w 533317"/>
                <a:gd name="connsiteY2" fmla="*/ 819138 h 819138"/>
                <a:gd name="connsiteX3" fmla="*/ 242484 w 533317"/>
                <a:gd name="connsiteY3" fmla="*/ 662271 h 819138"/>
                <a:gd name="connsiteX4" fmla="*/ 13418 w 533317"/>
                <a:gd name="connsiteY4" fmla="*/ 42598 h 819138"/>
                <a:gd name="connsiteX5" fmla="*/ 0 w 533317"/>
                <a:gd name="connsiteY5" fmla="*/ 47751 h 81913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13418 w 522036"/>
                <a:gd name="connsiteY4" fmla="*/ 42598 h 787408"/>
                <a:gd name="connsiteX5" fmla="*/ 0 w 522036"/>
                <a:gd name="connsiteY5" fmla="*/ 47751 h 78740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22549 w 522036"/>
                <a:gd name="connsiteY4" fmla="*/ 73306 h 787408"/>
                <a:gd name="connsiteX5" fmla="*/ 0 w 522036"/>
                <a:gd name="connsiteY5" fmla="*/ 47751 h 787408"/>
                <a:gd name="connsiteX0" fmla="*/ 0 w 500953"/>
                <a:gd name="connsiteY0" fmla="*/ 36681 h 787408"/>
                <a:gd name="connsiteX1" fmla="*/ 145496 w 500953"/>
                <a:gd name="connsiteY1" fmla="*/ 0 h 787408"/>
                <a:gd name="connsiteX2" fmla="*/ 500953 w 500953"/>
                <a:gd name="connsiteY2" fmla="*/ 787408 h 787408"/>
                <a:gd name="connsiteX3" fmla="*/ 221401 w 500953"/>
                <a:gd name="connsiteY3" fmla="*/ 662271 h 787408"/>
                <a:gd name="connsiteX4" fmla="*/ 1466 w 500953"/>
                <a:gd name="connsiteY4" fmla="*/ 73306 h 787408"/>
                <a:gd name="connsiteX5" fmla="*/ 0 w 500953"/>
                <a:gd name="connsiteY5" fmla="*/ 36681 h 787408"/>
                <a:gd name="connsiteX0" fmla="*/ 1427 w 500914"/>
                <a:gd name="connsiteY0" fmla="*/ 131818 h 845920"/>
                <a:gd name="connsiteX1" fmla="*/ 145457 w 500914"/>
                <a:gd name="connsiteY1" fmla="*/ 58512 h 845920"/>
                <a:gd name="connsiteX2" fmla="*/ 500914 w 500914"/>
                <a:gd name="connsiteY2" fmla="*/ 845920 h 845920"/>
                <a:gd name="connsiteX3" fmla="*/ 221362 w 500914"/>
                <a:gd name="connsiteY3" fmla="*/ 720783 h 845920"/>
                <a:gd name="connsiteX4" fmla="*/ 1427 w 500914"/>
                <a:gd name="connsiteY4" fmla="*/ 131818 h 845920"/>
                <a:gd name="connsiteX0" fmla="*/ 0 w 499487"/>
                <a:gd name="connsiteY0" fmla="*/ 117527 h 831629"/>
                <a:gd name="connsiteX1" fmla="*/ 144030 w 499487"/>
                <a:gd name="connsiteY1" fmla="*/ 44221 h 831629"/>
                <a:gd name="connsiteX2" fmla="*/ 499487 w 499487"/>
                <a:gd name="connsiteY2" fmla="*/ 831629 h 831629"/>
                <a:gd name="connsiteX3" fmla="*/ 219935 w 499487"/>
                <a:gd name="connsiteY3" fmla="*/ 706492 h 831629"/>
                <a:gd name="connsiteX4" fmla="*/ 0 w 499487"/>
                <a:gd name="connsiteY4" fmla="*/ 117527 h 831629"/>
                <a:gd name="connsiteX0" fmla="*/ 0 w 513236"/>
                <a:gd name="connsiteY0" fmla="*/ 79462 h 842288"/>
                <a:gd name="connsiteX1" fmla="*/ 157779 w 513236"/>
                <a:gd name="connsiteY1" fmla="*/ 54880 h 842288"/>
                <a:gd name="connsiteX2" fmla="*/ 513236 w 513236"/>
                <a:gd name="connsiteY2" fmla="*/ 842288 h 842288"/>
                <a:gd name="connsiteX3" fmla="*/ 233684 w 513236"/>
                <a:gd name="connsiteY3" fmla="*/ 717151 h 842288"/>
                <a:gd name="connsiteX4" fmla="*/ 0 w 513236"/>
                <a:gd name="connsiteY4" fmla="*/ 79462 h 842288"/>
                <a:gd name="connsiteX0" fmla="*/ 0 w 513236"/>
                <a:gd name="connsiteY0" fmla="*/ 24582 h 787408"/>
                <a:gd name="connsiteX1" fmla="*/ 157779 w 513236"/>
                <a:gd name="connsiteY1" fmla="*/ 0 h 787408"/>
                <a:gd name="connsiteX2" fmla="*/ 513236 w 513236"/>
                <a:gd name="connsiteY2" fmla="*/ 787408 h 787408"/>
                <a:gd name="connsiteX3" fmla="*/ 233684 w 513236"/>
                <a:gd name="connsiteY3" fmla="*/ 662271 h 787408"/>
                <a:gd name="connsiteX4" fmla="*/ 0 w 513236"/>
                <a:gd name="connsiteY4" fmla="*/ 24582 h 787408"/>
                <a:gd name="connsiteX0" fmla="*/ 0 w 513236"/>
                <a:gd name="connsiteY0" fmla="*/ 24582 h 787408"/>
                <a:gd name="connsiteX1" fmla="*/ 157779 w 513236"/>
                <a:gd name="connsiteY1" fmla="*/ 0 h 787408"/>
                <a:gd name="connsiteX2" fmla="*/ 513236 w 513236"/>
                <a:gd name="connsiteY2" fmla="*/ 787408 h 787408"/>
                <a:gd name="connsiteX3" fmla="*/ 486449 w 513236"/>
                <a:gd name="connsiteY3" fmla="*/ 755018 h 787408"/>
                <a:gd name="connsiteX4" fmla="*/ 233684 w 513236"/>
                <a:gd name="connsiteY4" fmla="*/ 662271 h 787408"/>
                <a:gd name="connsiteX5" fmla="*/ 0 w 513236"/>
                <a:gd name="connsiteY5" fmla="*/ 24582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31534 w 495009"/>
                <a:gd name="connsiteY4" fmla="*/ 667278 h 787408"/>
                <a:gd name="connsiteX5" fmla="*/ 0 w 495009"/>
                <a:gd name="connsiteY5" fmla="*/ 30611 h 787408"/>
                <a:gd name="connsiteX0" fmla="*/ 0 w 468222"/>
                <a:gd name="connsiteY0" fmla="*/ 30611 h 755018"/>
                <a:gd name="connsiteX1" fmla="*/ 139552 w 468222"/>
                <a:gd name="connsiteY1" fmla="*/ 0 h 755018"/>
                <a:gd name="connsiteX2" fmla="*/ 468222 w 468222"/>
                <a:gd name="connsiteY2" fmla="*/ 755018 h 755018"/>
                <a:gd name="connsiteX3" fmla="*/ 231534 w 468222"/>
                <a:gd name="connsiteY3" fmla="*/ 667278 h 755018"/>
                <a:gd name="connsiteX4" fmla="*/ 0 w 468222"/>
                <a:gd name="connsiteY4" fmla="*/ 30611 h 755018"/>
                <a:gd name="connsiteX0" fmla="*/ 0 w 430535"/>
                <a:gd name="connsiteY0" fmla="*/ 30611 h 734464"/>
                <a:gd name="connsiteX1" fmla="*/ 139552 w 430535"/>
                <a:gd name="connsiteY1" fmla="*/ 0 h 734464"/>
                <a:gd name="connsiteX2" fmla="*/ 430535 w 430535"/>
                <a:gd name="connsiteY2" fmla="*/ 734464 h 734464"/>
                <a:gd name="connsiteX3" fmla="*/ 231534 w 430535"/>
                <a:gd name="connsiteY3" fmla="*/ 667278 h 734464"/>
                <a:gd name="connsiteX4" fmla="*/ 0 w 430535"/>
                <a:gd name="connsiteY4" fmla="*/ 30611 h 734464"/>
                <a:gd name="connsiteX0" fmla="*/ 0 w 454086"/>
                <a:gd name="connsiteY0" fmla="*/ 30611 h 740387"/>
                <a:gd name="connsiteX1" fmla="*/ 139552 w 454086"/>
                <a:gd name="connsiteY1" fmla="*/ 0 h 740387"/>
                <a:gd name="connsiteX2" fmla="*/ 454086 w 454086"/>
                <a:gd name="connsiteY2" fmla="*/ 740387 h 740387"/>
                <a:gd name="connsiteX3" fmla="*/ 231534 w 454086"/>
                <a:gd name="connsiteY3" fmla="*/ 667278 h 740387"/>
                <a:gd name="connsiteX4" fmla="*/ 0 w 454086"/>
                <a:gd name="connsiteY4" fmla="*/ 30611 h 740387"/>
                <a:gd name="connsiteX0" fmla="*/ 0 w 454086"/>
                <a:gd name="connsiteY0" fmla="*/ 17708 h 727484"/>
                <a:gd name="connsiteX1" fmla="*/ 133418 w 454086"/>
                <a:gd name="connsiteY1" fmla="*/ 0 h 727484"/>
                <a:gd name="connsiteX2" fmla="*/ 454086 w 454086"/>
                <a:gd name="connsiteY2" fmla="*/ 727484 h 727484"/>
                <a:gd name="connsiteX3" fmla="*/ 231534 w 454086"/>
                <a:gd name="connsiteY3" fmla="*/ 654375 h 727484"/>
                <a:gd name="connsiteX4" fmla="*/ 0 w 454086"/>
                <a:gd name="connsiteY4" fmla="*/ 17708 h 727484"/>
                <a:gd name="connsiteX0" fmla="*/ 0 w 454086"/>
                <a:gd name="connsiteY0" fmla="*/ 17708 h 727484"/>
                <a:gd name="connsiteX1" fmla="*/ 133418 w 454086"/>
                <a:gd name="connsiteY1" fmla="*/ 0 h 727484"/>
                <a:gd name="connsiteX2" fmla="*/ 454086 w 454086"/>
                <a:gd name="connsiteY2" fmla="*/ 727484 h 727484"/>
                <a:gd name="connsiteX3" fmla="*/ 220465 w 454086"/>
                <a:gd name="connsiteY3" fmla="*/ 633292 h 727484"/>
                <a:gd name="connsiteX4" fmla="*/ 0 w 454086"/>
                <a:gd name="connsiteY4" fmla="*/ 17708 h 727484"/>
                <a:gd name="connsiteX0" fmla="*/ 0 w 454086"/>
                <a:gd name="connsiteY0" fmla="*/ 31344 h 741120"/>
                <a:gd name="connsiteX1" fmla="*/ 153793 w 454086"/>
                <a:gd name="connsiteY1" fmla="*/ 0 h 741120"/>
                <a:gd name="connsiteX2" fmla="*/ 454086 w 454086"/>
                <a:gd name="connsiteY2" fmla="*/ 741120 h 741120"/>
                <a:gd name="connsiteX3" fmla="*/ 220465 w 454086"/>
                <a:gd name="connsiteY3" fmla="*/ 646928 h 741120"/>
                <a:gd name="connsiteX4" fmla="*/ 0 w 454086"/>
                <a:gd name="connsiteY4" fmla="*/ 31344 h 741120"/>
                <a:gd name="connsiteX0" fmla="*/ 0 w 440341"/>
                <a:gd name="connsiteY0" fmla="*/ 41069 h 741120"/>
                <a:gd name="connsiteX1" fmla="*/ 140048 w 440341"/>
                <a:gd name="connsiteY1" fmla="*/ 0 h 741120"/>
                <a:gd name="connsiteX2" fmla="*/ 440341 w 440341"/>
                <a:gd name="connsiteY2" fmla="*/ 741120 h 741120"/>
                <a:gd name="connsiteX3" fmla="*/ 206720 w 440341"/>
                <a:gd name="connsiteY3" fmla="*/ 646928 h 741120"/>
                <a:gd name="connsiteX4" fmla="*/ 0 w 440341"/>
                <a:gd name="connsiteY4" fmla="*/ 41069 h 741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341" h="741120">
                  <a:moveTo>
                    <a:pt x="0" y="41069"/>
                  </a:moveTo>
                  <a:cubicBezTo>
                    <a:pt x="89059" y="10688"/>
                    <a:pt x="48688" y="8960"/>
                    <a:pt x="140048" y="0"/>
                  </a:cubicBezTo>
                  <a:lnTo>
                    <a:pt x="440341" y="741120"/>
                  </a:lnTo>
                  <a:lnTo>
                    <a:pt x="206720" y="646928"/>
                  </a:lnTo>
                  <a:cubicBezTo>
                    <a:pt x="118684" y="424270"/>
                    <a:pt x="88036" y="263727"/>
                    <a:pt x="0" y="41069"/>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0" name="Freeform 39"/>
            <p:cNvSpPr/>
            <p:nvPr/>
          </p:nvSpPr>
          <p:spPr>
            <a:xfrm rot="19863297">
              <a:off x="5384680" y="2525503"/>
              <a:ext cx="480783" cy="73037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30985"/>
                <a:gd name="connsiteY0" fmla="*/ 47751 h 776560"/>
                <a:gd name="connsiteX1" fmla="*/ 166579 w 530985"/>
                <a:gd name="connsiteY1" fmla="*/ 0 h 776560"/>
                <a:gd name="connsiteX2" fmla="*/ 530985 w 530985"/>
                <a:gd name="connsiteY2" fmla="*/ 776560 h 776560"/>
                <a:gd name="connsiteX3" fmla="*/ 289860 w 530985"/>
                <a:gd name="connsiteY3" fmla="*/ 692336 h 776560"/>
                <a:gd name="connsiteX4" fmla="*/ 0 w 530985"/>
                <a:gd name="connsiteY4" fmla="*/ 47751 h 776560"/>
                <a:gd name="connsiteX0" fmla="*/ 0 w 512860"/>
                <a:gd name="connsiteY0" fmla="*/ 43585 h 776560"/>
                <a:gd name="connsiteX1" fmla="*/ 148454 w 512860"/>
                <a:gd name="connsiteY1" fmla="*/ 0 h 776560"/>
                <a:gd name="connsiteX2" fmla="*/ 512860 w 512860"/>
                <a:gd name="connsiteY2" fmla="*/ 776560 h 776560"/>
                <a:gd name="connsiteX3" fmla="*/ 271735 w 512860"/>
                <a:gd name="connsiteY3" fmla="*/ 692336 h 776560"/>
                <a:gd name="connsiteX4" fmla="*/ 0 w 512860"/>
                <a:gd name="connsiteY4" fmla="*/ 43585 h 776560"/>
                <a:gd name="connsiteX0" fmla="*/ 0 w 512860"/>
                <a:gd name="connsiteY0" fmla="*/ 43585 h 776560"/>
                <a:gd name="connsiteX1" fmla="*/ 148454 w 512860"/>
                <a:gd name="connsiteY1" fmla="*/ 0 h 776560"/>
                <a:gd name="connsiteX2" fmla="*/ 512860 w 512860"/>
                <a:gd name="connsiteY2" fmla="*/ 776560 h 776560"/>
                <a:gd name="connsiteX3" fmla="*/ 266576 w 512860"/>
                <a:gd name="connsiteY3" fmla="*/ 660361 h 776560"/>
                <a:gd name="connsiteX4" fmla="*/ 0 w 512860"/>
                <a:gd name="connsiteY4" fmla="*/ 43585 h 776560"/>
                <a:gd name="connsiteX0" fmla="*/ 0 w 513026"/>
                <a:gd name="connsiteY0" fmla="*/ 43585 h 744613"/>
                <a:gd name="connsiteX1" fmla="*/ 148454 w 513026"/>
                <a:gd name="connsiteY1" fmla="*/ 0 h 744613"/>
                <a:gd name="connsiteX2" fmla="*/ 513026 w 513026"/>
                <a:gd name="connsiteY2" fmla="*/ 744613 h 744613"/>
                <a:gd name="connsiteX3" fmla="*/ 266576 w 513026"/>
                <a:gd name="connsiteY3" fmla="*/ 660361 h 744613"/>
                <a:gd name="connsiteX4" fmla="*/ 0 w 513026"/>
                <a:gd name="connsiteY4" fmla="*/ 43585 h 744613"/>
                <a:gd name="connsiteX0" fmla="*/ 0 w 513026"/>
                <a:gd name="connsiteY0" fmla="*/ 53103 h 754131"/>
                <a:gd name="connsiteX1" fmla="*/ 161282 w 513026"/>
                <a:gd name="connsiteY1" fmla="*/ 0 h 754131"/>
                <a:gd name="connsiteX2" fmla="*/ 513026 w 513026"/>
                <a:gd name="connsiteY2" fmla="*/ 754131 h 754131"/>
                <a:gd name="connsiteX3" fmla="*/ 266576 w 513026"/>
                <a:gd name="connsiteY3" fmla="*/ 669879 h 754131"/>
                <a:gd name="connsiteX4" fmla="*/ 0 w 513026"/>
                <a:gd name="connsiteY4" fmla="*/ 53103 h 754131"/>
                <a:gd name="connsiteX0" fmla="*/ 0 w 490651"/>
                <a:gd name="connsiteY0" fmla="*/ 51090 h 754131"/>
                <a:gd name="connsiteX1" fmla="*/ 138907 w 490651"/>
                <a:gd name="connsiteY1" fmla="*/ 0 h 754131"/>
                <a:gd name="connsiteX2" fmla="*/ 490651 w 490651"/>
                <a:gd name="connsiteY2" fmla="*/ 754131 h 754131"/>
                <a:gd name="connsiteX3" fmla="*/ 244201 w 490651"/>
                <a:gd name="connsiteY3" fmla="*/ 669879 h 754131"/>
                <a:gd name="connsiteX4" fmla="*/ 0 w 490651"/>
                <a:gd name="connsiteY4" fmla="*/ 51090 h 754131"/>
                <a:gd name="connsiteX0" fmla="*/ 0 w 490651"/>
                <a:gd name="connsiteY0" fmla="*/ 51090 h 754131"/>
                <a:gd name="connsiteX1" fmla="*/ 138907 w 490651"/>
                <a:gd name="connsiteY1" fmla="*/ 0 h 754131"/>
                <a:gd name="connsiteX2" fmla="*/ 490651 w 490651"/>
                <a:gd name="connsiteY2" fmla="*/ 754131 h 754131"/>
                <a:gd name="connsiteX3" fmla="*/ 259098 w 490651"/>
                <a:gd name="connsiteY3" fmla="*/ 672087 h 754131"/>
                <a:gd name="connsiteX4" fmla="*/ 0 w 490651"/>
                <a:gd name="connsiteY4" fmla="*/ 51090 h 754131"/>
                <a:gd name="connsiteX0" fmla="*/ 0 w 494707"/>
                <a:gd name="connsiteY0" fmla="*/ 11665 h 754131"/>
                <a:gd name="connsiteX1" fmla="*/ 142963 w 494707"/>
                <a:gd name="connsiteY1" fmla="*/ 0 h 754131"/>
                <a:gd name="connsiteX2" fmla="*/ 494707 w 494707"/>
                <a:gd name="connsiteY2" fmla="*/ 754131 h 754131"/>
                <a:gd name="connsiteX3" fmla="*/ 263154 w 494707"/>
                <a:gd name="connsiteY3" fmla="*/ 672087 h 754131"/>
                <a:gd name="connsiteX4" fmla="*/ 0 w 494707"/>
                <a:gd name="connsiteY4" fmla="*/ 11665 h 754131"/>
                <a:gd name="connsiteX0" fmla="*/ 0 w 494707"/>
                <a:gd name="connsiteY0" fmla="*/ 1294 h 743760"/>
                <a:gd name="connsiteX1" fmla="*/ 161717 w 494707"/>
                <a:gd name="connsiteY1" fmla="*/ 0 h 743760"/>
                <a:gd name="connsiteX2" fmla="*/ 494707 w 494707"/>
                <a:gd name="connsiteY2" fmla="*/ 743760 h 743760"/>
                <a:gd name="connsiteX3" fmla="*/ 263154 w 494707"/>
                <a:gd name="connsiteY3" fmla="*/ 661716 h 743760"/>
                <a:gd name="connsiteX4" fmla="*/ 0 w 494707"/>
                <a:gd name="connsiteY4" fmla="*/ 1294 h 743760"/>
                <a:gd name="connsiteX0" fmla="*/ 0 w 482204"/>
                <a:gd name="connsiteY0" fmla="*/ 8209 h 743760"/>
                <a:gd name="connsiteX1" fmla="*/ 149214 w 482204"/>
                <a:gd name="connsiteY1" fmla="*/ 0 h 743760"/>
                <a:gd name="connsiteX2" fmla="*/ 482204 w 482204"/>
                <a:gd name="connsiteY2" fmla="*/ 743760 h 743760"/>
                <a:gd name="connsiteX3" fmla="*/ 250651 w 482204"/>
                <a:gd name="connsiteY3" fmla="*/ 661716 h 743760"/>
                <a:gd name="connsiteX4" fmla="*/ 0 w 482204"/>
                <a:gd name="connsiteY4" fmla="*/ 8209 h 743760"/>
                <a:gd name="connsiteX0" fmla="*/ 0 w 498873"/>
                <a:gd name="connsiteY0" fmla="*/ 8209 h 752980"/>
                <a:gd name="connsiteX1" fmla="*/ 149214 w 498873"/>
                <a:gd name="connsiteY1" fmla="*/ 0 h 752980"/>
                <a:gd name="connsiteX2" fmla="*/ 498873 w 498873"/>
                <a:gd name="connsiteY2" fmla="*/ 752980 h 752980"/>
                <a:gd name="connsiteX3" fmla="*/ 250651 w 498873"/>
                <a:gd name="connsiteY3" fmla="*/ 661716 h 752980"/>
                <a:gd name="connsiteX4" fmla="*/ 0 w 498873"/>
                <a:gd name="connsiteY4" fmla="*/ 8209 h 752980"/>
                <a:gd name="connsiteX0" fmla="*/ 0 w 498873"/>
                <a:gd name="connsiteY0" fmla="*/ 0 h 744771"/>
                <a:gd name="connsiteX1" fmla="*/ 180250 w 498873"/>
                <a:gd name="connsiteY1" fmla="*/ 14398 h 744771"/>
                <a:gd name="connsiteX2" fmla="*/ 498873 w 498873"/>
                <a:gd name="connsiteY2" fmla="*/ 744771 h 744771"/>
                <a:gd name="connsiteX3" fmla="*/ 250651 w 498873"/>
                <a:gd name="connsiteY3" fmla="*/ 653507 h 744771"/>
                <a:gd name="connsiteX4" fmla="*/ 0 w 498873"/>
                <a:gd name="connsiteY4" fmla="*/ 0 h 744771"/>
                <a:gd name="connsiteX0" fmla="*/ 0 w 480783"/>
                <a:gd name="connsiteY0" fmla="*/ 11934 h 730373"/>
                <a:gd name="connsiteX1" fmla="*/ 162160 w 480783"/>
                <a:gd name="connsiteY1" fmla="*/ 0 h 730373"/>
                <a:gd name="connsiteX2" fmla="*/ 480783 w 480783"/>
                <a:gd name="connsiteY2" fmla="*/ 730373 h 730373"/>
                <a:gd name="connsiteX3" fmla="*/ 232561 w 480783"/>
                <a:gd name="connsiteY3" fmla="*/ 639109 h 730373"/>
                <a:gd name="connsiteX4" fmla="*/ 0 w 480783"/>
                <a:gd name="connsiteY4" fmla="*/ 11934 h 730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783" h="730373">
                  <a:moveTo>
                    <a:pt x="0" y="11934"/>
                  </a:moveTo>
                  <a:lnTo>
                    <a:pt x="162160" y="0"/>
                  </a:lnTo>
                  <a:lnTo>
                    <a:pt x="480783" y="730373"/>
                  </a:lnTo>
                  <a:lnTo>
                    <a:pt x="232561" y="639109"/>
                  </a:lnTo>
                  <a:lnTo>
                    <a:pt x="0" y="1193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1" name="Freeform 40"/>
            <p:cNvSpPr/>
            <p:nvPr/>
          </p:nvSpPr>
          <p:spPr>
            <a:xfrm rot="19903712">
              <a:off x="5631694" y="2503414"/>
              <a:ext cx="574714" cy="69826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619617"/>
                <a:gd name="connsiteY0" fmla="*/ 69013 h 784821"/>
                <a:gd name="connsiteX1" fmla="*/ 165349 w 619617"/>
                <a:gd name="connsiteY1" fmla="*/ 0 h 784821"/>
                <a:gd name="connsiteX2" fmla="*/ 619617 w 619617"/>
                <a:gd name="connsiteY2" fmla="*/ 784821 h 784821"/>
                <a:gd name="connsiteX3" fmla="*/ 353581 w 619617"/>
                <a:gd name="connsiteY3" fmla="*/ 782448 h 784821"/>
                <a:gd name="connsiteX4" fmla="*/ 0 w 619617"/>
                <a:gd name="connsiteY4" fmla="*/ 69013 h 784821"/>
                <a:gd name="connsiteX0" fmla="*/ 0 w 619617"/>
                <a:gd name="connsiteY0" fmla="*/ 69013 h 784821"/>
                <a:gd name="connsiteX1" fmla="*/ 165349 w 619617"/>
                <a:gd name="connsiteY1" fmla="*/ 0 h 784821"/>
                <a:gd name="connsiteX2" fmla="*/ 619617 w 619617"/>
                <a:gd name="connsiteY2" fmla="*/ 784821 h 784821"/>
                <a:gd name="connsiteX3" fmla="*/ 310827 w 619617"/>
                <a:gd name="connsiteY3" fmla="*/ 693617 h 784821"/>
                <a:gd name="connsiteX4" fmla="*/ 0 w 619617"/>
                <a:gd name="connsiteY4" fmla="*/ 69013 h 784821"/>
                <a:gd name="connsiteX0" fmla="*/ 0 w 603861"/>
                <a:gd name="connsiteY0" fmla="*/ 69013 h 763360"/>
                <a:gd name="connsiteX1" fmla="*/ 165349 w 603861"/>
                <a:gd name="connsiteY1" fmla="*/ 0 h 763360"/>
                <a:gd name="connsiteX2" fmla="*/ 603861 w 603861"/>
                <a:gd name="connsiteY2" fmla="*/ 763360 h 763360"/>
                <a:gd name="connsiteX3" fmla="*/ 310827 w 603861"/>
                <a:gd name="connsiteY3" fmla="*/ 693617 h 763360"/>
                <a:gd name="connsiteX4" fmla="*/ 0 w 603861"/>
                <a:gd name="connsiteY4" fmla="*/ 69013 h 763360"/>
                <a:gd name="connsiteX0" fmla="*/ 0 w 603861"/>
                <a:gd name="connsiteY0" fmla="*/ 69013 h 763360"/>
                <a:gd name="connsiteX1" fmla="*/ 165349 w 603861"/>
                <a:gd name="connsiteY1" fmla="*/ 0 h 763360"/>
                <a:gd name="connsiteX2" fmla="*/ 603861 w 603861"/>
                <a:gd name="connsiteY2" fmla="*/ 763360 h 763360"/>
                <a:gd name="connsiteX3" fmla="*/ 295940 w 603861"/>
                <a:gd name="connsiteY3" fmla="*/ 691334 h 763360"/>
                <a:gd name="connsiteX4" fmla="*/ 0 w 603861"/>
                <a:gd name="connsiteY4" fmla="*/ 69013 h 763360"/>
                <a:gd name="connsiteX0" fmla="*/ 0 w 575229"/>
                <a:gd name="connsiteY0" fmla="*/ 69013 h 751353"/>
                <a:gd name="connsiteX1" fmla="*/ 165349 w 575229"/>
                <a:gd name="connsiteY1" fmla="*/ 0 h 751353"/>
                <a:gd name="connsiteX2" fmla="*/ 575229 w 575229"/>
                <a:gd name="connsiteY2" fmla="*/ 751353 h 751353"/>
                <a:gd name="connsiteX3" fmla="*/ 295940 w 575229"/>
                <a:gd name="connsiteY3" fmla="*/ 691334 h 751353"/>
                <a:gd name="connsiteX4" fmla="*/ 0 w 575229"/>
                <a:gd name="connsiteY4" fmla="*/ 69013 h 751353"/>
                <a:gd name="connsiteX0" fmla="*/ 0 w 603915"/>
                <a:gd name="connsiteY0" fmla="*/ 69013 h 758037"/>
                <a:gd name="connsiteX1" fmla="*/ 165349 w 603915"/>
                <a:gd name="connsiteY1" fmla="*/ 0 h 758037"/>
                <a:gd name="connsiteX2" fmla="*/ 603915 w 603915"/>
                <a:gd name="connsiteY2" fmla="*/ 758037 h 758037"/>
                <a:gd name="connsiteX3" fmla="*/ 295940 w 603915"/>
                <a:gd name="connsiteY3" fmla="*/ 691334 h 758037"/>
                <a:gd name="connsiteX4" fmla="*/ 0 w 603915"/>
                <a:gd name="connsiteY4" fmla="*/ 69013 h 758037"/>
                <a:gd name="connsiteX0" fmla="*/ 0 w 603915"/>
                <a:gd name="connsiteY0" fmla="*/ 52767 h 741791"/>
                <a:gd name="connsiteX1" fmla="*/ 191807 w 603915"/>
                <a:gd name="connsiteY1" fmla="*/ 0 h 741791"/>
                <a:gd name="connsiteX2" fmla="*/ 603915 w 603915"/>
                <a:gd name="connsiteY2" fmla="*/ 741791 h 741791"/>
                <a:gd name="connsiteX3" fmla="*/ 295940 w 603915"/>
                <a:gd name="connsiteY3" fmla="*/ 675088 h 741791"/>
                <a:gd name="connsiteX4" fmla="*/ 0 w 603915"/>
                <a:gd name="connsiteY4" fmla="*/ 52767 h 741791"/>
                <a:gd name="connsiteX0" fmla="*/ 0 w 603915"/>
                <a:gd name="connsiteY0" fmla="*/ 30844 h 719868"/>
                <a:gd name="connsiteX1" fmla="*/ 212462 w 603915"/>
                <a:gd name="connsiteY1" fmla="*/ 0 h 719868"/>
                <a:gd name="connsiteX2" fmla="*/ 603915 w 603915"/>
                <a:gd name="connsiteY2" fmla="*/ 719868 h 719868"/>
                <a:gd name="connsiteX3" fmla="*/ 295940 w 603915"/>
                <a:gd name="connsiteY3" fmla="*/ 653165 h 719868"/>
                <a:gd name="connsiteX4" fmla="*/ 0 w 603915"/>
                <a:gd name="connsiteY4" fmla="*/ 30844 h 719868"/>
                <a:gd name="connsiteX0" fmla="*/ 0 w 579225"/>
                <a:gd name="connsiteY0" fmla="*/ 60347 h 719868"/>
                <a:gd name="connsiteX1" fmla="*/ 187772 w 579225"/>
                <a:gd name="connsiteY1" fmla="*/ 0 h 719868"/>
                <a:gd name="connsiteX2" fmla="*/ 579225 w 579225"/>
                <a:gd name="connsiteY2" fmla="*/ 719868 h 719868"/>
                <a:gd name="connsiteX3" fmla="*/ 271250 w 579225"/>
                <a:gd name="connsiteY3" fmla="*/ 653165 h 719868"/>
                <a:gd name="connsiteX4" fmla="*/ 0 w 579225"/>
                <a:gd name="connsiteY4" fmla="*/ 60347 h 719868"/>
                <a:gd name="connsiteX0" fmla="*/ 0 w 553742"/>
                <a:gd name="connsiteY0" fmla="*/ 63237 h 719868"/>
                <a:gd name="connsiteX1" fmla="*/ 162289 w 553742"/>
                <a:gd name="connsiteY1" fmla="*/ 0 h 719868"/>
                <a:gd name="connsiteX2" fmla="*/ 553742 w 553742"/>
                <a:gd name="connsiteY2" fmla="*/ 719868 h 719868"/>
                <a:gd name="connsiteX3" fmla="*/ 245767 w 553742"/>
                <a:gd name="connsiteY3" fmla="*/ 653165 h 719868"/>
                <a:gd name="connsiteX4" fmla="*/ 0 w 553742"/>
                <a:gd name="connsiteY4" fmla="*/ 63237 h 719868"/>
                <a:gd name="connsiteX0" fmla="*/ 0 w 574714"/>
                <a:gd name="connsiteY0" fmla="*/ 51958 h 719868"/>
                <a:gd name="connsiteX1" fmla="*/ 183261 w 574714"/>
                <a:gd name="connsiteY1" fmla="*/ 0 h 719868"/>
                <a:gd name="connsiteX2" fmla="*/ 574714 w 574714"/>
                <a:gd name="connsiteY2" fmla="*/ 719868 h 719868"/>
                <a:gd name="connsiteX3" fmla="*/ 266739 w 574714"/>
                <a:gd name="connsiteY3" fmla="*/ 653165 h 719868"/>
                <a:gd name="connsiteX4" fmla="*/ 0 w 574714"/>
                <a:gd name="connsiteY4" fmla="*/ 51958 h 719868"/>
                <a:gd name="connsiteX0" fmla="*/ 0 w 574714"/>
                <a:gd name="connsiteY0" fmla="*/ 30353 h 698263"/>
                <a:gd name="connsiteX1" fmla="*/ 193273 w 574714"/>
                <a:gd name="connsiteY1" fmla="*/ 0 h 698263"/>
                <a:gd name="connsiteX2" fmla="*/ 574714 w 574714"/>
                <a:gd name="connsiteY2" fmla="*/ 698263 h 698263"/>
                <a:gd name="connsiteX3" fmla="*/ 266739 w 574714"/>
                <a:gd name="connsiteY3" fmla="*/ 631560 h 698263"/>
                <a:gd name="connsiteX4" fmla="*/ 0 w 574714"/>
                <a:gd name="connsiteY4" fmla="*/ 30353 h 69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714" h="698263">
                  <a:moveTo>
                    <a:pt x="0" y="30353"/>
                  </a:moveTo>
                  <a:lnTo>
                    <a:pt x="193273" y="0"/>
                  </a:lnTo>
                  <a:lnTo>
                    <a:pt x="574714" y="698263"/>
                  </a:lnTo>
                  <a:lnTo>
                    <a:pt x="266739" y="631560"/>
                  </a:lnTo>
                  <a:lnTo>
                    <a:pt x="0" y="3035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41"/>
            <p:cNvSpPr/>
            <p:nvPr/>
          </p:nvSpPr>
          <p:spPr>
            <a:xfrm rot="928225">
              <a:off x="2085877" y="2724399"/>
              <a:ext cx="481070" cy="1101757"/>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229586 w 542925"/>
                <a:gd name="connsiteY3" fmla="*/ 102021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6794 w 542925"/>
                <a:gd name="connsiteY3" fmla="*/ 1094286 h 1123950"/>
                <a:gd name="connsiteX4" fmla="*/ 229586 w 542925"/>
                <a:gd name="connsiteY4" fmla="*/ 1020210 h 1123950"/>
                <a:gd name="connsiteX5" fmla="*/ 542925 w 542925"/>
                <a:gd name="connsiteY5" fmla="*/ 28575 h 1123950"/>
                <a:gd name="connsiteX0" fmla="*/ 540052 w 540052"/>
                <a:gd name="connsiteY0" fmla="*/ 28575 h 1094416"/>
                <a:gd name="connsiteX1" fmla="*/ 378127 w 540052"/>
                <a:gd name="connsiteY1" fmla="*/ 0 h 1094416"/>
                <a:gd name="connsiteX2" fmla="*/ 0 w 540052"/>
                <a:gd name="connsiteY2" fmla="*/ 1089977 h 1094416"/>
                <a:gd name="connsiteX3" fmla="*/ 3921 w 540052"/>
                <a:gd name="connsiteY3" fmla="*/ 1094286 h 1094416"/>
                <a:gd name="connsiteX4" fmla="*/ 226713 w 540052"/>
                <a:gd name="connsiteY4" fmla="*/ 1020210 h 1094416"/>
                <a:gd name="connsiteX5" fmla="*/ 540052 w 540052"/>
                <a:gd name="connsiteY5" fmla="*/ 28575 h 1094416"/>
                <a:gd name="connsiteX0" fmla="*/ 545985 w 545985"/>
                <a:gd name="connsiteY0" fmla="*/ 28575 h 1095602"/>
                <a:gd name="connsiteX1" fmla="*/ 384060 w 545985"/>
                <a:gd name="connsiteY1" fmla="*/ 0 h 1095602"/>
                <a:gd name="connsiteX2" fmla="*/ 5933 w 545985"/>
                <a:gd name="connsiteY2" fmla="*/ 1089977 h 1095602"/>
                <a:gd name="connsiteX3" fmla="*/ 405 w 545985"/>
                <a:gd name="connsiteY3" fmla="*/ 1095490 h 1095602"/>
                <a:gd name="connsiteX4" fmla="*/ 232646 w 545985"/>
                <a:gd name="connsiteY4" fmla="*/ 1020210 h 1095602"/>
                <a:gd name="connsiteX5" fmla="*/ 545985 w 545985"/>
                <a:gd name="connsiteY5" fmla="*/ 28575 h 1095602"/>
                <a:gd name="connsiteX0" fmla="*/ 542690 w 542690"/>
                <a:gd name="connsiteY0" fmla="*/ 28575 h 1189851"/>
                <a:gd name="connsiteX1" fmla="*/ 380765 w 542690"/>
                <a:gd name="connsiteY1" fmla="*/ 0 h 1189851"/>
                <a:gd name="connsiteX2" fmla="*/ 2638 w 542690"/>
                <a:gd name="connsiteY2" fmla="*/ 1089977 h 1189851"/>
                <a:gd name="connsiteX3" fmla="*/ 229351 w 542690"/>
                <a:gd name="connsiteY3" fmla="*/ 1020210 h 1189851"/>
                <a:gd name="connsiteX4" fmla="*/ 542690 w 542690"/>
                <a:gd name="connsiteY4" fmla="*/ 28575 h 1189851"/>
                <a:gd name="connsiteX0" fmla="*/ 540052 w 540052"/>
                <a:gd name="connsiteY0" fmla="*/ 28575 h 1110709"/>
                <a:gd name="connsiteX1" fmla="*/ 378127 w 540052"/>
                <a:gd name="connsiteY1" fmla="*/ 0 h 1110709"/>
                <a:gd name="connsiteX2" fmla="*/ 0 w 540052"/>
                <a:gd name="connsiteY2" fmla="*/ 1089977 h 1110709"/>
                <a:gd name="connsiteX3" fmla="*/ 226713 w 540052"/>
                <a:gd name="connsiteY3" fmla="*/ 1020210 h 1110709"/>
                <a:gd name="connsiteX4" fmla="*/ 540052 w 540052"/>
                <a:gd name="connsiteY4" fmla="*/ 28575 h 1110709"/>
                <a:gd name="connsiteX0" fmla="*/ 546491 w 546491"/>
                <a:gd name="connsiteY0" fmla="*/ 28575 h 1120553"/>
                <a:gd name="connsiteX1" fmla="*/ 384566 w 546491"/>
                <a:gd name="connsiteY1" fmla="*/ 0 h 1120553"/>
                <a:gd name="connsiteX2" fmla="*/ 0 w 546491"/>
                <a:gd name="connsiteY2" fmla="*/ 1114802 h 1120553"/>
                <a:gd name="connsiteX3" fmla="*/ 233152 w 546491"/>
                <a:gd name="connsiteY3" fmla="*/ 1020210 h 1120553"/>
                <a:gd name="connsiteX4" fmla="*/ 546491 w 546491"/>
                <a:gd name="connsiteY4" fmla="*/ 28575 h 1120553"/>
                <a:gd name="connsiteX0" fmla="*/ 546491 w 546491"/>
                <a:gd name="connsiteY0" fmla="*/ 28575 h 1114802"/>
                <a:gd name="connsiteX1" fmla="*/ 384566 w 546491"/>
                <a:gd name="connsiteY1" fmla="*/ 0 h 1114802"/>
                <a:gd name="connsiteX2" fmla="*/ 0 w 546491"/>
                <a:gd name="connsiteY2" fmla="*/ 1114802 h 1114802"/>
                <a:gd name="connsiteX3" fmla="*/ 233152 w 546491"/>
                <a:gd name="connsiteY3" fmla="*/ 1020210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72061 w 546491"/>
                <a:gd name="connsiteY3" fmla="*/ 994014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62813 w 546491"/>
                <a:gd name="connsiteY3" fmla="*/ 1010150 h 1114802"/>
                <a:gd name="connsiteX4" fmla="*/ 546491 w 546491"/>
                <a:gd name="connsiteY4" fmla="*/ 28575 h 1114802"/>
                <a:gd name="connsiteX0" fmla="*/ 503172 w 503172"/>
                <a:gd name="connsiteY0" fmla="*/ 28575 h 1099918"/>
                <a:gd name="connsiteX1" fmla="*/ 341247 w 503172"/>
                <a:gd name="connsiteY1" fmla="*/ 0 h 1099918"/>
                <a:gd name="connsiteX2" fmla="*/ 0 w 503172"/>
                <a:gd name="connsiteY2" fmla="*/ 1099918 h 1099918"/>
                <a:gd name="connsiteX3" fmla="*/ 219494 w 503172"/>
                <a:gd name="connsiteY3" fmla="*/ 1010150 h 1099918"/>
                <a:gd name="connsiteX4" fmla="*/ 503172 w 503172"/>
                <a:gd name="connsiteY4" fmla="*/ 28575 h 1099918"/>
                <a:gd name="connsiteX0" fmla="*/ 521520 w 521520"/>
                <a:gd name="connsiteY0" fmla="*/ 28575 h 1105567"/>
                <a:gd name="connsiteX1" fmla="*/ 359595 w 521520"/>
                <a:gd name="connsiteY1" fmla="*/ 0 h 1105567"/>
                <a:gd name="connsiteX2" fmla="*/ 0 w 521520"/>
                <a:gd name="connsiteY2" fmla="*/ 1105567 h 1105567"/>
                <a:gd name="connsiteX3" fmla="*/ 237842 w 521520"/>
                <a:gd name="connsiteY3" fmla="*/ 1010150 h 1105567"/>
                <a:gd name="connsiteX4" fmla="*/ 521520 w 521520"/>
                <a:gd name="connsiteY4" fmla="*/ 28575 h 1105567"/>
                <a:gd name="connsiteX0" fmla="*/ 507340 w 507340"/>
                <a:gd name="connsiteY0" fmla="*/ 19495 h 1105567"/>
                <a:gd name="connsiteX1" fmla="*/ 359595 w 507340"/>
                <a:gd name="connsiteY1" fmla="*/ 0 h 1105567"/>
                <a:gd name="connsiteX2" fmla="*/ 0 w 507340"/>
                <a:gd name="connsiteY2" fmla="*/ 1105567 h 1105567"/>
                <a:gd name="connsiteX3" fmla="*/ 237842 w 507340"/>
                <a:gd name="connsiteY3" fmla="*/ 1010150 h 1105567"/>
                <a:gd name="connsiteX4" fmla="*/ 507340 w 507340"/>
                <a:gd name="connsiteY4" fmla="*/ 19495 h 1105567"/>
                <a:gd name="connsiteX0" fmla="*/ 507340 w 507340"/>
                <a:gd name="connsiteY0" fmla="*/ 19495 h 1105567"/>
                <a:gd name="connsiteX1" fmla="*/ 359595 w 507340"/>
                <a:gd name="connsiteY1" fmla="*/ 0 h 1105567"/>
                <a:gd name="connsiteX2" fmla="*/ 0 w 507340"/>
                <a:gd name="connsiteY2" fmla="*/ 1105567 h 1105567"/>
                <a:gd name="connsiteX3" fmla="*/ 263204 w 507340"/>
                <a:gd name="connsiteY3" fmla="*/ 992401 h 1105567"/>
                <a:gd name="connsiteX4" fmla="*/ 507340 w 507340"/>
                <a:gd name="connsiteY4" fmla="*/ 19495 h 1105567"/>
                <a:gd name="connsiteX0" fmla="*/ 507340 w 507340"/>
                <a:gd name="connsiteY0" fmla="*/ 27897 h 1113969"/>
                <a:gd name="connsiteX1" fmla="*/ 372095 w 507340"/>
                <a:gd name="connsiteY1" fmla="*/ 0 h 1113969"/>
                <a:gd name="connsiteX2" fmla="*/ 0 w 507340"/>
                <a:gd name="connsiteY2" fmla="*/ 1113969 h 1113969"/>
                <a:gd name="connsiteX3" fmla="*/ 263204 w 507340"/>
                <a:gd name="connsiteY3" fmla="*/ 1000803 h 1113969"/>
                <a:gd name="connsiteX4" fmla="*/ 507340 w 507340"/>
                <a:gd name="connsiteY4" fmla="*/ 27897 h 1113969"/>
                <a:gd name="connsiteX0" fmla="*/ 481070 w 481070"/>
                <a:gd name="connsiteY0" fmla="*/ 27897 h 1101757"/>
                <a:gd name="connsiteX1" fmla="*/ 345825 w 481070"/>
                <a:gd name="connsiteY1" fmla="*/ 0 h 1101757"/>
                <a:gd name="connsiteX2" fmla="*/ 0 w 481070"/>
                <a:gd name="connsiteY2" fmla="*/ 1101757 h 1101757"/>
                <a:gd name="connsiteX3" fmla="*/ 236934 w 481070"/>
                <a:gd name="connsiteY3" fmla="*/ 1000803 h 1101757"/>
                <a:gd name="connsiteX4" fmla="*/ 481070 w 481070"/>
                <a:gd name="connsiteY4" fmla="*/ 27897 h 1101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070" h="1101757">
                  <a:moveTo>
                    <a:pt x="481070" y="27897"/>
                  </a:moveTo>
                  <a:lnTo>
                    <a:pt x="345825" y="0"/>
                  </a:lnTo>
                  <a:cubicBezTo>
                    <a:pt x="225960" y="368522"/>
                    <a:pt x="119865" y="733235"/>
                    <a:pt x="0" y="1101757"/>
                  </a:cubicBezTo>
                  <a:cubicBezTo>
                    <a:pt x="87690" y="1065362"/>
                    <a:pt x="105290" y="1058182"/>
                    <a:pt x="236934" y="1000803"/>
                  </a:cubicBezTo>
                  <a:lnTo>
                    <a:pt x="481070" y="2789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3" name="Freeform 42"/>
            <p:cNvSpPr/>
            <p:nvPr/>
          </p:nvSpPr>
          <p:spPr>
            <a:xfrm rot="1025653">
              <a:off x="1946806" y="2710177"/>
              <a:ext cx="456549" cy="1118646"/>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46295 w 546295"/>
                <a:gd name="connsiteY0" fmla="*/ 0 h 1181100"/>
                <a:gd name="connsiteX1" fmla="*/ 346270 w 546295"/>
                <a:gd name="connsiteY1" fmla="*/ 9525 h 1181100"/>
                <a:gd name="connsiteX2" fmla="*/ 0 w 546295"/>
                <a:gd name="connsiteY2" fmla="*/ 966333 h 1181100"/>
                <a:gd name="connsiteX3" fmla="*/ 136720 w 546295"/>
                <a:gd name="connsiteY3" fmla="*/ 1181100 h 1181100"/>
                <a:gd name="connsiteX4" fmla="*/ 546295 w 546295"/>
                <a:gd name="connsiteY4" fmla="*/ 0 h 1181100"/>
                <a:gd name="connsiteX0" fmla="*/ 546295 w 546295"/>
                <a:gd name="connsiteY0" fmla="*/ 0 h 1074695"/>
                <a:gd name="connsiteX1" fmla="*/ 346270 w 546295"/>
                <a:gd name="connsiteY1" fmla="*/ 9525 h 1074695"/>
                <a:gd name="connsiteX2" fmla="*/ 0 w 546295"/>
                <a:gd name="connsiteY2" fmla="*/ 966333 h 1074695"/>
                <a:gd name="connsiteX3" fmla="*/ 194280 w 546295"/>
                <a:gd name="connsiteY3" fmla="*/ 1074695 h 1074695"/>
                <a:gd name="connsiteX4" fmla="*/ 546295 w 546295"/>
                <a:gd name="connsiteY4" fmla="*/ 0 h 1074695"/>
                <a:gd name="connsiteX0" fmla="*/ 490522 w 490522"/>
                <a:gd name="connsiteY0" fmla="*/ 0 h 1074695"/>
                <a:gd name="connsiteX1" fmla="*/ 290497 w 490522"/>
                <a:gd name="connsiteY1" fmla="*/ 9525 h 1074695"/>
                <a:gd name="connsiteX2" fmla="*/ 0 w 490522"/>
                <a:gd name="connsiteY2" fmla="*/ 987552 h 1074695"/>
                <a:gd name="connsiteX3" fmla="*/ 138507 w 490522"/>
                <a:gd name="connsiteY3" fmla="*/ 1074695 h 1074695"/>
                <a:gd name="connsiteX4" fmla="*/ 490522 w 490522"/>
                <a:gd name="connsiteY4" fmla="*/ 0 h 1074695"/>
                <a:gd name="connsiteX0" fmla="*/ 490522 w 490522"/>
                <a:gd name="connsiteY0" fmla="*/ 0 h 1111594"/>
                <a:gd name="connsiteX1" fmla="*/ 290497 w 490522"/>
                <a:gd name="connsiteY1" fmla="*/ 9525 h 1111594"/>
                <a:gd name="connsiteX2" fmla="*/ 0 w 490522"/>
                <a:gd name="connsiteY2" fmla="*/ 987552 h 1111594"/>
                <a:gd name="connsiteX3" fmla="*/ 114709 w 490522"/>
                <a:gd name="connsiteY3" fmla="*/ 1111594 h 1111594"/>
                <a:gd name="connsiteX4" fmla="*/ 490522 w 490522"/>
                <a:gd name="connsiteY4" fmla="*/ 0 h 1111594"/>
                <a:gd name="connsiteX0" fmla="*/ 495138 w 495138"/>
                <a:gd name="connsiteY0" fmla="*/ 0 h 1111594"/>
                <a:gd name="connsiteX1" fmla="*/ 295113 w 495138"/>
                <a:gd name="connsiteY1" fmla="*/ 9525 h 1111594"/>
                <a:gd name="connsiteX2" fmla="*/ 0 w 495138"/>
                <a:gd name="connsiteY2" fmla="*/ 971358 h 1111594"/>
                <a:gd name="connsiteX3" fmla="*/ 119325 w 495138"/>
                <a:gd name="connsiteY3" fmla="*/ 1111594 h 1111594"/>
                <a:gd name="connsiteX4" fmla="*/ 495138 w 495138"/>
                <a:gd name="connsiteY4" fmla="*/ 0 h 1111594"/>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495138 w 495138"/>
                <a:gd name="connsiteY4"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45121 w 495138"/>
                <a:gd name="connsiteY4" fmla="*/ 1035021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39655 w 495138"/>
                <a:gd name="connsiteY4" fmla="*/ 104778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87207 w 495065"/>
                <a:gd name="connsiteY0" fmla="*/ 0 h 1087795"/>
                <a:gd name="connsiteX1" fmla="*/ 287182 w 495065"/>
                <a:gd name="connsiteY1" fmla="*/ 9525 h 1087795"/>
                <a:gd name="connsiteX2" fmla="*/ 0 w 495065"/>
                <a:gd name="connsiteY2" fmla="*/ 962478 h 1087795"/>
                <a:gd name="connsiteX3" fmla="*/ 74493 w 495065"/>
                <a:gd name="connsiteY3" fmla="*/ 1087795 h 1087795"/>
                <a:gd name="connsiteX4" fmla="*/ 178885 w 495065"/>
                <a:gd name="connsiteY4" fmla="*/ 1040735 h 1087795"/>
                <a:gd name="connsiteX5" fmla="*/ 495065 w 495065"/>
                <a:gd name="connsiteY5" fmla="*/ 1454 h 1087795"/>
                <a:gd name="connsiteX6" fmla="*/ 487207 w 495065"/>
                <a:gd name="connsiteY6" fmla="*/ 0 h 1087795"/>
                <a:gd name="connsiteX0" fmla="*/ 487207 w 495065"/>
                <a:gd name="connsiteY0" fmla="*/ 0 h 1085449"/>
                <a:gd name="connsiteX1" fmla="*/ 287182 w 495065"/>
                <a:gd name="connsiteY1" fmla="*/ 9525 h 1085449"/>
                <a:gd name="connsiteX2" fmla="*/ 0 w 495065"/>
                <a:gd name="connsiteY2" fmla="*/ 962478 h 1085449"/>
                <a:gd name="connsiteX3" fmla="*/ 86166 w 495065"/>
                <a:gd name="connsiteY3" fmla="*/ 1085449 h 1085449"/>
                <a:gd name="connsiteX4" fmla="*/ 178885 w 495065"/>
                <a:gd name="connsiteY4" fmla="*/ 1040735 h 1085449"/>
                <a:gd name="connsiteX5" fmla="*/ 495065 w 495065"/>
                <a:gd name="connsiteY5" fmla="*/ 1454 h 1085449"/>
                <a:gd name="connsiteX6" fmla="*/ 487207 w 495065"/>
                <a:gd name="connsiteY6" fmla="*/ 0 h 1085449"/>
                <a:gd name="connsiteX0" fmla="*/ 480203 w 488061"/>
                <a:gd name="connsiteY0" fmla="*/ 0 h 1085449"/>
                <a:gd name="connsiteX1" fmla="*/ 280178 w 488061"/>
                <a:gd name="connsiteY1" fmla="*/ 9525 h 1085449"/>
                <a:gd name="connsiteX2" fmla="*/ 0 w 488061"/>
                <a:gd name="connsiteY2" fmla="*/ 961071 h 1085449"/>
                <a:gd name="connsiteX3" fmla="*/ 79162 w 488061"/>
                <a:gd name="connsiteY3" fmla="*/ 1085449 h 1085449"/>
                <a:gd name="connsiteX4" fmla="*/ 171881 w 488061"/>
                <a:gd name="connsiteY4" fmla="*/ 1040735 h 1085449"/>
                <a:gd name="connsiteX5" fmla="*/ 488061 w 488061"/>
                <a:gd name="connsiteY5" fmla="*/ 1454 h 1085449"/>
                <a:gd name="connsiteX6" fmla="*/ 480203 w 488061"/>
                <a:gd name="connsiteY6" fmla="*/ 0 h 1085449"/>
                <a:gd name="connsiteX0" fmla="*/ 454290 w 488061"/>
                <a:gd name="connsiteY0" fmla="*/ 11497 h 1083995"/>
                <a:gd name="connsiteX1" fmla="*/ 280178 w 488061"/>
                <a:gd name="connsiteY1" fmla="*/ 8071 h 1083995"/>
                <a:gd name="connsiteX2" fmla="*/ 0 w 488061"/>
                <a:gd name="connsiteY2" fmla="*/ 959617 h 1083995"/>
                <a:gd name="connsiteX3" fmla="*/ 79162 w 488061"/>
                <a:gd name="connsiteY3" fmla="*/ 1083995 h 1083995"/>
                <a:gd name="connsiteX4" fmla="*/ 171881 w 488061"/>
                <a:gd name="connsiteY4" fmla="*/ 1039281 h 1083995"/>
                <a:gd name="connsiteX5" fmla="*/ 488061 w 488061"/>
                <a:gd name="connsiteY5" fmla="*/ 0 h 1083995"/>
                <a:gd name="connsiteX6" fmla="*/ 454290 w 488061"/>
                <a:gd name="connsiteY6" fmla="*/ 11497 h 1083995"/>
                <a:gd name="connsiteX0" fmla="*/ 488061 w 488061"/>
                <a:gd name="connsiteY0" fmla="*/ 0 h 1083995"/>
                <a:gd name="connsiteX1" fmla="*/ 280178 w 488061"/>
                <a:gd name="connsiteY1" fmla="*/ 8071 h 1083995"/>
                <a:gd name="connsiteX2" fmla="*/ 0 w 488061"/>
                <a:gd name="connsiteY2" fmla="*/ 959617 h 1083995"/>
                <a:gd name="connsiteX3" fmla="*/ 79162 w 488061"/>
                <a:gd name="connsiteY3" fmla="*/ 1083995 h 1083995"/>
                <a:gd name="connsiteX4" fmla="*/ 171881 w 488061"/>
                <a:gd name="connsiteY4" fmla="*/ 1039281 h 1083995"/>
                <a:gd name="connsiteX5" fmla="*/ 488061 w 488061"/>
                <a:gd name="connsiteY5" fmla="*/ 0 h 1083995"/>
                <a:gd name="connsiteX0" fmla="*/ 465300 w 465300"/>
                <a:gd name="connsiteY0" fmla="*/ 0 h 1076995"/>
                <a:gd name="connsiteX1" fmla="*/ 280178 w 465300"/>
                <a:gd name="connsiteY1" fmla="*/ 1071 h 1076995"/>
                <a:gd name="connsiteX2" fmla="*/ 0 w 465300"/>
                <a:gd name="connsiteY2" fmla="*/ 952617 h 1076995"/>
                <a:gd name="connsiteX3" fmla="*/ 79162 w 465300"/>
                <a:gd name="connsiteY3" fmla="*/ 1076995 h 1076995"/>
                <a:gd name="connsiteX4" fmla="*/ 171881 w 465300"/>
                <a:gd name="connsiteY4" fmla="*/ 1032281 h 1076995"/>
                <a:gd name="connsiteX5" fmla="*/ 465300 w 465300"/>
                <a:gd name="connsiteY5" fmla="*/ 0 h 1076995"/>
                <a:gd name="connsiteX0" fmla="*/ 488060 w 488060"/>
                <a:gd name="connsiteY0" fmla="*/ 0 h 1083995"/>
                <a:gd name="connsiteX1" fmla="*/ 280178 w 488060"/>
                <a:gd name="connsiteY1" fmla="*/ 8071 h 1083995"/>
                <a:gd name="connsiteX2" fmla="*/ 0 w 488060"/>
                <a:gd name="connsiteY2" fmla="*/ 959617 h 1083995"/>
                <a:gd name="connsiteX3" fmla="*/ 79162 w 488060"/>
                <a:gd name="connsiteY3" fmla="*/ 1083995 h 1083995"/>
                <a:gd name="connsiteX4" fmla="*/ 171881 w 488060"/>
                <a:gd name="connsiteY4" fmla="*/ 1039281 h 1083995"/>
                <a:gd name="connsiteX5" fmla="*/ 488060 w 488060"/>
                <a:gd name="connsiteY5" fmla="*/ 0 h 1083995"/>
                <a:gd name="connsiteX0" fmla="*/ 488060 w 488060"/>
                <a:gd name="connsiteY0" fmla="*/ 33946 h 1117941"/>
                <a:gd name="connsiteX1" fmla="*/ 287186 w 488060"/>
                <a:gd name="connsiteY1" fmla="*/ 0 h 1117941"/>
                <a:gd name="connsiteX2" fmla="*/ 0 w 488060"/>
                <a:gd name="connsiteY2" fmla="*/ 993563 h 1117941"/>
                <a:gd name="connsiteX3" fmla="*/ 79162 w 488060"/>
                <a:gd name="connsiteY3" fmla="*/ 1117941 h 1117941"/>
                <a:gd name="connsiteX4" fmla="*/ 171881 w 488060"/>
                <a:gd name="connsiteY4" fmla="*/ 1073227 h 1117941"/>
                <a:gd name="connsiteX5" fmla="*/ 488060 w 488060"/>
                <a:gd name="connsiteY5" fmla="*/ 33946 h 1117941"/>
                <a:gd name="connsiteX0" fmla="*/ 488060 w 488060"/>
                <a:gd name="connsiteY0" fmla="*/ 33946 h 1118646"/>
                <a:gd name="connsiteX1" fmla="*/ 287186 w 488060"/>
                <a:gd name="connsiteY1" fmla="*/ 0 h 1118646"/>
                <a:gd name="connsiteX2" fmla="*/ 0 w 488060"/>
                <a:gd name="connsiteY2" fmla="*/ 993563 h 1118646"/>
                <a:gd name="connsiteX3" fmla="*/ 109275 w 488060"/>
                <a:gd name="connsiteY3" fmla="*/ 1118646 h 1118646"/>
                <a:gd name="connsiteX4" fmla="*/ 171881 w 488060"/>
                <a:gd name="connsiteY4" fmla="*/ 1073227 h 1118646"/>
                <a:gd name="connsiteX5" fmla="*/ 488060 w 488060"/>
                <a:gd name="connsiteY5" fmla="*/ 33946 h 1118646"/>
                <a:gd name="connsiteX0" fmla="*/ 490517 w 490517"/>
                <a:gd name="connsiteY0" fmla="*/ 33946 h 1118646"/>
                <a:gd name="connsiteX1" fmla="*/ 289643 w 490517"/>
                <a:gd name="connsiteY1" fmla="*/ 0 h 1118646"/>
                <a:gd name="connsiteX2" fmla="*/ 0 w 490517"/>
                <a:gd name="connsiteY2" fmla="*/ 1034180 h 1118646"/>
                <a:gd name="connsiteX3" fmla="*/ 111732 w 490517"/>
                <a:gd name="connsiteY3" fmla="*/ 1118646 h 1118646"/>
                <a:gd name="connsiteX4" fmla="*/ 174338 w 490517"/>
                <a:gd name="connsiteY4" fmla="*/ 1073227 h 1118646"/>
                <a:gd name="connsiteX5" fmla="*/ 490517 w 490517"/>
                <a:gd name="connsiteY5" fmla="*/ 33946 h 1118646"/>
                <a:gd name="connsiteX0" fmla="*/ 472309 w 472309"/>
                <a:gd name="connsiteY0" fmla="*/ 39546 h 1118646"/>
                <a:gd name="connsiteX1" fmla="*/ 289643 w 472309"/>
                <a:gd name="connsiteY1" fmla="*/ 0 h 1118646"/>
                <a:gd name="connsiteX2" fmla="*/ 0 w 472309"/>
                <a:gd name="connsiteY2" fmla="*/ 1034180 h 1118646"/>
                <a:gd name="connsiteX3" fmla="*/ 111732 w 472309"/>
                <a:gd name="connsiteY3" fmla="*/ 1118646 h 1118646"/>
                <a:gd name="connsiteX4" fmla="*/ 174338 w 472309"/>
                <a:gd name="connsiteY4" fmla="*/ 1073227 h 1118646"/>
                <a:gd name="connsiteX5" fmla="*/ 472309 w 472309"/>
                <a:gd name="connsiteY5" fmla="*/ 39546 h 1118646"/>
                <a:gd name="connsiteX0" fmla="*/ 456549 w 456549"/>
                <a:gd name="connsiteY0" fmla="*/ 39546 h 1118646"/>
                <a:gd name="connsiteX1" fmla="*/ 273883 w 456549"/>
                <a:gd name="connsiteY1" fmla="*/ 0 h 1118646"/>
                <a:gd name="connsiteX2" fmla="*/ 0 w 456549"/>
                <a:gd name="connsiteY2" fmla="*/ 1004420 h 1118646"/>
                <a:gd name="connsiteX3" fmla="*/ 95972 w 456549"/>
                <a:gd name="connsiteY3" fmla="*/ 1118646 h 1118646"/>
                <a:gd name="connsiteX4" fmla="*/ 158578 w 456549"/>
                <a:gd name="connsiteY4" fmla="*/ 1073227 h 1118646"/>
                <a:gd name="connsiteX5" fmla="*/ 456549 w 456549"/>
                <a:gd name="connsiteY5" fmla="*/ 39546 h 1118646"/>
                <a:gd name="connsiteX0" fmla="*/ 456549 w 456549"/>
                <a:gd name="connsiteY0" fmla="*/ 39546 h 1118646"/>
                <a:gd name="connsiteX1" fmla="*/ 273883 w 456549"/>
                <a:gd name="connsiteY1" fmla="*/ 0 h 1118646"/>
                <a:gd name="connsiteX2" fmla="*/ 0 w 456549"/>
                <a:gd name="connsiteY2" fmla="*/ 1004420 h 1118646"/>
                <a:gd name="connsiteX3" fmla="*/ 95972 w 456549"/>
                <a:gd name="connsiteY3" fmla="*/ 1118646 h 1118646"/>
                <a:gd name="connsiteX4" fmla="*/ 172937 w 456549"/>
                <a:gd name="connsiteY4" fmla="*/ 1038915 h 1118646"/>
                <a:gd name="connsiteX5" fmla="*/ 456549 w 456549"/>
                <a:gd name="connsiteY5" fmla="*/ 39546 h 111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549" h="1118646">
                  <a:moveTo>
                    <a:pt x="456549" y="39546"/>
                  </a:moveTo>
                  <a:lnTo>
                    <a:pt x="273883" y="0"/>
                  </a:lnTo>
                  <a:lnTo>
                    <a:pt x="0" y="1004420"/>
                  </a:lnTo>
                  <a:lnTo>
                    <a:pt x="95972" y="1118646"/>
                  </a:lnTo>
                  <a:cubicBezTo>
                    <a:pt x="168774" y="1097228"/>
                    <a:pt x="140348" y="1059057"/>
                    <a:pt x="172937" y="1038915"/>
                  </a:cubicBezTo>
                  <a:cubicBezTo>
                    <a:pt x="275530" y="694670"/>
                    <a:pt x="353956" y="383791"/>
                    <a:pt x="456549" y="39546"/>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 name="Freeform 43"/>
            <p:cNvSpPr/>
            <p:nvPr/>
          </p:nvSpPr>
          <p:spPr>
            <a:xfrm rot="19663319">
              <a:off x="5958856" y="2465973"/>
              <a:ext cx="533522" cy="71560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25200"/>
                <a:gd name="connsiteY0" fmla="*/ 0 h 681026"/>
                <a:gd name="connsiteX1" fmla="*/ 174031 w 525200"/>
                <a:gd name="connsiteY1" fmla="*/ 7288 h 681026"/>
                <a:gd name="connsiteX2" fmla="*/ 525200 w 525200"/>
                <a:gd name="connsiteY2" fmla="*/ 681026 h 681026"/>
                <a:gd name="connsiteX3" fmla="*/ 321105 w 525200"/>
                <a:gd name="connsiteY3" fmla="*/ 668378 h 681026"/>
                <a:gd name="connsiteX4" fmla="*/ 0 w 525200"/>
                <a:gd name="connsiteY4" fmla="*/ 0 h 681026"/>
                <a:gd name="connsiteX0" fmla="*/ 0 w 525200"/>
                <a:gd name="connsiteY0" fmla="*/ 0 h 681026"/>
                <a:gd name="connsiteX1" fmla="*/ 174031 w 525200"/>
                <a:gd name="connsiteY1" fmla="*/ 7288 h 681026"/>
                <a:gd name="connsiteX2" fmla="*/ 525200 w 525200"/>
                <a:gd name="connsiteY2" fmla="*/ 681026 h 681026"/>
                <a:gd name="connsiteX3" fmla="*/ 299152 w 525200"/>
                <a:gd name="connsiteY3" fmla="*/ 635639 h 681026"/>
                <a:gd name="connsiteX4" fmla="*/ 0 w 525200"/>
                <a:gd name="connsiteY4" fmla="*/ 0 h 681026"/>
                <a:gd name="connsiteX0" fmla="*/ 0 w 525200"/>
                <a:gd name="connsiteY0" fmla="*/ 0 h 681026"/>
                <a:gd name="connsiteX1" fmla="*/ 214752 w 525200"/>
                <a:gd name="connsiteY1" fmla="*/ 45800 h 681026"/>
                <a:gd name="connsiteX2" fmla="*/ 525200 w 525200"/>
                <a:gd name="connsiteY2" fmla="*/ 681026 h 681026"/>
                <a:gd name="connsiteX3" fmla="*/ 299152 w 525200"/>
                <a:gd name="connsiteY3" fmla="*/ 635639 h 681026"/>
                <a:gd name="connsiteX4" fmla="*/ 0 w 525200"/>
                <a:gd name="connsiteY4" fmla="*/ 0 h 681026"/>
                <a:gd name="connsiteX0" fmla="*/ 0 w 501676"/>
                <a:gd name="connsiteY0" fmla="*/ 7362 h 635226"/>
                <a:gd name="connsiteX1" fmla="*/ 191228 w 501676"/>
                <a:gd name="connsiteY1" fmla="*/ 0 h 635226"/>
                <a:gd name="connsiteX2" fmla="*/ 501676 w 501676"/>
                <a:gd name="connsiteY2" fmla="*/ 635226 h 635226"/>
                <a:gd name="connsiteX3" fmla="*/ 275628 w 501676"/>
                <a:gd name="connsiteY3" fmla="*/ 589839 h 635226"/>
                <a:gd name="connsiteX4" fmla="*/ 0 w 501676"/>
                <a:gd name="connsiteY4" fmla="*/ 7362 h 635226"/>
                <a:gd name="connsiteX0" fmla="*/ 0 w 501676"/>
                <a:gd name="connsiteY0" fmla="*/ 7362 h 643001"/>
                <a:gd name="connsiteX1" fmla="*/ 191228 w 501676"/>
                <a:gd name="connsiteY1" fmla="*/ 0 h 643001"/>
                <a:gd name="connsiteX2" fmla="*/ 501676 w 501676"/>
                <a:gd name="connsiteY2" fmla="*/ 635226 h 643001"/>
                <a:gd name="connsiteX3" fmla="*/ 299152 w 501676"/>
                <a:gd name="connsiteY3" fmla="*/ 643001 h 643001"/>
                <a:gd name="connsiteX4" fmla="*/ 0 w 501676"/>
                <a:gd name="connsiteY4" fmla="*/ 7362 h 643001"/>
                <a:gd name="connsiteX0" fmla="*/ 0 w 520700"/>
                <a:gd name="connsiteY0" fmla="*/ 7362 h 691232"/>
                <a:gd name="connsiteX1" fmla="*/ 191228 w 520700"/>
                <a:gd name="connsiteY1" fmla="*/ 0 h 691232"/>
                <a:gd name="connsiteX2" fmla="*/ 520700 w 520700"/>
                <a:gd name="connsiteY2" fmla="*/ 691232 h 691232"/>
                <a:gd name="connsiteX3" fmla="*/ 299152 w 520700"/>
                <a:gd name="connsiteY3" fmla="*/ 643001 h 691232"/>
                <a:gd name="connsiteX4" fmla="*/ 0 w 520700"/>
                <a:gd name="connsiteY4" fmla="*/ 7362 h 691232"/>
                <a:gd name="connsiteX0" fmla="*/ 0 w 520700"/>
                <a:gd name="connsiteY0" fmla="*/ 7362 h 691232"/>
                <a:gd name="connsiteX1" fmla="*/ 191228 w 520700"/>
                <a:gd name="connsiteY1" fmla="*/ 0 h 691232"/>
                <a:gd name="connsiteX2" fmla="*/ 520700 w 520700"/>
                <a:gd name="connsiteY2" fmla="*/ 691232 h 691232"/>
                <a:gd name="connsiteX3" fmla="*/ 292689 w 520700"/>
                <a:gd name="connsiteY3" fmla="*/ 622020 h 691232"/>
                <a:gd name="connsiteX4" fmla="*/ 0 w 520700"/>
                <a:gd name="connsiteY4" fmla="*/ 7362 h 691232"/>
                <a:gd name="connsiteX0" fmla="*/ 0 w 498766"/>
                <a:gd name="connsiteY0" fmla="*/ 12766 h 691232"/>
                <a:gd name="connsiteX1" fmla="*/ 169294 w 498766"/>
                <a:gd name="connsiteY1" fmla="*/ 0 h 691232"/>
                <a:gd name="connsiteX2" fmla="*/ 498766 w 498766"/>
                <a:gd name="connsiteY2" fmla="*/ 691232 h 691232"/>
                <a:gd name="connsiteX3" fmla="*/ 270755 w 498766"/>
                <a:gd name="connsiteY3" fmla="*/ 622020 h 691232"/>
                <a:gd name="connsiteX4" fmla="*/ 0 w 498766"/>
                <a:gd name="connsiteY4" fmla="*/ 12766 h 691232"/>
                <a:gd name="connsiteX0" fmla="*/ 0 w 518899"/>
                <a:gd name="connsiteY0" fmla="*/ 49 h 691232"/>
                <a:gd name="connsiteX1" fmla="*/ 189427 w 518899"/>
                <a:gd name="connsiteY1" fmla="*/ 0 h 691232"/>
                <a:gd name="connsiteX2" fmla="*/ 518899 w 518899"/>
                <a:gd name="connsiteY2" fmla="*/ 691232 h 691232"/>
                <a:gd name="connsiteX3" fmla="*/ 290888 w 518899"/>
                <a:gd name="connsiteY3" fmla="*/ 622020 h 691232"/>
                <a:gd name="connsiteX4" fmla="*/ 0 w 518899"/>
                <a:gd name="connsiteY4" fmla="*/ 49 h 691232"/>
                <a:gd name="connsiteX0" fmla="*/ 0 w 485840"/>
                <a:gd name="connsiteY0" fmla="*/ 54728 h 691232"/>
                <a:gd name="connsiteX1" fmla="*/ 156368 w 485840"/>
                <a:gd name="connsiteY1" fmla="*/ 0 h 691232"/>
                <a:gd name="connsiteX2" fmla="*/ 485840 w 485840"/>
                <a:gd name="connsiteY2" fmla="*/ 691232 h 691232"/>
                <a:gd name="connsiteX3" fmla="*/ 257829 w 485840"/>
                <a:gd name="connsiteY3" fmla="*/ 622020 h 691232"/>
                <a:gd name="connsiteX4" fmla="*/ 0 w 485840"/>
                <a:gd name="connsiteY4" fmla="*/ 54728 h 691232"/>
                <a:gd name="connsiteX0" fmla="*/ 0 w 485840"/>
                <a:gd name="connsiteY0" fmla="*/ 28448 h 664952"/>
                <a:gd name="connsiteX1" fmla="*/ 162301 w 485840"/>
                <a:gd name="connsiteY1" fmla="*/ 0 h 664952"/>
                <a:gd name="connsiteX2" fmla="*/ 485840 w 485840"/>
                <a:gd name="connsiteY2" fmla="*/ 664952 h 664952"/>
                <a:gd name="connsiteX3" fmla="*/ 257829 w 485840"/>
                <a:gd name="connsiteY3" fmla="*/ 595740 h 664952"/>
                <a:gd name="connsiteX4" fmla="*/ 0 w 485840"/>
                <a:gd name="connsiteY4" fmla="*/ 28448 h 664952"/>
                <a:gd name="connsiteX0" fmla="*/ 0 w 521443"/>
                <a:gd name="connsiteY0" fmla="*/ 28448 h 715604"/>
                <a:gd name="connsiteX1" fmla="*/ 162301 w 521443"/>
                <a:gd name="connsiteY1" fmla="*/ 0 h 715604"/>
                <a:gd name="connsiteX2" fmla="*/ 521443 w 521443"/>
                <a:gd name="connsiteY2" fmla="*/ 715604 h 715604"/>
                <a:gd name="connsiteX3" fmla="*/ 257829 w 521443"/>
                <a:gd name="connsiteY3" fmla="*/ 595740 h 715604"/>
                <a:gd name="connsiteX4" fmla="*/ 0 w 521443"/>
                <a:gd name="connsiteY4" fmla="*/ 28448 h 715604"/>
                <a:gd name="connsiteX0" fmla="*/ 0 w 533522"/>
                <a:gd name="connsiteY0" fmla="*/ 20819 h 715604"/>
                <a:gd name="connsiteX1" fmla="*/ 174380 w 533522"/>
                <a:gd name="connsiteY1" fmla="*/ 0 h 715604"/>
                <a:gd name="connsiteX2" fmla="*/ 533522 w 533522"/>
                <a:gd name="connsiteY2" fmla="*/ 715604 h 715604"/>
                <a:gd name="connsiteX3" fmla="*/ 269908 w 533522"/>
                <a:gd name="connsiteY3" fmla="*/ 595740 h 715604"/>
                <a:gd name="connsiteX4" fmla="*/ 0 w 533522"/>
                <a:gd name="connsiteY4" fmla="*/ 20819 h 715604"/>
                <a:gd name="connsiteX0" fmla="*/ 0 w 533522"/>
                <a:gd name="connsiteY0" fmla="*/ 20819 h 715604"/>
                <a:gd name="connsiteX1" fmla="*/ 174380 w 533522"/>
                <a:gd name="connsiteY1" fmla="*/ 0 h 715604"/>
                <a:gd name="connsiteX2" fmla="*/ 533522 w 533522"/>
                <a:gd name="connsiteY2" fmla="*/ 715604 h 715604"/>
                <a:gd name="connsiteX3" fmla="*/ 257828 w 533522"/>
                <a:gd name="connsiteY3" fmla="*/ 588110 h 715604"/>
                <a:gd name="connsiteX4" fmla="*/ 0 w 533522"/>
                <a:gd name="connsiteY4" fmla="*/ 20819 h 715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522" h="715604">
                  <a:moveTo>
                    <a:pt x="0" y="20819"/>
                  </a:moveTo>
                  <a:lnTo>
                    <a:pt x="174380" y="0"/>
                  </a:lnTo>
                  <a:lnTo>
                    <a:pt x="533522" y="715604"/>
                  </a:lnTo>
                  <a:lnTo>
                    <a:pt x="257828" y="588110"/>
                  </a:lnTo>
                  <a:lnTo>
                    <a:pt x="0" y="2081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5" name="Freeform 44"/>
            <p:cNvSpPr/>
            <p:nvPr/>
          </p:nvSpPr>
          <p:spPr>
            <a:xfrm rot="19707341">
              <a:off x="6268446" y="2450967"/>
              <a:ext cx="479381" cy="68900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72937"/>
                <a:gd name="connsiteY0" fmla="*/ 0 h 559474"/>
                <a:gd name="connsiteX1" fmla="*/ 205472 w 472937"/>
                <a:gd name="connsiteY1" fmla="*/ 26028 h 559474"/>
                <a:gd name="connsiteX2" fmla="*/ 472937 w 472937"/>
                <a:gd name="connsiteY2" fmla="*/ 523023 h 559474"/>
                <a:gd name="connsiteX3" fmla="*/ 272623 w 472937"/>
                <a:gd name="connsiteY3" fmla="*/ 559474 h 559474"/>
                <a:gd name="connsiteX4" fmla="*/ 0 w 472937"/>
                <a:gd name="connsiteY4" fmla="*/ 0 h 559474"/>
                <a:gd name="connsiteX0" fmla="*/ 0 w 472937"/>
                <a:gd name="connsiteY0" fmla="*/ 0 h 559474"/>
                <a:gd name="connsiteX1" fmla="*/ 194597 w 472937"/>
                <a:gd name="connsiteY1" fmla="*/ 11514 h 559474"/>
                <a:gd name="connsiteX2" fmla="*/ 472937 w 472937"/>
                <a:gd name="connsiteY2" fmla="*/ 523023 h 559474"/>
                <a:gd name="connsiteX3" fmla="*/ 272623 w 472937"/>
                <a:gd name="connsiteY3" fmla="*/ 559474 h 559474"/>
                <a:gd name="connsiteX4" fmla="*/ 0 w 472937"/>
                <a:gd name="connsiteY4" fmla="*/ 0 h 559474"/>
                <a:gd name="connsiteX0" fmla="*/ 0 w 451919"/>
                <a:gd name="connsiteY0" fmla="*/ 0 h 559474"/>
                <a:gd name="connsiteX1" fmla="*/ 194597 w 451919"/>
                <a:gd name="connsiteY1" fmla="*/ 11514 h 559474"/>
                <a:gd name="connsiteX2" fmla="*/ 451919 w 451919"/>
                <a:gd name="connsiteY2" fmla="*/ 535646 h 559474"/>
                <a:gd name="connsiteX3" fmla="*/ 272623 w 451919"/>
                <a:gd name="connsiteY3" fmla="*/ 559474 h 559474"/>
                <a:gd name="connsiteX4" fmla="*/ 0 w 451919"/>
                <a:gd name="connsiteY4" fmla="*/ 0 h 559474"/>
                <a:gd name="connsiteX0" fmla="*/ 0 w 461360"/>
                <a:gd name="connsiteY0" fmla="*/ 0 h 562167"/>
                <a:gd name="connsiteX1" fmla="*/ 204038 w 461360"/>
                <a:gd name="connsiteY1" fmla="*/ 14207 h 562167"/>
                <a:gd name="connsiteX2" fmla="*/ 461360 w 461360"/>
                <a:gd name="connsiteY2" fmla="*/ 538339 h 562167"/>
                <a:gd name="connsiteX3" fmla="*/ 282064 w 461360"/>
                <a:gd name="connsiteY3" fmla="*/ 562167 h 562167"/>
                <a:gd name="connsiteX4" fmla="*/ 0 w 461360"/>
                <a:gd name="connsiteY4" fmla="*/ 0 h 562167"/>
                <a:gd name="connsiteX0" fmla="*/ 0 w 461360"/>
                <a:gd name="connsiteY0" fmla="*/ 0 h 551852"/>
                <a:gd name="connsiteX1" fmla="*/ 204038 w 461360"/>
                <a:gd name="connsiteY1" fmla="*/ 14207 h 551852"/>
                <a:gd name="connsiteX2" fmla="*/ 461360 w 461360"/>
                <a:gd name="connsiteY2" fmla="*/ 538339 h 551852"/>
                <a:gd name="connsiteX3" fmla="*/ 288009 w 461360"/>
                <a:gd name="connsiteY3" fmla="*/ 551852 h 551852"/>
                <a:gd name="connsiteX4" fmla="*/ 0 w 461360"/>
                <a:gd name="connsiteY4" fmla="*/ 0 h 551852"/>
                <a:gd name="connsiteX0" fmla="*/ 0 w 461360"/>
                <a:gd name="connsiteY0" fmla="*/ 0 h 584688"/>
                <a:gd name="connsiteX1" fmla="*/ 204038 w 461360"/>
                <a:gd name="connsiteY1" fmla="*/ 14207 h 584688"/>
                <a:gd name="connsiteX2" fmla="*/ 461360 w 461360"/>
                <a:gd name="connsiteY2" fmla="*/ 538339 h 584688"/>
                <a:gd name="connsiteX3" fmla="*/ 302065 w 461360"/>
                <a:gd name="connsiteY3" fmla="*/ 584688 h 584688"/>
                <a:gd name="connsiteX4" fmla="*/ 0 w 461360"/>
                <a:gd name="connsiteY4" fmla="*/ 0 h 584688"/>
                <a:gd name="connsiteX0" fmla="*/ 0 w 490977"/>
                <a:gd name="connsiteY0" fmla="*/ 0 h 596634"/>
                <a:gd name="connsiteX1" fmla="*/ 204038 w 490977"/>
                <a:gd name="connsiteY1" fmla="*/ 14207 h 596634"/>
                <a:gd name="connsiteX2" fmla="*/ 490977 w 490977"/>
                <a:gd name="connsiteY2" fmla="*/ 596634 h 596634"/>
                <a:gd name="connsiteX3" fmla="*/ 302065 w 490977"/>
                <a:gd name="connsiteY3" fmla="*/ 584688 h 596634"/>
                <a:gd name="connsiteX4" fmla="*/ 0 w 490977"/>
                <a:gd name="connsiteY4" fmla="*/ 0 h 596634"/>
                <a:gd name="connsiteX0" fmla="*/ 0 w 476536"/>
                <a:gd name="connsiteY0" fmla="*/ 0 h 588311"/>
                <a:gd name="connsiteX1" fmla="*/ 189597 w 476536"/>
                <a:gd name="connsiteY1" fmla="*/ 5884 h 588311"/>
                <a:gd name="connsiteX2" fmla="*/ 476536 w 476536"/>
                <a:gd name="connsiteY2" fmla="*/ 588311 h 588311"/>
                <a:gd name="connsiteX3" fmla="*/ 287624 w 476536"/>
                <a:gd name="connsiteY3" fmla="*/ 576365 h 588311"/>
                <a:gd name="connsiteX4" fmla="*/ 0 w 476536"/>
                <a:gd name="connsiteY4" fmla="*/ 0 h 588311"/>
                <a:gd name="connsiteX0" fmla="*/ 0 w 476536"/>
                <a:gd name="connsiteY0" fmla="*/ 0 h 588311"/>
                <a:gd name="connsiteX1" fmla="*/ 189597 w 476536"/>
                <a:gd name="connsiteY1" fmla="*/ 5884 h 588311"/>
                <a:gd name="connsiteX2" fmla="*/ 476536 w 476536"/>
                <a:gd name="connsiteY2" fmla="*/ 588311 h 588311"/>
                <a:gd name="connsiteX3" fmla="*/ 291506 w 476536"/>
                <a:gd name="connsiteY3" fmla="*/ 564861 h 588311"/>
                <a:gd name="connsiteX4" fmla="*/ 0 w 476536"/>
                <a:gd name="connsiteY4" fmla="*/ 0 h 588311"/>
                <a:gd name="connsiteX0" fmla="*/ 0 w 476536"/>
                <a:gd name="connsiteY0" fmla="*/ 0 h 588311"/>
                <a:gd name="connsiteX1" fmla="*/ 237537 w 476536"/>
                <a:gd name="connsiteY1" fmla="*/ 60997 h 588311"/>
                <a:gd name="connsiteX2" fmla="*/ 476536 w 476536"/>
                <a:gd name="connsiteY2" fmla="*/ 588311 h 588311"/>
                <a:gd name="connsiteX3" fmla="*/ 291506 w 476536"/>
                <a:gd name="connsiteY3" fmla="*/ 564861 h 588311"/>
                <a:gd name="connsiteX4" fmla="*/ 0 w 476536"/>
                <a:gd name="connsiteY4" fmla="*/ 0 h 588311"/>
                <a:gd name="connsiteX0" fmla="*/ 0 w 522830"/>
                <a:gd name="connsiteY0" fmla="*/ 0 h 689200"/>
                <a:gd name="connsiteX1" fmla="*/ 237537 w 522830"/>
                <a:gd name="connsiteY1" fmla="*/ 60997 h 689200"/>
                <a:gd name="connsiteX2" fmla="*/ 522830 w 522830"/>
                <a:gd name="connsiteY2" fmla="*/ 689200 h 689200"/>
                <a:gd name="connsiteX3" fmla="*/ 291506 w 522830"/>
                <a:gd name="connsiteY3" fmla="*/ 564861 h 689200"/>
                <a:gd name="connsiteX4" fmla="*/ 0 w 522830"/>
                <a:gd name="connsiteY4" fmla="*/ 0 h 689200"/>
                <a:gd name="connsiteX0" fmla="*/ 0 w 522830"/>
                <a:gd name="connsiteY0" fmla="*/ 0 h 689200"/>
                <a:gd name="connsiteX1" fmla="*/ 237537 w 522830"/>
                <a:gd name="connsiteY1" fmla="*/ 60997 h 689200"/>
                <a:gd name="connsiteX2" fmla="*/ 522830 w 522830"/>
                <a:gd name="connsiteY2" fmla="*/ 689200 h 689200"/>
                <a:gd name="connsiteX3" fmla="*/ 305003 w 522830"/>
                <a:gd name="connsiteY3" fmla="*/ 589130 h 689200"/>
                <a:gd name="connsiteX4" fmla="*/ 0 w 522830"/>
                <a:gd name="connsiteY4" fmla="*/ 0 h 689200"/>
                <a:gd name="connsiteX0" fmla="*/ 0 w 497827"/>
                <a:gd name="connsiteY0" fmla="*/ 0 h 661049"/>
                <a:gd name="connsiteX1" fmla="*/ 212534 w 497827"/>
                <a:gd name="connsiteY1" fmla="*/ 32846 h 661049"/>
                <a:gd name="connsiteX2" fmla="*/ 497827 w 497827"/>
                <a:gd name="connsiteY2" fmla="*/ 661049 h 661049"/>
                <a:gd name="connsiteX3" fmla="*/ 280000 w 497827"/>
                <a:gd name="connsiteY3" fmla="*/ 560979 h 661049"/>
                <a:gd name="connsiteX4" fmla="*/ 0 w 497827"/>
                <a:gd name="connsiteY4" fmla="*/ 0 h 661049"/>
                <a:gd name="connsiteX0" fmla="*/ 0 w 497827"/>
                <a:gd name="connsiteY0" fmla="*/ 0 h 661049"/>
                <a:gd name="connsiteX1" fmla="*/ 212534 w 497827"/>
                <a:gd name="connsiteY1" fmla="*/ 32846 h 661049"/>
                <a:gd name="connsiteX2" fmla="*/ 265054 w 497827"/>
                <a:gd name="connsiteY2" fmla="*/ 136521 h 661049"/>
                <a:gd name="connsiteX3" fmla="*/ 497827 w 497827"/>
                <a:gd name="connsiteY3" fmla="*/ 661049 h 661049"/>
                <a:gd name="connsiteX4" fmla="*/ 280000 w 497827"/>
                <a:gd name="connsiteY4" fmla="*/ 560979 h 661049"/>
                <a:gd name="connsiteX5" fmla="*/ 0 w 497827"/>
                <a:gd name="connsiteY5" fmla="*/ 0 h 661049"/>
                <a:gd name="connsiteX0" fmla="*/ 0 w 497827"/>
                <a:gd name="connsiteY0" fmla="*/ 27954 h 689003"/>
                <a:gd name="connsiteX1" fmla="*/ 177211 w 497827"/>
                <a:gd name="connsiteY1" fmla="*/ 0 h 689003"/>
                <a:gd name="connsiteX2" fmla="*/ 265054 w 497827"/>
                <a:gd name="connsiteY2" fmla="*/ 164475 h 689003"/>
                <a:gd name="connsiteX3" fmla="*/ 497827 w 497827"/>
                <a:gd name="connsiteY3" fmla="*/ 689003 h 689003"/>
                <a:gd name="connsiteX4" fmla="*/ 280000 w 497827"/>
                <a:gd name="connsiteY4" fmla="*/ 588933 h 689003"/>
                <a:gd name="connsiteX5" fmla="*/ 0 w 497827"/>
                <a:gd name="connsiteY5" fmla="*/ 27954 h 689003"/>
                <a:gd name="connsiteX0" fmla="*/ 0 w 479381"/>
                <a:gd name="connsiteY0" fmla="*/ 61630 h 689003"/>
                <a:gd name="connsiteX1" fmla="*/ 158765 w 479381"/>
                <a:gd name="connsiteY1" fmla="*/ 0 h 689003"/>
                <a:gd name="connsiteX2" fmla="*/ 246608 w 479381"/>
                <a:gd name="connsiteY2" fmla="*/ 164475 h 689003"/>
                <a:gd name="connsiteX3" fmla="*/ 479381 w 479381"/>
                <a:gd name="connsiteY3" fmla="*/ 689003 h 689003"/>
                <a:gd name="connsiteX4" fmla="*/ 261554 w 479381"/>
                <a:gd name="connsiteY4" fmla="*/ 588933 h 689003"/>
                <a:gd name="connsiteX5" fmla="*/ 0 w 479381"/>
                <a:gd name="connsiteY5" fmla="*/ 61630 h 68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381" h="689003">
                  <a:moveTo>
                    <a:pt x="0" y="61630"/>
                  </a:moveTo>
                  <a:lnTo>
                    <a:pt x="158765" y="0"/>
                  </a:lnTo>
                  <a:cubicBezTo>
                    <a:pt x="158871" y="5250"/>
                    <a:pt x="246502" y="159225"/>
                    <a:pt x="246608" y="164475"/>
                  </a:cubicBezTo>
                  <a:lnTo>
                    <a:pt x="479381" y="689003"/>
                  </a:lnTo>
                  <a:lnTo>
                    <a:pt x="261554" y="588933"/>
                  </a:lnTo>
                  <a:lnTo>
                    <a:pt x="0" y="6163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 name="Freeform 45"/>
            <p:cNvSpPr/>
            <p:nvPr/>
          </p:nvSpPr>
          <p:spPr>
            <a:xfrm rot="19869122">
              <a:off x="6750172" y="2466991"/>
              <a:ext cx="525507" cy="66156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0 h 440571"/>
                <a:gd name="connsiteX1" fmla="*/ 186543 w 429053"/>
                <a:gd name="connsiteY1" fmla="*/ 2297 h 440571"/>
                <a:gd name="connsiteX2" fmla="*/ 429053 w 429053"/>
                <a:gd name="connsiteY2" fmla="*/ 436734 h 440571"/>
                <a:gd name="connsiteX3" fmla="*/ 244965 w 429053"/>
                <a:gd name="connsiteY3" fmla="*/ 440571 h 440571"/>
                <a:gd name="connsiteX4" fmla="*/ 0 w 429053"/>
                <a:gd name="connsiteY4" fmla="*/ 0 h 440571"/>
                <a:gd name="connsiteX0" fmla="*/ 0 w 471248"/>
                <a:gd name="connsiteY0" fmla="*/ 0 h 515280"/>
                <a:gd name="connsiteX1" fmla="*/ 186543 w 471248"/>
                <a:gd name="connsiteY1" fmla="*/ 2297 h 515280"/>
                <a:gd name="connsiteX2" fmla="*/ 471248 w 471248"/>
                <a:gd name="connsiteY2" fmla="*/ 515280 h 515280"/>
                <a:gd name="connsiteX3" fmla="*/ 244965 w 471248"/>
                <a:gd name="connsiteY3" fmla="*/ 440571 h 515280"/>
                <a:gd name="connsiteX4" fmla="*/ 0 w 471248"/>
                <a:gd name="connsiteY4" fmla="*/ 0 h 515280"/>
                <a:gd name="connsiteX0" fmla="*/ 0 w 496766"/>
                <a:gd name="connsiteY0" fmla="*/ 0 h 574340"/>
                <a:gd name="connsiteX1" fmla="*/ 186543 w 496766"/>
                <a:gd name="connsiteY1" fmla="*/ 2297 h 574340"/>
                <a:gd name="connsiteX2" fmla="*/ 496766 w 496766"/>
                <a:gd name="connsiteY2" fmla="*/ 574340 h 574340"/>
                <a:gd name="connsiteX3" fmla="*/ 244965 w 496766"/>
                <a:gd name="connsiteY3" fmla="*/ 440571 h 574340"/>
                <a:gd name="connsiteX4" fmla="*/ 0 w 496766"/>
                <a:gd name="connsiteY4" fmla="*/ 0 h 574340"/>
                <a:gd name="connsiteX0" fmla="*/ 0 w 496766"/>
                <a:gd name="connsiteY0" fmla="*/ 6141 h 580481"/>
                <a:gd name="connsiteX1" fmla="*/ 190962 w 496766"/>
                <a:gd name="connsiteY1" fmla="*/ 0 h 580481"/>
                <a:gd name="connsiteX2" fmla="*/ 496766 w 496766"/>
                <a:gd name="connsiteY2" fmla="*/ 580481 h 580481"/>
                <a:gd name="connsiteX3" fmla="*/ 244965 w 496766"/>
                <a:gd name="connsiteY3" fmla="*/ 446712 h 580481"/>
                <a:gd name="connsiteX4" fmla="*/ 0 w 496766"/>
                <a:gd name="connsiteY4" fmla="*/ 6141 h 580481"/>
                <a:gd name="connsiteX0" fmla="*/ 0 w 496766"/>
                <a:gd name="connsiteY0" fmla="*/ 6141 h 580481"/>
                <a:gd name="connsiteX1" fmla="*/ 190962 w 496766"/>
                <a:gd name="connsiteY1" fmla="*/ 0 h 580481"/>
                <a:gd name="connsiteX2" fmla="*/ 496766 w 496766"/>
                <a:gd name="connsiteY2" fmla="*/ 580481 h 580481"/>
                <a:gd name="connsiteX3" fmla="*/ 236027 w 496766"/>
                <a:gd name="connsiteY3" fmla="*/ 468911 h 580481"/>
                <a:gd name="connsiteX4" fmla="*/ 0 w 496766"/>
                <a:gd name="connsiteY4" fmla="*/ 6141 h 580481"/>
                <a:gd name="connsiteX0" fmla="*/ 0 w 525507"/>
                <a:gd name="connsiteY0" fmla="*/ 6141 h 661561"/>
                <a:gd name="connsiteX1" fmla="*/ 190962 w 525507"/>
                <a:gd name="connsiteY1" fmla="*/ 0 h 661561"/>
                <a:gd name="connsiteX2" fmla="*/ 525507 w 525507"/>
                <a:gd name="connsiteY2" fmla="*/ 661561 h 661561"/>
                <a:gd name="connsiteX3" fmla="*/ 236027 w 525507"/>
                <a:gd name="connsiteY3" fmla="*/ 468911 h 661561"/>
                <a:gd name="connsiteX4" fmla="*/ 0 w 525507"/>
                <a:gd name="connsiteY4" fmla="*/ 6141 h 661561"/>
                <a:gd name="connsiteX0" fmla="*/ 0 w 525507"/>
                <a:gd name="connsiteY0" fmla="*/ 6141 h 661561"/>
                <a:gd name="connsiteX1" fmla="*/ 190962 w 525507"/>
                <a:gd name="connsiteY1" fmla="*/ 0 h 661561"/>
                <a:gd name="connsiteX2" fmla="*/ 525507 w 525507"/>
                <a:gd name="connsiteY2" fmla="*/ 661561 h 661561"/>
                <a:gd name="connsiteX3" fmla="*/ 248754 w 525507"/>
                <a:gd name="connsiteY3" fmla="*/ 470484 h 661561"/>
                <a:gd name="connsiteX4" fmla="*/ 0 w 525507"/>
                <a:gd name="connsiteY4" fmla="*/ 6141 h 661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507" h="661561">
                  <a:moveTo>
                    <a:pt x="0" y="6141"/>
                  </a:moveTo>
                  <a:lnTo>
                    <a:pt x="190962" y="0"/>
                  </a:lnTo>
                  <a:lnTo>
                    <a:pt x="525507" y="661561"/>
                  </a:lnTo>
                  <a:lnTo>
                    <a:pt x="248754" y="470484"/>
                  </a:lnTo>
                  <a:lnTo>
                    <a:pt x="0" y="6141"/>
                  </a:lnTo>
                  <a:close/>
                </a:path>
              </a:pathLst>
            </a:custGeom>
            <a:solidFill>
              <a:srgbClr val="CC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7" name="Freeform 46"/>
            <p:cNvSpPr/>
            <p:nvPr/>
          </p:nvSpPr>
          <p:spPr>
            <a:xfrm>
              <a:off x="6248400" y="2418592"/>
              <a:ext cx="2395504" cy="832292"/>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123334 w 1762908"/>
                <a:gd name="connsiteY0" fmla="*/ 0 h 598258"/>
                <a:gd name="connsiteX1" fmla="*/ 0 w 1762908"/>
                <a:gd name="connsiteY1" fmla="*/ 65988 h 598258"/>
                <a:gd name="connsiteX2" fmla="*/ 884 w 1762908"/>
                <a:gd name="connsiteY2" fmla="*/ 151911 h 598258"/>
                <a:gd name="connsiteX3" fmla="*/ 69424 w 1762908"/>
                <a:gd name="connsiteY3" fmla="*/ 191581 h 598258"/>
                <a:gd name="connsiteX4" fmla="*/ 278876 w 1762908"/>
                <a:gd name="connsiteY4" fmla="*/ 370396 h 598258"/>
                <a:gd name="connsiteX5" fmla="*/ 457591 w 1762908"/>
                <a:gd name="connsiteY5" fmla="*/ 469769 h 598258"/>
                <a:gd name="connsiteX6" fmla="*/ 629926 w 1762908"/>
                <a:gd name="connsiteY6" fmla="*/ 540863 h 598258"/>
                <a:gd name="connsiteX7" fmla="*/ 872371 w 1762908"/>
                <a:gd name="connsiteY7" fmla="*/ 592318 h 598258"/>
                <a:gd name="connsiteX8" fmla="*/ 1762908 w 1762908"/>
                <a:gd name="connsiteY8" fmla="*/ 207390 h 598258"/>
                <a:gd name="connsiteX9" fmla="*/ 1230589 w 1762908"/>
                <a:gd name="connsiteY9" fmla="*/ 83271 h 598258"/>
                <a:gd name="connsiteX10" fmla="*/ 1042051 w 1762908"/>
                <a:gd name="connsiteY10" fmla="*/ 64416 h 598258"/>
                <a:gd name="connsiteX11" fmla="*/ 799609 w 1762908"/>
                <a:gd name="connsiteY11" fmla="*/ 56268 h 598258"/>
                <a:gd name="connsiteX12" fmla="*/ 428330 w 1762908"/>
                <a:gd name="connsiteY12" fmla="*/ 37315 h 598258"/>
                <a:gd name="connsiteX13" fmla="*/ 123334 w 1762908"/>
                <a:gd name="connsiteY13" fmla="*/ 0 h 598258"/>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230589 w 1762908"/>
                <a:gd name="connsiteY9" fmla="*/ 83271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541452 w 1762908"/>
                <a:gd name="connsiteY12" fmla="*/ 131583 h 653087"/>
                <a:gd name="connsiteX13" fmla="*/ 123334 w 1762908"/>
                <a:gd name="connsiteY13" fmla="*/ 0 h 653087"/>
                <a:gd name="connsiteX0" fmla="*/ 396712 w 1762908"/>
                <a:gd name="connsiteY0" fmla="*/ 84841 h 587099"/>
                <a:gd name="connsiteX1" fmla="*/ 0 w 1762908"/>
                <a:gd name="connsiteY1" fmla="*/ 0 h 587099"/>
                <a:gd name="connsiteX2" fmla="*/ 884 w 1762908"/>
                <a:gd name="connsiteY2" fmla="*/ 85923 h 587099"/>
                <a:gd name="connsiteX3" fmla="*/ 69424 w 1762908"/>
                <a:gd name="connsiteY3" fmla="*/ 125593 h 587099"/>
                <a:gd name="connsiteX4" fmla="*/ 278876 w 1762908"/>
                <a:gd name="connsiteY4" fmla="*/ 304408 h 587099"/>
                <a:gd name="connsiteX5" fmla="*/ 457591 w 1762908"/>
                <a:gd name="connsiteY5" fmla="*/ 403781 h 587099"/>
                <a:gd name="connsiteX6" fmla="*/ 629926 w 1762908"/>
                <a:gd name="connsiteY6" fmla="*/ 474875 h 587099"/>
                <a:gd name="connsiteX7" fmla="*/ 1353138 w 1762908"/>
                <a:gd name="connsiteY7" fmla="*/ 582890 h 587099"/>
                <a:gd name="connsiteX8" fmla="*/ 1762908 w 1762908"/>
                <a:gd name="connsiteY8" fmla="*/ 141402 h 587099"/>
                <a:gd name="connsiteX9" fmla="*/ 1381417 w 1762908"/>
                <a:gd name="connsiteY9" fmla="*/ 83271 h 587099"/>
                <a:gd name="connsiteX10" fmla="*/ 1126892 w 1762908"/>
                <a:gd name="connsiteY10" fmla="*/ 92696 h 587099"/>
                <a:gd name="connsiteX11" fmla="*/ 884450 w 1762908"/>
                <a:gd name="connsiteY11" fmla="*/ 75121 h 587099"/>
                <a:gd name="connsiteX12" fmla="*/ 541452 w 1762908"/>
                <a:gd name="connsiteY12" fmla="*/ 65595 h 587099"/>
                <a:gd name="connsiteX13" fmla="*/ 396712 w 1762908"/>
                <a:gd name="connsiteY13" fmla="*/ 84841 h 587099"/>
                <a:gd name="connsiteX0" fmla="*/ 395829 w 1762025"/>
                <a:gd name="connsiteY0" fmla="*/ 19246 h 521504"/>
                <a:gd name="connsiteX1" fmla="*/ 187653 w 1762025"/>
                <a:gd name="connsiteY1" fmla="*/ 393 h 521504"/>
                <a:gd name="connsiteX2" fmla="*/ 1 w 1762025"/>
                <a:gd name="connsiteY2" fmla="*/ 20328 h 521504"/>
                <a:gd name="connsiteX3" fmla="*/ 68541 w 1762025"/>
                <a:gd name="connsiteY3" fmla="*/ 59998 h 521504"/>
                <a:gd name="connsiteX4" fmla="*/ 277993 w 1762025"/>
                <a:gd name="connsiteY4" fmla="*/ 238813 h 521504"/>
                <a:gd name="connsiteX5" fmla="*/ 456708 w 1762025"/>
                <a:gd name="connsiteY5" fmla="*/ 338186 h 521504"/>
                <a:gd name="connsiteX6" fmla="*/ 629043 w 1762025"/>
                <a:gd name="connsiteY6" fmla="*/ 409280 h 521504"/>
                <a:gd name="connsiteX7" fmla="*/ 1352255 w 1762025"/>
                <a:gd name="connsiteY7" fmla="*/ 517295 h 521504"/>
                <a:gd name="connsiteX8" fmla="*/ 1762025 w 1762025"/>
                <a:gd name="connsiteY8" fmla="*/ 75807 h 521504"/>
                <a:gd name="connsiteX9" fmla="*/ 1380534 w 1762025"/>
                <a:gd name="connsiteY9" fmla="*/ 17676 h 521504"/>
                <a:gd name="connsiteX10" fmla="*/ 1126009 w 1762025"/>
                <a:gd name="connsiteY10" fmla="*/ 27101 h 521504"/>
                <a:gd name="connsiteX11" fmla="*/ 883567 w 1762025"/>
                <a:gd name="connsiteY11" fmla="*/ 9526 h 521504"/>
                <a:gd name="connsiteX12" fmla="*/ 540569 w 1762025"/>
                <a:gd name="connsiteY12" fmla="*/ 0 h 521504"/>
                <a:gd name="connsiteX13" fmla="*/ 395829 w 1762025"/>
                <a:gd name="connsiteY13" fmla="*/ 19246 h 521504"/>
                <a:gd name="connsiteX0" fmla="*/ 395829 w 1762025"/>
                <a:gd name="connsiteY0" fmla="*/ 19246 h 523235"/>
                <a:gd name="connsiteX1" fmla="*/ 187653 w 1762025"/>
                <a:gd name="connsiteY1" fmla="*/ 393 h 523235"/>
                <a:gd name="connsiteX2" fmla="*/ 1 w 1762025"/>
                <a:gd name="connsiteY2" fmla="*/ 20328 h 523235"/>
                <a:gd name="connsiteX3" fmla="*/ 68541 w 1762025"/>
                <a:gd name="connsiteY3" fmla="*/ 59998 h 523235"/>
                <a:gd name="connsiteX4" fmla="*/ 277993 w 1762025"/>
                <a:gd name="connsiteY4" fmla="*/ 238813 h 523235"/>
                <a:gd name="connsiteX5" fmla="*/ 456708 w 1762025"/>
                <a:gd name="connsiteY5" fmla="*/ 338186 h 523235"/>
                <a:gd name="connsiteX6" fmla="*/ 676177 w 1762025"/>
                <a:gd name="connsiteY6" fmla="*/ 465841 h 523235"/>
                <a:gd name="connsiteX7" fmla="*/ 1352255 w 1762025"/>
                <a:gd name="connsiteY7" fmla="*/ 517295 h 523235"/>
                <a:gd name="connsiteX8" fmla="*/ 1762025 w 1762025"/>
                <a:gd name="connsiteY8" fmla="*/ 75807 h 523235"/>
                <a:gd name="connsiteX9" fmla="*/ 1380534 w 1762025"/>
                <a:gd name="connsiteY9" fmla="*/ 17676 h 523235"/>
                <a:gd name="connsiteX10" fmla="*/ 1126009 w 1762025"/>
                <a:gd name="connsiteY10" fmla="*/ 27101 h 523235"/>
                <a:gd name="connsiteX11" fmla="*/ 883567 w 1762025"/>
                <a:gd name="connsiteY11" fmla="*/ 9526 h 523235"/>
                <a:gd name="connsiteX12" fmla="*/ 540569 w 1762025"/>
                <a:gd name="connsiteY12" fmla="*/ 0 h 523235"/>
                <a:gd name="connsiteX13" fmla="*/ 395829 w 1762025"/>
                <a:gd name="connsiteY13" fmla="*/ 19246 h 523235"/>
                <a:gd name="connsiteX0" fmla="*/ 395829 w 1762025"/>
                <a:gd name="connsiteY0" fmla="*/ 19246 h 541372"/>
                <a:gd name="connsiteX1" fmla="*/ 187653 w 1762025"/>
                <a:gd name="connsiteY1" fmla="*/ 393 h 541372"/>
                <a:gd name="connsiteX2" fmla="*/ 1 w 1762025"/>
                <a:gd name="connsiteY2" fmla="*/ 20328 h 541372"/>
                <a:gd name="connsiteX3" fmla="*/ 68541 w 1762025"/>
                <a:gd name="connsiteY3" fmla="*/ 59998 h 541372"/>
                <a:gd name="connsiteX4" fmla="*/ 277993 w 1762025"/>
                <a:gd name="connsiteY4" fmla="*/ 238813 h 541372"/>
                <a:gd name="connsiteX5" fmla="*/ 456708 w 1762025"/>
                <a:gd name="connsiteY5" fmla="*/ 338186 h 541372"/>
                <a:gd name="connsiteX6" fmla="*/ 676177 w 1762025"/>
                <a:gd name="connsiteY6" fmla="*/ 465841 h 541372"/>
                <a:gd name="connsiteX7" fmla="*/ 1305121 w 1762025"/>
                <a:gd name="connsiteY7" fmla="*/ 536149 h 541372"/>
                <a:gd name="connsiteX8" fmla="*/ 1762025 w 1762025"/>
                <a:gd name="connsiteY8" fmla="*/ 75807 h 541372"/>
                <a:gd name="connsiteX9" fmla="*/ 1380534 w 1762025"/>
                <a:gd name="connsiteY9" fmla="*/ 17676 h 541372"/>
                <a:gd name="connsiteX10" fmla="*/ 1126009 w 1762025"/>
                <a:gd name="connsiteY10" fmla="*/ 27101 h 541372"/>
                <a:gd name="connsiteX11" fmla="*/ 883567 w 1762025"/>
                <a:gd name="connsiteY11" fmla="*/ 9526 h 541372"/>
                <a:gd name="connsiteX12" fmla="*/ 540569 w 1762025"/>
                <a:gd name="connsiteY12" fmla="*/ 0 h 541372"/>
                <a:gd name="connsiteX13" fmla="*/ 395829 w 1762025"/>
                <a:gd name="connsiteY13" fmla="*/ 19246 h 541372"/>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883567 w 1762025"/>
                <a:gd name="connsiteY11" fmla="*/ 10074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54289 w 1762025"/>
                <a:gd name="connsiteY10" fmla="*/ 37076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959988"/>
                <a:gd name="connsiteY0" fmla="*/ 19794 h 541920"/>
                <a:gd name="connsiteX1" fmla="*/ 187653 w 1959988"/>
                <a:gd name="connsiteY1" fmla="*/ 941 h 541920"/>
                <a:gd name="connsiteX2" fmla="*/ 1 w 1959988"/>
                <a:gd name="connsiteY2" fmla="*/ 20876 h 541920"/>
                <a:gd name="connsiteX3" fmla="*/ 68541 w 1959988"/>
                <a:gd name="connsiteY3" fmla="*/ 60546 h 541920"/>
                <a:gd name="connsiteX4" fmla="*/ 277993 w 1959988"/>
                <a:gd name="connsiteY4" fmla="*/ 239361 h 541920"/>
                <a:gd name="connsiteX5" fmla="*/ 456708 w 1959988"/>
                <a:gd name="connsiteY5" fmla="*/ 338734 h 541920"/>
                <a:gd name="connsiteX6" fmla="*/ 676177 w 1959988"/>
                <a:gd name="connsiteY6" fmla="*/ 466389 h 541920"/>
                <a:gd name="connsiteX7" fmla="*/ 1305121 w 1959988"/>
                <a:gd name="connsiteY7" fmla="*/ 536697 h 541920"/>
                <a:gd name="connsiteX8" fmla="*/ 1959988 w 1959988"/>
                <a:gd name="connsiteY8" fmla="*/ 151769 h 541920"/>
                <a:gd name="connsiteX9" fmla="*/ 1380534 w 1959988"/>
                <a:gd name="connsiteY9" fmla="*/ 18224 h 541920"/>
                <a:gd name="connsiteX10" fmla="*/ 1154289 w 1959988"/>
                <a:gd name="connsiteY10" fmla="*/ 37076 h 541920"/>
                <a:gd name="connsiteX11" fmla="*/ 911848 w 1959988"/>
                <a:gd name="connsiteY11" fmla="*/ 38355 h 541920"/>
                <a:gd name="connsiteX12" fmla="*/ 673522 w 1959988"/>
                <a:gd name="connsiteY12" fmla="*/ 27647 h 541920"/>
                <a:gd name="connsiteX13" fmla="*/ 540569 w 1959988"/>
                <a:gd name="connsiteY13" fmla="*/ 548 h 541920"/>
                <a:gd name="connsiteX14" fmla="*/ 395829 w 1959988"/>
                <a:gd name="connsiteY14" fmla="*/ 19794 h 541920"/>
                <a:gd name="connsiteX0" fmla="*/ 395829 w 1959988"/>
                <a:gd name="connsiteY0" fmla="*/ 19794 h 587845"/>
                <a:gd name="connsiteX1" fmla="*/ 187653 w 1959988"/>
                <a:gd name="connsiteY1" fmla="*/ 941 h 587845"/>
                <a:gd name="connsiteX2" fmla="*/ 1 w 1959988"/>
                <a:gd name="connsiteY2" fmla="*/ 20876 h 587845"/>
                <a:gd name="connsiteX3" fmla="*/ 68541 w 1959988"/>
                <a:gd name="connsiteY3" fmla="*/ 60546 h 587845"/>
                <a:gd name="connsiteX4" fmla="*/ 277993 w 1959988"/>
                <a:gd name="connsiteY4" fmla="*/ 239361 h 587845"/>
                <a:gd name="connsiteX5" fmla="*/ 456708 w 1959988"/>
                <a:gd name="connsiteY5" fmla="*/ 338734 h 587845"/>
                <a:gd name="connsiteX6" fmla="*/ 676177 w 1959988"/>
                <a:gd name="connsiteY6" fmla="*/ 466389 h 587845"/>
                <a:gd name="connsiteX7" fmla="*/ 1559645 w 1959988"/>
                <a:gd name="connsiteY7" fmla="*/ 583831 h 587845"/>
                <a:gd name="connsiteX8" fmla="*/ 1959988 w 1959988"/>
                <a:gd name="connsiteY8" fmla="*/ 151769 h 587845"/>
                <a:gd name="connsiteX9" fmla="*/ 1380534 w 1959988"/>
                <a:gd name="connsiteY9" fmla="*/ 18224 h 587845"/>
                <a:gd name="connsiteX10" fmla="*/ 1154289 w 1959988"/>
                <a:gd name="connsiteY10" fmla="*/ 37076 h 587845"/>
                <a:gd name="connsiteX11" fmla="*/ 911848 w 1959988"/>
                <a:gd name="connsiteY11" fmla="*/ 38355 h 587845"/>
                <a:gd name="connsiteX12" fmla="*/ 673522 w 1959988"/>
                <a:gd name="connsiteY12" fmla="*/ 27647 h 587845"/>
                <a:gd name="connsiteX13" fmla="*/ 540569 w 1959988"/>
                <a:gd name="connsiteY13" fmla="*/ 548 h 587845"/>
                <a:gd name="connsiteX14" fmla="*/ 395829 w 1959988"/>
                <a:gd name="connsiteY14" fmla="*/ 19794 h 587845"/>
                <a:gd name="connsiteX0" fmla="*/ 395829 w 1959988"/>
                <a:gd name="connsiteY0" fmla="*/ 19794 h 671509"/>
                <a:gd name="connsiteX1" fmla="*/ 187653 w 1959988"/>
                <a:gd name="connsiteY1" fmla="*/ 941 h 671509"/>
                <a:gd name="connsiteX2" fmla="*/ 1 w 1959988"/>
                <a:gd name="connsiteY2" fmla="*/ 20876 h 671509"/>
                <a:gd name="connsiteX3" fmla="*/ 68541 w 1959988"/>
                <a:gd name="connsiteY3" fmla="*/ 60546 h 671509"/>
                <a:gd name="connsiteX4" fmla="*/ 277993 w 1959988"/>
                <a:gd name="connsiteY4" fmla="*/ 239361 h 671509"/>
                <a:gd name="connsiteX5" fmla="*/ 456708 w 1959988"/>
                <a:gd name="connsiteY5" fmla="*/ 338734 h 671509"/>
                <a:gd name="connsiteX6" fmla="*/ 676177 w 1959988"/>
                <a:gd name="connsiteY6" fmla="*/ 466389 h 671509"/>
                <a:gd name="connsiteX7" fmla="*/ 1625633 w 1959988"/>
                <a:gd name="connsiteY7" fmla="*/ 668672 h 671509"/>
                <a:gd name="connsiteX8" fmla="*/ 1959988 w 1959988"/>
                <a:gd name="connsiteY8" fmla="*/ 151769 h 671509"/>
                <a:gd name="connsiteX9" fmla="*/ 1380534 w 1959988"/>
                <a:gd name="connsiteY9" fmla="*/ 18224 h 671509"/>
                <a:gd name="connsiteX10" fmla="*/ 1154289 w 1959988"/>
                <a:gd name="connsiteY10" fmla="*/ 37076 h 671509"/>
                <a:gd name="connsiteX11" fmla="*/ 911848 w 1959988"/>
                <a:gd name="connsiteY11" fmla="*/ 38355 h 671509"/>
                <a:gd name="connsiteX12" fmla="*/ 673522 w 1959988"/>
                <a:gd name="connsiteY12" fmla="*/ 27647 h 671509"/>
                <a:gd name="connsiteX13" fmla="*/ 540569 w 1959988"/>
                <a:gd name="connsiteY13" fmla="*/ 548 h 671509"/>
                <a:gd name="connsiteX14" fmla="*/ 395829 w 1959988"/>
                <a:gd name="connsiteY14" fmla="*/ 19794 h 671509"/>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380534 w 1959988"/>
                <a:gd name="connsiteY9" fmla="*/ 18224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80532 w 1959988"/>
                <a:gd name="connsiteY10" fmla="*/ 103064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433 h 671700"/>
                <a:gd name="connsiteX1" fmla="*/ 187653 w 1959988"/>
                <a:gd name="connsiteY1" fmla="*/ 580 h 671700"/>
                <a:gd name="connsiteX2" fmla="*/ 1 w 1959988"/>
                <a:gd name="connsiteY2" fmla="*/ 20515 h 671700"/>
                <a:gd name="connsiteX3" fmla="*/ 68541 w 1959988"/>
                <a:gd name="connsiteY3" fmla="*/ 60185 h 671700"/>
                <a:gd name="connsiteX4" fmla="*/ 277993 w 1959988"/>
                <a:gd name="connsiteY4" fmla="*/ 239000 h 671700"/>
                <a:gd name="connsiteX5" fmla="*/ 456708 w 1959988"/>
                <a:gd name="connsiteY5" fmla="*/ 338373 h 671700"/>
                <a:gd name="connsiteX6" fmla="*/ 723311 w 1959988"/>
                <a:gd name="connsiteY6" fmla="*/ 513162 h 671700"/>
                <a:gd name="connsiteX7" fmla="*/ 1625633 w 1959988"/>
                <a:gd name="connsiteY7" fmla="*/ 668311 h 671700"/>
                <a:gd name="connsiteX8" fmla="*/ 1959988 w 1959988"/>
                <a:gd name="connsiteY8" fmla="*/ 151408 h 671700"/>
                <a:gd name="connsiteX9" fmla="*/ 1701046 w 1959988"/>
                <a:gd name="connsiteY9" fmla="*/ 83851 h 671700"/>
                <a:gd name="connsiteX10" fmla="*/ 1380532 w 1959988"/>
                <a:gd name="connsiteY10" fmla="*/ 102703 h 671700"/>
                <a:gd name="connsiteX11" fmla="*/ 1072104 w 1959988"/>
                <a:gd name="connsiteY11" fmla="*/ 113408 h 671700"/>
                <a:gd name="connsiteX12" fmla="*/ 862058 w 1959988"/>
                <a:gd name="connsiteY12" fmla="*/ 93274 h 671700"/>
                <a:gd name="connsiteX13" fmla="*/ 540569 w 1959988"/>
                <a:gd name="connsiteY13" fmla="*/ 187 h 671700"/>
                <a:gd name="connsiteX14" fmla="*/ 395829 w 1959988"/>
                <a:gd name="connsiteY14" fmla="*/ 19433 h 671700"/>
                <a:gd name="connsiteX0" fmla="*/ 395829 w 1959988"/>
                <a:gd name="connsiteY0" fmla="*/ 18853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395829 w 1959988"/>
                <a:gd name="connsiteY14" fmla="*/ 18853 h 671120"/>
                <a:gd name="connsiteX0" fmla="*/ 565512 w 1959988"/>
                <a:gd name="connsiteY0" fmla="*/ 141402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565512 w 1959988"/>
                <a:gd name="connsiteY14" fmla="*/ 141402 h 671120"/>
                <a:gd name="connsiteX0" fmla="*/ 565512 w 1959988"/>
                <a:gd name="connsiteY0" fmla="*/ 124918 h 654636"/>
                <a:gd name="connsiteX1" fmla="*/ 366762 w 1959988"/>
                <a:gd name="connsiteY1" fmla="*/ 106065 h 654636"/>
                <a:gd name="connsiteX2" fmla="*/ 1 w 1959988"/>
                <a:gd name="connsiteY2" fmla="*/ 3451 h 654636"/>
                <a:gd name="connsiteX3" fmla="*/ 68541 w 1959988"/>
                <a:gd name="connsiteY3" fmla="*/ 43121 h 654636"/>
                <a:gd name="connsiteX4" fmla="*/ 277993 w 1959988"/>
                <a:gd name="connsiteY4" fmla="*/ 221936 h 654636"/>
                <a:gd name="connsiteX5" fmla="*/ 456708 w 1959988"/>
                <a:gd name="connsiteY5" fmla="*/ 321309 h 654636"/>
                <a:gd name="connsiteX6" fmla="*/ 723311 w 1959988"/>
                <a:gd name="connsiteY6" fmla="*/ 496098 h 654636"/>
                <a:gd name="connsiteX7" fmla="*/ 1625633 w 1959988"/>
                <a:gd name="connsiteY7" fmla="*/ 651247 h 654636"/>
                <a:gd name="connsiteX8" fmla="*/ 1959988 w 1959988"/>
                <a:gd name="connsiteY8" fmla="*/ 134344 h 654636"/>
                <a:gd name="connsiteX9" fmla="*/ 1701046 w 1959988"/>
                <a:gd name="connsiteY9" fmla="*/ 66787 h 654636"/>
                <a:gd name="connsiteX10" fmla="*/ 1380532 w 1959988"/>
                <a:gd name="connsiteY10" fmla="*/ 85639 h 654636"/>
                <a:gd name="connsiteX11" fmla="*/ 1072104 w 1959988"/>
                <a:gd name="connsiteY11" fmla="*/ 96344 h 654636"/>
                <a:gd name="connsiteX12" fmla="*/ 862058 w 1959988"/>
                <a:gd name="connsiteY12" fmla="*/ 76210 h 654636"/>
                <a:gd name="connsiteX13" fmla="*/ 729105 w 1959988"/>
                <a:gd name="connsiteY13" fmla="*/ 115098 h 654636"/>
                <a:gd name="connsiteX14" fmla="*/ 565512 w 1959988"/>
                <a:gd name="connsiteY14" fmla="*/ 124918 h 654636"/>
                <a:gd name="connsiteX0" fmla="*/ 496971 w 1891447"/>
                <a:gd name="connsiteY0" fmla="*/ 81797 h 611515"/>
                <a:gd name="connsiteX1" fmla="*/ 298221 w 1891447"/>
                <a:gd name="connsiteY1" fmla="*/ 62944 h 611515"/>
                <a:gd name="connsiteX2" fmla="*/ 270825 w 1891447"/>
                <a:gd name="connsiteY2" fmla="*/ 64025 h 611515"/>
                <a:gd name="connsiteX3" fmla="*/ 0 w 1891447"/>
                <a:gd name="connsiteY3" fmla="*/ 0 h 611515"/>
                <a:gd name="connsiteX4" fmla="*/ 209452 w 1891447"/>
                <a:gd name="connsiteY4" fmla="*/ 178815 h 611515"/>
                <a:gd name="connsiteX5" fmla="*/ 388167 w 1891447"/>
                <a:gd name="connsiteY5" fmla="*/ 278188 h 611515"/>
                <a:gd name="connsiteX6" fmla="*/ 654770 w 1891447"/>
                <a:gd name="connsiteY6" fmla="*/ 452977 h 611515"/>
                <a:gd name="connsiteX7" fmla="*/ 1557092 w 1891447"/>
                <a:gd name="connsiteY7" fmla="*/ 608126 h 611515"/>
                <a:gd name="connsiteX8" fmla="*/ 1891447 w 1891447"/>
                <a:gd name="connsiteY8" fmla="*/ 91223 h 611515"/>
                <a:gd name="connsiteX9" fmla="*/ 1632505 w 1891447"/>
                <a:gd name="connsiteY9" fmla="*/ 23666 h 611515"/>
                <a:gd name="connsiteX10" fmla="*/ 1311991 w 1891447"/>
                <a:gd name="connsiteY10" fmla="*/ 42518 h 611515"/>
                <a:gd name="connsiteX11" fmla="*/ 1003563 w 1891447"/>
                <a:gd name="connsiteY11" fmla="*/ 53223 h 611515"/>
                <a:gd name="connsiteX12" fmla="*/ 793517 w 1891447"/>
                <a:gd name="connsiteY12" fmla="*/ 33089 h 611515"/>
                <a:gd name="connsiteX13" fmla="*/ 660564 w 1891447"/>
                <a:gd name="connsiteY13" fmla="*/ 71977 h 611515"/>
                <a:gd name="connsiteX14" fmla="*/ 496971 w 1891447"/>
                <a:gd name="connsiteY14" fmla="*/ 81797 h 61151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36956 w 1834886"/>
                <a:gd name="connsiteY12" fmla="*/ 1025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205279 w 1834886"/>
                <a:gd name="connsiteY4" fmla="*/ 165510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21360 w 1815836"/>
                <a:gd name="connsiteY0" fmla="*/ 58967 h 588685"/>
                <a:gd name="connsiteX1" fmla="*/ 222610 w 1815836"/>
                <a:gd name="connsiteY1" fmla="*/ 40114 h 588685"/>
                <a:gd name="connsiteX2" fmla="*/ 195214 w 1815836"/>
                <a:gd name="connsiteY2" fmla="*/ 41195 h 588685"/>
                <a:gd name="connsiteX3" fmla="*/ 0 w 1815836"/>
                <a:gd name="connsiteY3" fmla="*/ 36406 h 588685"/>
                <a:gd name="connsiteX4" fmla="*/ 186229 w 1815836"/>
                <a:gd name="connsiteY4" fmla="*/ 165510 h 588685"/>
                <a:gd name="connsiteX5" fmla="*/ 312556 w 1815836"/>
                <a:gd name="connsiteY5" fmla="*/ 255358 h 588685"/>
                <a:gd name="connsiteX6" fmla="*/ 579159 w 1815836"/>
                <a:gd name="connsiteY6" fmla="*/ 430147 h 588685"/>
                <a:gd name="connsiteX7" fmla="*/ 1481481 w 1815836"/>
                <a:gd name="connsiteY7" fmla="*/ 585296 h 588685"/>
                <a:gd name="connsiteX8" fmla="*/ 1815836 w 1815836"/>
                <a:gd name="connsiteY8" fmla="*/ 68393 h 588685"/>
                <a:gd name="connsiteX9" fmla="*/ 1556894 w 1815836"/>
                <a:gd name="connsiteY9" fmla="*/ 836 h 588685"/>
                <a:gd name="connsiteX10" fmla="*/ 1236380 w 1815836"/>
                <a:gd name="connsiteY10" fmla="*/ 19688 h 588685"/>
                <a:gd name="connsiteX11" fmla="*/ 927952 w 1815836"/>
                <a:gd name="connsiteY11" fmla="*/ 30393 h 588685"/>
                <a:gd name="connsiteX12" fmla="*/ 746186 w 1815836"/>
                <a:gd name="connsiteY12" fmla="*/ 38539 h 588685"/>
                <a:gd name="connsiteX13" fmla="*/ 584953 w 1815836"/>
                <a:gd name="connsiteY13" fmla="*/ 49147 h 588685"/>
                <a:gd name="connsiteX14" fmla="*/ 421360 w 1815836"/>
                <a:gd name="connsiteY14" fmla="*/ 58967 h 588685"/>
                <a:gd name="connsiteX0" fmla="*/ 421360 w 2084790"/>
                <a:gd name="connsiteY0" fmla="*/ 76989 h 606707"/>
                <a:gd name="connsiteX1" fmla="*/ 222610 w 2084790"/>
                <a:gd name="connsiteY1" fmla="*/ 58136 h 606707"/>
                <a:gd name="connsiteX2" fmla="*/ 195214 w 2084790"/>
                <a:gd name="connsiteY2" fmla="*/ 59217 h 606707"/>
                <a:gd name="connsiteX3" fmla="*/ 0 w 2084790"/>
                <a:gd name="connsiteY3" fmla="*/ 54428 h 606707"/>
                <a:gd name="connsiteX4" fmla="*/ 186229 w 2084790"/>
                <a:gd name="connsiteY4" fmla="*/ 183532 h 606707"/>
                <a:gd name="connsiteX5" fmla="*/ 312556 w 2084790"/>
                <a:gd name="connsiteY5" fmla="*/ 273380 h 606707"/>
                <a:gd name="connsiteX6" fmla="*/ 579159 w 2084790"/>
                <a:gd name="connsiteY6" fmla="*/ 448169 h 606707"/>
                <a:gd name="connsiteX7" fmla="*/ 1481481 w 2084790"/>
                <a:gd name="connsiteY7" fmla="*/ 603318 h 606707"/>
                <a:gd name="connsiteX8" fmla="*/ 2084790 w 2084790"/>
                <a:gd name="connsiteY8" fmla="*/ 0 h 606707"/>
                <a:gd name="connsiteX9" fmla="*/ 1815836 w 2084790"/>
                <a:gd name="connsiteY9" fmla="*/ 86415 h 606707"/>
                <a:gd name="connsiteX10" fmla="*/ 1556894 w 2084790"/>
                <a:gd name="connsiteY10" fmla="*/ 18858 h 606707"/>
                <a:gd name="connsiteX11" fmla="*/ 1236380 w 2084790"/>
                <a:gd name="connsiteY11" fmla="*/ 37710 h 606707"/>
                <a:gd name="connsiteX12" fmla="*/ 927952 w 2084790"/>
                <a:gd name="connsiteY12" fmla="*/ 48415 h 606707"/>
                <a:gd name="connsiteX13" fmla="*/ 746186 w 2084790"/>
                <a:gd name="connsiteY13" fmla="*/ 56561 h 606707"/>
                <a:gd name="connsiteX14" fmla="*/ 584953 w 2084790"/>
                <a:gd name="connsiteY14" fmla="*/ 67169 h 606707"/>
                <a:gd name="connsiteX15" fmla="*/ 421360 w 2084790"/>
                <a:gd name="connsiteY15" fmla="*/ 76989 h 606707"/>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815836 w 2084790"/>
                <a:gd name="connsiteY9" fmla="*/ 86415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721568 w 2084790"/>
                <a:gd name="connsiteY9" fmla="*/ 29854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62626"/>
                <a:gd name="connsiteX1" fmla="*/ 222610 w 2084790"/>
                <a:gd name="connsiteY1" fmla="*/ 58136 h 662626"/>
                <a:gd name="connsiteX2" fmla="*/ 195214 w 2084790"/>
                <a:gd name="connsiteY2" fmla="*/ 59217 h 662626"/>
                <a:gd name="connsiteX3" fmla="*/ 0 w 2084790"/>
                <a:gd name="connsiteY3" fmla="*/ 54428 h 662626"/>
                <a:gd name="connsiteX4" fmla="*/ 186229 w 2084790"/>
                <a:gd name="connsiteY4" fmla="*/ 183532 h 662626"/>
                <a:gd name="connsiteX5" fmla="*/ 312556 w 2084790"/>
                <a:gd name="connsiteY5" fmla="*/ 273380 h 662626"/>
                <a:gd name="connsiteX6" fmla="*/ 579159 w 2084790"/>
                <a:gd name="connsiteY6" fmla="*/ 448169 h 662626"/>
                <a:gd name="connsiteX7" fmla="*/ 1651163 w 2084790"/>
                <a:gd name="connsiteY7" fmla="*/ 659879 h 662626"/>
                <a:gd name="connsiteX8" fmla="*/ 2084790 w 2084790"/>
                <a:gd name="connsiteY8" fmla="*/ 0 h 662626"/>
                <a:gd name="connsiteX9" fmla="*/ 1721568 w 2084790"/>
                <a:gd name="connsiteY9" fmla="*/ 29854 h 662626"/>
                <a:gd name="connsiteX10" fmla="*/ 1556894 w 2084790"/>
                <a:gd name="connsiteY10" fmla="*/ 18858 h 662626"/>
                <a:gd name="connsiteX11" fmla="*/ 1236380 w 2084790"/>
                <a:gd name="connsiteY11" fmla="*/ 37710 h 662626"/>
                <a:gd name="connsiteX12" fmla="*/ 927952 w 2084790"/>
                <a:gd name="connsiteY12" fmla="*/ 48415 h 662626"/>
                <a:gd name="connsiteX13" fmla="*/ 746186 w 2084790"/>
                <a:gd name="connsiteY13" fmla="*/ 56561 h 662626"/>
                <a:gd name="connsiteX14" fmla="*/ 584953 w 2084790"/>
                <a:gd name="connsiteY14" fmla="*/ 67169 h 662626"/>
                <a:gd name="connsiteX15" fmla="*/ 421360 w 2084790"/>
                <a:gd name="connsiteY15" fmla="*/ 76989 h 662626"/>
                <a:gd name="connsiteX0" fmla="*/ 421360 w 2348741"/>
                <a:gd name="connsiteY0" fmla="*/ 58967 h 644604"/>
                <a:gd name="connsiteX1" fmla="*/ 222610 w 2348741"/>
                <a:gd name="connsiteY1" fmla="*/ 40114 h 644604"/>
                <a:gd name="connsiteX2" fmla="*/ 195214 w 2348741"/>
                <a:gd name="connsiteY2" fmla="*/ 41195 h 644604"/>
                <a:gd name="connsiteX3" fmla="*/ 0 w 2348741"/>
                <a:gd name="connsiteY3" fmla="*/ 36406 h 644604"/>
                <a:gd name="connsiteX4" fmla="*/ 186229 w 2348741"/>
                <a:gd name="connsiteY4" fmla="*/ 165510 h 644604"/>
                <a:gd name="connsiteX5" fmla="*/ 312556 w 2348741"/>
                <a:gd name="connsiteY5" fmla="*/ 255358 h 644604"/>
                <a:gd name="connsiteX6" fmla="*/ 579159 w 2348741"/>
                <a:gd name="connsiteY6" fmla="*/ 430147 h 644604"/>
                <a:gd name="connsiteX7" fmla="*/ 1651163 w 2348741"/>
                <a:gd name="connsiteY7" fmla="*/ 641857 h 644604"/>
                <a:gd name="connsiteX8" fmla="*/ 2348741 w 2348741"/>
                <a:gd name="connsiteY8" fmla="*/ 831 h 644604"/>
                <a:gd name="connsiteX9" fmla="*/ 1721568 w 2348741"/>
                <a:gd name="connsiteY9" fmla="*/ 11832 h 644604"/>
                <a:gd name="connsiteX10" fmla="*/ 1556894 w 2348741"/>
                <a:gd name="connsiteY10" fmla="*/ 836 h 644604"/>
                <a:gd name="connsiteX11" fmla="*/ 1236380 w 2348741"/>
                <a:gd name="connsiteY11" fmla="*/ 19688 h 644604"/>
                <a:gd name="connsiteX12" fmla="*/ 927952 w 2348741"/>
                <a:gd name="connsiteY12" fmla="*/ 30393 h 644604"/>
                <a:gd name="connsiteX13" fmla="*/ 746186 w 2348741"/>
                <a:gd name="connsiteY13" fmla="*/ 38539 h 644604"/>
                <a:gd name="connsiteX14" fmla="*/ 584953 w 2348741"/>
                <a:gd name="connsiteY14" fmla="*/ 49147 h 644604"/>
                <a:gd name="connsiteX15" fmla="*/ 421360 w 2348741"/>
                <a:gd name="connsiteY15" fmla="*/ 58967 h 644604"/>
                <a:gd name="connsiteX0" fmla="*/ 421360 w 2386778"/>
                <a:gd name="connsiteY0" fmla="*/ 58967 h 708792"/>
                <a:gd name="connsiteX1" fmla="*/ 222610 w 2386778"/>
                <a:gd name="connsiteY1" fmla="*/ 40114 h 708792"/>
                <a:gd name="connsiteX2" fmla="*/ 195214 w 2386778"/>
                <a:gd name="connsiteY2" fmla="*/ 41195 h 708792"/>
                <a:gd name="connsiteX3" fmla="*/ 0 w 2386778"/>
                <a:gd name="connsiteY3" fmla="*/ 36406 h 708792"/>
                <a:gd name="connsiteX4" fmla="*/ 186229 w 2386778"/>
                <a:gd name="connsiteY4" fmla="*/ 165510 h 708792"/>
                <a:gd name="connsiteX5" fmla="*/ 312556 w 2386778"/>
                <a:gd name="connsiteY5" fmla="*/ 255358 h 708792"/>
                <a:gd name="connsiteX6" fmla="*/ 579159 w 2386778"/>
                <a:gd name="connsiteY6" fmla="*/ 430147 h 708792"/>
                <a:gd name="connsiteX7" fmla="*/ 1651163 w 2386778"/>
                <a:gd name="connsiteY7" fmla="*/ 641857 h 708792"/>
                <a:gd name="connsiteX8" fmla="*/ 2311034 w 2386778"/>
                <a:gd name="connsiteY8" fmla="*/ 670134 h 708792"/>
                <a:gd name="connsiteX9" fmla="*/ 2348741 w 2386778"/>
                <a:gd name="connsiteY9" fmla="*/ 831 h 708792"/>
                <a:gd name="connsiteX10" fmla="*/ 1721568 w 2386778"/>
                <a:gd name="connsiteY10" fmla="*/ 11832 h 708792"/>
                <a:gd name="connsiteX11" fmla="*/ 1556894 w 2386778"/>
                <a:gd name="connsiteY11" fmla="*/ 836 h 708792"/>
                <a:gd name="connsiteX12" fmla="*/ 1236380 w 2386778"/>
                <a:gd name="connsiteY12" fmla="*/ 19688 h 708792"/>
                <a:gd name="connsiteX13" fmla="*/ 927952 w 2386778"/>
                <a:gd name="connsiteY13" fmla="*/ 30393 h 708792"/>
                <a:gd name="connsiteX14" fmla="*/ 746186 w 2386778"/>
                <a:gd name="connsiteY14" fmla="*/ 38539 h 708792"/>
                <a:gd name="connsiteX15" fmla="*/ 584953 w 2386778"/>
                <a:gd name="connsiteY15" fmla="*/ 49147 h 708792"/>
                <a:gd name="connsiteX16" fmla="*/ 421360 w 2386778"/>
                <a:gd name="connsiteY16" fmla="*/ 58967 h 708792"/>
                <a:gd name="connsiteX0" fmla="*/ 421360 w 2362275"/>
                <a:gd name="connsiteY0" fmla="*/ 58967 h 708792"/>
                <a:gd name="connsiteX1" fmla="*/ 222610 w 2362275"/>
                <a:gd name="connsiteY1" fmla="*/ 40114 h 708792"/>
                <a:gd name="connsiteX2" fmla="*/ 195214 w 2362275"/>
                <a:gd name="connsiteY2" fmla="*/ 41195 h 708792"/>
                <a:gd name="connsiteX3" fmla="*/ 0 w 2362275"/>
                <a:gd name="connsiteY3" fmla="*/ 36406 h 708792"/>
                <a:gd name="connsiteX4" fmla="*/ 186229 w 2362275"/>
                <a:gd name="connsiteY4" fmla="*/ 165510 h 708792"/>
                <a:gd name="connsiteX5" fmla="*/ 312556 w 2362275"/>
                <a:gd name="connsiteY5" fmla="*/ 255358 h 708792"/>
                <a:gd name="connsiteX6" fmla="*/ 579159 w 2362275"/>
                <a:gd name="connsiteY6" fmla="*/ 430147 h 708792"/>
                <a:gd name="connsiteX7" fmla="*/ 1651163 w 2362275"/>
                <a:gd name="connsiteY7" fmla="*/ 641857 h 708792"/>
                <a:gd name="connsiteX8" fmla="*/ 2311034 w 2362275"/>
                <a:gd name="connsiteY8" fmla="*/ 670134 h 708792"/>
                <a:gd name="connsiteX9" fmla="*/ 2348741 w 2362275"/>
                <a:gd name="connsiteY9" fmla="*/ 831 h 708792"/>
                <a:gd name="connsiteX10" fmla="*/ 1721568 w 2362275"/>
                <a:gd name="connsiteY10" fmla="*/ 11832 h 708792"/>
                <a:gd name="connsiteX11" fmla="*/ 1556894 w 2362275"/>
                <a:gd name="connsiteY11" fmla="*/ 836 h 708792"/>
                <a:gd name="connsiteX12" fmla="*/ 1236380 w 2362275"/>
                <a:gd name="connsiteY12" fmla="*/ 19688 h 708792"/>
                <a:gd name="connsiteX13" fmla="*/ 927952 w 2362275"/>
                <a:gd name="connsiteY13" fmla="*/ 30393 h 708792"/>
                <a:gd name="connsiteX14" fmla="*/ 746186 w 2362275"/>
                <a:gd name="connsiteY14" fmla="*/ 38539 h 708792"/>
                <a:gd name="connsiteX15" fmla="*/ 584953 w 2362275"/>
                <a:gd name="connsiteY15" fmla="*/ 49147 h 708792"/>
                <a:gd name="connsiteX16" fmla="*/ 421360 w 2362275"/>
                <a:gd name="connsiteY16" fmla="*/ 58967 h 708792"/>
                <a:gd name="connsiteX0" fmla="*/ 421360 w 2362275"/>
                <a:gd name="connsiteY0" fmla="*/ 58967 h 670134"/>
                <a:gd name="connsiteX1" fmla="*/ 222610 w 2362275"/>
                <a:gd name="connsiteY1" fmla="*/ 40114 h 670134"/>
                <a:gd name="connsiteX2" fmla="*/ 195214 w 2362275"/>
                <a:gd name="connsiteY2" fmla="*/ 41195 h 670134"/>
                <a:gd name="connsiteX3" fmla="*/ 0 w 2362275"/>
                <a:gd name="connsiteY3" fmla="*/ 36406 h 670134"/>
                <a:gd name="connsiteX4" fmla="*/ 186229 w 2362275"/>
                <a:gd name="connsiteY4" fmla="*/ 165510 h 670134"/>
                <a:gd name="connsiteX5" fmla="*/ 312556 w 2362275"/>
                <a:gd name="connsiteY5" fmla="*/ 255358 h 670134"/>
                <a:gd name="connsiteX6" fmla="*/ 579159 w 2362275"/>
                <a:gd name="connsiteY6" fmla="*/ 430147 h 670134"/>
                <a:gd name="connsiteX7" fmla="*/ 1651163 w 2362275"/>
                <a:gd name="connsiteY7" fmla="*/ 641857 h 670134"/>
                <a:gd name="connsiteX8" fmla="*/ 2311034 w 2362275"/>
                <a:gd name="connsiteY8" fmla="*/ 670134 h 670134"/>
                <a:gd name="connsiteX9" fmla="*/ 2348741 w 2362275"/>
                <a:gd name="connsiteY9" fmla="*/ 831 h 670134"/>
                <a:gd name="connsiteX10" fmla="*/ 1721568 w 2362275"/>
                <a:gd name="connsiteY10" fmla="*/ 11832 h 670134"/>
                <a:gd name="connsiteX11" fmla="*/ 1556894 w 2362275"/>
                <a:gd name="connsiteY11" fmla="*/ 836 h 670134"/>
                <a:gd name="connsiteX12" fmla="*/ 1236380 w 2362275"/>
                <a:gd name="connsiteY12" fmla="*/ 19688 h 670134"/>
                <a:gd name="connsiteX13" fmla="*/ 927952 w 2362275"/>
                <a:gd name="connsiteY13" fmla="*/ 30393 h 670134"/>
                <a:gd name="connsiteX14" fmla="*/ 746186 w 2362275"/>
                <a:gd name="connsiteY14" fmla="*/ 38539 h 670134"/>
                <a:gd name="connsiteX15" fmla="*/ 584953 w 2362275"/>
                <a:gd name="connsiteY15" fmla="*/ 49147 h 670134"/>
                <a:gd name="connsiteX16" fmla="*/ 421360 w 2362275"/>
                <a:gd name="connsiteY16" fmla="*/ 58967 h 670134"/>
                <a:gd name="connsiteX0" fmla="*/ 421360 w 2362275"/>
                <a:gd name="connsiteY0" fmla="*/ 58967 h 726978"/>
                <a:gd name="connsiteX1" fmla="*/ 222610 w 2362275"/>
                <a:gd name="connsiteY1" fmla="*/ 40114 h 726978"/>
                <a:gd name="connsiteX2" fmla="*/ 195214 w 2362275"/>
                <a:gd name="connsiteY2" fmla="*/ 41195 h 726978"/>
                <a:gd name="connsiteX3" fmla="*/ 0 w 2362275"/>
                <a:gd name="connsiteY3" fmla="*/ 36406 h 726978"/>
                <a:gd name="connsiteX4" fmla="*/ 186229 w 2362275"/>
                <a:gd name="connsiteY4" fmla="*/ 165510 h 726978"/>
                <a:gd name="connsiteX5" fmla="*/ 312556 w 2362275"/>
                <a:gd name="connsiteY5" fmla="*/ 255358 h 726978"/>
                <a:gd name="connsiteX6" fmla="*/ 579159 w 2362275"/>
                <a:gd name="connsiteY6" fmla="*/ 430147 h 726978"/>
                <a:gd name="connsiteX7" fmla="*/ 1651163 w 2362275"/>
                <a:gd name="connsiteY7" fmla="*/ 641857 h 726978"/>
                <a:gd name="connsiteX8" fmla="*/ 1858547 w 2362275"/>
                <a:gd name="connsiteY8" fmla="*/ 698415 h 726978"/>
                <a:gd name="connsiteX9" fmla="*/ 2311034 w 2362275"/>
                <a:gd name="connsiteY9" fmla="*/ 670134 h 726978"/>
                <a:gd name="connsiteX10" fmla="*/ 2348741 w 2362275"/>
                <a:gd name="connsiteY10" fmla="*/ 831 h 726978"/>
                <a:gd name="connsiteX11" fmla="*/ 1721568 w 2362275"/>
                <a:gd name="connsiteY11" fmla="*/ 11832 h 726978"/>
                <a:gd name="connsiteX12" fmla="*/ 1556894 w 2362275"/>
                <a:gd name="connsiteY12" fmla="*/ 836 h 726978"/>
                <a:gd name="connsiteX13" fmla="*/ 1236380 w 2362275"/>
                <a:gd name="connsiteY13" fmla="*/ 19688 h 726978"/>
                <a:gd name="connsiteX14" fmla="*/ 927952 w 2362275"/>
                <a:gd name="connsiteY14" fmla="*/ 30393 h 726978"/>
                <a:gd name="connsiteX15" fmla="*/ 746186 w 2362275"/>
                <a:gd name="connsiteY15" fmla="*/ 38539 h 726978"/>
                <a:gd name="connsiteX16" fmla="*/ 584953 w 2362275"/>
                <a:gd name="connsiteY16" fmla="*/ 49147 h 726978"/>
                <a:gd name="connsiteX17" fmla="*/ 421360 w 2362275"/>
                <a:gd name="connsiteY17" fmla="*/ 58967 h 726978"/>
                <a:gd name="connsiteX0" fmla="*/ 421360 w 2362275"/>
                <a:gd name="connsiteY0" fmla="*/ 58967 h 699067"/>
                <a:gd name="connsiteX1" fmla="*/ 222610 w 2362275"/>
                <a:gd name="connsiteY1" fmla="*/ 40114 h 699067"/>
                <a:gd name="connsiteX2" fmla="*/ 195214 w 2362275"/>
                <a:gd name="connsiteY2" fmla="*/ 41195 h 699067"/>
                <a:gd name="connsiteX3" fmla="*/ 0 w 2362275"/>
                <a:gd name="connsiteY3" fmla="*/ 36406 h 699067"/>
                <a:gd name="connsiteX4" fmla="*/ 186229 w 2362275"/>
                <a:gd name="connsiteY4" fmla="*/ 165510 h 699067"/>
                <a:gd name="connsiteX5" fmla="*/ 312556 w 2362275"/>
                <a:gd name="connsiteY5" fmla="*/ 255358 h 699067"/>
                <a:gd name="connsiteX6" fmla="*/ 579159 w 2362275"/>
                <a:gd name="connsiteY6" fmla="*/ 430147 h 699067"/>
                <a:gd name="connsiteX7" fmla="*/ 1651163 w 2362275"/>
                <a:gd name="connsiteY7" fmla="*/ 641857 h 699067"/>
                <a:gd name="connsiteX8" fmla="*/ 1858547 w 2362275"/>
                <a:gd name="connsiteY8" fmla="*/ 698415 h 699067"/>
                <a:gd name="connsiteX9" fmla="*/ 2311034 w 2362275"/>
                <a:gd name="connsiteY9" fmla="*/ 670134 h 699067"/>
                <a:gd name="connsiteX10" fmla="*/ 2348741 w 2362275"/>
                <a:gd name="connsiteY10" fmla="*/ 831 h 699067"/>
                <a:gd name="connsiteX11" fmla="*/ 1721568 w 2362275"/>
                <a:gd name="connsiteY11" fmla="*/ 11832 h 699067"/>
                <a:gd name="connsiteX12" fmla="*/ 1556894 w 2362275"/>
                <a:gd name="connsiteY12" fmla="*/ 836 h 699067"/>
                <a:gd name="connsiteX13" fmla="*/ 1236380 w 2362275"/>
                <a:gd name="connsiteY13" fmla="*/ 19688 h 699067"/>
                <a:gd name="connsiteX14" fmla="*/ 927952 w 2362275"/>
                <a:gd name="connsiteY14" fmla="*/ 30393 h 699067"/>
                <a:gd name="connsiteX15" fmla="*/ 746186 w 2362275"/>
                <a:gd name="connsiteY15" fmla="*/ 38539 h 699067"/>
                <a:gd name="connsiteX16" fmla="*/ 584953 w 2362275"/>
                <a:gd name="connsiteY16" fmla="*/ 49147 h 699067"/>
                <a:gd name="connsiteX17" fmla="*/ 421360 w 2362275"/>
                <a:gd name="connsiteY17" fmla="*/ 58967 h 699067"/>
                <a:gd name="connsiteX0" fmla="*/ 421360 w 2362275"/>
                <a:gd name="connsiteY0" fmla="*/ 58967 h 676245"/>
                <a:gd name="connsiteX1" fmla="*/ 222610 w 2362275"/>
                <a:gd name="connsiteY1" fmla="*/ 40114 h 676245"/>
                <a:gd name="connsiteX2" fmla="*/ 195214 w 2362275"/>
                <a:gd name="connsiteY2" fmla="*/ 41195 h 676245"/>
                <a:gd name="connsiteX3" fmla="*/ 0 w 2362275"/>
                <a:gd name="connsiteY3" fmla="*/ 36406 h 676245"/>
                <a:gd name="connsiteX4" fmla="*/ 186229 w 2362275"/>
                <a:gd name="connsiteY4" fmla="*/ 165510 h 676245"/>
                <a:gd name="connsiteX5" fmla="*/ 312556 w 2362275"/>
                <a:gd name="connsiteY5" fmla="*/ 255358 h 676245"/>
                <a:gd name="connsiteX6" fmla="*/ 579159 w 2362275"/>
                <a:gd name="connsiteY6" fmla="*/ 430147 h 676245"/>
                <a:gd name="connsiteX7" fmla="*/ 1651163 w 2362275"/>
                <a:gd name="connsiteY7" fmla="*/ 641857 h 676245"/>
                <a:gd name="connsiteX8" fmla="*/ 1877401 w 2362275"/>
                <a:gd name="connsiteY8" fmla="*/ 670134 h 676245"/>
                <a:gd name="connsiteX9" fmla="*/ 2311034 w 2362275"/>
                <a:gd name="connsiteY9" fmla="*/ 670134 h 676245"/>
                <a:gd name="connsiteX10" fmla="*/ 2348741 w 2362275"/>
                <a:gd name="connsiteY10" fmla="*/ 831 h 676245"/>
                <a:gd name="connsiteX11" fmla="*/ 1721568 w 2362275"/>
                <a:gd name="connsiteY11" fmla="*/ 11832 h 676245"/>
                <a:gd name="connsiteX12" fmla="*/ 1556894 w 2362275"/>
                <a:gd name="connsiteY12" fmla="*/ 836 h 676245"/>
                <a:gd name="connsiteX13" fmla="*/ 1236380 w 2362275"/>
                <a:gd name="connsiteY13" fmla="*/ 19688 h 676245"/>
                <a:gd name="connsiteX14" fmla="*/ 927952 w 2362275"/>
                <a:gd name="connsiteY14" fmla="*/ 30393 h 676245"/>
                <a:gd name="connsiteX15" fmla="*/ 746186 w 2362275"/>
                <a:gd name="connsiteY15" fmla="*/ 38539 h 676245"/>
                <a:gd name="connsiteX16" fmla="*/ 584953 w 2362275"/>
                <a:gd name="connsiteY16" fmla="*/ 49147 h 676245"/>
                <a:gd name="connsiteX17" fmla="*/ 421360 w 2362275"/>
                <a:gd name="connsiteY17" fmla="*/ 58967 h 676245"/>
                <a:gd name="connsiteX0" fmla="*/ 421360 w 2362275"/>
                <a:gd name="connsiteY0" fmla="*/ 58967 h 676245"/>
                <a:gd name="connsiteX1" fmla="*/ 222610 w 2362275"/>
                <a:gd name="connsiteY1" fmla="*/ 40114 h 676245"/>
                <a:gd name="connsiteX2" fmla="*/ 0 w 2362275"/>
                <a:gd name="connsiteY2" fmla="*/ 36406 h 676245"/>
                <a:gd name="connsiteX3" fmla="*/ 186229 w 2362275"/>
                <a:gd name="connsiteY3" fmla="*/ 165510 h 676245"/>
                <a:gd name="connsiteX4" fmla="*/ 312556 w 2362275"/>
                <a:gd name="connsiteY4" fmla="*/ 255358 h 676245"/>
                <a:gd name="connsiteX5" fmla="*/ 579159 w 2362275"/>
                <a:gd name="connsiteY5" fmla="*/ 430147 h 676245"/>
                <a:gd name="connsiteX6" fmla="*/ 1651163 w 2362275"/>
                <a:gd name="connsiteY6" fmla="*/ 641857 h 676245"/>
                <a:gd name="connsiteX7" fmla="*/ 1877401 w 2362275"/>
                <a:gd name="connsiteY7" fmla="*/ 670134 h 676245"/>
                <a:gd name="connsiteX8" fmla="*/ 2311034 w 2362275"/>
                <a:gd name="connsiteY8" fmla="*/ 670134 h 676245"/>
                <a:gd name="connsiteX9" fmla="*/ 2348741 w 2362275"/>
                <a:gd name="connsiteY9" fmla="*/ 831 h 676245"/>
                <a:gd name="connsiteX10" fmla="*/ 1721568 w 2362275"/>
                <a:gd name="connsiteY10" fmla="*/ 11832 h 676245"/>
                <a:gd name="connsiteX11" fmla="*/ 1556894 w 2362275"/>
                <a:gd name="connsiteY11" fmla="*/ 836 h 676245"/>
                <a:gd name="connsiteX12" fmla="*/ 1236380 w 2362275"/>
                <a:gd name="connsiteY12" fmla="*/ 19688 h 676245"/>
                <a:gd name="connsiteX13" fmla="*/ 927952 w 2362275"/>
                <a:gd name="connsiteY13" fmla="*/ 30393 h 676245"/>
                <a:gd name="connsiteX14" fmla="*/ 746186 w 2362275"/>
                <a:gd name="connsiteY14" fmla="*/ 38539 h 676245"/>
                <a:gd name="connsiteX15" fmla="*/ 584953 w 2362275"/>
                <a:gd name="connsiteY15" fmla="*/ 49147 h 676245"/>
                <a:gd name="connsiteX16" fmla="*/ 421360 w 2362275"/>
                <a:gd name="connsiteY16" fmla="*/ 58967 h 676245"/>
                <a:gd name="connsiteX0" fmla="*/ 241337 w 2182252"/>
                <a:gd name="connsiteY0" fmla="*/ 58967 h 676245"/>
                <a:gd name="connsiteX1" fmla="*/ 42587 w 2182252"/>
                <a:gd name="connsiteY1" fmla="*/ 40114 h 676245"/>
                <a:gd name="connsiteX2" fmla="*/ 6206 w 2182252"/>
                <a:gd name="connsiteY2" fmla="*/ 165510 h 676245"/>
                <a:gd name="connsiteX3" fmla="*/ 132533 w 2182252"/>
                <a:gd name="connsiteY3" fmla="*/ 255358 h 676245"/>
                <a:gd name="connsiteX4" fmla="*/ 399136 w 2182252"/>
                <a:gd name="connsiteY4" fmla="*/ 430147 h 676245"/>
                <a:gd name="connsiteX5" fmla="*/ 1471140 w 2182252"/>
                <a:gd name="connsiteY5" fmla="*/ 641857 h 676245"/>
                <a:gd name="connsiteX6" fmla="*/ 1697378 w 2182252"/>
                <a:gd name="connsiteY6" fmla="*/ 670134 h 676245"/>
                <a:gd name="connsiteX7" fmla="*/ 2131011 w 2182252"/>
                <a:gd name="connsiteY7" fmla="*/ 670134 h 676245"/>
                <a:gd name="connsiteX8" fmla="*/ 2168718 w 2182252"/>
                <a:gd name="connsiteY8" fmla="*/ 831 h 676245"/>
                <a:gd name="connsiteX9" fmla="*/ 1541545 w 2182252"/>
                <a:gd name="connsiteY9" fmla="*/ 11832 h 676245"/>
                <a:gd name="connsiteX10" fmla="*/ 1376871 w 2182252"/>
                <a:gd name="connsiteY10" fmla="*/ 836 h 676245"/>
                <a:gd name="connsiteX11" fmla="*/ 1056357 w 2182252"/>
                <a:gd name="connsiteY11" fmla="*/ 19688 h 676245"/>
                <a:gd name="connsiteX12" fmla="*/ 747929 w 2182252"/>
                <a:gd name="connsiteY12" fmla="*/ 30393 h 676245"/>
                <a:gd name="connsiteX13" fmla="*/ 566163 w 2182252"/>
                <a:gd name="connsiteY13" fmla="*/ 38539 h 676245"/>
                <a:gd name="connsiteX14" fmla="*/ 404930 w 2182252"/>
                <a:gd name="connsiteY14" fmla="*/ 49147 h 676245"/>
                <a:gd name="connsiteX15" fmla="*/ 241337 w 2182252"/>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96897 w 2146616"/>
                <a:gd name="connsiteY3" fmla="*/ 255358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514329 w 2146616"/>
                <a:gd name="connsiteY4" fmla="*/ 477281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161293 w 2102208"/>
                <a:gd name="connsiteY0" fmla="*/ 58967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61293 w 2102208"/>
                <a:gd name="connsiteY15" fmla="*/ 58967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24886 w 2102208"/>
                <a:gd name="connsiteY15" fmla="*/ 49147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43739 w 2102208"/>
                <a:gd name="connsiteY15" fmla="*/ 124561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33254 w 2102208"/>
                <a:gd name="connsiteY13" fmla="*/ 66819 h 676245"/>
                <a:gd name="connsiteX14" fmla="*/ 354141 w 2102208"/>
                <a:gd name="connsiteY14" fmla="*/ 113954 h 676245"/>
                <a:gd name="connsiteX15" fmla="*/ 189573 w 2102208"/>
                <a:gd name="connsiteY15" fmla="*/ 96674 h 676245"/>
                <a:gd name="connsiteX0" fmla="*/ 189573 w 2102208"/>
                <a:gd name="connsiteY0" fmla="*/ 96197 h 675768"/>
                <a:gd name="connsiteX1" fmla="*/ 9677 w 2102208"/>
                <a:gd name="connsiteY1" fmla="*/ 115052 h 675768"/>
                <a:gd name="connsiteX2" fmla="*/ 76991 w 2102208"/>
                <a:gd name="connsiteY2" fmla="*/ 202741 h 675768"/>
                <a:gd name="connsiteX3" fmla="*/ 297586 w 2102208"/>
                <a:gd name="connsiteY3" fmla="*/ 339722 h 675768"/>
                <a:gd name="connsiteX4" fmla="*/ 469921 w 2102208"/>
                <a:gd name="connsiteY4" fmla="*/ 476804 h 675768"/>
                <a:gd name="connsiteX5" fmla="*/ 1391096 w 2102208"/>
                <a:gd name="connsiteY5" fmla="*/ 641380 h 675768"/>
                <a:gd name="connsiteX6" fmla="*/ 1617334 w 2102208"/>
                <a:gd name="connsiteY6" fmla="*/ 669657 h 675768"/>
                <a:gd name="connsiteX7" fmla="*/ 2050967 w 2102208"/>
                <a:gd name="connsiteY7" fmla="*/ 669657 h 675768"/>
                <a:gd name="connsiteX8" fmla="*/ 2088674 w 2102208"/>
                <a:gd name="connsiteY8" fmla="*/ 354 h 675768"/>
                <a:gd name="connsiteX9" fmla="*/ 1461501 w 2102208"/>
                <a:gd name="connsiteY9" fmla="*/ 11355 h 675768"/>
                <a:gd name="connsiteX10" fmla="*/ 1296827 w 2102208"/>
                <a:gd name="connsiteY10" fmla="*/ 359 h 675768"/>
                <a:gd name="connsiteX11" fmla="*/ 976313 w 2102208"/>
                <a:gd name="connsiteY11" fmla="*/ 66345 h 675768"/>
                <a:gd name="connsiteX12" fmla="*/ 752727 w 2102208"/>
                <a:gd name="connsiteY12" fmla="*/ 86477 h 675768"/>
                <a:gd name="connsiteX13" fmla="*/ 533254 w 2102208"/>
                <a:gd name="connsiteY13" fmla="*/ 66342 h 675768"/>
                <a:gd name="connsiteX14" fmla="*/ 354141 w 2102208"/>
                <a:gd name="connsiteY14" fmla="*/ 113477 h 675768"/>
                <a:gd name="connsiteX15" fmla="*/ 189573 w 2102208"/>
                <a:gd name="connsiteY15" fmla="*/ 96197 h 675768"/>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461501 w 2102208"/>
                <a:gd name="connsiteY9" fmla="*/ 11001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555769 w 2102208"/>
                <a:gd name="connsiteY9" fmla="*/ 67562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094703"/>
                <a:gd name="connsiteY0" fmla="*/ 67563 h 647134"/>
                <a:gd name="connsiteX1" fmla="*/ 9677 w 2094703"/>
                <a:gd name="connsiteY1" fmla="*/ 86418 h 647134"/>
                <a:gd name="connsiteX2" fmla="*/ 76991 w 2094703"/>
                <a:gd name="connsiteY2" fmla="*/ 174107 h 647134"/>
                <a:gd name="connsiteX3" fmla="*/ 297586 w 2094703"/>
                <a:gd name="connsiteY3" fmla="*/ 311088 h 647134"/>
                <a:gd name="connsiteX4" fmla="*/ 469921 w 2094703"/>
                <a:gd name="connsiteY4" fmla="*/ 448170 h 647134"/>
                <a:gd name="connsiteX5" fmla="*/ 1391096 w 2094703"/>
                <a:gd name="connsiteY5" fmla="*/ 612746 h 647134"/>
                <a:gd name="connsiteX6" fmla="*/ 1617334 w 2094703"/>
                <a:gd name="connsiteY6" fmla="*/ 641023 h 647134"/>
                <a:gd name="connsiteX7" fmla="*/ 2050967 w 2094703"/>
                <a:gd name="connsiteY7" fmla="*/ 641023 h 647134"/>
                <a:gd name="connsiteX8" fmla="*/ 2079247 w 2094703"/>
                <a:gd name="connsiteY8" fmla="*/ 0 h 647134"/>
                <a:gd name="connsiteX9" fmla="*/ 1555769 w 2094703"/>
                <a:gd name="connsiteY9" fmla="*/ 39282 h 647134"/>
                <a:gd name="connsiteX10" fmla="*/ 1249693 w 2094703"/>
                <a:gd name="connsiteY10" fmla="*/ 28286 h 647134"/>
                <a:gd name="connsiteX11" fmla="*/ 976313 w 2094703"/>
                <a:gd name="connsiteY11" fmla="*/ 37711 h 647134"/>
                <a:gd name="connsiteX12" fmla="*/ 752727 w 2094703"/>
                <a:gd name="connsiteY12" fmla="*/ 57843 h 647134"/>
                <a:gd name="connsiteX13" fmla="*/ 533254 w 2094703"/>
                <a:gd name="connsiteY13" fmla="*/ 37708 h 647134"/>
                <a:gd name="connsiteX14" fmla="*/ 354141 w 2094703"/>
                <a:gd name="connsiteY14" fmla="*/ 84843 h 647134"/>
                <a:gd name="connsiteX15" fmla="*/ 189573 w 2094703"/>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84843 h 654279"/>
                <a:gd name="connsiteX15" fmla="*/ 189573 w 2079247"/>
                <a:gd name="connsiteY15" fmla="*/ 67563 h 654279"/>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51505 h 654279"/>
                <a:gd name="connsiteX15" fmla="*/ 189573 w 2079247"/>
                <a:gd name="connsiteY15" fmla="*/ 67563 h 654279"/>
                <a:gd name="connsiteX0" fmla="*/ 211787 w 2101461"/>
                <a:gd name="connsiteY0" fmla="*/ 67563 h 654279"/>
                <a:gd name="connsiteX1" fmla="*/ 8078 w 2101461"/>
                <a:gd name="connsiteY1" fmla="*/ 79274 h 654279"/>
                <a:gd name="connsiteX2" fmla="*/ 99205 w 2101461"/>
                <a:gd name="connsiteY2" fmla="*/ 174107 h 654279"/>
                <a:gd name="connsiteX3" fmla="*/ 319800 w 2101461"/>
                <a:gd name="connsiteY3" fmla="*/ 311088 h 654279"/>
                <a:gd name="connsiteX4" fmla="*/ 492135 w 2101461"/>
                <a:gd name="connsiteY4" fmla="*/ 448170 h 654279"/>
                <a:gd name="connsiteX5" fmla="*/ 1413310 w 2101461"/>
                <a:gd name="connsiteY5" fmla="*/ 612746 h 654279"/>
                <a:gd name="connsiteX6" fmla="*/ 1639548 w 2101461"/>
                <a:gd name="connsiteY6" fmla="*/ 641023 h 654279"/>
                <a:gd name="connsiteX7" fmla="*/ 2082607 w 2101461"/>
                <a:gd name="connsiteY7" fmla="*/ 650450 h 654279"/>
                <a:gd name="connsiteX8" fmla="*/ 2101461 w 2101461"/>
                <a:gd name="connsiteY8" fmla="*/ 0 h 654279"/>
                <a:gd name="connsiteX9" fmla="*/ 1577983 w 2101461"/>
                <a:gd name="connsiteY9" fmla="*/ 39282 h 654279"/>
                <a:gd name="connsiteX10" fmla="*/ 1271907 w 2101461"/>
                <a:gd name="connsiteY10" fmla="*/ 28286 h 654279"/>
                <a:gd name="connsiteX11" fmla="*/ 998527 w 2101461"/>
                <a:gd name="connsiteY11" fmla="*/ 37711 h 654279"/>
                <a:gd name="connsiteX12" fmla="*/ 774941 w 2101461"/>
                <a:gd name="connsiteY12" fmla="*/ 57843 h 654279"/>
                <a:gd name="connsiteX13" fmla="*/ 555468 w 2101461"/>
                <a:gd name="connsiteY13" fmla="*/ 37708 h 654279"/>
                <a:gd name="connsiteX14" fmla="*/ 376355 w 2101461"/>
                <a:gd name="connsiteY14" fmla="*/ 51505 h 654279"/>
                <a:gd name="connsiteX15" fmla="*/ 211787 w 2101461"/>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66863 w 2093383"/>
                <a:gd name="connsiteY12" fmla="*/ 578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9908 h 656624"/>
                <a:gd name="connsiteX1" fmla="*/ 0 w 2093383"/>
                <a:gd name="connsiteY1" fmla="*/ 81619 h 656624"/>
                <a:gd name="connsiteX2" fmla="*/ 91127 w 2093383"/>
                <a:gd name="connsiteY2" fmla="*/ 176452 h 656624"/>
                <a:gd name="connsiteX3" fmla="*/ 311722 w 2093383"/>
                <a:gd name="connsiteY3" fmla="*/ 313433 h 656624"/>
                <a:gd name="connsiteX4" fmla="*/ 484057 w 2093383"/>
                <a:gd name="connsiteY4" fmla="*/ 450515 h 656624"/>
                <a:gd name="connsiteX5" fmla="*/ 1405232 w 2093383"/>
                <a:gd name="connsiteY5" fmla="*/ 615091 h 656624"/>
                <a:gd name="connsiteX6" fmla="*/ 1631470 w 2093383"/>
                <a:gd name="connsiteY6" fmla="*/ 643368 h 656624"/>
                <a:gd name="connsiteX7" fmla="*/ 2074529 w 2093383"/>
                <a:gd name="connsiteY7" fmla="*/ 652795 h 656624"/>
                <a:gd name="connsiteX8" fmla="*/ 2093383 w 2093383"/>
                <a:gd name="connsiteY8" fmla="*/ 2345 h 656624"/>
                <a:gd name="connsiteX9" fmla="*/ 1615149 w 2093383"/>
                <a:gd name="connsiteY9" fmla="*/ 5909 h 656624"/>
                <a:gd name="connsiteX10" fmla="*/ 1285260 w 2093383"/>
                <a:gd name="connsiteY10" fmla="*/ 11581 h 656624"/>
                <a:gd name="connsiteX11" fmla="*/ 1040455 w 2093383"/>
                <a:gd name="connsiteY11" fmla="*/ 16243 h 656624"/>
                <a:gd name="connsiteX12" fmla="*/ 800200 w 2093383"/>
                <a:gd name="connsiteY12" fmla="*/ 26851 h 656624"/>
                <a:gd name="connsiteX13" fmla="*/ 547390 w 2093383"/>
                <a:gd name="connsiteY13" fmla="*/ 40053 h 656624"/>
                <a:gd name="connsiteX14" fmla="*/ 368277 w 2093383"/>
                <a:gd name="connsiteY14" fmla="*/ 53850 h 656624"/>
                <a:gd name="connsiteX15" fmla="*/ 203709 w 2093383"/>
                <a:gd name="connsiteY15" fmla="*/ 69908 h 656624"/>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86239"/>
                <a:gd name="connsiteY0" fmla="*/ 63999 h 650715"/>
                <a:gd name="connsiteX1" fmla="*/ 0 w 2086239"/>
                <a:gd name="connsiteY1" fmla="*/ 75710 h 650715"/>
                <a:gd name="connsiteX2" fmla="*/ 91127 w 2086239"/>
                <a:gd name="connsiteY2" fmla="*/ 170543 h 650715"/>
                <a:gd name="connsiteX3" fmla="*/ 311722 w 2086239"/>
                <a:gd name="connsiteY3" fmla="*/ 307524 h 650715"/>
                <a:gd name="connsiteX4" fmla="*/ 484057 w 2086239"/>
                <a:gd name="connsiteY4" fmla="*/ 444606 h 650715"/>
                <a:gd name="connsiteX5" fmla="*/ 1405232 w 2086239"/>
                <a:gd name="connsiteY5" fmla="*/ 609182 h 650715"/>
                <a:gd name="connsiteX6" fmla="*/ 1631470 w 2086239"/>
                <a:gd name="connsiteY6" fmla="*/ 637459 h 650715"/>
                <a:gd name="connsiteX7" fmla="*/ 2074529 w 2086239"/>
                <a:gd name="connsiteY7" fmla="*/ 646886 h 650715"/>
                <a:gd name="connsiteX8" fmla="*/ 2086239 w 2086239"/>
                <a:gd name="connsiteY8" fmla="*/ 1198 h 650715"/>
                <a:gd name="connsiteX9" fmla="*/ 1615149 w 2086239"/>
                <a:gd name="connsiteY9" fmla="*/ 0 h 650715"/>
                <a:gd name="connsiteX10" fmla="*/ 1285260 w 2086239"/>
                <a:gd name="connsiteY10" fmla="*/ 5672 h 650715"/>
                <a:gd name="connsiteX11" fmla="*/ 1040455 w 2086239"/>
                <a:gd name="connsiteY11" fmla="*/ 10334 h 650715"/>
                <a:gd name="connsiteX12" fmla="*/ 800200 w 2086239"/>
                <a:gd name="connsiteY12" fmla="*/ 20942 h 650715"/>
                <a:gd name="connsiteX13" fmla="*/ 547390 w 2086239"/>
                <a:gd name="connsiteY13" fmla="*/ 34144 h 650715"/>
                <a:gd name="connsiteX14" fmla="*/ 368277 w 2086239"/>
                <a:gd name="connsiteY14" fmla="*/ 47941 h 650715"/>
                <a:gd name="connsiteX15" fmla="*/ 203709 w 2086239"/>
                <a:gd name="connsiteY15" fmla="*/ 63999 h 650715"/>
                <a:gd name="connsiteX0" fmla="*/ 203709 w 2086435"/>
                <a:gd name="connsiteY0" fmla="*/ 63999 h 698130"/>
                <a:gd name="connsiteX1" fmla="*/ 0 w 2086435"/>
                <a:gd name="connsiteY1" fmla="*/ 75710 h 698130"/>
                <a:gd name="connsiteX2" fmla="*/ 91127 w 2086435"/>
                <a:gd name="connsiteY2" fmla="*/ 170543 h 698130"/>
                <a:gd name="connsiteX3" fmla="*/ 311722 w 2086435"/>
                <a:gd name="connsiteY3" fmla="*/ 307524 h 698130"/>
                <a:gd name="connsiteX4" fmla="*/ 484057 w 2086435"/>
                <a:gd name="connsiteY4" fmla="*/ 444606 h 698130"/>
                <a:gd name="connsiteX5" fmla="*/ 1405232 w 2086435"/>
                <a:gd name="connsiteY5" fmla="*/ 609182 h 698130"/>
                <a:gd name="connsiteX6" fmla="*/ 1631470 w 2086435"/>
                <a:gd name="connsiteY6" fmla="*/ 637459 h 698130"/>
                <a:gd name="connsiteX7" fmla="*/ 2086435 w 2086435"/>
                <a:gd name="connsiteY7" fmla="*/ 696892 h 698130"/>
                <a:gd name="connsiteX8" fmla="*/ 2086239 w 2086435"/>
                <a:gd name="connsiteY8" fmla="*/ 1198 h 698130"/>
                <a:gd name="connsiteX9" fmla="*/ 1615149 w 2086435"/>
                <a:gd name="connsiteY9" fmla="*/ 0 h 698130"/>
                <a:gd name="connsiteX10" fmla="*/ 1285260 w 2086435"/>
                <a:gd name="connsiteY10" fmla="*/ 5672 h 698130"/>
                <a:gd name="connsiteX11" fmla="*/ 1040455 w 2086435"/>
                <a:gd name="connsiteY11" fmla="*/ 10334 h 698130"/>
                <a:gd name="connsiteX12" fmla="*/ 800200 w 2086435"/>
                <a:gd name="connsiteY12" fmla="*/ 20942 h 698130"/>
                <a:gd name="connsiteX13" fmla="*/ 547390 w 2086435"/>
                <a:gd name="connsiteY13" fmla="*/ 34144 h 698130"/>
                <a:gd name="connsiteX14" fmla="*/ 368277 w 2086435"/>
                <a:gd name="connsiteY14" fmla="*/ 47941 h 698130"/>
                <a:gd name="connsiteX15" fmla="*/ 203709 w 2086435"/>
                <a:gd name="connsiteY15" fmla="*/ 63999 h 698130"/>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405232 w 2086435"/>
                <a:gd name="connsiteY5" fmla="*/ 609182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295053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51334 w 2134060"/>
                <a:gd name="connsiteY0" fmla="*/ 63999 h 714817"/>
                <a:gd name="connsiteX1" fmla="*/ 0 w 2134060"/>
                <a:gd name="connsiteY1" fmla="*/ 78092 h 714817"/>
                <a:gd name="connsiteX2" fmla="*/ 138752 w 2134060"/>
                <a:gd name="connsiteY2" fmla="*/ 170543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267264 w 2058646"/>
                <a:gd name="connsiteY3" fmla="*/ 307524 h 714817"/>
                <a:gd name="connsiteX4" fmla="*/ 525325 w 2058646"/>
                <a:gd name="connsiteY4" fmla="*/ 49699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399239 w 2058646"/>
                <a:gd name="connsiteY3" fmla="*/ 316950 h 714817"/>
                <a:gd name="connsiteX4" fmla="*/ 525325 w 2058646"/>
                <a:gd name="connsiteY4" fmla="*/ 49699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26292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26292 h 714817"/>
                <a:gd name="connsiteX0" fmla="*/ 175920 w 2058646"/>
                <a:gd name="connsiteY0" fmla="*/ 26292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68768 w 2058646"/>
                <a:gd name="connsiteY15" fmla="*/ 10234 h 714817"/>
                <a:gd name="connsiteX16" fmla="*/ 175920 w 2058646"/>
                <a:gd name="connsiteY16" fmla="*/ 26292 h 714817"/>
                <a:gd name="connsiteX0" fmla="*/ 175920 w 2058646"/>
                <a:gd name="connsiteY0" fmla="*/ 32629 h 721154"/>
                <a:gd name="connsiteX1" fmla="*/ 0 w 2058646"/>
                <a:gd name="connsiteY1" fmla="*/ 46722 h 721154"/>
                <a:gd name="connsiteX2" fmla="*/ 183603 w 2058646"/>
                <a:gd name="connsiteY2" fmla="*/ 193451 h 721154"/>
                <a:gd name="connsiteX3" fmla="*/ 399239 w 2058646"/>
                <a:gd name="connsiteY3" fmla="*/ 323287 h 721154"/>
                <a:gd name="connsiteX4" fmla="*/ 657301 w 2058646"/>
                <a:gd name="connsiteY4" fmla="*/ 531610 h 721154"/>
                <a:gd name="connsiteX5" fmla="*/ 953207 w 2058646"/>
                <a:gd name="connsiteY5" fmla="*/ 598527 h 721154"/>
                <a:gd name="connsiteX6" fmla="*/ 1289337 w 2058646"/>
                <a:gd name="connsiteY6" fmla="*/ 646475 h 721154"/>
                <a:gd name="connsiteX7" fmla="*/ 1622731 w 2058646"/>
                <a:gd name="connsiteY7" fmla="*/ 719996 h 721154"/>
                <a:gd name="connsiteX8" fmla="*/ 2058646 w 2058646"/>
                <a:gd name="connsiteY8" fmla="*/ 703229 h 721154"/>
                <a:gd name="connsiteX9" fmla="*/ 2058450 w 2058646"/>
                <a:gd name="connsiteY9" fmla="*/ 7535 h 721154"/>
                <a:gd name="connsiteX10" fmla="*/ 1587360 w 2058646"/>
                <a:gd name="connsiteY10" fmla="*/ 6337 h 721154"/>
                <a:gd name="connsiteX11" fmla="*/ 1257471 w 2058646"/>
                <a:gd name="connsiteY11" fmla="*/ 12009 h 721154"/>
                <a:gd name="connsiteX12" fmla="*/ 1012666 w 2058646"/>
                <a:gd name="connsiteY12" fmla="*/ 16671 h 721154"/>
                <a:gd name="connsiteX13" fmla="*/ 772411 w 2058646"/>
                <a:gd name="connsiteY13" fmla="*/ 27279 h 721154"/>
                <a:gd name="connsiteX14" fmla="*/ 567226 w 2058646"/>
                <a:gd name="connsiteY14" fmla="*/ 0 h 721154"/>
                <a:gd name="connsiteX15" fmla="*/ 368768 w 2058646"/>
                <a:gd name="connsiteY15" fmla="*/ 16571 h 721154"/>
                <a:gd name="connsiteX16" fmla="*/ 175920 w 2058646"/>
                <a:gd name="connsiteY16" fmla="*/ 32629 h 721154"/>
                <a:gd name="connsiteX0" fmla="*/ 175920 w 2058646"/>
                <a:gd name="connsiteY0" fmla="*/ 32629 h 721154"/>
                <a:gd name="connsiteX1" fmla="*/ 0 w 2058646"/>
                <a:gd name="connsiteY1" fmla="*/ 46722 h 721154"/>
                <a:gd name="connsiteX2" fmla="*/ 183603 w 2058646"/>
                <a:gd name="connsiteY2" fmla="*/ 193451 h 721154"/>
                <a:gd name="connsiteX3" fmla="*/ 399239 w 2058646"/>
                <a:gd name="connsiteY3" fmla="*/ 323287 h 721154"/>
                <a:gd name="connsiteX4" fmla="*/ 657301 w 2058646"/>
                <a:gd name="connsiteY4" fmla="*/ 531610 h 721154"/>
                <a:gd name="connsiteX5" fmla="*/ 953207 w 2058646"/>
                <a:gd name="connsiteY5" fmla="*/ 598527 h 721154"/>
                <a:gd name="connsiteX6" fmla="*/ 1289337 w 2058646"/>
                <a:gd name="connsiteY6" fmla="*/ 646475 h 721154"/>
                <a:gd name="connsiteX7" fmla="*/ 1622731 w 2058646"/>
                <a:gd name="connsiteY7" fmla="*/ 719996 h 721154"/>
                <a:gd name="connsiteX8" fmla="*/ 2058646 w 2058646"/>
                <a:gd name="connsiteY8" fmla="*/ 703229 h 721154"/>
                <a:gd name="connsiteX9" fmla="*/ 2058450 w 2058646"/>
                <a:gd name="connsiteY9" fmla="*/ 7535 h 721154"/>
                <a:gd name="connsiteX10" fmla="*/ 1587360 w 2058646"/>
                <a:gd name="connsiteY10" fmla="*/ 6337 h 721154"/>
                <a:gd name="connsiteX11" fmla="*/ 1257471 w 2058646"/>
                <a:gd name="connsiteY11" fmla="*/ 12009 h 721154"/>
                <a:gd name="connsiteX12" fmla="*/ 1012666 w 2058646"/>
                <a:gd name="connsiteY12" fmla="*/ 16671 h 721154"/>
                <a:gd name="connsiteX13" fmla="*/ 772411 w 2058646"/>
                <a:gd name="connsiteY13" fmla="*/ 27279 h 721154"/>
                <a:gd name="connsiteX14" fmla="*/ 567226 w 2058646"/>
                <a:gd name="connsiteY14" fmla="*/ 0 h 721154"/>
                <a:gd name="connsiteX15" fmla="*/ 352100 w 2058646"/>
                <a:gd name="connsiteY15" fmla="*/ 14190 h 721154"/>
                <a:gd name="connsiteX16" fmla="*/ 175920 w 2058646"/>
                <a:gd name="connsiteY16" fmla="*/ 32629 h 721154"/>
                <a:gd name="connsiteX0" fmla="*/ 175920 w 2058646"/>
                <a:gd name="connsiteY0" fmla="*/ 48212 h 736737"/>
                <a:gd name="connsiteX1" fmla="*/ 0 w 2058646"/>
                <a:gd name="connsiteY1" fmla="*/ 62305 h 736737"/>
                <a:gd name="connsiteX2" fmla="*/ 183603 w 2058646"/>
                <a:gd name="connsiteY2" fmla="*/ 209034 h 736737"/>
                <a:gd name="connsiteX3" fmla="*/ 399239 w 2058646"/>
                <a:gd name="connsiteY3" fmla="*/ 338870 h 736737"/>
                <a:gd name="connsiteX4" fmla="*/ 657301 w 2058646"/>
                <a:gd name="connsiteY4" fmla="*/ 547193 h 736737"/>
                <a:gd name="connsiteX5" fmla="*/ 953207 w 2058646"/>
                <a:gd name="connsiteY5" fmla="*/ 614110 h 736737"/>
                <a:gd name="connsiteX6" fmla="*/ 1289337 w 2058646"/>
                <a:gd name="connsiteY6" fmla="*/ 662058 h 736737"/>
                <a:gd name="connsiteX7" fmla="*/ 1622731 w 2058646"/>
                <a:gd name="connsiteY7" fmla="*/ 735579 h 736737"/>
                <a:gd name="connsiteX8" fmla="*/ 2058646 w 2058646"/>
                <a:gd name="connsiteY8" fmla="*/ 718812 h 736737"/>
                <a:gd name="connsiteX9" fmla="*/ 2058450 w 2058646"/>
                <a:gd name="connsiteY9" fmla="*/ 23118 h 736737"/>
                <a:gd name="connsiteX10" fmla="*/ 1587360 w 2058646"/>
                <a:gd name="connsiteY10" fmla="*/ 21920 h 736737"/>
                <a:gd name="connsiteX11" fmla="*/ 1257471 w 2058646"/>
                <a:gd name="connsiteY11" fmla="*/ 27592 h 736737"/>
                <a:gd name="connsiteX12" fmla="*/ 1012666 w 2058646"/>
                <a:gd name="connsiteY12" fmla="*/ 32254 h 736737"/>
                <a:gd name="connsiteX13" fmla="*/ 791461 w 2058646"/>
                <a:gd name="connsiteY13" fmla="*/ 0 h 736737"/>
                <a:gd name="connsiteX14" fmla="*/ 567226 w 2058646"/>
                <a:gd name="connsiteY14" fmla="*/ 15583 h 736737"/>
                <a:gd name="connsiteX15" fmla="*/ 352100 w 2058646"/>
                <a:gd name="connsiteY15" fmla="*/ 29773 h 736737"/>
                <a:gd name="connsiteX16" fmla="*/ 175920 w 2058646"/>
                <a:gd name="connsiteY16" fmla="*/ 48212 h 736737"/>
                <a:gd name="connsiteX0" fmla="*/ 175920 w 2058646"/>
                <a:gd name="connsiteY0" fmla="*/ 63728 h 752253"/>
                <a:gd name="connsiteX1" fmla="*/ 0 w 2058646"/>
                <a:gd name="connsiteY1" fmla="*/ 77821 h 752253"/>
                <a:gd name="connsiteX2" fmla="*/ 183603 w 2058646"/>
                <a:gd name="connsiteY2" fmla="*/ 224550 h 752253"/>
                <a:gd name="connsiteX3" fmla="*/ 399239 w 2058646"/>
                <a:gd name="connsiteY3" fmla="*/ 354386 h 752253"/>
                <a:gd name="connsiteX4" fmla="*/ 657301 w 2058646"/>
                <a:gd name="connsiteY4" fmla="*/ 562709 h 752253"/>
                <a:gd name="connsiteX5" fmla="*/ 953207 w 2058646"/>
                <a:gd name="connsiteY5" fmla="*/ 629626 h 752253"/>
                <a:gd name="connsiteX6" fmla="*/ 1289337 w 2058646"/>
                <a:gd name="connsiteY6" fmla="*/ 677574 h 752253"/>
                <a:gd name="connsiteX7" fmla="*/ 1622731 w 2058646"/>
                <a:gd name="connsiteY7" fmla="*/ 751095 h 752253"/>
                <a:gd name="connsiteX8" fmla="*/ 2058646 w 2058646"/>
                <a:gd name="connsiteY8" fmla="*/ 734328 h 752253"/>
                <a:gd name="connsiteX9" fmla="*/ 2058450 w 2058646"/>
                <a:gd name="connsiteY9" fmla="*/ 38634 h 752253"/>
                <a:gd name="connsiteX10" fmla="*/ 1587360 w 2058646"/>
                <a:gd name="connsiteY10" fmla="*/ 37436 h 752253"/>
                <a:gd name="connsiteX11" fmla="*/ 1257471 w 2058646"/>
                <a:gd name="connsiteY11" fmla="*/ 43108 h 752253"/>
                <a:gd name="connsiteX12" fmla="*/ 1041241 w 2058646"/>
                <a:gd name="connsiteY12" fmla="*/ 145 h 752253"/>
                <a:gd name="connsiteX13" fmla="*/ 791461 w 2058646"/>
                <a:gd name="connsiteY13" fmla="*/ 15516 h 752253"/>
                <a:gd name="connsiteX14" fmla="*/ 567226 w 2058646"/>
                <a:gd name="connsiteY14" fmla="*/ 31099 h 752253"/>
                <a:gd name="connsiteX15" fmla="*/ 352100 w 2058646"/>
                <a:gd name="connsiteY15" fmla="*/ 45289 h 752253"/>
                <a:gd name="connsiteX16" fmla="*/ 175920 w 2058646"/>
                <a:gd name="connsiteY16" fmla="*/ 63728 h 752253"/>
                <a:gd name="connsiteX0" fmla="*/ 175920 w 2058646"/>
                <a:gd name="connsiteY0" fmla="*/ 73008 h 761533"/>
                <a:gd name="connsiteX1" fmla="*/ 0 w 2058646"/>
                <a:gd name="connsiteY1" fmla="*/ 87101 h 761533"/>
                <a:gd name="connsiteX2" fmla="*/ 183603 w 2058646"/>
                <a:gd name="connsiteY2" fmla="*/ 233830 h 761533"/>
                <a:gd name="connsiteX3" fmla="*/ 399239 w 2058646"/>
                <a:gd name="connsiteY3" fmla="*/ 363666 h 761533"/>
                <a:gd name="connsiteX4" fmla="*/ 657301 w 2058646"/>
                <a:gd name="connsiteY4" fmla="*/ 571989 h 761533"/>
                <a:gd name="connsiteX5" fmla="*/ 953207 w 2058646"/>
                <a:gd name="connsiteY5" fmla="*/ 638906 h 761533"/>
                <a:gd name="connsiteX6" fmla="*/ 1289337 w 2058646"/>
                <a:gd name="connsiteY6" fmla="*/ 686854 h 761533"/>
                <a:gd name="connsiteX7" fmla="*/ 1622731 w 2058646"/>
                <a:gd name="connsiteY7" fmla="*/ 760375 h 761533"/>
                <a:gd name="connsiteX8" fmla="*/ 2058646 w 2058646"/>
                <a:gd name="connsiteY8" fmla="*/ 743608 h 761533"/>
                <a:gd name="connsiteX9" fmla="*/ 2058450 w 2058646"/>
                <a:gd name="connsiteY9" fmla="*/ 47914 h 761533"/>
                <a:gd name="connsiteX10" fmla="*/ 1587360 w 2058646"/>
                <a:gd name="connsiteY10" fmla="*/ 46716 h 761533"/>
                <a:gd name="connsiteX11" fmla="*/ 1283665 w 2058646"/>
                <a:gd name="connsiteY11" fmla="*/ 0 h 761533"/>
                <a:gd name="connsiteX12" fmla="*/ 1041241 w 2058646"/>
                <a:gd name="connsiteY12" fmla="*/ 9425 h 761533"/>
                <a:gd name="connsiteX13" fmla="*/ 791461 w 2058646"/>
                <a:gd name="connsiteY13" fmla="*/ 24796 h 761533"/>
                <a:gd name="connsiteX14" fmla="*/ 567226 w 2058646"/>
                <a:gd name="connsiteY14" fmla="*/ 40379 h 761533"/>
                <a:gd name="connsiteX15" fmla="*/ 352100 w 2058646"/>
                <a:gd name="connsiteY15" fmla="*/ 54569 h 761533"/>
                <a:gd name="connsiteX16" fmla="*/ 175920 w 2058646"/>
                <a:gd name="connsiteY16" fmla="*/ 73008 h 761533"/>
                <a:gd name="connsiteX0" fmla="*/ 175920 w 2058646"/>
                <a:gd name="connsiteY0" fmla="*/ 81060 h 769585"/>
                <a:gd name="connsiteX1" fmla="*/ 0 w 2058646"/>
                <a:gd name="connsiteY1" fmla="*/ 95153 h 769585"/>
                <a:gd name="connsiteX2" fmla="*/ 183603 w 2058646"/>
                <a:gd name="connsiteY2" fmla="*/ 241882 h 769585"/>
                <a:gd name="connsiteX3" fmla="*/ 399239 w 2058646"/>
                <a:gd name="connsiteY3" fmla="*/ 371718 h 769585"/>
                <a:gd name="connsiteX4" fmla="*/ 657301 w 2058646"/>
                <a:gd name="connsiteY4" fmla="*/ 580041 h 769585"/>
                <a:gd name="connsiteX5" fmla="*/ 953207 w 2058646"/>
                <a:gd name="connsiteY5" fmla="*/ 646958 h 769585"/>
                <a:gd name="connsiteX6" fmla="*/ 1289337 w 2058646"/>
                <a:gd name="connsiteY6" fmla="*/ 694906 h 769585"/>
                <a:gd name="connsiteX7" fmla="*/ 1622731 w 2058646"/>
                <a:gd name="connsiteY7" fmla="*/ 768427 h 769585"/>
                <a:gd name="connsiteX8" fmla="*/ 2058646 w 2058646"/>
                <a:gd name="connsiteY8" fmla="*/ 751660 h 769585"/>
                <a:gd name="connsiteX9" fmla="*/ 2058450 w 2058646"/>
                <a:gd name="connsiteY9" fmla="*/ 55966 h 769585"/>
                <a:gd name="connsiteX10" fmla="*/ 1599266 w 2058646"/>
                <a:gd name="connsiteY10" fmla="*/ 0 h 769585"/>
                <a:gd name="connsiteX11" fmla="*/ 1283665 w 2058646"/>
                <a:gd name="connsiteY11" fmla="*/ 8052 h 769585"/>
                <a:gd name="connsiteX12" fmla="*/ 1041241 w 2058646"/>
                <a:gd name="connsiteY12" fmla="*/ 17477 h 769585"/>
                <a:gd name="connsiteX13" fmla="*/ 791461 w 2058646"/>
                <a:gd name="connsiteY13" fmla="*/ 32848 h 769585"/>
                <a:gd name="connsiteX14" fmla="*/ 567226 w 2058646"/>
                <a:gd name="connsiteY14" fmla="*/ 48431 h 769585"/>
                <a:gd name="connsiteX15" fmla="*/ 352100 w 2058646"/>
                <a:gd name="connsiteY15" fmla="*/ 62621 h 769585"/>
                <a:gd name="connsiteX16" fmla="*/ 175920 w 2058646"/>
                <a:gd name="connsiteY16" fmla="*/ 81060 h 769585"/>
                <a:gd name="connsiteX0" fmla="*/ 175920 w 2058646"/>
                <a:gd name="connsiteY0" fmla="*/ 91769 h 780294"/>
                <a:gd name="connsiteX1" fmla="*/ 0 w 2058646"/>
                <a:gd name="connsiteY1" fmla="*/ 105862 h 780294"/>
                <a:gd name="connsiteX2" fmla="*/ 183603 w 2058646"/>
                <a:gd name="connsiteY2" fmla="*/ 252591 h 780294"/>
                <a:gd name="connsiteX3" fmla="*/ 399239 w 2058646"/>
                <a:gd name="connsiteY3" fmla="*/ 382427 h 780294"/>
                <a:gd name="connsiteX4" fmla="*/ 657301 w 2058646"/>
                <a:gd name="connsiteY4" fmla="*/ 590750 h 780294"/>
                <a:gd name="connsiteX5" fmla="*/ 953207 w 2058646"/>
                <a:gd name="connsiteY5" fmla="*/ 657667 h 780294"/>
                <a:gd name="connsiteX6" fmla="*/ 1289337 w 2058646"/>
                <a:gd name="connsiteY6" fmla="*/ 705615 h 780294"/>
                <a:gd name="connsiteX7" fmla="*/ 1622731 w 2058646"/>
                <a:gd name="connsiteY7" fmla="*/ 779136 h 780294"/>
                <a:gd name="connsiteX8" fmla="*/ 2058646 w 2058646"/>
                <a:gd name="connsiteY8" fmla="*/ 762369 h 780294"/>
                <a:gd name="connsiteX9" fmla="*/ 2022731 w 2058646"/>
                <a:gd name="connsiteY9" fmla="*/ 0 h 780294"/>
                <a:gd name="connsiteX10" fmla="*/ 1599266 w 2058646"/>
                <a:gd name="connsiteY10" fmla="*/ 10709 h 780294"/>
                <a:gd name="connsiteX11" fmla="*/ 1283665 w 2058646"/>
                <a:gd name="connsiteY11" fmla="*/ 18761 h 780294"/>
                <a:gd name="connsiteX12" fmla="*/ 1041241 w 2058646"/>
                <a:gd name="connsiteY12" fmla="*/ 28186 h 780294"/>
                <a:gd name="connsiteX13" fmla="*/ 791461 w 2058646"/>
                <a:gd name="connsiteY13" fmla="*/ 43557 h 780294"/>
                <a:gd name="connsiteX14" fmla="*/ 567226 w 2058646"/>
                <a:gd name="connsiteY14" fmla="*/ 59140 h 780294"/>
                <a:gd name="connsiteX15" fmla="*/ 352100 w 2058646"/>
                <a:gd name="connsiteY15" fmla="*/ 73330 h 780294"/>
                <a:gd name="connsiteX16" fmla="*/ 175920 w 2058646"/>
                <a:gd name="connsiteY16" fmla="*/ 91769 h 780294"/>
                <a:gd name="connsiteX0" fmla="*/ 175920 w 2032452"/>
                <a:gd name="connsiteY0" fmla="*/ 91769 h 779842"/>
                <a:gd name="connsiteX1" fmla="*/ 0 w 2032452"/>
                <a:gd name="connsiteY1" fmla="*/ 105862 h 779842"/>
                <a:gd name="connsiteX2" fmla="*/ 183603 w 2032452"/>
                <a:gd name="connsiteY2" fmla="*/ 252591 h 779842"/>
                <a:gd name="connsiteX3" fmla="*/ 399239 w 2032452"/>
                <a:gd name="connsiteY3" fmla="*/ 382427 h 779842"/>
                <a:gd name="connsiteX4" fmla="*/ 657301 w 2032452"/>
                <a:gd name="connsiteY4" fmla="*/ 590750 h 779842"/>
                <a:gd name="connsiteX5" fmla="*/ 953207 w 2032452"/>
                <a:gd name="connsiteY5" fmla="*/ 657667 h 779842"/>
                <a:gd name="connsiteX6" fmla="*/ 1289337 w 2032452"/>
                <a:gd name="connsiteY6" fmla="*/ 705615 h 779842"/>
                <a:gd name="connsiteX7" fmla="*/ 1622731 w 2032452"/>
                <a:gd name="connsiteY7" fmla="*/ 779136 h 779842"/>
                <a:gd name="connsiteX8" fmla="*/ 2032452 w 2032452"/>
                <a:gd name="connsiteY8" fmla="*/ 752844 h 779842"/>
                <a:gd name="connsiteX9" fmla="*/ 2022731 w 2032452"/>
                <a:gd name="connsiteY9" fmla="*/ 0 h 779842"/>
                <a:gd name="connsiteX10" fmla="*/ 1599266 w 2032452"/>
                <a:gd name="connsiteY10" fmla="*/ 10709 h 779842"/>
                <a:gd name="connsiteX11" fmla="*/ 1283665 w 2032452"/>
                <a:gd name="connsiteY11" fmla="*/ 18761 h 779842"/>
                <a:gd name="connsiteX12" fmla="*/ 1041241 w 2032452"/>
                <a:gd name="connsiteY12" fmla="*/ 28186 h 779842"/>
                <a:gd name="connsiteX13" fmla="*/ 791461 w 2032452"/>
                <a:gd name="connsiteY13" fmla="*/ 43557 h 779842"/>
                <a:gd name="connsiteX14" fmla="*/ 567226 w 2032452"/>
                <a:gd name="connsiteY14" fmla="*/ 59140 h 779842"/>
                <a:gd name="connsiteX15" fmla="*/ 352100 w 2032452"/>
                <a:gd name="connsiteY15" fmla="*/ 73330 h 779842"/>
                <a:gd name="connsiteX16" fmla="*/ 175920 w 2032452"/>
                <a:gd name="connsiteY16" fmla="*/ 91769 h 779842"/>
                <a:gd name="connsiteX0" fmla="*/ 175920 w 2022731"/>
                <a:gd name="connsiteY0" fmla="*/ 91769 h 781215"/>
                <a:gd name="connsiteX1" fmla="*/ 0 w 2022731"/>
                <a:gd name="connsiteY1" fmla="*/ 105862 h 781215"/>
                <a:gd name="connsiteX2" fmla="*/ 183603 w 2022731"/>
                <a:gd name="connsiteY2" fmla="*/ 252591 h 781215"/>
                <a:gd name="connsiteX3" fmla="*/ 399239 w 2022731"/>
                <a:gd name="connsiteY3" fmla="*/ 382427 h 781215"/>
                <a:gd name="connsiteX4" fmla="*/ 657301 w 2022731"/>
                <a:gd name="connsiteY4" fmla="*/ 590750 h 781215"/>
                <a:gd name="connsiteX5" fmla="*/ 953207 w 2022731"/>
                <a:gd name="connsiteY5" fmla="*/ 657667 h 781215"/>
                <a:gd name="connsiteX6" fmla="*/ 1289337 w 2022731"/>
                <a:gd name="connsiteY6" fmla="*/ 705615 h 781215"/>
                <a:gd name="connsiteX7" fmla="*/ 1622731 w 2022731"/>
                <a:gd name="connsiteY7" fmla="*/ 779136 h 781215"/>
                <a:gd name="connsiteX8" fmla="*/ 2020546 w 2022731"/>
                <a:gd name="connsiteY8" fmla="*/ 769513 h 781215"/>
                <a:gd name="connsiteX9" fmla="*/ 2022731 w 2022731"/>
                <a:gd name="connsiteY9" fmla="*/ 0 h 781215"/>
                <a:gd name="connsiteX10" fmla="*/ 1599266 w 2022731"/>
                <a:gd name="connsiteY10" fmla="*/ 10709 h 781215"/>
                <a:gd name="connsiteX11" fmla="*/ 1283665 w 2022731"/>
                <a:gd name="connsiteY11" fmla="*/ 18761 h 781215"/>
                <a:gd name="connsiteX12" fmla="*/ 1041241 w 2022731"/>
                <a:gd name="connsiteY12" fmla="*/ 28186 h 781215"/>
                <a:gd name="connsiteX13" fmla="*/ 791461 w 2022731"/>
                <a:gd name="connsiteY13" fmla="*/ 43557 h 781215"/>
                <a:gd name="connsiteX14" fmla="*/ 567226 w 2022731"/>
                <a:gd name="connsiteY14" fmla="*/ 59140 h 781215"/>
                <a:gd name="connsiteX15" fmla="*/ 352100 w 2022731"/>
                <a:gd name="connsiteY15" fmla="*/ 73330 h 781215"/>
                <a:gd name="connsiteX16" fmla="*/ 175920 w 2022731"/>
                <a:gd name="connsiteY16" fmla="*/ 91769 h 781215"/>
                <a:gd name="connsiteX0" fmla="*/ 175920 w 2022731"/>
                <a:gd name="connsiteY0" fmla="*/ 91769 h 781215"/>
                <a:gd name="connsiteX1" fmla="*/ 0 w 2022731"/>
                <a:gd name="connsiteY1" fmla="*/ 105862 h 781215"/>
                <a:gd name="connsiteX2" fmla="*/ 183603 w 2022731"/>
                <a:gd name="connsiteY2" fmla="*/ 252591 h 781215"/>
                <a:gd name="connsiteX3" fmla="*/ 361139 w 2022731"/>
                <a:gd name="connsiteY3" fmla="*/ 377665 h 781215"/>
                <a:gd name="connsiteX4" fmla="*/ 657301 w 2022731"/>
                <a:gd name="connsiteY4" fmla="*/ 590750 h 781215"/>
                <a:gd name="connsiteX5" fmla="*/ 953207 w 2022731"/>
                <a:gd name="connsiteY5" fmla="*/ 657667 h 781215"/>
                <a:gd name="connsiteX6" fmla="*/ 1289337 w 2022731"/>
                <a:gd name="connsiteY6" fmla="*/ 705615 h 781215"/>
                <a:gd name="connsiteX7" fmla="*/ 1622731 w 2022731"/>
                <a:gd name="connsiteY7" fmla="*/ 779136 h 781215"/>
                <a:gd name="connsiteX8" fmla="*/ 2020546 w 2022731"/>
                <a:gd name="connsiteY8" fmla="*/ 769513 h 781215"/>
                <a:gd name="connsiteX9" fmla="*/ 2022731 w 2022731"/>
                <a:gd name="connsiteY9" fmla="*/ 0 h 781215"/>
                <a:gd name="connsiteX10" fmla="*/ 1599266 w 2022731"/>
                <a:gd name="connsiteY10" fmla="*/ 10709 h 781215"/>
                <a:gd name="connsiteX11" fmla="*/ 1283665 w 2022731"/>
                <a:gd name="connsiteY11" fmla="*/ 18761 h 781215"/>
                <a:gd name="connsiteX12" fmla="*/ 1041241 w 2022731"/>
                <a:gd name="connsiteY12" fmla="*/ 28186 h 781215"/>
                <a:gd name="connsiteX13" fmla="*/ 791461 w 2022731"/>
                <a:gd name="connsiteY13" fmla="*/ 43557 h 781215"/>
                <a:gd name="connsiteX14" fmla="*/ 567226 w 2022731"/>
                <a:gd name="connsiteY14" fmla="*/ 59140 h 781215"/>
                <a:gd name="connsiteX15" fmla="*/ 352100 w 2022731"/>
                <a:gd name="connsiteY15" fmla="*/ 73330 h 781215"/>
                <a:gd name="connsiteX16" fmla="*/ 175920 w 2022731"/>
                <a:gd name="connsiteY16" fmla="*/ 91769 h 781215"/>
                <a:gd name="connsiteX0" fmla="*/ 44951 w 1891762"/>
                <a:gd name="connsiteY0" fmla="*/ 91769 h 781215"/>
                <a:gd name="connsiteX1" fmla="*/ 0 w 1891762"/>
                <a:gd name="connsiteY1" fmla="*/ 174918 h 781215"/>
                <a:gd name="connsiteX2" fmla="*/ 52634 w 1891762"/>
                <a:gd name="connsiteY2" fmla="*/ 252591 h 781215"/>
                <a:gd name="connsiteX3" fmla="*/ 230170 w 1891762"/>
                <a:gd name="connsiteY3" fmla="*/ 377665 h 781215"/>
                <a:gd name="connsiteX4" fmla="*/ 526332 w 1891762"/>
                <a:gd name="connsiteY4" fmla="*/ 5907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230170 w 1891762"/>
                <a:gd name="connsiteY3" fmla="*/ 377665 h 781215"/>
                <a:gd name="connsiteX4" fmla="*/ 526332 w 1891762"/>
                <a:gd name="connsiteY4" fmla="*/ 5907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358757 w 1891762"/>
                <a:gd name="connsiteY3" fmla="*/ 413384 h 781215"/>
                <a:gd name="connsiteX4" fmla="*/ 526332 w 1891762"/>
                <a:gd name="connsiteY4" fmla="*/ 5907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358757 w 1891762"/>
                <a:gd name="connsiteY3" fmla="*/ 413384 h 781215"/>
                <a:gd name="connsiteX4" fmla="*/ 623964 w 1891762"/>
                <a:gd name="connsiteY4" fmla="*/ 6669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358757 w 1891762"/>
                <a:gd name="connsiteY3" fmla="*/ 413384 h 781215"/>
                <a:gd name="connsiteX4" fmla="*/ 623964 w 1891762"/>
                <a:gd name="connsiteY4" fmla="*/ 666950 h 781215"/>
                <a:gd name="connsiteX5" fmla="*/ 881769 w 1891762"/>
                <a:gd name="connsiteY5" fmla="*/ 712436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96500"/>
                <a:gd name="connsiteX1" fmla="*/ 0 w 1891762"/>
                <a:gd name="connsiteY1" fmla="*/ 174918 h 796500"/>
                <a:gd name="connsiteX2" fmla="*/ 164553 w 1891762"/>
                <a:gd name="connsiteY2" fmla="*/ 290691 h 796500"/>
                <a:gd name="connsiteX3" fmla="*/ 358757 w 1891762"/>
                <a:gd name="connsiteY3" fmla="*/ 413384 h 796500"/>
                <a:gd name="connsiteX4" fmla="*/ 623964 w 1891762"/>
                <a:gd name="connsiteY4" fmla="*/ 666950 h 796500"/>
                <a:gd name="connsiteX5" fmla="*/ 881769 w 1891762"/>
                <a:gd name="connsiteY5" fmla="*/ 712436 h 796500"/>
                <a:gd name="connsiteX6" fmla="*/ 1182180 w 1891762"/>
                <a:gd name="connsiteY6" fmla="*/ 772290 h 796500"/>
                <a:gd name="connsiteX7" fmla="*/ 1491762 w 1891762"/>
                <a:gd name="connsiteY7" fmla="*/ 779136 h 796500"/>
                <a:gd name="connsiteX8" fmla="*/ 1889577 w 1891762"/>
                <a:gd name="connsiteY8" fmla="*/ 769513 h 796500"/>
                <a:gd name="connsiteX9" fmla="*/ 1891762 w 1891762"/>
                <a:gd name="connsiteY9" fmla="*/ 0 h 796500"/>
                <a:gd name="connsiteX10" fmla="*/ 1468297 w 1891762"/>
                <a:gd name="connsiteY10" fmla="*/ 10709 h 796500"/>
                <a:gd name="connsiteX11" fmla="*/ 1152696 w 1891762"/>
                <a:gd name="connsiteY11" fmla="*/ 18761 h 796500"/>
                <a:gd name="connsiteX12" fmla="*/ 910272 w 1891762"/>
                <a:gd name="connsiteY12" fmla="*/ 28186 h 796500"/>
                <a:gd name="connsiteX13" fmla="*/ 660492 w 1891762"/>
                <a:gd name="connsiteY13" fmla="*/ 43557 h 796500"/>
                <a:gd name="connsiteX14" fmla="*/ 436257 w 1891762"/>
                <a:gd name="connsiteY14" fmla="*/ 59140 h 796500"/>
                <a:gd name="connsiteX15" fmla="*/ 221131 w 1891762"/>
                <a:gd name="connsiteY15" fmla="*/ 73330 h 796500"/>
                <a:gd name="connsiteX16" fmla="*/ 44951 w 1891762"/>
                <a:gd name="connsiteY16" fmla="*/ 91769 h 796500"/>
                <a:gd name="connsiteX0" fmla="*/ 44951 w 1891762"/>
                <a:gd name="connsiteY0" fmla="*/ 91769 h 846038"/>
                <a:gd name="connsiteX1" fmla="*/ 0 w 1891762"/>
                <a:gd name="connsiteY1" fmla="*/ 174918 h 846038"/>
                <a:gd name="connsiteX2" fmla="*/ 164553 w 1891762"/>
                <a:gd name="connsiteY2" fmla="*/ 290691 h 846038"/>
                <a:gd name="connsiteX3" fmla="*/ 358757 w 1891762"/>
                <a:gd name="connsiteY3" fmla="*/ 413384 h 846038"/>
                <a:gd name="connsiteX4" fmla="*/ 623964 w 1891762"/>
                <a:gd name="connsiteY4" fmla="*/ 666950 h 846038"/>
                <a:gd name="connsiteX5" fmla="*/ 881769 w 1891762"/>
                <a:gd name="connsiteY5" fmla="*/ 712436 h 846038"/>
                <a:gd name="connsiteX6" fmla="*/ 1182180 w 1891762"/>
                <a:gd name="connsiteY6" fmla="*/ 772290 h 846038"/>
                <a:gd name="connsiteX7" fmla="*/ 1553674 w 1891762"/>
                <a:gd name="connsiteY7" fmla="*/ 845811 h 846038"/>
                <a:gd name="connsiteX8" fmla="*/ 1889577 w 1891762"/>
                <a:gd name="connsiteY8" fmla="*/ 769513 h 846038"/>
                <a:gd name="connsiteX9" fmla="*/ 1891762 w 1891762"/>
                <a:gd name="connsiteY9" fmla="*/ 0 h 846038"/>
                <a:gd name="connsiteX10" fmla="*/ 1468297 w 1891762"/>
                <a:gd name="connsiteY10" fmla="*/ 10709 h 846038"/>
                <a:gd name="connsiteX11" fmla="*/ 1152696 w 1891762"/>
                <a:gd name="connsiteY11" fmla="*/ 18761 h 846038"/>
                <a:gd name="connsiteX12" fmla="*/ 910272 w 1891762"/>
                <a:gd name="connsiteY12" fmla="*/ 28186 h 846038"/>
                <a:gd name="connsiteX13" fmla="*/ 660492 w 1891762"/>
                <a:gd name="connsiteY13" fmla="*/ 43557 h 846038"/>
                <a:gd name="connsiteX14" fmla="*/ 436257 w 1891762"/>
                <a:gd name="connsiteY14" fmla="*/ 59140 h 846038"/>
                <a:gd name="connsiteX15" fmla="*/ 221131 w 1891762"/>
                <a:gd name="connsiteY15" fmla="*/ 73330 h 846038"/>
                <a:gd name="connsiteX16" fmla="*/ 44951 w 1891762"/>
                <a:gd name="connsiteY16" fmla="*/ 91769 h 846038"/>
                <a:gd name="connsiteX0" fmla="*/ 44951 w 1906246"/>
                <a:gd name="connsiteY0" fmla="*/ 91769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36257 w 1906246"/>
                <a:gd name="connsiteY14" fmla="*/ 59140 h 880975"/>
                <a:gd name="connsiteX15" fmla="*/ 221131 w 1906246"/>
                <a:gd name="connsiteY15" fmla="*/ 73330 h 880975"/>
                <a:gd name="connsiteX16" fmla="*/ 44951 w 1906246"/>
                <a:gd name="connsiteY16" fmla="*/ 91769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36257 w 1906246"/>
                <a:gd name="connsiteY14" fmla="*/ 59140 h 880975"/>
                <a:gd name="connsiteX15" fmla="*/ 221131 w 1906246"/>
                <a:gd name="connsiteY15" fmla="*/ 73330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36257 w 1906246"/>
                <a:gd name="connsiteY14" fmla="*/ 59140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69365 w 1906246"/>
                <a:gd name="connsiteY11" fmla="*/ 94961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82584 w 1906246"/>
                <a:gd name="connsiteY10" fmla="*/ 77384 h 880975"/>
                <a:gd name="connsiteX11" fmla="*/ 1169365 w 1906246"/>
                <a:gd name="connsiteY11" fmla="*/ 94961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82584 w 1906246"/>
                <a:gd name="connsiteY10" fmla="*/ 77384 h 880975"/>
                <a:gd name="connsiteX11" fmla="*/ 1255090 w 1906246"/>
                <a:gd name="connsiteY11" fmla="*/ 85436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03676 h 814300"/>
                <a:gd name="connsiteX1" fmla="*/ 0 w 1906246"/>
                <a:gd name="connsiteY1" fmla="*/ 108243 h 814300"/>
                <a:gd name="connsiteX2" fmla="*/ 164553 w 1906246"/>
                <a:gd name="connsiteY2" fmla="*/ 224016 h 814300"/>
                <a:gd name="connsiteX3" fmla="*/ 358757 w 1906246"/>
                <a:gd name="connsiteY3" fmla="*/ 346709 h 814300"/>
                <a:gd name="connsiteX4" fmla="*/ 623964 w 1906246"/>
                <a:gd name="connsiteY4" fmla="*/ 600275 h 814300"/>
                <a:gd name="connsiteX5" fmla="*/ 881769 w 1906246"/>
                <a:gd name="connsiteY5" fmla="*/ 645761 h 814300"/>
                <a:gd name="connsiteX6" fmla="*/ 1182180 w 1906246"/>
                <a:gd name="connsiteY6" fmla="*/ 705615 h 814300"/>
                <a:gd name="connsiteX7" fmla="*/ 1553674 w 1906246"/>
                <a:gd name="connsiteY7" fmla="*/ 779136 h 814300"/>
                <a:gd name="connsiteX8" fmla="*/ 1906246 w 1906246"/>
                <a:gd name="connsiteY8" fmla="*/ 812376 h 814300"/>
                <a:gd name="connsiteX9" fmla="*/ 1887000 w 1906246"/>
                <a:gd name="connsiteY9" fmla="*/ 0 h 814300"/>
                <a:gd name="connsiteX10" fmla="*/ 1482584 w 1906246"/>
                <a:gd name="connsiteY10" fmla="*/ 10709 h 814300"/>
                <a:gd name="connsiteX11" fmla="*/ 1255090 w 1906246"/>
                <a:gd name="connsiteY11" fmla="*/ 18761 h 814300"/>
                <a:gd name="connsiteX12" fmla="*/ 929322 w 1906246"/>
                <a:gd name="connsiteY12" fmla="*/ 49617 h 814300"/>
                <a:gd name="connsiteX13" fmla="*/ 684305 w 1906246"/>
                <a:gd name="connsiteY13" fmla="*/ 67369 h 814300"/>
                <a:gd name="connsiteX14" fmla="*/ 486263 w 1906246"/>
                <a:gd name="connsiteY14" fmla="*/ 78190 h 814300"/>
                <a:gd name="connsiteX15" fmla="*/ 287806 w 1906246"/>
                <a:gd name="connsiteY15" fmla="*/ 87618 h 814300"/>
                <a:gd name="connsiteX16" fmla="*/ 118769 w 1906246"/>
                <a:gd name="connsiteY16" fmla="*/ 103676 h 814300"/>
                <a:gd name="connsiteX0" fmla="*/ 118769 w 1906246"/>
                <a:gd name="connsiteY0" fmla="*/ 103676 h 814300"/>
                <a:gd name="connsiteX1" fmla="*/ 0 w 1906246"/>
                <a:gd name="connsiteY1" fmla="*/ 108243 h 814300"/>
                <a:gd name="connsiteX2" fmla="*/ 164553 w 1906246"/>
                <a:gd name="connsiteY2" fmla="*/ 224016 h 814300"/>
                <a:gd name="connsiteX3" fmla="*/ 358757 w 1906246"/>
                <a:gd name="connsiteY3" fmla="*/ 346709 h 814300"/>
                <a:gd name="connsiteX4" fmla="*/ 623964 w 1906246"/>
                <a:gd name="connsiteY4" fmla="*/ 600275 h 814300"/>
                <a:gd name="connsiteX5" fmla="*/ 881769 w 1906246"/>
                <a:gd name="connsiteY5" fmla="*/ 645761 h 814300"/>
                <a:gd name="connsiteX6" fmla="*/ 1182180 w 1906246"/>
                <a:gd name="connsiteY6" fmla="*/ 705615 h 814300"/>
                <a:gd name="connsiteX7" fmla="*/ 1553674 w 1906246"/>
                <a:gd name="connsiteY7" fmla="*/ 779136 h 814300"/>
                <a:gd name="connsiteX8" fmla="*/ 1906246 w 1906246"/>
                <a:gd name="connsiteY8" fmla="*/ 812376 h 814300"/>
                <a:gd name="connsiteX9" fmla="*/ 1887000 w 1906246"/>
                <a:gd name="connsiteY9" fmla="*/ 0 h 814300"/>
                <a:gd name="connsiteX10" fmla="*/ 1482584 w 1906246"/>
                <a:gd name="connsiteY10" fmla="*/ 10709 h 814300"/>
                <a:gd name="connsiteX11" fmla="*/ 1255090 w 1906246"/>
                <a:gd name="connsiteY11" fmla="*/ 18761 h 814300"/>
                <a:gd name="connsiteX12" fmla="*/ 929322 w 1906246"/>
                <a:gd name="connsiteY12" fmla="*/ 49617 h 814300"/>
                <a:gd name="connsiteX13" fmla="*/ 684305 w 1906246"/>
                <a:gd name="connsiteY13" fmla="*/ 67369 h 814300"/>
                <a:gd name="connsiteX14" fmla="*/ 486263 w 1906246"/>
                <a:gd name="connsiteY14" fmla="*/ 78190 h 814300"/>
                <a:gd name="connsiteX15" fmla="*/ 287806 w 1906246"/>
                <a:gd name="connsiteY15" fmla="*/ 87618 h 814300"/>
                <a:gd name="connsiteX16" fmla="*/ 118769 w 1906246"/>
                <a:gd name="connsiteY16" fmla="*/ 103676 h 814300"/>
                <a:gd name="connsiteX0" fmla="*/ 118769 w 1896721"/>
                <a:gd name="connsiteY0" fmla="*/ 103676 h 812020"/>
                <a:gd name="connsiteX1" fmla="*/ 0 w 1896721"/>
                <a:gd name="connsiteY1" fmla="*/ 108243 h 812020"/>
                <a:gd name="connsiteX2" fmla="*/ 164553 w 1896721"/>
                <a:gd name="connsiteY2" fmla="*/ 224016 h 812020"/>
                <a:gd name="connsiteX3" fmla="*/ 358757 w 1896721"/>
                <a:gd name="connsiteY3" fmla="*/ 346709 h 812020"/>
                <a:gd name="connsiteX4" fmla="*/ 623964 w 1896721"/>
                <a:gd name="connsiteY4" fmla="*/ 600275 h 812020"/>
                <a:gd name="connsiteX5" fmla="*/ 881769 w 1896721"/>
                <a:gd name="connsiteY5" fmla="*/ 645761 h 812020"/>
                <a:gd name="connsiteX6" fmla="*/ 1182180 w 1896721"/>
                <a:gd name="connsiteY6" fmla="*/ 705615 h 812020"/>
                <a:gd name="connsiteX7" fmla="*/ 1553674 w 1896721"/>
                <a:gd name="connsiteY7" fmla="*/ 779136 h 812020"/>
                <a:gd name="connsiteX8" fmla="*/ 1896721 w 1896721"/>
                <a:gd name="connsiteY8" fmla="*/ 809995 h 812020"/>
                <a:gd name="connsiteX9" fmla="*/ 1887000 w 1896721"/>
                <a:gd name="connsiteY9" fmla="*/ 0 h 812020"/>
                <a:gd name="connsiteX10" fmla="*/ 1482584 w 1896721"/>
                <a:gd name="connsiteY10" fmla="*/ 10709 h 812020"/>
                <a:gd name="connsiteX11" fmla="*/ 1255090 w 1896721"/>
                <a:gd name="connsiteY11" fmla="*/ 18761 h 812020"/>
                <a:gd name="connsiteX12" fmla="*/ 929322 w 1896721"/>
                <a:gd name="connsiteY12" fmla="*/ 49617 h 812020"/>
                <a:gd name="connsiteX13" fmla="*/ 684305 w 1896721"/>
                <a:gd name="connsiteY13" fmla="*/ 67369 h 812020"/>
                <a:gd name="connsiteX14" fmla="*/ 486263 w 1896721"/>
                <a:gd name="connsiteY14" fmla="*/ 78190 h 812020"/>
                <a:gd name="connsiteX15" fmla="*/ 287806 w 1896721"/>
                <a:gd name="connsiteY15" fmla="*/ 87618 h 812020"/>
                <a:gd name="connsiteX16" fmla="*/ 118769 w 1896721"/>
                <a:gd name="connsiteY16" fmla="*/ 103676 h 812020"/>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23964 w 1896721"/>
                <a:gd name="connsiteY4" fmla="*/ 600275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23964 w 1896721"/>
                <a:gd name="connsiteY4" fmla="*/ 600275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66827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81115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65900 w 1896721"/>
                <a:gd name="connsiteY3" fmla="*/ 351472 h 809995"/>
                <a:gd name="connsiteX4" fmla="*/ 681115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2416936"/>
                <a:gd name="connsiteY0" fmla="*/ 94036 h 800355"/>
                <a:gd name="connsiteX1" fmla="*/ 0 w 2416936"/>
                <a:gd name="connsiteY1" fmla="*/ 98603 h 800355"/>
                <a:gd name="connsiteX2" fmla="*/ 164553 w 2416936"/>
                <a:gd name="connsiteY2" fmla="*/ 214376 h 800355"/>
                <a:gd name="connsiteX3" fmla="*/ 365900 w 2416936"/>
                <a:gd name="connsiteY3" fmla="*/ 341832 h 800355"/>
                <a:gd name="connsiteX4" fmla="*/ 681115 w 2416936"/>
                <a:gd name="connsiteY4" fmla="*/ 573966 h 800355"/>
                <a:gd name="connsiteX5" fmla="*/ 881769 w 2416936"/>
                <a:gd name="connsiteY5" fmla="*/ 636121 h 800355"/>
                <a:gd name="connsiteX6" fmla="*/ 1182180 w 2416936"/>
                <a:gd name="connsiteY6" fmla="*/ 695975 h 800355"/>
                <a:gd name="connsiteX7" fmla="*/ 1553674 w 2416936"/>
                <a:gd name="connsiteY7" fmla="*/ 769496 h 800355"/>
                <a:gd name="connsiteX8" fmla="*/ 1896721 w 2416936"/>
                <a:gd name="connsiteY8" fmla="*/ 800355 h 800355"/>
                <a:gd name="connsiteX9" fmla="*/ 2416936 w 2416936"/>
                <a:gd name="connsiteY9" fmla="*/ 751 h 800355"/>
                <a:gd name="connsiteX10" fmla="*/ 1482584 w 2416936"/>
                <a:gd name="connsiteY10" fmla="*/ 1069 h 800355"/>
                <a:gd name="connsiteX11" fmla="*/ 1255090 w 2416936"/>
                <a:gd name="connsiteY11" fmla="*/ 9121 h 800355"/>
                <a:gd name="connsiteX12" fmla="*/ 929322 w 2416936"/>
                <a:gd name="connsiteY12" fmla="*/ 39977 h 800355"/>
                <a:gd name="connsiteX13" fmla="*/ 684305 w 2416936"/>
                <a:gd name="connsiteY13" fmla="*/ 57729 h 800355"/>
                <a:gd name="connsiteX14" fmla="*/ 486263 w 2416936"/>
                <a:gd name="connsiteY14" fmla="*/ 68550 h 800355"/>
                <a:gd name="connsiteX15" fmla="*/ 287806 w 2416936"/>
                <a:gd name="connsiteY15" fmla="*/ 77978 h 800355"/>
                <a:gd name="connsiteX16" fmla="*/ 118769 w 2416936"/>
                <a:gd name="connsiteY16" fmla="*/ 94036 h 800355"/>
                <a:gd name="connsiteX0" fmla="*/ 118769 w 2416936"/>
                <a:gd name="connsiteY0" fmla="*/ 93285 h 799604"/>
                <a:gd name="connsiteX1" fmla="*/ 0 w 2416936"/>
                <a:gd name="connsiteY1" fmla="*/ 97852 h 799604"/>
                <a:gd name="connsiteX2" fmla="*/ 164553 w 2416936"/>
                <a:gd name="connsiteY2" fmla="*/ 213625 h 799604"/>
                <a:gd name="connsiteX3" fmla="*/ 365900 w 2416936"/>
                <a:gd name="connsiteY3" fmla="*/ 341081 h 799604"/>
                <a:gd name="connsiteX4" fmla="*/ 681115 w 2416936"/>
                <a:gd name="connsiteY4" fmla="*/ 573215 h 799604"/>
                <a:gd name="connsiteX5" fmla="*/ 881769 w 2416936"/>
                <a:gd name="connsiteY5" fmla="*/ 635370 h 799604"/>
                <a:gd name="connsiteX6" fmla="*/ 1182180 w 2416936"/>
                <a:gd name="connsiteY6" fmla="*/ 695224 h 799604"/>
                <a:gd name="connsiteX7" fmla="*/ 1553674 w 2416936"/>
                <a:gd name="connsiteY7" fmla="*/ 768745 h 799604"/>
                <a:gd name="connsiteX8" fmla="*/ 1896721 w 2416936"/>
                <a:gd name="connsiteY8" fmla="*/ 799604 h 799604"/>
                <a:gd name="connsiteX9" fmla="*/ 2416936 w 2416936"/>
                <a:gd name="connsiteY9" fmla="*/ 0 h 799604"/>
                <a:gd name="connsiteX10" fmla="*/ 1544929 w 2416936"/>
                <a:gd name="connsiteY10" fmla="*/ 31491 h 799604"/>
                <a:gd name="connsiteX11" fmla="*/ 1255090 w 2416936"/>
                <a:gd name="connsiteY11" fmla="*/ 8370 h 799604"/>
                <a:gd name="connsiteX12" fmla="*/ 929322 w 2416936"/>
                <a:gd name="connsiteY12" fmla="*/ 39226 h 799604"/>
                <a:gd name="connsiteX13" fmla="*/ 684305 w 2416936"/>
                <a:gd name="connsiteY13" fmla="*/ 56978 h 799604"/>
                <a:gd name="connsiteX14" fmla="*/ 486263 w 2416936"/>
                <a:gd name="connsiteY14" fmla="*/ 67799 h 799604"/>
                <a:gd name="connsiteX15" fmla="*/ 287806 w 2416936"/>
                <a:gd name="connsiteY15" fmla="*/ 77227 h 799604"/>
                <a:gd name="connsiteX16" fmla="*/ 118769 w 2416936"/>
                <a:gd name="connsiteY16" fmla="*/ 93285 h 799604"/>
                <a:gd name="connsiteX0" fmla="*/ 118769 w 2416936"/>
                <a:gd name="connsiteY0" fmla="*/ 93285 h 799604"/>
                <a:gd name="connsiteX1" fmla="*/ 0 w 2416936"/>
                <a:gd name="connsiteY1" fmla="*/ 97852 h 799604"/>
                <a:gd name="connsiteX2" fmla="*/ 164553 w 2416936"/>
                <a:gd name="connsiteY2" fmla="*/ 213625 h 799604"/>
                <a:gd name="connsiteX3" fmla="*/ 365900 w 2416936"/>
                <a:gd name="connsiteY3" fmla="*/ 341081 h 799604"/>
                <a:gd name="connsiteX4" fmla="*/ 681115 w 2416936"/>
                <a:gd name="connsiteY4" fmla="*/ 573215 h 799604"/>
                <a:gd name="connsiteX5" fmla="*/ 881769 w 2416936"/>
                <a:gd name="connsiteY5" fmla="*/ 635370 h 799604"/>
                <a:gd name="connsiteX6" fmla="*/ 1182180 w 2416936"/>
                <a:gd name="connsiteY6" fmla="*/ 695224 h 799604"/>
                <a:gd name="connsiteX7" fmla="*/ 1553674 w 2416936"/>
                <a:gd name="connsiteY7" fmla="*/ 768745 h 799604"/>
                <a:gd name="connsiteX8" fmla="*/ 1896721 w 2416936"/>
                <a:gd name="connsiteY8" fmla="*/ 799604 h 799604"/>
                <a:gd name="connsiteX9" fmla="*/ 2416936 w 2416936"/>
                <a:gd name="connsiteY9" fmla="*/ 0 h 799604"/>
                <a:gd name="connsiteX10" fmla="*/ 1544929 w 2416936"/>
                <a:gd name="connsiteY10" fmla="*/ 31491 h 799604"/>
                <a:gd name="connsiteX11" fmla="*/ 1244699 w 2416936"/>
                <a:gd name="connsiteY11" fmla="*/ 60324 h 799604"/>
                <a:gd name="connsiteX12" fmla="*/ 929322 w 2416936"/>
                <a:gd name="connsiteY12" fmla="*/ 39226 h 799604"/>
                <a:gd name="connsiteX13" fmla="*/ 684305 w 2416936"/>
                <a:gd name="connsiteY13" fmla="*/ 56978 h 799604"/>
                <a:gd name="connsiteX14" fmla="*/ 486263 w 2416936"/>
                <a:gd name="connsiteY14" fmla="*/ 67799 h 799604"/>
                <a:gd name="connsiteX15" fmla="*/ 287806 w 2416936"/>
                <a:gd name="connsiteY15" fmla="*/ 77227 h 799604"/>
                <a:gd name="connsiteX16" fmla="*/ 118769 w 2416936"/>
                <a:gd name="connsiteY16" fmla="*/ 93285 h 799604"/>
                <a:gd name="connsiteX0" fmla="*/ 118769 w 2416936"/>
                <a:gd name="connsiteY0" fmla="*/ 93285 h 799604"/>
                <a:gd name="connsiteX1" fmla="*/ 0 w 2416936"/>
                <a:gd name="connsiteY1" fmla="*/ 97852 h 799604"/>
                <a:gd name="connsiteX2" fmla="*/ 164553 w 2416936"/>
                <a:gd name="connsiteY2" fmla="*/ 213625 h 799604"/>
                <a:gd name="connsiteX3" fmla="*/ 365900 w 2416936"/>
                <a:gd name="connsiteY3" fmla="*/ 341081 h 799604"/>
                <a:gd name="connsiteX4" fmla="*/ 681115 w 2416936"/>
                <a:gd name="connsiteY4" fmla="*/ 573215 h 799604"/>
                <a:gd name="connsiteX5" fmla="*/ 881769 w 2416936"/>
                <a:gd name="connsiteY5" fmla="*/ 635370 h 799604"/>
                <a:gd name="connsiteX6" fmla="*/ 1182180 w 2416936"/>
                <a:gd name="connsiteY6" fmla="*/ 695224 h 799604"/>
                <a:gd name="connsiteX7" fmla="*/ 1553674 w 2416936"/>
                <a:gd name="connsiteY7" fmla="*/ 768745 h 799604"/>
                <a:gd name="connsiteX8" fmla="*/ 1896721 w 2416936"/>
                <a:gd name="connsiteY8" fmla="*/ 799604 h 799604"/>
                <a:gd name="connsiteX9" fmla="*/ 2416936 w 2416936"/>
                <a:gd name="connsiteY9" fmla="*/ 0 h 799604"/>
                <a:gd name="connsiteX10" fmla="*/ 1544929 w 2416936"/>
                <a:gd name="connsiteY10" fmla="*/ 31491 h 799604"/>
                <a:gd name="connsiteX11" fmla="*/ 1244699 w 2416936"/>
                <a:gd name="connsiteY11" fmla="*/ 60324 h 799604"/>
                <a:gd name="connsiteX12" fmla="*/ 1012450 w 2416936"/>
                <a:gd name="connsiteY12" fmla="*/ 101571 h 799604"/>
                <a:gd name="connsiteX13" fmla="*/ 684305 w 2416936"/>
                <a:gd name="connsiteY13" fmla="*/ 56978 h 799604"/>
                <a:gd name="connsiteX14" fmla="*/ 486263 w 2416936"/>
                <a:gd name="connsiteY14" fmla="*/ 67799 h 799604"/>
                <a:gd name="connsiteX15" fmla="*/ 287806 w 2416936"/>
                <a:gd name="connsiteY15" fmla="*/ 77227 h 799604"/>
                <a:gd name="connsiteX16" fmla="*/ 118769 w 2416936"/>
                <a:gd name="connsiteY16" fmla="*/ 93285 h 799604"/>
                <a:gd name="connsiteX0" fmla="*/ 118769 w 2416936"/>
                <a:gd name="connsiteY0" fmla="*/ 93285 h 799604"/>
                <a:gd name="connsiteX1" fmla="*/ 0 w 2416936"/>
                <a:gd name="connsiteY1" fmla="*/ 97852 h 799604"/>
                <a:gd name="connsiteX2" fmla="*/ 164553 w 2416936"/>
                <a:gd name="connsiteY2" fmla="*/ 213625 h 799604"/>
                <a:gd name="connsiteX3" fmla="*/ 365900 w 2416936"/>
                <a:gd name="connsiteY3" fmla="*/ 341081 h 799604"/>
                <a:gd name="connsiteX4" fmla="*/ 681115 w 2416936"/>
                <a:gd name="connsiteY4" fmla="*/ 573215 h 799604"/>
                <a:gd name="connsiteX5" fmla="*/ 881769 w 2416936"/>
                <a:gd name="connsiteY5" fmla="*/ 635370 h 799604"/>
                <a:gd name="connsiteX6" fmla="*/ 1182180 w 2416936"/>
                <a:gd name="connsiteY6" fmla="*/ 695224 h 799604"/>
                <a:gd name="connsiteX7" fmla="*/ 1553674 w 2416936"/>
                <a:gd name="connsiteY7" fmla="*/ 768745 h 799604"/>
                <a:gd name="connsiteX8" fmla="*/ 1896721 w 2416936"/>
                <a:gd name="connsiteY8" fmla="*/ 799604 h 799604"/>
                <a:gd name="connsiteX9" fmla="*/ 2416936 w 2416936"/>
                <a:gd name="connsiteY9" fmla="*/ 0 h 799604"/>
                <a:gd name="connsiteX10" fmla="*/ 1544929 w 2416936"/>
                <a:gd name="connsiteY10" fmla="*/ 31491 h 799604"/>
                <a:gd name="connsiteX11" fmla="*/ 1244699 w 2416936"/>
                <a:gd name="connsiteY11" fmla="*/ 60324 h 799604"/>
                <a:gd name="connsiteX12" fmla="*/ 1012450 w 2416936"/>
                <a:gd name="connsiteY12" fmla="*/ 101571 h 799604"/>
                <a:gd name="connsiteX13" fmla="*/ 746651 w 2416936"/>
                <a:gd name="connsiteY13" fmla="*/ 77760 h 799604"/>
                <a:gd name="connsiteX14" fmla="*/ 486263 w 2416936"/>
                <a:gd name="connsiteY14" fmla="*/ 67799 h 799604"/>
                <a:gd name="connsiteX15" fmla="*/ 287806 w 2416936"/>
                <a:gd name="connsiteY15" fmla="*/ 77227 h 799604"/>
                <a:gd name="connsiteX16" fmla="*/ 118769 w 2416936"/>
                <a:gd name="connsiteY16" fmla="*/ 93285 h 799604"/>
                <a:gd name="connsiteX0" fmla="*/ 118769 w 2416936"/>
                <a:gd name="connsiteY0" fmla="*/ 93285 h 799604"/>
                <a:gd name="connsiteX1" fmla="*/ 0 w 2416936"/>
                <a:gd name="connsiteY1" fmla="*/ 97852 h 799604"/>
                <a:gd name="connsiteX2" fmla="*/ 164553 w 2416936"/>
                <a:gd name="connsiteY2" fmla="*/ 213625 h 799604"/>
                <a:gd name="connsiteX3" fmla="*/ 365900 w 2416936"/>
                <a:gd name="connsiteY3" fmla="*/ 341081 h 799604"/>
                <a:gd name="connsiteX4" fmla="*/ 681115 w 2416936"/>
                <a:gd name="connsiteY4" fmla="*/ 573215 h 799604"/>
                <a:gd name="connsiteX5" fmla="*/ 881769 w 2416936"/>
                <a:gd name="connsiteY5" fmla="*/ 635370 h 799604"/>
                <a:gd name="connsiteX6" fmla="*/ 1182180 w 2416936"/>
                <a:gd name="connsiteY6" fmla="*/ 695224 h 799604"/>
                <a:gd name="connsiteX7" fmla="*/ 1553674 w 2416936"/>
                <a:gd name="connsiteY7" fmla="*/ 768745 h 799604"/>
                <a:gd name="connsiteX8" fmla="*/ 1896721 w 2416936"/>
                <a:gd name="connsiteY8" fmla="*/ 799604 h 799604"/>
                <a:gd name="connsiteX9" fmla="*/ 2416936 w 2416936"/>
                <a:gd name="connsiteY9" fmla="*/ 0 h 799604"/>
                <a:gd name="connsiteX10" fmla="*/ 1544929 w 2416936"/>
                <a:gd name="connsiteY10" fmla="*/ 31491 h 799604"/>
                <a:gd name="connsiteX11" fmla="*/ 1244699 w 2416936"/>
                <a:gd name="connsiteY11" fmla="*/ 60324 h 799604"/>
                <a:gd name="connsiteX12" fmla="*/ 1012450 w 2416936"/>
                <a:gd name="connsiteY12" fmla="*/ 101571 h 799604"/>
                <a:gd name="connsiteX13" fmla="*/ 746651 w 2416936"/>
                <a:gd name="connsiteY13" fmla="*/ 77760 h 799604"/>
                <a:gd name="connsiteX14" fmla="*/ 538217 w 2416936"/>
                <a:gd name="connsiteY14" fmla="*/ 78190 h 799604"/>
                <a:gd name="connsiteX15" fmla="*/ 287806 w 2416936"/>
                <a:gd name="connsiteY15" fmla="*/ 77227 h 799604"/>
                <a:gd name="connsiteX16" fmla="*/ 118769 w 2416936"/>
                <a:gd name="connsiteY16" fmla="*/ 93285 h 799604"/>
                <a:gd name="connsiteX0" fmla="*/ 118769 w 2416936"/>
                <a:gd name="connsiteY0" fmla="*/ 93285 h 799604"/>
                <a:gd name="connsiteX1" fmla="*/ 0 w 2416936"/>
                <a:gd name="connsiteY1" fmla="*/ 97852 h 799604"/>
                <a:gd name="connsiteX2" fmla="*/ 164553 w 2416936"/>
                <a:gd name="connsiteY2" fmla="*/ 213625 h 799604"/>
                <a:gd name="connsiteX3" fmla="*/ 365900 w 2416936"/>
                <a:gd name="connsiteY3" fmla="*/ 341081 h 799604"/>
                <a:gd name="connsiteX4" fmla="*/ 681115 w 2416936"/>
                <a:gd name="connsiteY4" fmla="*/ 573215 h 799604"/>
                <a:gd name="connsiteX5" fmla="*/ 881769 w 2416936"/>
                <a:gd name="connsiteY5" fmla="*/ 635370 h 799604"/>
                <a:gd name="connsiteX6" fmla="*/ 1182180 w 2416936"/>
                <a:gd name="connsiteY6" fmla="*/ 695224 h 799604"/>
                <a:gd name="connsiteX7" fmla="*/ 1553674 w 2416936"/>
                <a:gd name="connsiteY7" fmla="*/ 768745 h 799604"/>
                <a:gd name="connsiteX8" fmla="*/ 1896721 w 2416936"/>
                <a:gd name="connsiteY8" fmla="*/ 799604 h 799604"/>
                <a:gd name="connsiteX9" fmla="*/ 2416936 w 2416936"/>
                <a:gd name="connsiteY9" fmla="*/ 0 h 799604"/>
                <a:gd name="connsiteX10" fmla="*/ 1544929 w 2416936"/>
                <a:gd name="connsiteY10" fmla="*/ 31491 h 799604"/>
                <a:gd name="connsiteX11" fmla="*/ 1244699 w 2416936"/>
                <a:gd name="connsiteY11" fmla="*/ 60324 h 799604"/>
                <a:gd name="connsiteX12" fmla="*/ 1064405 w 2416936"/>
                <a:gd name="connsiteY12" fmla="*/ 60007 h 799604"/>
                <a:gd name="connsiteX13" fmla="*/ 746651 w 2416936"/>
                <a:gd name="connsiteY13" fmla="*/ 77760 h 799604"/>
                <a:gd name="connsiteX14" fmla="*/ 538217 w 2416936"/>
                <a:gd name="connsiteY14" fmla="*/ 78190 h 799604"/>
                <a:gd name="connsiteX15" fmla="*/ 287806 w 2416936"/>
                <a:gd name="connsiteY15" fmla="*/ 77227 h 799604"/>
                <a:gd name="connsiteX16" fmla="*/ 118769 w 2416936"/>
                <a:gd name="connsiteY16" fmla="*/ 93285 h 799604"/>
                <a:gd name="connsiteX0" fmla="*/ 118769 w 2426657"/>
                <a:gd name="connsiteY0" fmla="*/ 93285 h 820386"/>
                <a:gd name="connsiteX1" fmla="*/ 0 w 2426657"/>
                <a:gd name="connsiteY1" fmla="*/ 97852 h 820386"/>
                <a:gd name="connsiteX2" fmla="*/ 164553 w 2426657"/>
                <a:gd name="connsiteY2" fmla="*/ 213625 h 820386"/>
                <a:gd name="connsiteX3" fmla="*/ 365900 w 2426657"/>
                <a:gd name="connsiteY3" fmla="*/ 341081 h 820386"/>
                <a:gd name="connsiteX4" fmla="*/ 681115 w 2426657"/>
                <a:gd name="connsiteY4" fmla="*/ 573215 h 820386"/>
                <a:gd name="connsiteX5" fmla="*/ 881769 w 2426657"/>
                <a:gd name="connsiteY5" fmla="*/ 635370 h 820386"/>
                <a:gd name="connsiteX6" fmla="*/ 1182180 w 2426657"/>
                <a:gd name="connsiteY6" fmla="*/ 695224 h 820386"/>
                <a:gd name="connsiteX7" fmla="*/ 1553674 w 2426657"/>
                <a:gd name="connsiteY7" fmla="*/ 768745 h 820386"/>
                <a:gd name="connsiteX8" fmla="*/ 2426657 w 2426657"/>
                <a:gd name="connsiteY8" fmla="*/ 820386 h 820386"/>
                <a:gd name="connsiteX9" fmla="*/ 2416936 w 2426657"/>
                <a:gd name="connsiteY9" fmla="*/ 0 h 820386"/>
                <a:gd name="connsiteX10" fmla="*/ 1544929 w 2426657"/>
                <a:gd name="connsiteY10" fmla="*/ 31491 h 820386"/>
                <a:gd name="connsiteX11" fmla="*/ 1244699 w 2426657"/>
                <a:gd name="connsiteY11" fmla="*/ 60324 h 820386"/>
                <a:gd name="connsiteX12" fmla="*/ 1064405 w 2426657"/>
                <a:gd name="connsiteY12" fmla="*/ 60007 h 820386"/>
                <a:gd name="connsiteX13" fmla="*/ 746651 w 2426657"/>
                <a:gd name="connsiteY13" fmla="*/ 77760 h 820386"/>
                <a:gd name="connsiteX14" fmla="*/ 538217 w 2426657"/>
                <a:gd name="connsiteY14" fmla="*/ 78190 h 820386"/>
                <a:gd name="connsiteX15" fmla="*/ 287806 w 2426657"/>
                <a:gd name="connsiteY15" fmla="*/ 77227 h 820386"/>
                <a:gd name="connsiteX16" fmla="*/ 118769 w 2426657"/>
                <a:gd name="connsiteY16" fmla="*/ 93285 h 820386"/>
                <a:gd name="connsiteX0" fmla="*/ 118769 w 2426657"/>
                <a:gd name="connsiteY0" fmla="*/ 93285 h 820386"/>
                <a:gd name="connsiteX1" fmla="*/ 0 w 2426657"/>
                <a:gd name="connsiteY1" fmla="*/ 97852 h 820386"/>
                <a:gd name="connsiteX2" fmla="*/ 164553 w 2426657"/>
                <a:gd name="connsiteY2" fmla="*/ 213625 h 820386"/>
                <a:gd name="connsiteX3" fmla="*/ 365900 w 2426657"/>
                <a:gd name="connsiteY3" fmla="*/ 341081 h 820386"/>
                <a:gd name="connsiteX4" fmla="*/ 681115 w 2426657"/>
                <a:gd name="connsiteY4" fmla="*/ 573215 h 820386"/>
                <a:gd name="connsiteX5" fmla="*/ 881769 w 2426657"/>
                <a:gd name="connsiteY5" fmla="*/ 635370 h 820386"/>
                <a:gd name="connsiteX6" fmla="*/ 1182180 w 2426657"/>
                <a:gd name="connsiteY6" fmla="*/ 695224 h 820386"/>
                <a:gd name="connsiteX7" fmla="*/ 1792665 w 2426657"/>
                <a:gd name="connsiteY7" fmla="*/ 727181 h 820386"/>
                <a:gd name="connsiteX8" fmla="*/ 2426657 w 2426657"/>
                <a:gd name="connsiteY8" fmla="*/ 820386 h 820386"/>
                <a:gd name="connsiteX9" fmla="*/ 2416936 w 2426657"/>
                <a:gd name="connsiteY9" fmla="*/ 0 h 820386"/>
                <a:gd name="connsiteX10" fmla="*/ 1544929 w 2426657"/>
                <a:gd name="connsiteY10" fmla="*/ 31491 h 820386"/>
                <a:gd name="connsiteX11" fmla="*/ 1244699 w 2426657"/>
                <a:gd name="connsiteY11" fmla="*/ 60324 h 820386"/>
                <a:gd name="connsiteX12" fmla="*/ 1064405 w 2426657"/>
                <a:gd name="connsiteY12" fmla="*/ 60007 h 820386"/>
                <a:gd name="connsiteX13" fmla="*/ 746651 w 2426657"/>
                <a:gd name="connsiteY13" fmla="*/ 77760 h 820386"/>
                <a:gd name="connsiteX14" fmla="*/ 538217 w 2426657"/>
                <a:gd name="connsiteY14" fmla="*/ 78190 h 820386"/>
                <a:gd name="connsiteX15" fmla="*/ 287806 w 2426657"/>
                <a:gd name="connsiteY15" fmla="*/ 77227 h 820386"/>
                <a:gd name="connsiteX16" fmla="*/ 118769 w 2426657"/>
                <a:gd name="connsiteY16" fmla="*/ 93285 h 820386"/>
                <a:gd name="connsiteX0" fmla="*/ 118769 w 2426657"/>
                <a:gd name="connsiteY0" fmla="*/ 93285 h 820386"/>
                <a:gd name="connsiteX1" fmla="*/ 0 w 2426657"/>
                <a:gd name="connsiteY1" fmla="*/ 97852 h 820386"/>
                <a:gd name="connsiteX2" fmla="*/ 164553 w 2426657"/>
                <a:gd name="connsiteY2" fmla="*/ 213625 h 820386"/>
                <a:gd name="connsiteX3" fmla="*/ 365900 w 2426657"/>
                <a:gd name="connsiteY3" fmla="*/ 341081 h 820386"/>
                <a:gd name="connsiteX4" fmla="*/ 681115 w 2426657"/>
                <a:gd name="connsiteY4" fmla="*/ 573215 h 820386"/>
                <a:gd name="connsiteX5" fmla="*/ 881769 w 2426657"/>
                <a:gd name="connsiteY5" fmla="*/ 635370 h 820386"/>
                <a:gd name="connsiteX6" fmla="*/ 1379607 w 2426657"/>
                <a:gd name="connsiteY6" fmla="*/ 664051 h 820386"/>
                <a:gd name="connsiteX7" fmla="*/ 1792665 w 2426657"/>
                <a:gd name="connsiteY7" fmla="*/ 727181 h 820386"/>
                <a:gd name="connsiteX8" fmla="*/ 2426657 w 2426657"/>
                <a:gd name="connsiteY8" fmla="*/ 820386 h 820386"/>
                <a:gd name="connsiteX9" fmla="*/ 2416936 w 2426657"/>
                <a:gd name="connsiteY9" fmla="*/ 0 h 820386"/>
                <a:gd name="connsiteX10" fmla="*/ 1544929 w 2426657"/>
                <a:gd name="connsiteY10" fmla="*/ 31491 h 820386"/>
                <a:gd name="connsiteX11" fmla="*/ 1244699 w 2426657"/>
                <a:gd name="connsiteY11" fmla="*/ 60324 h 820386"/>
                <a:gd name="connsiteX12" fmla="*/ 1064405 w 2426657"/>
                <a:gd name="connsiteY12" fmla="*/ 60007 h 820386"/>
                <a:gd name="connsiteX13" fmla="*/ 746651 w 2426657"/>
                <a:gd name="connsiteY13" fmla="*/ 77760 h 820386"/>
                <a:gd name="connsiteX14" fmla="*/ 538217 w 2426657"/>
                <a:gd name="connsiteY14" fmla="*/ 78190 h 820386"/>
                <a:gd name="connsiteX15" fmla="*/ 287806 w 2426657"/>
                <a:gd name="connsiteY15" fmla="*/ 77227 h 820386"/>
                <a:gd name="connsiteX16" fmla="*/ 118769 w 2426657"/>
                <a:gd name="connsiteY16" fmla="*/ 93285 h 820386"/>
                <a:gd name="connsiteX0" fmla="*/ 118769 w 2426657"/>
                <a:gd name="connsiteY0" fmla="*/ 93285 h 871804"/>
                <a:gd name="connsiteX1" fmla="*/ 0 w 2426657"/>
                <a:gd name="connsiteY1" fmla="*/ 97852 h 871804"/>
                <a:gd name="connsiteX2" fmla="*/ 164553 w 2426657"/>
                <a:gd name="connsiteY2" fmla="*/ 213625 h 871804"/>
                <a:gd name="connsiteX3" fmla="*/ 365900 w 2426657"/>
                <a:gd name="connsiteY3" fmla="*/ 341081 h 871804"/>
                <a:gd name="connsiteX4" fmla="*/ 681115 w 2426657"/>
                <a:gd name="connsiteY4" fmla="*/ 573215 h 871804"/>
                <a:gd name="connsiteX5" fmla="*/ 881769 w 2426657"/>
                <a:gd name="connsiteY5" fmla="*/ 635370 h 871804"/>
                <a:gd name="connsiteX6" fmla="*/ 1379607 w 2426657"/>
                <a:gd name="connsiteY6" fmla="*/ 664051 h 871804"/>
                <a:gd name="connsiteX7" fmla="*/ 1792665 w 2426657"/>
                <a:gd name="connsiteY7" fmla="*/ 727181 h 871804"/>
                <a:gd name="connsiteX8" fmla="*/ 2147454 w 2426657"/>
                <a:gd name="connsiteY8" fmla="*/ 779427 h 871804"/>
                <a:gd name="connsiteX9" fmla="*/ 2426657 w 2426657"/>
                <a:gd name="connsiteY9" fmla="*/ 820386 h 871804"/>
                <a:gd name="connsiteX10" fmla="*/ 2416936 w 2426657"/>
                <a:gd name="connsiteY10" fmla="*/ 0 h 871804"/>
                <a:gd name="connsiteX11" fmla="*/ 1544929 w 2426657"/>
                <a:gd name="connsiteY11" fmla="*/ 31491 h 871804"/>
                <a:gd name="connsiteX12" fmla="*/ 1244699 w 2426657"/>
                <a:gd name="connsiteY12" fmla="*/ 60324 h 871804"/>
                <a:gd name="connsiteX13" fmla="*/ 1064405 w 2426657"/>
                <a:gd name="connsiteY13" fmla="*/ 60007 h 871804"/>
                <a:gd name="connsiteX14" fmla="*/ 746651 w 2426657"/>
                <a:gd name="connsiteY14" fmla="*/ 77760 h 871804"/>
                <a:gd name="connsiteX15" fmla="*/ 538217 w 2426657"/>
                <a:gd name="connsiteY15" fmla="*/ 78190 h 871804"/>
                <a:gd name="connsiteX16" fmla="*/ 287806 w 2426657"/>
                <a:gd name="connsiteY16" fmla="*/ 77227 h 871804"/>
                <a:gd name="connsiteX17" fmla="*/ 118769 w 2426657"/>
                <a:gd name="connsiteY17" fmla="*/ 93285 h 871804"/>
                <a:gd name="connsiteX0" fmla="*/ 118769 w 2416936"/>
                <a:gd name="connsiteY0" fmla="*/ 93285 h 867886"/>
                <a:gd name="connsiteX1" fmla="*/ 0 w 2416936"/>
                <a:gd name="connsiteY1" fmla="*/ 97852 h 867886"/>
                <a:gd name="connsiteX2" fmla="*/ 164553 w 2416936"/>
                <a:gd name="connsiteY2" fmla="*/ 213625 h 867886"/>
                <a:gd name="connsiteX3" fmla="*/ 365900 w 2416936"/>
                <a:gd name="connsiteY3" fmla="*/ 341081 h 867886"/>
                <a:gd name="connsiteX4" fmla="*/ 681115 w 2416936"/>
                <a:gd name="connsiteY4" fmla="*/ 573215 h 867886"/>
                <a:gd name="connsiteX5" fmla="*/ 881769 w 2416936"/>
                <a:gd name="connsiteY5" fmla="*/ 635370 h 867886"/>
                <a:gd name="connsiteX6" fmla="*/ 1379607 w 2416936"/>
                <a:gd name="connsiteY6" fmla="*/ 664051 h 867886"/>
                <a:gd name="connsiteX7" fmla="*/ 1792665 w 2416936"/>
                <a:gd name="connsiteY7" fmla="*/ 727181 h 867886"/>
                <a:gd name="connsiteX8" fmla="*/ 2147454 w 2416936"/>
                <a:gd name="connsiteY8" fmla="*/ 779427 h 867886"/>
                <a:gd name="connsiteX9" fmla="*/ 2400463 w 2416936"/>
                <a:gd name="connsiteY9" fmla="*/ 815624 h 867886"/>
                <a:gd name="connsiteX10" fmla="*/ 2416936 w 2416936"/>
                <a:gd name="connsiteY10" fmla="*/ 0 h 867886"/>
                <a:gd name="connsiteX11" fmla="*/ 1544929 w 2416936"/>
                <a:gd name="connsiteY11" fmla="*/ 31491 h 867886"/>
                <a:gd name="connsiteX12" fmla="*/ 1244699 w 2416936"/>
                <a:gd name="connsiteY12" fmla="*/ 60324 h 867886"/>
                <a:gd name="connsiteX13" fmla="*/ 1064405 w 2416936"/>
                <a:gd name="connsiteY13" fmla="*/ 60007 h 867886"/>
                <a:gd name="connsiteX14" fmla="*/ 746651 w 2416936"/>
                <a:gd name="connsiteY14" fmla="*/ 77760 h 867886"/>
                <a:gd name="connsiteX15" fmla="*/ 538217 w 2416936"/>
                <a:gd name="connsiteY15" fmla="*/ 78190 h 867886"/>
                <a:gd name="connsiteX16" fmla="*/ 287806 w 2416936"/>
                <a:gd name="connsiteY16" fmla="*/ 77227 h 867886"/>
                <a:gd name="connsiteX17" fmla="*/ 118769 w 2416936"/>
                <a:gd name="connsiteY17" fmla="*/ 93285 h 867886"/>
                <a:gd name="connsiteX0" fmla="*/ 118769 w 2416936"/>
                <a:gd name="connsiteY0" fmla="*/ 93285 h 816486"/>
                <a:gd name="connsiteX1" fmla="*/ 0 w 2416936"/>
                <a:gd name="connsiteY1" fmla="*/ 97852 h 816486"/>
                <a:gd name="connsiteX2" fmla="*/ 164553 w 2416936"/>
                <a:gd name="connsiteY2" fmla="*/ 213625 h 816486"/>
                <a:gd name="connsiteX3" fmla="*/ 365900 w 2416936"/>
                <a:gd name="connsiteY3" fmla="*/ 341081 h 816486"/>
                <a:gd name="connsiteX4" fmla="*/ 681115 w 2416936"/>
                <a:gd name="connsiteY4" fmla="*/ 573215 h 816486"/>
                <a:gd name="connsiteX5" fmla="*/ 881769 w 2416936"/>
                <a:gd name="connsiteY5" fmla="*/ 635370 h 816486"/>
                <a:gd name="connsiteX6" fmla="*/ 1379607 w 2416936"/>
                <a:gd name="connsiteY6" fmla="*/ 664051 h 816486"/>
                <a:gd name="connsiteX7" fmla="*/ 1792665 w 2416936"/>
                <a:gd name="connsiteY7" fmla="*/ 727181 h 816486"/>
                <a:gd name="connsiteX8" fmla="*/ 2147454 w 2416936"/>
                <a:gd name="connsiteY8" fmla="*/ 779427 h 816486"/>
                <a:gd name="connsiteX9" fmla="*/ 2400463 w 2416936"/>
                <a:gd name="connsiteY9" fmla="*/ 815624 h 816486"/>
                <a:gd name="connsiteX10" fmla="*/ 2416936 w 2416936"/>
                <a:gd name="connsiteY10" fmla="*/ 0 h 816486"/>
                <a:gd name="connsiteX11" fmla="*/ 1544929 w 2416936"/>
                <a:gd name="connsiteY11" fmla="*/ 31491 h 816486"/>
                <a:gd name="connsiteX12" fmla="*/ 1244699 w 2416936"/>
                <a:gd name="connsiteY12" fmla="*/ 60324 h 816486"/>
                <a:gd name="connsiteX13" fmla="*/ 1064405 w 2416936"/>
                <a:gd name="connsiteY13" fmla="*/ 60007 h 816486"/>
                <a:gd name="connsiteX14" fmla="*/ 746651 w 2416936"/>
                <a:gd name="connsiteY14" fmla="*/ 77760 h 816486"/>
                <a:gd name="connsiteX15" fmla="*/ 538217 w 2416936"/>
                <a:gd name="connsiteY15" fmla="*/ 78190 h 816486"/>
                <a:gd name="connsiteX16" fmla="*/ 287806 w 2416936"/>
                <a:gd name="connsiteY16" fmla="*/ 77227 h 816486"/>
                <a:gd name="connsiteX17" fmla="*/ 118769 w 2416936"/>
                <a:gd name="connsiteY17" fmla="*/ 93285 h 816486"/>
                <a:gd name="connsiteX0" fmla="*/ 118769 w 2400463"/>
                <a:gd name="connsiteY0" fmla="*/ 95666 h 818867"/>
                <a:gd name="connsiteX1" fmla="*/ 0 w 2400463"/>
                <a:gd name="connsiteY1" fmla="*/ 100233 h 818867"/>
                <a:gd name="connsiteX2" fmla="*/ 164553 w 2400463"/>
                <a:gd name="connsiteY2" fmla="*/ 216006 h 818867"/>
                <a:gd name="connsiteX3" fmla="*/ 365900 w 2400463"/>
                <a:gd name="connsiteY3" fmla="*/ 343462 h 818867"/>
                <a:gd name="connsiteX4" fmla="*/ 681115 w 2400463"/>
                <a:gd name="connsiteY4" fmla="*/ 575596 h 818867"/>
                <a:gd name="connsiteX5" fmla="*/ 881769 w 2400463"/>
                <a:gd name="connsiteY5" fmla="*/ 637751 h 818867"/>
                <a:gd name="connsiteX6" fmla="*/ 1379607 w 2400463"/>
                <a:gd name="connsiteY6" fmla="*/ 666432 h 818867"/>
                <a:gd name="connsiteX7" fmla="*/ 1792665 w 2400463"/>
                <a:gd name="connsiteY7" fmla="*/ 729562 h 818867"/>
                <a:gd name="connsiteX8" fmla="*/ 2147454 w 2400463"/>
                <a:gd name="connsiteY8" fmla="*/ 781808 h 818867"/>
                <a:gd name="connsiteX9" fmla="*/ 2400463 w 2400463"/>
                <a:gd name="connsiteY9" fmla="*/ 818005 h 818867"/>
                <a:gd name="connsiteX10" fmla="*/ 2395504 w 2400463"/>
                <a:gd name="connsiteY10" fmla="*/ 0 h 818867"/>
                <a:gd name="connsiteX11" fmla="*/ 1544929 w 2400463"/>
                <a:gd name="connsiteY11" fmla="*/ 33872 h 818867"/>
                <a:gd name="connsiteX12" fmla="*/ 1244699 w 2400463"/>
                <a:gd name="connsiteY12" fmla="*/ 62705 h 818867"/>
                <a:gd name="connsiteX13" fmla="*/ 1064405 w 2400463"/>
                <a:gd name="connsiteY13" fmla="*/ 62388 h 818867"/>
                <a:gd name="connsiteX14" fmla="*/ 746651 w 2400463"/>
                <a:gd name="connsiteY14" fmla="*/ 80141 h 818867"/>
                <a:gd name="connsiteX15" fmla="*/ 538217 w 2400463"/>
                <a:gd name="connsiteY15" fmla="*/ 80571 h 818867"/>
                <a:gd name="connsiteX16" fmla="*/ 287806 w 2400463"/>
                <a:gd name="connsiteY16" fmla="*/ 79608 h 818867"/>
                <a:gd name="connsiteX17" fmla="*/ 118769 w 2400463"/>
                <a:gd name="connsiteY17" fmla="*/ 95666 h 818867"/>
                <a:gd name="connsiteX0" fmla="*/ 118769 w 2395504"/>
                <a:gd name="connsiteY0" fmla="*/ 95666 h 832922"/>
                <a:gd name="connsiteX1" fmla="*/ 0 w 2395504"/>
                <a:gd name="connsiteY1" fmla="*/ 100233 h 832922"/>
                <a:gd name="connsiteX2" fmla="*/ 164553 w 2395504"/>
                <a:gd name="connsiteY2" fmla="*/ 216006 h 832922"/>
                <a:gd name="connsiteX3" fmla="*/ 365900 w 2395504"/>
                <a:gd name="connsiteY3" fmla="*/ 343462 h 832922"/>
                <a:gd name="connsiteX4" fmla="*/ 681115 w 2395504"/>
                <a:gd name="connsiteY4" fmla="*/ 575596 h 832922"/>
                <a:gd name="connsiteX5" fmla="*/ 881769 w 2395504"/>
                <a:gd name="connsiteY5" fmla="*/ 637751 h 832922"/>
                <a:gd name="connsiteX6" fmla="*/ 1379607 w 2395504"/>
                <a:gd name="connsiteY6" fmla="*/ 666432 h 832922"/>
                <a:gd name="connsiteX7" fmla="*/ 1792665 w 2395504"/>
                <a:gd name="connsiteY7" fmla="*/ 729562 h 832922"/>
                <a:gd name="connsiteX8" fmla="*/ 2147454 w 2395504"/>
                <a:gd name="connsiteY8" fmla="*/ 781808 h 832922"/>
                <a:gd name="connsiteX9" fmla="*/ 2390938 w 2395504"/>
                <a:gd name="connsiteY9" fmla="*/ 832292 h 832922"/>
                <a:gd name="connsiteX10" fmla="*/ 2395504 w 2395504"/>
                <a:gd name="connsiteY10" fmla="*/ 0 h 832922"/>
                <a:gd name="connsiteX11" fmla="*/ 1544929 w 2395504"/>
                <a:gd name="connsiteY11" fmla="*/ 33872 h 832922"/>
                <a:gd name="connsiteX12" fmla="*/ 1244699 w 2395504"/>
                <a:gd name="connsiteY12" fmla="*/ 62705 h 832922"/>
                <a:gd name="connsiteX13" fmla="*/ 1064405 w 2395504"/>
                <a:gd name="connsiteY13" fmla="*/ 62388 h 832922"/>
                <a:gd name="connsiteX14" fmla="*/ 746651 w 2395504"/>
                <a:gd name="connsiteY14" fmla="*/ 80141 h 832922"/>
                <a:gd name="connsiteX15" fmla="*/ 538217 w 2395504"/>
                <a:gd name="connsiteY15" fmla="*/ 80571 h 832922"/>
                <a:gd name="connsiteX16" fmla="*/ 287806 w 2395504"/>
                <a:gd name="connsiteY16" fmla="*/ 79608 h 832922"/>
                <a:gd name="connsiteX17" fmla="*/ 118769 w 2395504"/>
                <a:gd name="connsiteY17" fmla="*/ 95666 h 832922"/>
                <a:gd name="connsiteX0" fmla="*/ 118769 w 2395504"/>
                <a:gd name="connsiteY0" fmla="*/ 95666 h 832292"/>
                <a:gd name="connsiteX1" fmla="*/ 0 w 2395504"/>
                <a:gd name="connsiteY1" fmla="*/ 100233 h 832292"/>
                <a:gd name="connsiteX2" fmla="*/ 164553 w 2395504"/>
                <a:gd name="connsiteY2" fmla="*/ 216006 h 832292"/>
                <a:gd name="connsiteX3" fmla="*/ 365900 w 2395504"/>
                <a:gd name="connsiteY3" fmla="*/ 343462 h 832292"/>
                <a:gd name="connsiteX4" fmla="*/ 681115 w 2395504"/>
                <a:gd name="connsiteY4" fmla="*/ 575596 h 832292"/>
                <a:gd name="connsiteX5" fmla="*/ 881769 w 2395504"/>
                <a:gd name="connsiteY5" fmla="*/ 637751 h 832292"/>
                <a:gd name="connsiteX6" fmla="*/ 1379607 w 2395504"/>
                <a:gd name="connsiteY6" fmla="*/ 666432 h 832292"/>
                <a:gd name="connsiteX7" fmla="*/ 1792665 w 2395504"/>
                <a:gd name="connsiteY7" fmla="*/ 729562 h 832292"/>
                <a:gd name="connsiteX8" fmla="*/ 2147454 w 2395504"/>
                <a:gd name="connsiteY8" fmla="*/ 781808 h 832292"/>
                <a:gd name="connsiteX9" fmla="*/ 2390938 w 2395504"/>
                <a:gd name="connsiteY9" fmla="*/ 832292 h 832292"/>
                <a:gd name="connsiteX10" fmla="*/ 2395504 w 2395504"/>
                <a:gd name="connsiteY10" fmla="*/ 0 h 832292"/>
                <a:gd name="connsiteX11" fmla="*/ 1544929 w 2395504"/>
                <a:gd name="connsiteY11" fmla="*/ 33872 h 832292"/>
                <a:gd name="connsiteX12" fmla="*/ 1244699 w 2395504"/>
                <a:gd name="connsiteY12" fmla="*/ 62705 h 832292"/>
                <a:gd name="connsiteX13" fmla="*/ 1064405 w 2395504"/>
                <a:gd name="connsiteY13" fmla="*/ 62388 h 832292"/>
                <a:gd name="connsiteX14" fmla="*/ 746651 w 2395504"/>
                <a:gd name="connsiteY14" fmla="*/ 80141 h 832292"/>
                <a:gd name="connsiteX15" fmla="*/ 538217 w 2395504"/>
                <a:gd name="connsiteY15" fmla="*/ 80571 h 832292"/>
                <a:gd name="connsiteX16" fmla="*/ 287806 w 2395504"/>
                <a:gd name="connsiteY16" fmla="*/ 79608 h 832292"/>
                <a:gd name="connsiteX17" fmla="*/ 118769 w 2395504"/>
                <a:gd name="connsiteY17" fmla="*/ 95666 h 832292"/>
                <a:gd name="connsiteX0" fmla="*/ 118769 w 2395504"/>
                <a:gd name="connsiteY0" fmla="*/ 95666 h 832292"/>
                <a:gd name="connsiteX1" fmla="*/ 0 w 2395504"/>
                <a:gd name="connsiteY1" fmla="*/ 100233 h 832292"/>
                <a:gd name="connsiteX2" fmla="*/ 164553 w 2395504"/>
                <a:gd name="connsiteY2" fmla="*/ 216006 h 832292"/>
                <a:gd name="connsiteX3" fmla="*/ 365900 w 2395504"/>
                <a:gd name="connsiteY3" fmla="*/ 343462 h 832292"/>
                <a:gd name="connsiteX4" fmla="*/ 681115 w 2395504"/>
                <a:gd name="connsiteY4" fmla="*/ 575596 h 832292"/>
                <a:gd name="connsiteX5" fmla="*/ 881769 w 2395504"/>
                <a:gd name="connsiteY5" fmla="*/ 637751 h 832292"/>
                <a:gd name="connsiteX6" fmla="*/ 1379607 w 2395504"/>
                <a:gd name="connsiteY6" fmla="*/ 666432 h 832292"/>
                <a:gd name="connsiteX7" fmla="*/ 1792665 w 2395504"/>
                <a:gd name="connsiteY7" fmla="*/ 729562 h 832292"/>
                <a:gd name="connsiteX8" fmla="*/ 2147454 w 2395504"/>
                <a:gd name="connsiteY8" fmla="*/ 781808 h 832292"/>
                <a:gd name="connsiteX9" fmla="*/ 2390938 w 2395504"/>
                <a:gd name="connsiteY9" fmla="*/ 832292 h 832292"/>
                <a:gd name="connsiteX10" fmla="*/ 2395504 w 2395504"/>
                <a:gd name="connsiteY10" fmla="*/ 0 h 832292"/>
                <a:gd name="connsiteX11" fmla="*/ 1544929 w 2395504"/>
                <a:gd name="connsiteY11" fmla="*/ 33872 h 832292"/>
                <a:gd name="connsiteX12" fmla="*/ 1244699 w 2395504"/>
                <a:gd name="connsiteY12" fmla="*/ 62705 h 832292"/>
                <a:gd name="connsiteX13" fmla="*/ 1064405 w 2395504"/>
                <a:gd name="connsiteY13" fmla="*/ 62388 h 832292"/>
                <a:gd name="connsiteX14" fmla="*/ 746651 w 2395504"/>
                <a:gd name="connsiteY14" fmla="*/ 80141 h 832292"/>
                <a:gd name="connsiteX15" fmla="*/ 538217 w 2395504"/>
                <a:gd name="connsiteY15" fmla="*/ 80571 h 832292"/>
                <a:gd name="connsiteX16" fmla="*/ 290187 w 2395504"/>
                <a:gd name="connsiteY16" fmla="*/ 86752 h 832292"/>
                <a:gd name="connsiteX17" fmla="*/ 118769 w 2395504"/>
                <a:gd name="connsiteY17" fmla="*/ 95666 h 83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5504" h="832292">
                  <a:moveTo>
                    <a:pt x="118769" y="95666"/>
                  </a:moveTo>
                  <a:lnTo>
                    <a:pt x="0" y="100233"/>
                  </a:lnTo>
                  <a:cubicBezTo>
                    <a:pt x="41774" y="144184"/>
                    <a:pt x="104318" y="175369"/>
                    <a:pt x="164553" y="216006"/>
                  </a:cubicBezTo>
                  <a:lnTo>
                    <a:pt x="365900" y="343462"/>
                  </a:lnTo>
                  <a:lnTo>
                    <a:pt x="681115" y="575596"/>
                  </a:lnTo>
                  <a:cubicBezTo>
                    <a:pt x="794645" y="617087"/>
                    <a:pt x="765354" y="622612"/>
                    <a:pt x="881769" y="637751"/>
                  </a:cubicBezTo>
                  <a:cubicBezTo>
                    <a:pt x="998184" y="652890"/>
                    <a:pt x="1227791" y="651130"/>
                    <a:pt x="1379607" y="666432"/>
                  </a:cubicBezTo>
                  <a:cubicBezTo>
                    <a:pt x="1531423" y="681734"/>
                    <a:pt x="1675082" y="710333"/>
                    <a:pt x="1792665" y="729562"/>
                  </a:cubicBezTo>
                  <a:cubicBezTo>
                    <a:pt x="1910248" y="748791"/>
                    <a:pt x="2047742" y="764686"/>
                    <a:pt x="2147454" y="781808"/>
                  </a:cubicBezTo>
                  <a:cubicBezTo>
                    <a:pt x="2247166" y="798930"/>
                    <a:pt x="2249908" y="797891"/>
                    <a:pt x="2390938" y="832292"/>
                  </a:cubicBezTo>
                  <a:cubicBezTo>
                    <a:pt x="2384652" y="650039"/>
                    <a:pt x="2393294" y="196227"/>
                    <a:pt x="2395504" y="0"/>
                  </a:cubicBezTo>
                  <a:lnTo>
                    <a:pt x="1544929" y="33872"/>
                  </a:lnTo>
                  <a:cubicBezTo>
                    <a:pt x="1436888" y="35164"/>
                    <a:pt x="1367026" y="63794"/>
                    <a:pt x="1244699" y="62705"/>
                  </a:cubicBezTo>
                  <a:cubicBezTo>
                    <a:pt x="1115865" y="68326"/>
                    <a:pt x="1200383" y="59148"/>
                    <a:pt x="1064405" y="62388"/>
                  </a:cubicBezTo>
                  <a:lnTo>
                    <a:pt x="746651" y="80141"/>
                  </a:lnTo>
                  <a:cubicBezTo>
                    <a:pt x="630141" y="88144"/>
                    <a:pt x="595383" y="82159"/>
                    <a:pt x="538217" y="80571"/>
                  </a:cubicBezTo>
                  <a:lnTo>
                    <a:pt x="290187" y="86752"/>
                  </a:lnTo>
                  <a:cubicBezTo>
                    <a:pt x="240763" y="96441"/>
                    <a:pt x="182464" y="85977"/>
                    <a:pt x="118769" y="95666"/>
                  </a:cubicBez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 name="Freeform 47"/>
            <p:cNvSpPr/>
            <p:nvPr/>
          </p:nvSpPr>
          <p:spPr>
            <a:xfrm>
              <a:off x="959644" y="2043113"/>
              <a:ext cx="5183981" cy="809625"/>
            </a:xfrm>
            <a:custGeom>
              <a:avLst/>
              <a:gdLst>
                <a:gd name="connsiteX0" fmla="*/ 5200650 w 5200650"/>
                <a:gd name="connsiteY0" fmla="*/ 95250 h 809625"/>
                <a:gd name="connsiteX1" fmla="*/ 5095875 w 5200650"/>
                <a:gd name="connsiteY1" fmla="*/ 76200 h 809625"/>
                <a:gd name="connsiteX2" fmla="*/ 4976813 w 5200650"/>
                <a:gd name="connsiteY2" fmla="*/ 57150 h 809625"/>
                <a:gd name="connsiteX3" fmla="*/ 4791075 w 5200650"/>
                <a:gd name="connsiteY3" fmla="*/ 28575 h 809625"/>
                <a:gd name="connsiteX4" fmla="*/ 4633913 w 5200650"/>
                <a:gd name="connsiteY4" fmla="*/ 9525 h 809625"/>
                <a:gd name="connsiteX5" fmla="*/ 4491038 w 5200650"/>
                <a:gd name="connsiteY5" fmla="*/ 0 h 809625"/>
                <a:gd name="connsiteX6" fmla="*/ 4343400 w 5200650"/>
                <a:gd name="connsiteY6" fmla="*/ 0 h 809625"/>
                <a:gd name="connsiteX7" fmla="*/ 4200525 w 5200650"/>
                <a:gd name="connsiteY7" fmla="*/ 0 h 809625"/>
                <a:gd name="connsiteX8" fmla="*/ 4086225 w 5200650"/>
                <a:gd name="connsiteY8" fmla="*/ 9525 h 809625"/>
                <a:gd name="connsiteX9" fmla="*/ 3981450 w 5200650"/>
                <a:gd name="connsiteY9" fmla="*/ 33337 h 809625"/>
                <a:gd name="connsiteX10" fmla="*/ 3952875 w 5200650"/>
                <a:gd name="connsiteY10" fmla="*/ 90487 h 809625"/>
                <a:gd name="connsiteX11" fmla="*/ 3890963 w 5200650"/>
                <a:gd name="connsiteY11" fmla="*/ 190500 h 809625"/>
                <a:gd name="connsiteX12" fmla="*/ 3824288 w 5200650"/>
                <a:gd name="connsiteY12" fmla="*/ 233362 h 809625"/>
                <a:gd name="connsiteX13" fmla="*/ 3762375 w 5200650"/>
                <a:gd name="connsiteY13" fmla="*/ 252412 h 809625"/>
                <a:gd name="connsiteX14" fmla="*/ 3614738 w 5200650"/>
                <a:gd name="connsiteY14" fmla="*/ 252412 h 809625"/>
                <a:gd name="connsiteX15" fmla="*/ 3505200 w 5200650"/>
                <a:gd name="connsiteY15" fmla="*/ 252412 h 809625"/>
                <a:gd name="connsiteX16" fmla="*/ 3448050 w 5200650"/>
                <a:gd name="connsiteY16" fmla="*/ 261937 h 809625"/>
                <a:gd name="connsiteX17" fmla="*/ 3362325 w 5200650"/>
                <a:gd name="connsiteY17" fmla="*/ 314325 h 809625"/>
                <a:gd name="connsiteX18" fmla="*/ 3181350 w 5200650"/>
                <a:gd name="connsiteY18" fmla="*/ 409575 h 809625"/>
                <a:gd name="connsiteX19" fmla="*/ 3109913 w 5200650"/>
                <a:gd name="connsiteY19" fmla="*/ 433387 h 809625"/>
                <a:gd name="connsiteX20" fmla="*/ 3052763 w 5200650"/>
                <a:gd name="connsiteY20" fmla="*/ 428625 h 809625"/>
                <a:gd name="connsiteX21" fmla="*/ 2962275 w 5200650"/>
                <a:gd name="connsiteY21" fmla="*/ 395287 h 809625"/>
                <a:gd name="connsiteX22" fmla="*/ 2890838 w 5200650"/>
                <a:gd name="connsiteY22" fmla="*/ 381000 h 809625"/>
                <a:gd name="connsiteX23" fmla="*/ 2847975 w 5200650"/>
                <a:gd name="connsiteY23" fmla="*/ 390525 h 809625"/>
                <a:gd name="connsiteX24" fmla="*/ 2733675 w 5200650"/>
                <a:gd name="connsiteY24" fmla="*/ 466725 h 809625"/>
                <a:gd name="connsiteX25" fmla="*/ 2652713 w 5200650"/>
                <a:gd name="connsiteY25" fmla="*/ 490537 h 809625"/>
                <a:gd name="connsiteX26" fmla="*/ 2562225 w 5200650"/>
                <a:gd name="connsiteY26" fmla="*/ 471487 h 809625"/>
                <a:gd name="connsiteX27" fmla="*/ 2500313 w 5200650"/>
                <a:gd name="connsiteY27" fmla="*/ 395287 h 809625"/>
                <a:gd name="connsiteX28" fmla="*/ 2471738 w 5200650"/>
                <a:gd name="connsiteY28" fmla="*/ 390525 h 809625"/>
                <a:gd name="connsiteX29" fmla="*/ 2381250 w 5200650"/>
                <a:gd name="connsiteY29" fmla="*/ 442912 h 809625"/>
                <a:gd name="connsiteX30" fmla="*/ 2343150 w 5200650"/>
                <a:gd name="connsiteY30" fmla="*/ 452437 h 809625"/>
                <a:gd name="connsiteX31" fmla="*/ 2247900 w 5200650"/>
                <a:gd name="connsiteY31" fmla="*/ 442912 h 809625"/>
                <a:gd name="connsiteX32" fmla="*/ 2166938 w 5200650"/>
                <a:gd name="connsiteY32" fmla="*/ 438150 h 809625"/>
                <a:gd name="connsiteX33" fmla="*/ 2038350 w 5200650"/>
                <a:gd name="connsiteY33" fmla="*/ 481012 h 809625"/>
                <a:gd name="connsiteX34" fmla="*/ 1928813 w 5200650"/>
                <a:gd name="connsiteY34" fmla="*/ 523875 h 809625"/>
                <a:gd name="connsiteX35" fmla="*/ 1752600 w 5200650"/>
                <a:gd name="connsiteY35" fmla="*/ 590550 h 809625"/>
                <a:gd name="connsiteX36" fmla="*/ 1647825 w 5200650"/>
                <a:gd name="connsiteY36" fmla="*/ 619125 h 809625"/>
                <a:gd name="connsiteX37" fmla="*/ 1524000 w 5200650"/>
                <a:gd name="connsiteY37" fmla="*/ 609600 h 809625"/>
                <a:gd name="connsiteX38" fmla="*/ 1404938 w 5200650"/>
                <a:gd name="connsiteY38" fmla="*/ 585787 h 809625"/>
                <a:gd name="connsiteX39" fmla="*/ 1276350 w 5200650"/>
                <a:gd name="connsiteY39" fmla="*/ 561975 h 809625"/>
                <a:gd name="connsiteX40" fmla="*/ 1038225 w 5200650"/>
                <a:gd name="connsiteY40" fmla="*/ 514350 h 809625"/>
                <a:gd name="connsiteX41" fmla="*/ 890588 w 5200650"/>
                <a:gd name="connsiteY41" fmla="*/ 457200 h 809625"/>
                <a:gd name="connsiteX42" fmla="*/ 704850 w 5200650"/>
                <a:gd name="connsiteY42" fmla="*/ 395287 h 809625"/>
                <a:gd name="connsiteX43" fmla="*/ 495300 w 5200650"/>
                <a:gd name="connsiteY43" fmla="*/ 314325 h 809625"/>
                <a:gd name="connsiteX44" fmla="*/ 271463 w 5200650"/>
                <a:gd name="connsiteY44" fmla="*/ 238125 h 809625"/>
                <a:gd name="connsiteX45" fmla="*/ 180975 w 5200650"/>
                <a:gd name="connsiteY45" fmla="*/ 219075 h 809625"/>
                <a:gd name="connsiteX46" fmla="*/ 0 w 5200650"/>
                <a:gd name="connsiteY46" fmla="*/ 200025 h 809625"/>
                <a:gd name="connsiteX47" fmla="*/ 195263 w 5200650"/>
                <a:gd name="connsiteY47" fmla="*/ 300037 h 809625"/>
                <a:gd name="connsiteX48" fmla="*/ 414338 w 5200650"/>
                <a:gd name="connsiteY48" fmla="*/ 381000 h 809625"/>
                <a:gd name="connsiteX49" fmla="*/ 590550 w 5200650"/>
                <a:gd name="connsiteY49" fmla="*/ 438150 h 809625"/>
                <a:gd name="connsiteX50" fmla="*/ 781050 w 5200650"/>
                <a:gd name="connsiteY50" fmla="*/ 519112 h 809625"/>
                <a:gd name="connsiteX51" fmla="*/ 933450 w 5200650"/>
                <a:gd name="connsiteY51" fmla="*/ 561975 h 809625"/>
                <a:gd name="connsiteX52" fmla="*/ 1133475 w 5200650"/>
                <a:gd name="connsiteY52" fmla="*/ 609600 h 809625"/>
                <a:gd name="connsiteX53" fmla="*/ 1295400 w 5200650"/>
                <a:gd name="connsiteY53" fmla="*/ 647700 h 809625"/>
                <a:gd name="connsiteX54" fmla="*/ 1533525 w 5200650"/>
                <a:gd name="connsiteY54" fmla="*/ 690562 h 809625"/>
                <a:gd name="connsiteX55" fmla="*/ 1700213 w 5200650"/>
                <a:gd name="connsiteY55" fmla="*/ 714375 h 809625"/>
                <a:gd name="connsiteX56" fmla="*/ 1990725 w 5200650"/>
                <a:gd name="connsiteY56" fmla="*/ 714375 h 809625"/>
                <a:gd name="connsiteX57" fmla="*/ 2214563 w 5200650"/>
                <a:gd name="connsiteY57" fmla="*/ 714375 h 809625"/>
                <a:gd name="connsiteX58" fmla="*/ 2400300 w 5200650"/>
                <a:gd name="connsiteY58" fmla="*/ 733425 h 809625"/>
                <a:gd name="connsiteX59" fmla="*/ 2509838 w 5200650"/>
                <a:gd name="connsiteY59" fmla="*/ 771525 h 809625"/>
                <a:gd name="connsiteX60" fmla="*/ 2671763 w 5200650"/>
                <a:gd name="connsiteY60" fmla="*/ 795337 h 809625"/>
                <a:gd name="connsiteX61" fmla="*/ 2847975 w 5200650"/>
                <a:gd name="connsiteY61" fmla="*/ 804862 h 809625"/>
                <a:gd name="connsiteX62" fmla="*/ 3062288 w 5200650"/>
                <a:gd name="connsiteY62" fmla="*/ 809625 h 809625"/>
                <a:gd name="connsiteX63" fmla="*/ 3286125 w 5200650"/>
                <a:gd name="connsiteY63" fmla="*/ 790575 h 809625"/>
                <a:gd name="connsiteX64" fmla="*/ 3486150 w 5200650"/>
                <a:gd name="connsiteY64" fmla="*/ 771525 h 809625"/>
                <a:gd name="connsiteX65" fmla="*/ 3686175 w 5200650"/>
                <a:gd name="connsiteY65" fmla="*/ 714375 h 809625"/>
                <a:gd name="connsiteX66" fmla="*/ 3867150 w 5200650"/>
                <a:gd name="connsiteY66" fmla="*/ 638175 h 809625"/>
                <a:gd name="connsiteX67" fmla="*/ 3900488 w 5200650"/>
                <a:gd name="connsiteY67" fmla="*/ 557212 h 809625"/>
                <a:gd name="connsiteX68" fmla="*/ 3962400 w 5200650"/>
                <a:gd name="connsiteY68" fmla="*/ 442912 h 809625"/>
                <a:gd name="connsiteX69" fmla="*/ 4081463 w 5200650"/>
                <a:gd name="connsiteY69" fmla="*/ 342900 h 809625"/>
                <a:gd name="connsiteX70" fmla="*/ 4214813 w 5200650"/>
                <a:gd name="connsiteY70" fmla="*/ 304800 h 809625"/>
                <a:gd name="connsiteX71" fmla="*/ 4371975 w 5200650"/>
                <a:gd name="connsiteY71" fmla="*/ 285750 h 809625"/>
                <a:gd name="connsiteX72" fmla="*/ 4638675 w 5200650"/>
                <a:gd name="connsiteY72" fmla="*/ 280987 h 809625"/>
                <a:gd name="connsiteX73" fmla="*/ 4867275 w 5200650"/>
                <a:gd name="connsiteY73" fmla="*/ 271462 h 809625"/>
                <a:gd name="connsiteX74" fmla="*/ 4995863 w 5200650"/>
                <a:gd name="connsiteY74" fmla="*/ 242887 h 809625"/>
                <a:gd name="connsiteX75" fmla="*/ 5100638 w 5200650"/>
                <a:gd name="connsiteY75" fmla="*/ 195262 h 809625"/>
                <a:gd name="connsiteX76" fmla="*/ 5200650 w 5200650"/>
                <a:gd name="connsiteY76" fmla="*/ 95250 h 809625"/>
                <a:gd name="connsiteX0" fmla="*/ 5200650 w 5200650"/>
                <a:gd name="connsiteY0" fmla="*/ 95250 h 809625"/>
                <a:gd name="connsiteX1" fmla="*/ 5095875 w 5200650"/>
                <a:gd name="connsiteY1" fmla="*/ 76200 h 809625"/>
                <a:gd name="connsiteX2" fmla="*/ 4976813 w 5200650"/>
                <a:gd name="connsiteY2" fmla="*/ 57150 h 809625"/>
                <a:gd name="connsiteX3" fmla="*/ 4791075 w 5200650"/>
                <a:gd name="connsiteY3" fmla="*/ 28575 h 809625"/>
                <a:gd name="connsiteX4" fmla="*/ 4633913 w 5200650"/>
                <a:gd name="connsiteY4" fmla="*/ 9525 h 809625"/>
                <a:gd name="connsiteX5" fmla="*/ 4491038 w 5200650"/>
                <a:gd name="connsiteY5" fmla="*/ 0 h 809625"/>
                <a:gd name="connsiteX6" fmla="*/ 4343400 w 5200650"/>
                <a:gd name="connsiteY6" fmla="*/ 0 h 809625"/>
                <a:gd name="connsiteX7" fmla="*/ 4200525 w 5200650"/>
                <a:gd name="connsiteY7" fmla="*/ 0 h 809625"/>
                <a:gd name="connsiteX8" fmla="*/ 4086225 w 5200650"/>
                <a:gd name="connsiteY8" fmla="*/ 9525 h 809625"/>
                <a:gd name="connsiteX9" fmla="*/ 3981450 w 5200650"/>
                <a:gd name="connsiteY9" fmla="*/ 33337 h 809625"/>
                <a:gd name="connsiteX10" fmla="*/ 3952875 w 5200650"/>
                <a:gd name="connsiteY10" fmla="*/ 90487 h 809625"/>
                <a:gd name="connsiteX11" fmla="*/ 3890963 w 5200650"/>
                <a:gd name="connsiteY11" fmla="*/ 190500 h 809625"/>
                <a:gd name="connsiteX12" fmla="*/ 3824288 w 5200650"/>
                <a:gd name="connsiteY12" fmla="*/ 233362 h 809625"/>
                <a:gd name="connsiteX13" fmla="*/ 3762375 w 5200650"/>
                <a:gd name="connsiteY13" fmla="*/ 252412 h 809625"/>
                <a:gd name="connsiteX14" fmla="*/ 3614738 w 5200650"/>
                <a:gd name="connsiteY14" fmla="*/ 252412 h 809625"/>
                <a:gd name="connsiteX15" fmla="*/ 3505200 w 5200650"/>
                <a:gd name="connsiteY15" fmla="*/ 252412 h 809625"/>
                <a:gd name="connsiteX16" fmla="*/ 3448050 w 5200650"/>
                <a:gd name="connsiteY16" fmla="*/ 261937 h 809625"/>
                <a:gd name="connsiteX17" fmla="*/ 3362325 w 5200650"/>
                <a:gd name="connsiteY17" fmla="*/ 314325 h 809625"/>
                <a:gd name="connsiteX18" fmla="*/ 3181350 w 5200650"/>
                <a:gd name="connsiteY18" fmla="*/ 409575 h 809625"/>
                <a:gd name="connsiteX19" fmla="*/ 3109913 w 5200650"/>
                <a:gd name="connsiteY19" fmla="*/ 433387 h 809625"/>
                <a:gd name="connsiteX20" fmla="*/ 3052763 w 5200650"/>
                <a:gd name="connsiteY20" fmla="*/ 428625 h 809625"/>
                <a:gd name="connsiteX21" fmla="*/ 2962275 w 5200650"/>
                <a:gd name="connsiteY21" fmla="*/ 395287 h 809625"/>
                <a:gd name="connsiteX22" fmla="*/ 2890838 w 5200650"/>
                <a:gd name="connsiteY22" fmla="*/ 381000 h 809625"/>
                <a:gd name="connsiteX23" fmla="*/ 2847975 w 5200650"/>
                <a:gd name="connsiteY23" fmla="*/ 390525 h 809625"/>
                <a:gd name="connsiteX24" fmla="*/ 2733675 w 5200650"/>
                <a:gd name="connsiteY24" fmla="*/ 466725 h 809625"/>
                <a:gd name="connsiteX25" fmla="*/ 2652713 w 5200650"/>
                <a:gd name="connsiteY25" fmla="*/ 490537 h 809625"/>
                <a:gd name="connsiteX26" fmla="*/ 2562225 w 5200650"/>
                <a:gd name="connsiteY26" fmla="*/ 471487 h 809625"/>
                <a:gd name="connsiteX27" fmla="*/ 2500313 w 5200650"/>
                <a:gd name="connsiteY27" fmla="*/ 395287 h 809625"/>
                <a:gd name="connsiteX28" fmla="*/ 2471738 w 5200650"/>
                <a:gd name="connsiteY28" fmla="*/ 390525 h 809625"/>
                <a:gd name="connsiteX29" fmla="*/ 2381250 w 5200650"/>
                <a:gd name="connsiteY29" fmla="*/ 442912 h 809625"/>
                <a:gd name="connsiteX30" fmla="*/ 2343150 w 5200650"/>
                <a:gd name="connsiteY30" fmla="*/ 452437 h 809625"/>
                <a:gd name="connsiteX31" fmla="*/ 2247900 w 5200650"/>
                <a:gd name="connsiteY31" fmla="*/ 442912 h 809625"/>
                <a:gd name="connsiteX32" fmla="*/ 2166938 w 5200650"/>
                <a:gd name="connsiteY32" fmla="*/ 438150 h 809625"/>
                <a:gd name="connsiteX33" fmla="*/ 2038350 w 5200650"/>
                <a:gd name="connsiteY33" fmla="*/ 481012 h 809625"/>
                <a:gd name="connsiteX34" fmla="*/ 1928813 w 5200650"/>
                <a:gd name="connsiteY34" fmla="*/ 523875 h 809625"/>
                <a:gd name="connsiteX35" fmla="*/ 1752600 w 5200650"/>
                <a:gd name="connsiteY35" fmla="*/ 590550 h 809625"/>
                <a:gd name="connsiteX36" fmla="*/ 1647825 w 5200650"/>
                <a:gd name="connsiteY36" fmla="*/ 619125 h 809625"/>
                <a:gd name="connsiteX37" fmla="*/ 1524000 w 5200650"/>
                <a:gd name="connsiteY37" fmla="*/ 609600 h 809625"/>
                <a:gd name="connsiteX38" fmla="*/ 1404938 w 5200650"/>
                <a:gd name="connsiteY38" fmla="*/ 585787 h 809625"/>
                <a:gd name="connsiteX39" fmla="*/ 1276350 w 5200650"/>
                <a:gd name="connsiteY39" fmla="*/ 561975 h 809625"/>
                <a:gd name="connsiteX40" fmla="*/ 1038225 w 5200650"/>
                <a:gd name="connsiteY40" fmla="*/ 514350 h 809625"/>
                <a:gd name="connsiteX41" fmla="*/ 890588 w 5200650"/>
                <a:gd name="connsiteY41" fmla="*/ 457200 h 809625"/>
                <a:gd name="connsiteX42" fmla="*/ 704850 w 5200650"/>
                <a:gd name="connsiteY42" fmla="*/ 395287 h 809625"/>
                <a:gd name="connsiteX43" fmla="*/ 495300 w 5200650"/>
                <a:gd name="connsiteY43" fmla="*/ 314325 h 809625"/>
                <a:gd name="connsiteX44" fmla="*/ 271463 w 5200650"/>
                <a:gd name="connsiteY44" fmla="*/ 238125 h 809625"/>
                <a:gd name="connsiteX45" fmla="*/ 180975 w 5200650"/>
                <a:gd name="connsiteY45" fmla="*/ 219075 h 809625"/>
                <a:gd name="connsiteX46" fmla="*/ 0 w 5200650"/>
                <a:gd name="connsiteY46" fmla="*/ 200025 h 809625"/>
                <a:gd name="connsiteX47" fmla="*/ 195263 w 5200650"/>
                <a:gd name="connsiteY47" fmla="*/ 300037 h 809625"/>
                <a:gd name="connsiteX48" fmla="*/ 414338 w 5200650"/>
                <a:gd name="connsiteY48" fmla="*/ 381000 h 809625"/>
                <a:gd name="connsiteX49" fmla="*/ 590550 w 5200650"/>
                <a:gd name="connsiteY49" fmla="*/ 438150 h 809625"/>
                <a:gd name="connsiteX50" fmla="*/ 781050 w 5200650"/>
                <a:gd name="connsiteY50" fmla="*/ 519112 h 809625"/>
                <a:gd name="connsiteX51" fmla="*/ 933450 w 5200650"/>
                <a:gd name="connsiteY51" fmla="*/ 561975 h 809625"/>
                <a:gd name="connsiteX52" fmla="*/ 1133475 w 5200650"/>
                <a:gd name="connsiteY52" fmla="*/ 609600 h 809625"/>
                <a:gd name="connsiteX53" fmla="*/ 1295400 w 5200650"/>
                <a:gd name="connsiteY53" fmla="*/ 647700 h 809625"/>
                <a:gd name="connsiteX54" fmla="*/ 1533525 w 5200650"/>
                <a:gd name="connsiteY54" fmla="*/ 690562 h 809625"/>
                <a:gd name="connsiteX55" fmla="*/ 1700213 w 5200650"/>
                <a:gd name="connsiteY55" fmla="*/ 714375 h 809625"/>
                <a:gd name="connsiteX56" fmla="*/ 1990725 w 5200650"/>
                <a:gd name="connsiteY56" fmla="*/ 714375 h 809625"/>
                <a:gd name="connsiteX57" fmla="*/ 2214563 w 5200650"/>
                <a:gd name="connsiteY57" fmla="*/ 714375 h 809625"/>
                <a:gd name="connsiteX58" fmla="*/ 2400300 w 5200650"/>
                <a:gd name="connsiteY58" fmla="*/ 733425 h 809625"/>
                <a:gd name="connsiteX59" fmla="*/ 2509838 w 5200650"/>
                <a:gd name="connsiteY59" fmla="*/ 771525 h 809625"/>
                <a:gd name="connsiteX60" fmla="*/ 2671763 w 5200650"/>
                <a:gd name="connsiteY60" fmla="*/ 795337 h 809625"/>
                <a:gd name="connsiteX61" fmla="*/ 2847975 w 5200650"/>
                <a:gd name="connsiteY61" fmla="*/ 804862 h 809625"/>
                <a:gd name="connsiteX62" fmla="*/ 3062288 w 5200650"/>
                <a:gd name="connsiteY62" fmla="*/ 809625 h 809625"/>
                <a:gd name="connsiteX63" fmla="*/ 3286125 w 5200650"/>
                <a:gd name="connsiteY63" fmla="*/ 790575 h 809625"/>
                <a:gd name="connsiteX64" fmla="*/ 3486150 w 5200650"/>
                <a:gd name="connsiteY64" fmla="*/ 771525 h 809625"/>
                <a:gd name="connsiteX65" fmla="*/ 3662363 w 5200650"/>
                <a:gd name="connsiteY65" fmla="*/ 714375 h 809625"/>
                <a:gd name="connsiteX66" fmla="*/ 3867150 w 5200650"/>
                <a:gd name="connsiteY66" fmla="*/ 638175 h 809625"/>
                <a:gd name="connsiteX67" fmla="*/ 3900488 w 5200650"/>
                <a:gd name="connsiteY67" fmla="*/ 557212 h 809625"/>
                <a:gd name="connsiteX68" fmla="*/ 3962400 w 5200650"/>
                <a:gd name="connsiteY68" fmla="*/ 442912 h 809625"/>
                <a:gd name="connsiteX69" fmla="*/ 4081463 w 5200650"/>
                <a:gd name="connsiteY69" fmla="*/ 342900 h 809625"/>
                <a:gd name="connsiteX70" fmla="*/ 4214813 w 5200650"/>
                <a:gd name="connsiteY70" fmla="*/ 304800 h 809625"/>
                <a:gd name="connsiteX71" fmla="*/ 4371975 w 5200650"/>
                <a:gd name="connsiteY71" fmla="*/ 285750 h 809625"/>
                <a:gd name="connsiteX72" fmla="*/ 4638675 w 5200650"/>
                <a:gd name="connsiteY72" fmla="*/ 280987 h 809625"/>
                <a:gd name="connsiteX73" fmla="*/ 4867275 w 5200650"/>
                <a:gd name="connsiteY73" fmla="*/ 271462 h 809625"/>
                <a:gd name="connsiteX74" fmla="*/ 4995863 w 5200650"/>
                <a:gd name="connsiteY74" fmla="*/ 242887 h 809625"/>
                <a:gd name="connsiteX75" fmla="*/ 5100638 w 5200650"/>
                <a:gd name="connsiteY75" fmla="*/ 195262 h 809625"/>
                <a:gd name="connsiteX76" fmla="*/ 5200650 w 5200650"/>
                <a:gd name="connsiteY76" fmla="*/ 95250 h 809625"/>
                <a:gd name="connsiteX0" fmla="*/ 5200650 w 5200650"/>
                <a:gd name="connsiteY0" fmla="*/ 95250 h 809625"/>
                <a:gd name="connsiteX1" fmla="*/ 5095875 w 5200650"/>
                <a:gd name="connsiteY1" fmla="*/ 76200 h 809625"/>
                <a:gd name="connsiteX2" fmla="*/ 4976813 w 5200650"/>
                <a:gd name="connsiteY2" fmla="*/ 57150 h 809625"/>
                <a:gd name="connsiteX3" fmla="*/ 4791075 w 5200650"/>
                <a:gd name="connsiteY3" fmla="*/ 28575 h 809625"/>
                <a:gd name="connsiteX4" fmla="*/ 4633913 w 5200650"/>
                <a:gd name="connsiteY4" fmla="*/ 9525 h 809625"/>
                <a:gd name="connsiteX5" fmla="*/ 4491038 w 5200650"/>
                <a:gd name="connsiteY5" fmla="*/ 0 h 809625"/>
                <a:gd name="connsiteX6" fmla="*/ 4343400 w 5200650"/>
                <a:gd name="connsiteY6" fmla="*/ 0 h 809625"/>
                <a:gd name="connsiteX7" fmla="*/ 4200525 w 5200650"/>
                <a:gd name="connsiteY7" fmla="*/ 0 h 809625"/>
                <a:gd name="connsiteX8" fmla="*/ 4086225 w 5200650"/>
                <a:gd name="connsiteY8" fmla="*/ 9525 h 809625"/>
                <a:gd name="connsiteX9" fmla="*/ 3981450 w 5200650"/>
                <a:gd name="connsiteY9" fmla="*/ 33337 h 809625"/>
                <a:gd name="connsiteX10" fmla="*/ 3952875 w 5200650"/>
                <a:gd name="connsiteY10" fmla="*/ 90487 h 809625"/>
                <a:gd name="connsiteX11" fmla="*/ 3890963 w 5200650"/>
                <a:gd name="connsiteY11" fmla="*/ 190500 h 809625"/>
                <a:gd name="connsiteX12" fmla="*/ 3824288 w 5200650"/>
                <a:gd name="connsiteY12" fmla="*/ 233362 h 809625"/>
                <a:gd name="connsiteX13" fmla="*/ 3762375 w 5200650"/>
                <a:gd name="connsiteY13" fmla="*/ 252412 h 809625"/>
                <a:gd name="connsiteX14" fmla="*/ 3614738 w 5200650"/>
                <a:gd name="connsiteY14" fmla="*/ 252412 h 809625"/>
                <a:gd name="connsiteX15" fmla="*/ 3505200 w 5200650"/>
                <a:gd name="connsiteY15" fmla="*/ 252412 h 809625"/>
                <a:gd name="connsiteX16" fmla="*/ 3448050 w 5200650"/>
                <a:gd name="connsiteY16" fmla="*/ 261937 h 809625"/>
                <a:gd name="connsiteX17" fmla="*/ 3362325 w 5200650"/>
                <a:gd name="connsiteY17" fmla="*/ 314325 h 809625"/>
                <a:gd name="connsiteX18" fmla="*/ 3181350 w 5200650"/>
                <a:gd name="connsiteY18" fmla="*/ 409575 h 809625"/>
                <a:gd name="connsiteX19" fmla="*/ 3109913 w 5200650"/>
                <a:gd name="connsiteY19" fmla="*/ 433387 h 809625"/>
                <a:gd name="connsiteX20" fmla="*/ 3052763 w 5200650"/>
                <a:gd name="connsiteY20" fmla="*/ 428625 h 809625"/>
                <a:gd name="connsiteX21" fmla="*/ 2962275 w 5200650"/>
                <a:gd name="connsiteY21" fmla="*/ 395287 h 809625"/>
                <a:gd name="connsiteX22" fmla="*/ 2890838 w 5200650"/>
                <a:gd name="connsiteY22" fmla="*/ 381000 h 809625"/>
                <a:gd name="connsiteX23" fmla="*/ 2847975 w 5200650"/>
                <a:gd name="connsiteY23" fmla="*/ 390525 h 809625"/>
                <a:gd name="connsiteX24" fmla="*/ 2733675 w 5200650"/>
                <a:gd name="connsiteY24" fmla="*/ 466725 h 809625"/>
                <a:gd name="connsiteX25" fmla="*/ 2652713 w 5200650"/>
                <a:gd name="connsiteY25" fmla="*/ 490537 h 809625"/>
                <a:gd name="connsiteX26" fmla="*/ 2562225 w 5200650"/>
                <a:gd name="connsiteY26" fmla="*/ 471487 h 809625"/>
                <a:gd name="connsiteX27" fmla="*/ 2500313 w 5200650"/>
                <a:gd name="connsiteY27" fmla="*/ 395287 h 809625"/>
                <a:gd name="connsiteX28" fmla="*/ 2471738 w 5200650"/>
                <a:gd name="connsiteY28" fmla="*/ 390525 h 809625"/>
                <a:gd name="connsiteX29" fmla="*/ 2381250 w 5200650"/>
                <a:gd name="connsiteY29" fmla="*/ 442912 h 809625"/>
                <a:gd name="connsiteX30" fmla="*/ 2343150 w 5200650"/>
                <a:gd name="connsiteY30" fmla="*/ 452437 h 809625"/>
                <a:gd name="connsiteX31" fmla="*/ 2247900 w 5200650"/>
                <a:gd name="connsiteY31" fmla="*/ 442912 h 809625"/>
                <a:gd name="connsiteX32" fmla="*/ 2166938 w 5200650"/>
                <a:gd name="connsiteY32" fmla="*/ 438150 h 809625"/>
                <a:gd name="connsiteX33" fmla="*/ 2038350 w 5200650"/>
                <a:gd name="connsiteY33" fmla="*/ 481012 h 809625"/>
                <a:gd name="connsiteX34" fmla="*/ 1928813 w 5200650"/>
                <a:gd name="connsiteY34" fmla="*/ 523875 h 809625"/>
                <a:gd name="connsiteX35" fmla="*/ 1752600 w 5200650"/>
                <a:gd name="connsiteY35" fmla="*/ 590550 h 809625"/>
                <a:gd name="connsiteX36" fmla="*/ 1647825 w 5200650"/>
                <a:gd name="connsiteY36" fmla="*/ 619125 h 809625"/>
                <a:gd name="connsiteX37" fmla="*/ 1524000 w 5200650"/>
                <a:gd name="connsiteY37" fmla="*/ 609600 h 809625"/>
                <a:gd name="connsiteX38" fmla="*/ 1404938 w 5200650"/>
                <a:gd name="connsiteY38" fmla="*/ 585787 h 809625"/>
                <a:gd name="connsiteX39" fmla="*/ 1276350 w 5200650"/>
                <a:gd name="connsiteY39" fmla="*/ 561975 h 809625"/>
                <a:gd name="connsiteX40" fmla="*/ 1038225 w 5200650"/>
                <a:gd name="connsiteY40" fmla="*/ 514350 h 809625"/>
                <a:gd name="connsiteX41" fmla="*/ 890588 w 5200650"/>
                <a:gd name="connsiteY41" fmla="*/ 457200 h 809625"/>
                <a:gd name="connsiteX42" fmla="*/ 704850 w 5200650"/>
                <a:gd name="connsiteY42" fmla="*/ 395287 h 809625"/>
                <a:gd name="connsiteX43" fmla="*/ 495300 w 5200650"/>
                <a:gd name="connsiteY43" fmla="*/ 314325 h 809625"/>
                <a:gd name="connsiteX44" fmla="*/ 271463 w 5200650"/>
                <a:gd name="connsiteY44" fmla="*/ 238125 h 809625"/>
                <a:gd name="connsiteX45" fmla="*/ 180975 w 5200650"/>
                <a:gd name="connsiteY45" fmla="*/ 219075 h 809625"/>
                <a:gd name="connsiteX46" fmla="*/ 0 w 5200650"/>
                <a:gd name="connsiteY46" fmla="*/ 200025 h 809625"/>
                <a:gd name="connsiteX47" fmla="*/ 195263 w 5200650"/>
                <a:gd name="connsiteY47" fmla="*/ 300037 h 809625"/>
                <a:gd name="connsiteX48" fmla="*/ 414338 w 5200650"/>
                <a:gd name="connsiteY48" fmla="*/ 381000 h 809625"/>
                <a:gd name="connsiteX49" fmla="*/ 590550 w 5200650"/>
                <a:gd name="connsiteY49" fmla="*/ 438150 h 809625"/>
                <a:gd name="connsiteX50" fmla="*/ 781050 w 5200650"/>
                <a:gd name="connsiteY50" fmla="*/ 519112 h 809625"/>
                <a:gd name="connsiteX51" fmla="*/ 933450 w 5200650"/>
                <a:gd name="connsiteY51" fmla="*/ 561975 h 809625"/>
                <a:gd name="connsiteX52" fmla="*/ 1133475 w 5200650"/>
                <a:gd name="connsiteY52" fmla="*/ 609600 h 809625"/>
                <a:gd name="connsiteX53" fmla="*/ 1295400 w 5200650"/>
                <a:gd name="connsiteY53" fmla="*/ 647700 h 809625"/>
                <a:gd name="connsiteX54" fmla="*/ 1533525 w 5200650"/>
                <a:gd name="connsiteY54" fmla="*/ 690562 h 809625"/>
                <a:gd name="connsiteX55" fmla="*/ 1700213 w 5200650"/>
                <a:gd name="connsiteY55" fmla="*/ 714375 h 809625"/>
                <a:gd name="connsiteX56" fmla="*/ 1990725 w 5200650"/>
                <a:gd name="connsiteY56" fmla="*/ 714375 h 809625"/>
                <a:gd name="connsiteX57" fmla="*/ 2214563 w 5200650"/>
                <a:gd name="connsiteY57" fmla="*/ 714375 h 809625"/>
                <a:gd name="connsiteX58" fmla="*/ 2400300 w 5200650"/>
                <a:gd name="connsiteY58" fmla="*/ 733425 h 809625"/>
                <a:gd name="connsiteX59" fmla="*/ 2509838 w 5200650"/>
                <a:gd name="connsiteY59" fmla="*/ 771525 h 809625"/>
                <a:gd name="connsiteX60" fmla="*/ 2671763 w 5200650"/>
                <a:gd name="connsiteY60" fmla="*/ 795337 h 809625"/>
                <a:gd name="connsiteX61" fmla="*/ 2847975 w 5200650"/>
                <a:gd name="connsiteY61" fmla="*/ 804862 h 809625"/>
                <a:gd name="connsiteX62" fmla="*/ 3062288 w 5200650"/>
                <a:gd name="connsiteY62" fmla="*/ 809625 h 809625"/>
                <a:gd name="connsiteX63" fmla="*/ 3286125 w 5200650"/>
                <a:gd name="connsiteY63" fmla="*/ 790575 h 809625"/>
                <a:gd name="connsiteX64" fmla="*/ 3486150 w 5200650"/>
                <a:gd name="connsiteY64" fmla="*/ 771525 h 809625"/>
                <a:gd name="connsiteX65" fmla="*/ 3662363 w 5200650"/>
                <a:gd name="connsiteY65" fmla="*/ 714375 h 809625"/>
                <a:gd name="connsiteX66" fmla="*/ 3843337 w 5200650"/>
                <a:gd name="connsiteY66" fmla="*/ 628650 h 809625"/>
                <a:gd name="connsiteX67" fmla="*/ 3900488 w 5200650"/>
                <a:gd name="connsiteY67" fmla="*/ 557212 h 809625"/>
                <a:gd name="connsiteX68" fmla="*/ 3962400 w 5200650"/>
                <a:gd name="connsiteY68" fmla="*/ 442912 h 809625"/>
                <a:gd name="connsiteX69" fmla="*/ 4081463 w 5200650"/>
                <a:gd name="connsiteY69" fmla="*/ 342900 h 809625"/>
                <a:gd name="connsiteX70" fmla="*/ 4214813 w 5200650"/>
                <a:gd name="connsiteY70" fmla="*/ 304800 h 809625"/>
                <a:gd name="connsiteX71" fmla="*/ 4371975 w 5200650"/>
                <a:gd name="connsiteY71" fmla="*/ 285750 h 809625"/>
                <a:gd name="connsiteX72" fmla="*/ 4638675 w 5200650"/>
                <a:gd name="connsiteY72" fmla="*/ 280987 h 809625"/>
                <a:gd name="connsiteX73" fmla="*/ 4867275 w 5200650"/>
                <a:gd name="connsiteY73" fmla="*/ 271462 h 809625"/>
                <a:gd name="connsiteX74" fmla="*/ 4995863 w 5200650"/>
                <a:gd name="connsiteY74" fmla="*/ 242887 h 809625"/>
                <a:gd name="connsiteX75" fmla="*/ 5100638 w 5200650"/>
                <a:gd name="connsiteY75" fmla="*/ 195262 h 809625"/>
                <a:gd name="connsiteX76" fmla="*/ 5200650 w 5200650"/>
                <a:gd name="connsiteY76" fmla="*/ 95250 h 809625"/>
                <a:gd name="connsiteX0" fmla="*/ 5200650 w 5200650"/>
                <a:gd name="connsiteY0" fmla="*/ 95250 h 809625"/>
                <a:gd name="connsiteX1" fmla="*/ 5095875 w 5200650"/>
                <a:gd name="connsiteY1" fmla="*/ 76200 h 809625"/>
                <a:gd name="connsiteX2" fmla="*/ 4976813 w 5200650"/>
                <a:gd name="connsiteY2" fmla="*/ 57150 h 809625"/>
                <a:gd name="connsiteX3" fmla="*/ 4791075 w 5200650"/>
                <a:gd name="connsiteY3" fmla="*/ 28575 h 809625"/>
                <a:gd name="connsiteX4" fmla="*/ 4633913 w 5200650"/>
                <a:gd name="connsiteY4" fmla="*/ 9525 h 809625"/>
                <a:gd name="connsiteX5" fmla="*/ 4491038 w 5200650"/>
                <a:gd name="connsiteY5" fmla="*/ 0 h 809625"/>
                <a:gd name="connsiteX6" fmla="*/ 4343400 w 5200650"/>
                <a:gd name="connsiteY6" fmla="*/ 0 h 809625"/>
                <a:gd name="connsiteX7" fmla="*/ 4200525 w 5200650"/>
                <a:gd name="connsiteY7" fmla="*/ 0 h 809625"/>
                <a:gd name="connsiteX8" fmla="*/ 4086225 w 5200650"/>
                <a:gd name="connsiteY8" fmla="*/ 9525 h 809625"/>
                <a:gd name="connsiteX9" fmla="*/ 3981450 w 5200650"/>
                <a:gd name="connsiteY9" fmla="*/ 33337 h 809625"/>
                <a:gd name="connsiteX10" fmla="*/ 3952875 w 5200650"/>
                <a:gd name="connsiteY10" fmla="*/ 90487 h 809625"/>
                <a:gd name="connsiteX11" fmla="*/ 3890963 w 5200650"/>
                <a:gd name="connsiteY11" fmla="*/ 190500 h 809625"/>
                <a:gd name="connsiteX12" fmla="*/ 3824288 w 5200650"/>
                <a:gd name="connsiteY12" fmla="*/ 233362 h 809625"/>
                <a:gd name="connsiteX13" fmla="*/ 3762375 w 5200650"/>
                <a:gd name="connsiteY13" fmla="*/ 252412 h 809625"/>
                <a:gd name="connsiteX14" fmla="*/ 3614738 w 5200650"/>
                <a:gd name="connsiteY14" fmla="*/ 252412 h 809625"/>
                <a:gd name="connsiteX15" fmla="*/ 3505200 w 5200650"/>
                <a:gd name="connsiteY15" fmla="*/ 252412 h 809625"/>
                <a:gd name="connsiteX16" fmla="*/ 3448050 w 5200650"/>
                <a:gd name="connsiteY16" fmla="*/ 261937 h 809625"/>
                <a:gd name="connsiteX17" fmla="*/ 3362325 w 5200650"/>
                <a:gd name="connsiteY17" fmla="*/ 314325 h 809625"/>
                <a:gd name="connsiteX18" fmla="*/ 3181350 w 5200650"/>
                <a:gd name="connsiteY18" fmla="*/ 409575 h 809625"/>
                <a:gd name="connsiteX19" fmla="*/ 3109913 w 5200650"/>
                <a:gd name="connsiteY19" fmla="*/ 433387 h 809625"/>
                <a:gd name="connsiteX20" fmla="*/ 3052763 w 5200650"/>
                <a:gd name="connsiteY20" fmla="*/ 428625 h 809625"/>
                <a:gd name="connsiteX21" fmla="*/ 2962275 w 5200650"/>
                <a:gd name="connsiteY21" fmla="*/ 395287 h 809625"/>
                <a:gd name="connsiteX22" fmla="*/ 2890838 w 5200650"/>
                <a:gd name="connsiteY22" fmla="*/ 381000 h 809625"/>
                <a:gd name="connsiteX23" fmla="*/ 2847975 w 5200650"/>
                <a:gd name="connsiteY23" fmla="*/ 390525 h 809625"/>
                <a:gd name="connsiteX24" fmla="*/ 2733675 w 5200650"/>
                <a:gd name="connsiteY24" fmla="*/ 466725 h 809625"/>
                <a:gd name="connsiteX25" fmla="*/ 2652713 w 5200650"/>
                <a:gd name="connsiteY25" fmla="*/ 490537 h 809625"/>
                <a:gd name="connsiteX26" fmla="*/ 2562225 w 5200650"/>
                <a:gd name="connsiteY26" fmla="*/ 471487 h 809625"/>
                <a:gd name="connsiteX27" fmla="*/ 2500313 w 5200650"/>
                <a:gd name="connsiteY27" fmla="*/ 395287 h 809625"/>
                <a:gd name="connsiteX28" fmla="*/ 2471738 w 5200650"/>
                <a:gd name="connsiteY28" fmla="*/ 390525 h 809625"/>
                <a:gd name="connsiteX29" fmla="*/ 2381250 w 5200650"/>
                <a:gd name="connsiteY29" fmla="*/ 442912 h 809625"/>
                <a:gd name="connsiteX30" fmla="*/ 2343150 w 5200650"/>
                <a:gd name="connsiteY30" fmla="*/ 452437 h 809625"/>
                <a:gd name="connsiteX31" fmla="*/ 2247900 w 5200650"/>
                <a:gd name="connsiteY31" fmla="*/ 442912 h 809625"/>
                <a:gd name="connsiteX32" fmla="*/ 2166938 w 5200650"/>
                <a:gd name="connsiteY32" fmla="*/ 438150 h 809625"/>
                <a:gd name="connsiteX33" fmla="*/ 2038350 w 5200650"/>
                <a:gd name="connsiteY33" fmla="*/ 481012 h 809625"/>
                <a:gd name="connsiteX34" fmla="*/ 1928813 w 5200650"/>
                <a:gd name="connsiteY34" fmla="*/ 523875 h 809625"/>
                <a:gd name="connsiteX35" fmla="*/ 1752600 w 5200650"/>
                <a:gd name="connsiteY35" fmla="*/ 590550 h 809625"/>
                <a:gd name="connsiteX36" fmla="*/ 1647825 w 5200650"/>
                <a:gd name="connsiteY36" fmla="*/ 619125 h 809625"/>
                <a:gd name="connsiteX37" fmla="*/ 1524000 w 5200650"/>
                <a:gd name="connsiteY37" fmla="*/ 609600 h 809625"/>
                <a:gd name="connsiteX38" fmla="*/ 1404938 w 5200650"/>
                <a:gd name="connsiteY38" fmla="*/ 585787 h 809625"/>
                <a:gd name="connsiteX39" fmla="*/ 1276350 w 5200650"/>
                <a:gd name="connsiteY39" fmla="*/ 561975 h 809625"/>
                <a:gd name="connsiteX40" fmla="*/ 1038225 w 5200650"/>
                <a:gd name="connsiteY40" fmla="*/ 514350 h 809625"/>
                <a:gd name="connsiteX41" fmla="*/ 890588 w 5200650"/>
                <a:gd name="connsiteY41" fmla="*/ 457200 h 809625"/>
                <a:gd name="connsiteX42" fmla="*/ 704850 w 5200650"/>
                <a:gd name="connsiteY42" fmla="*/ 395287 h 809625"/>
                <a:gd name="connsiteX43" fmla="*/ 495300 w 5200650"/>
                <a:gd name="connsiteY43" fmla="*/ 314325 h 809625"/>
                <a:gd name="connsiteX44" fmla="*/ 271463 w 5200650"/>
                <a:gd name="connsiteY44" fmla="*/ 238125 h 809625"/>
                <a:gd name="connsiteX45" fmla="*/ 180975 w 5200650"/>
                <a:gd name="connsiteY45" fmla="*/ 219075 h 809625"/>
                <a:gd name="connsiteX46" fmla="*/ 0 w 5200650"/>
                <a:gd name="connsiteY46" fmla="*/ 200025 h 809625"/>
                <a:gd name="connsiteX47" fmla="*/ 195263 w 5200650"/>
                <a:gd name="connsiteY47" fmla="*/ 300037 h 809625"/>
                <a:gd name="connsiteX48" fmla="*/ 414338 w 5200650"/>
                <a:gd name="connsiteY48" fmla="*/ 381000 h 809625"/>
                <a:gd name="connsiteX49" fmla="*/ 590550 w 5200650"/>
                <a:gd name="connsiteY49" fmla="*/ 438150 h 809625"/>
                <a:gd name="connsiteX50" fmla="*/ 781050 w 5200650"/>
                <a:gd name="connsiteY50" fmla="*/ 519112 h 809625"/>
                <a:gd name="connsiteX51" fmla="*/ 933450 w 5200650"/>
                <a:gd name="connsiteY51" fmla="*/ 561975 h 809625"/>
                <a:gd name="connsiteX52" fmla="*/ 1133475 w 5200650"/>
                <a:gd name="connsiteY52" fmla="*/ 609600 h 809625"/>
                <a:gd name="connsiteX53" fmla="*/ 1295400 w 5200650"/>
                <a:gd name="connsiteY53" fmla="*/ 647700 h 809625"/>
                <a:gd name="connsiteX54" fmla="*/ 1533525 w 5200650"/>
                <a:gd name="connsiteY54" fmla="*/ 690562 h 809625"/>
                <a:gd name="connsiteX55" fmla="*/ 1733551 w 5200650"/>
                <a:gd name="connsiteY55" fmla="*/ 709612 h 809625"/>
                <a:gd name="connsiteX56" fmla="*/ 1990725 w 5200650"/>
                <a:gd name="connsiteY56" fmla="*/ 714375 h 809625"/>
                <a:gd name="connsiteX57" fmla="*/ 2214563 w 5200650"/>
                <a:gd name="connsiteY57" fmla="*/ 714375 h 809625"/>
                <a:gd name="connsiteX58" fmla="*/ 2400300 w 5200650"/>
                <a:gd name="connsiteY58" fmla="*/ 733425 h 809625"/>
                <a:gd name="connsiteX59" fmla="*/ 2509838 w 5200650"/>
                <a:gd name="connsiteY59" fmla="*/ 771525 h 809625"/>
                <a:gd name="connsiteX60" fmla="*/ 2671763 w 5200650"/>
                <a:gd name="connsiteY60" fmla="*/ 795337 h 809625"/>
                <a:gd name="connsiteX61" fmla="*/ 2847975 w 5200650"/>
                <a:gd name="connsiteY61" fmla="*/ 804862 h 809625"/>
                <a:gd name="connsiteX62" fmla="*/ 3062288 w 5200650"/>
                <a:gd name="connsiteY62" fmla="*/ 809625 h 809625"/>
                <a:gd name="connsiteX63" fmla="*/ 3286125 w 5200650"/>
                <a:gd name="connsiteY63" fmla="*/ 790575 h 809625"/>
                <a:gd name="connsiteX64" fmla="*/ 3486150 w 5200650"/>
                <a:gd name="connsiteY64" fmla="*/ 771525 h 809625"/>
                <a:gd name="connsiteX65" fmla="*/ 3662363 w 5200650"/>
                <a:gd name="connsiteY65" fmla="*/ 714375 h 809625"/>
                <a:gd name="connsiteX66" fmla="*/ 3843337 w 5200650"/>
                <a:gd name="connsiteY66" fmla="*/ 628650 h 809625"/>
                <a:gd name="connsiteX67" fmla="*/ 3900488 w 5200650"/>
                <a:gd name="connsiteY67" fmla="*/ 557212 h 809625"/>
                <a:gd name="connsiteX68" fmla="*/ 3962400 w 5200650"/>
                <a:gd name="connsiteY68" fmla="*/ 442912 h 809625"/>
                <a:gd name="connsiteX69" fmla="*/ 4081463 w 5200650"/>
                <a:gd name="connsiteY69" fmla="*/ 342900 h 809625"/>
                <a:gd name="connsiteX70" fmla="*/ 4214813 w 5200650"/>
                <a:gd name="connsiteY70" fmla="*/ 304800 h 809625"/>
                <a:gd name="connsiteX71" fmla="*/ 4371975 w 5200650"/>
                <a:gd name="connsiteY71" fmla="*/ 285750 h 809625"/>
                <a:gd name="connsiteX72" fmla="*/ 4638675 w 5200650"/>
                <a:gd name="connsiteY72" fmla="*/ 280987 h 809625"/>
                <a:gd name="connsiteX73" fmla="*/ 4867275 w 5200650"/>
                <a:gd name="connsiteY73" fmla="*/ 271462 h 809625"/>
                <a:gd name="connsiteX74" fmla="*/ 4995863 w 5200650"/>
                <a:gd name="connsiteY74" fmla="*/ 242887 h 809625"/>
                <a:gd name="connsiteX75" fmla="*/ 5100638 w 5200650"/>
                <a:gd name="connsiteY75" fmla="*/ 195262 h 809625"/>
                <a:gd name="connsiteX76" fmla="*/ 5200650 w 5200650"/>
                <a:gd name="connsiteY76" fmla="*/ 95250 h 809625"/>
                <a:gd name="connsiteX0" fmla="*/ 5200650 w 5200650"/>
                <a:gd name="connsiteY0" fmla="*/ 95250 h 809625"/>
                <a:gd name="connsiteX1" fmla="*/ 5095875 w 5200650"/>
                <a:gd name="connsiteY1" fmla="*/ 76200 h 809625"/>
                <a:gd name="connsiteX2" fmla="*/ 4976813 w 5200650"/>
                <a:gd name="connsiteY2" fmla="*/ 57150 h 809625"/>
                <a:gd name="connsiteX3" fmla="*/ 4791075 w 5200650"/>
                <a:gd name="connsiteY3" fmla="*/ 28575 h 809625"/>
                <a:gd name="connsiteX4" fmla="*/ 4633913 w 5200650"/>
                <a:gd name="connsiteY4" fmla="*/ 9525 h 809625"/>
                <a:gd name="connsiteX5" fmla="*/ 4491038 w 5200650"/>
                <a:gd name="connsiteY5" fmla="*/ 0 h 809625"/>
                <a:gd name="connsiteX6" fmla="*/ 4343400 w 5200650"/>
                <a:gd name="connsiteY6" fmla="*/ 0 h 809625"/>
                <a:gd name="connsiteX7" fmla="*/ 4200525 w 5200650"/>
                <a:gd name="connsiteY7" fmla="*/ 0 h 809625"/>
                <a:gd name="connsiteX8" fmla="*/ 4086225 w 5200650"/>
                <a:gd name="connsiteY8" fmla="*/ 9525 h 809625"/>
                <a:gd name="connsiteX9" fmla="*/ 3981450 w 5200650"/>
                <a:gd name="connsiteY9" fmla="*/ 33337 h 809625"/>
                <a:gd name="connsiteX10" fmla="*/ 3952875 w 5200650"/>
                <a:gd name="connsiteY10" fmla="*/ 90487 h 809625"/>
                <a:gd name="connsiteX11" fmla="*/ 3890963 w 5200650"/>
                <a:gd name="connsiteY11" fmla="*/ 190500 h 809625"/>
                <a:gd name="connsiteX12" fmla="*/ 3824288 w 5200650"/>
                <a:gd name="connsiteY12" fmla="*/ 233362 h 809625"/>
                <a:gd name="connsiteX13" fmla="*/ 3762375 w 5200650"/>
                <a:gd name="connsiteY13" fmla="*/ 252412 h 809625"/>
                <a:gd name="connsiteX14" fmla="*/ 3614738 w 5200650"/>
                <a:gd name="connsiteY14" fmla="*/ 252412 h 809625"/>
                <a:gd name="connsiteX15" fmla="*/ 3505200 w 5200650"/>
                <a:gd name="connsiteY15" fmla="*/ 252412 h 809625"/>
                <a:gd name="connsiteX16" fmla="*/ 3448050 w 5200650"/>
                <a:gd name="connsiteY16" fmla="*/ 261937 h 809625"/>
                <a:gd name="connsiteX17" fmla="*/ 3362325 w 5200650"/>
                <a:gd name="connsiteY17" fmla="*/ 314325 h 809625"/>
                <a:gd name="connsiteX18" fmla="*/ 3181350 w 5200650"/>
                <a:gd name="connsiteY18" fmla="*/ 409575 h 809625"/>
                <a:gd name="connsiteX19" fmla="*/ 3109913 w 5200650"/>
                <a:gd name="connsiteY19" fmla="*/ 433387 h 809625"/>
                <a:gd name="connsiteX20" fmla="*/ 3052763 w 5200650"/>
                <a:gd name="connsiteY20" fmla="*/ 428625 h 809625"/>
                <a:gd name="connsiteX21" fmla="*/ 2962275 w 5200650"/>
                <a:gd name="connsiteY21" fmla="*/ 395287 h 809625"/>
                <a:gd name="connsiteX22" fmla="*/ 2890838 w 5200650"/>
                <a:gd name="connsiteY22" fmla="*/ 381000 h 809625"/>
                <a:gd name="connsiteX23" fmla="*/ 2847975 w 5200650"/>
                <a:gd name="connsiteY23" fmla="*/ 390525 h 809625"/>
                <a:gd name="connsiteX24" fmla="*/ 2733675 w 5200650"/>
                <a:gd name="connsiteY24" fmla="*/ 466725 h 809625"/>
                <a:gd name="connsiteX25" fmla="*/ 2652713 w 5200650"/>
                <a:gd name="connsiteY25" fmla="*/ 490537 h 809625"/>
                <a:gd name="connsiteX26" fmla="*/ 2562225 w 5200650"/>
                <a:gd name="connsiteY26" fmla="*/ 471487 h 809625"/>
                <a:gd name="connsiteX27" fmla="*/ 2500313 w 5200650"/>
                <a:gd name="connsiteY27" fmla="*/ 395287 h 809625"/>
                <a:gd name="connsiteX28" fmla="*/ 2471738 w 5200650"/>
                <a:gd name="connsiteY28" fmla="*/ 390525 h 809625"/>
                <a:gd name="connsiteX29" fmla="*/ 2381250 w 5200650"/>
                <a:gd name="connsiteY29" fmla="*/ 442912 h 809625"/>
                <a:gd name="connsiteX30" fmla="*/ 2343150 w 5200650"/>
                <a:gd name="connsiteY30" fmla="*/ 452437 h 809625"/>
                <a:gd name="connsiteX31" fmla="*/ 2247900 w 5200650"/>
                <a:gd name="connsiteY31" fmla="*/ 442912 h 809625"/>
                <a:gd name="connsiteX32" fmla="*/ 2166938 w 5200650"/>
                <a:gd name="connsiteY32" fmla="*/ 438150 h 809625"/>
                <a:gd name="connsiteX33" fmla="*/ 2038350 w 5200650"/>
                <a:gd name="connsiteY33" fmla="*/ 481012 h 809625"/>
                <a:gd name="connsiteX34" fmla="*/ 1928813 w 5200650"/>
                <a:gd name="connsiteY34" fmla="*/ 523875 h 809625"/>
                <a:gd name="connsiteX35" fmla="*/ 1752600 w 5200650"/>
                <a:gd name="connsiteY35" fmla="*/ 590550 h 809625"/>
                <a:gd name="connsiteX36" fmla="*/ 1647825 w 5200650"/>
                <a:gd name="connsiteY36" fmla="*/ 619125 h 809625"/>
                <a:gd name="connsiteX37" fmla="*/ 1524000 w 5200650"/>
                <a:gd name="connsiteY37" fmla="*/ 609600 h 809625"/>
                <a:gd name="connsiteX38" fmla="*/ 1404938 w 5200650"/>
                <a:gd name="connsiteY38" fmla="*/ 585787 h 809625"/>
                <a:gd name="connsiteX39" fmla="*/ 1276350 w 5200650"/>
                <a:gd name="connsiteY39" fmla="*/ 561975 h 809625"/>
                <a:gd name="connsiteX40" fmla="*/ 1038225 w 5200650"/>
                <a:gd name="connsiteY40" fmla="*/ 514350 h 809625"/>
                <a:gd name="connsiteX41" fmla="*/ 890588 w 5200650"/>
                <a:gd name="connsiteY41" fmla="*/ 457200 h 809625"/>
                <a:gd name="connsiteX42" fmla="*/ 704850 w 5200650"/>
                <a:gd name="connsiteY42" fmla="*/ 395287 h 809625"/>
                <a:gd name="connsiteX43" fmla="*/ 495300 w 5200650"/>
                <a:gd name="connsiteY43" fmla="*/ 314325 h 809625"/>
                <a:gd name="connsiteX44" fmla="*/ 271463 w 5200650"/>
                <a:gd name="connsiteY44" fmla="*/ 238125 h 809625"/>
                <a:gd name="connsiteX45" fmla="*/ 180975 w 5200650"/>
                <a:gd name="connsiteY45" fmla="*/ 219075 h 809625"/>
                <a:gd name="connsiteX46" fmla="*/ 0 w 5200650"/>
                <a:gd name="connsiteY46" fmla="*/ 200025 h 809625"/>
                <a:gd name="connsiteX47" fmla="*/ 195263 w 5200650"/>
                <a:gd name="connsiteY47" fmla="*/ 300037 h 809625"/>
                <a:gd name="connsiteX48" fmla="*/ 414338 w 5200650"/>
                <a:gd name="connsiteY48" fmla="*/ 381000 h 809625"/>
                <a:gd name="connsiteX49" fmla="*/ 590550 w 5200650"/>
                <a:gd name="connsiteY49" fmla="*/ 438150 h 809625"/>
                <a:gd name="connsiteX50" fmla="*/ 781050 w 5200650"/>
                <a:gd name="connsiteY50" fmla="*/ 519112 h 809625"/>
                <a:gd name="connsiteX51" fmla="*/ 933450 w 5200650"/>
                <a:gd name="connsiteY51" fmla="*/ 561975 h 809625"/>
                <a:gd name="connsiteX52" fmla="*/ 1133475 w 5200650"/>
                <a:gd name="connsiteY52" fmla="*/ 609600 h 809625"/>
                <a:gd name="connsiteX53" fmla="*/ 1295400 w 5200650"/>
                <a:gd name="connsiteY53" fmla="*/ 647700 h 809625"/>
                <a:gd name="connsiteX54" fmla="*/ 1533525 w 5200650"/>
                <a:gd name="connsiteY54" fmla="*/ 690562 h 809625"/>
                <a:gd name="connsiteX55" fmla="*/ 1733551 w 5200650"/>
                <a:gd name="connsiteY55" fmla="*/ 709612 h 809625"/>
                <a:gd name="connsiteX56" fmla="*/ 1990725 w 5200650"/>
                <a:gd name="connsiteY56" fmla="*/ 714375 h 809625"/>
                <a:gd name="connsiteX57" fmla="*/ 2214563 w 5200650"/>
                <a:gd name="connsiteY57" fmla="*/ 714375 h 809625"/>
                <a:gd name="connsiteX58" fmla="*/ 2419350 w 5200650"/>
                <a:gd name="connsiteY58" fmla="*/ 742950 h 809625"/>
                <a:gd name="connsiteX59" fmla="*/ 2509838 w 5200650"/>
                <a:gd name="connsiteY59" fmla="*/ 771525 h 809625"/>
                <a:gd name="connsiteX60" fmla="*/ 2671763 w 5200650"/>
                <a:gd name="connsiteY60" fmla="*/ 795337 h 809625"/>
                <a:gd name="connsiteX61" fmla="*/ 2847975 w 5200650"/>
                <a:gd name="connsiteY61" fmla="*/ 804862 h 809625"/>
                <a:gd name="connsiteX62" fmla="*/ 3062288 w 5200650"/>
                <a:gd name="connsiteY62" fmla="*/ 809625 h 809625"/>
                <a:gd name="connsiteX63" fmla="*/ 3286125 w 5200650"/>
                <a:gd name="connsiteY63" fmla="*/ 790575 h 809625"/>
                <a:gd name="connsiteX64" fmla="*/ 3486150 w 5200650"/>
                <a:gd name="connsiteY64" fmla="*/ 771525 h 809625"/>
                <a:gd name="connsiteX65" fmla="*/ 3662363 w 5200650"/>
                <a:gd name="connsiteY65" fmla="*/ 714375 h 809625"/>
                <a:gd name="connsiteX66" fmla="*/ 3843337 w 5200650"/>
                <a:gd name="connsiteY66" fmla="*/ 628650 h 809625"/>
                <a:gd name="connsiteX67" fmla="*/ 3900488 w 5200650"/>
                <a:gd name="connsiteY67" fmla="*/ 557212 h 809625"/>
                <a:gd name="connsiteX68" fmla="*/ 3962400 w 5200650"/>
                <a:gd name="connsiteY68" fmla="*/ 442912 h 809625"/>
                <a:gd name="connsiteX69" fmla="*/ 4081463 w 5200650"/>
                <a:gd name="connsiteY69" fmla="*/ 342900 h 809625"/>
                <a:gd name="connsiteX70" fmla="*/ 4214813 w 5200650"/>
                <a:gd name="connsiteY70" fmla="*/ 304800 h 809625"/>
                <a:gd name="connsiteX71" fmla="*/ 4371975 w 5200650"/>
                <a:gd name="connsiteY71" fmla="*/ 285750 h 809625"/>
                <a:gd name="connsiteX72" fmla="*/ 4638675 w 5200650"/>
                <a:gd name="connsiteY72" fmla="*/ 280987 h 809625"/>
                <a:gd name="connsiteX73" fmla="*/ 4867275 w 5200650"/>
                <a:gd name="connsiteY73" fmla="*/ 271462 h 809625"/>
                <a:gd name="connsiteX74" fmla="*/ 4995863 w 5200650"/>
                <a:gd name="connsiteY74" fmla="*/ 242887 h 809625"/>
                <a:gd name="connsiteX75" fmla="*/ 5100638 w 5200650"/>
                <a:gd name="connsiteY75" fmla="*/ 195262 h 809625"/>
                <a:gd name="connsiteX76" fmla="*/ 5200650 w 5200650"/>
                <a:gd name="connsiteY76" fmla="*/ 95250 h 809625"/>
                <a:gd name="connsiteX0" fmla="*/ 5200650 w 5200650"/>
                <a:gd name="connsiteY0" fmla="*/ 95250 h 809625"/>
                <a:gd name="connsiteX1" fmla="*/ 5095875 w 5200650"/>
                <a:gd name="connsiteY1" fmla="*/ 76200 h 809625"/>
                <a:gd name="connsiteX2" fmla="*/ 4976813 w 5200650"/>
                <a:gd name="connsiteY2" fmla="*/ 57150 h 809625"/>
                <a:gd name="connsiteX3" fmla="*/ 4791075 w 5200650"/>
                <a:gd name="connsiteY3" fmla="*/ 28575 h 809625"/>
                <a:gd name="connsiteX4" fmla="*/ 4672013 w 5200650"/>
                <a:gd name="connsiteY4" fmla="*/ 9525 h 809625"/>
                <a:gd name="connsiteX5" fmla="*/ 4491038 w 5200650"/>
                <a:gd name="connsiteY5" fmla="*/ 0 h 809625"/>
                <a:gd name="connsiteX6" fmla="*/ 4343400 w 5200650"/>
                <a:gd name="connsiteY6" fmla="*/ 0 h 809625"/>
                <a:gd name="connsiteX7" fmla="*/ 4200525 w 5200650"/>
                <a:gd name="connsiteY7" fmla="*/ 0 h 809625"/>
                <a:gd name="connsiteX8" fmla="*/ 4086225 w 5200650"/>
                <a:gd name="connsiteY8" fmla="*/ 9525 h 809625"/>
                <a:gd name="connsiteX9" fmla="*/ 3981450 w 5200650"/>
                <a:gd name="connsiteY9" fmla="*/ 33337 h 809625"/>
                <a:gd name="connsiteX10" fmla="*/ 3952875 w 5200650"/>
                <a:gd name="connsiteY10" fmla="*/ 90487 h 809625"/>
                <a:gd name="connsiteX11" fmla="*/ 3890963 w 5200650"/>
                <a:gd name="connsiteY11" fmla="*/ 190500 h 809625"/>
                <a:gd name="connsiteX12" fmla="*/ 3824288 w 5200650"/>
                <a:gd name="connsiteY12" fmla="*/ 233362 h 809625"/>
                <a:gd name="connsiteX13" fmla="*/ 3762375 w 5200650"/>
                <a:gd name="connsiteY13" fmla="*/ 252412 h 809625"/>
                <a:gd name="connsiteX14" fmla="*/ 3614738 w 5200650"/>
                <a:gd name="connsiteY14" fmla="*/ 252412 h 809625"/>
                <a:gd name="connsiteX15" fmla="*/ 3505200 w 5200650"/>
                <a:gd name="connsiteY15" fmla="*/ 252412 h 809625"/>
                <a:gd name="connsiteX16" fmla="*/ 3448050 w 5200650"/>
                <a:gd name="connsiteY16" fmla="*/ 261937 h 809625"/>
                <a:gd name="connsiteX17" fmla="*/ 3362325 w 5200650"/>
                <a:gd name="connsiteY17" fmla="*/ 314325 h 809625"/>
                <a:gd name="connsiteX18" fmla="*/ 3181350 w 5200650"/>
                <a:gd name="connsiteY18" fmla="*/ 409575 h 809625"/>
                <a:gd name="connsiteX19" fmla="*/ 3109913 w 5200650"/>
                <a:gd name="connsiteY19" fmla="*/ 433387 h 809625"/>
                <a:gd name="connsiteX20" fmla="*/ 3052763 w 5200650"/>
                <a:gd name="connsiteY20" fmla="*/ 428625 h 809625"/>
                <a:gd name="connsiteX21" fmla="*/ 2962275 w 5200650"/>
                <a:gd name="connsiteY21" fmla="*/ 395287 h 809625"/>
                <a:gd name="connsiteX22" fmla="*/ 2890838 w 5200650"/>
                <a:gd name="connsiteY22" fmla="*/ 381000 h 809625"/>
                <a:gd name="connsiteX23" fmla="*/ 2847975 w 5200650"/>
                <a:gd name="connsiteY23" fmla="*/ 390525 h 809625"/>
                <a:gd name="connsiteX24" fmla="*/ 2733675 w 5200650"/>
                <a:gd name="connsiteY24" fmla="*/ 466725 h 809625"/>
                <a:gd name="connsiteX25" fmla="*/ 2652713 w 5200650"/>
                <a:gd name="connsiteY25" fmla="*/ 490537 h 809625"/>
                <a:gd name="connsiteX26" fmla="*/ 2562225 w 5200650"/>
                <a:gd name="connsiteY26" fmla="*/ 471487 h 809625"/>
                <a:gd name="connsiteX27" fmla="*/ 2500313 w 5200650"/>
                <a:gd name="connsiteY27" fmla="*/ 395287 h 809625"/>
                <a:gd name="connsiteX28" fmla="*/ 2471738 w 5200650"/>
                <a:gd name="connsiteY28" fmla="*/ 390525 h 809625"/>
                <a:gd name="connsiteX29" fmla="*/ 2381250 w 5200650"/>
                <a:gd name="connsiteY29" fmla="*/ 442912 h 809625"/>
                <a:gd name="connsiteX30" fmla="*/ 2343150 w 5200650"/>
                <a:gd name="connsiteY30" fmla="*/ 452437 h 809625"/>
                <a:gd name="connsiteX31" fmla="*/ 2247900 w 5200650"/>
                <a:gd name="connsiteY31" fmla="*/ 442912 h 809625"/>
                <a:gd name="connsiteX32" fmla="*/ 2166938 w 5200650"/>
                <a:gd name="connsiteY32" fmla="*/ 438150 h 809625"/>
                <a:gd name="connsiteX33" fmla="*/ 2038350 w 5200650"/>
                <a:gd name="connsiteY33" fmla="*/ 481012 h 809625"/>
                <a:gd name="connsiteX34" fmla="*/ 1928813 w 5200650"/>
                <a:gd name="connsiteY34" fmla="*/ 523875 h 809625"/>
                <a:gd name="connsiteX35" fmla="*/ 1752600 w 5200650"/>
                <a:gd name="connsiteY35" fmla="*/ 590550 h 809625"/>
                <a:gd name="connsiteX36" fmla="*/ 1647825 w 5200650"/>
                <a:gd name="connsiteY36" fmla="*/ 619125 h 809625"/>
                <a:gd name="connsiteX37" fmla="*/ 1524000 w 5200650"/>
                <a:gd name="connsiteY37" fmla="*/ 609600 h 809625"/>
                <a:gd name="connsiteX38" fmla="*/ 1404938 w 5200650"/>
                <a:gd name="connsiteY38" fmla="*/ 585787 h 809625"/>
                <a:gd name="connsiteX39" fmla="*/ 1276350 w 5200650"/>
                <a:gd name="connsiteY39" fmla="*/ 561975 h 809625"/>
                <a:gd name="connsiteX40" fmla="*/ 1038225 w 5200650"/>
                <a:gd name="connsiteY40" fmla="*/ 514350 h 809625"/>
                <a:gd name="connsiteX41" fmla="*/ 890588 w 5200650"/>
                <a:gd name="connsiteY41" fmla="*/ 457200 h 809625"/>
                <a:gd name="connsiteX42" fmla="*/ 704850 w 5200650"/>
                <a:gd name="connsiteY42" fmla="*/ 395287 h 809625"/>
                <a:gd name="connsiteX43" fmla="*/ 495300 w 5200650"/>
                <a:gd name="connsiteY43" fmla="*/ 314325 h 809625"/>
                <a:gd name="connsiteX44" fmla="*/ 271463 w 5200650"/>
                <a:gd name="connsiteY44" fmla="*/ 238125 h 809625"/>
                <a:gd name="connsiteX45" fmla="*/ 180975 w 5200650"/>
                <a:gd name="connsiteY45" fmla="*/ 219075 h 809625"/>
                <a:gd name="connsiteX46" fmla="*/ 0 w 5200650"/>
                <a:gd name="connsiteY46" fmla="*/ 200025 h 809625"/>
                <a:gd name="connsiteX47" fmla="*/ 195263 w 5200650"/>
                <a:gd name="connsiteY47" fmla="*/ 300037 h 809625"/>
                <a:gd name="connsiteX48" fmla="*/ 414338 w 5200650"/>
                <a:gd name="connsiteY48" fmla="*/ 381000 h 809625"/>
                <a:gd name="connsiteX49" fmla="*/ 590550 w 5200650"/>
                <a:gd name="connsiteY49" fmla="*/ 438150 h 809625"/>
                <a:gd name="connsiteX50" fmla="*/ 781050 w 5200650"/>
                <a:gd name="connsiteY50" fmla="*/ 519112 h 809625"/>
                <a:gd name="connsiteX51" fmla="*/ 933450 w 5200650"/>
                <a:gd name="connsiteY51" fmla="*/ 561975 h 809625"/>
                <a:gd name="connsiteX52" fmla="*/ 1133475 w 5200650"/>
                <a:gd name="connsiteY52" fmla="*/ 609600 h 809625"/>
                <a:gd name="connsiteX53" fmla="*/ 1295400 w 5200650"/>
                <a:gd name="connsiteY53" fmla="*/ 647700 h 809625"/>
                <a:gd name="connsiteX54" fmla="*/ 1533525 w 5200650"/>
                <a:gd name="connsiteY54" fmla="*/ 690562 h 809625"/>
                <a:gd name="connsiteX55" fmla="*/ 1733551 w 5200650"/>
                <a:gd name="connsiteY55" fmla="*/ 709612 h 809625"/>
                <a:gd name="connsiteX56" fmla="*/ 1990725 w 5200650"/>
                <a:gd name="connsiteY56" fmla="*/ 714375 h 809625"/>
                <a:gd name="connsiteX57" fmla="*/ 2214563 w 5200650"/>
                <a:gd name="connsiteY57" fmla="*/ 714375 h 809625"/>
                <a:gd name="connsiteX58" fmla="*/ 2419350 w 5200650"/>
                <a:gd name="connsiteY58" fmla="*/ 742950 h 809625"/>
                <a:gd name="connsiteX59" fmla="*/ 2509838 w 5200650"/>
                <a:gd name="connsiteY59" fmla="*/ 771525 h 809625"/>
                <a:gd name="connsiteX60" fmla="*/ 2671763 w 5200650"/>
                <a:gd name="connsiteY60" fmla="*/ 795337 h 809625"/>
                <a:gd name="connsiteX61" fmla="*/ 2847975 w 5200650"/>
                <a:gd name="connsiteY61" fmla="*/ 804862 h 809625"/>
                <a:gd name="connsiteX62" fmla="*/ 3062288 w 5200650"/>
                <a:gd name="connsiteY62" fmla="*/ 809625 h 809625"/>
                <a:gd name="connsiteX63" fmla="*/ 3286125 w 5200650"/>
                <a:gd name="connsiteY63" fmla="*/ 790575 h 809625"/>
                <a:gd name="connsiteX64" fmla="*/ 3486150 w 5200650"/>
                <a:gd name="connsiteY64" fmla="*/ 771525 h 809625"/>
                <a:gd name="connsiteX65" fmla="*/ 3662363 w 5200650"/>
                <a:gd name="connsiteY65" fmla="*/ 714375 h 809625"/>
                <a:gd name="connsiteX66" fmla="*/ 3843337 w 5200650"/>
                <a:gd name="connsiteY66" fmla="*/ 628650 h 809625"/>
                <a:gd name="connsiteX67" fmla="*/ 3900488 w 5200650"/>
                <a:gd name="connsiteY67" fmla="*/ 557212 h 809625"/>
                <a:gd name="connsiteX68" fmla="*/ 3962400 w 5200650"/>
                <a:gd name="connsiteY68" fmla="*/ 442912 h 809625"/>
                <a:gd name="connsiteX69" fmla="*/ 4081463 w 5200650"/>
                <a:gd name="connsiteY69" fmla="*/ 342900 h 809625"/>
                <a:gd name="connsiteX70" fmla="*/ 4214813 w 5200650"/>
                <a:gd name="connsiteY70" fmla="*/ 304800 h 809625"/>
                <a:gd name="connsiteX71" fmla="*/ 4371975 w 5200650"/>
                <a:gd name="connsiteY71" fmla="*/ 285750 h 809625"/>
                <a:gd name="connsiteX72" fmla="*/ 4638675 w 5200650"/>
                <a:gd name="connsiteY72" fmla="*/ 280987 h 809625"/>
                <a:gd name="connsiteX73" fmla="*/ 4867275 w 5200650"/>
                <a:gd name="connsiteY73" fmla="*/ 271462 h 809625"/>
                <a:gd name="connsiteX74" fmla="*/ 4995863 w 5200650"/>
                <a:gd name="connsiteY74" fmla="*/ 242887 h 809625"/>
                <a:gd name="connsiteX75" fmla="*/ 5100638 w 5200650"/>
                <a:gd name="connsiteY75" fmla="*/ 195262 h 809625"/>
                <a:gd name="connsiteX76" fmla="*/ 5200650 w 5200650"/>
                <a:gd name="connsiteY76" fmla="*/ 95250 h 809625"/>
                <a:gd name="connsiteX0" fmla="*/ 5200650 w 5200650"/>
                <a:gd name="connsiteY0" fmla="*/ 95250 h 809625"/>
                <a:gd name="connsiteX1" fmla="*/ 5095875 w 5200650"/>
                <a:gd name="connsiteY1" fmla="*/ 76200 h 809625"/>
                <a:gd name="connsiteX2" fmla="*/ 4976813 w 5200650"/>
                <a:gd name="connsiteY2" fmla="*/ 57150 h 809625"/>
                <a:gd name="connsiteX3" fmla="*/ 479107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3981450 w 5200650"/>
                <a:gd name="connsiteY10" fmla="*/ 33337 h 809625"/>
                <a:gd name="connsiteX11" fmla="*/ 3952875 w 5200650"/>
                <a:gd name="connsiteY11" fmla="*/ 90487 h 809625"/>
                <a:gd name="connsiteX12" fmla="*/ 3890963 w 5200650"/>
                <a:gd name="connsiteY12" fmla="*/ 190500 h 809625"/>
                <a:gd name="connsiteX13" fmla="*/ 3824288 w 5200650"/>
                <a:gd name="connsiteY13" fmla="*/ 233362 h 809625"/>
                <a:gd name="connsiteX14" fmla="*/ 3762375 w 5200650"/>
                <a:gd name="connsiteY14" fmla="*/ 252412 h 809625"/>
                <a:gd name="connsiteX15" fmla="*/ 3614738 w 5200650"/>
                <a:gd name="connsiteY15" fmla="*/ 252412 h 809625"/>
                <a:gd name="connsiteX16" fmla="*/ 3505200 w 5200650"/>
                <a:gd name="connsiteY16" fmla="*/ 252412 h 809625"/>
                <a:gd name="connsiteX17" fmla="*/ 3448050 w 5200650"/>
                <a:gd name="connsiteY17" fmla="*/ 261937 h 809625"/>
                <a:gd name="connsiteX18" fmla="*/ 3362325 w 5200650"/>
                <a:gd name="connsiteY18" fmla="*/ 314325 h 809625"/>
                <a:gd name="connsiteX19" fmla="*/ 3181350 w 5200650"/>
                <a:gd name="connsiteY19" fmla="*/ 409575 h 809625"/>
                <a:gd name="connsiteX20" fmla="*/ 3109913 w 5200650"/>
                <a:gd name="connsiteY20" fmla="*/ 433387 h 809625"/>
                <a:gd name="connsiteX21" fmla="*/ 3052763 w 5200650"/>
                <a:gd name="connsiteY21" fmla="*/ 428625 h 809625"/>
                <a:gd name="connsiteX22" fmla="*/ 2962275 w 5200650"/>
                <a:gd name="connsiteY22" fmla="*/ 395287 h 809625"/>
                <a:gd name="connsiteX23" fmla="*/ 2890838 w 5200650"/>
                <a:gd name="connsiteY23" fmla="*/ 381000 h 809625"/>
                <a:gd name="connsiteX24" fmla="*/ 2847975 w 5200650"/>
                <a:gd name="connsiteY24" fmla="*/ 390525 h 809625"/>
                <a:gd name="connsiteX25" fmla="*/ 2733675 w 5200650"/>
                <a:gd name="connsiteY25" fmla="*/ 466725 h 809625"/>
                <a:gd name="connsiteX26" fmla="*/ 2652713 w 5200650"/>
                <a:gd name="connsiteY26" fmla="*/ 490537 h 809625"/>
                <a:gd name="connsiteX27" fmla="*/ 2562225 w 5200650"/>
                <a:gd name="connsiteY27" fmla="*/ 471487 h 809625"/>
                <a:gd name="connsiteX28" fmla="*/ 2500313 w 5200650"/>
                <a:gd name="connsiteY28" fmla="*/ 395287 h 809625"/>
                <a:gd name="connsiteX29" fmla="*/ 2471738 w 5200650"/>
                <a:gd name="connsiteY29" fmla="*/ 390525 h 809625"/>
                <a:gd name="connsiteX30" fmla="*/ 2381250 w 5200650"/>
                <a:gd name="connsiteY30" fmla="*/ 442912 h 809625"/>
                <a:gd name="connsiteX31" fmla="*/ 2343150 w 5200650"/>
                <a:gd name="connsiteY31" fmla="*/ 452437 h 809625"/>
                <a:gd name="connsiteX32" fmla="*/ 2247900 w 5200650"/>
                <a:gd name="connsiteY32" fmla="*/ 442912 h 809625"/>
                <a:gd name="connsiteX33" fmla="*/ 2166938 w 5200650"/>
                <a:gd name="connsiteY33" fmla="*/ 438150 h 809625"/>
                <a:gd name="connsiteX34" fmla="*/ 2038350 w 5200650"/>
                <a:gd name="connsiteY34" fmla="*/ 481012 h 809625"/>
                <a:gd name="connsiteX35" fmla="*/ 1928813 w 5200650"/>
                <a:gd name="connsiteY35" fmla="*/ 523875 h 809625"/>
                <a:gd name="connsiteX36" fmla="*/ 1752600 w 5200650"/>
                <a:gd name="connsiteY36" fmla="*/ 590550 h 809625"/>
                <a:gd name="connsiteX37" fmla="*/ 1647825 w 5200650"/>
                <a:gd name="connsiteY37" fmla="*/ 619125 h 809625"/>
                <a:gd name="connsiteX38" fmla="*/ 1524000 w 5200650"/>
                <a:gd name="connsiteY38" fmla="*/ 609600 h 809625"/>
                <a:gd name="connsiteX39" fmla="*/ 1404938 w 5200650"/>
                <a:gd name="connsiteY39" fmla="*/ 585787 h 809625"/>
                <a:gd name="connsiteX40" fmla="*/ 1276350 w 5200650"/>
                <a:gd name="connsiteY40" fmla="*/ 561975 h 809625"/>
                <a:gd name="connsiteX41" fmla="*/ 1038225 w 5200650"/>
                <a:gd name="connsiteY41" fmla="*/ 514350 h 809625"/>
                <a:gd name="connsiteX42" fmla="*/ 890588 w 5200650"/>
                <a:gd name="connsiteY42" fmla="*/ 457200 h 809625"/>
                <a:gd name="connsiteX43" fmla="*/ 704850 w 5200650"/>
                <a:gd name="connsiteY43" fmla="*/ 395287 h 809625"/>
                <a:gd name="connsiteX44" fmla="*/ 495300 w 5200650"/>
                <a:gd name="connsiteY44" fmla="*/ 314325 h 809625"/>
                <a:gd name="connsiteX45" fmla="*/ 271463 w 5200650"/>
                <a:gd name="connsiteY45" fmla="*/ 238125 h 809625"/>
                <a:gd name="connsiteX46" fmla="*/ 180975 w 5200650"/>
                <a:gd name="connsiteY46" fmla="*/ 219075 h 809625"/>
                <a:gd name="connsiteX47" fmla="*/ 0 w 5200650"/>
                <a:gd name="connsiteY47" fmla="*/ 200025 h 809625"/>
                <a:gd name="connsiteX48" fmla="*/ 195263 w 5200650"/>
                <a:gd name="connsiteY48" fmla="*/ 300037 h 809625"/>
                <a:gd name="connsiteX49" fmla="*/ 414338 w 5200650"/>
                <a:gd name="connsiteY49" fmla="*/ 381000 h 809625"/>
                <a:gd name="connsiteX50" fmla="*/ 590550 w 5200650"/>
                <a:gd name="connsiteY50" fmla="*/ 438150 h 809625"/>
                <a:gd name="connsiteX51" fmla="*/ 781050 w 5200650"/>
                <a:gd name="connsiteY51" fmla="*/ 519112 h 809625"/>
                <a:gd name="connsiteX52" fmla="*/ 933450 w 5200650"/>
                <a:gd name="connsiteY52" fmla="*/ 561975 h 809625"/>
                <a:gd name="connsiteX53" fmla="*/ 1133475 w 5200650"/>
                <a:gd name="connsiteY53" fmla="*/ 609600 h 809625"/>
                <a:gd name="connsiteX54" fmla="*/ 1295400 w 5200650"/>
                <a:gd name="connsiteY54" fmla="*/ 647700 h 809625"/>
                <a:gd name="connsiteX55" fmla="*/ 1533525 w 5200650"/>
                <a:gd name="connsiteY55" fmla="*/ 690562 h 809625"/>
                <a:gd name="connsiteX56" fmla="*/ 1733551 w 5200650"/>
                <a:gd name="connsiteY56" fmla="*/ 709612 h 809625"/>
                <a:gd name="connsiteX57" fmla="*/ 1990725 w 5200650"/>
                <a:gd name="connsiteY57" fmla="*/ 714375 h 809625"/>
                <a:gd name="connsiteX58" fmla="*/ 2214563 w 5200650"/>
                <a:gd name="connsiteY58" fmla="*/ 714375 h 809625"/>
                <a:gd name="connsiteX59" fmla="*/ 2419350 w 5200650"/>
                <a:gd name="connsiteY59" fmla="*/ 742950 h 809625"/>
                <a:gd name="connsiteX60" fmla="*/ 2509838 w 5200650"/>
                <a:gd name="connsiteY60" fmla="*/ 771525 h 809625"/>
                <a:gd name="connsiteX61" fmla="*/ 2671763 w 5200650"/>
                <a:gd name="connsiteY61" fmla="*/ 795337 h 809625"/>
                <a:gd name="connsiteX62" fmla="*/ 2847975 w 5200650"/>
                <a:gd name="connsiteY62" fmla="*/ 804862 h 809625"/>
                <a:gd name="connsiteX63" fmla="*/ 3062288 w 5200650"/>
                <a:gd name="connsiteY63" fmla="*/ 809625 h 809625"/>
                <a:gd name="connsiteX64" fmla="*/ 3286125 w 5200650"/>
                <a:gd name="connsiteY64" fmla="*/ 790575 h 809625"/>
                <a:gd name="connsiteX65" fmla="*/ 3486150 w 5200650"/>
                <a:gd name="connsiteY65" fmla="*/ 771525 h 809625"/>
                <a:gd name="connsiteX66" fmla="*/ 3662363 w 5200650"/>
                <a:gd name="connsiteY66" fmla="*/ 714375 h 809625"/>
                <a:gd name="connsiteX67" fmla="*/ 3843337 w 5200650"/>
                <a:gd name="connsiteY67" fmla="*/ 628650 h 809625"/>
                <a:gd name="connsiteX68" fmla="*/ 3900488 w 5200650"/>
                <a:gd name="connsiteY68" fmla="*/ 557212 h 809625"/>
                <a:gd name="connsiteX69" fmla="*/ 3962400 w 5200650"/>
                <a:gd name="connsiteY69" fmla="*/ 442912 h 809625"/>
                <a:gd name="connsiteX70" fmla="*/ 4081463 w 5200650"/>
                <a:gd name="connsiteY70" fmla="*/ 342900 h 809625"/>
                <a:gd name="connsiteX71" fmla="*/ 4214813 w 5200650"/>
                <a:gd name="connsiteY71" fmla="*/ 304800 h 809625"/>
                <a:gd name="connsiteX72" fmla="*/ 4371975 w 5200650"/>
                <a:gd name="connsiteY72" fmla="*/ 285750 h 809625"/>
                <a:gd name="connsiteX73" fmla="*/ 4638675 w 5200650"/>
                <a:gd name="connsiteY73" fmla="*/ 280987 h 809625"/>
                <a:gd name="connsiteX74" fmla="*/ 4867275 w 5200650"/>
                <a:gd name="connsiteY74" fmla="*/ 271462 h 809625"/>
                <a:gd name="connsiteX75" fmla="*/ 4995863 w 5200650"/>
                <a:gd name="connsiteY75" fmla="*/ 242887 h 809625"/>
                <a:gd name="connsiteX76" fmla="*/ 5100638 w 5200650"/>
                <a:gd name="connsiteY76" fmla="*/ 195262 h 809625"/>
                <a:gd name="connsiteX77" fmla="*/ 5200650 w 5200650"/>
                <a:gd name="connsiteY77" fmla="*/ 95250 h 809625"/>
                <a:gd name="connsiteX0" fmla="*/ 5200650 w 5200650"/>
                <a:gd name="connsiteY0" fmla="*/ 95250 h 809625"/>
                <a:gd name="connsiteX1" fmla="*/ 5095875 w 5200650"/>
                <a:gd name="connsiteY1" fmla="*/ 76200 h 809625"/>
                <a:gd name="connsiteX2" fmla="*/ 4976813 w 5200650"/>
                <a:gd name="connsiteY2" fmla="*/ 57150 h 809625"/>
                <a:gd name="connsiteX3" fmla="*/ 479107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590550 w 5200650"/>
                <a:gd name="connsiteY51" fmla="*/ 438150 h 809625"/>
                <a:gd name="connsiteX52" fmla="*/ 781050 w 5200650"/>
                <a:gd name="connsiteY52" fmla="*/ 519112 h 809625"/>
                <a:gd name="connsiteX53" fmla="*/ 933450 w 5200650"/>
                <a:gd name="connsiteY53" fmla="*/ 561975 h 809625"/>
                <a:gd name="connsiteX54" fmla="*/ 1133475 w 5200650"/>
                <a:gd name="connsiteY54" fmla="*/ 609600 h 809625"/>
                <a:gd name="connsiteX55" fmla="*/ 1295400 w 5200650"/>
                <a:gd name="connsiteY55" fmla="*/ 647700 h 809625"/>
                <a:gd name="connsiteX56" fmla="*/ 1533525 w 5200650"/>
                <a:gd name="connsiteY56" fmla="*/ 690562 h 809625"/>
                <a:gd name="connsiteX57" fmla="*/ 1733551 w 5200650"/>
                <a:gd name="connsiteY57" fmla="*/ 709612 h 809625"/>
                <a:gd name="connsiteX58" fmla="*/ 1990725 w 5200650"/>
                <a:gd name="connsiteY58" fmla="*/ 714375 h 809625"/>
                <a:gd name="connsiteX59" fmla="*/ 2214563 w 5200650"/>
                <a:gd name="connsiteY59" fmla="*/ 714375 h 809625"/>
                <a:gd name="connsiteX60" fmla="*/ 2419350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095875 w 5200650"/>
                <a:gd name="connsiteY1" fmla="*/ 76200 h 809625"/>
                <a:gd name="connsiteX2" fmla="*/ 4976813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590550 w 5200650"/>
                <a:gd name="connsiteY51" fmla="*/ 438150 h 809625"/>
                <a:gd name="connsiteX52" fmla="*/ 781050 w 5200650"/>
                <a:gd name="connsiteY52" fmla="*/ 519112 h 809625"/>
                <a:gd name="connsiteX53" fmla="*/ 933450 w 5200650"/>
                <a:gd name="connsiteY53" fmla="*/ 561975 h 809625"/>
                <a:gd name="connsiteX54" fmla="*/ 1133475 w 5200650"/>
                <a:gd name="connsiteY54" fmla="*/ 609600 h 809625"/>
                <a:gd name="connsiteX55" fmla="*/ 1295400 w 5200650"/>
                <a:gd name="connsiteY55" fmla="*/ 647700 h 809625"/>
                <a:gd name="connsiteX56" fmla="*/ 1533525 w 5200650"/>
                <a:gd name="connsiteY56" fmla="*/ 690562 h 809625"/>
                <a:gd name="connsiteX57" fmla="*/ 1733551 w 5200650"/>
                <a:gd name="connsiteY57" fmla="*/ 709612 h 809625"/>
                <a:gd name="connsiteX58" fmla="*/ 1990725 w 5200650"/>
                <a:gd name="connsiteY58" fmla="*/ 714375 h 809625"/>
                <a:gd name="connsiteX59" fmla="*/ 2214563 w 5200650"/>
                <a:gd name="connsiteY59" fmla="*/ 714375 h 809625"/>
                <a:gd name="connsiteX60" fmla="*/ 2419350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095875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590550 w 5200650"/>
                <a:gd name="connsiteY51" fmla="*/ 438150 h 809625"/>
                <a:gd name="connsiteX52" fmla="*/ 781050 w 5200650"/>
                <a:gd name="connsiteY52" fmla="*/ 519112 h 809625"/>
                <a:gd name="connsiteX53" fmla="*/ 933450 w 5200650"/>
                <a:gd name="connsiteY53" fmla="*/ 561975 h 809625"/>
                <a:gd name="connsiteX54" fmla="*/ 1133475 w 5200650"/>
                <a:gd name="connsiteY54" fmla="*/ 609600 h 809625"/>
                <a:gd name="connsiteX55" fmla="*/ 1295400 w 5200650"/>
                <a:gd name="connsiteY55" fmla="*/ 647700 h 809625"/>
                <a:gd name="connsiteX56" fmla="*/ 1533525 w 5200650"/>
                <a:gd name="connsiteY56" fmla="*/ 690562 h 809625"/>
                <a:gd name="connsiteX57" fmla="*/ 1733551 w 5200650"/>
                <a:gd name="connsiteY57" fmla="*/ 709612 h 809625"/>
                <a:gd name="connsiteX58" fmla="*/ 1990725 w 5200650"/>
                <a:gd name="connsiteY58" fmla="*/ 714375 h 809625"/>
                <a:gd name="connsiteX59" fmla="*/ 2214563 w 5200650"/>
                <a:gd name="connsiteY59" fmla="*/ 714375 h 809625"/>
                <a:gd name="connsiteX60" fmla="*/ 2419350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590550 w 5200650"/>
                <a:gd name="connsiteY51" fmla="*/ 438150 h 809625"/>
                <a:gd name="connsiteX52" fmla="*/ 781050 w 5200650"/>
                <a:gd name="connsiteY52" fmla="*/ 519112 h 809625"/>
                <a:gd name="connsiteX53" fmla="*/ 933450 w 5200650"/>
                <a:gd name="connsiteY53" fmla="*/ 561975 h 809625"/>
                <a:gd name="connsiteX54" fmla="*/ 1133475 w 5200650"/>
                <a:gd name="connsiteY54" fmla="*/ 609600 h 809625"/>
                <a:gd name="connsiteX55" fmla="*/ 1295400 w 5200650"/>
                <a:gd name="connsiteY55" fmla="*/ 647700 h 809625"/>
                <a:gd name="connsiteX56" fmla="*/ 1533525 w 5200650"/>
                <a:gd name="connsiteY56" fmla="*/ 690562 h 809625"/>
                <a:gd name="connsiteX57" fmla="*/ 1733551 w 5200650"/>
                <a:gd name="connsiteY57" fmla="*/ 709612 h 809625"/>
                <a:gd name="connsiteX58" fmla="*/ 1990725 w 5200650"/>
                <a:gd name="connsiteY58" fmla="*/ 714375 h 809625"/>
                <a:gd name="connsiteX59" fmla="*/ 2214563 w 5200650"/>
                <a:gd name="connsiteY59" fmla="*/ 714375 h 809625"/>
                <a:gd name="connsiteX60" fmla="*/ 2419350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590550 w 5200650"/>
                <a:gd name="connsiteY51" fmla="*/ 438150 h 809625"/>
                <a:gd name="connsiteX52" fmla="*/ 781050 w 5200650"/>
                <a:gd name="connsiteY52" fmla="*/ 519112 h 809625"/>
                <a:gd name="connsiteX53" fmla="*/ 933450 w 5200650"/>
                <a:gd name="connsiteY53" fmla="*/ 561975 h 809625"/>
                <a:gd name="connsiteX54" fmla="*/ 1133475 w 5200650"/>
                <a:gd name="connsiteY54" fmla="*/ 609600 h 809625"/>
                <a:gd name="connsiteX55" fmla="*/ 1295400 w 5200650"/>
                <a:gd name="connsiteY55" fmla="*/ 647700 h 809625"/>
                <a:gd name="connsiteX56" fmla="*/ 1533525 w 5200650"/>
                <a:gd name="connsiteY56" fmla="*/ 690562 h 809625"/>
                <a:gd name="connsiteX57" fmla="*/ 1733551 w 5200650"/>
                <a:gd name="connsiteY57" fmla="*/ 709612 h 809625"/>
                <a:gd name="connsiteX58" fmla="*/ 1990725 w 5200650"/>
                <a:gd name="connsiteY58" fmla="*/ 714375 h 809625"/>
                <a:gd name="connsiteX59" fmla="*/ 2214563 w 5200650"/>
                <a:gd name="connsiteY59" fmla="*/ 714375 h 809625"/>
                <a:gd name="connsiteX60" fmla="*/ 2386012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590550 w 5200650"/>
                <a:gd name="connsiteY51" fmla="*/ 438150 h 809625"/>
                <a:gd name="connsiteX52" fmla="*/ 781050 w 5200650"/>
                <a:gd name="connsiteY52" fmla="*/ 519112 h 809625"/>
                <a:gd name="connsiteX53" fmla="*/ 933450 w 5200650"/>
                <a:gd name="connsiteY53" fmla="*/ 561975 h 809625"/>
                <a:gd name="connsiteX54" fmla="*/ 1133475 w 5200650"/>
                <a:gd name="connsiteY54" fmla="*/ 609600 h 809625"/>
                <a:gd name="connsiteX55" fmla="*/ 1295400 w 5200650"/>
                <a:gd name="connsiteY55" fmla="*/ 647700 h 809625"/>
                <a:gd name="connsiteX56" fmla="*/ 1533525 w 5200650"/>
                <a:gd name="connsiteY56" fmla="*/ 690562 h 809625"/>
                <a:gd name="connsiteX57" fmla="*/ 1733551 w 5200650"/>
                <a:gd name="connsiteY57" fmla="*/ 709612 h 809625"/>
                <a:gd name="connsiteX58" fmla="*/ 1990725 w 5200650"/>
                <a:gd name="connsiteY58" fmla="*/ 714375 h 809625"/>
                <a:gd name="connsiteX59" fmla="*/ 2226469 w 5200650"/>
                <a:gd name="connsiteY59" fmla="*/ 721519 h 809625"/>
                <a:gd name="connsiteX60" fmla="*/ 2386012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616744 w 5200650"/>
                <a:gd name="connsiteY51" fmla="*/ 454819 h 809625"/>
                <a:gd name="connsiteX52" fmla="*/ 781050 w 5200650"/>
                <a:gd name="connsiteY52" fmla="*/ 519112 h 809625"/>
                <a:gd name="connsiteX53" fmla="*/ 933450 w 5200650"/>
                <a:gd name="connsiteY53" fmla="*/ 561975 h 809625"/>
                <a:gd name="connsiteX54" fmla="*/ 1133475 w 5200650"/>
                <a:gd name="connsiteY54" fmla="*/ 609600 h 809625"/>
                <a:gd name="connsiteX55" fmla="*/ 1295400 w 5200650"/>
                <a:gd name="connsiteY55" fmla="*/ 647700 h 809625"/>
                <a:gd name="connsiteX56" fmla="*/ 1533525 w 5200650"/>
                <a:gd name="connsiteY56" fmla="*/ 690562 h 809625"/>
                <a:gd name="connsiteX57" fmla="*/ 1733551 w 5200650"/>
                <a:gd name="connsiteY57" fmla="*/ 709612 h 809625"/>
                <a:gd name="connsiteX58" fmla="*/ 1990725 w 5200650"/>
                <a:gd name="connsiteY58" fmla="*/ 714375 h 809625"/>
                <a:gd name="connsiteX59" fmla="*/ 2226469 w 5200650"/>
                <a:gd name="connsiteY59" fmla="*/ 721519 h 809625"/>
                <a:gd name="connsiteX60" fmla="*/ 2386012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616744 w 5200650"/>
                <a:gd name="connsiteY51" fmla="*/ 454819 h 809625"/>
                <a:gd name="connsiteX52" fmla="*/ 781050 w 5200650"/>
                <a:gd name="connsiteY52" fmla="*/ 519112 h 809625"/>
                <a:gd name="connsiteX53" fmla="*/ 933450 w 5200650"/>
                <a:gd name="connsiteY53" fmla="*/ 561975 h 809625"/>
                <a:gd name="connsiteX54" fmla="*/ 1173956 w 5200650"/>
                <a:gd name="connsiteY54" fmla="*/ 609600 h 809625"/>
                <a:gd name="connsiteX55" fmla="*/ 1295400 w 5200650"/>
                <a:gd name="connsiteY55" fmla="*/ 647700 h 809625"/>
                <a:gd name="connsiteX56" fmla="*/ 1533525 w 5200650"/>
                <a:gd name="connsiteY56" fmla="*/ 690562 h 809625"/>
                <a:gd name="connsiteX57" fmla="*/ 1733551 w 5200650"/>
                <a:gd name="connsiteY57" fmla="*/ 709612 h 809625"/>
                <a:gd name="connsiteX58" fmla="*/ 1990725 w 5200650"/>
                <a:gd name="connsiteY58" fmla="*/ 714375 h 809625"/>
                <a:gd name="connsiteX59" fmla="*/ 2226469 w 5200650"/>
                <a:gd name="connsiteY59" fmla="*/ 721519 h 809625"/>
                <a:gd name="connsiteX60" fmla="*/ 2386012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616744 w 5200650"/>
                <a:gd name="connsiteY51" fmla="*/ 454819 h 809625"/>
                <a:gd name="connsiteX52" fmla="*/ 781050 w 5200650"/>
                <a:gd name="connsiteY52" fmla="*/ 519112 h 809625"/>
                <a:gd name="connsiteX53" fmla="*/ 933450 w 5200650"/>
                <a:gd name="connsiteY53" fmla="*/ 561975 h 809625"/>
                <a:gd name="connsiteX54" fmla="*/ 1173956 w 5200650"/>
                <a:gd name="connsiteY54" fmla="*/ 609600 h 809625"/>
                <a:gd name="connsiteX55" fmla="*/ 1343025 w 5200650"/>
                <a:gd name="connsiteY55" fmla="*/ 647700 h 809625"/>
                <a:gd name="connsiteX56" fmla="*/ 1533525 w 5200650"/>
                <a:gd name="connsiteY56" fmla="*/ 690562 h 809625"/>
                <a:gd name="connsiteX57" fmla="*/ 1733551 w 5200650"/>
                <a:gd name="connsiteY57" fmla="*/ 709612 h 809625"/>
                <a:gd name="connsiteX58" fmla="*/ 1990725 w 5200650"/>
                <a:gd name="connsiteY58" fmla="*/ 714375 h 809625"/>
                <a:gd name="connsiteX59" fmla="*/ 2226469 w 5200650"/>
                <a:gd name="connsiteY59" fmla="*/ 721519 h 809625"/>
                <a:gd name="connsiteX60" fmla="*/ 2386012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616744 w 5200650"/>
                <a:gd name="connsiteY51" fmla="*/ 454819 h 809625"/>
                <a:gd name="connsiteX52" fmla="*/ 781050 w 5200650"/>
                <a:gd name="connsiteY52" fmla="*/ 519112 h 809625"/>
                <a:gd name="connsiteX53" fmla="*/ 933450 w 5200650"/>
                <a:gd name="connsiteY53" fmla="*/ 561975 h 809625"/>
                <a:gd name="connsiteX54" fmla="*/ 1173956 w 5200650"/>
                <a:gd name="connsiteY54" fmla="*/ 609600 h 809625"/>
                <a:gd name="connsiteX55" fmla="*/ 1343025 w 5200650"/>
                <a:gd name="connsiteY55" fmla="*/ 647700 h 809625"/>
                <a:gd name="connsiteX56" fmla="*/ 1574006 w 5200650"/>
                <a:gd name="connsiteY56" fmla="*/ 690562 h 809625"/>
                <a:gd name="connsiteX57" fmla="*/ 1733551 w 5200650"/>
                <a:gd name="connsiteY57" fmla="*/ 709612 h 809625"/>
                <a:gd name="connsiteX58" fmla="*/ 1990725 w 5200650"/>
                <a:gd name="connsiteY58" fmla="*/ 714375 h 809625"/>
                <a:gd name="connsiteX59" fmla="*/ 2226469 w 5200650"/>
                <a:gd name="connsiteY59" fmla="*/ 721519 h 809625"/>
                <a:gd name="connsiteX60" fmla="*/ 2386012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616744 w 5200650"/>
                <a:gd name="connsiteY51" fmla="*/ 454819 h 809625"/>
                <a:gd name="connsiteX52" fmla="*/ 781050 w 5200650"/>
                <a:gd name="connsiteY52" fmla="*/ 519112 h 809625"/>
                <a:gd name="connsiteX53" fmla="*/ 933450 w 5200650"/>
                <a:gd name="connsiteY53" fmla="*/ 561975 h 809625"/>
                <a:gd name="connsiteX54" fmla="*/ 1173956 w 5200650"/>
                <a:gd name="connsiteY54" fmla="*/ 609600 h 809625"/>
                <a:gd name="connsiteX55" fmla="*/ 1343025 w 5200650"/>
                <a:gd name="connsiteY55" fmla="*/ 647700 h 809625"/>
                <a:gd name="connsiteX56" fmla="*/ 1574006 w 5200650"/>
                <a:gd name="connsiteY56" fmla="*/ 690562 h 809625"/>
                <a:gd name="connsiteX57" fmla="*/ 1757364 w 5200650"/>
                <a:gd name="connsiteY57" fmla="*/ 704850 h 809625"/>
                <a:gd name="connsiteX58" fmla="*/ 1990725 w 5200650"/>
                <a:gd name="connsiteY58" fmla="*/ 714375 h 809625"/>
                <a:gd name="connsiteX59" fmla="*/ 2226469 w 5200650"/>
                <a:gd name="connsiteY59" fmla="*/ 721519 h 809625"/>
                <a:gd name="connsiteX60" fmla="*/ 2386012 w 5200650"/>
                <a:gd name="connsiteY60" fmla="*/ 742950 h 809625"/>
                <a:gd name="connsiteX61" fmla="*/ 2509838 w 5200650"/>
                <a:gd name="connsiteY61" fmla="*/ 771525 h 809625"/>
                <a:gd name="connsiteX62" fmla="*/ 2671763 w 5200650"/>
                <a:gd name="connsiteY62" fmla="*/ 795337 h 809625"/>
                <a:gd name="connsiteX63" fmla="*/ 2847975 w 5200650"/>
                <a:gd name="connsiteY63" fmla="*/ 804862 h 809625"/>
                <a:gd name="connsiteX64" fmla="*/ 3062288 w 5200650"/>
                <a:gd name="connsiteY64" fmla="*/ 809625 h 809625"/>
                <a:gd name="connsiteX65" fmla="*/ 3286125 w 5200650"/>
                <a:gd name="connsiteY65" fmla="*/ 790575 h 809625"/>
                <a:gd name="connsiteX66" fmla="*/ 3486150 w 5200650"/>
                <a:gd name="connsiteY66" fmla="*/ 771525 h 809625"/>
                <a:gd name="connsiteX67" fmla="*/ 3662363 w 5200650"/>
                <a:gd name="connsiteY67" fmla="*/ 714375 h 809625"/>
                <a:gd name="connsiteX68" fmla="*/ 3843337 w 5200650"/>
                <a:gd name="connsiteY68" fmla="*/ 628650 h 809625"/>
                <a:gd name="connsiteX69" fmla="*/ 3900488 w 5200650"/>
                <a:gd name="connsiteY69" fmla="*/ 557212 h 809625"/>
                <a:gd name="connsiteX70" fmla="*/ 3962400 w 5200650"/>
                <a:gd name="connsiteY70" fmla="*/ 442912 h 809625"/>
                <a:gd name="connsiteX71" fmla="*/ 4081463 w 5200650"/>
                <a:gd name="connsiteY71" fmla="*/ 342900 h 809625"/>
                <a:gd name="connsiteX72" fmla="*/ 4214813 w 5200650"/>
                <a:gd name="connsiteY72" fmla="*/ 304800 h 809625"/>
                <a:gd name="connsiteX73" fmla="*/ 4371975 w 5200650"/>
                <a:gd name="connsiteY73" fmla="*/ 285750 h 809625"/>
                <a:gd name="connsiteX74" fmla="*/ 4638675 w 5200650"/>
                <a:gd name="connsiteY74" fmla="*/ 280987 h 809625"/>
                <a:gd name="connsiteX75" fmla="*/ 4867275 w 5200650"/>
                <a:gd name="connsiteY75" fmla="*/ 271462 h 809625"/>
                <a:gd name="connsiteX76" fmla="*/ 4995863 w 5200650"/>
                <a:gd name="connsiteY76" fmla="*/ 242887 h 809625"/>
                <a:gd name="connsiteX77" fmla="*/ 5100638 w 5200650"/>
                <a:gd name="connsiteY77" fmla="*/ 195262 h 809625"/>
                <a:gd name="connsiteX78" fmla="*/ 5200650 w 5200650"/>
                <a:gd name="connsiteY78"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95263 w 5200650"/>
                <a:gd name="connsiteY49" fmla="*/ 300037 h 809625"/>
                <a:gd name="connsiteX50" fmla="*/ 414338 w 5200650"/>
                <a:gd name="connsiteY50" fmla="*/ 381000 h 809625"/>
                <a:gd name="connsiteX51" fmla="*/ 616744 w 5200650"/>
                <a:gd name="connsiteY51" fmla="*/ 454819 h 809625"/>
                <a:gd name="connsiteX52" fmla="*/ 781050 w 5200650"/>
                <a:gd name="connsiteY52" fmla="*/ 519112 h 809625"/>
                <a:gd name="connsiteX53" fmla="*/ 933450 w 5200650"/>
                <a:gd name="connsiteY53" fmla="*/ 561975 h 809625"/>
                <a:gd name="connsiteX54" fmla="*/ 1173956 w 5200650"/>
                <a:gd name="connsiteY54" fmla="*/ 609600 h 809625"/>
                <a:gd name="connsiteX55" fmla="*/ 1343025 w 5200650"/>
                <a:gd name="connsiteY55" fmla="*/ 647700 h 809625"/>
                <a:gd name="connsiteX56" fmla="*/ 1574006 w 5200650"/>
                <a:gd name="connsiteY56" fmla="*/ 690562 h 809625"/>
                <a:gd name="connsiteX57" fmla="*/ 1757364 w 5200650"/>
                <a:gd name="connsiteY57" fmla="*/ 704850 h 809625"/>
                <a:gd name="connsiteX58" fmla="*/ 1990725 w 5200650"/>
                <a:gd name="connsiteY58" fmla="*/ 714375 h 809625"/>
                <a:gd name="connsiteX59" fmla="*/ 2124075 w 5200650"/>
                <a:gd name="connsiteY59" fmla="*/ 714375 h 809625"/>
                <a:gd name="connsiteX60" fmla="*/ 2226469 w 5200650"/>
                <a:gd name="connsiteY60" fmla="*/ 721519 h 809625"/>
                <a:gd name="connsiteX61" fmla="*/ 2386012 w 5200650"/>
                <a:gd name="connsiteY61" fmla="*/ 742950 h 809625"/>
                <a:gd name="connsiteX62" fmla="*/ 2509838 w 5200650"/>
                <a:gd name="connsiteY62" fmla="*/ 771525 h 809625"/>
                <a:gd name="connsiteX63" fmla="*/ 2671763 w 5200650"/>
                <a:gd name="connsiteY63" fmla="*/ 795337 h 809625"/>
                <a:gd name="connsiteX64" fmla="*/ 2847975 w 5200650"/>
                <a:gd name="connsiteY64" fmla="*/ 804862 h 809625"/>
                <a:gd name="connsiteX65" fmla="*/ 3062288 w 5200650"/>
                <a:gd name="connsiteY65" fmla="*/ 809625 h 809625"/>
                <a:gd name="connsiteX66" fmla="*/ 3286125 w 5200650"/>
                <a:gd name="connsiteY66" fmla="*/ 790575 h 809625"/>
                <a:gd name="connsiteX67" fmla="*/ 3486150 w 5200650"/>
                <a:gd name="connsiteY67" fmla="*/ 771525 h 809625"/>
                <a:gd name="connsiteX68" fmla="*/ 3662363 w 5200650"/>
                <a:gd name="connsiteY68" fmla="*/ 714375 h 809625"/>
                <a:gd name="connsiteX69" fmla="*/ 3843337 w 5200650"/>
                <a:gd name="connsiteY69" fmla="*/ 628650 h 809625"/>
                <a:gd name="connsiteX70" fmla="*/ 3900488 w 5200650"/>
                <a:gd name="connsiteY70" fmla="*/ 557212 h 809625"/>
                <a:gd name="connsiteX71" fmla="*/ 3962400 w 5200650"/>
                <a:gd name="connsiteY71" fmla="*/ 442912 h 809625"/>
                <a:gd name="connsiteX72" fmla="*/ 4081463 w 5200650"/>
                <a:gd name="connsiteY72" fmla="*/ 342900 h 809625"/>
                <a:gd name="connsiteX73" fmla="*/ 4214813 w 5200650"/>
                <a:gd name="connsiteY73" fmla="*/ 304800 h 809625"/>
                <a:gd name="connsiteX74" fmla="*/ 4371975 w 5200650"/>
                <a:gd name="connsiteY74" fmla="*/ 285750 h 809625"/>
                <a:gd name="connsiteX75" fmla="*/ 4638675 w 5200650"/>
                <a:gd name="connsiteY75" fmla="*/ 280987 h 809625"/>
                <a:gd name="connsiteX76" fmla="*/ 4867275 w 5200650"/>
                <a:gd name="connsiteY76" fmla="*/ 271462 h 809625"/>
                <a:gd name="connsiteX77" fmla="*/ 4995863 w 5200650"/>
                <a:gd name="connsiteY77" fmla="*/ 242887 h 809625"/>
                <a:gd name="connsiteX78" fmla="*/ 5100638 w 5200650"/>
                <a:gd name="connsiteY78" fmla="*/ 195262 h 809625"/>
                <a:gd name="connsiteX79" fmla="*/ 5200650 w 5200650"/>
                <a:gd name="connsiteY79"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35731 w 5200650"/>
                <a:gd name="connsiteY49" fmla="*/ 254793 h 809625"/>
                <a:gd name="connsiteX50" fmla="*/ 195263 w 5200650"/>
                <a:gd name="connsiteY50" fmla="*/ 300037 h 809625"/>
                <a:gd name="connsiteX51" fmla="*/ 414338 w 5200650"/>
                <a:gd name="connsiteY51" fmla="*/ 381000 h 809625"/>
                <a:gd name="connsiteX52" fmla="*/ 616744 w 5200650"/>
                <a:gd name="connsiteY52" fmla="*/ 454819 h 809625"/>
                <a:gd name="connsiteX53" fmla="*/ 781050 w 5200650"/>
                <a:gd name="connsiteY53" fmla="*/ 519112 h 809625"/>
                <a:gd name="connsiteX54" fmla="*/ 933450 w 5200650"/>
                <a:gd name="connsiteY54" fmla="*/ 561975 h 809625"/>
                <a:gd name="connsiteX55" fmla="*/ 1173956 w 5200650"/>
                <a:gd name="connsiteY55" fmla="*/ 609600 h 809625"/>
                <a:gd name="connsiteX56" fmla="*/ 1343025 w 5200650"/>
                <a:gd name="connsiteY56" fmla="*/ 647700 h 809625"/>
                <a:gd name="connsiteX57" fmla="*/ 1574006 w 5200650"/>
                <a:gd name="connsiteY57" fmla="*/ 690562 h 809625"/>
                <a:gd name="connsiteX58" fmla="*/ 1757364 w 5200650"/>
                <a:gd name="connsiteY58" fmla="*/ 704850 h 809625"/>
                <a:gd name="connsiteX59" fmla="*/ 1990725 w 5200650"/>
                <a:gd name="connsiteY59" fmla="*/ 714375 h 809625"/>
                <a:gd name="connsiteX60" fmla="*/ 2124075 w 5200650"/>
                <a:gd name="connsiteY60" fmla="*/ 714375 h 809625"/>
                <a:gd name="connsiteX61" fmla="*/ 2226469 w 5200650"/>
                <a:gd name="connsiteY61" fmla="*/ 721519 h 809625"/>
                <a:gd name="connsiteX62" fmla="*/ 2386012 w 5200650"/>
                <a:gd name="connsiteY62" fmla="*/ 742950 h 809625"/>
                <a:gd name="connsiteX63" fmla="*/ 2509838 w 5200650"/>
                <a:gd name="connsiteY63" fmla="*/ 771525 h 809625"/>
                <a:gd name="connsiteX64" fmla="*/ 2671763 w 5200650"/>
                <a:gd name="connsiteY64" fmla="*/ 795337 h 809625"/>
                <a:gd name="connsiteX65" fmla="*/ 2847975 w 5200650"/>
                <a:gd name="connsiteY65" fmla="*/ 804862 h 809625"/>
                <a:gd name="connsiteX66" fmla="*/ 3062288 w 5200650"/>
                <a:gd name="connsiteY66" fmla="*/ 809625 h 809625"/>
                <a:gd name="connsiteX67" fmla="*/ 3286125 w 5200650"/>
                <a:gd name="connsiteY67" fmla="*/ 790575 h 809625"/>
                <a:gd name="connsiteX68" fmla="*/ 3486150 w 5200650"/>
                <a:gd name="connsiteY68" fmla="*/ 771525 h 809625"/>
                <a:gd name="connsiteX69" fmla="*/ 3662363 w 5200650"/>
                <a:gd name="connsiteY69" fmla="*/ 714375 h 809625"/>
                <a:gd name="connsiteX70" fmla="*/ 3843337 w 5200650"/>
                <a:gd name="connsiteY70" fmla="*/ 628650 h 809625"/>
                <a:gd name="connsiteX71" fmla="*/ 3900488 w 5200650"/>
                <a:gd name="connsiteY71" fmla="*/ 557212 h 809625"/>
                <a:gd name="connsiteX72" fmla="*/ 3962400 w 5200650"/>
                <a:gd name="connsiteY72" fmla="*/ 442912 h 809625"/>
                <a:gd name="connsiteX73" fmla="*/ 4081463 w 5200650"/>
                <a:gd name="connsiteY73" fmla="*/ 342900 h 809625"/>
                <a:gd name="connsiteX74" fmla="*/ 4214813 w 5200650"/>
                <a:gd name="connsiteY74" fmla="*/ 304800 h 809625"/>
                <a:gd name="connsiteX75" fmla="*/ 4371975 w 5200650"/>
                <a:gd name="connsiteY75" fmla="*/ 285750 h 809625"/>
                <a:gd name="connsiteX76" fmla="*/ 4638675 w 5200650"/>
                <a:gd name="connsiteY76" fmla="*/ 280987 h 809625"/>
                <a:gd name="connsiteX77" fmla="*/ 4867275 w 5200650"/>
                <a:gd name="connsiteY77" fmla="*/ 271462 h 809625"/>
                <a:gd name="connsiteX78" fmla="*/ 4995863 w 5200650"/>
                <a:gd name="connsiteY78" fmla="*/ 242887 h 809625"/>
                <a:gd name="connsiteX79" fmla="*/ 5100638 w 5200650"/>
                <a:gd name="connsiteY79" fmla="*/ 195262 h 809625"/>
                <a:gd name="connsiteX80" fmla="*/ 5200650 w 5200650"/>
                <a:gd name="connsiteY80"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35731 w 5200650"/>
                <a:gd name="connsiteY49" fmla="*/ 254793 h 809625"/>
                <a:gd name="connsiteX50" fmla="*/ 235745 w 5200650"/>
                <a:gd name="connsiteY50" fmla="*/ 300037 h 809625"/>
                <a:gd name="connsiteX51" fmla="*/ 414338 w 5200650"/>
                <a:gd name="connsiteY51" fmla="*/ 381000 h 809625"/>
                <a:gd name="connsiteX52" fmla="*/ 616744 w 5200650"/>
                <a:gd name="connsiteY52" fmla="*/ 454819 h 809625"/>
                <a:gd name="connsiteX53" fmla="*/ 781050 w 5200650"/>
                <a:gd name="connsiteY53" fmla="*/ 519112 h 809625"/>
                <a:gd name="connsiteX54" fmla="*/ 933450 w 5200650"/>
                <a:gd name="connsiteY54" fmla="*/ 561975 h 809625"/>
                <a:gd name="connsiteX55" fmla="*/ 1173956 w 5200650"/>
                <a:gd name="connsiteY55" fmla="*/ 609600 h 809625"/>
                <a:gd name="connsiteX56" fmla="*/ 1343025 w 5200650"/>
                <a:gd name="connsiteY56" fmla="*/ 647700 h 809625"/>
                <a:gd name="connsiteX57" fmla="*/ 1574006 w 5200650"/>
                <a:gd name="connsiteY57" fmla="*/ 690562 h 809625"/>
                <a:gd name="connsiteX58" fmla="*/ 1757364 w 5200650"/>
                <a:gd name="connsiteY58" fmla="*/ 704850 h 809625"/>
                <a:gd name="connsiteX59" fmla="*/ 1990725 w 5200650"/>
                <a:gd name="connsiteY59" fmla="*/ 714375 h 809625"/>
                <a:gd name="connsiteX60" fmla="*/ 2124075 w 5200650"/>
                <a:gd name="connsiteY60" fmla="*/ 714375 h 809625"/>
                <a:gd name="connsiteX61" fmla="*/ 2226469 w 5200650"/>
                <a:gd name="connsiteY61" fmla="*/ 721519 h 809625"/>
                <a:gd name="connsiteX62" fmla="*/ 2386012 w 5200650"/>
                <a:gd name="connsiteY62" fmla="*/ 742950 h 809625"/>
                <a:gd name="connsiteX63" fmla="*/ 2509838 w 5200650"/>
                <a:gd name="connsiteY63" fmla="*/ 771525 h 809625"/>
                <a:gd name="connsiteX64" fmla="*/ 2671763 w 5200650"/>
                <a:gd name="connsiteY64" fmla="*/ 795337 h 809625"/>
                <a:gd name="connsiteX65" fmla="*/ 2847975 w 5200650"/>
                <a:gd name="connsiteY65" fmla="*/ 804862 h 809625"/>
                <a:gd name="connsiteX66" fmla="*/ 3062288 w 5200650"/>
                <a:gd name="connsiteY66" fmla="*/ 809625 h 809625"/>
                <a:gd name="connsiteX67" fmla="*/ 3286125 w 5200650"/>
                <a:gd name="connsiteY67" fmla="*/ 790575 h 809625"/>
                <a:gd name="connsiteX68" fmla="*/ 3486150 w 5200650"/>
                <a:gd name="connsiteY68" fmla="*/ 771525 h 809625"/>
                <a:gd name="connsiteX69" fmla="*/ 3662363 w 5200650"/>
                <a:gd name="connsiteY69" fmla="*/ 714375 h 809625"/>
                <a:gd name="connsiteX70" fmla="*/ 3843337 w 5200650"/>
                <a:gd name="connsiteY70" fmla="*/ 628650 h 809625"/>
                <a:gd name="connsiteX71" fmla="*/ 3900488 w 5200650"/>
                <a:gd name="connsiteY71" fmla="*/ 557212 h 809625"/>
                <a:gd name="connsiteX72" fmla="*/ 3962400 w 5200650"/>
                <a:gd name="connsiteY72" fmla="*/ 442912 h 809625"/>
                <a:gd name="connsiteX73" fmla="*/ 4081463 w 5200650"/>
                <a:gd name="connsiteY73" fmla="*/ 342900 h 809625"/>
                <a:gd name="connsiteX74" fmla="*/ 4214813 w 5200650"/>
                <a:gd name="connsiteY74" fmla="*/ 304800 h 809625"/>
                <a:gd name="connsiteX75" fmla="*/ 4371975 w 5200650"/>
                <a:gd name="connsiteY75" fmla="*/ 285750 h 809625"/>
                <a:gd name="connsiteX76" fmla="*/ 4638675 w 5200650"/>
                <a:gd name="connsiteY76" fmla="*/ 280987 h 809625"/>
                <a:gd name="connsiteX77" fmla="*/ 4867275 w 5200650"/>
                <a:gd name="connsiteY77" fmla="*/ 271462 h 809625"/>
                <a:gd name="connsiteX78" fmla="*/ 4995863 w 5200650"/>
                <a:gd name="connsiteY78" fmla="*/ 242887 h 809625"/>
                <a:gd name="connsiteX79" fmla="*/ 5100638 w 5200650"/>
                <a:gd name="connsiteY79" fmla="*/ 195262 h 809625"/>
                <a:gd name="connsiteX80" fmla="*/ 5200650 w 5200650"/>
                <a:gd name="connsiteY80" fmla="*/ 95250 h 809625"/>
                <a:gd name="connsiteX0" fmla="*/ 5200650 w 5200650"/>
                <a:gd name="connsiteY0" fmla="*/ 95250 h 809625"/>
                <a:gd name="connsiteX1" fmla="*/ 5119687 w 5200650"/>
                <a:gd name="connsiteY1" fmla="*/ 76200 h 809625"/>
                <a:gd name="connsiteX2" fmla="*/ 5000625 w 5200650"/>
                <a:gd name="connsiteY2" fmla="*/ 57150 h 809625"/>
                <a:gd name="connsiteX3" fmla="*/ 4810125 w 5200650"/>
                <a:gd name="connsiteY3" fmla="*/ 28575 h 809625"/>
                <a:gd name="connsiteX4" fmla="*/ 4672013 w 5200650"/>
                <a:gd name="connsiteY4" fmla="*/ 9525 h 809625"/>
                <a:gd name="connsiteX5" fmla="*/ 4576763 w 5200650"/>
                <a:gd name="connsiteY5" fmla="*/ 0 h 809625"/>
                <a:gd name="connsiteX6" fmla="*/ 4491038 w 5200650"/>
                <a:gd name="connsiteY6" fmla="*/ 0 h 809625"/>
                <a:gd name="connsiteX7" fmla="*/ 4343400 w 5200650"/>
                <a:gd name="connsiteY7" fmla="*/ 0 h 809625"/>
                <a:gd name="connsiteX8" fmla="*/ 4200525 w 5200650"/>
                <a:gd name="connsiteY8" fmla="*/ 0 h 809625"/>
                <a:gd name="connsiteX9" fmla="*/ 4086225 w 5200650"/>
                <a:gd name="connsiteY9" fmla="*/ 9525 h 809625"/>
                <a:gd name="connsiteX10" fmla="*/ 4024313 w 5200650"/>
                <a:gd name="connsiteY10" fmla="*/ 9525 h 809625"/>
                <a:gd name="connsiteX11" fmla="*/ 3981450 w 5200650"/>
                <a:gd name="connsiteY11" fmla="*/ 33337 h 809625"/>
                <a:gd name="connsiteX12" fmla="*/ 3952875 w 5200650"/>
                <a:gd name="connsiteY12" fmla="*/ 90487 h 809625"/>
                <a:gd name="connsiteX13" fmla="*/ 3890963 w 5200650"/>
                <a:gd name="connsiteY13" fmla="*/ 190500 h 809625"/>
                <a:gd name="connsiteX14" fmla="*/ 3824288 w 5200650"/>
                <a:gd name="connsiteY14" fmla="*/ 233362 h 809625"/>
                <a:gd name="connsiteX15" fmla="*/ 3762375 w 5200650"/>
                <a:gd name="connsiteY15" fmla="*/ 252412 h 809625"/>
                <a:gd name="connsiteX16" fmla="*/ 3614738 w 5200650"/>
                <a:gd name="connsiteY16" fmla="*/ 252412 h 809625"/>
                <a:gd name="connsiteX17" fmla="*/ 3505200 w 5200650"/>
                <a:gd name="connsiteY17" fmla="*/ 252412 h 809625"/>
                <a:gd name="connsiteX18" fmla="*/ 3448050 w 5200650"/>
                <a:gd name="connsiteY18" fmla="*/ 261937 h 809625"/>
                <a:gd name="connsiteX19" fmla="*/ 3362325 w 5200650"/>
                <a:gd name="connsiteY19" fmla="*/ 314325 h 809625"/>
                <a:gd name="connsiteX20" fmla="*/ 3181350 w 5200650"/>
                <a:gd name="connsiteY20" fmla="*/ 409575 h 809625"/>
                <a:gd name="connsiteX21" fmla="*/ 3109913 w 5200650"/>
                <a:gd name="connsiteY21" fmla="*/ 433387 h 809625"/>
                <a:gd name="connsiteX22" fmla="*/ 3052763 w 5200650"/>
                <a:gd name="connsiteY22" fmla="*/ 428625 h 809625"/>
                <a:gd name="connsiteX23" fmla="*/ 2962275 w 5200650"/>
                <a:gd name="connsiteY23" fmla="*/ 395287 h 809625"/>
                <a:gd name="connsiteX24" fmla="*/ 2890838 w 5200650"/>
                <a:gd name="connsiteY24" fmla="*/ 381000 h 809625"/>
                <a:gd name="connsiteX25" fmla="*/ 2847975 w 5200650"/>
                <a:gd name="connsiteY25" fmla="*/ 390525 h 809625"/>
                <a:gd name="connsiteX26" fmla="*/ 2733675 w 5200650"/>
                <a:gd name="connsiteY26" fmla="*/ 466725 h 809625"/>
                <a:gd name="connsiteX27" fmla="*/ 2652713 w 5200650"/>
                <a:gd name="connsiteY27" fmla="*/ 490537 h 809625"/>
                <a:gd name="connsiteX28" fmla="*/ 2562225 w 5200650"/>
                <a:gd name="connsiteY28" fmla="*/ 471487 h 809625"/>
                <a:gd name="connsiteX29" fmla="*/ 2500313 w 5200650"/>
                <a:gd name="connsiteY29" fmla="*/ 395287 h 809625"/>
                <a:gd name="connsiteX30" fmla="*/ 2471738 w 5200650"/>
                <a:gd name="connsiteY30" fmla="*/ 390525 h 809625"/>
                <a:gd name="connsiteX31" fmla="*/ 2381250 w 5200650"/>
                <a:gd name="connsiteY31" fmla="*/ 442912 h 809625"/>
                <a:gd name="connsiteX32" fmla="*/ 2343150 w 5200650"/>
                <a:gd name="connsiteY32" fmla="*/ 452437 h 809625"/>
                <a:gd name="connsiteX33" fmla="*/ 2247900 w 5200650"/>
                <a:gd name="connsiteY33" fmla="*/ 442912 h 809625"/>
                <a:gd name="connsiteX34" fmla="*/ 2166938 w 5200650"/>
                <a:gd name="connsiteY34" fmla="*/ 438150 h 809625"/>
                <a:gd name="connsiteX35" fmla="*/ 2038350 w 5200650"/>
                <a:gd name="connsiteY35" fmla="*/ 481012 h 809625"/>
                <a:gd name="connsiteX36" fmla="*/ 1928813 w 5200650"/>
                <a:gd name="connsiteY36" fmla="*/ 523875 h 809625"/>
                <a:gd name="connsiteX37" fmla="*/ 1752600 w 5200650"/>
                <a:gd name="connsiteY37" fmla="*/ 590550 h 809625"/>
                <a:gd name="connsiteX38" fmla="*/ 1647825 w 5200650"/>
                <a:gd name="connsiteY38" fmla="*/ 619125 h 809625"/>
                <a:gd name="connsiteX39" fmla="*/ 1524000 w 5200650"/>
                <a:gd name="connsiteY39" fmla="*/ 609600 h 809625"/>
                <a:gd name="connsiteX40" fmla="*/ 1404938 w 5200650"/>
                <a:gd name="connsiteY40" fmla="*/ 585787 h 809625"/>
                <a:gd name="connsiteX41" fmla="*/ 1276350 w 5200650"/>
                <a:gd name="connsiteY41" fmla="*/ 561975 h 809625"/>
                <a:gd name="connsiteX42" fmla="*/ 1038225 w 5200650"/>
                <a:gd name="connsiteY42" fmla="*/ 514350 h 809625"/>
                <a:gd name="connsiteX43" fmla="*/ 890588 w 5200650"/>
                <a:gd name="connsiteY43" fmla="*/ 457200 h 809625"/>
                <a:gd name="connsiteX44" fmla="*/ 704850 w 5200650"/>
                <a:gd name="connsiteY44" fmla="*/ 395287 h 809625"/>
                <a:gd name="connsiteX45" fmla="*/ 495300 w 5200650"/>
                <a:gd name="connsiteY45" fmla="*/ 314325 h 809625"/>
                <a:gd name="connsiteX46" fmla="*/ 271463 w 5200650"/>
                <a:gd name="connsiteY46" fmla="*/ 238125 h 809625"/>
                <a:gd name="connsiteX47" fmla="*/ 180975 w 5200650"/>
                <a:gd name="connsiteY47" fmla="*/ 219075 h 809625"/>
                <a:gd name="connsiteX48" fmla="*/ 0 w 5200650"/>
                <a:gd name="connsiteY48" fmla="*/ 200025 h 809625"/>
                <a:gd name="connsiteX49" fmla="*/ 135731 w 5200650"/>
                <a:gd name="connsiteY49" fmla="*/ 254793 h 809625"/>
                <a:gd name="connsiteX50" fmla="*/ 235745 w 5200650"/>
                <a:gd name="connsiteY50" fmla="*/ 300037 h 809625"/>
                <a:gd name="connsiteX51" fmla="*/ 426245 w 5200650"/>
                <a:gd name="connsiteY51" fmla="*/ 381000 h 809625"/>
                <a:gd name="connsiteX52" fmla="*/ 616744 w 5200650"/>
                <a:gd name="connsiteY52" fmla="*/ 454819 h 809625"/>
                <a:gd name="connsiteX53" fmla="*/ 781050 w 5200650"/>
                <a:gd name="connsiteY53" fmla="*/ 519112 h 809625"/>
                <a:gd name="connsiteX54" fmla="*/ 933450 w 5200650"/>
                <a:gd name="connsiteY54" fmla="*/ 561975 h 809625"/>
                <a:gd name="connsiteX55" fmla="*/ 1173956 w 5200650"/>
                <a:gd name="connsiteY55" fmla="*/ 609600 h 809625"/>
                <a:gd name="connsiteX56" fmla="*/ 1343025 w 5200650"/>
                <a:gd name="connsiteY56" fmla="*/ 647700 h 809625"/>
                <a:gd name="connsiteX57" fmla="*/ 1574006 w 5200650"/>
                <a:gd name="connsiteY57" fmla="*/ 690562 h 809625"/>
                <a:gd name="connsiteX58" fmla="*/ 1757364 w 5200650"/>
                <a:gd name="connsiteY58" fmla="*/ 704850 h 809625"/>
                <a:gd name="connsiteX59" fmla="*/ 1990725 w 5200650"/>
                <a:gd name="connsiteY59" fmla="*/ 714375 h 809625"/>
                <a:gd name="connsiteX60" fmla="*/ 2124075 w 5200650"/>
                <a:gd name="connsiteY60" fmla="*/ 714375 h 809625"/>
                <a:gd name="connsiteX61" fmla="*/ 2226469 w 5200650"/>
                <a:gd name="connsiteY61" fmla="*/ 721519 h 809625"/>
                <a:gd name="connsiteX62" fmla="*/ 2386012 w 5200650"/>
                <a:gd name="connsiteY62" fmla="*/ 742950 h 809625"/>
                <a:gd name="connsiteX63" fmla="*/ 2509838 w 5200650"/>
                <a:gd name="connsiteY63" fmla="*/ 771525 h 809625"/>
                <a:gd name="connsiteX64" fmla="*/ 2671763 w 5200650"/>
                <a:gd name="connsiteY64" fmla="*/ 795337 h 809625"/>
                <a:gd name="connsiteX65" fmla="*/ 2847975 w 5200650"/>
                <a:gd name="connsiteY65" fmla="*/ 804862 h 809625"/>
                <a:gd name="connsiteX66" fmla="*/ 3062288 w 5200650"/>
                <a:gd name="connsiteY66" fmla="*/ 809625 h 809625"/>
                <a:gd name="connsiteX67" fmla="*/ 3286125 w 5200650"/>
                <a:gd name="connsiteY67" fmla="*/ 790575 h 809625"/>
                <a:gd name="connsiteX68" fmla="*/ 3486150 w 5200650"/>
                <a:gd name="connsiteY68" fmla="*/ 771525 h 809625"/>
                <a:gd name="connsiteX69" fmla="*/ 3662363 w 5200650"/>
                <a:gd name="connsiteY69" fmla="*/ 714375 h 809625"/>
                <a:gd name="connsiteX70" fmla="*/ 3843337 w 5200650"/>
                <a:gd name="connsiteY70" fmla="*/ 628650 h 809625"/>
                <a:gd name="connsiteX71" fmla="*/ 3900488 w 5200650"/>
                <a:gd name="connsiteY71" fmla="*/ 557212 h 809625"/>
                <a:gd name="connsiteX72" fmla="*/ 3962400 w 5200650"/>
                <a:gd name="connsiteY72" fmla="*/ 442912 h 809625"/>
                <a:gd name="connsiteX73" fmla="*/ 4081463 w 5200650"/>
                <a:gd name="connsiteY73" fmla="*/ 342900 h 809625"/>
                <a:gd name="connsiteX74" fmla="*/ 4214813 w 5200650"/>
                <a:gd name="connsiteY74" fmla="*/ 304800 h 809625"/>
                <a:gd name="connsiteX75" fmla="*/ 4371975 w 5200650"/>
                <a:gd name="connsiteY75" fmla="*/ 285750 h 809625"/>
                <a:gd name="connsiteX76" fmla="*/ 4638675 w 5200650"/>
                <a:gd name="connsiteY76" fmla="*/ 280987 h 809625"/>
                <a:gd name="connsiteX77" fmla="*/ 4867275 w 5200650"/>
                <a:gd name="connsiteY77" fmla="*/ 271462 h 809625"/>
                <a:gd name="connsiteX78" fmla="*/ 4995863 w 5200650"/>
                <a:gd name="connsiteY78" fmla="*/ 242887 h 809625"/>
                <a:gd name="connsiteX79" fmla="*/ 5100638 w 5200650"/>
                <a:gd name="connsiteY79" fmla="*/ 195262 h 809625"/>
                <a:gd name="connsiteX80" fmla="*/ 5200650 w 5200650"/>
                <a:gd name="connsiteY80" fmla="*/ 95250 h 809625"/>
                <a:gd name="connsiteX0" fmla="*/ 5183981 w 5183981"/>
                <a:gd name="connsiteY0" fmla="*/ 95250 h 809625"/>
                <a:gd name="connsiteX1" fmla="*/ 5103018 w 5183981"/>
                <a:gd name="connsiteY1" fmla="*/ 76200 h 809625"/>
                <a:gd name="connsiteX2" fmla="*/ 4983956 w 5183981"/>
                <a:gd name="connsiteY2" fmla="*/ 57150 h 809625"/>
                <a:gd name="connsiteX3" fmla="*/ 4793456 w 5183981"/>
                <a:gd name="connsiteY3" fmla="*/ 28575 h 809625"/>
                <a:gd name="connsiteX4" fmla="*/ 4655344 w 5183981"/>
                <a:gd name="connsiteY4" fmla="*/ 9525 h 809625"/>
                <a:gd name="connsiteX5" fmla="*/ 4560094 w 5183981"/>
                <a:gd name="connsiteY5" fmla="*/ 0 h 809625"/>
                <a:gd name="connsiteX6" fmla="*/ 4474369 w 5183981"/>
                <a:gd name="connsiteY6" fmla="*/ 0 h 809625"/>
                <a:gd name="connsiteX7" fmla="*/ 4326731 w 5183981"/>
                <a:gd name="connsiteY7" fmla="*/ 0 h 809625"/>
                <a:gd name="connsiteX8" fmla="*/ 4183856 w 5183981"/>
                <a:gd name="connsiteY8" fmla="*/ 0 h 809625"/>
                <a:gd name="connsiteX9" fmla="*/ 4069556 w 5183981"/>
                <a:gd name="connsiteY9" fmla="*/ 9525 h 809625"/>
                <a:gd name="connsiteX10" fmla="*/ 4007644 w 5183981"/>
                <a:gd name="connsiteY10" fmla="*/ 9525 h 809625"/>
                <a:gd name="connsiteX11" fmla="*/ 3964781 w 5183981"/>
                <a:gd name="connsiteY11" fmla="*/ 33337 h 809625"/>
                <a:gd name="connsiteX12" fmla="*/ 3936206 w 5183981"/>
                <a:gd name="connsiteY12" fmla="*/ 90487 h 809625"/>
                <a:gd name="connsiteX13" fmla="*/ 3874294 w 5183981"/>
                <a:gd name="connsiteY13" fmla="*/ 190500 h 809625"/>
                <a:gd name="connsiteX14" fmla="*/ 3807619 w 5183981"/>
                <a:gd name="connsiteY14" fmla="*/ 233362 h 809625"/>
                <a:gd name="connsiteX15" fmla="*/ 3745706 w 5183981"/>
                <a:gd name="connsiteY15" fmla="*/ 252412 h 809625"/>
                <a:gd name="connsiteX16" fmla="*/ 3598069 w 5183981"/>
                <a:gd name="connsiteY16" fmla="*/ 252412 h 809625"/>
                <a:gd name="connsiteX17" fmla="*/ 3488531 w 5183981"/>
                <a:gd name="connsiteY17" fmla="*/ 252412 h 809625"/>
                <a:gd name="connsiteX18" fmla="*/ 3431381 w 5183981"/>
                <a:gd name="connsiteY18" fmla="*/ 261937 h 809625"/>
                <a:gd name="connsiteX19" fmla="*/ 3345656 w 5183981"/>
                <a:gd name="connsiteY19" fmla="*/ 314325 h 809625"/>
                <a:gd name="connsiteX20" fmla="*/ 3164681 w 5183981"/>
                <a:gd name="connsiteY20" fmla="*/ 409575 h 809625"/>
                <a:gd name="connsiteX21" fmla="*/ 3093244 w 5183981"/>
                <a:gd name="connsiteY21" fmla="*/ 433387 h 809625"/>
                <a:gd name="connsiteX22" fmla="*/ 3036094 w 5183981"/>
                <a:gd name="connsiteY22" fmla="*/ 428625 h 809625"/>
                <a:gd name="connsiteX23" fmla="*/ 2945606 w 5183981"/>
                <a:gd name="connsiteY23" fmla="*/ 395287 h 809625"/>
                <a:gd name="connsiteX24" fmla="*/ 2874169 w 5183981"/>
                <a:gd name="connsiteY24" fmla="*/ 381000 h 809625"/>
                <a:gd name="connsiteX25" fmla="*/ 2831306 w 5183981"/>
                <a:gd name="connsiteY25" fmla="*/ 390525 h 809625"/>
                <a:gd name="connsiteX26" fmla="*/ 2717006 w 5183981"/>
                <a:gd name="connsiteY26" fmla="*/ 466725 h 809625"/>
                <a:gd name="connsiteX27" fmla="*/ 2636044 w 5183981"/>
                <a:gd name="connsiteY27" fmla="*/ 490537 h 809625"/>
                <a:gd name="connsiteX28" fmla="*/ 2545556 w 5183981"/>
                <a:gd name="connsiteY28" fmla="*/ 471487 h 809625"/>
                <a:gd name="connsiteX29" fmla="*/ 2483644 w 5183981"/>
                <a:gd name="connsiteY29" fmla="*/ 395287 h 809625"/>
                <a:gd name="connsiteX30" fmla="*/ 2455069 w 5183981"/>
                <a:gd name="connsiteY30" fmla="*/ 390525 h 809625"/>
                <a:gd name="connsiteX31" fmla="*/ 2364581 w 5183981"/>
                <a:gd name="connsiteY31" fmla="*/ 442912 h 809625"/>
                <a:gd name="connsiteX32" fmla="*/ 2326481 w 5183981"/>
                <a:gd name="connsiteY32" fmla="*/ 452437 h 809625"/>
                <a:gd name="connsiteX33" fmla="*/ 2231231 w 5183981"/>
                <a:gd name="connsiteY33" fmla="*/ 442912 h 809625"/>
                <a:gd name="connsiteX34" fmla="*/ 2150269 w 5183981"/>
                <a:gd name="connsiteY34" fmla="*/ 438150 h 809625"/>
                <a:gd name="connsiteX35" fmla="*/ 2021681 w 5183981"/>
                <a:gd name="connsiteY35" fmla="*/ 481012 h 809625"/>
                <a:gd name="connsiteX36" fmla="*/ 1912144 w 5183981"/>
                <a:gd name="connsiteY36" fmla="*/ 523875 h 809625"/>
                <a:gd name="connsiteX37" fmla="*/ 1735931 w 5183981"/>
                <a:gd name="connsiteY37" fmla="*/ 590550 h 809625"/>
                <a:gd name="connsiteX38" fmla="*/ 1631156 w 5183981"/>
                <a:gd name="connsiteY38" fmla="*/ 619125 h 809625"/>
                <a:gd name="connsiteX39" fmla="*/ 1507331 w 5183981"/>
                <a:gd name="connsiteY39" fmla="*/ 609600 h 809625"/>
                <a:gd name="connsiteX40" fmla="*/ 1388269 w 5183981"/>
                <a:gd name="connsiteY40" fmla="*/ 585787 h 809625"/>
                <a:gd name="connsiteX41" fmla="*/ 1259681 w 5183981"/>
                <a:gd name="connsiteY41" fmla="*/ 561975 h 809625"/>
                <a:gd name="connsiteX42" fmla="*/ 1021556 w 5183981"/>
                <a:gd name="connsiteY42" fmla="*/ 514350 h 809625"/>
                <a:gd name="connsiteX43" fmla="*/ 873919 w 5183981"/>
                <a:gd name="connsiteY43" fmla="*/ 457200 h 809625"/>
                <a:gd name="connsiteX44" fmla="*/ 688181 w 5183981"/>
                <a:gd name="connsiteY44" fmla="*/ 395287 h 809625"/>
                <a:gd name="connsiteX45" fmla="*/ 478631 w 5183981"/>
                <a:gd name="connsiteY45" fmla="*/ 314325 h 809625"/>
                <a:gd name="connsiteX46" fmla="*/ 254794 w 5183981"/>
                <a:gd name="connsiteY46" fmla="*/ 238125 h 809625"/>
                <a:gd name="connsiteX47" fmla="*/ 164306 w 5183981"/>
                <a:gd name="connsiteY47" fmla="*/ 219075 h 809625"/>
                <a:gd name="connsiteX48" fmla="*/ 0 w 5183981"/>
                <a:gd name="connsiteY48" fmla="*/ 214312 h 809625"/>
                <a:gd name="connsiteX49" fmla="*/ 119062 w 5183981"/>
                <a:gd name="connsiteY49" fmla="*/ 254793 h 809625"/>
                <a:gd name="connsiteX50" fmla="*/ 219076 w 5183981"/>
                <a:gd name="connsiteY50" fmla="*/ 300037 h 809625"/>
                <a:gd name="connsiteX51" fmla="*/ 409576 w 5183981"/>
                <a:gd name="connsiteY51" fmla="*/ 381000 h 809625"/>
                <a:gd name="connsiteX52" fmla="*/ 600075 w 5183981"/>
                <a:gd name="connsiteY52" fmla="*/ 454819 h 809625"/>
                <a:gd name="connsiteX53" fmla="*/ 764381 w 5183981"/>
                <a:gd name="connsiteY53" fmla="*/ 519112 h 809625"/>
                <a:gd name="connsiteX54" fmla="*/ 916781 w 5183981"/>
                <a:gd name="connsiteY54" fmla="*/ 561975 h 809625"/>
                <a:gd name="connsiteX55" fmla="*/ 1157287 w 5183981"/>
                <a:gd name="connsiteY55" fmla="*/ 609600 h 809625"/>
                <a:gd name="connsiteX56" fmla="*/ 1326356 w 5183981"/>
                <a:gd name="connsiteY56" fmla="*/ 647700 h 809625"/>
                <a:gd name="connsiteX57" fmla="*/ 1557337 w 5183981"/>
                <a:gd name="connsiteY57" fmla="*/ 690562 h 809625"/>
                <a:gd name="connsiteX58" fmla="*/ 1740695 w 5183981"/>
                <a:gd name="connsiteY58" fmla="*/ 704850 h 809625"/>
                <a:gd name="connsiteX59" fmla="*/ 1974056 w 5183981"/>
                <a:gd name="connsiteY59" fmla="*/ 714375 h 809625"/>
                <a:gd name="connsiteX60" fmla="*/ 2107406 w 5183981"/>
                <a:gd name="connsiteY60" fmla="*/ 714375 h 809625"/>
                <a:gd name="connsiteX61" fmla="*/ 2209800 w 5183981"/>
                <a:gd name="connsiteY61" fmla="*/ 721519 h 809625"/>
                <a:gd name="connsiteX62" fmla="*/ 2369343 w 5183981"/>
                <a:gd name="connsiteY62" fmla="*/ 742950 h 809625"/>
                <a:gd name="connsiteX63" fmla="*/ 2493169 w 5183981"/>
                <a:gd name="connsiteY63" fmla="*/ 771525 h 809625"/>
                <a:gd name="connsiteX64" fmla="*/ 2655094 w 5183981"/>
                <a:gd name="connsiteY64" fmla="*/ 795337 h 809625"/>
                <a:gd name="connsiteX65" fmla="*/ 2831306 w 5183981"/>
                <a:gd name="connsiteY65" fmla="*/ 804862 h 809625"/>
                <a:gd name="connsiteX66" fmla="*/ 3045619 w 5183981"/>
                <a:gd name="connsiteY66" fmla="*/ 809625 h 809625"/>
                <a:gd name="connsiteX67" fmla="*/ 3269456 w 5183981"/>
                <a:gd name="connsiteY67" fmla="*/ 790575 h 809625"/>
                <a:gd name="connsiteX68" fmla="*/ 3469481 w 5183981"/>
                <a:gd name="connsiteY68" fmla="*/ 771525 h 809625"/>
                <a:gd name="connsiteX69" fmla="*/ 3645694 w 5183981"/>
                <a:gd name="connsiteY69" fmla="*/ 714375 h 809625"/>
                <a:gd name="connsiteX70" fmla="*/ 3826668 w 5183981"/>
                <a:gd name="connsiteY70" fmla="*/ 628650 h 809625"/>
                <a:gd name="connsiteX71" fmla="*/ 3883819 w 5183981"/>
                <a:gd name="connsiteY71" fmla="*/ 557212 h 809625"/>
                <a:gd name="connsiteX72" fmla="*/ 3945731 w 5183981"/>
                <a:gd name="connsiteY72" fmla="*/ 442912 h 809625"/>
                <a:gd name="connsiteX73" fmla="*/ 4064794 w 5183981"/>
                <a:gd name="connsiteY73" fmla="*/ 342900 h 809625"/>
                <a:gd name="connsiteX74" fmla="*/ 4198144 w 5183981"/>
                <a:gd name="connsiteY74" fmla="*/ 304800 h 809625"/>
                <a:gd name="connsiteX75" fmla="*/ 4355306 w 5183981"/>
                <a:gd name="connsiteY75" fmla="*/ 285750 h 809625"/>
                <a:gd name="connsiteX76" fmla="*/ 4622006 w 5183981"/>
                <a:gd name="connsiteY76" fmla="*/ 280987 h 809625"/>
                <a:gd name="connsiteX77" fmla="*/ 4850606 w 5183981"/>
                <a:gd name="connsiteY77" fmla="*/ 271462 h 809625"/>
                <a:gd name="connsiteX78" fmla="*/ 4979194 w 5183981"/>
                <a:gd name="connsiteY78" fmla="*/ 242887 h 809625"/>
                <a:gd name="connsiteX79" fmla="*/ 5083969 w 5183981"/>
                <a:gd name="connsiteY79" fmla="*/ 195262 h 809625"/>
                <a:gd name="connsiteX80" fmla="*/ 5183981 w 5183981"/>
                <a:gd name="connsiteY80" fmla="*/ 95250 h 809625"/>
                <a:gd name="connsiteX0" fmla="*/ 5183981 w 5183981"/>
                <a:gd name="connsiteY0" fmla="*/ 95250 h 809625"/>
                <a:gd name="connsiteX1" fmla="*/ 5103018 w 5183981"/>
                <a:gd name="connsiteY1" fmla="*/ 76200 h 809625"/>
                <a:gd name="connsiteX2" fmla="*/ 4983956 w 5183981"/>
                <a:gd name="connsiteY2" fmla="*/ 57150 h 809625"/>
                <a:gd name="connsiteX3" fmla="*/ 4793456 w 5183981"/>
                <a:gd name="connsiteY3" fmla="*/ 28575 h 809625"/>
                <a:gd name="connsiteX4" fmla="*/ 4655344 w 5183981"/>
                <a:gd name="connsiteY4" fmla="*/ 9525 h 809625"/>
                <a:gd name="connsiteX5" fmla="*/ 4560094 w 5183981"/>
                <a:gd name="connsiteY5" fmla="*/ 0 h 809625"/>
                <a:gd name="connsiteX6" fmla="*/ 4474369 w 5183981"/>
                <a:gd name="connsiteY6" fmla="*/ 0 h 809625"/>
                <a:gd name="connsiteX7" fmla="*/ 4326731 w 5183981"/>
                <a:gd name="connsiteY7" fmla="*/ 0 h 809625"/>
                <a:gd name="connsiteX8" fmla="*/ 4183856 w 5183981"/>
                <a:gd name="connsiteY8" fmla="*/ 0 h 809625"/>
                <a:gd name="connsiteX9" fmla="*/ 4069556 w 5183981"/>
                <a:gd name="connsiteY9" fmla="*/ 9525 h 809625"/>
                <a:gd name="connsiteX10" fmla="*/ 4007644 w 5183981"/>
                <a:gd name="connsiteY10" fmla="*/ 9525 h 809625"/>
                <a:gd name="connsiteX11" fmla="*/ 3964781 w 5183981"/>
                <a:gd name="connsiteY11" fmla="*/ 33337 h 809625"/>
                <a:gd name="connsiteX12" fmla="*/ 3936206 w 5183981"/>
                <a:gd name="connsiteY12" fmla="*/ 90487 h 809625"/>
                <a:gd name="connsiteX13" fmla="*/ 3874294 w 5183981"/>
                <a:gd name="connsiteY13" fmla="*/ 190500 h 809625"/>
                <a:gd name="connsiteX14" fmla="*/ 3807619 w 5183981"/>
                <a:gd name="connsiteY14" fmla="*/ 233362 h 809625"/>
                <a:gd name="connsiteX15" fmla="*/ 3745706 w 5183981"/>
                <a:gd name="connsiteY15" fmla="*/ 252412 h 809625"/>
                <a:gd name="connsiteX16" fmla="*/ 3598069 w 5183981"/>
                <a:gd name="connsiteY16" fmla="*/ 252412 h 809625"/>
                <a:gd name="connsiteX17" fmla="*/ 3488531 w 5183981"/>
                <a:gd name="connsiteY17" fmla="*/ 252412 h 809625"/>
                <a:gd name="connsiteX18" fmla="*/ 3431381 w 5183981"/>
                <a:gd name="connsiteY18" fmla="*/ 261937 h 809625"/>
                <a:gd name="connsiteX19" fmla="*/ 3345656 w 5183981"/>
                <a:gd name="connsiteY19" fmla="*/ 314325 h 809625"/>
                <a:gd name="connsiteX20" fmla="*/ 3164681 w 5183981"/>
                <a:gd name="connsiteY20" fmla="*/ 409575 h 809625"/>
                <a:gd name="connsiteX21" fmla="*/ 3093244 w 5183981"/>
                <a:gd name="connsiteY21" fmla="*/ 433387 h 809625"/>
                <a:gd name="connsiteX22" fmla="*/ 3036094 w 5183981"/>
                <a:gd name="connsiteY22" fmla="*/ 428625 h 809625"/>
                <a:gd name="connsiteX23" fmla="*/ 2945606 w 5183981"/>
                <a:gd name="connsiteY23" fmla="*/ 395287 h 809625"/>
                <a:gd name="connsiteX24" fmla="*/ 2874169 w 5183981"/>
                <a:gd name="connsiteY24" fmla="*/ 381000 h 809625"/>
                <a:gd name="connsiteX25" fmla="*/ 2831306 w 5183981"/>
                <a:gd name="connsiteY25" fmla="*/ 390525 h 809625"/>
                <a:gd name="connsiteX26" fmla="*/ 2717006 w 5183981"/>
                <a:gd name="connsiteY26" fmla="*/ 466725 h 809625"/>
                <a:gd name="connsiteX27" fmla="*/ 2636044 w 5183981"/>
                <a:gd name="connsiteY27" fmla="*/ 490537 h 809625"/>
                <a:gd name="connsiteX28" fmla="*/ 2545556 w 5183981"/>
                <a:gd name="connsiteY28" fmla="*/ 471487 h 809625"/>
                <a:gd name="connsiteX29" fmla="*/ 2483644 w 5183981"/>
                <a:gd name="connsiteY29" fmla="*/ 395287 h 809625"/>
                <a:gd name="connsiteX30" fmla="*/ 2455069 w 5183981"/>
                <a:gd name="connsiteY30" fmla="*/ 390525 h 809625"/>
                <a:gd name="connsiteX31" fmla="*/ 2364581 w 5183981"/>
                <a:gd name="connsiteY31" fmla="*/ 442912 h 809625"/>
                <a:gd name="connsiteX32" fmla="*/ 2326481 w 5183981"/>
                <a:gd name="connsiteY32" fmla="*/ 452437 h 809625"/>
                <a:gd name="connsiteX33" fmla="*/ 2231231 w 5183981"/>
                <a:gd name="connsiteY33" fmla="*/ 442912 h 809625"/>
                <a:gd name="connsiteX34" fmla="*/ 2150269 w 5183981"/>
                <a:gd name="connsiteY34" fmla="*/ 438150 h 809625"/>
                <a:gd name="connsiteX35" fmla="*/ 2021681 w 5183981"/>
                <a:gd name="connsiteY35" fmla="*/ 481012 h 809625"/>
                <a:gd name="connsiteX36" fmla="*/ 1912144 w 5183981"/>
                <a:gd name="connsiteY36" fmla="*/ 523875 h 809625"/>
                <a:gd name="connsiteX37" fmla="*/ 1735931 w 5183981"/>
                <a:gd name="connsiteY37" fmla="*/ 590550 h 809625"/>
                <a:gd name="connsiteX38" fmla="*/ 1631156 w 5183981"/>
                <a:gd name="connsiteY38" fmla="*/ 619125 h 809625"/>
                <a:gd name="connsiteX39" fmla="*/ 1507331 w 5183981"/>
                <a:gd name="connsiteY39" fmla="*/ 609600 h 809625"/>
                <a:gd name="connsiteX40" fmla="*/ 1388269 w 5183981"/>
                <a:gd name="connsiteY40" fmla="*/ 585787 h 809625"/>
                <a:gd name="connsiteX41" fmla="*/ 1259681 w 5183981"/>
                <a:gd name="connsiteY41" fmla="*/ 561975 h 809625"/>
                <a:gd name="connsiteX42" fmla="*/ 1021556 w 5183981"/>
                <a:gd name="connsiteY42" fmla="*/ 514350 h 809625"/>
                <a:gd name="connsiteX43" fmla="*/ 873919 w 5183981"/>
                <a:gd name="connsiteY43" fmla="*/ 457200 h 809625"/>
                <a:gd name="connsiteX44" fmla="*/ 688181 w 5183981"/>
                <a:gd name="connsiteY44" fmla="*/ 395287 h 809625"/>
                <a:gd name="connsiteX45" fmla="*/ 478631 w 5183981"/>
                <a:gd name="connsiteY45" fmla="*/ 314325 h 809625"/>
                <a:gd name="connsiteX46" fmla="*/ 254794 w 5183981"/>
                <a:gd name="connsiteY46" fmla="*/ 238125 h 809625"/>
                <a:gd name="connsiteX47" fmla="*/ 164306 w 5183981"/>
                <a:gd name="connsiteY47" fmla="*/ 219075 h 809625"/>
                <a:gd name="connsiteX48" fmla="*/ 0 w 5183981"/>
                <a:gd name="connsiteY48" fmla="*/ 214312 h 809625"/>
                <a:gd name="connsiteX49" fmla="*/ 119062 w 5183981"/>
                <a:gd name="connsiteY49" fmla="*/ 254793 h 809625"/>
                <a:gd name="connsiteX50" fmla="*/ 219076 w 5183981"/>
                <a:gd name="connsiteY50" fmla="*/ 300037 h 809625"/>
                <a:gd name="connsiteX51" fmla="*/ 409576 w 5183981"/>
                <a:gd name="connsiteY51" fmla="*/ 381000 h 809625"/>
                <a:gd name="connsiteX52" fmla="*/ 600075 w 5183981"/>
                <a:gd name="connsiteY52" fmla="*/ 454819 h 809625"/>
                <a:gd name="connsiteX53" fmla="*/ 764381 w 5183981"/>
                <a:gd name="connsiteY53" fmla="*/ 519112 h 809625"/>
                <a:gd name="connsiteX54" fmla="*/ 916781 w 5183981"/>
                <a:gd name="connsiteY54" fmla="*/ 561975 h 809625"/>
                <a:gd name="connsiteX55" fmla="*/ 1157287 w 5183981"/>
                <a:gd name="connsiteY55" fmla="*/ 609600 h 809625"/>
                <a:gd name="connsiteX56" fmla="*/ 1326356 w 5183981"/>
                <a:gd name="connsiteY56" fmla="*/ 647700 h 809625"/>
                <a:gd name="connsiteX57" fmla="*/ 1557337 w 5183981"/>
                <a:gd name="connsiteY57" fmla="*/ 690562 h 809625"/>
                <a:gd name="connsiteX58" fmla="*/ 1740695 w 5183981"/>
                <a:gd name="connsiteY58" fmla="*/ 704850 h 809625"/>
                <a:gd name="connsiteX59" fmla="*/ 1974056 w 5183981"/>
                <a:gd name="connsiteY59" fmla="*/ 714375 h 809625"/>
                <a:gd name="connsiteX60" fmla="*/ 2107406 w 5183981"/>
                <a:gd name="connsiteY60" fmla="*/ 714375 h 809625"/>
                <a:gd name="connsiteX61" fmla="*/ 2209800 w 5183981"/>
                <a:gd name="connsiteY61" fmla="*/ 721519 h 809625"/>
                <a:gd name="connsiteX62" fmla="*/ 2369343 w 5183981"/>
                <a:gd name="connsiteY62" fmla="*/ 742950 h 809625"/>
                <a:gd name="connsiteX63" fmla="*/ 2493169 w 5183981"/>
                <a:gd name="connsiteY63" fmla="*/ 771525 h 809625"/>
                <a:gd name="connsiteX64" fmla="*/ 2655094 w 5183981"/>
                <a:gd name="connsiteY64" fmla="*/ 795337 h 809625"/>
                <a:gd name="connsiteX65" fmla="*/ 2831306 w 5183981"/>
                <a:gd name="connsiteY65" fmla="*/ 804862 h 809625"/>
                <a:gd name="connsiteX66" fmla="*/ 3045619 w 5183981"/>
                <a:gd name="connsiteY66" fmla="*/ 809625 h 809625"/>
                <a:gd name="connsiteX67" fmla="*/ 3269456 w 5183981"/>
                <a:gd name="connsiteY67" fmla="*/ 790575 h 809625"/>
                <a:gd name="connsiteX68" fmla="*/ 3526631 w 5183981"/>
                <a:gd name="connsiteY68" fmla="*/ 757238 h 809625"/>
                <a:gd name="connsiteX69" fmla="*/ 3645694 w 5183981"/>
                <a:gd name="connsiteY69" fmla="*/ 714375 h 809625"/>
                <a:gd name="connsiteX70" fmla="*/ 3826668 w 5183981"/>
                <a:gd name="connsiteY70" fmla="*/ 628650 h 809625"/>
                <a:gd name="connsiteX71" fmla="*/ 3883819 w 5183981"/>
                <a:gd name="connsiteY71" fmla="*/ 557212 h 809625"/>
                <a:gd name="connsiteX72" fmla="*/ 3945731 w 5183981"/>
                <a:gd name="connsiteY72" fmla="*/ 442912 h 809625"/>
                <a:gd name="connsiteX73" fmla="*/ 4064794 w 5183981"/>
                <a:gd name="connsiteY73" fmla="*/ 342900 h 809625"/>
                <a:gd name="connsiteX74" fmla="*/ 4198144 w 5183981"/>
                <a:gd name="connsiteY74" fmla="*/ 304800 h 809625"/>
                <a:gd name="connsiteX75" fmla="*/ 4355306 w 5183981"/>
                <a:gd name="connsiteY75" fmla="*/ 285750 h 809625"/>
                <a:gd name="connsiteX76" fmla="*/ 4622006 w 5183981"/>
                <a:gd name="connsiteY76" fmla="*/ 280987 h 809625"/>
                <a:gd name="connsiteX77" fmla="*/ 4850606 w 5183981"/>
                <a:gd name="connsiteY77" fmla="*/ 271462 h 809625"/>
                <a:gd name="connsiteX78" fmla="*/ 4979194 w 5183981"/>
                <a:gd name="connsiteY78" fmla="*/ 242887 h 809625"/>
                <a:gd name="connsiteX79" fmla="*/ 5083969 w 5183981"/>
                <a:gd name="connsiteY79" fmla="*/ 195262 h 809625"/>
                <a:gd name="connsiteX80" fmla="*/ 5183981 w 5183981"/>
                <a:gd name="connsiteY80" fmla="*/ 9525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183981" h="809625">
                  <a:moveTo>
                    <a:pt x="5183981" y="95250"/>
                  </a:moveTo>
                  <a:lnTo>
                    <a:pt x="5103018" y="76200"/>
                  </a:lnTo>
                  <a:lnTo>
                    <a:pt x="4983956" y="57150"/>
                  </a:lnTo>
                  <a:lnTo>
                    <a:pt x="4793456" y="28575"/>
                  </a:lnTo>
                  <a:lnTo>
                    <a:pt x="4655344" y="9525"/>
                  </a:lnTo>
                  <a:cubicBezTo>
                    <a:pt x="4612481" y="6350"/>
                    <a:pt x="4602957" y="3175"/>
                    <a:pt x="4560094" y="0"/>
                  </a:cubicBezTo>
                  <a:lnTo>
                    <a:pt x="4474369" y="0"/>
                  </a:lnTo>
                  <a:lnTo>
                    <a:pt x="4326731" y="0"/>
                  </a:lnTo>
                  <a:lnTo>
                    <a:pt x="4183856" y="0"/>
                  </a:lnTo>
                  <a:lnTo>
                    <a:pt x="4069556" y="9525"/>
                  </a:lnTo>
                  <a:lnTo>
                    <a:pt x="4007644" y="9525"/>
                  </a:lnTo>
                  <a:lnTo>
                    <a:pt x="3964781" y="33337"/>
                  </a:lnTo>
                  <a:lnTo>
                    <a:pt x="3936206" y="90487"/>
                  </a:lnTo>
                  <a:lnTo>
                    <a:pt x="3874294" y="190500"/>
                  </a:lnTo>
                  <a:lnTo>
                    <a:pt x="3807619" y="233362"/>
                  </a:lnTo>
                  <a:lnTo>
                    <a:pt x="3745706" y="252412"/>
                  </a:lnTo>
                  <a:lnTo>
                    <a:pt x="3598069" y="252412"/>
                  </a:lnTo>
                  <a:lnTo>
                    <a:pt x="3488531" y="252412"/>
                  </a:lnTo>
                  <a:lnTo>
                    <a:pt x="3431381" y="261937"/>
                  </a:lnTo>
                  <a:lnTo>
                    <a:pt x="3345656" y="314325"/>
                  </a:lnTo>
                  <a:lnTo>
                    <a:pt x="3164681" y="409575"/>
                  </a:lnTo>
                  <a:lnTo>
                    <a:pt x="3093244" y="433387"/>
                  </a:lnTo>
                  <a:lnTo>
                    <a:pt x="3036094" y="428625"/>
                  </a:lnTo>
                  <a:lnTo>
                    <a:pt x="2945606" y="395287"/>
                  </a:lnTo>
                  <a:lnTo>
                    <a:pt x="2874169" y="381000"/>
                  </a:lnTo>
                  <a:lnTo>
                    <a:pt x="2831306" y="390525"/>
                  </a:lnTo>
                  <a:lnTo>
                    <a:pt x="2717006" y="466725"/>
                  </a:lnTo>
                  <a:lnTo>
                    <a:pt x="2636044" y="490537"/>
                  </a:lnTo>
                  <a:lnTo>
                    <a:pt x="2545556" y="471487"/>
                  </a:lnTo>
                  <a:lnTo>
                    <a:pt x="2483644" y="395287"/>
                  </a:lnTo>
                  <a:lnTo>
                    <a:pt x="2455069" y="390525"/>
                  </a:lnTo>
                  <a:lnTo>
                    <a:pt x="2364581" y="442912"/>
                  </a:lnTo>
                  <a:lnTo>
                    <a:pt x="2326481" y="452437"/>
                  </a:lnTo>
                  <a:lnTo>
                    <a:pt x="2231231" y="442912"/>
                  </a:lnTo>
                  <a:lnTo>
                    <a:pt x="2150269" y="438150"/>
                  </a:lnTo>
                  <a:lnTo>
                    <a:pt x="2021681" y="481012"/>
                  </a:lnTo>
                  <a:lnTo>
                    <a:pt x="1912144" y="523875"/>
                  </a:lnTo>
                  <a:lnTo>
                    <a:pt x="1735931" y="590550"/>
                  </a:lnTo>
                  <a:lnTo>
                    <a:pt x="1631156" y="619125"/>
                  </a:lnTo>
                  <a:lnTo>
                    <a:pt x="1507331" y="609600"/>
                  </a:lnTo>
                  <a:lnTo>
                    <a:pt x="1388269" y="585787"/>
                  </a:lnTo>
                  <a:lnTo>
                    <a:pt x="1259681" y="561975"/>
                  </a:lnTo>
                  <a:lnTo>
                    <a:pt x="1021556" y="514350"/>
                  </a:lnTo>
                  <a:lnTo>
                    <a:pt x="873919" y="457200"/>
                  </a:lnTo>
                  <a:lnTo>
                    <a:pt x="688181" y="395287"/>
                  </a:lnTo>
                  <a:lnTo>
                    <a:pt x="478631" y="314325"/>
                  </a:lnTo>
                  <a:lnTo>
                    <a:pt x="254794" y="238125"/>
                  </a:lnTo>
                  <a:lnTo>
                    <a:pt x="164306" y="219075"/>
                  </a:lnTo>
                  <a:lnTo>
                    <a:pt x="0" y="214312"/>
                  </a:lnTo>
                  <a:cubicBezTo>
                    <a:pt x="42069" y="234949"/>
                    <a:pt x="76993" y="234156"/>
                    <a:pt x="119062" y="254793"/>
                  </a:cubicBezTo>
                  <a:lnTo>
                    <a:pt x="219076" y="300037"/>
                  </a:lnTo>
                  <a:lnTo>
                    <a:pt x="409576" y="381000"/>
                  </a:lnTo>
                  <a:lnTo>
                    <a:pt x="600075" y="454819"/>
                  </a:lnTo>
                  <a:lnTo>
                    <a:pt x="764381" y="519112"/>
                  </a:lnTo>
                  <a:lnTo>
                    <a:pt x="916781" y="561975"/>
                  </a:lnTo>
                  <a:lnTo>
                    <a:pt x="1157287" y="609600"/>
                  </a:lnTo>
                  <a:cubicBezTo>
                    <a:pt x="1225549" y="623887"/>
                    <a:pt x="1270000" y="635000"/>
                    <a:pt x="1326356" y="647700"/>
                  </a:cubicBezTo>
                  <a:lnTo>
                    <a:pt x="1557337" y="690562"/>
                  </a:lnTo>
                  <a:lnTo>
                    <a:pt x="1740695" y="704850"/>
                  </a:lnTo>
                  <a:lnTo>
                    <a:pt x="1974056" y="714375"/>
                  </a:lnTo>
                  <a:cubicBezTo>
                    <a:pt x="2035174" y="715962"/>
                    <a:pt x="2056606" y="711994"/>
                    <a:pt x="2107406" y="714375"/>
                  </a:cubicBezTo>
                  <a:lnTo>
                    <a:pt x="2209800" y="721519"/>
                  </a:lnTo>
                  <a:lnTo>
                    <a:pt x="2369343" y="742950"/>
                  </a:lnTo>
                  <a:lnTo>
                    <a:pt x="2493169" y="771525"/>
                  </a:lnTo>
                  <a:lnTo>
                    <a:pt x="2655094" y="795337"/>
                  </a:lnTo>
                  <a:lnTo>
                    <a:pt x="2831306" y="804862"/>
                  </a:lnTo>
                  <a:lnTo>
                    <a:pt x="3045619" y="809625"/>
                  </a:lnTo>
                  <a:lnTo>
                    <a:pt x="3269456" y="790575"/>
                  </a:lnTo>
                  <a:lnTo>
                    <a:pt x="3526631" y="757238"/>
                  </a:lnTo>
                  <a:lnTo>
                    <a:pt x="3645694" y="714375"/>
                  </a:lnTo>
                  <a:lnTo>
                    <a:pt x="3826668" y="628650"/>
                  </a:lnTo>
                  <a:lnTo>
                    <a:pt x="3883819" y="557212"/>
                  </a:lnTo>
                  <a:lnTo>
                    <a:pt x="3945731" y="442912"/>
                  </a:lnTo>
                  <a:lnTo>
                    <a:pt x="4064794" y="342900"/>
                  </a:lnTo>
                  <a:lnTo>
                    <a:pt x="4198144" y="304800"/>
                  </a:lnTo>
                  <a:lnTo>
                    <a:pt x="4355306" y="285750"/>
                  </a:lnTo>
                  <a:lnTo>
                    <a:pt x="4622006" y="280987"/>
                  </a:lnTo>
                  <a:lnTo>
                    <a:pt x="4850606" y="271462"/>
                  </a:lnTo>
                  <a:lnTo>
                    <a:pt x="4979194" y="242887"/>
                  </a:lnTo>
                  <a:lnTo>
                    <a:pt x="5083969" y="195262"/>
                  </a:lnTo>
                  <a:lnTo>
                    <a:pt x="5183981" y="95250"/>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Freeform 48"/>
            <p:cNvSpPr/>
            <p:nvPr/>
          </p:nvSpPr>
          <p:spPr>
            <a:xfrm>
              <a:off x="333374" y="2243138"/>
              <a:ext cx="8310563" cy="604837"/>
            </a:xfrm>
            <a:custGeom>
              <a:avLst/>
              <a:gdLst>
                <a:gd name="connsiteX0" fmla="*/ 8324850 w 8324850"/>
                <a:gd name="connsiteY0" fmla="*/ 171450 h 604837"/>
                <a:gd name="connsiteX1" fmla="*/ 8177213 w 8324850"/>
                <a:gd name="connsiteY1" fmla="*/ 166687 h 604837"/>
                <a:gd name="connsiteX2" fmla="*/ 8048625 w 8324850"/>
                <a:gd name="connsiteY2" fmla="*/ 171450 h 604837"/>
                <a:gd name="connsiteX3" fmla="*/ 7843838 w 8324850"/>
                <a:gd name="connsiteY3" fmla="*/ 180975 h 604837"/>
                <a:gd name="connsiteX4" fmla="*/ 7653338 w 8324850"/>
                <a:gd name="connsiteY4" fmla="*/ 185737 h 604837"/>
                <a:gd name="connsiteX5" fmla="*/ 7434263 w 8324850"/>
                <a:gd name="connsiteY5" fmla="*/ 209550 h 604837"/>
                <a:gd name="connsiteX6" fmla="*/ 7186613 w 8324850"/>
                <a:gd name="connsiteY6" fmla="*/ 233362 h 604837"/>
                <a:gd name="connsiteX7" fmla="*/ 6972300 w 8324850"/>
                <a:gd name="connsiteY7" fmla="*/ 238125 h 604837"/>
                <a:gd name="connsiteX8" fmla="*/ 6719888 w 8324850"/>
                <a:gd name="connsiteY8" fmla="*/ 261937 h 604837"/>
                <a:gd name="connsiteX9" fmla="*/ 6491288 w 8324850"/>
                <a:gd name="connsiteY9" fmla="*/ 266700 h 604837"/>
                <a:gd name="connsiteX10" fmla="*/ 6267450 w 8324850"/>
                <a:gd name="connsiteY10" fmla="*/ 266700 h 604837"/>
                <a:gd name="connsiteX11" fmla="*/ 6015038 w 8324850"/>
                <a:gd name="connsiteY11" fmla="*/ 276225 h 604837"/>
                <a:gd name="connsiteX12" fmla="*/ 5762625 w 8324850"/>
                <a:gd name="connsiteY12" fmla="*/ 285750 h 604837"/>
                <a:gd name="connsiteX13" fmla="*/ 5481638 w 8324850"/>
                <a:gd name="connsiteY13" fmla="*/ 295275 h 604837"/>
                <a:gd name="connsiteX14" fmla="*/ 5181600 w 8324850"/>
                <a:gd name="connsiteY14" fmla="*/ 314325 h 604837"/>
                <a:gd name="connsiteX15" fmla="*/ 4919663 w 8324850"/>
                <a:gd name="connsiteY15" fmla="*/ 333375 h 604837"/>
                <a:gd name="connsiteX16" fmla="*/ 4667250 w 8324850"/>
                <a:gd name="connsiteY16" fmla="*/ 385762 h 604837"/>
                <a:gd name="connsiteX17" fmla="*/ 4433888 w 8324850"/>
                <a:gd name="connsiteY17" fmla="*/ 438150 h 604837"/>
                <a:gd name="connsiteX18" fmla="*/ 4200525 w 8324850"/>
                <a:gd name="connsiteY18" fmla="*/ 538162 h 604837"/>
                <a:gd name="connsiteX19" fmla="*/ 4081463 w 8324850"/>
                <a:gd name="connsiteY19" fmla="*/ 566737 h 604837"/>
                <a:gd name="connsiteX20" fmla="*/ 3833813 w 8324850"/>
                <a:gd name="connsiteY20" fmla="*/ 595312 h 604837"/>
                <a:gd name="connsiteX21" fmla="*/ 3695700 w 8324850"/>
                <a:gd name="connsiteY21" fmla="*/ 600075 h 604837"/>
                <a:gd name="connsiteX22" fmla="*/ 3371850 w 8324850"/>
                <a:gd name="connsiteY22" fmla="*/ 604837 h 604837"/>
                <a:gd name="connsiteX23" fmla="*/ 3152775 w 8324850"/>
                <a:gd name="connsiteY23" fmla="*/ 581025 h 604837"/>
                <a:gd name="connsiteX24" fmla="*/ 2947988 w 8324850"/>
                <a:gd name="connsiteY24" fmla="*/ 533400 h 604837"/>
                <a:gd name="connsiteX25" fmla="*/ 2743200 w 8324850"/>
                <a:gd name="connsiteY25" fmla="*/ 514350 h 604837"/>
                <a:gd name="connsiteX26" fmla="*/ 2514600 w 8324850"/>
                <a:gd name="connsiteY26" fmla="*/ 514350 h 604837"/>
                <a:gd name="connsiteX27" fmla="*/ 2281238 w 8324850"/>
                <a:gd name="connsiteY27" fmla="*/ 500062 h 604837"/>
                <a:gd name="connsiteX28" fmla="*/ 2076450 w 8324850"/>
                <a:gd name="connsiteY28" fmla="*/ 476250 h 604837"/>
                <a:gd name="connsiteX29" fmla="*/ 1790700 w 8324850"/>
                <a:gd name="connsiteY29" fmla="*/ 409575 h 604837"/>
                <a:gd name="connsiteX30" fmla="*/ 1538288 w 8324850"/>
                <a:gd name="connsiteY30" fmla="*/ 357187 h 604837"/>
                <a:gd name="connsiteX31" fmla="*/ 1285875 w 8324850"/>
                <a:gd name="connsiteY31" fmla="*/ 280987 h 604837"/>
                <a:gd name="connsiteX32" fmla="*/ 1004888 w 8324850"/>
                <a:gd name="connsiteY32" fmla="*/ 166687 h 604837"/>
                <a:gd name="connsiteX33" fmla="*/ 866775 w 8324850"/>
                <a:gd name="connsiteY33" fmla="*/ 114300 h 604837"/>
                <a:gd name="connsiteX34" fmla="*/ 704850 w 8324850"/>
                <a:gd name="connsiteY34" fmla="*/ 38100 h 604837"/>
                <a:gd name="connsiteX35" fmla="*/ 614363 w 8324850"/>
                <a:gd name="connsiteY35" fmla="*/ 9525 h 604837"/>
                <a:gd name="connsiteX36" fmla="*/ 509588 w 8324850"/>
                <a:gd name="connsiteY36" fmla="*/ 9525 h 604837"/>
                <a:gd name="connsiteX37" fmla="*/ 271463 w 8324850"/>
                <a:gd name="connsiteY37" fmla="*/ 0 h 604837"/>
                <a:gd name="connsiteX38" fmla="*/ 0 w 8324850"/>
                <a:gd name="connsiteY38" fmla="*/ 14287 h 604837"/>
                <a:gd name="connsiteX0" fmla="*/ 8310563 w 8310563"/>
                <a:gd name="connsiteY0" fmla="*/ 171450 h 604837"/>
                <a:gd name="connsiteX1" fmla="*/ 8177213 w 8310563"/>
                <a:gd name="connsiteY1" fmla="*/ 166687 h 604837"/>
                <a:gd name="connsiteX2" fmla="*/ 8048625 w 8310563"/>
                <a:gd name="connsiteY2" fmla="*/ 171450 h 604837"/>
                <a:gd name="connsiteX3" fmla="*/ 7843838 w 8310563"/>
                <a:gd name="connsiteY3" fmla="*/ 180975 h 604837"/>
                <a:gd name="connsiteX4" fmla="*/ 7653338 w 8310563"/>
                <a:gd name="connsiteY4" fmla="*/ 185737 h 604837"/>
                <a:gd name="connsiteX5" fmla="*/ 7434263 w 8310563"/>
                <a:gd name="connsiteY5" fmla="*/ 209550 h 604837"/>
                <a:gd name="connsiteX6" fmla="*/ 7186613 w 8310563"/>
                <a:gd name="connsiteY6" fmla="*/ 233362 h 604837"/>
                <a:gd name="connsiteX7" fmla="*/ 6972300 w 8310563"/>
                <a:gd name="connsiteY7" fmla="*/ 238125 h 604837"/>
                <a:gd name="connsiteX8" fmla="*/ 6719888 w 8310563"/>
                <a:gd name="connsiteY8" fmla="*/ 261937 h 604837"/>
                <a:gd name="connsiteX9" fmla="*/ 6491288 w 8310563"/>
                <a:gd name="connsiteY9" fmla="*/ 266700 h 604837"/>
                <a:gd name="connsiteX10" fmla="*/ 6267450 w 8310563"/>
                <a:gd name="connsiteY10" fmla="*/ 266700 h 604837"/>
                <a:gd name="connsiteX11" fmla="*/ 6015038 w 8310563"/>
                <a:gd name="connsiteY11" fmla="*/ 276225 h 604837"/>
                <a:gd name="connsiteX12" fmla="*/ 5762625 w 8310563"/>
                <a:gd name="connsiteY12" fmla="*/ 285750 h 604837"/>
                <a:gd name="connsiteX13" fmla="*/ 5481638 w 8310563"/>
                <a:gd name="connsiteY13" fmla="*/ 295275 h 604837"/>
                <a:gd name="connsiteX14" fmla="*/ 5181600 w 8310563"/>
                <a:gd name="connsiteY14" fmla="*/ 314325 h 604837"/>
                <a:gd name="connsiteX15" fmla="*/ 4919663 w 8310563"/>
                <a:gd name="connsiteY15" fmla="*/ 333375 h 604837"/>
                <a:gd name="connsiteX16" fmla="*/ 4667250 w 8310563"/>
                <a:gd name="connsiteY16" fmla="*/ 385762 h 604837"/>
                <a:gd name="connsiteX17" fmla="*/ 4433888 w 8310563"/>
                <a:gd name="connsiteY17" fmla="*/ 438150 h 604837"/>
                <a:gd name="connsiteX18" fmla="*/ 4200525 w 8310563"/>
                <a:gd name="connsiteY18" fmla="*/ 538162 h 604837"/>
                <a:gd name="connsiteX19" fmla="*/ 4081463 w 8310563"/>
                <a:gd name="connsiteY19" fmla="*/ 566737 h 604837"/>
                <a:gd name="connsiteX20" fmla="*/ 3833813 w 8310563"/>
                <a:gd name="connsiteY20" fmla="*/ 595312 h 604837"/>
                <a:gd name="connsiteX21" fmla="*/ 3695700 w 8310563"/>
                <a:gd name="connsiteY21" fmla="*/ 600075 h 604837"/>
                <a:gd name="connsiteX22" fmla="*/ 3371850 w 8310563"/>
                <a:gd name="connsiteY22" fmla="*/ 604837 h 604837"/>
                <a:gd name="connsiteX23" fmla="*/ 3152775 w 8310563"/>
                <a:gd name="connsiteY23" fmla="*/ 581025 h 604837"/>
                <a:gd name="connsiteX24" fmla="*/ 2947988 w 8310563"/>
                <a:gd name="connsiteY24" fmla="*/ 533400 h 604837"/>
                <a:gd name="connsiteX25" fmla="*/ 2743200 w 8310563"/>
                <a:gd name="connsiteY25" fmla="*/ 514350 h 604837"/>
                <a:gd name="connsiteX26" fmla="*/ 2514600 w 8310563"/>
                <a:gd name="connsiteY26" fmla="*/ 514350 h 604837"/>
                <a:gd name="connsiteX27" fmla="*/ 2281238 w 8310563"/>
                <a:gd name="connsiteY27" fmla="*/ 500062 h 604837"/>
                <a:gd name="connsiteX28" fmla="*/ 2076450 w 8310563"/>
                <a:gd name="connsiteY28" fmla="*/ 476250 h 604837"/>
                <a:gd name="connsiteX29" fmla="*/ 1790700 w 8310563"/>
                <a:gd name="connsiteY29" fmla="*/ 409575 h 604837"/>
                <a:gd name="connsiteX30" fmla="*/ 1538288 w 8310563"/>
                <a:gd name="connsiteY30" fmla="*/ 357187 h 604837"/>
                <a:gd name="connsiteX31" fmla="*/ 1285875 w 8310563"/>
                <a:gd name="connsiteY31" fmla="*/ 280987 h 604837"/>
                <a:gd name="connsiteX32" fmla="*/ 1004888 w 8310563"/>
                <a:gd name="connsiteY32" fmla="*/ 166687 h 604837"/>
                <a:gd name="connsiteX33" fmla="*/ 866775 w 8310563"/>
                <a:gd name="connsiteY33" fmla="*/ 114300 h 604837"/>
                <a:gd name="connsiteX34" fmla="*/ 704850 w 8310563"/>
                <a:gd name="connsiteY34" fmla="*/ 38100 h 604837"/>
                <a:gd name="connsiteX35" fmla="*/ 614363 w 8310563"/>
                <a:gd name="connsiteY35" fmla="*/ 9525 h 604837"/>
                <a:gd name="connsiteX36" fmla="*/ 509588 w 8310563"/>
                <a:gd name="connsiteY36" fmla="*/ 9525 h 604837"/>
                <a:gd name="connsiteX37" fmla="*/ 271463 w 8310563"/>
                <a:gd name="connsiteY37" fmla="*/ 0 h 604837"/>
                <a:gd name="connsiteX38" fmla="*/ 0 w 8310563"/>
                <a:gd name="connsiteY38" fmla="*/ 14287 h 60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310563" h="604837">
                  <a:moveTo>
                    <a:pt x="8310563" y="171450"/>
                  </a:moveTo>
                  <a:lnTo>
                    <a:pt x="8177213" y="166687"/>
                  </a:lnTo>
                  <a:lnTo>
                    <a:pt x="8048625" y="171450"/>
                  </a:lnTo>
                  <a:lnTo>
                    <a:pt x="7843838" y="180975"/>
                  </a:lnTo>
                  <a:lnTo>
                    <a:pt x="7653338" y="185737"/>
                  </a:lnTo>
                  <a:lnTo>
                    <a:pt x="7434263" y="209550"/>
                  </a:lnTo>
                  <a:lnTo>
                    <a:pt x="7186613" y="233362"/>
                  </a:lnTo>
                  <a:lnTo>
                    <a:pt x="6972300" y="238125"/>
                  </a:lnTo>
                  <a:lnTo>
                    <a:pt x="6719888" y="261937"/>
                  </a:lnTo>
                  <a:lnTo>
                    <a:pt x="6491288" y="266700"/>
                  </a:lnTo>
                  <a:lnTo>
                    <a:pt x="6267450" y="266700"/>
                  </a:lnTo>
                  <a:lnTo>
                    <a:pt x="6015038" y="276225"/>
                  </a:lnTo>
                  <a:lnTo>
                    <a:pt x="5762625" y="285750"/>
                  </a:lnTo>
                  <a:lnTo>
                    <a:pt x="5481638" y="295275"/>
                  </a:lnTo>
                  <a:lnTo>
                    <a:pt x="5181600" y="314325"/>
                  </a:lnTo>
                  <a:lnTo>
                    <a:pt x="4919663" y="333375"/>
                  </a:lnTo>
                  <a:lnTo>
                    <a:pt x="4667250" y="385762"/>
                  </a:lnTo>
                  <a:lnTo>
                    <a:pt x="4433888" y="438150"/>
                  </a:lnTo>
                  <a:lnTo>
                    <a:pt x="4200525" y="538162"/>
                  </a:lnTo>
                  <a:lnTo>
                    <a:pt x="4081463" y="566737"/>
                  </a:lnTo>
                  <a:lnTo>
                    <a:pt x="3833813" y="595312"/>
                  </a:lnTo>
                  <a:lnTo>
                    <a:pt x="3695700" y="600075"/>
                  </a:lnTo>
                  <a:lnTo>
                    <a:pt x="3371850" y="604837"/>
                  </a:lnTo>
                  <a:lnTo>
                    <a:pt x="3152775" y="581025"/>
                  </a:lnTo>
                  <a:lnTo>
                    <a:pt x="2947988" y="533400"/>
                  </a:lnTo>
                  <a:lnTo>
                    <a:pt x="2743200" y="514350"/>
                  </a:lnTo>
                  <a:lnTo>
                    <a:pt x="2514600" y="514350"/>
                  </a:lnTo>
                  <a:lnTo>
                    <a:pt x="2281238" y="500062"/>
                  </a:lnTo>
                  <a:lnTo>
                    <a:pt x="2076450" y="476250"/>
                  </a:lnTo>
                  <a:lnTo>
                    <a:pt x="1790700" y="409575"/>
                  </a:lnTo>
                  <a:lnTo>
                    <a:pt x="1538288" y="357187"/>
                  </a:lnTo>
                  <a:lnTo>
                    <a:pt x="1285875" y="280987"/>
                  </a:lnTo>
                  <a:lnTo>
                    <a:pt x="1004888" y="166687"/>
                  </a:lnTo>
                  <a:lnTo>
                    <a:pt x="866775" y="114300"/>
                  </a:lnTo>
                  <a:lnTo>
                    <a:pt x="704850" y="38100"/>
                  </a:lnTo>
                  <a:lnTo>
                    <a:pt x="614363" y="9525"/>
                  </a:lnTo>
                  <a:lnTo>
                    <a:pt x="509588" y="9525"/>
                  </a:lnTo>
                  <a:lnTo>
                    <a:pt x="271463" y="0"/>
                  </a:lnTo>
                  <a:lnTo>
                    <a:pt x="0" y="142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329183" y="1883664"/>
              <a:ext cx="8314755" cy="2176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1" name="TextBox 50"/>
          <p:cNvSpPr txBox="1"/>
          <p:nvPr/>
        </p:nvSpPr>
        <p:spPr>
          <a:xfrm>
            <a:off x="214911" y="1219200"/>
            <a:ext cx="1463862" cy="523220"/>
          </a:xfrm>
          <a:prstGeom prst="rect">
            <a:avLst/>
          </a:prstGeom>
          <a:noFill/>
        </p:spPr>
        <p:txBody>
          <a:bodyPr wrap="none" rtlCol="0">
            <a:spAutoFit/>
          </a:bodyPr>
          <a:lstStyle/>
          <a:p>
            <a:r>
              <a:rPr lang="en-US" sz="2800" dirty="0">
                <a:solidFill>
                  <a:schemeClr val="bg2">
                    <a:lumMod val="50000"/>
                  </a:schemeClr>
                </a:solidFill>
              </a:rPr>
              <a:t> </a:t>
            </a:r>
            <a:r>
              <a:rPr lang="en-US" sz="2800" dirty="0"/>
              <a:t>72 </a:t>
            </a:r>
            <a:r>
              <a:rPr lang="en-US" sz="2800" dirty="0" err="1"/>
              <a:t>mya</a:t>
            </a:r>
            <a:endParaRPr lang="en-US" sz="2800" dirty="0"/>
          </a:p>
        </p:txBody>
      </p:sp>
      <mc:AlternateContent xmlns:mc="http://schemas.openxmlformats.org/markup-compatibility/2006" xmlns:p14="http://schemas.microsoft.com/office/powerpoint/2010/main">
        <mc:Choice Requires="p14">
          <p:contentPart p14:bwMode="auto" r:id="rId5">
            <p14:nvContentPartPr>
              <p14:cNvPr id="52" name="Ink 51">
                <a:extLst>
                  <a:ext uri="{FF2B5EF4-FFF2-40B4-BE49-F238E27FC236}">
                    <a16:creationId xmlns:a16="http://schemas.microsoft.com/office/drawing/2014/main" id="{5F0045EA-852F-85B5-C3F3-68FB0CB1BD55}"/>
                  </a:ext>
                </a:extLst>
              </p14:cNvPr>
              <p14:cNvContentPartPr/>
              <p14:nvPr/>
            </p14:nvContentPartPr>
            <p14:xfrm>
              <a:off x="3523680" y="4588920"/>
              <a:ext cx="721800" cy="1009080"/>
            </p14:xfrm>
          </p:contentPart>
        </mc:Choice>
        <mc:Fallback xmlns="">
          <p:pic>
            <p:nvPicPr>
              <p:cNvPr id="52" name="Ink 51">
                <a:extLst>
                  <a:ext uri="{FF2B5EF4-FFF2-40B4-BE49-F238E27FC236}">
                    <a16:creationId xmlns:a16="http://schemas.microsoft.com/office/drawing/2014/main" id="{5F0045EA-852F-85B5-C3F3-68FB0CB1BD55}"/>
                  </a:ext>
                </a:extLst>
              </p:cNvPr>
              <p:cNvPicPr/>
              <p:nvPr/>
            </p:nvPicPr>
            <p:blipFill>
              <a:blip r:embed="rId6"/>
              <a:stretch>
                <a:fillRect/>
              </a:stretch>
            </p:blipFill>
            <p:spPr>
              <a:xfrm>
                <a:off x="3514320" y="4579560"/>
                <a:ext cx="740520" cy="1027800"/>
              </a:xfrm>
              <a:prstGeom prst="rect">
                <a:avLst/>
              </a:prstGeom>
            </p:spPr>
          </p:pic>
        </mc:Fallback>
      </mc:AlternateContent>
    </p:spTree>
    <p:extLst>
      <p:ext uri="{BB962C8B-B14F-4D97-AF65-F5344CB8AC3E}">
        <p14:creationId xmlns:p14="http://schemas.microsoft.com/office/powerpoint/2010/main" val="8597777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437750"/>
            <a:chOff x="306380" y="1878806"/>
            <a:chExt cx="8347426" cy="2187502"/>
          </a:xfrm>
        </p:grpSpPr>
        <p:sp>
          <p:nvSpPr>
            <p:cNvPr id="6" name="Freeform 5"/>
            <p:cNvSpPr/>
            <p:nvPr/>
          </p:nvSpPr>
          <p:spPr>
            <a:xfrm>
              <a:off x="342204" y="2257182"/>
              <a:ext cx="8299893" cy="1809126"/>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901180 w 8323869"/>
                <a:gd name="connsiteY35" fmla="*/ 622169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28181 w 8323869"/>
                <a:gd name="connsiteY34" fmla="*/ 1036948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292913 w 8323869"/>
                <a:gd name="connsiteY0" fmla="*/ 0 h 2128077"/>
                <a:gd name="connsiteX1" fmla="*/ 7937370 w 8323869"/>
                <a:gd name="connsiteY1" fmla="*/ 7046 h 2128077"/>
                <a:gd name="connsiteX2" fmla="*/ 7645139 w 8323869"/>
                <a:gd name="connsiteY2" fmla="*/ 35326 h 2128077"/>
                <a:gd name="connsiteX3" fmla="*/ 7331870 w 8323869"/>
                <a:gd name="connsiteY3" fmla="*/ 96256 h 2128077"/>
                <a:gd name="connsiteX4" fmla="*/ 7098384 w 8323869"/>
                <a:gd name="connsiteY4" fmla="*/ 157874 h 2128077"/>
                <a:gd name="connsiteX5" fmla="*/ 6825007 w 8323869"/>
                <a:gd name="connsiteY5" fmla="*/ 167302 h 2128077"/>
                <a:gd name="connsiteX6" fmla="*/ 6627044 w 8323869"/>
                <a:gd name="connsiteY6" fmla="*/ 129594 h 2128077"/>
                <a:gd name="connsiteX7" fmla="*/ 6515960 w 8323869"/>
                <a:gd name="connsiteY7" fmla="*/ 102983 h 2128077"/>
                <a:gd name="connsiteX8" fmla="*/ 6391374 w 8323869"/>
                <a:gd name="connsiteY8" fmla="*/ 91887 h 2128077"/>
                <a:gd name="connsiteX9" fmla="*/ 6099143 w 8323869"/>
                <a:gd name="connsiteY9" fmla="*/ 82460 h 2128077"/>
                <a:gd name="connsiteX10" fmla="*/ 5637229 w 8323869"/>
                <a:gd name="connsiteY10" fmla="*/ 82460 h 2128077"/>
                <a:gd name="connsiteX11" fmla="*/ 5382706 w 8323869"/>
                <a:gd name="connsiteY11" fmla="*/ 82460 h 2128077"/>
                <a:gd name="connsiteX12" fmla="*/ 5277710 w 8323869"/>
                <a:gd name="connsiteY12" fmla="*/ 86314 h 2128077"/>
                <a:gd name="connsiteX13" fmla="*/ 5194170 w 8323869"/>
                <a:gd name="connsiteY13" fmla="*/ 120167 h 2128077"/>
                <a:gd name="connsiteX14" fmla="*/ 4826524 w 8323869"/>
                <a:gd name="connsiteY14" fmla="*/ 148448 h 2128077"/>
                <a:gd name="connsiteX15" fmla="*/ 4411745 w 8323869"/>
                <a:gd name="connsiteY15" fmla="*/ 252143 h 2128077"/>
                <a:gd name="connsiteX16" fmla="*/ 3930978 w 8323869"/>
                <a:gd name="connsiteY16" fmla="*/ 289850 h 2128077"/>
                <a:gd name="connsiteX17" fmla="*/ 3450211 w 8323869"/>
                <a:gd name="connsiteY17" fmla="*/ 365264 h 2128077"/>
                <a:gd name="connsiteX18" fmla="*/ 2818615 w 8323869"/>
                <a:gd name="connsiteY18" fmla="*/ 336984 h 2128077"/>
                <a:gd name="connsiteX19" fmla="*/ 2375555 w 8323869"/>
                <a:gd name="connsiteY19" fmla="*/ 318130 h 2128077"/>
                <a:gd name="connsiteX20" fmla="*/ 1838227 w 8323869"/>
                <a:gd name="connsiteY20" fmla="*/ 365264 h 2128077"/>
                <a:gd name="connsiteX21" fmla="*/ 1404594 w 8323869"/>
                <a:gd name="connsiteY21" fmla="*/ 308703 h 2128077"/>
                <a:gd name="connsiteX22" fmla="*/ 989815 w 8323869"/>
                <a:gd name="connsiteY22" fmla="*/ 167301 h 2128077"/>
                <a:gd name="connsiteX23" fmla="*/ 848413 w 8323869"/>
                <a:gd name="connsiteY23" fmla="*/ 82460 h 2128077"/>
                <a:gd name="connsiteX24" fmla="*/ 712068 w 8323869"/>
                <a:gd name="connsiteY24" fmla="*/ 49318 h 2128077"/>
                <a:gd name="connsiteX25" fmla="*/ 497731 w 8323869"/>
                <a:gd name="connsiteY25" fmla="*/ 46839 h 2128077"/>
                <a:gd name="connsiteX26" fmla="*/ 0 w 8323869"/>
                <a:gd name="connsiteY26" fmla="*/ 44753 h 2128077"/>
                <a:gd name="connsiteX27" fmla="*/ 28281 w 8323869"/>
                <a:gd name="connsiteY27" fmla="*/ 223862 h 2128077"/>
                <a:gd name="connsiteX28" fmla="*/ 28281 w 8323869"/>
                <a:gd name="connsiteY28" fmla="*/ 308703 h 2128077"/>
                <a:gd name="connsiteX29" fmla="*/ 37708 w 8323869"/>
                <a:gd name="connsiteY29" fmla="*/ 2128077 h 2128077"/>
                <a:gd name="connsiteX30" fmla="*/ 999242 w 8323869"/>
                <a:gd name="connsiteY30" fmla="*/ 1901833 h 2128077"/>
                <a:gd name="connsiteX31" fmla="*/ 2318994 w 8323869"/>
                <a:gd name="connsiteY31" fmla="*/ 1496481 h 2128077"/>
                <a:gd name="connsiteX32" fmla="*/ 3648174 w 8323869"/>
                <a:gd name="connsiteY32" fmla="*/ 1260811 h 2128077"/>
                <a:gd name="connsiteX33" fmla="*/ 3827283 w 8323869"/>
                <a:gd name="connsiteY33" fmla="*/ 1260811 h 2128077"/>
                <a:gd name="connsiteX34" fmla="*/ 5128181 w 8323869"/>
                <a:gd name="connsiteY34" fmla="*/ 1034567 h 2128077"/>
                <a:gd name="connsiteX35" fmla="*/ 5656083 w 8323869"/>
                <a:gd name="connsiteY35" fmla="*/ 940300 h 2128077"/>
                <a:gd name="connsiteX36" fmla="*/ 6655324 w 8323869"/>
                <a:gd name="connsiteY36" fmla="*/ 874312 h 2128077"/>
                <a:gd name="connsiteX37" fmla="*/ 7484883 w 8323869"/>
                <a:gd name="connsiteY37" fmla="*/ 1157116 h 2128077"/>
                <a:gd name="connsiteX38" fmla="*/ 8239027 w 8323869"/>
                <a:gd name="connsiteY38" fmla="*/ 1138262 h 2128077"/>
                <a:gd name="connsiteX39" fmla="*/ 8323869 w 8323869"/>
                <a:gd name="connsiteY39" fmla="*/ 1128835 h 2128077"/>
                <a:gd name="connsiteX40" fmla="*/ 8292913 w 8323869"/>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28281 w 8292913"/>
                <a:gd name="connsiteY28" fmla="*/ 308703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16375 w 8292913"/>
                <a:gd name="connsiteY27" fmla="*/ 207194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78920 w 8278920"/>
                <a:gd name="connsiteY0" fmla="*/ 0 h 2128077"/>
                <a:gd name="connsiteX1" fmla="*/ 7923377 w 8278920"/>
                <a:gd name="connsiteY1" fmla="*/ 7046 h 2128077"/>
                <a:gd name="connsiteX2" fmla="*/ 7631146 w 8278920"/>
                <a:gd name="connsiteY2" fmla="*/ 35326 h 2128077"/>
                <a:gd name="connsiteX3" fmla="*/ 7317877 w 8278920"/>
                <a:gd name="connsiteY3" fmla="*/ 96256 h 2128077"/>
                <a:gd name="connsiteX4" fmla="*/ 7084391 w 8278920"/>
                <a:gd name="connsiteY4" fmla="*/ 157874 h 2128077"/>
                <a:gd name="connsiteX5" fmla="*/ 6811014 w 8278920"/>
                <a:gd name="connsiteY5" fmla="*/ 167302 h 2128077"/>
                <a:gd name="connsiteX6" fmla="*/ 6613051 w 8278920"/>
                <a:gd name="connsiteY6" fmla="*/ 129594 h 2128077"/>
                <a:gd name="connsiteX7" fmla="*/ 6501967 w 8278920"/>
                <a:gd name="connsiteY7" fmla="*/ 102983 h 2128077"/>
                <a:gd name="connsiteX8" fmla="*/ 6377381 w 8278920"/>
                <a:gd name="connsiteY8" fmla="*/ 91887 h 2128077"/>
                <a:gd name="connsiteX9" fmla="*/ 6085150 w 8278920"/>
                <a:gd name="connsiteY9" fmla="*/ 82460 h 2128077"/>
                <a:gd name="connsiteX10" fmla="*/ 5623236 w 8278920"/>
                <a:gd name="connsiteY10" fmla="*/ 82460 h 2128077"/>
                <a:gd name="connsiteX11" fmla="*/ 5368713 w 8278920"/>
                <a:gd name="connsiteY11" fmla="*/ 82460 h 2128077"/>
                <a:gd name="connsiteX12" fmla="*/ 5263717 w 8278920"/>
                <a:gd name="connsiteY12" fmla="*/ 86314 h 2128077"/>
                <a:gd name="connsiteX13" fmla="*/ 5180177 w 8278920"/>
                <a:gd name="connsiteY13" fmla="*/ 120167 h 2128077"/>
                <a:gd name="connsiteX14" fmla="*/ 4812531 w 8278920"/>
                <a:gd name="connsiteY14" fmla="*/ 148448 h 2128077"/>
                <a:gd name="connsiteX15" fmla="*/ 4397752 w 8278920"/>
                <a:gd name="connsiteY15" fmla="*/ 252143 h 2128077"/>
                <a:gd name="connsiteX16" fmla="*/ 3916985 w 8278920"/>
                <a:gd name="connsiteY16" fmla="*/ 289850 h 2128077"/>
                <a:gd name="connsiteX17" fmla="*/ 3436218 w 8278920"/>
                <a:gd name="connsiteY17" fmla="*/ 365264 h 2128077"/>
                <a:gd name="connsiteX18" fmla="*/ 2804622 w 8278920"/>
                <a:gd name="connsiteY18" fmla="*/ 336984 h 2128077"/>
                <a:gd name="connsiteX19" fmla="*/ 2361562 w 8278920"/>
                <a:gd name="connsiteY19" fmla="*/ 318130 h 2128077"/>
                <a:gd name="connsiteX20" fmla="*/ 1824234 w 8278920"/>
                <a:gd name="connsiteY20" fmla="*/ 365264 h 2128077"/>
                <a:gd name="connsiteX21" fmla="*/ 1390601 w 8278920"/>
                <a:gd name="connsiteY21" fmla="*/ 308703 h 2128077"/>
                <a:gd name="connsiteX22" fmla="*/ 975822 w 8278920"/>
                <a:gd name="connsiteY22" fmla="*/ 167301 h 2128077"/>
                <a:gd name="connsiteX23" fmla="*/ 834420 w 8278920"/>
                <a:gd name="connsiteY23" fmla="*/ 82460 h 2128077"/>
                <a:gd name="connsiteX24" fmla="*/ 698075 w 8278920"/>
                <a:gd name="connsiteY24" fmla="*/ 49318 h 2128077"/>
                <a:gd name="connsiteX25" fmla="*/ 483738 w 8278920"/>
                <a:gd name="connsiteY25" fmla="*/ 46839 h 2128077"/>
                <a:gd name="connsiteX26" fmla="*/ 5057 w 8278920"/>
                <a:gd name="connsiteY26" fmla="*/ 49516 h 2128077"/>
                <a:gd name="connsiteX27" fmla="*/ 2382 w 8278920"/>
                <a:gd name="connsiteY27" fmla="*/ 207194 h 2128077"/>
                <a:gd name="connsiteX28" fmla="*/ 0 w 8278920"/>
                <a:gd name="connsiteY28" fmla="*/ 339659 h 2128077"/>
                <a:gd name="connsiteX29" fmla="*/ 23715 w 8278920"/>
                <a:gd name="connsiteY29" fmla="*/ 2128077 h 2128077"/>
                <a:gd name="connsiteX30" fmla="*/ 985249 w 8278920"/>
                <a:gd name="connsiteY30" fmla="*/ 1901833 h 2128077"/>
                <a:gd name="connsiteX31" fmla="*/ 2305001 w 8278920"/>
                <a:gd name="connsiteY31" fmla="*/ 1496481 h 2128077"/>
                <a:gd name="connsiteX32" fmla="*/ 3634181 w 8278920"/>
                <a:gd name="connsiteY32" fmla="*/ 1260811 h 2128077"/>
                <a:gd name="connsiteX33" fmla="*/ 3813290 w 8278920"/>
                <a:gd name="connsiteY33" fmla="*/ 1260811 h 2128077"/>
                <a:gd name="connsiteX34" fmla="*/ 5114188 w 8278920"/>
                <a:gd name="connsiteY34" fmla="*/ 1034567 h 2128077"/>
                <a:gd name="connsiteX35" fmla="*/ 5642090 w 8278920"/>
                <a:gd name="connsiteY35" fmla="*/ 940300 h 2128077"/>
                <a:gd name="connsiteX36" fmla="*/ 6641331 w 8278920"/>
                <a:gd name="connsiteY36" fmla="*/ 874312 h 2128077"/>
                <a:gd name="connsiteX37" fmla="*/ 7470890 w 8278920"/>
                <a:gd name="connsiteY37" fmla="*/ 1157116 h 2128077"/>
                <a:gd name="connsiteX38" fmla="*/ 8225034 w 8278920"/>
                <a:gd name="connsiteY38" fmla="*/ 1138262 h 2128077"/>
                <a:gd name="connsiteX39" fmla="*/ 8271776 w 8278920"/>
                <a:gd name="connsiteY39" fmla="*/ 1140741 h 2128077"/>
                <a:gd name="connsiteX40" fmla="*/ 8278920 w 8278920"/>
                <a:gd name="connsiteY40" fmla="*/ 0 h 2128077"/>
                <a:gd name="connsiteX0" fmla="*/ 8278920 w 8278920"/>
                <a:gd name="connsiteY0" fmla="*/ 0 h 2054258"/>
                <a:gd name="connsiteX1" fmla="*/ 7923377 w 8278920"/>
                <a:gd name="connsiteY1" fmla="*/ 7046 h 2054258"/>
                <a:gd name="connsiteX2" fmla="*/ 7631146 w 8278920"/>
                <a:gd name="connsiteY2" fmla="*/ 35326 h 2054258"/>
                <a:gd name="connsiteX3" fmla="*/ 7317877 w 8278920"/>
                <a:gd name="connsiteY3" fmla="*/ 96256 h 2054258"/>
                <a:gd name="connsiteX4" fmla="*/ 7084391 w 8278920"/>
                <a:gd name="connsiteY4" fmla="*/ 157874 h 2054258"/>
                <a:gd name="connsiteX5" fmla="*/ 6811014 w 8278920"/>
                <a:gd name="connsiteY5" fmla="*/ 167302 h 2054258"/>
                <a:gd name="connsiteX6" fmla="*/ 6613051 w 8278920"/>
                <a:gd name="connsiteY6" fmla="*/ 129594 h 2054258"/>
                <a:gd name="connsiteX7" fmla="*/ 6501967 w 8278920"/>
                <a:gd name="connsiteY7" fmla="*/ 102983 h 2054258"/>
                <a:gd name="connsiteX8" fmla="*/ 6377381 w 8278920"/>
                <a:gd name="connsiteY8" fmla="*/ 91887 h 2054258"/>
                <a:gd name="connsiteX9" fmla="*/ 6085150 w 8278920"/>
                <a:gd name="connsiteY9" fmla="*/ 82460 h 2054258"/>
                <a:gd name="connsiteX10" fmla="*/ 5623236 w 8278920"/>
                <a:gd name="connsiteY10" fmla="*/ 82460 h 2054258"/>
                <a:gd name="connsiteX11" fmla="*/ 5368713 w 8278920"/>
                <a:gd name="connsiteY11" fmla="*/ 82460 h 2054258"/>
                <a:gd name="connsiteX12" fmla="*/ 5263717 w 8278920"/>
                <a:gd name="connsiteY12" fmla="*/ 86314 h 2054258"/>
                <a:gd name="connsiteX13" fmla="*/ 5180177 w 8278920"/>
                <a:gd name="connsiteY13" fmla="*/ 120167 h 2054258"/>
                <a:gd name="connsiteX14" fmla="*/ 4812531 w 8278920"/>
                <a:gd name="connsiteY14" fmla="*/ 148448 h 2054258"/>
                <a:gd name="connsiteX15" fmla="*/ 4397752 w 8278920"/>
                <a:gd name="connsiteY15" fmla="*/ 252143 h 2054258"/>
                <a:gd name="connsiteX16" fmla="*/ 3916985 w 8278920"/>
                <a:gd name="connsiteY16" fmla="*/ 289850 h 2054258"/>
                <a:gd name="connsiteX17" fmla="*/ 3436218 w 8278920"/>
                <a:gd name="connsiteY17" fmla="*/ 365264 h 2054258"/>
                <a:gd name="connsiteX18" fmla="*/ 2804622 w 8278920"/>
                <a:gd name="connsiteY18" fmla="*/ 336984 h 2054258"/>
                <a:gd name="connsiteX19" fmla="*/ 2361562 w 8278920"/>
                <a:gd name="connsiteY19" fmla="*/ 318130 h 2054258"/>
                <a:gd name="connsiteX20" fmla="*/ 1824234 w 8278920"/>
                <a:gd name="connsiteY20" fmla="*/ 365264 h 2054258"/>
                <a:gd name="connsiteX21" fmla="*/ 1390601 w 8278920"/>
                <a:gd name="connsiteY21" fmla="*/ 308703 h 2054258"/>
                <a:gd name="connsiteX22" fmla="*/ 975822 w 8278920"/>
                <a:gd name="connsiteY22" fmla="*/ 167301 h 2054258"/>
                <a:gd name="connsiteX23" fmla="*/ 834420 w 8278920"/>
                <a:gd name="connsiteY23" fmla="*/ 82460 h 2054258"/>
                <a:gd name="connsiteX24" fmla="*/ 698075 w 8278920"/>
                <a:gd name="connsiteY24" fmla="*/ 49318 h 2054258"/>
                <a:gd name="connsiteX25" fmla="*/ 483738 w 8278920"/>
                <a:gd name="connsiteY25" fmla="*/ 46839 h 2054258"/>
                <a:gd name="connsiteX26" fmla="*/ 5057 w 8278920"/>
                <a:gd name="connsiteY26" fmla="*/ 49516 h 2054258"/>
                <a:gd name="connsiteX27" fmla="*/ 2382 w 8278920"/>
                <a:gd name="connsiteY27" fmla="*/ 207194 h 2054258"/>
                <a:gd name="connsiteX28" fmla="*/ 0 w 8278920"/>
                <a:gd name="connsiteY28" fmla="*/ 339659 h 2054258"/>
                <a:gd name="connsiteX29" fmla="*/ 2284 w 8278920"/>
                <a:gd name="connsiteY29" fmla="*/ 2054258 h 2054258"/>
                <a:gd name="connsiteX30" fmla="*/ 985249 w 8278920"/>
                <a:gd name="connsiteY30" fmla="*/ 1901833 h 2054258"/>
                <a:gd name="connsiteX31" fmla="*/ 2305001 w 8278920"/>
                <a:gd name="connsiteY31" fmla="*/ 1496481 h 2054258"/>
                <a:gd name="connsiteX32" fmla="*/ 3634181 w 8278920"/>
                <a:gd name="connsiteY32" fmla="*/ 1260811 h 2054258"/>
                <a:gd name="connsiteX33" fmla="*/ 3813290 w 8278920"/>
                <a:gd name="connsiteY33" fmla="*/ 1260811 h 2054258"/>
                <a:gd name="connsiteX34" fmla="*/ 5114188 w 8278920"/>
                <a:gd name="connsiteY34" fmla="*/ 1034567 h 2054258"/>
                <a:gd name="connsiteX35" fmla="*/ 5642090 w 8278920"/>
                <a:gd name="connsiteY35" fmla="*/ 940300 h 2054258"/>
                <a:gd name="connsiteX36" fmla="*/ 6641331 w 8278920"/>
                <a:gd name="connsiteY36" fmla="*/ 874312 h 2054258"/>
                <a:gd name="connsiteX37" fmla="*/ 7470890 w 8278920"/>
                <a:gd name="connsiteY37" fmla="*/ 1157116 h 2054258"/>
                <a:gd name="connsiteX38" fmla="*/ 8225034 w 8278920"/>
                <a:gd name="connsiteY38" fmla="*/ 1138262 h 2054258"/>
                <a:gd name="connsiteX39" fmla="*/ 8271776 w 8278920"/>
                <a:gd name="connsiteY39" fmla="*/ 1140741 h 2054258"/>
                <a:gd name="connsiteX40" fmla="*/ 8278920 w 8278920"/>
                <a:gd name="connsiteY40" fmla="*/ 0 h 2054258"/>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271776 w 8317020"/>
                <a:gd name="connsiteY39" fmla="*/ 1162172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86213 w 8317020"/>
                <a:gd name="connsiteY22" fmla="*/ 84823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86213 w 8317020"/>
                <a:gd name="connsiteY22" fmla="*/ 84823 h 2075689"/>
                <a:gd name="connsiteX23" fmla="*/ 834420 w 8317020"/>
                <a:gd name="connsiteY23" fmla="*/ 103891 h 2075689"/>
                <a:gd name="connsiteX24" fmla="*/ 776359 w 8317020"/>
                <a:gd name="connsiteY24" fmla="*/ 25216 h 2075689"/>
                <a:gd name="connsiteX25" fmla="*/ 698075 w 8317020"/>
                <a:gd name="connsiteY25" fmla="*/ 70749 h 2075689"/>
                <a:gd name="connsiteX26" fmla="*/ 483738 w 8317020"/>
                <a:gd name="connsiteY26" fmla="*/ 68270 h 2075689"/>
                <a:gd name="connsiteX27" fmla="*/ 5057 w 8317020"/>
                <a:gd name="connsiteY27" fmla="*/ 70947 h 2075689"/>
                <a:gd name="connsiteX28" fmla="*/ 2382 w 8317020"/>
                <a:gd name="connsiteY28" fmla="*/ 228625 h 2075689"/>
                <a:gd name="connsiteX29" fmla="*/ 0 w 8317020"/>
                <a:gd name="connsiteY29" fmla="*/ 361090 h 2075689"/>
                <a:gd name="connsiteX30" fmla="*/ 2284 w 8317020"/>
                <a:gd name="connsiteY30" fmla="*/ 2075689 h 2075689"/>
                <a:gd name="connsiteX31" fmla="*/ 985249 w 8317020"/>
                <a:gd name="connsiteY31" fmla="*/ 1923264 h 2075689"/>
                <a:gd name="connsiteX32" fmla="*/ 2305001 w 8317020"/>
                <a:gd name="connsiteY32" fmla="*/ 1517912 h 2075689"/>
                <a:gd name="connsiteX33" fmla="*/ 3634181 w 8317020"/>
                <a:gd name="connsiteY33" fmla="*/ 1282242 h 2075689"/>
                <a:gd name="connsiteX34" fmla="*/ 3813290 w 8317020"/>
                <a:gd name="connsiteY34" fmla="*/ 1282242 h 2075689"/>
                <a:gd name="connsiteX35" fmla="*/ 5114188 w 8317020"/>
                <a:gd name="connsiteY35" fmla="*/ 1055998 h 2075689"/>
                <a:gd name="connsiteX36" fmla="*/ 5642090 w 8317020"/>
                <a:gd name="connsiteY36" fmla="*/ 961731 h 2075689"/>
                <a:gd name="connsiteX37" fmla="*/ 6641331 w 8317020"/>
                <a:gd name="connsiteY37" fmla="*/ 895743 h 2075689"/>
                <a:gd name="connsiteX38" fmla="*/ 7470890 w 8317020"/>
                <a:gd name="connsiteY38" fmla="*/ 1178547 h 2075689"/>
                <a:gd name="connsiteX39" fmla="*/ 8225034 w 8317020"/>
                <a:gd name="connsiteY39" fmla="*/ 1159693 h 2075689"/>
                <a:gd name="connsiteX40" fmla="*/ 8317020 w 8317020"/>
                <a:gd name="connsiteY40" fmla="*/ 1166934 h 2075689"/>
                <a:gd name="connsiteX41" fmla="*/ 8317020 w 8317020"/>
                <a:gd name="connsiteY41"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86213 w 8317020"/>
                <a:gd name="connsiteY22" fmla="*/ 84823 h 2075689"/>
                <a:gd name="connsiteX23" fmla="*/ 865593 w 8317020"/>
                <a:gd name="connsiteY23" fmla="*/ 51936 h 2075689"/>
                <a:gd name="connsiteX24" fmla="*/ 776359 w 8317020"/>
                <a:gd name="connsiteY24" fmla="*/ 25216 h 2075689"/>
                <a:gd name="connsiteX25" fmla="*/ 698075 w 8317020"/>
                <a:gd name="connsiteY25" fmla="*/ 70749 h 2075689"/>
                <a:gd name="connsiteX26" fmla="*/ 483738 w 8317020"/>
                <a:gd name="connsiteY26" fmla="*/ 68270 h 2075689"/>
                <a:gd name="connsiteX27" fmla="*/ 5057 w 8317020"/>
                <a:gd name="connsiteY27" fmla="*/ 70947 h 2075689"/>
                <a:gd name="connsiteX28" fmla="*/ 2382 w 8317020"/>
                <a:gd name="connsiteY28" fmla="*/ 228625 h 2075689"/>
                <a:gd name="connsiteX29" fmla="*/ 0 w 8317020"/>
                <a:gd name="connsiteY29" fmla="*/ 361090 h 2075689"/>
                <a:gd name="connsiteX30" fmla="*/ 2284 w 8317020"/>
                <a:gd name="connsiteY30" fmla="*/ 2075689 h 2075689"/>
                <a:gd name="connsiteX31" fmla="*/ 985249 w 8317020"/>
                <a:gd name="connsiteY31" fmla="*/ 1923264 h 2075689"/>
                <a:gd name="connsiteX32" fmla="*/ 2305001 w 8317020"/>
                <a:gd name="connsiteY32" fmla="*/ 1517912 h 2075689"/>
                <a:gd name="connsiteX33" fmla="*/ 3634181 w 8317020"/>
                <a:gd name="connsiteY33" fmla="*/ 1282242 h 2075689"/>
                <a:gd name="connsiteX34" fmla="*/ 3813290 w 8317020"/>
                <a:gd name="connsiteY34" fmla="*/ 1282242 h 2075689"/>
                <a:gd name="connsiteX35" fmla="*/ 5114188 w 8317020"/>
                <a:gd name="connsiteY35" fmla="*/ 1055998 h 2075689"/>
                <a:gd name="connsiteX36" fmla="*/ 5642090 w 8317020"/>
                <a:gd name="connsiteY36" fmla="*/ 961731 h 2075689"/>
                <a:gd name="connsiteX37" fmla="*/ 6641331 w 8317020"/>
                <a:gd name="connsiteY37" fmla="*/ 895743 h 2075689"/>
                <a:gd name="connsiteX38" fmla="*/ 7470890 w 8317020"/>
                <a:gd name="connsiteY38" fmla="*/ 1178547 h 2075689"/>
                <a:gd name="connsiteX39" fmla="*/ 8225034 w 8317020"/>
                <a:gd name="connsiteY39" fmla="*/ 1159693 h 2075689"/>
                <a:gd name="connsiteX40" fmla="*/ 8317020 w 8317020"/>
                <a:gd name="connsiteY40" fmla="*/ 1166934 h 2075689"/>
                <a:gd name="connsiteX41" fmla="*/ 8317020 w 8317020"/>
                <a:gd name="connsiteY41" fmla="*/ 0 h 2075689"/>
                <a:gd name="connsiteX0" fmla="*/ 8317020 w 8317020"/>
                <a:gd name="connsiteY0" fmla="*/ 64333 h 2140022"/>
                <a:gd name="connsiteX1" fmla="*/ 7923377 w 8317020"/>
                <a:gd name="connsiteY1" fmla="*/ 92810 h 2140022"/>
                <a:gd name="connsiteX2" fmla="*/ 7631146 w 8317020"/>
                <a:gd name="connsiteY2" fmla="*/ 121090 h 2140022"/>
                <a:gd name="connsiteX3" fmla="*/ 7317877 w 8317020"/>
                <a:gd name="connsiteY3" fmla="*/ 182020 h 2140022"/>
                <a:gd name="connsiteX4" fmla="*/ 7084391 w 8317020"/>
                <a:gd name="connsiteY4" fmla="*/ 243638 h 2140022"/>
                <a:gd name="connsiteX5" fmla="*/ 6811014 w 8317020"/>
                <a:gd name="connsiteY5" fmla="*/ 253066 h 2140022"/>
                <a:gd name="connsiteX6" fmla="*/ 6613051 w 8317020"/>
                <a:gd name="connsiteY6" fmla="*/ 215358 h 2140022"/>
                <a:gd name="connsiteX7" fmla="*/ 6501967 w 8317020"/>
                <a:gd name="connsiteY7" fmla="*/ 188747 h 2140022"/>
                <a:gd name="connsiteX8" fmla="*/ 6377381 w 8317020"/>
                <a:gd name="connsiteY8" fmla="*/ 177651 h 2140022"/>
                <a:gd name="connsiteX9" fmla="*/ 6085150 w 8317020"/>
                <a:gd name="connsiteY9" fmla="*/ 168224 h 2140022"/>
                <a:gd name="connsiteX10" fmla="*/ 5623236 w 8317020"/>
                <a:gd name="connsiteY10" fmla="*/ 168224 h 2140022"/>
                <a:gd name="connsiteX11" fmla="*/ 5368713 w 8317020"/>
                <a:gd name="connsiteY11" fmla="*/ 168224 h 2140022"/>
                <a:gd name="connsiteX12" fmla="*/ 5263717 w 8317020"/>
                <a:gd name="connsiteY12" fmla="*/ 172078 h 2140022"/>
                <a:gd name="connsiteX13" fmla="*/ 5180177 w 8317020"/>
                <a:gd name="connsiteY13" fmla="*/ 205931 h 2140022"/>
                <a:gd name="connsiteX14" fmla="*/ 4812531 w 8317020"/>
                <a:gd name="connsiteY14" fmla="*/ 234212 h 2140022"/>
                <a:gd name="connsiteX15" fmla="*/ 4397752 w 8317020"/>
                <a:gd name="connsiteY15" fmla="*/ 337907 h 2140022"/>
                <a:gd name="connsiteX16" fmla="*/ 3916985 w 8317020"/>
                <a:gd name="connsiteY16" fmla="*/ 375614 h 2140022"/>
                <a:gd name="connsiteX17" fmla="*/ 3436218 w 8317020"/>
                <a:gd name="connsiteY17" fmla="*/ 451028 h 2140022"/>
                <a:gd name="connsiteX18" fmla="*/ 2804622 w 8317020"/>
                <a:gd name="connsiteY18" fmla="*/ 422748 h 2140022"/>
                <a:gd name="connsiteX19" fmla="*/ 2361562 w 8317020"/>
                <a:gd name="connsiteY19" fmla="*/ 403894 h 2140022"/>
                <a:gd name="connsiteX20" fmla="*/ 1824234 w 8317020"/>
                <a:gd name="connsiteY20" fmla="*/ 451028 h 2140022"/>
                <a:gd name="connsiteX21" fmla="*/ 1411383 w 8317020"/>
                <a:gd name="connsiteY21" fmla="*/ 300949 h 2140022"/>
                <a:gd name="connsiteX22" fmla="*/ 986213 w 8317020"/>
                <a:gd name="connsiteY22" fmla="*/ 149156 h 2140022"/>
                <a:gd name="connsiteX23" fmla="*/ 865593 w 8317020"/>
                <a:gd name="connsiteY23" fmla="*/ 116269 h 2140022"/>
                <a:gd name="connsiteX24" fmla="*/ 776359 w 8317020"/>
                <a:gd name="connsiteY24" fmla="*/ 89549 h 2140022"/>
                <a:gd name="connsiteX25" fmla="*/ 511039 w 8317020"/>
                <a:gd name="connsiteY25" fmla="*/ 0 h 2140022"/>
                <a:gd name="connsiteX26" fmla="*/ 483738 w 8317020"/>
                <a:gd name="connsiteY26" fmla="*/ 132603 h 2140022"/>
                <a:gd name="connsiteX27" fmla="*/ 5057 w 8317020"/>
                <a:gd name="connsiteY27" fmla="*/ 135280 h 2140022"/>
                <a:gd name="connsiteX28" fmla="*/ 2382 w 8317020"/>
                <a:gd name="connsiteY28" fmla="*/ 292958 h 2140022"/>
                <a:gd name="connsiteX29" fmla="*/ 0 w 8317020"/>
                <a:gd name="connsiteY29" fmla="*/ 425423 h 2140022"/>
                <a:gd name="connsiteX30" fmla="*/ 2284 w 8317020"/>
                <a:gd name="connsiteY30" fmla="*/ 2140022 h 2140022"/>
                <a:gd name="connsiteX31" fmla="*/ 985249 w 8317020"/>
                <a:gd name="connsiteY31" fmla="*/ 1987597 h 2140022"/>
                <a:gd name="connsiteX32" fmla="*/ 2305001 w 8317020"/>
                <a:gd name="connsiteY32" fmla="*/ 1582245 h 2140022"/>
                <a:gd name="connsiteX33" fmla="*/ 3634181 w 8317020"/>
                <a:gd name="connsiteY33" fmla="*/ 1346575 h 2140022"/>
                <a:gd name="connsiteX34" fmla="*/ 3813290 w 8317020"/>
                <a:gd name="connsiteY34" fmla="*/ 1346575 h 2140022"/>
                <a:gd name="connsiteX35" fmla="*/ 5114188 w 8317020"/>
                <a:gd name="connsiteY35" fmla="*/ 1120331 h 2140022"/>
                <a:gd name="connsiteX36" fmla="*/ 5642090 w 8317020"/>
                <a:gd name="connsiteY36" fmla="*/ 1026064 h 2140022"/>
                <a:gd name="connsiteX37" fmla="*/ 6641331 w 8317020"/>
                <a:gd name="connsiteY37" fmla="*/ 960076 h 2140022"/>
                <a:gd name="connsiteX38" fmla="*/ 7470890 w 8317020"/>
                <a:gd name="connsiteY38" fmla="*/ 1242880 h 2140022"/>
                <a:gd name="connsiteX39" fmla="*/ 8225034 w 8317020"/>
                <a:gd name="connsiteY39" fmla="*/ 1224026 h 2140022"/>
                <a:gd name="connsiteX40" fmla="*/ 8317020 w 8317020"/>
                <a:gd name="connsiteY40" fmla="*/ 1231267 h 2140022"/>
                <a:gd name="connsiteX41" fmla="*/ 8317020 w 8317020"/>
                <a:gd name="connsiteY41" fmla="*/ 64333 h 2140022"/>
                <a:gd name="connsiteX0" fmla="*/ 8317020 w 8317020"/>
                <a:gd name="connsiteY0" fmla="*/ 67167 h 2142856"/>
                <a:gd name="connsiteX1" fmla="*/ 7923377 w 8317020"/>
                <a:gd name="connsiteY1" fmla="*/ 95644 h 2142856"/>
                <a:gd name="connsiteX2" fmla="*/ 7631146 w 8317020"/>
                <a:gd name="connsiteY2" fmla="*/ 123924 h 2142856"/>
                <a:gd name="connsiteX3" fmla="*/ 7317877 w 8317020"/>
                <a:gd name="connsiteY3" fmla="*/ 184854 h 2142856"/>
                <a:gd name="connsiteX4" fmla="*/ 7084391 w 8317020"/>
                <a:gd name="connsiteY4" fmla="*/ 246472 h 2142856"/>
                <a:gd name="connsiteX5" fmla="*/ 6811014 w 8317020"/>
                <a:gd name="connsiteY5" fmla="*/ 255900 h 2142856"/>
                <a:gd name="connsiteX6" fmla="*/ 6613051 w 8317020"/>
                <a:gd name="connsiteY6" fmla="*/ 218192 h 2142856"/>
                <a:gd name="connsiteX7" fmla="*/ 6501967 w 8317020"/>
                <a:gd name="connsiteY7" fmla="*/ 191581 h 2142856"/>
                <a:gd name="connsiteX8" fmla="*/ 6377381 w 8317020"/>
                <a:gd name="connsiteY8" fmla="*/ 180485 h 2142856"/>
                <a:gd name="connsiteX9" fmla="*/ 6085150 w 8317020"/>
                <a:gd name="connsiteY9" fmla="*/ 171058 h 2142856"/>
                <a:gd name="connsiteX10" fmla="*/ 5623236 w 8317020"/>
                <a:gd name="connsiteY10" fmla="*/ 171058 h 2142856"/>
                <a:gd name="connsiteX11" fmla="*/ 5368713 w 8317020"/>
                <a:gd name="connsiteY11" fmla="*/ 171058 h 2142856"/>
                <a:gd name="connsiteX12" fmla="*/ 5263717 w 8317020"/>
                <a:gd name="connsiteY12" fmla="*/ 174912 h 2142856"/>
                <a:gd name="connsiteX13" fmla="*/ 5180177 w 8317020"/>
                <a:gd name="connsiteY13" fmla="*/ 208765 h 2142856"/>
                <a:gd name="connsiteX14" fmla="*/ 4812531 w 8317020"/>
                <a:gd name="connsiteY14" fmla="*/ 237046 h 2142856"/>
                <a:gd name="connsiteX15" fmla="*/ 4397752 w 8317020"/>
                <a:gd name="connsiteY15" fmla="*/ 340741 h 2142856"/>
                <a:gd name="connsiteX16" fmla="*/ 3916985 w 8317020"/>
                <a:gd name="connsiteY16" fmla="*/ 378448 h 2142856"/>
                <a:gd name="connsiteX17" fmla="*/ 3436218 w 8317020"/>
                <a:gd name="connsiteY17" fmla="*/ 453862 h 2142856"/>
                <a:gd name="connsiteX18" fmla="*/ 2804622 w 8317020"/>
                <a:gd name="connsiteY18" fmla="*/ 425582 h 2142856"/>
                <a:gd name="connsiteX19" fmla="*/ 2361562 w 8317020"/>
                <a:gd name="connsiteY19" fmla="*/ 406728 h 2142856"/>
                <a:gd name="connsiteX20" fmla="*/ 1824234 w 8317020"/>
                <a:gd name="connsiteY20" fmla="*/ 453862 h 2142856"/>
                <a:gd name="connsiteX21" fmla="*/ 1411383 w 8317020"/>
                <a:gd name="connsiteY21" fmla="*/ 303783 h 2142856"/>
                <a:gd name="connsiteX22" fmla="*/ 986213 w 8317020"/>
                <a:gd name="connsiteY22" fmla="*/ 151990 h 2142856"/>
                <a:gd name="connsiteX23" fmla="*/ 865593 w 8317020"/>
                <a:gd name="connsiteY23" fmla="*/ 119103 h 2142856"/>
                <a:gd name="connsiteX24" fmla="*/ 776359 w 8317020"/>
                <a:gd name="connsiteY24" fmla="*/ 92383 h 2142856"/>
                <a:gd name="connsiteX25" fmla="*/ 511039 w 8317020"/>
                <a:gd name="connsiteY25" fmla="*/ 2834 h 2142856"/>
                <a:gd name="connsiteX26" fmla="*/ 234356 w 8317020"/>
                <a:gd name="connsiteY26" fmla="*/ 10746 h 2142856"/>
                <a:gd name="connsiteX27" fmla="*/ 5057 w 8317020"/>
                <a:gd name="connsiteY27" fmla="*/ 138114 h 2142856"/>
                <a:gd name="connsiteX28" fmla="*/ 2382 w 8317020"/>
                <a:gd name="connsiteY28" fmla="*/ 295792 h 2142856"/>
                <a:gd name="connsiteX29" fmla="*/ 0 w 8317020"/>
                <a:gd name="connsiteY29" fmla="*/ 428257 h 2142856"/>
                <a:gd name="connsiteX30" fmla="*/ 2284 w 8317020"/>
                <a:gd name="connsiteY30" fmla="*/ 2142856 h 2142856"/>
                <a:gd name="connsiteX31" fmla="*/ 985249 w 8317020"/>
                <a:gd name="connsiteY31" fmla="*/ 1990431 h 2142856"/>
                <a:gd name="connsiteX32" fmla="*/ 2305001 w 8317020"/>
                <a:gd name="connsiteY32" fmla="*/ 1585079 h 2142856"/>
                <a:gd name="connsiteX33" fmla="*/ 3634181 w 8317020"/>
                <a:gd name="connsiteY33" fmla="*/ 1349409 h 2142856"/>
                <a:gd name="connsiteX34" fmla="*/ 3813290 w 8317020"/>
                <a:gd name="connsiteY34" fmla="*/ 1349409 h 2142856"/>
                <a:gd name="connsiteX35" fmla="*/ 5114188 w 8317020"/>
                <a:gd name="connsiteY35" fmla="*/ 1123165 h 2142856"/>
                <a:gd name="connsiteX36" fmla="*/ 5642090 w 8317020"/>
                <a:gd name="connsiteY36" fmla="*/ 1028898 h 2142856"/>
                <a:gd name="connsiteX37" fmla="*/ 6641331 w 8317020"/>
                <a:gd name="connsiteY37" fmla="*/ 962910 h 2142856"/>
                <a:gd name="connsiteX38" fmla="*/ 7470890 w 8317020"/>
                <a:gd name="connsiteY38" fmla="*/ 1245714 h 2142856"/>
                <a:gd name="connsiteX39" fmla="*/ 8225034 w 8317020"/>
                <a:gd name="connsiteY39" fmla="*/ 1226860 h 2142856"/>
                <a:gd name="connsiteX40" fmla="*/ 8317020 w 8317020"/>
                <a:gd name="connsiteY40" fmla="*/ 1234101 h 2142856"/>
                <a:gd name="connsiteX41" fmla="*/ 8317020 w 8317020"/>
                <a:gd name="connsiteY41" fmla="*/ 67167 h 2142856"/>
                <a:gd name="connsiteX0" fmla="*/ 8317020 w 8317020"/>
                <a:gd name="connsiteY0" fmla="*/ 64333 h 2140022"/>
                <a:gd name="connsiteX1" fmla="*/ 7923377 w 8317020"/>
                <a:gd name="connsiteY1" fmla="*/ 92810 h 2140022"/>
                <a:gd name="connsiteX2" fmla="*/ 7631146 w 8317020"/>
                <a:gd name="connsiteY2" fmla="*/ 121090 h 2140022"/>
                <a:gd name="connsiteX3" fmla="*/ 7317877 w 8317020"/>
                <a:gd name="connsiteY3" fmla="*/ 182020 h 2140022"/>
                <a:gd name="connsiteX4" fmla="*/ 7084391 w 8317020"/>
                <a:gd name="connsiteY4" fmla="*/ 243638 h 2140022"/>
                <a:gd name="connsiteX5" fmla="*/ 6811014 w 8317020"/>
                <a:gd name="connsiteY5" fmla="*/ 253066 h 2140022"/>
                <a:gd name="connsiteX6" fmla="*/ 6613051 w 8317020"/>
                <a:gd name="connsiteY6" fmla="*/ 215358 h 2140022"/>
                <a:gd name="connsiteX7" fmla="*/ 6501967 w 8317020"/>
                <a:gd name="connsiteY7" fmla="*/ 188747 h 2140022"/>
                <a:gd name="connsiteX8" fmla="*/ 6377381 w 8317020"/>
                <a:gd name="connsiteY8" fmla="*/ 177651 h 2140022"/>
                <a:gd name="connsiteX9" fmla="*/ 6085150 w 8317020"/>
                <a:gd name="connsiteY9" fmla="*/ 168224 h 2140022"/>
                <a:gd name="connsiteX10" fmla="*/ 5623236 w 8317020"/>
                <a:gd name="connsiteY10" fmla="*/ 168224 h 2140022"/>
                <a:gd name="connsiteX11" fmla="*/ 5368713 w 8317020"/>
                <a:gd name="connsiteY11" fmla="*/ 168224 h 2140022"/>
                <a:gd name="connsiteX12" fmla="*/ 5263717 w 8317020"/>
                <a:gd name="connsiteY12" fmla="*/ 172078 h 2140022"/>
                <a:gd name="connsiteX13" fmla="*/ 5180177 w 8317020"/>
                <a:gd name="connsiteY13" fmla="*/ 205931 h 2140022"/>
                <a:gd name="connsiteX14" fmla="*/ 4812531 w 8317020"/>
                <a:gd name="connsiteY14" fmla="*/ 234212 h 2140022"/>
                <a:gd name="connsiteX15" fmla="*/ 4397752 w 8317020"/>
                <a:gd name="connsiteY15" fmla="*/ 337907 h 2140022"/>
                <a:gd name="connsiteX16" fmla="*/ 3916985 w 8317020"/>
                <a:gd name="connsiteY16" fmla="*/ 375614 h 2140022"/>
                <a:gd name="connsiteX17" fmla="*/ 3436218 w 8317020"/>
                <a:gd name="connsiteY17" fmla="*/ 451028 h 2140022"/>
                <a:gd name="connsiteX18" fmla="*/ 2804622 w 8317020"/>
                <a:gd name="connsiteY18" fmla="*/ 422748 h 2140022"/>
                <a:gd name="connsiteX19" fmla="*/ 2361562 w 8317020"/>
                <a:gd name="connsiteY19" fmla="*/ 403894 h 2140022"/>
                <a:gd name="connsiteX20" fmla="*/ 1824234 w 8317020"/>
                <a:gd name="connsiteY20" fmla="*/ 451028 h 2140022"/>
                <a:gd name="connsiteX21" fmla="*/ 1411383 w 8317020"/>
                <a:gd name="connsiteY21" fmla="*/ 300949 h 2140022"/>
                <a:gd name="connsiteX22" fmla="*/ 986213 w 8317020"/>
                <a:gd name="connsiteY22" fmla="*/ 149156 h 2140022"/>
                <a:gd name="connsiteX23" fmla="*/ 865593 w 8317020"/>
                <a:gd name="connsiteY23" fmla="*/ 116269 h 2140022"/>
                <a:gd name="connsiteX24" fmla="*/ 776359 w 8317020"/>
                <a:gd name="connsiteY24" fmla="*/ 89549 h 2140022"/>
                <a:gd name="connsiteX25" fmla="*/ 511039 w 8317020"/>
                <a:gd name="connsiteY25" fmla="*/ 0 h 2140022"/>
                <a:gd name="connsiteX26" fmla="*/ 234356 w 8317020"/>
                <a:gd name="connsiteY26" fmla="*/ 7912 h 2140022"/>
                <a:gd name="connsiteX27" fmla="*/ 36230 w 8317020"/>
                <a:gd name="connsiteY27" fmla="*/ 20980 h 2140022"/>
                <a:gd name="connsiteX28" fmla="*/ 2382 w 8317020"/>
                <a:gd name="connsiteY28" fmla="*/ 292958 h 2140022"/>
                <a:gd name="connsiteX29" fmla="*/ 0 w 8317020"/>
                <a:gd name="connsiteY29" fmla="*/ 425423 h 2140022"/>
                <a:gd name="connsiteX30" fmla="*/ 2284 w 8317020"/>
                <a:gd name="connsiteY30" fmla="*/ 2140022 h 2140022"/>
                <a:gd name="connsiteX31" fmla="*/ 985249 w 8317020"/>
                <a:gd name="connsiteY31" fmla="*/ 1987597 h 2140022"/>
                <a:gd name="connsiteX32" fmla="*/ 2305001 w 8317020"/>
                <a:gd name="connsiteY32" fmla="*/ 1582245 h 2140022"/>
                <a:gd name="connsiteX33" fmla="*/ 3634181 w 8317020"/>
                <a:gd name="connsiteY33" fmla="*/ 1346575 h 2140022"/>
                <a:gd name="connsiteX34" fmla="*/ 3813290 w 8317020"/>
                <a:gd name="connsiteY34" fmla="*/ 1346575 h 2140022"/>
                <a:gd name="connsiteX35" fmla="*/ 5114188 w 8317020"/>
                <a:gd name="connsiteY35" fmla="*/ 1120331 h 2140022"/>
                <a:gd name="connsiteX36" fmla="*/ 5642090 w 8317020"/>
                <a:gd name="connsiteY36" fmla="*/ 1026064 h 2140022"/>
                <a:gd name="connsiteX37" fmla="*/ 6641331 w 8317020"/>
                <a:gd name="connsiteY37" fmla="*/ 960076 h 2140022"/>
                <a:gd name="connsiteX38" fmla="*/ 7470890 w 8317020"/>
                <a:gd name="connsiteY38" fmla="*/ 1242880 h 2140022"/>
                <a:gd name="connsiteX39" fmla="*/ 8225034 w 8317020"/>
                <a:gd name="connsiteY39" fmla="*/ 1224026 h 2140022"/>
                <a:gd name="connsiteX40" fmla="*/ 8317020 w 8317020"/>
                <a:gd name="connsiteY40" fmla="*/ 1231267 h 2140022"/>
                <a:gd name="connsiteX41" fmla="*/ 8317020 w 8317020"/>
                <a:gd name="connsiteY41" fmla="*/ 64333 h 2140022"/>
                <a:gd name="connsiteX0" fmla="*/ 8317020 w 8317020"/>
                <a:gd name="connsiteY0" fmla="*/ 64333 h 1987597"/>
                <a:gd name="connsiteX1" fmla="*/ 7923377 w 8317020"/>
                <a:gd name="connsiteY1" fmla="*/ 92810 h 1987597"/>
                <a:gd name="connsiteX2" fmla="*/ 7631146 w 8317020"/>
                <a:gd name="connsiteY2" fmla="*/ 121090 h 1987597"/>
                <a:gd name="connsiteX3" fmla="*/ 7317877 w 8317020"/>
                <a:gd name="connsiteY3" fmla="*/ 182020 h 1987597"/>
                <a:gd name="connsiteX4" fmla="*/ 7084391 w 8317020"/>
                <a:gd name="connsiteY4" fmla="*/ 243638 h 1987597"/>
                <a:gd name="connsiteX5" fmla="*/ 6811014 w 8317020"/>
                <a:gd name="connsiteY5" fmla="*/ 253066 h 1987597"/>
                <a:gd name="connsiteX6" fmla="*/ 6613051 w 8317020"/>
                <a:gd name="connsiteY6" fmla="*/ 215358 h 1987597"/>
                <a:gd name="connsiteX7" fmla="*/ 6501967 w 8317020"/>
                <a:gd name="connsiteY7" fmla="*/ 188747 h 1987597"/>
                <a:gd name="connsiteX8" fmla="*/ 6377381 w 8317020"/>
                <a:gd name="connsiteY8" fmla="*/ 177651 h 1987597"/>
                <a:gd name="connsiteX9" fmla="*/ 6085150 w 8317020"/>
                <a:gd name="connsiteY9" fmla="*/ 168224 h 1987597"/>
                <a:gd name="connsiteX10" fmla="*/ 5623236 w 8317020"/>
                <a:gd name="connsiteY10" fmla="*/ 168224 h 1987597"/>
                <a:gd name="connsiteX11" fmla="*/ 5368713 w 8317020"/>
                <a:gd name="connsiteY11" fmla="*/ 168224 h 1987597"/>
                <a:gd name="connsiteX12" fmla="*/ 5263717 w 8317020"/>
                <a:gd name="connsiteY12" fmla="*/ 172078 h 1987597"/>
                <a:gd name="connsiteX13" fmla="*/ 5180177 w 8317020"/>
                <a:gd name="connsiteY13" fmla="*/ 205931 h 1987597"/>
                <a:gd name="connsiteX14" fmla="*/ 4812531 w 8317020"/>
                <a:gd name="connsiteY14" fmla="*/ 234212 h 1987597"/>
                <a:gd name="connsiteX15" fmla="*/ 4397752 w 8317020"/>
                <a:gd name="connsiteY15" fmla="*/ 337907 h 1987597"/>
                <a:gd name="connsiteX16" fmla="*/ 3916985 w 8317020"/>
                <a:gd name="connsiteY16" fmla="*/ 375614 h 1987597"/>
                <a:gd name="connsiteX17" fmla="*/ 3436218 w 8317020"/>
                <a:gd name="connsiteY17" fmla="*/ 451028 h 1987597"/>
                <a:gd name="connsiteX18" fmla="*/ 2804622 w 8317020"/>
                <a:gd name="connsiteY18" fmla="*/ 422748 h 1987597"/>
                <a:gd name="connsiteX19" fmla="*/ 2361562 w 8317020"/>
                <a:gd name="connsiteY19" fmla="*/ 403894 h 1987597"/>
                <a:gd name="connsiteX20" fmla="*/ 1824234 w 8317020"/>
                <a:gd name="connsiteY20" fmla="*/ 451028 h 1987597"/>
                <a:gd name="connsiteX21" fmla="*/ 1411383 w 8317020"/>
                <a:gd name="connsiteY21" fmla="*/ 300949 h 1987597"/>
                <a:gd name="connsiteX22" fmla="*/ 986213 w 8317020"/>
                <a:gd name="connsiteY22" fmla="*/ 149156 h 1987597"/>
                <a:gd name="connsiteX23" fmla="*/ 865593 w 8317020"/>
                <a:gd name="connsiteY23" fmla="*/ 116269 h 1987597"/>
                <a:gd name="connsiteX24" fmla="*/ 776359 w 8317020"/>
                <a:gd name="connsiteY24" fmla="*/ 89549 h 1987597"/>
                <a:gd name="connsiteX25" fmla="*/ 511039 w 8317020"/>
                <a:gd name="connsiteY25" fmla="*/ 0 h 1987597"/>
                <a:gd name="connsiteX26" fmla="*/ 234356 w 8317020"/>
                <a:gd name="connsiteY26" fmla="*/ 7912 h 1987597"/>
                <a:gd name="connsiteX27" fmla="*/ 36230 w 8317020"/>
                <a:gd name="connsiteY27" fmla="*/ 20980 h 1987597"/>
                <a:gd name="connsiteX28" fmla="*/ 2382 w 8317020"/>
                <a:gd name="connsiteY28" fmla="*/ 292958 h 1987597"/>
                <a:gd name="connsiteX29" fmla="*/ 0 w 8317020"/>
                <a:gd name="connsiteY29" fmla="*/ 425423 h 1987597"/>
                <a:gd name="connsiteX30" fmla="*/ 12675 w 8317020"/>
                <a:gd name="connsiteY30" fmla="*/ 1786731 h 1987597"/>
                <a:gd name="connsiteX31" fmla="*/ 985249 w 8317020"/>
                <a:gd name="connsiteY31" fmla="*/ 1987597 h 1987597"/>
                <a:gd name="connsiteX32" fmla="*/ 2305001 w 8317020"/>
                <a:gd name="connsiteY32" fmla="*/ 1582245 h 1987597"/>
                <a:gd name="connsiteX33" fmla="*/ 3634181 w 8317020"/>
                <a:gd name="connsiteY33" fmla="*/ 1346575 h 1987597"/>
                <a:gd name="connsiteX34" fmla="*/ 3813290 w 8317020"/>
                <a:gd name="connsiteY34" fmla="*/ 1346575 h 1987597"/>
                <a:gd name="connsiteX35" fmla="*/ 5114188 w 8317020"/>
                <a:gd name="connsiteY35" fmla="*/ 1120331 h 1987597"/>
                <a:gd name="connsiteX36" fmla="*/ 5642090 w 8317020"/>
                <a:gd name="connsiteY36" fmla="*/ 1026064 h 1987597"/>
                <a:gd name="connsiteX37" fmla="*/ 6641331 w 8317020"/>
                <a:gd name="connsiteY37" fmla="*/ 960076 h 1987597"/>
                <a:gd name="connsiteX38" fmla="*/ 7470890 w 8317020"/>
                <a:gd name="connsiteY38" fmla="*/ 1242880 h 1987597"/>
                <a:gd name="connsiteX39" fmla="*/ 8225034 w 8317020"/>
                <a:gd name="connsiteY39" fmla="*/ 1224026 h 1987597"/>
                <a:gd name="connsiteX40" fmla="*/ 8317020 w 8317020"/>
                <a:gd name="connsiteY40" fmla="*/ 1231267 h 1987597"/>
                <a:gd name="connsiteX41" fmla="*/ 8317020 w 8317020"/>
                <a:gd name="connsiteY41" fmla="*/ 64333 h 1987597"/>
                <a:gd name="connsiteX0" fmla="*/ 8314638 w 8314638"/>
                <a:gd name="connsiteY0" fmla="*/ 64333 h 1987597"/>
                <a:gd name="connsiteX1" fmla="*/ 7920995 w 8314638"/>
                <a:gd name="connsiteY1" fmla="*/ 92810 h 1987597"/>
                <a:gd name="connsiteX2" fmla="*/ 7628764 w 8314638"/>
                <a:gd name="connsiteY2" fmla="*/ 121090 h 1987597"/>
                <a:gd name="connsiteX3" fmla="*/ 7315495 w 8314638"/>
                <a:gd name="connsiteY3" fmla="*/ 182020 h 1987597"/>
                <a:gd name="connsiteX4" fmla="*/ 7082009 w 8314638"/>
                <a:gd name="connsiteY4" fmla="*/ 243638 h 1987597"/>
                <a:gd name="connsiteX5" fmla="*/ 6808632 w 8314638"/>
                <a:gd name="connsiteY5" fmla="*/ 253066 h 1987597"/>
                <a:gd name="connsiteX6" fmla="*/ 6610669 w 8314638"/>
                <a:gd name="connsiteY6" fmla="*/ 215358 h 1987597"/>
                <a:gd name="connsiteX7" fmla="*/ 6499585 w 8314638"/>
                <a:gd name="connsiteY7" fmla="*/ 188747 h 1987597"/>
                <a:gd name="connsiteX8" fmla="*/ 6374999 w 8314638"/>
                <a:gd name="connsiteY8" fmla="*/ 177651 h 1987597"/>
                <a:gd name="connsiteX9" fmla="*/ 6082768 w 8314638"/>
                <a:gd name="connsiteY9" fmla="*/ 168224 h 1987597"/>
                <a:gd name="connsiteX10" fmla="*/ 5620854 w 8314638"/>
                <a:gd name="connsiteY10" fmla="*/ 168224 h 1987597"/>
                <a:gd name="connsiteX11" fmla="*/ 5366331 w 8314638"/>
                <a:gd name="connsiteY11" fmla="*/ 168224 h 1987597"/>
                <a:gd name="connsiteX12" fmla="*/ 5261335 w 8314638"/>
                <a:gd name="connsiteY12" fmla="*/ 172078 h 1987597"/>
                <a:gd name="connsiteX13" fmla="*/ 5177795 w 8314638"/>
                <a:gd name="connsiteY13" fmla="*/ 205931 h 1987597"/>
                <a:gd name="connsiteX14" fmla="*/ 4810149 w 8314638"/>
                <a:gd name="connsiteY14" fmla="*/ 234212 h 1987597"/>
                <a:gd name="connsiteX15" fmla="*/ 4395370 w 8314638"/>
                <a:gd name="connsiteY15" fmla="*/ 337907 h 1987597"/>
                <a:gd name="connsiteX16" fmla="*/ 3914603 w 8314638"/>
                <a:gd name="connsiteY16" fmla="*/ 375614 h 1987597"/>
                <a:gd name="connsiteX17" fmla="*/ 3433836 w 8314638"/>
                <a:gd name="connsiteY17" fmla="*/ 451028 h 1987597"/>
                <a:gd name="connsiteX18" fmla="*/ 2802240 w 8314638"/>
                <a:gd name="connsiteY18" fmla="*/ 422748 h 1987597"/>
                <a:gd name="connsiteX19" fmla="*/ 2359180 w 8314638"/>
                <a:gd name="connsiteY19" fmla="*/ 403894 h 1987597"/>
                <a:gd name="connsiteX20" fmla="*/ 1821852 w 8314638"/>
                <a:gd name="connsiteY20" fmla="*/ 451028 h 1987597"/>
                <a:gd name="connsiteX21" fmla="*/ 1409001 w 8314638"/>
                <a:gd name="connsiteY21" fmla="*/ 300949 h 1987597"/>
                <a:gd name="connsiteX22" fmla="*/ 983831 w 8314638"/>
                <a:gd name="connsiteY22" fmla="*/ 149156 h 1987597"/>
                <a:gd name="connsiteX23" fmla="*/ 863211 w 8314638"/>
                <a:gd name="connsiteY23" fmla="*/ 116269 h 1987597"/>
                <a:gd name="connsiteX24" fmla="*/ 773977 w 8314638"/>
                <a:gd name="connsiteY24" fmla="*/ 89549 h 1987597"/>
                <a:gd name="connsiteX25" fmla="*/ 508657 w 8314638"/>
                <a:gd name="connsiteY25" fmla="*/ 0 h 1987597"/>
                <a:gd name="connsiteX26" fmla="*/ 231974 w 8314638"/>
                <a:gd name="connsiteY26" fmla="*/ 7912 h 1987597"/>
                <a:gd name="connsiteX27" fmla="*/ 33848 w 8314638"/>
                <a:gd name="connsiteY27" fmla="*/ 20980 h 1987597"/>
                <a:gd name="connsiteX28" fmla="*/ 0 w 8314638"/>
                <a:gd name="connsiteY28" fmla="*/ 292958 h 1987597"/>
                <a:gd name="connsiteX29" fmla="*/ 10293 w 8314638"/>
                <a:gd name="connsiteY29" fmla="*/ 1786731 h 1987597"/>
                <a:gd name="connsiteX30" fmla="*/ 982867 w 8314638"/>
                <a:gd name="connsiteY30" fmla="*/ 1987597 h 1987597"/>
                <a:gd name="connsiteX31" fmla="*/ 2302619 w 8314638"/>
                <a:gd name="connsiteY31" fmla="*/ 1582245 h 1987597"/>
                <a:gd name="connsiteX32" fmla="*/ 3631799 w 8314638"/>
                <a:gd name="connsiteY32" fmla="*/ 1346575 h 1987597"/>
                <a:gd name="connsiteX33" fmla="*/ 3810908 w 8314638"/>
                <a:gd name="connsiteY33" fmla="*/ 1346575 h 1987597"/>
                <a:gd name="connsiteX34" fmla="*/ 5111806 w 8314638"/>
                <a:gd name="connsiteY34" fmla="*/ 1120331 h 1987597"/>
                <a:gd name="connsiteX35" fmla="*/ 5639708 w 8314638"/>
                <a:gd name="connsiteY35" fmla="*/ 1026064 h 1987597"/>
                <a:gd name="connsiteX36" fmla="*/ 6638949 w 8314638"/>
                <a:gd name="connsiteY36" fmla="*/ 960076 h 1987597"/>
                <a:gd name="connsiteX37" fmla="*/ 7468508 w 8314638"/>
                <a:gd name="connsiteY37" fmla="*/ 1242880 h 1987597"/>
                <a:gd name="connsiteX38" fmla="*/ 8222652 w 8314638"/>
                <a:gd name="connsiteY38" fmla="*/ 1224026 h 1987597"/>
                <a:gd name="connsiteX39" fmla="*/ 8314638 w 8314638"/>
                <a:gd name="connsiteY39" fmla="*/ 1231267 h 1987597"/>
                <a:gd name="connsiteX40" fmla="*/ 8314638 w 8314638"/>
                <a:gd name="connsiteY40" fmla="*/ 64333 h 1987597"/>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10293 w 8314638"/>
                <a:gd name="connsiteY29" fmla="*/ 1786731 h 1786731"/>
                <a:gd name="connsiteX30" fmla="*/ 1055604 w 8314638"/>
                <a:gd name="connsiteY30" fmla="*/ 1675869 h 1786731"/>
                <a:gd name="connsiteX31" fmla="*/ 2302619 w 8314638"/>
                <a:gd name="connsiteY31" fmla="*/ 1582245 h 1786731"/>
                <a:gd name="connsiteX32" fmla="*/ 3631799 w 8314638"/>
                <a:gd name="connsiteY32" fmla="*/ 1346575 h 1786731"/>
                <a:gd name="connsiteX33" fmla="*/ 3810908 w 8314638"/>
                <a:gd name="connsiteY33" fmla="*/ 1346575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631799 w 8314638"/>
                <a:gd name="connsiteY32" fmla="*/ 1346575 h 1786731"/>
                <a:gd name="connsiteX33" fmla="*/ 3810908 w 8314638"/>
                <a:gd name="connsiteY33" fmla="*/ 1346575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86728 h 1809126"/>
                <a:gd name="connsiteX1" fmla="*/ 7920995 w 8314638"/>
                <a:gd name="connsiteY1" fmla="*/ 115205 h 1809126"/>
                <a:gd name="connsiteX2" fmla="*/ 7628764 w 8314638"/>
                <a:gd name="connsiteY2" fmla="*/ 143485 h 1809126"/>
                <a:gd name="connsiteX3" fmla="*/ 7315495 w 8314638"/>
                <a:gd name="connsiteY3" fmla="*/ 204415 h 1809126"/>
                <a:gd name="connsiteX4" fmla="*/ 7082009 w 8314638"/>
                <a:gd name="connsiteY4" fmla="*/ 266033 h 1809126"/>
                <a:gd name="connsiteX5" fmla="*/ 6808632 w 8314638"/>
                <a:gd name="connsiteY5" fmla="*/ 275461 h 1809126"/>
                <a:gd name="connsiteX6" fmla="*/ 6610669 w 8314638"/>
                <a:gd name="connsiteY6" fmla="*/ 237753 h 1809126"/>
                <a:gd name="connsiteX7" fmla="*/ 6499585 w 8314638"/>
                <a:gd name="connsiteY7" fmla="*/ 211142 h 1809126"/>
                <a:gd name="connsiteX8" fmla="*/ 6374999 w 8314638"/>
                <a:gd name="connsiteY8" fmla="*/ 200046 h 1809126"/>
                <a:gd name="connsiteX9" fmla="*/ 6082768 w 8314638"/>
                <a:gd name="connsiteY9" fmla="*/ 190619 h 1809126"/>
                <a:gd name="connsiteX10" fmla="*/ 5620854 w 8314638"/>
                <a:gd name="connsiteY10" fmla="*/ 190619 h 1809126"/>
                <a:gd name="connsiteX11" fmla="*/ 5366331 w 8314638"/>
                <a:gd name="connsiteY11" fmla="*/ 190619 h 1809126"/>
                <a:gd name="connsiteX12" fmla="*/ 5261335 w 8314638"/>
                <a:gd name="connsiteY12" fmla="*/ 194473 h 1809126"/>
                <a:gd name="connsiteX13" fmla="*/ 5177795 w 8314638"/>
                <a:gd name="connsiteY13" fmla="*/ 228326 h 1809126"/>
                <a:gd name="connsiteX14" fmla="*/ 4810149 w 8314638"/>
                <a:gd name="connsiteY14" fmla="*/ 256607 h 1809126"/>
                <a:gd name="connsiteX15" fmla="*/ 4395370 w 8314638"/>
                <a:gd name="connsiteY15" fmla="*/ 360302 h 1809126"/>
                <a:gd name="connsiteX16" fmla="*/ 3914603 w 8314638"/>
                <a:gd name="connsiteY16" fmla="*/ 398009 h 1809126"/>
                <a:gd name="connsiteX17" fmla="*/ 3433836 w 8314638"/>
                <a:gd name="connsiteY17" fmla="*/ 473423 h 1809126"/>
                <a:gd name="connsiteX18" fmla="*/ 2802240 w 8314638"/>
                <a:gd name="connsiteY18" fmla="*/ 445143 h 1809126"/>
                <a:gd name="connsiteX19" fmla="*/ 2359180 w 8314638"/>
                <a:gd name="connsiteY19" fmla="*/ 426289 h 1809126"/>
                <a:gd name="connsiteX20" fmla="*/ 1821852 w 8314638"/>
                <a:gd name="connsiteY20" fmla="*/ 473423 h 1809126"/>
                <a:gd name="connsiteX21" fmla="*/ 1409001 w 8314638"/>
                <a:gd name="connsiteY21" fmla="*/ 323344 h 1809126"/>
                <a:gd name="connsiteX22" fmla="*/ 983831 w 8314638"/>
                <a:gd name="connsiteY22" fmla="*/ 171551 h 1809126"/>
                <a:gd name="connsiteX23" fmla="*/ 863211 w 8314638"/>
                <a:gd name="connsiteY23" fmla="*/ 138664 h 1809126"/>
                <a:gd name="connsiteX24" fmla="*/ 716827 w 8314638"/>
                <a:gd name="connsiteY24" fmla="*/ 7169 h 1809126"/>
                <a:gd name="connsiteX25" fmla="*/ 508657 w 8314638"/>
                <a:gd name="connsiteY25" fmla="*/ 22395 h 1809126"/>
                <a:gd name="connsiteX26" fmla="*/ 231974 w 8314638"/>
                <a:gd name="connsiteY26" fmla="*/ 30307 h 1809126"/>
                <a:gd name="connsiteX27" fmla="*/ 33848 w 8314638"/>
                <a:gd name="connsiteY27" fmla="*/ 43375 h 1809126"/>
                <a:gd name="connsiteX28" fmla="*/ 0 w 8314638"/>
                <a:gd name="connsiteY28" fmla="*/ 315353 h 1809126"/>
                <a:gd name="connsiteX29" fmla="*/ 51857 w 8314638"/>
                <a:gd name="connsiteY29" fmla="*/ 1809126 h 1809126"/>
                <a:gd name="connsiteX30" fmla="*/ 1055604 w 8314638"/>
                <a:gd name="connsiteY30" fmla="*/ 1698264 h 1809126"/>
                <a:gd name="connsiteX31" fmla="*/ 2302619 w 8314638"/>
                <a:gd name="connsiteY31" fmla="*/ 1604640 h 1809126"/>
                <a:gd name="connsiteX32" fmla="*/ 3631799 w 8314638"/>
                <a:gd name="connsiteY32" fmla="*/ 1368970 h 1809126"/>
                <a:gd name="connsiteX33" fmla="*/ 3810908 w 8314638"/>
                <a:gd name="connsiteY33" fmla="*/ 1368970 h 1809126"/>
                <a:gd name="connsiteX34" fmla="*/ 5111806 w 8314638"/>
                <a:gd name="connsiteY34" fmla="*/ 1142726 h 1809126"/>
                <a:gd name="connsiteX35" fmla="*/ 5639708 w 8314638"/>
                <a:gd name="connsiteY35" fmla="*/ 1048459 h 1809126"/>
                <a:gd name="connsiteX36" fmla="*/ 6638949 w 8314638"/>
                <a:gd name="connsiteY36" fmla="*/ 982471 h 1809126"/>
                <a:gd name="connsiteX37" fmla="*/ 7468508 w 8314638"/>
                <a:gd name="connsiteY37" fmla="*/ 1265275 h 1809126"/>
                <a:gd name="connsiteX38" fmla="*/ 8222652 w 8314638"/>
                <a:gd name="connsiteY38" fmla="*/ 1246421 h 1809126"/>
                <a:gd name="connsiteX39" fmla="*/ 8314638 w 8314638"/>
                <a:gd name="connsiteY39" fmla="*/ 1253662 h 1809126"/>
                <a:gd name="connsiteX40" fmla="*/ 8314638 w 8314638"/>
                <a:gd name="connsiteY40" fmla="*/ 86728 h 1809126"/>
                <a:gd name="connsiteX0" fmla="*/ 8314638 w 8314638"/>
                <a:gd name="connsiteY0" fmla="*/ 86728 h 1809126"/>
                <a:gd name="connsiteX1" fmla="*/ 7920995 w 8314638"/>
                <a:gd name="connsiteY1" fmla="*/ 115205 h 1809126"/>
                <a:gd name="connsiteX2" fmla="*/ 7628764 w 8314638"/>
                <a:gd name="connsiteY2" fmla="*/ 143485 h 1809126"/>
                <a:gd name="connsiteX3" fmla="*/ 7315495 w 8314638"/>
                <a:gd name="connsiteY3" fmla="*/ 204415 h 1809126"/>
                <a:gd name="connsiteX4" fmla="*/ 7082009 w 8314638"/>
                <a:gd name="connsiteY4" fmla="*/ 266033 h 1809126"/>
                <a:gd name="connsiteX5" fmla="*/ 6808632 w 8314638"/>
                <a:gd name="connsiteY5" fmla="*/ 275461 h 1809126"/>
                <a:gd name="connsiteX6" fmla="*/ 6610669 w 8314638"/>
                <a:gd name="connsiteY6" fmla="*/ 237753 h 1809126"/>
                <a:gd name="connsiteX7" fmla="*/ 6499585 w 8314638"/>
                <a:gd name="connsiteY7" fmla="*/ 211142 h 1809126"/>
                <a:gd name="connsiteX8" fmla="*/ 6374999 w 8314638"/>
                <a:gd name="connsiteY8" fmla="*/ 200046 h 1809126"/>
                <a:gd name="connsiteX9" fmla="*/ 6082768 w 8314638"/>
                <a:gd name="connsiteY9" fmla="*/ 190619 h 1809126"/>
                <a:gd name="connsiteX10" fmla="*/ 5620854 w 8314638"/>
                <a:gd name="connsiteY10" fmla="*/ 190619 h 1809126"/>
                <a:gd name="connsiteX11" fmla="*/ 5366331 w 8314638"/>
                <a:gd name="connsiteY11" fmla="*/ 190619 h 1809126"/>
                <a:gd name="connsiteX12" fmla="*/ 5261335 w 8314638"/>
                <a:gd name="connsiteY12" fmla="*/ 194473 h 1809126"/>
                <a:gd name="connsiteX13" fmla="*/ 5177795 w 8314638"/>
                <a:gd name="connsiteY13" fmla="*/ 228326 h 1809126"/>
                <a:gd name="connsiteX14" fmla="*/ 4810149 w 8314638"/>
                <a:gd name="connsiteY14" fmla="*/ 256607 h 1809126"/>
                <a:gd name="connsiteX15" fmla="*/ 4395370 w 8314638"/>
                <a:gd name="connsiteY15" fmla="*/ 360302 h 1809126"/>
                <a:gd name="connsiteX16" fmla="*/ 3914603 w 8314638"/>
                <a:gd name="connsiteY16" fmla="*/ 398009 h 1809126"/>
                <a:gd name="connsiteX17" fmla="*/ 3433836 w 8314638"/>
                <a:gd name="connsiteY17" fmla="*/ 473423 h 1809126"/>
                <a:gd name="connsiteX18" fmla="*/ 2802240 w 8314638"/>
                <a:gd name="connsiteY18" fmla="*/ 445143 h 1809126"/>
                <a:gd name="connsiteX19" fmla="*/ 2359180 w 8314638"/>
                <a:gd name="connsiteY19" fmla="*/ 426289 h 1809126"/>
                <a:gd name="connsiteX20" fmla="*/ 1821852 w 8314638"/>
                <a:gd name="connsiteY20" fmla="*/ 473423 h 1809126"/>
                <a:gd name="connsiteX21" fmla="*/ 1409001 w 8314638"/>
                <a:gd name="connsiteY21" fmla="*/ 323344 h 1809126"/>
                <a:gd name="connsiteX22" fmla="*/ 983831 w 8314638"/>
                <a:gd name="connsiteY22" fmla="*/ 171551 h 1809126"/>
                <a:gd name="connsiteX23" fmla="*/ 867974 w 8314638"/>
                <a:gd name="connsiteY23" fmla="*/ 110089 h 1809126"/>
                <a:gd name="connsiteX24" fmla="*/ 716827 w 8314638"/>
                <a:gd name="connsiteY24" fmla="*/ 7169 h 1809126"/>
                <a:gd name="connsiteX25" fmla="*/ 508657 w 8314638"/>
                <a:gd name="connsiteY25" fmla="*/ 22395 h 1809126"/>
                <a:gd name="connsiteX26" fmla="*/ 231974 w 8314638"/>
                <a:gd name="connsiteY26" fmla="*/ 30307 h 1809126"/>
                <a:gd name="connsiteX27" fmla="*/ 33848 w 8314638"/>
                <a:gd name="connsiteY27" fmla="*/ 43375 h 1809126"/>
                <a:gd name="connsiteX28" fmla="*/ 0 w 8314638"/>
                <a:gd name="connsiteY28" fmla="*/ 315353 h 1809126"/>
                <a:gd name="connsiteX29" fmla="*/ 51857 w 8314638"/>
                <a:gd name="connsiteY29" fmla="*/ 1809126 h 1809126"/>
                <a:gd name="connsiteX30" fmla="*/ 1055604 w 8314638"/>
                <a:gd name="connsiteY30" fmla="*/ 1698264 h 1809126"/>
                <a:gd name="connsiteX31" fmla="*/ 2302619 w 8314638"/>
                <a:gd name="connsiteY31" fmla="*/ 1604640 h 1809126"/>
                <a:gd name="connsiteX32" fmla="*/ 3631799 w 8314638"/>
                <a:gd name="connsiteY32" fmla="*/ 1368970 h 1809126"/>
                <a:gd name="connsiteX33" fmla="*/ 3810908 w 8314638"/>
                <a:gd name="connsiteY33" fmla="*/ 1368970 h 1809126"/>
                <a:gd name="connsiteX34" fmla="*/ 5111806 w 8314638"/>
                <a:gd name="connsiteY34" fmla="*/ 1142726 h 1809126"/>
                <a:gd name="connsiteX35" fmla="*/ 5639708 w 8314638"/>
                <a:gd name="connsiteY35" fmla="*/ 1048459 h 1809126"/>
                <a:gd name="connsiteX36" fmla="*/ 6638949 w 8314638"/>
                <a:gd name="connsiteY36" fmla="*/ 982471 h 1809126"/>
                <a:gd name="connsiteX37" fmla="*/ 7468508 w 8314638"/>
                <a:gd name="connsiteY37" fmla="*/ 1265275 h 1809126"/>
                <a:gd name="connsiteX38" fmla="*/ 8222652 w 8314638"/>
                <a:gd name="connsiteY38" fmla="*/ 1246421 h 1809126"/>
                <a:gd name="connsiteX39" fmla="*/ 8314638 w 8314638"/>
                <a:gd name="connsiteY39" fmla="*/ 1253662 h 1809126"/>
                <a:gd name="connsiteX40" fmla="*/ 8314638 w 8314638"/>
                <a:gd name="connsiteY40" fmla="*/ 86728 h 1809126"/>
                <a:gd name="connsiteX0" fmla="*/ 8314638 w 8314638"/>
                <a:gd name="connsiteY0" fmla="*/ 86728 h 1809126"/>
                <a:gd name="connsiteX1" fmla="*/ 7920995 w 8314638"/>
                <a:gd name="connsiteY1" fmla="*/ 115205 h 1809126"/>
                <a:gd name="connsiteX2" fmla="*/ 7628764 w 8314638"/>
                <a:gd name="connsiteY2" fmla="*/ 143485 h 1809126"/>
                <a:gd name="connsiteX3" fmla="*/ 7315495 w 8314638"/>
                <a:gd name="connsiteY3" fmla="*/ 204415 h 1809126"/>
                <a:gd name="connsiteX4" fmla="*/ 7082009 w 8314638"/>
                <a:gd name="connsiteY4" fmla="*/ 266033 h 1809126"/>
                <a:gd name="connsiteX5" fmla="*/ 6808632 w 8314638"/>
                <a:gd name="connsiteY5" fmla="*/ 275461 h 1809126"/>
                <a:gd name="connsiteX6" fmla="*/ 6610669 w 8314638"/>
                <a:gd name="connsiteY6" fmla="*/ 237753 h 1809126"/>
                <a:gd name="connsiteX7" fmla="*/ 6499585 w 8314638"/>
                <a:gd name="connsiteY7" fmla="*/ 211142 h 1809126"/>
                <a:gd name="connsiteX8" fmla="*/ 6374999 w 8314638"/>
                <a:gd name="connsiteY8" fmla="*/ 200046 h 1809126"/>
                <a:gd name="connsiteX9" fmla="*/ 6082768 w 8314638"/>
                <a:gd name="connsiteY9" fmla="*/ 190619 h 1809126"/>
                <a:gd name="connsiteX10" fmla="*/ 5620854 w 8314638"/>
                <a:gd name="connsiteY10" fmla="*/ 190619 h 1809126"/>
                <a:gd name="connsiteX11" fmla="*/ 5366331 w 8314638"/>
                <a:gd name="connsiteY11" fmla="*/ 190619 h 1809126"/>
                <a:gd name="connsiteX12" fmla="*/ 5261335 w 8314638"/>
                <a:gd name="connsiteY12" fmla="*/ 194473 h 1809126"/>
                <a:gd name="connsiteX13" fmla="*/ 5177795 w 8314638"/>
                <a:gd name="connsiteY13" fmla="*/ 228326 h 1809126"/>
                <a:gd name="connsiteX14" fmla="*/ 4810149 w 8314638"/>
                <a:gd name="connsiteY14" fmla="*/ 256607 h 1809126"/>
                <a:gd name="connsiteX15" fmla="*/ 4395370 w 8314638"/>
                <a:gd name="connsiteY15" fmla="*/ 360302 h 1809126"/>
                <a:gd name="connsiteX16" fmla="*/ 3914603 w 8314638"/>
                <a:gd name="connsiteY16" fmla="*/ 398009 h 1809126"/>
                <a:gd name="connsiteX17" fmla="*/ 3433836 w 8314638"/>
                <a:gd name="connsiteY17" fmla="*/ 473423 h 1809126"/>
                <a:gd name="connsiteX18" fmla="*/ 2802240 w 8314638"/>
                <a:gd name="connsiteY18" fmla="*/ 445143 h 1809126"/>
                <a:gd name="connsiteX19" fmla="*/ 2359180 w 8314638"/>
                <a:gd name="connsiteY19" fmla="*/ 426289 h 1809126"/>
                <a:gd name="connsiteX20" fmla="*/ 1821852 w 8314638"/>
                <a:gd name="connsiteY20" fmla="*/ 473423 h 1809126"/>
                <a:gd name="connsiteX21" fmla="*/ 1409001 w 8314638"/>
                <a:gd name="connsiteY21" fmla="*/ 323344 h 1809126"/>
                <a:gd name="connsiteX22" fmla="*/ 983831 w 8314638"/>
                <a:gd name="connsiteY22" fmla="*/ 171551 h 1809126"/>
                <a:gd name="connsiteX23" fmla="*/ 867974 w 8314638"/>
                <a:gd name="connsiteY23" fmla="*/ 110089 h 1809126"/>
                <a:gd name="connsiteX24" fmla="*/ 716827 w 8314638"/>
                <a:gd name="connsiteY24" fmla="*/ 7169 h 1809126"/>
                <a:gd name="connsiteX25" fmla="*/ 508657 w 8314638"/>
                <a:gd name="connsiteY25" fmla="*/ 22395 h 1809126"/>
                <a:gd name="connsiteX26" fmla="*/ 231974 w 8314638"/>
                <a:gd name="connsiteY26" fmla="*/ 30307 h 1809126"/>
                <a:gd name="connsiteX27" fmla="*/ 14798 w 8314638"/>
                <a:gd name="connsiteY27" fmla="*/ 38613 h 1809126"/>
                <a:gd name="connsiteX28" fmla="*/ 0 w 8314638"/>
                <a:gd name="connsiteY28" fmla="*/ 315353 h 1809126"/>
                <a:gd name="connsiteX29" fmla="*/ 51857 w 8314638"/>
                <a:gd name="connsiteY29" fmla="*/ 1809126 h 1809126"/>
                <a:gd name="connsiteX30" fmla="*/ 1055604 w 8314638"/>
                <a:gd name="connsiteY30" fmla="*/ 1698264 h 1809126"/>
                <a:gd name="connsiteX31" fmla="*/ 2302619 w 8314638"/>
                <a:gd name="connsiteY31" fmla="*/ 1604640 h 1809126"/>
                <a:gd name="connsiteX32" fmla="*/ 3631799 w 8314638"/>
                <a:gd name="connsiteY32" fmla="*/ 1368970 h 1809126"/>
                <a:gd name="connsiteX33" fmla="*/ 3810908 w 8314638"/>
                <a:gd name="connsiteY33" fmla="*/ 1368970 h 1809126"/>
                <a:gd name="connsiteX34" fmla="*/ 5111806 w 8314638"/>
                <a:gd name="connsiteY34" fmla="*/ 1142726 h 1809126"/>
                <a:gd name="connsiteX35" fmla="*/ 5639708 w 8314638"/>
                <a:gd name="connsiteY35" fmla="*/ 1048459 h 1809126"/>
                <a:gd name="connsiteX36" fmla="*/ 6638949 w 8314638"/>
                <a:gd name="connsiteY36" fmla="*/ 982471 h 1809126"/>
                <a:gd name="connsiteX37" fmla="*/ 7468508 w 8314638"/>
                <a:gd name="connsiteY37" fmla="*/ 1265275 h 1809126"/>
                <a:gd name="connsiteX38" fmla="*/ 8222652 w 8314638"/>
                <a:gd name="connsiteY38" fmla="*/ 1246421 h 1809126"/>
                <a:gd name="connsiteX39" fmla="*/ 8314638 w 8314638"/>
                <a:gd name="connsiteY39" fmla="*/ 1253662 h 1809126"/>
                <a:gd name="connsiteX40" fmla="*/ 8314638 w 8314638"/>
                <a:gd name="connsiteY40" fmla="*/ 86728 h 1809126"/>
                <a:gd name="connsiteX0" fmla="*/ 8299893 w 8299893"/>
                <a:gd name="connsiteY0" fmla="*/ 86728 h 1809126"/>
                <a:gd name="connsiteX1" fmla="*/ 7906250 w 8299893"/>
                <a:gd name="connsiteY1" fmla="*/ 115205 h 1809126"/>
                <a:gd name="connsiteX2" fmla="*/ 7614019 w 8299893"/>
                <a:gd name="connsiteY2" fmla="*/ 143485 h 1809126"/>
                <a:gd name="connsiteX3" fmla="*/ 7300750 w 8299893"/>
                <a:gd name="connsiteY3" fmla="*/ 204415 h 1809126"/>
                <a:gd name="connsiteX4" fmla="*/ 7067264 w 8299893"/>
                <a:gd name="connsiteY4" fmla="*/ 266033 h 1809126"/>
                <a:gd name="connsiteX5" fmla="*/ 6793887 w 8299893"/>
                <a:gd name="connsiteY5" fmla="*/ 275461 h 1809126"/>
                <a:gd name="connsiteX6" fmla="*/ 6595924 w 8299893"/>
                <a:gd name="connsiteY6" fmla="*/ 237753 h 1809126"/>
                <a:gd name="connsiteX7" fmla="*/ 6484840 w 8299893"/>
                <a:gd name="connsiteY7" fmla="*/ 211142 h 1809126"/>
                <a:gd name="connsiteX8" fmla="*/ 6360254 w 8299893"/>
                <a:gd name="connsiteY8" fmla="*/ 200046 h 1809126"/>
                <a:gd name="connsiteX9" fmla="*/ 6068023 w 8299893"/>
                <a:gd name="connsiteY9" fmla="*/ 190619 h 1809126"/>
                <a:gd name="connsiteX10" fmla="*/ 5606109 w 8299893"/>
                <a:gd name="connsiteY10" fmla="*/ 190619 h 1809126"/>
                <a:gd name="connsiteX11" fmla="*/ 5351586 w 8299893"/>
                <a:gd name="connsiteY11" fmla="*/ 190619 h 1809126"/>
                <a:gd name="connsiteX12" fmla="*/ 5246590 w 8299893"/>
                <a:gd name="connsiteY12" fmla="*/ 194473 h 1809126"/>
                <a:gd name="connsiteX13" fmla="*/ 5163050 w 8299893"/>
                <a:gd name="connsiteY13" fmla="*/ 228326 h 1809126"/>
                <a:gd name="connsiteX14" fmla="*/ 4795404 w 8299893"/>
                <a:gd name="connsiteY14" fmla="*/ 256607 h 1809126"/>
                <a:gd name="connsiteX15" fmla="*/ 4380625 w 8299893"/>
                <a:gd name="connsiteY15" fmla="*/ 360302 h 1809126"/>
                <a:gd name="connsiteX16" fmla="*/ 3899858 w 8299893"/>
                <a:gd name="connsiteY16" fmla="*/ 398009 h 1809126"/>
                <a:gd name="connsiteX17" fmla="*/ 3419091 w 8299893"/>
                <a:gd name="connsiteY17" fmla="*/ 473423 h 1809126"/>
                <a:gd name="connsiteX18" fmla="*/ 2787495 w 8299893"/>
                <a:gd name="connsiteY18" fmla="*/ 445143 h 1809126"/>
                <a:gd name="connsiteX19" fmla="*/ 2344435 w 8299893"/>
                <a:gd name="connsiteY19" fmla="*/ 426289 h 1809126"/>
                <a:gd name="connsiteX20" fmla="*/ 1807107 w 8299893"/>
                <a:gd name="connsiteY20" fmla="*/ 473423 h 1809126"/>
                <a:gd name="connsiteX21" fmla="*/ 1394256 w 8299893"/>
                <a:gd name="connsiteY21" fmla="*/ 323344 h 1809126"/>
                <a:gd name="connsiteX22" fmla="*/ 969086 w 8299893"/>
                <a:gd name="connsiteY22" fmla="*/ 171551 h 1809126"/>
                <a:gd name="connsiteX23" fmla="*/ 853229 w 8299893"/>
                <a:gd name="connsiteY23" fmla="*/ 110089 h 1809126"/>
                <a:gd name="connsiteX24" fmla="*/ 702082 w 8299893"/>
                <a:gd name="connsiteY24" fmla="*/ 7169 h 1809126"/>
                <a:gd name="connsiteX25" fmla="*/ 493912 w 8299893"/>
                <a:gd name="connsiteY25" fmla="*/ 22395 h 1809126"/>
                <a:gd name="connsiteX26" fmla="*/ 217229 w 8299893"/>
                <a:gd name="connsiteY26" fmla="*/ 30307 h 1809126"/>
                <a:gd name="connsiteX27" fmla="*/ 53 w 8299893"/>
                <a:gd name="connsiteY27" fmla="*/ 38613 h 1809126"/>
                <a:gd name="connsiteX28" fmla="*/ 9068 w 8299893"/>
                <a:gd name="connsiteY28" fmla="*/ 367740 h 1809126"/>
                <a:gd name="connsiteX29" fmla="*/ 37112 w 8299893"/>
                <a:gd name="connsiteY29" fmla="*/ 1809126 h 1809126"/>
                <a:gd name="connsiteX30" fmla="*/ 1040859 w 8299893"/>
                <a:gd name="connsiteY30" fmla="*/ 1698264 h 1809126"/>
                <a:gd name="connsiteX31" fmla="*/ 2287874 w 8299893"/>
                <a:gd name="connsiteY31" fmla="*/ 1604640 h 1809126"/>
                <a:gd name="connsiteX32" fmla="*/ 3617054 w 8299893"/>
                <a:gd name="connsiteY32" fmla="*/ 1368970 h 1809126"/>
                <a:gd name="connsiteX33" fmla="*/ 3796163 w 8299893"/>
                <a:gd name="connsiteY33" fmla="*/ 1368970 h 1809126"/>
                <a:gd name="connsiteX34" fmla="*/ 5097061 w 8299893"/>
                <a:gd name="connsiteY34" fmla="*/ 1142726 h 1809126"/>
                <a:gd name="connsiteX35" fmla="*/ 5624963 w 8299893"/>
                <a:gd name="connsiteY35" fmla="*/ 1048459 h 1809126"/>
                <a:gd name="connsiteX36" fmla="*/ 6624204 w 8299893"/>
                <a:gd name="connsiteY36" fmla="*/ 982471 h 1809126"/>
                <a:gd name="connsiteX37" fmla="*/ 7453763 w 8299893"/>
                <a:gd name="connsiteY37" fmla="*/ 1265275 h 1809126"/>
                <a:gd name="connsiteX38" fmla="*/ 8207907 w 8299893"/>
                <a:gd name="connsiteY38" fmla="*/ 1246421 h 1809126"/>
                <a:gd name="connsiteX39" fmla="*/ 8299893 w 8299893"/>
                <a:gd name="connsiteY39" fmla="*/ 1253662 h 1809126"/>
                <a:gd name="connsiteX40" fmla="*/ 8299893 w 8299893"/>
                <a:gd name="connsiteY40" fmla="*/ 86728 h 180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99893" h="1809126">
                  <a:moveTo>
                    <a:pt x="8299893" y="86728"/>
                  </a:moveTo>
                  <a:lnTo>
                    <a:pt x="7906250" y="115205"/>
                  </a:lnTo>
                  <a:lnTo>
                    <a:pt x="7614019" y="143485"/>
                  </a:lnTo>
                  <a:lnTo>
                    <a:pt x="7300750" y="204415"/>
                  </a:lnTo>
                  <a:lnTo>
                    <a:pt x="7067264" y="266033"/>
                  </a:lnTo>
                  <a:lnTo>
                    <a:pt x="6793887" y="275461"/>
                  </a:lnTo>
                  <a:lnTo>
                    <a:pt x="6595924" y="237753"/>
                  </a:lnTo>
                  <a:cubicBezTo>
                    <a:pt x="6563658" y="232058"/>
                    <a:pt x="6517106" y="216837"/>
                    <a:pt x="6484840" y="211142"/>
                  </a:cubicBezTo>
                  <a:lnTo>
                    <a:pt x="6360254" y="200046"/>
                  </a:lnTo>
                  <a:lnTo>
                    <a:pt x="6068023" y="190619"/>
                  </a:lnTo>
                  <a:lnTo>
                    <a:pt x="5606109" y="190619"/>
                  </a:lnTo>
                  <a:lnTo>
                    <a:pt x="5351586" y="190619"/>
                  </a:lnTo>
                  <a:cubicBezTo>
                    <a:pt x="5325319" y="194285"/>
                    <a:pt x="5272857" y="190807"/>
                    <a:pt x="5246590" y="194473"/>
                  </a:cubicBezTo>
                  <a:lnTo>
                    <a:pt x="5163050" y="228326"/>
                  </a:lnTo>
                  <a:lnTo>
                    <a:pt x="4795404" y="256607"/>
                  </a:lnTo>
                  <a:lnTo>
                    <a:pt x="4380625" y="360302"/>
                  </a:lnTo>
                  <a:lnTo>
                    <a:pt x="3899858" y="398009"/>
                  </a:lnTo>
                  <a:lnTo>
                    <a:pt x="3419091" y="473423"/>
                  </a:lnTo>
                  <a:lnTo>
                    <a:pt x="2787495" y="445143"/>
                  </a:lnTo>
                  <a:lnTo>
                    <a:pt x="2344435" y="426289"/>
                  </a:lnTo>
                  <a:lnTo>
                    <a:pt x="1807107" y="473423"/>
                  </a:lnTo>
                  <a:lnTo>
                    <a:pt x="1394256" y="323344"/>
                  </a:lnTo>
                  <a:lnTo>
                    <a:pt x="969086" y="171551"/>
                  </a:lnTo>
                  <a:lnTo>
                    <a:pt x="853229" y="110089"/>
                  </a:lnTo>
                  <a:cubicBezTo>
                    <a:pt x="830412" y="104646"/>
                    <a:pt x="724899" y="12612"/>
                    <a:pt x="702082" y="7169"/>
                  </a:cubicBezTo>
                  <a:cubicBezTo>
                    <a:pt x="613642" y="-22681"/>
                    <a:pt x="582352" y="52245"/>
                    <a:pt x="493912" y="22395"/>
                  </a:cubicBezTo>
                  <a:cubicBezTo>
                    <a:pt x="405797" y="28713"/>
                    <a:pt x="299539" y="27604"/>
                    <a:pt x="217229" y="30307"/>
                  </a:cubicBezTo>
                  <a:cubicBezTo>
                    <a:pt x="134919" y="33010"/>
                    <a:pt x="84264" y="26739"/>
                    <a:pt x="53" y="38613"/>
                  </a:cubicBezTo>
                  <a:cubicBezTo>
                    <a:pt x="-839" y="91172"/>
                    <a:pt x="9960" y="315181"/>
                    <a:pt x="9068" y="367740"/>
                  </a:cubicBezTo>
                  <a:lnTo>
                    <a:pt x="37112" y="1809126"/>
                  </a:lnTo>
                  <a:lnTo>
                    <a:pt x="1040859" y="1698264"/>
                  </a:lnTo>
                  <a:lnTo>
                    <a:pt x="2287874" y="1604640"/>
                  </a:lnTo>
                  <a:lnTo>
                    <a:pt x="3617054" y="1368970"/>
                  </a:lnTo>
                  <a:lnTo>
                    <a:pt x="3796163" y="1368970"/>
                  </a:lnTo>
                  <a:lnTo>
                    <a:pt x="5097061" y="1142726"/>
                  </a:lnTo>
                  <a:lnTo>
                    <a:pt x="5624963" y="1048459"/>
                  </a:lnTo>
                  <a:cubicBezTo>
                    <a:pt x="5958043" y="1026463"/>
                    <a:pt x="6319404" y="946335"/>
                    <a:pt x="6624204" y="982471"/>
                  </a:cubicBezTo>
                  <a:cubicBezTo>
                    <a:pt x="6929004" y="1018607"/>
                    <a:pt x="7177243" y="1171007"/>
                    <a:pt x="7453763" y="1265275"/>
                  </a:cubicBezTo>
                  <a:lnTo>
                    <a:pt x="8207907" y="1246421"/>
                  </a:lnTo>
                  <a:lnTo>
                    <a:pt x="8299893" y="1253662"/>
                  </a:lnTo>
                  <a:cubicBezTo>
                    <a:pt x="8296751" y="873448"/>
                    <a:pt x="8293608" y="457515"/>
                    <a:pt x="8299893" y="86728"/>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2067047" y="1885362"/>
              <a:ext cx="6586759" cy="391114"/>
            </a:xfrm>
            <a:custGeom>
              <a:avLst/>
              <a:gdLst>
                <a:gd name="connsiteX0" fmla="*/ 6608190 w 6608190"/>
                <a:gd name="connsiteY0" fmla="*/ 9427 h 405353"/>
                <a:gd name="connsiteX1" fmla="*/ 0 w 6608190"/>
                <a:gd name="connsiteY1" fmla="*/ 0 h 405353"/>
                <a:gd name="connsiteX2" fmla="*/ 254524 w 6608190"/>
                <a:gd name="connsiteY2" fmla="*/ 65988 h 405353"/>
                <a:gd name="connsiteX3" fmla="*/ 424207 w 6608190"/>
                <a:gd name="connsiteY3" fmla="*/ 103695 h 405353"/>
                <a:gd name="connsiteX4" fmla="*/ 414780 w 6608190"/>
                <a:gd name="connsiteY4" fmla="*/ 160256 h 405353"/>
                <a:gd name="connsiteX5" fmla="*/ 518475 w 6608190"/>
                <a:gd name="connsiteY5" fmla="*/ 160256 h 405353"/>
                <a:gd name="connsiteX6" fmla="*/ 537328 w 6608190"/>
                <a:gd name="connsiteY6" fmla="*/ 207390 h 405353"/>
                <a:gd name="connsiteX7" fmla="*/ 678730 w 6608190"/>
                <a:gd name="connsiteY7" fmla="*/ 254524 h 405353"/>
                <a:gd name="connsiteX8" fmla="*/ 772998 w 6608190"/>
                <a:gd name="connsiteY8" fmla="*/ 245097 h 405353"/>
                <a:gd name="connsiteX9" fmla="*/ 933254 w 6608190"/>
                <a:gd name="connsiteY9" fmla="*/ 226243 h 405353"/>
                <a:gd name="connsiteX10" fmla="*/ 980388 w 6608190"/>
                <a:gd name="connsiteY10" fmla="*/ 226243 h 405353"/>
                <a:gd name="connsiteX11" fmla="*/ 1074656 w 6608190"/>
                <a:gd name="connsiteY11" fmla="*/ 216817 h 405353"/>
                <a:gd name="connsiteX12" fmla="*/ 1253765 w 6608190"/>
                <a:gd name="connsiteY12" fmla="*/ 263951 h 405353"/>
                <a:gd name="connsiteX13" fmla="*/ 1602557 w 6608190"/>
                <a:gd name="connsiteY13" fmla="*/ 263951 h 405353"/>
                <a:gd name="connsiteX14" fmla="*/ 1932495 w 6608190"/>
                <a:gd name="connsiteY14" fmla="*/ 273377 h 405353"/>
                <a:gd name="connsiteX15" fmla="*/ 2318994 w 6608190"/>
                <a:gd name="connsiteY15" fmla="*/ 292231 h 405353"/>
                <a:gd name="connsiteX16" fmla="*/ 2696066 w 6608190"/>
                <a:gd name="connsiteY16" fmla="*/ 254524 h 405353"/>
                <a:gd name="connsiteX17" fmla="*/ 2780908 w 6608190"/>
                <a:gd name="connsiteY17" fmla="*/ 245097 h 405353"/>
                <a:gd name="connsiteX18" fmla="*/ 2922310 w 6608190"/>
                <a:gd name="connsiteY18" fmla="*/ 226243 h 405353"/>
                <a:gd name="connsiteX19" fmla="*/ 3167407 w 6608190"/>
                <a:gd name="connsiteY19" fmla="*/ 216817 h 405353"/>
                <a:gd name="connsiteX20" fmla="*/ 3431357 w 6608190"/>
                <a:gd name="connsiteY20" fmla="*/ 216817 h 405353"/>
                <a:gd name="connsiteX21" fmla="*/ 3808429 w 6608190"/>
                <a:gd name="connsiteY21" fmla="*/ 254524 h 405353"/>
                <a:gd name="connsiteX22" fmla="*/ 4072380 w 6608190"/>
                <a:gd name="connsiteY22" fmla="*/ 320511 h 405353"/>
                <a:gd name="connsiteX23" fmla="*/ 4590854 w 6608190"/>
                <a:gd name="connsiteY23" fmla="*/ 377072 h 405353"/>
                <a:gd name="connsiteX24" fmla="*/ 5175316 w 6608190"/>
                <a:gd name="connsiteY24" fmla="*/ 386499 h 405353"/>
                <a:gd name="connsiteX25" fmla="*/ 5731497 w 6608190"/>
                <a:gd name="connsiteY25" fmla="*/ 405353 h 405353"/>
                <a:gd name="connsiteX26" fmla="*/ 6287679 w 6608190"/>
                <a:gd name="connsiteY26" fmla="*/ 395926 h 405353"/>
                <a:gd name="connsiteX27" fmla="*/ 6589337 w 6608190"/>
                <a:gd name="connsiteY27" fmla="*/ 395926 h 405353"/>
                <a:gd name="connsiteX28" fmla="*/ 6608190 w 6608190"/>
                <a:gd name="connsiteY28" fmla="*/ 9427 h 405353"/>
                <a:gd name="connsiteX0" fmla="*/ 6608190 w 6608190"/>
                <a:gd name="connsiteY0" fmla="*/ 9427 h 405353"/>
                <a:gd name="connsiteX1" fmla="*/ 0 w 6608190"/>
                <a:gd name="connsiteY1" fmla="*/ 0 h 405353"/>
                <a:gd name="connsiteX2" fmla="*/ 254524 w 6608190"/>
                <a:gd name="connsiteY2" fmla="*/ 65988 h 405353"/>
                <a:gd name="connsiteX3" fmla="*/ 424207 w 6608190"/>
                <a:gd name="connsiteY3" fmla="*/ 103695 h 405353"/>
                <a:gd name="connsiteX4" fmla="*/ 414780 w 6608190"/>
                <a:gd name="connsiteY4" fmla="*/ 160256 h 405353"/>
                <a:gd name="connsiteX5" fmla="*/ 518475 w 6608190"/>
                <a:gd name="connsiteY5" fmla="*/ 160256 h 405353"/>
                <a:gd name="connsiteX6" fmla="*/ 537328 w 6608190"/>
                <a:gd name="connsiteY6" fmla="*/ 207390 h 405353"/>
                <a:gd name="connsiteX7" fmla="*/ 678730 w 6608190"/>
                <a:gd name="connsiteY7" fmla="*/ 254524 h 405353"/>
                <a:gd name="connsiteX8" fmla="*/ 772998 w 6608190"/>
                <a:gd name="connsiteY8" fmla="*/ 245097 h 405353"/>
                <a:gd name="connsiteX9" fmla="*/ 933254 w 6608190"/>
                <a:gd name="connsiteY9" fmla="*/ 226243 h 405353"/>
                <a:gd name="connsiteX10" fmla="*/ 980388 w 6608190"/>
                <a:gd name="connsiteY10" fmla="*/ 226243 h 405353"/>
                <a:gd name="connsiteX11" fmla="*/ 1074656 w 6608190"/>
                <a:gd name="connsiteY11" fmla="*/ 216817 h 405353"/>
                <a:gd name="connsiteX12" fmla="*/ 1253765 w 6608190"/>
                <a:gd name="connsiteY12" fmla="*/ 263951 h 405353"/>
                <a:gd name="connsiteX13" fmla="*/ 1602557 w 6608190"/>
                <a:gd name="connsiteY13" fmla="*/ 263951 h 405353"/>
                <a:gd name="connsiteX14" fmla="*/ 1932495 w 6608190"/>
                <a:gd name="connsiteY14" fmla="*/ 273377 h 405353"/>
                <a:gd name="connsiteX15" fmla="*/ 2318994 w 6608190"/>
                <a:gd name="connsiteY15" fmla="*/ 292231 h 405353"/>
                <a:gd name="connsiteX16" fmla="*/ 2696066 w 6608190"/>
                <a:gd name="connsiteY16" fmla="*/ 254524 h 405353"/>
                <a:gd name="connsiteX17" fmla="*/ 2780908 w 6608190"/>
                <a:gd name="connsiteY17" fmla="*/ 245097 h 405353"/>
                <a:gd name="connsiteX18" fmla="*/ 2922310 w 6608190"/>
                <a:gd name="connsiteY18" fmla="*/ 226243 h 405353"/>
                <a:gd name="connsiteX19" fmla="*/ 3167407 w 6608190"/>
                <a:gd name="connsiteY19" fmla="*/ 216817 h 405353"/>
                <a:gd name="connsiteX20" fmla="*/ 3431357 w 6608190"/>
                <a:gd name="connsiteY20" fmla="*/ 216817 h 405353"/>
                <a:gd name="connsiteX21" fmla="*/ 3777473 w 6608190"/>
                <a:gd name="connsiteY21" fmla="*/ 264049 h 405353"/>
                <a:gd name="connsiteX22" fmla="*/ 4072380 w 6608190"/>
                <a:gd name="connsiteY22" fmla="*/ 320511 h 405353"/>
                <a:gd name="connsiteX23" fmla="*/ 4590854 w 6608190"/>
                <a:gd name="connsiteY23" fmla="*/ 377072 h 405353"/>
                <a:gd name="connsiteX24" fmla="*/ 5175316 w 6608190"/>
                <a:gd name="connsiteY24" fmla="*/ 386499 h 405353"/>
                <a:gd name="connsiteX25" fmla="*/ 5731497 w 6608190"/>
                <a:gd name="connsiteY25" fmla="*/ 405353 h 405353"/>
                <a:gd name="connsiteX26" fmla="*/ 6287679 w 6608190"/>
                <a:gd name="connsiteY26" fmla="*/ 395926 h 405353"/>
                <a:gd name="connsiteX27" fmla="*/ 6589337 w 6608190"/>
                <a:gd name="connsiteY27" fmla="*/ 395926 h 405353"/>
                <a:gd name="connsiteX28" fmla="*/ 6608190 w 6608190"/>
                <a:gd name="connsiteY28" fmla="*/ 9427 h 405353"/>
                <a:gd name="connsiteX0" fmla="*/ 6608190 w 6608190"/>
                <a:gd name="connsiteY0" fmla="*/ 9427 h 405353"/>
                <a:gd name="connsiteX1" fmla="*/ 0 w 6608190"/>
                <a:gd name="connsiteY1" fmla="*/ 0 h 405353"/>
                <a:gd name="connsiteX2" fmla="*/ 254524 w 6608190"/>
                <a:gd name="connsiteY2" fmla="*/ 65988 h 405353"/>
                <a:gd name="connsiteX3" fmla="*/ 424207 w 6608190"/>
                <a:gd name="connsiteY3" fmla="*/ 103695 h 405353"/>
                <a:gd name="connsiteX4" fmla="*/ 414780 w 6608190"/>
                <a:gd name="connsiteY4" fmla="*/ 160256 h 405353"/>
                <a:gd name="connsiteX5" fmla="*/ 518475 w 6608190"/>
                <a:gd name="connsiteY5" fmla="*/ 160256 h 405353"/>
                <a:gd name="connsiteX6" fmla="*/ 537328 w 6608190"/>
                <a:gd name="connsiteY6" fmla="*/ 207390 h 405353"/>
                <a:gd name="connsiteX7" fmla="*/ 678730 w 6608190"/>
                <a:gd name="connsiteY7" fmla="*/ 254524 h 405353"/>
                <a:gd name="connsiteX8" fmla="*/ 772998 w 6608190"/>
                <a:gd name="connsiteY8" fmla="*/ 245097 h 405353"/>
                <a:gd name="connsiteX9" fmla="*/ 933254 w 6608190"/>
                <a:gd name="connsiteY9" fmla="*/ 226243 h 405353"/>
                <a:gd name="connsiteX10" fmla="*/ 980388 w 6608190"/>
                <a:gd name="connsiteY10" fmla="*/ 226243 h 405353"/>
                <a:gd name="connsiteX11" fmla="*/ 1074656 w 6608190"/>
                <a:gd name="connsiteY11" fmla="*/ 216817 h 405353"/>
                <a:gd name="connsiteX12" fmla="*/ 1253765 w 6608190"/>
                <a:gd name="connsiteY12" fmla="*/ 263951 h 405353"/>
                <a:gd name="connsiteX13" fmla="*/ 1602557 w 6608190"/>
                <a:gd name="connsiteY13" fmla="*/ 263951 h 405353"/>
                <a:gd name="connsiteX14" fmla="*/ 1932495 w 6608190"/>
                <a:gd name="connsiteY14" fmla="*/ 273377 h 405353"/>
                <a:gd name="connsiteX15" fmla="*/ 2318994 w 6608190"/>
                <a:gd name="connsiteY15" fmla="*/ 292231 h 405353"/>
                <a:gd name="connsiteX16" fmla="*/ 2696066 w 6608190"/>
                <a:gd name="connsiteY16" fmla="*/ 254524 h 405353"/>
                <a:gd name="connsiteX17" fmla="*/ 2780908 w 6608190"/>
                <a:gd name="connsiteY17" fmla="*/ 245097 h 405353"/>
                <a:gd name="connsiteX18" fmla="*/ 2922310 w 6608190"/>
                <a:gd name="connsiteY18" fmla="*/ 226243 h 405353"/>
                <a:gd name="connsiteX19" fmla="*/ 3167407 w 6608190"/>
                <a:gd name="connsiteY19" fmla="*/ 216817 h 405353"/>
                <a:gd name="connsiteX20" fmla="*/ 3431357 w 6608190"/>
                <a:gd name="connsiteY20" fmla="*/ 216817 h 405353"/>
                <a:gd name="connsiteX21" fmla="*/ 3777473 w 6608190"/>
                <a:gd name="connsiteY21" fmla="*/ 264049 h 405353"/>
                <a:gd name="connsiteX22" fmla="*/ 3974184 w 6608190"/>
                <a:gd name="connsiteY22" fmla="*/ 307672 h 405353"/>
                <a:gd name="connsiteX23" fmla="*/ 4072380 w 6608190"/>
                <a:gd name="connsiteY23" fmla="*/ 320511 h 405353"/>
                <a:gd name="connsiteX24" fmla="*/ 4590854 w 6608190"/>
                <a:gd name="connsiteY24" fmla="*/ 377072 h 405353"/>
                <a:gd name="connsiteX25" fmla="*/ 5175316 w 6608190"/>
                <a:gd name="connsiteY25" fmla="*/ 386499 h 405353"/>
                <a:gd name="connsiteX26" fmla="*/ 5731497 w 6608190"/>
                <a:gd name="connsiteY26" fmla="*/ 405353 h 405353"/>
                <a:gd name="connsiteX27" fmla="*/ 6287679 w 6608190"/>
                <a:gd name="connsiteY27" fmla="*/ 395926 h 405353"/>
                <a:gd name="connsiteX28" fmla="*/ 6589337 w 6608190"/>
                <a:gd name="connsiteY28" fmla="*/ 395926 h 405353"/>
                <a:gd name="connsiteX29" fmla="*/ 6608190 w 6608190"/>
                <a:gd name="connsiteY29" fmla="*/ 9427 h 405353"/>
                <a:gd name="connsiteX0" fmla="*/ 6608190 w 6608190"/>
                <a:gd name="connsiteY0" fmla="*/ 9427 h 405353"/>
                <a:gd name="connsiteX1" fmla="*/ 0 w 6608190"/>
                <a:gd name="connsiteY1" fmla="*/ 0 h 405353"/>
                <a:gd name="connsiteX2" fmla="*/ 254524 w 6608190"/>
                <a:gd name="connsiteY2" fmla="*/ 65988 h 405353"/>
                <a:gd name="connsiteX3" fmla="*/ 424207 w 6608190"/>
                <a:gd name="connsiteY3" fmla="*/ 103695 h 405353"/>
                <a:gd name="connsiteX4" fmla="*/ 414780 w 6608190"/>
                <a:gd name="connsiteY4" fmla="*/ 160256 h 405353"/>
                <a:gd name="connsiteX5" fmla="*/ 518475 w 6608190"/>
                <a:gd name="connsiteY5" fmla="*/ 160256 h 405353"/>
                <a:gd name="connsiteX6" fmla="*/ 537328 w 6608190"/>
                <a:gd name="connsiteY6" fmla="*/ 207390 h 405353"/>
                <a:gd name="connsiteX7" fmla="*/ 678730 w 6608190"/>
                <a:gd name="connsiteY7" fmla="*/ 254524 h 405353"/>
                <a:gd name="connsiteX8" fmla="*/ 772998 w 6608190"/>
                <a:gd name="connsiteY8" fmla="*/ 245097 h 405353"/>
                <a:gd name="connsiteX9" fmla="*/ 933254 w 6608190"/>
                <a:gd name="connsiteY9" fmla="*/ 226243 h 405353"/>
                <a:gd name="connsiteX10" fmla="*/ 980388 w 6608190"/>
                <a:gd name="connsiteY10" fmla="*/ 226243 h 405353"/>
                <a:gd name="connsiteX11" fmla="*/ 1074656 w 6608190"/>
                <a:gd name="connsiteY11" fmla="*/ 216817 h 405353"/>
                <a:gd name="connsiteX12" fmla="*/ 1253765 w 6608190"/>
                <a:gd name="connsiteY12" fmla="*/ 263951 h 405353"/>
                <a:gd name="connsiteX13" fmla="*/ 1602557 w 6608190"/>
                <a:gd name="connsiteY13" fmla="*/ 263951 h 405353"/>
                <a:gd name="connsiteX14" fmla="*/ 1932495 w 6608190"/>
                <a:gd name="connsiteY14" fmla="*/ 273377 h 405353"/>
                <a:gd name="connsiteX15" fmla="*/ 2318994 w 6608190"/>
                <a:gd name="connsiteY15" fmla="*/ 292231 h 405353"/>
                <a:gd name="connsiteX16" fmla="*/ 2696066 w 6608190"/>
                <a:gd name="connsiteY16" fmla="*/ 254524 h 405353"/>
                <a:gd name="connsiteX17" fmla="*/ 2780908 w 6608190"/>
                <a:gd name="connsiteY17" fmla="*/ 245097 h 405353"/>
                <a:gd name="connsiteX18" fmla="*/ 2922310 w 6608190"/>
                <a:gd name="connsiteY18" fmla="*/ 226243 h 405353"/>
                <a:gd name="connsiteX19" fmla="*/ 3167407 w 6608190"/>
                <a:gd name="connsiteY19" fmla="*/ 216817 h 405353"/>
                <a:gd name="connsiteX20" fmla="*/ 3431357 w 6608190"/>
                <a:gd name="connsiteY20" fmla="*/ 216817 h 405353"/>
                <a:gd name="connsiteX21" fmla="*/ 3777473 w 6608190"/>
                <a:gd name="connsiteY21" fmla="*/ 264049 h 405353"/>
                <a:gd name="connsiteX22" fmla="*/ 3974184 w 6608190"/>
                <a:gd name="connsiteY22" fmla="*/ 307672 h 405353"/>
                <a:gd name="connsiteX23" fmla="*/ 4072380 w 6608190"/>
                <a:gd name="connsiteY23" fmla="*/ 320511 h 405353"/>
                <a:gd name="connsiteX24" fmla="*/ 4609904 w 6608190"/>
                <a:gd name="connsiteY24" fmla="*/ 377072 h 405353"/>
                <a:gd name="connsiteX25" fmla="*/ 5175316 w 6608190"/>
                <a:gd name="connsiteY25" fmla="*/ 386499 h 405353"/>
                <a:gd name="connsiteX26" fmla="*/ 5731497 w 6608190"/>
                <a:gd name="connsiteY26" fmla="*/ 405353 h 405353"/>
                <a:gd name="connsiteX27" fmla="*/ 6287679 w 6608190"/>
                <a:gd name="connsiteY27" fmla="*/ 395926 h 405353"/>
                <a:gd name="connsiteX28" fmla="*/ 6589337 w 6608190"/>
                <a:gd name="connsiteY28" fmla="*/ 395926 h 405353"/>
                <a:gd name="connsiteX29" fmla="*/ 6608190 w 6608190"/>
                <a:gd name="connsiteY29" fmla="*/ 9427 h 405353"/>
                <a:gd name="connsiteX0" fmla="*/ 6608190 w 6608190"/>
                <a:gd name="connsiteY0" fmla="*/ 9427 h 405353"/>
                <a:gd name="connsiteX1" fmla="*/ 0 w 6608190"/>
                <a:gd name="connsiteY1" fmla="*/ 0 h 405353"/>
                <a:gd name="connsiteX2" fmla="*/ 254524 w 6608190"/>
                <a:gd name="connsiteY2" fmla="*/ 65988 h 405353"/>
                <a:gd name="connsiteX3" fmla="*/ 424207 w 6608190"/>
                <a:gd name="connsiteY3" fmla="*/ 103695 h 405353"/>
                <a:gd name="connsiteX4" fmla="*/ 414780 w 6608190"/>
                <a:gd name="connsiteY4" fmla="*/ 160256 h 405353"/>
                <a:gd name="connsiteX5" fmla="*/ 518475 w 6608190"/>
                <a:gd name="connsiteY5" fmla="*/ 160256 h 405353"/>
                <a:gd name="connsiteX6" fmla="*/ 537328 w 6608190"/>
                <a:gd name="connsiteY6" fmla="*/ 207390 h 405353"/>
                <a:gd name="connsiteX7" fmla="*/ 678730 w 6608190"/>
                <a:gd name="connsiteY7" fmla="*/ 254524 h 405353"/>
                <a:gd name="connsiteX8" fmla="*/ 772998 w 6608190"/>
                <a:gd name="connsiteY8" fmla="*/ 245097 h 405353"/>
                <a:gd name="connsiteX9" fmla="*/ 933254 w 6608190"/>
                <a:gd name="connsiteY9" fmla="*/ 226243 h 405353"/>
                <a:gd name="connsiteX10" fmla="*/ 980388 w 6608190"/>
                <a:gd name="connsiteY10" fmla="*/ 226243 h 405353"/>
                <a:gd name="connsiteX11" fmla="*/ 1074656 w 6608190"/>
                <a:gd name="connsiteY11" fmla="*/ 216817 h 405353"/>
                <a:gd name="connsiteX12" fmla="*/ 1253765 w 6608190"/>
                <a:gd name="connsiteY12" fmla="*/ 263951 h 405353"/>
                <a:gd name="connsiteX13" fmla="*/ 1602557 w 6608190"/>
                <a:gd name="connsiteY13" fmla="*/ 263951 h 405353"/>
                <a:gd name="connsiteX14" fmla="*/ 1932495 w 6608190"/>
                <a:gd name="connsiteY14" fmla="*/ 273377 h 405353"/>
                <a:gd name="connsiteX15" fmla="*/ 2318994 w 6608190"/>
                <a:gd name="connsiteY15" fmla="*/ 292231 h 405353"/>
                <a:gd name="connsiteX16" fmla="*/ 2696066 w 6608190"/>
                <a:gd name="connsiteY16" fmla="*/ 254524 h 405353"/>
                <a:gd name="connsiteX17" fmla="*/ 2780908 w 6608190"/>
                <a:gd name="connsiteY17" fmla="*/ 245097 h 405353"/>
                <a:gd name="connsiteX18" fmla="*/ 2922310 w 6608190"/>
                <a:gd name="connsiteY18" fmla="*/ 226243 h 405353"/>
                <a:gd name="connsiteX19" fmla="*/ 3167407 w 6608190"/>
                <a:gd name="connsiteY19" fmla="*/ 216817 h 405353"/>
                <a:gd name="connsiteX20" fmla="*/ 3431357 w 6608190"/>
                <a:gd name="connsiteY20" fmla="*/ 216817 h 405353"/>
                <a:gd name="connsiteX21" fmla="*/ 3777473 w 6608190"/>
                <a:gd name="connsiteY21" fmla="*/ 264049 h 405353"/>
                <a:gd name="connsiteX22" fmla="*/ 3974184 w 6608190"/>
                <a:gd name="connsiteY22" fmla="*/ 307672 h 405353"/>
                <a:gd name="connsiteX23" fmla="*/ 4072380 w 6608190"/>
                <a:gd name="connsiteY23" fmla="*/ 320511 h 405353"/>
                <a:gd name="connsiteX24" fmla="*/ 4609904 w 6608190"/>
                <a:gd name="connsiteY24" fmla="*/ 377072 h 405353"/>
                <a:gd name="connsiteX25" fmla="*/ 5175316 w 6608190"/>
                <a:gd name="connsiteY25" fmla="*/ 386499 h 405353"/>
                <a:gd name="connsiteX26" fmla="*/ 5731497 w 6608190"/>
                <a:gd name="connsiteY26" fmla="*/ 405353 h 405353"/>
                <a:gd name="connsiteX27" fmla="*/ 6287679 w 6608190"/>
                <a:gd name="connsiteY27" fmla="*/ 395926 h 405353"/>
                <a:gd name="connsiteX28" fmla="*/ 6596481 w 6608190"/>
                <a:gd name="connsiteY28" fmla="*/ 384019 h 405353"/>
                <a:gd name="connsiteX29" fmla="*/ 6608190 w 6608190"/>
                <a:gd name="connsiteY29" fmla="*/ 9427 h 405353"/>
                <a:gd name="connsiteX0" fmla="*/ 6608190 w 6608190"/>
                <a:gd name="connsiteY0" fmla="*/ 9427 h 405362"/>
                <a:gd name="connsiteX1" fmla="*/ 0 w 6608190"/>
                <a:gd name="connsiteY1" fmla="*/ 0 h 405362"/>
                <a:gd name="connsiteX2" fmla="*/ 254524 w 6608190"/>
                <a:gd name="connsiteY2" fmla="*/ 65988 h 405362"/>
                <a:gd name="connsiteX3" fmla="*/ 424207 w 6608190"/>
                <a:gd name="connsiteY3" fmla="*/ 103695 h 405362"/>
                <a:gd name="connsiteX4" fmla="*/ 414780 w 6608190"/>
                <a:gd name="connsiteY4" fmla="*/ 160256 h 405362"/>
                <a:gd name="connsiteX5" fmla="*/ 518475 w 6608190"/>
                <a:gd name="connsiteY5" fmla="*/ 160256 h 405362"/>
                <a:gd name="connsiteX6" fmla="*/ 537328 w 6608190"/>
                <a:gd name="connsiteY6" fmla="*/ 207390 h 405362"/>
                <a:gd name="connsiteX7" fmla="*/ 678730 w 6608190"/>
                <a:gd name="connsiteY7" fmla="*/ 254524 h 405362"/>
                <a:gd name="connsiteX8" fmla="*/ 772998 w 6608190"/>
                <a:gd name="connsiteY8" fmla="*/ 245097 h 405362"/>
                <a:gd name="connsiteX9" fmla="*/ 933254 w 6608190"/>
                <a:gd name="connsiteY9" fmla="*/ 226243 h 405362"/>
                <a:gd name="connsiteX10" fmla="*/ 980388 w 6608190"/>
                <a:gd name="connsiteY10" fmla="*/ 226243 h 405362"/>
                <a:gd name="connsiteX11" fmla="*/ 1074656 w 6608190"/>
                <a:gd name="connsiteY11" fmla="*/ 216817 h 405362"/>
                <a:gd name="connsiteX12" fmla="*/ 1253765 w 6608190"/>
                <a:gd name="connsiteY12" fmla="*/ 263951 h 405362"/>
                <a:gd name="connsiteX13" fmla="*/ 1602557 w 6608190"/>
                <a:gd name="connsiteY13" fmla="*/ 263951 h 405362"/>
                <a:gd name="connsiteX14" fmla="*/ 1932495 w 6608190"/>
                <a:gd name="connsiteY14" fmla="*/ 273377 h 405362"/>
                <a:gd name="connsiteX15" fmla="*/ 2318994 w 6608190"/>
                <a:gd name="connsiteY15" fmla="*/ 292231 h 405362"/>
                <a:gd name="connsiteX16" fmla="*/ 2696066 w 6608190"/>
                <a:gd name="connsiteY16" fmla="*/ 254524 h 405362"/>
                <a:gd name="connsiteX17" fmla="*/ 2780908 w 6608190"/>
                <a:gd name="connsiteY17" fmla="*/ 245097 h 405362"/>
                <a:gd name="connsiteX18" fmla="*/ 2922310 w 6608190"/>
                <a:gd name="connsiteY18" fmla="*/ 226243 h 405362"/>
                <a:gd name="connsiteX19" fmla="*/ 3167407 w 6608190"/>
                <a:gd name="connsiteY19" fmla="*/ 216817 h 405362"/>
                <a:gd name="connsiteX20" fmla="*/ 3431357 w 6608190"/>
                <a:gd name="connsiteY20" fmla="*/ 216817 h 405362"/>
                <a:gd name="connsiteX21" fmla="*/ 3777473 w 6608190"/>
                <a:gd name="connsiteY21" fmla="*/ 264049 h 405362"/>
                <a:gd name="connsiteX22" fmla="*/ 3974184 w 6608190"/>
                <a:gd name="connsiteY22" fmla="*/ 307672 h 405362"/>
                <a:gd name="connsiteX23" fmla="*/ 4072380 w 6608190"/>
                <a:gd name="connsiteY23" fmla="*/ 320511 h 405362"/>
                <a:gd name="connsiteX24" fmla="*/ 4609904 w 6608190"/>
                <a:gd name="connsiteY24" fmla="*/ 377072 h 405362"/>
                <a:gd name="connsiteX25" fmla="*/ 5175316 w 6608190"/>
                <a:gd name="connsiteY25" fmla="*/ 386499 h 405362"/>
                <a:gd name="connsiteX26" fmla="*/ 5731497 w 6608190"/>
                <a:gd name="connsiteY26" fmla="*/ 405353 h 405362"/>
                <a:gd name="connsiteX27" fmla="*/ 6278154 w 6608190"/>
                <a:gd name="connsiteY27" fmla="*/ 384020 h 405362"/>
                <a:gd name="connsiteX28" fmla="*/ 6596481 w 6608190"/>
                <a:gd name="connsiteY28" fmla="*/ 384019 h 405362"/>
                <a:gd name="connsiteX29" fmla="*/ 6608190 w 6608190"/>
                <a:gd name="connsiteY29" fmla="*/ 9427 h 405362"/>
                <a:gd name="connsiteX0" fmla="*/ 6608190 w 6608190"/>
                <a:gd name="connsiteY0" fmla="*/ 9427 h 391065"/>
                <a:gd name="connsiteX1" fmla="*/ 0 w 6608190"/>
                <a:gd name="connsiteY1" fmla="*/ 0 h 391065"/>
                <a:gd name="connsiteX2" fmla="*/ 254524 w 6608190"/>
                <a:gd name="connsiteY2" fmla="*/ 65988 h 391065"/>
                <a:gd name="connsiteX3" fmla="*/ 424207 w 6608190"/>
                <a:gd name="connsiteY3" fmla="*/ 103695 h 391065"/>
                <a:gd name="connsiteX4" fmla="*/ 414780 w 6608190"/>
                <a:gd name="connsiteY4" fmla="*/ 160256 h 391065"/>
                <a:gd name="connsiteX5" fmla="*/ 518475 w 6608190"/>
                <a:gd name="connsiteY5" fmla="*/ 160256 h 391065"/>
                <a:gd name="connsiteX6" fmla="*/ 537328 w 6608190"/>
                <a:gd name="connsiteY6" fmla="*/ 207390 h 391065"/>
                <a:gd name="connsiteX7" fmla="*/ 678730 w 6608190"/>
                <a:gd name="connsiteY7" fmla="*/ 254524 h 391065"/>
                <a:gd name="connsiteX8" fmla="*/ 772998 w 6608190"/>
                <a:gd name="connsiteY8" fmla="*/ 245097 h 391065"/>
                <a:gd name="connsiteX9" fmla="*/ 933254 w 6608190"/>
                <a:gd name="connsiteY9" fmla="*/ 226243 h 391065"/>
                <a:gd name="connsiteX10" fmla="*/ 980388 w 6608190"/>
                <a:gd name="connsiteY10" fmla="*/ 226243 h 391065"/>
                <a:gd name="connsiteX11" fmla="*/ 1074656 w 6608190"/>
                <a:gd name="connsiteY11" fmla="*/ 216817 h 391065"/>
                <a:gd name="connsiteX12" fmla="*/ 1253765 w 6608190"/>
                <a:gd name="connsiteY12" fmla="*/ 263951 h 391065"/>
                <a:gd name="connsiteX13" fmla="*/ 1602557 w 6608190"/>
                <a:gd name="connsiteY13" fmla="*/ 263951 h 391065"/>
                <a:gd name="connsiteX14" fmla="*/ 1932495 w 6608190"/>
                <a:gd name="connsiteY14" fmla="*/ 273377 h 391065"/>
                <a:gd name="connsiteX15" fmla="*/ 2318994 w 6608190"/>
                <a:gd name="connsiteY15" fmla="*/ 292231 h 391065"/>
                <a:gd name="connsiteX16" fmla="*/ 2696066 w 6608190"/>
                <a:gd name="connsiteY16" fmla="*/ 254524 h 391065"/>
                <a:gd name="connsiteX17" fmla="*/ 2780908 w 6608190"/>
                <a:gd name="connsiteY17" fmla="*/ 245097 h 391065"/>
                <a:gd name="connsiteX18" fmla="*/ 2922310 w 6608190"/>
                <a:gd name="connsiteY18" fmla="*/ 226243 h 391065"/>
                <a:gd name="connsiteX19" fmla="*/ 3167407 w 6608190"/>
                <a:gd name="connsiteY19" fmla="*/ 216817 h 391065"/>
                <a:gd name="connsiteX20" fmla="*/ 3431357 w 6608190"/>
                <a:gd name="connsiteY20" fmla="*/ 216817 h 391065"/>
                <a:gd name="connsiteX21" fmla="*/ 3777473 w 6608190"/>
                <a:gd name="connsiteY21" fmla="*/ 264049 h 391065"/>
                <a:gd name="connsiteX22" fmla="*/ 3974184 w 6608190"/>
                <a:gd name="connsiteY22" fmla="*/ 307672 h 391065"/>
                <a:gd name="connsiteX23" fmla="*/ 4072380 w 6608190"/>
                <a:gd name="connsiteY23" fmla="*/ 320511 h 391065"/>
                <a:gd name="connsiteX24" fmla="*/ 4609904 w 6608190"/>
                <a:gd name="connsiteY24" fmla="*/ 377072 h 391065"/>
                <a:gd name="connsiteX25" fmla="*/ 5175316 w 6608190"/>
                <a:gd name="connsiteY25" fmla="*/ 386499 h 391065"/>
                <a:gd name="connsiteX26" fmla="*/ 5745785 w 6608190"/>
                <a:gd name="connsiteY26" fmla="*/ 391065 h 391065"/>
                <a:gd name="connsiteX27" fmla="*/ 6278154 w 6608190"/>
                <a:gd name="connsiteY27" fmla="*/ 384020 h 391065"/>
                <a:gd name="connsiteX28" fmla="*/ 6596481 w 6608190"/>
                <a:gd name="connsiteY28" fmla="*/ 384019 h 391065"/>
                <a:gd name="connsiteX29" fmla="*/ 6608190 w 6608190"/>
                <a:gd name="connsiteY29" fmla="*/ 9427 h 391065"/>
                <a:gd name="connsiteX0" fmla="*/ 6608190 w 6608190"/>
                <a:gd name="connsiteY0" fmla="*/ 9427 h 400541"/>
                <a:gd name="connsiteX1" fmla="*/ 0 w 6608190"/>
                <a:gd name="connsiteY1" fmla="*/ 0 h 400541"/>
                <a:gd name="connsiteX2" fmla="*/ 254524 w 6608190"/>
                <a:gd name="connsiteY2" fmla="*/ 65988 h 400541"/>
                <a:gd name="connsiteX3" fmla="*/ 424207 w 6608190"/>
                <a:gd name="connsiteY3" fmla="*/ 103695 h 400541"/>
                <a:gd name="connsiteX4" fmla="*/ 414780 w 6608190"/>
                <a:gd name="connsiteY4" fmla="*/ 160256 h 400541"/>
                <a:gd name="connsiteX5" fmla="*/ 518475 w 6608190"/>
                <a:gd name="connsiteY5" fmla="*/ 160256 h 400541"/>
                <a:gd name="connsiteX6" fmla="*/ 537328 w 6608190"/>
                <a:gd name="connsiteY6" fmla="*/ 207390 h 400541"/>
                <a:gd name="connsiteX7" fmla="*/ 678730 w 6608190"/>
                <a:gd name="connsiteY7" fmla="*/ 254524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072380 w 6608190"/>
                <a:gd name="connsiteY23" fmla="*/ 320511 h 400541"/>
                <a:gd name="connsiteX24" fmla="*/ 4609904 w 6608190"/>
                <a:gd name="connsiteY24" fmla="*/ 377072 h 400541"/>
                <a:gd name="connsiteX25" fmla="*/ 5175316 w 6608190"/>
                <a:gd name="connsiteY25" fmla="*/ 386499 h 400541"/>
                <a:gd name="connsiteX26" fmla="*/ 5441034 w 6608190"/>
                <a:gd name="connsiteY26" fmla="*/ 400541 h 400541"/>
                <a:gd name="connsiteX27" fmla="*/ 5745785 w 6608190"/>
                <a:gd name="connsiteY27" fmla="*/ 391065 h 400541"/>
                <a:gd name="connsiteX28" fmla="*/ 6278154 w 6608190"/>
                <a:gd name="connsiteY28" fmla="*/ 384020 h 400541"/>
                <a:gd name="connsiteX29" fmla="*/ 6596481 w 6608190"/>
                <a:gd name="connsiteY29" fmla="*/ 384019 h 400541"/>
                <a:gd name="connsiteX30" fmla="*/ 6608190 w 6608190"/>
                <a:gd name="connsiteY30" fmla="*/ 9427 h 400541"/>
                <a:gd name="connsiteX0" fmla="*/ 6608190 w 6608190"/>
                <a:gd name="connsiteY0" fmla="*/ 9427 h 400541"/>
                <a:gd name="connsiteX1" fmla="*/ 0 w 6608190"/>
                <a:gd name="connsiteY1" fmla="*/ 0 h 400541"/>
                <a:gd name="connsiteX2" fmla="*/ 254524 w 6608190"/>
                <a:gd name="connsiteY2" fmla="*/ 65988 h 400541"/>
                <a:gd name="connsiteX3" fmla="*/ 424207 w 6608190"/>
                <a:gd name="connsiteY3" fmla="*/ 103695 h 400541"/>
                <a:gd name="connsiteX4" fmla="*/ 414780 w 6608190"/>
                <a:gd name="connsiteY4" fmla="*/ 160256 h 400541"/>
                <a:gd name="connsiteX5" fmla="*/ 518475 w 6608190"/>
                <a:gd name="connsiteY5" fmla="*/ 160256 h 400541"/>
                <a:gd name="connsiteX6" fmla="*/ 537328 w 6608190"/>
                <a:gd name="connsiteY6" fmla="*/ 207390 h 400541"/>
                <a:gd name="connsiteX7" fmla="*/ 678730 w 6608190"/>
                <a:gd name="connsiteY7" fmla="*/ 254524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072380 w 6608190"/>
                <a:gd name="connsiteY23" fmla="*/ 320511 h 400541"/>
                <a:gd name="connsiteX24" fmla="*/ 4609904 w 6608190"/>
                <a:gd name="connsiteY24" fmla="*/ 377072 h 400541"/>
                <a:gd name="connsiteX25" fmla="*/ 5175316 w 6608190"/>
                <a:gd name="connsiteY25" fmla="*/ 386499 h 400541"/>
                <a:gd name="connsiteX26" fmla="*/ 5441034 w 6608190"/>
                <a:gd name="connsiteY26" fmla="*/ 400541 h 400541"/>
                <a:gd name="connsiteX27" fmla="*/ 5757692 w 6608190"/>
                <a:gd name="connsiteY27" fmla="*/ 393446 h 400541"/>
                <a:gd name="connsiteX28" fmla="*/ 6278154 w 6608190"/>
                <a:gd name="connsiteY28" fmla="*/ 384020 h 400541"/>
                <a:gd name="connsiteX29" fmla="*/ 6596481 w 6608190"/>
                <a:gd name="connsiteY29" fmla="*/ 384019 h 400541"/>
                <a:gd name="connsiteX30" fmla="*/ 6608190 w 6608190"/>
                <a:gd name="connsiteY30" fmla="*/ 9427 h 400541"/>
                <a:gd name="connsiteX0" fmla="*/ 6608190 w 6608190"/>
                <a:gd name="connsiteY0" fmla="*/ 9427 h 400541"/>
                <a:gd name="connsiteX1" fmla="*/ 0 w 6608190"/>
                <a:gd name="connsiteY1" fmla="*/ 0 h 400541"/>
                <a:gd name="connsiteX2" fmla="*/ 254524 w 6608190"/>
                <a:gd name="connsiteY2" fmla="*/ 65988 h 400541"/>
                <a:gd name="connsiteX3" fmla="*/ 424207 w 6608190"/>
                <a:gd name="connsiteY3" fmla="*/ 103695 h 400541"/>
                <a:gd name="connsiteX4" fmla="*/ 414780 w 6608190"/>
                <a:gd name="connsiteY4" fmla="*/ 160256 h 400541"/>
                <a:gd name="connsiteX5" fmla="*/ 518475 w 6608190"/>
                <a:gd name="connsiteY5" fmla="*/ 160256 h 400541"/>
                <a:gd name="connsiteX6" fmla="*/ 537328 w 6608190"/>
                <a:gd name="connsiteY6" fmla="*/ 207390 h 400541"/>
                <a:gd name="connsiteX7" fmla="*/ 678730 w 6608190"/>
                <a:gd name="connsiteY7" fmla="*/ 254524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072380 w 6608190"/>
                <a:gd name="connsiteY23" fmla="*/ 320511 h 400541"/>
                <a:gd name="connsiteX24" fmla="*/ 4609904 w 6608190"/>
                <a:gd name="connsiteY24" fmla="*/ 377072 h 400541"/>
                <a:gd name="connsiteX25" fmla="*/ 5161028 w 6608190"/>
                <a:gd name="connsiteY25" fmla="*/ 388881 h 400541"/>
                <a:gd name="connsiteX26" fmla="*/ 5441034 w 6608190"/>
                <a:gd name="connsiteY26" fmla="*/ 400541 h 400541"/>
                <a:gd name="connsiteX27" fmla="*/ 5757692 w 6608190"/>
                <a:gd name="connsiteY27" fmla="*/ 393446 h 400541"/>
                <a:gd name="connsiteX28" fmla="*/ 6278154 w 6608190"/>
                <a:gd name="connsiteY28" fmla="*/ 384020 h 400541"/>
                <a:gd name="connsiteX29" fmla="*/ 6596481 w 6608190"/>
                <a:gd name="connsiteY29" fmla="*/ 384019 h 400541"/>
                <a:gd name="connsiteX30" fmla="*/ 6608190 w 6608190"/>
                <a:gd name="connsiteY30" fmla="*/ 9427 h 400541"/>
                <a:gd name="connsiteX0" fmla="*/ 6608190 w 6608190"/>
                <a:gd name="connsiteY0" fmla="*/ 9427 h 400541"/>
                <a:gd name="connsiteX1" fmla="*/ 0 w 6608190"/>
                <a:gd name="connsiteY1" fmla="*/ 0 h 400541"/>
                <a:gd name="connsiteX2" fmla="*/ 254524 w 6608190"/>
                <a:gd name="connsiteY2" fmla="*/ 65988 h 400541"/>
                <a:gd name="connsiteX3" fmla="*/ 424207 w 6608190"/>
                <a:gd name="connsiteY3" fmla="*/ 103695 h 400541"/>
                <a:gd name="connsiteX4" fmla="*/ 414780 w 6608190"/>
                <a:gd name="connsiteY4" fmla="*/ 160256 h 400541"/>
                <a:gd name="connsiteX5" fmla="*/ 518475 w 6608190"/>
                <a:gd name="connsiteY5" fmla="*/ 160256 h 400541"/>
                <a:gd name="connsiteX6" fmla="*/ 537328 w 6608190"/>
                <a:gd name="connsiteY6" fmla="*/ 207390 h 400541"/>
                <a:gd name="connsiteX7" fmla="*/ 678730 w 6608190"/>
                <a:gd name="connsiteY7" fmla="*/ 254524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072380 w 6608190"/>
                <a:gd name="connsiteY23" fmla="*/ 320511 h 400541"/>
                <a:gd name="connsiteX24" fmla="*/ 4636097 w 6608190"/>
                <a:gd name="connsiteY24" fmla="*/ 365166 h 400541"/>
                <a:gd name="connsiteX25" fmla="*/ 5161028 w 6608190"/>
                <a:gd name="connsiteY25" fmla="*/ 388881 h 400541"/>
                <a:gd name="connsiteX26" fmla="*/ 5441034 w 6608190"/>
                <a:gd name="connsiteY26" fmla="*/ 400541 h 400541"/>
                <a:gd name="connsiteX27" fmla="*/ 5757692 w 6608190"/>
                <a:gd name="connsiteY27" fmla="*/ 393446 h 400541"/>
                <a:gd name="connsiteX28" fmla="*/ 6278154 w 6608190"/>
                <a:gd name="connsiteY28" fmla="*/ 384020 h 400541"/>
                <a:gd name="connsiteX29" fmla="*/ 6596481 w 6608190"/>
                <a:gd name="connsiteY29" fmla="*/ 384019 h 400541"/>
                <a:gd name="connsiteX30" fmla="*/ 6608190 w 6608190"/>
                <a:gd name="connsiteY30" fmla="*/ 9427 h 400541"/>
                <a:gd name="connsiteX0" fmla="*/ 6608190 w 6608190"/>
                <a:gd name="connsiteY0" fmla="*/ 9427 h 400541"/>
                <a:gd name="connsiteX1" fmla="*/ 0 w 6608190"/>
                <a:gd name="connsiteY1" fmla="*/ 0 h 400541"/>
                <a:gd name="connsiteX2" fmla="*/ 254524 w 6608190"/>
                <a:gd name="connsiteY2" fmla="*/ 65988 h 400541"/>
                <a:gd name="connsiteX3" fmla="*/ 424207 w 6608190"/>
                <a:gd name="connsiteY3" fmla="*/ 103695 h 400541"/>
                <a:gd name="connsiteX4" fmla="*/ 414780 w 6608190"/>
                <a:gd name="connsiteY4" fmla="*/ 160256 h 400541"/>
                <a:gd name="connsiteX5" fmla="*/ 518475 w 6608190"/>
                <a:gd name="connsiteY5" fmla="*/ 160256 h 400541"/>
                <a:gd name="connsiteX6" fmla="*/ 537328 w 6608190"/>
                <a:gd name="connsiteY6" fmla="*/ 207390 h 400541"/>
                <a:gd name="connsiteX7" fmla="*/ 678730 w 6608190"/>
                <a:gd name="connsiteY7" fmla="*/ 254524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072380 w 6608190"/>
                <a:gd name="connsiteY23" fmla="*/ 320511 h 400541"/>
                <a:gd name="connsiteX24" fmla="*/ 4440909 w 6608190"/>
                <a:gd name="connsiteY24" fmla="*/ 360060 h 400541"/>
                <a:gd name="connsiteX25" fmla="*/ 4636097 w 6608190"/>
                <a:gd name="connsiteY25" fmla="*/ 365166 h 400541"/>
                <a:gd name="connsiteX26" fmla="*/ 5161028 w 6608190"/>
                <a:gd name="connsiteY26" fmla="*/ 388881 h 400541"/>
                <a:gd name="connsiteX27" fmla="*/ 5441034 w 6608190"/>
                <a:gd name="connsiteY27" fmla="*/ 400541 h 400541"/>
                <a:gd name="connsiteX28" fmla="*/ 5757692 w 6608190"/>
                <a:gd name="connsiteY28" fmla="*/ 393446 h 400541"/>
                <a:gd name="connsiteX29" fmla="*/ 6278154 w 6608190"/>
                <a:gd name="connsiteY29" fmla="*/ 384020 h 400541"/>
                <a:gd name="connsiteX30" fmla="*/ 6596481 w 6608190"/>
                <a:gd name="connsiteY30" fmla="*/ 384019 h 400541"/>
                <a:gd name="connsiteX31" fmla="*/ 6608190 w 6608190"/>
                <a:gd name="connsiteY31" fmla="*/ 9427 h 400541"/>
                <a:gd name="connsiteX0" fmla="*/ 6608190 w 6608190"/>
                <a:gd name="connsiteY0" fmla="*/ 9427 h 400541"/>
                <a:gd name="connsiteX1" fmla="*/ 0 w 6608190"/>
                <a:gd name="connsiteY1" fmla="*/ 0 h 400541"/>
                <a:gd name="connsiteX2" fmla="*/ 254524 w 6608190"/>
                <a:gd name="connsiteY2" fmla="*/ 65988 h 400541"/>
                <a:gd name="connsiteX3" fmla="*/ 424207 w 6608190"/>
                <a:gd name="connsiteY3" fmla="*/ 103695 h 400541"/>
                <a:gd name="connsiteX4" fmla="*/ 414780 w 6608190"/>
                <a:gd name="connsiteY4" fmla="*/ 160256 h 400541"/>
                <a:gd name="connsiteX5" fmla="*/ 518475 w 6608190"/>
                <a:gd name="connsiteY5" fmla="*/ 160256 h 400541"/>
                <a:gd name="connsiteX6" fmla="*/ 537328 w 6608190"/>
                <a:gd name="connsiteY6" fmla="*/ 207390 h 400541"/>
                <a:gd name="connsiteX7" fmla="*/ 678730 w 6608190"/>
                <a:gd name="connsiteY7" fmla="*/ 254524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110480 w 6608190"/>
                <a:gd name="connsiteY23" fmla="*/ 325274 h 400541"/>
                <a:gd name="connsiteX24" fmla="*/ 4440909 w 6608190"/>
                <a:gd name="connsiteY24" fmla="*/ 360060 h 400541"/>
                <a:gd name="connsiteX25" fmla="*/ 4636097 w 6608190"/>
                <a:gd name="connsiteY25" fmla="*/ 365166 h 400541"/>
                <a:gd name="connsiteX26" fmla="*/ 5161028 w 6608190"/>
                <a:gd name="connsiteY26" fmla="*/ 388881 h 400541"/>
                <a:gd name="connsiteX27" fmla="*/ 5441034 w 6608190"/>
                <a:gd name="connsiteY27" fmla="*/ 400541 h 400541"/>
                <a:gd name="connsiteX28" fmla="*/ 5757692 w 6608190"/>
                <a:gd name="connsiteY28" fmla="*/ 393446 h 400541"/>
                <a:gd name="connsiteX29" fmla="*/ 6278154 w 6608190"/>
                <a:gd name="connsiteY29" fmla="*/ 384020 h 400541"/>
                <a:gd name="connsiteX30" fmla="*/ 6596481 w 6608190"/>
                <a:gd name="connsiteY30" fmla="*/ 384019 h 400541"/>
                <a:gd name="connsiteX31" fmla="*/ 6608190 w 6608190"/>
                <a:gd name="connsiteY31"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14780 w 6608190"/>
                <a:gd name="connsiteY4" fmla="*/ 160256 h 400541"/>
                <a:gd name="connsiteX5" fmla="*/ 518475 w 6608190"/>
                <a:gd name="connsiteY5" fmla="*/ 160256 h 400541"/>
                <a:gd name="connsiteX6" fmla="*/ 537328 w 6608190"/>
                <a:gd name="connsiteY6" fmla="*/ 207390 h 400541"/>
                <a:gd name="connsiteX7" fmla="*/ 678730 w 6608190"/>
                <a:gd name="connsiteY7" fmla="*/ 254524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110480 w 6608190"/>
                <a:gd name="connsiteY23" fmla="*/ 325274 h 400541"/>
                <a:gd name="connsiteX24" fmla="*/ 4440909 w 6608190"/>
                <a:gd name="connsiteY24" fmla="*/ 360060 h 400541"/>
                <a:gd name="connsiteX25" fmla="*/ 4636097 w 6608190"/>
                <a:gd name="connsiteY25" fmla="*/ 365166 h 400541"/>
                <a:gd name="connsiteX26" fmla="*/ 5161028 w 6608190"/>
                <a:gd name="connsiteY26" fmla="*/ 388881 h 400541"/>
                <a:gd name="connsiteX27" fmla="*/ 5441034 w 6608190"/>
                <a:gd name="connsiteY27" fmla="*/ 400541 h 400541"/>
                <a:gd name="connsiteX28" fmla="*/ 5757692 w 6608190"/>
                <a:gd name="connsiteY28" fmla="*/ 393446 h 400541"/>
                <a:gd name="connsiteX29" fmla="*/ 6278154 w 6608190"/>
                <a:gd name="connsiteY29" fmla="*/ 384020 h 400541"/>
                <a:gd name="connsiteX30" fmla="*/ 6596481 w 6608190"/>
                <a:gd name="connsiteY30" fmla="*/ 384019 h 400541"/>
                <a:gd name="connsiteX31" fmla="*/ 6608190 w 6608190"/>
                <a:gd name="connsiteY31"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02874 w 6608190"/>
                <a:gd name="connsiteY4" fmla="*/ 141206 h 400541"/>
                <a:gd name="connsiteX5" fmla="*/ 518475 w 6608190"/>
                <a:gd name="connsiteY5" fmla="*/ 160256 h 400541"/>
                <a:gd name="connsiteX6" fmla="*/ 537328 w 6608190"/>
                <a:gd name="connsiteY6" fmla="*/ 207390 h 400541"/>
                <a:gd name="connsiteX7" fmla="*/ 678730 w 6608190"/>
                <a:gd name="connsiteY7" fmla="*/ 254524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110480 w 6608190"/>
                <a:gd name="connsiteY23" fmla="*/ 325274 h 400541"/>
                <a:gd name="connsiteX24" fmla="*/ 4440909 w 6608190"/>
                <a:gd name="connsiteY24" fmla="*/ 360060 h 400541"/>
                <a:gd name="connsiteX25" fmla="*/ 4636097 w 6608190"/>
                <a:gd name="connsiteY25" fmla="*/ 365166 h 400541"/>
                <a:gd name="connsiteX26" fmla="*/ 5161028 w 6608190"/>
                <a:gd name="connsiteY26" fmla="*/ 388881 h 400541"/>
                <a:gd name="connsiteX27" fmla="*/ 5441034 w 6608190"/>
                <a:gd name="connsiteY27" fmla="*/ 400541 h 400541"/>
                <a:gd name="connsiteX28" fmla="*/ 5757692 w 6608190"/>
                <a:gd name="connsiteY28" fmla="*/ 393446 h 400541"/>
                <a:gd name="connsiteX29" fmla="*/ 6278154 w 6608190"/>
                <a:gd name="connsiteY29" fmla="*/ 384020 h 400541"/>
                <a:gd name="connsiteX30" fmla="*/ 6596481 w 6608190"/>
                <a:gd name="connsiteY30" fmla="*/ 384019 h 400541"/>
                <a:gd name="connsiteX31" fmla="*/ 6608190 w 6608190"/>
                <a:gd name="connsiteY31"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02874 w 6608190"/>
                <a:gd name="connsiteY4" fmla="*/ 141206 h 400541"/>
                <a:gd name="connsiteX5" fmla="*/ 518475 w 6608190"/>
                <a:gd name="connsiteY5" fmla="*/ 172163 h 400541"/>
                <a:gd name="connsiteX6" fmla="*/ 537328 w 6608190"/>
                <a:gd name="connsiteY6" fmla="*/ 207390 h 400541"/>
                <a:gd name="connsiteX7" fmla="*/ 678730 w 6608190"/>
                <a:gd name="connsiteY7" fmla="*/ 254524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110480 w 6608190"/>
                <a:gd name="connsiteY23" fmla="*/ 325274 h 400541"/>
                <a:gd name="connsiteX24" fmla="*/ 4440909 w 6608190"/>
                <a:gd name="connsiteY24" fmla="*/ 360060 h 400541"/>
                <a:gd name="connsiteX25" fmla="*/ 4636097 w 6608190"/>
                <a:gd name="connsiteY25" fmla="*/ 365166 h 400541"/>
                <a:gd name="connsiteX26" fmla="*/ 5161028 w 6608190"/>
                <a:gd name="connsiteY26" fmla="*/ 388881 h 400541"/>
                <a:gd name="connsiteX27" fmla="*/ 5441034 w 6608190"/>
                <a:gd name="connsiteY27" fmla="*/ 400541 h 400541"/>
                <a:gd name="connsiteX28" fmla="*/ 5757692 w 6608190"/>
                <a:gd name="connsiteY28" fmla="*/ 393446 h 400541"/>
                <a:gd name="connsiteX29" fmla="*/ 6278154 w 6608190"/>
                <a:gd name="connsiteY29" fmla="*/ 384020 h 400541"/>
                <a:gd name="connsiteX30" fmla="*/ 6596481 w 6608190"/>
                <a:gd name="connsiteY30" fmla="*/ 384019 h 400541"/>
                <a:gd name="connsiteX31" fmla="*/ 6608190 w 6608190"/>
                <a:gd name="connsiteY31"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02874 w 6608190"/>
                <a:gd name="connsiteY4" fmla="*/ 141206 h 400541"/>
                <a:gd name="connsiteX5" fmla="*/ 518475 w 6608190"/>
                <a:gd name="connsiteY5" fmla="*/ 172163 h 400541"/>
                <a:gd name="connsiteX6" fmla="*/ 537328 w 6608190"/>
                <a:gd name="connsiteY6" fmla="*/ 207390 h 400541"/>
                <a:gd name="connsiteX7" fmla="*/ 647774 w 6608190"/>
                <a:gd name="connsiteY7" fmla="*/ 233093 h 400541"/>
                <a:gd name="connsiteX8" fmla="*/ 772998 w 6608190"/>
                <a:gd name="connsiteY8" fmla="*/ 245097 h 400541"/>
                <a:gd name="connsiteX9" fmla="*/ 933254 w 6608190"/>
                <a:gd name="connsiteY9" fmla="*/ 226243 h 400541"/>
                <a:gd name="connsiteX10" fmla="*/ 980388 w 6608190"/>
                <a:gd name="connsiteY10" fmla="*/ 226243 h 400541"/>
                <a:gd name="connsiteX11" fmla="*/ 1074656 w 6608190"/>
                <a:gd name="connsiteY11" fmla="*/ 216817 h 400541"/>
                <a:gd name="connsiteX12" fmla="*/ 1253765 w 6608190"/>
                <a:gd name="connsiteY12" fmla="*/ 263951 h 400541"/>
                <a:gd name="connsiteX13" fmla="*/ 1602557 w 6608190"/>
                <a:gd name="connsiteY13" fmla="*/ 263951 h 400541"/>
                <a:gd name="connsiteX14" fmla="*/ 1932495 w 6608190"/>
                <a:gd name="connsiteY14" fmla="*/ 273377 h 400541"/>
                <a:gd name="connsiteX15" fmla="*/ 2318994 w 6608190"/>
                <a:gd name="connsiteY15" fmla="*/ 292231 h 400541"/>
                <a:gd name="connsiteX16" fmla="*/ 2696066 w 6608190"/>
                <a:gd name="connsiteY16" fmla="*/ 254524 h 400541"/>
                <a:gd name="connsiteX17" fmla="*/ 2780908 w 6608190"/>
                <a:gd name="connsiteY17" fmla="*/ 245097 h 400541"/>
                <a:gd name="connsiteX18" fmla="*/ 2922310 w 6608190"/>
                <a:gd name="connsiteY18" fmla="*/ 226243 h 400541"/>
                <a:gd name="connsiteX19" fmla="*/ 3167407 w 6608190"/>
                <a:gd name="connsiteY19" fmla="*/ 216817 h 400541"/>
                <a:gd name="connsiteX20" fmla="*/ 3431357 w 6608190"/>
                <a:gd name="connsiteY20" fmla="*/ 216817 h 400541"/>
                <a:gd name="connsiteX21" fmla="*/ 3777473 w 6608190"/>
                <a:gd name="connsiteY21" fmla="*/ 264049 h 400541"/>
                <a:gd name="connsiteX22" fmla="*/ 3974184 w 6608190"/>
                <a:gd name="connsiteY22" fmla="*/ 307672 h 400541"/>
                <a:gd name="connsiteX23" fmla="*/ 4110480 w 6608190"/>
                <a:gd name="connsiteY23" fmla="*/ 325274 h 400541"/>
                <a:gd name="connsiteX24" fmla="*/ 4440909 w 6608190"/>
                <a:gd name="connsiteY24" fmla="*/ 360060 h 400541"/>
                <a:gd name="connsiteX25" fmla="*/ 4636097 w 6608190"/>
                <a:gd name="connsiteY25" fmla="*/ 365166 h 400541"/>
                <a:gd name="connsiteX26" fmla="*/ 5161028 w 6608190"/>
                <a:gd name="connsiteY26" fmla="*/ 388881 h 400541"/>
                <a:gd name="connsiteX27" fmla="*/ 5441034 w 6608190"/>
                <a:gd name="connsiteY27" fmla="*/ 400541 h 400541"/>
                <a:gd name="connsiteX28" fmla="*/ 5757692 w 6608190"/>
                <a:gd name="connsiteY28" fmla="*/ 393446 h 400541"/>
                <a:gd name="connsiteX29" fmla="*/ 6278154 w 6608190"/>
                <a:gd name="connsiteY29" fmla="*/ 384020 h 400541"/>
                <a:gd name="connsiteX30" fmla="*/ 6596481 w 6608190"/>
                <a:gd name="connsiteY30" fmla="*/ 384019 h 400541"/>
                <a:gd name="connsiteX31" fmla="*/ 6608190 w 6608190"/>
                <a:gd name="connsiteY31"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02874 w 6608190"/>
                <a:gd name="connsiteY4" fmla="*/ 141206 h 400541"/>
                <a:gd name="connsiteX5" fmla="*/ 518475 w 6608190"/>
                <a:gd name="connsiteY5" fmla="*/ 172163 h 400541"/>
                <a:gd name="connsiteX6" fmla="*/ 537328 w 6608190"/>
                <a:gd name="connsiteY6" fmla="*/ 207390 h 400541"/>
                <a:gd name="connsiteX7" fmla="*/ 647774 w 6608190"/>
                <a:gd name="connsiteY7" fmla="*/ 233093 h 400541"/>
                <a:gd name="connsiteX8" fmla="*/ 671390 w 6608190"/>
                <a:gd name="connsiteY8" fmla="*/ 248141 h 400541"/>
                <a:gd name="connsiteX9" fmla="*/ 772998 w 6608190"/>
                <a:gd name="connsiteY9" fmla="*/ 245097 h 400541"/>
                <a:gd name="connsiteX10" fmla="*/ 933254 w 6608190"/>
                <a:gd name="connsiteY10" fmla="*/ 226243 h 400541"/>
                <a:gd name="connsiteX11" fmla="*/ 980388 w 6608190"/>
                <a:gd name="connsiteY11" fmla="*/ 226243 h 400541"/>
                <a:gd name="connsiteX12" fmla="*/ 1074656 w 6608190"/>
                <a:gd name="connsiteY12" fmla="*/ 216817 h 400541"/>
                <a:gd name="connsiteX13" fmla="*/ 1253765 w 6608190"/>
                <a:gd name="connsiteY13" fmla="*/ 263951 h 400541"/>
                <a:gd name="connsiteX14" fmla="*/ 1602557 w 6608190"/>
                <a:gd name="connsiteY14" fmla="*/ 263951 h 400541"/>
                <a:gd name="connsiteX15" fmla="*/ 1932495 w 6608190"/>
                <a:gd name="connsiteY15" fmla="*/ 273377 h 400541"/>
                <a:gd name="connsiteX16" fmla="*/ 2318994 w 6608190"/>
                <a:gd name="connsiteY16" fmla="*/ 292231 h 400541"/>
                <a:gd name="connsiteX17" fmla="*/ 2696066 w 6608190"/>
                <a:gd name="connsiteY17" fmla="*/ 254524 h 400541"/>
                <a:gd name="connsiteX18" fmla="*/ 2780908 w 6608190"/>
                <a:gd name="connsiteY18" fmla="*/ 245097 h 400541"/>
                <a:gd name="connsiteX19" fmla="*/ 2922310 w 6608190"/>
                <a:gd name="connsiteY19" fmla="*/ 226243 h 400541"/>
                <a:gd name="connsiteX20" fmla="*/ 3167407 w 6608190"/>
                <a:gd name="connsiteY20" fmla="*/ 216817 h 400541"/>
                <a:gd name="connsiteX21" fmla="*/ 3431357 w 6608190"/>
                <a:gd name="connsiteY21" fmla="*/ 216817 h 400541"/>
                <a:gd name="connsiteX22" fmla="*/ 3777473 w 6608190"/>
                <a:gd name="connsiteY22" fmla="*/ 264049 h 400541"/>
                <a:gd name="connsiteX23" fmla="*/ 3974184 w 6608190"/>
                <a:gd name="connsiteY23" fmla="*/ 307672 h 400541"/>
                <a:gd name="connsiteX24" fmla="*/ 4110480 w 6608190"/>
                <a:gd name="connsiteY24" fmla="*/ 325274 h 400541"/>
                <a:gd name="connsiteX25" fmla="*/ 4440909 w 6608190"/>
                <a:gd name="connsiteY25" fmla="*/ 360060 h 400541"/>
                <a:gd name="connsiteX26" fmla="*/ 4636097 w 6608190"/>
                <a:gd name="connsiteY26" fmla="*/ 365166 h 400541"/>
                <a:gd name="connsiteX27" fmla="*/ 5161028 w 6608190"/>
                <a:gd name="connsiteY27" fmla="*/ 388881 h 400541"/>
                <a:gd name="connsiteX28" fmla="*/ 5441034 w 6608190"/>
                <a:gd name="connsiteY28" fmla="*/ 400541 h 400541"/>
                <a:gd name="connsiteX29" fmla="*/ 5757692 w 6608190"/>
                <a:gd name="connsiteY29" fmla="*/ 393446 h 400541"/>
                <a:gd name="connsiteX30" fmla="*/ 6278154 w 6608190"/>
                <a:gd name="connsiteY30" fmla="*/ 384020 h 400541"/>
                <a:gd name="connsiteX31" fmla="*/ 6596481 w 6608190"/>
                <a:gd name="connsiteY31" fmla="*/ 384019 h 400541"/>
                <a:gd name="connsiteX32" fmla="*/ 6608190 w 6608190"/>
                <a:gd name="connsiteY32"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02874 w 6608190"/>
                <a:gd name="connsiteY4" fmla="*/ 141206 h 400541"/>
                <a:gd name="connsiteX5" fmla="*/ 518475 w 6608190"/>
                <a:gd name="connsiteY5" fmla="*/ 172163 h 400541"/>
                <a:gd name="connsiteX6" fmla="*/ 537328 w 6608190"/>
                <a:gd name="connsiteY6" fmla="*/ 207390 h 400541"/>
                <a:gd name="connsiteX7" fmla="*/ 647774 w 6608190"/>
                <a:gd name="connsiteY7" fmla="*/ 233093 h 400541"/>
                <a:gd name="connsiteX8" fmla="*/ 671390 w 6608190"/>
                <a:gd name="connsiteY8" fmla="*/ 248141 h 400541"/>
                <a:gd name="connsiteX9" fmla="*/ 732517 w 6608190"/>
                <a:gd name="connsiteY9" fmla="*/ 233191 h 400541"/>
                <a:gd name="connsiteX10" fmla="*/ 933254 w 6608190"/>
                <a:gd name="connsiteY10" fmla="*/ 226243 h 400541"/>
                <a:gd name="connsiteX11" fmla="*/ 980388 w 6608190"/>
                <a:gd name="connsiteY11" fmla="*/ 226243 h 400541"/>
                <a:gd name="connsiteX12" fmla="*/ 1074656 w 6608190"/>
                <a:gd name="connsiteY12" fmla="*/ 216817 h 400541"/>
                <a:gd name="connsiteX13" fmla="*/ 1253765 w 6608190"/>
                <a:gd name="connsiteY13" fmla="*/ 263951 h 400541"/>
                <a:gd name="connsiteX14" fmla="*/ 1602557 w 6608190"/>
                <a:gd name="connsiteY14" fmla="*/ 263951 h 400541"/>
                <a:gd name="connsiteX15" fmla="*/ 1932495 w 6608190"/>
                <a:gd name="connsiteY15" fmla="*/ 273377 h 400541"/>
                <a:gd name="connsiteX16" fmla="*/ 2318994 w 6608190"/>
                <a:gd name="connsiteY16" fmla="*/ 292231 h 400541"/>
                <a:gd name="connsiteX17" fmla="*/ 2696066 w 6608190"/>
                <a:gd name="connsiteY17" fmla="*/ 254524 h 400541"/>
                <a:gd name="connsiteX18" fmla="*/ 2780908 w 6608190"/>
                <a:gd name="connsiteY18" fmla="*/ 245097 h 400541"/>
                <a:gd name="connsiteX19" fmla="*/ 2922310 w 6608190"/>
                <a:gd name="connsiteY19" fmla="*/ 226243 h 400541"/>
                <a:gd name="connsiteX20" fmla="*/ 3167407 w 6608190"/>
                <a:gd name="connsiteY20" fmla="*/ 216817 h 400541"/>
                <a:gd name="connsiteX21" fmla="*/ 3431357 w 6608190"/>
                <a:gd name="connsiteY21" fmla="*/ 216817 h 400541"/>
                <a:gd name="connsiteX22" fmla="*/ 3777473 w 6608190"/>
                <a:gd name="connsiteY22" fmla="*/ 264049 h 400541"/>
                <a:gd name="connsiteX23" fmla="*/ 3974184 w 6608190"/>
                <a:gd name="connsiteY23" fmla="*/ 307672 h 400541"/>
                <a:gd name="connsiteX24" fmla="*/ 4110480 w 6608190"/>
                <a:gd name="connsiteY24" fmla="*/ 325274 h 400541"/>
                <a:gd name="connsiteX25" fmla="*/ 4440909 w 6608190"/>
                <a:gd name="connsiteY25" fmla="*/ 360060 h 400541"/>
                <a:gd name="connsiteX26" fmla="*/ 4636097 w 6608190"/>
                <a:gd name="connsiteY26" fmla="*/ 365166 h 400541"/>
                <a:gd name="connsiteX27" fmla="*/ 5161028 w 6608190"/>
                <a:gd name="connsiteY27" fmla="*/ 388881 h 400541"/>
                <a:gd name="connsiteX28" fmla="*/ 5441034 w 6608190"/>
                <a:gd name="connsiteY28" fmla="*/ 400541 h 400541"/>
                <a:gd name="connsiteX29" fmla="*/ 5757692 w 6608190"/>
                <a:gd name="connsiteY29" fmla="*/ 393446 h 400541"/>
                <a:gd name="connsiteX30" fmla="*/ 6278154 w 6608190"/>
                <a:gd name="connsiteY30" fmla="*/ 384020 h 400541"/>
                <a:gd name="connsiteX31" fmla="*/ 6596481 w 6608190"/>
                <a:gd name="connsiteY31" fmla="*/ 384019 h 400541"/>
                <a:gd name="connsiteX32" fmla="*/ 6608190 w 6608190"/>
                <a:gd name="connsiteY32"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02874 w 6608190"/>
                <a:gd name="connsiteY4" fmla="*/ 141206 h 400541"/>
                <a:gd name="connsiteX5" fmla="*/ 518475 w 6608190"/>
                <a:gd name="connsiteY5" fmla="*/ 172163 h 400541"/>
                <a:gd name="connsiteX6" fmla="*/ 537328 w 6608190"/>
                <a:gd name="connsiteY6" fmla="*/ 207390 h 400541"/>
                <a:gd name="connsiteX7" fmla="*/ 647774 w 6608190"/>
                <a:gd name="connsiteY7" fmla="*/ 233093 h 400541"/>
                <a:gd name="connsiteX8" fmla="*/ 671390 w 6608190"/>
                <a:gd name="connsiteY8" fmla="*/ 248141 h 400541"/>
                <a:gd name="connsiteX9" fmla="*/ 732517 w 6608190"/>
                <a:gd name="connsiteY9" fmla="*/ 233191 h 400541"/>
                <a:gd name="connsiteX10" fmla="*/ 754734 w 6608190"/>
                <a:gd name="connsiteY10" fmla="*/ 240997 h 400541"/>
                <a:gd name="connsiteX11" fmla="*/ 933254 w 6608190"/>
                <a:gd name="connsiteY11" fmla="*/ 226243 h 400541"/>
                <a:gd name="connsiteX12" fmla="*/ 980388 w 6608190"/>
                <a:gd name="connsiteY12" fmla="*/ 226243 h 400541"/>
                <a:gd name="connsiteX13" fmla="*/ 1074656 w 6608190"/>
                <a:gd name="connsiteY13" fmla="*/ 216817 h 400541"/>
                <a:gd name="connsiteX14" fmla="*/ 1253765 w 6608190"/>
                <a:gd name="connsiteY14" fmla="*/ 263951 h 400541"/>
                <a:gd name="connsiteX15" fmla="*/ 1602557 w 6608190"/>
                <a:gd name="connsiteY15" fmla="*/ 263951 h 400541"/>
                <a:gd name="connsiteX16" fmla="*/ 1932495 w 6608190"/>
                <a:gd name="connsiteY16" fmla="*/ 273377 h 400541"/>
                <a:gd name="connsiteX17" fmla="*/ 2318994 w 6608190"/>
                <a:gd name="connsiteY17" fmla="*/ 292231 h 400541"/>
                <a:gd name="connsiteX18" fmla="*/ 2696066 w 6608190"/>
                <a:gd name="connsiteY18" fmla="*/ 254524 h 400541"/>
                <a:gd name="connsiteX19" fmla="*/ 2780908 w 6608190"/>
                <a:gd name="connsiteY19" fmla="*/ 245097 h 400541"/>
                <a:gd name="connsiteX20" fmla="*/ 2922310 w 6608190"/>
                <a:gd name="connsiteY20" fmla="*/ 226243 h 400541"/>
                <a:gd name="connsiteX21" fmla="*/ 3167407 w 6608190"/>
                <a:gd name="connsiteY21" fmla="*/ 216817 h 400541"/>
                <a:gd name="connsiteX22" fmla="*/ 3431357 w 6608190"/>
                <a:gd name="connsiteY22" fmla="*/ 216817 h 400541"/>
                <a:gd name="connsiteX23" fmla="*/ 3777473 w 6608190"/>
                <a:gd name="connsiteY23" fmla="*/ 264049 h 400541"/>
                <a:gd name="connsiteX24" fmla="*/ 3974184 w 6608190"/>
                <a:gd name="connsiteY24" fmla="*/ 307672 h 400541"/>
                <a:gd name="connsiteX25" fmla="*/ 4110480 w 6608190"/>
                <a:gd name="connsiteY25" fmla="*/ 325274 h 400541"/>
                <a:gd name="connsiteX26" fmla="*/ 4440909 w 6608190"/>
                <a:gd name="connsiteY26" fmla="*/ 360060 h 400541"/>
                <a:gd name="connsiteX27" fmla="*/ 4636097 w 6608190"/>
                <a:gd name="connsiteY27" fmla="*/ 365166 h 400541"/>
                <a:gd name="connsiteX28" fmla="*/ 5161028 w 6608190"/>
                <a:gd name="connsiteY28" fmla="*/ 388881 h 400541"/>
                <a:gd name="connsiteX29" fmla="*/ 5441034 w 6608190"/>
                <a:gd name="connsiteY29" fmla="*/ 400541 h 400541"/>
                <a:gd name="connsiteX30" fmla="*/ 5757692 w 6608190"/>
                <a:gd name="connsiteY30" fmla="*/ 393446 h 400541"/>
                <a:gd name="connsiteX31" fmla="*/ 6278154 w 6608190"/>
                <a:gd name="connsiteY31" fmla="*/ 384020 h 400541"/>
                <a:gd name="connsiteX32" fmla="*/ 6596481 w 6608190"/>
                <a:gd name="connsiteY32" fmla="*/ 384019 h 400541"/>
                <a:gd name="connsiteX33" fmla="*/ 6608190 w 6608190"/>
                <a:gd name="connsiteY33"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02874 w 6608190"/>
                <a:gd name="connsiteY4" fmla="*/ 141206 h 400541"/>
                <a:gd name="connsiteX5" fmla="*/ 518475 w 6608190"/>
                <a:gd name="connsiteY5" fmla="*/ 172163 h 400541"/>
                <a:gd name="connsiteX6" fmla="*/ 537328 w 6608190"/>
                <a:gd name="connsiteY6" fmla="*/ 207390 h 400541"/>
                <a:gd name="connsiteX7" fmla="*/ 647774 w 6608190"/>
                <a:gd name="connsiteY7" fmla="*/ 233093 h 400541"/>
                <a:gd name="connsiteX8" fmla="*/ 671390 w 6608190"/>
                <a:gd name="connsiteY8" fmla="*/ 248141 h 400541"/>
                <a:gd name="connsiteX9" fmla="*/ 732517 w 6608190"/>
                <a:gd name="connsiteY9" fmla="*/ 233191 h 400541"/>
                <a:gd name="connsiteX10" fmla="*/ 754734 w 6608190"/>
                <a:gd name="connsiteY10" fmla="*/ 240997 h 400541"/>
                <a:gd name="connsiteX11" fmla="*/ 933254 w 6608190"/>
                <a:gd name="connsiteY11" fmla="*/ 226243 h 400541"/>
                <a:gd name="connsiteX12" fmla="*/ 980388 w 6608190"/>
                <a:gd name="connsiteY12" fmla="*/ 226243 h 400541"/>
                <a:gd name="connsiteX13" fmla="*/ 1074656 w 6608190"/>
                <a:gd name="connsiteY13" fmla="*/ 216817 h 400541"/>
                <a:gd name="connsiteX14" fmla="*/ 1253765 w 6608190"/>
                <a:gd name="connsiteY14" fmla="*/ 263951 h 400541"/>
                <a:gd name="connsiteX15" fmla="*/ 1602557 w 6608190"/>
                <a:gd name="connsiteY15" fmla="*/ 263951 h 400541"/>
                <a:gd name="connsiteX16" fmla="*/ 1932495 w 6608190"/>
                <a:gd name="connsiteY16" fmla="*/ 273377 h 400541"/>
                <a:gd name="connsiteX17" fmla="*/ 2318994 w 6608190"/>
                <a:gd name="connsiteY17" fmla="*/ 292231 h 400541"/>
                <a:gd name="connsiteX18" fmla="*/ 2696066 w 6608190"/>
                <a:gd name="connsiteY18" fmla="*/ 254524 h 400541"/>
                <a:gd name="connsiteX19" fmla="*/ 2780908 w 6608190"/>
                <a:gd name="connsiteY19" fmla="*/ 245097 h 400541"/>
                <a:gd name="connsiteX20" fmla="*/ 2922310 w 6608190"/>
                <a:gd name="connsiteY20" fmla="*/ 226243 h 400541"/>
                <a:gd name="connsiteX21" fmla="*/ 3167407 w 6608190"/>
                <a:gd name="connsiteY21" fmla="*/ 216817 h 400541"/>
                <a:gd name="connsiteX22" fmla="*/ 3431357 w 6608190"/>
                <a:gd name="connsiteY22" fmla="*/ 216817 h 400541"/>
                <a:gd name="connsiteX23" fmla="*/ 3777473 w 6608190"/>
                <a:gd name="connsiteY23" fmla="*/ 264049 h 400541"/>
                <a:gd name="connsiteX24" fmla="*/ 3974184 w 6608190"/>
                <a:gd name="connsiteY24" fmla="*/ 307672 h 400541"/>
                <a:gd name="connsiteX25" fmla="*/ 4110480 w 6608190"/>
                <a:gd name="connsiteY25" fmla="*/ 325274 h 400541"/>
                <a:gd name="connsiteX26" fmla="*/ 4440909 w 6608190"/>
                <a:gd name="connsiteY26" fmla="*/ 360060 h 400541"/>
                <a:gd name="connsiteX27" fmla="*/ 4636097 w 6608190"/>
                <a:gd name="connsiteY27" fmla="*/ 365166 h 400541"/>
                <a:gd name="connsiteX28" fmla="*/ 5161028 w 6608190"/>
                <a:gd name="connsiteY28" fmla="*/ 388881 h 400541"/>
                <a:gd name="connsiteX29" fmla="*/ 5441034 w 6608190"/>
                <a:gd name="connsiteY29" fmla="*/ 400541 h 400541"/>
                <a:gd name="connsiteX30" fmla="*/ 5757692 w 6608190"/>
                <a:gd name="connsiteY30" fmla="*/ 393446 h 400541"/>
                <a:gd name="connsiteX31" fmla="*/ 6278154 w 6608190"/>
                <a:gd name="connsiteY31" fmla="*/ 384020 h 400541"/>
                <a:gd name="connsiteX32" fmla="*/ 6596481 w 6608190"/>
                <a:gd name="connsiteY32" fmla="*/ 384019 h 400541"/>
                <a:gd name="connsiteX33" fmla="*/ 6608190 w 6608190"/>
                <a:gd name="connsiteY33"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02874 w 6608190"/>
                <a:gd name="connsiteY4" fmla="*/ 141206 h 400541"/>
                <a:gd name="connsiteX5" fmla="*/ 518475 w 6608190"/>
                <a:gd name="connsiteY5" fmla="*/ 172163 h 400541"/>
                <a:gd name="connsiteX6" fmla="*/ 537328 w 6608190"/>
                <a:gd name="connsiteY6" fmla="*/ 207390 h 400541"/>
                <a:gd name="connsiteX7" fmla="*/ 647774 w 6608190"/>
                <a:gd name="connsiteY7" fmla="*/ 233093 h 400541"/>
                <a:gd name="connsiteX8" fmla="*/ 671390 w 6608190"/>
                <a:gd name="connsiteY8" fmla="*/ 248141 h 400541"/>
                <a:gd name="connsiteX9" fmla="*/ 732517 w 6608190"/>
                <a:gd name="connsiteY9" fmla="*/ 233191 h 400541"/>
                <a:gd name="connsiteX10" fmla="*/ 754734 w 6608190"/>
                <a:gd name="connsiteY10" fmla="*/ 240997 h 400541"/>
                <a:gd name="connsiteX11" fmla="*/ 933254 w 6608190"/>
                <a:gd name="connsiteY11" fmla="*/ 226243 h 400541"/>
                <a:gd name="connsiteX12" fmla="*/ 980388 w 6608190"/>
                <a:gd name="connsiteY12" fmla="*/ 226243 h 400541"/>
                <a:gd name="connsiteX13" fmla="*/ 1074656 w 6608190"/>
                <a:gd name="connsiteY13" fmla="*/ 216817 h 400541"/>
                <a:gd name="connsiteX14" fmla="*/ 1253765 w 6608190"/>
                <a:gd name="connsiteY14" fmla="*/ 263951 h 400541"/>
                <a:gd name="connsiteX15" fmla="*/ 1602557 w 6608190"/>
                <a:gd name="connsiteY15" fmla="*/ 263951 h 400541"/>
                <a:gd name="connsiteX16" fmla="*/ 1932495 w 6608190"/>
                <a:gd name="connsiteY16" fmla="*/ 273377 h 400541"/>
                <a:gd name="connsiteX17" fmla="*/ 2318994 w 6608190"/>
                <a:gd name="connsiteY17" fmla="*/ 292231 h 400541"/>
                <a:gd name="connsiteX18" fmla="*/ 2696066 w 6608190"/>
                <a:gd name="connsiteY18" fmla="*/ 254524 h 400541"/>
                <a:gd name="connsiteX19" fmla="*/ 2780908 w 6608190"/>
                <a:gd name="connsiteY19" fmla="*/ 245097 h 400541"/>
                <a:gd name="connsiteX20" fmla="*/ 2922310 w 6608190"/>
                <a:gd name="connsiteY20" fmla="*/ 226243 h 400541"/>
                <a:gd name="connsiteX21" fmla="*/ 3167407 w 6608190"/>
                <a:gd name="connsiteY21" fmla="*/ 216817 h 400541"/>
                <a:gd name="connsiteX22" fmla="*/ 3431357 w 6608190"/>
                <a:gd name="connsiteY22" fmla="*/ 216817 h 400541"/>
                <a:gd name="connsiteX23" fmla="*/ 3777473 w 6608190"/>
                <a:gd name="connsiteY23" fmla="*/ 264049 h 400541"/>
                <a:gd name="connsiteX24" fmla="*/ 3974184 w 6608190"/>
                <a:gd name="connsiteY24" fmla="*/ 307672 h 400541"/>
                <a:gd name="connsiteX25" fmla="*/ 4110480 w 6608190"/>
                <a:gd name="connsiteY25" fmla="*/ 325274 h 400541"/>
                <a:gd name="connsiteX26" fmla="*/ 4440909 w 6608190"/>
                <a:gd name="connsiteY26" fmla="*/ 360060 h 400541"/>
                <a:gd name="connsiteX27" fmla="*/ 4636097 w 6608190"/>
                <a:gd name="connsiteY27" fmla="*/ 365166 h 400541"/>
                <a:gd name="connsiteX28" fmla="*/ 5161028 w 6608190"/>
                <a:gd name="connsiteY28" fmla="*/ 388881 h 400541"/>
                <a:gd name="connsiteX29" fmla="*/ 5441034 w 6608190"/>
                <a:gd name="connsiteY29" fmla="*/ 400541 h 400541"/>
                <a:gd name="connsiteX30" fmla="*/ 5757692 w 6608190"/>
                <a:gd name="connsiteY30" fmla="*/ 393446 h 400541"/>
                <a:gd name="connsiteX31" fmla="*/ 6278154 w 6608190"/>
                <a:gd name="connsiteY31" fmla="*/ 384020 h 400541"/>
                <a:gd name="connsiteX32" fmla="*/ 6596481 w 6608190"/>
                <a:gd name="connsiteY32" fmla="*/ 384019 h 400541"/>
                <a:gd name="connsiteX33" fmla="*/ 6608190 w 6608190"/>
                <a:gd name="connsiteY33" fmla="*/ 9427 h 400541"/>
                <a:gd name="connsiteX0" fmla="*/ 6608190 w 6608190"/>
                <a:gd name="connsiteY0" fmla="*/ 9427 h 400541"/>
                <a:gd name="connsiteX1" fmla="*/ 0 w 6608190"/>
                <a:gd name="connsiteY1" fmla="*/ 0 h 400541"/>
                <a:gd name="connsiteX2" fmla="*/ 254524 w 6608190"/>
                <a:gd name="connsiteY2" fmla="*/ 65988 h 400541"/>
                <a:gd name="connsiteX3" fmla="*/ 402775 w 6608190"/>
                <a:gd name="connsiteY3" fmla="*/ 108457 h 400541"/>
                <a:gd name="connsiteX4" fmla="*/ 402874 w 6608190"/>
                <a:gd name="connsiteY4" fmla="*/ 141206 h 400541"/>
                <a:gd name="connsiteX5" fmla="*/ 518475 w 6608190"/>
                <a:gd name="connsiteY5" fmla="*/ 172163 h 400541"/>
                <a:gd name="connsiteX6" fmla="*/ 537328 w 6608190"/>
                <a:gd name="connsiteY6" fmla="*/ 207390 h 400541"/>
                <a:gd name="connsiteX7" fmla="*/ 647774 w 6608190"/>
                <a:gd name="connsiteY7" fmla="*/ 233093 h 400541"/>
                <a:gd name="connsiteX8" fmla="*/ 671390 w 6608190"/>
                <a:gd name="connsiteY8" fmla="*/ 248141 h 400541"/>
                <a:gd name="connsiteX9" fmla="*/ 732517 w 6608190"/>
                <a:gd name="connsiteY9" fmla="*/ 233191 h 400541"/>
                <a:gd name="connsiteX10" fmla="*/ 752352 w 6608190"/>
                <a:gd name="connsiteY10" fmla="*/ 250522 h 400541"/>
                <a:gd name="connsiteX11" fmla="*/ 933254 w 6608190"/>
                <a:gd name="connsiteY11" fmla="*/ 226243 h 400541"/>
                <a:gd name="connsiteX12" fmla="*/ 980388 w 6608190"/>
                <a:gd name="connsiteY12" fmla="*/ 226243 h 400541"/>
                <a:gd name="connsiteX13" fmla="*/ 1074656 w 6608190"/>
                <a:gd name="connsiteY13" fmla="*/ 216817 h 400541"/>
                <a:gd name="connsiteX14" fmla="*/ 1253765 w 6608190"/>
                <a:gd name="connsiteY14" fmla="*/ 263951 h 400541"/>
                <a:gd name="connsiteX15" fmla="*/ 1602557 w 6608190"/>
                <a:gd name="connsiteY15" fmla="*/ 263951 h 400541"/>
                <a:gd name="connsiteX16" fmla="*/ 1932495 w 6608190"/>
                <a:gd name="connsiteY16" fmla="*/ 273377 h 400541"/>
                <a:gd name="connsiteX17" fmla="*/ 2318994 w 6608190"/>
                <a:gd name="connsiteY17" fmla="*/ 292231 h 400541"/>
                <a:gd name="connsiteX18" fmla="*/ 2696066 w 6608190"/>
                <a:gd name="connsiteY18" fmla="*/ 254524 h 400541"/>
                <a:gd name="connsiteX19" fmla="*/ 2780908 w 6608190"/>
                <a:gd name="connsiteY19" fmla="*/ 245097 h 400541"/>
                <a:gd name="connsiteX20" fmla="*/ 2922310 w 6608190"/>
                <a:gd name="connsiteY20" fmla="*/ 226243 h 400541"/>
                <a:gd name="connsiteX21" fmla="*/ 3167407 w 6608190"/>
                <a:gd name="connsiteY21" fmla="*/ 216817 h 400541"/>
                <a:gd name="connsiteX22" fmla="*/ 3431357 w 6608190"/>
                <a:gd name="connsiteY22" fmla="*/ 216817 h 400541"/>
                <a:gd name="connsiteX23" fmla="*/ 3777473 w 6608190"/>
                <a:gd name="connsiteY23" fmla="*/ 264049 h 400541"/>
                <a:gd name="connsiteX24" fmla="*/ 3974184 w 6608190"/>
                <a:gd name="connsiteY24" fmla="*/ 307672 h 400541"/>
                <a:gd name="connsiteX25" fmla="*/ 4110480 w 6608190"/>
                <a:gd name="connsiteY25" fmla="*/ 325274 h 400541"/>
                <a:gd name="connsiteX26" fmla="*/ 4440909 w 6608190"/>
                <a:gd name="connsiteY26" fmla="*/ 360060 h 400541"/>
                <a:gd name="connsiteX27" fmla="*/ 4636097 w 6608190"/>
                <a:gd name="connsiteY27" fmla="*/ 365166 h 400541"/>
                <a:gd name="connsiteX28" fmla="*/ 5161028 w 6608190"/>
                <a:gd name="connsiteY28" fmla="*/ 388881 h 400541"/>
                <a:gd name="connsiteX29" fmla="*/ 5441034 w 6608190"/>
                <a:gd name="connsiteY29" fmla="*/ 400541 h 400541"/>
                <a:gd name="connsiteX30" fmla="*/ 5757692 w 6608190"/>
                <a:gd name="connsiteY30" fmla="*/ 393446 h 400541"/>
                <a:gd name="connsiteX31" fmla="*/ 6278154 w 6608190"/>
                <a:gd name="connsiteY31" fmla="*/ 384020 h 400541"/>
                <a:gd name="connsiteX32" fmla="*/ 6596481 w 6608190"/>
                <a:gd name="connsiteY32" fmla="*/ 384019 h 400541"/>
                <a:gd name="connsiteX33" fmla="*/ 6608190 w 6608190"/>
                <a:gd name="connsiteY33" fmla="*/ 9427 h 400541"/>
                <a:gd name="connsiteX0" fmla="*/ 6608190 w 6608190"/>
                <a:gd name="connsiteY0" fmla="*/ 9427 h 400541"/>
                <a:gd name="connsiteX1" fmla="*/ 0 w 6608190"/>
                <a:gd name="connsiteY1" fmla="*/ 0 h 400541"/>
                <a:gd name="connsiteX2" fmla="*/ 218805 w 6608190"/>
                <a:gd name="connsiteY2" fmla="*/ 73131 h 400541"/>
                <a:gd name="connsiteX3" fmla="*/ 402775 w 6608190"/>
                <a:gd name="connsiteY3" fmla="*/ 108457 h 400541"/>
                <a:gd name="connsiteX4" fmla="*/ 402874 w 6608190"/>
                <a:gd name="connsiteY4" fmla="*/ 141206 h 400541"/>
                <a:gd name="connsiteX5" fmla="*/ 518475 w 6608190"/>
                <a:gd name="connsiteY5" fmla="*/ 172163 h 400541"/>
                <a:gd name="connsiteX6" fmla="*/ 537328 w 6608190"/>
                <a:gd name="connsiteY6" fmla="*/ 207390 h 400541"/>
                <a:gd name="connsiteX7" fmla="*/ 647774 w 6608190"/>
                <a:gd name="connsiteY7" fmla="*/ 233093 h 400541"/>
                <a:gd name="connsiteX8" fmla="*/ 671390 w 6608190"/>
                <a:gd name="connsiteY8" fmla="*/ 248141 h 400541"/>
                <a:gd name="connsiteX9" fmla="*/ 732517 w 6608190"/>
                <a:gd name="connsiteY9" fmla="*/ 233191 h 400541"/>
                <a:gd name="connsiteX10" fmla="*/ 752352 w 6608190"/>
                <a:gd name="connsiteY10" fmla="*/ 250522 h 400541"/>
                <a:gd name="connsiteX11" fmla="*/ 933254 w 6608190"/>
                <a:gd name="connsiteY11" fmla="*/ 226243 h 400541"/>
                <a:gd name="connsiteX12" fmla="*/ 980388 w 6608190"/>
                <a:gd name="connsiteY12" fmla="*/ 226243 h 400541"/>
                <a:gd name="connsiteX13" fmla="*/ 1074656 w 6608190"/>
                <a:gd name="connsiteY13" fmla="*/ 216817 h 400541"/>
                <a:gd name="connsiteX14" fmla="*/ 1253765 w 6608190"/>
                <a:gd name="connsiteY14" fmla="*/ 263951 h 400541"/>
                <a:gd name="connsiteX15" fmla="*/ 1602557 w 6608190"/>
                <a:gd name="connsiteY15" fmla="*/ 263951 h 400541"/>
                <a:gd name="connsiteX16" fmla="*/ 1932495 w 6608190"/>
                <a:gd name="connsiteY16" fmla="*/ 273377 h 400541"/>
                <a:gd name="connsiteX17" fmla="*/ 2318994 w 6608190"/>
                <a:gd name="connsiteY17" fmla="*/ 292231 h 400541"/>
                <a:gd name="connsiteX18" fmla="*/ 2696066 w 6608190"/>
                <a:gd name="connsiteY18" fmla="*/ 254524 h 400541"/>
                <a:gd name="connsiteX19" fmla="*/ 2780908 w 6608190"/>
                <a:gd name="connsiteY19" fmla="*/ 245097 h 400541"/>
                <a:gd name="connsiteX20" fmla="*/ 2922310 w 6608190"/>
                <a:gd name="connsiteY20" fmla="*/ 226243 h 400541"/>
                <a:gd name="connsiteX21" fmla="*/ 3167407 w 6608190"/>
                <a:gd name="connsiteY21" fmla="*/ 216817 h 400541"/>
                <a:gd name="connsiteX22" fmla="*/ 3431357 w 6608190"/>
                <a:gd name="connsiteY22" fmla="*/ 216817 h 400541"/>
                <a:gd name="connsiteX23" fmla="*/ 3777473 w 6608190"/>
                <a:gd name="connsiteY23" fmla="*/ 264049 h 400541"/>
                <a:gd name="connsiteX24" fmla="*/ 3974184 w 6608190"/>
                <a:gd name="connsiteY24" fmla="*/ 307672 h 400541"/>
                <a:gd name="connsiteX25" fmla="*/ 4110480 w 6608190"/>
                <a:gd name="connsiteY25" fmla="*/ 325274 h 400541"/>
                <a:gd name="connsiteX26" fmla="*/ 4440909 w 6608190"/>
                <a:gd name="connsiteY26" fmla="*/ 360060 h 400541"/>
                <a:gd name="connsiteX27" fmla="*/ 4636097 w 6608190"/>
                <a:gd name="connsiteY27" fmla="*/ 365166 h 400541"/>
                <a:gd name="connsiteX28" fmla="*/ 5161028 w 6608190"/>
                <a:gd name="connsiteY28" fmla="*/ 388881 h 400541"/>
                <a:gd name="connsiteX29" fmla="*/ 5441034 w 6608190"/>
                <a:gd name="connsiteY29" fmla="*/ 400541 h 400541"/>
                <a:gd name="connsiteX30" fmla="*/ 5757692 w 6608190"/>
                <a:gd name="connsiteY30" fmla="*/ 393446 h 400541"/>
                <a:gd name="connsiteX31" fmla="*/ 6278154 w 6608190"/>
                <a:gd name="connsiteY31" fmla="*/ 384020 h 400541"/>
                <a:gd name="connsiteX32" fmla="*/ 6596481 w 6608190"/>
                <a:gd name="connsiteY32" fmla="*/ 384019 h 400541"/>
                <a:gd name="connsiteX33" fmla="*/ 6608190 w 6608190"/>
                <a:gd name="connsiteY33" fmla="*/ 9427 h 400541"/>
                <a:gd name="connsiteX0" fmla="*/ 6586759 w 6586759"/>
                <a:gd name="connsiteY0" fmla="*/ 0 h 391114"/>
                <a:gd name="connsiteX1" fmla="*/ 0 w 6586759"/>
                <a:gd name="connsiteY1" fmla="*/ 2479 h 391114"/>
                <a:gd name="connsiteX2" fmla="*/ 197374 w 6586759"/>
                <a:gd name="connsiteY2" fmla="*/ 63704 h 391114"/>
                <a:gd name="connsiteX3" fmla="*/ 381344 w 6586759"/>
                <a:gd name="connsiteY3" fmla="*/ 99030 h 391114"/>
                <a:gd name="connsiteX4" fmla="*/ 381443 w 6586759"/>
                <a:gd name="connsiteY4" fmla="*/ 131779 h 391114"/>
                <a:gd name="connsiteX5" fmla="*/ 497044 w 6586759"/>
                <a:gd name="connsiteY5" fmla="*/ 162736 h 391114"/>
                <a:gd name="connsiteX6" fmla="*/ 515897 w 6586759"/>
                <a:gd name="connsiteY6" fmla="*/ 197963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911823 w 6586759"/>
                <a:gd name="connsiteY11" fmla="*/ 216816 h 391114"/>
                <a:gd name="connsiteX12" fmla="*/ 958957 w 6586759"/>
                <a:gd name="connsiteY12" fmla="*/ 216816 h 391114"/>
                <a:gd name="connsiteX13" fmla="*/ 1053225 w 6586759"/>
                <a:gd name="connsiteY13" fmla="*/ 207390 h 391114"/>
                <a:gd name="connsiteX14" fmla="*/ 1232334 w 6586759"/>
                <a:gd name="connsiteY14" fmla="*/ 254524 h 391114"/>
                <a:gd name="connsiteX15" fmla="*/ 1581126 w 6586759"/>
                <a:gd name="connsiteY15" fmla="*/ 254524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381344 w 6586759"/>
                <a:gd name="connsiteY3" fmla="*/ 99030 h 391114"/>
                <a:gd name="connsiteX4" fmla="*/ 381443 w 6586759"/>
                <a:gd name="connsiteY4" fmla="*/ 131779 h 391114"/>
                <a:gd name="connsiteX5" fmla="*/ 497044 w 6586759"/>
                <a:gd name="connsiteY5" fmla="*/ 162736 h 391114"/>
                <a:gd name="connsiteX6" fmla="*/ 515897 w 6586759"/>
                <a:gd name="connsiteY6" fmla="*/ 197963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58957 w 6586759"/>
                <a:gd name="connsiteY12" fmla="*/ 216816 h 391114"/>
                <a:gd name="connsiteX13" fmla="*/ 1053225 w 6586759"/>
                <a:gd name="connsiteY13" fmla="*/ 207390 h 391114"/>
                <a:gd name="connsiteX14" fmla="*/ 1232334 w 6586759"/>
                <a:gd name="connsiteY14" fmla="*/ 254524 h 391114"/>
                <a:gd name="connsiteX15" fmla="*/ 1581126 w 6586759"/>
                <a:gd name="connsiteY15" fmla="*/ 254524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381344 w 6586759"/>
                <a:gd name="connsiteY3" fmla="*/ 99030 h 391114"/>
                <a:gd name="connsiteX4" fmla="*/ 381443 w 6586759"/>
                <a:gd name="connsiteY4" fmla="*/ 131779 h 391114"/>
                <a:gd name="connsiteX5" fmla="*/ 497044 w 6586759"/>
                <a:gd name="connsiteY5" fmla="*/ 162736 h 391114"/>
                <a:gd name="connsiteX6" fmla="*/ 515897 w 6586759"/>
                <a:gd name="connsiteY6" fmla="*/ 197963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53225 w 6586759"/>
                <a:gd name="connsiteY13" fmla="*/ 207390 h 391114"/>
                <a:gd name="connsiteX14" fmla="*/ 1232334 w 6586759"/>
                <a:gd name="connsiteY14" fmla="*/ 254524 h 391114"/>
                <a:gd name="connsiteX15" fmla="*/ 1581126 w 6586759"/>
                <a:gd name="connsiteY15" fmla="*/ 254524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381344 w 6586759"/>
                <a:gd name="connsiteY3" fmla="*/ 99030 h 391114"/>
                <a:gd name="connsiteX4" fmla="*/ 381443 w 6586759"/>
                <a:gd name="connsiteY4" fmla="*/ 131779 h 391114"/>
                <a:gd name="connsiteX5" fmla="*/ 497044 w 6586759"/>
                <a:gd name="connsiteY5" fmla="*/ 162736 h 391114"/>
                <a:gd name="connsiteX6" fmla="*/ 515897 w 6586759"/>
                <a:gd name="connsiteY6" fmla="*/ 197963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54524 h 391114"/>
                <a:gd name="connsiteX15" fmla="*/ 1581126 w 6586759"/>
                <a:gd name="connsiteY15" fmla="*/ 254524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381344 w 6586759"/>
                <a:gd name="connsiteY3" fmla="*/ 99030 h 391114"/>
                <a:gd name="connsiteX4" fmla="*/ 381443 w 6586759"/>
                <a:gd name="connsiteY4" fmla="*/ 131779 h 391114"/>
                <a:gd name="connsiteX5" fmla="*/ 497044 w 6586759"/>
                <a:gd name="connsiteY5" fmla="*/ 162736 h 391114"/>
                <a:gd name="connsiteX6" fmla="*/ 515897 w 6586759"/>
                <a:gd name="connsiteY6" fmla="*/ 197963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81126 w 6586759"/>
                <a:gd name="connsiteY15" fmla="*/ 254524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381344 w 6586759"/>
                <a:gd name="connsiteY3" fmla="*/ 99030 h 391114"/>
                <a:gd name="connsiteX4" fmla="*/ 381443 w 6586759"/>
                <a:gd name="connsiteY4" fmla="*/ 131779 h 391114"/>
                <a:gd name="connsiteX5" fmla="*/ 497044 w 6586759"/>
                <a:gd name="connsiteY5" fmla="*/ 162736 h 391114"/>
                <a:gd name="connsiteX6" fmla="*/ 515897 w 6586759"/>
                <a:gd name="connsiteY6" fmla="*/ 197963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381443 w 6586759"/>
                <a:gd name="connsiteY4" fmla="*/ 131779 h 391114"/>
                <a:gd name="connsiteX5" fmla="*/ 497044 w 6586759"/>
                <a:gd name="connsiteY5" fmla="*/ 162736 h 391114"/>
                <a:gd name="connsiteX6" fmla="*/ 515897 w 6586759"/>
                <a:gd name="connsiteY6" fmla="*/ 197963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497044 w 6586759"/>
                <a:gd name="connsiteY5" fmla="*/ 162736 h 391114"/>
                <a:gd name="connsiteX6" fmla="*/ 515897 w 6586759"/>
                <a:gd name="connsiteY6" fmla="*/ 197963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15897 w 6586759"/>
                <a:gd name="connsiteY6" fmla="*/ 197963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26343 w 6586759"/>
                <a:gd name="connsiteY7" fmla="*/ 223666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49959 w 6586759"/>
                <a:gd name="connsiteY8" fmla="*/ 238714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61866 w 6586759"/>
                <a:gd name="connsiteY8" fmla="*/ 191089 h 391114"/>
                <a:gd name="connsiteX9" fmla="*/ 711086 w 6586759"/>
                <a:gd name="connsiteY9" fmla="*/ 223764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61866 w 6586759"/>
                <a:gd name="connsiteY8" fmla="*/ 191089 h 391114"/>
                <a:gd name="connsiteX9" fmla="*/ 756330 w 6586759"/>
                <a:gd name="connsiteY9" fmla="*/ 192808 h 391114"/>
                <a:gd name="connsiteX10" fmla="*/ 730921 w 6586759"/>
                <a:gd name="connsiteY10" fmla="*/ 241095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61866 w 6586759"/>
                <a:gd name="connsiteY8" fmla="*/ 191089 h 391114"/>
                <a:gd name="connsiteX9" fmla="*/ 756330 w 6586759"/>
                <a:gd name="connsiteY9" fmla="*/ 192808 h 391114"/>
                <a:gd name="connsiteX10" fmla="*/ 776164 w 6586759"/>
                <a:gd name="connsiteY10" fmla="*/ 207758 h 391114"/>
                <a:gd name="connsiteX11" fmla="*/ 892773 w 6586759"/>
                <a:gd name="connsiteY11" fmla="*/ 20729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61866 w 6586759"/>
                <a:gd name="connsiteY8" fmla="*/ 191089 h 391114"/>
                <a:gd name="connsiteX9" fmla="*/ 756330 w 6586759"/>
                <a:gd name="connsiteY9" fmla="*/ 192808 h 391114"/>
                <a:gd name="connsiteX10" fmla="*/ 776164 w 6586759"/>
                <a:gd name="connsiteY10" fmla="*/ 207758 h 391114"/>
                <a:gd name="connsiteX11" fmla="*/ 876104 w 6586759"/>
                <a:gd name="connsiteY11" fmla="*/ 188241 h 391114"/>
                <a:gd name="connsiteX12" fmla="*/ 937526 w 6586759"/>
                <a:gd name="connsiteY12" fmla="*/ 221579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61866 w 6586759"/>
                <a:gd name="connsiteY8" fmla="*/ 191089 h 391114"/>
                <a:gd name="connsiteX9" fmla="*/ 756330 w 6586759"/>
                <a:gd name="connsiteY9" fmla="*/ 192808 h 391114"/>
                <a:gd name="connsiteX10" fmla="*/ 776164 w 6586759"/>
                <a:gd name="connsiteY10" fmla="*/ 207758 h 391114"/>
                <a:gd name="connsiteX11" fmla="*/ 876104 w 6586759"/>
                <a:gd name="connsiteY11" fmla="*/ 188241 h 391114"/>
                <a:gd name="connsiteX12" fmla="*/ 885139 w 6586759"/>
                <a:gd name="connsiteY12" fmla="*/ 212054 h 391114"/>
                <a:gd name="connsiteX13" fmla="*/ 1041318 w 6586759"/>
                <a:gd name="connsiteY13" fmla="*/ 202627 h 391114"/>
                <a:gd name="connsiteX14" fmla="*/ 1232334 w 6586759"/>
                <a:gd name="connsiteY14" fmla="*/ 247380 h 391114"/>
                <a:gd name="connsiteX15" fmla="*/ 1573982 w 6586759"/>
                <a:gd name="connsiteY15" fmla="*/ 247380 h 391114"/>
                <a:gd name="connsiteX16" fmla="*/ 1911064 w 6586759"/>
                <a:gd name="connsiteY16" fmla="*/ 263950 h 391114"/>
                <a:gd name="connsiteX17" fmla="*/ 2297563 w 6586759"/>
                <a:gd name="connsiteY17" fmla="*/ 282804 h 391114"/>
                <a:gd name="connsiteX18" fmla="*/ 2674635 w 6586759"/>
                <a:gd name="connsiteY18" fmla="*/ 245097 h 391114"/>
                <a:gd name="connsiteX19" fmla="*/ 2759477 w 6586759"/>
                <a:gd name="connsiteY19" fmla="*/ 235670 h 391114"/>
                <a:gd name="connsiteX20" fmla="*/ 2900879 w 6586759"/>
                <a:gd name="connsiteY20" fmla="*/ 216816 h 391114"/>
                <a:gd name="connsiteX21" fmla="*/ 3145976 w 6586759"/>
                <a:gd name="connsiteY21" fmla="*/ 207390 h 391114"/>
                <a:gd name="connsiteX22" fmla="*/ 3409926 w 6586759"/>
                <a:gd name="connsiteY22" fmla="*/ 207390 h 391114"/>
                <a:gd name="connsiteX23" fmla="*/ 3756042 w 6586759"/>
                <a:gd name="connsiteY23" fmla="*/ 254622 h 391114"/>
                <a:gd name="connsiteX24" fmla="*/ 3952753 w 6586759"/>
                <a:gd name="connsiteY24" fmla="*/ 298245 h 391114"/>
                <a:gd name="connsiteX25" fmla="*/ 4089049 w 6586759"/>
                <a:gd name="connsiteY25" fmla="*/ 315847 h 391114"/>
                <a:gd name="connsiteX26" fmla="*/ 4419478 w 6586759"/>
                <a:gd name="connsiteY26" fmla="*/ 350633 h 391114"/>
                <a:gd name="connsiteX27" fmla="*/ 4614666 w 6586759"/>
                <a:gd name="connsiteY27" fmla="*/ 355739 h 391114"/>
                <a:gd name="connsiteX28" fmla="*/ 5139597 w 6586759"/>
                <a:gd name="connsiteY28" fmla="*/ 379454 h 391114"/>
                <a:gd name="connsiteX29" fmla="*/ 5419603 w 6586759"/>
                <a:gd name="connsiteY29" fmla="*/ 391114 h 391114"/>
                <a:gd name="connsiteX30" fmla="*/ 5736261 w 6586759"/>
                <a:gd name="connsiteY30" fmla="*/ 384019 h 391114"/>
                <a:gd name="connsiteX31" fmla="*/ 6256723 w 6586759"/>
                <a:gd name="connsiteY31" fmla="*/ 374593 h 391114"/>
                <a:gd name="connsiteX32" fmla="*/ 6575050 w 6586759"/>
                <a:gd name="connsiteY32" fmla="*/ 374592 h 391114"/>
                <a:gd name="connsiteX33" fmla="*/ 6586759 w 6586759"/>
                <a:gd name="connsiteY33"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61866 w 6586759"/>
                <a:gd name="connsiteY8" fmla="*/ 191089 h 391114"/>
                <a:gd name="connsiteX9" fmla="*/ 756330 w 6586759"/>
                <a:gd name="connsiteY9" fmla="*/ 192808 h 391114"/>
                <a:gd name="connsiteX10" fmla="*/ 776164 w 6586759"/>
                <a:gd name="connsiteY10" fmla="*/ 207758 h 391114"/>
                <a:gd name="connsiteX11" fmla="*/ 876104 w 6586759"/>
                <a:gd name="connsiteY11" fmla="*/ 188241 h 391114"/>
                <a:gd name="connsiteX12" fmla="*/ 885139 w 6586759"/>
                <a:gd name="connsiteY12" fmla="*/ 212054 h 391114"/>
                <a:gd name="connsiteX13" fmla="*/ 969047 w 6586759"/>
                <a:gd name="connsiteY13" fmla="*/ 202994 h 391114"/>
                <a:gd name="connsiteX14" fmla="*/ 1041318 w 6586759"/>
                <a:gd name="connsiteY14" fmla="*/ 202627 h 391114"/>
                <a:gd name="connsiteX15" fmla="*/ 1232334 w 6586759"/>
                <a:gd name="connsiteY15" fmla="*/ 247380 h 391114"/>
                <a:gd name="connsiteX16" fmla="*/ 1573982 w 6586759"/>
                <a:gd name="connsiteY16" fmla="*/ 247380 h 391114"/>
                <a:gd name="connsiteX17" fmla="*/ 1911064 w 6586759"/>
                <a:gd name="connsiteY17" fmla="*/ 263950 h 391114"/>
                <a:gd name="connsiteX18" fmla="*/ 2297563 w 6586759"/>
                <a:gd name="connsiteY18" fmla="*/ 282804 h 391114"/>
                <a:gd name="connsiteX19" fmla="*/ 2674635 w 6586759"/>
                <a:gd name="connsiteY19" fmla="*/ 245097 h 391114"/>
                <a:gd name="connsiteX20" fmla="*/ 2759477 w 6586759"/>
                <a:gd name="connsiteY20" fmla="*/ 235670 h 391114"/>
                <a:gd name="connsiteX21" fmla="*/ 2900879 w 6586759"/>
                <a:gd name="connsiteY21" fmla="*/ 216816 h 391114"/>
                <a:gd name="connsiteX22" fmla="*/ 3145976 w 6586759"/>
                <a:gd name="connsiteY22" fmla="*/ 207390 h 391114"/>
                <a:gd name="connsiteX23" fmla="*/ 3409926 w 6586759"/>
                <a:gd name="connsiteY23" fmla="*/ 207390 h 391114"/>
                <a:gd name="connsiteX24" fmla="*/ 3756042 w 6586759"/>
                <a:gd name="connsiteY24" fmla="*/ 254622 h 391114"/>
                <a:gd name="connsiteX25" fmla="*/ 3952753 w 6586759"/>
                <a:gd name="connsiteY25" fmla="*/ 298245 h 391114"/>
                <a:gd name="connsiteX26" fmla="*/ 4089049 w 6586759"/>
                <a:gd name="connsiteY26" fmla="*/ 315847 h 391114"/>
                <a:gd name="connsiteX27" fmla="*/ 4419478 w 6586759"/>
                <a:gd name="connsiteY27" fmla="*/ 350633 h 391114"/>
                <a:gd name="connsiteX28" fmla="*/ 4614666 w 6586759"/>
                <a:gd name="connsiteY28" fmla="*/ 355739 h 391114"/>
                <a:gd name="connsiteX29" fmla="*/ 5139597 w 6586759"/>
                <a:gd name="connsiteY29" fmla="*/ 379454 h 391114"/>
                <a:gd name="connsiteX30" fmla="*/ 5419603 w 6586759"/>
                <a:gd name="connsiteY30" fmla="*/ 391114 h 391114"/>
                <a:gd name="connsiteX31" fmla="*/ 5736261 w 6586759"/>
                <a:gd name="connsiteY31" fmla="*/ 384019 h 391114"/>
                <a:gd name="connsiteX32" fmla="*/ 6256723 w 6586759"/>
                <a:gd name="connsiteY32" fmla="*/ 374593 h 391114"/>
                <a:gd name="connsiteX33" fmla="*/ 6575050 w 6586759"/>
                <a:gd name="connsiteY33" fmla="*/ 374592 h 391114"/>
                <a:gd name="connsiteX34" fmla="*/ 6586759 w 6586759"/>
                <a:gd name="connsiteY34"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61866 w 6586759"/>
                <a:gd name="connsiteY8" fmla="*/ 191089 h 391114"/>
                <a:gd name="connsiteX9" fmla="*/ 756330 w 6586759"/>
                <a:gd name="connsiteY9" fmla="*/ 192808 h 391114"/>
                <a:gd name="connsiteX10" fmla="*/ 776164 w 6586759"/>
                <a:gd name="connsiteY10" fmla="*/ 207758 h 391114"/>
                <a:gd name="connsiteX11" fmla="*/ 876104 w 6586759"/>
                <a:gd name="connsiteY11" fmla="*/ 188241 h 391114"/>
                <a:gd name="connsiteX12" fmla="*/ 885139 w 6586759"/>
                <a:gd name="connsiteY12" fmla="*/ 212054 h 391114"/>
                <a:gd name="connsiteX13" fmla="*/ 969047 w 6586759"/>
                <a:gd name="connsiteY13" fmla="*/ 202994 h 391114"/>
                <a:gd name="connsiteX14" fmla="*/ 979405 w 6586759"/>
                <a:gd name="connsiteY14" fmla="*/ 228821 h 391114"/>
                <a:gd name="connsiteX15" fmla="*/ 1232334 w 6586759"/>
                <a:gd name="connsiteY15" fmla="*/ 247380 h 391114"/>
                <a:gd name="connsiteX16" fmla="*/ 1573982 w 6586759"/>
                <a:gd name="connsiteY16" fmla="*/ 247380 h 391114"/>
                <a:gd name="connsiteX17" fmla="*/ 1911064 w 6586759"/>
                <a:gd name="connsiteY17" fmla="*/ 263950 h 391114"/>
                <a:gd name="connsiteX18" fmla="*/ 2297563 w 6586759"/>
                <a:gd name="connsiteY18" fmla="*/ 282804 h 391114"/>
                <a:gd name="connsiteX19" fmla="*/ 2674635 w 6586759"/>
                <a:gd name="connsiteY19" fmla="*/ 245097 h 391114"/>
                <a:gd name="connsiteX20" fmla="*/ 2759477 w 6586759"/>
                <a:gd name="connsiteY20" fmla="*/ 235670 h 391114"/>
                <a:gd name="connsiteX21" fmla="*/ 2900879 w 6586759"/>
                <a:gd name="connsiteY21" fmla="*/ 216816 h 391114"/>
                <a:gd name="connsiteX22" fmla="*/ 3145976 w 6586759"/>
                <a:gd name="connsiteY22" fmla="*/ 207390 h 391114"/>
                <a:gd name="connsiteX23" fmla="*/ 3409926 w 6586759"/>
                <a:gd name="connsiteY23" fmla="*/ 207390 h 391114"/>
                <a:gd name="connsiteX24" fmla="*/ 3756042 w 6586759"/>
                <a:gd name="connsiteY24" fmla="*/ 254622 h 391114"/>
                <a:gd name="connsiteX25" fmla="*/ 3952753 w 6586759"/>
                <a:gd name="connsiteY25" fmla="*/ 298245 h 391114"/>
                <a:gd name="connsiteX26" fmla="*/ 4089049 w 6586759"/>
                <a:gd name="connsiteY26" fmla="*/ 315847 h 391114"/>
                <a:gd name="connsiteX27" fmla="*/ 4419478 w 6586759"/>
                <a:gd name="connsiteY27" fmla="*/ 350633 h 391114"/>
                <a:gd name="connsiteX28" fmla="*/ 4614666 w 6586759"/>
                <a:gd name="connsiteY28" fmla="*/ 355739 h 391114"/>
                <a:gd name="connsiteX29" fmla="*/ 5139597 w 6586759"/>
                <a:gd name="connsiteY29" fmla="*/ 379454 h 391114"/>
                <a:gd name="connsiteX30" fmla="*/ 5419603 w 6586759"/>
                <a:gd name="connsiteY30" fmla="*/ 391114 h 391114"/>
                <a:gd name="connsiteX31" fmla="*/ 5736261 w 6586759"/>
                <a:gd name="connsiteY31" fmla="*/ 384019 h 391114"/>
                <a:gd name="connsiteX32" fmla="*/ 6256723 w 6586759"/>
                <a:gd name="connsiteY32" fmla="*/ 374593 h 391114"/>
                <a:gd name="connsiteX33" fmla="*/ 6575050 w 6586759"/>
                <a:gd name="connsiteY33" fmla="*/ 374592 h 391114"/>
                <a:gd name="connsiteX34" fmla="*/ 6586759 w 6586759"/>
                <a:gd name="connsiteY34"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61866 w 6586759"/>
                <a:gd name="connsiteY8" fmla="*/ 191089 h 391114"/>
                <a:gd name="connsiteX9" fmla="*/ 756330 w 6586759"/>
                <a:gd name="connsiteY9" fmla="*/ 192808 h 391114"/>
                <a:gd name="connsiteX10" fmla="*/ 776164 w 6586759"/>
                <a:gd name="connsiteY10" fmla="*/ 207758 h 391114"/>
                <a:gd name="connsiteX11" fmla="*/ 876104 w 6586759"/>
                <a:gd name="connsiteY11" fmla="*/ 188241 h 391114"/>
                <a:gd name="connsiteX12" fmla="*/ 885139 w 6586759"/>
                <a:gd name="connsiteY12" fmla="*/ 212054 h 391114"/>
                <a:gd name="connsiteX13" fmla="*/ 969047 w 6586759"/>
                <a:gd name="connsiteY13" fmla="*/ 202994 h 391114"/>
                <a:gd name="connsiteX14" fmla="*/ 979405 w 6586759"/>
                <a:gd name="connsiteY14" fmla="*/ 228821 h 391114"/>
                <a:gd name="connsiteX15" fmla="*/ 1073822 w 6586759"/>
                <a:gd name="connsiteY15" fmla="*/ 212519 h 391114"/>
                <a:gd name="connsiteX16" fmla="*/ 1232334 w 6586759"/>
                <a:gd name="connsiteY16" fmla="*/ 247380 h 391114"/>
                <a:gd name="connsiteX17" fmla="*/ 1573982 w 6586759"/>
                <a:gd name="connsiteY17" fmla="*/ 247380 h 391114"/>
                <a:gd name="connsiteX18" fmla="*/ 1911064 w 6586759"/>
                <a:gd name="connsiteY18" fmla="*/ 263950 h 391114"/>
                <a:gd name="connsiteX19" fmla="*/ 2297563 w 6586759"/>
                <a:gd name="connsiteY19" fmla="*/ 282804 h 391114"/>
                <a:gd name="connsiteX20" fmla="*/ 2674635 w 6586759"/>
                <a:gd name="connsiteY20" fmla="*/ 245097 h 391114"/>
                <a:gd name="connsiteX21" fmla="*/ 2759477 w 6586759"/>
                <a:gd name="connsiteY21" fmla="*/ 235670 h 391114"/>
                <a:gd name="connsiteX22" fmla="*/ 2900879 w 6586759"/>
                <a:gd name="connsiteY22" fmla="*/ 216816 h 391114"/>
                <a:gd name="connsiteX23" fmla="*/ 3145976 w 6586759"/>
                <a:gd name="connsiteY23" fmla="*/ 207390 h 391114"/>
                <a:gd name="connsiteX24" fmla="*/ 3409926 w 6586759"/>
                <a:gd name="connsiteY24" fmla="*/ 207390 h 391114"/>
                <a:gd name="connsiteX25" fmla="*/ 3756042 w 6586759"/>
                <a:gd name="connsiteY25" fmla="*/ 254622 h 391114"/>
                <a:gd name="connsiteX26" fmla="*/ 3952753 w 6586759"/>
                <a:gd name="connsiteY26" fmla="*/ 298245 h 391114"/>
                <a:gd name="connsiteX27" fmla="*/ 4089049 w 6586759"/>
                <a:gd name="connsiteY27" fmla="*/ 315847 h 391114"/>
                <a:gd name="connsiteX28" fmla="*/ 4419478 w 6586759"/>
                <a:gd name="connsiteY28" fmla="*/ 350633 h 391114"/>
                <a:gd name="connsiteX29" fmla="*/ 4614666 w 6586759"/>
                <a:gd name="connsiteY29" fmla="*/ 355739 h 391114"/>
                <a:gd name="connsiteX30" fmla="*/ 5139597 w 6586759"/>
                <a:gd name="connsiteY30" fmla="*/ 379454 h 391114"/>
                <a:gd name="connsiteX31" fmla="*/ 5419603 w 6586759"/>
                <a:gd name="connsiteY31" fmla="*/ 391114 h 391114"/>
                <a:gd name="connsiteX32" fmla="*/ 5736261 w 6586759"/>
                <a:gd name="connsiteY32" fmla="*/ 384019 h 391114"/>
                <a:gd name="connsiteX33" fmla="*/ 6256723 w 6586759"/>
                <a:gd name="connsiteY33" fmla="*/ 374593 h 391114"/>
                <a:gd name="connsiteX34" fmla="*/ 6575050 w 6586759"/>
                <a:gd name="connsiteY34" fmla="*/ 374592 h 391114"/>
                <a:gd name="connsiteX35" fmla="*/ 6586759 w 6586759"/>
                <a:gd name="connsiteY35"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50155 w 6586759"/>
                <a:gd name="connsiteY7" fmla="*/ 168898 h 391114"/>
                <a:gd name="connsiteX8" fmla="*/ 657104 w 6586759"/>
                <a:gd name="connsiteY8" fmla="*/ 200614 h 391114"/>
                <a:gd name="connsiteX9" fmla="*/ 756330 w 6586759"/>
                <a:gd name="connsiteY9" fmla="*/ 192808 h 391114"/>
                <a:gd name="connsiteX10" fmla="*/ 776164 w 6586759"/>
                <a:gd name="connsiteY10" fmla="*/ 207758 h 391114"/>
                <a:gd name="connsiteX11" fmla="*/ 876104 w 6586759"/>
                <a:gd name="connsiteY11" fmla="*/ 188241 h 391114"/>
                <a:gd name="connsiteX12" fmla="*/ 885139 w 6586759"/>
                <a:gd name="connsiteY12" fmla="*/ 212054 h 391114"/>
                <a:gd name="connsiteX13" fmla="*/ 969047 w 6586759"/>
                <a:gd name="connsiteY13" fmla="*/ 202994 h 391114"/>
                <a:gd name="connsiteX14" fmla="*/ 979405 w 6586759"/>
                <a:gd name="connsiteY14" fmla="*/ 228821 h 391114"/>
                <a:gd name="connsiteX15" fmla="*/ 1073822 w 6586759"/>
                <a:gd name="connsiteY15" fmla="*/ 212519 h 391114"/>
                <a:gd name="connsiteX16" fmla="*/ 1232334 w 6586759"/>
                <a:gd name="connsiteY16" fmla="*/ 247380 h 391114"/>
                <a:gd name="connsiteX17" fmla="*/ 1573982 w 6586759"/>
                <a:gd name="connsiteY17" fmla="*/ 247380 h 391114"/>
                <a:gd name="connsiteX18" fmla="*/ 1911064 w 6586759"/>
                <a:gd name="connsiteY18" fmla="*/ 263950 h 391114"/>
                <a:gd name="connsiteX19" fmla="*/ 2297563 w 6586759"/>
                <a:gd name="connsiteY19" fmla="*/ 282804 h 391114"/>
                <a:gd name="connsiteX20" fmla="*/ 2674635 w 6586759"/>
                <a:gd name="connsiteY20" fmla="*/ 245097 h 391114"/>
                <a:gd name="connsiteX21" fmla="*/ 2759477 w 6586759"/>
                <a:gd name="connsiteY21" fmla="*/ 235670 h 391114"/>
                <a:gd name="connsiteX22" fmla="*/ 2900879 w 6586759"/>
                <a:gd name="connsiteY22" fmla="*/ 216816 h 391114"/>
                <a:gd name="connsiteX23" fmla="*/ 3145976 w 6586759"/>
                <a:gd name="connsiteY23" fmla="*/ 207390 h 391114"/>
                <a:gd name="connsiteX24" fmla="*/ 3409926 w 6586759"/>
                <a:gd name="connsiteY24" fmla="*/ 207390 h 391114"/>
                <a:gd name="connsiteX25" fmla="*/ 3756042 w 6586759"/>
                <a:gd name="connsiteY25" fmla="*/ 254622 h 391114"/>
                <a:gd name="connsiteX26" fmla="*/ 3952753 w 6586759"/>
                <a:gd name="connsiteY26" fmla="*/ 298245 h 391114"/>
                <a:gd name="connsiteX27" fmla="*/ 4089049 w 6586759"/>
                <a:gd name="connsiteY27" fmla="*/ 315847 h 391114"/>
                <a:gd name="connsiteX28" fmla="*/ 4419478 w 6586759"/>
                <a:gd name="connsiteY28" fmla="*/ 350633 h 391114"/>
                <a:gd name="connsiteX29" fmla="*/ 4614666 w 6586759"/>
                <a:gd name="connsiteY29" fmla="*/ 355739 h 391114"/>
                <a:gd name="connsiteX30" fmla="*/ 5139597 w 6586759"/>
                <a:gd name="connsiteY30" fmla="*/ 379454 h 391114"/>
                <a:gd name="connsiteX31" fmla="*/ 5419603 w 6586759"/>
                <a:gd name="connsiteY31" fmla="*/ 391114 h 391114"/>
                <a:gd name="connsiteX32" fmla="*/ 5736261 w 6586759"/>
                <a:gd name="connsiteY32" fmla="*/ 384019 h 391114"/>
                <a:gd name="connsiteX33" fmla="*/ 6256723 w 6586759"/>
                <a:gd name="connsiteY33" fmla="*/ 374593 h 391114"/>
                <a:gd name="connsiteX34" fmla="*/ 6575050 w 6586759"/>
                <a:gd name="connsiteY34" fmla="*/ 374592 h 391114"/>
                <a:gd name="connsiteX35" fmla="*/ 6586759 w 6586759"/>
                <a:gd name="connsiteY35"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535144 w 6586759"/>
                <a:gd name="connsiteY5" fmla="*/ 143686 h 391114"/>
                <a:gd name="connsiteX6" fmla="*/ 558760 w 6586759"/>
                <a:gd name="connsiteY6" fmla="*/ 183675 h 391114"/>
                <a:gd name="connsiteX7" fmla="*/ 640630 w 6586759"/>
                <a:gd name="connsiteY7" fmla="*/ 180805 h 391114"/>
                <a:gd name="connsiteX8" fmla="*/ 657104 w 6586759"/>
                <a:gd name="connsiteY8" fmla="*/ 200614 h 391114"/>
                <a:gd name="connsiteX9" fmla="*/ 756330 w 6586759"/>
                <a:gd name="connsiteY9" fmla="*/ 192808 h 391114"/>
                <a:gd name="connsiteX10" fmla="*/ 776164 w 6586759"/>
                <a:gd name="connsiteY10" fmla="*/ 207758 h 391114"/>
                <a:gd name="connsiteX11" fmla="*/ 876104 w 6586759"/>
                <a:gd name="connsiteY11" fmla="*/ 188241 h 391114"/>
                <a:gd name="connsiteX12" fmla="*/ 885139 w 6586759"/>
                <a:gd name="connsiteY12" fmla="*/ 212054 h 391114"/>
                <a:gd name="connsiteX13" fmla="*/ 969047 w 6586759"/>
                <a:gd name="connsiteY13" fmla="*/ 202994 h 391114"/>
                <a:gd name="connsiteX14" fmla="*/ 979405 w 6586759"/>
                <a:gd name="connsiteY14" fmla="*/ 228821 h 391114"/>
                <a:gd name="connsiteX15" fmla="*/ 1073822 w 6586759"/>
                <a:gd name="connsiteY15" fmla="*/ 212519 h 391114"/>
                <a:gd name="connsiteX16" fmla="*/ 1232334 w 6586759"/>
                <a:gd name="connsiteY16" fmla="*/ 247380 h 391114"/>
                <a:gd name="connsiteX17" fmla="*/ 1573982 w 6586759"/>
                <a:gd name="connsiteY17" fmla="*/ 247380 h 391114"/>
                <a:gd name="connsiteX18" fmla="*/ 1911064 w 6586759"/>
                <a:gd name="connsiteY18" fmla="*/ 263950 h 391114"/>
                <a:gd name="connsiteX19" fmla="*/ 2297563 w 6586759"/>
                <a:gd name="connsiteY19" fmla="*/ 282804 h 391114"/>
                <a:gd name="connsiteX20" fmla="*/ 2674635 w 6586759"/>
                <a:gd name="connsiteY20" fmla="*/ 245097 h 391114"/>
                <a:gd name="connsiteX21" fmla="*/ 2759477 w 6586759"/>
                <a:gd name="connsiteY21" fmla="*/ 235670 h 391114"/>
                <a:gd name="connsiteX22" fmla="*/ 2900879 w 6586759"/>
                <a:gd name="connsiteY22" fmla="*/ 216816 h 391114"/>
                <a:gd name="connsiteX23" fmla="*/ 3145976 w 6586759"/>
                <a:gd name="connsiteY23" fmla="*/ 207390 h 391114"/>
                <a:gd name="connsiteX24" fmla="*/ 3409926 w 6586759"/>
                <a:gd name="connsiteY24" fmla="*/ 207390 h 391114"/>
                <a:gd name="connsiteX25" fmla="*/ 3756042 w 6586759"/>
                <a:gd name="connsiteY25" fmla="*/ 254622 h 391114"/>
                <a:gd name="connsiteX26" fmla="*/ 3952753 w 6586759"/>
                <a:gd name="connsiteY26" fmla="*/ 298245 h 391114"/>
                <a:gd name="connsiteX27" fmla="*/ 4089049 w 6586759"/>
                <a:gd name="connsiteY27" fmla="*/ 315847 h 391114"/>
                <a:gd name="connsiteX28" fmla="*/ 4419478 w 6586759"/>
                <a:gd name="connsiteY28" fmla="*/ 350633 h 391114"/>
                <a:gd name="connsiteX29" fmla="*/ 4614666 w 6586759"/>
                <a:gd name="connsiteY29" fmla="*/ 355739 h 391114"/>
                <a:gd name="connsiteX30" fmla="*/ 5139597 w 6586759"/>
                <a:gd name="connsiteY30" fmla="*/ 379454 h 391114"/>
                <a:gd name="connsiteX31" fmla="*/ 5419603 w 6586759"/>
                <a:gd name="connsiteY31" fmla="*/ 391114 h 391114"/>
                <a:gd name="connsiteX32" fmla="*/ 5736261 w 6586759"/>
                <a:gd name="connsiteY32" fmla="*/ 384019 h 391114"/>
                <a:gd name="connsiteX33" fmla="*/ 6256723 w 6586759"/>
                <a:gd name="connsiteY33" fmla="*/ 374593 h 391114"/>
                <a:gd name="connsiteX34" fmla="*/ 6575050 w 6586759"/>
                <a:gd name="connsiteY34" fmla="*/ 374592 h 391114"/>
                <a:gd name="connsiteX35" fmla="*/ 6586759 w 6586759"/>
                <a:gd name="connsiteY35"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21924 w 6586759"/>
                <a:gd name="connsiteY4" fmla="*/ 115110 h 391114"/>
                <a:gd name="connsiteX5" fmla="*/ 468984 w 6586759"/>
                <a:gd name="connsiteY5" fmla="*/ 138701 h 391114"/>
                <a:gd name="connsiteX6" fmla="*/ 535144 w 6586759"/>
                <a:gd name="connsiteY6" fmla="*/ 143686 h 391114"/>
                <a:gd name="connsiteX7" fmla="*/ 558760 w 6586759"/>
                <a:gd name="connsiteY7" fmla="*/ 183675 h 391114"/>
                <a:gd name="connsiteX8" fmla="*/ 640630 w 6586759"/>
                <a:gd name="connsiteY8" fmla="*/ 180805 h 391114"/>
                <a:gd name="connsiteX9" fmla="*/ 657104 w 6586759"/>
                <a:gd name="connsiteY9" fmla="*/ 200614 h 391114"/>
                <a:gd name="connsiteX10" fmla="*/ 756330 w 6586759"/>
                <a:gd name="connsiteY10" fmla="*/ 192808 h 391114"/>
                <a:gd name="connsiteX11" fmla="*/ 776164 w 6586759"/>
                <a:gd name="connsiteY11" fmla="*/ 207758 h 391114"/>
                <a:gd name="connsiteX12" fmla="*/ 876104 w 6586759"/>
                <a:gd name="connsiteY12" fmla="*/ 188241 h 391114"/>
                <a:gd name="connsiteX13" fmla="*/ 885139 w 6586759"/>
                <a:gd name="connsiteY13" fmla="*/ 212054 h 391114"/>
                <a:gd name="connsiteX14" fmla="*/ 969047 w 6586759"/>
                <a:gd name="connsiteY14" fmla="*/ 202994 h 391114"/>
                <a:gd name="connsiteX15" fmla="*/ 979405 w 6586759"/>
                <a:gd name="connsiteY15" fmla="*/ 228821 h 391114"/>
                <a:gd name="connsiteX16" fmla="*/ 1073822 w 6586759"/>
                <a:gd name="connsiteY16" fmla="*/ 212519 h 391114"/>
                <a:gd name="connsiteX17" fmla="*/ 1232334 w 6586759"/>
                <a:gd name="connsiteY17" fmla="*/ 247380 h 391114"/>
                <a:gd name="connsiteX18" fmla="*/ 1573982 w 6586759"/>
                <a:gd name="connsiteY18" fmla="*/ 247380 h 391114"/>
                <a:gd name="connsiteX19" fmla="*/ 1911064 w 6586759"/>
                <a:gd name="connsiteY19" fmla="*/ 263950 h 391114"/>
                <a:gd name="connsiteX20" fmla="*/ 2297563 w 6586759"/>
                <a:gd name="connsiteY20" fmla="*/ 282804 h 391114"/>
                <a:gd name="connsiteX21" fmla="*/ 2674635 w 6586759"/>
                <a:gd name="connsiteY21" fmla="*/ 245097 h 391114"/>
                <a:gd name="connsiteX22" fmla="*/ 2759477 w 6586759"/>
                <a:gd name="connsiteY22" fmla="*/ 235670 h 391114"/>
                <a:gd name="connsiteX23" fmla="*/ 2900879 w 6586759"/>
                <a:gd name="connsiteY23" fmla="*/ 216816 h 391114"/>
                <a:gd name="connsiteX24" fmla="*/ 3145976 w 6586759"/>
                <a:gd name="connsiteY24" fmla="*/ 207390 h 391114"/>
                <a:gd name="connsiteX25" fmla="*/ 3409926 w 6586759"/>
                <a:gd name="connsiteY25" fmla="*/ 207390 h 391114"/>
                <a:gd name="connsiteX26" fmla="*/ 3756042 w 6586759"/>
                <a:gd name="connsiteY26" fmla="*/ 254622 h 391114"/>
                <a:gd name="connsiteX27" fmla="*/ 3952753 w 6586759"/>
                <a:gd name="connsiteY27" fmla="*/ 298245 h 391114"/>
                <a:gd name="connsiteX28" fmla="*/ 4089049 w 6586759"/>
                <a:gd name="connsiteY28" fmla="*/ 315847 h 391114"/>
                <a:gd name="connsiteX29" fmla="*/ 4419478 w 6586759"/>
                <a:gd name="connsiteY29" fmla="*/ 350633 h 391114"/>
                <a:gd name="connsiteX30" fmla="*/ 4614666 w 6586759"/>
                <a:gd name="connsiteY30" fmla="*/ 355739 h 391114"/>
                <a:gd name="connsiteX31" fmla="*/ 5139597 w 6586759"/>
                <a:gd name="connsiteY31" fmla="*/ 379454 h 391114"/>
                <a:gd name="connsiteX32" fmla="*/ 5419603 w 6586759"/>
                <a:gd name="connsiteY32" fmla="*/ 391114 h 391114"/>
                <a:gd name="connsiteX33" fmla="*/ 5736261 w 6586759"/>
                <a:gd name="connsiteY33" fmla="*/ 384019 h 391114"/>
                <a:gd name="connsiteX34" fmla="*/ 6256723 w 6586759"/>
                <a:gd name="connsiteY34" fmla="*/ 374593 h 391114"/>
                <a:gd name="connsiteX35" fmla="*/ 6575050 w 6586759"/>
                <a:gd name="connsiteY35" fmla="*/ 374592 h 391114"/>
                <a:gd name="connsiteX36" fmla="*/ 6586759 w 6586759"/>
                <a:gd name="connsiteY36" fmla="*/ 0 h 391114"/>
                <a:gd name="connsiteX0" fmla="*/ 6586759 w 6586759"/>
                <a:gd name="connsiteY0" fmla="*/ 0 h 391114"/>
                <a:gd name="connsiteX1" fmla="*/ 0 w 6586759"/>
                <a:gd name="connsiteY1" fmla="*/ 2479 h 391114"/>
                <a:gd name="connsiteX2" fmla="*/ 197374 w 6586759"/>
                <a:gd name="connsiteY2" fmla="*/ 63704 h 391114"/>
                <a:gd name="connsiteX3" fmla="*/ 407538 w 6586759"/>
                <a:gd name="connsiteY3" fmla="*/ 87124 h 391114"/>
                <a:gd name="connsiteX4" fmla="*/ 414781 w 6586759"/>
                <a:gd name="connsiteY4" fmla="*/ 115110 h 391114"/>
                <a:gd name="connsiteX5" fmla="*/ 468984 w 6586759"/>
                <a:gd name="connsiteY5" fmla="*/ 138701 h 391114"/>
                <a:gd name="connsiteX6" fmla="*/ 535144 w 6586759"/>
                <a:gd name="connsiteY6" fmla="*/ 143686 h 391114"/>
                <a:gd name="connsiteX7" fmla="*/ 558760 w 6586759"/>
                <a:gd name="connsiteY7" fmla="*/ 183675 h 391114"/>
                <a:gd name="connsiteX8" fmla="*/ 640630 w 6586759"/>
                <a:gd name="connsiteY8" fmla="*/ 180805 h 391114"/>
                <a:gd name="connsiteX9" fmla="*/ 657104 w 6586759"/>
                <a:gd name="connsiteY9" fmla="*/ 200614 h 391114"/>
                <a:gd name="connsiteX10" fmla="*/ 756330 w 6586759"/>
                <a:gd name="connsiteY10" fmla="*/ 192808 h 391114"/>
                <a:gd name="connsiteX11" fmla="*/ 776164 w 6586759"/>
                <a:gd name="connsiteY11" fmla="*/ 207758 h 391114"/>
                <a:gd name="connsiteX12" fmla="*/ 876104 w 6586759"/>
                <a:gd name="connsiteY12" fmla="*/ 188241 h 391114"/>
                <a:gd name="connsiteX13" fmla="*/ 885139 w 6586759"/>
                <a:gd name="connsiteY13" fmla="*/ 212054 h 391114"/>
                <a:gd name="connsiteX14" fmla="*/ 969047 w 6586759"/>
                <a:gd name="connsiteY14" fmla="*/ 202994 h 391114"/>
                <a:gd name="connsiteX15" fmla="*/ 979405 w 6586759"/>
                <a:gd name="connsiteY15" fmla="*/ 228821 h 391114"/>
                <a:gd name="connsiteX16" fmla="*/ 1073822 w 6586759"/>
                <a:gd name="connsiteY16" fmla="*/ 212519 h 391114"/>
                <a:gd name="connsiteX17" fmla="*/ 1232334 w 6586759"/>
                <a:gd name="connsiteY17" fmla="*/ 247380 h 391114"/>
                <a:gd name="connsiteX18" fmla="*/ 1573982 w 6586759"/>
                <a:gd name="connsiteY18" fmla="*/ 247380 h 391114"/>
                <a:gd name="connsiteX19" fmla="*/ 1911064 w 6586759"/>
                <a:gd name="connsiteY19" fmla="*/ 263950 h 391114"/>
                <a:gd name="connsiteX20" fmla="*/ 2297563 w 6586759"/>
                <a:gd name="connsiteY20" fmla="*/ 282804 h 391114"/>
                <a:gd name="connsiteX21" fmla="*/ 2674635 w 6586759"/>
                <a:gd name="connsiteY21" fmla="*/ 245097 h 391114"/>
                <a:gd name="connsiteX22" fmla="*/ 2759477 w 6586759"/>
                <a:gd name="connsiteY22" fmla="*/ 235670 h 391114"/>
                <a:gd name="connsiteX23" fmla="*/ 2900879 w 6586759"/>
                <a:gd name="connsiteY23" fmla="*/ 216816 h 391114"/>
                <a:gd name="connsiteX24" fmla="*/ 3145976 w 6586759"/>
                <a:gd name="connsiteY24" fmla="*/ 207390 h 391114"/>
                <a:gd name="connsiteX25" fmla="*/ 3409926 w 6586759"/>
                <a:gd name="connsiteY25" fmla="*/ 207390 h 391114"/>
                <a:gd name="connsiteX26" fmla="*/ 3756042 w 6586759"/>
                <a:gd name="connsiteY26" fmla="*/ 254622 h 391114"/>
                <a:gd name="connsiteX27" fmla="*/ 3952753 w 6586759"/>
                <a:gd name="connsiteY27" fmla="*/ 298245 h 391114"/>
                <a:gd name="connsiteX28" fmla="*/ 4089049 w 6586759"/>
                <a:gd name="connsiteY28" fmla="*/ 315847 h 391114"/>
                <a:gd name="connsiteX29" fmla="*/ 4419478 w 6586759"/>
                <a:gd name="connsiteY29" fmla="*/ 350633 h 391114"/>
                <a:gd name="connsiteX30" fmla="*/ 4614666 w 6586759"/>
                <a:gd name="connsiteY30" fmla="*/ 355739 h 391114"/>
                <a:gd name="connsiteX31" fmla="*/ 5139597 w 6586759"/>
                <a:gd name="connsiteY31" fmla="*/ 379454 h 391114"/>
                <a:gd name="connsiteX32" fmla="*/ 5419603 w 6586759"/>
                <a:gd name="connsiteY32" fmla="*/ 391114 h 391114"/>
                <a:gd name="connsiteX33" fmla="*/ 5736261 w 6586759"/>
                <a:gd name="connsiteY33" fmla="*/ 384019 h 391114"/>
                <a:gd name="connsiteX34" fmla="*/ 6256723 w 6586759"/>
                <a:gd name="connsiteY34" fmla="*/ 374593 h 391114"/>
                <a:gd name="connsiteX35" fmla="*/ 6575050 w 6586759"/>
                <a:gd name="connsiteY35" fmla="*/ 374592 h 391114"/>
                <a:gd name="connsiteX36" fmla="*/ 6586759 w 6586759"/>
                <a:gd name="connsiteY36" fmla="*/ 0 h 391114"/>
                <a:gd name="connsiteX0" fmla="*/ 6586759 w 6586759"/>
                <a:gd name="connsiteY0" fmla="*/ 0 h 391114"/>
                <a:gd name="connsiteX1" fmla="*/ 0 w 6586759"/>
                <a:gd name="connsiteY1" fmla="*/ 2479 h 391114"/>
                <a:gd name="connsiteX2" fmla="*/ 197374 w 6586759"/>
                <a:gd name="connsiteY2" fmla="*/ 63704 h 391114"/>
                <a:gd name="connsiteX3" fmla="*/ 398013 w 6586759"/>
                <a:gd name="connsiteY3" fmla="*/ 87124 h 391114"/>
                <a:gd name="connsiteX4" fmla="*/ 414781 w 6586759"/>
                <a:gd name="connsiteY4" fmla="*/ 115110 h 391114"/>
                <a:gd name="connsiteX5" fmla="*/ 468984 w 6586759"/>
                <a:gd name="connsiteY5" fmla="*/ 138701 h 391114"/>
                <a:gd name="connsiteX6" fmla="*/ 535144 w 6586759"/>
                <a:gd name="connsiteY6" fmla="*/ 143686 h 391114"/>
                <a:gd name="connsiteX7" fmla="*/ 558760 w 6586759"/>
                <a:gd name="connsiteY7" fmla="*/ 183675 h 391114"/>
                <a:gd name="connsiteX8" fmla="*/ 640630 w 6586759"/>
                <a:gd name="connsiteY8" fmla="*/ 180805 h 391114"/>
                <a:gd name="connsiteX9" fmla="*/ 657104 w 6586759"/>
                <a:gd name="connsiteY9" fmla="*/ 200614 h 391114"/>
                <a:gd name="connsiteX10" fmla="*/ 756330 w 6586759"/>
                <a:gd name="connsiteY10" fmla="*/ 192808 h 391114"/>
                <a:gd name="connsiteX11" fmla="*/ 776164 w 6586759"/>
                <a:gd name="connsiteY11" fmla="*/ 207758 h 391114"/>
                <a:gd name="connsiteX12" fmla="*/ 876104 w 6586759"/>
                <a:gd name="connsiteY12" fmla="*/ 188241 h 391114"/>
                <a:gd name="connsiteX13" fmla="*/ 885139 w 6586759"/>
                <a:gd name="connsiteY13" fmla="*/ 212054 h 391114"/>
                <a:gd name="connsiteX14" fmla="*/ 969047 w 6586759"/>
                <a:gd name="connsiteY14" fmla="*/ 202994 h 391114"/>
                <a:gd name="connsiteX15" fmla="*/ 979405 w 6586759"/>
                <a:gd name="connsiteY15" fmla="*/ 228821 h 391114"/>
                <a:gd name="connsiteX16" fmla="*/ 1073822 w 6586759"/>
                <a:gd name="connsiteY16" fmla="*/ 212519 h 391114"/>
                <a:gd name="connsiteX17" fmla="*/ 1232334 w 6586759"/>
                <a:gd name="connsiteY17" fmla="*/ 247380 h 391114"/>
                <a:gd name="connsiteX18" fmla="*/ 1573982 w 6586759"/>
                <a:gd name="connsiteY18" fmla="*/ 247380 h 391114"/>
                <a:gd name="connsiteX19" fmla="*/ 1911064 w 6586759"/>
                <a:gd name="connsiteY19" fmla="*/ 263950 h 391114"/>
                <a:gd name="connsiteX20" fmla="*/ 2297563 w 6586759"/>
                <a:gd name="connsiteY20" fmla="*/ 282804 h 391114"/>
                <a:gd name="connsiteX21" fmla="*/ 2674635 w 6586759"/>
                <a:gd name="connsiteY21" fmla="*/ 245097 h 391114"/>
                <a:gd name="connsiteX22" fmla="*/ 2759477 w 6586759"/>
                <a:gd name="connsiteY22" fmla="*/ 235670 h 391114"/>
                <a:gd name="connsiteX23" fmla="*/ 2900879 w 6586759"/>
                <a:gd name="connsiteY23" fmla="*/ 216816 h 391114"/>
                <a:gd name="connsiteX24" fmla="*/ 3145976 w 6586759"/>
                <a:gd name="connsiteY24" fmla="*/ 207390 h 391114"/>
                <a:gd name="connsiteX25" fmla="*/ 3409926 w 6586759"/>
                <a:gd name="connsiteY25" fmla="*/ 207390 h 391114"/>
                <a:gd name="connsiteX26" fmla="*/ 3756042 w 6586759"/>
                <a:gd name="connsiteY26" fmla="*/ 254622 h 391114"/>
                <a:gd name="connsiteX27" fmla="*/ 3952753 w 6586759"/>
                <a:gd name="connsiteY27" fmla="*/ 298245 h 391114"/>
                <a:gd name="connsiteX28" fmla="*/ 4089049 w 6586759"/>
                <a:gd name="connsiteY28" fmla="*/ 315847 h 391114"/>
                <a:gd name="connsiteX29" fmla="*/ 4419478 w 6586759"/>
                <a:gd name="connsiteY29" fmla="*/ 350633 h 391114"/>
                <a:gd name="connsiteX30" fmla="*/ 4614666 w 6586759"/>
                <a:gd name="connsiteY30" fmla="*/ 355739 h 391114"/>
                <a:gd name="connsiteX31" fmla="*/ 5139597 w 6586759"/>
                <a:gd name="connsiteY31" fmla="*/ 379454 h 391114"/>
                <a:gd name="connsiteX32" fmla="*/ 5419603 w 6586759"/>
                <a:gd name="connsiteY32" fmla="*/ 391114 h 391114"/>
                <a:gd name="connsiteX33" fmla="*/ 5736261 w 6586759"/>
                <a:gd name="connsiteY33" fmla="*/ 384019 h 391114"/>
                <a:gd name="connsiteX34" fmla="*/ 6256723 w 6586759"/>
                <a:gd name="connsiteY34" fmla="*/ 374593 h 391114"/>
                <a:gd name="connsiteX35" fmla="*/ 6575050 w 6586759"/>
                <a:gd name="connsiteY35" fmla="*/ 374592 h 391114"/>
                <a:gd name="connsiteX36" fmla="*/ 6586759 w 6586759"/>
                <a:gd name="connsiteY36" fmla="*/ 0 h 391114"/>
                <a:gd name="connsiteX0" fmla="*/ 6586759 w 6586759"/>
                <a:gd name="connsiteY0" fmla="*/ 0 h 391114"/>
                <a:gd name="connsiteX1" fmla="*/ 0 w 6586759"/>
                <a:gd name="connsiteY1" fmla="*/ 2479 h 391114"/>
                <a:gd name="connsiteX2" fmla="*/ 197374 w 6586759"/>
                <a:gd name="connsiteY2" fmla="*/ 63704 h 391114"/>
                <a:gd name="connsiteX3" fmla="*/ 398013 w 6586759"/>
                <a:gd name="connsiteY3" fmla="*/ 87124 h 391114"/>
                <a:gd name="connsiteX4" fmla="*/ 414781 w 6586759"/>
                <a:gd name="connsiteY4" fmla="*/ 115110 h 391114"/>
                <a:gd name="connsiteX5" fmla="*/ 468984 w 6586759"/>
                <a:gd name="connsiteY5" fmla="*/ 138701 h 391114"/>
                <a:gd name="connsiteX6" fmla="*/ 535144 w 6586759"/>
                <a:gd name="connsiteY6" fmla="*/ 143686 h 391114"/>
                <a:gd name="connsiteX7" fmla="*/ 558760 w 6586759"/>
                <a:gd name="connsiteY7" fmla="*/ 183675 h 391114"/>
                <a:gd name="connsiteX8" fmla="*/ 640630 w 6586759"/>
                <a:gd name="connsiteY8" fmla="*/ 180805 h 391114"/>
                <a:gd name="connsiteX9" fmla="*/ 657104 w 6586759"/>
                <a:gd name="connsiteY9" fmla="*/ 200614 h 391114"/>
                <a:gd name="connsiteX10" fmla="*/ 756330 w 6586759"/>
                <a:gd name="connsiteY10" fmla="*/ 192808 h 391114"/>
                <a:gd name="connsiteX11" fmla="*/ 764258 w 6586759"/>
                <a:gd name="connsiteY11" fmla="*/ 210139 h 391114"/>
                <a:gd name="connsiteX12" fmla="*/ 876104 w 6586759"/>
                <a:gd name="connsiteY12" fmla="*/ 188241 h 391114"/>
                <a:gd name="connsiteX13" fmla="*/ 885139 w 6586759"/>
                <a:gd name="connsiteY13" fmla="*/ 212054 h 391114"/>
                <a:gd name="connsiteX14" fmla="*/ 969047 w 6586759"/>
                <a:gd name="connsiteY14" fmla="*/ 202994 h 391114"/>
                <a:gd name="connsiteX15" fmla="*/ 979405 w 6586759"/>
                <a:gd name="connsiteY15" fmla="*/ 228821 h 391114"/>
                <a:gd name="connsiteX16" fmla="*/ 1073822 w 6586759"/>
                <a:gd name="connsiteY16" fmla="*/ 212519 h 391114"/>
                <a:gd name="connsiteX17" fmla="*/ 1232334 w 6586759"/>
                <a:gd name="connsiteY17" fmla="*/ 247380 h 391114"/>
                <a:gd name="connsiteX18" fmla="*/ 1573982 w 6586759"/>
                <a:gd name="connsiteY18" fmla="*/ 247380 h 391114"/>
                <a:gd name="connsiteX19" fmla="*/ 1911064 w 6586759"/>
                <a:gd name="connsiteY19" fmla="*/ 263950 h 391114"/>
                <a:gd name="connsiteX20" fmla="*/ 2297563 w 6586759"/>
                <a:gd name="connsiteY20" fmla="*/ 282804 h 391114"/>
                <a:gd name="connsiteX21" fmla="*/ 2674635 w 6586759"/>
                <a:gd name="connsiteY21" fmla="*/ 245097 h 391114"/>
                <a:gd name="connsiteX22" fmla="*/ 2759477 w 6586759"/>
                <a:gd name="connsiteY22" fmla="*/ 235670 h 391114"/>
                <a:gd name="connsiteX23" fmla="*/ 2900879 w 6586759"/>
                <a:gd name="connsiteY23" fmla="*/ 216816 h 391114"/>
                <a:gd name="connsiteX24" fmla="*/ 3145976 w 6586759"/>
                <a:gd name="connsiteY24" fmla="*/ 207390 h 391114"/>
                <a:gd name="connsiteX25" fmla="*/ 3409926 w 6586759"/>
                <a:gd name="connsiteY25" fmla="*/ 207390 h 391114"/>
                <a:gd name="connsiteX26" fmla="*/ 3756042 w 6586759"/>
                <a:gd name="connsiteY26" fmla="*/ 254622 h 391114"/>
                <a:gd name="connsiteX27" fmla="*/ 3952753 w 6586759"/>
                <a:gd name="connsiteY27" fmla="*/ 298245 h 391114"/>
                <a:gd name="connsiteX28" fmla="*/ 4089049 w 6586759"/>
                <a:gd name="connsiteY28" fmla="*/ 315847 h 391114"/>
                <a:gd name="connsiteX29" fmla="*/ 4419478 w 6586759"/>
                <a:gd name="connsiteY29" fmla="*/ 350633 h 391114"/>
                <a:gd name="connsiteX30" fmla="*/ 4614666 w 6586759"/>
                <a:gd name="connsiteY30" fmla="*/ 355739 h 391114"/>
                <a:gd name="connsiteX31" fmla="*/ 5139597 w 6586759"/>
                <a:gd name="connsiteY31" fmla="*/ 379454 h 391114"/>
                <a:gd name="connsiteX32" fmla="*/ 5419603 w 6586759"/>
                <a:gd name="connsiteY32" fmla="*/ 391114 h 391114"/>
                <a:gd name="connsiteX33" fmla="*/ 5736261 w 6586759"/>
                <a:gd name="connsiteY33" fmla="*/ 384019 h 391114"/>
                <a:gd name="connsiteX34" fmla="*/ 6256723 w 6586759"/>
                <a:gd name="connsiteY34" fmla="*/ 374593 h 391114"/>
                <a:gd name="connsiteX35" fmla="*/ 6575050 w 6586759"/>
                <a:gd name="connsiteY35" fmla="*/ 374592 h 391114"/>
                <a:gd name="connsiteX36" fmla="*/ 6586759 w 6586759"/>
                <a:gd name="connsiteY36" fmla="*/ 0 h 39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586759" h="391114">
                  <a:moveTo>
                    <a:pt x="6586759" y="0"/>
                  </a:moveTo>
                  <a:lnTo>
                    <a:pt x="0" y="2479"/>
                  </a:lnTo>
                  <a:lnTo>
                    <a:pt x="197374" y="63704"/>
                  </a:lnTo>
                  <a:lnTo>
                    <a:pt x="398013" y="87124"/>
                  </a:lnTo>
                  <a:cubicBezTo>
                    <a:pt x="398046" y="98040"/>
                    <a:pt x="414748" y="104194"/>
                    <a:pt x="414781" y="115110"/>
                  </a:cubicBezTo>
                  <a:cubicBezTo>
                    <a:pt x="432055" y="118211"/>
                    <a:pt x="451710" y="135600"/>
                    <a:pt x="468984" y="138701"/>
                  </a:cubicBezTo>
                  <a:lnTo>
                    <a:pt x="535144" y="143686"/>
                  </a:lnTo>
                  <a:lnTo>
                    <a:pt x="558760" y="183675"/>
                  </a:lnTo>
                  <a:lnTo>
                    <a:pt x="640630" y="180805"/>
                  </a:lnTo>
                  <a:cubicBezTo>
                    <a:pt x="669324" y="186009"/>
                    <a:pt x="636233" y="198613"/>
                    <a:pt x="657104" y="200614"/>
                  </a:cubicBezTo>
                  <a:cubicBezTo>
                    <a:pt x="677975" y="202615"/>
                    <a:pt x="738471" y="191221"/>
                    <a:pt x="756330" y="192808"/>
                  </a:cubicBezTo>
                  <a:cubicBezTo>
                    <a:pt x="774189" y="194395"/>
                    <a:pt x="749852" y="197010"/>
                    <a:pt x="764258" y="210139"/>
                  </a:cubicBezTo>
                  <a:cubicBezTo>
                    <a:pt x="788189" y="199456"/>
                    <a:pt x="844845" y="188319"/>
                    <a:pt x="876104" y="188241"/>
                  </a:cubicBezTo>
                  <a:lnTo>
                    <a:pt x="885139" y="212054"/>
                  </a:lnTo>
                  <a:cubicBezTo>
                    <a:pt x="916283" y="209034"/>
                    <a:pt x="937903" y="206014"/>
                    <a:pt x="969047" y="202994"/>
                  </a:cubicBezTo>
                  <a:lnTo>
                    <a:pt x="979405" y="228821"/>
                  </a:lnTo>
                  <a:cubicBezTo>
                    <a:pt x="1015640" y="232912"/>
                    <a:pt x="1037587" y="208428"/>
                    <a:pt x="1073822" y="212519"/>
                  </a:cubicBezTo>
                  <a:lnTo>
                    <a:pt x="1232334" y="247380"/>
                  </a:lnTo>
                  <a:lnTo>
                    <a:pt x="1573982" y="247380"/>
                  </a:lnTo>
                  <a:lnTo>
                    <a:pt x="1911064" y="263950"/>
                  </a:lnTo>
                  <a:lnTo>
                    <a:pt x="2297563" y="282804"/>
                  </a:lnTo>
                  <a:lnTo>
                    <a:pt x="2674635" y="245097"/>
                  </a:lnTo>
                  <a:lnTo>
                    <a:pt x="2759477" y="235670"/>
                  </a:lnTo>
                  <a:lnTo>
                    <a:pt x="2900879" y="216816"/>
                  </a:lnTo>
                  <a:lnTo>
                    <a:pt x="3145976" y="207390"/>
                  </a:lnTo>
                  <a:lnTo>
                    <a:pt x="3409926" y="207390"/>
                  </a:lnTo>
                  <a:lnTo>
                    <a:pt x="3756042" y="254622"/>
                  </a:lnTo>
                  <a:cubicBezTo>
                    <a:pt x="3828756" y="267576"/>
                    <a:pt x="3880039" y="285291"/>
                    <a:pt x="3952753" y="298245"/>
                  </a:cubicBezTo>
                  <a:lnTo>
                    <a:pt x="4089049" y="315847"/>
                  </a:lnTo>
                  <a:cubicBezTo>
                    <a:pt x="4198398" y="324267"/>
                    <a:pt x="4310129" y="342213"/>
                    <a:pt x="4419478" y="350633"/>
                  </a:cubicBezTo>
                  <a:lnTo>
                    <a:pt x="4614666" y="355739"/>
                  </a:lnTo>
                  <a:lnTo>
                    <a:pt x="5139597" y="379454"/>
                  </a:lnTo>
                  <a:cubicBezTo>
                    <a:pt x="5273753" y="385350"/>
                    <a:pt x="5324680" y="391196"/>
                    <a:pt x="5419603" y="391114"/>
                  </a:cubicBezTo>
                  <a:lnTo>
                    <a:pt x="5736261" y="384019"/>
                  </a:lnTo>
                  <a:cubicBezTo>
                    <a:pt x="5875781" y="381266"/>
                    <a:pt x="6074504" y="381704"/>
                    <a:pt x="6256723" y="374593"/>
                  </a:cubicBezTo>
                  <a:lnTo>
                    <a:pt x="6575050" y="374592"/>
                  </a:lnTo>
                  <a:lnTo>
                    <a:pt x="6586759" y="0"/>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330994" y="1878806"/>
              <a:ext cx="5436394" cy="504825"/>
            </a:xfrm>
            <a:custGeom>
              <a:avLst/>
              <a:gdLst>
                <a:gd name="connsiteX0" fmla="*/ 0 w 5436394"/>
                <a:gd name="connsiteY0" fmla="*/ 0 h 504825"/>
                <a:gd name="connsiteX1" fmla="*/ 1721644 w 5436394"/>
                <a:gd name="connsiteY1" fmla="*/ 4763 h 504825"/>
                <a:gd name="connsiteX2" fmla="*/ 1819275 w 5436394"/>
                <a:gd name="connsiteY2" fmla="*/ 33338 h 504825"/>
                <a:gd name="connsiteX3" fmla="*/ 1840706 w 5436394"/>
                <a:gd name="connsiteY3" fmla="*/ 45244 h 504825"/>
                <a:gd name="connsiteX4" fmla="*/ 1847850 w 5436394"/>
                <a:gd name="connsiteY4" fmla="*/ 47625 h 504825"/>
                <a:gd name="connsiteX5" fmla="*/ 1866900 w 5436394"/>
                <a:gd name="connsiteY5" fmla="*/ 54769 h 504825"/>
                <a:gd name="connsiteX6" fmla="*/ 1883569 w 5436394"/>
                <a:gd name="connsiteY6" fmla="*/ 59532 h 504825"/>
                <a:gd name="connsiteX7" fmla="*/ 2002631 w 5436394"/>
                <a:gd name="connsiteY7" fmla="*/ 78582 h 504825"/>
                <a:gd name="connsiteX8" fmla="*/ 2119312 w 5436394"/>
                <a:gd name="connsiteY8" fmla="*/ 100013 h 504825"/>
                <a:gd name="connsiteX9" fmla="*/ 2124075 w 5436394"/>
                <a:gd name="connsiteY9" fmla="*/ 128588 h 504825"/>
                <a:gd name="connsiteX10" fmla="*/ 2238375 w 5436394"/>
                <a:gd name="connsiteY10" fmla="*/ 166688 h 504825"/>
                <a:gd name="connsiteX11" fmla="*/ 2240756 w 5436394"/>
                <a:gd name="connsiteY11" fmla="*/ 190500 h 504825"/>
                <a:gd name="connsiteX12" fmla="*/ 2355056 w 5436394"/>
                <a:gd name="connsiteY12" fmla="*/ 230982 h 504825"/>
                <a:gd name="connsiteX13" fmla="*/ 2355056 w 5436394"/>
                <a:gd name="connsiteY13" fmla="*/ 230982 h 504825"/>
                <a:gd name="connsiteX14" fmla="*/ 2371725 w 5436394"/>
                <a:gd name="connsiteY14" fmla="*/ 261938 h 504825"/>
                <a:gd name="connsiteX15" fmla="*/ 2450306 w 5436394"/>
                <a:gd name="connsiteY15" fmla="*/ 228600 h 504825"/>
                <a:gd name="connsiteX16" fmla="*/ 2462212 w 5436394"/>
                <a:gd name="connsiteY16" fmla="*/ 242888 h 504825"/>
                <a:gd name="connsiteX17" fmla="*/ 2512219 w 5436394"/>
                <a:gd name="connsiteY17" fmla="*/ 226219 h 504825"/>
                <a:gd name="connsiteX18" fmla="*/ 2566987 w 5436394"/>
                <a:gd name="connsiteY18" fmla="*/ 216694 h 504825"/>
                <a:gd name="connsiteX19" fmla="*/ 2631281 w 5436394"/>
                <a:gd name="connsiteY19" fmla="*/ 214313 h 504825"/>
                <a:gd name="connsiteX20" fmla="*/ 2674144 w 5436394"/>
                <a:gd name="connsiteY20" fmla="*/ 233363 h 504825"/>
                <a:gd name="connsiteX21" fmla="*/ 2783681 w 5436394"/>
                <a:gd name="connsiteY21" fmla="*/ 204788 h 504825"/>
                <a:gd name="connsiteX22" fmla="*/ 2917031 w 5436394"/>
                <a:gd name="connsiteY22" fmla="*/ 242888 h 504825"/>
                <a:gd name="connsiteX23" fmla="*/ 3019425 w 5436394"/>
                <a:gd name="connsiteY23" fmla="*/ 250032 h 504825"/>
                <a:gd name="connsiteX24" fmla="*/ 3169444 w 5436394"/>
                <a:gd name="connsiteY24" fmla="*/ 252413 h 504825"/>
                <a:gd name="connsiteX25" fmla="*/ 3469481 w 5436394"/>
                <a:gd name="connsiteY25" fmla="*/ 257175 h 504825"/>
                <a:gd name="connsiteX26" fmla="*/ 3724275 w 5436394"/>
                <a:gd name="connsiteY26" fmla="*/ 269082 h 504825"/>
                <a:gd name="connsiteX27" fmla="*/ 3862387 w 5436394"/>
                <a:gd name="connsiteY27" fmla="*/ 271463 h 504825"/>
                <a:gd name="connsiteX28" fmla="*/ 4002881 w 5436394"/>
                <a:gd name="connsiteY28" fmla="*/ 278607 h 504825"/>
                <a:gd name="connsiteX29" fmla="*/ 4117181 w 5436394"/>
                <a:gd name="connsiteY29" fmla="*/ 271463 h 504825"/>
                <a:gd name="connsiteX30" fmla="*/ 4255294 w 5436394"/>
                <a:gd name="connsiteY30" fmla="*/ 261938 h 504825"/>
                <a:gd name="connsiteX31" fmla="*/ 4391025 w 5436394"/>
                <a:gd name="connsiteY31" fmla="*/ 245269 h 504825"/>
                <a:gd name="connsiteX32" fmla="*/ 4541044 w 5436394"/>
                <a:gd name="connsiteY32" fmla="*/ 219075 h 504825"/>
                <a:gd name="connsiteX33" fmla="*/ 4610100 w 5436394"/>
                <a:gd name="connsiteY33" fmla="*/ 207169 h 504825"/>
                <a:gd name="connsiteX34" fmla="*/ 4774406 w 5436394"/>
                <a:gd name="connsiteY34" fmla="*/ 202407 h 504825"/>
                <a:gd name="connsiteX35" fmla="*/ 4900612 w 5436394"/>
                <a:gd name="connsiteY35" fmla="*/ 200025 h 504825"/>
                <a:gd name="connsiteX36" fmla="*/ 5057775 w 5436394"/>
                <a:gd name="connsiteY36" fmla="*/ 207169 h 504825"/>
                <a:gd name="connsiteX37" fmla="*/ 5193506 w 5436394"/>
                <a:gd name="connsiteY37" fmla="*/ 216694 h 504825"/>
                <a:gd name="connsiteX38" fmla="*/ 5436394 w 5436394"/>
                <a:gd name="connsiteY38" fmla="*/ 261938 h 504825"/>
                <a:gd name="connsiteX39" fmla="*/ 5148262 w 5436394"/>
                <a:gd name="connsiteY39" fmla="*/ 259557 h 504825"/>
                <a:gd name="connsiteX40" fmla="*/ 4926806 w 5436394"/>
                <a:gd name="connsiteY40" fmla="*/ 290513 h 504825"/>
                <a:gd name="connsiteX41" fmla="*/ 4750594 w 5436394"/>
                <a:gd name="connsiteY41" fmla="*/ 400050 h 504825"/>
                <a:gd name="connsiteX42" fmla="*/ 4624387 w 5436394"/>
                <a:gd name="connsiteY42" fmla="*/ 414338 h 504825"/>
                <a:gd name="connsiteX43" fmla="*/ 4402931 w 5436394"/>
                <a:gd name="connsiteY43" fmla="*/ 426244 h 504825"/>
                <a:gd name="connsiteX44" fmla="*/ 4305300 w 5436394"/>
                <a:gd name="connsiteY44" fmla="*/ 433388 h 504825"/>
                <a:gd name="connsiteX45" fmla="*/ 4264819 w 5436394"/>
                <a:gd name="connsiteY45" fmla="*/ 435769 h 504825"/>
                <a:gd name="connsiteX46" fmla="*/ 4140994 w 5436394"/>
                <a:gd name="connsiteY46" fmla="*/ 471488 h 504825"/>
                <a:gd name="connsiteX47" fmla="*/ 4019550 w 5436394"/>
                <a:gd name="connsiteY47" fmla="*/ 497682 h 504825"/>
                <a:gd name="connsiteX48" fmla="*/ 3860006 w 5436394"/>
                <a:gd name="connsiteY48" fmla="*/ 504825 h 504825"/>
                <a:gd name="connsiteX49" fmla="*/ 3755231 w 5436394"/>
                <a:gd name="connsiteY49" fmla="*/ 497682 h 504825"/>
                <a:gd name="connsiteX50" fmla="*/ 3493294 w 5436394"/>
                <a:gd name="connsiteY50" fmla="*/ 483394 h 504825"/>
                <a:gd name="connsiteX51" fmla="*/ 3407569 w 5436394"/>
                <a:gd name="connsiteY51" fmla="*/ 473869 h 504825"/>
                <a:gd name="connsiteX52" fmla="*/ 3145631 w 5436394"/>
                <a:gd name="connsiteY52" fmla="*/ 447675 h 504825"/>
                <a:gd name="connsiteX53" fmla="*/ 3071812 w 5436394"/>
                <a:gd name="connsiteY53" fmla="*/ 457200 h 504825"/>
                <a:gd name="connsiteX54" fmla="*/ 2955131 w 5436394"/>
                <a:gd name="connsiteY54" fmla="*/ 454819 h 504825"/>
                <a:gd name="connsiteX55" fmla="*/ 2776537 w 5436394"/>
                <a:gd name="connsiteY55" fmla="*/ 440532 h 504825"/>
                <a:gd name="connsiteX56" fmla="*/ 2674144 w 5436394"/>
                <a:gd name="connsiteY56" fmla="*/ 423863 h 504825"/>
                <a:gd name="connsiteX57" fmla="*/ 2628900 w 5436394"/>
                <a:gd name="connsiteY57" fmla="*/ 423863 h 504825"/>
                <a:gd name="connsiteX58" fmla="*/ 2507456 w 5436394"/>
                <a:gd name="connsiteY58" fmla="*/ 442913 h 504825"/>
                <a:gd name="connsiteX59" fmla="*/ 2426494 w 5436394"/>
                <a:gd name="connsiteY59" fmla="*/ 447675 h 504825"/>
                <a:gd name="connsiteX60" fmla="*/ 2307431 w 5436394"/>
                <a:gd name="connsiteY60" fmla="*/ 416719 h 504825"/>
                <a:gd name="connsiteX61" fmla="*/ 2243137 w 5436394"/>
                <a:gd name="connsiteY61" fmla="*/ 350044 h 504825"/>
                <a:gd name="connsiteX62" fmla="*/ 2200275 w 5436394"/>
                <a:gd name="connsiteY62" fmla="*/ 304800 h 504825"/>
                <a:gd name="connsiteX63" fmla="*/ 2102644 w 5436394"/>
                <a:gd name="connsiteY63" fmla="*/ 273844 h 504825"/>
                <a:gd name="connsiteX64" fmla="*/ 1966912 w 5436394"/>
                <a:gd name="connsiteY64" fmla="*/ 230982 h 504825"/>
                <a:gd name="connsiteX65" fmla="*/ 1776412 w 5436394"/>
                <a:gd name="connsiteY65" fmla="*/ 188119 h 504825"/>
                <a:gd name="connsiteX66" fmla="*/ 1595437 w 5436394"/>
                <a:gd name="connsiteY66" fmla="*/ 140494 h 504825"/>
                <a:gd name="connsiteX67" fmla="*/ 1393031 w 5436394"/>
                <a:gd name="connsiteY67" fmla="*/ 119063 h 504825"/>
                <a:gd name="connsiteX68" fmla="*/ 1169194 w 5436394"/>
                <a:gd name="connsiteY68" fmla="*/ 104775 h 504825"/>
                <a:gd name="connsiteX69" fmla="*/ 935831 w 5436394"/>
                <a:gd name="connsiteY69" fmla="*/ 90488 h 504825"/>
                <a:gd name="connsiteX70" fmla="*/ 716756 w 5436394"/>
                <a:gd name="connsiteY70" fmla="*/ 78582 h 504825"/>
                <a:gd name="connsiteX71" fmla="*/ 478631 w 5436394"/>
                <a:gd name="connsiteY71" fmla="*/ 71438 h 504825"/>
                <a:gd name="connsiteX72" fmla="*/ 259556 w 5436394"/>
                <a:gd name="connsiteY72" fmla="*/ 64294 h 504825"/>
                <a:gd name="connsiteX73" fmla="*/ 107156 w 5436394"/>
                <a:gd name="connsiteY73" fmla="*/ 64294 h 504825"/>
                <a:gd name="connsiteX74" fmla="*/ 0 w 5436394"/>
                <a:gd name="connsiteY74" fmla="*/ 64294 h 504825"/>
                <a:gd name="connsiteX75" fmla="*/ 0 w 5436394"/>
                <a:gd name="connsiteY75" fmla="*/ 0 h 504825"/>
                <a:gd name="connsiteX0" fmla="*/ 0 w 5436394"/>
                <a:gd name="connsiteY0" fmla="*/ 0 h 504825"/>
                <a:gd name="connsiteX1" fmla="*/ 1721644 w 5436394"/>
                <a:gd name="connsiteY1" fmla="*/ 4763 h 504825"/>
                <a:gd name="connsiteX2" fmla="*/ 1819275 w 5436394"/>
                <a:gd name="connsiteY2" fmla="*/ 33338 h 504825"/>
                <a:gd name="connsiteX3" fmla="*/ 1840706 w 5436394"/>
                <a:gd name="connsiteY3" fmla="*/ 45244 h 504825"/>
                <a:gd name="connsiteX4" fmla="*/ 1847850 w 5436394"/>
                <a:gd name="connsiteY4" fmla="*/ 47625 h 504825"/>
                <a:gd name="connsiteX5" fmla="*/ 1866900 w 5436394"/>
                <a:gd name="connsiteY5" fmla="*/ 54769 h 504825"/>
                <a:gd name="connsiteX6" fmla="*/ 2002631 w 5436394"/>
                <a:gd name="connsiteY6" fmla="*/ 78582 h 504825"/>
                <a:gd name="connsiteX7" fmla="*/ 2119312 w 5436394"/>
                <a:gd name="connsiteY7" fmla="*/ 100013 h 504825"/>
                <a:gd name="connsiteX8" fmla="*/ 2124075 w 5436394"/>
                <a:gd name="connsiteY8" fmla="*/ 128588 h 504825"/>
                <a:gd name="connsiteX9" fmla="*/ 2238375 w 5436394"/>
                <a:gd name="connsiteY9" fmla="*/ 166688 h 504825"/>
                <a:gd name="connsiteX10" fmla="*/ 2240756 w 5436394"/>
                <a:gd name="connsiteY10" fmla="*/ 190500 h 504825"/>
                <a:gd name="connsiteX11" fmla="*/ 2355056 w 5436394"/>
                <a:gd name="connsiteY11" fmla="*/ 230982 h 504825"/>
                <a:gd name="connsiteX12" fmla="*/ 2355056 w 5436394"/>
                <a:gd name="connsiteY12" fmla="*/ 230982 h 504825"/>
                <a:gd name="connsiteX13" fmla="*/ 2371725 w 5436394"/>
                <a:gd name="connsiteY13" fmla="*/ 261938 h 504825"/>
                <a:gd name="connsiteX14" fmla="*/ 2450306 w 5436394"/>
                <a:gd name="connsiteY14" fmla="*/ 228600 h 504825"/>
                <a:gd name="connsiteX15" fmla="*/ 2462212 w 5436394"/>
                <a:gd name="connsiteY15" fmla="*/ 242888 h 504825"/>
                <a:gd name="connsiteX16" fmla="*/ 2512219 w 5436394"/>
                <a:gd name="connsiteY16" fmla="*/ 226219 h 504825"/>
                <a:gd name="connsiteX17" fmla="*/ 2566987 w 5436394"/>
                <a:gd name="connsiteY17" fmla="*/ 216694 h 504825"/>
                <a:gd name="connsiteX18" fmla="*/ 2631281 w 5436394"/>
                <a:gd name="connsiteY18" fmla="*/ 214313 h 504825"/>
                <a:gd name="connsiteX19" fmla="*/ 2674144 w 5436394"/>
                <a:gd name="connsiteY19" fmla="*/ 233363 h 504825"/>
                <a:gd name="connsiteX20" fmla="*/ 2783681 w 5436394"/>
                <a:gd name="connsiteY20" fmla="*/ 204788 h 504825"/>
                <a:gd name="connsiteX21" fmla="*/ 2917031 w 5436394"/>
                <a:gd name="connsiteY21" fmla="*/ 242888 h 504825"/>
                <a:gd name="connsiteX22" fmla="*/ 3019425 w 5436394"/>
                <a:gd name="connsiteY22" fmla="*/ 250032 h 504825"/>
                <a:gd name="connsiteX23" fmla="*/ 3169444 w 5436394"/>
                <a:gd name="connsiteY23" fmla="*/ 252413 h 504825"/>
                <a:gd name="connsiteX24" fmla="*/ 3469481 w 5436394"/>
                <a:gd name="connsiteY24" fmla="*/ 257175 h 504825"/>
                <a:gd name="connsiteX25" fmla="*/ 3724275 w 5436394"/>
                <a:gd name="connsiteY25" fmla="*/ 269082 h 504825"/>
                <a:gd name="connsiteX26" fmla="*/ 3862387 w 5436394"/>
                <a:gd name="connsiteY26" fmla="*/ 271463 h 504825"/>
                <a:gd name="connsiteX27" fmla="*/ 4002881 w 5436394"/>
                <a:gd name="connsiteY27" fmla="*/ 278607 h 504825"/>
                <a:gd name="connsiteX28" fmla="*/ 4117181 w 5436394"/>
                <a:gd name="connsiteY28" fmla="*/ 271463 h 504825"/>
                <a:gd name="connsiteX29" fmla="*/ 4255294 w 5436394"/>
                <a:gd name="connsiteY29" fmla="*/ 261938 h 504825"/>
                <a:gd name="connsiteX30" fmla="*/ 4391025 w 5436394"/>
                <a:gd name="connsiteY30" fmla="*/ 245269 h 504825"/>
                <a:gd name="connsiteX31" fmla="*/ 4541044 w 5436394"/>
                <a:gd name="connsiteY31" fmla="*/ 219075 h 504825"/>
                <a:gd name="connsiteX32" fmla="*/ 4610100 w 5436394"/>
                <a:gd name="connsiteY32" fmla="*/ 207169 h 504825"/>
                <a:gd name="connsiteX33" fmla="*/ 4774406 w 5436394"/>
                <a:gd name="connsiteY33" fmla="*/ 202407 h 504825"/>
                <a:gd name="connsiteX34" fmla="*/ 4900612 w 5436394"/>
                <a:gd name="connsiteY34" fmla="*/ 200025 h 504825"/>
                <a:gd name="connsiteX35" fmla="*/ 5057775 w 5436394"/>
                <a:gd name="connsiteY35" fmla="*/ 207169 h 504825"/>
                <a:gd name="connsiteX36" fmla="*/ 5193506 w 5436394"/>
                <a:gd name="connsiteY36" fmla="*/ 216694 h 504825"/>
                <a:gd name="connsiteX37" fmla="*/ 5436394 w 5436394"/>
                <a:gd name="connsiteY37" fmla="*/ 261938 h 504825"/>
                <a:gd name="connsiteX38" fmla="*/ 5148262 w 5436394"/>
                <a:gd name="connsiteY38" fmla="*/ 259557 h 504825"/>
                <a:gd name="connsiteX39" fmla="*/ 4926806 w 5436394"/>
                <a:gd name="connsiteY39" fmla="*/ 290513 h 504825"/>
                <a:gd name="connsiteX40" fmla="*/ 4750594 w 5436394"/>
                <a:gd name="connsiteY40" fmla="*/ 400050 h 504825"/>
                <a:gd name="connsiteX41" fmla="*/ 4624387 w 5436394"/>
                <a:gd name="connsiteY41" fmla="*/ 414338 h 504825"/>
                <a:gd name="connsiteX42" fmla="*/ 4402931 w 5436394"/>
                <a:gd name="connsiteY42" fmla="*/ 426244 h 504825"/>
                <a:gd name="connsiteX43" fmla="*/ 4305300 w 5436394"/>
                <a:gd name="connsiteY43" fmla="*/ 433388 h 504825"/>
                <a:gd name="connsiteX44" fmla="*/ 4264819 w 5436394"/>
                <a:gd name="connsiteY44" fmla="*/ 435769 h 504825"/>
                <a:gd name="connsiteX45" fmla="*/ 4140994 w 5436394"/>
                <a:gd name="connsiteY45" fmla="*/ 471488 h 504825"/>
                <a:gd name="connsiteX46" fmla="*/ 4019550 w 5436394"/>
                <a:gd name="connsiteY46" fmla="*/ 497682 h 504825"/>
                <a:gd name="connsiteX47" fmla="*/ 3860006 w 5436394"/>
                <a:gd name="connsiteY47" fmla="*/ 504825 h 504825"/>
                <a:gd name="connsiteX48" fmla="*/ 3755231 w 5436394"/>
                <a:gd name="connsiteY48" fmla="*/ 497682 h 504825"/>
                <a:gd name="connsiteX49" fmla="*/ 3493294 w 5436394"/>
                <a:gd name="connsiteY49" fmla="*/ 483394 h 504825"/>
                <a:gd name="connsiteX50" fmla="*/ 3407569 w 5436394"/>
                <a:gd name="connsiteY50" fmla="*/ 473869 h 504825"/>
                <a:gd name="connsiteX51" fmla="*/ 3145631 w 5436394"/>
                <a:gd name="connsiteY51" fmla="*/ 447675 h 504825"/>
                <a:gd name="connsiteX52" fmla="*/ 3071812 w 5436394"/>
                <a:gd name="connsiteY52" fmla="*/ 457200 h 504825"/>
                <a:gd name="connsiteX53" fmla="*/ 2955131 w 5436394"/>
                <a:gd name="connsiteY53" fmla="*/ 454819 h 504825"/>
                <a:gd name="connsiteX54" fmla="*/ 2776537 w 5436394"/>
                <a:gd name="connsiteY54" fmla="*/ 440532 h 504825"/>
                <a:gd name="connsiteX55" fmla="*/ 2674144 w 5436394"/>
                <a:gd name="connsiteY55" fmla="*/ 423863 h 504825"/>
                <a:gd name="connsiteX56" fmla="*/ 2628900 w 5436394"/>
                <a:gd name="connsiteY56" fmla="*/ 423863 h 504825"/>
                <a:gd name="connsiteX57" fmla="*/ 2507456 w 5436394"/>
                <a:gd name="connsiteY57" fmla="*/ 442913 h 504825"/>
                <a:gd name="connsiteX58" fmla="*/ 2426494 w 5436394"/>
                <a:gd name="connsiteY58" fmla="*/ 447675 h 504825"/>
                <a:gd name="connsiteX59" fmla="*/ 2307431 w 5436394"/>
                <a:gd name="connsiteY59" fmla="*/ 416719 h 504825"/>
                <a:gd name="connsiteX60" fmla="*/ 2243137 w 5436394"/>
                <a:gd name="connsiteY60" fmla="*/ 350044 h 504825"/>
                <a:gd name="connsiteX61" fmla="*/ 2200275 w 5436394"/>
                <a:gd name="connsiteY61" fmla="*/ 304800 h 504825"/>
                <a:gd name="connsiteX62" fmla="*/ 2102644 w 5436394"/>
                <a:gd name="connsiteY62" fmla="*/ 273844 h 504825"/>
                <a:gd name="connsiteX63" fmla="*/ 1966912 w 5436394"/>
                <a:gd name="connsiteY63" fmla="*/ 230982 h 504825"/>
                <a:gd name="connsiteX64" fmla="*/ 1776412 w 5436394"/>
                <a:gd name="connsiteY64" fmla="*/ 188119 h 504825"/>
                <a:gd name="connsiteX65" fmla="*/ 1595437 w 5436394"/>
                <a:gd name="connsiteY65" fmla="*/ 140494 h 504825"/>
                <a:gd name="connsiteX66" fmla="*/ 1393031 w 5436394"/>
                <a:gd name="connsiteY66" fmla="*/ 119063 h 504825"/>
                <a:gd name="connsiteX67" fmla="*/ 1169194 w 5436394"/>
                <a:gd name="connsiteY67" fmla="*/ 104775 h 504825"/>
                <a:gd name="connsiteX68" fmla="*/ 935831 w 5436394"/>
                <a:gd name="connsiteY68" fmla="*/ 90488 h 504825"/>
                <a:gd name="connsiteX69" fmla="*/ 716756 w 5436394"/>
                <a:gd name="connsiteY69" fmla="*/ 78582 h 504825"/>
                <a:gd name="connsiteX70" fmla="*/ 478631 w 5436394"/>
                <a:gd name="connsiteY70" fmla="*/ 71438 h 504825"/>
                <a:gd name="connsiteX71" fmla="*/ 259556 w 5436394"/>
                <a:gd name="connsiteY71" fmla="*/ 64294 h 504825"/>
                <a:gd name="connsiteX72" fmla="*/ 107156 w 5436394"/>
                <a:gd name="connsiteY72" fmla="*/ 64294 h 504825"/>
                <a:gd name="connsiteX73" fmla="*/ 0 w 5436394"/>
                <a:gd name="connsiteY73" fmla="*/ 64294 h 504825"/>
                <a:gd name="connsiteX74" fmla="*/ 0 w 5436394"/>
                <a:gd name="connsiteY74" fmla="*/ 0 h 504825"/>
                <a:gd name="connsiteX0" fmla="*/ 0 w 5436394"/>
                <a:gd name="connsiteY0" fmla="*/ 0 h 504825"/>
                <a:gd name="connsiteX1" fmla="*/ 1721644 w 5436394"/>
                <a:gd name="connsiteY1" fmla="*/ 4763 h 504825"/>
                <a:gd name="connsiteX2" fmla="*/ 1819275 w 5436394"/>
                <a:gd name="connsiteY2" fmla="*/ 33338 h 504825"/>
                <a:gd name="connsiteX3" fmla="*/ 1840706 w 5436394"/>
                <a:gd name="connsiteY3" fmla="*/ 45244 h 504825"/>
                <a:gd name="connsiteX4" fmla="*/ 1847850 w 5436394"/>
                <a:gd name="connsiteY4" fmla="*/ 47625 h 504825"/>
                <a:gd name="connsiteX5" fmla="*/ 2002631 w 5436394"/>
                <a:gd name="connsiteY5" fmla="*/ 78582 h 504825"/>
                <a:gd name="connsiteX6" fmla="*/ 2119312 w 5436394"/>
                <a:gd name="connsiteY6" fmla="*/ 100013 h 504825"/>
                <a:gd name="connsiteX7" fmla="*/ 2124075 w 5436394"/>
                <a:gd name="connsiteY7" fmla="*/ 128588 h 504825"/>
                <a:gd name="connsiteX8" fmla="*/ 2238375 w 5436394"/>
                <a:gd name="connsiteY8" fmla="*/ 166688 h 504825"/>
                <a:gd name="connsiteX9" fmla="*/ 2240756 w 5436394"/>
                <a:gd name="connsiteY9" fmla="*/ 190500 h 504825"/>
                <a:gd name="connsiteX10" fmla="*/ 2355056 w 5436394"/>
                <a:gd name="connsiteY10" fmla="*/ 230982 h 504825"/>
                <a:gd name="connsiteX11" fmla="*/ 2355056 w 5436394"/>
                <a:gd name="connsiteY11" fmla="*/ 230982 h 504825"/>
                <a:gd name="connsiteX12" fmla="*/ 2371725 w 5436394"/>
                <a:gd name="connsiteY12" fmla="*/ 261938 h 504825"/>
                <a:gd name="connsiteX13" fmla="*/ 2450306 w 5436394"/>
                <a:gd name="connsiteY13" fmla="*/ 228600 h 504825"/>
                <a:gd name="connsiteX14" fmla="*/ 2462212 w 5436394"/>
                <a:gd name="connsiteY14" fmla="*/ 242888 h 504825"/>
                <a:gd name="connsiteX15" fmla="*/ 2512219 w 5436394"/>
                <a:gd name="connsiteY15" fmla="*/ 226219 h 504825"/>
                <a:gd name="connsiteX16" fmla="*/ 2566987 w 5436394"/>
                <a:gd name="connsiteY16" fmla="*/ 216694 h 504825"/>
                <a:gd name="connsiteX17" fmla="*/ 2631281 w 5436394"/>
                <a:gd name="connsiteY17" fmla="*/ 214313 h 504825"/>
                <a:gd name="connsiteX18" fmla="*/ 2674144 w 5436394"/>
                <a:gd name="connsiteY18" fmla="*/ 233363 h 504825"/>
                <a:gd name="connsiteX19" fmla="*/ 2783681 w 5436394"/>
                <a:gd name="connsiteY19" fmla="*/ 204788 h 504825"/>
                <a:gd name="connsiteX20" fmla="*/ 2917031 w 5436394"/>
                <a:gd name="connsiteY20" fmla="*/ 242888 h 504825"/>
                <a:gd name="connsiteX21" fmla="*/ 3019425 w 5436394"/>
                <a:gd name="connsiteY21" fmla="*/ 250032 h 504825"/>
                <a:gd name="connsiteX22" fmla="*/ 3169444 w 5436394"/>
                <a:gd name="connsiteY22" fmla="*/ 252413 h 504825"/>
                <a:gd name="connsiteX23" fmla="*/ 3469481 w 5436394"/>
                <a:gd name="connsiteY23" fmla="*/ 257175 h 504825"/>
                <a:gd name="connsiteX24" fmla="*/ 3724275 w 5436394"/>
                <a:gd name="connsiteY24" fmla="*/ 269082 h 504825"/>
                <a:gd name="connsiteX25" fmla="*/ 3862387 w 5436394"/>
                <a:gd name="connsiteY25" fmla="*/ 271463 h 504825"/>
                <a:gd name="connsiteX26" fmla="*/ 4002881 w 5436394"/>
                <a:gd name="connsiteY26" fmla="*/ 278607 h 504825"/>
                <a:gd name="connsiteX27" fmla="*/ 4117181 w 5436394"/>
                <a:gd name="connsiteY27" fmla="*/ 271463 h 504825"/>
                <a:gd name="connsiteX28" fmla="*/ 4255294 w 5436394"/>
                <a:gd name="connsiteY28" fmla="*/ 261938 h 504825"/>
                <a:gd name="connsiteX29" fmla="*/ 4391025 w 5436394"/>
                <a:gd name="connsiteY29" fmla="*/ 245269 h 504825"/>
                <a:gd name="connsiteX30" fmla="*/ 4541044 w 5436394"/>
                <a:gd name="connsiteY30" fmla="*/ 219075 h 504825"/>
                <a:gd name="connsiteX31" fmla="*/ 4610100 w 5436394"/>
                <a:gd name="connsiteY31" fmla="*/ 207169 h 504825"/>
                <a:gd name="connsiteX32" fmla="*/ 4774406 w 5436394"/>
                <a:gd name="connsiteY32" fmla="*/ 202407 h 504825"/>
                <a:gd name="connsiteX33" fmla="*/ 4900612 w 5436394"/>
                <a:gd name="connsiteY33" fmla="*/ 200025 h 504825"/>
                <a:gd name="connsiteX34" fmla="*/ 5057775 w 5436394"/>
                <a:gd name="connsiteY34" fmla="*/ 207169 h 504825"/>
                <a:gd name="connsiteX35" fmla="*/ 5193506 w 5436394"/>
                <a:gd name="connsiteY35" fmla="*/ 216694 h 504825"/>
                <a:gd name="connsiteX36" fmla="*/ 5436394 w 5436394"/>
                <a:gd name="connsiteY36" fmla="*/ 261938 h 504825"/>
                <a:gd name="connsiteX37" fmla="*/ 5148262 w 5436394"/>
                <a:gd name="connsiteY37" fmla="*/ 259557 h 504825"/>
                <a:gd name="connsiteX38" fmla="*/ 4926806 w 5436394"/>
                <a:gd name="connsiteY38" fmla="*/ 290513 h 504825"/>
                <a:gd name="connsiteX39" fmla="*/ 4750594 w 5436394"/>
                <a:gd name="connsiteY39" fmla="*/ 400050 h 504825"/>
                <a:gd name="connsiteX40" fmla="*/ 4624387 w 5436394"/>
                <a:gd name="connsiteY40" fmla="*/ 414338 h 504825"/>
                <a:gd name="connsiteX41" fmla="*/ 4402931 w 5436394"/>
                <a:gd name="connsiteY41" fmla="*/ 426244 h 504825"/>
                <a:gd name="connsiteX42" fmla="*/ 4305300 w 5436394"/>
                <a:gd name="connsiteY42" fmla="*/ 433388 h 504825"/>
                <a:gd name="connsiteX43" fmla="*/ 4264819 w 5436394"/>
                <a:gd name="connsiteY43" fmla="*/ 435769 h 504825"/>
                <a:gd name="connsiteX44" fmla="*/ 4140994 w 5436394"/>
                <a:gd name="connsiteY44" fmla="*/ 471488 h 504825"/>
                <a:gd name="connsiteX45" fmla="*/ 4019550 w 5436394"/>
                <a:gd name="connsiteY45" fmla="*/ 497682 h 504825"/>
                <a:gd name="connsiteX46" fmla="*/ 3860006 w 5436394"/>
                <a:gd name="connsiteY46" fmla="*/ 504825 h 504825"/>
                <a:gd name="connsiteX47" fmla="*/ 3755231 w 5436394"/>
                <a:gd name="connsiteY47" fmla="*/ 497682 h 504825"/>
                <a:gd name="connsiteX48" fmla="*/ 3493294 w 5436394"/>
                <a:gd name="connsiteY48" fmla="*/ 483394 h 504825"/>
                <a:gd name="connsiteX49" fmla="*/ 3407569 w 5436394"/>
                <a:gd name="connsiteY49" fmla="*/ 473869 h 504825"/>
                <a:gd name="connsiteX50" fmla="*/ 3145631 w 5436394"/>
                <a:gd name="connsiteY50" fmla="*/ 447675 h 504825"/>
                <a:gd name="connsiteX51" fmla="*/ 3071812 w 5436394"/>
                <a:gd name="connsiteY51" fmla="*/ 457200 h 504825"/>
                <a:gd name="connsiteX52" fmla="*/ 2955131 w 5436394"/>
                <a:gd name="connsiteY52" fmla="*/ 454819 h 504825"/>
                <a:gd name="connsiteX53" fmla="*/ 2776537 w 5436394"/>
                <a:gd name="connsiteY53" fmla="*/ 440532 h 504825"/>
                <a:gd name="connsiteX54" fmla="*/ 2674144 w 5436394"/>
                <a:gd name="connsiteY54" fmla="*/ 423863 h 504825"/>
                <a:gd name="connsiteX55" fmla="*/ 2628900 w 5436394"/>
                <a:gd name="connsiteY55" fmla="*/ 423863 h 504825"/>
                <a:gd name="connsiteX56" fmla="*/ 2507456 w 5436394"/>
                <a:gd name="connsiteY56" fmla="*/ 442913 h 504825"/>
                <a:gd name="connsiteX57" fmla="*/ 2426494 w 5436394"/>
                <a:gd name="connsiteY57" fmla="*/ 447675 h 504825"/>
                <a:gd name="connsiteX58" fmla="*/ 2307431 w 5436394"/>
                <a:gd name="connsiteY58" fmla="*/ 416719 h 504825"/>
                <a:gd name="connsiteX59" fmla="*/ 2243137 w 5436394"/>
                <a:gd name="connsiteY59" fmla="*/ 350044 h 504825"/>
                <a:gd name="connsiteX60" fmla="*/ 2200275 w 5436394"/>
                <a:gd name="connsiteY60" fmla="*/ 304800 h 504825"/>
                <a:gd name="connsiteX61" fmla="*/ 2102644 w 5436394"/>
                <a:gd name="connsiteY61" fmla="*/ 273844 h 504825"/>
                <a:gd name="connsiteX62" fmla="*/ 1966912 w 5436394"/>
                <a:gd name="connsiteY62" fmla="*/ 230982 h 504825"/>
                <a:gd name="connsiteX63" fmla="*/ 1776412 w 5436394"/>
                <a:gd name="connsiteY63" fmla="*/ 188119 h 504825"/>
                <a:gd name="connsiteX64" fmla="*/ 1595437 w 5436394"/>
                <a:gd name="connsiteY64" fmla="*/ 140494 h 504825"/>
                <a:gd name="connsiteX65" fmla="*/ 1393031 w 5436394"/>
                <a:gd name="connsiteY65" fmla="*/ 119063 h 504825"/>
                <a:gd name="connsiteX66" fmla="*/ 1169194 w 5436394"/>
                <a:gd name="connsiteY66" fmla="*/ 104775 h 504825"/>
                <a:gd name="connsiteX67" fmla="*/ 935831 w 5436394"/>
                <a:gd name="connsiteY67" fmla="*/ 90488 h 504825"/>
                <a:gd name="connsiteX68" fmla="*/ 716756 w 5436394"/>
                <a:gd name="connsiteY68" fmla="*/ 78582 h 504825"/>
                <a:gd name="connsiteX69" fmla="*/ 478631 w 5436394"/>
                <a:gd name="connsiteY69" fmla="*/ 71438 h 504825"/>
                <a:gd name="connsiteX70" fmla="*/ 259556 w 5436394"/>
                <a:gd name="connsiteY70" fmla="*/ 64294 h 504825"/>
                <a:gd name="connsiteX71" fmla="*/ 107156 w 5436394"/>
                <a:gd name="connsiteY71" fmla="*/ 64294 h 504825"/>
                <a:gd name="connsiteX72" fmla="*/ 0 w 5436394"/>
                <a:gd name="connsiteY72" fmla="*/ 64294 h 504825"/>
                <a:gd name="connsiteX73" fmla="*/ 0 w 5436394"/>
                <a:gd name="connsiteY73" fmla="*/ 0 h 504825"/>
                <a:gd name="connsiteX0" fmla="*/ 0 w 5436394"/>
                <a:gd name="connsiteY0" fmla="*/ 0 h 504825"/>
                <a:gd name="connsiteX1" fmla="*/ 1721644 w 5436394"/>
                <a:gd name="connsiteY1" fmla="*/ 4763 h 504825"/>
                <a:gd name="connsiteX2" fmla="*/ 1819275 w 5436394"/>
                <a:gd name="connsiteY2" fmla="*/ 33338 h 504825"/>
                <a:gd name="connsiteX3" fmla="*/ 1840706 w 5436394"/>
                <a:gd name="connsiteY3" fmla="*/ 45244 h 504825"/>
                <a:gd name="connsiteX4" fmla="*/ 2002631 w 5436394"/>
                <a:gd name="connsiteY4" fmla="*/ 78582 h 504825"/>
                <a:gd name="connsiteX5" fmla="*/ 2119312 w 5436394"/>
                <a:gd name="connsiteY5" fmla="*/ 100013 h 504825"/>
                <a:gd name="connsiteX6" fmla="*/ 2124075 w 5436394"/>
                <a:gd name="connsiteY6" fmla="*/ 128588 h 504825"/>
                <a:gd name="connsiteX7" fmla="*/ 2238375 w 5436394"/>
                <a:gd name="connsiteY7" fmla="*/ 166688 h 504825"/>
                <a:gd name="connsiteX8" fmla="*/ 2240756 w 5436394"/>
                <a:gd name="connsiteY8" fmla="*/ 190500 h 504825"/>
                <a:gd name="connsiteX9" fmla="*/ 2355056 w 5436394"/>
                <a:gd name="connsiteY9" fmla="*/ 230982 h 504825"/>
                <a:gd name="connsiteX10" fmla="*/ 2355056 w 5436394"/>
                <a:gd name="connsiteY10" fmla="*/ 230982 h 504825"/>
                <a:gd name="connsiteX11" fmla="*/ 2371725 w 5436394"/>
                <a:gd name="connsiteY11" fmla="*/ 261938 h 504825"/>
                <a:gd name="connsiteX12" fmla="*/ 2450306 w 5436394"/>
                <a:gd name="connsiteY12" fmla="*/ 228600 h 504825"/>
                <a:gd name="connsiteX13" fmla="*/ 2462212 w 5436394"/>
                <a:gd name="connsiteY13" fmla="*/ 242888 h 504825"/>
                <a:gd name="connsiteX14" fmla="*/ 2512219 w 5436394"/>
                <a:gd name="connsiteY14" fmla="*/ 226219 h 504825"/>
                <a:gd name="connsiteX15" fmla="*/ 2566987 w 5436394"/>
                <a:gd name="connsiteY15" fmla="*/ 216694 h 504825"/>
                <a:gd name="connsiteX16" fmla="*/ 2631281 w 5436394"/>
                <a:gd name="connsiteY16" fmla="*/ 214313 h 504825"/>
                <a:gd name="connsiteX17" fmla="*/ 2674144 w 5436394"/>
                <a:gd name="connsiteY17" fmla="*/ 233363 h 504825"/>
                <a:gd name="connsiteX18" fmla="*/ 2783681 w 5436394"/>
                <a:gd name="connsiteY18" fmla="*/ 204788 h 504825"/>
                <a:gd name="connsiteX19" fmla="*/ 2917031 w 5436394"/>
                <a:gd name="connsiteY19" fmla="*/ 242888 h 504825"/>
                <a:gd name="connsiteX20" fmla="*/ 3019425 w 5436394"/>
                <a:gd name="connsiteY20" fmla="*/ 250032 h 504825"/>
                <a:gd name="connsiteX21" fmla="*/ 3169444 w 5436394"/>
                <a:gd name="connsiteY21" fmla="*/ 252413 h 504825"/>
                <a:gd name="connsiteX22" fmla="*/ 3469481 w 5436394"/>
                <a:gd name="connsiteY22" fmla="*/ 257175 h 504825"/>
                <a:gd name="connsiteX23" fmla="*/ 3724275 w 5436394"/>
                <a:gd name="connsiteY23" fmla="*/ 269082 h 504825"/>
                <a:gd name="connsiteX24" fmla="*/ 3862387 w 5436394"/>
                <a:gd name="connsiteY24" fmla="*/ 271463 h 504825"/>
                <a:gd name="connsiteX25" fmla="*/ 4002881 w 5436394"/>
                <a:gd name="connsiteY25" fmla="*/ 278607 h 504825"/>
                <a:gd name="connsiteX26" fmla="*/ 4117181 w 5436394"/>
                <a:gd name="connsiteY26" fmla="*/ 271463 h 504825"/>
                <a:gd name="connsiteX27" fmla="*/ 4255294 w 5436394"/>
                <a:gd name="connsiteY27" fmla="*/ 261938 h 504825"/>
                <a:gd name="connsiteX28" fmla="*/ 4391025 w 5436394"/>
                <a:gd name="connsiteY28" fmla="*/ 245269 h 504825"/>
                <a:gd name="connsiteX29" fmla="*/ 4541044 w 5436394"/>
                <a:gd name="connsiteY29" fmla="*/ 219075 h 504825"/>
                <a:gd name="connsiteX30" fmla="*/ 4610100 w 5436394"/>
                <a:gd name="connsiteY30" fmla="*/ 207169 h 504825"/>
                <a:gd name="connsiteX31" fmla="*/ 4774406 w 5436394"/>
                <a:gd name="connsiteY31" fmla="*/ 202407 h 504825"/>
                <a:gd name="connsiteX32" fmla="*/ 4900612 w 5436394"/>
                <a:gd name="connsiteY32" fmla="*/ 200025 h 504825"/>
                <a:gd name="connsiteX33" fmla="*/ 5057775 w 5436394"/>
                <a:gd name="connsiteY33" fmla="*/ 207169 h 504825"/>
                <a:gd name="connsiteX34" fmla="*/ 5193506 w 5436394"/>
                <a:gd name="connsiteY34" fmla="*/ 216694 h 504825"/>
                <a:gd name="connsiteX35" fmla="*/ 5436394 w 5436394"/>
                <a:gd name="connsiteY35" fmla="*/ 261938 h 504825"/>
                <a:gd name="connsiteX36" fmla="*/ 5148262 w 5436394"/>
                <a:gd name="connsiteY36" fmla="*/ 259557 h 504825"/>
                <a:gd name="connsiteX37" fmla="*/ 4926806 w 5436394"/>
                <a:gd name="connsiteY37" fmla="*/ 290513 h 504825"/>
                <a:gd name="connsiteX38" fmla="*/ 4750594 w 5436394"/>
                <a:gd name="connsiteY38" fmla="*/ 400050 h 504825"/>
                <a:gd name="connsiteX39" fmla="*/ 4624387 w 5436394"/>
                <a:gd name="connsiteY39" fmla="*/ 414338 h 504825"/>
                <a:gd name="connsiteX40" fmla="*/ 4402931 w 5436394"/>
                <a:gd name="connsiteY40" fmla="*/ 426244 h 504825"/>
                <a:gd name="connsiteX41" fmla="*/ 4305300 w 5436394"/>
                <a:gd name="connsiteY41" fmla="*/ 433388 h 504825"/>
                <a:gd name="connsiteX42" fmla="*/ 4264819 w 5436394"/>
                <a:gd name="connsiteY42" fmla="*/ 435769 h 504825"/>
                <a:gd name="connsiteX43" fmla="*/ 4140994 w 5436394"/>
                <a:gd name="connsiteY43" fmla="*/ 471488 h 504825"/>
                <a:gd name="connsiteX44" fmla="*/ 4019550 w 5436394"/>
                <a:gd name="connsiteY44" fmla="*/ 497682 h 504825"/>
                <a:gd name="connsiteX45" fmla="*/ 3860006 w 5436394"/>
                <a:gd name="connsiteY45" fmla="*/ 504825 h 504825"/>
                <a:gd name="connsiteX46" fmla="*/ 3755231 w 5436394"/>
                <a:gd name="connsiteY46" fmla="*/ 497682 h 504825"/>
                <a:gd name="connsiteX47" fmla="*/ 3493294 w 5436394"/>
                <a:gd name="connsiteY47" fmla="*/ 483394 h 504825"/>
                <a:gd name="connsiteX48" fmla="*/ 3407569 w 5436394"/>
                <a:gd name="connsiteY48" fmla="*/ 473869 h 504825"/>
                <a:gd name="connsiteX49" fmla="*/ 3145631 w 5436394"/>
                <a:gd name="connsiteY49" fmla="*/ 447675 h 504825"/>
                <a:gd name="connsiteX50" fmla="*/ 3071812 w 5436394"/>
                <a:gd name="connsiteY50" fmla="*/ 457200 h 504825"/>
                <a:gd name="connsiteX51" fmla="*/ 2955131 w 5436394"/>
                <a:gd name="connsiteY51" fmla="*/ 454819 h 504825"/>
                <a:gd name="connsiteX52" fmla="*/ 2776537 w 5436394"/>
                <a:gd name="connsiteY52" fmla="*/ 440532 h 504825"/>
                <a:gd name="connsiteX53" fmla="*/ 2674144 w 5436394"/>
                <a:gd name="connsiteY53" fmla="*/ 423863 h 504825"/>
                <a:gd name="connsiteX54" fmla="*/ 2628900 w 5436394"/>
                <a:gd name="connsiteY54" fmla="*/ 423863 h 504825"/>
                <a:gd name="connsiteX55" fmla="*/ 2507456 w 5436394"/>
                <a:gd name="connsiteY55" fmla="*/ 442913 h 504825"/>
                <a:gd name="connsiteX56" fmla="*/ 2426494 w 5436394"/>
                <a:gd name="connsiteY56" fmla="*/ 447675 h 504825"/>
                <a:gd name="connsiteX57" fmla="*/ 2307431 w 5436394"/>
                <a:gd name="connsiteY57" fmla="*/ 416719 h 504825"/>
                <a:gd name="connsiteX58" fmla="*/ 2243137 w 5436394"/>
                <a:gd name="connsiteY58" fmla="*/ 350044 h 504825"/>
                <a:gd name="connsiteX59" fmla="*/ 2200275 w 5436394"/>
                <a:gd name="connsiteY59" fmla="*/ 304800 h 504825"/>
                <a:gd name="connsiteX60" fmla="*/ 2102644 w 5436394"/>
                <a:gd name="connsiteY60" fmla="*/ 273844 h 504825"/>
                <a:gd name="connsiteX61" fmla="*/ 1966912 w 5436394"/>
                <a:gd name="connsiteY61" fmla="*/ 230982 h 504825"/>
                <a:gd name="connsiteX62" fmla="*/ 1776412 w 5436394"/>
                <a:gd name="connsiteY62" fmla="*/ 188119 h 504825"/>
                <a:gd name="connsiteX63" fmla="*/ 1595437 w 5436394"/>
                <a:gd name="connsiteY63" fmla="*/ 140494 h 504825"/>
                <a:gd name="connsiteX64" fmla="*/ 1393031 w 5436394"/>
                <a:gd name="connsiteY64" fmla="*/ 119063 h 504825"/>
                <a:gd name="connsiteX65" fmla="*/ 1169194 w 5436394"/>
                <a:gd name="connsiteY65" fmla="*/ 104775 h 504825"/>
                <a:gd name="connsiteX66" fmla="*/ 935831 w 5436394"/>
                <a:gd name="connsiteY66" fmla="*/ 90488 h 504825"/>
                <a:gd name="connsiteX67" fmla="*/ 716756 w 5436394"/>
                <a:gd name="connsiteY67" fmla="*/ 78582 h 504825"/>
                <a:gd name="connsiteX68" fmla="*/ 478631 w 5436394"/>
                <a:gd name="connsiteY68" fmla="*/ 71438 h 504825"/>
                <a:gd name="connsiteX69" fmla="*/ 259556 w 5436394"/>
                <a:gd name="connsiteY69" fmla="*/ 64294 h 504825"/>
                <a:gd name="connsiteX70" fmla="*/ 107156 w 5436394"/>
                <a:gd name="connsiteY70" fmla="*/ 64294 h 504825"/>
                <a:gd name="connsiteX71" fmla="*/ 0 w 5436394"/>
                <a:gd name="connsiteY71" fmla="*/ 64294 h 504825"/>
                <a:gd name="connsiteX72" fmla="*/ 0 w 5436394"/>
                <a:gd name="connsiteY72"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55056 w 5436394"/>
                <a:gd name="connsiteY9" fmla="*/ 230982 h 504825"/>
                <a:gd name="connsiteX10" fmla="*/ 2371725 w 5436394"/>
                <a:gd name="connsiteY10" fmla="*/ 261938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28900 w 5436394"/>
                <a:gd name="connsiteY53" fmla="*/ 423863 h 504825"/>
                <a:gd name="connsiteX54" fmla="*/ 2507456 w 5436394"/>
                <a:gd name="connsiteY54" fmla="*/ 442913 h 504825"/>
                <a:gd name="connsiteX55" fmla="*/ 2426494 w 5436394"/>
                <a:gd name="connsiteY55" fmla="*/ 447675 h 504825"/>
                <a:gd name="connsiteX56" fmla="*/ 2307431 w 5436394"/>
                <a:gd name="connsiteY56" fmla="*/ 416719 h 504825"/>
                <a:gd name="connsiteX57" fmla="*/ 2243137 w 5436394"/>
                <a:gd name="connsiteY57" fmla="*/ 350044 h 504825"/>
                <a:gd name="connsiteX58" fmla="*/ 2200275 w 5436394"/>
                <a:gd name="connsiteY58" fmla="*/ 304800 h 504825"/>
                <a:gd name="connsiteX59" fmla="*/ 2102644 w 5436394"/>
                <a:gd name="connsiteY59" fmla="*/ 273844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55056 w 5436394"/>
                <a:gd name="connsiteY9" fmla="*/ 230982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28900 w 5436394"/>
                <a:gd name="connsiteY53" fmla="*/ 423863 h 504825"/>
                <a:gd name="connsiteX54" fmla="*/ 2507456 w 5436394"/>
                <a:gd name="connsiteY54" fmla="*/ 442913 h 504825"/>
                <a:gd name="connsiteX55" fmla="*/ 2426494 w 5436394"/>
                <a:gd name="connsiteY55" fmla="*/ 447675 h 504825"/>
                <a:gd name="connsiteX56" fmla="*/ 2307431 w 5436394"/>
                <a:gd name="connsiteY56" fmla="*/ 416719 h 504825"/>
                <a:gd name="connsiteX57" fmla="*/ 2243137 w 5436394"/>
                <a:gd name="connsiteY57" fmla="*/ 350044 h 504825"/>
                <a:gd name="connsiteX58" fmla="*/ 2200275 w 5436394"/>
                <a:gd name="connsiteY58" fmla="*/ 304800 h 504825"/>
                <a:gd name="connsiteX59" fmla="*/ 2102644 w 5436394"/>
                <a:gd name="connsiteY59" fmla="*/ 273844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28900 w 5436394"/>
                <a:gd name="connsiteY53" fmla="*/ 423863 h 504825"/>
                <a:gd name="connsiteX54" fmla="*/ 2507456 w 5436394"/>
                <a:gd name="connsiteY54" fmla="*/ 442913 h 504825"/>
                <a:gd name="connsiteX55" fmla="*/ 2426494 w 5436394"/>
                <a:gd name="connsiteY55" fmla="*/ 447675 h 504825"/>
                <a:gd name="connsiteX56" fmla="*/ 2307431 w 5436394"/>
                <a:gd name="connsiteY56" fmla="*/ 416719 h 504825"/>
                <a:gd name="connsiteX57" fmla="*/ 2243137 w 5436394"/>
                <a:gd name="connsiteY57" fmla="*/ 350044 h 504825"/>
                <a:gd name="connsiteX58" fmla="*/ 2200275 w 5436394"/>
                <a:gd name="connsiteY58" fmla="*/ 304800 h 504825"/>
                <a:gd name="connsiteX59" fmla="*/ 2102644 w 5436394"/>
                <a:gd name="connsiteY59" fmla="*/ 273844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28900 w 5436394"/>
                <a:gd name="connsiteY53" fmla="*/ 423863 h 504825"/>
                <a:gd name="connsiteX54" fmla="*/ 2507456 w 5436394"/>
                <a:gd name="connsiteY54" fmla="*/ 442913 h 504825"/>
                <a:gd name="connsiteX55" fmla="*/ 2426494 w 5436394"/>
                <a:gd name="connsiteY55" fmla="*/ 447675 h 504825"/>
                <a:gd name="connsiteX56" fmla="*/ 2307431 w 5436394"/>
                <a:gd name="connsiteY56" fmla="*/ 416719 h 504825"/>
                <a:gd name="connsiteX57" fmla="*/ 2243137 w 5436394"/>
                <a:gd name="connsiteY57" fmla="*/ 350044 h 504825"/>
                <a:gd name="connsiteX58" fmla="*/ 2185988 w 5436394"/>
                <a:gd name="connsiteY58" fmla="*/ 290512 h 504825"/>
                <a:gd name="connsiteX59" fmla="*/ 2102644 w 5436394"/>
                <a:gd name="connsiteY59" fmla="*/ 273844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28900 w 5436394"/>
                <a:gd name="connsiteY53" fmla="*/ 423863 h 504825"/>
                <a:gd name="connsiteX54" fmla="*/ 2507456 w 5436394"/>
                <a:gd name="connsiteY54" fmla="*/ 442913 h 504825"/>
                <a:gd name="connsiteX55" fmla="*/ 2426494 w 5436394"/>
                <a:gd name="connsiteY55" fmla="*/ 447675 h 504825"/>
                <a:gd name="connsiteX56" fmla="*/ 2307431 w 5436394"/>
                <a:gd name="connsiteY56" fmla="*/ 416719 h 504825"/>
                <a:gd name="connsiteX57" fmla="*/ 2243137 w 5436394"/>
                <a:gd name="connsiteY57" fmla="*/ 350044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28900 w 5436394"/>
                <a:gd name="connsiteY53" fmla="*/ 423863 h 504825"/>
                <a:gd name="connsiteX54" fmla="*/ 2507456 w 5436394"/>
                <a:gd name="connsiteY54" fmla="*/ 442913 h 504825"/>
                <a:gd name="connsiteX55" fmla="*/ 2426494 w 5436394"/>
                <a:gd name="connsiteY55" fmla="*/ 447675 h 504825"/>
                <a:gd name="connsiteX56" fmla="*/ 2307431 w 5436394"/>
                <a:gd name="connsiteY56" fmla="*/ 416719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28900 w 5436394"/>
                <a:gd name="connsiteY53" fmla="*/ 423863 h 504825"/>
                <a:gd name="connsiteX54" fmla="*/ 2507456 w 5436394"/>
                <a:gd name="connsiteY54" fmla="*/ 442913 h 504825"/>
                <a:gd name="connsiteX55" fmla="*/ 2426494 w 5436394"/>
                <a:gd name="connsiteY55" fmla="*/ 447675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28900 w 5436394"/>
                <a:gd name="connsiteY53" fmla="*/ 423863 h 504825"/>
                <a:gd name="connsiteX54" fmla="*/ 2507456 w 5436394"/>
                <a:gd name="connsiteY54" fmla="*/ 442913 h 504825"/>
                <a:gd name="connsiteX55" fmla="*/ 2436019 w 5436394"/>
                <a:gd name="connsiteY55" fmla="*/ 347662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28900 w 5436394"/>
                <a:gd name="connsiteY53" fmla="*/ 423863 h 504825"/>
                <a:gd name="connsiteX54" fmla="*/ 2521743 w 5436394"/>
                <a:gd name="connsiteY54" fmla="*/ 364331 h 504825"/>
                <a:gd name="connsiteX55" fmla="*/ 2436019 w 5436394"/>
                <a:gd name="connsiteY55" fmla="*/ 347662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19312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09850 w 5436394"/>
                <a:gd name="connsiteY53" fmla="*/ 402432 h 504825"/>
                <a:gd name="connsiteX54" fmla="*/ 2521743 w 5436394"/>
                <a:gd name="connsiteY54" fmla="*/ 364331 h 504825"/>
                <a:gd name="connsiteX55" fmla="*/ 2436019 w 5436394"/>
                <a:gd name="connsiteY55" fmla="*/ 347662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24075 w 5436394"/>
                <a:gd name="connsiteY5" fmla="*/ 128588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09850 w 5436394"/>
                <a:gd name="connsiteY53" fmla="*/ 402432 h 504825"/>
                <a:gd name="connsiteX54" fmla="*/ 2521743 w 5436394"/>
                <a:gd name="connsiteY54" fmla="*/ 364331 h 504825"/>
                <a:gd name="connsiteX55" fmla="*/ 2436019 w 5436394"/>
                <a:gd name="connsiteY55" fmla="*/ 347662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38375 w 5436394"/>
                <a:gd name="connsiteY6" fmla="*/ 166688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09850 w 5436394"/>
                <a:gd name="connsiteY53" fmla="*/ 402432 h 504825"/>
                <a:gd name="connsiteX54" fmla="*/ 2521743 w 5436394"/>
                <a:gd name="connsiteY54" fmla="*/ 364331 h 504825"/>
                <a:gd name="connsiteX55" fmla="*/ 2436019 w 5436394"/>
                <a:gd name="connsiteY55" fmla="*/ 347662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40756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09850 w 5436394"/>
                <a:gd name="connsiteY53" fmla="*/ 402432 h 504825"/>
                <a:gd name="connsiteX54" fmla="*/ 2521743 w 5436394"/>
                <a:gd name="connsiteY54" fmla="*/ 364331 h 504825"/>
                <a:gd name="connsiteX55" fmla="*/ 2436019 w 5436394"/>
                <a:gd name="connsiteY55" fmla="*/ 347662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55056 w 5436394"/>
                <a:gd name="connsiteY8" fmla="*/ 230982 h 504825"/>
                <a:gd name="connsiteX9" fmla="*/ 2364581 w 5436394"/>
                <a:gd name="connsiteY9" fmla="*/ 233363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09850 w 5436394"/>
                <a:gd name="connsiteY53" fmla="*/ 402432 h 504825"/>
                <a:gd name="connsiteX54" fmla="*/ 2521743 w 5436394"/>
                <a:gd name="connsiteY54" fmla="*/ 364331 h 504825"/>
                <a:gd name="connsiteX55" fmla="*/ 2436019 w 5436394"/>
                <a:gd name="connsiteY55" fmla="*/ 347662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55056 w 5436394"/>
                <a:gd name="connsiteY8" fmla="*/ 230982 h 504825"/>
                <a:gd name="connsiteX9" fmla="*/ 2388393 w 5436394"/>
                <a:gd name="connsiteY9" fmla="*/ 192881 h 504825"/>
                <a:gd name="connsiteX10" fmla="*/ 2381250 w 5436394"/>
                <a:gd name="connsiteY10" fmla="*/ 257175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09850 w 5436394"/>
                <a:gd name="connsiteY53" fmla="*/ 402432 h 504825"/>
                <a:gd name="connsiteX54" fmla="*/ 2521743 w 5436394"/>
                <a:gd name="connsiteY54" fmla="*/ 364331 h 504825"/>
                <a:gd name="connsiteX55" fmla="*/ 2436019 w 5436394"/>
                <a:gd name="connsiteY55" fmla="*/ 347662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8393 w 5436394"/>
                <a:gd name="connsiteY8" fmla="*/ 192881 h 504825"/>
                <a:gd name="connsiteX9" fmla="*/ 2381250 w 5436394"/>
                <a:gd name="connsiteY9" fmla="*/ 257175 h 504825"/>
                <a:gd name="connsiteX10" fmla="*/ 2450306 w 5436394"/>
                <a:gd name="connsiteY10" fmla="*/ 228600 h 504825"/>
                <a:gd name="connsiteX11" fmla="*/ 2462212 w 5436394"/>
                <a:gd name="connsiteY11" fmla="*/ 242888 h 504825"/>
                <a:gd name="connsiteX12" fmla="*/ 2512219 w 5436394"/>
                <a:gd name="connsiteY12" fmla="*/ 226219 h 504825"/>
                <a:gd name="connsiteX13" fmla="*/ 2566987 w 5436394"/>
                <a:gd name="connsiteY13" fmla="*/ 216694 h 504825"/>
                <a:gd name="connsiteX14" fmla="*/ 2631281 w 5436394"/>
                <a:gd name="connsiteY14" fmla="*/ 214313 h 504825"/>
                <a:gd name="connsiteX15" fmla="*/ 2674144 w 5436394"/>
                <a:gd name="connsiteY15" fmla="*/ 233363 h 504825"/>
                <a:gd name="connsiteX16" fmla="*/ 2783681 w 5436394"/>
                <a:gd name="connsiteY16" fmla="*/ 204788 h 504825"/>
                <a:gd name="connsiteX17" fmla="*/ 2917031 w 5436394"/>
                <a:gd name="connsiteY17" fmla="*/ 242888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81250 w 5436394"/>
                <a:gd name="connsiteY9" fmla="*/ 257175 h 504825"/>
                <a:gd name="connsiteX10" fmla="*/ 2450306 w 5436394"/>
                <a:gd name="connsiteY10" fmla="*/ 228600 h 504825"/>
                <a:gd name="connsiteX11" fmla="*/ 2462212 w 5436394"/>
                <a:gd name="connsiteY11" fmla="*/ 242888 h 504825"/>
                <a:gd name="connsiteX12" fmla="*/ 2512219 w 5436394"/>
                <a:gd name="connsiteY12" fmla="*/ 226219 h 504825"/>
                <a:gd name="connsiteX13" fmla="*/ 2566987 w 5436394"/>
                <a:gd name="connsiteY13" fmla="*/ 216694 h 504825"/>
                <a:gd name="connsiteX14" fmla="*/ 2631281 w 5436394"/>
                <a:gd name="connsiteY14" fmla="*/ 214313 h 504825"/>
                <a:gd name="connsiteX15" fmla="*/ 2674144 w 5436394"/>
                <a:gd name="connsiteY15" fmla="*/ 233363 h 504825"/>
                <a:gd name="connsiteX16" fmla="*/ 2783681 w 5436394"/>
                <a:gd name="connsiteY16" fmla="*/ 204788 h 504825"/>
                <a:gd name="connsiteX17" fmla="*/ 2917031 w 5436394"/>
                <a:gd name="connsiteY17" fmla="*/ 242888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426494 w 5436394"/>
                <a:gd name="connsiteY9" fmla="*/ 245268 h 504825"/>
                <a:gd name="connsiteX10" fmla="*/ 2450306 w 5436394"/>
                <a:gd name="connsiteY10" fmla="*/ 228600 h 504825"/>
                <a:gd name="connsiteX11" fmla="*/ 2462212 w 5436394"/>
                <a:gd name="connsiteY11" fmla="*/ 242888 h 504825"/>
                <a:gd name="connsiteX12" fmla="*/ 2512219 w 5436394"/>
                <a:gd name="connsiteY12" fmla="*/ 226219 h 504825"/>
                <a:gd name="connsiteX13" fmla="*/ 2566987 w 5436394"/>
                <a:gd name="connsiteY13" fmla="*/ 216694 h 504825"/>
                <a:gd name="connsiteX14" fmla="*/ 2631281 w 5436394"/>
                <a:gd name="connsiteY14" fmla="*/ 214313 h 504825"/>
                <a:gd name="connsiteX15" fmla="*/ 2674144 w 5436394"/>
                <a:gd name="connsiteY15" fmla="*/ 233363 h 504825"/>
                <a:gd name="connsiteX16" fmla="*/ 2783681 w 5436394"/>
                <a:gd name="connsiteY16" fmla="*/ 204788 h 504825"/>
                <a:gd name="connsiteX17" fmla="*/ 2917031 w 5436394"/>
                <a:gd name="connsiteY17" fmla="*/ 242888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16694 h 504825"/>
                <a:gd name="connsiteX10" fmla="*/ 2426494 w 5436394"/>
                <a:gd name="connsiteY10" fmla="*/ 245268 h 504825"/>
                <a:gd name="connsiteX11" fmla="*/ 2450306 w 5436394"/>
                <a:gd name="connsiteY11" fmla="*/ 228600 h 504825"/>
                <a:gd name="connsiteX12" fmla="*/ 2462212 w 5436394"/>
                <a:gd name="connsiteY12" fmla="*/ 242888 h 504825"/>
                <a:gd name="connsiteX13" fmla="*/ 2512219 w 5436394"/>
                <a:gd name="connsiteY13" fmla="*/ 226219 h 504825"/>
                <a:gd name="connsiteX14" fmla="*/ 2566987 w 5436394"/>
                <a:gd name="connsiteY14" fmla="*/ 216694 h 504825"/>
                <a:gd name="connsiteX15" fmla="*/ 2631281 w 5436394"/>
                <a:gd name="connsiteY15" fmla="*/ 214313 h 504825"/>
                <a:gd name="connsiteX16" fmla="*/ 2674144 w 5436394"/>
                <a:gd name="connsiteY16" fmla="*/ 233363 h 504825"/>
                <a:gd name="connsiteX17" fmla="*/ 2783681 w 5436394"/>
                <a:gd name="connsiteY17" fmla="*/ 204788 h 504825"/>
                <a:gd name="connsiteX18" fmla="*/ 2917031 w 5436394"/>
                <a:gd name="connsiteY18" fmla="*/ 242888 h 504825"/>
                <a:gd name="connsiteX19" fmla="*/ 3019425 w 5436394"/>
                <a:gd name="connsiteY19" fmla="*/ 250032 h 504825"/>
                <a:gd name="connsiteX20" fmla="*/ 3169444 w 5436394"/>
                <a:gd name="connsiteY20" fmla="*/ 252413 h 504825"/>
                <a:gd name="connsiteX21" fmla="*/ 3469481 w 5436394"/>
                <a:gd name="connsiteY21" fmla="*/ 257175 h 504825"/>
                <a:gd name="connsiteX22" fmla="*/ 3724275 w 5436394"/>
                <a:gd name="connsiteY22" fmla="*/ 269082 h 504825"/>
                <a:gd name="connsiteX23" fmla="*/ 3862387 w 5436394"/>
                <a:gd name="connsiteY23" fmla="*/ 271463 h 504825"/>
                <a:gd name="connsiteX24" fmla="*/ 4002881 w 5436394"/>
                <a:gd name="connsiteY24" fmla="*/ 278607 h 504825"/>
                <a:gd name="connsiteX25" fmla="*/ 4117181 w 5436394"/>
                <a:gd name="connsiteY25" fmla="*/ 271463 h 504825"/>
                <a:gd name="connsiteX26" fmla="*/ 4255294 w 5436394"/>
                <a:gd name="connsiteY26" fmla="*/ 261938 h 504825"/>
                <a:gd name="connsiteX27" fmla="*/ 4391025 w 5436394"/>
                <a:gd name="connsiteY27" fmla="*/ 245269 h 504825"/>
                <a:gd name="connsiteX28" fmla="*/ 4541044 w 5436394"/>
                <a:gd name="connsiteY28" fmla="*/ 219075 h 504825"/>
                <a:gd name="connsiteX29" fmla="*/ 4610100 w 5436394"/>
                <a:gd name="connsiteY29" fmla="*/ 207169 h 504825"/>
                <a:gd name="connsiteX30" fmla="*/ 4774406 w 5436394"/>
                <a:gd name="connsiteY30" fmla="*/ 202407 h 504825"/>
                <a:gd name="connsiteX31" fmla="*/ 4900612 w 5436394"/>
                <a:gd name="connsiteY31" fmla="*/ 200025 h 504825"/>
                <a:gd name="connsiteX32" fmla="*/ 5057775 w 5436394"/>
                <a:gd name="connsiteY32" fmla="*/ 207169 h 504825"/>
                <a:gd name="connsiteX33" fmla="*/ 5193506 w 5436394"/>
                <a:gd name="connsiteY33" fmla="*/ 216694 h 504825"/>
                <a:gd name="connsiteX34" fmla="*/ 5436394 w 5436394"/>
                <a:gd name="connsiteY34" fmla="*/ 261938 h 504825"/>
                <a:gd name="connsiteX35" fmla="*/ 5148262 w 5436394"/>
                <a:gd name="connsiteY35" fmla="*/ 259557 h 504825"/>
                <a:gd name="connsiteX36" fmla="*/ 4926806 w 5436394"/>
                <a:gd name="connsiteY36" fmla="*/ 290513 h 504825"/>
                <a:gd name="connsiteX37" fmla="*/ 4750594 w 5436394"/>
                <a:gd name="connsiteY37" fmla="*/ 400050 h 504825"/>
                <a:gd name="connsiteX38" fmla="*/ 4624387 w 5436394"/>
                <a:gd name="connsiteY38" fmla="*/ 414338 h 504825"/>
                <a:gd name="connsiteX39" fmla="*/ 4402931 w 5436394"/>
                <a:gd name="connsiteY39" fmla="*/ 426244 h 504825"/>
                <a:gd name="connsiteX40" fmla="*/ 4305300 w 5436394"/>
                <a:gd name="connsiteY40" fmla="*/ 433388 h 504825"/>
                <a:gd name="connsiteX41" fmla="*/ 4264819 w 5436394"/>
                <a:gd name="connsiteY41" fmla="*/ 435769 h 504825"/>
                <a:gd name="connsiteX42" fmla="*/ 4140994 w 5436394"/>
                <a:gd name="connsiteY42" fmla="*/ 471488 h 504825"/>
                <a:gd name="connsiteX43" fmla="*/ 4019550 w 5436394"/>
                <a:gd name="connsiteY43" fmla="*/ 497682 h 504825"/>
                <a:gd name="connsiteX44" fmla="*/ 3860006 w 5436394"/>
                <a:gd name="connsiteY44" fmla="*/ 504825 h 504825"/>
                <a:gd name="connsiteX45" fmla="*/ 3755231 w 5436394"/>
                <a:gd name="connsiteY45" fmla="*/ 497682 h 504825"/>
                <a:gd name="connsiteX46" fmla="*/ 3493294 w 5436394"/>
                <a:gd name="connsiteY46" fmla="*/ 483394 h 504825"/>
                <a:gd name="connsiteX47" fmla="*/ 3407569 w 5436394"/>
                <a:gd name="connsiteY47" fmla="*/ 473869 h 504825"/>
                <a:gd name="connsiteX48" fmla="*/ 3145631 w 5436394"/>
                <a:gd name="connsiteY48" fmla="*/ 447675 h 504825"/>
                <a:gd name="connsiteX49" fmla="*/ 3071812 w 5436394"/>
                <a:gd name="connsiteY49" fmla="*/ 457200 h 504825"/>
                <a:gd name="connsiteX50" fmla="*/ 2955131 w 5436394"/>
                <a:gd name="connsiteY50" fmla="*/ 454819 h 504825"/>
                <a:gd name="connsiteX51" fmla="*/ 2776537 w 5436394"/>
                <a:gd name="connsiteY51" fmla="*/ 440532 h 504825"/>
                <a:gd name="connsiteX52" fmla="*/ 2674144 w 5436394"/>
                <a:gd name="connsiteY52" fmla="*/ 423863 h 504825"/>
                <a:gd name="connsiteX53" fmla="*/ 2609850 w 5436394"/>
                <a:gd name="connsiteY53" fmla="*/ 402432 h 504825"/>
                <a:gd name="connsiteX54" fmla="*/ 2521743 w 5436394"/>
                <a:gd name="connsiteY54" fmla="*/ 364331 h 504825"/>
                <a:gd name="connsiteX55" fmla="*/ 2436019 w 5436394"/>
                <a:gd name="connsiteY55" fmla="*/ 347662 h 504825"/>
                <a:gd name="connsiteX56" fmla="*/ 2326481 w 5436394"/>
                <a:gd name="connsiteY56" fmla="*/ 352425 h 504825"/>
                <a:gd name="connsiteX57" fmla="*/ 2259806 w 5436394"/>
                <a:gd name="connsiteY57" fmla="*/ 319088 h 504825"/>
                <a:gd name="connsiteX58" fmla="*/ 2185988 w 5436394"/>
                <a:gd name="connsiteY58" fmla="*/ 290512 h 504825"/>
                <a:gd name="connsiteX59" fmla="*/ 2085975 w 5436394"/>
                <a:gd name="connsiteY59" fmla="*/ 264319 h 504825"/>
                <a:gd name="connsiteX60" fmla="*/ 1966912 w 5436394"/>
                <a:gd name="connsiteY60" fmla="*/ 230982 h 504825"/>
                <a:gd name="connsiteX61" fmla="*/ 1776412 w 5436394"/>
                <a:gd name="connsiteY61" fmla="*/ 188119 h 504825"/>
                <a:gd name="connsiteX62" fmla="*/ 1595437 w 5436394"/>
                <a:gd name="connsiteY62" fmla="*/ 140494 h 504825"/>
                <a:gd name="connsiteX63" fmla="*/ 1393031 w 5436394"/>
                <a:gd name="connsiteY63" fmla="*/ 119063 h 504825"/>
                <a:gd name="connsiteX64" fmla="*/ 1169194 w 5436394"/>
                <a:gd name="connsiteY64" fmla="*/ 104775 h 504825"/>
                <a:gd name="connsiteX65" fmla="*/ 935831 w 5436394"/>
                <a:gd name="connsiteY65" fmla="*/ 90488 h 504825"/>
                <a:gd name="connsiteX66" fmla="*/ 716756 w 5436394"/>
                <a:gd name="connsiteY66" fmla="*/ 78582 h 504825"/>
                <a:gd name="connsiteX67" fmla="*/ 478631 w 5436394"/>
                <a:gd name="connsiteY67" fmla="*/ 71438 h 504825"/>
                <a:gd name="connsiteX68" fmla="*/ 259556 w 5436394"/>
                <a:gd name="connsiteY68" fmla="*/ 64294 h 504825"/>
                <a:gd name="connsiteX69" fmla="*/ 107156 w 5436394"/>
                <a:gd name="connsiteY69" fmla="*/ 64294 h 504825"/>
                <a:gd name="connsiteX70" fmla="*/ 0 w 5436394"/>
                <a:gd name="connsiteY70" fmla="*/ 64294 h 504825"/>
                <a:gd name="connsiteX71" fmla="*/ 0 w 5436394"/>
                <a:gd name="connsiteY71"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16694 h 504825"/>
                <a:gd name="connsiteX10" fmla="*/ 2426494 w 5436394"/>
                <a:gd name="connsiteY10" fmla="*/ 245268 h 504825"/>
                <a:gd name="connsiteX11" fmla="*/ 2462212 w 5436394"/>
                <a:gd name="connsiteY11" fmla="*/ 242888 h 504825"/>
                <a:gd name="connsiteX12" fmla="*/ 2512219 w 5436394"/>
                <a:gd name="connsiteY12" fmla="*/ 226219 h 504825"/>
                <a:gd name="connsiteX13" fmla="*/ 2566987 w 5436394"/>
                <a:gd name="connsiteY13" fmla="*/ 216694 h 504825"/>
                <a:gd name="connsiteX14" fmla="*/ 2631281 w 5436394"/>
                <a:gd name="connsiteY14" fmla="*/ 214313 h 504825"/>
                <a:gd name="connsiteX15" fmla="*/ 2674144 w 5436394"/>
                <a:gd name="connsiteY15" fmla="*/ 233363 h 504825"/>
                <a:gd name="connsiteX16" fmla="*/ 2783681 w 5436394"/>
                <a:gd name="connsiteY16" fmla="*/ 204788 h 504825"/>
                <a:gd name="connsiteX17" fmla="*/ 2917031 w 5436394"/>
                <a:gd name="connsiteY17" fmla="*/ 242888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16694 h 504825"/>
                <a:gd name="connsiteX10" fmla="*/ 2447925 w 5436394"/>
                <a:gd name="connsiteY10" fmla="*/ 245268 h 504825"/>
                <a:gd name="connsiteX11" fmla="*/ 2462212 w 5436394"/>
                <a:gd name="connsiteY11" fmla="*/ 242888 h 504825"/>
                <a:gd name="connsiteX12" fmla="*/ 2512219 w 5436394"/>
                <a:gd name="connsiteY12" fmla="*/ 226219 h 504825"/>
                <a:gd name="connsiteX13" fmla="*/ 2566987 w 5436394"/>
                <a:gd name="connsiteY13" fmla="*/ 216694 h 504825"/>
                <a:gd name="connsiteX14" fmla="*/ 2631281 w 5436394"/>
                <a:gd name="connsiteY14" fmla="*/ 214313 h 504825"/>
                <a:gd name="connsiteX15" fmla="*/ 2674144 w 5436394"/>
                <a:gd name="connsiteY15" fmla="*/ 233363 h 504825"/>
                <a:gd name="connsiteX16" fmla="*/ 2783681 w 5436394"/>
                <a:gd name="connsiteY16" fmla="*/ 204788 h 504825"/>
                <a:gd name="connsiteX17" fmla="*/ 2917031 w 5436394"/>
                <a:gd name="connsiteY17" fmla="*/ 242888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16694 h 504825"/>
                <a:gd name="connsiteX10" fmla="*/ 2502693 w 5436394"/>
                <a:gd name="connsiteY10" fmla="*/ 197643 h 504825"/>
                <a:gd name="connsiteX11" fmla="*/ 2462212 w 5436394"/>
                <a:gd name="connsiteY11" fmla="*/ 242888 h 504825"/>
                <a:gd name="connsiteX12" fmla="*/ 2512219 w 5436394"/>
                <a:gd name="connsiteY12" fmla="*/ 226219 h 504825"/>
                <a:gd name="connsiteX13" fmla="*/ 2566987 w 5436394"/>
                <a:gd name="connsiteY13" fmla="*/ 216694 h 504825"/>
                <a:gd name="connsiteX14" fmla="*/ 2631281 w 5436394"/>
                <a:gd name="connsiteY14" fmla="*/ 214313 h 504825"/>
                <a:gd name="connsiteX15" fmla="*/ 2674144 w 5436394"/>
                <a:gd name="connsiteY15" fmla="*/ 233363 h 504825"/>
                <a:gd name="connsiteX16" fmla="*/ 2783681 w 5436394"/>
                <a:gd name="connsiteY16" fmla="*/ 204788 h 504825"/>
                <a:gd name="connsiteX17" fmla="*/ 2917031 w 5436394"/>
                <a:gd name="connsiteY17" fmla="*/ 242888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16694 h 504825"/>
                <a:gd name="connsiteX10" fmla="*/ 2502693 w 5436394"/>
                <a:gd name="connsiteY10" fmla="*/ 197643 h 504825"/>
                <a:gd name="connsiteX11" fmla="*/ 2512219 w 5436394"/>
                <a:gd name="connsiteY11" fmla="*/ 226219 h 504825"/>
                <a:gd name="connsiteX12" fmla="*/ 2566987 w 5436394"/>
                <a:gd name="connsiteY12" fmla="*/ 216694 h 504825"/>
                <a:gd name="connsiteX13" fmla="*/ 2631281 w 5436394"/>
                <a:gd name="connsiteY13" fmla="*/ 214313 h 504825"/>
                <a:gd name="connsiteX14" fmla="*/ 2674144 w 5436394"/>
                <a:gd name="connsiteY14" fmla="*/ 233363 h 504825"/>
                <a:gd name="connsiteX15" fmla="*/ 2783681 w 5436394"/>
                <a:gd name="connsiteY15" fmla="*/ 204788 h 504825"/>
                <a:gd name="connsiteX16" fmla="*/ 2917031 w 5436394"/>
                <a:gd name="connsiteY16" fmla="*/ 242888 h 504825"/>
                <a:gd name="connsiteX17" fmla="*/ 3019425 w 5436394"/>
                <a:gd name="connsiteY17" fmla="*/ 250032 h 504825"/>
                <a:gd name="connsiteX18" fmla="*/ 3169444 w 5436394"/>
                <a:gd name="connsiteY18" fmla="*/ 252413 h 504825"/>
                <a:gd name="connsiteX19" fmla="*/ 3469481 w 5436394"/>
                <a:gd name="connsiteY19" fmla="*/ 257175 h 504825"/>
                <a:gd name="connsiteX20" fmla="*/ 3724275 w 5436394"/>
                <a:gd name="connsiteY20" fmla="*/ 269082 h 504825"/>
                <a:gd name="connsiteX21" fmla="*/ 3862387 w 5436394"/>
                <a:gd name="connsiteY21" fmla="*/ 271463 h 504825"/>
                <a:gd name="connsiteX22" fmla="*/ 4002881 w 5436394"/>
                <a:gd name="connsiteY22" fmla="*/ 278607 h 504825"/>
                <a:gd name="connsiteX23" fmla="*/ 4117181 w 5436394"/>
                <a:gd name="connsiteY23" fmla="*/ 271463 h 504825"/>
                <a:gd name="connsiteX24" fmla="*/ 4255294 w 5436394"/>
                <a:gd name="connsiteY24" fmla="*/ 261938 h 504825"/>
                <a:gd name="connsiteX25" fmla="*/ 4391025 w 5436394"/>
                <a:gd name="connsiteY25" fmla="*/ 245269 h 504825"/>
                <a:gd name="connsiteX26" fmla="*/ 4541044 w 5436394"/>
                <a:gd name="connsiteY26" fmla="*/ 219075 h 504825"/>
                <a:gd name="connsiteX27" fmla="*/ 4610100 w 5436394"/>
                <a:gd name="connsiteY27" fmla="*/ 207169 h 504825"/>
                <a:gd name="connsiteX28" fmla="*/ 4774406 w 5436394"/>
                <a:gd name="connsiteY28" fmla="*/ 202407 h 504825"/>
                <a:gd name="connsiteX29" fmla="*/ 4900612 w 5436394"/>
                <a:gd name="connsiteY29" fmla="*/ 200025 h 504825"/>
                <a:gd name="connsiteX30" fmla="*/ 5057775 w 5436394"/>
                <a:gd name="connsiteY30" fmla="*/ 207169 h 504825"/>
                <a:gd name="connsiteX31" fmla="*/ 5193506 w 5436394"/>
                <a:gd name="connsiteY31" fmla="*/ 216694 h 504825"/>
                <a:gd name="connsiteX32" fmla="*/ 5436394 w 5436394"/>
                <a:gd name="connsiteY32" fmla="*/ 261938 h 504825"/>
                <a:gd name="connsiteX33" fmla="*/ 5148262 w 5436394"/>
                <a:gd name="connsiteY33" fmla="*/ 259557 h 504825"/>
                <a:gd name="connsiteX34" fmla="*/ 4926806 w 5436394"/>
                <a:gd name="connsiteY34" fmla="*/ 290513 h 504825"/>
                <a:gd name="connsiteX35" fmla="*/ 4750594 w 5436394"/>
                <a:gd name="connsiteY35" fmla="*/ 400050 h 504825"/>
                <a:gd name="connsiteX36" fmla="*/ 4624387 w 5436394"/>
                <a:gd name="connsiteY36" fmla="*/ 414338 h 504825"/>
                <a:gd name="connsiteX37" fmla="*/ 4402931 w 5436394"/>
                <a:gd name="connsiteY37" fmla="*/ 426244 h 504825"/>
                <a:gd name="connsiteX38" fmla="*/ 4305300 w 5436394"/>
                <a:gd name="connsiteY38" fmla="*/ 433388 h 504825"/>
                <a:gd name="connsiteX39" fmla="*/ 4264819 w 5436394"/>
                <a:gd name="connsiteY39" fmla="*/ 435769 h 504825"/>
                <a:gd name="connsiteX40" fmla="*/ 4140994 w 5436394"/>
                <a:gd name="connsiteY40" fmla="*/ 471488 h 504825"/>
                <a:gd name="connsiteX41" fmla="*/ 4019550 w 5436394"/>
                <a:gd name="connsiteY41" fmla="*/ 497682 h 504825"/>
                <a:gd name="connsiteX42" fmla="*/ 3860006 w 5436394"/>
                <a:gd name="connsiteY42" fmla="*/ 504825 h 504825"/>
                <a:gd name="connsiteX43" fmla="*/ 3755231 w 5436394"/>
                <a:gd name="connsiteY43" fmla="*/ 497682 h 504825"/>
                <a:gd name="connsiteX44" fmla="*/ 3493294 w 5436394"/>
                <a:gd name="connsiteY44" fmla="*/ 483394 h 504825"/>
                <a:gd name="connsiteX45" fmla="*/ 3407569 w 5436394"/>
                <a:gd name="connsiteY45" fmla="*/ 473869 h 504825"/>
                <a:gd name="connsiteX46" fmla="*/ 3145631 w 5436394"/>
                <a:gd name="connsiteY46" fmla="*/ 447675 h 504825"/>
                <a:gd name="connsiteX47" fmla="*/ 3071812 w 5436394"/>
                <a:gd name="connsiteY47" fmla="*/ 457200 h 504825"/>
                <a:gd name="connsiteX48" fmla="*/ 2955131 w 5436394"/>
                <a:gd name="connsiteY48" fmla="*/ 454819 h 504825"/>
                <a:gd name="connsiteX49" fmla="*/ 2776537 w 5436394"/>
                <a:gd name="connsiteY49" fmla="*/ 440532 h 504825"/>
                <a:gd name="connsiteX50" fmla="*/ 2674144 w 5436394"/>
                <a:gd name="connsiteY50" fmla="*/ 423863 h 504825"/>
                <a:gd name="connsiteX51" fmla="*/ 2609850 w 5436394"/>
                <a:gd name="connsiteY51" fmla="*/ 402432 h 504825"/>
                <a:gd name="connsiteX52" fmla="*/ 2521743 w 5436394"/>
                <a:gd name="connsiteY52" fmla="*/ 364331 h 504825"/>
                <a:gd name="connsiteX53" fmla="*/ 2436019 w 5436394"/>
                <a:gd name="connsiteY53" fmla="*/ 347662 h 504825"/>
                <a:gd name="connsiteX54" fmla="*/ 2326481 w 5436394"/>
                <a:gd name="connsiteY54" fmla="*/ 352425 h 504825"/>
                <a:gd name="connsiteX55" fmla="*/ 2259806 w 5436394"/>
                <a:gd name="connsiteY55" fmla="*/ 319088 h 504825"/>
                <a:gd name="connsiteX56" fmla="*/ 2185988 w 5436394"/>
                <a:gd name="connsiteY56" fmla="*/ 290512 h 504825"/>
                <a:gd name="connsiteX57" fmla="*/ 2085975 w 5436394"/>
                <a:gd name="connsiteY57" fmla="*/ 264319 h 504825"/>
                <a:gd name="connsiteX58" fmla="*/ 1966912 w 5436394"/>
                <a:gd name="connsiteY58" fmla="*/ 230982 h 504825"/>
                <a:gd name="connsiteX59" fmla="*/ 1776412 w 5436394"/>
                <a:gd name="connsiteY59" fmla="*/ 188119 h 504825"/>
                <a:gd name="connsiteX60" fmla="*/ 1595437 w 5436394"/>
                <a:gd name="connsiteY60" fmla="*/ 140494 h 504825"/>
                <a:gd name="connsiteX61" fmla="*/ 1393031 w 5436394"/>
                <a:gd name="connsiteY61" fmla="*/ 119063 h 504825"/>
                <a:gd name="connsiteX62" fmla="*/ 1169194 w 5436394"/>
                <a:gd name="connsiteY62" fmla="*/ 104775 h 504825"/>
                <a:gd name="connsiteX63" fmla="*/ 935831 w 5436394"/>
                <a:gd name="connsiteY63" fmla="*/ 90488 h 504825"/>
                <a:gd name="connsiteX64" fmla="*/ 716756 w 5436394"/>
                <a:gd name="connsiteY64" fmla="*/ 78582 h 504825"/>
                <a:gd name="connsiteX65" fmla="*/ 478631 w 5436394"/>
                <a:gd name="connsiteY65" fmla="*/ 71438 h 504825"/>
                <a:gd name="connsiteX66" fmla="*/ 259556 w 5436394"/>
                <a:gd name="connsiteY66" fmla="*/ 64294 h 504825"/>
                <a:gd name="connsiteX67" fmla="*/ 107156 w 5436394"/>
                <a:gd name="connsiteY67" fmla="*/ 64294 h 504825"/>
                <a:gd name="connsiteX68" fmla="*/ 0 w 5436394"/>
                <a:gd name="connsiteY68" fmla="*/ 64294 h 504825"/>
                <a:gd name="connsiteX69" fmla="*/ 0 w 5436394"/>
                <a:gd name="connsiteY69"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502693 w 5436394"/>
                <a:gd name="connsiteY10" fmla="*/ 197643 h 504825"/>
                <a:gd name="connsiteX11" fmla="*/ 2512219 w 5436394"/>
                <a:gd name="connsiteY11" fmla="*/ 226219 h 504825"/>
                <a:gd name="connsiteX12" fmla="*/ 2566987 w 5436394"/>
                <a:gd name="connsiteY12" fmla="*/ 216694 h 504825"/>
                <a:gd name="connsiteX13" fmla="*/ 2631281 w 5436394"/>
                <a:gd name="connsiteY13" fmla="*/ 214313 h 504825"/>
                <a:gd name="connsiteX14" fmla="*/ 2674144 w 5436394"/>
                <a:gd name="connsiteY14" fmla="*/ 233363 h 504825"/>
                <a:gd name="connsiteX15" fmla="*/ 2783681 w 5436394"/>
                <a:gd name="connsiteY15" fmla="*/ 204788 h 504825"/>
                <a:gd name="connsiteX16" fmla="*/ 2917031 w 5436394"/>
                <a:gd name="connsiteY16" fmla="*/ 242888 h 504825"/>
                <a:gd name="connsiteX17" fmla="*/ 3019425 w 5436394"/>
                <a:gd name="connsiteY17" fmla="*/ 250032 h 504825"/>
                <a:gd name="connsiteX18" fmla="*/ 3169444 w 5436394"/>
                <a:gd name="connsiteY18" fmla="*/ 252413 h 504825"/>
                <a:gd name="connsiteX19" fmla="*/ 3469481 w 5436394"/>
                <a:gd name="connsiteY19" fmla="*/ 257175 h 504825"/>
                <a:gd name="connsiteX20" fmla="*/ 3724275 w 5436394"/>
                <a:gd name="connsiteY20" fmla="*/ 269082 h 504825"/>
                <a:gd name="connsiteX21" fmla="*/ 3862387 w 5436394"/>
                <a:gd name="connsiteY21" fmla="*/ 271463 h 504825"/>
                <a:gd name="connsiteX22" fmla="*/ 4002881 w 5436394"/>
                <a:gd name="connsiteY22" fmla="*/ 278607 h 504825"/>
                <a:gd name="connsiteX23" fmla="*/ 4117181 w 5436394"/>
                <a:gd name="connsiteY23" fmla="*/ 271463 h 504825"/>
                <a:gd name="connsiteX24" fmla="*/ 4255294 w 5436394"/>
                <a:gd name="connsiteY24" fmla="*/ 261938 h 504825"/>
                <a:gd name="connsiteX25" fmla="*/ 4391025 w 5436394"/>
                <a:gd name="connsiteY25" fmla="*/ 245269 h 504825"/>
                <a:gd name="connsiteX26" fmla="*/ 4541044 w 5436394"/>
                <a:gd name="connsiteY26" fmla="*/ 219075 h 504825"/>
                <a:gd name="connsiteX27" fmla="*/ 4610100 w 5436394"/>
                <a:gd name="connsiteY27" fmla="*/ 207169 h 504825"/>
                <a:gd name="connsiteX28" fmla="*/ 4774406 w 5436394"/>
                <a:gd name="connsiteY28" fmla="*/ 202407 h 504825"/>
                <a:gd name="connsiteX29" fmla="*/ 4900612 w 5436394"/>
                <a:gd name="connsiteY29" fmla="*/ 200025 h 504825"/>
                <a:gd name="connsiteX30" fmla="*/ 5057775 w 5436394"/>
                <a:gd name="connsiteY30" fmla="*/ 207169 h 504825"/>
                <a:gd name="connsiteX31" fmla="*/ 5193506 w 5436394"/>
                <a:gd name="connsiteY31" fmla="*/ 216694 h 504825"/>
                <a:gd name="connsiteX32" fmla="*/ 5436394 w 5436394"/>
                <a:gd name="connsiteY32" fmla="*/ 261938 h 504825"/>
                <a:gd name="connsiteX33" fmla="*/ 5148262 w 5436394"/>
                <a:gd name="connsiteY33" fmla="*/ 259557 h 504825"/>
                <a:gd name="connsiteX34" fmla="*/ 4926806 w 5436394"/>
                <a:gd name="connsiteY34" fmla="*/ 290513 h 504825"/>
                <a:gd name="connsiteX35" fmla="*/ 4750594 w 5436394"/>
                <a:gd name="connsiteY35" fmla="*/ 400050 h 504825"/>
                <a:gd name="connsiteX36" fmla="*/ 4624387 w 5436394"/>
                <a:gd name="connsiteY36" fmla="*/ 414338 h 504825"/>
                <a:gd name="connsiteX37" fmla="*/ 4402931 w 5436394"/>
                <a:gd name="connsiteY37" fmla="*/ 426244 h 504825"/>
                <a:gd name="connsiteX38" fmla="*/ 4305300 w 5436394"/>
                <a:gd name="connsiteY38" fmla="*/ 433388 h 504825"/>
                <a:gd name="connsiteX39" fmla="*/ 4264819 w 5436394"/>
                <a:gd name="connsiteY39" fmla="*/ 435769 h 504825"/>
                <a:gd name="connsiteX40" fmla="*/ 4140994 w 5436394"/>
                <a:gd name="connsiteY40" fmla="*/ 471488 h 504825"/>
                <a:gd name="connsiteX41" fmla="*/ 4019550 w 5436394"/>
                <a:gd name="connsiteY41" fmla="*/ 497682 h 504825"/>
                <a:gd name="connsiteX42" fmla="*/ 3860006 w 5436394"/>
                <a:gd name="connsiteY42" fmla="*/ 504825 h 504825"/>
                <a:gd name="connsiteX43" fmla="*/ 3755231 w 5436394"/>
                <a:gd name="connsiteY43" fmla="*/ 497682 h 504825"/>
                <a:gd name="connsiteX44" fmla="*/ 3493294 w 5436394"/>
                <a:gd name="connsiteY44" fmla="*/ 483394 h 504825"/>
                <a:gd name="connsiteX45" fmla="*/ 3407569 w 5436394"/>
                <a:gd name="connsiteY45" fmla="*/ 473869 h 504825"/>
                <a:gd name="connsiteX46" fmla="*/ 3145631 w 5436394"/>
                <a:gd name="connsiteY46" fmla="*/ 447675 h 504825"/>
                <a:gd name="connsiteX47" fmla="*/ 3071812 w 5436394"/>
                <a:gd name="connsiteY47" fmla="*/ 457200 h 504825"/>
                <a:gd name="connsiteX48" fmla="*/ 2955131 w 5436394"/>
                <a:gd name="connsiteY48" fmla="*/ 454819 h 504825"/>
                <a:gd name="connsiteX49" fmla="*/ 2776537 w 5436394"/>
                <a:gd name="connsiteY49" fmla="*/ 440532 h 504825"/>
                <a:gd name="connsiteX50" fmla="*/ 2674144 w 5436394"/>
                <a:gd name="connsiteY50" fmla="*/ 423863 h 504825"/>
                <a:gd name="connsiteX51" fmla="*/ 2609850 w 5436394"/>
                <a:gd name="connsiteY51" fmla="*/ 402432 h 504825"/>
                <a:gd name="connsiteX52" fmla="*/ 2521743 w 5436394"/>
                <a:gd name="connsiteY52" fmla="*/ 364331 h 504825"/>
                <a:gd name="connsiteX53" fmla="*/ 2436019 w 5436394"/>
                <a:gd name="connsiteY53" fmla="*/ 347662 h 504825"/>
                <a:gd name="connsiteX54" fmla="*/ 2326481 w 5436394"/>
                <a:gd name="connsiteY54" fmla="*/ 352425 h 504825"/>
                <a:gd name="connsiteX55" fmla="*/ 2259806 w 5436394"/>
                <a:gd name="connsiteY55" fmla="*/ 319088 h 504825"/>
                <a:gd name="connsiteX56" fmla="*/ 2185988 w 5436394"/>
                <a:gd name="connsiteY56" fmla="*/ 290512 h 504825"/>
                <a:gd name="connsiteX57" fmla="*/ 2085975 w 5436394"/>
                <a:gd name="connsiteY57" fmla="*/ 264319 h 504825"/>
                <a:gd name="connsiteX58" fmla="*/ 1966912 w 5436394"/>
                <a:gd name="connsiteY58" fmla="*/ 230982 h 504825"/>
                <a:gd name="connsiteX59" fmla="*/ 1776412 w 5436394"/>
                <a:gd name="connsiteY59" fmla="*/ 188119 h 504825"/>
                <a:gd name="connsiteX60" fmla="*/ 1595437 w 5436394"/>
                <a:gd name="connsiteY60" fmla="*/ 140494 h 504825"/>
                <a:gd name="connsiteX61" fmla="*/ 1393031 w 5436394"/>
                <a:gd name="connsiteY61" fmla="*/ 119063 h 504825"/>
                <a:gd name="connsiteX62" fmla="*/ 1169194 w 5436394"/>
                <a:gd name="connsiteY62" fmla="*/ 104775 h 504825"/>
                <a:gd name="connsiteX63" fmla="*/ 935831 w 5436394"/>
                <a:gd name="connsiteY63" fmla="*/ 90488 h 504825"/>
                <a:gd name="connsiteX64" fmla="*/ 716756 w 5436394"/>
                <a:gd name="connsiteY64" fmla="*/ 78582 h 504825"/>
                <a:gd name="connsiteX65" fmla="*/ 478631 w 5436394"/>
                <a:gd name="connsiteY65" fmla="*/ 71438 h 504825"/>
                <a:gd name="connsiteX66" fmla="*/ 259556 w 5436394"/>
                <a:gd name="connsiteY66" fmla="*/ 64294 h 504825"/>
                <a:gd name="connsiteX67" fmla="*/ 107156 w 5436394"/>
                <a:gd name="connsiteY67" fmla="*/ 64294 h 504825"/>
                <a:gd name="connsiteX68" fmla="*/ 0 w 5436394"/>
                <a:gd name="connsiteY68" fmla="*/ 64294 h 504825"/>
                <a:gd name="connsiteX69" fmla="*/ 0 w 5436394"/>
                <a:gd name="connsiteY69"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502693 w 5436394"/>
                <a:gd name="connsiteY10" fmla="*/ 197643 h 504825"/>
                <a:gd name="connsiteX11" fmla="*/ 2512219 w 5436394"/>
                <a:gd name="connsiteY11" fmla="*/ 216694 h 504825"/>
                <a:gd name="connsiteX12" fmla="*/ 2566987 w 5436394"/>
                <a:gd name="connsiteY12" fmla="*/ 216694 h 504825"/>
                <a:gd name="connsiteX13" fmla="*/ 2631281 w 5436394"/>
                <a:gd name="connsiteY13" fmla="*/ 214313 h 504825"/>
                <a:gd name="connsiteX14" fmla="*/ 2674144 w 5436394"/>
                <a:gd name="connsiteY14" fmla="*/ 233363 h 504825"/>
                <a:gd name="connsiteX15" fmla="*/ 2783681 w 5436394"/>
                <a:gd name="connsiteY15" fmla="*/ 204788 h 504825"/>
                <a:gd name="connsiteX16" fmla="*/ 2917031 w 5436394"/>
                <a:gd name="connsiteY16" fmla="*/ 242888 h 504825"/>
                <a:gd name="connsiteX17" fmla="*/ 3019425 w 5436394"/>
                <a:gd name="connsiteY17" fmla="*/ 250032 h 504825"/>
                <a:gd name="connsiteX18" fmla="*/ 3169444 w 5436394"/>
                <a:gd name="connsiteY18" fmla="*/ 252413 h 504825"/>
                <a:gd name="connsiteX19" fmla="*/ 3469481 w 5436394"/>
                <a:gd name="connsiteY19" fmla="*/ 257175 h 504825"/>
                <a:gd name="connsiteX20" fmla="*/ 3724275 w 5436394"/>
                <a:gd name="connsiteY20" fmla="*/ 269082 h 504825"/>
                <a:gd name="connsiteX21" fmla="*/ 3862387 w 5436394"/>
                <a:gd name="connsiteY21" fmla="*/ 271463 h 504825"/>
                <a:gd name="connsiteX22" fmla="*/ 4002881 w 5436394"/>
                <a:gd name="connsiteY22" fmla="*/ 278607 h 504825"/>
                <a:gd name="connsiteX23" fmla="*/ 4117181 w 5436394"/>
                <a:gd name="connsiteY23" fmla="*/ 271463 h 504825"/>
                <a:gd name="connsiteX24" fmla="*/ 4255294 w 5436394"/>
                <a:gd name="connsiteY24" fmla="*/ 261938 h 504825"/>
                <a:gd name="connsiteX25" fmla="*/ 4391025 w 5436394"/>
                <a:gd name="connsiteY25" fmla="*/ 245269 h 504825"/>
                <a:gd name="connsiteX26" fmla="*/ 4541044 w 5436394"/>
                <a:gd name="connsiteY26" fmla="*/ 219075 h 504825"/>
                <a:gd name="connsiteX27" fmla="*/ 4610100 w 5436394"/>
                <a:gd name="connsiteY27" fmla="*/ 207169 h 504825"/>
                <a:gd name="connsiteX28" fmla="*/ 4774406 w 5436394"/>
                <a:gd name="connsiteY28" fmla="*/ 202407 h 504825"/>
                <a:gd name="connsiteX29" fmla="*/ 4900612 w 5436394"/>
                <a:gd name="connsiteY29" fmla="*/ 200025 h 504825"/>
                <a:gd name="connsiteX30" fmla="*/ 5057775 w 5436394"/>
                <a:gd name="connsiteY30" fmla="*/ 207169 h 504825"/>
                <a:gd name="connsiteX31" fmla="*/ 5193506 w 5436394"/>
                <a:gd name="connsiteY31" fmla="*/ 216694 h 504825"/>
                <a:gd name="connsiteX32" fmla="*/ 5436394 w 5436394"/>
                <a:gd name="connsiteY32" fmla="*/ 261938 h 504825"/>
                <a:gd name="connsiteX33" fmla="*/ 5148262 w 5436394"/>
                <a:gd name="connsiteY33" fmla="*/ 259557 h 504825"/>
                <a:gd name="connsiteX34" fmla="*/ 4926806 w 5436394"/>
                <a:gd name="connsiteY34" fmla="*/ 290513 h 504825"/>
                <a:gd name="connsiteX35" fmla="*/ 4750594 w 5436394"/>
                <a:gd name="connsiteY35" fmla="*/ 400050 h 504825"/>
                <a:gd name="connsiteX36" fmla="*/ 4624387 w 5436394"/>
                <a:gd name="connsiteY36" fmla="*/ 414338 h 504825"/>
                <a:gd name="connsiteX37" fmla="*/ 4402931 w 5436394"/>
                <a:gd name="connsiteY37" fmla="*/ 426244 h 504825"/>
                <a:gd name="connsiteX38" fmla="*/ 4305300 w 5436394"/>
                <a:gd name="connsiteY38" fmla="*/ 433388 h 504825"/>
                <a:gd name="connsiteX39" fmla="*/ 4264819 w 5436394"/>
                <a:gd name="connsiteY39" fmla="*/ 435769 h 504825"/>
                <a:gd name="connsiteX40" fmla="*/ 4140994 w 5436394"/>
                <a:gd name="connsiteY40" fmla="*/ 471488 h 504825"/>
                <a:gd name="connsiteX41" fmla="*/ 4019550 w 5436394"/>
                <a:gd name="connsiteY41" fmla="*/ 497682 h 504825"/>
                <a:gd name="connsiteX42" fmla="*/ 3860006 w 5436394"/>
                <a:gd name="connsiteY42" fmla="*/ 504825 h 504825"/>
                <a:gd name="connsiteX43" fmla="*/ 3755231 w 5436394"/>
                <a:gd name="connsiteY43" fmla="*/ 497682 h 504825"/>
                <a:gd name="connsiteX44" fmla="*/ 3493294 w 5436394"/>
                <a:gd name="connsiteY44" fmla="*/ 483394 h 504825"/>
                <a:gd name="connsiteX45" fmla="*/ 3407569 w 5436394"/>
                <a:gd name="connsiteY45" fmla="*/ 473869 h 504825"/>
                <a:gd name="connsiteX46" fmla="*/ 3145631 w 5436394"/>
                <a:gd name="connsiteY46" fmla="*/ 447675 h 504825"/>
                <a:gd name="connsiteX47" fmla="*/ 3071812 w 5436394"/>
                <a:gd name="connsiteY47" fmla="*/ 457200 h 504825"/>
                <a:gd name="connsiteX48" fmla="*/ 2955131 w 5436394"/>
                <a:gd name="connsiteY48" fmla="*/ 454819 h 504825"/>
                <a:gd name="connsiteX49" fmla="*/ 2776537 w 5436394"/>
                <a:gd name="connsiteY49" fmla="*/ 440532 h 504825"/>
                <a:gd name="connsiteX50" fmla="*/ 2674144 w 5436394"/>
                <a:gd name="connsiteY50" fmla="*/ 423863 h 504825"/>
                <a:gd name="connsiteX51" fmla="*/ 2609850 w 5436394"/>
                <a:gd name="connsiteY51" fmla="*/ 402432 h 504825"/>
                <a:gd name="connsiteX52" fmla="*/ 2521743 w 5436394"/>
                <a:gd name="connsiteY52" fmla="*/ 364331 h 504825"/>
                <a:gd name="connsiteX53" fmla="*/ 2436019 w 5436394"/>
                <a:gd name="connsiteY53" fmla="*/ 347662 h 504825"/>
                <a:gd name="connsiteX54" fmla="*/ 2326481 w 5436394"/>
                <a:gd name="connsiteY54" fmla="*/ 352425 h 504825"/>
                <a:gd name="connsiteX55" fmla="*/ 2259806 w 5436394"/>
                <a:gd name="connsiteY55" fmla="*/ 319088 h 504825"/>
                <a:gd name="connsiteX56" fmla="*/ 2185988 w 5436394"/>
                <a:gd name="connsiteY56" fmla="*/ 290512 h 504825"/>
                <a:gd name="connsiteX57" fmla="*/ 2085975 w 5436394"/>
                <a:gd name="connsiteY57" fmla="*/ 264319 h 504825"/>
                <a:gd name="connsiteX58" fmla="*/ 1966912 w 5436394"/>
                <a:gd name="connsiteY58" fmla="*/ 230982 h 504825"/>
                <a:gd name="connsiteX59" fmla="*/ 1776412 w 5436394"/>
                <a:gd name="connsiteY59" fmla="*/ 188119 h 504825"/>
                <a:gd name="connsiteX60" fmla="*/ 1595437 w 5436394"/>
                <a:gd name="connsiteY60" fmla="*/ 140494 h 504825"/>
                <a:gd name="connsiteX61" fmla="*/ 1393031 w 5436394"/>
                <a:gd name="connsiteY61" fmla="*/ 119063 h 504825"/>
                <a:gd name="connsiteX62" fmla="*/ 1169194 w 5436394"/>
                <a:gd name="connsiteY62" fmla="*/ 104775 h 504825"/>
                <a:gd name="connsiteX63" fmla="*/ 935831 w 5436394"/>
                <a:gd name="connsiteY63" fmla="*/ 90488 h 504825"/>
                <a:gd name="connsiteX64" fmla="*/ 716756 w 5436394"/>
                <a:gd name="connsiteY64" fmla="*/ 78582 h 504825"/>
                <a:gd name="connsiteX65" fmla="*/ 478631 w 5436394"/>
                <a:gd name="connsiteY65" fmla="*/ 71438 h 504825"/>
                <a:gd name="connsiteX66" fmla="*/ 259556 w 5436394"/>
                <a:gd name="connsiteY66" fmla="*/ 64294 h 504825"/>
                <a:gd name="connsiteX67" fmla="*/ 107156 w 5436394"/>
                <a:gd name="connsiteY67" fmla="*/ 64294 h 504825"/>
                <a:gd name="connsiteX68" fmla="*/ 0 w 5436394"/>
                <a:gd name="connsiteY68" fmla="*/ 64294 h 504825"/>
                <a:gd name="connsiteX69" fmla="*/ 0 w 5436394"/>
                <a:gd name="connsiteY69"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502693 w 5436394"/>
                <a:gd name="connsiteY10" fmla="*/ 197643 h 504825"/>
                <a:gd name="connsiteX11" fmla="*/ 2512219 w 5436394"/>
                <a:gd name="connsiteY11" fmla="*/ 216694 h 504825"/>
                <a:gd name="connsiteX12" fmla="*/ 2609849 w 5436394"/>
                <a:gd name="connsiteY12" fmla="*/ 197644 h 504825"/>
                <a:gd name="connsiteX13" fmla="*/ 2631281 w 5436394"/>
                <a:gd name="connsiteY13" fmla="*/ 214313 h 504825"/>
                <a:gd name="connsiteX14" fmla="*/ 2674144 w 5436394"/>
                <a:gd name="connsiteY14" fmla="*/ 233363 h 504825"/>
                <a:gd name="connsiteX15" fmla="*/ 2783681 w 5436394"/>
                <a:gd name="connsiteY15" fmla="*/ 204788 h 504825"/>
                <a:gd name="connsiteX16" fmla="*/ 2917031 w 5436394"/>
                <a:gd name="connsiteY16" fmla="*/ 242888 h 504825"/>
                <a:gd name="connsiteX17" fmla="*/ 3019425 w 5436394"/>
                <a:gd name="connsiteY17" fmla="*/ 250032 h 504825"/>
                <a:gd name="connsiteX18" fmla="*/ 3169444 w 5436394"/>
                <a:gd name="connsiteY18" fmla="*/ 252413 h 504825"/>
                <a:gd name="connsiteX19" fmla="*/ 3469481 w 5436394"/>
                <a:gd name="connsiteY19" fmla="*/ 257175 h 504825"/>
                <a:gd name="connsiteX20" fmla="*/ 3724275 w 5436394"/>
                <a:gd name="connsiteY20" fmla="*/ 269082 h 504825"/>
                <a:gd name="connsiteX21" fmla="*/ 3862387 w 5436394"/>
                <a:gd name="connsiteY21" fmla="*/ 271463 h 504825"/>
                <a:gd name="connsiteX22" fmla="*/ 4002881 w 5436394"/>
                <a:gd name="connsiteY22" fmla="*/ 278607 h 504825"/>
                <a:gd name="connsiteX23" fmla="*/ 4117181 w 5436394"/>
                <a:gd name="connsiteY23" fmla="*/ 271463 h 504825"/>
                <a:gd name="connsiteX24" fmla="*/ 4255294 w 5436394"/>
                <a:gd name="connsiteY24" fmla="*/ 261938 h 504825"/>
                <a:gd name="connsiteX25" fmla="*/ 4391025 w 5436394"/>
                <a:gd name="connsiteY25" fmla="*/ 245269 h 504825"/>
                <a:gd name="connsiteX26" fmla="*/ 4541044 w 5436394"/>
                <a:gd name="connsiteY26" fmla="*/ 219075 h 504825"/>
                <a:gd name="connsiteX27" fmla="*/ 4610100 w 5436394"/>
                <a:gd name="connsiteY27" fmla="*/ 207169 h 504825"/>
                <a:gd name="connsiteX28" fmla="*/ 4774406 w 5436394"/>
                <a:gd name="connsiteY28" fmla="*/ 202407 h 504825"/>
                <a:gd name="connsiteX29" fmla="*/ 4900612 w 5436394"/>
                <a:gd name="connsiteY29" fmla="*/ 200025 h 504825"/>
                <a:gd name="connsiteX30" fmla="*/ 5057775 w 5436394"/>
                <a:gd name="connsiteY30" fmla="*/ 207169 h 504825"/>
                <a:gd name="connsiteX31" fmla="*/ 5193506 w 5436394"/>
                <a:gd name="connsiteY31" fmla="*/ 216694 h 504825"/>
                <a:gd name="connsiteX32" fmla="*/ 5436394 w 5436394"/>
                <a:gd name="connsiteY32" fmla="*/ 261938 h 504825"/>
                <a:gd name="connsiteX33" fmla="*/ 5148262 w 5436394"/>
                <a:gd name="connsiteY33" fmla="*/ 259557 h 504825"/>
                <a:gd name="connsiteX34" fmla="*/ 4926806 w 5436394"/>
                <a:gd name="connsiteY34" fmla="*/ 290513 h 504825"/>
                <a:gd name="connsiteX35" fmla="*/ 4750594 w 5436394"/>
                <a:gd name="connsiteY35" fmla="*/ 400050 h 504825"/>
                <a:gd name="connsiteX36" fmla="*/ 4624387 w 5436394"/>
                <a:gd name="connsiteY36" fmla="*/ 414338 h 504825"/>
                <a:gd name="connsiteX37" fmla="*/ 4402931 w 5436394"/>
                <a:gd name="connsiteY37" fmla="*/ 426244 h 504825"/>
                <a:gd name="connsiteX38" fmla="*/ 4305300 w 5436394"/>
                <a:gd name="connsiteY38" fmla="*/ 433388 h 504825"/>
                <a:gd name="connsiteX39" fmla="*/ 4264819 w 5436394"/>
                <a:gd name="connsiteY39" fmla="*/ 435769 h 504825"/>
                <a:gd name="connsiteX40" fmla="*/ 4140994 w 5436394"/>
                <a:gd name="connsiteY40" fmla="*/ 471488 h 504825"/>
                <a:gd name="connsiteX41" fmla="*/ 4019550 w 5436394"/>
                <a:gd name="connsiteY41" fmla="*/ 497682 h 504825"/>
                <a:gd name="connsiteX42" fmla="*/ 3860006 w 5436394"/>
                <a:gd name="connsiteY42" fmla="*/ 504825 h 504825"/>
                <a:gd name="connsiteX43" fmla="*/ 3755231 w 5436394"/>
                <a:gd name="connsiteY43" fmla="*/ 497682 h 504825"/>
                <a:gd name="connsiteX44" fmla="*/ 3493294 w 5436394"/>
                <a:gd name="connsiteY44" fmla="*/ 483394 h 504825"/>
                <a:gd name="connsiteX45" fmla="*/ 3407569 w 5436394"/>
                <a:gd name="connsiteY45" fmla="*/ 473869 h 504825"/>
                <a:gd name="connsiteX46" fmla="*/ 3145631 w 5436394"/>
                <a:gd name="connsiteY46" fmla="*/ 447675 h 504825"/>
                <a:gd name="connsiteX47" fmla="*/ 3071812 w 5436394"/>
                <a:gd name="connsiteY47" fmla="*/ 457200 h 504825"/>
                <a:gd name="connsiteX48" fmla="*/ 2955131 w 5436394"/>
                <a:gd name="connsiteY48" fmla="*/ 454819 h 504825"/>
                <a:gd name="connsiteX49" fmla="*/ 2776537 w 5436394"/>
                <a:gd name="connsiteY49" fmla="*/ 440532 h 504825"/>
                <a:gd name="connsiteX50" fmla="*/ 2674144 w 5436394"/>
                <a:gd name="connsiteY50" fmla="*/ 423863 h 504825"/>
                <a:gd name="connsiteX51" fmla="*/ 2609850 w 5436394"/>
                <a:gd name="connsiteY51" fmla="*/ 402432 h 504825"/>
                <a:gd name="connsiteX52" fmla="*/ 2521743 w 5436394"/>
                <a:gd name="connsiteY52" fmla="*/ 364331 h 504825"/>
                <a:gd name="connsiteX53" fmla="*/ 2436019 w 5436394"/>
                <a:gd name="connsiteY53" fmla="*/ 347662 h 504825"/>
                <a:gd name="connsiteX54" fmla="*/ 2326481 w 5436394"/>
                <a:gd name="connsiteY54" fmla="*/ 352425 h 504825"/>
                <a:gd name="connsiteX55" fmla="*/ 2259806 w 5436394"/>
                <a:gd name="connsiteY55" fmla="*/ 319088 h 504825"/>
                <a:gd name="connsiteX56" fmla="*/ 2185988 w 5436394"/>
                <a:gd name="connsiteY56" fmla="*/ 290512 h 504825"/>
                <a:gd name="connsiteX57" fmla="*/ 2085975 w 5436394"/>
                <a:gd name="connsiteY57" fmla="*/ 264319 h 504825"/>
                <a:gd name="connsiteX58" fmla="*/ 1966912 w 5436394"/>
                <a:gd name="connsiteY58" fmla="*/ 230982 h 504825"/>
                <a:gd name="connsiteX59" fmla="*/ 1776412 w 5436394"/>
                <a:gd name="connsiteY59" fmla="*/ 188119 h 504825"/>
                <a:gd name="connsiteX60" fmla="*/ 1595437 w 5436394"/>
                <a:gd name="connsiteY60" fmla="*/ 140494 h 504825"/>
                <a:gd name="connsiteX61" fmla="*/ 1393031 w 5436394"/>
                <a:gd name="connsiteY61" fmla="*/ 119063 h 504825"/>
                <a:gd name="connsiteX62" fmla="*/ 1169194 w 5436394"/>
                <a:gd name="connsiteY62" fmla="*/ 104775 h 504825"/>
                <a:gd name="connsiteX63" fmla="*/ 935831 w 5436394"/>
                <a:gd name="connsiteY63" fmla="*/ 90488 h 504825"/>
                <a:gd name="connsiteX64" fmla="*/ 716756 w 5436394"/>
                <a:gd name="connsiteY64" fmla="*/ 78582 h 504825"/>
                <a:gd name="connsiteX65" fmla="*/ 478631 w 5436394"/>
                <a:gd name="connsiteY65" fmla="*/ 71438 h 504825"/>
                <a:gd name="connsiteX66" fmla="*/ 259556 w 5436394"/>
                <a:gd name="connsiteY66" fmla="*/ 64294 h 504825"/>
                <a:gd name="connsiteX67" fmla="*/ 107156 w 5436394"/>
                <a:gd name="connsiteY67" fmla="*/ 64294 h 504825"/>
                <a:gd name="connsiteX68" fmla="*/ 0 w 5436394"/>
                <a:gd name="connsiteY68" fmla="*/ 64294 h 504825"/>
                <a:gd name="connsiteX69" fmla="*/ 0 w 5436394"/>
                <a:gd name="connsiteY69"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502693 w 5436394"/>
                <a:gd name="connsiteY10" fmla="*/ 197643 h 504825"/>
                <a:gd name="connsiteX11" fmla="*/ 2512219 w 5436394"/>
                <a:gd name="connsiteY11" fmla="*/ 216694 h 504825"/>
                <a:gd name="connsiteX12" fmla="*/ 2609849 w 5436394"/>
                <a:gd name="connsiteY12" fmla="*/ 197644 h 504825"/>
                <a:gd name="connsiteX13" fmla="*/ 2619375 w 5436394"/>
                <a:gd name="connsiteY13" fmla="*/ 216694 h 504825"/>
                <a:gd name="connsiteX14" fmla="*/ 2674144 w 5436394"/>
                <a:gd name="connsiteY14" fmla="*/ 233363 h 504825"/>
                <a:gd name="connsiteX15" fmla="*/ 2783681 w 5436394"/>
                <a:gd name="connsiteY15" fmla="*/ 204788 h 504825"/>
                <a:gd name="connsiteX16" fmla="*/ 2917031 w 5436394"/>
                <a:gd name="connsiteY16" fmla="*/ 242888 h 504825"/>
                <a:gd name="connsiteX17" fmla="*/ 3019425 w 5436394"/>
                <a:gd name="connsiteY17" fmla="*/ 250032 h 504825"/>
                <a:gd name="connsiteX18" fmla="*/ 3169444 w 5436394"/>
                <a:gd name="connsiteY18" fmla="*/ 252413 h 504825"/>
                <a:gd name="connsiteX19" fmla="*/ 3469481 w 5436394"/>
                <a:gd name="connsiteY19" fmla="*/ 257175 h 504825"/>
                <a:gd name="connsiteX20" fmla="*/ 3724275 w 5436394"/>
                <a:gd name="connsiteY20" fmla="*/ 269082 h 504825"/>
                <a:gd name="connsiteX21" fmla="*/ 3862387 w 5436394"/>
                <a:gd name="connsiteY21" fmla="*/ 271463 h 504825"/>
                <a:gd name="connsiteX22" fmla="*/ 4002881 w 5436394"/>
                <a:gd name="connsiteY22" fmla="*/ 278607 h 504825"/>
                <a:gd name="connsiteX23" fmla="*/ 4117181 w 5436394"/>
                <a:gd name="connsiteY23" fmla="*/ 271463 h 504825"/>
                <a:gd name="connsiteX24" fmla="*/ 4255294 w 5436394"/>
                <a:gd name="connsiteY24" fmla="*/ 261938 h 504825"/>
                <a:gd name="connsiteX25" fmla="*/ 4391025 w 5436394"/>
                <a:gd name="connsiteY25" fmla="*/ 245269 h 504825"/>
                <a:gd name="connsiteX26" fmla="*/ 4541044 w 5436394"/>
                <a:gd name="connsiteY26" fmla="*/ 219075 h 504825"/>
                <a:gd name="connsiteX27" fmla="*/ 4610100 w 5436394"/>
                <a:gd name="connsiteY27" fmla="*/ 207169 h 504825"/>
                <a:gd name="connsiteX28" fmla="*/ 4774406 w 5436394"/>
                <a:gd name="connsiteY28" fmla="*/ 202407 h 504825"/>
                <a:gd name="connsiteX29" fmla="*/ 4900612 w 5436394"/>
                <a:gd name="connsiteY29" fmla="*/ 200025 h 504825"/>
                <a:gd name="connsiteX30" fmla="*/ 5057775 w 5436394"/>
                <a:gd name="connsiteY30" fmla="*/ 207169 h 504825"/>
                <a:gd name="connsiteX31" fmla="*/ 5193506 w 5436394"/>
                <a:gd name="connsiteY31" fmla="*/ 216694 h 504825"/>
                <a:gd name="connsiteX32" fmla="*/ 5436394 w 5436394"/>
                <a:gd name="connsiteY32" fmla="*/ 261938 h 504825"/>
                <a:gd name="connsiteX33" fmla="*/ 5148262 w 5436394"/>
                <a:gd name="connsiteY33" fmla="*/ 259557 h 504825"/>
                <a:gd name="connsiteX34" fmla="*/ 4926806 w 5436394"/>
                <a:gd name="connsiteY34" fmla="*/ 290513 h 504825"/>
                <a:gd name="connsiteX35" fmla="*/ 4750594 w 5436394"/>
                <a:gd name="connsiteY35" fmla="*/ 400050 h 504825"/>
                <a:gd name="connsiteX36" fmla="*/ 4624387 w 5436394"/>
                <a:gd name="connsiteY36" fmla="*/ 414338 h 504825"/>
                <a:gd name="connsiteX37" fmla="*/ 4402931 w 5436394"/>
                <a:gd name="connsiteY37" fmla="*/ 426244 h 504825"/>
                <a:gd name="connsiteX38" fmla="*/ 4305300 w 5436394"/>
                <a:gd name="connsiteY38" fmla="*/ 433388 h 504825"/>
                <a:gd name="connsiteX39" fmla="*/ 4264819 w 5436394"/>
                <a:gd name="connsiteY39" fmla="*/ 435769 h 504825"/>
                <a:gd name="connsiteX40" fmla="*/ 4140994 w 5436394"/>
                <a:gd name="connsiteY40" fmla="*/ 471488 h 504825"/>
                <a:gd name="connsiteX41" fmla="*/ 4019550 w 5436394"/>
                <a:gd name="connsiteY41" fmla="*/ 497682 h 504825"/>
                <a:gd name="connsiteX42" fmla="*/ 3860006 w 5436394"/>
                <a:gd name="connsiteY42" fmla="*/ 504825 h 504825"/>
                <a:gd name="connsiteX43" fmla="*/ 3755231 w 5436394"/>
                <a:gd name="connsiteY43" fmla="*/ 497682 h 504825"/>
                <a:gd name="connsiteX44" fmla="*/ 3493294 w 5436394"/>
                <a:gd name="connsiteY44" fmla="*/ 483394 h 504825"/>
                <a:gd name="connsiteX45" fmla="*/ 3407569 w 5436394"/>
                <a:gd name="connsiteY45" fmla="*/ 473869 h 504825"/>
                <a:gd name="connsiteX46" fmla="*/ 3145631 w 5436394"/>
                <a:gd name="connsiteY46" fmla="*/ 447675 h 504825"/>
                <a:gd name="connsiteX47" fmla="*/ 3071812 w 5436394"/>
                <a:gd name="connsiteY47" fmla="*/ 457200 h 504825"/>
                <a:gd name="connsiteX48" fmla="*/ 2955131 w 5436394"/>
                <a:gd name="connsiteY48" fmla="*/ 454819 h 504825"/>
                <a:gd name="connsiteX49" fmla="*/ 2776537 w 5436394"/>
                <a:gd name="connsiteY49" fmla="*/ 440532 h 504825"/>
                <a:gd name="connsiteX50" fmla="*/ 2674144 w 5436394"/>
                <a:gd name="connsiteY50" fmla="*/ 423863 h 504825"/>
                <a:gd name="connsiteX51" fmla="*/ 2609850 w 5436394"/>
                <a:gd name="connsiteY51" fmla="*/ 402432 h 504825"/>
                <a:gd name="connsiteX52" fmla="*/ 2521743 w 5436394"/>
                <a:gd name="connsiteY52" fmla="*/ 364331 h 504825"/>
                <a:gd name="connsiteX53" fmla="*/ 2436019 w 5436394"/>
                <a:gd name="connsiteY53" fmla="*/ 347662 h 504825"/>
                <a:gd name="connsiteX54" fmla="*/ 2326481 w 5436394"/>
                <a:gd name="connsiteY54" fmla="*/ 352425 h 504825"/>
                <a:gd name="connsiteX55" fmla="*/ 2259806 w 5436394"/>
                <a:gd name="connsiteY55" fmla="*/ 319088 h 504825"/>
                <a:gd name="connsiteX56" fmla="*/ 2185988 w 5436394"/>
                <a:gd name="connsiteY56" fmla="*/ 290512 h 504825"/>
                <a:gd name="connsiteX57" fmla="*/ 2085975 w 5436394"/>
                <a:gd name="connsiteY57" fmla="*/ 264319 h 504825"/>
                <a:gd name="connsiteX58" fmla="*/ 1966912 w 5436394"/>
                <a:gd name="connsiteY58" fmla="*/ 230982 h 504825"/>
                <a:gd name="connsiteX59" fmla="*/ 1776412 w 5436394"/>
                <a:gd name="connsiteY59" fmla="*/ 188119 h 504825"/>
                <a:gd name="connsiteX60" fmla="*/ 1595437 w 5436394"/>
                <a:gd name="connsiteY60" fmla="*/ 140494 h 504825"/>
                <a:gd name="connsiteX61" fmla="*/ 1393031 w 5436394"/>
                <a:gd name="connsiteY61" fmla="*/ 119063 h 504825"/>
                <a:gd name="connsiteX62" fmla="*/ 1169194 w 5436394"/>
                <a:gd name="connsiteY62" fmla="*/ 104775 h 504825"/>
                <a:gd name="connsiteX63" fmla="*/ 935831 w 5436394"/>
                <a:gd name="connsiteY63" fmla="*/ 90488 h 504825"/>
                <a:gd name="connsiteX64" fmla="*/ 716756 w 5436394"/>
                <a:gd name="connsiteY64" fmla="*/ 78582 h 504825"/>
                <a:gd name="connsiteX65" fmla="*/ 478631 w 5436394"/>
                <a:gd name="connsiteY65" fmla="*/ 71438 h 504825"/>
                <a:gd name="connsiteX66" fmla="*/ 259556 w 5436394"/>
                <a:gd name="connsiteY66" fmla="*/ 64294 h 504825"/>
                <a:gd name="connsiteX67" fmla="*/ 107156 w 5436394"/>
                <a:gd name="connsiteY67" fmla="*/ 64294 h 504825"/>
                <a:gd name="connsiteX68" fmla="*/ 0 w 5436394"/>
                <a:gd name="connsiteY68" fmla="*/ 64294 h 504825"/>
                <a:gd name="connsiteX69" fmla="*/ 0 w 5436394"/>
                <a:gd name="connsiteY69"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502693 w 5436394"/>
                <a:gd name="connsiteY10" fmla="*/ 197643 h 504825"/>
                <a:gd name="connsiteX11" fmla="*/ 2512219 w 5436394"/>
                <a:gd name="connsiteY11" fmla="*/ 216694 h 504825"/>
                <a:gd name="connsiteX12" fmla="*/ 2609849 w 5436394"/>
                <a:gd name="connsiteY12" fmla="*/ 197644 h 504825"/>
                <a:gd name="connsiteX13" fmla="*/ 2619375 w 5436394"/>
                <a:gd name="connsiteY13" fmla="*/ 216694 h 504825"/>
                <a:gd name="connsiteX14" fmla="*/ 2705100 w 5436394"/>
                <a:gd name="connsiteY14" fmla="*/ 216694 h 504825"/>
                <a:gd name="connsiteX15" fmla="*/ 2783681 w 5436394"/>
                <a:gd name="connsiteY15" fmla="*/ 204788 h 504825"/>
                <a:gd name="connsiteX16" fmla="*/ 2917031 w 5436394"/>
                <a:gd name="connsiteY16" fmla="*/ 242888 h 504825"/>
                <a:gd name="connsiteX17" fmla="*/ 3019425 w 5436394"/>
                <a:gd name="connsiteY17" fmla="*/ 250032 h 504825"/>
                <a:gd name="connsiteX18" fmla="*/ 3169444 w 5436394"/>
                <a:gd name="connsiteY18" fmla="*/ 252413 h 504825"/>
                <a:gd name="connsiteX19" fmla="*/ 3469481 w 5436394"/>
                <a:gd name="connsiteY19" fmla="*/ 257175 h 504825"/>
                <a:gd name="connsiteX20" fmla="*/ 3724275 w 5436394"/>
                <a:gd name="connsiteY20" fmla="*/ 269082 h 504825"/>
                <a:gd name="connsiteX21" fmla="*/ 3862387 w 5436394"/>
                <a:gd name="connsiteY21" fmla="*/ 271463 h 504825"/>
                <a:gd name="connsiteX22" fmla="*/ 4002881 w 5436394"/>
                <a:gd name="connsiteY22" fmla="*/ 278607 h 504825"/>
                <a:gd name="connsiteX23" fmla="*/ 4117181 w 5436394"/>
                <a:gd name="connsiteY23" fmla="*/ 271463 h 504825"/>
                <a:gd name="connsiteX24" fmla="*/ 4255294 w 5436394"/>
                <a:gd name="connsiteY24" fmla="*/ 261938 h 504825"/>
                <a:gd name="connsiteX25" fmla="*/ 4391025 w 5436394"/>
                <a:gd name="connsiteY25" fmla="*/ 245269 h 504825"/>
                <a:gd name="connsiteX26" fmla="*/ 4541044 w 5436394"/>
                <a:gd name="connsiteY26" fmla="*/ 219075 h 504825"/>
                <a:gd name="connsiteX27" fmla="*/ 4610100 w 5436394"/>
                <a:gd name="connsiteY27" fmla="*/ 207169 h 504825"/>
                <a:gd name="connsiteX28" fmla="*/ 4774406 w 5436394"/>
                <a:gd name="connsiteY28" fmla="*/ 202407 h 504825"/>
                <a:gd name="connsiteX29" fmla="*/ 4900612 w 5436394"/>
                <a:gd name="connsiteY29" fmla="*/ 200025 h 504825"/>
                <a:gd name="connsiteX30" fmla="*/ 5057775 w 5436394"/>
                <a:gd name="connsiteY30" fmla="*/ 207169 h 504825"/>
                <a:gd name="connsiteX31" fmla="*/ 5193506 w 5436394"/>
                <a:gd name="connsiteY31" fmla="*/ 216694 h 504825"/>
                <a:gd name="connsiteX32" fmla="*/ 5436394 w 5436394"/>
                <a:gd name="connsiteY32" fmla="*/ 261938 h 504825"/>
                <a:gd name="connsiteX33" fmla="*/ 5148262 w 5436394"/>
                <a:gd name="connsiteY33" fmla="*/ 259557 h 504825"/>
                <a:gd name="connsiteX34" fmla="*/ 4926806 w 5436394"/>
                <a:gd name="connsiteY34" fmla="*/ 290513 h 504825"/>
                <a:gd name="connsiteX35" fmla="*/ 4750594 w 5436394"/>
                <a:gd name="connsiteY35" fmla="*/ 400050 h 504825"/>
                <a:gd name="connsiteX36" fmla="*/ 4624387 w 5436394"/>
                <a:gd name="connsiteY36" fmla="*/ 414338 h 504825"/>
                <a:gd name="connsiteX37" fmla="*/ 4402931 w 5436394"/>
                <a:gd name="connsiteY37" fmla="*/ 426244 h 504825"/>
                <a:gd name="connsiteX38" fmla="*/ 4305300 w 5436394"/>
                <a:gd name="connsiteY38" fmla="*/ 433388 h 504825"/>
                <a:gd name="connsiteX39" fmla="*/ 4264819 w 5436394"/>
                <a:gd name="connsiteY39" fmla="*/ 435769 h 504825"/>
                <a:gd name="connsiteX40" fmla="*/ 4140994 w 5436394"/>
                <a:gd name="connsiteY40" fmla="*/ 471488 h 504825"/>
                <a:gd name="connsiteX41" fmla="*/ 4019550 w 5436394"/>
                <a:gd name="connsiteY41" fmla="*/ 497682 h 504825"/>
                <a:gd name="connsiteX42" fmla="*/ 3860006 w 5436394"/>
                <a:gd name="connsiteY42" fmla="*/ 504825 h 504825"/>
                <a:gd name="connsiteX43" fmla="*/ 3755231 w 5436394"/>
                <a:gd name="connsiteY43" fmla="*/ 497682 h 504825"/>
                <a:gd name="connsiteX44" fmla="*/ 3493294 w 5436394"/>
                <a:gd name="connsiteY44" fmla="*/ 483394 h 504825"/>
                <a:gd name="connsiteX45" fmla="*/ 3407569 w 5436394"/>
                <a:gd name="connsiteY45" fmla="*/ 473869 h 504825"/>
                <a:gd name="connsiteX46" fmla="*/ 3145631 w 5436394"/>
                <a:gd name="connsiteY46" fmla="*/ 447675 h 504825"/>
                <a:gd name="connsiteX47" fmla="*/ 3071812 w 5436394"/>
                <a:gd name="connsiteY47" fmla="*/ 457200 h 504825"/>
                <a:gd name="connsiteX48" fmla="*/ 2955131 w 5436394"/>
                <a:gd name="connsiteY48" fmla="*/ 454819 h 504825"/>
                <a:gd name="connsiteX49" fmla="*/ 2776537 w 5436394"/>
                <a:gd name="connsiteY49" fmla="*/ 440532 h 504825"/>
                <a:gd name="connsiteX50" fmla="*/ 2674144 w 5436394"/>
                <a:gd name="connsiteY50" fmla="*/ 423863 h 504825"/>
                <a:gd name="connsiteX51" fmla="*/ 2609850 w 5436394"/>
                <a:gd name="connsiteY51" fmla="*/ 402432 h 504825"/>
                <a:gd name="connsiteX52" fmla="*/ 2521743 w 5436394"/>
                <a:gd name="connsiteY52" fmla="*/ 364331 h 504825"/>
                <a:gd name="connsiteX53" fmla="*/ 2436019 w 5436394"/>
                <a:gd name="connsiteY53" fmla="*/ 347662 h 504825"/>
                <a:gd name="connsiteX54" fmla="*/ 2326481 w 5436394"/>
                <a:gd name="connsiteY54" fmla="*/ 352425 h 504825"/>
                <a:gd name="connsiteX55" fmla="*/ 2259806 w 5436394"/>
                <a:gd name="connsiteY55" fmla="*/ 319088 h 504825"/>
                <a:gd name="connsiteX56" fmla="*/ 2185988 w 5436394"/>
                <a:gd name="connsiteY56" fmla="*/ 290512 h 504825"/>
                <a:gd name="connsiteX57" fmla="*/ 2085975 w 5436394"/>
                <a:gd name="connsiteY57" fmla="*/ 264319 h 504825"/>
                <a:gd name="connsiteX58" fmla="*/ 1966912 w 5436394"/>
                <a:gd name="connsiteY58" fmla="*/ 230982 h 504825"/>
                <a:gd name="connsiteX59" fmla="*/ 1776412 w 5436394"/>
                <a:gd name="connsiteY59" fmla="*/ 188119 h 504825"/>
                <a:gd name="connsiteX60" fmla="*/ 1595437 w 5436394"/>
                <a:gd name="connsiteY60" fmla="*/ 140494 h 504825"/>
                <a:gd name="connsiteX61" fmla="*/ 1393031 w 5436394"/>
                <a:gd name="connsiteY61" fmla="*/ 119063 h 504825"/>
                <a:gd name="connsiteX62" fmla="*/ 1169194 w 5436394"/>
                <a:gd name="connsiteY62" fmla="*/ 104775 h 504825"/>
                <a:gd name="connsiteX63" fmla="*/ 935831 w 5436394"/>
                <a:gd name="connsiteY63" fmla="*/ 90488 h 504825"/>
                <a:gd name="connsiteX64" fmla="*/ 716756 w 5436394"/>
                <a:gd name="connsiteY64" fmla="*/ 78582 h 504825"/>
                <a:gd name="connsiteX65" fmla="*/ 478631 w 5436394"/>
                <a:gd name="connsiteY65" fmla="*/ 71438 h 504825"/>
                <a:gd name="connsiteX66" fmla="*/ 259556 w 5436394"/>
                <a:gd name="connsiteY66" fmla="*/ 64294 h 504825"/>
                <a:gd name="connsiteX67" fmla="*/ 107156 w 5436394"/>
                <a:gd name="connsiteY67" fmla="*/ 64294 h 504825"/>
                <a:gd name="connsiteX68" fmla="*/ 0 w 5436394"/>
                <a:gd name="connsiteY68" fmla="*/ 64294 h 504825"/>
                <a:gd name="connsiteX69" fmla="*/ 0 w 5436394"/>
                <a:gd name="connsiteY69"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502693 w 5436394"/>
                <a:gd name="connsiteY10" fmla="*/ 197643 h 504825"/>
                <a:gd name="connsiteX11" fmla="*/ 2512219 w 5436394"/>
                <a:gd name="connsiteY11" fmla="*/ 216694 h 504825"/>
                <a:gd name="connsiteX12" fmla="*/ 2609849 w 5436394"/>
                <a:gd name="connsiteY12" fmla="*/ 197644 h 504825"/>
                <a:gd name="connsiteX13" fmla="*/ 2619375 w 5436394"/>
                <a:gd name="connsiteY13" fmla="*/ 216694 h 504825"/>
                <a:gd name="connsiteX14" fmla="*/ 2705100 w 5436394"/>
                <a:gd name="connsiteY14" fmla="*/ 216694 h 504825"/>
                <a:gd name="connsiteX15" fmla="*/ 2707481 w 5436394"/>
                <a:gd name="connsiteY15" fmla="*/ 230982 h 504825"/>
                <a:gd name="connsiteX16" fmla="*/ 2917031 w 5436394"/>
                <a:gd name="connsiteY16" fmla="*/ 242888 h 504825"/>
                <a:gd name="connsiteX17" fmla="*/ 3019425 w 5436394"/>
                <a:gd name="connsiteY17" fmla="*/ 250032 h 504825"/>
                <a:gd name="connsiteX18" fmla="*/ 3169444 w 5436394"/>
                <a:gd name="connsiteY18" fmla="*/ 252413 h 504825"/>
                <a:gd name="connsiteX19" fmla="*/ 3469481 w 5436394"/>
                <a:gd name="connsiteY19" fmla="*/ 257175 h 504825"/>
                <a:gd name="connsiteX20" fmla="*/ 3724275 w 5436394"/>
                <a:gd name="connsiteY20" fmla="*/ 269082 h 504825"/>
                <a:gd name="connsiteX21" fmla="*/ 3862387 w 5436394"/>
                <a:gd name="connsiteY21" fmla="*/ 271463 h 504825"/>
                <a:gd name="connsiteX22" fmla="*/ 4002881 w 5436394"/>
                <a:gd name="connsiteY22" fmla="*/ 278607 h 504825"/>
                <a:gd name="connsiteX23" fmla="*/ 4117181 w 5436394"/>
                <a:gd name="connsiteY23" fmla="*/ 271463 h 504825"/>
                <a:gd name="connsiteX24" fmla="*/ 4255294 w 5436394"/>
                <a:gd name="connsiteY24" fmla="*/ 261938 h 504825"/>
                <a:gd name="connsiteX25" fmla="*/ 4391025 w 5436394"/>
                <a:gd name="connsiteY25" fmla="*/ 245269 h 504825"/>
                <a:gd name="connsiteX26" fmla="*/ 4541044 w 5436394"/>
                <a:gd name="connsiteY26" fmla="*/ 219075 h 504825"/>
                <a:gd name="connsiteX27" fmla="*/ 4610100 w 5436394"/>
                <a:gd name="connsiteY27" fmla="*/ 207169 h 504825"/>
                <a:gd name="connsiteX28" fmla="*/ 4774406 w 5436394"/>
                <a:gd name="connsiteY28" fmla="*/ 202407 h 504825"/>
                <a:gd name="connsiteX29" fmla="*/ 4900612 w 5436394"/>
                <a:gd name="connsiteY29" fmla="*/ 200025 h 504825"/>
                <a:gd name="connsiteX30" fmla="*/ 5057775 w 5436394"/>
                <a:gd name="connsiteY30" fmla="*/ 207169 h 504825"/>
                <a:gd name="connsiteX31" fmla="*/ 5193506 w 5436394"/>
                <a:gd name="connsiteY31" fmla="*/ 216694 h 504825"/>
                <a:gd name="connsiteX32" fmla="*/ 5436394 w 5436394"/>
                <a:gd name="connsiteY32" fmla="*/ 261938 h 504825"/>
                <a:gd name="connsiteX33" fmla="*/ 5148262 w 5436394"/>
                <a:gd name="connsiteY33" fmla="*/ 259557 h 504825"/>
                <a:gd name="connsiteX34" fmla="*/ 4926806 w 5436394"/>
                <a:gd name="connsiteY34" fmla="*/ 290513 h 504825"/>
                <a:gd name="connsiteX35" fmla="*/ 4750594 w 5436394"/>
                <a:gd name="connsiteY35" fmla="*/ 400050 h 504825"/>
                <a:gd name="connsiteX36" fmla="*/ 4624387 w 5436394"/>
                <a:gd name="connsiteY36" fmla="*/ 414338 h 504825"/>
                <a:gd name="connsiteX37" fmla="*/ 4402931 w 5436394"/>
                <a:gd name="connsiteY37" fmla="*/ 426244 h 504825"/>
                <a:gd name="connsiteX38" fmla="*/ 4305300 w 5436394"/>
                <a:gd name="connsiteY38" fmla="*/ 433388 h 504825"/>
                <a:gd name="connsiteX39" fmla="*/ 4264819 w 5436394"/>
                <a:gd name="connsiteY39" fmla="*/ 435769 h 504825"/>
                <a:gd name="connsiteX40" fmla="*/ 4140994 w 5436394"/>
                <a:gd name="connsiteY40" fmla="*/ 471488 h 504825"/>
                <a:gd name="connsiteX41" fmla="*/ 4019550 w 5436394"/>
                <a:gd name="connsiteY41" fmla="*/ 497682 h 504825"/>
                <a:gd name="connsiteX42" fmla="*/ 3860006 w 5436394"/>
                <a:gd name="connsiteY42" fmla="*/ 504825 h 504825"/>
                <a:gd name="connsiteX43" fmla="*/ 3755231 w 5436394"/>
                <a:gd name="connsiteY43" fmla="*/ 497682 h 504825"/>
                <a:gd name="connsiteX44" fmla="*/ 3493294 w 5436394"/>
                <a:gd name="connsiteY44" fmla="*/ 483394 h 504825"/>
                <a:gd name="connsiteX45" fmla="*/ 3407569 w 5436394"/>
                <a:gd name="connsiteY45" fmla="*/ 473869 h 504825"/>
                <a:gd name="connsiteX46" fmla="*/ 3145631 w 5436394"/>
                <a:gd name="connsiteY46" fmla="*/ 447675 h 504825"/>
                <a:gd name="connsiteX47" fmla="*/ 3071812 w 5436394"/>
                <a:gd name="connsiteY47" fmla="*/ 457200 h 504825"/>
                <a:gd name="connsiteX48" fmla="*/ 2955131 w 5436394"/>
                <a:gd name="connsiteY48" fmla="*/ 454819 h 504825"/>
                <a:gd name="connsiteX49" fmla="*/ 2776537 w 5436394"/>
                <a:gd name="connsiteY49" fmla="*/ 440532 h 504825"/>
                <a:gd name="connsiteX50" fmla="*/ 2674144 w 5436394"/>
                <a:gd name="connsiteY50" fmla="*/ 423863 h 504825"/>
                <a:gd name="connsiteX51" fmla="*/ 2609850 w 5436394"/>
                <a:gd name="connsiteY51" fmla="*/ 402432 h 504825"/>
                <a:gd name="connsiteX52" fmla="*/ 2521743 w 5436394"/>
                <a:gd name="connsiteY52" fmla="*/ 364331 h 504825"/>
                <a:gd name="connsiteX53" fmla="*/ 2436019 w 5436394"/>
                <a:gd name="connsiteY53" fmla="*/ 347662 h 504825"/>
                <a:gd name="connsiteX54" fmla="*/ 2326481 w 5436394"/>
                <a:gd name="connsiteY54" fmla="*/ 352425 h 504825"/>
                <a:gd name="connsiteX55" fmla="*/ 2259806 w 5436394"/>
                <a:gd name="connsiteY55" fmla="*/ 319088 h 504825"/>
                <a:gd name="connsiteX56" fmla="*/ 2185988 w 5436394"/>
                <a:gd name="connsiteY56" fmla="*/ 290512 h 504825"/>
                <a:gd name="connsiteX57" fmla="*/ 2085975 w 5436394"/>
                <a:gd name="connsiteY57" fmla="*/ 264319 h 504825"/>
                <a:gd name="connsiteX58" fmla="*/ 1966912 w 5436394"/>
                <a:gd name="connsiteY58" fmla="*/ 230982 h 504825"/>
                <a:gd name="connsiteX59" fmla="*/ 1776412 w 5436394"/>
                <a:gd name="connsiteY59" fmla="*/ 188119 h 504825"/>
                <a:gd name="connsiteX60" fmla="*/ 1595437 w 5436394"/>
                <a:gd name="connsiteY60" fmla="*/ 140494 h 504825"/>
                <a:gd name="connsiteX61" fmla="*/ 1393031 w 5436394"/>
                <a:gd name="connsiteY61" fmla="*/ 119063 h 504825"/>
                <a:gd name="connsiteX62" fmla="*/ 1169194 w 5436394"/>
                <a:gd name="connsiteY62" fmla="*/ 104775 h 504825"/>
                <a:gd name="connsiteX63" fmla="*/ 935831 w 5436394"/>
                <a:gd name="connsiteY63" fmla="*/ 90488 h 504825"/>
                <a:gd name="connsiteX64" fmla="*/ 716756 w 5436394"/>
                <a:gd name="connsiteY64" fmla="*/ 78582 h 504825"/>
                <a:gd name="connsiteX65" fmla="*/ 478631 w 5436394"/>
                <a:gd name="connsiteY65" fmla="*/ 71438 h 504825"/>
                <a:gd name="connsiteX66" fmla="*/ 259556 w 5436394"/>
                <a:gd name="connsiteY66" fmla="*/ 64294 h 504825"/>
                <a:gd name="connsiteX67" fmla="*/ 107156 w 5436394"/>
                <a:gd name="connsiteY67" fmla="*/ 64294 h 504825"/>
                <a:gd name="connsiteX68" fmla="*/ 0 w 5436394"/>
                <a:gd name="connsiteY68" fmla="*/ 64294 h 504825"/>
                <a:gd name="connsiteX69" fmla="*/ 0 w 5436394"/>
                <a:gd name="connsiteY69"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502693 w 5436394"/>
                <a:gd name="connsiteY10" fmla="*/ 197643 h 504825"/>
                <a:gd name="connsiteX11" fmla="*/ 2512219 w 5436394"/>
                <a:gd name="connsiteY11" fmla="*/ 216694 h 504825"/>
                <a:gd name="connsiteX12" fmla="*/ 2609849 w 5436394"/>
                <a:gd name="connsiteY12" fmla="*/ 197644 h 504825"/>
                <a:gd name="connsiteX13" fmla="*/ 2619375 w 5436394"/>
                <a:gd name="connsiteY13" fmla="*/ 216694 h 504825"/>
                <a:gd name="connsiteX14" fmla="*/ 2705100 w 5436394"/>
                <a:gd name="connsiteY14" fmla="*/ 216694 h 504825"/>
                <a:gd name="connsiteX15" fmla="*/ 2707481 w 5436394"/>
                <a:gd name="connsiteY15" fmla="*/ 230982 h 504825"/>
                <a:gd name="connsiteX16" fmla="*/ 2809875 w 5436394"/>
                <a:gd name="connsiteY16" fmla="*/ 219075 h 504825"/>
                <a:gd name="connsiteX17" fmla="*/ 2917031 w 5436394"/>
                <a:gd name="connsiteY17" fmla="*/ 242888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502693 w 5436394"/>
                <a:gd name="connsiteY10" fmla="*/ 197643 h 504825"/>
                <a:gd name="connsiteX11" fmla="*/ 2512219 w 5436394"/>
                <a:gd name="connsiteY11" fmla="*/ 216694 h 504825"/>
                <a:gd name="connsiteX12" fmla="*/ 2609849 w 5436394"/>
                <a:gd name="connsiteY12" fmla="*/ 197644 h 504825"/>
                <a:gd name="connsiteX13" fmla="*/ 2619375 w 5436394"/>
                <a:gd name="connsiteY13" fmla="*/ 216694 h 504825"/>
                <a:gd name="connsiteX14" fmla="*/ 2705100 w 5436394"/>
                <a:gd name="connsiteY14" fmla="*/ 216694 h 504825"/>
                <a:gd name="connsiteX15" fmla="*/ 2707481 w 5436394"/>
                <a:gd name="connsiteY15" fmla="*/ 230982 h 504825"/>
                <a:gd name="connsiteX16" fmla="*/ 2809875 w 5436394"/>
                <a:gd name="connsiteY16" fmla="*/ 219075 h 504825"/>
                <a:gd name="connsiteX17" fmla="*/ 2940844 w 5436394"/>
                <a:gd name="connsiteY17" fmla="*/ 250032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493168 w 5436394"/>
                <a:gd name="connsiteY10" fmla="*/ 195262 h 504825"/>
                <a:gd name="connsiteX11" fmla="*/ 2512219 w 5436394"/>
                <a:gd name="connsiteY11" fmla="*/ 216694 h 504825"/>
                <a:gd name="connsiteX12" fmla="*/ 2609849 w 5436394"/>
                <a:gd name="connsiteY12" fmla="*/ 197644 h 504825"/>
                <a:gd name="connsiteX13" fmla="*/ 2619375 w 5436394"/>
                <a:gd name="connsiteY13" fmla="*/ 216694 h 504825"/>
                <a:gd name="connsiteX14" fmla="*/ 2705100 w 5436394"/>
                <a:gd name="connsiteY14" fmla="*/ 216694 h 504825"/>
                <a:gd name="connsiteX15" fmla="*/ 2707481 w 5436394"/>
                <a:gd name="connsiteY15" fmla="*/ 230982 h 504825"/>
                <a:gd name="connsiteX16" fmla="*/ 2809875 w 5436394"/>
                <a:gd name="connsiteY16" fmla="*/ 219075 h 504825"/>
                <a:gd name="connsiteX17" fmla="*/ 2940844 w 5436394"/>
                <a:gd name="connsiteY17" fmla="*/ 250032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86012 w 5436394"/>
                <a:gd name="connsiteY8" fmla="*/ 185738 h 504825"/>
                <a:gd name="connsiteX9" fmla="*/ 2397919 w 5436394"/>
                <a:gd name="connsiteY9" fmla="*/ 207169 h 504825"/>
                <a:gd name="connsiteX10" fmla="*/ 2493168 w 5436394"/>
                <a:gd name="connsiteY10" fmla="*/ 195262 h 504825"/>
                <a:gd name="connsiteX11" fmla="*/ 2505076 w 5436394"/>
                <a:gd name="connsiteY11" fmla="*/ 216694 h 504825"/>
                <a:gd name="connsiteX12" fmla="*/ 2609849 w 5436394"/>
                <a:gd name="connsiteY12" fmla="*/ 197644 h 504825"/>
                <a:gd name="connsiteX13" fmla="*/ 2619375 w 5436394"/>
                <a:gd name="connsiteY13" fmla="*/ 216694 h 504825"/>
                <a:gd name="connsiteX14" fmla="*/ 2705100 w 5436394"/>
                <a:gd name="connsiteY14" fmla="*/ 216694 h 504825"/>
                <a:gd name="connsiteX15" fmla="*/ 2707481 w 5436394"/>
                <a:gd name="connsiteY15" fmla="*/ 230982 h 504825"/>
                <a:gd name="connsiteX16" fmla="*/ 2809875 w 5436394"/>
                <a:gd name="connsiteY16" fmla="*/ 219075 h 504825"/>
                <a:gd name="connsiteX17" fmla="*/ 2940844 w 5436394"/>
                <a:gd name="connsiteY17" fmla="*/ 250032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71725 w 5436394"/>
                <a:gd name="connsiteY8" fmla="*/ 185738 h 504825"/>
                <a:gd name="connsiteX9" fmla="*/ 2397919 w 5436394"/>
                <a:gd name="connsiteY9" fmla="*/ 207169 h 504825"/>
                <a:gd name="connsiteX10" fmla="*/ 2493168 w 5436394"/>
                <a:gd name="connsiteY10" fmla="*/ 195262 h 504825"/>
                <a:gd name="connsiteX11" fmla="*/ 2505076 w 5436394"/>
                <a:gd name="connsiteY11" fmla="*/ 216694 h 504825"/>
                <a:gd name="connsiteX12" fmla="*/ 2609849 w 5436394"/>
                <a:gd name="connsiteY12" fmla="*/ 197644 h 504825"/>
                <a:gd name="connsiteX13" fmla="*/ 2619375 w 5436394"/>
                <a:gd name="connsiteY13" fmla="*/ 216694 h 504825"/>
                <a:gd name="connsiteX14" fmla="*/ 2705100 w 5436394"/>
                <a:gd name="connsiteY14" fmla="*/ 216694 h 504825"/>
                <a:gd name="connsiteX15" fmla="*/ 2707481 w 5436394"/>
                <a:gd name="connsiteY15" fmla="*/ 230982 h 504825"/>
                <a:gd name="connsiteX16" fmla="*/ 2809875 w 5436394"/>
                <a:gd name="connsiteY16" fmla="*/ 219075 h 504825"/>
                <a:gd name="connsiteX17" fmla="*/ 2940844 w 5436394"/>
                <a:gd name="connsiteY17" fmla="*/ 250032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 name="connsiteX0" fmla="*/ 0 w 5436394"/>
                <a:gd name="connsiteY0" fmla="*/ 0 h 504825"/>
                <a:gd name="connsiteX1" fmla="*/ 1721644 w 5436394"/>
                <a:gd name="connsiteY1" fmla="*/ 4763 h 504825"/>
                <a:gd name="connsiteX2" fmla="*/ 1819275 w 5436394"/>
                <a:gd name="connsiteY2" fmla="*/ 33338 h 504825"/>
                <a:gd name="connsiteX3" fmla="*/ 2002631 w 5436394"/>
                <a:gd name="connsiteY3" fmla="*/ 78582 h 504825"/>
                <a:gd name="connsiteX4" fmla="*/ 2145506 w 5436394"/>
                <a:gd name="connsiteY4" fmla="*/ 100013 h 504825"/>
                <a:gd name="connsiteX5" fmla="*/ 2152650 w 5436394"/>
                <a:gd name="connsiteY5" fmla="*/ 123825 h 504825"/>
                <a:gd name="connsiteX6" fmla="*/ 2276475 w 5436394"/>
                <a:gd name="connsiteY6" fmla="*/ 159544 h 504825"/>
                <a:gd name="connsiteX7" fmla="*/ 2290762 w 5436394"/>
                <a:gd name="connsiteY7" fmla="*/ 190500 h 504825"/>
                <a:gd name="connsiteX8" fmla="*/ 2371725 w 5436394"/>
                <a:gd name="connsiteY8" fmla="*/ 185738 h 504825"/>
                <a:gd name="connsiteX9" fmla="*/ 2397919 w 5436394"/>
                <a:gd name="connsiteY9" fmla="*/ 207169 h 504825"/>
                <a:gd name="connsiteX10" fmla="*/ 2493168 w 5436394"/>
                <a:gd name="connsiteY10" fmla="*/ 195262 h 504825"/>
                <a:gd name="connsiteX11" fmla="*/ 2505076 w 5436394"/>
                <a:gd name="connsiteY11" fmla="*/ 216694 h 504825"/>
                <a:gd name="connsiteX12" fmla="*/ 2609849 w 5436394"/>
                <a:gd name="connsiteY12" fmla="*/ 197644 h 504825"/>
                <a:gd name="connsiteX13" fmla="*/ 2619375 w 5436394"/>
                <a:gd name="connsiteY13" fmla="*/ 216694 h 504825"/>
                <a:gd name="connsiteX14" fmla="*/ 2705100 w 5436394"/>
                <a:gd name="connsiteY14" fmla="*/ 216694 h 504825"/>
                <a:gd name="connsiteX15" fmla="*/ 2707481 w 5436394"/>
                <a:gd name="connsiteY15" fmla="*/ 230982 h 504825"/>
                <a:gd name="connsiteX16" fmla="*/ 2809875 w 5436394"/>
                <a:gd name="connsiteY16" fmla="*/ 219075 h 504825"/>
                <a:gd name="connsiteX17" fmla="*/ 2940844 w 5436394"/>
                <a:gd name="connsiteY17" fmla="*/ 250032 h 504825"/>
                <a:gd name="connsiteX18" fmla="*/ 3019425 w 5436394"/>
                <a:gd name="connsiteY18" fmla="*/ 250032 h 504825"/>
                <a:gd name="connsiteX19" fmla="*/ 3169444 w 5436394"/>
                <a:gd name="connsiteY19" fmla="*/ 252413 h 504825"/>
                <a:gd name="connsiteX20" fmla="*/ 3469481 w 5436394"/>
                <a:gd name="connsiteY20" fmla="*/ 257175 h 504825"/>
                <a:gd name="connsiteX21" fmla="*/ 3724275 w 5436394"/>
                <a:gd name="connsiteY21" fmla="*/ 269082 h 504825"/>
                <a:gd name="connsiteX22" fmla="*/ 3862387 w 5436394"/>
                <a:gd name="connsiteY22" fmla="*/ 271463 h 504825"/>
                <a:gd name="connsiteX23" fmla="*/ 4002881 w 5436394"/>
                <a:gd name="connsiteY23" fmla="*/ 278607 h 504825"/>
                <a:gd name="connsiteX24" fmla="*/ 4117181 w 5436394"/>
                <a:gd name="connsiteY24" fmla="*/ 271463 h 504825"/>
                <a:gd name="connsiteX25" fmla="*/ 4255294 w 5436394"/>
                <a:gd name="connsiteY25" fmla="*/ 261938 h 504825"/>
                <a:gd name="connsiteX26" fmla="*/ 4391025 w 5436394"/>
                <a:gd name="connsiteY26" fmla="*/ 245269 h 504825"/>
                <a:gd name="connsiteX27" fmla="*/ 4541044 w 5436394"/>
                <a:gd name="connsiteY27" fmla="*/ 219075 h 504825"/>
                <a:gd name="connsiteX28" fmla="*/ 4610100 w 5436394"/>
                <a:gd name="connsiteY28" fmla="*/ 207169 h 504825"/>
                <a:gd name="connsiteX29" fmla="*/ 4774406 w 5436394"/>
                <a:gd name="connsiteY29" fmla="*/ 202407 h 504825"/>
                <a:gd name="connsiteX30" fmla="*/ 4900612 w 5436394"/>
                <a:gd name="connsiteY30" fmla="*/ 200025 h 504825"/>
                <a:gd name="connsiteX31" fmla="*/ 5057775 w 5436394"/>
                <a:gd name="connsiteY31" fmla="*/ 207169 h 504825"/>
                <a:gd name="connsiteX32" fmla="*/ 5193506 w 5436394"/>
                <a:gd name="connsiteY32" fmla="*/ 216694 h 504825"/>
                <a:gd name="connsiteX33" fmla="*/ 5436394 w 5436394"/>
                <a:gd name="connsiteY33" fmla="*/ 261938 h 504825"/>
                <a:gd name="connsiteX34" fmla="*/ 5148262 w 5436394"/>
                <a:gd name="connsiteY34" fmla="*/ 259557 h 504825"/>
                <a:gd name="connsiteX35" fmla="*/ 4926806 w 5436394"/>
                <a:gd name="connsiteY35" fmla="*/ 290513 h 504825"/>
                <a:gd name="connsiteX36" fmla="*/ 4750594 w 5436394"/>
                <a:gd name="connsiteY36" fmla="*/ 400050 h 504825"/>
                <a:gd name="connsiteX37" fmla="*/ 4624387 w 5436394"/>
                <a:gd name="connsiteY37" fmla="*/ 414338 h 504825"/>
                <a:gd name="connsiteX38" fmla="*/ 4402931 w 5436394"/>
                <a:gd name="connsiteY38" fmla="*/ 426244 h 504825"/>
                <a:gd name="connsiteX39" fmla="*/ 4305300 w 5436394"/>
                <a:gd name="connsiteY39" fmla="*/ 433388 h 504825"/>
                <a:gd name="connsiteX40" fmla="*/ 4264819 w 5436394"/>
                <a:gd name="connsiteY40" fmla="*/ 435769 h 504825"/>
                <a:gd name="connsiteX41" fmla="*/ 4140994 w 5436394"/>
                <a:gd name="connsiteY41" fmla="*/ 471488 h 504825"/>
                <a:gd name="connsiteX42" fmla="*/ 4019550 w 5436394"/>
                <a:gd name="connsiteY42" fmla="*/ 497682 h 504825"/>
                <a:gd name="connsiteX43" fmla="*/ 3860006 w 5436394"/>
                <a:gd name="connsiteY43" fmla="*/ 504825 h 504825"/>
                <a:gd name="connsiteX44" fmla="*/ 3755231 w 5436394"/>
                <a:gd name="connsiteY44" fmla="*/ 497682 h 504825"/>
                <a:gd name="connsiteX45" fmla="*/ 3493294 w 5436394"/>
                <a:gd name="connsiteY45" fmla="*/ 483394 h 504825"/>
                <a:gd name="connsiteX46" fmla="*/ 3407569 w 5436394"/>
                <a:gd name="connsiteY46" fmla="*/ 473869 h 504825"/>
                <a:gd name="connsiteX47" fmla="*/ 3145631 w 5436394"/>
                <a:gd name="connsiteY47" fmla="*/ 447675 h 504825"/>
                <a:gd name="connsiteX48" fmla="*/ 3071812 w 5436394"/>
                <a:gd name="connsiteY48" fmla="*/ 457200 h 504825"/>
                <a:gd name="connsiteX49" fmla="*/ 2955131 w 5436394"/>
                <a:gd name="connsiteY49" fmla="*/ 454819 h 504825"/>
                <a:gd name="connsiteX50" fmla="*/ 2776537 w 5436394"/>
                <a:gd name="connsiteY50" fmla="*/ 440532 h 504825"/>
                <a:gd name="connsiteX51" fmla="*/ 2674144 w 5436394"/>
                <a:gd name="connsiteY51" fmla="*/ 423863 h 504825"/>
                <a:gd name="connsiteX52" fmla="*/ 2609850 w 5436394"/>
                <a:gd name="connsiteY52" fmla="*/ 402432 h 504825"/>
                <a:gd name="connsiteX53" fmla="*/ 2521743 w 5436394"/>
                <a:gd name="connsiteY53" fmla="*/ 364331 h 504825"/>
                <a:gd name="connsiteX54" fmla="*/ 2436019 w 5436394"/>
                <a:gd name="connsiteY54" fmla="*/ 347662 h 504825"/>
                <a:gd name="connsiteX55" fmla="*/ 2326481 w 5436394"/>
                <a:gd name="connsiteY55" fmla="*/ 352425 h 504825"/>
                <a:gd name="connsiteX56" fmla="*/ 2259806 w 5436394"/>
                <a:gd name="connsiteY56" fmla="*/ 319088 h 504825"/>
                <a:gd name="connsiteX57" fmla="*/ 2185988 w 5436394"/>
                <a:gd name="connsiteY57" fmla="*/ 290512 h 504825"/>
                <a:gd name="connsiteX58" fmla="*/ 2085975 w 5436394"/>
                <a:gd name="connsiteY58" fmla="*/ 264319 h 504825"/>
                <a:gd name="connsiteX59" fmla="*/ 1966912 w 5436394"/>
                <a:gd name="connsiteY59" fmla="*/ 230982 h 504825"/>
                <a:gd name="connsiteX60" fmla="*/ 1776412 w 5436394"/>
                <a:gd name="connsiteY60" fmla="*/ 188119 h 504825"/>
                <a:gd name="connsiteX61" fmla="*/ 1595437 w 5436394"/>
                <a:gd name="connsiteY61" fmla="*/ 140494 h 504825"/>
                <a:gd name="connsiteX62" fmla="*/ 1393031 w 5436394"/>
                <a:gd name="connsiteY62" fmla="*/ 119063 h 504825"/>
                <a:gd name="connsiteX63" fmla="*/ 1169194 w 5436394"/>
                <a:gd name="connsiteY63" fmla="*/ 104775 h 504825"/>
                <a:gd name="connsiteX64" fmla="*/ 935831 w 5436394"/>
                <a:gd name="connsiteY64" fmla="*/ 90488 h 504825"/>
                <a:gd name="connsiteX65" fmla="*/ 716756 w 5436394"/>
                <a:gd name="connsiteY65" fmla="*/ 78582 h 504825"/>
                <a:gd name="connsiteX66" fmla="*/ 478631 w 5436394"/>
                <a:gd name="connsiteY66" fmla="*/ 71438 h 504825"/>
                <a:gd name="connsiteX67" fmla="*/ 259556 w 5436394"/>
                <a:gd name="connsiteY67" fmla="*/ 64294 h 504825"/>
                <a:gd name="connsiteX68" fmla="*/ 107156 w 5436394"/>
                <a:gd name="connsiteY68" fmla="*/ 64294 h 504825"/>
                <a:gd name="connsiteX69" fmla="*/ 0 w 5436394"/>
                <a:gd name="connsiteY69" fmla="*/ 64294 h 504825"/>
                <a:gd name="connsiteX70" fmla="*/ 0 w 5436394"/>
                <a:gd name="connsiteY70" fmla="*/ 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436394" h="504825">
                  <a:moveTo>
                    <a:pt x="0" y="0"/>
                  </a:moveTo>
                  <a:lnTo>
                    <a:pt x="1721644" y="4763"/>
                  </a:lnTo>
                  <a:lnTo>
                    <a:pt x="1819275" y="33338"/>
                  </a:lnTo>
                  <a:cubicBezTo>
                    <a:pt x="1866106" y="45641"/>
                    <a:pt x="1952625" y="67469"/>
                    <a:pt x="2002631" y="78582"/>
                  </a:cubicBezTo>
                  <a:lnTo>
                    <a:pt x="2145506" y="100013"/>
                  </a:lnTo>
                  <a:lnTo>
                    <a:pt x="2152650" y="123825"/>
                  </a:lnTo>
                  <a:lnTo>
                    <a:pt x="2276475" y="159544"/>
                  </a:lnTo>
                  <a:lnTo>
                    <a:pt x="2290762" y="190500"/>
                  </a:lnTo>
                  <a:cubicBezTo>
                    <a:pt x="2309415" y="196056"/>
                    <a:pt x="2354579" y="180023"/>
                    <a:pt x="2371725" y="185738"/>
                  </a:cubicBezTo>
                  <a:cubicBezTo>
                    <a:pt x="2380059" y="188516"/>
                    <a:pt x="2391172" y="197247"/>
                    <a:pt x="2397919" y="207169"/>
                  </a:cubicBezTo>
                  <a:cubicBezTo>
                    <a:pt x="2404666" y="217091"/>
                    <a:pt x="2488009" y="192087"/>
                    <a:pt x="2493168" y="195262"/>
                  </a:cubicBezTo>
                  <a:lnTo>
                    <a:pt x="2505076" y="216694"/>
                  </a:lnTo>
                  <a:lnTo>
                    <a:pt x="2609849" y="197644"/>
                  </a:lnTo>
                  <a:lnTo>
                    <a:pt x="2619375" y="216694"/>
                  </a:lnTo>
                  <a:lnTo>
                    <a:pt x="2705100" y="216694"/>
                  </a:lnTo>
                  <a:lnTo>
                    <a:pt x="2707481" y="230982"/>
                  </a:lnTo>
                  <a:cubicBezTo>
                    <a:pt x="2737644" y="234157"/>
                    <a:pt x="2779712" y="215900"/>
                    <a:pt x="2809875" y="219075"/>
                  </a:cubicBezTo>
                  <a:lnTo>
                    <a:pt x="2940844" y="250032"/>
                  </a:lnTo>
                  <a:lnTo>
                    <a:pt x="3019425" y="250032"/>
                  </a:lnTo>
                  <a:lnTo>
                    <a:pt x="3169444" y="252413"/>
                  </a:lnTo>
                  <a:lnTo>
                    <a:pt x="3469481" y="257175"/>
                  </a:lnTo>
                  <a:lnTo>
                    <a:pt x="3724275" y="269082"/>
                  </a:lnTo>
                  <a:lnTo>
                    <a:pt x="3862387" y="271463"/>
                  </a:lnTo>
                  <a:lnTo>
                    <a:pt x="4002881" y="278607"/>
                  </a:lnTo>
                  <a:lnTo>
                    <a:pt x="4117181" y="271463"/>
                  </a:lnTo>
                  <a:lnTo>
                    <a:pt x="4255294" y="261938"/>
                  </a:lnTo>
                  <a:lnTo>
                    <a:pt x="4391025" y="245269"/>
                  </a:lnTo>
                  <a:lnTo>
                    <a:pt x="4541044" y="219075"/>
                  </a:lnTo>
                  <a:lnTo>
                    <a:pt x="4610100" y="207169"/>
                  </a:lnTo>
                  <a:lnTo>
                    <a:pt x="4774406" y="202407"/>
                  </a:lnTo>
                  <a:lnTo>
                    <a:pt x="4900612" y="200025"/>
                  </a:lnTo>
                  <a:lnTo>
                    <a:pt x="5057775" y="207169"/>
                  </a:lnTo>
                  <a:lnTo>
                    <a:pt x="5193506" y="216694"/>
                  </a:lnTo>
                  <a:lnTo>
                    <a:pt x="5436394" y="261938"/>
                  </a:lnTo>
                  <a:lnTo>
                    <a:pt x="5148262" y="259557"/>
                  </a:lnTo>
                  <a:lnTo>
                    <a:pt x="4926806" y="290513"/>
                  </a:lnTo>
                  <a:lnTo>
                    <a:pt x="4750594" y="400050"/>
                  </a:lnTo>
                  <a:lnTo>
                    <a:pt x="4624387" y="414338"/>
                  </a:lnTo>
                  <a:lnTo>
                    <a:pt x="4402931" y="426244"/>
                  </a:lnTo>
                  <a:lnTo>
                    <a:pt x="4305300" y="433388"/>
                  </a:lnTo>
                  <a:lnTo>
                    <a:pt x="4264819" y="435769"/>
                  </a:lnTo>
                  <a:lnTo>
                    <a:pt x="4140994" y="471488"/>
                  </a:lnTo>
                  <a:lnTo>
                    <a:pt x="4019550" y="497682"/>
                  </a:lnTo>
                  <a:lnTo>
                    <a:pt x="3860006" y="504825"/>
                  </a:lnTo>
                  <a:lnTo>
                    <a:pt x="3755231" y="497682"/>
                  </a:lnTo>
                  <a:lnTo>
                    <a:pt x="3493294" y="483394"/>
                  </a:lnTo>
                  <a:lnTo>
                    <a:pt x="3407569" y="473869"/>
                  </a:lnTo>
                  <a:lnTo>
                    <a:pt x="3145631" y="447675"/>
                  </a:lnTo>
                  <a:lnTo>
                    <a:pt x="3071812" y="457200"/>
                  </a:lnTo>
                  <a:lnTo>
                    <a:pt x="2955131" y="454819"/>
                  </a:lnTo>
                  <a:lnTo>
                    <a:pt x="2776537" y="440532"/>
                  </a:lnTo>
                  <a:lnTo>
                    <a:pt x="2674144" y="423863"/>
                  </a:lnTo>
                  <a:lnTo>
                    <a:pt x="2609850" y="402432"/>
                  </a:lnTo>
                  <a:lnTo>
                    <a:pt x="2521743" y="364331"/>
                  </a:lnTo>
                  <a:lnTo>
                    <a:pt x="2436019" y="347662"/>
                  </a:lnTo>
                  <a:lnTo>
                    <a:pt x="2326481" y="352425"/>
                  </a:lnTo>
                  <a:lnTo>
                    <a:pt x="2259806" y="319088"/>
                  </a:lnTo>
                  <a:lnTo>
                    <a:pt x="2185988" y="290512"/>
                  </a:lnTo>
                  <a:cubicBezTo>
                    <a:pt x="2158207" y="284956"/>
                    <a:pt x="2122488" y="274241"/>
                    <a:pt x="2085975" y="264319"/>
                  </a:cubicBezTo>
                  <a:cubicBezTo>
                    <a:pt x="2049462" y="254397"/>
                    <a:pt x="2012156" y="245269"/>
                    <a:pt x="1966912" y="230982"/>
                  </a:cubicBezTo>
                  <a:lnTo>
                    <a:pt x="1776412" y="188119"/>
                  </a:lnTo>
                  <a:lnTo>
                    <a:pt x="1595437" y="140494"/>
                  </a:lnTo>
                  <a:lnTo>
                    <a:pt x="1393031" y="119063"/>
                  </a:lnTo>
                  <a:lnTo>
                    <a:pt x="1169194" y="104775"/>
                  </a:lnTo>
                  <a:lnTo>
                    <a:pt x="935831" y="90488"/>
                  </a:lnTo>
                  <a:lnTo>
                    <a:pt x="716756" y="78582"/>
                  </a:lnTo>
                  <a:lnTo>
                    <a:pt x="478631" y="71438"/>
                  </a:lnTo>
                  <a:lnTo>
                    <a:pt x="259556" y="64294"/>
                  </a:lnTo>
                  <a:lnTo>
                    <a:pt x="107156" y="64294"/>
                  </a:lnTo>
                  <a:lnTo>
                    <a:pt x="0" y="64294"/>
                  </a:lnTo>
                  <a:cubicBezTo>
                    <a:pt x="794" y="46038"/>
                    <a:pt x="1587" y="27781"/>
                    <a:pt x="0" y="0"/>
                  </a:cubicBez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3367088" y="2290763"/>
              <a:ext cx="1624012" cy="495300"/>
            </a:xfrm>
            <a:custGeom>
              <a:avLst/>
              <a:gdLst>
                <a:gd name="connsiteX0" fmla="*/ 1624012 w 1624012"/>
                <a:gd name="connsiteY0" fmla="*/ 0 h 495300"/>
                <a:gd name="connsiteX1" fmla="*/ 1462087 w 1624012"/>
                <a:gd name="connsiteY1" fmla="*/ 11906 h 495300"/>
                <a:gd name="connsiteX2" fmla="*/ 1300162 w 1624012"/>
                <a:gd name="connsiteY2" fmla="*/ 16668 h 495300"/>
                <a:gd name="connsiteX3" fmla="*/ 1221581 w 1624012"/>
                <a:gd name="connsiteY3" fmla="*/ 19050 h 495300"/>
                <a:gd name="connsiteX4" fmla="*/ 1195387 w 1624012"/>
                <a:gd name="connsiteY4" fmla="*/ 26193 h 495300"/>
                <a:gd name="connsiteX5" fmla="*/ 1102518 w 1624012"/>
                <a:gd name="connsiteY5" fmla="*/ 61912 h 495300"/>
                <a:gd name="connsiteX6" fmla="*/ 966787 w 1624012"/>
                <a:gd name="connsiteY6" fmla="*/ 83343 h 495300"/>
                <a:gd name="connsiteX7" fmla="*/ 826293 w 1624012"/>
                <a:gd name="connsiteY7" fmla="*/ 95250 h 495300"/>
                <a:gd name="connsiteX8" fmla="*/ 661987 w 1624012"/>
                <a:gd name="connsiteY8" fmla="*/ 80962 h 495300"/>
                <a:gd name="connsiteX9" fmla="*/ 504825 w 1624012"/>
                <a:gd name="connsiteY9" fmla="*/ 73818 h 495300"/>
                <a:gd name="connsiteX10" fmla="*/ 378618 w 1624012"/>
                <a:gd name="connsiteY10" fmla="*/ 64293 h 495300"/>
                <a:gd name="connsiteX11" fmla="*/ 0 w 1624012"/>
                <a:gd name="connsiteY11" fmla="*/ 323850 h 495300"/>
                <a:gd name="connsiteX12" fmla="*/ 59531 w 1624012"/>
                <a:gd name="connsiteY12" fmla="*/ 466725 h 495300"/>
                <a:gd name="connsiteX13" fmla="*/ 311943 w 1624012"/>
                <a:gd name="connsiteY13" fmla="*/ 495300 h 495300"/>
                <a:gd name="connsiteX14" fmla="*/ 345281 w 1624012"/>
                <a:gd name="connsiteY14" fmla="*/ 485775 h 495300"/>
                <a:gd name="connsiteX15" fmla="*/ 359568 w 1624012"/>
                <a:gd name="connsiteY15" fmla="*/ 473868 h 495300"/>
                <a:gd name="connsiteX16" fmla="*/ 969168 w 1624012"/>
                <a:gd name="connsiteY16" fmla="*/ 302418 h 495300"/>
                <a:gd name="connsiteX17" fmla="*/ 1321593 w 1624012"/>
                <a:gd name="connsiteY17" fmla="*/ 340518 h 495300"/>
                <a:gd name="connsiteX18" fmla="*/ 1562100 w 1624012"/>
                <a:gd name="connsiteY18" fmla="*/ 180975 h 495300"/>
                <a:gd name="connsiteX19" fmla="*/ 1624012 w 1624012"/>
                <a:gd name="connsiteY19" fmla="*/ 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4012" h="495300">
                  <a:moveTo>
                    <a:pt x="1624012" y="0"/>
                  </a:moveTo>
                  <a:lnTo>
                    <a:pt x="1462087" y="11906"/>
                  </a:lnTo>
                  <a:lnTo>
                    <a:pt x="1300162" y="16668"/>
                  </a:lnTo>
                  <a:lnTo>
                    <a:pt x="1221581" y="19050"/>
                  </a:lnTo>
                  <a:lnTo>
                    <a:pt x="1195387" y="26193"/>
                  </a:lnTo>
                  <a:lnTo>
                    <a:pt x="1102518" y="61912"/>
                  </a:lnTo>
                  <a:lnTo>
                    <a:pt x="966787" y="83343"/>
                  </a:lnTo>
                  <a:lnTo>
                    <a:pt x="826293" y="95250"/>
                  </a:lnTo>
                  <a:lnTo>
                    <a:pt x="661987" y="80962"/>
                  </a:lnTo>
                  <a:lnTo>
                    <a:pt x="504825" y="73818"/>
                  </a:lnTo>
                  <a:lnTo>
                    <a:pt x="378618" y="64293"/>
                  </a:lnTo>
                  <a:lnTo>
                    <a:pt x="0" y="323850"/>
                  </a:lnTo>
                  <a:lnTo>
                    <a:pt x="59531" y="466725"/>
                  </a:lnTo>
                  <a:lnTo>
                    <a:pt x="311943" y="495300"/>
                  </a:lnTo>
                  <a:cubicBezTo>
                    <a:pt x="323938" y="492901"/>
                    <a:pt x="335224" y="492815"/>
                    <a:pt x="345281" y="485775"/>
                  </a:cubicBezTo>
                  <a:cubicBezTo>
                    <a:pt x="350360" y="482220"/>
                    <a:pt x="359568" y="473868"/>
                    <a:pt x="359568" y="473868"/>
                  </a:cubicBezTo>
                  <a:lnTo>
                    <a:pt x="969168" y="302418"/>
                  </a:lnTo>
                  <a:lnTo>
                    <a:pt x="1321593" y="340518"/>
                  </a:lnTo>
                  <a:lnTo>
                    <a:pt x="1562100" y="180975"/>
                  </a:lnTo>
                  <a:lnTo>
                    <a:pt x="1624012" y="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4155281" y="2165174"/>
              <a:ext cx="4488657" cy="782814"/>
            </a:xfrm>
            <a:custGeom>
              <a:avLst/>
              <a:gdLst>
                <a:gd name="connsiteX0" fmla="*/ 4483894 w 4488657"/>
                <a:gd name="connsiteY0" fmla="*/ 26194 h 697707"/>
                <a:gd name="connsiteX1" fmla="*/ 4298157 w 4488657"/>
                <a:gd name="connsiteY1" fmla="*/ 28575 h 697707"/>
                <a:gd name="connsiteX2" fmla="*/ 4083844 w 4488657"/>
                <a:gd name="connsiteY2" fmla="*/ 38100 h 697707"/>
                <a:gd name="connsiteX3" fmla="*/ 3814763 w 4488657"/>
                <a:gd name="connsiteY3" fmla="*/ 42863 h 697707"/>
                <a:gd name="connsiteX4" fmla="*/ 3555207 w 4488657"/>
                <a:gd name="connsiteY4" fmla="*/ 45244 h 697707"/>
                <a:gd name="connsiteX5" fmla="*/ 3409950 w 4488657"/>
                <a:gd name="connsiteY5" fmla="*/ 50007 h 697707"/>
                <a:gd name="connsiteX6" fmla="*/ 3164682 w 4488657"/>
                <a:gd name="connsiteY6" fmla="*/ 45244 h 697707"/>
                <a:gd name="connsiteX7" fmla="*/ 2921794 w 4488657"/>
                <a:gd name="connsiteY7" fmla="*/ 38100 h 697707"/>
                <a:gd name="connsiteX8" fmla="*/ 2614613 w 4488657"/>
                <a:gd name="connsiteY8" fmla="*/ 26194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3894 w 4488657"/>
                <a:gd name="connsiteY51" fmla="*/ 26194 h 697707"/>
                <a:gd name="connsiteX0" fmla="*/ 4486275 w 4488657"/>
                <a:gd name="connsiteY0" fmla="*/ 11907 h 697707"/>
                <a:gd name="connsiteX1" fmla="*/ 4298157 w 4488657"/>
                <a:gd name="connsiteY1" fmla="*/ 28575 h 697707"/>
                <a:gd name="connsiteX2" fmla="*/ 4083844 w 4488657"/>
                <a:gd name="connsiteY2" fmla="*/ 38100 h 697707"/>
                <a:gd name="connsiteX3" fmla="*/ 3814763 w 4488657"/>
                <a:gd name="connsiteY3" fmla="*/ 42863 h 697707"/>
                <a:gd name="connsiteX4" fmla="*/ 3555207 w 4488657"/>
                <a:gd name="connsiteY4" fmla="*/ 45244 h 697707"/>
                <a:gd name="connsiteX5" fmla="*/ 3409950 w 4488657"/>
                <a:gd name="connsiteY5" fmla="*/ 50007 h 697707"/>
                <a:gd name="connsiteX6" fmla="*/ 3164682 w 4488657"/>
                <a:gd name="connsiteY6" fmla="*/ 45244 h 697707"/>
                <a:gd name="connsiteX7" fmla="*/ 2921794 w 4488657"/>
                <a:gd name="connsiteY7" fmla="*/ 38100 h 697707"/>
                <a:gd name="connsiteX8" fmla="*/ 2614613 w 4488657"/>
                <a:gd name="connsiteY8" fmla="*/ 26194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6275 w 4488657"/>
                <a:gd name="connsiteY51" fmla="*/ 11907 h 697707"/>
                <a:gd name="connsiteX0" fmla="*/ 4486275 w 4488657"/>
                <a:gd name="connsiteY0" fmla="*/ 11907 h 697707"/>
                <a:gd name="connsiteX1" fmla="*/ 4293395 w 4488657"/>
                <a:gd name="connsiteY1" fmla="*/ 11906 h 697707"/>
                <a:gd name="connsiteX2" fmla="*/ 4083844 w 4488657"/>
                <a:gd name="connsiteY2" fmla="*/ 38100 h 697707"/>
                <a:gd name="connsiteX3" fmla="*/ 3814763 w 4488657"/>
                <a:gd name="connsiteY3" fmla="*/ 42863 h 697707"/>
                <a:gd name="connsiteX4" fmla="*/ 3555207 w 4488657"/>
                <a:gd name="connsiteY4" fmla="*/ 45244 h 697707"/>
                <a:gd name="connsiteX5" fmla="*/ 3409950 w 4488657"/>
                <a:gd name="connsiteY5" fmla="*/ 50007 h 697707"/>
                <a:gd name="connsiteX6" fmla="*/ 3164682 w 4488657"/>
                <a:gd name="connsiteY6" fmla="*/ 45244 h 697707"/>
                <a:gd name="connsiteX7" fmla="*/ 2921794 w 4488657"/>
                <a:gd name="connsiteY7" fmla="*/ 38100 h 697707"/>
                <a:gd name="connsiteX8" fmla="*/ 2614613 w 4488657"/>
                <a:gd name="connsiteY8" fmla="*/ 26194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6275 w 4488657"/>
                <a:gd name="connsiteY51" fmla="*/ 11907 h 697707"/>
                <a:gd name="connsiteX0" fmla="*/ 4486275 w 4488657"/>
                <a:gd name="connsiteY0" fmla="*/ 11907 h 697707"/>
                <a:gd name="connsiteX1" fmla="*/ 4293395 w 4488657"/>
                <a:gd name="connsiteY1" fmla="*/ 11906 h 697707"/>
                <a:gd name="connsiteX2" fmla="*/ 4064794 w 4488657"/>
                <a:gd name="connsiteY2" fmla="*/ 16669 h 697707"/>
                <a:gd name="connsiteX3" fmla="*/ 3814763 w 4488657"/>
                <a:gd name="connsiteY3" fmla="*/ 42863 h 697707"/>
                <a:gd name="connsiteX4" fmla="*/ 3555207 w 4488657"/>
                <a:gd name="connsiteY4" fmla="*/ 45244 h 697707"/>
                <a:gd name="connsiteX5" fmla="*/ 3409950 w 4488657"/>
                <a:gd name="connsiteY5" fmla="*/ 50007 h 697707"/>
                <a:gd name="connsiteX6" fmla="*/ 3164682 w 4488657"/>
                <a:gd name="connsiteY6" fmla="*/ 45244 h 697707"/>
                <a:gd name="connsiteX7" fmla="*/ 2921794 w 4488657"/>
                <a:gd name="connsiteY7" fmla="*/ 38100 h 697707"/>
                <a:gd name="connsiteX8" fmla="*/ 2614613 w 4488657"/>
                <a:gd name="connsiteY8" fmla="*/ 26194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6275 w 4488657"/>
                <a:gd name="connsiteY51" fmla="*/ 11907 h 697707"/>
                <a:gd name="connsiteX0" fmla="*/ 4486275 w 4488657"/>
                <a:gd name="connsiteY0" fmla="*/ 11907 h 697707"/>
                <a:gd name="connsiteX1" fmla="*/ 4293395 w 4488657"/>
                <a:gd name="connsiteY1" fmla="*/ 11906 h 697707"/>
                <a:gd name="connsiteX2" fmla="*/ 4064794 w 4488657"/>
                <a:gd name="connsiteY2" fmla="*/ 16669 h 697707"/>
                <a:gd name="connsiteX3" fmla="*/ 3805238 w 4488657"/>
                <a:gd name="connsiteY3" fmla="*/ 16669 h 697707"/>
                <a:gd name="connsiteX4" fmla="*/ 3555207 w 4488657"/>
                <a:gd name="connsiteY4" fmla="*/ 45244 h 697707"/>
                <a:gd name="connsiteX5" fmla="*/ 3409950 w 4488657"/>
                <a:gd name="connsiteY5" fmla="*/ 50007 h 697707"/>
                <a:gd name="connsiteX6" fmla="*/ 3164682 w 4488657"/>
                <a:gd name="connsiteY6" fmla="*/ 45244 h 697707"/>
                <a:gd name="connsiteX7" fmla="*/ 2921794 w 4488657"/>
                <a:gd name="connsiteY7" fmla="*/ 38100 h 697707"/>
                <a:gd name="connsiteX8" fmla="*/ 2614613 w 4488657"/>
                <a:gd name="connsiteY8" fmla="*/ 26194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6275 w 4488657"/>
                <a:gd name="connsiteY51" fmla="*/ 11907 h 697707"/>
                <a:gd name="connsiteX0" fmla="*/ 4486275 w 4488657"/>
                <a:gd name="connsiteY0" fmla="*/ 11907 h 697707"/>
                <a:gd name="connsiteX1" fmla="*/ 4293395 w 4488657"/>
                <a:gd name="connsiteY1" fmla="*/ 11906 h 697707"/>
                <a:gd name="connsiteX2" fmla="*/ 4064794 w 4488657"/>
                <a:gd name="connsiteY2" fmla="*/ 16669 h 697707"/>
                <a:gd name="connsiteX3" fmla="*/ 3805238 w 4488657"/>
                <a:gd name="connsiteY3" fmla="*/ 16669 h 697707"/>
                <a:gd name="connsiteX4" fmla="*/ 3540919 w 4488657"/>
                <a:gd name="connsiteY4" fmla="*/ 21432 h 697707"/>
                <a:gd name="connsiteX5" fmla="*/ 3409950 w 4488657"/>
                <a:gd name="connsiteY5" fmla="*/ 50007 h 697707"/>
                <a:gd name="connsiteX6" fmla="*/ 3164682 w 4488657"/>
                <a:gd name="connsiteY6" fmla="*/ 45244 h 697707"/>
                <a:gd name="connsiteX7" fmla="*/ 2921794 w 4488657"/>
                <a:gd name="connsiteY7" fmla="*/ 38100 h 697707"/>
                <a:gd name="connsiteX8" fmla="*/ 2614613 w 4488657"/>
                <a:gd name="connsiteY8" fmla="*/ 26194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6275 w 4488657"/>
                <a:gd name="connsiteY51" fmla="*/ 11907 h 697707"/>
                <a:gd name="connsiteX0" fmla="*/ 4486275 w 4488657"/>
                <a:gd name="connsiteY0" fmla="*/ 11907 h 697707"/>
                <a:gd name="connsiteX1" fmla="*/ 4293395 w 4488657"/>
                <a:gd name="connsiteY1" fmla="*/ 11906 h 697707"/>
                <a:gd name="connsiteX2" fmla="*/ 4064794 w 4488657"/>
                <a:gd name="connsiteY2" fmla="*/ 16669 h 697707"/>
                <a:gd name="connsiteX3" fmla="*/ 3805238 w 4488657"/>
                <a:gd name="connsiteY3" fmla="*/ 16669 h 697707"/>
                <a:gd name="connsiteX4" fmla="*/ 3540919 w 4488657"/>
                <a:gd name="connsiteY4" fmla="*/ 21432 h 697707"/>
                <a:gd name="connsiteX5" fmla="*/ 3390900 w 4488657"/>
                <a:gd name="connsiteY5" fmla="*/ 28576 h 697707"/>
                <a:gd name="connsiteX6" fmla="*/ 3164682 w 4488657"/>
                <a:gd name="connsiteY6" fmla="*/ 45244 h 697707"/>
                <a:gd name="connsiteX7" fmla="*/ 2921794 w 4488657"/>
                <a:gd name="connsiteY7" fmla="*/ 38100 h 697707"/>
                <a:gd name="connsiteX8" fmla="*/ 2614613 w 4488657"/>
                <a:gd name="connsiteY8" fmla="*/ 26194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6275 w 4488657"/>
                <a:gd name="connsiteY51" fmla="*/ 11907 h 697707"/>
                <a:gd name="connsiteX0" fmla="*/ 4486275 w 4488657"/>
                <a:gd name="connsiteY0" fmla="*/ 11907 h 697707"/>
                <a:gd name="connsiteX1" fmla="*/ 4293395 w 4488657"/>
                <a:gd name="connsiteY1" fmla="*/ 11906 h 697707"/>
                <a:gd name="connsiteX2" fmla="*/ 4064794 w 4488657"/>
                <a:gd name="connsiteY2" fmla="*/ 16669 h 697707"/>
                <a:gd name="connsiteX3" fmla="*/ 3805238 w 4488657"/>
                <a:gd name="connsiteY3" fmla="*/ 16669 h 697707"/>
                <a:gd name="connsiteX4" fmla="*/ 3540919 w 4488657"/>
                <a:gd name="connsiteY4" fmla="*/ 21432 h 697707"/>
                <a:gd name="connsiteX5" fmla="*/ 3390900 w 4488657"/>
                <a:gd name="connsiteY5" fmla="*/ 28576 h 697707"/>
                <a:gd name="connsiteX6" fmla="*/ 3150394 w 4488657"/>
                <a:gd name="connsiteY6" fmla="*/ 21432 h 697707"/>
                <a:gd name="connsiteX7" fmla="*/ 2921794 w 4488657"/>
                <a:gd name="connsiteY7" fmla="*/ 38100 h 697707"/>
                <a:gd name="connsiteX8" fmla="*/ 2614613 w 4488657"/>
                <a:gd name="connsiteY8" fmla="*/ 26194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6275 w 4488657"/>
                <a:gd name="connsiteY51" fmla="*/ 11907 h 697707"/>
                <a:gd name="connsiteX0" fmla="*/ 4486275 w 4488657"/>
                <a:gd name="connsiteY0" fmla="*/ 11907 h 697707"/>
                <a:gd name="connsiteX1" fmla="*/ 4293395 w 4488657"/>
                <a:gd name="connsiteY1" fmla="*/ 11906 h 697707"/>
                <a:gd name="connsiteX2" fmla="*/ 4064794 w 4488657"/>
                <a:gd name="connsiteY2" fmla="*/ 16669 h 697707"/>
                <a:gd name="connsiteX3" fmla="*/ 3805238 w 4488657"/>
                <a:gd name="connsiteY3" fmla="*/ 16669 h 697707"/>
                <a:gd name="connsiteX4" fmla="*/ 3540919 w 4488657"/>
                <a:gd name="connsiteY4" fmla="*/ 21432 h 697707"/>
                <a:gd name="connsiteX5" fmla="*/ 3390900 w 4488657"/>
                <a:gd name="connsiteY5" fmla="*/ 28576 h 697707"/>
                <a:gd name="connsiteX6" fmla="*/ 3150394 w 4488657"/>
                <a:gd name="connsiteY6" fmla="*/ 21432 h 697707"/>
                <a:gd name="connsiteX7" fmla="*/ 2895600 w 4488657"/>
                <a:gd name="connsiteY7" fmla="*/ 14288 h 697707"/>
                <a:gd name="connsiteX8" fmla="*/ 2614613 w 4488657"/>
                <a:gd name="connsiteY8" fmla="*/ 26194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6275 w 4488657"/>
                <a:gd name="connsiteY51" fmla="*/ 11907 h 697707"/>
                <a:gd name="connsiteX0" fmla="*/ 4486275 w 4488657"/>
                <a:gd name="connsiteY0" fmla="*/ 11907 h 697707"/>
                <a:gd name="connsiteX1" fmla="*/ 4293395 w 4488657"/>
                <a:gd name="connsiteY1" fmla="*/ 11906 h 697707"/>
                <a:gd name="connsiteX2" fmla="*/ 4064794 w 4488657"/>
                <a:gd name="connsiteY2" fmla="*/ 16669 h 697707"/>
                <a:gd name="connsiteX3" fmla="*/ 3805238 w 4488657"/>
                <a:gd name="connsiteY3" fmla="*/ 16669 h 697707"/>
                <a:gd name="connsiteX4" fmla="*/ 3540919 w 4488657"/>
                <a:gd name="connsiteY4" fmla="*/ 21432 h 697707"/>
                <a:gd name="connsiteX5" fmla="*/ 3390900 w 4488657"/>
                <a:gd name="connsiteY5" fmla="*/ 28576 h 697707"/>
                <a:gd name="connsiteX6" fmla="*/ 3150394 w 4488657"/>
                <a:gd name="connsiteY6" fmla="*/ 21432 h 697707"/>
                <a:gd name="connsiteX7" fmla="*/ 2895600 w 4488657"/>
                <a:gd name="connsiteY7" fmla="*/ 14288 h 697707"/>
                <a:gd name="connsiteX8" fmla="*/ 2590801 w 4488657"/>
                <a:gd name="connsiteY8" fmla="*/ 0 h 697707"/>
                <a:gd name="connsiteX9" fmla="*/ 2409825 w 4488657"/>
                <a:gd name="connsiteY9" fmla="*/ 14288 h 697707"/>
                <a:gd name="connsiteX10" fmla="*/ 2171700 w 4488657"/>
                <a:gd name="connsiteY10" fmla="*/ 0 h 697707"/>
                <a:gd name="connsiteX11" fmla="*/ 2050257 w 4488657"/>
                <a:gd name="connsiteY11" fmla="*/ 7144 h 697707"/>
                <a:gd name="connsiteX12" fmla="*/ 1843088 w 4488657"/>
                <a:gd name="connsiteY12" fmla="*/ 19050 h 697707"/>
                <a:gd name="connsiteX13" fmla="*/ 1759744 w 4488657"/>
                <a:gd name="connsiteY13" fmla="*/ 23813 h 697707"/>
                <a:gd name="connsiteX14" fmla="*/ 1740694 w 4488657"/>
                <a:gd name="connsiteY14" fmla="*/ 38100 h 697707"/>
                <a:gd name="connsiteX15" fmla="*/ 1397794 w 4488657"/>
                <a:gd name="connsiteY15" fmla="*/ 135732 h 697707"/>
                <a:gd name="connsiteX16" fmla="*/ 1373982 w 4488657"/>
                <a:gd name="connsiteY16" fmla="*/ 145257 h 697707"/>
                <a:gd name="connsiteX17" fmla="*/ 862013 w 4488657"/>
                <a:gd name="connsiteY17" fmla="*/ 280988 h 697707"/>
                <a:gd name="connsiteX18" fmla="*/ 338138 w 4488657"/>
                <a:gd name="connsiteY18" fmla="*/ 542925 h 697707"/>
                <a:gd name="connsiteX19" fmla="*/ 0 w 4488657"/>
                <a:gd name="connsiteY19" fmla="*/ 697707 h 697707"/>
                <a:gd name="connsiteX20" fmla="*/ 83344 w 4488657"/>
                <a:gd name="connsiteY20" fmla="*/ 697707 h 697707"/>
                <a:gd name="connsiteX21" fmla="*/ 257175 w 4488657"/>
                <a:gd name="connsiteY21" fmla="*/ 681038 h 697707"/>
                <a:gd name="connsiteX22" fmla="*/ 342900 w 4488657"/>
                <a:gd name="connsiteY22" fmla="*/ 669132 h 697707"/>
                <a:gd name="connsiteX23" fmla="*/ 469107 w 4488657"/>
                <a:gd name="connsiteY23" fmla="*/ 619125 h 697707"/>
                <a:gd name="connsiteX24" fmla="*/ 647700 w 4488657"/>
                <a:gd name="connsiteY24" fmla="*/ 550069 h 697707"/>
                <a:gd name="connsiteX25" fmla="*/ 821532 w 4488657"/>
                <a:gd name="connsiteY25" fmla="*/ 497682 h 697707"/>
                <a:gd name="connsiteX26" fmla="*/ 845344 w 4488657"/>
                <a:gd name="connsiteY26" fmla="*/ 495300 h 697707"/>
                <a:gd name="connsiteX27" fmla="*/ 938213 w 4488657"/>
                <a:gd name="connsiteY27" fmla="*/ 454819 h 697707"/>
                <a:gd name="connsiteX28" fmla="*/ 959644 w 4488657"/>
                <a:gd name="connsiteY28" fmla="*/ 452438 h 697707"/>
                <a:gd name="connsiteX29" fmla="*/ 1073944 w 4488657"/>
                <a:gd name="connsiteY29" fmla="*/ 431007 h 697707"/>
                <a:gd name="connsiteX30" fmla="*/ 1252538 w 4488657"/>
                <a:gd name="connsiteY30" fmla="*/ 395288 h 697707"/>
                <a:gd name="connsiteX31" fmla="*/ 1323975 w 4488657"/>
                <a:gd name="connsiteY31" fmla="*/ 388144 h 697707"/>
                <a:gd name="connsiteX32" fmla="*/ 1478757 w 4488657"/>
                <a:gd name="connsiteY32" fmla="*/ 381000 h 697707"/>
                <a:gd name="connsiteX33" fmla="*/ 1664494 w 4488657"/>
                <a:gd name="connsiteY33" fmla="*/ 376238 h 697707"/>
                <a:gd name="connsiteX34" fmla="*/ 1816894 w 4488657"/>
                <a:gd name="connsiteY34" fmla="*/ 357188 h 697707"/>
                <a:gd name="connsiteX35" fmla="*/ 1990725 w 4488657"/>
                <a:gd name="connsiteY35" fmla="*/ 335757 h 697707"/>
                <a:gd name="connsiteX36" fmla="*/ 2095500 w 4488657"/>
                <a:gd name="connsiteY36" fmla="*/ 335757 h 697707"/>
                <a:gd name="connsiteX37" fmla="*/ 2238375 w 4488657"/>
                <a:gd name="connsiteY37" fmla="*/ 335757 h 697707"/>
                <a:gd name="connsiteX38" fmla="*/ 2405063 w 4488657"/>
                <a:gd name="connsiteY38" fmla="*/ 330994 h 697707"/>
                <a:gd name="connsiteX39" fmla="*/ 2566988 w 4488657"/>
                <a:gd name="connsiteY39" fmla="*/ 323850 h 697707"/>
                <a:gd name="connsiteX40" fmla="*/ 2740819 w 4488657"/>
                <a:gd name="connsiteY40" fmla="*/ 316707 h 697707"/>
                <a:gd name="connsiteX41" fmla="*/ 2921794 w 4488657"/>
                <a:gd name="connsiteY41" fmla="*/ 311944 h 697707"/>
                <a:gd name="connsiteX42" fmla="*/ 3136107 w 4488657"/>
                <a:gd name="connsiteY42" fmla="*/ 302419 h 697707"/>
                <a:gd name="connsiteX43" fmla="*/ 3350419 w 4488657"/>
                <a:gd name="connsiteY43" fmla="*/ 295275 h 697707"/>
                <a:gd name="connsiteX44" fmla="*/ 3550444 w 4488657"/>
                <a:gd name="connsiteY44" fmla="*/ 285750 h 697707"/>
                <a:gd name="connsiteX45" fmla="*/ 3738563 w 4488657"/>
                <a:gd name="connsiteY45" fmla="*/ 273844 h 697707"/>
                <a:gd name="connsiteX46" fmla="*/ 3929063 w 4488657"/>
                <a:gd name="connsiteY46" fmla="*/ 261938 h 697707"/>
                <a:gd name="connsiteX47" fmla="*/ 4095750 w 4488657"/>
                <a:gd name="connsiteY47" fmla="*/ 252413 h 697707"/>
                <a:gd name="connsiteX48" fmla="*/ 4200525 w 4488657"/>
                <a:gd name="connsiteY48" fmla="*/ 245269 h 697707"/>
                <a:gd name="connsiteX49" fmla="*/ 4424363 w 4488657"/>
                <a:gd name="connsiteY49" fmla="*/ 245269 h 697707"/>
                <a:gd name="connsiteX50" fmla="*/ 4488657 w 4488657"/>
                <a:gd name="connsiteY50" fmla="*/ 242888 h 697707"/>
                <a:gd name="connsiteX51" fmla="*/ 4486275 w 4488657"/>
                <a:gd name="connsiteY51" fmla="*/ 11907 h 697707"/>
                <a:gd name="connsiteX0" fmla="*/ 4486275 w 4488657"/>
                <a:gd name="connsiteY0" fmla="*/ 21432 h 707232"/>
                <a:gd name="connsiteX1" fmla="*/ 4293395 w 4488657"/>
                <a:gd name="connsiteY1" fmla="*/ 21431 h 707232"/>
                <a:gd name="connsiteX2" fmla="*/ 4064794 w 4488657"/>
                <a:gd name="connsiteY2" fmla="*/ 26194 h 707232"/>
                <a:gd name="connsiteX3" fmla="*/ 3805238 w 4488657"/>
                <a:gd name="connsiteY3" fmla="*/ 26194 h 707232"/>
                <a:gd name="connsiteX4" fmla="*/ 3540919 w 4488657"/>
                <a:gd name="connsiteY4" fmla="*/ 30957 h 707232"/>
                <a:gd name="connsiteX5" fmla="*/ 3390900 w 4488657"/>
                <a:gd name="connsiteY5" fmla="*/ 38101 h 707232"/>
                <a:gd name="connsiteX6" fmla="*/ 3150394 w 4488657"/>
                <a:gd name="connsiteY6" fmla="*/ 30957 h 707232"/>
                <a:gd name="connsiteX7" fmla="*/ 2895600 w 4488657"/>
                <a:gd name="connsiteY7" fmla="*/ 23813 h 707232"/>
                <a:gd name="connsiteX8" fmla="*/ 2590801 w 4488657"/>
                <a:gd name="connsiteY8" fmla="*/ 9525 h 707232"/>
                <a:gd name="connsiteX9" fmla="*/ 2386012 w 4488657"/>
                <a:gd name="connsiteY9" fmla="*/ 0 h 707232"/>
                <a:gd name="connsiteX10" fmla="*/ 2171700 w 4488657"/>
                <a:gd name="connsiteY10" fmla="*/ 9525 h 707232"/>
                <a:gd name="connsiteX11" fmla="*/ 2050257 w 4488657"/>
                <a:gd name="connsiteY11" fmla="*/ 16669 h 707232"/>
                <a:gd name="connsiteX12" fmla="*/ 1843088 w 4488657"/>
                <a:gd name="connsiteY12" fmla="*/ 28575 h 707232"/>
                <a:gd name="connsiteX13" fmla="*/ 1759744 w 4488657"/>
                <a:gd name="connsiteY13" fmla="*/ 33338 h 707232"/>
                <a:gd name="connsiteX14" fmla="*/ 1740694 w 4488657"/>
                <a:gd name="connsiteY14" fmla="*/ 47625 h 707232"/>
                <a:gd name="connsiteX15" fmla="*/ 1397794 w 4488657"/>
                <a:gd name="connsiteY15" fmla="*/ 145257 h 707232"/>
                <a:gd name="connsiteX16" fmla="*/ 1373982 w 4488657"/>
                <a:gd name="connsiteY16" fmla="*/ 154782 h 707232"/>
                <a:gd name="connsiteX17" fmla="*/ 862013 w 4488657"/>
                <a:gd name="connsiteY17" fmla="*/ 290513 h 707232"/>
                <a:gd name="connsiteX18" fmla="*/ 338138 w 4488657"/>
                <a:gd name="connsiteY18" fmla="*/ 552450 h 707232"/>
                <a:gd name="connsiteX19" fmla="*/ 0 w 4488657"/>
                <a:gd name="connsiteY19" fmla="*/ 707232 h 707232"/>
                <a:gd name="connsiteX20" fmla="*/ 83344 w 4488657"/>
                <a:gd name="connsiteY20" fmla="*/ 707232 h 707232"/>
                <a:gd name="connsiteX21" fmla="*/ 257175 w 4488657"/>
                <a:gd name="connsiteY21" fmla="*/ 690563 h 707232"/>
                <a:gd name="connsiteX22" fmla="*/ 342900 w 4488657"/>
                <a:gd name="connsiteY22" fmla="*/ 678657 h 707232"/>
                <a:gd name="connsiteX23" fmla="*/ 469107 w 4488657"/>
                <a:gd name="connsiteY23" fmla="*/ 628650 h 707232"/>
                <a:gd name="connsiteX24" fmla="*/ 647700 w 4488657"/>
                <a:gd name="connsiteY24" fmla="*/ 559594 h 707232"/>
                <a:gd name="connsiteX25" fmla="*/ 821532 w 4488657"/>
                <a:gd name="connsiteY25" fmla="*/ 507207 h 707232"/>
                <a:gd name="connsiteX26" fmla="*/ 845344 w 4488657"/>
                <a:gd name="connsiteY26" fmla="*/ 504825 h 707232"/>
                <a:gd name="connsiteX27" fmla="*/ 938213 w 4488657"/>
                <a:gd name="connsiteY27" fmla="*/ 464344 h 707232"/>
                <a:gd name="connsiteX28" fmla="*/ 959644 w 4488657"/>
                <a:gd name="connsiteY28" fmla="*/ 461963 h 707232"/>
                <a:gd name="connsiteX29" fmla="*/ 1073944 w 4488657"/>
                <a:gd name="connsiteY29" fmla="*/ 440532 h 707232"/>
                <a:gd name="connsiteX30" fmla="*/ 1252538 w 4488657"/>
                <a:gd name="connsiteY30" fmla="*/ 404813 h 707232"/>
                <a:gd name="connsiteX31" fmla="*/ 1323975 w 4488657"/>
                <a:gd name="connsiteY31" fmla="*/ 397669 h 707232"/>
                <a:gd name="connsiteX32" fmla="*/ 1478757 w 4488657"/>
                <a:gd name="connsiteY32" fmla="*/ 390525 h 707232"/>
                <a:gd name="connsiteX33" fmla="*/ 1664494 w 4488657"/>
                <a:gd name="connsiteY33" fmla="*/ 385763 h 707232"/>
                <a:gd name="connsiteX34" fmla="*/ 1816894 w 4488657"/>
                <a:gd name="connsiteY34" fmla="*/ 366713 h 707232"/>
                <a:gd name="connsiteX35" fmla="*/ 1990725 w 4488657"/>
                <a:gd name="connsiteY35" fmla="*/ 345282 h 707232"/>
                <a:gd name="connsiteX36" fmla="*/ 2095500 w 4488657"/>
                <a:gd name="connsiteY36" fmla="*/ 345282 h 707232"/>
                <a:gd name="connsiteX37" fmla="*/ 2238375 w 4488657"/>
                <a:gd name="connsiteY37" fmla="*/ 345282 h 707232"/>
                <a:gd name="connsiteX38" fmla="*/ 2405063 w 4488657"/>
                <a:gd name="connsiteY38" fmla="*/ 340519 h 707232"/>
                <a:gd name="connsiteX39" fmla="*/ 2566988 w 4488657"/>
                <a:gd name="connsiteY39" fmla="*/ 333375 h 707232"/>
                <a:gd name="connsiteX40" fmla="*/ 2740819 w 4488657"/>
                <a:gd name="connsiteY40" fmla="*/ 326232 h 707232"/>
                <a:gd name="connsiteX41" fmla="*/ 2921794 w 4488657"/>
                <a:gd name="connsiteY41" fmla="*/ 321469 h 707232"/>
                <a:gd name="connsiteX42" fmla="*/ 3136107 w 4488657"/>
                <a:gd name="connsiteY42" fmla="*/ 311944 h 707232"/>
                <a:gd name="connsiteX43" fmla="*/ 3350419 w 4488657"/>
                <a:gd name="connsiteY43" fmla="*/ 304800 h 707232"/>
                <a:gd name="connsiteX44" fmla="*/ 3550444 w 4488657"/>
                <a:gd name="connsiteY44" fmla="*/ 295275 h 707232"/>
                <a:gd name="connsiteX45" fmla="*/ 3738563 w 4488657"/>
                <a:gd name="connsiteY45" fmla="*/ 283369 h 707232"/>
                <a:gd name="connsiteX46" fmla="*/ 3929063 w 4488657"/>
                <a:gd name="connsiteY46" fmla="*/ 271463 h 707232"/>
                <a:gd name="connsiteX47" fmla="*/ 4095750 w 4488657"/>
                <a:gd name="connsiteY47" fmla="*/ 261938 h 707232"/>
                <a:gd name="connsiteX48" fmla="*/ 4200525 w 4488657"/>
                <a:gd name="connsiteY48" fmla="*/ 254794 h 707232"/>
                <a:gd name="connsiteX49" fmla="*/ 4424363 w 4488657"/>
                <a:gd name="connsiteY49" fmla="*/ 254794 h 707232"/>
                <a:gd name="connsiteX50" fmla="*/ 4488657 w 4488657"/>
                <a:gd name="connsiteY50" fmla="*/ 252413 h 707232"/>
                <a:gd name="connsiteX51" fmla="*/ 4486275 w 4488657"/>
                <a:gd name="connsiteY51" fmla="*/ 21432 h 707232"/>
                <a:gd name="connsiteX0" fmla="*/ 4486275 w 4488657"/>
                <a:gd name="connsiteY0" fmla="*/ 47626 h 733426"/>
                <a:gd name="connsiteX1" fmla="*/ 4293395 w 4488657"/>
                <a:gd name="connsiteY1" fmla="*/ 47625 h 733426"/>
                <a:gd name="connsiteX2" fmla="*/ 4064794 w 4488657"/>
                <a:gd name="connsiteY2" fmla="*/ 52388 h 733426"/>
                <a:gd name="connsiteX3" fmla="*/ 3805238 w 4488657"/>
                <a:gd name="connsiteY3" fmla="*/ 52388 h 733426"/>
                <a:gd name="connsiteX4" fmla="*/ 3540919 w 4488657"/>
                <a:gd name="connsiteY4" fmla="*/ 57151 h 733426"/>
                <a:gd name="connsiteX5" fmla="*/ 3390900 w 4488657"/>
                <a:gd name="connsiteY5" fmla="*/ 64295 h 733426"/>
                <a:gd name="connsiteX6" fmla="*/ 3150394 w 4488657"/>
                <a:gd name="connsiteY6" fmla="*/ 57151 h 733426"/>
                <a:gd name="connsiteX7" fmla="*/ 2895600 w 4488657"/>
                <a:gd name="connsiteY7" fmla="*/ 50007 h 733426"/>
                <a:gd name="connsiteX8" fmla="*/ 2590801 w 4488657"/>
                <a:gd name="connsiteY8" fmla="*/ 35719 h 733426"/>
                <a:gd name="connsiteX9" fmla="*/ 2386012 w 4488657"/>
                <a:gd name="connsiteY9" fmla="*/ 26194 h 733426"/>
                <a:gd name="connsiteX10" fmla="*/ 2128837 w 4488657"/>
                <a:gd name="connsiteY10" fmla="*/ 0 h 733426"/>
                <a:gd name="connsiteX11" fmla="*/ 2050257 w 4488657"/>
                <a:gd name="connsiteY11" fmla="*/ 42863 h 733426"/>
                <a:gd name="connsiteX12" fmla="*/ 1843088 w 4488657"/>
                <a:gd name="connsiteY12" fmla="*/ 54769 h 733426"/>
                <a:gd name="connsiteX13" fmla="*/ 1759744 w 4488657"/>
                <a:gd name="connsiteY13" fmla="*/ 59532 h 733426"/>
                <a:gd name="connsiteX14" fmla="*/ 1740694 w 4488657"/>
                <a:gd name="connsiteY14" fmla="*/ 73819 h 733426"/>
                <a:gd name="connsiteX15" fmla="*/ 1397794 w 4488657"/>
                <a:gd name="connsiteY15" fmla="*/ 171451 h 733426"/>
                <a:gd name="connsiteX16" fmla="*/ 1373982 w 4488657"/>
                <a:gd name="connsiteY16" fmla="*/ 180976 h 733426"/>
                <a:gd name="connsiteX17" fmla="*/ 862013 w 4488657"/>
                <a:gd name="connsiteY17" fmla="*/ 316707 h 733426"/>
                <a:gd name="connsiteX18" fmla="*/ 338138 w 4488657"/>
                <a:gd name="connsiteY18" fmla="*/ 578644 h 733426"/>
                <a:gd name="connsiteX19" fmla="*/ 0 w 4488657"/>
                <a:gd name="connsiteY19" fmla="*/ 733426 h 733426"/>
                <a:gd name="connsiteX20" fmla="*/ 83344 w 4488657"/>
                <a:gd name="connsiteY20" fmla="*/ 733426 h 733426"/>
                <a:gd name="connsiteX21" fmla="*/ 257175 w 4488657"/>
                <a:gd name="connsiteY21" fmla="*/ 716757 h 733426"/>
                <a:gd name="connsiteX22" fmla="*/ 342900 w 4488657"/>
                <a:gd name="connsiteY22" fmla="*/ 704851 h 733426"/>
                <a:gd name="connsiteX23" fmla="*/ 469107 w 4488657"/>
                <a:gd name="connsiteY23" fmla="*/ 654844 h 733426"/>
                <a:gd name="connsiteX24" fmla="*/ 647700 w 4488657"/>
                <a:gd name="connsiteY24" fmla="*/ 585788 h 733426"/>
                <a:gd name="connsiteX25" fmla="*/ 821532 w 4488657"/>
                <a:gd name="connsiteY25" fmla="*/ 533401 h 733426"/>
                <a:gd name="connsiteX26" fmla="*/ 845344 w 4488657"/>
                <a:gd name="connsiteY26" fmla="*/ 531019 h 733426"/>
                <a:gd name="connsiteX27" fmla="*/ 938213 w 4488657"/>
                <a:gd name="connsiteY27" fmla="*/ 490538 h 733426"/>
                <a:gd name="connsiteX28" fmla="*/ 959644 w 4488657"/>
                <a:gd name="connsiteY28" fmla="*/ 488157 h 733426"/>
                <a:gd name="connsiteX29" fmla="*/ 1073944 w 4488657"/>
                <a:gd name="connsiteY29" fmla="*/ 466726 h 733426"/>
                <a:gd name="connsiteX30" fmla="*/ 1252538 w 4488657"/>
                <a:gd name="connsiteY30" fmla="*/ 431007 h 733426"/>
                <a:gd name="connsiteX31" fmla="*/ 1323975 w 4488657"/>
                <a:gd name="connsiteY31" fmla="*/ 423863 h 733426"/>
                <a:gd name="connsiteX32" fmla="*/ 1478757 w 4488657"/>
                <a:gd name="connsiteY32" fmla="*/ 416719 h 733426"/>
                <a:gd name="connsiteX33" fmla="*/ 1664494 w 4488657"/>
                <a:gd name="connsiteY33" fmla="*/ 411957 h 733426"/>
                <a:gd name="connsiteX34" fmla="*/ 1816894 w 4488657"/>
                <a:gd name="connsiteY34" fmla="*/ 392907 h 733426"/>
                <a:gd name="connsiteX35" fmla="*/ 1990725 w 4488657"/>
                <a:gd name="connsiteY35" fmla="*/ 371476 h 733426"/>
                <a:gd name="connsiteX36" fmla="*/ 2095500 w 4488657"/>
                <a:gd name="connsiteY36" fmla="*/ 371476 h 733426"/>
                <a:gd name="connsiteX37" fmla="*/ 2238375 w 4488657"/>
                <a:gd name="connsiteY37" fmla="*/ 371476 h 733426"/>
                <a:gd name="connsiteX38" fmla="*/ 2405063 w 4488657"/>
                <a:gd name="connsiteY38" fmla="*/ 366713 h 733426"/>
                <a:gd name="connsiteX39" fmla="*/ 2566988 w 4488657"/>
                <a:gd name="connsiteY39" fmla="*/ 359569 h 733426"/>
                <a:gd name="connsiteX40" fmla="*/ 2740819 w 4488657"/>
                <a:gd name="connsiteY40" fmla="*/ 352426 h 733426"/>
                <a:gd name="connsiteX41" fmla="*/ 2921794 w 4488657"/>
                <a:gd name="connsiteY41" fmla="*/ 347663 h 733426"/>
                <a:gd name="connsiteX42" fmla="*/ 3136107 w 4488657"/>
                <a:gd name="connsiteY42" fmla="*/ 338138 h 733426"/>
                <a:gd name="connsiteX43" fmla="*/ 3350419 w 4488657"/>
                <a:gd name="connsiteY43" fmla="*/ 330994 h 733426"/>
                <a:gd name="connsiteX44" fmla="*/ 3550444 w 4488657"/>
                <a:gd name="connsiteY44" fmla="*/ 321469 h 733426"/>
                <a:gd name="connsiteX45" fmla="*/ 3738563 w 4488657"/>
                <a:gd name="connsiteY45" fmla="*/ 309563 h 733426"/>
                <a:gd name="connsiteX46" fmla="*/ 3929063 w 4488657"/>
                <a:gd name="connsiteY46" fmla="*/ 297657 h 733426"/>
                <a:gd name="connsiteX47" fmla="*/ 4095750 w 4488657"/>
                <a:gd name="connsiteY47" fmla="*/ 288132 h 733426"/>
                <a:gd name="connsiteX48" fmla="*/ 4200525 w 4488657"/>
                <a:gd name="connsiteY48" fmla="*/ 280988 h 733426"/>
                <a:gd name="connsiteX49" fmla="*/ 4424363 w 4488657"/>
                <a:gd name="connsiteY49" fmla="*/ 280988 h 733426"/>
                <a:gd name="connsiteX50" fmla="*/ 4488657 w 4488657"/>
                <a:gd name="connsiteY50" fmla="*/ 278607 h 733426"/>
                <a:gd name="connsiteX51" fmla="*/ 4486275 w 4488657"/>
                <a:gd name="connsiteY51" fmla="*/ 47626 h 733426"/>
                <a:gd name="connsiteX0" fmla="*/ 4486275 w 4488657"/>
                <a:gd name="connsiteY0" fmla="*/ 58776 h 744576"/>
                <a:gd name="connsiteX1" fmla="*/ 4293395 w 4488657"/>
                <a:gd name="connsiteY1" fmla="*/ 58775 h 744576"/>
                <a:gd name="connsiteX2" fmla="*/ 4064794 w 4488657"/>
                <a:gd name="connsiteY2" fmla="*/ 63538 h 744576"/>
                <a:gd name="connsiteX3" fmla="*/ 3805238 w 4488657"/>
                <a:gd name="connsiteY3" fmla="*/ 63538 h 744576"/>
                <a:gd name="connsiteX4" fmla="*/ 3540919 w 4488657"/>
                <a:gd name="connsiteY4" fmla="*/ 68301 h 744576"/>
                <a:gd name="connsiteX5" fmla="*/ 3390900 w 4488657"/>
                <a:gd name="connsiteY5" fmla="*/ 75445 h 744576"/>
                <a:gd name="connsiteX6" fmla="*/ 3150394 w 4488657"/>
                <a:gd name="connsiteY6" fmla="*/ 68301 h 744576"/>
                <a:gd name="connsiteX7" fmla="*/ 2895600 w 4488657"/>
                <a:gd name="connsiteY7" fmla="*/ 61157 h 744576"/>
                <a:gd name="connsiteX8" fmla="*/ 2590801 w 4488657"/>
                <a:gd name="connsiteY8" fmla="*/ 46869 h 744576"/>
                <a:gd name="connsiteX9" fmla="*/ 2386012 w 4488657"/>
                <a:gd name="connsiteY9" fmla="*/ 37344 h 744576"/>
                <a:gd name="connsiteX10" fmla="*/ 2128837 w 4488657"/>
                <a:gd name="connsiteY10" fmla="*/ 11150 h 744576"/>
                <a:gd name="connsiteX11" fmla="*/ 1974057 w 4488657"/>
                <a:gd name="connsiteY11" fmla="*/ 1625 h 744576"/>
                <a:gd name="connsiteX12" fmla="*/ 1843088 w 4488657"/>
                <a:gd name="connsiteY12" fmla="*/ 65919 h 744576"/>
                <a:gd name="connsiteX13" fmla="*/ 1759744 w 4488657"/>
                <a:gd name="connsiteY13" fmla="*/ 70682 h 744576"/>
                <a:gd name="connsiteX14" fmla="*/ 1740694 w 4488657"/>
                <a:gd name="connsiteY14" fmla="*/ 84969 h 744576"/>
                <a:gd name="connsiteX15" fmla="*/ 1397794 w 4488657"/>
                <a:gd name="connsiteY15" fmla="*/ 182601 h 744576"/>
                <a:gd name="connsiteX16" fmla="*/ 1373982 w 4488657"/>
                <a:gd name="connsiteY16" fmla="*/ 192126 h 744576"/>
                <a:gd name="connsiteX17" fmla="*/ 862013 w 4488657"/>
                <a:gd name="connsiteY17" fmla="*/ 327857 h 744576"/>
                <a:gd name="connsiteX18" fmla="*/ 338138 w 4488657"/>
                <a:gd name="connsiteY18" fmla="*/ 589794 h 744576"/>
                <a:gd name="connsiteX19" fmla="*/ 0 w 4488657"/>
                <a:gd name="connsiteY19" fmla="*/ 744576 h 744576"/>
                <a:gd name="connsiteX20" fmla="*/ 83344 w 4488657"/>
                <a:gd name="connsiteY20" fmla="*/ 744576 h 744576"/>
                <a:gd name="connsiteX21" fmla="*/ 257175 w 4488657"/>
                <a:gd name="connsiteY21" fmla="*/ 727907 h 744576"/>
                <a:gd name="connsiteX22" fmla="*/ 342900 w 4488657"/>
                <a:gd name="connsiteY22" fmla="*/ 716001 h 744576"/>
                <a:gd name="connsiteX23" fmla="*/ 469107 w 4488657"/>
                <a:gd name="connsiteY23" fmla="*/ 665994 h 744576"/>
                <a:gd name="connsiteX24" fmla="*/ 647700 w 4488657"/>
                <a:gd name="connsiteY24" fmla="*/ 596938 h 744576"/>
                <a:gd name="connsiteX25" fmla="*/ 821532 w 4488657"/>
                <a:gd name="connsiteY25" fmla="*/ 544551 h 744576"/>
                <a:gd name="connsiteX26" fmla="*/ 845344 w 4488657"/>
                <a:gd name="connsiteY26" fmla="*/ 542169 h 744576"/>
                <a:gd name="connsiteX27" fmla="*/ 938213 w 4488657"/>
                <a:gd name="connsiteY27" fmla="*/ 501688 h 744576"/>
                <a:gd name="connsiteX28" fmla="*/ 959644 w 4488657"/>
                <a:gd name="connsiteY28" fmla="*/ 499307 h 744576"/>
                <a:gd name="connsiteX29" fmla="*/ 1073944 w 4488657"/>
                <a:gd name="connsiteY29" fmla="*/ 477876 h 744576"/>
                <a:gd name="connsiteX30" fmla="*/ 1252538 w 4488657"/>
                <a:gd name="connsiteY30" fmla="*/ 442157 h 744576"/>
                <a:gd name="connsiteX31" fmla="*/ 1323975 w 4488657"/>
                <a:gd name="connsiteY31" fmla="*/ 435013 h 744576"/>
                <a:gd name="connsiteX32" fmla="*/ 1478757 w 4488657"/>
                <a:gd name="connsiteY32" fmla="*/ 427869 h 744576"/>
                <a:gd name="connsiteX33" fmla="*/ 1664494 w 4488657"/>
                <a:gd name="connsiteY33" fmla="*/ 423107 h 744576"/>
                <a:gd name="connsiteX34" fmla="*/ 1816894 w 4488657"/>
                <a:gd name="connsiteY34" fmla="*/ 404057 h 744576"/>
                <a:gd name="connsiteX35" fmla="*/ 1990725 w 4488657"/>
                <a:gd name="connsiteY35" fmla="*/ 382626 h 744576"/>
                <a:gd name="connsiteX36" fmla="*/ 2095500 w 4488657"/>
                <a:gd name="connsiteY36" fmla="*/ 382626 h 744576"/>
                <a:gd name="connsiteX37" fmla="*/ 2238375 w 4488657"/>
                <a:gd name="connsiteY37" fmla="*/ 382626 h 744576"/>
                <a:gd name="connsiteX38" fmla="*/ 2405063 w 4488657"/>
                <a:gd name="connsiteY38" fmla="*/ 377863 h 744576"/>
                <a:gd name="connsiteX39" fmla="*/ 2566988 w 4488657"/>
                <a:gd name="connsiteY39" fmla="*/ 370719 h 744576"/>
                <a:gd name="connsiteX40" fmla="*/ 2740819 w 4488657"/>
                <a:gd name="connsiteY40" fmla="*/ 363576 h 744576"/>
                <a:gd name="connsiteX41" fmla="*/ 2921794 w 4488657"/>
                <a:gd name="connsiteY41" fmla="*/ 358813 h 744576"/>
                <a:gd name="connsiteX42" fmla="*/ 3136107 w 4488657"/>
                <a:gd name="connsiteY42" fmla="*/ 349288 h 744576"/>
                <a:gd name="connsiteX43" fmla="*/ 3350419 w 4488657"/>
                <a:gd name="connsiteY43" fmla="*/ 342144 h 744576"/>
                <a:gd name="connsiteX44" fmla="*/ 3550444 w 4488657"/>
                <a:gd name="connsiteY44" fmla="*/ 332619 h 744576"/>
                <a:gd name="connsiteX45" fmla="*/ 3738563 w 4488657"/>
                <a:gd name="connsiteY45" fmla="*/ 320713 h 744576"/>
                <a:gd name="connsiteX46" fmla="*/ 3929063 w 4488657"/>
                <a:gd name="connsiteY46" fmla="*/ 308807 h 744576"/>
                <a:gd name="connsiteX47" fmla="*/ 4095750 w 4488657"/>
                <a:gd name="connsiteY47" fmla="*/ 299282 h 744576"/>
                <a:gd name="connsiteX48" fmla="*/ 4200525 w 4488657"/>
                <a:gd name="connsiteY48" fmla="*/ 292138 h 744576"/>
                <a:gd name="connsiteX49" fmla="*/ 4424363 w 4488657"/>
                <a:gd name="connsiteY49" fmla="*/ 292138 h 744576"/>
                <a:gd name="connsiteX50" fmla="*/ 4488657 w 4488657"/>
                <a:gd name="connsiteY50" fmla="*/ 289757 h 744576"/>
                <a:gd name="connsiteX51" fmla="*/ 4486275 w 4488657"/>
                <a:gd name="connsiteY51" fmla="*/ 58776 h 744576"/>
                <a:gd name="connsiteX0" fmla="*/ 4486275 w 4488657"/>
                <a:gd name="connsiteY0" fmla="*/ 83585 h 769385"/>
                <a:gd name="connsiteX1" fmla="*/ 4293395 w 4488657"/>
                <a:gd name="connsiteY1" fmla="*/ 83584 h 769385"/>
                <a:gd name="connsiteX2" fmla="*/ 4064794 w 4488657"/>
                <a:gd name="connsiteY2" fmla="*/ 88347 h 769385"/>
                <a:gd name="connsiteX3" fmla="*/ 3805238 w 4488657"/>
                <a:gd name="connsiteY3" fmla="*/ 88347 h 769385"/>
                <a:gd name="connsiteX4" fmla="*/ 3540919 w 4488657"/>
                <a:gd name="connsiteY4" fmla="*/ 93110 h 769385"/>
                <a:gd name="connsiteX5" fmla="*/ 3390900 w 4488657"/>
                <a:gd name="connsiteY5" fmla="*/ 100254 h 769385"/>
                <a:gd name="connsiteX6" fmla="*/ 3150394 w 4488657"/>
                <a:gd name="connsiteY6" fmla="*/ 93110 h 769385"/>
                <a:gd name="connsiteX7" fmla="*/ 2895600 w 4488657"/>
                <a:gd name="connsiteY7" fmla="*/ 85966 h 769385"/>
                <a:gd name="connsiteX8" fmla="*/ 2590801 w 4488657"/>
                <a:gd name="connsiteY8" fmla="*/ 71678 h 769385"/>
                <a:gd name="connsiteX9" fmla="*/ 2386012 w 4488657"/>
                <a:gd name="connsiteY9" fmla="*/ 62153 h 769385"/>
                <a:gd name="connsiteX10" fmla="*/ 2128837 w 4488657"/>
                <a:gd name="connsiteY10" fmla="*/ 35959 h 769385"/>
                <a:gd name="connsiteX11" fmla="*/ 1974057 w 4488657"/>
                <a:gd name="connsiteY11" fmla="*/ 26434 h 769385"/>
                <a:gd name="connsiteX12" fmla="*/ 1790700 w 4488657"/>
                <a:gd name="connsiteY12" fmla="*/ 2622 h 769385"/>
                <a:gd name="connsiteX13" fmla="*/ 1759744 w 4488657"/>
                <a:gd name="connsiteY13" fmla="*/ 95491 h 769385"/>
                <a:gd name="connsiteX14" fmla="*/ 1740694 w 4488657"/>
                <a:gd name="connsiteY14" fmla="*/ 109778 h 769385"/>
                <a:gd name="connsiteX15" fmla="*/ 1397794 w 4488657"/>
                <a:gd name="connsiteY15" fmla="*/ 207410 h 769385"/>
                <a:gd name="connsiteX16" fmla="*/ 1373982 w 4488657"/>
                <a:gd name="connsiteY16" fmla="*/ 216935 h 769385"/>
                <a:gd name="connsiteX17" fmla="*/ 862013 w 4488657"/>
                <a:gd name="connsiteY17" fmla="*/ 352666 h 769385"/>
                <a:gd name="connsiteX18" fmla="*/ 338138 w 4488657"/>
                <a:gd name="connsiteY18" fmla="*/ 614603 h 769385"/>
                <a:gd name="connsiteX19" fmla="*/ 0 w 4488657"/>
                <a:gd name="connsiteY19" fmla="*/ 769385 h 769385"/>
                <a:gd name="connsiteX20" fmla="*/ 83344 w 4488657"/>
                <a:gd name="connsiteY20" fmla="*/ 769385 h 769385"/>
                <a:gd name="connsiteX21" fmla="*/ 257175 w 4488657"/>
                <a:gd name="connsiteY21" fmla="*/ 752716 h 769385"/>
                <a:gd name="connsiteX22" fmla="*/ 342900 w 4488657"/>
                <a:gd name="connsiteY22" fmla="*/ 740810 h 769385"/>
                <a:gd name="connsiteX23" fmla="*/ 469107 w 4488657"/>
                <a:gd name="connsiteY23" fmla="*/ 690803 h 769385"/>
                <a:gd name="connsiteX24" fmla="*/ 647700 w 4488657"/>
                <a:gd name="connsiteY24" fmla="*/ 621747 h 769385"/>
                <a:gd name="connsiteX25" fmla="*/ 821532 w 4488657"/>
                <a:gd name="connsiteY25" fmla="*/ 569360 h 769385"/>
                <a:gd name="connsiteX26" fmla="*/ 845344 w 4488657"/>
                <a:gd name="connsiteY26" fmla="*/ 566978 h 769385"/>
                <a:gd name="connsiteX27" fmla="*/ 938213 w 4488657"/>
                <a:gd name="connsiteY27" fmla="*/ 526497 h 769385"/>
                <a:gd name="connsiteX28" fmla="*/ 959644 w 4488657"/>
                <a:gd name="connsiteY28" fmla="*/ 524116 h 769385"/>
                <a:gd name="connsiteX29" fmla="*/ 1073944 w 4488657"/>
                <a:gd name="connsiteY29" fmla="*/ 502685 h 769385"/>
                <a:gd name="connsiteX30" fmla="*/ 1252538 w 4488657"/>
                <a:gd name="connsiteY30" fmla="*/ 466966 h 769385"/>
                <a:gd name="connsiteX31" fmla="*/ 1323975 w 4488657"/>
                <a:gd name="connsiteY31" fmla="*/ 459822 h 769385"/>
                <a:gd name="connsiteX32" fmla="*/ 1478757 w 4488657"/>
                <a:gd name="connsiteY32" fmla="*/ 452678 h 769385"/>
                <a:gd name="connsiteX33" fmla="*/ 1664494 w 4488657"/>
                <a:gd name="connsiteY33" fmla="*/ 447916 h 769385"/>
                <a:gd name="connsiteX34" fmla="*/ 1816894 w 4488657"/>
                <a:gd name="connsiteY34" fmla="*/ 428866 h 769385"/>
                <a:gd name="connsiteX35" fmla="*/ 1990725 w 4488657"/>
                <a:gd name="connsiteY35" fmla="*/ 407435 h 769385"/>
                <a:gd name="connsiteX36" fmla="*/ 2095500 w 4488657"/>
                <a:gd name="connsiteY36" fmla="*/ 407435 h 769385"/>
                <a:gd name="connsiteX37" fmla="*/ 2238375 w 4488657"/>
                <a:gd name="connsiteY37" fmla="*/ 407435 h 769385"/>
                <a:gd name="connsiteX38" fmla="*/ 2405063 w 4488657"/>
                <a:gd name="connsiteY38" fmla="*/ 402672 h 769385"/>
                <a:gd name="connsiteX39" fmla="*/ 2566988 w 4488657"/>
                <a:gd name="connsiteY39" fmla="*/ 395528 h 769385"/>
                <a:gd name="connsiteX40" fmla="*/ 2740819 w 4488657"/>
                <a:gd name="connsiteY40" fmla="*/ 388385 h 769385"/>
                <a:gd name="connsiteX41" fmla="*/ 2921794 w 4488657"/>
                <a:gd name="connsiteY41" fmla="*/ 383622 h 769385"/>
                <a:gd name="connsiteX42" fmla="*/ 3136107 w 4488657"/>
                <a:gd name="connsiteY42" fmla="*/ 374097 h 769385"/>
                <a:gd name="connsiteX43" fmla="*/ 3350419 w 4488657"/>
                <a:gd name="connsiteY43" fmla="*/ 366953 h 769385"/>
                <a:gd name="connsiteX44" fmla="*/ 3550444 w 4488657"/>
                <a:gd name="connsiteY44" fmla="*/ 357428 h 769385"/>
                <a:gd name="connsiteX45" fmla="*/ 3738563 w 4488657"/>
                <a:gd name="connsiteY45" fmla="*/ 345522 h 769385"/>
                <a:gd name="connsiteX46" fmla="*/ 3929063 w 4488657"/>
                <a:gd name="connsiteY46" fmla="*/ 333616 h 769385"/>
                <a:gd name="connsiteX47" fmla="*/ 4095750 w 4488657"/>
                <a:gd name="connsiteY47" fmla="*/ 324091 h 769385"/>
                <a:gd name="connsiteX48" fmla="*/ 4200525 w 4488657"/>
                <a:gd name="connsiteY48" fmla="*/ 316947 h 769385"/>
                <a:gd name="connsiteX49" fmla="*/ 4424363 w 4488657"/>
                <a:gd name="connsiteY49" fmla="*/ 316947 h 769385"/>
                <a:gd name="connsiteX50" fmla="*/ 4488657 w 4488657"/>
                <a:gd name="connsiteY50" fmla="*/ 314566 h 769385"/>
                <a:gd name="connsiteX51" fmla="*/ 4486275 w 4488657"/>
                <a:gd name="connsiteY51" fmla="*/ 83585 h 769385"/>
                <a:gd name="connsiteX0" fmla="*/ 4486275 w 4488657"/>
                <a:gd name="connsiteY0" fmla="*/ 82002 h 767802"/>
                <a:gd name="connsiteX1" fmla="*/ 4293395 w 4488657"/>
                <a:gd name="connsiteY1" fmla="*/ 82001 h 767802"/>
                <a:gd name="connsiteX2" fmla="*/ 4064794 w 4488657"/>
                <a:gd name="connsiteY2" fmla="*/ 86764 h 767802"/>
                <a:gd name="connsiteX3" fmla="*/ 3805238 w 4488657"/>
                <a:gd name="connsiteY3" fmla="*/ 86764 h 767802"/>
                <a:gd name="connsiteX4" fmla="*/ 3540919 w 4488657"/>
                <a:gd name="connsiteY4" fmla="*/ 91527 h 767802"/>
                <a:gd name="connsiteX5" fmla="*/ 3390900 w 4488657"/>
                <a:gd name="connsiteY5" fmla="*/ 98671 h 767802"/>
                <a:gd name="connsiteX6" fmla="*/ 3150394 w 4488657"/>
                <a:gd name="connsiteY6" fmla="*/ 91527 h 767802"/>
                <a:gd name="connsiteX7" fmla="*/ 2895600 w 4488657"/>
                <a:gd name="connsiteY7" fmla="*/ 84383 h 767802"/>
                <a:gd name="connsiteX8" fmla="*/ 2590801 w 4488657"/>
                <a:gd name="connsiteY8" fmla="*/ 70095 h 767802"/>
                <a:gd name="connsiteX9" fmla="*/ 2386012 w 4488657"/>
                <a:gd name="connsiteY9" fmla="*/ 60570 h 767802"/>
                <a:gd name="connsiteX10" fmla="*/ 2128837 w 4488657"/>
                <a:gd name="connsiteY10" fmla="*/ 34376 h 767802"/>
                <a:gd name="connsiteX11" fmla="*/ 1974057 w 4488657"/>
                <a:gd name="connsiteY11" fmla="*/ 24851 h 767802"/>
                <a:gd name="connsiteX12" fmla="*/ 1790700 w 4488657"/>
                <a:gd name="connsiteY12" fmla="*/ 1039 h 767802"/>
                <a:gd name="connsiteX13" fmla="*/ 1745457 w 4488657"/>
                <a:gd name="connsiteY13" fmla="*/ 62952 h 767802"/>
                <a:gd name="connsiteX14" fmla="*/ 1740694 w 4488657"/>
                <a:gd name="connsiteY14" fmla="*/ 108195 h 767802"/>
                <a:gd name="connsiteX15" fmla="*/ 1397794 w 4488657"/>
                <a:gd name="connsiteY15" fmla="*/ 205827 h 767802"/>
                <a:gd name="connsiteX16" fmla="*/ 1373982 w 4488657"/>
                <a:gd name="connsiteY16" fmla="*/ 215352 h 767802"/>
                <a:gd name="connsiteX17" fmla="*/ 862013 w 4488657"/>
                <a:gd name="connsiteY17" fmla="*/ 351083 h 767802"/>
                <a:gd name="connsiteX18" fmla="*/ 338138 w 4488657"/>
                <a:gd name="connsiteY18" fmla="*/ 613020 h 767802"/>
                <a:gd name="connsiteX19" fmla="*/ 0 w 4488657"/>
                <a:gd name="connsiteY19" fmla="*/ 767802 h 767802"/>
                <a:gd name="connsiteX20" fmla="*/ 83344 w 4488657"/>
                <a:gd name="connsiteY20" fmla="*/ 767802 h 767802"/>
                <a:gd name="connsiteX21" fmla="*/ 257175 w 4488657"/>
                <a:gd name="connsiteY21" fmla="*/ 751133 h 767802"/>
                <a:gd name="connsiteX22" fmla="*/ 342900 w 4488657"/>
                <a:gd name="connsiteY22" fmla="*/ 739227 h 767802"/>
                <a:gd name="connsiteX23" fmla="*/ 469107 w 4488657"/>
                <a:gd name="connsiteY23" fmla="*/ 689220 h 767802"/>
                <a:gd name="connsiteX24" fmla="*/ 647700 w 4488657"/>
                <a:gd name="connsiteY24" fmla="*/ 620164 h 767802"/>
                <a:gd name="connsiteX25" fmla="*/ 821532 w 4488657"/>
                <a:gd name="connsiteY25" fmla="*/ 567777 h 767802"/>
                <a:gd name="connsiteX26" fmla="*/ 845344 w 4488657"/>
                <a:gd name="connsiteY26" fmla="*/ 565395 h 767802"/>
                <a:gd name="connsiteX27" fmla="*/ 938213 w 4488657"/>
                <a:gd name="connsiteY27" fmla="*/ 524914 h 767802"/>
                <a:gd name="connsiteX28" fmla="*/ 959644 w 4488657"/>
                <a:gd name="connsiteY28" fmla="*/ 522533 h 767802"/>
                <a:gd name="connsiteX29" fmla="*/ 1073944 w 4488657"/>
                <a:gd name="connsiteY29" fmla="*/ 501102 h 767802"/>
                <a:gd name="connsiteX30" fmla="*/ 1252538 w 4488657"/>
                <a:gd name="connsiteY30" fmla="*/ 465383 h 767802"/>
                <a:gd name="connsiteX31" fmla="*/ 1323975 w 4488657"/>
                <a:gd name="connsiteY31" fmla="*/ 458239 h 767802"/>
                <a:gd name="connsiteX32" fmla="*/ 1478757 w 4488657"/>
                <a:gd name="connsiteY32" fmla="*/ 451095 h 767802"/>
                <a:gd name="connsiteX33" fmla="*/ 1664494 w 4488657"/>
                <a:gd name="connsiteY33" fmla="*/ 446333 h 767802"/>
                <a:gd name="connsiteX34" fmla="*/ 1816894 w 4488657"/>
                <a:gd name="connsiteY34" fmla="*/ 427283 h 767802"/>
                <a:gd name="connsiteX35" fmla="*/ 1990725 w 4488657"/>
                <a:gd name="connsiteY35" fmla="*/ 405852 h 767802"/>
                <a:gd name="connsiteX36" fmla="*/ 2095500 w 4488657"/>
                <a:gd name="connsiteY36" fmla="*/ 405852 h 767802"/>
                <a:gd name="connsiteX37" fmla="*/ 2238375 w 4488657"/>
                <a:gd name="connsiteY37" fmla="*/ 405852 h 767802"/>
                <a:gd name="connsiteX38" fmla="*/ 2405063 w 4488657"/>
                <a:gd name="connsiteY38" fmla="*/ 401089 h 767802"/>
                <a:gd name="connsiteX39" fmla="*/ 2566988 w 4488657"/>
                <a:gd name="connsiteY39" fmla="*/ 393945 h 767802"/>
                <a:gd name="connsiteX40" fmla="*/ 2740819 w 4488657"/>
                <a:gd name="connsiteY40" fmla="*/ 386802 h 767802"/>
                <a:gd name="connsiteX41" fmla="*/ 2921794 w 4488657"/>
                <a:gd name="connsiteY41" fmla="*/ 382039 h 767802"/>
                <a:gd name="connsiteX42" fmla="*/ 3136107 w 4488657"/>
                <a:gd name="connsiteY42" fmla="*/ 372514 h 767802"/>
                <a:gd name="connsiteX43" fmla="*/ 3350419 w 4488657"/>
                <a:gd name="connsiteY43" fmla="*/ 365370 h 767802"/>
                <a:gd name="connsiteX44" fmla="*/ 3550444 w 4488657"/>
                <a:gd name="connsiteY44" fmla="*/ 355845 h 767802"/>
                <a:gd name="connsiteX45" fmla="*/ 3738563 w 4488657"/>
                <a:gd name="connsiteY45" fmla="*/ 343939 h 767802"/>
                <a:gd name="connsiteX46" fmla="*/ 3929063 w 4488657"/>
                <a:gd name="connsiteY46" fmla="*/ 332033 h 767802"/>
                <a:gd name="connsiteX47" fmla="*/ 4095750 w 4488657"/>
                <a:gd name="connsiteY47" fmla="*/ 322508 h 767802"/>
                <a:gd name="connsiteX48" fmla="*/ 4200525 w 4488657"/>
                <a:gd name="connsiteY48" fmla="*/ 315364 h 767802"/>
                <a:gd name="connsiteX49" fmla="*/ 4424363 w 4488657"/>
                <a:gd name="connsiteY49" fmla="*/ 315364 h 767802"/>
                <a:gd name="connsiteX50" fmla="*/ 4488657 w 4488657"/>
                <a:gd name="connsiteY50" fmla="*/ 312983 h 767802"/>
                <a:gd name="connsiteX51" fmla="*/ 4486275 w 4488657"/>
                <a:gd name="connsiteY51" fmla="*/ 82002 h 767802"/>
                <a:gd name="connsiteX0" fmla="*/ 4486275 w 4488657"/>
                <a:gd name="connsiteY0" fmla="*/ 95988 h 781788"/>
                <a:gd name="connsiteX1" fmla="*/ 4293395 w 4488657"/>
                <a:gd name="connsiteY1" fmla="*/ 95987 h 781788"/>
                <a:gd name="connsiteX2" fmla="*/ 4064794 w 4488657"/>
                <a:gd name="connsiteY2" fmla="*/ 100750 h 781788"/>
                <a:gd name="connsiteX3" fmla="*/ 3805238 w 4488657"/>
                <a:gd name="connsiteY3" fmla="*/ 100750 h 781788"/>
                <a:gd name="connsiteX4" fmla="*/ 3540919 w 4488657"/>
                <a:gd name="connsiteY4" fmla="*/ 105513 h 781788"/>
                <a:gd name="connsiteX5" fmla="*/ 3390900 w 4488657"/>
                <a:gd name="connsiteY5" fmla="*/ 112657 h 781788"/>
                <a:gd name="connsiteX6" fmla="*/ 3150394 w 4488657"/>
                <a:gd name="connsiteY6" fmla="*/ 105513 h 781788"/>
                <a:gd name="connsiteX7" fmla="*/ 2895600 w 4488657"/>
                <a:gd name="connsiteY7" fmla="*/ 98369 h 781788"/>
                <a:gd name="connsiteX8" fmla="*/ 2590801 w 4488657"/>
                <a:gd name="connsiteY8" fmla="*/ 84081 h 781788"/>
                <a:gd name="connsiteX9" fmla="*/ 2386012 w 4488657"/>
                <a:gd name="connsiteY9" fmla="*/ 74556 h 781788"/>
                <a:gd name="connsiteX10" fmla="*/ 2128837 w 4488657"/>
                <a:gd name="connsiteY10" fmla="*/ 48362 h 781788"/>
                <a:gd name="connsiteX11" fmla="*/ 1974057 w 4488657"/>
                <a:gd name="connsiteY11" fmla="*/ 38837 h 781788"/>
                <a:gd name="connsiteX12" fmla="*/ 1814513 w 4488657"/>
                <a:gd name="connsiteY12" fmla="*/ 737 h 781788"/>
                <a:gd name="connsiteX13" fmla="*/ 1745457 w 4488657"/>
                <a:gd name="connsiteY13" fmla="*/ 76938 h 781788"/>
                <a:gd name="connsiteX14" fmla="*/ 1740694 w 4488657"/>
                <a:gd name="connsiteY14" fmla="*/ 122181 h 781788"/>
                <a:gd name="connsiteX15" fmla="*/ 1397794 w 4488657"/>
                <a:gd name="connsiteY15" fmla="*/ 219813 h 781788"/>
                <a:gd name="connsiteX16" fmla="*/ 1373982 w 4488657"/>
                <a:gd name="connsiteY16" fmla="*/ 229338 h 781788"/>
                <a:gd name="connsiteX17" fmla="*/ 862013 w 4488657"/>
                <a:gd name="connsiteY17" fmla="*/ 365069 h 781788"/>
                <a:gd name="connsiteX18" fmla="*/ 338138 w 4488657"/>
                <a:gd name="connsiteY18" fmla="*/ 627006 h 781788"/>
                <a:gd name="connsiteX19" fmla="*/ 0 w 4488657"/>
                <a:gd name="connsiteY19" fmla="*/ 781788 h 781788"/>
                <a:gd name="connsiteX20" fmla="*/ 83344 w 4488657"/>
                <a:gd name="connsiteY20" fmla="*/ 781788 h 781788"/>
                <a:gd name="connsiteX21" fmla="*/ 257175 w 4488657"/>
                <a:gd name="connsiteY21" fmla="*/ 765119 h 781788"/>
                <a:gd name="connsiteX22" fmla="*/ 342900 w 4488657"/>
                <a:gd name="connsiteY22" fmla="*/ 753213 h 781788"/>
                <a:gd name="connsiteX23" fmla="*/ 469107 w 4488657"/>
                <a:gd name="connsiteY23" fmla="*/ 703206 h 781788"/>
                <a:gd name="connsiteX24" fmla="*/ 647700 w 4488657"/>
                <a:gd name="connsiteY24" fmla="*/ 634150 h 781788"/>
                <a:gd name="connsiteX25" fmla="*/ 821532 w 4488657"/>
                <a:gd name="connsiteY25" fmla="*/ 581763 h 781788"/>
                <a:gd name="connsiteX26" fmla="*/ 845344 w 4488657"/>
                <a:gd name="connsiteY26" fmla="*/ 579381 h 781788"/>
                <a:gd name="connsiteX27" fmla="*/ 938213 w 4488657"/>
                <a:gd name="connsiteY27" fmla="*/ 538900 h 781788"/>
                <a:gd name="connsiteX28" fmla="*/ 959644 w 4488657"/>
                <a:gd name="connsiteY28" fmla="*/ 536519 h 781788"/>
                <a:gd name="connsiteX29" fmla="*/ 1073944 w 4488657"/>
                <a:gd name="connsiteY29" fmla="*/ 515088 h 781788"/>
                <a:gd name="connsiteX30" fmla="*/ 1252538 w 4488657"/>
                <a:gd name="connsiteY30" fmla="*/ 479369 h 781788"/>
                <a:gd name="connsiteX31" fmla="*/ 1323975 w 4488657"/>
                <a:gd name="connsiteY31" fmla="*/ 472225 h 781788"/>
                <a:gd name="connsiteX32" fmla="*/ 1478757 w 4488657"/>
                <a:gd name="connsiteY32" fmla="*/ 465081 h 781788"/>
                <a:gd name="connsiteX33" fmla="*/ 1664494 w 4488657"/>
                <a:gd name="connsiteY33" fmla="*/ 460319 h 781788"/>
                <a:gd name="connsiteX34" fmla="*/ 1816894 w 4488657"/>
                <a:gd name="connsiteY34" fmla="*/ 441269 h 781788"/>
                <a:gd name="connsiteX35" fmla="*/ 1990725 w 4488657"/>
                <a:gd name="connsiteY35" fmla="*/ 419838 h 781788"/>
                <a:gd name="connsiteX36" fmla="*/ 2095500 w 4488657"/>
                <a:gd name="connsiteY36" fmla="*/ 419838 h 781788"/>
                <a:gd name="connsiteX37" fmla="*/ 2238375 w 4488657"/>
                <a:gd name="connsiteY37" fmla="*/ 419838 h 781788"/>
                <a:gd name="connsiteX38" fmla="*/ 2405063 w 4488657"/>
                <a:gd name="connsiteY38" fmla="*/ 415075 h 781788"/>
                <a:gd name="connsiteX39" fmla="*/ 2566988 w 4488657"/>
                <a:gd name="connsiteY39" fmla="*/ 407931 h 781788"/>
                <a:gd name="connsiteX40" fmla="*/ 2740819 w 4488657"/>
                <a:gd name="connsiteY40" fmla="*/ 400788 h 781788"/>
                <a:gd name="connsiteX41" fmla="*/ 2921794 w 4488657"/>
                <a:gd name="connsiteY41" fmla="*/ 396025 h 781788"/>
                <a:gd name="connsiteX42" fmla="*/ 3136107 w 4488657"/>
                <a:gd name="connsiteY42" fmla="*/ 386500 h 781788"/>
                <a:gd name="connsiteX43" fmla="*/ 3350419 w 4488657"/>
                <a:gd name="connsiteY43" fmla="*/ 379356 h 781788"/>
                <a:gd name="connsiteX44" fmla="*/ 3550444 w 4488657"/>
                <a:gd name="connsiteY44" fmla="*/ 369831 h 781788"/>
                <a:gd name="connsiteX45" fmla="*/ 3738563 w 4488657"/>
                <a:gd name="connsiteY45" fmla="*/ 357925 h 781788"/>
                <a:gd name="connsiteX46" fmla="*/ 3929063 w 4488657"/>
                <a:gd name="connsiteY46" fmla="*/ 346019 h 781788"/>
                <a:gd name="connsiteX47" fmla="*/ 4095750 w 4488657"/>
                <a:gd name="connsiteY47" fmla="*/ 336494 h 781788"/>
                <a:gd name="connsiteX48" fmla="*/ 4200525 w 4488657"/>
                <a:gd name="connsiteY48" fmla="*/ 329350 h 781788"/>
                <a:gd name="connsiteX49" fmla="*/ 4424363 w 4488657"/>
                <a:gd name="connsiteY49" fmla="*/ 329350 h 781788"/>
                <a:gd name="connsiteX50" fmla="*/ 4488657 w 4488657"/>
                <a:gd name="connsiteY50" fmla="*/ 326969 h 781788"/>
                <a:gd name="connsiteX51" fmla="*/ 4486275 w 4488657"/>
                <a:gd name="connsiteY51" fmla="*/ 95988 h 781788"/>
                <a:gd name="connsiteX0" fmla="*/ 4486275 w 4488657"/>
                <a:gd name="connsiteY0" fmla="*/ 97014 h 782814"/>
                <a:gd name="connsiteX1" fmla="*/ 4293395 w 4488657"/>
                <a:gd name="connsiteY1" fmla="*/ 97013 h 782814"/>
                <a:gd name="connsiteX2" fmla="*/ 4064794 w 4488657"/>
                <a:gd name="connsiteY2" fmla="*/ 101776 h 782814"/>
                <a:gd name="connsiteX3" fmla="*/ 3805238 w 4488657"/>
                <a:gd name="connsiteY3" fmla="*/ 101776 h 782814"/>
                <a:gd name="connsiteX4" fmla="*/ 3540919 w 4488657"/>
                <a:gd name="connsiteY4" fmla="*/ 106539 h 782814"/>
                <a:gd name="connsiteX5" fmla="*/ 3390900 w 4488657"/>
                <a:gd name="connsiteY5" fmla="*/ 113683 h 782814"/>
                <a:gd name="connsiteX6" fmla="*/ 3150394 w 4488657"/>
                <a:gd name="connsiteY6" fmla="*/ 106539 h 782814"/>
                <a:gd name="connsiteX7" fmla="*/ 2895600 w 4488657"/>
                <a:gd name="connsiteY7" fmla="*/ 99395 h 782814"/>
                <a:gd name="connsiteX8" fmla="*/ 2590801 w 4488657"/>
                <a:gd name="connsiteY8" fmla="*/ 85107 h 782814"/>
                <a:gd name="connsiteX9" fmla="*/ 2386012 w 4488657"/>
                <a:gd name="connsiteY9" fmla="*/ 75582 h 782814"/>
                <a:gd name="connsiteX10" fmla="*/ 2128837 w 4488657"/>
                <a:gd name="connsiteY10" fmla="*/ 49388 h 782814"/>
                <a:gd name="connsiteX11" fmla="*/ 1974057 w 4488657"/>
                <a:gd name="connsiteY11" fmla="*/ 39863 h 782814"/>
                <a:gd name="connsiteX12" fmla="*/ 1883569 w 4488657"/>
                <a:gd name="connsiteY12" fmla="*/ 25576 h 782814"/>
                <a:gd name="connsiteX13" fmla="*/ 1814513 w 4488657"/>
                <a:gd name="connsiteY13" fmla="*/ 1763 h 782814"/>
                <a:gd name="connsiteX14" fmla="*/ 1745457 w 4488657"/>
                <a:gd name="connsiteY14" fmla="*/ 77964 h 782814"/>
                <a:gd name="connsiteX15" fmla="*/ 1740694 w 4488657"/>
                <a:gd name="connsiteY15" fmla="*/ 123207 h 782814"/>
                <a:gd name="connsiteX16" fmla="*/ 1397794 w 4488657"/>
                <a:gd name="connsiteY16" fmla="*/ 220839 h 782814"/>
                <a:gd name="connsiteX17" fmla="*/ 1373982 w 4488657"/>
                <a:gd name="connsiteY17" fmla="*/ 230364 h 782814"/>
                <a:gd name="connsiteX18" fmla="*/ 862013 w 4488657"/>
                <a:gd name="connsiteY18" fmla="*/ 366095 h 782814"/>
                <a:gd name="connsiteX19" fmla="*/ 338138 w 4488657"/>
                <a:gd name="connsiteY19" fmla="*/ 628032 h 782814"/>
                <a:gd name="connsiteX20" fmla="*/ 0 w 4488657"/>
                <a:gd name="connsiteY20" fmla="*/ 782814 h 782814"/>
                <a:gd name="connsiteX21" fmla="*/ 83344 w 4488657"/>
                <a:gd name="connsiteY21" fmla="*/ 782814 h 782814"/>
                <a:gd name="connsiteX22" fmla="*/ 257175 w 4488657"/>
                <a:gd name="connsiteY22" fmla="*/ 766145 h 782814"/>
                <a:gd name="connsiteX23" fmla="*/ 342900 w 4488657"/>
                <a:gd name="connsiteY23" fmla="*/ 754239 h 782814"/>
                <a:gd name="connsiteX24" fmla="*/ 469107 w 4488657"/>
                <a:gd name="connsiteY24" fmla="*/ 704232 h 782814"/>
                <a:gd name="connsiteX25" fmla="*/ 647700 w 4488657"/>
                <a:gd name="connsiteY25" fmla="*/ 635176 h 782814"/>
                <a:gd name="connsiteX26" fmla="*/ 821532 w 4488657"/>
                <a:gd name="connsiteY26" fmla="*/ 582789 h 782814"/>
                <a:gd name="connsiteX27" fmla="*/ 845344 w 4488657"/>
                <a:gd name="connsiteY27" fmla="*/ 580407 h 782814"/>
                <a:gd name="connsiteX28" fmla="*/ 938213 w 4488657"/>
                <a:gd name="connsiteY28" fmla="*/ 539926 h 782814"/>
                <a:gd name="connsiteX29" fmla="*/ 959644 w 4488657"/>
                <a:gd name="connsiteY29" fmla="*/ 537545 h 782814"/>
                <a:gd name="connsiteX30" fmla="*/ 1073944 w 4488657"/>
                <a:gd name="connsiteY30" fmla="*/ 516114 h 782814"/>
                <a:gd name="connsiteX31" fmla="*/ 1252538 w 4488657"/>
                <a:gd name="connsiteY31" fmla="*/ 480395 h 782814"/>
                <a:gd name="connsiteX32" fmla="*/ 1323975 w 4488657"/>
                <a:gd name="connsiteY32" fmla="*/ 473251 h 782814"/>
                <a:gd name="connsiteX33" fmla="*/ 1478757 w 4488657"/>
                <a:gd name="connsiteY33" fmla="*/ 466107 h 782814"/>
                <a:gd name="connsiteX34" fmla="*/ 1664494 w 4488657"/>
                <a:gd name="connsiteY34" fmla="*/ 461345 h 782814"/>
                <a:gd name="connsiteX35" fmla="*/ 1816894 w 4488657"/>
                <a:gd name="connsiteY35" fmla="*/ 442295 h 782814"/>
                <a:gd name="connsiteX36" fmla="*/ 1990725 w 4488657"/>
                <a:gd name="connsiteY36" fmla="*/ 420864 h 782814"/>
                <a:gd name="connsiteX37" fmla="*/ 2095500 w 4488657"/>
                <a:gd name="connsiteY37" fmla="*/ 420864 h 782814"/>
                <a:gd name="connsiteX38" fmla="*/ 2238375 w 4488657"/>
                <a:gd name="connsiteY38" fmla="*/ 420864 h 782814"/>
                <a:gd name="connsiteX39" fmla="*/ 2405063 w 4488657"/>
                <a:gd name="connsiteY39" fmla="*/ 416101 h 782814"/>
                <a:gd name="connsiteX40" fmla="*/ 2566988 w 4488657"/>
                <a:gd name="connsiteY40" fmla="*/ 408957 h 782814"/>
                <a:gd name="connsiteX41" fmla="*/ 2740819 w 4488657"/>
                <a:gd name="connsiteY41" fmla="*/ 401814 h 782814"/>
                <a:gd name="connsiteX42" fmla="*/ 2921794 w 4488657"/>
                <a:gd name="connsiteY42" fmla="*/ 397051 h 782814"/>
                <a:gd name="connsiteX43" fmla="*/ 3136107 w 4488657"/>
                <a:gd name="connsiteY43" fmla="*/ 387526 h 782814"/>
                <a:gd name="connsiteX44" fmla="*/ 3350419 w 4488657"/>
                <a:gd name="connsiteY44" fmla="*/ 380382 h 782814"/>
                <a:gd name="connsiteX45" fmla="*/ 3550444 w 4488657"/>
                <a:gd name="connsiteY45" fmla="*/ 370857 h 782814"/>
                <a:gd name="connsiteX46" fmla="*/ 3738563 w 4488657"/>
                <a:gd name="connsiteY46" fmla="*/ 358951 h 782814"/>
                <a:gd name="connsiteX47" fmla="*/ 3929063 w 4488657"/>
                <a:gd name="connsiteY47" fmla="*/ 347045 h 782814"/>
                <a:gd name="connsiteX48" fmla="*/ 4095750 w 4488657"/>
                <a:gd name="connsiteY48" fmla="*/ 337520 h 782814"/>
                <a:gd name="connsiteX49" fmla="*/ 4200525 w 4488657"/>
                <a:gd name="connsiteY49" fmla="*/ 330376 h 782814"/>
                <a:gd name="connsiteX50" fmla="*/ 4424363 w 4488657"/>
                <a:gd name="connsiteY50" fmla="*/ 330376 h 782814"/>
                <a:gd name="connsiteX51" fmla="*/ 4488657 w 4488657"/>
                <a:gd name="connsiteY51" fmla="*/ 327995 h 782814"/>
                <a:gd name="connsiteX52" fmla="*/ 4486275 w 4488657"/>
                <a:gd name="connsiteY52" fmla="*/ 97014 h 782814"/>
                <a:gd name="connsiteX0" fmla="*/ 4486275 w 4488657"/>
                <a:gd name="connsiteY0" fmla="*/ 97014 h 782814"/>
                <a:gd name="connsiteX1" fmla="*/ 4293395 w 4488657"/>
                <a:gd name="connsiteY1" fmla="*/ 97013 h 782814"/>
                <a:gd name="connsiteX2" fmla="*/ 4064794 w 4488657"/>
                <a:gd name="connsiteY2" fmla="*/ 101776 h 782814"/>
                <a:gd name="connsiteX3" fmla="*/ 3805238 w 4488657"/>
                <a:gd name="connsiteY3" fmla="*/ 101776 h 782814"/>
                <a:gd name="connsiteX4" fmla="*/ 3540919 w 4488657"/>
                <a:gd name="connsiteY4" fmla="*/ 106539 h 782814"/>
                <a:gd name="connsiteX5" fmla="*/ 3390900 w 4488657"/>
                <a:gd name="connsiteY5" fmla="*/ 113683 h 782814"/>
                <a:gd name="connsiteX6" fmla="*/ 3150394 w 4488657"/>
                <a:gd name="connsiteY6" fmla="*/ 106539 h 782814"/>
                <a:gd name="connsiteX7" fmla="*/ 2895600 w 4488657"/>
                <a:gd name="connsiteY7" fmla="*/ 99395 h 782814"/>
                <a:gd name="connsiteX8" fmla="*/ 2590801 w 4488657"/>
                <a:gd name="connsiteY8" fmla="*/ 85107 h 782814"/>
                <a:gd name="connsiteX9" fmla="*/ 2386012 w 4488657"/>
                <a:gd name="connsiteY9" fmla="*/ 75582 h 782814"/>
                <a:gd name="connsiteX10" fmla="*/ 2150268 w 4488657"/>
                <a:gd name="connsiteY10" fmla="*/ 44625 h 782814"/>
                <a:gd name="connsiteX11" fmla="*/ 1974057 w 4488657"/>
                <a:gd name="connsiteY11" fmla="*/ 39863 h 782814"/>
                <a:gd name="connsiteX12" fmla="*/ 1883569 w 4488657"/>
                <a:gd name="connsiteY12" fmla="*/ 25576 h 782814"/>
                <a:gd name="connsiteX13" fmla="*/ 1814513 w 4488657"/>
                <a:gd name="connsiteY13" fmla="*/ 1763 h 782814"/>
                <a:gd name="connsiteX14" fmla="*/ 1745457 w 4488657"/>
                <a:gd name="connsiteY14" fmla="*/ 77964 h 782814"/>
                <a:gd name="connsiteX15" fmla="*/ 1740694 w 4488657"/>
                <a:gd name="connsiteY15" fmla="*/ 123207 h 782814"/>
                <a:gd name="connsiteX16" fmla="*/ 1397794 w 4488657"/>
                <a:gd name="connsiteY16" fmla="*/ 220839 h 782814"/>
                <a:gd name="connsiteX17" fmla="*/ 1373982 w 4488657"/>
                <a:gd name="connsiteY17" fmla="*/ 230364 h 782814"/>
                <a:gd name="connsiteX18" fmla="*/ 862013 w 4488657"/>
                <a:gd name="connsiteY18" fmla="*/ 366095 h 782814"/>
                <a:gd name="connsiteX19" fmla="*/ 338138 w 4488657"/>
                <a:gd name="connsiteY19" fmla="*/ 628032 h 782814"/>
                <a:gd name="connsiteX20" fmla="*/ 0 w 4488657"/>
                <a:gd name="connsiteY20" fmla="*/ 782814 h 782814"/>
                <a:gd name="connsiteX21" fmla="*/ 83344 w 4488657"/>
                <a:gd name="connsiteY21" fmla="*/ 782814 h 782814"/>
                <a:gd name="connsiteX22" fmla="*/ 257175 w 4488657"/>
                <a:gd name="connsiteY22" fmla="*/ 766145 h 782814"/>
                <a:gd name="connsiteX23" fmla="*/ 342900 w 4488657"/>
                <a:gd name="connsiteY23" fmla="*/ 754239 h 782814"/>
                <a:gd name="connsiteX24" fmla="*/ 469107 w 4488657"/>
                <a:gd name="connsiteY24" fmla="*/ 704232 h 782814"/>
                <a:gd name="connsiteX25" fmla="*/ 647700 w 4488657"/>
                <a:gd name="connsiteY25" fmla="*/ 635176 h 782814"/>
                <a:gd name="connsiteX26" fmla="*/ 821532 w 4488657"/>
                <a:gd name="connsiteY26" fmla="*/ 582789 h 782814"/>
                <a:gd name="connsiteX27" fmla="*/ 845344 w 4488657"/>
                <a:gd name="connsiteY27" fmla="*/ 580407 h 782814"/>
                <a:gd name="connsiteX28" fmla="*/ 938213 w 4488657"/>
                <a:gd name="connsiteY28" fmla="*/ 539926 h 782814"/>
                <a:gd name="connsiteX29" fmla="*/ 959644 w 4488657"/>
                <a:gd name="connsiteY29" fmla="*/ 537545 h 782814"/>
                <a:gd name="connsiteX30" fmla="*/ 1073944 w 4488657"/>
                <a:gd name="connsiteY30" fmla="*/ 516114 h 782814"/>
                <a:gd name="connsiteX31" fmla="*/ 1252538 w 4488657"/>
                <a:gd name="connsiteY31" fmla="*/ 480395 h 782814"/>
                <a:gd name="connsiteX32" fmla="*/ 1323975 w 4488657"/>
                <a:gd name="connsiteY32" fmla="*/ 473251 h 782814"/>
                <a:gd name="connsiteX33" fmla="*/ 1478757 w 4488657"/>
                <a:gd name="connsiteY33" fmla="*/ 466107 h 782814"/>
                <a:gd name="connsiteX34" fmla="*/ 1664494 w 4488657"/>
                <a:gd name="connsiteY34" fmla="*/ 461345 h 782814"/>
                <a:gd name="connsiteX35" fmla="*/ 1816894 w 4488657"/>
                <a:gd name="connsiteY35" fmla="*/ 442295 h 782814"/>
                <a:gd name="connsiteX36" fmla="*/ 1990725 w 4488657"/>
                <a:gd name="connsiteY36" fmla="*/ 420864 h 782814"/>
                <a:gd name="connsiteX37" fmla="*/ 2095500 w 4488657"/>
                <a:gd name="connsiteY37" fmla="*/ 420864 h 782814"/>
                <a:gd name="connsiteX38" fmla="*/ 2238375 w 4488657"/>
                <a:gd name="connsiteY38" fmla="*/ 420864 h 782814"/>
                <a:gd name="connsiteX39" fmla="*/ 2405063 w 4488657"/>
                <a:gd name="connsiteY39" fmla="*/ 416101 h 782814"/>
                <a:gd name="connsiteX40" fmla="*/ 2566988 w 4488657"/>
                <a:gd name="connsiteY40" fmla="*/ 408957 h 782814"/>
                <a:gd name="connsiteX41" fmla="*/ 2740819 w 4488657"/>
                <a:gd name="connsiteY41" fmla="*/ 401814 h 782814"/>
                <a:gd name="connsiteX42" fmla="*/ 2921794 w 4488657"/>
                <a:gd name="connsiteY42" fmla="*/ 397051 h 782814"/>
                <a:gd name="connsiteX43" fmla="*/ 3136107 w 4488657"/>
                <a:gd name="connsiteY43" fmla="*/ 387526 h 782814"/>
                <a:gd name="connsiteX44" fmla="*/ 3350419 w 4488657"/>
                <a:gd name="connsiteY44" fmla="*/ 380382 h 782814"/>
                <a:gd name="connsiteX45" fmla="*/ 3550444 w 4488657"/>
                <a:gd name="connsiteY45" fmla="*/ 370857 h 782814"/>
                <a:gd name="connsiteX46" fmla="*/ 3738563 w 4488657"/>
                <a:gd name="connsiteY46" fmla="*/ 358951 h 782814"/>
                <a:gd name="connsiteX47" fmla="*/ 3929063 w 4488657"/>
                <a:gd name="connsiteY47" fmla="*/ 347045 h 782814"/>
                <a:gd name="connsiteX48" fmla="*/ 4095750 w 4488657"/>
                <a:gd name="connsiteY48" fmla="*/ 337520 h 782814"/>
                <a:gd name="connsiteX49" fmla="*/ 4200525 w 4488657"/>
                <a:gd name="connsiteY49" fmla="*/ 330376 h 782814"/>
                <a:gd name="connsiteX50" fmla="*/ 4424363 w 4488657"/>
                <a:gd name="connsiteY50" fmla="*/ 330376 h 782814"/>
                <a:gd name="connsiteX51" fmla="*/ 4488657 w 4488657"/>
                <a:gd name="connsiteY51" fmla="*/ 327995 h 782814"/>
                <a:gd name="connsiteX52" fmla="*/ 4486275 w 4488657"/>
                <a:gd name="connsiteY52" fmla="*/ 97014 h 782814"/>
                <a:gd name="connsiteX0" fmla="*/ 4486275 w 4488657"/>
                <a:gd name="connsiteY0" fmla="*/ 97014 h 782814"/>
                <a:gd name="connsiteX1" fmla="*/ 4293395 w 4488657"/>
                <a:gd name="connsiteY1" fmla="*/ 97013 h 782814"/>
                <a:gd name="connsiteX2" fmla="*/ 4064794 w 4488657"/>
                <a:gd name="connsiteY2" fmla="*/ 101776 h 782814"/>
                <a:gd name="connsiteX3" fmla="*/ 3805238 w 4488657"/>
                <a:gd name="connsiteY3" fmla="*/ 101776 h 782814"/>
                <a:gd name="connsiteX4" fmla="*/ 3540919 w 4488657"/>
                <a:gd name="connsiteY4" fmla="*/ 106539 h 782814"/>
                <a:gd name="connsiteX5" fmla="*/ 3390900 w 4488657"/>
                <a:gd name="connsiteY5" fmla="*/ 113683 h 782814"/>
                <a:gd name="connsiteX6" fmla="*/ 3150394 w 4488657"/>
                <a:gd name="connsiteY6" fmla="*/ 106539 h 782814"/>
                <a:gd name="connsiteX7" fmla="*/ 2895600 w 4488657"/>
                <a:gd name="connsiteY7" fmla="*/ 99395 h 782814"/>
                <a:gd name="connsiteX8" fmla="*/ 2590801 w 4488657"/>
                <a:gd name="connsiteY8" fmla="*/ 85107 h 782814"/>
                <a:gd name="connsiteX9" fmla="*/ 2386012 w 4488657"/>
                <a:gd name="connsiteY9" fmla="*/ 75582 h 782814"/>
                <a:gd name="connsiteX10" fmla="*/ 2150268 w 4488657"/>
                <a:gd name="connsiteY10" fmla="*/ 44625 h 782814"/>
                <a:gd name="connsiteX11" fmla="*/ 1974057 w 4488657"/>
                <a:gd name="connsiteY11" fmla="*/ 39863 h 782814"/>
                <a:gd name="connsiteX12" fmla="*/ 1883569 w 4488657"/>
                <a:gd name="connsiteY12" fmla="*/ 25576 h 782814"/>
                <a:gd name="connsiteX13" fmla="*/ 1814513 w 4488657"/>
                <a:gd name="connsiteY13" fmla="*/ 1763 h 782814"/>
                <a:gd name="connsiteX14" fmla="*/ 1745457 w 4488657"/>
                <a:gd name="connsiteY14" fmla="*/ 77964 h 782814"/>
                <a:gd name="connsiteX15" fmla="*/ 1740694 w 4488657"/>
                <a:gd name="connsiteY15" fmla="*/ 123207 h 782814"/>
                <a:gd name="connsiteX16" fmla="*/ 1397794 w 4488657"/>
                <a:gd name="connsiteY16" fmla="*/ 220839 h 782814"/>
                <a:gd name="connsiteX17" fmla="*/ 1373982 w 4488657"/>
                <a:gd name="connsiteY17" fmla="*/ 230364 h 782814"/>
                <a:gd name="connsiteX18" fmla="*/ 862013 w 4488657"/>
                <a:gd name="connsiteY18" fmla="*/ 366095 h 782814"/>
                <a:gd name="connsiteX19" fmla="*/ 338138 w 4488657"/>
                <a:gd name="connsiteY19" fmla="*/ 628032 h 782814"/>
                <a:gd name="connsiteX20" fmla="*/ 0 w 4488657"/>
                <a:gd name="connsiteY20" fmla="*/ 782814 h 782814"/>
                <a:gd name="connsiteX21" fmla="*/ 83344 w 4488657"/>
                <a:gd name="connsiteY21" fmla="*/ 782814 h 782814"/>
                <a:gd name="connsiteX22" fmla="*/ 257175 w 4488657"/>
                <a:gd name="connsiteY22" fmla="*/ 766145 h 782814"/>
                <a:gd name="connsiteX23" fmla="*/ 342900 w 4488657"/>
                <a:gd name="connsiteY23" fmla="*/ 754239 h 782814"/>
                <a:gd name="connsiteX24" fmla="*/ 469107 w 4488657"/>
                <a:gd name="connsiteY24" fmla="*/ 704232 h 782814"/>
                <a:gd name="connsiteX25" fmla="*/ 647700 w 4488657"/>
                <a:gd name="connsiteY25" fmla="*/ 635176 h 782814"/>
                <a:gd name="connsiteX26" fmla="*/ 821532 w 4488657"/>
                <a:gd name="connsiteY26" fmla="*/ 582789 h 782814"/>
                <a:gd name="connsiteX27" fmla="*/ 845344 w 4488657"/>
                <a:gd name="connsiteY27" fmla="*/ 580407 h 782814"/>
                <a:gd name="connsiteX28" fmla="*/ 938213 w 4488657"/>
                <a:gd name="connsiteY28" fmla="*/ 539926 h 782814"/>
                <a:gd name="connsiteX29" fmla="*/ 959644 w 4488657"/>
                <a:gd name="connsiteY29" fmla="*/ 537545 h 782814"/>
                <a:gd name="connsiteX30" fmla="*/ 1073944 w 4488657"/>
                <a:gd name="connsiteY30" fmla="*/ 516114 h 782814"/>
                <a:gd name="connsiteX31" fmla="*/ 1252538 w 4488657"/>
                <a:gd name="connsiteY31" fmla="*/ 480395 h 782814"/>
                <a:gd name="connsiteX32" fmla="*/ 1323975 w 4488657"/>
                <a:gd name="connsiteY32" fmla="*/ 473251 h 782814"/>
                <a:gd name="connsiteX33" fmla="*/ 1478757 w 4488657"/>
                <a:gd name="connsiteY33" fmla="*/ 466107 h 782814"/>
                <a:gd name="connsiteX34" fmla="*/ 1664494 w 4488657"/>
                <a:gd name="connsiteY34" fmla="*/ 461345 h 782814"/>
                <a:gd name="connsiteX35" fmla="*/ 1816894 w 4488657"/>
                <a:gd name="connsiteY35" fmla="*/ 442295 h 782814"/>
                <a:gd name="connsiteX36" fmla="*/ 1990725 w 4488657"/>
                <a:gd name="connsiteY36" fmla="*/ 420864 h 782814"/>
                <a:gd name="connsiteX37" fmla="*/ 2095500 w 4488657"/>
                <a:gd name="connsiteY37" fmla="*/ 420864 h 782814"/>
                <a:gd name="connsiteX38" fmla="*/ 2238375 w 4488657"/>
                <a:gd name="connsiteY38" fmla="*/ 420864 h 782814"/>
                <a:gd name="connsiteX39" fmla="*/ 2405063 w 4488657"/>
                <a:gd name="connsiteY39" fmla="*/ 416101 h 782814"/>
                <a:gd name="connsiteX40" fmla="*/ 2566988 w 4488657"/>
                <a:gd name="connsiteY40" fmla="*/ 408957 h 782814"/>
                <a:gd name="connsiteX41" fmla="*/ 2740819 w 4488657"/>
                <a:gd name="connsiteY41" fmla="*/ 401814 h 782814"/>
                <a:gd name="connsiteX42" fmla="*/ 2921794 w 4488657"/>
                <a:gd name="connsiteY42" fmla="*/ 397051 h 782814"/>
                <a:gd name="connsiteX43" fmla="*/ 3136107 w 4488657"/>
                <a:gd name="connsiteY43" fmla="*/ 387526 h 782814"/>
                <a:gd name="connsiteX44" fmla="*/ 3350419 w 4488657"/>
                <a:gd name="connsiteY44" fmla="*/ 380382 h 782814"/>
                <a:gd name="connsiteX45" fmla="*/ 3550444 w 4488657"/>
                <a:gd name="connsiteY45" fmla="*/ 370857 h 782814"/>
                <a:gd name="connsiteX46" fmla="*/ 3738563 w 4488657"/>
                <a:gd name="connsiteY46" fmla="*/ 358951 h 782814"/>
                <a:gd name="connsiteX47" fmla="*/ 3929063 w 4488657"/>
                <a:gd name="connsiteY47" fmla="*/ 347045 h 782814"/>
                <a:gd name="connsiteX48" fmla="*/ 4095750 w 4488657"/>
                <a:gd name="connsiteY48" fmla="*/ 337520 h 782814"/>
                <a:gd name="connsiteX49" fmla="*/ 4200525 w 4488657"/>
                <a:gd name="connsiteY49" fmla="*/ 330376 h 782814"/>
                <a:gd name="connsiteX50" fmla="*/ 4424363 w 4488657"/>
                <a:gd name="connsiteY50" fmla="*/ 330376 h 782814"/>
                <a:gd name="connsiteX51" fmla="*/ 4488657 w 4488657"/>
                <a:gd name="connsiteY51" fmla="*/ 327995 h 782814"/>
                <a:gd name="connsiteX52" fmla="*/ 4486275 w 4488657"/>
                <a:gd name="connsiteY52" fmla="*/ 97014 h 782814"/>
                <a:gd name="connsiteX0" fmla="*/ 4486275 w 4488657"/>
                <a:gd name="connsiteY0" fmla="*/ 97014 h 782814"/>
                <a:gd name="connsiteX1" fmla="*/ 4293395 w 4488657"/>
                <a:gd name="connsiteY1" fmla="*/ 97013 h 782814"/>
                <a:gd name="connsiteX2" fmla="*/ 4064794 w 4488657"/>
                <a:gd name="connsiteY2" fmla="*/ 101776 h 782814"/>
                <a:gd name="connsiteX3" fmla="*/ 3805238 w 4488657"/>
                <a:gd name="connsiteY3" fmla="*/ 101776 h 782814"/>
                <a:gd name="connsiteX4" fmla="*/ 3540919 w 4488657"/>
                <a:gd name="connsiteY4" fmla="*/ 106539 h 782814"/>
                <a:gd name="connsiteX5" fmla="*/ 3390900 w 4488657"/>
                <a:gd name="connsiteY5" fmla="*/ 113683 h 782814"/>
                <a:gd name="connsiteX6" fmla="*/ 3150394 w 4488657"/>
                <a:gd name="connsiteY6" fmla="*/ 106539 h 782814"/>
                <a:gd name="connsiteX7" fmla="*/ 2895600 w 4488657"/>
                <a:gd name="connsiteY7" fmla="*/ 99395 h 782814"/>
                <a:gd name="connsiteX8" fmla="*/ 2590801 w 4488657"/>
                <a:gd name="connsiteY8" fmla="*/ 85107 h 782814"/>
                <a:gd name="connsiteX9" fmla="*/ 2386012 w 4488657"/>
                <a:gd name="connsiteY9" fmla="*/ 75582 h 782814"/>
                <a:gd name="connsiteX10" fmla="*/ 2150268 w 4488657"/>
                <a:gd name="connsiteY10" fmla="*/ 44625 h 782814"/>
                <a:gd name="connsiteX11" fmla="*/ 1974057 w 4488657"/>
                <a:gd name="connsiteY11" fmla="*/ 39863 h 782814"/>
                <a:gd name="connsiteX12" fmla="*/ 1883569 w 4488657"/>
                <a:gd name="connsiteY12" fmla="*/ 25576 h 782814"/>
                <a:gd name="connsiteX13" fmla="*/ 1814513 w 4488657"/>
                <a:gd name="connsiteY13" fmla="*/ 1763 h 782814"/>
                <a:gd name="connsiteX14" fmla="*/ 1745457 w 4488657"/>
                <a:gd name="connsiteY14" fmla="*/ 77964 h 782814"/>
                <a:gd name="connsiteX15" fmla="*/ 1740694 w 4488657"/>
                <a:gd name="connsiteY15" fmla="*/ 123207 h 782814"/>
                <a:gd name="connsiteX16" fmla="*/ 1397794 w 4488657"/>
                <a:gd name="connsiteY16" fmla="*/ 220839 h 782814"/>
                <a:gd name="connsiteX17" fmla="*/ 1373982 w 4488657"/>
                <a:gd name="connsiteY17" fmla="*/ 230364 h 782814"/>
                <a:gd name="connsiteX18" fmla="*/ 862013 w 4488657"/>
                <a:gd name="connsiteY18" fmla="*/ 366095 h 782814"/>
                <a:gd name="connsiteX19" fmla="*/ 338138 w 4488657"/>
                <a:gd name="connsiteY19" fmla="*/ 628032 h 782814"/>
                <a:gd name="connsiteX20" fmla="*/ 0 w 4488657"/>
                <a:gd name="connsiteY20" fmla="*/ 782814 h 782814"/>
                <a:gd name="connsiteX21" fmla="*/ 83344 w 4488657"/>
                <a:gd name="connsiteY21" fmla="*/ 782814 h 782814"/>
                <a:gd name="connsiteX22" fmla="*/ 257175 w 4488657"/>
                <a:gd name="connsiteY22" fmla="*/ 766145 h 782814"/>
                <a:gd name="connsiteX23" fmla="*/ 342900 w 4488657"/>
                <a:gd name="connsiteY23" fmla="*/ 754239 h 782814"/>
                <a:gd name="connsiteX24" fmla="*/ 469107 w 4488657"/>
                <a:gd name="connsiteY24" fmla="*/ 704232 h 782814"/>
                <a:gd name="connsiteX25" fmla="*/ 647700 w 4488657"/>
                <a:gd name="connsiteY25" fmla="*/ 635176 h 782814"/>
                <a:gd name="connsiteX26" fmla="*/ 821532 w 4488657"/>
                <a:gd name="connsiteY26" fmla="*/ 582789 h 782814"/>
                <a:gd name="connsiteX27" fmla="*/ 845344 w 4488657"/>
                <a:gd name="connsiteY27" fmla="*/ 580407 h 782814"/>
                <a:gd name="connsiteX28" fmla="*/ 938213 w 4488657"/>
                <a:gd name="connsiteY28" fmla="*/ 539926 h 782814"/>
                <a:gd name="connsiteX29" fmla="*/ 959644 w 4488657"/>
                <a:gd name="connsiteY29" fmla="*/ 537545 h 782814"/>
                <a:gd name="connsiteX30" fmla="*/ 1073944 w 4488657"/>
                <a:gd name="connsiteY30" fmla="*/ 516114 h 782814"/>
                <a:gd name="connsiteX31" fmla="*/ 1252538 w 4488657"/>
                <a:gd name="connsiteY31" fmla="*/ 480395 h 782814"/>
                <a:gd name="connsiteX32" fmla="*/ 1323975 w 4488657"/>
                <a:gd name="connsiteY32" fmla="*/ 473251 h 782814"/>
                <a:gd name="connsiteX33" fmla="*/ 1478757 w 4488657"/>
                <a:gd name="connsiteY33" fmla="*/ 466107 h 782814"/>
                <a:gd name="connsiteX34" fmla="*/ 1664494 w 4488657"/>
                <a:gd name="connsiteY34" fmla="*/ 461345 h 782814"/>
                <a:gd name="connsiteX35" fmla="*/ 1816894 w 4488657"/>
                <a:gd name="connsiteY35" fmla="*/ 442295 h 782814"/>
                <a:gd name="connsiteX36" fmla="*/ 1990725 w 4488657"/>
                <a:gd name="connsiteY36" fmla="*/ 420864 h 782814"/>
                <a:gd name="connsiteX37" fmla="*/ 2095500 w 4488657"/>
                <a:gd name="connsiteY37" fmla="*/ 420864 h 782814"/>
                <a:gd name="connsiteX38" fmla="*/ 2238375 w 4488657"/>
                <a:gd name="connsiteY38" fmla="*/ 420864 h 782814"/>
                <a:gd name="connsiteX39" fmla="*/ 2405063 w 4488657"/>
                <a:gd name="connsiteY39" fmla="*/ 416101 h 782814"/>
                <a:gd name="connsiteX40" fmla="*/ 2566988 w 4488657"/>
                <a:gd name="connsiteY40" fmla="*/ 408957 h 782814"/>
                <a:gd name="connsiteX41" fmla="*/ 2740819 w 4488657"/>
                <a:gd name="connsiteY41" fmla="*/ 401814 h 782814"/>
                <a:gd name="connsiteX42" fmla="*/ 2921794 w 4488657"/>
                <a:gd name="connsiteY42" fmla="*/ 397051 h 782814"/>
                <a:gd name="connsiteX43" fmla="*/ 3136107 w 4488657"/>
                <a:gd name="connsiteY43" fmla="*/ 387526 h 782814"/>
                <a:gd name="connsiteX44" fmla="*/ 3350419 w 4488657"/>
                <a:gd name="connsiteY44" fmla="*/ 380382 h 782814"/>
                <a:gd name="connsiteX45" fmla="*/ 3550444 w 4488657"/>
                <a:gd name="connsiteY45" fmla="*/ 370857 h 782814"/>
                <a:gd name="connsiteX46" fmla="*/ 3738563 w 4488657"/>
                <a:gd name="connsiteY46" fmla="*/ 358951 h 782814"/>
                <a:gd name="connsiteX47" fmla="*/ 3929063 w 4488657"/>
                <a:gd name="connsiteY47" fmla="*/ 347045 h 782814"/>
                <a:gd name="connsiteX48" fmla="*/ 4095750 w 4488657"/>
                <a:gd name="connsiteY48" fmla="*/ 337520 h 782814"/>
                <a:gd name="connsiteX49" fmla="*/ 4200525 w 4488657"/>
                <a:gd name="connsiteY49" fmla="*/ 330376 h 782814"/>
                <a:gd name="connsiteX50" fmla="*/ 4424363 w 4488657"/>
                <a:gd name="connsiteY50" fmla="*/ 330376 h 782814"/>
                <a:gd name="connsiteX51" fmla="*/ 4488657 w 4488657"/>
                <a:gd name="connsiteY51" fmla="*/ 327995 h 782814"/>
                <a:gd name="connsiteX52" fmla="*/ 4486275 w 4488657"/>
                <a:gd name="connsiteY52" fmla="*/ 97014 h 78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88657" h="782814">
                  <a:moveTo>
                    <a:pt x="4486275" y="97014"/>
                  </a:moveTo>
                  <a:lnTo>
                    <a:pt x="4293395" y="97013"/>
                  </a:lnTo>
                  <a:lnTo>
                    <a:pt x="4064794" y="101776"/>
                  </a:lnTo>
                  <a:cubicBezTo>
                    <a:pt x="3981450" y="110507"/>
                    <a:pt x="3892550" y="100982"/>
                    <a:pt x="3805238" y="101776"/>
                  </a:cubicBezTo>
                  <a:lnTo>
                    <a:pt x="3540919" y="106539"/>
                  </a:lnTo>
                  <a:lnTo>
                    <a:pt x="3390900" y="113683"/>
                  </a:lnTo>
                  <a:cubicBezTo>
                    <a:pt x="3315494" y="119239"/>
                    <a:pt x="3232944" y="108920"/>
                    <a:pt x="3150394" y="106539"/>
                  </a:cubicBezTo>
                  <a:lnTo>
                    <a:pt x="2895600" y="99395"/>
                  </a:lnTo>
                  <a:lnTo>
                    <a:pt x="2590801" y="85107"/>
                  </a:lnTo>
                  <a:cubicBezTo>
                    <a:pt x="2530476" y="89870"/>
                    <a:pt x="2459434" y="82329"/>
                    <a:pt x="2386012" y="75582"/>
                  </a:cubicBezTo>
                  <a:cubicBezTo>
                    <a:pt x="2312590" y="68835"/>
                    <a:pt x="2239168" y="61294"/>
                    <a:pt x="2150268" y="44625"/>
                  </a:cubicBezTo>
                  <a:cubicBezTo>
                    <a:pt x="2116931" y="49388"/>
                    <a:pt x="2018507" y="43038"/>
                    <a:pt x="1974057" y="39863"/>
                  </a:cubicBezTo>
                  <a:cubicBezTo>
                    <a:pt x="1929607" y="36688"/>
                    <a:pt x="1910160" y="31926"/>
                    <a:pt x="1883569" y="25576"/>
                  </a:cubicBezTo>
                  <a:cubicBezTo>
                    <a:pt x="1856978" y="19226"/>
                    <a:pt x="1837532" y="-6968"/>
                    <a:pt x="1814513" y="1763"/>
                  </a:cubicBezTo>
                  <a:cubicBezTo>
                    <a:pt x="1791494" y="10494"/>
                    <a:pt x="1773238" y="76376"/>
                    <a:pt x="1745457" y="77964"/>
                  </a:cubicBezTo>
                  <a:cubicBezTo>
                    <a:pt x="1743869" y="93045"/>
                    <a:pt x="1798638" y="99394"/>
                    <a:pt x="1740694" y="123207"/>
                  </a:cubicBezTo>
                  <a:cubicBezTo>
                    <a:pt x="1682750" y="147020"/>
                    <a:pt x="1512094" y="188295"/>
                    <a:pt x="1397794" y="220839"/>
                  </a:cubicBezTo>
                  <a:lnTo>
                    <a:pt x="1373982" y="230364"/>
                  </a:lnTo>
                  <a:lnTo>
                    <a:pt x="862013" y="366095"/>
                  </a:lnTo>
                  <a:lnTo>
                    <a:pt x="338138" y="628032"/>
                  </a:lnTo>
                  <a:lnTo>
                    <a:pt x="0" y="782814"/>
                  </a:lnTo>
                  <a:lnTo>
                    <a:pt x="83344" y="782814"/>
                  </a:lnTo>
                  <a:lnTo>
                    <a:pt x="257175" y="766145"/>
                  </a:lnTo>
                  <a:lnTo>
                    <a:pt x="342900" y="754239"/>
                  </a:lnTo>
                  <a:lnTo>
                    <a:pt x="469107" y="704232"/>
                  </a:lnTo>
                  <a:lnTo>
                    <a:pt x="647700" y="635176"/>
                  </a:lnTo>
                  <a:lnTo>
                    <a:pt x="821532" y="582789"/>
                  </a:lnTo>
                  <a:lnTo>
                    <a:pt x="845344" y="580407"/>
                  </a:lnTo>
                  <a:lnTo>
                    <a:pt x="938213" y="539926"/>
                  </a:lnTo>
                  <a:lnTo>
                    <a:pt x="959644" y="537545"/>
                  </a:lnTo>
                  <a:lnTo>
                    <a:pt x="1073944" y="516114"/>
                  </a:lnTo>
                  <a:lnTo>
                    <a:pt x="1252538" y="480395"/>
                  </a:lnTo>
                  <a:lnTo>
                    <a:pt x="1323975" y="473251"/>
                  </a:lnTo>
                  <a:lnTo>
                    <a:pt x="1478757" y="466107"/>
                  </a:lnTo>
                  <a:lnTo>
                    <a:pt x="1664494" y="461345"/>
                  </a:lnTo>
                  <a:lnTo>
                    <a:pt x="1816894" y="442295"/>
                  </a:lnTo>
                  <a:lnTo>
                    <a:pt x="1990725" y="420864"/>
                  </a:lnTo>
                  <a:lnTo>
                    <a:pt x="2095500" y="420864"/>
                  </a:lnTo>
                  <a:lnTo>
                    <a:pt x="2238375" y="420864"/>
                  </a:lnTo>
                  <a:lnTo>
                    <a:pt x="2405063" y="416101"/>
                  </a:lnTo>
                  <a:lnTo>
                    <a:pt x="2566988" y="408957"/>
                  </a:lnTo>
                  <a:lnTo>
                    <a:pt x="2740819" y="401814"/>
                  </a:lnTo>
                  <a:lnTo>
                    <a:pt x="2921794" y="397051"/>
                  </a:lnTo>
                  <a:lnTo>
                    <a:pt x="3136107" y="387526"/>
                  </a:lnTo>
                  <a:lnTo>
                    <a:pt x="3350419" y="380382"/>
                  </a:lnTo>
                  <a:lnTo>
                    <a:pt x="3550444" y="370857"/>
                  </a:lnTo>
                  <a:lnTo>
                    <a:pt x="3738563" y="358951"/>
                  </a:lnTo>
                  <a:lnTo>
                    <a:pt x="3929063" y="347045"/>
                  </a:lnTo>
                  <a:lnTo>
                    <a:pt x="4095750" y="337520"/>
                  </a:lnTo>
                  <a:lnTo>
                    <a:pt x="4200525" y="330376"/>
                  </a:lnTo>
                  <a:lnTo>
                    <a:pt x="4424363" y="330376"/>
                  </a:lnTo>
                  <a:lnTo>
                    <a:pt x="4488657" y="327995"/>
                  </a:lnTo>
                  <a:lnTo>
                    <a:pt x="4486275" y="97014"/>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a:off x="323850" y="1940719"/>
              <a:ext cx="3171825" cy="840581"/>
            </a:xfrm>
            <a:custGeom>
              <a:avLst/>
              <a:gdLst>
                <a:gd name="connsiteX0" fmla="*/ 0 w 3171825"/>
                <a:gd name="connsiteY0" fmla="*/ 0 h 840581"/>
                <a:gd name="connsiteX1" fmla="*/ 164306 w 3171825"/>
                <a:gd name="connsiteY1" fmla="*/ 2381 h 840581"/>
                <a:gd name="connsiteX2" fmla="*/ 488156 w 3171825"/>
                <a:gd name="connsiteY2" fmla="*/ 7144 h 840581"/>
                <a:gd name="connsiteX3" fmla="*/ 792956 w 3171825"/>
                <a:gd name="connsiteY3" fmla="*/ 19050 h 840581"/>
                <a:gd name="connsiteX4" fmla="*/ 1045369 w 3171825"/>
                <a:gd name="connsiteY4" fmla="*/ 33337 h 840581"/>
                <a:gd name="connsiteX5" fmla="*/ 1309688 w 3171825"/>
                <a:gd name="connsiteY5" fmla="*/ 52387 h 840581"/>
                <a:gd name="connsiteX6" fmla="*/ 1466850 w 3171825"/>
                <a:gd name="connsiteY6" fmla="*/ 66675 h 840581"/>
                <a:gd name="connsiteX7" fmla="*/ 1590675 w 3171825"/>
                <a:gd name="connsiteY7" fmla="*/ 80962 h 840581"/>
                <a:gd name="connsiteX8" fmla="*/ 1759744 w 3171825"/>
                <a:gd name="connsiteY8" fmla="*/ 119062 h 840581"/>
                <a:gd name="connsiteX9" fmla="*/ 1916906 w 3171825"/>
                <a:gd name="connsiteY9" fmla="*/ 157162 h 840581"/>
                <a:gd name="connsiteX10" fmla="*/ 2097881 w 3171825"/>
                <a:gd name="connsiteY10" fmla="*/ 211931 h 840581"/>
                <a:gd name="connsiteX11" fmla="*/ 2207419 w 3171825"/>
                <a:gd name="connsiteY11" fmla="*/ 242887 h 840581"/>
                <a:gd name="connsiteX12" fmla="*/ 2255044 w 3171825"/>
                <a:gd name="connsiteY12" fmla="*/ 302419 h 840581"/>
                <a:gd name="connsiteX13" fmla="*/ 2328863 w 3171825"/>
                <a:gd name="connsiteY13" fmla="*/ 357187 h 840581"/>
                <a:gd name="connsiteX14" fmla="*/ 2445544 w 3171825"/>
                <a:gd name="connsiteY14" fmla="*/ 385762 h 840581"/>
                <a:gd name="connsiteX15" fmla="*/ 2533650 w 3171825"/>
                <a:gd name="connsiteY15" fmla="*/ 378619 h 840581"/>
                <a:gd name="connsiteX16" fmla="*/ 2647950 w 3171825"/>
                <a:gd name="connsiteY16" fmla="*/ 361950 h 840581"/>
                <a:gd name="connsiteX17" fmla="*/ 2814638 w 3171825"/>
                <a:gd name="connsiteY17" fmla="*/ 381000 h 840581"/>
                <a:gd name="connsiteX18" fmla="*/ 3038475 w 3171825"/>
                <a:gd name="connsiteY18" fmla="*/ 397669 h 840581"/>
                <a:gd name="connsiteX19" fmla="*/ 3171825 w 3171825"/>
                <a:gd name="connsiteY19" fmla="*/ 390525 h 840581"/>
                <a:gd name="connsiteX20" fmla="*/ 3107531 w 3171825"/>
                <a:gd name="connsiteY20" fmla="*/ 592931 h 840581"/>
                <a:gd name="connsiteX21" fmla="*/ 2983706 w 3171825"/>
                <a:gd name="connsiteY21" fmla="*/ 719137 h 840581"/>
                <a:gd name="connsiteX22" fmla="*/ 2807494 w 3171825"/>
                <a:gd name="connsiteY22" fmla="*/ 804862 h 840581"/>
                <a:gd name="connsiteX23" fmla="*/ 2783681 w 3171825"/>
                <a:gd name="connsiteY23" fmla="*/ 814387 h 840581"/>
                <a:gd name="connsiteX24" fmla="*/ 2369344 w 3171825"/>
                <a:gd name="connsiteY24" fmla="*/ 840581 h 840581"/>
                <a:gd name="connsiteX25" fmla="*/ 2095500 w 3171825"/>
                <a:gd name="connsiteY25" fmla="*/ 819150 h 840581"/>
                <a:gd name="connsiteX26" fmla="*/ 1764506 w 3171825"/>
                <a:gd name="connsiteY26" fmla="*/ 762000 h 840581"/>
                <a:gd name="connsiteX27" fmla="*/ 1435894 w 3171825"/>
                <a:gd name="connsiteY27" fmla="*/ 664369 h 840581"/>
                <a:gd name="connsiteX28" fmla="*/ 1202531 w 3171825"/>
                <a:gd name="connsiteY28" fmla="*/ 581025 h 840581"/>
                <a:gd name="connsiteX29" fmla="*/ 1040606 w 3171825"/>
                <a:gd name="connsiteY29" fmla="*/ 531019 h 840581"/>
                <a:gd name="connsiteX30" fmla="*/ 914400 w 3171825"/>
                <a:gd name="connsiteY30" fmla="*/ 483394 h 840581"/>
                <a:gd name="connsiteX31" fmla="*/ 764381 w 3171825"/>
                <a:gd name="connsiteY31" fmla="*/ 414337 h 840581"/>
                <a:gd name="connsiteX32" fmla="*/ 681038 w 3171825"/>
                <a:gd name="connsiteY32" fmla="*/ 376237 h 840581"/>
                <a:gd name="connsiteX33" fmla="*/ 588169 w 3171825"/>
                <a:gd name="connsiteY33" fmla="*/ 357187 h 840581"/>
                <a:gd name="connsiteX34" fmla="*/ 450056 w 3171825"/>
                <a:gd name="connsiteY34" fmla="*/ 340519 h 840581"/>
                <a:gd name="connsiteX35" fmla="*/ 271463 w 3171825"/>
                <a:gd name="connsiteY35" fmla="*/ 338137 h 840581"/>
                <a:gd name="connsiteX36" fmla="*/ 123825 w 3171825"/>
                <a:gd name="connsiteY36" fmla="*/ 340519 h 840581"/>
                <a:gd name="connsiteX37" fmla="*/ 2381 w 3171825"/>
                <a:gd name="connsiteY37" fmla="*/ 345281 h 840581"/>
                <a:gd name="connsiteX38" fmla="*/ 0 w 3171825"/>
                <a:gd name="connsiteY38" fmla="*/ 0 h 840581"/>
                <a:gd name="connsiteX0" fmla="*/ 0 w 3171825"/>
                <a:gd name="connsiteY0" fmla="*/ 0 h 840581"/>
                <a:gd name="connsiteX1" fmla="*/ 164306 w 3171825"/>
                <a:gd name="connsiteY1" fmla="*/ 2381 h 840581"/>
                <a:gd name="connsiteX2" fmla="*/ 488156 w 3171825"/>
                <a:gd name="connsiteY2" fmla="*/ 7144 h 840581"/>
                <a:gd name="connsiteX3" fmla="*/ 792956 w 3171825"/>
                <a:gd name="connsiteY3" fmla="*/ 19050 h 840581"/>
                <a:gd name="connsiteX4" fmla="*/ 1045369 w 3171825"/>
                <a:gd name="connsiteY4" fmla="*/ 33337 h 840581"/>
                <a:gd name="connsiteX5" fmla="*/ 1309688 w 3171825"/>
                <a:gd name="connsiteY5" fmla="*/ 52387 h 840581"/>
                <a:gd name="connsiteX6" fmla="*/ 1466850 w 3171825"/>
                <a:gd name="connsiteY6" fmla="*/ 66675 h 840581"/>
                <a:gd name="connsiteX7" fmla="*/ 1590675 w 3171825"/>
                <a:gd name="connsiteY7" fmla="*/ 80962 h 840581"/>
                <a:gd name="connsiteX8" fmla="*/ 1759744 w 3171825"/>
                <a:gd name="connsiteY8" fmla="*/ 119062 h 840581"/>
                <a:gd name="connsiteX9" fmla="*/ 1916906 w 3171825"/>
                <a:gd name="connsiteY9" fmla="*/ 157162 h 840581"/>
                <a:gd name="connsiteX10" fmla="*/ 2097881 w 3171825"/>
                <a:gd name="connsiteY10" fmla="*/ 211931 h 840581"/>
                <a:gd name="connsiteX11" fmla="*/ 2207419 w 3171825"/>
                <a:gd name="connsiteY11" fmla="*/ 242887 h 840581"/>
                <a:gd name="connsiteX12" fmla="*/ 2302669 w 3171825"/>
                <a:gd name="connsiteY12" fmla="*/ 273844 h 840581"/>
                <a:gd name="connsiteX13" fmla="*/ 2328863 w 3171825"/>
                <a:gd name="connsiteY13" fmla="*/ 357187 h 840581"/>
                <a:gd name="connsiteX14" fmla="*/ 2445544 w 3171825"/>
                <a:gd name="connsiteY14" fmla="*/ 385762 h 840581"/>
                <a:gd name="connsiteX15" fmla="*/ 2533650 w 3171825"/>
                <a:gd name="connsiteY15" fmla="*/ 378619 h 840581"/>
                <a:gd name="connsiteX16" fmla="*/ 2647950 w 3171825"/>
                <a:gd name="connsiteY16" fmla="*/ 361950 h 840581"/>
                <a:gd name="connsiteX17" fmla="*/ 2814638 w 3171825"/>
                <a:gd name="connsiteY17" fmla="*/ 381000 h 840581"/>
                <a:gd name="connsiteX18" fmla="*/ 3038475 w 3171825"/>
                <a:gd name="connsiteY18" fmla="*/ 397669 h 840581"/>
                <a:gd name="connsiteX19" fmla="*/ 3171825 w 3171825"/>
                <a:gd name="connsiteY19" fmla="*/ 390525 h 840581"/>
                <a:gd name="connsiteX20" fmla="*/ 3107531 w 3171825"/>
                <a:gd name="connsiteY20" fmla="*/ 592931 h 840581"/>
                <a:gd name="connsiteX21" fmla="*/ 2983706 w 3171825"/>
                <a:gd name="connsiteY21" fmla="*/ 719137 h 840581"/>
                <a:gd name="connsiteX22" fmla="*/ 2807494 w 3171825"/>
                <a:gd name="connsiteY22" fmla="*/ 804862 h 840581"/>
                <a:gd name="connsiteX23" fmla="*/ 2783681 w 3171825"/>
                <a:gd name="connsiteY23" fmla="*/ 814387 h 840581"/>
                <a:gd name="connsiteX24" fmla="*/ 2369344 w 3171825"/>
                <a:gd name="connsiteY24" fmla="*/ 840581 h 840581"/>
                <a:gd name="connsiteX25" fmla="*/ 2095500 w 3171825"/>
                <a:gd name="connsiteY25" fmla="*/ 819150 h 840581"/>
                <a:gd name="connsiteX26" fmla="*/ 1764506 w 3171825"/>
                <a:gd name="connsiteY26" fmla="*/ 762000 h 840581"/>
                <a:gd name="connsiteX27" fmla="*/ 1435894 w 3171825"/>
                <a:gd name="connsiteY27" fmla="*/ 664369 h 840581"/>
                <a:gd name="connsiteX28" fmla="*/ 1202531 w 3171825"/>
                <a:gd name="connsiteY28" fmla="*/ 581025 h 840581"/>
                <a:gd name="connsiteX29" fmla="*/ 1040606 w 3171825"/>
                <a:gd name="connsiteY29" fmla="*/ 531019 h 840581"/>
                <a:gd name="connsiteX30" fmla="*/ 914400 w 3171825"/>
                <a:gd name="connsiteY30" fmla="*/ 483394 h 840581"/>
                <a:gd name="connsiteX31" fmla="*/ 764381 w 3171825"/>
                <a:gd name="connsiteY31" fmla="*/ 414337 h 840581"/>
                <a:gd name="connsiteX32" fmla="*/ 681038 w 3171825"/>
                <a:gd name="connsiteY32" fmla="*/ 376237 h 840581"/>
                <a:gd name="connsiteX33" fmla="*/ 588169 w 3171825"/>
                <a:gd name="connsiteY33" fmla="*/ 357187 h 840581"/>
                <a:gd name="connsiteX34" fmla="*/ 450056 w 3171825"/>
                <a:gd name="connsiteY34" fmla="*/ 340519 h 840581"/>
                <a:gd name="connsiteX35" fmla="*/ 271463 w 3171825"/>
                <a:gd name="connsiteY35" fmla="*/ 338137 h 840581"/>
                <a:gd name="connsiteX36" fmla="*/ 123825 w 3171825"/>
                <a:gd name="connsiteY36" fmla="*/ 340519 h 840581"/>
                <a:gd name="connsiteX37" fmla="*/ 2381 w 3171825"/>
                <a:gd name="connsiteY37" fmla="*/ 345281 h 840581"/>
                <a:gd name="connsiteX38" fmla="*/ 0 w 3171825"/>
                <a:gd name="connsiteY38" fmla="*/ 0 h 840581"/>
                <a:gd name="connsiteX0" fmla="*/ 0 w 3171825"/>
                <a:gd name="connsiteY0" fmla="*/ 0 h 840581"/>
                <a:gd name="connsiteX1" fmla="*/ 164306 w 3171825"/>
                <a:gd name="connsiteY1" fmla="*/ 2381 h 840581"/>
                <a:gd name="connsiteX2" fmla="*/ 488156 w 3171825"/>
                <a:gd name="connsiteY2" fmla="*/ 7144 h 840581"/>
                <a:gd name="connsiteX3" fmla="*/ 792956 w 3171825"/>
                <a:gd name="connsiteY3" fmla="*/ 19050 h 840581"/>
                <a:gd name="connsiteX4" fmla="*/ 1045369 w 3171825"/>
                <a:gd name="connsiteY4" fmla="*/ 33337 h 840581"/>
                <a:gd name="connsiteX5" fmla="*/ 1309688 w 3171825"/>
                <a:gd name="connsiteY5" fmla="*/ 52387 h 840581"/>
                <a:gd name="connsiteX6" fmla="*/ 1466850 w 3171825"/>
                <a:gd name="connsiteY6" fmla="*/ 66675 h 840581"/>
                <a:gd name="connsiteX7" fmla="*/ 1590675 w 3171825"/>
                <a:gd name="connsiteY7" fmla="*/ 80962 h 840581"/>
                <a:gd name="connsiteX8" fmla="*/ 1759744 w 3171825"/>
                <a:gd name="connsiteY8" fmla="*/ 119062 h 840581"/>
                <a:gd name="connsiteX9" fmla="*/ 1916906 w 3171825"/>
                <a:gd name="connsiteY9" fmla="*/ 157162 h 840581"/>
                <a:gd name="connsiteX10" fmla="*/ 2097881 w 3171825"/>
                <a:gd name="connsiteY10" fmla="*/ 211931 h 840581"/>
                <a:gd name="connsiteX11" fmla="*/ 2207419 w 3171825"/>
                <a:gd name="connsiteY11" fmla="*/ 242887 h 840581"/>
                <a:gd name="connsiteX12" fmla="*/ 2302669 w 3171825"/>
                <a:gd name="connsiteY12" fmla="*/ 273844 h 840581"/>
                <a:gd name="connsiteX13" fmla="*/ 2328863 w 3171825"/>
                <a:gd name="connsiteY13" fmla="*/ 288131 h 840581"/>
                <a:gd name="connsiteX14" fmla="*/ 2445544 w 3171825"/>
                <a:gd name="connsiteY14" fmla="*/ 385762 h 840581"/>
                <a:gd name="connsiteX15" fmla="*/ 2533650 w 3171825"/>
                <a:gd name="connsiteY15" fmla="*/ 378619 h 840581"/>
                <a:gd name="connsiteX16" fmla="*/ 2647950 w 3171825"/>
                <a:gd name="connsiteY16" fmla="*/ 361950 h 840581"/>
                <a:gd name="connsiteX17" fmla="*/ 2814638 w 3171825"/>
                <a:gd name="connsiteY17" fmla="*/ 381000 h 840581"/>
                <a:gd name="connsiteX18" fmla="*/ 3038475 w 3171825"/>
                <a:gd name="connsiteY18" fmla="*/ 397669 h 840581"/>
                <a:gd name="connsiteX19" fmla="*/ 3171825 w 3171825"/>
                <a:gd name="connsiteY19" fmla="*/ 390525 h 840581"/>
                <a:gd name="connsiteX20" fmla="*/ 3107531 w 3171825"/>
                <a:gd name="connsiteY20" fmla="*/ 592931 h 840581"/>
                <a:gd name="connsiteX21" fmla="*/ 2983706 w 3171825"/>
                <a:gd name="connsiteY21" fmla="*/ 719137 h 840581"/>
                <a:gd name="connsiteX22" fmla="*/ 2807494 w 3171825"/>
                <a:gd name="connsiteY22" fmla="*/ 804862 h 840581"/>
                <a:gd name="connsiteX23" fmla="*/ 2783681 w 3171825"/>
                <a:gd name="connsiteY23" fmla="*/ 814387 h 840581"/>
                <a:gd name="connsiteX24" fmla="*/ 2369344 w 3171825"/>
                <a:gd name="connsiteY24" fmla="*/ 840581 h 840581"/>
                <a:gd name="connsiteX25" fmla="*/ 2095500 w 3171825"/>
                <a:gd name="connsiteY25" fmla="*/ 819150 h 840581"/>
                <a:gd name="connsiteX26" fmla="*/ 1764506 w 3171825"/>
                <a:gd name="connsiteY26" fmla="*/ 762000 h 840581"/>
                <a:gd name="connsiteX27" fmla="*/ 1435894 w 3171825"/>
                <a:gd name="connsiteY27" fmla="*/ 664369 h 840581"/>
                <a:gd name="connsiteX28" fmla="*/ 1202531 w 3171825"/>
                <a:gd name="connsiteY28" fmla="*/ 581025 h 840581"/>
                <a:gd name="connsiteX29" fmla="*/ 1040606 w 3171825"/>
                <a:gd name="connsiteY29" fmla="*/ 531019 h 840581"/>
                <a:gd name="connsiteX30" fmla="*/ 914400 w 3171825"/>
                <a:gd name="connsiteY30" fmla="*/ 483394 h 840581"/>
                <a:gd name="connsiteX31" fmla="*/ 764381 w 3171825"/>
                <a:gd name="connsiteY31" fmla="*/ 414337 h 840581"/>
                <a:gd name="connsiteX32" fmla="*/ 681038 w 3171825"/>
                <a:gd name="connsiteY32" fmla="*/ 376237 h 840581"/>
                <a:gd name="connsiteX33" fmla="*/ 588169 w 3171825"/>
                <a:gd name="connsiteY33" fmla="*/ 357187 h 840581"/>
                <a:gd name="connsiteX34" fmla="*/ 450056 w 3171825"/>
                <a:gd name="connsiteY34" fmla="*/ 340519 h 840581"/>
                <a:gd name="connsiteX35" fmla="*/ 271463 w 3171825"/>
                <a:gd name="connsiteY35" fmla="*/ 338137 h 840581"/>
                <a:gd name="connsiteX36" fmla="*/ 123825 w 3171825"/>
                <a:gd name="connsiteY36" fmla="*/ 340519 h 840581"/>
                <a:gd name="connsiteX37" fmla="*/ 2381 w 3171825"/>
                <a:gd name="connsiteY37" fmla="*/ 345281 h 840581"/>
                <a:gd name="connsiteX38" fmla="*/ 0 w 3171825"/>
                <a:gd name="connsiteY38" fmla="*/ 0 h 840581"/>
                <a:gd name="connsiteX0" fmla="*/ 0 w 3171825"/>
                <a:gd name="connsiteY0" fmla="*/ 0 h 840581"/>
                <a:gd name="connsiteX1" fmla="*/ 164306 w 3171825"/>
                <a:gd name="connsiteY1" fmla="*/ 2381 h 840581"/>
                <a:gd name="connsiteX2" fmla="*/ 488156 w 3171825"/>
                <a:gd name="connsiteY2" fmla="*/ 7144 h 840581"/>
                <a:gd name="connsiteX3" fmla="*/ 792956 w 3171825"/>
                <a:gd name="connsiteY3" fmla="*/ 19050 h 840581"/>
                <a:gd name="connsiteX4" fmla="*/ 1045369 w 3171825"/>
                <a:gd name="connsiteY4" fmla="*/ 33337 h 840581"/>
                <a:gd name="connsiteX5" fmla="*/ 1309688 w 3171825"/>
                <a:gd name="connsiteY5" fmla="*/ 52387 h 840581"/>
                <a:gd name="connsiteX6" fmla="*/ 1466850 w 3171825"/>
                <a:gd name="connsiteY6" fmla="*/ 66675 h 840581"/>
                <a:gd name="connsiteX7" fmla="*/ 1590675 w 3171825"/>
                <a:gd name="connsiteY7" fmla="*/ 80962 h 840581"/>
                <a:gd name="connsiteX8" fmla="*/ 1759744 w 3171825"/>
                <a:gd name="connsiteY8" fmla="*/ 119062 h 840581"/>
                <a:gd name="connsiteX9" fmla="*/ 1916906 w 3171825"/>
                <a:gd name="connsiteY9" fmla="*/ 157162 h 840581"/>
                <a:gd name="connsiteX10" fmla="*/ 2097881 w 3171825"/>
                <a:gd name="connsiteY10" fmla="*/ 211931 h 840581"/>
                <a:gd name="connsiteX11" fmla="*/ 2207419 w 3171825"/>
                <a:gd name="connsiteY11" fmla="*/ 242887 h 840581"/>
                <a:gd name="connsiteX12" fmla="*/ 2302669 w 3171825"/>
                <a:gd name="connsiteY12" fmla="*/ 273844 h 840581"/>
                <a:gd name="connsiteX13" fmla="*/ 2328863 w 3171825"/>
                <a:gd name="connsiteY13" fmla="*/ 288131 h 840581"/>
                <a:gd name="connsiteX14" fmla="*/ 2421732 w 3171825"/>
                <a:gd name="connsiteY14" fmla="*/ 288131 h 840581"/>
                <a:gd name="connsiteX15" fmla="*/ 2533650 w 3171825"/>
                <a:gd name="connsiteY15" fmla="*/ 378619 h 840581"/>
                <a:gd name="connsiteX16" fmla="*/ 2647950 w 3171825"/>
                <a:gd name="connsiteY16" fmla="*/ 361950 h 840581"/>
                <a:gd name="connsiteX17" fmla="*/ 2814638 w 3171825"/>
                <a:gd name="connsiteY17" fmla="*/ 381000 h 840581"/>
                <a:gd name="connsiteX18" fmla="*/ 3038475 w 3171825"/>
                <a:gd name="connsiteY18" fmla="*/ 397669 h 840581"/>
                <a:gd name="connsiteX19" fmla="*/ 3171825 w 3171825"/>
                <a:gd name="connsiteY19" fmla="*/ 390525 h 840581"/>
                <a:gd name="connsiteX20" fmla="*/ 3107531 w 3171825"/>
                <a:gd name="connsiteY20" fmla="*/ 592931 h 840581"/>
                <a:gd name="connsiteX21" fmla="*/ 2983706 w 3171825"/>
                <a:gd name="connsiteY21" fmla="*/ 719137 h 840581"/>
                <a:gd name="connsiteX22" fmla="*/ 2807494 w 3171825"/>
                <a:gd name="connsiteY22" fmla="*/ 804862 h 840581"/>
                <a:gd name="connsiteX23" fmla="*/ 2783681 w 3171825"/>
                <a:gd name="connsiteY23" fmla="*/ 814387 h 840581"/>
                <a:gd name="connsiteX24" fmla="*/ 2369344 w 3171825"/>
                <a:gd name="connsiteY24" fmla="*/ 840581 h 840581"/>
                <a:gd name="connsiteX25" fmla="*/ 2095500 w 3171825"/>
                <a:gd name="connsiteY25" fmla="*/ 819150 h 840581"/>
                <a:gd name="connsiteX26" fmla="*/ 1764506 w 3171825"/>
                <a:gd name="connsiteY26" fmla="*/ 762000 h 840581"/>
                <a:gd name="connsiteX27" fmla="*/ 1435894 w 3171825"/>
                <a:gd name="connsiteY27" fmla="*/ 664369 h 840581"/>
                <a:gd name="connsiteX28" fmla="*/ 1202531 w 3171825"/>
                <a:gd name="connsiteY28" fmla="*/ 581025 h 840581"/>
                <a:gd name="connsiteX29" fmla="*/ 1040606 w 3171825"/>
                <a:gd name="connsiteY29" fmla="*/ 531019 h 840581"/>
                <a:gd name="connsiteX30" fmla="*/ 914400 w 3171825"/>
                <a:gd name="connsiteY30" fmla="*/ 483394 h 840581"/>
                <a:gd name="connsiteX31" fmla="*/ 764381 w 3171825"/>
                <a:gd name="connsiteY31" fmla="*/ 414337 h 840581"/>
                <a:gd name="connsiteX32" fmla="*/ 681038 w 3171825"/>
                <a:gd name="connsiteY32" fmla="*/ 376237 h 840581"/>
                <a:gd name="connsiteX33" fmla="*/ 588169 w 3171825"/>
                <a:gd name="connsiteY33" fmla="*/ 357187 h 840581"/>
                <a:gd name="connsiteX34" fmla="*/ 450056 w 3171825"/>
                <a:gd name="connsiteY34" fmla="*/ 340519 h 840581"/>
                <a:gd name="connsiteX35" fmla="*/ 271463 w 3171825"/>
                <a:gd name="connsiteY35" fmla="*/ 338137 h 840581"/>
                <a:gd name="connsiteX36" fmla="*/ 123825 w 3171825"/>
                <a:gd name="connsiteY36" fmla="*/ 340519 h 840581"/>
                <a:gd name="connsiteX37" fmla="*/ 2381 w 3171825"/>
                <a:gd name="connsiteY37" fmla="*/ 345281 h 840581"/>
                <a:gd name="connsiteX38" fmla="*/ 0 w 3171825"/>
                <a:gd name="connsiteY38" fmla="*/ 0 h 840581"/>
                <a:gd name="connsiteX0" fmla="*/ 0 w 3171825"/>
                <a:gd name="connsiteY0" fmla="*/ 0 h 840581"/>
                <a:gd name="connsiteX1" fmla="*/ 164306 w 3171825"/>
                <a:gd name="connsiteY1" fmla="*/ 2381 h 840581"/>
                <a:gd name="connsiteX2" fmla="*/ 488156 w 3171825"/>
                <a:gd name="connsiteY2" fmla="*/ 7144 h 840581"/>
                <a:gd name="connsiteX3" fmla="*/ 792956 w 3171825"/>
                <a:gd name="connsiteY3" fmla="*/ 19050 h 840581"/>
                <a:gd name="connsiteX4" fmla="*/ 1045369 w 3171825"/>
                <a:gd name="connsiteY4" fmla="*/ 33337 h 840581"/>
                <a:gd name="connsiteX5" fmla="*/ 1309688 w 3171825"/>
                <a:gd name="connsiteY5" fmla="*/ 52387 h 840581"/>
                <a:gd name="connsiteX6" fmla="*/ 1466850 w 3171825"/>
                <a:gd name="connsiteY6" fmla="*/ 66675 h 840581"/>
                <a:gd name="connsiteX7" fmla="*/ 1590675 w 3171825"/>
                <a:gd name="connsiteY7" fmla="*/ 80962 h 840581"/>
                <a:gd name="connsiteX8" fmla="*/ 1759744 w 3171825"/>
                <a:gd name="connsiteY8" fmla="*/ 119062 h 840581"/>
                <a:gd name="connsiteX9" fmla="*/ 1916906 w 3171825"/>
                <a:gd name="connsiteY9" fmla="*/ 157162 h 840581"/>
                <a:gd name="connsiteX10" fmla="*/ 2097881 w 3171825"/>
                <a:gd name="connsiteY10" fmla="*/ 211931 h 840581"/>
                <a:gd name="connsiteX11" fmla="*/ 2207419 w 3171825"/>
                <a:gd name="connsiteY11" fmla="*/ 242887 h 840581"/>
                <a:gd name="connsiteX12" fmla="*/ 2302669 w 3171825"/>
                <a:gd name="connsiteY12" fmla="*/ 273844 h 840581"/>
                <a:gd name="connsiteX13" fmla="*/ 2328863 w 3171825"/>
                <a:gd name="connsiteY13" fmla="*/ 288131 h 840581"/>
                <a:gd name="connsiteX14" fmla="*/ 2421732 w 3171825"/>
                <a:gd name="connsiteY14" fmla="*/ 288131 h 840581"/>
                <a:gd name="connsiteX15" fmla="*/ 2500313 w 3171825"/>
                <a:gd name="connsiteY15" fmla="*/ 292894 h 840581"/>
                <a:gd name="connsiteX16" fmla="*/ 2647950 w 3171825"/>
                <a:gd name="connsiteY16" fmla="*/ 361950 h 840581"/>
                <a:gd name="connsiteX17" fmla="*/ 2814638 w 3171825"/>
                <a:gd name="connsiteY17" fmla="*/ 381000 h 840581"/>
                <a:gd name="connsiteX18" fmla="*/ 3038475 w 3171825"/>
                <a:gd name="connsiteY18" fmla="*/ 397669 h 840581"/>
                <a:gd name="connsiteX19" fmla="*/ 3171825 w 3171825"/>
                <a:gd name="connsiteY19" fmla="*/ 390525 h 840581"/>
                <a:gd name="connsiteX20" fmla="*/ 3107531 w 3171825"/>
                <a:gd name="connsiteY20" fmla="*/ 592931 h 840581"/>
                <a:gd name="connsiteX21" fmla="*/ 2983706 w 3171825"/>
                <a:gd name="connsiteY21" fmla="*/ 719137 h 840581"/>
                <a:gd name="connsiteX22" fmla="*/ 2807494 w 3171825"/>
                <a:gd name="connsiteY22" fmla="*/ 804862 h 840581"/>
                <a:gd name="connsiteX23" fmla="*/ 2783681 w 3171825"/>
                <a:gd name="connsiteY23" fmla="*/ 814387 h 840581"/>
                <a:gd name="connsiteX24" fmla="*/ 2369344 w 3171825"/>
                <a:gd name="connsiteY24" fmla="*/ 840581 h 840581"/>
                <a:gd name="connsiteX25" fmla="*/ 2095500 w 3171825"/>
                <a:gd name="connsiteY25" fmla="*/ 819150 h 840581"/>
                <a:gd name="connsiteX26" fmla="*/ 1764506 w 3171825"/>
                <a:gd name="connsiteY26" fmla="*/ 762000 h 840581"/>
                <a:gd name="connsiteX27" fmla="*/ 1435894 w 3171825"/>
                <a:gd name="connsiteY27" fmla="*/ 664369 h 840581"/>
                <a:gd name="connsiteX28" fmla="*/ 1202531 w 3171825"/>
                <a:gd name="connsiteY28" fmla="*/ 581025 h 840581"/>
                <a:gd name="connsiteX29" fmla="*/ 1040606 w 3171825"/>
                <a:gd name="connsiteY29" fmla="*/ 531019 h 840581"/>
                <a:gd name="connsiteX30" fmla="*/ 914400 w 3171825"/>
                <a:gd name="connsiteY30" fmla="*/ 483394 h 840581"/>
                <a:gd name="connsiteX31" fmla="*/ 764381 w 3171825"/>
                <a:gd name="connsiteY31" fmla="*/ 414337 h 840581"/>
                <a:gd name="connsiteX32" fmla="*/ 681038 w 3171825"/>
                <a:gd name="connsiteY32" fmla="*/ 376237 h 840581"/>
                <a:gd name="connsiteX33" fmla="*/ 588169 w 3171825"/>
                <a:gd name="connsiteY33" fmla="*/ 357187 h 840581"/>
                <a:gd name="connsiteX34" fmla="*/ 450056 w 3171825"/>
                <a:gd name="connsiteY34" fmla="*/ 340519 h 840581"/>
                <a:gd name="connsiteX35" fmla="*/ 271463 w 3171825"/>
                <a:gd name="connsiteY35" fmla="*/ 338137 h 840581"/>
                <a:gd name="connsiteX36" fmla="*/ 123825 w 3171825"/>
                <a:gd name="connsiteY36" fmla="*/ 340519 h 840581"/>
                <a:gd name="connsiteX37" fmla="*/ 2381 w 3171825"/>
                <a:gd name="connsiteY37" fmla="*/ 345281 h 840581"/>
                <a:gd name="connsiteX38" fmla="*/ 0 w 3171825"/>
                <a:gd name="connsiteY38" fmla="*/ 0 h 840581"/>
                <a:gd name="connsiteX0" fmla="*/ 0 w 3171825"/>
                <a:gd name="connsiteY0" fmla="*/ 0 h 840581"/>
                <a:gd name="connsiteX1" fmla="*/ 164306 w 3171825"/>
                <a:gd name="connsiteY1" fmla="*/ 2381 h 840581"/>
                <a:gd name="connsiteX2" fmla="*/ 488156 w 3171825"/>
                <a:gd name="connsiteY2" fmla="*/ 7144 h 840581"/>
                <a:gd name="connsiteX3" fmla="*/ 792956 w 3171825"/>
                <a:gd name="connsiteY3" fmla="*/ 19050 h 840581"/>
                <a:gd name="connsiteX4" fmla="*/ 1045369 w 3171825"/>
                <a:gd name="connsiteY4" fmla="*/ 33337 h 840581"/>
                <a:gd name="connsiteX5" fmla="*/ 1309688 w 3171825"/>
                <a:gd name="connsiteY5" fmla="*/ 52387 h 840581"/>
                <a:gd name="connsiteX6" fmla="*/ 1466850 w 3171825"/>
                <a:gd name="connsiteY6" fmla="*/ 66675 h 840581"/>
                <a:gd name="connsiteX7" fmla="*/ 1590675 w 3171825"/>
                <a:gd name="connsiteY7" fmla="*/ 80962 h 840581"/>
                <a:gd name="connsiteX8" fmla="*/ 1759744 w 3171825"/>
                <a:gd name="connsiteY8" fmla="*/ 119062 h 840581"/>
                <a:gd name="connsiteX9" fmla="*/ 1916906 w 3171825"/>
                <a:gd name="connsiteY9" fmla="*/ 157162 h 840581"/>
                <a:gd name="connsiteX10" fmla="*/ 2097881 w 3171825"/>
                <a:gd name="connsiteY10" fmla="*/ 211931 h 840581"/>
                <a:gd name="connsiteX11" fmla="*/ 2207419 w 3171825"/>
                <a:gd name="connsiteY11" fmla="*/ 242887 h 840581"/>
                <a:gd name="connsiteX12" fmla="*/ 2302669 w 3171825"/>
                <a:gd name="connsiteY12" fmla="*/ 273844 h 840581"/>
                <a:gd name="connsiteX13" fmla="*/ 2328863 w 3171825"/>
                <a:gd name="connsiteY13" fmla="*/ 288131 h 840581"/>
                <a:gd name="connsiteX14" fmla="*/ 2421732 w 3171825"/>
                <a:gd name="connsiteY14" fmla="*/ 288131 h 840581"/>
                <a:gd name="connsiteX15" fmla="*/ 2500313 w 3171825"/>
                <a:gd name="connsiteY15" fmla="*/ 292894 h 840581"/>
                <a:gd name="connsiteX16" fmla="*/ 2605088 w 3171825"/>
                <a:gd name="connsiteY16" fmla="*/ 333375 h 840581"/>
                <a:gd name="connsiteX17" fmla="*/ 2647950 w 3171825"/>
                <a:gd name="connsiteY17" fmla="*/ 361950 h 840581"/>
                <a:gd name="connsiteX18" fmla="*/ 2814638 w 3171825"/>
                <a:gd name="connsiteY18" fmla="*/ 381000 h 840581"/>
                <a:gd name="connsiteX19" fmla="*/ 3038475 w 3171825"/>
                <a:gd name="connsiteY19" fmla="*/ 397669 h 840581"/>
                <a:gd name="connsiteX20" fmla="*/ 3171825 w 3171825"/>
                <a:gd name="connsiteY20" fmla="*/ 390525 h 840581"/>
                <a:gd name="connsiteX21" fmla="*/ 3107531 w 3171825"/>
                <a:gd name="connsiteY21" fmla="*/ 592931 h 840581"/>
                <a:gd name="connsiteX22" fmla="*/ 2983706 w 3171825"/>
                <a:gd name="connsiteY22" fmla="*/ 719137 h 840581"/>
                <a:gd name="connsiteX23" fmla="*/ 2807494 w 3171825"/>
                <a:gd name="connsiteY23" fmla="*/ 804862 h 840581"/>
                <a:gd name="connsiteX24" fmla="*/ 2783681 w 3171825"/>
                <a:gd name="connsiteY24" fmla="*/ 814387 h 840581"/>
                <a:gd name="connsiteX25" fmla="*/ 2369344 w 3171825"/>
                <a:gd name="connsiteY25" fmla="*/ 840581 h 840581"/>
                <a:gd name="connsiteX26" fmla="*/ 2095500 w 3171825"/>
                <a:gd name="connsiteY26" fmla="*/ 819150 h 840581"/>
                <a:gd name="connsiteX27" fmla="*/ 1764506 w 3171825"/>
                <a:gd name="connsiteY27" fmla="*/ 762000 h 840581"/>
                <a:gd name="connsiteX28" fmla="*/ 1435894 w 3171825"/>
                <a:gd name="connsiteY28" fmla="*/ 664369 h 840581"/>
                <a:gd name="connsiteX29" fmla="*/ 1202531 w 3171825"/>
                <a:gd name="connsiteY29" fmla="*/ 581025 h 840581"/>
                <a:gd name="connsiteX30" fmla="*/ 1040606 w 3171825"/>
                <a:gd name="connsiteY30" fmla="*/ 531019 h 840581"/>
                <a:gd name="connsiteX31" fmla="*/ 914400 w 3171825"/>
                <a:gd name="connsiteY31" fmla="*/ 483394 h 840581"/>
                <a:gd name="connsiteX32" fmla="*/ 764381 w 3171825"/>
                <a:gd name="connsiteY32" fmla="*/ 414337 h 840581"/>
                <a:gd name="connsiteX33" fmla="*/ 681038 w 3171825"/>
                <a:gd name="connsiteY33" fmla="*/ 376237 h 840581"/>
                <a:gd name="connsiteX34" fmla="*/ 588169 w 3171825"/>
                <a:gd name="connsiteY34" fmla="*/ 357187 h 840581"/>
                <a:gd name="connsiteX35" fmla="*/ 450056 w 3171825"/>
                <a:gd name="connsiteY35" fmla="*/ 340519 h 840581"/>
                <a:gd name="connsiteX36" fmla="*/ 271463 w 3171825"/>
                <a:gd name="connsiteY36" fmla="*/ 338137 h 840581"/>
                <a:gd name="connsiteX37" fmla="*/ 123825 w 3171825"/>
                <a:gd name="connsiteY37" fmla="*/ 340519 h 840581"/>
                <a:gd name="connsiteX38" fmla="*/ 2381 w 3171825"/>
                <a:gd name="connsiteY38" fmla="*/ 345281 h 840581"/>
                <a:gd name="connsiteX39" fmla="*/ 0 w 3171825"/>
                <a:gd name="connsiteY39" fmla="*/ 0 h 840581"/>
                <a:gd name="connsiteX0" fmla="*/ 0 w 3171825"/>
                <a:gd name="connsiteY0" fmla="*/ 0 h 840581"/>
                <a:gd name="connsiteX1" fmla="*/ 164306 w 3171825"/>
                <a:gd name="connsiteY1" fmla="*/ 2381 h 840581"/>
                <a:gd name="connsiteX2" fmla="*/ 488156 w 3171825"/>
                <a:gd name="connsiteY2" fmla="*/ 7144 h 840581"/>
                <a:gd name="connsiteX3" fmla="*/ 792956 w 3171825"/>
                <a:gd name="connsiteY3" fmla="*/ 19050 h 840581"/>
                <a:gd name="connsiteX4" fmla="*/ 1045369 w 3171825"/>
                <a:gd name="connsiteY4" fmla="*/ 33337 h 840581"/>
                <a:gd name="connsiteX5" fmla="*/ 1309688 w 3171825"/>
                <a:gd name="connsiteY5" fmla="*/ 52387 h 840581"/>
                <a:gd name="connsiteX6" fmla="*/ 1466850 w 3171825"/>
                <a:gd name="connsiteY6" fmla="*/ 66675 h 840581"/>
                <a:gd name="connsiteX7" fmla="*/ 1590675 w 3171825"/>
                <a:gd name="connsiteY7" fmla="*/ 80962 h 840581"/>
                <a:gd name="connsiteX8" fmla="*/ 1759744 w 3171825"/>
                <a:gd name="connsiteY8" fmla="*/ 119062 h 840581"/>
                <a:gd name="connsiteX9" fmla="*/ 1916906 w 3171825"/>
                <a:gd name="connsiteY9" fmla="*/ 157162 h 840581"/>
                <a:gd name="connsiteX10" fmla="*/ 2097881 w 3171825"/>
                <a:gd name="connsiteY10" fmla="*/ 211931 h 840581"/>
                <a:gd name="connsiteX11" fmla="*/ 2207419 w 3171825"/>
                <a:gd name="connsiteY11" fmla="*/ 242887 h 840581"/>
                <a:gd name="connsiteX12" fmla="*/ 2302669 w 3171825"/>
                <a:gd name="connsiteY12" fmla="*/ 273844 h 840581"/>
                <a:gd name="connsiteX13" fmla="*/ 2328863 w 3171825"/>
                <a:gd name="connsiteY13" fmla="*/ 288131 h 840581"/>
                <a:gd name="connsiteX14" fmla="*/ 2421732 w 3171825"/>
                <a:gd name="connsiteY14" fmla="*/ 288131 h 840581"/>
                <a:gd name="connsiteX15" fmla="*/ 2500313 w 3171825"/>
                <a:gd name="connsiteY15" fmla="*/ 292894 h 840581"/>
                <a:gd name="connsiteX16" fmla="*/ 2605088 w 3171825"/>
                <a:gd name="connsiteY16" fmla="*/ 333375 h 840581"/>
                <a:gd name="connsiteX17" fmla="*/ 2674144 w 3171825"/>
                <a:gd name="connsiteY17" fmla="*/ 361950 h 840581"/>
                <a:gd name="connsiteX18" fmla="*/ 2814638 w 3171825"/>
                <a:gd name="connsiteY18" fmla="*/ 381000 h 840581"/>
                <a:gd name="connsiteX19" fmla="*/ 3038475 w 3171825"/>
                <a:gd name="connsiteY19" fmla="*/ 397669 h 840581"/>
                <a:gd name="connsiteX20" fmla="*/ 3171825 w 3171825"/>
                <a:gd name="connsiteY20" fmla="*/ 390525 h 840581"/>
                <a:gd name="connsiteX21" fmla="*/ 3107531 w 3171825"/>
                <a:gd name="connsiteY21" fmla="*/ 592931 h 840581"/>
                <a:gd name="connsiteX22" fmla="*/ 2983706 w 3171825"/>
                <a:gd name="connsiteY22" fmla="*/ 719137 h 840581"/>
                <a:gd name="connsiteX23" fmla="*/ 2807494 w 3171825"/>
                <a:gd name="connsiteY23" fmla="*/ 804862 h 840581"/>
                <a:gd name="connsiteX24" fmla="*/ 2783681 w 3171825"/>
                <a:gd name="connsiteY24" fmla="*/ 814387 h 840581"/>
                <a:gd name="connsiteX25" fmla="*/ 2369344 w 3171825"/>
                <a:gd name="connsiteY25" fmla="*/ 840581 h 840581"/>
                <a:gd name="connsiteX26" fmla="*/ 2095500 w 3171825"/>
                <a:gd name="connsiteY26" fmla="*/ 819150 h 840581"/>
                <a:gd name="connsiteX27" fmla="*/ 1764506 w 3171825"/>
                <a:gd name="connsiteY27" fmla="*/ 762000 h 840581"/>
                <a:gd name="connsiteX28" fmla="*/ 1435894 w 3171825"/>
                <a:gd name="connsiteY28" fmla="*/ 664369 h 840581"/>
                <a:gd name="connsiteX29" fmla="*/ 1202531 w 3171825"/>
                <a:gd name="connsiteY29" fmla="*/ 581025 h 840581"/>
                <a:gd name="connsiteX30" fmla="*/ 1040606 w 3171825"/>
                <a:gd name="connsiteY30" fmla="*/ 531019 h 840581"/>
                <a:gd name="connsiteX31" fmla="*/ 914400 w 3171825"/>
                <a:gd name="connsiteY31" fmla="*/ 483394 h 840581"/>
                <a:gd name="connsiteX32" fmla="*/ 764381 w 3171825"/>
                <a:gd name="connsiteY32" fmla="*/ 414337 h 840581"/>
                <a:gd name="connsiteX33" fmla="*/ 681038 w 3171825"/>
                <a:gd name="connsiteY33" fmla="*/ 376237 h 840581"/>
                <a:gd name="connsiteX34" fmla="*/ 588169 w 3171825"/>
                <a:gd name="connsiteY34" fmla="*/ 357187 h 840581"/>
                <a:gd name="connsiteX35" fmla="*/ 450056 w 3171825"/>
                <a:gd name="connsiteY35" fmla="*/ 340519 h 840581"/>
                <a:gd name="connsiteX36" fmla="*/ 271463 w 3171825"/>
                <a:gd name="connsiteY36" fmla="*/ 338137 h 840581"/>
                <a:gd name="connsiteX37" fmla="*/ 123825 w 3171825"/>
                <a:gd name="connsiteY37" fmla="*/ 340519 h 840581"/>
                <a:gd name="connsiteX38" fmla="*/ 2381 w 3171825"/>
                <a:gd name="connsiteY38" fmla="*/ 345281 h 840581"/>
                <a:gd name="connsiteX39" fmla="*/ 0 w 3171825"/>
                <a:gd name="connsiteY39" fmla="*/ 0 h 840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1825" h="840581">
                  <a:moveTo>
                    <a:pt x="0" y="0"/>
                  </a:moveTo>
                  <a:lnTo>
                    <a:pt x="164306" y="2381"/>
                  </a:lnTo>
                  <a:lnTo>
                    <a:pt x="488156" y="7144"/>
                  </a:lnTo>
                  <a:lnTo>
                    <a:pt x="792956" y="19050"/>
                  </a:lnTo>
                  <a:lnTo>
                    <a:pt x="1045369" y="33337"/>
                  </a:lnTo>
                  <a:lnTo>
                    <a:pt x="1309688" y="52387"/>
                  </a:lnTo>
                  <a:lnTo>
                    <a:pt x="1466850" y="66675"/>
                  </a:lnTo>
                  <a:lnTo>
                    <a:pt x="1590675" y="80962"/>
                  </a:lnTo>
                  <a:lnTo>
                    <a:pt x="1759744" y="119062"/>
                  </a:lnTo>
                  <a:lnTo>
                    <a:pt x="1916906" y="157162"/>
                  </a:lnTo>
                  <a:lnTo>
                    <a:pt x="2097881" y="211931"/>
                  </a:lnTo>
                  <a:lnTo>
                    <a:pt x="2207419" y="242887"/>
                  </a:lnTo>
                  <a:lnTo>
                    <a:pt x="2302669" y="273844"/>
                  </a:lnTo>
                  <a:lnTo>
                    <a:pt x="2328863" y="288131"/>
                  </a:lnTo>
                  <a:lnTo>
                    <a:pt x="2421732" y="288131"/>
                  </a:lnTo>
                  <a:lnTo>
                    <a:pt x="2500313" y="292894"/>
                  </a:lnTo>
                  <a:cubicBezTo>
                    <a:pt x="2529682" y="307975"/>
                    <a:pt x="2575719" y="318294"/>
                    <a:pt x="2605088" y="333375"/>
                  </a:cubicBezTo>
                  <a:lnTo>
                    <a:pt x="2674144" y="361950"/>
                  </a:lnTo>
                  <a:lnTo>
                    <a:pt x="2814638" y="381000"/>
                  </a:lnTo>
                  <a:lnTo>
                    <a:pt x="3038475" y="397669"/>
                  </a:lnTo>
                  <a:lnTo>
                    <a:pt x="3171825" y="390525"/>
                  </a:lnTo>
                  <a:lnTo>
                    <a:pt x="3107531" y="592931"/>
                  </a:lnTo>
                  <a:lnTo>
                    <a:pt x="2983706" y="719137"/>
                  </a:lnTo>
                  <a:lnTo>
                    <a:pt x="2807494" y="804862"/>
                  </a:lnTo>
                  <a:lnTo>
                    <a:pt x="2783681" y="814387"/>
                  </a:lnTo>
                  <a:lnTo>
                    <a:pt x="2369344" y="840581"/>
                  </a:lnTo>
                  <a:lnTo>
                    <a:pt x="2095500" y="819150"/>
                  </a:lnTo>
                  <a:lnTo>
                    <a:pt x="1764506" y="762000"/>
                  </a:lnTo>
                  <a:lnTo>
                    <a:pt x="1435894" y="664369"/>
                  </a:lnTo>
                  <a:lnTo>
                    <a:pt x="1202531" y="581025"/>
                  </a:lnTo>
                  <a:lnTo>
                    <a:pt x="1040606" y="531019"/>
                  </a:lnTo>
                  <a:lnTo>
                    <a:pt x="914400" y="483394"/>
                  </a:lnTo>
                  <a:lnTo>
                    <a:pt x="764381" y="414337"/>
                  </a:lnTo>
                  <a:lnTo>
                    <a:pt x="681038" y="376237"/>
                  </a:lnTo>
                  <a:lnTo>
                    <a:pt x="588169" y="357187"/>
                  </a:lnTo>
                  <a:lnTo>
                    <a:pt x="450056" y="340519"/>
                  </a:lnTo>
                  <a:lnTo>
                    <a:pt x="271463" y="338137"/>
                  </a:lnTo>
                  <a:lnTo>
                    <a:pt x="123825" y="340519"/>
                  </a:lnTo>
                  <a:lnTo>
                    <a:pt x="2381" y="345281"/>
                  </a:lnTo>
                  <a:cubicBezTo>
                    <a:pt x="1587" y="230187"/>
                    <a:pt x="794" y="115094"/>
                    <a:pt x="0" y="0"/>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a:off x="3048001" y="2076450"/>
              <a:ext cx="2697955" cy="80963"/>
            </a:xfrm>
            <a:custGeom>
              <a:avLst/>
              <a:gdLst>
                <a:gd name="connsiteX0" fmla="*/ 0 w 6581775"/>
                <a:gd name="connsiteY0" fmla="*/ 0 h 347663"/>
                <a:gd name="connsiteX1" fmla="*/ 195263 w 6581775"/>
                <a:gd name="connsiteY1" fmla="*/ 61913 h 347663"/>
                <a:gd name="connsiteX2" fmla="*/ 381000 w 6581775"/>
                <a:gd name="connsiteY2" fmla="*/ 104775 h 347663"/>
                <a:gd name="connsiteX3" fmla="*/ 557213 w 6581775"/>
                <a:gd name="connsiteY3" fmla="*/ 190500 h 347663"/>
                <a:gd name="connsiteX4" fmla="*/ 652463 w 6581775"/>
                <a:gd name="connsiteY4" fmla="*/ 247650 h 347663"/>
                <a:gd name="connsiteX5" fmla="*/ 766763 w 6581775"/>
                <a:gd name="connsiteY5" fmla="*/ 209550 h 347663"/>
                <a:gd name="connsiteX6" fmla="*/ 866775 w 6581775"/>
                <a:gd name="connsiteY6" fmla="*/ 204788 h 347663"/>
                <a:gd name="connsiteX7" fmla="*/ 933450 w 6581775"/>
                <a:gd name="connsiteY7" fmla="*/ 233363 h 347663"/>
                <a:gd name="connsiteX8" fmla="*/ 1033463 w 6581775"/>
                <a:gd name="connsiteY8" fmla="*/ 209550 h 347663"/>
                <a:gd name="connsiteX9" fmla="*/ 1214438 w 6581775"/>
                <a:gd name="connsiteY9" fmla="*/ 252413 h 347663"/>
                <a:gd name="connsiteX10" fmla="*/ 1552575 w 6581775"/>
                <a:gd name="connsiteY10" fmla="*/ 257175 h 347663"/>
                <a:gd name="connsiteX11" fmla="*/ 1871663 w 6581775"/>
                <a:gd name="connsiteY11" fmla="*/ 266700 h 347663"/>
                <a:gd name="connsiteX12" fmla="*/ 2266950 w 6581775"/>
                <a:gd name="connsiteY12" fmla="*/ 280988 h 347663"/>
                <a:gd name="connsiteX13" fmla="*/ 2519363 w 6581775"/>
                <a:gd name="connsiteY13" fmla="*/ 261938 h 347663"/>
                <a:gd name="connsiteX14" fmla="*/ 2695575 w 6581775"/>
                <a:gd name="connsiteY14" fmla="*/ 242888 h 347663"/>
                <a:gd name="connsiteX15" fmla="*/ 2867025 w 6581775"/>
                <a:gd name="connsiteY15" fmla="*/ 209550 h 347663"/>
                <a:gd name="connsiteX16" fmla="*/ 3152775 w 6581775"/>
                <a:gd name="connsiteY16" fmla="*/ 200025 h 347663"/>
                <a:gd name="connsiteX17" fmla="*/ 3462338 w 6581775"/>
                <a:gd name="connsiteY17" fmla="*/ 209550 h 347663"/>
                <a:gd name="connsiteX18" fmla="*/ 3705225 w 6581775"/>
                <a:gd name="connsiteY18" fmla="*/ 247650 h 347663"/>
                <a:gd name="connsiteX19" fmla="*/ 4005263 w 6581775"/>
                <a:gd name="connsiteY19" fmla="*/ 290513 h 347663"/>
                <a:gd name="connsiteX20" fmla="*/ 4333875 w 6581775"/>
                <a:gd name="connsiteY20" fmla="*/ 333375 h 347663"/>
                <a:gd name="connsiteX21" fmla="*/ 4657725 w 6581775"/>
                <a:gd name="connsiteY21" fmla="*/ 333375 h 347663"/>
                <a:gd name="connsiteX22" fmla="*/ 4929188 w 6581775"/>
                <a:gd name="connsiteY22" fmla="*/ 342900 h 347663"/>
                <a:gd name="connsiteX23" fmla="*/ 5224463 w 6581775"/>
                <a:gd name="connsiteY23" fmla="*/ 338138 h 347663"/>
                <a:gd name="connsiteX24" fmla="*/ 5534025 w 6581775"/>
                <a:gd name="connsiteY24" fmla="*/ 347663 h 347663"/>
                <a:gd name="connsiteX25" fmla="*/ 5886450 w 6581775"/>
                <a:gd name="connsiteY25" fmla="*/ 347663 h 347663"/>
                <a:gd name="connsiteX26" fmla="*/ 6291263 w 6581775"/>
                <a:gd name="connsiteY26" fmla="*/ 347663 h 347663"/>
                <a:gd name="connsiteX27" fmla="*/ 6581775 w 6581775"/>
                <a:gd name="connsiteY27" fmla="*/ 342900 h 347663"/>
                <a:gd name="connsiteX0" fmla="*/ 0 w 6386512"/>
                <a:gd name="connsiteY0" fmla="*/ 0 h 285750"/>
                <a:gd name="connsiteX1" fmla="*/ 185737 w 6386512"/>
                <a:gd name="connsiteY1" fmla="*/ 42862 h 285750"/>
                <a:gd name="connsiteX2" fmla="*/ 361950 w 6386512"/>
                <a:gd name="connsiteY2" fmla="*/ 128587 h 285750"/>
                <a:gd name="connsiteX3" fmla="*/ 457200 w 6386512"/>
                <a:gd name="connsiteY3" fmla="*/ 185737 h 285750"/>
                <a:gd name="connsiteX4" fmla="*/ 571500 w 6386512"/>
                <a:gd name="connsiteY4" fmla="*/ 147637 h 285750"/>
                <a:gd name="connsiteX5" fmla="*/ 671512 w 6386512"/>
                <a:gd name="connsiteY5" fmla="*/ 142875 h 285750"/>
                <a:gd name="connsiteX6" fmla="*/ 738187 w 6386512"/>
                <a:gd name="connsiteY6" fmla="*/ 171450 h 285750"/>
                <a:gd name="connsiteX7" fmla="*/ 838200 w 6386512"/>
                <a:gd name="connsiteY7" fmla="*/ 147637 h 285750"/>
                <a:gd name="connsiteX8" fmla="*/ 1019175 w 6386512"/>
                <a:gd name="connsiteY8" fmla="*/ 190500 h 285750"/>
                <a:gd name="connsiteX9" fmla="*/ 1357312 w 6386512"/>
                <a:gd name="connsiteY9" fmla="*/ 195262 h 285750"/>
                <a:gd name="connsiteX10" fmla="*/ 1676400 w 6386512"/>
                <a:gd name="connsiteY10" fmla="*/ 204787 h 285750"/>
                <a:gd name="connsiteX11" fmla="*/ 2071687 w 6386512"/>
                <a:gd name="connsiteY11" fmla="*/ 219075 h 285750"/>
                <a:gd name="connsiteX12" fmla="*/ 2324100 w 6386512"/>
                <a:gd name="connsiteY12" fmla="*/ 200025 h 285750"/>
                <a:gd name="connsiteX13" fmla="*/ 2500312 w 6386512"/>
                <a:gd name="connsiteY13" fmla="*/ 180975 h 285750"/>
                <a:gd name="connsiteX14" fmla="*/ 2671762 w 6386512"/>
                <a:gd name="connsiteY14" fmla="*/ 147637 h 285750"/>
                <a:gd name="connsiteX15" fmla="*/ 2957512 w 6386512"/>
                <a:gd name="connsiteY15" fmla="*/ 138112 h 285750"/>
                <a:gd name="connsiteX16" fmla="*/ 3267075 w 6386512"/>
                <a:gd name="connsiteY16" fmla="*/ 147637 h 285750"/>
                <a:gd name="connsiteX17" fmla="*/ 3509962 w 6386512"/>
                <a:gd name="connsiteY17" fmla="*/ 185737 h 285750"/>
                <a:gd name="connsiteX18" fmla="*/ 3810000 w 6386512"/>
                <a:gd name="connsiteY18" fmla="*/ 228600 h 285750"/>
                <a:gd name="connsiteX19" fmla="*/ 4138612 w 6386512"/>
                <a:gd name="connsiteY19" fmla="*/ 271462 h 285750"/>
                <a:gd name="connsiteX20" fmla="*/ 4462462 w 6386512"/>
                <a:gd name="connsiteY20" fmla="*/ 271462 h 285750"/>
                <a:gd name="connsiteX21" fmla="*/ 4733925 w 6386512"/>
                <a:gd name="connsiteY21" fmla="*/ 280987 h 285750"/>
                <a:gd name="connsiteX22" fmla="*/ 5029200 w 6386512"/>
                <a:gd name="connsiteY22" fmla="*/ 276225 h 285750"/>
                <a:gd name="connsiteX23" fmla="*/ 5338762 w 6386512"/>
                <a:gd name="connsiteY23" fmla="*/ 285750 h 285750"/>
                <a:gd name="connsiteX24" fmla="*/ 5691187 w 6386512"/>
                <a:gd name="connsiteY24" fmla="*/ 285750 h 285750"/>
                <a:gd name="connsiteX25" fmla="*/ 6096000 w 6386512"/>
                <a:gd name="connsiteY25" fmla="*/ 285750 h 285750"/>
                <a:gd name="connsiteX26" fmla="*/ 6386512 w 6386512"/>
                <a:gd name="connsiteY26" fmla="*/ 280987 h 285750"/>
                <a:gd name="connsiteX0" fmla="*/ 0 w 6200775"/>
                <a:gd name="connsiteY0" fmla="*/ 0 h 242888"/>
                <a:gd name="connsiteX1" fmla="*/ 176213 w 6200775"/>
                <a:gd name="connsiteY1" fmla="*/ 85725 h 242888"/>
                <a:gd name="connsiteX2" fmla="*/ 271463 w 6200775"/>
                <a:gd name="connsiteY2" fmla="*/ 142875 h 242888"/>
                <a:gd name="connsiteX3" fmla="*/ 385763 w 6200775"/>
                <a:gd name="connsiteY3" fmla="*/ 104775 h 242888"/>
                <a:gd name="connsiteX4" fmla="*/ 485775 w 6200775"/>
                <a:gd name="connsiteY4" fmla="*/ 100013 h 242888"/>
                <a:gd name="connsiteX5" fmla="*/ 552450 w 6200775"/>
                <a:gd name="connsiteY5" fmla="*/ 128588 h 242888"/>
                <a:gd name="connsiteX6" fmla="*/ 652463 w 6200775"/>
                <a:gd name="connsiteY6" fmla="*/ 104775 h 242888"/>
                <a:gd name="connsiteX7" fmla="*/ 833438 w 6200775"/>
                <a:gd name="connsiteY7" fmla="*/ 147638 h 242888"/>
                <a:gd name="connsiteX8" fmla="*/ 1171575 w 6200775"/>
                <a:gd name="connsiteY8" fmla="*/ 152400 h 242888"/>
                <a:gd name="connsiteX9" fmla="*/ 1490663 w 6200775"/>
                <a:gd name="connsiteY9" fmla="*/ 161925 h 242888"/>
                <a:gd name="connsiteX10" fmla="*/ 1885950 w 6200775"/>
                <a:gd name="connsiteY10" fmla="*/ 176213 h 242888"/>
                <a:gd name="connsiteX11" fmla="*/ 2138363 w 6200775"/>
                <a:gd name="connsiteY11" fmla="*/ 157163 h 242888"/>
                <a:gd name="connsiteX12" fmla="*/ 2314575 w 6200775"/>
                <a:gd name="connsiteY12" fmla="*/ 138113 h 242888"/>
                <a:gd name="connsiteX13" fmla="*/ 2486025 w 6200775"/>
                <a:gd name="connsiteY13" fmla="*/ 104775 h 242888"/>
                <a:gd name="connsiteX14" fmla="*/ 2771775 w 6200775"/>
                <a:gd name="connsiteY14" fmla="*/ 95250 h 242888"/>
                <a:gd name="connsiteX15" fmla="*/ 3081338 w 6200775"/>
                <a:gd name="connsiteY15" fmla="*/ 104775 h 242888"/>
                <a:gd name="connsiteX16" fmla="*/ 3324225 w 6200775"/>
                <a:gd name="connsiteY16" fmla="*/ 142875 h 242888"/>
                <a:gd name="connsiteX17" fmla="*/ 3624263 w 6200775"/>
                <a:gd name="connsiteY17" fmla="*/ 185738 h 242888"/>
                <a:gd name="connsiteX18" fmla="*/ 3952875 w 6200775"/>
                <a:gd name="connsiteY18" fmla="*/ 228600 h 242888"/>
                <a:gd name="connsiteX19" fmla="*/ 4276725 w 6200775"/>
                <a:gd name="connsiteY19" fmla="*/ 228600 h 242888"/>
                <a:gd name="connsiteX20" fmla="*/ 4548188 w 6200775"/>
                <a:gd name="connsiteY20" fmla="*/ 238125 h 242888"/>
                <a:gd name="connsiteX21" fmla="*/ 4843463 w 6200775"/>
                <a:gd name="connsiteY21" fmla="*/ 233363 h 242888"/>
                <a:gd name="connsiteX22" fmla="*/ 5153025 w 6200775"/>
                <a:gd name="connsiteY22" fmla="*/ 242888 h 242888"/>
                <a:gd name="connsiteX23" fmla="*/ 5505450 w 6200775"/>
                <a:gd name="connsiteY23" fmla="*/ 242888 h 242888"/>
                <a:gd name="connsiteX24" fmla="*/ 5910263 w 6200775"/>
                <a:gd name="connsiteY24" fmla="*/ 242888 h 242888"/>
                <a:gd name="connsiteX25" fmla="*/ 6200775 w 6200775"/>
                <a:gd name="connsiteY25" fmla="*/ 238125 h 242888"/>
                <a:gd name="connsiteX0" fmla="*/ 0 w 6024562"/>
                <a:gd name="connsiteY0" fmla="*/ 0 h 157163"/>
                <a:gd name="connsiteX1" fmla="*/ 95250 w 6024562"/>
                <a:gd name="connsiteY1" fmla="*/ 57150 h 157163"/>
                <a:gd name="connsiteX2" fmla="*/ 209550 w 6024562"/>
                <a:gd name="connsiteY2" fmla="*/ 19050 h 157163"/>
                <a:gd name="connsiteX3" fmla="*/ 309562 w 6024562"/>
                <a:gd name="connsiteY3" fmla="*/ 14288 h 157163"/>
                <a:gd name="connsiteX4" fmla="*/ 376237 w 6024562"/>
                <a:gd name="connsiteY4" fmla="*/ 42863 h 157163"/>
                <a:gd name="connsiteX5" fmla="*/ 476250 w 6024562"/>
                <a:gd name="connsiteY5" fmla="*/ 19050 h 157163"/>
                <a:gd name="connsiteX6" fmla="*/ 657225 w 6024562"/>
                <a:gd name="connsiteY6" fmla="*/ 61913 h 157163"/>
                <a:gd name="connsiteX7" fmla="*/ 995362 w 6024562"/>
                <a:gd name="connsiteY7" fmla="*/ 66675 h 157163"/>
                <a:gd name="connsiteX8" fmla="*/ 1314450 w 6024562"/>
                <a:gd name="connsiteY8" fmla="*/ 76200 h 157163"/>
                <a:gd name="connsiteX9" fmla="*/ 1709737 w 6024562"/>
                <a:gd name="connsiteY9" fmla="*/ 90488 h 157163"/>
                <a:gd name="connsiteX10" fmla="*/ 1962150 w 6024562"/>
                <a:gd name="connsiteY10" fmla="*/ 71438 h 157163"/>
                <a:gd name="connsiteX11" fmla="*/ 2138362 w 6024562"/>
                <a:gd name="connsiteY11" fmla="*/ 52388 h 157163"/>
                <a:gd name="connsiteX12" fmla="*/ 2309812 w 6024562"/>
                <a:gd name="connsiteY12" fmla="*/ 19050 h 157163"/>
                <a:gd name="connsiteX13" fmla="*/ 2595562 w 6024562"/>
                <a:gd name="connsiteY13" fmla="*/ 9525 h 157163"/>
                <a:gd name="connsiteX14" fmla="*/ 2905125 w 6024562"/>
                <a:gd name="connsiteY14" fmla="*/ 19050 h 157163"/>
                <a:gd name="connsiteX15" fmla="*/ 3148012 w 6024562"/>
                <a:gd name="connsiteY15" fmla="*/ 57150 h 157163"/>
                <a:gd name="connsiteX16" fmla="*/ 3448050 w 6024562"/>
                <a:gd name="connsiteY16" fmla="*/ 100013 h 157163"/>
                <a:gd name="connsiteX17" fmla="*/ 3776662 w 6024562"/>
                <a:gd name="connsiteY17" fmla="*/ 142875 h 157163"/>
                <a:gd name="connsiteX18" fmla="*/ 4100512 w 6024562"/>
                <a:gd name="connsiteY18" fmla="*/ 142875 h 157163"/>
                <a:gd name="connsiteX19" fmla="*/ 4371975 w 6024562"/>
                <a:gd name="connsiteY19" fmla="*/ 152400 h 157163"/>
                <a:gd name="connsiteX20" fmla="*/ 4667250 w 6024562"/>
                <a:gd name="connsiteY20" fmla="*/ 147638 h 157163"/>
                <a:gd name="connsiteX21" fmla="*/ 4976812 w 6024562"/>
                <a:gd name="connsiteY21" fmla="*/ 157163 h 157163"/>
                <a:gd name="connsiteX22" fmla="*/ 5329237 w 6024562"/>
                <a:gd name="connsiteY22" fmla="*/ 157163 h 157163"/>
                <a:gd name="connsiteX23" fmla="*/ 5734050 w 6024562"/>
                <a:gd name="connsiteY23" fmla="*/ 157163 h 157163"/>
                <a:gd name="connsiteX24" fmla="*/ 6024562 w 6024562"/>
                <a:gd name="connsiteY24" fmla="*/ 152400 h 157163"/>
                <a:gd name="connsiteX0" fmla="*/ 0 w 5929312"/>
                <a:gd name="connsiteY0" fmla="*/ 47625 h 147638"/>
                <a:gd name="connsiteX1" fmla="*/ 114300 w 5929312"/>
                <a:gd name="connsiteY1" fmla="*/ 9525 h 147638"/>
                <a:gd name="connsiteX2" fmla="*/ 214312 w 5929312"/>
                <a:gd name="connsiteY2" fmla="*/ 4763 h 147638"/>
                <a:gd name="connsiteX3" fmla="*/ 280987 w 5929312"/>
                <a:gd name="connsiteY3" fmla="*/ 33338 h 147638"/>
                <a:gd name="connsiteX4" fmla="*/ 381000 w 5929312"/>
                <a:gd name="connsiteY4" fmla="*/ 9525 h 147638"/>
                <a:gd name="connsiteX5" fmla="*/ 561975 w 5929312"/>
                <a:gd name="connsiteY5" fmla="*/ 52388 h 147638"/>
                <a:gd name="connsiteX6" fmla="*/ 900112 w 5929312"/>
                <a:gd name="connsiteY6" fmla="*/ 57150 h 147638"/>
                <a:gd name="connsiteX7" fmla="*/ 1219200 w 5929312"/>
                <a:gd name="connsiteY7" fmla="*/ 66675 h 147638"/>
                <a:gd name="connsiteX8" fmla="*/ 1614487 w 5929312"/>
                <a:gd name="connsiteY8" fmla="*/ 80963 h 147638"/>
                <a:gd name="connsiteX9" fmla="*/ 1866900 w 5929312"/>
                <a:gd name="connsiteY9" fmla="*/ 61913 h 147638"/>
                <a:gd name="connsiteX10" fmla="*/ 2043112 w 5929312"/>
                <a:gd name="connsiteY10" fmla="*/ 42863 h 147638"/>
                <a:gd name="connsiteX11" fmla="*/ 2214562 w 5929312"/>
                <a:gd name="connsiteY11" fmla="*/ 9525 h 147638"/>
                <a:gd name="connsiteX12" fmla="*/ 2500312 w 5929312"/>
                <a:gd name="connsiteY12" fmla="*/ 0 h 147638"/>
                <a:gd name="connsiteX13" fmla="*/ 2809875 w 5929312"/>
                <a:gd name="connsiteY13" fmla="*/ 9525 h 147638"/>
                <a:gd name="connsiteX14" fmla="*/ 3052762 w 5929312"/>
                <a:gd name="connsiteY14" fmla="*/ 47625 h 147638"/>
                <a:gd name="connsiteX15" fmla="*/ 3352800 w 5929312"/>
                <a:gd name="connsiteY15" fmla="*/ 90488 h 147638"/>
                <a:gd name="connsiteX16" fmla="*/ 3681412 w 5929312"/>
                <a:gd name="connsiteY16" fmla="*/ 133350 h 147638"/>
                <a:gd name="connsiteX17" fmla="*/ 4005262 w 5929312"/>
                <a:gd name="connsiteY17" fmla="*/ 133350 h 147638"/>
                <a:gd name="connsiteX18" fmla="*/ 4276725 w 5929312"/>
                <a:gd name="connsiteY18" fmla="*/ 142875 h 147638"/>
                <a:gd name="connsiteX19" fmla="*/ 4572000 w 5929312"/>
                <a:gd name="connsiteY19" fmla="*/ 138113 h 147638"/>
                <a:gd name="connsiteX20" fmla="*/ 4881562 w 5929312"/>
                <a:gd name="connsiteY20" fmla="*/ 147638 h 147638"/>
                <a:gd name="connsiteX21" fmla="*/ 5233987 w 5929312"/>
                <a:gd name="connsiteY21" fmla="*/ 147638 h 147638"/>
                <a:gd name="connsiteX22" fmla="*/ 5638800 w 5929312"/>
                <a:gd name="connsiteY22" fmla="*/ 147638 h 147638"/>
                <a:gd name="connsiteX23" fmla="*/ 5929312 w 5929312"/>
                <a:gd name="connsiteY23" fmla="*/ 142875 h 147638"/>
                <a:gd name="connsiteX0" fmla="*/ 0 w 5845968"/>
                <a:gd name="connsiteY0" fmla="*/ 52388 h 147638"/>
                <a:gd name="connsiteX1" fmla="*/ 30956 w 5845968"/>
                <a:gd name="connsiteY1" fmla="*/ 9525 h 147638"/>
                <a:gd name="connsiteX2" fmla="*/ 130968 w 5845968"/>
                <a:gd name="connsiteY2" fmla="*/ 4763 h 147638"/>
                <a:gd name="connsiteX3" fmla="*/ 197643 w 5845968"/>
                <a:gd name="connsiteY3" fmla="*/ 33338 h 147638"/>
                <a:gd name="connsiteX4" fmla="*/ 297656 w 5845968"/>
                <a:gd name="connsiteY4" fmla="*/ 9525 h 147638"/>
                <a:gd name="connsiteX5" fmla="*/ 478631 w 5845968"/>
                <a:gd name="connsiteY5" fmla="*/ 52388 h 147638"/>
                <a:gd name="connsiteX6" fmla="*/ 816768 w 5845968"/>
                <a:gd name="connsiteY6" fmla="*/ 57150 h 147638"/>
                <a:gd name="connsiteX7" fmla="*/ 1135856 w 5845968"/>
                <a:gd name="connsiteY7" fmla="*/ 66675 h 147638"/>
                <a:gd name="connsiteX8" fmla="*/ 1531143 w 5845968"/>
                <a:gd name="connsiteY8" fmla="*/ 80963 h 147638"/>
                <a:gd name="connsiteX9" fmla="*/ 1783556 w 5845968"/>
                <a:gd name="connsiteY9" fmla="*/ 61913 h 147638"/>
                <a:gd name="connsiteX10" fmla="*/ 1959768 w 5845968"/>
                <a:gd name="connsiteY10" fmla="*/ 42863 h 147638"/>
                <a:gd name="connsiteX11" fmla="*/ 2131218 w 5845968"/>
                <a:gd name="connsiteY11" fmla="*/ 9525 h 147638"/>
                <a:gd name="connsiteX12" fmla="*/ 2416968 w 5845968"/>
                <a:gd name="connsiteY12" fmla="*/ 0 h 147638"/>
                <a:gd name="connsiteX13" fmla="*/ 2726531 w 5845968"/>
                <a:gd name="connsiteY13" fmla="*/ 9525 h 147638"/>
                <a:gd name="connsiteX14" fmla="*/ 2969418 w 5845968"/>
                <a:gd name="connsiteY14" fmla="*/ 47625 h 147638"/>
                <a:gd name="connsiteX15" fmla="*/ 3269456 w 5845968"/>
                <a:gd name="connsiteY15" fmla="*/ 90488 h 147638"/>
                <a:gd name="connsiteX16" fmla="*/ 3598068 w 5845968"/>
                <a:gd name="connsiteY16" fmla="*/ 133350 h 147638"/>
                <a:gd name="connsiteX17" fmla="*/ 3921918 w 5845968"/>
                <a:gd name="connsiteY17" fmla="*/ 133350 h 147638"/>
                <a:gd name="connsiteX18" fmla="*/ 4193381 w 5845968"/>
                <a:gd name="connsiteY18" fmla="*/ 142875 h 147638"/>
                <a:gd name="connsiteX19" fmla="*/ 4488656 w 5845968"/>
                <a:gd name="connsiteY19" fmla="*/ 138113 h 147638"/>
                <a:gd name="connsiteX20" fmla="*/ 4798218 w 5845968"/>
                <a:gd name="connsiteY20" fmla="*/ 147638 h 147638"/>
                <a:gd name="connsiteX21" fmla="*/ 5150643 w 5845968"/>
                <a:gd name="connsiteY21" fmla="*/ 147638 h 147638"/>
                <a:gd name="connsiteX22" fmla="*/ 5555456 w 5845968"/>
                <a:gd name="connsiteY22" fmla="*/ 147638 h 147638"/>
                <a:gd name="connsiteX23" fmla="*/ 5845968 w 5845968"/>
                <a:gd name="connsiteY23" fmla="*/ 142875 h 147638"/>
                <a:gd name="connsiteX0" fmla="*/ 0 w 5845968"/>
                <a:gd name="connsiteY0" fmla="*/ 52388 h 147638"/>
                <a:gd name="connsiteX1" fmla="*/ 64293 w 5845968"/>
                <a:gd name="connsiteY1" fmla="*/ 21431 h 147638"/>
                <a:gd name="connsiteX2" fmla="*/ 130968 w 5845968"/>
                <a:gd name="connsiteY2" fmla="*/ 4763 h 147638"/>
                <a:gd name="connsiteX3" fmla="*/ 197643 w 5845968"/>
                <a:gd name="connsiteY3" fmla="*/ 33338 h 147638"/>
                <a:gd name="connsiteX4" fmla="*/ 297656 w 5845968"/>
                <a:gd name="connsiteY4" fmla="*/ 9525 h 147638"/>
                <a:gd name="connsiteX5" fmla="*/ 478631 w 5845968"/>
                <a:gd name="connsiteY5" fmla="*/ 52388 h 147638"/>
                <a:gd name="connsiteX6" fmla="*/ 816768 w 5845968"/>
                <a:gd name="connsiteY6" fmla="*/ 57150 h 147638"/>
                <a:gd name="connsiteX7" fmla="*/ 1135856 w 5845968"/>
                <a:gd name="connsiteY7" fmla="*/ 66675 h 147638"/>
                <a:gd name="connsiteX8" fmla="*/ 1531143 w 5845968"/>
                <a:gd name="connsiteY8" fmla="*/ 80963 h 147638"/>
                <a:gd name="connsiteX9" fmla="*/ 1783556 w 5845968"/>
                <a:gd name="connsiteY9" fmla="*/ 61913 h 147638"/>
                <a:gd name="connsiteX10" fmla="*/ 1959768 w 5845968"/>
                <a:gd name="connsiteY10" fmla="*/ 42863 h 147638"/>
                <a:gd name="connsiteX11" fmla="*/ 2131218 w 5845968"/>
                <a:gd name="connsiteY11" fmla="*/ 9525 h 147638"/>
                <a:gd name="connsiteX12" fmla="*/ 2416968 w 5845968"/>
                <a:gd name="connsiteY12" fmla="*/ 0 h 147638"/>
                <a:gd name="connsiteX13" fmla="*/ 2726531 w 5845968"/>
                <a:gd name="connsiteY13" fmla="*/ 9525 h 147638"/>
                <a:gd name="connsiteX14" fmla="*/ 2969418 w 5845968"/>
                <a:gd name="connsiteY14" fmla="*/ 47625 h 147638"/>
                <a:gd name="connsiteX15" fmla="*/ 3269456 w 5845968"/>
                <a:gd name="connsiteY15" fmla="*/ 90488 h 147638"/>
                <a:gd name="connsiteX16" fmla="*/ 3598068 w 5845968"/>
                <a:gd name="connsiteY16" fmla="*/ 133350 h 147638"/>
                <a:gd name="connsiteX17" fmla="*/ 3921918 w 5845968"/>
                <a:gd name="connsiteY17" fmla="*/ 133350 h 147638"/>
                <a:gd name="connsiteX18" fmla="*/ 4193381 w 5845968"/>
                <a:gd name="connsiteY18" fmla="*/ 142875 h 147638"/>
                <a:gd name="connsiteX19" fmla="*/ 4488656 w 5845968"/>
                <a:gd name="connsiteY19" fmla="*/ 138113 h 147638"/>
                <a:gd name="connsiteX20" fmla="*/ 4798218 w 5845968"/>
                <a:gd name="connsiteY20" fmla="*/ 147638 h 147638"/>
                <a:gd name="connsiteX21" fmla="*/ 5150643 w 5845968"/>
                <a:gd name="connsiteY21" fmla="*/ 147638 h 147638"/>
                <a:gd name="connsiteX22" fmla="*/ 5555456 w 5845968"/>
                <a:gd name="connsiteY22" fmla="*/ 147638 h 147638"/>
                <a:gd name="connsiteX23" fmla="*/ 5845968 w 5845968"/>
                <a:gd name="connsiteY23" fmla="*/ 142875 h 147638"/>
                <a:gd name="connsiteX0" fmla="*/ 0 w 5853111"/>
                <a:gd name="connsiteY0" fmla="*/ 47626 h 147638"/>
                <a:gd name="connsiteX1" fmla="*/ 71436 w 5853111"/>
                <a:gd name="connsiteY1" fmla="*/ 21431 h 147638"/>
                <a:gd name="connsiteX2" fmla="*/ 138111 w 5853111"/>
                <a:gd name="connsiteY2" fmla="*/ 4763 h 147638"/>
                <a:gd name="connsiteX3" fmla="*/ 204786 w 5853111"/>
                <a:gd name="connsiteY3" fmla="*/ 33338 h 147638"/>
                <a:gd name="connsiteX4" fmla="*/ 304799 w 5853111"/>
                <a:gd name="connsiteY4" fmla="*/ 9525 h 147638"/>
                <a:gd name="connsiteX5" fmla="*/ 485774 w 5853111"/>
                <a:gd name="connsiteY5" fmla="*/ 52388 h 147638"/>
                <a:gd name="connsiteX6" fmla="*/ 823911 w 5853111"/>
                <a:gd name="connsiteY6" fmla="*/ 57150 h 147638"/>
                <a:gd name="connsiteX7" fmla="*/ 1142999 w 5853111"/>
                <a:gd name="connsiteY7" fmla="*/ 66675 h 147638"/>
                <a:gd name="connsiteX8" fmla="*/ 1538286 w 5853111"/>
                <a:gd name="connsiteY8" fmla="*/ 80963 h 147638"/>
                <a:gd name="connsiteX9" fmla="*/ 1790699 w 5853111"/>
                <a:gd name="connsiteY9" fmla="*/ 61913 h 147638"/>
                <a:gd name="connsiteX10" fmla="*/ 1966911 w 5853111"/>
                <a:gd name="connsiteY10" fmla="*/ 42863 h 147638"/>
                <a:gd name="connsiteX11" fmla="*/ 2138361 w 5853111"/>
                <a:gd name="connsiteY11" fmla="*/ 9525 h 147638"/>
                <a:gd name="connsiteX12" fmla="*/ 2424111 w 5853111"/>
                <a:gd name="connsiteY12" fmla="*/ 0 h 147638"/>
                <a:gd name="connsiteX13" fmla="*/ 2733674 w 5853111"/>
                <a:gd name="connsiteY13" fmla="*/ 9525 h 147638"/>
                <a:gd name="connsiteX14" fmla="*/ 2976561 w 5853111"/>
                <a:gd name="connsiteY14" fmla="*/ 47625 h 147638"/>
                <a:gd name="connsiteX15" fmla="*/ 3276599 w 5853111"/>
                <a:gd name="connsiteY15" fmla="*/ 90488 h 147638"/>
                <a:gd name="connsiteX16" fmla="*/ 3605211 w 5853111"/>
                <a:gd name="connsiteY16" fmla="*/ 133350 h 147638"/>
                <a:gd name="connsiteX17" fmla="*/ 3929061 w 5853111"/>
                <a:gd name="connsiteY17" fmla="*/ 133350 h 147638"/>
                <a:gd name="connsiteX18" fmla="*/ 4200524 w 5853111"/>
                <a:gd name="connsiteY18" fmla="*/ 142875 h 147638"/>
                <a:gd name="connsiteX19" fmla="*/ 4495799 w 5853111"/>
                <a:gd name="connsiteY19" fmla="*/ 138113 h 147638"/>
                <a:gd name="connsiteX20" fmla="*/ 4805361 w 5853111"/>
                <a:gd name="connsiteY20" fmla="*/ 147638 h 147638"/>
                <a:gd name="connsiteX21" fmla="*/ 5157786 w 5853111"/>
                <a:gd name="connsiteY21" fmla="*/ 147638 h 147638"/>
                <a:gd name="connsiteX22" fmla="*/ 5562599 w 5853111"/>
                <a:gd name="connsiteY22" fmla="*/ 147638 h 147638"/>
                <a:gd name="connsiteX23" fmla="*/ 5853111 w 5853111"/>
                <a:gd name="connsiteY23" fmla="*/ 142875 h 147638"/>
                <a:gd name="connsiteX0" fmla="*/ 0 w 5853111"/>
                <a:gd name="connsiteY0" fmla="*/ 47626 h 147638"/>
                <a:gd name="connsiteX1" fmla="*/ 71436 w 5853111"/>
                <a:gd name="connsiteY1" fmla="*/ 21431 h 147638"/>
                <a:gd name="connsiteX2" fmla="*/ 135729 w 5853111"/>
                <a:gd name="connsiteY2" fmla="*/ 14286 h 147638"/>
                <a:gd name="connsiteX3" fmla="*/ 138111 w 5853111"/>
                <a:gd name="connsiteY3" fmla="*/ 4763 h 147638"/>
                <a:gd name="connsiteX4" fmla="*/ 204786 w 5853111"/>
                <a:gd name="connsiteY4" fmla="*/ 33338 h 147638"/>
                <a:gd name="connsiteX5" fmla="*/ 304799 w 5853111"/>
                <a:gd name="connsiteY5" fmla="*/ 9525 h 147638"/>
                <a:gd name="connsiteX6" fmla="*/ 485774 w 5853111"/>
                <a:gd name="connsiteY6" fmla="*/ 52388 h 147638"/>
                <a:gd name="connsiteX7" fmla="*/ 823911 w 5853111"/>
                <a:gd name="connsiteY7" fmla="*/ 57150 h 147638"/>
                <a:gd name="connsiteX8" fmla="*/ 1142999 w 5853111"/>
                <a:gd name="connsiteY8" fmla="*/ 66675 h 147638"/>
                <a:gd name="connsiteX9" fmla="*/ 1538286 w 5853111"/>
                <a:gd name="connsiteY9" fmla="*/ 80963 h 147638"/>
                <a:gd name="connsiteX10" fmla="*/ 1790699 w 5853111"/>
                <a:gd name="connsiteY10" fmla="*/ 61913 h 147638"/>
                <a:gd name="connsiteX11" fmla="*/ 1966911 w 5853111"/>
                <a:gd name="connsiteY11" fmla="*/ 42863 h 147638"/>
                <a:gd name="connsiteX12" fmla="*/ 2138361 w 5853111"/>
                <a:gd name="connsiteY12" fmla="*/ 9525 h 147638"/>
                <a:gd name="connsiteX13" fmla="*/ 2424111 w 5853111"/>
                <a:gd name="connsiteY13" fmla="*/ 0 h 147638"/>
                <a:gd name="connsiteX14" fmla="*/ 2733674 w 5853111"/>
                <a:gd name="connsiteY14" fmla="*/ 9525 h 147638"/>
                <a:gd name="connsiteX15" fmla="*/ 2976561 w 5853111"/>
                <a:gd name="connsiteY15" fmla="*/ 47625 h 147638"/>
                <a:gd name="connsiteX16" fmla="*/ 3276599 w 5853111"/>
                <a:gd name="connsiteY16" fmla="*/ 90488 h 147638"/>
                <a:gd name="connsiteX17" fmla="*/ 3605211 w 5853111"/>
                <a:gd name="connsiteY17" fmla="*/ 133350 h 147638"/>
                <a:gd name="connsiteX18" fmla="*/ 3929061 w 5853111"/>
                <a:gd name="connsiteY18" fmla="*/ 133350 h 147638"/>
                <a:gd name="connsiteX19" fmla="*/ 4200524 w 5853111"/>
                <a:gd name="connsiteY19" fmla="*/ 142875 h 147638"/>
                <a:gd name="connsiteX20" fmla="*/ 4495799 w 5853111"/>
                <a:gd name="connsiteY20" fmla="*/ 138113 h 147638"/>
                <a:gd name="connsiteX21" fmla="*/ 4805361 w 5853111"/>
                <a:gd name="connsiteY21" fmla="*/ 147638 h 147638"/>
                <a:gd name="connsiteX22" fmla="*/ 5157786 w 5853111"/>
                <a:gd name="connsiteY22" fmla="*/ 147638 h 147638"/>
                <a:gd name="connsiteX23" fmla="*/ 5562599 w 5853111"/>
                <a:gd name="connsiteY23" fmla="*/ 147638 h 147638"/>
                <a:gd name="connsiteX24" fmla="*/ 5853111 w 5853111"/>
                <a:gd name="connsiteY24" fmla="*/ 142875 h 147638"/>
                <a:gd name="connsiteX0" fmla="*/ 0 w 5853111"/>
                <a:gd name="connsiteY0" fmla="*/ 47626 h 147638"/>
                <a:gd name="connsiteX1" fmla="*/ 71436 w 5853111"/>
                <a:gd name="connsiteY1" fmla="*/ 21431 h 147638"/>
                <a:gd name="connsiteX2" fmla="*/ 135729 w 5853111"/>
                <a:gd name="connsiteY2" fmla="*/ 14286 h 147638"/>
                <a:gd name="connsiteX3" fmla="*/ 204786 w 5853111"/>
                <a:gd name="connsiteY3" fmla="*/ 33338 h 147638"/>
                <a:gd name="connsiteX4" fmla="*/ 304799 w 5853111"/>
                <a:gd name="connsiteY4" fmla="*/ 9525 h 147638"/>
                <a:gd name="connsiteX5" fmla="*/ 485774 w 5853111"/>
                <a:gd name="connsiteY5" fmla="*/ 52388 h 147638"/>
                <a:gd name="connsiteX6" fmla="*/ 823911 w 5853111"/>
                <a:gd name="connsiteY6" fmla="*/ 57150 h 147638"/>
                <a:gd name="connsiteX7" fmla="*/ 1142999 w 5853111"/>
                <a:gd name="connsiteY7" fmla="*/ 66675 h 147638"/>
                <a:gd name="connsiteX8" fmla="*/ 1538286 w 5853111"/>
                <a:gd name="connsiteY8" fmla="*/ 80963 h 147638"/>
                <a:gd name="connsiteX9" fmla="*/ 1790699 w 5853111"/>
                <a:gd name="connsiteY9" fmla="*/ 61913 h 147638"/>
                <a:gd name="connsiteX10" fmla="*/ 1966911 w 5853111"/>
                <a:gd name="connsiteY10" fmla="*/ 42863 h 147638"/>
                <a:gd name="connsiteX11" fmla="*/ 2138361 w 5853111"/>
                <a:gd name="connsiteY11" fmla="*/ 9525 h 147638"/>
                <a:gd name="connsiteX12" fmla="*/ 2424111 w 5853111"/>
                <a:gd name="connsiteY12" fmla="*/ 0 h 147638"/>
                <a:gd name="connsiteX13" fmla="*/ 2733674 w 5853111"/>
                <a:gd name="connsiteY13" fmla="*/ 9525 h 147638"/>
                <a:gd name="connsiteX14" fmla="*/ 2976561 w 5853111"/>
                <a:gd name="connsiteY14" fmla="*/ 47625 h 147638"/>
                <a:gd name="connsiteX15" fmla="*/ 3276599 w 5853111"/>
                <a:gd name="connsiteY15" fmla="*/ 90488 h 147638"/>
                <a:gd name="connsiteX16" fmla="*/ 3605211 w 5853111"/>
                <a:gd name="connsiteY16" fmla="*/ 133350 h 147638"/>
                <a:gd name="connsiteX17" fmla="*/ 3929061 w 5853111"/>
                <a:gd name="connsiteY17" fmla="*/ 133350 h 147638"/>
                <a:gd name="connsiteX18" fmla="*/ 4200524 w 5853111"/>
                <a:gd name="connsiteY18" fmla="*/ 142875 h 147638"/>
                <a:gd name="connsiteX19" fmla="*/ 4495799 w 5853111"/>
                <a:gd name="connsiteY19" fmla="*/ 138113 h 147638"/>
                <a:gd name="connsiteX20" fmla="*/ 4805361 w 5853111"/>
                <a:gd name="connsiteY20" fmla="*/ 147638 h 147638"/>
                <a:gd name="connsiteX21" fmla="*/ 5157786 w 5853111"/>
                <a:gd name="connsiteY21" fmla="*/ 147638 h 147638"/>
                <a:gd name="connsiteX22" fmla="*/ 5562599 w 5853111"/>
                <a:gd name="connsiteY22" fmla="*/ 147638 h 147638"/>
                <a:gd name="connsiteX23" fmla="*/ 5853111 w 5853111"/>
                <a:gd name="connsiteY23" fmla="*/ 142875 h 147638"/>
                <a:gd name="connsiteX0" fmla="*/ 0 w 5853111"/>
                <a:gd name="connsiteY0" fmla="*/ 47626 h 147638"/>
                <a:gd name="connsiteX1" fmla="*/ 71436 w 5853111"/>
                <a:gd name="connsiteY1" fmla="*/ 21431 h 147638"/>
                <a:gd name="connsiteX2" fmla="*/ 161923 w 5853111"/>
                <a:gd name="connsiteY2" fmla="*/ 14286 h 147638"/>
                <a:gd name="connsiteX3" fmla="*/ 204786 w 5853111"/>
                <a:gd name="connsiteY3" fmla="*/ 33338 h 147638"/>
                <a:gd name="connsiteX4" fmla="*/ 304799 w 5853111"/>
                <a:gd name="connsiteY4" fmla="*/ 9525 h 147638"/>
                <a:gd name="connsiteX5" fmla="*/ 485774 w 5853111"/>
                <a:gd name="connsiteY5" fmla="*/ 52388 h 147638"/>
                <a:gd name="connsiteX6" fmla="*/ 823911 w 5853111"/>
                <a:gd name="connsiteY6" fmla="*/ 57150 h 147638"/>
                <a:gd name="connsiteX7" fmla="*/ 1142999 w 5853111"/>
                <a:gd name="connsiteY7" fmla="*/ 66675 h 147638"/>
                <a:gd name="connsiteX8" fmla="*/ 1538286 w 5853111"/>
                <a:gd name="connsiteY8" fmla="*/ 80963 h 147638"/>
                <a:gd name="connsiteX9" fmla="*/ 1790699 w 5853111"/>
                <a:gd name="connsiteY9" fmla="*/ 61913 h 147638"/>
                <a:gd name="connsiteX10" fmla="*/ 1966911 w 5853111"/>
                <a:gd name="connsiteY10" fmla="*/ 42863 h 147638"/>
                <a:gd name="connsiteX11" fmla="*/ 2138361 w 5853111"/>
                <a:gd name="connsiteY11" fmla="*/ 9525 h 147638"/>
                <a:gd name="connsiteX12" fmla="*/ 2424111 w 5853111"/>
                <a:gd name="connsiteY12" fmla="*/ 0 h 147638"/>
                <a:gd name="connsiteX13" fmla="*/ 2733674 w 5853111"/>
                <a:gd name="connsiteY13" fmla="*/ 9525 h 147638"/>
                <a:gd name="connsiteX14" fmla="*/ 2976561 w 5853111"/>
                <a:gd name="connsiteY14" fmla="*/ 47625 h 147638"/>
                <a:gd name="connsiteX15" fmla="*/ 3276599 w 5853111"/>
                <a:gd name="connsiteY15" fmla="*/ 90488 h 147638"/>
                <a:gd name="connsiteX16" fmla="*/ 3605211 w 5853111"/>
                <a:gd name="connsiteY16" fmla="*/ 133350 h 147638"/>
                <a:gd name="connsiteX17" fmla="*/ 3929061 w 5853111"/>
                <a:gd name="connsiteY17" fmla="*/ 133350 h 147638"/>
                <a:gd name="connsiteX18" fmla="*/ 4200524 w 5853111"/>
                <a:gd name="connsiteY18" fmla="*/ 142875 h 147638"/>
                <a:gd name="connsiteX19" fmla="*/ 4495799 w 5853111"/>
                <a:gd name="connsiteY19" fmla="*/ 138113 h 147638"/>
                <a:gd name="connsiteX20" fmla="*/ 4805361 w 5853111"/>
                <a:gd name="connsiteY20" fmla="*/ 147638 h 147638"/>
                <a:gd name="connsiteX21" fmla="*/ 5157786 w 5853111"/>
                <a:gd name="connsiteY21" fmla="*/ 147638 h 147638"/>
                <a:gd name="connsiteX22" fmla="*/ 5562599 w 5853111"/>
                <a:gd name="connsiteY22" fmla="*/ 147638 h 147638"/>
                <a:gd name="connsiteX23" fmla="*/ 5853111 w 5853111"/>
                <a:gd name="connsiteY23" fmla="*/ 142875 h 147638"/>
                <a:gd name="connsiteX0" fmla="*/ 0 w 5562599"/>
                <a:gd name="connsiteY0" fmla="*/ 47626 h 147638"/>
                <a:gd name="connsiteX1" fmla="*/ 71436 w 5562599"/>
                <a:gd name="connsiteY1" fmla="*/ 21431 h 147638"/>
                <a:gd name="connsiteX2" fmla="*/ 161923 w 5562599"/>
                <a:gd name="connsiteY2" fmla="*/ 14286 h 147638"/>
                <a:gd name="connsiteX3" fmla="*/ 204786 w 5562599"/>
                <a:gd name="connsiteY3" fmla="*/ 33338 h 147638"/>
                <a:gd name="connsiteX4" fmla="*/ 304799 w 5562599"/>
                <a:gd name="connsiteY4" fmla="*/ 9525 h 147638"/>
                <a:gd name="connsiteX5" fmla="*/ 485774 w 5562599"/>
                <a:gd name="connsiteY5" fmla="*/ 52388 h 147638"/>
                <a:gd name="connsiteX6" fmla="*/ 823911 w 5562599"/>
                <a:gd name="connsiteY6" fmla="*/ 57150 h 147638"/>
                <a:gd name="connsiteX7" fmla="*/ 1142999 w 5562599"/>
                <a:gd name="connsiteY7" fmla="*/ 66675 h 147638"/>
                <a:gd name="connsiteX8" fmla="*/ 1538286 w 5562599"/>
                <a:gd name="connsiteY8" fmla="*/ 80963 h 147638"/>
                <a:gd name="connsiteX9" fmla="*/ 1790699 w 5562599"/>
                <a:gd name="connsiteY9" fmla="*/ 61913 h 147638"/>
                <a:gd name="connsiteX10" fmla="*/ 1966911 w 5562599"/>
                <a:gd name="connsiteY10" fmla="*/ 42863 h 147638"/>
                <a:gd name="connsiteX11" fmla="*/ 2138361 w 5562599"/>
                <a:gd name="connsiteY11" fmla="*/ 9525 h 147638"/>
                <a:gd name="connsiteX12" fmla="*/ 2424111 w 5562599"/>
                <a:gd name="connsiteY12" fmla="*/ 0 h 147638"/>
                <a:gd name="connsiteX13" fmla="*/ 2733674 w 5562599"/>
                <a:gd name="connsiteY13" fmla="*/ 9525 h 147638"/>
                <a:gd name="connsiteX14" fmla="*/ 2976561 w 5562599"/>
                <a:gd name="connsiteY14" fmla="*/ 47625 h 147638"/>
                <a:gd name="connsiteX15" fmla="*/ 3276599 w 5562599"/>
                <a:gd name="connsiteY15" fmla="*/ 90488 h 147638"/>
                <a:gd name="connsiteX16" fmla="*/ 3605211 w 5562599"/>
                <a:gd name="connsiteY16" fmla="*/ 133350 h 147638"/>
                <a:gd name="connsiteX17" fmla="*/ 3929061 w 5562599"/>
                <a:gd name="connsiteY17" fmla="*/ 133350 h 147638"/>
                <a:gd name="connsiteX18" fmla="*/ 4200524 w 5562599"/>
                <a:gd name="connsiteY18" fmla="*/ 142875 h 147638"/>
                <a:gd name="connsiteX19" fmla="*/ 4495799 w 5562599"/>
                <a:gd name="connsiteY19" fmla="*/ 138113 h 147638"/>
                <a:gd name="connsiteX20" fmla="*/ 4805361 w 5562599"/>
                <a:gd name="connsiteY20" fmla="*/ 147638 h 147638"/>
                <a:gd name="connsiteX21" fmla="*/ 5157786 w 5562599"/>
                <a:gd name="connsiteY21" fmla="*/ 147638 h 147638"/>
                <a:gd name="connsiteX22" fmla="*/ 5562599 w 5562599"/>
                <a:gd name="connsiteY22" fmla="*/ 147638 h 147638"/>
                <a:gd name="connsiteX0" fmla="*/ 0 w 5157786"/>
                <a:gd name="connsiteY0" fmla="*/ 47626 h 147638"/>
                <a:gd name="connsiteX1" fmla="*/ 71436 w 5157786"/>
                <a:gd name="connsiteY1" fmla="*/ 21431 h 147638"/>
                <a:gd name="connsiteX2" fmla="*/ 161923 w 5157786"/>
                <a:gd name="connsiteY2" fmla="*/ 14286 h 147638"/>
                <a:gd name="connsiteX3" fmla="*/ 204786 w 5157786"/>
                <a:gd name="connsiteY3" fmla="*/ 33338 h 147638"/>
                <a:gd name="connsiteX4" fmla="*/ 304799 w 5157786"/>
                <a:gd name="connsiteY4" fmla="*/ 9525 h 147638"/>
                <a:gd name="connsiteX5" fmla="*/ 485774 w 5157786"/>
                <a:gd name="connsiteY5" fmla="*/ 52388 h 147638"/>
                <a:gd name="connsiteX6" fmla="*/ 823911 w 5157786"/>
                <a:gd name="connsiteY6" fmla="*/ 57150 h 147638"/>
                <a:gd name="connsiteX7" fmla="*/ 1142999 w 5157786"/>
                <a:gd name="connsiteY7" fmla="*/ 66675 h 147638"/>
                <a:gd name="connsiteX8" fmla="*/ 1538286 w 5157786"/>
                <a:gd name="connsiteY8" fmla="*/ 80963 h 147638"/>
                <a:gd name="connsiteX9" fmla="*/ 1790699 w 5157786"/>
                <a:gd name="connsiteY9" fmla="*/ 61913 h 147638"/>
                <a:gd name="connsiteX10" fmla="*/ 1966911 w 5157786"/>
                <a:gd name="connsiteY10" fmla="*/ 42863 h 147638"/>
                <a:gd name="connsiteX11" fmla="*/ 2138361 w 5157786"/>
                <a:gd name="connsiteY11" fmla="*/ 9525 h 147638"/>
                <a:gd name="connsiteX12" fmla="*/ 2424111 w 5157786"/>
                <a:gd name="connsiteY12" fmla="*/ 0 h 147638"/>
                <a:gd name="connsiteX13" fmla="*/ 2733674 w 5157786"/>
                <a:gd name="connsiteY13" fmla="*/ 9525 h 147638"/>
                <a:gd name="connsiteX14" fmla="*/ 2976561 w 5157786"/>
                <a:gd name="connsiteY14" fmla="*/ 47625 h 147638"/>
                <a:gd name="connsiteX15" fmla="*/ 3276599 w 5157786"/>
                <a:gd name="connsiteY15" fmla="*/ 90488 h 147638"/>
                <a:gd name="connsiteX16" fmla="*/ 3605211 w 5157786"/>
                <a:gd name="connsiteY16" fmla="*/ 133350 h 147638"/>
                <a:gd name="connsiteX17" fmla="*/ 3929061 w 5157786"/>
                <a:gd name="connsiteY17" fmla="*/ 133350 h 147638"/>
                <a:gd name="connsiteX18" fmla="*/ 4200524 w 5157786"/>
                <a:gd name="connsiteY18" fmla="*/ 142875 h 147638"/>
                <a:gd name="connsiteX19" fmla="*/ 4495799 w 5157786"/>
                <a:gd name="connsiteY19" fmla="*/ 138113 h 147638"/>
                <a:gd name="connsiteX20" fmla="*/ 4805361 w 5157786"/>
                <a:gd name="connsiteY20" fmla="*/ 147638 h 147638"/>
                <a:gd name="connsiteX21" fmla="*/ 5157786 w 5157786"/>
                <a:gd name="connsiteY21" fmla="*/ 147638 h 147638"/>
                <a:gd name="connsiteX0" fmla="*/ 0 w 4805361"/>
                <a:gd name="connsiteY0" fmla="*/ 47626 h 147638"/>
                <a:gd name="connsiteX1" fmla="*/ 71436 w 4805361"/>
                <a:gd name="connsiteY1" fmla="*/ 21431 h 147638"/>
                <a:gd name="connsiteX2" fmla="*/ 161923 w 4805361"/>
                <a:gd name="connsiteY2" fmla="*/ 14286 h 147638"/>
                <a:gd name="connsiteX3" fmla="*/ 204786 w 4805361"/>
                <a:gd name="connsiteY3" fmla="*/ 33338 h 147638"/>
                <a:gd name="connsiteX4" fmla="*/ 304799 w 4805361"/>
                <a:gd name="connsiteY4" fmla="*/ 9525 h 147638"/>
                <a:gd name="connsiteX5" fmla="*/ 485774 w 4805361"/>
                <a:gd name="connsiteY5" fmla="*/ 52388 h 147638"/>
                <a:gd name="connsiteX6" fmla="*/ 823911 w 4805361"/>
                <a:gd name="connsiteY6" fmla="*/ 57150 h 147638"/>
                <a:gd name="connsiteX7" fmla="*/ 1142999 w 4805361"/>
                <a:gd name="connsiteY7" fmla="*/ 66675 h 147638"/>
                <a:gd name="connsiteX8" fmla="*/ 1538286 w 4805361"/>
                <a:gd name="connsiteY8" fmla="*/ 80963 h 147638"/>
                <a:gd name="connsiteX9" fmla="*/ 1790699 w 4805361"/>
                <a:gd name="connsiteY9" fmla="*/ 61913 h 147638"/>
                <a:gd name="connsiteX10" fmla="*/ 1966911 w 4805361"/>
                <a:gd name="connsiteY10" fmla="*/ 42863 h 147638"/>
                <a:gd name="connsiteX11" fmla="*/ 2138361 w 4805361"/>
                <a:gd name="connsiteY11" fmla="*/ 9525 h 147638"/>
                <a:gd name="connsiteX12" fmla="*/ 2424111 w 4805361"/>
                <a:gd name="connsiteY12" fmla="*/ 0 h 147638"/>
                <a:gd name="connsiteX13" fmla="*/ 2733674 w 4805361"/>
                <a:gd name="connsiteY13" fmla="*/ 9525 h 147638"/>
                <a:gd name="connsiteX14" fmla="*/ 2976561 w 4805361"/>
                <a:gd name="connsiteY14" fmla="*/ 47625 h 147638"/>
                <a:gd name="connsiteX15" fmla="*/ 3276599 w 4805361"/>
                <a:gd name="connsiteY15" fmla="*/ 90488 h 147638"/>
                <a:gd name="connsiteX16" fmla="*/ 3605211 w 4805361"/>
                <a:gd name="connsiteY16" fmla="*/ 133350 h 147638"/>
                <a:gd name="connsiteX17" fmla="*/ 3929061 w 4805361"/>
                <a:gd name="connsiteY17" fmla="*/ 133350 h 147638"/>
                <a:gd name="connsiteX18" fmla="*/ 4200524 w 4805361"/>
                <a:gd name="connsiteY18" fmla="*/ 142875 h 147638"/>
                <a:gd name="connsiteX19" fmla="*/ 4495799 w 4805361"/>
                <a:gd name="connsiteY19" fmla="*/ 138113 h 147638"/>
                <a:gd name="connsiteX20" fmla="*/ 4805361 w 4805361"/>
                <a:gd name="connsiteY20" fmla="*/ 147638 h 147638"/>
                <a:gd name="connsiteX0" fmla="*/ 0 w 4495799"/>
                <a:gd name="connsiteY0" fmla="*/ 47626 h 142875"/>
                <a:gd name="connsiteX1" fmla="*/ 71436 w 4495799"/>
                <a:gd name="connsiteY1" fmla="*/ 21431 h 142875"/>
                <a:gd name="connsiteX2" fmla="*/ 161923 w 4495799"/>
                <a:gd name="connsiteY2" fmla="*/ 14286 h 142875"/>
                <a:gd name="connsiteX3" fmla="*/ 204786 w 4495799"/>
                <a:gd name="connsiteY3" fmla="*/ 33338 h 142875"/>
                <a:gd name="connsiteX4" fmla="*/ 304799 w 4495799"/>
                <a:gd name="connsiteY4" fmla="*/ 9525 h 142875"/>
                <a:gd name="connsiteX5" fmla="*/ 485774 w 4495799"/>
                <a:gd name="connsiteY5" fmla="*/ 52388 h 142875"/>
                <a:gd name="connsiteX6" fmla="*/ 823911 w 4495799"/>
                <a:gd name="connsiteY6" fmla="*/ 57150 h 142875"/>
                <a:gd name="connsiteX7" fmla="*/ 1142999 w 4495799"/>
                <a:gd name="connsiteY7" fmla="*/ 66675 h 142875"/>
                <a:gd name="connsiteX8" fmla="*/ 1538286 w 4495799"/>
                <a:gd name="connsiteY8" fmla="*/ 80963 h 142875"/>
                <a:gd name="connsiteX9" fmla="*/ 1790699 w 4495799"/>
                <a:gd name="connsiteY9" fmla="*/ 61913 h 142875"/>
                <a:gd name="connsiteX10" fmla="*/ 1966911 w 4495799"/>
                <a:gd name="connsiteY10" fmla="*/ 42863 h 142875"/>
                <a:gd name="connsiteX11" fmla="*/ 2138361 w 4495799"/>
                <a:gd name="connsiteY11" fmla="*/ 9525 h 142875"/>
                <a:gd name="connsiteX12" fmla="*/ 2424111 w 4495799"/>
                <a:gd name="connsiteY12" fmla="*/ 0 h 142875"/>
                <a:gd name="connsiteX13" fmla="*/ 2733674 w 4495799"/>
                <a:gd name="connsiteY13" fmla="*/ 9525 h 142875"/>
                <a:gd name="connsiteX14" fmla="*/ 2976561 w 4495799"/>
                <a:gd name="connsiteY14" fmla="*/ 47625 h 142875"/>
                <a:gd name="connsiteX15" fmla="*/ 3276599 w 4495799"/>
                <a:gd name="connsiteY15" fmla="*/ 90488 h 142875"/>
                <a:gd name="connsiteX16" fmla="*/ 3605211 w 4495799"/>
                <a:gd name="connsiteY16" fmla="*/ 133350 h 142875"/>
                <a:gd name="connsiteX17" fmla="*/ 3929061 w 4495799"/>
                <a:gd name="connsiteY17" fmla="*/ 133350 h 142875"/>
                <a:gd name="connsiteX18" fmla="*/ 4200524 w 4495799"/>
                <a:gd name="connsiteY18" fmla="*/ 142875 h 142875"/>
                <a:gd name="connsiteX19" fmla="*/ 4495799 w 4495799"/>
                <a:gd name="connsiteY19" fmla="*/ 138113 h 142875"/>
                <a:gd name="connsiteX0" fmla="*/ 0 w 4200524"/>
                <a:gd name="connsiteY0" fmla="*/ 47626 h 142875"/>
                <a:gd name="connsiteX1" fmla="*/ 71436 w 4200524"/>
                <a:gd name="connsiteY1" fmla="*/ 21431 h 142875"/>
                <a:gd name="connsiteX2" fmla="*/ 161923 w 4200524"/>
                <a:gd name="connsiteY2" fmla="*/ 14286 h 142875"/>
                <a:gd name="connsiteX3" fmla="*/ 204786 w 4200524"/>
                <a:gd name="connsiteY3" fmla="*/ 33338 h 142875"/>
                <a:gd name="connsiteX4" fmla="*/ 304799 w 4200524"/>
                <a:gd name="connsiteY4" fmla="*/ 9525 h 142875"/>
                <a:gd name="connsiteX5" fmla="*/ 485774 w 4200524"/>
                <a:gd name="connsiteY5" fmla="*/ 52388 h 142875"/>
                <a:gd name="connsiteX6" fmla="*/ 823911 w 4200524"/>
                <a:gd name="connsiteY6" fmla="*/ 57150 h 142875"/>
                <a:gd name="connsiteX7" fmla="*/ 1142999 w 4200524"/>
                <a:gd name="connsiteY7" fmla="*/ 66675 h 142875"/>
                <a:gd name="connsiteX8" fmla="*/ 1538286 w 4200524"/>
                <a:gd name="connsiteY8" fmla="*/ 80963 h 142875"/>
                <a:gd name="connsiteX9" fmla="*/ 1790699 w 4200524"/>
                <a:gd name="connsiteY9" fmla="*/ 61913 h 142875"/>
                <a:gd name="connsiteX10" fmla="*/ 1966911 w 4200524"/>
                <a:gd name="connsiteY10" fmla="*/ 42863 h 142875"/>
                <a:gd name="connsiteX11" fmla="*/ 2138361 w 4200524"/>
                <a:gd name="connsiteY11" fmla="*/ 9525 h 142875"/>
                <a:gd name="connsiteX12" fmla="*/ 2424111 w 4200524"/>
                <a:gd name="connsiteY12" fmla="*/ 0 h 142875"/>
                <a:gd name="connsiteX13" fmla="*/ 2733674 w 4200524"/>
                <a:gd name="connsiteY13" fmla="*/ 9525 h 142875"/>
                <a:gd name="connsiteX14" fmla="*/ 2976561 w 4200524"/>
                <a:gd name="connsiteY14" fmla="*/ 47625 h 142875"/>
                <a:gd name="connsiteX15" fmla="*/ 3276599 w 4200524"/>
                <a:gd name="connsiteY15" fmla="*/ 90488 h 142875"/>
                <a:gd name="connsiteX16" fmla="*/ 3605211 w 4200524"/>
                <a:gd name="connsiteY16" fmla="*/ 133350 h 142875"/>
                <a:gd name="connsiteX17" fmla="*/ 3929061 w 4200524"/>
                <a:gd name="connsiteY17" fmla="*/ 133350 h 142875"/>
                <a:gd name="connsiteX18" fmla="*/ 4200524 w 4200524"/>
                <a:gd name="connsiteY18" fmla="*/ 142875 h 142875"/>
                <a:gd name="connsiteX0" fmla="*/ 0 w 3929061"/>
                <a:gd name="connsiteY0" fmla="*/ 47626 h 133350"/>
                <a:gd name="connsiteX1" fmla="*/ 71436 w 3929061"/>
                <a:gd name="connsiteY1" fmla="*/ 21431 h 133350"/>
                <a:gd name="connsiteX2" fmla="*/ 161923 w 3929061"/>
                <a:gd name="connsiteY2" fmla="*/ 14286 h 133350"/>
                <a:gd name="connsiteX3" fmla="*/ 204786 w 3929061"/>
                <a:gd name="connsiteY3" fmla="*/ 33338 h 133350"/>
                <a:gd name="connsiteX4" fmla="*/ 304799 w 3929061"/>
                <a:gd name="connsiteY4" fmla="*/ 9525 h 133350"/>
                <a:gd name="connsiteX5" fmla="*/ 485774 w 3929061"/>
                <a:gd name="connsiteY5" fmla="*/ 52388 h 133350"/>
                <a:gd name="connsiteX6" fmla="*/ 823911 w 3929061"/>
                <a:gd name="connsiteY6" fmla="*/ 57150 h 133350"/>
                <a:gd name="connsiteX7" fmla="*/ 1142999 w 3929061"/>
                <a:gd name="connsiteY7" fmla="*/ 66675 h 133350"/>
                <a:gd name="connsiteX8" fmla="*/ 1538286 w 3929061"/>
                <a:gd name="connsiteY8" fmla="*/ 80963 h 133350"/>
                <a:gd name="connsiteX9" fmla="*/ 1790699 w 3929061"/>
                <a:gd name="connsiteY9" fmla="*/ 61913 h 133350"/>
                <a:gd name="connsiteX10" fmla="*/ 1966911 w 3929061"/>
                <a:gd name="connsiteY10" fmla="*/ 42863 h 133350"/>
                <a:gd name="connsiteX11" fmla="*/ 2138361 w 3929061"/>
                <a:gd name="connsiteY11" fmla="*/ 9525 h 133350"/>
                <a:gd name="connsiteX12" fmla="*/ 2424111 w 3929061"/>
                <a:gd name="connsiteY12" fmla="*/ 0 h 133350"/>
                <a:gd name="connsiteX13" fmla="*/ 2733674 w 3929061"/>
                <a:gd name="connsiteY13" fmla="*/ 9525 h 133350"/>
                <a:gd name="connsiteX14" fmla="*/ 2976561 w 3929061"/>
                <a:gd name="connsiteY14" fmla="*/ 47625 h 133350"/>
                <a:gd name="connsiteX15" fmla="*/ 3276599 w 3929061"/>
                <a:gd name="connsiteY15" fmla="*/ 90488 h 133350"/>
                <a:gd name="connsiteX16" fmla="*/ 3605211 w 3929061"/>
                <a:gd name="connsiteY16" fmla="*/ 133350 h 133350"/>
                <a:gd name="connsiteX17" fmla="*/ 3929061 w 3929061"/>
                <a:gd name="connsiteY17" fmla="*/ 133350 h 133350"/>
                <a:gd name="connsiteX0" fmla="*/ 0 w 3605211"/>
                <a:gd name="connsiteY0" fmla="*/ 47626 h 133350"/>
                <a:gd name="connsiteX1" fmla="*/ 71436 w 3605211"/>
                <a:gd name="connsiteY1" fmla="*/ 21431 h 133350"/>
                <a:gd name="connsiteX2" fmla="*/ 161923 w 3605211"/>
                <a:gd name="connsiteY2" fmla="*/ 14286 h 133350"/>
                <a:gd name="connsiteX3" fmla="*/ 204786 w 3605211"/>
                <a:gd name="connsiteY3" fmla="*/ 33338 h 133350"/>
                <a:gd name="connsiteX4" fmla="*/ 304799 w 3605211"/>
                <a:gd name="connsiteY4" fmla="*/ 9525 h 133350"/>
                <a:gd name="connsiteX5" fmla="*/ 485774 w 3605211"/>
                <a:gd name="connsiteY5" fmla="*/ 52388 h 133350"/>
                <a:gd name="connsiteX6" fmla="*/ 823911 w 3605211"/>
                <a:gd name="connsiteY6" fmla="*/ 57150 h 133350"/>
                <a:gd name="connsiteX7" fmla="*/ 1142999 w 3605211"/>
                <a:gd name="connsiteY7" fmla="*/ 66675 h 133350"/>
                <a:gd name="connsiteX8" fmla="*/ 1538286 w 3605211"/>
                <a:gd name="connsiteY8" fmla="*/ 80963 h 133350"/>
                <a:gd name="connsiteX9" fmla="*/ 1790699 w 3605211"/>
                <a:gd name="connsiteY9" fmla="*/ 61913 h 133350"/>
                <a:gd name="connsiteX10" fmla="*/ 1966911 w 3605211"/>
                <a:gd name="connsiteY10" fmla="*/ 42863 h 133350"/>
                <a:gd name="connsiteX11" fmla="*/ 2138361 w 3605211"/>
                <a:gd name="connsiteY11" fmla="*/ 9525 h 133350"/>
                <a:gd name="connsiteX12" fmla="*/ 2424111 w 3605211"/>
                <a:gd name="connsiteY12" fmla="*/ 0 h 133350"/>
                <a:gd name="connsiteX13" fmla="*/ 2733674 w 3605211"/>
                <a:gd name="connsiteY13" fmla="*/ 9525 h 133350"/>
                <a:gd name="connsiteX14" fmla="*/ 2976561 w 3605211"/>
                <a:gd name="connsiteY14" fmla="*/ 47625 h 133350"/>
                <a:gd name="connsiteX15" fmla="*/ 3276599 w 3605211"/>
                <a:gd name="connsiteY15" fmla="*/ 90488 h 133350"/>
                <a:gd name="connsiteX16" fmla="*/ 3605211 w 3605211"/>
                <a:gd name="connsiteY16" fmla="*/ 133350 h 133350"/>
                <a:gd name="connsiteX0" fmla="*/ 0 w 3276599"/>
                <a:gd name="connsiteY0" fmla="*/ 47626 h 90488"/>
                <a:gd name="connsiteX1" fmla="*/ 71436 w 3276599"/>
                <a:gd name="connsiteY1" fmla="*/ 21431 h 90488"/>
                <a:gd name="connsiteX2" fmla="*/ 161923 w 3276599"/>
                <a:gd name="connsiteY2" fmla="*/ 14286 h 90488"/>
                <a:gd name="connsiteX3" fmla="*/ 204786 w 3276599"/>
                <a:gd name="connsiteY3" fmla="*/ 33338 h 90488"/>
                <a:gd name="connsiteX4" fmla="*/ 304799 w 3276599"/>
                <a:gd name="connsiteY4" fmla="*/ 9525 h 90488"/>
                <a:gd name="connsiteX5" fmla="*/ 485774 w 3276599"/>
                <a:gd name="connsiteY5" fmla="*/ 52388 h 90488"/>
                <a:gd name="connsiteX6" fmla="*/ 823911 w 3276599"/>
                <a:gd name="connsiteY6" fmla="*/ 57150 h 90488"/>
                <a:gd name="connsiteX7" fmla="*/ 1142999 w 3276599"/>
                <a:gd name="connsiteY7" fmla="*/ 66675 h 90488"/>
                <a:gd name="connsiteX8" fmla="*/ 1538286 w 3276599"/>
                <a:gd name="connsiteY8" fmla="*/ 80963 h 90488"/>
                <a:gd name="connsiteX9" fmla="*/ 1790699 w 3276599"/>
                <a:gd name="connsiteY9" fmla="*/ 61913 h 90488"/>
                <a:gd name="connsiteX10" fmla="*/ 1966911 w 3276599"/>
                <a:gd name="connsiteY10" fmla="*/ 42863 h 90488"/>
                <a:gd name="connsiteX11" fmla="*/ 2138361 w 3276599"/>
                <a:gd name="connsiteY11" fmla="*/ 9525 h 90488"/>
                <a:gd name="connsiteX12" fmla="*/ 2424111 w 3276599"/>
                <a:gd name="connsiteY12" fmla="*/ 0 h 90488"/>
                <a:gd name="connsiteX13" fmla="*/ 2733674 w 3276599"/>
                <a:gd name="connsiteY13" fmla="*/ 9525 h 90488"/>
                <a:gd name="connsiteX14" fmla="*/ 2976561 w 3276599"/>
                <a:gd name="connsiteY14" fmla="*/ 47625 h 90488"/>
                <a:gd name="connsiteX15" fmla="*/ 3276599 w 3276599"/>
                <a:gd name="connsiteY15" fmla="*/ 90488 h 90488"/>
                <a:gd name="connsiteX0" fmla="*/ 0 w 2976561"/>
                <a:gd name="connsiteY0" fmla="*/ 47626 h 80963"/>
                <a:gd name="connsiteX1" fmla="*/ 71436 w 2976561"/>
                <a:gd name="connsiteY1" fmla="*/ 21431 h 80963"/>
                <a:gd name="connsiteX2" fmla="*/ 161923 w 2976561"/>
                <a:gd name="connsiteY2" fmla="*/ 14286 h 80963"/>
                <a:gd name="connsiteX3" fmla="*/ 204786 w 2976561"/>
                <a:gd name="connsiteY3" fmla="*/ 33338 h 80963"/>
                <a:gd name="connsiteX4" fmla="*/ 304799 w 2976561"/>
                <a:gd name="connsiteY4" fmla="*/ 9525 h 80963"/>
                <a:gd name="connsiteX5" fmla="*/ 485774 w 2976561"/>
                <a:gd name="connsiteY5" fmla="*/ 52388 h 80963"/>
                <a:gd name="connsiteX6" fmla="*/ 823911 w 2976561"/>
                <a:gd name="connsiteY6" fmla="*/ 57150 h 80963"/>
                <a:gd name="connsiteX7" fmla="*/ 1142999 w 2976561"/>
                <a:gd name="connsiteY7" fmla="*/ 66675 h 80963"/>
                <a:gd name="connsiteX8" fmla="*/ 1538286 w 2976561"/>
                <a:gd name="connsiteY8" fmla="*/ 80963 h 80963"/>
                <a:gd name="connsiteX9" fmla="*/ 1790699 w 2976561"/>
                <a:gd name="connsiteY9" fmla="*/ 61913 h 80963"/>
                <a:gd name="connsiteX10" fmla="*/ 1966911 w 2976561"/>
                <a:gd name="connsiteY10" fmla="*/ 42863 h 80963"/>
                <a:gd name="connsiteX11" fmla="*/ 2138361 w 2976561"/>
                <a:gd name="connsiteY11" fmla="*/ 9525 h 80963"/>
                <a:gd name="connsiteX12" fmla="*/ 2424111 w 2976561"/>
                <a:gd name="connsiteY12" fmla="*/ 0 h 80963"/>
                <a:gd name="connsiteX13" fmla="*/ 2733674 w 2976561"/>
                <a:gd name="connsiteY13" fmla="*/ 9525 h 80963"/>
                <a:gd name="connsiteX14" fmla="*/ 2976561 w 2976561"/>
                <a:gd name="connsiteY14" fmla="*/ 47625 h 80963"/>
                <a:gd name="connsiteX0" fmla="*/ 0 w 2950367"/>
                <a:gd name="connsiteY0" fmla="*/ 47626 h 80963"/>
                <a:gd name="connsiteX1" fmla="*/ 71436 w 2950367"/>
                <a:gd name="connsiteY1" fmla="*/ 21431 h 80963"/>
                <a:gd name="connsiteX2" fmla="*/ 161923 w 2950367"/>
                <a:gd name="connsiteY2" fmla="*/ 14286 h 80963"/>
                <a:gd name="connsiteX3" fmla="*/ 204786 w 2950367"/>
                <a:gd name="connsiteY3" fmla="*/ 33338 h 80963"/>
                <a:gd name="connsiteX4" fmla="*/ 304799 w 2950367"/>
                <a:gd name="connsiteY4" fmla="*/ 9525 h 80963"/>
                <a:gd name="connsiteX5" fmla="*/ 485774 w 2950367"/>
                <a:gd name="connsiteY5" fmla="*/ 52388 h 80963"/>
                <a:gd name="connsiteX6" fmla="*/ 823911 w 2950367"/>
                <a:gd name="connsiteY6" fmla="*/ 57150 h 80963"/>
                <a:gd name="connsiteX7" fmla="*/ 1142999 w 2950367"/>
                <a:gd name="connsiteY7" fmla="*/ 66675 h 80963"/>
                <a:gd name="connsiteX8" fmla="*/ 1538286 w 2950367"/>
                <a:gd name="connsiteY8" fmla="*/ 80963 h 80963"/>
                <a:gd name="connsiteX9" fmla="*/ 1790699 w 2950367"/>
                <a:gd name="connsiteY9" fmla="*/ 61913 h 80963"/>
                <a:gd name="connsiteX10" fmla="*/ 1966911 w 2950367"/>
                <a:gd name="connsiteY10" fmla="*/ 42863 h 80963"/>
                <a:gd name="connsiteX11" fmla="*/ 2138361 w 2950367"/>
                <a:gd name="connsiteY11" fmla="*/ 9525 h 80963"/>
                <a:gd name="connsiteX12" fmla="*/ 2424111 w 2950367"/>
                <a:gd name="connsiteY12" fmla="*/ 0 h 80963"/>
                <a:gd name="connsiteX13" fmla="*/ 2733674 w 2950367"/>
                <a:gd name="connsiteY13" fmla="*/ 9525 h 80963"/>
                <a:gd name="connsiteX14" fmla="*/ 2950367 w 2950367"/>
                <a:gd name="connsiteY14" fmla="*/ 57150 h 80963"/>
                <a:gd name="connsiteX0" fmla="*/ 0 w 2950367"/>
                <a:gd name="connsiteY0" fmla="*/ 47626 h 80963"/>
                <a:gd name="connsiteX1" fmla="*/ 71436 w 2950367"/>
                <a:gd name="connsiteY1" fmla="*/ 21431 h 80963"/>
                <a:gd name="connsiteX2" fmla="*/ 161923 w 2950367"/>
                <a:gd name="connsiteY2" fmla="*/ 14286 h 80963"/>
                <a:gd name="connsiteX3" fmla="*/ 204786 w 2950367"/>
                <a:gd name="connsiteY3" fmla="*/ 33338 h 80963"/>
                <a:gd name="connsiteX4" fmla="*/ 304799 w 2950367"/>
                <a:gd name="connsiteY4" fmla="*/ 9525 h 80963"/>
                <a:gd name="connsiteX5" fmla="*/ 485774 w 2950367"/>
                <a:gd name="connsiteY5" fmla="*/ 52388 h 80963"/>
                <a:gd name="connsiteX6" fmla="*/ 823911 w 2950367"/>
                <a:gd name="connsiteY6" fmla="*/ 57150 h 80963"/>
                <a:gd name="connsiteX7" fmla="*/ 1142999 w 2950367"/>
                <a:gd name="connsiteY7" fmla="*/ 66675 h 80963"/>
                <a:gd name="connsiteX8" fmla="*/ 1538286 w 2950367"/>
                <a:gd name="connsiteY8" fmla="*/ 80963 h 80963"/>
                <a:gd name="connsiteX9" fmla="*/ 1790699 w 2950367"/>
                <a:gd name="connsiteY9" fmla="*/ 61913 h 80963"/>
                <a:gd name="connsiteX10" fmla="*/ 1966911 w 2950367"/>
                <a:gd name="connsiteY10" fmla="*/ 42863 h 80963"/>
                <a:gd name="connsiteX11" fmla="*/ 2138361 w 2950367"/>
                <a:gd name="connsiteY11" fmla="*/ 9525 h 80963"/>
                <a:gd name="connsiteX12" fmla="*/ 2424111 w 2950367"/>
                <a:gd name="connsiteY12" fmla="*/ 0 h 80963"/>
                <a:gd name="connsiteX13" fmla="*/ 2712243 w 2950367"/>
                <a:gd name="connsiteY13" fmla="*/ 16669 h 80963"/>
                <a:gd name="connsiteX14" fmla="*/ 2950367 w 2950367"/>
                <a:gd name="connsiteY14" fmla="*/ 57150 h 80963"/>
                <a:gd name="connsiteX0" fmla="*/ 0 w 2878931"/>
                <a:gd name="connsiteY0" fmla="*/ 21431 h 80963"/>
                <a:gd name="connsiteX1" fmla="*/ 90487 w 2878931"/>
                <a:gd name="connsiteY1" fmla="*/ 14286 h 80963"/>
                <a:gd name="connsiteX2" fmla="*/ 133350 w 2878931"/>
                <a:gd name="connsiteY2" fmla="*/ 33338 h 80963"/>
                <a:gd name="connsiteX3" fmla="*/ 233363 w 2878931"/>
                <a:gd name="connsiteY3" fmla="*/ 9525 h 80963"/>
                <a:gd name="connsiteX4" fmla="*/ 414338 w 2878931"/>
                <a:gd name="connsiteY4" fmla="*/ 52388 h 80963"/>
                <a:gd name="connsiteX5" fmla="*/ 752475 w 2878931"/>
                <a:gd name="connsiteY5" fmla="*/ 57150 h 80963"/>
                <a:gd name="connsiteX6" fmla="*/ 1071563 w 2878931"/>
                <a:gd name="connsiteY6" fmla="*/ 66675 h 80963"/>
                <a:gd name="connsiteX7" fmla="*/ 1466850 w 2878931"/>
                <a:gd name="connsiteY7" fmla="*/ 80963 h 80963"/>
                <a:gd name="connsiteX8" fmla="*/ 1719263 w 2878931"/>
                <a:gd name="connsiteY8" fmla="*/ 61913 h 80963"/>
                <a:gd name="connsiteX9" fmla="*/ 1895475 w 2878931"/>
                <a:gd name="connsiteY9" fmla="*/ 42863 h 80963"/>
                <a:gd name="connsiteX10" fmla="*/ 2066925 w 2878931"/>
                <a:gd name="connsiteY10" fmla="*/ 9525 h 80963"/>
                <a:gd name="connsiteX11" fmla="*/ 2352675 w 2878931"/>
                <a:gd name="connsiteY11" fmla="*/ 0 h 80963"/>
                <a:gd name="connsiteX12" fmla="*/ 2640807 w 2878931"/>
                <a:gd name="connsiteY12" fmla="*/ 16669 h 80963"/>
                <a:gd name="connsiteX13" fmla="*/ 2878931 w 2878931"/>
                <a:gd name="connsiteY13" fmla="*/ 57150 h 80963"/>
                <a:gd name="connsiteX0" fmla="*/ 0 w 2788444"/>
                <a:gd name="connsiteY0" fmla="*/ 14286 h 80963"/>
                <a:gd name="connsiteX1" fmla="*/ 42863 w 2788444"/>
                <a:gd name="connsiteY1" fmla="*/ 33338 h 80963"/>
                <a:gd name="connsiteX2" fmla="*/ 142876 w 2788444"/>
                <a:gd name="connsiteY2" fmla="*/ 9525 h 80963"/>
                <a:gd name="connsiteX3" fmla="*/ 323851 w 2788444"/>
                <a:gd name="connsiteY3" fmla="*/ 52388 h 80963"/>
                <a:gd name="connsiteX4" fmla="*/ 661988 w 2788444"/>
                <a:gd name="connsiteY4" fmla="*/ 57150 h 80963"/>
                <a:gd name="connsiteX5" fmla="*/ 981076 w 2788444"/>
                <a:gd name="connsiteY5" fmla="*/ 66675 h 80963"/>
                <a:gd name="connsiteX6" fmla="*/ 1376363 w 2788444"/>
                <a:gd name="connsiteY6" fmla="*/ 80963 h 80963"/>
                <a:gd name="connsiteX7" fmla="*/ 1628776 w 2788444"/>
                <a:gd name="connsiteY7" fmla="*/ 61913 h 80963"/>
                <a:gd name="connsiteX8" fmla="*/ 1804988 w 2788444"/>
                <a:gd name="connsiteY8" fmla="*/ 42863 h 80963"/>
                <a:gd name="connsiteX9" fmla="*/ 1976438 w 2788444"/>
                <a:gd name="connsiteY9" fmla="*/ 9525 h 80963"/>
                <a:gd name="connsiteX10" fmla="*/ 2262188 w 2788444"/>
                <a:gd name="connsiteY10" fmla="*/ 0 h 80963"/>
                <a:gd name="connsiteX11" fmla="*/ 2550320 w 2788444"/>
                <a:gd name="connsiteY11" fmla="*/ 16669 h 80963"/>
                <a:gd name="connsiteX12" fmla="*/ 2788444 w 2788444"/>
                <a:gd name="connsiteY12" fmla="*/ 57150 h 80963"/>
                <a:gd name="connsiteX0" fmla="*/ 0 w 2745581"/>
                <a:gd name="connsiteY0" fmla="*/ 33338 h 80963"/>
                <a:gd name="connsiteX1" fmla="*/ 100013 w 2745581"/>
                <a:gd name="connsiteY1" fmla="*/ 9525 h 80963"/>
                <a:gd name="connsiteX2" fmla="*/ 280988 w 2745581"/>
                <a:gd name="connsiteY2" fmla="*/ 52388 h 80963"/>
                <a:gd name="connsiteX3" fmla="*/ 619125 w 2745581"/>
                <a:gd name="connsiteY3" fmla="*/ 57150 h 80963"/>
                <a:gd name="connsiteX4" fmla="*/ 938213 w 2745581"/>
                <a:gd name="connsiteY4" fmla="*/ 66675 h 80963"/>
                <a:gd name="connsiteX5" fmla="*/ 1333500 w 2745581"/>
                <a:gd name="connsiteY5" fmla="*/ 80963 h 80963"/>
                <a:gd name="connsiteX6" fmla="*/ 1585913 w 2745581"/>
                <a:gd name="connsiteY6" fmla="*/ 61913 h 80963"/>
                <a:gd name="connsiteX7" fmla="*/ 1762125 w 2745581"/>
                <a:gd name="connsiteY7" fmla="*/ 42863 h 80963"/>
                <a:gd name="connsiteX8" fmla="*/ 1933575 w 2745581"/>
                <a:gd name="connsiteY8" fmla="*/ 9525 h 80963"/>
                <a:gd name="connsiteX9" fmla="*/ 2219325 w 2745581"/>
                <a:gd name="connsiteY9" fmla="*/ 0 h 80963"/>
                <a:gd name="connsiteX10" fmla="*/ 2507457 w 2745581"/>
                <a:gd name="connsiteY10" fmla="*/ 16669 h 80963"/>
                <a:gd name="connsiteX11" fmla="*/ 2745581 w 2745581"/>
                <a:gd name="connsiteY11" fmla="*/ 57150 h 80963"/>
                <a:gd name="connsiteX0" fmla="*/ 0 w 2712243"/>
                <a:gd name="connsiteY0" fmla="*/ 30957 h 80963"/>
                <a:gd name="connsiteX1" fmla="*/ 66675 w 2712243"/>
                <a:gd name="connsiteY1" fmla="*/ 9525 h 80963"/>
                <a:gd name="connsiteX2" fmla="*/ 247650 w 2712243"/>
                <a:gd name="connsiteY2" fmla="*/ 52388 h 80963"/>
                <a:gd name="connsiteX3" fmla="*/ 585787 w 2712243"/>
                <a:gd name="connsiteY3" fmla="*/ 57150 h 80963"/>
                <a:gd name="connsiteX4" fmla="*/ 904875 w 2712243"/>
                <a:gd name="connsiteY4" fmla="*/ 66675 h 80963"/>
                <a:gd name="connsiteX5" fmla="*/ 1300162 w 2712243"/>
                <a:gd name="connsiteY5" fmla="*/ 80963 h 80963"/>
                <a:gd name="connsiteX6" fmla="*/ 1552575 w 2712243"/>
                <a:gd name="connsiteY6" fmla="*/ 61913 h 80963"/>
                <a:gd name="connsiteX7" fmla="*/ 1728787 w 2712243"/>
                <a:gd name="connsiteY7" fmla="*/ 42863 h 80963"/>
                <a:gd name="connsiteX8" fmla="*/ 1900237 w 2712243"/>
                <a:gd name="connsiteY8" fmla="*/ 9525 h 80963"/>
                <a:gd name="connsiteX9" fmla="*/ 2185987 w 2712243"/>
                <a:gd name="connsiteY9" fmla="*/ 0 h 80963"/>
                <a:gd name="connsiteX10" fmla="*/ 2474119 w 2712243"/>
                <a:gd name="connsiteY10" fmla="*/ 16669 h 80963"/>
                <a:gd name="connsiteX11" fmla="*/ 2712243 w 2712243"/>
                <a:gd name="connsiteY11" fmla="*/ 57150 h 80963"/>
                <a:gd name="connsiteX0" fmla="*/ 0 w 2712243"/>
                <a:gd name="connsiteY0" fmla="*/ 30957 h 80963"/>
                <a:gd name="connsiteX1" fmla="*/ 104775 w 2712243"/>
                <a:gd name="connsiteY1" fmla="*/ 19050 h 80963"/>
                <a:gd name="connsiteX2" fmla="*/ 247650 w 2712243"/>
                <a:gd name="connsiteY2" fmla="*/ 52388 h 80963"/>
                <a:gd name="connsiteX3" fmla="*/ 585787 w 2712243"/>
                <a:gd name="connsiteY3" fmla="*/ 57150 h 80963"/>
                <a:gd name="connsiteX4" fmla="*/ 904875 w 2712243"/>
                <a:gd name="connsiteY4" fmla="*/ 66675 h 80963"/>
                <a:gd name="connsiteX5" fmla="*/ 1300162 w 2712243"/>
                <a:gd name="connsiteY5" fmla="*/ 80963 h 80963"/>
                <a:gd name="connsiteX6" fmla="*/ 1552575 w 2712243"/>
                <a:gd name="connsiteY6" fmla="*/ 61913 h 80963"/>
                <a:gd name="connsiteX7" fmla="*/ 1728787 w 2712243"/>
                <a:gd name="connsiteY7" fmla="*/ 42863 h 80963"/>
                <a:gd name="connsiteX8" fmla="*/ 1900237 w 2712243"/>
                <a:gd name="connsiteY8" fmla="*/ 9525 h 80963"/>
                <a:gd name="connsiteX9" fmla="*/ 2185987 w 2712243"/>
                <a:gd name="connsiteY9" fmla="*/ 0 h 80963"/>
                <a:gd name="connsiteX10" fmla="*/ 2474119 w 2712243"/>
                <a:gd name="connsiteY10" fmla="*/ 16669 h 80963"/>
                <a:gd name="connsiteX11" fmla="*/ 2712243 w 2712243"/>
                <a:gd name="connsiteY11" fmla="*/ 57150 h 80963"/>
                <a:gd name="connsiteX0" fmla="*/ 0 w 2686049"/>
                <a:gd name="connsiteY0" fmla="*/ 30957 h 80963"/>
                <a:gd name="connsiteX1" fmla="*/ 78581 w 2686049"/>
                <a:gd name="connsiteY1" fmla="*/ 19050 h 80963"/>
                <a:gd name="connsiteX2" fmla="*/ 221456 w 2686049"/>
                <a:gd name="connsiteY2" fmla="*/ 52388 h 80963"/>
                <a:gd name="connsiteX3" fmla="*/ 559593 w 2686049"/>
                <a:gd name="connsiteY3" fmla="*/ 57150 h 80963"/>
                <a:gd name="connsiteX4" fmla="*/ 878681 w 2686049"/>
                <a:gd name="connsiteY4" fmla="*/ 66675 h 80963"/>
                <a:gd name="connsiteX5" fmla="*/ 1273968 w 2686049"/>
                <a:gd name="connsiteY5" fmla="*/ 80963 h 80963"/>
                <a:gd name="connsiteX6" fmla="*/ 1526381 w 2686049"/>
                <a:gd name="connsiteY6" fmla="*/ 61913 h 80963"/>
                <a:gd name="connsiteX7" fmla="*/ 1702593 w 2686049"/>
                <a:gd name="connsiteY7" fmla="*/ 42863 h 80963"/>
                <a:gd name="connsiteX8" fmla="*/ 1874043 w 2686049"/>
                <a:gd name="connsiteY8" fmla="*/ 9525 h 80963"/>
                <a:gd name="connsiteX9" fmla="*/ 2159793 w 2686049"/>
                <a:gd name="connsiteY9" fmla="*/ 0 h 80963"/>
                <a:gd name="connsiteX10" fmla="*/ 2447925 w 2686049"/>
                <a:gd name="connsiteY10" fmla="*/ 16669 h 80963"/>
                <a:gd name="connsiteX11" fmla="*/ 2686049 w 2686049"/>
                <a:gd name="connsiteY11" fmla="*/ 57150 h 80963"/>
                <a:gd name="connsiteX0" fmla="*/ 0 w 2697955"/>
                <a:gd name="connsiteY0" fmla="*/ 35720 h 80963"/>
                <a:gd name="connsiteX1" fmla="*/ 90487 w 2697955"/>
                <a:gd name="connsiteY1" fmla="*/ 19050 h 80963"/>
                <a:gd name="connsiteX2" fmla="*/ 233362 w 2697955"/>
                <a:gd name="connsiteY2" fmla="*/ 52388 h 80963"/>
                <a:gd name="connsiteX3" fmla="*/ 571499 w 2697955"/>
                <a:gd name="connsiteY3" fmla="*/ 57150 h 80963"/>
                <a:gd name="connsiteX4" fmla="*/ 890587 w 2697955"/>
                <a:gd name="connsiteY4" fmla="*/ 66675 h 80963"/>
                <a:gd name="connsiteX5" fmla="*/ 1285874 w 2697955"/>
                <a:gd name="connsiteY5" fmla="*/ 80963 h 80963"/>
                <a:gd name="connsiteX6" fmla="*/ 1538287 w 2697955"/>
                <a:gd name="connsiteY6" fmla="*/ 61913 h 80963"/>
                <a:gd name="connsiteX7" fmla="*/ 1714499 w 2697955"/>
                <a:gd name="connsiteY7" fmla="*/ 42863 h 80963"/>
                <a:gd name="connsiteX8" fmla="*/ 1885949 w 2697955"/>
                <a:gd name="connsiteY8" fmla="*/ 9525 h 80963"/>
                <a:gd name="connsiteX9" fmla="*/ 2171699 w 2697955"/>
                <a:gd name="connsiteY9" fmla="*/ 0 h 80963"/>
                <a:gd name="connsiteX10" fmla="*/ 2459831 w 2697955"/>
                <a:gd name="connsiteY10" fmla="*/ 16669 h 80963"/>
                <a:gd name="connsiteX11" fmla="*/ 2697955 w 2697955"/>
                <a:gd name="connsiteY11" fmla="*/ 57150 h 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7955" h="80963">
                  <a:moveTo>
                    <a:pt x="0" y="35720"/>
                  </a:moveTo>
                  <a:lnTo>
                    <a:pt x="90487" y="19050"/>
                  </a:lnTo>
                  <a:lnTo>
                    <a:pt x="233362" y="52388"/>
                  </a:lnTo>
                  <a:lnTo>
                    <a:pt x="571499" y="57150"/>
                  </a:lnTo>
                  <a:lnTo>
                    <a:pt x="890587" y="66675"/>
                  </a:lnTo>
                  <a:lnTo>
                    <a:pt x="1285874" y="80963"/>
                  </a:lnTo>
                  <a:lnTo>
                    <a:pt x="1538287" y="61913"/>
                  </a:lnTo>
                  <a:lnTo>
                    <a:pt x="1714499" y="42863"/>
                  </a:lnTo>
                  <a:lnTo>
                    <a:pt x="1885949" y="9525"/>
                  </a:lnTo>
                  <a:lnTo>
                    <a:pt x="2171699" y="0"/>
                  </a:lnTo>
                  <a:lnTo>
                    <a:pt x="2459831" y="16669"/>
                  </a:lnTo>
                  <a:lnTo>
                    <a:pt x="2697955" y="571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320511" y="1941922"/>
              <a:ext cx="3146467" cy="396029"/>
            </a:xfrm>
            <a:custGeom>
              <a:avLst/>
              <a:gdLst>
                <a:gd name="connsiteX0" fmla="*/ 0 w 3120273"/>
                <a:gd name="connsiteY0" fmla="*/ 0 h 395925"/>
                <a:gd name="connsiteX1" fmla="*/ 263951 w 3120273"/>
                <a:gd name="connsiteY1" fmla="*/ 0 h 395925"/>
                <a:gd name="connsiteX2" fmla="*/ 848413 w 3120273"/>
                <a:gd name="connsiteY2" fmla="*/ 18853 h 395925"/>
                <a:gd name="connsiteX3" fmla="*/ 1282046 w 3120273"/>
                <a:gd name="connsiteY3" fmla="*/ 47134 h 395925"/>
                <a:gd name="connsiteX4" fmla="*/ 1574277 w 3120273"/>
                <a:gd name="connsiteY4" fmla="*/ 75414 h 395925"/>
                <a:gd name="connsiteX5" fmla="*/ 1979629 w 3120273"/>
                <a:gd name="connsiteY5" fmla="*/ 169682 h 395925"/>
                <a:gd name="connsiteX6" fmla="*/ 2205873 w 3120273"/>
                <a:gd name="connsiteY6" fmla="*/ 245097 h 395925"/>
                <a:gd name="connsiteX7" fmla="*/ 2300141 w 3120273"/>
                <a:gd name="connsiteY7" fmla="*/ 339365 h 395925"/>
                <a:gd name="connsiteX8" fmla="*/ 2384982 w 3120273"/>
                <a:gd name="connsiteY8" fmla="*/ 377072 h 395925"/>
                <a:gd name="connsiteX9" fmla="*/ 2460396 w 3120273"/>
                <a:gd name="connsiteY9" fmla="*/ 386499 h 395925"/>
                <a:gd name="connsiteX10" fmla="*/ 2648932 w 3120273"/>
                <a:gd name="connsiteY10" fmla="*/ 358218 h 395925"/>
                <a:gd name="connsiteX11" fmla="*/ 2790334 w 3120273"/>
                <a:gd name="connsiteY11" fmla="*/ 377072 h 395925"/>
                <a:gd name="connsiteX12" fmla="*/ 3044858 w 3120273"/>
                <a:gd name="connsiteY12" fmla="*/ 395925 h 395925"/>
                <a:gd name="connsiteX13" fmla="*/ 3120273 w 3120273"/>
                <a:gd name="connsiteY13" fmla="*/ 386499 h 395925"/>
                <a:gd name="connsiteX0" fmla="*/ 0 w 3146467"/>
                <a:gd name="connsiteY0" fmla="*/ 0 h 396029"/>
                <a:gd name="connsiteX1" fmla="*/ 263951 w 3146467"/>
                <a:gd name="connsiteY1" fmla="*/ 0 h 396029"/>
                <a:gd name="connsiteX2" fmla="*/ 848413 w 3146467"/>
                <a:gd name="connsiteY2" fmla="*/ 18853 h 396029"/>
                <a:gd name="connsiteX3" fmla="*/ 1282046 w 3146467"/>
                <a:gd name="connsiteY3" fmla="*/ 47134 h 396029"/>
                <a:gd name="connsiteX4" fmla="*/ 1574277 w 3146467"/>
                <a:gd name="connsiteY4" fmla="*/ 75414 h 396029"/>
                <a:gd name="connsiteX5" fmla="*/ 1979629 w 3146467"/>
                <a:gd name="connsiteY5" fmla="*/ 169682 h 396029"/>
                <a:gd name="connsiteX6" fmla="*/ 2205873 w 3146467"/>
                <a:gd name="connsiteY6" fmla="*/ 245097 h 396029"/>
                <a:gd name="connsiteX7" fmla="*/ 2300141 w 3146467"/>
                <a:gd name="connsiteY7" fmla="*/ 339365 h 396029"/>
                <a:gd name="connsiteX8" fmla="*/ 2384982 w 3146467"/>
                <a:gd name="connsiteY8" fmla="*/ 377072 h 396029"/>
                <a:gd name="connsiteX9" fmla="*/ 2460396 w 3146467"/>
                <a:gd name="connsiteY9" fmla="*/ 386499 h 396029"/>
                <a:gd name="connsiteX10" fmla="*/ 2648932 w 3146467"/>
                <a:gd name="connsiteY10" fmla="*/ 358218 h 396029"/>
                <a:gd name="connsiteX11" fmla="*/ 2790334 w 3146467"/>
                <a:gd name="connsiteY11" fmla="*/ 377072 h 396029"/>
                <a:gd name="connsiteX12" fmla="*/ 3044858 w 3146467"/>
                <a:gd name="connsiteY12" fmla="*/ 395925 h 396029"/>
                <a:gd name="connsiteX13" fmla="*/ 3146467 w 3146467"/>
                <a:gd name="connsiteY13" fmla="*/ 384118 h 396029"/>
                <a:gd name="connsiteX0" fmla="*/ 0 w 3146467"/>
                <a:gd name="connsiteY0" fmla="*/ 0 h 396029"/>
                <a:gd name="connsiteX1" fmla="*/ 263951 w 3146467"/>
                <a:gd name="connsiteY1" fmla="*/ 0 h 396029"/>
                <a:gd name="connsiteX2" fmla="*/ 848413 w 3146467"/>
                <a:gd name="connsiteY2" fmla="*/ 18853 h 396029"/>
                <a:gd name="connsiteX3" fmla="*/ 1282046 w 3146467"/>
                <a:gd name="connsiteY3" fmla="*/ 47134 h 396029"/>
                <a:gd name="connsiteX4" fmla="*/ 1574277 w 3146467"/>
                <a:gd name="connsiteY4" fmla="*/ 75414 h 396029"/>
                <a:gd name="connsiteX5" fmla="*/ 1979629 w 3146467"/>
                <a:gd name="connsiteY5" fmla="*/ 169682 h 396029"/>
                <a:gd name="connsiteX6" fmla="*/ 2217779 w 3146467"/>
                <a:gd name="connsiteY6" fmla="*/ 235572 h 396029"/>
                <a:gd name="connsiteX7" fmla="*/ 2300141 w 3146467"/>
                <a:gd name="connsiteY7" fmla="*/ 339365 h 396029"/>
                <a:gd name="connsiteX8" fmla="*/ 2384982 w 3146467"/>
                <a:gd name="connsiteY8" fmla="*/ 377072 h 396029"/>
                <a:gd name="connsiteX9" fmla="*/ 2460396 w 3146467"/>
                <a:gd name="connsiteY9" fmla="*/ 386499 h 396029"/>
                <a:gd name="connsiteX10" fmla="*/ 2648932 w 3146467"/>
                <a:gd name="connsiteY10" fmla="*/ 358218 h 396029"/>
                <a:gd name="connsiteX11" fmla="*/ 2790334 w 3146467"/>
                <a:gd name="connsiteY11" fmla="*/ 377072 h 396029"/>
                <a:gd name="connsiteX12" fmla="*/ 3044858 w 3146467"/>
                <a:gd name="connsiteY12" fmla="*/ 395925 h 396029"/>
                <a:gd name="connsiteX13" fmla="*/ 3146467 w 3146467"/>
                <a:gd name="connsiteY13" fmla="*/ 384118 h 396029"/>
                <a:gd name="connsiteX0" fmla="*/ 0 w 3146467"/>
                <a:gd name="connsiteY0" fmla="*/ 0 h 396029"/>
                <a:gd name="connsiteX1" fmla="*/ 263951 w 3146467"/>
                <a:gd name="connsiteY1" fmla="*/ 0 h 396029"/>
                <a:gd name="connsiteX2" fmla="*/ 848413 w 3146467"/>
                <a:gd name="connsiteY2" fmla="*/ 18853 h 396029"/>
                <a:gd name="connsiteX3" fmla="*/ 1282046 w 3146467"/>
                <a:gd name="connsiteY3" fmla="*/ 47134 h 396029"/>
                <a:gd name="connsiteX4" fmla="*/ 1574277 w 3146467"/>
                <a:gd name="connsiteY4" fmla="*/ 75414 h 396029"/>
                <a:gd name="connsiteX5" fmla="*/ 1979629 w 3146467"/>
                <a:gd name="connsiteY5" fmla="*/ 169682 h 396029"/>
                <a:gd name="connsiteX6" fmla="*/ 2217779 w 3146467"/>
                <a:gd name="connsiteY6" fmla="*/ 235572 h 396029"/>
                <a:gd name="connsiteX7" fmla="*/ 2328716 w 3146467"/>
                <a:gd name="connsiteY7" fmla="*/ 284596 h 396029"/>
                <a:gd name="connsiteX8" fmla="*/ 2384982 w 3146467"/>
                <a:gd name="connsiteY8" fmla="*/ 377072 h 396029"/>
                <a:gd name="connsiteX9" fmla="*/ 2460396 w 3146467"/>
                <a:gd name="connsiteY9" fmla="*/ 386499 h 396029"/>
                <a:gd name="connsiteX10" fmla="*/ 2648932 w 3146467"/>
                <a:gd name="connsiteY10" fmla="*/ 358218 h 396029"/>
                <a:gd name="connsiteX11" fmla="*/ 2790334 w 3146467"/>
                <a:gd name="connsiteY11" fmla="*/ 377072 h 396029"/>
                <a:gd name="connsiteX12" fmla="*/ 3044858 w 3146467"/>
                <a:gd name="connsiteY12" fmla="*/ 395925 h 396029"/>
                <a:gd name="connsiteX13" fmla="*/ 3146467 w 3146467"/>
                <a:gd name="connsiteY13" fmla="*/ 384118 h 396029"/>
                <a:gd name="connsiteX0" fmla="*/ 0 w 3146467"/>
                <a:gd name="connsiteY0" fmla="*/ 0 h 396029"/>
                <a:gd name="connsiteX1" fmla="*/ 263951 w 3146467"/>
                <a:gd name="connsiteY1" fmla="*/ 0 h 396029"/>
                <a:gd name="connsiteX2" fmla="*/ 848413 w 3146467"/>
                <a:gd name="connsiteY2" fmla="*/ 18853 h 396029"/>
                <a:gd name="connsiteX3" fmla="*/ 1282046 w 3146467"/>
                <a:gd name="connsiteY3" fmla="*/ 47134 h 396029"/>
                <a:gd name="connsiteX4" fmla="*/ 1574277 w 3146467"/>
                <a:gd name="connsiteY4" fmla="*/ 75414 h 396029"/>
                <a:gd name="connsiteX5" fmla="*/ 1979629 w 3146467"/>
                <a:gd name="connsiteY5" fmla="*/ 169682 h 396029"/>
                <a:gd name="connsiteX6" fmla="*/ 2217779 w 3146467"/>
                <a:gd name="connsiteY6" fmla="*/ 235572 h 396029"/>
                <a:gd name="connsiteX7" fmla="*/ 2328716 w 3146467"/>
                <a:gd name="connsiteY7" fmla="*/ 284596 h 396029"/>
                <a:gd name="connsiteX8" fmla="*/ 2411176 w 3146467"/>
                <a:gd name="connsiteY8" fmla="*/ 338972 h 396029"/>
                <a:gd name="connsiteX9" fmla="*/ 2460396 w 3146467"/>
                <a:gd name="connsiteY9" fmla="*/ 386499 h 396029"/>
                <a:gd name="connsiteX10" fmla="*/ 2648932 w 3146467"/>
                <a:gd name="connsiteY10" fmla="*/ 358218 h 396029"/>
                <a:gd name="connsiteX11" fmla="*/ 2790334 w 3146467"/>
                <a:gd name="connsiteY11" fmla="*/ 377072 h 396029"/>
                <a:gd name="connsiteX12" fmla="*/ 3044858 w 3146467"/>
                <a:gd name="connsiteY12" fmla="*/ 395925 h 396029"/>
                <a:gd name="connsiteX13" fmla="*/ 3146467 w 3146467"/>
                <a:gd name="connsiteY13" fmla="*/ 384118 h 396029"/>
                <a:gd name="connsiteX0" fmla="*/ 0 w 3146467"/>
                <a:gd name="connsiteY0" fmla="*/ 0 h 396029"/>
                <a:gd name="connsiteX1" fmla="*/ 263951 w 3146467"/>
                <a:gd name="connsiteY1" fmla="*/ 0 h 396029"/>
                <a:gd name="connsiteX2" fmla="*/ 848413 w 3146467"/>
                <a:gd name="connsiteY2" fmla="*/ 18853 h 396029"/>
                <a:gd name="connsiteX3" fmla="*/ 1282046 w 3146467"/>
                <a:gd name="connsiteY3" fmla="*/ 47134 h 396029"/>
                <a:gd name="connsiteX4" fmla="*/ 1574277 w 3146467"/>
                <a:gd name="connsiteY4" fmla="*/ 75414 h 396029"/>
                <a:gd name="connsiteX5" fmla="*/ 1979629 w 3146467"/>
                <a:gd name="connsiteY5" fmla="*/ 169682 h 396029"/>
                <a:gd name="connsiteX6" fmla="*/ 2217779 w 3146467"/>
                <a:gd name="connsiteY6" fmla="*/ 235572 h 396029"/>
                <a:gd name="connsiteX7" fmla="*/ 2328716 w 3146467"/>
                <a:gd name="connsiteY7" fmla="*/ 284596 h 396029"/>
                <a:gd name="connsiteX8" fmla="*/ 2411176 w 3146467"/>
                <a:gd name="connsiteY8" fmla="*/ 338972 h 396029"/>
                <a:gd name="connsiteX9" fmla="*/ 2510403 w 3146467"/>
                <a:gd name="connsiteY9" fmla="*/ 338874 h 396029"/>
                <a:gd name="connsiteX10" fmla="*/ 2648932 w 3146467"/>
                <a:gd name="connsiteY10" fmla="*/ 358218 h 396029"/>
                <a:gd name="connsiteX11" fmla="*/ 2790334 w 3146467"/>
                <a:gd name="connsiteY11" fmla="*/ 377072 h 396029"/>
                <a:gd name="connsiteX12" fmla="*/ 3044858 w 3146467"/>
                <a:gd name="connsiteY12" fmla="*/ 395925 h 396029"/>
                <a:gd name="connsiteX13" fmla="*/ 3146467 w 3146467"/>
                <a:gd name="connsiteY13" fmla="*/ 384118 h 396029"/>
                <a:gd name="connsiteX0" fmla="*/ 0 w 3146467"/>
                <a:gd name="connsiteY0" fmla="*/ 0 h 396029"/>
                <a:gd name="connsiteX1" fmla="*/ 263951 w 3146467"/>
                <a:gd name="connsiteY1" fmla="*/ 0 h 396029"/>
                <a:gd name="connsiteX2" fmla="*/ 848413 w 3146467"/>
                <a:gd name="connsiteY2" fmla="*/ 18853 h 396029"/>
                <a:gd name="connsiteX3" fmla="*/ 1282046 w 3146467"/>
                <a:gd name="connsiteY3" fmla="*/ 47134 h 396029"/>
                <a:gd name="connsiteX4" fmla="*/ 1574277 w 3146467"/>
                <a:gd name="connsiteY4" fmla="*/ 75414 h 396029"/>
                <a:gd name="connsiteX5" fmla="*/ 1979629 w 3146467"/>
                <a:gd name="connsiteY5" fmla="*/ 169682 h 396029"/>
                <a:gd name="connsiteX6" fmla="*/ 2217779 w 3146467"/>
                <a:gd name="connsiteY6" fmla="*/ 235572 h 396029"/>
                <a:gd name="connsiteX7" fmla="*/ 2328716 w 3146467"/>
                <a:gd name="connsiteY7" fmla="*/ 284596 h 396029"/>
                <a:gd name="connsiteX8" fmla="*/ 2444514 w 3146467"/>
                <a:gd name="connsiteY8" fmla="*/ 284203 h 396029"/>
                <a:gd name="connsiteX9" fmla="*/ 2510403 w 3146467"/>
                <a:gd name="connsiteY9" fmla="*/ 338874 h 396029"/>
                <a:gd name="connsiteX10" fmla="*/ 2648932 w 3146467"/>
                <a:gd name="connsiteY10" fmla="*/ 358218 h 396029"/>
                <a:gd name="connsiteX11" fmla="*/ 2790334 w 3146467"/>
                <a:gd name="connsiteY11" fmla="*/ 377072 h 396029"/>
                <a:gd name="connsiteX12" fmla="*/ 3044858 w 3146467"/>
                <a:gd name="connsiteY12" fmla="*/ 395925 h 396029"/>
                <a:gd name="connsiteX13" fmla="*/ 3146467 w 3146467"/>
                <a:gd name="connsiteY13" fmla="*/ 384118 h 396029"/>
                <a:gd name="connsiteX0" fmla="*/ 0 w 3146467"/>
                <a:gd name="connsiteY0" fmla="*/ 0 h 396029"/>
                <a:gd name="connsiteX1" fmla="*/ 263951 w 3146467"/>
                <a:gd name="connsiteY1" fmla="*/ 0 h 396029"/>
                <a:gd name="connsiteX2" fmla="*/ 848413 w 3146467"/>
                <a:gd name="connsiteY2" fmla="*/ 18853 h 396029"/>
                <a:gd name="connsiteX3" fmla="*/ 1282046 w 3146467"/>
                <a:gd name="connsiteY3" fmla="*/ 47134 h 396029"/>
                <a:gd name="connsiteX4" fmla="*/ 1574277 w 3146467"/>
                <a:gd name="connsiteY4" fmla="*/ 75414 h 396029"/>
                <a:gd name="connsiteX5" fmla="*/ 1979629 w 3146467"/>
                <a:gd name="connsiteY5" fmla="*/ 169682 h 396029"/>
                <a:gd name="connsiteX6" fmla="*/ 2217779 w 3146467"/>
                <a:gd name="connsiteY6" fmla="*/ 235572 h 396029"/>
                <a:gd name="connsiteX7" fmla="*/ 2328716 w 3146467"/>
                <a:gd name="connsiteY7" fmla="*/ 284596 h 396029"/>
                <a:gd name="connsiteX8" fmla="*/ 2444514 w 3146467"/>
                <a:gd name="connsiteY8" fmla="*/ 284203 h 396029"/>
                <a:gd name="connsiteX9" fmla="*/ 2550884 w 3146467"/>
                <a:gd name="connsiteY9" fmla="*/ 305537 h 396029"/>
                <a:gd name="connsiteX10" fmla="*/ 2648932 w 3146467"/>
                <a:gd name="connsiteY10" fmla="*/ 358218 h 396029"/>
                <a:gd name="connsiteX11" fmla="*/ 2790334 w 3146467"/>
                <a:gd name="connsiteY11" fmla="*/ 377072 h 396029"/>
                <a:gd name="connsiteX12" fmla="*/ 3044858 w 3146467"/>
                <a:gd name="connsiteY12" fmla="*/ 395925 h 396029"/>
                <a:gd name="connsiteX13" fmla="*/ 3146467 w 3146467"/>
                <a:gd name="connsiteY13" fmla="*/ 384118 h 396029"/>
                <a:gd name="connsiteX0" fmla="*/ 0 w 3146467"/>
                <a:gd name="connsiteY0" fmla="*/ 0 h 396029"/>
                <a:gd name="connsiteX1" fmla="*/ 263951 w 3146467"/>
                <a:gd name="connsiteY1" fmla="*/ 0 h 396029"/>
                <a:gd name="connsiteX2" fmla="*/ 848413 w 3146467"/>
                <a:gd name="connsiteY2" fmla="*/ 18853 h 396029"/>
                <a:gd name="connsiteX3" fmla="*/ 1282046 w 3146467"/>
                <a:gd name="connsiteY3" fmla="*/ 47134 h 396029"/>
                <a:gd name="connsiteX4" fmla="*/ 1574277 w 3146467"/>
                <a:gd name="connsiteY4" fmla="*/ 75414 h 396029"/>
                <a:gd name="connsiteX5" fmla="*/ 1979629 w 3146467"/>
                <a:gd name="connsiteY5" fmla="*/ 169682 h 396029"/>
                <a:gd name="connsiteX6" fmla="*/ 2217779 w 3146467"/>
                <a:gd name="connsiteY6" fmla="*/ 235572 h 396029"/>
                <a:gd name="connsiteX7" fmla="*/ 2328716 w 3146467"/>
                <a:gd name="connsiteY7" fmla="*/ 284596 h 396029"/>
                <a:gd name="connsiteX8" fmla="*/ 2444514 w 3146467"/>
                <a:gd name="connsiteY8" fmla="*/ 284203 h 396029"/>
                <a:gd name="connsiteX9" fmla="*/ 2550884 w 3146467"/>
                <a:gd name="connsiteY9" fmla="*/ 305537 h 396029"/>
                <a:gd name="connsiteX10" fmla="*/ 2667982 w 3146467"/>
                <a:gd name="connsiteY10" fmla="*/ 358218 h 396029"/>
                <a:gd name="connsiteX11" fmla="*/ 2790334 w 3146467"/>
                <a:gd name="connsiteY11" fmla="*/ 377072 h 396029"/>
                <a:gd name="connsiteX12" fmla="*/ 3044858 w 3146467"/>
                <a:gd name="connsiteY12" fmla="*/ 395925 h 396029"/>
                <a:gd name="connsiteX13" fmla="*/ 3146467 w 3146467"/>
                <a:gd name="connsiteY13" fmla="*/ 384118 h 39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6467" h="396029">
                  <a:moveTo>
                    <a:pt x="0" y="0"/>
                  </a:moveTo>
                  <a:lnTo>
                    <a:pt x="263951" y="0"/>
                  </a:lnTo>
                  <a:lnTo>
                    <a:pt x="848413" y="18853"/>
                  </a:lnTo>
                  <a:lnTo>
                    <a:pt x="1282046" y="47134"/>
                  </a:lnTo>
                  <a:lnTo>
                    <a:pt x="1574277" y="75414"/>
                  </a:lnTo>
                  <a:lnTo>
                    <a:pt x="1979629" y="169682"/>
                  </a:lnTo>
                  <a:lnTo>
                    <a:pt x="2217779" y="235572"/>
                  </a:lnTo>
                  <a:lnTo>
                    <a:pt x="2328716" y="284596"/>
                  </a:lnTo>
                  <a:lnTo>
                    <a:pt x="2444514" y="284203"/>
                  </a:lnTo>
                  <a:lnTo>
                    <a:pt x="2550884" y="305537"/>
                  </a:lnTo>
                  <a:lnTo>
                    <a:pt x="2667982" y="358218"/>
                  </a:lnTo>
                  <a:lnTo>
                    <a:pt x="2790334" y="377072"/>
                  </a:lnTo>
                  <a:cubicBezTo>
                    <a:pt x="2875175" y="383356"/>
                    <a:pt x="2985503" y="394751"/>
                    <a:pt x="3044858" y="395925"/>
                  </a:cubicBezTo>
                  <a:cubicBezTo>
                    <a:pt x="3104213" y="397099"/>
                    <a:pt x="3112597" y="388054"/>
                    <a:pt x="3146467" y="384118"/>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3758618" y="2290713"/>
              <a:ext cx="1216254" cy="94268"/>
            </a:xfrm>
            <a:custGeom>
              <a:avLst/>
              <a:gdLst>
                <a:gd name="connsiteX0" fmla="*/ 0 w 1197204"/>
                <a:gd name="connsiteY0" fmla="*/ 65988 h 94268"/>
                <a:gd name="connsiteX1" fmla="*/ 424206 w 1197204"/>
                <a:gd name="connsiteY1" fmla="*/ 94268 h 94268"/>
                <a:gd name="connsiteX2" fmla="*/ 622169 w 1197204"/>
                <a:gd name="connsiteY2" fmla="*/ 75415 h 94268"/>
                <a:gd name="connsiteX3" fmla="*/ 801279 w 1197204"/>
                <a:gd name="connsiteY3" fmla="*/ 18854 h 94268"/>
                <a:gd name="connsiteX4" fmla="*/ 1036949 w 1197204"/>
                <a:gd name="connsiteY4" fmla="*/ 9427 h 94268"/>
                <a:gd name="connsiteX5" fmla="*/ 1197204 w 1197204"/>
                <a:gd name="connsiteY5" fmla="*/ 0 h 94268"/>
                <a:gd name="connsiteX0" fmla="*/ 0 w 1211491"/>
                <a:gd name="connsiteY0" fmla="*/ 61225 h 94268"/>
                <a:gd name="connsiteX1" fmla="*/ 438493 w 1211491"/>
                <a:gd name="connsiteY1" fmla="*/ 94268 h 94268"/>
                <a:gd name="connsiteX2" fmla="*/ 636456 w 1211491"/>
                <a:gd name="connsiteY2" fmla="*/ 75415 h 94268"/>
                <a:gd name="connsiteX3" fmla="*/ 815566 w 1211491"/>
                <a:gd name="connsiteY3" fmla="*/ 18854 h 94268"/>
                <a:gd name="connsiteX4" fmla="*/ 1051236 w 1211491"/>
                <a:gd name="connsiteY4" fmla="*/ 9427 h 94268"/>
                <a:gd name="connsiteX5" fmla="*/ 1211491 w 1211491"/>
                <a:gd name="connsiteY5" fmla="*/ 0 h 94268"/>
                <a:gd name="connsiteX0" fmla="*/ 0 w 1199585"/>
                <a:gd name="connsiteY0" fmla="*/ 61225 h 94268"/>
                <a:gd name="connsiteX1" fmla="*/ 438493 w 1199585"/>
                <a:gd name="connsiteY1" fmla="*/ 94268 h 94268"/>
                <a:gd name="connsiteX2" fmla="*/ 636456 w 1199585"/>
                <a:gd name="connsiteY2" fmla="*/ 75415 h 94268"/>
                <a:gd name="connsiteX3" fmla="*/ 815566 w 1199585"/>
                <a:gd name="connsiteY3" fmla="*/ 18854 h 94268"/>
                <a:gd name="connsiteX4" fmla="*/ 1051236 w 1199585"/>
                <a:gd name="connsiteY4" fmla="*/ 9427 h 94268"/>
                <a:gd name="connsiteX5" fmla="*/ 1199585 w 1199585"/>
                <a:gd name="connsiteY5" fmla="*/ 0 h 94268"/>
                <a:gd name="connsiteX0" fmla="*/ 0 w 1216254"/>
                <a:gd name="connsiteY0" fmla="*/ 65987 h 94268"/>
                <a:gd name="connsiteX1" fmla="*/ 455162 w 1216254"/>
                <a:gd name="connsiteY1" fmla="*/ 94268 h 94268"/>
                <a:gd name="connsiteX2" fmla="*/ 653125 w 1216254"/>
                <a:gd name="connsiteY2" fmla="*/ 75415 h 94268"/>
                <a:gd name="connsiteX3" fmla="*/ 832235 w 1216254"/>
                <a:gd name="connsiteY3" fmla="*/ 18854 h 94268"/>
                <a:gd name="connsiteX4" fmla="*/ 1067905 w 1216254"/>
                <a:gd name="connsiteY4" fmla="*/ 9427 h 94268"/>
                <a:gd name="connsiteX5" fmla="*/ 1216254 w 1216254"/>
                <a:gd name="connsiteY5" fmla="*/ 0 h 9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6254" h="94268">
                  <a:moveTo>
                    <a:pt x="0" y="65987"/>
                  </a:moveTo>
                  <a:lnTo>
                    <a:pt x="455162" y="94268"/>
                  </a:lnTo>
                  <a:lnTo>
                    <a:pt x="653125" y="75415"/>
                  </a:lnTo>
                  <a:lnTo>
                    <a:pt x="832235" y="18854"/>
                  </a:lnTo>
                  <a:lnTo>
                    <a:pt x="1067905" y="9427"/>
                  </a:lnTo>
                  <a:lnTo>
                    <a:pt x="1216254"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5964982" y="2167084"/>
              <a:ext cx="2681485" cy="109244"/>
            </a:xfrm>
            <a:custGeom>
              <a:avLst/>
              <a:gdLst>
                <a:gd name="connsiteX0" fmla="*/ 0 w 2724347"/>
                <a:gd name="connsiteY0" fmla="*/ 18854 h 47134"/>
                <a:gd name="connsiteX1" fmla="*/ 367646 w 2724347"/>
                <a:gd name="connsiteY1" fmla="*/ 0 h 47134"/>
                <a:gd name="connsiteX2" fmla="*/ 904974 w 2724347"/>
                <a:gd name="connsiteY2" fmla="*/ 28281 h 47134"/>
                <a:gd name="connsiteX3" fmla="*/ 1498862 w 2724347"/>
                <a:gd name="connsiteY3" fmla="*/ 47134 h 47134"/>
                <a:gd name="connsiteX4" fmla="*/ 2092751 w 2724347"/>
                <a:gd name="connsiteY4" fmla="*/ 37707 h 47134"/>
                <a:gd name="connsiteX5" fmla="*/ 2724347 w 2724347"/>
                <a:gd name="connsiteY5" fmla="*/ 18854 h 47134"/>
                <a:gd name="connsiteX0" fmla="*/ 0 w 2698154"/>
                <a:gd name="connsiteY0" fmla="*/ 18854 h 47134"/>
                <a:gd name="connsiteX1" fmla="*/ 367646 w 2698154"/>
                <a:gd name="connsiteY1" fmla="*/ 0 h 47134"/>
                <a:gd name="connsiteX2" fmla="*/ 904974 w 2698154"/>
                <a:gd name="connsiteY2" fmla="*/ 28281 h 47134"/>
                <a:gd name="connsiteX3" fmla="*/ 1498862 w 2698154"/>
                <a:gd name="connsiteY3" fmla="*/ 47134 h 47134"/>
                <a:gd name="connsiteX4" fmla="*/ 2092751 w 2698154"/>
                <a:gd name="connsiteY4" fmla="*/ 37707 h 47134"/>
                <a:gd name="connsiteX5" fmla="*/ 2698154 w 2698154"/>
                <a:gd name="connsiteY5" fmla="*/ 23617 h 47134"/>
                <a:gd name="connsiteX0" fmla="*/ 0 w 2710060"/>
                <a:gd name="connsiteY0" fmla="*/ 23616 h 47134"/>
                <a:gd name="connsiteX1" fmla="*/ 379552 w 2710060"/>
                <a:gd name="connsiteY1" fmla="*/ 0 h 47134"/>
                <a:gd name="connsiteX2" fmla="*/ 916880 w 2710060"/>
                <a:gd name="connsiteY2" fmla="*/ 28281 h 47134"/>
                <a:gd name="connsiteX3" fmla="*/ 1510768 w 2710060"/>
                <a:gd name="connsiteY3" fmla="*/ 47134 h 47134"/>
                <a:gd name="connsiteX4" fmla="*/ 2104657 w 2710060"/>
                <a:gd name="connsiteY4" fmla="*/ 37707 h 47134"/>
                <a:gd name="connsiteX5" fmla="*/ 2710060 w 2710060"/>
                <a:gd name="connsiteY5" fmla="*/ 23617 h 47134"/>
                <a:gd name="connsiteX0" fmla="*/ 0 w 2681485"/>
                <a:gd name="connsiteY0" fmla="*/ 0 h 133056"/>
                <a:gd name="connsiteX1" fmla="*/ 350977 w 2681485"/>
                <a:gd name="connsiteY1" fmla="*/ 85922 h 133056"/>
                <a:gd name="connsiteX2" fmla="*/ 888305 w 2681485"/>
                <a:gd name="connsiteY2" fmla="*/ 114203 h 133056"/>
                <a:gd name="connsiteX3" fmla="*/ 1482193 w 2681485"/>
                <a:gd name="connsiteY3" fmla="*/ 133056 h 133056"/>
                <a:gd name="connsiteX4" fmla="*/ 2076082 w 2681485"/>
                <a:gd name="connsiteY4" fmla="*/ 123629 h 133056"/>
                <a:gd name="connsiteX5" fmla="*/ 2681485 w 2681485"/>
                <a:gd name="connsiteY5" fmla="*/ 109539 h 133056"/>
                <a:gd name="connsiteX0" fmla="*/ 0 w 2681485"/>
                <a:gd name="connsiteY0" fmla="*/ 0 h 133056"/>
                <a:gd name="connsiteX1" fmla="*/ 391459 w 2681485"/>
                <a:gd name="connsiteY1" fmla="*/ 38297 h 133056"/>
                <a:gd name="connsiteX2" fmla="*/ 888305 w 2681485"/>
                <a:gd name="connsiteY2" fmla="*/ 114203 h 133056"/>
                <a:gd name="connsiteX3" fmla="*/ 1482193 w 2681485"/>
                <a:gd name="connsiteY3" fmla="*/ 133056 h 133056"/>
                <a:gd name="connsiteX4" fmla="*/ 2076082 w 2681485"/>
                <a:gd name="connsiteY4" fmla="*/ 123629 h 133056"/>
                <a:gd name="connsiteX5" fmla="*/ 2681485 w 2681485"/>
                <a:gd name="connsiteY5" fmla="*/ 109539 h 133056"/>
                <a:gd name="connsiteX0" fmla="*/ 0 w 2681485"/>
                <a:gd name="connsiteY0" fmla="*/ 0 h 135426"/>
                <a:gd name="connsiteX1" fmla="*/ 391459 w 2681485"/>
                <a:gd name="connsiteY1" fmla="*/ 38297 h 135426"/>
                <a:gd name="connsiteX2" fmla="*/ 916880 w 2681485"/>
                <a:gd name="connsiteY2" fmla="*/ 76103 h 135426"/>
                <a:gd name="connsiteX3" fmla="*/ 1482193 w 2681485"/>
                <a:gd name="connsiteY3" fmla="*/ 133056 h 135426"/>
                <a:gd name="connsiteX4" fmla="*/ 2076082 w 2681485"/>
                <a:gd name="connsiteY4" fmla="*/ 123629 h 135426"/>
                <a:gd name="connsiteX5" fmla="*/ 2681485 w 2681485"/>
                <a:gd name="connsiteY5" fmla="*/ 109539 h 135426"/>
                <a:gd name="connsiteX0" fmla="*/ 0 w 2681485"/>
                <a:gd name="connsiteY0" fmla="*/ 0 h 123629"/>
                <a:gd name="connsiteX1" fmla="*/ 391459 w 2681485"/>
                <a:gd name="connsiteY1" fmla="*/ 38297 h 123629"/>
                <a:gd name="connsiteX2" fmla="*/ 916880 w 2681485"/>
                <a:gd name="connsiteY2" fmla="*/ 76103 h 123629"/>
                <a:gd name="connsiteX3" fmla="*/ 1501243 w 2681485"/>
                <a:gd name="connsiteY3" fmla="*/ 92575 h 123629"/>
                <a:gd name="connsiteX4" fmla="*/ 2076082 w 2681485"/>
                <a:gd name="connsiteY4" fmla="*/ 123629 h 123629"/>
                <a:gd name="connsiteX5" fmla="*/ 2681485 w 2681485"/>
                <a:gd name="connsiteY5" fmla="*/ 109539 h 123629"/>
                <a:gd name="connsiteX0" fmla="*/ 0 w 2681485"/>
                <a:gd name="connsiteY0" fmla="*/ 0 h 109539"/>
                <a:gd name="connsiteX1" fmla="*/ 391459 w 2681485"/>
                <a:gd name="connsiteY1" fmla="*/ 38297 h 109539"/>
                <a:gd name="connsiteX2" fmla="*/ 916880 w 2681485"/>
                <a:gd name="connsiteY2" fmla="*/ 76103 h 109539"/>
                <a:gd name="connsiteX3" fmla="*/ 1501243 w 2681485"/>
                <a:gd name="connsiteY3" fmla="*/ 92575 h 109539"/>
                <a:gd name="connsiteX4" fmla="*/ 2087988 w 2681485"/>
                <a:gd name="connsiteY4" fmla="*/ 97435 h 109539"/>
                <a:gd name="connsiteX5" fmla="*/ 2681485 w 2681485"/>
                <a:gd name="connsiteY5" fmla="*/ 109539 h 109539"/>
                <a:gd name="connsiteX0" fmla="*/ 0 w 2681485"/>
                <a:gd name="connsiteY0" fmla="*/ 0 h 97435"/>
                <a:gd name="connsiteX1" fmla="*/ 391459 w 2681485"/>
                <a:gd name="connsiteY1" fmla="*/ 38297 h 97435"/>
                <a:gd name="connsiteX2" fmla="*/ 916880 w 2681485"/>
                <a:gd name="connsiteY2" fmla="*/ 76103 h 97435"/>
                <a:gd name="connsiteX3" fmla="*/ 1501243 w 2681485"/>
                <a:gd name="connsiteY3" fmla="*/ 92575 h 97435"/>
                <a:gd name="connsiteX4" fmla="*/ 2087988 w 2681485"/>
                <a:gd name="connsiteY4" fmla="*/ 97435 h 97435"/>
                <a:gd name="connsiteX5" fmla="*/ 2681485 w 2681485"/>
                <a:gd name="connsiteY5" fmla="*/ 95252 h 97435"/>
                <a:gd name="connsiteX0" fmla="*/ 0 w 2681485"/>
                <a:gd name="connsiteY0" fmla="*/ 0 h 97435"/>
                <a:gd name="connsiteX1" fmla="*/ 362884 w 2681485"/>
                <a:gd name="connsiteY1" fmla="*/ 50203 h 97435"/>
                <a:gd name="connsiteX2" fmla="*/ 916880 w 2681485"/>
                <a:gd name="connsiteY2" fmla="*/ 76103 h 97435"/>
                <a:gd name="connsiteX3" fmla="*/ 1501243 w 2681485"/>
                <a:gd name="connsiteY3" fmla="*/ 92575 h 97435"/>
                <a:gd name="connsiteX4" fmla="*/ 2087988 w 2681485"/>
                <a:gd name="connsiteY4" fmla="*/ 97435 h 97435"/>
                <a:gd name="connsiteX5" fmla="*/ 2681485 w 2681485"/>
                <a:gd name="connsiteY5" fmla="*/ 95252 h 97435"/>
                <a:gd name="connsiteX0" fmla="*/ 0 w 2681485"/>
                <a:gd name="connsiteY0" fmla="*/ 0 h 97435"/>
                <a:gd name="connsiteX1" fmla="*/ 81012 w 2681485"/>
                <a:gd name="connsiteY1" fmla="*/ 26048 h 97435"/>
                <a:gd name="connsiteX2" fmla="*/ 362884 w 2681485"/>
                <a:gd name="connsiteY2" fmla="*/ 50203 h 97435"/>
                <a:gd name="connsiteX3" fmla="*/ 916880 w 2681485"/>
                <a:gd name="connsiteY3" fmla="*/ 76103 h 97435"/>
                <a:gd name="connsiteX4" fmla="*/ 1501243 w 2681485"/>
                <a:gd name="connsiteY4" fmla="*/ 92575 h 97435"/>
                <a:gd name="connsiteX5" fmla="*/ 2087988 w 2681485"/>
                <a:gd name="connsiteY5" fmla="*/ 97435 h 97435"/>
                <a:gd name="connsiteX6" fmla="*/ 2681485 w 2681485"/>
                <a:gd name="connsiteY6" fmla="*/ 95252 h 97435"/>
                <a:gd name="connsiteX0" fmla="*/ 0 w 2681485"/>
                <a:gd name="connsiteY0" fmla="*/ 0 h 97435"/>
                <a:gd name="connsiteX1" fmla="*/ 81012 w 2681485"/>
                <a:gd name="connsiteY1" fmla="*/ 26048 h 97435"/>
                <a:gd name="connsiteX2" fmla="*/ 362884 w 2681485"/>
                <a:gd name="connsiteY2" fmla="*/ 50203 h 97435"/>
                <a:gd name="connsiteX3" fmla="*/ 957362 w 2681485"/>
                <a:gd name="connsiteY3" fmla="*/ 90391 h 97435"/>
                <a:gd name="connsiteX4" fmla="*/ 1501243 w 2681485"/>
                <a:gd name="connsiteY4" fmla="*/ 92575 h 97435"/>
                <a:gd name="connsiteX5" fmla="*/ 2087988 w 2681485"/>
                <a:gd name="connsiteY5" fmla="*/ 97435 h 97435"/>
                <a:gd name="connsiteX6" fmla="*/ 2681485 w 2681485"/>
                <a:gd name="connsiteY6" fmla="*/ 95252 h 97435"/>
                <a:gd name="connsiteX0" fmla="*/ 0 w 2681485"/>
                <a:gd name="connsiteY0" fmla="*/ 0 h 109244"/>
                <a:gd name="connsiteX1" fmla="*/ 81012 w 2681485"/>
                <a:gd name="connsiteY1" fmla="*/ 26048 h 109244"/>
                <a:gd name="connsiteX2" fmla="*/ 362884 w 2681485"/>
                <a:gd name="connsiteY2" fmla="*/ 50203 h 109244"/>
                <a:gd name="connsiteX3" fmla="*/ 957362 w 2681485"/>
                <a:gd name="connsiteY3" fmla="*/ 90391 h 109244"/>
                <a:gd name="connsiteX4" fmla="*/ 1522674 w 2681485"/>
                <a:gd name="connsiteY4" fmla="*/ 109244 h 109244"/>
                <a:gd name="connsiteX5" fmla="*/ 2087988 w 2681485"/>
                <a:gd name="connsiteY5" fmla="*/ 97435 h 109244"/>
                <a:gd name="connsiteX6" fmla="*/ 2681485 w 2681485"/>
                <a:gd name="connsiteY6" fmla="*/ 95252 h 1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1485" h="109244">
                  <a:moveTo>
                    <a:pt x="0" y="0"/>
                  </a:moveTo>
                  <a:cubicBezTo>
                    <a:pt x="42085" y="6302"/>
                    <a:pt x="38927" y="19746"/>
                    <a:pt x="81012" y="26048"/>
                  </a:cubicBezTo>
                  <a:lnTo>
                    <a:pt x="362884" y="50203"/>
                  </a:lnTo>
                  <a:cubicBezTo>
                    <a:pt x="528499" y="75505"/>
                    <a:pt x="764064" y="80551"/>
                    <a:pt x="957362" y="90391"/>
                  </a:cubicBezTo>
                  <a:cubicBezTo>
                    <a:pt x="1150660" y="100231"/>
                    <a:pt x="1334237" y="102960"/>
                    <a:pt x="1522674" y="109244"/>
                  </a:cubicBezTo>
                  <a:lnTo>
                    <a:pt x="2087988" y="97435"/>
                  </a:lnTo>
                  <a:lnTo>
                    <a:pt x="2681485" y="9525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1804988" y="2057400"/>
              <a:ext cx="178594" cy="597693"/>
            </a:xfrm>
            <a:custGeom>
              <a:avLst/>
              <a:gdLst>
                <a:gd name="connsiteX0" fmla="*/ 0 w 192881"/>
                <a:gd name="connsiteY0" fmla="*/ 0 h 645319"/>
                <a:gd name="connsiteX1" fmla="*/ 23812 w 192881"/>
                <a:gd name="connsiteY1" fmla="*/ 107157 h 645319"/>
                <a:gd name="connsiteX2" fmla="*/ 47625 w 192881"/>
                <a:gd name="connsiteY2" fmla="*/ 228600 h 645319"/>
                <a:gd name="connsiteX3" fmla="*/ 80962 w 192881"/>
                <a:gd name="connsiteY3" fmla="*/ 338138 h 645319"/>
                <a:gd name="connsiteX4" fmla="*/ 104775 w 192881"/>
                <a:gd name="connsiteY4" fmla="*/ 431007 h 645319"/>
                <a:gd name="connsiteX5" fmla="*/ 142875 w 192881"/>
                <a:gd name="connsiteY5" fmla="*/ 538163 h 645319"/>
                <a:gd name="connsiteX6" fmla="*/ 192881 w 192881"/>
                <a:gd name="connsiteY6" fmla="*/ 645319 h 645319"/>
                <a:gd name="connsiteX0" fmla="*/ 0 w 192881"/>
                <a:gd name="connsiteY0" fmla="*/ 0 h 631031"/>
                <a:gd name="connsiteX1" fmla="*/ 23812 w 192881"/>
                <a:gd name="connsiteY1" fmla="*/ 92869 h 631031"/>
                <a:gd name="connsiteX2" fmla="*/ 47625 w 192881"/>
                <a:gd name="connsiteY2" fmla="*/ 214312 h 631031"/>
                <a:gd name="connsiteX3" fmla="*/ 80962 w 192881"/>
                <a:gd name="connsiteY3" fmla="*/ 323850 h 631031"/>
                <a:gd name="connsiteX4" fmla="*/ 104775 w 192881"/>
                <a:gd name="connsiteY4" fmla="*/ 416719 h 631031"/>
                <a:gd name="connsiteX5" fmla="*/ 142875 w 192881"/>
                <a:gd name="connsiteY5" fmla="*/ 523875 h 631031"/>
                <a:gd name="connsiteX6" fmla="*/ 192881 w 192881"/>
                <a:gd name="connsiteY6" fmla="*/ 631031 h 631031"/>
                <a:gd name="connsiteX0" fmla="*/ 0 w 178594"/>
                <a:gd name="connsiteY0" fmla="*/ 0 h 597693"/>
                <a:gd name="connsiteX1" fmla="*/ 23812 w 178594"/>
                <a:gd name="connsiteY1" fmla="*/ 92869 h 597693"/>
                <a:gd name="connsiteX2" fmla="*/ 47625 w 178594"/>
                <a:gd name="connsiteY2" fmla="*/ 214312 h 597693"/>
                <a:gd name="connsiteX3" fmla="*/ 80962 w 178594"/>
                <a:gd name="connsiteY3" fmla="*/ 323850 h 597693"/>
                <a:gd name="connsiteX4" fmla="*/ 104775 w 178594"/>
                <a:gd name="connsiteY4" fmla="*/ 416719 h 597693"/>
                <a:gd name="connsiteX5" fmla="*/ 142875 w 178594"/>
                <a:gd name="connsiteY5" fmla="*/ 523875 h 597693"/>
                <a:gd name="connsiteX6" fmla="*/ 178594 w 178594"/>
                <a:gd name="connsiteY6" fmla="*/ 597693 h 59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597693">
                  <a:moveTo>
                    <a:pt x="0" y="0"/>
                  </a:moveTo>
                  <a:lnTo>
                    <a:pt x="23812" y="92869"/>
                  </a:lnTo>
                  <a:lnTo>
                    <a:pt x="47625" y="214312"/>
                  </a:lnTo>
                  <a:lnTo>
                    <a:pt x="80962" y="323850"/>
                  </a:lnTo>
                  <a:lnTo>
                    <a:pt x="104775" y="416719"/>
                  </a:lnTo>
                  <a:lnTo>
                    <a:pt x="142875" y="523875"/>
                  </a:lnTo>
                  <a:lnTo>
                    <a:pt x="178594" y="59769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1905000" y="2138362"/>
              <a:ext cx="166688" cy="540543"/>
            </a:xfrm>
            <a:custGeom>
              <a:avLst/>
              <a:gdLst>
                <a:gd name="connsiteX0" fmla="*/ 0 w 188119"/>
                <a:gd name="connsiteY0" fmla="*/ 0 h 581025"/>
                <a:gd name="connsiteX1" fmla="*/ 28575 w 188119"/>
                <a:gd name="connsiteY1" fmla="*/ 123825 h 581025"/>
                <a:gd name="connsiteX2" fmla="*/ 50006 w 188119"/>
                <a:gd name="connsiteY2" fmla="*/ 228600 h 581025"/>
                <a:gd name="connsiteX3" fmla="*/ 85725 w 188119"/>
                <a:gd name="connsiteY3" fmla="*/ 335757 h 581025"/>
                <a:gd name="connsiteX4" fmla="*/ 114300 w 188119"/>
                <a:gd name="connsiteY4" fmla="*/ 435769 h 581025"/>
                <a:gd name="connsiteX5" fmla="*/ 133350 w 188119"/>
                <a:gd name="connsiteY5" fmla="*/ 490538 h 581025"/>
                <a:gd name="connsiteX6" fmla="*/ 188119 w 188119"/>
                <a:gd name="connsiteY6" fmla="*/ 581025 h 581025"/>
                <a:gd name="connsiteX0" fmla="*/ 0 w 188119"/>
                <a:gd name="connsiteY0" fmla="*/ 0 h 581025"/>
                <a:gd name="connsiteX1" fmla="*/ 28575 w 188119"/>
                <a:gd name="connsiteY1" fmla="*/ 123825 h 581025"/>
                <a:gd name="connsiteX2" fmla="*/ 50006 w 188119"/>
                <a:gd name="connsiteY2" fmla="*/ 228600 h 581025"/>
                <a:gd name="connsiteX3" fmla="*/ 85725 w 188119"/>
                <a:gd name="connsiteY3" fmla="*/ 335757 h 581025"/>
                <a:gd name="connsiteX4" fmla="*/ 104775 w 188119"/>
                <a:gd name="connsiteY4" fmla="*/ 402431 h 581025"/>
                <a:gd name="connsiteX5" fmla="*/ 133350 w 188119"/>
                <a:gd name="connsiteY5" fmla="*/ 490538 h 581025"/>
                <a:gd name="connsiteX6" fmla="*/ 188119 w 188119"/>
                <a:gd name="connsiteY6" fmla="*/ 581025 h 581025"/>
                <a:gd name="connsiteX0" fmla="*/ 0 w 188119"/>
                <a:gd name="connsiteY0" fmla="*/ 0 h 581025"/>
                <a:gd name="connsiteX1" fmla="*/ 28575 w 188119"/>
                <a:gd name="connsiteY1" fmla="*/ 123825 h 581025"/>
                <a:gd name="connsiteX2" fmla="*/ 50006 w 188119"/>
                <a:gd name="connsiteY2" fmla="*/ 228600 h 581025"/>
                <a:gd name="connsiteX3" fmla="*/ 85725 w 188119"/>
                <a:gd name="connsiteY3" fmla="*/ 335757 h 581025"/>
                <a:gd name="connsiteX4" fmla="*/ 104775 w 188119"/>
                <a:gd name="connsiteY4" fmla="*/ 402431 h 581025"/>
                <a:gd name="connsiteX5" fmla="*/ 128587 w 188119"/>
                <a:gd name="connsiteY5" fmla="*/ 464345 h 581025"/>
                <a:gd name="connsiteX6" fmla="*/ 188119 w 188119"/>
                <a:gd name="connsiteY6" fmla="*/ 581025 h 581025"/>
                <a:gd name="connsiteX0" fmla="*/ 0 w 166688"/>
                <a:gd name="connsiteY0" fmla="*/ 0 h 526256"/>
                <a:gd name="connsiteX1" fmla="*/ 28575 w 166688"/>
                <a:gd name="connsiteY1" fmla="*/ 123825 h 526256"/>
                <a:gd name="connsiteX2" fmla="*/ 50006 w 166688"/>
                <a:gd name="connsiteY2" fmla="*/ 228600 h 526256"/>
                <a:gd name="connsiteX3" fmla="*/ 85725 w 166688"/>
                <a:gd name="connsiteY3" fmla="*/ 335757 h 526256"/>
                <a:gd name="connsiteX4" fmla="*/ 104775 w 166688"/>
                <a:gd name="connsiteY4" fmla="*/ 402431 h 526256"/>
                <a:gd name="connsiteX5" fmla="*/ 128587 w 166688"/>
                <a:gd name="connsiteY5" fmla="*/ 464345 h 526256"/>
                <a:gd name="connsiteX6" fmla="*/ 166688 w 166688"/>
                <a:gd name="connsiteY6" fmla="*/ 526256 h 526256"/>
                <a:gd name="connsiteX0" fmla="*/ 0 w 166688"/>
                <a:gd name="connsiteY0" fmla="*/ 0 h 540543"/>
                <a:gd name="connsiteX1" fmla="*/ 28575 w 166688"/>
                <a:gd name="connsiteY1" fmla="*/ 123825 h 540543"/>
                <a:gd name="connsiteX2" fmla="*/ 50006 w 166688"/>
                <a:gd name="connsiteY2" fmla="*/ 228600 h 540543"/>
                <a:gd name="connsiteX3" fmla="*/ 85725 w 166688"/>
                <a:gd name="connsiteY3" fmla="*/ 335757 h 540543"/>
                <a:gd name="connsiteX4" fmla="*/ 104775 w 166688"/>
                <a:gd name="connsiteY4" fmla="*/ 402431 h 540543"/>
                <a:gd name="connsiteX5" fmla="*/ 128587 w 166688"/>
                <a:gd name="connsiteY5" fmla="*/ 464345 h 540543"/>
                <a:gd name="connsiteX6" fmla="*/ 166688 w 166688"/>
                <a:gd name="connsiteY6" fmla="*/ 540543 h 54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540543">
                  <a:moveTo>
                    <a:pt x="0" y="0"/>
                  </a:moveTo>
                  <a:lnTo>
                    <a:pt x="28575" y="123825"/>
                  </a:lnTo>
                  <a:lnTo>
                    <a:pt x="50006" y="228600"/>
                  </a:lnTo>
                  <a:lnTo>
                    <a:pt x="85725" y="335757"/>
                  </a:lnTo>
                  <a:lnTo>
                    <a:pt x="104775" y="402431"/>
                  </a:lnTo>
                  <a:lnTo>
                    <a:pt x="128587" y="464345"/>
                  </a:lnTo>
                  <a:lnTo>
                    <a:pt x="166688" y="54054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2066924" y="2174081"/>
              <a:ext cx="202407" cy="542926"/>
            </a:xfrm>
            <a:custGeom>
              <a:avLst/>
              <a:gdLst>
                <a:gd name="connsiteX0" fmla="*/ 0 w 223838"/>
                <a:gd name="connsiteY0" fmla="*/ 0 h 576263"/>
                <a:gd name="connsiteX1" fmla="*/ 30956 w 223838"/>
                <a:gd name="connsiteY1" fmla="*/ 135731 h 576263"/>
                <a:gd name="connsiteX2" fmla="*/ 73819 w 223838"/>
                <a:gd name="connsiteY2" fmla="*/ 271463 h 576263"/>
                <a:gd name="connsiteX3" fmla="*/ 111919 w 223838"/>
                <a:gd name="connsiteY3" fmla="*/ 371475 h 576263"/>
                <a:gd name="connsiteX4" fmla="*/ 145256 w 223838"/>
                <a:gd name="connsiteY4" fmla="*/ 457200 h 576263"/>
                <a:gd name="connsiteX5" fmla="*/ 188119 w 223838"/>
                <a:gd name="connsiteY5" fmla="*/ 533400 h 576263"/>
                <a:gd name="connsiteX6" fmla="*/ 223838 w 223838"/>
                <a:gd name="connsiteY6" fmla="*/ 576263 h 576263"/>
                <a:gd name="connsiteX0" fmla="*/ 0 w 223838"/>
                <a:gd name="connsiteY0" fmla="*/ 0 h 576263"/>
                <a:gd name="connsiteX1" fmla="*/ 30956 w 223838"/>
                <a:gd name="connsiteY1" fmla="*/ 135731 h 576263"/>
                <a:gd name="connsiteX2" fmla="*/ 73819 w 223838"/>
                <a:gd name="connsiteY2" fmla="*/ 271463 h 576263"/>
                <a:gd name="connsiteX3" fmla="*/ 111919 w 223838"/>
                <a:gd name="connsiteY3" fmla="*/ 371475 h 576263"/>
                <a:gd name="connsiteX4" fmla="*/ 130968 w 223838"/>
                <a:gd name="connsiteY4" fmla="*/ 421482 h 576263"/>
                <a:gd name="connsiteX5" fmla="*/ 188119 w 223838"/>
                <a:gd name="connsiteY5" fmla="*/ 533400 h 576263"/>
                <a:gd name="connsiteX6" fmla="*/ 223838 w 223838"/>
                <a:gd name="connsiteY6" fmla="*/ 576263 h 576263"/>
                <a:gd name="connsiteX0" fmla="*/ 0 w 223838"/>
                <a:gd name="connsiteY0" fmla="*/ 0 h 576263"/>
                <a:gd name="connsiteX1" fmla="*/ 30956 w 223838"/>
                <a:gd name="connsiteY1" fmla="*/ 135731 h 576263"/>
                <a:gd name="connsiteX2" fmla="*/ 73819 w 223838"/>
                <a:gd name="connsiteY2" fmla="*/ 271463 h 576263"/>
                <a:gd name="connsiteX3" fmla="*/ 111919 w 223838"/>
                <a:gd name="connsiteY3" fmla="*/ 371475 h 576263"/>
                <a:gd name="connsiteX4" fmla="*/ 130968 w 223838"/>
                <a:gd name="connsiteY4" fmla="*/ 421482 h 576263"/>
                <a:gd name="connsiteX5" fmla="*/ 161926 w 223838"/>
                <a:gd name="connsiteY5" fmla="*/ 483393 h 576263"/>
                <a:gd name="connsiteX6" fmla="*/ 223838 w 223838"/>
                <a:gd name="connsiteY6" fmla="*/ 576263 h 576263"/>
                <a:gd name="connsiteX0" fmla="*/ 0 w 202407"/>
                <a:gd name="connsiteY0" fmla="*/ 0 h 542926"/>
                <a:gd name="connsiteX1" fmla="*/ 30956 w 202407"/>
                <a:gd name="connsiteY1" fmla="*/ 135731 h 542926"/>
                <a:gd name="connsiteX2" fmla="*/ 73819 w 202407"/>
                <a:gd name="connsiteY2" fmla="*/ 271463 h 542926"/>
                <a:gd name="connsiteX3" fmla="*/ 111919 w 202407"/>
                <a:gd name="connsiteY3" fmla="*/ 371475 h 542926"/>
                <a:gd name="connsiteX4" fmla="*/ 130968 w 202407"/>
                <a:gd name="connsiteY4" fmla="*/ 421482 h 542926"/>
                <a:gd name="connsiteX5" fmla="*/ 161926 w 202407"/>
                <a:gd name="connsiteY5" fmla="*/ 483393 h 542926"/>
                <a:gd name="connsiteX6" fmla="*/ 202407 w 202407"/>
                <a:gd name="connsiteY6" fmla="*/ 542926 h 54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407" h="542926">
                  <a:moveTo>
                    <a:pt x="0" y="0"/>
                  </a:moveTo>
                  <a:lnTo>
                    <a:pt x="30956" y="135731"/>
                  </a:lnTo>
                  <a:lnTo>
                    <a:pt x="73819" y="271463"/>
                  </a:lnTo>
                  <a:lnTo>
                    <a:pt x="111919" y="371475"/>
                  </a:lnTo>
                  <a:lnTo>
                    <a:pt x="130968" y="421482"/>
                  </a:lnTo>
                  <a:lnTo>
                    <a:pt x="161926" y="483393"/>
                  </a:lnTo>
                  <a:lnTo>
                    <a:pt x="202407" y="54292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2124075" y="2231231"/>
              <a:ext cx="254794" cy="495300"/>
            </a:xfrm>
            <a:custGeom>
              <a:avLst/>
              <a:gdLst>
                <a:gd name="connsiteX0" fmla="*/ 0 w 288131"/>
                <a:gd name="connsiteY0" fmla="*/ 0 h 550069"/>
                <a:gd name="connsiteX1" fmla="*/ 76200 w 288131"/>
                <a:gd name="connsiteY1" fmla="*/ 159544 h 550069"/>
                <a:gd name="connsiteX2" fmla="*/ 140494 w 288131"/>
                <a:gd name="connsiteY2" fmla="*/ 300038 h 550069"/>
                <a:gd name="connsiteX3" fmla="*/ 197644 w 288131"/>
                <a:gd name="connsiteY3" fmla="*/ 414338 h 550069"/>
                <a:gd name="connsiteX4" fmla="*/ 288131 w 288131"/>
                <a:gd name="connsiteY4" fmla="*/ 550069 h 550069"/>
                <a:gd name="connsiteX0" fmla="*/ 0 w 254794"/>
                <a:gd name="connsiteY0" fmla="*/ 0 h 495300"/>
                <a:gd name="connsiteX1" fmla="*/ 76200 w 254794"/>
                <a:gd name="connsiteY1" fmla="*/ 159544 h 495300"/>
                <a:gd name="connsiteX2" fmla="*/ 140494 w 254794"/>
                <a:gd name="connsiteY2" fmla="*/ 300038 h 495300"/>
                <a:gd name="connsiteX3" fmla="*/ 197644 w 254794"/>
                <a:gd name="connsiteY3" fmla="*/ 414338 h 495300"/>
                <a:gd name="connsiteX4" fmla="*/ 254794 w 254794"/>
                <a:gd name="connsiteY4" fmla="*/ 495300 h 49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94" h="495300">
                  <a:moveTo>
                    <a:pt x="0" y="0"/>
                  </a:moveTo>
                  <a:lnTo>
                    <a:pt x="76200" y="159544"/>
                  </a:lnTo>
                  <a:lnTo>
                    <a:pt x="140494" y="300038"/>
                  </a:lnTo>
                  <a:lnTo>
                    <a:pt x="197644" y="414338"/>
                  </a:lnTo>
                  <a:cubicBezTo>
                    <a:pt x="227806" y="459582"/>
                    <a:pt x="224632" y="450056"/>
                    <a:pt x="254794" y="49530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a:off x="2262188" y="2235993"/>
              <a:ext cx="97631" cy="452437"/>
            </a:xfrm>
            <a:custGeom>
              <a:avLst/>
              <a:gdLst>
                <a:gd name="connsiteX0" fmla="*/ 0 w 97631"/>
                <a:gd name="connsiteY0" fmla="*/ 0 h 473868"/>
                <a:gd name="connsiteX1" fmla="*/ 16668 w 97631"/>
                <a:gd name="connsiteY1" fmla="*/ 138112 h 473868"/>
                <a:gd name="connsiteX2" fmla="*/ 42862 w 97631"/>
                <a:gd name="connsiteY2" fmla="*/ 254793 h 473868"/>
                <a:gd name="connsiteX3" fmla="*/ 71437 w 97631"/>
                <a:gd name="connsiteY3" fmla="*/ 369093 h 473868"/>
                <a:gd name="connsiteX4" fmla="*/ 97631 w 97631"/>
                <a:gd name="connsiteY4" fmla="*/ 473868 h 473868"/>
                <a:gd name="connsiteX0" fmla="*/ 0 w 97631"/>
                <a:gd name="connsiteY0" fmla="*/ 0 h 452437"/>
                <a:gd name="connsiteX1" fmla="*/ 16668 w 97631"/>
                <a:gd name="connsiteY1" fmla="*/ 138112 h 452437"/>
                <a:gd name="connsiteX2" fmla="*/ 42862 w 97631"/>
                <a:gd name="connsiteY2" fmla="*/ 254793 h 452437"/>
                <a:gd name="connsiteX3" fmla="*/ 71437 w 97631"/>
                <a:gd name="connsiteY3" fmla="*/ 369093 h 452437"/>
                <a:gd name="connsiteX4" fmla="*/ 97631 w 97631"/>
                <a:gd name="connsiteY4" fmla="*/ 452437 h 45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 h="452437">
                  <a:moveTo>
                    <a:pt x="0" y="0"/>
                  </a:moveTo>
                  <a:lnTo>
                    <a:pt x="16668" y="138112"/>
                  </a:lnTo>
                  <a:lnTo>
                    <a:pt x="42862" y="254793"/>
                  </a:lnTo>
                  <a:lnTo>
                    <a:pt x="71437" y="369093"/>
                  </a:lnTo>
                  <a:cubicBezTo>
                    <a:pt x="80168" y="404018"/>
                    <a:pt x="88900" y="417512"/>
                    <a:pt x="97631" y="452437"/>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2340770" y="2331244"/>
              <a:ext cx="138111" cy="407194"/>
            </a:xfrm>
            <a:custGeom>
              <a:avLst/>
              <a:gdLst>
                <a:gd name="connsiteX0" fmla="*/ 0 w 130969"/>
                <a:gd name="connsiteY0" fmla="*/ 0 h 447675"/>
                <a:gd name="connsiteX1" fmla="*/ 35719 w 130969"/>
                <a:gd name="connsiteY1" fmla="*/ 138112 h 447675"/>
                <a:gd name="connsiteX2" fmla="*/ 61912 w 130969"/>
                <a:gd name="connsiteY2" fmla="*/ 247650 h 447675"/>
                <a:gd name="connsiteX3" fmla="*/ 102394 w 130969"/>
                <a:gd name="connsiteY3" fmla="*/ 354806 h 447675"/>
                <a:gd name="connsiteX4" fmla="*/ 130969 w 130969"/>
                <a:gd name="connsiteY4" fmla="*/ 447675 h 447675"/>
                <a:gd name="connsiteX0" fmla="*/ 0 w 133350"/>
                <a:gd name="connsiteY0" fmla="*/ 0 h 414337"/>
                <a:gd name="connsiteX1" fmla="*/ 35719 w 133350"/>
                <a:gd name="connsiteY1" fmla="*/ 138112 h 414337"/>
                <a:gd name="connsiteX2" fmla="*/ 61912 w 133350"/>
                <a:gd name="connsiteY2" fmla="*/ 247650 h 414337"/>
                <a:gd name="connsiteX3" fmla="*/ 102394 w 133350"/>
                <a:gd name="connsiteY3" fmla="*/ 354806 h 414337"/>
                <a:gd name="connsiteX4" fmla="*/ 133350 w 133350"/>
                <a:gd name="connsiteY4" fmla="*/ 414337 h 414337"/>
                <a:gd name="connsiteX0" fmla="*/ 0 w 133350"/>
                <a:gd name="connsiteY0" fmla="*/ 0 h 414337"/>
                <a:gd name="connsiteX1" fmla="*/ 35719 w 133350"/>
                <a:gd name="connsiteY1" fmla="*/ 138112 h 414337"/>
                <a:gd name="connsiteX2" fmla="*/ 61912 w 133350"/>
                <a:gd name="connsiteY2" fmla="*/ 247650 h 414337"/>
                <a:gd name="connsiteX3" fmla="*/ 102394 w 133350"/>
                <a:gd name="connsiteY3" fmla="*/ 354806 h 414337"/>
                <a:gd name="connsiteX4" fmla="*/ 133350 w 133350"/>
                <a:gd name="connsiteY4" fmla="*/ 414337 h 414337"/>
                <a:gd name="connsiteX0" fmla="*/ 0 w 130968"/>
                <a:gd name="connsiteY0" fmla="*/ 0 h 400050"/>
                <a:gd name="connsiteX1" fmla="*/ 35719 w 130968"/>
                <a:gd name="connsiteY1" fmla="*/ 138112 h 400050"/>
                <a:gd name="connsiteX2" fmla="*/ 61912 w 130968"/>
                <a:gd name="connsiteY2" fmla="*/ 247650 h 400050"/>
                <a:gd name="connsiteX3" fmla="*/ 102394 w 130968"/>
                <a:gd name="connsiteY3" fmla="*/ 354806 h 400050"/>
                <a:gd name="connsiteX4" fmla="*/ 130968 w 130968"/>
                <a:gd name="connsiteY4" fmla="*/ 400050 h 400050"/>
                <a:gd name="connsiteX0" fmla="*/ 0 w 130968"/>
                <a:gd name="connsiteY0" fmla="*/ 0 h 400050"/>
                <a:gd name="connsiteX1" fmla="*/ 35719 w 130968"/>
                <a:gd name="connsiteY1" fmla="*/ 138112 h 400050"/>
                <a:gd name="connsiteX2" fmla="*/ 61912 w 130968"/>
                <a:gd name="connsiteY2" fmla="*/ 247650 h 400050"/>
                <a:gd name="connsiteX3" fmla="*/ 97631 w 130968"/>
                <a:gd name="connsiteY3" fmla="*/ 335756 h 400050"/>
                <a:gd name="connsiteX4" fmla="*/ 130968 w 130968"/>
                <a:gd name="connsiteY4" fmla="*/ 400050 h 400050"/>
                <a:gd name="connsiteX0" fmla="*/ 0 w 138111"/>
                <a:gd name="connsiteY0" fmla="*/ 0 h 407194"/>
                <a:gd name="connsiteX1" fmla="*/ 35719 w 138111"/>
                <a:gd name="connsiteY1" fmla="*/ 138112 h 407194"/>
                <a:gd name="connsiteX2" fmla="*/ 61912 w 138111"/>
                <a:gd name="connsiteY2" fmla="*/ 247650 h 407194"/>
                <a:gd name="connsiteX3" fmla="*/ 97631 w 138111"/>
                <a:gd name="connsiteY3" fmla="*/ 335756 h 407194"/>
                <a:gd name="connsiteX4" fmla="*/ 138111 w 138111"/>
                <a:gd name="connsiteY4" fmla="*/ 407194 h 40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111" h="407194">
                  <a:moveTo>
                    <a:pt x="0" y="0"/>
                  </a:moveTo>
                  <a:lnTo>
                    <a:pt x="35719" y="138112"/>
                  </a:lnTo>
                  <a:lnTo>
                    <a:pt x="61912" y="247650"/>
                  </a:lnTo>
                  <a:lnTo>
                    <a:pt x="97631" y="335756"/>
                  </a:lnTo>
                  <a:cubicBezTo>
                    <a:pt x="107156" y="366712"/>
                    <a:pt x="121442" y="376238"/>
                    <a:pt x="138111" y="407194"/>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2421731" y="2366962"/>
              <a:ext cx="123825" cy="381001"/>
            </a:xfrm>
            <a:custGeom>
              <a:avLst/>
              <a:gdLst>
                <a:gd name="connsiteX0" fmla="*/ 0 w 145257"/>
                <a:gd name="connsiteY0" fmla="*/ 0 h 431007"/>
                <a:gd name="connsiteX1" fmla="*/ 21432 w 145257"/>
                <a:gd name="connsiteY1" fmla="*/ 95250 h 431007"/>
                <a:gd name="connsiteX2" fmla="*/ 54769 w 145257"/>
                <a:gd name="connsiteY2" fmla="*/ 214313 h 431007"/>
                <a:gd name="connsiteX3" fmla="*/ 85725 w 145257"/>
                <a:gd name="connsiteY3" fmla="*/ 300038 h 431007"/>
                <a:gd name="connsiteX4" fmla="*/ 145257 w 145257"/>
                <a:gd name="connsiteY4" fmla="*/ 431007 h 431007"/>
                <a:gd name="connsiteX0" fmla="*/ 0 w 123825"/>
                <a:gd name="connsiteY0" fmla="*/ 0 h 381001"/>
                <a:gd name="connsiteX1" fmla="*/ 21432 w 123825"/>
                <a:gd name="connsiteY1" fmla="*/ 95250 h 381001"/>
                <a:gd name="connsiteX2" fmla="*/ 54769 w 123825"/>
                <a:gd name="connsiteY2" fmla="*/ 214313 h 381001"/>
                <a:gd name="connsiteX3" fmla="*/ 85725 w 123825"/>
                <a:gd name="connsiteY3" fmla="*/ 300038 h 381001"/>
                <a:gd name="connsiteX4" fmla="*/ 123825 w 123825"/>
                <a:gd name="connsiteY4" fmla="*/ 381001 h 381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381001">
                  <a:moveTo>
                    <a:pt x="0" y="0"/>
                  </a:moveTo>
                  <a:lnTo>
                    <a:pt x="21432" y="95250"/>
                  </a:lnTo>
                  <a:lnTo>
                    <a:pt x="54769" y="214313"/>
                  </a:lnTo>
                  <a:lnTo>
                    <a:pt x="85725" y="300038"/>
                  </a:lnTo>
                  <a:cubicBezTo>
                    <a:pt x="105569" y="343694"/>
                    <a:pt x="103981" y="337345"/>
                    <a:pt x="123825" y="381001"/>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2481263" y="2412206"/>
              <a:ext cx="107156" cy="314325"/>
            </a:xfrm>
            <a:custGeom>
              <a:avLst/>
              <a:gdLst>
                <a:gd name="connsiteX0" fmla="*/ 0 w 116681"/>
                <a:gd name="connsiteY0" fmla="*/ 0 h 326231"/>
                <a:gd name="connsiteX1" fmla="*/ 7143 w 116681"/>
                <a:gd name="connsiteY1" fmla="*/ 59531 h 326231"/>
                <a:gd name="connsiteX2" fmla="*/ 30956 w 116681"/>
                <a:gd name="connsiteY2" fmla="*/ 164306 h 326231"/>
                <a:gd name="connsiteX3" fmla="*/ 78581 w 116681"/>
                <a:gd name="connsiteY3" fmla="*/ 271463 h 326231"/>
                <a:gd name="connsiteX4" fmla="*/ 116681 w 116681"/>
                <a:gd name="connsiteY4" fmla="*/ 326231 h 326231"/>
                <a:gd name="connsiteX0" fmla="*/ 0 w 107156"/>
                <a:gd name="connsiteY0" fmla="*/ 0 h 314325"/>
                <a:gd name="connsiteX1" fmla="*/ 7143 w 107156"/>
                <a:gd name="connsiteY1" fmla="*/ 59531 h 314325"/>
                <a:gd name="connsiteX2" fmla="*/ 30956 w 107156"/>
                <a:gd name="connsiteY2" fmla="*/ 164306 h 314325"/>
                <a:gd name="connsiteX3" fmla="*/ 78581 w 107156"/>
                <a:gd name="connsiteY3" fmla="*/ 271463 h 314325"/>
                <a:gd name="connsiteX4" fmla="*/ 107156 w 107156"/>
                <a:gd name="connsiteY4" fmla="*/ 314325 h 314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56" h="314325">
                  <a:moveTo>
                    <a:pt x="0" y="0"/>
                  </a:moveTo>
                  <a:lnTo>
                    <a:pt x="7143" y="59531"/>
                  </a:lnTo>
                  <a:lnTo>
                    <a:pt x="30956" y="164306"/>
                  </a:lnTo>
                  <a:lnTo>
                    <a:pt x="78581" y="271463"/>
                  </a:lnTo>
                  <a:cubicBezTo>
                    <a:pt x="91281" y="289719"/>
                    <a:pt x="94456" y="296069"/>
                    <a:pt x="107156" y="314325"/>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2569369" y="2421731"/>
              <a:ext cx="128587" cy="321469"/>
            </a:xfrm>
            <a:custGeom>
              <a:avLst/>
              <a:gdLst>
                <a:gd name="connsiteX0" fmla="*/ 128587 w 128587"/>
                <a:gd name="connsiteY0" fmla="*/ 0 h 364331"/>
                <a:gd name="connsiteX1" fmla="*/ 109537 w 128587"/>
                <a:gd name="connsiteY1" fmla="*/ 80963 h 364331"/>
                <a:gd name="connsiteX2" fmla="*/ 92869 w 128587"/>
                <a:gd name="connsiteY2" fmla="*/ 154781 h 364331"/>
                <a:gd name="connsiteX3" fmla="*/ 73819 w 128587"/>
                <a:gd name="connsiteY3" fmla="*/ 230981 h 364331"/>
                <a:gd name="connsiteX4" fmla="*/ 42862 w 128587"/>
                <a:gd name="connsiteY4" fmla="*/ 307181 h 364331"/>
                <a:gd name="connsiteX5" fmla="*/ 0 w 128587"/>
                <a:gd name="connsiteY5" fmla="*/ 364331 h 364331"/>
                <a:gd name="connsiteX0" fmla="*/ 128587 w 128587"/>
                <a:gd name="connsiteY0" fmla="*/ 0 h 321469"/>
                <a:gd name="connsiteX1" fmla="*/ 109537 w 128587"/>
                <a:gd name="connsiteY1" fmla="*/ 80963 h 321469"/>
                <a:gd name="connsiteX2" fmla="*/ 92869 w 128587"/>
                <a:gd name="connsiteY2" fmla="*/ 154781 h 321469"/>
                <a:gd name="connsiteX3" fmla="*/ 73819 w 128587"/>
                <a:gd name="connsiteY3" fmla="*/ 230981 h 321469"/>
                <a:gd name="connsiteX4" fmla="*/ 42862 w 128587"/>
                <a:gd name="connsiteY4" fmla="*/ 307181 h 321469"/>
                <a:gd name="connsiteX5" fmla="*/ 0 w 128587"/>
                <a:gd name="connsiteY5" fmla="*/ 321469 h 321469"/>
                <a:gd name="connsiteX0" fmla="*/ 128587 w 128587"/>
                <a:gd name="connsiteY0" fmla="*/ 0 h 321469"/>
                <a:gd name="connsiteX1" fmla="*/ 109537 w 128587"/>
                <a:gd name="connsiteY1" fmla="*/ 80963 h 321469"/>
                <a:gd name="connsiteX2" fmla="*/ 92869 w 128587"/>
                <a:gd name="connsiteY2" fmla="*/ 154781 h 321469"/>
                <a:gd name="connsiteX3" fmla="*/ 73819 w 128587"/>
                <a:gd name="connsiteY3" fmla="*/ 230981 h 321469"/>
                <a:gd name="connsiteX4" fmla="*/ 52387 w 128587"/>
                <a:gd name="connsiteY4" fmla="*/ 285750 h 321469"/>
                <a:gd name="connsiteX5" fmla="*/ 0 w 128587"/>
                <a:gd name="connsiteY5" fmla="*/ 321469 h 32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7" h="321469">
                  <a:moveTo>
                    <a:pt x="128587" y="0"/>
                  </a:moveTo>
                  <a:lnTo>
                    <a:pt x="109537" y="80963"/>
                  </a:lnTo>
                  <a:lnTo>
                    <a:pt x="92869" y="154781"/>
                  </a:lnTo>
                  <a:lnTo>
                    <a:pt x="73819" y="230981"/>
                  </a:lnTo>
                  <a:lnTo>
                    <a:pt x="52387" y="285750"/>
                  </a:lnTo>
                  <a:cubicBezTo>
                    <a:pt x="38100" y="304800"/>
                    <a:pt x="14287" y="302419"/>
                    <a:pt x="0" y="321469"/>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p:cNvSpPr/>
            <p:nvPr/>
          </p:nvSpPr>
          <p:spPr>
            <a:xfrm>
              <a:off x="2616994" y="2438400"/>
              <a:ext cx="126205" cy="309563"/>
            </a:xfrm>
            <a:custGeom>
              <a:avLst/>
              <a:gdLst>
                <a:gd name="connsiteX0" fmla="*/ 119062 w 119062"/>
                <a:gd name="connsiteY0" fmla="*/ 0 h 340519"/>
                <a:gd name="connsiteX1" fmla="*/ 102393 w 119062"/>
                <a:gd name="connsiteY1" fmla="*/ 64294 h 340519"/>
                <a:gd name="connsiteX2" fmla="*/ 71437 w 119062"/>
                <a:gd name="connsiteY2" fmla="*/ 164306 h 340519"/>
                <a:gd name="connsiteX3" fmla="*/ 35718 w 119062"/>
                <a:gd name="connsiteY3" fmla="*/ 252412 h 340519"/>
                <a:gd name="connsiteX4" fmla="*/ 23812 w 119062"/>
                <a:gd name="connsiteY4" fmla="*/ 283369 h 340519"/>
                <a:gd name="connsiteX5" fmla="*/ 0 w 119062"/>
                <a:gd name="connsiteY5" fmla="*/ 340519 h 340519"/>
                <a:gd name="connsiteX0" fmla="*/ 126205 w 126205"/>
                <a:gd name="connsiteY0" fmla="*/ 0 h 309563"/>
                <a:gd name="connsiteX1" fmla="*/ 109536 w 126205"/>
                <a:gd name="connsiteY1" fmla="*/ 64294 h 309563"/>
                <a:gd name="connsiteX2" fmla="*/ 78580 w 126205"/>
                <a:gd name="connsiteY2" fmla="*/ 164306 h 309563"/>
                <a:gd name="connsiteX3" fmla="*/ 42861 w 126205"/>
                <a:gd name="connsiteY3" fmla="*/ 252412 h 309563"/>
                <a:gd name="connsiteX4" fmla="*/ 30955 w 126205"/>
                <a:gd name="connsiteY4" fmla="*/ 283369 h 309563"/>
                <a:gd name="connsiteX5" fmla="*/ 0 w 126205"/>
                <a:gd name="connsiteY5" fmla="*/ 309563 h 309563"/>
                <a:gd name="connsiteX0" fmla="*/ 126205 w 126205"/>
                <a:gd name="connsiteY0" fmla="*/ 0 h 309563"/>
                <a:gd name="connsiteX1" fmla="*/ 109536 w 126205"/>
                <a:gd name="connsiteY1" fmla="*/ 64294 h 309563"/>
                <a:gd name="connsiteX2" fmla="*/ 78580 w 126205"/>
                <a:gd name="connsiteY2" fmla="*/ 164306 h 309563"/>
                <a:gd name="connsiteX3" fmla="*/ 42861 w 126205"/>
                <a:gd name="connsiteY3" fmla="*/ 252412 h 309563"/>
                <a:gd name="connsiteX4" fmla="*/ 35718 w 126205"/>
                <a:gd name="connsiteY4" fmla="*/ 273844 h 309563"/>
                <a:gd name="connsiteX5" fmla="*/ 0 w 126205"/>
                <a:gd name="connsiteY5" fmla="*/ 309563 h 309563"/>
                <a:gd name="connsiteX0" fmla="*/ 126205 w 126205"/>
                <a:gd name="connsiteY0" fmla="*/ 0 h 309563"/>
                <a:gd name="connsiteX1" fmla="*/ 109536 w 126205"/>
                <a:gd name="connsiteY1" fmla="*/ 64294 h 309563"/>
                <a:gd name="connsiteX2" fmla="*/ 78580 w 126205"/>
                <a:gd name="connsiteY2" fmla="*/ 164306 h 309563"/>
                <a:gd name="connsiteX3" fmla="*/ 42861 w 126205"/>
                <a:gd name="connsiteY3" fmla="*/ 252412 h 309563"/>
                <a:gd name="connsiteX4" fmla="*/ 0 w 126205"/>
                <a:gd name="connsiteY4" fmla="*/ 309563 h 309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05" h="309563">
                  <a:moveTo>
                    <a:pt x="126205" y="0"/>
                  </a:moveTo>
                  <a:lnTo>
                    <a:pt x="109536" y="64294"/>
                  </a:lnTo>
                  <a:lnTo>
                    <a:pt x="78580" y="164306"/>
                  </a:lnTo>
                  <a:lnTo>
                    <a:pt x="42861" y="252412"/>
                  </a:lnTo>
                  <a:lnTo>
                    <a:pt x="0" y="3095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2757488" y="2366962"/>
              <a:ext cx="171450" cy="369094"/>
            </a:xfrm>
            <a:custGeom>
              <a:avLst/>
              <a:gdLst>
                <a:gd name="connsiteX0" fmla="*/ 171450 w 171450"/>
                <a:gd name="connsiteY0" fmla="*/ 0 h 369094"/>
                <a:gd name="connsiteX1" fmla="*/ 142875 w 171450"/>
                <a:gd name="connsiteY1" fmla="*/ 78582 h 369094"/>
                <a:gd name="connsiteX2" fmla="*/ 111918 w 171450"/>
                <a:gd name="connsiteY2" fmla="*/ 164307 h 369094"/>
                <a:gd name="connsiteX3" fmla="*/ 80962 w 171450"/>
                <a:gd name="connsiteY3" fmla="*/ 228600 h 369094"/>
                <a:gd name="connsiteX4" fmla="*/ 52387 w 171450"/>
                <a:gd name="connsiteY4" fmla="*/ 288132 h 369094"/>
                <a:gd name="connsiteX5" fmla="*/ 38100 w 171450"/>
                <a:gd name="connsiteY5" fmla="*/ 319088 h 369094"/>
                <a:gd name="connsiteX6" fmla="*/ 0 w 171450"/>
                <a:gd name="connsiteY6" fmla="*/ 369094 h 36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369094">
                  <a:moveTo>
                    <a:pt x="171450" y="0"/>
                  </a:moveTo>
                  <a:lnTo>
                    <a:pt x="142875" y="78582"/>
                  </a:lnTo>
                  <a:lnTo>
                    <a:pt x="111918" y="164307"/>
                  </a:lnTo>
                  <a:lnTo>
                    <a:pt x="80962" y="228600"/>
                  </a:lnTo>
                  <a:lnTo>
                    <a:pt x="52387" y="288132"/>
                  </a:lnTo>
                  <a:lnTo>
                    <a:pt x="38100" y="319088"/>
                  </a:lnTo>
                  <a:lnTo>
                    <a:pt x="0" y="3690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2831306" y="2369344"/>
              <a:ext cx="269081" cy="347662"/>
            </a:xfrm>
            <a:custGeom>
              <a:avLst/>
              <a:gdLst>
                <a:gd name="connsiteX0" fmla="*/ 261937 w 261937"/>
                <a:gd name="connsiteY0" fmla="*/ 0 h 347662"/>
                <a:gd name="connsiteX1" fmla="*/ 214312 w 261937"/>
                <a:gd name="connsiteY1" fmla="*/ 80962 h 347662"/>
                <a:gd name="connsiteX2" fmla="*/ 152400 w 261937"/>
                <a:gd name="connsiteY2" fmla="*/ 171450 h 347662"/>
                <a:gd name="connsiteX3" fmla="*/ 107156 w 261937"/>
                <a:gd name="connsiteY3" fmla="*/ 226219 h 347662"/>
                <a:gd name="connsiteX4" fmla="*/ 57150 w 261937"/>
                <a:gd name="connsiteY4" fmla="*/ 290512 h 347662"/>
                <a:gd name="connsiteX5" fmla="*/ 0 w 261937"/>
                <a:gd name="connsiteY5" fmla="*/ 347662 h 347662"/>
                <a:gd name="connsiteX0" fmla="*/ 283368 w 283368"/>
                <a:gd name="connsiteY0" fmla="*/ 0 h 373855"/>
                <a:gd name="connsiteX1" fmla="*/ 235743 w 283368"/>
                <a:gd name="connsiteY1" fmla="*/ 80962 h 373855"/>
                <a:gd name="connsiteX2" fmla="*/ 173831 w 283368"/>
                <a:gd name="connsiteY2" fmla="*/ 171450 h 373855"/>
                <a:gd name="connsiteX3" fmla="*/ 128587 w 283368"/>
                <a:gd name="connsiteY3" fmla="*/ 226219 h 373855"/>
                <a:gd name="connsiteX4" fmla="*/ 78581 w 283368"/>
                <a:gd name="connsiteY4" fmla="*/ 290512 h 373855"/>
                <a:gd name="connsiteX5" fmla="*/ 0 w 283368"/>
                <a:gd name="connsiteY5" fmla="*/ 373855 h 373855"/>
                <a:gd name="connsiteX0" fmla="*/ 269081 w 269081"/>
                <a:gd name="connsiteY0" fmla="*/ 0 h 347662"/>
                <a:gd name="connsiteX1" fmla="*/ 235743 w 269081"/>
                <a:gd name="connsiteY1" fmla="*/ 54769 h 347662"/>
                <a:gd name="connsiteX2" fmla="*/ 173831 w 269081"/>
                <a:gd name="connsiteY2" fmla="*/ 145257 h 347662"/>
                <a:gd name="connsiteX3" fmla="*/ 128587 w 269081"/>
                <a:gd name="connsiteY3" fmla="*/ 200026 h 347662"/>
                <a:gd name="connsiteX4" fmla="*/ 78581 w 269081"/>
                <a:gd name="connsiteY4" fmla="*/ 264319 h 347662"/>
                <a:gd name="connsiteX5" fmla="*/ 0 w 269081"/>
                <a:gd name="connsiteY5" fmla="*/ 347662 h 34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081" h="347662">
                  <a:moveTo>
                    <a:pt x="269081" y="0"/>
                  </a:moveTo>
                  <a:lnTo>
                    <a:pt x="235743" y="54769"/>
                  </a:lnTo>
                  <a:lnTo>
                    <a:pt x="173831" y="145257"/>
                  </a:lnTo>
                  <a:lnTo>
                    <a:pt x="128587" y="200026"/>
                  </a:lnTo>
                  <a:lnTo>
                    <a:pt x="78581" y="264319"/>
                  </a:lnTo>
                  <a:cubicBezTo>
                    <a:pt x="59531" y="283369"/>
                    <a:pt x="19050" y="328612"/>
                    <a:pt x="0" y="347662"/>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2050256" y="1881187"/>
              <a:ext cx="423863" cy="95249"/>
            </a:xfrm>
            <a:custGeom>
              <a:avLst/>
              <a:gdLst>
                <a:gd name="connsiteX0" fmla="*/ 0 w 397669"/>
                <a:gd name="connsiteY0" fmla="*/ 0 h 100012"/>
                <a:gd name="connsiteX1" fmla="*/ 159544 w 397669"/>
                <a:gd name="connsiteY1" fmla="*/ 47625 h 100012"/>
                <a:gd name="connsiteX2" fmla="*/ 285750 w 397669"/>
                <a:gd name="connsiteY2" fmla="*/ 78581 h 100012"/>
                <a:gd name="connsiteX3" fmla="*/ 397669 w 397669"/>
                <a:gd name="connsiteY3" fmla="*/ 100012 h 100012"/>
                <a:gd name="connsiteX0" fmla="*/ 0 w 423863"/>
                <a:gd name="connsiteY0" fmla="*/ 0 h 95249"/>
                <a:gd name="connsiteX1" fmla="*/ 159544 w 423863"/>
                <a:gd name="connsiteY1" fmla="*/ 47625 h 95249"/>
                <a:gd name="connsiteX2" fmla="*/ 285750 w 423863"/>
                <a:gd name="connsiteY2" fmla="*/ 78581 h 95249"/>
                <a:gd name="connsiteX3" fmla="*/ 423863 w 423863"/>
                <a:gd name="connsiteY3" fmla="*/ 95249 h 95249"/>
              </a:gdLst>
              <a:ahLst/>
              <a:cxnLst>
                <a:cxn ang="0">
                  <a:pos x="connsiteX0" y="connsiteY0"/>
                </a:cxn>
                <a:cxn ang="0">
                  <a:pos x="connsiteX1" y="connsiteY1"/>
                </a:cxn>
                <a:cxn ang="0">
                  <a:pos x="connsiteX2" y="connsiteY2"/>
                </a:cxn>
                <a:cxn ang="0">
                  <a:pos x="connsiteX3" y="connsiteY3"/>
                </a:cxn>
              </a:cxnLst>
              <a:rect l="l" t="t" r="r" b="b"/>
              <a:pathLst>
                <a:path w="423863" h="95249">
                  <a:moveTo>
                    <a:pt x="0" y="0"/>
                  </a:moveTo>
                  <a:lnTo>
                    <a:pt x="159544" y="47625"/>
                  </a:lnTo>
                  <a:lnTo>
                    <a:pt x="285750" y="78581"/>
                  </a:lnTo>
                  <a:lnTo>
                    <a:pt x="423863" y="9524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a:off x="2480072" y="2001439"/>
              <a:ext cx="128587" cy="34529"/>
            </a:xfrm>
            <a:custGeom>
              <a:avLst/>
              <a:gdLst>
                <a:gd name="connsiteX0" fmla="*/ 0 w 121444"/>
                <a:gd name="connsiteY0" fmla="*/ 0 h 33338"/>
                <a:gd name="connsiteX1" fmla="*/ 88106 w 121444"/>
                <a:gd name="connsiteY1" fmla="*/ 26194 h 33338"/>
                <a:gd name="connsiteX2" fmla="*/ 121444 w 121444"/>
                <a:gd name="connsiteY2" fmla="*/ 33338 h 33338"/>
                <a:gd name="connsiteX0" fmla="*/ 0 w 121444"/>
                <a:gd name="connsiteY0" fmla="*/ 0 h 33338"/>
                <a:gd name="connsiteX1" fmla="*/ 64293 w 121444"/>
                <a:gd name="connsiteY1" fmla="*/ 21431 h 33338"/>
                <a:gd name="connsiteX2" fmla="*/ 121444 w 121444"/>
                <a:gd name="connsiteY2" fmla="*/ 33338 h 33338"/>
                <a:gd name="connsiteX0" fmla="*/ 0 w 107156"/>
                <a:gd name="connsiteY0" fmla="*/ 0 h 38101"/>
                <a:gd name="connsiteX1" fmla="*/ 64293 w 107156"/>
                <a:gd name="connsiteY1" fmla="*/ 21431 h 38101"/>
                <a:gd name="connsiteX2" fmla="*/ 107156 w 107156"/>
                <a:gd name="connsiteY2" fmla="*/ 38101 h 38101"/>
                <a:gd name="connsiteX0" fmla="*/ 0 w 116681"/>
                <a:gd name="connsiteY0" fmla="*/ 0 h 21431"/>
                <a:gd name="connsiteX1" fmla="*/ 64293 w 116681"/>
                <a:gd name="connsiteY1" fmla="*/ 21431 h 21431"/>
                <a:gd name="connsiteX2" fmla="*/ 116681 w 116681"/>
                <a:gd name="connsiteY2" fmla="*/ 21374 h 21431"/>
                <a:gd name="connsiteX0" fmla="*/ 0 w 116681"/>
                <a:gd name="connsiteY0" fmla="*/ 0 h 21374"/>
                <a:gd name="connsiteX1" fmla="*/ 45243 w 116681"/>
                <a:gd name="connsiteY1" fmla="*/ 12138 h 21374"/>
                <a:gd name="connsiteX2" fmla="*/ 116681 w 116681"/>
                <a:gd name="connsiteY2" fmla="*/ 21374 h 21374"/>
                <a:gd name="connsiteX0" fmla="*/ 0 w 128587"/>
                <a:gd name="connsiteY0" fmla="*/ 0 h 26950"/>
                <a:gd name="connsiteX1" fmla="*/ 57149 w 128587"/>
                <a:gd name="connsiteY1" fmla="*/ 17714 h 26950"/>
                <a:gd name="connsiteX2" fmla="*/ 128587 w 128587"/>
                <a:gd name="connsiteY2" fmla="*/ 26950 h 26950"/>
              </a:gdLst>
              <a:ahLst/>
              <a:cxnLst>
                <a:cxn ang="0">
                  <a:pos x="connsiteX0" y="connsiteY0"/>
                </a:cxn>
                <a:cxn ang="0">
                  <a:pos x="connsiteX1" y="connsiteY1"/>
                </a:cxn>
                <a:cxn ang="0">
                  <a:pos x="connsiteX2" y="connsiteY2"/>
                </a:cxn>
              </a:cxnLst>
              <a:rect l="l" t="t" r="r" b="b"/>
              <a:pathLst>
                <a:path w="128587" h="26950">
                  <a:moveTo>
                    <a:pt x="0" y="0"/>
                  </a:moveTo>
                  <a:lnTo>
                    <a:pt x="57149" y="17714"/>
                  </a:lnTo>
                  <a:lnTo>
                    <a:pt x="128587" y="269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p:cNvSpPr/>
            <p:nvPr/>
          </p:nvSpPr>
          <p:spPr>
            <a:xfrm>
              <a:off x="2621756" y="2058592"/>
              <a:ext cx="95249" cy="9524"/>
            </a:xfrm>
            <a:custGeom>
              <a:avLst/>
              <a:gdLst>
                <a:gd name="connsiteX0" fmla="*/ 0 w 71437"/>
                <a:gd name="connsiteY0" fmla="*/ 21431 h 21431"/>
                <a:gd name="connsiteX1" fmla="*/ 71437 w 71437"/>
                <a:gd name="connsiteY1" fmla="*/ 0 h 21431"/>
                <a:gd name="connsiteX0" fmla="*/ 0 w 95249"/>
                <a:gd name="connsiteY0" fmla="*/ 9524 h 9524"/>
                <a:gd name="connsiteX1" fmla="*/ 95249 w 95249"/>
                <a:gd name="connsiteY1" fmla="*/ 0 h 9524"/>
              </a:gdLst>
              <a:ahLst/>
              <a:cxnLst>
                <a:cxn ang="0">
                  <a:pos x="connsiteX0" y="connsiteY0"/>
                </a:cxn>
                <a:cxn ang="0">
                  <a:pos x="connsiteX1" y="connsiteY1"/>
                </a:cxn>
              </a:cxnLst>
              <a:rect l="l" t="t" r="r" b="b"/>
              <a:pathLst>
                <a:path w="95249" h="9524">
                  <a:moveTo>
                    <a:pt x="0" y="9524"/>
                  </a:moveTo>
                  <a:lnTo>
                    <a:pt x="95249"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a:off x="2464594" y="1971676"/>
              <a:ext cx="535781" cy="285750"/>
            </a:xfrm>
            <a:custGeom>
              <a:avLst/>
              <a:gdLst>
                <a:gd name="connsiteX0" fmla="*/ 0 w 859631"/>
                <a:gd name="connsiteY0" fmla="*/ 0 h 1150143"/>
                <a:gd name="connsiteX1" fmla="*/ 30956 w 859631"/>
                <a:gd name="connsiteY1" fmla="*/ 78581 h 1150143"/>
                <a:gd name="connsiteX2" fmla="*/ 66675 w 859631"/>
                <a:gd name="connsiteY2" fmla="*/ 166687 h 1150143"/>
                <a:gd name="connsiteX3" fmla="*/ 109538 w 859631"/>
                <a:gd name="connsiteY3" fmla="*/ 235743 h 1150143"/>
                <a:gd name="connsiteX4" fmla="*/ 166688 w 859631"/>
                <a:gd name="connsiteY4" fmla="*/ 280987 h 1150143"/>
                <a:gd name="connsiteX5" fmla="*/ 202406 w 859631"/>
                <a:gd name="connsiteY5" fmla="*/ 290512 h 1150143"/>
                <a:gd name="connsiteX6" fmla="*/ 252413 w 859631"/>
                <a:gd name="connsiteY6" fmla="*/ 276225 h 1150143"/>
                <a:gd name="connsiteX7" fmla="*/ 311944 w 859631"/>
                <a:gd name="connsiteY7" fmla="*/ 273843 h 1150143"/>
                <a:gd name="connsiteX8" fmla="*/ 352425 w 859631"/>
                <a:gd name="connsiteY8" fmla="*/ 273843 h 1150143"/>
                <a:gd name="connsiteX9" fmla="*/ 426244 w 859631"/>
                <a:gd name="connsiteY9" fmla="*/ 297656 h 1150143"/>
                <a:gd name="connsiteX10" fmla="*/ 514350 w 859631"/>
                <a:gd name="connsiteY10" fmla="*/ 340518 h 1150143"/>
                <a:gd name="connsiteX11" fmla="*/ 581025 w 859631"/>
                <a:gd name="connsiteY11" fmla="*/ 407193 h 1150143"/>
                <a:gd name="connsiteX12" fmla="*/ 628650 w 859631"/>
                <a:gd name="connsiteY12" fmla="*/ 485775 h 1150143"/>
                <a:gd name="connsiteX13" fmla="*/ 657225 w 859631"/>
                <a:gd name="connsiteY13" fmla="*/ 597693 h 1150143"/>
                <a:gd name="connsiteX14" fmla="*/ 707231 w 859631"/>
                <a:gd name="connsiteY14" fmla="*/ 766762 h 1150143"/>
                <a:gd name="connsiteX15" fmla="*/ 769144 w 859631"/>
                <a:gd name="connsiteY15" fmla="*/ 954881 h 1150143"/>
                <a:gd name="connsiteX16" fmla="*/ 804863 w 859631"/>
                <a:gd name="connsiteY16" fmla="*/ 1045368 h 1150143"/>
                <a:gd name="connsiteX17" fmla="*/ 859631 w 859631"/>
                <a:gd name="connsiteY17" fmla="*/ 1150143 h 1150143"/>
                <a:gd name="connsiteX0" fmla="*/ 0 w 859631"/>
                <a:gd name="connsiteY0" fmla="*/ 0 h 1150143"/>
                <a:gd name="connsiteX1" fmla="*/ 66675 w 859631"/>
                <a:gd name="connsiteY1" fmla="*/ 166687 h 1150143"/>
                <a:gd name="connsiteX2" fmla="*/ 109538 w 859631"/>
                <a:gd name="connsiteY2" fmla="*/ 235743 h 1150143"/>
                <a:gd name="connsiteX3" fmla="*/ 166688 w 859631"/>
                <a:gd name="connsiteY3" fmla="*/ 280987 h 1150143"/>
                <a:gd name="connsiteX4" fmla="*/ 202406 w 859631"/>
                <a:gd name="connsiteY4" fmla="*/ 290512 h 1150143"/>
                <a:gd name="connsiteX5" fmla="*/ 252413 w 859631"/>
                <a:gd name="connsiteY5" fmla="*/ 276225 h 1150143"/>
                <a:gd name="connsiteX6" fmla="*/ 311944 w 859631"/>
                <a:gd name="connsiteY6" fmla="*/ 273843 h 1150143"/>
                <a:gd name="connsiteX7" fmla="*/ 352425 w 859631"/>
                <a:gd name="connsiteY7" fmla="*/ 273843 h 1150143"/>
                <a:gd name="connsiteX8" fmla="*/ 426244 w 859631"/>
                <a:gd name="connsiteY8" fmla="*/ 297656 h 1150143"/>
                <a:gd name="connsiteX9" fmla="*/ 514350 w 859631"/>
                <a:gd name="connsiteY9" fmla="*/ 340518 h 1150143"/>
                <a:gd name="connsiteX10" fmla="*/ 581025 w 859631"/>
                <a:gd name="connsiteY10" fmla="*/ 407193 h 1150143"/>
                <a:gd name="connsiteX11" fmla="*/ 628650 w 859631"/>
                <a:gd name="connsiteY11" fmla="*/ 485775 h 1150143"/>
                <a:gd name="connsiteX12" fmla="*/ 657225 w 859631"/>
                <a:gd name="connsiteY12" fmla="*/ 597693 h 1150143"/>
                <a:gd name="connsiteX13" fmla="*/ 707231 w 859631"/>
                <a:gd name="connsiteY13" fmla="*/ 766762 h 1150143"/>
                <a:gd name="connsiteX14" fmla="*/ 769144 w 859631"/>
                <a:gd name="connsiteY14" fmla="*/ 954881 h 1150143"/>
                <a:gd name="connsiteX15" fmla="*/ 804863 w 859631"/>
                <a:gd name="connsiteY15" fmla="*/ 1045368 h 1150143"/>
                <a:gd name="connsiteX16" fmla="*/ 859631 w 859631"/>
                <a:gd name="connsiteY16" fmla="*/ 1150143 h 1150143"/>
                <a:gd name="connsiteX0" fmla="*/ 0 w 814387"/>
                <a:gd name="connsiteY0" fmla="*/ 0 h 1028700"/>
                <a:gd name="connsiteX1" fmla="*/ 21431 w 814387"/>
                <a:gd name="connsiteY1" fmla="*/ 45244 h 1028700"/>
                <a:gd name="connsiteX2" fmla="*/ 64294 w 814387"/>
                <a:gd name="connsiteY2" fmla="*/ 114300 h 1028700"/>
                <a:gd name="connsiteX3" fmla="*/ 121444 w 814387"/>
                <a:gd name="connsiteY3" fmla="*/ 159544 h 1028700"/>
                <a:gd name="connsiteX4" fmla="*/ 157162 w 814387"/>
                <a:gd name="connsiteY4" fmla="*/ 169069 h 1028700"/>
                <a:gd name="connsiteX5" fmla="*/ 207169 w 814387"/>
                <a:gd name="connsiteY5" fmla="*/ 154782 h 1028700"/>
                <a:gd name="connsiteX6" fmla="*/ 266700 w 814387"/>
                <a:gd name="connsiteY6" fmla="*/ 152400 h 1028700"/>
                <a:gd name="connsiteX7" fmla="*/ 307181 w 814387"/>
                <a:gd name="connsiteY7" fmla="*/ 152400 h 1028700"/>
                <a:gd name="connsiteX8" fmla="*/ 381000 w 814387"/>
                <a:gd name="connsiteY8" fmla="*/ 176213 h 1028700"/>
                <a:gd name="connsiteX9" fmla="*/ 469106 w 814387"/>
                <a:gd name="connsiteY9" fmla="*/ 219075 h 1028700"/>
                <a:gd name="connsiteX10" fmla="*/ 535781 w 814387"/>
                <a:gd name="connsiteY10" fmla="*/ 285750 h 1028700"/>
                <a:gd name="connsiteX11" fmla="*/ 583406 w 814387"/>
                <a:gd name="connsiteY11" fmla="*/ 364332 h 1028700"/>
                <a:gd name="connsiteX12" fmla="*/ 611981 w 814387"/>
                <a:gd name="connsiteY12" fmla="*/ 476250 h 1028700"/>
                <a:gd name="connsiteX13" fmla="*/ 661987 w 814387"/>
                <a:gd name="connsiteY13" fmla="*/ 645319 h 1028700"/>
                <a:gd name="connsiteX14" fmla="*/ 723900 w 814387"/>
                <a:gd name="connsiteY14" fmla="*/ 833438 h 1028700"/>
                <a:gd name="connsiteX15" fmla="*/ 759619 w 814387"/>
                <a:gd name="connsiteY15" fmla="*/ 923925 h 1028700"/>
                <a:gd name="connsiteX16" fmla="*/ 814387 w 814387"/>
                <a:gd name="connsiteY16" fmla="*/ 1028700 h 1028700"/>
                <a:gd name="connsiteX0" fmla="*/ 0 w 814387"/>
                <a:gd name="connsiteY0" fmla="*/ 0 h 1028700"/>
                <a:gd name="connsiteX1" fmla="*/ 21431 w 814387"/>
                <a:gd name="connsiteY1" fmla="*/ 45244 h 1028700"/>
                <a:gd name="connsiteX2" fmla="*/ 64294 w 814387"/>
                <a:gd name="connsiteY2" fmla="*/ 114300 h 1028700"/>
                <a:gd name="connsiteX3" fmla="*/ 121444 w 814387"/>
                <a:gd name="connsiteY3" fmla="*/ 159544 h 1028700"/>
                <a:gd name="connsiteX4" fmla="*/ 157162 w 814387"/>
                <a:gd name="connsiteY4" fmla="*/ 169069 h 1028700"/>
                <a:gd name="connsiteX5" fmla="*/ 207169 w 814387"/>
                <a:gd name="connsiteY5" fmla="*/ 154782 h 1028700"/>
                <a:gd name="connsiteX6" fmla="*/ 266700 w 814387"/>
                <a:gd name="connsiteY6" fmla="*/ 152400 h 1028700"/>
                <a:gd name="connsiteX7" fmla="*/ 307181 w 814387"/>
                <a:gd name="connsiteY7" fmla="*/ 152400 h 1028700"/>
                <a:gd name="connsiteX8" fmla="*/ 381000 w 814387"/>
                <a:gd name="connsiteY8" fmla="*/ 176213 h 1028700"/>
                <a:gd name="connsiteX9" fmla="*/ 469106 w 814387"/>
                <a:gd name="connsiteY9" fmla="*/ 219075 h 1028700"/>
                <a:gd name="connsiteX10" fmla="*/ 535781 w 814387"/>
                <a:gd name="connsiteY10" fmla="*/ 285750 h 1028700"/>
                <a:gd name="connsiteX11" fmla="*/ 611981 w 814387"/>
                <a:gd name="connsiteY11" fmla="*/ 476250 h 1028700"/>
                <a:gd name="connsiteX12" fmla="*/ 661987 w 814387"/>
                <a:gd name="connsiteY12" fmla="*/ 645319 h 1028700"/>
                <a:gd name="connsiteX13" fmla="*/ 723900 w 814387"/>
                <a:gd name="connsiteY13" fmla="*/ 833438 h 1028700"/>
                <a:gd name="connsiteX14" fmla="*/ 759619 w 814387"/>
                <a:gd name="connsiteY14" fmla="*/ 923925 h 1028700"/>
                <a:gd name="connsiteX15" fmla="*/ 814387 w 814387"/>
                <a:gd name="connsiteY15" fmla="*/ 1028700 h 1028700"/>
                <a:gd name="connsiteX0" fmla="*/ 0 w 814387"/>
                <a:gd name="connsiteY0" fmla="*/ 0 h 1028700"/>
                <a:gd name="connsiteX1" fmla="*/ 21431 w 814387"/>
                <a:gd name="connsiteY1" fmla="*/ 45244 h 1028700"/>
                <a:gd name="connsiteX2" fmla="*/ 64294 w 814387"/>
                <a:gd name="connsiteY2" fmla="*/ 114300 h 1028700"/>
                <a:gd name="connsiteX3" fmla="*/ 121444 w 814387"/>
                <a:gd name="connsiteY3" fmla="*/ 159544 h 1028700"/>
                <a:gd name="connsiteX4" fmla="*/ 157162 w 814387"/>
                <a:gd name="connsiteY4" fmla="*/ 169069 h 1028700"/>
                <a:gd name="connsiteX5" fmla="*/ 207169 w 814387"/>
                <a:gd name="connsiteY5" fmla="*/ 154782 h 1028700"/>
                <a:gd name="connsiteX6" fmla="*/ 266700 w 814387"/>
                <a:gd name="connsiteY6" fmla="*/ 152400 h 1028700"/>
                <a:gd name="connsiteX7" fmla="*/ 307181 w 814387"/>
                <a:gd name="connsiteY7" fmla="*/ 152400 h 1028700"/>
                <a:gd name="connsiteX8" fmla="*/ 381000 w 814387"/>
                <a:gd name="connsiteY8" fmla="*/ 176213 h 1028700"/>
                <a:gd name="connsiteX9" fmla="*/ 469106 w 814387"/>
                <a:gd name="connsiteY9" fmla="*/ 219075 h 1028700"/>
                <a:gd name="connsiteX10" fmla="*/ 535781 w 814387"/>
                <a:gd name="connsiteY10" fmla="*/ 285750 h 1028700"/>
                <a:gd name="connsiteX11" fmla="*/ 661987 w 814387"/>
                <a:gd name="connsiteY11" fmla="*/ 645319 h 1028700"/>
                <a:gd name="connsiteX12" fmla="*/ 723900 w 814387"/>
                <a:gd name="connsiteY12" fmla="*/ 833438 h 1028700"/>
                <a:gd name="connsiteX13" fmla="*/ 759619 w 814387"/>
                <a:gd name="connsiteY13" fmla="*/ 923925 h 1028700"/>
                <a:gd name="connsiteX14" fmla="*/ 814387 w 814387"/>
                <a:gd name="connsiteY14" fmla="*/ 1028700 h 1028700"/>
                <a:gd name="connsiteX0" fmla="*/ 0 w 814387"/>
                <a:gd name="connsiteY0" fmla="*/ 0 h 1028700"/>
                <a:gd name="connsiteX1" fmla="*/ 21431 w 814387"/>
                <a:gd name="connsiteY1" fmla="*/ 45244 h 1028700"/>
                <a:gd name="connsiteX2" fmla="*/ 64294 w 814387"/>
                <a:gd name="connsiteY2" fmla="*/ 114300 h 1028700"/>
                <a:gd name="connsiteX3" fmla="*/ 121444 w 814387"/>
                <a:gd name="connsiteY3" fmla="*/ 159544 h 1028700"/>
                <a:gd name="connsiteX4" fmla="*/ 157162 w 814387"/>
                <a:gd name="connsiteY4" fmla="*/ 169069 h 1028700"/>
                <a:gd name="connsiteX5" fmla="*/ 207169 w 814387"/>
                <a:gd name="connsiteY5" fmla="*/ 154782 h 1028700"/>
                <a:gd name="connsiteX6" fmla="*/ 266700 w 814387"/>
                <a:gd name="connsiteY6" fmla="*/ 152400 h 1028700"/>
                <a:gd name="connsiteX7" fmla="*/ 307181 w 814387"/>
                <a:gd name="connsiteY7" fmla="*/ 152400 h 1028700"/>
                <a:gd name="connsiteX8" fmla="*/ 381000 w 814387"/>
                <a:gd name="connsiteY8" fmla="*/ 176213 h 1028700"/>
                <a:gd name="connsiteX9" fmla="*/ 469106 w 814387"/>
                <a:gd name="connsiteY9" fmla="*/ 219075 h 1028700"/>
                <a:gd name="connsiteX10" fmla="*/ 535781 w 814387"/>
                <a:gd name="connsiteY10" fmla="*/ 285750 h 1028700"/>
                <a:gd name="connsiteX11" fmla="*/ 661987 w 814387"/>
                <a:gd name="connsiteY11" fmla="*/ 645319 h 1028700"/>
                <a:gd name="connsiteX12" fmla="*/ 759619 w 814387"/>
                <a:gd name="connsiteY12" fmla="*/ 923925 h 1028700"/>
                <a:gd name="connsiteX13" fmla="*/ 814387 w 814387"/>
                <a:gd name="connsiteY13" fmla="*/ 1028700 h 1028700"/>
                <a:gd name="connsiteX0" fmla="*/ 0 w 814387"/>
                <a:gd name="connsiteY0" fmla="*/ 0 h 1028700"/>
                <a:gd name="connsiteX1" fmla="*/ 21431 w 814387"/>
                <a:gd name="connsiteY1" fmla="*/ 45244 h 1028700"/>
                <a:gd name="connsiteX2" fmla="*/ 64294 w 814387"/>
                <a:gd name="connsiteY2" fmla="*/ 114300 h 1028700"/>
                <a:gd name="connsiteX3" fmla="*/ 121444 w 814387"/>
                <a:gd name="connsiteY3" fmla="*/ 159544 h 1028700"/>
                <a:gd name="connsiteX4" fmla="*/ 157162 w 814387"/>
                <a:gd name="connsiteY4" fmla="*/ 169069 h 1028700"/>
                <a:gd name="connsiteX5" fmla="*/ 207169 w 814387"/>
                <a:gd name="connsiteY5" fmla="*/ 154782 h 1028700"/>
                <a:gd name="connsiteX6" fmla="*/ 266700 w 814387"/>
                <a:gd name="connsiteY6" fmla="*/ 152400 h 1028700"/>
                <a:gd name="connsiteX7" fmla="*/ 307181 w 814387"/>
                <a:gd name="connsiteY7" fmla="*/ 152400 h 1028700"/>
                <a:gd name="connsiteX8" fmla="*/ 381000 w 814387"/>
                <a:gd name="connsiteY8" fmla="*/ 176213 h 1028700"/>
                <a:gd name="connsiteX9" fmla="*/ 469106 w 814387"/>
                <a:gd name="connsiteY9" fmla="*/ 219075 h 1028700"/>
                <a:gd name="connsiteX10" fmla="*/ 535781 w 814387"/>
                <a:gd name="connsiteY10" fmla="*/ 285750 h 1028700"/>
                <a:gd name="connsiteX11" fmla="*/ 759619 w 814387"/>
                <a:gd name="connsiteY11" fmla="*/ 923925 h 1028700"/>
                <a:gd name="connsiteX12" fmla="*/ 814387 w 814387"/>
                <a:gd name="connsiteY12" fmla="*/ 1028700 h 1028700"/>
                <a:gd name="connsiteX0" fmla="*/ 0 w 814387"/>
                <a:gd name="connsiteY0" fmla="*/ 0 h 1028700"/>
                <a:gd name="connsiteX1" fmla="*/ 21431 w 814387"/>
                <a:gd name="connsiteY1" fmla="*/ 45244 h 1028700"/>
                <a:gd name="connsiteX2" fmla="*/ 64294 w 814387"/>
                <a:gd name="connsiteY2" fmla="*/ 114300 h 1028700"/>
                <a:gd name="connsiteX3" fmla="*/ 121444 w 814387"/>
                <a:gd name="connsiteY3" fmla="*/ 159544 h 1028700"/>
                <a:gd name="connsiteX4" fmla="*/ 157162 w 814387"/>
                <a:gd name="connsiteY4" fmla="*/ 169069 h 1028700"/>
                <a:gd name="connsiteX5" fmla="*/ 207169 w 814387"/>
                <a:gd name="connsiteY5" fmla="*/ 154782 h 1028700"/>
                <a:gd name="connsiteX6" fmla="*/ 266700 w 814387"/>
                <a:gd name="connsiteY6" fmla="*/ 152400 h 1028700"/>
                <a:gd name="connsiteX7" fmla="*/ 307181 w 814387"/>
                <a:gd name="connsiteY7" fmla="*/ 152400 h 1028700"/>
                <a:gd name="connsiteX8" fmla="*/ 381000 w 814387"/>
                <a:gd name="connsiteY8" fmla="*/ 176213 h 1028700"/>
                <a:gd name="connsiteX9" fmla="*/ 469106 w 814387"/>
                <a:gd name="connsiteY9" fmla="*/ 219075 h 1028700"/>
                <a:gd name="connsiteX10" fmla="*/ 535781 w 814387"/>
                <a:gd name="connsiteY10" fmla="*/ 285750 h 1028700"/>
                <a:gd name="connsiteX11" fmla="*/ 814387 w 814387"/>
                <a:gd name="connsiteY11" fmla="*/ 1028700 h 1028700"/>
                <a:gd name="connsiteX0" fmla="*/ 0 w 535781"/>
                <a:gd name="connsiteY0" fmla="*/ 0 h 285750"/>
                <a:gd name="connsiteX1" fmla="*/ 21431 w 535781"/>
                <a:gd name="connsiteY1" fmla="*/ 45244 h 285750"/>
                <a:gd name="connsiteX2" fmla="*/ 64294 w 535781"/>
                <a:gd name="connsiteY2" fmla="*/ 114300 h 285750"/>
                <a:gd name="connsiteX3" fmla="*/ 121444 w 535781"/>
                <a:gd name="connsiteY3" fmla="*/ 159544 h 285750"/>
                <a:gd name="connsiteX4" fmla="*/ 157162 w 535781"/>
                <a:gd name="connsiteY4" fmla="*/ 169069 h 285750"/>
                <a:gd name="connsiteX5" fmla="*/ 207169 w 535781"/>
                <a:gd name="connsiteY5" fmla="*/ 154782 h 285750"/>
                <a:gd name="connsiteX6" fmla="*/ 266700 w 535781"/>
                <a:gd name="connsiteY6" fmla="*/ 152400 h 285750"/>
                <a:gd name="connsiteX7" fmla="*/ 307181 w 535781"/>
                <a:gd name="connsiteY7" fmla="*/ 152400 h 285750"/>
                <a:gd name="connsiteX8" fmla="*/ 381000 w 535781"/>
                <a:gd name="connsiteY8" fmla="*/ 176213 h 285750"/>
                <a:gd name="connsiteX9" fmla="*/ 469106 w 535781"/>
                <a:gd name="connsiteY9" fmla="*/ 219075 h 285750"/>
                <a:gd name="connsiteX10" fmla="*/ 535781 w 535781"/>
                <a:gd name="connsiteY10" fmla="*/ 2857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781" h="285750">
                  <a:moveTo>
                    <a:pt x="0" y="0"/>
                  </a:moveTo>
                  <a:lnTo>
                    <a:pt x="21431" y="45244"/>
                  </a:lnTo>
                  <a:lnTo>
                    <a:pt x="64294" y="114300"/>
                  </a:lnTo>
                  <a:lnTo>
                    <a:pt x="121444" y="159544"/>
                  </a:lnTo>
                  <a:lnTo>
                    <a:pt x="157162" y="169069"/>
                  </a:lnTo>
                  <a:lnTo>
                    <a:pt x="207169" y="154782"/>
                  </a:lnTo>
                  <a:lnTo>
                    <a:pt x="266700" y="152400"/>
                  </a:lnTo>
                  <a:lnTo>
                    <a:pt x="307181" y="152400"/>
                  </a:lnTo>
                  <a:lnTo>
                    <a:pt x="381000" y="176213"/>
                  </a:lnTo>
                  <a:lnTo>
                    <a:pt x="469106" y="219075"/>
                  </a:lnTo>
                  <a:lnTo>
                    <a:pt x="535781" y="2857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a:off x="2605088" y="2038352"/>
              <a:ext cx="52388" cy="88106"/>
            </a:xfrm>
            <a:custGeom>
              <a:avLst/>
              <a:gdLst>
                <a:gd name="connsiteX0" fmla="*/ 0 w 135731"/>
                <a:gd name="connsiteY0" fmla="*/ 0 h 373857"/>
                <a:gd name="connsiteX1" fmla="*/ 30956 w 135731"/>
                <a:gd name="connsiteY1" fmla="*/ 126207 h 373857"/>
                <a:gd name="connsiteX2" fmla="*/ 61912 w 135731"/>
                <a:gd name="connsiteY2" fmla="*/ 226219 h 373857"/>
                <a:gd name="connsiteX3" fmla="*/ 92869 w 135731"/>
                <a:gd name="connsiteY3" fmla="*/ 309563 h 373857"/>
                <a:gd name="connsiteX4" fmla="*/ 135731 w 135731"/>
                <a:gd name="connsiteY4" fmla="*/ 373857 h 373857"/>
                <a:gd name="connsiteX0" fmla="*/ 0 w 104775"/>
                <a:gd name="connsiteY0" fmla="*/ 0 h 247650"/>
                <a:gd name="connsiteX1" fmla="*/ 30956 w 104775"/>
                <a:gd name="connsiteY1" fmla="*/ 100012 h 247650"/>
                <a:gd name="connsiteX2" fmla="*/ 61913 w 104775"/>
                <a:gd name="connsiteY2" fmla="*/ 183356 h 247650"/>
                <a:gd name="connsiteX3" fmla="*/ 104775 w 104775"/>
                <a:gd name="connsiteY3" fmla="*/ 247650 h 247650"/>
                <a:gd name="connsiteX0" fmla="*/ 0 w 73819"/>
                <a:gd name="connsiteY0" fmla="*/ 0 h 147638"/>
                <a:gd name="connsiteX1" fmla="*/ 30957 w 73819"/>
                <a:gd name="connsiteY1" fmla="*/ 83344 h 147638"/>
                <a:gd name="connsiteX2" fmla="*/ 73819 w 73819"/>
                <a:gd name="connsiteY2" fmla="*/ 147638 h 147638"/>
                <a:gd name="connsiteX0" fmla="*/ 0 w 73819"/>
                <a:gd name="connsiteY0" fmla="*/ 0 h 147638"/>
                <a:gd name="connsiteX1" fmla="*/ 50007 w 73819"/>
                <a:gd name="connsiteY1" fmla="*/ 121444 h 147638"/>
                <a:gd name="connsiteX2" fmla="*/ 73819 w 73819"/>
                <a:gd name="connsiteY2" fmla="*/ 147638 h 147638"/>
                <a:gd name="connsiteX0" fmla="*/ 0 w 52388"/>
                <a:gd name="connsiteY0" fmla="*/ 0 h 88106"/>
                <a:gd name="connsiteX1" fmla="*/ 28576 w 52388"/>
                <a:gd name="connsiteY1" fmla="*/ 61912 h 88106"/>
                <a:gd name="connsiteX2" fmla="*/ 52388 w 52388"/>
                <a:gd name="connsiteY2" fmla="*/ 88106 h 88106"/>
              </a:gdLst>
              <a:ahLst/>
              <a:cxnLst>
                <a:cxn ang="0">
                  <a:pos x="connsiteX0" y="connsiteY0"/>
                </a:cxn>
                <a:cxn ang="0">
                  <a:pos x="connsiteX1" y="connsiteY1"/>
                </a:cxn>
                <a:cxn ang="0">
                  <a:pos x="connsiteX2" y="connsiteY2"/>
                </a:cxn>
              </a:cxnLst>
              <a:rect l="l" t="t" r="r" b="b"/>
              <a:pathLst>
                <a:path w="52388" h="88106">
                  <a:moveTo>
                    <a:pt x="0" y="0"/>
                  </a:moveTo>
                  <a:lnTo>
                    <a:pt x="28576" y="61912"/>
                  </a:lnTo>
                  <a:lnTo>
                    <a:pt x="52388" y="8810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a:off x="2709865" y="2064545"/>
              <a:ext cx="80962" cy="66676"/>
            </a:xfrm>
            <a:custGeom>
              <a:avLst/>
              <a:gdLst>
                <a:gd name="connsiteX0" fmla="*/ 0 w 135731"/>
                <a:gd name="connsiteY0" fmla="*/ 0 h 371475"/>
                <a:gd name="connsiteX1" fmla="*/ 14287 w 135731"/>
                <a:gd name="connsiteY1" fmla="*/ 107156 h 371475"/>
                <a:gd name="connsiteX2" fmla="*/ 33337 w 135731"/>
                <a:gd name="connsiteY2" fmla="*/ 200025 h 371475"/>
                <a:gd name="connsiteX3" fmla="*/ 50006 w 135731"/>
                <a:gd name="connsiteY3" fmla="*/ 278606 h 371475"/>
                <a:gd name="connsiteX4" fmla="*/ 71437 w 135731"/>
                <a:gd name="connsiteY4" fmla="*/ 335756 h 371475"/>
                <a:gd name="connsiteX5" fmla="*/ 135731 w 135731"/>
                <a:gd name="connsiteY5" fmla="*/ 371475 h 371475"/>
                <a:gd name="connsiteX0" fmla="*/ 0 w 121444"/>
                <a:gd name="connsiteY0" fmla="*/ 0 h 264319"/>
                <a:gd name="connsiteX1" fmla="*/ 19050 w 121444"/>
                <a:gd name="connsiteY1" fmla="*/ 92869 h 264319"/>
                <a:gd name="connsiteX2" fmla="*/ 35719 w 121444"/>
                <a:gd name="connsiteY2" fmla="*/ 171450 h 264319"/>
                <a:gd name="connsiteX3" fmla="*/ 57150 w 121444"/>
                <a:gd name="connsiteY3" fmla="*/ 228600 h 264319"/>
                <a:gd name="connsiteX4" fmla="*/ 121444 w 121444"/>
                <a:gd name="connsiteY4" fmla="*/ 264319 h 264319"/>
                <a:gd name="connsiteX0" fmla="*/ 0 w 102394"/>
                <a:gd name="connsiteY0" fmla="*/ 0 h 171450"/>
                <a:gd name="connsiteX1" fmla="*/ 16669 w 102394"/>
                <a:gd name="connsiteY1" fmla="*/ 78581 h 171450"/>
                <a:gd name="connsiteX2" fmla="*/ 38100 w 102394"/>
                <a:gd name="connsiteY2" fmla="*/ 135731 h 171450"/>
                <a:gd name="connsiteX3" fmla="*/ 102394 w 102394"/>
                <a:gd name="connsiteY3" fmla="*/ 171450 h 171450"/>
                <a:gd name="connsiteX0" fmla="*/ 0 w 85725"/>
                <a:gd name="connsiteY0" fmla="*/ 0 h 92869"/>
                <a:gd name="connsiteX1" fmla="*/ 21431 w 85725"/>
                <a:gd name="connsiteY1" fmla="*/ 57150 h 92869"/>
                <a:gd name="connsiteX2" fmla="*/ 85725 w 85725"/>
                <a:gd name="connsiteY2" fmla="*/ 92869 h 92869"/>
                <a:gd name="connsiteX0" fmla="*/ 0 w 80962"/>
                <a:gd name="connsiteY0" fmla="*/ 0 h 66676"/>
                <a:gd name="connsiteX1" fmla="*/ 16668 w 80962"/>
                <a:gd name="connsiteY1" fmla="*/ 30957 h 66676"/>
                <a:gd name="connsiteX2" fmla="*/ 80962 w 80962"/>
                <a:gd name="connsiteY2" fmla="*/ 66676 h 66676"/>
                <a:gd name="connsiteX0" fmla="*/ 0 w 80962"/>
                <a:gd name="connsiteY0" fmla="*/ 0 h 66676"/>
                <a:gd name="connsiteX1" fmla="*/ 26193 w 80962"/>
                <a:gd name="connsiteY1" fmla="*/ 30957 h 66676"/>
                <a:gd name="connsiteX2" fmla="*/ 80962 w 80962"/>
                <a:gd name="connsiteY2" fmla="*/ 66676 h 66676"/>
              </a:gdLst>
              <a:ahLst/>
              <a:cxnLst>
                <a:cxn ang="0">
                  <a:pos x="connsiteX0" y="connsiteY0"/>
                </a:cxn>
                <a:cxn ang="0">
                  <a:pos x="connsiteX1" y="connsiteY1"/>
                </a:cxn>
                <a:cxn ang="0">
                  <a:pos x="connsiteX2" y="connsiteY2"/>
                </a:cxn>
              </a:cxnLst>
              <a:rect l="l" t="t" r="r" b="b"/>
              <a:pathLst>
                <a:path w="80962" h="66676">
                  <a:moveTo>
                    <a:pt x="0" y="0"/>
                  </a:moveTo>
                  <a:lnTo>
                    <a:pt x="26193" y="30957"/>
                  </a:lnTo>
                  <a:lnTo>
                    <a:pt x="80962" y="666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2824163" y="2078832"/>
              <a:ext cx="45244" cy="78582"/>
            </a:xfrm>
            <a:custGeom>
              <a:avLst/>
              <a:gdLst>
                <a:gd name="connsiteX0" fmla="*/ 0 w 135731"/>
                <a:gd name="connsiteY0" fmla="*/ 0 h 378619"/>
                <a:gd name="connsiteX1" fmla="*/ 30956 w 135731"/>
                <a:gd name="connsiteY1" fmla="*/ 109538 h 378619"/>
                <a:gd name="connsiteX2" fmla="*/ 52388 w 135731"/>
                <a:gd name="connsiteY2" fmla="*/ 192881 h 378619"/>
                <a:gd name="connsiteX3" fmla="*/ 83344 w 135731"/>
                <a:gd name="connsiteY3" fmla="*/ 288131 h 378619"/>
                <a:gd name="connsiteX4" fmla="*/ 135731 w 135731"/>
                <a:gd name="connsiteY4" fmla="*/ 378619 h 378619"/>
                <a:gd name="connsiteX0" fmla="*/ 0 w 104775"/>
                <a:gd name="connsiteY0" fmla="*/ 0 h 269081"/>
                <a:gd name="connsiteX1" fmla="*/ 21432 w 104775"/>
                <a:gd name="connsiteY1" fmla="*/ 83343 h 269081"/>
                <a:gd name="connsiteX2" fmla="*/ 52388 w 104775"/>
                <a:gd name="connsiteY2" fmla="*/ 178593 h 269081"/>
                <a:gd name="connsiteX3" fmla="*/ 104775 w 104775"/>
                <a:gd name="connsiteY3" fmla="*/ 269081 h 269081"/>
                <a:gd name="connsiteX0" fmla="*/ 0 w 83343"/>
                <a:gd name="connsiteY0" fmla="*/ 0 h 185738"/>
                <a:gd name="connsiteX1" fmla="*/ 30956 w 83343"/>
                <a:gd name="connsiteY1" fmla="*/ 95250 h 185738"/>
                <a:gd name="connsiteX2" fmla="*/ 83343 w 83343"/>
                <a:gd name="connsiteY2" fmla="*/ 185738 h 185738"/>
                <a:gd name="connsiteX0" fmla="*/ 0 w 83343"/>
                <a:gd name="connsiteY0" fmla="*/ 0 h 185738"/>
                <a:gd name="connsiteX1" fmla="*/ 57150 w 83343"/>
                <a:gd name="connsiteY1" fmla="*/ 147638 h 185738"/>
                <a:gd name="connsiteX2" fmla="*/ 83343 w 83343"/>
                <a:gd name="connsiteY2" fmla="*/ 185738 h 185738"/>
                <a:gd name="connsiteX0" fmla="*/ 0 w 42862"/>
                <a:gd name="connsiteY0" fmla="*/ 0 h 71438"/>
                <a:gd name="connsiteX1" fmla="*/ 16669 w 42862"/>
                <a:gd name="connsiteY1" fmla="*/ 33338 h 71438"/>
                <a:gd name="connsiteX2" fmla="*/ 42862 w 42862"/>
                <a:gd name="connsiteY2" fmla="*/ 71438 h 71438"/>
                <a:gd name="connsiteX0" fmla="*/ 0 w 45244"/>
                <a:gd name="connsiteY0" fmla="*/ 0 h 78582"/>
                <a:gd name="connsiteX1" fmla="*/ 19051 w 45244"/>
                <a:gd name="connsiteY1" fmla="*/ 40482 h 78582"/>
                <a:gd name="connsiteX2" fmla="*/ 45244 w 45244"/>
                <a:gd name="connsiteY2" fmla="*/ 78582 h 78582"/>
              </a:gdLst>
              <a:ahLst/>
              <a:cxnLst>
                <a:cxn ang="0">
                  <a:pos x="connsiteX0" y="connsiteY0"/>
                </a:cxn>
                <a:cxn ang="0">
                  <a:pos x="connsiteX1" y="connsiteY1"/>
                </a:cxn>
                <a:cxn ang="0">
                  <a:pos x="connsiteX2" y="connsiteY2"/>
                </a:cxn>
              </a:cxnLst>
              <a:rect l="l" t="t" r="r" b="b"/>
              <a:pathLst>
                <a:path w="45244" h="78582">
                  <a:moveTo>
                    <a:pt x="0" y="0"/>
                  </a:moveTo>
                  <a:lnTo>
                    <a:pt x="19051" y="40482"/>
                  </a:lnTo>
                  <a:lnTo>
                    <a:pt x="45244" y="7858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2943225" y="2081213"/>
              <a:ext cx="66675" cy="195263"/>
            </a:xfrm>
            <a:custGeom>
              <a:avLst/>
              <a:gdLst>
                <a:gd name="connsiteX0" fmla="*/ 0 w 121444"/>
                <a:gd name="connsiteY0" fmla="*/ 0 h 521493"/>
                <a:gd name="connsiteX1" fmla="*/ 30957 w 121444"/>
                <a:gd name="connsiteY1" fmla="*/ 178593 h 521493"/>
                <a:gd name="connsiteX2" fmla="*/ 59532 w 121444"/>
                <a:gd name="connsiteY2" fmla="*/ 347662 h 521493"/>
                <a:gd name="connsiteX3" fmla="*/ 121444 w 121444"/>
                <a:gd name="connsiteY3" fmla="*/ 521493 h 521493"/>
                <a:gd name="connsiteX0" fmla="*/ 0 w 90487"/>
                <a:gd name="connsiteY0" fmla="*/ 0 h 342900"/>
                <a:gd name="connsiteX1" fmla="*/ 28575 w 90487"/>
                <a:gd name="connsiteY1" fmla="*/ 169069 h 342900"/>
                <a:gd name="connsiteX2" fmla="*/ 90487 w 90487"/>
                <a:gd name="connsiteY2" fmla="*/ 342900 h 342900"/>
                <a:gd name="connsiteX0" fmla="*/ 0 w 90487"/>
                <a:gd name="connsiteY0" fmla="*/ 0 h 342900"/>
                <a:gd name="connsiteX1" fmla="*/ 59531 w 90487"/>
                <a:gd name="connsiteY1" fmla="*/ 266700 h 342900"/>
                <a:gd name="connsiteX2" fmla="*/ 90487 w 90487"/>
                <a:gd name="connsiteY2" fmla="*/ 342900 h 342900"/>
                <a:gd name="connsiteX0" fmla="*/ 0 w 66675"/>
                <a:gd name="connsiteY0" fmla="*/ 0 h 195263"/>
                <a:gd name="connsiteX1" fmla="*/ 35719 w 66675"/>
                <a:gd name="connsiteY1" fmla="*/ 119063 h 195263"/>
                <a:gd name="connsiteX2" fmla="*/ 66675 w 66675"/>
                <a:gd name="connsiteY2" fmla="*/ 195263 h 195263"/>
              </a:gdLst>
              <a:ahLst/>
              <a:cxnLst>
                <a:cxn ang="0">
                  <a:pos x="connsiteX0" y="connsiteY0"/>
                </a:cxn>
                <a:cxn ang="0">
                  <a:pos x="connsiteX1" y="connsiteY1"/>
                </a:cxn>
                <a:cxn ang="0">
                  <a:pos x="connsiteX2" y="connsiteY2"/>
                </a:cxn>
              </a:cxnLst>
              <a:rect l="l" t="t" r="r" b="b"/>
              <a:pathLst>
                <a:path w="66675" h="195263">
                  <a:moveTo>
                    <a:pt x="0" y="0"/>
                  </a:moveTo>
                  <a:lnTo>
                    <a:pt x="35719" y="119063"/>
                  </a:lnTo>
                  <a:lnTo>
                    <a:pt x="66675" y="1952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3040856" y="2090736"/>
              <a:ext cx="35718" cy="219075"/>
            </a:xfrm>
            <a:custGeom>
              <a:avLst/>
              <a:gdLst>
                <a:gd name="connsiteX0" fmla="*/ 0 w 88106"/>
                <a:gd name="connsiteY0" fmla="*/ 0 h 595312"/>
                <a:gd name="connsiteX1" fmla="*/ 0 w 88106"/>
                <a:gd name="connsiteY1" fmla="*/ 0 h 595312"/>
                <a:gd name="connsiteX2" fmla="*/ 33337 w 88106"/>
                <a:gd name="connsiteY2" fmla="*/ 247650 h 595312"/>
                <a:gd name="connsiteX3" fmla="*/ 33337 w 88106"/>
                <a:gd name="connsiteY3" fmla="*/ 280987 h 595312"/>
                <a:gd name="connsiteX4" fmla="*/ 64293 w 88106"/>
                <a:gd name="connsiteY4" fmla="*/ 459581 h 595312"/>
                <a:gd name="connsiteX5" fmla="*/ 88106 w 88106"/>
                <a:gd name="connsiteY5" fmla="*/ 595312 h 595312"/>
                <a:gd name="connsiteX0" fmla="*/ 0 w 64293"/>
                <a:gd name="connsiteY0" fmla="*/ 0 h 459581"/>
                <a:gd name="connsiteX1" fmla="*/ 0 w 64293"/>
                <a:gd name="connsiteY1" fmla="*/ 0 h 459581"/>
                <a:gd name="connsiteX2" fmla="*/ 33337 w 64293"/>
                <a:gd name="connsiteY2" fmla="*/ 247650 h 459581"/>
                <a:gd name="connsiteX3" fmla="*/ 33337 w 64293"/>
                <a:gd name="connsiteY3" fmla="*/ 280987 h 459581"/>
                <a:gd name="connsiteX4" fmla="*/ 64293 w 64293"/>
                <a:gd name="connsiteY4" fmla="*/ 459581 h 459581"/>
                <a:gd name="connsiteX0" fmla="*/ 0 w 61912"/>
                <a:gd name="connsiteY0" fmla="*/ 0 h 392906"/>
                <a:gd name="connsiteX1" fmla="*/ 0 w 61912"/>
                <a:gd name="connsiteY1" fmla="*/ 0 h 392906"/>
                <a:gd name="connsiteX2" fmla="*/ 33337 w 61912"/>
                <a:gd name="connsiteY2" fmla="*/ 247650 h 392906"/>
                <a:gd name="connsiteX3" fmla="*/ 33337 w 61912"/>
                <a:gd name="connsiteY3" fmla="*/ 280987 h 392906"/>
                <a:gd name="connsiteX4" fmla="*/ 61912 w 61912"/>
                <a:gd name="connsiteY4" fmla="*/ 392906 h 392906"/>
                <a:gd name="connsiteX0" fmla="*/ 0 w 61912"/>
                <a:gd name="connsiteY0" fmla="*/ 0 h 392906"/>
                <a:gd name="connsiteX1" fmla="*/ 0 w 61912"/>
                <a:gd name="connsiteY1" fmla="*/ 0 h 392906"/>
                <a:gd name="connsiteX2" fmla="*/ 33337 w 61912"/>
                <a:gd name="connsiteY2" fmla="*/ 247650 h 392906"/>
                <a:gd name="connsiteX3" fmla="*/ 52387 w 61912"/>
                <a:gd name="connsiteY3" fmla="*/ 304799 h 392906"/>
                <a:gd name="connsiteX4" fmla="*/ 61912 w 61912"/>
                <a:gd name="connsiteY4" fmla="*/ 392906 h 392906"/>
                <a:gd name="connsiteX0" fmla="*/ 0 w 61912"/>
                <a:gd name="connsiteY0" fmla="*/ 0 h 392906"/>
                <a:gd name="connsiteX1" fmla="*/ 0 w 61912"/>
                <a:gd name="connsiteY1" fmla="*/ 0 h 392906"/>
                <a:gd name="connsiteX2" fmla="*/ 45243 w 61912"/>
                <a:gd name="connsiteY2" fmla="*/ 257175 h 392906"/>
                <a:gd name="connsiteX3" fmla="*/ 52387 w 61912"/>
                <a:gd name="connsiteY3" fmla="*/ 304799 h 392906"/>
                <a:gd name="connsiteX4" fmla="*/ 61912 w 61912"/>
                <a:gd name="connsiteY4" fmla="*/ 392906 h 392906"/>
                <a:gd name="connsiteX0" fmla="*/ 0 w 61912"/>
                <a:gd name="connsiteY0" fmla="*/ 0 h 392906"/>
                <a:gd name="connsiteX1" fmla="*/ 28575 w 61912"/>
                <a:gd name="connsiteY1" fmla="*/ 202406 h 392906"/>
                <a:gd name="connsiteX2" fmla="*/ 45243 w 61912"/>
                <a:gd name="connsiteY2" fmla="*/ 257175 h 392906"/>
                <a:gd name="connsiteX3" fmla="*/ 52387 w 61912"/>
                <a:gd name="connsiteY3" fmla="*/ 304799 h 392906"/>
                <a:gd name="connsiteX4" fmla="*/ 61912 w 61912"/>
                <a:gd name="connsiteY4" fmla="*/ 392906 h 392906"/>
                <a:gd name="connsiteX0" fmla="*/ 0 w 33337"/>
                <a:gd name="connsiteY0" fmla="*/ 0 h 190500"/>
                <a:gd name="connsiteX1" fmla="*/ 16668 w 33337"/>
                <a:gd name="connsiteY1" fmla="*/ 54769 h 190500"/>
                <a:gd name="connsiteX2" fmla="*/ 23812 w 33337"/>
                <a:gd name="connsiteY2" fmla="*/ 102393 h 190500"/>
                <a:gd name="connsiteX3" fmla="*/ 33337 w 33337"/>
                <a:gd name="connsiteY3" fmla="*/ 190500 h 190500"/>
                <a:gd name="connsiteX0" fmla="*/ 0 w 35718"/>
                <a:gd name="connsiteY0" fmla="*/ 0 h 219075"/>
                <a:gd name="connsiteX1" fmla="*/ 19049 w 35718"/>
                <a:gd name="connsiteY1" fmla="*/ 83344 h 219075"/>
                <a:gd name="connsiteX2" fmla="*/ 26193 w 35718"/>
                <a:gd name="connsiteY2" fmla="*/ 130968 h 219075"/>
                <a:gd name="connsiteX3" fmla="*/ 35718 w 35718"/>
                <a:gd name="connsiteY3" fmla="*/ 219075 h 219075"/>
              </a:gdLst>
              <a:ahLst/>
              <a:cxnLst>
                <a:cxn ang="0">
                  <a:pos x="connsiteX0" y="connsiteY0"/>
                </a:cxn>
                <a:cxn ang="0">
                  <a:pos x="connsiteX1" y="connsiteY1"/>
                </a:cxn>
                <a:cxn ang="0">
                  <a:pos x="connsiteX2" y="connsiteY2"/>
                </a:cxn>
                <a:cxn ang="0">
                  <a:pos x="connsiteX3" y="connsiteY3"/>
                </a:cxn>
              </a:cxnLst>
              <a:rect l="l" t="t" r="r" b="b"/>
              <a:pathLst>
                <a:path w="35718" h="219075">
                  <a:moveTo>
                    <a:pt x="0" y="0"/>
                  </a:moveTo>
                  <a:lnTo>
                    <a:pt x="19049" y="83344"/>
                  </a:lnTo>
                  <a:lnTo>
                    <a:pt x="26193" y="130968"/>
                  </a:lnTo>
                  <a:lnTo>
                    <a:pt x="35718" y="2190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2726531" y="2076157"/>
              <a:ext cx="95249" cy="9524"/>
            </a:xfrm>
            <a:custGeom>
              <a:avLst/>
              <a:gdLst>
                <a:gd name="connsiteX0" fmla="*/ 0 w 71437"/>
                <a:gd name="connsiteY0" fmla="*/ 21431 h 21431"/>
                <a:gd name="connsiteX1" fmla="*/ 71437 w 71437"/>
                <a:gd name="connsiteY1" fmla="*/ 0 h 21431"/>
                <a:gd name="connsiteX0" fmla="*/ 0 w 95249"/>
                <a:gd name="connsiteY0" fmla="*/ 9524 h 9524"/>
                <a:gd name="connsiteX1" fmla="*/ 95249 w 95249"/>
                <a:gd name="connsiteY1" fmla="*/ 0 h 9524"/>
              </a:gdLst>
              <a:ahLst/>
              <a:cxnLst>
                <a:cxn ang="0">
                  <a:pos x="connsiteX0" y="connsiteY0"/>
                </a:cxn>
                <a:cxn ang="0">
                  <a:pos x="connsiteX1" y="connsiteY1"/>
                </a:cxn>
              </a:cxnLst>
              <a:rect l="l" t="t" r="r" b="b"/>
              <a:pathLst>
                <a:path w="95249" h="9524">
                  <a:moveTo>
                    <a:pt x="0" y="9524"/>
                  </a:moveTo>
                  <a:lnTo>
                    <a:pt x="95249"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2831307" y="2074966"/>
              <a:ext cx="111918" cy="19049"/>
            </a:xfrm>
            <a:custGeom>
              <a:avLst/>
              <a:gdLst>
                <a:gd name="connsiteX0" fmla="*/ 0 w 71437"/>
                <a:gd name="connsiteY0" fmla="*/ 21431 h 21431"/>
                <a:gd name="connsiteX1" fmla="*/ 71437 w 71437"/>
                <a:gd name="connsiteY1" fmla="*/ 0 h 21431"/>
                <a:gd name="connsiteX0" fmla="*/ 0 w 95249"/>
                <a:gd name="connsiteY0" fmla="*/ 9524 h 9524"/>
                <a:gd name="connsiteX1" fmla="*/ 95249 w 95249"/>
                <a:gd name="connsiteY1" fmla="*/ 0 h 9524"/>
                <a:gd name="connsiteX0" fmla="*/ 0 w 11750"/>
                <a:gd name="connsiteY0" fmla="*/ 20001 h 20001"/>
                <a:gd name="connsiteX1" fmla="*/ 11750 w 11750"/>
                <a:gd name="connsiteY1" fmla="*/ 0 h 20001"/>
              </a:gdLst>
              <a:ahLst/>
              <a:cxnLst>
                <a:cxn ang="0">
                  <a:pos x="connsiteX0" y="connsiteY0"/>
                </a:cxn>
                <a:cxn ang="0">
                  <a:pos x="connsiteX1" y="connsiteY1"/>
                </a:cxn>
              </a:cxnLst>
              <a:rect l="l" t="t" r="r" b="b"/>
              <a:pathLst>
                <a:path w="11750" h="20001">
                  <a:moveTo>
                    <a:pt x="0" y="20001"/>
                  </a:moveTo>
                  <a:lnTo>
                    <a:pt x="1175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2949178" y="2091309"/>
              <a:ext cx="95249" cy="9524"/>
            </a:xfrm>
            <a:custGeom>
              <a:avLst/>
              <a:gdLst>
                <a:gd name="connsiteX0" fmla="*/ 0 w 71437"/>
                <a:gd name="connsiteY0" fmla="*/ 21431 h 21431"/>
                <a:gd name="connsiteX1" fmla="*/ 71437 w 71437"/>
                <a:gd name="connsiteY1" fmla="*/ 0 h 21431"/>
                <a:gd name="connsiteX0" fmla="*/ 0 w 95249"/>
                <a:gd name="connsiteY0" fmla="*/ 9524 h 9524"/>
                <a:gd name="connsiteX1" fmla="*/ 95249 w 95249"/>
                <a:gd name="connsiteY1" fmla="*/ 0 h 9524"/>
              </a:gdLst>
              <a:ahLst/>
              <a:cxnLst>
                <a:cxn ang="0">
                  <a:pos x="connsiteX0" y="connsiteY0"/>
                </a:cxn>
                <a:cxn ang="0">
                  <a:pos x="connsiteX1" y="connsiteY1"/>
                </a:cxn>
              </a:cxnLst>
              <a:rect l="l" t="t" r="r" b="b"/>
              <a:pathLst>
                <a:path w="95249" h="9524">
                  <a:moveTo>
                    <a:pt x="0" y="9524"/>
                  </a:moveTo>
                  <a:lnTo>
                    <a:pt x="95249"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369757" y="2864784"/>
              <a:ext cx="8277593" cy="1195886"/>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9427 w 8326839"/>
                <a:gd name="connsiteY4"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9427 w 8326839"/>
                <a:gd name="connsiteY5"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9427 w 8326839"/>
                <a:gd name="connsiteY6" fmla="*/ 179109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18854 w 8326839"/>
                <a:gd name="connsiteY6" fmla="*/ 235670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699234 w 8326839"/>
                <a:gd name="connsiteY4" fmla="*/ 371402 h 1421165"/>
                <a:gd name="connsiteX5" fmla="*/ 2189720 w 8326839"/>
                <a:gd name="connsiteY5" fmla="*/ 369413 h 1421165"/>
                <a:gd name="connsiteX6" fmla="*/ 18854 w 8326839"/>
                <a:gd name="connsiteY6" fmla="*/ 235670 h 1421165"/>
                <a:gd name="connsiteX0" fmla="*/ 18854 w 8342723"/>
                <a:gd name="connsiteY0" fmla="*/ 0 h 1185495"/>
                <a:gd name="connsiteX1" fmla="*/ 0 w 8342723"/>
                <a:gd name="connsiteY1" fmla="*/ 1168924 h 1185495"/>
                <a:gd name="connsiteX2" fmla="*/ 8326839 w 8342723"/>
                <a:gd name="connsiteY2" fmla="*/ 1185495 h 1185495"/>
                <a:gd name="connsiteX3" fmla="*/ 8342723 w 8342723"/>
                <a:gd name="connsiteY3" fmla="*/ 0 h 1185495"/>
                <a:gd name="connsiteX4" fmla="*/ 3699234 w 8342723"/>
                <a:gd name="connsiteY4" fmla="*/ 135732 h 1185495"/>
                <a:gd name="connsiteX5" fmla="*/ 2189720 w 8342723"/>
                <a:gd name="connsiteY5" fmla="*/ 133743 h 1185495"/>
                <a:gd name="connsiteX6" fmla="*/ 18854 w 8342723"/>
                <a:gd name="connsiteY6" fmla="*/ 0 h 1185495"/>
                <a:gd name="connsiteX0" fmla="*/ 119 w 8323988"/>
                <a:gd name="connsiteY0" fmla="*/ 0 h 1200097"/>
                <a:gd name="connsiteX1" fmla="*/ 54002 w 8323988"/>
                <a:gd name="connsiteY1" fmla="*/ 1200097 h 1200097"/>
                <a:gd name="connsiteX2" fmla="*/ 8308104 w 8323988"/>
                <a:gd name="connsiteY2" fmla="*/ 1185495 h 1200097"/>
                <a:gd name="connsiteX3" fmla="*/ 8323988 w 8323988"/>
                <a:gd name="connsiteY3" fmla="*/ 0 h 1200097"/>
                <a:gd name="connsiteX4" fmla="*/ 3680499 w 8323988"/>
                <a:gd name="connsiteY4" fmla="*/ 135732 h 1200097"/>
                <a:gd name="connsiteX5" fmla="*/ 2170985 w 8323988"/>
                <a:gd name="connsiteY5" fmla="*/ 133743 h 1200097"/>
                <a:gd name="connsiteX6" fmla="*/ 119 w 8323988"/>
                <a:gd name="connsiteY6" fmla="*/ 0 h 1200097"/>
                <a:gd name="connsiteX0" fmla="*/ 239 w 8292935"/>
                <a:gd name="connsiteY0" fmla="*/ 20782 h 1200097"/>
                <a:gd name="connsiteX1" fmla="*/ 22949 w 8292935"/>
                <a:gd name="connsiteY1" fmla="*/ 1200097 h 1200097"/>
                <a:gd name="connsiteX2" fmla="*/ 8277051 w 8292935"/>
                <a:gd name="connsiteY2" fmla="*/ 1185495 h 1200097"/>
                <a:gd name="connsiteX3" fmla="*/ 8292935 w 8292935"/>
                <a:gd name="connsiteY3" fmla="*/ 0 h 1200097"/>
                <a:gd name="connsiteX4" fmla="*/ 3649446 w 8292935"/>
                <a:gd name="connsiteY4" fmla="*/ 135732 h 1200097"/>
                <a:gd name="connsiteX5" fmla="*/ 2139932 w 8292935"/>
                <a:gd name="connsiteY5" fmla="*/ 133743 h 1200097"/>
                <a:gd name="connsiteX6" fmla="*/ 239 w 8292935"/>
                <a:gd name="connsiteY6" fmla="*/ 20782 h 1200097"/>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3649446 w 8282544"/>
                <a:gd name="connsiteY4" fmla="*/ 146123 h 1210488"/>
                <a:gd name="connsiteX5" fmla="*/ 2139932 w 8282544"/>
                <a:gd name="connsiteY5" fmla="*/ 144134 h 1210488"/>
                <a:gd name="connsiteX6" fmla="*/ 239 w 8282544"/>
                <a:gd name="connsiteY6" fmla="*/ 31173 h 1210488"/>
                <a:gd name="connsiteX0" fmla="*/ 239 w 8277051"/>
                <a:gd name="connsiteY0" fmla="*/ 31173 h 1210488"/>
                <a:gd name="connsiteX1" fmla="*/ 22949 w 8277051"/>
                <a:gd name="connsiteY1" fmla="*/ 1210488 h 1210488"/>
                <a:gd name="connsiteX2" fmla="*/ 8277051 w 8277051"/>
                <a:gd name="connsiteY2" fmla="*/ 1195886 h 1210488"/>
                <a:gd name="connsiteX3" fmla="*/ 8268257 w 8277051"/>
                <a:gd name="connsiteY3" fmla="*/ 0 h 1210488"/>
                <a:gd name="connsiteX4" fmla="*/ 3649446 w 8277051"/>
                <a:gd name="connsiteY4" fmla="*/ 146123 h 1210488"/>
                <a:gd name="connsiteX5" fmla="*/ 2139932 w 8277051"/>
                <a:gd name="connsiteY5" fmla="*/ 144134 h 1210488"/>
                <a:gd name="connsiteX6" fmla="*/ 239 w 8277051"/>
                <a:gd name="connsiteY6" fmla="*/ 31173 h 1210488"/>
                <a:gd name="connsiteX0" fmla="*/ 239 w 8277051"/>
                <a:gd name="connsiteY0" fmla="*/ 31173 h 1210488"/>
                <a:gd name="connsiteX1" fmla="*/ 22949 w 8277051"/>
                <a:gd name="connsiteY1" fmla="*/ 1210488 h 1210488"/>
                <a:gd name="connsiteX2" fmla="*/ 8277051 w 8277051"/>
                <a:gd name="connsiteY2" fmla="*/ 1195886 h 1210488"/>
                <a:gd name="connsiteX3" fmla="*/ 8268257 w 8277051"/>
                <a:gd name="connsiteY3" fmla="*/ 0 h 1210488"/>
                <a:gd name="connsiteX4" fmla="*/ 3639921 w 8277051"/>
                <a:gd name="connsiteY4" fmla="*/ 422348 h 1210488"/>
                <a:gd name="connsiteX5" fmla="*/ 2139932 w 8277051"/>
                <a:gd name="connsiteY5" fmla="*/ 144134 h 1210488"/>
                <a:gd name="connsiteX6" fmla="*/ 239 w 8277051"/>
                <a:gd name="connsiteY6" fmla="*/ 31173 h 1210488"/>
                <a:gd name="connsiteX0" fmla="*/ 239 w 8277051"/>
                <a:gd name="connsiteY0" fmla="*/ 31173 h 1210488"/>
                <a:gd name="connsiteX1" fmla="*/ 22949 w 8277051"/>
                <a:gd name="connsiteY1" fmla="*/ 1210488 h 1210488"/>
                <a:gd name="connsiteX2" fmla="*/ 8277051 w 8277051"/>
                <a:gd name="connsiteY2" fmla="*/ 1195886 h 1210488"/>
                <a:gd name="connsiteX3" fmla="*/ 8268257 w 8277051"/>
                <a:gd name="connsiteY3" fmla="*/ 0 h 1210488"/>
                <a:gd name="connsiteX4" fmla="*/ 3639921 w 8277051"/>
                <a:gd name="connsiteY4" fmla="*/ 422348 h 1210488"/>
                <a:gd name="connsiteX5" fmla="*/ 2035157 w 8277051"/>
                <a:gd name="connsiteY5" fmla="*/ 382259 h 1210488"/>
                <a:gd name="connsiteX6" fmla="*/ 239 w 8277051"/>
                <a:gd name="connsiteY6" fmla="*/ 31173 h 1210488"/>
                <a:gd name="connsiteX0" fmla="*/ 781 w 8277593"/>
                <a:gd name="connsiteY0" fmla="*/ 31173 h 1195886"/>
                <a:gd name="connsiteX1" fmla="*/ 2060 w 8277593"/>
                <a:gd name="connsiteY1" fmla="*/ 1191438 h 1195886"/>
                <a:gd name="connsiteX2" fmla="*/ 8277593 w 8277593"/>
                <a:gd name="connsiteY2" fmla="*/ 1195886 h 1195886"/>
                <a:gd name="connsiteX3" fmla="*/ 8268799 w 8277593"/>
                <a:gd name="connsiteY3" fmla="*/ 0 h 1195886"/>
                <a:gd name="connsiteX4" fmla="*/ 3640463 w 8277593"/>
                <a:gd name="connsiteY4" fmla="*/ 422348 h 1195886"/>
                <a:gd name="connsiteX5" fmla="*/ 2035699 w 8277593"/>
                <a:gd name="connsiteY5" fmla="*/ 382259 h 1195886"/>
                <a:gd name="connsiteX6" fmla="*/ 781 w 8277593"/>
                <a:gd name="connsiteY6" fmla="*/ 31173 h 119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77593" h="1195886">
                  <a:moveTo>
                    <a:pt x="781" y="31173"/>
                  </a:moveTo>
                  <a:cubicBezTo>
                    <a:pt x="-2361" y="439668"/>
                    <a:pt x="5202" y="782943"/>
                    <a:pt x="2060" y="1191438"/>
                  </a:cubicBezTo>
                  <a:lnTo>
                    <a:pt x="8277593" y="1195886"/>
                  </a:lnTo>
                  <a:cubicBezTo>
                    <a:pt x="8274662" y="797257"/>
                    <a:pt x="8271730" y="398629"/>
                    <a:pt x="8268799" y="0"/>
                  </a:cubicBezTo>
                  <a:lnTo>
                    <a:pt x="3640463" y="422348"/>
                  </a:lnTo>
                  <a:lnTo>
                    <a:pt x="2035699" y="382259"/>
                  </a:lnTo>
                  <a:lnTo>
                    <a:pt x="781" y="31173"/>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Freeform 40"/>
            <p:cNvSpPr/>
            <p:nvPr/>
          </p:nvSpPr>
          <p:spPr>
            <a:xfrm rot="20720568">
              <a:off x="2125573" y="2906513"/>
              <a:ext cx="1297163" cy="89382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62987"/>
                <a:gd name="connsiteY0" fmla="*/ 866154 h 964630"/>
                <a:gd name="connsiteX1" fmla="*/ 467297 w 1162987"/>
                <a:gd name="connsiteY1" fmla="*/ 210176 h 964630"/>
                <a:gd name="connsiteX2" fmla="*/ 646667 w 1162987"/>
                <a:gd name="connsiteY2" fmla="*/ 2576 h 964630"/>
                <a:gd name="connsiteX3" fmla="*/ 779650 w 1162987"/>
                <a:gd name="connsiteY3" fmla="*/ 96425 h 964630"/>
                <a:gd name="connsiteX4" fmla="*/ 1162987 w 1162987"/>
                <a:gd name="connsiteY4" fmla="*/ 964630 h 964630"/>
                <a:gd name="connsiteX5" fmla="*/ 0 w 1162987"/>
                <a:gd name="connsiteY5" fmla="*/ 866154 h 964630"/>
                <a:gd name="connsiteX0" fmla="*/ 0 w 1199888"/>
                <a:gd name="connsiteY0" fmla="*/ 866154 h 935306"/>
                <a:gd name="connsiteX1" fmla="*/ 467297 w 1199888"/>
                <a:gd name="connsiteY1" fmla="*/ 210176 h 935306"/>
                <a:gd name="connsiteX2" fmla="*/ 646667 w 1199888"/>
                <a:gd name="connsiteY2" fmla="*/ 2576 h 935306"/>
                <a:gd name="connsiteX3" fmla="*/ 779650 w 1199888"/>
                <a:gd name="connsiteY3" fmla="*/ 96425 h 935306"/>
                <a:gd name="connsiteX4" fmla="*/ 1199888 w 1199888"/>
                <a:gd name="connsiteY4" fmla="*/ 935306 h 935306"/>
                <a:gd name="connsiteX5" fmla="*/ 0 w 1199888"/>
                <a:gd name="connsiteY5" fmla="*/ 866154 h 935306"/>
                <a:gd name="connsiteX0" fmla="*/ 0 w 1199888"/>
                <a:gd name="connsiteY0" fmla="*/ 848624 h 917776"/>
                <a:gd name="connsiteX1" fmla="*/ 467297 w 1199888"/>
                <a:gd name="connsiteY1" fmla="*/ 192646 h 917776"/>
                <a:gd name="connsiteX2" fmla="*/ 637125 w 1199888"/>
                <a:gd name="connsiteY2" fmla="*/ 21527 h 917776"/>
                <a:gd name="connsiteX3" fmla="*/ 779650 w 1199888"/>
                <a:gd name="connsiteY3" fmla="*/ 78895 h 917776"/>
                <a:gd name="connsiteX4" fmla="*/ 1199888 w 1199888"/>
                <a:gd name="connsiteY4" fmla="*/ 917776 h 917776"/>
                <a:gd name="connsiteX5" fmla="*/ 0 w 1199888"/>
                <a:gd name="connsiteY5" fmla="*/ 848624 h 917776"/>
                <a:gd name="connsiteX0" fmla="*/ 0 w 1252644"/>
                <a:gd name="connsiteY0" fmla="*/ 864057 h 917776"/>
                <a:gd name="connsiteX1" fmla="*/ 520053 w 1252644"/>
                <a:gd name="connsiteY1" fmla="*/ 192646 h 917776"/>
                <a:gd name="connsiteX2" fmla="*/ 689881 w 1252644"/>
                <a:gd name="connsiteY2" fmla="*/ 21527 h 917776"/>
                <a:gd name="connsiteX3" fmla="*/ 832406 w 1252644"/>
                <a:gd name="connsiteY3" fmla="*/ 78895 h 917776"/>
                <a:gd name="connsiteX4" fmla="*/ 1252644 w 1252644"/>
                <a:gd name="connsiteY4" fmla="*/ 917776 h 917776"/>
                <a:gd name="connsiteX5" fmla="*/ 0 w 1252644"/>
                <a:gd name="connsiteY5" fmla="*/ 864057 h 917776"/>
                <a:gd name="connsiteX0" fmla="*/ 0 w 1240718"/>
                <a:gd name="connsiteY0" fmla="*/ 864057 h 963376"/>
                <a:gd name="connsiteX1" fmla="*/ 520053 w 1240718"/>
                <a:gd name="connsiteY1" fmla="*/ 192646 h 963376"/>
                <a:gd name="connsiteX2" fmla="*/ 689881 w 1240718"/>
                <a:gd name="connsiteY2" fmla="*/ 21527 h 963376"/>
                <a:gd name="connsiteX3" fmla="*/ 832406 w 1240718"/>
                <a:gd name="connsiteY3" fmla="*/ 78895 h 963376"/>
                <a:gd name="connsiteX4" fmla="*/ 1240718 w 1240718"/>
                <a:gd name="connsiteY4" fmla="*/ 963376 h 963376"/>
                <a:gd name="connsiteX5" fmla="*/ 0 w 1240718"/>
                <a:gd name="connsiteY5" fmla="*/ 864057 h 963376"/>
                <a:gd name="connsiteX0" fmla="*/ 0 w 1240718"/>
                <a:gd name="connsiteY0" fmla="*/ 864057 h 1012501"/>
                <a:gd name="connsiteX1" fmla="*/ 520053 w 1240718"/>
                <a:gd name="connsiteY1" fmla="*/ 192646 h 1012501"/>
                <a:gd name="connsiteX2" fmla="*/ 689881 w 1240718"/>
                <a:gd name="connsiteY2" fmla="*/ 21527 h 1012501"/>
                <a:gd name="connsiteX3" fmla="*/ 832406 w 1240718"/>
                <a:gd name="connsiteY3" fmla="*/ 78895 h 1012501"/>
                <a:gd name="connsiteX4" fmla="*/ 1240718 w 1240718"/>
                <a:gd name="connsiteY4" fmla="*/ 963376 h 1012501"/>
                <a:gd name="connsiteX5" fmla="*/ 692677 w 1240718"/>
                <a:gd name="connsiteY5" fmla="*/ 892186 h 1012501"/>
                <a:gd name="connsiteX6" fmla="*/ 0 w 1240718"/>
                <a:gd name="connsiteY6" fmla="*/ 864057 h 1012501"/>
                <a:gd name="connsiteX0" fmla="*/ 0 w 1240718"/>
                <a:gd name="connsiteY0" fmla="*/ 859359 h 1007803"/>
                <a:gd name="connsiteX1" fmla="*/ 520053 w 1240718"/>
                <a:gd name="connsiteY1" fmla="*/ 187948 h 1007803"/>
                <a:gd name="connsiteX2" fmla="*/ 689881 w 1240718"/>
                <a:gd name="connsiteY2" fmla="*/ 16829 h 1007803"/>
                <a:gd name="connsiteX3" fmla="*/ 872172 w 1240718"/>
                <a:gd name="connsiteY3" fmla="*/ 82136 h 1007803"/>
                <a:gd name="connsiteX4" fmla="*/ 1240718 w 1240718"/>
                <a:gd name="connsiteY4" fmla="*/ 958678 h 1007803"/>
                <a:gd name="connsiteX5" fmla="*/ 692677 w 1240718"/>
                <a:gd name="connsiteY5" fmla="*/ 887488 h 1007803"/>
                <a:gd name="connsiteX6" fmla="*/ 0 w 1240718"/>
                <a:gd name="connsiteY6" fmla="*/ 859359 h 1007803"/>
                <a:gd name="connsiteX0" fmla="*/ 0 w 1240718"/>
                <a:gd name="connsiteY0" fmla="*/ 842530 h 990974"/>
                <a:gd name="connsiteX1" fmla="*/ 520053 w 1240718"/>
                <a:gd name="connsiteY1" fmla="*/ 171119 h 990974"/>
                <a:gd name="connsiteX2" fmla="*/ 689881 w 1240718"/>
                <a:gd name="connsiteY2" fmla="*/ 0 h 990974"/>
                <a:gd name="connsiteX3" fmla="*/ 872172 w 1240718"/>
                <a:gd name="connsiteY3" fmla="*/ 65307 h 990974"/>
                <a:gd name="connsiteX4" fmla="*/ 1240718 w 1240718"/>
                <a:gd name="connsiteY4" fmla="*/ 941849 h 990974"/>
                <a:gd name="connsiteX5" fmla="*/ 692677 w 1240718"/>
                <a:gd name="connsiteY5" fmla="*/ 870659 h 990974"/>
                <a:gd name="connsiteX6" fmla="*/ 0 w 1240718"/>
                <a:gd name="connsiteY6" fmla="*/ 842530 h 990974"/>
                <a:gd name="connsiteX0" fmla="*/ 0 w 1223032"/>
                <a:gd name="connsiteY0" fmla="*/ 842530 h 933787"/>
                <a:gd name="connsiteX1" fmla="*/ 520053 w 1223032"/>
                <a:gd name="connsiteY1" fmla="*/ 171119 h 933787"/>
                <a:gd name="connsiteX2" fmla="*/ 689881 w 1223032"/>
                <a:gd name="connsiteY2" fmla="*/ 0 h 933787"/>
                <a:gd name="connsiteX3" fmla="*/ 872172 w 1223032"/>
                <a:gd name="connsiteY3" fmla="*/ 65307 h 933787"/>
                <a:gd name="connsiteX4" fmla="*/ 1223032 w 1223032"/>
                <a:gd name="connsiteY4" fmla="*/ 868306 h 933787"/>
                <a:gd name="connsiteX5" fmla="*/ 692677 w 1223032"/>
                <a:gd name="connsiteY5" fmla="*/ 870659 h 933787"/>
                <a:gd name="connsiteX6" fmla="*/ 0 w 1223032"/>
                <a:gd name="connsiteY6" fmla="*/ 842530 h 93378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0626"/>
                <a:gd name="connsiteY0" fmla="*/ 831012 h 891256"/>
                <a:gd name="connsiteX1" fmla="*/ 517039 w 1210626"/>
                <a:gd name="connsiteY1" fmla="*/ 171119 h 891256"/>
                <a:gd name="connsiteX2" fmla="*/ 686867 w 1210626"/>
                <a:gd name="connsiteY2" fmla="*/ 0 h 891256"/>
                <a:gd name="connsiteX3" fmla="*/ 869158 w 1210626"/>
                <a:gd name="connsiteY3" fmla="*/ 65307 h 891256"/>
                <a:gd name="connsiteX4" fmla="*/ 1210626 w 1210626"/>
                <a:gd name="connsiteY4" fmla="*/ 828929 h 891256"/>
                <a:gd name="connsiteX5" fmla="*/ 689663 w 1210626"/>
                <a:gd name="connsiteY5" fmla="*/ 870659 h 891256"/>
                <a:gd name="connsiteX6" fmla="*/ 0 w 1210626"/>
                <a:gd name="connsiteY6" fmla="*/ 831012 h 891256"/>
                <a:gd name="connsiteX0" fmla="*/ 0 w 1231750"/>
                <a:gd name="connsiteY0" fmla="*/ 831012 h 891256"/>
                <a:gd name="connsiteX1" fmla="*/ 517039 w 1231750"/>
                <a:gd name="connsiteY1" fmla="*/ 171119 h 891256"/>
                <a:gd name="connsiteX2" fmla="*/ 686867 w 1231750"/>
                <a:gd name="connsiteY2" fmla="*/ 0 h 891256"/>
                <a:gd name="connsiteX3" fmla="*/ 869158 w 1231750"/>
                <a:gd name="connsiteY3" fmla="*/ 65307 h 891256"/>
                <a:gd name="connsiteX4" fmla="*/ 1231750 w 1231750"/>
                <a:gd name="connsiteY4" fmla="*/ 851684 h 891256"/>
                <a:gd name="connsiteX5" fmla="*/ 689663 w 1231750"/>
                <a:gd name="connsiteY5" fmla="*/ 870659 h 891256"/>
                <a:gd name="connsiteX6" fmla="*/ 0 w 1231750"/>
                <a:gd name="connsiteY6" fmla="*/ 831012 h 891256"/>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05671 h 853814"/>
                <a:gd name="connsiteX1" fmla="*/ 517039 w 1231750"/>
                <a:gd name="connsiteY1" fmla="*/ 145778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62387 w 1231750"/>
                <a:gd name="connsiteY1" fmla="*/ 232400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26343"/>
                <a:gd name="connsiteX1" fmla="*/ 478407 w 1247770"/>
                <a:gd name="connsiteY1" fmla="*/ 232400 h 826343"/>
                <a:gd name="connsiteX2" fmla="*/ 696259 w 1247770"/>
                <a:gd name="connsiteY2" fmla="*/ 0 h 826343"/>
                <a:gd name="connsiteX3" fmla="*/ 893082 w 1247770"/>
                <a:gd name="connsiteY3" fmla="*/ 56802 h 826343"/>
                <a:gd name="connsiteX4" fmla="*/ 1247770 w 1247770"/>
                <a:gd name="connsiteY4" fmla="*/ 826343 h 826343"/>
                <a:gd name="connsiteX5" fmla="*/ 680165 w 1247770"/>
                <a:gd name="connsiteY5" fmla="*/ 801724 h 826343"/>
                <a:gd name="connsiteX6" fmla="*/ 0 w 1247770"/>
                <a:gd name="connsiteY6" fmla="*/ 791636 h 826343"/>
                <a:gd name="connsiteX0" fmla="*/ 0 w 1268291"/>
                <a:gd name="connsiteY0" fmla="*/ 791636 h 851401"/>
                <a:gd name="connsiteX1" fmla="*/ 478407 w 1268291"/>
                <a:gd name="connsiteY1" fmla="*/ 232400 h 851401"/>
                <a:gd name="connsiteX2" fmla="*/ 696259 w 1268291"/>
                <a:gd name="connsiteY2" fmla="*/ 0 h 851401"/>
                <a:gd name="connsiteX3" fmla="*/ 893082 w 1268291"/>
                <a:gd name="connsiteY3" fmla="*/ 56802 h 851401"/>
                <a:gd name="connsiteX4" fmla="*/ 1268291 w 1268291"/>
                <a:gd name="connsiteY4" fmla="*/ 851401 h 851401"/>
                <a:gd name="connsiteX5" fmla="*/ 680165 w 1268291"/>
                <a:gd name="connsiteY5" fmla="*/ 801724 h 851401"/>
                <a:gd name="connsiteX6" fmla="*/ 0 w 1268291"/>
                <a:gd name="connsiteY6" fmla="*/ 791636 h 851401"/>
                <a:gd name="connsiteX0" fmla="*/ 0 w 1268291"/>
                <a:gd name="connsiteY0" fmla="*/ 791636 h 851401"/>
                <a:gd name="connsiteX1" fmla="*/ 478407 w 1268291"/>
                <a:gd name="connsiteY1" fmla="*/ 232400 h 851401"/>
                <a:gd name="connsiteX2" fmla="*/ 696259 w 1268291"/>
                <a:gd name="connsiteY2" fmla="*/ 0 h 851401"/>
                <a:gd name="connsiteX3" fmla="*/ 910910 w 1268291"/>
                <a:gd name="connsiteY3" fmla="*/ 63926 h 851401"/>
                <a:gd name="connsiteX4" fmla="*/ 1268291 w 1268291"/>
                <a:gd name="connsiteY4" fmla="*/ 851401 h 851401"/>
                <a:gd name="connsiteX5" fmla="*/ 680165 w 1268291"/>
                <a:gd name="connsiteY5" fmla="*/ 801724 h 851401"/>
                <a:gd name="connsiteX6" fmla="*/ 0 w 1268291"/>
                <a:gd name="connsiteY6" fmla="*/ 791636 h 851401"/>
                <a:gd name="connsiteX0" fmla="*/ 0 w 1320625"/>
                <a:gd name="connsiteY0" fmla="*/ 791636 h 874833"/>
                <a:gd name="connsiteX1" fmla="*/ 478407 w 1320625"/>
                <a:gd name="connsiteY1" fmla="*/ 232400 h 874833"/>
                <a:gd name="connsiteX2" fmla="*/ 696259 w 1320625"/>
                <a:gd name="connsiteY2" fmla="*/ 0 h 874833"/>
                <a:gd name="connsiteX3" fmla="*/ 910910 w 1320625"/>
                <a:gd name="connsiteY3" fmla="*/ 63926 h 874833"/>
                <a:gd name="connsiteX4" fmla="*/ 1320625 w 1320625"/>
                <a:gd name="connsiteY4" fmla="*/ 874833 h 874833"/>
                <a:gd name="connsiteX5" fmla="*/ 680165 w 1320625"/>
                <a:gd name="connsiteY5" fmla="*/ 801724 h 874833"/>
                <a:gd name="connsiteX6" fmla="*/ 0 w 1320625"/>
                <a:gd name="connsiteY6" fmla="*/ 791636 h 874833"/>
                <a:gd name="connsiteX0" fmla="*/ 0 w 1320625"/>
                <a:gd name="connsiteY0" fmla="*/ 791636 h 874833"/>
                <a:gd name="connsiteX1" fmla="*/ 478407 w 1320625"/>
                <a:gd name="connsiteY1" fmla="*/ 232400 h 874833"/>
                <a:gd name="connsiteX2" fmla="*/ 696259 w 1320625"/>
                <a:gd name="connsiteY2" fmla="*/ 0 h 874833"/>
                <a:gd name="connsiteX3" fmla="*/ 910910 w 1320625"/>
                <a:gd name="connsiteY3" fmla="*/ 63926 h 874833"/>
                <a:gd name="connsiteX4" fmla="*/ 1320625 w 1320625"/>
                <a:gd name="connsiteY4" fmla="*/ 874833 h 874833"/>
                <a:gd name="connsiteX5" fmla="*/ 623060 w 1320625"/>
                <a:gd name="connsiteY5" fmla="*/ 796531 h 874833"/>
                <a:gd name="connsiteX6" fmla="*/ 0 w 1320625"/>
                <a:gd name="connsiteY6" fmla="*/ 791636 h 874833"/>
                <a:gd name="connsiteX0" fmla="*/ 0 w 1320625"/>
                <a:gd name="connsiteY0" fmla="*/ 777389 h 860586"/>
                <a:gd name="connsiteX1" fmla="*/ 478407 w 1320625"/>
                <a:gd name="connsiteY1" fmla="*/ 218153 h 860586"/>
                <a:gd name="connsiteX2" fmla="*/ 731914 w 1320625"/>
                <a:gd name="connsiteY2" fmla="*/ 0 h 860586"/>
                <a:gd name="connsiteX3" fmla="*/ 910910 w 1320625"/>
                <a:gd name="connsiteY3" fmla="*/ 49679 h 860586"/>
                <a:gd name="connsiteX4" fmla="*/ 1320625 w 1320625"/>
                <a:gd name="connsiteY4" fmla="*/ 860586 h 860586"/>
                <a:gd name="connsiteX5" fmla="*/ 623060 w 1320625"/>
                <a:gd name="connsiteY5" fmla="*/ 782284 h 860586"/>
                <a:gd name="connsiteX6" fmla="*/ 0 w 1320625"/>
                <a:gd name="connsiteY6" fmla="*/ 777389 h 860586"/>
                <a:gd name="connsiteX0" fmla="*/ 0 w 1320625"/>
                <a:gd name="connsiteY0" fmla="*/ 777389 h 860586"/>
                <a:gd name="connsiteX1" fmla="*/ 454518 w 1320625"/>
                <a:gd name="connsiteY1" fmla="*/ 290668 h 860586"/>
                <a:gd name="connsiteX2" fmla="*/ 731914 w 1320625"/>
                <a:gd name="connsiteY2" fmla="*/ 0 h 860586"/>
                <a:gd name="connsiteX3" fmla="*/ 910910 w 1320625"/>
                <a:gd name="connsiteY3" fmla="*/ 49679 h 860586"/>
                <a:gd name="connsiteX4" fmla="*/ 1320625 w 1320625"/>
                <a:gd name="connsiteY4" fmla="*/ 860586 h 860586"/>
                <a:gd name="connsiteX5" fmla="*/ 623060 w 1320625"/>
                <a:gd name="connsiteY5" fmla="*/ 782284 h 860586"/>
                <a:gd name="connsiteX6" fmla="*/ 0 w 1320625"/>
                <a:gd name="connsiteY6" fmla="*/ 777389 h 860586"/>
                <a:gd name="connsiteX0" fmla="*/ 0 w 1320625"/>
                <a:gd name="connsiteY0" fmla="*/ 777389 h 860586"/>
                <a:gd name="connsiteX1" fmla="*/ 454518 w 1320625"/>
                <a:gd name="connsiteY1" fmla="*/ 290668 h 860586"/>
                <a:gd name="connsiteX2" fmla="*/ 731914 w 1320625"/>
                <a:gd name="connsiteY2" fmla="*/ 0 h 860586"/>
                <a:gd name="connsiteX3" fmla="*/ 910910 w 1320625"/>
                <a:gd name="connsiteY3" fmla="*/ 49679 h 860586"/>
                <a:gd name="connsiteX4" fmla="*/ 1320625 w 1320625"/>
                <a:gd name="connsiteY4" fmla="*/ 860586 h 860586"/>
                <a:gd name="connsiteX5" fmla="*/ 623060 w 1320625"/>
                <a:gd name="connsiteY5" fmla="*/ 782284 h 860586"/>
                <a:gd name="connsiteX6" fmla="*/ 0 w 1320625"/>
                <a:gd name="connsiteY6" fmla="*/ 777389 h 860586"/>
                <a:gd name="connsiteX0" fmla="*/ 0 w 1297163"/>
                <a:gd name="connsiteY0" fmla="*/ 777389 h 893829"/>
                <a:gd name="connsiteX1" fmla="*/ 454518 w 1297163"/>
                <a:gd name="connsiteY1" fmla="*/ 290668 h 893829"/>
                <a:gd name="connsiteX2" fmla="*/ 731914 w 1297163"/>
                <a:gd name="connsiteY2" fmla="*/ 0 h 893829"/>
                <a:gd name="connsiteX3" fmla="*/ 910910 w 1297163"/>
                <a:gd name="connsiteY3" fmla="*/ 49679 h 893829"/>
                <a:gd name="connsiteX4" fmla="*/ 1297163 w 1297163"/>
                <a:gd name="connsiteY4" fmla="*/ 893829 h 893829"/>
                <a:gd name="connsiteX5" fmla="*/ 623060 w 1297163"/>
                <a:gd name="connsiteY5" fmla="*/ 782284 h 893829"/>
                <a:gd name="connsiteX6" fmla="*/ 0 w 1297163"/>
                <a:gd name="connsiteY6" fmla="*/ 777389 h 893829"/>
                <a:gd name="connsiteX0" fmla="*/ 0 w 1297163"/>
                <a:gd name="connsiteY0" fmla="*/ 777389 h 893829"/>
                <a:gd name="connsiteX1" fmla="*/ 454518 w 1297163"/>
                <a:gd name="connsiteY1" fmla="*/ 290668 h 893829"/>
                <a:gd name="connsiteX2" fmla="*/ 731914 w 1297163"/>
                <a:gd name="connsiteY2" fmla="*/ 0 h 893829"/>
                <a:gd name="connsiteX3" fmla="*/ 910910 w 1297163"/>
                <a:gd name="connsiteY3" fmla="*/ 49679 h 893829"/>
                <a:gd name="connsiteX4" fmla="*/ 1297163 w 1297163"/>
                <a:gd name="connsiteY4" fmla="*/ 893829 h 893829"/>
                <a:gd name="connsiteX5" fmla="*/ 618240 w 1297163"/>
                <a:gd name="connsiteY5" fmla="*/ 800714 h 893829"/>
                <a:gd name="connsiteX6" fmla="*/ 0 w 1297163"/>
                <a:gd name="connsiteY6" fmla="*/ 777389 h 893829"/>
                <a:gd name="connsiteX0" fmla="*/ 0 w 1297163"/>
                <a:gd name="connsiteY0" fmla="*/ 777389 h 893829"/>
                <a:gd name="connsiteX1" fmla="*/ 454518 w 1297163"/>
                <a:gd name="connsiteY1" fmla="*/ 290668 h 893829"/>
                <a:gd name="connsiteX2" fmla="*/ 731914 w 1297163"/>
                <a:gd name="connsiteY2" fmla="*/ 0 h 893829"/>
                <a:gd name="connsiteX3" fmla="*/ 910910 w 1297163"/>
                <a:gd name="connsiteY3" fmla="*/ 49679 h 893829"/>
                <a:gd name="connsiteX4" fmla="*/ 1297163 w 1297163"/>
                <a:gd name="connsiteY4" fmla="*/ 893829 h 893829"/>
                <a:gd name="connsiteX5" fmla="*/ 642269 w 1297163"/>
                <a:gd name="connsiteY5" fmla="*/ 821768 h 893829"/>
                <a:gd name="connsiteX6" fmla="*/ 0 w 1297163"/>
                <a:gd name="connsiteY6" fmla="*/ 777389 h 89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7163" h="893829">
                  <a:moveTo>
                    <a:pt x="0" y="777389"/>
                  </a:moveTo>
                  <a:cubicBezTo>
                    <a:pt x="166644" y="561576"/>
                    <a:pt x="243395" y="507157"/>
                    <a:pt x="454518" y="290668"/>
                  </a:cubicBezTo>
                  <a:cubicBezTo>
                    <a:pt x="539557" y="190018"/>
                    <a:pt x="705858" y="35605"/>
                    <a:pt x="731914" y="0"/>
                  </a:cubicBezTo>
                  <a:cubicBezTo>
                    <a:pt x="783880" y="25321"/>
                    <a:pt x="798522" y="27669"/>
                    <a:pt x="910910" y="49679"/>
                  </a:cubicBezTo>
                  <a:cubicBezTo>
                    <a:pt x="937846" y="122360"/>
                    <a:pt x="1221564" y="669146"/>
                    <a:pt x="1297163" y="893829"/>
                  </a:cubicBezTo>
                  <a:cubicBezTo>
                    <a:pt x="1149209" y="890933"/>
                    <a:pt x="858463" y="841175"/>
                    <a:pt x="642269" y="821768"/>
                  </a:cubicBezTo>
                  <a:cubicBezTo>
                    <a:pt x="426075" y="802361"/>
                    <a:pt x="105950" y="783714"/>
                    <a:pt x="0" y="777389"/>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41"/>
            <p:cNvSpPr/>
            <p:nvPr/>
          </p:nvSpPr>
          <p:spPr>
            <a:xfrm rot="19986692">
              <a:off x="3225823" y="2899342"/>
              <a:ext cx="468186" cy="85285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05686 w 537280"/>
                <a:gd name="connsiteY3" fmla="*/ 957745 h 1053428"/>
                <a:gd name="connsiteX4" fmla="*/ 0 w 537280"/>
                <a:gd name="connsiteY4" fmla="*/ 0 h 1053428"/>
                <a:gd name="connsiteX0" fmla="*/ 0 w 537280"/>
                <a:gd name="connsiteY0" fmla="*/ 0 h 1053428"/>
                <a:gd name="connsiteX1" fmla="*/ 266207 w 537280"/>
                <a:gd name="connsiteY1" fmla="*/ 72636 h 1053428"/>
                <a:gd name="connsiteX2" fmla="*/ 537280 w 537280"/>
                <a:gd name="connsiteY2" fmla="*/ 1053428 h 1053428"/>
                <a:gd name="connsiteX3" fmla="*/ 205686 w 537280"/>
                <a:gd name="connsiteY3" fmla="*/ 957745 h 1053428"/>
                <a:gd name="connsiteX4" fmla="*/ 0 w 537280"/>
                <a:gd name="connsiteY4" fmla="*/ 0 h 1053428"/>
                <a:gd name="connsiteX0" fmla="*/ 0 w 519573"/>
                <a:gd name="connsiteY0" fmla="*/ 0 h 983042"/>
                <a:gd name="connsiteX1" fmla="*/ 248500 w 519573"/>
                <a:gd name="connsiteY1" fmla="*/ 2250 h 983042"/>
                <a:gd name="connsiteX2" fmla="*/ 519573 w 519573"/>
                <a:gd name="connsiteY2" fmla="*/ 983042 h 983042"/>
                <a:gd name="connsiteX3" fmla="*/ 187979 w 519573"/>
                <a:gd name="connsiteY3" fmla="*/ 887359 h 983042"/>
                <a:gd name="connsiteX4" fmla="*/ 0 w 519573"/>
                <a:gd name="connsiteY4" fmla="*/ 0 h 983042"/>
                <a:gd name="connsiteX0" fmla="*/ 0 w 478834"/>
                <a:gd name="connsiteY0" fmla="*/ 0 h 887359"/>
                <a:gd name="connsiteX1" fmla="*/ 248500 w 478834"/>
                <a:gd name="connsiteY1" fmla="*/ 2250 h 887359"/>
                <a:gd name="connsiteX2" fmla="*/ 478834 w 478834"/>
                <a:gd name="connsiteY2" fmla="*/ 842239 h 887359"/>
                <a:gd name="connsiteX3" fmla="*/ 187979 w 478834"/>
                <a:gd name="connsiteY3" fmla="*/ 887359 h 887359"/>
                <a:gd name="connsiteX4" fmla="*/ 0 w 478834"/>
                <a:gd name="connsiteY4" fmla="*/ 0 h 887359"/>
                <a:gd name="connsiteX0" fmla="*/ 0 w 478834"/>
                <a:gd name="connsiteY0" fmla="*/ 0 h 842239"/>
                <a:gd name="connsiteX1" fmla="*/ 248500 w 478834"/>
                <a:gd name="connsiteY1" fmla="*/ 2250 h 842239"/>
                <a:gd name="connsiteX2" fmla="*/ 478834 w 478834"/>
                <a:gd name="connsiteY2" fmla="*/ 842239 h 842239"/>
                <a:gd name="connsiteX3" fmla="*/ 175657 w 478834"/>
                <a:gd name="connsiteY3" fmla="*/ 806353 h 842239"/>
                <a:gd name="connsiteX4" fmla="*/ 0 w 478834"/>
                <a:gd name="connsiteY4" fmla="*/ 0 h 842239"/>
                <a:gd name="connsiteX0" fmla="*/ 0 w 453349"/>
                <a:gd name="connsiteY0" fmla="*/ 10674 h 839989"/>
                <a:gd name="connsiteX1" fmla="*/ 223015 w 453349"/>
                <a:gd name="connsiteY1" fmla="*/ 0 h 839989"/>
                <a:gd name="connsiteX2" fmla="*/ 453349 w 453349"/>
                <a:gd name="connsiteY2" fmla="*/ 839989 h 839989"/>
                <a:gd name="connsiteX3" fmla="*/ 150172 w 453349"/>
                <a:gd name="connsiteY3" fmla="*/ 804103 h 839989"/>
                <a:gd name="connsiteX4" fmla="*/ 0 w 453349"/>
                <a:gd name="connsiteY4" fmla="*/ 10674 h 839989"/>
                <a:gd name="connsiteX0" fmla="*/ 0 w 453349"/>
                <a:gd name="connsiteY0" fmla="*/ 10674 h 839989"/>
                <a:gd name="connsiteX1" fmla="*/ 223015 w 453349"/>
                <a:gd name="connsiteY1" fmla="*/ 0 h 839989"/>
                <a:gd name="connsiteX2" fmla="*/ 453349 w 453349"/>
                <a:gd name="connsiteY2" fmla="*/ 839989 h 839989"/>
                <a:gd name="connsiteX3" fmla="*/ 169437 w 453349"/>
                <a:gd name="connsiteY3" fmla="*/ 787173 h 839989"/>
                <a:gd name="connsiteX4" fmla="*/ 0 w 453349"/>
                <a:gd name="connsiteY4" fmla="*/ 10674 h 839989"/>
                <a:gd name="connsiteX0" fmla="*/ 0 w 468186"/>
                <a:gd name="connsiteY0" fmla="*/ 10674 h 852852"/>
                <a:gd name="connsiteX1" fmla="*/ 223015 w 468186"/>
                <a:gd name="connsiteY1" fmla="*/ 0 h 852852"/>
                <a:gd name="connsiteX2" fmla="*/ 468186 w 468186"/>
                <a:gd name="connsiteY2" fmla="*/ 852852 h 852852"/>
                <a:gd name="connsiteX3" fmla="*/ 169437 w 468186"/>
                <a:gd name="connsiteY3" fmla="*/ 787173 h 852852"/>
                <a:gd name="connsiteX4" fmla="*/ 0 w 468186"/>
                <a:gd name="connsiteY4" fmla="*/ 10674 h 852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186" h="852852">
                  <a:moveTo>
                    <a:pt x="0" y="10674"/>
                  </a:moveTo>
                  <a:lnTo>
                    <a:pt x="223015" y="0"/>
                  </a:lnTo>
                  <a:lnTo>
                    <a:pt x="468186" y="852852"/>
                  </a:lnTo>
                  <a:lnTo>
                    <a:pt x="169437" y="787173"/>
                  </a:lnTo>
                  <a:lnTo>
                    <a:pt x="0" y="1067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3" name="Freeform 42"/>
            <p:cNvSpPr/>
            <p:nvPr/>
          </p:nvSpPr>
          <p:spPr>
            <a:xfrm rot="19812861">
              <a:off x="3517848" y="2870896"/>
              <a:ext cx="404822" cy="85297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188829 w 459386"/>
                <a:gd name="connsiteY3" fmla="*/ 814886 h 963771"/>
                <a:gd name="connsiteX4" fmla="*/ 0 w 459386"/>
                <a:gd name="connsiteY4" fmla="*/ 0 h 963771"/>
                <a:gd name="connsiteX0" fmla="*/ 0 w 395944"/>
                <a:gd name="connsiteY0" fmla="*/ 0 h 878072"/>
                <a:gd name="connsiteX1" fmla="*/ 201127 w 395944"/>
                <a:gd name="connsiteY1" fmla="*/ 28442 h 878072"/>
                <a:gd name="connsiteX2" fmla="*/ 395944 w 395944"/>
                <a:gd name="connsiteY2" fmla="*/ 878072 h 878072"/>
                <a:gd name="connsiteX3" fmla="*/ 188829 w 395944"/>
                <a:gd name="connsiteY3" fmla="*/ 814886 h 878072"/>
                <a:gd name="connsiteX4" fmla="*/ 0 w 395944"/>
                <a:gd name="connsiteY4" fmla="*/ 0 h 878072"/>
                <a:gd name="connsiteX0" fmla="*/ 0 w 395944"/>
                <a:gd name="connsiteY0" fmla="*/ 0 h 878072"/>
                <a:gd name="connsiteX1" fmla="*/ 221780 w 395944"/>
                <a:gd name="connsiteY1" fmla="*/ 59469 h 878072"/>
                <a:gd name="connsiteX2" fmla="*/ 395944 w 395944"/>
                <a:gd name="connsiteY2" fmla="*/ 878072 h 878072"/>
                <a:gd name="connsiteX3" fmla="*/ 188829 w 395944"/>
                <a:gd name="connsiteY3" fmla="*/ 814886 h 878072"/>
                <a:gd name="connsiteX4" fmla="*/ 0 w 395944"/>
                <a:gd name="connsiteY4" fmla="*/ 0 h 878072"/>
                <a:gd name="connsiteX0" fmla="*/ 0 w 404822"/>
                <a:gd name="connsiteY0" fmla="*/ 0 h 852973"/>
                <a:gd name="connsiteX1" fmla="*/ 221780 w 404822"/>
                <a:gd name="connsiteY1" fmla="*/ 59469 h 852973"/>
                <a:gd name="connsiteX2" fmla="*/ 404822 w 404822"/>
                <a:gd name="connsiteY2" fmla="*/ 852973 h 852973"/>
                <a:gd name="connsiteX3" fmla="*/ 188829 w 404822"/>
                <a:gd name="connsiteY3" fmla="*/ 814886 h 852973"/>
                <a:gd name="connsiteX4" fmla="*/ 0 w 404822"/>
                <a:gd name="connsiteY4" fmla="*/ 0 h 852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22" h="852973">
                  <a:moveTo>
                    <a:pt x="0" y="0"/>
                  </a:moveTo>
                  <a:lnTo>
                    <a:pt x="221780" y="59469"/>
                  </a:lnTo>
                  <a:lnTo>
                    <a:pt x="404822" y="852973"/>
                  </a:lnTo>
                  <a:lnTo>
                    <a:pt x="188829" y="814886"/>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 name="Freeform 43"/>
            <p:cNvSpPr/>
            <p:nvPr/>
          </p:nvSpPr>
          <p:spPr>
            <a:xfrm rot="20010145">
              <a:off x="3773453" y="2932174"/>
              <a:ext cx="414623" cy="709401"/>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39290"/>
                <a:gd name="connsiteY0" fmla="*/ 12856 h 865871"/>
                <a:gd name="connsiteX1" fmla="*/ 149260 w 439290"/>
                <a:gd name="connsiteY1" fmla="*/ 0 h 865871"/>
                <a:gd name="connsiteX2" fmla="*/ 439290 w 439290"/>
                <a:gd name="connsiteY2" fmla="*/ 865871 h 865871"/>
                <a:gd name="connsiteX3" fmla="*/ 256667 w 439290"/>
                <a:gd name="connsiteY3" fmla="*/ 853791 h 865871"/>
                <a:gd name="connsiteX4" fmla="*/ 0 w 439290"/>
                <a:gd name="connsiteY4" fmla="*/ 12856 h 865871"/>
                <a:gd name="connsiteX0" fmla="*/ 0 w 439290"/>
                <a:gd name="connsiteY0" fmla="*/ 0 h 853015"/>
                <a:gd name="connsiteX1" fmla="*/ 169515 w 439290"/>
                <a:gd name="connsiteY1" fmla="*/ 5224 h 853015"/>
                <a:gd name="connsiteX2" fmla="*/ 439290 w 439290"/>
                <a:gd name="connsiteY2" fmla="*/ 853015 h 853015"/>
                <a:gd name="connsiteX3" fmla="*/ 256667 w 439290"/>
                <a:gd name="connsiteY3" fmla="*/ 840935 h 853015"/>
                <a:gd name="connsiteX4" fmla="*/ 0 w 439290"/>
                <a:gd name="connsiteY4" fmla="*/ 0 h 853015"/>
                <a:gd name="connsiteX0" fmla="*/ 0 w 439290"/>
                <a:gd name="connsiteY0" fmla="*/ 0 h 853015"/>
                <a:gd name="connsiteX1" fmla="*/ 202564 w 439290"/>
                <a:gd name="connsiteY1" fmla="*/ 35003 h 853015"/>
                <a:gd name="connsiteX2" fmla="*/ 439290 w 439290"/>
                <a:gd name="connsiteY2" fmla="*/ 853015 h 853015"/>
                <a:gd name="connsiteX3" fmla="*/ 256667 w 439290"/>
                <a:gd name="connsiteY3" fmla="*/ 840935 h 853015"/>
                <a:gd name="connsiteX4" fmla="*/ 0 w 439290"/>
                <a:gd name="connsiteY4" fmla="*/ 0 h 853015"/>
                <a:gd name="connsiteX0" fmla="*/ 0 w 429628"/>
                <a:gd name="connsiteY0" fmla="*/ 0 h 840935"/>
                <a:gd name="connsiteX1" fmla="*/ 202564 w 429628"/>
                <a:gd name="connsiteY1" fmla="*/ 35003 h 840935"/>
                <a:gd name="connsiteX2" fmla="*/ 429628 w 429628"/>
                <a:gd name="connsiteY2" fmla="*/ 787001 h 840935"/>
                <a:gd name="connsiteX3" fmla="*/ 256667 w 429628"/>
                <a:gd name="connsiteY3" fmla="*/ 840935 h 840935"/>
                <a:gd name="connsiteX4" fmla="*/ 0 w 429628"/>
                <a:gd name="connsiteY4" fmla="*/ 0 h 840935"/>
                <a:gd name="connsiteX0" fmla="*/ 0 w 429628"/>
                <a:gd name="connsiteY0" fmla="*/ 0 h 787001"/>
                <a:gd name="connsiteX1" fmla="*/ 202564 w 429628"/>
                <a:gd name="connsiteY1" fmla="*/ 35003 h 787001"/>
                <a:gd name="connsiteX2" fmla="*/ 429628 w 429628"/>
                <a:gd name="connsiteY2" fmla="*/ 787001 h 787001"/>
                <a:gd name="connsiteX3" fmla="*/ 222481 w 429628"/>
                <a:gd name="connsiteY3" fmla="*/ 749391 h 787001"/>
                <a:gd name="connsiteX4" fmla="*/ 0 w 429628"/>
                <a:gd name="connsiteY4" fmla="*/ 0 h 787001"/>
                <a:gd name="connsiteX0" fmla="*/ 0 w 440252"/>
                <a:gd name="connsiteY0" fmla="*/ 0 h 765691"/>
                <a:gd name="connsiteX1" fmla="*/ 202564 w 440252"/>
                <a:gd name="connsiteY1" fmla="*/ 35003 h 765691"/>
                <a:gd name="connsiteX2" fmla="*/ 440252 w 440252"/>
                <a:gd name="connsiteY2" fmla="*/ 765691 h 765691"/>
                <a:gd name="connsiteX3" fmla="*/ 222481 w 440252"/>
                <a:gd name="connsiteY3" fmla="*/ 749391 h 765691"/>
                <a:gd name="connsiteX4" fmla="*/ 0 w 440252"/>
                <a:gd name="connsiteY4" fmla="*/ 0 h 765691"/>
                <a:gd name="connsiteX0" fmla="*/ 0 w 440252"/>
                <a:gd name="connsiteY0" fmla="*/ 0 h 765691"/>
                <a:gd name="connsiteX1" fmla="*/ 224950 w 440252"/>
                <a:gd name="connsiteY1" fmla="*/ 54147 h 765691"/>
                <a:gd name="connsiteX2" fmla="*/ 440252 w 440252"/>
                <a:gd name="connsiteY2" fmla="*/ 765691 h 765691"/>
                <a:gd name="connsiteX3" fmla="*/ 222481 w 440252"/>
                <a:gd name="connsiteY3" fmla="*/ 749391 h 765691"/>
                <a:gd name="connsiteX4" fmla="*/ 0 w 440252"/>
                <a:gd name="connsiteY4" fmla="*/ 0 h 765691"/>
                <a:gd name="connsiteX0" fmla="*/ 0 w 413586"/>
                <a:gd name="connsiteY0" fmla="*/ 0 h 728450"/>
                <a:gd name="connsiteX1" fmla="*/ 198284 w 413586"/>
                <a:gd name="connsiteY1" fmla="*/ 16906 h 728450"/>
                <a:gd name="connsiteX2" fmla="*/ 413586 w 413586"/>
                <a:gd name="connsiteY2" fmla="*/ 728450 h 728450"/>
                <a:gd name="connsiteX3" fmla="*/ 195815 w 413586"/>
                <a:gd name="connsiteY3" fmla="*/ 712150 h 728450"/>
                <a:gd name="connsiteX4" fmla="*/ 0 w 413586"/>
                <a:gd name="connsiteY4" fmla="*/ 0 h 728450"/>
                <a:gd name="connsiteX0" fmla="*/ 0 w 413586"/>
                <a:gd name="connsiteY0" fmla="*/ 0 h 728450"/>
                <a:gd name="connsiteX1" fmla="*/ 198284 w 413586"/>
                <a:gd name="connsiteY1" fmla="*/ 16906 h 728450"/>
                <a:gd name="connsiteX2" fmla="*/ 413586 w 413586"/>
                <a:gd name="connsiteY2" fmla="*/ 728450 h 728450"/>
                <a:gd name="connsiteX3" fmla="*/ 199003 w 413586"/>
                <a:gd name="connsiteY3" fmla="*/ 705756 h 728450"/>
                <a:gd name="connsiteX4" fmla="*/ 0 w 413586"/>
                <a:gd name="connsiteY4" fmla="*/ 0 h 728450"/>
                <a:gd name="connsiteX0" fmla="*/ 0 w 413586"/>
                <a:gd name="connsiteY0" fmla="*/ 0 h 728450"/>
                <a:gd name="connsiteX1" fmla="*/ 186573 w 413586"/>
                <a:gd name="connsiteY1" fmla="*/ 19049 h 728450"/>
                <a:gd name="connsiteX2" fmla="*/ 413586 w 413586"/>
                <a:gd name="connsiteY2" fmla="*/ 728450 h 728450"/>
                <a:gd name="connsiteX3" fmla="*/ 199003 w 413586"/>
                <a:gd name="connsiteY3" fmla="*/ 705756 h 728450"/>
                <a:gd name="connsiteX4" fmla="*/ 0 w 413586"/>
                <a:gd name="connsiteY4" fmla="*/ 0 h 728450"/>
                <a:gd name="connsiteX0" fmla="*/ 0 w 414623"/>
                <a:gd name="connsiteY0" fmla="*/ 4381 h 709401"/>
                <a:gd name="connsiteX1" fmla="*/ 187610 w 414623"/>
                <a:gd name="connsiteY1" fmla="*/ 0 h 709401"/>
                <a:gd name="connsiteX2" fmla="*/ 414623 w 414623"/>
                <a:gd name="connsiteY2" fmla="*/ 709401 h 709401"/>
                <a:gd name="connsiteX3" fmla="*/ 200040 w 414623"/>
                <a:gd name="connsiteY3" fmla="*/ 686707 h 709401"/>
                <a:gd name="connsiteX4" fmla="*/ 0 w 414623"/>
                <a:gd name="connsiteY4" fmla="*/ 4381 h 709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623" h="709401">
                  <a:moveTo>
                    <a:pt x="0" y="4381"/>
                  </a:moveTo>
                  <a:lnTo>
                    <a:pt x="187610" y="0"/>
                  </a:lnTo>
                  <a:lnTo>
                    <a:pt x="414623" y="709401"/>
                  </a:lnTo>
                  <a:lnTo>
                    <a:pt x="200040" y="686707"/>
                  </a:lnTo>
                  <a:lnTo>
                    <a:pt x="0" y="438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5" name="Freeform 44"/>
            <p:cNvSpPr/>
            <p:nvPr/>
          </p:nvSpPr>
          <p:spPr>
            <a:xfrm rot="19895299">
              <a:off x="4031093" y="2916767"/>
              <a:ext cx="346273" cy="704206"/>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55063 w 355063"/>
                <a:gd name="connsiteY0" fmla="*/ 603798 h 752445"/>
                <a:gd name="connsiteX1" fmla="*/ 169014 w 355063"/>
                <a:gd name="connsiteY1" fmla="*/ 0 h 752445"/>
                <a:gd name="connsiteX2" fmla="*/ 0 w 355063"/>
                <a:gd name="connsiteY2" fmla="*/ 22885 h 752445"/>
                <a:gd name="connsiteX3" fmla="*/ 198818 w 355063"/>
                <a:gd name="connsiteY3" fmla="*/ 752445 h 752445"/>
                <a:gd name="connsiteX4" fmla="*/ 355063 w 355063"/>
                <a:gd name="connsiteY4" fmla="*/ 603798 h 752445"/>
                <a:gd name="connsiteX0" fmla="*/ 345657 w 345657"/>
                <a:gd name="connsiteY0" fmla="*/ 662672 h 752445"/>
                <a:gd name="connsiteX1" fmla="*/ 169014 w 345657"/>
                <a:gd name="connsiteY1" fmla="*/ 0 h 752445"/>
                <a:gd name="connsiteX2" fmla="*/ 0 w 345657"/>
                <a:gd name="connsiteY2" fmla="*/ 22885 h 752445"/>
                <a:gd name="connsiteX3" fmla="*/ 198818 w 345657"/>
                <a:gd name="connsiteY3" fmla="*/ 752445 h 752445"/>
                <a:gd name="connsiteX4" fmla="*/ 345657 w 345657"/>
                <a:gd name="connsiteY4" fmla="*/ 662672 h 752445"/>
                <a:gd name="connsiteX0" fmla="*/ 345657 w 345657"/>
                <a:gd name="connsiteY0" fmla="*/ 639787 h 729560"/>
                <a:gd name="connsiteX1" fmla="*/ 177839 w 345657"/>
                <a:gd name="connsiteY1" fmla="*/ 839 h 729560"/>
                <a:gd name="connsiteX2" fmla="*/ 0 w 345657"/>
                <a:gd name="connsiteY2" fmla="*/ 0 h 729560"/>
                <a:gd name="connsiteX3" fmla="*/ 198818 w 345657"/>
                <a:gd name="connsiteY3" fmla="*/ 729560 h 729560"/>
                <a:gd name="connsiteX4" fmla="*/ 345657 w 345657"/>
                <a:gd name="connsiteY4" fmla="*/ 639787 h 729560"/>
                <a:gd name="connsiteX0" fmla="*/ 340059 w 340059"/>
                <a:gd name="connsiteY0" fmla="*/ 638948 h 728721"/>
                <a:gd name="connsiteX1" fmla="*/ 172241 w 340059"/>
                <a:gd name="connsiteY1" fmla="*/ 0 h 728721"/>
                <a:gd name="connsiteX2" fmla="*/ 0 w 340059"/>
                <a:gd name="connsiteY2" fmla="*/ 23847 h 728721"/>
                <a:gd name="connsiteX3" fmla="*/ 193220 w 340059"/>
                <a:gd name="connsiteY3" fmla="*/ 728721 h 728721"/>
                <a:gd name="connsiteX4" fmla="*/ 340059 w 340059"/>
                <a:gd name="connsiteY4" fmla="*/ 638948 h 728721"/>
                <a:gd name="connsiteX0" fmla="*/ 340059 w 340059"/>
                <a:gd name="connsiteY0" fmla="*/ 615101 h 704874"/>
                <a:gd name="connsiteX1" fmla="*/ 172516 w 340059"/>
                <a:gd name="connsiteY1" fmla="*/ 668 h 704874"/>
                <a:gd name="connsiteX2" fmla="*/ 0 w 340059"/>
                <a:gd name="connsiteY2" fmla="*/ 0 h 704874"/>
                <a:gd name="connsiteX3" fmla="*/ 193220 w 340059"/>
                <a:gd name="connsiteY3" fmla="*/ 704874 h 704874"/>
                <a:gd name="connsiteX4" fmla="*/ 340059 w 340059"/>
                <a:gd name="connsiteY4" fmla="*/ 615101 h 704874"/>
                <a:gd name="connsiteX0" fmla="*/ 328968 w 328968"/>
                <a:gd name="connsiteY0" fmla="*/ 614433 h 704206"/>
                <a:gd name="connsiteX1" fmla="*/ 161425 w 328968"/>
                <a:gd name="connsiteY1" fmla="*/ 0 h 704206"/>
                <a:gd name="connsiteX2" fmla="*/ 0 w 328968"/>
                <a:gd name="connsiteY2" fmla="*/ 18868 h 704206"/>
                <a:gd name="connsiteX3" fmla="*/ 182129 w 328968"/>
                <a:gd name="connsiteY3" fmla="*/ 704206 h 704206"/>
                <a:gd name="connsiteX4" fmla="*/ 328968 w 328968"/>
                <a:gd name="connsiteY4" fmla="*/ 614433 h 704206"/>
                <a:gd name="connsiteX0" fmla="*/ 346273 w 346273"/>
                <a:gd name="connsiteY0" fmla="*/ 672528 h 704206"/>
                <a:gd name="connsiteX1" fmla="*/ 161425 w 346273"/>
                <a:gd name="connsiteY1" fmla="*/ 0 h 704206"/>
                <a:gd name="connsiteX2" fmla="*/ 0 w 346273"/>
                <a:gd name="connsiteY2" fmla="*/ 18868 h 704206"/>
                <a:gd name="connsiteX3" fmla="*/ 182129 w 346273"/>
                <a:gd name="connsiteY3" fmla="*/ 704206 h 704206"/>
                <a:gd name="connsiteX4" fmla="*/ 346273 w 346273"/>
                <a:gd name="connsiteY4" fmla="*/ 672528 h 70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273" h="704206">
                  <a:moveTo>
                    <a:pt x="346273" y="672528"/>
                  </a:moveTo>
                  <a:lnTo>
                    <a:pt x="161425" y="0"/>
                  </a:lnTo>
                  <a:lnTo>
                    <a:pt x="0" y="18868"/>
                  </a:lnTo>
                  <a:lnTo>
                    <a:pt x="182129" y="704206"/>
                  </a:lnTo>
                  <a:lnTo>
                    <a:pt x="346273" y="67252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 name="Freeform 45"/>
            <p:cNvSpPr/>
            <p:nvPr/>
          </p:nvSpPr>
          <p:spPr>
            <a:xfrm rot="21079010">
              <a:off x="1379162" y="2562624"/>
              <a:ext cx="531937" cy="1145240"/>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15372"/>
                <a:gd name="connsiteY0" fmla="*/ 38077 h 1171575"/>
                <a:gd name="connsiteX1" fmla="*/ 158172 w 615372"/>
                <a:gd name="connsiteY1" fmla="*/ 0 h 1171575"/>
                <a:gd name="connsiteX2" fmla="*/ 615372 w 615372"/>
                <a:gd name="connsiteY2" fmla="*/ 971550 h 1171575"/>
                <a:gd name="connsiteX3" fmla="*/ 462972 w 615372"/>
                <a:gd name="connsiteY3" fmla="*/ 1171575 h 1171575"/>
                <a:gd name="connsiteX4" fmla="*/ 0 w 615372"/>
                <a:gd name="connsiteY4" fmla="*/ 38077 h 1171575"/>
                <a:gd name="connsiteX0" fmla="*/ 0 w 615372"/>
                <a:gd name="connsiteY0" fmla="*/ 38077 h 1185317"/>
                <a:gd name="connsiteX1" fmla="*/ 158172 w 615372"/>
                <a:gd name="connsiteY1" fmla="*/ 0 h 1185317"/>
                <a:gd name="connsiteX2" fmla="*/ 615372 w 615372"/>
                <a:gd name="connsiteY2" fmla="*/ 971550 h 1185317"/>
                <a:gd name="connsiteX3" fmla="*/ 478163 w 615372"/>
                <a:gd name="connsiteY3" fmla="*/ 1185317 h 1185317"/>
                <a:gd name="connsiteX4" fmla="*/ 0 w 615372"/>
                <a:gd name="connsiteY4" fmla="*/ 38077 h 1185317"/>
                <a:gd name="connsiteX0" fmla="*/ 0 w 615372"/>
                <a:gd name="connsiteY0" fmla="*/ 38077 h 1101918"/>
                <a:gd name="connsiteX1" fmla="*/ 158172 w 615372"/>
                <a:gd name="connsiteY1" fmla="*/ 0 h 1101918"/>
                <a:gd name="connsiteX2" fmla="*/ 615372 w 615372"/>
                <a:gd name="connsiteY2" fmla="*/ 971550 h 1101918"/>
                <a:gd name="connsiteX3" fmla="*/ 421042 w 615372"/>
                <a:gd name="connsiteY3" fmla="*/ 1101918 h 1101918"/>
                <a:gd name="connsiteX4" fmla="*/ 0 w 615372"/>
                <a:gd name="connsiteY4" fmla="*/ 38077 h 1101918"/>
                <a:gd name="connsiteX0" fmla="*/ 0 w 600657"/>
                <a:gd name="connsiteY0" fmla="*/ 38077 h 1101918"/>
                <a:gd name="connsiteX1" fmla="*/ 158172 w 600657"/>
                <a:gd name="connsiteY1" fmla="*/ 0 h 1101918"/>
                <a:gd name="connsiteX2" fmla="*/ 600657 w 600657"/>
                <a:gd name="connsiteY2" fmla="*/ 925944 h 1101918"/>
                <a:gd name="connsiteX3" fmla="*/ 421042 w 600657"/>
                <a:gd name="connsiteY3" fmla="*/ 1101918 h 1101918"/>
                <a:gd name="connsiteX4" fmla="*/ 0 w 600657"/>
                <a:gd name="connsiteY4" fmla="*/ 38077 h 1101918"/>
                <a:gd name="connsiteX0" fmla="*/ 0 w 579111"/>
                <a:gd name="connsiteY0" fmla="*/ 38959 h 1101918"/>
                <a:gd name="connsiteX1" fmla="*/ 136626 w 579111"/>
                <a:gd name="connsiteY1" fmla="*/ 0 h 1101918"/>
                <a:gd name="connsiteX2" fmla="*/ 579111 w 579111"/>
                <a:gd name="connsiteY2" fmla="*/ 925944 h 1101918"/>
                <a:gd name="connsiteX3" fmla="*/ 399496 w 579111"/>
                <a:gd name="connsiteY3" fmla="*/ 1101918 h 1101918"/>
                <a:gd name="connsiteX4" fmla="*/ 0 w 579111"/>
                <a:gd name="connsiteY4" fmla="*/ 38959 h 1101918"/>
                <a:gd name="connsiteX0" fmla="*/ 0 w 608702"/>
                <a:gd name="connsiteY0" fmla="*/ 0 h 1137333"/>
                <a:gd name="connsiteX1" fmla="*/ 166217 w 608702"/>
                <a:gd name="connsiteY1" fmla="*/ 35415 h 1137333"/>
                <a:gd name="connsiteX2" fmla="*/ 608702 w 608702"/>
                <a:gd name="connsiteY2" fmla="*/ 961359 h 1137333"/>
                <a:gd name="connsiteX3" fmla="*/ 429087 w 608702"/>
                <a:gd name="connsiteY3" fmla="*/ 1137333 h 1137333"/>
                <a:gd name="connsiteX4" fmla="*/ 0 w 608702"/>
                <a:gd name="connsiteY4" fmla="*/ 0 h 1137333"/>
                <a:gd name="connsiteX0" fmla="*/ 0 w 608702"/>
                <a:gd name="connsiteY0" fmla="*/ 19411 h 1156744"/>
                <a:gd name="connsiteX1" fmla="*/ 138458 w 608702"/>
                <a:gd name="connsiteY1" fmla="*/ 0 h 1156744"/>
                <a:gd name="connsiteX2" fmla="*/ 608702 w 608702"/>
                <a:gd name="connsiteY2" fmla="*/ 980770 h 1156744"/>
                <a:gd name="connsiteX3" fmla="*/ 429087 w 608702"/>
                <a:gd name="connsiteY3" fmla="*/ 1156744 h 1156744"/>
                <a:gd name="connsiteX4" fmla="*/ 0 w 608702"/>
                <a:gd name="connsiteY4" fmla="*/ 19411 h 1156744"/>
                <a:gd name="connsiteX0" fmla="*/ 0 w 608702"/>
                <a:gd name="connsiteY0" fmla="*/ 19411 h 1148116"/>
                <a:gd name="connsiteX1" fmla="*/ 138458 w 608702"/>
                <a:gd name="connsiteY1" fmla="*/ 0 h 1148116"/>
                <a:gd name="connsiteX2" fmla="*/ 608702 w 608702"/>
                <a:gd name="connsiteY2" fmla="*/ 980770 h 1148116"/>
                <a:gd name="connsiteX3" fmla="*/ 372592 w 608702"/>
                <a:gd name="connsiteY3" fmla="*/ 1148116 h 1148116"/>
                <a:gd name="connsiteX4" fmla="*/ 0 w 608702"/>
                <a:gd name="connsiteY4" fmla="*/ 19411 h 1148116"/>
                <a:gd name="connsiteX0" fmla="*/ 0 w 565611"/>
                <a:gd name="connsiteY0" fmla="*/ 19411 h 1148116"/>
                <a:gd name="connsiteX1" fmla="*/ 138458 w 565611"/>
                <a:gd name="connsiteY1" fmla="*/ 0 h 1148116"/>
                <a:gd name="connsiteX2" fmla="*/ 565611 w 565611"/>
                <a:gd name="connsiteY2" fmla="*/ 979008 h 1148116"/>
                <a:gd name="connsiteX3" fmla="*/ 372592 w 565611"/>
                <a:gd name="connsiteY3" fmla="*/ 1148116 h 1148116"/>
                <a:gd name="connsiteX4" fmla="*/ 0 w 565611"/>
                <a:gd name="connsiteY4" fmla="*/ 19411 h 1148116"/>
                <a:gd name="connsiteX0" fmla="*/ 0 w 565611"/>
                <a:gd name="connsiteY0" fmla="*/ 16535 h 1145240"/>
                <a:gd name="connsiteX1" fmla="*/ 157289 w 565611"/>
                <a:gd name="connsiteY1" fmla="*/ 0 h 1145240"/>
                <a:gd name="connsiteX2" fmla="*/ 565611 w 565611"/>
                <a:gd name="connsiteY2" fmla="*/ 976132 h 1145240"/>
                <a:gd name="connsiteX3" fmla="*/ 372592 w 565611"/>
                <a:gd name="connsiteY3" fmla="*/ 1145240 h 1145240"/>
                <a:gd name="connsiteX4" fmla="*/ 0 w 565611"/>
                <a:gd name="connsiteY4" fmla="*/ 16535 h 1145240"/>
                <a:gd name="connsiteX0" fmla="*/ 0 w 531937"/>
                <a:gd name="connsiteY0" fmla="*/ 16535 h 1145240"/>
                <a:gd name="connsiteX1" fmla="*/ 157289 w 531937"/>
                <a:gd name="connsiteY1" fmla="*/ 0 h 1145240"/>
                <a:gd name="connsiteX2" fmla="*/ 531937 w 531937"/>
                <a:gd name="connsiteY2" fmla="*/ 975807 h 1145240"/>
                <a:gd name="connsiteX3" fmla="*/ 372592 w 531937"/>
                <a:gd name="connsiteY3" fmla="*/ 1145240 h 1145240"/>
                <a:gd name="connsiteX4" fmla="*/ 0 w 531937"/>
                <a:gd name="connsiteY4" fmla="*/ 16535 h 1145240"/>
                <a:gd name="connsiteX0" fmla="*/ 0 w 531937"/>
                <a:gd name="connsiteY0" fmla="*/ 16535 h 1145240"/>
                <a:gd name="connsiteX1" fmla="*/ 157289 w 531937"/>
                <a:gd name="connsiteY1" fmla="*/ 0 h 1145240"/>
                <a:gd name="connsiteX2" fmla="*/ 531937 w 531937"/>
                <a:gd name="connsiteY2" fmla="*/ 975807 h 1145240"/>
                <a:gd name="connsiteX3" fmla="*/ 372592 w 531937"/>
                <a:gd name="connsiteY3" fmla="*/ 1145240 h 1145240"/>
                <a:gd name="connsiteX4" fmla="*/ 0 w 531937"/>
                <a:gd name="connsiteY4" fmla="*/ 16535 h 1145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37" h="1145240">
                  <a:moveTo>
                    <a:pt x="0" y="16535"/>
                  </a:moveTo>
                  <a:lnTo>
                    <a:pt x="157289" y="0"/>
                  </a:lnTo>
                  <a:cubicBezTo>
                    <a:pt x="257301" y="192087"/>
                    <a:pt x="445232" y="757440"/>
                    <a:pt x="531937" y="975807"/>
                  </a:cubicBezTo>
                  <a:lnTo>
                    <a:pt x="372592" y="1145240"/>
                  </a:lnTo>
                  <a:lnTo>
                    <a:pt x="0" y="1653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7" name="Freeform 46"/>
            <p:cNvSpPr/>
            <p:nvPr/>
          </p:nvSpPr>
          <p:spPr>
            <a:xfrm rot="20912967">
              <a:off x="1628756" y="2683020"/>
              <a:ext cx="482618" cy="818976"/>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5073"/>
                <a:gd name="connsiteX1" fmla="*/ 190500 w 466725"/>
                <a:gd name="connsiteY1" fmla="*/ 0 h 805073"/>
                <a:gd name="connsiteX2" fmla="*/ 466725 w 466725"/>
                <a:gd name="connsiteY2" fmla="*/ 504825 h 805073"/>
                <a:gd name="connsiteX3" fmla="*/ 311339 w 466725"/>
                <a:gd name="connsiteY3" fmla="*/ 805073 h 805073"/>
                <a:gd name="connsiteX4" fmla="*/ 0 w 466725"/>
                <a:gd name="connsiteY4" fmla="*/ 28575 h 805073"/>
                <a:gd name="connsiteX0" fmla="*/ 0 w 449899"/>
                <a:gd name="connsiteY0" fmla="*/ 28575 h 805073"/>
                <a:gd name="connsiteX1" fmla="*/ 190500 w 449899"/>
                <a:gd name="connsiteY1" fmla="*/ 0 h 805073"/>
                <a:gd name="connsiteX2" fmla="*/ 449899 w 449899"/>
                <a:gd name="connsiteY2" fmla="*/ 529465 h 805073"/>
                <a:gd name="connsiteX3" fmla="*/ 311339 w 449899"/>
                <a:gd name="connsiteY3" fmla="*/ 805073 h 805073"/>
                <a:gd name="connsiteX4" fmla="*/ 0 w 449899"/>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77438"/>
                <a:gd name="connsiteY0" fmla="*/ 28575 h 805073"/>
                <a:gd name="connsiteX1" fmla="*/ 190500 w 477438"/>
                <a:gd name="connsiteY1" fmla="*/ 0 h 805073"/>
                <a:gd name="connsiteX2" fmla="*/ 477438 w 477438"/>
                <a:gd name="connsiteY2" fmla="*/ 561935 h 805073"/>
                <a:gd name="connsiteX3" fmla="*/ 311339 w 477438"/>
                <a:gd name="connsiteY3" fmla="*/ 805073 h 805073"/>
                <a:gd name="connsiteX4" fmla="*/ 0 w 477438"/>
                <a:gd name="connsiteY4" fmla="*/ 28575 h 805073"/>
                <a:gd name="connsiteX0" fmla="*/ 0 w 487876"/>
                <a:gd name="connsiteY0" fmla="*/ 28575 h 805073"/>
                <a:gd name="connsiteX1" fmla="*/ 190500 w 487876"/>
                <a:gd name="connsiteY1" fmla="*/ 0 h 805073"/>
                <a:gd name="connsiteX2" fmla="*/ 487876 w 487876"/>
                <a:gd name="connsiteY2" fmla="*/ 556207 h 805073"/>
                <a:gd name="connsiteX3" fmla="*/ 311339 w 487876"/>
                <a:gd name="connsiteY3" fmla="*/ 805073 h 805073"/>
                <a:gd name="connsiteX4" fmla="*/ 0 w 487876"/>
                <a:gd name="connsiteY4" fmla="*/ 28575 h 805073"/>
                <a:gd name="connsiteX0" fmla="*/ 0 w 487876"/>
                <a:gd name="connsiteY0" fmla="*/ 28575 h 807424"/>
                <a:gd name="connsiteX1" fmla="*/ 190500 w 487876"/>
                <a:gd name="connsiteY1" fmla="*/ 0 h 807424"/>
                <a:gd name="connsiteX2" fmla="*/ 487876 w 487876"/>
                <a:gd name="connsiteY2" fmla="*/ 556207 h 807424"/>
                <a:gd name="connsiteX3" fmla="*/ 327841 w 487876"/>
                <a:gd name="connsiteY3" fmla="*/ 807424 h 807424"/>
                <a:gd name="connsiteX4" fmla="*/ 0 w 487876"/>
                <a:gd name="connsiteY4" fmla="*/ 28575 h 807424"/>
                <a:gd name="connsiteX0" fmla="*/ 0 w 475261"/>
                <a:gd name="connsiteY0" fmla="*/ 26271 h 807424"/>
                <a:gd name="connsiteX1" fmla="*/ 177885 w 475261"/>
                <a:gd name="connsiteY1" fmla="*/ 0 h 807424"/>
                <a:gd name="connsiteX2" fmla="*/ 475261 w 475261"/>
                <a:gd name="connsiteY2" fmla="*/ 556207 h 807424"/>
                <a:gd name="connsiteX3" fmla="*/ 315226 w 475261"/>
                <a:gd name="connsiteY3" fmla="*/ 807424 h 807424"/>
                <a:gd name="connsiteX4" fmla="*/ 0 w 475261"/>
                <a:gd name="connsiteY4" fmla="*/ 26271 h 807424"/>
                <a:gd name="connsiteX0" fmla="*/ 0 w 478954"/>
                <a:gd name="connsiteY0" fmla="*/ 26271 h 807424"/>
                <a:gd name="connsiteX1" fmla="*/ 177885 w 478954"/>
                <a:gd name="connsiteY1" fmla="*/ 0 h 807424"/>
                <a:gd name="connsiteX2" fmla="*/ 478954 w 478954"/>
                <a:gd name="connsiteY2" fmla="*/ 573963 h 807424"/>
                <a:gd name="connsiteX3" fmla="*/ 315226 w 478954"/>
                <a:gd name="connsiteY3" fmla="*/ 807424 h 807424"/>
                <a:gd name="connsiteX4" fmla="*/ 0 w 478954"/>
                <a:gd name="connsiteY4" fmla="*/ 26271 h 807424"/>
                <a:gd name="connsiteX0" fmla="*/ 0 w 478954"/>
                <a:gd name="connsiteY0" fmla="*/ 26271 h 785474"/>
                <a:gd name="connsiteX1" fmla="*/ 177885 w 478954"/>
                <a:gd name="connsiteY1" fmla="*/ 0 h 785474"/>
                <a:gd name="connsiteX2" fmla="*/ 478954 w 478954"/>
                <a:gd name="connsiteY2" fmla="*/ 573963 h 785474"/>
                <a:gd name="connsiteX3" fmla="*/ 314813 w 478954"/>
                <a:gd name="connsiteY3" fmla="*/ 785474 h 785474"/>
                <a:gd name="connsiteX4" fmla="*/ 0 w 478954"/>
                <a:gd name="connsiteY4" fmla="*/ 26271 h 785474"/>
                <a:gd name="connsiteX0" fmla="*/ 0 w 497566"/>
                <a:gd name="connsiteY0" fmla="*/ 26271 h 785474"/>
                <a:gd name="connsiteX1" fmla="*/ 177885 w 497566"/>
                <a:gd name="connsiteY1" fmla="*/ 0 h 785474"/>
                <a:gd name="connsiteX2" fmla="*/ 497566 w 497566"/>
                <a:gd name="connsiteY2" fmla="*/ 602028 h 785474"/>
                <a:gd name="connsiteX3" fmla="*/ 314813 w 497566"/>
                <a:gd name="connsiteY3" fmla="*/ 785474 h 785474"/>
                <a:gd name="connsiteX4" fmla="*/ 0 w 497566"/>
                <a:gd name="connsiteY4" fmla="*/ 26271 h 785474"/>
                <a:gd name="connsiteX0" fmla="*/ 0 w 482618"/>
                <a:gd name="connsiteY0" fmla="*/ 24439 h 785474"/>
                <a:gd name="connsiteX1" fmla="*/ 162937 w 482618"/>
                <a:gd name="connsiteY1" fmla="*/ 0 h 785474"/>
                <a:gd name="connsiteX2" fmla="*/ 482618 w 482618"/>
                <a:gd name="connsiteY2" fmla="*/ 602028 h 785474"/>
                <a:gd name="connsiteX3" fmla="*/ 299865 w 482618"/>
                <a:gd name="connsiteY3" fmla="*/ 785474 h 785474"/>
                <a:gd name="connsiteX4" fmla="*/ 0 w 482618"/>
                <a:gd name="connsiteY4" fmla="*/ 24439 h 785474"/>
                <a:gd name="connsiteX0" fmla="*/ 0 w 482618"/>
                <a:gd name="connsiteY0" fmla="*/ 24439 h 796581"/>
                <a:gd name="connsiteX1" fmla="*/ 162937 w 482618"/>
                <a:gd name="connsiteY1" fmla="*/ 0 h 796581"/>
                <a:gd name="connsiteX2" fmla="*/ 482618 w 482618"/>
                <a:gd name="connsiteY2" fmla="*/ 602028 h 796581"/>
                <a:gd name="connsiteX3" fmla="*/ 258741 w 482618"/>
                <a:gd name="connsiteY3" fmla="*/ 796581 h 796581"/>
                <a:gd name="connsiteX4" fmla="*/ 0 w 482618"/>
                <a:gd name="connsiteY4" fmla="*/ 24439 h 796581"/>
                <a:gd name="connsiteX0" fmla="*/ 0 w 482618"/>
                <a:gd name="connsiteY0" fmla="*/ 24439 h 801311"/>
                <a:gd name="connsiteX1" fmla="*/ 162937 w 482618"/>
                <a:gd name="connsiteY1" fmla="*/ 0 h 801311"/>
                <a:gd name="connsiteX2" fmla="*/ 482618 w 482618"/>
                <a:gd name="connsiteY2" fmla="*/ 602028 h 801311"/>
                <a:gd name="connsiteX3" fmla="*/ 282080 w 482618"/>
                <a:gd name="connsiteY3" fmla="*/ 801311 h 801311"/>
                <a:gd name="connsiteX4" fmla="*/ 0 w 482618"/>
                <a:gd name="connsiteY4" fmla="*/ 24439 h 801311"/>
                <a:gd name="connsiteX0" fmla="*/ 0 w 482618"/>
                <a:gd name="connsiteY0" fmla="*/ 24439 h 818976"/>
                <a:gd name="connsiteX1" fmla="*/ 162937 w 482618"/>
                <a:gd name="connsiteY1" fmla="*/ 0 h 818976"/>
                <a:gd name="connsiteX2" fmla="*/ 482618 w 482618"/>
                <a:gd name="connsiteY2" fmla="*/ 602028 h 818976"/>
                <a:gd name="connsiteX3" fmla="*/ 249347 w 482618"/>
                <a:gd name="connsiteY3" fmla="*/ 818976 h 818976"/>
                <a:gd name="connsiteX4" fmla="*/ 0 w 482618"/>
                <a:gd name="connsiteY4" fmla="*/ 24439 h 818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618" h="818976">
                  <a:moveTo>
                    <a:pt x="0" y="24439"/>
                  </a:moveTo>
                  <a:lnTo>
                    <a:pt x="162937" y="0"/>
                  </a:lnTo>
                  <a:cubicBezTo>
                    <a:pt x="262949" y="192087"/>
                    <a:pt x="381943" y="416813"/>
                    <a:pt x="482618" y="602028"/>
                  </a:cubicBezTo>
                  <a:lnTo>
                    <a:pt x="249347" y="818976"/>
                  </a:lnTo>
                  <a:lnTo>
                    <a:pt x="0" y="2443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 name="Freeform 47"/>
            <p:cNvSpPr/>
            <p:nvPr/>
          </p:nvSpPr>
          <p:spPr>
            <a:xfrm rot="21318403">
              <a:off x="1872254" y="2767889"/>
              <a:ext cx="483297" cy="504875"/>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3"/>
                <a:gd name="connsiteX1" fmla="*/ 142875 w 333375"/>
                <a:gd name="connsiteY1" fmla="*/ 0 h 461963"/>
                <a:gd name="connsiteX2" fmla="*/ 333375 w 333375"/>
                <a:gd name="connsiteY2" fmla="*/ 152400 h 461963"/>
                <a:gd name="connsiteX3" fmla="*/ 230981 w 333375"/>
                <a:gd name="connsiteY3" fmla="*/ 461963 h 461963"/>
                <a:gd name="connsiteX4" fmla="*/ 0 w 333375"/>
                <a:gd name="connsiteY4" fmla="*/ 76200 h 461963"/>
                <a:gd name="connsiteX0" fmla="*/ 0 w 357187"/>
                <a:gd name="connsiteY0" fmla="*/ 76200 h 461963"/>
                <a:gd name="connsiteX1" fmla="*/ 142875 w 357187"/>
                <a:gd name="connsiteY1" fmla="*/ 0 h 461963"/>
                <a:gd name="connsiteX2" fmla="*/ 357187 w 357187"/>
                <a:gd name="connsiteY2" fmla="*/ 157163 h 461963"/>
                <a:gd name="connsiteX3" fmla="*/ 230981 w 357187"/>
                <a:gd name="connsiteY3" fmla="*/ 461963 h 461963"/>
                <a:gd name="connsiteX4" fmla="*/ 0 w 357187"/>
                <a:gd name="connsiteY4" fmla="*/ 76200 h 461963"/>
                <a:gd name="connsiteX0" fmla="*/ 0 w 392237"/>
                <a:gd name="connsiteY0" fmla="*/ 76200 h 461963"/>
                <a:gd name="connsiteX1" fmla="*/ 142875 w 392237"/>
                <a:gd name="connsiteY1" fmla="*/ 0 h 461963"/>
                <a:gd name="connsiteX2" fmla="*/ 392237 w 392237"/>
                <a:gd name="connsiteY2" fmla="*/ 195879 h 461963"/>
                <a:gd name="connsiteX3" fmla="*/ 230981 w 392237"/>
                <a:gd name="connsiteY3" fmla="*/ 461963 h 461963"/>
                <a:gd name="connsiteX4" fmla="*/ 0 w 392237"/>
                <a:gd name="connsiteY4" fmla="*/ 76200 h 461963"/>
                <a:gd name="connsiteX0" fmla="*/ 0 w 392237"/>
                <a:gd name="connsiteY0" fmla="*/ 76200 h 460171"/>
                <a:gd name="connsiteX1" fmla="*/ 142875 w 392237"/>
                <a:gd name="connsiteY1" fmla="*/ 0 h 460171"/>
                <a:gd name="connsiteX2" fmla="*/ 392237 w 392237"/>
                <a:gd name="connsiteY2" fmla="*/ 195879 h 460171"/>
                <a:gd name="connsiteX3" fmla="*/ 238296 w 392237"/>
                <a:gd name="connsiteY3" fmla="*/ 460171 h 460171"/>
                <a:gd name="connsiteX4" fmla="*/ 0 w 392237"/>
                <a:gd name="connsiteY4" fmla="*/ 76200 h 460171"/>
                <a:gd name="connsiteX0" fmla="*/ 0 w 392237"/>
                <a:gd name="connsiteY0" fmla="*/ 76200 h 467876"/>
                <a:gd name="connsiteX1" fmla="*/ 142875 w 392237"/>
                <a:gd name="connsiteY1" fmla="*/ 0 h 467876"/>
                <a:gd name="connsiteX2" fmla="*/ 392237 w 392237"/>
                <a:gd name="connsiteY2" fmla="*/ 195879 h 467876"/>
                <a:gd name="connsiteX3" fmla="*/ 244831 w 392237"/>
                <a:gd name="connsiteY3" fmla="*/ 467876 h 467876"/>
                <a:gd name="connsiteX4" fmla="*/ 0 w 392237"/>
                <a:gd name="connsiteY4" fmla="*/ 76200 h 467876"/>
                <a:gd name="connsiteX0" fmla="*/ 0 w 403713"/>
                <a:gd name="connsiteY0" fmla="*/ 76200 h 467876"/>
                <a:gd name="connsiteX1" fmla="*/ 142875 w 403713"/>
                <a:gd name="connsiteY1" fmla="*/ 0 h 467876"/>
                <a:gd name="connsiteX2" fmla="*/ 403713 w 403713"/>
                <a:gd name="connsiteY2" fmla="*/ 201600 h 467876"/>
                <a:gd name="connsiteX3" fmla="*/ 244831 w 403713"/>
                <a:gd name="connsiteY3" fmla="*/ 467876 h 467876"/>
                <a:gd name="connsiteX4" fmla="*/ 0 w 403713"/>
                <a:gd name="connsiteY4" fmla="*/ 76200 h 467876"/>
                <a:gd name="connsiteX0" fmla="*/ 0 w 439507"/>
                <a:gd name="connsiteY0" fmla="*/ 76200 h 467876"/>
                <a:gd name="connsiteX1" fmla="*/ 142875 w 439507"/>
                <a:gd name="connsiteY1" fmla="*/ 0 h 467876"/>
                <a:gd name="connsiteX2" fmla="*/ 439507 w 439507"/>
                <a:gd name="connsiteY2" fmla="*/ 202148 h 467876"/>
                <a:gd name="connsiteX3" fmla="*/ 244831 w 439507"/>
                <a:gd name="connsiteY3" fmla="*/ 467876 h 467876"/>
                <a:gd name="connsiteX4" fmla="*/ 0 w 439507"/>
                <a:gd name="connsiteY4" fmla="*/ 76200 h 467876"/>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0 w 439507"/>
                <a:gd name="connsiteY4" fmla="*/ 76200 h 478344"/>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5304 w 439507"/>
                <a:gd name="connsiteY4" fmla="*/ 90809 h 478344"/>
                <a:gd name="connsiteX5" fmla="*/ 0 w 439507"/>
                <a:gd name="connsiteY5" fmla="*/ 76200 h 478344"/>
                <a:gd name="connsiteX0" fmla="*/ 0 w 439507"/>
                <a:gd name="connsiteY0" fmla="*/ 76200 h 514687"/>
                <a:gd name="connsiteX1" fmla="*/ 142875 w 439507"/>
                <a:gd name="connsiteY1" fmla="*/ 0 h 514687"/>
                <a:gd name="connsiteX2" fmla="*/ 439507 w 439507"/>
                <a:gd name="connsiteY2" fmla="*/ 202148 h 514687"/>
                <a:gd name="connsiteX3" fmla="*/ 291162 w 439507"/>
                <a:gd name="connsiteY3" fmla="*/ 514687 h 514687"/>
                <a:gd name="connsiteX4" fmla="*/ 5304 w 439507"/>
                <a:gd name="connsiteY4" fmla="*/ 90809 h 514687"/>
                <a:gd name="connsiteX5" fmla="*/ 0 w 439507"/>
                <a:gd name="connsiteY5" fmla="*/ 76200 h 514687"/>
                <a:gd name="connsiteX0" fmla="*/ 0 w 488601"/>
                <a:gd name="connsiteY0" fmla="*/ 76200 h 514687"/>
                <a:gd name="connsiteX1" fmla="*/ 142875 w 488601"/>
                <a:gd name="connsiteY1" fmla="*/ 0 h 514687"/>
                <a:gd name="connsiteX2" fmla="*/ 488601 w 488601"/>
                <a:gd name="connsiteY2" fmla="*/ 244407 h 514687"/>
                <a:gd name="connsiteX3" fmla="*/ 291162 w 488601"/>
                <a:gd name="connsiteY3" fmla="*/ 514687 h 514687"/>
                <a:gd name="connsiteX4" fmla="*/ 5304 w 488601"/>
                <a:gd name="connsiteY4" fmla="*/ 90809 h 514687"/>
                <a:gd name="connsiteX5" fmla="*/ 0 w 488601"/>
                <a:gd name="connsiteY5" fmla="*/ 76200 h 514687"/>
                <a:gd name="connsiteX0" fmla="*/ 0 w 488601"/>
                <a:gd name="connsiteY0" fmla="*/ 66388 h 504875"/>
                <a:gd name="connsiteX1" fmla="*/ 204190 w 488601"/>
                <a:gd name="connsiteY1" fmla="*/ 0 h 504875"/>
                <a:gd name="connsiteX2" fmla="*/ 488601 w 488601"/>
                <a:gd name="connsiteY2" fmla="*/ 234595 h 504875"/>
                <a:gd name="connsiteX3" fmla="*/ 291162 w 488601"/>
                <a:gd name="connsiteY3" fmla="*/ 504875 h 504875"/>
                <a:gd name="connsiteX4" fmla="*/ 5304 w 488601"/>
                <a:gd name="connsiteY4" fmla="*/ 80997 h 504875"/>
                <a:gd name="connsiteX5" fmla="*/ 0 w 488601"/>
                <a:gd name="connsiteY5" fmla="*/ 66388 h 504875"/>
                <a:gd name="connsiteX0" fmla="*/ 0 w 483297"/>
                <a:gd name="connsiteY0" fmla="*/ 80997 h 504875"/>
                <a:gd name="connsiteX1" fmla="*/ 198886 w 483297"/>
                <a:gd name="connsiteY1" fmla="*/ 0 h 504875"/>
                <a:gd name="connsiteX2" fmla="*/ 483297 w 483297"/>
                <a:gd name="connsiteY2" fmla="*/ 234595 h 504875"/>
                <a:gd name="connsiteX3" fmla="*/ 285858 w 483297"/>
                <a:gd name="connsiteY3" fmla="*/ 504875 h 504875"/>
                <a:gd name="connsiteX4" fmla="*/ 0 w 483297"/>
                <a:gd name="connsiteY4" fmla="*/ 80997 h 5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297" h="504875">
                  <a:moveTo>
                    <a:pt x="0" y="80997"/>
                  </a:moveTo>
                  <a:lnTo>
                    <a:pt x="198886" y="0"/>
                  </a:lnTo>
                  <a:lnTo>
                    <a:pt x="483297" y="234595"/>
                  </a:lnTo>
                  <a:cubicBezTo>
                    <a:pt x="422101" y="326660"/>
                    <a:pt x="347054" y="412810"/>
                    <a:pt x="285858" y="504875"/>
                  </a:cubicBezTo>
                  <a:cubicBezTo>
                    <a:pt x="202515" y="373323"/>
                    <a:pt x="83343" y="212549"/>
                    <a:pt x="0" y="8099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Freeform 48"/>
            <p:cNvSpPr/>
            <p:nvPr/>
          </p:nvSpPr>
          <p:spPr>
            <a:xfrm rot="20720568">
              <a:off x="4494251" y="2770157"/>
              <a:ext cx="1077274" cy="65491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75325"/>
                <a:gd name="connsiteY0" fmla="*/ 698271 h 731974"/>
                <a:gd name="connsiteX1" fmla="*/ 486109 w 975325"/>
                <a:gd name="connsiteY1" fmla="*/ 47215 h 731974"/>
                <a:gd name="connsiteX2" fmla="*/ 614866 w 975325"/>
                <a:gd name="connsiteY2" fmla="*/ 33125 h 731974"/>
                <a:gd name="connsiteX3" fmla="*/ 973114 w 975325"/>
                <a:gd name="connsiteY3" fmla="*/ 658478 h 731974"/>
                <a:gd name="connsiteX4" fmla="*/ 605759 w 975325"/>
                <a:gd name="connsiteY4" fmla="*/ 626210 h 731974"/>
                <a:gd name="connsiteX5" fmla="*/ 0 w 975325"/>
                <a:gd name="connsiteY5" fmla="*/ 698271 h 731974"/>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53292"/>
                <a:gd name="connsiteY0" fmla="*/ 620962 h 734682"/>
                <a:gd name="connsiteX1" fmla="*/ 446402 w 953292"/>
                <a:gd name="connsiteY1" fmla="*/ 47215 h 734682"/>
                <a:gd name="connsiteX2" fmla="*/ 575159 w 953292"/>
                <a:gd name="connsiteY2" fmla="*/ 33125 h 734682"/>
                <a:gd name="connsiteX3" fmla="*/ 951225 w 953292"/>
                <a:gd name="connsiteY3" fmla="*/ 702113 h 734682"/>
                <a:gd name="connsiteX4" fmla="*/ 566052 w 953292"/>
                <a:gd name="connsiteY4" fmla="*/ 626210 h 734682"/>
                <a:gd name="connsiteX5" fmla="*/ 0 w 953292"/>
                <a:gd name="connsiteY5" fmla="*/ 620962 h 734682"/>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66052 w 951225"/>
                <a:gd name="connsiteY4" fmla="*/ 626210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44069"/>
                <a:gd name="connsiteY0" fmla="*/ 620962 h 729474"/>
                <a:gd name="connsiteX1" fmla="*/ 446402 w 944069"/>
                <a:gd name="connsiteY1" fmla="*/ 47215 h 729474"/>
                <a:gd name="connsiteX2" fmla="*/ 575159 w 944069"/>
                <a:gd name="connsiteY2" fmla="*/ 33125 h 729474"/>
                <a:gd name="connsiteX3" fmla="*/ 944069 w 944069"/>
                <a:gd name="connsiteY3" fmla="*/ 729474 h 729474"/>
                <a:gd name="connsiteX4" fmla="*/ 529152 w 944069"/>
                <a:gd name="connsiteY4" fmla="*/ 655535 h 729474"/>
                <a:gd name="connsiteX5" fmla="*/ 0 w 944069"/>
                <a:gd name="connsiteY5" fmla="*/ 620962 h 729474"/>
                <a:gd name="connsiteX0" fmla="*/ 0 w 944069"/>
                <a:gd name="connsiteY0" fmla="*/ 618010 h 726522"/>
                <a:gd name="connsiteX1" fmla="*/ 465931 w 944069"/>
                <a:gd name="connsiteY1" fmla="*/ 54294 h 726522"/>
                <a:gd name="connsiteX2" fmla="*/ 575159 w 944069"/>
                <a:gd name="connsiteY2" fmla="*/ 30173 h 726522"/>
                <a:gd name="connsiteX3" fmla="*/ 944069 w 944069"/>
                <a:gd name="connsiteY3" fmla="*/ 726522 h 726522"/>
                <a:gd name="connsiteX4" fmla="*/ 529152 w 944069"/>
                <a:gd name="connsiteY4" fmla="*/ 652583 h 726522"/>
                <a:gd name="connsiteX5" fmla="*/ 0 w 944069"/>
                <a:gd name="connsiteY5" fmla="*/ 618010 h 726522"/>
                <a:gd name="connsiteX0" fmla="*/ 0 w 944069"/>
                <a:gd name="connsiteY0" fmla="*/ 587837 h 696349"/>
                <a:gd name="connsiteX1" fmla="*/ 465931 w 944069"/>
                <a:gd name="connsiteY1" fmla="*/ 24121 h 696349"/>
                <a:gd name="connsiteX2" fmla="*/ 575159 w 944069"/>
                <a:gd name="connsiteY2" fmla="*/ 0 h 696349"/>
                <a:gd name="connsiteX3" fmla="*/ 944069 w 944069"/>
                <a:gd name="connsiteY3" fmla="*/ 696349 h 696349"/>
                <a:gd name="connsiteX4" fmla="*/ 529152 w 944069"/>
                <a:gd name="connsiteY4" fmla="*/ 622410 h 696349"/>
                <a:gd name="connsiteX5" fmla="*/ 0 w 944069"/>
                <a:gd name="connsiteY5" fmla="*/ 587837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93054 w 953673"/>
                <a:gd name="connsiteY4" fmla="*/ 593809 h 668314"/>
                <a:gd name="connsiteX5" fmla="*/ 0 w 953673"/>
                <a:gd name="connsiteY5" fmla="*/ 540060 h 668314"/>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31136 w 953673"/>
                <a:gd name="connsiteY4" fmla="*/ 604689 h 668314"/>
                <a:gd name="connsiteX5" fmla="*/ 0 w 953673"/>
                <a:gd name="connsiteY5" fmla="*/ 540060 h 668314"/>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1035629"/>
                <a:gd name="connsiteY0" fmla="*/ 472992 h 698476"/>
                <a:gd name="connsiteX1" fmla="*/ 521128 w 1035629"/>
                <a:gd name="connsiteY1" fmla="*/ 24121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72992 h 698476"/>
                <a:gd name="connsiteX1" fmla="*/ 506773 w 1035629"/>
                <a:gd name="connsiteY1" fmla="*/ 69593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43930 h 669414"/>
                <a:gd name="connsiteX1" fmla="*/ 506773 w 1035629"/>
                <a:gd name="connsiteY1" fmla="*/ 40531 h 669414"/>
                <a:gd name="connsiteX2" fmla="*/ 647369 w 1035629"/>
                <a:gd name="connsiteY2" fmla="*/ 0 h 669414"/>
                <a:gd name="connsiteX3" fmla="*/ 1035629 w 1035629"/>
                <a:gd name="connsiteY3" fmla="*/ 669414 h 669414"/>
                <a:gd name="connsiteX4" fmla="*/ 601290 w 1035629"/>
                <a:gd name="connsiteY4" fmla="*/ 575627 h 669414"/>
                <a:gd name="connsiteX5" fmla="*/ 0 w 1035629"/>
                <a:gd name="connsiteY5" fmla="*/ 443930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571376 w 1044064"/>
                <a:gd name="connsiteY4" fmla="*/ 543445 h 669414"/>
                <a:gd name="connsiteX5" fmla="*/ 0 w 1044064"/>
                <a:gd name="connsiteY5" fmla="*/ 476182 h 669414"/>
                <a:gd name="connsiteX0" fmla="*/ 0 w 1017341"/>
                <a:gd name="connsiteY0" fmla="*/ 476182 h 630427"/>
                <a:gd name="connsiteX1" fmla="*/ 515208 w 1017341"/>
                <a:gd name="connsiteY1" fmla="*/ 40531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66210 w 1017341"/>
                <a:gd name="connsiteY1" fmla="*/ 24335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5959"/>
                <a:gd name="connsiteY0" fmla="*/ 508539 h 630427"/>
                <a:gd name="connsiteX1" fmla="*/ 564828 w 1015959"/>
                <a:gd name="connsiteY1" fmla="*/ 24335 h 630427"/>
                <a:gd name="connsiteX2" fmla="*/ 654422 w 1015959"/>
                <a:gd name="connsiteY2" fmla="*/ 0 h 630427"/>
                <a:gd name="connsiteX3" fmla="*/ 1015959 w 1015959"/>
                <a:gd name="connsiteY3" fmla="*/ 630427 h 630427"/>
                <a:gd name="connsiteX4" fmla="*/ 569994 w 1015959"/>
                <a:gd name="connsiteY4" fmla="*/ 543445 h 630427"/>
                <a:gd name="connsiteX5" fmla="*/ 0 w 1015959"/>
                <a:gd name="connsiteY5" fmla="*/ 508539 h 630427"/>
                <a:gd name="connsiteX0" fmla="*/ 0 w 1067280"/>
                <a:gd name="connsiteY0" fmla="*/ 554189 h 630427"/>
                <a:gd name="connsiteX1" fmla="*/ 616149 w 1067280"/>
                <a:gd name="connsiteY1" fmla="*/ 24335 h 630427"/>
                <a:gd name="connsiteX2" fmla="*/ 705743 w 1067280"/>
                <a:gd name="connsiteY2" fmla="*/ 0 h 630427"/>
                <a:gd name="connsiteX3" fmla="*/ 1067280 w 1067280"/>
                <a:gd name="connsiteY3" fmla="*/ 630427 h 630427"/>
                <a:gd name="connsiteX4" fmla="*/ 621315 w 1067280"/>
                <a:gd name="connsiteY4" fmla="*/ 543445 h 630427"/>
                <a:gd name="connsiteX5" fmla="*/ 0 w 1067280"/>
                <a:gd name="connsiteY5" fmla="*/ 554189 h 630427"/>
                <a:gd name="connsiteX0" fmla="*/ 0 w 1067280"/>
                <a:gd name="connsiteY0" fmla="*/ 554189 h 630427"/>
                <a:gd name="connsiteX1" fmla="*/ 616149 w 1067280"/>
                <a:gd name="connsiteY1" fmla="*/ 24335 h 630427"/>
                <a:gd name="connsiteX2" fmla="*/ 705743 w 1067280"/>
                <a:gd name="connsiteY2" fmla="*/ 0 h 630427"/>
                <a:gd name="connsiteX3" fmla="*/ 1067280 w 1067280"/>
                <a:gd name="connsiteY3" fmla="*/ 630427 h 630427"/>
                <a:gd name="connsiteX4" fmla="*/ 594449 w 1067280"/>
                <a:gd name="connsiteY4" fmla="*/ 570877 h 630427"/>
                <a:gd name="connsiteX5" fmla="*/ 0 w 1067280"/>
                <a:gd name="connsiteY5" fmla="*/ 554189 h 630427"/>
                <a:gd name="connsiteX0" fmla="*/ 0 w 1077274"/>
                <a:gd name="connsiteY0" fmla="*/ 554189 h 667500"/>
                <a:gd name="connsiteX1" fmla="*/ 616149 w 1077274"/>
                <a:gd name="connsiteY1" fmla="*/ 24335 h 667500"/>
                <a:gd name="connsiteX2" fmla="*/ 705743 w 1077274"/>
                <a:gd name="connsiteY2" fmla="*/ 0 h 667500"/>
                <a:gd name="connsiteX3" fmla="*/ 1077274 w 1077274"/>
                <a:gd name="connsiteY3" fmla="*/ 667500 h 667500"/>
                <a:gd name="connsiteX4" fmla="*/ 594449 w 1077274"/>
                <a:gd name="connsiteY4" fmla="*/ 570877 h 667500"/>
                <a:gd name="connsiteX5" fmla="*/ 0 w 1077274"/>
                <a:gd name="connsiteY5" fmla="*/ 554189 h 667500"/>
                <a:gd name="connsiteX0" fmla="*/ 0 w 1077274"/>
                <a:gd name="connsiteY0" fmla="*/ 541607 h 654918"/>
                <a:gd name="connsiteX1" fmla="*/ 616149 w 1077274"/>
                <a:gd name="connsiteY1" fmla="*/ 11753 h 654918"/>
                <a:gd name="connsiteX2" fmla="*/ 721550 w 1077274"/>
                <a:gd name="connsiteY2" fmla="*/ 21089 h 654918"/>
                <a:gd name="connsiteX3" fmla="*/ 1077274 w 1077274"/>
                <a:gd name="connsiteY3" fmla="*/ 654918 h 654918"/>
                <a:gd name="connsiteX4" fmla="*/ 594449 w 1077274"/>
                <a:gd name="connsiteY4" fmla="*/ 558295 h 654918"/>
                <a:gd name="connsiteX5" fmla="*/ 0 w 1077274"/>
                <a:gd name="connsiteY5" fmla="*/ 541607 h 65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7274" h="654918">
                  <a:moveTo>
                    <a:pt x="0" y="541607"/>
                  </a:moveTo>
                  <a:lnTo>
                    <a:pt x="616149" y="11753"/>
                  </a:lnTo>
                  <a:cubicBezTo>
                    <a:pt x="766333" y="-24274"/>
                    <a:pt x="664152" y="35370"/>
                    <a:pt x="721550" y="21089"/>
                  </a:cubicBezTo>
                  <a:cubicBezTo>
                    <a:pt x="748486" y="93770"/>
                    <a:pt x="925441" y="429986"/>
                    <a:pt x="1077274" y="654918"/>
                  </a:cubicBezTo>
                  <a:cubicBezTo>
                    <a:pt x="955183" y="624894"/>
                    <a:pt x="819164" y="582787"/>
                    <a:pt x="594449" y="558295"/>
                  </a:cubicBezTo>
                  <a:cubicBezTo>
                    <a:pt x="402938" y="528025"/>
                    <a:pt x="219962" y="561491"/>
                    <a:pt x="0" y="54160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49"/>
            <p:cNvSpPr/>
            <p:nvPr/>
          </p:nvSpPr>
          <p:spPr>
            <a:xfrm rot="1617613">
              <a:off x="4538868" y="2803382"/>
              <a:ext cx="248245" cy="702031"/>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04850"/>
                <a:gd name="connsiteX1" fmla="*/ 304800 w 438150"/>
                <a:gd name="connsiteY1" fmla="*/ 0 h 704850"/>
                <a:gd name="connsiteX2" fmla="*/ 0 w 438150"/>
                <a:gd name="connsiteY2" fmla="*/ 704850 h 704850"/>
                <a:gd name="connsiteX3" fmla="*/ 256287 w 438150"/>
                <a:gd name="connsiteY3" fmla="*/ 633590 h 704850"/>
                <a:gd name="connsiteX4" fmla="*/ 438150 w 438150"/>
                <a:gd name="connsiteY4" fmla="*/ 47625 h 704850"/>
                <a:gd name="connsiteX0" fmla="*/ 428901 w 428901"/>
                <a:gd name="connsiteY0" fmla="*/ 37270 h 704850"/>
                <a:gd name="connsiteX1" fmla="*/ 304800 w 428901"/>
                <a:gd name="connsiteY1" fmla="*/ 0 h 704850"/>
                <a:gd name="connsiteX2" fmla="*/ 0 w 428901"/>
                <a:gd name="connsiteY2" fmla="*/ 704850 h 704850"/>
                <a:gd name="connsiteX3" fmla="*/ 256287 w 428901"/>
                <a:gd name="connsiteY3" fmla="*/ 633590 h 704850"/>
                <a:gd name="connsiteX4" fmla="*/ 428901 w 428901"/>
                <a:gd name="connsiteY4" fmla="*/ 37270 h 704850"/>
                <a:gd name="connsiteX0" fmla="*/ 379335 w 379335"/>
                <a:gd name="connsiteY0" fmla="*/ 37270 h 697810"/>
                <a:gd name="connsiteX1" fmla="*/ 255234 w 379335"/>
                <a:gd name="connsiteY1" fmla="*/ 0 h 697810"/>
                <a:gd name="connsiteX2" fmla="*/ 0 w 379335"/>
                <a:gd name="connsiteY2" fmla="*/ 697810 h 697810"/>
                <a:gd name="connsiteX3" fmla="*/ 206721 w 379335"/>
                <a:gd name="connsiteY3" fmla="*/ 633590 h 697810"/>
                <a:gd name="connsiteX4" fmla="*/ 379335 w 379335"/>
                <a:gd name="connsiteY4" fmla="*/ 37270 h 697810"/>
                <a:gd name="connsiteX0" fmla="*/ 354158 w 354158"/>
                <a:gd name="connsiteY0" fmla="*/ 37270 h 702700"/>
                <a:gd name="connsiteX1" fmla="*/ 230057 w 354158"/>
                <a:gd name="connsiteY1" fmla="*/ 0 h 702700"/>
                <a:gd name="connsiteX2" fmla="*/ 0 w 354158"/>
                <a:gd name="connsiteY2" fmla="*/ 702700 h 702700"/>
                <a:gd name="connsiteX3" fmla="*/ 181544 w 354158"/>
                <a:gd name="connsiteY3" fmla="*/ 633590 h 702700"/>
                <a:gd name="connsiteX4" fmla="*/ 354158 w 354158"/>
                <a:gd name="connsiteY4" fmla="*/ 37270 h 702700"/>
                <a:gd name="connsiteX0" fmla="*/ 354158 w 354158"/>
                <a:gd name="connsiteY0" fmla="*/ 37270 h 702700"/>
                <a:gd name="connsiteX1" fmla="*/ 230057 w 354158"/>
                <a:gd name="connsiteY1" fmla="*/ 0 h 702700"/>
                <a:gd name="connsiteX2" fmla="*/ 0 w 354158"/>
                <a:gd name="connsiteY2" fmla="*/ 702700 h 702700"/>
                <a:gd name="connsiteX3" fmla="*/ 219386 w 354158"/>
                <a:gd name="connsiteY3" fmla="*/ 661405 h 702700"/>
                <a:gd name="connsiteX4" fmla="*/ 354158 w 354158"/>
                <a:gd name="connsiteY4" fmla="*/ 37270 h 702700"/>
                <a:gd name="connsiteX0" fmla="*/ 354158 w 354158"/>
                <a:gd name="connsiteY0" fmla="*/ 16007 h 681437"/>
                <a:gd name="connsiteX1" fmla="*/ 228813 w 354158"/>
                <a:gd name="connsiteY1" fmla="*/ 0 h 681437"/>
                <a:gd name="connsiteX2" fmla="*/ 0 w 354158"/>
                <a:gd name="connsiteY2" fmla="*/ 681437 h 681437"/>
                <a:gd name="connsiteX3" fmla="*/ 219386 w 354158"/>
                <a:gd name="connsiteY3" fmla="*/ 640142 h 681437"/>
                <a:gd name="connsiteX4" fmla="*/ 354158 w 354158"/>
                <a:gd name="connsiteY4" fmla="*/ 16007 h 681437"/>
                <a:gd name="connsiteX0" fmla="*/ 333841 w 333841"/>
                <a:gd name="connsiteY0" fmla="*/ 16007 h 662357"/>
                <a:gd name="connsiteX1" fmla="*/ 208496 w 333841"/>
                <a:gd name="connsiteY1" fmla="*/ 0 h 662357"/>
                <a:gd name="connsiteX2" fmla="*/ 0 w 333841"/>
                <a:gd name="connsiteY2" fmla="*/ 662357 h 662357"/>
                <a:gd name="connsiteX3" fmla="*/ 199069 w 333841"/>
                <a:gd name="connsiteY3" fmla="*/ 640142 h 662357"/>
                <a:gd name="connsiteX4" fmla="*/ 333841 w 333841"/>
                <a:gd name="connsiteY4" fmla="*/ 16007 h 662357"/>
                <a:gd name="connsiteX0" fmla="*/ 333841 w 333841"/>
                <a:gd name="connsiteY0" fmla="*/ 16007 h 687730"/>
                <a:gd name="connsiteX1" fmla="*/ 208496 w 333841"/>
                <a:gd name="connsiteY1" fmla="*/ 0 h 687730"/>
                <a:gd name="connsiteX2" fmla="*/ 0 w 333841"/>
                <a:gd name="connsiteY2" fmla="*/ 662357 h 687730"/>
                <a:gd name="connsiteX3" fmla="*/ 121169 w 333841"/>
                <a:gd name="connsiteY3" fmla="*/ 687136 h 687730"/>
                <a:gd name="connsiteX4" fmla="*/ 199069 w 333841"/>
                <a:gd name="connsiteY4" fmla="*/ 640142 h 687730"/>
                <a:gd name="connsiteX5" fmla="*/ 333841 w 333841"/>
                <a:gd name="connsiteY5" fmla="*/ 16007 h 687730"/>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194381 w 329153"/>
                <a:gd name="connsiteY4" fmla="*/ 640142 h 687638"/>
                <a:gd name="connsiteX5" fmla="*/ 329153 w 329153"/>
                <a:gd name="connsiteY5" fmla="*/ 16007 h 687638"/>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213483 w 329153"/>
                <a:gd name="connsiteY4" fmla="*/ 630426 h 687638"/>
                <a:gd name="connsiteX5" fmla="*/ 329153 w 329153"/>
                <a:gd name="connsiteY5" fmla="*/ 16007 h 687638"/>
                <a:gd name="connsiteX0" fmla="*/ 329153 w 329153"/>
                <a:gd name="connsiteY0" fmla="*/ 16007 h 702484"/>
                <a:gd name="connsiteX1" fmla="*/ 203808 w 329153"/>
                <a:gd name="connsiteY1" fmla="*/ 0 h 702484"/>
                <a:gd name="connsiteX2" fmla="*/ 0 w 329153"/>
                <a:gd name="connsiteY2" fmla="*/ 655163 h 702484"/>
                <a:gd name="connsiteX3" fmla="*/ 108065 w 329153"/>
                <a:gd name="connsiteY3" fmla="*/ 702104 h 702484"/>
                <a:gd name="connsiteX4" fmla="*/ 213483 w 329153"/>
                <a:gd name="connsiteY4" fmla="*/ 630426 h 702484"/>
                <a:gd name="connsiteX5" fmla="*/ 329153 w 329153"/>
                <a:gd name="connsiteY5" fmla="*/ 16007 h 702484"/>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19851 w 335521"/>
                <a:gd name="connsiteY4" fmla="*/ 630426 h 702505"/>
                <a:gd name="connsiteX5" fmla="*/ 335521 w 335521"/>
                <a:gd name="connsiteY5" fmla="*/ 16007 h 702505"/>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45725 w 335521"/>
                <a:gd name="connsiteY4" fmla="*/ 676041 h 702505"/>
                <a:gd name="connsiteX5" fmla="*/ 335521 w 335521"/>
                <a:gd name="connsiteY5" fmla="*/ 16007 h 702505"/>
                <a:gd name="connsiteX0" fmla="*/ 335521 w 335521"/>
                <a:gd name="connsiteY0" fmla="*/ 16007 h 717218"/>
                <a:gd name="connsiteX1" fmla="*/ 210176 w 335521"/>
                <a:gd name="connsiteY1" fmla="*/ 0 h 717218"/>
                <a:gd name="connsiteX2" fmla="*/ 0 w 335521"/>
                <a:gd name="connsiteY2" fmla="*/ 658402 h 717218"/>
                <a:gd name="connsiteX3" fmla="*/ 114433 w 335521"/>
                <a:gd name="connsiteY3" fmla="*/ 702104 h 717218"/>
                <a:gd name="connsiteX4" fmla="*/ 179038 w 335521"/>
                <a:gd name="connsiteY4" fmla="*/ 717218 h 717218"/>
                <a:gd name="connsiteX5" fmla="*/ 245725 w 335521"/>
                <a:gd name="connsiteY5" fmla="*/ 676041 h 717218"/>
                <a:gd name="connsiteX6" fmla="*/ 335521 w 335521"/>
                <a:gd name="connsiteY6" fmla="*/ 16007 h 717218"/>
                <a:gd name="connsiteX0" fmla="*/ 335658 w 335658"/>
                <a:gd name="connsiteY0" fmla="*/ 16007 h 731552"/>
                <a:gd name="connsiteX1" fmla="*/ 210313 w 335658"/>
                <a:gd name="connsiteY1" fmla="*/ 0 h 731552"/>
                <a:gd name="connsiteX2" fmla="*/ 137 w 335658"/>
                <a:gd name="connsiteY2" fmla="*/ 658402 h 731552"/>
                <a:gd name="connsiteX3" fmla="*/ 179175 w 335658"/>
                <a:gd name="connsiteY3" fmla="*/ 717218 h 731552"/>
                <a:gd name="connsiteX4" fmla="*/ 245862 w 335658"/>
                <a:gd name="connsiteY4" fmla="*/ 676041 h 731552"/>
                <a:gd name="connsiteX5" fmla="*/ 335658 w 335658"/>
                <a:gd name="connsiteY5" fmla="*/ 16007 h 731552"/>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 name="connsiteX0" fmla="*/ 335301 w 335301"/>
                <a:gd name="connsiteY0" fmla="*/ 16007 h 717406"/>
                <a:gd name="connsiteX1" fmla="*/ 209956 w 335301"/>
                <a:gd name="connsiteY1" fmla="*/ 0 h 717406"/>
                <a:gd name="connsiteX2" fmla="*/ 0 w 335301"/>
                <a:gd name="connsiteY2" fmla="*/ 690350 h 717406"/>
                <a:gd name="connsiteX3" fmla="*/ 178818 w 335301"/>
                <a:gd name="connsiteY3" fmla="*/ 717218 h 717406"/>
                <a:gd name="connsiteX4" fmla="*/ 245505 w 335301"/>
                <a:gd name="connsiteY4" fmla="*/ 676041 h 717406"/>
                <a:gd name="connsiteX5" fmla="*/ 335301 w 335301"/>
                <a:gd name="connsiteY5" fmla="*/ 16007 h 717406"/>
                <a:gd name="connsiteX0" fmla="*/ 335301 w 335301"/>
                <a:gd name="connsiteY0" fmla="*/ 16007 h 766219"/>
                <a:gd name="connsiteX1" fmla="*/ 209956 w 335301"/>
                <a:gd name="connsiteY1" fmla="*/ 0 h 766219"/>
                <a:gd name="connsiteX2" fmla="*/ 0 w 335301"/>
                <a:gd name="connsiteY2" fmla="*/ 690350 h 766219"/>
                <a:gd name="connsiteX3" fmla="*/ 177026 w 335301"/>
                <a:gd name="connsiteY3" fmla="*/ 766219 h 766219"/>
                <a:gd name="connsiteX4" fmla="*/ 245505 w 335301"/>
                <a:gd name="connsiteY4" fmla="*/ 676041 h 766219"/>
                <a:gd name="connsiteX5" fmla="*/ 335301 w 335301"/>
                <a:gd name="connsiteY5" fmla="*/ 16007 h 766219"/>
                <a:gd name="connsiteX0" fmla="*/ 292632 w 292632"/>
                <a:gd name="connsiteY0" fmla="*/ 16007 h 766219"/>
                <a:gd name="connsiteX1" fmla="*/ 167287 w 292632"/>
                <a:gd name="connsiteY1" fmla="*/ 0 h 766219"/>
                <a:gd name="connsiteX2" fmla="*/ 0 w 292632"/>
                <a:gd name="connsiteY2" fmla="*/ 700706 h 766219"/>
                <a:gd name="connsiteX3" fmla="*/ 134357 w 292632"/>
                <a:gd name="connsiteY3" fmla="*/ 766219 h 766219"/>
                <a:gd name="connsiteX4" fmla="*/ 202836 w 292632"/>
                <a:gd name="connsiteY4" fmla="*/ 676041 h 766219"/>
                <a:gd name="connsiteX5" fmla="*/ 292632 w 292632"/>
                <a:gd name="connsiteY5" fmla="*/ 16007 h 766219"/>
                <a:gd name="connsiteX0" fmla="*/ 260906 w 260906"/>
                <a:gd name="connsiteY0" fmla="*/ 16007 h 766219"/>
                <a:gd name="connsiteX1" fmla="*/ 135561 w 260906"/>
                <a:gd name="connsiteY1" fmla="*/ 0 h 766219"/>
                <a:gd name="connsiteX2" fmla="*/ 0 w 260906"/>
                <a:gd name="connsiteY2" fmla="*/ 668538 h 766219"/>
                <a:gd name="connsiteX3" fmla="*/ 102631 w 260906"/>
                <a:gd name="connsiteY3" fmla="*/ 766219 h 766219"/>
                <a:gd name="connsiteX4" fmla="*/ 171110 w 260906"/>
                <a:gd name="connsiteY4" fmla="*/ 676041 h 766219"/>
                <a:gd name="connsiteX5" fmla="*/ 260906 w 260906"/>
                <a:gd name="connsiteY5" fmla="*/ 16007 h 766219"/>
                <a:gd name="connsiteX0" fmla="*/ 260906 w 260906"/>
                <a:gd name="connsiteY0" fmla="*/ 16007 h 702031"/>
                <a:gd name="connsiteX1" fmla="*/ 135561 w 260906"/>
                <a:gd name="connsiteY1" fmla="*/ 0 h 702031"/>
                <a:gd name="connsiteX2" fmla="*/ 0 w 260906"/>
                <a:gd name="connsiteY2" fmla="*/ 668538 h 702031"/>
                <a:gd name="connsiteX3" fmla="*/ 144787 w 260906"/>
                <a:gd name="connsiteY3" fmla="*/ 702031 h 702031"/>
                <a:gd name="connsiteX4" fmla="*/ 171110 w 260906"/>
                <a:gd name="connsiteY4" fmla="*/ 676041 h 702031"/>
                <a:gd name="connsiteX5" fmla="*/ 260906 w 260906"/>
                <a:gd name="connsiteY5" fmla="*/ 16007 h 702031"/>
                <a:gd name="connsiteX0" fmla="*/ 248245 w 248245"/>
                <a:gd name="connsiteY0" fmla="*/ 16007 h 702031"/>
                <a:gd name="connsiteX1" fmla="*/ 122900 w 248245"/>
                <a:gd name="connsiteY1" fmla="*/ 0 h 702031"/>
                <a:gd name="connsiteX2" fmla="*/ 0 w 248245"/>
                <a:gd name="connsiteY2" fmla="*/ 651411 h 702031"/>
                <a:gd name="connsiteX3" fmla="*/ 132126 w 248245"/>
                <a:gd name="connsiteY3" fmla="*/ 702031 h 702031"/>
                <a:gd name="connsiteX4" fmla="*/ 158449 w 248245"/>
                <a:gd name="connsiteY4" fmla="*/ 676041 h 702031"/>
                <a:gd name="connsiteX5" fmla="*/ 248245 w 248245"/>
                <a:gd name="connsiteY5" fmla="*/ 16007 h 70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245" h="702031">
                  <a:moveTo>
                    <a:pt x="248245" y="16007"/>
                  </a:moveTo>
                  <a:lnTo>
                    <a:pt x="122900" y="0"/>
                  </a:lnTo>
                  <a:cubicBezTo>
                    <a:pt x="52841" y="219467"/>
                    <a:pt x="70059" y="431944"/>
                    <a:pt x="0" y="651411"/>
                  </a:cubicBezTo>
                  <a:cubicBezTo>
                    <a:pt x="102871" y="689265"/>
                    <a:pt x="91172" y="699091"/>
                    <a:pt x="132126" y="702031"/>
                  </a:cubicBezTo>
                  <a:lnTo>
                    <a:pt x="158449" y="676041"/>
                  </a:lnTo>
                  <a:lnTo>
                    <a:pt x="248245" y="1600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1" name="Freeform 50"/>
            <p:cNvSpPr/>
            <p:nvPr/>
          </p:nvSpPr>
          <p:spPr>
            <a:xfrm rot="1637710">
              <a:off x="4313551" y="2877541"/>
              <a:ext cx="295438" cy="474325"/>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67881 w 367881"/>
                <a:gd name="connsiteY4" fmla="*/ 57150 h 542925"/>
                <a:gd name="connsiteX0" fmla="*/ 336845 w 336845"/>
                <a:gd name="connsiteY0" fmla="*/ 57150 h 542925"/>
                <a:gd name="connsiteX1" fmla="*/ 203495 w 336845"/>
                <a:gd name="connsiteY1" fmla="*/ 0 h 542925"/>
                <a:gd name="connsiteX2" fmla="*/ 0 w 336845"/>
                <a:gd name="connsiteY2" fmla="*/ 367430 h 542925"/>
                <a:gd name="connsiteX3" fmla="*/ 155870 w 336845"/>
                <a:gd name="connsiteY3" fmla="*/ 542925 h 542925"/>
                <a:gd name="connsiteX4" fmla="*/ 336845 w 336845"/>
                <a:gd name="connsiteY4" fmla="*/ 57150 h 542925"/>
                <a:gd name="connsiteX0" fmla="*/ 336845 w 336845"/>
                <a:gd name="connsiteY0" fmla="*/ 57150 h 505683"/>
                <a:gd name="connsiteX1" fmla="*/ 203495 w 336845"/>
                <a:gd name="connsiteY1" fmla="*/ 0 h 505683"/>
                <a:gd name="connsiteX2" fmla="*/ 0 w 336845"/>
                <a:gd name="connsiteY2" fmla="*/ 367430 h 505683"/>
                <a:gd name="connsiteX3" fmla="*/ 179129 w 336845"/>
                <a:gd name="connsiteY3" fmla="*/ 505683 h 505683"/>
                <a:gd name="connsiteX4" fmla="*/ 336845 w 336845"/>
                <a:gd name="connsiteY4" fmla="*/ 57150 h 505683"/>
                <a:gd name="connsiteX0" fmla="*/ 353326 w 353326"/>
                <a:gd name="connsiteY0" fmla="*/ 54653 h 505683"/>
                <a:gd name="connsiteX1" fmla="*/ 203495 w 353326"/>
                <a:gd name="connsiteY1" fmla="*/ 0 h 505683"/>
                <a:gd name="connsiteX2" fmla="*/ 0 w 353326"/>
                <a:gd name="connsiteY2" fmla="*/ 367430 h 505683"/>
                <a:gd name="connsiteX3" fmla="*/ 179129 w 353326"/>
                <a:gd name="connsiteY3" fmla="*/ 505683 h 505683"/>
                <a:gd name="connsiteX4" fmla="*/ 353326 w 353326"/>
                <a:gd name="connsiteY4" fmla="*/ 54653 h 505683"/>
                <a:gd name="connsiteX0" fmla="*/ 335030 w 335030"/>
                <a:gd name="connsiteY0" fmla="*/ 48835 h 505683"/>
                <a:gd name="connsiteX1" fmla="*/ 203495 w 335030"/>
                <a:gd name="connsiteY1" fmla="*/ 0 h 505683"/>
                <a:gd name="connsiteX2" fmla="*/ 0 w 335030"/>
                <a:gd name="connsiteY2" fmla="*/ 367430 h 505683"/>
                <a:gd name="connsiteX3" fmla="*/ 179129 w 335030"/>
                <a:gd name="connsiteY3" fmla="*/ 505683 h 505683"/>
                <a:gd name="connsiteX4" fmla="*/ 335030 w 335030"/>
                <a:gd name="connsiteY4" fmla="*/ 48835 h 505683"/>
                <a:gd name="connsiteX0" fmla="*/ 342014 w 342014"/>
                <a:gd name="connsiteY0" fmla="*/ 48835 h 505683"/>
                <a:gd name="connsiteX1" fmla="*/ 210479 w 342014"/>
                <a:gd name="connsiteY1" fmla="*/ 0 h 505683"/>
                <a:gd name="connsiteX2" fmla="*/ 0 w 342014"/>
                <a:gd name="connsiteY2" fmla="*/ 368928 h 505683"/>
                <a:gd name="connsiteX3" fmla="*/ 186113 w 342014"/>
                <a:gd name="connsiteY3" fmla="*/ 505683 h 505683"/>
                <a:gd name="connsiteX4" fmla="*/ 342014 w 342014"/>
                <a:gd name="connsiteY4" fmla="*/ 48835 h 505683"/>
                <a:gd name="connsiteX0" fmla="*/ 342014 w 342014"/>
                <a:gd name="connsiteY0" fmla="*/ 48835 h 510170"/>
                <a:gd name="connsiteX1" fmla="*/ 210479 w 342014"/>
                <a:gd name="connsiteY1" fmla="*/ 0 h 510170"/>
                <a:gd name="connsiteX2" fmla="*/ 0 w 342014"/>
                <a:gd name="connsiteY2" fmla="*/ 368928 h 510170"/>
                <a:gd name="connsiteX3" fmla="*/ 199252 w 342014"/>
                <a:gd name="connsiteY3" fmla="*/ 510170 h 510170"/>
                <a:gd name="connsiteX4" fmla="*/ 342014 w 342014"/>
                <a:gd name="connsiteY4" fmla="*/ 48835 h 510170"/>
                <a:gd name="connsiteX0" fmla="*/ 342014 w 342014"/>
                <a:gd name="connsiteY0" fmla="*/ 48835 h 486285"/>
                <a:gd name="connsiteX1" fmla="*/ 210479 w 342014"/>
                <a:gd name="connsiteY1" fmla="*/ 0 h 486285"/>
                <a:gd name="connsiteX2" fmla="*/ 0 w 342014"/>
                <a:gd name="connsiteY2" fmla="*/ 368928 h 486285"/>
                <a:gd name="connsiteX3" fmla="*/ 217135 w 342014"/>
                <a:gd name="connsiteY3" fmla="*/ 486285 h 486285"/>
                <a:gd name="connsiteX4" fmla="*/ 342014 w 342014"/>
                <a:gd name="connsiteY4" fmla="*/ 48835 h 486285"/>
                <a:gd name="connsiteX0" fmla="*/ 326359 w 326359"/>
                <a:gd name="connsiteY0" fmla="*/ 48835 h 486285"/>
                <a:gd name="connsiteX1" fmla="*/ 194824 w 326359"/>
                <a:gd name="connsiteY1" fmla="*/ 0 h 486285"/>
                <a:gd name="connsiteX2" fmla="*/ 0 w 326359"/>
                <a:gd name="connsiteY2" fmla="*/ 408900 h 486285"/>
                <a:gd name="connsiteX3" fmla="*/ 201480 w 326359"/>
                <a:gd name="connsiteY3" fmla="*/ 486285 h 486285"/>
                <a:gd name="connsiteX4" fmla="*/ 326359 w 326359"/>
                <a:gd name="connsiteY4" fmla="*/ 48835 h 486285"/>
                <a:gd name="connsiteX0" fmla="*/ 326359 w 326359"/>
                <a:gd name="connsiteY0" fmla="*/ 47041 h 484491"/>
                <a:gd name="connsiteX1" fmla="*/ 185172 w 326359"/>
                <a:gd name="connsiteY1" fmla="*/ 0 h 484491"/>
                <a:gd name="connsiteX2" fmla="*/ 0 w 326359"/>
                <a:gd name="connsiteY2" fmla="*/ 407106 h 484491"/>
                <a:gd name="connsiteX3" fmla="*/ 201480 w 326359"/>
                <a:gd name="connsiteY3" fmla="*/ 484491 h 484491"/>
                <a:gd name="connsiteX4" fmla="*/ 326359 w 326359"/>
                <a:gd name="connsiteY4" fmla="*/ 47041 h 484491"/>
                <a:gd name="connsiteX0" fmla="*/ 329295 w 329295"/>
                <a:gd name="connsiteY0" fmla="*/ 47041 h 484491"/>
                <a:gd name="connsiteX1" fmla="*/ 188108 w 329295"/>
                <a:gd name="connsiteY1" fmla="*/ 0 h 484491"/>
                <a:gd name="connsiteX2" fmla="*/ 0 w 329295"/>
                <a:gd name="connsiteY2" fmla="*/ 427379 h 484491"/>
                <a:gd name="connsiteX3" fmla="*/ 204416 w 329295"/>
                <a:gd name="connsiteY3" fmla="*/ 484491 h 484491"/>
                <a:gd name="connsiteX4" fmla="*/ 329295 w 329295"/>
                <a:gd name="connsiteY4" fmla="*/ 47041 h 484491"/>
                <a:gd name="connsiteX0" fmla="*/ 329295 w 329295"/>
                <a:gd name="connsiteY0" fmla="*/ 33456 h 470906"/>
                <a:gd name="connsiteX1" fmla="*/ 208516 w 329295"/>
                <a:gd name="connsiteY1" fmla="*/ 0 h 470906"/>
                <a:gd name="connsiteX2" fmla="*/ 0 w 329295"/>
                <a:gd name="connsiteY2" fmla="*/ 413794 h 470906"/>
                <a:gd name="connsiteX3" fmla="*/ 204416 w 329295"/>
                <a:gd name="connsiteY3" fmla="*/ 470906 h 470906"/>
                <a:gd name="connsiteX4" fmla="*/ 329295 w 329295"/>
                <a:gd name="connsiteY4" fmla="*/ 33456 h 470906"/>
                <a:gd name="connsiteX0" fmla="*/ 329295 w 329295"/>
                <a:gd name="connsiteY0" fmla="*/ 69363 h 506813"/>
                <a:gd name="connsiteX1" fmla="*/ 184629 w 329295"/>
                <a:gd name="connsiteY1" fmla="*/ 0 h 506813"/>
                <a:gd name="connsiteX2" fmla="*/ 0 w 329295"/>
                <a:gd name="connsiteY2" fmla="*/ 449701 h 506813"/>
                <a:gd name="connsiteX3" fmla="*/ 204416 w 329295"/>
                <a:gd name="connsiteY3" fmla="*/ 506813 h 506813"/>
                <a:gd name="connsiteX4" fmla="*/ 329295 w 329295"/>
                <a:gd name="connsiteY4" fmla="*/ 69363 h 506813"/>
                <a:gd name="connsiteX0" fmla="*/ 316192 w 316192"/>
                <a:gd name="connsiteY0" fmla="*/ 43970 h 506813"/>
                <a:gd name="connsiteX1" fmla="*/ 184629 w 316192"/>
                <a:gd name="connsiteY1" fmla="*/ 0 h 506813"/>
                <a:gd name="connsiteX2" fmla="*/ 0 w 316192"/>
                <a:gd name="connsiteY2" fmla="*/ 449701 h 506813"/>
                <a:gd name="connsiteX3" fmla="*/ 204416 w 316192"/>
                <a:gd name="connsiteY3" fmla="*/ 506813 h 506813"/>
                <a:gd name="connsiteX4" fmla="*/ 316192 w 316192"/>
                <a:gd name="connsiteY4" fmla="*/ 43970 h 506813"/>
                <a:gd name="connsiteX0" fmla="*/ 316192 w 316192"/>
                <a:gd name="connsiteY0" fmla="*/ 43970 h 523742"/>
                <a:gd name="connsiteX1" fmla="*/ 184629 w 316192"/>
                <a:gd name="connsiteY1" fmla="*/ 0 h 523742"/>
                <a:gd name="connsiteX2" fmla="*/ 0 w 316192"/>
                <a:gd name="connsiteY2" fmla="*/ 449701 h 523742"/>
                <a:gd name="connsiteX3" fmla="*/ 213152 w 316192"/>
                <a:gd name="connsiteY3" fmla="*/ 523742 h 523742"/>
                <a:gd name="connsiteX4" fmla="*/ 316192 w 316192"/>
                <a:gd name="connsiteY4" fmla="*/ 43970 h 523742"/>
                <a:gd name="connsiteX0" fmla="*/ 316192 w 316192"/>
                <a:gd name="connsiteY0" fmla="*/ 43970 h 474325"/>
                <a:gd name="connsiteX1" fmla="*/ 184629 w 316192"/>
                <a:gd name="connsiteY1" fmla="*/ 0 h 474325"/>
                <a:gd name="connsiteX2" fmla="*/ 0 w 316192"/>
                <a:gd name="connsiteY2" fmla="*/ 449701 h 474325"/>
                <a:gd name="connsiteX3" fmla="*/ 246604 w 316192"/>
                <a:gd name="connsiteY3" fmla="*/ 474325 h 474325"/>
                <a:gd name="connsiteX4" fmla="*/ 316192 w 316192"/>
                <a:gd name="connsiteY4" fmla="*/ 43970 h 474325"/>
                <a:gd name="connsiteX0" fmla="*/ 295438 w 295438"/>
                <a:gd name="connsiteY0" fmla="*/ 43970 h 474325"/>
                <a:gd name="connsiteX1" fmla="*/ 163875 w 295438"/>
                <a:gd name="connsiteY1" fmla="*/ 0 h 474325"/>
                <a:gd name="connsiteX2" fmla="*/ 0 w 295438"/>
                <a:gd name="connsiteY2" fmla="*/ 406836 h 474325"/>
                <a:gd name="connsiteX3" fmla="*/ 225850 w 295438"/>
                <a:gd name="connsiteY3" fmla="*/ 474325 h 474325"/>
                <a:gd name="connsiteX4" fmla="*/ 295438 w 295438"/>
                <a:gd name="connsiteY4" fmla="*/ 43970 h 474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38" h="474325">
                  <a:moveTo>
                    <a:pt x="295438" y="43970"/>
                  </a:moveTo>
                  <a:lnTo>
                    <a:pt x="163875" y="0"/>
                  </a:lnTo>
                  <a:lnTo>
                    <a:pt x="0" y="406836"/>
                  </a:lnTo>
                  <a:lnTo>
                    <a:pt x="225850" y="474325"/>
                  </a:lnTo>
                  <a:lnTo>
                    <a:pt x="295438" y="4397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Freeform 51"/>
            <p:cNvSpPr/>
            <p:nvPr/>
          </p:nvSpPr>
          <p:spPr>
            <a:xfrm rot="744303">
              <a:off x="4139036" y="2955503"/>
              <a:ext cx="279947" cy="232763"/>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83369"/>
                <a:gd name="connsiteX1" fmla="*/ 152400 w 276225"/>
                <a:gd name="connsiteY1" fmla="*/ 0 h 283369"/>
                <a:gd name="connsiteX2" fmla="*/ 0 w 276225"/>
                <a:gd name="connsiteY2" fmla="*/ 152400 h 283369"/>
                <a:gd name="connsiteX3" fmla="*/ 119063 w 276225"/>
                <a:gd name="connsiteY3" fmla="*/ 283369 h 283369"/>
                <a:gd name="connsiteX4" fmla="*/ 276225 w 276225"/>
                <a:gd name="connsiteY4" fmla="*/ 66675 h 283369"/>
                <a:gd name="connsiteX0" fmla="*/ 297657 w 297657"/>
                <a:gd name="connsiteY0" fmla="*/ 66675 h 283369"/>
                <a:gd name="connsiteX1" fmla="*/ 152400 w 297657"/>
                <a:gd name="connsiteY1" fmla="*/ 0 h 283369"/>
                <a:gd name="connsiteX2" fmla="*/ 0 w 297657"/>
                <a:gd name="connsiteY2" fmla="*/ 152400 h 283369"/>
                <a:gd name="connsiteX3" fmla="*/ 119063 w 297657"/>
                <a:gd name="connsiteY3" fmla="*/ 283369 h 283369"/>
                <a:gd name="connsiteX4" fmla="*/ 297657 w 297657"/>
                <a:gd name="connsiteY4" fmla="*/ 66675 h 283369"/>
                <a:gd name="connsiteX0" fmla="*/ 311944 w 311944"/>
                <a:gd name="connsiteY0" fmla="*/ 66675 h 283369"/>
                <a:gd name="connsiteX1" fmla="*/ 152400 w 311944"/>
                <a:gd name="connsiteY1" fmla="*/ 0 h 283369"/>
                <a:gd name="connsiteX2" fmla="*/ 0 w 311944"/>
                <a:gd name="connsiteY2" fmla="*/ 152400 h 283369"/>
                <a:gd name="connsiteX3" fmla="*/ 119063 w 311944"/>
                <a:gd name="connsiteY3" fmla="*/ 283369 h 283369"/>
                <a:gd name="connsiteX4" fmla="*/ 311944 w 311944"/>
                <a:gd name="connsiteY4" fmla="*/ 66675 h 283369"/>
                <a:gd name="connsiteX0" fmla="*/ 288131 w 288131"/>
                <a:gd name="connsiteY0" fmla="*/ 88107 h 283369"/>
                <a:gd name="connsiteX1" fmla="*/ 152400 w 288131"/>
                <a:gd name="connsiteY1" fmla="*/ 0 h 283369"/>
                <a:gd name="connsiteX2" fmla="*/ 0 w 288131"/>
                <a:gd name="connsiteY2" fmla="*/ 152400 h 283369"/>
                <a:gd name="connsiteX3" fmla="*/ 119063 w 288131"/>
                <a:gd name="connsiteY3" fmla="*/ 283369 h 283369"/>
                <a:gd name="connsiteX4" fmla="*/ 288131 w 288131"/>
                <a:gd name="connsiteY4" fmla="*/ 88107 h 283369"/>
                <a:gd name="connsiteX0" fmla="*/ 313249 w 313249"/>
                <a:gd name="connsiteY0" fmla="*/ 58201 h 283369"/>
                <a:gd name="connsiteX1" fmla="*/ 152400 w 313249"/>
                <a:gd name="connsiteY1" fmla="*/ 0 h 283369"/>
                <a:gd name="connsiteX2" fmla="*/ 0 w 313249"/>
                <a:gd name="connsiteY2" fmla="*/ 152400 h 283369"/>
                <a:gd name="connsiteX3" fmla="*/ 119063 w 313249"/>
                <a:gd name="connsiteY3" fmla="*/ 283369 h 283369"/>
                <a:gd name="connsiteX4" fmla="*/ 313249 w 313249"/>
                <a:gd name="connsiteY4" fmla="*/ 58201 h 283369"/>
                <a:gd name="connsiteX0" fmla="*/ 319762 w 319762"/>
                <a:gd name="connsiteY0" fmla="*/ 58201 h 283369"/>
                <a:gd name="connsiteX1" fmla="*/ 158913 w 319762"/>
                <a:gd name="connsiteY1" fmla="*/ 0 h 283369"/>
                <a:gd name="connsiteX2" fmla="*/ 0 w 319762"/>
                <a:gd name="connsiteY2" fmla="*/ 178214 h 283369"/>
                <a:gd name="connsiteX3" fmla="*/ 125576 w 319762"/>
                <a:gd name="connsiteY3" fmla="*/ 283369 h 283369"/>
                <a:gd name="connsiteX4" fmla="*/ 319762 w 319762"/>
                <a:gd name="connsiteY4" fmla="*/ 58201 h 283369"/>
                <a:gd name="connsiteX0" fmla="*/ 319762 w 319762"/>
                <a:gd name="connsiteY0" fmla="*/ 58201 h 268439"/>
                <a:gd name="connsiteX1" fmla="*/ 158913 w 319762"/>
                <a:gd name="connsiteY1" fmla="*/ 0 h 268439"/>
                <a:gd name="connsiteX2" fmla="*/ 0 w 319762"/>
                <a:gd name="connsiteY2" fmla="*/ 178214 h 268439"/>
                <a:gd name="connsiteX3" fmla="*/ 149111 w 319762"/>
                <a:gd name="connsiteY3" fmla="*/ 268439 h 268439"/>
                <a:gd name="connsiteX4" fmla="*/ 319762 w 319762"/>
                <a:gd name="connsiteY4" fmla="*/ 58201 h 268439"/>
                <a:gd name="connsiteX0" fmla="*/ 319762 w 319762"/>
                <a:gd name="connsiteY0" fmla="*/ 45271 h 255509"/>
                <a:gd name="connsiteX1" fmla="*/ 166634 w 319762"/>
                <a:gd name="connsiteY1" fmla="*/ 0 h 255509"/>
                <a:gd name="connsiteX2" fmla="*/ 0 w 319762"/>
                <a:gd name="connsiteY2" fmla="*/ 165284 h 255509"/>
                <a:gd name="connsiteX3" fmla="*/ 149111 w 319762"/>
                <a:gd name="connsiteY3" fmla="*/ 255509 h 255509"/>
                <a:gd name="connsiteX4" fmla="*/ 319762 w 319762"/>
                <a:gd name="connsiteY4" fmla="*/ 45271 h 255509"/>
                <a:gd name="connsiteX0" fmla="*/ 296274 w 296274"/>
                <a:gd name="connsiteY0" fmla="*/ 45271 h 255509"/>
                <a:gd name="connsiteX1" fmla="*/ 143146 w 296274"/>
                <a:gd name="connsiteY1" fmla="*/ 0 h 255509"/>
                <a:gd name="connsiteX2" fmla="*/ 0 w 296274"/>
                <a:gd name="connsiteY2" fmla="*/ 172309 h 255509"/>
                <a:gd name="connsiteX3" fmla="*/ 125623 w 296274"/>
                <a:gd name="connsiteY3" fmla="*/ 255509 h 255509"/>
                <a:gd name="connsiteX4" fmla="*/ 296274 w 296274"/>
                <a:gd name="connsiteY4" fmla="*/ 45271 h 255509"/>
                <a:gd name="connsiteX0" fmla="*/ 278972 w 278972"/>
                <a:gd name="connsiteY0" fmla="*/ 44201 h 255509"/>
                <a:gd name="connsiteX1" fmla="*/ 143146 w 278972"/>
                <a:gd name="connsiteY1" fmla="*/ 0 h 255509"/>
                <a:gd name="connsiteX2" fmla="*/ 0 w 278972"/>
                <a:gd name="connsiteY2" fmla="*/ 172309 h 255509"/>
                <a:gd name="connsiteX3" fmla="*/ 125623 w 278972"/>
                <a:gd name="connsiteY3" fmla="*/ 255509 h 255509"/>
                <a:gd name="connsiteX4" fmla="*/ 278972 w 278972"/>
                <a:gd name="connsiteY4" fmla="*/ 44201 h 255509"/>
                <a:gd name="connsiteX0" fmla="*/ 291112 w 291112"/>
                <a:gd name="connsiteY0" fmla="*/ 43970 h 255509"/>
                <a:gd name="connsiteX1" fmla="*/ 143146 w 291112"/>
                <a:gd name="connsiteY1" fmla="*/ 0 h 255509"/>
                <a:gd name="connsiteX2" fmla="*/ 0 w 291112"/>
                <a:gd name="connsiteY2" fmla="*/ 172309 h 255509"/>
                <a:gd name="connsiteX3" fmla="*/ 125623 w 291112"/>
                <a:gd name="connsiteY3" fmla="*/ 255509 h 255509"/>
                <a:gd name="connsiteX4" fmla="*/ 291112 w 291112"/>
                <a:gd name="connsiteY4" fmla="*/ 43970 h 255509"/>
                <a:gd name="connsiteX0" fmla="*/ 291112 w 291112"/>
                <a:gd name="connsiteY0" fmla="*/ 46992 h 258531"/>
                <a:gd name="connsiteX1" fmla="*/ 179054 w 291112"/>
                <a:gd name="connsiteY1" fmla="*/ 0 h 258531"/>
                <a:gd name="connsiteX2" fmla="*/ 0 w 291112"/>
                <a:gd name="connsiteY2" fmla="*/ 175331 h 258531"/>
                <a:gd name="connsiteX3" fmla="*/ 125623 w 291112"/>
                <a:gd name="connsiteY3" fmla="*/ 258531 h 258531"/>
                <a:gd name="connsiteX4" fmla="*/ 291112 w 291112"/>
                <a:gd name="connsiteY4" fmla="*/ 46992 h 258531"/>
                <a:gd name="connsiteX0" fmla="*/ 281577 w 281577"/>
                <a:gd name="connsiteY0" fmla="*/ 46992 h 258531"/>
                <a:gd name="connsiteX1" fmla="*/ 169519 w 281577"/>
                <a:gd name="connsiteY1" fmla="*/ 0 h 258531"/>
                <a:gd name="connsiteX2" fmla="*/ 0 w 281577"/>
                <a:gd name="connsiteY2" fmla="*/ 185425 h 258531"/>
                <a:gd name="connsiteX3" fmla="*/ 116088 w 281577"/>
                <a:gd name="connsiteY3" fmla="*/ 258531 h 258531"/>
                <a:gd name="connsiteX4" fmla="*/ 281577 w 281577"/>
                <a:gd name="connsiteY4" fmla="*/ 46992 h 258531"/>
                <a:gd name="connsiteX0" fmla="*/ 293438 w 293438"/>
                <a:gd name="connsiteY0" fmla="*/ 56573 h 258531"/>
                <a:gd name="connsiteX1" fmla="*/ 169519 w 293438"/>
                <a:gd name="connsiteY1" fmla="*/ 0 h 258531"/>
                <a:gd name="connsiteX2" fmla="*/ 0 w 293438"/>
                <a:gd name="connsiteY2" fmla="*/ 185425 h 258531"/>
                <a:gd name="connsiteX3" fmla="*/ 116088 w 293438"/>
                <a:gd name="connsiteY3" fmla="*/ 258531 h 258531"/>
                <a:gd name="connsiteX4" fmla="*/ 293438 w 293438"/>
                <a:gd name="connsiteY4" fmla="*/ 56573 h 258531"/>
                <a:gd name="connsiteX0" fmla="*/ 293438 w 293438"/>
                <a:gd name="connsiteY0" fmla="*/ 56573 h 230718"/>
                <a:gd name="connsiteX1" fmla="*/ 169519 w 293438"/>
                <a:gd name="connsiteY1" fmla="*/ 0 h 230718"/>
                <a:gd name="connsiteX2" fmla="*/ 0 w 293438"/>
                <a:gd name="connsiteY2" fmla="*/ 185425 h 230718"/>
                <a:gd name="connsiteX3" fmla="*/ 153858 w 293438"/>
                <a:gd name="connsiteY3" fmla="*/ 230718 h 230718"/>
                <a:gd name="connsiteX4" fmla="*/ 293438 w 293438"/>
                <a:gd name="connsiteY4" fmla="*/ 56573 h 230718"/>
                <a:gd name="connsiteX0" fmla="*/ 268039 w 268039"/>
                <a:gd name="connsiteY0" fmla="*/ 56573 h 230718"/>
                <a:gd name="connsiteX1" fmla="*/ 144120 w 268039"/>
                <a:gd name="connsiteY1" fmla="*/ 0 h 230718"/>
                <a:gd name="connsiteX2" fmla="*/ 0 w 268039"/>
                <a:gd name="connsiteY2" fmla="*/ 145704 h 230718"/>
                <a:gd name="connsiteX3" fmla="*/ 128459 w 268039"/>
                <a:gd name="connsiteY3" fmla="*/ 230718 h 230718"/>
                <a:gd name="connsiteX4" fmla="*/ 268039 w 268039"/>
                <a:gd name="connsiteY4" fmla="*/ 56573 h 230718"/>
                <a:gd name="connsiteX0" fmla="*/ 268039 w 268039"/>
                <a:gd name="connsiteY0" fmla="*/ 56573 h 247741"/>
                <a:gd name="connsiteX1" fmla="*/ 144120 w 268039"/>
                <a:gd name="connsiteY1" fmla="*/ 0 h 247741"/>
                <a:gd name="connsiteX2" fmla="*/ 0 w 268039"/>
                <a:gd name="connsiteY2" fmla="*/ 145704 h 247741"/>
                <a:gd name="connsiteX3" fmla="*/ 117572 w 268039"/>
                <a:gd name="connsiteY3" fmla="*/ 247741 h 247741"/>
                <a:gd name="connsiteX4" fmla="*/ 268039 w 268039"/>
                <a:gd name="connsiteY4" fmla="*/ 56573 h 247741"/>
                <a:gd name="connsiteX0" fmla="*/ 279947 w 279947"/>
                <a:gd name="connsiteY0" fmla="*/ 56573 h 247741"/>
                <a:gd name="connsiteX1" fmla="*/ 156028 w 279947"/>
                <a:gd name="connsiteY1" fmla="*/ 0 h 247741"/>
                <a:gd name="connsiteX2" fmla="*/ 0 w 279947"/>
                <a:gd name="connsiteY2" fmla="*/ 158076 h 247741"/>
                <a:gd name="connsiteX3" fmla="*/ 129480 w 279947"/>
                <a:gd name="connsiteY3" fmla="*/ 247741 h 247741"/>
                <a:gd name="connsiteX4" fmla="*/ 279947 w 279947"/>
                <a:gd name="connsiteY4" fmla="*/ 56573 h 247741"/>
                <a:gd name="connsiteX0" fmla="*/ 279947 w 279947"/>
                <a:gd name="connsiteY0" fmla="*/ 56573 h 228671"/>
                <a:gd name="connsiteX1" fmla="*/ 156028 w 279947"/>
                <a:gd name="connsiteY1" fmla="*/ 0 h 228671"/>
                <a:gd name="connsiteX2" fmla="*/ 0 w 279947"/>
                <a:gd name="connsiteY2" fmla="*/ 158076 h 228671"/>
                <a:gd name="connsiteX3" fmla="*/ 149668 w 279947"/>
                <a:gd name="connsiteY3" fmla="*/ 228671 h 228671"/>
                <a:gd name="connsiteX4" fmla="*/ 279947 w 279947"/>
                <a:gd name="connsiteY4" fmla="*/ 56573 h 228671"/>
                <a:gd name="connsiteX0" fmla="*/ 279947 w 279947"/>
                <a:gd name="connsiteY0" fmla="*/ 56573 h 232763"/>
                <a:gd name="connsiteX1" fmla="*/ 156028 w 279947"/>
                <a:gd name="connsiteY1" fmla="*/ 0 h 232763"/>
                <a:gd name="connsiteX2" fmla="*/ 0 w 279947"/>
                <a:gd name="connsiteY2" fmla="*/ 158076 h 232763"/>
                <a:gd name="connsiteX3" fmla="*/ 131063 w 279947"/>
                <a:gd name="connsiteY3" fmla="*/ 232763 h 232763"/>
                <a:gd name="connsiteX4" fmla="*/ 279947 w 279947"/>
                <a:gd name="connsiteY4" fmla="*/ 56573 h 23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47" h="232763">
                  <a:moveTo>
                    <a:pt x="279947" y="56573"/>
                  </a:moveTo>
                  <a:lnTo>
                    <a:pt x="156028" y="0"/>
                  </a:lnTo>
                  <a:lnTo>
                    <a:pt x="0" y="158076"/>
                  </a:lnTo>
                  <a:lnTo>
                    <a:pt x="131063" y="232763"/>
                  </a:lnTo>
                  <a:lnTo>
                    <a:pt x="279947" y="5657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Freeform 52"/>
            <p:cNvSpPr/>
            <p:nvPr/>
          </p:nvSpPr>
          <p:spPr>
            <a:xfrm rot="19970852">
              <a:off x="5319579" y="2650929"/>
              <a:ext cx="434039" cy="71960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30881"/>
                <a:gd name="connsiteY0" fmla="*/ 47751 h 777050"/>
                <a:gd name="connsiteX1" fmla="*/ 166579 w 530881"/>
                <a:gd name="connsiteY1" fmla="*/ 0 h 777050"/>
                <a:gd name="connsiteX2" fmla="*/ 530881 w 530881"/>
                <a:gd name="connsiteY2" fmla="*/ 777050 h 777050"/>
                <a:gd name="connsiteX3" fmla="*/ 266068 w 530881"/>
                <a:gd name="connsiteY3" fmla="*/ 723581 h 777050"/>
                <a:gd name="connsiteX4" fmla="*/ 0 w 530881"/>
                <a:gd name="connsiteY4" fmla="*/ 47751 h 777050"/>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0 w 533317"/>
                <a:gd name="connsiteY4" fmla="*/ 47751 h 819138"/>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13418 w 533317"/>
                <a:gd name="connsiteY4" fmla="*/ 42598 h 819138"/>
                <a:gd name="connsiteX5" fmla="*/ 0 w 533317"/>
                <a:gd name="connsiteY5" fmla="*/ 47751 h 819138"/>
                <a:gd name="connsiteX0" fmla="*/ 0 w 533317"/>
                <a:gd name="connsiteY0" fmla="*/ 47751 h 819138"/>
                <a:gd name="connsiteX1" fmla="*/ 166579 w 533317"/>
                <a:gd name="connsiteY1" fmla="*/ 0 h 819138"/>
                <a:gd name="connsiteX2" fmla="*/ 533317 w 533317"/>
                <a:gd name="connsiteY2" fmla="*/ 819138 h 819138"/>
                <a:gd name="connsiteX3" fmla="*/ 242484 w 533317"/>
                <a:gd name="connsiteY3" fmla="*/ 662271 h 819138"/>
                <a:gd name="connsiteX4" fmla="*/ 13418 w 533317"/>
                <a:gd name="connsiteY4" fmla="*/ 42598 h 819138"/>
                <a:gd name="connsiteX5" fmla="*/ 0 w 533317"/>
                <a:gd name="connsiteY5" fmla="*/ 47751 h 81913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13418 w 522036"/>
                <a:gd name="connsiteY4" fmla="*/ 42598 h 787408"/>
                <a:gd name="connsiteX5" fmla="*/ 0 w 522036"/>
                <a:gd name="connsiteY5" fmla="*/ 47751 h 78740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22549 w 522036"/>
                <a:gd name="connsiteY4" fmla="*/ 73306 h 787408"/>
                <a:gd name="connsiteX5" fmla="*/ 0 w 522036"/>
                <a:gd name="connsiteY5" fmla="*/ 47751 h 787408"/>
                <a:gd name="connsiteX0" fmla="*/ 0 w 500953"/>
                <a:gd name="connsiteY0" fmla="*/ 36681 h 787408"/>
                <a:gd name="connsiteX1" fmla="*/ 145496 w 500953"/>
                <a:gd name="connsiteY1" fmla="*/ 0 h 787408"/>
                <a:gd name="connsiteX2" fmla="*/ 500953 w 500953"/>
                <a:gd name="connsiteY2" fmla="*/ 787408 h 787408"/>
                <a:gd name="connsiteX3" fmla="*/ 221401 w 500953"/>
                <a:gd name="connsiteY3" fmla="*/ 662271 h 787408"/>
                <a:gd name="connsiteX4" fmla="*/ 1466 w 500953"/>
                <a:gd name="connsiteY4" fmla="*/ 73306 h 787408"/>
                <a:gd name="connsiteX5" fmla="*/ 0 w 500953"/>
                <a:gd name="connsiteY5" fmla="*/ 36681 h 787408"/>
                <a:gd name="connsiteX0" fmla="*/ 1427 w 500914"/>
                <a:gd name="connsiteY0" fmla="*/ 131818 h 845920"/>
                <a:gd name="connsiteX1" fmla="*/ 145457 w 500914"/>
                <a:gd name="connsiteY1" fmla="*/ 58512 h 845920"/>
                <a:gd name="connsiteX2" fmla="*/ 500914 w 500914"/>
                <a:gd name="connsiteY2" fmla="*/ 845920 h 845920"/>
                <a:gd name="connsiteX3" fmla="*/ 221362 w 500914"/>
                <a:gd name="connsiteY3" fmla="*/ 720783 h 845920"/>
                <a:gd name="connsiteX4" fmla="*/ 1427 w 500914"/>
                <a:gd name="connsiteY4" fmla="*/ 131818 h 845920"/>
                <a:gd name="connsiteX0" fmla="*/ 0 w 499487"/>
                <a:gd name="connsiteY0" fmla="*/ 117527 h 831629"/>
                <a:gd name="connsiteX1" fmla="*/ 144030 w 499487"/>
                <a:gd name="connsiteY1" fmla="*/ 44221 h 831629"/>
                <a:gd name="connsiteX2" fmla="*/ 499487 w 499487"/>
                <a:gd name="connsiteY2" fmla="*/ 831629 h 831629"/>
                <a:gd name="connsiteX3" fmla="*/ 219935 w 499487"/>
                <a:gd name="connsiteY3" fmla="*/ 706492 h 831629"/>
                <a:gd name="connsiteX4" fmla="*/ 0 w 499487"/>
                <a:gd name="connsiteY4" fmla="*/ 117527 h 831629"/>
                <a:gd name="connsiteX0" fmla="*/ 0 w 513236"/>
                <a:gd name="connsiteY0" fmla="*/ 79462 h 842288"/>
                <a:gd name="connsiteX1" fmla="*/ 157779 w 513236"/>
                <a:gd name="connsiteY1" fmla="*/ 54880 h 842288"/>
                <a:gd name="connsiteX2" fmla="*/ 513236 w 513236"/>
                <a:gd name="connsiteY2" fmla="*/ 842288 h 842288"/>
                <a:gd name="connsiteX3" fmla="*/ 233684 w 513236"/>
                <a:gd name="connsiteY3" fmla="*/ 717151 h 842288"/>
                <a:gd name="connsiteX4" fmla="*/ 0 w 513236"/>
                <a:gd name="connsiteY4" fmla="*/ 79462 h 842288"/>
                <a:gd name="connsiteX0" fmla="*/ 0 w 513236"/>
                <a:gd name="connsiteY0" fmla="*/ 24582 h 787408"/>
                <a:gd name="connsiteX1" fmla="*/ 157779 w 513236"/>
                <a:gd name="connsiteY1" fmla="*/ 0 h 787408"/>
                <a:gd name="connsiteX2" fmla="*/ 513236 w 513236"/>
                <a:gd name="connsiteY2" fmla="*/ 787408 h 787408"/>
                <a:gd name="connsiteX3" fmla="*/ 233684 w 513236"/>
                <a:gd name="connsiteY3" fmla="*/ 662271 h 787408"/>
                <a:gd name="connsiteX4" fmla="*/ 0 w 513236"/>
                <a:gd name="connsiteY4" fmla="*/ 24582 h 787408"/>
                <a:gd name="connsiteX0" fmla="*/ 0 w 513236"/>
                <a:gd name="connsiteY0" fmla="*/ 24582 h 787408"/>
                <a:gd name="connsiteX1" fmla="*/ 157779 w 513236"/>
                <a:gd name="connsiteY1" fmla="*/ 0 h 787408"/>
                <a:gd name="connsiteX2" fmla="*/ 513236 w 513236"/>
                <a:gd name="connsiteY2" fmla="*/ 787408 h 787408"/>
                <a:gd name="connsiteX3" fmla="*/ 486449 w 513236"/>
                <a:gd name="connsiteY3" fmla="*/ 755018 h 787408"/>
                <a:gd name="connsiteX4" fmla="*/ 233684 w 513236"/>
                <a:gd name="connsiteY4" fmla="*/ 662271 h 787408"/>
                <a:gd name="connsiteX5" fmla="*/ 0 w 513236"/>
                <a:gd name="connsiteY5" fmla="*/ 24582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31534 w 495009"/>
                <a:gd name="connsiteY4" fmla="*/ 667278 h 787408"/>
                <a:gd name="connsiteX5" fmla="*/ 0 w 495009"/>
                <a:gd name="connsiteY5" fmla="*/ 30611 h 787408"/>
                <a:gd name="connsiteX0" fmla="*/ 0 w 468222"/>
                <a:gd name="connsiteY0" fmla="*/ 30611 h 755018"/>
                <a:gd name="connsiteX1" fmla="*/ 139552 w 468222"/>
                <a:gd name="connsiteY1" fmla="*/ 0 h 755018"/>
                <a:gd name="connsiteX2" fmla="*/ 468222 w 468222"/>
                <a:gd name="connsiteY2" fmla="*/ 755018 h 755018"/>
                <a:gd name="connsiteX3" fmla="*/ 231534 w 468222"/>
                <a:gd name="connsiteY3" fmla="*/ 667278 h 755018"/>
                <a:gd name="connsiteX4" fmla="*/ 0 w 468222"/>
                <a:gd name="connsiteY4" fmla="*/ 30611 h 755018"/>
                <a:gd name="connsiteX0" fmla="*/ 0 w 430535"/>
                <a:gd name="connsiteY0" fmla="*/ 30611 h 734464"/>
                <a:gd name="connsiteX1" fmla="*/ 139552 w 430535"/>
                <a:gd name="connsiteY1" fmla="*/ 0 h 734464"/>
                <a:gd name="connsiteX2" fmla="*/ 430535 w 430535"/>
                <a:gd name="connsiteY2" fmla="*/ 734464 h 734464"/>
                <a:gd name="connsiteX3" fmla="*/ 231534 w 430535"/>
                <a:gd name="connsiteY3" fmla="*/ 667278 h 734464"/>
                <a:gd name="connsiteX4" fmla="*/ 0 w 430535"/>
                <a:gd name="connsiteY4" fmla="*/ 30611 h 734464"/>
                <a:gd name="connsiteX0" fmla="*/ 0 w 454086"/>
                <a:gd name="connsiteY0" fmla="*/ 30611 h 740387"/>
                <a:gd name="connsiteX1" fmla="*/ 139552 w 454086"/>
                <a:gd name="connsiteY1" fmla="*/ 0 h 740387"/>
                <a:gd name="connsiteX2" fmla="*/ 454086 w 454086"/>
                <a:gd name="connsiteY2" fmla="*/ 740387 h 740387"/>
                <a:gd name="connsiteX3" fmla="*/ 231534 w 454086"/>
                <a:gd name="connsiteY3" fmla="*/ 667278 h 740387"/>
                <a:gd name="connsiteX4" fmla="*/ 0 w 454086"/>
                <a:gd name="connsiteY4" fmla="*/ 30611 h 740387"/>
                <a:gd name="connsiteX0" fmla="*/ 0 w 454086"/>
                <a:gd name="connsiteY0" fmla="*/ 17708 h 727484"/>
                <a:gd name="connsiteX1" fmla="*/ 133418 w 454086"/>
                <a:gd name="connsiteY1" fmla="*/ 0 h 727484"/>
                <a:gd name="connsiteX2" fmla="*/ 454086 w 454086"/>
                <a:gd name="connsiteY2" fmla="*/ 727484 h 727484"/>
                <a:gd name="connsiteX3" fmla="*/ 231534 w 454086"/>
                <a:gd name="connsiteY3" fmla="*/ 654375 h 727484"/>
                <a:gd name="connsiteX4" fmla="*/ 0 w 454086"/>
                <a:gd name="connsiteY4" fmla="*/ 17708 h 727484"/>
                <a:gd name="connsiteX0" fmla="*/ 0 w 454086"/>
                <a:gd name="connsiteY0" fmla="*/ 17708 h 727484"/>
                <a:gd name="connsiteX1" fmla="*/ 133418 w 454086"/>
                <a:gd name="connsiteY1" fmla="*/ 0 h 727484"/>
                <a:gd name="connsiteX2" fmla="*/ 454086 w 454086"/>
                <a:gd name="connsiteY2" fmla="*/ 727484 h 727484"/>
                <a:gd name="connsiteX3" fmla="*/ 220465 w 454086"/>
                <a:gd name="connsiteY3" fmla="*/ 633292 h 727484"/>
                <a:gd name="connsiteX4" fmla="*/ 0 w 454086"/>
                <a:gd name="connsiteY4" fmla="*/ 17708 h 727484"/>
                <a:gd name="connsiteX0" fmla="*/ 0 w 454086"/>
                <a:gd name="connsiteY0" fmla="*/ 31344 h 741120"/>
                <a:gd name="connsiteX1" fmla="*/ 153793 w 454086"/>
                <a:gd name="connsiteY1" fmla="*/ 0 h 741120"/>
                <a:gd name="connsiteX2" fmla="*/ 454086 w 454086"/>
                <a:gd name="connsiteY2" fmla="*/ 741120 h 741120"/>
                <a:gd name="connsiteX3" fmla="*/ 220465 w 454086"/>
                <a:gd name="connsiteY3" fmla="*/ 646928 h 741120"/>
                <a:gd name="connsiteX4" fmla="*/ 0 w 454086"/>
                <a:gd name="connsiteY4" fmla="*/ 31344 h 741120"/>
                <a:gd name="connsiteX0" fmla="*/ 0 w 440341"/>
                <a:gd name="connsiteY0" fmla="*/ 41069 h 741120"/>
                <a:gd name="connsiteX1" fmla="*/ 140048 w 440341"/>
                <a:gd name="connsiteY1" fmla="*/ 0 h 741120"/>
                <a:gd name="connsiteX2" fmla="*/ 440341 w 440341"/>
                <a:gd name="connsiteY2" fmla="*/ 741120 h 741120"/>
                <a:gd name="connsiteX3" fmla="*/ 206720 w 440341"/>
                <a:gd name="connsiteY3" fmla="*/ 646928 h 741120"/>
                <a:gd name="connsiteX4" fmla="*/ 0 w 440341"/>
                <a:gd name="connsiteY4" fmla="*/ 41069 h 741120"/>
                <a:gd name="connsiteX0" fmla="*/ 0 w 440341"/>
                <a:gd name="connsiteY0" fmla="*/ 41069 h 741120"/>
                <a:gd name="connsiteX1" fmla="*/ 140048 w 440341"/>
                <a:gd name="connsiteY1" fmla="*/ 0 h 741120"/>
                <a:gd name="connsiteX2" fmla="*/ 440341 w 440341"/>
                <a:gd name="connsiteY2" fmla="*/ 741120 h 741120"/>
                <a:gd name="connsiteX3" fmla="*/ 177057 w 440341"/>
                <a:gd name="connsiteY3" fmla="*/ 631714 h 741120"/>
                <a:gd name="connsiteX4" fmla="*/ 0 w 440341"/>
                <a:gd name="connsiteY4" fmla="*/ 41069 h 741120"/>
                <a:gd name="connsiteX0" fmla="*/ 0 w 457291"/>
                <a:gd name="connsiteY0" fmla="*/ 32375 h 741120"/>
                <a:gd name="connsiteX1" fmla="*/ 156998 w 457291"/>
                <a:gd name="connsiteY1" fmla="*/ 0 h 741120"/>
                <a:gd name="connsiteX2" fmla="*/ 457291 w 457291"/>
                <a:gd name="connsiteY2" fmla="*/ 741120 h 741120"/>
                <a:gd name="connsiteX3" fmla="*/ 194007 w 457291"/>
                <a:gd name="connsiteY3" fmla="*/ 631714 h 741120"/>
                <a:gd name="connsiteX4" fmla="*/ 0 w 457291"/>
                <a:gd name="connsiteY4" fmla="*/ 32375 h 741120"/>
                <a:gd name="connsiteX0" fmla="*/ 0 w 434039"/>
                <a:gd name="connsiteY0" fmla="*/ 49653 h 741120"/>
                <a:gd name="connsiteX1" fmla="*/ 133746 w 434039"/>
                <a:gd name="connsiteY1" fmla="*/ 0 h 741120"/>
                <a:gd name="connsiteX2" fmla="*/ 434039 w 434039"/>
                <a:gd name="connsiteY2" fmla="*/ 741120 h 741120"/>
                <a:gd name="connsiteX3" fmla="*/ 170755 w 434039"/>
                <a:gd name="connsiteY3" fmla="*/ 631714 h 741120"/>
                <a:gd name="connsiteX4" fmla="*/ 0 w 434039"/>
                <a:gd name="connsiteY4" fmla="*/ 49653 h 741120"/>
                <a:gd name="connsiteX0" fmla="*/ 0 w 434039"/>
                <a:gd name="connsiteY0" fmla="*/ 49653 h 741120"/>
                <a:gd name="connsiteX1" fmla="*/ 133746 w 434039"/>
                <a:gd name="connsiteY1" fmla="*/ 0 h 741120"/>
                <a:gd name="connsiteX2" fmla="*/ 434039 w 434039"/>
                <a:gd name="connsiteY2" fmla="*/ 741120 h 741120"/>
                <a:gd name="connsiteX3" fmla="*/ 170755 w 434039"/>
                <a:gd name="connsiteY3" fmla="*/ 631714 h 741120"/>
                <a:gd name="connsiteX4" fmla="*/ 0 w 434039"/>
                <a:gd name="connsiteY4" fmla="*/ 49653 h 741120"/>
                <a:gd name="connsiteX0" fmla="*/ 0 w 434039"/>
                <a:gd name="connsiteY0" fmla="*/ 28138 h 719605"/>
                <a:gd name="connsiteX1" fmla="*/ 154825 w 434039"/>
                <a:gd name="connsiteY1" fmla="*/ 0 h 719605"/>
                <a:gd name="connsiteX2" fmla="*/ 434039 w 434039"/>
                <a:gd name="connsiteY2" fmla="*/ 719605 h 719605"/>
                <a:gd name="connsiteX3" fmla="*/ 170755 w 434039"/>
                <a:gd name="connsiteY3" fmla="*/ 610199 h 719605"/>
                <a:gd name="connsiteX4" fmla="*/ 0 w 434039"/>
                <a:gd name="connsiteY4" fmla="*/ 28138 h 719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039" h="719605">
                  <a:moveTo>
                    <a:pt x="0" y="28138"/>
                  </a:moveTo>
                  <a:cubicBezTo>
                    <a:pt x="89059" y="-2243"/>
                    <a:pt x="63465" y="8960"/>
                    <a:pt x="154825" y="0"/>
                  </a:cubicBezTo>
                  <a:lnTo>
                    <a:pt x="434039" y="719605"/>
                  </a:lnTo>
                  <a:cubicBezTo>
                    <a:pt x="356165" y="688208"/>
                    <a:pt x="248629" y="641596"/>
                    <a:pt x="170755" y="610199"/>
                  </a:cubicBezTo>
                  <a:cubicBezTo>
                    <a:pt x="82719" y="387541"/>
                    <a:pt x="66630" y="261227"/>
                    <a:pt x="0" y="2813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4" name="Freeform 53"/>
            <p:cNvSpPr/>
            <p:nvPr/>
          </p:nvSpPr>
          <p:spPr>
            <a:xfrm rot="19863297">
              <a:off x="5555482" y="2593784"/>
              <a:ext cx="503485" cy="77842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30985"/>
                <a:gd name="connsiteY0" fmla="*/ 47751 h 776560"/>
                <a:gd name="connsiteX1" fmla="*/ 166579 w 530985"/>
                <a:gd name="connsiteY1" fmla="*/ 0 h 776560"/>
                <a:gd name="connsiteX2" fmla="*/ 530985 w 530985"/>
                <a:gd name="connsiteY2" fmla="*/ 776560 h 776560"/>
                <a:gd name="connsiteX3" fmla="*/ 289860 w 530985"/>
                <a:gd name="connsiteY3" fmla="*/ 692336 h 776560"/>
                <a:gd name="connsiteX4" fmla="*/ 0 w 530985"/>
                <a:gd name="connsiteY4" fmla="*/ 47751 h 776560"/>
                <a:gd name="connsiteX0" fmla="*/ 0 w 512860"/>
                <a:gd name="connsiteY0" fmla="*/ 43585 h 776560"/>
                <a:gd name="connsiteX1" fmla="*/ 148454 w 512860"/>
                <a:gd name="connsiteY1" fmla="*/ 0 h 776560"/>
                <a:gd name="connsiteX2" fmla="*/ 512860 w 512860"/>
                <a:gd name="connsiteY2" fmla="*/ 776560 h 776560"/>
                <a:gd name="connsiteX3" fmla="*/ 271735 w 512860"/>
                <a:gd name="connsiteY3" fmla="*/ 692336 h 776560"/>
                <a:gd name="connsiteX4" fmla="*/ 0 w 512860"/>
                <a:gd name="connsiteY4" fmla="*/ 43585 h 776560"/>
                <a:gd name="connsiteX0" fmla="*/ 0 w 512860"/>
                <a:gd name="connsiteY0" fmla="*/ 43585 h 776560"/>
                <a:gd name="connsiteX1" fmla="*/ 148454 w 512860"/>
                <a:gd name="connsiteY1" fmla="*/ 0 h 776560"/>
                <a:gd name="connsiteX2" fmla="*/ 512860 w 512860"/>
                <a:gd name="connsiteY2" fmla="*/ 776560 h 776560"/>
                <a:gd name="connsiteX3" fmla="*/ 266576 w 512860"/>
                <a:gd name="connsiteY3" fmla="*/ 660361 h 776560"/>
                <a:gd name="connsiteX4" fmla="*/ 0 w 512860"/>
                <a:gd name="connsiteY4" fmla="*/ 43585 h 776560"/>
                <a:gd name="connsiteX0" fmla="*/ 0 w 513026"/>
                <a:gd name="connsiteY0" fmla="*/ 43585 h 744613"/>
                <a:gd name="connsiteX1" fmla="*/ 148454 w 513026"/>
                <a:gd name="connsiteY1" fmla="*/ 0 h 744613"/>
                <a:gd name="connsiteX2" fmla="*/ 513026 w 513026"/>
                <a:gd name="connsiteY2" fmla="*/ 744613 h 744613"/>
                <a:gd name="connsiteX3" fmla="*/ 266576 w 513026"/>
                <a:gd name="connsiteY3" fmla="*/ 660361 h 744613"/>
                <a:gd name="connsiteX4" fmla="*/ 0 w 513026"/>
                <a:gd name="connsiteY4" fmla="*/ 43585 h 744613"/>
                <a:gd name="connsiteX0" fmla="*/ 0 w 513026"/>
                <a:gd name="connsiteY0" fmla="*/ 53103 h 754131"/>
                <a:gd name="connsiteX1" fmla="*/ 161282 w 513026"/>
                <a:gd name="connsiteY1" fmla="*/ 0 h 754131"/>
                <a:gd name="connsiteX2" fmla="*/ 513026 w 513026"/>
                <a:gd name="connsiteY2" fmla="*/ 754131 h 754131"/>
                <a:gd name="connsiteX3" fmla="*/ 266576 w 513026"/>
                <a:gd name="connsiteY3" fmla="*/ 669879 h 754131"/>
                <a:gd name="connsiteX4" fmla="*/ 0 w 513026"/>
                <a:gd name="connsiteY4" fmla="*/ 53103 h 754131"/>
                <a:gd name="connsiteX0" fmla="*/ 0 w 490651"/>
                <a:gd name="connsiteY0" fmla="*/ 51090 h 754131"/>
                <a:gd name="connsiteX1" fmla="*/ 138907 w 490651"/>
                <a:gd name="connsiteY1" fmla="*/ 0 h 754131"/>
                <a:gd name="connsiteX2" fmla="*/ 490651 w 490651"/>
                <a:gd name="connsiteY2" fmla="*/ 754131 h 754131"/>
                <a:gd name="connsiteX3" fmla="*/ 244201 w 490651"/>
                <a:gd name="connsiteY3" fmla="*/ 669879 h 754131"/>
                <a:gd name="connsiteX4" fmla="*/ 0 w 490651"/>
                <a:gd name="connsiteY4" fmla="*/ 51090 h 754131"/>
                <a:gd name="connsiteX0" fmla="*/ 0 w 490651"/>
                <a:gd name="connsiteY0" fmla="*/ 51090 h 754131"/>
                <a:gd name="connsiteX1" fmla="*/ 138907 w 490651"/>
                <a:gd name="connsiteY1" fmla="*/ 0 h 754131"/>
                <a:gd name="connsiteX2" fmla="*/ 490651 w 490651"/>
                <a:gd name="connsiteY2" fmla="*/ 754131 h 754131"/>
                <a:gd name="connsiteX3" fmla="*/ 259098 w 490651"/>
                <a:gd name="connsiteY3" fmla="*/ 672087 h 754131"/>
                <a:gd name="connsiteX4" fmla="*/ 0 w 490651"/>
                <a:gd name="connsiteY4" fmla="*/ 51090 h 754131"/>
                <a:gd name="connsiteX0" fmla="*/ 0 w 494707"/>
                <a:gd name="connsiteY0" fmla="*/ 11665 h 754131"/>
                <a:gd name="connsiteX1" fmla="*/ 142963 w 494707"/>
                <a:gd name="connsiteY1" fmla="*/ 0 h 754131"/>
                <a:gd name="connsiteX2" fmla="*/ 494707 w 494707"/>
                <a:gd name="connsiteY2" fmla="*/ 754131 h 754131"/>
                <a:gd name="connsiteX3" fmla="*/ 263154 w 494707"/>
                <a:gd name="connsiteY3" fmla="*/ 672087 h 754131"/>
                <a:gd name="connsiteX4" fmla="*/ 0 w 494707"/>
                <a:gd name="connsiteY4" fmla="*/ 11665 h 754131"/>
                <a:gd name="connsiteX0" fmla="*/ 0 w 494707"/>
                <a:gd name="connsiteY0" fmla="*/ 1294 h 743760"/>
                <a:gd name="connsiteX1" fmla="*/ 161717 w 494707"/>
                <a:gd name="connsiteY1" fmla="*/ 0 h 743760"/>
                <a:gd name="connsiteX2" fmla="*/ 494707 w 494707"/>
                <a:gd name="connsiteY2" fmla="*/ 743760 h 743760"/>
                <a:gd name="connsiteX3" fmla="*/ 263154 w 494707"/>
                <a:gd name="connsiteY3" fmla="*/ 661716 h 743760"/>
                <a:gd name="connsiteX4" fmla="*/ 0 w 494707"/>
                <a:gd name="connsiteY4" fmla="*/ 1294 h 743760"/>
                <a:gd name="connsiteX0" fmla="*/ 0 w 482204"/>
                <a:gd name="connsiteY0" fmla="*/ 8209 h 743760"/>
                <a:gd name="connsiteX1" fmla="*/ 149214 w 482204"/>
                <a:gd name="connsiteY1" fmla="*/ 0 h 743760"/>
                <a:gd name="connsiteX2" fmla="*/ 482204 w 482204"/>
                <a:gd name="connsiteY2" fmla="*/ 743760 h 743760"/>
                <a:gd name="connsiteX3" fmla="*/ 250651 w 482204"/>
                <a:gd name="connsiteY3" fmla="*/ 661716 h 743760"/>
                <a:gd name="connsiteX4" fmla="*/ 0 w 482204"/>
                <a:gd name="connsiteY4" fmla="*/ 8209 h 743760"/>
                <a:gd name="connsiteX0" fmla="*/ 0 w 482204"/>
                <a:gd name="connsiteY0" fmla="*/ 8209 h 743760"/>
                <a:gd name="connsiteX1" fmla="*/ 149214 w 482204"/>
                <a:gd name="connsiteY1" fmla="*/ 0 h 743760"/>
                <a:gd name="connsiteX2" fmla="*/ 482204 w 482204"/>
                <a:gd name="connsiteY2" fmla="*/ 743760 h 743760"/>
                <a:gd name="connsiteX3" fmla="*/ 240989 w 482204"/>
                <a:gd name="connsiteY3" fmla="*/ 689026 h 743760"/>
                <a:gd name="connsiteX4" fmla="*/ 0 w 482204"/>
                <a:gd name="connsiteY4" fmla="*/ 8209 h 743760"/>
                <a:gd name="connsiteX0" fmla="*/ 0 w 483089"/>
                <a:gd name="connsiteY0" fmla="*/ 29489 h 743760"/>
                <a:gd name="connsiteX1" fmla="*/ 150099 w 483089"/>
                <a:gd name="connsiteY1" fmla="*/ 0 h 743760"/>
                <a:gd name="connsiteX2" fmla="*/ 483089 w 483089"/>
                <a:gd name="connsiteY2" fmla="*/ 743760 h 743760"/>
                <a:gd name="connsiteX3" fmla="*/ 241874 w 483089"/>
                <a:gd name="connsiteY3" fmla="*/ 689026 h 743760"/>
                <a:gd name="connsiteX4" fmla="*/ 0 w 483089"/>
                <a:gd name="connsiteY4" fmla="*/ 29489 h 743760"/>
                <a:gd name="connsiteX0" fmla="*/ 0 w 495685"/>
                <a:gd name="connsiteY0" fmla="*/ 29489 h 799708"/>
                <a:gd name="connsiteX1" fmla="*/ 150099 w 495685"/>
                <a:gd name="connsiteY1" fmla="*/ 0 h 799708"/>
                <a:gd name="connsiteX2" fmla="*/ 495685 w 495685"/>
                <a:gd name="connsiteY2" fmla="*/ 799708 h 799708"/>
                <a:gd name="connsiteX3" fmla="*/ 241874 w 495685"/>
                <a:gd name="connsiteY3" fmla="*/ 689026 h 799708"/>
                <a:gd name="connsiteX4" fmla="*/ 0 w 495685"/>
                <a:gd name="connsiteY4" fmla="*/ 29489 h 799708"/>
                <a:gd name="connsiteX0" fmla="*/ 0 w 529026"/>
                <a:gd name="connsiteY0" fmla="*/ 29489 h 818147"/>
                <a:gd name="connsiteX1" fmla="*/ 150099 w 529026"/>
                <a:gd name="connsiteY1" fmla="*/ 0 h 818147"/>
                <a:gd name="connsiteX2" fmla="*/ 529026 w 529026"/>
                <a:gd name="connsiteY2" fmla="*/ 818147 h 818147"/>
                <a:gd name="connsiteX3" fmla="*/ 241874 w 529026"/>
                <a:gd name="connsiteY3" fmla="*/ 689026 h 818147"/>
                <a:gd name="connsiteX4" fmla="*/ 0 w 529026"/>
                <a:gd name="connsiteY4" fmla="*/ 29489 h 818147"/>
                <a:gd name="connsiteX0" fmla="*/ 0 w 529026"/>
                <a:gd name="connsiteY0" fmla="*/ 0 h 788658"/>
                <a:gd name="connsiteX1" fmla="*/ 182555 w 529026"/>
                <a:gd name="connsiteY1" fmla="*/ 10230 h 788658"/>
                <a:gd name="connsiteX2" fmla="*/ 529026 w 529026"/>
                <a:gd name="connsiteY2" fmla="*/ 788658 h 788658"/>
                <a:gd name="connsiteX3" fmla="*/ 241874 w 529026"/>
                <a:gd name="connsiteY3" fmla="*/ 659537 h 788658"/>
                <a:gd name="connsiteX4" fmla="*/ 0 w 529026"/>
                <a:gd name="connsiteY4" fmla="*/ 0 h 788658"/>
                <a:gd name="connsiteX0" fmla="*/ 0 w 503485"/>
                <a:gd name="connsiteY0" fmla="*/ 41992 h 778428"/>
                <a:gd name="connsiteX1" fmla="*/ 157014 w 503485"/>
                <a:gd name="connsiteY1" fmla="*/ 0 h 778428"/>
                <a:gd name="connsiteX2" fmla="*/ 503485 w 503485"/>
                <a:gd name="connsiteY2" fmla="*/ 778428 h 778428"/>
                <a:gd name="connsiteX3" fmla="*/ 216333 w 503485"/>
                <a:gd name="connsiteY3" fmla="*/ 649307 h 778428"/>
                <a:gd name="connsiteX4" fmla="*/ 0 w 503485"/>
                <a:gd name="connsiteY4" fmla="*/ 41992 h 778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485" h="778428">
                  <a:moveTo>
                    <a:pt x="0" y="41992"/>
                  </a:moveTo>
                  <a:lnTo>
                    <a:pt x="157014" y="0"/>
                  </a:lnTo>
                  <a:lnTo>
                    <a:pt x="503485" y="778428"/>
                  </a:lnTo>
                  <a:lnTo>
                    <a:pt x="216333" y="649307"/>
                  </a:lnTo>
                  <a:lnTo>
                    <a:pt x="0" y="4199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5" name="Freeform 54"/>
            <p:cNvSpPr/>
            <p:nvPr/>
          </p:nvSpPr>
          <p:spPr>
            <a:xfrm rot="928225">
              <a:off x="2078065" y="2869149"/>
              <a:ext cx="489267" cy="1135156"/>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229586 w 542925"/>
                <a:gd name="connsiteY3" fmla="*/ 102021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6794 w 542925"/>
                <a:gd name="connsiteY3" fmla="*/ 1094286 h 1123950"/>
                <a:gd name="connsiteX4" fmla="*/ 229586 w 542925"/>
                <a:gd name="connsiteY4" fmla="*/ 1020210 h 1123950"/>
                <a:gd name="connsiteX5" fmla="*/ 542925 w 542925"/>
                <a:gd name="connsiteY5" fmla="*/ 28575 h 1123950"/>
                <a:gd name="connsiteX0" fmla="*/ 540052 w 540052"/>
                <a:gd name="connsiteY0" fmla="*/ 28575 h 1094416"/>
                <a:gd name="connsiteX1" fmla="*/ 378127 w 540052"/>
                <a:gd name="connsiteY1" fmla="*/ 0 h 1094416"/>
                <a:gd name="connsiteX2" fmla="*/ 0 w 540052"/>
                <a:gd name="connsiteY2" fmla="*/ 1089977 h 1094416"/>
                <a:gd name="connsiteX3" fmla="*/ 3921 w 540052"/>
                <a:gd name="connsiteY3" fmla="*/ 1094286 h 1094416"/>
                <a:gd name="connsiteX4" fmla="*/ 226713 w 540052"/>
                <a:gd name="connsiteY4" fmla="*/ 1020210 h 1094416"/>
                <a:gd name="connsiteX5" fmla="*/ 540052 w 540052"/>
                <a:gd name="connsiteY5" fmla="*/ 28575 h 1094416"/>
                <a:gd name="connsiteX0" fmla="*/ 545985 w 545985"/>
                <a:gd name="connsiteY0" fmla="*/ 28575 h 1095602"/>
                <a:gd name="connsiteX1" fmla="*/ 384060 w 545985"/>
                <a:gd name="connsiteY1" fmla="*/ 0 h 1095602"/>
                <a:gd name="connsiteX2" fmla="*/ 5933 w 545985"/>
                <a:gd name="connsiteY2" fmla="*/ 1089977 h 1095602"/>
                <a:gd name="connsiteX3" fmla="*/ 405 w 545985"/>
                <a:gd name="connsiteY3" fmla="*/ 1095490 h 1095602"/>
                <a:gd name="connsiteX4" fmla="*/ 232646 w 545985"/>
                <a:gd name="connsiteY4" fmla="*/ 1020210 h 1095602"/>
                <a:gd name="connsiteX5" fmla="*/ 545985 w 545985"/>
                <a:gd name="connsiteY5" fmla="*/ 28575 h 1095602"/>
                <a:gd name="connsiteX0" fmla="*/ 542690 w 542690"/>
                <a:gd name="connsiteY0" fmla="*/ 28575 h 1189851"/>
                <a:gd name="connsiteX1" fmla="*/ 380765 w 542690"/>
                <a:gd name="connsiteY1" fmla="*/ 0 h 1189851"/>
                <a:gd name="connsiteX2" fmla="*/ 2638 w 542690"/>
                <a:gd name="connsiteY2" fmla="*/ 1089977 h 1189851"/>
                <a:gd name="connsiteX3" fmla="*/ 229351 w 542690"/>
                <a:gd name="connsiteY3" fmla="*/ 1020210 h 1189851"/>
                <a:gd name="connsiteX4" fmla="*/ 542690 w 542690"/>
                <a:gd name="connsiteY4" fmla="*/ 28575 h 1189851"/>
                <a:gd name="connsiteX0" fmla="*/ 540052 w 540052"/>
                <a:gd name="connsiteY0" fmla="*/ 28575 h 1110709"/>
                <a:gd name="connsiteX1" fmla="*/ 378127 w 540052"/>
                <a:gd name="connsiteY1" fmla="*/ 0 h 1110709"/>
                <a:gd name="connsiteX2" fmla="*/ 0 w 540052"/>
                <a:gd name="connsiteY2" fmla="*/ 1089977 h 1110709"/>
                <a:gd name="connsiteX3" fmla="*/ 226713 w 540052"/>
                <a:gd name="connsiteY3" fmla="*/ 1020210 h 1110709"/>
                <a:gd name="connsiteX4" fmla="*/ 540052 w 540052"/>
                <a:gd name="connsiteY4" fmla="*/ 28575 h 1110709"/>
                <a:gd name="connsiteX0" fmla="*/ 546491 w 546491"/>
                <a:gd name="connsiteY0" fmla="*/ 28575 h 1120553"/>
                <a:gd name="connsiteX1" fmla="*/ 384566 w 546491"/>
                <a:gd name="connsiteY1" fmla="*/ 0 h 1120553"/>
                <a:gd name="connsiteX2" fmla="*/ 0 w 546491"/>
                <a:gd name="connsiteY2" fmla="*/ 1114802 h 1120553"/>
                <a:gd name="connsiteX3" fmla="*/ 233152 w 546491"/>
                <a:gd name="connsiteY3" fmla="*/ 1020210 h 1120553"/>
                <a:gd name="connsiteX4" fmla="*/ 546491 w 546491"/>
                <a:gd name="connsiteY4" fmla="*/ 28575 h 1120553"/>
                <a:gd name="connsiteX0" fmla="*/ 546491 w 546491"/>
                <a:gd name="connsiteY0" fmla="*/ 28575 h 1114802"/>
                <a:gd name="connsiteX1" fmla="*/ 384566 w 546491"/>
                <a:gd name="connsiteY1" fmla="*/ 0 h 1114802"/>
                <a:gd name="connsiteX2" fmla="*/ 0 w 546491"/>
                <a:gd name="connsiteY2" fmla="*/ 1114802 h 1114802"/>
                <a:gd name="connsiteX3" fmla="*/ 233152 w 546491"/>
                <a:gd name="connsiteY3" fmla="*/ 1020210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72061 w 546491"/>
                <a:gd name="connsiteY3" fmla="*/ 994014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62813 w 546491"/>
                <a:gd name="connsiteY3" fmla="*/ 1010150 h 1114802"/>
                <a:gd name="connsiteX4" fmla="*/ 546491 w 546491"/>
                <a:gd name="connsiteY4" fmla="*/ 28575 h 1114802"/>
                <a:gd name="connsiteX0" fmla="*/ 503172 w 503172"/>
                <a:gd name="connsiteY0" fmla="*/ 28575 h 1099918"/>
                <a:gd name="connsiteX1" fmla="*/ 341247 w 503172"/>
                <a:gd name="connsiteY1" fmla="*/ 0 h 1099918"/>
                <a:gd name="connsiteX2" fmla="*/ 0 w 503172"/>
                <a:gd name="connsiteY2" fmla="*/ 1099918 h 1099918"/>
                <a:gd name="connsiteX3" fmla="*/ 219494 w 503172"/>
                <a:gd name="connsiteY3" fmla="*/ 1010150 h 1099918"/>
                <a:gd name="connsiteX4" fmla="*/ 503172 w 503172"/>
                <a:gd name="connsiteY4" fmla="*/ 28575 h 1099918"/>
                <a:gd name="connsiteX0" fmla="*/ 521520 w 521520"/>
                <a:gd name="connsiteY0" fmla="*/ 28575 h 1105567"/>
                <a:gd name="connsiteX1" fmla="*/ 359595 w 521520"/>
                <a:gd name="connsiteY1" fmla="*/ 0 h 1105567"/>
                <a:gd name="connsiteX2" fmla="*/ 0 w 521520"/>
                <a:gd name="connsiteY2" fmla="*/ 1105567 h 1105567"/>
                <a:gd name="connsiteX3" fmla="*/ 237842 w 521520"/>
                <a:gd name="connsiteY3" fmla="*/ 1010150 h 1105567"/>
                <a:gd name="connsiteX4" fmla="*/ 521520 w 521520"/>
                <a:gd name="connsiteY4" fmla="*/ 28575 h 1105567"/>
                <a:gd name="connsiteX0" fmla="*/ 507340 w 507340"/>
                <a:gd name="connsiteY0" fmla="*/ 19495 h 1105567"/>
                <a:gd name="connsiteX1" fmla="*/ 359595 w 507340"/>
                <a:gd name="connsiteY1" fmla="*/ 0 h 1105567"/>
                <a:gd name="connsiteX2" fmla="*/ 0 w 507340"/>
                <a:gd name="connsiteY2" fmla="*/ 1105567 h 1105567"/>
                <a:gd name="connsiteX3" fmla="*/ 237842 w 507340"/>
                <a:gd name="connsiteY3" fmla="*/ 1010150 h 1105567"/>
                <a:gd name="connsiteX4" fmla="*/ 507340 w 507340"/>
                <a:gd name="connsiteY4" fmla="*/ 19495 h 1105567"/>
                <a:gd name="connsiteX0" fmla="*/ 507340 w 507340"/>
                <a:gd name="connsiteY0" fmla="*/ 19495 h 1105567"/>
                <a:gd name="connsiteX1" fmla="*/ 359595 w 507340"/>
                <a:gd name="connsiteY1" fmla="*/ 0 h 1105567"/>
                <a:gd name="connsiteX2" fmla="*/ 0 w 507340"/>
                <a:gd name="connsiteY2" fmla="*/ 1105567 h 1105567"/>
                <a:gd name="connsiteX3" fmla="*/ 263204 w 507340"/>
                <a:gd name="connsiteY3" fmla="*/ 992401 h 1105567"/>
                <a:gd name="connsiteX4" fmla="*/ 507340 w 507340"/>
                <a:gd name="connsiteY4" fmla="*/ 19495 h 1105567"/>
                <a:gd name="connsiteX0" fmla="*/ 507340 w 507340"/>
                <a:gd name="connsiteY0" fmla="*/ 19495 h 1105567"/>
                <a:gd name="connsiteX1" fmla="*/ 359595 w 507340"/>
                <a:gd name="connsiteY1" fmla="*/ 0 h 1105567"/>
                <a:gd name="connsiteX2" fmla="*/ 0 w 507340"/>
                <a:gd name="connsiteY2" fmla="*/ 1105567 h 1105567"/>
                <a:gd name="connsiteX3" fmla="*/ 286933 w 507340"/>
                <a:gd name="connsiteY3" fmla="*/ 971009 h 1105567"/>
                <a:gd name="connsiteX4" fmla="*/ 507340 w 507340"/>
                <a:gd name="connsiteY4" fmla="*/ 19495 h 1105567"/>
                <a:gd name="connsiteX0" fmla="*/ 489267 w 489267"/>
                <a:gd name="connsiteY0" fmla="*/ 19495 h 1135156"/>
                <a:gd name="connsiteX1" fmla="*/ 341522 w 489267"/>
                <a:gd name="connsiteY1" fmla="*/ 0 h 1135156"/>
                <a:gd name="connsiteX2" fmla="*/ 0 w 489267"/>
                <a:gd name="connsiteY2" fmla="*/ 1135156 h 1135156"/>
                <a:gd name="connsiteX3" fmla="*/ 268860 w 489267"/>
                <a:gd name="connsiteY3" fmla="*/ 971009 h 1135156"/>
                <a:gd name="connsiteX4" fmla="*/ 489267 w 489267"/>
                <a:gd name="connsiteY4" fmla="*/ 19495 h 1135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267" h="1135156">
                  <a:moveTo>
                    <a:pt x="489267" y="19495"/>
                  </a:moveTo>
                  <a:lnTo>
                    <a:pt x="341522" y="0"/>
                  </a:lnTo>
                  <a:lnTo>
                    <a:pt x="0" y="1135156"/>
                  </a:lnTo>
                  <a:cubicBezTo>
                    <a:pt x="87690" y="1098761"/>
                    <a:pt x="137216" y="1028388"/>
                    <a:pt x="268860" y="971009"/>
                  </a:cubicBezTo>
                  <a:lnTo>
                    <a:pt x="489267" y="1949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6" name="Freeform 55"/>
            <p:cNvSpPr/>
            <p:nvPr/>
          </p:nvSpPr>
          <p:spPr>
            <a:xfrm rot="1025653">
              <a:off x="1923444" y="2870157"/>
              <a:ext cx="460042" cy="1093188"/>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46295 w 546295"/>
                <a:gd name="connsiteY0" fmla="*/ 0 h 1181100"/>
                <a:gd name="connsiteX1" fmla="*/ 346270 w 546295"/>
                <a:gd name="connsiteY1" fmla="*/ 9525 h 1181100"/>
                <a:gd name="connsiteX2" fmla="*/ 0 w 546295"/>
                <a:gd name="connsiteY2" fmla="*/ 966333 h 1181100"/>
                <a:gd name="connsiteX3" fmla="*/ 136720 w 546295"/>
                <a:gd name="connsiteY3" fmla="*/ 1181100 h 1181100"/>
                <a:gd name="connsiteX4" fmla="*/ 546295 w 546295"/>
                <a:gd name="connsiteY4" fmla="*/ 0 h 1181100"/>
                <a:gd name="connsiteX0" fmla="*/ 546295 w 546295"/>
                <a:gd name="connsiteY0" fmla="*/ 0 h 1074695"/>
                <a:gd name="connsiteX1" fmla="*/ 346270 w 546295"/>
                <a:gd name="connsiteY1" fmla="*/ 9525 h 1074695"/>
                <a:gd name="connsiteX2" fmla="*/ 0 w 546295"/>
                <a:gd name="connsiteY2" fmla="*/ 966333 h 1074695"/>
                <a:gd name="connsiteX3" fmla="*/ 194280 w 546295"/>
                <a:gd name="connsiteY3" fmla="*/ 1074695 h 1074695"/>
                <a:gd name="connsiteX4" fmla="*/ 546295 w 546295"/>
                <a:gd name="connsiteY4" fmla="*/ 0 h 1074695"/>
                <a:gd name="connsiteX0" fmla="*/ 490522 w 490522"/>
                <a:gd name="connsiteY0" fmla="*/ 0 h 1074695"/>
                <a:gd name="connsiteX1" fmla="*/ 290497 w 490522"/>
                <a:gd name="connsiteY1" fmla="*/ 9525 h 1074695"/>
                <a:gd name="connsiteX2" fmla="*/ 0 w 490522"/>
                <a:gd name="connsiteY2" fmla="*/ 987552 h 1074695"/>
                <a:gd name="connsiteX3" fmla="*/ 138507 w 490522"/>
                <a:gd name="connsiteY3" fmla="*/ 1074695 h 1074695"/>
                <a:gd name="connsiteX4" fmla="*/ 490522 w 490522"/>
                <a:gd name="connsiteY4" fmla="*/ 0 h 1074695"/>
                <a:gd name="connsiteX0" fmla="*/ 490522 w 490522"/>
                <a:gd name="connsiteY0" fmla="*/ 0 h 1111594"/>
                <a:gd name="connsiteX1" fmla="*/ 290497 w 490522"/>
                <a:gd name="connsiteY1" fmla="*/ 9525 h 1111594"/>
                <a:gd name="connsiteX2" fmla="*/ 0 w 490522"/>
                <a:gd name="connsiteY2" fmla="*/ 987552 h 1111594"/>
                <a:gd name="connsiteX3" fmla="*/ 114709 w 490522"/>
                <a:gd name="connsiteY3" fmla="*/ 1111594 h 1111594"/>
                <a:gd name="connsiteX4" fmla="*/ 490522 w 490522"/>
                <a:gd name="connsiteY4" fmla="*/ 0 h 1111594"/>
                <a:gd name="connsiteX0" fmla="*/ 495138 w 495138"/>
                <a:gd name="connsiteY0" fmla="*/ 0 h 1111594"/>
                <a:gd name="connsiteX1" fmla="*/ 295113 w 495138"/>
                <a:gd name="connsiteY1" fmla="*/ 9525 h 1111594"/>
                <a:gd name="connsiteX2" fmla="*/ 0 w 495138"/>
                <a:gd name="connsiteY2" fmla="*/ 971358 h 1111594"/>
                <a:gd name="connsiteX3" fmla="*/ 119325 w 495138"/>
                <a:gd name="connsiteY3" fmla="*/ 1111594 h 1111594"/>
                <a:gd name="connsiteX4" fmla="*/ 495138 w 495138"/>
                <a:gd name="connsiteY4" fmla="*/ 0 h 1111594"/>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495138 w 495138"/>
                <a:gd name="connsiteY4"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45121 w 495138"/>
                <a:gd name="connsiteY4" fmla="*/ 1035021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39655 w 495138"/>
                <a:gd name="connsiteY4" fmla="*/ 104778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87207 w 495065"/>
                <a:gd name="connsiteY0" fmla="*/ 0 h 1087795"/>
                <a:gd name="connsiteX1" fmla="*/ 287182 w 495065"/>
                <a:gd name="connsiteY1" fmla="*/ 9525 h 1087795"/>
                <a:gd name="connsiteX2" fmla="*/ 0 w 495065"/>
                <a:gd name="connsiteY2" fmla="*/ 962478 h 1087795"/>
                <a:gd name="connsiteX3" fmla="*/ 74493 w 495065"/>
                <a:gd name="connsiteY3" fmla="*/ 1087795 h 1087795"/>
                <a:gd name="connsiteX4" fmla="*/ 178885 w 495065"/>
                <a:gd name="connsiteY4" fmla="*/ 1040735 h 1087795"/>
                <a:gd name="connsiteX5" fmla="*/ 495065 w 495065"/>
                <a:gd name="connsiteY5" fmla="*/ 1454 h 1087795"/>
                <a:gd name="connsiteX6" fmla="*/ 487207 w 495065"/>
                <a:gd name="connsiteY6" fmla="*/ 0 h 1087795"/>
                <a:gd name="connsiteX0" fmla="*/ 487207 w 495065"/>
                <a:gd name="connsiteY0" fmla="*/ 0 h 1085449"/>
                <a:gd name="connsiteX1" fmla="*/ 287182 w 495065"/>
                <a:gd name="connsiteY1" fmla="*/ 9525 h 1085449"/>
                <a:gd name="connsiteX2" fmla="*/ 0 w 495065"/>
                <a:gd name="connsiteY2" fmla="*/ 962478 h 1085449"/>
                <a:gd name="connsiteX3" fmla="*/ 86166 w 495065"/>
                <a:gd name="connsiteY3" fmla="*/ 1085449 h 1085449"/>
                <a:gd name="connsiteX4" fmla="*/ 178885 w 495065"/>
                <a:gd name="connsiteY4" fmla="*/ 1040735 h 1085449"/>
                <a:gd name="connsiteX5" fmla="*/ 495065 w 495065"/>
                <a:gd name="connsiteY5" fmla="*/ 1454 h 1085449"/>
                <a:gd name="connsiteX6" fmla="*/ 487207 w 495065"/>
                <a:gd name="connsiteY6" fmla="*/ 0 h 1085449"/>
                <a:gd name="connsiteX0" fmla="*/ 480203 w 488061"/>
                <a:gd name="connsiteY0" fmla="*/ 0 h 1085449"/>
                <a:gd name="connsiteX1" fmla="*/ 280178 w 488061"/>
                <a:gd name="connsiteY1" fmla="*/ 9525 h 1085449"/>
                <a:gd name="connsiteX2" fmla="*/ 0 w 488061"/>
                <a:gd name="connsiteY2" fmla="*/ 961071 h 1085449"/>
                <a:gd name="connsiteX3" fmla="*/ 79162 w 488061"/>
                <a:gd name="connsiteY3" fmla="*/ 1085449 h 1085449"/>
                <a:gd name="connsiteX4" fmla="*/ 171881 w 488061"/>
                <a:gd name="connsiteY4" fmla="*/ 1040735 h 1085449"/>
                <a:gd name="connsiteX5" fmla="*/ 488061 w 488061"/>
                <a:gd name="connsiteY5" fmla="*/ 1454 h 1085449"/>
                <a:gd name="connsiteX6" fmla="*/ 480203 w 488061"/>
                <a:gd name="connsiteY6" fmla="*/ 0 h 1085449"/>
                <a:gd name="connsiteX0" fmla="*/ 480203 w 488061"/>
                <a:gd name="connsiteY0" fmla="*/ 0 h 1085449"/>
                <a:gd name="connsiteX1" fmla="*/ 280178 w 488061"/>
                <a:gd name="connsiteY1" fmla="*/ 9525 h 1085449"/>
                <a:gd name="connsiteX2" fmla="*/ 0 w 488061"/>
                <a:gd name="connsiteY2" fmla="*/ 961071 h 1085449"/>
                <a:gd name="connsiteX3" fmla="*/ 79162 w 488061"/>
                <a:gd name="connsiteY3" fmla="*/ 1085449 h 1085449"/>
                <a:gd name="connsiteX4" fmla="*/ 203040 w 488061"/>
                <a:gd name="connsiteY4" fmla="*/ 1061048 h 1085449"/>
                <a:gd name="connsiteX5" fmla="*/ 488061 w 488061"/>
                <a:gd name="connsiteY5" fmla="*/ 1454 h 1085449"/>
                <a:gd name="connsiteX6" fmla="*/ 480203 w 488061"/>
                <a:gd name="connsiteY6" fmla="*/ 0 h 1085449"/>
                <a:gd name="connsiteX0" fmla="*/ 455690 w 488061"/>
                <a:gd name="connsiteY0" fmla="*/ 16049 h 1083995"/>
                <a:gd name="connsiteX1" fmla="*/ 280178 w 488061"/>
                <a:gd name="connsiteY1" fmla="*/ 8071 h 1083995"/>
                <a:gd name="connsiteX2" fmla="*/ 0 w 488061"/>
                <a:gd name="connsiteY2" fmla="*/ 959617 h 1083995"/>
                <a:gd name="connsiteX3" fmla="*/ 79162 w 488061"/>
                <a:gd name="connsiteY3" fmla="*/ 1083995 h 1083995"/>
                <a:gd name="connsiteX4" fmla="*/ 203040 w 488061"/>
                <a:gd name="connsiteY4" fmla="*/ 1059594 h 1083995"/>
                <a:gd name="connsiteX5" fmla="*/ 488061 w 488061"/>
                <a:gd name="connsiteY5" fmla="*/ 0 h 1083995"/>
                <a:gd name="connsiteX6" fmla="*/ 455690 w 488061"/>
                <a:gd name="connsiteY6" fmla="*/ 16049 h 1083995"/>
                <a:gd name="connsiteX0" fmla="*/ 488061 w 488061"/>
                <a:gd name="connsiteY0" fmla="*/ 0 h 1083995"/>
                <a:gd name="connsiteX1" fmla="*/ 280178 w 488061"/>
                <a:gd name="connsiteY1" fmla="*/ 8071 h 1083995"/>
                <a:gd name="connsiteX2" fmla="*/ 0 w 488061"/>
                <a:gd name="connsiteY2" fmla="*/ 959617 h 1083995"/>
                <a:gd name="connsiteX3" fmla="*/ 79162 w 488061"/>
                <a:gd name="connsiteY3" fmla="*/ 1083995 h 1083995"/>
                <a:gd name="connsiteX4" fmla="*/ 203040 w 488061"/>
                <a:gd name="connsiteY4" fmla="*/ 1059594 h 1083995"/>
                <a:gd name="connsiteX5" fmla="*/ 488061 w 488061"/>
                <a:gd name="connsiteY5" fmla="*/ 0 h 1083995"/>
                <a:gd name="connsiteX0" fmla="*/ 480708 w 480708"/>
                <a:gd name="connsiteY0" fmla="*/ 0 h 1091699"/>
                <a:gd name="connsiteX1" fmla="*/ 280178 w 480708"/>
                <a:gd name="connsiteY1" fmla="*/ 15775 h 1091699"/>
                <a:gd name="connsiteX2" fmla="*/ 0 w 480708"/>
                <a:gd name="connsiteY2" fmla="*/ 967321 h 1091699"/>
                <a:gd name="connsiteX3" fmla="*/ 79162 w 480708"/>
                <a:gd name="connsiteY3" fmla="*/ 1091699 h 1091699"/>
                <a:gd name="connsiteX4" fmla="*/ 203040 w 480708"/>
                <a:gd name="connsiteY4" fmla="*/ 1067298 h 1091699"/>
                <a:gd name="connsiteX5" fmla="*/ 480708 w 480708"/>
                <a:gd name="connsiteY5" fmla="*/ 0 h 1091699"/>
                <a:gd name="connsiteX0" fmla="*/ 480708 w 480708"/>
                <a:gd name="connsiteY0" fmla="*/ 6634 h 1098333"/>
                <a:gd name="connsiteX1" fmla="*/ 288235 w 480708"/>
                <a:gd name="connsiteY1" fmla="*/ 0 h 1098333"/>
                <a:gd name="connsiteX2" fmla="*/ 0 w 480708"/>
                <a:gd name="connsiteY2" fmla="*/ 973955 h 1098333"/>
                <a:gd name="connsiteX3" fmla="*/ 79162 w 480708"/>
                <a:gd name="connsiteY3" fmla="*/ 1098333 h 1098333"/>
                <a:gd name="connsiteX4" fmla="*/ 203040 w 480708"/>
                <a:gd name="connsiteY4" fmla="*/ 1073932 h 1098333"/>
                <a:gd name="connsiteX5" fmla="*/ 480708 w 480708"/>
                <a:gd name="connsiteY5" fmla="*/ 6634 h 1098333"/>
                <a:gd name="connsiteX0" fmla="*/ 480708 w 480708"/>
                <a:gd name="connsiteY0" fmla="*/ 6634 h 1073932"/>
                <a:gd name="connsiteX1" fmla="*/ 288235 w 480708"/>
                <a:gd name="connsiteY1" fmla="*/ 0 h 1073932"/>
                <a:gd name="connsiteX2" fmla="*/ 0 w 480708"/>
                <a:gd name="connsiteY2" fmla="*/ 973955 h 1073932"/>
                <a:gd name="connsiteX3" fmla="*/ 203040 w 480708"/>
                <a:gd name="connsiteY3" fmla="*/ 1073932 h 1073932"/>
                <a:gd name="connsiteX4" fmla="*/ 480708 w 480708"/>
                <a:gd name="connsiteY4" fmla="*/ 6634 h 1073932"/>
                <a:gd name="connsiteX0" fmla="*/ 460042 w 460042"/>
                <a:gd name="connsiteY0" fmla="*/ 6634 h 1073932"/>
                <a:gd name="connsiteX1" fmla="*/ 267569 w 460042"/>
                <a:gd name="connsiteY1" fmla="*/ 0 h 1073932"/>
                <a:gd name="connsiteX2" fmla="*/ 0 w 460042"/>
                <a:gd name="connsiteY2" fmla="*/ 927739 h 1073932"/>
                <a:gd name="connsiteX3" fmla="*/ 182374 w 460042"/>
                <a:gd name="connsiteY3" fmla="*/ 1073932 h 1073932"/>
                <a:gd name="connsiteX4" fmla="*/ 460042 w 460042"/>
                <a:gd name="connsiteY4" fmla="*/ 6634 h 1073932"/>
                <a:gd name="connsiteX0" fmla="*/ 460042 w 460042"/>
                <a:gd name="connsiteY0" fmla="*/ 6634 h 1093188"/>
                <a:gd name="connsiteX1" fmla="*/ 267569 w 460042"/>
                <a:gd name="connsiteY1" fmla="*/ 0 h 1093188"/>
                <a:gd name="connsiteX2" fmla="*/ 0 w 460042"/>
                <a:gd name="connsiteY2" fmla="*/ 927739 h 1093188"/>
                <a:gd name="connsiteX3" fmla="*/ 168365 w 460042"/>
                <a:gd name="connsiteY3" fmla="*/ 1093188 h 1093188"/>
                <a:gd name="connsiteX4" fmla="*/ 460042 w 460042"/>
                <a:gd name="connsiteY4" fmla="*/ 6634 h 109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042" h="1093188">
                  <a:moveTo>
                    <a:pt x="460042" y="6634"/>
                  </a:moveTo>
                  <a:lnTo>
                    <a:pt x="267569" y="0"/>
                  </a:lnTo>
                  <a:lnTo>
                    <a:pt x="0" y="927739"/>
                  </a:lnTo>
                  <a:lnTo>
                    <a:pt x="168365" y="1093188"/>
                  </a:lnTo>
                  <a:cubicBezTo>
                    <a:pt x="270958" y="748943"/>
                    <a:pt x="357449" y="350879"/>
                    <a:pt x="460042" y="6634"/>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56"/>
            <p:cNvSpPr/>
            <p:nvPr/>
          </p:nvSpPr>
          <p:spPr>
            <a:xfrm rot="19707341">
              <a:off x="6349453" y="2560654"/>
              <a:ext cx="497827" cy="66104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72937"/>
                <a:gd name="connsiteY0" fmla="*/ 0 h 559474"/>
                <a:gd name="connsiteX1" fmla="*/ 205472 w 472937"/>
                <a:gd name="connsiteY1" fmla="*/ 26028 h 559474"/>
                <a:gd name="connsiteX2" fmla="*/ 472937 w 472937"/>
                <a:gd name="connsiteY2" fmla="*/ 523023 h 559474"/>
                <a:gd name="connsiteX3" fmla="*/ 272623 w 472937"/>
                <a:gd name="connsiteY3" fmla="*/ 559474 h 559474"/>
                <a:gd name="connsiteX4" fmla="*/ 0 w 472937"/>
                <a:gd name="connsiteY4" fmla="*/ 0 h 559474"/>
                <a:gd name="connsiteX0" fmla="*/ 0 w 472937"/>
                <a:gd name="connsiteY0" fmla="*/ 0 h 559474"/>
                <a:gd name="connsiteX1" fmla="*/ 194597 w 472937"/>
                <a:gd name="connsiteY1" fmla="*/ 11514 h 559474"/>
                <a:gd name="connsiteX2" fmla="*/ 472937 w 472937"/>
                <a:gd name="connsiteY2" fmla="*/ 523023 h 559474"/>
                <a:gd name="connsiteX3" fmla="*/ 272623 w 472937"/>
                <a:gd name="connsiteY3" fmla="*/ 559474 h 559474"/>
                <a:gd name="connsiteX4" fmla="*/ 0 w 472937"/>
                <a:gd name="connsiteY4" fmla="*/ 0 h 559474"/>
                <a:gd name="connsiteX0" fmla="*/ 0 w 451919"/>
                <a:gd name="connsiteY0" fmla="*/ 0 h 559474"/>
                <a:gd name="connsiteX1" fmla="*/ 194597 w 451919"/>
                <a:gd name="connsiteY1" fmla="*/ 11514 h 559474"/>
                <a:gd name="connsiteX2" fmla="*/ 451919 w 451919"/>
                <a:gd name="connsiteY2" fmla="*/ 535646 h 559474"/>
                <a:gd name="connsiteX3" fmla="*/ 272623 w 451919"/>
                <a:gd name="connsiteY3" fmla="*/ 559474 h 559474"/>
                <a:gd name="connsiteX4" fmla="*/ 0 w 451919"/>
                <a:gd name="connsiteY4" fmla="*/ 0 h 559474"/>
                <a:gd name="connsiteX0" fmla="*/ 0 w 461360"/>
                <a:gd name="connsiteY0" fmla="*/ 0 h 562167"/>
                <a:gd name="connsiteX1" fmla="*/ 204038 w 461360"/>
                <a:gd name="connsiteY1" fmla="*/ 14207 h 562167"/>
                <a:gd name="connsiteX2" fmla="*/ 461360 w 461360"/>
                <a:gd name="connsiteY2" fmla="*/ 538339 h 562167"/>
                <a:gd name="connsiteX3" fmla="*/ 282064 w 461360"/>
                <a:gd name="connsiteY3" fmla="*/ 562167 h 562167"/>
                <a:gd name="connsiteX4" fmla="*/ 0 w 461360"/>
                <a:gd name="connsiteY4" fmla="*/ 0 h 562167"/>
                <a:gd name="connsiteX0" fmla="*/ 0 w 461360"/>
                <a:gd name="connsiteY0" fmla="*/ 0 h 551852"/>
                <a:gd name="connsiteX1" fmla="*/ 204038 w 461360"/>
                <a:gd name="connsiteY1" fmla="*/ 14207 h 551852"/>
                <a:gd name="connsiteX2" fmla="*/ 461360 w 461360"/>
                <a:gd name="connsiteY2" fmla="*/ 538339 h 551852"/>
                <a:gd name="connsiteX3" fmla="*/ 288009 w 461360"/>
                <a:gd name="connsiteY3" fmla="*/ 551852 h 551852"/>
                <a:gd name="connsiteX4" fmla="*/ 0 w 461360"/>
                <a:gd name="connsiteY4" fmla="*/ 0 h 551852"/>
                <a:gd name="connsiteX0" fmla="*/ 0 w 461360"/>
                <a:gd name="connsiteY0" fmla="*/ 0 h 584688"/>
                <a:gd name="connsiteX1" fmla="*/ 204038 w 461360"/>
                <a:gd name="connsiteY1" fmla="*/ 14207 h 584688"/>
                <a:gd name="connsiteX2" fmla="*/ 461360 w 461360"/>
                <a:gd name="connsiteY2" fmla="*/ 538339 h 584688"/>
                <a:gd name="connsiteX3" fmla="*/ 302065 w 461360"/>
                <a:gd name="connsiteY3" fmla="*/ 584688 h 584688"/>
                <a:gd name="connsiteX4" fmla="*/ 0 w 461360"/>
                <a:gd name="connsiteY4" fmla="*/ 0 h 584688"/>
                <a:gd name="connsiteX0" fmla="*/ 0 w 490977"/>
                <a:gd name="connsiteY0" fmla="*/ 0 h 596634"/>
                <a:gd name="connsiteX1" fmla="*/ 204038 w 490977"/>
                <a:gd name="connsiteY1" fmla="*/ 14207 h 596634"/>
                <a:gd name="connsiteX2" fmla="*/ 490977 w 490977"/>
                <a:gd name="connsiteY2" fmla="*/ 596634 h 596634"/>
                <a:gd name="connsiteX3" fmla="*/ 302065 w 490977"/>
                <a:gd name="connsiteY3" fmla="*/ 584688 h 596634"/>
                <a:gd name="connsiteX4" fmla="*/ 0 w 490977"/>
                <a:gd name="connsiteY4" fmla="*/ 0 h 596634"/>
                <a:gd name="connsiteX0" fmla="*/ 0 w 476536"/>
                <a:gd name="connsiteY0" fmla="*/ 0 h 588311"/>
                <a:gd name="connsiteX1" fmla="*/ 189597 w 476536"/>
                <a:gd name="connsiteY1" fmla="*/ 5884 h 588311"/>
                <a:gd name="connsiteX2" fmla="*/ 476536 w 476536"/>
                <a:gd name="connsiteY2" fmla="*/ 588311 h 588311"/>
                <a:gd name="connsiteX3" fmla="*/ 287624 w 476536"/>
                <a:gd name="connsiteY3" fmla="*/ 576365 h 588311"/>
                <a:gd name="connsiteX4" fmla="*/ 0 w 476536"/>
                <a:gd name="connsiteY4" fmla="*/ 0 h 588311"/>
                <a:gd name="connsiteX0" fmla="*/ 0 w 476536"/>
                <a:gd name="connsiteY0" fmla="*/ 0 h 588311"/>
                <a:gd name="connsiteX1" fmla="*/ 189597 w 476536"/>
                <a:gd name="connsiteY1" fmla="*/ 5884 h 588311"/>
                <a:gd name="connsiteX2" fmla="*/ 476536 w 476536"/>
                <a:gd name="connsiteY2" fmla="*/ 588311 h 588311"/>
                <a:gd name="connsiteX3" fmla="*/ 291506 w 476536"/>
                <a:gd name="connsiteY3" fmla="*/ 564861 h 588311"/>
                <a:gd name="connsiteX4" fmla="*/ 0 w 476536"/>
                <a:gd name="connsiteY4" fmla="*/ 0 h 588311"/>
                <a:gd name="connsiteX0" fmla="*/ 0 w 476536"/>
                <a:gd name="connsiteY0" fmla="*/ 0 h 588311"/>
                <a:gd name="connsiteX1" fmla="*/ 237537 w 476536"/>
                <a:gd name="connsiteY1" fmla="*/ 60997 h 588311"/>
                <a:gd name="connsiteX2" fmla="*/ 476536 w 476536"/>
                <a:gd name="connsiteY2" fmla="*/ 588311 h 588311"/>
                <a:gd name="connsiteX3" fmla="*/ 291506 w 476536"/>
                <a:gd name="connsiteY3" fmla="*/ 564861 h 588311"/>
                <a:gd name="connsiteX4" fmla="*/ 0 w 476536"/>
                <a:gd name="connsiteY4" fmla="*/ 0 h 588311"/>
                <a:gd name="connsiteX0" fmla="*/ 0 w 522830"/>
                <a:gd name="connsiteY0" fmla="*/ 0 h 689200"/>
                <a:gd name="connsiteX1" fmla="*/ 237537 w 522830"/>
                <a:gd name="connsiteY1" fmla="*/ 60997 h 689200"/>
                <a:gd name="connsiteX2" fmla="*/ 522830 w 522830"/>
                <a:gd name="connsiteY2" fmla="*/ 689200 h 689200"/>
                <a:gd name="connsiteX3" fmla="*/ 291506 w 522830"/>
                <a:gd name="connsiteY3" fmla="*/ 564861 h 689200"/>
                <a:gd name="connsiteX4" fmla="*/ 0 w 522830"/>
                <a:gd name="connsiteY4" fmla="*/ 0 h 689200"/>
                <a:gd name="connsiteX0" fmla="*/ 0 w 522830"/>
                <a:gd name="connsiteY0" fmla="*/ 0 h 689200"/>
                <a:gd name="connsiteX1" fmla="*/ 237537 w 522830"/>
                <a:gd name="connsiteY1" fmla="*/ 60997 h 689200"/>
                <a:gd name="connsiteX2" fmla="*/ 522830 w 522830"/>
                <a:gd name="connsiteY2" fmla="*/ 689200 h 689200"/>
                <a:gd name="connsiteX3" fmla="*/ 305003 w 522830"/>
                <a:gd name="connsiteY3" fmla="*/ 589130 h 689200"/>
                <a:gd name="connsiteX4" fmla="*/ 0 w 522830"/>
                <a:gd name="connsiteY4" fmla="*/ 0 h 689200"/>
                <a:gd name="connsiteX0" fmla="*/ 0 w 497827"/>
                <a:gd name="connsiteY0" fmla="*/ 0 h 661049"/>
                <a:gd name="connsiteX1" fmla="*/ 212534 w 497827"/>
                <a:gd name="connsiteY1" fmla="*/ 32846 h 661049"/>
                <a:gd name="connsiteX2" fmla="*/ 497827 w 497827"/>
                <a:gd name="connsiteY2" fmla="*/ 661049 h 661049"/>
                <a:gd name="connsiteX3" fmla="*/ 280000 w 497827"/>
                <a:gd name="connsiteY3" fmla="*/ 560979 h 661049"/>
                <a:gd name="connsiteX4" fmla="*/ 0 w 497827"/>
                <a:gd name="connsiteY4" fmla="*/ 0 h 661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27" h="661049">
                  <a:moveTo>
                    <a:pt x="0" y="0"/>
                  </a:moveTo>
                  <a:lnTo>
                    <a:pt x="212534" y="32846"/>
                  </a:lnTo>
                  <a:lnTo>
                    <a:pt x="497827" y="661049"/>
                  </a:lnTo>
                  <a:lnTo>
                    <a:pt x="280000" y="560979"/>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8" name="Freeform 57"/>
            <p:cNvSpPr/>
            <p:nvPr/>
          </p:nvSpPr>
          <p:spPr>
            <a:xfrm rot="19869122">
              <a:off x="6891302" y="2529312"/>
              <a:ext cx="525507" cy="66156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0 h 440571"/>
                <a:gd name="connsiteX1" fmla="*/ 186543 w 429053"/>
                <a:gd name="connsiteY1" fmla="*/ 2297 h 440571"/>
                <a:gd name="connsiteX2" fmla="*/ 429053 w 429053"/>
                <a:gd name="connsiteY2" fmla="*/ 436734 h 440571"/>
                <a:gd name="connsiteX3" fmla="*/ 244965 w 429053"/>
                <a:gd name="connsiteY3" fmla="*/ 440571 h 440571"/>
                <a:gd name="connsiteX4" fmla="*/ 0 w 429053"/>
                <a:gd name="connsiteY4" fmla="*/ 0 h 440571"/>
                <a:gd name="connsiteX0" fmla="*/ 0 w 471248"/>
                <a:gd name="connsiteY0" fmla="*/ 0 h 515280"/>
                <a:gd name="connsiteX1" fmla="*/ 186543 w 471248"/>
                <a:gd name="connsiteY1" fmla="*/ 2297 h 515280"/>
                <a:gd name="connsiteX2" fmla="*/ 471248 w 471248"/>
                <a:gd name="connsiteY2" fmla="*/ 515280 h 515280"/>
                <a:gd name="connsiteX3" fmla="*/ 244965 w 471248"/>
                <a:gd name="connsiteY3" fmla="*/ 440571 h 515280"/>
                <a:gd name="connsiteX4" fmla="*/ 0 w 471248"/>
                <a:gd name="connsiteY4" fmla="*/ 0 h 515280"/>
                <a:gd name="connsiteX0" fmla="*/ 0 w 496766"/>
                <a:gd name="connsiteY0" fmla="*/ 0 h 574340"/>
                <a:gd name="connsiteX1" fmla="*/ 186543 w 496766"/>
                <a:gd name="connsiteY1" fmla="*/ 2297 h 574340"/>
                <a:gd name="connsiteX2" fmla="*/ 496766 w 496766"/>
                <a:gd name="connsiteY2" fmla="*/ 574340 h 574340"/>
                <a:gd name="connsiteX3" fmla="*/ 244965 w 496766"/>
                <a:gd name="connsiteY3" fmla="*/ 440571 h 574340"/>
                <a:gd name="connsiteX4" fmla="*/ 0 w 496766"/>
                <a:gd name="connsiteY4" fmla="*/ 0 h 574340"/>
                <a:gd name="connsiteX0" fmla="*/ 0 w 496766"/>
                <a:gd name="connsiteY0" fmla="*/ 6141 h 580481"/>
                <a:gd name="connsiteX1" fmla="*/ 190962 w 496766"/>
                <a:gd name="connsiteY1" fmla="*/ 0 h 580481"/>
                <a:gd name="connsiteX2" fmla="*/ 496766 w 496766"/>
                <a:gd name="connsiteY2" fmla="*/ 580481 h 580481"/>
                <a:gd name="connsiteX3" fmla="*/ 244965 w 496766"/>
                <a:gd name="connsiteY3" fmla="*/ 446712 h 580481"/>
                <a:gd name="connsiteX4" fmla="*/ 0 w 496766"/>
                <a:gd name="connsiteY4" fmla="*/ 6141 h 580481"/>
                <a:gd name="connsiteX0" fmla="*/ 0 w 496766"/>
                <a:gd name="connsiteY0" fmla="*/ 6141 h 580481"/>
                <a:gd name="connsiteX1" fmla="*/ 190962 w 496766"/>
                <a:gd name="connsiteY1" fmla="*/ 0 h 580481"/>
                <a:gd name="connsiteX2" fmla="*/ 496766 w 496766"/>
                <a:gd name="connsiteY2" fmla="*/ 580481 h 580481"/>
                <a:gd name="connsiteX3" fmla="*/ 236027 w 496766"/>
                <a:gd name="connsiteY3" fmla="*/ 468911 h 580481"/>
                <a:gd name="connsiteX4" fmla="*/ 0 w 496766"/>
                <a:gd name="connsiteY4" fmla="*/ 6141 h 580481"/>
                <a:gd name="connsiteX0" fmla="*/ 0 w 525507"/>
                <a:gd name="connsiteY0" fmla="*/ 6141 h 661561"/>
                <a:gd name="connsiteX1" fmla="*/ 190962 w 525507"/>
                <a:gd name="connsiteY1" fmla="*/ 0 h 661561"/>
                <a:gd name="connsiteX2" fmla="*/ 525507 w 525507"/>
                <a:gd name="connsiteY2" fmla="*/ 661561 h 661561"/>
                <a:gd name="connsiteX3" fmla="*/ 236027 w 525507"/>
                <a:gd name="connsiteY3" fmla="*/ 468911 h 661561"/>
                <a:gd name="connsiteX4" fmla="*/ 0 w 525507"/>
                <a:gd name="connsiteY4" fmla="*/ 6141 h 661561"/>
                <a:gd name="connsiteX0" fmla="*/ 0 w 525507"/>
                <a:gd name="connsiteY0" fmla="*/ 6141 h 661561"/>
                <a:gd name="connsiteX1" fmla="*/ 190962 w 525507"/>
                <a:gd name="connsiteY1" fmla="*/ 0 h 661561"/>
                <a:gd name="connsiteX2" fmla="*/ 525507 w 525507"/>
                <a:gd name="connsiteY2" fmla="*/ 661561 h 661561"/>
                <a:gd name="connsiteX3" fmla="*/ 248754 w 525507"/>
                <a:gd name="connsiteY3" fmla="*/ 470484 h 661561"/>
                <a:gd name="connsiteX4" fmla="*/ 0 w 525507"/>
                <a:gd name="connsiteY4" fmla="*/ 6141 h 661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507" h="661561">
                  <a:moveTo>
                    <a:pt x="0" y="6141"/>
                  </a:moveTo>
                  <a:lnTo>
                    <a:pt x="190962" y="0"/>
                  </a:lnTo>
                  <a:lnTo>
                    <a:pt x="525507" y="661561"/>
                  </a:lnTo>
                  <a:lnTo>
                    <a:pt x="248754" y="470484"/>
                  </a:lnTo>
                  <a:lnTo>
                    <a:pt x="0" y="6141"/>
                  </a:lnTo>
                  <a:close/>
                </a:path>
              </a:pathLst>
            </a:custGeom>
            <a:solidFill>
              <a:srgbClr val="CC66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9" name="Freeform 58"/>
            <p:cNvSpPr/>
            <p:nvPr/>
          </p:nvSpPr>
          <p:spPr>
            <a:xfrm>
              <a:off x="6336506" y="2495034"/>
              <a:ext cx="2302852" cy="802349"/>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123334 w 1762908"/>
                <a:gd name="connsiteY0" fmla="*/ 0 h 598258"/>
                <a:gd name="connsiteX1" fmla="*/ 0 w 1762908"/>
                <a:gd name="connsiteY1" fmla="*/ 65988 h 598258"/>
                <a:gd name="connsiteX2" fmla="*/ 884 w 1762908"/>
                <a:gd name="connsiteY2" fmla="*/ 151911 h 598258"/>
                <a:gd name="connsiteX3" fmla="*/ 69424 w 1762908"/>
                <a:gd name="connsiteY3" fmla="*/ 191581 h 598258"/>
                <a:gd name="connsiteX4" fmla="*/ 278876 w 1762908"/>
                <a:gd name="connsiteY4" fmla="*/ 370396 h 598258"/>
                <a:gd name="connsiteX5" fmla="*/ 457591 w 1762908"/>
                <a:gd name="connsiteY5" fmla="*/ 469769 h 598258"/>
                <a:gd name="connsiteX6" fmla="*/ 629926 w 1762908"/>
                <a:gd name="connsiteY6" fmla="*/ 540863 h 598258"/>
                <a:gd name="connsiteX7" fmla="*/ 872371 w 1762908"/>
                <a:gd name="connsiteY7" fmla="*/ 592318 h 598258"/>
                <a:gd name="connsiteX8" fmla="*/ 1762908 w 1762908"/>
                <a:gd name="connsiteY8" fmla="*/ 207390 h 598258"/>
                <a:gd name="connsiteX9" fmla="*/ 1230589 w 1762908"/>
                <a:gd name="connsiteY9" fmla="*/ 83271 h 598258"/>
                <a:gd name="connsiteX10" fmla="*/ 1042051 w 1762908"/>
                <a:gd name="connsiteY10" fmla="*/ 64416 h 598258"/>
                <a:gd name="connsiteX11" fmla="*/ 799609 w 1762908"/>
                <a:gd name="connsiteY11" fmla="*/ 56268 h 598258"/>
                <a:gd name="connsiteX12" fmla="*/ 428330 w 1762908"/>
                <a:gd name="connsiteY12" fmla="*/ 37315 h 598258"/>
                <a:gd name="connsiteX13" fmla="*/ 123334 w 1762908"/>
                <a:gd name="connsiteY13" fmla="*/ 0 h 598258"/>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230589 w 1762908"/>
                <a:gd name="connsiteY9" fmla="*/ 83271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541452 w 1762908"/>
                <a:gd name="connsiteY12" fmla="*/ 131583 h 653087"/>
                <a:gd name="connsiteX13" fmla="*/ 123334 w 1762908"/>
                <a:gd name="connsiteY13" fmla="*/ 0 h 653087"/>
                <a:gd name="connsiteX0" fmla="*/ 396712 w 1762908"/>
                <a:gd name="connsiteY0" fmla="*/ 84841 h 587099"/>
                <a:gd name="connsiteX1" fmla="*/ 0 w 1762908"/>
                <a:gd name="connsiteY1" fmla="*/ 0 h 587099"/>
                <a:gd name="connsiteX2" fmla="*/ 884 w 1762908"/>
                <a:gd name="connsiteY2" fmla="*/ 85923 h 587099"/>
                <a:gd name="connsiteX3" fmla="*/ 69424 w 1762908"/>
                <a:gd name="connsiteY3" fmla="*/ 125593 h 587099"/>
                <a:gd name="connsiteX4" fmla="*/ 278876 w 1762908"/>
                <a:gd name="connsiteY4" fmla="*/ 304408 h 587099"/>
                <a:gd name="connsiteX5" fmla="*/ 457591 w 1762908"/>
                <a:gd name="connsiteY5" fmla="*/ 403781 h 587099"/>
                <a:gd name="connsiteX6" fmla="*/ 629926 w 1762908"/>
                <a:gd name="connsiteY6" fmla="*/ 474875 h 587099"/>
                <a:gd name="connsiteX7" fmla="*/ 1353138 w 1762908"/>
                <a:gd name="connsiteY7" fmla="*/ 582890 h 587099"/>
                <a:gd name="connsiteX8" fmla="*/ 1762908 w 1762908"/>
                <a:gd name="connsiteY8" fmla="*/ 141402 h 587099"/>
                <a:gd name="connsiteX9" fmla="*/ 1381417 w 1762908"/>
                <a:gd name="connsiteY9" fmla="*/ 83271 h 587099"/>
                <a:gd name="connsiteX10" fmla="*/ 1126892 w 1762908"/>
                <a:gd name="connsiteY10" fmla="*/ 92696 h 587099"/>
                <a:gd name="connsiteX11" fmla="*/ 884450 w 1762908"/>
                <a:gd name="connsiteY11" fmla="*/ 75121 h 587099"/>
                <a:gd name="connsiteX12" fmla="*/ 541452 w 1762908"/>
                <a:gd name="connsiteY12" fmla="*/ 65595 h 587099"/>
                <a:gd name="connsiteX13" fmla="*/ 396712 w 1762908"/>
                <a:gd name="connsiteY13" fmla="*/ 84841 h 587099"/>
                <a:gd name="connsiteX0" fmla="*/ 395829 w 1762025"/>
                <a:gd name="connsiteY0" fmla="*/ 19246 h 521504"/>
                <a:gd name="connsiteX1" fmla="*/ 187653 w 1762025"/>
                <a:gd name="connsiteY1" fmla="*/ 393 h 521504"/>
                <a:gd name="connsiteX2" fmla="*/ 1 w 1762025"/>
                <a:gd name="connsiteY2" fmla="*/ 20328 h 521504"/>
                <a:gd name="connsiteX3" fmla="*/ 68541 w 1762025"/>
                <a:gd name="connsiteY3" fmla="*/ 59998 h 521504"/>
                <a:gd name="connsiteX4" fmla="*/ 277993 w 1762025"/>
                <a:gd name="connsiteY4" fmla="*/ 238813 h 521504"/>
                <a:gd name="connsiteX5" fmla="*/ 456708 w 1762025"/>
                <a:gd name="connsiteY5" fmla="*/ 338186 h 521504"/>
                <a:gd name="connsiteX6" fmla="*/ 629043 w 1762025"/>
                <a:gd name="connsiteY6" fmla="*/ 409280 h 521504"/>
                <a:gd name="connsiteX7" fmla="*/ 1352255 w 1762025"/>
                <a:gd name="connsiteY7" fmla="*/ 517295 h 521504"/>
                <a:gd name="connsiteX8" fmla="*/ 1762025 w 1762025"/>
                <a:gd name="connsiteY8" fmla="*/ 75807 h 521504"/>
                <a:gd name="connsiteX9" fmla="*/ 1380534 w 1762025"/>
                <a:gd name="connsiteY9" fmla="*/ 17676 h 521504"/>
                <a:gd name="connsiteX10" fmla="*/ 1126009 w 1762025"/>
                <a:gd name="connsiteY10" fmla="*/ 27101 h 521504"/>
                <a:gd name="connsiteX11" fmla="*/ 883567 w 1762025"/>
                <a:gd name="connsiteY11" fmla="*/ 9526 h 521504"/>
                <a:gd name="connsiteX12" fmla="*/ 540569 w 1762025"/>
                <a:gd name="connsiteY12" fmla="*/ 0 h 521504"/>
                <a:gd name="connsiteX13" fmla="*/ 395829 w 1762025"/>
                <a:gd name="connsiteY13" fmla="*/ 19246 h 521504"/>
                <a:gd name="connsiteX0" fmla="*/ 395829 w 1762025"/>
                <a:gd name="connsiteY0" fmla="*/ 19246 h 523235"/>
                <a:gd name="connsiteX1" fmla="*/ 187653 w 1762025"/>
                <a:gd name="connsiteY1" fmla="*/ 393 h 523235"/>
                <a:gd name="connsiteX2" fmla="*/ 1 w 1762025"/>
                <a:gd name="connsiteY2" fmla="*/ 20328 h 523235"/>
                <a:gd name="connsiteX3" fmla="*/ 68541 w 1762025"/>
                <a:gd name="connsiteY3" fmla="*/ 59998 h 523235"/>
                <a:gd name="connsiteX4" fmla="*/ 277993 w 1762025"/>
                <a:gd name="connsiteY4" fmla="*/ 238813 h 523235"/>
                <a:gd name="connsiteX5" fmla="*/ 456708 w 1762025"/>
                <a:gd name="connsiteY5" fmla="*/ 338186 h 523235"/>
                <a:gd name="connsiteX6" fmla="*/ 676177 w 1762025"/>
                <a:gd name="connsiteY6" fmla="*/ 465841 h 523235"/>
                <a:gd name="connsiteX7" fmla="*/ 1352255 w 1762025"/>
                <a:gd name="connsiteY7" fmla="*/ 517295 h 523235"/>
                <a:gd name="connsiteX8" fmla="*/ 1762025 w 1762025"/>
                <a:gd name="connsiteY8" fmla="*/ 75807 h 523235"/>
                <a:gd name="connsiteX9" fmla="*/ 1380534 w 1762025"/>
                <a:gd name="connsiteY9" fmla="*/ 17676 h 523235"/>
                <a:gd name="connsiteX10" fmla="*/ 1126009 w 1762025"/>
                <a:gd name="connsiteY10" fmla="*/ 27101 h 523235"/>
                <a:gd name="connsiteX11" fmla="*/ 883567 w 1762025"/>
                <a:gd name="connsiteY11" fmla="*/ 9526 h 523235"/>
                <a:gd name="connsiteX12" fmla="*/ 540569 w 1762025"/>
                <a:gd name="connsiteY12" fmla="*/ 0 h 523235"/>
                <a:gd name="connsiteX13" fmla="*/ 395829 w 1762025"/>
                <a:gd name="connsiteY13" fmla="*/ 19246 h 523235"/>
                <a:gd name="connsiteX0" fmla="*/ 395829 w 1762025"/>
                <a:gd name="connsiteY0" fmla="*/ 19246 h 541372"/>
                <a:gd name="connsiteX1" fmla="*/ 187653 w 1762025"/>
                <a:gd name="connsiteY1" fmla="*/ 393 h 541372"/>
                <a:gd name="connsiteX2" fmla="*/ 1 w 1762025"/>
                <a:gd name="connsiteY2" fmla="*/ 20328 h 541372"/>
                <a:gd name="connsiteX3" fmla="*/ 68541 w 1762025"/>
                <a:gd name="connsiteY3" fmla="*/ 59998 h 541372"/>
                <a:gd name="connsiteX4" fmla="*/ 277993 w 1762025"/>
                <a:gd name="connsiteY4" fmla="*/ 238813 h 541372"/>
                <a:gd name="connsiteX5" fmla="*/ 456708 w 1762025"/>
                <a:gd name="connsiteY5" fmla="*/ 338186 h 541372"/>
                <a:gd name="connsiteX6" fmla="*/ 676177 w 1762025"/>
                <a:gd name="connsiteY6" fmla="*/ 465841 h 541372"/>
                <a:gd name="connsiteX7" fmla="*/ 1305121 w 1762025"/>
                <a:gd name="connsiteY7" fmla="*/ 536149 h 541372"/>
                <a:gd name="connsiteX8" fmla="*/ 1762025 w 1762025"/>
                <a:gd name="connsiteY8" fmla="*/ 75807 h 541372"/>
                <a:gd name="connsiteX9" fmla="*/ 1380534 w 1762025"/>
                <a:gd name="connsiteY9" fmla="*/ 17676 h 541372"/>
                <a:gd name="connsiteX10" fmla="*/ 1126009 w 1762025"/>
                <a:gd name="connsiteY10" fmla="*/ 27101 h 541372"/>
                <a:gd name="connsiteX11" fmla="*/ 883567 w 1762025"/>
                <a:gd name="connsiteY11" fmla="*/ 9526 h 541372"/>
                <a:gd name="connsiteX12" fmla="*/ 540569 w 1762025"/>
                <a:gd name="connsiteY12" fmla="*/ 0 h 541372"/>
                <a:gd name="connsiteX13" fmla="*/ 395829 w 1762025"/>
                <a:gd name="connsiteY13" fmla="*/ 19246 h 541372"/>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883567 w 1762025"/>
                <a:gd name="connsiteY11" fmla="*/ 10074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54289 w 1762025"/>
                <a:gd name="connsiteY10" fmla="*/ 37076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959988"/>
                <a:gd name="connsiteY0" fmla="*/ 19794 h 541920"/>
                <a:gd name="connsiteX1" fmla="*/ 187653 w 1959988"/>
                <a:gd name="connsiteY1" fmla="*/ 941 h 541920"/>
                <a:gd name="connsiteX2" fmla="*/ 1 w 1959988"/>
                <a:gd name="connsiteY2" fmla="*/ 20876 h 541920"/>
                <a:gd name="connsiteX3" fmla="*/ 68541 w 1959988"/>
                <a:gd name="connsiteY3" fmla="*/ 60546 h 541920"/>
                <a:gd name="connsiteX4" fmla="*/ 277993 w 1959988"/>
                <a:gd name="connsiteY4" fmla="*/ 239361 h 541920"/>
                <a:gd name="connsiteX5" fmla="*/ 456708 w 1959988"/>
                <a:gd name="connsiteY5" fmla="*/ 338734 h 541920"/>
                <a:gd name="connsiteX6" fmla="*/ 676177 w 1959988"/>
                <a:gd name="connsiteY6" fmla="*/ 466389 h 541920"/>
                <a:gd name="connsiteX7" fmla="*/ 1305121 w 1959988"/>
                <a:gd name="connsiteY7" fmla="*/ 536697 h 541920"/>
                <a:gd name="connsiteX8" fmla="*/ 1959988 w 1959988"/>
                <a:gd name="connsiteY8" fmla="*/ 151769 h 541920"/>
                <a:gd name="connsiteX9" fmla="*/ 1380534 w 1959988"/>
                <a:gd name="connsiteY9" fmla="*/ 18224 h 541920"/>
                <a:gd name="connsiteX10" fmla="*/ 1154289 w 1959988"/>
                <a:gd name="connsiteY10" fmla="*/ 37076 h 541920"/>
                <a:gd name="connsiteX11" fmla="*/ 911848 w 1959988"/>
                <a:gd name="connsiteY11" fmla="*/ 38355 h 541920"/>
                <a:gd name="connsiteX12" fmla="*/ 673522 w 1959988"/>
                <a:gd name="connsiteY12" fmla="*/ 27647 h 541920"/>
                <a:gd name="connsiteX13" fmla="*/ 540569 w 1959988"/>
                <a:gd name="connsiteY13" fmla="*/ 548 h 541920"/>
                <a:gd name="connsiteX14" fmla="*/ 395829 w 1959988"/>
                <a:gd name="connsiteY14" fmla="*/ 19794 h 541920"/>
                <a:gd name="connsiteX0" fmla="*/ 395829 w 1959988"/>
                <a:gd name="connsiteY0" fmla="*/ 19794 h 587845"/>
                <a:gd name="connsiteX1" fmla="*/ 187653 w 1959988"/>
                <a:gd name="connsiteY1" fmla="*/ 941 h 587845"/>
                <a:gd name="connsiteX2" fmla="*/ 1 w 1959988"/>
                <a:gd name="connsiteY2" fmla="*/ 20876 h 587845"/>
                <a:gd name="connsiteX3" fmla="*/ 68541 w 1959988"/>
                <a:gd name="connsiteY3" fmla="*/ 60546 h 587845"/>
                <a:gd name="connsiteX4" fmla="*/ 277993 w 1959988"/>
                <a:gd name="connsiteY4" fmla="*/ 239361 h 587845"/>
                <a:gd name="connsiteX5" fmla="*/ 456708 w 1959988"/>
                <a:gd name="connsiteY5" fmla="*/ 338734 h 587845"/>
                <a:gd name="connsiteX6" fmla="*/ 676177 w 1959988"/>
                <a:gd name="connsiteY6" fmla="*/ 466389 h 587845"/>
                <a:gd name="connsiteX7" fmla="*/ 1559645 w 1959988"/>
                <a:gd name="connsiteY7" fmla="*/ 583831 h 587845"/>
                <a:gd name="connsiteX8" fmla="*/ 1959988 w 1959988"/>
                <a:gd name="connsiteY8" fmla="*/ 151769 h 587845"/>
                <a:gd name="connsiteX9" fmla="*/ 1380534 w 1959988"/>
                <a:gd name="connsiteY9" fmla="*/ 18224 h 587845"/>
                <a:gd name="connsiteX10" fmla="*/ 1154289 w 1959988"/>
                <a:gd name="connsiteY10" fmla="*/ 37076 h 587845"/>
                <a:gd name="connsiteX11" fmla="*/ 911848 w 1959988"/>
                <a:gd name="connsiteY11" fmla="*/ 38355 h 587845"/>
                <a:gd name="connsiteX12" fmla="*/ 673522 w 1959988"/>
                <a:gd name="connsiteY12" fmla="*/ 27647 h 587845"/>
                <a:gd name="connsiteX13" fmla="*/ 540569 w 1959988"/>
                <a:gd name="connsiteY13" fmla="*/ 548 h 587845"/>
                <a:gd name="connsiteX14" fmla="*/ 395829 w 1959988"/>
                <a:gd name="connsiteY14" fmla="*/ 19794 h 587845"/>
                <a:gd name="connsiteX0" fmla="*/ 395829 w 1959988"/>
                <a:gd name="connsiteY0" fmla="*/ 19794 h 671509"/>
                <a:gd name="connsiteX1" fmla="*/ 187653 w 1959988"/>
                <a:gd name="connsiteY1" fmla="*/ 941 h 671509"/>
                <a:gd name="connsiteX2" fmla="*/ 1 w 1959988"/>
                <a:gd name="connsiteY2" fmla="*/ 20876 h 671509"/>
                <a:gd name="connsiteX3" fmla="*/ 68541 w 1959988"/>
                <a:gd name="connsiteY3" fmla="*/ 60546 h 671509"/>
                <a:gd name="connsiteX4" fmla="*/ 277993 w 1959988"/>
                <a:gd name="connsiteY4" fmla="*/ 239361 h 671509"/>
                <a:gd name="connsiteX5" fmla="*/ 456708 w 1959988"/>
                <a:gd name="connsiteY5" fmla="*/ 338734 h 671509"/>
                <a:gd name="connsiteX6" fmla="*/ 676177 w 1959988"/>
                <a:gd name="connsiteY6" fmla="*/ 466389 h 671509"/>
                <a:gd name="connsiteX7" fmla="*/ 1625633 w 1959988"/>
                <a:gd name="connsiteY7" fmla="*/ 668672 h 671509"/>
                <a:gd name="connsiteX8" fmla="*/ 1959988 w 1959988"/>
                <a:gd name="connsiteY8" fmla="*/ 151769 h 671509"/>
                <a:gd name="connsiteX9" fmla="*/ 1380534 w 1959988"/>
                <a:gd name="connsiteY9" fmla="*/ 18224 h 671509"/>
                <a:gd name="connsiteX10" fmla="*/ 1154289 w 1959988"/>
                <a:gd name="connsiteY10" fmla="*/ 37076 h 671509"/>
                <a:gd name="connsiteX11" fmla="*/ 911848 w 1959988"/>
                <a:gd name="connsiteY11" fmla="*/ 38355 h 671509"/>
                <a:gd name="connsiteX12" fmla="*/ 673522 w 1959988"/>
                <a:gd name="connsiteY12" fmla="*/ 27647 h 671509"/>
                <a:gd name="connsiteX13" fmla="*/ 540569 w 1959988"/>
                <a:gd name="connsiteY13" fmla="*/ 548 h 671509"/>
                <a:gd name="connsiteX14" fmla="*/ 395829 w 1959988"/>
                <a:gd name="connsiteY14" fmla="*/ 19794 h 671509"/>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380534 w 1959988"/>
                <a:gd name="connsiteY9" fmla="*/ 18224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80532 w 1959988"/>
                <a:gd name="connsiteY10" fmla="*/ 103064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433 h 671700"/>
                <a:gd name="connsiteX1" fmla="*/ 187653 w 1959988"/>
                <a:gd name="connsiteY1" fmla="*/ 580 h 671700"/>
                <a:gd name="connsiteX2" fmla="*/ 1 w 1959988"/>
                <a:gd name="connsiteY2" fmla="*/ 20515 h 671700"/>
                <a:gd name="connsiteX3" fmla="*/ 68541 w 1959988"/>
                <a:gd name="connsiteY3" fmla="*/ 60185 h 671700"/>
                <a:gd name="connsiteX4" fmla="*/ 277993 w 1959988"/>
                <a:gd name="connsiteY4" fmla="*/ 239000 h 671700"/>
                <a:gd name="connsiteX5" fmla="*/ 456708 w 1959988"/>
                <a:gd name="connsiteY5" fmla="*/ 338373 h 671700"/>
                <a:gd name="connsiteX6" fmla="*/ 723311 w 1959988"/>
                <a:gd name="connsiteY6" fmla="*/ 513162 h 671700"/>
                <a:gd name="connsiteX7" fmla="*/ 1625633 w 1959988"/>
                <a:gd name="connsiteY7" fmla="*/ 668311 h 671700"/>
                <a:gd name="connsiteX8" fmla="*/ 1959988 w 1959988"/>
                <a:gd name="connsiteY8" fmla="*/ 151408 h 671700"/>
                <a:gd name="connsiteX9" fmla="*/ 1701046 w 1959988"/>
                <a:gd name="connsiteY9" fmla="*/ 83851 h 671700"/>
                <a:gd name="connsiteX10" fmla="*/ 1380532 w 1959988"/>
                <a:gd name="connsiteY10" fmla="*/ 102703 h 671700"/>
                <a:gd name="connsiteX11" fmla="*/ 1072104 w 1959988"/>
                <a:gd name="connsiteY11" fmla="*/ 113408 h 671700"/>
                <a:gd name="connsiteX12" fmla="*/ 862058 w 1959988"/>
                <a:gd name="connsiteY12" fmla="*/ 93274 h 671700"/>
                <a:gd name="connsiteX13" fmla="*/ 540569 w 1959988"/>
                <a:gd name="connsiteY13" fmla="*/ 187 h 671700"/>
                <a:gd name="connsiteX14" fmla="*/ 395829 w 1959988"/>
                <a:gd name="connsiteY14" fmla="*/ 19433 h 671700"/>
                <a:gd name="connsiteX0" fmla="*/ 395829 w 1959988"/>
                <a:gd name="connsiteY0" fmla="*/ 18853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395829 w 1959988"/>
                <a:gd name="connsiteY14" fmla="*/ 18853 h 671120"/>
                <a:gd name="connsiteX0" fmla="*/ 565512 w 1959988"/>
                <a:gd name="connsiteY0" fmla="*/ 141402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565512 w 1959988"/>
                <a:gd name="connsiteY14" fmla="*/ 141402 h 671120"/>
                <a:gd name="connsiteX0" fmla="*/ 565512 w 1959988"/>
                <a:gd name="connsiteY0" fmla="*/ 124918 h 654636"/>
                <a:gd name="connsiteX1" fmla="*/ 366762 w 1959988"/>
                <a:gd name="connsiteY1" fmla="*/ 106065 h 654636"/>
                <a:gd name="connsiteX2" fmla="*/ 1 w 1959988"/>
                <a:gd name="connsiteY2" fmla="*/ 3451 h 654636"/>
                <a:gd name="connsiteX3" fmla="*/ 68541 w 1959988"/>
                <a:gd name="connsiteY3" fmla="*/ 43121 h 654636"/>
                <a:gd name="connsiteX4" fmla="*/ 277993 w 1959988"/>
                <a:gd name="connsiteY4" fmla="*/ 221936 h 654636"/>
                <a:gd name="connsiteX5" fmla="*/ 456708 w 1959988"/>
                <a:gd name="connsiteY5" fmla="*/ 321309 h 654636"/>
                <a:gd name="connsiteX6" fmla="*/ 723311 w 1959988"/>
                <a:gd name="connsiteY6" fmla="*/ 496098 h 654636"/>
                <a:gd name="connsiteX7" fmla="*/ 1625633 w 1959988"/>
                <a:gd name="connsiteY7" fmla="*/ 651247 h 654636"/>
                <a:gd name="connsiteX8" fmla="*/ 1959988 w 1959988"/>
                <a:gd name="connsiteY8" fmla="*/ 134344 h 654636"/>
                <a:gd name="connsiteX9" fmla="*/ 1701046 w 1959988"/>
                <a:gd name="connsiteY9" fmla="*/ 66787 h 654636"/>
                <a:gd name="connsiteX10" fmla="*/ 1380532 w 1959988"/>
                <a:gd name="connsiteY10" fmla="*/ 85639 h 654636"/>
                <a:gd name="connsiteX11" fmla="*/ 1072104 w 1959988"/>
                <a:gd name="connsiteY11" fmla="*/ 96344 h 654636"/>
                <a:gd name="connsiteX12" fmla="*/ 862058 w 1959988"/>
                <a:gd name="connsiteY12" fmla="*/ 76210 h 654636"/>
                <a:gd name="connsiteX13" fmla="*/ 729105 w 1959988"/>
                <a:gd name="connsiteY13" fmla="*/ 115098 h 654636"/>
                <a:gd name="connsiteX14" fmla="*/ 565512 w 1959988"/>
                <a:gd name="connsiteY14" fmla="*/ 124918 h 654636"/>
                <a:gd name="connsiteX0" fmla="*/ 496971 w 1891447"/>
                <a:gd name="connsiteY0" fmla="*/ 81797 h 611515"/>
                <a:gd name="connsiteX1" fmla="*/ 298221 w 1891447"/>
                <a:gd name="connsiteY1" fmla="*/ 62944 h 611515"/>
                <a:gd name="connsiteX2" fmla="*/ 270825 w 1891447"/>
                <a:gd name="connsiteY2" fmla="*/ 64025 h 611515"/>
                <a:gd name="connsiteX3" fmla="*/ 0 w 1891447"/>
                <a:gd name="connsiteY3" fmla="*/ 0 h 611515"/>
                <a:gd name="connsiteX4" fmla="*/ 209452 w 1891447"/>
                <a:gd name="connsiteY4" fmla="*/ 178815 h 611515"/>
                <a:gd name="connsiteX5" fmla="*/ 388167 w 1891447"/>
                <a:gd name="connsiteY5" fmla="*/ 278188 h 611515"/>
                <a:gd name="connsiteX6" fmla="*/ 654770 w 1891447"/>
                <a:gd name="connsiteY6" fmla="*/ 452977 h 611515"/>
                <a:gd name="connsiteX7" fmla="*/ 1557092 w 1891447"/>
                <a:gd name="connsiteY7" fmla="*/ 608126 h 611515"/>
                <a:gd name="connsiteX8" fmla="*/ 1891447 w 1891447"/>
                <a:gd name="connsiteY8" fmla="*/ 91223 h 611515"/>
                <a:gd name="connsiteX9" fmla="*/ 1632505 w 1891447"/>
                <a:gd name="connsiteY9" fmla="*/ 23666 h 611515"/>
                <a:gd name="connsiteX10" fmla="*/ 1311991 w 1891447"/>
                <a:gd name="connsiteY10" fmla="*/ 42518 h 611515"/>
                <a:gd name="connsiteX11" fmla="*/ 1003563 w 1891447"/>
                <a:gd name="connsiteY11" fmla="*/ 53223 h 611515"/>
                <a:gd name="connsiteX12" fmla="*/ 793517 w 1891447"/>
                <a:gd name="connsiteY12" fmla="*/ 33089 h 611515"/>
                <a:gd name="connsiteX13" fmla="*/ 660564 w 1891447"/>
                <a:gd name="connsiteY13" fmla="*/ 71977 h 611515"/>
                <a:gd name="connsiteX14" fmla="*/ 496971 w 1891447"/>
                <a:gd name="connsiteY14" fmla="*/ 81797 h 61151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36956 w 1834886"/>
                <a:gd name="connsiteY12" fmla="*/ 1025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205279 w 1834886"/>
                <a:gd name="connsiteY4" fmla="*/ 165510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21360 w 1815836"/>
                <a:gd name="connsiteY0" fmla="*/ 58967 h 588685"/>
                <a:gd name="connsiteX1" fmla="*/ 222610 w 1815836"/>
                <a:gd name="connsiteY1" fmla="*/ 40114 h 588685"/>
                <a:gd name="connsiteX2" fmla="*/ 195214 w 1815836"/>
                <a:gd name="connsiteY2" fmla="*/ 41195 h 588685"/>
                <a:gd name="connsiteX3" fmla="*/ 0 w 1815836"/>
                <a:gd name="connsiteY3" fmla="*/ 36406 h 588685"/>
                <a:gd name="connsiteX4" fmla="*/ 186229 w 1815836"/>
                <a:gd name="connsiteY4" fmla="*/ 165510 h 588685"/>
                <a:gd name="connsiteX5" fmla="*/ 312556 w 1815836"/>
                <a:gd name="connsiteY5" fmla="*/ 255358 h 588685"/>
                <a:gd name="connsiteX6" fmla="*/ 579159 w 1815836"/>
                <a:gd name="connsiteY6" fmla="*/ 430147 h 588685"/>
                <a:gd name="connsiteX7" fmla="*/ 1481481 w 1815836"/>
                <a:gd name="connsiteY7" fmla="*/ 585296 h 588685"/>
                <a:gd name="connsiteX8" fmla="*/ 1815836 w 1815836"/>
                <a:gd name="connsiteY8" fmla="*/ 68393 h 588685"/>
                <a:gd name="connsiteX9" fmla="*/ 1556894 w 1815836"/>
                <a:gd name="connsiteY9" fmla="*/ 836 h 588685"/>
                <a:gd name="connsiteX10" fmla="*/ 1236380 w 1815836"/>
                <a:gd name="connsiteY10" fmla="*/ 19688 h 588685"/>
                <a:gd name="connsiteX11" fmla="*/ 927952 w 1815836"/>
                <a:gd name="connsiteY11" fmla="*/ 30393 h 588685"/>
                <a:gd name="connsiteX12" fmla="*/ 746186 w 1815836"/>
                <a:gd name="connsiteY12" fmla="*/ 38539 h 588685"/>
                <a:gd name="connsiteX13" fmla="*/ 584953 w 1815836"/>
                <a:gd name="connsiteY13" fmla="*/ 49147 h 588685"/>
                <a:gd name="connsiteX14" fmla="*/ 421360 w 1815836"/>
                <a:gd name="connsiteY14" fmla="*/ 58967 h 588685"/>
                <a:gd name="connsiteX0" fmla="*/ 421360 w 2084790"/>
                <a:gd name="connsiteY0" fmla="*/ 76989 h 606707"/>
                <a:gd name="connsiteX1" fmla="*/ 222610 w 2084790"/>
                <a:gd name="connsiteY1" fmla="*/ 58136 h 606707"/>
                <a:gd name="connsiteX2" fmla="*/ 195214 w 2084790"/>
                <a:gd name="connsiteY2" fmla="*/ 59217 h 606707"/>
                <a:gd name="connsiteX3" fmla="*/ 0 w 2084790"/>
                <a:gd name="connsiteY3" fmla="*/ 54428 h 606707"/>
                <a:gd name="connsiteX4" fmla="*/ 186229 w 2084790"/>
                <a:gd name="connsiteY4" fmla="*/ 183532 h 606707"/>
                <a:gd name="connsiteX5" fmla="*/ 312556 w 2084790"/>
                <a:gd name="connsiteY5" fmla="*/ 273380 h 606707"/>
                <a:gd name="connsiteX6" fmla="*/ 579159 w 2084790"/>
                <a:gd name="connsiteY6" fmla="*/ 448169 h 606707"/>
                <a:gd name="connsiteX7" fmla="*/ 1481481 w 2084790"/>
                <a:gd name="connsiteY7" fmla="*/ 603318 h 606707"/>
                <a:gd name="connsiteX8" fmla="*/ 2084790 w 2084790"/>
                <a:gd name="connsiteY8" fmla="*/ 0 h 606707"/>
                <a:gd name="connsiteX9" fmla="*/ 1815836 w 2084790"/>
                <a:gd name="connsiteY9" fmla="*/ 86415 h 606707"/>
                <a:gd name="connsiteX10" fmla="*/ 1556894 w 2084790"/>
                <a:gd name="connsiteY10" fmla="*/ 18858 h 606707"/>
                <a:gd name="connsiteX11" fmla="*/ 1236380 w 2084790"/>
                <a:gd name="connsiteY11" fmla="*/ 37710 h 606707"/>
                <a:gd name="connsiteX12" fmla="*/ 927952 w 2084790"/>
                <a:gd name="connsiteY12" fmla="*/ 48415 h 606707"/>
                <a:gd name="connsiteX13" fmla="*/ 746186 w 2084790"/>
                <a:gd name="connsiteY13" fmla="*/ 56561 h 606707"/>
                <a:gd name="connsiteX14" fmla="*/ 584953 w 2084790"/>
                <a:gd name="connsiteY14" fmla="*/ 67169 h 606707"/>
                <a:gd name="connsiteX15" fmla="*/ 421360 w 2084790"/>
                <a:gd name="connsiteY15" fmla="*/ 76989 h 606707"/>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815836 w 2084790"/>
                <a:gd name="connsiteY9" fmla="*/ 86415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721568 w 2084790"/>
                <a:gd name="connsiteY9" fmla="*/ 29854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62626"/>
                <a:gd name="connsiteX1" fmla="*/ 222610 w 2084790"/>
                <a:gd name="connsiteY1" fmla="*/ 58136 h 662626"/>
                <a:gd name="connsiteX2" fmla="*/ 195214 w 2084790"/>
                <a:gd name="connsiteY2" fmla="*/ 59217 h 662626"/>
                <a:gd name="connsiteX3" fmla="*/ 0 w 2084790"/>
                <a:gd name="connsiteY3" fmla="*/ 54428 h 662626"/>
                <a:gd name="connsiteX4" fmla="*/ 186229 w 2084790"/>
                <a:gd name="connsiteY4" fmla="*/ 183532 h 662626"/>
                <a:gd name="connsiteX5" fmla="*/ 312556 w 2084790"/>
                <a:gd name="connsiteY5" fmla="*/ 273380 h 662626"/>
                <a:gd name="connsiteX6" fmla="*/ 579159 w 2084790"/>
                <a:gd name="connsiteY6" fmla="*/ 448169 h 662626"/>
                <a:gd name="connsiteX7" fmla="*/ 1651163 w 2084790"/>
                <a:gd name="connsiteY7" fmla="*/ 659879 h 662626"/>
                <a:gd name="connsiteX8" fmla="*/ 2084790 w 2084790"/>
                <a:gd name="connsiteY8" fmla="*/ 0 h 662626"/>
                <a:gd name="connsiteX9" fmla="*/ 1721568 w 2084790"/>
                <a:gd name="connsiteY9" fmla="*/ 29854 h 662626"/>
                <a:gd name="connsiteX10" fmla="*/ 1556894 w 2084790"/>
                <a:gd name="connsiteY10" fmla="*/ 18858 h 662626"/>
                <a:gd name="connsiteX11" fmla="*/ 1236380 w 2084790"/>
                <a:gd name="connsiteY11" fmla="*/ 37710 h 662626"/>
                <a:gd name="connsiteX12" fmla="*/ 927952 w 2084790"/>
                <a:gd name="connsiteY12" fmla="*/ 48415 h 662626"/>
                <a:gd name="connsiteX13" fmla="*/ 746186 w 2084790"/>
                <a:gd name="connsiteY13" fmla="*/ 56561 h 662626"/>
                <a:gd name="connsiteX14" fmla="*/ 584953 w 2084790"/>
                <a:gd name="connsiteY14" fmla="*/ 67169 h 662626"/>
                <a:gd name="connsiteX15" fmla="*/ 421360 w 2084790"/>
                <a:gd name="connsiteY15" fmla="*/ 76989 h 662626"/>
                <a:gd name="connsiteX0" fmla="*/ 421360 w 2348741"/>
                <a:gd name="connsiteY0" fmla="*/ 58967 h 644604"/>
                <a:gd name="connsiteX1" fmla="*/ 222610 w 2348741"/>
                <a:gd name="connsiteY1" fmla="*/ 40114 h 644604"/>
                <a:gd name="connsiteX2" fmla="*/ 195214 w 2348741"/>
                <a:gd name="connsiteY2" fmla="*/ 41195 h 644604"/>
                <a:gd name="connsiteX3" fmla="*/ 0 w 2348741"/>
                <a:gd name="connsiteY3" fmla="*/ 36406 h 644604"/>
                <a:gd name="connsiteX4" fmla="*/ 186229 w 2348741"/>
                <a:gd name="connsiteY4" fmla="*/ 165510 h 644604"/>
                <a:gd name="connsiteX5" fmla="*/ 312556 w 2348741"/>
                <a:gd name="connsiteY5" fmla="*/ 255358 h 644604"/>
                <a:gd name="connsiteX6" fmla="*/ 579159 w 2348741"/>
                <a:gd name="connsiteY6" fmla="*/ 430147 h 644604"/>
                <a:gd name="connsiteX7" fmla="*/ 1651163 w 2348741"/>
                <a:gd name="connsiteY7" fmla="*/ 641857 h 644604"/>
                <a:gd name="connsiteX8" fmla="*/ 2348741 w 2348741"/>
                <a:gd name="connsiteY8" fmla="*/ 831 h 644604"/>
                <a:gd name="connsiteX9" fmla="*/ 1721568 w 2348741"/>
                <a:gd name="connsiteY9" fmla="*/ 11832 h 644604"/>
                <a:gd name="connsiteX10" fmla="*/ 1556894 w 2348741"/>
                <a:gd name="connsiteY10" fmla="*/ 836 h 644604"/>
                <a:gd name="connsiteX11" fmla="*/ 1236380 w 2348741"/>
                <a:gd name="connsiteY11" fmla="*/ 19688 h 644604"/>
                <a:gd name="connsiteX12" fmla="*/ 927952 w 2348741"/>
                <a:gd name="connsiteY12" fmla="*/ 30393 h 644604"/>
                <a:gd name="connsiteX13" fmla="*/ 746186 w 2348741"/>
                <a:gd name="connsiteY13" fmla="*/ 38539 h 644604"/>
                <a:gd name="connsiteX14" fmla="*/ 584953 w 2348741"/>
                <a:gd name="connsiteY14" fmla="*/ 49147 h 644604"/>
                <a:gd name="connsiteX15" fmla="*/ 421360 w 2348741"/>
                <a:gd name="connsiteY15" fmla="*/ 58967 h 644604"/>
                <a:gd name="connsiteX0" fmla="*/ 421360 w 2386778"/>
                <a:gd name="connsiteY0" fmla="*/ 58967 h 708792"/>
                <a:gd name="connsiteX1" fmla="*/ 222610 w 2386778"/>
                <a:gd name="connsiteY1" fmla="*/ 40114 h 708792"/>
                <a:gd name="connsiteX2" fmla="*/ 195214 w 2386778"/>
                <a:gd name="connsiteY2" fmla="*/ 41195 h 708792"/>
                <a:gd name="connsiteX3" fmla="*/ 0 w 2386778"/>
                <a:gd name="connsiteY3" fmla="*/ 36406 h 708792"/>
                <a:gd name="connsiteX4" fmla="*/ 186229 w 2386778"/>
                <a:gd name="connsiteY4" fmla="*/ 165510 h 708792"/>
                <a:gd name="connsiteX5" fmla="*/ 312556 w 2386778"/>
                <a:gd name="connsiteY5" fmla="*/ 255358 h 708792"/>
                <a:gd name="connsiteX6" fmla="*/ 579159 w 2386778"/>
                <a:gd name="connsiteY6" fmla="*/ 430147 h 708792"/>
                <a:gd name="connsiteX7" fmla="*/ 1651163 w 2386778"/>
                <a:gd name="connsiteY7" fmla="*/ 641857 h 708792"/>
                <a:gd name="connsiteX8" fmla="*/ 2311034 w 2386778"/>
                <a:gd name="connsiteY8" fmla="*/ 670134 h 708792"/>
                <a:gd name="connsiteX9" fmla="*/ 2348741 w 2386778"/>
                <a:gd name="connsiteY9" fmla="*/ 831 h 708792"/>
                <a:gd name="connsiteX10" fmla="*/ 1721568 w 2386778"/>
                <a:gd name="connsiteY10" fmla="*/ 11832 h 708792"/>
                <a:gd name="connsiteX11" fmla="*/ 1556894 w 2386778"/>
                <a:gd name="connsiteY11" fmla="*/ 836 h 708792"/>
                <a:gd name="connsiteX12" fmla="*/ 1236380 w 2386778"/>
                <a:gd name="connsiteY12" fmla="*/ 19688 h 708792"/>
                <a:gd name="connsiteX13" fmla="*/ 927952 w 2386778"/>
                <a:gd name="connsiteY13" fmla="*/ 30393 h 708792"/>
                <a:gd name="connsiteX14" fmla="*/ 746186 w 2386778"/>
                <a:gd name="connsiteY14" fmla="*/ 38539 h 708792"/>
                <a:gd name="connsiteX15" fmla="*/ 584953 w 2386778"/>
                <a:gd name="connsiteY15" fmla="*/ 49147 h 708792"/>
                <a:gd name="connsiteX16" fmla="*/ 421360 w 2386778"/>
                <a:gd name="connsiteY16" fmla="*/ 58967 h 708792"/>
                <a:gd name="connsiteX0" fmla="*/ 421360 w 2362275"/>
                <a:gd name="connsiteY0" fmla="*/ 58967 h 708792"/>
                <a:gd name="connsiteX1" fmla="*/ 222610 w 2362275"/>
                <a:gd name="connsiteY1" fmla="*/ 40114 h 708792"/>
                <a:gd name="connsiteX2" fmla="*/ 195214 w 2362275"/>
                <a:gd name="connsiteY2" fmla="*/ 41195 h 708792"/>
                <a:gd name="connsiteX3" fmla="*/ 0 w 2362275"/>
                <a:gd name="connsiteY3" fmla="*/ 36406 h 708792"/>
                <a:gd name="connsiteX4" fmla="*/ 186229 w 2362275"/>
                <a:gd name="connsiteY4" fmla="*/ 165510 h 708792"/>
                <a:gd name="connsiteX5" fmla="*/ 312556 w 2362275"/>
                <a:gd name="connsiteY5" fmla="*/ 255358 h 708792"/>
                <a:gd name="connsiteX6" fmla="*/ 579159 w 2362275"/>
                <a:gd name="connsiteY6" fmla="*/ 430147 h 708792"/>
                <a:gd name="connsiteX7" fmla="*/ 1651163 w 2362275"/>
                <a:gd name="connsiteY7" fmla="*/ 641857 h 708792"/>
                <a:gd name="connsiteX8" fmla="*/ 2311034 w 2362275"/>
                <a:gd name="connsiteY8" fmla="*/ 670134 h 708792"/>
                <a:gd name="connsiteX9" fmla="*/ 2348741 w 2362275"/>
                <a:gd name="connsiteY9" fmla="*/ 831 h 708792"/>
                <a:gd name="connsiteX10" fmla="*/ 1721568 w 2362275"/>
                <a:gd name="connsiteY10" fmla="*/ 11832 h 708792"/>
                <a:gd name="connsiteX11" fmla="*/ 1556894 w 2362275"/>
                <a:gd name="connsiteY11" fmla="*/ 836 h 708792"/>
                <a:gd name="connsiteX12" fmla="*/ 1236380 w 2362275"/>
                <a:gd name="connsiteY12" fmla="*/ 19688 h 708792"/>
                <a:gd name="connsiteX13" fmla="*/ 927952 w 2362275"/>
                <a:gd name="connsiteY13" fmla="*/ 30393 h 708792"/>
                <a:gd name="connsiteX14" fmla="*/ 746186 w 2362275"/>
                <a:gd name="connsiteY14" fmla="*/ 38539 h 708792"/>
                <a:gd name="connsiteX15" fmla="*/ 584953 w 2362275"/>
                <a:gd name="connsiteY15" fmla="*/ 49147 h 708792"/>
                <a:gd name="connsiteX16" fmla="*/ 421360 w 2362275"/>
                <a:gd name="connsiteY16" fmla="*/ 58967 h 708792"/>
                <a:gd name="connsiteX0" fmla="*/ 421360 w 2362275"/>
                <a:gd name="connsiteY0" fmla="*/ 58967 h 670134"/>
                <a:gd name="connsiteX1" fmla="*/ 222610 w 2362275"/>
                <a:gd name="connsiteY1" fmla="*/ 40114 h 670134"/>
                <a:gd name="connsiteX2" fmla="*/ 195214 w 2362275"/>
                <a:gd name="connsiteY2" fmla="*/ 41195 h 670134"/>
                <a:gd name="connsiteX3" fmla="*/ 0 w 2362275"/>
                <a:gd name="connsiteY3" fmla="*/ 36406 h 670134"/>
                <a:gd name="connsiteX4" fmla="*/ 186229 w 2362275"/>
                <a:gd name="connsiteY4" fmla="*/ 165510 h 670134"/>
                <a:gd name="connsiteX5" fmla="*/ 312556 w 2362275"/>
                <a:gd name="connsiteY5" fmla="*/ 255358 h 670134"/>
                <a:gd name="connsiteX6" fmla="*/ 579159 w 2362275"/>
                <a:gd name="connsiteY6" fmla="*/ 430147 h 670134"/>
                <a:gd name="connsiteX7" fmla="*/ 1651163 w 2362275"/>
                <a:gd name="connsiteY7" fmla="*/ 641857 h 670134"/>
                <a:gd name="connsiteX8" fmla="*/ 2311034 w 2362275"/>
                <a:gd name="connsiteY8" fmla="*/ 670134 h 670134"/>
                <a:gd name="connsiteX9" fmla="*/ 2348741 w 2362275"/>
                <a:gd name="connsiteY9" fmla="*/ 831 h 670134"/>
                <a:gd name="connsiteX10" fmla="*/ 1721568 w 2362275"/>
                <a:gd name="connsiteY10" fmla="*/ 11832 h 670134"/>
                <a:gd name="connsiteX11" fmla="*/ 1556894 w 2362275"/>
                <a:gd name="connsiteY11" fmla="*/ 836 h 670134"/>
                <a:gd name="connsiteX12" fmla="*/ 1236380 w 2362275"/>
                <a:gd name="connsiteY12" fmla="*/ 19688 h 670134"/>
                <a:gd name="connsiteX13" fmla="*/ 927952 w 2362275"/>
                <a:gd name="connsiteY13" fmla="*/ 30393 h 670134"/>
                <a:gd name="connsiteX14" fmla="*/ 746186 w 2362275"/>
                <a:gd name="connsiteY14" fmla="*/ 38539 h 670134"/>
                <a:gd name="connsiteX15" fmla="*/ 584953 w 2362275"/>
                <a:gd name="connsiteY15" fmla="*/ 49147 h 670134"/>
                <a:gd name="connsiteX16" fmla="*/ 421360 w 2362275"/>
                <a:gd name="connsiteY16" fmla="*/ 58967 h 670134"/>
                <a:gd name="connsiteX0" fmla="*/ 421360 w 2362275"/>
                <a:gd name="connsiteY0" fmla="*/ 58967 h 726978"/>
                <a:gd name="connsiteX1" fmla="*/ 222610 w 2362275"/>
                <a:gd name="connsiteY1" fmla="*/ 40114 h 726978"/>
                <a:gd name="connsiteX2" fmla="*/ 195214 w 2362275"/>
                <a:gd name="connsiteY2" fmla="*/ 41195 h 726978"/>
                <a:gd name="connsiteX3" fmla="*/ 0 w 2362275"/>
                <a:gd name="connsiteY3" fmla="*/ 36406 h 726978"/>
                <a:gd name="connsiteX4" fmla="*/ 186229 w 2362275"/>
                <a:gd name="connsiteY4" fmla="*/ 165510 h 726978"/>
                <a:gd name="connsiteX5" fmla="*/ 312556 w 2362275"/>
                <a:gd name="connsiteY5" fmla="*/ 255358 h 726978"/>
                <a:gd name="connsiteX6" fmla="*/ 579159 w 2362275"/>
                <a:gd name="connsiteY6" fmla="*/ 430147 h 726978"/>
                <a:gd name="connsiteX7" fmla="*/ 1651163 w 2362275"/>
                <a:gd name="connsiteY7" fmla="*/ 641857 h 726978"/>
                <a:gd name="connsiteX8" fmla="*/ 1858547 w 2362275"/>
                <a:gd name="connsiteY8" fmla="*/ 698415 h 726978"/>
                <a:gd name="connsiteX9" fmla="*/ 2311034 w 2362275"/>
                <a:gd name="connsiteY9" fmla="*/ 670134 h 726978"/>
                <a:gd name="connsiteX10" fmla="*/ 2348741 w 2362275"/>
                <a:gd name="connsiteY10" fmla="*/ 831 h 726978"/>
                <a:gd name="connsiteX11" fmla="*/ 1721568 w 2362275"/>
                <a:gd name="connsiteY11" fmla="*/ 11832 h 726978"/>
                <a:gd name="connsiteX12" fmla="*/ 1556894 w 2362275"/>
                <a:gd name="connsiteY12" fmla="*/ 836 h 726978"/>
                <a:gd name="connsiteX13" fmla="*/ 1236380 w 2362275"/>
                <a:gd name="connsiteY13" fmla="*/ 19688 h 726978"/>
                <a:gd name="connsiteX14" fmla="*/ 927952 w 2362275"/>
                <a:gd name="connsiteY14" fmla="*/ 30393 h 726978"/>
                <a:gd name="connsiteX15" fmla="*/ 746186 w 2362275"/>
                <a:gd name="connsiteY15" fmla="*/ 38539 h 726978"/>
                <a:gd name="connsiteX16" fmla="*/ 584953 w 2362275"/>
                <a:gd name="connsiteY16" fmla="*/ 49147 h 726978"/>
                <a:gd name="connsiteX17" fmla="*/ 421360 w 2362275"/>
                <a:gd name="connsiteY17" fmla="*/ 58967 h 726978"/>
                <a:gd name="connsiteX0" fmla="*/ 421360 w 2362275"/>
                <a:gd name="connsiteY0" fmla="*/ 58967 h 699067"/>
                <a:gd name="connsiteX1" fmla="*/ 222610 w 2362275"/>
                <a:gd name="connsiteY1" fmla="*/ 40114 h 699067"/>
                <a:gd name="connsiteX2" fmla="*/ 195214 w 2362275"/>
                <a:gd name="connsiteY2" fmla="*/ 41195 h 699067"/>
                <a:gd name="connsiteX3" fmla="*/ 0 w 2362275"/>
                <a:gd name="connsiteY3" fmla="*/ 36406 h 699067"/>
                <a:gd name="connsiteX4" fmla="*/ 186229 w 2362275"/>
                <a:gd name="connsiteY4" fmla="*/ 165510 h 699067"/>
                <a:gd name="connsiteX5" fmla="*/ 312556 w 2362275"/>
                <a:gd name="connsiteY5" fmla="*/ 255358 h 699067"/>
                <a:gd name="connsiteX6" fmla="*/ 579159 w 2362275"/>
                <a:gd name="connsiteY6" fmla="*/ 430147 h 699067"/>
                <a:gd name="connsiteX7" fmla="*/ 1651163 w 2362275"/>
                <a:gd name="connsiteY7" fmla="*/ 641857 h 699067"/>
                <a:gd name="connsiteX8" fmla="*/ 1858547 w 2362275"/>
                <a:gd name="connsiteY8" fmla="*/ 698415 h 699067"/>
                <a:gd name="connsiteX9" fmla="*/ 2311034 w 2362275"/>
                <a:gd name="connsiteY9" fmla="*/ 670134 h 699067"/>
                <a:gd name="connsiteX10" fmla="*/ 2348741 w 2362275"/>
                <a:gd name="connsiteY10" fmla="*/ 831 h 699067"/>
                <a:gd name="connsiteX11" fmla="*/ 1721568 w 2362275"/>
                <a:gd name="connsiteY11" fmla="*/ 11832 h 699067"/>
                <a:gd name="connsiteX12" fmla="*/ 1556894 w 2362275"/>
                <a:gd name="connsiteY12" fmla="*/ 836 h 699067"/>
                <a:gd name="connsiteX13" fmla="*/ 1236380 w 2362275"/>
                <a:gd name="connsiteY13" fmla="*/ 19688 h 699067"/>
                <a:gd name="connsiteX14" fmla="*/ 927952 w 2362275"/>
                <a:gd name="connsiteY14" fmla="*/ 30393 h 699067"/>
                <a:gd name="connsiteX15" fmla="*/ 746186 w 2362275"/>
                <a:gd name="connsiteY15" fmla="*/ 38539 h 699067"/>
                <a:gd name="connsiteX16" fmla="*/ 584953 w 2362275"/>
                <a:gd name="connsiteY16" fmla="*/ 49147 h 699067"/>
                <a:gd name="connsiteX17" fmla="*/ 421360 w 2362275"/>
                <a:gd name="connsiteY17" fmla="*/ 58967 h 699067"/>
                <a:gd name="connsiteX0" fmla="*/ 421360 w 2362275"/>
                <a:gd name="connsiteY0" fmla="*/ 58967 h 676245"/>
                <a:gd name="connsiteX1" fmla="*/ 222610 w 2362275"/>
                <a:gd name="connsiteY1" fmla="*/ 40114 h 676245"/>
                <a:gd name="connsiteX2" fmla="*/ 195214 w 2362275"/>
                <a:gd name="connsiteY2" fmla="*/ 41195 h 676245"/>
                <a:gd name="connsiteX3" fmla="*/ 0 w 2362275"/>
                <a:gd name="connsiteY3" fmla="*/ 36406 h 676245"/>
                <a:gd name="connsiteX4" fmla="*/ 186229 w 2362275"/>
                <a:gd name="connsiteY4" fmla="*/ 165510 h 676245"/>
                <a:gd name="connsiteX5" fmla="*/ 312556 w 2362275"/>
                <a:gd name="connsiteY5" fmla="*/ 255358 h 676245"/>
                <a:gd name="connsiteX6" fmla="*/ 579159 w 2362275"/>
                <a:gd name="connsiteY6" fmla="*/ 430147 h 676245"/>
                <a:gd name="connsiteX7" fmla="*/ 1651163 w 2362275"/>
                <a:gd name="connsiteY7" fmla="*/ 641857 h 676245"/>
                <a:gd name="connsiteX8" fmla="*/ 1877401 w 2362275"/>
                <a:gd name="connsiteY8" fmla="*/ 670134 h 676245"/>
                <a:gd name="connsiteX9" fmla="*/ 2311034 w 2362275"/>
                <a:gd name="connsiteY9" fmla="*/ 670134 h 676245"/>
                <a:gd name="connsiteX10" fmla="*/ 2348741 w 2362275"/>
                <a:gd name="connsiteY10" fmla="*/ 831 h 676245"/>
                <a:gd name="connsiteX11" fmla="*/ 1721568 w 2362275"/>
                <a:gd name="connsiteY11" fmla="*/ 11832 h 676245"/>
                <a:gd name="connsiteX12" fmla="*/ 1556894 w 2362275"/>
                <a:gd name="connsiteY12" fmla="*/ 836 h 676245"/>
                <a:gd name="connsiteX13" fmla="*/ 1236380 w 2362275"/>
                <a:gd name="connsiteY13" fmla="*/ 19688 h 676245"/>
                <a:gd name="connsiteX14" fmla="*/ 927952 w 2362275"/>
                <a:gd name="connsiteY14" fmla="*/ 30393 h 676245"/>
                <a:gd name="connsiteX15" fmla="*/ 746186 w 2362275"/>
                <a:gd name="connsiteY15" fmla="*/ 38539 h 676245"/>
                <a:gd name="connsiteX16" fmla="*/ 584953 w 2362275"/>
                <a:gd name="connsiteY16" fmla="*/ 49147 h 676245"/>
                <a:gd name="connsiteX17" fmla="*/ 421360 w 2362275"/>
                <a:gd name="connsiteY17" fmla="*/ 58967 h 676245"/>
                <a:gd name="connsiteX0" fmla="*/ 421360 w 2362275"/>
                <a:gd name="connsiteY0" fmla="*/ 58967 h 676245"/>
                <a:gd name="connsiteX1" fmla="*/ 222610 w 2362275"/>
                <a:gd name="connsiteY1" fmla="*/ 40114 h 676245"/>
                <a:gd name="connsiteX2" fmla="*/ 0 w 2362275"/>
                <a:gd name="connsiteY2" fmla="*/ 36406 h 676245"/>
                <a:gd name="connsiteX3" fmla="*/ 186229 w 2362275"/>
                <a:gd name="connsiteY3" fmla="*/ 165510 h 676245"/>
                <a:gd name="connsiteX4" fmla="*/ 312556 w 2362275"/>
                <a:gd name="connsiteY4" fmla="*/ 255358 h 676245"/>
                <a:gd name="connsiteX5" fmla="*/ 579159 w 2362275"/>
                <a:gd name="connsiteY5" fmla="*/ 430147 h 676245"/>
                <a:gd name="connsiteX6" fmla="*/ 1651163 w 2362275"/>
                <a:gd name="connsiteY6" fmla="*/ 641857 h 676245"/>
                <a:gd name="connsiteX7" fmla="*/ 1877401 w 2362275"/>
                <a:gd name="connsiteY7" fmla="*/ 670134 h 676245"/>
                <a:gd name="connsiteX8" fmla="*/ 2311034 w 2362275"/>
                <a:gd name="connsiteY8" fmla="*/ 670134 h 676245"/>
                <a:gd name="connsiteX9" fmla="*/ 2348741 w 2362275"/>
                <a:gd name="connsiteY9" fmla="*/ 831 h 676245"/>
                <a:gd name="connsiteX10" fmla="*/ 1721568 w 2362275"/>
                <a:gd name="connsiteY10" fmla="*/ 11832 h 676245"/>
                <a:gd name="connsiteX11" fmla="*/ 1556894 w 2362275"/>
                <a:gd name="connsiteY11" fmla="*/ 836 h 676245"/>
                <a:gd name="connsiteX12" fmla="*/ 1236380 w 2362275"/>
                <a:gd name="connsiteY12" fmla="*/ 19688 h 676245"/>
                <a:gd name="connsiteX13" fmla="*/ 927952 w 2362275"/>
                <a:gd name="connsiteY13" fmla="*/ 30393 h 676245"/>
                <a:gd name="connsiteX14" fmla="*/ 746186 w 2362275"/>
                <a:gd name="connsiteY14" fmla="*/ 38539 h 676245"/>
                <a:gd name="connsiteX15" fmla="*/ 584953 w 2362275"/>
                <a:gd name="connsiteY15" fmla="*/ 49147 h 676245"/>
                <a:gd name="connsiteX16" fmla="*/ 421360 w 2362275"/>
                <a:gd name="connsiteY16" fmla="*/ 58967 h 676245"/>
                <a:gd name="connsiteX0" fmla="*/ 241337 w 2182252"/>
                <a:gd name="connsiteY0" fmla="*/ 58967 h 676245"/>
                <a:gd name="connsiteX1" fmla="*/ 42587 w 2182252"/>
                <a:gd name="connsiteY1" fmla="*/ 40114 h 676245"/>
                <a:gd name="connsiteX2" fmla="*/ 6206 w 2182252"/>
                <a:gd name="connsiteY2" fmla="*/ 165510 h 676245"/>
                <a:gd name="connsiteX3" fmla="*/ 132533 w 2182252"/>
                <a:gd name="connsiteY3" fmla="*/ 255358 h 676245"/>
                <a:gd name="connsiteX4" fmla="*/ 399136 w 2182252"/>
                <a:gd name="connsiteY4" fmla="*/ 430147 h 676245"/>
                <a:gd name="connsiteX5" fmla="*/ 1471140 w 2182252"/>
                <a:gd name="connsiteY5" fmla="*/ 641857 h 676245"/>
                <a:gd name="connsiteX6" fmla="*/ 1697378 w 2182252"/>
                <a:gd name="connsiteY6" fmla="*/ 670134 h 676245"/>
                <a:gd name="connsiteX7" fmla="*/ 2131011 w 2182252"/>
                <a:gd name="connsiteY7" fmla="*/ 670134 h 676245"/>
                <a:gd name="connsiteX8" fmla="*/ 2168718 w 2182252"/>
                <a:gd name="connsiteY8" fmla="*/ 831 h 676245"/>
                <a:gd name="connsiteX9" fmla="*/ 1541545 w 2182252"/>
                <a:gd name="connsiteY9" fmla="*/ 11832 h 676245"/>
                <a:gd name="connsiteX10" fmla="*/ 1376871 w 2182252"/>
                <a:gd name="connsiteY10" fmla="*/ 836 h 676245"/>
                <a:gd name="connsiteX11" fmla="*/ 1056357 w 2182252"/>
                <a:gd name="connsiteY11" fmla="*/ 19688 h 676245"/>
                <a:gd name="connsiteX12" fmla="*/ 747929 w 2182252"/>
                <a:gd name="connsiteY12" fmla="*/ 30393 h 676245"/>
                <a:gd name="connsiteX13" fmla="*/ 566163 w 2182252"/>
                <a:gd name="connsiteY13" fmla="*/ 38539 h 676245"/>
                <a:gd name="connsiteX14" fmla="*/ 404930 w 2182252"/>
                <a:gd name="connsiteY14" fmla="*/ 49147 h 676245"/>
                <a:gd name="connsiteX15" fmla="*/ 241337 w 2182252"/>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96897 w 2146616"/>
                <a:gd name="connsiteY3" fmla="*/ 255358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514329 w 2146616"/>
                <a:gd name="connsiteY4" fmla="*/ 477281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161293 w 2102208"/>
                <a:gd name="connsiteY0" fmla="*/ 58967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61293 w 2102208"/>
                <a:gd name="connsiteY15" fmla="*/ 58967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24886 w 2102208"/>
                <a:gd name="connsiteY15" fmla="*/ 49147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43739 w 2102208"/>
                <a:gd name="connsiteY15" fmla="*/ 124561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33254 w 2102208"/>
                <a:gd name="connsiteY13" fmla="*/ 66819 h 676245"/>
                <a:gd name="connsiteX14" fmla="*/ 354141 w 2102208"/>
                <a:gd name="connsiteY14" fmla="*/ 113954 h 676245"/>
                <a:gd name="connsiteX15" fmla="*/ 189573 w 2102208"/>
                <a:gd name="connsiteY15" fmla="*/ 96674 h 676245"/>
                <a:gd name="connsiteX0" fmla="*/ 189573 w 2102208"/>
                <a:gd name="connsiteY0" fmla="*/ 96197 h 675768"/>
                <a:gd name="connsiteX1" fmla="*/ 9677 w 2102208"/>
                <a:gd name="connsiteY1" fmla="*/ 115052 h 675768"/>
                <a:gd name="connsiteX2" fmla="*/ 76991 w 2102208"/>
                <a:gd name="connsiteY2" fmla="*/ 202741 h 675768"/>
                <a:gd name="connsiteX3" fmla="*/ 297586 w 2102208"/>
                <a:gd name="connsiteY3" fmla="*/ 339722 h 675768"/>
                <a:gd name="connsiteX4" fmla="*/ 469921 w 2102208"/>
                <a:gd name="connsiteY4" fmla="*/ 476804 h 675768"/>
                <a:gd name="connsiteX5" fmla="*/ 1391096 w 2102208"/>
                <a:gd name="connsiteY5" fmla="*/ 641380 h 675768"/>
                <a:gd name="connsiteX6" fmla="*/ 1617334 w 2102208"/>
                <a:gd name="connsiteY6" fmla="*/ 669657 h 675768"/>
                <a:gd name="connsiteX7" fmla="*/ 2050967 w 2102208"/>
                <a:gd name="connsiteY7" fmla="*/ 669657 h 675768"/>
                <a:gd name="connsiteX8" fmla="*/ 2088674 w 2102208"/>
                <a:gd name="connsiteY8" fmla="*/ 354 h 675768"/>
                <a:gd name="connsiteX9" fmla="*/ 1461501 w 2102208"/>
                <a:gd name="connsiteY9" fmla="*/ 11355 h 675768"/>
                <a:gd name="connsiteX10" fmla="*/ 1296827 w 2102208"/>
                <a:gd name="connsiteY10" fmla="*/ 359 h 675768"/>
                <a:gd name="connsiteX11" fmla="*/ 976313 w 2102208"/>
                <a:gd name="connsiteY11" fmla="*/ 66345 h 675768"/>
                <a:gd name="connsiteX12" fmla="*/ 752727 w 2102208"/>
                <a:gd name="connsiteY12" fmla="*/ 86477 h 675768"/>
                <a:gd name="connsiteX13" fmla="*/ 533254 w 2102208"/>
                <a:gd name="connsiteY13" fmla="*/ 66342 h 675768"/>
                <a:gd name="connsiteX14" fmla="*/ 354141 w 2102208"/>
                <a:gd name="connsiteY14" fmla="*/ 113477 h 675768"/>
                <a:gd name="connsiteX15" fmla="*/ 189573 w 2102208"/>
                <a:gd name="connsiteY15" fmla="*/ 96197 h 675768"/>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461501 w 2102208"/>
                <a:gd name="connsiteY9" fmla="*/ 11001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555769 w 2102208"/>
                <a:gd name="connsiteY9" fmla="*/ 67562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094703"/>
                <a:gd name="connsiteY0" fmla="*/ 67563 h 647134"/>
                <a:gd name="connsiteX1" fmla="*/ 9677 w 2094703"/>
                <a:gd name="connsiteY1" fmla="*/ 86418 h 647134"/>
                <a:gd name="connsiteX2" fmla="*/ 76991 w 2094703"/>
                <a:gd name="connsiteY2" fmla="*/ 174107 h 647134"/>
                <a:gd name="connsiteX3" fmla="*/ 297586 w 2094703"/>
                <a:gd name="connsiteY3" fmla="*/ 311088 h 647134"/>
                <a:gd name="connsiteX4" fmla="*/ 469921 w 2094703"/>
                <a:gd name="connsiteY4" fmla="*/ 448170 h 647134"/>
                <a:gd name="connsiteX5" fmla="*/ 1391096 w 2094703"/>
                <a:gd name="connsiteY5" fmla="*/ 612746 h 647134"/>
                <a:gd name="connsiteX6" fmla="*/ 1617334 w 2094703"/>
                <a:gd name="connsiteY6" fmla="*/ 641023 h 647134"/>
                <a:gd name="connsiteX7" fmla="*/ 2050967 w 2094703"/>
                <a:gd name="connsiteY7" fmla="*/ 641023 h 647134"/>
                <a:gd name="connsiteX8" fmla="*/ 2079247 w 2094703"/>
                <a:gd name="connsiteY8" fmla="*/ 0 h 647134"/>
                <a:gd name="connsiteX9" fmla="*/ 1555769 w 2094703"/>
                <a:gd name="connsiteY9" fmla="*/ 39282 h 647134"/>
                <a:gd name="connsiteX10" fmla="*/ 1249693 w 2094703"/>
                <a:gd name="connsiteY10" fmla="*/ 28286 h 647134"/>
                <a:gd name="connsiteX11" fmla="*/ 976313 w 2094703"/>
                <a:gd name="connsiteY11" fmla="*/ 37711 h 647134"/>
                <a:gd name="connsiteX12" fmla="*/ 752727 w 2094703"/>
                <a:gd name="connsiteY12" fmla="*/ 57843 h 647134"/>
                <a:gd name="connsiteX13" fmla="*/ 533254 w 2094703"/>
                <a:gd name="connsiteY13" fmla="*/ 37708 h 647134"/>
                <a:gd name="connsiteX14" fmla="*/ 354141 w 2094703"/>
                <a:gd name="connsiteY14" fmla="*/ 84843 h 647134"/>
                <a:gd name="connsiteX15" fmla="*/ 189573 w 2094703"/>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84843 h 654279"/>
                <a:gd name="connsiteX15" fmla="*/ 189573 w 2079247"/>
                <a:gd name="connsiteY15" fmla="*/ 67563 h 654279"/>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51505 h 654279"/>
                <a:gd name="connsiteX15" fmla="*/ 189573 w 2079247"/>
                <a:gd name="connsiteY15" fmla="*/ 67563 h 654279"/>
                <a:gd name="connsiteX0" fmla="*/ 211787 w 2101461"/>
                <a:gd name="connsiteY0" fmla="*/ 67563 h 654279"/>
                <a:gd name="connsiteX1" fmla="*/ 8078 w 2101461"/>
                <a:gd name="connsiteY1" fmla="*/ 79274 h 654279"/>
                <a:gd name="connsiteX2" fmla="*/ 99205 w 2101461"/>
                <a:gd name="connsiteY2" fmla="*/ 174107 h 654279"/>
                <a:gd name="connsiteX3" fmla="*/ 319800 w 2101461"/>
                <a:gd name="connsiteY3" fmla="*/ 311088 h 654279"/>
                <a:gd name="connsiteX4" fmla="*/ 492135 w 2101461"/>
                <a:gd name="connsiteY4" fmla="*/ 448170 h 654279"/>
                <a:gd name="connsiteX5" fmla="*/ 1413310 w 2101461"/>
                <a:gd name="connsiteY5" fmla="*/ 612746 h 654279"/>
                <a:gd name="connsiteX6" fmla="*/ 1639548 w 2101461"/>
                <a:gd name="connsiteY6" fmla="*/ 641023 h 654279"/>
                <a:gd name="connsiteX7" fmla="*/ 2082607 w 2101461"/>
                <a:gd name="connsiteY7" fmla="*/ 650450 h 654279"/>
                <a:gd name="connsiteX8" fmla="*/ 2101461 w 2101461"/>
                <a:gd name="connsiteY8" fmla="*/ 0 h 654279"/>
                <a:gd name="connsiteX9" fmla="*/ 1577983 w 2101461"/>
                <a:gd name="connsiteY9" fmla="*/ 39282 h 654279"/>
                <a:gd name="connsiteX10" fmla="*/ 1271907 w 2101461"/>
                <a:gd name="connsiteY10" fmla="*/ 28286 h 654279"/>
                <a:gd name="connsiteX11" fmla="*/ 998527 w 2101461"/>
                <a:gd name="connsiteY11" fmla="*/ 37711 h 654279"/>
                <a:gd name="connsiteX12" fmla="*/ 774941 w 2101461"/>
                <a:gd name="connsiteY12" fmla="*/ 57843 h 654279"/>
                <a:gd name="connsiteX13" fmla="*/ 555468 w 2101461"/>
                <a:gd name="connsiteY13" fmla="*/ 37708 h 654279"/>
                <a:gd name="connsiteX14" fmla="*/ 376355 w 2101461"/>
                <a:gd name="connsiteY14" fmla="*/ 51505 h 654279"/>
                <a:gd name="connsiteX15" fmla="*/ 211787 w 2101461"/>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66863 w 2093383"/>
                <a:gd name="connsiteY12" fmla="*/ 578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9908 h 656624"/>
                <a:gd name="connsiteX1" fmla="*/ 0 w 2093383"/>
                <a:gd name="connsiteY1" fmla="*/ 81619 h 656624"/>
                <a:gd name="connsiteX2" fmla="*/ 91127 w 2093383"/>
                <a:gd name="connsiteY2" fmla="*/ 176452 h 656624"/>
                <a:gd name="connsiteX3" fmla="*/ 311722 w 2093383"/>
                <a:gd name="connsiteY3" fmla="*/ 313433 h 656624"/>
                <a:gd name="connsiteX4" fmla="*/ 484057 w 2093383"/>
                <a:gd name="connsiteY4" fmla="*/ 450515 h 656624"/>
                <a:gd name="connsiteX5" fmla="*/ 1405232 w 2093383"/>
                <a:gd name="connsiteY5" fmla="*/ 615091 h 656624"/>
                <a:gd name="connsiteX6" fmla="*/ 1631470 w 2093383"/>
                <a:gd name="connsiteY6" fmla="*/ 643368 h 656624"/>
                <a:gd name="connsiteX7" fmla="*/ 2074529 w 2093383"/>
                <a:gd name="connsiteY7" fmla="*/ 652795 h 656624"/>
                <a:gd name="connsiteX8" fmla="*/ 2093383 w 2093383"/>
                <a:gd name="connsiteY8" fmla="*/ 2345 h 656624"/>
                <a:gd name="connsiteX9" fmla="*/ 1615149 w 2093383"/>
                <a:gd name="connsiteY9" fmla="*/ 5909 h 656624"/>
                <a:gd name="connsiteX10" fmla="*/ 1285260 w 2093383"/>
                <a:gd name="connsiteY10" fmla="*/ 11581 h 656624"/>
                <a:gd name="connsiteX11" fmla="*/ 1040455 w 2093383"/>
                <a:gd name="connsiteY11" fmla="*/ 16243 h 656624"/>
                <a:gd name="connsiteX12" fmla="*/ 800200 w 2093383"/>
                <a:gd name="connsiteY12" fmla="*/ 26851 h 656624"/>
                <a:gd name="connsiteX13" fmla="*/ 547390 w 2093383"/>
                <a:gd name="connsiteY13" fmla="*/ 40053 h 656624"/>
                <a:gd name="connsiteX14" fmla="*/ 368277 w 2093383"/>
                <a:gd name="connsiteY14" fmla="*/ 53850 h 656624"/>
                <a:gd name="connsiteX15" fmla="*/ 203709 w 2093383"/>
                <a:gd name="connsiteY15" fmla="*/ 69908 h 656624"/>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86239"/>
                <a:gd name="connsiteY0" fmla="*/ 63999 h 650715"/>
                <a:gd name="connsiteX1" fmla="*/ 0 w 2086239"/>
                <a:gd name="connsiteY1" fmla="*/ 75710 h 650715"/>
                <a:gd name="connsiteX2" fmla="*/ 91127 w 2086239"/>
                <a:gd name="connsiteY2" fmla="*/ 170543 h 650715"/>
                <a:gd name="connsiteX3" fmla="*/ 311722 w 2086239"/>
                <a:gd name="connsiteY3" fmla="*/ 307524 h 650715"/>
                <a:gd name="connsiteX4" fmla="*/ 484057 w 2086239"/>
                <a:gd name="connsiteY4" fmla="*/ 444606 h 650715"/>
                <a:gd name="connsiteX5" fmla="*/ 1405232 w 2086239"/>
                <a:gd name="connsiteY5" fmla="*/ 609182 h 650715"/>
                <a:gd name="connsiteX6" fmla="*/ 1631470 w 2086239"/>
                <a:gd name="connsiteY6" fmla="*/ 637459 h 650715"/>
                <a:gd name="connsiteX7" fmla="*/ 2074529 w 2086239"/>
                <a:gd name="connsiteY7" fmla="*/ 646886 h 650715"/>
                <a:gd name="connsiteX8" fmla="*/ 2086239 w 2086239"/>
                <a:gd name="connsiteY8" fmla="*/ 1198 h 650715"/>
                <a:gd name="connsiteX9" fmla="*/ 1615149 w 2086239"/>
                <a:gd name="connsiteY9" fmla="*/ 0 h 650715"/>
                <a:gd name="connsiteX10" fmla="*/ 1285260 w 2086239"/>
                <a:gd name="connsiteY10" fmla="*/ 5672 h 650715"/>
                <a:gd name="connsiteX11" fmla="*/ 1040455 w 2086239"/>
                <a:gd name="connsiteY11" fmla="*/ 10334 h 650715"/>
                <a:gd name="connsiteX12" fmla="*/ 800200 w 2086239"/>
                <a:gd name="connsiteY12" fmla="*/ 20942 h 650715"/>
                <a:gd name="connsiteX13" fmla="*/ 547390 w 2086239"/>
                <a:gd name="connsiteY13" fmla="*/ 34144 h 650715"/>
                <a:gd name="connsiteX14" fmla="*/ 368277 w 2086239"/>
                <a:gd name="connsiteY14" fmla="*/ 47941 h 650715"/>
                <a:gd name="connsiteX15" fmla="*/ 203709 w 2086239"/>
                <a:gd name="connsiteY15" fmla="*/ 63999 h 650715"/>
                <a:gd name="connsiteX0" fmla="*/ 203709 w 2086435"/>
                <a:gd name="connsiteY0" fmla="*/ 63999 h 698130"/>
                <a:gd name="connsiteX1" fmla="*/ 0 w 2086435"/>
                <a:gd name="connsiteY1" fmla="*/ 75710 h 698130"/>
                <a:gd name="connsiteX2" fmla="*/ 91127 w 2086435"/>
                <a:gd name="connsiteY2" fmla="*/ 170543 h 698130"/>
                <a:gd name="connsiteX3" fmla="*/ 311722 w 2086435"/>
                <a:gd name="connsiteY3" fmla="*/ 307524 h 698130"/>
                <a:gd name="connsiteX4" fmla="*/ 484057 w 2086435"/>
                <a:gd name="connsiteY4" fmla="*/ 444606 h 698130"/>
                <a:gd name="connsiteX5" fmla="*/ 1405232 w 2086435"/>
                <a:gd name="connsiteY5" fmla="*/ 609182 h 698130"/>
                <a:gd name="connsiteX6" fmla="*/ 1631470 w 2086435"/>
                <a:gd name="connsiteY6" fmla="*/ 637459 h 698130"/>
                <a:gd name="connsiteX7" fmla="*/ 2086435 w 2086435"/>
                <a:gd name="connsiteY7" fmla="*/ 696892 h 698130"/>
                <a:gd name="connsiteX8" fmla="*/ 2086239 w 2086435"/>
                <a:gd name="connsiteY8" fmla="*/ 1198 h 698130"/>
                <a:gd name="connsiteX9" fmla="*/ 1615149 w 2086435"/>
                <a:gd name="connsiteY9" fmla="*/ 0 h 698130"/>
                <a:gd name="connsiteX10" fmla="*/ 1285260 w 2086435"/>
                <a:gd name="connsiteY10" fmla="*/ 5672 h 698130"/>
                <a:gd name="connsiteX11" fmla="*/ 1040455 w 2086435"/>
                <a:gd name="connsiteY11" fmla="*/ 10334 h 698130"/>
                <a:gd name="connsiteX12" fmla="*/ 800200 w 2086435"/>
                <a:gd name="connsiteY12" fmla="*/ 20942 h 698130"/>
                <a:gd name="connsiteX13" fmla="*/ 547390 w 2086435"/>
                <a:gd name="connsiteY13" fmla="*/ 34144 h 698130"/>
                <a:gd name="connsiteX14" fmla="*/ 368277 w 2086435"/>
                <a:gd name="connsiteY14" fmla="*/ 47941 h 698130"/>
                <a:gd name="connsiteX15" fmla="*/ 203709 w 2086435"/>
                <a:gd name="connsiteY15" fmla="*/ 63999 h 698130"/>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405232 w 2086435"/>
                <a:gd name="connsiteY5" fmla="*/ 609182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295053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51334 w 2134060"/>
                <a:gd name="connsiteY0" fmla="*/ 63999 h 714817"/>
                <a:gd name="connsiteX1" fmla="*/ 0 w 2134060"/>
                <a:gd name="connsiteY1" fmla="*/ 78092 h 714817"/>
                <a:gd name="connsiteX2" fmla="*/ 138752 w 2134060"/>
                <a:gd name="connsiteY2" fmla="*/ 170543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267264 w 2058646"/>
                <a:gd name="connsiteY3" fmla="*/ 307524 h 714817"/>
                <a:gd name="connsiteX4" fmla="*/ 525325 w 2058646"/>
                <a:gd name="connsiteY4" fmla="*/ 49699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399239 w 2058646"/>
                <a:gd name="connsiteY3" fmla="*/ 316950 h 714817"/>
                <a:gd name="connsiteX4" fmla="*/ 525325 w 2058646"/>
                <a:gd name="connsiteY4" fmla="*/ 49699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26292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26292 h 714817"/>
                <a:gd name="connsiteX0" fmla="*/ 175920 w 2058646"/>
                <a:gd name="connsiteY0" fmla="*/ 26292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68768 w 2058646"/>
                <a:gd name="connsiteY15" fmla="*/ 10234 h 714817"/>
                <a:gd name="connsiteX16" fmla="*/ 175920 w 2058646"/>
                <a:gd name="connsiteY16" fmla="*/ 26292 h 714817"/>
                <a:gd name="connsiteX0" fmla="*/ 175920 w 2058646"/>
                <a:gd name="connsiteY0" fmla="*/ 32629 h 721154"/>
                <a:gd name="connsiteX1" fmla="*/ 0 w 2058646"/>
                <a:gd name="connsiteY1" fmla="*/ 46722 h 721154"/>
                <a:gd name="connsiteX2" fmla="*/ 183603 w 2058646"/>
                <a:gd name="connsiteY2" fmla="*/ 193451 h 721154"/>
                <a:gd name="connsiteX3" fmla="*/ 399239 w 2058646"/>
                <a:gd name="connsiteY3" fmla="*/ 323287 h 721154"/>
                <a:gd name="connsiteX4" fmla="*/ 657301 w 2058646"/>
                <a:gd name="connsiteY4" fmla="*/ 531610 h 721154"/>
                <a:gd name="connsiteX5" fmla="*/ 953207 w 2058646"/>
                <a:gd name="connsiteY5" fmla="*/ 598527 h 721154"/>
                <a:gd name="connsiteX6" fmla="*/ 1289337 w 2058646"/>
                <a:gd name="connsiteY6" fmla="*/ 646475 h 721154"/>
                <a:gd name="connsiteX7" fmla="*/ 1622731 w 2058646"/>
                <a:gd name="connsiteY7" fmla="*/ 719996 h 721154"/>
                <a:gd name="connsiteX8" fmla="*/ 2058646 w 2058646"/>
                <a:gd name="connsiteY8" fmla="*/ 703229 h 721154"/>
                <a:gd name="connsiteX9" fmla="*/ 2058450 w 2058646"/>
                <a:gd name="connsiteY9" fmla="*/ 7535 h 721154"/>
                <a:gd name="connsiteX10" fmla="*/ 1587360 w 2058646"/>
                <a:gd name="connsiteY10" fmla="*/ 6337 h 721154"/>
                <a:gd name="connsiteX11" fmla="*/ 1257471 w 2058646"/>
                <a:gd name="connsiteY11" fmla="*/ 12009 h 721154"/>
                <a:gd name="connsiteX12" fmla="*/ 1012666 w 2058646"/>
                <a:gd name="connsiteY12" fmla="*/ 16671 h 721154"/>
                <a:gd name="connsiteX13" fmla="*/ 772411 w 2058646"/>
                <a:gd name="connsiteY13" fmla="*/ 27279 h 721154"/>
                <a:gd name="connsiteX14" fmla="*/ 567226 w 2058646"/>
                <a:gd name="connsiteY14" fmla="*/ 0 h 721154"/>
                <a:gd name="connsiteX15" fmla="*/ 368768 w 2058646"/>
                <a:gd name="connsiteY15" fmla="*/ 16571 h 721154"/>
                <a:gd name="connsiteX16" fmla="*/ 175920 w 2058646"/>
                <a:gd name="connsiteY16" fmla="*/ 32629 h 721154"/>
                <a:gd name="connsiteX0" fmla="*/ 175920 w 2058646"/>
                <a:gd name="connsiteY0" fmla="*/ 32629 h 721154"/>
                <a:gd name="connsiteX1" fmla="*/ 0 w 2058646"/>
                <a:gd name="connsiteY1" fmla="*/ 46722 h 721154"/>
                <a:gd name="connsiteX2" fmla="*/ 183603 w 2058646"/>
                <a:gd name="connsiteY2" fmla="*/ 193451 h 721154"/>
                <a:gd name="connsiteX3" fmla="*/ 399239 w 2058646"/>
                <a:gd name="connsiteY3" fmla="*/ 323287 h 721154"/>
                <a:gd name="connsiteX4" fmla="*/ 657301 w 2058646"/>
                <a:gd name="connsiteY4" fmla="*/ 531610 h 721154"/>
                <a:gd name="connsiteX5" fmla="*/ 953207 w 2058646"/>
                <a:gd name="connsiteY5" fmla="*/ 598527 h 721154"/>
                <a:gd name="connsiteX6" fmla="*/ 1289337 w 2058646"/>
                <a:gd name="connsiteY6" fmla="*/ 646475 h 721154"/>
                <a:gd name="connsiteX7" fmla="*/ 1622731 w 2058646"/>
                <a:gd name="connsiteY7" fmla="*/ 719996 h 721154"/>
                <a:gd name="connsiteX8" fmla="*/ 2058646 w 2058646"/>
                <a:gd name="connsiteY8" fmla="*/ 703229 h 721154"/>
                <a:gd name="connsiteX9" fmla="*/ 2058450 w 2058646"/>
                <a:gd name="connsiteY9" fmla="*/ 7535 h 721154"/>
                <a:gd name="connsiteX10" fmla="*/ 1587360 w 2058646"/>
                <a:gd name="connsiteY10" fmla="*/ 6337 h 721154"/>
                <a:gd name="connsiteX11" fmla="*/ 1257471 w 2058646"/>
                <a:gd name="connsiteY11" fmla="*/ 12009 h 721154"/>
                <a:gd name="connsiteX12" fmla="*/ 1012666 w 2058646"/>
                <a:gd name="connsiteY12" fmla="*/ 16671 h 721154"/>
                <a:gd name="connsiteX13" fmla="*/ 772411 w 2058646"/>
                <a:gd name="connsiteY13" fmla="*/ 27279 h 721154"/>
                <a:gd name="connsiteX14" fmla="*/ 567226 w 2058646"/>
                <a:gd name="connsiteY14" fmla="*/ 0 h 721154"/>
                <a:gd name="connsiteX15" fmla="*/ 352100 w 2058646"/>
                <a:gd name="connsiteY15" fmla="*/ 14190 h 721154"/>
                <a:gd name="connsiteX16" fmla="*/ 175920 w 2058646"/>
                <a:gd name="connsiteY16" fmla="*/ 32629 h 721154"/>
                <a:gd name="connsiteX0" fmla="*/ 175920 w 2058646"/>
                <a:gd name="connsiteY0" fmla="*/ 48212 h 736737"/>
                <a:gd name="connsiteX1" fmla="*/ 0 w 2058646"/>
                <a:gd name="connsiteY1" fmla="*/ 62305 h 736737"/>
                <a:gd name="connsiteX2" fmla="*/ 183603 w 2058646"/>
                <a:gd name="connsiteY2" fmla="*/ 209034 h 736737"/>
                <a:gd name="connsiteX3" fmla="*/ 399239 w 2058646"/>
                <a:gd name="connsiteY3" fmla="*/ 338870 h 736737"/>
                <a:gd name="connsiteX4" fmla="*/ 657301 w 2058646"/>
                <a:gd name="connsiteY4" fmla="*/ 547193 h 736737"/>
                <a:gd name="connsiteX5" fmla="*/ 953207 w 2058646"/>
                <a:gd name="connsiteY5" fmla="*/ 614110 h 736737"/>
                <a:gd name="connsiteX6" fmla="*/ 1289337 w 2058646"/>
                <a:gd name="connsiteY6" fmla="*/ 662058 h 736737"/>
                <a:gd name="connsiteX7" fmla="*/ 1622731 w 2058646"/>
                <a:gd name="connsiteY7" fmla="*/ 735579 h 736737"/>
                <a:gd name="connsiteX8" fmla="*/ 2058646 w 2058646"/>
                <a:gd name="connsiteY8" fmla="*/ 718812 h 736737"/>
                <a:gd name="connsiteX9" fmla="*/ 2058450 w 2058646"/>
                <a:gd name="connsiteY9" fmla="*/ 23118 h 736737"/>
                <a:gd name="connsiteX10" fmla="*/ 1587360 w 2058646"/>
                <a:gd name="connsiteY10" fmla="*/ 21920 h 736737"/>
                <a:gd name="connsiteX11" fmla="*/ 1257471 w 2058646"/>
                <a:gd name="connsiteY11" fmla="*/ 27592 h 736737"/>
                <a:gd name="connsiteX12" fmla="*/ 1012666 w 2058646"/>
                <a:gd name="connsiteY12" fmla="*/ 32254 h 736737"/>
                <a:gd name="connsiteX13" fmla="*/ 791461 w 2058646"/>
                <a:gd name="connsiteY13" fmla="*/ 0 h 736737"/>
                <a:gd name="connsiteX14" fmla="*/ 567226 w 2058646"/>
                <a:gd name="connsiteY14" fmla="*/ 15583 h 736737"/>
                <a:gd name="connsiteX15" fmla="*/ 352100 w 2058646"/>
                <a:gd name="connsiteY15" fmla="*/ 29773 h 736737"/>
                <a:gd name="connsiteX16" fmla="*/ 175920 w 2058646"/>
                <a:gd name="connsiteY16" fmla="*/ 48212 h 736737"/>
                <a:gd name="connsiteX0" fmla="*/ 175920 w 2058646"/>
                <a:gd name="connsiteY0" fmla="*/ 63728 h 752253"/>
                <a:gd name="connsiteX1" fmla="*/ 0 w 2058646"/>
                <a:gd name="connsiteY1" fmla="*/ 77821 h 752253"/>
                <a:gd name="connsiteX2" fmla="*/ 183603 w 2058646"/>
                <a:gd name="connsiteY2" fmla="*/ 224550 h 752253"/>
                <a:gd name="connsiteX3" fmla="*/ 399239 w 2058646"/>
                <a:gd name="connsiteY3" fmla="*/ 354386 h 752253"/>
                <a:gd name="connsiteX4" fmla="*/ 657301 w 2058646"/>
                <a:gd name="connsiteY4" fmla="*/ 562709 h 752253"/>
                <a:gd name="connsiteX5" fmla="*/ 953207 w 2058646"/>
                <a:gd name="connsiteY5" fmla="*/ 629626 h 752253"/>
                <a:gd name="connsiteX6" fmla="*/ 1289337 w 2058646"/>
                <a:gd name="connsiteY6" fmla="*/ 677574 h 752253"/>
                <a:gd name="connsiteX7" fmla="*/ 1622731 w 2058646"/>
                <a:gd name="connsiteY7" fmla="*/ 751095 h 752253"/>
                <a:gd name="connsiteX8" fmla="*/ 2058646 w 2058646"/>
                <a:gd name="connsiteY8" fmla="*/ 734328 h 752253"/>
                <a:gd name="connsiteX9" fmla="*/ 2058450 w 2058646"/>
                <a:gd name="connsiteY9" fmla="*/ 38634 h 752253"/>
                <a:gd name="connsiteX10" fmla="*/ 1587360 w 2058646"/>
                <a:gd name="connsiteY10" fmla="*/ 37436 h 752253"/>
                <a:gd name="connsiteX11" fmla="*/ 1257471 w 2058646"/>
                <a:gd name="connsiteY11" fmla="*/ 43108 h 752253"/>
                <a:gd name="connsiteX12" fmla="*/ 1041241 w 2058646"/>
                <a:gd name="connsiteY12" fmla="*/ 145 h 752253"/>
                <a:gd name="connsiteX13" fmla="*/ 791461 w 2058646"/>
                <a:gd name="connsiteY13" fmla="*/ 15516 h 752253"/>
                <a:gd name="connsiteX14" fmla="*/ 567226 w 2058646"/>
                <a:gd name="connsiteY14" fmla="*/ 31099 h 752253"/>
                <a:gd name="connsiteX15" fmla="*/ 352100 w 2058646"/>
                <a:gd name="connsiteY15" fmla="*/ 45289 h 752253"/>
                <a:gd name="connsiteX16" fmla="*/ 175920 w 2058646"/>
                <a:gd name="connsiteY16" fmla="*/ 63728 h 752253"/>
                <a:gd name="connsiteX0" fmla="*/ 175920 w 2058646"/>
                <a:gd name="connsiteY0" fmla="*/ 73008 h 761533"/>
                <a:gd name="connsiteX1" fmla="*/ 0 w 2058646"/>
                <a:gd name="connsiteY1" fmla="*/ 87101 h 761533"/>
                <a:gd name="connsiteX2" fmla="*/ 183603 w 2058646"/>
                <a:gd name="connsiteY2" fmla="*/ 233830 h 761533"/>
                <a:gd name="connsiteX3" fmla="*/ 399239 w 2058646"/>
                <a:gd name="connsiteY3" fmla="*/ 363666 h 761533"/>
                <a:gd name="connsiteX4" fmla="*/ 657301 w 2058646"/>
                <a:gd name="connsiteY4" fmla="*/ 571989 h 761533"/>
                <a:gd name="connsiteX5" fmla="*/ 953207 w 2058646"/>
                <a:gd name="connsiteY5" fmla="*/ 638906 h 761533"/>
                <a:gd name="connsiteX6" fmla="*/ 1289337 w 2058646"/>
                <a:gd name="connsiteY6" fmla="*/ 686854 h 761533"/>
                <a:gd name="connsiteX7" fmla="*/ 1622731 w 2058646"/>
                <a:gd name="connsiteY7" fmla="*/ 760375 h 761533"/>
                <a:gd name="connsiteX8" fmla="*/ 2058646 w 2058646"/>
                <a:gd name="connsiteY8" fmla="*/ 743608 h 761533"/>
                <a:gd name="connsiteX9" fmla="*/ 2058450 w 2058646"/>
                <a:gd name="connsiteY9" fmla="*/ 47914 h 761533"/>
                <a:gd name="connsiteX10" fmla="*/ 1587360 w 2058646"/>
                <a:gd name="connsiteY10" fmla="*/ 46716 h 761533"/>
                <a:gd name="connsiteX11" fmla="*/ 1283665 w 2058646"/>
                <a:gd name="connsiteY11" fmla="*/ 0 h 761533"/>
                <a:gd name="connsiteX12" fmla="*/ 1041241 w 2058646"/>
                <a:gd name="connsiteY12" fmla="*/ 9425 h 761533"/>
                <a:gd name="connsiteX13" fmla="*/ 791461 w 2058646"/>
                <a:gd name="connsiteY13" fmla="*/ 24796 h 761533"/>
                <a:gd name="connsiteX14" fmla="*/ 567226 w 2058646"/>
                <a:gd name="connsiteY14" fmla="*/ 40379 h 761533"/>
                <a:gd name="connsiteX15" fmla="*/ 352100 w 2058646"/>
                <a:gd name="connsiteY15" fmla="*/ 54569 h 761533"/>
                <a:gd name="connsiteX16" fmla="*/ 175920 w 2058646"/>
                <a:gd name="connsiteY16" fmla="*/ 73008 h 761533"/>
                <a:gd name="connsiteX0" fmla="*/ 175920 w 2058646"/>
                <a:gd name="connsiteY0" fmla="*/ 81060 h 769585"/>
                <a:gd name="connsiteX1" fmla="*/ 0 w 2058646"/>
                <a:gd name="connsiteY1" fmla="*/ 95153 h 769585"/>
                <a:gd name="connsiteX2" fmla="*/ 183603 w 2058646"/>
                <a:gd name="connsiteY2" fmla="*/ 241882 h 769585"/>
                <a:gd name="connsiteX3" fmla="*/ 399239 w 2058646"/>
                <a:gd name="connsiteY3" fmla="*/ 371718 h 769585"/>
                <a:gd name="connsiteX4" fmla="*/ 657301 w 2058646"/>
                <a:gd name="connsiteY4" fmla="*/ 580041 h 769585"/>
                <a:gd name="connsiteX5" fmla="*/ 953207 w 2058646"/>
                <a:gd name="connsiteY5" fmla="*/ 646958 h 769585"/>
                <a:gd name="connsiteX6" fmla="*/ 1289337 w 2058646"/>
                <a:gd name="connsiteY6" fmla="*/ 694906 h 769585"/>
                <a:gd name="connsiteX7" fmla="*/ 1622731 w 2058646"/>
                <a:gd name="connsiteY7" fmla="*/ 768427 h 769585"/>
                <a:gd name="connsiteX8" fmla="*/ 2058646 w 2058646"/>
                <a:gd name="connsiteY8" fmla="*/ 751660 h 769585"/>
                <a:gd name="connsiteX9" fmla="*/ 2058450 w 2058646"/>
                <a:gd name="connsiteY9" fmla="*/ 55966 h 769585"/>
                <a:gd name="connsiteX10" fmla="*/ 1599266 w 2058646"/>
                <a:gd name="connsiteY10" fmla="*/ 0 h 769585"/>
                <a:gd name="connsiteX11" fmla="*/ 1283665 w 2058646"/>
                <a:gd name="connsiteY11" fmla="*/ 8052 h 769585"/>
                <a:gd name="connsiteX12" fmla="*/ 1041241 w 2058646"/>
                <a:gd name="connsiteY12" fmla="*/ 17477 h 769585"/>
                <a:gd name="connsiteX13" fmla="*/ 791461 w 2058646"/>
                <a:gd name="connsiteY13" fmla="*/ 32848 h 769585"/>
                <a:gd name="connsiteX14" fmla="*/ 567226 w 2058646"/>
                <a:gd name="connsiteY14" fmla="*/ 48431 h 769585"/>
                <a:gd name="connsiteX15" fmla="*/ 352100 w 2058646"/>
                <a:gd name="connsiteY15" fmla="*/ 62621 h 769585"/>
                <a:gd name="connsiteX16" fmla="*/ 175920 w 2058646"/>
                <a:gd name="connsiteY16" fmla="*/ 81060 h 769585"/>
                <a:gd name="connsiteX0" fmla="*/ 175920 w 2058646"/>
                <a:gd name="connsiteY0" fmla="*/ 91769 h 780294"/>
                <a:gd name="connsiteX1" fmla="*/ 0 w 2058646"/>
                <a:gd name="connsiteY1" fmla="*/ 105862 h 780294"/>
                <a:gd name="connsiteX2" fmla="*/ 183603 w 2058646"/>
                <a:gd name="connsiteY2" fmla="*/ 252591 h 780294"/>
                <a:gd name="connsiteX3" fmla="*/ 399239 w 2058646"/>
                <a:gd name="connsiteY3" fmla="*/ 382427 h 780294"/>
                <a:gd name="connsiteX4" fmla="*/ 657301 w 2058646"/>
                <a:gd name="connsiteY4" fmla="*/ 590750 h 780294"/>
                <a:gd name="connsiteX5" fmla="*/ 953207 w 2058646"/>
                <a:gd name="connsiteY5" fmla="*/ 657667 h 780294"/>
                <a:gd name="connsiteX6" fmla="*/ 1289337 w 2058646"/>
                <a:gd name="connsiteY6" fmla="*/ 705615 h 780294"/>
                <a:gd name="connsiteX7" fmla="*/ 1622731 w 2058646"/>
                <a:gd name="connsiteY7" fmla="*/ 779136 h 780294"/>
                <a:gd name="connsiteX8" fmla="*/ 2058646 w 2058646"/>
                <a:gd name="connsiteY8" fmla="*/ 762369 h 780294"/>
                <a:gd name="connsiteX9" fmla="*/ 2022731 w 2058646"/>
                <a:gd name="connsiteY9" fmla="*/ 0 h 780294"/>
                <a:gd name="connsiteX10" fmla="*/ 1599266 w 2058646"/>
                <a:gd name="connsiteY10" fmla="*/ 10709 h 780294"/>
                <a:gd name="connsiteX11" fmla="*/ 1283665 w 2058646"/>
                <a:gd name="connsiteY11" fmla="*/ 18761 h 780294"/>
                <a:gd name="connsiteX12" fmla="*/ 1041241 w 2058646"/>
                <a:gd name="connsiteY12" fmla="*/ 28186 h 780294"/>
                <a:gd name="connsiteX13" fmla="*/ 791461 w 2058646"/>
                <a:gd name="connsiteY13" fmla="*/ 43557 h 780294"/>
                <a:gd name="connsiteX14" fmla="*/ 567226 w 2058646"/>
                <a:gd name="connsiteY14" fmla="*/ 59140 h 780294"/>
                <a:gd name="connsiteX15" fmla="*/ 352100 w 2058646"/>
                <a:gd name="connsiteY15" fmla="*/ 73330 h 780294"/>
                <a:gd name="connsiteX16" fmla="*/ 175920 w 2058646"/>
                <a:gd name="connsiteY16" fmla="*/ 91769 h 780294"/>
                <a:gd name="connsiteX0" fmla="*/ 175920 w 2032452"/>
                <a:gd name="connsiteY0" fmla="*/ 91769 h 779842"/>
                <a:gd name="connsiteX1" fmla="*/ 0 w 2032452"/>
                <a:gd name="connsiteY1" fmla="*/ 105862 h 779842"/>
                <a:gd name="connsiteX2" fmla="*/ 183603 w 2032452"/>
                <a:gd name="connsiteY2" fmla="*/ 252591 h 779842"/>
                <a:gd name="connsiteX3" fmla="*/ 399239 w 2032452"/>
                <a:gd name="connsiteY3" fmla="*/ 382427 h 779842"/>
                <a:gd name="connsiteX4" fmla="*/ 657301 w 2032452"/>
                <a:gd name="connsiteY4" fmla="*/ 590750 h 779842"/>
                <a:gd name="connsiteX5" fmla="*/ 953207 w 2032452"/>
                <a:gd name="connsiteY5" fmla="*/ 657667 h 779842"/>
                <a:gd name="connsiteX6" fmla="*/ 1289337 w 2032452"/>
                <a:gd name="connsiteY6" fmla="*/ 705615 h 779842"/>
                <a:gd name="connsiteX7" fmla="*/ 1622731 w 2032452"/>
                <a:gd name="connsiteY7" fmla="*/ 779136 h 779842"/>
                <a:gd name="connsiteX8" fmla="*/ 2032452 w 2032452"/>
                <a:gd name="connsiteY8" fmla="*/ 752844 h 779842"/>
                <a:gd name="connsiteX9" fmla="*/ 2022731 w 2032452"/>
                <a:gd name="connsiteY9" fmla="*/ 0 h 779842"/>
                <a:gd name="connsiteX10" fmla="*/ 1599266 w 2032452"/>
                <a:gd name="connsiteY10" fmla="*/ 10709 h 779842"/>
                <a:gd name="connsiteX11" fmla="*/ 1283665 w 2032452"/>
                <a:gd name="connsiteY11" fmla="*/ 18761 h 779842"/>
                <a:gd name="connsiteX12" fmla="*/ 1041241 w 2032452"/>
                <a:gd name="connsiteY12" fmla="*/ 28186 h 779842"/>
                <a:gd name="connsiteX13" fmla="*/ 791461 w 2032452"/>
                <a:gd name="connsiteY13" fmla="*/ 43557 h 779842"/>
                <a:gd name="connsiteX14" fmla="*/ 567226 w 2032452"/>
                <a:gd name="connsiteY14" fmla="*/ 59140 h 779842"/>
                <a:gd name="connsiteX15" fmla="*/ 352100 w 2032452"/>
                <a:gd name="connsiteY15" fmla="*/ 73330 h 779842"/>
                <a:gd name="connsiteX16" fmla="*/ 175920 w 2032452"/>
                <a:gd name="connsiteY16" fmla="*/ 91769 h 779842"/>
                <a:gd name="connsiteX0" fmla="*/ 175920 w 2022731"/>
                <a:gd name="connsiteY0" fmla="*/ 91769 h 781215"/>
                <a:gd name="connsiteX1" fmla="*/ 0 w 2022731"/>
                <a:gd name="connsiteY1" fmla="*/ 105862 h 781215"/>
                <a:gd name="connsiteX2" fmla="*/ 183603 w 2022731"/>
                <a:gd name="connsiteY2" fmla="*/ 252591 h 781215"/>
                <a:gd name="connsiteX3" fmla="*/ 399239 w 2022731"/>
                <a:gd name="connsiteY3" fmla="*/ 382427 h 781215"/>
                <a:gd name="connsiteX4" fmla="*/ 657301 w 2022731"/>
                <a:gd name="connsiteY4" fmla="*/ 590750 h 781215"/>
                <a:gd name="connsiteX5" fmla="*/ 953207 w 2022731"/>
                <a:gd name="connsiteY5" fmla="*/ 657667 h 781215"/>
                <a:gd name="connsiteX6" fmla="*/ 1289337 w 2022731"/>
                <a:gd name="connsiteY6" fmla="*/ 705615 h 781215"/>
                <a:gd name="connsiteX7" fmla="*/ 1622731 w 2022731"/>
                <a:gd name="connsiteY7" fmla="*/ 779136 h 781215"/>
                <a:gd name="connsiteX8" fmla="*/ 2020546 w 2022731"/>
                <a:gd name="connsiteY8" fmla="*/ 769513 h 781215"/>
                <a:gd name="connsiteX9" fmla="*/ 2022731 w 2022731"/>
                <a:gd name="connsiteY9" fmla="*/ 0 h 781215"/>
                <a:gd name="connsiteX10" fmla="*/ 1599266 w 2022731"/>
                <a:gd name="connsiteY10" fmla="*/ 10709 h 781215"/>
                <a:gd name="connsiteX11" fmla="*/ 1283665 w 2022731"/>
                <a:gd name="connsiteY11" fmla="*/ 18761 h 781215"/>
                <a:gd name="connsiteX12" fmla="*/ 1041241 w 2022731"/>
                <a:gd name="connsiteY12" fmla="*/ 28186 h 781215"/>
                <a:gd name="connsiteX13" fmla="*/ 791461 w 2022731"/>
                <a:gd name="connsiteY13" fmla="*/ 43557 h 781215"/>
                <a:gd name="connsiteX14" fmla="*/ 567226 w 2022731"/>
                <a:gd name="connsiteY14" fmla="*/ 59140 h 781215"/>
                <a:gd name="connsiteX15" fmla="*/ 352100 w 2022731"/>
                <a:gd name="connsiteY15" fmla="*/ 73330 h 781215"/>
                <a:gd name="connsiteX16" fmla="*/ 175920 w 2022731"/>
                <a:gd name="connsiteY16" fmla="*/ 91769 h 781215"/>
                <a:gd name="connsiteX0" fmla="*/ 175920 w 2022731"/>
                <a:gd name="connsiteY0" fmla="*/ 91769 h 781215"/>
                <a:gd name="connsiteX1" fmla="*/ 0 w 2022731"/>
                <a:gd name="connsiteY1" fmla="*/ 105862 h 781215"/>
                <a:gd name="connsiteX2" fmla="*/ 183603 w 2022731"/>
                <a:gd name="connsiteY2" fmla="*/ 252591 h 781215"/>
                <a:gd name="connsiteX3" fmla="*/ 361139 w 2022731"/>
                <a:gd name="connsiteY3" fmla="*/ 377665 h 781215"/>
                <a:gd name="connsiteX4" fmla="*/ 657301 w 2022731"/>
                <a:gd name="connsiteY4" fmla="*/ 590750 h 781215"/>
                <a:gd name="connsiteX5" fmla="*/ 953207 w 2022731"/>
                <a:gd name="connsiteY5" fmla="*/ 657667 h 781215"/>
                <a:gd name="connsiteX6" fmla="*/ 1289337 w 2022731"/>
                <a:gd name="connsiteY6" fmla="*/ 705615 h 781215"/>
                <a:gd name="connsiteX7" fmla="*/ 1622731 w 2022731"/>
                <a:gd name="connsiteY7" fmla="*/ 779136 h 781215"/>
                <a:gd name="connsiteX8" fmla="*/ 2020546 w 2022731"/>
                <a:gd name="connsiteY8" fmla="*/ 769513 h 781215"/>
                <a:gd name="connsiteX9" fmla="*/ 2022731 w 2022731"/>
                <a:gd name="connsiteY9" fmla="*/ 0 h 781215"/>
                <a:gd name="connsiteX10" fmla="*/ 1599266 w 2022731"/>
                <a:gd name="connsiteY10" fmla="*/ 10709 h 781215"/>
                <a:gd name="connsiteX11" fmla="*/ 1283665 w 2022731"/>
                <a:gd name="connsiteY11" fmla="*/ 18761 h 781215"/>
                <a:gd name="connsiteX12" fmla="*/ 1041241 w 2022731"/>
                <a:gd name="connsiteY12" fmla="*/ 28186 h 781215"/>
                <a:gd name="connsiteX13" fmla="*/ 791461 w 2022731"/>
                <a:gd name="connsiteY13" fmla="*/ 43557 h 781215"/>
                <a:gd name="connsiteX14" fmla="*/ 567226 w 2022731"/>
                <a:gd name="connsiteY14" fmla="*/ 59140 h 781215"/>
                <a:gd name="connsiteX15" fmla="*/ 352100 w 2022731"/>
                <a:gd name="connsiteY15" fmla="*/ 73330 h 781215"/>
                <a:gd name="connsiteX16" fmla="*/ 175920 w 2022731"/>
                <a:gd name="connsiteY16" fmla="*/ 91769 h 781215"/>
                <a:gd name="connsiteX0" fmla="*/ 44951 w 1891762"/>
                <a:gd name="connsiteY0" fmla="*/ 91769 h 781215"/>
                <a:gd name="connsiteX1" fmla="*/ 0 w 1891762"/>
                <a:gd name="connsiteY1" fmla="*/ 174918 h 781215"/>
                <a:gd name="connsiteX2" fmla="*/ 52634 w 1891762"/>
                <a:gd name="connsiteY2" fmla="*/ 252591 h 781215"/>
                <a:gd name="connsiteX3" fmla="*/ 230170 w 1891762"/>
                <a:gd name="connsiteY3" fmla="*/ 377665 h 781215"/>
                <a:gd name="connsiteX4" fmla="*/ 526332 w 1891762"/>
                <a:gd name="connsiteY4" fmla="*/ 5907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230170 w 1891762"/>
                <a:gd name="connsiteY3" fmla="*/ 377665 h 781215"/>
                <a:gd name="connsiteX4" fmla="*/ 526332 w 1891762"/>
                <a:gd name="connsiteY4" fmla="*/ 5907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358757 w 1891762"/>
                <a:gd name="connsiteY3" fmla="*/ 413384 h 781215"/>
                <a:gd name="connsiteX4" fmla="*/ 526332 w 1891762"/>
                <a:gd name="connsiteY4" fmla="*/ 5907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358757 w 1891762"/>
                <a:gd name="connsiteY3" fmla="*/ 413384 h 781215"/>
                <a:gd name="connsiteX4" fmla="*/ 623964 w 1891762"/>
                <a:gd name="connsiteY4" fmla="*/ 6669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358757 w 1891762"/>
                <a:gd name="connsiteY3" fmla="*/ 413384 h 781215"/>
                <a:gd name="connsiteX4" fmla="*/ 623964 w 1891762"/>
                <a:gd name="connsiteY4" fmla="*/ 666950 h 781215"/>
                <a:gd name="connsiteX5" fmla="*/ 881769 w 1891762"/>
                <a:gd name="connsiteY5" fmla="*/ 712436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96500"/>
                <a:gd name="connsiteX1" fmla="*/ 0 w 1891762"/>
                <a:gd name="connsiteY1" fmla="*/ 174918 h 796500"/>
                <a:gd name="connsiteX2" fmla="*/ 164553 w 1891762"/>
                <a:gd name="connsiteY2" fmla="*/ 290691 h 796500"/>
                <a:gd name="connsiteX3" fmla="*/ 358757 w 1891762"/>
                <a:gd name="connsiteY3" fmla="*/ 413384 h 796500"/>
                <a:gd name="connsiteX4" fmla="*/ 623964 w 1891762"/>
                <a:gd name="connsiteY4" fmla="*/ 666950 h 796500"/>
                <a:gd name="connsiteX5" fmla="*/ 881769 w 1891762"/>
                <a:gd name="connsiteY5" fmla="*/ 712436 h 796500"/>
                <a:gd name="connsiteX6" fmla="*/ 1182180 w 1891762"/>
                <a:gd name="connsiteY6" fmla="*/ 772290 h 796500"/>
                <a:gd name="connsiteX7" fmla="*/ 1491762 w 1891762"/>
                <a:gd name="connsiteY7" fmla="*/ 779136 h 796500"/>
                <a:gd name="connsiteX8" fmla="*/ 1889577 w 1891762"/>
                <a:gd name="connsiteY8" fmla="*/ 769513 h 796500"/>
                <a:gd name="connsiteX9" fmla="*/ 1891762 w 1891762"/>
                <a:gd name="connsiteY9" fmla="*/ 0 h 796500"/>
                <a:gd name="connsiteX10" fmla="*/ 1468297 w 1891762"/>
                <a:gd name="connsiteY10" fmla="*/ 10709 h 796500"/>
                <a:gd name="connsiteX11" fmla="*/ 1152696 w 1891762"/>
                <a:gd name="connsiteY11" fmla="*/ 18761 h 796500"/>
                <a:gd name="connsiteX12" fmla="*/ 910272 w 1891762"/>
                <a:gd name="connsiteY12" fmla="*/ 28186 h 796500"/>
                <a:gd name="connsiteX13" fmla="*/ 660492 w 1891762"/>
                <a:gd name="connsiteY13" fmla="*/ 43557 h 796500"/>
                <a:gd name="connsiteX14" fmla="*/ 436257 w 1891762"/>
                <a:gd name="connsiteY14" fmla="*/ 59140 h 796500"/>
                <a:gd name="connsiteX15" fmla="*/ 221131 w 1891762"/>
                <a:gd name="connsiteY15" fmla="*/ 73330 h 796500"/>
                <a:gd name="connsiteX16" fmla="*/ 44951 w 1891762"/>
                <a:gd name="connsiteY16" fmla="*/ 91769 h 796500"/>
                <a:gd name="connsiteX0" fmla="*/ 44951 w 1891762"/>
                <a:gd name="connsiteY0" fmla="*/ 91769 h 846038"/>
                <a:gd name="connsiteX1" fmla="*/ 0 w 1891762"/>
                <a:gd name="connsiteY1" fmla="*/ 174918 h 846038"/>
                <a:gd name="connsiteX2" fmla="*/ 164553 w 1891762"/>
                <a:gd name="connsiteY2" fmla="*/ 290691 h 846038"/>
                <a:gd name="connsiteX3" fmla="*/ 358757 w 1891762"/>
                <a:gd name="connsiteY3" fmla="*/ 413384 h 846038"/>
                <a:gd name="connsiteX4" fmla="*/ 623964 w 1891762"/>
                <a:gd name="connsiteY4" fmla="*/ 666950 h 846038"/>
                <a:gd name="connsiteX5" fmla="*/ 881769 w 1891762"/>
                <a:gd name="connsiteY5" fmla="*/ 712436 h 846038"/>
                <a:gd name="connsiteX6" fmla="*/ 1182180 w 1891762"/>
                <a:gd name="connsiteY6" fmla="*/ 772290 h 846038"/>
                <a:gd name="connsiteX7" fmla="*/ 1553674 w 1891762"/>
                <a:gd name="connsiteY7" fmla="*/ 845811 h 846038"/>
                <a:gd name="connsiteX8" fmla="*/ 1889577 w 1891762"/>
                <a:gd name="connsiteY8" fmla="*/ 769513 h 846038"/>
                <a:gd name="connsiteX9" fmla="*/ 1891762 w 1891762"/>
                <a:gd name="connsiteY9" fmla="*/ 0 h 846038"/>
                <a:gd name="connsiteX10" fmla="*/ 1468297 w 1891762"/>
                <a:gd name="connsiteY10" fmla="*/ 10709 h 846038"/>
                <a:gd name="connsiteX11" fmla="*/ 1152696 w 1891762"/>
                <a:gd name="connsiteY11" fmla="*/ 18761 h 846038"/>
                <a:gd name="connsiteX12" fmla="*/ 910272 w 1891762"/>
                <a:gd name="connsiteY12" fmla="*/ 28186 h 846038"/>
                <a:gd name="connsiteX13" fmla="*/ 660492 w 1891762"/>
                <a:gd name="connsiteY13" fmla="*/ 43557 h 846038"/>
                <a:gd name="connsiteX14" fmla="*/ 436257 w 1891762"/>
                <a:gd name="connsiteY14" fmla="*/ 59140 h 846038"/>
                <a:gd name="connsiteX15" fmla="*/ 221131 w 1891762"/>
                <a:gd name="connsiteY15" fmla="*/ 73330 h 846038"/>
                <a:gd name="connsiteX16" fmla="*/ 44951 w 1891762"/>
                <a:gd name="connsiteY16" fmla="*/ 91769 h 846038"/>
                <a:gd name="connsiteX0" fmla="*/ 44951 w 1906246"/>
                <a:gd name="connsiteY0" fmla="*/ 91769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36257 w 1906246"/>
                <a:gd name="connsiteY14" fmla="*/ 59140 h 880975"/>
                <a:gd name="connsiteX15" fmla="*/ 221131 w 1906246"/>
                <a:gd name="connsiteY15" fmla="*/ 73330 h 880975"/>
                <a:gd name="connsiteX16" fmla="*/ 44951 w 1906246"/>
                <a:gd name="connsiteY16" fmla="*/ 91769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36257 w 1906246"/>
                <a:gd name="connsiteY14" fmla="*/ 59140 h 880975"/>
                <a:gd name="connsiteX15" fmla="*/ 221131 w 1906246"/>
                <a:gd name="connsiteY15" fmla="*/ 73330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36257 w 1906246"/>
                <a:gd name="connsiteY14" fmla="*/ 59140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69365 w 1906246"/>
                <a:gd name="connsiteY11" fmla="*/ 94961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82584 w 1906246"/>
                <a:gd name="connsiteY10" fmla="*/ 77384 h 880975"/>
                <a:gd name="connsiteX11" fmla="*/ 1169365 w 1906246"/>
                <a:gd name="connsiteY11" fmla="*/ 94961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82584 w 1906246"/>
                <a:gd name="connsiteY10" fmla="*/ 77384 h 880975"/>
                <a:gd name="connsiteX11" fmla="*/ 1255090 w 1906246"/>
                <a:gd name="connsiteY11" fmla="*/ 85436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03676 h 814300"/>
                <a:gd name="connsiteX1" fmla="*/ 0 w 1906246"/>
                <a:gd name="connsiteY1" fmla="*/ 108243 h 814300"/>
                <a:gd name="connsiteX2" fmla="*/ 164553 w 1906246"/>
                <a:gd name="connsiteY2" fmla="*/ 224016 h 814300"/>
                <a:gd name="connsiteX3" fmla="*/ 358757 w 1906246"/>
                <a:gd name="connsiteY3" fmla="*/ 346709 h 814300"/>
                <a:gd name="connsiteX4" fmla="*/ 623964 w 1906246"/>
                <a:gd name="connsiteY4" fmla="*/ 600275 h 814300"/>
                <a:gd name="connsiteX5" fmla="*/ 881769 w 1906246"/>
                <a:gd name="connsiteY5" fmla="*/ 645761 h 814300"/>
                <a:gd name="connsiteX6" fmla="*/ 1182180 w 1906246"/>
                <a:gd name="connsiteY6" fmla="*/ 705615 h 814300"/>
                <a:gd name="connsiteX7" fmla="*/ 1553674 w 1906246"/>
                <a:gd name="connsiteY7" fmla="*/ 779136 h 814300"/>
                <a:gd name="connsiteX8" fmla="*/ 1906246 w 1906246"/>
                <a:gd name="connsiteY8" fmla="*/ 812376 h 814300"/>
                <a:gd name="connsiteX9" fmla="*/ 1887000 w 1906246"/>
                <a:gd name="connsiteY9" fmla="*/ 0 h 814300"/>
                <a:gd name="connsiteX10" fmla="*/ 1482584 w 1906246"/>
                <a:gd name="connsiteY10" fmla="*/ 10709 h 814300"/>
                <a:gd name="connsiteX11" fmla="*/ 1255090 w 1906246"/>
                <a:gd name="connsiteY11" fmla="*/ 18761 h 814300"/>
                <a:gd name="connsiteX12" fmla="*/ 929322 w 1906246"/>
                <a:gd name="connsiteY12" fmla="*/ 49617 h 814300"/>
                <a:gd name="connsiteX13" fmla="*/ 684305 w 1906246"/>
                <a:gd name="connsiteY13" fmla="*/ 67369 h 814300"/>
                <a:gd name="connsiteX14" fmla="*/ 486263 w 1906246"/>
                <a:gd name="connsiteY14" fmla="*/ 78190 h 814300"/>
                <a:gd name="connsiteX15" fmla="*/ 287806 w 1906246"/>
                <a:gd name="connsiteY15" fmla="*/ 87618 h 814300"/>
                <a:gd name="connsiteX16" fmla="*/ 118769 w 1906246"/>
                <a:gd name="connsiteY16" fmla="*/ 103676 h 814300"/>
                <a:gd name="connsiteX0" fmla="*/ 118769 w 1906246"/>
                <a:gd name="connsiteY0" fmla="*/ 103676 h 814300"/>
                <a:gd name="connsiteX1" fmla="*/ 0 w 1906246"/>
                <a:gd name="connsiteY1" fmla="*/ 108243 h 814300"/>
                <a:gd name="connsiteX2" fmla="*/ 164553 w 1906246"/>
                <a:gd name="connsiteY2" fmla="*/ 224016 h 814300"/>
                <a:gd name="connsiteX3" fmla="*/ 358757 w 1906246"/>
                <a:gd name="connsiteY3" fmla="*/ 346709 h 814300"/>
                <a:gd name="connsiteX4" fmla="*/ 623964 w 1906246"/>
                <a:gd name="connsiteY4" fmla="*/ 600275 h 814300"/>
                <a:gd name="connsiteX5" fmla="*/ 881769 w 1906246"/>
                <a:gd name="connsiteY5" fmla="*/ 645761 h 814300"/>
                <a:gd name="connsiteX6" fmla="*/ 1182180 w 1906246"/>
                <a:gd name="connsiteY6" fmla="*/ 705615 h 814300"/>
                <a:gd name="connsiteX7" fmla="*/ 1553674 w 1906246"/>
                <a:gd name="connsiteY7" fmla="*/ 779136 h 814300"/>
                <a:gd name="connsiteX8" fmla="*/ 1906246 w 1906246"/>
                <a:gd name="connsiteY8" fmla="*/ 812376 h 814300"/>
                <a:gd name="connsiteX9" fmla="*/ 1887000 w 1906246"/>
                <a:gd name="connsiteY9" fmla="*/ 0 h 814300"/>
                <a:gd name="connsiteX10" fmla="*/ 1482584 w 1906246"/>
                <a:gd name="connsiteY10" fmla="*/ 10709 h 814300"/>
                <a:gd name="connsiteX11" fmla="*/ 1255090 w 1906246"/>
                <a:gd name="connsiteY11" fmla="*/ 18761 h 814300"/>
                <a:gd name="connsiteX12" fmla="*/ 929322 w 1906246"/>
                <a:gd name="connsiteY12" fmla="*/ 49617 h 814300"/>
                <a:gd name="connsiteX13" fmla="*/ 684305 w 1906246"/>
                <a:gd name="connsiteY13" fmla="*/ 67369 h 814300"/>
                <a:gd name="connsiteX14" fmla="*/ 486263 w 1906246"/>
                <a:gd name="connsiteY14" fmla="*/ 78190 h 814300"/>
                <a:gd name="connsiteX15" fmla="*/ 287806 w 1906246"/>
                <a:gd name="connsiteY15" fmla="*/ 87618 h 814300"/>
                <a:gd name="connsiteX16" fmla="*/ 118769 w 1906246"/>
                <a:gd name="connsiteY16" fmla="*/ 103676 h 814300"/>
                <a:gd name="connsiteX0" fmla="*/ 118769 w 1896721"/>
                <a:gd name="connsiteY0" fmla="*/ 103676 h 812020"/>
                <a:gd name="connsiteX1" fmla="*/ 0 w 1896721"/>
                <a:gd name="connsiteY1" fmla="*/ 108243 h 812020"/>
                <a:gd name="connsiteX2" fmla="*/ 164553 w 1896721"/>
                <a:gd name="connsiteY2" fmla="*/ 224016 h 812020"/>
                <a:gd name="connsiteX3" fmla="*/ 358757 w 1896721"/>
                <a:gd name="connsiteY3" fmla="*/ 346709 h 812020"/>
                <a:gd name="connsiteX4" fmla="*/ 623964 w 1896721"/>
                <a:gd name="connsiteY4" fmla="*/ 600275 h 812020"/>
                <a:gd name="connsiteX5" fmla="*/ 881769 w 1896721"/>
                <a:gd name="connsiteY5" fmla="*/ 645761 h 812020"/>
                <a:gd name="connsiteX6" fmla="*/ 1182180 w 1896721"/>
                <a:gd name="connsiteY6" fmla="*/ 705615 h 812020"/>
                <a:gd name="connsiteX7" fmla="*/ 1553674 w 1896721"/>
                <a:gd name="connsiteY7" fmla="*/ 779136 h 812020"/>
                <a:gd name="connsiteX8" fmla="*/ 1896721 w 1896721"/>
                <a:gd name="connsiteY8" fmla="*/ 809995 h 812020"/>
                <a:gd name="connsiteX9" fmla="*/ 1887000 w 1896721"/>
                <a:gd name="connsiteY9" fmla="*/ 0 h 812020"/>
                <a:gd name="connsiteX10" fmla="*/ 1482584 w 1896721"/>
                <a:gd name="connsiteY10" fmla="*/ 10709 h 812020"/>
                <a:gd name="connsiteX11" fmla="*/ 1255090 w 1896721"/>
                <a:gd name="connsiteY11" fmla="*/ 18761 h 812020"/>
                <a:gd name="connsiteX12" fmla="*/ 929322 w 1896721"/>
                <a:gd name="connsiteY12" fmla="*/ 49617 h 812020"/>
                <a:gd name="connsiteX13" fmla="*/ 684305 w 1896721"/>
                <a:gd name="connsiteY13" fmla="*/ 67369 h 812020"/>
                <a:gd name="connsiteX14" fmla="*/ 486263 w 1896721"/>
                <a:gd name="connsiteY14" fmla="*/ 78190 h 812020"/>
                <a:gd name="connsiteX15" fmla="*/ 287806 w 1896721"/>
                <a:gd name="connsiteY15" fmla="*/ 87618 h 812020"/>
                <a:gd name="connsiteX16" fmla="*/ 118769 w 1896721"/>
                <a:gd name="connsiteY16" fmla="*/ 103676 h 812020"/>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23964 w 1896721"/>
                <a:gd name="connsiteY4" fmla="*/ 600275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23964 w 1896721"/>
                <a:gd name="connsiteY4" fmla="*/ 600275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66827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81115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65900 w 1896721"/>
                <a:gd name="connsiteY3" fmla="*/ 351472 h 809995"/>
                <a:gd name="connsiteX4" fmla="*/ 681115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65900 w 1896721"/>
                <a:gd name="connsiteY3" fmla="*/ 351472 h 809995"/>
                <a:gd name="connsiteX4" fmla="*/ 681115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14263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14263"/>
                <a:gd name="connsiteY0" fmla="*/ 103676 h 799604"/>
                <a:gd name="connsiteX1" fmla="*/ 0 w 1814263"/>
                <a:gd name="connsiteY1" fmla="*/ 108243 h 799604"/>
                <a:gd name="connsiteX2" fmla="*/ 164553 w 1814263"/>
                <a:gd name="connsiteY2" fmla="*/ 224016 h 799604"/>
                <a:gd name="connsiteX3" fmla="*/ 365900 w 1814263"/>
                <a:gd name="connsiteY3" fmla="*/ 351472 h 799604"/>
                <a:gd name="connsiteX4" fmla="*/ 681115 w 1814263"/>
                <a:gd name="connsiteY4" fmla="*/ 583606 h 799604"/>
                <a:gd name="connsiteX5" fmla="*/ 881769 w 1814263"/>
                <a:gd name="connsiteY5" fmla="*/ 645761 h 799604"/>
                <a:gd name="connsiteX6" fmla="*/ 1182180 w 1814263"/>
                <a:gd name="connsiteY6" fmla="*/ 705615 h 799604"/>
                <a:gd name="connsiteX7" fmla="*/ 1553674 w 1814263"/>
                <a:gd name="connsiteY7" fmla="*/ 779136 h 799604"/>
                <a:gd name="connsiteX8" fmla="*/ 1813594 w 1814263"/>
                <a:gd name="connsiteY8" fmla="*/ 799604 h 799604"/>
                <a:gd name="connsiteX9" fmla="*/ 1814263 w 1814263"/>
                <a:gd name="connsiteY9" fmla="*/ 0 h 799604"/>
                <a:gd name="connsiteX10" fmla="*/ 1482584 w 1814263"/>
                <a:gd name="connsiteY10" fmla="*/ 10709 h 799604"/>
                <a:gd name="connsiteX11" fmla="*/ 1255090 w 1814263"/>
                <a:gd name="connsiteY11" fmla="*/ 18761 h 799604"/>
                <a:gd name="connsiteX12" fmla="*/ 929322 w 1814263"/>
                <a:gd name="connsiteY12" fmla="*/ 49617 h 799604"/>
                <a:gd name="connsiteX13" fmla="*/ 684305 w 1814263"/>
                <a:gd name="connsiteY13" fmla="*/ 67369 h 799604"/>
                <a:gd name="connsiteX14" fmla="*/ 486263 w 1814263"/>
                <a:gd name="connsiteY14" fmla="*/ 78190 h 799604"/>
                <a:gd name="connsiteX15" fmla="*/ 287806 w 1814263"/>
                <a:gd name="connsiteY15" fmla="*/ 87618 h 799604"/>
                <a:gd name="connsiteX16" fmla="*/ 118769 w 1814263"/>
                <a:gd name="connsiteY16" fmla="*/ 103676 h 799604"/>
                <a:gd name="connsiteX0" fmla="*/ 118769 w 1813594"/>
                <a:gd name="connsiteY0" fmla="*/ 92967 h 788895"/>
                <a:gd name="connsiteX1" fmla="*/ 0 w 1813594"/>
                <a:gd name="connsiteY1" fmla="*/ 97534 h 788895"/>
                <a:gd name="connsiteX2" fmla="*/ 164553 w 1813594"/>
                <a:gd name="connsiteY2" fmla="*/ 213307 h 788895"/>
                <a:gd name="connsiteX3" fmla="*/ 365900 w 1813594"/>
                <a:gd name="connsiteY3" fmla="*/ 340763 h 788895"/>
                <a:gd name="connsiteX4" fmla="*/ 681115 w 1813594"/>
                <a:gd name="connsiteY4" fmla="*/ 572897 h 788895"/>
                <a:gd name="connsiteX5" fmla="*/ 881769 w 1813594"/>
                <a:gd name="connsiteY5" fmla="*/ 635052 h 788895"/>
                <a:gd name="connsiteX6" fmla="*/ 1182180 w 1813594"/>
                <a:gd name="connsiteY6" fmla="*/ 694906 h 788895"/>
                <a:gd name="connsiteX7" fmla="*/ 1553674 w 1813594"/>
                <a:gd name="connsiteY7" fmla="*/ 768427 h 788895"/>
                <a:gd name="connsiteX8" fmla="*/ 1813594 w 1813594"/>
                <a:gd name="connsiteY8" fmla="*/ 788895 h 788895"/>
                <a:gd name="connsiteX9" fmla="*/ 1803872 w 1813594"/>
                <a:gd name="connsiteY9" fmla="*/ 20463 h 788895"/>
                <a:gd name="connsiteX10" fmla="*/ 1482584 w 1813594"/>
                <a:gd name="connsiteY10" fmla="*/ 0 h 788895"/>
                <a:gd name="connsiteX11" fmla="*/ 1255090 w 1813594"/>
                <a:gd name="connsiteY11" fmla="*/ 8052 h 788895"/>
                <a:gd name="connsiteX12" fmla="*/ 929322 w 1813594"/>
                <a:gd name="connsiteY12" fmla="*/ 38908 h 788895"/>
                <a:gd name="connsiteX13" fmla="*/ 684305 w 1813594"/>
                <a:gd name="connsiteY13" fmla="*/ 56660 h 788895"/>
                <a:gd name="connsiteX14" fmla="*/ 486263 w 1813594"/>
                <a:gd name="connsiteY14" fmla="*/ 67481 h 788895"/>
                <a:gd name="connsiteX15" fmla="*/ 287806 w 1813594"/>
                <a:gd name="connsiteY15" fmla="*/ 76909 h 788895"/>
                <a:gd name="connsiteX16" fmla="*/ 118769 w 1813594"/>
                <a:gd name="connsiteY16" fmla="*/ 92967 h 788895"/>
                <a:gd name="connsiteX0" fmla="*/ 118769 w 1813594"/>
                <a:gd name="connsiteY0" fmla="*/ 84915 h 780843"/>
                <a:gd name="connsiteX1" fmla="*/ 0 w 1813594"/>
                <a:gd name="connsiteY1" fmla="*/ 89482 h 780843"/>
                <a:gd name="connsiteX2" fmla="*/ 164553 w 1813594"/>
                <a:gd name="connsiteY2" fmla="*/ 205255 h 780843"/>
                <a:gd name="connsiteX3" fmla="*/ 365900 w 1813594"/>
                <a:gd name="connsiteY3" fmla="*/ 332711 h 780843"/>
                <a:gd name="connsiteX4" fmla="*/ 681115 w 1813594"/>
                <a:gd name="connsiteY4" fmla="*/ 564845 h 780843"/>
                <a:gd name="connsiteX5" fmla="*/ 881769 w 1813594"/>
                <a:gd name="connsiteY5" fmla="*/ 627000 h 780843"/>
                <a:gd name="connsiteX6" fmla="*/ 1182180 w 1813594"/>
                <a:gd name="connsiteY6" fmla="*/ 686854 h 780843"/>
                <a:gd name="connsiteX7" fmla="*/ 1553674 w 1813594"/>
                <a:gd name="connsiteY7" fmla="*/ 760375 h 780843"/>
                <a:gd name="connsiteX8" fmla="*/ 1813594 w 1813594"/>
                <a:gd name="connsiteY8" fmla="*/ 780843 h 780843"/>
                <a:gd name="connsiteX9" fmla="*/ 1803872 w 1813594"/>
                <a:gd name="connsiteY9" fmla="*/ 12411 h 780843"/>
                <a:gd name="connsiteX10" fmla="*/ 1513757 w 1813594"/>
                <a:gd name="connsiteY10" fmla="*/ 2339 h 780843"/>
                <a:gd name="connsiteX11" fmla="*/ 1255090 w 1813594"/>
                <a:gd name="connsiteY11" fmla="*/ 0 h 780843"/>
                <a:gd name="connsiteX12" fmla="*/ 929322 w 1813594"/>
                <a:gd name="connsiteY12" fmla="*/ 30856 h 780843"/>
                <a:gd name="connsiteX13" fmla="*/ 684305 w 1813594"/>
                <a:gd name="connsiteY13" fmla="*/ 48608 h 780843"/>
                <a:gd name="connsiteX14" fmla="*/ 486263 w 1813594"/>
                <a:gd name="connsiteY14" fmla="*/ 59429 h 780843"/>
                <a:gd name="connsiteX15" fmla="*/ 287806 w 1813594"/>
                <a:gd name="connsiteY15" fmla="*/ 68857 h 780843"/>
                <a:gd name="connsiteX16" fmla="*/ 118769 w 1813594"/>
                <a:gd name="connsiteY16" fmla="*/ 84915 h 780843"/>
                <a:gd name="connsiteX0" fmla="*/ 118769 w 1813594"/>
                <a:gd name="connsiteY0" fmla="*/ 82576 h 778504"/>
                <a:gd name="connsiteX1" fmla="*/ 0 w 1813594"/>
                <a:gd name="connsiteY1" fmla="*/ 87143 h 778504"/>
                <a:gd name="connsiteX2" fmla="*/ 164553 w 1813594"/>
                <a:gd name="connsiteY2" fmla="*/ 202916 h 778504"/>
                <a:gd name="connsiteX3" fmla="*/ 365900 w 1813594"/>
                <a:gd name="connsiteY3" fmla="*/ 330372 h 778504"/>
                <a:gd name="connsiteX4" fmla="*/ 681115 w 1813594"/>
                <a:gd name="connsiteY4" fmla="*/ 562506 h 778504"/>
                <a:gd name="connsiteX5" fmla="*/ 881769 w 1813594"/>
                <a:gd name="connsiteY5" fmla="*/ 624661 h 778504"/>
                <a:gd name="connsiteX6" fmla="*/ 1182180 w 1813594"/>
                <a:gd name="connsiteY6" fmla="*/ 684515 h 778504"/>
                <a:gd name="connsiteX7" fmla="*/ 1553674 w 1813594"/>
                <a:gd name="connsiteY7" fmla="*/ 758036 h 778504"/>
                <a:gd name="connsiteX8" fmla="*/ 1813594 w 1813594"/>
                <a:gd name="connsiteY8" fmla="*/ 778504 h 778504"/>
                <a:gd name="connsiteX9" fmla="*/ 1803872 w 1813594"/>
                <a:gd name="connsiteY9" fmla="*/ 10072 h 778504"/>
                <a:gd name="connsiteX10" fmla="*/ 1513757 w 1813594"/>
                <a:gd name="connsiteY10" fmla="*/ 0 h 778504"/>
                <a:gd name="connsiteX11" fmla="*/ 1213527 w 1813594"/>
                <a:gd name="connsiteY11" fmla="*/ 8052 h 778504"/>
                <a:gd name="connsiteX12" fmla="*/ 929322 w 1813594"/>
                <a:gd name="connsiteY12" fmla="*/ 28517 h 778504"/>
                <a:gd name="connsiteX13" fmla="*/ 684305 w 1813594"/>
                <a:gd name="connsiteY13" fmla="*/ 46269 h 778504"/>
                <a:gd name="connsiteX14" fmla="*/ 486263 w 1813594"/>
                <a:gd name="connsiteY14" fmla="*/ 57090 h 778504"/>
                <a:gd name="connsiteX15" fmla="*/ 287806 w 1813594"/>
                <a:gd name="connsiteY15" fmla="*/ 66518 h 778504"/>
                <a:gd name="connsiteX16" fmla="*/ 118769 w 1813594"/>
                <a:gd name="connsiteY16" fmla="*/ 82576 h 778504"/>
                <a:gd name="connsiteX0" fmla="*/ 118769 w 1813594"/>
                <a:gd name="connsiteY0" fmla="*/ 82576 h 778504"/>
                <a:gd name="connsiteX1" fmla="*/ 0 w 1813594"/>
                <a:gd name="connsiteY1" fmla="*/ 87143 h 778504"/>
                <a:gd name="connsiteX2" fmla="*/ 164553 w 1813594"/>
                <a:gd name="connsiteY2" fmla="*/ 202916 h 778504"/>
                <a:gd name="connsiteX3" fmla="*/ 365900 w 1813594"/>
                <a:gd name="connsiteY3" fmla="*/ 330372 h 778504"/>
                <a:gd name="connsiteX4" fmla="*/ 681115 w 1813594"/>
                <a:gd name="connsiteY4" fmla="*/ 562506 h 778504"/>
                <a:gd name="connsiteX5" fmla="*/ 881769 w 1813594"/>
                <a:gd name="connsiteY5" fmla="*/ 624661 h 778504"/>
                <a:gd name="connsiteX6" fmla="*/ 1182180 w 1813594"/>
                <a:gd name="connsiteY6" fmla="*/ 684515 h 778504"/>
                <a:gd name="connsiteX7" fmla="*/ 1553674 w 1813594"/>
                <a:gd name="connsiteY7" fmla="*/ 758036 h 778504"/>
                <a:gd name="connsiteX8" fmla="*/ 1813594 w 1813594"/>
                <a:gd name="connsiteY8" fmla="*/ 778504 h 778504"/>
                <a:gd name="connsiteX9" fmla="*/ 1772699 w 1813594"/>
                <a:gd name="connsiteY9" fmla="*/ 10072 h 778504"/>
                <a:gd name="connsiteX10" fmla="*/ 1513757 w 1813594"/>
                <a:gd name="connsiteY10" fmla="*/ 0 h 778504"/>
                <a:gd name="connsiteX11" fmla="*/ 1213527 w 1813594"/>
                <a:gd name="connsiteY11" fmla="*/ 8052 h 778504"/>
                <a:gd name="connsiteX12" fmla="*/ 929322 w 1813594"/>
                <a:gd name="connsiteY12" fmla="*/ 28517 h 778504"/>
                <a:gd name="connsiteX13" fmla="*/ 684305 w 1813594"/>
                <a:gd name="connsiteY13" fmla="*/ 46269 h 778504"/>
                <a:gd name="connsiteX14" fmla="*/ 486263 w 1813594"/>
                <a:gd name="connsiteY14" fmla="*/ 57090 h 778504"/>
                <a:gd name="connsiteX15" fmla="*/ 287806 w 1813594"/>
                <a:gd name="connsiteY15" fmla="*/ 66518 h 778504"/>
                <a:gd name="connsiteX16" fmla="*/ 118769 w 1813594"/>
                <a:gd name="connsiteY16" fmla="*/ 82576 h 778504"/>
                <a:gd name="connsiteX0" fmla="*/ 118769 w 1782421"/>
                <a:gd name="connsiteY0" fmla="*/ 82576 h 768114"/>
                <a:gd name="connsiteX1" fmla="*/ 0 w 1782421"/>
                <a:gd name="connsiteY1" fmla="*/ 87143 h 768114"/>
                <a:gd name="connsiteX2" fmla="*/ 164553 w 1782421"/>
                <a:gd name="connsiteY2" fmla="*/ 202916 h 768114"/>
                <a:gd name="connsiteX3" fmla="*/ 365900 w 1782421"/>
                <a:gd name="connsiteY3" fmla="*/ 330372 h 768114"/>
                <a:gd name="connsiteX4" fmla="*/ 681115 w 1782421"/>
                <a:gd name="connsiteY4" fmla="*/ 562506 h 768114"/>
                <a:gd name="connsiteX5" fmla="*/ 881769 w 1782421"/>
                <a:gd name="connsiteY5" fmla="*/ 624661 h 768114"/>
                <a:gd name="connsiteX6" fmla="*/ 1182180 w 1782421"/>
                <a:gd name="connsiteY6" fmla="*/ 684515 h 768114"/>
                <a:gd name="connsiteX7" fmla="*/ 1553674 w 1782421"/>
                <a:gd name="connsiteY7" fmla="*/ 758036 h 768114"/>
                <a:gd name="connsiteX8" fmla="*/ 1782421 w 1782421"/>
                <a:gd name="connsiteY8" fmla="*/ 768114 h 768114"/>
                <a:gd name="connsiteX9" fmla="*/ 1772699 w 1782421"/>
                <a:gd name="connsiteY9" fmla="*/ 10072 h 768114"/>
                <a:gd name="connsiteX10" fmla="*/ 1513757 w 1782421"/>
                <a:gd name="connsiteY10" fmla="*/ 0 h 768114"/>
                <a:gd name="connsiteX11" fmla="*/ 1213527 w 1782421"/>
                <a:gd name="connsiteY11" fmla="*/ 8052 h 768114"/>
                <a:gd name="connsiteX12" fmla="*/ 929322 w 1782421"/>
                <a:gd name="connsiteY12" fmla="*/ 28517 h 768114"/>
                <a:gd name="connsiteX13" fmla="*/ 684305 w 1782421"/>
                <a:gd name="connsiteY13" fmla="*/ 46269 h 768114"/>
                <a:gd name="connsiteX14" fmla="*/ 486263 w 1782421"/>
                <a:gd name="connsiteY14" fmla="*/ 57090 h 768114"/>
                <a:gd name="connsiteX15" fmla="*/ 287806 w 1782421"/>
                <a:gd name="connsiteY15" fmla="*/ 66518 h 768114"/>
                <a:gd name="connsiteX16" fmla="*/ 118769 w 1782421"/>
                <a:gd name="connsiteY16" fmla="*/ 82576 h 768114"/>
                <a:gd name="connsiteX0" fmla="*/ 118769 w 2333808"/>
                <a:gd name="connsiteY0" fmla="*/ 82576 h 768114"/>
                <a:gd name="connsiteX1" fmla="*/ 0 w 2333808"/>
                <a:gd name="connsiteY1" fmla="*/ 87143 h 768114"/>
                <a:gd name="connsiteX2" fmla="*/ 164553 w 2333808"/>
                <a:gd name="connsiteY2" fmla="*/ 202916 h 768114"/>
                <a:gd name="connsiteX3" fmla="*/ 365900 w 2333808"/>
                <a:gd name="connsiteY3" fmla="*/ 330372 h 768114"/>
                <a:gd name="connsiteX4" fmla="*/ 681115 w 2333808"/>
                <a:gd name="connsiteY4" fmla="*/ 562506 h 768114"/>
                <a:gd name="connsiteX5" fmla="*/ 881769 w 2333808"/>
                <a:gd name="connsiteY5" fmla="*/ 624661 h 768114"/>
                <a:gd name="connsiteX6" fmla="*/ 1182180 w 2333808"/>
                <a:gd name="connsiteY6" fmla="*/ 684515 h 768114"/>
                <a:gd name="connsiteX7" fmla="*/ 1553674 w 2333808"/>
                <a:gd name="connsiteY7" fmla="*/ 758036 h 768114"/>
                <a:gd name="connsiteX8" fmla="*/ 1782421 w 2333808"/>
                <a:gd name="connsiteY8" fmla="*/ 768114 h 768114"/>
                <a:gd name="connsiteX9" fmla="*/ 2333808 w 2333808"/>
                <a:gd name="connsiteY9" fmla="*/ 10072 h 768114"/>
                <a:gd name="connsiteX10" fmla="*/ 1513757 w 2333808"/>
                <a:gd name="connsiteY10" fmla="*/ 0 h 768114"/>
                <a:gd name="connsiteX11" fmla="*/ 1213527 w 2333808"/>
                <a:gd name="connsiteY11" fmla="*/ 8052 h 768114"/>
                <a:gd name="connsiteX12" fmla="*/ 929322 w 2333808"/>
                <a:gd name="connsiteY12" fmla="*/ 28517 h 768114"/>
                <a:gd name="connsiteX13" fmla="*/ 684305 w 2333808"/>
                <a:gd name="connsiteY13" fmla="*/ 46269 h 768114"/>
                <a:gd name="connsiteX14" fmla="*/ 486263 w 2333808"/>
                <a:gd name="connsiteY14" fmla="*/ 57090 h 768114"/>
                <a:gd name="connsiteX15" fmla="*/ 287806 w 2333808"/>
                <a:gd name="connsiteY15" fmla="*/ 66518 h 768114"/>
                <a:gd name="connsiteX16" fmla="*/ 118769 w 2333808"/>
                <a:gd name="connsiteY16" fmla="*/ 82576 h 768114"/>
                <a:gd name="connsiteX0" fmla="*/ 118769 w 2333808"/>
                <a:gd name="connsiteY0" fmla="*/ 82576 h 809678"/>
                <a:gd name="connsiteX1" fmla="*/ 0 w 2333808"/>
                <a:gd name="connsiteY1" fmla="*/ 87143 h 809678"/>
                <a:gd name="connsiteX2" fmla="*/ 164553 w 2333808"/>
                <a:gd name="connsiteY2" fmla="*/ 202916 h 809678"/>
                <a:gd name="connsiteX3" fmla="*/ 365900 w 2333808"/>
                <a:gd name="connsiteY3" fmla="*/ 330372 h 809678"/>
                <a:gd name="connsiteX4" fmla="*/ 681115 w 2333808"/>
                <a:gd name="connsiteY4" fmla="*/ 562506 h 809678"/>
                <a:gd name="connsiteX5" fmla="*/ 881769 w 2333808"/>
                <a:gd name="connsiteY5" fmla="*/ 624661 h 809678"/>
                <a:gd name="connsiteX6" fmla="*/ 1182180 w 2333808"/>
                <a:gd name="connsiteY6" fmla="*/ 684515 h 809678"/>
                <a:gd name="connsiteX7" fmla="*/ 1553674 w 2333808"/>
                <a:gd name="connsiteY7" fmla="*/ 758036 h 809678"/>
                <a:gd name="connsiteX8" fmla="*/ 2333139 w 2333808"/>
                <a:gd name="connsiteY8" fmla="*/ 809678 h 809678"/>
                <a:gd name="connsiteX9" fmla="*/ 2333808 w 2333808"/>
                <a:gd name="connsiteY9" fmla="*/ 10072 h 809678"/>
                <a:gd name="connsiteX10" fmla="*/ 1513757 w 2333808"/>
                <a:gd name="connsiteY10" fmla="*/ 0 h 809678"/>
                <a:gd name="connsiteX11" fmla="*/ 1213527 w 2333808"/>
                <a:gd name="connsiteY11" fmla="*/ 8052 h 809678"/>
                <a:gd name="connsiteX12" fmla="*/ 929322 w 2333808"/>
                <a:gd name="connsiteY12" fmla="*/ 28517 h 809678"/>
                <a:gd name="connsiteX13" fmla="*/ 684305 w 2333808"/>
                <a:gd name="connsiteY13" fmla="*/ 46269 h 809678"/>
                <a:gd name="connsiteX14" fmla="*/ 486263 w 2333808"/>
                <a:gd name="connsiteY14" fmla="*/ 57090 h 809678"/>
                <a:gd name="connsiteX15" fmla="*/ 287806 w 2333808"/>
                <a:gd name="connsiteY15" fmla="*/ 66518 h 809678"/>
                <a:gd name="connsiteX16" fmla="*/ 118769 w 2333808"/>
                <a:gd name="connsiteY16" fmla="*/ 82576 h 809678"/>
                <a:gd name="connsiteX0" fmla="*/ 118769 w 2333808"/>
                <a:gd name="connsiteY0" fmla="*/ 82576 h 809678"/>
                <a:gd name="connsiteX1" fmla="*/ 0 w 2333808"/>
                <a:gd name="connsiteY1" fmla="*/ 87143 h 809678"/>
                <a:gd name="connsiteX2" fmla="*/ 164553 w 2333808"/>
                <a:gd name="connsiteY2" fmla="*/ 202916 h 809678"/>
                <a:gd name="connsiteX3" fmla="*/ 365900 w 2333808"/>
                <a:gd name="connsiteY3" fmla="*/ 330372 h 809678"/>
                <a:gd name="connsiteX4" fmla="*/ 681115 w 2333808"/>
                <a:gd name="connsiteY4" fmla="*/ 562506 h 809678"/>
                <a:gd name="connsiteX5" fmla="*/ 881769 w 2333808"/>
                <a:gd name="connsiteY5" fmla="*/ 624661 h 809678"/>
                <a:gd name="connsiteX6" fmla="*/ 1182180 w 2333808"/>
                <a:gd name="connsiteY6" fmla="*/ 684515 h 809678"/>
                <a:gd name="connsiteX7" fmla="*/ 1553674 w 2333808"/>
                <a:gd name="connsiteY7" fmla="*/ 758036 h 809678"/>
                <a:gd name="connsiteX8" fmla="*/ 2333139 w 2333808"/>
                <a:gd name="connsiteY8" fmla="*/ 809678 h 809678"/>
                <a:gd name="connsiteX9" fmla="*/ 2333808 w 2333808"/>
                <a:gd name="connsiteY9" fmla="*/ 10072 h 809678"/>
                <a:gd name="connsiteX10" fmla="*/ 1513757 w 2333808"/>
                <a:gd name="connsiteY10" fmla="*/ 0 h 809678"/>
                <a:gd name="connsiteX11" fmla="*/ 1187333 w 2333808"/>
                <a:gd name="connsiteY11" fmla="*/ 55677 h 809678"/>
                <a:gd name="connsiteX12" fmla="*/ 929322 w 2333808"/>
                <a:gd name="connsiteY12" fmla="*/ 28517 h 809678"/>
                <a:gd name="connsiteX13" fmla="*/ 684305 w 2333808"/>
                <a:gd name="connsiteY13" fmla="*/ 46269 h 809678"/>
                <a:gd name="connsiteX14" fmla="*/ 486263 w 2333808"/>
                <a:gd name="connsiteY14" fmla="*/ 57090 h 809678"/>
                <a:gd name="connsiteX15" fmla="*/ 287806 w 2333808"/>
                <a:gd name="connsiteY15" fmla="*/ 66518 h 809678"/>
                <a:gd name="connsiteX16" fmla="*/ 118769 w 2333808"/>
                <a:gd name="connsiteY16" fmla="*/ 82576 h 809678"/>
                <a:gd name="connsiteX0" fmla="*/ 118769 w 2333808"/>
                <a:gd name="connsiteY0" fmla="*/ 72504 h 799606"/>
                <a:gd name="connsiteX1" fmla="*/ 0 w 2333808"/>
                <a:gd name="connsiteY1" fmla="*/ 77071 h 799606"/>
                <a:gd name="connsiteX2" fmla="*/ 164553 w 2333808"/>
                <a:gd name="connsiteY2" fmla="*/ 192844 h 799606"/>
                <a:gd name="connsiteX3" fmla="*/ 365900 w 2333808"/>
                <a:gd name="connsiteY3" fmla="*/ 320300 h 799606"/>
                <a:gd name="connsiteX4" fmla="*/ 681115 w 2333808"/>
                <a:gd name="connsiteY4" fmla="*/ 552434 h 799606"/>
                <a:gd name="connsiteX5" fmla="*/ 881769 w 2333808"/>
                <a:gd name="connsiteY5" fmla="*/ 614589 h 799606"/>
                <a:gd name="connsiteX6" fmla="*/ 1182180 w 2333808"/>
                <a:gd name="connsiteY6" fmla="*/ 674443 h 799606"/>
                <a:gd name="connsiteX7" fmla="*/ 1553674 w 2333808"/>
                <a:gd name="connsiteY7" fmla="*/ 747964 h 799606"/>
                <a:gd name="connsiteX8" fmla="*/ 2333139 w 2333808"/>
                <a:gd name="connsiteY8" fmla="*/ 799606 h 799606"/>
                <a:gd name="connsiteX9" fmla="*/ 2333808 w 2333808"/>
                <a:gd name="connsiteY9" fmla="*/ 0 h 799606"/>
                <a:gd name="connsiteX10" fmla="*/ 1585194 w 2333808"/>
                <a:gd name="connsiteY10" fmla="*/ 20884 h 799606"/>
                <a:gd name="connsiteX11" fmla="*/ 1187333 w 2333808"/>
                <a:gd name="connsiteY11" fmla="*/ 45605 h 799606"/>
                <a:gd name="connsiteX12" fmla="*/ 929322 w 2333808"/>
                <a:gd name="connsiteY12" fmla="*/ 18445 h 799606"/>
                <a:gd name="connsiteX13" fmla="*/ 684305 w 2333808"/>
                <a:gd name="connsiteY13" fmla="*/ 36197 h 799606"/>
                <a:gd name="connsiteX14" fmla="*/ 486263 w 2333808"/>
                <a:gd name="connsiteY14" fmla="*/ 47018 h 799606"/>
                <a:gd name="connsiteX15" fmla="*/ 287806 w 2333808"/>
                <a:gd name="connsiteY15" fmla="*/ 56446 h 799606"/>
                <a:gd name="connsiteX16" fmla="*/ 118769 w 2333808"/>
                <a:gd name="connsiteY16" fmla="*/ 72504 h 799606"/>
                <a:gd name="connsiteX0" fmla="*/ 118769 w 2333808"/>
                <a:gd name="connsiteY0" fmla="*/ 72504 h 799606"/>
                <a:gd name="connsiteX1" fmla="*/ 0 w 2333808"/>
                <a:gd name="connsiteY1" fmla="*/ 77071 h 799606"/>
                <a:gd name="connsiteX2" fmla="*/ 164553 w 2333808"/>
                <a:gd name="connsiteY2" fmla="*/ 192844 h 799606"/>
                <a:gd name="connsiteX3" fmla="*/ 365900 w 2333808"/>
                <a:gd name="connsiteY3" fmla="*/ 320300 h 799606"/>
                <a:gd name="connsiteX4" fmla="*/ 681115 w 2333808"/>
                <a:gd name="connsiteY4" fmla="*/ 552434 h 799606"/>
                <a:gd name="connsiteX5" fmla="*/ 881769 w 2333808"/>
                <a:gd name="connsiteY5" fmla="*/ 614589 h 799606"/>
                <a:gd name="connsiteX6" fmla="*/ 1182180 w 2333808"/>
                <a:gd name="connsiteY6" fmla="*/ 674443 h 799606"/>
                <a:gd name="connsiteX7" fmla="*/ 1553674 w 2333808"/>
                <a:gd name="connsiteY7" fmla="*/ 747964 h 799606"/>
                <a:gd name="connsiteX8" fmla="*/ 2333139 w 2333808"/>
                <a:gd name="connsiteY8" fmla="*/ 799606 h 799606"/>
                <a:gd name="connsiteX9" fmla="*/ 2333808 w 2333808"/>
                <a:gd name="connsiteY9" fmla="*/ 0 h 799606"/>
                <a:gd name="connsiteX10" fmla="*/ 1585194 w 2333808"/>
                <a:gd name="connsiteY10" fmla="*/ 20884 h 799606"/>
                <a:gd name="connsiteX11" fmla="*/ 1187333 w 2333808"/>
                <a:gd name="connsiteY11" fmla="*/ 45605 h 799606"/>
                <a:gd name="connsiteX12" fmla="*/ 957897 w 2333808"/>
                <a:gd name="connsiteY12" fmla="*/ 56545 h 799606"/>
                <a:gd name="connsiteX13" fmla="*/ 684305 w 2333808"/>
                <a:gd name="connsiteY13" fmla="*/ 36197 h 799606"/>
                <a:gd name="connsiteX14" fmla="*/ 486263 w 2333808"/>
                <a:gd name="connsiteY14" fmla="*/ 47018 h 799606"/>
                <a:gd name="connsiteX15" fmla="*/ 287806 w 2333808"/>
                <a:gd name="connsiteY15" fmla="*/ 56446 h 799606"/>
                <a:gd name="connsiteX16" fmla="*/ 118769 w 2333808"/>
                <a:gd name="connsiteY16" fmla="*/ 72504 h 799606"/>
                <a:gd name="connsiteX0" fmla="*/ 118769 w 2333808"/>
                <a:gd name="connsiteY0" fmla="*/ 72504 h 799606"/>
                <a:gd name="connsiteX1" fmla="*/ 0 w 2333808"/>
                <a:gd name="connsiteY1" fmla="*/ 77071 h 799606"/>
                <a:gd name="connsiteX2" fmla="*/ 164553 w 2333808"/>
                <a:gd name="connsiteY2" fmla="*/ 192844 h 799606"/>
                <a:gd name="connsiteX3" fmla="*/ 365900 w 2333808"/>
                <a:gd name="connsiteY3" fmla="*/ 320300 h 799606"/>
                <a:gd name="connsiteX4" fmla="*/ 681115 w 2333808"/>
                <a:gd name="connsiteY4" fmla="*/ 552434 h 799606"/>
                <a:gd name="connsiteX5" fmla="*/ 881769 w 2333808"/>
                <a:gd name="connsiteY5" fmla="*/ 614589 h 799606"/>
                <a:gd name="connsiteX6" fmla="*/ 1182180 w 2333808"/>
                <a:gd name="connsiteY6" fmla="*/ 674443 h 799606"/>
                <a:gd name="connsiteX7" fmla="*/ 1553674 w 2333808"/>
                <a:gd name="connsiteY7" fmla="*/ 747964 h 799606"/>
                <a:gd name="connsiteX8" fmla="*/ 2333139 w 2333808"/>
                <a:gd name="connsiteY8" fmla="*/ 799606 h 799606"/>
                <a:gd name="connsiteX9" fmla="*/ 2333808 w 2333808"/>
                <a:gd name="connsiteY9" fmla="*/ 0 h 799606"/>
                <a:gd name="connsiteX10" fmla="*/ 1585194 w 2333808"/>
                <a:gd name="connsiteY10" fmla="*/ 20884 h 799606"/>
                <a:gd name="connsiteX11" fmla="*/ 1187333 w 2333808"/>
                <a:gd name="connsiteY11" fmla="*/ 45605 h 799606"/>
                <a:gd name="connsiteX12" fmla="*/ 957897 w 2333808"/>
                <a:gd name="connsiteY12" fmla="*/ 56545 h 799606"/>
                <a:gd name="connsiteX13" fmla="*/ 715262 w 2333808"/>
                <a:gd name="connsiteY13" fmla="*/ 62391 h 799606"/>
                <a:gd name="connsiteX14" fmla="*/ 486263 w 2333808"/>
                <a:gd name="connsiteY14" fmla="*/ 47018 h 799606"/>
                <a:gd name="connsiteX15" fmla="*/ 287806 w 2333808"/>
                <a:gd name="connsiteY15" fmla="*/ 56446 h 799606"/>
                <a:gd name="connsiteX16" fmla="*/ 118769 w 2333808"/>
                <a:gd name="connsiteY16" fmla="*/ 72504 h 799606"/>
                <a:gd name="connsiteX0" fmla="*/ 118769 w 2333808"/>
                <a:gd name="connsiteY0" fmla="*/ 72504 h 799606"/>
                <a:gd name="connsiteX1" fmla="*/ 0 w 2333808"/>
                <a:gd name="connsiteY1" fmla="*/ 77071 h 799606"/>
                <a:gd name="connsiteX2" fmla="*/ 164553 w 2333808"/>
                <a:gd name="connsiteY2" fmla="*/ 192844 h 799606"/>
                <a:gd name="connsiteX3" fmla="*/ 365900 w 2333808"/>
                <a:gd name="connsiteY3" fmla="*/ 320300 h 799606"/>
                <a:gd name="connsiteX4" fmla="*/ 681115 w 2333808"/>
                <a:gd name="connsiteY4" fmla="*/ 552434 h 799606"/>
                <a:gd name="connsiteX5" fmla="*/ 881769 w 2333808"/>
                <a:gd name="connsiteY5" fmla="*/ 614589 h 799606"/>
                <a:gd name="connsiteX6" fmla="*/ 1182180 w 2333808"/>
                <a:gd name="connsiteY6" fmla="*/ 674443 h 799606"/>
                <a:gd name="connsiteX7" fmla="*/ 1553674 w 2333808"/>
                <a:gd name="connsiteY7" fmla="*/ 747964 h 799606"/>
                <a:gd name="connsiteX8" fmla="*/ 2333139 w 2333808"/>
                <a:gd name="connsiteY8" fmla="*/ 799606 h 799606"/>
                <a:gd name="connsiteX9" fmla="*/ 2333808 w 2333808"/>
                <a:gd name="connsiteY9" fmla="*/ 0 h 799606"/>
                <a:gd name="connsiteX10" fmla="*/ 1585194 w 2333808"/>
                <a:gd name="connsiteY10" fmla="*/ 20884 h 799606"/>
                <a:gd name="connsiteX11" fmla="*/ 1187333 w 2333808"/>
                <a:gd name="connsiteY11" fmla="*/ 45605 h 799606"/>
                <a:gd name="connsiteX12" fmla="*/ 957897 w 2333808"/>
                <a:gd name="connsiteY12" fmla="*/ 56545 h 799606"/>
                <a:gd name="connsiteX13" fmla="*/ 715262 w 2333808"/>
                <a:gd name="connsiteY13" fmla="*/ 62391 h 799606"/>
                <a:gd name="connsiteX14" fmla="*/ 519601 w 2333808"/>
                <a:gd name="connsiteY14" fmla="*/ 70831 h 799606"/>
                <a:gd name="connsiteX15" fmla="*/ 287806 w 2333808"/>
                <a:gd name="connsiteY15" fmla="*/ 56446 h 799606"/>
                <a:gd name="connsiteX16" fmla="*/ 118769 w 2333808"/>
                <a:gd name="connsiteY16" fmla="*/ 72504 h 799606"/>
                <a:gd name="connsiteX0" fmla="*/ 118769 w 2333808"/>
                <a:gd name="connsiteY0" fmla="*/ 72504 h 799606"/>
                <a:gd name="connsiteX1" fmla="*/ 0 w 2333808"/>
                <a:gd name="connsiteY1" fmla="*/ 77071 h 799606"/>
                <a:gd name="connsiteX2" fmla="*/ 164553 w 2333808"/>
                <a:gd name="connsiteY2" fmla="*/ 192844 h 799606"/>
                <a:gd name="connsiteX3" fmla="*/ 365900 w 2333808"/>
                <a:gd name="connsiteY3" fmla="*/ 320300 h 799606"/>
                <a:gd name="connsiteX4" fmla="*/ 681115 w 2333808"/>
                <a:gd name="connsiteY4" fmla="*/ 552434 h 799606"/>
                <a:gd name="connsiteX5" fmla="*/ 881769 w 2333808"/>
                <a:gd name="connsiteY5" fmla="*/ 614589 h 799606"/>
                <a:gd name="connsiteX6" fmla="*/ 1182180 w 2333808"/>
                <a:gd name="connsiteY6" fmla="*/ 674443 h 799606"/>
                <a:gd name="connsiteX7" fmla="*/ 1553674 w 2333808"/>
                <a:gd name="connsiteY7" fmla="*/ 747964 h 799606"/>
                <a:gd name="connsiteX8" fmla="*/ 2333139 w 2333808"/>
                <a:gd name="connsiteY8" fmla="*/ 799606 h 799606"/>
                <a:gd name="connsiteX9" fmla="*/ 2333808 w 2333808"/>
                <a:gd name="connsiteY9" fmla="*/ 0 h 799606"/>
                <a:gd name="connsiteX10" fmla="*/ 1585194 w 2333808"/>
                <a:gd name="connsiteY10" fmla="*/ 20884 h 799606"/>
                <a:gd name="connsiteX11" fmla="*/ 1187333 w 2333808"/>
                <a:gd name="connsiteY11" fmla="*/ 45605 h 799606"/>
                <a:gd name="connsiteX12" fmla="*/ 957897 w 2333808"/>
                <a:gd name="connsiteY12" fmla="*/ 56545 h 799606"/>
                <a:gd name="connsiteX13" fmla="*/ 715262 w 2333808"/>
                <a:gd name="connsiteY13" fmla="*/ 62391 h 799606"/>
                <a:gd name="connsiteX14" fmla="*/ 519601 w 2333808"/>
                <a:gd name="connsiteY14" fmla="*/ 70831 h 799606"/>
                <a:gd name="connsiteX15" fmla="*/ 333050 w 2333808"/>
                <a:gd name="connsiteY15" fmla="*/ 82640 h 799606"/>
                <a:gd name="connsiteX16" fmla="*/ 118769 w 2333808"/>
                <a:gd name="connsiteY16" fmla="*/ 72504 h 799606"/>
                <a:gd name="connsiteX0" fmla="*/ 118769 w 2333808"/>
                <a:gd name="connsiteY0" fmla="*/ 72504 h 799606"/>
                <a:gd name="connsiteX1" fmla="*/ 0 w 2333808"/>
                <a:gd name="connsiteY1" fmla="*/ 77071 h 799606"/>
                <a:gd name="connsiteX2" fmla="*/ 164553 w 2333808"/>
                <a:gd name="connsiteY2" fmla="*/ 192844 h 799606"/>
                <a:gd name="connsiteX3" fmla="*/ 365900 w 2333808"/>
                <a:gd name="connsiteY3" fmla="*/ 320300 h 799606"/>
                <a:gd name="connsiteX4" fmla="*/ 681115 w 2333808"/>
                <a:gd name="connsiteY4" fmla="*/ 552434 h 799606"/>
                <a:gd name="connsiteX5" fmla="*/ 881769 w 2333808"/>
                <a:gd name="connsiteY5" fmla="*/ 614589 h 799606"/>
                <a:gd name="connsiteX6" fmla="*/ 1182180 w 2333808"/>
                <a:gd name="connsiteY6" fmla="*/ 674443 h 799606"/>
                <a:gd name="connsiteX7" fmla="*/ 1553674 w 2333808"/>
                <a:gd name="connsiteY7" fmla="*/ 747964 h 799606"/>
                <a:gd name="connsiteX8" fmla="*/ 2333139 w 2333808"/>
                <a:gd name="connsiteY8" fmla="*/ 799606 h 799606"/>
                <a:gd name="connsiteX9" fmla="*/ 2333808 w 2333808"/>
                <a:gd name="connsiteY9" fmla="*/ 0 h 799606"/>
                <a:gd name="connsiteX10" fmla="*/ 1585194 w 2333808"/>
                <a:gd name="connsiteY10" fmla="*/ 20884 h 799606"/>
                <a:gd name="connsiteX11" fmla="*/ 1187333 w 2333808"/>
                <a:gd name="connsiteY11" fmla="*/ 45605 h 799606"/>
                <a:gd name="connsiteX12" fmla="*/ 957897 w 2333808"/>
                <a:gd name="connsiteY12" fmla="*/ 56545 h 799606"/>
                <a:gd name="connsiteX13" fmla="*/ 715262 w 2333808"/>
                <a:gd name="connsiteY13" fmla="*/ 62391 h 799606"/>
                <a:gd name="connsiteX14" fmla="*/ 519601 w 2333808"/>
                <a:gd name="connsiteY14" fmla="*/ 70831 h 799606"/>
                <a:gd name="connsiteX15" fmla="*/ 333050 w 2333808"/>
                <a:gd name="connsiteY15" fmla="*/ 82640 h 799606"/>
                <a:gd name="connsiteX16" fmla="*/ 118769 w 2333808"/>
                <a:gd name="connsiteY16" fmla="*/ 72504 h 799606"/>
                <a:gd name="connsiteX0" fmla="*/ 156869 w 2333808"/>
                <a:gd name="connsiteY0" fmla="*/ 84411 h 799606"/>
                <a:gd name="connsiteX1" fmla="*/ 0 w 2333808"/>
                <a:gd name="connsiteY1" fmla="*/ 77071 h 799606"/>
                <a:gd name="connsiteX2" fmla="*/ 164553 w 2333808"/>
                <a:gd name="connsiteY2" fmla="*/ 192844 h 799606"/>
                <a:gd name="connsiteX3" fmla="*/ 365900 w 2333808"/>
                <a:gd name="connsiteY3" fmla="*/ 320300 h 799606"/>
                <a:gd name="connsiteX4" fmla="*/ 681115 w 2333808"/>
                <a:gd name="connsiteY4" fmla="*/ 552434 h 799606"/>
                <a:gd name="connsiteX5" fmla="*/ 881769 w 2333808"/>
                <a:gd name="connsiteY5" fmla="*/ 614589 h 799606"/>
                <a:gd name="connsiteX6" fmla="*/ 1182180 w 2333808"/>
                <a:gd name="connsiteY6" fmla="*/ 674443 h 799606"/>
                <a:gd name="connsiteX7" fmla="*/ 1553674 w 2333808"/>
                <a:gd name="connsiteY7" fmla="*/ 747964 h 799606"/>
                <a:gd name="connsiteX8" fmla="*/ 2333139 w 2333808"/>
                <a:gd name="connsiteY8" fmla="*/ 799606 h 799606"/>
                <a:gd name="connsiteX9" fmla="*/ 2333808 w 2333808"/>
                <a:gd name="connsiteY9" fmla="*/ 0 h 799606"/>
                <a:gd name="connsiteX10" fmla="*/ 1585194 w 2333808"/>
                <a:gd name="connsiteY10" fmla="*/ 20884 h 799606"/>
                <a:gd name="connsiteX11" fmla="*/ 1187333 w 2333808"/>
                <a:gd name="connsiteY11" fmla="*/ 45605 h 799606"/>
                <a:gd name="connsiteX12" fmla="*/ 957897 w 2333808"/>
                <a:gd name="connsiteY12" fmla="*/ 56545 h 799606"/>
                <a:gd name="connsiteX13" fmla="*/ 715262 w 2333808"/>
                <a:gd name="connsiteY13" fmla="*/ 62391 h 799606"/>
                <a:gd name="connsiteX14" fmla="*/ 519601 w 2333808"/>
                <a:gd name="connsiteY14" fmla="*/ 70831 h 799606"/>
                <a:gd name="connsiteX15" fmla="*/ 333050 w 2333808"/>
                <a:gd name="connsiteY15" fmla="*/ 82640 h 799606"/>
                <a:gd name="connsiteX16" fmla="*/ 156869 w 2333808"/>
                <a:gd name="connsiteY16" fmla="*/ 84411 h 799606"/>
                <a:gd name="connsiteX0" fmla="*/ 156869 w 2333808"/>
                <a:gd name="connsiteY0" fmla="*/ 84411 h 799606"/>
                <a:gd name="connsiteX1" fmla="*/ 0 w 2333808"/>
                <a:gd name="connsiteY1" fmla="*/ 77071 h 799606"/>
                <a:gd name="connsiteX2" fmla="*/ 164553 w 2333808"/>
                <a:gd name="connsiteY2" fmla="*/ 192844 h 799606"/>
                <a:gd name="connsiteX3" fmla="*/ 365900 w 2333808"/>
                <a:gd name="connsiteY3" fmla="*/ 320300 h 799606"/>
                <a:gd name="connsiteX4" fmla="*/ 681115 w 2333808"/>
                <a:gd name="connsiteY4" fmla="*/ 552434 h 799606"/>
                <a:gd name="connsiteX5" fmla="*/ 881769 w 2333808"/>
                <a:gd name="connsiteY5" fmla="*/ 614589 h 799606"/>
                <a:gd name="connsiteX6" fmla="*/ 1182180 w 2333808"/>
                <a:gd name="connsiteY6" fmla="*/ 674443 h 799606"/>
                <a:gd name="connsiteX7" fmla="*/ 1553674 w 2333808"/>
                <a:gd name="connsiteY7" fmla="*/ 747964 h 799606"/>
                <a:gd name="connsiteX8" fmla="*/ 2333139 w 2333808"/>
                <a:gd name="connsiteY8" fmla="*/ 799606 h 799606"/>
                <a:gd name="connsiteX9" fmla="*/ 2333808 w 2333808"/>
                <a:gd name="connsiteY9" fmla="*/ 0 h 799606"/>
                <a:gd name="connsiteX10" fmla="*/ 1585194 w 2333808"/>
                <a:gd name="connsiteY10" fmla="*/ 20884 h 799606"/>
                <a:gd name="connsiteX11" fmla="*/ 1187333 w 2333808"/>
                <a:gd name="connsiteY11" fmla="*/ 45605 h 799606"/>
                <a:gd name="connsiteX12" fmla="*/ 957897 w 2333808"/>
                <a:gd name="connsiteY12" fmla="*/ 56545 h 799606"/>
                <a:gd name="connsiteX13" fmla="*/ 715262 w 2333808"/>
                <a:gd name="connsiteY13" fmla="*/ 62391 h 799606"/>
                <a:gd name="connsiteX14" fmla="*/ 519601 w 2333808"/>
                <a:gd name="connsiteY14" fmla="*/ 70831 h 799606"/>
                <a:gd name="connsiteX15" fmla="*/ 333050 w 2333808"/>
                <a:gd name="connsiteY15" fmla="*/ 82640 h 799606"/>
                <a:gd name="connsiteX16" fmla="*/ 156869 w 2333808"/>
                <a:gd name="connsiteY16" fmla="*/ 84411 h 799606"/>
                <a:gd name="connsiteX0" fmla="*/ 144963 w 2321902"/>
                <a:gd name="connsiteY0" fmla="*/ 84411 h 799606"/>
                <a:gd name="connsiteX1" fmla="*/ 0 w 2321902"/>
                <a:gd name="connsiteY1" fmla="*/ 84215 h 799606"/>
                <a:gd name="connsiteX2" fmla="*/ 152647 w 2321902"/>
                <a:gd name="connsiteY2" fmla="*/ 192844 h 799606"/>
                <a:gd name="connsiteX3" fmla="*/ 353994 w 2321902"/>
                <a:gd name="connsiteY3" fmla="*/ 320300 h 799606"/>
                <a:gd name="connsiteX4" fmla="*/ 669209 w 2321902"/>
                <a:gd name="connsiteY4" fmla="*/ 552434 h 799606"/>
                <a:gd name="connsiteX5" fmla="*/ 869863 w 2321902"/>
                <a:gd name="connsiteY5" fmla="*/ 614589 h 799606"/>
                <a:gd name="connsiteX6" fmla="*/ 1170274 w 2321902"/>
                <a:gd name="connsiteY6" fmla="*/ 674443 h 799606"/>
                <a:gd name="connsiteX7" fmla="*/ 1541768 w 2321902"/>
                <a:gd name="connsiteY7" fmla="*/ 747964 h 799606"/>
                <a:gd name="connsiteX8" fmla="*/ 2321233 w 2321902"/>
                <a:gd name="connsiteY8" fmla="*/ 799606 h 799606"/>
                <a:gd name="connsiteX9" fmla="*/ 2321902 w 2321902"/>
                <a:gd name="connsiteY9" fmla="*/ 0 h 799606"/>
                <a:gd name="connsiteX10" fmla="*/ 1573288 w 2321902"/>
                <a:gd name="connsiteY10" fmla="*/ 20884 h 799606"/>
                <a:gd name="connsiteX11" fmla="*/ 1175427 w 2321902"/>
                <a:gd name="connsiteY11" fmla="*/ 45605 h 799606"/>
                <a:gd name="connsiteX12" fmla="*/ 945991 w 2321902"/>
                <a:gd name="connsiteY12" fmla="*/ 56545 h 799606"/>
                <a:gd name="connsiteX13" fmla="*/ 703356 w 2321902"/>
                <a:gd name="connsiteY13" fmla="*/ 62391 h 799606"/>
                <a:gd name="connsiteX14" fmla="*/ 507695 w 2321902"/>
                <a:gd name="connsiteY14" fmla="*/ 70831 h 799606"/>
                <a:gd name="connsiteX15" fmla="*/ 321144 w 2321902"/>
                <a:gd name="connsiteY15" fmla="*/ 82640 h 799606"/>
                <a:gd name="connsiteX16" fmla="*/ 144963 w 2321902"/>
                <a:gd name="connsiteY16" fmla="*/ 84411 h 799606"/>
                <a:gd name="connsiteX0" fmla="*/ 144963 w 2321902"/>
                <a:gd name="connsiteY0" fmla="*/ 87154 h 802349"/>
                <a:gd name="connsiteX1" fmla="*/ 0 w 2321902"/>
                <a:gd name="connsiteY1" fmla="*/ 86958 h 802349"/>
                <a:gd name="connsiteX2" fmla="*/ 152647 w 2321902"/>
                <a:gd name="connsiteY2" fmla="*/ 195587 h 802349"/>
                <a:gd name="connsiteX3" fmla="*/ 353994 w 2321902"/>
                <a:gd name="connsiteY3" fmla="*/ 323043 h 802349"/>
                <a:gd name="connsiteX4" fmla="*/ 669209 w 2321902"/>
                <a:gd name="connsiteY4" fmla="*/ 555177 h 802349"/>
                <a:gd name="connsiteX5" fmla="*/ 869863 w 2321902"/>
                <a:gd name="connsiteY5" fmla="*/ 617332 h 802349"/>
                <a:gd name="connsiteX6" fmla="*/ 1170274 w 2321902"/>
                <a:gd name="connsiteY6" fmla="*/ 677186 h 802349"/>
                <a:gd name="connsiteX7" fmla="*/ 1541768 w 2321902"/>
                <a:gd name="connsiteY7" fmla="*/ 750707 h 802349"/>
                <a:gd name="connsiteX8" fmla="*/ 2321233 w 2321902"/>
                <a:gd name="connsiteY8" fmla="*/ 802349 h 802349"/>
                <a:gd name="connsiteX9" fmla="*/ 2321902 w 2321902"/>
                <a:gd name="connsiteY9" fmla="*/ 2743 h 802349"/>
                <a:gd name="connsiteX10" fmla="*/ 2009774 w 2321902"/>
                <a:gd name="connsiteY10" fmla="*/ 515 h 802349"/>
                <a:gd name="connsiteX11" fmla="*/ 1573288 w 2321902"/>
                <a:gd name="connsiteY11" fmla="*/ 23627 h 802349"/>
                <a:gd name="connsiteX12" fmla="*/ 1175427 w 2321902"/>
                <a:gd name="connsiteY12" fmla="*/ 48348 h 802349"/>
                <a:gd name="connsiteX13" fmla="*/ 945991 w 2321902"/>
                <a:gd name="connsiteY13" fmla="*/ 59288 h 802349"/>
                <a:gd name="connsiteX14" fmla="*/ 703356 w 2321902"/>
                <a:gd name="connsiteY14" fmla="*/ 65134 h 802349"/>
                <a:gd name="connsiteX15" fmla="*/ 507695 w 2321902"/>
                <a:gd name="connsiteY15" fmla="*/ 73574 h 802349"/>
                <a:gd name="connsiteX16" fmla="*/ 321144 w 2321902"/>
                <a:gd name="connsiteY16" fmla="*/ 85383 h 802349"/>
                <a:gd name="connsiteX17" fmla="*/ 144963 w 2321902"/>
                <a:gd name="connsiteY17" fmla="*/ 87154 h 802349"/>
                <a:gd name="connsiteX0" fmla="*/ 144963 w 2321233"/>
                <a:gd name="connsiteY0" fmla="*/ 87154 h 802349"/>
                <a:gd name="connsiteX1" fmla="*/ 0 w 2321233"/>
                <a:gd name="connsiteY1" fmla="*/ 86958 h 802349"/>
                <a:gd name="connsiteX2" fmla="*/ 152647 w 2321233"/>
                <a:gd name="connsiteY2" fmla="*/ 195587 h 802349"/>
                <a:gd name="connsiteX3" fmla="*/ 353994 w 2321233"/>
                <a:gd name="connsiteY3" fmla="*/ 323043 h 802349"/>
                <a:gd name="connsiteX4" fmla="*/ 669209 w 2321233"/>
                <a:gd name="connsiteY4" fmla="*/ 555177 h 802349"/>
                <a:gd name="connsiteX5" fmla="*/ 869863 w 2321233"/>
                <a:gd name="connsiteY5" fmla="*/ 617332 h 802349"/>
                <a:gd name="connsiteX6" fmla="*/ 1170274 w 2321233"/>
                <a:gd name="connsiteY6" fmla="*/ 677186 h 802349"/>
                <a:gd name="connsiteX7" fmla="*/ 1541768 w 2321233"/>
                <a:gd name="connsiteY7" fmla="*/ 750707 h 802349"/>
                <a:gd name="connsiteX8" fmla="*/ 2321233 w 2321233"/>
                <a:gd name="connsiteY8" fmla="*/ 802349 h 802349"/>
                <a:gd name="connsiteX9" fmla="*/ 2302852 w 2321233"/>
                <a:gd name="connsiteY9" fmla="*/ 2743 h 802349"/>
                <a:gd name="connsiteX10" fmla="*/ 2009774 w 2321233"/>
                <a:gd name="connsiteY10" fmla="*/ 515 h 802349"/>
                <a:gd name="connsiteX11" fmla="*/ 1573288 w 2321233"/>
                <a:gd name="connsiteY11" fmla="*/ 23627 h 802349"/>
                <a:gd name="connsiteX12" fmla="*/ 1175427 w 2321233"/>
                <a:gd name="connsiteY12" fmla="*/ 48348 h 802349"/>
                <a:gd name="connsiteX13" fmla="*/ 945991 w 2321233"/>
                <a:gd name="connsiteY13" fmla="*/ 59288 h 802349"/>
                <a:gd name="connsiteX14" fmla="*/ 703356 w 2321233"/>
                <a:gd name="connsiteY14" fmla="*/ 65134 h 802349"/>
                <a:gd name="connsiteX15" fmla="*/ 507695 w 2321233"/>
                <a:gd name="connsiteY15" fmla="*/ 73574 h 802349"/>
                <a:gd name="connsiteX16" fmla="*/ 321144 w 2321233"/>
                <a:gd name="connsiteY16" fmla="*/ 85383 h 802349"/>
                <a:gd name="connsiteX17" fmla="*/ 144963 w 2321233"/>
                <a:gd name="connsiteY17" fmla="*/ 87154 h 802349"/>
                <a:gd name="connsiteX0" fmla="*/ 144963 w 2302852"/>
                <a:gd name="connsiteY0" fmla="*/ 87154 h 802349"/>
                <a:gd name="connsiteX1" fmla="*/ 0 w 2302852"/>
                <a:gd name="connsiteY1" fmla="*/ 86958 h 802349"/>
                <a:gd name="connsiteX2" fmla="*/ 152647 w 2302852"/>
                <a:gd name="connsiteY2" fmla="*/ 195587 h 802349"/>
                <a:gd name="connsiteX3" fmla="*/ 353994 w 2302852"/>
                <a:gd name="connsiteY3" fmla="*/ 323043 h 802349"/>
                <a:gd name="connsiteX4" fmla="*/ 669209 w 2302852"/>
                <a:gd name="connsiteY4" fmla="*/ 555177 h 802349"/>
                <a:gd name="connsiteX5" fmla="*/ 869863 w 2302852"/>
                <a:gd name="connsiteY5" fmla="*/ 617332 h 802349"/>
                <a:gd name="connsiteX6" fmla="*/ 1170274 w 2302852"/>
                <a:gd name="connsiteY6" fmla="*/ 677186 h 802349"/>
                <a:gd name="connsiteX7" fmla="*/ 1541768 w 2302852"/>
                <a:gd name="connsiteY7" fmla="*/ 750707 h 802349"/>
                <a:gd name="connsiteX8" fmla="*/ 2302183 w 2302852"/>
                <a:gd name="connsiteY8" fmla="*/ 802349 h 802349"/>
                <a:gd name="connsiteX9" fmla="*/ 2302852 w 2302852"/>
                <a:gd name="connsiteY9" fmla="*/ 2743 h 802349"/>
                <a:gd name="connsiteX10" fmla="*/ 2009774 w 2302852"/>
                <a:gd name="connsiteY10" fmla="*/ 515 h 802349"/>
                <a:gd name="connsiteX11" fmla="*/ 1573288 w 2302852"/>
                <a:gd name="connsiteY11" fmla="*/ 23627 h 802349"/>
                <a:gd name="connsiteX12" fmla="*/ 1175427 w 2302852"/>
                <a:gd name="connsiteY12" fmla="*/ 48348 h 802349"/>
                <a:gd name="connsiteX13" fmla="*/ 945991 w 2302852"/>
                <a:gd name="connsiteY13" fmla="*/ 59288 h 802349"/>
                <a:gd name="connsiteX14" fmla="*/ 703356 w 2302852"/>
                <a:gd name="connsiteY14" fmla="*/ 65134 h 802349"/>
                <a:gd name="connsiteX15" fmla="*/ 507695 w 2302852"/>
                <a:gd name="connsiteY15" fmla="*/ 73574 h 802349"/>
                <a:gd name="connsiteX16" fmla="*/ 321144 w 2302852"/>
                <a:gd name="connsiteY16" fmla="*/ 85383 h 802349"/>
                <a:gd name="connsiteX17" fmla="*/ 144963 w 2302852"/>
                <a:gd name="connsiteY17" fmla="*/ 87154 h 802349"/>
                <a:gd name="connsiteX0" fmla="*/ 144963 w 2302852"/>
                <a:gd name="connsiteY0" fmla="*/ 87154 h 802349"/>
                <a:gd name="connsiteX1" fmla="*/ 0 w 2302852"/>
                <a:gd name="connsiteY1" fmla="*/ 86958 h 802349"/>
                <a:gd name="connsiteX2" fmla="*/ 152647 w 2302852"/>
                <a:gd name="connsiteY2" fmla="*/ 195587 h 802349"/>
                <a:gd name="connsiteX3" fmla="*/ 353994 w 2302852"/>
                <a:gd name="connsiteY3" fmla="*/ 323043 h 802349"/>
                <a:gd name="connsiteX4" fmla="*/ 669209 w 2302852"/>
                <a:gd name="connsiteY4" fmla="*/ 555177 h 802349"/>
                <a:gd name="connsiteX5" fmla="*/ 869863 w 2302852"/>
                <a:gd name="connsiteY5" fmla="*/ 617332 h 802349"/>
                <a:gd name="connsiteX6" fmla="*/ 1170274 w 2302852"/>
                <a:gd name="connsiteY6" fmla="*/ 677186 h 802349"/>
                <a:gd name="connsiteX7" fmla="*/ 1541768 w 2302852"/>
                <a:gd name="connsiteY7" fmla="*/ 750707 h 802349"/>
                <a:gd name="connsiteX8" fmla="*/ 2302183 w 2302852"/>
                <a:gd name="connsiteY8" fmla="*/ 802349 h 802349"/>
                <a:gd name="connsiteX9" fmla="*/ 2302852 w 2302852"/>
                <a:gd name="connsiteY9" fmla="*/ 2743 h 802349"/>
                <a:gd name="connsiteX10" fmla="*/ 2009774 w 2302852"/>
                <a:gd name="connsiteY10" fmla="*/ 515 h 802349"/>
                <a:gd name="connsiteX11" fmla="*/ 1573288 w 2302852"/>
                <a:gd name="connsiteY11" fmla="*/ 23627 h 802349"/>
                <a:gd name="connsiteX12" fmla="*/ 1175427 w 2302852"/>
                <a:gd name="connsiteY12" fmla="*/ 48348 h 802349"/>
                <a:gd name="connsiteX13" fmla="*/ 945991 w 2302852"/>
                <a:gd name="connsiteY13" fmla="*/ 59288 h 802349"/>
                <a:gd name="connsiteX14" fmla="*/ 703356 w 2302852"/>
                <a:gd name="connsiteY14" fmla="*/ 65134 h 802349"/>
                <a:gd name="connsiteX15" fmla="*/ 507695 w 2302852"/>
                <a:gd name="connsiteY15" fmla="*/ 73574 h 802349"/>
                <a:gd name="connsiteX16" fmla="*/ 321144 w 2302852"/>
                <a:gd name="connsiteY16" fmla="*/ 85383 h 802349"/>
                <a:gd name="connsiteX17" fmla="*/ 144963 w 2302852"/>
                <a:gd name="connsiteY17" fmla="*/ 87154 h 802349"/>
                <a:gd name="connsiteX0" fmla="*/ 144963 w 2302852"/>
                <a:gd name="connsiteY0" fmla="*/ 87154 h 802349"/>
                <a:gd name="connsiteX1" fmla="*/ 0 w 2302852"/>
                <a:gd name="connsiteY1" fmla="*/ 86958 h 802349"/>
                <a:gd name="connsiteX2" fmla="*/ 152647 w 2302852"/>
                <a:gd name="connsiteY2" fmla="*/ 195587 h 802349"/>
                <a:gd name="connsiteX3" fmla="*/ 353994 w 2302852"/>
                <a:gd name="connsiteY3" fmla="*/ 323043 h 802349"/>
                <a:gd name="connsiteX4" fmla="*/ 669209 w 2302852"/>
                <a:gd name="connsiteY4" fmla="*/ 555177 h 802349"/>
                <a:gd name="connsiteX5" fmla="*/ 869863 w 2302852"/>
                <a:gd name="connsiteY5" fmla="*/ 617332 h 802349"/>
                <a:gd name="connsiteX6" fmla="*/ 1170274 w 2302852"/>
                <a:gd name="connsiteY6" fmla="*/ 677186 h 802349"/>
                <a:gd name="connsiteX7" fmla="*/ 1541768 w 2302852"/>
                <a:gd name="connsiteY7" fmla="*/ 750707 h 802349"/>
                <a:gd name="connsiteX8" fmla="*/ 2302183 w 2302852"/>
                <a:gd name="connsiteY8" fmla="*/ 802349 h 802349"/>
                <a:gd name="connsiteX9" fmla="*/ 2302852 w 2302852"/>
                <a:gd name="connsiteY9" fmla="*/ 2743 h 802349"/>
                <a:gd name="connsiteX10" fmla="*/ 2009774 w 2302852"/>
                <a:gd name="connsiteY10" fmla="*/ 515 h 802349"/>
                <a:gd name="connsiteX11" fmla="*/ 1573288 w 2302852"/>
                <a:gd name="connsiteY11" fmla="*/ 23627 h 802349"/>
                <a:gd name="connsiteX12" fmla="*/ 1175427 w 2302852"/>
                <a:gd name="connsiteY12" fmla="*/ 48348 h 802349"/>
                <a:gd name="connsiteX13" fmla="*/ 945991 w 2302852"/>
                <a:gd name="connsiteY13" fmla="*/ 59288 h 802349"/>
                <a:gd name="connsiteX14" fmla="*/ 703356 w 2302852"/>
                <a:gd name="connsiteY14" fmla="*/ 65134 h 802349"/>
                <a:gd name="connsiteX15" fmla="*/ 507695 w 2302852"/>
                <a:gd name="connsiteY15" fmla="*/ 73574 h 802349"/>
                <a:gd name="connsiteX16" fmla="*/ 321144 w 2302852"/>
                <a:gd name="connsiteY16" fmla="*/ 85383 h 802349"/>
                <a:gd name="connsiteX17" fmla="*/ 144963 w 2302852"/>
                <a:gd name="connsiteY17" fmla="*/ 87154 h 80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2852" h="802349">
                  <a:moveTo>
                    <a:pt x="144963" y="87154"/>
                  </a:moveTo>
                  <a:lnTo>
                    <a:pt x="0" y="86958"/>
                  </a:lnTo>
                  <a:cubicBezTo>
                    <a:pt x="41774" y="130909"/>
                    <a:pt x="92412" y="154950"/>
                    <a:pt x="152647" y="195587"/>
                  </a:cubicBezTo>
                  <a:lnTo>
                    <a:pt x="353994" y="323043"/>
                  </a:lnTo>
                  <a:lnTo>
                    <a:pt x="669209" y="555177"/>
                  </a:lnTo>
                  <a:cubicBezTo>
                    <a:pt x="782739" y="596668"/>
                    <a:pt x="731018" y="584743"/>
                    <a:pt x="869863" y="617332"/>
                  </a:cubicBezTo>
                  <a:cubicBezTo>
                    <a:pt x="1008708" y="649921"/>
                    <a:pt x="1060671" y="650988"/>
                    <a:pt x="1170274" y="677186"/>
                  </a:cubicBezTo>
                  <a:cubicBezTo>
                    <a:pt x="1377123" y="729949"/>
                    <a:pt x="1429409" y="734088"/>
                    <a:pt x="1541768" y="750707"/>
                  </a:cubicBezTo>
                  <a:cubicBezTo>
                    <a:pt x="1651747" y="755420"/>
                    <a:pt x="2150592" y="796679"/>
                    <a:pt x="2302183" y="802349"/>
                  </a:cubicBezTo>
                  <a:cubicBezTo>
                    <a:pt x="2295897" y="620096"/>
                    <a:pt x="2300642" y="198970"/>
                    <a:pt x="2302852" y="2743"/>
                  </a:cubicBezTo>
                  <a:cubicBezTo>
                    <a:pt x="2205953" y="5175"/>
                    <a:pt x="2106673" y="-1917"/>
                    <a:pt x="2009774" y="515"/>
                  </a:cubicBezTo>
                  <a:lnTo>
                    <a:pt x="1573288" y="23627"/>
                  </a:lnTo>
                  <a:lnTo>
                    <a:pt x="1175427" y="48348"/>
                  </a:lnTo>
                  <a:cubicBezTo>
                    <a:pt x="1046593" y="53969"/>
                    <a:pt x="1081969" y="56048"/>
                    <a:pt x="945991" y="59288"/>
                  </a:cubicBezTo>
                  <a:lnTo>
                    <a:pt x="703356" y="65134"/>
                  </a:lnTo>
                  <a:cubicBezTo>
                    <a:pt x="586846" y="73137"/>
                    <a:pt x="564861" y="75162"/>
                    <a:pt x="507695" y="73574"/>
                  </a:cubicBezTo>
                  <a:cubicBezTo>
                    <a:pt x="455404" y="74932"/>
                    <a:pt x="419453" y="81234"/>
                    <a:pt x="321144" y="85383"/>
                  </a:cubicBezTo>
                  <a:lnTo>
                    <a:pt x="144963" y="87154"/>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Freeform 59"/>
            <p:cNvSpPr/>
            <p:nvPr/>
          </p:nvSpPr>
          <p:spPr>
            <a:xfrm rot="21318860">
              <a:off x="306380" y="2384158"/>
              <a:ext cx="1317546" cy="1626266"/>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20458 w 1322219"/>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6772 w 1322219"/>
                <a:gd name="connsiteY5" fmla="*/ 122966 h 1870233"/>
                <a:gd name="connsiteX6" fmla="*/ 120458 w 1322219"/>
                <a:gd name="connsiteY6"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6" fmla="*/ 120458 w 1322219"/>
                <a:gd name="connsiteY6" fmla="*/ 123729 h 1870233"/>
                <a:gd name="connsiteX0" fmla="*/ 171010 w 1322219"/>
                <a:gd name="connsiteY0" fmla="*/ 142497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0" fmla="*/ 133620 w 1322219"/>
                <a:gd name="connsiteY0" fmla="*/ 132264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3620 w 1322219"/>
                <a:gd name="connsiteY5" fmla="*/ 132264 h 1870233"/>
                <a:gd name="connsiteX0" fmla="*/ 108668 w 1297267"/>
                <a:gd name="connsiteY0" fmla="*/ 132264 h 1796610"/>
                <a:gd name="connsiteX1" fmla="*/ 398814 w 1297267"/>
                <a:gd name="connsiteY1" fmla="*/ 74484 h 1796610"/>
                <a:gd name="connsiteX2" fmla="*/ 697915 w 1297267"/>
                <a:gd name="connsiteY2" fmla="*/ 0 h 1796610"/>
                <a:gd name="connsiteX3" fmla="*/ 1297267 w 1297267"/>
                <a:gd name="connsiteY3" fmla="*/ 1611296 h 1796610"/>
                <a:gd name="connsiteX4" fmla="*/ 0 w 1297267"/>
                <a:gd name="connsiteY4" fmla="*/ 1796610 h 1796610"/>
                <a:gd name="connsiteX5" fmla="*/ 108668 w 1297267"/>
                <a:gd name="connsiteY5" fmla="*/ 132264 h 1796610"/>
                <a:gd name="connsiteX0" fmla="*/ 108668 w 1256451"/>
                <a:gd name="connsiteY0" fmla="*/ 132264 h 1796610"/>
                <a:gd name="connsiteX1" fmla="*/ 398814 w 1256451"/>
                <a:gd name="connsiteY1" fmla="*/ 74484 h 1796610"/>
                <a:gd name="connsiteX2" fmla="*/ 697915 w 1256451"/>
                <a:gd name="connsiteY2" fmla="*/ 0 h 1796610"/>
                <a:gd name="connsiteX3" fmla="*/ 1256451 w 1256451"/>
                <a:gd name="connsiteY3" fmla="*/ 1532284 h 1796610"/>
                <a:gd name="connsiteX4" fmla="*/ 0 w 1256451"/>
                <a:gd name="connsiteY4" fmla="*/ 1796610 h 1796610"/>
                <a:gd name="connsiteX5" fmla="*/ 108668 w 1256451"/>
                <a:gd name="connsiteY5" fmla="*/ 132264 h 1796610"/>
                <a:gd name="connsiteX0" fmla="*/ 108668 w 1256451"/>
                <a:gd name="connsiteY0" fmla="*/ 105885 h 1770231"/>
                <a:gd name="connsiteX1" fmla="*/ 398814 w 1256451"/>
                <a:gd name="connsiteY1" fmla="*/ 48105 h 1770231"/>
                <a:gd name="connsiteX2" fmla="*/ 640800 w 1256451"/>
                <a:gd name="connsiteY2" fmla="*/ 0 h 1770231"/>
                <a:gd name="connsiteX3" fmla="*/ 1256451 w 1256451"/>
                <a:gd name="connsiteY3" fmla="*/ 1505905 h 1770231"/>
                <a:gd name="connsiteX4" fmla="*/ 0 w 1256451"/>
                <a:gd name="connsiteY4" fmla="*/ 1770231 h 1770231"/>
                <a:gd name="connsiteX5" fmla="*/ 108668 w 1256451"/>
                <a:gd name="connsiteY5" fmla="*/ 105885 h 1770231"/>
                <a:gd name="connsiteX0" fmla="*/ 129154 w 1276937"/>
                <a:gd name="connsiteY0" fmla="*/ 105885 h 1673968"/>
                <a:gd name="connsiteX1" fmla="*/ 419300 w 1276937"/>
                <a:gd name="connsiteY1" fmla="*/ 48105 h 1673968"/>
                <a:gd name="connsiteX2" fmla="*/ 661286 w 1276937"/>
                <a:gd name="connsiteY2" fmla="*/ 0 h 1673968"/>
                <a:gd name="connsiteX3" fmla="*/ 1276937 w 1276937"/>
                <a:gd name="connsiteY3" fmla="*/ 1505905 h 1673968"/>
                <a:gd name="connsiteX4" fmla="*/ 0 w 1276937"/>
                <a:gd name="connsiteY4" fmla="*/ 1673968 h 1673968"/>
                <a:gd name="connsiteX5" fmla="*/ 129154 w 1276937"/>
                <a:gd name="connsiteY5" fmla="*/ 105885 h 1673968"/>
                <a:gd name="connsiteX0" fmla="*/ 129154 w 1276937"/>
                <a:gd name="connsiteY0" fmla="*/ 105885 h 1713904"/>
                <a:gd name="connsiteX1" fmla="*/ 419300 w 1276937"/>
                <a:gd name="connsiteY1" fmla="*/ 48105 h 1713904"/>
                <a:gd name="connsiteX2" fmla="*/ 661286 w 1276937"/>
                <a:gd name="connsiteY2" fmla="*/ 0 h 1713904"/>
                <a:gd name="connsiteX3" fmla="*/ 1276937 w 1276937"/>
                <a:gd name="connsiteY3" fmla="*/ 1505905 h 1713904"/>
                <a:gd name="connsiteX4" fmla="*/ 322661 w 1276937"/>
                <a:gd name="connsiteY4" fmla="*/ 1713904 h 1713904"/>
                <a:gd name="connsiteX5" fmla="*/ 0 w 1276937"/>
                <a:gd name="connsiteY5" fmla="*/ 1673968 h 1713904"/>
                <a:gd name="connsiteX6" fmla="*/ 129154 w 1276937"/>
                <a:gd name="connsiteY6" fmla="*/ 105885 h 1713904"/>
                <a:gd name="connsiteX0" fmla="*/ 129154 w 1335004"/>
                <a:gd name="connsiteY0" fmla="*/ 105885 h 1713904"/>
                <a:gd name="connsiteX1" fmla="*/ 419300 w 1335004"/>
                <a:gd name="connsiteY1" fmla="*/ 48105 h 1713904"/>
                <a:gd name="connsiteX2" fmla="*/ 661286 w 1335004"/>
                <a:gd name="connsiteY2" fmla="*/ 0 h 1713904"/>
                <a:gd name="connsiteX3" fmla="*/ 1335004 w 1335004"/>
                <a:gd name="connsiteY3" fmla="*/ 1605248 h 1713904"/>
                <a:gd name="connsiteX4" fmla="*/ 322661 w 1335004"/>
                <a:gd name="connsiteY4" fmla="*/ 1713904 h 1713904"/>
                <a:gd name="connsiteX5" fmla="*/ 0 w 1335004"/>
                <a:gd name="connsiteY5" fmla="*/ 1673968 h 1713904"/>
                <a:gd name="connsiteX6" fmla="*/ 129154 w 1335004"/>
                <a:gd name="connsiteY6" fmla="*/ 105885 h 1713904"/>
                <a:gd name="connsiteX0" fmla="*/ 129154 w 1335004"/>
                <a:gd name="connsiteY0" fmla="*/ 57780 h 1665799"/>
                <a:gd name="connsiteX1" fmla="*/ 419300 w 1335004"/>
                <a:gd name="connsiteY1" fmla="*/ 0 h 1665799"/>
                <a:gd name="connsiteX2" fmla="*/ 691937 w 1335004"/>
                <a:gd name="connsiteY2" fmla="*/ 39533 h 1665799"/>
                <a:gd name="connsiteX3" fmla="*/ 1335004 w 1335004"/>
                <a:gd name="connsiteY3" fmla="*/ 1557143 h 1665799"/>
                <a:gd name="connsiteX4" fmla="*/ 322661 w 1335004"/>
                <a:gd name="connsiteY4" fmla="*/ 1665799 h 1665799"/>
                <a:gd name="connsiteX5" fmla="*/ 0 w 1335004"/>
                <a:gd name="connsiteY5" fmla="*/ 1625863 h 1665799"/>
                <a:gd name="connsiteX6" fmla="*/ 129154 w 1335004"/>
                <a:gd name="connsiteY6" fmla="*/ 57780 h 1665799"/>
                <a:gd name="connsiteX0" fmla="*/ 129154 w 1335004"/>
                <a:gd name="connsiteY0" fmla="*/ 18247 h 1626266"/>
                <a:gd name="connsiteX1" fmla="*/ 424845 w 1335004"/>
                <a:gd name="connsiteY1" fmla="*/ 8214 h 1626266"/>
                <a:gd name="connsiteX2" fmla="*/ 691937 w 1335004"/>
                <a:gd name="connsiteY2" fmla="*/ 0 h 1626266"/>
                <a:gd name="connsiteX3" fmla="*/ 1335004 w 1335004"/>
                <a:gd name="connsiteY3" fmla="*/ 1517610 h 1626266"/>
                <a:gd name="connsiteX4" fmla="*/ 322661 w 1335004"/>
                <a:gd name="connsiteY4" fmla="*/ 1626266 h 1626266"/>
                <a:gd name="connsiteX5" fmla="*/ 0 w 1335004"/>
                <a:gd name="connsiteY5" fmla="*/ 1586330 h 1626266"/>
                <a:gd name="connsiteX6" fmla="*/ 129154 w 1335004"/>
                <a:gd name="connsiteY6" fmla="*/ 18247 h 1626266"/>
                <a:gd name="connsiteX0" fmla="*/ 122993 w 1335004"/>
                <a:gd name="connsiteY0" fmla="*/ 93410 h 1626266"/>
                <a:gd name="connsiteX1" fmla="*/ 424845 w 1335004"/>
                <a:gd name="connsiteY1" fmla="*/ 8214 h 1626266"/>
                <a:gd name="connsiteX2" fmla="*/ 691937 w 1335004"/>
                <a:gd name="connsiteY2" fmla="*/ 0 h 1626266"/>
                <a:gd name="connsiteX3" fmla="*/ 1335004 w 1335004"/>
                <a:gd name="connsiteY3" fmla="*/ 1517610 h 1626266"/>
                <a:gd name="connsiteX4" fmla="*/ 322661 w 1335004"/>
                <a:gd name="connsiteY4" fmla="*/ 1626266 h 1626266"/>
                <a:gd name="connsiteX5" fmla="*/ 0 w 1335004"/>
                <a:gd name="connsiteY5" fmla="*/ 1586330 h 1626266"/>
                <a:gd name="connsiteX6" fmla="*/ 122993 w 1335004"/>
                <a:gd name="connsiteY6" fmla="*/ 93410 h 1626266"/>
                <a:gd name="connsiteX0" fmla="*/ 7792 w 1390766"/>
                <a:gd name="connsiteY0" fmla="*/ 16842 h 1626266"/>
                <a:gd name="connsiteX1" fmla="*/ 480607 w 1390766"/>
                <a:gd name="connsiteY1" fmla="*/ 8214 h 1626266"/>
                <a:gd name="connsiteX2" fmla="*/ 747699 w 1390766"/>
                <a:gd name="connsiteY2" fmla="*/ 0 h 1626266"/>
                <a:gd name="connsiteX3" fmla="*/ 1390766 w 1390766"/>
                <a:gd name="connsiteY3" fmla="*/ 1517610 h 1626266"/>
                <a:gd name="connsiteX4" fmla="*/ 378423 w 1390766"/>
                <a:gd name="connsiteY4" fmla="*/ 1626266 h 1626266"/>
                <a:gd name="connsiteX5" fmla="*/ 55762 w 1390766"/>
                <a:gd name="connsiteY5" fmla="*/ 1586330 h 1626266"/>
                <a:gd name="connsiteX6" fmla="*/ 7792 w 1390766"/>
                <a:gd name="connsiteY6" fmla="*/ 16842 h 1626266"/>
                <a:gd name="connsiteX0" fmla="*/ 69343 w 1452317"/>
                <a:gd name="connsiteY0" fmla="*/ 16842 h 1626266"/>
                <a:gd name="connsiteX1" fmla="*/ 542158 w 1452317"/>
                <a:gd name="connsiteY1" fmla="*/ 8214 h 1626266"/>
                <a:gd name="connsiteX2" fmla="*/ 809250 w 1452317"/>
                <a:gd name="connsiteY2" fmla="*/ 0 h 1626266"/>
                <a:gd name="connsiteX3" fmla="*/ 1452317 w 1452317"/>
                <a:gd name="connsiteY3" fmla="*/ 1517610 h 1626266"/>
                <a:gd name="connsiteX4" fmla="*/ 439974 w 1452317"/>
                <a:gd name="connsiteY4" fmla="*/ 1626266 h 1626266"/>
                <a:gd name="connsiteX5" fmla="*/ 0 w 1452317"/>
                <a:gd name="connsiteY5" fmla="*/ 1618417 h 1626266"/>
                <a:gd name="connsiteX6" fmla="*/ 69343 w 1452317"/>
                <a:gd name="connsiteY6" fmla="*/ 16842 h 1626266"/>
                <a:gd name="connsiteX0" fmla="*/ 90055 w 1452317"/>
                <a:gd name="connsiteY0" fmla="*/ 18540 h 1626266"/>
                <a:gd name="connsiteX1" fmla="*/ 542158 w 1452317"/>
                <a:gd name="connsiteY1" fmla="*/ 8214 h 1626266"/>
                <a:gd name="connsiteX2" fmla="*/ 809250 w 1452317"/>
                <a:gd name="connsiteY2" fmla="*/ 0 h 1626266"/>
                <a:gd name="connsiteX3" fmla="*/ 1452317 w 1452317"/>
                <a:gd name="connsiteY3" fmla="*/ 1517610 h 1626266"/>
                <a:gd name="connsiteX4" fmla="*/ 439974 w 1452317"/>
                <a:gd name="connsiteY4" fmla="*/ 1626266 h 1626266"/>
                <a:gd name="connsiteX5" fmla="*/ 0 w 1452317"/>
                <a:gd name="connsiteY5" fmla="*/ 1618417 h 1626266"/>
                <a:gd name="connsiteX6" fmla="*/ 90055 w 1452317"/>
                <a:gd name="connsiteY6" fmla="*/ 18540 h 1626266"/>
                <a:gd name="connsiteX0" fmla="*/ 90055 w 1442124"/>
                <a:gd name="connsiteY0" fmla="*/ 18540 h 1626266"/>
                <a:gd name="connsiteX1" fmla="*/ 542158 w 1442124"/>
                <a:gd name="connsiteY1" fmla="*/ 8214 h 1626266"/>
                <a:gd name="connsiteX2" fmla="*/ 809250 w 1442124"/>
                <a:gd name="connsiteY2" fmla="*/ 0 h 1626266"/>
                <a:gd name="connsiteX3" fmla="*/ 1442124 w 1442124"/>
                <a:gd name="connsiteY3" fmla="*/ 1583673 h 1626266"/>
                <a:gd name="connsiteX4" fmla="*/ 439974 w 1442124"/>
                <a:gd name="connsiteY4" fmla="*/ 1626266 h 1626266"/>
                <a:gd name="connsiteX5" fmla="*/ 0 w 1442124"/>
                <a:gd name="connsiteY5" fmla="*/ 1618417 h 1626266"/>
                <a:gd name="connsiteX6" fmla="*/ 90055 w 1442124"/>
                <a:gd name="connsiteY6" fmla="*/ 18540 h 1626266"/>
                <a:gd name="connsiteX0" fmla="*/ 228484 w 1442124"/>
                <a:gd name="connsiteY0" fmla="*/ 20329 h 1626266"/>
                <a:gd name="connsiteX1" fmla="*/ 542158 w 1442124"/>
                <a:gd name="connsiteY1" fmla="*/ 8214 h 1626266"/>
                <a:gd name="connsiteX2" fmla="*/ 809250 w 1442124"/>
                <a:gd name="connsiteY2" fmla="*/ 0 h 1626266"/>
                <a:gd name="connsiteX3" fmla="*/ 1442124 w 1442124"/>
                <a:gd name="connsiteY3" fmla="*/ 1583673 h 1626266"/>
                <a:gd name="connsiteX4" fmla="*/ 439974 w 1442124"/>
                <a:gd name="connsiteY4" fmla="*/ 1626266 h 1626266"/>
                <a:gd name="connsiteX5" fmla="*/ 0 w 1442124"/>
                <a:gd name="connsiteY5" fmla="*/ 1618417 h 1626266"/>
                <a:gd name="connsiteX6" fmla="*/ 228484 w 1442124"/>
                <a:gd name="connsiteY6" fmla="*/ 20329 h 1626266"/>
                <a:gd name="connsiteX0" fmla="*/ 103906 w 1317546"/>
                <a:gd name="connsiteY0" fmla="*/ 20329 h 1626266"/>
                <a:gd name="connsiteX1" fmla="*/ 417580 w 1317546"/>
                <a:gd name="connsiteY1" fmla="*/ 8214 h 1626266"/>
                <a:gd name="connsiteX2" fmla="*/ 684672 w 1317546"/>
                <a:gd name="connsiteY2" fmla="*/ 0 h 1626266"/>
                <a:gd name="connsiteX3" fmla="*/ 1317546 w 1317546"/>
                <a:gd name="connsiteY3" fmla="*/ 1583673 h 1626266"/>
                <a:gd name="connsiteX4" fmla="*/ 315396 w 1317546"/>
                <a:gd name="connsiteY4" fmla="*/ 1626266 h 1626266"/>
                <a:gd name="connsiteX5" fmla="*/ 0 w 1317546"/>
                <a:gd name="connsiteY5" fmla="*/ 1614293 h 1626266"/>
                <a:gd name="connsiteX6" fmla="*/ 103906 w 1317546"/>
                <a:gd name="connsiteY6" fmla="*/ 20329 h 162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7546" h="1626266">
                  <a:moveTo>
                    <a:pt x="103906" y="20329"/>
                  </a:moveTo>
                  <a:lnTo>
                    <a:pt x="417580" y="8214"/>
                  </a:lnTo>
                  <a:lnTo>
                    <a:pt x="684672" y="0"/>
                  </a:lnTo>
                  <a:lnTo>
                    <a:pt x="1317546" y="1583673"/>
                  </a:lnTo>
                  <a:lnTo>
                    <a:pt x="315396" y="1626266"/>
                  </a:lnTo>
                  <a:lnTo>
                    <a:pt x="0" y="1614293"/>
                  </a:lnTo>
                  <a:cubicBezTo>
                    <a:pt x="39793" y="1034581"/>
                    <a:pt x="64113" y="600041"/>
                    <a:pt x="103906" y="20329"/>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 name="Freeform 60"/>
            <p:cNvSpPr/>
            <p:nvPr/>
          </p:nvSpPr>
          <p:spPr>
            <a:xfrm rot="20596326">
              <a:off x="1197271" y="2395989"/>
              <a:ext cx="510921" cy="160528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315832 w 567098"/>
                <a:gd name="connsiteY4" fmla="*/ 1593920 h 1602361"/>
                <a:gd name="connsiteX5" fmla="*/ 0 w 567098"/>
                <a:gd name="connsiteY5" fmla="*/ 0 h 1602361"/>
                <a:gd name="connsiteX0" fmla="*/ 0 w 574587"/>
                <a:gd name="connsiteY0" fmla="*/ 0 h 1602361"/>
                <a:gd name="connsiteX1" fmla="*/ 229098 w 574587"/>
                <a:gd name="connsiteY1" fmla="*/ 9713 h 1602361"/>
                <a:gd name="connsiteX2" fmla="*/ 574587 w 574587"/>
                <a:gd name="connsiteY2" fmla="*/ 1542370 h 1602361"/>
                <a:gd name="connsiteX3" fmla="*/ 339240 w 574587"/>
                <a:gd name="connsiteY3" fmla="*/ 1602361 h 1602361"/>
                <a:gd name="connsiteX4" fmla="*/ 315832 w 574587"/>
                <a:gd name="connsiteY4" fmla="*/ 1593920 h 1602361"/>
                <a:gd name="connsiteX5" fmla="*/ 0 w 574587"/>
                <a:gd name="connsiteY5" fmla="*/ 0 h 1602361"/>
                <a:gd name="connsiteX0" fmla="*/ 0 w 574587"/>
                <a:gd name="connsiteY0" fmla="*/ 0 h 1593920"/>
                <a:gd name="connsiteX1" fmla="*/ 229098 w 574587"/>
                <a:gd name="connsiteY1" fmla="*/ 9713 h 1593920"/>
                <a:gd name="connsiteX2" fmla="*/ 574587 w 574587"/>
                <a:gd name="connsiteY2" fmla="*/ 1542370 h 1593920"/>
                <a:gd name="connsiteX3" fmla="*/ 315832 w 574587"/>
                <a:gd name="connsiteY3" fmla="*/ 1593920 h 1593920"/>
                <a:gd name="connsiteX4" fmla="*/ 0 w 574587"/>
                <a:gd name="connsiteY4" fmla="*/ 0 h 1593920"/>
                <a:gd name="connsiteX0" fmla="*/ 0 w 574587"/>
                <a:gd name="connsiteY0" fmla="*/ 0 h 1568684"/>
                <a:gd name="connsiteX1" fmla="*/ 229098 w 574587"/>
                <a:gd name="connsiteY1" fmla="*/ 9713 h 1568684"/>
                <a:gd name="connsiteX2" fmla="*/ 574587 w 574587"/>
                <a:gd name="connsiteY2" fmla="*/ 1542370 h 1568684"/>
                <a:gd name="connsiteX3" fmla="*/ 305817 w 574587"/>
                <a:gd name="connsiteY3" fmla="*/ 1568684 h 1568684"/>
                <a:gd name="connsiteX4" fmla="*/ 0 w 574587"/>
                <a:gd name="connsiteY4" fmla="*/ 0 h 1568684"/>
                <a:gd name="connsiteX0" fmla="*/ 0 w 589854"/>
                <a:gd name="connsiteY0" fmla="*/ 0 h 1574308"/>
                <a:gd name="connsiteX1" fmla="*/ 229098 w 589854"/>
                <a:gd name="connsiteY1" fmla="*/ 9713 h 1574308"/>
                <a:gd name="connsiteX2" fmla="*/ 589854 w 589854"/>
                <a:gd name="connsiteY2" fmla="*/ 1574308 h 1574308"/>
                <a:gd name="connsiteX3" fmla="*/ 305817 w 589854"/>
                <a:gd name="connsiteY3" fmla="*/ 1568684 h 1574308"/>
                <a:gd name="connsiteX4" fmla="*/ 0 w 589854"/>
                <a:gd name="connsiteY4" fmla="*/ 0 h 1574308"/>
                <a:gd name="connsiteX0" fmla="*/ 0 w 589854"/>
                <a:gd name="connsiteY0" fmla="*/ 0 h 1574308"/>
                <a:gd name="connsiteX1" fmla="*/ 229098 w 589854"/>
                <a:gd name="connsiteY1" fmla="*/ 9713 h 1574308"/>
                <a:gd name="connsiteX2" fmla="*/ 589854 w 589854"/>
                <a:gd name="connsiteY2" fmla="*/ 1574308 h 1574308"/>
                <a:gd name="connsiteX3" fmla="*/ 282787 w 589854"/>
                <a:gd name="connsiteY3" fmla="*/ 1554304 h 1574308"/>
                <a:gd name="connsiteX4" fmla="*/ 0 w 589854"/>
                <a:gd name="connsiteY4" fmla="*/ 0 h 1574308"/>
                <a:gd name="connsiteX0" fmla="*/ 0 w 610839"/>
                <a:gd name="connsiteY0" fmla="*/ 0 h 1570669"/>
                <a:gd name="connsiteX1" fmla="*/ 250083 w 610839"/>
                <a:gd name="connsiteY1" fmla="*/ 6074 h 1570669"/>
                <a:gd name="connsiteX2" fmla="*/ 610839 w 610839"/>
                <a:gd name="connsiteY2" fmla="*/ 1570669 h 1570669"/>
                <a:gd name="connsiteX3" fmla="*/ 303772 w 610839"/>
                <a:gd name="connsiteY3" fmla="*/ 1550665 h 1570669"/>
                <a:gd name="connsiteX4" fmla="*/ 0 w 610839"/>
                <a:gd name="connsiteY4" fmla="*/ 0 h 1570669"/>
                <a:gd name="connsiteX0" fmla="*/ 0 w 610839"/>
                <a:gd name="connsiteY0" fmla="*/ 0 h 1570669"/>
                <a:gd name="connsiteX1" fmla="*/ 250083 w 610839"/>
                <a:gd name="connsiteY1" fmla="*/ 6074 h 1570669"/>
                <a:gd name="connsiteX2" fmla="*/ 610839 w 610839"/>
                <a:gd name="connsiteY2" fmla="*/ 1570669 h 1570669"/>
                <a:gd name="connsiteX3" fmla="*/ 252679 w 610839"/>
                <a:gd name="connsiteY3" fmla="*/ 1555202 h 1570669"/>
                <a:gd name="connsiteX4" fmla="*/ 0 w 610839"/>
                <a:gd name="connsiteY4" fmla="*/ 0 h 1570669"/>
                <a:gd name="connsiteX0" fmla="*/ 0 w 510921"/>
                <a:gd name="connsiteY0" fmla="*/ 0 h 1605288"/>
                <a:gd name="connsiteX1" fmla="*/ 250083 w 510921"/>
                <a:gd name="connsiteY1" fmla="*/ 6074 h 1605288"/>
                <a:gd name="connsiteX2" fmla="*/ 510921 w 510921"/>
                <a:gd name="connsiteY2" fmla="*/ 1605288 h 1605288"/>
                <a:gd name="connsiteX3" fmla="*/ 252679 w 510921"/>
                <a:gd name="connsiteY3" fmla="*/ 1555202 h 1605288"/>
                <a:gd name="connsiteX4" fmla="*/ 0 w 510921"/>
                <a:gd name="connsiteY4" fmla="*/ 0 h 160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21" h="1605288">
                  <a:moveTo>
                    <a:pt x="0" y="0"/>
                  </a:moveTo>
                  <a:lnTo>
                    <a:pt x="250083" y="6074"/>
                  </a:lnTo>
                  <a:lnTo>
                    <a:pt x="510921" y="1605288"/>
                  </a:lnTo>
                  <a:lnTo>
                    <a:pt x="252679" y="1555202"/>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 name="Freeform 61"/>
            <p:cNvSpPr/>
            <p:nvPr/>
          </p:nvSpPr>
          <p:spPr>
            <a:xfrm>
              <a:off x="333375" y="2281238"/>
              <a:ext cx="8312944" cy="681037"/>
            </a:xfrm>
            <a:custGeom>
              <a:avLst/>
              <a:gdLst>
                <a:gd name="connsiteX0" fmla="*/ 0 w 8324850"/>
                <a:gd name="connsiteY0" fmla="*/ 9525 h 681037"/>
                <a:gd name="connsiteX1" fmla="*/ 114300 w 8324850"/>
                <a:gd name="connsiteY1" fmla="*/ 0 h 681037"/>
                <a:gd name="connsiteX2" fmla="*/ 442913 w 8324850"/>
                <a:gd name="connsiteY2" fmla="*/ 0 h 681037"/>
                <a:gd name="connsiteX3" fmla="*/ 638175 w 8324850"/>
                <a:gd name="connsiteY3" fmla="*/ 23812 h 681037"/>
                <a:gd name="connsiteX4" fmla="*/ 862013 w 8324850"/>
                <a:gd name="connsiteY4" fmla="*/ 119062 h 681037"/>
                <a:gd name="connsiteX5" fmla="*/ 1219200 w 8324850"/>
                <a:gd name="connsiteY5" fmla="*/ 276225 h 681037"/>
                <a:gd name="connsiteX6" fmla="*/ 1443038 w 8324850"/>
                <a:gd name="connsiteY6" fmla="*/ 347662 h 681037"/>
                <a:gd name="connsiteX7" fmla="*/ 1657350 w 8324850"/>
                <a:gd name="connsiteY7" fmla="*/ 423862 h 681037"/>
                <a:gd name="connsiteX8" fmla="*/ 1876425 w 8324850"/>
                <a:gd name="connsiteY8" fmla="*/ 461962 h 681037"/>
                <a:gd name="connsiteX9" fmla="*/ 2024063 w 8324850"/>
                <a:gd name="connsiteY9" fmla="*/ 509587 h 681037"/>
                <a:gd name="connsiteX10" fmla="*/ 2247900 w 8324850"/>
                <a:gd name="connsiteY10" fmla="*/ 557212 h 681037"/>
                <a:gd name="connsiteX11" fmla="*/ 2557463 w 8324850"/>
                <a:gd name="connsiteY11" fmla="*/ 552450 h 681037"/>
                <a:gd name="connsiteX12" fmla="*/ 2757488 w 8324850"/>
                <a:gd name="connsiteY12" fmla="*/ 571500 h 681037"/>
                <a:gd name="connsiteX13" fmla="*/ 3014663 w 8324850"/>
                <a:gd name="connsiteY13" fmla="*/ 614362 h 681037"/>
                <a:gd name="connsiteX14" fmla="*/ 3295650 w 8324850"/>
                <a:gd name="connsiteY14" fmla="*/ 666750 h 681037"/>
                <a:gd name="connsiteX15" fmla="*/ 3514725 w 8324850"/>
                <a:gd name="connsiteY15" fmla="*/ 681037 h 681037"/>
                <a:gd name="connsiteX16" fmla="*/ 3814763 w 8324850"/>
                <a:gd name="connsiteY16" fmla="*/ 676275 h 681037"/>
                <a:gd name="connsiteX17" fmla="*/ 4162425 w 8324850"/>
                <a:gd name="connsiteY17" fmla="*/ 638175 h 681037"/>
                <a:gd name="connsiteX18" fmla="*/ 4443413 w 8324850"/>
                <a:gd name="connsiteY18" fmla="*/ 528637 h 681037"/>
                <a:gd name="connsiteX19" fmla="*/ 4772025 w 8324850"/>
                <a:gd name="connsiteY19" fmla="*/ 423862 h 681037"/>
                <a:gd name="connsiteX20" fmla="*/ 5129213 w 8324850"/>
                <a:gd name="connsiteY20" fmla="*/ 357187 h 681037"/>
                <a:gd name="connsiteX21" fmla="*/ 5453063 w 8324850"/>
                <a:gd name="connsiteY21" fmla="*/ 347662 h 681037"/>
                <a:gd name="connsiteX22" fmla="*/ 5815013 w 8324850"/>
                <a:gd name="connsiteY22" fmla="*/ 304800 h 681037"/>
                <a:gd name="connsiteX23" fmla="*/ 6181725 w 8324850"/>
                <a:gd name="connsiteY23" fmla="*/ 300037 h 681037"/>
                <a:gd name="connsiteX24" fmla="*/ 6596063 w 8324850"/>
                <a:gd name="connsiteY24" fmla="*/ 285750 h 681037"/>
                <a:gd name="connsiteX25" fmla="*/ 6996113 w 8324850"/>
                <a:gd name="connsiteY25" fmla="*/ 271462 h 681037"/>
                <a:gd name="connsiteX26" fmla="*/ 7386638 w 8324850"/>
                <a:gd name="connsiteY26" fmla="*/ 252412 h 681037"/>
                <a:gd name="connsiteX27" fmla="*/ 7991475 w 8324850"/>
                <a:gd name="connsiteY27" fmla="*/ 214312 h 681037"/>
                <a:gd name="connsiteX28" fmla="*/ 8324850 w 8324850"/>
                <a:gd name="connsiteY28" fmla="*/ 214312 h 681037"/>
                <a:gd name="connsiteX0" fmla="*/ 0 w 8312944"/>
                <a:gd name="connsiteY0" fmla="*/ 9525 h 681037"/>
                <a:gd name="connsiteX1" fmla="*/ 114300 w 8312944"/>
                <a:gd name="connsiteY1" fmla="*/ 0 h 681037"/>
                <a:gd name="connsiteX2" fmla="*/ 442913 w 8312944"/>
                <a:gd name="connsiteY2" fmla="*/ 0 h 681037"/>
                <a:gd name="connsiteX3" fmla="*/ 638175 w 8312944"/>
                <a:gd name="connsiteY3" fmla="*/ 23812 h 681037"/>
                <a:gd name="connsiteX4" fmla="*/ 862013 w 8312944"/>
                <a:gd name="connsiteY4" fmla="*/ 119062 h 681037"/>
                <a:gd name="connsiteX5" fmla="*/ 1219200 w 8312944"/>
                <a:gd name="connsiteY5" fmla="*/ 276225 h 681037"/>
                <a:gd name="connsiteX6" fmla="*/ 1443038 w 8312944"/>
                <a:gd name="connsiteY6" fmla="*/ 347662 h 681037"/>
                <a:gd name="connsiteX7" fmla="*/ 1657350 w 8312944"/>
                <a:gd name="connsiteY7" fmla="*/ 423862 h 681037"/>
                <a:gd name="connsiteX8" fmla="*/ 1876425 w 8312944"/>
                <a:gd name="connsiteY8" fmla="*/ 461962 h 681037"/>
                <a:gd name="connsiteX9" fmla="*/ 2024063 w 8312944"/>
                <a:gd name="connsiteY9" fmla="*/ 509587 h 681037"/>
                <a:gd name="connsiteX10" fmla="*/ 2247900 w 8312944"/>
                <a:gd name="connsiteY10" fmla="*/ 557212 h 681037"/>
                <a:gd name="connsiteX11" fmla="*/ 2557463 w 8312944"/>
                <a:gd name="connsiteY11" fmla="*/ 552450 h 681037"/>
                <a:gd name="connsiteX12" fmla="*/ 2757488 w 8312944"/>
                <a:gd name="connsiteY12" fmla="*/ 571500 h 681037"/>
                <a:gd name="connsiteX13" fmla="*/ 3014663 w 8312944"/>
                <a:gd name="connsiteY13" fmla="*/ 614362 h 681037"/>
                <a:gd name="connsiteX14" fmla="*/ 3295650 w 8312944"/>
                <a:gd name="connsiteY14" fmla="*/ 666750 h 681037"/>
                <a:gd name="connsiteX15" fmla="*/ 3514725 w 8312944"/>
                <a:gd name="connsiteY15" fmla="*/ 681037 h 681037"/>
                <a:gd name="connsiteX16" fmla="*/ 3814763 w 8312944"/>
                <a:gd name="connsiteY16" fmla="*/ 676275 h 681037"/>
                <a:gd name="connsiteX17" fmla="*/ 4162425 w 8312944"/>
                <a:gd name="connsiteY17" fmla="*/ 638175 h 681037"/>
                <a:gd name="connsiteX18" fmla="*/ 4443413 w 8312944"/>
                <a:gd name="connsiteY18" fmla="*/ 528637 h 681037"/>
                <a:gd name="connsiteX19" fmla="*/ 4772025 w 8312944"/>
                <a:gd name="connsiteY19" fmla="*/ 423862 h 681037"/>
                <a:gd name="connsiteX20" fmla="*/ 5129213 w 8312944"/>
                <a:gd name="connsiteY20" fmla="*/ 357187 h 681037"/>
                <a:gd name="connsiteX21" fmla="*/ 5453063 w 8312944"/>
                <a:gd name="connsiteY21" fmla="*/ 347662 h 681037"/>
                <a:gd name="connsiteX22" fmla="*/ 5815013 w 8312944"/>
                <a:gd name="connsiteY22" fmla="*/ 304800 h 681037"/>
                <a:gd name="connsiteX23" fmla="*/ 6181725 w 8312944"/>
                <a:gd name="connsiteY23" fmla="*/ 300037 h 681037"/>
                <a:gd name="connsiteX24" fmla="*/ 6596063 w 8312944"/>
                <a:gd name="connsiteY24" fmla="*/ 285750 h 681037"/>
                <a:gd name="connsiteX25" fmla="*/ 6996113 w 8312944"/>
                <a:gd name="connsiteY25" fmla="*/ 271462 h 681037"/>
                <a:gd name="connsiteX26" fmla="*/ 7386638 w 8312944"/>
                <a:gd name="connsiteY26" fmla="*/ 252412 h 681037"/>
                <a:gd name="connsiteX27" fmla="*/ 7991475 w 8312944"/>
                <a:gd name="connsiteY27" fmla="*/ 214312 h 681037"/>
                <a:gd name="connsiteX28" fmla="*/ 8312944 w 8312944"/>
                <a:gd name="connsiteY28" fmla="*/ 214312 h 68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12944" h="681037">
                  <a:moveTo>
                    <a:pt x="0" y="9525"/>
                  </a:moveTo>
                  <a:lnTo>
                    <a:pt x="114300" y="0"/>
                  </a:lnTo>
                  <a:lnTo>
                    <a:pt x="442913" y="0"/>
                  </a:lnTo>
                  <a:lnTo>
                    <a:pt x="638175" y="23812"/>
                  </a:lnTo>
                  <a:lnTo>
                    <a:pt x="862013" y="119062"/>
                  </a:lnTo>
                  <a:lnTo>
                    <a:pt x="1219200" y="276225"/>
                  </a:lnTo>
                  <a:lnTo>
                    <a:pt x="1443038" y="347662"/>
                  </a:lnTo>
                  <a:lnTo>
                    <a:pt x="1657350" y="423862"/>
                  </a:lnTo>
                  <a:lnTo>
                    <a:pt x="1876425" y="461962"/>
                  </a:lnTo>
                  <a:lnTo>
                    <a:pt x="2024063" y="509587"/>
                  </a:lnTo>
                  <a:lnTo>
                    <a:pt x="2247900" y="557212"/>
                  </a:lnTo>
                  <a:lnTo>
                    <a:pt x="2557463" y="552450"/>
                  </a:lnTo>
                  <a:lnTo>
                    <a:pt x="2757488" y="571500"/>
                  </a:lnTo>
                  <a:lnTo>
                    <a:pt x="3014663" y="614362"/>
                  </a:lnTo>
                  <a:lnTo>
                    <a:pt x="3295650" y="666750"/>
                  </a:lnTo>
                  <a:lnTo>
                    <a:pt x="3514725" y="681037"/>
                  </a:lnTo>
                  <a:lnTo>
                    <a:pt x="3814763" y="676275"/>
                  </a:lnTo>
                  <a:lnTo>
                    <a:pt x="4162425" y="638175"/>
                  </a:lnTo>
                  <a:lnTo>
                    <a:pt x="4443413" y="528637"/>
                  </a:lnTo>
                  <a:lnTo>
                    <a:pt x="4772025" y="423862"/>
                  </a:lnTo>
                  <a:lnTo>
                    <a:pt x="5129213" y="357187"/>
                  </a:lnTo>
                  <a:lnTo>
                    <a:pt x="5453063" y="347662"/>
                  </a:lnTo>
                  <a:lnTo>
                    <a:pt x="5815013" y="304800"/>
                  </a:lnTo>
                  <a:lnTo>
                    <a:pt x="6181725" y="300037"/>
                  </a:lnTo>
                  <a:lnTo>
                    <a:pt x="6596063" y="285750"/>
                  </a:lnTo>
                  <a:lnTo>
                    <a:pt x="6996113" y="271462"/>
                  </a:lnTo>
                  <a:lnTo>
                    <a:pt x="7386638" y="252412"/>
                  </a:lnTo>
                  <a:lnTo>
                    <a:pt x="7991475" y="214312"/>
                  </a:lnTo>
                  <a:lnTo>
                    <a:pt x="8312944" y="21431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1273970" y="2096071"/>
              <a:ext cx="4707284" cy="866204"/>
            </a:xfrm>
            <a:custGeom>
              <a:avLst/>
              <a:gdLst>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676525 w 4738688"/>
                <a:gd name="connsiteY16" fmla="*/ 214313 h 771525"/>
                <a:gd name="connsiteX17" fmla="*/ 2514600 w 4738688"/>
                <a:gd name="connsiteY17" fmla="*/ 314325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19175 w 4738688"/>
                <a:gd name="connsiteY51" fmla="*/ 561975 h 771525"/>
                <a:gd name="connsiteX52" fmla="*/ 842963 w 4738688"/>
                <a:gd name="connsiteY52" fmla="*/ 528638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676525 w 4738688"/>
                <a:gd name="connsiteY16" fmla="*/ 214313 h 771525"/>
                <a:gd name="connsiteX17" fmla="*/ 2458039 w 4738688"/>
                <a:gd name="connsiteY17" fmla="*/ 295471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19175 w 4738688"/>
                <a:gd name="connsiteY51" fmla="*/ 561975 h 771525"/>
                <a:gd name="connsiteX52" fmla="*/ 842963 w 4738688"/>
                <a:gd name="connsiteY52" fmla="*/ 528638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58039 w 4738688"/>
                <a:gd name="connsiteY17" fmla="*/ 295471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19175 w 4738688"/>
                <a:gd name="connsiteY51" fmla="*/ 561975 h 771525"/>
                <a:gd name="connsiteX52" fmla="*/ 842963 w 4738688"/>
                <a:gd name="connsiteY52" fmla="*/ 528638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58039 w 4738688"/>
                <a:gd name="connsiteY17" fmla="*/ 295471 h 771525"/>
                <a:gd name="connsiteX18" fmla="*/ 2326162 w 4738688"/>
                <a:gd name="connsiteY18" fmla="*/ 48042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19175 w 4738688"/>
                <a:gd name="connsiteY51" fmla="*/ 561975 h 771525"/>
                <a:gd name="connsiteX52" fmla="*/ 842963 w 4738688"/>
                <a:gd name="connsiteY52" fmla="*/ 528638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58039 w 4738688"/>
                <a:gd name="connsiteY17" fmla="*/ 295471 h 771525"/>
                <a:gd name="connsiteX18" fmla="*/ 2326162 w 4738688"/>
                <a:gd name="connsiteY18" fmla="*/ 480423 h 771525"/>
                <a:gd name="connsiteX19" fmla="*/ 2624629 w 4738688"/>
                <a:gd name="connsiteY19" fmla="*/ 490342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19175 w 4738688"/>
                <a:gd name="connsiteY51" fmla="*/ 561975 h 771525"/>
                <a:gd name="connsiteX52" fmla="*/ 842963 w 4738688"/>
                <a:gd name="connsiteY52" fmla="*/ 528638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58039 w 4738688"/>
                <a:gd name="connsiteY17" fmla="*/ 295471 h 771525"/>
                <a:gd name="connsiteX18" fmla="*/ 2326162 w 4738688"/>
                <a:gd name="connsiteY18" fmla="*/ 480423 h 771525"/>
                <a:gd name="connsiteX19" fmla="*/ 2624629 w 4738688"/>
                <a:gd name="connsiteY19" fmla="*/ 490342 h 771525"/>
                <a:gd name="connsiteX20" fmla="*/ 2828925 w 4738688"/>
                <a:gd name="connsiteY20" fmla="*/ 447675 h 771525"/>
                <a:gd name="connsiteX21" fmla="*/ 3009704 w 4738688"/>
                <a:gd name="connsiteY21" fmla="*/ 390819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19175 w 4738688"/>
                <a:gd name="connsiteY51" fmla="*/ 561975 h 771525"/>
                <a:gd name="connsiteX52" fmla="*/ 842963 w 4738688"/>
                <a:gd name="connsiteY52" fmla="*/ 528638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58039 w 4738688"/>
                <a:gd name="connsiteY17" fmla="*/ 295471 h 771525"/>
                <a:gd name="connsiteX18" fmla="*/ 2326162 w 4738688"/>
                <a:gd name="connsiteY18" fmla="*/ 480423 h 771525"/>
                <a:gd name="connsiteX19" fmla="*/ 2624629 w 4738688"/>
                <a:gd name="connsiteY19" fmla="*/ 490342 h 771525"/>
                <a:gd name="connsiteX20" fmla="*/ 2828925 w 4738688"/>
                <a:gd name="connsiteY20" fmla="*/ 447675 h 771525"/>
                <a:gd name="connsiteX21" fmla="*/ 3009704 w 4738688"/>
                <a:gd name="connsiteY21" fmla="*/ 390819 h 771525"/>
                <a:gd name="connsiteX22" fmla="*/ 3195736 w 4738688"/>
                <a:gd name="connsiteY22" fmla="*/ 352818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19175 w 4738688"/>
                <a:gd name="connsiteY51" fmla="*/ 561975 h 771525"/>
                <a:gd name="connsiteX52" fmla="*/ 842963 w 4738688"/>
                <a:gd name="connsiteY52" fmla="*/ 528638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58039 w 4738688"/>
                <a:gd name="connsiteY17" fmla="*/ 295471 h 771525"/>
                <a:gd name="connsiteX18" fmla="*/ 2326162 w 4738688"/>
                <a:gd name="connsiteY18" fmla="*/ 480423 h 771525"/>
                <a:gd name="connsiteX19" fmla="*/ 2447925 w 4738688"/>
                <a:gd name="connsiteY19" fmla="*/ 533596 h 771525"/>
                <a:gd name="connsiteX20" fmla="*/ 2624629 w 4738688"/>
                <a:gd name="connsiteY20" fmla="*/ 490342 h 771525"/>
                <a:gd name="connsiteX21" fmla="*/ 2828925 w 4738688"/>
                <a:gd name="connsiteY21" fmla="*/ 447675 h 771525"/>
                <a:gd name="connsiteX22" fmla="*/ 3009704 w 4738688"/>
                <a:gd name="connsiteY22" fmla="*/ 390819 h 771525"/>
                <a:gd name="connsiteX23" fmla="*/ 3195736 w 4738688"/>
                <a:gd name="connsiteY23" fmla="*/ 352818 h 771525"/>
                <a:gd name="connsiteX24" fmla="*/ 3276600 w 4738688"/>
                <a:gd name="connsiteY24" fmla="*/ 314325 h 771525"/>
                <a:gd name="connsiteX25" fmla="*/ 3357563 w 4738688"/>
                <a:gd name="connsiteY25" fmla="*/ 195263 h 771525"/>
                <a:gd name="connsiteX26" fmla="*/ 3400425 w 4738688"/>
                <a:gd name="connsiteY26" fmla="*/ 138113 h 771525"/>
                <a:gd name="connsiteX27" fmla="*/ 3481388 w 4738688"/>
                <a:gd name="connsiteY27" fmla="*/ 128588 h 771525"/>
                <a:gd name="connsiteX28" fmla="*/ 3500438 w 4738688"/>
                <a:gd name="connsiteY28" fmla="*/ 204788 h 771525"/>
                <a:gd name="connsiteX29" fmla="*/ 3462338 w 4738688"/>
                <a:gd name="connsiteY29" fmla="*/ 295275 h 771525"/>
                <a:gd name="connsiteX30" fmla="*/ 3519488 w 4738688"/>
                <a:gd name="connsiteY30" fmla="*/ 371475 h 771525"/>
                <a:gd name="connsiteX31" fmla="*/ 3638550 w 4738688"/>
                <a:gd name="connsiteY31" fmla="*/ 252413 h 771525"/>
                <a:gd name="connsiteX32" fmla="*/ 3719513 w 4738688"/>
                <a:gd name="connsiteY32" fmla="*/ 133350 h 771525"/>
                <a:gd name="connsiteX33" fmla="*/ 3814763 w 4738688"/>
                <a:gd name="connsiteY33" fmla="*/ 52388 h 771525"/>
                <a:gd name="connsiteX34" fmla="*/ 3967163 w 4738688"/>
                <a:gd name="connsiteY34" fmla="*/ 33338 h 771525"/>
                <a:gd name="connsiteX35" fmla="*/ 4176713 w 4738688"/>
                <a:gd name="connsiteY35" fmla="*/ 71438 h 771525"/>
                <a:gd name="connsiteX36" fmla="*/ 4438650 w 4738688"/>
                <a:gd name="connsiteY36" fmla="*/ 114300 h 771525"/>
                <a:gd name="connsiteX37" fmla="*/ 4738688 w 4738688"/>
                <a:gd name="connsiteY37" fmla="*/ 157163 h 771525"/>
                <a:gd name="connsiteX38" fmla="*/ 4700588 w 4738688"/>
                <a:gd name="connsiteY38" fmla="*/ 300038 h 771525"/>
                <a:gd name="connsiteX39" fmla="*/ 4491038 w 4738688"/>
                <a:gd name="connsiteY39" fmla="*/ 376238 h 771525"/>
                <a:gd name="connsiteX40" fmla="*/ 4281488 w 4738688"/>
                <a:gd name="connsiteY40" fmla="*/ 371475 h 771525"/>
                <a:gd name="connsiteX41" fmla="*/ 4076700 w 4738688"/>
                <a:gd name="connsiteY41" fmla="*/ 371475 h 771525"/>
                <a:gd name="connsiteX42" fmla="*/ 3857625 w 4738688"/>
                <a:gd name="connsiteY42" fmla="*/ 400050 h 771525"/>
                <a:gd name="connsiteX43" fmla="*/ 3586163 w 4738688"/>
                <a:gd name="connsiteY43" fmla="*/ 514350 h 771525"/>
                <a:gd name="connsiteX44" fmla="*/ 3276600 w 4738688"/>
                <a:gd name="connsiteY44" fmla="*/ 661988 h 771525"/>
                <a:gd name="connsiteX45" fmla="*/ 2995613 w 4738688"/>
                <a:gd name="connsiteY45" fmla="*/ 757238 h 771525"/>
                <a:gd name="connsiteX46" fmla="*/ 2657475 w 4738688"/>
                <a:gd name="connsiteY46" fmla="*/ 771525 h 771525"/>
                <a:gd name="connsiteX47" fmla="*/ 2309813 w 4738688"/>
                <a:gd name="connsiteY47" fmla="*/ 738188 h 771525"/>
                <a:gd name="connsiteX48" fmla="*/ 1957388 w 4738688"/>
                <a:gd name="connsiteY48" fmla="*/ 681038 h 771525"/>
                <a:gd name="connsiteX49" fmla="*/ 1724025 w 4738688"/>
                <a:gd name="connsiteY49" fmla="*/ 638175 h 771525"/>
                <a:gd name="connsiteX50" fmla="*/ 1457325 w 4738688"/>
                <a:gd name="connsiteY50" fmla="*/ 642938 h 771525"/>
                <a:gd name="connsiteX51" fmla="*/ 1309688 w 4738688"/>
                <a:gd name="connsiteY51" fmla="*/ 633413 h 771525"/>
                <a:gd name="connsiteX52" fmla="*/ 1019175 w 4738688"/>
                <a:gd name="connsiteY52" fmla="*/ 561975 h 771525"/>
                <a:gd name="connsiteX53" fmla="*/ 842963 w 4738688"/>
                <a:gd name="connsiteY53" fmla="*/ 528638 h 771525"/>
                <a:gd name="connsiteX54" fmla="*/ 614363 w 4738688"/>
                <a:gd name="connsiteY54" fmla="*/ 457200 h 771525"/>
                <a:gd name="connsiteX55" fmla="*/ 361950 w 4738688"/>
                <a:gd name="connsiteY55" fmla="*/ 376238 h 771525"/>
                <a:gd name="connsiteX56" fmla="*/ 133350 w 4738688"/>
                <a:gd name="connsiteY56" fmla="*/ 266700 h 771525"/>
                <a:gd name="connsiteX57" fmla="*/ 0 w 4738688"/>
                <a:gd name="connsiteY57"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58039 w 4738688"/>
                <a:gd name="connsiteY17" fmla="*/ 295471 h 771525"/>
                <a:gd name="connsiteX18" fmla="*/ 2240535 w 4738688"/>
                <a:gd name="connsiteY18" fmla="*/ 382768 h 771525"/>
                <a:gd name="connsiteX19" fmla="*/ 2326162 w 4738688"/>
                <a:gd name="connsiteY19" fmla="*/ 480423 h 771525"/>
                <a:gd name="connsiteX20" fmla="*/ 2447925 w 4738688"/>
                <a:gd name="connsiteY20" fmla="*/ 533596 h 771525"/>
                <a:gd name="connsiteX21" fmla="*/ 2624629 w 4738688"/>
                <a:gd name="connsiteY21" fmla="*/ 490342 h 771525"/>
                <a:gd name="connsiteX22" fmla="*/ 2828925 w 4738688"/>
                <a:gd name="connsiteY22" fmla="*/ 447675 h 771525"/>
                <a:gd name="connsiteX23" fmla="*/ 3009704 w 4738688"/>
                <a:gd name="connsiteY23" fmla="*/ 390819 h 771525"/>
                <a:gd name="connsiteX24" fmla="*/ 3195736 w 4738688"/>
                <a:gd name="connsiteY24" fmla="*/ 352818 h 771525"/>
                <a:gd name="connsiteX25" fmla="*/ 3276600 w 4738688"/>
                <a:gd name="connsiteY25" fmla="*/ 314325 h 771525"/>
                <a:gd name="connsiteX26" fmla="*/ 3357563 w 4738688"/>
                <a:gd name="connsiteY26" fmla="*/ 195263 h 771525"/>
                <a:gd name="connsiteX27" fmla="*/ 3400425 w 4738688"/>
                <a:gd name="connsiteY27" fmla="*/ 138113 h 771525"/>
                <a:gd name="connsiteX28" fmla="*/ 3481388 w 4738688"/>
                <a:gd name="connsiteY28" fmla="*/ 128588 h 771525"/>
                <a:gd name="connsiteX29" fmla="*/ 3500438 w 4738688"/>
                <a:gd name="connsiteY29" fmla="*/ 204788 h 771525"/>
                <a:gd name="connsiteX30" fmla="*/ 3462338 w 4738688"/>
                <a:gd name="connsiteY30" fmla="*/ 295275 h 771525"/>
                <a:gd name="connsiteX31" fmla="*/ 3519488 w 4738688"/>
                <a:gd name="connsiteY31" fmla="*/ 371475 h 771525"/>
                <a:gd name="connsiteX32" fmla="*/ 3638550 w 4738688"/>
                <a:gd name="connsiteY32" fmla="*/ 252413 h 771525"/>
                <a:gd name="connsiteX33" fmla="*/ 3719513 w 4738688"/>
                <a:gd name="connsiteY33" fmla="*/ 133350 h 771525"/>
                <a:gd name="connsiteX34" fmla="*/ 3814763 w 4738688"/>
                <a:gd name="connsiteY34" fmla="*/ 52388 h 771525"/>
                <a:gd name="connsiteX35" fmla="*/ 3967163 w 4738688"/>
                <a:gd name="connsiteY35" fmla="*/ 33338 h 771525"/>
                <a:gd name="connsiteX36" fmla="*/ 4176713 w 4738688"/>
                <a:gd name="connsiteY36" fmla="*/ 71438 h 771525"/>
                <a:gd name="connsiteX37" fmla="*/ 4438650 w 4738688"/>
                <a:gd name="connsiteY37" fmla="*/ 114300 h 771525"/>
                <a:gd name="connsiteX38" fmla="*/ 4738688 w 4738688"/>
                <a:gd name="connsiteY38" fmla="*/ 157163 h 771525"/>
                <a:gd name="connsiteX39" fmla="*/ 4700588 w 4738688"/>
                <a:gd name="connsiteY39" fmla="*/ 300038 h 771525"/>
                <a:gd name="connsiteX40" fmla="*/ 4491038 w 4738688"/>
                <a:gd name="connsiteY40" fmla="*/ 376238 h 771525"/>
                <a:gd name="connsiteX41" fmla="*/ 4281488 w 4738688"/>
                <a:gd name="connsiteY41" fmla="*/ 371475 h 771525"/>
                <a:gd name="connsiteX42" fmla="*/ 4076700 w 4738688"/>
                <a:gd name="connsiteY42" fmla="*/ 371475 h 771525"/>
                <a:gd name="connsiteX43" fmla="*/ 3857625 w 4738688"/>
                <a:gd name="connsiteY43" fmla="*/ 400050 h 771525"/>
                <a:gd name="connsiteX44" fmla="*/ 3586163 w 4738688"/>
                <a:gd name="connsiteY44" fmla="*/ 514350 h 771525"/>
                <a:gd name="connsiteX45" fmla="*/ 3276600 w 4738688"/>
                <a:gd name="connsiteY45" fmla="*/ 661988 h 771525"/>
                <a:gd name="connsiteX46" fmla="*/ 2995613 w 4738688"/>
                <a:gd name="connsiteY46" fmla="*/ 757238 h 771525"/>
                <a:gd name="connsiteX47" fmla="*/ 2657475 w 4738688"/>
                <a:gd name="connsiteY47" fmla="*/ 771525 h 771525"/>
                <a:gd name="connsiteX48" fmla="*/ 2309813 w 4738688"/>
                <a:gd name="connsiteY48" fmla="*/ 738188 h 771525"/>
                <a:gd name="connsiteX49" fmla="*/ 1957388 w 4738688"/>
                <a:gd name="connsiteY49" fmla="*/ 681038 h 771525"/>
                <a:gd name="connsiteX50" fmla="*/ 1724025 w 4738688"/>
                <a:gd name="connsiteY50" fmla="*/ 638175 h 771525"/>
                <a:gd name="connsiteX51" fmla="*/ 1457325 w 4738688"/>
                <a:gd name="connsiteY51" fmla="*/ 642938 h 771525"/>
                <a:gd name="connsiteX52" fmla="*/ 1309688 w 4738688"/>
                <a:gd name="connsiteY52" fmla="*/ 633413 h 771525"/>
                <a:gd name="connsiteX53" fmla="*/ 1019175 w 4738688"/>
                <a:gd name="connsiteY53" fmla="*/ 561975 h 771525"/>
                <a:gd name="connsiteX54" fmla="*/ 842963 w 4738688"/>
                <a:gd name="connsiteY54" fmla="*/ 528638 h 771525"/>
                <a:gd name="connsiteX55" fmla="*/ 614363 w 4738688"/>
                <a:gd name="connsiteY55" fmla="*/ 457200 h 771525"/>
                <a:gd name="connsiteX56" fmla="*/ 361950 w 4738688"/>
                <a:gd name="connsiteY56" fmla="*/ 376238 h 771525"/>
                <a:gd name="connsiteX57" fmla="*/ 133350 w 4738688"/>
                <a:gd name="connsiteY57" fmla="*/ 266700 h 771525"/>
                <a:gd name="connsiteX58" fmla="*/ 0 w 4738688"/>
                <a:gd name="connsiteY58"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58039 w 4738688"/>
                <a:gd name="connsiteY17" fmla="*/ 295471 h 771525"/>
                <a:gd name="connsiteX18" fmla="*/ 2240535 w 4738688"/>
                <a:gd name="connsiteY18" fmla="*/ 382768 h 771525"/>
                <a:gd name="connsiteX19" fmla="*/ 2241321 w 4738688"/>
                <a:gd name="connsiteY19" fmla="*/ 518131 h 771525"/>
                <a:gd name="connsiteX20" fmla="*/ 2447925 w 4738688"/>
                <a:gd name="connsiteY20" fmla="*/ 533596 h 771525"/>
                <a:gd name="connsiteX21" fmla="*/ 2624629 w 4738688"/>
                <a:gd name="connsiteY21" fmla="*/ 490342 h 771525"/>
                <a:gd name="connsiteX22" fmla="*/ 2828925 w 4738688"/>
                <a:gd name="connsiteY22" fmla="*/ 447675 h 771525"/>
                <a:gd name="connsiteX23" fmla="*/ 3009704 w 4738688"/>
                <a:gd name="connsiteY23" fmla="*/ 390819 h 771525"/>
                <a:gd name="connsiteX24" fmla="*/ 3195736 w 4738688"/>
                <a:gd name="connsiteY24" fmla="*/ 352818 h 771525"/>
                <a:gd name="connsiteX25" fmla="*/ 3276600 w 4738688"/>
                <a:gd name="connsiteY25" fmla="*/ 314325 h 771525"/>
                <a:gd name="connsiteX26" fmla="*/ 3357563 w 4738688"/>
                <a:gd name="connsiteY26" fmla="*/ 195263 h 771525"/>
                <a:gd name="connsiteX27" fmla="*/ 3400425 w 4738688"/>
                <a:gd name="connsiteY27" fmla="*/ 138113 h 771525"/>
                <a:gd name="connsiteX28" fmla="*/ 3481388 w 4738688"/>
                <a:gd name="connsiteY28" fmla="*/ 128588 h 771525"/>
                <a:gd name="connsiteX29" fmla="*/ 3500438 w 4738688"/>
                <a:gd name="connsiteY29" fmla="*/ 204788 h 771525"/>
                <a:gd name="connsiteX30" fmla="*/ 3462338 w 4738688"/>
                <a:gd name="connsiteY30" fmla="*/ 295275 h 771525"/>
                <a:gd name="connsiteX31" fmla="*/ 3519488 w 4738688"/>
                <a:gd name="connsiteY31" fmla="*/ 371475 h 771525"/>
                <a:gd name="connsiteX32" fmla="*/ 3638550 w 4738688"/>
                <a:gd name="connsiteY32" fmla="*/ 252413 h 771525"/>
                <a:gd name="connsiteX33" fmla="*/ 3719513 w 4738688"/>
                <a:gd name="connsiteY33" fmla="*/ 133350 h 771525"/>
                <a:gd name="connsiteX34" fmla="*/ 3814763 w 4738688"/>
                <a:gd name="connsiteY34" fmla="*/ 52388 h 771525"/>
                <a:gd name="connsiteX35" fmla="*/ 3967163 w 4738688"/>
                <a:gd name="connsiteY35" fmla="*/ 33338 h 771525"/>
                <a:gd name="connsiteX36" fmla="*/ 4176713 w 4738688"/>
                <a:gd name="connsiteY36" fmla="*/ 71438 h 771525"/>
                <a:gd name="connsiteX37" fmla="*/ 4438650 w 4738688"/>
                <a:gd name="connsiteY37" fmla="*/ 114300 h 771525"/>
                <a:gd name="connsiteX38" fmla="*/ 4738688 w 4738688"/>
                <a:gd name="connsiteY38" fmla="*/ 157163 h 771525"/>
                <a:gd name="connsiteX39" fmla="*/ 4700588 w 4738688"/>
                <a:gd name="connsiteY39" fmla="*/ 300038 h 771525"/>
                <a:gd name="connsiteX40" fmla="*/ 4491038 w 4738688"/>
                <a:gd name="connsiteY40" fmla="*/ 376238 h 771525"/>
                <a:gd name="connsiteX41" fmla="*/ 4281488 w 4738688"/>
                <a:gd name="connsiteY41" fmla="*/ 371475 h 771525"/>
                <a:gd name="connsiteX42" fmla="*/ 4076700 w 4738688"/>
                <a:gd name="connsiteY42" fmla="*/ 371475 h 771525"/>
                <a:gd name="connsiteX43" fmla="*/ 3857625 w 4738688"/>
                <a:gd name="connsiteY43" fmla="*/ 400050 h 771525"/>
                <a:gd name="connsiteX44" fmla="*/ 3586163 w 4738688"/>
                <a:gd name="connsiteY44" fmla="*/ 514350 h 771525"/>
                <a:gd name="connsiteX45" fmla="*/ 3276600 w 4738688"/>
                <a:gd name="connsiteY45" fmla="*/ 661988 h 771525"/>
                <a:gd name="connsiteX46" fmla="*/ 2995613 w 4738688"/>
                <a:gd name="connsiteY46" fmla="*/ 757238 h 771525"/>
                <a:gd name="connsiteX47" fmla="*/ 2657475 w 4738688"/>
                <a:gd name="connsiteY47" fmla="*/ 771525 h 771525"/>
                <a:gd name="connsiteX48" fmla="*/ 2309813 w 4738688"/>
                <a:gd name="connsiteY48" fmla="*/ 738188 h 771525"/>
                <a:gd name="connsiteX49" fmla="*/ 1957388 w 4738688"/>
                <a:gd name="connsiteY49" fmla="*/ 681038 h 771525"/>
                <a:gd name="connsiteX50" fmla="*/ 1724025 w 4738688"/>
                <a:gd name="connsiteY50" fmla="*/ 638175 h 771525"/>
                <a:gd name="connsiteX51" fmla="*/ 1457325 w 4738688"/>
                <a:gd name="connsiteY51" fmla="*/ 642938 h 771525"/>
                <a:gd name="connsiteX52" fmla="*/ 1309688 w 4738688"/>
                <a:gd name="connsiteY52" fmla="*/ 633413 h 771525"/>
                <a:gd name="connsiteX53" fmla="*/ 1019175 w 4738688"/>
                <a:gd name="connsiteY53" fmla="*/ 561975 h 771525"/>
                <a:gd name="connsiteX54" fmla="*/ 842963 w 4738688"/>
                <a:gd name="connsiteY54" fmla="*/ 528638 h 771525"/>
                <a:gd name="connsiteX55" fmla="*/ 614363 w 4738688"/>
                <a:gd name="connsiteY55" fmla="*/ 457200 h 771525"/>
                <a:gd name="connsiteX56" fmla="*/ 361950 w 4738688"/>
                <a:gd name="connsiteY56" fmla="*/ 376238 h 771525"/>
                <a:gd name="connsiteX57" fmla="*/ 133350 w 4738688"/>
                <a:gd name="connsiteY57" fmla="*/ 266700 h 771525"/>
                <a:gd name="connsiteX58" fmla="*/ 0 w 4738688"/>
                <a:gd name="connsiteY58"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48613 w 4738688"/>
                <a:gd name="connsiteY17" fmla="*/ 257764 h 771525"/>
                <a:gd name="connsiteX18" fmla="*/ 2240535 w 4738688"/>
                <a:gd name="connsiteY18" fmla="*/ 382768 h 771525"/>
                <a:gd name="connsiteX19" fmla="*/ 2241321 w 4738688"/>
                <a:gd name="connsiteY19" fmla="*/ 518131 h 771525"/>
                <a:gd name="connsiteX20" fmla="*/ 2447925 w 4738688"/>
                <a:gd name="connsiteY20" fmla="*/ 533596 h 771525"/>
                <a:gd name="connsiteX21" fmla="*/ 2624629 w 4738688"/>
                <a:gd name="connsiteY21" fmla="*/ 490342 h 771525"/>
                <a:gd name="connsiteX22" fmla="*/ 2828925 w 4738688"/>
                <a:gd name="connsiteY22" fmla="*/ 447675 h 771525"/>
                <a:gd name="connsiteX23" fmla="*/ 3009704 w 4738688"/>
                <a:gd name="connsiteY23" fmla="*/ 390819 h 771525"/>
                <a:gd name="connsiteX24" fmla="*/ 3195736 w 4738688"/>
                <a:gd name="connsiteY24" fmla="*/ 352818 h 771525"/>
                <a:gd name="connsiteX25" fmla="*/ 3276600 w 4738688"/>
                <a:gd name="connsiteY25" fmla="*/ 314325 h 771525"/>
                <a:gd name="connsiteX26" fmla="*/ 3357563 w 4738688"/>
                <a:gd name="connsiteY26" fmla="*/ 195263 h 771525"/>
                <a:gd name="connsiteX27" fmla="*/ 3400425 w 4738688"/>
                <a:gd name="connsiteY27" fmla="*/ 138113 h 771525"/>
                <a:gd name="connsiteX28" fmla="*/ 3481388 w 4738688"/>
                <a:gd name="connsiteY28" fmla="*/ 128588 h 771525"/>
                <a:gd name="connsiteX29" fmla="*/ 3500438 w 4738688"/>
                <a:gd name="connsiteY29" fmla="*/ 204788 h 771525"/>
                <a:gd name="connsiteX30" fmla="*/ 3462338 w 4738688"/>
                <a:gd name="connsiteY30" fmla="*/ 295275 h 771525"/>
                <a:gd name="connsiteX31" fmla="*/ 3519488 w 4738688"/>
                <a:gd name="connsiteY31" fmla="*/ 371475 h 771525"/>
                <a:gd name="connsiteX32" fmla="*/ 3638550 w 4738688"/>
                <a:gd name="connsiteY32" fmla="*/ 252413 h 771525"/>
                <a:gd name="connsiteX33" fmla="*/ 3719513 w 4738688"/>
                <a:gd name="connsiteY33" fmla="*/ 133350 h 771525"/>
                <a:gd name="connsiteX34" fmla="*/ 3814763 w 4738688"/>
                <a:gd name="connsiteY34" fmla="*/ 52388 h 771525"/>
                <a:gd name="connsiteX35" fmla="*/ 3967163 w 4738688"/>
                <a:gd name="connsiteY35" fmla="*/ 33338 h 771525"/>
                <a:gd name="connsiteX36" fmla="*/ 4176713 w 4738688"/>
                <a:gd name="connsiteY36" fmla="*/ 71438 h 771525"/>
                <a:gd name="connsiteX37" fmla="*/ 4438650 w 4738688"/>
                <a:gd name="connsiteY37" fmla="*/ 114300 h 771525"/>
                <a:gd name="connsiteX38" fmla="*/ 4738688 w 4738688"/>
                <a:gd name="connsiteY38" fmla="*/ 157163 h 771525"/>
                <a:gd name="connsiteX39" fmla="*/ 4700588 w 4738688"/>
                <a:gd name="connsiteY39" fmla="*/ 300038 h 771525"/>
                <a:gd name="connsiteX40" fmla="*/ 4491038 w 4738688"/>
                <a:gd name="connsiteY40" fmla="*/ 376238 h 771525"/>
                <a:gd name="connsiteX41" fmla="*/ 4281488 w 4738688"/>
                <a:gd name="connsiteY41" fmla="*/ 371475 h 771525"/>
                <a:gd name="connsiteX42" fmla="*/ 4076700 w 4738688"/>
                <a:gd name="connsiteY42" fmla="*/ 371475 h 771525"/>
                <a:gd name="connsiteX43" fmla="*/ 3857625 w 4738688"/>
                <a:gd name="connsiteY43" fmla="*/ 400050 h 771525"/>
                <a:gd name="connsiteX44" fmla="*/ 3586163 w 4738688"/>
                <a:gd name="connsiteY44" fmla="*/ 514350 h 771525"/>
                <a:gd name="connsiteX45" fmla="*/ 3276600 w 4738688"/>
                <a:gd name="connsiteY45" fmla="*/ 661988 h 771525"/>
                <a:gd name="connsiteX46" fmla="*/ 2995613 w 4738688"/>
                <a:gd name="connsiteY46" fmla="*/ 757238 h 771525"/>
                <a:gd name="connsiteX47" fmla="*/ 2657475 w 4738688"/>
                <a:gd name="connsiteY47" fmla="*/ 771525 h 771525"/>
                <a:gd name="connsiteX48" fmla="*/ 2309813 w 4738688"/>
                <a:gd name="connsiteY48" fmla="*/ 738188 h 771525"/>
                <a:gd name="connsiteX49" fmla="*/ 1957388 w 4738688"/>
                <a:gd name="connsiteY49" fmla="*/ 681038 h 771525"/>
                <a:gd name="connsiteX50" fmla="*/ 1724025 w 4738688"/>
                <a:gd name="connsiteY50" fmla="*/ 638175 h 771525"/>
                <a:gd name="connsiteX51" fmla="*/ 1457325 w 4738688"/>
                <a:gd name="connsiteY51" fmla="*/ 642938 h 771525"/>
                <a:gd name="connsiteX52" fmla="*/ 1309688 w 4738688"/>
                <a:gd name="connsiteY52" fmla="*/ 633413 h 771525"/>
                <a:gd name="connsiteX53" fmla="*/ 1019175 w 4738688"/>
                <a:gd name="connsiteY53" fmla="*/ 561975 h 771525"/>
                <a:gd name="connsiteX54" fmla="*/ 842963 w 4738688"/>
                <a:gd name="connsiteY54" fmla="*/ 528638 h 771525"/>
                <a:gd name="connsiteX55" fmla="*/ 614363 w 4738688"/>
                <a:gd name="connsiteY55" fmla="*/ 457200 h 771525"/>
                <a:gd name="connsiteX56" fmla="*/ 361950 w 4738688"/>
                <a:gd name="connsiteY56" fmla="*/ 376238 h 771525"/>
                <a:gd name="connsiteX57" fmla="*/ 133350 w 4738688"/>
                <a:gd name="connsiteY57" fmla="*/ 266700 h 771525"/>
                <a:gd name="connsiteX58" fmla="*/ 0 w 4738688"/>
                <a:gd name="connsiteY58"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572830 w 4738688"/>
                <a:gd name="connsiteY16" fmla="*/ 148325 h 771525"/>
                <a:gd name="connsiteX17" fmla="*/ 2448613 w 4738688"/>
                <a:gd name="connsiteY17" fmla="*/ 257764 h 771525"/>
                <a:gd name="connsiteX18" fmla="*/ 2240535 w 4738688"/>
                <a:gd name="connsiteY18" fmla="*/ 420476 h 771525"/>
                <a:gd name="connsiteX19" fmla="*/ 2241321 w 4738688"/>
                <a:gd name="connsiteY19" fmla="*/ 518131 h 771525"/>
                <a:gd name="connsiteX20" fmla="*/ 2447925 w 4738688"/>
                <a:gd name="connsiteY20" fmla="*/ 533596 h 771525"/>
                <a:gd name="connsiteX21" fmla="*/ 2624629 w 4738688"/>
                <a:gd name="connsiteY21" fmla="*/ 490342 h 771525"/>
                <a:gd name="connsiteX22" fmla="*/ 2828925 w 4738688"/>
                <a:gd name="connsiteY22" fmla="*/ 447675 h 771525"/>
                <a:gd name="connsiteX23" fmla="*/ 3009704 w 4738688"/>
                <a:gd name="connsiteY23" fmla="*/ 390819 h 771525"/>
                <a:gd name="connsiteX24" fmla="*/ 3195736 w 4738688"/>
                <a:gd name="connsiteY24" fmla="*/ 352818 h 771525"/>
                <a:gd name="connsiteX25" fmla="*/ 3276600 w 4738688"/>
                <a:gd name="connsiteY25" fmla="*/ 314325 h 771525"/>
                <a:gd name="connsiteX26" fmla="*/ 3357563 w 4738688"/>
                <a:gd name="connsiteY26" fmla="*/ 195263 h 771525"/>
                <a:gd name="connsiteX27" fmla="*/ 3400425 w 4738688"/>
                <a:gd name="connsiteY27" fmla="*/ 138113 h 771525"/>
                <a:gd name="connsiteX28" fmla="*/ 3481388 w 4738688"/>
                <a:gd name="connsiteY28" fmla="*/ 128588 h 771525"/>
                <a:gd name="connsiteX29" fmla="*/ 3500438 w 4738688"/>
                <a:gd name="connsiteY29" fmla="*/ 204788 h 771525"/>
                <a:gd name="connsiteX30" fmla="*/ 3462338 w 4738688"/>
                <a:gd name="connsiteY30" fmla="*/ 295275 h 771525"/>
                <a:gd name="connsiteX31" fmla="*/ 3519488 w 4738688"/>
                <a:gd name="connsiteY31" fmla="*/ 371475 h 771525"/>
                <a:gd name="connsiteX32" fmla="*/ 3638550 w 4738688"/>
                <a:gd name="connsiteY32" fmla="*/ 252413 h 771525"/>
                <a:gd name="connsiteX33" fmla="*/ 3719513 w 4738688"/>
                <a:gd name="connsiteY33" fmla="*/ 133350 h 771525"/>
                <a:gd name="connsiteX34" fmla="*/ 3814763 w 4738688"/>
                <a:gd name="connsiteY34" fmla="*/ 52388 h 771525"/>
                <a:gd name="connsiteX35" fmla="*/ 3967163 w 4738688"/>
                <a:gd name="connsiteY35" fmla="*/ 33338 h 771525"/>
                <a:gd name="connsiteX36" fmla="*/ 4176713 w 4738688"/>
                <a:gd name="connsiteY36" fmla="*/ 71438 h 771525"/>
                <a:gd name="connsiteX37" fmla="*/ 4438650 w 4738688"/>
                <a:gd name="connsiteY37" fmla="*/ 114300 h 771525"/>
                <a:gd name="connsiteX38" fmla="*/ 4738688 w 4738688"/>
                <a:gd name="connsiteY38" fmla="*/ 157163 h 771525"/>
                <a:gd name="connsiteX39" fmla="*/ 4700588 w 4738688"/>
                <a:gd name="connsiteY39" fmla="*/ 300038 h 771525"/>
                <a:gd name="connsiteX40" fmla="*/ 4491038 w 4738688"/>
                <a:gd name="connsiteY40" fmla="*/ 376238 h 771525"/>
                <a:gd name="connsiteX41" fmla="*/ 4281488 w 4738688"/>
                <a:gd name="connsiteY41" fmla="*/ 371475 h 771525"/>
                <a:gd name="connsiteX42" fmla="*/ 4076700 w 4738688"/>
                <a:gd name="connsiteY42" fmla="*/ 371475 h 771525"/>
                <a:gd name="connsiteX43" fmla="*/ 3857625 w 4738688"/>
                <a:gd name="connsiteY43" fmla="*/ 400050 h 771525"/>
                <a:gd name="connsiteX44" fmla="*/ 3586163 w 4738688"/>
                <a:gd name="connsiteY44" fmla="*/ 514350 h 771525"/>
                <a:gd name="connsiteX45" fmla="*/ 3276600 w 4738688"/>
                <a:gd name="connsiteY45" fmla="*/ 661988 h 771525"/>
                <a:gd name="connsiteX46" fmla="*/ 2995613 w 4738688"/>
                <a:gd name="connsiteY46" fmla="*/ 757238 h 771525"/>
                <a:gd name="connsiteX47" fmla="*/ 2657475 w 4738688"/>
                <a:gd name="connsiteY47" fmla="*/ 771525 h 771525"/>
                <a:gd name="connsiteX48" fmla="*/ 2309813 w 4738688"/>
                <a:gd name="connsiteY48" fmla="*/ 738188 h 771525"/>
                <a:gd name="connsiteX49" fmla="*/ 1957388 w 4738688"/>
                <a:gd name="connsiteY49" fmla="*/ 681038 h 771525"/>
                <a:gd name="connsiteX50" fmla="*/ 1724025 w 4738688"/>
                <a:gd name="connsiteY50" fmla="*/ 638175 h 771525"/>
                <a:gd name="connsiteX51" fmla="*/ 1457325 w 4738688"/>
                <a:gd name="connsiteY51" fmla="*/ 642938 h 771525"/>
                <a:gd name="connsiteX52" fmla="*/ 1309688 w 4738688"/>
                <a:gd name="connsiteY52" fmla="*/ 633413 h 771525"/>
                <a:gd name="connsiteX53" fmla="*/ 1019175 w 4738688"/>
                <a:gd name="connsiteY53" fmla="*/ 561975 h 771525"/>
                <a:gd name="connsiteX54" fmla="*/ 842963 w 4738688"/>
                <a:gd name="connsiteY54" fmla="*/ 528638 h 771525"/>
                <a:gd name="connsiteX55" fmla="*/ 614363 w 4738688"/>
                <a:gd name="connsiteY55" fmla="*/ 457200 h 771525"/>
                <a:gd name="connsiteX56" fmla="*/ 361950 w 4738688"/>
                <a:gd name="connsiteY56" fmla="*/ 376238 h 771525"/>
                <a:gd name="connsiteX57" fmla="*/ 133350 w 4738688"/>
                <a:gd name="connsiteY57" fmla="*/ 266700 h 771525"/>
                <a:gd name="connsiteX58" fmla="*/ 0 w 4738688"/>
                <a:gd name="connsiteY58" fmla="*/ 142875 h 771525"/>
                <a:gd name="connsiteX0" fmla="*/ 0 w 4738688"/>
                <a:gd name="connsiteY0" fmla="*/ 222659 h 851309"/>
                <a:gd name="connsiteX1" fmla="*/ 266700 w 4738688"/>
                <a:gd name="connsiteY1" fmla="*/ 356009 h 851309"/>
                <a:gd name="connsiteX2" fmla="*/ 704850 w 4738688"/>
                <a:gd name="connsiteY2" fmla="*/ 532222 h 851309"/>
                <a:gd name="connsiteX3" fmla="*/ 985838 w 4738688"/>
                <a:gd name="connsiteY3" fmla="*/ 594134 h 851309"/>
                <a:gd name="connsiteX4" fmla="*/ 1381125 w 4738688"/>
                <a:gd name="connsiteY4" fmla="*/ 641759 h 851309"/>
                <a:gd name="connsiteX5" fmla="*/ 1704975 w 4738688"/>
                <a:gd name="connsiteY5" fmla="*/ 603659 h 851309"/>
                <a:gd name="connsiteX6" fmla="*/ 1752600 w 4738688"/>
                <a:gd name="connsiteY6" fmla="*/ 613184 h 851309"/>
                <a:gd name="connsiteX7" fmla="*/ 2019300 w 4738688"/>
                <a:gd name="connsiteY7" fmla="*/ 546509 h 851309"/>
                <a:gd name="connsiteX8" fmla="*/ 2147888 w 4738688"/>
                <a:gd name="connsiteY8" fmla="*/ 394109 h 851309"/>
                <a:gd name="connsiteX9" fmla="*/ 2224088 w 4738688"/>
                <a:gd name="connsiteY9" fmla="*/ 260759 h 851309"/>
                <a:gd name="connsiteX10" fmla="*/ 2295525 w 4738688"/>
                <a:gd name="connsiteY10" fmla="*/ 160747 h 851309"/>
                <a:gd name="connsiteX11" fmla="*/ 2419350 w 4738688"/>
                <a:gd name="connsiteY11" fmla="*/ 94072 h 851309"/>
                <a:gd name="connsiteX12" fmla="*/ 2600325 w 4738688"/>
                <a:gd name="connsiteY12" fmla="*/ 79784 h 851309"/>
                <a:gd name="connsiteX13" fmla="*/ 2857500 w 4738688"/>
                <a:gd name="connsiteY13" fmla="*/ 89309 h 851309"/>
                <a:gd name="connsiteX14" fmla="*/ 2924175 w 4738688"/>
                <a:gd name="connsiteY14" fmla="*/ 136934 h 851309"/>
                <a:gd name="connsiteX15" fmla="*/ 2886075 w 4738688"/>
                <a:gd name="connsiteY15" fmla="*/ 213134 h 851309"/>
                <a:gd name="connsiteX16" fmla="*/ 2572830 w 4738688"/>
                <a:gd name="connsiteY16" fmla="*/ 228109 h 851309"/>
                <a:gd name="connsiteX17" fmla="*/ 2448613 w 4738688"/>
                <a:gd name="connsiteY17" fmla="*/ 337548 h 851309"/>
                <a:gd name="connsiteX18" fmla="*/ 2240535 w 4738688"/>
                <a:gd name="connsiteY18" fmla="*/ 500260 h 851309"/>
                <a:gd name="connsiteX19" fmla="*/ 2241321 w 4738688"/>
                <a:gd name="connsiteY19" fmla="*/ 597915 h 851309"/>
                <a:gd name="connsiteX20" fmla="*/ 2447925 w 4738688"/>
                <a:gd name="connsiteY20" fmla="*/ 613380 h 851309"/>
                <a:gd name="connsiteX21" fmla="*/ 2624629 w 4738688"/>
                <a:gd name="connsiteY21" fmla="*/ 570126 h 851309"/>
                <a:gd name="connsiteX22" fmla="*/ 2828925 w 4738688"/>
                <a:gd name="connsiteY22" fmla="*/ 527459 h 851309"/>
                <a:gd name="connsiteX23" fmla="*/ 3009704 w 4738688"/>
                <a:gd name="connsiteY23" fmla="*/ 470603 h 851309"/>
                <a:gd name="connsiteX24" fmla="*/ 3195736 w 4738688"/>
                <a:gd name="connsiteY24" fmla="*/ 432602 h 851309"/>
                <a:gd name="connsiteX25" fmla="*/ 3276600 w 4738688"/>
                <a:gd name="connsiteY25" fmla="*/ 394109 h 851309"/>
                <a:gd name="connsiteX26" fmla="*/ 3357563 w 4738688"/>
                <a:gd name="connsiteY26" fmla="*/ 275047 h 851309"/>
                <a:gd name="connsiteX27" fmla="*/ 3400425 w 4738688"/>
                <a:gd name="connsiteY27" fmla="*/ 217897 h 851309"/>
                <a:gd name="connsiteX28" fmla="*/ 3481388 w 4738688"/>
                <a:gd name="connsiteY28" fmla="*/ 208372 h 851309"/>
                <a:gd name="connsiteX29" fmla="*/ 3500438 w 4738688"/>
                <a:gd name="connsiteY29" fmla="*/ 284572 h 851309"/>
                <a:gd name="connsiteX30" fmla="*/ 3462338 w 4738688"/>
                <a:gd name="connsiteY30" fmla="*/ 375059 h 851309"/>
                <a:gd name="connsiteX31" fmla="*/ 3519488 w 4738688"/>
                <a:gd name="connsiteY31" fmla="*/ 451259 h 851309"/>
                <a:gd name="connsiteX32" fmla="*/ 3638550 w 4738688"/>
                <a:gd name="connsiteY32" fmla="*/ 332197 h 851309"/>
                <a:gd name="connsiteX33" fmla="*/ 3719513 w 4738688"/>
                <a:gd name="connsiteY33" fmla="*/ 213134 h 851309"/>
                <a:gd name="connsiteX34" fmla="*/ 3814763 w 4738688"/>
                <a:gd name="connsiteY34" fmla="*/ 132172 h 851309"/>
                <a:gd name="connsiteX35" fmla="*/ 3948310 w 4738688"/>
                <a:gd name="connsiteY35" fmla="*/ 0 h 851309"/>
                <a:gd name="connsiteX36" fmla="*/ 4176713 w 4738688"/>
                <a:gd name="connsiteY36" fmla="*/ 151222 h 851309"/>
                <a:gd name="connsiteX37" fmla="*/ 4438650 w 4738688"/>
                <a:gd name="connsiteY37" fmla="*/ 194084 h 851309"/>
                <a:gd name="connsiteX38" fmla="*/ 4738688 w 4738688"/>
                <a:gd name="connsiteY38" fmla="*/ 236947 h 851309"/>
                <a:gd name="connsiteX39" fmla="*/ 4700588 w 4738688"/>
                <a:gd name="connsiteY39" fmla="*/ 379822 h 851309"/>
                <a:gd name="connsiteX40" fmla="*/ 4491038 w 4738688"/>
                <a:gd name="connsiteY40" fmla="*/ 456022 h 851309"/>
                <a:gd name="connsiteX41" fmla="*/ 4281488 w 4738688"/>
                <a:gd name="connsiteY41" fmla="*/ 451259 h 851309"/>
                <a:gd name="connsiteX42" fmla="*/ 4076700 w 4738688"/>
                <a:gd name="connsiteY42" fmla="*/ 451259 h 851309"/>
                <a:gd name="connsiteX43" fmla="*/ 3857625 w 4738688"/>
                <a:gd name="connsiteY43" fmla="*/ 479834 h 851309"/>
                <a:gd name="connsiteX44" fmla="*/ 3586163 w 4738688"/>
                <a:gd name="connsiteY44" fmla="*/ 594134 h 851309"/>
                <a:gd name="connsiteX45" fmla="*/ 3276600 w 4738688"/>
                <a:gd name="connsiteY45" fmla="*/ 741772 h 851309"/>
                <a:gd name="connsiteX46" fmla="*/ 2995613 w 4738688"/>
                <a:gd name="connsiteY46" fmla="*/ 837022 h 851309"/>
                <a:gd name="connsiteX47" fmla="*/ 2657475 w 4738688"/>
                <a:gd name="connsiteY47" fmla="*/ 851309 h 851309"/>
                <a:gd name="connsiteX48" fmla="*/ 2309813 w 4738688"/>
                <a:gd name="connsiteY48" fmla="*/ 817972 h 851309"/>
                <a:gd name="connsiteX49" fmla="*/ 1957388 w 4738688"/>
                <a:gd name="connsiteY49" fmla="*/ 760822 h 851309"/>
                <a:gd name="connsiteX50" fmla="*/ 1724025 w 4738688"/>
                <a:gd name="connsiteY50" fmla="*/ 717959 h 851309"/>
                <a:gd name="connsiteX51" fmla="*/ 1457325 w 4738688"/>
                <a:gd name="connsiteY51" fmla="*/ 722722 h 851309"/>
                <a:gd name="connsiteX52" fmla="*/ 1309688 w 4738688"/>
                <a:gd name="connsiteY52" fmla="*/ 713197 h 851309"/>
                <a:gd name="connsiteX53" fmla="*/ 1019175 w 4738688"/>
                <a:gd name="connsiteY53" fmla="*/ 641759 h 851309"/>
                <a:gd name="connsiteX54" fmla="*/ 842963 w 4738688"/>
                <a:gd name="connsiteY54" fmla="*/ 608422 h 851309"/>
                <a:gd name="connsiteX55" fmla="*/ 614363 w 4738688"/>
                <a:gd name="connsiteY55" fmla="*/ 536984 h 851309"/>
                <a:gd name="connsiteX56" fmla="*/ 361950 w 4738688"/>
                <a:gd name="connsiteY56" fmla="*/ 456022 h 851309"/>
                <a:gd name="connsiteX57" fmla="*/ 133350 w 4738688"/>
                <a:gd name="connsiteY57" fmla="*/ 346484 h 851309"/>
                <a:gd name="connsiteX58" fmla="*/ 0 w 4738688"/>
                <a:gd name="connsiteY58" fmla="*/ 222659 h 851309"/>
                <a:gd name="connsiteX0" fmla="*/ 0 w 4738688"/>
                <a:gd name="connsiteY0" fmla="*/ 238778 h 867428"/>
                <a:gd name="connsiteX1" fmla="*/ 266700 w 4738688"/>
                <a:gd name="connsiteY1" fmla="*/ 372128 h 867428"/>
                <a:gd name="connsiteX2" fmla="*/ 704850 w 4738688"/>
                <a:gd name="connsiteY2" fmla="*/ 548341 h 867428"/>
                <a:gd name="connsiteX3" fmla="*/ 985838 w 4738688"/>
                <a:gd name="connsiteY3" fmla="*/ 610253 h 867428"/>
                <a:gd name="connsiteX4" fmla="*/ 1381125 w 4738688"/>
                <a:gd name="connsiteY4" fmla="*/ 657878 h 867428"/>
                <a:gd name="connsiteX5" fmla="*/ 1704975 w 4738688"/>
                <a:gd name="connsiteY5" fmla="*/ 619778 h 867428"/>
                <a:gd name="connsiteX6" fmla="*/ 1752600 w 4738688"/>
                <a:gd name="connsiteY6" fmla="*/ 629303 h 867428"/>
                <a:gd name="connsiteX7" fmla="*/ 2019300 w 4738688"/>
                <a:gd name="connsiteY7" fmla="*/ 562628 h 867428"/>
                <a:gd name="connsiteX8" fmla="*/ 2147888 w 4738688"/>
                <a:gd name="connsiteY8" fmla="*/ 410228 h 867428"/>
                <a:gd name="connsiteX9" fmla="*/ 2224088 w 4738688"/>
                <a:gd name="connsiteY9" fmla="*/ 276878 h 867428"/>
                <a:gd name="connsiteX10" fmla="*/ 2295525 w 4738688"/>
                <a:gd name="connsiteY10" fmla="*/ 176866 h 867428"/>
                <a:gd name="connsiteX11" fmla="*/ 2419350 w 4738688"/>
                <a:gd name="connsiteY11" fmla="*/ 110191 h 867428"/>
                <a:gd name="connsiteX12" fmla="*/ 2600325 w 4738688"/>
                <a:gd name="connsiteY12" fmla="*/ 95903 h 867428"/>
                <a:gd name="connsiteX13" fmla="*/ 2857500 w 4738688"/>
                <a:gd name="connsiteY13" fmla="*/ 105428 h 867428"/>
                <a:gd name="connsiteX14" fmla="*/ 2924175 w 4738688"/>
                <a:gd name="connsiteY14" fmla="*/ 153053 h 867428"/>
                <a:gd name="connsiteX15" fmla="*/ 2886075 w 4738688"/>
                <a:gd name="connsiteY15" fmla="*/ 229253 h 867428"/>
                <a:gd name="connsiteX16" fmla="*/ 2572830 w 4738688"/>
                <a:gd name="connsiteY16" fmla="*/ 244228 h 867428"/>
                <a:gd name="connsiteX17" fmla="*/ 2448613 w 4738688"/>
                <a:gd name="connsiteY17" fmla="*/ 353667 h 867428"/>
                <a:gd name="connsiteX18" fmla="*/ 2240535 w 4738688"/>
                <a:gd name="connsiteY18" fmla="*/ 516379 h 867428"/>
                <a:gd name="connsiteX19" fmla="*/ 2241321 w 4738688"/>
                <a:gd name="connsiteY19" fmla="*/ 614034 h 867428"/>
                <a:gd name="connsiteX20" fmla="*/ 2447925 w 4738688"/>
                <a:gd name="connsiteY20" fmla="*/ 629499 h 867428"/>
                <a:gd name="connsiteX21" fmla="*/ 2624629 w 4738688"/>
                <a:gd name="connsiteY21" fmla="*/ 586245 h 867428"/>
                <a:gd name="connsiteX22" fmla="*/ 2828925 w 4738688"/>
                <a:gd name="connsiteY22" fmla="*/ 543578 h 867428"/>
                <a:gd name="connsiteX23" fmla="*/ 3009704 w 4738688"/>
                <a:gd name="connsiteY23" fmla="*/ 486722 h 867428"/>
                <a:gd name="connsiteX24" fmla="*/ 3195736 w 4738688"/>
                <a:gd name="connsiteY24" fmla="*/ 448721 h 867428"/>
                <a:gd name="connsiteX25" fmla="*/ 3276600 w 4738688"/>
                <a:gd name="connsiteY25" fmla="*/ 410228 h 867428"/>
                <a:gd name="connsiteX26" fmla="*/ 3357563 w 4738688"/>
                <a:gd name="connsiteY26" fmla="*/ 291166 h 867428"/>
                <a:gd name="connsiteX27" fmla="*/ 3400425 w 4738688"/>
                <a:gd name="connsiteY27" fmla="*/ 234016 h 867428"/>
                <a:gd name="connsiteX28" fmla="*/ 3481388 w 4738688"/>
                <a:gd name="connsiteY28" fmla="*/ 224491 h 867428"/>
                <a:gd name="connsiteX29" fmla="*/ 3500438 w 4738688"/>
                <a:gd name="connsiteY29" fmla="*/ 300691 h 867428"/>
                <a:gd name="connsiteX30" fmla="*/ 3462338 w 4738688"/>
                <a:gd name="connsiteY30" fmla="*/ 391178 h 867428"/>
                <a:gd name="connsiteX31" fmla="*/ 3519488 w 4738688"/>
                <a:gd name="connsiteY31" fmla="*/ 467378 h 867428"/>
                <a:gd name="connsiteX32" fmla="*/ 3638550 w 4738688"/>
                <a:gd name="connsiteY32" fmla="*/ 348316 h 867428"/>
                <a:gd name="connsiteX33" fmla="*/ 3719513 w 4738688"/>
                <a:gd name="connsiteY33" fmla="*/ 229253 h 867428"/>
                <a:gd name="connsiteX34" fmla="*/ 3814763 w 4738688"/>
                <a:gd name="connsiteY34" fmla="*/ 148291 h 867428"/>
                <a:gd name="connsiteX35" fmla="*/ 3948310 w 4738688"/>
                <a:gd name="connsiteY35" fmla="*/ 16119 h 867428"/>
                <a:gd name="connsiteX36" fmla="*/ 4186140 w 4738688"/>
                <a:gd name="connsiteY36" fmla="*/ 7086 h 867428"/>
                <a:gd name="connsiteX37" fmla="*/ 4438650 w 4738688"/>
                <a:gd name="connsiteY37" fmla="*/ 210203 h 867428"/>
                <a:gd name="connsiteX38" fmla="*/ 4738688 w 4738688"/>
                <a:gd name="connsiteY38" fmla="*/ 253066 h 867428"/>
                <a:gd name="connsiteX39" fmla="*/ 4700588 w 4738688"/>
                <a:gd name="connsiteY39" fmla="*/ 395941 h 867428"/>
                <a:gd name="connsiteX40" fmla="*/ 4491038 w 4738688"/>
                <a:gd name="connsiteY40" fmla="*/ 472141 h 867428"/>
                <a:gd name="connsiteX41" fmla="*/ 4281488 w 4738688"/>
                <a:gd name="connsiteY41" fmla="*/ 467378 h 867428"/>
                <a:gd name="connsiteX42" fmla="*/ 4076700 w 4738688"/>
                <a:gd name="connsiteY42" fmla="*/ 467378 h 867428"/>
                <a:gd name="connsiteX43" fmla="*/ 3857625 w 4738688"/>
                <a:gd name="connsiteY43" fmla="*/ 495953 h 867428"/>
                <a:gd name="connsiteX44" fmla="*/ 3586163 w 4738688"/>
                <a:gd name="connsiteY44" fmla="*/ 610253 h 867428"/>
                <a:gd name="connsiteX45" fmla="*/ 3276600 w 4738688"/>
                <a:gd name="connsiteY45" fmla="*/ 757891 h 867428"/>
                <a:gd name="connsiteX46" fmla="*/ 2995613 w 4738688"/>
                <a:gd name="connsiteY46" fmla="*/ 853141 h 867428"/>
                <a:gd name="connsiteX47" fmla="*/ 2657475 w 4738688"/>
                <a:gd name="connsiteY47" fmla="*/ 867428 h 867428"/>
                <a:gd name="connsiteX48" fmla="*/ 2309813 w 4738688"/>
                <a:gd name="connsiteY48" fmla="*/ 834091 h 867428"/>
                <a:gd name="connsiteX49" fmla="*/ 1957388 w 4738688"/>
                <a:gd name="connsiteY49" fmla="*/ 776941 h 867428"/>
                <a:gd name="connsiteX50" fmla="*/ 1724025 w 4738688"/>
                <a:gd name="connsiteY50" fmla="*/ 734078 h 867428"/>
                <a:gd name="connsiteX51" fmla="*/ 1457325 w 4738688"/>
                <a:gd name="connsiteY51" fmla="*/ 738841 h 867428"/>
                <a:gd name="connsiteX52" fmla="*/ 1309688 w 4738688"/>
                <a:gd name="connsiteY52" fmla="*/ 729316 h 867428"/>
                <a:gd name="connsiteX53" fmla="*/ 1019175 w 4738688"/>
                <a:gd name="connsiteY53" fmla="*/ 657878 h 867428"/>
                <a:gd name="connsiteX54" fmla="*/ 842963 w 4738688"/>
                <a:gd name="connsiteY54" fmla="*/ 624541 h 867428"/>
                <a:gd name="connsiteX55" fmla="*/ 614363 w 4738688"/>
                <a:gd name="connsiteY55" fmla="*/ 553103 h 867428"/>
                <a:gd name="connsiteX56" fmla="*/ 361950 w 4738688"/>
                <a:gd name="connsiteY56" fmla="*/ 472141 h 867428"/>
                <a:gd name="connsiteX57" fmla="*/ 133350 w 4738688"/>
                <a:gd name="connsiteY57" fmla="*/ 362603 h 867428"/>
                <a:gd name="connsiteX58" fmla="*/ 0 w 4738688"/>
                <a:gd name="connsiteY58" fmla="*/ 238778 h 867428"/>
                <a:gd name="connsiteX0" fmla="*/ 0 w 4738688"/>
                <a:gd name="connsiteY0" fmla="*/ 249689 h 878339"/>
                <a:gd name="connsiteX1" fmla="*/ 266700 w 4738688"/>
                <a:gd name="connsiteY1" fmla="*/ 383039 h 878339"/>
                <a:gd name="connsiteX2" fmla="*/ 704850 w 4738688"/>
                <a:gd name="connsiteY2" fmla="*/ 559252 h 878339"/>
                <a:gd name="connsiteX3" fmla="*/ 985838 w 4738688"/>
                <a:gd name="connsiteY3" fmla="*/ 621164 h 878339"/>
                <a:gd name="connsiteX4" fmla="*/ 1381125 w 4738688"/>
                <a:gd name="connsiteY4" fmla="*/ 668789 h 878339"/>
                <a:gd name="connsiteX5" fmla="*/ 1704975 w 4738688"/>
                <a:gd name="connsiteY5" fmla="*/ 630689 h 878339"/>
                <a:gd name="connsiteX6" fmla="*/ 1752600 w 4738688"/>
                <a:gd name="connsiteY6" fmla="*/ 640214 h 878339"/>
                <a:gd name="connsiteX7" fmla="*/ 2019300 w 4738688"/>
                <a:gd name="connsiteY7" fmla="*/ 573539 h 878339"/>
                <a:gd name="connsiteX8" fmla="*/ 2147888 w 4738688"/>
                <a:gd name="connsiteY8" fmla="*/ 421139 h 878339"/>
                <a:gd name="connsiteX9" fmla="*/ 2224088 w 4738688"/>
                <a:gd name="connsiteY9" fmla="*/ 287789 h 878339"/>
                <a:gd name="connsiteX10" fmla="*/ 2295525 w 4738688"/>
                <a:gd name="connsiteY10" fmla="*/ 187777 h 878339"/>
                <a:gd name="connsiteX11" fmla="*/ 2419350 w 4738688"/>
                <a:gd name="connsiteY11" fmla="*/ 121102 h 878339"/>
                <a:gd name="connsiteX12" fmla="*/ 2600325 w 4738688"/>
                <a:gd name="connsiteY12" fmla="*/ 106814 h 878339"/>
                <a:gd name="connsiteX13" fmla="*/ 2857500 w 4738688"/>
                <a:gd name="connsiteY13" fmla="*/ 116339 h 878339"/>
                <a:gd name="connsiteX14" fmla="*/ 2924175 w 4738688"/>
                <a:gd name="connsiteY14" fmla="*/ 163964 h 878339"/>
                <a:gd name="connsiteX15" fmla="*/ 2886075 w 4738688"/>
                <a:gd name="connsiteY15" fmla="*/ 240164 h 878339"/>
                <a:gd name="connsiteX16" fmla="*/ 2572830 w 4738688"/>
                <a:gd name="connsiteY16" fmla="*/ 255139 h 878339"/>
                <a:gd name="connsiteX17" fmla="*/ 2448613 w 4738688"/>
                <a:gd name="connsiteY17" fmla="*/ 364578 h 878339"/>
                <a:gd name="connsiteX18" fmla="*/ 2240535 w 4738688"/>
                <a:gd name="connsiteY18" fmla="*/ 527290 h 878339"/>
                <a:gd name="connsiteX19" fmla="*/ 2241321 w 4738688"/>
                <a:gd name="connsiteY19" fmla="*/ 624945 h 878339"/>
                <a:gd name="connsiteX20" fmla="*/ 2447925 w 4738688"/>
                <a:gd name="connsiteY20" fmla="*/ 640410 h 878339"/>
                <a:gd name="connsiteX21" fmla="*/ 2624629 w 4738688"/>
                <a:gd name="connsiteY21" fmla="*/ 597156 h 878339"/>
                <a:gd name="connsiteX22" fmla="*/ 2828925 w 4738688"/>
                <a:gd name="connsiteY22" fmla="*/ 554489 h 878339"/>
                <a:gd name="connsiteX23" fmla="*/ 3009704 w 4738688"/>
                <a:gd name="connsiteY23" fmla="*/ 497633 h 878339"/>
                <a:gd name="connsiteX24" fmla="*/ 3195736 w 4738688"/>
                <a:gd name="connsiteY24" fmla="*/ 459632 h 878339"/>
                <a:gd name="connsiteX25" fmla="*/ 3276600 w 4738688"/>
                <a:gd name="connsiteY25" fmla="*/ 421139 h 878339"/>
                <a:gd name="connsiteX26" fmla="*/ 3357563 w 4738688"/>
                <a:gd name="connsiteY26" fmla="*/ 302077 h 878339"/>
                <a:gd name="connsiteX27" fmla="*/ 3400425 w 4738688"/>
                <a:gd name="connsiteY27" fmla="*/ 244927 h 878339"/>
                <a:gd name="connsiteX28" fmla="*/ 3481388 w 4738688"/>
                <a:gd name="connsiteY28" fmla="*/ 235402 h 878339"/>
                <a:gd name="connsiteX29" fmla="*/ 3500438 w 4738688"/>
                <a:gd name="connsiteY29" fmla="*/ 311602 h 878339"/>
                <a:gd name="connsiteX30" fmla="*/ 3462338 w 4738688"/>
                <a:gd name="connsiteY30" fmla="*/ 402089 h 878339"/>
                <a:gd name="connsiteX31" fmla="*/ 3519488 w 4738688"/>
                <a:gd name="connsiteY31" fmla="*/ 478289 h 878339"/>
                <a:gd name="connsiteX32" fmla="*/ 3638550 w 4738688"/>
                <a:gd name="connsiteY32" fmla="*/ 359227 h 878339"/>
                <a:gd name="connsiteX33" fmla="*/ 3719513 w 4738688"/>
                <a:gd name="connsiteY33" fmla="*/ 240164 h 878339"/>
                <a:gd name="connsiteX34" fmla="*/ 3814763 w 4738688"/>
                <a:gd name="connsiteY34" fmla="*/ 159202 h 878339"/>
                <a:gd name="connsiteX35" fmla="*/ 3948310 w 4738688"/>
                <a:gd name="connsiteY35" fmla="*/ 27030 h 878339"/>
                <a:gd name="connsiteX36" fmla="*/ 4186140 w 4738688"/>
                <a:gd name="connsiteY36" fmla="*/ 17997 h 878339"/>
                <a:gd name="connsiteX37" fmla="*/ 4438650 w 4738688"/>
                <a:gd name="connsiteY37" fmla="*/ 221114 h 878339"/>
                <a:gd name="connsiteX38" fmla="*/ 4738688 w 4738688"/>
                <a:gd name="connsiteY38" fmla="*/ 263977 h 878339"/>
                <a:gd name="connsiteX39" fmla="*/ 4700588 w 4738688"/>
                <a:gd name="connsiteY39" fmla="*/ 406852 h 878339"/>
                <a:gd name="connsiteX40" fmla="*/ 4491038 w 4738688"/>
                <a:gd name="connsiteY40" fmla="*/ 483052 h 878339"/>
                <a:gd name="connsiteX41" fmla="*/ 4281488 w 4738688"/>
                <a:gd name="connsiteY41" fmla="*/ 478289 h 878339"/>
                <a:gd name="connsiteX42" fmla="*/ 4076700 w 4738688"/>
                <a:gd name="connsiteY42" fmla="*/ 478289 h 878339"/>
                <a:gd name="connsiteX43" fmla="*/ 3857625 w 4738688"/>
                <a:gd name="connsiteY43" fmla="*/ 506864 h 878339"/>
                <a:gd name="connsiteX44" fmla="*/ 3586163 w 4738688"/>
                <a:gd name="connsiteY44" fmla="*/ 621164 h 878339"/>
                <a:gd name="connsiteX45" fmla="*/ 3276600 w 4738688"/>
                <a:gd name="connsiteY45" fmla="*/ 768802 h 878339"/>
                <a:gd name="connsiteX46" fmla="*/ 2995613 w 4738688"/>
                <a:gd name="connsiteY46" fmla="*/ 864052 h 878339"/>
                <a:gd name="connsiteX47" fmla="*/ 2657475 w 4738688"/>
                <a:gd name="connsiteY47" fmla="*/ 878339 h 878339"/>
                <a:gd name="connsiteX48" fmla="*/ 2309813 w 4738688"/>
                <a:gd name="connsiteY48" fmla="*/ 845002 h 878339"/>
                <a:gd name="connsiteX49" fmla="*/ 1957388 w 4738688"/>
                <a:gd name="connsiteY49" fmla="*/ 787852 h 878339"/>
                <a:gd name="connsiteX50" fmla="*/ 1724025 w 4738688"/>
                <a:gd name="connsiteY50" fmla="*/ 744989 h 878339"/>
                <a:gd name="connsiteX51" fmla="*/ 1457325 w 4738688"/>
                <a:gd name="connsiteY51" fmla="*/ 749752 h 878339"/>
                <a:gd name="connsiteX52" fmla="*/ 1309688 w 4738688"/>
                <a:gd name="connsiteY52" fmla="*/ 740227 h 878339"/>
                <a:gd name="connsiteX53" fmla="*/ 1019175 w 4738688"/>
                <a:gd name="connsiteY53" fmla="*/ 668789 h 878339"/>
                <a:gd name="connsiteX54" fmla="*/ 842963 w 4738688"/>
                <a:gd name="connsiteY54" fmla="*/ 635452 h 878339"/>
                <a:gd name="connsiteX55" fmla="*/ 614363 w 4738688"/>
                <a:gd name="connsiteY55" fmla="*/ 564014 h 878339"/>
                <a:gd name="connsiteX56" fmla="*/ 361950 w 4738688"/>
                <a:gd name="connsiteY56" fmla="*/ 483052 h 878339"/>
                <a:gd name="connsiteX57" fmla="*/ 133350 w 4738688"/>
                <a:gd name="connsiteY57" fmla="*/ 373514 h 878339"/>
                <a:gd name="connsiteX58" fmla="*/ 0 w 4738688"/>
                <a:gd name="connsiteY58" fmla="*/ 249689 h 878339"/>
                <a:gd name="connsiteX0" fmla="*/ 0 w 4738688"/>
                <a:gd name="connsiteY0" fmla="*/ 237554 h 866204"/>
                <a:gd name="connsiteX1" fmla="*/ 266700 w 4738688"/>
                <a:gd name="connsiteY1" fmla="*/ 370904 h 866204"/>
                <a:gd name="connsiteX2" fmla="*/ 704850 w 4738688"/>
                <a:gd name="connsiteY2" fmla="*/ 547117 h 866204"/>
                <a:gd name="connsiteX3" fmla="*/ 985838 w 4738688"/>
                <a:gd name="connsiteY3" fmla="*/ 609029 h 866204"/>
                <a:gd name="connsiteX4" fmla="*/ 1381125 w 4738688"/>
                <a:gd name="connsiteY4" fmla="*/ 656654 h 866204"/>
                <a:gd name="connsiteX5" fmla="*/ 1704975 w 4738688"/>
                <a:gd name="connsiteY5" fmla="*/ 618554 h 866204"/>
                <a:gd name="connsiteX6" fmla="*/ 1752600 w 4738688"/>
                <a:gd name="connsiteY6" fmla="*/ 628079 h 866204"/>
                <a:gd name="connsiteX7" fmla="*/ 2019300 w 4738688"/>
                <a:gd name="connsiteY7" fmla="*/ 561404 h 866204"/>
                <a:gd name="connsiteX8" fmla="*/ 2147888 w 4738688"/>
                <a:gd name="connsiteY8" fmla="*/ 409004 h 866204"/>
                <a:gd name="connsiteX9" fmla="*/ 2224088 w 4738688"/>
                <a:gd name="connsiteY9" fmla="*/ 275654 h 866204"/>
                <a:gd name="connsiteX10" fmla="*/ 2295525 w 4738688"/>
                <a:gd name="connsiteY10" fmla="*/ 175642 h 866204"/>
                <a:gd name="connsiteX11" fmla="*/ 2419350 w 4738688"/>
                <a:gd name="connsiteY11" fmla="*/ 108967 h 866204"/>
                <a:gd name="connsiteX12" fmla="*/ 2600325 w 4738688"/>
                <a:gd name="connsiteY12" fmla="*/ 94679 h 866204"/>
                <a:gd name="connsiteX13" fmla="*/ 2857500 w 4738688"/>
                <a:gd name="connsiteY13" fmla="*/ 104204 h 866204"/>
                <a:gd name="connsiteX14" fmla="*/ 2924175 w 4738688"/>
                <a:gd name="connsiteY14" fmla="*/ 151829 h 866204"/>
                <a:gd name="connsiteX15" fmla="*/ 2886075 w 4738688"/>
                <a:gd name="connsiteY15" fmla="*/ 228029 h 866204"/>
                <a:gd name="connsiteX16" fmla="*/ 2572830 w 4738688"/>
                <a:gd name="connsiteY16" fmla="*/ 243004 h 866204"/>
                <a:gd name="connsiteX17" fmla="*/ 2448613 w 4738688"/>
                <a:gd name="connsiteY17" fmla="*/ 352443 h 866204"/>
                <a:gd name="connsiteX18" fmla="*/ 2240535 w 4738688"/>
                <a:gd name="connsiteY18" fmla="*/ 515155 h 866204"/>
                <a:gd name="connsiteX19" fmla="*/ 2241321 w 4738688"/>
                <a:gd name="connsiteY19" fmla="*/ 612810 h 866204"/>
                <a:gd name="connsiteX20" fmla="*/ 2447925 w 4738688"/>
                <a:gd name="connsiteY20" fmla="*/ 628275 h 866204"/>
                <a:gd name="connsiteX21" fmla="*/ 2624629 w 4738688"/>
                <a:gd name="connsiteY21" fmla="*/ 585021 h 866204"/>
                <a:gd name="connsiteX22" fmla="*/ 2828925 w 4738688"/>
                <a:gd name="connsiteY22" fmla="*/ 542354 h 866204"/>
                <a:gd name="connsiteX23" fmla="*/ 3009704 w 4738688"/>
                <a:gd name="connsiteY23" fmla="*/ 485498 h 866204"/>
                <a:gd name="connsiteX24" fmla="*/ 3195736 w 4738688"/>
                <a:gd name="connsiteY24" fmla="*/ 447497 h 866204"/>
                <a:gd name="connsiteX25" fmla="*/ 3276600 w 4738688"/>
                <a:gd name="connsiteY25" fmla="*/ 409004 h 866204"/>
                <a:gd name="connsiteX26" fmla="*/ 3357563 w 4738688"/>
                <a:gd name="connsiteY26" fmla="*/ 289942 h 866204"/>
                <a:gd name="connsiteX27" fmla="*/ 3400425 w 4738688"/>
                <a:gd name="connsiteY27" fmla="*/ 232792 h 866204"/>
                <a:gd name="connsiteX28" fmla="*/ 3481388 w 4738688"/>
                <a:gd name="connsiteY28" fmla="*/ 223267 h 866204"/>
                <a:gd name="connsiteX29" fmla="*/ 3500438 w 4738688"/>
                <a:gd name="connsiteY29" fmla="*/ 299467 h 866204"/>
                <a:gd name="connsiteX30" fmla="*/ 3462338 w 4738688"/>
                <a:gd name="connsiteY30" fmla="*/ 389954 h 866204"/>
                <a:gd name="connsiteX31" fmla="*/ 3519488 w 4738688"/>
                <a:gd name="connsiteY31" fmla="*/ 466154 h 866204"/>
                <a:gd name="connsiteX32" fmla="*/ 3638550 w 4738688"/>
                <a:gd name="connsiteY32" fmla="*/ 347092 h 866204"/>
                <a:gd name="connsiteX33" fmla="*/ 3719513 w 4738688"/>
                <a:gd name="connsiteY33" fmla="*/ 228029 h 866204"/>
                <a:gd name="connsiteX34" fmla="*/ 3814763 w 4738688"/>
                <a:gd name="connsiteY34" fmla="*/ 147067 h 866204"/>
                <a:gd name="connsiteX35" fmla="*/ 3948310 w 4738688"/>
                <a:gd name="connsiteY35" fmla="*/ 14895 h 866204"/>
                <a:gd name="connsiteX36" fmla="*/ 4186140 w 4738688"/>
                <a:gd name="connsiteY36" fmla="*/ 5862 h 866204"/>
                <a:gd name="connsiteX37" fmla="*/ 4438650 w 4738688"/>
                <a:gd name="connsiteY37" fmla="*/ 29870 h 866204"/>
                <a:gd name="connsiteX38" fmla="*/ 4738688 w 4738688"/>
                <a:gd name="connsiteY38" fmla="*/ 251842 h 866204"/>
                <a:gd name="connsiteX39" fmla="*/ 4700588 w 4738688"/>
                <a:gd name="connsiteY39" fmla="*/ 394717 h 866204"/>
                <a:gd name="connsiteX40" fmla="*/ 4491038 w 4738688"/>
                <a:gd name="connsiteY40" fmla="*/ 470917 h 866204"/>
                <a:gd name="connsiteX41" fmla="*/ 4281488 w 4738688"/>
                <a:gd name="connsiteY41" fmla="*/ 466154 h 866204"/>
                <a:gd name="connsiteX42" fmla="*/ 4076700 w 4738688"/>
                <a:gd name="connsiteY42" fmla="*/ 466154 h 866204"/>
                <a:gd name="connsiteX43" fmla="*/ 3857625 w 4738688"/>
                <a:gd name="connsiteY43" fmla="*/ 494729 h 866204"/>
                <a:gd name="connsiteX44" fmla="*/ 3586163 w 4738688"/>
                <a:gd name="connsiteY44" fmla="*/ 609029 h 866204"/>
                <a:gd name="connsiteX45" fmla="*/ 3276600 w 4738688"/>
                <a:gd name="connsiteY45" fmla="*/ 756667 h 866204"/>
                <a:gd name="connsiteX46" fmla="*/ 2995613 w 4738688"/>
                <a:gd name="connsiteY46" fmla="*/ 851917 h 866204"/>
                <a:gd name="connsiteX47" fmla="*/ 2657475 w 4738688"/>
                <a:gd name="connsiteY47" fmla="*/ 866204 h 866204"/>
                <a:gd name="connsiteX48" fmla="*/ 2309813 w 4738688"/>
                <a:gd name="connsiteY48" fmla="*/ 832867 h 866204"/>
                <a:gd name="connsiteX49" fmla="*/ 1957388 w 4738688"/>
                <a:gd name="connsiteY49" fmla="*/ 775717 h 866204"/>
                <a:gd name="connsiteX50" fmla="*/ 1724025 w 4738688"/>
                <a:gd name="connsiteY50" fmla="*/ 732854 h 866204"/>
                <a:gd name="connsiteX51" fmla="*/ 1457325 w 4738688"/>
                <a:gd name="connsiteY51" fmla="*/ 737617 h 866204"/>
                <a:gd name="connsiteX52" fmla="*/ 1309688 w 4738688"/>
                <a:gd name="connsiteY52" fmla="*/ 728092 h 866204"/>
                <a:gd name="connsiteX53" fmla="*/ 1019175 w 4738688"/>
                <a:gd name="connsiteY53" fmla="*/ 656654 h 866204"/>
                <a:gd name="connsiteX54" fmla="*/ 842963 w 4738688"/>
                <a:gd name="connsiteY54" fmla="*/ 623317 h 866204"/>
                <a:gd name="connsiteX55" fmla="*/ 614363 w 4738688"/>
                <a:gd name="connsiteY55" fmla="*/ 551879 h 866204"/>
                <a:gd name="connsiteX56" fmla="*/ 361950 w 4738688"/>
                <a:gd name="connsiteY56" fmla="*/ 470917 h 866204"/>
                <a:gd name="connsiteX57" fmla="*/ 133350 w 4738688"/>
                <a:gd name="connsiteY57" fmla="*/ 361379 h 866204"/>
                <a:gd name="connsiteX58" fmla="*/ 0 w 4738688"/>
                <a:gd name="connsiteY58" fmla="*/ 237554 h 866204"/>
                <a:gd name="connsiteX0" fmla="*/ 0 w 4773915"/>
                <a:gd name="connsiteY0" fmla="*/ 237554 h 866204"/>
                <a:gd name="connsiteX1" fmla="*/ 266700 w 4773915"/>
                <a:gd name="connsiteY1" fmla="*/ 370904 h 866204"/>
                <a:gd name="connsiteX2" fmla="*/ 704850 w 4773915"/>
                <a:gd name="connsiteY2" fmla="*/ 547117 h 866204"/>
                <a:gd name="connsiteX3" fmla="*/ 985838 w 4773915"/>
                <a:gd name="connsiteY3" fmla="*/ 609029 h 866204"/>
                <a:gd name="connsiteX4" fmla="*/ 1381125 w 4773915"/>
                <a:gd name="connsiteY4" fmla="*/ 656654 h 866204"/>
                <a:gd name="connsiteX5" fmla="*/ 1704975 w 4773915"/>
                <a:gd name="connsiteY5" fmla="*/ 618554 h 866204"/>
                <a:gd name="connsiteX6" fmla="*/ 1752600 w 4773915"/>
                <a:gd name="connsiteY6" fmla="*/ 628079 h 866204"/>
                <a:gd name="connsiteX7" fmla="*/ 2019300 w 4773915"/>
                <a:gd name="connsiteY7" fmla="*/ 561404 h 866204"/>
                <a:gd name="connsiteX8" fmla="*/ 2147888 w 4773915"/>
                <a:gd name="connsiteY8" fmla="*/ 409004 h 866204"/>
                <a:gd name="connsiteX9" fmla="*/ 2224088 w 4773915"/>
                <a:gd name="connsiteY9" fmla="*/ 275654 h 866204"/>
                <a:gd name="connsiteX10" fmla="*/ 2295525 w 4773915"/>
                <a:gd name="connsiteY10" fmla="*/ 175642 h 866204"/>
                <a:gd name="connsiteX11" fmla="*/ 2419350 w 4773915"/>
                <a:gd name="connsiteY11" fmla="*/ 108967 h 866204"/>
                <a:gd name="connsiteX12" fmla="*/ 2600325 w 4773915"/>
                <a:gd name="connsiteY12" fmla="*/ 94679 h 866204"/>
                <a:gd name="connsiteX13" fmla="*/ 2857500 w 4773915"/>
                <a:gd name="connsiteY13" fmla="*/ 104204 h 866204"/>
                <a:gd name="connsiteX14" fmla="*/ 2924175 w 4773915"/>
                <a:gd name="connsiteY14" fmla="*/ 151829 h 866204"/>
                <a:gd name="connsiteX15" fmla="*/ 2886075 w 4773915"/>
                <a:gd name="connsiteY15" fmla="*/ 228029 h 866204"/>
                <a:gd name="connsiteX16" fmla="*/ 2572830 w 4773915"/>
                <a:gd name="connsiteY16" fmla="*/ 243004 h 866204"/>
                <a:gd name="connsiteX17" fmla="*/ 2448613 w 4773915"/>
                <a:gd name="connsiteY17" fmla="*/ 352443 h 866204"/>
                <a:gd name="connsiteX18" fmla="*/ 2240535 w 4773915"/>
                <a:gd name="connsiteY18" fmla="*/ 515155 h 866204"/>
                <a:gd name="connsiteX19" fmla="*/ 2241321 w 4773915"/>
                <a:gd name="connsiteY19" fmla="*/ 612810 h 866204"/>
                <a:gd name="connsiteX20" fmla="*/ 2447925 w 4773915"/>
                <a:gd name="connsiteY20" fmla="*/ 628275 h 866204"/>
                <a:gd name="connsiteX21" fmla="*/ 2624629 w 4773915"/>
                <a:gd name="connsiteY21" fmla="*/ 585021 h 866204"/>
                <a:gd name="connsiteX22" fmla="*/ 2828925 w 4773915"/>
                <a:gd name="connsiteY22" fmla="*/ 542354 h 866204"/>
                <a:gd name="connsiteX23" fmla="*/ 3009704 w 4773915"/>
                <a:gd name="connsiteY23" fmla="*/ 485498 h 866204"/>
                <a:gd name="connsiteX24" fmla="*/ 3195736 w 4773915"/>
                <a:gd name="connsiteY24" fmla="*/ 447497 h 866204"/>
                <a:gd name="connsiteX25" fmla="*/ 3276600 w 4773915"/>
                <a:gd name="connsiteY25" fmla="*/ 409004 h 866204"/>
                <a:gd name="connsiteX26" fmla="*/ 3357563 w 4773915"/>
                <a:gd name="connsiteY26" fmla="*/ 289942 h 866204"/>
                <a:gd name="connsiteX27" fmla="*/ 3400425 w 4773915"/>
                <a:gd name="connsiteY27" fmla="*/ 232792 h 866204"/>
                <a:gd name="connsiteX28" fmla="*/ 3481388 w 4773915"/>
                <a:gd name="connsiteY28" fmla="*/ 223267 h 866204"/>
                <a:gd name="connsiteX29" fmla="*/ 3500438 w 4773915"/>
                <a:gd name="connsiteY29" fmla="*/ 299467 h 866204"/>
                <a:gd name="connsiteX30" fmla="*/ 3462338 w 4773915"/>
                <a:gd name="connsiteY30" fmla="*/ 389954 h 866204"/>
                <a:gd name="connsiteX31" fmla="*/ 3519488 w 4773915"/>
                <a:gd name="connsiteY31" fmla="*/ 466154 h 866204"/>
                <a:gd name="connsiteX32" fmla="*/ 3638550 w 4773915"/>
                <a:gd name="connsiteY32" fmla="*/ 347092 h 866204"/>
                <a:gd name="connsiteX33" fmla="*/ 3719513 w 4773915"/>
                <a:gd name="connsiteY33" fmla="*/ 228029 h 866204"/>
                <a:gd name="connsiteX34" fmla="*/ 3814763 w 4773915"/>
                <a:gd name="connsiteY34" fmla="*/ 147067 h 866204"/>
                <a:gd name="connsiteX35" fmla="*/ 3948310 w 4773915"/>
                <a:gd name="connsiteY35" fmla="*/ 14895 h 866204"/>
                <a:gd name="connsiteX36" fmla="*/ 4186140 w 4773915"/>
                <a:gd name="connsiteY36" fmla="*/ 5862 h 866204"/>
                <a:gd name="connsiteX37" fmla="*/ 4438650 w 4773915"/>
                <a:gd name="connsiteY37" fmla="*/ 29870 h 866204"/>
                <a:gd name="connsiteX38" fmla="*/ 4757492 w 4773915"/>
                <a:gd name="connsiteY38" fmla="*/ 72094 h 866204"/>
                <a:gd name="connsiteX39" fmla="*/ 4738688 w 4773915"/>
                <a:gd name="connsiteY39" fmla="*/ 251842 h 866204"/>
                <a:gd name="connsiteX40" fmla="*/ 4700588 w 4773915"/>
                <a:gd name="connsiteY40" fmla="*/ 394717 h 866204"/>
                <a:gd name="connsiteX41" fmla="*/ 4491038 w 4773915"/>
                <a:gd name="connsiteY41" fmla="*/ 470917 h 866204"/>
                <a:gd name="connsiteX42" fmla="*/ 4281488 w 4773915"/>
                <a:gd name="connsiteY42" fmla="*/ 466154 h 866204"/>
                <a:gd name="connsiteX43" fmla="*/ 4076700 w 4773915"/>
                <a:gd name="connsiteY43" fmla="*/ 466154 h 866204"/>
                <a:gd name="connsiteX44" fmla="*/ 3857625 w 4773915"/>
                <a:gd name="connsiteY44" fmla="*/ 494729 h 866204"/>
                <a:gd name="connsiteX45" fmla="*/ 3586163 w 4773915"/>
                <a:gd name="connsiteY45" fmla="*/ 609029 h 866204"/>
                <a:gd name="connsiteX46" fmla="*/ 3276600 w 4773915"/>
                <a:gd name="connsiteY46" fmla="*/ 756667 h 866204"/>
                <a:gd name="connsiteX47" fmla="*/ 2995613 w 4773915"/>
                <a:gd name="connsiteY47" fmla="*/ 851917 h 866204"/>
                <a:gd name="connsiteX48" fmla="*/ 2657475 w 4773915"/>
                <a:gd name="connsiteY48" fmla="*/ 866204 h 866204"/>
                <a:gd name="connsiteX49" fmla="*/ 2309813 w 4773915"/>
                <a:gd name="connsiteY49" fmla="*/ 832867 h 866204"/>
                <a:gd name="connsiteX50" fmla="*/ 1957388 w 4773915"/>
                <a:gd name="connsiteY50" fmla="*/ 775717 h 866204"/>
                <a:gd name="connsiteX51" fmla="*/ 1724025 w 4773915"/>
                <a:gd name="connsiteY51" fmla="*/ 732854 h 866204"/>
                <a:gd name="connsiteX52" fmla="*/ 1457325 w 4773915"/>
                <a:gd name="connsiteY52" fmla="*/ 737617 h 866204"/>
                <a:gd name="connsiteX53" fmla="*/ 1309688 w 4773915"/>
                <a:gd name="connsiteY53" fmla="*/ 728092 h 866204"/>
                <a:gd name="connsiteX54" fmla="*/ 1019175 w 4773915"/>
                <a:gd name="connsiteY54" fmla="*/ 656654 h 866204"/>
                <a:gd name="connsiteX55" fmla="*/ 842963 w 4773915"/>
                <a:gd name="connsiteY55" fmla="*/ 623317 h 866204"/>
                <a:gd name="connsiteX56" fmla="*/ 614363 w 4773915"/>
                <a:gd name="connsiteY56" fmla="*/ 551879 h 866204"/>
                <a:gd name="connsiteX57" fmla="*/ 361950 w 4773915"/>
                <a:gd name="connsiteY57" fmla="*/ 470917 h 866204"/>
                <a:gd name="connsiteX58" fmla="*/ 133350 w 4773915"/>
                <a:gd name="connsiteY58" fmla="*/ 361379 h 866204"/>
                <a:gd name="connsiteX59" fmla="*/ 0 w 4773915"/>
                <a:gd name="connsiteY59" fmla="*/ 237554 h 866204"/>
                <a:gd name="connsiteX0" fmla="*/ 0 w 4785822"/>
                <a:gd name="connsiteY0" fmla="*/ 237554 h 866204"/>
                <a:gd name="connsiteX1" fmla="*/ 266700 w 4785822"/>
                <a:gd name="connsiteY1" fmla="*/ 370904 h 866204"/>
                <a:gd name="connsiteX2" fmla="*/ 704850 w 4785822"/>
                <a:gd name="connsiteY2" fmla="*/ 547117 h 866204"/>
                <a:gd name="connsiteX3" fmla="*/ 985838 w 4785822"/>
                <a:gd name="connsiteY3" fmla="*/ 609029 h 866204"/>
                <a:gd name="connsiteX4" fmla="*/ 1381125 w 4785822"/>
                <a:gd name="connsiteY4" fmla="*/ 656654 h 866204"/>
                <a:gd name="connsiteX5" fmla="*/ 1704975 w 4785822"/>
                <a:gd name="connsiteY5" fmla="*/ 618554 h 866204"/>
                <a:gd name="connsiteX6" fmla="*/ 1752600 w 4785822"/>
                <a:gd name="connsiteY6" fmla="*/ 628079 h 866204"/>
                <a:gd name="connsiteX7" fmla="*/ 2019300 w 4785822"/>
                <a:gd name="connsiteY7" fmla="*/ 561404 h 866204"/>
                <a:gd name="connsiteX8" fmla="*/ 2147888 w 4785822"/>
                <a:gd name="connsiteY8" fmla="*/ 409004 h 866204"/>
                <a:gd name="connsiteX9" fmla="*/ 2224088 w 4785822"/>
                <a:gd name="connsiteY9" fmla="*/ 275654 h 866204"/>
                <a:gd name="connsiteX10" fmla="*/ 2295525 w 4785822"/>
                <a:gd name="connsiteY10" fmla="*/ 175642 h 866204"/>
                <a:gd name="connsiteX11" fmla="*/ 2419350 w 4785822"/>
                <a:gd name="connsiteY11" fmla="*/ 108967 h 866204"/>
                <a:gd name="connsiteX12" fmla="*/ 2600325 w 4785822"/>
                <a:gd name="connsiteY12" fmla="*/ 94679 h 866204"/>
                <a:gd name="connsiteX13" fmla="*/ 2857500 w 4785822"/>
                <a:gd name="connsiteY13" fmla="*/ 104204 h 866204"/>
                <a:gd name="connsiteX14" fmla="*/ 2924175 w 4785822"/>
                <a:gd name="connsiteY14" fmla="*/ 151829 h 866204"/>
                <a:gd name="connsiteX15" fmla="*/ 2886075 w 4785822"/>
                <a:gd name="connsiteY15" fmla="*/ 228029 h 866204"/>
                <a:gd name="connsiteX16" fmla="*/ 2572830 w 4785822"/>
                <a:gd name="connsiteY16" fmla="*/ 243004 h 866204"/>
                <a:gd name="connsiteX17" fmla="*/ 2448613 w 4785822"/>
                <a:gd name="connsiteY17" fmla="*/ 352443 h 866204"/>
                <a:gd name="connsiteX18" fmla="*/ 2240535 w 4785822"/>
                <a:gd name="connsiteY18" fmla="*/ 515155 h 866204"/>
                <a:gd name="connsiteX19" fmla="*/ 2241321 w 4785822"/>
                <a:gd name="connsiteY19" fmla="*/ 612810 h 866204"/>
                <a:gd name="connsiteX20" fmla="*/ 2447925 w 4785822"/>
                <a:gd name="connsiteY20" fmla="*/ 628275 h 866204"/>
                <a:gd name="connsiteX21" fmla="*/ 2624629 w 4785822"/>
                <a:gd name="connsiteY21" fmla="*/ 585021 h 866204"/>
                <a:gd name="connsiteX22" fmla="*/ 2828925 w 4785822"/>
                <a:gd name="connsiteY22" fmla="*/ 542354 h 866204"/>
                <a:gd name="connsiteX23" fmla="*/ 3009704 w 4785822"/>
                <a:gd name="connsiteY23" fmla="*/ 485498 h 866204"/>
                <a:gd name="connsiteX24" fmla="*/ 3195736 w 4785822"/>
                <a:gd name="connsiteY24" fmla="*/ 447497 h 866204"/>
                <a:gd name="connsiteX25" fmla="*/ 3276600 w 4785822"/>
                <a:gd name="connsiteY25" fmla="*/ 409004 h 866204"/>
                <a:gd name="connsiteX26" fmla="*/ 3357563 w 4785822"/>
                <a:gd name="connsiteY26" fmla="*/ 289942 h 866204"/>
                <a:gd name="connsiteX27" fmla="*/ 3400425 w 4785822"/>
                <a:gd name="connsiteY27" fmla="*/ 232792 h 866204"/>
                <a:gd name="connsiteX28" fmla="*/ 3481388 w 4785822"/>
                <a:gd name="connsiteY28" fmla="*/ 223267 h 866204"/>
                <a:gd name="connsiteX29" fmla="*/ 3500438 w 4785822"/>
                <a:gd name="connsiteY29" fmla="*/ 299467 h 866204"/>
                <a:gd name="connsiteX30" fmla="*/ 3462338 w 4785822"/>
                <a:gd name="connsiteY30" fmla="*/ 389954 h 866204"/>
                <a:gd name="connsiteX31" fmla="*/ 3519488 w 4785822"/>
                <a:gd name="connsiteY31" fmla="*/ 466154 h 866204"/>
                <a:gd name="connsiteX32" fmla="*/ 3638550 w 4785822"/>
                <a:gd name="connsiteY32" fmla="*/ 347092 h 866204"/>
                <a:gd name="connsiteX33" fmla="*/ 3719513 w 4785822"/>
                <a:gd name="connsiteY33" fmla="*/ 228029 h 866204"/>
                <a:gd name="connsiteX34" fmla="*/ 3814763 w 4785822"/>
                <a:gd name="connsiteY34" fmla="*/ 147067 h 866204"/>
                <a:gd name="connsiteX35" fmla="*/ 3948310 w 4785822"/>
                <a:gd name="connsiteY35" fmla="*/ 14895 h 866204"/>
                <a:gd name="connsiteX36" fmla="*/ 4186140 w 4785822"/>
                <a:gd name="connsiteY36" fmla="*/ 5862 h 866204"/>
                <a:gd name="connsiteX37" fmla="*/ 4438650 w 4785822"/>
                <a:gd name="connsiteY37" fmla="*/ 29870 h 866204"/>
                <a:gd name="connsiteX38" fmla="*/ 4757492 w 4785822"/>
                <a:gd name="connsiteY38" fmla="*/ 72094 h 866204"/>
                <a:gd name="connsiteX39" fmla="*/ 4785822 w 4785822"/>
                <a:gd name="connsiteY39" fmla="*/ 232988 h 866204"/>
                <a:gd name="connsiteX40" fmla="*/ 4700588 w 4785822"/>
                <a:gd name="connsiteY40" fmla="*/ 394717 h 866204"/>
                <a:gd name="connsiteX41" fmla="*/ 4491038 w 4785822"/>
                <a:gd name="connsiteY41" fmla="*/ 470917 h 866204"/>
                <a:gd name="connsiteX42" fmla="*/ 4281488 w 4785822"/>
                <a:gd name="connsiteY42" fmla="*/ 466154 h 866204"/>
                <a:gd name="connsiteX43" fmla="*/ 4076700 w 4785822"/>
                <a:gd name="connsiteY43" fmla="*/ 466154 h 866204"/>
                <a:gd name="connsiteX44" fmla="*/ 3857625 w 4785822"/>
                <a:gd name="connsiteY44" fmla="*/ 494729 h 866204"/>
                <a:gd name="connsiteX45" fmla="*/ 3586163 w 4785822"/>
                <a:gd name="connsiteY45" fmla="*/ 609029 h 866204"/>
                <a:gd name="connsiteX46" fmla="*/ 3276600 w 4785822"/>
                <a:gd name="connsiteY46" fmla="*/ 756667 h 866204"/>
                <a:gd name="connsiteX47" fmla="*/ 2995613 w 4785822"/>
                <a:gd name="connsiteY47" fmla="*/ 851917 h 866204"/>
                <a:gd name="connsiteX48" fmla="*/ 2657475 w 4785822"/>
                <a:gd name="connsiteY48" fmla="*/ 866204 h 866204"/>
                <a:gd name="connsiteX49" fmla="*/ 2309813 w 4785822"/>
                <a:gd name="connsiteY49" fmla="*/ 832867 h 866204"/>
                <a:gd name="connsiteX50" fmla="*/ 1957388 w 4785822"/>
                <a:gd name="connsiteY50" fmla="*/ 775717 h 866204"/>
                <a:gd name="connsiteX51" fmla="*/ 1724025 w 4785822"/>
                <a:gd name="connsiteY51" fmla="*/ 732854 h 866204"/>
                <a:gd name="connsiteX52" fmla="*/ 1457325 w 4785822"/>
                <a:gd name="connsiteY52" fmla="*/ 737617 h 866204"/>
                <a:gd name="connsiteX53" fmla="*/ 1309688 w 4785822"/>
                <a:gd name="connsiteY53" fmla="*/ 728092 h 866204"/>
                <a:gd name="connsiteX54" fmla="*/ 1019175 w 4785822"/>
                <a:gd name="connsiteY54" fmla="*/ 656654 h 866204"/>
                <a:gd name="connsiteX55" fmla="*/ 842963 w 4785822"/>
                <a:gd name="connsiteY55" fmla="*/ 623317 h 866204"/>
                <a:gd name="connsiteX56" fmla="*/ 614363 w 4785822"/>
                <a:gd name="connsiteY56" fmla="*/ 551879 h 866204"/>
                <a:gd name="connsiteX57" fmla="*/ 361950 w 4785822"/>
                <a:gd name="connsiteY57" fmla="*/ 470917 h 866204"/>
                <a:gd name="connsiteX58" fmla="*/ 133350 w 4785822"/>
                <a:gd name="connsiteY58" fmla="*/ 361379 h 866204"/>
                <a:gd name="connsiteX59" fmla="*/ 0 w 4785822"/>
                <a:gd name="connsiteY59" fmla="*/ 237554 h 866204"/>
                <a:gd name="connsiteX0" fmla="*/ 0 w 4785822"/>
                <a:gd name="connsiteY0" fmla="*/ 237554 h 866204"/>
                <a:gd name="connsiteX1" fmla="*/ 266700 w 4785822"/>
                <a:gd name="connsiteY1" fmla="*/ 370904 h 866204"/>
                <a:gd name="connsiteX2" fmla="*/ 704850 w 4785822"/>
                <a:gd name="connsiteY2" fmla="*/ 547117 h 866204"/>
                <a:gd name="connsiteX3" fmla="*/ 985838 w 4785822"/>
                <a:gd name="connsiteY3" fmla="*/ 609029 h 866204"/>
                <a:gd name="connsiteX4" fmla="*/ 1381125 w 4785822"/>
                <a:gd name="connsiteY4" fmla="*/ 656654 h 866204"/>
                <a:gd name="connsiteX5" fmla="*/ 1704975 w 4785822"/>
                <a:gd name="connsiteY5" fmla="*/ 618554 h 866204"/>
                <a:gd name="connsiteX6" fmla="*/ 1752600 w 4785822"/>
                <a:gd name="connsiteY6" fmla="*/ 628079 h 866204"/>
                <a:gd name="connsiteX7" fmla="*/ 2019300 w 4785822"/>
                <a:gd name="connsiteY7" fmla="*/ 561404 h 866204"/>
                <a:gd name="connsiteX8" fmla="*/ 2147888 w 4785822"/>
                <a:gd name="connsiteY8" fmla="*/ 409004 h 866204"/>
                <a:gd name="connsiteX9" fmla="*/ 2224088 w 4785822"/>
                <a:gd name="connsiteY9" fmla="*/ 275654 h 866204"/>
                <a:gd name="connsiteX10" fmla="*/ 2295525 w 4785822"/>
                <a:gd name="connsiteY10" fmla="*/ 175642 h 866204"/>
                <a:gd name="connsiteX11" fmla="*/ 2419350 w 4785822"/>
                <a:gd name="connsiteY11" fmla="*/ 108967 h 866204"/>
                <a:gd name="connsiteX12" fmla="*/ 2600325 w 4785822"/>
                <a:gd name="connsiteY12" fmla="*/ 94679 h 866204"/>
                <a:gd name="connsiteX13" fmla="*/ 2857500 w 4785822"/>
                <a:gd name="connsiteY13" fmla="*/ 104204 h 866204"/>
                <a:gd name="connsiteX14" fmla="*/ 2924175 w 4785822"/>
                <a:gd name="connsiteY14" fmla="*/ 151829 h 866204"/>
                <a:gd name="connsiteX15" fmla="*/ 2886075 w 4785822"/>
                <a:gd name="connsiteY15" fmla="*/ 228029 h 866204"/>
                <a:gd name="connsiteX16" fmla="*/ 2572830 w 4785822"/>
                <a:gd name="connsiteY16" fmla="*/ 243004 h 866204"/>
                <a:gd name="connsiteX17" fmla="*/ 2448613 w 4785822"/>
                <a:gd name="connsiteY17" fmla="*/ 352443 h 866204"/>
                <a:gd name="connsiteX18" fmla="*/ 2240535 w 4785822"/>
                <a:gd name="connsiteY18" fmla="*/ 515155 h 866204"/>
                <a:gd name="connsiteX19" fmla="*/ 2241321 w 4785822"/>
                <a:gd name="connsiteY19" fmla="*/ 612810 h 866204"/>
                <a:gd name="connsiteX20" fmla="*/ 2447925 w 4785822"/>
                <a:gd name="connsiteY20" fmla="*/ 628275 h 866204"/>
                <a:gd name="connsiteX21" fmla="*/ 2624629 w 4785822"/>
                <a:gd name="connsiteY21" fmla="*/ 585021 h 866204"/>
                <a:gd name="connsiteX22" fmla="*/ 2828925 w 4785822"/>
                <a:gd name="connsiteY22" fmla="*/ 542354 h 866204"/>
                <a:gd name="connsiteX23" fmla="*/ 3009704 w 4785822"/>
                <a:gd name="connsiteY23" fmla="*/ 485498 h 866204"/>
                <a:gd name="connsiteX24" fmla="*/ 3195736 w 4785822"/>
                <a:gd name="connsiteY24" fmla="*/ 447497 h 866204"/>
                <a:gd name="connsiteX25" fmla="*/ 3276600 w 4785822"/>
                <a:gd name="connsiteY25" fmla="*/ 409004 h 866204"/>
                <a:gd name="connsiteX26" fmla="*/ 3357563 w 4785822"/>
                <a:gd name="connsiteY26" fmla="*/ 289942 h 866204"/>
                <a:gd name="connsiteX27" fmla="*/ 3400425 w 4785822"/>
                <a:gd name="connsiteY27" fmla="*/ 232792 h 866204"/>
                <a:gd name="connsiteX28" fmla="*/ 3481388 w 4785822"/>
                <a:gd name="connsiteY28" fmla="*/ 223267 h 866204"/>
                <a:gd name="connsiteX29" fmla="*/ 3500438 w 4785822"/>
                <a:gd name="connsiteY29" fmla="*/ 299467 h 866204"/>
                <a:gd name="connsiteX30" fmla="*/ 3462338 w 4785822"/>
                <a:gd name="connsiteY30" fmla="*/ 389954 h 866204"/>
                <a:gd name="connsiteX31" fmla="*/ 3519488 w 4785822"/>
                <a:gd name="connsiteY31" fmla="*/ 466154 h 866204"/>
                <a:gd name="connsiteX32" fmla="*/ 3638550 w 4785822"/>
                <a:gd name="connsiteY32" fmla="*/ 347092 h 866204"/>
                <a:gd name="connsiteX33" fmla="*/ 3719513 w 4785822"/>
                <a:gd name="connsiteY33" fmla="*/ 228029 h 866204"/>
                <a:gd name="connsiteX34" fmla="*/ 3814763 w 4785822"/>
                <a:gd name="connsiteY34" fmla="*/ 147067 h 866204"/>
                <a:gd name="connsiteX35" fmla="*/ 3948310 w 4785822"/>
                <a:gd name="connsiteY35" fmla="*/ 14895 h 866204"/>
                <a:gd name="connsiteX36" fmla="*/ 4186140 w 4785822"/>
                <a:gd name="connsiteY36" fmla="*/ 5862 h 866204"/>
                <a:gd name="connsiteX37" fmla="*/ 4438650 w 4785822"/>
                <a:gd name="connsiteY37" fmla="*/ 29870 h 866204"/>
                <a:gd name="connsiteX38" fmla="*/ 4757492 w 4785822"/>
                <a:gd name="connsiteY38" fmla="*/ 72094 h 866204"/>
                <a:gd name="connsiteX39" fmla="*/ 4785822 w 4785822"/>
                <a:gd name="connsiteY39" fmla="*/ 232988 h 866204"/>
                <a:gd name="connsiteX40" fmla="*/ 4587466 w 4785822"/>
                <a:gd name="connsiteY40" fmla="*/ 281596 h 866204"/>
                <a:gd name="connsiteX41" fmla="*/ 4491038 w 4785822"/>
                <a:gd name="connsiteY41" fmla="*/ 470917 h 866204"/>
                <a:gd name="connsiteX42" fmla="*/ 4281488 w 4785822"/>
                <a:gd name="connsiteY42" fmla="*/ 466154 h 866204"/>
                <a:gd name="connsiteX43" fmla="*/ 4076700 w 4785822"/>
                <a:gd name="connsiteY43" fmla="*/ 466154 h 866204"/>
                <a:gd name="connsiteX44" fmla="*/ 3857625 w 4785822"/>
                <a:gd name="connsiteY44" fmla="*/ 494729 h 866204"/>
                <a:gd name="connsiteX45" fmla="*/ 3586163 w 4785822"/>
                <a:gd name="connsiteY45" fmla="*/ 609029 h 866204"/>
                <a:gd name="connsiteX46" fmla="*/ 3276600 w 4785822"/>
                <a:gd name="connsiteY46" fmla="*/ 756667 h 866204"/>
                <a:gd name="connsiteX47" fmla="*/ 2995613 w 4785822"/>
                <a:gd name="connsiteY47" fmla="*/ 851917 h 866204"/>
                <a:gd name="connsiteX48" fmla="*/ 2657475 w 4785822"/>
                <a:gd name="connsiteY48" fmla="*/ 866204 h 866204"/>
                <a:gd name="connsiteX49" fmla="*/ 2309813 w 4785822"/>
                <a:gd name="connsiteY49" fmla="*/ 832867 h 866204"/>
                <a:gd name="connsiteX50" fmla="*/ 1957388 w 4785822"/>
                <a:gd name="connsiteY50" fmla="*/ 775717 h 866204"/>
                <a:gd name="connsiteX51" fmla="*/ 1724025 w 4785822"/>
                <a:gd name="connsiteY51" fmla="*/ 732854 h 866204"/>
                <a:gd name="connsiteX52" fmla="*/ 1457325 w 4785822"/>
                <a:gd name="connsiteY52" fmla="*/ 737617 h 866204"/>
                <a:gd name="connsiteX53" fmla="*/ 1309688 w 4785822"/>
                <a:gd name="connsiteY53" fmla="*/ 728092 h 866204"/>
                <a:gd name="connsiteX54" fmla="*/ 1019175 w 4785822"/>
                <a:gd name="connsiteY54" fmla="*/ 656654 h 866204"/>
                <a:gd name="connsiteX55" fmla="*/ 842963 w 4785822"/>
                <a:gd name="connsiteY55" fmla="*/ 623317 h 866204"/>
                <a:gd name="connsiteX56" fmla="*/ 614363 w 4785822"/>
                <a:gd name="connsiteY56" fmla="*/ 551879 h 866204"/>
                <a:gd name="connsiteX57" fmla="*/ 361950 w 4785822"/>
                <a:gd name="connsiteY57" fmla="*/ 470917 h 866204"/>
                <a:gd name="connsiteX58" fmla="*/ 133350 w 4785822"/>
                <a:gd name="connsiteY58" fmla="*/ 361379 h 866204"/>
                <a:gd name="connsiteX59" fmla="*/ 0 w 4785822"/>
                <a:gd name="connsiteY59"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91038 w 4771578"/>
                <a:gd name="connsiteY41" fmla="*/ 470917 h 866204"/>
                <a:gd name="connsiteX42" fmla="*/ 4281488 w 4771578"/>
                <a:gd name="connsiteY42" fmla="*/ 466154 h 866204"/>
                <a:gd name="connsiteX43" fmla="*/ 4076700 w 4771578"/>
                <a:gd name="connsiteY43" fmla="*/ 466154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657475 w 4771578"/>
                <a:gd name="connsiteY48" fmla="*/ 866204 h 866204"/>
                <a:gd name="connsiteX49" fmla="*/ 2309813 w 4771578"/>
                <a:gd name="connsiteY49" fmla="*/ 832867 h 866204"/>
                <a:gd name="connsiteX50" fmla="*/ 1957388 w 4771578"/>
                <a:gd name="connsiteY50" fmla="*/ 775717 h 866204"/>
                <a:gd name="connsiteX51" fmla="*/ 1724025 w 4771578"/>
                <a:gd name="connsiteY51" fmla="*/ 732854 h 866204"/>
                <a:gd name="connsiteX52" fmla="*/ 1457325 w 4771578"/>
                <a:gd name="connsiteY52" fmla="*/ 737617 h 866204"/>
                <a:gd name="connsiteX53" fmla="*/ 1309688 w 4771578"/>
                <a:gd name="connsiteY53" fmla="*/ 728092 h 866204"/>
                <a:gd name="connsiteX54" fmla="*/ 1019175 w 4771578"/>
                <a:gd name="connsiteY54" fmla="*/ 656654 h 866204"/>
                <a:gd name="connsiteX55" fmla="*/ 842963 w 4771578"/>
                <a:gd name="connsiteY55" fmla="*/ 623317 h 866204"/>
                <a:gd name="connsiteX56" fmla="*/ 614363 w 4771578"/>
                <a:gd name="connsiteY56" fmla="*/ 551879 h 866204"/>
                <a:gd name="connsiteX57" fmla="*/ 361950 w 4771578"/>
                <a:gd name="connsiteY57" fmla="*/ 470917 h 866204"/>
                <a:gd name="connsiteX58" fmla="*/ 133350 w 4771578"/>
                <a:gd name="connsiteY58" fmla="*/ 361379 h 866204"/>
                <a:gd name="connsiteX59" fmla="*/ 0 w 4771578"/>
                <a:gd name="connsiteY59"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81488 w 4771578"/>
                <a:gd name="connsiteY42" fmla="*/ 466154 h 866204"/>
                <a:gd name="connsiteX43" fmla="*/ 4076700 w 4771578"/>
                <a:gd name="connsiteY43" fmla="*/ 466154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657475 w 4771578"/>
                <a:gd name="connsiteY48" fmla="*/ 866204 h 866204"/>
                <a:gd name="connsiteX49" fmla="*/ 2309813 w 4771578"/>
                <a:gd name="connsiteY49" fmla="*/ 832867 h 866204"/>
                <a:gd name="connsiteX50" fmla="*/ 1957388 w 4771578"/>
                <a:gd name="connsiteY50" fmla="*/ 775717 h 866204"/>
                <a:gd name="connsiteX51" fmla="*/ 1724025 w 4771578"/>
                <a:gd name="connsiteY51" fmla="*/ 732854 h 866204"/>
                <a:gd name="connsiteX52" fmla="*/ 1457325 w 4771578"/>
                <a:gd name="connsiteY52" fmla="*/ 737617 h 866204"/>
                <a:gd name="connsiteX53" fmla="*/ 1309688 w 4771578"/>
                <a:gd name="connsiteY53" fmla="*/ 728092 h 866204"/>
                <a:gd name="connsiteX54" fmla="*/ 1019175 w 4771578"/>
                <a:gd name="connsiteY54" fmla="*/ 656654 h 866204"/>
                <a:gd name="connsiteX55" fmla="*/ 842963 w 4771578"/>
                <a:gd name="connsiteY55" fmla="*/ 623317 h 866204"/>
                <a:gd name="connsiteX56" fmla="*/ 614363 w 4771578"/>
                <a:gd name="connsiteY56" fmla="*/ 551879 h 866204"/>
                <a:gd name="connsiteX57" fmla="*/ 361950 w 4771578"/>
                <a:gd name="connsiteY57" fmla="*/ 470917 h 866204"/>
                <a:gd name="connsiteX58" fmla="*/ 133350 w 4771578"/>
                <a:gd name="connsiteY58" fmla="*/ 361379 h 866204"/>
                <a:gd name="connsiteX59" fmla="*/ 0 w 4771578"/>
                <a:gd name="connsiteY59"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76700 w 4771578"/>
                <a:gd name="connsiteY43" fmla="*/ 466154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657475 w 4771578"/>
                <a:gd name="connsiteY48" fmla="*/ 866204 h 866204"/>
                <a:gd name="connsiteX49" fmla="*/ 2309813 w 4771578"/>
                <a:gd name="connsiteY49" fmla="*/ 832867 h 866204"/>
                <a:gd name="connsiteX50" fmla="*/ 1957388 w 4771578"/>
                <a:gd name="connsiteY50" fmla="*/ 775717 h 866204"/>
                <a:gd name="connsiteX51" fmla="*/ 1724025 w 4771578"/>
                <a:gd name="connsiteY51" fmla="*/ 732854 h 866204"/>
                <a:gd name="connsiteX52" fmla="*/ 1457325 w 4771578"/>
                <a:gd name="connsiteY52" fmla="*/ 737617 h 866204"/>
                <a:gd name="connsiteX53" fmla="*/ 1309688 w 4771578"/>
                <a:gd name="connsiteY53" fmla="*/ 728092 h 866204"/>
                <a:gd name="connsiteX54" fmla="*/ 1019175 w 4771578"/>
                <a:gd name="connsiteY54" fmla="*/ 656654 h 866204"/>
                <a:gd name="connsiteX55" fmla="*/ 842963 w 4771578"/>
                <a:gd name="connsiteY55" fmla="*/ 623317 h 866204"/>
                <a:gd name="connsiteX56" fmla="*/ 614363 w 4771578"/>
                <a:gd name="connsiteY56" fmla="*/ 551879 h 866204"/>
                <a:gd name="connsiteX57" fmla="*/ 361950 w 4771578"/>
                <a:gd name="connsiteY57" fmla="*/ 470917 h 866204"/>
                <a:gd name="connsiteX58" fmla="*/ 133350 w 4771578"/>
                <a:gd name="connsiteY58" fmla="*/ 361379 h 866204"/>
                <a:gd name="connsiteX59" fmla="*/ 0 w 4771578"/>
                <a:gd name="connsiteY59"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657475 w 4771578"/>
                <a:gd name="connsiteY48" fmla="*/ 866204 h 866204"/>
                <a:gd name="connsiteX49" fmla="*/ 2309813 w 4771578"/>
                <a:gd name="connsiteY49" fmla="*/ 832867 h 866204"/>
                <a:gd name="connsiteX50" fmla="*/ 1957388 w 4771578"/>
                <a:gd name="connsiteY50" fmla="*/ 775717 h 866204"/>
                <a:gd name="connsiteX51" fmla="*/ 1724025 w 4771578"/>
                <a:gd name="connsiteY51" fmla="*/ 732854 h 866204"/>
                <a:gd name="connsiteX52" fmla="*/ 1457325 w 4771578"/>
                <a:gd name="connsiteY52" fmla="*/ 737617 h 866204"/>
                <a:gd name="connsiteX53" fmla="*/ 1309688 w 4771578"/>
                <a:gd name="connsiteY53" fmla="*/ 728092 h 866204"/>
                <a:gd name="connsiteX54" fmla="*/ 1019175 w 4771578"/>
                <a:gd name="connsiteY54" fmla="*/ 656654 h 866204"/>
                <a:gd name="connsiteX55" fmla="*/ 842963 w 4771578"/>
                <a:gd name="connsiteY55" fmla="*/ 623317 h 866204"/>
                <a:gd name="connsiteX56" fmla="*/ 614363 w 4771578"/>
                <a:gd name="connsiteY56" fmla="*/ 551879 h 866204"/>
                <a:gd name="connsiteX57" fmla="*/ 361950 w 4771578"/>
                <a:gd name="connsiteY57" fmla="*/ 470917 h 866204"/>
                <a:gd name="connsiteX58" fmla="*/ 133350 w 4771578"/>
                <a:gd name="connsiteY58" fmla="*/ 361379 h 866204"/>
                <a:gd name="connsiteX59" fmla="*/ 0 w 4771578"/>
                <a:gd name="connsiteY59"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657475 w 4771578"/>
                <a:gd name="connsiteY48" fmla="*/ 866204 h 866204"/>
                <a:gd name="connsiteX49" fmla="*/ 2309813 w 4771578"/>
                <a:gd name="connsiteY49" fmla="*/ 832867 h 866204"/>
                <a:gd name="connsiteX50" fmla="*/ 1957388 w 4771578"/>
                <a:gd name="connsiteY50" fmla="*/ 775717 h 866204"/>
                <a:gd name="connsiteX51" fmla="*/ 1724025 w 4771578"/>
                <a:gd name="connsiteY51" fmla="*/ 732854 h 866204"/>
                <a:gd name="connsiteX52" fmla="*/ 1457325 w 4771578"/>
                <a:gd name="connsiteY52" fmla="*/ 737617 h 866204"/>
                <a:gd name="connsiteX53" fmla="*/ 1373980 w 4771578"/>
                <a:gd name="connsiteY53" fmla="*/ 737617 h 866204"/>
                <a:gd name="connsiteX54" fmla="*/ 1309688 w 4771578"/>
                <a:gd name="connsiteY54" fmla="*/ 728092 h 866204"/>
                <a:gd name="connsiteX55" fmla="*/ 1019175 w 4771578"/>
                <a:gd name="connsiteY55" fmla="*/ 656654 h 866204"/>
                <a:gd name="connsiteX56" fmla="*/ 842963 w 4771578"/>
                <a:gd name="connsiteY56" fmla="*/ 623317 h 866204"/>
                <a:gd name="connsiteX57" fmla="*/ 614363 w 4771578"/>
                <a:gd name="connsiteY57" fmla="*/ 551879 h 866204"/>
                <a:gd name="connsiteX58" fmla="*/ 361950 w 4771578"/>
                <a:gd name="connsiteY58" fmla="*/ 470917 h 866204"/>
                <a:gd name="connsiteX59" fmla="*/ 133350 w 4771578"/>
                <a:gd name="connsiteY59" fmla="*/ 361379 h 866204"/>
                <a:gd name="connsiteX60" fmla="*/ 0 w 4771578"/>
                <a:gd name="connsiteY60"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657475 w 4771578"/>
                <a:gd name="connsiteY48" fmla="*/ 866204 h 866204"/>
                <a:gd name="connsiteX49" fmla="*/ 2309813 w 4771578"/>
                <a:gd name="connsiteY49" fmla="*/ 832867 h 866204"/>
                <a:gd name="connsiteX50" fmla="*/ 1957388 w 4771578"/>
                <a:gd name="connsiteY50" fmla="*/ 775717 h 866204"/>
                <a:gd name="connsiteX51" fmla="*/ 1724025 w 4771578"/>
                <a:gd name="connsiteY51" fmla="*/ 732854 h 866204"/>
                <a:gd name="connsiteX52" fmla="*/ 1481137 w 4771578"/>
                <a:gd name="connsiteY52" fmla="*/ 737617 h 866204"/>
                <a:gd name="connsiteX53" fmla="*/ 1373980 w 4771578"/>
                <a:gd name="connsiteY53" fmla="*/ 737617 h 866204"/>
                <a:gd name="connsiteX54" fmla="*/ 1309688 w 4771578"/>
                <a:gd name="connsiteY54" fmla="*/ 728092 h 866204"/>
                <a:gd name="connsiteX55" fmla="*/ 1019175 w 4771578"/>
                <a:gd name="connsiteY55" fmla="*/ 656654 h 866204"/>
                <a:gd name="connsiteX56" fmla="*/ 842963 w 4771578"/>
                <a:gd name="connsiteY56" fmla="*/ 623317 h 866204"/>
                <a:gd name="connsiteX57" fmla="*/ 614363 w 4771578"/>
                <a:gd name="connsiteY57" fmla="*/ 551879 h 866204"/>
                <a:gd name="connsiteX58" fmla="*/ 361950 w 4771578"/>
                <a:gd name="connsiteY58" fmla="*/ 470917 h 866204"/>
                <a:gd name="connsiteX59" fmla="*/ 133350 w 4771578"/>
                <a:gd name="connsiteY59" fmla="*/ 361379 h 866204"/>
                <a:gd name="connsiteX60" fmla="*/ 0 w 4771578"/>
                <a:gd name="connsiteY60"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657475 w 4771578"/>
                <a:gd name="connsiteY48" fmla="*/ 866204 h 866204"/>
                <a:gd name="connsiteX49" fmla="*/ 2309813 w 4771578"/>
                <a:gd name="connsiteY49" fmla="*/ 832867 h 866204"/>
                <a:gd name="connsiteX50" fmla="*/ 1957388 w 4771578"/>
                <a:gd name="connsiteY50" fmla="*/ 775717 h 866204"/>
                <a:gd name="connsiteX51" fmla="*/ 1735931 w 4771578"/>
                <a:gd name="connsiteY51" fmla="*/ 737617 h 866204"/>
                <a:gd name="connsiteX52" fmla="*/ 1481137 w 4771578"/>
                <a:gd name="connsiteY52" fmla="*/ 737617 h 866204"/>
                <a:gd name="connsiteX53" fmla="*/ 1373980 w 4771578"/>
                <a:gd name="connsiteY53" fmla="*/ 737617 h 866204"/>
                <a:gd name="connsiteX54" fmla="*/ 1309688 w 4771578"/>
                <a:gd name="connsiteY54" fmla="*/ 728092 h 866204"/>
                <a:gd name="connsiteX55" fmla="*/ 1019175 w 4771578"/>
                <a:gd name="connsiteY55" fmla="*/ 656654 h 866204"/>
                <a:gd name="connsiteX56" fmla="*/ 842963 w 4771578"/>
                <a:gd name="connsiteY56" fmla="*/ 623317 h 866204"/>
                <a:gd name="connsiteX57" fmla="*/ 614363 w 4771578"/>
                <a:gd name="connsiteY57" fmla="*/ 551879 h 866204"/>
                <a:gd name="connsiteX58" fmla="*/ 361950 w 4771578"/>
                <a:gd name="connsiteY58" fmla="*/ 470917 h 866204"/>
                <a:gd name="connsiteX59" fmla="*/ 133350 w 4771578"/>
                <a:gd name="connsiteY59" fmla="*/ 361379 h 866204"/>
                <a:gd name="connsiteX60" fmla="*/ 0 w 4771578"/>
                <a:gd name="connsiteY60"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657475 w 4771578"/>
                <a:gd name="connsiteY48" fmla="*/ 866204 h 866204"/>
                <a:gd name="connsiteX49" fmla="*/ 2309813 w 4771578"/>
                <a:gd name="connsiteY49" fmla="*/ 832867 h 866204"/>
                <a:gd name="connsiteX50" fmla="*/ 2005013 w 4771578"/>
                <a:gd name="connsiteY50" fmla="*/ 773336 h 866204"/>
                <a:gd name="connsiteX51" fmla="*/ 1735931 w 4771578"/>
                <a:gd name="connsiteY51" fmla="*/ 737617 h 866204"/>
                <a:gd name="connsiteX52" fmla="*/ 1481137 w 4771578"/>
                <a:gd name="connsiteY52" fmla="*/ 737617 h 866204"/>
                <a:gd name="connsiteX53" fmla="*/ 1373980 w 4771578"/>
                <a:gd name="connsiteY53" fmla="*/ 737617 h 866204"/>
                <a:gd name="connsiteX54" fmla="*/ 1309688 w 4771578"/>
                <a:gd name="connsiteY54" fmla="*/ 728092 h 866204"/>
                <a:gd name="connsiteX55" fmla="*/ 1019175 w 4771578"/>
                <a:gd name="connsiteY55" fmla="*/ 656654 h 866204"/>
                <a:gd name="connsiteX56" fmla="*/ 842963 w 4771578"/>
                <a:gd name="connsiteY56" fmla="*/ 623317 h 866204"/>
                <a:gd name="connsiteX57" fmla="*/ 614363 w 4771578"/>
                <a:gd name="connsiteY57" fmla="*/ 551879 h 866204"/>
                <a:gd name="connsiteX58" fmla="*/ 361950 w 4771578"/>
                <a:gd name="connsiteY58" fmla="*/ 470917 h 866204"/>
                <a:gd name="connsiteX59" fmla="*/ 133350 w 4771578"/>
                <a:gd name="connsiteY59" fmla="*/ 361379 h 866204"/>
                <a:gd name="connsiteX60" fmla="*/ 0 w 4771578"/>
                <a:gd name="connsiteY60"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657475 w 4771578"/>
                <a:gd name="connsiteY48" fmla="*/ 866204 h 866204"/>
                <a:gd name="connsiteX49" fmla="*/ 2490787 w 4771578"/>
                <a:gd name="connsiteY49" fmla="*/ 856679 h 866204"/>
                <a:gd name="connsiteX50" fmla="*/ 2309813 w 4771578"/>
                <a:gd name="connsiteY50" fmla="*/ 832867 h 866204"/>
                <a:gd name="connsiteX51" fmla="*/ 2005013 w 4771578"/>
                <a:gd name="connsiteY51" fmla="*/ 773336 h 866204"/>
                <a:gd name="connsiteX52" fmla="*/ 1735931 w 4771578"/>
                <a:gd name="connsiteY52" fmla="*/ 737617 h 866204"/>
                <a:gd name="connsiteX53" fmla="*/ 1481137 w 4771578"/>
                <a:gd name="connsiteY53" fmla="*/ 737617 h 866204"/>
                <a:gd name="connsiteX54" fmla="*/ 1373980 w 4771578"/>
                <a:gd name="connsiteY54" fmla="*/ 737617 h 866204"/>
                <a:gd name="connsiteX55" fmla="*/ 1309688 w 4771578"/>
                <a:gd name="connsiteY55" fmla="*/ 728092 h 866204"/>
                <a:gd name="connsiteX56" fmla="*/ 1019175 w 4771578"/>
                <a:gd name="connsiteY56" fmla="*/ 656654 h 866204"/>
                <a:gd name="connsiteX57" fmla="*/ 842963 w 4771578"/>
                <a:gd name="connsiteY57" fmla="*/ 623317 h 866204"/>
                <a:gd name="connsiteX58" fmla="*/ 614363 w 4771578"/>
                <a:gd name="connsiteY58" fmla="*/ 551879 h 866204"/>
                <a:gd name="connsiteX59" fmla="*/ 361950 w 4771578"/>
                <a:gd name="connsiteY59" fmla="*/ 470917 h 866204"/>
                <a:gd name="connsiteX60" fmla="*/ 133350 w 4771578"/>
                <a:gd name="connsiteY60" fmla="*/ 361379 h 866204"/>
                <a:gd name="connsiteX61" fmla="*/ 0 w 4771578"/>
                <a:gd name="connsiteY61"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838449 w 4771578"/>
                <a:gd name="connsiteY48" fmla="*/ 861442 h 866204"/>
                <a:gd name="connsiteX49" fmla="*/ 2657475 w 4771578"/>
                <a:gd name="connsiteY49" fmla="*/ 866204 h 866204"/>
                <a:gd name="connsiteX50" fmla="*/ 2490787 w 4771578"/>
                <a:gd name="connsiteY50" fmla="*/ 856679 h 866204"/>
                <a:gd name="connsiteX51" fmla="*/ 2309813 w 4771578"/>
                <a:gd name="connsiteY51" fmla="*/ 832867 h 866204"/>
                <a:gd name="connsiteX52" fmla="*/ 2005013 w 4771578"/>
                <a:gd name="connsiteY52" fmla="*/ 773336 h 866204"/>
                <a:gd name="connsiteX53" fmla="*/ 1735931 w 4771578"/>
                <a:gd name="connsiteY53" fmla="*/ 737617 h 866204"/>
                <a:gd name="connsiteX54" fmla="*/ 1481137 w 4771578"/>
                <a:gd name="connsiteY54" fmla="*/ 737617 h 866204"/>
                <a:gd name="connsiteX55" fmla="*/ 1373980 w 4771578"/>
                <a:gd name="connsiteY55" fmla="*/ 737617 h 866204"/>
                <a:gd name="connsiteX56" fmla="*/ 1309688 w 4771578"/>
                <a:gd name="connsiteY56" fmla="*/ 728092 h 866204"/>
                <a:gd name="connsiteX57" fmla="*/ 1019175 w 4771578"/>
                <a:gd name="connsiteY57" fmla="*/ 656654 h 866204"/>
                <a:gd name="connsiteX58" fmla="*/ 842963 w 4771578"/>
                <a:gd name="connsiteY58" fmla="*/ 623317 h 866204"/>
                <a:gd name="connsiteX59" fmla="*/ 614363 w 4771578"/>
                <a:gd name="connsiteY59" fmla="*/ 551879 h 866204"/>
                <a:gd name="connsiteX60" fmla="*/ 361950 w 4771578"/>
                <a:gd name="connsiteY60" fmla="*/ 470917 h 866204"/>
                <a:gd name="connsiteX61" fmla="*/ 133350 w 4771578"/>
                <a:gd name="connsiteY61" fmla="*/ 361379 h 866204"/>
                <a:gd name="connsiteX62" fmla="*/ 0 w 4771578"/>
                <a:gd name="connsiteY62"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838449 w 4771578"/>
                <a:gd name="connsiteY48" fmla="*/ 861442 h 866204"/>
                <a:gd name="connsiteX49" fmla="*/ 2657475 w 4771578"/>
                <a:gd name="connsiteY49" fmla="*/ 866204 h 866204"/>
                <a:gd name="connsiteX50" fmla="*/ 2490787 w 4771578"/>
                <a:gd name="connsiteY50" fmla="*/ 856679 h 866204"/>
                <a:gd name="connsiteX51" fmla="*/ 2309813 w 4771578"/>
                <a:gd name="connsiteY51" fmla="*/ 832867 h 866204"/>
                <a:gd name="connsiteX52" fmla="*/ 2005013 w 4771578"/>
                <a:gd name="connsiteY52" fmla="*/ 773336 h 866204"/>
                <a:gd name="connsiteX53" fmla="*/ 1735931 w 4771578"/>
                <a:gd name="connsiteY53" fmla="*/ 737617 h 866204"/>
                <a:gd name="connsiteX54" fmla="*/ 1481137 w 4771578"/>
                <a:gd name="connsiteY54" fmla="*/ 737617 h 866204"/>
                <a:gd name="connsiteX55" fmla="*/ 1373980 w 4771578"/>
                <a:gd name="connsiteY55" fmla="*/ 737617 h 866204"/>
                <a:gd name="connsiteX56" fmla="*/ 1309688 w 4771578"/>
                <a:gd name="connsiteY56" fmla="*/ 728092 h 866204"/>
                <a:gd name="connsiteX57" fmla="*/ 1014412 w 4771578"/>
                <a:gd name="connsiteY57" fmla="*/ 649511 h 866204"/>
                <a:gd name="connsiteX58" fmla="*/ 842963 w 4771578"/>
                <a:gd name="connsiteY58" fmla="*/ 623317 h 866204"/>
                <a:gd name="connsiteX59" fmla="*/ 614363 w 4771578"/>
                <a:gd name="connsiteY59" fmla="*/ 551879 h 866204"/>
                <a:gd name="connsiteX60" fmla="*/ 361950 w 4771578"/>
                <a:gd name="connsiteY60" fmla="*/ 470917 h 866204"/>
                <a:gd name="connsiteX61" fmla="*/ 133350 w 4771578"/>
                <a:gd name="connsiteY61" fmla="*/ 361379 h 866204"/>
                <a:gd name="connsiteX62" fmla="*/ 0 w 4771578"/>
                <a:gd name="connsiteY62"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838449 w 4771578"/>
                <a:gd name="connsiteY48" fmla="*/ 861442 h 866204"/>
                <a:gd name="connsiteX49" fmla="*/ 2657475 w 4771578"/>
                <a:gd name="connsiteY49" fmla="*/ 866204 h 866204"/>
                <a:gd name="connsiteX50" fmla="*/ 2490787 w 4771578"/>
                <a:gd name="connsiteY50" fmla="*/ 856679 h 866204"/>
                <a:gd name="connsiteX51" fmla="*/ 2309813 w 4771578"/>
                <a:gd name="connsiteY51" fmla="*/ 832867 h 866204"/>
                <a:gd name="connsiteX52" fmla="*/ 2005013 w 4771578"/>
                <a:gd name="connsiteY52" fmla="*/ 773336 h 866204"/>
                <a:gd name="connsiteX53" fmla="*/ 1735931 w 4771578"/>
                <a:gd name="connsiteY53" fmla="*/ 737617 h 866204"/>
                <a:gd name="connsiteX54" fmla="*/ 1481137 w 4771578"/>
                <a:gd name="connsiteY54" fmla="*/ 737617 h 866204"/>
                <a:gd name="connsiteX55" fmla="*/ 1373980 w 4771578"/>
                <a:gd name="connsiteY55" fmla="*/ 737617 h 866204"/>
                <a:gd name="connsiteX56" fmla="*/ 1309688 w 4771578"/>
                <a:gd name="connsiteY56" fmla="*/ 728092 h 866204"/>
                <a:gd name="connsiteX57" fmla="*/ 1152524 w 4771578"/>
                <a:gd name="connsiteY57" fmla="*/ 697135 h 866204"/>
                <a:gd name="connsiteX58" fmla="*/ 1014412 w 4771578"/>
                <a:gd name="connsiteY58" fmla="*/ 649511 h 866204"/>
                <a:gd name="connsiteX59" fmla="*/ 842963 w 4771578"/>
                <a:gd name="connsiteY59" fmla="*/ 623317 h 866204"/>
                <a:gd name="connsiteX60" fmla="*/ 614363 w 4771578"/>
                <a:gd name="connsiteY60" fmla="*/ 551879 h 866204"/>
                <a:gd name="connsiteX61" fmla="*/ 361950 w 4771578"/>
                <a:gd name="connsiteY61" fmla="*/ 470917 h 866204"/>
                <a:gd name="connsiteX62" fmla="*/ 133350 w 4771578"/>
                <a:gd name="connsiteY62" fmla="*/ 361379 h 866204"/>
                <a:gd name="connsiteX63" fmla="*/ 0 w 4771578"/>
                <a:gd name="connsiteY63"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838449 w 4771578"/>
                <a:gd name="connsiteY48" fmla="*/ 861442 h 866204"/>
                <a:gd name="connsiteX49" fmla="*/ 2657475 w 4771578"/>
                <a:gd name="connsiteY49" fmla="*/ 866204 h 866204"/>
                <a:gd name="connsiteX50" fmla="*/ 2490787 w 4771578"/>
                <a:gd name="connsiteY50" fmla="*/ 856679 h 866204"/>
                <a:gd name="connsiteX51" fmla="*/ 2309813 w 4771578"/>
                <a:gd name="connsiteY51" fmla="*/ 832867 h 866204"/>
                <a:gd name="connsiteX52" fmla="*/ 2005013 w 4771578"/>
                <a:gd name="connsiteY52" fmla="*/ 773336 h 866204"/>
                <a:gd name="connsiteX53" fmla="*/ 1735931 w 4771578"/>
                <a:gd name="connsiteY53" fmla="*/ 737617 h 866204"/>
                <a:gd name="connsiteX54" fmla="*/ 1481137 w 4771578"/>
                <a:gd name="connsiteY54" fmla="*/ 737617 h 866204"/>
                <a:gd name="connsiteX55" fmla="*/ 1397792 w 4771578"/>
                <a:gd name="connsiteY55" fmla="*/ 735236 h 866204"/>
                <a:gd name="connsiteX56" fmla="*/ 1309688 w 4771578"/>
                <a:gd name="connsiteY56" fmla="*/ 728092 h 866204"/>
                <a:gd name="connsiteX57" fmla="*/ 1152524 w 4771578"/>
                <a:gd name="connsiteY57" fmla="*/ 697135 h 866204"/>
                <a:gd name="connsiteX58" fmla="*/ 1014412 w 4771578"/>
                <a:gd name="connsiteY58" fmla="*/ 649511 h 866204"/>
                <a:gd name="connsiteX59" fmla="*/ 842963 w 4771578"/>
                <a:gd name="connsiteY59" fmla="*/ 623317 h 866204"/>
                <a:gd name="connsiteX60" fmla="*/ 614363 w 4771578"/>
                <a:gd name="connsiteY60" fmla="*/ 551879 h 866204"/>
                <a:gd name="connsiteX61" fmla="*/ 361950 w 4771578"/>
                <a:gd name="connsiteY61" fmla="*/ 470917 h 866204"/>
                <a:gd name="connsiteX62" fmla="*/ 133350 w 4771578"/>
                <a:gd name="connsiteY62" fmla="*/ 361379 h 866204"/>
                <a:gd name="connsiteX63" fmla="*/ 0 w 4771578"/>
                <a:gd name="connsiteY63"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838449 w 4771578"/>
                <a:gd name="connsiteY48" fmla="*/ 861442 h 866204"/>
                <a:gd name="connsiteX49" fmla="*/ 2657475 w 4771578"/>
                <a:gd name="connsiteY49" fmla="*/ 866204 h 866204"/>
                <a:gd name="connsiteX50" fmla="*/ 2490787 w 4771578"/>
                <a:gd name="connsiteY50" fmla="*/ 856679 h 866204"/>
                <a:gd name="connsiteX51" fmla="*/ 2309813 w 4771578"/>
                <a:gd name="connsiteY51" fmla="*/ 832867 h 866204"/>
                <a:gd name="connsiteX52" fmla="*/ 2005013 w 4771578"/>
                <a:gd name="connsiteY52" fmla="*/ 773336 h 866204"/>
                <a:gd name="connsiteX53" fmla="*/ 1735931 w 4771578"/>
                <a:gd name="connsiteY53" fmla="*/ 737617 h 866204"/>
                <a:gd name="connsiteX54" fmla="*/ 1600199 w 4771578"/>
                <a:gd name="connsiteY54" fmla="*/ 737617 h 866204"/>
                <a:gd name="connsiteX55" fmla="*/ 1481137 w 4771578"/>
                <a:gd name="connsiteY55" fmla="*/ 737617 h 866204"/>
                <a:gd name="connsiteX56" fmla="*/ 1397792 w 4771578"/>
                <a:gd name="connsiteY56" fmla="*/ 735236 h 866204"/>
                <a:gd name="connsiteX57" fmla="*/ 1309688 w 4771578"/>
                <a:gd name="connsiteY57" fmla="*/ 728092 h 866204"/>
                <a:gd name="connsiteX58" fmla="*/ 1152524 w 4771578"/>
                <a:gd name="connsiteY58" fmla="*/ 697135 h 866204"/>
                <a:gd name="connsiteX59" fmla="*/ 1014412 w 4771578"/>
                <a:gd name="connsiteY59" fmla="*/ 649511 h 866204"/>
                <a:gd name="connsiteX60" fmla="*/ 842963 w 4771578"/>
                <a:gd name="connsiteY60" fmla="*/ 623317 h 866204"/>
                <a:gd name="connsiteX61" fmla="*/ 614363 w 4771578"/>
                <a:gd name="connsiteY61" fmla="*/ 551879 h 866204"/>
                <a:gd name="connsiteX62" fmla="*/ 361950 w 4771578"/>
                <a:gd name="connsiteY62" fmla="*/ 470917 h 866204"/>
                <a:gd name="connsiteX63" fmla="*/ 133350 w 4771578"/>
                <a:gd name="connsiteY63" fmla="*/ 361379 h 866204"/>
                <a:gd name="connsiteX64" fmla="*/ 0 w 4771578"/>
                <a:gd name="connsiteY64"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752600 w 4771578"/>
                <a:gd name="connsiteY6" fmla="*/ 628079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838449 w 4771578"/>
                <a:gd name="connsiteY48" fmla="*/ 861442 h 866204"/>
                <a:gd name="connsiteX49" fmla="*/ 2657475 w 4771578"/>
                <a:gd name="connsiteY49" fmla="*/ 866204 h 866204"/>
                <a:gd name="connsiteX50" fmla="*/ 2490787 w 4771578"/>
                <a:gd name="connsiteY50" fmla="*/ 856679 h 866204"/>
                <a:gd name="connsiteX51" fmla="*/ 2309813 w 4771578"/>
                <a:gd name="connsiteY51" fmla="*/ 832867 h 866204"/>
                <a:gd name="connsiteX52" fmla="*/ 2005013 w 4771578"/>
                <a:gd name="connsiteY52" fmla="*/ 773336 h 866204"/>
                <a:gd name="connsiteX53" fmla="*/ 1893093 w 4771578"/>
                <a:gd name="connsiteY53" fmla="*/ 761429 h 866204"/>
                <a:gd name="connsiteX54" fmla="*/ 1735931 w 4771578"/>
                <a:gd name="connsiteY54" fmla="*/ 737617 h 866204"/>
                <a:gd name="connsiteX55" fmla="*/ 1600199 w 4771578"/>
                <a:gd name="connsiteY55" fmla="*/ 737617 h 866204"/>
                <a:gd name="connsiteX56" fmla="*/ 1481137 w 4771578"/>
                <a:gd name="connsiteY56" fmla="*/ 737617 h 866204"/>
                <a:gd name="connsiteX57" fmla="*/ 1397792 w 4771578"/>
                <a:gd name="connsiteY57" fmla="*/ 735236 h 866204"/>
                <a:gd name="connsiteX58" fmla="*/ 1309688 w 4771578"/>
                <a:gd name="connsiteY58" fmla="*/ 728092 h 866204"/>
                <a:gd name="connsiteX59" fmla="*/ 1152524 w 4771578"/>
                <a:gd name="connsiteY59" fmla="*/ 697135 h 866204"/>
                <a:gd name="connsiteX60" fmla="*/ 1014412 w 4771578"/>
                <a:gd name="connsiteY60" fmla="*/ 649511 h 866204"/>
                <a:gd name="connsiteX61" fmla="*/ 842963 w 4771578"/>
                <a:gd name="connsiteY61" fmla="*/ 623317 h 866204"/>
                <a:gd name="connsiteX62" fmla="*/ 614363 w 4771578"/>
                <a:gd name="connsiteY62" fmla="*/ 551879 h 866204"/>
                <a:gd name="connsiteX63" fmla="*/ 361950 w 4771578"/>
                <a:gd name="connsiteY63" fmla="*/ 470917 h 866204"/>
                <a:gd name="connsiteX64" fmla="*/ 133350 w 4771578"/>
                <a:gd name="connsiteY64" fmla="*/ 361379 h 866204"/>
                <a:gd name="connsiteX65" fmla="*/ 0 w 4771578"/>
                <a:gd name="connsiteY65"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819275 w 4771578"/>
                <a:gd name="connsiteY6" fmla="*/ 620935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838449 w 4771578"/>
                <a:gd name="connsiteY48" fmla="*/ 861442 h 866204"/>
                <a:gd name="connsiteX49" fmla="*/ 2657475 w 4771578"/>
                <a:gd name="connsiteY49" fmla="*/ 866204 h 866204"/>
                <a:gd name="connsiteX50" fmla="*/ 2490787 w 4771578"/>
                <a:gd name="connsiteY50" fmla="*/ 856679 h 866204"/>
                <a:gd name="connsiteX51" fmla="*/ 2309813 w 4771578"/>
                <a:gd name="connsiteY51" fmla="*/ 832867 h 866204"/>
                <a:gd name="connsiteX52" fmla="*/ 2005013 w 4771578"/>
                <a:gd name="connsiteY52" fmla="*/ 773336 h 866204"/>
                <a:gd name="connsiteX53" fmla="*/ 1893093 w 4771578"/>
                <a:gd name="connsiteY53" fmla="*/ 761429 h 866204"/>
                <a:gd name="connsiteX54" fmla="*/ 1735931 w 4771578"/>
                <a:gd name="connsiteY54" fmla="*/ 737617 h 866204"/>
                <a:gd name="connsiteX55" fmla="*/ 1600199 w 4771578"/>
                <a:gd name="connsiteY55" fmla="*/ 737617 h 866204"/>
                <a:gd name="connsiteX56" fmla="*/ 1481137 w 4771578"/>
                <a:gd name="connsiteY56" fmla="*/ 737617 h 866204"/>
                <a:gd name="connsiteX57" fmla="*/ 1397792 w 4771578"/>
                <a:gd name="connsiteY57" fmla="*/ 735236 h 866204"/>
                <a:gd name="connsiteX58" fmla="*/ 1309688 w 4771578"/>
                <a:gd name="connsiteY58" fmla="*/ 728092 h 866204"/>
                <a:gd name="connsiteX59" fmla="*/ 1152524 w 4771578"/>
                <a:gd name="connsiteY59" fmla="*/ 697135 h 866204"/>
                <a:gd name="connsiteX60" fmla="*/ 1014412 w 4771578"/>
                <a:gd name="connsiteY60" fmla="*/ 649511 h 866204"/>
                <a:gd name="connsiteX61" fmla="*/ 842963 w 4771578"/>
                <a:gd name="connsiteY61" fmla="*/ 623317 h 866204"/>
                <a:gd name="connsiteX62" fmla="*/ 614363 w 4771578"/>
                <a:gd name="connsiteY62" fmla="*/ 551879 h 866204"/>
                <a:gd name="connsiteX63" fmla="*/ 361950 w 4771578"/>
                <a:gd name="connsiteY63" fmla="*/ 470917 h 866204"/>
                <a:gd name="connsiteX64" fmla="*/ 133350 w 4771578"/>
                <a:gd name="connsiteY64" fmla="*/ 361379 h 866204"/>
                <a:gd name="connsiteX65" fmla="*/ 0 w 4771578"/>
                <a:gd name="connsiteY65" fmla="*/ 237554 h 866204"/>
                <a:gd name="connsiteX0" fmla="*/ 0 w 4771578"/>
                <a:gd name="connsiteY0" fmla="*/ 237554 h 866204"/>
                <a:gd name="connsiteX1" fmla="*/ 266700 w 4771578"/>
                <a:gd name="connsiteY1" fmla="*/ 370904 h 866204"/>
                <a:gd name="connsiteX2" fmla="*/ 704850 w 4771578"/>
                <a:gd name="connsiteY2" fmla="*/ 547117 h 866204"/>
                <a:gd name="connsiteX3" fmla="*/ 985838 w 4771578"/>
                <a:gd name="connsiteY3" fmla="*/ 609029 h 866204"/>
                <a:gd name="connsiteX4" fmla="*/ 1381125 w 4771578"/>
                <a:gd name="connsiteY4" fmla="*/ 656654 h 866204"/>
                <a:gd name="connsiteX5" fmla="*/ 1704975 w 4771578"/>
                <a:gd name="connsiteY5" fmla="*/ 618554 h 866204"/>
                <a:gd name="connsiteX6" fmla="*/ 1819275 w 4771578"/>
                <a:gd name="connsiteY6" fmla="*/ 620935 h 866204"/>
                <a:gd name="connsiteX7" fmla="*/ 2019300 w 4771578"/>
                <a:gd name="connsiteY7" fmla="*/ 561404 h 866204"/>
                <a:gd name="connsiteX8" fmla="*/ 2147888 w 4771578"/>
                <a:gd name="connsiteY8" fmla="*/ 409004 h 866204"/>
                <a:gd name="connsiteX9" fmla="*/ 2224088 w 4771578"/>
                <a:gd name="connsiteY9" fmla="*/ 275654 h 866204"/>
                <a:gd name="connsiteX10" fmla="*/ 2295525 w 4771578"/>
                <a:gd name="connsiteY10" fmla="*/ 175642 h 866204"/>
                <a:gd name="connsiteX11" fmla="*/ 2419350 w 4771578"/>
                <a:gd name="connsiteY11" fmla="*/ 108967 h 866204"/>
                <a:gd name="connsiteX12" fmla="*/ 2600325 w 4771578"/>
                <a:gd name="connsiteY12" fmla="*/ 94679 h 866204"/>
                <a:gd name="connsiteX13" fmla="*/ 2857500 w 4771578"/>
                <a:gd name="connsiteY13" fmla="*/ 104204 h 866204"/>
                <a:gd name="connsiteX14" fmla="*/ 2924175 w 4771578"/>
                <a:gd name="connsiteY14" fmla="*/ 151829 h 866204"/>
                <a:gd name="connsiteX15" fmla="*/ 2886075 w 4771578"/>
                <a:gd name="connsiteY15" fmla="*/ 228029 h 866204"/>
                <a:gd name="connsiteX16" fmla="*/ 2572830 w 4771578"/>
                <a:gd name="connsiteY16" fmla="*/ 243004 h 866204"/>
                <a:gd name="connsiteX17" fmla="*/ 2448613 w 4771578"/>
                <a:gd name="connsiteY17" fmla="*/ 352443 h 866204"/>
                <a:gd name="connsiteX18" fmla="*/ 2240535 w 4771578"/>
                <a:gd name="connsiteY18" fmla="*/ 515155 h 866204"/>
                <a:gd name="connsiteX19" fmla="*/ 2241321 w 4771578"/>
                <a:gd name="connsiteY19" fmla="*/ 612810 h 866204"/>
                <a:gd name="connsiteX20" fmla="*/ 2447925 w 4771578"/>
                <a:gd name="connsiteY20" fmla="*/ 628275 h 866204"/>
                <a:gd name="connsiteX21" fmla="*/ 2624629 w 4771578"/>
                <a:gd name="connsiteY21" fmla="*/ 585021 h 866204"/>
                <a:gd name="connsiteX22" fmla="*/ 2828925 w 4771578"/>
                <a:gd name="connsiteY22" fmla="*/ 542354 h 866204"/>
                <a:gd name="connsiteX23" fmla="*/ 3009704 w 4771578"/>
                <a:gd name="connsiteY23" fmla="*/ 485498 h 866204"/>
                <a:gd name="connsiteX24" fmla="*/ 3195736 w 4771578"/>
                <a:gd name="connsiteY24" fmla="*/ 447497 h 866204"/>
                <a:gd name="connsiteX25" fmla="*/ 3276600 w 4771578"/>
                <a:gd name="connsiteY25" fmla="*/ 409004 h 866204"/>
                <a:gd name="connsiteX26" fmla="*/ 3357563 w 4771578"/>
                <a:gd name="connsiteY26" fmla="*/ 289942 h 866204"/>
                <a:gd name="connsiteX27" fmla="*/ 3400425 w 4771578"/>
                <a:gd name="connsiteY27" fmla="*/ 232792 h 866204"/>
                <a:gd name="connsiteX28" fmla="*/ 3481388 w 4771578"/>
                <a:gd name="connsiteY28" fmla="*/ 223267 h 866204"/>
                <a:gd name="connsiteX29" fmla="*/ 3500438 w 4771578"/>
                <a:gd name="connsiteY29" fmla="*/ 299467 h 866204"/>
                <a:gd name="connsiteX30" fmla="*/ 3462338 w 4771578"/>
                <a:gd name="connsiteY30" fmla="*/ 389954 h 866204"/>
                <a:gd name="connsiteX31" fmla="*/ 3519488 w 4771578"/>
                <a:gd name="connsiteY31" fmla="*/ 466154 h 866204"/>
                <a:gd name="connsiteX32" fmla="*/ 3638550 w 4771578"/>
                <a:gd name="connsiteY32" fmla="*/ 347092 h 866204"/>
                <a:gd name="connsiteX33" fmla="*/ 3719513 w 4771578"/>
                <a:gd name="connsiteY33" fmla="*/ 228029 h 866204"/>
                <a:gd name="connsiteX34" fmla="*/ 3814763 w 4771578"/>
                <a:gd name="connsiteY34" fmla="*/ 147067 h 866204"/>
                <a:gd name="connsiteX35" fmla="*/ 3948310 w 4771578"/>
                <a:gd name="connsiteY35" fmla="*/ 14895 h 866204"/>
                <a:gd name="connsiteX36" fmla="*/ 4186140 w 4771578"/>
                <a:gd name="connsiteY36" fmla="*/ 5862 h 866204"/>
                <a:gd name="connsiteX37" fmla="*/ 4438650 w 4771578"/>
                <a:gd name="connsiteY37" fmla="*/ 29870 h 866204"/>
                <a:gd name="connsiteX38" fmla="*/ 4757492 w 4771578"/>
                <a:gd name="connsiteY38" fmla="*/ 72094 h 866204"/>
                <a:gd name="connsiteX39" fmla="*/ 4719834 w 4771578"/>
                <a:gd name="connsiteY39" fmla="*/ 204707 h 866204"/>
                <a:gd name="connsiteX40" fmla="*/ 4587466 w 4771578"/>
                <a:gd name="connsiteY40" fmla="*/ 281596 h 866204"/>
                <a:gd name="connsiteX41" fmla="*/ 4453331 w 4771578"/>
                <a:gd name="connsiteY41" fmla="*/ 367222 h 866204"/>
                <a:gd name="connsiteX42" fmla="*/ 4253207 w 4771578"/>
                <a:gd name="connsiteY42" fmla="*/ 371885 h 866204"/>
                <a:gd name="connsiteX43" fmla="*/ 4038993 w 4771578"/>
                <a:gd name="connsiteY43" fmla="*/ 428447 h 866204"/>
                <a:gd name="connsiteX44" fmla="*/ 3857625 w 4771578"/>
                <a:gd name="connsiteY44" fmla="*/ 494729 h 866204"/>
                <a:gd name="connsiteX45" fmla="*/ 3586163 w 4771578"/>
                <a:gd name="connsiteY45" fmla="*/ 609029 h 866204"/>
                <a:gd name="connsiteX46" fmla="*/ 3276600 w 4771578"/>
                <a:gd name="connsiteY46" fmla="*/ 756667 h 866204"/>
                <a:gd name="connsiteX47" fmla="*/ 2995613 w 4771578"/>
                <a:gd name="connsiteY47" fmla="*/ 851917 h 866204"/>
                <a:gd name="connsiteX48" fmla="*/ 2838449 w 4771578"/>
                <a:gd name="connsiteY48" fmla="*/ 861442 h 866204"/>
                <a:gd name="connsiteX49" fmla="*/ 2657475 w 4771578"/>
                <a:gd name="connsiteY49" fmla="*/ 866204 h 866204"/>
                <a:gd name="connsiteX50" fmla="*/ 2490787 w 4771578"/>
                <a:gd name="connsiteY50" fmla="*/ 856679 h 866204"/>
                <a:gd name="connsiteX51" fmla="*/ 2309813 w 4771578"/>
                <a:gd name="connsiteY51" fmla="*/ 832867 h 866204"/>
                <a:gd name="connsiteX52" fmla="*/ 2005013 w 4771578"/>
                <a:gd name="connsiteY52" fmla="*/ 773336 h 866204"/>
                <a:gd name="connsiteX53" fmla="*/ 1893093 w 4771578"/>
                <a:gd name="connsiteY53" fmla="*/ 761429 h 866204"/>
                <a:gd name="connsiteX54" fmla="*/ 1735931 w 4771578"/>
                <a:gd name="connsiteY54" fmla="*/ 737617 h 866204"/>
                <a:gd name="connsiteX55" fmla="*/ 1600199 w 4771578"/>
                <a:gd name="connsiteY55" fmla="*/ 737617 h 866204"/>
                <a:gd name="connsiteX56" fmla="*/ 1481137 w 4771578"/>
                <a:gd name="connsiteY56" fmla="*/ 737617 h 866204"/>
                <a:gd name="connsiteX57" fmla="*/ 1388267 w 4771578"/>
                <a:gd name="connsiteY57" fmla="*/ 744761 h 866204"/>
                <a:gd name="connsiteX58" fmla="*/ 1309688 w 4771578"/>
                <a:gd name="connsiteY58" fmla="*/ 728092 h 866204"/>
                <a:gd name="connsiteX59" fmla="*/ 1152524 w 4771578"/>
                <a:gd name="connsiteY59" fmla="*/ 697135 h 866204"/>
                <a:gd name="connsiteX60" fmla="*/ 1014412 w 4771578"/>
                <a:gd name="connsiteY60" fmla="*/ 649511 h 866204"/>
                <a:gd name="connsiteX61" fmla="*/ 842963 w 4771578"/>
                <a:gd name="connsiteY61" fmla="*/ 623317 h 866204"/>
                <a:gd name="connsiteX62" fmla="*/ 614363 w 4771578"/>
                <a:gd name="connsiteY62" fmla="*/ 551879 h 866204"/>
                <a:gd name="connsiteX63" fmla="*/ 361950 w 4771578"/>
                <a:gd name="connsiteY63" fmla="*/ 470917 h 866204"/>
                <a:gd name="connsiteX64" fmla="*/ 133350 w 4771578"/>
                <a:gd name="connsiteY64" fmla="*/ 361379 h 866204"/>
                <a:gd name="connsiteX65" fmla="*/ 0 w 4771578"/>
                <a:gd name="connsiteY65" fmla="*/ 237554 h 866204"/>
                <a:gd name="connsiteX0" fmla="*/ 0 w 4707284"/>
                <a:gd name="connsiteY0" fmla="*/ 332804 h 866204"/>
                <a:gd name="connsiteX1" fmla="*/ 202406 w 4707284"/>
                <a:gd name="connsiteY1" fmla="*/ 370904 h 866204"/>
                <a:gd name="connsiteX2" fmla="*/ 640556 w 4707284"/>
                <a:gd name="connsiteY2" fmla="*/ 547117 h 866204"/>
                <a:gd name="connsiteX3" fmla="*/ 921544 w 4707284"/>
                <a:gd name="connsiteY3" fmla="*/ 609029 h 866204"/>
                <a:gd name="connsiteX4" fmla="*/ 1316831 w 4707284"/>
                <a:gd name="connsiteY4" fmla="*/ 656654 h 866204"/>
                <a:gd name="connsiteX5" fmla="*/ 1640681 w 4707284"/>
                <a:gd name="connsiteY5" fmla="*/ 618554 h 866204"/>
                <a:gd name="connsiteX6" fmla="*/ 1754981 w 4707284"/>
                <a:gd name="connsiteY6" fmla="*/ 620935 h 866204"/>
                <a:gd name="connsiteX7" fmla="*/ 1955006 w 4707284"/>
                <a:gd name="connsiteY7" fmla="*/ 561404 h 866204"/>
                <a:gd name="connsiteX8" fmla="*/ 2083594 w 4707284"/>
                <a:gd name="connsiteY8" fmla="*/ 409004 h 866204"/>
                <a:gd name="connsiteX9" fmla="*/ 2159794 w 4707284"/>
                <a:gd name="connsiteY9" fmla="*/ 275654 h 866204"/>
                <a:gd name="connsiteX10" fmla="*/ 2231231 w 4707284"/>
                <a:gd name="connsiteY10" fmla="*/ 175642 h 866204"/>
                <a:gd name="connsiteX11" fmla="*/ 2355056 w 4707284"/>
                <a:gd name="connsiteY11" fmla="*/ 108967 h 866204"/>
                <a:gd name="connsiteX12" fmla="*/ 2536031 w 4707284"/>
                <a:gd name="connsiteY12" fmla="*/ 94679 h 866204"/>
                <a:gd name="connsiteX13" fmla="*/ 2793206 w 4707284"/>
                <a:gd name="connsiteY13" fmla="*/ 104204 h 866204"/>
                <a:gd name="connsiteX14" fmla="*/ 2859881 w 4707284"/>
                <a:gd name="connsiteY14" fmla="*/ 151829 h 866204"/>
                <a:gd name="connsiteX15" fmla="*/ 2821781 w 4707284"/>
                <a:gd name="connsiteY15" fmla="*/ 228029 h 866204"/>
                <a:gd name="connsiteX16" fmla="*/ 2508536 w 4707284"/>
                <a:gd name="connsiteY16" fmla="*/ 243004 h 866204"/>
                <a:gd name="connsiteX17" fmla="*/ 2384319 w 4707284"/>
                <a:gd name="connsiteY17" fmla="*/ 352443 h 866204"/>
                <a:gd name="connsiteX18" fmla="*/ 2176241 w 4707284"/>
                <a:gd name="connsiteY18" fmla="*/ 515155 h 866204"/>
                <a:gd name="connsiteX19" fmla="*/ 2177027 w 4707284"/>
                <a:gd name="connsiteY19" fmla="*/ 612810 h 866204"/>
                <a:gd name="connsiteX20" fmla="*/ 2383631 w 4707284"/>
                <a:gd name="connsiteY20" fmla="*/ 628275 h 866204"/>
                <a:gd name="connsiteX21" fmla="*/ 2560335 w 4707284"/>
                <a:gd name="connsiteY21" fmla="*/ 585021 h 866204"/>
                <a:gd name="connsiteX22" fmla="*/ 2764631 w 4707284"/>
                <a:gd name="connsiteY22" fmla="*/ 542354 h 866204"/>
                <a:gd name="connsiteX23" fmla="*/ 2945410 w 4707284"/>
                <a:gd name="connsiteY23" fmla="*/ 485498 h 866204"/>
                <a:gd name="connsiteX24" fmla="*/ 3131442 w 4707284"/>
                <a:gd name="connsiteY24" fmla="*/ 447497 h 866204"/>
                <a:gd name="connsiteX25" fmla="*/ 3212306 w 4707284"/>
                <a:gd name="connsiteY25" fmla="*/ 409004 h 866204"/>
                <a:gd name="connsiteX26" fmla="*/ 3293269 w 4707284"/>
                <a:gd name="connsiteY26" fmla="*/ 289942 h 866204"/>
                <a:gd name="connsiteX27" fmla="*/ 3336131 w 4707284"/>
                <a:gd name="connsiteY27" fmla="*/ 232792 h 866204"/>
                <a:gd name="connsiteX28" fmla="*/ 3417094 w 4707284"/>
                <a:gd name="connsiteY28" fmla="*/ 223267 h 866204"/>
                <a:gd name="connsiteX29" fmla="*/ 3436144 w 4707284"/>
                <a:gd name="connsiteY29" fmla="*/ 299467 h 866204"/>
                <a:gd name="connsiteX30" fmla="*/ 3398044 w 4707284"/>
                <a:gd name="connsiteY30" fmla="*/ 389954 h 866204"/>
                <a:gd name="connsiteX31" fmla="*/ 3455194 w 4707284"/>
                <a:gd name="connsiteY31" fmla="*/ 466154 h 866204"/>
                <a:gd name="connsiteX32" fmla="*/ 3574256 w 4707284"/>
                <a:gd name="connsiteY32" fmla="*/ 347092 h 866204"/>
                <a:gd name="connsiteX33" fmla="*/ 3655219 w 4707284"/>
                <a:gd name="connsiteY33" fmla="*/ 228029 h 866204"/>
                <a:gd name="connsiteX34" fmla="*/ 3750469 w 4707284"/>
                <a:gd name="connsiteY34" fmla="*/ 147067 h 866204"/>
                <a:gd name="connsiteX35" fmla="*/ 3884016 w 4707284"/>
                <a:gd name="connsiteY35" fmla="*/ 14895 h 866204"/>
                <a:gd name="connsiteX36" fmla="*/ 4121846 w 4707284"/>
                <a:gd name="connsiteY36" fmla="*/ 5862 h 866204"/>
                <a:gd name="connsiteX37" fmla="*/ 4374356 w 4707284"/>
                <a:gd name="connsiteY37" fmla="*/ 29870 h 866204"/>
                <a:gd name="connsiteX38" fmla="*/ 4693198 w 4707284"/>
                <a:gd name="connsiteY38" fmla="*/ 72094 h 866204"/>
                <a:gd name="connsiteX39" fmla="*/ 4655540 w 4707284"/>
                <a:gd name="connsiteY39" fmla="*/ 204707 h 866204"/>
                <a:gd name="connsiteX40" fmla="*/ 4523172 w 4707284"/>
                <a:gd name="connsiteY40" fmla="*/ 281596 h 866204"/>
                <a:gd name="connsiteX41" fmla="*/ 4389037 w 4707284"/>
                <a:gd name="connsiteY41" fmla="*/ 367222 h 866204"/>
                <a:gd name="connsiteX42" fmla="*/ 4188913 w 4707284"/>
                <a:gd name="connsiteY42" fmla="*/ 371885 h 866204"/>
                <a:gd name="connsiteX43" fmla="*/ 3974699 w 4707284"/>
                <a:gd name="connsiteY43" fmla="*/ 428447 h 866204"/>
                <a:gd name="connsiteX44" fmla="*/ 3793331 w 4707284"/>
                <a:gd name="connsiteY44" fmla="*/ 494729 h 866204"/>
                <a:gd name="connsiteX45" fmla="*/ 3521869 w 4707284"/>
                <a:gd name="connsiteY45" fmla="*/ 609029 h 866204"/>
                <a:gd name="connsiteX46" fmla="*/ 3212306 w 4707284"/>
                <a:gd name="connsiteY46" fmla="*/ 756667 h 866204"/>
                <a:gd name="connsiteX47" fmla="*/ 2931319 w 4707284"/>
                <a:gd name="connsiteY47" fmla="*/ 851917 h 866204"/>
                <a:gd name="connsiteX48" fmla="*/ 2774155 w 4707284"/>
                <a:gd name="connsiteY48" fmla="*/ 861442 h 866204"/>
                <a:gd name="connsiteX49" fmla="*/ 2593181 w 4707284"/>
                <a:gd name="connsiteY49" fmla="*/ 866204 h 866204"/>
                <a:gd name="connsiteX50" fmla="*/ 2426493 w 4707284"/>
                <a:gd name="connsiteY50" fmla="*/ 856679 h 866204"/>
                <a:gd name="connsiteX51" fmla="*/ 2245519 w 4707284"/>
                <a:gd name="connsiteY51" fmla="*/ 832867 h 866204"/>
                <a:gd name="connsiteX52" fmla="*/ 1940719 w 4707284"/>
                <a:gd name="connsiteY52" fmla="*/ 773336 h 866204"/>
                <a:gd name="connsiteX53" fmla="*/ 1828799 w 4707284"/>
                <a:gd name="connsiteY53" fmla="*/ 761429 h 866204"/>
                <a:gd name="connsiteX54" fmla="*/ 1671637 w 4707284"/>
                <a:gd name="connsiteY54" fmla="*/ 737617 h 866204"/>
                <a:gd name="connsiteX55" fmla="*/ 1535905 w 4707284"/>
                <a:gd name="connsiteY55" fmla="*/ 737617 h 866204"/>
                <a:gd name="connsiteX56" fmla="*/ 1416843 w 4707284"/>
                <a:gd name="connsiteY56" fmla="*/ 737617 h 866204"/>
                <a:gd name="connsiteX57" fmla="*/ 1323973 w 4707284"/>
                <a:gd name="connsiteY57" fmla="*/ 744761 h 866204"/>
                <a:gd name="connsiteX58" fmla="*/ 1245394 w 4707284"/>
                <a:gd name="connsiteY58" fmla="*/ 728092 h 866204"/>
                <a:gd name="connsiteX59" fmla="*/ 1088230 w 4707284"/>
                <a:gd name="connsiteY59" fmla="*/ 697135 h 866204"/>
                <a:gd name="connsiteX60" fmla="*/ 950118 w 4707284"/>
                <a:gd name="connsiteY60" fmla="*/ 649511 h 866204"/>
                <a:gd name="connsiteX61" fmla="*/ 778669 w 4707284"/>
                <a:gd name="connsiteY61" fmla="*/ 623317 h 866204"/>
                <a:gd name="connsiteX62" fmla="*/ 550069 w 4707284"/>
                <a:gd name="connsiteY62" fmla="*/ 551879 h 866204"/>
                <a:gd name="connsiteX63" fmla="*/ 297656 w 4707284"/>
                <a:gd name="connsiteY63" fmla="*/ 470917 h 866204"/>
                <a:gd name="connsiteX64" fmla="*/ 69056 w 4707284"/>
                <a:gd name="connsiteY64" fmla="*/ 361379 h 866204"/>
                <a:gd name="connsiteX65" fmla="*/ 0 w 4707284"/>
                <a:gd name="connsiteY65" fmla="*/ 332804 h 86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707284" h="866204">
                  <a:moveTo>
                    <a:pt x="0" y="332804"/>
                  </a:moveTo>
                  <a:lnTo>
                    <a:pt x="202406" y="370904"/>
                  </a:lnTo>
                  <a:lnTo>
                    <a:pt x="640556" y="547117"/>
                  </a:lnTo>
                  <a:lnTo>
                    <a:pt x="921544" y="609029"/>
                  </a:lnTo>
                  <a:lnTo>
                    <a:pt x="1316831" y="656654"/>
                  </a:lnTo>
                  <a:lnTo>
                    <a:pt x="1640681" y="618554"/>
                  </a:lnTo>
                  <a:lnTo>
                    <a:pt x="1754981" y="620935"/>
                  </a:lnTo>
                  <a:lnTo>
                    <a:pt x="1955006" y="561404"/>
                  </a:lnTo>
                  <a:lnTo>
                    <a:pt x="2083594" y="409004"/>
                  </a:lnTo>
                  <a:lnTo>
                    <a:pt x="2159794" y="275654"/>
                  </a:lnTo>
                  <a:lnTo>
                    <a:pt x="2231231" y="175642"/>
                  </a:lnTo>
                  <a:lnTo>
                    <a:pt x="2355056" y="108967"/>
                  </a:lnTo>
                  <a:lnTo>
                    <a:pt x="2536031" y="94679"/>
                  </a:lnTo>
                  <a:lnTo>
                    <a:pt x="2793206" y="104204"/>
                  </a:lnTo>
                  <a:lnTo>
                    <a:pt x="2859881" y="151829"/>
                  </a:lnTo>
                  <a:lnTo>
                    <a:pt x="2821781" y="228029"/>
                  </a:lnTo>
                  <a:lnTo>
                    <a:pt x="2508536" y="243004"/>
                  </a:lnTo>
                  <a:cubicBezTo>
                    <a:pt x="2470272" y="292053"/>
                    <a:pt x="2439701" y="307085"/>
                    <a:pt x="2384319" y="352443"/>
                  </a:cubicBezTo>
                  <a:cubicBezTo>
                    <a:pt x="2328937" y="397801"/>
                    <a:pt x="2198220" y="484330"/>
                    <a:pt x="2176241" y="515155"/>
                  </a:cubicBezTo>
                  <a:cubicBezTo>
                    <a:pt x="2154262" y="545980"/>
                    <a:pt x="2166029" y="584530"/>
                    <a:pt x="2177027" y="612810"/>
                  </a:cubicBezTo>
                  <a:cubicBezTo>
                    <a:pt x="2227041" y="611681"/>
                    <a:pt x="2333617" y="629404"/>
                    <a:pt x="2383631" y="628275"/>
                  </a:cubicBezTo>
                  <a:lnTo>
                    <a:pt x="2560335" y="585021"/>
                  </a:lnTo>
                  <a:lnTo>
                    <a:pt x="2764631" y="542354"/>
                  </a:lnTo>
                  <a:lnTo>
                    <a:pt x="2945410" y="485498"/>
                  </a:lnTo>
                  <a:lnTo>
                    <a:pt x="3131442" y="447497"/>
                  </a:lnTo>
                  <a:lnTo>
                    <a:pt x="3212306" y="409004"/>
                  </a:lnTo>
                  <a:lnTo>
                    <a:pt x="3293269" y="289942"/>
                  </a:lnTo>
                  <a:lnTo>
                    <a:pt x="3336131" y="232792"/>
                  </a:lnTo>
                  <a:lnTo>
                    <a:pt x="3417094" y="223267"/>
                  </a:lnTo>
                  <a:lnTo>
                    <a:pt x="3436144" y="299467"/>
                  </a:lnTo>
                  <a:lnTo>
                    <a:pt x="3398044" y="389954"/>
                  </a:lnTo>
                  <a:lnTo>
                    <a:pt x="3455194" y="466154"/>
                  </a:lnTo>
                  <a:lnTo>
                    <a:pt x="3574256" y="347092"/>
                  </a:lnTo>
                  <a:lnTo>
                    <a:pt x="3655219" y="228029"/>
                  </a:lnTo>
                  <a:lnTo>
                    <a:pt x="3750469" y="147067"/>
                  </a:lnTo>
                  <a:lnTo>
                    <a:pt x="3884016" y="14895"/>
                  </a:lnTo>
                  <a:cubicBezTo>
                    <a:pt x="3988430" y="-10112"/>
                    <a:pt x="4040123" y="3366"/>
                    <a:pt x="4121846" y="5862"/>
                  </a:cubicBezTo>
                  <a:cubicBezTo>
                    <a:pt x="4203569" y="8358"/>
                    <a:pt x="4279131" y="18831"/>
                    <a:pt x="4374356" y="29870"/>
                  </a:cubicBezTo>
                  <a:cubicBezTo>
                    <a:pt x="4469581" y="40909"/>
                    <a:pt x="4643192" y="35099"/>
                    <a:pt x="4693198" y="72094"/>
                  </a:cubicBezTo>
                  <a:cubicBezTo>
                    <a:pt x="4743204" y="109089"/>
                    <a:pt x="4643028" y="168219"/>
                    <a:pt x="4655540" y="204707"/>
                  </a:cubicBezTo>
                  <a:lnTo>
                    <a:pt x="4523172" y="281596"/>
                  </a:lnTo>
                  <a:lnTo>
                    <a:pt x="4389037" y="367222"/>
                  </a:lnTo>
                  <a:lnTo>
                    <a:pt x="4188913" y="371885"/>
                  </a:lnTo>
                  <a:lnTo>
                    <a:pt x="3974699" y="428447"/>
                  </a:lnTo>
                  <a:lnTo>
                    <a:pt x="3793331" y="494729"/>
                  </a:lnTo>
                  <a:lnTo>
                    <a:pt x="3521869" y="609029"/>
                  </a:lnTo>
                  <a:lnTo>
                    <a:pt x="3212306" y="756667"/>
                  </a:lnTo>
                  <a:lnTo>
                    <a:pt x="2931319" y="851917"/>
                  </a:lnTo>
                  <a:lnTo>
                    <a:pt x="2774155" y="861442"/>
                  </a:lnTo>
                  <a:lnTo>
                    <a:pt x="2593181" y="866204"/>
                  </a:lnTo>
                  <a:cubicBezTo>
                    <a:pt x="2526506" y="859854"/>
                    <a:pt x="2493168" y="863029"/>
                    <a:pt x="2426493" y="856679"/>
                  </a:cubicBezTo>
                  <a:lnTo>
                    <a:pt x="2245519" y="832867"/>
                  </a:lnTo>
                  <a:lnTo>
                    <a:pt x="1940719" y="773336"/>
                  </a:lnTo>
                  <a:lnTo>
                    <a:pt x="1828799" y="761429"/>
                  </a:lnTo>
                  <a:lnTo>
                    <a:pt x="1671637" y="737617"/>
                  </a:lnTo>
                  <a:lnTo>
                    <a:pt x="1535905" y="737617"/>
                  </a:lnTo>
                  <a:lnTo>
                    <a:pt x="1416843" y="737617"/>
                  </a:lnTo>
                  <a:lnTo>
                    <a:pt x="1323973" y="744761"/>
                  </a:lnTo>
                  <a:lnTo>
                    <a:pt x="1245394" y="728092"/>
                  </a:lnTo>
                  <a:cubicBezTo>
                    <a:pt x="1189037" y="712217"/>
                    <a:pt x="1144587" y="713010"/>
                    <a:pt x="1088230" y="697135"/>
                  </a:cubicBezTo>
                  <a:lnTo>
                    <a:pt x="950118" y="649511"/>
                  </a:lnTo>
                  <a:lnTo>
                    <a:pt x="778669" y="623317"/>
                  </a:lnTo>
                  <a:lnTo>
                    <a:pt x="550069" y="551879"/>
                  </a:lnTo>
                  <a:lnTo>
                    <a:pt x="297656" y="470917"/>
                  </a:lnTo>
                  <a:lnTo>
                    <a:pt x="69056" y="361379"/>
                  </a:lnTo>
                  <a:lnTo>
                    <a:pt x="0" y="332804"/>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4" name="Freeform 63"/>
            <p:cNvSpPr/>
            <p:nvPr/>
          </p:nvSpPr>
          <p:spPr>
            <a:xfrm rot="19903712">
              <a:off x="5809201" y="2581554"/>
              <a:ext cx="597624" cy="73439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619617"/>
                <a:gd name="connsiteY0" fmla="*/ 69013 h 784821"/>
                <a:gd name="connsiteX1" fmla="*/ 165349 w 619617"/>
                <a:gd name="connsiteY1" fmla="*/ 0 h 784821"/>
                <a:gd name="connsiteX2" fmla="*/ 619617 w 619617"/>
                <a:gd name="connsiteY2" fmla="*/ 784821 h 784821"/>
                <a:gd name="connsiteX3" fmla="*/ 353581 w 619617"/>
                <a:gd name="connsiteY3" fmla="*/ 782448 h 784821"/>
                <a:gd name="connsiteX4" fmla="*/ 0 w 619617"/>
                <a:gd name="connsiteY4" fmla="*/ 69013 h 784821"/>
                <a:gd name="connsiteX0" fmla="*/ 0 w 619617"/>
                <a:gd name="connsiteY0" fmla="*/ 69013 h 784821"/>
                <a:gd name="connsiteX1" fmla="*/ 165349 w 619617"/>
                <a:gd name="connsiteY1" fmla="*/ 0 h 784821"/>
                <a:gd name="connsiteX2" fmla="*/ 619617 w 619617"/>
                <a:gd name="connsiteY2" fmla="*/ 784821 h 784821"/>
                <a:gd name="connsiteX3" fmla="*/ 310827 w 619617"/>
                <a:gd name="connsiteY3" fmla="*/ 693617 h 784821"/>
                <a:gd name="connsiteX4" fmla="*/ 0 w 619617"/>
                <a:gd name="connsiteY4" fmla="*/ 69013 h 784821"/>
                <a:gd name="connsiteX0" fmla="*/ 0 w 603861"/>
                <a:gd name="connsiteY0" fmla="*/ 69013 h 763360"/>
                <a:gd name="connsiteX1" fmla="*/ 165349 w 603861"/>
                <a:gd name="connsiteY1" fmla="*/ 0 h 763360"/>
                <a:gd name="connsiteX2" fmla="*/ 603861 w 603861"/>
                <a:gd name="connsiteY2" fmla="*/ 763360 h 763360"/>
                <a:gd name="connsiteX3" fmla="*/ 310827 w 603861"/>
                <a:gd name="connsiteY3" fmla="*/ 693617 h 763360"/>
                <a:gd name="connsiteX4" fmla="*/ 0 w 603861"/>
                <a:gd name="connsiteY4" fmla="*/ 69013 h 763360"/>
                <a:gd name="connsiteX0" fmla="*/ 0 w 603861"/>
                <a:gd name="connsiteY0" fmla="*/ 69013 h 763360"/>
                <a:gd name="connsiteX1" fmla="*/ 165349 w 603861"/>
                <a:gd name="connsiteY1" fmla="*/ 0 h 763360"/>
                <a:gd name="connsiteX2" fmla="*/ 603861 w 603861"/>
                <a:gd name="connsiteY2" fmla="*/ 763360 h 763360"/>
                <a:gd name="connsiteX3" fmla="*/ 295940 w 603861"/>
                <a:gd name="connsiteY3" fmla="*/ 691334 h 763360"/>
                <a:gd name="connsiteX4" fmla="*/ 0 w 603861"/>
                <a:gd name="connsiteY4" fmla="*/ 69013 h 763360"/>
                <a:gd name="connsiteX0" fmla="*/ 0 w 575229"/>
                <a:gd name="connsiteY0" fmla="*/ 69013 h 751353"/>
                <a:gd name="connsiteX1" fmla="*/ 165349 w 575229"/>
                <a:gd name="connsiteY1" fmla="*/ 0 h 751353"/>
                <a:gd name="connsiteX2" fmla="*/ 575229 w 575229"/>
                <a:gd name="connsiteY2" fmla="*/ 751353 h 751353"/>
                <a:gd name="connsiteX3" fmla="*/ 295940 w 575229"/>
                <a:gd name="connsiteY3" fmla="*/ 691334 h 751353"/>
                <a:gd name="connsiteX4" fmla="*/ 0 w 575229"/>
                <a:gd name="connsiteY4" fmla="*/ 69013 h 751353"/>
                <a:gd name="connsiteX0" fmla="*/ 0 w 603915"/>
                <a:gd name="connsiteY0" fmla="*/ 69013 h 758037"/>
                <a:gd name="connsiteX1" fmla="*/ 165349 w 603915"/>
                <a:gd name="connsiteY1" fmla="*/ 0 h 758037"/>
                <a:gd name="connsiteX2" fmla="*/ 603915 w 603915"/>
                <a:gd name="connsiteY2" fmla="*/ 758037 h 758037"/>
                <a:gd name="connsiteX3" fmla="*/ 295940 w 603915"/>
                <a:gd name="connsiteY3" fmla="*/ 691334 h 758037"/>
                <a:gd name="connsiteX4" fmla="*/ 0 w 603915"/>
                <a:gd name="connsiteY4" fmla="*/ 69013 h 758037"/>
                <a:gd name="connsiteX0" fmla="*/ 0 w 603915"/>
                <a:gd name="connsiteY0" fmla="*/ 52767 h 741791"/>
                <a:gd name="connsiteX1" fmla="*/ 191807 w 603915"/>
                <a:gd name="connsiteY1" fmla="*/ 0 h 741791"/>
                <a:gd name="connsiteX2" fmla="*/ 603915 w 603915"/>
                <a:gd name="connsiteY2" fmla="*/ 741791 h 741791"/>
                <a:gd name="connsiteX3" fmla="*/ 295940 w 603915"/>
                <a:gd name="connsiteY3" fmla="*/ 675088 h 741791"/>
                <a:gd name="connsiteX4" fmla="*/ 0 w 603915"/>
                <a:gd name="connsiteY4" fmla="*/ 52767 h 741791"/>
                <a:gd name="connsiteX0" fmla="*/ 0 w 603915"/>
                <a:gd name="connsiteY0" fmla="*/ 30844 h 719868"/>
                <a:gd name="connsiteX1" fmla="*/ 212462 w 603915"/>
                <a:gd name="connsiteY1" fmla="*/ 0 h 719868"/>
                <a:gd name="connsiteX2" fmla="*/ 603915 w 603915"/>
                <a:gd name="connsiteY2" fmla="*/ 719868 h 719868"/>
                <a:gd name="connsiteX3" fmla="*/ 295940 w 603915"/>
                <a:gd name="connsiteY3" fmla="*/ 653165 h 719868"/>
                <a:gd name="connsiteX4" fmla="*/ 0 w 603915"/>
                <a:gd name="connsiteY4" fmla="*/ 30844 h 719868"/>
                <a:gd name="connsiteX0" fmla="*/ 0 w 579225"/>
                <a:gd name="connsiteY0" fmla="*/ 60347 h 719868"/>
                <a:gd name="connsiteX1" fmla="*/ 187772 w 579225"/>
                <a:gd name="connsiteY1" fmla="*/ 0 h 719868"/>
                <a:gd name="connsiteX2" fmla="*/ 579225 w 579225"/>
                <a:gd name="connsiteY2" fmla="*/ 719868 h 719868"/>
                <a:gd name="connsiteX3" fmla="*/ 271250 w 579225"/>
                <a:gd name="connsiteY3" fmla="*/ 653165 h 719868"/>
                <a:gd name="connsiteX4" fmla="*/ 0 w 579225"/>
                <a:gd name="connsiteY4" fmla="*/ 60347 h 719868"/>
                <a:gd name="connsiteX0" fmla="*/ 0 w 545353"/>
                <a:gd name="connsiteY0" fmla="*/ 60347 h 712467"/>
                <a:gd name="connsiteX1" fmla="*/ 187772 w 545353"/>
                <a:gd name="connsiteY1" fmla="*/ 0 h 712467"/>
                <a:gd name="connsiteX2" fmla="*/ 545353 w 545353"/>
                <a:gd name="connsiteY2" fmla="*/ 712467 h 712467"/>
                <a:gd name="connsiteX3" fmla="*/ 271250 w 545353"/>
                <a:gd name="connsiteY3" fmla="*/ 653165 h 712467"/>
                <a:gd name="connsiteX4" fmla="*/ 0 w 545353"/>
                <a:gd name="connsiteY4" fmla="*/ 60347 h 712467"/>
                <a:gd name="connsiteX0" fmla="*/ 0 w 562448"/>
                <a:gd name="connsiteY0" fmla="*/ 60347 h 710846"/>
                <a:gd name="connsiteX1" fmla="*/ 187772 w 562448"/>
                <a:gd name="connsiteY1" fmla="*/ 0 h 710846"/>
                <a:gd name="connsiteX2" fmla="*/ 562448 w 562448"/>
                <a:gd name="connsiteY2" fmla="*/ 710846 h 710846"/>
                <a:gd name="connsiteX3" fmla="*/ 271250 w 562448"/>
                <a:gd name="connsiteY3" fmla="*/ 653165 h 710846"/>
                <a:gd name="connsiteX4" fmla="*/ 0 w 562448"/>
                <a:gd name="connsiteY4" fmla="*/ 60347 h 710846"/>
                <a:gd name="connsiteX0" fmla="*/ 0 w 562448"/>
                <a:gd name="connsiteY0" fmla="*/ 35216 h 685715"/>
                <a:gd name="connsiteX1" fmla="*/ 244554 w 562448"/>
                <a:gd name="connsiteY1" fmla="*/ 0 h 685715"/>
                <a:gd name="connsiteX2" fmla="*/ 562448 w 562448"/>
                <a:gd name="connsiteY2" fmla="*/ 685715 h 685715"/>
                <a:gd name="connsiteX3" fmla="*/ 271250 w 562448"/>
                <a:gd name="connsiteY3" fmla="*/ 628034 h 685715"/>
                <a:gd name="connsiteX4" fmla="*/ 0 w 562448"/>
                <a:gd name="connsiteY4" fmla="*/ 35216 h 685715"/>
                <a:gd name="connsiteX0" fmla="*/ 0 w 622791"/>
                <a:gd name="connsiteY0" fmla="*/ 35216 h 734390"/>
                <a:gd name="connsiteX1" fmla="*/ 244554 w 622791"/>
                <a:gd name="connsiteY1" fmla="*/ 0 h 734390"/>
                <a:gd name="connsiteX2" fmla="*/ 622791 w 622791"/>
                <a:gd name="connsiteY2" fmla="*/ 734390 h 734390"/>
                <a:gd name="connsiteX3" fmla="*/ 271250 w 622791"/>
                <a:gd name="connsiteY3" fmla="*/ 628034 h 734390"/>
                <a:gd name="connsiteX4" fmla="*/ 0 w 622791"/>
                <a:gd name="connsiteY4" fmla="*/ 35216 h 734390"/>
                <a:gd name="connsiteX0" fmla="*/ 0 w 622791"/>
                <a:gd name="connsiteY0" fmla="*/ 35216 h 734390"/>
                <a:gd name="connsiteX1" fmla="*/ 244554 w 622791"/>
                <a:gd name="connsiteY1" fmla="*/ 0 h 734390"/>
                <a:gd name="connsiteX2" fmla="*/ 622791 w 622791"/>
                <a:gd name="connsiteY2" fmla="*/ 734390 h 734390"/>
                <a:gd name="connsiteX3" fmla="*/ 365466 w 622791"/>
                <a:gd name="connsiteY3" fmla="*/ 684111 h 734390"/>
                <a:gd name="connsiteX4" fmla="*/ 0 w 622791"/>
                <a:gd name="connsiteY4" fmla="*/ 35216 h 734390"/>
                <a:gd name="connsiteX0" fmla="*/ 0 w 622791"/>
                <a:gd name="connsiteY0" fmla="*/ 35216 h 734390"/>
                <a:gd name="connsiteX1" fmla="*/ 244554 w 622791"/>
                <a:gd name="connsiteY1" fmla="*/ 0 h 734390"/>
                <a:gd name="connsiteX2" fmla="*/ 622791 w 622791"/>
                <a:gd name="connsiteY2" fmla="*/ 734390 h 734390"/>
                <a:gd name="connsiteX3" fmla="*/ 294479 w 622791"/>
                <a:gd name="connsiteY3" fmla="*/ 635118 h 734390"/>
                <a:gd name="connsiteX4" fmla="*/ 0 w 622791"/>
                <a:gd name="connsiteY4" fmla="*/ 35216 h 734390"/>
                <a:gd name="connsiteX0" fmla="*/ 0 w 598929"/>
                <a:gd name="connsiteY0" fmla="*/ 21011 h 734390"/>
                <a:gd name="connsiteX1" fmla="*/ 220692 w 598929"/>
                <a:gd name="connsiteY1" fmla="*/ 0 h 734390"/>
                <a:gd name="connsiteX2" fmla="*/ 598929 w 598929"/>
                <a:gd name="connsiteY2" fmla="*/ 734390 h 734390"/>
                <a:gd name="connsiteX3" fmla="*/ 270617 w 598929"/>
                <a:gd name="connsiteY3" fmla="*/ 635118 h 734390"/>
                <a:gd name="connsiteX4" fmla="*/ 0 w 598929"/>
                <a:gd name="connsiteY4" fmla="*/ 21011 h 734390"/>
                <a:gd name="connsiteX0" fmla="*/ 0 w 597624"/>
                <a:gd name="connsiteY0" fmla="*/ 48750 h 734390"/>
                <a:gd name="connsiteX1" fmla="*/ 219387 w 597624"/>
                <a:gd name="connsiteY1" fmla="*/ 0 h 734390"/>
                <a:gd name="connsiteX2" fmla="*/ 597624 w 597624"/>
                <a:gd name="connsiteY2" fmla="*/ 734390 h 734390"/>
                <a:gd name="connsiteX3" fmla="*/ 269312 w 597624"/>
                <a:gd name="connsiteY3" fmla="*/ 635118 h 734390"/>
                <a:gd name="connsiteX4" fmla="*/ 0 w 597624"/>
                <a:gd name="connsiteY4" fmla="*/ 48750 h 73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7624" h="734390">
                  <a:moveTo>
                    <a:pt x="0" y="48750"/>
                  </a:moveTo>
                  <a:lnTo>
                    <a:pt x="219387" y="0"/>
                  </a:lnTo>
                  <a:lnTo>
                    <a:pt x="597624" y="734390"/>
                  </a:lnTo>
                  <a:lnTo>
                    <a:pt x="269312" y="635118"/>
                  </a:lnTo>
                  <a:lnTo>
                    <a:pt x="0" y="487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5" name="Freeform 64"/>
            <p:cNvSpPr/>
            <p:nvPr/>
          </p:nvSpPr>
          <p:spPr>
            <a:xfrm rot="19663319">
              <a:off x="6139896" y="2536395"/>
              <a:ext cx="459348" cy="71899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25200"/>
                <a:gd name="connsiteY0" fmla="*/ 0 h 681026"/>
                <a:gd name="connsiteX1" fmla="*/ 174031 w 525200"/>
                <a:gd name="connsiteY1" fmla="*/ 7288 h 681026"/>
                <a:gd name="connsiteX2" fmla="*/ 525200 w 525200"/>
                <a:gd name="connsiteY2" fmla="*/ 681026 h 681026"/>
                <a:gd name="connsiteX3" fmla="*/ 321105 w 525200"/>
                <a:gd name="connsiteY3" fmla="*/ 668378 h 681026"/>
                <a:gd name="connsiteX4" fmla="*/ 0 w 525200"/>
                <a:gd name="connsiteY4" fmla="*/ 0 h 681026"/>
                <a:gd name="connsiteX0" fmla="*/ 0 w 525200"/>
                <a:gd name="connsiteY0" fmla="*/ 0 h 681026"/>
                <a:gd name="connsiteX1" fmla="*/ 174031 w 525200"/>
                <a:gd name="connsiteY1" fmla="*/ 7288 h 681026"/>
                <a:gd name="connsiteX2" fmla="*/ 525200 w 525200"/>
                <a:gd name="connsiteY2" fmla="*/ 681026 h 681026"/>
                <a:gd name="connsiteX3" fmla="*/ 299152 w 525200"/>
                <a:gd name="connsiteY3" fmla="*/ 635639 h 681026"/>
                <a:gd name="connsiteX4" fmla="*/ 0 w 525200"/>
                <a:gd name="connsiteY4" fmla="*/ 0 h 681026"/>
                <a:gd name="connsiteX0" fmla="*/ 0 w 525200"/>
                <a:gd name="connsiteY0" fmla="*/ 0 h 681026"/>
                <a:gd name="connsiteX1" fmla="*/ 214752 w 525200"/>
                <a:gd name="connsiteY1" fmla="*/ 45800 h 681026"/>
                <a:gd name="connsiteX2" fmla="*/ 525200 w 525200"/>
                <a:gd name="connsiteY2" fmla="*/ 681026 h 681026"/>
                <a:gd name="connsiteX3" fmla="*/ 299152 w 525200"/>
                <a:gd name="connsiteY3" fmla="*/ 635639 h 681026"/>
                <a:gd name="connsiteX4" fmla="*/ 0 w 525200"/>
                <a:gd name="connsiteY4" fmla="*/ 0 h 681026"/>
                <a:gd name="connsiteX0" fmla="*/ 0 w 501676"/>
                <a:gd name="connsiteY0" fmla="*/ 7362 h 635226"/>
                <a:gd name="connsiteX1" fmla="*/ 191228 w 501676"/>
                <a:gd name="connsiteY1" fmla="*/ 0 h 635226"/>
                <a:gd name="connsiteX2" fmla="*/ 501676 w 501676"/>
                <a:gd name="connsiteY2" fmla="*/ 635226 h 635226"/>
                <a:gd name="connsiteX3" fmla="*/ 275628 w 501676"/>
                <a:gd name="connsiteY3" fmla="*/ 589839 h 635226"/>
                <a:gd name="connsiteX4" fmla="*/ 0 w 501676"/>
                <a:gd name="connsiteY4" fmla="*/ 7362 h 635226"/>
                <a:gd name="connsiteX0" fmla="*/ 0 w 501676"/>
                <a:gd name="connsiteY0" fmla="*/ 7362 h 643001"/>
                <a:gd name="connsiteX1" fmla="*/ 191228 w 501676"/>
                <a:gd name="connsiteY1" fmla="*/ 0 h 643001"/>
                <a:gd name="connsiteX2" fmla="*/ 501676 w 501676"/>
                <a:gd name="connsiteY2" fmla="*/ 635226 h 643001"/>
                <a:gd name="connsiteX3" fmla="*/ 299152 w 501676"/>
                <a:gd name="connsiteY3" fmla="*/ 643001 h 643001"/>
                <a:gd name="connsiteX4" fmla="*/ 0 w 501676"/>
                <a:gd name="connsiteY4" fmla="*/ 7362 h 643001"/>
                <a:gd name="connsiteX0" fmla="*/ 0 w 520700"/>
                <a:gd name="connsiteY0" fmla="*/ 7362 h 691232"/>
                <a:gd name="connsiteX1" fmla="*/ 191228 w 520700"/>
                <a:gd name="connsiteY1" fmla="*/ 0 h 691232"/>
                <a:gd name="connsiteX2" fmla="*/ 520700 w 520700"/>
                <a:gd name="connsiteY2" fmla="*/ 691232 h 691232"/>
                <a:gd name="connsiteX3" fmla="*/ 299152 w 520700"/>
                <a:gd name="connsiteY3" fmla="*/ 643001 h 691232"/>
                <a:gd name="connsiteX4" fmla="*/ 0 w 520700"/>
                <a:gd name="connsiteY4" fmla="*/ 7362 h 691232"/>
                <a:gd name="connsiteX0" fmla="*/ 0 w 520700"/>
                <a:gd name="connsiteY0" fmla="*/ 7362 h 691232"/>
                <a:gd name="connsiteX1" fmla="*/ 191228 w 520700"/>
                <a:gd name="connsiteY1" fmla="*/ 0 h 691232"/>
                <a:gd name="connsiteX2" fmla="*/ 520700 w 520700"/>
                <a:gd name="connsiteY2" fmla="*/ 691232 h 691232"/>
                <a:gd name="connsiteX3" fmla="*/ 292689 w 520700"/>
                <a:gd name="connsiteY3" fmla="*/ 622020 h 691232"/>
                <a:gd name="connsiteX4" fmla="*/ 0 w 520700"/>
                <a:gd name="connsiteY4" fmla="*/ 7362 h 691232"/>
                <a:gd name="connsiteX0" fmla="*/ 0 w 498766"/>
                <a:gd name="connsiteY0" fmla="*/ 12766 h 691232"/>
                <a:gd name="connsiteX1" fmla="*/ 169294 w 498766"/>
                <a:gd name="connsiteY1" fmla="*/ 0 h 691232"/>
                <a:gd name="connsiteX2" fmla="*/ 498766 w 498766"/>
                <a:gd name="connsiteY2" fmla="*/ 691232 h 691232"/>
                <a:gd name="connsiteX3" fmla="*/ 270755 w 498766"/>
                <a:gd name="connsiteY3" fmla="*/ 622020 h 691232"/>
                <a:gd name="connsiteX4" fmla="*/ 0 w 498766"/>
                <a:gd name="connsiteY4" fmla="*/ 12766 h 691232"/>
                <a:gd name="connsiteX0" fmla="*/ 0 w 469944"/>
                <a:gd name="connsiteY0" fmla="*/ 12766 h 701191"/>
                <a:gd name="connsiteX1" fmla="*/ 169294 w 469944"/>
                <a:gd name="connsiteY1" fmla="*/ 0 h 701191"/>
                <a:gd name="connsiteX2" fmla="*/ 469944 w 469944"/>
                <a:gd name="connsiteY2" fmla="*/ 701191 h 701191"/>
                <a:gd name="connsiteX3" fmla="*/ 270755 w 469944"/>
                <a:gd name="connsiteY3" fmla="*/ 622020 h 701191"/>
                <a:gd name="connsiteX4" fmla="*/ 0 w 469944"/>
                <a:gd name="connsiteY4" fmla="*/ 12766 h 701191"/>
                <a:gd name="connsiteX0" fmla="*/ 0 w 469944"/>
                <a:gd name="connsiteY0" fmla="*/ 27436 h 715861"/>
                <a:gd name="connsiteX1" fmla="*/ 169294 w 469944"/>
                <a:gd name="connsiteY1" fmla="*/ 14670 h 715861"/>
                <a:gd name="connsiteX2" fmla="*/ 141384 w 469944"/>
                <a:gd name="connsiteY2" fmla="*/ 645 h 715861"/>
                <a:gd name="connsiteX3" fmla="*/ 469944 w 469944"/>
                <a:gd name="connsiteY3" fmla="*/ 715861 h 715861"/>
                <a:gd name="connsiteX4" fmla="*/ 270755 w 469944"/>
                <a:gd name="connsiteY4" fmla="*/ 636690 h 715861"/>
                <a:gd name="connsiteX5" fmla="*/ 0 w 469944"/>
                <a:gd name="connsiteY5" fmla="*/ 27436 h 715861"/>
                <a:gd name="connsiteX0" fmla="*/ 0 w 498130"/>
                <a:gd name="connsiteY0" fmla="*/ 27436 h 733664"/>
                <a:gd name="connsiteX1" fmla="*/ 169294 w 498130"/>
                <a:gd name="connsiteY1" fmla="*/ 14670 h 733664"/>
                <a:gd name="connsiteX2" fmla="*/ 141384 w 498130"/>
                <a:gd name="connsiteY2" fmla="*/ 645 h 733664"/>
                <a:gd name="connsiteX3" fmla="*/ 498130 w 498130"/>
                <a:gd name="connsiteY3" fmla="*/ 733664 h 733664"/>
                <a:gd name="connsiteX4" fmla="*/ 270755 w 498130"/>
                <a:gd name="connsiteY4" fmla="*/ 636690 h 733664"/>
                <a:gd name="connsiteX5" fmla="*/ 0 w 498130"/>
                <a:gd name="connsiteY5" fmla="*/ 27436 h 733664"/>
                <a:gd name="connsiteX0" fmla="*/ 0 w 498130"/>
                <a:gd name="connsiteY0" fmla="*/ 27436 h 733664"/>
                <a:gd name="connsiteX1" fmla="*/ 169294 w 498130"/>
                <a:gd name="connsiteY1" fmla="*/ 14670 h 733664"/>
                <a:gd name="connsiteX2" fmla="*/ 141384 w 498130"/>
                <a:gd name="connsiteY2" fmla="*/ 645 h 733664"/>
                <a:gd name="connsiteX3" fmla="*/ 498130 w 498130"/>
                <a:gd name="connsiteY3" fmla="*/ 733664 h 733664"/>
                <a:gd name="connsiteX4" fmla="*/ 296820 w 498130"/>
                <a:gd name="connsiteY4" fmla="*/ 675686 h 733664"/>
                <a:gd name="connsiteX5" fmla="*/ 0 w 498130"/>
                <a:gd name="connsiteY5" fmla="*/ 27436 h 733664"/>
                <a:gd name="connsiteX0" fmla="*/ 0 w 498130"/>
                <a:gd name="connsiteY0" fmla="*/ 12766 h 718994"/>
                <a:gd name="connsiteX1" fmla="*/ 169294 w 498130"/>
                <a:gd name="connsiteY1" fmla="*/ 0 h 718994"/>
                <a:gd name="connsiteX2" fmla="*/ 498130 w 498130"/>
                <a:gd name="connsiteY2" fmla="*/ 718994 h 718994"/>
                <a:gd name="connsiteX3" fmla="*/ 296820 w 498130"/>
                <a:gd name="connsiteY3" fmla="*/ 661016 h 718994"/>
                <a:gd name="connsiteX4" fmla="*/ 0 w 498130"/>
                <a:gd name="connsiteY4" fmla="*/ 12766 h 718994"/>
                <a:gd name="connsiteX0" fmla="*/ 0 w 498130"/>
                <a:gd name="connsiteY0" fmla="*/ 12766 h 718994"/>
                <a:gd name="connsiteX1" fmla="*/ 169294 w 498130"/>
                <a:gd name="connsiteY1" fmla="*/ 0 h 718994"/>
                <a:gd name="connsiteX2" fmla="*/ 498130 w 498130"/>
                <a:gd name="connsiteY2" fmla="*/ 718994 h 718994"/>
                <a:gd name="connsiteX3" fmla="*/ 296820 w 498130"/>
                <a:gd name="connsiteY3" fmla="*/ 661016 h 718994"/>
                <a:gd name="connsiteX4" fmla="*/ 0 w 498130"/>
                <a:gd name="connsiteY4" fmla="*/ 12766 h 718994"/>
                <a:gd name="connsiteX0" fmla="*/ 0 w 491136"/>
                <a:gd name="connsiteY0" fmla="*/ 28449 h 718994"/>
                <a:gd name="connsiteX1" fmla="*/ 162300 w 491136"/>
                <a:gd name="connsiteY1" fmla="*/ 0 h 718994"/>
                <a:gd name="connsiteX2" fmla="*/ 491136 w 491136"/>
                <a:gd name="connsiteY2" fmla="*/ 718994 h 718994"/>
                <a:gd name="connsiteX3" fmla="*/ 289826 w 491136"/>
                <a:gd name="connsiteY3" fmla="*/ 661016 h 718994"/>
                <a:gd name="connsiteX4" fmla="*/ 0 w 491136"/>
                <a:gd name="connsiteY4" fmla="*/ 28449 h 718994"/>
                <a:gd name="connsiteX0" fmla="*/ 0 w 459348"/>
                <a:gd name="connsiteY0" fmla="*/ 31629 h 718994"/>
                <a:gd name="connsiteX1" fmla="*/ 130512 w 459348"/>
                <a:gd name="connsiteY1" fmla="*/ 0 h 718994"/>
                <a:gd name="connsiteX2" fmla="*/ 459348 w 459348"/>
                <a:gd name="connsiteY2" fmla="*/ 718994 h 718994"/>
                <a:gd name="connsiteX3" fmla="*/ 258038 w 459348"/>
                <a:gd name="connsiteY3" fmla="*/ 661016 h 718994"/>
                <a:gd name="connsiteX4" fmla="*/ 0 w 459348"/>
                <a:gd name="connsiteY4" fmla="*/ 31629 h 718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348" h="718994">
                  <a:moveTo>
                    <a:pt x="0" y="31629"/>
                  </a:moveTo>
                  <a:lnTo>
                    <a:pt x="130512" y="0"/>
                  </a:lnTo>
                  <a:cubicBezTo>
                    <a:pt x="209293" y="160089"/>
                    <a:pt x="438094" y="608825"/>
                    <a:pt x="459348" y="718994"/>
                  </a:cubicBezTo>
                  <a:lnTo>
                    <a:pt x="258038" y="661016"/>
                  </a:lnTo>
                  <a:lnTo>
                    <a:pt x="0" y="3162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66" name="Freeform 65"/>
            <p:cNvSpPr/>
            <p:nvPr/>
          </p:nvSpPr>
          <p:spPr>
            <a:xfrm>
              <a:off x="450402" y="3048570"/>
              <a:ext cx="8190811" cy="1014250"/>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338314 w 8296275"/>
                <a:gd name="connsiteY10" fmla="*/ 261019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29275 w 8296275"/>
                <a:gd name="connsiteY7" fmla="*/ 99579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10422 w 8296275"/>
                <a:gd name="connsiteY7" fmla="*/ 193847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6674 h 1843203"/>
                <a:gd name="connsiteX1" fmla="*/ 862045 w 8296275"/>
                <a:gd name="connsiteY1" fmla="*/ 1357427 h 1843203"/>
                <a:gd name="connsiteX2" fmla="*/ 1662145 w 8296275"/>
                <a:gd name="connsiteY2" fmla="*/ 1100252 h 1843203"/>
                <a:gd name="connsiteX3" fmla="*/ 2176495 w 8296275"/>
                <a:gd name="connsiteY3" fmla="*/ 909752 h 1843203"/>
                <a:gd name="connsiteX4" fmla="*/ 3624295 w 8296275"/>
                <a:gd name="connsiteY4" fmla="*/ 700202 h 1843203"/>
                <a:gd name="connsiteX5" fmla="*/ 4610100 w 8296275"/>
                <a:gd name="connsiteY5" fmla="*/ 491299 h 1843203"/>
                <a:gd name="connsiteX6" fmla="*/ 5229225 w 8296275"/>
                <a:gd name="connsiteY6" fmla="*/ 329374 h 1843203"/>
                <a:gd name="connsiteX7" fmla="*/ 5610422 w 8296275"/>
                <a:gd name="connsiteY7" fmla="*/ 195042 h 1843203"/>
                <a:gd name="connsiteX8" fmla="*/ 6022005 w 8296275"/>
                <a:gd name="connsiteY8" fmla="*/ 124510 h 1843203"/>
                <a:gd name="connsiteX9" fmla="*/ 6063961 w 8296275"/>
                <a:gd name="connsiteY9" fmla="*/ 1195 h 1843203"/>
                <a:gd name="connsiteX10" fmla="*/ 6185342 w 8296275"/>
                <a:gd name="connsiteY10" fmla="*/ 150501 h 1843203"/>
                <a:gd name="connsiteX11" fmla="*/ 6338314 w 8296275"/>
                <a:gd name="connsiteY11" fmla="*/ 253554 h 1843203"/>
                <a:gd name="connsiteX12" fmla="*/ 6608877 w 8296275"/>
                <a:gd name="connsiteY12" fmla="*/ 345906 h 1843203"/>
                <a:gd name="connsiteX13" fmla="*/ 6853180 w 8296275"/>
                <a:gd name="connsiteY13" fmla="*/ 433462 h 1843203"/>
                <a:gd name="connsiteX14" fmla="*/ 7238036 w 8296275"/>
                <a:gd name="connsiteY14" fmla="*/ 598653 h 1843203"/>
                <a:gd name="connsiteX15" fmla="*/ 7808645 w 8296275"/>
                <a:gd name="connsiteY15" fmla="*/ 667182 h 1843203"/>
                <a:gd name="connsiteX16" fmla="*/ 8296275 w 8296275"/>
                <a:gd name="connsiteY16" fmla="*/ 491299 h 1843203"/>
                <a:gd name="connsiteX17" fmla="*/ 8267700 w 8296275"/>
                <a:gd name="connsiteY17" fmla="*/ 1015174 h 1843203"/>
                <a:gd name="connsiteX18" fmla="*/ 6167470 w 8296275"/>
                <a:gd name="connsiteY18" fmla="*/ 824028 h 1843203"/>
                <a:gd name="connsiteX19" fmla="*/ 4043395 w 8296275"/>
                <a:gd name="connsiteY19" fmla="*/ 1014527 h 1843203"/>
                <a:gd name="connsiteX20" fmla="*/ 1576420 w 8296275"/>
                <a:gd name="connsiteY20" fmla="*/ 1500302 h 1843203"/>
                <a:gd name="connsiteX21" fmla="*/ 90520 w 8296275"/>
                <a:gd name="connsiteY21" fmla="*/ 1843203 h 1843203"/>
                <a:gd name="connsiteX22" fmla="*/ 0 w 8296275"/>
                <a:gd name="connsiteY22" fmla="*/ 1586674 h 184320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10100 w 8296275"/>
                <a:gd name="connsiteY5" fmla="*/ 366789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714117 w 8296275"/>
                <a:gd name="connsiteY7" fmla="*/ 353336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36173 h 1692702"/>
                <a:gd name="connsiteX1" fmla="*/ 862045 w 8296275"/>
                <a:gd name="connsiteY1" fmla="*/ 1206926 h 1692702"/>
                <a:gd name="connsiteX2" fmla="*/ 1662145 w 8296275"/>
                <a:gd name="connsiteY2" fmla="*/ 949751 h 1692702"/>
                <a:gd name="connsiteX3" fmla="*/ 2176495 w 8296275"/>
                <a:gd name="connsiteY3" fmla="*/ 759251 h 1692702"/>
                <a:gd name="connsiteX4" fmla="*/ 3624295 w 8296275"/>
                <a:gd name="connsiteY4" fmla="*/ 549701 h 1692702"/>
                <a:gd name="connsiteX5" fmla="*/ 4628953 w 8296275"/>
                <a:gd name="connsiteY5" fmla="*/ 435066 h 1692702"/>
                <a:gd name="connsiteX6" fmla="*/ 5219798 w 8296275"/>
                <a:gd name="connsiteY6" fmla="*/ 376836 h 1692702"/>
                <a:gd name="connsiteX7" fmla="*/ 5714117 w 8296275"/>
                <a:gd name="connsiteY7" fmla="*/ 327345 h 1692702"/>
                <a:gd name="connsiteX8" fmla="*/ 6135127 w 8296275"/>
                <a:gd name="connsiteY8" fmla="*/ 181399 h 1692702"/>
                <a:gd name="connsiteX9" fmla="*/ 6185342 w 8296275"/>
                <a:gd name="connsiteY9" fmla="*/ 0 h 1692702"/>
                <a:gd name="connsiteX10" fmla="*/ 6338314 w 8296275"/>
                <a:gd name="connsiteY10" fmla="*/ 103053 h 1692702"/>
                <a:gd name="connsiteX11" fmla="*/ 6608877 w 8296275"/>
                <a:gd name="connsiteY11" fmla="*/ 195405 h 1692702"/>
                <a:gd name="connsiteX12" fmla="*/ 6853180 w 8296275"/>
                <a:gd name="connsiteY12" fmla="*/ 282961 h 1692702"/>
                <a:gd name="connsiteX13" fmla="*/ 7238036 w 8296275"/>
                <a:gd name="connsiteY13" fmla="*/ 448152 h 1692702"/>
                <a:gd name="connsiteX14" fmla="*/ 7808645 w 8296275"/>
                <a:gd name="connsiteY14" fmla="*/ 516681 h 1692702"/>
                <a:gd name="connsiteX15" fmla="*/ 8296275 w 8296275"/>
                <a:gd name="connsiteY15" fmla="*/ 340798 h 1692702"/>
                <a:gd name="connsiteX16" fmla="*/ 8267700 w 8296275"/>
                <a:gd name="connsiteY16" fmla="*/ 864673 h 1692702"/>
                <a:gd name="connsiteX17" fmla="*/ 6167470 w 8296275"/>
                <a:gd name="connsiteY17" fmla="*/ 673527 h 1692702"/>
                <a:gd name="connsiteX18" fmla="*/ 4043395 w 8296275"/>
                <a:gd name="connsiteY18" fmla="*/ 864026 h 1692702"/>
                <a:gd name="connsiteX19" fmla="*/ 1576420 w 8296275"/>
                <a:gd name="connsiteY19" fmla="*/ 1349801 h 1692702"/>
                <a:gd name="connsiteX20" fmla="*/ 90520 w 8296275"/>
                <a:gd name="connsiteY20" fmla="*/ 1692702 h 1692702"/>
                <a:gd name="connsiteX21" fmla="*/ 0 w 8296275"/>
                <a:gd name="connsiteY21" fmla="*/ 1436173 h 1692702"/>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135127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031433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19798 w 8296275"/>
                <a:gd name="connsiteY6" fmla="*/ 27378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159338 w 8296275"/>
                <a:gd name="connsiteY4" fmla="*/ 632238 h 1589649"/>
                <a:gd name="connsiteX5" fmla="*/ 3718563 w 8296275"/>
                <a:gd name="connsiteY5" fmla="*/ 540916 h 1589649"/>
                <a:gd name="connsiteX6" fmla="*/ 4628953 w 8296275"/>
                <a:gd name="connsiteY6" fmla="*/ 332013 h 1589649"/>
                <a:gd name="connsiteX7" fmla="*/ 5266932 w 8296275"/>
                <a:gd name="connsiteY7" fmla="*/ 302063 h 1589649"/>
                <a:gd name="connsiteX8" fmla="*/ 5714117 w 8296275"/>
                <a:gd name="connsiteY8" fmla="*/ 224292 h 1589649"/>
                <a:gd name="connsiteX9" fmla="*/ 6031433 w 8296275"/>
                <a:gd name="connsiteY9" fmla="*/ 78346 h 1589649"/>
                <a:gd name="connsiteX10" fmla="*/ 6338314 w 8296275"/>
                <a:gd name="connsiteY10" fmla="*/ 0 h 1589649"/>
                <a:gd name="connsiteX11" fmla="*/ 6608877 w 8296275"/>
                <a:gd name="connsiteY11" fmla="*/ 92352 h 1589649"/>
                <a:gd name="connsiteX12" fmla="*/ 6853180 w 8296275"/>
                <a:gd name="connsiteY12" fmla="*/ 179908 h 1589649"/>
                <a:gd name="connsiteX13" fmla="*/ 7238036 w 8296275"/>
                <a:gd name="connsiteY13" fmla="*/ 345099 h 1589649"/>
                <a:gd name="connsiteX14" fmla="*/ 7808645 w 8296275"/>
                <a:gd name="connsiteY14" fmla="*/ 413628 h 1589649"/>
                <a:gd name="connsiteX15" fmla="*/ 8296275 w 8296275"/>
                <a:gd name="connsiteY15" fmla="*/ 237745 h 1589649"/>
                <a:gd name="connsiteX16" fmla="*/ 8267700 w 8296275"/>
                <a:gd name="connsiteY16" fmla="*/ 761620 h 1589649"/>
                <a:gd name="connsiteX17" fmla="*/ 6167470 w 8296275"/>
                <a:gd name="connsiteY17" fmla="*/ 570474 h 1589649"/>
                <a:gd name="connsiteX18" fmla="*/ 4043395 w 8296275"/>
                <a:gd name="connsiteY18" fmla="*/ 760973 h 1589649"/>
                <a:gd name="connsiteX19" fmla="*/ 1576420 w 8296275"/>
                <a:gd name="connsiteY19" fmla="*/ 1246748 h 1589649"/>
                <a:gd name="connsiteX20" fmla="*/ 90520 w 8296275"/>
                <a:gd name="connsiteY20" fmla="*/ 1589649 h 1589649"/>
                <a:gd name="connsiteX21" fmla="*/ 0 w 8296275"/>
                <a:gd name="connsiteY21"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2678571 w 8296275"/>
                <a:gd name="connsiteY4" fmla="*/ 651092 h 1589649"/>
                <a:gd name="connsiteX5" fmla="*/ 3159338 w 8296275"/>
                <a:gd name="connsiteY5" fmla="*/ 632238 h 1589649"/>
                <a:gd name="connsiteX6" fmla="*/ 3718563 w 8296275"/>
                <a:gd name="connsiteY6" fmla="*/ 540916 h 1589649"/>
                <a:gd name="connsiteX7" fmla="*/ 4628953 w 8296275"/>
                <a:gd name="connsiteY7" fmla="*/ 332013 h 1589649"/>
                <a:gd name="connsiteX8" fmla="*/ 5266932 w 8296275"/>
                <a:gd name="connsiteY8" fmla="*/ 302063 h 1589649"/>
                <a:gd name="connsiteX9" fmla="*/ 5714117 w 8296275"/>
                <a:gd name="connsiteY9" fmla="*/ 224292 h 1589649"/>
                <a:gd name="connsiteX10" fmla="*/ 6031433 w 8296275"/>
                <a:gd name="connsiteY10" fmla="*/ 78346 h 1589649"/>
                <a:gd name="connsiteX11" fmla="*/ 6338314 w 8296275"/>
                <a:gd name="connsiteY11" fmla="*/ 0 h 1589649"/>
                <a:gd name="connsiteX12" fmla="*/ 6608877 w 8296275"/>
                <a:gd name="connsiteY12" fmla="*/ 92352 h 1589649"/>
                <a:gd name="connsiteX13" fmla="*/ 6853180 w 8296275"/>
                <a:gd name="connsiteY13" fmla="*/ 179908 h 1589649"/>
                <a:gd name="connsiteX14" fmla="*/ 7238036 w 8296275"/>
                <a:gd name="connsiteY14" fmla="*/ 345099 h 1589649"/>
                <a:gd name="connsiteX15" fmla="*/ 7808645 w 8296275"/>
                <a:gd name="connsiteY15" fmla="*/ 413628 h 1589649"/>
                <a:gd name="connsiteX16" fmla="*/ 8296275 w 8296275"/>
                <a:gd name="connsiteY16" fmla="*/ 237745 h 1589649"/>
                <a:gd name="connsiteX17" fmla="*/ 8267700 w 8296275"/>
                <a:gd name="connsiteY17" fmla="*/ 761620 h 1589649"/>
                <a:gd name="connsiteX18" fmla="*/ 6167470 w 8296275"/>
                <a:gd name="connsiteY18" fmla="*/ 570474 h 1589649"/>
                <a:gd name="connsiteX19" fmla="*/ 4043395 w 8296275"/>
                <a:gd name="connsiteY19" fmla="*/ 760973 h 1589649"/>
                <a:gd name="connsiteX20" fmla="*/ 1576420 w 8296275"/>
                <a:gd name="connsiteY20" fmla="*/ 1246748 h 1589649"/>
                <a:gd name="connsiteX21" fmla="*/ 90520 w 8296275"/>
                <a:gd name="connsiteY21" fmla="*/ 1589649 h 1589649"/>
                <a:gd name="connsiteX22" fmla="*/ 0 w 8296275"/>
                <a:gd name="connsiteY22"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28953 w 8296275"/>
                <a:gd name="connsiteY8" fmla="*/ 332013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492560 w 8296275"/>
                <a:gd name="connsiteY15" fmla="*/ 335673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15473 w 8296275"/>
                <a:gd name="connsiteY14" fmla="*/ 151627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485955"/>
                <a:gd name="connsiteX1" fmla="*/ 862045 w 8296275"/>
                <a:gd name="connsiteY1" fmla="*/ 1103873 h 1485955"/>
                <a:gd name="connsiteX2" fmla="*/ 1464183 w 8296275"/>
                <a:gd name="connsiteY2" fmla="*/ 959819 h 1485955"/>
                <a:gd name="connsiteX3" fmla="*/ 1632195 w 8296275"/>
                <a:gd name="connsiteY3" fmla="*/ 886762 h 1485955"/>
                <a:gd name="connsiteX4" fmla="*/ 2035092 w 8296275"/>
                <a:gd name="connsiteY4" fmla="*/ 797601 h 1485955"/>
                <a:gd name="connsiteX5" fmla="*/ 2678571 w 8296275"/>
                <a:gd name="connsiteY5" fmla="*/ 651092 h 1485955"/>
                <a:gd name="connsiteX6" fmla="*/ 3159338 w 8296275"/>
                <a:gd name="connsiteY6" fmla="*/ 632238 h 1485955"/>
                <a:gd name="connsiteX7" fmla="*/ 3718563 w 8296275"/>
                <a:gd name="connsiteY7" fmla="*/ 540916 h 1485955"/>
                <a:gd name="connsiteX8" fmla="*/ 4610099 w 8296275"/>
                <a:gd name="connsiteY8" fmla="*/ 379147 h 1485955"/>
                <a:gd name="connsiteX9" fmla="*/ 5266932 w 8296275"/>
                <a:gd name="connsiteY9" fmla="*/ 302063 h 1485955"/>
                <a:gd name="connsiteX10" fmla="*/ 5714117 w 8296275"/>
                <a:gd name="connsiteY10" fmla="*/ 224292 h 1485955"/>
                <a:gd name="connsiteX11" fmla="*/ 6031433 w 8296275"/>
                <a:gd name="connsiteY11" fmla="*/ 78346 h 1485955"/>
                <a:gd name="connsiteX12" fmla="*/ 6338314 w 8296275"/>
                <a:gd name="connsiteY12" fmla="*/ 0 h 1485955"/>
                <a:gd name="connsiteX13" fmla="*/ 6608877 w 8296275"/>
                <a:gd name="connsiteY13" fmla="*/ 92352 h 1485955"/>
                <a:gd name="connsiteX14" fmla="*/ 6815473 w 8296275"/>
                <a:gd name="connsiteY14" fmla="*/ 151627 h 1485955"/>
                <a:gd name="connsiteX15" fmla="*/ 7090315 w 8296275"/>
                <a:gd name="connsiteY15" fmla="*/ 160898 h 1485955"/>
                <a:gd name="connsiteX16" fmla="*/ 7492560 w 8296275"/>
                <a:gd name="connsiteY16" fmla="*/ 335673 h 1485955"/>
                <a:gd name="connsiteX17" fmla="*/ 7808645 w 8296275"/>
                <a:gd name="connsiteY17" fmla="*/ 413628 h 1485955"/>
                <a:gd name="connsiteX18" fmla="*/ 8296275 w 8296275"/>
                <a:gd name="connsiteY18" fmla="*/ 237745 h 1485955"/>
                <a:gd name="connsiteX19" fmla="*/ 8267700 w 8296275"/>
                <a:gd name="connsiteY19" fmla="*/ 761620 h 1485955"/>
                <a:gd name="connsiteX20" fmla="*/ 6167470 w 8296275"/>
                <a:gd name="connsiteY20" fmla="*/ 570474 h 1485955"/>
                <a:gd name="connsiteX21" fmla="*/ 4043395 w 8296275"/>
                <a:gd name="connsiteY21" fmla="*/ 760973 h 1485955"/>
                <a:gd name="connsiteX22" fmla="*/ 1576420 w 8296275"/>
                <a:gd name="connsiteY22" fmla="*/ 1246748 h 1485955"/>
                <a:gd name="connsiteX23" fmla="*/ 33960 w 8296275"/>
                <a:gd name="connsiteY23" fmla="*/ 1485955 h 1485955"/>
                <a:gd name="connsiteX24" fmla="*/ 0 w 8296275"/>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38651 w 8267994"/>
                <a:gd name="connsiteY9" fmla="*/ 302063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582141 w 8267994"/>
                <a:gd name="connsiteY10" fmla="*/ 299707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7 h 1485962"/>
                <a:gd name="connsiteX1" fmla="*/ 833764 w 8267994"/>
                <a:gd name="connsiteY1" fmla="*/ 1103880 h 1485962"/>
                <a:gd name="connsiteX2" fmla="*/ 1435902 w 8267994"/>
                <a:gd name="connsiteY2" fmla="*/ 959826 h 1485962"/>
                <a:gd name="connsiteX3" fmla="*/ 1603914 w 8267994"/>
                <a:gd name="connsiteY3" fmla="*/ 886769 h 1485962"/>
                <a:gd name="connsiteX4" fmla="*/ 2006811 w 8267994"/>
                <a:gd name="connsiteY4" fmla="*/ 797608 h 1485962"/>
                <a:gd name="connsiteX5" fmla="*/ 2650290 w 8267994"/>
                <a:gd name="connsiteY5" fmla="*/ 651099 h 1485962"/>
                <a:gd name="connsiteX6" fmla="*/ 3131057 w 8267994"/>
                <a:gd name="connsiteY6" fmla="*/ 632245 h 1485962"/>
                <a:gd name="connsiteX7" fmla="*/ 3690282 w 8267994"/>
                <a:gd name="connsiteY7" fmla="*/ 540923 h 1485962"/>
                <a:gd name="connsiteX8" fmla="*/ 4581818 w 8267994"/>
                <a:gd name="connsiteY8" fmla="*/ 379154 h 1485962"/>
                <a:gd name="connsiteX9" fmla="*/ 5200943 w 8267994"/>
                <a:gd name="connsiteY9" fmla="*/ 368058 h 1485962"/>
                <a:gd name="connsiteX10" fmla="*/ 5582141 w 8267994"/>
                <a:gd name="connsiteY10" fmla="*/ 299714 h 1485962"/>
                <a:gd name="connsiteX11" fmla="*/ 6040859 w 8267994"/>
                <a:gd name="connsiteY11" fmla="*/ 87779 h 1485962"/>
                <a:gd name="connsiteX12" fmla="*/ 6310033 w 8267994"/>
                <a:gd name="connsiteY12" fmla="*/ 7 h 1485962"/>
                <a:gd name="connsiteX13" fmla="*/ 6580596 w 8267994"/>
                <a:gd name="connsiteY13" fmla="*/ 92359 h 1485962"/>
                <a:gd name="connsiteX14" fmla="*/ 6787192 w 8267994"/>
                <a:gd name="connsiteY14" fmla="*/ 151634 h 1485962"/>
                <a:gd name="connsiteX15" fmla="*/ 7062034 w 8267994"/>
                <a:gd name="connsiteY15" fmla="*/ 160905 h 1485962"/>
                <a:gd name="connsiteX16" fmla="*/ 7464279 w 8267994"/>
                <a:gd name="connsiteY16" fmla="*/ 335680 h 1485962"/>
                <a:gd name="connsiteX17" fmla="*/ 7780364 w 8267994"/>
                <a:gd name="connsiteY17" fmla="*/ 413635 h 1485962"/>
                <a:gd name="connsiteX18" fmla="*/ 8267994 w 8267994"/>
                <a:gd name="connsiteY18" fmla="*/ 237752 h 1485962"/>
                <a:gd name="connsiteX19" fmla="*/ 8239419 w 8267994"/>
                <a:gd name="connsiteY19" fmla="*/ 761627 h 1485962"/>
                <a:gd name="connsiteX20" fmla="*/ 6139189 w 8267994"/>
                <a:gd name="connsiteY20" fmla="*/ 570481 h 1485962"/>
                <a:gd name="connsiteX21" fmla="*/ 4015114 w 8267994"/>
                <a:gd name="connsiteY21" fmla="*/ 760980 h 1485962"/>
                <a:gd name="connsiteX22" fmla="*/ 1548139 w 8267994"/>
                <a:gd name="connsiteY22" fmla="*/ 1246755 h 1485962"/>
                <a:gd name="connsiteX23" fmla="*/ 5679 w 8267994"/>
                <a:gd name="connsiteY23" fmla="*/ 1485962 h 1485962"/>
                <a:gd name="connsiteX24" fmla="*/ 0 w 8267994"/>
                <a:gd name="connsiteY24" fmla="*/ 1333127 h 1485962"/>
                <a:gd name="connsiteX0" fmla="*/ 0 w 8244182"/>
                <a:gd name="connsiteY0" fmla="*/ 1333127 h 1485962"/>
                <a:gd name="connsiteX1" fmla="*/ 833764 w 8244182"/>
                <a:gd name="connsiteY1" fmla="*/ 1103880 h 1485962"/>
                <a:gd name="connsiteX2" fmla="*/ 1435902 w 8244182"/>
                <a:gd name="connsiteY2" fmla="*/ 959826 h 1485962"/>
                <a:gd name="connsiteX3" fmla="*/ 1603914 w 8244182"/>
                <a:gd name="connsiteY3" fmla="*/ 886769 h 1485962"/>
                <a:gd name="connsiteX4" fmla="*/ 2006811 w 8244182"/>
                <a:gd name="connsiteY4" fmla="*/ 797608 h 1485962"/>
                <a:gd name="connsiteX5" fmla="*/ 2650290 w 8244182"/>
                <a:gd name="connsiteY5" fmla="*/ 651099 h 1485962"/>
                <a:gd name="connsiteX6" fmla="*/ 3131057 w 8244182"/>
                <a:gd name="connsiteY6" fmla="*/ 632245 h 1485962"/>
                <a:gd name="connsiteX7" fmla="*/ 3690282 w 8244182"/>
                <a:gd name="connsiteY7" fmla="*/ 540923 h 1485962"/>
                <a:gd name="connsiteX8" fmla="*/ 4581818 w 8244182"/>
                <a:gd name="connsiteY8" fmla="*/ 379154 h 1485962"/>
                <a:gd name="connsiteX9" fmla="*/ 5200943 w 8244182"/>
                <a:gd name="connsiteY9" fmla="*/ 368058 h 1485962"/>
                <a:gd name="connsiteX10" fmla="*/ 5582141 w 8244182"/>
                <a:gd name="connsiteY10" fmla="*/ 299714 h 1485962"/>
                <a:gd name="connsiteX11" fmla="*/ 6040859 w 8244182"/>
                <a:gd name="connsiteY11" fmla="*/ 87779 h 1485962"/>
                <a:gd name="connsiteX12" fmla="*/ 6310033 w 8244182"/>
                <a:gd name="connsiteY12" fmla="*/ 7 h 1485962"/>
                <a:gd name="connsiteX13" fmla="*/ 6580596 w 8244182"/>
                <a:gd name="connsiteY13" fmla="*/ 92359 h 1485962"/>
                <a:gd name="connsiteX14" fmla="*/ 6787192 w 8244182"/>
                <a:gd name="connsiteY14" fmla="*/ 151634 h 1485962"/>
                <a:gd name="connsiteX15" fmla="*/ 7062034 w 8244182"/>
                <a:gd name="connsiteY15" fmla="*/ 160905 h 1485962"/>
                <a:gd name="connsiteX16" fmla="*/ 7464279 w 8244182"/>
                <a:gd name="connsiteY16" fmla="*/ 335680 h 1485962"/>
                <a:gd name="connsiteX17" fmla="*/ 7780364 w 8244182"/>
                <a:gd name="connsiteY17" fmla="*/ 413635 h 1485962"/>
                <a:gd name="connsiteX18" fmla="*/ 8244182 w 8244182"/>
                <a:gd name="connsiteY18" fmla="*/ 249658 h 1485962"/>
                <a:gd name="connsiteX19" fmla="*/ 8239419 w 8244182"/>
                <a:gd name="connsiteY19" fmla="*/ 761627 h 1485962"/>
                <a:gd name="connsiteX20" fmla="*/ 6139189 w 8244182"/>
                <a:gd name="connsiteY20" fmla="*/ 570481 h 1485962"/>
                <a:gd name="connsiteX21" fmla="*/ 4015114 w 8244182"/>
                <a:gd name="connsiteY21" fmla="*/ 760980 h 1485962"/>
                <a:gd name="connsiteX22" fmla="*/ 1548139 w 8244182"/>
                <a:gd name="connsiteY22" fmla="*/ 1246755 h 1485962"/>
                <a:gd name="connsiteX23" fmla="*/ 5679 w 8244182"/>
                <a:gd name="connsiteY23" fmla="*/ 1485962 h 1485962"/>
                <a:gd name="connsiteX24" fmla="*/ 0 w 8244182"/>
                <a:gd name="connsiteY24" fmla="*/ 1333127 h 1485962"/>
                <a:gd name="connsiteX0" fmla="*/ 36180 w 8280362"/>
                <a:gd name="connsiteY0" fmla="*/ 1333127 h 1457387"/>
                <a:gd name="connsiteX1" fmla="*/ 869944 w 8280362"/>
                <a:gd name="connsiteY1" fmla="*/ 1103880 h 1457387"/>
                <a:gd name="connsiteX2" fmla="*/ 1472082 w 8280362"/>
                <a:gd name="connsiteY2" fmla="*/ 959826 h 1457387"/>
                <a:gd name="connsiteX3" fmla="*/ 1640094 w 8280362"/>
                <a:gd name="connsiteY3" fmla="*/ 886769 h 1457387"/>
                <a:gd name="connsiteX4" fmla="*/ 2042991 w 8280362"/>
                <a:gd name="connsiteY4" fmla="*/ 797608 h 1457387"/>
                <a:gd name="connsiteX5" fmla="*/ 2686470 w 8280362"/>
                <a:gd name="connsiteY5" fmla="*/ 651099 h 1457387"/>
                <a:gd name="connsiteX6" fmla="*/ 3167237 w 8280362"/>
                <a:gd name="connsiteY6" fmla="*/ 632245 h 1457387"/>
                <a:gd name="connsiteX7" fmla="*/ 3726462 w 8280362"/>
                <a:gd name="connsiteY7" fmla="*/ 540923 h 1457387"/>
                <a:gd name="connsiteX8" fmla="*/ 4617998 w 8280362"/>
                <a:gd name="connsiteY8" fmla="*/ 379154 h 1457387"/>
                <a:gd name="connsiteX9" fmla="*/ 5237123 w 8280362"/>
                <a:gd name="connsiteY9" fmla="*/ 368058 h 1457387"/>
                <a:gd name="connsiteX10" fmla="*/ 5618321 w 8280362"/>
                <a:gd name="connsiteY10" fmla="*/ 299714 h 1457387"/>
                <a:gd name="connsiteX11" fmla="*/ 6077039 w 8280362"/>
                <a:gd name="connsiteY11" fmla="*/ 87779 h 1457387"/>
                <a:gd name="connsiteX12" fmla="*/ 6346213 w 8280362"/>
                <a:gd name="connsiteY12" fmla="*/ 7 h 1457387"/>
                <a:gd name="connsiteX13" fmla="*/ 6616776 w 8280362"/>
                <a:gd name="connsiteY13" fmla="*/ 92359 h 1457387"/>
                <a:gd name="connsiteX14" fmla="*/ 6823372 w 8280362"/>
                <a:gd name="connsiteY14" fmla="*/ 151634 h 1457387"/>
                <a:gd name="connsiteX15" fmla="*/ 7098214 w 8280362"/>
                <a:gd name="connsiteY15" fmla="*/ 160905 h 1457387"/>
                <a:gd name="connsiteX16" fmla="*/ 7500459 w 8280362"/>
                <a:gd name="connsiteY16" fmla="*/ 335680 h 1457387"/>
                <a:gd name="connsiteX17" fmla="*/ 7816544 w 8280362"/>
                <a:gd name="connsiteY17" fmla="*/ 413635 h 1457387"/>
                <a:gd name="connsiteX18" fmla="*/ 8280362 w 8280362"/>
                <a:gd name="connsiteY18" fmla="*/ 249658 h 1457387"/>
                <a:gd name="connsiteX19" fmla="*/ 8275599 w 8280362"/>
                <a:gd name="connsiteY19" fmla="*/ 761627 h 1457387"/>
                <a:gd name="connsiteX20" fmla="*/ 6175369 w 8280362"/>
                <a:gd name="connsiteY20" fmla="*/ 570481 h 1457387"/>
                <a:gd name="connsiteX21" fmla="*/ 4051294 w 8280362"/>
                <a:gd name="connsiteY21" fmla="*/ 760980 h 1457387"/>
                <a:gd name="connsiteX22" fmla="*/ 1584319 w 8280362"/>
                <a:gd name="connsiteY22" fmla="*/ 1246755 h 1457387"/>
                <a:gd name="connsiteX23" fmla="*/ 3759 w 8280362"/>
                <a:gd name="connsiteY23" fmla="*/ 1457387 h 1457387"/>
                <a:gd name="connsiteX24" fmla="*/ 36180 w 8280362"/>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62183 w 8276603"/>
                <a:gd name="connsiteY20" fmla="*/ 711883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7188722 w 8276603"/>
                <a:gd name="connsiteY20" fmla="*/ 801929 h 1457387"/>
                <a:gd name="connsiteX21" fmla="*/ 6162183 w 8276603"/>
                <a:gd name="connsiteY21" fmla="*/ 711883 h 1457387"/>
                <a:gd name="connsiteX22" fmla="*/ 4047535 w 8276603"/>
                <a:gd name="connsiteY22" fmla="*/ 760980 h 1457387"/>
                <a:gd name="connsiteX23" fmla="*/ 1580560 w 8276603"/>
                <a:gd name="connsiteY23" fmla="*/ 1246755 h 1457387"/>
                <a:gd name="connsiteX24" fmla="*/ 0 w 8276603"/>
                <a:gd name="connsiteY24" fmla="*/ 1457387 h 1457387"/>
                <a:gd name="connsiteX25" fmla="*/ 18133 w 8276603"/>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75815 w 8281480"/>
                <a:gd name="connsiteY22" fmla="*/ 911809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8589"/>
                <a:gd name="connsiteX1" fmla="*/ 866185 w 8281480"/>
                <a:gd name="connsiteY1" fmla="*/ 1103880 h 1458589"/>
                <a:gd name="connsiteX2" fmla="*/ 1468323 w 8281480"/>
                <a:gd name="connsiteY2" fmla="*/ 959826 h 1458589"/>
                <a:gd name="connsiteX3" fmla="*/ 1636335 w 8281480"/>
                <a:gd name="connsiteY3" fmla="*/ 886769 h 1458589"/>
                <a:gd name="connsiteX4" fmla="*/ 2039232 w 8281480"/>
                <a:gd name="connsiteY4" fmla="*/ 797608 h 1458589"/>
                <a:gd name="connsiteX5" fmla="*/ 2682711 w 8281480"/>
                <a:gd name="connsiteY5" fmla="*/ 651099 h 1458589"/>
                <a:gd name="connsiteX6" fmla="*/ 3163478 w 8281480"/>
                <a:gd name="connsiteY6" fmla="*/ 632245 h 1458589"/>
                <a:gd name="connsiteX7" fmla="*/ 3722703 w 8281480"/>
                <a:gd name="connsiteY7" fmla="*/ 540923 h 1458589"/>
                <a:gd name="connsiteX8" fmla="*/ 4614239 w 8281480"/>
                <a:gd name="connsiteY8" fmla="*/ 379154 h 1458589"/>
                <a:gd name="connsiteX9" fmla="*/ 5233364 w 8281480"/>
                <a:gd name="connsiteY9" fmla="*/ 368058 h 1458589"/>
                <a:gd name="connsiteX10" fmla="*/ 5614562 w 8281480"/>
                <a:gd name="connsiteY10" fmla="*/ 299714 h 1458589"/>
                <a:gd name="connsiteX11" fmla="*/ 6073280 w 8281480"/>
                <a:gd name="connsiteY11" fmla="*/ 87779 h 1458589"/>
                <a:gd name="connsiteX12" fmla="*/ 6342454 w 8281480"/>
                <a:gd name="connsiteY12" fmla="*/ 7 h 1458589"/>
                <a:gd name="connsiteX13" fmla="*/ 6613017 w 8281480"/>
                <a:gd name="connsiteY13" fmla="*/ 92359 h 1458589"/>
                <a:gd name="connsiteX14" fmla="*/ 6819613 w 8281480"/>
                <a:gd name="connsiteY14" fmla="*/ 151634 h 1458589"/>
                <a:gd name="connsiteX15" fmla="*/ 7094455 w 8281480"/>
                <a:gd name="connsiteY15" fmla="*/ 160905 h 1458589"/>
                <a:gd name="connsiteX16" fmla="*/ 7496700 w 8281480"/>
                <a:gd name="connsiteY16" fmla="*/ 335680 h 1458589"/>
                <a:gd name="connsiteX17" fmla="*/ 7812785 w 8281480"/>
                <a:gd name="connsiteY17" fmla="*/ 413635 h 1458589"/>
                <a:gd name="connsiteX18" fmla="*/ 8276603 w 8281480"/>
                <a:gd name="connsiteY18" fmla="*/ 249658 h 1458589"/>
                <a:gd name="connsiteX19" fmla="*/ 8281267 w 8281480"/>
                <a:gd name="connsiteY19" fmla="*/ 912456 h 1458589"/>
                <a:gd name="connsiteX20" fmla="*/ 7188722 w 8281480"/>
                <a:gd name="connsiteY20" fmla="*/ 801929 h 1458589"/>
                <a:gd name="connsiteX21" fmla="*/ 6162183 w 8281480"/>
                <a:gd name="connsiteY21" fmla="*/ 711883 h 1458589"/>
                <a:gd name="connsiteX22" fmla="*/ 4075815 w 8281480"/>
                <a:gd name="connsiteY22" fmla="*/ 911809 h 1458589"/>
                <a:gd name="connsiteX23" fmla="*/ 1627694 w 8281480"/>
                <a:gd name="connsiteY23" fmla="*/ 1341024 h 1458589"/>
                <a:gd name="connsiteX24" fmla="*/ 0 w 8281480"/>
                <a:gd name="connsiteY24" fmla="*/ 1457387 h 1458589"/>
                <a:gd name="connsiteX25" fmla="*/ 18133 w 8281480"/>
                <a:gd name="connsiteY25" fmla="*/ 1328364 h 1458589"/>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162183 w 8281480"/>
                <a:gd name="connsiteY21" fmla="*/ 711883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98149 w 8281480"/>
                <a:gd name="connsiteY20" fmla="*/ 858490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86768 w 8290797"/>
                <a:gd name="connsiteY21" fmla="*/ 75901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5605018 w 8290797"/>
                <a:gd name="connsiteY11" fmla="*/ 349441 h 1481254"/>
                <a:gd name="connsiteX12" fmla="*/ 6073280 w 8290797"/>
                <a:gd name="connsiteY12" fmla="*/ 87779 h 1481254"/>
                <a:gd name="connsiteX13" fmla="*/ 6342454 w 8290797"/>
                <a:gd name="connsiteY13" fmla="*/ 7 h 1481254"/>
                <a:gd name="connsiteX14" fmla="*/ 6613017 w 8290797"/>
                <a:gd name="connsiteY14" fmla="*/ 92359 h 1481254"/>
                <a:gd name="connsiteX15" fmla="*/ 6819613 w 8290797"/>
                <a:gd name="connsiteY15" fmla="*/ 151634 h 1481254"/>
                <a:gd name="connsiteX16" fmla="*/ 7094455 w 8290797"/>
                <a:gd name="connsiteY16" fmla="*/ 160905 h 1481254"/>
                <a:gd name="connsiteX17" fmla="*/ 7496700 w 8290797"/>
                <a:gd name="connsiteY17" fmla="*/ 335680 h 1481254"/>
                <a:gd name="connsiteX18" fmla="*/ 7812785 w 8290797"/>
                <a:gd name="connsiteY18" fmla="*/ 413635 h 1481254"/>
                <a:gd name="connsiteX19" fmla="*/ 8276603 w 8290797"/>
                <a:gd name="connsiteY19" fmla="*/ 249658 h 1481254"/>
                <a:gd name="connsiteX20" fmla="*/ 8290694 w 8290797"/>
                <a:gd name="connsiteY20" fmla="*/ 987871 h 1481254"/>
                <a:gd name="connsiteX21" fmla="*/ 7198149 w 8290797"/>
                <a:gd name="connsiteY21" fmla="*/ 858490 h 1481254"/>
                <a:gd name="connsiteX22" fmla="*/ 6049061 w 8290797"/>
                <a:gd name="connsiteY22" fmla="*/ 787297 h 1481254"/>
                <a:gd name="connsiteX23" fmla="*/ 4047534 w 8290797"/>
                <a:gd name="connsiteY23" fmla="*/ 987223 h 1481254"/>
                <a:gd name="connsiteX24" fmla="*/ 1552280 w 8290797"/>
                <a:gd name="connsiteY24" fmla="*/ 1407012 h 1481254"/>
                <a:gd name="connsiteX25" fmla="*/ 995311 w 8290797"/>
                <a:gd name="connsiteY25" fmla="*/ 1471232 h 1481254"/>
                <a:gd name="connsiteX26" fmla="*/ 0 w 8290797"/>
                <a:gd name="connsiteY26" fmla="*/ 1457387 h 1481254"/>
                <a:gd name="connsiteX27" fmla="*/ 8707 w 8290797"/>
                <a:gd name="connsiteY27" fmla="*/ 1366071 h 1481254"/>
                <a:gd name="connsiteX0" fmla="*/ 8707 w 8290797"/>
                <a:gd name="connsiteY0" fmla="*/ 1368828 h 1484011"/>
                <a:gd name="connsiteX1" fmla="*/ 658795 w 8290797"/>
                <a:gd name="connsiteY1" fmla="*/ 1182051 h 1484011"/>
                <a:gd name="connsiteX2" fmla="*/ 1336348 w 8290797"/>
                <a:gd name="connsiteY2" fmla="*/ 1019144 h 1484011"/>
                <a:gd name="connsiteX3" fmla="*/ 1655189 w 8290797"/>
                <a:gd name="connsiteY3" fmla="*/ 955514 h 1484011"/>
                <a:gd name="connsiteX4" fmla="*/ 2001525 w 8290797"/>
                <a:gd name="connsiteY4" fmla="*/ 875779 h 1484011"/>
                <a:gd name="connsiteX5" fmla="*/ 2645004 w 8290797"/>
                <a:gd name="connsiteY5" fmla="*/ 700990 h 1484011"/>
                <a:gd name="connsiteX6" fmla="*/ 3163478 w 8290797"/>
                <a:gd name="connsiteY6" fmla="*/ 635002 h 1484011"/>
                <a:gd name="connsiteX7" fmla="*/ 3722703 w 8290797"/>
                <a:gd name="connsiteY7" fmla="*/ 543680 h 1484011"/>
                <a:gd name="connsiteX8" fmla="*/ 4529398 w 8290797"/>
                <a:gd name="connsiteY8" fmla="*/ 429045 h 1484011"/>
                <a:gd name="connsiteX9" fmla="*/ 5148523 w 8290797"/>
                <a:gd name="connsiteY9" fmla="*/ 399095 h 1484011"/>
                <a:gd name="connsiteX10" fmla="*/ 5614562 w 8290797"/>
                <a:gd name="connsiteY10" fmla="*/ 302471 h 1484011"/>
                <a:gd name="connsiteX11" fmla="*/ 5605018 w 8290797"/>
                <a:gd name="connsiteY11" fmla="*/ 352198 h 1484011"/>
                <a:gd name="connsiteX12" fmla="*/ 6035573 w 8290797"/>
                <a:gd name="connsiteY12" fmla="*/ 203658 h 1484011"/>
                <a:gd name="connsiteX13" fmla="*/ 6342454 w 8290797"/>
                <a:gd name="connsiteY13" fmla="*/ 2764 h 1484011"/>
                <a:gd name="connsiteX14" fmla="*/ 6613017 w 8290797"/>
                <a:gd name="connsiteY14" fmla="*/ 95116 h 1484011"/>
                <a:gd name="connsiteX15" fmla="*/ 6819613 w 8290797"/>
                <a:gd name="connsiteY15" fmla="*/ 154391 h 1484011"/>
                <a:gd name="connsiteX16" fmla="*/ 7094455 w 8290797"/>
                <a:gd name="connsiteY16" fmla="*/ 163662 h 1484011"/>
                <a:gd name="connsiteX17" fmla="*/ 7496700 w 8290797"/>
                <a:gd name="connsiteY17" fmla="*/ 338437 h 1484011"/>
                <a:gd name="connsiteX18" fmla="*/ 7812785 w 8290797"/>
                <a:gd name="connsiteY18" fmla="*/ 416392 h 1484011"/>
                <a:gd name="connsiteX19" fmla="*/ 8276603 w 8290797"/>
                <a:gd name="connsiteY19" fmla="*/ 252415 h 1484011"/>
                <a:gd name="connsiteX20" fmla="*/ 8290694 w 8290797"/>
                <a:gd name="connsiteY20" fmla="*/ 990628 h 1484011"/>
                <a:gd name="connsiteX21" fmla="*/ 7198149 w 8290797"/>
                <a:gd name="connsiteY21" fmla="*/ 861247 h 1484011"/>
                <a:gd name="connsiteX22" fmla="*/ 6049061 w 8290797"/>
                <a:gd name="connsiteY22" fmla="*/ 790054 h 1484011"/>
                <a:gd name="connsiteX23" fmla="*/ 4047534 w 8290797"/>
                <a:gd name="connsiteY23" fmla="*/ 989980 h 1484011"/>
                <a:gd name="connsiteX24" fmla="*/ 1552280 w 8290797"/>
                <a:gd name="connsiteY24" fmla="*/ 1409769 h 1484011"/>
                <a:gd name="connsiteX25" fmla="*/ 995311 w 8290797"/>
                <a:gd name="connsiteY25" fmla="*/ 1473989 h 1484011"/>
                <a:gd name="connsiteX26" fmla="*/ 0 w 8290797"/>
                <a:gd name="connsiteY26" fmla="*/ 1460144 h 1484011"/>
                <a:gd name="connsiteX27" fmla="*/ 8707 w 8290797"/>
                <a:gd name="connsiteY27" fmla="*/ 1368828 h 1484011"/>
                <a:gd name="connsiteX0" fmla="*/ 8707 w 8290797"/>
                <a:gd name="connsiteY0" fmla="*/ 1288144 h 1403327"/>
                <a:gd name="connsiteX1" fmla="*/ 658795 w 8290797"/>
                <a:gd name="connsiteY1" fmla="*/ 1101367 h 1403327"/>
                <a:gd name="connsiteX2" fmla="*/ 1336348 w 8290797"/>
                <a:gd name="connsiteY2" fmla="*/ 938460 h 1403327"/>
                <a:gd name="connsiteX3" fmla="*/ 1655189 w 8290797"/>
                <a:gd name="connsiteY3" fmla="*/ 874830 h 1403327"/>
                <a:gd name="connsiteX4" fmla="*/ 2001525 w 8290797"/>
                <a:gd name="connsiteY4" fmla="*/ 795095 h 1403327"/>
                <a:gd name="connsiteX5" fmla="*/ 2645004 w 8290797"/>
                <a:gd name="connsiteY5" fmla="*/ 620306 h 1403327"/>
                <a:gd name="connsiteX6" fmla="*/ 3163478 w 8290797"/>
                <a:gd name="connsiteY6" fmla="*/ 554318 h 1403327"/>
                <a:gd name="connsiteX7" fmla="*/ 3722703 w 8290797"/>
                <a:gd name="connsiteY7" fmla="*/ 462996 h 1403327"/>
                <a:gd name="connsiteX8" fmla="*/ 4529398 w 8290797"/>
                <a:gd name="connsiteY8" fmla="*/ 348361 h 1403327"/>
                <a:gd name="connsiteX9" fmla="*/ 5148523 w 8290797"/>
                <a:gd name="connsiteY9" fmla="*/ 318411 h 1403327"/>
                <a:gd name="connsiteX10" fmla="*/ 5614562 w 8290797"/>
                <a:gd name="connsiteY10" fmla="*/ 221787 h 1403327"/>
                <a:gd name="connsiteX11" fmla="*/ 5605018 w 8290797"/>
                <a:gd name="connsiteY11" fmla="*/ 271514 h 1403327"/>
                <a:gd name="connsiteX12" fmla="*/ 6035573 w 8290797"/>
                <a:gd name="connsiteY12" fmla="*/ 122974 h 1403327"/>
                <a:gd name="connsiteX13" fmla="*/ 6389588 w 8290797"/>
                <a:gd name="connsiteY13" fmla="*/ 35201 h 1403327"/>
                <a:gd name="connsiteX14" fmla="*/ 6613017 w 8290797"/>
                <a:gd name="connsiteY14" fmla="*/ 14432 h 1403327"/>
                <a:gd name="connsiteX15" fmla="*/ 6819613 w 8290797"/>
                <a:gd name="connsiteY15" fmla="*/ 73707 h 1403327"/>
                <a:gd name="connsiteX16" fmla="*/ 7094455 w 8290797"/>
                <a:gd name="connsiteY16" fmla="*/ 82978 h 1403327"/>
                <a:gd name="connsiteX17" fmla="*/ 7496700 w 8290797"/>
                <a:gd name="connsiteY17" fmla="*/ 257753 h 1403327"/>
                <a:gd name="connsiteX18" fmla="*/ 7812785 w 8290797"/>
                <a:gd name="connsiteY18" fmla="*/ 335708 h 1403327"/>
                <a:gd name="connsiteX19" fmla="*/ 8276603 w 8290797"/>
                <a:gd name="connsiteY19" fmla="*/ 171731 h 1403327"/>
                <a:gd name="connsiteX20" fmla="*/ 8290694 w 8290797"/>
                <a:gd name="connsiteY20" fmla="*/ 909944 h 1403327"/>
                <a:gd name="connsiteX21" fmla="*/ 7198149 w 8290797"/>
                <a:gd name="connsiteY21" fmla="*/ 780563 h 1403327"/>
                <a:gd name="connsiteX22" fmla="*/ 6049061 w 8290797"/>
                <a:gd name="connsiteY22" fmla="*/ 709370 h 1403327"/>
                <a:gd name="connsiteX23" fmla="*/ 4047534 w 8290797"/>
                <a:gd name="connsiteY23" fmla="*/ 909296 h 1403327"/>
                <a:gd name="connsiteX24" fmla="*/ 1552280 w 8290797"/>
                <a:gd name="connsiteY24" fmla="*/ 1329085 h 1403327"/>
                <a:gd name="connsiteX25" fmla="*/ 995311 w 8290797"/>
                <a:gd name="connsiteY25" fmla="*/ 1393305 h 1403327"/>
                <a:gd name="connsiteX26" fmla="*/ 0 w 8290797"/>
                <a:gd name="connsiteY26" fmla="*/ 1379460 h 1403327"/>
                <a:gd name="connsiteX27" fmla="*/ 8707 w 8290797"/>
                <a:gd name="connsiteY27" fmla="*/ 1288144 h 1403327"/>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19613 w 8290797"/>
                <a:gd name="connsiteY15" fmla="*/ 41536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553261 w 8290797"/>
                <a:gd name="connsiteY17" fmla="*/ 235009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614562 w 8290744"/>
                <a:gd name="connsiteY10" fmla="*/ 189616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319663"/>
                <a:gd name="connsiteY0" fmla="*/ 1255973 h 1371156"/>
                <a:gd name="connsiteX1" fmla="*/ 658795 w 8319663"/>
                <a:gd name="connsiteY1" fmla="*/ 1069196 h 1371156"/>
                <a:gd name="connsiteX2" fmla="*/ 1336348 w 8319663"/>
                <a:gd name="connsiteY2" fmla="*/ 906289 h 1371156"/>
                <a:gd name="connsiteX3" fmla="*/ 1655189 w 8319663"/>
                <a:gd name="connsiteY3" fmla="*/ 842659 h 1371156"/>
                <a:gd name="connsiteX4" fmla="*/ 2001525 w 8319663"/>
                <a:gd name="connsiteY4" fmla="*/ 762924 h 1371156"/>
                <a:gd name="connsiteX5" fmla="*/ 2645004 w 8319663"/>
                <a:gd name="connsiteY5" fmla="*/ 588135 h 1371156"/>
                <a:gd name="connsiteX6" fmla="*/ 3163478 w 8319663"/>
                <a:gd name="connsiteY6" fmla="*/ 522147 h 1371156"/>
                <a:gd name="connsiteX7" fmla="*/ 3722703 w 8319663"/>
                <a:gd name="connsiteY7" fmla="*/ 430825 h 1371156"/>
                <a:gd name="connsiteX8" fmla="*/ 4529398 w 8319663"/>
                <a:gd name="connsiteY8" fmla="*/ 316190 h 1371156"/>
                <a:gd name="connsiteX9" fmla="*/ 5148523 w 8319663"/>
                <a:gd name="connsiteY9" fmla="*/ 286240 h 1371156"/>
                <a:gd name="connsiteX10" fmla="*/ 5371675 w 8319663"/>
                <a:gd name="connsiteY10" fmla="*/ 242003 h 1371156"/>
                <a:gd name="connsiteX11" fmla="*/ 5612162 w 8319663"/>
                <a:gd name="connsiteY11" fmla="*/ 213149 h 1371156"/>
                <a:gd name="connsiteX12" fmla="*/ 6035573 w 8319663"/>
                <a:gd name="connsiteY12" fmla="*/ 90803 h 1371156"/>
                <a:gd name="connsiteX13" fmla="*/ 6389588 w 8319663"/>
                <a:gd name="connsiteY13" fmla="*/ 3030 h 1371156"/>
                <a:gd name="connsiteX14" fmla="*/ 6669578 w 8319663"/>
                <a:gd name="connsiteY14" fmla="*/ 38821 h 1371156"/>
                <a:gd name="connsiteX15" fmla="*/ 6885600 w 8319663"/>
                <a:gd name="connsiteY15" fmla="*/ 98097 h 1371156"/>
                <a:gd name="connsiteX16" fmla="*/ 7245284 w 8319663"/>
                <a:gd name="connsiteY16" fmla="*/ 163928 h 1371156"/>
                <a:gd name="connsiteX17" fmla="*/ 7553261 w 8319663"/>
                <a:gd name="connsiteY17" fmla="*/ 235009 h 1371156"/>
                <a:gd name="connsiteX18" fmla="*/ 7812785 w 8319663"/>
                <a:gd name="connsiteY18" fmla="*/ 303537 h 1371156"/>
                <a:gd name="connsiteX19" fmla="*/ 8319663 w 8319663"/>
                <a:gd name="connsiteY19" fmla="*/ 217258 h 1371156"/>
                <a:gd name="connsiteX20" fmla="*/ 8290694 w 8319663"/>
                <a:gd name="connsiteY20" fmla="*/ 877773 h 1371156"/>
                <a:gd name="connsiteX21" fmla="*/ 7198149 w 8319663"/>
                <a:gd name="connsiteY21" fmla="*/ 748392 h 1371156"/>
                <a:gd name="connsiteX22" fmla="*/ 6049061 w 8319663"/>
                <a:gd name="connsiteY22" fmla="*/ 677199 h 1371156"/>
                <a:gd name="connsiteX23" fmla="*/ 4047534 w 8319663"/>
                <a:gd name="connsiteY23" fmla="*/ 877125 h 1371156"/>
                <a:gd name="connsiteX24" fmla="*/ 1552280 w 8319663"/>
                <a:gd name="connsiteY24" fmla="*/ 1296914 h 1371156"/>
                <a:gd name="connsiteX25" fmla="*/ 995311 w 8319663"/>
                <a:gd name="connsiteY25" fmla="*/ 1361134 h 1371156"/>
                <a:gd name="connsiteX26" fmla="*/ 0 w 8319663"/>
                <a:gd name="connsiteY26" fmla="*/ 1347289 h 1371156"/>
                <a:gd name="connsiteX27" fmla="*/ 8707 w 8319663"/>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91968"/>
                <a:gd name="connsiteX1" fmla="*/ 658795 w 8324252"/>
                <a:gd name="connsiteY1" fmla="*/ 1069196 h 1391968"/>
                <a:gd name="connsiteX2" fmla="*/ 1336348 w 8324252"/>
                <a:gd name="connsiteY2" fmla="*/ 906289 h 1391968"/>
                <a:gd name="connsiteX3" fmla="*/ 1655189 w 8324252"/>
                <a:gd name="connsiteY3" fmla="*/ 842659 h 1391968"/>
                <a:gd name="connsiteX4" fmla="*/ 2001525 w 8324252"/>
                <a:gd name="connsiteY4" fmla="*/ 762924 h 1391968"/>
                <a:gd name="connsiteX5" fmla="*/ 2645004 w 8324252"/>
                <a:gd name="connsiteY5" fmla="*/ 588135 h 1391968"/>
                <a:gd name="connsiteX6" fmla="*/ 3163478 w 8324252"/>
                <a:gd name="connsiteY6" fmla="*/ 522147 h 1391968"/>
                <a:gd name="connsiteX7" fmla="*/ 3722703 w 8324252"/>
                <a:gd name="connsiteY7" fmla="*/ 430825 h 1391968"/>
                <a:gd name="connsiteX8" fmla="*/ 4529398 w 8324252"/>
                <a:gd name="connsiteY8" fmla="*/ 316190 h 1391968"/>
                <a:gd name="connsiteX9" fmla="*/ 5148523 w 8324252"/>
                <a:gd name="connsiteY9" fmla="*/ 286240 h 1391968"/>
                <a:gd name="connsiteX10" fmla="*/ 5371675 w 8324252"/>
                <a:gd name="connsiteY10" fmla="*/ 242003 h 1391968"/>
                <a:gd name="connsiteX11" fmla="*/ 5612162 w 8324252"/>
                <a:gd name="connsiteY11" fmla="*/ 213149 h 1391968"/>
                <a:gd name="connsiteX12" fmla="*/ 6035573 w 8324252"/>
                <a:gd name="connsiteY12" fmla="*/ 90803 h 1391968"/>
                <a:gd name="connsiteX13" fmla="*/ 6389588 w 8324252"/>
                <a:gd name="connsiteY13" fmla="*/ 3030 h 1391968"/>
                <a:gd name="connsiteX14" fmla="*/ 6669578 w 8324252"/>
                <a:gd name="connsiteY14" fmla="*/ 38821 h 1391968"/>
                <a:gd name="connsiteX15" fmla="*/ 6885600 w 8324252"/>
                <a:gd name="connsiteY15" fmla="*/ 98097 h 1391968"/>
                <a:gd name="connsiteX16" fmla="*/ 7245284 w 8324252"/>
                <a:gd name="connsiteY16" fmla="*/ 163928 h 1391968"/>
                <a:gd name="connsiteX17" fmla="*/ 7553261 w 8324252"/>
                <a:gd name="connsiteY17" fmla="*/ 235009 h 1391968"/>
                <a:gd name="connsiteX18" fmla="*/ 7812785 w 8324252"/>
                <a:gd name="connsiteY18" fmla="*/ 303537 h 1391968"/>
                <a:gd name="connsiteX19" fmla="*/ 8319663 w 8324252"/>
                <a:gd name="connsiteY19" fmla="*/ 217258 h 1391968"/>
                <a:gd name="connsiteX20" fmla="*/ 8324031 w 8324252"/>
                <a:gd name="connsiteY20" fmla="*/ 877773 h 1391968"/>
                <a:gd name="connsiteX21" fmla="*/ 7198149 w 8324252"/>
                <a:gd name="connsiteY21" fmla="*/ 748392 h 1391968"/>
                <a:gd name="connsiteX22" fmla="*/ 6049061 w 8324252"/>
                <a:gd name="connsiteY22" fmla="*/ 677199 h 1391968"/>
                <a:gd name="connsiteX23" fmla="*/ 4047534 w 8324252"/>
                <a:gd name="connsiteY23" fmla="*/ 877125 h 1391968"/>
                <a:gd name="connsiteX24" fmla="*/ 1740816 w 8324252"/>
                <a:gd name="connsiteY24" fmla="*/ 1353475 h 1391968"/>
                <a:gd name="connsiteX25" fmla="*/ 995311 w 8324252"/>
                <a:gd name="connsiteY25" fmla="*/ 1361134 h 1391968"/>
                <a:gd name="connsiteX26" fmla="*/ 0 w 8324252"/>
                <a:gd name="connsiteY26" fmla="*/ 1347289 h 1391968"/>
                <a:gd name="connsiteX27" fmla="*/ 8707 w 8324252"/>
                <a:gd name="connsiteY27" fmla="*/ 1255973 h 1391968"/>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934334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17000 w 8329090"/>
                <a:gd name="connsiteY16" fmla="*/ 229916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103879 w 8329090"/>
                <a:gd name="connsiteY16" fmla="*/ 182782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41066 w 8329090"/>
                <a:gd name="connsiteY18" fmla="*/ 350671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6885600 w 8329090"/>
                <a:gd name="connsiteY16" fmla="*/ 96543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7008149 w 8329090"/>
                <a:gd name="connsiteY16" fmla="*/ 153104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3701 h 1368884"/>
                <a:gd name="connsiteX1" fmla="*/ 658795 w 8329090"/>
                <a:gd name="connsiteY1" fmla="*/ 1066924 h 1368884"/>
                <a:gd name="connsiteX2" fmla="*/ 1336348 w 8329090"/>
                <a:gd name="connsiteY2" fmla="*/ 904017 h 1368884"/>
                <a:gd name="connsiteX3" fmla="*/ 1655189 w 8329090"/>
                <a:gd name="connsiteY3" fmla="*/ 840387 h 1368884"/>
                <a:gd name="connsiteX4" fmla="*/ 2001525 w 8329090"/>
                <a:gd name="connsiteY4" fmla="*/ 760652 h 1368884"/>
                <a:gd name="connsiteX5" fmla="*/ 2645004 w 8329090"/>
                <a:gd name="connsiteY5" fmla="*/ 585863 h 1368884"/>
                <a:gd name="connsiteX6" fmla="*/ 3163478 w 8329090"/>
                <a:gd name="connsiteY6" fmla="*/ 519875 h 1368884"/>
                <a:gd name="connsiteX7" fmla="*/ 3722703 w 8329090"/>
                <a:gd name="connsiteY7" fmla="*/ 428553 h 1368884"/>
                <a:gd name="connsiteX8" fmla="*/ 4529398 w 8329090"/>
                <a:gd name="connsiteY8" fmla="*/ 313918 h 1368884"/>
                <a:gd name="connsiteX9" fmla="*/ 5148523 w 8329090"/>
                <a:gd name="connsiteY9" fmla="*/ 283968 h 1368884"/>
                <a:gd name="connsiteX10" fmla="*/ 5371675 w 8329090"/>
                <a:gd name="connsiteY10" fmla="*/ 239731 h 1368884"/>
                <a:gd name="connsiteX11" fmla="*/ 5612162 w 8329090"/>
                <a:gd name="connsiteY11" fmla="*/ 210877 h 1368884"/>
                <a:gd name="connsiteX12" fmla="*/ 6035573 w 8329090"/>
                <a:gd name="connsiteY12" fmla="*/ 88531 h 1368884"/>
                <a:gd name="connsiteX13" fmla="*/ 6389588 w 8329090"/>
                <a:gd name="connsiteY13" fmla="*/ 758 h 1368884"/>
                <a:gd name="connsiteX14" fmla="*/ 6697858 w 8329090"/>
                <a:gd name="connsiteY14" fmla="*/ 140244 h 1368884"/>
                <a:gd name="connsiteX15" fmla="*/ 6811648 w 8329090"/>
                <a:gd name="connsiteY15" fmla="*/ 171083 h 1368884"/>
                <a:gd name="connsiteX16" fmla="*/ 7008149 w 8329090"/>
                <a:gd name="connsiteY16" fmla="*/ 152386 h 1368884"/>
                <a:gd name="connsiteX17" fmla="*/ 7235857 w 8329090"/>
                <a:gd name="connsiteY17" fmla="*/ 237070 h 1368884"/>
                <a:gd name="connsiteX18" fmla="*/ 7553261 w 8329090"/>
                <a:gd name="connsiteY18" fmla="*/ 279871 h 1368884"/>
                <a:gd name="connsiteX19" fmla="*/ 7841066 w 8329090"/>
                <a:gd name="connsiteY19" fmla="*/ 348399 h 1368884"/>
                <a:gd name="connsiteX20" fmla="*/ 8329090 w 8329090"/>
                <a:gd name="connsiteY20" fmla="*/ 337535 h 1368884"/>
                <a:gd name="connsiteX21" fmla="*/ 8324031 w 8329090"/>
                <a:gd name="connsiteY21" fmla="*/ 932062 h 1368884"/>
                <a:gd name="connsiteX22" fmla="*/ 7198149 w 8329090"/>
                <a:gd name="connsiteY22" fmla="*/ 812107 h 1368884"/>
                <a:gd name="connsiteX23" fmla="*/ 5992500 w 8329090"/>
                <a:gd name="connsiteY23" fmla="*/ 778622 h 1368884"/>
                <a:gd name="connsiteX24" fmla="*/ 3943839 w 8329090"/>
                <a:gd name="connsiteY24" fmla="*/ 969121 h 1368884"/>
                <a:gd name="connsiteX25" fmla="*/ 1740816 w 8329090"/>
                <a:gd name="connsiteY25" fmla="*/ 1351203 h 1368884"/>
                <a:gd name="connsiteX26" fmla="*/ 995311 w 8329090"/>
                <a:gd name="connsiteY26" fmla="*/ 1358862 h 1368884"/>
                <a:gd name="connsiteX27" fmla="*/ 0 w 8329090"/>
                <a:gd name="connsiteY27" fmla="*/ 1345017 h 1368884"/>
                <a:gd name="connsiteX28" fmla="*/ 8707 w 8329090"/>
                <a:gd name="connsiteY28" fmla="*/ 1253701 h 1368884"/>
                <a:gd name="connsiteX0" fmla="*/ 8707 w 8329090"/>
                <a:gd name="connsiteY0" fmla="*/ 1172700 h 1287883"/>
                <a:gd name="connsiteX1" fmla="*/ 658795 w 8329090"/>
                <a:gd name="connsiteY1" fmla="*/ 985923 h 1287883"/>
                <a:gd name="connsiteX2" fmla="*/ 1336348 w 8329090"/>
                <a:gd name="connsiteY2" fmla="*/ 823016 h 1287883"/>
                <a:gd name="connsiteX3" fmla="*/ 1655189 w 8329090"/>
                <a:gd name="connsiteY3" fmla="*/ 759386 h 1287883"/>
                <a:gd name="connsiteX4" fmla="*/ 2001525 w 8329090"/>
                <a:gd name="connsiteY4" fmla="*/ 679651 h 1287883"/>
                <a:gd name="connsiteX5" fmla="*/ 2645004 w 8329090"/>
                <a:gd name="connsiteY5" fmla="*/ 504862 h 1287883"/>
                <a:gd name="connsiteX6" fmla="*/ 3163478 w 8329090"/>
                <a:gd name="connsiteY6" fmla="*/ 438874 h 1287883"/>
                <a:gd name="connsiteX7" fmla="*/ 3722703 w 8329090"/>
                <a:gd name="connsiteY7" fmla="*/ 347552 h 1287883"/>
                <a:gd name="connsiteX8" fmla="*/ 4529398 w 8329090"/>
                <a:gd name="connsiteY8" fmla="*/ 232917 h 1287883"/>
                <a:gd name="connsiteX9" fmla="*/ 5148523 w 8329090"/>
                <a:gd name="connsiteY9" fmla="*/ 202967 h 1287883"/>
                <a:gd name="connsiteX10" fmla="*/ 5371675 w 8329090"/>
                <a:gd name="connsiteY10" fmla="*/ 158730 h 1287883"/>
                <a:gd name="connsiteX11" fmla="*/ 5612162 w 8329090"/>
                <a:gd name="connsiteY11" fmla="*/ 129876 h 1287883"/>
                <a:gd name="connsiteX12" fmla="*/ 6035573 w 8329090"/>
                <a:gd name="connsiteY12" fmla="*/ 7530 h 1287883"/>
                <a:gd name="connsiteX13" fmla="*/ 6436722 w 8329090"/>
                <a:gd name="connsiteY13" fmla="*/ 51732 h 1287883"/>
                <a:gd name="connsiteX14" fmla="*/ 6697858 w 8329090"/>
                <a:gd name="connsiteY14" fmla="*/ 59243 h 1287883"/>
                <a:gd name="connsiteX15" fmla="*/ 6811648 w 8329090"/>
                <a:gd name="connsiteY15" fmla="*/ 90082 h 1287883"/>
                <a:gd name="connsiteX16" fmla="*/ 7008149 w 8329090"/>
                <a:gd name="connsiteY16" fmla="*/ 71385 h 1287883"/>
                <a:gd name="connsiteX17" fmla="*/ 7235857 w 8329090"/>
                <a:gd name="connsiteY17" fmla="*/ 156069 h 1287883"/>
                <a:gd name="connsiteX18" fmla="*/ 7553261 w 8329090"/>
                <a:gd name="connsiteY18" fmla="*/ 198870 h 1287883"/>
                <a:gd name="connsiteX19" fmla="*/ 7841066 w 8329090"/>
                <a:gd name="connsiteY19" fmla="*/ 267398 h 1287883"/>
                <a:gd name="connsiteX20" fmla="*/ 8329090 w 8329090"/>
                <a:gd name="connsiteY20" fmla="*/ 256534 h 1287883"/>
                <a:gd name="connsiteX21" fmla="*/ 8324031 w 8329090"/>
                <a:gd name="connsiteY21" fmla="*/ 851061 h 1287883"/>
                <a:gd name="connsiteX22" fmla="*/ 7198149 w 8329090"/>
                <a:gd name="connsiteY22" fmla="*/ 731106 h 1287883"/>
                <a:gd name="connsiteX23" fmla="*/ 5992500 w 8329090"/>
                <a:gd name="connsiteY23" fmla="*/ 697621 h 1287883"/>
                <a:gd name="connsiteX24" fmla="*/ 3943839 w 8329090"/>
                <a:gd name="connsiteY24" fmla="*/ 888120 h 1287883"/>
                <a:gd name="connsiteX25" fmla="*/ 1740816 w 8329090"/>
                <a:gd name="connsiteY25" fmla="*/ 1270202 h 1287883"/>
                <a:gd name="connsiteX26" fmla="*/ 995311 w 8329090"/>
                <a:gd name="connsiteY26" fmla="*/ 1277861 h 1287883"/>
                <a:gd name="connsiteX27" fmla="*/ 0 w 8329090"/>
                <a:gd name="connsiteY27" fmla="*/ 1264016 h 1287883"/>
                <a:gd name="connsiteX28" fmla="*/ 8707 w 8329090"/>
                <a:gd name="connsiteY28" fmla="*/ 1172700 h 1287883"/>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612162 w 8329090"/>
                <a:gd name="connsiteY11" fmla="*/ 80858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404272 w 8329090"/>
                <a:gd name="connsiteY1" fmla="*/ 1087734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18315 w 8347405"/>
                <a:gd name="connsiteY0" fmla="*/ 1214998 h 1238865"/>
                <a:gd name="connsiteX1" fmla="*/ 422587 w 8347405"/>
                <a:gd name="connsiteY1" fmla="*/ 1087734 h 1238865"/>
                <a:gd name="connsiteX2" fmla="*/ 1100139 w 8347405"/>
                <a:gd name="connsiteY2" fmla="*/ 924827 h 1238865"/>
                <a:gd name="connsiteX3" fmla="*/ 1598090 w 8347405"/>
                <a:gd name="connsiteY3" fmla="*/ 814063 h 1238865"/>
                <a:gd name="connsiteX4" fmla="*/ 2000986 w 8347405"/>
                <a:gd name="connsiteY4" fmla="*/ 734328 h 1238865"/>
                <a:gd name="connsiteX5" fmla="*/ 2682173 w 8347405"/>
                <a:gd name="connsiteY5" fmla="*/ 531258 h 1238865"/>
                <a:gd name="connsiteX6" fmla="*/ 3210073 w 8347405"/>
                <a:gd name="connsiteY6" fmla="*/ 465271 h 1238865"/>
                <a:gd name="connsiteX7" fmla="*/ 3769298 w 8347405"/>
                <a:gd name="connsiteY7" fmla="*/ 373948 h 1238865"/>
                <a:gd name="connsiteX8" fmla="*/ 4547713 w 8347405"/>
                <a:gd name="connsiteY8" fmla="*/ 259313 h 1238865"/>
                <a:gd name="connsiteX9" fmla="*/ 5025436 w 8347405"/>
                <a:gd name="connsiteY9" fmla="*/ 219937 h 1238865"/>
                <a:gd name="connsiteX10" fmla="*/ 5371137 w 8347405"/>
                <a:gd name="connsiteY10" fmla="*/ 203980 h 1238865"/>
                <a:gd name="connsiteX11" fmla="*/ 5743599 w 8347405"/>
                <a:gd name="connsiteY11" fmla="*/ 146845 h 1238865"/>
                <a:gd name="connsiteX12" fmla="*/ 6148156 w 8347405"/>
                <a:gd name="connsiteY12" fmla="*/ 33927 h 1238865"/>
                <a:gd name="connsiteX13" fmla="*/ 6455037 w 8347405"/>
                <a:gd name="connsiteY13" fmla="*/ 2714 h 1238865"/>
                <a:gd name="connsiteX14" fmla="*/ 6716173 w 8347405"/>
                <a:gd name="connsiteY14" fmla="*/ 10225 h 1238865"/>
                <a:gd name="connsiteX15" fmla="*/ 6829963 w 8347405"/>
                <a:gd name="connsiteY15" fmla="*/ 41064 h 1238865"/>
                <a:gd name="connsiteX16" fmla="*/ 7026464 w 8347405"/>
                <a:gd name="connsiteY16" fmla="*/ 22367 h 1238865"/>
                <a:gd name="connsiteX17" fmla="*/ 7254172 w 8347405"/>
                <a:gd name="connsiteY17" fmla="*/ 107051 h 1238865"/>
                <a:gd name="connsiteX18" fmla="*/ 7571576 w 8347405"/>
                <a:gd name="connsiteY18" fmla="*/ 149852 h 1238865"/>
                <a:gd name="connsiteX19" fmla="*/ 7859381 w 8347405"/>
                <a:gd name="connsiteY19" fmla="*/ 218380 h 1238865"/>
                <a:gd name="connsiteX20" fmla="*/ 8347405 w 8347405"/>
                <a:gd name="connsiteY20" fmla="*/ 207516 h 1238865"/>
                <a:gd name="connsiteX21" fmla="*/ 8342346 w 8347405"/>
                <a:gd name="connsiteY21" fmla="*/ 802043 h 1238865"/>
                <a:gd name="connsiteX22" fmla="*/ 7216464 w 8347405"/>
                <a:gd name="connsiteY22" fmla="*/ 682088 h 1238865"/>
                <a:gd name="connsiteX23" fmla="*/ 6010815 w 8347405"/>
                <a:gd name="connsiteY23" fmla="*/ 648603 h 1238865"/>
                <a:gd name="connsiteX24" fmla="*/ 3962154 w 8347405"/>
                <a:gd name="connsiteY24" fmla="*/ 839102 h 1238865"/>
                <a:gd name="connsiteX25" fmla="*/ 1759131 w 8347405"/>
                <a:gd name="connsiteY25" fmla="*/ 1221184 h 1238865"/>
                <a:gd name="connsiteX26" fmla="*/ 1013626 w 8347405"/>
                <a:gd name="connsiteY26" fmla="*/ 1228843 h 1238865"/>
                <a:gd name="connsiteX27" fmla="*/ 18315 w 8347405"/>
                <a:gd name="connsiteY27" fmla="*/ 1214998 h 1238865"/>
                <a:gd name="connsiteX0" fmla="*/ 21249 w 8350339"/>
                <a:gd name="connsiteY0" fmla="*/ 1214998 h 1238865"/>
                <a:gd name="connsiteX1" fmla="*/ 368960 w 8350339"/>
                <a:gd name="connsiteY1" fmla="*/ 1134868 h 1238865"/>
                <a:gd name="connsiteX2" fmla="*/ 1103073 w 8350339"/>
                <a:gd name="connsiteY2" fmla="*/ 924827 h 1238865"/>
                <a:gd name="connsiteX3" fmla="*/ 1601024 w 8350339"/>
                <a:gd name="connsiteY3" fmla="*/ 814063 h 1238865"/>
                <a:gd name="connsiteX4" fmla="*/ 2003920 w 8350339"/>
                <a:gd name="connsiteY4" fmla="*/ 734328 h 1238865"/>
                <a:gd name="connsiteX5" fmla="*/ 2685107 w 8350339"/>
                <a:gd name="connsiteY5" fmla="*/ 531258 h 1238865"/>
                <a:gd name="connsiteX6" fmla="*/ 3213007 w 8350339"/>
                <a:gd name="connsiteY6" fmla="*/ 465271 h 1238865"/>
                <a:gd name="connsiteX7" fmla="*/ 3772232 w 8350339"/>
                <a:gd name="connsiteY7" fmla="*/ 373948 h 1238865"/>
                <a:gd name="connsiteX8" fmla="*/ 4550647 w 8350339"/>
                <a:gd name="connsiteY8" fmla="*/ 259313 h 1238865"/>
                <a:gd name="connsiteX9" fmla="*/ 5028370 w 8350339"/>
                <a:gd name="connsiteY9" fmla="*/ 219937 h 1238865"/>
                <a:gd name="connsiteX10" fmla="*/ 5374071 w 8350339"/>
                <a:gd name="connsiteY10" fmla="*/ 203980 h 1238865"/>
                <a:gd name="connsiteX11" fmla="*/ 5746533 w 8350339"/>
                <a:gd name="connsiteY11" fmla="*/ 146845 h 1238865"/>
                <a:gd name="connsiteX12" fmla="*/ 6151090 w 8350339"/>
                <a:gd name="connsiteY12" fmla="*/ 33927 h 1238865"/>
                <a:gd name="connsiteX13" fmla="*/ 6457971 w 8350339"/>
                <a:gd name="connsiteY13" fmla="*/ 2714 h 1238865"/>
                <a:gd name="connsiteX14" fmla="*/ 6719107 w 8350339"/>
                <a:gd name="connsiteY14" fmla="*/ 10225 h 1238865"/>
                <a:gd name="connsiteX15" fmla="*/ 6832897 w 8350339"/>
                <a:gd name="connsiteY15" fmla="*/ 41064 h 1238865"/>
                <a:gd name="connsiteX16" fmla="*/ 7029398 w 8350339"/>
                <a:gd name="connsiteY16" fmla="*/ 22367 h 1238865"/>
                <a:gd name="connsiteX17" fmla="*/ 7257106 w 8350339"/>
                <a:gd name="connsiteY17" fmla="*/ 107051 h 1238865"/>
                <a:gd name="connsiteX18" fmla="*/ 7574510 w 8350339"/>
                <a:gd name="connsiteY18" fmla="*/ 149852 h 1238865"/>
                <a:gd name="connsiteX19" fmla="*/ 7862315 w 8350339"/>
                <a:gd name="connsiteY19" fmla="*/ 218380 h 1238865"/>
                <a:gd name="connsiteX20" fmla="*/ 8350339 w 8350339"/>
                <a:gd name="connsiteY20" fmla="*/ 207516 h 1238865"/>
                <a:gd name="connsiteX21" fmla="*/ 8345280 w 8350339"/>
                <a:gd name="connsiteY21" fmla="*/ 802043 h 1238865"/>
                <a:gd name="connsiteX22" fmla="*/ 7219398 w 8350339"/>
                <a:gd name="connsiteY22" fmla="*/ 682088 h 1238865"/>
                <a:gd name="connsiteX23" fmla="*/ 6013749 w 8350339"/>
                <a:gd name="connsiteY23" fmla="*/ 648603 h 1238865"/>
                <a:gd name="connsiteX24" fmla="*/ 3965088 w 8350339"/>
                <a:gd name="connsiteY24" fmla="*/ 839102 h 1238865"/>
                <a:gd name="connsiteX25" fmla="*/ 1762065 w 8350339"/>
                <a:gd name="connsiteY25" fmla="*/ 1221184 h 1238865"/>
                <a:gd name="connsiteX26" fmla="*/ 1016560 w 8350339"/>
                <a:gd name="connsiteY26" fmla="*/ 1228843 h 1238865"/>
                <a:gd name="connsiteX27" fmla="*/ 21249 w 8350339"/>
                <a:gd name="connsiteY27" fmla="*/ 1214998 h 1238865"/>
                <a:gd name="connsiteX0" fmla="*/ 21249 w 8350339"/>
                <a:gd name="connsiteY0" fmla="*/ 1223354 h 1247221"/>
                <a:gd name="connsiteX1" fmla="*/ 368960 w 8350339"/>
                <a:gd name="connsiteY1" fmla="*/ 1143224 h 1247221"/>
                <a:gd name="connsiteX2" fmla="*/ 1103073 w 8350339"/>
                <a:gd name="connsiteY2" fmla="*/ 933183 h 1247221"/>
                <a:gd name="connsiteX3" fmla="*/ 1601024 w 8350339"/>
                <a:gd name="connsiteY3" fmla="*/ 822419 h 1247221"/>
                <a:gd name="connsiteX4" fmla="*/ 2003920 w 8350339"/>
                <a:gd name="connsiteY4" fmla="*/ 742684 h 1247221"/>
                <a:gd name="connsiteX5" fmla="*/ 2685107 w 8350339"/>
                <a:gd name="connsiteY5" fmla="*/ 539614 h 1247221"/>
                <a:gd name="connsiteX6" fmla="*/ 3213007 w 8350339"/>
                <a:gd name="connsiteY6" fmla="*/ 473627 h 1247221"/>
                <a:gd name="connsiteX7" fmla="*/ 3772232 w 8350339"/>
                <a:gd name="connsiteY7" fmla="*/ 382304 h 1247221"/>
                <a:gd name="connsiteX8" fmla="*/ 4550647 w 8350339"/>
                <a:gd name="connsiteY8" fmla="*/ 267669 h 1247221"/>
                <a:gd name="connsiteX9" fmla="*/ 5028370 w 8350339"/>
                <a:gd name="connsiteY9" fmla="*/ 228293 h 1247221"/>
                <a:gd name="connsiteX10" fmla="*/ 5374071 w 8350339"/>
                <a:gd name="connsiteY10" fmla="*/ 212336 h 1247221"/>
                <a:gd name="connsiteX11" fmla="*/ 5746533 w 8350339"/>
                <a:gd name="connsiteY11" fmla="*/ 155201 h 1247221"/>
                <a:gd name="connsiteX12" fmla="*/ 6151090 w 8350339"/>
                <a:gd name="connsiteY12" fmla="*/ 42283 h 1247221"/>
                <a:gd name="connsiteX13" fmla="*/ 6457971 w 8350339"/>
                <a:gd name="connsiteY13" fmla="*/ 11070 h 1247221"/>
                <a:gd name="connsiteX14" fmla="*/ 6719107 w 8350339"/>
                <a:gd name="connsiteY14" fmla="*/ 18581 h 1247221"/>
                <a:gd name="connsiteX15" fmla="*/ 6673870 w 8350339"/>
                <a:gd name="connsiteY15" fmla="*/ 691 h 1247221"/>
                <a:gd name="connsiteX16" fmla="*/ 6832897 w 8350339"/>
                <a:gd name="connsiteY16" fmla="*/ 49420 h 1247221"/>
                <a:gd name="connsiteX17" fmla="*/ 7029398 w 8350339"/>
                <a:gd name="connsiteY17" fmla="*/ 30723 h 1247221"/>
                <a:gd name="connsiteX18" fmla="*/ 7257106 w 8350339"/>
                <a:gd name="connsiteY18" fmla="*/ 115407 h 1247221"/>
                <a:gd name="connsiteX19" fmla="*/ 7574510 w 8350339"/>
                <a:gd name="connsiteY19" fmla="*/ 158208 h 1247221"/>
                <a:gd name="connsiteX20" fmla="*/ 7862315 w 8350339"/>
                <a:gd name="connsiteY20" fmla="*/ 226736 h 1247221"/>
                <a:gd name="connsiteX21" fmla="*/ 8350339 w 8350339"/>
                <a:gd name="connsiteY21" fmla="*/ 215872 h 1247221"/>
                <a:gd name="connsiteX22" fmla="*/ 8345280 w 8350339"/>
                <a:gd name="connsiteY22" fmla="*/ 810399 h 1247221"/>
                <a:gd name="connsiteX23" fmla="*/ 7219398 w 8350339"/>
                <a:gd name="connsiteY23" fmla="*/ 690444 h 1247221"/>
                <a:gd name="connsiteX24" fmla="*/ 6013749 w 8350339"/>
                <a:gd name="connsiteY24" fmla="*/ 656959 h 1247221"/>
                <a:gd name="connsiteX25" fmla="*/ 3965088 w 8350339"/>
                <a:gd name="connsiteY25" fmla="*/ 847458 h 1247221"/>
                <a:gd name="connsiteX26" fmla="*/ 1762065 w 8350339"/>
                <a:gd name="connsiteY26" fmla="*/ 1229540 h 1247221"/>
                <a:gd name="connsiteX27" fmla="*/ 1016560 w 8350339"/>
                <a:gd name="connsiteY27" fmla="*/ 1237199 h 1247221"/>
                <a:gd name="connsiteX28" fmla="*/ 21249 w 8350339"/>
                <a:gd name="connsiteY28" fmla="*/ 1223354 h 1247221"/>
                <a:gd name="connsiteX0" fmla="*/ 21249 w 8350339"/>
                <a:gd name="connsiteY0" fmla="*/ 1213677 h 1237544"/>
                <a:gd name="connsiteX1" fmla="*/ 368960 w 8350339"/>
                <a:gd name="connsiteY1" fmla="*/ 1133547 h 1237544"/>
                <a:gd name="connsiteX2" fmla="*/ 1103073 w 8350339"/>
                <a:gd name="connsiteY2" fmla="*/ 923506 h 1237544"/>
                <a:gd name="connsiteX3" fmla="*/ 1601024 w 8350339"/>
                <a:gd name="connsiteY3" fmla="*/ 812742 h 1237544"/>
                <a:gd name="connsiteX4" fmla="*/ 2003920 w 8350339"/>
                <a:gd name="connsiteY4" fmla="*/ 733007 h 1237544"/>
                <a:gd name="connsiteX5" fmla="*/ 2685107 w 8350339"/>
                <a:gd name="connsiteY5" fmla="*/ 529937 h 1237544"/>
                <a:gd name="connsiteX6" fmla="*/ 3213007 w 8350339"/>
                <a:gd name="connsiteY6" fmla="*/ 463950 h 1237544"/>
                <a:gd name="connsiteX7" fmla="*/ 3772232 w 8350339"/>
                <a:gd name="connsiteY7" fmla="*/ 372627 h 1237544"/>
                <a:gd name="connsiteX8" fmla="*/ 4550647 w 8350339"/>
                <a:gd name="connsiteY8" fmla="*/ 257992 h 1237544"/>
                <a:gd name="connsiteX9" fmla="*/ 5028370 w 8350339"/>
                <a:gd name="connsiteY9" fmla="*/ 218616 h 1237544"/>
                <a:gd name="connsiteX10" fmla="*/ 5374071 w 8350339"/>
                <a:gd name="connsiteY10" fmla="*/ 202659 h 1237544"/>
                <a:gd name="connsiteX11" fmla="*/ 5746533 w 8350339"/>
                <a:gd name="connsiteY11" fmla="*/ 145524 h 1237544"/>
                <a:gd name="connsiteX12" fmla="*/ 6151090 w 8350339"/>
                <a:gd name="connsiteY12" fmla="*/ 32606 h 1237544"/>
                <a:gd name="connsiteX13" fmla="*/ 6457971 w 8350339"/>
                <a:gd name="connsiteY13" fmla="*/ 1393 h 1237544"/>
                <a:gd name="connsiteX14" fmla="*/ 6719107 w 8350339"/>
                <a:gd name="connsiteY14" fmla="*/ 8904 h 1237544"/>
                <a:gd name="connsiteX15" fmla="*/ 6832897 w 8350339"/>
                <a:gd name="connsiteY15" fmla="*/ 39743 h 1237544"/>
                <a:gd name="connsiteX16" fmla="*/ 7029398 w 8350339"/>
                <a:gd name="connsiteY16" fmla="*/ 21046 h 1237544"/>
                <a:gd name="connsiteX17" fmla="*/ 7257106 w 8350339"/>
                <a:gd name="connsiteY17" fmla="*/ 105730 h 1237544"/>
                <a:gd name="connsiteX18" fmla="*/ 7574510 w 8350339"/>
                <a:gd name="connsiteY18" fmla="*/ 148531 h 1237544"/>
                <a:gd name="connsiteX19" fmla="*/ 7862315 w 8350339"/>
                <a:gd name="connsiteY19" fmla="*/ 217059 h 1237544"/>
                <a:gd name="connsiteX20" fmla="*/ 8350339 w 8350339"/>
                <a:gd name="connsiteY20" fmla="*/ 206195 h 1237544"/>
                <a:gd name="connsiteX21" fmla="*/ 8345280 w 8350339"/>
                <a:gd name="connsiteY21" fmla="*/ 800722 h 1237544"/>
                <a:gd name="connsiteX22" fmla="*/ 7219398 w 8350339"/>
                <a:gd name="connsiteY22" fmla="*/ 680767 h 1237544"/>
                <a:gd name="connsiteX23" fmla="*/ 6013749 w 8350339"/>
                <a:gd name="connsiteY23" fmla="*/ 647282 h 1237544"/>
                <a:gd name="connsiteX24" fmla="*/ 3965088 w 8350339"/>
                <a:gd name="connsiteY24" fmla="*/ 837781 h 1237544"/>
                <a:gd name="connsiteX25" fmla="*/ 1762065 w 8350339"/>
                <a:gd name="connsiteY25" fmla="*/ 1219863 h 1237544"/>
                <a:gd name="connsiteX26" fmla="*/ 1016560 w 8350339"/>
                <a:gd name="connsiteY26" fmla="*/ 1227522 h 1237544"/>
                <a:gd name="connsiteX27" fmla="*/ 21249 w 8350339"/>
                <a:gd name="connsiteY27" fmla="*/ 1213677 h 1237544"/>
                <a:gd name="connsiteX0" fmla="*/ 21249 w 8350339"/>
                <a:gd name="connsiteY0" fmla="*/ 1225768 h 1249635"/>
                <a:gd name="connsiteX1" fmla="*/ 368960 w 8350339"/>
                <a:gd name="connsiteY1" fmla="*/ 1145638 h 1249635"/>
                <a:gd name="connsiteX2" fmla="*/ 1103073 w 8350339"/>
                <a:gd name="connsiteY2" fmla="*/ 935597 h 1249635"/>
                <a:gd name="connsiteX3" fmla="*/ 1601024 w 8350339"/>
                <a:gd name="connsiteY3" fmla="*/ 824833 h 1249635"/>
                <a:gd name="connsiteX4" fmla="*/ 2003920 w 8350339"/>
                <a:gd name="connsiteY4" fmla="*/ 745098 h 1249635"/>
                <a:gd name="connsiteX5" fmla="*/ 2685107 w 8350339"/>
                <a:gd name="connsiteY5" fmla="*/ 542028 h 1249635"/>
                <a:gd name="connsiteX6" fmla="*/ 3213007 w 8350339"/>
                <a:gd name="connsiteY6" fmla="*/ 476041 h 1249635"/>
                <a:gd name="connsiteX7" fmla="*/ 3772232 w 8350339"/>
                <a:gd name="connsiteY7" fmla="*/ 384718 h 1249635"/>
                <a:gd name="connsiteX8" fmla="*/ 4550647 w 8350339"/>
                <a:gd name="connsiteY8" fmla="*/ 270083 h 1249635"/>
                <a:gd name="connsiteX9" fmla="*/ 5028370 w 8350339"/>
                <a:gd name="connsiteY9" fmla="*/ 230707 h 1249635"/>
                <a:gd name="connsiteX10" fmla="*/ 5374071 w 8350339"/>
                <a:gd name="connsiteY10" fmla="*/ 214750 h 1249635"/>
                <a:gd name="connsiteX11" fmla="*/ 5746533 w 8350339"/>
                <a:gd name="connsiteY11" fmla="*/ 157615 h 1249635"/>
                <a:gd name="connsiteX12" fmla="*/ 6151090 w 8350339"/>
                <a:gd name="connsiteY12" fmla="*/ 44697 h 1249635"/>
                <a:gd name="connsiteX13" fmla="*/ 6457971 w 8350339"/>
                <a:gd name="connsiteY13" fmla="*/ 13484 h 1249635"/>
                <a:gd name="connsiteX14" fmla="*/ 6614332 w 8350339"/>
                <a:gd name="connsiteY14" fmla="*/ 1945 h 1249635"/>
                <a:gd name="connsiteX15" fmla="*/ 6832897 w 8350339"/>
                <a:gd name="connsiteY15" fmla="*/ 51834 h 1249635"/>
                <a:gd name="connsiteX16" fmla="*/ 7029398 w 8350339"/>
                <a:gd name="connsiteY16" fmla="*/ 33137 h 1249635"/>
                <a:gd name="connsiteX17" fmla="*/ 7257106 w 8350339"/>
                <a:gd name="connsiteY17" fmla="*/ 117821 h 1249635"/>
                <a:gd name="connsiteX18" fmla="*/ 7574510 w 8350339"/>
                <a:gd name="connsiteY18" fmla="*/ 160622 h 1249635"/>
                <a:gd name="connsiteX19" fmla="*/ 7862315 w 8350339"/>
                <a:gd name="connsiteY19" fmla="*/ 229150 h 1249635"/>
                <a:gd name="connsiteX20" fmla="*/ 8350339 w 8350339"/>
                <a:gd name="connsiteY20" fmla="*/ 218286 h 1249635"/>
                <a:gd name="connsiteX21" fmla="*/ 8345280 w 8350339"/>
                <a:gd name="connsiteY21" fmla="*/ 812813 h 1249635"/>
                <a:gd name="connsiteX22" fmla="*/ 7219398 w 8350339"/>
                <a:gd name="connsiteY22" fmla="*/ 692858 h 1249635"/>
                <a:gd name="connsiteX23" fmla="*/ 6013749 w 8350339"/>
                <a:gd name="connsiteY23" fmla="*/ 659373 h 1249635"/>
                <a:gd name="connsiteX24" fmla="*/ 3965088 w 8350339"/>
                <a:gd name="connsiteY24" fmla="*/ 849872 h 1249635"/>
                <a:gd name="connsiteX25" fmla="*/ 1762065 w 8350339"/>
                <a:gd name="connsiteY25" fmla="*/ 1231954 h 1249635"/>
                <a:gd name="connsiteX26" fmla="*/ 1016560 w 8350339"/>
                <a:gd name="connsiteY26" fmla="*/ 1239613 h 1249635"/>
                <a:gd name="connsiteX27" fmla="*/ 21249 w 8350339"/>
                <a:gd name="connsiteY27" fmla="*/ 1225768 h 1249635"/>
                <a:gd name="connsiteX0" fmla="*/ 21249 w 8350339"/>
                <a:gd name="connsiteY0" fmla="*/ 1238354 h 1262221"/>
                <a:gd name="connsiteX1" fmla="*/ 368960 w 8350339"/>
                <a:gd name="connsiteY1" fmla="*/ 1158224 h 1262221"/>
                <a:gd name="connsiteX2" fmla="*/ 1103073 w 8350339"/>
                <a:gd name="connsiteY2" fmla="*/ 948183 h 1262221"/>
                <a:gd name="connsiteX3" fmla="*/ 1601024 w 8350339"/>
                <a:gd name="connsiteY3" fmla="*/ 837419 h 1262221"/>
                <a:gd name="connsiteX4" fmla="*/ 2003920 w 8350339"/>
                <a:gd name="connsiteY4" fmla="*/ 757684 h 1262221"/>
                <a:gd name="connsiteX5" fmla="*/ 2685107 w 8350339"/>
                <a:gd name="connsiteY5" fmla="*/ 554614 h 1262221"/>
                <a:gd name="connsiteX6" fmla="*/ 3213007 w 8350339"/>
                <a:gd name="connsiteY6" fmla="*/ 488627 h 1262221"/>
                <a:gd name="connsiteX7" fmla="*/ 3772232 w 8350339"/>
                <a:gd name="connsiteY7" fmla="*/ 397304 h 1262221"/>
                <a:gd name="connsiteX8" fmla="*/ 4550647 w 8350339"/>
                <a:gd name="connsiteY8" fmla="*/ 282669 h 1262221"/>
                <a:gd name="connsiteX9" fmla="*/ 5028370 w 8350339"/>
                <a:gd name="connsiteY9" fmla="*/ 243293 h 1262221"/>
                <a:gd name="connsiteX10" fmla="*/ 5374071 w 8350339"/>
                <a:gd name="connsiteY10" fmla="*/ 227336 h 1262221"/>
                <a:gd name="connsiteX11" fmla="*/ 5746533 w 8350339"/>
                <a:gd name="connsiteY11" fmla="*/ 170201 h 1262221"/>
                <a:gd name="connsiteX12" fmla="*/ 6151090 w 8350339"/>
                <a:gd name="connsiteY12" fmla="*/ 57283 h 1262221"/>
                <a:gd name="connsiteX13" fmla="*/ 6457971 w 8350339"/>
                <a:gd name="connsiteY13" fmla="*/ 26070 h 1262221"/>
                <a:gd name="connsiteX14" fmla="*/ 6614332 w 8350339"/>
                <a:gd name="connsiteY14" fmla="*/ 14531 h 1262221"/>
                <a:gd name="connsiteX15" fmla="*/ 6740028 w 8350339"/>
                <a:gd name="connsiteY15" fmla="*/ 127 h 1262221"/>
                <a:gd name="connsiteX16" fmla="*/ 7029398 w 8350339"/>
                <a:gd name="connsiteY16" fmla="*/ 45723 h 1262221"/>
                <a:gd name="connsiteX17" fmla="*/ 7257106 w 8350339"/>
                <a:gd name="connsiteY17" fmla="*/ 130407 h 1262221"/>
                <a:gd name="connsiteX18" fmla="*/ 7574510 w 8350339"/>
                <a:gd name="connsiteY18" fmla="*/ 173208 h 1262221"/>
                <a:gd name="connsiteX19" fmla="*/ 7862315 w 8350339"/>
                <a:gd name="connsiteY19" fmla="*/ 241736 h 1262221"/>
                <a:gd name="connsiteX20" fmla="*/ 8350339 w 8350339"/>
                <a:gd name="connsiteY20" fmla="*/ 230872 h 1262221"/>
                <a:gd name="connsiteX21" fmla="*/ 8345280 w 8350339"/>
                <a:gd name="connsiteY21" fmla="*/ 825399 h 1262221"/>
                <a:gd name="connsiteX22" fmla="*/ 7219398 w 8350339"/>
                <a:gd name="connsiteY22" fmla="*/ 705444 h 1262221"/>
                <a:gd name="connsiteX23" fmla="*/ 6013749 w 8350339"/>
                <a:gd name="connsiteY23" fmla="*/ 671959 h 1262221"/>
                <a:gd name="connsiteX24" fmla="*/ 3965088 w 8350339"/>
                <a:gd name="connsiteY24" fmla="*/ 862458 h 1262221"/>
                <a:gd name="connsiteX25" fmla="*/ 1762065 w 8350339"/>
                <a:gd name="connsiteY25" fmla="*/ 1244540 h 1262221"/>
                <a:gd name="connsiteX26" fmla="*/ 1016560 w 8350339"/>
                <a:gd name="connsiteY26" fmla="*/ 1252199 h 1262221"/>
                <a:gd name="connsiteX27" fmla="*/ 21249 w 8350339"/>
                <a:gd name="connsiteY27" fmla="*/ 1238354 h 1262221"/>
                <a:gd name="connsiteX0" fmla="*/ 21249 w 8350339"/>
                <a:gd name="connsiteY0" fmla="*/ 1239226 h 1263093"/>
                <a:gd name="connsiteX1" fmla="*/ 368960 w 8350339"/>
                <a:gd name="connsiteY1" fmla="*/ 1159096 h 1263093"/>
                <a:gd name="connsiteX2" fmla="*/ 1103073 w 8350339"/>
                <a:gd name="connsiteY2" fmla="*/ 949055 h 1263093"/>
                <a:gd name="connsiteX3" fmla="*/ 1601024 w 8350339"/>
                <a:gd name="connsiteY3" fmla="*/ 838291 h 1263093"/>
                <a:gd name="connsiteX4" fmla="*/ 2003920 w 8350339"/>
                <a:gd name="connsiteY4" fmla="*/ 758556 h 1263093"/>
                <a:gd name="connsiteX5" fmla="*/ 2685107 w 8350339"/>
                <a:gd name="connsiteY5" fmla="*/ 555486 h 1263093"/>
                <a:gd name="connsiteX6" fmla="*/ 3213007 w 8350339"/>
                <a:gd name="connsiteY6" fmla="*/ 489499 h 1263093"/>
                <a:gd name="connsiteX7" fmla="*/ 3772232 w 8350339"/>
                <a:gd name="connsiteY7" fmla="*/ 398176 h 1263093"/>
                <a:gd name="connsiteX8" fmla="*/ 4550647 w 8350339"/>
                <a:gd name="connsiteY8" fmla="*/ 283541 h 1263093"/>
                <a:gd name="connsiteX9" fmla="*/ 5028370 w 8350339"/>
                <a:gd name="connsiteY9" fmla="*/ 244165 h 1263093"/>
                <a:gd name="connsiteX10" fmla="*/ 5374071 w 8350339"/>
                <a:gd name="connsiteY10" fmla="*/ 228208 h 1263093"/>
                <a:gd name="connsiteX11" fmla="*/ 5746533 w 8350339"/>
                <a:gd name="connsiteY11" fmla="*/ 171073 h 1263093"/>
                <a:gd name="connsiteX12" fmla="*/ 6151090 w 8350339"/>
                <a:gd name="connsiteY12" fmla="*/ 58155 h 1263093"/>
                <a:gd name="connsiteX13" fmla="*/ 6457971 w 8350339"/>
                <a:gd name="connsiteY13" fmla="*/ 26942 h 1263093"/>
                <a:gd name="connsiteX14" fmla="*/ 6585757 w 8350339"/>
                <a:gd name="connsiteY14" fmla="*/ 1116 h 1263093"/>
                <a:gd name="connsiteX15" fmla="*/ 6740028 w 8350339"/>
                <a:gd name="connsiteY15" fmla="*/ 999 h 1263093"/>
                <a:gd name="connsiteX16" fmla="*/ 7029398 w 8350339"/>
                <a:gd name="connsiteY16" fmla="*/ 46595 h 1263093"/>
                <a:gd name="connsiteX17" fmla="*/ 7257106 w 8350339"/>
                <a:gd name="connsiteY17" fmla="*/ 131279 h 1263093"/>
                <a:gd name="connsiteX18" fmla="*/ 7574510 w 8350339"/>
                <a:gd name="connsiteY18" fmla="*/ 174080 h 1263093"/>
                <a:gd name="connsiteX19" fmla="*/ 7862315 w 8350339"/>
                <a:gd name="connsiteY19" fmla="*/ 242608 h 1263093"/>
                <a:gd name="connsiteX20" fmla="*/ 8350339 w 8350339"/>
                <a:gd name="connsiteY20" fmla="*/ 231744 h 1263093"/>
                <a:gd name="connsiteX21" fmla="*/ 8345280 w 8350339"/>
                <a:gd name="connsiteY21" fmla="*/ 826271 h 1263093"/>
                <a:gd name="connsiteX22" fmla="*/ 7219398 w 8350339"/>
                <a:gd name="connsiteY22" fmla="*/ 706316 h 1263093"/>
                <a:gd name="connsiteX23" fmla="*/ 6013749 w 8350339"/>
                <a:gd name="connsiteY23" fmla="*/ 672831 h 1263093"/>
                <a:gd name="connsiteX24" fmla="*/ 3965088 w 8350339"/>
                <a:gd name="connsiteY24" fmla="*/ 863330 h 1263093"/>
                <a:gd name="connsiteX25" fmla="*/ 1762065 w 8350339"/>
                <a:gd name="connsiteY25" fmla="*/ 1245412 h 1263093"/>
                <a:gd name="connsiteX26" fmla="*/ 1016560 w 8350339"/>
                <a:gd name="connsiteY26" fmla="*/ 1253071 h 1263093"/>
                <a:gd name="connsiteX27" fmla="*/ 21249 w 8350339"/>
                <a:gd name="connsiteY27" fmla="*/ 1239226 h 1263093"/>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7029398 w 8350339"/>
                <a:gd name="connsiteY16" fmla="*/ 48677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6962723 w 8350339"/>
                <a:gd name="connsiteY16" fmla="*/ 72489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39331 h 1263198"/>
                <a:gd name="connsiteX1" fmla="*/ 368960 w 8350339"/>
                <a:gd name="connsiteY1" fmla="*/ 1159201 h 1263198"/>
                <a:gd name="connsiteX2" fmla="*/ 1103073 w 8350339"/>
                <a:gd name="connsiteY2" fmla="*/ 949160 h 1263198"/>
                <a:gd name="connsiteX3" fmla="*/ 1601024 w 8350339"/>
                <a:gd name="connsiteY3" fmla="*/ 838396 h 1263198"/>
                <a:gd name="connsiteX4" fmla="*/ 2003920 w 8350339"/>
                <a:gd name="connsiteY4" fmla="*/ 758661 h 1263198"/>
                <a:gd name="connsiteX5" fmla="*/ 2685107 w 8350339"/>
                <a:gd name="connsiteY5" fmla="*/ 555591 h 1263198"/>
                <a:gd name="connsiteX6" fmla="*/ 3213007 w 8350339"/>
                <a:gd name="connsiteY6" fmla="*/ 489604 h 1263198"/>
                <a:gd name="connsiteX7" fmla="*/ 3772232 w 8350339"/>
                <a:gd name="connsiteY7" fmla="*/ 398281 h 1263198"/>
                <a:gd name="connsiteX8" fmla="*/ 4550647 w 8350339"/>
                <a:gd name="connsiteY8" fmla="*/ 283646 h 1263198"/>
                <a:gd name="connsiteX9" fmla="*/ 5028370 w 8350339"/>
                <a:gd name="connsiteY9" fmla="*/ 244270 h 1263198"/>
                <a:gd name="connsiteX10" fmla="*/ 5374071 w 8350339"/>
                <a:gd name="connsiteY10" fmla="*/ 228313 h 1263198"/>
                <a:gd name="connsiteX11" fmla="*/ 5746533 w 8350339"/>
                <a:gd name="connsiteY11" fmla="*/ 171178 h 1263198"/>
                <a:gd name="connsiteX12" fmla="*/ 6151090 w 8350339"/>
                <a:gd name="connsiteY12" fmla="*/ 58260 h 1263198"/>
                <a:gd name="connsiteX13" fmla="*/ 6386534 w 8350339"/>
                <a:gd name="connsiteY13" fmla="*/ 24666 h 1263198"/>
                <a:gd name="connsiteX14" fmla="*/ 6585757 w 8350339"/>
                <a:gd name="connsiteY14" fmla="*/ 1221 h 1263198"/>
                <a:gd name="connsiteX15" fmla="*/ 6740028 w 8350339"/>
                <a:gd name="connsiteY15" fmla="*/ 1104 h 1263198"/>
                <a:gd name="connsiteX16" fmla="*/ 6962723 w 8350339"/>
                <a:gd name="connsiteY16" fmla="*/ 70512 h 1263198"/>
                <a:gd name="connsiteX17" fmla="*/ 7257106 w 8350339"/>
                <a:gd name="connsiteY17" fmla="*/ 131384 h 1263198"/>
                <a:gd name="connsiteX18" fmla="*/ 7574510 w 8350339"/>
                <a:gd name="connsiteY18" fmla="*/ 174185 h 1263198"/>
                <a:gd name="connsiteX19" fmla="*/ 7862315 w 8350339"/>
                <a:gd name="connsiteY19" fmla="*/ 242713 h 1263198"/>
                <a:gd name="connsiteX20" fmla="*/ 8350339 w 8350339"/>
                <a:gd name="connsiteY20" fmla="*/ 231849 h 1263198"/>
                <a:gd name="connsiteX21" fmla="*/ 8345280 w 8350339"/>
                <a:gd name="connsiteY21" fmla="*/ 826376 h 1263198"/>
                <a:gd name="connsiteX22" fmla="*/ 7219398 w 8350339"/>
                <a:gd name="connsiteY22" fmla="*/ 706421 h 1263198"/>
                <a:gd name="connsiteX23" fmla="*/ 6013749 w 8350339"/>
                <a:gd name="connsiteY23" fmla="*/ 672936 h 1263198"/>
                <a:gd name="connsiteX24" fmla="*/ 3965088 w 8350339"/>
                <a:gd name="connsiteY24" fmla="*/ 863435 h 1263198"/>
                <a:gd name="connsiteX25" fmla="*/ 1762065 w 8350339"/>
                <a:gd name="connsiteY25" fmla="*/ 1245517 h 1263198"/>
                <a:gd name="connsiteX26" fmla="*/ 1016560 w 8350339"/>
                <a:gd name="connsiteY26" fmla="*/ 1253176 h 1263198"/>
                <a:gd name="connsiteX27" fmla="*/ 21249 w 8350339"/>
                <a:gd name="connsiteY27" fmla="*/ 1239331 h 1263198"/>
                <a:gd name="connsiteX0" fmla="*/ 21249 w 8350339"/>
                <a:gd name="connsiteY0" fmla="*/ 1238355 h 1262222"/>
                <a:gd name="connsiteX1" fmla="*/ 368960 w 8350339"/>
                <a:gd name="connsiteY1" fmla="*/ 1158225 h 1262222"/>
                <a:gd name="connsiteX2" fmla="*/ 1103073 w 8350339"/>
                <a:gd name="connsiteY2" fmla="*/ 948184 h 1262222"/>
                <a:gd name="connsiteX3" fmla="*/ 1601024 w 8350339"/>
                <a:gd name="connsiteY3" fmla="*/ 837420 h 1262222"/>
                <a:gd name="connsiteX4" fmla="*/ 2003920 w 8350339"/>
                <a:gd name="connsiteY4" fmla="*/ 757685 h 1262222"/>
                <a:gd name="connsiteX5" fmla="*/ 2685107 w 8350339"/>
                <a:gd name="connsiteY5" fmla="*/ 554615 h 1262222"/>
                <a:gd name="connsiteX6" fmla="*/ 3213007 w 8350339"/>
                <a:gd name="connsiteY6" fmla="*/ 488628 h 1262222"/>
                <a:gd name="connsiteX7" fmla="*/ 3772232 w 8350339"/>
                <a:gd name="connsiteY7" fmla="*/ 397305 h 1262222"/>
                <a:gd name="connsiteX8" fmla="*/ 4550647 w 8350339"/>
                <a:gd name="connsiteY8" fmla="*/ 282670 h 1262222"/>
                <a:gd name="connsiteX9" fmla="*/ 5028370 w 8350339"/>
                <a:gd name="connsiteY9" fmla="*/ 243294 h 1262222"/>
                <a:gd name="connsiteX10" fmla="*/ 5374071 w 8350339"/>
                <a:gd name="connsiteY10" fmla="*/ 227337 h 1262222"/>
                <a:gd name="connsiteX11" fmla="*/ 5746533 w 8350339"/>
                <a:gd name="connsiteY11" fmla="*/ 170202 h 1262222"/>
                <a:gd name="connsiteX12" fmla="*/ 6151090 w 8350339"/>
                <a:gd name="connsiteY12" fmla="*/ 57284 h 1262222"/>
                <a:gd name="connsiteX13" fmla="*/ 6386534 w 8350339"/>
                <a:gd name="connsiteY13" fmla="*/ 23690 h 1262222"/>
                <a:gd name="connsiteX14" fmla="*/ 6569088 w 8350339"/>
                <a:gd name="connsiteY14" fmla="*/ 14532 h 1262222"/>
                <a:gd name="connsiteX15" fmla="*/ 6740028 w 8350339"/>
                <a:gd name="connsiteY15" fmla="*/ 128 h 1262222"/>
                <a:gd name="connsiteX16" fmla="*/ 6962723 w 8350339"/>
                <a:gd name="connsiteY16" fmla="*/ 69536 h 1262222"/>
                <a:gd name="connsiteX17" fmla="*/ 7257106 w 8350339"/>
                <a:gd name="connsiteY17" fmla="*/ 130408 h 1262222"/>
                <a:gd name="connsiteX18" fmla="*/ 7574510 w 8350339"/>
                <a:gd name="connsiteY18" fmla="*/ 173209 h 1262222"/>
                <a:gd name="connsiteX19" fmla="*/ 7862315 w 8350339"/>
                <a:gd name="connsiteY19" fmla="*/ 241737 h 1262222"/>
                <a:gd name="connsiteX20" fmla="*/ 8350339 w 8350339"/>
                <a:gd name="connsiteY20" fmla="*/ 230873 h 1262222"/>
                <a:gd name="connsiteX21" fmla="*/ 8345280 w 8350339"/>
                <a:gd name="connsiteY21" fmla="*/ 825400 h 1262222"/>
                <a:gd name="connsiteX22" fmla="*/ 7219398 w 8350339"/>
                <a:gd name="connsiteY22" fmla="*/ 705445 h 1262222"/>
                <a:gd name="connsiteX23" fmla="*/ 6013749 w 8350339"/>
                <a:gd name="connsiteY23" fmla="*/ 671960 h 1262222"/>
                <a:gd name="connsiteX24" fmla="*/ 3965088 w 8350339"/>
                <a:gd name="connsiteY24" fmla="*/ 862459 h 1262222"/>
                <a:gd name="connsiteX25" fmla="*/ 1762065 w 8350339"/>
                <a:gd name="connsiteY25" fmla="*/ 1244541 h 1262222"/>
                <a:gd name="connsiteX26" fmla="*/ 1016560 w 8350339"/>
                <a:gd name="connsiteY26" fmla="*/ 1252200 h 1262222"/>
                <a:gd name="connsiteX27" fmla="*/ 21249 w 8350339"/>
                <a:gd name="connsiteY27" fmla="*/ 1238355 h 1262222"/>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99832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219398 w 8373628"/>
                <a:gd name="connsiteY22" fmla="*/ 799832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28907 w 8373628"/>
                <a:gd name="connsiteY23" fmla="*/ 794627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5172 w 8311563"/>
                <a:gd name="connsiteY0" fmla="*/ 1257328 h 1270800"/>
                <a:gd name="connsiteX1" fmla="*/ 306895 w 8311563"/>
                <a:gd name="connsiteY1" fmla="*/ 1158344 h 1270800"/>
                <a:gd name="connsiteX2" fmla="*/ 1041008 w 8311563"/>
                <a:gd name="connsiteY2" fmla="*/ 948303 h 1270800"/>
                <a:gd name="connsiteX3" fmla="*/ 1538959 w 8311563"/>
                <a:gd name="connsiteY3" fmla="*/ 837539 h 1270800"/>
                <a:gd name="connsiteX4" fmla="*/ 1941855 w 8311563"/>
                <a:gd name="connsiteY4" fmla="*/ 757804 h 1270800"/>
                <a:gd name="connsiteX5" fmla="*/ 2623042 w 8311563"/>
                <a:gd name="connsiteY5" fmla="*/ 554734 h 1270800"/>
                <a:gd name="connsiteX6" fmla="*/ 3150942 w 8311563"/>
                <a:gd name="connsiteY6" fmla="*/ 488747 h 1270800"/>
                <a:gd name="connsiteX7" fmla="*/ 3710167 w 8311563"/>
                <a:gd name="connsiteY7" fmla="*/ 397424 h 1270800"/>
                <a:gd name="connsiteX8" fmla="*/ 4488582 w 8311563"/>
                <a:gd name="connsiteY8" fmla="*/ 282789 h 1270800"/>
                <a:gd name="connsiteX9" fmla="*/ 4966305 w 8311563"/>
                <a:gd name="connsiteY9" fmla="*/ 243413 h 1270800"/>
                <a:gd name="connsiteX10" fmla="*/ 5312006 w 8311563"/>
                <a:gd name="connsiteY10" fmla="*/ 227456 h 1270800"/>
                <a:gd name="connsiteX11" fmla="*/ 5684468 w 8311563"/>
                <a:gd name="connsiteY11" fmla="*/ 170321 h 1270800"/>
                <a:gd name="connsiteX12" fmla="*/ 6089025 w 8311563"/>
                <a:gd name="connsiteY12" fmla="*/ 57403 h 1270800"/>
                <a:gd name="connsiteX13" fmla="*/ 6324469 w 8311563"/>
                <a:gd name="connsiteY13" fmla="*/ 23809 h 1270800"/>
                <a:gd name="connsiteX14" fmla="*/ 6507023 w 8311563"/>
                <a:gd name="connsiteY14" fmla="*/ 14651 h 1270800"/>
                <a:gd name="connsiteX15" fmla="*/ 6677963 w 8311563"/>
                <a:gd name="connsiteY15" fmla="*/ 247 h 1270800"/>
                <a:gd name="connsiteX16" fmla="*/ 6900658 w 8311563"/>
                <a:gd name="connsiteY16" fmla="*/ 69655 h 1270800"/>
                <a:gd name="connsiteX17" fmla="*/ 7195041 w 8311563"/>
                <a:gd name="connsiteY17" fmla="*/ 130527 h 1270800"/>
                <a:gd name="connsiteX18" fmla="*/ 7512445 w 8311563"/>
                <a:gd name="connsiteY18" fmla="*/ 173328 h 1270800"/>
                <a:gd name="connsiteX19" fmla="*/ 7800250 w 8311563"/>
                <a:gd name="connsiteY19" fmla="*/ 241856 h 1270800"/>
                <a:gd name="connsiteX20" fmla="*/ 8288274 w 8311563"/>
                <a:gd name="connsiteY20" fmla="*/ 230992 h 1270800"/>
                <a:gd name="connsiteX21" fmla="*/ 8311495 w 8311563"/>
                <a:gd name="connsiteY21" fmla="*/ 891506 h 1270800"/>
                <a:gd name="connsiteX22" fmla="*/ 7081919 w 8311563"/>
                <a:gd name="connsiteY22" fmla="*/ 818686 h 1270800"/>
                <a:gd name="connsiteX23" fmla="*/ 5866842 w 8311563"/>
                <a:gd name="connsiteY23" fmla="*/ 794627 h 1270800"/>
                <a:gd name="connsiteX24" fmla="*/ 3903023 w 8311563"/>
                <a:gd name="connsiteY24" fmla="*/ 947419 h 1270800"/>
                <a:gd name="connsiteX25" fmla="*/ 1963951 w 8311563"/>
                <a:gd name="connsiteY25" fmla="*/ 1254087 h 1270800"/>
                <a:gd name="connsiteX26" fmla="*/ 954495 w 8311563"/>
                <a:gd name="connsiteY26" fmla="*/ 1252319 h 1270800"/>
                <a:gd name="connsiteX27" fmla="*/ 25172 w 8311563"/>
                <a:gd name="connsiteY27" fmla="*/ 1257328 h 1270800"/>
                <a:gd name="connsiteX0" fmla="*/ 15718 w 8302109"/>
                <a:gd name="connsiteY0" fmla="*/ 1257328 h 1270800"/>
                <a:gd name="connsiteX1" fmla="*/ 476550 w 8302109"/>
                <a:gd name="connsiteY1" fmla="*/ 1177197 h 1270800"/>
                <a:gd name="connsiteX2" fmla="*/ 1031554 w 8302109"/>
                <a:gd name="connsiteY2" fmla="*/ 948303 h 1270800"/>
                <a:gd name="connsiteX3" fmla="*/ 1529505 w 8302109"/>
                <a:gd name="connsiteY3" fmla="*/ 837539 h 1270800"/>
                <a:gd name="connsiteX4" fmla="*/ 1932401 w 8302109"/>
                <a:gd name="connsiteY4" fmla="*/ 757804 h 1270800"/>
                <a:gd name="connsiteX5" fmla="*/ 2613588 w 8302109"/>
                <a:gd name="connsiteY5" fmla="*/ 554734 h 1270800"/>
                <a:gd name="connsiteX6" fmla="*/ 3141488 w 8302109"/>
                <a:gd name="connsiteY6" fmla="*/ 488747 h 1270800"/>
                <a:gd name="connsiteX7" fmla="*/ 3700713 w 8302109"/>
                <a:gd name="connsiteY7" fmla="*/ 397424 h 1270800"/>
                <a:gd name="connsiteX8" fmla="*/ 4479128 w 8302109"/>
                <a:gd name="connsiteY8" fmla="*/ 282789 h 1270800"/>
                <a:gd name="connsiteX9" fmla="*/ 4956851 w 8302109"/>
                <a:gd name="connsiteY9" fmla="*/ 243413 h 1270800"/>
                <a:gd name="connsiteX10" fmla="*/ 5302552 w 8302109"/>
                <a:gd name="connsiteY10" fmla="*/ 227456 h 1270800"/>
                <a:gd name="connsiteX11" fmla="*/ 5675014 w 8302109"/>
                <a:gd name="connsiteY11" fmla="*/ 170321 h 1270800"/>
                <a:gd name="connsiteX12" fmla="*/ 6079571 w 8302109"/>
                <a:gd name="connsiteY12" fmla="*/ 57403 h 1270800"/>
                <a:gd name="connsiteX13" fmla="*/ 6315015 w 8302109"/>
                <a:gd name="connsiteY13" fmla="*/ 23809 h 1270800"/>
                <a:gd name="connsiteX14" fmla="*/ 6497569 w 8302109"/>
                <a:gd name="connsiteY14" fmla="*/ 14651 h 1270800"/>
                <a:gd name="connsiteX15" fmla="*/ 6668509 w 8302109"/>
                <a:gd name="connsiteY15" fmla="*/ 247 h 1270800"/>
                <a:gd name="connsiteX16" fmla="*/ 6891204 w 8302109"/>
                <a:gd name="connsiteY16" fmla="*/ 69655 h 1270800"/>
                <a:gd name="connsiteX17" fmla="*/ 7185587 w 8302109"/>
                <a:gd name="connsiteY17" fmla="*/ 130527 h 1270800"/>
                <a:gd name="connsiteX18" fmla="*/ 7502991 w 8302109"/>
                <a:gd name="connsiteY18" fmla="*/ 173328 h 1270800"/>
                <a:gd name="connsiteX19" fmla="*/ 7790796 w 8302109"/>
                <a:gd name="connsiteY19" fmla="*/ 241856 h 1270800"/>
                <a:gd name="connsiteX20" fmla="*/ 8278820 w 8302109"/>
                <a:gd name="connsiteY20" fmla="*/ 230992 h 1270800"/>
                <a:gd name="connsiteX21" fmla="*/ 8302041 w 8302109"/>
                <a:gd name="connsiteY21" fmla="*/ 891506 h 1270800"/>
                <a:gd name="connsiteX22" fmla="*/ 7072465 w 8302109"/>
                <a:gd name="connsiteY22" fmla="*/ 818686 h 1270800"/>
                <a:gd name="connsiteX23" fmla="*/ 5857388 w 8302109"/>
                <a:gd name="connsiteY23" fmla="*/ 794627 h 1270800"/>
                <a:gd name="connsiteX24" fmla="*/ 3893569 w 8302109"/>
                <a:gd name="connsiteY24" fmla="*/ 947419 h 1270800"/>
                <a:gd name="connsiteX25" fmla="*/ 1954497 w 8302109"/>
                <a:gd name="connsiteY25" fmla="*/ 1254087 h 1270800"/>
                <a:gd name="connsiteX26" fmla="*/ 945041 w 8302109"/>
                <a:gd name="connsiteY26" fmla="*/ 1252319 h 1270800"/>
                <a:gd name="connsiteX27" fmla="*/ 15718 w 8302109"/>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30131 w 8302735"/>
                <a:gd name="connsiteY3" fmla="*/ 837539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89797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126 h 1270598"/>
                <a:gd name="connsiteX1" fmla="*/ 477176 w 8302735"/>
                <a:gd name="connsiteY1" fmla="*/ 1176995 h 1270598"/>
                <a:gd name="connsiteX2" fmla="*/ 1145301 w 8302735"/>
                <a:gd name="connsiteY2" fmla="*/ 985808 h 1270598"/>
                <a:gd name="connsiteX3" fmla="*/ 1586692 w 8302735"/>
                <a:gd name="connsiteY3" fmla="*/ 893898 h 1270598"/>
                <a:gd name="connsiteX4" fmla="*/ 2027295 w 8302735"/>
                <a:gd name="connsiteY4" fmla="*/ 785882 h 1270598"/>
                <a:gd name="connsiteX5" fmla="*/ 2623641 w 8302735"/>
                <a:gd name="connsiteY5" fmla="*/ 648799 h 1270598"/>
                <a:gd name="connsiteX6" fmla="*/ 3179821 w 8302735"/>
                <a:gd name="connsiteY6" fmla="*/ 563959 h 1270598"/>
                <a:gd name="connsiteX7" fmla="*/ 3748473 w 8302735"/>
                <a:gd name="connsiteY7" fmla="*/ 444356 h 1270598"/>
                <a:gd name="connsiteX8" fmla="*/ 4394913 w 8302735"/>
                <a:gd name="connsiteY8" fmla="*/ 358001 h 1270598"/>
                <a:gd name="connsiteX9" fmla="*/ 4844355 w 8302735"/>
                <a:gd name="connsiteY9" fmla="*/ 299772 h 1270598"/>
                <a:gd name="connsiteX10" fmla="*/ 5369166 w 8302735"/>
                <a:gd name="connsiteY10" fmla="*/ 283815 h 1270598"/>
                <a:gd name="connsiteX11" fmla="*/ 5760482 w 8302735"/>
                <a:gd name="connsiteY11" fmla="*/ 207827 h 1270598"/>
                <a:gd name="connsiteX12" fmla="*/ 6051916 w 8302735"/>
                <a:gd name="connsiteY12" fmla="*/ 123189 h 1270598"/>
                <a:gd name="connsiteX13" fmla="*/ 6315641 w 8302735"/>
                <a:gd name="connsiteY13" fmla="*/ 89595 h 1270598"/>
                <a:gd name="connsiteX14" fmla="*/ 6545329 w 8302735"/>
                <a:gd name="connsiteY14" fmla="*/ 71010 h 1270598"/>
                <a:gd name="connsiteX15" fmla="*/ 6669135 w 8302735"/>
                <a:gd name="connsiteY15" fmla="*/ 45 h 1270598"/>
                <a:gd name="connsiteX16" fmla="*/ 6891830 w 8302735"/>
                <a:gd name="connsiteY16" fmla="*/ 69453 h 1270598"/>
                <a:gd name="connsiteX17" fmla="*/ 7186213 w 8302735"/>
                <a:gd name="connsiteY17" fmla="*/ 130325 h 1270598"/>
                <a:gd name="connsiteX18" fmla="*/ 7503617 w 8302735"/>
                <a:gd name="connsiteY18" fmla="*/ 173126 h 1270598"/>
                <a:gd name="connsiteX19" fmla="*/ 7791422 w 8302735"/>
                <a:gd name="connsiteY19" fmla="*/ 241654 h 1270598"/>
                <a:gd name="connsiteX20" fmla="*/ 8279446 w 8302735"/>
                <a:gd name="connsiteY20" fmla="*/ 230790 h 1270598"/>
                <a:gd name="connsiteX21" fmla="*/ 8302667 w 8302735"/>
                <a:gd name="connsiteY21" fmla="*/ 891304 h 1270598"/>
                <a:gd name="connsiteX22" fmla="*/ 7073091 w 8302735"/>
                <a:gd name="connsiteY22" fmla="*/ 818484 h 1270598"/>
                <a:gd name="connsiteX23" fmla="*/ 5858014 w 8302735"/>
                <a:gd name="connsiteY23" fmla="*/ 794425 h 1270598"/>
                <a:gd name="connsiteX24" fmla="*/ 3894195 w 8302735"/>
                <a:gd name="connsiteY24" fmla="*/ 947217 h 1270598"/>
                <a:gd name="connsiteX25" fmla="*/ 1955123 w 8302735"/>
                <a:gd name="connsiteY25" fmla="*/ 1253885 h 1270598"/>
                <a:gd name="connsiteX26" fmla="*/ 945667 w 8302735"/>
                <a:gd name="connsiteY26" fmla="*/ 1252117 h 1270598"/>
                <a:gd name="connsiteX27" fmla="*/ 16344 w 8302735"/>
                <a:gd name="connsiteY27" fmla="*/ 1257126 h 1270598"/>
                <a:gd name="connsiteX0" fmla="*/ 16344 w 8302735"/>
                <a:gd name="connsiteY0" fmla="*/ 1188407 h 1201879"/>
                <a:gd name="connsiteX1" fmla="*/ 477176 w 8302735"/>
                <a:gd name="connsiteY1" fmla="*/ 1108276 h 1201879"/>
                <a:gd name="connsiteX2" fmla="*/ 1145301 w 8302735"/>
                <a:gd name="connsiteY2" fmla="*/ 917089 h 1201879"/>
                <a:gd name="connsiteX3" fmla="*/ 1586692 w 8302735"/>
                <a:gd name="connsiteY3" fmla="*/ 825179 h 1201879"/>
                <a:gd name="connsiteX4" fmla="*/ 2027295 w 8302735"/>
                <a:gd name="connsiteY4" fmla="*/ 717163 h 1201879"/>
                <a:gd name="connsiteX5" fmla="*/ 2623641 w 8302735"/>
                <a:gd name="connsiteY5" fmla="*/ 580080 h 1201879"/>
                <a:gd name="connsiteX6" fmla="*/ 3179821 w 8302735"/>
                <a:gd name="connsiteY6" fmla="*/ 495240 h 1201879"/>
                <a:gd name="connsiteX7" fmla="*/ 3748473 w 8302735"/>
                <a:gd name="connsiteY7" fmla="*/ 375637 h 1201879"/>
                <a:gd name="connsiteX8" fmla="*/ 4394913 w 8302735"/>
                <a:gd name="connsiteY8" fmla="*/ 289282 h 1201879"/>
                <a:gd name="connsiteX9" fmla="*/ 4844355 w 8302735"/>
                <a:gd name="connsiteY9" fmla="*/ 231053 h 1201879"/>
                <a:gd name="connsiteX10" fmla="*/ 5369166 w 8302735"/>
                <a:gd name="connsiteY10" fmla="*/ 215096 h 1201879"/>
                <a:gd name="connsiteX11" fmla="*/ 5760482 w 8302735"/>
                <a:gd name="connsiteY11" fmla="*/ 139108 h 1201879"/>
                <a:gd name="connsiteX12" fmla="*/ 6051916 w 8302735"/>
                <a:gd name="connsiteY12" fmla="*/ 54470 h 1201879"/>
                <a:gd name="connsiteX13" fmla="*/ 6315641 w 8302735"/>
                <a:gd name="connsiteY13" fmla="*/ 20876 h 1201879"/>
                <a:gd name="connsiteX14" fmla="*/ 6545329 w 8302735"/>
                <a:gd name="connsiteY14" fmla="*/ 2291 h 1201879"/>
                <a:gd name="connsiteX15" fmla="*/ 6725696 w 8302735"/>
                <a:gd name="connsiteY15" fmla="*/ 25594 h 1201879"/>
                <a:gd name="connsiteX16" fmla="*/ 6891830 w 8302735"/>
                <a:gd name="connsiteY16" fmla="*/ 734 h 1201879"/>
                <a:gd name="connsiteX17" fmla="*/ 7186213 w 8302735"/>
                <a:gd name="connsiteY17" fmla="*/ 61606 h 1201879"/>
                <a:gd name="connsiteX18" fmla="*/ 7503617 w 8302735"/>
                <a:gd name="connsiteY18" fmla="*/ 104407 h 1201879"/>
                <a:gd name="connsiteX19" fmla="*/ 7791422 w 8302735"/>
                <a:gd name="connsiteY19" fmla="*/ 172935 h 1201879"/>
                <a:gd name="connsiteX20" fmla="*/ 8279446 w 8302735"/>
                <a:gd name="connsiteY20" fmla="*/ 162071 h 1201879"/>
                <a:gd name="connsiteX21" fmla="*/ 8302667 w 8302735"/>
                <a:gd name="connsiteY21" fmla="*/ 822585 h 1201879"/>
                <a:gd name="connsiteX22" fmla="*/ 7073091 w 8302735"/>
                <a:gd name="connsiteY22" fmla="*/ 749765 h 1201879"/>
                <a:gd name="connsiteX23" fmla="*/ 5858014 w 8302735"/>
                <a:gd name="connsiteY23" fmla="*/ 725706 h 1201879"/>
                <a:gd name="connsiteX24" fmla="*/ 3894195 w 8302735"/>
                <a:gd name="connsiteY24" fmla="*/ 878498 h 1201879"/>
                <a:gd name="connsiteX25" fmla="*/ 1955123 w 8302735"/>
                <a:gd name="connsiteY25" fmla="*/ 1185166 h 1201879"/>
                <a:gd name="connsiteX26" fmla="*/ 945667 w 8302735"/>
                <a:gd name="connsiteY26" fmla="*/ 1183398 h 1201879"/>
                <a:gd name="connsiteX27" fmla="*/ 16344 w 8302735"/>
                <a:gd name="connsiteY27" fmla="*/ 1188407 h 1201879"/>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186213 w 8302735"/>
                <a:gd name="connsiteY16" fmla="*/ 60767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236647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394913 w 8284034"/>
                <a:gd name="connsiteY8" fmla="*/ 288443 h 1201040"/>
                <a:gd name="connsiteX9" fmla="*/ 4844355 w 8284034"/>
                <a:gd name="connsiteY9" fmla="*/ 230214 h 1201040"/>
                <a:gd name="connsiteX10" fmla="*/ 5369166 w 8284034"/>
                <a:gd name="connsiteY10" fmla="*/ 214257 h 1201040"/>
                <a:gd name="connsiteX11" fmla="*/ 5760482 w 8284034"/>
                <a:gd name="connsiteY11" fmla="*/ 138269 h 1201040"/>
                <a:gd name="connsiteX12" fmla="*/ 6051916 w 8284034"/>
                <a:gd name="connsiteY12" fmla="*/ 53631 h 1201040"/>
                <a:gd name="connsiteX13" fmla="*/ 6315641 w 8284034"/>
                <a:gd name="connsiteY13" fmla="*/ 20037 h 1201040"/>
                <a:gd name="connsiteX14" fmla="*/ 6545329 w 8284034"/>
                <a:gd name="connsiteY14" fmla="*/ 1452 h 1201040"/>
                <a:gd name="connsiteX15" fmla="*/ 6725696 w 8284034"/>
                <a:gd name="connsiteY15" fmla="*/ 24755 h 1201040"/>
                <a:gd name="connsiteX16" fmla="*/ 7233347 w 8284034"/>
                <a:gd name="connsiteY16" fmla="*/ 107901 h 1201040"/>
                <a:gd name="connsiteX17" fmla="*/ 7550751 w 8284034"/>
                <a:gd name="connsiteY17" fmla="*/ 188409 h 1201040"/>
                <a:gd name="connsiteX18" fmla="*/ 7876263 w 8284034"/>
                <a:gd name="connsiteY18" fmla="*/ 247510 h 1201040"/>
                <a:gd name="connsiteX19" fmla="*/ 8279446 w 8284034"/>
                <a:gd name="connsiteY19" fmla="*/ 236647 h 1201040"/>
                <a:gd name="connsiteX20" fmla="*/ 8283813 w 8284034"/>
                <a:gd name="connsiteY20" fmla="*/ 821746 h 1201040"/>
                <a:gd name="connsiteX21" fmla="*/ 7073091 w 8284034"/>
                <a:gd name="connsiteY21" fmla="*/ 748926 h 1201040"/>
                <a:gd name="connsiteX22" fmla="*/ 5858014 w 8284034"/>
                <a:gd name="connsiteY22" fmla="*/ 724867 h 1201040"/>
                <a:gd name="connsiteX23" fmla="*/ 3894195 w 8284034"/>
                <a:gd name="connsiteY23" fmla="*/ 877659 h 1201040"/>
                <a:gd name="connsiteX24" fmla="*/ 1955123 w 8284034"/>
                <a:gd name="connsiteY24" fmla="*/ 1184327 h 1201040"/>
                <a:gd name="connsiteX25" fmla="*/ 945667 w 8284034"/>
                <a:gd name="connsiteY25" fmla="*/ 1182559 h 1201040"/>
                <a:gd name="connsiteX26" fmla="*/ 16344 w 8284034"/>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754319 w 8284034"/>
                <a:gd name="connsiteY24" fmla="*/ 790855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120225 w 8284034"/>
                <a:gd name="connsiteY23" fmla="*/ 833767 h 1201040"/>
                <a:gd name="connsiteX24" fmla="*/ 5754319 w 8284034"/>
                <a:gd name="connsiteY24" fmla="*/ 790855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79446"/>
                <a:gd name="connsiteY0" fmla="*/ 1187568 h 1201040"/>
                <a:gd name="connsiteX1" fmla="*/ 477176 w 8279446"/>
                <a:gd name="connsiteY1" fmla="*/ 1107437 h 1201040"/>
                <a:gd name="connsiteX2" fmla="*/ 1145301 w 8279446"/>
                <a:gd name="connsiteY2" fmla="*/ 916250 h 1201040"/>
                <a:gd name="connsiteX3" fmla="*/ 1558117 w 8279446"/>
                <a:gd name="connsiteY3" fmla="*/ 826722 h 1201040"/>
                <a:gd name="connsiteX4" fmla="*/ 1905851 w 8279446"/>
                <a:gd name="connsiteY4" fmla="*/ 756805 h 1201040"/>
                <a:gd name="connsiteX5" fmla="*/ 2452191 w 8279446"/>
                <a:gd name="connsiteY5" fmla="*/ 622104 h 1201040"/>
                <a:gd name="connsiteX6" fmla="*/ 3075046 w 8279446"/>
                <a:gd name="connsiteY6" fmla="*/ 518213 h 1201040"/>
                <a:gd name="connsiteX7" fmla="*/ 3269226 w 8279446"/>
                <a:gd name="connsiteY7" fmla="*/ 531836 h 1201040"/>
                <a:gd name="connsiteX8" fmla="*/ 3715135 w 8279446"/>
                <a:gd name="connsiteY8" fmla="*/ 458141 h 1201040"/>
                <a:gd name="connsiteX9" fmla="*/ 4076469 w 8279446"/>
                <a:gd name="connsiteY9" fmla="*/ 386580 h 1201040"/>
                <a:gd name="connsiteX10" fmla="*/ 4392532 w 8279446"/>
                <a:gd name="connsiteY10" fmla="*/ 314637 h 1201040"/>
                <a:gd name="connsiteX11" fmla="*/ 4844355 w 8279446"/>
                <a:gd name="connsiteY11" fmla="*/ 230214 h 1201040"/>
                <a:gd name="connsiteX12" fmla="*/ 5369166 w 8279446"/>
                <a:gd name="connsiteY12" fmla="*/ 214257 h 1201040"/>
                <a:gd name="connsiteX13" fmla="*/ 5760482 w 8279446"/>
                <a:gd name="connsiteY13" fmla="*/ 138269 h 1201040"/>
                <a:gd name="connsiteX14" fmla="*/ 6051916 w 8279446"/>
                <a:gd name="connsiteY14" fmla="*/ 53631 h 1201040"/>
                <a:gd name="connsiteX15" fmla="*/ 6315641 w 8279446"/>
                <a:gd name="connsiteY15" fmla="*/ 20037 h 1201040"/>
                <a:gd name="connsiteX16" fmla="*/ 6545329 w 8279446"/>
                <a:gd name="connsiteY16" fmla="*/ 1452 h 1201040"/>
                <a:gd name="connsiteX17" fmla="*/ 6725696 w 8279446"/>
                <a:gd name="connsiteY17" fmla="*/ 24755 h 1201040"/>
                <a:gd name="connsiteX18" fmla="*/ 7233347 w 8279446"/>
                <a:gd name="connsiteY18" fmla="*/ 107901 h 1201040"/>
                <a:gd name="connsiteX19" fmla="*/ 7550751 w 8279446"/>
                <a:gd name="connsiteY19" fmla="*/ 188409 h 1201040"/>
                <a:gd name="connsiteX20" fmla="*/ 7876263 w 8279446"/>
                <a:gd name="connsiteY20" fmla="*/ 247510 h 1201040"/>
                <a:gd name="connsiteX21" fmla="*/ 8279446 w 8279446"/>
                <a:gd name="connsiteY21" fmla="*/ 236647 h 1201040"/>
                <a:gd name="connsiteX22" fmla="*/ 8274386 w 8279446"/>
                <a:gd name="connsiteY22" fmla="*/ 878307 h 1201040"/>
                <a:gd name="connsiteX23" fmla="*/ 7120225 w 8279446"/>
                <a:gd name="connsiteY23" fmla="*/ 833767 h 1201040"/>
                <a:gd name="connsiteX24" fmla="*/ 5754319 w 8279446"/>
                <a:gd name="connsiteY24" fmla="*/ 790855 h 1201040"/>
                <a:gd name="connsiteX25" fmla="*/ 3979037 w 8279446"/>
                <a:gd name="connsiteY25" fmla="*/ 934220 h 1201040"/>
                <a:gd name="connsiteX26" fmla="*/ 1955123 w 8279446"/>
                <a:gd name="connsiteY26" fmla="*/ 1184327 h 1201040"/>
                <a:gd name="connsiteX27" fmla="*/ 945667 w 8279446"/>
                <a:gd name="connsiteY27" fmla="*/ 1182559 h 1201040"/>
                <a:gd name="connsiteX28" fmla="*/ 16344 w 8279446"/>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50751 w 8298299"/>
                <a:gd name="connsiteY19" fmla="*/ 188409 h 1201040"/>
                <a:gd name="connsiteX20" fmla="*/ 7876263 w 8298299"/>
                <a:gd name="connsiteY20" fmla="*/ 247510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50751 w 8298299"/>
                <a:gd name="connsiteY19" fmla="*/ 18840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23920 w 8298299"/>
                <a:gd name="connsiteY18" fmla="*/ 155036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82257 w 8298299"/>
                <a:gd name="connsiteY17" fmla="*/ 100169 h 1201040"/>
                <a:gd name="connsiteX18" fmla="*/ 7223920 w 8298299"/>
                <a:gd name="connsiteY18" fmla="*/ 155036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69544 h 1183016"/>
                <a:gd name="connsiteX1" fmla="*/ 477176 w 8298299"/>
                <a:gd name="connsiteY1" fmla="*/ 1089413 h 1183016"/>
                <a:gd name="connsiteX2" fmla="*/ 1145301 w 8298299"/>
                <a:gd name="connsiteY2" fmla="*/ 898226 h 1183016"/>
                <a:gd name="connsiteX3" fmla="*/ 1558117 w 8298299"/>
                <a:gd name="connsiteY3" fmla="*/ 808698 h 1183016"/>
                <a:gd name="connsiteX4" fmla="*/ 1905851 w 8298299"/>
                <a:gd name="connsiteY4" fmla="*/ 738781 h 1183016"/>
                <a:gd name="connsiteX5" fmla="*/ 2452191 w 8298299"/>
                <a:gd name="connsiteY5" fmla="*/ 604080 h 1183016"/>
                <a:gd name="connsiteX6" fmla="*/ 3075046 w 8298299"/>
                <a:gd name="connsiteY6" fmla="*/ 500189 h 1183016"/>
                <a:gd name="connsiteX7" fmla="*/ 3269226 w 8298299"/>
                <a:gd name="connsiteY7" fmla="*/ 513812 h 1183016"/>
                <a:gd name="connsiteX8" fmla="*/ 3715135 w 8298299"/>
                <a:gd name="connsiteY8" fmla="*/ 440117 h 1183016"/>
                <a:gd name="connsiteX9" fmla="*/ 4076469 w 8298299"/>
                <a:gd name="connsiteY9" fmla="*/ 368556 h 1183016"/>
                <a:gd name="connsiteX10" fmla="*/ 4392532 w 8298299"/>
                <a:gd name="connsiteY10" fmla="*/ 296613 h 1183016"/>
                <a:gd name="connsiteX11" fmla="*/ 4844355 w 8298299"/>
                <a:gd name="connsiteY11" fmla="*/ 212190 h 1183016"/>
                <a:gd name="connsiteX12" fmla="*/ 5369166 w 8298299"/>
                <a:gd name="connsiteY12" fmla="*/ 196233 h 1183016"/>
                <a:gd name="connsiteX13" fmla="*/ 5760482 w 8298299"/>
                <a:gd name="connsiteY13" fmla="*/ 120245 h 1183016"/>
                <a:gd name="connsiteX14" fmla="*/ 6051916 w 8298299"/>
                <a:gd name="connsiteY14" fmla="*/ 35607 h 1183016"/>
                <a:gd name="connsiteX15" fmla="*/ 6315641 w 8298299"/>
                <a:gd name="connsiteY15" fmla="*/ 2013 h 1183016"/>
                <a:gd name="connsiteX16" fmla="*/ 6535902 w 8298299"/>
                <a:gd name="connsiteY16" fmla="*/ 77696 h 1183016"/>
                <a:gd name="connsiteX17" fmla="*/ 6782257 w 8298299"/>
                <a:gd name="connsiteY17" fmla="*/ 82145 h 1183016"/>
                <a:gd name="connsiteX18" fmla="*/ 7223920 w 8298299"/>
                <a:gd name="connsiteY18" fmla="*/ 137012 h 1183016"/>
                <a:gd name="connsiteX19" fmla="*/ 7588458 w 8298299"/>
                <a:gd name="connsiteY19" fmla="*/ 226945 h 1183016"/>
                <a:gd name="connsiteX20" fmla="*/ 7904543 w 8298299"/>
                <a:gd name="connsiteY20" fmla="*/ 286047 h 1183016"/>
                <a:gd name="connsiteX21" fmla="*/ 8298299 w 8298299"/>
                <a:gd name="connsiteY21" fmla="*/ 350598 h 1183016"/>
                <a:gd name="connsiteX22" fmla="*/ 8274386 w 8298299"/>
                <a:gd name="connsiteY22" fmla="*/ 860283 h 1183016"/>
                <a:gd name="connsiteX23" fmla="*/ 7120225 w 8298299"/>
                <a:gd name="connsiteY23" fmla="*/ 815743 h 1183016"/>
                <a:gd name="connsiteX24" fmla="*/ 5754319 w 8298299"/>
                <a:gd name="connsiteY24" fmla="*/ 772831 h 1183016"/>
                <a:gd name="connsiteX25" fmla="*/ 3979037 w 8298299"/>
                <a:gd name="connsiteY25" fmla="*/ 916196 h 1183016"/>
                <a:gd name="connsiteX26" fmla="*/ 1955123 w 8298299"/>
                <a:gd name="connsiteY26" fmla="*/ 1166303 h 1183016"/>
                <a:gd name="connsiteX27" fmla="*/ 945667 w 8298299"/>
                <a:gd name="connsiteY27" fmla="*/ 1164535 h 1183016"/>
                <a:gd name="connsiteX28" fmla="*/ 16344 w 8298299"/>
                <a:gd name="connsiteY28" fmla="*/ 1169544 h 1183016"/>
                <a:gd name="connsiteX0" fmla="*/ 16344 w 8298299"/>
                <a:gd name="connsiteY0" fmla="*/ 1140166 h 1153638"/>
                <a:gd name="connsiteX1" fmla="*/ 477176 w 8298299"/>
                <a:gd name="connsiteY1" fmla="*/ 1060035 h 1153638"/>
                <a:gd name="connsiteX2" fmla="*/ 1145301 w 8298299"/>
                <a:gd name="connsiteY2" fmla="*/ 868848 h 1153638"/>
                <a:gd name="connsiteX3" fmla="*/ 1558117 w 8298299"/>
                <a:gd name="connsiteY3" fmla="*/ 779320 h 1153638"/>
                <a:gd name="connsiteX4" fmla="*/ 1905851 w 8298299"/>
                <a:gd name="connsiteY4" fmla="*/ 709403 h 1153638"/>
                <a:gd name="connsiteX5" fmla="*/ 2452191 w 8298299"/>
                <a:gd name="connsiteY5" fmla="*/ 574702 h 1153638"/>
                <a:gd name="connsiteX6" fmla="*/ 3075046 w 8298299"/>
                <a:gd name="connsiteY6" fmla="*/ 470811 h 1153638"/>
                <a:gd name="connsiteX7" fmla="*/ 3269226 w 8298299"/>
                <a:gd name="connsiteY7" fmla="*/ 484434 h 1153638"/>
                <a:gd name="connsiteX8" fmla="*/ 3715135 w 8298299"/>
                <a:gd name="connsiteY8" fmla="*/ 410739 h 1153638"/>
                <a:gd name="connsiteX9" fmla="*/ 4076469 w 8298299"/>
                <a:gd name="connsiteY9" fmla="*/ 339178 h 1153638"/>
                <a:gd name="connsiteX10" fmla="*/ 4392532 w 8298299"/>
                <a:gd name="connsiteY10" fmla="*/ 267235 h 1153638"/>
                <a:gd name="connsiteX11" fmla="*/ 4844355 w 8298299"/>
                <a:gd name="connsiteY11" fmla="*/ 182812 h 1153638"/>
                <a:gd name="connsiteX12" fmla="*/ 5369166 w 8298299"/>
                <a:gd name="connsiteY12" fmla="*/ 166855 h 1153638"/>
                <a:gd name="connsiteX13" fmla="*/ 5760482 w 8298299"/>
                <a:gd name="connsiteY13" fmla="*/ 90867 h 1153638"/>
                <a:gd name="connsiteX14" fmla="*/ 6051916 w 8298299"/>
                <a:gd name="connsiteY14" fmla="*/ 6229 h 1153638"/>
                <a:gd name="connsiteX15" fmla="*/ 6296787 w 8298299"/>
                <a:gd name="connsiteY15" fmla="*/ 66903 h 1153638"/>
                <a:gd name="connsiteX16" fmla="*/ 6535902 w 8298299"/>
                <a:gd name="connsiteY16" fmla="*/ 48318 h 1153638"/>
                <a:gd name="connsiteX17" fmla="*/ 6782257 w 8298299"/>
                <a:gd name="connsiteY17" fmla="*/ 52767 h 1153638"/>
                <a:gd name="connsiteX18" fmla="*/ 7223920 w 8298299"/>
                <a:gd name="connsiteY18" fmla="*/ 107634 h 1153638"/>
                <a:gd name="connsiteX19" fmla="*/ 7588458 w 8298299"/>
                <a:gd name="connsiteY19" fmla="*/ 197567 h 1153638"/>
                <a:gd name="connsiteX20" fmla="*/ 7904543 w 8298299"/>
                <a:gd name="connsiteY20" fmla="*/ 256669 h 1153638"/>
                <a:gd name="connsiteX21" fmla="*/ 8298299 w 8298299"/>
                <a:gd name="connsiteY21" fmla="*/ 321220 h 1153638"/>
                <a:gd name="connsiteX22" fmla="*/ 8274386 w 8298299"/>
                <a:gd name="connsiteY22" fmla="*/ 830905 h 1153638"/>
                <a:gd name="connsiteX23" fmla="*/ 7120225 w 8298299"/>
                <a:gd name="connsiteY23" fmla="*/ 786365 h 1153638"/>
                <a:gd name="connsiteX24" fmla="*/ 5754319 w 8298299"/>
                <a:gd name="connsiteY24" fmla="*/ 743453 h 1153638"/>
                <a:gd name="connsiteX25" fmla="*/ 3979037 w 8298299"/>
                <a:gd name="connsiteY25" fmla="*/ 886818 h 1153638"/>
                <a:gd name="connsiteX26" fmla="*/ 1955123 w 8298299"/>
                <a:gd name="connsiteY26" fmla="*/ 1136925 h 1153638"/>
                <a:gd name="connsiteX27" fmla="*/ 945667 w 8298299"/>
                <a:gd name="connsiteY27" fmla="*/ 1135157 h 1153638"/>
                <a:gd name="connsiteX28" fmla="*/ 16344 w 8298299"/>
                <a:gd name="connsiteY28" fmla="*/ 1140166 h 115363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69166 w 8298299"/>
                <a:gd name="connsiteY12" fmla="*/ 122215 h 1108998"/>
                <a:gd name="connsiteX13" fmla="*/ 5760482 w 8298299"/>
                <a:gd name="connsiteY13" fmla="*/ 46227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69166 w 8298299"/>
                <a:gd name="connsiteY12" fmla="*/ 122215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839864 w 8298299"/>
                <a:gd name="connsiteY4" fmla="*/ 740177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454422 w 8298299"/>
                <a:gd name="connsiteY3" fmla="*/ 847801 h 1108998"/>
                <a:gd name="connsiteX4" fmla="*/ 1839864 w 8298299"/>
                <a:gd name="connsiteY4" fmla="*/ 740177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5277 w 8297232"/>
                <a:gd name="connsiteY0" fmla="*/ 1095526 h 1108998"/>
                <a:gd name="connsiteX1" fmla="*/ 476109 w 8297232"/>
                <a:gd name="connsiteY1" fmla="*/ 1015395 h 1108998"/>
                <a:gd name="connsiteX2" fmla="*/ 946271 w 8297232"/>
                <a:gd name="connsiteY2" fmla="*/ 965611 h 1108998"/>
                <a:gd name="connsiteX3" fmla="*/ 1453355 w 8297232"/>
                <a:gd name="connsiteY3" fmla="*/ 847801 h 1108998"/>
                <a:gd name="connsiteX4" fmla="*/ 1838797 w 8297232"/>
                <a:gd name="connsiteY4" fmla="*/ 740177 h 1108998"/>
                <a:gd name="connsiteX5" fmla="*/ 2403990 w 8297232"/>
                <a:gd name="connsiteY5" fmla="*/ 633756 h 1108998"/>
                <a:gd name="connsiteX6" fmla="*/ 2960857 w 8297232"/>
                <a:gd name="connsiteY6" fmla="*/ 520439 h 1108998"/>
                <a:gd name="connsiteX7" fmla="*/ 3202171 w 8297232"/>
                <a:gd name="connsiteY7" fmla="*/ 534063 h 1108998"/>
                <a:gd name="connsiteX8" fmla="*/ 3638654 w 8297232"/>
                <a:gd name="connsiteY8" fmla="*/ 450941 h 1108998"/>
                <a:gd name="connsiteX9" fmla="*/ 4037695 w 8297232"/>
                <a:gd name="connsiteY9" fmla="*/ 379379 h 1108998"/>
                <a:gd name="connsiteX10" fmla="*/ 4344331 w 8297232"/>
                <a:gd name="connsiteY10" fmla="*/ 307436 h 1108998"/>
                <a:gd name="connsiteX11" fmla="*/ 4815007 w 8297232"/>
                <a:gd name="connsiteY11" fmla="*/ 251293 h 1108998"/>
                <a:gd name="connsiteX12" fmla="*/ 5339819 w 8297232"/>
                <a:gd name="connsiteY12" fmla="*/ 197629 h 1108998"/>
                <a:gd name="connsiteX13" fmla="*/ 5684001 w 8297232"/>
                <a:gd name="connsiteY13" fmla="*/ 131068 h 1108998"/>
                <a:gd name="connsiteX14" fmla="*/ 6013142 w 8297232"/>
                <a:gd name="connsiteY14" fmla="*/ 55857 h 1108998"/>
                <a:gd name="connsiteX15" fmla="*/ 6295720 w 8297232"/>
                <a:gd name="connsiteY15" fmla="*/ 22263 h 1108998"/>
                <a:gd name="connsiteX16" fmla="*/ 6534835 w 8297232"/>
                <a:gd name="connsiteY16" fmla="*/ 3678 h 1108998"/>
                <a:gd name="connsiteX17" fmla="*/ 6781190 w 8297232"/>
                <a:gd name="connsiteY17" fmla="*/ 8127 h 1108998"/>
                <a:gd name="connsiteX18" fmla="*/ 7222853 w 8297232"/>
                <a:gd name="connsiteY18" fmla="*/ 62994 h 1108998"/>
                <a:gd name="connsiteX19" fmla="*/ 7587391 w 8297232"/>
                <a:gd name="connsiteY19" fmla="*/ 152927 h 1108998"/>
                <a:gd name="connsiteX20" fmla="*/ 7903476 w 8297232"/>
                <a:gd name="connsiteY20" fmla="*/ 212029 h 1108998"/>
                <a:gd name="connsiteX21" fmla="*/ 8297232 w 8297232"/>
                <a:gd name="connsiteY21" fmla="*/ 276580 h 1108998"/>
                <a:gd name="connsiteX22" fmla="*/ 8273319 w 8297232"/>
                <a:gd name="connsiteY22" fmla="*/ 786265 h 1108998"/>
                <a:gd name="connsiteX23" fmla="*/ 7119158 w 8297232"/>
                <a:gd name="connsiteY23" fmla="*/ 741725 h 1108998"/>
                <a:gd name="connsiteX24" fmla="*/ 5753252 w 8297232"/>
                <a:gd name="connsiteY24" fmla="*/ 698813 h 1108998"/>
                <a:gd name="connsiteX25" fmla="*/ 3977970 w 8297232"/>
                <a:gd name="connsiteY25" fmla="*/ 842178 h 1108998"/>
                <a:gd name="connsiteX26" fmla="*/ 1954056 w 8297232"/>
                <a:gd name="connsiteY26" fmla="*/ 1092285 h 1108998"/>
                <a:gd name="connsiteX27" fmla="*/ 944600 w 8297232"/>
                <a:gd name="connsiteY27" fmla="*/ 1090517 h 1108998"/>
                <a:gd name="connsiteX28" fmla="*/ 15277 w 8297232"/>
                <a:gd name="connsiteY28" fmla="*/ 1095526 h 1108998"/>
                <a:gd name="connsiteX0" fmla="*/ 19421 w 8301376"/>
                <a:gd name="connsiteY0" fmla="*/ 1095526 h 1108998"/>
                <a:gd name="connsiteX1" fmla="*/ 376558 w 8301376"/>
                <a:gd name="connsiteY1" fmla="*/ 1071955 h 1108998"/>
                <a:gd name="connsiteX2" fmla="*/ 950415 w 8301376"/>
                <a:gd name="connsiteY2" fmla="*/ 965611 h 1108998"/>
                <a:gd name="connsiteX3" fmla="*/ 1457499 w 8301376"/>
                <a:gd name="connsiteY3" fmla="*/ 847801 h 1108998"/>
                <a:gd name="connsiteX4" fmla="*/ 1842941 w 8301376"/>
                <a:gd name="connsiteY4" fmla="*/ 740177 h 1108998"/>
                <a:gd name="connsiteX5" fmla="*/ 2408134 w 8301376"/>
                <a:gd name="connsiteY5" fmla="*/ 633756 h 1108998"/>
                <a:gd name="connsiteX6" fmla="*/ 2965001 w 8301376"/>
                <a:gd name="connsiteY6" fmla="*/ 520439 h 1108998"/>
                <a:gd name="connsiteX7" fmla="*/ 3206315 w 8301376"/>
                <a:gd name="connsiteY7" fmla="*/ 534063 h 1108998"/>
                <a:gd name="connsiteX8" fmla="*/ 3642798 w 8301376"/>
                <a:gd name="connsiteY8" fmla="*/ 450941 h 1108998"/>
                <a:gd name="connsiteX9" fmla="*/ 4041839 w 8301376"/>
                <a:gd name="connsiteY9" fmla="*/ 379379 h 1108998"/>
                <a:gd name="connsiteX10" fmla="*/ 4348475 w 8301376"/>
                <a:gd name="connsiteY10" fmla="*/ 307436 h 1108998"/>
                <a:gd name="connsiteX11" fmla="*/ 4819151 w 8301376"/>
                <a:gd name="connsiteY11" fmla="*/ 251293 h 1108998"/>
                <a:gd name="connsiteX12" fmla="*/ 5343963 w 8301376"/>
                <a:gd name="connsiteY12" fmla="*/ 197629 h 1108998"/>
                <a:gd name="connsiteX13" fmla="*/ 5688145 w 8301376"/>
                <a:gd name="connsiteY13" fmla="*/ 131068 h 1108998"/>
                <a:gd name="connsiteX14" fmla="*/ 6017286 w 8301376"/>
                <a:gd name="connsiteY14" fmla="*/ 55857 h 1108998"/>
                <a:gd name="connsiteX15" fmla="*/ 6299864 w 8301376"/>
                <a:gd name="connsiteY15" fmla="*/ 22263 h 1108998"/>
                <a:gd name="connsiteX16" fmla="*/ 6538979 w 8301376"/>
                <a:gd name="connsiteY16" fmla="*/ 3678 h 1108998"/>
                <a:gd name="connsiteX17" fmla="*/ 6785334 w 8301376"/>
                <a:gd name="connsiteY17" fmla="*/ 8127 h 1108998"/>
                <a:gd name="connsiteX18" fmla="*/ 7226997 w 8301376"/>
                <a:gd name="connsiteY18" fmla="*/ 62994 h 1108998"/>
                <a:gd name="connsiteX19" fmla="*/ 7591535 w 8301376"/>
                <a:gd name="connsiteY19" fmla="*/ 152927 h 1108998"/>
                <a:gd name="connsiteX20" fmla="*/ 7907620 w 8301376"/>
                <a:gd name="connsiteY20" fmla="*/ 212029 h 1108998"/>
                <a:gd name="connsiteX21" fmla="*/ 8301376 w 8301376"/>
                <a:gd name="connsiteY21" fmla="*/ 276580 h 1108998"/>
                <a:gd name="connsiteX22" fmla="*/ 8277463 w 8301376"/>
                <a:gd name="connsiteY22" fmla="*/ 786265 h 1108998"/>
                <a:gd name="connsiteX23" fmla="*/ 7123302 w 8301376"/>
                <a:gd name="connsiteY23" fmla="*/ 741725 h 1108998"/>
                <a:gd name="connsiteX24" fmla="*/ 5757396 w 8301376"/>
                <a:gd name="connsiteY24" fmla="*/ 698813 h 1108998"/>
                <a:gd name="connsiteX25" fmla="*/ 3982114 w 8301376"/>
                <a:gd name="connsiteY25" fmla="*/ 842178 h 1108998"/>
                <a:gd name="connsiteX26" fmla="*/ 1958200 w 8301376"/>
                <a:gd name="connsiteY26" fmla="*/ 1092285 h 1108998"/>
                <a:gd name="connsiteX27" fmla="*/ 948744 w 8301376"/>
                <a:gd name="connsiteY27" fmla="*/ 1090517 h 1108998"/>
                <a:gd name="connsiteX28" fmla="*/ 19421 w 8301376"/>
                <a:gd name="connsiteY28" fmla="*/ 1095526 h 1108998"/>
                <a:gd name="connsiteX0" fmla="*/ 572187 w 7924819"/>
                <a:gd name="connsiteY0" fmla="*/ 1090517 h 1099807"/>
                <a:gd name="connsiteX1" fmla="*/ 1 w 7924819"/>
                <a:gd name="connsiteY1" fmla="*/ 1071955 h 1099807"/>
                <a:gd name="connsiteX2" fmla="*/ 573858 w 7924819"/>
                <a:gd name="connsiteY2" fmla="*/ 965611 h 1099807"/>
                <a:gd name="connsiteX3" fmla="*/ 1080942 w 7924819"/>
                <a:gd name="connsiteY3" fmla="*/ 847801 h 1099807"/>
                <a:gd name="connsiteX4" fmla="*/ 1466384 w 7924819"/>
                <a:gd name="connsiteY4" fmla="*/ 740177 h 1099807"/>
                <a:gd name="connsiteX5" fmla="*/ 2031577 w 7924819"/>
                <a:gd name="connsiteY5" fmla="*/ 633756 h 1099807"/>
                <a:gd name="connsiteX6" fmla="*/ 2588444 w 7924819"/>
                <a:gd name="connsiteY6" fmla="*/ 520439 h 1099807"/>
                <a:gd name="connsiteX7" fmla="*/ 2829758 w 7924819"/>
                <a:gd name="connsiteY7" fmla="*/ 534063 h 1099807"/>
                <a:gd name="connsiteX8" fmla="*/ 3266241 w 7924819"/>
                <a:gd name="connsiteY8" fmla="*/ 450941 h 1099807"/>
                <a:gd name="connsiteX9" fmla="*/ 3665282 w 7924819"/>
                <a:gd name="connsiteY9" fmla="*/ 379379 h 1099807"/>
                <a:gd name="connsiteX10" fmla="*/ 3971918 w 7924819"/>
                <a:gd name="connsiteY10" fmla="*/ 307436 h 1099807"/>
                <a:gd name="connsiteX11" fmla="*/ 4442594 w 7924819"/>
                <a:gd name="connsiteY11" fmla="*/ 251293 h 1099807"/>
                <a:gd name="connsiteX12" fmla="*/ 4967406 w 7924819"/>
                <a:gd name="connsiteY12" fmla="*/ 197629 h 1099807"/>
                <a:gd name="connsiteX13" fmla="*/ 5311588 w 7924819"/>
                <a:gd name="connsiteY13" fmla="*/ 131068 h 1099807"/>
                <a:gd name="connsiteX14" fmla="*/ 5640729 w 7924819"/>
                <a:gd name="connsiteY14" fmla="*/ 55857 h 1099807"/>
                <a:gd name="connsiteX15" fmla="*/ 5923307 w 7924819"/>
                <a:gd name="connsiteY15" fmla="*/ 22263 h 1099807"/>
                <a:gd name="connsiteX16" fmla="*/ 6162422 w 7924819"/>
                <a:gd name="connsiteY16" fmla="*/ 3678 h 1099807"/>
                <a:gd name="connsiteX17" fmla="*/ 6408777 w 7924819"/>
                <a:gd name="connsiteY17" fmla="*/ 8127 h 1099807"/>
                <a:gd name="connsiteX18" fmla="*/ 6850440 w 7924819"/>
                <a:gd name="connsiteY18" fmla="*/ 62994 h 1099807"/>
                <a:gd name="connsiteX19" fmla="*/ 7214978 w 7924819"/>
                <a:gd name="connsiteY19" fmla="*/ 152927 h 1099807"/>
                <a:gd name="connsiteX20" fmla="*/ 7531063 w 7924819"/>
                <a:gd name="connsiteY20" fmla="*/ 212029 h 1099807"/>
                <a:gd name="connsiteX21" fmla="*/ 7924819 w 7924819"/>
                <a:gd name="connsiteY21" fmla="*/ 276580 h 1099807"/>
                <a:gd name="connsiteX22" fmla="*/ 7900906 w 7924819"/>
                <a:gd name="connsiteY22" fmla="*/ 786265 h 1099807"/>
                <a:gd name="connsiteX23" fmla="*/ 6746745 w 7924819"/>
                <a:gd name="connsiteY23" fmla="*/ 741725 h 1099807"/>
                <a:gd name="connsiteX24" fmla="*/ 5380839 w 7924819"/>
                <a:gd name="connsiteY24" fmla="*/ 698813 h 1099807"/>
                <a:gd name="connsiteX25" fmla="*/ 3605557 w 7924819"/>
                <a:gd name="connsiteY25" fmla="*/ 842178 h 1099807"/>
                <a:gd name="connsiteX26" fmla="*/ 1581643 w 7924819"/>
                <a:gd name="connsiteY26" fmla="*/ 1092285 h 1099807"/>
                <a:gd name="connsiteX27" fmla="*/ 572187 w 7924819"/>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78710 w 7971952"/>
                <a:gd name="connsiteY5" fmla="*/ 633756 h 1099807"/>
                <a:gd name="connsiteX6" fmla="*/ 2635577 w 7971952"/>
                <a:gd name="connsiteY6" fmla="*/ 520439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635577 w 7971952"/>
                <a:gd name="connsiteY6" fmla="*/ 520439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550736 w 7971952"/>
                <a:gd name="connsiteY6" fmla="*/ 595853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550736 w 7971952"/>
                <a:gd name="connsiteY6" fmla="*/ 595853 h 1099807"/>
                <a:gd name="connsiteX7" fmla="*/ 2961732 w 7971952"/>
                <a:gd name="connsiteY7" fmla="*/ 56234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2961732 w 7971952"/>
                <a:gd name="connsiteY7" fmla="*/ 56234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2961732 w 7971952"/>
                <a:gd name="connsiteY7" fmla="*/ 562343 h 1099807"/>
                <a:gd name="connsiteX8" fmla="*/ 3407642 w 7971952"/>
                <a:gd name="connsiteY8" fmla="*/ 469795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518007 w 7971952"/>
                <a:gd name="connsiteY11" fmla="*/ 213586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307752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26242 w 7971952"/>
                <a:gd name="connsiteY20" fmla="*/ 222420 h 1099807"/>
                <a:gd name="connsiteX21" fmla="*/ 7971952 w 7971952"/>
                <a:gd name="connsiteY21" fmla="*/ 307752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18007 w 7948204"/>
                <a:gd name="connsiteY11" fmla="*/ 213586 h 1099807"/>
                <a:gd name="connsiteX12" fmla="*/ 5099381 w 7948204"/>
                <a:gd name="connsiteY12" fmla="*/ 169349 h 1099807"/>
                <a:gd name="connsiteX13" fmla="*/ 5358721 w 7948204"/>
                <a:gd name="connsiteY13" fmla="*/ 131068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18007 w 7948204"/>
                <a:gd name="connsiteY11" fmla="*/ 213586 h 1099807"/>
                <a:gd name="connsiteX12" fmla="*/ 5099381 w 7948204"/>
                <a:gd name="connsiteY12" fmla="*/ 169349 h 1099807"/>
                <a:gd name="connsiteX13" fmla="*/ 5379503 w 7948204"/>
                <a:gd name="connsiteY13" fmla="*/ 224586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2051 h 1101341"/>
                <a:gd name="connsiteX1" fmla="*/ 0 w 7948204"/>
                <a:gd name="connsiteY1" fmla="*/ 1082916 h 1101341"/>
                <a:gd name="connsiteX2" fmla="*/ 620991 w 7948204"/>
                <a:gd name="connsiteY2" fmla="*/ 967145 h 1101341"/>
                <a:gd name="connsiteX3" fmla="*/ 1128075 w 7948204"/>
                <a:gd name="connsiteY3" fmla="*/ 849335 h 1101341"/>
                <a:gd name="connsiteX4" fmla="*/ 1513517 w 7948204"/>
                <a:gd name="connsiteY4" fmla="*/ 741711 h 1101341"/>
                <a:gd name="connsiteX5" fmla="*/ 2041003 w 7948204"/>
                <a:gd name="connsiteY5" fmla="*/ 672997 h 1101341"/>
                <a:gd name="connsiteX6" fmla="*/ 2739272 w 7948204"/>
                <a:gd name="connsiteY6" fmla="*/ 559680 h 1101341"/>
                <a:gd name="connsiteX7" fmla="*/ 3027720 w 7948204"/>
                <a:gd name="connsiteY7" fmla="*/ 535596 h 1101341"/>
                <a:gd name="connsiteX8" fmla="*/ 3407642 w 7948204"/>
                <a:gd name="connsiteY8" fmla="*/ 471329 h 1101341"/>
                <a:gd name="connsiteX9" fmla="*/ 3806683 w 7948204"/>
                <a:gd name="connsiteY9" fmla="*/ 390340 h 1101341"/>
                <a:gd name="connsiteX10" fmla="*/ 4066185 w 7948204"/>
                <a:gd name="connsiteY10" fmla="*/ 318397 h 1101341"/>
                <a:gd name="connsiteX11" fmla="*/ 4518007 w 7948204"/>
                <a:gd name="connsiteY11" fmla="*/ 215120 h 1101341"/>
                <a:gd name="connsiteX12" fmla="*/ 5099381 w 7948204"/>
                <a:gd name="connsiteY12" fmla="*/ 170883 h 1101341"/>
                <a:gd name="connsiteX13" fmla="*/ 5379503 w 7948204"/>
                <a:gd name="connsiteY13" fmla="*/ 226120 h 1101341"/>
                <a:gd name="connsiteX14" fmla="*/ 5698253 w 7948204"/>
                <a:gd name="connsiteY14" fmla="*/ 192472 h 1101341"/>
                <a:gd name="connsiteX15" fmla="*/ 5970440 w 7948204"/>
                <a:gd name="connsiteY15" fmla="*/ 23797 h 1101341"/>
                <a:gd name="connsiteX16" fmla="*/ 6209555 w 7948204"/>
                <a:gd name="connsiteY16" fmla="*/ 5212 h 1101341"/>
                <a:gd name="connsiteX17" fmla="*/ 6455910 w 7948204"/>
                <a:gd name="connsiteY17" fmla="*/ 9661 h 1101341"/>
                <a:gd name="connsiteX18" fmla="*/ 6897573 w 7948204"/>
                <a:gd name="connsiteY18" fmla="*/ 64528 h 1101341"/>
                <a:gd name="connsiteX19" fmla="*/ 7262111 w 7948204"/>
                <a:gd name="connsiteY19" fmla="*/ 154461 h 1101341"/>
                <a:gd name="connsiteX20" fmla="*/ 7526242 w 7948204"/>
                <a:gd name="connsiteY20" fmla="*/ 223954 h 1101341"/>
                <a:gd name="connsiteX21" fmla="*/ 7940779 w 7948204"/>
                <a:gd name="connsiteY21" fmla="*/ 309286 h 1101341"/>
                <a:gd name="connsiteX22" fmla="*/ 7948039 w 7948204"/>
                <a:gd name="connsiteY22" fmla="*/ 787799 h 1101341"/>
                <a:gd name="connsiteX23" fmla="*/ 6793878 w 7948204"/>
                <a:gd name="connsiteY23" fmla="*/ 743259 h 1101341"/>
                <a:gd name="connsiteX24" fmla="*/ 5427972 w 7948204"/>
                <a:gd name="connsiteY24" fmla="*/ 700347 h 1101341"/>
                <a:gd name="connsiteX25" fmla="*/ 3652690 w 7948204"/>
                <a:gd name="connsiteY25" fmla="*/ 843712 h 1101341"/>
                <a:gd name="connsiteX26" fmla="*/ 1628776 w 7948204"/>
                <a:gd name="connsiteY26" fmla="*/ 1093819 h 1101341"/>
                <a:gd name="connsiteX27" fmla="*/ 619320 w 7948204"/>
                <a:gd name="connsiteY27" fmla="*/ 1092051 h 1101341"/>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18007 w 7948204"/>
                <a:gd name="connsiteY11" fmla="*/ 213586 h 1099807"/>
                <a:gd name="connsiteX12" fmla="*/ 5099381 w 7948204"/>
                <a:gd name="connsiteY12" fmla="*/ 169349 h 1099807"/>
                <a:gd name="connsiteX13" fmla="*/ 5379503 w 7948204"/>
                <a:gd name="connsiteY13" fmla="*/ 224586 h 1099807"/>
                <a:gd name="connsiteX14" fmla="*/ 5698253 w 7948204"/>
                <a:gd name="connsiteY14" fmla="*/ 190938 h 1099807"/>
                <a:gd name="connsiteX15" fmla="*/ 5980831 w 7948204"/>
                <a:gd name="connsiteY15" fmla="*/ 115781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82634 h 1091924"/>
                <a:gd name="connsiteX1" fmla="*/ 0 w 7948204"/>
                <a:gd name="connsiteY1" fmla="*/ 1073499 h 1091924"/>
                <a:gd name="connsiteX2" fmla="*/ 620991 w 7948204"/>
                <a:gd name="connsiteY2" fmla="*/ 957728 h 1091924"/>
                <a:gd name="connsiteX3" fmla="*/ 1128075 w 7948204"/>
                <a:gd name="connsiteY3" fmla="*/ 839918 h 1091924"/>
                <a:gd name="connsiteX4" fmla="*/ 1513517 w 7948204"/>
                <a:gd name="connsiteY4" fmla="*/ 732294 h 1091924"/>
                <a:gd name="connsiteX5" fmla="*/ 2041003 w 7948204"/>
                <a:gd name="connsiteY5" fmla="*/ 663580 h 1091924"/>
                <a:gd name="connsiteX6" fmla="*/ 2739272 w 7948204"/>
                <a:gd name="connsiteY6" fmla="*/ 550263 h 1091924"/>
                <a:gd name="connsiteX7" fmla="*/ 3027720 w 7948204"/>
                <a:gd name="connsiteY7" fmla="*/ 526179 h 1091924"/>
                <a:gd name="connsiteX8" fmla="*/ 3407642 w 7948204"/>
                <a:gd name="connsiteY8" fmla="*/ 461912 h 1091924"/>
                <a:gd name="connsiteX9" fmla="*/ 3806683 w 7948204"/>
                <a:gd name="connsiteY9" fmla="*/ 380923 h 1091924"/>
                <a:gd name="connsiteX10" fmla="*/ 4066185 w 7948204"/>
                <a:gd name="connsiteY10" fmla="*/ 308980 h 1091924"/>
                <a:gd name="connsiteX11" fmla="*/ 4518007 w 7948204"/>
                <a:gd name="connsiteY11" fmla="*/ 205703 h 1091924"/>
                <a:gd name="connsiteX12" fmla="*/ 5099381 w 7948204"/>
                <a:gd name="connsiteY12" fmla="*/ 161466 h 1091924"/>
                <a:gd name="connsiteX13" fmla="*/ 5379503 w 7948204"/>
                <a:gd name="connsiteY13" fmla="*/ 216703 h 1091924"/>
                <a:gd name="connsiteX14" fmla="*/ 5698253 w 7948204"/>
                <a:gd name="connsiteY14" fmla="*/ 183055 h 1091924"/>
                <a:gd name="connsiteX15" fmla="*/ 5980831 w 7948204"/>
                <a:gd name="connsiteY15" fmla="*/ 107898 h 1091924"/>
                <a:gd name="connsiteX16" fmla="*/ 6282291 w 7948204"/>
                <a:gd name="connsiteY16" fmla="*/ 78922 h 1091924"/>
                <a:gd name="connsiteX17" fmla="*/ 6455910 w 7948204"/>
                <a:gd name="connsiteY17" fmla="*/ 244 h 1091924"/>
                <a:gd name="connsiteX18" fmla="*/ 6897573 w 7948204"/>
                <a:gd name="connsiteY18" fmla="*/ 55111 h 1091924"/>
                <a:gd name="connsiteX19" fmla="*/ 7262111 w 7948204"/>
                <a:gd name="connsiteY19" fmla="*/ 145044 h 1091924"/>
                <a:gd name="connsiteX20" fmla="*/ 7526242 w 7948204"/>
                <a:gd name="connsiteY20" fmla="*/ 214537 h 1091924"/>
                <a:gd name="connsiteX21" fmla="*/ 7940779 w 7948204"/>
                <a:gd name="connsiteY21" fmla="*/ 299869 h 1091924"/>
                <a:gd name="connsiteX22" fmla="*/ 7948039 w 7948204"/>
                <a:gd name="connsiteY22" fmla="*/ 778382 h 1091924"/>
                <a:gd name="connsiteX23" fmla="*/ 6793878 w 7948204"/>
                <a:gd name="connsiteY23" fmla="*/ 733842 h 1091924"/>
                <a:gd name="connsiteX24" fmla="*/ 5427972 w 7948204"/>
                <a:gd name="connsiteY24" fmla="*/ 690930 h 1091924"/>
                <a:gd name="connsiteX25" fmla="*/ 3652690 w 7948204"/>
                <a:gd name="connsiteY25" fmla="*/ 834295 h 1091924"/>
                <a:gd name="connsiteX26" fmla="*/ 1628776 w 7948204"/>
                <a:gd name="connsiteY26" fmla="*/ 1084402 h 1091924"/>
                <a:gd name="connsiteX27" fmla="*/ 619320 w 7948204"/>
                <a:gd name="connsiteY27" fmla="*/ 1082634 h 1091924"/>
                <a:gd name="connsiteX0" fmla="*/ 619320 w 7948204"/>
                <a:gd name="connsiteY0" fmla="*/ 1029192 h 1038482"/>
                <a:gd name="connsiteX1" fmla="*/ 0 w 7948204"/>
                <a:gd name="connsiteY1" fmla="*/ 1020057 h 1038482"/>
                <a:gd name="connsiteX2" fmla="*/ 620991 w 7948204"/>
                <a:gd name="connsiteY2" fmla="*/ 904286 h 1038482"/>
                <a:gd name="connsiteX3" fmla="*/ 1128075 w 7948204"/>
                <a:gd name="connsiteY3" fmla="*/ 786476 h 1038482"/>
                <a:gd name="connsiteX4" fmla="*/ 1513517 w 7948204"/>
                <a:gd name="connsiteY4" fmla="*/ 678852 h 1038482"/>
                <a:gd name="connsiteX5" fmla="*/ 2041003 w 7948204"/>
                <a:gd name="connsiteY5" fmla="*/ 610138 h 1038482"/>
                <a:gd name="connsiteX6" fmla="*/ 2739272 w 7948204"/>
                <a:gd name="connsiteY6" fmla="*/ 496821 h 1038482"/>
                <a:gd name="connsiteX7" fmla="*/ 3027720 w 7948204"/>
                <a:gd name="connsiteY7" fmla="*/ 472737 h 1038482"/>
                <a:gd name="connsiteX8" fmla="*/ 3407642 w 7948204"/>
                <a:gd name="connsiteY8" fmla="*/ 408470 h 1038482"/>
                <a:gd name="connsiteX9" fmla="*/ 3806683 w 7948204"/>
                <a:gd name="connsiteY9" fmla="*/ 327481 h 1038482"/>
                <a:gd name="connsiteX10" fmla="*/ 4066185 w 7948204"/>
                <a:gd name="connsiteY10" fmla="*/ 255538 h 1038482"/>
                <a:gd name="connsiteX11" fmla="*/ 4518007 w 7948204"/>
                <a:gd name="connsiteY11" fmla="*/ 152261 h 1038482"/>
                <a:gd name="connsiteX12" fmla="*/ 5099381 w 7948204"/>
                <a:gd name="connsiteY12" fmla="*/ 108024 h 1038482"/>
                <a:gd name="connsiteX13" fmla="*/ 5379503 w 7948204"/>
                <a:gd name="connsiteY13" fmla="*/ 163261 h 1038482"/>
                <a:gd name="connsiteX14" fmla="*/ 5698253 w 7948204"/>
                <a:gd name="connsiteY14" fmla="*/ 129613 h 1038482"/>
                <a:gd name="connsiteX15" fmla="*/ 5980831 w 7948204"/>
                <a:gd name="connsiteY15" fmla="*/ 54456 h 1038482"/>
                <a:gd name="connsiteX16" fmla="*/ 6282291 w 7948204"/>
                <a:gd name="connsiteY16" fmla="*/ 25480 h 1038482"/>
                <a:gd name="connsiteX17" fmla="*/ 6570210 w 7948204"/>
                <a:gd name="connsiteY17" fmla="*/ 61102 h 1038482"/>
                <a:gd name="connsiteX18" fmla="*/ 6897573 w 7948204"/>
                <a:gd name="connsiteY18" fmla="*/ 1669 h 1038482"/>
                <a:gd name="connsiteX19" fmla="*/ 7262111 w 7948204"/>
                <a:gd name="connsiteY19" fmla="*/ 91602 h 1038482"/>
                <a:gd name="connsiteX20" fmla="*/ 7526242 w 7948204"/>
                <a:gd name="connsiteY20" fmla="*/ 161095 h 1038482"/>
                <a:gd name="connsiteX21" fmla="*/ 7940779 w 7948204"/>
                <a:gd name="connsiteY21" fmla="*/ 246427 h 1038482"/>
                <a:gd name="connsiteX22" fmla="*/ 7948039 w 7948204"/>
                <a:gd name="connsiteY22" fmla="*/ 724940 h 1038482"/>
                <a:gd name="connsiteX23" fmla="*/ 6793878 w 7948204"/>
                <a:gd name="connsiteY23" fmla="*/ 680400 h 1038482"/>
                <a:gd name="connsiteX24" fmla="*/ 5427972 w 7948204"/>
                <a:gd name="connsiteY24" fmla="*/ 637488 h 1038482"/>
                <a:gd name="connsiteX25" fmla="*/ 3652690 w 7948204"/>
                <a:gd name="connsiteY25" fmla="*/ 780853 h 1038482"/>
                <a:gd name="connsiteX26" fmla="*/ 1628776 w 7948204"/>
                <a:gd name="connsiteY26" fmla="*/ 1030960 h 1038482"/>
                <a:gd name="connsiteX27" fmla="*/ 619320 w 7948204"/>
                <a:gd name="connsiteY27" fmla="*/ 1029192 h 1038482"/>
                <a:gd name="connsiteX0" fmla="*/ 619320 w 7948204"/>
                <a:gd name="connsiteY0" fmla="*/ 1029192 h 1038482"/>
                <a:gd name="connsiteX1" fmla="*/ 0 w 7948204"/>
                <a:gd name="connsiteY1" fmla="*/ 1020057 h 1038482"/>
                <a:gd name="connsiteX2" fmla="*/ 620991 w 7948204"/>
                <a:gd name="connsiteY2" fmla="*/ 904286 h 1038482"/>
                <a:gd name="connsiteX3" fmla="*/ 1128075 w 7948204"/>
                <a:gd name="connsiteY3" fmla="*/ 786476 h 1038482"/>
                <a:gd name="connsiteX4" fmla="*/ 1513517 w 7948204"/>
                <a:gd name="connsiteY4" fmla="*/ 678852 h 1038482"/>
                <a:gd name="connsiteX5" fmla="*/ 2041003 w 7948204"/>
                <a:gd name="connsiteY5" fmla="*/ 610138 h 1038482"/>
                <a:gd name="connsiteX6" fmla="*/ 2739272 w 7948204"/>
                <a:gd name="connsiteY6" fmla="*/ 496821 h 1038482"/>
                <a:gd name="connsiteX7" fmla="*/ 3027720 w 7948204"/>
                <a:gd name="connsiteY7" fmla="*/ 472737 h 1038482"/>
                <a:gd name="connsiteX8" fmla="*/ 3407642 w 7948204"/>
                <a:gd name="connsiteY8" fmla="*/ 408470 h 1038482"/>
                <a:gd name="connsiteX9" fmla="*/ 3806683 w 7948204"/>
                <a:gd name="connsiteY9" fmla="*/ 327481 h 1038482"/>
                <a:gd name="connsiteX10" fmla="*/ 4066185 w 7948204"/>
                <a:gd name="connsiteY10" fmla="*/ 255538 h 1038482"/>
                <a:gd name="connsiteX11" fmla="*/ 4518007 w 7948204"/>
                <a:gd name="connsiteY11" fmla="*/ 152261 h 1038482"/>
                <a:gd name="connsiteX12" fmla="*/ 5099381 w 7948204"/>
                <a:gd name="connsiteY12" fmla="*/ 108024 h 1038482"/>
                <a:gd name="connsiteX13" fmla="*/ 5379503 w 7948204"/>
                <a:gd name="connsiteY13" fmla="*/ 163261 h 1038482"/>
                <a:gd name="connsiteX14" fmla="*/ 5698253 w 7948204"/>
                <a:gd name="connsiteY14" fmla="*/ 129613 h 1038482"/>
                <a:gd name="connsiteX15" fmla="*/ 5980831 w 7948204"/>
                <a:gd name="connsiteY15" fmla="*/ 54456 h 1038482"/>
                <a:gd name="connsiteX16" fmla="*/ 6282291 w 7948204"/>
                <a:gd name="connsiteY16" fmla="*/ 25480 h 1038482"/>
                <a:gd name="connsiteX17" fmla="*/ 6570210 w 7948204"/>
                <a:gd name="connsiteY17" fmla="*/ 61102 h 1038482"/>
                <a:gd name="connsiteX18" fmla="*/ 6897573 w 7948204"/>
                <a:gd name="connsiteY18" fmla="*/ 1669 h 1038482"/>
                <a:gd name="connsiteX19" fmla="*/ 7262111 w 7948204"/>
                <a:gd name="connsiteY19" fmla="*/ 91602 h 1038482"/>
                <a:gd name="connsiteX20" fmla="*/ 7526242 w 7948204"/>
                <a:gd name="connsiteY20" fmla="*/ 161095 h 1038482"/>
                <a:gd name="connsiteX21" fmla="*/ 7940779 w 7948204"/>
                <a:gd name="connsiteY21" fmla="*/ 246427 h 1038482"/>
                <a:gd name="connsiteX22" fmla="*/ 7948039 w 7948204"/>
                <a:gd name="connsiteY22" fmla="*/ 724940 h 1038482"/>
                <a:gd name="connsiteX23" fmla="*/ 6939350 w 7948204"/>
                <a:gd name="connsiteY23" fmla="*/ 742745 h 1038482"/>
                <a:gd name="connsiteX24" fmla="*/ 5427972 w 7948204"/>
                <a:gd name="connsiteY24" fmla="*/ 637488 h 1038482"/>
                <a:gd name="connsiteX25" fmla="*/ 3652690 w 7948204"/>
                <a:gd name="connsiteY25" fmla="*/ 780853 h 1038482"/>
                <a:gd name="connsiteX26" fmla="*/ 1628776 w 7948204"/>
                <a:gd name="connsiteY26" fmla="*/ 1030960 h 1038482"/>
                <a:gd name="connsiteX27" fmla="*/ 619320 w 7948204"/>
                <a:gd name="connsiteY27" fmla="*/ 1029192 h 1038482"/>
                <a:gd name="connsiteX0" fmla="*/ 619320 w 7948204"/>
                <a:gd name="connsiteY0" fmla="*/ 1029192 h 1038482"/>
                <a:gd name="connsiteX1" fmla="*/ 0 w 7948204"/>
                <a:gd name="connsiteY1" fmla="*/ 1020057 h 1038482"/>
                <a:gd name="connsiteX2" fmla="*/ 620991 w 7948204"/>
                <a:gd name="connsiteY2" fmla="*/ 904286 h 1038482"/>
                <a:gd name="connsiteX3" fmla="*/ 1128075 w 7948204"/>
                <a:gd name="connsiteY3" fmla="*/ 786476 h 1038482"/>
                <a:gd name="connsiteX4" fmla="*/ 1513517 w 7948204"/>
                <a:gd name="connsiteY4" fmla="*/ 678852 h 1038482"/>
                <a:gd name="connsiteX5" fmla="*/ 2041003 w 7948204"/>
                <a:gd name="connsiteY5" fmla="*/ 610138 h 1038482"/>
                <a:gd name="connsiteX6" fmla="*/ 2739272 w 7948204"/>
                <a:gd name="connsiteY6" fmla="*/ 496821 h 1038482"/>
                <a:gd name="connsiteX7" fmla="*/ 3027720 w 7948204"/>
                <a:gd name="connsiteY7" fmla="*/ 472737 h 1038482"/>
                <a:gd name="connsiteX8" fmla="*/ 3407642 w 7948204"/>
                <a:gd name="connsiteY8" fmla="*/ 408470 h 1038482"/>
                <a:gd name="connsiteX9" fmla="*/ 3806683 w 7948204"/>
                <a:gd name="connsiteY9" fmla="*/ 327481 h 1038482"/>
                <a:gd name="connsiteX10" fmla="*/ 4066185 w 7948204"/>
                <a:gd name="connsiteY10" fmla="*/ 255538 h 1038482"/>
                <a:gd name="connsiteX11" fmla="*/ 4518007 w 7948204"/>
                <a:gd name="connsiteY11" fmla="*/ 152261 h 1038482"/>
                <a:gd name="connsiteX12" fmla="*/ 5099381 w 7948204"/>
                <a:gd name="connsiteY12" fmla="*/ 108024 h 1038482"/>
                <a:gd name="connsiteX13" fmla="*/ 5379503 w 7948204"/>
                <a:gd name="connsiteY13" fmla="*/ 163261 h 1038482"/>
                <a:gd name="connsiteX14" fmla="*/ 5698253 w 7948204"/>
                <a:gd name="connsiteY14" fmla="*/ 129613 h 1038482"/>
                <a:gd name="connsiteX15" fmla="*/ 5980831 w 7948204"/>
                <a:gd name="connsiteY15" fmla="*/ 54456 h 1038482"/>
                <a:gd name="connsiteX16" fmla="*/ 6282291 w 7948204"/>
                <a:gd name="connsiteY16" fmla="*/ 25480 h 1038482"/>
                <a:gd name="connsiteX17" fmla="*/ 6570210 w 7948204"/>
                <a:gd name="connsiteY17" fmla="*/ 61102 h 1038482"/>
                <a:gd name="connsiteX18" fmla="*/ 6897573 w 7948204"/>
                <a:gd name="connsiteY18" fmla="*/ 1669 h 1038482"/>
                <a:gd name="connsiteX19" fmla="*/ 7262111 w 7948204"/>
                <a:gd name="connsiteY19" fmla="*/ 91602 h 1038482"/>
                <a:gd name="connsiteX20" fmla="*/ 7526242 w 7948204"/>
                <a:gd name="connsiteY20" fmla="*/ 161095 h 1038482"/>
                <a:gd name="connsiteX21" fmla="*/ 7940779 w 7948204"/>
                <a:gd name="connsiteY21" fmla="*/ 246427 h 1038482"/>
                <a:gd name="connsiteX22" fmla="*/ 7948039 w 7948204"/>
                <a:gd name="connsiteY22" fmla="*/ 724940 h 1038482"/>
                <a:gd name="connsiteX23" fmla="*/ 6939350 w 7948204"/>
                <a:gd name="connsiteY23" fmla="*/ 742745 h 1038482"/>
                <a:gd name="connsiteX24" fmla="*/ 5490318 w 7948204"/>
                <a:gd name="connsiteY24" fmla="*/ 710224 h 1038482"/>
                <a:gd name="connsiteX25" fmla="*/ 3652690 w 7948204"/>
                <a:gd name="connsiteY25" fmla="*/ 780853 h 1038482"/>
                <a:gd name="connsiteX26" fmla="*/ 1628776 w 7948204"/>
                <a:gd name="connsiteY26" fmla="*/ 1030960 h 1038482"/>
                <a:gd name="connsiteX27" fmla="*/ 619320 w 7948204"/>
                <a:gd name="connsiteY27" fmla="*/ 1029192 h 1038482"/>
                <a:gd name="connsiteX0" fmla="*/ 619320 w 7948204"/>
                <a:gd name="connsiteY0" fmla="*/ 1029192 h 1038482"/>
                <a:gd name="connsiteX1" fmla="*/ 0 w 7948204"/>
                <a:gd name="connsiteY1" fmla="*/ 1020057 h 1038482"/>
                <a:gd name="connsiteX2" fmla="*/ 620991 w 7948204"/>
                <a:gd name="connsiteY2" fmla="*/ 904286 h 1038482"/>
                <a:gd name="connsiteX3" fmla="*/ 1128075 w 7948204"/>
                <a:gd name="connsiteY3" fmla="*/ 786476 h 1038482"/>
                <a:gd name="connsiteX4" fmla="*/ 1513517 w 7948204"/>
                <a:gd name="connsiteY4" fmla="*/ 678852 h 1038482"/>
                <a:gd name="connsiteX5" fmla="*/ 2041003 w 7948204"/>
                <a:gd name="connsiteY5" fmla="*/ 610138 h 1038482"/>
                <a:gd name="connsiteX6" fmla="*/ 2739272 w 7948204"/>
                <a:gd name="connsiteY6" fmla="*/ 496821 h 1038482"/>
                <a:gd name="connsiteX7" fmla="*/ 3027720 w 7948204"/>
                <a:gd name="connsiteY7" fmla="*/ 472737 h 1038482"/>
                <a:gd name="connsiteX8" fmla="*/ 3407642 w 7948204"/>
                <a:gd name="connsiteY8" fmla="*/ 408470 h 1038482"/>
                <a:gd name="connsiteX9" fmla="*/ 3806683 w 7948204"/>
                <a:gd name="connsiteY9" fmla="*/ 327481 h 1038482"/>
                <a:gd name="connsiteX10" fmla="*/ 4066185 w 7948204"/>
                <a:gd name="connsiteY10" fmla="*/ 255538 h 1038482"/>
                <a:gd name="connsiteX11" fmla="*/ 4518007 w 7948204"/>
                <a:gd name="connsiteY11" fmla="*/ 152261 h 1038482"/>
                <a:gd name="connsiteX12" fmla="*/ 5099381 w 7948204"/>
                <a:gd name="connsiteY12" fmla="*/ 108024 h 1038482"/>
                <a:gd name="connsiteX13" fmla="*/ 5379503 w 7948204"/>
                <a:gd name="connsiteY13" fmla="*/ 163261 h 1038482"/>
                <a:gd name="connsiteX14" fmla="*/ 5698253 w 7948204"/>
                <a:gd name="connsiteY14" fmla="*/ 129613 h 1038482"/>
                <a:gd name="connsiteX15" fmla="*/ 5980831 w 7948204"/>
                <a:gd name="connsiteY15" fmla="*/ 54456 h 1038482"/>
                <a:gd name="connsiteX16" fmla="*/ 6282291 w 7948204"/>
                <a:gd name="connsiteY16" fmla="*/ 25480 h 1038482"/>
                <a:gd name="connsiteX17" fmla="*/ 6570210 w 7948204"/>
                <a:gd name="connsiteY17" fmla="*/ 61102 h 1038482"/>
                <a:gd name="connsiteX18" fmla="*/ 6897573 w 7948204"/>
                <a:gd name="connsiteY18" fmla="*/ 1669 h 1038482"/>
                <a:gd name="connsiteX19" fmla="*/ 7262111 w 7948204"/>
                <a:gd name="connsiteY19" fmla="*/ 91602 h 1038482"/>
                <a:gd name="connsiteX20" fmla="*/ 7526242 w 7948204"/>
                <a:gd name="connsiteY20" fmla="*/ 161095 h 1038482"/>
                <a:gd name="connsiteX21" fmla="*/ 7940779 w 7948204"/>
                <a:gd name="connsiteY21" fmla="*/ 246427 h 1038482"/>
                <a:gd name="connsiteX22" fmla="*/ 7948039 w 7948204"/>
                <a:gd name="connsiteY22" fmla="*/ 828849 h 1038482"/>
                <a:gd name="connsiteX23" fmla="*/ 6939350 w 7948204"/>
                <a:gd name="connsiteY23" fmla="*/ 742745 h 1038482"/>
                <a:gd name="connsiteX24" fmla="*/ 5490318 w 7948204"/>
                <a:gd name="connsiteY24" fmla="*/ 710224 h 1038482"/>
                <a:gd name="connsiteX25" fmla="*/ 3652690 w 7948204"/>
                <a:gd name="connsiteY25" fmla="*/ 780853 h 1038482"/>
                <a:gd name="connsiteX26" fmla="*/ 1628776 w 7948204"/>
                <a:gd name="connsiteY26" fmla="*/ 1030960 h 1038482"/>
                <a:gd name="connsiteX27" fmla="*/ 619320 w 7948204"/>
                <a:gd name="connsiteY27" fmla="*/ 1029192 h 1038482"/>
                <a:gd name="connsiteX0" fmla="*/ 619320 w 7948204"/>
                <a:gd name="connsiteY0" fmla="*/ 1029192 h 1038482"/>
                <a:gd name="connsiteX1" fmla="*/ 0 w 7948204"/>
                <a:gd name="connsiteY1" fmla="*/ 1020057 h 1038482"/>
                <a:gd name="connsiteX2" fmla="*/ 620991 w 7948204"/>
                <a:gd name="connsiteY2" fmla="*/ 904286 h 1038482"/>
                <a:gd name="connsiteX3" fmla="*/ 1128075 w 7948204"/>
                <a:gd name="connsiteY3" fmla="*/ 786476 h 1038482"/>
                <a:gd name="connsiteX4" fmla="*/ 1513517 w 7948204"/>
                <a:gd name="connsiteY4" fmla="*/ 678852 h 1038482"/>
                <a:gd name="connsiteX5" fmla="*/ 2041003 w 7948204"/>
                <a:gd name="connsiteY5" fmla="*/ 610138 h 1038482"/>
                <a:gd name="connsiteX6" fmla="*/ 2739272 w 7948204"/>
                <a:gd name="connsiteY6" fmla="*/ 496821 h 1038482"/>
                <a:gd name="connsiteX7" fmla="*/ 3027720 w 7948204"/>
                <a:gd name="connsiteY7" fmla="*/ 472737 h 1038482"/>
                <a:gd name="connsiteX8" fmla="*/ 3407642 w 7948204"/>
                <a:gd name="connsiteY8" fmla="*/ 408470 h 1038482"/>
                <a:gd name="connsiteX9" fmla="*/ 3806683 w 7948204"/>
                <a:gd name="connsiteY9" fmla="*/ 327481 h 1038482"/>
                <a:gd name="connsiteX10" fmla="*/ 4066185 w 7948204"/>
                <a:gd name="connsiteY10" fmla="*/ 255538 h 1038482"/>
                <a:gd name="connsiteX11" fmla="*/ 4518007 w 7948204"/>
                <a:gd name="connsiteY11" fmla="*/ 152261 h 1038482"/>
                <a:gd name="connsiteX12" fmla="*/ 5099381 w 7948204"/>
                <a:gd name="connsiteY12" fmla="*/ 108024 h 1038482"/>
                <a:gd name="connsiteX13" fmla="*/ 5379503 w 7948204"/>
                <a:gd name="connsiteY13" fmla="*/ 163261 h 1038482"/>
                <a:gd name="connsiteX14" fmla="*/ 5698253 w 7948204"/>
                <a:gd name="connsiteY14" fmla="*/ 129613 h 1038482"/>
                <a:gd name="connsiteX15" fmla="*/ 5980831 w 7948204"/>
                <a:gd name="connsiteY15" fmla="*/ 54456 h 1038482"/>
                <a:gd name="connsiteX16" fmla="*/ 6282291 w 7948204"/>
                <a:gd name="connsiteY16" fmla="*/ 25480 h 1038482"/>
                <a:gd name="connsiteX17" fmla="*/ 6570210 w 7948204"/>
                <a:gd name="connsiteY17" fmla="*/ 61102 h 1038482"/>
                <a:gd name="connsiteX18" fmla="*/ 6897573 w 7948204"/>
                <a:gd name="connsiteY18" fmla="*/ 1669 h 1038482"/>
                <a:gd name="connsiteX19" fmla="*/ 7262111 w 7948204"/>
                <a:gd name="connsiteY19" fmla="*/ 133165 h 1038482"/>
                <a:gd name="connsiteX20" fmla="*/ 7526242 w 7948204"/>
                <a:gd name="connsiteY20" fmla="*/ 161095 h 1038482"/>
                <a:gd name="connsiteX21" fmla="*/ 7940779 w 7948204"/>
                <a:gd name="connsiteY21" fmla="*/ 246427 h 1038482"/>
                <a:gd name="connsiteX22" fmla="*/ 7948039 w 7948204"/>
                <a:gd name="connsiteY22" fmla="*/ 828849 h 1038482"/>
                <a:gd name="connsiteX23" fmla="*/ 6939350 w 7948204"/>
                <a:gd name="connsiteY23" fmla="*/ 742745 h 1038482"/>
                <a:gd name="connsiteX24" fmla="*/ 5490318 w 7948204"/>
                <a:gd name="connsiteY24" fmla="*/ 710224 h 1038482"/>
                <a:gd name="connsiteX25" fmla="*/ 3652690 w 7948204"/>
                <a:gd name="connsiteY25" fmla="*/ 780853 h 1038482"/>
                <a:gd name="connsiteX26" fmla="*/ 1628776 w 7948204"/>
                <a:gd name="connsiteY26" fmla="*/ 1030960 h 1038482"/>
                <a:gd name="connsiteX27" fmla="*/ 619320 w 7948204"/>
                <a:gd name="connsiteY27" fmla="*/ 1029192 h 1038482"/>
                <a:gd name="connsiteX0" fmla="*/ 619320 w 7948204"/>
                <a:gd name="connsiteY0" fmla="*/ 1005031 h 1014321"/>
                <a:gd name="connsiteX1" fmla="*/ 0 w 7948204"/>
                <a:gd name="connsiteY1" fmla="*/ 995896 h 1014321"/>
                <a:gd name="connsiteX2" fmla="*/ 620991 w 7948204"/>
                <a:gd name="connsiteY2" fmla="*/ 880125 h 1014321"/>
                <a:gd name="connsiteX3" fmla="*/ 1128075 w 7948204"/>
                <a:gd name="connsiteY3" fmla="*/ 762315 h 1014321"/>
                <a:gd name="connsiteX4" fmla="*/ 1513517 w 7948204"/>
                <a:gd name="connsiteY4" fmla="*/ 654691 h 1014321"/>
                <a:gd name="connsiteX5" fmla="*/ 2041003 w 7948204"/>
                <a:gd name="connsiteY5" fmla="*/ 585977 h 1014321"/>
                <a:gd name="connsiteX6" fmla="*/ 2739272 w 7948204"/>
                <a:gd name="connsiteY6" fmla="*/ 472660 h 1014321"/>
                <a:gd name="connsiteX7" fmla="*/ 3027720 w 7948204"/>
                <a:gd name="connsiteY7" fmla="*/ 448576 h 1014321"/>
                <a:gd name="connsiteX8" fmla="*/ 3407642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652690 w 7948204"/>
                <a:gd name="connsiteY25" fmla="*/ 756692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128075 w 7948204"/>
                <a:gd name="connsiteY3" fmla="*/ 762315 h 1014321"/>
                <a:gd name="connsiteX4" fmla="*/ 1513517 w 7948204"/>
                <a:gd name="connsiteY4" fmla="*/ 737818 h 1014321"/>
                <a:gd name="connsiteX5" fmla="*/ 2041003 w 7948204"/>
                <a:gd name="connsiteY5" fmla="*/ 585977 h 1014321"/>
                <a:gd name="connsiteX6" fmla="*/ 2739272 w 7948204"/>
                <a:gd name="connsiteY6" fmla="*/ 472660 h 1014321"/>
                <a:gd name="connsiteX7" fmla="*/ 3027720 w 7948204"/>
                <a:gd name="connsiteY7" fmla="*/ 448576 h 1014321"/>
                <a:gd name="connsiteX8" fmla="*/ 3407642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652690 w 7948204"/>
                <a:gd name="connsiteY25" fmla="*/ 756692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513517 w 7948204"/>
                <a:gd name="connsiteY4" fmla="*/ 737818 h 1014321"/>
                <a:gd name="connsiteX5" fmla="*/ 2041003 w 7948204"/>
                <a:gd name="connsiteY5" fmla="*/ 585977 h 1014321"/>
                <a:gd name="connsiteX6" fmla="*/ 2739272 w 7948204"/>
                <a:gd name="connsiteY6" fmla="*/ 472660 h 1014321"/>
                <a:gd name="connsiteX7" fmla="*/ 3027720 w 7948204"/>
                <a:gd name="connsiteY7" fmla="*/ 448576 h 1014321"/>
                <a:gd name="connsiteX8" fmla="*/ 3407642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652690 w 7948204"/>
                <a:gd name="connsiteY25" fmla="*/ 756692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513517 w 7948204"/>
                <a:gd name="connsiteY4" fmla="*/ 737818 h 1014321"/>
                <a:gd name="connsiteX5" fmla="*/ 2020221 w 7948204"/>
                <a:gd name="connsiteY5" fmla="*/ 669104 h 1014321"/>
                <a:gd name="connsiteX6" fmla="*/ 2739272 w 7948204"/>
                <a:gd name="connsiteY6" fmla="*/ 472660 h 1014321"/>
                <a:gd name="connsiteX7" fmla="*/ 3027720 w 7948204"/>
                <a:gd name="connsiteY7" fmla="*/ 448576 h 1014321"/>
                <a:gd name="connsiteX8" fmla="*/ 3407642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652690 w 7948204"/>
                <a:gd name="connsiteY25" fmla="*/ 756692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739272 w 7948204"/>
                <a:gd name="connsiteY6" fmla="*/ 472660 h 1014321"/>
                <a:gd name="connsiteX7" fmla="*/ 3027720 w 7948204"/>
                <a:gd name="connsiteY7" fmla="*/ 448576 h 1014321"/>
                <a:gd name="connsiteX8" fmla="*/ 3407642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652690 w 7948204"/>
                <a:gd name="connsiteY25" fmla="*/ 756692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728881 w 7948204"/>
                <a:gd name="connsiteY6" fmla="*/ 535006 h 1014321"/>
                <a:gd name="connsiteX7" fmla="*/ 3027720 w 7948204"/>
                <a:gd name="connsiteY7" fmla="*/ 448576 h 1014321"/>
                <a:gd name="connsiteX8" fmla="*/ 3407642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652690 w 7948204"/>
                <a:gd name="connsiteY25" fmla="*/ 756692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728881 w 7948204"/>
                <a:gd name="connsiteY6" fmla="*/ 535006 h 1014321"/>
                <a:gd name="connsiteX7" fmla="*/ 3183584 w 7948204"/>
                <a:gd name="connsiteY7" fmla="*/ 479748 h 1014321"/>
                <a:gd name="connsiteX8" fmla="*/ 3407642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652690 w 7948204"/>
                <a:gd name="connsiteY25" fmla="*/ 756692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728881 w 7948204"/>
                <a:gd name="connsiteY6" fmla="*/ 535006 h 1014321"/>
                <a:gd name="connsiteX7" fmla="*/ 3183584 w 7948204"/>
                <a:gd name="connsiteY7" fmla="*/ 479748 h 1014321"/>
                <a:gd name="connsiteX8" fmla="*/ 3646633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652690 w 7948204"/>
                <a:gd name="connsiteY25" fmla="*/ 756692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728881 w 7948204"/>
                <a:gd name="connsiteY6" fmla="*/ 535006 h 1014321"/>
                <a:gd name="connsiteX7" fmla="*/ 3079675 w 7948204"/>
                <a:gd name="connsiteY7" fmla="*/ 531703 h 1014321"/>
                <a:gd name="connsiteX8" fmla="*/ 3646633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652690 w 7948204"/>
                <a:gd name="connsiteY25" fmla="*/ 756692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728881 w 7948204"/>
                <a:gd name="connsiteY6" fmla="*/ 535006 h 1014321"/>
                <a:gd name="connsiteX7" fmla="*/ 3079675 w 7948204"/>
                <a:gd name="connsiteY7" fmla="*/ 531703 h 1014321"/>
                <a:gd name="connsiteX8" fmla="*/ 3646633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635363 w 7948204"/>
                <a:gd name="connsiteY6" fmla="*/ 576569 h 1014321"/>
                <a:gd name="connsiteX7" fmla="*/ 3079675 w 7948204"/>
                <a:gd name="connsiteY7" fmla="*/ 531703 h 1014321"/>
                <a:gd name="connsiteX8" fmla="*/ 3646633 w 7948204"/>
                <a:gd name="connsiteY8" fmla="*/ 384309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635363 w 7948204"/>
                <a:gd name="connsiteY6" fmla="*/ 576569 h 1014321"/>
                <a:gd name="connsiteX7" fmla="*/ 3079675 w 7948204"/>
                <a:gd name="connsiteY7" fmla="*/ 531703 h 1014321"/>
                <a:gd name="connsiteX8" fmla="*/ 3501160 w 7948204"/>
                <a:gd name="connsiteY8" fmla="*/ 477827 h 1014321"/>
                <a:gd name="connsiteX9" fmla="*/ 3806683 w 7948204"/>
                <a:gd name="connsiteY9" fmla="*/ 303320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635363 w 7948204"/>
                <a:gd name="connsiteY6" fmla="*/ 576569 h 1014321"/>
                <a:gd name="connsiteX7" fmla="*/ 3079675 w 7948204"/>
                <a:gd name="connsiteY7" fmla="*/ 531703 h 1014321"/>
                <a:gd name="connsiteX8" fmla="*/ 3501160 w 7948204"/>
                <a:gd name="connsiteY8" fmla="*/ 477827 h 1014321"/>
                <a:gd name="connsiteX9" fmla="*/ 3869028 w 7948204"/>
                <a:gd name="connsiteY9" fmla="*/ 459183 h 1014321"/>
                <a:gd name="connsiteX10" fmla="*/ 4066185 w 7948204"/>
                <a:gd name="connsiteY10" fmla="*/ 231377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635363 w 7948204"/>
                <a:gd name="connsiteY6" fmla="*/ 576569 h 1014321"/>
                <a:gd name="connsiteX7" fmla="*/ 3079675 w 7948204"/>
                <a:gd name="connsiteY7" fmla="*/ 531703 h 1014321"/>
                <a:gd name="connsiteX8" fmla="*/ 3501160 w 7948204"/>
                <a:gd name="connsiteY8" fmla="*/ 477827 h 1014321"/>
                <a:gd name="connsiteX9" fmla="*/ 3869028 w 7948204"/>
                <a:gd name="connsiteY9" fmla="*/ 459183 h 1014321"/>
                <a:gd name="connsiteX10" fmla="*/ 4149313 w 7948204"/>
                <a:gd name="connsiteY10" fmla="*/ 376850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635363 w 7948204"/>
                <a:gd name="connsiteY6" fmla="*/ 576569 h 1014321"/>
                <a:gd name="connsiteX7" fmla="*/ 3079675 w 7948204"/>
                <a:gd name="connsiteY7" fmla="*/ 531703 h 1014321"/>
                <a:gd name="connsiteX8" fmla="*/ 3501160 w 7948204"/>
                <a:gd name="connsiteY8" fmla="*/ 477827 h 1014321"/>
                <a:gd name="connsiteX9" fmla="*/ 3869028 w 7948204"/>
                <a:gd name="connsiteY9" fmla="*/ 459183 h 1014321"/>
                <a:gd name="connsiteX10" fmla="*/ 4149313 w 7948204"/>
                <a:gd name="connsiteY10" fmla="*/ 314504 h 1014321"/>
                <a:gd name="connsiteX11" fmla="*/ 4518007 w 7948204"/>
                <a:gd name="connsiteY11" fmla="*/ 128100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635363 w 7948204"/>
                <a:gd name="connsiteY6" fmla="*/ 576569 h 1014321"/>
                <a:gd name="connsiteX7" fmla="*/ 3079675 w 7948204"/>
                <a:gd name="connsiteY7" fmla="*/ 531703 h 1014321"/>
                <a:gd name="connsiteX8" fmla="*/ 3501160 w 7948204"/>
                <a:gd name="connsiteY8" fmla="*/ 477827 h 1014321"/>
                <a:gd name="connsiteX9" fmla="*/ 3869028 w 7948204"/>
                <a:gd name="connsiteY9" fmla="*/ 459183 h 1014321"/>
                <a:gd name="connsiteX10" fmla="*/ 4149313 w 7948204"/>
                <a:gd name="connsiteY10" fmla="*/ 314504 h 1014321"/>
                <a:gd name="connsiteX11" fmla="*/ 4590744 w 7948204"/>
                <a:gd name="connsiteY11" fmla="*/ 200836 h 1014321"/>
                <a:gd name="connsiteX12" fmla="*/ 5099381 w 7948204"/>
                <a:gd name="connsiteY12" fmla="*/ 83863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635363 w 7948204"/>
                <a:gd name="connsiteY6" fmla="*/ 576569 h 1014321"/>
                <a:gd name="connsiteX7" fmla="*/ 3079675 w 7948204"/>
                <a:gd name="connsiteY7" fmla="*/ 531703 h 1014321"/>
                <a:gd name="connsiteX8" fmla="*/ 3501160 w 7948204"/>
                <a:gd name="connsiteY8" fmla="*/ 477827 h 1014321"/>
                <a:gd name="connsiteX9" fmla="*/ 3869028 w 7948204"/>
                <a:gd name="connsiteY9" fmla="*/ 459183 h 1014321"/>
                <a:gd name="connsiteX10" fmla="*/ 4149313 w 7948204"/>
                <a:gd name="connsiteY10" fmla="*/ 314504 h 1014321"/>
                <a:gd name="connsiteX11" fmla="*/ 4590744 w 7948204"/>
                <a:gd name="connsiteY11" fmla="*/ 200836 h 1014321"/>
                <a:gd name="connsiteX12" fmla="*/ 5151336 w 7948204"/>
                <a:gd name="connsiteY12" fmla="*/ 177381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635363 w 7948204"/>
                <a:gd name="connsiteY6" fmla="*/ 576569 h 1014321"/>
                <a:gd name="connsiteX7" fmla="*/ 3079675 w 7948204"/>
                <a:gd name="connsiteY7" fmla="*/ 531703 h 1014321"/>
                <a:gd name="connsiteX8" fmla="*/ 3501160 w 7948204"/>
                <a:gd name="connsiteY8" fmla="*/ 477827 h 1014321"/>
                <a:gd name="connsiteX9" fmla="*/ 3869028 w 7948204"/>
                <a:gd name="connsiteY9" fmla="*/ 459183 h 1014321"/>
                <a:gd name="connsiteX10" fmla="*/ 4149313 w 7948204"/>
                <a:gd name="connsiteY10" fmla="*/ 314504 h 1014321"/>
                <a:gd name="connsiteX11" fmla="*/ 4590744 w 7948204"/>
                <a:gd name="connsiteY11" fmla="*/ 200836 h 1014321"/>
                <a:gd name="connsiteX12" fmla="*/ 5068209 w 7948204"/>
                <a:gd name="connsiteY12" fmla="*/ 156599 h 1014321"/>
                <a:gd name="connsiteX13" fmla="*/ 5379503 w 7948204"/>
                <a:gd name="connsiteY13" fmla="*/ 139100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031 h 1014321"/>
                <a:gd name="connsiteX1" fmla="*/ 0 w 7948204"/>
                <a:gd name="connsiteY1" fmla="*/ 995896 h 1014321"/>
                <a:gd name="connsiteX2" fmla="*/ 620991 w 7948204"/>
                <a:gd name="connsiteY2" fmla="*/ 880125 h 1014321"/>
                <a:gd name="connsiteX3" fmla="*/ 1096902 w 7948204"/>
                <a:gd name="connsiteY3" fmla="*/ 824660 h 1014321"/>
                <a:gd name="connsiteX4" fmla="*/ 1461562 w 7948204"/>
                <a:gd name="connsiteY4" fmla="*/ 810554 h 1014321"/>
                <a:gd name="connsiteX5" fmla="*/ 2020221 w 7948204"/>
                <a:gd name="connsiteY5" fmla="*/ 669104 h 1014321"/>
                <a:gd name="connsiteX6" fmla="*/ 2635363 w 7948204"/>
                <a:gd name="connsiteY6" fmla="*/ 576569 h 1014321"/>
                <a:gd name="connsiteX7" fmla="*/ 3079675 w 7948204"/>
                <a:gd name="connsiteY7" fmla="*/ 531703 h 1014321"/>
                <a:gd name="connsiteX8" fmla="*/ 3501160 w 7948204"/>
                <a:gd name="connsiteY8" fmla="*/ 477827 h 1014321"/>
                <a:gd name="connsiteX9" fmla="*/ 3869028 w 7948204"/>
                <a:gd name="connsiteY9" fmla="*/ 459183 h 1014321"/>
                <a:gd name="connsiteX10" fmla="*/ 4149313 w 7948204"/>
                <a:gd name="connsiteY10" fmla="*/ 314504 h 1014321"/>
                <a:gd name="connsiteX11" fmla="*/ 4590744 w 7948204"/>
                <a:gd name="connsiteY11" fmla="*/ 200836 h 1014321"/>
                <a:gd name="connsiteX12" fmla="*/ 5068209 w 7948204"/>
                <a:gd name="connsiteY12" fmla="*/ 156599 h 1014321"/>
                <a:gd name="connsiteX13" fmla="*/ 5441848 w 7948204"/>
                <a:gd name="connsiteY13" fmla="*/ 180664 h 1014321"/>
                <a:gd name="connsiteX14" fmla="*/ 5698253 w 7948204"/>
                <a:gd name="connsiteY14" fmla="*/ 105452 h 1014321"/>
                <a:gd name="connsiteX15" fmla="*/ 5980831 w 7948204"/>
                <a:gd name="connsiteY15" fmla="*/ 30295 h 1014321"/>
                <a:gd name="connsiteX16" fmla="*/ 6282291 w 7948204"/>
                <a:gd name="connsiteY16" fmla="*/ 1319 h 1014321"/>
                <a:gd name="connsiteX17" fmla="*/ 6570210 w 7948204"/>
                <a:gd name="connsiteY17" fmla="*/ 36941 h 1014321"/>
                <a:gd name="connsiteX18" fmla="*/ 6897573 w 7948204"/>
                <a:gd name="connsiteY18" fmla="*/ 50245 h 1014321"/>
                <a:gd name="connsiteX19" fmla="*/ 7262111 w 7948204"/>
                <a:gd name="connsiteY19" fmla="*/ 109004 h 1014321"/>
                <a:gd name="connsiteX20" fmla="*/ 7526242 w 7948204"/>
                <a:gd name="connsiteY20" fmla="*/ 136934 h 1014321"/>
                <a:gd name="connsiteX21" fmla="*/ 7940779 w 7948204"/>
                <a:gd name="connsiteY21" fmla="*/ 222266 h 1014321"/>
                <a:gd name="connsiteX22" fmla="*/ 7948039 w 7948204"/>
                <a:gd name="connsiteY22" fmla="*/ 804688 h 1014321"/>
                <a:gd name="connsiteX23" fmla="*/ 6939350 w 7948204"/>
                <a:gd name="connsiteY23" fmla="*/ 718584 h 1014321"/>
                <a:gd name="connsiteX24" fmla="*/ 5490318 w 7948204"/>
                <a:gd name="connsiteY24" fmla="*/ 686063 h 1014321"/>
                <a:gd name="connsiteX25" fmla="*/ 3559172 w 7948204"/>
                <a:gd name="connsiteY25" fmla="*/ 808646 h 1014321"/>
                <a:gd name="connsiteX26" fmla="*/ 1628776 w 7948204"/>
                <a:gd name="connsiteY26" fmla="*/ 1006799 h 1014321"/>
                <a:gd name="connsiteX27" fmla="*/ 619320 w 7948204"/>
                <a:gd name="connsiteY27" fmla="*/ 1005031 h 1014321"/>
                <a:gd name="connsiteX0" fmla="*/ 619320 w 7948204"/>
                <a:gd name="connsiteY0" fmla="*/ 1005125 h 1014415"/>
                <a:gd name="connsiteX1" fmla="*/ 0 w 7948204"/>
                <a:gd name="connsiteY1" fmla="*/ 995990 h 1014415"/>
                <a:gd name="connsiteX2" fmla="*/ 620991 w 7948204"/>
                <a:gd name="connsiteY2" fmla="*/ 880219 h 1014415"/>
                <a:gd name="connsiteX3" fmla="*/ 1096902 w 7948204"/>
                <a:gd name="connsiteY3" fmla="*/ 824754 h 1014415"/>
                <a:gd name="connsiteX4" fmla="*/ 1461562 w 7948204"/>
                <a:gd name="connsiteY4" fmla="*/ 810648 h 1014415"/>
                <a:gd name="connsiteX5" fmla="*/ 2020221 w 7948204"/>
                <a:gd name="connsiteY5" fmla="*/ 669198 h 1014415"/>
                <a:gd name="connsiteX6" fmla="*/ 2635363 w 7948204"/>
                <a:gd name="connsiteY6" fmla="*/ 576663 h 1014415"/>
                <a:gd name="connsiteX7" fmla="*/ 3079675 w 7948204"/>
                <a:gd name="connsiteY7" fmla="*/ 531797 h 1014415"/>
                <a:gd name="connsiteX8" fmla="*/ 3501160 w 7948204"/>
                <a:gd name="connsiteY8" fmla="*/ 477921 h 1014415"/>
                <a:gd name="connsiteX9" fmla="*/ 3869028 w 7948204"/>
                <a:gd name="connsiteY9" fmla="*/ 459277 h 1014415"/>
                <a:gd name="connsiteX10" fmla="*/ 4149313 w 7948204"/>
                <a:gd name="connsiteY10" fmla="*/ 314598 h 1014415"/>
                <a:gd name="connsiteX11" fmla="*/ 4590744 w 7948204"/>
                <a:gd name="connsiteY11" fmla="*/ 200930 h 1014415"/>
                <a:gd name="connsiteX12" fmla="*/ 5068209 w 7948204"/>
                <a:gd name="connsiteY12" fmla="*/ 156693 h 1014415"/>
                <a:gd name="connsiteX13" fmla="*/ 5441848 w 7948204"/>
                <a:gd name="connsiteY13" fmla="*/ 180758 h 1014415"/>
                <a:gd name="connsiteX14" fmla="*/ 5729426 w 7948204"/>
                <a:gd name="connsiteY14" fmla="*/ 115937 h 1014415"/>
                <a:gd name="connsiteX15" fmla="*/ 5980831 w 7948204"/>
                <a:gd name="connsiteY15" fmla="*/ 30389 h 1014415"/>
                <a:gd name="connsiteX16" fmla="*/ 6282291 w 7948204"/>
                <a:gd name="connsiteY16" fmla="*/ 1413 h 1014415"/>
                <a:gd name="connsiteX17" fmla="*/ 6570210 w 7948204"/>
                <a:gd name="connsiteY17" fmla="*/ 37035 h 1014415"/>
                <a:gd name="connsiteX18" fmla="*/ 6897573 w 7948204"/>
                <a:gd name="connsiteY18" fmla="*/ 50339 h 1014415"/>
                <a:gd name="connsiteX19" fmla="*/ 7262111 w 7948204"/>
                <a:gd name="connsiteY19" fmla="*/ 109098 h 1014415"/>
                <a:gd name="connsiteX20" fmla="*/ 7526242 w 7948204"/>
                <a:gd name="connsiteY20" fmla="*/ 137028 h 1014415"/>
                <a:gd name="connsiteX21" fmla="*/ 7940779 w 7948204"/>
                <a:gd name="connsiteY21" fmla="*/ 222360 h 1014415"/>
                <a:gd name="connsiteX22" fmla="*/ 7948039 w 7948204"/>
                <a:gd name="connsiteY22" fmla="*/ 804782 h 1014415"/>
                <a:gd name="connsiteX23" fmla="*/ 6939350 w 7948204"/>
                <a:gd name="connsiteY23" fmla="*/ 718678 h 1014415"/>
                <a:gd name="connsiteX24" fmla="*/ 5490318 w 7948204"/>
                <a:gd name="connsiteY24" fmla="*/ 686157 h 1014415"/>
                <a:gd name="connsiteX25" fmla="*/ 3559172 w 7948204"/>
                <a:gd name="connsiteY25" fmla="*/ 808740 h 1014415"/>
                <a:gd name="connsiteX26" fmla="*/ 1628776 w 7948204"/>
                <a:gd name="connsiteY26" fmla="*/ 1006893 h 1014415"/>
                <a:gd name="connsiteX27" fmla="*/ 619320 w 7948204"/>
                <a:gd name="connsiteY27"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96902 w 7948204"/>
                <a:gd name="connsiteY3" fmla="*/ 824754 h 1014415"/>
                <a:gd name="connsiteX4" fmla="*/ 1461562 w 7948204"/>
                <a:gd name="connsiteY4" fmla="*/ 810648 h 1014415"/>
                <a:gd name="connsiteX5" fmla="*/ 2020221 w 7948204"/>
                <a:gd name="connsiteY5" fmla="*/ 669198 h 1014415"/>
                <a:gd name="connsiteX6" fmla="*/ 2635363 w 7948204"/>
                <a:gd name="connsiteY6" fmla="*/ 576663 h 1014415"/>
                <a:gd name="connsiteX7" fmla="*/ 3079675 w 7948204"/>
                <a:gd name="connsiteY7" fmla="*/ 531797 h 1014415"/>
                <a:gd name="connsiteX8" fmla="*/ 3501160 w 7948204"/>
                <a:gd name="connsiteY8" fmla="*/ 477921 h 1014415"/>
                <a:gd name="connsiteX9" fmla="*/ 3869028 w 7948204"/>
                <a:gd name="connsiteY9" fmla="*/ 459277 h 1014415"/>
                <a:gd name="connsiteX10" fmla="*/ 4149313 w 7948204"/>
                <a:gd name="connsiteY10" fmla="*/ 314598 h 1014415"/>
                <a:gd name="connsiteX11" fmla="*/ 4590744 w 7948204"/>
                <a:gd name="connsiteY11" fmla="*/ 200930 h 1014415"/>
                <a:gd name="connsiteX12" fmla="*/ 5068209 w 7948204"/>
                <a:gd name="connsiteY12" fmla="*/ 156693 h 1014415"/>
                <a:gd name="connsiteX13" fmla="*/ 5441848 w 7948204"/>
                <a:gd name="connsiteY13" fmla="*/ 180758 h 1014415"/>
                <a:gd name="connsiteX14" fmla="*/ 5729426 w 7948204"/>
                <a:gd name="connsiteY14" fmla="*/ 115937 h 1014415"/>
                <a:gd name="connsiteX15" fmla="*/ 6053567 w 7948204"/>
                <a:gd name="connsiteY15" fmla="*/ 30389 h 1014415"/>
                <a:gd name="connsiteX16" fmla="*/ 6282291 w 7948204"/>
                <a:gd name="connsiteY16" fmla="*/ 1413 h 1014415"/>
                <a:gd name="connsiteX17" fmla="*/ 6570210 w 7948204"/>
                <a:gd name="connsiteY17" fmla="*/ 37035 h 1014415"/>
                <a:gd name="connsiteX18" fmla="*/ 6897573 w 7948204"/>
                <a:gd name="connsiteY18" fmla="*/ 50339 h 1014415"/>
                <a:gd name="connsiteX19" fmla="*/ 7262111 w 7948204"/>
                <a:gd name="connsiteY19" fmla="*/ 109098 h 1014415"/>
                <a:gd name="connsiteX20" fmla="*/ 7526242 w 7948204"/>
                <a:gd name="connsiteY20" fmla="*/ 137028 h 1014415"/>
                <a:gd name="connsiteX21" fmla="*/ 7940779 w 7948204"/>
                <a:gd name="connsiteY21" fmla="*/ 222360 h 1014415"/>
                <a:gd name="connsiteX22" fmla="*/ 7948039 w 7948204"/>
                <a:gd name="connsiteY22" fmla="*/ 804782 h 1014415"/>
                <a:gd name="connsiteX23" fmla="*/ 6939350 w 7948204"/>
                <a:gd name="connsiteY23" fmla="*/ 718678 h 1014415"/>
                <a:gd name="connsiteX24" fmla="*/ 5490318 w 7948204"/>
                <a:gd name="connsiteY24" fmla="*/ 686157 h 1014415"/>
                <a:gd name="connsiteX25" fmla="*/ 3559172 w 7948204"/>
                <a:gd name="connsiteY25" fmla="*/ 808740 h 1014415"/>
                <a:gd name="connsiteX26" fmla="*/ 1628776 w 7948204"/>
                <a:gd name="connsiteY26" fmla="*/ 1006893 h 1014415"/>
                <a:gd name="connsiteX27" fmla="*/ 619320 w 7948204"/>
                <a:gd name="connsiteY27"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96902 w 7948204"/>
                <a:gd name="connsiteY3" fmla="*/ 824754 h 1014415"/>
                <a:gd name="connsiteX4" fmla="*/ 1461562 w 7948204"/>
                <a:gd name="connsiteY4" fmla="*/ 810648 h 1014415"/>
                <a:gd name="connsiteX5" fmla="*/ 2020221 w 7948204"/>
                <a:gd name="connsiteY5" fmla="*/ 669198 h 1014415"/>
                <a:gd name="connsiteX6" fmla="*/ 2635363 w 7948204"/>
                <a:gd name="connsiteY6" fmla="*/ 576663 h 1014415"/>
                <a:gd name="connsiteX7" fmla="*/ 3079675 w 7948204"/>
                <a:gd name="connsiteY7" fmla="*/ 531797 h 1014415"/>
                <a:gd name="connsiteX8" fmla="*/ 3501160 w 7948204"/>
                <a:gd name="connsiteY8" fmla="*/ 477921 h 1014415"/>
                <a:gd name="connsiteX9" fmla="*/ 3869028 w 7948204"/>
                <a:gd name="connsiteY9" fmla="*/ 459277 h 1014415"/>
                <a:gd name="connsiteX10" fmla="*/ 4149313 w 7948204"/>
                <a:gd name="connsiteY10" fmla="*/ 314598 h 1014415"/>
                <a:gd name="connsiteX11" fmla="*/ 4590744 w 7948204"/>
                <a:gd name="connsiteY11" fmla="*/ 200930 h 1014415"/>
                <a:gd name="connsiteX12" fmla="*/ 5068209 w 7948204"/>
                <a:gd name="connsiteY12" fmla="*/ 156693 h 1014415"/>
                <a:gd name="connsiteX13" fmla="*/ 5410675 w 7948204"/>
                <a:gd name="connsiteY13" fmla="*/ 170367 h 1014415"/>
                <a:gd name="connsiteX14" fmla="*/ 5729426 w 7948204"/>
                <a:gd name="connsiteY14" fmla="*/ 115937 h 1014415"/>
                <a:gd name="connsiteX15" fmla="*/ 6053567 w 7948204"/>
                <a:gd name="connsiteY15" fmla="*/ 30389 h 1014415"/>
                <a:gd name="connsiteX16" fmla="*/ 6282291 w 7948204"/>
                <a:gd name="connsiteY16" fmla="*/ 1413 h 1014415"/>
                <a:gd name="connsiteX17" fmla="*/ 6570210 w 7948204"/>
                <a:gd name="connsiteY17" fmla="*/ 37035 h 1014415"/>
                <a:gd name="connsiteX18" fmla="*/ 6897573 w 7948204"/>
                <a:gd name="connsiteY18" fmla="*/ 50339 h 1014415"/>
                <a:gd name="connsiteX19" fmla="*/ 7262111 w 7948204"/>
                <a:gd name="connsiteY19" fmla="*/ 109098 h 1014415"/>
                <a:gd name="connsiteX20" fmla="*/ 7526242 w 7948204"/>
                <a:gd name="connsiteY20" fmla="*/ 137028 h 1014415"/>
                <a:gd name="connsiteX21" fmla="*/ 7940779 w 7948204"/>
                <a:gd name="connsiteY21" fmla="*/ 222360 h 1014415"/>
                <a:gd name="connsiteX22" fmla="*/ 7948039 w 7948204"/>
                <a:gd name="connsiteY22" fmla="*/ 804782 h 1014415"/>
                <a:gd name="connsiteX23" fmla="*/ 6939350 w 7948204"/>
                <a:gd name="connsiteY23" fmla="*/ 718678 h 1014415"/>
                <a:gd name="connsiteX24" fmla="*/ 5490318 w 7948204"/>
                <a:gd name="connsiteY24" fmla="*/ 686157 h 1014415"/>
                <a:gd name="connsiteX25" fmla="*/ 3559172 w 7948204"/>
                <a:gd name="connsiteY25" fmla="*/ 808740 h 1014415"/>
                <a:gd name="connsiteX26" fmla="*/ 1628776 w 7948204"/>
                <a:gd name="connsiteY26" fmla="*/ 1006893 h 1014415"/>
                <a:gd name="connsiteX27" fmla="*/ 619320 w 7948204"/>
                <a:gd name="connsiteY27"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635363 w 7948204"/>
                <a:gd name="connsiteY6" fmla="*/ 576663 h 1014415"/>
                <a:gd name="connsiteX7" fmla="*/ 3079675 w 7948204"/>
                <a:gd name="connsiteY7" fmla="*/ 531797 h 1014415"/>
                <a:gd name="connsiteX8" fmla="*/ 3501160 w 7948204"/>
                <a:gd name="connsiteY8" fmla="*/ 477921 h 1014415"/>
                <a:gd name="connsiteX9" fmla="*/ 3869028 w 7948204"/>
                <a:gd name="connsiteY9" fmla="*/ 459277 h 1014415"/>
                <a:gd name="connsiteX10" fmla="*/ 4149313 w 7948204"/>
                <a:gd name="connsiteY10" fmla="*/ 314598 h 1014415"/>
                <a:gd name="connsiteX11" fmla="*/ 4590744 w 7948204"/>
                <a:gd name="connsiteY11" fmla="*/ 200930 h 1014415"/>
                <a:gd name="connsiteX12" fmla="*/ 5068209 w 7948204"/>
                <a:gd name="connsiteY12" fmla="*/ 156693 h 1014415"/>
                <a:gd name="connsiteX13" fmla="*/ 5410675 w 7948204"/>
                <a:gd name="connsiteY13" fmla="*/ 170367 h 1014415"/>
                <a:gd name="connsiteX14" fmla="*/ 5729426 w 7948204"/>
                <a:gd name="connsiteY14" fmla="*/ 115937 h 1014415"/>
                <a:gd name="connsiteX15" fmla="*/ 6053567 w 7948204"/>
                <a:gd name="connsiteY15" fmla="*/ 30389 h 1014415"/>
                <a:gd name="connsiteX16" fmla="*/ 6282291 w 7948204"/>
                <a:gd name="connsiteY16" fmla="*/ 1413 h 1014415"/>
                <a:gd name="connsiteX17" fmla="*/ 6570210 w 7948204"/>
                <a:gd name="connsiteY17" fmla="*/ 37035 h 1014415"/>
                <a:gd name="connsiteX18" fmla="*/ 6897573 w 7948204"/>
                <a:gd name="connsiteY18" fmla="*/ 50339 h 1014415"/>
                <a:gd name="connsiteX19" fmla="*/ 7262111 w 7948204"/>
                <a:gd name="connsiteY19" fmla="*/ 109098 h 1014415"/>
                <a:gd name="connsiteX20" fmla="*/ 7526242 w 7948204"/>
                <a:gd name="connsiteY20" fmla="*/ 137028 h 1014415"/>
                <a:gd name="connsiteX21" fmla="*/ 7940779 w 7948204"/>
                <a:gd name="connsiteY21" fmla="*/ 222360 h 1014415"/>
                <a:gd name="connsiteX22" fmla="*/ 7948039 w 7948204"/>
                <a:gd name="connsiteY22" fmla="*/ 804782 h 1014415"/>
                <a:gd name="connsiteX23" fmla="*/ 6939350 w 7948204"/>
                <a:gd name="connsiteY23" fmla="*/ 718678 h 1014415"/>
                <a:gd name="connsiteX24" fmla="*/ 5490318 w 7948204"/>
                <a:gd name="connsiteY24" fmla="*/ 686157 h 1014415"/>
                <a:gd name="connsiteX25" fmla="*/ 3559172 w 7948204"/>
                <a:gd name="connsiteY25" fmla="*/ 808740 h 1014415"/>
                <a:gd name="connsiteX26" fmla="*/ 1628776 w 7948204"/>
                <a:gd name="connsiteY26" fmla="*/ 1006893 h 1014415"/>
                <a:gd name="connsiteX27" fmla="*/ 619320 w 7948204"/>
                <a:gd name="connsiteY27"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635363 w 7948204"/>
                <a:gd name="connsiteY6" fmla="*/ 576663 h 1014415"/>
                <a:gd name="connsiteX7" fmla="*/ 3079675 w 7948204"/>
                <a:gd name="connsiteY7" fmla="*/ 531797 h 1014415"/>
                <a:gd name="connsiteX8" fmla="*/ 3501160 w 7948204"/>
                <a:gd name="connsiteY8" fmla="*/ 477921 h 1014415"/>
                <a:gd name="connsiteX9" fmla="*/ 3869028 w 7948204"/>
                <a:gd name="connsiteY9" fmla="*/ 459277 h 1014415"/>
                <a:gd name="connsiteX10" fmla="*/ 4149313 w 7948204"/>
                <a:gd name="connsiteY10" fmla="*/ 314598 h 1014415"/>
                <a:gd name="connsiteX11" fmla="*/ 4590744 w 7948204"/>
                <a:gd name="connsiteY11" fmla="*/ 200930 h 1014415"/>
                <a:gd name="connsiteX12" fmla="*/ 5068209 w 7948204"/>
                <a:gd name="connsiteY12" fmla="*/ 156693 h 1014415"/>
                <a:gd name="connsiteX13" fmla="*/ 5391625 w 7948204"/>
                <a:gd name="connsiteY13" fmla="*/ 146554 h 1014415"/>
                <a:gd name="connsiteX14" fmla="*/ 5729426 w 7948204"/>
                <a:gd name="connsiteY14" fmla="*/ 115937 h 1014415"/>
                <a:gd name="connsiteX15" fmla="*/ 6053567 w 7948204"/>
                <a:gd name="connsiteY15" fmla="*/ 30389 h 1014415"/>
                <a:gd name="connsiteX16" fmla="*/ 6282291 w 7948204"/>
                <a:gd name="connsiteY16" fmla="*/ 1413 h 1014415"/>
                <a:gd name="connsiteX17" fmla="*/ 6570210 w 7948204"/>
                <a:gd name="connsiteY17" fmla="*/ 37035 h 1014415"/>
                <a:gd name="connsiteX18" fmla="*/ 6897573 w 7948204"/>
                <a:gd name="connsiteY18" fmla="*/ 50339 h 1014415"/>
                <a:gd name="connsiteX19" fmla="*/ 7262111 w 7948204"/>
                <a:gd name="connsiteY19" fmla="*/ 109098 h 1014415"/>
                <a:gd name="connsiteX20" fmla="*/ 7526242 w 7948204"/>
                <a:gd name="connsiteY20" fmla="*/ 137028 h 1014415"/>
                <a:gd name="connsiteX21" fmla="*/ 7940779 w 7948204"/>
                <a:gd name="connsiteY21" fmla="*/ 222360 h 1014415"/>
                <a:gd name="connsiteX22" fmla="*/ 7948039 w 7948204"/>
                <a:gd name="connsiteY22" fmla="*/ 804782 h 1014415"/>
                <a:gd name="connsiteX23" fmla="*/ 6939350 w 7948204"/>
                <a:gd name="connsiteY23" fmla="*/ 718678 h 1014415"/>
                <a:gd name="connsiteX24" fmla="*/ 5490318 w 7948204"/>
                <a:gd name="connsiteY24" fmla="*/ 686157 h 1014415"/>
                <a:gd name="connsiteX25" fmla="*/ 3559172 w 7948204"/>
                <a:gd name="connsiteY25" fmla="*/ 808740 h 1014415"/>
                <a:gd name="connsiteX26" fmla="*/ 1628776 w 7948204"/>
                <a:gd name="connsiteY26" fmla="*/ 1006893 h 1014415"/>
                <a:gd name="connsiteX27" fmla="*/ 619320 w 7948204"/>
                <a:gd name="connsiteY27"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635363 w 7948204"/>
                <a:gd name="connsiteY6" fmla="*/ 576663 h 1014415"/>
                <a:gd name="connsiteX7" fmla="*/ 3079675 w 7948204"/>
                <a:gd name="connsiteY7" fmla="*/ 531797 h 1014415"/>
                <a:gd name="connsiteX8" fmla="*/ 3501160 w 7948204"/>
                <a:gd name="connsiteY8" fmla="*/ 477921 h 1014415"/>
                <a:gd name="connsiteX9" fmla="*/ 3869028 w 7948204"/>
                <a:gd name="connsiteY9" fmla="*/ 459277 h 1014415"/>
                <a:gd name="connsiteX10" fmla="*/ 4149313 w 7948204"/>
                <a:gd name="connsiteY10" fmla="*/ 314598 h 1014415"/>
                <a:gd name="connsiteX11" fmla="*/ 4590744 w 7948204"/>
                <a:gd name="connsiteY11" fmla="*/ 200930 h 1014415"/>
                <a:gd name="connsiteX12" fmla="*/ 5068209 w 7948204"/>
                <a:gd name="connsiteY12" fmla="*/ 156693 h 1014415"/>
                <a:gd name="connsiteX13" fmla="*/ 5391625 w 7948204"/>
                <a:gd name="connsiteY13" fmla="*/ 146554 h 1014415"/>
                <a:gd name="connsiteX14" fmla="*/ 5729426 w 7948204"/>
                <a:gd name="connsiteY14" fmla="*/ 115937 h 1014415"/>
                <a:gd name="connsiteX15" fmla="*/ 6053567 w 7948204"/>
                <a:gd name="connsiteY15" fmla="*/ 30389 h 1014415"/>
                <a:gd name="connsiteX16" fmla="*/ 6282291 w 7948204"/>
                <a:gd name="connsiteY16" fmla="*/ 1413 h 1014415"/>
                <a:gd name="connsiteX17" fmla="*/ 6570210 w 7948204"/>
                <a:gd name="connsiteY17" fmla="*/ 37035 h 1014415"/>
                <a:gd name="connsiteX18" fmla="*/ 6897573 w 7948204"/>
                <a:gd name="connsiteY18" fmla="*/ 50339 h 1014415"/>
                <a:gd name="connsiteX19" fmla="*/ 7262111 w 7948204"/>
                <a:gd name="connsiteY19" fmla="*/ 109098 h 1014415"/>
                <a:gd name="connsiteX20" fmla="*/ 7526242 w 7948204"/>
                <a:gd name="connsiteY20" fmla="*/ 137028 h 1014415"/>
                <a:gd name="connsiteX21" fmla="*/ 7940779 w 7948204"/>
                <a:gd name="connsiteY21" fmla="*/ 222360 h 1014415"/>
                <a:gd name="connsiteX22" fmla="*/ 7948039 w 7948204"/>
                <a:gd name="connsiteY22" fmla="*/ 804782 h 1014415"/>
                <a:gd name="connsiteX23" fmla="*/ 6939350 w 7948204"/>
                <a:gd name="connsiteY23" fmla="*/ 718678 h 1014415"/>
                <a:gd name="connsiteX24" fmla="*/ 5490318 w 7948204"/>
                <a:gd name="connsiteY24" fmla="*/ 686157 h 1014415"/>
                <a:gd name="connsiteX25" fmla="*/ 3559172 w 7948204"/>
                <a:gd name="connsiteY25" fmla="*/ 808740 h 1014415"/>
                <a:gd name="connsiteX26" fmla="*/ 1628776 w 7948204"/>
                <a:gd name="connsiteY26" fmla="*/ 1006893 h 1014415"/>
                <a:gd name="connsiteX27" fmla="*/ 619320 w 7948204"/>
                <a:gd name="connsiteY27"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635363 w 7948204"/>
                <a:gd name="connsiteY6" fmla="*/ 576663 h 1014415"/>
                <a:gd name="connsiteX7" fmla="*/ 3079675 w 7948204"/>
                <a:gd name="connsiteY7" fmla="*/ 531797 h 1014415"/>
                <a:gd name="connsiteX8" fmla="*/ 3501160 w 7948204"/>
                <a:gd name="connsiteY8" fmla="*/ 477921 h 1014415"/>
                <a:gd name="connsiteX9" fmla="*/ 3869028 w 7948204"/>
                <a:gd name="connsiteY9" fmla="*/ 459277 h 1014415"/>
                <a:gd name="connsiteX10" fmla="*/ 4149313 w 7948204"/>
                <a:gd name="connsiteY10" fmla="*/ 314598 h 1014415"/>
                <a:gd name="connsiteX11" fmla="*/ 4590744 w 7948204"/>
                <a:gd name="connsiteY11" fmla="*/ 200930 h 1014415"/>
                <a:gd name="connsiteX12" fmla="*/ 5068209 w 7948204"/>
                <a:gd name="connsiteY12" fmla="*/ 156693 h 1014415"/>
                <a:gd name="connsiteX13" fmla="*/ 5391625 w 7948204"/>
                <a:gd name="connsiteY13" fmla="*/ 146554 h 1014415"/>
                <a:gd name="connsiteX14" fmla="*/ 5729426 w 7948204"/>
                <a:gd name="connsiteY14" fmla="*/ 115937 h 1014415"/>
                <a:gd name="connsiteX15" fmla="*/ 6053567 w 7948204"/>
                <a:gd name="connsiteY15" fmla="*/ 30389 h 1014415"/>
                <a:gd name="connsiteX16" fmla="*/ 6282291 w 7948204"/>
                <a:gd name="connsiteY16" fmla="*/ 1413 h 1014415"/>
                <a:gd name="connsiteX17" fmla="*/ 6570210 w 7948204"/>
                <a:gd name="connsiteY17" fmla="*/ 37035 h 1014415"/>
                <a:gd name="connsiteX18" fmla="*/ 6897573 w 7948204"/>
                <a:gd name="connsiteY18" fmla="*/ 50339 h 1014415"/>
                <a:gd name="connsiteX19" fmla="*/ 7262111 w 7948204"/>
                <a:gd name="connsiteY19" fmla="*/ 109098 h 1014415"/>
                <a:gd name="connsiteX20" fmla="*/ 7526242 w 7948204"/>
                <a:gd name="connsiteY20" fmla="*/ 137028 h 1014415"/>
                <a:gd name="connsiteX21" fmla="*/ 7940779 w 7948204"/>
                <a:gd name="connsiteY21" fmla="*/ 222360 h 1014415"/>
                <a:gd name="connsiteX22" fmla="*/ 7948039 w 7948204"/>
                <a:gd name="connsiteY22" fmla="*/ 804782 h 1014415"/>
                <a:gd name="connsiteX23" fmla="*/ 6939350 w 7948204"/>
                <a:gd name="connsiteY23" fmla="*/ 718678 h 1014415"/>
                <a:gd name="connsiteX24" fmla="*/ 5490318 w 7948204"/>
                <a:gd name="connsiteY24" fmla="*/ 686157 h 1014415"/>
                <a:gd name="connsiteX25" fmla="*/ 3559172 w 7948204"/>
                <a:gd name="connsiteY25" fmla="*/ 808740 h 1014415"/>
                <a:gd name="connsiteX26" fmla="*/ 1628776 w 7948204"/>
                <a:gd name="connsiteY26" fmla="*/ 1006893 h 1014415"/>
                <a:gd name="connsiteX27" fmla="*/ 619320 w 7948204"/>
                <a:gd name="connsiteY27"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635363 w 7948204"/>
                <a:gd name="connsiteY6" fmla="*/ 576663 h 1014415"/>
                <a:gd name="connsiteX7" fmla="*/ 3079675 w 7948204"/>
                <a:gd name="connsiteY7" fmla="*/ 531797 h 1014415"/>
                <a:gd name="connsiteX8" fmla="*/ 3501160 w 7948204"/>
                <a:gd name="connsiteY8" fmla="*/ 477921 h 1014415"/>
                <a:gd name="connsiteX9" fmla="*/ 3873790 w 7948204"/>
                <a:gd name="connsiteY9" fmla="*/ 402127 h 1014415"/>
                <a:gd name="connsiteX10" fmla="*/ 4149313 w 7948204"/>
                <a:gd name="connsiteY10" fmla="*/ 314598 h 1014415"/>
                <a:gd name="connsiteX11" fmla="*/ 4590744 w 7948204"/>
                <a:gd name="connsiteY11" fmla="*/ 200930 h 1014415"/>
                <a:gd name="connsiteX12" fmla="*/ 5068209 w 7948204"/>
                <a:gd name="connsiteY12" fmla="*/ 156693 h 1014415"/>
                <a:gd name="connsiteX13" fmla="*/ 5391625 w 7948204"/>
                <a:gd name="connsiteY13" fmla="*/ 146554 h 1014415"/>
                <a:gd name="connsiteX14" fmla="*/ 5729426 w 7948204"/>
                <a:gd name="connsiteY14" fmla="*/ 115937 h 1014415"/>
                <a:gd name="connsiteX15" fmla="*/ 6053567 w 7948204"/>
                <a:gd name="connsiteY15" fmla="*/ 30389 h 1014415"/>
                <a:gd name="connsiteX16" fmla="*/ 6282291 w 7948204"/>
                <a:gd name="connsiteY16" fmla="*/ 1413 h 1014415"/>
                <a:gd name="connsiteX17" fmla="*/ 6570210 w 7948204"/>
                <a:gd name="connsiteY17" fmla="*/ 37035 h 1014415"/>
                <a:gd name="connsiteX18" fmla="*/ 6897573 w 7948204"/>
                <a:gd name="connsiteY18" fmla="*/ 50339 h 1014415"/>
                <a:gd name="connsiteX19" fmla="*/ 7262111 w 7948204"/>
                <a:gd name="connsiteY19" fmla="*/ 109098 h 1014415"/>
                <a:gd name="connsiteX20" fmla="*/ 7526242 w 7948204"/>
                <a:gd name="connsiteY20" fmla="*/ 137028 h 1014415"/>
                <a:gd name="connsiteX21" fmla="*/ 7940779 w 7948204"/>
                <a:gd name="connsiteY21" fmla="*/ 222360 h 1014415"/>
                <a:gd name="connsiteX22" fmla="*/ 7948039 w 7948204"/>
                <a:gd name="connsiteY22" fmla="*/ 804782 h 1014415"/>
                <a:gd name="connsiteX23" fmla="*/ 6939350 w 7948204"/>
                <a:gd name="connsiteY23" fmla="*/ 718678 h 1014415"/>
                <a:gd name="connsiteX24" fmla="*/ 5490318 w 7948204"/>
                <a:gd name="connsiteY24" fmla="*/ 686157 h 1014415"/>
                <a:gd name="connsiteX25" fmla="*/ 3559172 w 7948204"/>
                <a:gd name="connsiteY25" fmla="*/ 808740 h 1014415"/>
                <a:gd name="connsiteX26" fmla="*/ 1628776 w 7948204"/>
                <a:gd name="connsiteY26" fmla="*/ 1006893 h 1014415"/>
                <a:gd name="connsiteX27" fmla="*/ 619320 w 7948204"/>
                <a:gd name="connsiteY27"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602026 w 7948204"/>
                <a:gd name="connsiteY6" fmla="*/ 686200 h 1014415"/>
                <a:gd name="connsiteX7" fmla="*/ 3079675 w 7948204"/>
                <a:gd name="connsiteY7" fmla="*/ 531797 h 1014415"/>
                <a:gd name="connsiteX8" fmla="*/ 3501160 w 7948204"/>
                <a:gd name="connsiteY8" fmla="*/ 477921 h 1014415"/>
                <a:gd name="connsiteX9" fmla="*/ 3873790 w 7948204"/>
                <a:gd name="connsiteY9" fmla="*/ 402127 h 1014415"/>
                <a:gd name="connsiteX10" fmla="*/ 4149313 w 7948204"/>
                <a:gd name="connsiteY10" fmla="*/ 314598 h 1014415"/>
                <a:gd name="connsiteX11" fmla="*/ 4590744 w 7948204"/>
                <a:gd name="connsiteY11" fmla="*/ 200930 h 1014415"/>
                <a:gd name="connsiteX12" fmla="*/ 5068209 w 7948204"/>
                <a:gd name="connsiteY12" fmla="*/ 156693 h 1014415"/>
                <a:gd name="connsiteX13" fmla="*/ 5391625 w 7948204"/>
                <a:gd name="connsiteY13" fmla="*/ 146554 h 1014415"/>
                <a:gd name="connsiteX14" fmla="*/ 5729426 w 7948204"/>
                <a:gd name="connsiteY14" fmla="*/ 115937 h 1014415"/>
                <a:gd name="connsiteX15" fmla="*/ 6053567 w 7948204"/>
                <a:gd name="connsiteY15" fmla="*/ 30389 h 1014415"/>
                <a:gd name="connsiteX16" fmla="*/ 6282291 w 7948204"/>
                <a:gd name="connsiteY16" fmla="*/ 1413 h 1014415"/>
                <a:gd name="connsiteX17" fmla="*/ 6570210 w 7948204"/>
                <a:gd name="connsiteY17" fmla="*/ 37035 h 1014415"/>
                <a:gd name="connsiteX18" fmla="*/ 6897573 w 7948204"/>
                <a:gd name="connsiteY18" fmla="*/ 50339 h 1014415"/>
                <a:gd name="connsiteX19" fmla="*/ 7262111 w 7948204"/>
                <a:gd name="connsiteY19" fmla="*/ 109098 h 1014415"/>
                <a:gd name="connsiteX20" fmla="*/ 7526242 w 7948204"/>
                <a:gd name="connsiteY20" fmla="*/ 137028 h 1014415"/>
                <a:gd name="connsiteX21" fmla="*/ 7940779 w 7948204"/>
                <a:gd name="connsiteY21" fmla="*/ 222360 h 1014415"/>
                <a:gd name="connsiteX22" fmla="*/ 7948039 w 7948204"/>
                <a:gd name="connsiteY22" fmla="*/ 804782 h 1014415"/>
                <a:gd name="connsiteX23" fmla="*/ 6939350 w 7948204"/>
                <a:gd name="connsiteY23" fmla="*/ 718678 h 1014415"/>
                <a:gd name="connsiteX24" fmla="*/ 5490318 w 7948204"/>
                <a:gd name="connsiteY24" fmla="*/ 686157 h 1014415"/>
                <a:gd name="connsiteX25" fmla="*/ 3559172 w 7948204"/>
                <a:gd name="connsiteY25" fmla="*/ 808740 h 1014415"/>
                <a:gd name="connsiteX26" fmla="*/ 1628776 w 7948204"/>
                <a:gd name="connsiteY26" fmla="*/ 1006893 h 1014415"/>
                <a:gd name="connsiteX27" fmla="*/ 619320 w 7948204"/>
                <a:gd name="connsiteY27"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602026 w 7948204"/>
                <a:gd name="connsiteY6" fmla="*/ 686200 h 1014415"/>
                <a:gd name="connsiteX7" fmla="*/ 3079675 w 7948204"/>
                <a:gd name="connsiteY7" fmla="*/ 531797 h 1014415"/>
                <a:gd name="connsiteX8" fmla="*/ 3100040 w 7948204"/>
                <a:gd name="connsiteY8" fmla="*/ 547284 h 1014415"/>
                <a:gd name="connsiteX9" fmla="*/ 3501160 w 7948204"/>
                <a:gd name="connsiteY9" fmla="*/ 477921 h 1014415"/>
                <a:gd name="connsiteX10" fmla="*/ 3873790 w 7948204"/>
                <a:gd name="connsiteY10" fmla="*/ 402127 h 1014415"/>
                <a:gd name="connsiteX11" fmla="*/ 4149313 w 7948204"/>
                <a:gd name="connsiteY11" fmla="*/ 314598 h 1014415"/>
                <a:gd name="connsiteX12" fmla="*/ 4590744 w 7948204"/>
                <a:gd name="connsiteY12" fmla="*/ 200930 h 1014415"/>
                <a:gd name="connsiteX13" fmla="*/ 5068209 w 7948204"/>
                <a:gd name="connsiteY13" fmla="*/ 156693 h 1014415"/>
                <a:gd name="connsiteX14" fmla="*/ 5391625 w 7948204"/>
                <a:gd name="connsiteY14" fmla="*/ 146554 h 1014415"/>
                <a:gd name="connsiteX15" fmla="*/ 5729426 w 7948204"/>
                <a:gd name="connsiteY15" fmla="*/ 115937 h 1014415"/>
                <a:gd name="connsiteX16" fmla="*/ 6053567 w 7948204"/>
                <a:gd name="connsiteY16" fmla="*/ 30389 h 1014415"/>
                <a:gd name="connsiteX17" fmla="*/ 6282291 w 7948204"/>
                <a:gd name="connsiteY17" fmla="*/ 1413 h 1014415"/>
                <a:gd name="connsiteX18" fmla="*/ 6570210 w 7948204"/>
                <a:gd name="connsiteY18" fmla="*/ 37035 h 1014415"/>
                <a:gd name="connsiteX19" fmla="*/ 6897573 w 7948204"/>
                <a:gd name="connsiteY19" fmla="*/ 50339 h 1014415"/>
                <a:gd name="connsiteX20" fmla="*/ 7262111 w 7948204"/>
                <a:gd name="connsiteY20" fmla="*/ 109098 h 1014415"/>
                <a:gd name="connsiteX21" fmla="*/ 7526242 w 7948204"/>
                <a:gd name="connsiteY21" fmla="*/ 137028 h 1014415"/>
                <a:gd name="connsiteX22" fmla="*/ 7940779 w 7948204"/>
                <a:gd name="connsiteY22" fmla="*/ 222360 h 1014415"/>
                <a:gd name="connsiteX23" fmla="*/ 7948039 w 7948204"/>
                <a:gd name="connsiteY23" fmla="*/ 804782 h 1014415"/>
                <a:gd name="connsiteX24" fmla="*/ 6939350 w 7948204"/>
                <a:gd name="connsiteY24" fmla="*/ 718678 h 1014415"/>
                <a:gd name="connsiteX25" fmla="*/ 5490318 w 7948204"/>
                <a:gd name="connsiteY25" fmla="*/ 686157 h 1014415"/>
                <a:gd name="connsiteX26" fmla="*/ 3559172 w 7948204"/>
                <a:gd name="connsiteY26" fmla="*/ 808740 h 1014415"/>
                <a:gd name="connsiteX27" fmla="*/ 1628776 w 7948204"/>
                <a:gd name="connsiteY27" fmla="*/ 1006893 h 1014415"/>
                <a:gd name="connsiteX28" fmla="*/ 619320 w 7948204"/>
                <a:gd name="connsiteY28"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602026 w 7948204"/>
                <a:gd name="connsiteY6" fmla="*/ 686200 h 1014415"/>
                <a:gd name="connsiteX7" fmla="*/ 3079675 w 7948204"/>
                <a:gd name="connsiteY7" fmla="*/ 531797 h 1014415"/>
                <a:gd name="connsiteX8" fmla="*/ 3247677 w 7948204"/>
                <a:gd name="connsiteY8" fmla="*/ 547284 h 1014415"/>
                <a:gd name="connsiteX9" fmla="*/ 3501160 w 7948204"/>
                <a:gd name="connsiteY9" fmla="*/ 477921 h 1014415"/>
                <a:gd name="connsiteX10" fmla="*/ 3873790 w 7948204"/>
                <a:gd name="connsiteY10" fmla="*/ 402127 h 1014415"/>
                <a:gd name="connsiteX11" fmla="*/ 4149313 w 7948204"/>
                <a:gd name="connsiteY11" fmla="*/ 314598 h 1014415"/>
                <a:gd name="connsiteX12" fmla="*/ 4590744 w 7948204"/>
                <a:gd name="connsiteY12" fmla="*/ 200930 h 1014415"/>
                <a:gd name="connsiteX13" fmla="*/ 5068209 w 7948204"/>
                <a:gd name="connsiteY13" fmla="*/ 156693 h 1014415"/>
                <a:gd name="connsiteX14" fmla="*/ 5391625 w 7948204"/>
                <a:gd name="connsiteY14" fmla="*/ 146554 h 1014415"/>
                <a:gd name="connsiteX15" fmla="*/ 5729426 w 7948204"/>
                <a:gd name="connsiteY15" fmla="*/ 115937 h 1014415"/>
                <a:gd name="connsiteX16" fmla="*/ 6053567 w 7948204"/>
                <a:gd name="connsiteY16" fmla="*/ 30389 h 1014415"/>
                <a:gd name="connsiteX17" fmla="*/ 6282291 w 7948204"/>
                <a:gd name="connsiteY17" fmla="*/ 1413 h 1014415"/>
                <a:gd name="connsiteX18" fmla="*/ 6570210 w 7948204"/>
                <a:gd name="connsiteY18" fmla="*/ 37035 h 1014415"/>
                <a:gd name="connsiteX19" fmla="*/ 6897573 w 7948204"/>
                <a:gd name="connsiteY19" fmla="*/ 50339 h 1014415"/>
                <a:gd name="connsiteX20" fmla="*/ 7262111 w 7948204"/>
                <a:gd name="connsiteY20" fmla="*/ 109098 h 1014415"/>
                <a:gd name="connsiteX21" fmla="*/ 7526242 w 7948204"/>
                <a:gd name="connsiteY21" fmla="*/ 137028 h 1014415"/>
                <a:gd name="connsiteX22" fmla="*/ 7940779 w 7948204"/>
                <a:gd name="connsiteY22" fmla="*/ 222360 h 1014415"/>
                <a:gd name="connsiteX23" fmla="*/ 7948039 w 7948204"/>
                <a:gd name="connsiteY23" fmla="*/ 804782 h 1014415"/>
                <a:gd name="connsiteX24" fmla="*/ 6939350 w 7948204"/>
                <a:gd name="connsiteY24" fmla="*/ 718678 h 1014415"/>
                <a:gd name="connsiteX25" fmla="*/ 5490318 w 7948204"/>
                <a:gd name="connsiteY25" fmla="*/ 686157 h 1014415"/>
                <a:gd name="connsiteX26" fmla="*/ 3559172 w 7948204"/>
                <a:gd name="connsiteY26" fmla="*/ 808740 h 1014415"/>
                <a:gd name="connsiteX27" fmla="*/ 1628776 w 7948204"/>
                <a:gd name="connsiteY27" fmla="*/ 1006893 h 1014415"/>
                <a:gd name="connsiteX28" fmla="*/ 619320 w 7948204"/>
                <a:gd name="connsiteY28"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602026 w 7948204"/>
                <a:gd name="connsiteY6" fmla="*/ 686200 h 1014415"/>
                <a:gd name="connsiteX7" fmla="*/ 3036812 w 7948204"/>
                <a:gd name="connsiteY7" fmla="*/ 584184 h 1014415"/>
                <a:gd name="connsiteX8" fmla="*/ 3247677 w 7948204"/>
                <a:gd name="connsiteY8" fmla="*/ 547284 h 1014415"/>
                <a:gd name="connsiteX9" fmla="*/ 3501160 w 7948204"/>
                <a:gd name="connsiteY9" fmla="*/ 477921 h 1014415"/>
                <a:gd name="connsiteX10" fmla="*/ 3873790 w 7948204"/>
                <a:gd name="connsiteY10" fmla="*/ 402127 h 1014415"/>
                <a:gd name="connsiteX11" fmla="*/ 4149313 w 7948204"/>
                <a:gd name="connsiteY11" fmla="*/ 314598 h 1014415"/>
                <a:gd name="connsiteX12" fmla="*/ 4590744 w 7948204"/>
                <a:gd name="connsiteY12" fmla="*/ 200930 h 1014415"/>
                <a:gd name="connsiteX13" fmla="*/ 5068209 w 7948204"/>
                <a:gd name="connsiteY13" fmla="*/ 156693 h 1014415"/>
                <a:gd name="connsiteX14" fmla="*/ 5391625 w 7948204"/>
                <a:gd name="connsiteY14" fmla="*/ 146554 h 1014415"/>
                <a:gd name="connsiteX15" fmla="*/ 5729426 w 7948204"/>
                <a:gd name="connsiteY15" fmla="*/ 115937 h 1014415"/>
                <a:gd name="connsiteX16" fmla="*/ 6053567 w 7948204"/>
                <a:gd name="connsiteY16" fmla="*/ 30389 h 1014415"/>
                <a:gd name="connsiteX17" fmla="*/ 6282291 w 7948204"/>
                <a:gd name="connsiteY17" fmla="*/ 1413 h 1014415"/>
                <a:gd name="connsiteX18" fmla="*/ 6570210 w 7948204"/>
                <a:gd name="connsiteY18" fmla="*/ 37035 h 1014415"/>
                <a:gd name="connsiteX19" fmla="*/ 6897573 w 7948204"/>
                <a:gd name="connsiteY19" fmla="*/ 50339 h 1014415"/>
                <a:gd name="connsiteX20" fmla="*/ 7262111 w 7948204"/>
                <a:gd name="connsiteY20" fmla="*/ 109098 h 1014415"/>
                <a:gd name="connsiteX21" fmla="*/ 7526242 w 7948204"/>
                <a:gd name="connsiteY21" fmla="*/ 137028 h 1014415"/>
                <a:gd name="connsiteX22" fmla="*/ 7940779 w 7948204"/>
                <a:gd name="connsiteY22" fmla="*/ 222360 h 1014415"/>
                <a:gd name="connsiteX23" fmla="*/ 7948039 w 7948204"/>
                <a:gd name="connsiteY23" fmla="*/ 804782 h 1014415"/>
                <a:gd name="connsiteX24" fmla="*/ 6939350 w 7948204"/>
                <a:gd name="connsiteY24" fmla="*/ 718678 h 1014415"/>
                <a:gd name="connsiteX25" fmla="*/ 5490318 w 7948204"/>
                <a:gd name="connsiteY25" fmla="*/ 686157 h 1014415"/>
                <a:gd name="connsiteX26" fmla="*/ 3559172 w 7948204"/>
                <a:gd name="connsiteY26" fmla="*/ 808740 h 1014415"/>
                <a:gd name="connsiteX27" fmla="*/ 1628776 w 7948204"/>
                <a:gd name="connsiteY27" fmla="*/ 1006893 h 1014415"/>
                <a:gd name="connsiteX28" fmla="*/ 619320 w 7948204"/>
                <a:gd name="connsiteY28"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740139 w 7948204"/>
                <a:gd name="connsiteY6" fmla="*/ 590950 h 1014415"/>
                <a:gd name="connsiteX7" fmla="*/ 3036812 w 7948204"/>
                <a:gd name="connsiteY7" fmla="*/ 584184 h 1014415"/>
                <a:gd name="connsiteX8" fmla="*/ 3247677 w 7948204"/>
                <a:gd name="connsiteY8" fmla="*/ 547284 h 1014415"/>
                <a:gd name="connsiteX9" fmla="*/ 3501160 w 7948204"/>
                <a:gd name="connsiteY9" fmla="*/ 477921 h 1014415"/>
                <a:gd name="connsiteX10" fmla="*/ 3873790 w 7948204"/>
                <a:gd name="connsiteY10" fmla="*/ 402127 h 1014415"/>
                <a:gd name="connsiteX11" fmla="*/ 4149313 w 7948204"/>
                <a:gd name="connsiteY11" fmla="*/ 314598 h 1014415"/>
                <a:gd name="connsiteX12" fmla="*/ 4590744 w 7948204"/>
                <a:gd name="connsiteY12" fmla="*/ 200930 h 1014415"/>
                <a:gd name="connsiteX13" fmla="*/ 5068209 w 7948204"/>
                <a:gd name="connsiteY13" fmla="*/ 156693 h 1014415"/>
                <a:gd name="connsiteX14" fmla="*/ 5391625 w 7948204"/>
                <a:gd name="connsiteY14" fmla="*/ 146554 h 1014415"/>
                <a:gd name="connsiteX15" fmla="*/ 5729426 w 7948204"/>
                <a:gd name="connsiteY15" fmla="*/ 115937 h 1014415"/>
                <a:gd name="connsiteX16" fmla="*/ 6053567 w 7948204"/>
                <a:gd name="connsiteY16" fmla="*/ 30389 h 1014415"/>
                <a:gd name="connsiteX17" fmla="*/ 6282291 w 7948204"/>
                <a:gd name="connsiteY17" fmla="*/ 1413 h 1014415"/>
                <a:gd name="connsiteX18" fmla="*/ 6570210 w 7948204"/>
                <a:gd name="connsiteY18" fmla="*/ 37035 h 1014415"/>
                <a:gd name="connsiteX19" fmla="*/ 6897573 w 7948204"/>
                <a:gd name="connsiteY19" fmla="*/ 50339 h 1014415"/>
                <a:gd name="connsiteX20" fmla="*/ 7262111 w 7948204"/>
                <a:gd name="connsiteY20" fmla="*/ 109098 h 1014415"/>
                <a:gd name="connsiteX21" fmla="*/ 7526242 w 7948204"/>
                <a:gd name="connsiteY21" fmla="*/ 137028 h 1014415"/>
                <a:gd name="connsiteX22" fmla="*/ 7940779 w 7948204"/>
                <a:gd name="connsiteY22" fmla="*/ 222360 h 1014415"/>
                <a:gd name="connsiteX23" fmla="*/ 7948039 w 7948204"/>
                <a:gd name="connsiteY23" fmla="*/ 804782 h 1014415"/>
                <a:gd name="connsiteX24" fmla="*/ 6939350 w 7948204"/>
                <a:gd name="connsiteY24" fmla="*/ 718678 h 1014415"/>
                <a:gd name="connsiteX25" fmla="*/ 5490318 w 7948204"/>
                <a:gd name="connsiteY25" fmla="*/ 686157 h 1014415"/>
                <a:gd name="connsiteX26" fmla="*/ 3559172 w 7948204"/>
                <a:gd name="connsiteY26" fmla="*/ 808740 h 1014415"/>
                <a:gd name="connsiteX27" fmla="*/ 1628776 w 7948204"/>
                <a:gd name="connsiteY27" fmla="*/ 1006893 h 1014415"/>
                <a:gd name="connsiteX28" fmla="*/ 619320 w 7948204"/>
                <a:gd name="connsiteY28"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2020221 w 7948204"/>
                <a:gd name="connsiteY5" fmla="*/ 669198 h 1014415"/>
                <a:gd name="connsiteX6" fmla="*/ 2740139 w 7948204"/>
                <a:gd name="connsiteY6" fmla="*/ 590950 h 1014415"/>
                <a:gd name="connsiteX7" fmla="*/ 3070150 w 7948204"/>
                <a:gd name="connsiteY7" fmla="*/ 565134 h 1014415"/>
                <a:gd name="connsiteX8" fmla="*/ 3247677 w 7948204"/>
                <a:gd name="connsiteY8" fmla="*/ 547284 h 1014415"/>
                <a:gd name="connsiteX9" fmla="*/ 3501160 w 7948204"/>
                <a:gd name="connsiteY9" fmla="*/ 477921 h 1014415"/>
                <a:gd name="connsiteX10" fmla="*/ 3873790 w 7948204"/>
                <a:gd name="connsiteY10" fmla="*/ 402127 h 1014415"/>
                <a:gd name="connsiteX11" fmla="*/ 4149313 w 7948204"/>
                <a:gd name="connsiteY11" fmla="*/ 314598 h 1014415"/>
                <a:gd name="connsiteX12" fmla="*/ 4590744 w 7948204"/>
                <a:gd name="connsiteY12" fmla="*/ 200930 h 1014415"/>
                <a:gd name="connsiteX13" fmla="*/ 5068209 w 7948204"/>
                <a:gd name="connsiteY13" fmla="*/ 156693 h 1014415"/>
                <a:gd name="connsiteX14" fmla="*/ 5391625 w 7948204"/>
                <a:gd name="connsiteY14" fmla="*/ 146554 h 1014415"/>
                <a:gd name="connsiteX15" fmla="*/ 5729426 w 7948204"/>
                <a:gd name="connsiteY15" fmla="*/ 115937 h 1014415"/>
                <a:gd name="connsiteX16" fmla="*/ 6053567 w 7948204"/>
                <a:gd name="connsiteY16" fmla="*/ 30389 h 1014415"/>
                <a:gd name="connsiteX17" fmla="*/ 6282291 w 7948204"/>
                <a:gd name="connsiteY17" fmla="*/ 1413 h 1014415"/>
                <a:gd name="connsiteX18" fmla="*/ 6570210 w 7948204"/>
                <a:gd name="connsiteY18" fmla="*/ 37035 h 1014415"/>
                <a:gd name="connsiteX19" fmla="*/ 6897573 w 7948204"/>
                <a:gd name="connsiteY19" fmla="*/ 50339 h 1014415"/>
                <a:gd name="connsiteX20" fmla="*/ 7262111 w 7948204"/>
                <a:gd name="connsiteY20" fmla="*/ 109098 h 1014415"/>
                <a:gd name="connsiteX21" fmla="*/ 7526242 w 7948204"/>
                <a:gd name="connsiteY21" fmla="*/ 137028 h 1014415"/>
                <a:gd name="connsiteX22" fmla="*/ 7940779 w 7948204"/>
                <a:gd name="connsiteY22" fmla="*/ 222360 h 1014415"/>
                <a:gd name="connsiteX23" fmla="*/ 7948039 w 7948204"/>
                <a:gd name="connsiteY23" fmla="*/ 804782 h 1014415"/>
                <a:gd name="connsiteX24" fmla="*/ 6939350 w 7948204"/>
                <a:gd name="connsiteY24" fmla="*/ 718678 h 1014415"/>
                <a:gd name="connsiteX25" fmla="*/ 5490318 w 7948204"/>
                <a:gd name="connsiteY25" fmla="*/ 686157 h 1014415"/>
                <a:gd name="connsiteX26" fmla="*/ 3559172 w 7948204"/>
                <a:gd name="connsiteY26" fmla="*/ 808740 h 1014415"/>
                <a:gd name="connsiteX27" fmla="*/ 1628776 w 7948204"/>
                <a:gd name="connsiteY27" fmla="*/ 1006893 h 1014415"/>
                <a:gd name="connsiteX28" fmla="*/ 619320 w 7948204"/>
                <a:gd name="connsiteY28"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1982121 w 7948204"/>
                <a:gd name="connsiteY5" fmla="*/ 688248 h 1014415"/>
                <a:gd name="connsiteX6" fmla="*/ 2740139 w 7948204"/>
                <a:gd name="connsiteY6" fmla="*/ 590950 h 1014415"/>
                <a:gd name="connsiteX7" fmla="*/ 3070150 w 7948204"/>
                <a:gd name="connsiteY7" fmla="*/ 565134 h 1014415"/>
                <a:gd name="connsiteX8" fmla="*/ 3247677 w 7948204"/>
                <a:gd name="connsiteY8" fmla="*/ 547284 h 1014415"/>
                <a:gd name="connsiteX9" fmla="*/ 3501160 w 7948204"/>
                <a:gd name="connsiteY9" fmla="*/ 477921 h 1014415"/>
                <a:gd name="connsiteX10" fmla="*/ 3873790 w 7948204"/>
                <a:gd name="connsiteY10" fmla="*/ 402127 h 1014415"/>
                <a:gd name="connsiteX11" fmla="*/ 4149313 w 7948204"/>
                <a:gd name="connsiteY11" fmla="*/ 314598 h 1014415"/>
                <a:gd name="connsiteX12" fmla="*/ 4590744 w 7948204"/>
                <a:gd name="connsiteY12" fmla="*/ 200930 h 1014415"/>
                <a:gd name="connsiteX13" fmla="*/ 5068209 w 7948204"/>
                <a:gd name="connsiteY13" fmla="*/ 156693 h 1014415"/>
                <a:gd name="connsiteX14" fmla="*/ 5391625 w 7948204"/>
                <a:gd name="connsiteY14" fmla="*/ 146554 h 1014415"/>
                <a:gd name="connsiteX15" fmla="*/ 5729426 w 7948204"/>
                <a:gd name="connsiteY15" fmla="*/ 115937 h 1014415"/>
                <a:gd name="connsiteX16" fmla="*/ 6053567 w 7948204"/>
                <a:gd name="connsiteY16" fmla="*/ 30389 h 1014415"/>
                <a:gd name="connsiteX17" fmla="*/ 6282291 w 7948204"/>
                <a:gd name="connsiteY17" fmla="*/ 1413 h 1014415"/>
                <a:gd name="connsiteX18" fmla="*/ 6570210 w 7948204"/>
                <a:gd name="connsiteY18" fmla="*/ 37035 h 1014415"/>
                <a:gd name="connsiteX19" fmla="*/ 6897573 w 7948204"/>
                <a:gd name="connsiteY19" fmla="*/ 50339 h 1014415"/>
                <a:gd name="connsiteX20" fmla="*/ 7262111 w 7948204"/>
                <a:gd name="connsiteY20" fmla="*/ 109098 h 1014415"/>
                <a:gd name="connsiteX21" fmla="*/ 7526242 w 7948204"/>
                <a:gd name="connsiteY21" fmla="*/ 137028 h 1014415"/>
                <a:gd name="connsiteX22" fmla="*/ 7940779 w 7948204"/>
                <a:gd name="connsiteY22" fmla="*/ 222360 h 1014415"/>
                <a:gd name="connsiteX23" fmla="*/ 7948039 w 7948204"/>
                <a:gd name="connsiteY23" fmla="*/ 804782 h 1014415"/>
                <a:gd name="connsiteX24" fmla="*/ 6939350 w 7948204"/>
                <a:gd name="connsiteY24" fmla="*/ 718678 h 1014415"/>
                <a:gd name="connsiteX25" fmla="*/ 5490318 w 7948204"/>
                <a:gd name="connsiteY25" fmla="*/ 686157 h 1014415"/>
                <a:gd name="connsiteX26" fmla="*/ 3559172 w 7948204"/>
                <a:gd name="connsiteY26" fmla="*/ 808740 h 1014415"/>
                <a:gd name="connsiteX27" fmla="*/ 1628776 w 7948204"/>
                <a:gd name="connsiteY27" fmla="*/ 1006893 h 1014415"/>
                <a:gd name="connsiteX28" fmla="*/ 619320 w 7948204"/>
                <a:gd name="connsiteY28"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1982121 w 7948204"/>
                <a:gd name="connsiteY5" fmla="*/ 688248 h 1014415"/>
                <a:gd name="connsiteX6" fmla="*/ 2740139 w 7948204"/>
                <a:gd name="connsiteY6" fmla="*/ 590950 h 1014415"/>
                <a:gd name="connsiteX7" fmla="*/ 3070150 w 7948204"/>
                <a:gd name="connsiteY7" fmla="*/ 565134 h 1014415"/>
                <a:gd name="connsiteX8" fmla="*/ 3247677 w 7948204"/>
                <a:gd name="connsiteY8" fmla="*/ 547284 h 1014415"/>
                <a:gd name="connsiteX9" fmla="*/ 3501160 w 7948204"/>
                <a:gd name="connsiteY9" fmla="*/ 477921 h 1014415"/>
                <a:gd name="connsiteX10" fmla="*/ 3873790 w 7948204"/>
                <a:gd name="connsiteY10" fmla="*/ 402127 h 1014415"/>
                <a:gd name="connsiteX11" fmla="*/ 4149313 w 7948204"/>
                <a:gd name="connsiteY11" fmla="*/ 314598 h 1014415"/>
                <a:gd name="connsiteX12" fmla="*/ 4590744 w 7948204"/>
                <a:gd name="connsiteY12" fmla="*/ 200930 h 1014415"/>
                <a:gd name="connsiteX13" fmla="*/ 4982484 w 7948204"/>
                <a:gd name="connsiteY13" fmla="*/ 199555 h 1014415"/>
                <a:gd name="connsiteX14" fmla="*/ 5391625 w 7948204"/>
                <a:gd name="connsiteY14" fmla="*/ 146554 h 1014415"/>
                <a:gd name="connsiteX15" fmla="*/ 5729426 w 7948204"/>
                <a:gd name="connsiteY15" fmla="*/ 115937 h 1014415"/>
                <a:gd name="connsiteX16" fmla="*/ 6053567 w 7948204"/>
                <a:gd name="connsiteY16" fmla="*/ 30389 h 1014415"/>
                <a:gd name="connsiteX17" fmla="*/ 6282291 w 7948204"/>
                <a:gd name="connsiteY17" fmla="*/ 1413 h 1014415"/>
                <a:gd name="connsiteX18" fmla="*/ 6570210 w 7948204"/>
                <a:gd name="connsiteY18" fmla="*/ 37035 h 1014415"/>
                <a:gd name="connsiteX19" fmla="*/ 6897573 w 7948204"/>
                <a:gd name="connsiteY19" fmla="*/ 50339 h 1014415"/>
                <a:gd name="connsiteX20" fmla="*/ 7262111 w 7948204"/>
                <a:gd name="connsiteY20" fmla="*/ 109098 h 1014415"/>
                <a:gd name="connsiteX21" fmla="*/ 7526242 w 7948204"/>
                <a:gd name="connsiteY21" fmla="*/ 137028 h 1014415"/>
                <a:gd name="connsiteX22" fmla="*/ 7940779 w 7948204"/>
                <a:gd name="connsiteY22" fmla="*/ 222360 h 1014415"/>
                <a:gd name="connsiteX23" fmla="*/ 7948039 w 7948204"/>
                <a:gd name="connsiteY23" fmla="*/ 804782 h 1014415"/>
                <a:gd name="connsiteX24" fmla="*/ 6939350 w 7948204"/>
                <a:gd name="connsiteY24" fmla="*/ 718678 h 1014415"/>
                <a:gd name="connsiteX25" fmla="*/ 5490318 w 7948204"/>
                <a:gd name="connsiteY25" fmla="*/ 686157 h 1014415"/>
                <a:gd name="connsiteX26" fmla="*/ 3559172 w 7948204"/>
                <a:gd name="connsiteY26" fmla="*/ 808740 h 1014415"/>
                <a:gd name="connsiteX27" fmla="*/ 1628776 w 7948204"/>
                <a:gd name="connsiteY27" fmla="*/ 1006893 h 1014415"/>
                <a:gd name="connsiteX28" fmla="*/ 619320 w 7948204"/>
                <a:gd name="connsiteY28"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1982121 w 7948204"/>
                <a:gd name="connsiteY5" fmla="*/ 688248 h 1014415"/>
                <a:gd name="connsiteX6" fmla="*/ 2740139 w 7948204"/>
                <a:gd name="connsiteY6" fmla="*/ 590950 h 1014415"/>
                <a:gd name="connsiteX7" fmla="*/ 3070150 w 7948204"/>
                <a:gd name="connsiteY7" fmla="*/ 565134 h 1014415"/>
                <a:gd name="connsiteX8" fmla="*/ 3247677 w 7948204"/>
                <a:gd name="connsiteY8" fmla="*/ 547284 h 1014415"/>
                <a:gd name="connsiteX9" fmla="*/ 3501160 w 7948204"/>
                <a:gd name="connsiteY9" fmla="*/ 477921 h 1014415"/>
                <a:gd name="connsiteX10" fmla="*/ 3873790 w 7948204"/>
                <a:gd name="connsiteY10" fmla="*/ 402127 h 1014415"/>
                <a:gd name="connsiteX11" fmla="*/ 4149313 w 7948204"/>
                <a:gd name="connsiteY11" fmla="*/ 314598 h 1014415"/>
                <a:gd name="connsiteX12" fmla="*/ 4590744 w 7948204"/>
                <a:gd name="connsiteY12" fmla="*/ 200930 h 1014415"/>
                <a:gd name="connsiteX13" fmla="*/ 4982484 w 7948204"/>
                <a:gd name="connsiteY13" fmla="*/ 199555 h 1014415"/>
                <a:gd name="connsiteX14" fmla="*/ 5434487 w 7948204"/>
                <a:gd name="connsiteY14" fmla="*/ 179892 h 1014415"/>
                <a:gd name="connsiteX15" fmla="*/ 5729426 w 7948204"/>
                <a:gd name="connsiteY15" fmla="*/ 115937 h 1014415"/>
                <a:gd name="connsiteX16" fmla="*/ 6053567 w 7948204"/>
                <a:gd name="connsiteY16" fmla="*/ 30389 h 1014415"/>
                <a:gd name="connsiteX17" fmla="*/ 6282291 w 7948204"/>
                <a:gd name="connsiteY17" fmla="*/ 1413 h 1014415"/>
                <a:gd name="connsiteX18" fmla="*/ 6570210 w 7948204"/>
                <a:gd name="connsiteY18" fmla="*/ 37035 h 1014415"/>
                <a:gd name="connsiteX19" fmla="*/ 6897573 w 7948204"/>
                <a:gd name="connsiteY19" fmla="*/ 50339 h 1014415"/>
                <a:gd name="connsiteX20" fmla="*/ 7262111 w 7948204"/>
                <a:gd name="connsiteY20" fmla="*/ 109098 h 1014415"/>
                <a:gd name="connsiteX21" fmla="*/ 7526242 w 7948204"/>
                <a:gd name="connsiteY21" fmla="*/ 137028 h 1014415"/>
                <a:gd name="connsiteX22" fmla="*/ 7940779 w 7948204"/>
                <a:gd name="connsiteY22" fmla="*/ 222360 h 1014415"/>
                <a:gd name="connsiteX23" fmla="*/ 7948039 w 7948204"/>
                <a:gd name="connsiteY23" fmla="*/ 804782 h 1014415"/>
                <a:gd name="connsiteX24" fmla="*/ 6939350 w 7948204"/>
                <a:gd name="connsiteY24" fmla="*/ 718678 h 1014415"/>
                <a:gd name="connsiteX25" fmla="*/ 5490318 w 7948204"/>
                <a:gd name="connsiteY25" fmla="*/ 686157 h 1014415"/>
                <a:gd name="connsiteX26" fmla="*/ 3559172 w 7948204"/>
                <a:gd name="connsiteY26" fmla="*/ 808740 h 1014415"/>
                <a:gd name="connsiteX27" fmla="*/ 1628776 w 7948204"/>
                <a:gd name="connsiteY27" fmla="*/ 1006893 h 1014415"/>
                <a:gd name="connsiteX28" fmla="*/ 619320 w 7948204"/>
                <a:gd name="connsiteY28" fmla="*/ 1005125 h 1014415"/>
                <a:gd name="connsiteX0" fmla="*/ 619320 w 7948204"/>
                <a:gd name="connsiteY0" fmla="*/ 1005125 h 1014415"/>
                <a:gd name="connsiteX1" fmla="*/ 0 w 7948204"/>
                <a:gd name="connsiteY1" fmla="*/ 995990 h 1014415"/>
                <a:gd name="connsiteX2" fmla="*/ 620991 w 7948204"/>
                <a:gd name="connsiteY2" fmla="*/ 880219 h 1014415"/>
                <a:gd name="connsiteX3" fmla="*/ 1003384 w 7948204"/>
                <a:gd name="connsiteY3" fmla="*/ 855927 h 1014415"/>
                <a:gd name="connsiteX4" fmla="*/ 1461562 w 7948204"/>
                <a:gd name="connsiteY4" fmla="*/ 810648 h 1014415"/>
                <a:gd name="connsiteX5" fmla="*/ 1982121 w 7948204"/>
                <a:gd name="connsiteY5" fmla="*/ 688248 h 1014415"/>
                <a:gd name="connsiteX6" fmla="*/ 2740139 w 7948204"/>
                <a:gd name="connsiteY6" fmla="*/ 590950 h 1014415"/>
                <a:gd name="connsiteX7" fmla="*/ 3070150 w 7948204"/>
                <a:gd name="connsiteY7" fmla="*/ 565134 h 1014415"/>
                <a:gd name="connsiteX8" fmla="*/ 3247677 w 7948204"/>
                <a:gd name="connsiteY8" fmla="*/ 547284 h 1014415"/>
                <a:gd name="connsiteX9" fmla="*/ 3501160 w 7948204"/>
                <a:gd name="connsiteY9" fmla="*/ 477921 h 1014415"/>
                <a:gd name="connsiteX10" fmla="*/ 3873790 w 7948204"/>
                <a:gd name="connsiteY10" fmla="*/ 402127 h 1014415"/>
                <a:gd name="connsiteX11" fmla="*/ 4149313 w 7948204"/>
                <a:gd name="connsiteY11" fmla="*/ 314598 h 1014415"/>
                <a:gd name="connsiteX12" fmla="*/ 4590744 w 7948204"/>
                <a:gd name="connsiteY12" fmla="*/ 200930 h 1014415"/>
                <a:gd name="connsiteX13" fmla="*/ 4982484 w 7948204"/>
                <a:gd name="connsiteY13" fmla="*/ 199555 h 1014415"/>
                <a:gd name="connsiteX14" fmla="*/ 5463062 w 7948204"/>
                <a:gd name="connsiteY14" fmla="*/ 156080 h 1014415"/>
                <a:gd name="connsiteX15" fmla="*/ 5729426 w 7948204"/>
                <a:gd name="connsiteY15" fmla="*/ 115937 h 1014415"/>
                <a:gd name="connsiteX16" fmla="*/ 6053567 w 7948204"/>
                <a:gd name="connsiteY16" fmla="*/ 30389 h 1014415"/>
                <a:gd name="connsiteX17" fmla="*/ 6282291 w 7948204"/>
                <a:gd name="connsiteY17" fmla="*/ 1413 h 1014415"/>
                <a:gd name="connsiteX18" fmla="*/ 6570210 w 7948204"/>
                <a:gd name="connsiteY18" fmla="*/ 37035 h 1014415"/>
                <a:gd name="connsiteX19" fmla="*/ 6897573 w 7948204"/>
                <a:gd name="connsiteY19" fmla="*/ 50339 h 1014415"/>
                <a:gd name="connsiteX20" fmla="*/ 7262111 w 7948204"/>
                <a:gd name="connsiteY20" fmla="*/ 109098 h 1014415"/>
                <a:gd name="connsiteX21" fmla="*/ 7526242 w 7948204"/>
                <a:gd name="connsiteY21" fmla="*/ 137028 h 1014415"/>
                <a:gd name="connsiteX22" fmla="*/ 7940779 w 7948204"/>
                <a:gd name="connsiteY22" fmla="*/ 222360 h 1014415"/>
                <a:gd name="connsiteX23" fmla="*/ 7948039 w 7948204"/>
                <a:gd name="connsiteY23" fmla="*/ 804782 h 1014415"/>
                <a:gd name="connsiteX24" fmla="*/ 6939350 w 7948204"/>
                <a:gd name="connsiteY24" fmla="*/ 718678 h 1014415"/>
                <a:gd name="connsiteX25" fmla="*/ 5490318 w 7948204"/>
                <a:gd name="connsiteY25" fmla="*/ 686157 h 1014415"/>
                <a:gd name="connsiteX26" fmla="*/ 3559172 w 7948204"/>
                <a:gd name="connsiteY26" fmla="*/ 808740 h 1014415"/>
                <a:gd name="connsiteX27" fmla="*/ 1628776 w 7948204"/>
                <a:gd name="connsiteY27" fmla="*/ 1006893 h 1014415"/>
                <a:gd name="connsiteX28" fmla="*/ 619320 w 7948204"/>
                <a:gd name="connsiteY28" fmla="*/ 1005125 h 1014415"/>
                <a:gd name="connsiteX0" fmla="*/ 619320 w 7948204"/>
                <a:gd name="connsiteY0" fmla="*/ 1004960 h 1014250"/>
                <a:gd name="connsiteX1" fmla="*/ 0 w 7948204"/>
                <a:gd name="connsiteY1" fmla="*/ 995825 h 1014250"/>
                <a:gd name="connsiteX2" fmla="*/ 620991 w 7948204"/>
                <a:gd name="connsiteY2" fmla="*/ 880054 h 1014250"/>
                <a:gd name="connsiteX3" fmla="*/ 1003384 w 7948204"/>
                <a:gd name="connsiteY3" fmla="*/ 855762 h 1014250"/>
                <a:gd name="connsiteX4" fmla="*/ 1461562 w 7948204"/>
                <a:gd name="connsiteY4" fmla="*/ 810483 h 1014250"/>
                <a:gd name="connsiteX5" fmla="*/ 1982121 w 7948204"/>
                <a:gd name="connsiteY5" fmla="*/ 688083 h 1014250"/>
                <a:gd name="connsiteX6" fmla="*/ 2740139 w 7948204"/>
                <a:gd name="connsiteY6" fmla="*/ 590785 h 1014250"/>
                <a:gd name="connsiteX7" fmla="*/ 3070150 w 7948204"/>
                <a:gd name="connsiteY7" fmla="*/ 564969 h 1014250"/>
                <a:gd name="connsiteX8" fmla="*/ 3247677 w 7948204"/>
                <a:gd name="connsiteY8" fmla="*/ 547119 h 1014250"/>
                <a:gd name="connsiteX9" fmla="*/ 3501160 w 7948204"/>
                <a:gd name="connsiteY9" fmla="*/ 477756 h 1014250"/>
                <a:gd name="connsiteX10" fmla="*/ 3873790 w 7948204"/>
                <a:gd name="connsiteY10" fmla="*/ 401962 h 1014250"/>
                <a:gd name="connsiteX11" fmla="*/ 4149313 w 7948204"/>
                <a:gd name="connsiteY11" fmla="*/ 314433 h 1014250"/>
                <a:gd name="connsiteX12" fmla="*/ 4590744 w 7948204"/>
                <a:gd name="connsiteY12" fmla="*/ 200765 h 1014250"/>
                <a:gd name="connsiteX13" fmla="*/ 4982484 w 7948204"/>
                <a:gd name="connsiteY13" fmla="*/ 199390 h 1014250"/>
                <a:gd name="connsiteX14" fmla="*/ 5463062 w 7948204"/>
                <a:gd name="connsiteY14" fmla="*/ 155915 h 1014250"/>
                <a:gd name="connsiteX15" fmla="*/ 5753238 w 7948204"/>
                <a:gd name="connsiteY15" fmla="*/ 96722 h 1014250"/>
                <a:gd name="connsiteX16" fmla="*/ 6053567 w 7948204"/>
                <a:gd name="connsiteY16" fmla="*/ 30224 h 1014250"/>
                <a:gd name="connsiteX17" fmla="*/ 6282291 w 7948204"/>
                <a:gd name="connsiteY17" fmla="*/ 1248 h 1014250"/>
                <a:gd name="connsiteX18" fmla="*/ 6570210 w 7948204"/>
                <a:gd name="connsiteY18" fmla="*/ 36870 h 1014250"/>
                <a:gd name="connsiteX19" fmla="*/ 6897573 w 7948204"/>
                <a:gd name="connsiteY19" fmla="*/ 50174 h 1014250"/>
                <a:gd name="connsiteX20" fmla="*/ 7262111 w 7948204"/>
                <a:gd name="connsiteY20" fmla="*/ 108933 h 1014250"/>
                <a:gd name="connsiteX21" fmla="*/ 7526242 w 7948204"/>
                <a:gd name="connsiteY21" fmla="*/ 136863 h 1014250"/>
                <a:gd name="connsiteX22" fmla="*/ 7940779 w 7948204"/>
                <a:gd name="connsiteY22" fmla="*/ 222195 h 1014250"/>
                <a:gd name="connsiteX23" fmla="*/ 7948039 w 7948204"/>
                <a:gd name="connsiteY23" fmla="*/ 804617 h 1014250"/>
                <a:gd name="connsiteX24" fmla="*/ 6939350 w 7948204"/>
                <a:gd name="connsiteY24" fmla="*/ 718513 h 1014250"/>
                <a:gd name="connsiteX25" fmla="*/ 5490318 w 7948204"/>
                <a:gd name="connsiteY25" fmla="*/ 685992 h 1014250"/>
                <a:gd name="connsiteX26" fmla="*/ 3559172 w 7948204"/>
                <a:gd name="connsiteY26" fmla="*/ 808575 h 1014250"/>
                <a:gd name="connsiteX27" fmla="*/ 1628776 w 7948204"/>
                <a:gd name="connsiteY27" fmla="*/ 1006728 h 1014250"/>
                <a:gd name="connsiteX28" fmla="*/ 619320 w 7948204"/>
                <a:gd name="connsiteY28" fmla="*/ 1004960 h 1014250"/>
                <a:gd name="connsiteX0" fmla="*/ 869352 w 8198236"/>
                <a:gd name="connsiteY0" fmla="*/ 1004960 h 1014250"/>
                <a:gd name="connsiteX1" fmla="*/ 0 w 8198236"/>
                <a:gd name="connsiteY1" fmla="*/ 1010112 h 1014250"/>
                <a:gd name="connsiteX2" fmla="*/ 871023 w 8198236"/>
                <a:gd name="connsiteY2" fmla="*/ 880054 h 1014250"/>
                <a:gd name="connsiteX3" fmla="*/ 1253416 w 8198236"/>
                <a:gd name="connsiteY3" fmla="*/ 855762 h 1014250"/>
                <a:gd name="connsiteX4" fmla="*/ 1711594 w 8198236"/>
                <a:gd name="connsiteY4" fmla="*/ 810483 h 1014250"/>
                <a:gd name="connsiteX5" fmla="*/ 2232153 w 8198236"/>
                <a:gd name="connsiteY5" fmla="*/ 688083 h 1014250"/>
                <a:gd name="connsiteX6" fmla="*/ 2990171 w 8198236"/>
                <a:gd name="connsiteY6" fmla="*/ 590785 h 1014250"/>
                <a:gd name="connsiteX7" fmla="*/ 3320182 w 8198236"/>
                <a:gd name="connsiteY7" fmla="*/ 564969 h 1014250"/>
                <a:gd name="connsiteX8" fmla="*/ 3497709 w 8198236"/>
                <a:gd name="connsiteY8" fmla="*/ 547119 h 1014250"/>
                <a:gd name="connsiteX9" fmla="*/ 3751192 w 8198236"/>
                <a:gd name="connsiteY9" fmla="*/ 477756 h 1014250"/>
                <a:gd name="connsiteX10" fmla="*/ 4123822 w 8198236"/>
                <a:gd name="connsiteY10" fmla="*/ 401962 h 1014250"/>
                <a:gd name="connsiteX11" fmla="*/ 4399345 w 8198236"/>
                <a:gd name="connsiteY11" fmla="*/ 314433 h 1014250"/>
                <a:gd name="connsiteX12" fmla="*/ 4840776 w 8198236"/>
                <a:gd name="connsiteY12" fmla="*/ 200765 h 1014250"/>
                <a:gd name="connsiteX13" fmla="*/ 5232516 w 8198236"/>
                <a:gd name="connsiteY13" fmla="*/ 199390 h 1014250"/>
                <a:gd name="connsiteX14" fmla="*/ 5713094 w 8198236"/>
                <a:gd name="connsiteY14" fmla="*/ 155915 h 1014250"/>
                <a:gd name="connsiteX15" fmla="*/ 6003270 w 8198236"/>
                <a:gd name="connsiteY15" fmla="*/ 96722 h 1014250"/>
                <a:gd name="connsiteX16" fmla="*/ 6303599 w 8198236"/>
                <a:gd name="connsiteY16" fmla="*/ 30224 h 1014250"/>
                <a:gd name="connsiteX17" fmla="*/ 6532323 w 8198236"/>
                <a:gd name="connsiteY17" fmla="*/ 1248 h 1014250"/>
                <a:gd name="connsiteX18" fmla="*/ 6820242 w 8198236"/>
                <a:gd name="connsiteY18" fmla="*/ 36870 h 1014250"/>
                <a:gd name="connsiteX19" fmla="*/ 7147605 w 8198236"/>
                <a:gd name="connsiteY19" fmla="*/ 50174 h 1014250"/>
                <a:gd name="connsiteX20" fmla="*/ 7512143 w 8198236"/>
                <a:gd name="connsiteY20" fmla="*/ 108933 h 1014250"/>
                <a:gd name="connsiteX21" fmla="*/ 7776274 w 8198236"/>
                <a:gd name="connsiteY21" fmla="*/ 136863 h 1014250"/>
                <a:gd name="connsiteX22" fmla="*/ 8190811 w 8198236"/>
                <a:gd name="connsiteY22" fmla="*/ 222195 h 1014250"/>
                <a:gd name="connsiteX23" fmla="*/ 8198071 w 8198236"/>
                <a:gd name="connsiteY23" fmla="*/ 804617 h 1014250"/>
                <a:gd name="connsiteX24" fmla="*/ 7189382 w 8198236"/>
                <a:gd name="connsiteY24" fmla="*/ 718513 h 1014250"/>
                <a:gd name="connsiteX25" fmla="*/ 5740350 w 8198236"/>
                <a:gd name="connsiteY25" fmla="*/ 685992 h 1014250"/>
                <a:gd name="connsiteX26" fmla="*/ 3809204 w 8198236"/>
                <a:gd name="connsiteY26" fmla="*/ 808575 h 1014250"/>
                <a:gd name="connsiteX27" fmla="*/ 1878808 w 8198236"/>
                <a:gd name="connsiteY27" fmla="*/ 1006728 h 1014250"/>
                <a:gd name="connsiteX28" fmla="*/ 869352 w 8198236"/>
                <a:gd name="connsiteY28" fmla="*/ 1004960 h 1014250"/>
                <a:gd name="connsiteX0" fmla="*/ 869352 w 8198236"/>
                <a:gd name="connsiteY0" fmla="*/ 1004960 h 1014250"/>
                <a:gd name="connsiteX1" fmla="*/ 0 w 8198236"/>
                <a:gd name="connsiteY1" fmla="*/ 1010112 h 1014250"/>
                <a:gd name="connsiteX2" fmla="*/ 871023 w 8198236"/>
                <a:gd name="connsiteY2" fmla="*/ 880054 h 1014250"/>
                <a:gd name="connsiteX3" fmla="*/ 1253416 w 8198236"/>
                <a:gd name="connsiteY3" fmla="*/ 855762 h 1014250"/>
                <a:gd name="connsiteX4" fmla="*/ 1728263 w 8198236"/>
                <a:gd name="connsiteY4" fmla="*/ 800958 h 1014250"/>
                <a:gd name="connsiteX5" fmla="*/ 2232153 w 8198236"/>
                <a:gd name="connsiteY5" fmla="*/ 688083 h 1014250"/>
                <a:gd name="connsiteX6" fmla="*/ 2990171 w 8198236"/>
                <a:gd name="connsiteY6" fmla="*/ 590785 h 1014250"/>
                <a:gd name="connsiteX7" fmla="*/ 3320182 w 8198236"/>
                <a:gd name="connsiteY7" fmla="*/ 564969 h 1014250"/>
                <a:gd name="connsiteX8" fmla="*/ 3497709 w 8198236"/>
                <a:gd name="connsiteY8" fmla="*/ 547119 h 1014250"/>
                <a:gd name="connsiteX9" fmla="*/ 3751192 w 8198236"/>
                <a:gd name="connsiteY9" fmla="*/ 477756 h 1014250"/>
                <a:gd name="connsiteX10" fmla="*/ 4123822 w 8198236"/>
                <a:gd name="connsiteY10" fmla="*/ 401962 h 1014250"/>
                <a:gd name="connsiteX11" fmla="*/ 4399345 w 8198236"/>
                <a:gd name="connsiteY11" fmla="*/ 314433 h 1014250"/>
                <a:gd name="connsiteX12" fmla="*/ 4840776 w 8198236"/>
                <a:gd name="connsiteY12" fmla="*/ 200765 h 1014250"/>
                <a:gd name="connsiteX13" fmla="*/ 5232516 w 8198236"/>
                <a:gd name="connsiteY13" fmla="*/ 199390 h 1014250"/>
                <a:gd name="connsiteX14" fmla="*/ 5713094 w 8198236"/>
                <a:gd name="connsiteY14" fmla="*/ 155915 h 1014250"/>
                <a:gd name="connsiteX15" fmla="*/ 6003270 w 8198236"/>
                <a:gd name="connsiteY15" fmla="*/ 96722 h 1014250"/>
                <a:gd name="connsiteX16" fmla="*/ 6303599 w 8198236"/>
                <a:gd name="connsiteY16" fmla="*/ 30224 h 1014250"/>
                <a:gd name="connsiteX17" fmla="*/ 6532323 w 8198236"/>
                <a:gd name="connsiteY17" fmla="*/ 1248 h 1014250"/>
                <a:gd name="connsiteX18" fmla="*/ 6820242 w 8198236"/>
                <a:gd name="connsiteY18" fmla="*/ 36870 h 1014250"/>
                <a:gd name="connsiteX19" fmla="*/ 7147605 w 8198236"/>
                <a:gd name="connsiteY19" fmla="*/ 50174 h 1014250"/>
                <a:gd name="connsiteX20" fmla="*/ 7512143 w 8198236"/>
                <a:gd name="connsiteY20" fmla="*/ 108933 h 1014250"/>
                <a:gd name="connsiteX21" fmla="*/ 7776274 w 8198236"/>
                <a:gd name="connsiteY21" fmla="*/ 136863 h 1014250"/>
                <a:gd name="connsiteX22" fmla="*/ 8190811 w 8198236"/>
                <a:gd name="connsiteY22" fmla="*/ 222195 h 1014250"/>
                <a:gd name="connsiteX23" fmla="*/ 8198071 w 8198236"/>
                <a:gd name="connsiteY23" fmla="*/ 804617 h 1014250"/>
                <a:gd name="connsiteX24" fmla="*/ 7189382 w 8198236"/>
                <a:gd name="connsiteY24" fmla="*/ 718513 h 1014250"/>
                <a:gd name="connsiteX25" fmla="*/ 5740350 w 8198236"/>
                <a:gd name="connsiteY25" fmla="*/ 685992 h 1014250"/>
                <a:gd name="connsiteX26" fmla="*/ 3809204 w 8198236"/>
                <a:gd name="connsiteY26" fmla="*/ 808575 h 1014250"/>
                <a:gd name="connsiteX27" fmla="*/ 1878808 w 8198236"/>
                <a:gd name="connsiteY27" fmla="*/ 1006728 h 1014250"/>
                <a:gd name="connsiteX28" fmla="*/ 869352 w 8198236"/>
                <a:gd name="connsiteY28" fmla="*/ 1004960 h 1014250"/>
                <a:gd name="connsiteX0" fmla="*/ 869352 w 8190811"/>
                <a:gd name="connsiteY0" fmla="*/ 1004960 h 1014250"/>
                <a:gd name="connsiteX1" fmla="*/ 0 w 8190811"/>
                <a:gd name="connsiteY1" fmla="*/ 1010112 h 1014250"/>
                <a:gd name="connsiteX2" fmla="*/ 871023 w 8190811"/>
                <a:gd name="connsiteY2" fmla="*/ 880054 h 1014250"/>
                <a:gd name="connsiteX3" fmla="*/ 1253416 w 8190811"/>
                <a:gd name="connsiteY3" fmla="*/ 855762 h 1014250"/>
                <a:gd name="connsiteX4" fmla="*/ 1728263 w 8190811"/>
                <a:gd name="connsiteY4" fmla="*/ 800958 h 1014250"/>
                <a:gd name="connsiteX5" fmla="*/ 2232153 w 8190811"/>
                <a:gd name="connsiteY5" fmla="*/ 688083 h 1014250"/>
                <a:gd name="connsiteX6" fmla="*/ 2990171 w 8190811"/>
                <a:gd name="connsiteY6" fmla="*/ 590785 h 1014250"/>
                <a:gd name="connsiteX7" fmla="*/ 3320182 w 8190811"/>
                <a:gd name="connsiteY7" fmla="*/ 564969 h 1014250"/>
                <a:gd name="connsiteX8" fmla="*/ 3497709 w 8190811"/>
                <a:gd name="connsiteY8" fmla="*/ 547119 h 1014250"/>
                <a:gd name="connsiteX9" fmla="*/ 3751192 w 8190811"/>
                <a:gd name="connsiteY9" fmla="*/ 477756 h 1014250"/>
                <a:gd name="connsiteX10" fmla="*/ 4123822 w 8190811"/>
                <a:gd name="connsiteY10" fmla="*/ 401962 h 1014250"/>
                <a:gd name="connsiteX11" fmla="*/ 4399345 w 8190811"/>
                <a:gd name="connsiteY11" fmla="*/ 314433 h 1014250"/>
                <a:gd name="connsiteX12" fmla="*/ 4840776 w 8190811"/>
                <a:gd name="connsiteY12" fmla="*/ 200765 h 1014250"/>
                <a:gd name="connsiteX13" fmla="*/ 5232516 w 8190811"/>
                <a:gd name="connsiteY13" fmla="*/ 199390 h 1014250"/>
                <a:gd name="connsiteX14" fmla="*/ 5713094 w 8190811"/>
                <a:gd name="connsiteY14" fmla="*/ 155915 h 1014250"/>
                <a:gd name="connsiteX15" fmla="*/ 6003270 w 8190811"/>
                <a:gd name="connsiteY15" fmla="*/ 96722 h 1014250"/>
                <a:gd name="connsiteX16" fmla="*/ 6303599 w 8190811"/>
                <a:gd name="connsiteY16" fmla="*/ 30224 h 1014250"/>
                <a:gd name="connsiteX17" fmla="*/ 6532323 w 8190811"/>
                <a:gd name="connsiteY17" fmla="*/ 1248 h 1014250"/>
                <a:gd name="connsiteX18" fmla="*/ 6820242 w 8190811"/>
                <a:gd name="connsiteY18" fmla="*/ 36870 h 1014250"/>
                <a:gd name="connsiteX19" fmla="*/ 7147605 w 8190811"/>
                <a:gd name="connsiteY19" fmla="*/ 50174 h 1014250"/>
                <a:gd name="connsiteX20" fmla="*/ 7512143 w 8190811"/>
                <a:gd name="connsiteY20" fmla="*/ 108933 h 1014250"/>
                <a:gd name="connsiteX21" fmla="*/ 7776274 w 8190811"/>
                <a:gd name="connsiteY21" fmla="*/ 136863 h 1014250"/>
                <a:gd name="connsiteX22" fmla="*/ 8190811 w 8190811"/>
                <a:gd name="connsiteY22" fmla="*/ 222195 h 1014250"/>
                <a:gd name="connsiteX23" fmla="*/ 8186165 w 8190811"/>
                <a:gd name="connsiteY23" fmla="*/ 797473 h 1014250"/>
                <a:gd name="connsiteX24" fmla="*/ 7189382 w 8190811"/>
                <a:gd name="connsiteY24" fmla="*/ 718513 h 1014250"/>
                <a:gd name="connsiteX25" fmla="*/ 5740350 w 8190811"/>
                <a:gd name="connsiteY25" fmla="*/ 685992 h 1014250"/>
                <a:gd name="connsiteX26" fmla="*/ 3809204 w 8190811"/>
                <a:gd name="connsiteY26" fmla="*/ 808575 h 1014250"/>
                <a:gd name="connsiteX27" fmla="*/ 1878808 w 8190811"/>
                <a:gd name="connsiteY27" fmla="*/ 1006728 h 1014250"/>
                <a:gd name="connsiteX28" fmla="*/ 869352 w 8190811"/>
                <a:gd name="connsiteY28" fmla="*/ 1004960 h 101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90811" h="1014250">
                  <a:moveTo>
                    <a:pt x="869352" y="1004960"/>
                  </a:moveTo>
                  <a:lnTo>
                    <a:pt x="0" y="1010112"/>
                  </a:lnTo>
                  <a:cubicBezTo>
                    <a:pt x="278" y="989294"/>
                    <a:pt x="662120" y="905779"/>
                    <a:pt x="871023" y="880054"/>
                  </a:cubicBezTo>
                  <a:cubicBezTo>
                    <a:pt x="1079926" y="854329"/>
                    <a:pt x="1110543" y="868945"/>
                    <a:pt x="1253416" y="855762"/>
                  </a:cubicBezTo>
                  <a:cubicBezTo>
                    <a:pt x="1396289" y="842579"/>
                    <a:pt x="1566436" y="840236"/>
                    <a:pt x="1728263" y="800958"/>
                  </a:cubicBezTo>
                  <a:lnTo>
                    <a:pt x="2232153" y="688083"/>
                  </a:lnTo>
                  <a:lnTo>
                    <a:pt x="2990171" y="590785"/>
                  </a:lnTo>
                  <a:lnTo>
                    <a:pt x="3320182" y="564969"/>
                  </a:lnTo>
                  <a:cubicBezTo>
                    <a:pt x="3325383" y="563781"/>
                    <a:pt x="3492508" y="548307"/>
                    <a:pt x="3497709" y="547119"/>
                  </a:cubicBezTo>
                  <a:lnTo>
                    <a:pt x="3751192" y="477756"/>
                  </a:lnTo>
                  <a:cubicBezTo>
                    <a:pt x="3848618" y="465808"/>
                    <a:pt x="4026396" y="413910"/>
                    <a:pt x="4123822" y="401962"/>
                  </a:cubicBezTo>
                  <a:lnTo>
                    <a:pt x="4399345" y="314433"/>
                  </a:lnTo>
                  <a:lnTo>
                    <a:pt x="4840776" y="200765"/>
                  </a:lnTo>
                  <a:lnTo>
                    <a:pt x="5232516" y="199390"/>
                  </a:lnTo>
                  <a:cubicBezTo>
                    <a:pt x="5314883" y="183718"/>
                    <a:pt x="5569967" y="165044"/>
                    <a:pt x="5713094" y="155915"/>
                  </a:cubicBezTo>
                  <a:cubicBezTo>
                    <a:pt x="5841934" y="149168"/>
                    <a:pt x="5886648" y="147105"/>
                    <a:pt x="6003270" y="96722"/>
                  </a:cubicBezTo>
                  <a:cubicBezTo>
                    <a:pt x="6092995" y="67465"/>
                    <a:pt x="6215424" y="46136"/>
                    <a:pt x="6303599" y="30224"/>
                  </a:cubicBezTo>
                  <a:cubicBezTo>
                    <a:pt x="6391775" y="14312"/>
                    <a:pt x="6469835" y="-5144"/>
                    <a:pt x="6532323" y="1248"/>
                  </a:cubicBezTo>
                  <a:cubicBezTo>
                    <a:pt x="6613861" y="-4267"/>
                    <a:pt x="6717695" y="28716"/>
                    <a:pt x="6820242" y="36870"/>
                  </a:cubicBezTo>
                  <a:cubicBezTo>
                    <a:pt x="6922789" y="45024"/>
                    <a:pt x="7017952" y="37039"/>
                    <a:pt x="7147605" y="50174"/>
                  </a:cubicBezTo>
                  <a:lnTo>
                    <a:pt x="7512143" y="108933"/>
                  </a:lnTo>
                  <a:cubicBezTo>
                    <a:pt x="7624866" y="124593"/>
                    <a:pt x="7663551" y="121203"/>
                    <a:pt x="7776274" y="136863"/>
                  </a:cubicBezTo>
                  <a:cubicBezTo>
                    <a:pt x="7907526" y="158380"/>
                    <a:pt x="8059559" y="200678"/>
                    <a:pt x="8190811" y="222195"/>
                  </a:cubicBezTo>
                  <a:cubicBezTo>
                    <a:pt x="8189223" y="392851"/>
                    <a:pt x="8187753" y="626817"/>
                    <a:pt x="8186165" y="797473"/>
                  </a:cubicBezTo>
                  <a:lnTo>
                    <a:pt x="7189382" y="718513"/>
                  </a:lnTo>
                  <a:cubicBezTo>
                    <a:pt x="6837773" y="710222"/>
                    <a:pt x="6303713" y="670982"/>
                    <a:pt x="5740350" y="685992"/>
                  </a:cubicBezTo>
                  <a:cubicBezTo>
                    <a:pt x="5176987" y="701002"/>
                    <a:pt x="4442403" y="742996"/>
                    <a:pt x="3809204" y="808575"/>
                  </a:cubicBezTo>
                  <a:cubicBezTo>
                    <a:pt x="3176005" y="874154"/>
                    <a:pt x="2423648" y="915062"/>
                    <a:pt x="1878808" y="1006728"/>
                  </a:cubicBezTo>
                  <a:cubicBezTo>
                    <a:pt x="1343394" y="1022980"/>
                    <a:pt x="1132959" y="1008348"/>
                    <a:pt x="869352" y="1004960"/>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67" name="Rectangle 3"/>
            <p:cNvSpPr/>
            <p:nvPr/>
          </p:nvSpPr>
          <p:spPr>
            <a:xfrm>
              <a:off x="329183" y="1883664"/>
              <a:ext cx="8314755" cy="2176272"/>
            </a:xfrm>
            <a:custGeom>
              <a:avLst/>
              <a:gdLst>
                <a:gd name="connsiteX0" fmla="*/ 0 w 8314755"/>
                <a:gd name="connsiteY0" fmla="*/ 0 h 2176272"/>
                <a:gd name="connsiteX1" fmla="*/ 8314755 w 8314755"/>
                <a:gd name="connsiteY1" fmla="*/ 0 h 2176272"/>
                <a:gd name="connsiteX2" fmla="*/ 8314755 w 8314755"/>
                <a:gd name="connsiteY2" fmla="*/ 2176272 h 2176272"/>
                <a:gd name="connsiteX3" fmla="*/ 0 w 8314755"/>
                <a:gd name="connsiteY3" fmla="*/ 2176272 h 2176272"/>
                <a:gd name="connsiteX4" fmla="*/ 0 w 8314755"/>
                <a:gd name="connsiteY4" fmla="*/ 0 h 2176272"/>
                <a:gd name="connsiteX0" fmla="*/ 0 w 8314755"/>
                <a:gd name="connsiteY0" fmla="*/ 0 h 2176272"/>
                <a:gd name="connsiteX1" fmla="*/ 8314755 w 8314755"/>
                <a:gd name="connsiteY1" fmla="*/ 0 h 2176272"/>
                <a:gd name="connsiteX2" fmla="*/ 8314755 w 8314755"/>
                <a:gd name="connsiteY2" fmla="*/ 2176272 h 2176272"/>
                <a:gd name="connsiteX3" fmla="*/ 41564 w 8314755"/>
                <a:gd name="connsiteY3" fmla="*/ 2176272 h 2176272"/>
                <a:gd name="connsiteX4" fmla="*/ 0 w 8314755"/>
                <a:gd name="connsiteY4" fmla="*/ 0 h 2176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755" h="2176272">
                  <a:moveTo>
                    <a:pt x="0" y="0"/>
                  </a:moveTo>
                  <a:lnTo>
                    <a:pt x="8314755" y="0"/>
                  </a:lnTo>
                  <a:lnTo>
                    <a:pt x="8314755" y="2176272"/>
                  </a:lnTo>
                  <a:lnTo>
                    <a:pt x="41564" y="2176272"/>
                  </a:lnTo>
                  <a:lnTo>
                    <a:pt x="0" y="0"/>
                  </a:lnTo>
                  <a:close/>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8" name="TextBox 67"/>
          <p:cNvSpPr txBox="1"/>
          <p:nvPr/>
        </p:nvSpPr>
        <p:spPr>
          <a:xfrm>
            <a:off x="214911" y="1219200"/>
            <a:ext cx="1463862" cy="523220"/>
          </a:xfrm>
          <a:prstGeom prst="rect">
            <a:avLst/>
          </a:prstGeom>
          <a:noFill/>
        </p:spPr>
        <p:txBody>
          <a:bodyPr wrap="none" rtlCol="0">
            <a:spAutoFit/>
          </a:bodyPr>
          <a:lstStyle/>
          <a:p>
            <a:r>
              <a:rPr lang="en-US" sz="2800" dirty="0">
                <a:solidFill>
                  <a:schemeClr val="bg2">
                    <a:lumMod val="50000"/>
                  </a:schemeClr>
                </a:solidFill>
              </a:rPr>
              <a:t> </a:t>
            </a:r>
            <a:r>
              <a:rPr lang="en-US" sz="2800" dirty="0"/>
              <a:t>60 </a:t>
            </a:r>
            <a:r>
              <a:rPr lang="en-US" sz="2800" dirty="0" err="1"/>
              <a:t>mya</a:t>
            </a:r>
            <a:endParaRPr lang="en-US" sz="2800" dirty="0"/>
          </a:p>
        </p:txBody>
      </p:sp>
      <mc:AlternateContent xmlns:mc="http://schemas.openxmlformats.org/markup-compatibility/2006" xmlns:p14="http://schemas.microsoft.com/office/powerpoint/2010/main">
        <mc:Choice Requires="p14">
          <p:contentPart p14:bwMode="auto" r:id="rId5">
            <p14:nvContentPartPr>
              <p14:cNvPr id="69" name="Ink 68">
                <a:extLst>
                  <a:ext uri="{FF2B5EF4-FFF2-40B4-BE49-F238E27FC236}">
                    <a16:creationId xmlns:a16="http://schemas.microsoft.com/office/drawing/2014/main" id="{33F0DFE0-3525-53D9-2339-19B7439FAC41}"/>
                  </a:ext>
                </a:extLst>
              </p14:cNvPr>
              <p14:cNvContentPartPr/>
              <p14:nvPr/>
            </p14:nvContentPartPr>
            <p14:xfrm>
              <a:off x="2725560" y="2316240"/>
              <a:ext cx="2505240" cy="3242520"/>
            </p14:xfrm>
          </p:contentPart>
        </mc:Choice>
        <mc:Fallback xmlns="">
          <p:pic>
            <p:nvPicPr>
              <p:cNvPr id="69" name="Ink 68">
                <a:extLst>
                  <a:ext uri="{FF2B5EF4-FFF2-40B4-BE49-F238E27FC236}">
                    <a16:creationId xmlns:a16="http://schemas.microsoft.com/office/drawing/2014/main" id="{33F0DFE0-3525-53D9-2339-19B7439FAC41}"/>
                  </a:ext>
                </a:extLst>
              </p:cNvPr>
              <p:cNvPicPr/>
              <p:nvPr/>
            </p:nvPicPr>
            <p:blipFill>
              <a:blip r:embed="rId6"/>
              <a:stretch>
                <a:fillRect/>
              </a:stretch>
            </p:blipFill>
            <p:spPr>
              <a:xfrm>
                <a:off x="2716200" y="2306880"/>
                <a:ext cx="2523960" cy="3261240"/>
              </a:xfrm>
              <a:prstGeom prst="rect">
                <a:avLst/>
              </a:prstGeom>
            </p:spPr>
          </p:pic>
        </mc:Fallback>
      </mc:AlternateContent>
    </p:spTree>
    <p:extLst>
      <p:ext uri="{BB962C8B-B14F-4D97-AF65-F5344CB8AC3E}">
        <p14:creationId xmlns:p14="http://schemas.microsoft.com/office/powerpoint/2010/main" val="35081278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33688"/>
            <a:chOff x="978408" y="36576"/>
            <a:chExt cx="731520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1520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427640"/>
            <a:chOff x="978408" y="4681728"/>
            <a:chExt cx="7315200" cy="1903520"/>
          </a:xfrm>
        </p:grpSpPr>
        <p:sp>
          <p:nvSpPr>
            <p:cNvPr id="6" name="Freeform 5"/>
            <p:cNvSpPr/>
            <p:nvPr/>
          </p:nvSpPr>
          <p:spPr>
            <a:xfrm>
              <a:off x="1037727" y="5047390"/>
              <a:ext cx="7227588" cy="1531244"/>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901180 w 8323869"/>
                <a:gd name="connsiteY35" fmla="*/ 622169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28181 w 8323869"/>
                <a:gd name="connsiteY34" fmla="*/ 1036948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292913 w 8323869"/>
                <a:gd name="connsiteY0" fmla="*/ 0 h 2128077"/>
                <a:gd name="connsiteX1" fmla="*/ 7937370 w 8323869"/>
                <a:gd name="connsiteY1" fmla="*/ 7046 h 2128077"/>
                <a:gd name="connsiteX2" fmla="*/ 7645139 w 8323869"/>
                <a:gd name="connsiteY2" fmla="*/ 35326 h 2128077"/>
                <a:gd name="connsiteX3" fmla="*/ 7331870 w 8323869"/>
                <a:gd name="connsiteY3" fmla="*/ 96256 h 2128077"/>
                <a:gd name="connsiteX4" fmla="*/ 7098384 w 8323869"/>
                <a:gd name="connsiteY4" fmla="*/ 157874 h 2128077"/>
                <a:gd name="connsiteX5" fmla="*/ 6825007 w 8323869"/>
                <a:gd name="connsiteY5" fmla="*/ 167302 h 2128077"/>
                <a:gd name="connsiteX6" fmla="*/ 6627044 w 8323869"/>
                <a:gd name="connsiteY6" fmla="*/ 129594 h 2128077"/>
                <a:gd name="connsiteX7" fmla="*/ 6515960 w 8323869"/>
                <a:gd name="connsiteY7" fmla="*/ 102983 h 2128077"/>
                <a:gd name="connsiteX8" fmla="*/ 6391374 w 8323869"/>
                <a:gd name="connsiteY8" fmla="*/ 91887 h 2128077"/>
                <a:gd name="connsiteX9" fmla="*/ 6099143 w 8323869"/>
                <a:gd name="connsiteY9" fmla="*/ 82460 h 2128077"/>
                <a:gd name="connsiteX10" fmla="*/ 5637229 w 8323869"/>
                <a:gd name="connsiteY10" fmla="*/ 82460 h 2128077"/>
                <a:gd name="connsiteX11" fmla="*/ 5382706 w 8323869"/>
                <a:gd name="connsiteY11" fmla="*/ 82460 h 2128077"/>
                <a:gd name="connsiteX12" fmla="*/ 5277710 w 8323869"/>
                <a:gd name="connsiteY12" fmla="*/ 86314 h 2128077"/>
                <a:gd name="connsiteX13" fmla="*/ 5194170 w 8323869"/>
                <a:gd name="connsiteY13" fmla="*/ 120167 h 2128077"/>
                <a:gd name="connsiteX14" fmla="*/ 4826524 w 8323869"/>
                <a:gd name="connsiteY14" fmla="*/ 148448 h 2128077"/>
                <a:gd name="connsiteX15" fmla="*/ 4411745 w 8323869"/>
                <a:gd name="connsiteY15" fmla="*/ 252143 h 2128077"/>
                <a:gd name="connsiteX16" fmla="*/ 3930978 w 8323869"/>
                <a:gd name="connsiteY16" fmla="*/ 289850 h 2128077"/>
                <a:gd name="connsiteX17" fmla="*/ 3450211 w 8323869"/>
                <a:gd name="connsiteY17" fmla="*/ 365264 h 2128077"/>
                <a:gd name="connsiteX18" fmla="*/ 2818615 w 8323869"/>
                <a:gd name="connsiteY18" fmla="*/ 336984 h 2128077"/>
                <a:gd name="connsiteX19" fmla="*/ 2375555 w 8323869"/>
                <a:gd name="connsiteY19" fmla="*/ 318130 h 2128077"/>
                <a:gd name="connsiteX20" fmla="*/ 1838227 w 8323869"/>
                <a:gd name="connsiteY20" fmla="*/ 365264 h 2128077"/>
                <a:gd name="connsiteX21" fmla="*/ 1404594 w 8323869"/>
                <a:gd name="connsiteY21" fmla="*/ 308703 h 2128077"/>
                <a:gd name="connsiteX22" fmla="*/ 989815 w 8323869"/>
                <a:gd name="connsiteY22" fmla="*/ 167301 h 2128077"/>
                <a:gd name="connsiteX23" fmla="*/ 848413 w 8323869"/>
                <a:gd name="connsiteY23" fmla="*/ 82460 h 2128077"/>
                <a:gd name="connsiteX24" fmla="*/ 712068 w 8323869"/>
                <a:gd name="connsiteY24" fmla="*/ 49318 h 2128077"/>
                <a:gd name="connsiteX25" fmla="*/ 497731 w 8323869"/>
                <a:gd name="connsiteY25" fmla="*/ 46839 h 2128077"/>
                <a:gd name="connsiteX26" fmla="*/ 0 w 8323869"/>
                <a:gd name="connsiteY26" fmla="*/ 44753 h 2128077"/>
                <a:gd name="connsiteX27" fmla="*/ 28281 w 8323869"/>
                <a:gd name="connsiteY27" fmla="*/ 223862 h 2128077"/>
                <a:gd name="connsiteX28" fmla="*/ 28281 w 8323869"/>
                <a:gd name="connsiteY28" fmla="*/ 308703 h 2128077"/>
                <a:gd name="connsiteX29" fmla="*/ 37708 w 8323869"/>
                <a:gd name="connsiteY29" fmla="*/ 2128077 h 2128077"/>
                <a:gd name="connsiteX30" fmla="*/ 999242 w 8323869"/>
                <a:gd name="connsiteY30" fmla="*/ 1901833 h 2128077"/>
                <a:gd name="connsiteX31" fmla="*/ 2318994 w 8323869"/>
                <a:gd name="connsiteY31" fmla="*/ 1496481 h 2128077"/>
                <a:gd name="connsiteX32" fmla="*/ 3648174 w 8323869"/>
                <a:gd name="connsiteY32" fmla="*/ 1260811 h 2128077"/>
                <a:gd name="connsiteX33" fmla="*/ 3827283 w 8323869"/>
                <a:gd name="connsiteY33" fmla="*/ 1260811 h 2128077"/>
                <a:gd name="connsiteX34" fmla="*/ 5128181 w 8323869"/>
                <a:gd name="connsiteY34" fmla="*/ 1034567 h 2128077"/>
                <a:gd name="connsiteX35" fmla="*/ 5656083 w 8323869"/>
                <a:gd name="connsiteY35" fmla="*/ 940300 h 2128077"/>
                <a:gd name="connsiteX36" fmla="*/ 6655324 w 8323869"/>
                <a:gd name="connsiteY36" fmla="*/ 874312 h 2128077"/>
                <a:gd name="connsiteX37" fmla="*/ 7484883 w 8323869"/>
                <a:gd name="connsiteY37" fmla="*/ 1157116 h 2128077"/>
                <a:gd name="connsiteX38" fmla="*/ 8239027 w 8323869"/>
                <a:gd name="connsiteY38" fmla="*/ 1138262 h 2128077"/>
                <a:gd name="connsiteX39" fmla="*/ 8323869 w 8323869"/>
                <a:gd name="connsiteY39" fmla="*/ 1128835 h 2128077"/>
                <a:gd name="connsiteX40" fmla="*/ 8292913 w 8323869"/>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28281 w 8292913"/>
                <a:gd name="connsiteY28" fmla="*/ 308703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16375 w 8292913"/>
                <a:gd name="connsiteY27" fmla="*/ 207194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78920 w 8278920"/>
                <a:gd name="connsiteY0" fmla="*/ 0 h 2128077"/>
                <a:gd name="connsiteX1" fmla="*/ 7923377 w 8278920"/>
                <a:gd name="connsiteY1" fmla="*/ 7046 h 2128077"/>
                <a:gd name="connsiteX2" fmla="*/ 7631146 w 8278920"/>
                <a:gd name="connsiteY2" fmla="*/ 35326 h 2128077"/>
                <a:gd name="connsiteX3" fmla="*/ 7317877 w 8278920"/>
                <a:gd name="connsiteY3" fmla="*/ 96256 h 2128077"/>
                <a:gd name="connsiteX4" fmla="*/ 7084391 w 8278920"/>
                <a:gd name="connsiteY4" fmla="*/ 157874 h 2128077"/>
                <a:gd name="connsiteX5" fmla="*/ 6811014 w 8278920"/>
                <a:gd name="connsiteY5" fmla="*/ 167302 h 2128077"/>
                <a:gd name="connsiteX6" fmla="*/ 6613051 w 8278920"/>
                <a:gd name="connsiteY6" fmla="*/ 129594 h 2128077"/>
                <a:gd name="connsiteX7" fmla="*/ 6501967 w 8278920"/>
                <a:gd name="connsiteY7" fmla="*/ 102983 h 2128077"/>
                <a:gd name="connsiteX8" fmla="*/ 6377381 w 8278920"/>
                <a:gd name="connsiteY8" fmla="*/ 91887 h 2128077"/>
                <a:gd name="connsiteX9" fmla="*/ 6085150 w 8278920"/>
                <a:gd name="connsiteY9" fmla="*/ 82460 h 2128077"/>
                <a:gd name="connsiteX10" fmla="*/ 5623236 w 8278920"/>
                <a:gd name="connsiteY10" fmla="*/ 82460 h 2128077"/>
                <a:gd name="connsiteX11" fmla="*/ 5368713 w 8278920"/>
                <a:gd name="connsiteY11" fmla="*/ 82460 h 2128077"/>
                <a:gd name="connsiteX12" fmla="*/ 5263717 w 8278920"/>
                <a:gd name="connsiteY12" fmla="*/ 86314 h 2128077"/>
                <a:gd name="connsiteX13" fmla="*/ 5180177 w 8278920"/>
                <a:gd name="connsiteY13" fmla="*/ 120167 h 2128077"/>
                <a:gd name="connsiteX14" fmla="*/ 4812531 w 8278920"/>
                <a:gd name="connsiteY14" fmla="*/ 148448 h 2128077"/>
                <a:gd name="connsiteX15" fmla="*/ 4397752 w 8278920"/>
                <a:gd name="connsiteY15" fmla="*/ 252143 h 2128077"/>
                <a:gd name="connsiteX16" fmla="*/ 3916985 w 8278920"/>
                <a:gd name="connsiteY16" fmla="*/ 289850 h 2128077"/>
                <a:gd name="connsiteX17" fmla="*/ 3436218 w 8278920"/>
                <a:gd name="connsiteY17" fmla="*/ 365264 h 2128077"/>
                <a:gd name="connsiteX18" fmla="*/ 2804622 w 8278920"/>
                <a:gd name="connsiteY18" fmla="*/ 336984 h 2128077"/>
                <a:gd name="connsiteX19" fmla="*/ 2361562 w 8278920"/>
                <a:gd name="connsiteY19" fmla="*/ 318130 h 2128077"/>
                <a:gd name="connsiteX20" fmla="*/ 1824234 w 8278920"/>
                <a:gd name="connsiteY20" fmla="*/ 365264 h 2128077"/>
                <a:gd name="connsiteX21" fmla="*/ 1390601 w 8278920"/>
                <a:gd name="connsiteY21" fmla="*/ 308703 h 2128077"/>
                <a:gd name="connsiteX22" fmla="*/ 975822 w 8278920"/>
                <a:gd name="connsiteY22" fmla="*/ 167301 h 2128077"/>
                <a:gd name="connsiteX23" fmla="*/ 834420 w 8278920"/>
                <a:gd name="connsiteY23" fmla="*/ 82460 h 2128077"/>
                <a:gd name="connsiteX24" fmla="*/ 698075 w 8278920"/>
                <a:gd name="connsiteY24" fmla="*/ 49318 h 2128077"/>
                <a:gd name="connsiteX25" fmla="*/ 483738 w 8278920"/>
                <a:gd name="connsiteY25" fmla="*/ 46839 h 2128077"/>
                <a:gd name="connsiteX26" fmla="*/ 5057 w 8278920"/>
                <a:gd name="connsiteY26" fmla="*/ 49516 h 2128077"/>
                <a:gd name="connsiteX27" fmla="*/ 2382 w 8278920"/>
                <a:gd name="connsiteY27" fmla="*/ 207194 h 2128077"/>
                <a:gd name="connsiteX28" fmla="*/ 0 w 8278920"/>
                <a:gd name="connsiteY28" fmla="*/ 339659 h 2128077"/>
                <a:gd name="connsiteX29" fmla="*/ 23715 w 8278920"/>
                <a:gd name="connsiteY29" fmla="*/ 2128077 h 2128077"/>
                <a:gd name="connsiteX30" fmla="*/ 985249 w 8278920"/>
                <a:gd name="connsiteY30" fmla="*/ 1901833 h 2128077"/>
                <a:gd name="connsiteX31" fmla="*/ 2305001 w 8278920"/>
                <a:gd name="connsiteY31" fmla="*/ 1496481 h 2128077"/>
                <a:gd name="connsiteX32" fmla="*/ 3634181 w 8278920"/>
                <a:gd name="connsiteY32" fmla="*/ 1260811 h 2128077"/>
                <a:gd name="connsiteX33" fmla="*/ 3813290 w 8278920"/>
                <a:gd name="connsiteY33" fmla="*/ 1260811 h 2128077"/>
                <a:gd name="connsiteX34" fmla="*/ 5114188 w 8278920"/>
                <a:gd name="connsiteY34" fmla="*/ 1034567 h 2128077"/>
                <a:gd name="connsiteX35" fmla="*/ 5642090 w 8278920"/>
                <a:gd name="connsiteY35" fmla="*/ 940300 h 2128077"/>
                <a:gd name="connsiteX36" fmla="*/ 6641331 w 8278920"/>
                <a:gd name="connsiteY36" fmla="*/ 874312 h 2128077"/>
                <a:gd name="connsiteX37" fmla="*/ 7470890 w 8278920"/>
                <a:gd name="connsiteY37" fmla="*/ 1157116 h 2128077"/>
                <a:gd name="connsiteX38" fmla="*/ 8225034 w 8278920"/>
                <a:gd name="connsiteY38" fmla="*/ 1138262 h 2128077"/>
                <a:gd name="connsiteX39" fmla="*/ 8271776 w 8278920"/>
                <a:gd name="connsiteY39" fmla="*/ 1140741 h 2128077"/>
                <a:gd name="connsiteX40" fmla="*/ 8278920 w 8278920"/>
                <a:gd name="connsiteY40" fmla="*/ 0 h 2128077"/>
                <a:gd name="connsiteX0" fmla="*/ 8278920 w 8278920"/>
                <a:gd name="connsiteY0" fmla="*/ 0 h 2054258"/>
                <a:gd name="connsiteX1" fmla="*/ 7923377 w 8278920"/>
                <a:gd name="connsiteY1" fmla="*/ 7046 h 2054258"/>
                <a:gd name="connsiteX2" fmla="*/ 7631146 w 8278920"/>
                <a:gd name="connsiteY2" fmla="*/ 35326 h 2054258"/>
                <a:gd name="connsiteX3" fmla="*/ 7317877 w 8278920"/>
                <a:gd name="connsiteY3" fmla="*/ 96256 h 2054258"/>
                <a:gd name="connsiteX4" fmla="*/ 7084391 w 8278920"/>
                <a:gd name="connsiteY4" fmla="*/ 157874 h 2054258"/>
                <a:gd name="connsiteX5" fmla="*/ 6811014 w 8278920"/>
                <a:gd name="connsiteY5" fmla="*/ 167302 h 2054258"/>
                <a:gd name="connsiteX6" fmla="*/ 6613051 w 8278920"/>
                <a:gd name="connsiteY6" fmla="*/ 129594 h 2054258"/>
                <a:gd name="connsiteX7" fmla="*/ 6501967 w 8278920"/>
                <a:gd name="connsiteY7" fmla="*/ 102983 h 2054258"/>
                <a:gd name="connsiteX8" fmla="*/ 6377381 w 8278920"/>
                <a:gd name="connsiteY8" fmla="*/ 91887 h 2054258"/>
                <a:gd name="connsiteX9" fmla="*/ 6085150 w 8278920"/>
                <a:gd name="connsiteY9" fmla="*/ 82460 h 2054258"/>
                <a:gd name="connsiteX10" fmla="*/ 5623236 w 8278920"/>
                <a:gd name="connsiteY10" fmla="*/ 82460 h 2054258"/>
                <a:gd name="connsiteX11" fmla="*/ 5368713 w 8278920"/>
                <a:gd name="connsiteY11" fmla="*/ 82460 h 2054258"/>
                <a:gd name="connsiteX12" fmla="*/ 5263717 w 8278920"/>
                <a:gd name="connsiteY12" fmla="*/ 86314 h 2054258"/>
                <a:gd name="connsiteX13" fmla="*/ 5180177 w 8278920"/>
                <a:gd name="connsiteY13" fmla="*/ 120167 h 2054258"/>
                <a:gd name="connsiteX14" fmla="*/ 4812531 w 8278920"/>
                <a:gd name="connsiteY14" fmla="*/ 148448 h 2054258"/>
                <a:gd name="connsiteX15" fmla="*/ 4397752 w 8278920"/>
                <a:gd name="connsiteY15" fmla="*/ 252143 h 2054258"/>
                <a:gd name="connsiteX16" fmla="*/ 3916985 w 8278920"/>
                <a:gd name="connsiteY16" fmla="*/ 289850 h 2054258"/>
                <a:gd name="connsiteX17" fmla="*/ 3436218 w 8278920"/>
                <a:gd name="connsiteY17" fmla="*/ 365264 h 2054258"/>
                <a:gd name="connsiteX18" fmla="*/ 2804622 w 8278920"/>
                <a:gd name="connsiteY18" fmla="*/ 336984 h 2054258"/>
                <a:gd name="connsiteX19" fmla="*/ 2361562 w 8278920"/>
                <a:gd name="connsiteY19" fmla="*/ 318130 h 2054258"/>
                <a:gd name="connsiteX20" fmla="*/ 1824234 w 8278920"/>
                <a:gd name="connsiteY20" fmla="*/ 365264 h 2054258"/>
                <a:gd name="connsiteX21" fmla="*/ 1390601 w 8278920"/>
                <a:gd name="connsiteY21" fmla="*/ 308703 h 2054258"/>
                <a:gd name="connsiteX22" fmla="*/ 975822 w 8278920"/>
                <a:gd name="connsiteY22" fmla="*/ 167301 h 2054258"/>
                <a:gd name="connsiteX23" fmla="*/ 834420 w 8278920"/>
                <a:gd name="connsiteY23" fmla="*/ 82460 h 2054258"/>
                <a:gd name="connsiteX24" fmla="*/ 698075 w 8278920"/>
                <a:gd name="connsiteY24" fmla="*/ 49318 h 2054258"/>
                <a:gd name="connsiteX25" fmla="*/ 483738 w 8278920"/>
                <a:gd name="connsiteY25" fmla="*/ 46839 h 2054258"/>
                <a:gd name="connsiteX26" fmla="*/ 5057 w 8278920"/>
                <a:gd name="connsiteY26" fmla="*/ 49516 h 2054258"/>
                <a:gd name="connsiteX27" fmla="*/ 2382 w 8278920"/>
                <a:gd name="connsiteY27" fmla="*/ 207194 h 2054258"/>
                <a:gd name="connsiteX28" fmla="*/ 0 w 8278920"/>
                <a:gd name="connsiteY28" fmla="*/ 339659 h 2054258"/>
                <a:gd name="connsiteX29" fmla="*/ 2284 w 8278920"/>
                <a:gd name="connsiteY29" fmla="*/ 2054258 h 2054258"/>
                <a:gd name="connsiteX30" fmla="*/ 985249 w 8278920"/>
                <a:gd name="connsiteY30" fmla="*/ 1901833 h 2054258"/>
                <a:gd name="connsiteX31" fmla="*/ 2305001 w 8278920"/>
                <a:gd name="connsiteY31" fmla="*/ 1496481 h 2054258"/>
                <a:gd name="connsiteX32" fmla="*/ 3634181 w 8278920"/>
                <a:gd name="connsiteY32" fmla="*/ 1260811 h 2054258"/>
                <a:gd name="connsiteX33" fmla="*/ 3813290 w 8278920"/>
                <a:gd name="connsiteY33" fmla="*/ 1260811 h 2054258"/>
                <a:gd name="connsiteX34" fmla="*/ 5114188 w 8278920"/>
                <a:gd name="connsiteY34" fmla="*/ 1034567 h 2054258"/>
                <a:gd name="connsiteX35" fmla="*/ 5642090 w 8278920"/>
                <a:gd name="connsiteY35" fmla="*/ 940300 h 2054258"/>
                <a:gd name="connsiteX36" fmla="*/ 6641331 w 8278920"/>
                <a:gd name="connsiteY36" fmla="*/ 874312 h 2054258"/>
                <a:gd name="connsiteX37" fmla="*/ 7470890 w 8278920"/>
                <a:gd name="connsiteY37" fmla="*/ 1157116 h 2054258"/>
                <a:gd name="connsiteX38" fmla="*/ 8225034 w 8278920"/>
                <a:gd name="connsiteY38" fmla="*/ 1138262 h 2054258"/>
                <a:gd name="connsiteX39" fmla="*/ 8271776 w 8278920"/>
                <a:gd name="connsiteY39" fmla="*/ 1140741 h 2054258"/>
                <a:gd name="connsiteX40" fmla="*/ 8278920 w 8278920"/>
                <a:gd name="connsiteY40" fmla="*/ 0 h 2054258"/>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271776 w 8317020"/>
                <a:gd name="connsiteY39" fmla="*/ 1162172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86213 w 8317020"/>
                <a:gd name="connsiteY22" fmla="*/ 84823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86213 w 8317020"/>
                <a:gd name="connsiteY22" fmla="*/ 84823 h 2075689"/>
                <a:gd name="connsiteX23" fmla="*/ 834420 w 8317020"/>
                <a:gd name="connsiteY23" fmla="*/ 103891 h 2075689"/>
                <a:gd name="connsiteX24" fmla="*/ 776359 w 8317020"/>
                <a:gd name="connsiteY24" fmla="*/ 25216 h 2075689"/>
                <a:gd name="connsiteX25" fmla="*/ 698075 w 8317020"/>
                <a:gd name="connsiteY25" fmla="*/ 70749 h 2075689"/>
                <a:gd name="connsiteX26" fmla="*/ 483738 w 8317020"/>
                <a:gd name="connsiteY26" fmla="*/ 68270 h 2075689"/>
                <a:gd name="connsiteX27" fmla="*/ 5057 w 8317020"/>
                <a:gd name="connsiteY27" fmla="*/ 70947 h 2075689"/>
                <a:gd name="connsiteX28" fmla="*/ 2382 w 8317020"/>
                <a:gd name="connsiteY28" fmla="*/ 228625 h 2075689"/>
                <a:gd name="connsiteX29" fmla="*/ 0 w 8317020"/>
                <a:gd name="connsiteY29" fmla="*/ 361090 h 2075689"/>
                <a:gd name="connsiteX30" fmla="*/ 2284 w 8317020"/>
                <a:gd name="connsiteY30" fmla="*/ 2075689 h 2075689"/>
                <a:gd name="connsiteX31" fmla="*/ 985249 w 8317020"/>
                <a:gd name="connsiteY31" fmla="*/ 1923264 h 2075689"/>
                <a:gd name="connsiteX32" fmla="*/ 2305001 w 8317020"/>
                <a:gd name="connsiteY32" fmla="*/ 1517912 h 2075689"/>
                <a:gd name="connsiteX33" fmla="*/ 3634181 w 8317020"/>
                <a:gd name="connsiteY33" fmla="*/ 1282242 h 2075689"/>
                <a:gd name="connsiteX34" fmla="*/ 3813290 w 8317020"/>
                <a:gd name="connsiteY34" fmla="*/ 1282242 h 2075689"/>
                <a:gd name="connsiteX35" fmla="*/ 5114188 w 8317020"/>
                <a:gd name="connsiteY35" fmla="*/ 1055998 h 2075689"/>
                <a:gd name="connsiteX36" fmla="*/ 5642090 w 8317020"/>
                <a:gd name="connsiteY36" fmla="*/ 961731 h 2075689"/>
                <a:gd name="connsiteX37" fmla="*/ 6641331 w 8317020"/>
                <a:gd name="connsiteY37" fmla="*/ 895743 h 2075689"/>
                <a:gd name="connsiteX38" fmla="*/ 7470890 w 8317020"/>
                <a:gd name="connsiteY38" fmla="*/ 1178547 h 2075689"/>
                <a:gd name="connsiteX39" fmla="*/ 8225034 w 8317020"/>
                <a:gd name="connsiteY39" fmla="*/ 1159693 h 2075689"/>
                <a:gd name="connsiteX40" fmla="*/ 8317020 w 8317020"/>
                <a:gd name="connsiteY40" fmla="*/ 1166934 h 2075689"/>
                <a:gd name="connsiteX41" fmla="*/ 8317020 w 8317020"/>
                <a:gd name="connsiteY41"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86213 w 8317020"/>
                <a:gd name="connsiteY22" fmla="*/ 84823 h 2075689"/>
                <a:gd name="connsiteX23" fmla="*/ 865593 w 8317020"/>
                <a:gd name="connsiteY23" fmla="*/ 51936 h 2075689"/>
                <a:gd name="connsiteX24" fmla="*/ 776359 w 8317020"/>
                <a:gd name="connsiteY24" fmla="*/ 25216 h 2075689"/>
                <a:gd name="connsiteX25" fmla="*/ 698075 w 8317020"/>
                <a:gd name="connsiteY25" fmla="*/ 70749 h 2075689"/>
                <a:gd name="connsiteX26" fmla="*/ 483738 w 8317020"/>
                <a:gd name="connsiteY26" fmla="*/ 68270 h 2075689"/>
                <a:gd name="connsiteX27" fmla="*/ 5057 w 8317020"/>
                <a:gd name="connsiteY27" fmla="*/ 70947 h 2075689"/>
                <a:gd name="connsiteX28" fmla="*/ 2382 w 8317020"/>
                <a:gd name="connsiteY28" fmla="*/ 228625 h 2075689"/>
                <a:gd name="connsiteX29" fmla="*/ 0 w 8317020"/>
                <a:gd name="connsiteY29" fmla="*/ 361090 h 2075689"/>
                <a:gd name="connsiteX30" fmla="*/ 2284 w 8317020"/>
                <a:gd name="connsiteY30" fmla="*/ 2075689 h 2075689"/>
                <a:gd name="connsiteX31" fmla="*/ 985249 w 8317020"/>
                <a:gd name="connsiteY31" fmla="*/ 1923264 h 2075689"/>
                <a:gd name="connsiteX32" fmla="*/ 2305001 w 8317020"/>
                <a:gd name="connsiteY32" fmla="*/ 1517912 h 2075689"/>
                <a:gd name="connsiteX33" fmla="*/ 3634181 w 8317020"/>
                <a:gd name="connsiteY33" fmla="*/ 1282242 h 2075689"/>
                <a:gd name="connsiteX34" fmla="*/ 3813290 w 8317020"/>
                <a:gd name="connsiteY34" fmla="*/ 1282242 h 2075689"/>
                <a:gd name="connsiteX35" fmla="*/ 5114188 w 8317020"/>
                <a:gd name="connsiteY35" fmla="*/ 1055998 h 2075689"/>
                <a:gd name="connsiteX36" fmla="*/ 5642090 w 8317020"/>
                <a:gd name="connsiteY36" fmla="*/ 961731 h 2075689"/>
                <a:gd name="connsiteX37" fmla="*/ 6641331 w 8317020"/>
                <a:gd name="connsiteY37" fmla="*/ 895743 h 2075689"/>
                <a:gd name="connsiteX38" fmla="*/ 7470890 w 8317020"/>
                <a:gd name="connsiteY38" fmla="*/ 1178547 h 2075689"/>
                <a:gd name="connsiteX39" fmla="*/ 8225034 w 8317020"/>
                <a:gd name="connsiteY39" fmla="*/ 1159693 h 2075689"/>
                <a:gd name="connsiteX40" fmla="*/ 8317020 w 8317020"/>
                <a:gd name="connsiteY40" fmla="*/ 1166934 h 2075689"/>
                <a:gd name="connsiteX41" fmla="*/ 8317020 w 8317020"/>
                <a:gd name="connsiteY41" fmla="*/ 0 h 2075689"/>
                <a:gd name="connsiteX0" fmla="*/ 8317020 w 8317020"/>
                <a:gd name="connsiteY0" fmla="*/ 64333 h 2140022"/>
                <a:gd name="connsiteX1" fmla="*/ 7923377 w 8317020"/>
                <a:gd name="connsiteY1" fmla="*/ 92810 h 2140022"/>
                <a:gd name="connsiteX2" fmla="*/ 7631146 w 8317020"/>
                <a:gd name="connsiteY2" fmla="*/ 121090 h 2140022"/>
                <a:gd name="connsiteX3" fmla="*/ 7317877 w 8317020"/>
                <a:gd name="connsiteY3" fmla="*/ 182020 h 2140022"/>
                <a:gd name="connsiteX4" fmla="*/ 7084391 w 8317020"/>
                <a:gd name="connsiteY4" fmla="*/ 243638 h 2140022"/>
                <a:gd name="connsiteX5" fmla="*/ 6811014 w 8317020"/>
                <a:gd name="connsiteY5" fmla="*/ 253066 h 2140022"/>
                <a:gd name="connsiteX6" fmla="*/ 6613051 w 8317020"/>
                <a:gd name="connsiteY6" fmla="*/ 215358 h 2140022"/>
                <a:gd name="connsiteX7" fmla="*/ 6501967 w 8317020"/>
                <a:gd name="connsiteY7" fmla="*/ 188747 h 2140022"/>
                <a:gd name="connsiteX8" fmla="*/ 6377381 w 8317020"/>
                <a:gd name="connsiteY8" fmla="*/ 177651 h 2140022"/>
                <a:gd name="connsiteX9" fmla="*/ 6085150 w 8317020"/>
                <a:gd name="connsiteY9" fmla="*/ 168224 h 2140022"/>
                <a:gd name="connsiteX10" fmla="*/ 5623236 w 8317020"/>
                <a:gd name="connsiteY10" fmla="*/ 168224 h 2140022"/>
                <a:gd name="connsiteX11" fmla="*/ 5368713 w 8317020"/>
                <a:gd name="connsiteY11" fmla="*/ 168224 h 2140022"/>
                <a:gd name="connsiteX12" fmla="*/ 5263717 w 8317020"/>
                <a:gd name="connsiteY12" fmla="*/ 172078 h 2140022"/>
                <a:gd name="connsiteX13" fmla="*/ 5180177 w 8317020"/>
                <a:gd name="connsiteY13" fmla="*/ 205931 h 2140022"/>
                <a:gd name="connsiteX14" fmla="*/ 4812531 w 8317020"/>
                <a:gd name="connsiteY14" fmla="*/ 234212 h 2140022"/>
                <a:gd name="connsiteX15" fmla="*/ 4397752 w 8317020"/>
                <a:gd name="connsiteY15" fmla="*/ 337907 h 2140022"/>
                <a:gd name="connsiteX16" fmla="*/ 3916985 w 8317020"/>
                <a:gd name="connsiteY16" fmla="*/ 375614 h 2140022"/>
                <a:gd name="connsiteX17" fmla="*/ 3436218 w 8317020"/>
                <a:gd name="connsiteY17" fmla="*/ 451028 h 2140022"/>
                <a:gd name="connsiteX18" fmla="*/ 2804622 w 8317020"/>
                <a:gd name="connsiteY18" fmla="*/ 422748 h 2140022"/>
                <a:gd name="connsiteX19" fmla="*/ 2361562 w 8317020"/>
                <a:gd name="connsiteY19" fmla="*/ 403894 h 2140022"/>
                <a:gd name="connsiteX20" fmla="*/ 1824234 w 8317020"/>
                <a:gd name="connsiteY20" fmla="*/ 451028 h 2140022"/>
                <a:gd name="connsiteX21" fmla="*/ 1411383 w 8317020"/>
                <a:gd name="connsiteY21" fmla="*/ 300949 h 2140022"/>
                <a:gd name="connsiteX22" fmla="*/ 986213 w 8317020"/>
                <a:gd name="connsiteY22" fmla="*/ 149156 h 2140022"/>
                <a:gd name="connsiteX23" fmla="*/ 865593 w 8317020"/>
                <a:gd name="connsiteY23" fmla="*/ 116269 h 2140022"/>
                <a:gd name="connsiteX24" fmla="*/ 776359 w 8317020"/>
                <a:gd name="connsiteY24" fmla="*/ 89549 h 2140022"/>
                <a:gd name="connsiteX25" fmla="*/ 511039 w 8317020"/>
                <a:gd name="connsiteY25" fmla="*/ 0 h 2140022"/>
                <a:gd name="connsiteX26" fmla="*/ 483738 w 8317020"/>
                <a:gd name="connsiteY26" fmla="*/ 132603 h 2140022"/>
                <a:gd name="connsiteX27" fmla="*/ 5057 w 8317020"/>
                <a:gd name="connsiteY27" fmla="*/ 135280 h 2140022"/>
                <a:gd name="connsiteX28" fmla="*/ 2382 w 8317020"/>
                <a:gd name="connsiteY28" fmla="*/ 292958 h 2140022"/>
                <a:gd name="connsiteX29" fmla="*/ 0 w 8317020"/>
                <a:gd name="connsiteY29" fmla="*/ 425423 h 2140022"/>
                <a:gd name="connsiteX30" fmla="*/ 2284 w 8317020"/>
                <a:gd name="connsiteY30" fmla="*/ 2140022 h 2140022"/>
                <a:gd name="connsiteX31" fmla="*/ 985249 w 8317020"/>
                <a:gd name="connsiteY31" fmla="*/ 1987597 h 2140022"/>
                <a:gd name="connsiteX32" fmla="*/ 2305001 w 8317020"/>
                <a:gd name="connsiteY32" fmla="*/ 1582245 h 2140022"/>
                <a:gd name="connsiteX33" fmla="*/ 3634181 w 8317020"/>
                <a:gd name="connsiteY33" fmla="*/ 1346575 h 2140022"/>
                <a:gd name="connsiteX34" fmla="*/ 3813290 w 8317020"/>
                <a:gd name="connsiteY34" fmla="*/ 1346575 h 2140022"/>
                <a:gd name="connsiteX35" fmla="*/ 5114188 w 8317020"/>
                <a:gd name="connsiteY35" fmla="*/ 1120331 h 2140022"/>
                <a:gd name="connsiteX36" fmla="*/ 5642090 w 8317020"/>
                <a:gd name="connsiteY36" fmla="*/ 1026064 h 2140022"/>
                <a:gd name="connsiteX37" fmla="*/ 6641331 w 8317020"/>
                <a:gd name="connsiteY37" fmla="*/ 960076 h 2140022"/>
                <a:gd name="connsiteX38" fmla="*/ 7470890 w 8317020"/>
                <a:gd name="connsiteY38" fmla="*/ 1242880 h 2140022"/>
                <a:gd name="connsiteX39" fmla="*/ 8225034 w 8317020"/>
                <a:gd name="connsiteY39" fmla="*/ 1224026 h 2140022"/>
                <a:gd name="connsiteX40" fmla="*/ 8317020 w 8317020"/>
                <a:gd name="connsiteY40" fmla="*/ 1231267 h 2140022"/>
                <a:gd name="connsiteX41" fmla="*/ 8317020 w 8317020"/>
                <a:gd name="connsiteY41" fmla="*/ 64333 h 2140022"/>
                <a:gd name="connsiteX0" fmla="*/ 8317020 w 8317020"/>
                <a:gd name="connsiteY0" fmla="*/ 67167 h 2142856"/>
                <a:gd name="connsiteX1" fmla="*/ 7923377 w 8317020"/>
                <a:gd name="connsiteY1" fmla="*/ 95644 h 2142856"/>
                <a:gd name="connsiteX2" fmla="*/ 7631146 w 8317020"/>
                <a:gd name="connsiteY2" fmla="*/ 123924 h 2142856"/>
                <a:gd name="connsiteX3" fmla="*/ 7317877 w 8317020"/>
                <a:gd name="connsiteY3" fmla="*/ 184854 h 2142856"/>
                <a:gd name="connsiteX4" fmla="*/ 7084391 w 8317020"/>
                <a:gd name="connsiteY4" fmla="*/ 246472 h 2142856"/>
                <a:gd name="connsiteX5" fmla="*/ 6811014 w 8317020"/>
                <a:gd name="connsiteY5" fmla="*/ 255900 h 2142856"/>
                <a:gd name="connsiteX6" fmla="*/ 6613051 w 8317020"/>
                <a:gd name="connsiteY6" fmla="*/ 218192 h 2142856"/>
                <a:gd name="connsiteX7" fmla="*/ 6501967 w 8317020"/>
                <a:gd name="connsiteY7" fmla="*/ 191581 h 2142856"/>
                <a:gd name="connsiteX8" fmla="*/ 6377381 w 8317020"/>
                <a:gd name="connsiteY8" fmla="*/ 180485 h 2142856"/>
                <a:gd name="connsiteX9" fmla="*/ 6085150 w 8317020"/>
                <a:gd name="connsiteY9" fmla="*/ 171058 h 2142856"/>
                <a:gd name="connsiteX10" fmla="*/ 5623236 w 8317020"/>
                <a:gd name="connsiteY10" fmla="*/ 171058 h 2142856"/>
                <a:gd name="connsiteX11" fmla="*/ 5368713 w 8317020"/>
                <a:gd name="connsiteY11" fmla="*/ 171058 h 2142856"/>
                <a:gd name="connsiteX12" fmla="*/ 5263717 w 8317020"/>
                <a:gd name="connsiteY12" fmla="*/ 174912 h 2142856"/>
                <a:gd name="connsiteX13" fmla="*/ 5180177 w 8317020"/>
                <a:gd name="connsiteY13" fmla="*/ 208765 h 2142856"/>
                <a:gd name="connsiteX14" fmla="*/ 4812531 w 8317020"/>
                <a:gd name="connsiteY14" fmla="*/ 237046 h 2142856"/>
                <a:gd name="connsiteX15" fmla="*/ 4397752 w 8317020"/>
                <a:gd name="connsiteY15" fmla="*/ 340741 h 2142856"/>
                <a:gd name="connsiteX16" fmla="*/ 3916985 w 8317020"/>
                <a:gd name="connsiteY16" fmla="*/ 378448 h 2142856"/>
                <a:gd name="connsiteX17" fmla="*/ 3436218 w 8317020"/>
                <a:gd name="connsiteY17" fmla="*/ 453862 h 2142856"/>
                <a:gd name="connsiteX18" fmla="*/ 2804622 w 8317020"/>
                <a:gd name="connsiteY18" fmla="*/ 425582 h 2142856"/>
                <a:gd name="connsiteX19" fmla="*/ 2361562 w 8317020"/>
                <a:gd name="connsiteY19" fmla="*/ 406728 h 2142856"/>
                <a:gd name="connsiteX20" fmla="*/ 1824234 w 8317020"/>
                <a:gd name="connsiteY20" fmla="*/ 453862 h 2142856"/>
                <a:gd name="connsiteX21" fmla="*/ 1411383 w 8317020"/>
                <a:gd name="connsiteY21" fmla="*/ 303783 h 2142856"/>
                <a:gd name="connsiteX22" fmla="*/ 986213 w 8317020"/>
                <a:gd name="connsiteY22" fmla="*/ 151990 h 2142856"/>
                <a:gd name="connsiteX23" fmla="*/ 865593 w 8317020"/>
                <a:gd name="connsiteY23" fmla="*/ 119103 h 2142856"/>
                <a:gd name="connsiteX24" fmla="*/ 776359 w 8317020"/>
                <a:gd name="connsiteY24" fmla="*/ 92383 h 2142856"/>
                <a:gd name="connsiteX25" fmla="*/ 511039 w 8317020"/>
                <a:gd name="connsiteY25" fmla="*/ 2834 h 2142856"/>
                <a:gd name="connsiteX26" fmla="*/ 234356 w 8317020"/>
                <a:gd name="connsiteY26" fmla="*/ 10746 h 2142856"/>
                <a:gd name="connsiteX27" fmla="*/ 5057 w 8317020"/>
                <a:gd name="connsiteY27" fmla="*/ 138114 h 2142856"/>
                <a:gd name="connsiteX28" fmla="*/ 2382 w 8317020"/>
                <a:gd name="connsiteY28" fmla="*/ 295792 h 2142856"/>
                <a:gd name="connsiteX29" fmla="*/ 0 w 8317020"/>
                <a:gd name="connsiteY29" fmla="*/ 428257 h 2142856"/>
                <a:gd name="connsiteX30" fmla="*/ 2284 w 8317020"/>
                <a:gd name="connsiteY30" fmla="*/ 2142856 h 2142856"/>
                <a:gd name="connsiteX31" fmla="*/ 985249 w 8317020"/>
                <a:gd name="connsiteY31" fmla="*/ 1990431 h 2142856"/>
                <a:gd name="connsiteX32" fmla="*/ 2305001 w 8317020"/>
                <a:gd name="connsiteY32" fmla="*/ 1585079 h 2142856"/>
                <a:gd name="connsiteX33" fmla="*/ 3634181 w 8317020"/>
                <a:gd name="connsiteY33" fmla="*/ 1349409 h 2142856"/>
                <a:gd name="connsiteX34" fmla="*/ 3813290 w 8317020"/>
                <a:gd name="connsiteY34" fmla="*/ 1349409 h 2142856"/>
                <a:gd name="connsiteX35" fmla="*/ 5114188 w 8317020"/>
                <a:gd name="connsiteY35" fmla="*/ 1123165 h 2142856"/>
                <a:gd name="connsiteX36" fmla="*/ 5642090 w 8317020"/>
                <a:gd name="connsiteY36" fmla="*/ 1028898 h 2142856"/>
                <a:gd name="connsiteX37" fmla="*/ 6641331 w 8317020"/>
                <a:gd name="connsiteY37" fmla="*/ 962910 h 2142856"/>
                <a:gd name="connsiteX38" fmla="*/ 7470890 w 8317020"/>
                <a:gd name="connsiteY38" fmla="*/ 1245714 h 2142856"/>
                <a:gd name="connsiteX39" fmla="*/ 8225034 w 8317020"/>
                <a:gd name="connsiteY39" fmla="*/ 1226860 h 2142856"/>
                <a:gd name="connsiteX40" fmla="*/ 8317020 w 8317020"/>
                <a:gd name="connsiteY40" fmla="*/ 1234101 h 2142856"/>
                <a:gd name="connsiteX41" fmla="*/ 8317020 w 8317020"/>
                <a:gd name="connsiteY41" fmla="*/ 67167 h 2142856"/>
                <a:gd name="connsiteX0" fmla="*/ 8317020 w 8317020"/>
                <a:gd name="connsiteY0" fmla="*/ 64333 h 2140022"/>
                <a:gd name="connsiteX1" fmla="*/ 7923377 w 8317020"/>
                <a:gd name="connsiteY1" fmla="*/ 92810 h 2140022"/>
                <a:gd name="connsiteX2" fmla="*/ 7631146 w 8317020"/>
                <a:gd name="connsiteY2" fmla="*/ 121090 h 2140022"/>
                <a:gd name="connsiteX3" fmla="*/ 7317877 w 8317020"/>
                <a:gd name="connsiteY3" fmla="*/ 182020 h 2140022"/>
                <a:gd name="connsiteX4" fmla="*/ 7084391 w 8317020"/>
                <a:gd name="connsiteY4" fmla="*/ 243638 h 2140022"/>
                <a:gd name="connsiteX5" fmla="*/ 6811014 w 8317020"/>
                <a:gd name="connsiteY5" fmla="*/ 253066 h 2140022"/>
                <a:gd name="connsiteX6" fmla="*/ 6613051 w 8317020"/>
                <a:gd name="connsiteY6" fmla="*/ 215358 h 2140022"/>
                <a:gd name="connsiteX7" fmla="*/ 6501967 w 8317020"/>
                <a:gd name="connsiteY7" fmla="*/ 188747 h 2140022"/>
                <a:gd name="connsiteX8" fmla="*/ 6377381 w 8317020"/>
                <a:gd name="connsiteY8" fmla="*/ 177651 h 2140022"/>
                <a:gd name="connsiteX9" fmla="*/ 6085150 w 8317020"/>
                <a:gd name="connsiteY9" fmla="*/ 168224 h 2140022"/>
                <a:gd name="connsiteX10" fmla="*/ 5623236 w 8317020"/>
                <a:gd name="connsiteY10" fmla="*/ 168224 h 2140022"/>
                <a:gd name="connsiteX11" fmla="*/ 5368713 w 8317020"/>
                <a:gd name="connsiteY11" fmla="*/ 168224 h 2140022"/>
                <a:gd name="connsiteX12" fmla="*/ 5263717 w 8317020"/>
                <a:gd name="connsiteY12" fmla="*/ 172078 h 2140022"/>
                <a:gd name="connsiteX13" fmla="*/ 5180177 w 8317020"/>
                <a:gd name="connsiteY13" fmla="*/ 205931 h 2140022"/>
                <a:gd name="connsiteX14" fmla="*/ 4812531 w 8317020"/>
                <a:gd name="connsiteY14" fmla="*/ 234212 h 2140022"/>
                <a:gd name="connsiteX15" fmla="*/ 4397752 w 8317020"/>
                <a:gd name="connsiteY15" fmla="*/ 337907 h 2140022"/>
                <a:gd name="connsiteX16" fmla="*/ 3916985 w 8317020"/>
                <a:gd name="connsiteY16" fmla="*/ 375614 h 2140022"/>
                <a:gd name="connsiteX17" fmla="*/ 3436218 w 8317020"/>
                <a:gd name="connsiteY17" fmla="*/ 451028 h 2140022"/>
                <a:gd name="connsiteX18" fmla="*/ 2804622 w 8317020"/>
                <a:gd name="connsiteY18" fmla="*/ 422748 h 2140022"/>
                <a:gd name="connsiteX19" fmla="*/ 2361562 w 8317020"/>
                <a:gd name="connsiteY19" fmla="*/ 403894 h 2140022"/>
                <a:gd name="connsiteX20" fmla="*/ 1824234 w 8317020"/>
                <a:gd name="connsiteY20" fmla="*/ 451028 h 2140022"/>
                <a:gd name="connsiteX21" fmla="*/ 1411383 w 8317020"/>
                <a:gd name="connsiteY21" fmla="*/ 300949 h 2140022"/>
                <a:gd name="connsiteX22" fmla="*/ 986213 w 8317020"/>
                <a:gd name="connsiteY22" fmla="*/ 149156 h 2140022"/>
                <a:gd name="connsiteX23" fmla="*/ 865593 w 8317020"/>
                <a:gd name="connsiteY23" fmla="*/ 116269 h 2140022"/>
                <a:gd name="connsiteX24" fmla="*/ 776359 w 8317020"/>
                <a:gd name="connsiteY24" fmla="*/ 89549 h 2140022"/>
                <a:gd name="connsiteX25" fmla="*/ 511039 w 8317020"/>
                <a:gd name="connsiteY25" fmla="*/ 0 h 2140022"/>
                <a:gd name="connsiteX26" fmla="*/ 234356 w 8317020"/>
                <a:gd name="connsiteY26" fmla="*/ 7912 h 2140022"/>
                <a:gd name="connsiteX27" fmla="*/ 36230 w 8317020"/>
                <a:gd name="connsiteY27" fmla="*/ 20980 h 2140022"/>
                <a:gd name="connsiteX28" fmla="*/ 2382 w 8317020"/>
                <a:gd name="connsiteY28" fmla="*/ 292958 h 2140022"/>
                <a:gd name="connsiteX29" fmla="*/ 0 w 8317020"/>
                <a:gd name="connsiteY29" fmla="*/ 425423 h 2140022"/>
                <a:gd name="connsiteX30" fmla="*/ 2284 w 8317020"/>
                <a:gd name="connsiteY30" fmla="*/ 2140022 h 2140022"/>
                <a:gd name="connsiteX31" fmla="*/ 985249 w 8317020"/>
                <a:gd name="connsiteY31" fmla="*/ 1987597 h 2140022"/>
                <a:gd name="connsiteX32" fmla="*/ 2305001 w 8317020"/>
                <a:gd name="connsiteY32" fmla="*/ 1582245 h 2140022"/>
                <a:gd name="connsiteX33" fmla="*/ 3634181 w 8317020"/>
                <a:gd name="connsiteY33" fmla="*/ 1346575 h 2140022"/>
                <a:gd name="connsiteX34" fmla="*/ 3813290 w 8317020"/>
                <a:gd name="connsiteY34" fmla="*/ 1346575 h 2140022"/>
                <a:gd name="connsiteX35" fmla="*/ 5114188 w 8317020"/>
                <a:gd name="connsiteY35" fmla="*/ 1120331 h 2140022"/>
                <a:gd name="connsiteX36" fmla="*/ 5642090 w 8317020"/>
                <a:gd name="connsiteY36" fmla="*/ 1026064 h 2140022"/>
                <a:gd name="connsiteX37" fmla="*/ 6641331 w 8317020"/>
                <a:gd name="connsiteY37" fmla="*/ 960076 h 2140022"/>
                <a:gd name="connsiteX38" fmla="*/ 7470890 w 8317020"/>
                <a:gd name="connsiteY38" fmla="*/ 1242880 h 2140022"/>
                <a:gd name="connsiteX39" fmla="*/ 8225034 w 8317020"/>
                <a:gd name="connsiteY39" fmla="*/ 1224026 h 2140022"/>
                <a:gd name="connsiteX40" fmla="*/ 8317020 w 8317020"/>
                <a:gd name="connsiteY40" fmla="*/ 1231267 h 2140022"/>
                <a:gd name="connsiteX41" fmla="*/ 8317020 w 8317020"/>
                <a:gd name="connsiteY41" fmla="*/ 64333 h 2140022"/>
                <a:gd name="connsiteX0" fmla="*/ 8317020 w 8317020"/>
                <a:gd name="connsiteY0" fmla="*/ 64333 h 1987597"/>
                <a:gd name="connsiteX1" fmla="*/ 7923377 w 8317020"/>
                <a:gd name="connsiteY1" fmla="*/ 92810 h 1987597"/>
                <a:gd name="connsiteX2" fmla="*/ 7631146 w 8317020"/>
                <a:gd name="connsiteY2" fmla="*/ 121090 h 1987597"/>
                <a:gd name="connsiteX3" fmla="*/ 7317877 w 8317020"/>
                <a:gd name="connsiteY3" fmla="*/ 182020 h 1987597"/>
                <a:gd name="connsiteX4" fmla="*/ 7084391 w 8317020"/>
                <a:gd name="connsiteY4" fmla="*/ 243638 h 1987597"/>
                <a:gd name="connsiteX5" fmla="*/ 6811014 w 8317020"/>
                <a:gd name="connsiteY5" fmla="*/ 253066 h 1987597"/>
                <a:gd name="connsiteX6" fmla="*/ 6613051 w 8317020"/>
                <a:gd name="connsiteY6" fmla="*/ 215358 h 1987597"/>
                <a:gd name="connsiteX7" fmla="*/ 6501967 w 8317020"/>
                <a:gd name="connsiteY7" fmla="*/ 188747 h 1987597"/>
                <a:gd name="connsiteX8" fmla="*/ 6377381 w 8317020"/>
                <a:gd name="connsiteY8" fmla="*/ 177651 h 1987597"/>
                <a:gd name="connsiteX9" fmla="*/ 6085150 w 8317020"/>
                <a:gd name="connsiteY9" fmla="*/ 168224 h 1987597"/>
                <a:gd name="connsiteX10" fmla="*/ 5623236 w 8317020"/>
                <a:gd name="connsiteY10" fmla="*/ 168224 h 1987597"/>
                <a:gd name="connsiteX11" fmla="*/ 5368713 w 8317020"/>
                <a:gd name="connsiteY11" fmla="*/ 168224 h 1987597"/>
                <a:gd name="connsiteX12" fmla="*/ 5263717 w 8317020"/>
                <a:gd name="connsiteY12" fmla="*/ 172078 h 1987597"/>
                <a:gd name="connsiteX13" fmla="*/ 5180177 w 8317020"/>
                <a:gd name="connsiteY13" fmla="*/ 205931 h 1987597"/>
                <a:gd name="connsiteX14" fmla="*/ 4812531 w 8317020"/>
                <a:gd name="connsiteY14" fmla="*/ 234212 h 1987597"/>
                <a:gd name="connsiteX15" fmla="*/ 4397752 w 8317020"/>
                <a:gd name="connsiteY15" fmla="*/ 337907 h 1987597"/>
                <a:gd name="connsiteX16" fmla="*/ 3916985 w 8317020"/>
                <a:gd name="connsiteY16" fmla="*/ 375614 h 1987597"/>
                <a:gd name="connsiteX17" fmla="*/ 3436218 w 8317020"/>
                <a:gd name="connsiteY17" fmla="*/ 451028 h 1987597"/>
                <a:gd name="connsiteX18" fmla="*/ 2804622 w 8317020"/>
                <a:gd name="connsiteY18" fmla="*/ 422748 h 1987597"/>
                <a:gd name="connsiteX19" fmla="*/ 2361562 w 8317020"/>
                <a:gd name="connsiteY19" fmla="*/ 403894 h 1987597"/>
                <a:gd name="connsiteX20" fmla="*/ 1824234 w 8317020"/>
                <a:gd name="connsiteY20" fmla="*/ 451028 h 1987597"/>
                <a:gd name="connsiteX21" fmla="*/ 1411383 w 8317020"/>
                <a:gd name="connsiteY21" fmla="*/ 300949 h 1987597"/>
                <a:gd name="connsiteX22" fmla="*/ 986213 w 8317020"/>
                <a:gd name="connsiteY22" fmla="*/ 149156 h 1987597"/>
                <a:gd name="connsiteX23" fmla="*/ 865593 w 8317020"/>
                <a:gd name="connsiteY23" fmla="*/ 116269 h 1987597"/>
                <a:gd name="connsiteX24" fmla="*/ 776359 w 8317020"/>
                <a:gd name="connsiteY24" fmla="*/ 89549 h 1987597"/>
                <a:gd name="connsiteX25" fmla="*/ 511039 w 8317020"/>
                <a:gd name="connsiteY25" fmla="*/ 0 h 1987597"/>
                <a:gd name="connsiteX26" fmla="*/ 234356 w 8317020"/>
                <a:gd name="connsiteY26" fmla="*/ 7912 h 1987597"/>
                <a:gd name="connsiteX27" fmla="*/ 36230 w 8317020"/>
                <a:gd name="connsiteY27" fmla="*/ 20980 h 1987597"/>
                <a:gd name="connsiteX28" fmla="*/ 2382 w 8317020"/>
                <a:gd name="connsiteY28" fmla="*/ 292958 h 1987597"/>
                <a:gd name="connsiteX29" fmla="*/ 0 w 8317020"/>
                <a:gd name="connsiteY29" fmla="*/ 425423 h 1987597"/>
                <a:gd name="connsiteX30" fmla="*/ 12675 w 8317020"/>
                <a:gd name="connsiteY30" fmla="*/ 1786731 h 1987597"/>
                <a:gd name="connsiteX31" fmla="*/ 985249 w 8317020"/>
                <a:gd name="connsiteY31" fmla="*/ 1987597 h 1987597"/>
                <a:gd name="connsiteX32" fmla="*/ 2305001 w 8317020"/>
                <a:gd name="connsiteY32" fmla="*/ 1582245 h 1987597"/>
                <a:gd name="connsiteX33" fmla="*/ 3634181 w 8317020"/>
                <a:gd name="connsiteY33" fmla="*/ 1346575 h 1987597"/>
                <a:gd name="connsiteX34" fmla="*/ 3813290 w 8317020"/>
                <a:gd name="connsiteY34" fmla="*/ 1346575 h 1987597"/>
                <a:gd name="connsiteX35" fmla="*/ 5114188 w 8317020"/>
                <a:gd name="connsiteY35" fmla="*/ 1120331 h 1987597"/>
                <a:gd name="connsiteX36" fmla="*/ 5642090 w 8317020"/>
                <a:gd name="connsiteY36" fmla="*/ 1026064 h 1987597"/>
                <a:gd name="connsiteX37" fmla="*/ 6641331 w 8317020"/>
                <a:gd name="connsiteY37" fmla="*/ 960076 h 1987597"/>
                <a:gd name="connsiteX38" fmla="*/ 7470890 w 8317020"/>
                <a:gd name="connsiteY38" fmla="*/ 1242880 h 1987597"/>
                <a:gd name="connsiteX39" fmla="*/ 8225034 w 8317020"/>
                <a:gd name="connsiteY39" fmla="*/ 1224026 h 1987597"/>
                <a:gd name="connsiteX40" fmla="*/ 8317020 w 8317020"/>
                <a:gd name="connsiteY40" fmla="*/ 1231267 h 1987597"/>
                <a:gd name="connsiteX41" fmla="*/ 8317020 w 8317020"/>
                <a:gd name="connsiteY41" fmla="*/ 64333 h 1987597"/>
                <a:gd name="connsiteX0" fmla="*/ 8314638 w 8314638"/>
                <a:gd name="connsiteY0" fmla="*/ 64333 h 1987597"/>
                <a:gd name="connsiteX1" fmla="*/ 7920995 w 8314638"/>
                <a:gd name="connsiteY1" fmla="*/ 92810 h 1987597"/>
                <a:gd name="connsiteX2" fmla="*/ 7628764 w 8314638"/>
                <a:gd name="connsiteY2" fmla="*/ 121090 h 1987597"/>
                <a:gd name="connsiteX3" fmla="*/ 7315495 w 8314638"/>
                <a:gd name="connsiteY3" fmla="*/ 182020 h 1987597"/>
                <a:gd name="connsiteX4" fmla="*/ 7082009 w 8314638"/>
                <a:gd name="connsiteY4" fmla="*/ 243638 h 1987597"/>
                <a:gd name="connsiteX5" fmla="*/ 6808632 w 8314638"/>
                <a:gd name="connsiteY5" fmla="*/ 253066 h 1987597"/>
                <a:gd name="connsiteX6" fmla="*/ 6610669 w 8314638"/>
                <a:gd name="connsiteY6" fmla="*/ 215358 h 1987597"/>
                <a:gd name="connsiteX7" fmla="*/ 6499585 w 8314638"/>
                <a:gd name="connsiteY7" fmla="*/ 188747 h 1987597"/>
                <a:gd name="connsiteX8" fmla="*/ 6374999 w 8314638"/>
                <a:gd name="connsiteY8" fmla="*/ 177651 h 1987597"/>
                <a:gd name="connsiteX9" fmla="*/ 6082768 w 8314638"/>
                <a:gd name="connsiteY9" fmla="*/ 168224 h 1987597"/>
                <a:gd name="connsiteX10" fmla="*/ 5620854 w 8314638"/>
                <a:gd name="connsiteY10" fmla="*/ 168224 h 1987597"/>
                <a:gd name="connsiteX11" fmla="*/ 5366331 w 8314638"/>
                <a:gd name="connsiteY11" fmla="*/ 168224 h 1987597"/>
                <a:gd name="connsiteX12" fmla="*/ 5261335 w 8314638"/>
                <a:gd name="connsiteY12" fmla="*/ 172078 h 1987597"/>
                <a:gd name="connsiteX13" fmla="*/ 5177795 w 8314638"/>
                <a:gd name="connsiteY13" fmla="*/ 205931 h 1987597"/>
                <a:gd name="connsiteX14" fmla="*/ 4810149 w 8314638"/>
                <a:gd name="connsiteY14" fmla="*/ 234212 h 1987597"/>
                <a:gd name="connsiteX15" fmla="*/ 4395370 w 8314638"/>
                <a:gd name="connsiteY15" fmla="*/ 337907 h 1987597"/>
                <a:gd name="connsiteX16" fmla="*/ 3914603 w 8314638"/>
                <a:gd name="connsiteY16" fmla="*/ 375614 h 1987597"/>
                <a:gd name="connsiteX17" fmla="*/ 3433836 w 8314638"/>
                <a:gd name="connsiteY17" fmla="*/ 451028 h 1987597"/>
                <a:gd name="connsiteX18" fmla="*/ 2802240 w 8314638"/>
                <a:gd name="connsiteY18" fmla="*/ 422748 h 1987597"/>
                <a:gd name="connsiteX19" fmla="*/ 2359180 w 8314638"/>
                <a:gd name="connsiteY19" fmla="*/ 403894 h 1987597"/>
                <a:gd name="connsiteX20" fmla="*/ 1821852 w 8314638"/>
                <a:gd name="connsiteY20" fmla="*/ 451028 h 1987597"/>
                <a:gd name="connsiteX21" fmla="*/ 1409001 w 8314638"/>
                <a:gd name="connsiteY21" fmla="*/ 300949 h 1987597"/>
                <a:gd name="connsiteX22" fmla="*/ 983831 w 8314638"/>
                <a:gd name="connsiteY22" fmla="*/ 149156 h 1987597"/>
                <a:gd name="connsiteX23" fmla="*/ 863211 w 8314638"/>
                <a:gd name="connsiteY23" fmla="*/ 116269 h 1987597"/>
                <a:gd name="connsiteX24" fmla="*/ 773977 w 8314638"/>
                <a:gd name="connsiteY24" fmla="*/ 89549 h 1987597"/>
                <a:gd name="connsiteX25" fmla="*/ 508657 w 8314638"/>
                <a:gd name="connsiteY25" fmla="*/ 0 h 1987597"/>
                <a:gd name="connsiteX26" fmla="*/ 231974 w 8314638"/>
                <a:gd name="connsiteY26" fmla="*/ 7912 h 1987597"/>
                <a:gd name="connsiteX27" fmla="*/ 33848 w 8314638"/>
                <a:gd name="connsiteY27" fmla="*/ 20980 h 1987597"/>
                <a:gd name="connsiteX28" fmla="*/ 0 w 8314638"/>
                <a:gd name="connsiteY28" fmla="*/ 292958 h 1987597"/>
                <a:gd name="connsiteX29" fmla="*/ 10293 w 8314638"/>
                <a:gd name="connsiteY29" fmla="*/ 1786731 h 1987597"/>
                <a:gd name="connsiteX30" fmla="*/ 982867 w 8314638"/>
                <a:gd name="connsiteY30" fmla="*/ 1987597 h 1987597"/>
                <a:gd name="connsiteX31" fmla="*/ 2302619 w 8314638"/>
                <a:gd name="connsiteY31" fmla="*/ 1582245 h 1987597"/>
                <a:gd name="connsiteX32" fmla="*/ 3631799 w 8314638"/>
                <a:gd name="connsiteY32" fmla="*/ 1346575 h 1987597"/>
                <a:gd name="connsiteX33" fmla="*/ 3810908 w 8314638"/>
                <a:gd name="connsiteY33" fmla="*/ 1346575 h 1987597"/>
                <a:gd name="connsiteX34" fmla="*/ 5111806 w 8314638"/>
                <a:gd name="connsiteY34" fmla="*/ 1120331 h 1987597"/>
                <a:gd name="connsiteX35" fmla="*/ 5639708 w 8314638"/>
                <a:gd name="connsiteY35" fmla="*/ 1026064 h 1987597"/>
                <a:gd name="connsiteX36" fmla="*/ 6638949 w 8314638"/>
                <a:gd name="connsiteY36" fmla="*/ 960076 h 1987597"/>
                <a:gd name="connsiteX37" fmla="*/ 7468508 w 8314638"/>
                <a:gd name="connsiteY37" fmla="*/ 1242880 h 1987597"/>
                <a:gd name="connsiteX38" fmla="*/ 8222652 w 8314638"/>
                <a:gd name="connsiteY38" fmla="*/ 1224026 h 1987597"/>
                <a:gd name="connsiteX39" fmla="*/ 8314638 w 8314638"/>
                <a:gd name="connsiteY39" fmla="*/ 1231267 h 1987597"/>
                <a:gd name="connsiteX40" fmla="*/ 8314638 w 8314638"/>
                <a:gd name="connsiteY40" fmla="*/ 64333 h 1987597"/>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10293 w 8314638"/>
                <a:gd name="connsiteY29" fmla="*/ 1786731 h 1786731"/>
                <a:gd name="connsiteX30" fmla="*/ 1055604 w 8314638"/>
                <a:gd name="connsiteY30" fmla="*/ 1675869 h 1786731"/>
                <a:gd name="connsiteX31" fmla="*/ 2302619 w 8314638"/>
                <a:gd name="connsiteY31" fmla="*/ 1582245 h 1786731"/>
                <a:gd name="connsiteX32" fmla="*/ 3631799 w 8314638"/>
                <a:gd name="connsiteY32" fmla="*/ 1346575 h 1786731"/>
                <a:gd name="connsiteX33" fmla="*/ 3810908 w 8314638"/>
                <a:gd name="connsiteY33" fmla="*/ 1346575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631799 w 8314638"/>
                <a:gd name="connsiteY32" fmla="*/ 1346575 h 1786731"/>
                <a:gd name="connsiteX33" fmla="*/ 3810908 w 8314638"/>
                <a:gd name="connsiteY33" fmla="*/ 1346575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475935 w 8314638"/>
                <a:gd name="connsiteY32" fmla="*/ 1408920 h 1786731"/>
                <a:gd name="connsiteX33" fmla="*/ 3810908 w 8314638"/>
                <a:gd name="connsiteY33" fmla="*/ 1346575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475935 w 8314638"/>
                <a:gd name="connsiteY32" fmla="*/ 1408920 h 1786731"/>
                <a:gd name="connsiteX33" fmla="*/ 3956381 w 8314638"/>
                <a:gd name="connsiteY33" fmla="*/ 1388139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475935 w 8314638"/>
                <a:gd name="connsiteY32" fmla="*/ 1408920 h 1786731"/>
                <a:gd name="connsiteX33" fmla="*/ 3951618 w 8314638"/>
                <a:gd name="connsiteY33" fmla="*/ 1469102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475935 w 8314638"/>
                <a:gd name="connsiteY32" fmla="*/ 1408920 h 1786731"/>
                <a:gd name="connsiteX33" fmla="*/ 3951618 w 8314638"/>
                <a:gd name="connsiteY33" fmla="*/ 1469102 h 1786731"/>
                <a:gd name="connsiteX34" fmla="*/ 5111806 w 8314638"/>
                <a:gd name="connsiteY34" fmla="*/ 1182244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286063 w 8286063"/>
                <a:gd name="connsiteY0" fmla="*/ 64333 h 1786731"/>
                <a:gd name="connsiteX1" fmla="*/ 7892420 w 8286063"/>
                <a:gd name="connsiteY1" fmla="*/ 92810 h 1786731"/>
                <a:gd name="connsiteX2" fmla="*/ 7600189 w 8286063"/>
                <a:gd name="connsiteY2" fmla="*/ 121090 h 1786731"/>
                <a:gd name="connsiteX3" fmla="*/ 7286920 w 8286063"/>
                <a:gd name="connsiteY3" fmla="*/ 182020 h 1786731"/>
                <a:gd name="connsiteX4" fmla="*/ 7053434 w 8286063"/>
                <a:gd name="connsiteY4" fmla="*/ 243638 h 1786731"/>
                <a:gd name="connsiteX5" fmla="*/ 6780057 w 8286063"/>
                <a:gd name="connsiteY5" fmla="*/ 253066 h 1786731"/>
                <a:gd name="connsiteX6" fmla="*/ 6582094 w 8286063"/>
                <a:gd name="connsiteY6" fmla="*/ 215358 h 1786731"/>
                <a:gd name="connsiteX7" fmla="*/ 6471010 w 8286063"/>
                <a:gd name="connsiteY7" fmla="*/ 188747 h 1786731"/>
                <a:gd name="connsiteX8" fmla="*/ 6346424 w 8286063"/>
                <a:gd name="connsiteY8" fmla="*/ 177651 h 1786731"/>
                <a:gd name="connsiteX9" fmla="*/ 6054193 w 8286063"/>
                <a:gd name="connsiteY9" fmla="*/ 168224 h 1786731"/>
                <a:gd name="connsiteX10" fmla="*/ 5592279 w 8286063"/>
                <a:gd name="connsiteY10" fmla="*/ 168224 h 1786731"/>
                <a:gd name="connsiteX11" fmla="*/ 5337756 w 8286063"/>
                <a:gd name="connsiteY11" fmla="*/ 168224 h 1786731"/>
                <a:gd name="connsiteX12" fmla="*/ 5232760 w 8286063"/>
                <a:gd name="connsiteY12" fmla="*/ 172078 h 1786731"/>
                <a:gd name="connsiteX13" fmla="*/ 5149220 w 8286063"/>
                <a:gd name="connsiteY13" fmla="*/ 205931 h 1786731"/>
                <a:gd name="connsiteX14" fmla="*/ 4781574 w 8286063"/>
                <a:gd name="connsiteY14" fmla="*/ 234212 h 1786731"/>
                <a:gd name="connsiteX15" fmla="*/ 4366795 w 8286063"/>
                <a:gd name="connsiteY15" fmla="*/ 337907 h 1786731"/>
                <a:gd name="connsiteX16" fmla="*/ 3886028 w 8286063"/>
                <a:gd name="connsiteY16" fmla="*/ 375614 h 1786731"/>
                <a:gd name="connsiteX17" fmla="*/ 3405261 w 8286063"/>
                <a:gd name="connsiteY17" fmla="*/ 451028 h 1786731"/>
                <a:gd name="connsiteX18" fmla="*/ 2773665 w 8286063"/>
                <a:gd name="connsiteY18" fmla="*/ 422748 h 1786731"/>
                <a:gd name="connsiteX19" fmla="*/ 2330605 w 8286063"/>
                <a:gd name="connsiteY19" fmla="*/ 403894 h 1786731"/>
                <a:gd name="connsiteX20" fmla="*/ 1793277 w 8286063"/>
                <a:gd name="connsiteY20" fmla="*/ 451028 h 1786731"/>
                <a:gd name="connsiteX21" fmla="*/ 1380426 w 8286063"/>
                <a:gd name="connsiteY21" fmla="*/ 300949 h 1786731"/>
                <a:gd name="connsiteX22" fmla="*/ 955256 w 8286063"/>
                <a:gd name="connsiteY22" fmla="*/ 149156 h 1786731"/>
                <a:gd name="connsiteX23" fmla="*/ 834636 w 8286063"/>
                <a:gd name="connsiteY23" fmla="*/ 116269 h 1786731"/>
                <a:gd name="connsiteX24" fmla="*/ 745402 w 8286063"/>
                <a:gd name="connsiteY24" fmla="*/ 89549 h 1786731"/>
                <a:gd name="connsiteX25" fmla="*/ 480082 w 8286063"/>
                <a:gd name="connsiteY25" fmla="*/ 0 h 1786731"/>
                <a:gd name="connsiteX26" fmla="*/ 203399 w 8286063"/>
                <a:gd name="connsiteY26" fmla="*/ 7912 h 1786731"/>
                <a:gd name="connsiteX27" fmla="*/ 5273 w 8286063"/>
                <a:gd name="connsiteY27" fmla="*/ 20980 h 1786731"/>
                <a:gd name="connsiteX28" fmla="*/ 0 w 8286063"/>
                <a:gd name="connsiteY28" fmla="*/ 359633 h 1786731"/>
                <a:gd name="connsiteX29" fmla="*/ 23282 w 8286063"/>
                <a:gd name="connsiteY29" fmla="*/ 1786731 h 1786731"/>
                <a:gd name="connsiteX30" fmla="*/ 1027029 w 8286063"/>
                <a:gd name="connsiteY30" fmla="*/ 1675869 h 1786731"/>
                <a:gd name="connsiteX31" fmla="*/ 2274044 w 8286063"/>
                <a:gd name="connsiteY31" fmla="*/ 1582245 h 1786731"/>
                <a:gd name="connsiteX32" fmla="*/ 3447360 w 8286063"/>
                <a:gd name="connsiteY32" fmla="*/ 1408920 h 1786731"/>
                <a:gd name="connsiteX33" fmla="*/ 3923043 w 8286063"/>
                <a:gd name="connsiteY33" fmla="*/ 1469102 h 1786731"/>
                <a:gd name="connsiteX34" fmla="*/ 5083231 w 8286063"/>
                <a:gd name="connsiteY34" fmla="*/ 1182244 h 1786731"/>
                <a:gd name="connsiteX35" fmla="*/ 5611133 w 8286063"/>
                <a:gd name="connsiteY35" fmla="*/ 1026064 h 1786731"/>
                <a:gd name="connsiteX36" fmla="*/ 6610374 w 8286063"/>
                <a:gd name="connsiteY36" fmla="*/ 960076 h 1786731"/>
                <a:gd name="connsiteX37" fmla="*/ 7439933 w 8286063"/>
                <a:gd name="connsiteY37" fmla="*/ 1242880 h 1786731"/>
                <a:gd name="connsiteX38" fmla="*/ 8194077 w 8286063"/>
                <a:gd name="connsiteY38" fmla="*/ 1224026 h 1786731"/>
                <a:gd name="connsiteX39" fmla="*/ 8286063 w 8286063"/>
                <a:gd name="connsiteY39" fmla="*/ 1231267 h 1786731"/>
                <a:gd name="connsiteX40" fmla="*/ 8286063 w 8286063"/>
                <a:gd name="connsiteY40" fmla="*/ 64333 h 1786731"/>
                <a:gd name="connsiteX0" fmla="*/ 8286063 w 8286063"/>
                <a:gd name="connsiteY0" fmla="*/ 66432 h 1788830"/>
                <a:gd name="connsiteX1" fmla="*/ 7892420 w 8286063"/>
                <a:gd name="connsiteY1" fmla="*/ 94909 h 1788830"/>
                <a:gd name="connsiteX2" fmla="*/ 7600189 w 8286063"/>
                <a:gd name="connsiteY2" fmla="*/ 123189 h 1788830"/>
                <a:gd name="connsiteX3" fmla="*/ 7286920 w 8286063"/>
                <a:gd name="connsiteY3" fmla="*/ 184119 h 1788830"/>
                <a:gd name="connsiteX4" fmla="*/ 7053434 w 8286063"/>
                <a:gd name="connsiteY4" fmla="*/ 245737 h 1788830"/>
                <a:gd name="connsiteX5" fmla="*/ 6780057 w 8286063"/>
                <a:gd name="connsiteY5" fmla="*/ 255165 h 1788830"/>
                <a:gd name="connsiteX6" fmla="*/ 6582094 w 8286063"/>
                <a:gd name="connsiteY6" fmla="*/ 217457 h 1788830"/>
                <a:gd name="connsiteX7" fmla="*/ 6471010 w 8286063"/>
                <a:gd name="connsiteY7" fmla="*/ 190846 h 1788830"/>
                <a:gd name="connsiteX8" fmla="*/ 6346424 w 8286063"/>
                <a:gd name="connsiteY8" fmla="*/ 179750 h 1788830"/>
                <a:gd name="connsiteX9" fmla="*/ 6054193 w 8286063"/>
                <a:gd name="connsiteY9" fmla="*/ 170323 h 1788830"/>
                <a:gd name="connsiteX10" fmla="*/ 5592279 w 8286063"/>
                <a:gd name="connsiteY10" fmla="*/ 170323 h 1788830"/>
                <a:gd name="connsiteX11" fmla="*/ 5337756 w 8286063"/>
                <a:gd name="connsiteY11" fmla="*/ 170323 h 1788830"/>
                <a:gd name="connsiteX12" fmla="*/ 5232760 w 8286063"/>
                <a:gd name="connsiteY12" fmla="*/ 174177 h 1788830"/>
                <a:gd name="connsiteX13" fmla="*/ 5149220 w 8286063"/>
                <a:gd name="connsiteY13" fmla="*/ 208030 h 1788830"/>
                <a:gd name="connsiteX14" fmla="*/ 4781574 w 8286063"/>
                <a:gd name="connsiteY14" fmla="*/ 236311 h 1788830"/>
                <a:gd name="connsiteX15" fmla="*/ 4366795 w 8286063"/>
                <a:gd name="connsiteY15" fmla="*/ 340006 h 1788830"/>
                <a:gd name="connsiteX16" fmla="*/ 3886028 w 8286063"/>
                <a:gd name="connsiteY16" fmla="*/ 377713 h 1788830"/>
                <a:gd name="connsiteX17" fmla="*/ 3405261 w 8286063"/>
                <a:gd name="connsiteY17" fmla="*/ 453127 h 1788830"/>
                <a:gd name="connsiteX18" fmla="*/ 2773665 w 8286063"/>
                <a:gd name="connsiteY18" fmla="*/ 424847 h 1788830"/>
                <a:gd name="connsiteX19" fmla="*/ 2330605 w 8286063"/>
                <a:gd name="connsiteY19" fmla="*/ 405993 h 1788830"/>
                <a:gd name="connsiteX20" fmla="*/ 1793277 w 8286063"/>
                <a:gd name="connsiteY20" fmla="*/ 453127 h 1788830"/>
                <a:gd name="connsiteX21" fmla="*/ 1380426 w 8286063"/>
                <a:gd name="connsiteY21" fmla="*/ 303048 h 1788830"/>
                <a:gd name="connsiteX22" fmla="*/ 955256 w 8286063"/>
                <a:gd name="connsiteY22" fmla="*/ 151255 h 1788830"/>
                <a:gd name="connsiteX23" fmla="*/ 834636 w 8286063"/>
                <a:gd name="connsiteY23" fmla="*/ 118368 h 1788830"/>
                <a:gd name="connsiteX24" fmla="*/ 745402 w 8286063"/>
                <a:gd name="connsiteY24" fmla="*/ 91648 h 1788830"/>
                <a:gd name="connsiteX25" fmla="*/ 480082 w 8286063"/>
                <a:gd name="connsiteY25" fmla="*/ 2099 h 1788830"/>
                <a:gd name="connsiteX26" fmla="*/ 203399 w 8286063"/>
                <a:gd name="connsiteY26" fmla="*/ 10011 h 1788830"/>
                <a:gd name="connsiteX27" fmla="*/ 5273 w 8286063"/>
                <a:gd name="connsiteY27" fmla="*/ 4029 h 1788830"/>
                <a:gd name="connsiteX28" fmla="*/ 0 w 8286063"/>
                <a:gd name="connsiteY28" fmla="*/ 361732 h 1788830"/>
                <a:gd name="connsiteX29" fmla="*/ 23282 w 8286063"/>
                <a:gd name="connsiteY29" fmla="*/ 1788830 h 1788830"/>
                <a:gd name="connsiteX30" fmla="*/ 1027029 w 8286063"/>
                <a:gd name="connsiteY30" fmla="*/ 1677968 h 1788830"/>
                <a:gd name="connsiteX31" fmla="*/ 2274044 w 8286063"/>
                <a:gd name="connsiteY31" fmla="*/ 1584344 h 1788830"/>
                <a:gd name="connsiteX32" fmla="*/ 3447360 w 8286063"/>
                <a:gd name="connsiteY32" fmla="*/ 1411019 h 1788830"/>
                <a:gd name="connsiteX33" fmla="*/ 3923043 w 8286063"/>
                <a:gd name="connsiteY33" fmla="*/ 1471201 h 1788830"/>
                <a:gd name="connsiteX34" fmla="*/ 5083231 w 8286063"/>
                <a:gd name="connsiteY34" fmla="*/ 1184343 h 1788830"/>
                <a:gd name="connsiteX35" fmla="*/ 5611133 w 8286063"/>
                <a:gd name="connsiteY35" fmla="*/ 1028163 h 1788830"/>
                <a:gd name="connsiteX36" fmla="*/ 6610374 w 8286063"/>
                <a:gd name="connsiteY36" fmla="*/ 962175 h 1788830"/>
                <a:gd name="connsiteX37" fmla="*/ 7439933 w 8286063"/>
                <a:gd name="connsiteY37" fmla="*/ 1244979 h 1788830"/>
                <a:gd name="connsiteX38" fmla="*/ 8194077 w 8286063"/>
                <a:gd name="connsiteY38" fmla="*/ 1226125 h 1788830"/>
                <a:gd name="connsiteX39" fmla="*/ 8286063 w 8286063"/>
                <a:gd name="connsiteY39" fmla="*/ 1233366 h 1788830"/>
                <a:gd name="connsiteX40" fmla="*/ 8286063 w 8286063"/>
                <a:gd name="connsiteY40" fmla="*/ 66432 h 1788830"/>
                <a:gd name="connsiteX0" fmla="*/ 8286063 w 8286063"/>
                <a:gd name="connsiteY0" fmla="*/ 66432 h 1755493"/>
                <a:gd name="connsiteX1" fmla="*/ 7892420 w 8286063"/>
                <a:gd name="connsiteY1" fmla="*/ 94909 h 1755493"/>
                <a:gd name="connsiteX2" fmla="*/ 7600189 w 8286063"/>
                <a:gd name="connsiteY2" fmla="*/ 123189 h 1755493"/>
                <a:gd name="connsiteX3" fmla="*/ 7286920 w 8286063"/>
                <a:gd name="connsiteY3" fmla="*/ 184119 h 1755493"/>
                <a:gd name="connsiteX4" fmla="*/ 7053434 w 8286063"/>
                <a:gd name="connsiteY4" fmla="*/ 245737 h 1755493"/>
                <a:gd name="connsiteX5" fmla="*/ 6780057 w 8286063"/>
                <a:gd name="connsiteY5" fmla="*/ 255165 h 1755493"/>
                <a:gd name="connsiteX6" fmla="*/ 6582094 w 8286063"/>
                <a:gd name="connsiteY6" fmla="*/ 217457 h 1755493"/>
                <a:gd name="connsiteX7" fmla="*/ 6471010 w 8286063"/>
                <a:gd name="connsiteY7" fmla="*/ 190846 h 1755493"/>
                <a:gd name="connsiteX8" fmla="*/ 6346424 w 8286063"/>
                <a:gd name="connsiteY8" fmla="*/ 179750 h 1755493"/>
                <a:gd name="connsiteX9" fmla="*/ 6054193 w 8286063"/>
                <a:gd name="connsiteY9" fmla="*/ 170323 h 1755493"/>
                <a:gd name="connsiteX10" fmla="*/ 5592279 w 8286063"/>
                <a:gd name="connsiteY10" fmla="*/ 170323 h 1755493"/>
                <a:gd name="connsiteX11" fmla="*/ 5337756 w 8286063"/>
                <a:gd name="connsiteY11" fmla="*/ 170323 h 1755493"/>
                <a:gd name="connsiteX12" fmla="*/ 5232760 w 8286063"/>
                <a:gd name="connsiteY12" fmla="*/ 174177 h 1755493"/>
                <a:gd name="connsiteX13" fmla="*/ 5149220 w 8286063"/>
                <a:gd name="connsiteY13" fmla="*/ 208030 h 1755493"/>
                <a:gd name="connsiteX14" fmla="*/ 4781574 w 8286063"/>
                <a:gd name="connsiteY14" fmla="*/ 236311 h 1755493"/>
                <a:gd name="connsiteX15" fmla="*/ 4366795 w 8286063"/>
                <a:gd name="connsiteY15" fmla="*/ 340006 h 1755493"/>
                <a:gd name="connsiteX16" fmla="*/ 3886028 w 8286063"/>
                <a:gd name="connsiteY16" fmla="*/ 377713 h 1755493"/>
                <a:gd name="connsiteX17" fmla="*/ 3405261 w 8286063"/>
                <a:gd name="connsiteY17" fmla="*/ 453127 h 1755493"/>
                <a:gd name="connsiteX18" fmla="*/ 2773665 w 8286063"/>
                <a:gd name="connsiteY18" fmla="*/ 424847 h 1755493"/>
                <a:gd name="connsiteX19" fmla="*/ 2330605 w 8286063"/>
                <a:gd name="connsiteY19" fmla="*/ 405993 h 1755493"/>
                <a:gd name="connsiteX20" fmla="*/ 1793277 w 8286063"/>
                <a:gd name="connsiteY20" fmla="*/ 453127 h 1755493"/>
                <a:gd name="connsiteX21" fmla="*/ 1380426 w 8286063"/>
                <a:gd name="connsiteY21" fmla="*/ 303048 h 1755493"/>
                <a:gd name="connsiteX22" fmla="*/ 955256 w 8286063"/>
                <a:gd name="connsiteY22" fmla="*/ 151255 h 1755493"/>
                <a:gd name="connsiteX23" fmla="*/ 834636 w 8286063"/>
                <a:gd name="connsiteY23" fmla="*/ 118368 h 1755493"/>
                <a:gd name="connsiteX24" fmla="*/ 745402 w 8286063"/>
                <a:gd name="connsiteY24" fmla="*/ 91648 h 1755493"/>
                <a:gd name="connsiteX25" fmla="*/ 480082 w 8286063"/>
                <a:gd name="connsiteY25" fmla="*/ 2099 h 1755493"/>
                <a:gd name="connsiteX26" fmla="*/ 203399 w 8286063"/>
                <a:gd name="connsiteY26" fmla="*/ 10011 h 1755493"/>
                <a:gd name="connsiteX27" fmla="*/ 5273 w 8286063"/>
                <a:gd name="connsiteY27" fmla="*/ 4029 h 1755493"/>
                <a:gd name="connsiteX28" fmla="*/ 0 w 8286063"/>
                <a:gd name="connsiteY28" fmla="*/ 361732 h 1755493"/>
                <a:gd name="connsiteX29" fmla="*/ 4232 w 8286063"/>
                <a:gd name="connsiteY29" fmla="*/ 1755493 h 1755493"/>
                <a:gd name="connsiteX30" fmla="*/ 1027029 w 8286063"/>
                <a:gd name="connsiteY30" fmla="*/ 1677968 h 1755493"/>
                <a:gd name="connsiteX31" fmla="*/ 2274044 w 8286063"/>
                <a:gd name="connsiteY31" fmla="*/ 1584344 h 1755493"/>
                <a:gd name="connsiteX32" fmla="*/ 3447360 w 8286063"/>
                <a:gd name="connsiteY32" fmla="*/ 1411019 h 1755493"/>
                <a:gd name="connsiteX33" fmla="*/ 3923043 w 8286063"/>
                <a:gd name="connsiteY33" fmla="*/ 1471201 h 1755493"/>
                <a:gd name="connsiteX34" fmla="*/ 5083231 w 8286063"/>
                <a:gd name="connsiteY34" fmla="*/ 1184343 h 1755493"/>
                <a:gd name="connsiteX35" fmla="*/ 5611133 w 8286063"/>
                <a:gd name="connsiteY35" fmla="*/ 1028163 h 1755493"/>
                <a:gd name="connsiteX36" fmla="*/ 6610374 w 8286063"/>
                <a:gd name="connsiteY36" fmla="*/ 962175 h 1755493"/>
                <a:gd name="connsiteX37" fmla="*/ 7439933 w 8286063"/>
                <a:gd name="connsiteY37" fmla="*/ 1244979 h 1755493"/>
                <a:gd name="connsiteX38" fmla="*/ 8194077 w 8286063"/>
                <a:gd name="connsiteY38" fmla="*/ 1226125 h 1755493"/>
                <a:gd name="connsiteX39" fmla="*/ 8286063 w 8286063"/>
                <a:gd name="connsiteY39" fmla="*/ 1233366 h 1755493"/>
                <a:gd name="connsiteX40" fmla="*/ 8286063 w 8286063"/>
                <a:gd name="connsiteY40" fmla="*/ 66432 h 175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86063" h="1755493">
                  <a:moveTo>
                    <a:pt x="8286063" y="66432"/>
                  </a:moveTo>
                  <a:lnTo>
                    <a:pt x="7892420" y="94909"/>
                  </a:lnTo>
                  <a:lnTo>
                    <a:pt x="7600189" y="123189"/>
                  </a:lnTo>
                  <a:lnTo>
                    <a:pt x="7286920" y="184119"/>
                  </a:lnTo>
                  <a:lnTo>
                    <a:pt x="7053434" y="245737"/>
                  </a:lnTo>
                  <a:lnTo>
                    <a:pt x="6780057" y="255165"/>
                  </a:lnTo>
                  <a:lnTo>
                    <a:pt x="6582094" y="217457"/>
                  </a:lnTo>
                  <a:cubicBezTo>
                    <a:pt x="6549828" y="211762"/>
                    <a:pt x="6503276" y="196541"/>
                    <a:pt x="6471010" y="190846"/>
                  </a:cubicBezTo>
                  <a:lnTo>
                    <a:pt x="6346424" y="179750"/>
                  </a:lnTo>
                  <a:lnTo>
                    <a:pt x="6054193" y="170323"/>
                  </a:lnTo>
                  <a:lnTo>
                    <a:pt x="5592279" y="170323"/>
                  </a:lnTo>
                  <a:lnTo>
                    <a:pt x="5337756" y="170323"/>
                  </a:lnTo>
                  <a:cubicBezTo>
                    <a:pt x="5311489" y="173989"/>
                    <a:pt x="5259027" y="170511"/>
                    <a:pt x="5232760" y="174177"/>
                  </a:cubicBezTo>
                  <a:lnTo>
                    <a:pt x="5149220" y="208030"/>
                  </a:lnTo>
                  <a:lnTo>
                    <a:pt x="4781574" y="236311"/>
                  </a:lnTo>
                  <a:lnTo>
                    <a:pt x="4366795" y="340006"/>
                  </a:lnTo>
                  <a:lnTo>
                    <a:pt x="3886028" y="377713"/>
                  </a:lnTo>
                  <a:lnTo>
                    <a:pt x="3405261" y="453127"/>
                  </a:lnTo>
                  <a:lnTo>
                    <a:pt x="2773665" y="424847"/>
                  </a:lnTo>
                  <a:lnTo>
                    <a:pt x="2330605" y="405993"/>
                  </a:lnTo>
                  <a:lnTo>
                    <a:pt x="1793277" y="453127"/>
                  </a:lnTo>
                  <a:lnTo>
                    <a:pt x="1380426" y="303048"/>
                  </a:lnTo>
                  <a:lnTo>
                    <a:pt x="955256" y="151255"/>
                  </a:lnTo>
                  <a:lnTo>
                    <a:pt x="834636" y="118368"/>
                  </a:lnTo>
                  <a:cubicBezTo>
                    <a:pt x="811819" y="112925"/>
                    <a:pt x="768219" y="97091"/>
                    <a:pt x="745402" y="91648"/>
                  </a:cubicBezTo>
                  <a:lnTo>
                    <a:pt x="480082" y="2099"/>
                  </a:lnTo>
                  <a:cubicBezTo>
                    <a:pt x="391967" y="8417"/>
                    <a:pt x="282534" y="9689"/>
                    <a:pt x="203399" y="10011"/>
                  </a:cubicBezTo>
                  <a:cubicBezTo>
                    <a:pt x="124264" y="10333"/>
                    <a:pt x="89484" y="-7845"/>
                    <a:pt x="5273" y="4029"/>
                  </a:cubicBezTo>
                  <a:cubicBezTo>
                    <a:pt x="4381" y="56588"/>
                    <a:pt x="892" y="309173"/>
                    <a:pt x="0" y="361732"/>
                  </a:cubicBezTo>
                  <a:cubicBezTo>
                    <a:pt x="1411" y="826319"/>
                    <a:pt x="2821" y="1290906"/>
                    <a:pt x="4232" y="1755493"/>
                  </a:cubicBezTo>
                  <a:lnTo>
                    <a:pt x="1027029" y="1677968"/>
                  </a:lnTo>
                  <a:lnTo>
                    <a:pt x="2274044" y="1584344"/>
                  </a:lnTo>
                  <a:lnTo>
                    <a:pt x="3447360" y="1411019"/>
                  </a:lnTo>
                  <a:lnTo>
                    <a:pt x="3923043" y="1471201"/>
                  </a:lnTo>
                  <a:lnTo>
                    <a:pt x="5083231" y="1184343"/>
                  </a:lnTo>
                  <a:lnTo>
                    <a:pt x="5611133" y="1028163"/>
                  </a:lnTo>
                  <a:cubicBezTo>
                    <a:pt x="5944213" y="1006167"/>
                    <a:pt x="6305574" y="926039"/>
                    <a:pt x="6610374" y="962175"/>
                  </a:cubicBezTo>
                  <a:cubicBezTo>
                    <a:pt x="6915174" y="998311"/>
                    <a:pt x="7163413" y="1150711"/>
                    <a:pt x="7439933" y="1244979"/>
                  </a:cubicBezTo>
                  <a:lnTo>
                    <a:pt x="8194077" y="1226125"/>
                  </a:lnTo>
                  <a:lnTo>
                    <a:pt x="8286063" y="1233366"/>
                  </a:lnTo>
                  <a:cubicBezTo>
                    <a:pt x="8282921" y="853152"/>
                    <a:pt x="8279778" y="437219"/>
                    <a:pt x="8286063" y="66432"/>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1045263" y="6049106"/>
              <a:ext cx="7242265" cy="532919"/>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9427 w 8326839"/>
                <a:gd name="connsiteY4"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9427 w 8326839"/>
                <a:gd name="connsiteY5"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9427 w 8326839"/>
                <a:gd name="connsiteY6" fmla="*/ 179109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18854 w 8326839"/>
                <a:gd name="connsiteY6" fmla="*/ 235670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699234 w 8326839"/>
                <a:gd name="connsiteY4" fmla="*/ 371402 h 1421165"/>
                <a:gd name="connsiteX5" fmla="*/ 2189720 w 8326839"/>
                <a:gd name="connsiteY5" fmla="*/ 369413 h 1421165"/>
                <a:gd name="connsiteX6" fmla="*/ 18854 w 8326839"/>
                <a:gd name="connsiteY6" fmla="*/ 235670 h 1421165"/>
                <a:gd name="connsiteX0" fmla="*/ 18854 w 8342723"/>
                <a:gd name="connsiteY0" fmla="*/ 0 h 1185495"/>
                <a:gd name="connsiteX1" fmla="*/ 0 w 8342723"/>
                <a:gd name="connsiteY1" fmla="*/ 1168924 h 1185495"/>
                <a:gd name="connsiteX2" fmla="*/ 8326839 w 8342723"/>
                <a:gd name="connsiteY2" fmla="*/ 1185495 h 1185495"/>
                <a:gd name="connsiteX3" fmla="*/ 8342723 w 8342723"/>
                <a:gd name="connsiteY3" fmla="*/ 0 h 1185495"/>
                <a:gd name="connsiteX4" fmla="*/ 3699234 w 8342723"/>
                <a:gd name="connsiteY4" fmla="*/ 135732 h 1185495"/>
                <a:gd name="connsiteX5" fmla="*/ 2189720 w 8342723"/>
                <a:gd name="connsiteY5" fmla="*/ 133743 h 1185495"/>
                <a:gd name="connsiteX6" fmla="*/ 18854 w 8342723"/>
                <a:gd name="connsiteY6" fmla="*/ 0 h 1185495"/>
                <a:gd name="connsiteX0" fmla="*/ 119 w 8323988"/>
                <a:gd name="connsiteY0" fmla="*/ 0 h 1200097"/>
                <a:gd name="connsiteX1" fmla="*/ 54002 w 8323988"/>
                <a:gd name="connsiteY1" fmla="*/ 1200097 h 1200097"/>
                <a:gd name="connsiteX2" fmla="*/ 8308104 w 8323988"/>
                <a:gd name="connsiteY2" fmla="*/ 1185495 h 1200097"/>
                <a:gd name="connsiteX3" fmla="*/ 8323988 w 8323988"/>
                <a:gd name="connsiteY3" fmla="*/ 0 h 1200097"/>
                <a:gd name="connsiteX4" fmla="*/ 3680499 w 8323988"/>
                <a:gd name="connsiteY4" fmla="*/ 135732 h 1200097"/>
                <a:gd name="connsiteX5" fmla="*/ 2170985 w 8323988"/>
                <a:gd name="connsiteY5" fmla="*/ 133743 h 1200097"/>
                <a:gd name="connsiteX6" fmla="*/ 119 w 8323988"/>
                <a:gd name="connsiteY6" fmla="*/ 0 h 1200097"/>
                <a:gd name="connsiteX0" fmla="*/ 239 w 8292935"/>
                <a:gd name="connsiteY0" fmla="*/ 20782 h 1200097"/>
                <a:gd name="connsiteX1" fmla="*/ 22949 w 8292935"/>
                <a:gd name="connsiteY1" fmla="*/ 1200097 h 1200097"/>
                <a:gd name="connsiteX2" fmla="*/ 8277051 w 8292935"/>
                <a:gd name="connsiteY2" fmla="*/ 1185495 h 1200097"/>
                <a:gd name="connsiteX3" fmla="*/ 8292935 w 8292935"/>
                <a:gd name="connsiteY3" fmla="*/ 0 h 1200097"/>
                <a:gd name="connsiteX4" fmla="*/ 3649446 w 8292935"/>
                <a:gd name="connsiteY4" fmla="*/ 135732 h 1200097"/>
                <a:gd name="connsiteX5" fmla="*/ 2139932 w 8292935"/>
                <a:gd name="connsiteY5" fmla="*/ 133743 h 1200097"/>
                <a:gd name="connsiteX6" fmla="*/ 239 w 8292935"/>
                <a:gd name="connsiteY6" fmla="*/ 20782 h 1200097"/>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3649446 w 8282544"/>
                <a:gd name="connsiteY4" fmla="*/ 146123 h 1210488"/>
                <a:gd name="connsiteX5" fmla="*/ 2139932 w 8282544"/>
                <a:gd name="connsiteY5" fmla="*/ 144134 h 1210488"/>
                <a:gd name="connsiteX6" fmla="*/ 239 w 8282544"/>
                <a:gd name="connsiteY6" fmla="*/ 31173 h 1210488"/>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3649446 w 8282544"/>
                <a:gd name="connsiteY4" fmla="*/ 146123 h 1210488"/>
                <a:gd name="connsiteX5" fmla="*/ 2410096 w 8282544"/>
                <a:gd name="connsiteY5" fmla="*/ 694852 h 1210488"/>
                <a:gd name="connsiteX6" fmla="*/ 239 w 8282544"/>
                <a:gd name="connsiteY6" fmla="*/ 31173 h 1210488"/>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4356028 w 8282544"/>
                <a:gd name="connsiteY4" fmla="*/ 821532 h 1210488"/>
                <a:gd name="connsiteX5" fmla="*/ 2410096 w 8282544"/>
                <a:gd name="connsiteY5" fmla="*/ 694852 h 1210488"/>
                <a:gd name="connsiteX6" fmla="*/ 239 w 8282544"/>
                <a:gd name="connsiteY6" fmla="*/ 31173 h 1210488"/>
                <a:gd name="connsiteX0" fmla="*/ 239 w 8277051"/>
                <a:gd name="connsiteY0" fmla="*/ 0 h 1179315"/>
                <a:gd name="connsiteX1" fmla="*/ 22949 w 8277051"/>
                <a:gd name="connsiteY1" fmla="*/ 1179315 h 1179315"/>
                <a:gd name="connsiteX2" fmla="*/ 8277051 w 8277051"/>
                <a:gd name="connsiteY2" fmla="*/ 1164713 h 1179315"/>
                <a:gd name="connsiteX3" fmla="*/ 8230589 w 8277051"/>
                <a:gd name="connsiteY3" fmla="*/ 529936 h 1179315"/>
                <a:gd name="connsiteX4" fmla="*/ 4356028 w 8277051"/>
                <a:gd name="connsiteY4" fmla="*/ 790359 h 1179315"/>
                <a:gd name="connsiteX5" fmla="*/ 2410096 w 8277051"/>
                <a:gd name="connsiteY5" fmla="*/ 663679 h 1179315"/>
                <a:gd name="connsiteX6" fmla="*/ 239 w 8277051"/>
                <a:gd name="connsiteY6" fmla="*/ 0 h 1179315"/>
                <a:gd name="connsiteX0" fmla="*/ 239 w 8277051"/>
                <a:gd name="connsiteY0" fmla="*/ 0 h 1179315"/>
                <a:gd name="connsiteX1" fmla="*/ 22949 w 8277051"/>
                <a:gd name="connsiteY1" fmla="*/ 1179315 h 1179315"/>
                <a:gd name="connsiteX2" fmla="*/ 8277051 w 8277051"/>
                <a:gd name="connsiteY2" fmla="*/ 1164713 h 1179315"/>
                <a:gd name="connsiteX3" fmla="*/ 8230589 w 8277051"/>
                <a:gd name="connsiteY3" fmla="*/ 529936 h 1179315"/>
                <a:gd name="connsiteX4" fmla="*/ 4356028 w 8277051"/>
                <a:gd name="connsiteY4" fmla="*/ 790359 h 1179315"/>
                <a:gd name="connsiteX5" fmla="*/ 2462050 w 8277051"/>
                <a:gd name="connsiteY5" fmla="*/ 1058533 h 1179315"/>
                <a:gd name="connsiteX6" fmla="*/ 239 w 8277051"/>
                <a:gd name="connsiteY6" fmla="*/ 0 h 1179315"/>
                <a:gd name="connsiteX0" fmla="*/ 766999 w 8254102"/>
                <a:gd name="connsiteY0" fmla="*/ 457201 h 649379"/>
                <a:gd name="connsiteX1" fmla="*/ 0 w 8254102"/>
                <a:gd name="connsiteY1" fmla="*/ 649379 h 649379"/>
                <a:gd name="connsiteX2" fmla="*/ 8254102 w 8254102"/>
                <a:gd name="connsiteY2" fmla="*/ 634777 h 649379"/>
                <a:gd name="connsiteX3" fmla="*/ 8207640 w 8254102"/>
                <a:gd name="connsiteY3" fmla="*/ 0 h 649379"/>
                <a:gd name="connsiteX4" fmla="*/ 4333079 w 8254102"/>
                <a:gd name="connsiteY4" fmla="*/ 260423 h 649379"/>
                <a:gd name="connsiteX5" fmla="*/ 2439101 w 8254102"/>
                <a:gd name="connsiteY5" fmla="*/ 528597 h 649379"/>
                <a:gd name="connsiteX6" fmla="*/ 766999 w 8254102"/>
                <a:gd name="connsiteY6" fmla="*/ 457201 h 649379"/>
                <a:gd name="connsiteX0" fmla="*/ 766999 w 8254102"/>
                <a:gd name="connsiteY0" fmla="*/ 457201 h 649379"/>
                <a:gd name="connsiteX1" fmla="*/ 0 w 8254102"/>
                <a:gd name="connsiteY1" fmla="*/ 649379 h 649379"/>
                <a:gd name="connsiteX2" fmla="*/ 8254102 w 8254102"/>
                <a:gd name="connsiteY2" fmla="*/ 634777 h 649379"/>
                <a:gd name="connsiteX3" fmla="*/ 8207640 w 8254102"/>
                <a:gd name="connsiteY3" fmla="*/ 0 h 649379"/>
                <a:gd name="connsiteX4" fmla="*/ 4333079 w 8254102"/>
                <a:gd name="connsiteY4" fmla="*/ 260423 h 649379"/>
                <a:gd name="connsiteX5" fmla="*/ 2439101 w 8254102"/>
                <a:gd name="connsiteY5" fmla="*/ 528597 h 649379"/>
                <a:gd name="connsiteX6" fmla="*/ 766999 w 8254102"/>
                <a:gd name="connsiteY6" fmla="*/ 457201 h 649379"/>
                <a:gd name="connsiteX0" fmla="*/ 766999 w 8273152"/>
                <a:gd name="connsiteY0" fmla="*/ 457201 h 649379"/>
                <a:gd name="connsiteX1" fmla="*/ 0 w 8273152"/>
                <a:gd name="connsiteY1" fmla="*/ 649379 h 649379"/>
                <a:gd name="connsiteX2" fmla="*/ 8273152 w 8273152"/>
                <a:gd name="connsiteY2" fmla="*/ 610965 h 649379"/>
                <a:gd name="connsiteX3" fmla="*/ 8207640 w 8273152"/>
                <a:gd name="connsiteY3" fmla="*/ 0 h 649379"/>
                <a:gd name="connsiteX4" fmla="*/ 4333079 w 8273152"/>
                <a:gd name="connsiteY4" fmla="*/ 260423 h 649379"/>
                <a:gd name="connsiteX5" fmla="*/ 2439101 w 8273152"/>
                <a:gd name="connsiteY5" fmla="*/ 528597 h 649379"/>
                <a:gd name="connsiteX6" fmla="*/ 766999 w 8273152"/>
                <a:gd name="connsiteY6" fmla="*/ 457201 h 649379"/>
                <a:gd name="connsiteX0" fmla="*/ 766999 w 8274315"/>
                <a:gd name="connsiteY0" fmla="*/ 457201 h 649379"/>
                <a:gd name="connsiteX1" fmla="*/ 0 w 8274315"/>
                <a:gd name="connsiteY1" fmla="*/ 649379 h 649379"/>
                <a:gd name="connsiteX2" fmla="*/ 8273152 w 8274315"/>
                <a:gd name="connsiteY2" fmla="*/ 610965 h 649379"/>
                <a:gd name="connsiteX3" fmla="*/ 8274315 w 8274315"/>
                <a:gd name="connsiteY3" fmla="*/ 0 h 649379"/>
                <a:gd name="connsiteX4" fmla="*/ 4333079 w 8274315"/>
                <a:gd name="connsiteY4" fmla="*/ 260423 h 649379"/>
                <a:gd name="connsiteX5" fmla="*/ 2439101 w 8274315"/>
                <a:gd name="connsiteY5" fmla="*/ 528597 h 649379"/>
                <a:gd name="connsiteX6" fmla="*/ 766999 w 8274315"/>
                <a:gd name="connsiteY6" fmla="*/ 457201 h 649379"/>
                <a:gd name="connsiteX0" fmla="*/ 795574 w 8302890"/>
                <a:gd name="connsiteY0" fmla="*/ 457201 h 610965"/>
                <a:gd name="connsiteX1" fmla="*/ 0 w 8302890"/>
                <a:gd name="connsiteY1" fmla="*/ 601754 h 610965"/>
                <a:gd name="connsiteX2" fmla="*/ 8301727 w 8302890"/>
                <a:gd name="connsiteY2" fmla="*/ 610965 h 610965"/>
                <a:gd name="connsiteX3" fmla="*/ 8302890 w 8302890"/>
                <a:gd name="connsiteY3" fmla="*/ 0 h 610965"/>
                <a:gd name="connsiteX4" fmla="*/ 4361654 w 8302890"/>
                <a:gd name="connsiteY4" fmla="*/ 260423 h 610965"/>
                <a:gd name="connsiteX5" fmla="*/ 2467676 w 8302890"/>
                <a:gd name="connsiteY5" fmla="*/ 528597 h 610965"/>
                <a:gd name="connsiteX6" fmla="*/ 795574 w 8302890"/>
                <a:gd name="connsiteY6" fmla="*/ 457201 h 61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02890" h="610965">
                  <a:moveTo>
                    <a:pt x="795574" y="457201"/>
                  </a:moveTo>
                  <a:cubicBezTo>
                    <a:pt x="428750" y="512405"/>
                    <a:pt x="3142" y="193259"/>
                    <a:pt x="0" y="601754"/>
                  </a:cubicBezTo>
                  <a:lnTo>
                    <a:pt x="8301727" y="610965"/>
                  </a:lnTo>
                  <a:cubicBezTo>
                    <a:pt x="8302115" y="407310"/>
                    <a:pt x="8302502" y="203655"/>
                    <a:pt x="8302890" y="0"/>
                  </a:cubicBezTo>
                  <a:lnTo>
                    <a:pt x="4361654" y="260423"/>
                  </a:lnTo>
                  <a:lnTo>
                    <a:pt x="2467676" y="528597"/>
                  </a:lnTo>
                  <a:lnTo>
                    <a:pt x="795574" y="457201"/>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8" name="Freeform 7"/>
            <p:cNvSpPr/>
            <p:nvPr/>
          </p:nvSpPr>
          <p:spPr>
            <a:xfrm>
              <a:off x="2688301" y="4681728"/>
              <a:ext cx="5602537" cy="384949"/>
            </a:xfrm>
            <a:custGeom>
              <a:avLst/>
              <a:gdLst>
                <a:gd name="connsiteX0" fmla="*/ 6416675 w 6423025"/>
                <a:gd name="connsiteY0" fmla="*/ 0 h 441325"/>
                <a:gd name="connsiteX1" fmla="*/ 0 w 6423025"/>
                <a:gd name="connsiteY1" fmla="*/ 3175 h 441325"/>
                <a:gd name="connsiteX2" fmla="*/ 117475 w 6423025"/>
                <a:gd name="connsiteY2" fmla="*/ 25400 h 441325"/>
                <a:gd name="connsiteX3" fmla="*/ 196850 w 6423025"/>
                <a:gd name="connsiteY3" fmla="*/ 41275 h 441325"/>
                <a:gd name="connsiteX4" fmla="*/ 219075 w 6423025"/>
                <a:gd name="connsiteY4" fmla="*/ 50800 h 441325"/>
                <a:gd name="connsiteX5" fmla="*/ 247650 w 6423025"/>
                <a:gd name="connsiteY5" fmla="*/ 104775 h 441325"/>
                <a:gd name="connsiteX6" fmla="*/ 346075 w 6423025"/>
                <a:gd name="connsiteY6" fmla="*/ 88900 h 441325"/>
                <a:gd name="connsiteX7" fmla="*/ 361950 w 6423025"/>
                <a:gd name="connsiteY7" fmla="*/ 123825 h 441325"/>
                <a:gd name="connsiteX8" fmla="*/ 463550 w 6423025"/>
                <a:gd name="connsiteY8" fmla="*/ 107950 h 441325"/>
                <a:gd name="connsiteX9" fmla="*/ 463550 w 6423025"/>
                <a:gd name="connsiteY9" fmla="*/ 107950 h 441325"/>
                <a:gd name="connsiteX10" fmla="*/ 469900 w 6423025"/>
                <a:gd name="connsiteY10" fmla="*/ 130175 h 441325"/>
                <a:gd name="connsiteX11" fmla="*/ 561975 w 6423025"/>
                <a:gd name="connsiteY11" fmla="*/ 114300 h 441325"/>
                <a:gd name="connsiteX12" fmla="*/ 574675 w 6423025"/>
                <a:gd name="connsiteY12" fmla="*/ 149225 h 441325"/>
                <a:gd name="connsiteX13" fmla="*/ 695325 w 6423025"/>
                <a:gd name="connsiteY13" fmla="*/ 158750 h 441325"/>
                <a:gd name="connsiteX14" fmla="*/ 708025 w 6423025"/>
                <a:gd name="connsiteY14" fmla="*/ 171450 h 441325"/>
                <a:gd name="connsiteX15" fmla="*/ 787400 w 6423025"/>
                <a:gd name="connsiteY15" fmla="*/ 152400 h 441325"/>
                <a:gd name="connsiteX16" fmla="*/ 793750 w 6423025"/>
                <a:gd name="connsiteY16" fmla="*/ 177800 h 441325"/>
                <a:gd name="connsiteX17" fmla="*/ 889000 w 6423025"/>
                <a:gd name="connsiteY17" fmla="*/ 165100 h 441325"/>
                <a:gd name="connsiteX18" fmla="*/ 920750 w 6423025"/>
                <a:gd name="connsiteY18" fmla="*/ 161925 h 441325"/>
                <a:gd name="connsiteX19" fmla="*/ 993775 w 6423025"/>
                <a:gd name="connsiteY19" fmla="*/ 171450 h 441325"/>
                <a:gd name="connsiteX20" fmla="*/ 1066800 w 6423025"/>
                <a:gd name="connsiteY20" fmla="*/ 171450 h 441325"/>
                <a:gd name="connsiteX21" fmla="*/ 1127125 w 6423025"/>
                <a:gd name="connsiteY21" fmla="*/ 209550 h 441325"/>
                <a:gd name="connsiteX22" fmla="*/ 1241425 w 6423025"/>
                <a:gd name="connsiteY22" fmla="*/ 215900 h 441325"/>
                <a:gd name="connsiteX23" fmla="*/ 1349375 w 6423025"/>
                <a:gd name="connsiteY23" fmla="*/ 187325 h 441325"/>
                <a:gd name="connsiteX24" fmla="*/ 1450975 w 6423025"/>
                <a:gd name="connsiteY24" fmla="*/ 158750 h 441325"/>
                <a:gd name="connsiteX25" fmla="*/ 1590675 w 6423025"/>
                <a:gd name="connsiteY25" fmla="*/ 142875 h 441325"/>
                <a:gd name="connsiteX26" fmla="*/ 1682750 w 6423025"/>
                <a:gd name="connsiteY26" fmla="*/ 152400 h 441325"/>
                <a:gd name="connsiteX27" fmla="*/ 1851025 w 6423025"/>
                <a:gd name="connsiteY27" fmla="*/ 184150 h 441325"/>
                <a:gd name="connsiteX28" fmla="*/ 1978025 w 6423025"/>
                <a:gd name="connsiteY28" fmla="*/ 209550 h 441325"/>
                <a:gd name="connsiteX29" fmla="*/ 2159000 w 6423025"/>
                <a:gd name="connsiteY29" fmla="*/ 228600 h 441325"/>
                <a:gd name="connsiteX30" fmla="*/ 2305050 w 6423025"/>
                <a:gd name="connsiteY30" fmla="*/ 238125 h 441325"/>
                <a:gd name="connsiteX31" fmla="*/ 2400300 w 6423025"/>
                <a:gd name="connsiteY31" fmla="*/ 241300 h 441325"/>
                <a:gd name="connsiteX32" fmla="*/ 2530475 w 6423025"/>
                <a:gd name="connsiteY32" fmla="*/ 228600 h 441325"/>
                <a:gd name="connsiteX33" fmla="*/ 2740025 w 6423025"/>
                <a:gd name="connsiteY33" fmla="*/ 203200 h 441325"/>
                <a:gd name="connsiteX34" fmla="*/ 2794000 w 6423025"/>
                <a:gd name="connsiteY34" fmla="*/ 193675 h 441325"/>
                <a:gd name="connsiteX35" fmla="*/ 2933700 w 6423025"/>
                <a:gd name="connsiteY35" fmla="*/ 209550 h 441325"/>
                <a:gd name="connsiteX36" fmla="*/ 3079750 w 6423025"/>
                <a:gd name="connsiteY36" fmla="*/ 215900 h 441325"/>
                <a:gd name="connsiteX37" fmla="*/ 3298825 w 6423025"/>
                <a:gd name="connsiteY37" fmla="*/ 241300 h 441325"/>
                <a:gd name="connsiteX38" fmla="*/ 3486150 w 6423025"/>
                <a:gd name="connsiteY38" fmla="*/ 269875 h 441325"/>
                <a:gd name="connsiteX39" fmla="*/ 3667125 w 6423025"/>
                <a:gd name="connsiteY39" fmla="*/ 327025 h 441325"/>
                <a:gd name="connsiteX40" fmla="*/ 3768725 w 6423025"/>
                <a:gd name="connsiteY40" fmla="*/ 365125 h 441325"/>
                <a:gd name="connsiteX41" fmla="*/ 3803650 w 6423025"/>
                <a:gd name="connsiteY41" fmla="*/ 371475 h 441325"/>
                <a:gd name="connsiteX42" fmla="*/ 3902075 w 6423025"/>
                <a:gd name="connsiteY42" fmla="*/ 403225 h 441325"/>
                <a:gd name="connsiteX43" fmla="*/ 4070350 w 6423025"/>
                <a:gd name="connsiteY43" fmla="*/ 428625 h 441325"/>
                <a:gd name="connsiteX44" fmla="*/ 4283075 w 6423025"/>
                <a:gd name="connsiteY44" fmla="*/ 431800 h 441325"/>
                <a:gd name="connsiteX45" fmla="*/ 4479925 w 6423025"/>
                <a:gd name="connsiteY45" fmla="*/ 428625 h 441325"/>
                <a:gd name="connsiteX46" fmla="*/ 4737100 w 6423025"/>
                <a:gd name="connsiteY46" fmla="*/ 438150 h 441325"/>
                <a:gd name="connsiteX47" fmla="*/ 4924425 w 6423025"/>
                <a:gd name="connsiteY47" fmla="*/ 441325 h 441325"/>
                <a:gd name="connsiteX48" fmla="*/ 5118100 w 6423025"/>
                <a:gd name="connsiteY48" fmla="*/ 438150 h 441325"/>
                <a:gd name="connsiteX49" fmla="*/ 5359400 w 6423025"/>
                <a:gd name="connsiteY49" fmla="*/ 441325 h 441325"/>
                <a:gd name="connsiteX50" fmla="*/ 5578475 w 6423025"/>
                <a:gd name="connsiteY50" fmla="*/ 434975 h 441325"/>
                <a:gd name="connsiteX51" fmla="*/ 5791200 w 6423025"/>
                <a:gd name="connsiteY51" fmla="*/ 422275 h 441325"/>
                <a:gd name="connsiteX52" fmla="*/ 5994400 w 6423025"/>
                <a:gd name="connsiteY52" fmla="*/ 415925 h 441325"/>
                <a:gd name="connsiteX53" fmla="*/ 6213475 w 6423025"/>
                <a:gd name="connsiteY53" fmla="*/ 425450 h 441325"/>
                <a:gd name="connsiteX54" fmla="*/ 6242050 w 6423025"/>
                <a:gd name="connsiteY54" fmla="*/ 428625 h 441325"/>
                <a:gd name="connsiteX55" fmla="*/ 6423025 w 6423025"/>
                <a:gd name="connsiteY55" fmla="*/ 419100 h 441325"/>
                <a:gd name="connsiteX56" fmla="*/ 6416675 w 6423025"/>
                <a:gd name="connsiteY56" fmla="*/ 0 h 44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423025" h="441325">
                  <a:moveTo>
                    <a:pt x="6416675" y="0"/>
                  </a:moveTo>
                  <a:lnTo>
                    <a:pt x="0" y="3175"/>
                  </a:lnTo>
                  <a:lnTo>
                    <a:pt x="117475" y="25400"/>
                  </a:lnTo>
                  <a:lnTo>
                    <a:pt x="196850" y="41275"/>
                  </a:lnTo>
                  <a:lnTo>
                    <a:pt x="219075" y="50800"/>
                  </a:lnTo>
                  <a:lnTo>
                    <a:pt x="247650" y="104775"/>
                  </a:lnTo>
                  <a:lnTo>
                    <a:pt x="346075" y="88900"/>
                  </a:lnTo>
                  <a:lnTo>
                    <a:pt x="361950" y="123825"/>
                  </a:lnTo>
                  <a:lnTo>
                    <a:pt x="463550" y="107950"/>
                  </a:lnTo>
                  <a:lnTo>
                    <a:pt x="463550" y="107950"/>
                  </a:lnTo>
                  <a:lnTo>
                    <a:pt x="469900" y="130175"/>
                  </a:lnTo>
                  <a:lnTo>
                    <a:pt x="561975" y="114300"/>
                  </a:lnTo>
                  <a:lnTo>
                    <a:pt x="574675" y="149225"/>
                  </a:lnTo>
                  <a:lnTo>
                    <a:pt x="695325" y="158750"/>
                  </a:lnTo>
                  <a:lnTo>
                    <a:pt x="708025" y="171450"/>
                  </a:lnTo>
                  <a:lnTo>
                    <a:pt x="787400" y="152400"/>
                  </a:lnTo>
                  <a:lnTo>
                    <a:pt x="793750" y="177800"/>
                  </a:lnTo>
                  <a:lnTo>
                    <a:pt x="889000" y="165100"/>
                  </a:lnTo>
                  <a:lnTo>
                    <a:pt x="920750" y="161925"/>
                  </a:lnTo>
                  <a:lnTo>
                    <a:pt x="993775" y="171450"/>
                  </a:lnTo>
                  <a:lnTo>
                    <a:pt x="1066800" y="171450"/>
                  </a:lnTo>
                  <a:lnTo>
                    <a:pt x="1127125" y="209550"/>
                  </a:lnTo>
                  <a:lnTo>
                    <a:pt x="1241425" y="215900"/>
                  </a:lnTo>
                  <a:lnTo>
                    <a:pt x="1349375" y="187325"/>
                  </a:lnTo>
                  <a:lnTo>
                    <a:pt x="1450975" y="158750"/>
                  </a:lnTo>
                  <a:lnTo>
                    <a:pt x="1590675" y="142875"/>
                  </a:lnTo>
                  <a:lnTo>
                    <a:pt x="1682750" y="152400"/>
                  </a:lnTo>
                  <a:lnTo>
                    <a:pt x="1851025" y="184150"/>
                  </a:lnTo>
                  <a:lnTo>
                    <a:pt x="1978025" y="209550"/>
                  </a:lnTo>
                  <a:lnTo>
                    <a:pt x="2159000" y="228600"/>
                  </a:lnTo>
                  <a:lnTo>
                    <a:pt x="2305050" y="238125"/>
                  </a:lnTo>
                  <a:lnTo>
                    <a:pt x="2400300" y="241300"/>
                  </a:lnTo>
                  <a:lnTo>
                    <a:pt x="2530475" y="228600"/>
                  </a:lnTo>
                  <a:lnTo>
                    <a:pt x="2740025" y="203200"/>
                  </a:lnTo>
                  <a:lnTo>
                    <a:pt x="2794000" y="193675"/>
                  </a:lnTo>
                  <a:lnTo>
                    <a:pt x="2933700" y="209550"/>
                  </a:lnTo>
                  <a:lnTo>
                    <a:pt x="3079750" y="215900"/>
                  </a:lnTo>
                  <a:lnTo>
                    <a:pt x="3298825" y="241300"/>
                  </a:lnTo>
                  <a:lnTo>
                    <a:pt x="3486150" y="269875"/>
                  </a:lnTo>
                  <a:lnTo>
                    <a:pt x="3667125" y="327025"/>
                  </a:lnTo>
                  <a:lnTo>
                    <a:pt x="3768725" y="365125"/>
                  </a:lnTo>
                  <a:cubicBezTo>
                    <a:pt x="3799366" y="371934"/>
                    <a:pt x="3787543" y="371475"/>
                    <a:pt x="3803650" y="371475"/>
                  </a:cubicBezTo>
                  <a:lnTo>
                    <a:pt x="3902075" y="403225"/>
                  </a:lnTo>
                  <a:lnTo>
                    <a:pt x="4070350" y="428625"/>
                  </a:lnTo>
                  <a:lnTo>
                    <a:pt x="4283075" y="431800"/>
                  </a:lnTo>
                  <a:lnTo>
                    <a:pt x="4479925" y="428625"/>
                  </a:lnTo>
                  <a:lnTo>
                    <a:pt x="4737100" y="438150"/>
                  </a:lnTo>
                  <a:lnTo>
                    <a:pt x="4924425" y="441325"/>
                  </a:lnTo>
                  <a:lnTo>
                    <a:pt x="5118100" y="438150"/>
                  </a:lnTo>
                  <a:lnTo>
                    <a:pt x="5359400" y="441325"/>
                  </a:lnTo>
                  <a:lnTo>
                    <a:pt x="5578475" y="434975"/>
                  </a:lnTo>
                  <a:lnTo>
                    <a:pt x="5791200" y="422275"/>
                  </a:lnTo>
                  <a:lnTo>
                    <a:pt x="5994400" y="415925"/>
                  </a:lnTo>
                  <a:lnTo>
                    <a:pt x="6213475" y="425450"/>
                  </a:lnTo>
                  <a:lnTo>
                    <a:pt x="6242050" y="428625"/>
                  </a:lnTo>
                  <a:lnTo>
                    <a:pt x="6423025" y="419100"/>
                  </a:lnTo>
                  <a:cubicBezTo>
                    <a:pt x="6421967" y="281517"/>
                    <a:pt x="6420908" y="143933"/>
                    <a:pt x="6416675" y="0"/>
                  </a:cubicBez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1032188" y="4681728"/>
              <a:ext cx="4181825" cy="578809"/>
            </a:xfrm>
            <a:custGeom>
              <a:avLst/>
              <a:gdLst>
                <a:gd name="connsiteX0" fmla="*/ 0 w 4794250"/>
                <a:gd name="connsiteY0" fmla="*/ 0 h 663575"/>
                <a:gd name="connsiteX1" fmla="*/ 1873250 w 4794250"/>
                <a:gd name="connsiteY1" fmla="*/ 6350 h 663575"/>
                <a:gd name="connsiteX2" fmla="*/ 1990725 w 4794250"/>
                <a:gd name="connsiteY2" fmla="*/ 19050 h 663575"/>
                <a:gd name="connsiteX3" fmla="*/ 2054225 w 4794250"/>
                <a:gd name="connsiteY3" fmla="*/ 31750 h 663575"/>
                <a:gd name="connsiteX4" fmla="*/ 2120900 w 4794250"/>
                <a:gd name="connsiteY4" fmla="*/ 47625 h 663575"/>
                <a:gd name="connsiteX5" fmla="*/ 2143125 w 4794250"/>
                <a:gd name="connsiteY5" fmla="*/ 101600 h 663575"/>
                <a:gd name="connsiteX6" fmla="*/ 2238375 w 4794250"/>
                <a:gd name="connsiteY6" fmla="*/ 85725 h 663575"/>
                <a:gd name="connsiteX7" fmla="*/ 2260600 w 4794250"/>
                <a:gd name="connsiteY7" fmla="*/ 123825 h 663575"/>
                <a:gd name="connsiteX8" fmla="*/ 2359025 w 4794250"/>
                <a:gd name="connsiteY8" fmla="*/ 104775 h 663575"/>
                <a:gd name="connsiteX9" fmla="*/ 2368550 w 4794250"/>
                <a:gd name="connsiteY9" fmla="*/ 130175 h 663575"/>
                <a:gd name="connsiteX10" fmla="*/ 2463800 w 4794250"/>
                <a:gd name="connsiteY10" fmla="*/ 117475 h 663575"/>
                <a:gd name="connsiteX11" fmla="*/ 2489200 w 4794250"/>
                <a:gd name="connsiteY11" fmla="*/ 152400 h 663575"/>
                <a:gd name="connsiteX12" fmla="*/ 2603500 w 4794250"/>
                <a:gd name="connsiteY12" fmla="*/ 152400 h 663575"/>
                <a:gd name="connsiteX13" fmla="*/ 2616200 w 4794250"/>
                <a:gd name="connsiteY13" fmla="*/ 174625 h 663575"/>
                <a:gd name="connsiteX14" fmla="*/ 2689225 w 4794250"/>
                <a:gd name="connsiteY14" fmla="*/ 158750 h 663575"/>
                <a:gd name="connsiteX15" fmla="*/ 2689225 w 4794250"/>
                <a:gd name="connsiteY15" fmla="*/ 158750 h 663575"/>
                <a:gd name="connsiteX16" fmla="*/ 2689225 w 4794250"/>
                <a:gd name="connsiteY16" fmla="*/ 180975 h 663575"/>
                <a:gd name="connsiteX17" fmla="*/ 2822575 w 4794250"/>
                <a:gd name="connsiteY17" fmla="*/ 158750 h 663575"/>
                <a:gd name="connsiteX18" fmla="*/ 2905125 w 4794250"/>
                <a:gd name="connsiteY18" fmla="*/ 171450 h 663575"/>
                <a:gd name="connsiteX19" fmla="*/ 2981325 w 4794250"/>
                <a:gd name="connsiteY19" fmla="*/ 177800 h 663575"/>
                <a:gd name="connsiteX20" fmla="*/ 3038475 w 4794250"/>
                <a:gd name="connsiteY20" fmla="*/ 209550 h 663575"/>
                <a:gd name="connsiteX21" fmla="*/ 3162300 w 4794250"/>
                <a:gd name="connsiteY21" fmla="*/ 215900 h 663575"/>
                <a:gd name="connsiteX22" fmla="*/ 3311525 w 4794250"/>
                <a:gd name="connsiteY22" fmla="*/ 161925 h 663575"/>
                <a:gd name="connsiteX23" fmla="*/ 3441700 w 4794250"/>
                <a:gd name="connsiteY23" fmla="*/ 146050 h 663575"/>
                <a:gd name="connsiteX24" fmla="*/ 3536950 w 4794250"/>
                <a:gd name="connsiteY24" fmla="*/ 142875 h 663575"/>
                <a:gd name="connsiteX25" fmla="*/ 3673475 w 4794250"/>
                <a:gd name="connsiteY25" fmla="*/ 168275 h 663575"/>
                <a:gd name="connsiteX26" fmla="*/ 3870325 w 4794250"/>
                <a:gd name="connsiteY26" fmla="*/ 209550 h 663575"/>
                <a:gd name="connsiteX27" fmla="*/ 4070350 w 4794250"/>
                <a:gd name="connsiteY27" fmla="*/ 231775 h 663575"/>
                <a:gd name="connsiteX28" fmla="*/ 4276725 w 4794250"/>
                <a:gd name="connsiteY28" fmla="*/ 244475 h 663575"/>
                <a:gd name="connsiteX29" fmla="*/ 4400550 w 4794250"/>
                <a:gd name="connsiteY29" fmla="*/ 228600 h 663575"/>
                <a:gd name="connsiteX30" fmla="*/ 4600575 w 4794250"/>
                <a:gd name="connsiteY30" fmla="*/ 203200 h 663575"/>
                <a:gd name="connsiteX31" fmla="*/ 4714875 w 4794250"/>
                <a:gd name="connsiteY31" fmla="*/ 193675 h 663575"/>
                <a:gd name="connsiteX32" fmla="*/ 4794250 w 4794250"/>
                <a:gd name="connsiteY32" fmla="*/ 206375 h 663575"/>
                <a:gd name="connsiteX33" fmla="*/ 4648200 w 4794250"/>
                <a:gd name="connsiteY33" fmla="*/ 565150 h 663575"/>
                <a:gd name="connsiteX34" fmla="*/ 4575175 w 4794250"/>
                <a:gd name="connsiteY34" fmla="*/ 542925 h 663575"/>
                <a:gd name="connsiteX35" fmla="*/ 4533900 w 4794250"/>
                <a:gd name="connsiteY35" fmla="*/ 536575 h 663575"/>
                <a:gd name="connsiteX36" fmla="*/ 4432300 w 4794250"/>
                <a:gd name="connsiteY36" fmla="*/ 552450 h 663575"/>
                <a:gd name="connsiteX37" fmla="*/ 4362450 w 4794250"/>
                <a:gd name="connsiteY37" fmla="*/ 568325 h 663575"/>
                <a:gd name="connsiteX38" fmla="*/ 4222750 w 4794250"/>
                <a:gd name="connsiteY38" fmla="*/ 587375 h 663575"/>
                <a:gd name="connsiteX39" fmla="*/ 4168775 w 4794250"/>
                <a:gd name="connsiteY39" fmla="*/ 596900 h 663575"/>
                <a:gd name="connsiteX40" fmla="*/ 4010025 w 4794250"/>
                <a:gd name="connsiteY40" fmla="*/ 625475 h 663575"/>
                <a:gd name="connsiteX41" fmla="*/ 3981450 w 4794250"/>
                <a:gd name="connsiteY41" fmla="*/ 625475 h 663575"/>
                <a:gd name="connsiteX42" fmla="*/ 3914775 w 4794250"/>
                <a:gd name="connsiteY42" fmla="*/ 584200 h 663575"/>
                <a:gd name="connsiteX43" fmla="*/ 3867150 w 4794250"/>
                <a:gd name="connsiteY43" fmla="*/ 581025 h 663575"/>
                <a:gd name="connsiteX44" fmla="*/ 3736975 w 4794250"/>
                <a:gd name="connsiteY44" fmla="*/ 593725 h 663575"/>
                <a:gd name="connsiteX45" fmla="*/ 3629025 w 4794250"/>
                <a:gd name="connsiteY45" fmla="*/ 590550 h 663575"/>
                <a:gd name="connsiteX46" fmla="*/ 3575050 w 4794250"/>
                <a:gd name="connsiteY46" fmla="*/ 584200 h 663575"/>
                <a:gd name="connsiteX47" fmla="*/ 3425825 w 4794250"/>
                <a:gd name="connsiteY47" fmla="*/ 609600 h 663575"/>
                <a:gd name="connsiteX48" fmla="*/ 3206750 w 4794250"/>
                <a:gd name="connsiteY48" fmla="*/ 654050 h 663575"/>
                <a:gd name="connsiteX49" fmla="*/ 3140075 w 4794250"/>
                <a:gd name="connsiteY49" fmla="*/ 663575 h 663575"/>
                <a:gd name="connsiteX50" fmla="*/ 3022600 w 4794250"/>
                <a:gd name="connsiteY50" fmla="*/ 609600 h 663575"/>
                <a:gd name="connsiteX51" fmla="*/ 2905125 w 4794250"/>
                <a:gd name="connsiteY51" fmla="*/ 568325 h 663575"/>
                <a:gd name="connsiteX52" fmla="*/ 2781300 w 4794250"/>
                <a:gd name="connsiteY52" fmla="*/ 530225 h 663575"/>
                <a:gd name="connsiteX53" fmla="*/ 2740025 w 4794250"/>
                <a:gd name="connsiteY53" fmla="*/ 511175 h 663575"/>
                <a:gd name="connsiteX54" fmla="*/ 2717800 w 4794250"/>
                <a:gd name="connsiteY54" fmla="*/ 444500 h 663575"/>
                <a:gd name="connsiteX55" fmla="*/ 2689225 w 4794250"/>
                <a:gd name="connsiteY55" fmla="*/ 406400 h 663575"/>
                <a:gd name="connsiteX56" fmla="*/ 2597150 w 4794250"/>
                <a:gd name="connsiteY56" fmla="*/ 406400 h 663575"/>
                <a:gd name="connsiteX57" fmla="*/ 2517775 w 4794250"/>
                <a:gd name="connsiteY57" fmla="*/ 406400 h 663575"/>
                <a:gd name="connsiteX58" fmla="*/ 2463800 w 4794250"/>
                <a:gd name="connsiteY58" fmla="*/ 400050 h 663575"/>
                <a:gd name="connsiteX59" fmla="*/ 2317750 w 4794250"/>
                <a:gd name="connsiteY59" fmla="*/ 390525 h 663575"/>
                <a:gd name="connsiteX60" fmla="*/ 2219325 w 4794250"/>
                <a:gd name="connsiteY60" fmla="*/ 384175 h 663575"/>
                <a:gd name="connsiteX61" fmla="*/ 2159000 w 4794250"/>
                <a:gd name="connsiteY61" fmla="*/ 374650 h 663575"/>
                <a:gd name="connsiteX62" fmla="*/ 2060575 w 4794250"/>
                <a:gd name="connsiteY62" fmla="*/ 339725 h 663575"/>
                <a:gd name="connsiteX63" fmla="*/ 1997075 w 4794250"/>
                <a:gd name="connsiteY63" fmla="*/ 317500 h 663575"/>
                <a:gd name="connsiteX64" fmla="*/ 1898650 w 4794250"/>
                <a:gd name="connsiteY64" fmla="*/ 304800 h 663575"/>
                <a:gd name="connsiteX65" fmla="*/ 1803400 w 4794250"/>
                <a:gd name="connsiteY65" fmla="*/ 285750 h 663575"/>
                <a:gd name="connsiteX66" fmla="*/ 1676400 w 4794250"/>
                <a:gd name="connsiteY66" fmla="*/ 254000 h 663575"/>
                <a:gd name="connsiteX67" fmla="*/ 1555750 w 4794250"/>
                <a:gd name="connsiteY67" fmla="*/ 222250 h 663575"/>
                <a:gd name="connsiteX68" fmla="*/ 1450975 w 4794250"/>
                <a:gd name="connsiteY68" fmla="*/ 209550 h 663575"/>
                <a:gd name="connsiteX69" fmla="*/ 1346200 w 4794250"/>
                <a:gd name="connsiteY69" fmla="*/ 200025 h 663575"/>
                <a:gd name="connsiteX70" fmla="*/ 1200150 w 4794250"/>
                <a:gd name="connsiteY70" fmla="*/ 200025 h 663575"/>
                <a:gd name="connsiteX71" fmla="*/ 1082675 w 4794250"/>
                <a:gd name="connsiteY71" fmla="*/ 193675 h 663575"/>
                <a:gd name="connsiteX72" fmla="*/ 984250 w 4794250"/>
                <a:gd name="connsiteY72" fmla="*/ 184150 h 663575"/>
                <a:gd name="connsiteX73" fmla="*/ 838200 w 4794250"/>
                <a:gd name="connsiteY73" fmla="*/ 165100 h 663575"/>
                <a:gd name="connsiteX74" fmla="*/ 752475 w 4794250"/>
                <a:gd name="connsiteY74" fmla="*/ 158750 h 663575"/>
                <a:gd name="connsiteX75" fmla="*/ 657225 w 4794250"/>
                <a:gd name="connsiteY75" fmla="*/ 158750 h 663575"/>
                <a:gd name="connsiteX76" fmla="*/ 488950 w 4794250"/>
                <a:gd name="connsiteY76" fmla="*/ 165100 h 663575"/>
                <a:gd name="connsiteX77" fmla="*/ 355600 w 4794250"/>
                <a:gd name="connsiteY77" fmla="*/ 165100 h 663575"/>
                <a:gd name="connsiteX78" fmla="*/ 209550 w 4794250"/>
                <a:gd name="connsiteY78" fmla="*/ 158750 h 663575"/>
                <a:gd name="connsiteX79" fmla="*/ 69850 w 4794250"/>
                <a:gd name="connsiteY79" fmla="*/ 139700 h 663575"/>
                <a:gd name="connsiteX80" fmla="*/ 3175 w 4794250"/>
                <a:gd name="connsiteY80" fmla="*/ 139700 h 663575"/>
                <a:gd name="connsiteX81" fmla="*/ 0 w 4794250"/>
                <a:gd name="connsiteY81" fmla="*/ 0 h 663575"/>
                <a:gd name="connsiteX0" fmla="*/ 0 w 4794250"/>
                <a:gd name="connsiteY0" fmla="*/ 0 h 663575"/>
                <a:gd name="connsiteX1" fmla="*/ 1873250 w 4794250"/>
                <a:gd name="connsiteY1" fmla="*/ 6350 h 663575"/>
                <a:gd name="connsiteX2" fmla="*/ 1990725 w 4794250"/>
                <a:gd name="connsiteY2" fmla="*/ 19050 h 663575"/>
                <a:gd name="connsiteX3" fmla="*/ 2054225 w 4794250"/>
                <a:gd name="connsiteY3" fmla="*/ 31750 h 663575"/>
                <a:gd name="connsiteX4" fmla="*/ 2120900 w 4794250"/>
                <a:gd name="connsiteY4" fmla="*/ 47625 h 663575"/>
                <a:gd name="connsiteX5" fmla="*/ 2143125 w 4794250"/>
                <a:gd name="connsiteY5" fmla="*/ 101600 h 663575"/>
                <a:gd name="connsiteX6" fmla="*/ 2238375 w 4794250"/>
                <a:gd name="connsiteY6" fmla="*/ 85725 h 663575"/>
                <a:gd name="connsiteX7" fmla="*/ 2260600 w 4794250"/>
                <a:gd name="connsiteY7" fmla="*/ 123825 h 663575"/>
                <a:gd name="connsiteX8" fmla="*/ 2359025 w 4794250"/>
                <a:gd name="connsiteY8" fmla="*/ 104775 h 663575"/>
                <a:gd name="connsiteX9" fmla="*/ 2368550 w 4794250"/>
                <a:gd name="connsiteY9" fmla="*/ 130175 h 663575"/>
                <a:gd name="connsiteX10" fmla="*/ 2463800 w 4794250"/>
                <a:gd name="connsiteY10" fmla="*/ 117475 h 663575"/>
                <a:gd name="connsiteX11" fmla="*/ 2489200 w 4794250"/>
                <a:gd name="connsiteY11" fmla="*/ 152400 h 663575"/>
                <a:gd name="connsiteX12" fmla="*/ 2603500 w 4794250"/>
                <a:gd name="connsiteY12" fmla="*/ 152400 h 663575"/>
                <a:gd name="connsiteX13" fmla="*/ 2603500 w 4794250"/>
                <a:gd name="connsiteY13" fmla="*/ 168275 h 663575"/>
                <a:gd name="connsiteX14" fmla="*/ 2689225 w 4794250"/>
                <a:gd name="connsiteY14" fmla="*/ 158750 h 663575"/>
                <a:gd name="connsiteX15" fmla="*/ 2689225 w 4794250"/>
                <a:gd name="connsiteY15" fmla="*/ 158750 h 663575"/>
                <a:gd name="connsiteX16" fmla="*/ 2689225 w 4794250"/>
                <a:gd name="connsiteY16" fmla="*/ 180975 h 663575"/>
                <a:gd name="connsiteX17" fmla="*/ 2822575 w 4794250"/>
                <a:gd name="connsiteY17" fmla="*/ 158750 h 663575"/>
                <a:gd name="connsiteX18" fmla="*/ 2905125 w 4794250"/>
                <a:gd name="connsiteY18" fmla="*/ 171450 h 663575"/>
                <a:gd name="connsiteX19" fmla="*/ 2981325 w 4794250"/>
                <a:gd name="connsiteY19" fmla="*/ 177800 h 663575"/>
                <a:gd name="connsiteX20" fmla="*/ 3038475 w 4794250"/>
                <a:gd name="connsiteY20" fmla="*/ 209550 h 663575"/>
                <a:gd name="connsiteX21" fmla="*/ 3162300 w 4794250"/>
                <a:gd name="connsiteY21" fmla="*/ 215900 h 663575"/>
                <a:gd name="connsiteX22" fmla="*/ 3311525 w 4794250"/>
                <a:gd name="connsiteY22" fmla="*/ 161925 h 663575"/>
                <a:gd name="connsiteX23" fmla="*/ 3441700 w 4794250"/>
                <a:gd name="connsiteY23" fmla="*/ 146050 h 663575"/>
                <a:gd name="connsiteX24" fmla="*/ 3536950 w 4794250"/>
                <a:gd name="connsiteY24" fmla="*/ 142875 h 663575"/>
                <a:gd name="connsiteX25" fmla="*/ 3673475 w 4794250"/>
                <a:gd name="connsiteY25" fmla="*/ 168275 h 663575"/>
                <a:gd name="connsiteX26" fmla="*/ 3870325 w 4794250"/>
                <a:gd name="connsiteY26" fmla="*/ 209550 h 663575"/>
                <a:gd name="connsiteX27" fmla="*/ 4070350 w 4794250"/>
                <a:gd name="connsiteY27" fmla="*/ 231775 h 663575"/>
                <a:gd name="connsiteX28" fmla="*/ 4276725 w 4794250"/>
                <a:gd name="connsiteY28" fmla="*/ 244475 h 663575"/>
                <a:gd name="connsiteX29" fmla="*/ 4400550 w 4794250"/>
                <a:gd name="connsiteY29" fmla="*/ 228600 h 663575"/>
                <a:gd name="connsiteX30" fmla="*/ 4600575 w 4794250"/>
                <a:gd name="connsiteY30" fmla="*/ 203200 h 663575"/>
                <a:gd name="connsiteX31" fmla="*/ 4714875 w 4794250"/>
                <a:gd name="connsiteY31" fmla="*/ 193675 h 663575"/>
                <a:gd name="connsiteX32" fmla="*/ 4794250 w 4794250"/>
                <a:gd name="connsiteY32" fmla="*/ 206375 h 663575"/>
                <a:gd name="connsiteX33" fmla="*/ 4648200 w 4794250"/>
                <a:gd name="connsiteY33" fmla="*/ 565150 h 663575"/>
                <a:gd name="connsiteX34" fmla="*/ 4575175 w 4794250"/>
                <a:gd name="connsiteY34" fmla="*/ 542925 h 663575"/>
                <a:gd name="connsiteX35" fmla="*/ 4533900 w 4794250"/>
                <a:gd name="connsiteY35" fmla="*/ 536575 h 663575"/>
                <a:gd name="connsiteX36" fmla="*/ 4432300 w 4794250"/>
                <a:gd name="connsiteY36" fmla="*/ 552450 h 663575"/>
                <a:gd name="connsiteX37" fmla="*/ 4362450 w 4794250"/>
                <a:gd name="connsiteY37" fmla="*/ 568325 h 663575"/>
                <a:gd name="connsiteX38" fmla="*/ 4222750 w 4794250"/>
                <a:gd name="connsiteY38" fmla="*/ 587375 h 663575"/>
                <a:gd name="connsiteX39" fmla="*/ 4168775 w 4794250"/>
                <a:gd name="connsiteY39" fmla="*/ 596900 h 663575"/>
                <a:gd name="connsiteX40" fmla="*/ 4010025 w 4794250"/>
                <a:gd name="connsiteY40" fmla="*/ 625475 h 663575"/>
                <a:gd name="connsiteX41" fmla="*/ 3981450 w 4794250"/>
                <a:gd name="connsiteY41" fmla="*/ 625475 h 663575"/>
                <a:gd name="connsiteX42" fmla="*/ 3914775 w 4794250"/>
                <a:gd name="connsiteY42" fmla="*/ 584200 h 663575"/>
                <a:gd name="connsiteX43" fmla="*/ 3867150 w 4794250"/>
                <a:gd name="connsiteY43" fmla="*/ 581025 h 663575"/>
                <a:gd name="connsiteX44" fmla="*/ 3736975 w 4794250"/>
                <a:gd name="connsiteY44" fmla="*/ 593725 h 663575"/>
                <a:gd name="connsiteX45" fmla="*/ 3629025 w 4794250"/>
                <a:gd name="connsiteY45" fmla="*/ 590550 h 663575"/>
                <a:gd name="connsiteX46" fmla="*/ 3575050 w 4794250"/>
                <a:gd name="connsiteY46" fmla="*/ 584200 h 663575"/>
                <a:gd name="connsiteX47" fmla="*/ 3425825 w 4794250"/>
                <a:gd name="connsiteY47" fmla="*/ 609600 h 663575"/>
                <a:gd name="connsiteX48" fmla="*/ 3206750 w 4794250"/>
                <a:gd name="connsiteY48" fmla="*/ 654050 h 663575"/>
                <a:gd name="connsiteX49" fmla="*/ 3140075 w 4794250"/>
                <a:gd name="connsiteY49" fmla="*/ 663575 h 663575"/>
                <a:gd name="connsiteX50" fmla="*/ 3022600 w 4794250"/>
                <a:gd name="connsiteY50" fmla="*/ 609600 h 663575"/>
                <a:gd name="connsiteX51" fmla="*/ 2905125 w 4794250"/>
                <a:gd name="connsiteY51" fmla="*/ 568325 h 663575"/>
                <a:gd name="connsiteX52" fmla="*/ 2781300 w 4794250"/>
                <a:gd name="connsiteY52" fmla="*/ 530225 h 663575"/>
                <a:gd name="connsiteX53" fmla="*/ 2740025 w 4794250"/>
                <a:gd name="connsiteY53" fmla="*/ 511175 h 663575"/>
                <a:gd name="connsiteX54" fmla="*/ 2717800 w 4794250"/>
                <a:gd name="connsiteY54" fmla="*/ 444500 h 663575"/>
                <a:gd name="connsiteX55" fmla="*/ 2689225 w 4794250"/>
                <a:gd name="connsiteY55" fmla="*/ 406400 h 663575"/>
                <a:gd name="connsiteX56" fmla="*/ 2597150 w 4794250"/>
                <a:gd name="connsiteY56" fmla="*/ 406400 h 663575"/>
                <a:gd name="connsiteX57" fmla="*/ 2517775 w 4794250"/>
                <a:gd name="connsiteY57" fmla="*/ 406400 h 663575"/>
                <a:gd name="connsiteX58" fmla="*/ 2463800 w 4794250"/>
                <a:gd name="connsiteY58" fmla="*/ 400050 h 663575"/>
                <a:gd name="connsiteX59" fmla="*/ 2317750 w 4794250"/>
                <a:gd name="connsiteY59" fmla="*/ 390525 h 663575"/>
                <a:gd name="connsiteX60" fmla="*/ 2219325 w 4794250"/>
                <a:gd name="connsiteY60" fmla="*/ 384175 h 663575"/>
                <a:gd name="connsiteX61" fmla="*/ 2159000 w 4794250"/>
                <a:gd name="connsiteY61" fmla="*/ 374650 h 663575"/>
                <a:gd name="connsiteX62" fmla="*/ 2060575 w 4794250"/>
                <a:gd name="connsiteY62" fmla="*/ 339725 h 663575"/>
                <a:gd name="connsiteX63" fmla="*/ 1997075 w 4794250"/>
                <a:gd name="connsiteY63" fmla="*/ 317500 h 663575"/>
                <a:gd name="connsiteX64" fmla="*/ 1898650 w 4794250"/>
                <a:gd name="connsiteY64" fmla="*/ 304800 h 663575"/>
                <a:gd name="connsiteX65" fmla="*/ 1803400 w 4794250"/>
                <a:gd name="connsiteY65" fmla="*/ 285750 h 663575"/>
                <a:gd name="connsiteX66" fmla="*/ 1676400 w 4794250"/>
                <a:gd name="connsiteY66" fmla="*/ 254000 h 663575"/>
                <a:gd name="connsiteX67" fmla="*/ 1555750 w 4794250"/>
                <a:gd name="connsiteY67" fmla="*/ 222250 h 663575"/>
                <a:gd name="connsiteX68" fmla="*/ 1450975 w 4794250"/>
                <a:gd name="connsiteY68" fmla="*/ 209550 h 663575"/>
                <a:gd name="connsiteX69" fmla="*/ 1346200 w 4794250"/>
                <a:gd name="connsiteY69" fmla="*/ 200025 h 663575"/>
                <a:gd name="connsiteX70" fmla="*/ 1200150 w 4794250"/>
                <a:gd name="connsiteY70" fmla="*/ 200025 h 663575"/>
                <a:gd name="connsiteX71" fmla="*/ 1082675 w 4794250"/>
                <a:gd name="connsiteY71" fmla="*/ 193675 h 663575"/>
                <a:gd name="connsiteX72" fmla="*/ 984250 w 4794250"/>
                <a:gd name="connsiteY72" fmla="*/ 184150 h 663575"/>
                <a:gd name="connsiteX73" fmla="*/ 838200 w 4794250"/>
                <a:gd name="connsiteY73" fmla="*/ 165100 h 663575"/>
                <a:gd name="connsiteX74" fmla="*/ 752475 w 4794250"/>
                <a:gd name="connsiteY74" fmla="*/ 158750 h 663575"/>
                <a:gd name="connsiteX75" fmla="*/ 657225 w 4794250"/>
                <a:gd name="connsiteY75" fmla="*/ 158750 h 663575"/>
                <a:gd name="connsiteX76" fmla="*/ 488950 w 4794250"/>
                <a:gd name="connsiteY76" fmla="*/ 165100 h 663575"/>
                <a:gd name="connsiteX77" fmla="*/ 355600 w 4794250"/>
                <a:gd name="connsiteY77" fmla="*/ 165100 h 663575"/>
                <a:gd name="connsiteX78" fmla="*/ 209550 w 4794250"/>
                <a:gd name="connsiteY78" fmla="*/ 158750 h 663575"/>
                <a:gd name="connsiteX79" fmla="*/ 69850 w 4794250"/>
                <a:gd name="connsiteY79" fmla="*/ 139700 h 663575"/>
                <a:gd name="connsiteX80" fmla="*/ 3175 w 4794250"/>
                <a:gd name="connsiteY80" fmla="*/ 139700 h 663575"/>
                <a:gd name="connsiteX81" fmla="*/ 0 w 4794250"/>
                <a:gd name="connsiteY81" fmla="*/ 0 h 66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794250" h="663575">
                  <a:moveTo>
                    <a:pt x="0" y="0"/>
                  </a:moveTo>
                  <a:lnTo>
                    <a:pt x="1873250" y="6350"/>
                  </a:lnTo>
                  <a:lnTo>
                    <a:pt x="1990725" y="19050"/>
                  </a:lnTo>
                  <a:lnTo>
                    <a:pt x="2054225" y="31750"/>
                  </a:lnTo>
                  <a:lnTo>
                    <a:pt x="2120900" y="47625"/>
                  </a:lnTo>
                  <a:lnTo>
                    <a:pt x="2143125" y="101600"/>
                  </a:lnTo>
                  <a:lnTo>
                    <a:pt x="2238375" y="85725"/>
                  </a:lnTo>
                  <a:lnTo>
                    <a:pt x="2260600" y="123825"/>
                  </a:lnTo>
                  <a:lnTo>
                    <a:pt x="2359025" y="104775"/>
                  </a:lnTo>
                  <a:lnTo>
                    <a:pt x="2368550" y="130175"/>
                  </a:lnTo>
                  <a:lnTo>
                    <a:pt x="2463800" y="117475"/>
                  </a:lnTo>
                  <a:lnTo>
                    <a:pt x="2489200" y="152400"/>
                  </a:lnTo>
                  <a:lnTo>
                    <a:pt x="2603500" y="152400"/>
                  </a:lnTo>
                  <a:lnTo>
                    <a:pt x="2603500" y="168275"/>
                  </a:lnTo>
                  <a:lnTo>
                    <a:pt x="2689225" y="158750"/>
                  </a:lnTo>
                  <a:lnTo>
                    <a:pt x="2689225" y="158750"/>
                  </a:lnTo>
                  <a:lnTo>
                    <a:pt x="2689225" y="180975"/>
                  </a:lnTo>
                  <a:lnTo>
                    <a:pt x="2822575" y="158750"/>
                  </a:lnTo>
                  <a:lnTo>
                    <a:pt x="2905125" y="171450"/>
                  </a:lnTo>
                  <a:lnTo>
                    <a:pt x="2981325" y="177800"/>
                  </a:lnTo>
                  <a:lnTo>
                    <a:pt x="3038475" y="209550"/>
                  </a:lnTo>
                  <a:lnTo>
                    <a:pt x="3162300" y="215900"/>
                  </a:lnTo>
                  <a:lnTo>
                    <a:pt x="3311525" y="161925"/>
                  </a:lnTo>
                  <a:lnTo>
                    <a:pt x="3441700" y="146050"/>
                  </a:lnTo>
                  <a:lnTo>
                    <a:pt x="3536950" y="142875"/>
                  </a:lnTo>
                  <a:lnTo>
                    <a:pt x="3673475" y="168275"/>
                  </a:lnTo>
                  <a:lnTo>
                    <a:pt x="3870325" y="209550"/>
                  </a:lnTo>
                  <a:lnTo>
                    <a:pt x="4070350" y="231775"/>
                  </a:lnTo>
                  <a:lnTo>
                    <a:pt x="4276725" y="244475"/>
                  </a:lnTo>
                  <a:lnTo>
                    <a:pt x="4400550" y="228600"/>
                  </a:lnTo>
                  <a:lnTo>
                    <a:pt x="4600575" y="203200"/>
                  </a:lnTo>
                  <a:lnTo>
                    <a:pt x="4714875" y="193675"/>
                  </a:lnTo>
                  <a:lnTo>
                    <a:pt x="4794250" y="206375"/>
                  </a:lnTo>
                  <a:lnTo>
                    <a:pt x="4648200" y="565150"/>
                  </a:lnTo>
                  <a:lnTo>
                    <a:pt x="4575175" y="542925"/>
                  </a:lnTo>
                  <a:lnTo>
                    <a:pt x="4533900" y="536575"/>
                  </a:lnTo>
                  <a:lnTo>
                    <a:pt x="4432300" y="552450"/>
                  </a:lnTo>
                  <a:lnTo>
                    <a:pt x="4362450" y="568325"/>
                  </a:lnTo>
                  <a:lnTo>
                    <a:pt x="4222750" y="587375"/>
                  </a:lnTo>
                  <a:lnTo>
                    <a:pt x="4168775" y="596900"/>
                  </a:lnTo>
                  <a:lnTo>
                    <a:pt x="4010025" y="625475"/>
                  </a:lnTo>
                  <a:lnTo>
                    <a:pt x="3981450" y="625475"/>
                  </a:lnTo>
                  <a:lnTo>
                    <a:pt x="3914775" y="584200"/>
                  </a:lnTo>
                  <a:lnTo>
                    <a:pt x="3867150" y="581025"/>
                  </a:lnTo>
                  <a:lnTo>
                    <a:pt x="3736975" y="593725"/>
                  </a:lnTo>
                  <a:lnTo>
                    <a:pt x="3629025" y="590550"/>
                  </a:lnTo>
                  <a:lnTo>
                    <a:pt x="3575050" y="584200"/>
                  </a:lnTo>
                  <a:lnTo>
                    <a:pt x="3425825" y="609600"/>
                  </a:lnTo>
                  <a:lnTo>
                    <a:pt x="3206750" y="654050"/>
                  </a:lnTo>
                  <a:lnTo>
                    <a:pt x="3140075" y="663575"/>
                  </a:lnTo>
                  <a:lnTo>
                    <a:pt x="3022600" y="609600"/>
                  </a:lnTo>
                  <a:lnTo>
                    <a:pt x="2905125" y="568325"/>
                  </a:lnTo>
                  <a:lnTo>
                    <a:pt x="2781300" y="530225"/>
                  </a:lnTo>
                  <a:lnTo>
                    <a:pt x="2740025" y="511175"/>
                  </a:lnTo>
                  <a:lnTo>
                    <a:pt x="2717800" y="444500"/>
                  </a:lnTo>
                  <a:lnTo>
                    <a:pt x="2689225" y="406400"/>
                  </a:lnTo>
                  <a:lnTo>
                    <a:pt x="2597150" y="406400"/>
                  </a:lnTo>
                  <a:lnTo>
                    <a:pt x="2517775" y="406400"/>
                  </a:lnTo>
                  <a:lnTo>
                    <a:pt x="2463800" y="400050"/>
                  </a:lnTo>
                  <a:lnTo>
                    <a:pt x="2317750" y="390525"/>
                  </a:lnTo>
                  <a:lnTo>
                    <a:pt x="2219325" y="384175"/>
                  </a:lnTo>
                  <a:lnTo>
                    <a:pt x="2159000" y="374650"/>
                  </a:lnTo>
                  <a:lnTo>
                    <a:pt x="2060575" y="339725"/>
                  </a:lnTo>
                  <a:lnTo>
                    <a:pt x="1997075" y="317500"/>
                  </a:lnTo>
                  <a:lnTo>
                    <a:pt x="1898650" y="304800"/>
                  </a:lnTo>
                  <a:lnTo>
                    <a:pt x="1803400" y="285750"/>
                  </a:lnTo>
                  <a:lnTo>
                    <a:pt x="1676400" y="254000"/>
                  </a:lnTo>
                  <a:lnTo>
                    <a:pt x="1555750" y="222250"/>
                  </a:lnTo>
                  <a:lnTo>
                    <a:pt x="1450975" y="209550"/>
                  </a:lnTo>
                  <a:lnTo>
                    <a:pt x="1346200" y="200025"/>
                  </a:lnTo>
                  <a:lnTo>
                    <a:pt x="1200150" y="200025"/>
                  </a:lnTo>
                  <a:lnTo>
                    <a:pt x="1082675" y="193675"/>
                  </a:lnTo>
                  <a:lnTo>
                    <a:pt x="984250" y="184150"/>
                  </a:lnTo>
                  <a:lnTo>
                    <a:pt x="838200" y="165100"/>
                  </a:lnTo>
                  <a:lnTo>
                    <a:pt x="752475" y="158750"/>
                  </a:lnTo>
                  <a:lnTo>
                    <a:pt x="657225" y="158750"/>
                  </a:lnTo>
                  <a:lnTo>
                    <a:pt x="488950" y="165100"/>
                  </a:lnTo>
                  <a:lnTo>
                    <a:pt x="355600" y="165100"/>
                  </a:lnTo>
                  <a:lnTo>
                    <a:pt x="209550" y="158750"/>
                  </a:lnTo>
                  <a:lnTo>
                    <a:pt x="69850" y="139700"/>
                  </a:lnTo>
                  <a:lnTo>
                    <a:pt x="3175" y="139700"/>
                  </a:lnTo>
                  <a:cubicBezTo>
                    <a:pt x="4233" y="97367"/>
                    <a:pt x="5292" y="55033"/>
                    <a:pt x="0" y="0"/>
                  </a:cubicBez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4671206" y="5005750"/>
              <a:ext cx="3616863" cy="714511"/>
            </a:xfrm>
            <a:custGeom>
              <a:avLst/>
              <a:gdLst>
                <a:gd name="connsiteX0" fmla="*/ 4146550 w 4146550"/>
                <a:gd name="connsiteY0" fmla="*/ 44450 h 819150"/>
                <a:gd name="connsiteX1" fmla="*/ 4006850 w 4146550"/>
                <a:gd name="connsiteY1" fmla="*/ 47625 h 819150"/>
                <a:gd name="connsiteX2" fmla="*/ 3854450 w 4146550"/>
                <a:gd name="connsiteY2" fmla="*/ 47625 h 819150"/>
                <a:gd name="connsiteX3" fmla="*/ 3629025 w 4146550"/>
                <a:gd name="connsiteY3" fmla="*/ 44450 h 819150"/>
                <a:gd name="connsiteX4" fmla="*/ 3435350 w 4146550"/>
                <a:gd name="connsiteY4" fmla="*/ 57150 h 819150"/>
                <a:gd name="connsiteX5" fmla="*/ 3251200 w 4146550"/>
                <a:gd name="connsiteY5" fmla="*/ 66675 h 819150"/>
                <a:gd name="connsiteX6" fmla="*/ 3019425 w 4146550"/>
                <a:gd name="connsiteY6" fmla="*/ 73025 h 819150"/>
                <a:gd name="connsiteX7" fmla="*/ 2870200 w 4146550"/>
                <a:gd name="connsiteY7" fmla="*/ 66675 h 819150"/>
                <a:gd name="connsiteX8" fmla="*/ 2654300 w 4146550"/>
                <a:gd name="connsiteY8" fmla="*/ 66675 h 819150"/>
                <a:gd name="connsiteX9" fmla="*/ 2514600 w 4146550"/>
                <a:gd name="connsiteY9" fmla="*/ 63500 h 819150"/>
                <a:gd name="connsiteX10" fmla="*/ 2276475 w 4146550"/>
                <a:gd name="connsiteY10" fmla="*/ 53975 h 819150"/>
                <a:gd name="connsiteX11" fmla="*/ 2092325 w 4146550"/>
                <a:gd name="connsiteY11" fmla="*/ 66675 h 819150"/>
                <a:gd name="connsiteX12" fmla="*/ 1898650 w 4146550"/>
                <a:gd name="connsiteY12" fmla="*/ 57150 h 819150"/>
                <a:gd name="connsiteX13" fmla="*/ 1743075 w 4146550"/>
                <a:gd name="connsiteY13" fmla="*/ 44450 h 819150"/>
                <a:gd name="connsiteX14" fmla="*/ 1600200 w 4146550"/>
                <a:gd name="connsiteY14" fmla="*/ 22225 h 819150"/>
                <a:gd name="connsiteX15" fmla="*/ 1479550 w 4146550"/>
                <a:gd name="connsiteY15" fmla="*/ 0 h 819150"/>
                <a:gd name="connsiteX16" fmla="*/ 1454150 w 4146550"/>
                <a:gd name="connsiteY16" fmla="*/ 15875 h 819150"/>
                <a:gd name="connsiteX17" fmla="*/ 1092200 w 4146550"/>
                <a:gd name="connsiteY17" fmla="*/ 92075 h 819150"/>
                <a:gd name="connsiteX18" fmla="*/ 1054100 w 4146550"/>
                <a:gd name="connsiteY18" fmla="*/ 107950 h 819150"/>
                <a:gd name="connsiteX19" fmla="*/ 692150 w 4146550"/>
                <a:gd name="connsiteY19" fmla="*/ 206375 h 819150"/>
                <a:gd name="connsiteX20" fmla="*/ 330200 w 4146550"/>
                <a:gd name="connsiteY20" fmla="*/ 441325 h 819150"/>
                <a:gd name="connsiteX21" fmla="*/ 92075 w 4146550"/>
                <a:gd name="connsiteY21" fmla="*/ 647700 h 819150"/>
                <a:gd name="connsiteX22" fmla="*/ 0 w 4146550"/>
                <a:gd name="connsiteY22" fmla="*/ 819150 h 819150"/>
                <a:gd name="connsiteX23" fmla="*/ 146050 w 4146550"/>
                <a:gd name="connsiteY23" fmla="*/ 781050 h 819150"/>
                <a:gd name="connsiteX24" fmla="*/ 292100 w 4146550"/>
                <a:gd name="connsiteY24" fmla="*/ 746125 h 819150"/>
                <a:gd name="connsiteX25" fmla="*/ 479425 w 4146550"/>
                <a:gd name="connsiteY25" fmla="*/ 657225 h 819150"/>
                <a:gd name="connsiteX26" fmla="*/ 669925 w 4146550"/>
                <a:gd name="connsiteY26" fmla="*/ 574675 h 819150"/>
                <a:gd name="connsiteX27" fmla="*/ 733425 w 4146550"/>
                <a:gd name="connsiteY27" fmla="*/ 549275 h 819150"/>
                <a:gd name="connsiteX28" fmla="*/ 1003300 w 4146550"/>
                <a:gd name="connsiteY28" fmla="*/ 523875 h 819150"/>
                <a:gd name="connsiteX29" fmla="*/ 1320800 w 4146550"/>
                <a:gd name="connsiteY29" fmla="*/ 495300 h 819150"/>
                <a:gd name="connsiteX30" fmla="*/ 1701800 w 4146550"/>
                <a:gd name="connsiteY30" fmla="*/ 469900 h 819150"/>
                <a:gd name="connsiteX31" fmla="*/ 1990725 w 4146550"/>
                <a:gd name="connsiteY31" fmla="*/ 450850 h 819150"/>
                <a:gd name="connsiteX32" fmla="*/ 2216150 w 4146550"/>
                <a:gd name="connsiteY32" fmla="*/ 434975 h 819150"/>
                <a:gd name="connsiteX33" fmla="*/ 2438400 w 4146550"/>
                <a:gd name="connsiteY33" fmla="*/ 425450 h 819150"/>
                <a:gd name="connsiteX34" fmla="*/ 2673350 w 4146550"/>
                <a:gd name="connsiteY34" fmla="*/ 409575 h 819150"/>
                <a:gd name="connsiteX35" fmla="*/ 2895600 w 4146550"/>
                <a:gd name="connsiteY35" fmla="*/ 396875 h 819150"/>
                <a:gd name="connsiteX36" fmla="*/ 3209925 w 4146550"/>
                <a:gd name="connsiteY36" fmla="*/ 374650 h 819150"/>
                <a:gd name="connsiteX37" fmla="*/ 3451225 w 4146550"/>
                <a:gd name="connsiteY37" fmla="*/ 368300 h 819150"/>
                <a:gd name="connsiteX38" fmla="*/ 3702050 w 4146550"/>
                <a:gd name="connsiteY38" fmla="*/ 352425 h 819150"/>
                <a:gd name="connsiteX39" fmla="*/ 3781425 w 4146550"/>
                <a:gd name="connsiteY39" fmla="*/ 352425 h 819150"/>
                <a:gd name="connsiteX40" fmla="*/ 3940175 w 4146550"/>
                <a:gd name="connsiteY40" fmla="*/ 342900 h 819150"/>
                <a:gd name="connsiteX41" fmla="*/ 4146550 w 4146550"/>
                <a:gd name="connsiteY41" fmla="*/ 339725 h 819150"/>
                <a:gd name="connsiteX42" fmla="*/ 4146550 w 4146550"/>
                <a:gd name="connsiteY42" fmla="*/ 44450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46550" h="819150">
                  <a:moveTo>
                    <a:pt x="4146550" y="44450"/>
                  </a:moveTo>
                  <a:lnTo>
                    <a:pt x="4006850" y="47625"/>
                  </a:lnTo>
                  <a:lnTo>
                    <a:pt x="3854450" y="47625"/>
                  </a:lnTo>
                  <a:lnTo>
                    <a:pt x="3629025" y="44450"/>
                  </a:lnTo>
                  <a:lnTo>
                    <a:pt x="3435350" y="57150"/>
                  </a:lnTo>
                  <a:lnTo>
                    <a:pt x="3251200" y="66675"/>
                  </a:lnTo>
                  <a:lnTo>
                    <a:pt x="3019425" y="73025"/>
                  </a:lnTo>
                  <a:lnTo>
                    <a:pt x="2870200" y="66675"/>
                  </a:lnTo>
                  <a:lnTo>
                    <a:pt x="2654300" y="66675"/>
                  </a:lnTo>
                  <a:lnTo>
                    <a:pt x="2514600" y="63500"/>
                  </a:lnTo>
                  <a:lnTo>
                    <a:pt x="2276475" y="53975"/>
                  </a:lnTo>
                  <a:lnTo>
                    <a:pt x="2092325" y="66675"/>
                  </a:lnTo>
                  <a:lnTo>
                    <a:pt x="1898650" y="57150"/>
                  </a:lnTo>
                  <a:lnTo>
                    <a:pt x="1743075" y="44450"/>
                  </a:lnTo>
                  <a:lnTo>
                    <a:pt x="1600200" y="22225"/>
                  </a:lnTo>
                  <a:lnTo>
                    <a:pt x="1479550" y="0"/>
                  </a:lnTo>
                  <a:lnTo>
                    <a:pt x="1454150" y="15875"/>
                  </a:lnTo>
                  <a:lnTo>
                    <a:pt x="1092200" y="92075"/>
                  </a:lnTo>
                  <a:lnTo>
                    <a:pt x="1054100" y="107950"/>
                  </a:lnTo>
                  <a:lnTo>
                    <a:pt x="692150" y="206375"/>
                  </a:lnTo>
                  <a:lnTo>
                    <a:pt x="330200" y="441325"/>
                  </a:lnTo>
                  <a:lnTo>
                    <a:pt x="92075" y="647700"/>
                  </a:lnTo>
                  <a:lnTo>
                    <a:pt x="0" y="819150"/>
                  </a:lnTo>
                  <a:lnTo>
                    <a:pt x="146050" y="781050"/>
                  </a:lnTo>
                  <a:lnTo>
                    <a:pt x="292100" y="746125"/>
                  </a:lnTo>
                  <a:lnTo>
                    <a:pt x="479425" y="657225"/>
                  </a:lnTo>
                  <a:lnTo>
                    <a:pt x="669925" y="574675"/>
                  </a:lnTo>
                  <a:lnTo>
                    <a:pt x="733425" y="549275"/>
                  </a:lnTo>
                  <a:lnTo>
                    <a:pt x="1003300" y="523875"/>
                  </a:lnTo>
                  <a:lnTo>
                    <a:pt x="1320800" y="495300"/>
                  </a:lnTo>
                  <a:lnTo>
                    <a:pt x="1701800" y="469900"/>
                  </a:lnTo>
                  <a:lnTo>
                    <a:pt x="1990725" y="450850"/>
                  </a:lnTo>
                  <a:lnTo>
                    <a:pt x="2216150" y="434975"/>
                  </a:lnTo>
                  <a:lnTo>
                    <a:pt x="2438400" y="425450"/>
                  </a:lnTo>
                  <a:lnTo>
                    <a:pt x="2673350" y="409575"/>
                  </a:lnTo>
                  <a:lnTo>
                    <a:pt x="2895600" y="396875"/>
                  </a:lnTo>
                  <a:lnTo>
                    <a:pt x="3209925" y="374650"/>
                  </a:lnTo>
                  <a:lnTo>
                    <a:pt x="3451225" y="368300"/>
                  </a:lnTo>
                  <a:lnTo>
                    <a:pt x="3702050" y="352425"/>
                  </a:lnTo>
                  <a:lnTo>
                    <a:pt x="3781425" y="352425"/>
                  </a:lnTo>
                  <a:lnTo>
                    <a:pt x="3940175" y="342900"/>
                  </a:lnTo>
                  <a:lnTo>
                    <a:pt x="4146550" y="339725"/>
                  </a:lnTo>
                  <a:lnTo>
                    <a:pt x="4146550" y="4445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a:off x="3530205" y="5152529"/>
              <a:ext cx="1534259" cy="509573"/>
            </a:xfrm>
            <a:custGeom>
              <a:avLst/>
              <a:gdLst>
                <a:gd name="connsiteX0" fmla="*/ 1758950 w 1758950"/>
                <a:gd name="connsiteY0" fmla="*/ 15875 h 584200"/>
                <a:gd name="connsiteX1" fmla="*/ 1695450 w 1758950"/>
                <a:gd name="connsiteY1" fmla="*/ 0 h 584200"/>
                <a:gd name="connsiteX2" fmla="*/ 1641475 w 1758950"/>
                <a:gd name="connsiteY2" fmla="*/ 0 h 584200"/>
                <a:gd name="connsiteX3" fmla="*/ 1498600 w 1758950"/>
                <a:gd name="connsiteY3" fmla="*/ 28575 h 584200"/>
                <a:gd name="connsiteX4" fmla="*/ 1298575 w 1758950"/>
                <a:gd name="connsiteY4" fmla="*/ 60325 h 584200"/>
                <a:gd name="connsiteX5" fmla="*/ 1155700 w 1758950"/>
                <a:gd name="connsiteY5" fmla="*/ 85725 h 584200"/>
                <a:gd name="connsiteX6" fmla="*/ 1114425 w 1758950"/>
                <a:gd name="connsiteY6" fmla="*/ 85725 h 584200"/>
                <a:gd name="connsiteX7" fmla="*/ 1057275 w 1758950"/>
                <a:gd name="connsiteY7" fmla="*/ 50800 h 584200"/>
                <a:gd name="connsiteX8" fmla="*/ 1022350 w 1758950"/>
                <a:gd name="connsiteY8" fmla="*/ 38100 h 584200"/>
                <a:gd name="connsiteX9" fmla="*/ 889000 w 1758950"/>
                <a:gd name="connsiteY9" fmla="*/ 50800 h 584200"/>
                <a:gd name="connsiteX10" fmla="*/ 787400 w 1758950"/>
                <a:gd name="connsiteY10" fmla="*/ 47625 h 584200"/>
                <a:gd name="connsiteX11" fmla="*/ 720725 w 1758950"/>
                <a:gd name="connsiteY11" fmla="*/ 44450 h 584200"/>
                <a:gd name="connsiteX12" fmla="*/ 546100 w 1758950"/>
                <a:gd name="connsiteY12" fmla="*/ 73025 h 584200"/>
                <a:gd name="connsiteX13" fmla="*/ 273050 w 1758950"/>
                <a:gd name="connsiteY13" fmla="*/ 127000 h 584200"/>
                <a:gd name="connsiteX14" fmla="*/ 263525 w 1758950"/>
                <a:gd name="connsiteY14" fmla="*/ 158750 h 584200"/>
                <a:gd name="connsiteX15" fmla="*/ 260350 w 1758950"/>
                <a:gd name="connsiteY15" fmla="*/ 171450 h 584200"/>
                <a:gd name="connsiteX16" fmla="*/ 254000 w 1758950"/>
                <a:gd name="connsiteY16" fmla="*/ 184150 h 584200"/>
                <a:gd name="connsiteX17" fmla="*/ 247650 w 1758950"/>
                <a:gd name="connsiteY17" fmla="*/ 193675 h 584200"/>
                <a:gd name="connsiteX18" fmla="*/ 0 w 1758950"/>
                <a:gd name="connsiteY18" fmla="*/ 463550 h 584200"/>
                <a:gd name="connsiteX19" fmla="*/ 165100 w 1758950"/>
                <a:gd name="connsiteY19" fmla="*/ 561975 h 584200"/>
                <a:gd name="connsiteX20" fmla="*/ 622300 w 1758950"/>
                <a:gd name="connsiteY20" fmla="*/ 584200 h 584200"/>
                <a:gd name="connsiteX21" fmla="*/ 695325 w 1758950"/>
                <a:gd name="connsiteY21" fmla="*/ 584200 h 584200"/>
                <a:gd name="connsiteX22" fmla="*/ 1089025 w 1758950"/>
                <a:gd name="connsiteY22" fmla="*/ 476250 h 584200"/>
                <a:gd name="connsiteX23" fmla="*/ 1485900 w 1758950"/>
                <a:gd name="connsiteY23" fmla="*/ 307975 h 584200"/>
                <a:gd name="connsiteX24" fmla="*/ 1514475 w 1758950"/>
                <a:gd name="connsiteY24" fmla="*/ 301625 h 584200"/>
                <a:gd name="connsiteX25" fmla="*/ 1711325 w 1758950"/>
                <a:gd name="connsiteY25" fmla="*/ 168275 h 584200"/>
                <a:gd name="connsiteX26" fmla="*/ 1758950 w 1758950"/>
                <a:gd name="connsiteY26" fmla="*/ 15875 h 58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58950" h="584200">
                  <a:moveTo>
                    <a:pt x="1758950" y="15875"/>
                  </a:moveTo>
                  <a:lnTo>
                    <a:pt x="1695450" y="0"/>
                  </a:lnTo>
                  <a:lnTo>
                    <a:pt x="1641475" y="0"/>
                  </a:lnTo>
                  <a:lnTo>
                    <a:pt x="1498600" y="28575"/>
                  </a:lnTo>
                  <a:lnTo>
                    <a:pt x="1298575" y="60325"/>
                  </a:lnTo>
                  <a:lnTo>
                    <a:pt x="1155700" y="85725"/>
                  </a:lnTo>
                  <a:lnTo>
                    <a:pt x="1114425" y="85725"/>
                  </a:lnTo>
                  <a:lnTo>
                    <a:pt x="1057275" y="50800"/>
                  </a:lnTo>
                  <a:lnTo>
                    <a:pt x="1022350" y="38100"/>
                  </a:lnTo>
                  <a:lnTo>
                    <a:pt x="889000" y="50800"/>
                  </a:lnTo>
                  <a:lnTo>
                    <a:pt x="787400" y="47625"/>
                  </a:lnTo>
                  <a:lnTo>
                    <a:pt x="720725" y="44450"/>
                  </a:lnTo>
                  <a:lnTo>
                    <a:pt x="546100" y="73025"/>
                  </a:lnTo>
                  <a:lnTo>
                    <a:pt x="273050" y="127000"/>
                  </a:lnTo>
                  <a:cubicBezTo>
                    <a:pt x="269875" y="137583"/>
                    <a:pt x="266560" y="148126"/>
                    <a:pt x="263525" y="158750"/>
                  </a:cubicBezTo>
                  <a:cubicBezTo>
                    <a:pt x="262326" y="162946"/>
                    <a:pt x="261882" y="167364"/>
                    <a:pt x="260350" y="171450"/>
                  </a:cubicBezTo>
                  <a:cubicBezTo>
                    <a:pt x="258688" y="175882"/>
                    <a:pt x="256348" y="180041"/>
                    <a:pt x="254000" y="184150"/>
                  </a:cubicBezTo>
                  <a:cubicBezTo>
                    <a:pt x="252107" y="187463"/>
                    <a:pt x="247650" y="193675"/>
                    <a:pt x="247650" y="193675"/>
                  </a:cubicBezTo>
                  <a:lnTo>
                    <a:pt x="0" y="463550"/>
                  </a:lnTo>
                  <a:lnTo>
                    <a:pt x="165100" y="561975"/>
                  </a:lnTo>
                  <a:lnTo>
                    <a:pt x="622300" y="584200"/>
                  </a:lnTo>
                  <a:lnTo>
                    <a:pt x="695325" y="584200"/>
                  </a:lnTo>
                  <a:lnTo>
                    <a:pt x="1089025" y="476250"/>
                  </a:lnTo>
                  <a:lnTo>
                    <a:pt x="1485900" y="307975"/>
                  </a:lnTo>
                  <a:lnTo>
                    <a:pt x="1514475" y="301625"/>
                  </a:lnTo>
                  <a:lnTo>
                    <a:pt x="1711325" y="168275"/>
                  </a:lnTo>
                  <a:lnTo>
                    <a:pt x="1758950" y="15875"/>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a:off x="3422198" y="5138682"/>
              <a:ext cx="260326" cy="249248"/>
            </a:xfrm>
            <a:custGeom>
              <a:avLst/>
              <a:gdLst>
                <a:gd name="connsiteX0" fmla="*/ 298450 w 298450"/>
                <a:gd name="connsiteY0" fmla="*/ 95250 h 285750"/>
                <a:gd name="connsiteX1" fmla="*/ 142875 w 298450"/>
                <a:gd name="connsiteY1" fmla="*/ 38100 h 285750"/>
                <a:gd name="connsiteX2" fmla="*/ 22225 w 298450"/>
                <a:gd name="connsiteY2" fmla="*/ 0 h 285750"/>
                <a:gd name="connsiteX3" fmla="*/ 0 w 298450"/>
                <a:gd name="connsiteY3" fmla="*/ 0 h 285750"/>
                <a:gd name="connsiteX4" fmla="*/ 41275 w 298450"/>
                <a:gd name="connsiteY4" fmla="*/ 152400 h 285750"/>
                <a:gd name="connsiteX5" fmla="*/ 92075 w 298450"/>
                <a:gd name="connsiteY5" fmla="*/ 285750 h 285750"/>
                <a:gd name="connsiteX6" fmla="*/ 168275 w 298450"/>
                <a:gd name="connsiteY6" fmla="*/ 273050 h 285750"/>
                <a:gd name="connsiteX7" fmla="*/ 254000 w 298450"/>
                <a:gd name="connsiteY7" fmla="*/ 184150 h 285750"/>
                <a:gd name="connsiteX8" fmla="*/ 298450 w 298450"/>
                <a:gd name="connsiteY8" fmla="*/ 952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50" h="285750">
                  <a:moveTo>
                    <a:pt x="298450" y="95250"/>
                  </a:moveTo>
                  <a:lnTo>
                    <a:pt x="142875" y="38100"/>
                  </a:lnTo>
                  <a:lnTo>
                    <a:pt x="22225" y="0"/>
                  </a:lnTo>
                  <a:lnTo>
                    <a:pt x="0" y="0"/>
                  </a:lnTo>
                  <a:lnTo>
                    <a:pt x="41275" y="152400"/>
                  </a:lnTo>
                  <a:lnTo>
                    <a:pt x="92075" y="285750"/>
                  </a:lnTo>
                  <a:lnTo>
                    <a:pt x="168275" y="273050"/>
                  </a:lnTo>
                  <a:lnTo>
                    <a:pt x="254000" y="184150"/>
                  </a:lnTo>
                  <a:lnTo>
                    <a:pt x="298450" y="9525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a:off x="1032188" y="4798044"/>
              <a:ext cx="2470323" cy="675739"/>
            </a:xfrm>
            <a:custGeom>
              <a:avLst/>
              <a:gdLst>
                <a:gd name="connsiteX0" fmla="*/ 0 w 2832100"/>
                <a:gd name="connsiteY0" fmla="*/ 0 h 774700"/>
                <a:gd name="connsiteX1" fmla="*/ 114300 w 2832100"/>
                <a:gd name="connsiteY1" fmla="*/ 15875 h 774700"/>
                <a:gd name="connsiteX2" fmla="*/ 425450 w 2832100"/>
                <a:gd name="connsiteY2" fmla="*/ 31750 h 774700"/>
                <a:gd name="connsiteX3" fmla="*/ 561975 w 2832100"/>
                <a:gd name="connsiteY3" fmla="*/ 28575 h 774700"/>
                <a:gd name="connsiteX4" fmla="*/ 723900 w 2832100"/>
                <a:gd name="connsiteY4" fmla="*/ 25400 h 774700"/>
                <a:gd name="connsiteX5" fmla="*/ 860425 w 2832100"/>
                <a:gd name="connsiteY5" fmla="*/ 38100 h 774700"/>
                <a:gd name="connsiteX6" fmla="*/ 1000125 w 2832100"/>
                <a:gd name="connsiteY6" fmla="*/ 47625 h 774700"/>
                <a:gd name="connsiteX7" fmla="*/ 1143000 w 2832100"/>
                <a:gd name="connsiteY7" fmla="*/ 63500 h 774700"/>
                <a:gd name="connsiteX8" fmla="*/ 1314450 w 2832100"/>
                <a:gd name="connsiteY8" fmla="*/ 66675 h 774700"/>
                <a:gd name="connsiteX9" fmla="*/ 1466850 w 2832100"/>
                <a:gd name="connsiteY9" fmla="*/ 79375 h 774700"/>
                <a:gd name="connsiteX10" fmla="*/ 1622425 w 2832100"/>
                <a:gd name="connsiteY10" fmla="*/ 104775 h 774700"/>
                <a:gd name="connsiteX11" fmla="*/ 1758950 w 2832100"/>
                <a:gd name="connsiteY11" fmla="*/ 136525 h 774700"/>
                <a:gd name="connsiteX12" fmla="*/ 1914525 w 2832100"/>
                <a:gd name="connsiteY12" fmla="*/ 171450 h 774700"/>
                <a:gd name="connsiteX13" fmla="*/ 2057400 w 2832100"/>
                <a:gd name="connsiteY13" fmla="*/ 200025 h 774700"/>
                <a:gd name="connsiteX14" fmla="*/ 2133600 w 2832100"/>
                <a:gd name="connsiteY14" fmla="*/ 234950 h 774700"/>
                <a:gd name="connsiteX15" fmla="*/ 2225675 w 2832100"/>
                <a:gd name="connsiteY15" fmla="*/ 247650 h 774700"/>
                <a:gd name="connsiteX16" fmla="*/ 2384425 w 2832100"/>
                <a:gd name="connsiteY16" fmla="*/ 257175 h 774700"/>
                <a:gd name="connsiteX17" fmla="*/ 2482850 w 2832100"/>
                <a:gd name="connsiteY17" fmla="*/ 273050 h 774700"/>
                <a:gd name="connsiteX18" fmla="*/ 2593975 w 2832100"/>
                <a:gd name="connsiteY18" fmla="*/ 276225 h 774700"/>
                <a:gd name="connsiteX19" fmla="*/ 2692400 w 2832100"/>
                <a:gd name="connsiteY19" fmla="*/ 266700 h 774700"/>
                <a:gd name="connsiteX20" fmla="*/ 2736850 w 2832100"/>
                <a:gd name="connsiteY20" fmla="*/ 381000 h 774700"/>
                <a:gd name="connsiteX21" fmla="*/ 2787650 w 2832100"/>
                <a:gd name="connsiteY21" fmla="*/ 574675 h 774700"/>
                <a:gd name="connsiteX22" fmla="*/ 2832100 w 2832100"/>
                <a:gd name="connsiteY22" fmla="*/ 679450 h 774700"/>
                <a:gd name="connsiteX23" fmla="*/ 2581275 w 2832100"/>
                <a:gd name="connsiteY23" fmla="*/ 758825 h 774700"/>
                <a:gd name="connsiteX24" fmla="*/ 2232025 w 2832100"/>
                <a:gd name="connsiteY24" fmla="*/ 774700 h 774700"/>
                <a:gd name="connsiteX25" fmla="*/ 1866900 w 2832100"/>
                <a:gd name="connsiteY25" fmla="*/ 752475 h 774700"/>
                <a:gd name="connsiteX26" fmla="*/ 1450975 w 2832100"/>
                <a:gd name="connsiteY26" fmla="*/ 669925 h 774700"/>
                <a:gd name="connsiteX27" fmla="*/ 1416050 w 2832100"/>
                <a:gd name="connsiteY27" fmla="*/ 669925 h 774700"/>
                <a:gd name="connsiteX28" fmla="*/ 1181100 w 2832100"/>
                <a:gd name="connsiteY28" fmla="*/ 600075 h 774700"/>
                <a:gd name="connsiteX29" fmla="*/ 1069975 w 2832100"/>
                <a:gd name="connsiteY29" fmla="*/ 533400 h 774700"/>
                <a:gd name="connsiteX30" fmla="*/ 889000 w 2832100"/>
                <a:gd name="connsiteY30" fmla="*/ 457200 h 774700"/>
                <a:gd name="connsiteX31" fmla="*/ 755650 w 2832100"/>
                <a:gd name="connsiteY31" fmla="*/ 403225 h 774700"/>
                <a:gd name="connsiteX32" fmla="*/ 606425 w 2832100"/>
                <a:gd name="connsiteY32" fmla="*/ 349250 h 774700"/>
                <a:gd name="connsiteX33" fmla="*/ 457200 w 2832100"/>
                <a:gd name="connsiteY33" fmla="*/ 327025 h 774700"/>
                <a:gd name="connsiteX34" fmla="*/ 276225 w 2832100"/>
                <a:gd name="connsiteY34" fmla="*/ 307975 h 774700"/>
                <a:gd name="connsiteX35" fmla="*/ 82550 w 2832100"/>
                <a:gd name="connsiteY35" fmla="*/ 295275 h 774700"/>
                <a:gd name="connsiteX36" fmla="*/ 6350 w 2832100"/>
                <a:gd name="connsiteY36" fmla="*/ 292100 h 774700"/>
                <a:gd name="connsiteX37" fmla="*/ 0 w 2832100"/>
                <a:gd name="connsiteY37" fmla="*/ 0 h 77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832100" h="774700">
                  <a:moveTo>
                    <a:pt x="0" y="0"/>
                  </a:moveTo>
                  <a:lnTo>
                    <a:pt x="114300" y="15875"/>
                  </a:lnTo>
                  <a:lnTo>
                    <a:pt x="425450" y="31750"/>
                  </a:lnTo>
                  <a:lnTo>
                    <a:pt x="561975" y="28575"/>
                  </a:lnTo>
                  <a:lnTo>
                    <a:pt x="723900" y="25400"/>
                  </a:lnTo>
                  <a:lnTo>
                    <a:pt x="860425" y="38100"/>
                  </a:lnTo>
                  <a:lnTo>
                    <a:pt x="1000125" y="47625"/>
                  </a:lnTo>
                  <a:lnTo>
                    <a:pt x="1143000" y="63500"/>
                  </a:lnTo>
                  <a:lnTo>
                    <a:pt x="1314450" y="66675"/>
                  </a:lnTo>
                  <a:lnTo>
                    <a:pt x="1466850" y="79375"/>
                  </a:lnTo>
                  <a:lnTo>
                    <a:pt x="1622425" y="104775"/>
                  </a:lnTo>
                  <a:lnTo>
                    <a:pt x="1758950" y="136525"/>
                  </a:lnTo>
                  <a:lnTo>
                    <a:pt x="1914525" y="171450"/>
                  </a:lnTo>
                  <a:lnTo>
                    <a:pt x="2057400" y="200025"/>
                  </a:lnTo>
                  <a:lnTo>
                    <a:pt x="2133600" y="234950"/>
                  </a:lnTo>
                  <a:lnTo>
                    <a:pt x="2225675" y="247650"/>
                  </a:lnTo>
                  <a:lnTo>
                    <a:pt x="2384425" y="257175"/>
                  </a:lnTo>
                  <a:lnTo>
                    <a:pt x="2482850" y="273050"/>
                  </a:lnTo>
                  <a:lnTo>
                    <a:pt x="2593975" y="276225"/>
                  </a:lnTo>
                  <a:lnTo>
                    <a:pt x="2692400" y="266700"/>
                  </a:lnTo>
                  <a:lnTo>
                    <a:pt x="2736850" y="381000"/>
                  </a:lnTo>
                  <a:lnTo>
                    <a:pt x="2787650" y="574675"/>
                  </a:lnTo>
                  <a:lnTo>
                    <a:pt x="2832100" y="679450"/>
                  </a:lnTo>
                  <a:lnTo>
                    <a:pt x="2581275" y="758825"/>
                  </a:lnTo>
                  <a:lnTo>
                    <a:pt x="2232025" y="774700"/>
                  </a:lnTo>
                  <a:lnTo>
                    <a:pt x="1866900" y="752475"/>
                  </a:lnTo>
                  <a:lnTo>
                    <a:pt x="1450975" y="669925"/>
                  </a:lnTo>
                  <a:lnTo>
                    <a:pt x="1416050" y="669925"/>
                  </a:lnTo>
                  <a:lnTo>
                    <a:pt x="1181100" y="600075"/>
                  </a:lnTo>
                  <a:lnTo>
                    <a:pt x="1069975" y="533400"/>
                  </a:lnTo>
                  <a:lnTo>
                    <a:pt x="889000" y="457200"/>
                  </a:lnTo>
                  <a:lnTo>
                    <a:pt x="755650" y="403225"/>
                  </a:lnTo>
                  <a:lnTo>
                    <a:pt x="606425" y="349250"/>
                  </a:lnTo>
                  <a:lnTo>
                    <a:pt x="457200" y="327025"/>
                  </a:lnTo>
                  <a:lnTo>
                    <a:pt x="276225" y="307975"/>
                  </a:lnTo>
                  <a:lnTo>
                    <a:pt x="82550" y="295275"/>
                  </a:lnTo>
                  <a:lnTo>
                    <a:pt x="6350" y="292100"/>
                  </a:lnTo>
                  <a:cubicBezTo>
                    <a:pt x="7408" y="194733"/>
                    <a:pt x="8467" y="97367"/>
                    <a:pt x="0" y="0"/>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a:off x="1043123" y="4801869"/>
              <a:ext cx="2327149" cy="233552"/>
            </a:xfrm>
            <a:custGeom>
              <a:avLst/>
              <a:gdLst>
                <a:gd name="connsiteX0" fmla="*/ 0 w 3091992"/>
                <a:gd name="connsiteY0" fmla="*/ 0 h 197963"/>
                <a:gd name="connsiteX1" fmla="*/ 395926 w 3091992"/>
                <a:gd name="connsiteY1" fmla="*/ 28280 h 197963"/>
                <a:gd name="connsiteX2" fmla="*/ 754145 w 3091992"/>
                <a:gd name="connsiteY2" fmla="*/ 18854 h 197963"/>
                <a:gd name="connsiteX3" fmla="*/ 1112363 w 3091992"/>
                <a:gd name="connsiteY3" fmla="*/ 56561 h 197963"/>
                <a:gd name="connsiteX4" fmla="*/ 1498862 w 3091992"/>
                <a:gd name="connsiteY4" fmla="*/ 75415 h 197963"/>
                <a:gd name="connsiteX5" fmla="*/ 1923068 w 3091992"/>
                <a:gd name="connsiteY5" fmla="*/ 94268 h 197963"/>
                <a:gd name="connsiteX6" fmla="*/ 2121031 w 3091992"/>
                <a:gd name="connsiteY6" fmla="*/ 141402 h 197963"/>
                <a:gd name="connsiteX7" fmla="*/ 2328421 w 3091992"/>
                <a:gd name="connsiteY7" fmla="*/ 150829 h 197963"/>
                <a:gd name="connsiteX8" fmla="*/ 2582945 w 3091992"/>
                <a:gd name="connsiteY8" fmla="*/ 113122 h 197963"/>
                <a:gd name="connsiteX9" fmla="*/ 2894029 w 3091992"/>
                <a:gd name="connsiteY9" fmla="*/ 197963 h 197963"/>
                <a:gd name="connsiteX10" fmla="*/ 3091992 w 3091992"/>
                <a:gd name="connsiteY10" fmla="*/ 197963 h 197963"/>
                <a:gd name="connsiteX0" fmla="*/ 0 w 3195687"/>
                <a:gd name="connsiteY0" fmla="*/ 0 h 235670"/>
                <a:gd name="connsiteX1" fmla="*/ 395926 w 3195687"/>
                <a:gd name="connsiteY1" fmla="*/ 28280 h 235670"/>
                <a:gd name="connsiteX2" fmla="*/ 754145 w 3195687"/>
                <a:gd name="connsiteY2" fmla="*/ 18854 h 235670"/>
                <a:gd name="connsiteX3" fmla="*/ 1112363 w 3195687"/>
                <a:gd name="connsiteY3" fmla="*/ 56561 h 235670"/>
                <a:gd name="connsiteX4" fmla="*/ 1498862 w 3195687"/>
                <a:gd name="connsiteY4" fmla="*/ 75415 h 235670"/>
                <a:gd name="connsiteX5" fmla="*/ 1923068 w 3195687"/>
                <a:gd name="connsiteY5" fmla="*/ 94268 h 235670"/>
                <a:gd name="connsiteX6" fmla="*/ 2121031 w 3195687"/>
                <a:gd name="connsiteY6" fmla="*/ 141402 h 235670"/>
                <a:gd name="connsiteX7" fmla="*/ 2328421 w 3195687"/>
                <a:gd name="connsiteY7" fmla="*/ 150829 h 235670"/>
                <a:gd name="connsiteX8" fmla="*/ 2582945 w 3195687"/>
                <a:gd name="connsiteY8" fmla="*/ 113122 h 235670"/>
                <a:gd name="connsiteX9" fmla="*/ 2894029 w 3195687"/>
                <a:gd name="connsiteY9" fmla="*/ 197963 h 235670"/>
                <a:gd name="connsiteX10" fmla="*/ 3195687 w 3195687"/>
                <a:gd name="connsiteY10" fmla="*/ 235670 h 235670"/>
                <a:gd name="connsiteX0" fmla="*/ 0 w 3195687"/>
                <a:gd name="connsiteY0" fmla="*/ 0 h 235670"/>
                <a:gd name="connsiteX1" fmla="*/ 395926 w 3195687"/>
                <a:gd name="connsiteY1" fmla="*/ 28280 h 235670"/>
                <a:gd name="connsiteX2" fmla="*/ 754145 w 3195687"/>
                <a:gd name="connsiteY2" fmla="*/ 18854 h 235670"/>
                <a:gd name="connsiteX3" fmla="*/ 1112363 w 3195687"/>
                <a:gd name="connsiteY3" fmla="*/ 56561 h 235670"/>
                <a:gd name="connsiteX4" fmla="*/ 1498862 w 3195687"/>
                <a:gd name="connsiteY4" fmla="*/ 75415 h 235670"/>
                <a:gd name="connsiteX5" fmla="*/ 1923068 w 3195687"/>
                <a:gd name="connsiteY5" fmla="*/ 94268 h 235670"/>
                <a:gd name="connsiteX6" fmla="*/ 2121031 w 3195687"/>
                <a:gd name="connsiteY6" fmla="*/ 141402 h 235670"/>
                <a:gd name="connsiteX7" fmla="*/ 2278414 w 3195687"/>
                <a:gd name="connsiteY7" fmla="*/ 193692 h 235670"/>
                <a:gd name="connsiteX8" fmla="*/ 2582945 w 3195687"/>
                <a:gd name="connsiteY8" fmla="*/ 113122 h 235670"/>
                <a:gd name="connsiteX9" fmla="*/ 2894029 w 3195687"/>
                <a:gd name="connsiteY9" fmla="*/ 197963 h 235670"/>
                <a:gd name="connsiteX10" fmla="*/ 3195687 w 3195687"/>
                <a:gd name="connsiteY10" fmla="*/ 235670 h 235670"/>
                <a:gd name="connsiteX0" fmla="*/ 0 w 3195687"/>
                <a:gd name="connsiteY0" fmla="*/ 0 h 235670"/>
                <a:gd name="connsiteX1" fmla="*/ 395926 w 3195687"/>
                <a:gd name="connsiteY1" fmla="*/ 28280 h 235670"/>
                <a:gd name="connsiteX2" fmla="*/ 754145 w 3195687"/>
                <a:gd name="connsiteY2" fmla="*/ 18854 h 235670"/>
                <a:gd name="connsiteX3" fmla="*/ 1112363 w 3195687"/>
                <a:gd name="connsiteY3" fmla="*/ 56561 h 235670"/>
                <a:gd name="connsiteX4" fmla="*/ 1498862 w 3195687"/>
                <a:gd name="connsiteY4" fmla="*/ 75415 h 235670"/>
                <a:gd name="connsiteX5" fmla="*/ 1923068 w 3195687"/>
                <a:gd name="connsiteY5" fmla="*/ 94268 h 235670"/>
                <a:gd name="connsiteX6" fmla="*/ 2121031 w 3195687"/>
                <a:gd name="connsiteY6" fmla="*/ 141402 h 235670"/>
                <a:gd name="connsiteX7" fmla="*/ 2278414 w 3195687"/>
                <a:gd name="connsiteY7" fmla="*/ 193692 h 235670"/>
                <a:gd name="connsiteX8" fmla="*/ 2485313 w 3195687"/>
                <a:gd name="connsiteY8" fmla="*/ 208372 h 235670"/>
                <a:gd name="connsiteX9" fmla="*/ 2894029 w 3195687"/>
                <a:gd name="connsiteY9" fmla="*/ 197963 h 235670"/>
                <a:gd name="connsiteX10" fmla="*/ 3195687 w 3195687"/>
                <a:gd name="connsiteY10" fmla="*/ 235670 h 235670"/>
                <a:gd name="connsiteX0" fmla="*/ 0 w 3195687"/>
                <a:gd name="connsiteY0" fmla="*/ 0 h 276544"/>
                <a:gd name="connsiteX1" fmla="*/ 395926 w 3195687"/>
                <a:gd name="connsiteY1" fmla="*/ 28280 h 276544"/>
                <a:gd name="connsiteX2" fmla="*/ 754145 w 3195687"/>
                <a:gd name="connsiteY2" fmla="*/ 18854 h 276544"/>
                <a:gd name="connsiteX3" fmla="*/ 1112363 w 3195687"/>
                <a:gd name="connsiteY3" fmla="*/ 56561 h 276544"/>
                <a:gd name="connsiteX4" fmla="*/ 1498862 w 3195687"/>
                <a:gd name="connsiteY4" fmla="*/ 75415 h 276544"/>
                <a:gd name="connsiteX5" fmla="*/ 1923068 w 3195687"/>
                <a:gd name="connsiteY5" fmla="*/ 94268 h 276544"/>
                <a:gd name="connsiteX6" fmla="*/ 2121031 w 3195687"/>
                <a:gd name="connsiteY6" fmla="*/ 141402 h 276544"/>
                <a:gd name="connsiteX7" fmla="*/ 2278414 w 3195687"/>
                <a:gd name="connsiteY7" fmla="*/ 193692 h 276544"/>
                <a:gd name="connsiteX8" fmla="*/ 2485313 w 3195687"/>
                <a:gd name="connsiteY8" fmla="*/ 208372 h 276544"/>
                <a:gd name="connsiteX9" fmla="*/ 2739247 w 3195687"/>
                <a:gd name="connsiteY9" fmla="*/ 276544 h 276544"/>
                <a:gd name="connsiteX10" fmla="*/ 3195687 w 3195687"/>
                <a:gd name="connsiteY10" fmla="*/ 235670 h 276544"/>
                <a:gd name="connsiteX0" fmla="*/ 0 w 3081387"/>
                <a:gd name="connsiteY0" fmla="*/ 0 h 395214"/>
                <a:gd name="connsiteX1" fmla="*/ 395926 w 3081387"/>
                <a:gd name="connsiteY1" fmla="*/ 28280 h 395214"/>
                <a:gd name="connsiteX2" fmla="*/ 754145 w 3081387"/>
                <a:gd name="connsiteY2" fmla="*/ 18854 h 395214"/>
                <a:gd name="connsiteX3" fmla="*/ 1112363 w 3081387"/>
                <a:gd name="connsiteY3" fmla="*/ 56561 h 395214"/>
                <a:gd name="connsiteX4" fmla="*/ 1498862 w 3081387"/>
                <a:gd name="connsiteY4" fmla="*/ 75415 h 395214"/>
                <a:gd name="connsiteX5" fmla="*/ 1923068 w 3081387"/>
                <a:gd name="connsiteY5" fmla="*/ 94268 h 395214"/>
                <a:gd name="connsiteX6" fmla="*/ 2121031 w 3081387"/>
                <a:gd name="connsiteY6" fmla="*/ 141402 h 395214"/>
                <a:gd name="connsiteX7" fmla="*/ 2278414 w 3081387"/>
                <a:gd name="connsiteY7" fmla="*/ 193692 h 395214"/>
                <a:gd name="connsiteX8" fmla="*/ 2485313 w 3081387"/>
                <a:gd name="connsiteY8" fmla="*/ 208372 h 395214"/>
                <a:gd name="connsiteX9" fmla="*/ 2739247 w 3081387"/>
                <a:gd name="connsiteY9" fmla="*/ 276544 h 395214"/>
                <a:gd name="connsiteX10" fmla="*/ 3081387 w 3081387"/>
                <a:gd name="connsiteY10" fmla="*/ 395214 h 395214"/>
                <a:gd name="connsiteX0" fmla="*/ 0 w 3081387"/>
                <a:gd name="connsiteY0" fmla="*/ 0 h 395214"/>
                <a:gd name="connsiteX1" fmla="*/ 395926 w 3081387"/>
                <a:gd name="connsiteY1" fmla="*/ 28280 h 395214"/>
                <a:gd name="connsiteX2" fmla="*/ 754145 w 3081387"/>
                <a:gd name="connsiteY2" fmla="*/ 18854 h 395214"/>
                <a:gd name="connsiteX3" fmla="*/ 1112363 w 3081387"/>
                <a:gd name="connsiteY3" fmla="*/ 56561 h 395214"/>
                <a:gd name="connsiteX4" fmla="*/ 1498862 w 3081387"/>
                <a:gd name="connsiteY4" fmla="*/ 75415 h 395214"/>
                <a:gd name="connsiteX5" fmla="*/ 1923068 w 3081387"/>
                <a:gd name="connsiteY5" fmla="*/ 94268 h 395214"/>
                <a:gd name="connsiteX6" fmla="*/ 2121031 w 3081387"/>
                <a:gd name="connsiteY6" fmla="*/ 141402 h 395214"/>
                <a:gd name="connsiteX7" fmla="*/ 2278414 w 3081387"/>
                <a:gd name="connsiteY7" fmla="*/ 193692 h 395214"/>
                <a:gd name="connsiteX8" fmla="*/ 2485313 w 3081387"/>
                <a:gd name="connsiteY8" fmla="*/ 208372 h 395214"/>
                <a:gd name="connsiteX9" fmla="*/ 2739247 w 3081387"/>
                <a:gd name="connsiteY9" fmla="*/ 276544 h 395214"/>
                <a:gd name="connsiteX10" fmla="*/ 2915608 w 3081387"/>
                <a:gd name="connsiteY10" fmla="*/ 363913 h 395214"/>
                <a:gd name="connsiteX11" fmla="*/ 3081387 w 3081387"/>
                <a:gd name="connsiteY11" fmla="*/ 395214 h 395214"/>
                <a:gd name="connsiteX0" fmla="*/ 0 w 3081387"/>
                <a:gd name="connsiteY0" fmla="*/ 0 h 395214"/>
                <a:gd name="connsiteX1" fmla="*/ 395926 w 3081387"/>
                <a:gd name="connsiteY1" fmla="*/ 28280 h 395214"/>
                <a:gd name="connsiteX2" fmla="*/ 754145 w 3081387"/>
                <a:gd name="connsiteY2" fmla="*/ 18854 h 395214"/>
                <a:gd name="connsiteX3" fmla="*/ 1112363 w 3081387"/>
                <a:gd name="connsiteY3" fmla="*/ 56561 h 395214"/>
                <a:gd name="connsiteX4" fmla="*/ 1498862 w 3081387"/>
                <a:gd name="connsiteY4" fmla="*/ 75415 h 395214"/>
                <a:gd name="connsiteX5" fmla="*/ 1923068 w 3081387"/>
                <a:gd name="connsiteY5" fmla="*/ 94268 h 395214"/>
                <a:gd name="connsiteX6" fmla="*/ 2121031 w 3081387"/>
                <a:gd name="connsiteY6" fmla="*/ 141402 h 395214"/>
                <a:gd name="connsiteX7" fmla="*/ 2278414 w 3081387"/>
                <a:gd name="connsiteY7" fmla="*/ 193692 h 395214"/>
                <a:gd name="connsiteX8" fmla="*/ 2485313 w 3081387"/>
                <a:gd name="connsiteY8" fmla="*/ 208372 h 395214"/>
                <a:gd name="connsiteX9" fmla="*/ 2763059 w 3081387"/>
                <a:gd name="connsiteY9" fmla="*/ 350363 h 395214"/>
                <a:gd name="connsiteX10" fmla="*/ 2915608 w 3081387"/>
                <a:gd name="connsiteY10" fmla="*/ 363913 h 395214"/>
                <a:gd name="connsiteX11" fmla="*/ 3081387 w 3081387"/>
                <a:gd name="connsiteY11" fmla="*/ 395214 h 395214"/>
                <a:gd name="connsiteX0" fmla="*/ 0 w 3081387"/>
                <a:gd name="connsiteY0" fmla="*/ 0 h 395214"/>
                <a:gd name="connsiteX1" fmla="*/ 395926 w 3081387"/>
                <a:gd name="connsiteY1" fmla="*/ 28280 h 395214"/>
                <a:gd name="connsiteX2" fmla="*/ 754145 w 3081387"/>
                <a:gd name="connsiteY2" fmla="*/ 18854 h 395214"/>
                <a:gd name="connsiteX3" fmla="*/ 1112363 w 3081387"/>
                <a:gd name="connsiteY3" fmla="*/ 56561 h 395214"/>
                <a:gd name="connsiteX4" fmla="*/ 1498862 w 3081387"/>
                <a:gd name="connsiteY4" fmla="*/ 75415 h 395214"/>
                <a:gd name="connsiteX5" fmla="*/ 1923068 w 3081387"/>
                <a:gd name="connsiteY5" fmla="*/ 94268 h 395214"/>
                <a:gd name="connsiteX6" fmla="*/ 2121031 w 3081387"/>
                <a:gd name="connsiteY6" fmla="*/ 141402 h 395214"/>
                <a:gd name="connsiteX7" fmla="*/ 2278414 w 3081387"/>
                <a:gd name="connsiteY7" fmla="*/ 193692 h 395214"/>
                <a:gd name="connsiteX8" fmla="*/ 2485313 w 3081387"/>
                <a:gd name="connsiteY8" fmla="*/ 208372 h 395214"/>
                <a:gd name="connsiteX9" fmla="*/ 2658433 w 3081387"/>
                <a:gd name="connsiteY9" fmla="*/ 259138 h 395214"/>
                <a:gd name="connsiteX10" fmla="*/ 2763059 w 3081387"/>
                <a:gd name="connsiteY10" fmla="*/ 350363 h 395214"/>
                <a:gd name="connsiteX11" fmla="*/ 2915608 w 3081387"/>
                <a:gd name="connsiteY11" fmla="*/ 363913 h 395214"/>
                <a:gd name="connsiteX12" fmla="*/ 3081387 w 3081387"/>
                <a:gd name="connsiteY12" fmla="*/ 395214 h 395214"/>
                <a:gd name="connsiteX0" fmla="*/ 0 w 3081387"/>
                <a:gd name="connsiteY0" fmla="*/ 0 h 395214"/>
                <a:gd name="connsiteX1" fmla="*/ 395926 w 3081387"/>
                <a:gd name="connsiteY1" fmla="*/ 28280 h 395214"/>
                <a:gd name="connsiteX2" fmla="*/ 754145 w 3081387"/>
                <a:gd name="connsiteY2" fmla="*/ 18854 h 395214"/>
                <a:gd name="connsiteX3" fmla="*/ 1112363 w 3081387"/>
                <a:gd name="connsiteY3" fmla="*/ 56561 h 395214"/>
                <a:gd name="connsiteX4" fmla="*/ 1498862 w 3081387"/>
                <a:gd name="connsiteY4" fmla="*/ 75415 h 395214"/>
                <a:gd name="connsiteX5" fmla="*/ 1923068 w 3081387"/>
                <a:gd name="connsiteY5" fmla="*/ 94268 h 395214"/>
                <a:gd name="connsiteX6" fmla="*/ 2121031 w 3081387"/>
                <a:gd name="connsiteY6" fmla="*/ 141402 h 395214"/>
                <a:gd name="connsiteX7" fmla="*/ 2278414 w 3081387"/>
                <a:gd name="connsiteY7" fmla="*/ 193692 h 395214"/>
                <a:gd name="connsiteX8" fmla="*/ 2485313 w 3081387"/>
                <a:gd name="connsiteY8" fmla="*/ 208372 h 395214"/>
                <a:gd name="connsiteX9" fmla="*/ 2658433 w 3081387"/>
                <a:gd name="connsiteY9" fmla="*/ 259138 h 395214"/>
                <a:gd name="connsiteX10" fmla="*/ 2763059 w 3081387"/>
                <a:gd name="connsiteY10" fmla="*/ 350363 h 395214"/>
                <a:gd name="connsiteX11" fmla="*/ 3081387 w 3081387"/>
                <a:gd name="connsiteY11" fmla="*/ 395214 h 395214"/>
                <a:gd name="connsiteX0" fmla="*/ 0 w 2763059"/>
                <a:gd name="connsiteY0" fmla="*/ 0 h 350363"/>
                <a:gd name="connsiteX1" fmla="*/ 395926 w 2763059"/>
                <a:gd name="connsiteY1" fmla="*/ 28280 h 350363"/>
                <a:gd name="connsiteX2" fmla="*/ 754145 w 2763059"/>
                <a:gd name="connsiteY2" fmla="*/ 18854 h 350363"/>
                <a:gd name="connsiteX3" fmla="*/ 1112363 w 2763059"/>
                <a:gd name="connsiteY3" fmla="*/ 56561 h 350363"/>
                <a:gd name="connsiteX4" fmla="*/ 1498862 w 2763059"/>
                <a:gd name="connsiteY4" fmla="*/ 75415 h 350363"/>
                <a:gd name="connsiteX5" fmla="*/ 1923068 w 2763059"/>
                <a:gd name="connsiteY5" fmla="*/ 94268 h 350363"/>
                <a:gd name="connsiteX6" fmla="*/ 2121031 w 2763059"/>
                <a:gd name="connsiteY6" fmla="*/ 141402 h 350363"/>
                <a:gd name="connsiteX7" fmla="*/ 2278414 w 2763059"/>
                <a:gd name="connsiteY7" fmla="*/ 193692 h 350363"/>
                <a:gd name="connsiteX8" fmla="*/ 2485313 w 2763059"/>
                <a:gd name="connsiteY8" fmla="*/ 208372 h 350363"/>
                <a:gd name="connsiteX9" fmla="*/ 2658433 w 2763059"/>
                <a:gd name="connsiteY9" fmla="*/ 259138 h 350363"/>
                <a:gd name="connsiteX10" fmla="*/ 2763059 w 2763059"/>
                <a:gd name="connsiteY10" fmla="*/ 350363 h 350363"/>
                <a:gd name="connsiteX0" fmla="*/ 0 w 2658433"/>
                <a:gd name="connsiteY0" fmla="*/ 0 h 259138"/>
                <a:gd name="connsiteX1" fmla="*/ 395926 w 2658433"/>
                <a:gd name="connsiteY1" fmla="*/ 28280 h 259138"/>
                <a:gd name="connsiteX2" fmla="*/ 754145 w 2658433"/>
                <a:gd name="connsiteY2" fmla="*/ 18854 h 259138"/>
                <a:gd name="connsiteX3" fmla="*/ 1112363 w 2658433"/>
                <a:gd name="connsiteY3" fmla="*/ 56561 h 259138"/>
                <a:gd name="connsiteX4" fmla="*/ 1498862 w 2658433"/>
                <a:gd name="connsiteY4" fmla="*/ 75415 h 259138"/>
                <a:gd name="connsiteX5" fmla="*/ 1923068 w 2658433"/>
                <a:gd name="connsiteY5" fmla="*/ 94268 h 259138"/>
                <a:gd name="connsiteX6" fmla="*/ 2121031 w 2658433"/>
                <a:gd name="connsiteY6" fmla="*/ 141402 h 259138"/>
                <a:gd name="connsiteX7" fmla="*/ 2278414 w 2658433"/>
                <a:gd name="connsiteY7" fmla="*/ 193692 h 259138"/>
                <a:gd name="connsiteX8" fmla="*/ 2485313 w 2658433"/>
                <a:gd name="connsiteY8" fmla="*/ 208372 h 259138"/>
                <a:gd name="connsiteX9" fmla="*/ 2658433 w 2658433"/>
                <a:gd name="connsiteY9" fmla="*/ 259138 h 259138"/>
                <a:gd name="connsiteX0" fmla="*/ 0 w 2658433"/>
                <a:gd name="connsiteY0" fmla="*/ 0 h 259138"/>
                <a:gd name="connsiteX1" fmla="*/ 395926 w 2658433"/>
                <a:gd name="connsiteY1" fmla="*/ 28280 h 259138"/>
                <a:gd name="connsiteX2" fmla="*/ 754145 w 2658433"/>
                <a:gd name="connsiteY2" fmla="*/ 18854 h 259138"/>
                <a:gd name="connsiteX3" fmla="*/ 1112363 w 2658433"/>
                <a:gd name="connsiteY3" fmla="*/ 56561 h 259138"/>
                <a:gd name="connsiteX4" fmla="*/ 1498862 w 2658433"/>
                <a:gd name="connsiteY4" fmla="*/ 75415 h 259138"/>
                <a:gd name="connsiteX5" fmla="*/ 1923068 w 2658433"/>
                <a:gd name="connsiteY5" fmla="*/ 94268 h 259138"/>
                <a:gd name="connsiteX6" fmla="*/ 2121031 w 2658433"/>
                <a:gd name="connsiteY6" fmla="*/ 141402 h 259138"/>
                <a:gd name="connsiteX7" fmla="*/ 2186945 w 2658433"/>
                <a:gd name="connsiteY7" fmla="*/ 171033 h 259138"/>
                <a:gd name="connsiteX8" fmla="*/ 2278414 w 2658433"/>
                <a:gd name="connsiteY8" fmla="*/ 193692 h 259138"/>
                <a:gd name="connsiteX9" fmla="*/ 2485313 w 2658433"/>
                <a:gd name="connsiteY9" fmla="*/ 208372 h 259138"/>
                <a:gd name="connsiteX10" fmla="*/ 2658433 w 2658433"/>
                <a:gd name="connsiteY10" fmla="*/ 259138 h 259138"/>
                <a:gd name="connsiteX0" fmla="*/ 0 w 2658433"/>
                <a:gd name="connsiteY0" fmla="*/ 0 h 259138"/>
                <a:gd name="connsiteX1" fmla="*/ 395926 w 2658433"/>
                <a:gd name="connsiteY1" fmla="*/ 28280 h 259138"/>
                <a:gd name="connsiteX2" fmla="*/ 754145 w 2658433"/>
                <a:gd name="connsiteY2" fmla="*/ 18854 h 259138"/>
                <a:gd name="connsiteX3" fmla="*/ 1112363 w 2658433"/>
                <a:gd name="connsiteY3" fmla="*/ 56561 h 259138"/>
                <a:gd name="connsiteX4" fmla="*/ 1498862 w 2658433"/>
                <a:gd name="connsiteY4" fmla="*/ 75415 h 259138"/>
                <a:gd name="connsiteX5" fmla="*/ 1923068 w 2658433"/>
                <a:gd name="connsiteY5" fmla="*/ 94268 h 259138"/>
                <a:gd name="connsiteX6" fmla="*/ 2094838 w 2658433"/>
                <a:gd name="connsiteY6" fmla="*/ 139021 h 259138"/>
                <a:gd name="connsiteX7" fmla="*/ 2186945 w 2658433"/>
                <a:gd name="connsiteY7" fmla="*/ 171033 h 259138"/>
                <a:gd name="connsiteX8" fmla="*/ 2278414 w 2658433"/>
                <a:gd name="connsiteY8" fmla="*/ 193692 h 259138"/>
                <a:gd name="connsiteX9" fmla="*/ 2485313 w 2658433"/>
                <a:gd name="connsiteY9" fmla="*/ 208372 h 259138"/>
                <a:gd name="connsiteX10" fmla="*/ 2658433 w 2658433"/>
                <a:gd name="connsiteY10" fmla="*/ 259138 h 259138"/>
                <a:gd name="connsiteX0" fmla="*/ 0 w 2658433"/>
                <a:gd name="connsiteY0" fmla="*/ 0 h 259138"/>
                <a:gd name="connsiteX1" fmla="*/ 395926 w 2658433"/>
                <a:gd name="connsiteY1" fmla="*/ 28280 h 259138"/>
                <a:gd name="connsiteX2" fmla="*/ 754145 w 2658433"/>
                <a:gd name="connsiteY2" fmla="*/ 18854 h 259138"/>
                <a:gd name="connsiteX3" fmla="*/ 1112363 w 2658433"/>
                <a:gd name="connsiteY3" fmla="*/ 56561 h 259138"/>
                <a:gd name="connsiteX4" fmla="*/ 1498862 w 2658433"/>
                <a:gd name="connsiteY4" fmla="*/ 75415 h 259138"/>
                <a:gd name="connsiteX5" fmla="*/ 1923068 w 2658433"/>
                <a:gd name="connsiteY5" fmla="*/ 94268 h 259138"/>
                <a:gd name="connsiteX6" fmla="*/ 2094838 w 2658433"/>
                <a:gd name="connsiteY6" fmla="*/ 139021 h 259138"/>
                <a:gd name="connsiteX7" fmla="*/ 2186945 w 2658433"/>
                <a:gd name="connsiteY7" fmla="*/ 171033 h 259138"/>
                <a:gd name="connsiteX8" fmla="*/ 2278414 w 2658433"/>
                <a:gd name="connsiteY8" fmla="*/ 193692 h 259138"/>
                <a:gd name="connsiteX9" fmla="*/ 2454357 w 2658433"/>
                <a:gd name="connsiteY9" fmla="*/ 213135 h 259138"/>
                <a:gd name="connsiteX10" fmla="*/ 2658433 w 2658433"/>
                <a:gd name="connsiteY10" fmla="*/ 259138 h 259138"/>
                <a:gd name="connsiteX0" fmla="*/ 0 w 2658433"/>
                <a:gd name="connsiteY0" fmla="*/ 0 h 259138"/>
                <a:gd name="connsiteX1" fmla="*/ 395926 w 2658433"/>
                <a:gd name="connsiteY1" fmla="*/ 28280 h 259138"/>
                <a:gd name="connsiteX2" fmla="*/ 754145 w 2658433"/>
                <a:gd name="connsiteY2" fmla="*/ 18854 h 259138"/>
                <a:gd name="connsiteX3" fmla="*/ 1112363 w 2658433"/>
                <a:gd name="connsiteY3" fmla="*/ 56561 h 259138"/>
                <a:gd name="connsiteX4" fmla="*/ 1498862 w 2658433"/>
                <a:gd name="connsiteY4" fmla="*/ 75415 h 259138"/>
                <a:gd name="connsiteX5" fmla="*/ 1923068 w 2658433"/>
                <a:gd name="connsiteY5" fmla="*/ 94268 h 259138"/>
                <a:gd name="connsiteX6" fmla="*/ 2094838 w 2658433"/>
                <a:gd name="connsiteY6" fmla="*/ 139021 h 259138"/>
                <a:gd name="connsiteX7" fmla="*/ 2186945 w 2658433"/>
                <a:gd name="connsiteY7" fmla="*/ 171033 h 259138"/>
                <a:gd name="connsiteX8" fmla="*/ 2278414 w 2658433"/>
                <a:gd name="connsiteY8" fmla="*/ 193692 h 259138"/>
                <a:gd name="connsiteX9" fmla="*/ 2454357 w 2658433"/>
                <a:gd name="connsiteY9" fmla="*/ 213135 h 259138"/>
                <a:gd name="connsiteX10" fmla="*/ 2658433 w 2658433"/>
                <a:gd name="connsiteY10" fmla="*/ 259138 h 259138"/>
                <a:gd name="connsiteX0" fmla="*/ 0 w 2658433"/>
                <a:gd name="connsiteY0" fmla="*/ 0 h 259138"/>
                <a:gd name="connsiteX1" fmla="*/ 395926 w 2658433"/>
                <a:gd name="connsiteY1" fmla="*/ 28280 h 259138"/>
                <a:gd name="connsiteX2" fmla="*/ 754145 w 2658433"/>
                <a:gd name="connsiteY2" fmla="*/ 18854 h 259138"/>
                <a:gd name="connsiteX3" fmla="*/ 1112363 w 2658433"/>
                <a:gd name="connsiteY3" fmla="*/ 56561 h 259138"/>
                <a:gd name="connsiteX4" fmla="*/ 1498862 w 2658433"/>
                <a:gd name="connsiteY4" fmla="*/ 75415 h 259138"/>
                <a:gd name="connsiteX5" fmla="*/ 1791093 w 2658433"/>
                <a:gd name="connsiteY5" fmla="*/ 141402 h 259138"/>
                <a:gd name="connsiteX6" fmla="*/ 2094838 w 2658433"/>
                <a:gd name="connsiteY6" fmla="*/ 139021 h 259138"/>
                <a:gd name="connsiteX7" fmla="*/ 2186945 w 2658433"/>
                <a:gd name="connsiteY7" fmla="*/ 171033 h 259138"/>
                <a:gd name="connsiteX8" fmla="*/ 2278414 w 2658433"/>
                <a:gd name="connsiteY8" fmla="*/ 193692 h 259138"/>
                <a:gd name="connsiteX9" fmla="*/ 2454357 w 2658433"/>
                <a:gd name="connsiteY9" fmla="*/ 213135 h 259138"/>
                <a:gd name="connsiteX10" fmla="*/ 2658433 w 2658433"/>
                <a:gd name="connsiteY10" fmla="*/ 259138 h 259138"/>
                <a:gd name="connsiteX0" fmla="*/ 0 w 2658433"/>
                <a:gd name="connsiteY0" fmla="*/ 0 h 259138"/>
                <a:gd name="connsiteX1" fmla="*/ 395926 w 2658433"/>
                <a:gd name="connsiteY1" fmla="*/ 28280 h 259138"/>
                <a:gd name="connsiteX2" fmla="*/ 754145 w 2658433"/>
                <a:gd name="connsiteY2" fmla="*/ 18854 h 259138"/>
                <a:gd name="connsiteX3" fmla="*/ 1112363 w 2658433"/>
                <a:gd name="connsiteY3" fmla="*/ 56561 h 259138"/>
                <a:gd name="connsiteX4" fmla="*/ 1498862 w 2658433"/>
                <a:gd name="connsiteY4" fmla="*/ 75415 h 259138"/>
                <a:gd name="connsiteX5" fmla="*/ 1791093 w 2658433"/>
                <a:gd name="connsiteY5" fmla="*/ 141402 h 259138"/>
                <a:gd name="connsiteX6" fmla="*/ 2028850 w 2658433"/>
                <a:gd name="connsiteY6" fmla="*/ 186155 h 259138"/>
                <a:gd name="connsiteX7" fmla="*/ 2186945 w 2658433"/>
                <a:gd name="connsiteY7" fmla="*/ 171033 h 259138"/>
                <a:gd name="connsiteX8" fmla="*/ 2278414 w 2658433"/>
                <a:gd name="connsiteY8" fmla="*/ 193692 h 259138"/>
                <a:gd name="connsiteX9" fmla="*/ 2454357 w 2658433"/>
                <a:gd name="connsiteY9" fmla="*/ 213135 h 259138"/>
                <a:gd name="connsiteX10" fmla="*/ 2658433 w 2658433"/>
                <a:gd name="connsiteY10" fmla="*/ 259138 h 259138"/>
                <a:gd name="connsiteX0" fmla="*/ 0 w 2658433"/>
                <a:gd name="connsiteY0" fmla="*/ 0 h 259138"/>
                <a:gd name="connsiteX1" fmla="*/ 395926 w 2658433"/>
                <a:gd name="connsiteY1" fmla="*/ 28280 h 259138"/>
                <a:gd name="connsiteX2" fmla="*/ 754145 w 2658433"/>
                <a:gd name="connsiteY2" fmla="*/ 18854 h 259138"/>
                <a:gd name="connsiteX3" fmla="*/ 1112363 w 2658433"/>
                <a:gd name="connsiteY3" fmla="*/ 56561 h 259138"/>
                <a:gd name="connsiteX4" fmla="*/ 1498862 w 2658433"/>
                <a:gd name="connsiteY4" fmla="*/ 75415 h 259138"/>
                <a:gd name="connsiteX5" fmla="*/ 1791093 w 2658433"/>
                <a:gd name="connsiteY5" fmla="*/ 141402 h 259138"/>
                <a:gd name="connsiteX6" fmla="*/ 2028850 w 2658433"/>
                <a:gd name="connsiteY6" fmla="*/ 186155 h 259138"/>
                <a:gd name="connsiteX7" fmla="*/ 2158665 w 2658433"/>
                <a:gd name="connsiteY7" fmla="*/ 237021 h 259138"/>
                <a:gd name="connsiteX8" fmla="*/ 2278414 w 2658433"/>
                <a:gd name="connsiteY8" fmla="*/ 193692 h 259138"/>
                <a:gd name="connsiteX9" fmla="*/ 2454357 w 2658433"/>
                <a:gd name="connsiteY9" fmla="*/ 213135 h 259138"/>
                <a:gd name="connsiteX10" fmla="*/ 2658433 w 2658433"/>
                <a:gd name="connsiteY10" fmla="*/ 259138 h 259138"/>
                <a:gd name="connsiteX0" fmla="*/ 0 w 2658433"/>
                <a:gd name="connsiteY0" fmla="*/ 0 h 259138"/>
                <a:gd name="connsiteX1" fmla="*/ 395926 w 2658433"/>
                <a:gd name="connsiteY1" fmla="*/ 28280 h 259138"/>
                <a:gd name="connsiteX2" fmla="*/ 754145 w 2658433"/>
                <a:gd name="connsiteY2" fmla="*/ 18854 h 259138"/>
                <a:gd name="connsiteX3" fmla="*/ 1112363 w 2658433"/>
                <a:gd name="connsiteY3" fmla="*/ 56561 h 259138"/>
                <a:gd name="connsiteX4" fmla="*/ 1498862 w 2658433"/>
                <a:gd name="connsiteY4" fmla="*/ 75415 h 259138"/>
                <a:gd name="connsiteX5" fmla="*/ 1791093 w 2658433"/>
                <a:gd name="connsiteY5" fmla="*/ 141402 h 259138"/>
                <a:gd name="connsiteX6" fmla="*/ 2028850 w 2658433"/>
                <a:gd name="connsiteY6" fmla="*/ 186155 h 259138"/>
                <a:gd name="connsiteX7" fmla="*/ 2158665 w 2658433"/>
                <a:gd name="connsiteY7" fmla="*/ 237021 h 259138"/>
                <a:gd name="connsiteX8" fmla="*/ 2297268 w 2658433"/>
                <a:gd name="connsiteY8" fmla="*/ 250253 h 259138"/>
                <a:gd name="connsiteX9" fmla="*/ 2454357 w 2658433"/>
                <a:gd name="connsiteY9" fmla="*/ 213135 h 259138"/>
                <a:gd name="connsiteX10" fmla="*/ 2658433 w 2658433"/>
                <a:gd name="connsiteY10" fmla="*/ 259138 h 259138"/>
                <a:gd name="connsiteX0" fmla="*/ 0 w 2658433"/>
                <a:gd name="connsiteY0" fmla="*/ 0 h 263730"/>
                <a:gd name="connsiteX1" fmla="*/ 395926 w 2658433"/>
                <a:gd name="connsiteY1" fmla="*/ 28280 h 263730"/>
                <a:gd name="connsiteX2" fmla="*/ 754145 w 2658433"/>
                <a:gd name="connsiteY2" fmla="*/ 18854 h 263730"/>
                <a:gd name="connsiteX3" fmla="*/ 1112363 w 2658433"/>
                <a:gd name="connsiteY3" fmla="*/ 56561 h 263730"/>
                <a:gd name="connsiteX4" fmla="*/ 1498862 w 2658433"/>
                <a:gd name="connsiteY4" fmla="*/ 75415 h 263730"/>
                <a:gd name="connsiteX5" fmla="*/ 1791093 w 2658433"/>
                <a:gd name="connsiteY5" fmla="*/ 141402 h 263730"/>
                <a:gd name="connsiteX6" fmla="*/ 2028850 w 2658433"/>
                <a:gd name="connsiteY6" fmla="*/ 186155 h 263730"/>
                <a:gd name="connsiteX7" fmla="*/ 2158665 w 2658433"/>
                <a:gd name="connsiteY7" fmla="*/ 237021 h 263730"/>
                <a:gd name="connsiteX8" fmla="*/ 2297268 w 2658433"/>
                <a:gd name="connsiteY8" fmla="*/ 250253 h 263730"/>
                <a:gd name="connsiteX9" fmla="*/ 2482637 w 2658433"/>
                <a:gd name="connsiteY9" fmla="*/ 260269 h 263730"/>
                <a:gd name="connsiteX10" fmla="*/ 2658433 w 2658433"/>
                <a:gd name="connsiteY10" fmla="*/ 259138 h 263730"/>
                <a:gd name="connsiteX0" fmla="*/ 0 w 2701296"/>
                <a:gd name="connsiteY0" fmla="*/ 0 h 263928"/>
                <a:gd name="connsiteX1" fmla="*/ 395926 w 2701296"/>
                <a:gd name="connsiteY1" fmla="*/ 28280 h 263928"/>
                <a:gd name="connsiteX2" fmla="*/ 754145 w 2701296"/>
                <a:gd name="connsiteY2" fmla="*/ 18854 h 263928"/>
                <a:gd name="connsiteX3" fmla="*/ 1112363 w 2701296"/>
                <a:gd name="connsiteY3" fmla="*/ 56561 h 263928"/>
                <a:gd name="connsiteX4" fmla="*/ 1498862 w 2701296"/>
                <a:gd name="connsiteY4" fmla="*/ 75415 h 263928"/>
                <a:gd name="connsiteX5" fmla="*/ 1791093 w 2701296"/>
                <a:gd name="connsiteY5" fmla="*/ 141402 h 263928"/>
                <a:gd name="connsiteX6" fmla="*/ 2028850 w 2701296"/>
                <a:gd name="connsiteY6" fmla="*/ 186155 h 263928"/>
                <a:gd name="connsiteX7" fmla="*/ 2158665 w 2701296"/>
                <a:gd name="connsiteY7" fmla="*/ 237021 h 263928"/>
                <a:gd name="connsiteX8" fmla="*/ 2297268 w 2701296"/>
                <a:gd name="connsiteY8" fmla="*/ 250253 h 263928"/>
                <a:gd name="connsiteX9" fmla="*/ 2482637 w 2701296"/>
                <a:gd name="connsiteY9" fmla="*/ 260269 h 263928"/>
                <a:gd name="connsiteX10" fmla="*/ 2701296 w 2701296"/>
                <a:gd name="connsiteY10" fmla="*/ 261519 h 263928"/>
                <a:gd name="connsiteX0" fmla="*/ 0 w 2701296"/>
                <a:gd name="connsiteY0" fmla="*/ 0 h 265224"/>
                <a:gd name="connsiteX1" fmla="*/ 395926 w 2701296"/>
                <a:gd name="connsiteY1" fmla="*/ 28280 h 265224"/>
                <a:gd name="connsiteX2" fmla="*/ 754145 w 2701296"/>
                <a:gd name="connsiteY2" fmla="*/ 18854 h 265224"/>
                <a:gd name="connsiteX3" fmla="*/ 1112363 w 2701296"/>
                <a:gd name="connsiteY3" fmla="*/ 56561 h 265224"/>
                <a:gd name="connsiteX4" fmla="*/ 1498862 w 2701296"/>
                <a:gd name="connsiteY4" fmla="*/ 75415 h 265224"/>
                <a:gd name="connsiteX5" fmla="*/ 1791093 w 2701296"/>
                <a:gd name="connsiteY5" fmla="*/ 141402 h 265224"/>
                <a:gd name="connsiteX6" fmla="*/ 2028850 w 2701296"/>
                <a:gd name="connsiteY6" fmla="*/ 186155 h 265224"/>
                <a:gd name="connsiteX7" fmla="*/ 2158665 w 2701296"/>
                <a:gd name="connsiteY7" fmla="*/ 237021 h 265224"/>
                <a:gd name="connsiteX8" fmla="*/ 2297268 w 2701296"/>
                <a:gd name="connsiteY8" fmla="*/ 250253 h 265224"/>
                <a:gd name="connsiteX9" fmla="*/ 2482637 w 2701296"/>
                <a:gd name="connsiteY9" fmla="*/ 260269 h 265224"/>
                <a:gd name="connsiteX10" fmla="*/ 2701296 w 2701296"/>
                <a:gd name="connsiteY10" fmla="*/ 261519 h 265224"/>
                <a:gd name="connsiteX0" fmla="*/ 0 w 2687008"/>
                <a:gd name="connsiteY0" fmla="*/ 0 h 265640"/>
                <a:gd name="connsiteX1" fmla="*/ 395926 w 2687008"/>
                <a:gd name="connsiteY1" fmla="*/ 28280 h 265640"/>
                <a:gd name="connsiteX2" fmla="*/ 754145 w 2687008"/>
                <a:gd name="connsiteY2" fmla="*/ 18854 h 265640"/>
                <a:gd name="connsiteX3" fmla="*/ 1112363 w 2687008"/>
                <a:gd name="connsiteY3" fmla="*/ 56561 h 265640"/>
                <a:gd name="connsiteX4" fmla="*/ 1498862 w 2687008"/>
                <a:gd name="connsiteY4" fmla="*/ 75415 h 265640"/>
                <a:gd name="connsiteX5" fmla="*/ 1791093 w 2687008"/>
                <a:gd name="connsiteY5" fmla="*/ 141402 h 265640"/>
                <a:gd name="connsiteX6" fmla="*/ 2028850 w 2687008"/>
                <a:gd name="connsiteY6" fmla="*/ 186155 h 265640"/>
                <a:gd name="connsiteX7" fmla="*/ 2158665 w 2687008"/>
                <a:gd name="connsiteY7" fmla="*/ 237021 h 265640"/>
                <a:gd name="connsiteX8" fmla="*/ 2297268 w 2687008"/>
                <a:gd name="connsiteY8" fmla="*/ 250253 h 265640"/>
                <a:gd name="connsiteX9" fmla="*/ 2482637 w 2687008"/>
                <a:gd name="connsiteY9" fmla="*/ 260269 h 265640"/>
                <a:gd name="connsiteX10" fmla="*/ 2687008 w 2687008"/>
                <a:gd name="connsiteY10" fmla="*/ 263901 h 265640"/>
                <a:gd name="connsiteX0" fmla="*/ 0 w 2687008"/>
                <a:gd name="connsiteY0" fmla="*/ 0 h 267756"/>
                <a:gd name="connsiteX1" fmla="*/ 395926 w 2687008"/>
                <a:gd name="connsiteY1" fmla="*/ 28280 h 267756"/>
                <a:gd name="connsiteX2" fmla="*/ 754145 w 2687008"/>
                <a:gd name="connsiteY2" fmla="*/ 18854 h 267756"/>
                <a:gd name="connsiteX3" fmla="*/ 1112363 w 2687008"/>
                <a:gd name="connsiteY3" fmla="*/ 56561 h 267756"/>
                <a:gd name="connsiteX4" fmla="*/ 1498862 w 2687008"/>
                <a:gd name="connsiteY4" fmla="*/ 75415 h 267756"/>
                <a:gd name="connsiteX5" fmla="*/ 1791093 w 2687008"/>
                <a:gd name="connsiteY5" fmla="*/ 141402 h 267756"/>
                <a:gd name="connsiteX6" fmla="*/ 2028850 w 2687008"/>
                <a:gd name="connsiteY6" fmla="*/ 186155 h 267756"/>
                <a:gd name="connsiteX7" fmla="*/ 2158665 w 2687008"/>
                <a:gd name="connsiteY7" fmla="*/ 237021 h 267756"/>
                <a:gd name="connsiteX8" fmla="*/ 2297268 w 2687008"/>
                <a:gd name="connsiteY8" fmla="*/ 250253 h 267756"/>
                <a:gd name="connsiteX9" fmla="*/ 2482637 w 2687008"/>
                <a:gd name="connsiteY9" fmla="*/ 260269 h 267756"/>
                <a:gd name="connsiteX10" fmla="*/ 2687008 w 2687008"/>
                <a:gd name="connsiteY10" fmla="*/ 263901 h 267756"/>
                <a:gd name="connsiteX0" fmla="*/ 0 w 2667958"/>
                <a:gd name="connsiteY0" fmla="*/ 0 h 267756"/>
                <a:gd name="connsiteX1" fmla="*/ 376876 w 2667958"/>
                <a:gd name="connsiteY1" fmla="*/ 28280 h 267756"/>
                <a:gd name="connsiteX2" fmla="*/ 735095 w 2667958"/>
                <a:gd name="connsiteY2" fmla="*/ 18854 h 267756"/>
                <a:gd name="connsiteX3" fmla="*/ 1093313 w 2667958"/>
                <a:gd name="connsiteY3" fmla="*/ 56561 h 267756"/>
                <a:gd name="connsiteX4" fmla="*/ 1479812 w 2667958"/>
                <a:gd name="connsiteY4" fmla="*/ 75415 h 267756"/>
                <a:gd name="connsiteX5" fmla="*/ 1772043 w 2667958"/>
                <a:gd name="connsiteY5" fmla="*/ 141402 h 267756"/>
                <a:gd name="connsiteX6" fmla="*/ 2009800 w 2667958"/>
                <a:gd name="connsiteY6" fmla="*/ 186155 h 267756"/>
                <a:gd name="connsiteX7" fmla="*/ 2139615 w 2667958"/>
                <a:gd name="connsiteY7" fmla="*/ 237021 h 267756"/>
                <a:gd name="connsiteX8" fmla="*/ 2278218 w 2667958"/>
                <a:gd name="connsiteY8" fmla="*/ 250253 h 267756"/>
                <a:gd name="connsiteX9" fmla="*/ 2463587 w 2667958"/>
                <a:gd name="connsiteY9" fmla="*/ 260269 h 267756"/>
                <a:gd name="connsiteX10" fmla="*/ 2667958 w 2667958"/>
                <a:gd name="connsiteY10" fmla="*/ 263901 h 267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7958" h="267756">
                  <a:moveTo>
                    <a:pt x="0" y="0"/>
                  </a:moveTo>
                  <a:cubicBezTo>
                    <a:pt x="125625" y="9427"/>
                    <a:pt x="254360" y="25138"/>
                    <a:pt x="376876" y="28280"/>
                  </a:cubicBezTo>
                  <a:lnTo>
                    <a:pt x="735095" y="18854"/>
                  </a:lnTo>
                  <a:lnTo>
                    <a:pt x="1093313" y="56561"/>
                  </a:lnTo>
                  <a:cubicBezTo>
                    <a:pt x="1222146" y="62846"/>
                    <a:pt x="1366690" y="61275"/>
                    <a:pt x="1479812" y="75415"/>
                  </a:cubicBezTo>
                  <a:cubicBezTo>
                    <a:pt x="1592934" y="89555"/>
                    <a:pt x="1674633" y="119406"/>
                    <a:pt x="1772043" y="141402"/>
                  </a:cubicBezTo>
                  <a:lnTo>
                    <a:pt x="2009800" y="186155"/>
                  </a:lnTo>
                  <a:cubicBezTo>
                    <a:pt x="2039709" y="196032"/>
                    <a:pt x="2109706" y="227144"/>
                    <a:pt x="2139615" y="237021"/>
                  </a:cubicBezTo>
                  <a:lnTo>
                    <a:pt x="2278218" y="250253"/>
                  </a:lnTo>
                  <a:lnTo>
                    <a:pt x="2463587" y="260269"/>
                  </a:lnTo>
                  <a:cubicBezTo>
                    <a:pt x="2517324" y="274811"/>
                    <a:pt x="2614220" y="263647"/>
                    <a:pt x="2667958" y="263901"/>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3748189" y="5187038"/>
              <a:ext cx="953823" cy="75299"/>
            </a:xfrm>
            <a:custGeom>
              <a:avLst/>
              <a:gdLst>
                <a:gd name="connsiteX0" fmla="*/ 0 w 1018095"/>
                <a:gd name="connsiteY0" fmla="*/ 113122 h 122549"/>
                <a:gd name="connsiteX1" fmla="*/ 254524 w 1018095"/>
                <a:gd name="connsiteY1" fmla="*/ 0 h 122549"/>
                <a:gd name="connsiteX2" fmla="*/ 537328 w 1018095"/>
                <a:gd name="connsiteY2" fmla="*/ 0 h 122549"/>
                <a:gd name="connsiteX3" fmla="*/ 612742 w 1018095"/>
                <a:gd name="connsiteY3" fmla="*/ 37708 h 122549"/>
                <a:gd name="connsiteX4" fmla="*/ 641023 w 1018095"/>
                <a:gd name="connsiteY4" fmla="*/ 56561 h 122549"/>
                <a:gd name="connsiteX5" fmla="*/ 791851 w 1018095"/>
                <a:gd name="connsiteY5" fmla="*/ 122549 h 122549"/>
                <a:gd name="connsiteX6" fmla="*/ 1018095 w 1018095"/>
                <a:gd name="connsiteY6" fmla="*/ 84842 h 122549"/>
                <a:gd name="connsiteX0" fmla="*/ 0 w 1093510"/>
                <a:gd name="connsiteY0" fmla="*/ 160256 h 160256"/>
                <a:gd name="connsiteX1" fmla="*/ 329939 w 1093510"/>
                <a:gd name="connsiteY1" fmla="*/ 0 h 160256"/>
                <a:gd name="connsiteX2" fmla="*/ 612743 w 1093510"/>
                <a:gd name="connsiteY2" fmla="*/ 0 h 160256"/>
                <a:gd name="connsiteX3" fmla="*/ 688157 w 1093510"/>
                <a:gd name="connsiteY3" fmla="*/ 37708 h 160256"/>
                <a:gd name="connsiteX4" fmla="*/ 716438 w 1093510"/>
                <a:gd name="connsiteY4" fmla="*/ 56561 h 160256"/>
                <a:gd name="connsiteX5" fmla="*/ 867266 w 1093510"/>
                <a:gd name="connsiteY5" fmla="*/ 122549 h 160256"/>
                <a:gd name="connsiteX6" fmla="*/ 1093510 w 1093510"/>
                <a:gd name="connsiteY6" fmla="*/ 84842 h 160256"/>
                <a:gd name="connsiteX0" fmla="*/ 0 w 1093510"/>
                <a:gd name="connsiteY0" fmla="*/ 160256 h 160256"/>
                <a:gd name="connsiteX1" fmla="*/ 245097 w 1093510"/>
                <a:gd name="connsiteY1" fmla="*/ 113122 h 160256"/>
                <a:gd name="connsiteX2" fmla="*/ 612743 w 1093510"/>
                <a:gd name="connsiteY2" fmla="*/ 0 h 160256"/>
                <a:gd name="connsiteX3" fmla="*/ 688157 w 1093510"/>
                <a:gd name="connsiteY3" fmla="*/ 37708 h 160256"/>
                <a:gd name="connsiteX4" fmla="*/ 716438 w 1093510"/>
                <a:gd name="connsiteY4" fmla="*/ 56561 h 160256"/>
                <a:gd name="connsiteX5" fmla="*/ 867266 w 1093510"/>
                <a:gd name="connsiteY5" fmla="*/ 122549 h 160256"/>
                <a:gd name="connsiteX6" fmla="*/ 1093510 w 1093510"/>
                <a:gd name="connsiteY6" fmla="*/ 84842 h 160256"/>
                <a:gd name="connsiteX0" fmla="*/ 0 w 1093510"/>
                <a:gd name="connsiteY0" fmla="*/ 122856 h 122856"/>
                <a:gd name="connsiteX1" fmla="*/ 245097 w 1093510"/>
                <a:gd name="connsiteY1" fmla="*/ 75722 h 122856"/>
                <a:gd name="connsiteX2" fmla="*/ 471341 w 1093510"/>
                <a:gd name="connsiteY2" fmla="*/ 38014 h 122856"/>
                <a:gd name="connsiteX3" fmla="*/ 688157 w 1093510"/>
                <a:gd name="connsiteY3" fmla="*/ 308 h 122856"/>
                <a:gd name="connsiteX4" fmla="*/ 716438 w 1093510"/>
                <a:gd name="connsiteY4" fmla="*/ 19161 h 122856"/>
                <a:gd name="connsiteX5" fmla="*/ 867266 w 1093510"/>
                <a:gd name="connsiteY5" fmla="*/ 85149 h 122856"/>
                <a:gd name="connsiteX6" fmla="*/ 1093510 w 1093510"/>
                <a:gd name="connsiteY6" fmla="*/ 47442 h 122856"/>
                <a:gd name="connsiteX0" fmla="*/ 0 w 1093510"/>
                <a:gd name="connsiteY0" fmla="*/ 122548 h 122548"/>
                <a:gd name="connsiteX1" fmla="*/ 245097 w 1093510"/>
                <a:gd name="connsiteY1" fmla="*/ 75414 h 122548"/>
                <a:gd name="connsiteX2" fmla="*/ 471341 w 1093510"/>
                <a:gd name="connsiteY2" fmla="*/ 37706 h 122548"/>
                <a:gd name="connsiteX3" fmla="*/ 688157 w 1093510"/>
                <a:gd name="connsiteY3" fmla="*/ 0 h 122548"/>
                <a:gd name="connsiteX4" fmla="*/ 782426 w 1093510"/>
                <a:gd name="connsiteY4" fmla="*/ 37706 h 122548"/>
                <a:gd name="connsiteX5" fmla="*/ 867266 w 1093510"/>
                <a:gd name="connsiteY5" fmla="*/ 84841 h 122548"/>
                <a:gd name="connsiteX6" fmla="*/ 1093510 w 1093510"/>
                <a:gd name="connsiteY6" fmla="*/ 47134 h 122548"/>
                <a:gd name="connsiteX0" fmla="*/ 0 w 1093510"/>
                <a:gd name="connsiteY0" fmla="*/ 86326 h 86326"/>
                <a:gd name="connsiteX1" fmla="*/ 245097 w 1093510"/>
                <a:gd name="connsiteY1" fmla="*/ 39192 h 86326"/>
                <a:gd name="connsiteX2" fmla="*/ 471341 w 1093510"/>
                <a:gd name="connsiteY2" fmla="*/ 1484 h 86326"/>
                <a:gd name="connsiteX3" fmla="*/ 631596 w 1093510"/>
                <a:gd name="connsiteY3" fmla="*/ 10912 h 86326"/>
                <a:gd name="connsiteX4" fmla="*/ 782426 w 1093510"/>
                <a:gd name="connsiteY4" fmla="*/ 1484 h 86326"/>
                <a:gd name="connsiteX5" fmla="*/ 867266 w 1093510"/>
                <a:gd name="connsiteY5" fmla="*/ 48619 h 86326"/>
                <a:gd name="connsiteX6" fmla="*/ 1093510 w 1093510"/>
                <a:gd name="connsiteY6" fmla="*/ 10912 h 8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3510" h="86326">
                  <a:moveTo>
                    <a:pt x="0" y="86326"/>
                  </a:moveTo>
                  <a:lnTo>
                    <a:pt x="245097" y="39192"/>
                  </a:lnTo>
                  <a:lnTo>
                    <a:pt x="471341" y="1484"/>
                  </a:lnTo>
                  <a:cubicBezTo>
                    <a:pt x="496479" y="14053"/>
                    <a:pt x="579749" y="10912"/>
                    <a:pt x="631596" y="10912"/>
                  </a:cubicBezTo>
                  <a:cubicBezTo>
                    <a:pt x="683443" y="10912"/>
                    <a:pt x="743148" y="-4800"/>
                    <a:pt x="782426" y="1484"/>
                  </a:cubicBezTo>
                  <a:cubicBezTo>
                    <a:pt x="821704" y="7769"/>
                    <a:pt x="838986" y="32907"/>
                    <a:pt x="867266" y="48619"/>
                  </a:cubicBezTo>
                  <a:lnTo>
                    <a:pt x="1093510" y="1091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4817129" y="5147219"/>
              <a:ext cx="287791" cy="32890"/>
            </a:xfrm>
            <a:custGeom>
              <a:avLst/>
              <a:gdLst>
                <a:gd name="connsiteX0" fmla="*/ 0 w 329938"/>
                <a:gd name="connsiteY0" fmla="*/ 37707 h 37707"/>
                <a:gd name="connsiteX1" fmla="*/ 188536 w 329938"/>
                <a:gd name="connsiteY1" fmla="*/ 0 h 37707"/>
                <a:gd name="connsiteX2" fmla="*/ 329938 w 329938"/>
                <a:gd name="connsiteY2" fmla="*/ 28280 h 37707"/>
              </a:gdLst>
              <a:ahLst/>
              <a:cxnLst>
                <a:cxn ang="0">
                  <a:pos x="connsiteX0" y="connsiteY0"/>
                </a:cxn>
                <a:cxn ang="0">
                  <a:pos x="connsiteX1" y="connsiteY1"/>
                </a:cxn>
                <a:cxn ang="0">
                  <a:pos x="connsiteX2" y="connsiteY2"/>
                </a:cxn>
              </a:cxnLst>
              <a:rect l="l" t="t" r="r" b="b"/>
              <a:pathLst>
                <a:path w="329938" h="37707">
                  <a:moveTo>
                    <a:pt x="0" y="37707"/>
                  </a:moveTo>
                  <a:lnTo>
                    <a:pt x="188536" y="0"/>
                  </a:lnTo>
                  <a:lnTo>
                    <a:pt x="329938" y="2828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2884238" y="4724655"/>
              <a:ext cx="722819" cy="934679"/>
            </a:xfrm>
            <a:custGeom>
              <a:avLst/>
              <a:gdLst>
                <a:gd name="connsiteX0" fmla="*/ 0 w 859631"/>
                <a:gd name="connsiteY0" fmla="*/ 0 h 1150143"/>
                <a:gd name="connsiteX1" fmla="*/ 30956 w 859631"/>
                <a:gd name="connsiteY1" fmla="*/ 78581 h 1150143"/>
                <a:gd name="connsiteX2" fmla="*/ 66675 w 859631"/>
                <a:gd name="connsiteY2" fmla="*/ 166687 h 1150143"/>
                <a:gd name="connsiteX3" fmla="*/ 109538 w 859631"/>
                <a:gd name="connsiteY3" fmla="*/ 235743 h 1150143"/>
                <a:gd name="connsiteX4" fmla="*/ 166688 w 859631"/>
                <a:gd name="connsiteY4" fmla="*/ 280987 h 1150143"/>
                <a:gd name="connsiteX5" fmla="*/ 202406 w 859631"/>
                <a:gd name="connsiteY5" fmla="*/ 290512 h 1150143"/>
                <a:gd name="connsiteX6" fmla="*/ 252413 w 859631"/>
                <a:gd name="connsiteY6" fmla="*/ 276225 h 1150143"/>
                <a:gd name="connsiteX7" fmla="*/ 311944 w 859631"/>
                <a:gd name="connsiteY7" fmla="*/ 273843 h 1150143"/>
                <a:gd name="connsiteX8" fmla="*/ 352425 w 859631"/>
                <a:gd name="connsiteY8" fmla="*/ 273843 h 1150143"/>
                <a:gd name="connsiteX9" fmla="*/ 426244 w 859631"/>
                <a:gd name="connsiteY9" fmla="*/ 297656 h 1150143"/>
                <a:gd name="connsiteX10" fmla="*/ 514350 w 859631"/>
                <a:gd name="connsiteY10" fmla="*/ 340518 h 1150143"/>
                <a:gd name="connsiteX11" fmla="*/ 581025 w 859631"/>
                <a:gd name="connsiteY11" fmla="*/ 407193 h 1150143"/>
                <a:gd name="connsiteX12" fmla="*/ 628650 w 859631"/>
                <a:gd name="connsiteY12" fmla="*/ 485775 h 1150143"/>
                <a:gd name="connsiteX13" fmla="*/ 657225 w 859631"/>
                <a:gd name="connsiteY13" fmla="*/ 597693 h 1150143"/>
                <a:gd name="connsiteX14" fmla="*/ 707231 w 859631"/>
                <a:gd name="connsiteY14" fmla="*/ 766762 h 1150143"/>
                <a:gd name="connsiteX15" fmla="*/ 769144 w 859631"/>
                <a:gd name="connsiteY15" fmla="*/ 954881 h 1150143"/>
                <a:gd name="connsiteX16" fmla="*/ 804863 w 859631"/>
                <a:gd name="connsiteY16" fmla="*/ 1045368 h 1150143"/>
                <a:gd name="connsiteX17" fmla="*/ 859631 w 859631"/>
                <a:gd name="connsiteY17" fmla="*/ 1150143 h 1150143"/>
                <a:gd name="connsiteX0" fmla="*/ 0 w 828675"/>
                <a:gd name="connsiteY0" fmla="*/ 0 h 1071562"/>
                <a:gd name="connsiteX1" fmla="*/ 35719 w 828675"/>
                <a:gd name="connsiteY1" fmla="*/ 88106 h 1071562"/>
                <a:gd name="connsiteX2" fmla="*/ 78582 w 828675"/>
                <a:gd name="connsiteY2" fmla="*/ 157162 h 1071562"/>
                <a:gd name="connsiteX3" fmla="*/ 135732 w 828675"/>
                <a:gd name="connsiteY3" fmla="*/ 202406 h 1071562"/>
                <a:gd name="connsiteX4" fmla="*/ 171450 w 828675"/>
                <a:gd name="connsiteY4" fmla="*/ 211931 h 1071562"/>
                <a:gd name="connsiteX5" fmla="*/ 221457 w 828675"/>
                <a:gd name="connsiteY5" fmla="*/ 197644 h 1071562"/>
                <a:gd name="connsiteX6" fmla="*/ 280988 w 828675"/>
                <a:gd name="connsiteY6" fmla="*/ 195262 h 1071562"/>
                <a:gd name="connsiteX7" fmla="*/ 321469 w 828675"/>
                <a:gd name="connsiteY7" fmla="*/ 195262 h 1071562"/>
                <a:gd name="connsiteX8" fmla="*/ 395288 w 828675"/>
                <a:gd name="connsiteY8" fmla="*/ 219075 h 1071562"/>
                <a:gd name="connsiteX9" fmla="*/ 483394 w 828675"/>
                <a:gd name="connsiteY9" fmla="*/ 261937 h 1071562"/>
                <a:gd name="connsiteX10" fmla="*/ 550069 w 828675"/>
                <a:gd name="connsiteY10" fmla="*/ 328612 h 1071562"/>
                <a:gd name="connsiteX11" fmla="*/ 597694 w 828675"/>
                <a:gd name="connsiteY11" fmla="*/ 407194 h 1071562"/>
                <a:gd name="connsiteX12" fmla="*/ 626269 w 828675"/>
                <a:gd name="connsiteY12" fmla="*/ 519112 h 1071562"/>
                <a:gd name="connsiteX13" fmla="*/ 676275 w 828675"/>
                <a:gd name="connsiteY13" fmla="*/ 688181 h 1071562"/>
                <a:gd name="connsiteX14" fmla="*/ 738188 w 828675"/>
                <a:gd name="connsiteY14" fmla="*/ 876300 h 1071562"/>
                <a:gd name="connsiteX15" fmla="*/ 773907 w 828675"/>
                <a:gd name="connsiteY15" fmla="*/ 966787 h 1071562"/>
                <a:gd name="connsiteX16" fmla="*/ 828675 w 828675"/>
                <a:gd name="connsiteY16" fmla="*/ 1071562 h 107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8675" h="1071562">
                  <a:moveTo>
                    <a:pt x="0" y="0"/>
                  </a:moveTo>
                  <a:lnTo>
                    <a:pt x="35719" y="88106"/>
                  </a:lnTo>
                  <a:lnTo>
                    <a:pt x="78582" y="157162"/>
                  </a:lnTo>
                  <a:lnTo>
                    <a:pt x="135732" y="202406"/>
                  </a:lnTo>
                  <a:lnTo>
                    <a:pt x="171450" y="211931"/>
                  </a:lnTo>
                  <a:lnTo>
                    <a:pt x="221457" y="197644"/>
                  </a:lnTo>
                  <a:lnTo>
                    <a:pt x="280988" y="195262"/>
                  </a:lnTo>
                  <a:lnTo>
                    <a:pt x="321469" y="195262"/>
                  </a:lnTo>
                  <a:lnTo>
                    <a:pt x="395288" y="219075"/>
                  </a:lnTo>
                  <a:lnTo>
                    <a:pt x="483394" y="261937"/>
                  </a:lnTo>
                  <a:lnTo>
                    <a:pt x="550069" y="328612"/>
                  </a:lnTo>
                  <a:lnTo>
                    <a:pt x="597694" y="407194"/>
                  </a:lnTo>
                  <a:lnTo>
                    <a:pt x="626269" y="519112"/>
                  </a:lnTo>
                  <a:lnTo>
                    <a:pt x="676275" y="688181"/>
                  </a:lnTo>
                  <a:lnTo>
                    <a:pt x="738188" y="876300"/>
                  </a:lnTo>
                  <a:lnTo>
                    <a:pt x="773907" y="966787"/>
                  </a:lnTo>
                  <a:lnTo>
                    <a:pt x="828675" y="107156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2986014" y="4753735"/>
              <a:ext cx="78929" cy="143317"/>
            </a:xfrm>
            <a:custGeom>
              <a:avLst/>
              <a:gdLst>
                <a:gd name="connsiteX0" fmla="*/ 0 w 135731"/>
                <a:gd name="connsiteY0" fmla="*/ 0 h 373857"/>
                <a:gd name="connsiteX1" fmla="*/ 30956 w 135731"/>
                <a:gd name="connsiteY1" fmla="*/ 126207 h 373857"/>
                <a:gd name="connsiteX2" fmla="*/ 61912 w 135731"/>
                <a:gd name="connsiteY2" fmla="*/ 226219 h 373857"/>
                <a:gd name="connsiteX3" fmla="*/ 92869 w 135731"/>
                <a:gd name="connsiteY3" fmla="*/ 309563 h 373857"/>
                <a:gd name="connsiteX4" fmla="*/ 135731 w 135731"/>
                <a:gd name="connsiteY4" fmla="*/ 373857 h 373857"/>
                <a:gd name="connsiteX0" fmla="*/ 0 w 104775"/>
                <a:gd name="connsiteY0" fmla="*/ 0 h 247650"/>
                <a:gd name="connsiteX1" fmla="*/ 30956 w 104775"/>
                <a:gd name="connsiteY1" fmla="*/ 100012 h 247650"/>
                <a:gd name="connsiteX2" fmla="*/ 61913 w 104775"/>
                <a:gd name="connsiteY2" fmla="*/ 183356 h 247650"/>
                <a:gd name="connsiteX3" fmla="*/ 104775 w 104775"/>
                <a:gd name="connsiteY3" fmla="*/ 247650 h 247650"/>
                <a:gd name="connsiteX0" fmla="*/ 0 w 104775"/>
                <a:gd name="connsiteY0" fmla="*/ 0 h 216694"/>
                <a:gd name="connsiteX1" fmla="*/ 30956 w 104775"/>
                <a:gd name="connsiteY1" fmla="*/ 69056 h 216694"/>
                <a:gd name="connsiteX2" fmla="*/ 61913 w 104775"/>
                <a:gd name="connsiteY2" fmla="*/ 152400 h 216694"/>
                <a:gd name="connsiteX3" fmla="*/ 104775 w 104775"/>
                <a:gd name="connsiteY3" fmla="*/ 216694 h 216694"/>
                <a:gd name="connsiteX0" fmla="*/ 0 w 104775"/>
                <a:gd name="connsiteY0" fmla="*/ 0 h 216694"/>
                <a:gd name="connsiteX1" fmla="*/ 42862 w 104775"/>
                <a:gd name="connsiteY1" fmla="*/ 104775 h 216694"/>
                <a:gd name="connsiteX2" fmla="*/ 61913 w 104775"/>
                <a:gd name="connsiteY2" fmla="*/ 152400 h 216694"/>
                <a:gd name="connsiteX3" fmla="*/ 104775 w 104775"/>
                <a:gd name="connsiteY3" fmla="*/ 216694 h 216694"/>
                <a:gd name="connsiteX0" fmla="*/ 0 w 85725"/>
                <a:gd name="connsiteY0" fmla="*/ 0 h 157162"/>
                <a:gd name="connsiteX1" fmla="*/ 23812 w 85725"/>
                <a:gd name="connsiteY1" fmla="*/ 45243 h 157162"/>
                <a:gd name="connsiteX2" fmla="*/ 42863 w 85725"/>
                <a:gd name="connsiteY2" fmla="*/ 92868 h 157162"/>
                <a:gd name="connsiteX3" fmla="*/ 85725 w 85725"/>
                <a:gd name="connsiteY3" fmla="*/ 157162 h 157162"/>
                <a:gd name="connsiteX0" fmla="*/ 0 w 90488"/>
                <a:gd name="connsiteY0" fmla="*/ 0 h 164306"/>
                <a:gd name="connsiteX1" fmla="*/ 28575 w 90488"/>
                <a:gd name="connsiteY1" fmla="*/ 52387 h 164306"/>
                <a:gd name="connsiteX2" fmla="*/ 47626 w 90488"/>
                <a:gd name="connsiteY2" fmla="*/ 100012 h 164306"/>
                <a:gd name="connsiteX3" fmla="*/ 90488 w 90488"/>
                <a:gd name="connsiteY3" fmla="*/ 164306 h 164306"/>
              </a:gdLst>
              <a:ahLst/>
              <a:cxnLst>
                <a:cxn ang="0">
                  <a:pos x="connsiteX0" y="connsiteY0"/>
                </a:cxn>
                <a:cxn ang="0">
                  <a:pos x="connsiteX1" y="connsiteY1"/>
                </a:cxn>
                <a:cxn ang="0">
                  <a:pos x="connsiteX2" y="connsiteY2"/>
                </a:cxn>
                <a:cxn ang="0">
                  <a:pos x="connsiteX3" y="connsiteY3"/>
                </a:cxn>
              </a:cxnLst>
              <a:rect l="l" t="t" r="r" b="b"/>
              <a:pathLst>
                <a:path w="90488" h="164306">
                  <a:moveTo>
                    <a:pt x="0" y="0"/>
                  </a:moveTo>
                  <a:lnTo>
                    <a:pt x="28575" y="52387"/>
                  </a:lnTo>
                  <a:lnTo>
                    <a:pt x="47626" y="100012"/>
                  </a:lnTo>
                  <a:lnTo>
                    <a:pt x="90488" y="16430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3085714" y="4768273"/>
              <a:ext cx="95545" cy="132933"/>
            </a:xfrm>
            <a:custGeom>
              <a:avLst/>
              <a:gdLst>
                <a:gd name="connsiteX0" fmla="*/ 0 w 135731"/>
                <a:gd name="connsiteY0" fmla="*/ 0 h 371475"/>
                <a:gd name="connsiteX1" fmla="*/ 14287 w 135731"/>
                <a:gd name="connsiteY1" fmla="*/ 107156 h 371475"/>
                <a:gd name="connsiteX2" fmla="*/ 33337 w 135731"/>
                <a:gd name="connsiteY2" fmla="*/ 200025 h 371475"/>
                <a:gd name="connsiteX3" fmla="*/ 50006 w 135731"/>
                <a:gd name="connsiteY3" fmla="*/ 278606 h 371475"/>
                <a:gd name="connsiteX4" fmla="*/ 71437 w 135731"/>
                <a:gd name="connsiteY4" fmla="*/ 335756 h 371475"/>
                <a:gd name="connsiteX5" fmla="*/ 135731 w 135731"/>
                <a:gd name="connsiteY5" fmla="*/ 371475 h 371475"/>
                <a:gd name="connsiteX0" fmla="*/ 0 w 121444"/>
                <a:gd name="connsiteY0" fmla="*/ 0 h 264319"/>
                <a:gd name="connsiteX1" fmla="*/ 19050 w 121444"/>
                <a:gd name="connsiteY1" fmla="*/ 92869 h 264319"/>
                <a:gd name="connsiteX2" fmla="*/ 35719 w 121444"/>
                <a:gd name="connsiteY2" fmla="*/ 171450 h 264319"/>
                <a:gd name="connsiteX3" fmla="*/ 57150 w 121444"/>
                <a:gd name="connsiteY3" fmla="*/ 228600 h 264319"/>
                <a:gd name="connsiteX4" fmla="*/ 121444 w 121444"/>
                <a:gd name="connsiteY4" fmla="*/ 264319 h 264319"/>
                <a:gd name="connsiteX0" fmla="*/ 0 w 102394"/>
                <a:gd name="connsiteY0" fmla="*/ 0 h 171450"/>
                <a:gd name="connsiteX1" fmla="*/ 16669 w 102394"/>
                <a:gd name="connsiteY1" fmla="*/ 78581 h 171450"/>
                <a:gd name="connsiteX2" fmla="*/ 38100 w 102394"/>
                <a:gd name="connsiteY2" fmla="*/ 135731 h 171450"/>
                <a:gd name="connsiteX3" fmla="*/ 102394 w 102394"/>
                <a:gd name="connsiteY3" fmla="*/ 171450 h 171450"/>
                <a:gd name="connsiteX0" fmla="*/ 0 w 133350"/>
                <a:gd name="connsiteY0" fmla="*/ 0 h 204788"/>
                <a:gd name="connsiteX1" fmla="*/ 47625 w 133350"/>
                <a:gd name="connsiteY1" fmla="*/ 111919 h 204788"/>
                <a:gd name="connsiteX2" fmla="*/ 69056 w 133350"/>
                <a:gd name="connsiteY2" fmla="*/ 169069 h 204788"/>
                <a:gd name="connsiteX3" fmla="*/ 133350 w 133350"/>
                <a:gd name="connsiteY3" fmla="*/ 204788 h 204788"/>
                <a:gd name="connsiteX0" fmla="*/ 0 w 109537"/>
                <a:gd name="connsiteY0" fmla="*/ 0 h 152401"/>
                <a:gd name="connsiteX1" fmla="*/ 23812 w 109537"/>
                <a:gd name="connsiteY1" fmla="*/ 59532 h 152401"/>
                <a:gd name="connsiteX2" fmla="*/ 45243 w 109537"/>
                <a:gd name="connsiteY2" fmla="*/ 116682 h 152401"/>
                <a:gd name="connsiteX3" fmla="*/ 109537 w 109537"/>
                <a:gd name="connsiteY3" fmla="*/ 152401 h 152401"/>
              </a:gdLst>
              <a:ahLst/>
              <a:cxnLst>
                <a:cxn ang="0">
                  <a:pos x="connsiteX0" y="connsiteY0"/>
                </a:cxn>
                <a:cxn ang="0">
                  <a:pos x="connsiteX1" y="connsiteY1"/>
                </a:cxn>
                <a:cxn ang="0">
                  <a:pos x="connsiteX2" y="connsiteY2"/>
                </a:cxn>
                <a:cxn ang="0">
                  <a:pos x="connsiteX3" y="connsiteY3"/>
                </a:cxn>
              </a:cxnLst>
              <a:rect l="l" t="t" r="r" b="b"/>
              <a:pathLst>
                <a:path w="109537" h="152401">
                  <a:moveTo>
                    <a:pt x="0" y="0"/>
                  </a:moveTo>
                  <a:lnTo>
                    <a:pt x="23812" y="59532"/>
                  </a:lnTo>
                  <a:lnTo>
                    <a:pt x="45243" y="116682"/>
                  </a:lnTo>
                  <a:lnTo>
                    <a:pt x="109537" y="15240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a:off x="3177104" y="4774504"/>
              <a:ext cx="72697" cy="149550"/>
            </a:xfrm>
            <a:custGeom>
              <a:avLst/>
              <a:gdLst>
                <a:gd name="connsiteX0" fmla="*/ 0 w 135731"/>
                <a:gd name="connsiteY0" fmla="*/ 0 h 378619"/>
                <a:gd name="connsiteX1" fmla="*/ 30956 w 135731"/>
                <a:gd name="connsiteY1" fmla="*/ 109538 h 378619"/>
                <a:gd name="connsiteX2" fmla="*/ 52388 w 135731"/>
                <a:gd name="connsiteY2" fmla="*/ 192881 h 378619"/>
                <a:gd name="connsiteX3" fmla="*/ 83344 w 135731"/>
                <a:gd name="connsiteY3" fmla="*/ 288131 h 378619"/>
                <a:gd name="connsiteX4" fmla="*/ 135731 w 135731"/>
                <a:gd name="connsiteY4" fmla="*/ 378619 h 378619"/>
                <a:gd name="connsiteX0" fmla="*/ 0 w 104775"/>
                <a:gd name="connsiteY0" fmla="*/ 0 h 269081"/>
                <a:gd name="connsiteX1" fmla="*/ 21432 w 104775"/>
                <a:gd name="connsiteY1" fmla="*/ 83343 h 269081"/>
                <a:gd name="connsiteX2" fmla="*/ 52388 w 104775"/>
                <a:gd name="connsiteY2" fmla="*/ 178593 h 269081"/>
                <a:gd name="connsiteX3" fmla="*/ 104775 w 104775"/>
                <a:gd name="connsiteY3" fmla="*/ 269081 h 269081"/>
                <a:gd name="connsiteX0" fmla="*/ 0 w 83343"/>
                <a:gd name="connsiteY0" fmla="*/ 0 h 185738"/>
                <a:gd name="connsiteX1" fmla="*/ 30956 w 83343"/>
                <a:gd name="connsiteY1" fmla="*/ 95250 h 185738"/>
                <a:gd name="connsiteX2" fmla="*/ 83343 w 83343"/>
                <a:gd name="connsiteY2" fmla="*/ 185738 h 185738"/>
                <a:gd name="connsiteX0" fmla="*/ 0 w 83343"/>
                <a:gd name="connsiteY0" fmla="*/ 0 h 171451"/>
                <a:gd name="connsiteX1" fmla="*/ 30956 w 83343"/>
                <a:gd name="connsiteY1" fmla="*/ 80963 h 171451"/>
                <a:gd name="connsiteX2" fmla="*/ 83343 w 83343"/>
                <a:gd name="connsiteY2" fmla="*/ 171451 h 171451"/>
              </a:gdLst>
              <a:ahLst/>
              <a:cxnLst>
                <a:cxn ang="0">
                  <a:pos x="connsiteX0" y="connsiteY0"/>
                </a:cxn>
                <a:cxn ang="0">
                  <a:pos x="connsiteX1" y="connsiteY1"/>
                </a:cxn>
                <a:cxn ang="0">
                  <a:pos x="connsiteX2" y="connsiteY2"/>
                </a:cxn>
              </a:cxnLst>
              <a:rect l="l" t="t" r="r" b="b"/>
              <a:pathLst>
                <a:path w="83343" h="171451">
                  <a:moveTo>
                    <a:pt x="0" y="0"/>
                  </a:moveTo>
                  <a:lnTo>
                    <a:pt x="30956" y="80963"/>
                  </a:lnTo>
                  <a:lnTo>
                    <a:pt x="83343" y="17145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3297574" y="4813968"/>
              <a:ext cx="74774" cy="213938"/>
            </a:xfrm>
            <a:custGeom>
              <a:avLst/>
              <a:gdLst>
                <a:gd name="connsiteX0" fmla="*/ 0 w 121444"/>
                <a:gd name="connsiteY0" fmla="*/ 0 h 521493"/>
                <a:gd name="connsiteX1" fmla="*/ 30957 w 121444"/>
                <a:gd name="connsiteY1" fmla="*/ 178593 h 521493"/>
                <a:gd name="connsiteX2" fmla="*/ 59532 w 121444"/>
                <a:gd name="connsiteY2" fmla="*/ 347662 h 521493"/>
                <a:gd name="connsiteX3" fmla="*/ 121444 w 121444"/>
                <a:gd name="connsiteY3" fmla="*/ 521493 h 521493"/>
                <a:gd name="connsiteX0" fmla="*/ 0 w 90487"/>
                <a:gd name="connsiteY0" fmla="*/ 0 h 342900"/>
                <a:gd name="connsiteX1" fmla="*/ 28575 w 90487"/>
                <a:gd name="connsiteY1" fmla="*/ 169069 h 342900"/>
                <a:gd name="connsiteX2" fmla="*/ 90487 w 90487"/>
                <a:gd name="connsiteY2" fmla="*/ 342900 h 342900"/>
                <a:gd name="connsiteX0" fmla="*/ 0 w 80962"/>
                <a:gd name="connsiteY0" fmla="*/ 0 h 261938"/>
                <a:gd name="connsiteX1" fmla="*/ 19050 w 80962"/>
                <a:gd name="connsiteY1" fmla="*/ 88107 h 261938"/>
                <a:gd name="connsiteX2" fmla="*/ 80962 w 80962"/>
                <a:gd name="connsiteY2" fmla="*/ 261938 h 261938"/>
                <a:gd name="connsiteX0" fmla="*/ 0 w 76200"/>
                <a:gd name="connsiteY0" fmla="*/ 0 h 242888"/>
                <a:gd name="connsiteX1" fmla="*/ 14288 w 76200"/>
                <a:gd name="connsiteY1" fmla="*/ 69057 h 242888"/>
                <a:gd name="connsiteX2" fmla="*/ 76200 w 76200"/>
                <a:gd name="connsiteY2" fmla="*/ 242888 h 242888"/>
                <a:gd name="connsiteX0" fmla="*/ 0 w 85725"/>
                <a:gd name="connsiteY0" fmla="*/ 0 h 245269"/>
                <a:gd name="connsiteX1" fmla="*/ 23813 w 85725"/>
                <a:gd name="connsiteY1" fmla="*/ 71438 h 245269"/>
                <a:gd name="connsiteX2" fmla="*/ 85725 w 85725"/>
                <a:gd name="connsiteY2" fmla="*/ 245269 h 245269"/>
              </a:gdLst>
              <a:ahLst/>
              <a:cxnLst>
                <a:cxn ang="0">
                  <a:pos x="connsiteX0" y="connsiteY0"/>
                </a:cxn>
                <a:cxn ang="0">
                  <a:pos x="connsiteX1" y="connsiteY1"/>
                </a:cxn>
                <a:cxn ang="0">
                  <a:pos x="connsiteX2" y="connsiteY2"/>
                </a:cxn>
              </a:cxnLst>
              <a:rect l="l" t="t" r="r" b="b"/>
              <a:pathLst>
                <a:path w="85725" h="245269">
                  <a:moveTo>
                    <a:pt x="0" y="0"/>
                  </a:moveTo>
                  <a:lnTo>
                    <a:pt x="23813" y="71438"/>
                  </a:lnTo>
                  <a:lnTo>
                    <a:pt x="85725" y="24526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3376503" y="4816045"/>
              <a:ext cx="76851" cy="417490"/>
            </a:xfrm>
            <a:custGeom>
              <a:avLst/>
              <a:gdLst>
                <a:gd name="connsiteX0" fmla="*/ 0 w 88106"/>
                <a:gd name="connsiteY0" fmla="*/ 0 h 595312"/>
                <a:gd name="connsiteX1" fmla="*/ 0 w 88106"/>
                <a:gd name="connsiteY1" fmla="*/ 0 h 595312"/>
                <a:gd name="connsiteX2" fmla="*/ 33337 w 88106"/>
                <a:gd name="connsiteY2" fmla="*/ 247650 h 595312"/>
                <a:gd name="connsiteX3" fmla="*/ 33337 w 88106"/>
                <a:gd name="connsiteY3" fmla="*/ 280987 h 595312"/>
                <a:gd name="connsiteX4" fmla="*/ 64293 w 88106"/>
                <a:gd name="connsiteY4" fmla="*/ 459581 h 595312"/>
                <a:gd name="connsiteX5" fmla="*/ 88106 w 88106"/>
                <a:gd name="connsiteY5" fmla="*/ 595312 h 595312"/>
                <a:gd name="connsiteX0" fmla="*/ 0 w 88106"/>
                <a:gd name="connsiteY0" fmla="*/ 0 h 595312"/>
                <a:gd name="connsiteX1" fmla="*/ 19050 w 88106"/>
                <a:gd name="connsiteY1" fmla="*/ 142875 h 595312"/>
                <a:gd name="connsiteX2" fmla="*/ 33337 w 88106"/>
                <a:gd name="connsiteY2" fmla="*/ 247650 h 595312"/>
                <a:gd name="connsiteX3" fmla="*/ 33337 w 88106"/>
                <a:gd name="connsiteY3" fmla="*/ 280987 h 595312"/>
                <a:gd name="connsiteX4" fmla="*/ 64293 w 88106"/>
                <a:gd name="connsiteY4" fmla="*/ 459581 h 595312"/>
                <a:gd name="connsiteX5" fmla="*/ 88106 w 88106"/>
                <a:gd name="connsiteY5" fmla="*/ 595312 h 595312"/>
                <a:gd name="connsiteX0" fmla="*/ 0 w 88106"/>
                <a:gd name="connsiteY0" fmla="*/ 0 h 531018"/>
                <a:gd name="connsiteX1" fmla="*/ 19050 w 88106"/>
                <a:gd name="connsiteY1" fmla="*/ 78581 h 531018"/>
                <a:gd name="connsiteX2" fmla="*/ 33337 w 88106"/>
                <a:gd name="connsiteY2" fmla="*/ 183356 h 531018"/>
                <a:gd name="connsiteX3" fmla="*/ 33337 w 88106"/>
                <a:gd name="connsiteY3" fmla="*/ 216693 h 531018"/>
                <a:gd name="connsiteX4" fmla="*/ 64293 w 88106"/>
                <a:gd name="connsiteY4" fmla="*/ 395287 h 531018"/>
                <a:gd name="connsiteX5" fmla="*/ 88106 w 88106"/>
                <a:gd name="connsiteY5" fmla="*/ 531018 h 531018"/>
                <a:gd name="connsiteX0" fmla="*/ 0 w 88106"/>
                <a:gd name="connsiteY0" fmla="*/ 0 h 531018"/>
                <a:gd name="connsiteX1" fmla="*/ 19050 w 88106"/>
                <a:gd name="connsiteY1" fmla="*/ 78581 h 531018"/>
                <a:gd name="connsiteX2" fmla="*/ 33337 w 88106"/>
                <a:gd name="connsiteY2" fmla="*/ 183356 h 531018"/>
                <a:gd name="connsiteX3" fmla="*/ 45243 w 88106"/>
                <a:gd name="connsiteY3" fmla="*/ 273843 h 531018"/>
                <a:gd name="connsiteX4" fmla="*/ 64293 w 88106"/>
                <a:gd name="connsiteY4" fmla="*/ 395287 h 531018"/>
                <a:gd name="connsiteX5" fmla="*/ 88106 w 88106"/>
                <a:gd name="connsiteY5" fmla="*/ 531018 h 531018"/>
                <a:gd name="connsiteX0" fmla="*/ 0 w 88106"/>
                <a:gd name="connsiteY0" fmla="*/ 0 h 531018"/>
                <a:gd name="connsiteX1" fmla="*/ 19050 w 88106"/>
                <a:gd name="connsiteY1" fmla="*/ 78581 h 531018"/>
                <a:gd name="connsiteX2" fmla="*/ 28574 w 88106"/>
                <a:gd name="connsiteY2" fmla="*/ 209549 h 531018"/>
                <a:gd name="connsiteX3" fmla="*/ 45243 w 88106"/>
                <a:gd name="connsiteY3" fmla="*/ 273843 h 531018"/>
                <a:gd name="connsiteX4" fmla="*/ 64293 w 88106"/>
                <a:gd name="connsiteY4" fmla="*/ 395287 h 531018"/>
                <a:gd name="connsiteX5" fmla="*/ 88106 w 88106"/>
                <a:gd name="connsiteY5" fmla="*/ 531018 h 531018"/>
                <a:gd name="connsiteX0" fmla="*/ 0 w 88106"/>
                <a:gd name="connsiteY0" fmla="*/ 0 h 531018"/>
                <a:gd name="connsiteX1" fmla="*/ 9525 w 88106"/>
                <a:gd name="connsiteY1" fmla="*/ 104775 h 531018"/>
                <a:gd name="connsiteX2" fmla="*/ 28574 w 88106"/>
                <a:gd name="connsiteY2" fmla="*/ 209549 h 531018"/>
                <a:gd name="connsiteX3" fmla="*/ 45243 w 88106"/>
                <a:gd name="connsiteY3" fmla="*/ 273843 h 531018"/>
                <a:gd name="connsiteX4" fmla="*/ 64293 w 88106"/>
                <a:gd name="connsiteY4" fmla="*/ 395287 h 531018"/>
                <a:gd name="connsiteX5" fmla="*/ 88106 w 88106"/>
                <a:gd name="connsiteY5" fmla="*/ 531018 h 531018"/>
                <a:gd name="connsiteX0" fmla="*/ 0 w 90488"/>
                <a:gd name="connsiteY0" fmla="*/ 0 h 511968"/>
                <a:gd name="connsiteX1" fmla="*/ 11907 w 90488"/>
                <a:gd name="connsiteY1" fmla="*/ 85725 h 511968"/>
                <a:gd name="connsiteX2" fmla="*/ 30956 w 90488"/>
                <a:gd name="connsiteY2" fmla="*/ 190499 h 511968"/>
                <a:gd name="connsiteX3" fmla="*/ 47625 w 90488"/>
                <a:gd name="connsiteY3" fmla="*/ 254793 h 511968"/>
                <a:gd name="connsiteX4" fmla="*/ 66675 w 90488"/>
                <a:gd name="connsiteY4" fmla="*/ 376237 h 511968"/>
                <a:gd name="connsiteX5" fmla="*/ 90488 w 90488"/>
                <a:gd name="connsiteY5" fmla="*/ 511968 h 511968"/>
                <a:gd name="connsiteX0" fmla="*/ 0 w 88106"/>
                <a:gd name="connsiteY0" fmla="*/ 0 h 478631"/>
                <a:gd name="connsiteX1" fmla="*/ 9525 w 88106"/>
                <a:gd name="connsiteY1" fmla="*/ 52388 h 478631"/>
                <a:gd name="connsiteX2" fmla="*/ 28574 w 88106"/>
                <a:gd name="connsiteY2" fmla="*/ 157162 h 478631"/>
                <a:gd name="connsiteX3" fmla="*/ 45243 w 88106"/>
                <a:gd name="connsiteY3" fmla="*/ 221456 h 478631"/>
                <a:gd name="connsiteX4" fmla="*/ 64293 w 88106"/>
                <a:gd name="connsiteY4" fmla="*/ 342900 h 478631"/>
                <a:gd name="connsiteX5" fmla="*/ 88106 w 88106"/>
                <a:gd name="connsiteY5" fmla="*/ 478631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478631">
                  <a:moveTo>
                    <a:pt x="0" y="0"/>
                  </a:moveTo>
                  <a:lnTo>
                    <a:pt x="9525" y="52388"/>
                  </a:lnTo>
                  <a:lnTo>
                    <a:pt x="28574" y="157162"/>
                  </a:lnTo>
                  <a:lnTo>
                    <a:pt x="45243" y="221456"/>
                  </a:lnTo>
                  <a:lnTo>
                    <a:pt x="64293" y="342900"/>
                  </a:lnTo>
                  <a:lnTo>
                    <a:pt x="88106" y="47863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3436737" y="5131759"/>
              <a:ext cx="245093" cy="89313"/>
            </a:xfrm>
            <a:custGeom>
              <a:avLst/>
              <a:gdLst>
                <a:gd name="connsiteX0" fmla="*/ 0 w 280987"/>
                <a:gd name="connsiteY0" fmla="*/ 0 h 102393"/>
                <a:gd name="connsiteX1" fmla="*/ 121444 w 280987"/>
                <a:gd name="connsiteY1" fmla="*/ 42862 h 102393"/>
                <a:gd name="connsiteX2" fmla="*/ 280987 w 280987"/>
                <a:gd name="connsiteY2" fmla="*/ 102393 h 102393"/>
              </a:gdLst>
              <a:ahLst/>
              <a:cxnLst>
                <a:cxn ang="0">
                  <a:pos x="connsiteX0" y="connsiteY0"/>
                </a:cxn>
                <a:cxn ang="0">
                  <a:pos x="connsiteX1" y="connsiteY1"/>
                </a:cxn>
                <a:cxn ang="0">
                  <a:pos x="connsiteX2" y="connsiteY2"/>
                </a:cxn>
              </a:cxnLst>
              <a:rect l="l" t="t" r="r" b="b"/>
              <a:pathLst>
                <a:path w="280987" h="102393">
                  <a:moveTo>
                    <a:pt x="0" y="0"/>
                  </a:moveTo>
                  <a:lnTo>
                    <a:pt x="121444" y="42862"/>
                  </a:lnTo>
                  <a:lnTo>
                    <a:pt x="280987" y="10239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2063797" y="4857930"/>
              <a:ext cx="3948508" cy="899025"/>
            </a:xfrm>
            <a:custGeom>
              <a:avLst/>
              <a:gdLst>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676525 w 4738688"/>
                <a:gd name="connsiteY16" fmla="*/ 214313 h 771525"/>
                <a:gd name="connsiteX17" fmla="*/ 2514600 w 4738688"/>
                <a:gd name="connsiteY17" fmla="*/ 314325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19175 w 4738688"/>
                <a:gd name="connsiteY51" fmla="*/ 561975 h 771525"/>
                <a:gd name="connsiteX52" fmla="*/ 842963 w 4738688"/>
                <a:gd name="connsiteY52" fmla="*/ 528638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676525 w 4738688"/>
                <a:gd name="connsiteY16" fmla="*/ 214313 h 771525"/>
                <a:gd name="connsiteX17" fmla="*/ 2514600 w 4738688"/>
                <a:gd name="connsiteY17" fmla="*/ 314325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42987 w 4738688"/>
                <a:gd name="connsiteY51" fmla="*/ 661987 h 771525"/>
                <a:gd name="connsiteX52" fmla="*/ 842963 w 4738688"/>
                <a:gd name="connsiteY52" fmla="*/ 528638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676525 w 4738688"/>
                <a:gd name="connsiteY16" fmla="*/ 214313 h 771525"/>
                <a:gd name="connsiteX17" fmla="*/ 2514600 w 4738688"/>
                <a:gd name="connsiteY17" fmla="*/ 314325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42987 w 4738688"/>
                <a:gd name="connsiteY51" fmla="*/ 661987 h 771525"/>
                <a:gd name="connsiteX52" fmla="*/ 852488 w 4738688"/>
                <a:gd name="connsiteY52" fmla="*/ 633413 h 771525"/>
                <a:gd name="connsiteX53" fmla="*/ 614363 w 4738688"/>
                <a:gd name="connsiteY53" fmla="*/ 457200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676525 w 4738688"/>
                <a:gd name="connsiteY16" fmla="*/ 214313 h 771525"/>
                <a:gd name="connsiteX17" fmla="*/ 2514600 w 4738688"/>
                <a:gd name="connsiteY17" fmla="*/ 314325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42987 w 4738688"/>
                <a:gd name="connsiteY51" fmla="*/ 661987 h 771525"/>
                <a:gd name="connsiteX52" fmla="*/ 852488 w 4738688"/>
                <a:gd name="connsiteY52" fmla="*/ 633413 h 771525"/>
                <a:gd name="connsiteX53" fmla="*/ 661988 w 4738688"/>
                <a:gd name="connsiteY53" fmla="*/ 576262 h 771525"/>
                <a:gd name="connsiteX54" fmla="*/ 361950 w 4738688"/>
                <a:gd name="connsiteY54" fmla="*/ 376238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676525 w 4738688"/>
                <a:gd name="connsiteY16" fmla="*/ 214313 h 771525"/>
                <a:gd name="connsiteX17" fmla="*/ 2514600 w 4738688"/>
                <a:gd name="connsiteY17" fmla="*/ 314325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42987 w 4738688"/>
                <a:gd name="connsiteY51" fmla="*/ 661987 h 771525"/>
                <a:gd name="connsiteX52" fmla="*/ 852488 w 4738688"/>
                <a:gd name="connsiteY52" fmla="*/ 633413 h 771525"/>
                <a:gd name="connsiteX53" fmla="*/ 661988 w 4738688"/>
                <a:gd name="connsiteY53" fmla="*/ 576262 h 771525"/>
                <a:gd name="connsiteX54" fmla="*/ 461963 w 4738688"/>
                <a:gd name="connsiteY54" fmla="*/ 504826 h 771525"/>
                <a:gd name="connsiteX55" fmla="*/ 133350 w 4738688"/>
                <a:gd name="connsiteY55" fmla="*/ 266700 h 771525"/>
                <a:gd name="connsiteX56" fmla="*/ 0 w 4738688"/>
                <a:gd name="connsiteY56" fmla="*/ 142875 h 771525"/>
                <a:gd name="connsiteX0" fmla="*/ 0 w 4738688"/>
                <a:gd name="connsiteY0" fmla="*/ 142875 h 771525"/>
                <a:gd name="connsiteX1" fmla="*/ 266700 w 4738688"/>
                <a:gd name="connsiteY1" fmla="*/ 276225 h 771525"/>
                <a:gd name="connsiteX2" fmla="*/ 704850 w 4738688"/>
                <a:gd name="connsiteY2" fmla="*/ 4524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676525 w 4738688"/>
                <a:gd name="connsiteY16" fmla="*/ 214313 h 771525"/>
                <a:gd name="connsiteX17" fmla="*/ 2514600 w 4738688"/>
                <a:gd name="connsiteY17" fmla="*/ 314325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42987 w 4738688"/>
                <a:gd name="connsiteY51" fmla="*/ 661987 h 771525"/>
                <a:gd name="connsiteX52" fmla="*/ 852488 w 4738688"/>
                <a:gd name="connsiteY52" fmla="*/ 633413 h 771525"/>
                <a:gd name="connsiteX53" fmla="*/ 766763 w 4738688"/>
                <a:gd name="connsiteY53" fmla="*/ 619125 h 771525"/>
                <a:gd name="connsiteX54" fmla="*/ 661988 w 4738688"/>
                <a:gd name="connsiteY54" fmla="*/ 576262 h 771525"/>
                <a:gd name="connsiteX55" fmla="*/ 461963 w 4738688"/>
                <a:gd name="connsiteY55" fmla="*/ 504826 h 771525"/>
                <a:gd name="connsiteX56" fmla="*/ 133350 w 4738688"/>
                <a:gd name="connsiteY56" fmla="*/ 266700 h 771525"/>
                <a:gd name="connsiteX57" fmla="*/ 0 w 4738688"/>
                <a:gd name="connsiteY57" fmla="*/ 142875 h 771525"/>
                <a:gd name="connsiteX0" fmla="*/ 0 w 4738688"/>
                <a:gd name="connsiteY0" fmla="*/ 142875 h 771525"/>
                <a:gd name="connsiteX1" fmla="*/ 266700 w 4738688"/>
                <a:gd name="connsiteY1" fmla="*/ 276225 h 771525"/>
                <a:gd name="connsiteX2" fmla="*/ 809625 w 4738688"/>
                <a:gd name="connsiteY2" fmla="*/ 490538 h 771525"/>
                <a:gd name="connsiteX3" fmla="*/ 985838 w 4738688"/>
                <a:gd name="connsiteY3" fmla="*/ 514350 h 771525"/>
                <a:gd name="connsiteX4" fmla="*/ 1381125 w 4738688"/>
                <a:gd name="connsiteY4" fmla="*/ 561975 h 771525"/>
                <a:gd name="connsiteX5" fmla="*/ 1704975 w 4738688"/>
                <a:gd name="connsiteY5" fmla="*/ 523875 h 771525"/>
                <a:gd name="connsiteX6" fmla="*/ 1752600 w 4738688"/>
                <a:gd name="connsiteY6" fmla="*/ 533400 h 771525"/>
                <a:gd name="connsiteX7" fmla="*/ 2019300 w 4738688"/>
                <a:gd name="connsiteY7" fmla="*/ 466725 h 771525"/>
                <a:gd name="connsiteX8" fmla="*/ 2147888 w 4738688"/>
                <a:gd name="connsiteY8" fmla="*/ 314325 h 771525"/>
                <a:gd name="connsiteX9" fmla="*/ 2224088 w 4738688"/>
                <a:gd name="connsiteY9" fmla="*/ 180975 h 771525"/>
                <a:gd name="connsiteX10" fmla="*/ 2295525 w 4738688"/>
                <a:gd name="connsiteY10" fmla="*/ 80963 h 771525"/>
                <a:gd name="connsiteX11" fmla="*/ 2419350 w 4738688"/>
                <a:gd name="connsiteY11" fmla="*/ 14288 h 771525"/>
                <a:gd name="connsiteX12" fmla="*/ 2600325 w 4738688"/>
                <a:gd name="connsiteY12" fmla="*/ 0 h 771525"/>
                <a:gd name="connsiteX13" fmla="*/ 2857500 w 4738688"/>
                <a:gd name="connsiteY13" fmla="*/ 9525 h 771525"/>
                <a:gd name="connsiteX14" fmla="*/ 2924175 w 4738688"/>
                <a:gd name="connsiteY14" fmla="*/ 57150 h 771525"/>
                <a:gd name="connsiteX15" fmla="*/ 2886075 w 4738688"/>
                <a:gd name="connsiteY15" fmla="*/ 133350 h 771525"/>
                <a:gd name="connsiteX16" fmla="*/ 2676525 w 4738688"/>
                <a:gd name="connsiteY16" fmla="*/ 214313 h 771525"/>
                <a:gd name="connsiteX17" fmla="*/ 2514600 w 4738688"/>
                <a:gd name="connsiteY17" fmla="*/ 314325 h 771525"/>
                <a:gd name="connsiteX18" fmla="*/ 2524125 w 4738688"/>
                <a:gd name="connsiteY18" fmla="*/ 423863 h 771525"/>
                <a:gd name="connsiteX19" fmla="*/ 2671763 w 4738688"/>
                <a:gd name="connsiteY19" fmla="*/ 471488 h 771525"/>
                <a:gd name="connsiteX20" fmla="*/ 2828925 w 4738688"/>
                <a:gd name="connsiteY20" fmla="*/ 447675 h 771525"/>
                <a:gd name="connsiteX21" fmla="*/ 2990850 w 4738688"/>
                <a:gd name="connsiteY21" fmla="*/ 419100 h 771525"/>
                <a:gd name="connsiteX22" fmla="*/ 3205163 w 4738688"/>
                <a:gd name="connsiteY22" fmla="*/ 390525 h 771525"/>
                <a:gd name="connsiteX23" fmla="*/ 3276600 w 4738688"/>
                <a:gd name="connsiteY23" fmla="*/ 314325 h 771525"/>
                <a:gd name="connsiteX24" fmla="*/ 3357563 w 4738688"/>
                <a:gd name="connsiteY24" fmla="*/ 195263 h 771525"/>
                <a:gd name="connsiteX25" fmla="*/ 3400425 w 4738688"/>
                <a:gd name="connsiteY25" fmla="*/ 138113 h 771525"/>
                <a:gd name="connsiteX26" fmla="*/ 3481388 w 4738688"/>
                <a:gd name="connsiteY26" fmla="*/ 128588 h 771525"/>
                <a:gd name="connsiteX27" fmla="*/ 3500438 w 4738688"/>
                <a:gd name="connsiteY27" fmla="*/ 204788 h 771525"/>
                <a:gd name="connsiteX28" fmla="*/ 3462338 w 4738688"/>
                <a:gd name="connsiteY28" fmla="*/ 295275 h 771525"/>
                <a:gd name="connsiteX29" fmla="*/ 3519488 w 4738688"/>
                <a:gd name="connsiteY29" fmla="*/ 371475 h 771525"/>
                <a:gd name="connsiteX30" fmla="*/ 3638550 w 4738688"/>
                <a:gd name="connsiteY30" fmla="*/ 252413 h 771525"/>
                <a:gd name="connsiteX31" fmla="*/ 3719513 w 4738688"/>
                <a:gd name="connsiteY31" fmla="*/ 133350 h 771525"/>
                <a:gd name="connsiteX32" fmla="*/ 3814763 w 4738688"/>
                <a:gd name="connsiteY32" fmla="*/ 52388 h 771525"/>
                <a:gd name="connsiteX33" fmla="*/ 3967163 w 4738688"/>
                <a:gd name="connsiteY33" fmla="*/ 33338 h 771525"/>
                <a:gd name="connsiteX34" fmla="*/ 4176713 w 4738688"/>
                <a:gd name="connsiteY34" fmla="*/ 71438 h 771525"/>
                <a:gd name="connsiteX35" fmla="*/ 4438650 w 4738688"/>
                <a:gd name="connsiteY35" fmla="*/ 114300 h 771525"/>
                <a:gd name="connsiteX36" fmla="*/ 4738688 w 4738688"/>
                <a:gd name="connsiteY36" fmla="*/ 157163 h 771525"/>
                <a:gd name="connsiteX37" fmla="*/ 4700588 w 4738688"/>
                <a:gd name="connsiteY37" fmla="*/ 300038 h 771525"/>
                <a:gd name="connsiteX38" fmla="*/ 4491038 w 4738688"/>
                <a:gd name="connsiteY38" fmla="*/ 376238 h 771525"/>
                <a:gd name="connsiteX39" fmla="*/ 4281488 w 4738688"/>
                <a:gd name="connsiteY39" fmla="*/ 371475 h 771525"/>
                <a:gd name="connsiteX40" fmla="*/ 4076700 w 4738688"/>
                <a:gd name="connsiteY40" fmla="*/ 371475 h 771525"/>
                <a:gd name="connsiteX41" fmla="*/ 3857625 w 4738688"/>
                <a:gd name="connsiteY41" fmla="*/ 400050 h 771525"/>
                <a:gd name="connsiteX42" fmla="*/ 3586163 w 4738688"/>
                <a:gd name="connsiteY42" fmla="*/ 514350 h 771525"/>
                <a:gd name="connsiteX43" fmla="*/ 3276600 w 4738688"/>
                <a:gd name="connsiteY43" fmla="*/ 661988 h 771525"/>
                <a:gd name="connsiteX44" fmla="*/ 2995613 w 4738688"/>
                <a:gd name="connsiteY44" fmla="*/ 757238 h 771525"/>
                <a:gd name="connsiteX45" fmla="*/ 2657475 w 4738688"/>
                <a:gd name="connsiteY45" fmla="*/ 771525 h 771525"/>
                <a:gd name="connsiteX46" fmla="*/ 2309813 w 4738688"/>
                <a:gd name="connsiteY46" fmla="*/ 738188 h 771525"/>
                <a:gd name="connsiteX47" fmla="*/ 1957388 w 4738688"/>
                <a:gd name="connsiteY47" fmla="*/ 681038 h 771525"/>
                <a:gd name="connsiteX48" fmla="*/ 1724025 w 4738688"/>
                <a:gd name="connsiteY48" fmla="*/ 638175 h 771525"/>
                <a:gd name="connsiteX49" fmla="*/ 1457325 w 4738688"/>
                <a:gd name="connsiteY49" fmla="*/ 642938 h 771525"/>
                <a:gd name="connsiteX50" fmla="*/ 1309688 w 4738688"/>
                <a:gd name="connsiteY50" fmla="*/ 633413 h 771525"/>
                <a:gd name="connsiteX51" fmla="*/ 1042987 w 4738688"/>
                <a:gd name="connsiteY51" fmla="*/ 661987 h 771525"/>
                <a:gd name="connsiteX52" fmla="*/ 852488 w 4738688"/>
                <a:gd name="connsiteY52" fmla="*/ 633413 h 771525"/>
                <a:gd name="connsiteX53" fmla="*/ 766763 w 4738688"/>
                <a:gd name="connsiteY53" fmla="*/ 619125 h 771525"/>
                <a:gd name="connsiteX54" fmla="*/ 661988 w 4738688"/>
                <a:gd name="connsiteY54" fmla="*/ 576262 h 771525"/>
                <a:gd name="connsiteX55" fmla="*/ 461963 w 4738688"/>
                <a:gd name="connsiteY55" fmla="*/ 504826 h 771525"/>
                <a:gd name="connsiteX56" fmla="*/ 133350 w 4738688"/>
                <a:gd name="connsiteY56" fmla="*/ 266700 h 771525"/>
                <a:gd name="connsiteX57" fmla="*/ 0 w 4738688"/>
                <a:gd name="connsiteY57" fmla="*/ 142875 h 771525"/>
                <a:gd name="connsiteX0" fmla="*/ 0 w 4738688"/>
                <a:gd name="connsiteY0" fmla="*/ 142875 h 771525"/>
                <a:gd name="connsiteX1" fmla="*/ 266700 w 4738688"/>
                <a:gd name="connsiteY1" fmla="*/ 276225 h 771525"/>
                <a:gd name="connsiteX2" fmla="*/ 576263 w 4738688"/>
                <a:gd name="connsiteY2" fmla="*/ 466725 h 771525"/>
                <a:gd name="connsiteX3" fmla="*/ 809625 w 4738688"/>
                <a:gd name="connsiteY3" fmla="*/ 490538 h 771525"/>
                <a:gd name="connsiteX4" fmla="*/ 985838 w 4738688"/>
                <a:gd name="connsiteY4" fmla="*/ 514350 h 771525"/>
                <a:gd name="connsiteX5" fmla="*/ 1381125 w 4738688"/>
                <a:gd name="connsiteY5" fmla="*/ 561975 h 771525"/>
                <a:gd name="connsiteX6" fmla="*/ 1704975 w 4738688"/>
                <a:gd name="connsiteY6" fmla="*/ 523875 h 771525"/>
                <a:gd name="connsiteX7" fmla="*/ 1752600 w 4738688"/>
                <a:gd name="connsiteY7" fmla="*/ 533400 h 771525"/>
                <a:gd name="connsiteX8" fmla="*/ 2019300 w 4738688"/>
                <a:gd name="connsiteY8" fmla="*/ 466725 h 771525"/>
                <a:gd name="connsiteX9" fmla="*/ 2147888 w 4738688"/>
                <a:gd name="connsiteY9" fmla="*/ 314325 h 771525"/>
                <a:gd name="connsiteX10" fmla="*/ 2224088 w 4738688"/>
                <a:gd name="connsiteY10" fmla="*/ 180975 h 771525"/>
                <a:gd name="connsiteX11" fmla="*/ 2295525 w 4738688"/>
                <a:gd name="connsiteY11" fmla="*/ 80963 h 771525"/>
                <a:gd name="connsiteX12" fmla="*/ 2419350 w 4738688"/>
                <a:gd name="connsiteY12" fmla="*/ 14288 h 771525"/>
                <a:gd name="connsiteX13" fmla="*/ 2600325 w 4738688"/>
                <a:gd name="connsiteY13" fmla="*/ 0 h 771525"/>
                <a:gd name="connsiteX14" fmla="*/ 2857500 w 4738688"/>
                <a:gd name="connsiteY14" fmla="*/ 9525 h 771525"/>
                <a:gd name="connsiteX15" fmla="*/ 2924175 w 4738688"/>
                <a:gd name="connsiteY15" fmla="*/ 57150 h 771525"/>
                <a:gd name="connsiteX16" fmla="*/ 2886075 w 4738688"/>
                <a:gd name="connsiteY16" fmla="*/ 133350 h 771525"/>
                <a:gd name="connsiteX17" fmla="*/ 2676525 w 4738688"/>
                <a:gd name="connsiteY17" fmla="*/ 214313 h 771525"/>
                <a:gd name="connsiteX18" fmla="*/ 2514600 w 4738688"/>
                <a:gd name="connsiteY18" fmla="*/ 314325 h 771525"/>
                <a:gd name="connsiteX19" fmla="*/ 2524125 w 4738688"/>
                <a:gd name="connsiteY19" fmla="*/ 423863 h 771525"/>
                <a:gd name="connsiteX20" fmla="*/ 2671763 w 4738688"/>
                <a:gd name="connsiteY20" fmla="*/ 471488 h 771525"/>
                <a:gd name="connsiteX21" fmla="*/ 2828925 w 4738688"/>
                <a:gd name="connsiteY21" fmla="*/ 447675 h 771525"/>
                <a:gd name="connsiteX22" fmla="*/ 2990850 w 4738688"/>
                <a:gd name="connsiteY22" fmla="*/ 419100 h 771525"/>
                <a:gd name="connsiteX23" fmla="*/ 3205163 w 4738688"/>
                <a:gd name="connsiteY23" fmla="*/ 390525 h 771525"/>
                <a:gd name="connsiteX24" fmla="*/ 3276600 w 4738688"/>
                <a:gd name="connsiteY24" fmla="*/ 314325 h 771525"/>
                <a:gd name="connsiteX25" fmla="*/ 3357563 w 4738688"/>
                <a:gd name="connsiteY25" fmla="*/ 195263 h 771525"/>
                <a:gd name="connsiteX26" fmla="*/ 3400425 w 4738688"/>
                <a:gd name="connsiteY26" fmla="*/ 138113 h 771525"/>
                <a:gd name="connsiteX27" fmla="*/ 3481388 w 4738688"/>
                <a:gd name="connsiteY27" fmla="*/ 128588 h 771525"/>
                <a:gd name="connsiteX28" fmla="*/ 3500438 w 4738688"/>
                <a:gd name="connsiteY28" fmla="*/ 204788 h 771525"/>
                <a:gd name="connsiteX29" fmla="*/ 3462338 w 4738688"/>
                <a:gd name="connsiteY29" fmla="*/ 295275 h 771525"/>
                <a:gd name="connsiteX30" fmla="*/ 3519488 w 4738688"/>
                <a:gd name="connsiteY30" fmla="*/ 371475 h 771525"/>
                <a:gd name="connsiteX31" fmla="*/ 3638550 w 4738688"/>
                <a:gd name="connsiteY31" fmla="*/ 252413 h 771525"/>
                <a:gd name="connsiteX32" fmla="*/ 3719513 w 4738688"/>
                <a:gd name="connsiteY32" fmla="*/ 133350 h 771525"/>
                <a:gd name="connsiteX33" fmla="*/ 3814763 w 4738688"/>
                <a:gd name="connsiteY33" fmla="*/ 52388 h 771525"/>
                <a:gd name="connsiteX34" fmla="*/ 3967163 w 4738688"/>
                <a:gd name="connsiteY34" fmla="*/ 33338 h 771525"/>
                <a:gd name="connsiteX35" fmla="*/ 4176713 w 4738688"/>
                <a:gd name="connsiteY35" fmla="*/ 71438 h 771525"/>
                <a:gd name="connsiteX36" fmla="*/ 4438650 w 4738688"/>
                <a:gd name="connsiteY36" fmla="*/ 114300 h 771525"/>
                <a:gd name="connsiteX37" fmla="*/ 4738688 w 4738688"/>
                <a:gd name="connsiteY37" fmla="*/ 157163 h 771525"/>
                <a:gd name="connsiteX38" fmla="*/ 4700588 w 4738688"/>
                <a:gd name="connsiteY38" fmla="*/ 300038 h 771525"/>
                <a:gd name="connsiteX39" fmla="*/ 4491038 w 4738688"/>
                <a:gd name="connsiteY39" fmla="*/ 376238 h 771525"/>
                <a:gd name="connsiteX40" fmla="*/ 4281488 w 4738688"/>
                <a:gd name="connsiteY40" fmla="*/ 371475 h 771525"/>
                <a:gd name="connsiteX41" fmla="*/ 4076700 w 4738688"/>
                <a:gd name="connsiteY41" fmla="*/ 371475 h 771525"/>
                <a:gd name="connsiteX42" fmla="*/ 3857625 w 4738688"/>
                <a:gd name="connsiteY42" fmla="*/ 400050 h 771525"/>
                <a:gd name="connsiteX43" fmla="*/ 3586163 w 4738688"/>
                <a:gd name="connsiteY43" fmla="*/ 514350 h 771525"/>
                <a:gd name="connsiteX44" fmla="*/ 3276600 w 4738688"/>
                <a:gd name="connsiteY44" fmla="*/ 661988 h 771525"/>
                <a:gd name="connsiteX45" fmla="*/ 2995613 w 4738688"/>
                <a:gd name="connsiteY45" fmla="*/ 757238 h 771525"/>
                <a:gd name="connsiteX46" fmla="*/ 2657475 w 4738688"/>
                <a:gd name="connsiteY46" fmla="*/ 771525 h 771525"/>
                <a:gd name="connsiteX47" fmla="*/ 2309813 w 4738688"/>
                <a:gd name="connsiteY47" fmla="*/ 738188 h 771525"/>
                <a:gd name="connsiteX48" fmla="*/ 1957388 w 4738688"/>
                <a:gd name="connsiteY48" fmla="*/ 681038 h 771525"/>
                <a:gd name="connsiteX49" fmla="*/ 1724025 w 4738688"/>
                <a:gd name="connsiteY49" fmla="*/ 638175 h 771525"/>
                <a:gd name="connsiteX50" fmla="*/ 1457325 w 4738688"/>
                <a:gd name="connsiteY50" fmla="*/ 642938 h 771525"/>
                <a:gd name="connsiteX51" fmla="*/ 1309688 w 4738688"/>
                <a:gd name="connsiteY51" fmla="*/ 633413 h 771525"/>
                <a:gd name="connsiteX52" fmla="*/ 1042987 w 4738688"/>
                <a:gd name="connsiteY52" fmla="*/ 661987 h 771525"/>
                <a:gd name="connsiteX53" fmla="*/ 852488 w 4738688"/>
                <a:gd name="connsiteY53" fmla="*/ 633413 h 771525"/>
                <a:gd name="connsiteX54" fmla="*/ 766763 w 4738688"/>
                <a:gd name="connsiteY54" fmla="*/ 619125 h 771525"/>
                <a:gd name="connsiteX55" fmla="*/ 661988 w 4738688"/>
                <a:gd name="connsiteY55" fmla="*/ 576262 h 771525"/>
                <a:gd name="connsiteX56" fmla="*/ 461963 w 4738688"/>
                <a:gd name="connsiteY56" fmla="*/ 504826 h 771525"/>
                <a:gd name="connsiteX57" fmla="*/ 133350 w 4738688"/>
                <a:gd name="connsiteY57" fmla="*/ 266700 h 771525"/>
                <a:gd name="connsiteX58" fmla="*/ 0 w 4738688"/>
                <a:gd name="connsiteY58" fmla="*/ 142875 h 771525"/>
                <a:gd name="connsiteX0" fmla="*/ 0 w 4738688"/>
                <a:gd name="connsiteY0" fmla="*/ 142875 h 771525"/>
                <a:gd name="connsiteX1" fmla="*/ 266700 w 4738688"/>
                <a:gd name="connsiteY1" fmla="*/ 276225 h 771525"/>
                <a:gd name="connsiteX2" fmla="*/ 576263 w 4738688"/>
                <a:gd name="connsiteY2" fmla="*/ 466725 h 771525"/>
                <a:gd name="connsiteX3" fmla="*/ 809625 w 4738688"/>
                <a:gd name="connsiteY3" fmla="*/ 490538 h 771525"/>
                <a:gd name="connsiteX4" fmla="*/ 985838 w 4738688"/>
                <a:gd name="connsiteY4" fmla="*/ 514350 h 771525"/>
                <a:gd name="connsiteX5" fmla="*/ 1381125 w 4738688"/>
                <a:gd name="connsiteY5" fmla="*/ 561975 h 771525"/>
                <a:gd name="connsiteX6" fmla="*/ 1704975 w 4738688"/>
                <a:gd name="connsiteY6" fmla="*/ 523875 h 771525"/>
                <a:gd name="connsiteX7" fmla="*/ 1752600 w 4738688"/>
                <a:gd name="connsiteY7" fmla="*/ 533400 h 771525"/>
                <a:gd name="connsiteX8" fmla="*/ 2019300 w 4738688"/>
                <a:gd name="connsiteY8" fmla="*/ 466725 h 771525"/>
                <a:gd name="connsiteX9" fmla="*/ 2147888 w 4738688"/>
                <a:gd name="connsiteY9" fmla="*/ 314325 h 771525"/>
                <a:gd name="connsiteX10" fmla="*/ 2224088 w 4738688"/>
                <a:gd name="connsiteY10" fmla="*/ 180975 h 771525"/>
                <a:gd name="connsiteX11" fmla="*/ 2295525 w 4738688"/>
                <a:gd name="connsiteY11" fmla="*/ 80963 h 771525"/>
                <a:gd name="connsiteX12" fmla="*/ 2419350 w 4738688"/>
                <a:gd name="connsiteY12" fmla="*/ 14288 h 771525"/>
                <a:gd name="connsiteX13" fmla="*/ 2600325 w 4738688"/>
                <a:gd name="connsiteY13" fmla="*/ 0 h 771525"/>
                <a:gd name="connsiteX14" fmla="*/ 2857500 w 4738688"/>
                <a:gd name="connsiteY14" fmla="*/ 9525 h 771525"/>
                <a:gd name="connsiteX15" fmla="*/ 2924175 w 4738688"/>
                <a:gd name="connsiteY15" fmla="*/ 57150 h 771525"/>
                <a:gd name="connsiteX16" fmla="*/ 2886075 w 4738688"/>
                <a:gd name="connsiteY16" fmla="*/ 133350 h 771525"/>
                <a:gd name="connsiteX17" fmla="*/ 2676525 w 4738688"/>
                <a:gd name="connsiteY17" fmla="*/ 214313 h 771525"/>
                <a:gd name="connsiteX18" fmla="*/ 2514600 w 4738688"/>
                <a:gd name="connsiteY18" fmla="*/ 314325 h 771525"/>
                <a:gd name="connsiteX19" fmla="*/ 2524125 w 4738688"/>
                <a:gd name="connsiteY19" fmla="*/ 423863 h 771525"/>
                <a:gd name="connsiteX20" fmla="*/ 2671763 w 4738688"/>
                <a:gd name="connsiteY20" fmla="*/ 471488 h 771525"/>
                <a:gd name="connsiteX21" fmla="*/ 2828925 w 4738688"/>
                <a:gd name="connsiteY21" fmla="*/ 447675 h 771525"/>
                <a:gd name="connsiteX22" fmla="*/ 2990850 w 4738688"/>
                <a:gd name="connsiteY22" fmla="*/ 419100 h 771525"/>
                <a:gd name="connsiteX23" fmla="*/ 3205163 w 4738688"/>
                <a:gd name="connsiteY23" fmla="*/ 390525 h 771525"/>
                <a:gd name="connsiteX24" fmla="*/ 3276600 w 4738688"/>
                <a:gd name="connsiteY24" fmla="*/ 314325 h 771525"/>
                <a:gd name="connsiteX25" fmla="*/ 3357563 w 4738688"/>
                <a:gd name="connsiteY25" fmla="*/ 195263 h 771525"/>
                <a:gd name="connsiteX26" fmla="*/ 3400425 w 4738688"/>
                <a:gd name="connsiteY26" fmla="*/ 138113 h 771525"/>
                <a:gd name="connsiteX27" fmla="*/ 3481388 w 4738688"/>
                <a:gd name="connsiteY27" fmla="*/ 128588 h 771525"/>
                <a:gd name="connsiteX28" fmla="*/ 3500438 w 4738688"/>
                <a:gd name="connsiteY28" fmla="*/ 204788 h 771525"/>
                <a:gd name="connsiteX29" fmla="*/ 3462338 w 4738688"/>
                <a:gd name="connsiteY29" fmla="*/ 295275 h 771525"/>
                <a:gd name="connsiteX30" fmla="*/ 3519488 w 4738688"/>
                <a:gd name="connsiteY30" fmla="*/ 371475 h 771525"/>
                <a:gd name="connsiteX31" fmla="*/ 3638550 w 4738688"/>
                <a:gd name="connsiteY31" fmla="*/ 252413 h 771525"/>
                <a:gd name="connsiteX32" fmla="*/ 3719513 w 4738688"/>
                <a:gd name="connsiteY32" fmla="*/ 133350 h 771525"/>
                <a:gd name="connsiteX33" fmla="*/ 3814763 w 4738688"/>
                <a:gd name="connsiteY33" fmla="*/ 52388 h 771525"/>
                <a:gd name="connsiteX34" fmla="*/ 3967163 w 4738688"/>
                <a:gd name="connsiteY34" fmla="*/ 33338 h 771525"/>
                <a:gd name="connsiteX35" fmla="*/ 4176713 w 4738688"/>
                <a:gd name="connsiteY35" fmla="*/ 71438 h 771525"/>
                <a:gd name="connsiteX36" fmla="*/ 4438650 w 4738688"/>
                <a:gd name="connsiteY36" fmla="*/ 114300 h 771525"/>
                <a:gd name="connsiteX37" fmla="*/ 4738688 w 4738688"/>
                <a:gd name="connsiteY37" fmla="*/ 157163 h 771525"/>
                <a:gd name="connsiteX38" fmla="*/ 4700588 w 4738688"/>
                <a:gd name="connsiteY38" fmla="*/ 300038 h 771525"/>
                <a:gd name="connsiteX39" fmla="*/ 4491038 w 4738688"/>
                <a:gd name="connsiteY39" fmla="*/ 376238 h 771525"/>
                <a:gd name="connsiteX40" fmla="*/ 4281488 w 4738688"/>
                <a:gd name="connsiteY40" fmla="*/ 371475 h 771525"/>
                <a:gd name="connsiteX41" fmla="*/ 4076700 w 4738688"/>
                <a:gd name="connsiteY41" fmla="*/ 371475 h 771525"/>
                <a:gd name="connsiteX42" fmla="*/ 3857625 w 4738688"/>
                <a:gd name="connsiteY42" fmla="*/ 400050 h 771525"/>
                <a:gd name="connsiteX43" fmla="*/ 3586163 w 4738688"/>
                <a:gd name="connsiteY43" fmla="*/ 514350 h 771525"/>
                <a:gd name="connsiteX44" fmla="*/ 3276600 w 4738688"/>
                <a:gd name="connsiteY44" fmla="*/ 661988 h 771525"/>
                <a:gd name="connsiteX45" fmla="*/ 2995613 w 4738688"/>
                <a:gd name="connsiteY45" fmla="*/ 757238 h 771525"/>
                <a:gd name="connsiteX46" fmla="*/ 2657475 w 4738688"/>
                <a:gd name="connsiteY46" fmla="*/ 771525 h 771525"/>
                <a:gd name="connsiteX47" fmla="*/ 2309813 w 4738688"/>
                <a:gd name="connsiteY47" fmla="*/ 738188 h 771525"/>
                <a:gd name="connsiteX48" fmla="*/ 1957388 w 4738688"/>
                <a:gd name="connsiteY48" fmla="*/ 681038 h 771525"/>
                <a:gd name="connsiteX49" fmla="*/ 1724025 w 4738688"/>
                <a:gd name="connsiteY49" fmla="*/ 638175 h 771525"/>
                <a:gd name="connsiteX50" fmla="*/ 1457325 w 4738688"/>
                <a:gd name="connsiteY50" fmla="*/ 642938 h 771525"/>
                <a:gd name="connsiteX51" fmla="*/ 1309688 w 4738688"/>
                <a:gd name="connsiteY51" fmla="*/ 633413 h 771525"/>
                <a:gd name="connsiteX52" fmla="*/ 1042987 w 4738688"/>
                <a:gd name="connsiteY52" fmla="*/ 661987 h 771525"/>
                <a:gd name="connsiteX53" fmla="*/ 852488 w 4738688"/>
                <a:gd name="connsiteY53" fmla="*/ 633413 h 771525"/>
                <a:gd name="connsiteX54" fmla="*/ 766763 w 4738688"/>
                <a:gd name="connsiteY54" fmla="*/ 619125 h 771525"/>
                <a:gd name="connsiteX55" fmla="*/ 661988 w 4738688"/>
                <a:gd name="connsiteY55" fmla="*/ 576262 h 771525"/>
                <a:gd name="connsiteX56" fmla="*/ 461963 w 4738688"/>
                <a:gd name="connsiteY56" fmla="*/ 504826 h 771525"/>
                <a:gd name="connsiteX57" fmla="*/ 300038 w 4738688"/>
                <a:gd name="connsiteY57" fmla="*/ 414337 h 771525"/>
                <a:gd name="connsiteX58" fmla="*/ 0 w 4738688"/>
                <a:gd name="connsiteY58" fmla="*/ 142875 h 771525"/>
                <a:gd name="connsiteX0" fmla="*/ 33338 w 4471988"/>
                <a:gd name="connsiteY0" fmla="*/ 414337 h 771525"/>
                <a:gd name="connsiteX1" fmla="*/ 0 w 4471988"/>
                <a:gd name="connsiteY1" fmla="*/ 276225 h 771525"/>
                <a:gd name="connsiteX2" fmla="*/ 309563 w 4471988"/>
                <a:gd name="connsiteY2" fmla="*/ 466725 h 771525"/>
                <a:gd name="connsiteX3" fmla="*/ 542925 w 4471988"/>
                <a:gd name="connsiteY3" fmla="*/ 490538 h 771525"/>
                <a:gd name="connsiteX4" fmla="*/ 719138 w 4471988"/>
                <a:gd name="connsiteY4" fmla="*/ 514350 h 771525"/>
                <a:gd name="connsiteX5" fmla="*/ 1114425 w 4471988"/>
                <a:gd name="connsiteY5" fmla="*/ 561975 h 771525"/>
                <a:gd name="connsiteX6" fmla="*/ 1438275 w 4471988"/>
                <a:gd name="connsiteY6" fmla="*/ 523875 h 771525"/>
                <a:gd name="connsiteX7" fmla="*/ 1485900 w 4471988"/>
                <a:gd name="connsiteY7" fmla="*/ 533400 h 771525"/>
                <a:gd name="connsiteX8" fmla="*/ 1752600 w 4471988"/>
                <a:gd name="connsiteY8" fmla="*/ 466725 h 771525"/>
                <a:gd name="connsiteX9" fmla="*/ 1881188 w 4471988"/>
                <a:gd name="connsiteY9" fmla="*/ 314325 h 771525"/>
                <a:gd name="connsiteX10" fmla="*/ 1957388 w 4471988"/>
                <a:gd name="connsiteY10" fmla="*/ 180975 h 771525"/>
                <a:gd name="connsiteX11" fmla="*/ 2028825 w 4471988"/>
                <a:gd name="connsiteY11" fmla="*/ 80963 h 771525"/>
                <a:gd name="connsiteX12" fmla="*/ 2152650 w 4471988"/>
                <a:gd name="connsiteY12" fmla="*/ 14288 h 771525"/>
                <a:gd name="connsiteX13" fmla="*/ 2333625 w 4471988"/>
                <a:gd name="connsiteY13" fmla="*/ 0 h 771525"/>
                <a:gd name="connsiteX14" fmla="*/ 2590800 w 4471988"/>
                <a:gd name="connsiteY14" fmla="*/ 9525 h 771525"/>
                <a:gd name="connsiteX15" fmla="*/ 2657475 w 4471988"/>
                <a:gd name="connsiteY15" fmla="*/ 57150 h 771525"/>
                <a:gd name="connsiteX16" fmla="*/ 2619375 w 4471988"/>
                <a:gd name="connsiteY16" fmla="*/ 133350 h 771525"/>
                <a:gd name="connsiteX17" fmla="*/ 2409825 w 4471988"/>
                <a:gd name="connsiteY17" fmla="*/ 214313 h 771525"/>
                <a:gd name="connsiteX18" fmla="*/ 2247900 w 4471988"/>
                <a:gd name="connsiteY18" fmla="*/ 314325 h 771525"/>
                <a:gd name="connsiteX19" fmla="*/ 2257425 w 4471988"/>
                <a:gd name="connsiteY19" fmla="*/ 423863 h 771525"/>
                <a:gd name="connsiteX20" fmla="*/ 2405063 w 4471988"/>
                <a:gd name="connsiteY20" fmla="*/ 471488 h 771525"/>
                <a:gd name="connsiteX21" fmla="*/ 2562225 w 4471988"/>
                <a:gd name="connsiteY21" fmla="*/ 447675 h 771525"/>
                <a:gd name="connsiteX22" fmla="*/ 2724150 w 4471988"/>
                <a:gd name="connsiteY22" fmla="*/ 419100 h 771525"/>
                <a:gd name="connsiteX23" fmla="*/ 2938463 w 4471988"/>
                <a:gd name="connsiteY23" fmla="*/ 390525 h 771525"/>
                <a:gd name="connsiteX24" fmla="*/ 3009900 w 4471988"/>
                <a:gd name="connsiteY24" fmla="*/ 314325 h 771525"/>
                <a:gd name="connsiteX25" fmla="*/ 3090863 w 4471988"/>
                <a:gd name="connsiteY25" fmla="*/ 195263 h 771525"/>
                <a:gd name="connsiteX26" fmla="*/ 3133725 w 4471988"/>
                <a:gd name="connsiteY26" fmla="*/ 138113 h 771525"/>
                <a:gd name="connsiteX27" fmla="*/ 3214688 w 4471988"/>
                <a:gd name="connsiteY27" fmla="*/ 128588 h 771525"/>
                <a:gd name="connsiteX28" fmla="*/ 3233738 w 4471988"/>
                <a:gd name="connsiteY28" fmla="*/ 204788 h 771525"/>
                <a:gd name="connsiteX29" fmla="*/ 3195638 w 4471988"/>
                <a:gd name="connsiteY29" fmla="*/ 295275 h 771525"/>
                <a:gd name="connsiteX30" fmla="*/ 3252788 w 4471988"/>
                <a:gd name="connsiteY30" fmla="*/ 371475 h 771525"/>
                <a:gd name="connsiteX31" fmla="*/ 3371850 w 4471988"/>
                <a:gd name="connsiteY31" fmla="*/ 252413 h 771525"/>
                <a:gd name="connsiteX32" fmla="*/ 3452813 w 4471988"/>
                <a:gd name="connsiteY32" fmla="*/ 133350 h 771525"/>
                <a:gd name="connsiteX33" fmla="*/ 3548063 w 4471988"/>
                <a:gd name="connsiteY33" fmla="*/ 52388 h 771525"/>
                <a:gd name="connsiteX34" fmla="*/ 3700463 w 4471988"/>
                <a:gd name="connsiteY34" fmla="*/ 33338 h 771525"/>
                <a:gd name="connsiteX35" fmla="*/ 3910013 w 4471988"/>
                <a:gd name="connsiteY35" fmla="*/ 71438 h 771525"/>
                <a:gd name="connsiteX36" fmla="*/ 4171950 w 4471988"/>
                <a:gd name="connsiteY36" fmla="*/ 114300 h 771525"/>
                <a:gd name="connsiteX37" fmla="*/ 4471988 w 4471988"/>
                <a:gd name="connsiteY37" fmla="*/ 157163 h 771525"/>
                <a:gd name="connsiteX38" fmla="*/ 4433888 w 4471988"/>
                <a:gd name="connsiteY38" fmla="*/ 300038 h 771525"/>
                <a:gd name="connsiteX39" fmla="*/ 4224338 w 4471988"/>
                <a:gd name="connsiteY39" fmla="*/ 376238 h 771525"/>
                <a:gd name="connsiteX40" fmla="*/ 4014788 w 4471988"/>
                <a:gd name="connsiteY40" fmla="*/ 371475 h 771525"/>
                <a:gd name="connsiteX41" fmla="*/ 3810000 w 4471988"/>
                <a:gd name="connsiteY41" fmla="*/ 371475 h 771525"/>
                <a:gd name="connsiteX42" fmla="*/ 3590925 w 4471988"/>
                <a:gd name="connsiteY42" fmla="*/ 400050 h 771525"/>
                <a:gd name="connsiteX43" fmla="*/ 3319463 w 4471988"/>
                <a:gd name="connsiteY43" fmla="*/ 514350 h 771525"/>
                <a:gd name="connsiteX44" fmla="*/ 3009900 w 4471988"/>
                <a:gd name="connsiteY44" fmla="*/ 661988 h 771525"/>
                <a:gd name="connsiteX45" fmla="*/ 2728913 w 4471988"/>
                <a:gd name="connsiteY45" fmla="*/ 757238 h 771525"/>
                <a:gd name="connsiteX46" fmla="*/ 2390775 w 4471988"/>
                <a:gd name="connsiteY46" fmla="*/ 771525 h 771525"/>
                <a:gd name="connsiteX47" fmla="*/ 2043113 w 4471988"/>
                <a:gd name="connsiteY47" fmla="*/ 738188 h 771525"/>
                <a:gd name="connsiteX48" fmla="*/ 1690688 w 4471988"/>
                <a:gd name="connsiteY48" fmla="*/ 681038 h 771525"/>
                <a:gd name="connsiteX49" fmla="*/ 1457325 w 4471988"/>
                <a:gd name="connsiteY49" fmla="*/ 638175 h 771525"/>
                <a:gd name="connsiteX50" fmla="*/ 1190625 w 4471988"/>
                <a:gd name="connsiteY50" fmla="*/ 642938 h 771525"/>
                <a:gd name="connsiteX51" fmla="*/ 1042988 w 4471988"/>
                <a:gd name="connsiteY51" fmla="*/ 633413 h 771525"/>
                <a:gd name="connsiteX52" fmla="*/ 776287 w 4471988"/>
                <a:gd name="connsiteY52" fmla="*/ 661987 h 771525"/>
                <a:gd name="connsiteX53" fmla="*/ 585788 w 4471988"/>
                <a:gd name="connsiteY53" fmla="*/ 633413 h 771525"/>
                <a:gd name="connsiteX54" fmla="*/ 500063 w 4471988"/>
                <a:gd name="connsiteY54" fmla="*/ 619125 h 771525"/>
                <a:gd name="connsiteX55" fmla="*/ 395288 w 4471988"/>
                <a:gd name="connsiteY55" fmla="*/ 576262 h 771525"/>
                <a:gd name="connsiteX56" fmla="*/ 195263 w 4471988"/>
                <a:gd name="connsiteY56" fmla="*/ 504826 h 771525"/>
                <a:gd name="connsiteX57" fmla="*/ 33338 w 4471988"/>
                <a:gd name="connsiteY57" fmla="*/ 414337 h 771525"/>
                <a:gd name="connsiteX0" fmla="*/ 0 w 4438650"/>
                <a:gd name="connsiteY0" fmla="*/ 414337 h 771525"/>
                <a:gd name="connsiteX1" fmla="*/ 176212 w 4438650"/>
                <a:gd name="connsiteY1" fmla="*/ 433387 h 771525"/>
                <a:gd name="connsiteX2" fmla="*/ 276225 w 4438650"/>
                <a:gd name="connsiteY2" fmla="*/ 466725 h 771525"/>
                <a:gd name="connsiteX3" fmla="*/ 509587 w 4438650"/>
                <a:gd name="connsiteY3" fmla="*/ 490538 h 771525"/>
                <a:gd name="connsiteX4" fmla="*/ 685800 w 4438650"/>
                <a:gd name="connsiteY4" fmla="*/ 514350 h 771525"/>
                <a:gd name="connsiteX5" fmla="*/ 1081087 w 4438650"/>
                <a:gd name="connsiteY5" fmla="*/ 561975 h 771525"/>
                <a:gd name="connsiteX6" fmla="*/ 1404937 w 4438650"/>
                <a:gd name="connsiteY6" fmla="*/ 523875 h 771525"/>
                <a:gd name="connsiteX7" fmla="*/ 1452562 w 4438650"/>
                <a:gd name="connsiteY7" fmla="*/ 533400 h 771525"/>
                <a:gd name="connsiteX8" fmla="*/ 1719262 w 4438650"/>
                <a:gd name="connsiteY8" fmla="*/ 466725 h 771525"/>
                <a:gd name="connsiteX9" fmla="*/ 1847850 w 4438650"/>
                <a:gd name="connsiteY9" fmla="*/ 314325 h 771525"/>
                <a:gd name="connsiteX10" fmla="*/ 1924050 w 4438650"/>
                <a:gd name="connsiteY10" fmla="*/ 180975 h 771525"/>
                <a:gd name="connsiteX11" fmla="*/ 1995487 w 4438650"/>
                <a:gd name="connsiteY11" fmla="*/ 80963 h 771525"/>
                <a:gd name="connsiteX12" fmla="*/ 2119312 w 4438650"/>
                <a:gd name="connsiteY12" fmla="*/ 14288 h 771525"/>
                <a:gd name="connsiteX13" fmla="*/ 2300287 w 4438650"/>
                <a:gd name="connsiteY13" fmla="*/ 0 h 771525"/>
                <a:gd name="connsiteX14" fmla="*/ 2557462 w 4438650"/>
                <a:gd name="connsiteY14" fmla="*/ 9525 h 771525"/>
                <a:gd name="connsiteX15" fmla="*/ 2624137 w 4438650"/>
                <a:gd name="connsiteY15" fmla="*/ 57150 h 771525"/>
                <a:gd name="connsiteX16" fmla="*/ 2586037 w 4438650"/>
                <a:gd name="connsiteY16" fmla="*/ 133350 h 771525"/>
                <a:gd name="connsiteX17" fmla="*/ 2376487 w 4438650"/>
                <a:gd name="connsiteY17" fmla="*/ 214313 h 771525"/>
                <a:gd name="connsiteX18" fmla="*/ 2214562 w 4438650"/>
                <a:gd name="connsiteY18" fmla="*/ 314325 h 771525"/>
                <a:gd name="connsiteX19" fmla="*/ 2224087 w 4438650"/>
                <a:gd name="connsiteY19" fmla="*/ 423863 h 771525"/>
                <a:gd name="connsiteX20" fmla="*/ 2371725 w 4438650"/>
                <a:gd name="connsiteY20" fmla="*/ 471488 h 771525"/>
                <a:gd name="connsiteX21" fmla="*/ 2528887 w 4438650"/>
                <a:gd name="connsiteY21" fmla="*/ 447675 h 771525"/>
                <a:gd name="connsiteX22" fmla="*/ 2690812 w 4438650"/>
                <a:gd name="connsiteY22" fmla="*/ 419100 h 771525"/>
                <a:gd name="connsiteX23" fmla="*/ 2905125 w 4438650"/>
                <a:gd name="connsiteY23" fmla="*/ 390525 h 771525"/>
                <a:gd name="connsiteX24" fmla="*/ 2976562 w 4438650"/>
                <a:gd name="connsiteY24" fmla="*/ 314325 h 771525"/>
                <a:gd name="connsiteX25" fmla="*/ 3057525 w 4438650"/>
                <a:gd name="connsiteY25" fmla="*/ 195263 h 771525"/>
                <a:gd name="connsiteX26" fmla="*/ 3100387 w 4438650"/>
                <a:gd name="connsiteY26" fmla="*/ 138113 h 771525"/>
                <a:gd name="connsiteX27" fmla="*/ 3181350 w 4438650"/>
                <a:gd name="connsiteY27" fmla="*/ 128588 h 771525"/>
                <a:gd name="connsiteX28" fmla="*/ 3200400 w 4438650"/>
                <a:gd name="connsiteY28" fmla="*/ 204788 h 771525"/>
                <a:gd name="connsiteX29" fmla="*/ 3162300 w 4438650"/>
                <a:gd name="connsiteY29" fmla="*/ 295275 h 771525"/>
                <a:gd name="connsiteX30" fmla="*/ 3219450 w 4438650"/>
                <a:gd name="connsiteY30" fmla="*/ 371475 h 771525"/>
                <a:gd name="connsiteX31" fmla="*/ 3338512 w 4438650"/>
                <a:gd name="connsiteY31" fmla="*/ 252413 h 771525"/>
                <a:gd name="connsiteX32" fmla="*/ 3419475 w 4438650"/>
                <a:gd name="connsiteY32" fmla="*/ 133350 h 771525"/>
                <a:gd name="connsiteX33" fmla="*/ 3514725 w 4438650"/>
                <a:gd name="connsiteY33" fmla="*/ 52388 h 771525"/>
                <a:gd name="connsiteX34" fmla="*/ 3667125 w 4438650"/>
                <a:gd name="connsiteY34" fmla="*/ 33338 h 771525"/>
                <a:gd name="connsiteX35" fmla="*/ 3876675 w 4438650"/>
                <a:gd name="connsiteY35" fmla="*/ 71438 h 771525"/>
                <a:gd name="connsiteX36" fmla="*/ 4138612 w 4438650"/>
                <a:gd name="connsiteY36" fmla="*/ 114300 h 771525"/>
                <a:gd name="connsiteX37" fmla="*/ 4438650 w 4438650"/>
                <a:gd name="connsiteY37" fmla="*/ 157163 h 771525"/>
                <a:gd name="connsiteX38" fmla="*/ 4400550 w 4438650"/>
                <a:gd name="connsiteY38" fmla="*/ 300038 h 771525"/>
                <a:gd name="connsiteX39" fmla="*/ 4191000 w 4438650"/>
                <a:gd name="connsiteY39" fmla="*/ 376238 h 771525"/>
                <a:gd name="connsiteX40" fmla="*/ 3981450 w 4438650"/>
                <a:gd name="connsiteY40" fmla="*/ 371475 h 771525"/>
                <a:gd name="connsiteX41" fmla="*/ 3776662 w 4438650"/>
                <a:gd name="connsiteY41" fmla="*/ 371475 h 771525"/>
                <a:gd name="connsiteX42" fmla="*/ 3557587 w 4438650"/>
                <a:gd name="connsiteY42" fmla="*/ 400050 h 771525"/>
                <a:gd name="connsiteX43" fmla="*/ 3286125 w 4438650"/>
                <a:gd name="connsiteY43" fmla="*/ 514350 h 771525"/>
                <a:gd name="connsiteX44" fmla="*/ 2976562 w 4438650"/>
                <a:gd name="connsiteY44" fmla="*/ 661988 h 771525"/>
                <a:gd name="connsiteX45" fmla="*/ 2695575 w 4438650"/>
                <a:gd name="connsiteY45" fmla="*/ 757238 h 771525"/>
                <a:gd name="connsiteX46" fmla="*/ 2357437 w 4438650"/>
                <a:gd name="connsiteY46" fmla="*/ 771525 h 771525"/>
                <a:gd name="connsiteX47" fmla="*/ 2009775 w 4438650"/>
                <a:gd name="connsiteY47" fmla="*/ 738188 h 771525"/>
                <a:gd name="connsiteX48" fmla="*/ 1657350 w 4438650"/>
                <a:gd name="connsiteY48" fmla="*/ 681038 h 771525"/>
                <a:gd name="connsiteX49" fmla="*/ 1423987 w 4438650"/>
                <a:gd name="connsiteY49" fmla="*/ 638175 h 771525"/>
                <a:gd name="connsiteX50" fmla="*/ 1157287 w 4438650"/>
                <a:gd name="connsiteY50" fmla="*/ 642938 h 771525"/>
                <a:gd name="connsiteX51" fmla="*/ 1009650 w 4438650"/>
                <a:gd name="connsiteY51" fmla="*/ 633413 h 771525"/>
                <a:gd name="connsiteX52" fmla="*/ 742949 w 4438650"/>
                <a:gd name="connsiteY52" fmla="*/ 661987 h 771525"/>
                <a:gd name="connsiteX53" fmla="*/ 552450 w 4438650"/>
                <a:gd name="connsiteY53" fmla="*/ 633413 h 771525"/>
                <a:gd name="connsiteX54" fmla="*/ 466725 w 4438650"/>
                <a:gd name="connsiteY54" fmla="*/ 619125 h 771525"/>
                <a:gd name="connsiteX55" fmla="*/ 361950 w 4438650"/>
                <a:gd name="connsiteY55" fmla="*/ 576262 h 771525"/>
                <a:gd name="connsiteX56" fmla="*/ 161925 w 4438650"/>
                <a:gd name="connsiteY56" fmla="*/ 504826 h 771525"/>
                <a:gd name="connsiteX57" fmla="*/ 0 w 4438650"/>
                <a:gd name="connsiteY57" fmla="*/ 414337 h 771525"/>
                <a:gd name="connsiteX0" fmla="*/ 0 w 4438650"/>
                <a:gd name="connsiteY0" fmla="*/ 414337 h 771525"/>
                <a:gd name="connsiteX1" fmla="*/ 176212 w 4438650"/>
                <a:gd name="connsiteY1" fmla="*/ 433387 h 771525"/>
                <a:gd name="connsiteX2" fmla="*/ 276225 w 4438650"/>
                <a:gd name="connsiteY2" fmla="*/ 466725 h 771525"/>
                <a:gd name="connsiteX3" fmla="*/ 509587 w 4438650"/>
                <a:gd name="connsiteY3" fmla="*/ 490538 h 771525"/>
                <a:gd name="connsiteX4" fmla="*/ 685800 w 4438650"/>
                <a:gd name="connsiteY4" fmla="*/ 514350 h 771525"/>
                <a:gd name="connsiteX5" fmla="*/ 1081087 w 4438650"/>
                <a:gd name="connsiteY5" fmla="*/ 561975 h 771525"/>
                <a:gd name="connsiteX6" fmla="*/ 1404937 w 4438650"/>
                <a:gd name="connsiteY6" fmla="*/ 523875 h 771525"/>
                <a:gd name="connsiteX7" fmla="*/ 1452562 w 4438650"/>
                <a:gd name="connsiteY7" fmla="*/ 533400 h 771525"/>
                <a:gd name="connsiteX8" fmla="*/ 1719262 w 4438650"/>
                <a:gd name="connsiteY8" fmla="*/ 466725 h 771525"/>
                <a:gd name="connsiteX9" fmla="*/ 1847850 w 4438650"/>
                <a:gd name="connsiteY9" fmla="*/ 314325 h 771525"/>
                <a:gd name="connsiteX10" fmla="*/ 1924050 w 4438650"/>
                <a:gd name="connsiteY10" fmla="*/ 180975 h 771525"/>
                <a:gd name="connsiteX11" fmla="*/ 1995487 w 4438650"/>
                <a:gd name="connsiteY11" fmla="*/ 80963 h 771525"/>
                <a:gd name="connsiteX12" fmla="*/ 2119312 w 4438650"/>
                <a:gd name="connsiteY12" fmla="*/ 14288 h 771525"/>
                <a:gd name="connsiteX13" fmla="*/ 2300287 w 4438650"/>
                <a:gd name="connsiteY13" fmla="*/ 0 h 771525"/>
                <a:gd name="connsiteX14" fmla="*/ 2557462 w 4438650"/>
                <a:gd name="connsiteY14" fmla="*/ 9525 h 771525"/>
                <a:gd name="connsiteX15" fmla="*/ 2624137 w 4438650"/>
                <a:gd name="connsiteY15" fmla="*/ 57150 h 771525"/>
                <a:gd name="connsiteX16" fmla="*/ 2586037 w 4438650"/>
                <a:gd name="connsiteY16" fmla="*/ 133350 h 771525"/>
                <a:gd name="connsiteX17" fmla="*/ 2376487 w 4438650"/>
                <a:gd name="connsiteY17" fmla="*/ 214313 h 771525"/>
                <a:gd name="connsiteX18" fmla="*/ 2214562 w 4438650"/>
                <a:gd name="connsiteY18" fmla="*/ 314325 h 771525"/>
                <a:gd name="connsiteX19" fmla="*/ 2224087 w 4438650"/>
                <a:gd name="connsiteY19" fmla="*/ 423863 h 771525"/>
                <a:gd name="connsiteX20" fmla="*/ 2371725 w 4438650"/>
                <a:gd name="connsiteY20" fmla="*/ 471488 h 771525"/>
                <a:gd name="connsiteX21" fmla="*/ 2528887 w 4438650"/>
                <a:gd name="connsiteY21" fmla="*/ 447675 h 771525"/>
                <a:gd name="connsiteX22" fmla="*/ 2690812 w 4438650"/>
                <a:gd name="connsiteY22" fmla="*/ 419100 h 771525"/>
                <a:gd name="connsiteX23" fmla="*/ 2905125 w 4438650"/>
                <a:gd name="connsiteY23" fmla="*/ 390525 h 771525"/>
                <a:gd name="connsiteX24" fmla="*/ 2976562 w 4438650"/>
                <a:gd name="connsiteY24" fmla="*/ 314325 h 771525"/>
                <a:gd name="connsiteX25" fmla="*/ 3057525 w 4438650"/>
                <a:gd name="connsiteY25" fmla="*/ 195263 h 771525"/>
                <a:gd name="connsiteX26" fmla="*/ 3100387 w 4438650"/>
                <a:gd name="connsiteY26" fmla="*/ 138113 h 771525"/>
                <a:gd name="connsiteX27" fmla="*/ 3181350 w 4438650"/>
                <a:gd name="connsiteY27" fmla="*/ 128588 h 771525"/>
                <a:gd name="connsiteX28" fmla="*/ 3200400 w 4438650"/>
                <a:gd name="connsiteY28" fmla="*/ 204788 h 771525"/>
                <a:gd name="connsiteX29" fmla="*/ 3162300 w 4438650"/>
                <a:gd name="connsiteY29" fmla="*/ 295275 h 771525"/>
                <a:gd name="connsiteX30" fmla="*/ 3219450 w 4438650"/>
                <a:gd name="connsiteY30" fmla="*/ 371475 h 771525"/>
                <a:gd name="connsiteX31" fmla="*/ 3338512 w 4438650"/>
                <a:gd name="connsiteY31" fmla="*/ 252413 h 771525"/>
                <a:gd name="connsiteX32" fmla="*/ 3419475 w 4438650"/>
                <a:gd name="connsiteY32" fmla="*/ 133350 h 771525"/>
                <a:gd name="connsiteX33" fmla="*/ 3514725 w 4438650"/>
                <a:gd name="connsiteY33" fmla="*/ 52388 h 771525"/>
                <a:gd name="connsiteX34" fmla="*/ 3667125 w 4438650"/>
                <a:gd name="connsiteY34" fmla="*/ 33338 h 771525"/>
                <a:gd name="connsiteX35" fmla="*/ 3876675 w 4438650"/>
                <a:gd name="connsiteY35" fmla="*/ 71438 h 771525"/>
                <a:gd name="connsiteX36" fmla="*/ 4138612 w 4438650"/>
                <a:gd name="connsiteY36" fmla="*/ 114300 h 771525"/>
                <a:gd name="connsiteX37" fmla="*/ 4438650 w 4438650"/>
                <a:gd name="connsiteY37" fmla="*/ 157163 h 771525"/>
                <a:gd name="connsiteX38" fmla="*/ 4400550 w 4438650"/>
                <a:gd name="connsiteY38" fmla="*/ 300038 h 771525"/>
                <a:gd name="connsiteX39" fmla="*/ 4191000 w 4438650"/>
                <a:gd name="connsiteY39" fmla="*/ 376238 h 771525"/>
                <a:gd name="connsiteX40" fmla="*/ 3981450 w 4438650"/>
                <a:gd name="connsiteY40" fmla="*/ 371475 h 771525"/>
                <a:gd name="connsiteX41" fmla="*/ 3776662 w 4438650"/>
                <a:gd name="connsiteY41" fmla="*/ 371475 h 771525"/>
                <a:gd name="connsiteX42" fmla="*/ 3557587 w 4438650"/>
                <a:gd name="connsiteY42" fmla="*/ 400050 h 771525"/>
                <a:gd name="connsiteX43" fmla="*/ 3286125 w 4438650"/>
                <a:gd name="connsiteY43" fmla="*/ 514350 h 771525"/>
                <a:gd name="connsiteX44" fmla="*/ 2976562 w 4438650"/>
                <a:gd name="connsiteY44" fmla="*/ 661988 h 771525"/>
                <a:gd name="connsiteX45" fmla="*/ 2695575 w 4438650"/>
                <a:gd name="connsiteY45" fmla="*/ 757238 h 771525"/>
                <a:gd name="connsiteX46" fmla="*/ 2357437 w 4438650"/>
                <a:gd name="connsiteY46" fmla="*/ 771525 h 771525"/>
                <a:gd name="connsiteX47" fmla="*/ 2009775 w 4438650"/>
                <a:gd name="connsiteY47" fmla="*/ 738188 h 771525"/>
                <a:gd name="connsiteX48" fmla="*/ 1657350 w 4438650"/>
                <a:gd name="connsiteY48" fmla="*/ 681038 h 771525"/>
                <a:gd name="connsiteX49" fmla="*/ 1423987 w 4438650"/>
                <a:gd name="connsiteY49" fmla="*/ 638175 h 771525"/>
                <a:gd name="connsiteX50" fmla="*/ 1157287 w 4438650"/>
                <a:gd name="connsiteY50" fmla="*/ 642938 h 771525"/>
                <a:gd name="connsiteX51" fmla="*/ 995362 w 4438650"/>
                <a:gd name="connsiteY51" fmla="*/ 738188 h 771525"/>
                <a:gd name="connsiteX52" fmla="*/ 742949 w 4438650"/>
                <a:gd name="connsiteY52" fmla="*/ 661987 h 771525"/>
                <a:gd name="connsiteX53" fmla="*/ 552450 w 4438650"/>
                <a:gd name="connsiteY53" fmla="*/ 633413 h 771525"/>
                <a:gd name="connsiteX54" fmla="*/ 466725 w 4438650"/>
                <a:gd name="connsiteY54" fmla="*/ 619125 h 771525"/>
                <a:gd name="connsiteX55" fmla="*/ 361950 w 4438650"/>
                <a:gd name="connsiteY55" fmla="*/ 576262 h 771525"/>
                <a:gd name="connsiteX56" fmla="*/ 161925 w 4438650"/>
                <a:gd name="connsiteY56" fmla="*/ 504826 h 771525"/>
                <a:gd name="connsiteX57" fmla="*/ 0 w 4438650"/>
                <a:gd name="connsiteY57" fmla="*/ 414337 h 771525"/>
                <a:gd name="connsiteX0" fmla="*/ 0 w 4438650"/>
                <a:gd name="connsiteY0" fmla="*/ 414337 h 771525"/>
                <a:gd name="connsiteX1" fmla="*/ 176212 w 4438650"/>
                <a:gd name="connsiteY1" fmla="*/ 433387 h 771525"/>
                <a:gd name="connsiteX2" fmla="*/ 276225 w 4438650"/>
                <a:gd name="connsiteY2" fmla="*/ 466725 h 771525"/>
                <a:gd name="connsiteX3" fmla="*/ 509587 w 4438650"/>
                <a:gd name="connsiteY3" fmla="*/ 490538 h 771525"/>
                <a:gd name="connsiteX4" fmla="*/ 685800 w 4438650"/>
                <a:gd name="connsiteY4" fmla="*/ 514350 h 771525"/>
                <a:gd name="connsiteX5" fmla="*/ 1081087 w 4438650"/>
                <a:gd name="connsiteY5" fmla="*/ 561975 h 771525"/>
                <a:gd name="connsiteX6" fmla="*/ 1404937 w 4438650"/>
                <a:gd name="connsiteY6" fmla="*/ 523875 h 771525"/>
                <a:gd name="connsiteX7" fmla="*/ 1452562 w 4438650"/>
                <a:gd name="connsiteY7" fmla="*/ 533400 h 771525"/>
                <a:gd name="connsiteX8" fmla="*/ 1719262 w 4438650"/>
                <a:gd name="connsiteY8" fmla="*/ 466725 h 771525"/>
                <a:gd name="connsiteX9" fmla="*/ 1847850 w 4438650"/>
                <a:gd name="connsiteY9" fmla="*/ 314325 h 771525"/>
                <a:gd name="connsiteX10" fmla="*/ 1924050 w 4438650"/>
                <a:gd name="connsiteY10" fmla="*/ 180975 h 771525"/>
                <a:gd name="connsiteX11" fmla="*/ 1995487 w 4438650"/>
                <a:gd name="connsiteY11" fmla="*/ 80963 h 771525"/>
                <a:gd name="connsiteX12" fmla="*/ 2119312 w 4438650"/>
                <a:gd name="connsiteY12" fmla="*/ 14288 h 771525"/>
                <a:gd name="connsiteX13" fmla="*/ 2300287 w 4438650"/>
                <a:gd name="connsiteY13" fmla="*/ 0 h 771525"/>
                <a:gd name="connsiteX14" fmla="*/ 2557462 w 4438650"/>
                <a:gd name="connsiteY14" fmla="*/ 9525 h 771525"/>
                <a:gd name="connsiteX15" fmla="*/ 2624137 w 4438650"/>
                <a:gd name="connsiteY15" fmla="*/ 57150 h 771525"/>
                <a:gd name="connsiteX16" fmla="*/ 2586037 w 4438650"/>
                <a:gd name="connsiteY16" fmla="*/ 133350 h 771525"/>
                <a:gd name="connsiteX17" fmla="*/ 2376487 w 4438650"/>
                <a:gd name="connsiteY17" fmla="*/ 214313 h 771525"/>
                <a:gd name="connsiteX18" fmla="*/ 2214562 w 4438650"/>
                <a:gd name="connsiteY18" fmla="*/ 314325 h 771525"/>
                <a:gd name="connsiteX19" fmla="*/ 2224087 w 4438650"/>
                <a:gd name="connsiteY19" fmla="*/ 423863 h 771525"/>
                <a:gd name="connsiteX20" fmla="*/ 2371725 w 4438650"/>
                <a:gd name="connsiteY20" fmla="*/ 471488 h 771525"/>
                <a:gd name="connsiteX21" fmla="*/ 2528887 w 4438650"/>
                <a:gd name="connsiteY21" fmla="*/ 447675 h 771525"/>
                <a:gd name="connsiteX22" fmla="*/ 2690812 w 4438650"/>
                <a:gd name="connsiteY22" fmla="*/ 419100 h 771525"/>
                <a:gd name="connsiteX23" fmla="*/ 2905125 w 4438650"/>
                <a:gd name="connsiteY23" fmla="*/ 390525 h 771525"/>
                <a:gd name="connsiteX24" fmla="*/ 2976562 w 4438650"/>
                <a:gd name="connsiteY24" fmla="*/ 314325 h 771525"/>
                <a:gd name="connsiteX25" fmla="*/ 3057525 w 4438650"/>
                <a:gd name="connsiteY25" fmla="*/ 195263 h 771525"/>
                <a:gd name="connsiteX26" fmla="*/ 3100387 w 4438650"/>
                <a:gd name="connsiteY26" fmla="*/ 138113 h 771525"/>
                <a:gd name="connsiteX27" fmla="*/ 3181350 w 4438650"/>
                <a:gd name="connsiteY27" fmla="*/ 128588 h 771525"/>
                <a:gd name="connsiteX28" fmla="*/ 3200400 w 4438650"/>
                <a:gd name="connsiteY28" fmla="*/ 204788 h 771525"/>
                <a:gd name="connsiteX29" fmla="*/ 3162300 w 4438650"/>
                <a:gd name="connsiteY29" fmla="*/ 295275 h 771525"/>
                <a:gd name="connsiteX30" fmla="*/ 3219450 w 4438650"/>
                <a:gd name="connsiteY30" fmla="*/ 371475 h 771525"/>
                <a:gd name="connsiteX31" fmla="*/ 3338512 w 4438650"/>
                <a:gd name="connsiteY31" fmla="*/ 252413 h 771525"/>
                <a:gd name="connsiteX32" fmla="*/ 3419475 w 4438650"/>
                <a:gd name="connsiteY32" fmla="*/ 133350 h 771525"/>
                <a:gd name="connsiteX33" fmla="*/ 3514725 w 4438650"/>
                <a:gd name="connsiteY33" fmla="*/ 52388 h 771525"/>
                <a:gd name="connsiteX34" fmla="*/ 3667125 w 4438650"/>
                <a:gd name="connsiteY34" fmla="*/ 33338 h 771525"/>
                <a:gd name="connsiteX35" fmla="*/ 3876675 w 4438650"/>
                <a:gd name="connsiteY35" fmla="*/ 71438 h 771525"/>
                <a:gd name="connsiteX36" fmla="*/ 4138612 w 4438650"/>
                <a:gd name="connsiteY36" fmla="*/ 114300 h 771525"/>
                <a:gd name="connsiteX37" fmla="*/ 4438650 w 4438650"/>
                <a:gd name="connsiteY37" fmla="*/ 157163 h 771525"/>
                <a:gd name="connsiteX38" fmla="*/ 4400550 w 4438650"/>
                <a:gd name="connsiteY38" fmla="*/ 300038 h 771525"/>
                <a:gd name="connsiteX39" fmla="*/ 4191000 w 4438650"/>
                <a:gd name="connsiteY39" fmla="*/ 376238 h 771525"/>
                <a:gd name="connsiteX40" fmla="*/ 3981450 w 4438650"/>
                <a:gd name="connsiteY40" fmla="*/ 371475 h 771525"/>
                <a:gd name="connsiteX41" fmla="*/ 3776662 w 4438650"/>
                <a:gd name="connsiteY41" fmla="*/ 371475 h 771525"/>
                <a:gd name="connsiteX42" fmla="*/ 3557587 w 4438650"/>
                <a:gd name="connsiteY42" fmla="*/ 400050 h 771525"/>
                <a:gd name="connsiteX43" fmla="*/ 3286125 w 4438650"/>
                <a:gd name="connsiteY43" fmla="*/ 514350 h 771525"/>
                <a:gd name="connsiteX44" fmla="*/ 2976562 w 4438650"/>
                <a:gd name="connsiteY44" fmla="*/ 661988 h 771525"/>
                <a:gd name="connsiteX45" fmla="*/ 2695575 w 4438650"/>
                <a:gd name="connsiteY45" fmla="*/ 757238 h 771525"/>
                <a:gd name="connsiteX46" fmla="*/ 2357437 w 4438650"/>
                <a:gd name="connsiteY46" fmla="*/ 771525 h 771525"/>
                <a:gd name="connsiteX47" fmla="*/ 2009775 w 4438650"/>
                <a:gd name="connsiteY47" fmla="*/ 738188 h 771525"/>
                <a:gd name="connsiteX48" fmla="*/ 1657350 w 4438650"/>
                <a:gd name="connsiteY48" fmla="*/ 681038 h 771525"/>
                <a:gd name="connsiteX49" fmla="*/ 1423987 w 4438650"/>
                <a:gd name="connsiteY49" fmla="*/ 638175 h 771525"/>
                <a:gd name="connsiteX50" fmla="*/ 1157287 w 4438650"/>
                <a:gd name="connsiteY50" fmla="*/ 757238 h 771525"/>
                <a:gd name="connsiteX51" fmla="*/ 995362 w 4438650"/>
                <a:gd name="connsiteY51" fmla="*/ 738188 h 771525"/>
                <a:gd name="connsiteX52" fmla="*/ 742949 w 4438650"/>
                <a:gd name="connsiteY52" fmla="*/ 661987 h 771525"/>
                <a:gd name="connsiteX53" fmla="*/ 552450 w 4438650"/>
                <a:gd name="connsiteY53" fmla="*/ 633413 h 771525"/>
                <a:gd name="connsiteX54" fmla="*/ 466725 w 4438650"/>
                <a:gd name="connsiteY54" fmla="*/ 619125 h 771525"/>
                <a:gd name="connsiteX55" fmla="*/ 361950 w 4438650"/>
                <a:gd name="connsiteY55" fmla="*/ 576262 h 771525"/>
                <a:gd name="connsiteX56" fmla="*/ 161925 w 4438650"/>
                <a:gd name="connsiteY56" fmla="*/ 504826 h 771525"/>
                <a:gd name="connsiteX57" fmla="*/ 0 w 4438650"/>
                <a:gd name="connsiteY57" fmla="*/ 414337 h 771525"/>
                <a:gd name="connsiteX0" fmla="*/ 0 w 4438650"/>
                <a:gd name="connsiteY0" fmla="*/ 414337 h 776288"/>
                <a:gd name="connsiteX1" fmla="*/ 176212 w 4438650"/>
                <a:gd name="connsiteY1" fmla="*/ 433387 h 776288"/>
                <a:gd name="connsiteX2" fmla="*/ 276225 w 4438650"/>
                <a:gd name="connsiteY2" fmla="*/ 466725 h 776288"/>
                <a:gd name="connsiteX3" fmla="*/ 509587 w 4438650"/>
                <a:gd name="connsiteY3" fmla="*/ 490538 h 776288"/>
                <a:gd name="connsiteX4" fmla="*/ 685800 w 4438650"/>
                <a:gd name="connsiteY4" fmla="*/ 514350 h 776288"/>
                <a:gd name="connsiteX5" fmla="*/ 1081087 w 4438650"/>
                <a:gd name="connsiteY5" fmla="*/ 561975 h 776288"/>
                <a:gd name="connsiteX6" fmla="*/ 1404937 w 4438650"/>
                <a:gd name="connsiteY6" fmla="*/ 523875 h 776288"/>
                <a:gd name="connsiteX7" fmla="*/ 1452562 w 4438650"/>
                <a:gd name="connsiteY7" fmla="*/ 533400 h 776288"/>
                <a:gd name="connsiteX8" fmla="*/ 1719262 w 4438650"/>
                <a:gd name="connsiteY8" fmla="*/ 466725 h 776288"/>
                <a:gd name="connsiteX9" fmla="*/ 1847850 w 4438650"/>
                <a:gd name="connsiteY9" fmla="*/ 314325 h 776288"/>
                <a:gd name="connsiteX10" fmla="*/ 1924050 w 4438650"/>
                <a:gd name="connsiteY10" fmla="*/ 180975 h 776288"/>
                <a:gd name="connsiteX11" fmla="*/ 1995487 w 4438650"/>
                <a:gd name="connsiteY11" fmla="*/ 80963 h 776288"/>
                <a:gd name="connsiteX12" fmla="*/ 2119312 w 4438650"/>
                <a:gd name="connsiteY12" fmla="*/ 14288 h 776288"/>
                <a:gd name="connsiteX13" fmla="*/ 2300287 w 4438650"/>
                <a:gd name="connsiteY13" fmla="*/ 0 h 776288"/>
                <a:gd name="connsiteX14" fmla="*/ 2557462 w 4438650"/>
                <a:gd name="connsiteY14" fmla="*/ 9525 h 776288"/>
                <a:gd name="connsiteX15" fmla="*/ 2624137 w 4438650"/>
                <a:gd name="connsiteY15" fmla="*/ 57150 h 776288"/>
                <a:gd name="connsiteX16" fmla="*/ 2586037 w 4438650"/>
                <a:gd name="connsiteY16" fmla="*/ 133350 h 776288"/>
                <a:gd name="connsiteX17" fmla="*/ 2376487 w 4438650"/>
                <a:gd name="connsiteY17" fmla="*/ 214313 h 776288"/>
                <a:gd name="connsiteX18" fmla="*/ 2214562 w 4438650"/>
                <a:gd name="connsiteY18" fmla="*/ 314325 h 776288"/>
                <a:gd name="connsiteX19" fmla="*/ 2224087 w 4438650"/>
                <a:gd name="connsiteY19" fmla="*/ 423863 h 776288"/>
                <a:gd name="connsiteX20" fmla="*/ 2371725 w 4438650"/>
                <a:gd name="connsiteY20" fmla="*/ 471488 h 776288"/>
                <a:gd name="connsiteX21" fmla="*/ 2528887 w 4438650"/>
                <a:gd name="connsiteY21" fmla="*/ 447675 h 776288"/>
                <a:gd name="connsiteX22" fmla="*/ 2690812 w 4438650"/>
                <a:gd name="connsiteY22" fmla="*/ 419100 h 776288"/>
                <a:gd name="connsiteX23" fmla="*/ 2905125 w 4438650"/>
                <a:gd name="connsiteY23" fmla="*/ 390525 h 776288"/>
                <a:gd name="connsiteX24" fmla="*/ 2976562 w 4438650"/>
                <a:gd name="connsiteY24" fmla="*/ 314325 h 776288"/>
                <a:gd name="connsiteX25" fmla="*/ 3057525 w 4438650"/>
                <a:gd name="connsiteY25" fmla="*/ 195263 h 776288"/>
                <a:gd name="connsiteX26" fmla="*/ 3100387 w 4438650"/>
                <a:gd name="connsiteY26" fmla="*/ 138113 h 776288"/>
                <a:gd name="connsiteX27" fmla="*/ 3181350 w 4438650"/>
                <a:gd name="connsiteY27" fmla="*/ 128588 h 776288"/>
                <a:gd name="connsiteX28" fmla="*/ 3200400 w 4438650"/>
                <a:gd name="connsiteY28" fmla="*/ 204788 h 776288"/>
                <a:gd name="connsiteX29" fmla="*/ 3162300 w 4438650"/>
                <a:gd name="connsiteY29" fmla="*/ 295275 h 776288"/>
                <a:gd name="connsiteX30" fmla="*/ 3219450 w 4438650"/>
                <a:gd name="connsiteY30" fmla="*/ 371475 h 776288"/>
                <a:gd name="connsiteX31" fmla="*/ 3338512 w 4438650"/>
                <a:gd name="connsiteY31" fmla="*/ 252413 h 776288"/>
                <a:gd name="connsiteX32" fmla="*/ 3419475 w 4438650"/>
                <a:gd name="connsiteY32" fmla="*/ 133350 h 776288"/>
                <a:gd name="connsiteX33" fmla="*/ 3514725 w 4438650"/>
                <a:gd name="connsiteY33" fmla="*/ 52388 h 776288"/>
                <a:gd name="connsiteX34" fmla="*/ 3667125 w 4438650"/>
                <a:gd name="connsiteY34" fmla="*/ 33338 h 776288"/>
                <a:gd name="connsiteX35" fmla="*/ 3876675 w 4438650"/>
                <a:gd name="connsiteY35" fmla="*/ 71438 h 776288"/>
                <a:gd name="connsiteX36" fmla="*/ 4138612 w 4438650"/>
                <a:gd name="connsiteY36" fmla="*/ 114300 h 776288"/>
                <a:gd name="connsiteX37" fmla="*/ 4438650 w 4438650"/>
                <a:gd name="connsiteY37" fmla="*/ 157163 h 776288"/>
                <a:gd name="connsiteX38" fmla="*/ 4400550 w 4438650"/>
                <a:gd name="connsiteY38" fmla="*/ 300038 h 776288"/>
                <a:gd name="connsiteX39" fmla="*/ 4191000 w 4438650"/>
                <a:gd name="connsiteY39" fmla="*/ 376238 h 776288"/>
                <a:gd name="connsiteX40" fmla="*/ 3981450 w 4438650"/>
                <a:gd name="connsiteY40" fmla="*/ 371475 h 776288"/>
                <a:gd name="connsiteX41" fmla="*/ 3776662 w 4438650"/>
                <a:gd name="connsiteY41" fmla="*/ 371475 h 776288"/>
                <a:gd name="connsiteX42" fmla="*/ 3557587 w 4438650"/>
                <a:gd name="connsiteY42" fmla="*/ 400050 h 776288"/>
                <a:gd name="connsiteX43" fmla="*/ 3286125 w 4438650"/>
                <a:gd name="connsiteY43" fmla="*/ 514350 h 776288"/>
                <a:gd name="connsiteX44" fmla="*/ 2976562 w 4438650"/>
                <a:gd name="connsiteY44" fmla="*/ 661988 h 776288"/>
                <a:gd name="connsiteX45" fmla="*/ 2695575 w 4438650"/>
                <a:gd name="connsiteY45" fmla="*/ 757238 h 776288"/>
                <a:gd name="connsiteX46" fmla="*/ 2357437 w 4438650"/>
                <a:gd name="connsiteY46" fmla="*/ 771525 h 776288"/>
                <a:gd name="connsiteX47" fmla="*/ 2009775 w 4438650"/>
                <a:gd name="connsiteY47" fmla="*/ 738188 h 776288"/>
                <a:gd name="connsiteX48" fmla="*/ 1657350 w 4438650"/>
                <a:gd name="connsiteY48" fmla="*/ 681038 h 776288"/>
                <a:gd name="connsiteX49" fmla="*/ 1390649 w 4438650"/>
                <a:gd name="connsiteY49" fmla="*/ 776288 h 776288"/>
                <a:gd name="connsiteX50" fmla="*/ 1157287 w 4438650"/>
                <a:gd name="connsiteY50" fmla="*/ 757238 h 776288"/>
                <a:gd name="connsiteX51" fmla="*/ 995362 w 4438650"/>
                <a:gd name="connsiteY51" fmla="*/ 738188 h 776288"/>
                <a:gd name="connsiteX52" fmla="*/ 742949 w 4438650"/>
                <a:gd name="connsiteY52" fmla="*/ 661987 h 776288"/>
                <a:gd name="connsiteX53" fmla="*/ 552450 w 4438650"/>
                <a:gd name="connsiteY53" fmla="*/ 633413 h 776288"/>
                <a:gd name="connsiteX54" fmla="*/ 466725 w 4438650"/>
                <a:gd name="connsiteY54" fmla="*/ 619125 h 776288"/>
                <a:gd name="connsiteX55" fmla="*/ 361950 w 4438650"/>
                <a:gd name="connsiteY55" fmla="*/ 576262 h 776288"/>
                <a:gd name="connsiteX56" fmla="*/ 161925 w 4438650"/>
                <a:gd name="connsiteY56" fmla="*/ 504826 h 776288"/>
                <a:gd name="connsiteX57" fmla="*/ 0 w 4438650"/>
                <a:gd name="connsiteY57" fmla="*/ 414337 h 776288"/>
                <a:gd name="connsiteX0" fmla="*/ 0 w 4438650"/>
                <a:gd name="connsiteY0" fmla="*/ 414337 h 790576"/>
                <a:gd name="connsiteX1" fmla="*/ 176212 w 4438650"/>
                <a:gd name="connsiteY1" fmla="*/ 433387 h 790576"/>
                <a:gd name="connsiteX2" fmla="*/ 276225 w 4438650"/>
                <a:gd name="connsiteY2" fmla="*/ 466725 h 790576"/>
                <a:gd name="connsiteX3" fmla="*/ 509587 w 4438650"/>
                <a:gd name="connsiteY3" fmla="*/ 490538 h 790576"/>
                <a:gd name="connsiteX4" fmla="*/ 685800 w 4438650"/>
                <a:gd name="connsiteY4" fmla="*/ 514350 h 790576"/>
                <a:gd name="connsiteX5" fmla="*/ 1081087 w 4438650"/>
                <a:gd name="connsiteY5" fmla="*/ 561975 h 790576"/>
                <a:gd name="connsiteX6" fmla="*/ 1404937 w 4438650"/>
                <a:gd name="connsiteY6" fmla="*/ 523875 h 790576"/>
                <a:gd name="connsiteX7" fmla="*/ 1452562 w 4438650"/>
                <a:gd name="connsiteY7" fmla="*/ 533400 h 790576"/>
                <a:gd name="connsiteX8" fmla="*/ 1719262 w 4438650"/>
                <a:gd name="connsiteY8" fmla="*/ 466725 h 790576"/>
                <a:gd name="connsiteX9" fmla="*/ 1847850 w 4438650"/>
                <a:gd name="connsiteY9" fmla="*/ 314325 h 790576"/>
                <a:gd name="connsiteX10" fmla="*/ 1924050 w 4438650"/>
                <a:gd name="connsiteY10" fmla="*/ 180975 h 790576"/>
                <a:gd name="connsiteX11" fmla="*/ 1995487 w 4438650"/>
                <a:gd name="connsiteY11" fmla="*/ 80963 h 790576"/>
                <a:gd name="connsiteX12" fmla="*/ 2119312 w 4438650"/>
                <a:gd name="connsiteY12" fmla="*/ 14288 h 790576"/>
                <a:gd name="connsiteX13" fmla="*/ 2300287 w 4438650"/>
                <a:gd name="connsiteY13" fmla="*/ 0 h 790576"/>
                <a:gd name="connsiteX14" fmla="*/ 2557462 w 4438650"/>
                <a:gd name="connsiteY14" fmla="*/ 9525 h 790576"/>
                <a:gd name="connsiteX15" fmla="*/ 2624137 w 4438650"/>
                <a:gd name="connsiteY15" fmla="*/ 57150 h 790576"/>
                <a:gd name="connsiteX16" fmla="*/ 2586037 w 4438650"/>
                <a:gd name="connsiteY16" fmla="*/ 133350 h 790576"/>
                <a:gd name="connsiteX17" fmla="*/ 2376487 w 4438650"/>
                <a:gd name="connsiteY17" fmla="*/ 214313 h 790576"/>
                <a:gd name="connsiteX18" fmla="*/ 2214562 w 4438650"/>
                <a:gd name="connsiteY18" fmla="*/ 314325 h 790576"/>
                <a:gd name="connsiteX19" fmla="*/ 2224087 w 4438650"/>
                <a:gd name="connsiteY19" fmla="*/ 423863 h 790576"/>
                <a:gd name="connsiteX20" fmla="*/ 2371725 w 4438650"/>
                <a:gd name="connsiteY20" fmla="*/ 471488 h 790576"/>
                <a:gd name="connsiteX21" fmla="*/ 2528887 w 4438650"/>
                <a:gd name="connsiteY21" fmla="*/ 447675 h 790576"/>
                <a:gd name="connsiteX22" fmla="*/ 2690812 w 4438650"/>
                <a:gd name="connsiteY22" fmla="*/ 419100 h 790576"/>
                <a:gd name="connsiteX23" fmla="*/ 2905125 w 4438650"/>
                <a:gd name="connsiteY23" fmla="*/ 390525 h 790576"/>
                <a:gd name="connsiteX24" fmla="*/ 2976562 w 4438650"/>
                <a:gd name="connsiteY24" fmla="*/ 314325 h 790576"/>
                <a:gd name="connsiteX25" fmla="*/ 3057525 w 4438650"/>
                <a:gd name="connsiteY25" fmla="*/ 195263 h 790576"/>
                <a:gd name="connsiteX26" fmla="*/ 3100387 w 4438650"/>
                <a:gd name="connsiteY26" fmla="*/ 138113 h 790576"/>
                <a:gd name="connsiteX27" fmla="*/ 3181350 w 4438650"/>
                <a:gd name="connsiteY27" fmla="*/ 128588 h 790576"/>
                <a:gd name="connsiteX28" fmla="*/ 3200400 w 4438650"/>
                <a:gd name="connsiteY28" fmla="*/ 204788 h 790576"/>
                <a:gd name="connsiteX29" fmla="*/ 3162300 w 4438650"/>
                <a:gd name="connsiteY29" fmla="*/ 295275 h 790576"/>
                <a:gd name="connsiteX30" fmla="*/ 3219450 w 4438650"/>
                <a:gd name="connsiteY30" fmla="*/ 371475 h 790576"/>
                <a:gd name="connsiteX31" fmla="*/ 3338512 w 4438650"/>
                <a:gd name="connsiteY31" fmla="*/ 252413 h 790576"/>
                <a:gd name="connsiteX32" fmla="*/ 3419475 w 4438650"/>
                <a:gd name="connsiteY32" fmla="*/ 133350 h 790576"/>
                <a:gd name="connsiteX33" fmla="*/ 3514725 w 4438650"/>
                <a:gd name="connsiteY33" fmla="*/ 52388 h 790576"/>
                <a:gd name="connsiteX34" fmla="*/ 3667125 w 4438650"/>
                <a:gd name="connsiteY34" fmla="*/ 33338 h 790576"/>
                <a:gd name="connsiteX35" fmla="*/ 3876675 w 4438650"/>
                <a:gd name="connsiteY35" fmla="*/ 71438 h 790576"/>
                <a:gd name="connsiteX36" fmla="*/ 4138612 w 4438650"/>
                <a:gd name="connsiteY36" fmla="*/ 114300 h 790576"/>
                <a:gd name="connsiteX37" fmla="*/ 4438650 w 4438650"/>
                <a:gd name="connsiteY37" fmla="*/ 157163 h 790576"/>
                <a:gd name="connsiteX38" fmla="*/ 4400550 w 4438650"/>
                <a:gd name="connsiteY38" fmla="*/ 300038 h 790576"/>
                <a:gd name="connsiteX39" fmla="*/ 4191000 w 4438650"/>
                <a:gd name="connsiteY39" fmla="*/ 376238 h 790576"/>
                <a:gd name="connsiteX40" fmla="*/ 3981450 w 4438650"/>
                <a:gd name="connsiteY40" fmla="*/ 371475 h 790576"/>
                <a:gd name="connsiteX41" fmla="*/ 3776662 w 4438650"/>
                <a:gd name="connsiteY41" fmla="*/ 371475 h 790576"/>
                <a:gd name="connsiteX42" fmla="*/ 3557587 w 4438650"/>
                <a:gd name="connsiteY42" fmla="*/ 400050 h 790576"/>
                <a:gd name="connsiteX43" fmla="*/ 3286125 w 4438650"/>
                <a:gd name="connsiteY43" fmla="*/ 514350 h 790576"/>
                <a:gd name="connsiteX44" fmla="*/ 2976562 w 4438650"/>
                <a:gd name="connsiteY44" fmla="*/ 661988 h 790576"/>
                <a:gd name="connsiteX45" fmla="*/ 2695575 w 4438650"/>
                <a:gd name="connsiteY45" fmla="*/ 757238 h 790576"/>
                <a:gd name="connsiteX46" fmla="*/ 2357437 w 4438650"/>
                <a:gd name="connsiteY46" fmla="*/ 771525 h 790576"/>
                <a:gd name="connsiteX47" fmla="*/ 2009775 w 4438650"/>
                <a:gd name="connsiteY47" fmla="*/ 738188 h 790576"/>
                <a:gd name="connsiteX48" fmla="*/ 1643063 w 4438650"/>
                <a:gd name="connsiteY48" fmla="*/ 790576 h 790576"/>
                <a:gd name="connsiteX49" fmla="*/ 1390649 w 4438650"/>
                <a:gd name="connsiteY49" fmla="*/ 776288 h 790576"/>
                <a:gd name="connsiteX50" fmla="*/ 1157287 w 4438650"/>
                <a:gd name="connsiteY50" fmla="*/ 757238 h 790576"/>
                <a:gd name="connsiteX51" fmla="*/ 995362 w 4438650"/>
                <a:gd name="connsiteY51" fmla="*/ 738188 h 790576"/>
                <a:gd name="connsiteX52" fmla="*/ 742949 w 4438650"/>
                <a:gd name="connsiteY52" fmla="*/ 661987 h 790576"/>
                <a:gd name="connsiteX53" fmla="*/ 552450 w 4438650"/>
                <a:gd name="connsiteY53" fmla="*/ 633413 h 790576"/>
                <a:gd name="connsiteX54" fmla="*/ 466725 w 4438650"/>
                <a:gd name="connsiteY54" fmla="*/ 619125 h 790576"/>
                <a:gd name="connsiteX55" fmla="*/ 361950 w 4438650"/>
                <a:gd name="connsiteY55" fmla="*/ 576262 h 790576"/>
                <a:gd name="connsiteX56" fmla="*/ 161925 w 4438650"/>
                <a:gd name="connsiteY56" fmla="*/ 504826 h 790576"/>
                <a:gd name="connsiteX57" fmla="*/ 0 w 4438650"/>
                <a:gd name="connsiteY57" fmla="*/ 414337 h 790576"/>
                <a:gd name="connsiteX0" fmla="*/ 0 w 4438650"/>
                <a:gd name="connsiteY0" fmla="*/ 414337 h 828675"/>
                <a:gd name="connsiteX1" fmla="*/ 176212 w 4438650"/>
                <a:gd name="connsiteY1" fmla="*/ 433387 h 828675"/>
                <a:gd name="connsiteX2" fmla="*/ 276225 w 4438650"/>
                <a:gd name="connsiteY2" fmla="*/ 466725 h 828675"/>
                <a:gd name="connsiteX3" fmla="*/ 509587 w 4438650"/>
                <a:gd name="connsiteY3" fmla="*/ 490538 h 828675"/>
                <a:gd name="connsiteX4" fmla="*/ 685800 w 4438650"/>
                <a:gd name="connsiteY4" fmla="*/ 514350 h 828675"/>
                <a:gd name="connsiteX5" fmla="*/ 1081087 w 4438650"/>
                <a:gd name="connsiteY5" fmla="*/ 561975 h 828675"/>
                <a:gd name="connsiteX6" fmla="*/ 1404937 w 4438650"/>
                <a:gd name="connsiteY6" fmla="*/ 523875 h 828675"/>
                <a:gd name="connsiteX7" fmla="*/ 1452562 w 4438650"/>
                <a:gd name="connsiteY7" fmla="*/ 533400 h 828675"/>
                <a:gd name="connsiteX8" fmla="*/ 1719262 w 4438650"/>
                <a:gd name="connsiteY8" fmla="*/ 466725 h 828675"/>
                <a:gd name="connsiteX9" fmla="*/ 1847850 w 4438650"/>
                <a:gd name="connsiteY9" fmla="*/ 314325 h 828675"/>
                <a:gd name="connsiteX10" fmla="*/ 1924050 w 4438650"/>
                <a:gd name="connsiteY10" fmla="*/ 180975 h 828675"/>
                <a:gd name="connsiteX11" fmla="*/ 1995487 w 4438650"/>
                <a:gd name="connsiteY11" fmla="*/ 80963 h 828675"/>
                <a:gd name="connsiteX12" fmla="*/ 2119312 w 4438650"/>
                <a:gd name="connsiteY12" fmla="*/ 14288 h 828675"/>
                <a:gd name="connsiteX13" fmla="*/ 2300287 w 4438650"/>
                <a:gd name="connsiteY13" fmla="*/ 0 h 828675"/>
                <a:gd name="connsiteX14" fmla="*/ 2557462 w 4438650"/>
                <a:gd name="connsiteY14" fmla="*/ 9525 h 828675"/>
                <a:gd name="connsiteX15" fmla="*/ 2624137 w 4438650"/>
                <a:gd name="connsiteY15" fmla="*/ 57150 h 828675"/>
                <a:gd name="connsiteX16" fmla="*/ 2586037 w 4438650"/>
                <a:gd name="connsiteY16" fmla="*/ 133350 h 828675"/>
                <a:gd name="connsiteX17" fmla="*/ 2376487 w 4438650"/>
                <a:gd name="connsiteY17" fmla="*/ 214313 h 828675"/>
                <a:gd name="connsiteX18" fmla="*/ 2214562 w 4438650"/>
                <a:gd name="connsiteY18" fmla="*/ 314325 h 828675"/>
                <a:gd name="connsiteX19" fmla="*/ 2224087 w 4438650"/>
                <a:gd name="connsiteY19" fmla="*/ 423863 h 828675"/>
                <a:gd name="connsiteX20" fmla="*/ 2371725 w 4438650"/>
                <a:gd name="connsiteY20" fmla="*/ 471488 h 828675"/>
                <a:gd name="connsiteX21" fmla="*/ 2528887 w 4438650"/>
                <a:gd name="connsiteY21" fmla="*/ 447675 h 828675"/>
                <a:gd name="connsiteX22" fmla="*/ 2690812 w 4438650"/>
                <a:gd name="connsiteY22" fmla="*/ 419100 h 828675"/>
                <a:gd name="connsiteX23" fmla="*/ 2905125 w 4438650"/>
                <a:gd name="connsiteY23" fmla="*/ 390525 h 828675"/>
                <a:gd name="connsiteX24" fmla="*/ 2976562 w 4438650"/>
                <a:gd name="connsiteY24" fmla="*/ 314325 h 828675"/>
                <a:gd name="connsiteX25" fmla="*/ 3057525 w 4438650"/>
                <a:gd name="connsiteY25" fmla="*/ 195263 h 828675"/>
                <a:gd name="connsiteX26" fmla="*/ 3100387 w 4438650"/>
                <a:gd name="connsiteY26" fmla="*/ 138113 h 828675"/>
                <a:gd name="connsiteX27" fmla="*/ 3181350 w 4438650"/>
                <a:gd name="connsiteY27" fmla="*/ 128588 h 828675"/>
                <a:gd name="connsiteX28" fmla="*/ 3200400 w 4438650"/>
                <a:gd name="connsiteY28" fmla="*/ 204788 h 828675"/>
                <a:gd name="connsiteX29" fmla="*/ 3162300 w 4438650"/>
                <a:gd name="connsiteY29" fmla="*/ 295275 h 828675"/>
                <a:gd name="connsiteX30" fmla="*/ 3219450 w 4438650"/>
                <a:gd name="connsiteY30" fmla="*/ 371475 h 828675"/>
                <a:gd name="connsiteX31" fmla="*/ 3338512 w 4438650"/>
                <a:gd name="connsiteY31" fmla="*/ 252413 h 828675"/>
                <a:gd name="connsiteX32" fmla="*/ 3419475 w 4438650"/>
                <a:gd name="connsiteY32" fmla="*/ 133350 h 828675"/>
                <a:gd name="connsiteX33" fmla="*/ 3514725 w 4438650"/>
                <a:gd name="connsiteY33" fmla="*/ 52388 h 828675"/>
                <a:gd name="connsiteX34" fmla="*/ 3667125 w 4438650"/>
                <a:gd name="connsiteY34" fmla="*/ 33338 h 828675"/>
                <a:gd name="connsiteX35" fmla="*/ 3876675 w 4438650"/>
                <a:gd name="connsiteY35" fmla="*/ 71438 h 828675"/>
                <a:gd name="connsiteX36" fmla="*/ 4138612 w 4438650"/>
                <a:gd name="connsiteY36" fmla="*/ 114300 h 828675"/>
                <a:gd name="connsiteX37" fmla="*/ 4438650 w 4438650"/>
                <a:gd name="connsiteY37" fmla="*/ 157163 h 828675"/>
                <a:gd name="connsiteX38" fmla="*/ 4400550 w 4438650"/>
                <a:gd name="connsiteY38" fmla="*/ 300038 h 828675"/>
                <a:gd name="connsiteX39" fmla="*/ 4191000 w 4438650"/>
                <a:gd name="connsiteY39" fmla="*/ 376238 h 828675"/>
                <a:gd name="connsiteX40" fmla="*/ 3981450 w 4438650"/>
                <a:gd name="connsiteY40" fmla="*/ 371475 h 828675"/>
                <a:gd name="connsiteX41" fmla="*/ 3776662 w 4438650"/>
                <a:gd name="connsiteY41" fmla="*/ 371475 h 828675"/>
                <a:gd name="connsiteX42" fmla="*/ 3557587 w 4438650"/>
                <a:gd name="connsiteY42" fmla="*/ 400050 h 828675"/>
                <a:gd name="connsiteX43" fmla="*/ 3286125 w 4438650"/>
                <a:gd name="connsiteY43" fmla="*/ 514350 h 828675"/>
                <a:gd name="connsiteX44" fmla="*/ 2976562 w 4438650"/>
                <a:gd name="connsiteY44" fmla="*/ 661988 h 828675"/>
                <a:gd name="connsiteX45" fmla="*/ 2695575 w 4438650"/>
                <a:gd name="connsiteY45" fmla="*/ 757238 h 828675"/>
                <a:gd name="connsiteX46" fmla="*/ 2357437 w 4438650"/>
                <a:gd name="connsiteY46" fmla="*/ 771525 h 828675"/>
                <a:gd name="connsiteX47" fmla="*/ 1909762 w 4438650"/>
                <a:gd name="connsiteY47" fmla="*/ 828675 h 828675"/>
                <a:gd name="connsiteX48" fmla="*/ 1643063 w 4438650"/>
                <a:gd name="connsiteY48" fmla="*/ 790576 h 828675"/>
                <a:gd name="connsiteX49" fmla="*/ 1390649 w 4438650"/>
                <a:gd name="connsiteY49" fmla="*/ 776288 h 828675"/>
                <a:gd name="connsiteX50" fmla="*/ 1157287 w 4438650"/>
                <a:gd name="connsiteY50" fmla="*/ 757238 h 828675"/>
                <a:gd name="connsiteX51" fmla="*/ 995362 w 4438650"/>
                <a:gd name="connsiteY51" fmla="*/ 738188 h 828675"/>
                <a:gd name="connsiteX52" fmla="*/ 742949 w 4438650"/>
                <a:gd name="connsiteY52" fmla="*/ 661987 h 828675"/>
                <a:gd name="connsiteX53" fmla="*/ 552450 w 4438650"/>
                <a:gd name="connsiteY53" fmla="*/ 633413 h 828675"/>
                <a:gd name="connsiteX54" fmla="*/ 466725 w 4438650"/>
                <a:gd name="connsiteY54" fmla="*/ 619125 h 828675"/>
                <a:gd name="connsiteX55" fmla="*/ 361950 w 4438650"/>
                <a:gd name="connsiteY55" fmla="*/ 576262 h 828675"/>
                <a:gd name="connsiteX56" fmla="*/ 161925 w 4438650"/>
                <a:gd name="connsiteY56" fmla="*/ 504826 h 828675"/>
                <a:gd name="connsiteX57" fmla="*/ 0 w 4438650"/>
                <a:gd name="connsiteY57" fmla="*/ 414337 h 828675"/>
                <a:gd name="connsiteX0" fmla="*/ 0 w 4438650"/>
                <a:gd name="connsiteY0" fmla="*/ 414337 h 828675"/>
                <a:gd name="connsiteX1" fmla="*/ 176212 w 4438650"/>
                <a:gd name="connsiteY1" fmla="*/ 433387 h 828675"/>
                <a:gd name="connsiteX2" fmla="*/ 276225 w 4438650"/>
                <a:gd name="connsiteY2" fmla="*/ 466725 h 828675"/>
                <a:gd name="connsiteX3" fmla="*/ 509587 w 4438650"/>
                <a:gd name="connsiteY3" fmla="*/ 490538 h 828675"/>
                <a:gd name="connsiteX4" fmla="*/ 685800 w 4438650"/>
                <a:gd name="connsiteY4" fmla="*/ 514350 h 828675"/>
                <a:gd name="connsiteX5" fmla="*/ 1081087 w 4438650"/>
                <a:gd name="connsiteY5" fmla="*/ 561975 h 828675"/>
                <a:gd name="connsiteX6" fmla="*/ 1404937 w 4438650"/>
                <a:gd name="connsiteY6" fmla="*/ 523875 h 828675"/>
                <a:gd name="connsiteX7" fmla="*/ 1452562 w 4438650"/>
                <a:gd name="connsiteY7" fmla="*/ 533400 h 828675"/>
                <a:gd name="connsiteX8" fmla="*/ 1719262 w 4438650"/>
                <a:gd name="connsiteY8" fmla="*/ 466725 h 828675"/>
                <a:gd name="connsiteX9" fmla="*/ 1847850 w 4438650"/>
                <a:gd name="connsiteY9" fmla="*/ 314325 h 828675"/>
                <a:gd name="connsiteX10" fmla="*/ 1924050 w 4438650"/>
                <a:gd name="connsiteY10" fmla="*/ 180975 h 828675"/>
                <a:gd name="connsiteX11" fmla="*/ 1995487 w 4438650"/>
                <a:gd name="connsiteY11" fmla="*/ 80963 h 828675"/>
                <a:gd name="connsiteX12" fmla="*/ 2119312 w 4438650"/>
                <a:gd name="connsiteY12" fmla="*/ 14288 h 828675"/>
                <a:gd name="connsiteX13" fmla="*/ 2300287 w 4438650"/>
                <a:gd name="connsiteY13" fmla="*/ 0 h 828675"/>
                <a:gd name="connsiteX14" fmla="*/ 2557462 w 4438650"/>
                <a:gd name="connsiteY14" fmla="*/ 9525 h 828675"/>
                <a:gd name="connsiteX15" fmla="*/ 2624137 w 4438650"/>
                <a:gd name="connsiteY15" fmla="*/ 57150 h 828675"/>
                <a:gd name="connsiteX16" fmla="*/ 2586037 w 4438650"/>
                <a:gd name="connsiteY16" fmla="*/ 133350 h 828675"/>
                <a:gd name="connsiteX17" fmla="*/ 2376487 w 4438650"/>
                <a:gd name="connsiteY17" fmla="*/ 214313 h 828675"/>
                <a:gd name="connsiteX18" fmla="*/ 2214562 w 4438650"/>
                <a:gd name="connsiteY18" fmla="*/ 314325 h 828675"/>
                <a:gd name="connsiteX19" fmla="*/ 2224087 w 4438650"/>
                <a:gd name="connsiteY19" fmla="*/ 423863 h 828675"/>
                <a:gd name="connsiteX20" fmla="*/ 2371725 w 4438650"/>
                <a:gd name="connsiteY20" fmla="*/ 471488 h 828675"/>
                <a:gd name="connsiteX21" fmla="*/ 2528887 w 4438650"/>
                <a:gd name="connsiteY21" fmla="*/ 447675 h 828675"/>
                <a:gd name="connsiteX22" fmla="*/ 2690812 w 4438650"/>
                <a:gd name="connsiteY22" fmla="*/ 419100 h 828675"/>
                <a:gd name="connsiteX23" fmla="*/ 2905125 w 4438650"/>
                <a:gd name="connsiteY23" fmla="*/ 390525 h 828675"/>
                <a:gd name="connsiteX24" fmla="*/ 2976562 w 4438650"/>
                <a:gd name="connsiteY24" fmla="*/ 314325 h 828675"/>
                <a:gd name="connsiteX25" fmla="*/ 3057525 w 4438650"/>
                <a:gd name="connsiteY25" fmla="*/ 195263 h 828675"/>
                <a:gd name="connsiteX26" fmla="*/ 3100387 w 4438650"/>
                <a:gd name="connsiteY26" fmla="*/ 138113 h 828675"/>
                <a:gd name="connsiteX27" fmla="*/ 3181350 w 4438650"/>
                <a:gd name="connsiteY27" fmla="*/ 128588 h 828675"/>
                <a:gd name="connsiteX28" fmla="*/ 3200400 w 4438650"/>
                <a:gd name="connsiteY28" fmla="*/ 204788 h 828675"/>
                <a:gd name="connsiteX29" fmla="*/ 3162300 w 4438650"/>
                <a:gd name="connsiteY29" fmla="*/ 295275 h 828675"/>
                <a:gd name="connsiteX30" fmla="*/ 3219450 w 4438650"/>
                <a:gd name="connsiteY30" fmla="*/ 371475 h 828675"/>
                <a:gd name="connsiteX31" fmla="*/ 3338512 w 4438650"/>
                <a:gd name="connsiteY31" fmla="*/ 252413 h 828675"/>
                <a:gd name="connsiteX32" fmla="*/ 3419475 w 4438650"/>
                <a:gd name="connsiteY32" fmla="*/ 133350 h 828675"/>
                <a:gd name="connsiteX33" fmla="*/ 3514725 w 4438650"/>
                <a:gd name="connsiteY33" fmla="*/ 52388 h 828675"/>
                <a:gd name="connsiteX34" fmla="*/ 3667125 w 4438650"/>
                <a:gd name="connsiteY34" fmla="*/ 33338 h 828675"/>
                <a:gd name="connsiteX35" fmla="*/ 3876675 w 4438650"/>
                <a:gd name="connsiteY35" fmla="*/ 71438 h 828675"/>
                <a:gd name="connsiteX36" fmla="*/ 4138612 w 4438650"/>
                <a:gd name="connsiteY36" fmla="*/ 114300 h 828675"/>
                <a:gd name="connsiteX37" fmla="*/ 4438650 w 4438650"/>
                <a:gd name="connsiteY37" fmla="*/ 157163 h 828675"/>
                <a:gd name="connsiteX38" fmla="*/ 4400550 w 4438650"/>
                <a:gd name="connsiteY38" fmla="*/ 300038 h 828675"/>
                <a:gd name="connsiteX39" fmla="*/ 4191000 w 4438650"/>
                <a:gd name="connsiteY39" fmla="*/ 376238 h 828675"/>
                <a:gd name="connsiteX40" fmla="*/ 3981450 w 4438650"/>
                <a:gd name="connsiteY40" fmla="*/ 371475 h 828675"/>
                <a:gd name="connsiteX41" fmla="*/ 3776662 w 4438650"/>
                <a:gd name="connsiteY41" fmla="*/ 371475 h 828675"/>
                <a:gd name="connsiteX42" fmla="*/ 3557587 w 4438650"/>
                <a:gd name="connsiteY42" fmla="*/ 400050 h 828675"/>
                <a:gd name="connsiteX43" fmla="*/ 3286125 w 4438650"/>
                <a:gd name="connsiteY43" fmla="*/ 514350 h 828675"/>
                <a:gd name="connsiteX44" fmla="*/ 2976562 w 4438650"/>
                <a:gd name="connsiteY44" fmla="*/ 661988 h 828675"/>
                <a:gd name="connsiteX45" fmla="*/ 2695575 w 4438650"/>
                <a:gd name="connsiteY45" fmla="*/ 757238 h 828675"/>
                <a:gd name="connsiteX46" fmla="*/ 2357437 w 4438650"/>
                <a:gd name="connsiteY46" fmla="*/ 771525 h 828675"/>
                <a:gd name="connsiteX47" fmla="*/ 1909762 w 4438650"/>
                <a:gd name="connsiteY47" fmla="*/ 828675 h 828675"/>
                <a:gd name="connsiteX48" fmla="*/ 1676400 w 4438650"/>
                <a:gd name="connsiteY48" fmla="*/ 790576 h 828675"/>
                <a:gd name="connsiteX49" fmla="*/ 1390649 w 4438650"/>
                <a:gd name="connsiteY49" fmla="*/ 776288 h 828675"/>
                <a:gd name="connsiteX50" fmla="*/ 1157287 w 4438650"/>
                <a:gd name="connsiteY50" fmla="*/ 757238 h 828675"/>
                <a:gd name="connsiteX51" fmla="*/ 995362 w 4438650"/>
                <a:gd name="connsiteY51" fmla="*/ 738188 h 828675"/>
                <a:gd name="connsiteX52" fmla="*/ 742949 w 4438650"/>
                <a:gd name="connsiteY52" fmla="*/ 661987 h 828675"/>
                <a:gd name="connsiteX53" fmla="*/ 552450 w 4438650"/>
                <a:gd name="connsiteY53" fmla="*/ 633413 h 828675"/>
                <a:gd name="connsiteX54" fmla="*/ 466725 w 4438650"/>
                <a:gd name="connsiteY54" fmla="*/ 619125 h 828675"/>
                <a:gd name="connsiteX55" fmla="*/ 361950 w 4438650"/>
                <a:gd name="connsiteY55" fmla="*/ 576262 h 828675"/>
                <a:gd name="connsiteX56" fmla="*/ 161925 w 4438650"/>
                <a:gd name="connsiteY56" fmla="*/ 504826 h 828675"/>
                <a:gd name="connsiteX57" fmla="*/ 0 w 4438650"/>
                <a:gd name="connsiteY57" fmla="*/ 414337 h 828675"/>
                <a:gd name="connsiteX0" fmla="*/ 0 w 4438650"/>
                <a:gd name="connsiteY0" fmla="*/ 414337 h 881062"/>
                <a:gd name="connsiteX1" fmla="*/ 176212 w 4438650"/>
                <a:gd name="connsiteY1" fmla="*/ 433387 h 881062"/>
                <a:gd name="connsiteX2" fmla="*/ 276225 w 4438650"/>
                <a:gd name="connsiteY2" fmla="*/ 466725 h 881062"/>
                <a:gd name="connsiteX3" fmla="*/ 509587 w 4438650"/>
                <a:gd name="connsiteY3" fmla="*/ 490538 h 881062"/>
                <a:gd name="connsiteX4" fmla="*/ 685800 w 4438650"/>
                <a:gd name="connsiteY4" fmla="*/ 514350 h 881062"/>
                <a:gd name="connsiteX5" fmla="*/ 1081087 w 4438650"/>
                <a:gd name="connsiteY5" fmla="*/ 561975 h 881062"/>
                <a:gd name="connsiteX6" fmla="*/ 1404937 w 4438650"/>
                <a:gd name="connsiteY6" fmla="*/ 523875 h 881062"/>
                <a:gd name="connsiteX7" fmla="*/ 1452562 w 4438650"/>
                <a:gd name="connsiteY7" fmla="*/ 533400 h 881062"/>
                <a:gd name="connsiteX8" fmla="*/ 1719262 w 4438650"/>
                <a:gd name="connsiteY8" fmla="*/ 466725 h 881062"/>
                <a:gd name="connsiteX9" fmla="*/ 1847850 w 4438650"/>
                <a:gd name="connsiteY9" fmla="*/ 314325 h 881062"/>
                <a:gd name="connsiteX10" fmla="*/ 1924050 w 4438650"/>
                <a:gd name="connsiteY10" fmla="*/ 180975 h 881062"/>
                <a:gd name="connsiteX11" fmla="*/ 1995487 w 4438650"/>
                <a:gd name="connsiteY11" fmla="*/ 80963 h 881062"/>
                <a:gd name="connsiteX12" fmla="*/ 2119312 w 4438650"/>
                <a:gd name="connsiteY12" fmla="*/ 14288 h 881062"/>
                <a:gd name="connsiteX13" fmla="*/ 2300287 w 4438650"/>
                <a:gd name="connsiteY13" fmla="*/ 0 h 881062"/>
                <a:gd name="connsiteX14" fmla="*/ 2557462 w 4438650"/>
                <a:gd name="connsiteY14" fmla="*/ 9525 h 881062"/>
                <a:gd name="connsiteX15" fmla="*/ 2624137 w 4438650"/>
                <a:gd name="connsiteY15" fmla="*/ 57150 h 881062"/>
                <a:gd name="connsiteX16" fmla="*/ 2586037 w 4438650"/>
                <a:gd name="connsiteY16" fmla="*/ 133350 h 881062"/>
                <a:gd name="connsiteX17" fmla="*/ 2376487 w 4438650"/>
                <a:gd name="connsiteY17" fmla="*/ 214313 h 881062"/>
                <a:gd name="connsiteX18" fmla="*/ 2214562 w 4438650"/>
                <a:gd name="connsiteY18" fmla="*/ 314325 h 881062"/>
                <a:gd name="connsiteX19" fmla="*/ 2224087 w 4438650"/>
                <a:gd name="connsiteY19" fmla="*/ 423863 h 881062"/>
                <a:gd name="connsiteX20" fmla="*/ 2371725 w 4438650"/>
                <a:gd name="connsiteY20" fmla="*/ 471488 h 881062"/>
                <a:gd name="connsiteX21" fmla="*/ 2528887 w 4438650"/>
                <a:gd name="connsiteY21" fmla="*/ 447675 h 881062"/>
                <a:gd name="connsiteX22" fmla="*/ 2690812 w 4438650"/>
                <a:gd name="connsiteY22" fmla="*/ 419100 h 881062"/>
                <a:gd name="connsiteX23" fmla="*/ 2905125 w 4438650"/>
                <a:gd name="connsiteY23" fmla="*/ 390525 h 881062"/>
                <a:gd name="connsiteX24" fmla="*/ 2976562 w 4438650"/>
                <a:gd name="connsiteY24" fmla="*/ 314325 h 881062"/>
                <a:gd name="connsiteX25" fmla="*/ 3057525 w 4438650"/>
                <a:gd name="connsiteY25" fmla="*/ 195263 h 881062"/>
                <a:gd name="connsiteX26" fmla="*/ 3100387 w 4438650"/>
                <a:gd name="connsiteY26" fmla="*/ 138113 h 881062"/>
                <a:gd name="connsiteX27" fmla="*/ 3181350 w 4438650"/>
                <a:gd name="connsiteY27" fmla="*/ 128588 h 881062"/>
                <a:gd name="connsiteX28" fmla="*/ 3200400 w 4438650"/>
                <a:gd name="connsiteY28" fmla="*/ 204788 h 881062"/>
                <a:gd name="connsiteX29" fmla="*/ 3162300 w 4438650"/>
                <a:gd name="connsiteY29" fmla="*/ 295275 h 881062"/>
                <a:gd name="connsiteX30" fmla="*/ 3219450 w 4438650"/>
                <a:gd name="connsiteY30" fmla="*/ 371475 h 881062"/>
                <a:gd name="connsiteX31" fmla="*/ 3338512 w 4438650"/>
                <a:gd name="connsiteY31" fmla="*/ 252413 h 881062"/>
                <a:gd name="connsiteX32" fmla="*/ 3419475 w 4438650"/>
                <a:gd name="connsiteY32" fmla="*/ 133350 h 881062"/>
                <a:gd name="connsiteX33" fmla="*/ 3514725 w 4438650"/>
                <a:gd name="connsiteY33" fmla="*/ 52388 h 881062"/>
                <a:gd name="connsiteX34" fmla="*/ 3667125 w 4438650"/>
                <a:gd name="connsiteY34" fmla="*/ 33338 h 881062"/>
                <a:gd name="connsiteX35" fmla="*/ 3876675 w 4438650"/>
                <a:gd name="connsiteY35" fmla="*/ 71438 h 881062"/>
                <a:gd name="connsiteX36" fmla="*/ 4138612 w 4438650"/>
                <a:gd name="connsiteY36" fmla="*/ 114300 h 881062"/>
                <a:gd name="connsiteX37" fmla="*/ 4438650 w 4438650"/>
                <a:gd name="connsiteY37" fmla="*/ 157163 h 881062"/>
                <a:gd name="connsiteX38" fmla="*/ 4400550 w 4438650"/>
                <a:gd name="connsiteY38" fmla="*/ 300038 h 881062"/>
                <a:gd name="connsiteX39" fmla="*/ 4191000 w 4438650"/>
                <a:gd name="connsiteY39" fmla="*/ 376238 h 881062"/>
                <a:gd name="connsiteX40" fmla="*/ 3981450 w 4438650"/>
                <a:gd name="connsiteY40" fmla="*/ 371475 h 881062"/>
                <a:gd name="connsiteX41" fmla="*/ 3776662 w 4438650"/>
                <a:gd name="connsiteY41" fmla="*/ 371475 h 881062"/>
                <a:gd name="connsiteX42" fmla="*/ 3557587 w 4438650"/>
                <a:gd name="connsiteY42" fmla="*/ 400050 h 881062"/>
                <a:gd name="connsiteX43" fmla="*/ 3286125 w 4438650"/>
                <a:gd name="connsiteY43" fmla="*/ 514350 h 881062"/>
                <a:gd name="connsiteX44" fmla="*/ 2976562 w 4438650"/>
                <a:gd name="connsiteY44" fmla="*/ 661988 h 881062"/>
                <a:gd name="connsiteX45" fmla="*/ 2695575 w 4438650"/>
                <a:gd name="connsiteY45" fmla="*/ 757238 h 881062"/>
                <a:gd name="connsiteX46" fmla="*/ 2228849 w 4438650"/>
                <a:gd name="connsiteY46" fmla="*/ 881062 h 881062"/>
                <a:gd name="connsiteX47" fmla="*/ 1909762 w 4438650"/>
                <a:gd name="connsiteY47" fmla="*/ 828675 h 881062"/>
                <a:gd name="connsiteX48" fmla="*/ 1676400 w 4438650"/>
                <a:gd name="connsiteY48" fmla="*/ 790576 h 881062"/>
                <a:gd name="connsiteX49" fmla="*/ 1390649 w 4438650"/>
                <a:gd name="connsiteY49" fmla="*/ 776288 h 881062"/>
                <a:gd name="connsiteX50" fmla="*/ 1157287 w 4438650"/>
                <a:gd name="connsiteY50" fmla="*/ 757238 h 881062"/>
                <a:gd name="connsiteX51" fmla="*/ 995362 w 4438650"/>
                <a:gd name="connsiteY51" fmla="*/ 738188 h 881062"/>
                <a:gd name="connsiteX52" fmla="*/ 742949 w 4438650"/>
                <a:gd name="connsiteY52" fmla="*/ 661987 h 881062"/>
                <a:gd name="connsiteX53" fmla="*/ 552450 w 4438650"/>
                <a:gd name="connsiteY53" fmla="*/ 633413 h 881062"/>
                <a:gd name="connsiteX54" fmla="*/ 466725 w 4438650"/>
                <a:gd name="connsiteY54" fmla="*/ 619125 h 881062"/>
                <a:gd name="connsiteX55" fmla="*/ 361950 w 4438650"/>
                <a:gd name="connsiteY55" fmla="*/ 576262 h 881062"/>
                <a:gd name="connsiteX56" fmla="*/ 161925 w 4438650"/>
                <a:gd name="connsiteY56" fmla="*/ 504826 h 881062"/>
                <a:gd name="connsiteX57" fmla="*/ 0 w 4438650"/>
                <a:gd name="connsiteY57" fmla="*/ 414337 h 881062"/>
                <a:gd name="connsiteX0" fmla="*/ 0 w 4438650"/>
                <a:gd name="connsiteY0" fmla="*/ 414337 h 919163"/>
                <a:gd name="connsiteX1" fmla="*/ 176212 w 4438650"/>
                <a:gd name="connsiteY1" fmla="*/ 433387 h 919163"/>
                <a:gd name="connsiteX2" fmla="*/ 276225 w 4438650"/>
                <a:gd name="connsiteY2" fmla="*/ 466725 h 919163"/>
                <a:gd name="connsiteX3" fmla="*/ 509587 w 4438650"/>
                <a:gd name="connsiteY3" fmla="*/ 490538 h 919163"/>
                <a:gd name="connsiteX4" fmla="*/ 685800 w 4438650"/>
                <a:gd name="connsiteY4" fmla="*/ 514350 h 919163"/>
                <a:gd name="connsiteX5" fmla="*/ 1081087 w 4438650"/>
                <a:gd name="connsiteY5" fmla="*/ 561975 h 919163"/>
                <a:gd name="connsiteX6" fmla="*/ 1404937 w 4438650"/>
                <a:gd name="connsiteY6" fmla="*/ 523875 h 919163"/>
                <a:gd name="connsiteX7" fmla="*/ 1452562 w 4438650"/>
                <a:gd name="connsiteY7" fmla="*/ 533400 h 919163"/>
                <a:gd name="connsiteX8" fmla="*/ 1719262 w 4438650"/>
                <a:gd name="connsiteY8" fmla="*/ 466725 h 919163"/>
                <a:gd name="connsiteX9" fmla="*/ 1847850 w 4438650"/>
                <a:gd name="connsiteY9" fmla="*/ 314325 h 919163"/>
                <a:gd name="connsiteX10" fmla="*/ 1924050 w 4438650"/>
                <a:gd name="connsiteY10" fmla="*/ 180975 h 919163"/>
                <a:gd name="connsiteX11" fmla="*/ 1995487 w 4438650"/>
                <a:gd name="connsiteY11" fmla="*/ 80963 h 919163"/>
                <a:gd name="connsiteX12" fmla="*/ 2119312 w 4438650"/>
                <a:gd name="connsiteY12" fmla="*/ 14288 h 919163"/>
                <a:gd name="connsiteX13" fmla="*/ 2300287 w 4438650"/>
                <a:gd name="connsiteY13" fmla="*/ 0 h 919163"/>
                <a:gd name="connsiteX14" fmla="*/ 2557462 w 4438650"/>
                <a:gd name="connsiteY14" fmla="*/ 9525 h 919163"/>
                <a:gd name="connsiteX15" fmla="*/ 2624137 w 4438650"/>
                <a:gd name="connsiteY15" fmla="*/ 57150 h 919163"/>
                <a:gd name="connsiteX16" fmla="*/ 2586037 w 4438650"/>
                <a:gd name="connsiteY16" fmla="*/ 133350 h 919163"/>
                <a:gd name="connsiteX17" fmla="*/ 2376487 w 4438650"/>
                <a:gd name="connsiteY17" fmla="*/ 214313 h 919163"/>
                <a:gd name="connsiteX18" fmla="*/ 2214562 w 4438650"/>
                <a:gd name="connsiteY18" fmla="*/ 314325 h 919163"/>
                <a:gd name="connsiteX19" fmla="*/ 2224087 w 4438650"/>
                <a:gd name="connsiteY19" fmla="*/ 423863 h 919163"/>
                <a:gd name="connsiteX20" fmla="*/ 2371725 w 4438650"/>
                <a:gd name="connsiteY20" fmla="*/ 471488 h 919163"/>
                <a:gd name="connsiteX21" fmla="*/ 2528887 w 4438650"/>
                <a:gd name="connsiteY21" fmla="*/ 447675 h 919163"/>
                <a:gd name="connsiteX22" fmla="*/ 2690812 w 4438650"/>
                <a:gd name="connsiteY22" fmla="*/ 419100 h 919163"/>
                <a:gd name="connsiteX23" fmla="*/ 2905125 w 4438650"/>
                <a:gd name="connsiteY23" fmla="*/ 390525 h 919163"/>
                <a:gd name="connsiteX24" fmla="*/ 2976562 w 4438650"/>
                <a:gd name="connsiteY24" fmla="*/ 314325 h 919163"/>
                <a:gd name="connsiteX25" fmla="*/ 3057525 w 4438650"/>
                <a:gd name="connsiteY25" fmla="*/ 195263 h 919163"/>
                <a:gd name="connsiteX26" fmla="*/ 3100387 w 4438650"/>
                <a:gd name="connsiteY26" fmla="*/ 138113 h 919163"/>
                <a:gd name="connsiteX27" fmla="*/ 3181350 w 4438650"/>
                <a:gd name="connsiteY27" fmla="*/ 128588 h 919163"/>
                <a:gd name="connsiteX28" fmla="*/ 3200400 w 4438650"/>
                <a:gd name="connsiteY28" fmla="*/ 204788 h 919163"/>
                <a:gd name="connsiteX29" fmla="*/ 3162300 w 4438650"/>
                <a:gd name="connsiteY29" fmla="*/ 295275 h 919163"/>
                <a:gd name="connsiteX30" fmla="*/ 3219450 w 4438650"/>
                <a:gd name="connsiteY30" fmla="*/ 371475 h 919163"/>
                <a:gd name="connsiteX31" fmla="*/ 3338512 w 4438650"/>
                <a:gd name="connsiteY31" fmla="*/ 252413 h 919163"/>
                <a:gd name="connsiteX32" fmla="*/ 3419475 w 4438650"/>
                <a:gd name="connsiteY32" fmla="*/ 133350 h 919163"/>
                <a:gd name="connsiteX33" fmla="*/ 3514725 w 4438650"/>
                <a:gd name="connsiteY33" fmla="*/ 52388 h 919163"/>
                <a:gd name="connsiteX34" fmla="*/ 3667125 w 4438650"/>
                <a:gd name="connsiteY34" fmla="*/ 33338 h 919163"/>
                <a:gd name="connsiteX35" fmla="*/ 3876675 w 4438650"/>
                <a:gd name="connsiteY35" fmla="*/ 71438 h 919163"/>
                <a:gd name="connsiteX36" fmla="*/ 4138612 w 4438650"/>
                <a:gd name="connsiteY36" fmla="*/ 114300 h 919163"/>
                <a:gd name="connsiteX37" fmla="*/ 4438650 w 4438650"/>
                <a:gd name="connsiteY37" fmla="*/ 157163 h 919163"/>
                <a:gd name="connsiteX38" fmla="*/ 4400550 w 4438650"/>
                <a:gd name="connsiteY38" fmla="*/ 300038 h 919163"/>
                <a:gd name="connsiteX39" fmla="*/ 4191000 w 4438650"/>
                <a:gd name="connsiteY39" fmla="*/ 376238 h 919163"/>
                <a:gd name="connsiteX40" fmla="*/ 3981450 w 4438650"/>
                <a:gd name="connsiteY40" fmla="*/ 371475 h 919163"/>
                <a:gd name="connsiteX41" fmla="*/ 3776662 w 4438650"/>
                <a:gd name="connsiteY41" fmla="*/ 371475 h 919163"/>
                <a:gd name="connsiteX42" fmla="*/ 3557587 w 4438650"/>
                <a:gd name="connsiteY42" fmla="*/ 400050 h 919163"/>
                <a:gd name="connsiteX43" fmla="*/ 3286125 w 4438650"/>
                <a:gd name="connsiteY43" fmla="*/ 514350 h 919163"/>
                <a:gd name="connsiteX44" fmla="*/ 2976562 w 4438650"/>
                <a:gd name="connsiteY44" fmla="*/ 661988 h 919163"/>
                <a:gd name="connsiteX45" fmla="*/ 2466975 w 4438650"/>
                <a:gd name="connsiteY45" fmla="*/ 919163 h 919163"/>
                <a:gd name="connsiteX46" fmla="*/ 2228849 w 4438650"/>
                <a:gd name="connsiteY46" fmla="*/ 881062 h 919163"/>
                <a:gd name="connsiteX47" fmla="*/ 1909762 w 4438650"/>
                <a:gd name="connsiteY47" fmla="*/ 828675 h 919163"/>
                <a:gd name="connsiteX48" fmla="*/ 1676400 w 4438650"/>
                <a:gd name="connsiteY48" fmla="*/ 790576 h 919163"/>
                <a:gd name="connsiteX49" fmla="*/ 1390649 w 4438650"/>
                <a:gd name="connsiteY49" fmla="*/ 776288 h 919163"/>
                <a:gd name="connsiteX50" fmla="*/ 1157287 w 4438650"/>
                <a:gd name="connsiteY50" fmla="*/ 757238 h 919163"/>
                <a:gd name="connsiteX51" fmla="*/ 995362 w 4438650"/>
                <a:gd name="connsiteY51" fmla="*/ 738188 h 919163"/>
                <a:gd name="connsiteX52" fmla="*/ 742949 w 4438650"/>
                <a:gd name="connsiteY52" fmla="*/ 661987 h 919163"/>
                <a:gd name="connsiteX53" fmla="*/ 552450 w 4438650"/>
                <a:gd name="connsiteY53" fmla="*/ 633413 h 919163"/>
                <a:gd name="connsiteX54" fmla="*/ 466725 w 4438650"/>
                <a:gd name="connsiteY54" fmla="*/ 619125 h 919163"/>
                <a:gd name="connsiteX55" fmla="*/ 361950 w 4438650"/>
                <a:gd name="connsiteY55" fmla="*/ 576262 h 919163"/>
                <a:gd name="connsiteX56" fmla="*/ 161925 w 4438650"/>
                <a:gd name="connsiteY56" fmla="*/ 504826 h 919163"/>
                <a:gd name="connsiteX57" fmla="*/ 0 w 4438650"/>
                <a:gd name="connsiteY57" fmla="*/ 414337 h 919163"/>
                <a:gd name="connsiteX0" fmla="*/ 0 w 4438650"/>
                <a:gd name="connsiteY0" fmla="*/ 414337 h 919163"/>
                <a:gd name="connsiteX1" fmla="*/ 176212 w 4438650"/>
                <a:gd name="connsiteY1" fmla="*/ 433387 h 919163"/>
                <a:gd name="connsiteX2" fmla="*/ 276225 w 4438650"/>
                <a:gd name="connsiteY2" fmla="*/ 466725 h 919163"/>
                <a:gd name="connsiteX3" fmla="*/ 509587 w 4438650"/>
                <a:gd name="connsiteY3" fmla="*/ 490538 h 919163"/>
                <a:gd name="connsiteX4" fmla="*/ 685800 w 4438650"/>
                <a:gd name="connsiteY4" fmla="*/ 514350 h 919163"/>
                <a:gd name="connsiteX5" fmla="*/ 1081087 w 4438650"/>
                <a:gd name="connsiteY5" fmla="*/ 561975 h 919163"/>
                <a:gd name="connsiteX6" fmla="*/ 1404937 w 4438650"/>
                <a:gd name="connsiteY6" fmla="*/ 523875 h 919163"/>
                <a:gd name="connsiteX7" fmla="*/ 1452562 w 4438650"/>
                <a:gd name="connsiteY7" fmla="*/ 533400 h 919163"/>
                <a:gd name="connsiteX8" fmla="*/ 1719262 w 4438650"/>
                <a:gd name="connsiteY8" fmla="*/ 466725 h 919163"/>
                <a:gd name="connsiteX9" fmla="*/ 1847850 w 4438650"/>
                <a:gd name="connsiteY9" fmla="*/ 314325 h 919163"/>
                <a:gd name="connsiteX10" fmla="*/ 1924050 w 4438650"/>
                <a:gd name="connsiteY10" fmla="*/ 180975 h 919163"/>
                <a:gd name="connsiteX11" fmla="*/ 1995487 w 4438650"/>
                <a:gd name="connsiteY11" fmla="*/ 80963 h 919163"/>
                <a:gd name="connsiteX12" fmla="*/ 2119312 w 4438650"/>
                <a:gd name="connsiteY12" fmla="*/ 14288 h 919163"/>
                <a:gd name="connsiteX13" fmla="*/ 2300287 w 4438650"/>
                <a:gd name="connsiteY13" fmla="*/ 0 h 919163"/>
                <a:gd name="connsiteX14" fmla="*/ 2557462 w 4438650"/>
                <a:gd name="connsiteY14" fmla="*/ 9525 h 919163"/>
                <a:gd name="connsiteX15" fmla="*/ 2624137 w 4438650"/>
                <a:gd name="connsiteY15" fmla="*/ 57150 h 919163"/>
                <a:gd name="connsiteX16" fmla="*/ 2586037 w 4438650"/>
                <a:gd name="connsiteY16" fmla="*/ 133350 h 919163"/>
                <a:gd name="connsiteX17" fmla="*/ 2376487 w 4438650"/>
                <a:gd name="connsiteY17" fmla="*/ 214313 h 919163"/>
                <a:gd name="connsiteX18" fmla="*/ 2214562 w 4438650"/>
                <a:gd name="connsiteY18" fmla="*/ 314325 h 919163"/>
                <a:gd name="connsiteX19" fmla="*/ 2076449 w 4438650"/>
                <a:gd name="connsiteY19" fmla="*/ 471488 h 919163"/>
                <a:gd name="connsiteX20" fmla="*/ 2371725 w 4438650"/>
                <a:gd name="connsiteY20" fmla="*/ 471488 h 919163"/>
                <a:gd name="connsiteX21" fmla="*/ 2528887 w 4438650"/>
                <a:gd name="connsiteY21" fmla="*/ 447675 h 919163"/>
                <a:gd name="connsiteX22" fmla="*/ 2690812 w 4438650"/>
                <a:gd name="connsiteY22" fmla="*/ 419100 h 919163"/>
                <a:gd name="connsiteX23" fmla="*/ 2905125 w 4438650"/>
                <a:gd name="connsiteY23" fmla="*/ 390525 h 919163"/>
                <a:gd name="connsiteX24" fmla="*/ 2976562 w 4438650"/>
                <a:gd name="connsiteY24" fmla="*/ 314325 h 919163"/>
                <a:gd name="connsiteX25" fmla="*/ 3057525 w 4438650"/>
                <a:gd name="connsiteY25" fmla="*/ 195263 h 919163"/>
                <a:gd name="connsiteX26" fmla="*/ 3100387 w 4438650"/>
                <a:gd name="connsiteY26" fmla="*/ 138113 h 919163"/>
                <a:gd name="connsiteX27" fmla="*/ 3181350 w 4438650"/>
                <a:gd name="connsiteY27" fmla="*/ 128588 h 919163"/>
                <a:gd name="connsiteX28" fmla="*/ 3200400 w 4438650"/>
                <a:gd name="connsiteY28" fmla="*/ 204788 h 919163"/>
                <a:gd name="connsiteX29" fmla="*/ 3162300 w 4438650"/>
                <a:gd name="connsiteY29" fmla="*/ 295275 h 919163"/>
                <a:gd name="connsiteX30" fmla="*/ 3219450 w 4438650"/>
                <a:gd name="connsiteY30" fmla="*/ 371475 h 919163"/>
                <a:gd name="connsiteX31" fmla="*/ 3338512 w 4438650"/>
                <a:gd name="connsiteY31" fmla="*/ 252413 h 919163"/>
                <a:gd name="connsiteX32" fmla="*/ 3419475 w 4438650"/>
                <a:gd name="connsiteY32" fmla="*/ 133350 h 919163"/>
                <a:gd name="connsiteX33" fmla="*/ 3514725 w 4438650"/>
                <a:gd name="connsiteY33" fmla="*/ 52388 h 919163"/>
                <a:gd name="connsiteX34" fmla="*/ 3667125 w 4438650"/>
                <a:gd name="connsiteY34" fmla="*/ 33338 h 919163"/>
                <a:gd name="connsiteX35" fmla="*/ 3876675 w 4438650"/>
                <a:gd name="connsiteY35" fmla="*/ 71438 h 919163"/>
                <a:gd name="connsiteX36" fmla="*/ 4138612 w 4438650"/>
                <a:gd name="connsiteY36" fmla="*/ 114300 h 919163"/>
                <a:gd name="connsiteX37" fmla="*/ 4438650 w 4438650"/>
                <a:gd name="connsiteY37" fmla="*/ 157163 h 919163"/>
                <a:gd name="connsiteX38" fmla="*/ 4400550 w 4438650"/>
                <a:gd name="connsiteY38" fmla="*/ 300038 h 919163"/>
                <a:gd name="connsiteX39" fmla="*/ 4191000 w 4438650"/>
                <a:gd name="connsiteY39" fmla="*/ 376238 h 919163"/>
                <a:gd name="connsiteX40" fmla="*/ 3981450 w 4438650"/>
                <a:gd name="connsiteY40" fmla="*/ 371475 h 919163"/>
                <a:gd name="connsiteX41" fmla="*/ 3776662 w 4438650"/>
                <a:gd name="connsiteY41" fmla="*/ 371475 h 919163"/>
                <a:gd name="connsiteX42" fmla="*/ 3557587 w 4438650"/>
                <a:gd name="connsiteY42" fmla="*/ 400050 h 919163"/>
                <a:gd name="connsiteX43" fmla="*/ 3286125 w 4438650"/>
                <a:gd name="connsiteY43" fmla="*/ 514350 h 919163"/>
                <a:gd name="connsiteX44" fmla="*/ 2976562 w 4438650"/>
                <a:gd name="connsiteY44" fmla="*/ 661988 h 919163"/>
                <a:gd name="connsiteX45" fmla="*/ 2466975 w 4438650"/>
                <a:gd name="connsiteY45" fmla="*/ 919163 h 919163"/>
                <a:gd name="connsiteX46" fmla="*/ 2228849 w 4438650"/>
                <a:gd name="connsiteY46" fmla="*/ 881062 h 919163"/>
                <a:gd name="connsiteX47" fmla="*/ 1909762 w 4438650"/>
                <a:gd name="connsiteY47" fmla="*/ 828675 h 919163"/>
                <a:gd name="connsiteX48" fmla="*/ 1676400 w 4438650"/>
                <a:gd name="connsiteY48" fmla="*/ 790576 h 919163"/>
                <a:gd name="connsiteX49" fmla="*/ 1390649 w 4438650"/>
                <a:gd name="connsiteY49" fmla="*/ 776288 h 919163"/>
                <a:gd name="connsiteX50" fmla="*/ 1157287 w 4438650"/>
                <a:gd name="connsiteY50" fmla="*/ 757238 h 919163"/>
                <a:gd name="connsiteX51" fmla="*/ 995362 w 4438650"/>
                <a:gd name="connsiteY51" fmla="*/ 738188 h 919163"/>
                <a:gd name="connsiteX52" fmla="*/ 742949 w 4438650"/>
                <a:gd name="connsiteY52" fmla="*/ 661987 h 919163"/>
                <a:gd name="connsiteX53" fmla="*/ 552450 w 4438650"/>
                <a:gd name="connsiteY53" fmla="*/ 633413 h 919163"/>
                <a:gd name="connsiteX54" fmla="*/ 466725 w 4438650"/>
                <a:gd name="connsiteY54" fmla="*/ 619125 h 919163"/>
                <a:gd name="connsiteX55" fmla="*/ 361950 w 4438650"/>
                <a:gd name="connsiteY55" fmla="*/ 576262 h 919163"/>
                <a:gd name="connsiteX56" fmla="*/ 161925 w 4438650"/>
                <a:gd name="connsiteY56" fmla="*/ 504826 h 919163"/>
                <a:gd name="connsiteX57" fmla="*/ 0 w 4438650"/>
                <a:gd name="connsiteY57" fmla="*/ 414337 h 919163"/>
                <a:gd name="connsiteX0" fmla="*/ 0 w 4438650"/>
                <a:gd name="connsiteY0" fmla="*/ 485774 h 990600"/>
                <a:gd name="connsiteX1" fmla="*/ 176212 w 4438650"/>
                <a:gd name="connsiteY1" fmla="*/ 504824 h 990600"/>
                <a:gd name="connsiteX2" fmla="*/ 276225 w 4438650"/>
                <a:gd name="connsiteY2" fmla="*/ 538162 h 990600"/>
                <a:gd name="connsiteX3" fmla="*/ 509587 w 4438650"/>
                <a:gd name="connsiteY3" fmla="*/ 561975 h 990600"/>
                <a:gd name="connsiteX4" fmla="*/ 685800 w 4438650"/>
                <a:gd name="connsiteY4" fmla="*/ 585787 h 990600"/>
                <a:gd name="connsiteX5" fmla="*/ 1081087 w 4438650"/>
                <a:gd name="connsiteY5" fmla="*/ 633412 h 990600"/>
                <a:gd name="connsiteX6" fmla="*/ 1404937 w 4438650"/>
                <a:gd name="connsiteY6" fmla="*/ 595312 h 990600"/>
                <a:gd name="connsiteX7" fmla="*/ 1452562 w 4438650"/>
                <a:gd name="connsiteY7" fmla="*/ 604837 h 990600"/>
                <a:gd name="connsiteX8" fmla="*/ 1719262 w 4438650"/>
                <a:gd name="connsiteY8" fmla="*/ 538162 h 990600"/>
                <a:gd name="connsiteX9" fmla="*/ 1847850 w 4438650"/>
                <a:gd name="connsiteY9" fmla="*/ 385762 h 990600"/>
                <a:gd name="connsiteX10" fmla="*/ 1924050 w 4438650"/>
                <a:gd name="connsiteY10" fmla="*/ 252412 h 990600"/>
                <a:gd name="connsiteX11" fmla="*/ 1995487 w 4438650"/>
                <a:gd name="connsiteY11" fmla="*/ 152400 h 990600"/>
                <a:gd name="connsiteX12" fmla="*/ 2085975 w 4438650"/>
                <a:gd name="connsiteY12" fmla="*/ 0 h 990600"/>
                <a:gd name="connsiteX13" fmla="*/ 2300287 w 4438650"/>
                <a:gd name="connsiteY13" fmla="*/ 71437 h 990600"/>
                <a:gd name="connsiteX14" fmla="*/ 2557462 w 4438650"/>
                <a:gd name="connsiteY14" fmla="*/ 80962 h 990600"/>
                <a:gd name="connsiteX15" fmla="*/ 2624137 w 4438650"/>
                <a:gd name="connsiteY15" fmla="*/ 128587 h 990600"/>
                <a:gd name="connsiteX16" fmla="*/ 2586037 w 4438650"/>
                <a:gd name="connsiteY16" fmla="*/ 204787 h 990600"/>
                <a:gd name="connsiteX17" fmla="*/ 2376487 w 4438650"/>
                <a:gd name="connsiteY17" fmla="*/ 285750 h 990600"/>
                <a:gd name="connsiteX18" fmla="*/ 2214562 w 4438650"/>
                <a:gd name="connsiteY18" fmla="*/ 385762 h 990600"/>
                <a:gd name="connsiteX19" fmla="*/ 2076449 w 4438650"/>
                <a:gd name="connsiteY19" fmla="*/ 542925 h 990600"/>
                <a:gd name="connsiteX20" fmla="*/ 2371725 w 4438650"/>
                <a:gd name="connsiteY20" fmla="*/ 542925 h 990600"/>
                <a:gd name="connsiteX21" fmla="*/ 2528887 w 4438650"/>
                <a:gd name="connsiteY21" fmla="*/ 519112 h 990600"/>
                <a:gd name="connsiteX22" fmla="*/ 2690812 w 4438650"/>
                <a:gd name="connsiteY22" fmla="*/ 490537 h 990600"/>
                <a:gd name="connsiteX23" fmla="*/ 2905125 w 4438650"/>
                <a:gd name="connsiteY23" fmla="*/ 461962 h 990600"/>
                <a:gd name="connsiteX24" fmla="*/ 2976562 w 4438650"/>
                <a:gd name="connsiteY24" fmla="*/ 385762 h 990600"/>
                <a:gd name="connsiteX25" fmla="*/ 3057525 w 4438650"/>
                <a:gd name="connsiteY25" fmla="*/ 266700 h 990600"/>
                <a:gd name="connsiteX26" fmla="*/ 3100387 w 4438650"/>
                <a:gd name="connsiteY26" fmla="*/ 209550 h 990600"/>
                <a:gd name="connsiteX27" fmla="*/ 3181350 w 4438650"/>
                <a:gd name="connsiteY27" fmla="*/ 200025 h 990600"/>
                <a:gd name="connsiteX28" fmla="*/ 3200400 w 4438650"/>
                <a:gd name="connsiteY28" fmla="*/ 276225 h 990600"/>
                <a:gd name="connsiteX29" fmla="*/ 3162300 w 4438650"/>
                <a:gd name="connsiteY29" fmla="*/ 366712 h 990600"/>
                <a:gd name="connsiteX30" fmla="*/ 3219450 w 4438650"/>
                <a:gd name="connsiteY30" fmla="*/ 442912 h 990600"/>
                <a:gd name="connsiteX31" fmla="*/ 3338512 w 4438650"/>
                <a:gd name="connsiteY31" fmla="*/ 323850 h 990600"/>
                <a:gd name="connsiteX32" fmla="*/ 3419475 w 4438650"/>
                <a:gd name="connsiteY32" fmla="*/ 204787 h 990600"/>
                <a:gd name="connsiteX33" fmla="*/ 3514725 w 4438650"/>
                <a:gd name="connsiteY33" fmla="*/ 123825 h 990600"/>
                <a:gd name="connsiteX34" fmla="*/ 3667125 w 4438650"/>
                <a:gd name="connsiteY34" fmla="*/ 104775 h 990600"/>
                <a:gd name="connsiteX35" fmla="*/ 3876675 w 4438650"/>
                <a:gd name="connsiteY35" fmla="*/ 142875 h 990600"/>
                <a:gd name="connsiteX36" fmla="*/ 4138612 w 4438650"/>
                <a:gd name="connsiteY36" fmla="*/ 185737 h 990600"/>
                <a:gd name="connsiteX37" fmla="*/ 4438650 w 4438650"/>
                <a:gd name="connsiteY37" fmla="*/ 228600 h 990600"/>
                <a:gd name="connsiteX38" fmla="*/ 4400550 w 4438650"/>
                <a:gd name="connsiteY38" fmla="*/ 371475 h 990600"/>
                <a:gd name="connsiteX39" fmla="*/ 4191000 w 4438650"/>
                <a:gd name="connsiteY39" fmla="*/ 447675 h 990600"/>
                <a:gd name="connsiteX40" fmla="*/ 3981450 w 4438650"/>
                <a:gd name="connsiteY40" fmla="*/ 442912 h 990600"/>
                <a:gd name="connsiteX41" fmla="*/ 3776662 w 4438650"/>
                <a:gd name="connsiteY41" fmla="*/ 442912 h 990600"/>
                <a:gd name="connsiteX42" fmla="*/ 3557587 w 4438650"/>
                <a:gd name="connsiteY42" fmla="*/ 471487 h 990600"/>
                <a:gd name="connsiteX43" fmla="*/ 3286125 w 4438650"/>
                <a:gd name="connsiteY43" fmla="*/ 585787 h 990600"/>
                <a:gd name="connsiteX44" fmla="*/ 2976562 w 4438650"/>
                <a:gd name="connsiteY44" fmla="*/ 733425 h 990600"/>
                <a:gd name="connsiteX45" fmla="*/ 2466975 w 4438650"/>
                <a:gd name="connsiteY45" fmla="*/ 990600 h 990600"/>
                <a:gd name="connsiteX46" fmla="*/ 2228849 w 4438650"/>
                <a:gd name="connsiteY46" fmla="*/ 952499 h 990600"/>
                <a:gd name="connsiteX47" fmla="*/ 1909762 w 4438650"/>
                <a:gd name="connsiteY47" fmla="*/ 900112 h 990600"/>
                <a:gd name="connsiteX48" fmla="*/ 1676400 w 4438650"/>
                <a:gd name="connsiteY48" fmla="*/ 862013 h 990600"/>
                <a:gd name="connsiteX49" fmla="*/ 1390649 w 4438650"/>
                <a:gd name="connsiteY49" fmla="*/ 847725 h 990600"/>
                <a:gd name="connsiteX50" fmla="*/ 1157287 w 4438650"/>
                <a:gd name="connsiteY50" fmla="*/ 828675 h 990600"/>
                <a:gd name="connsiteX51" fmla="*/ 995362 w 4438650"/>
                <a:gd name="connsiteY51" fmla="*/ 809625 h 990600"/>
                <a:gd name="connsiteX52" fmla="*/ 742949 w 4438650"/>
                <a:gd name="connsiteY52" fmla="*/ 733424 h 990600"/>
                <a:gd name="connsiteX53" fmla="*/ 552450 w 4438650"/>
                <a:gd name="connsiteY53" fmla="*/ 704850 h 990600"/>
                <a:gd name="connsiteX54" fmla="*/ 466725 w 4438650"/>
                <a:gd name="connsiteY54" fmla="*/ 690562 h 990600"/>
                <a:gd name="connsiteX55" fmla="*/ 361950 w 4438650"/>
                <a:gd name="connsiteY55" fmla="*/ 647699 h 990600"/>
                <a:gd name="connsiteX56" fmla="*/ 161925 w 4438650"/>
                <a:gd name="connsiteY56" fmla="*/ 576263 h 990600"/>
                <a:gd name="connsiteX57" fmla="*/ 0 w 4438650"/>
                <a:gd name="connsiteY57" fmla="*/ 485774 h 990600"/>
                <a:gd name="connsiteX0" fmla="*/ 0 w 4438650"/>
                <a:gd name="connsiteY0" fmla="*/ 538162 h 1042988"/>
                <a:gd name="connsiteX1" fmla="*/ 176212 w 4438650"/>
                <a:gd name="connsiteY1" fmla="*/ 557212 h 1042988"/>
                <a:gd name="connsiteX2" fmla="*/ 276225 w 4438650"/>
                <a:gd name="connsiteY2" fmla="*/ 590550 h 1042988"/>
                <a:gd name="connsiteX3" fmla="*/ 509587 w 4438650"/>
                <a:gd name="connsiteY3" fmla="*/ 614363 h 1042988"/>
                <a:gd name="connsiteX4" fmla="*/ 685800 w 4438650"/>
                <a:gd name="connsiteY4" fmla="*/ 638175 h 1042988"/>
                <a:gd name="connsiteX5" fmla="*/ 1081087 w 4438650"/>
                <a:gd name="connsiteY5" fmla="*/ 685800 h 1042988"/>
                <a:gd name="connsiteX6" fmla="*/ 1404937 w 4438650"/>
                <a:gd name="connsiteY6" fmla="*/ 647700 h 1042988"/>
                <a:gd name="connsiteX7" fmla="*/ 1452562 w 4438650"/>
                <a:gd name="connsiteY7" fmla="*/ 657225 h 1042988"/>
                <a:gd name="connsiteX8" fmla="*/ 1719262 w 4438650"/>
                <a:gd name="connsiteY8" fmla="*/ 590550 h 1042988"/>
                <a:gd name="connsiteX9" fmla="*/ 1847850 w 4438650"/>
                <a:gd name="connsiteY9" fmla="*/ 438150 h 1042988"/>
                <a:gd name="connsiteX10" fmla="*/ 1924050 w 4438650"/>
                <a:gd name="connsiteY10" fmla="*/ 304800 h 1042988"/>
                <a:gd name="connsiteX11" fmla="*/ 1995487 w 4438650"/>
                <a:gd name="connsiteY11" fmla="*/ 204788 h 1042988"/>
                <a:gd name="connsiteX12" fmla="*/ 2085975 w 4438650"/>
                <a:gd name="connsiteY12" fmla="*/ 52388 h 1042988"/>
                <a:gd name="connsiteX13" fmla="*/ 2243137 w 4438650"/>
                <a:gd name="connsiteY13" fmla="*/ 0 h 1042988"/>
                <a:gd name="connsiteX14" fmla="*/ 2557462 w 4438650"/>
                <a:gd name="connsiteY14" fmla="*/ 133350 h 1042988"/>
                <a:gd name="connsiteX15" fmla="*/ 2624137 w 4438650"/>
                <a:gd name="connsiteY15" fmla="*/ 180975 h 1042988"/>
                <a:gd name="connsiteX16" fmla="*/ 2586037 w 4438650"/>
                <a:gd name="connsiteY16" fmla="*/ 257175 h 1042988"/>
                <a:gd name="connsiteX17" fmla="*/ 2376487 w 4438650"/>
                <a:gd name="connsiteY17" fmla="*/ 338138 h 1042988"/>
                <a:gd name="connsiteX18" fmla="*/ 2214562 w 4438650"/>
                <a:gd name="connsiteY18" fmla="*/ 438150 h 1042988"/>
                <a:gd name="connsiteX19" fmla="*/ 2076449 w 4438650"/>
                <a:gd name="connsiteY19" fmla="*/ 595313 h 1042988"/>
                <a:gd name="connsiteX20" fmla="*/ 2371725 w 4438650"/>
                <a:gd name="connsiteY20" fmla="*/ 595313 h 1042988"/>
                <a:gd name="connsiteX21" fmla="*/ 2528887 w 4438650"/>
                <a:gd name="connsiteY21" fmla="*/ 571500 h 1042988"/>
                <a:gd name="connsiteX22" fmla="*/ 2690812 w 4438650"/>
                <a:gd name="connsiteY22" fmla="*/ 542925 h 1042988"/>
                <a:gd name="connsiteX23" fmla="*/ 2905125 w 4438650"/>
                <a:gd name="connsiteY23" fmla="*/ 514350 h 1042988"/>
                <a:gd name="connsiteX24" fmla="*/ 2976562 w 4438650"/>
                <a:gd name="connsiteY24" fmla="*/ 438150 h 1042988"/>
                <a:gd name="connsiteX25" fmla="*/ 3057525 w 4438650"/>
                <a:gd name="connsiteY25" fmla="*/ 319088 h 1042988"/>
                <a:gd name="connsiteX26" fmla="*/ 3100387 w 4438650"/>
                <a:gd name="connsiteY26" fmla="*/ 261938 h 1042988"/>
                <a:gd name="connsiteX27" fmla="*/ 3181350 w 4438650"/>
                <a:gd name="connsiteY27" fmla="*/ 252413 h 1042988"/>
                <a:gd name="connsiteX28" fmla="*/ 3200400 w 4438650"/>
                <a:gd name="connsiteY28" fmla="*/ 328613 h 1042988"/>
                <a:gd name="connsiteX29" fmla="*/ 3162300 w 4438650"/>
                <a:gd name="connsiteY29" fmla="*/ 419100 h 1042988"/>
                <a:gd name="connsiteX30" fmla="*/ 3219450 w 4438650"/>
                <a:gd name="connsiteY30" fmla="*/ 495300 h 1042988"/>
                <a:gd name="connsiteX31" fmla="*/ 3338512 w 4438650"/>
                <a:gd name="connsiteY31" fmla="*/ 376238 h 1042988"/>
                <a:gd name="connsiteX32" fmla="*/ 3419475 w 4438650"/>
                <a:gd name="connsiteY32" fmla="*/ 257175 h 1042988"/>
                <a:gd name="connsiteX33" fmla="*/ 3514725 w 4438650"/>
                <a:gd name="connsiteY33" fmla="*/ 176213 h 1042988"/>
                <a:gd name="connsiteX34" fmla="*/ 3667125 w 4438650"/>
                <a:gd name="connsiteY34" fmla="*/ 157163 h 1042988"/>
                <a:gd name="connsiteX35" fmla="*/ 3876675 w 4438650"/>
                <a:gd name="connsiteY35" fmla="*/ 195263 h 1042988"/>
                <a:gd name="connsiteX36" fmla="*/ 4138612 w 4438650"/>
                <a:gd name="connsiteY36" fmla="*/ 238125 h 1042988"/>
                <a:gd name="connsiteX37" fmla="*/ 4438650 w 4438650"/>
                <a:gd name="connsiteY37" fmla="*/ 280988 h 1042988"/>
                <a:gd name="connsiteX38" fmla="*/ 4400550 w 4438650"/>
                <a:gd name="connsiteY38" fmla="*/ 423863 h 1042988"/>
                <a:gd name="connsiteX39" fmla="*/ 4191000 w 4438650"/>
                <a:gd name="connsiteY39" fmla="*/ 500063 h 1042988"/>
                <a:gd name="connsiteX40" fmla="*/ 3981450 w 4438650"/>
                <a:gd name="connsiteY40" fmla="*/ 495300 h 1042988"/>
                <a:gd name="connsiteX41" fmla="*/ 3776662 w 4438650"/>
                <a:gd name="connsiteY41" fmla="*/ 495300 h 1042988"/>
                <a:gd name="connsiteX42" fmla="*/ 3557587 w 4438650"/>
                <a:gd name="connsiteY42" fmla="*/ 523875 h 1042988"/>
                <a:gd name="connsiteX43" fmla="*/ 3286125 w 4438650"/>
                <a:gd name="connsiteY43" fmla="*/ 638175 h 1042988"/>
                <a:gd name="connsiteX44" fmla="*/ 2976562 w 4438650"/>
                <a:gd name="connsiteY44" fmla="*/ 785813 h 1042988"/>
                <a:gd name="connsiteX45" fmla="*/ 2466975 w 4438650"/>
                <a:gd name="connsiteY45" fmla="*/ 1042988 h 1042988"/>
                <a:gd name="connsiteX46" fmla="*/ 2228849 w 4438650"/>
                <a:gd name="connsiteY46" fmla="*/ 1004887 h 1042988"/>
                <a:gd name="connsiteX47" fmla="*/ 1909762 w 4438650"/>
                <a:gd name="connsiteY47" fmla="*/ 952500 h 1042988"/>
                <a:gd name="connsiteX48" fmla="*/ 1676400 w 4438650"/>
                <a:gd name="connsiteY48" fmla="*/ 914401 h 1042988"/>
                <a:gd name="connsiteX49" fmla="*/ 1390649 w 4438650"/>
                <a:gd name="connsiteY49" fmla="*/ 900113 h 1042988"/>
                <a:gd name="connsiteX50" fmla="*/ 1157287 w 4438650"/>
                <a:gd name="connsiteY50" fmla="*/ 881063 h 1042988"/>
                <a:gd name="connsiteX51" fmla="*/ 995362 w 4438650"/>
                <a:gd name="connsiteY51" fmla="*/ 862013 h 1042988"/>
                <a:gd name="connsiteX52" fmla="*/ 742949 w 4438650"/>
                <a:gd name="connsiteY52" fmla="*/ 785812 h 1042988"/>
                <a:gd name="connsiteX53" fmla="*/ 552450 w 4438650"/>
                <a:gd name="connsiteY53" fmla="*/ 757238 h 1042988"/>
                <a:gd name="connsiteX54" fmla="*/ 466725 w 4438650"/>
                <a:gd name="connsiteY54" fmla="*/ 742950 h 1042988"/>
                <a:gd name="connsiteX55" fmla="*/ 361950 w 4438650"/>
                <a:gd name="connsiteY55" fmla="*/ 700087 h 1042988"/>
                <a:gd name="connsiteX56" fmla="*/ 161925 w 4438650"/>
                <a:gd name="connsiteY56" fmla="*/ 628651 h 1042988"/>
                <a:gd name="connsiteX57" fmla="*/ 0 w 4438650"/>
                <a:gd name="connsiteY57" fmla="*/ 538162 h 1042988"/>
                <a:gd name="connsiteX0" fmla="*/ 0 w 4438650"/>
                <a:gd name="connsiteY0" fmla="*/ 485774 h 990600"/>
                <a:gd name="connsiteX1" fmla="*/ 176212 w 4438650"/>
                <a:gd name="connsiteY1" fmla="*/ 504824 h 990600"/>
                <a:gd name="connsiteX2" fmla="*/ 276225 w 4438650"/>
                <a:gd name="connsiteY2" fmla="*/ 538162 h 990600"/>
                <a:gd name="connsiteX3" fmla="*/ 509587 w 4438650"/>
                <a:gd name="connsiteY3" fmla="*/ 561975 h 990600"/>
                <a:gd name="connsiteX4" fmla="*/ 685800 w 4438650"/>
                <a:gd name="connsiteY4" fmla="*/ 585787 h 990600"/>
                <a:gd name="connsiteX5" fmla="*/ 1081087 w 4438650"/>
                <a:gd name="connsiteY5" fmla="*/ 633412 h 990600"/>
                <a:gd name="connsiteX6" fmla="*/ 1404937 w 4438650"/>
                <a:gd name="connsiteY6" fmla="*/ 595312 h 990600"/>
                <a:gd name="connsiteX7" fmla="*/ 1452562 w 4438650"/>
                <a:gd name="connsiteY7" fmla="*/ 604837 h 990600"/>
                <a:gd name="connsiteX8" fmla="*/ 1719262 w 4438650"/>
                <a:gd name="connsiteY8" fmla="*/ 538162 h 990600"/>
                <a:gd name="connsiteX9" fmla="*/ 1847850 w 4438650"/>
                <a:gd name="connsiteY9" fmla="*/ 385762 h 990600"/>
                <a:gd name="connsiteX10" fmla="*/ 1924050 w 4438650"/>
                <a:gd name="connsiteY10" fmla="*/ 252412 h 990600"/>
                <a:gd name="connsiteX11" fmla="*/ 1995487 w 4438650"/>
                <a:gd name="connsiteY11" fmla="*/ 152400 h 990600"/>
                <a:gd name="connsiteX12" fmla="*/ 2085975 w 4438650"/>
                <a:gd name="connsiteY12" fmla="*/ 0 h 990600"/>
                <a:gd name="connsiteX13" fmla="*/ 2205037 w 4438650"/>
                <a:gd name="connsiteY13" fmla="*/ 66675 h 990600"/>
                <a:gd name="connsiteX14" fmla="*/ 2557462 w 4438650"/>
                <a:gd name="connsiteY14" fmla="*/ 80962 h 990600"/>
                <a:gd name="connsiteX15" fmla="*/ 2624137 w 4438650"/>
                <a:gd name="connsiteY15" fmla="*/ 128587 h 990600"/>
                <a:gd name="connsiteX16" fmla="*/ 2586037 w 4438650"/>
                <a:gd name="connsiteY16" fmla="*/ 204787 h 990600"/>
                <a:gd name="connsiteX17" fmla="*/ 2376487 w 4438650"/>
                <a:gd name="connsiteY17" fmla="*/ 285750 h 990600"/>
                <a:gd name="connsiteX18" fmla="*/ 2214562 w 4438650"/>
                <a:gd name="connsiteY18" fmla="*/ 385762 h 990600"/>
                <a:gd name="connsiteX19" fmla="*/ 2076449 w 4438650"/>
                <a:gd name="connsiteY19" fmla="*/ 542925 h 990600"/>
                <a:gd name="connsiteX20" fmla="*/ 2371725 w 4438650"/>
                <a:gd name="connsiteY20" fmla="*/ 542925 h 990600"/>
                <a:gd name="connsiteX21" fmla="*/ 2528887 w 4438650"/>
                <a:gd name="connsiteY21" fmla="*/ 519112 h 990600"/>
                <a:gd name="connsiteX22" fmla="*/ 2690812 w 4438650"/>
                <a:gd name="connsiteY22" fmla="*/ 490537 h 990600"/>
                <a:gd name="connsiteX23" fmla="*/ 2905125 w 4438650"/>
                <a:gd name="connsiteY23" fmla="*/ 461962 h 990600"/>
                <a:gd name="connsiteX24" fmla="*/ 2976562 w 4438650"/>
                <a:gd name="connsiteY24" fmla="*/ 385762 h 990600"/>
                <a:gd name="connsiteX25" fmla="*/ 3057525 w 4438650"/>
                <a:gd name="connsiteY25" fmla="*/ 266700 h 990600"/>
                <a:gd name="connsiteX26" fmla="*/ 3100387 w 4438650"/>
                <a:gd name="connsiteY26" fmla="*/ 209550 h 990600"/>
                <a:gd name="connsiteX27" fmla="*/ 3181350 w 4438650"/>
                <a:gd name="connsiteY27" fmla="*/ 200025 h 990600"/>
                <a:gd name="connsiteX28" fmla="*/ 3200400 w 4438650"/>
                <a:gd name="connsiteY28" fmla="*/ 276225 h 990600"/>
                <a:gd name="connsiteX29" fmla="*/ 3162300 w 4438650"/>
                <a:gd name="connsiteY29" fmla="*/ 366712 h 990600"/>
                <a:gd name="connsiteX30" fmla="*/ 3219450 w 4438650"/>
                <a:gd name="connsiteY30" fmla="*/ 442912 h 990600"/>
                <a:gd name="connsiteX31" fmla="*/ 3338512 w 4438650"/>
                <a:gd name="connsiteY31" fmla="*/ 323850 h 990600"/>
                <a:gd name="connsiteX32" fmla="*/ 3419475 w 4438650"/>
                <a:gd name="connsiteY32" fmla="*/ 204787 h 990600"/>
                <a:gd name="connsiteX33" fmla="*/ 3514725 w 4438650"/>
                <a:gd name="connsiteY33" fmla="*/ 123825 h 990600"/>
                <a:gd name="connsiteX34" fmla="*/ 3667125 w 4438650"/>
                <a:gd name="connsiteY34" fmla="*/ 104775 h 990600"/>
                <a:gd name="connsiteX35" fmla="*/ 3876675 w 4438650"/>
                <a:gd name="connsiteY35" fmla="*/ 142875 h 990600"/>
                <a:gd name="connsiteX36" fmla="*/ 4138612 w 4438650"/>
                <a:gd name="connsiteY36" fmla="*/ 185737 h 990600"/>
                <a:gd name="connsiteX37" fmla="*/ 4438650 w 4438650"/>
                <a:gd name="connsiteY37" fmla="*/ 228600 h 990600"/>
                <a:gd name="connsiteX38" fmla="*/ 4400550 w 4438650"/>
                <a:gd name="connsiteY38" fmla="*/ 371475 h 990600"/>
                <a:gd name="connsiteX39" fmla="*/ 4191000 w 4438650"/>
                <a:gd name="connsiteY39" fmla="*/ 447675 h 990600"/>
                <a:gd name="connsiteX40" fmla="*/ 3981450 w 4438650"/>
                <a:gd name="connsiteY40" fmla="*/ 442912 h 990600"/>
                <a:gd name="connsiteX41" fmla="*/ 3776662 w 4438650"/>
                <a:gd name="connsiteY41" fmla="*/ 442912 h 990600"/>
                <a:gd name="connsiteX42" fmla="*/ 3557587 w 4438650"/>
                <a:gd name="connsiteY42" fmla="*/ 471487 h 990600"/>
                <a:gd name="connsiteX43" fmla="*/ 3286125 w 4438650"/>
                <a:gd name="connsiteY43" fmla="*/ 585787 h 990600"/>
                <a:gd name="connsiteX44" fmla="*/ 2976562 w 4438650"/>
                <a:gd name="connsiteY44" fmla="*/ 733425 h 990600"/>
                <a:gd name="connsiteX45" fmla="*/ 2466975 w 4438650"/>
                <a:gd name="connsiteY45" fmla="*/ 990600 h 990600"/>
                <a:gd name="connsiteX46" fmla="*/ 2228849 w 4438650"/>
                <a:gd name="connsiteY46" fmla="*/ 952499 h 990600"/>
                <a:gd name="connsiteX47" fmla="*/ 1909762 w 4438650"/>
                <a:gd name="connsiteY47" fmla="*/ 900112 h 990600"/>
                <a:gd name="connsiteX48" fmla="*/ 1676400 w 4438650"/>
                <a:gd name="connsiteY48" fmla="*/ 862013 h 990600"/>
                <a:gd name="connsiteX49" fmla="*/ 1390649 w 4438650"/>
                <a:gd name="connsiteY49" fmla="*/ 847725 h 990600"/>
                <a:gd name="connsiteX50" fmla="*/ 1157287 w 4438650"/>
                <a:gd name="connsiteY50" fmla="*/ 828675 h 990600"/>
                <a:gd name="connsiteX51" fmla="*/ 995362 w 4438650"/>
                <a:gd name="connsiteY51" fmla="*/ 809625 h 990600"/>
                <a:gd name="connsiteX52" fmla="*/ 742949 w 4438650"/>
                <a:gd name="connsiteY52" fmla="*/ 733424 h 990600"/>
                <a:gd name="connsiteX53" fmla="*/ 552450 w 4438650"/>
                <a:gd name="connsiteY53" fmla="*/ 704850 h 990600"/>
                <a:gd name="connsiteX54" fmla="*/ 466725 w 4438650"/>
                <a:gd name="connsiteY54" fmla="*/ 690562 h 990600"/>
                <a:gd name="connsiteX55" fmla="*/ 361950 w 4438650"/>
                <a:gd name="connsiteY55" fmla="*/ 647699 h 990600"/>
                <a:gd name="connsiteX56" fmla="*/ 161925 w 4438650"/>
                <a:gd name="connsiteY56" fmla="*/ 576263 h 990600"/>
                <a:gd name="connsiteX57" fmla="*/ 0 w 4438650"/>
                <a:gd name="connsiteY57" fmla="*/ 485774 h 990600"/>
                <a:gd name="connsiteX0" fmla="*/ 0 w 4438650"/>
                <a:gd name="connsiteY0" fmla="*/ 509589 h 1014415"/>
                <a:gd name="connsiteX1" fmla="*/ 176212 w 4438650"/>
                <a:gd name="connsiteY1" fmla="*/ 528639 h 1014415"/>
                <a:gd name="connsiteX2" fmla="*/ 276225 w 4438650"/>
                <a:gd name="connsiteY2" fmla="*/ 561977 h 1014415"/>
                <a:gd name="connsiteX3" fmla="*/ 509587 w 4438650"/>
                <a:gd name="connsiteY3" fmla="*/ 585790 h 1014415"/>
                <a:gd name="connsiteX4" fmla="*/ 685800 w 4438650"/>
                <a:gd name="connsiteY4" fmla="*/ 609602 h 1014415"/>
                <a:gd name="connsiteX5" fmla="*/ 1081087 w 4438650"/>
                <a:gd name="connsiteY5" fmla="*/ 657227 h 1014415"/>
                <a:gd name="connsiteX6" fmla="*/ 1404937 w 4438650"/>
                <a:gd name="connsiteY6" fmla="*/ 619127 h 1014415"/>
                <a:gd name="connsiteX7" fmla="*/ 1452562 w 4438650"/>
                <a:gd name="connsiteY7" fmla="*/ 628652 h 1014415"/>
                <a:gd name="connsiteX8" fmla="*/ 1719262 w 4438650"/>
                <a:gd name="connsiteY8" fmla="*/ 561977 h 1014415"/>
                <a:gd name="connsiteX9" fmla="*/ 1847850 w 4438650"/>
                <a:gd name="connsiteY9" fmla="*/ 409577 h 1014415"/>
                <a:gd name="connsiteX10" fmla="*/ 1924050 w 4438650"/>
                <a:gd name="connsiteY10" fmla="*/ 276227 h 1014415"/>
                <a:gd name="connsiteX11" fmla="*/ 1995487 w 4438650"/>
                <a:gd name="connsiteY11" fmla="*/ 176215 h 1014415"/>
                <a:gd name="connsiteX12" fmla="*/ 2005012 w 4438650"/>
                <a:gd name="connsiteY12" fmla="*/ 0 h 1014415"/>
                <a:gd name="connsiteX13" fmla="*/ 2085975 w 4438650"/>
                <a:gd name="connsiteY13" fmla="*/ 23815 h 1014415"/>
                <a:gd name="connsiteX14" fmla="*/ 2205037 w 4438650"/>
                <a:gd name="connsiteY14" fmla="*/ 90490 h 1014415"/>
                <a:gd name="connsiteX15" fmla="*/ 2557462 w 4438650"/>
                <a:gd name="connsiteY15" fmla="*/ 104777 h 1014415"/>
                <a:gd name="connsiteX16" fmla="*/ 2624137 w 4438650"/>
                <a:gd name="connsiteY16" fmla="*/ 152402 h 1014415"/>
                <a:gd name="connsiteX17" fmla="*/ 2586037 w 4438650"/>
                <a:gd name="connsiteY17" fmla="*/ 228602 h 1014415"/>
                <a:gd name="connsiteX18" fmla="*/ 2376487 w 4438650"/>
                <a:gd name="connsiteY18" fmla="*/ 309565 h 1014415"/>
                <a:gd name="connsiteX19" fmla="*/ 2214562 w 4438650"/>
                <a:gd name="connsiteY19" fmla="*/ 409577 h 1014415"/>
                <a:gd name="connsiteX20" fmla="*/ 2076449 w 4438650"/>
                <a:gd name="connsiteY20" fmla="*/ 566740 h 1014415"/>
                <a:gd name="connsiteX21" fmla="*/ 2371725 w 4438650"/>
                <a:gd name="connsiteY21" fmla="*/ 566740 h 1014415"/>
                <a:gd name="connsiteX22" fmla="*/ 2528887 w 4438650"/>
                <a:gd name="connsiteY22" fmla="*/ 542927 h 1014415"/>
                <a:gd name="connsiteX23" fmla="*/ 2690812 w 4438650"/>
                <a:gd name="connsiteY23" fmla="*/ 514352 h 1014415"/>
                <a:gd name="connsiteX24" fmla="*/ 2905125 w 4438650"/>
                <a:gd name="connsiteY24" fmla="*/ 485777 h 1014415"/>
                <a:gd name="connsiteX25" fmla="*/ 2976562 w 4438650"/>
                <a:gd name="connsiteY25" fmla="*/ 409577 h 1014415"/>
                <a:gd name="connsiteX26" fmla="*/ 3057525 w 4438650"/>
                <a:gd name="connsiteY26" fmla="*/ 290515 h 1014415"/>
                <a:gd name="connsiteX27" fmla="*/ 3100387 w 4438650"/>
                <a:gd name="connsiteY27" fmla="*/ 233365 h 1014415"/>
                <a:gd name="connsiteX28" fmla="*/ 3181350 w 4438650"/>
                <a:gd name="connsiteY28" fmla="*/ 223840 h 1014415"/>
                <a:gd name="connsiteX29" fmla="*/ 3200400 w 4438650"/>
                <a:gd name="connsiteY29" fmla="*/ 300040 h 1014415"/>
                <a:gd name="connsiteX30" fmla="*/ 3162300 w 4438650"/>
                <a:gd name="connsiteY30" fmla="*/ 390527 h 1014415"/>
                <a:gd name="connsiteX31" fmla="*/ 3219450 w 4438650"/>
                <a:gd name="connsiteY31" fmla="*/ 466727 h 1014415"/>
                <a:gd name="connsiteX32" fmla="*/ 3338512 w 4438650"/>
                <a:gd name="connsiteY32" fmla="*/ 347665 h 1014415"/>
                <a:gd name="connsiteX33" fmla="*/ 3419475 w 4438650"/>
                <a:gd name="connsiteY33" fmla="*/ 228602 h 1014415"/>
                <a:gd name="connsiteX34" fmla="*/ 3514725 w 4438650"/>
                <a:gd name="connsiteY34" fmla="*/ 147640 h 1014415"/>
                <a:gd name="connsiteX35" fmla="*/ 3667125 w 4438650"/>
                <a:gd name="connsiteY35" fmla="*/ 128590 h 1014415"/>
                <a:gd name="connsiteX36" fmla="*/ 3876675 w 4438650"/>
                <a:gd name="connsiteY36" fmla="*/ 166690 h 1014415"/>
                <a:gd name="connsiteX37" fmla="*/ 4138612 w 4438650"/>
                <a:gd name="connsiteY37" fmla="*/ 209552 h 1014415"/>
                <a:gd name="connsiteX38" fmla="*/ 4438650 w 4438650"/>
                <a:gd name="connsiteY38" fmla="*/ 252415 h 1014415"/>
                <a:gd name="connsiteX39" fmla="*/ 4400550 w 4438650"/>
                <a:gd name="connsiteY39" fmla="*/ 395290 h 1014415"/>
                <a:gd name="connsiteX40" fmla="*/ 4191000 w 4438650"/>
                <a:gd name="connsiteY40" fmla="*/ 471490 h 1014415"/>
                <a:gd name="connsiteX41" fmla="*/ 3981450 w 4438650"/>
                <a:gd name="connsiteY41" fmla="*/ 466727 h 1014415"/>
                <a:gd name="connsiteX42" fmla="*/ 3776662 w 4438650"/>
                <a:gd name="connsiteY42" fmla="*/ 466727 h 1014415"/>
                <a:gd name="connsiteX43" fmla="*/ 3557587 w 4438650"/>
                <a:gd name="connsiteY43" fmla="*/ 495302 h 1014415"/>
                <a:gd name="connsiteX44" fmla="*/ 3286125 w 4438650"/>
                <a:gd name="connsiteY44" fmla="*/ 609602 h 1014415"/>
                <a:gd name="connsiteX45" fmla="*/ 2976562 w 4438650"/>
                <a:gd name="connsiteY45" fmla="*/ 757240 h 1014415"/>
                <a:gd name="connsiteX46" fmla="*/ 2466975 w 4438650"/>
                <a:gd name="connsiteY46" fmla="*/ 1014415 h 1014415"/>
                <a:gd name="connsiteX47" fmla="*/ 2228849 w 4438650"/>
                <a:gd name="connsiteY47" fmla="*/ 976314 h 1014415"/>
                <a:gd name="connsiteX48" fmla="*/ 1909762 w 4438650"/>
                <a:gd name="connsiteY48" fmla="*/ 923927 h 1014415"/>
                <a:gd name="connsiteX49" fmla="*/ 1676400 w 4438650"/>
                <a:gd name="connsiteY49" fmla="*/ 885828 h 1014415"/>
                <a:gd name="connsiteX50" fmla="*/ 1390649 w 4438650"/>
                <a:gd name="connsiteY50" fmla="*/ 871540 h 1014415"/>
                <a:gd name="connsiteX51" fmla="*/ 1157287 w 4438650"/>
                <a:gd name="connsiteY51" fmla="*/ 852490 h 1014415"/>
                <a:gd name="connsiteX52" fmla="*/ 995362 w 4438650"/>
                <a:gd name="connsiteY52" fmla="*/ 833440 h 1014415"/>
                <a:gd name="connsiteX53" fmla="*/ 742949 w 4438650"/>
                <a:gd name="connsiteY53" fmla="*/ 757239 h 1014415"/>
                <a:gd name="connsiteX54" fmla="*/ 552450 w 4438650"/>
                <a:gd name="connsiteY54" fmla="*/ 728665 h 1014415"/>
                <a:gd name="connsiteX55" fmla="*/ 466725 w 4438650"/>
                <a:gd name="connsiteY55" fmla="*/ 714377 h 1014415"/>
                <a:gd name="connsiteX56" fmla="*/ 361950 w 4438650"/>
                <a:gd name="connsiteY56" fmla="*/ 671514 h 1014415"/>
                <a:gd name="connsiteX57" fmla="*/ 161925 w 4438650"/>
                <a:gd name="connsiteY57" fmla="*/ 600078 h 1014415"/>
                <a:gd name="connsiteX58" fmla="*/ 0 w 4438650"/>
                <a:gd name="connsiteY58" fmla="*/ 509589 h 1014415"/>
                <a:gd name="connsiteX0" fmla="*/ 0 w 4438650"/>
                <a:gd name="connsiteY0" fmla="*/ 509589 h 1014415"/>
                <a:gd name="connsiteX1" fmla="*/ 176212 w 4438650"/>
                <a:gd name="connsiteY1" fmla="*/ 528639 h 1014415"/>
                <a:gd name="connsiteX2" fmla="*/ 276225 w 4438650"/>
                <a:gd name="connsiteY2" fmla="*/ 561977 h 1014415"/>
                <a:gd name="connsiteX3" fmla="*/ 509587 w 4438650"/>
                <a:gd name="connsiteY3" fmla="*/ 585790 h 1014415"/>
                <a:gd name="connsiteX4" fmla="*/ 685800 w 4438650"/>
                <a:gd name="connsiteY4" fmla="*/ 609602 h 1014415"/>
                <a:gd name="connsiteX5" fmla="*/ 1081087 w 4438650"/>
                <a:gd name="connsiteY5" fmla="*/ 657227 h 1014415"/>
                <a:gd name="connsiteX6" fmla="*/ 1404937 w 4438650"/>
                <a:gd name="connsiteY6" fmla="*/ 619127 h 1014415"/>
                <a:gd name="connsiteX7" fmla="*/ 1452562 w 4438650"/>
                <a:gd name="connsiteY7" fmla="*/ 628652 h 1014415"/>
                <a:gd name="connsiteX8" fmla="*/ 1719262 w 4438650"/>
                <a:gd name="connsiteY8" fmla="*/ 561977 h 1014415"/>
                <a:gd name="connsiteX9" fmla="*/ 1847850 w 4438650"/>
                <a:gd name="connsiteY9" fmla="*/ 409577 h 1014415"/>
                <a:gd name="connsiteX10" fmla="*/ 1924050 w 4438650"/>
                <a:gd name="connsiteY10" fmla="*/ 276227 h 1014415"/>
                <a:gd name="connsiteX11" fmla="*/ 1995487 w 4438650"/>
                <a:gd name="connsiteY11" fmla="*/ 176215 h 1014415"/>
                <a:gd name="connsiteX12" fmla="*/ 2005012 w 4438650"/>
                <a:gd name="connsiteY12" fmla="*/ 0 h 1014415"/>
                <a:gd name="connsiteX13" fmla="*/ 2085975 w 4438650"/>
                <a:gd name="connsiteY13" fmla="*/ 23815 h 1014415"/>
                <a:gd name="connsiteX14" fmla="*/ 2205037 w 4438650"/>
                <a:gd name="connsiteY14" fmla="*/ 90490 h 1014415"/>
                <a:gd name="connsiteX15" fmla="*/ 2333625 w 4438650"/>
                <a:gd name="connsiteY15" fmla="*/ 9527 h 1014415"/>
                <a:gd name="connsiteX16" fmla="*/ 2624137 w 4438650"/>
                <a:gd name="connsiteY16" fmla="*/ 152402 h 1014415"/>
                <a:gd name="connsiteX17" fmla="*/ 2586037 w 4438650"/>
                <a:gd name="connsiteY17" fmla="*/ 228602 h 1014415"/>
                <a:gd name="connsiteX18" fmla="*/ 2376487 w 4438650"/>
                <a:gd name="connsiteY18" fmla="*/ 309565 h 1014415"/>
                <a:gd name="connsiteX19" fmla="*/ 2214562 w 4438650"/>
                <a:gd name="connsiteY19" fmla="*/ 409577 h 1014415"/>
                <a:gd name="connsiteX20" fmla="*/ 2076449 w 4438650"/>
                <a:gd name="connsiteY20" fmla="*/ 566740 h 1014415"/>
                <a:gd name="connsiteX21" fmla="*/ 2371725 w 4438650"/>
                <a:gd name="connsiteY21" fmla="*/ 566740 h 1014415"/>
                <a:gd name="connsiteX22" fmla="*/ 2528887 w 4438650"/>
                <a:gd name="connsiteY22" fmla="*/ 542927 h 1014415"/>
                <a:gd name="connsiteX23" fmla="*/ 2690812 w 4438650"/>
                <a:gd name="connsiteY23" fmla="*/ 514352 h 1014415"/>
                <a:gd name="connsiteX24" fmla="*/ 2905125 w 4438650"/>
                <a:gd name="connsiteY24" fmla="*/ 485777 h 1014415"/>
                <a:gd name="connsiteX25" fmla="*/ 2976562 w 4438650"/>
                <a:gd name="connsiteY25" fmla="*/ 409577 h 1014415"/>
                <a:gd name="connsiteX26" fmla="*/ 3057525 w 4438650"/>
                <a:gd name="connsiteY26" fmla="*/ 290515 h 1014415"/>
                <a:gd name="connsiteX27" fmla="*/ 3100387 w 4438650"/>
                <a:gd name="connsiteY27" fmla="*/ 233365 h 1014415"/>
                <a:gd name="connsiteX28" fmla="*/ 3181350 w 4438650"/>
                <a:gd name="connsiteY28" fmla="*/ 223840 h 1014415"/>
                <a:gd name="connsiteX29" fmla="*/ 3200400 w 4438650"/>
                <a:gd name="connsiteY29" fmla="*/ 300040 h 1014415"/>
                <a:gd name="connsiteX30" fmla="*/ 3162300 w 4438650"/>
                <a:gd name="connsiteY30" fmla="*/ 390527 h 1014415"/>
                <a:gd name="connsiteX31" fmla="*/ 3219450 w 4438650"/>
                <a:gd name="connsiteY31" fmla="*/ 466727 h 1014415"/>
                <a:gd name="connsiteX32" fmla="*/ 3338512 w 4438650"/>
                <a:gd name="connsiteY32" fmla="*/ 347665 h 1014415"/>
                <a:gd name="connsiteX33" fmla="*/ 3419475 w 4438650"/>
                <a:gd name="connsiteY33" fmla="*/ 228602 h 1014415"/>
                <a:gd name="connsiteX34" fmla="*/ 3514725 w 4438650"/>
                <a:gd name="connsiteY34" fmla="*/ 147640 h 1014415"/>
                <a:gd name="connsiteX35" fmla="*/ 3667125 w 4438650"/>
                <a:gd name="connsiteY35" fmla="*/ 128590 h 1014415"/>
                <a:gd name="connsiteX36" fmla="*/ 3876675 w 4438650"/>
                <a:gd name="connsiteY36" fmla="*/ 166690 h 1014415"/>
                <a:gd name="connsiteX37" fmla="*/ 4138612 w 4438650"/>
                <a:gd name="connsiteY37" fmla="*/ 209552 h 1014415"/>
                <a:gd name="connsiteX38" fmla="*/ 4438650 w 4438650"/>
                <a:gd name="connsiteY38" fmla="*/ 252415 h 1014415"/>
                <a:gd name="connsiteX39" fmla="*/ 4400550 w 4438650"/>
                <a:gd name="connsiteY39" fmla="*/ 395290 h 1014415"/>
                <a:gd name="connsiteX40" fmla="*/ 4191000 w 4438650"/>
                <a:gd name="connsiteY40" fmla="*/ 471490 h 1014415"/>
                <a:gd name="connsiteX41" fmla="*/ 3981450 w 4438650"/>
                <a:gd name="connsiteY41" fmla="*/ 466727 h 1014415"/>
                <a:gd name="connsiteX42" fmla="*/ 3776662 w 4438650"/>
                <a:gd name="connsiteY42" fmla="*/ 466727 h 1014415"/>
                <a:gd name="connsiteX43" fmla="*/ 3557587 w 4438650"/>
                <a:gd name="connsiteY43" fmla="*/ 495302 h 1014415"/>
                <a:gd name="connsiteX44" fmla="*/ 3286125 w 4438650"/>
                <a:gd name="connsiteY44" fmla="*/ 609602 h 1014415"/>
                <a:gd name="connsiteX45" fmla="*/ 2976562 w 4438650"/>
                <a:gd name="connsiteY45" fmla="*/ 757240 h 1014415"/>
                <a:gd name="connsiteX46" fmla="*/ 2466975 w 4438650"/>
                <a:gd name="connsiteY46" fmla="*/ 1014415 h 1014415"/>
                <a:gd name="connsiteX47" fmla="*/ 2228849 w 4438650"/>
                <a:gd name="connsiteY47" fmla="*/ 976314 h 1014415"/>
                <a:gd name="connsiteX48" fmla="*/ 1909762 w 4438650"/>
                <a:gd name="connsiteY48" fmla="*/ 923927 h 1014415"/>
                <a:gd name="connsiteX49" fmla="*/ 1676400 w 4438650"/>
                <a:gd name="connsiteY49" fmla="*/ 885828 h 1014415"/>
                <a:gd name="connsiteX50" fmla="*/ 1390649 w 4438650"/>
                <a:gd name="connsiteY50" fmla="*/ 871540 h 1014415"/>
                <a:gd name="connsiteX51" fmla="*/ 1157287 w 4438650"/>
                <a:gd name="connsiteY51" fmla="*/ 852490 h 1014415"/>
                <a:gd name="connsiteX52" fmla="*/ 995362 w 4438650"/>
                <a:gd name="connsiteY52" fmla="*/ 833440 h 1014415"/>
                <a:gd name="connsiteX53" fmla="*/ 742949 w 4438650"/>
                <a:gd name="connsiteY53" fmla="*/ 757239 h 1014415"/>
                <a:gd name="connsiteX54" fmla="*/ 552450 w 4438650"/>
                <a:gd name="connsiteY54" fmla="*/ 728665 h 1014415"/>
                <a:gd name="connsiteX55" fmla="*/ 466725 w 4438650"/>
                <a:gd name="connsiteY55" fmla="*/ 714377 h 1014415"/>
                <a:gd name="connsiteX56" fmla="*/ 361950 w 4438650"/>
                <a:gd name="connsiteY56" fmla="*/ 671514 h 1014415"/>
                <a:gd name="connsiteX57" fmla="*/ 161925 w 4438650"/>
                <a:gd name="connsiteY57" fmla="*/ 600078 h 1014415"/>
                <a:gd name="connsiteX58" fmla="*/ 0 w 4438650"/>
                <a:gd name="connsiteY58" fmla="*/ 509589 h 1014415"/>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624137 w 4438650"/>
                <a:gd name="connsiteY17" fmla="*/ 166294 h 1028307"/>
                <a:gd name="connsiteX18" fmla="*/ 2586037 w 4438650"/>
                <a:gd name="connsiteY18" fmla="*/ 242494 h 1028307"/>
                <a:gd name="connsiteX19" fmla="*/ 2376487 w 4438650"/>
                <a:gd name="connsiteY19" fmla="*/ 323457 h 1028307"/>
                <a:gd name="connsiteX20" fmla="*/ 2214562 w 4438650"/>
                <a:gd name="connsiteY20" fmla="*/ 423469 h 1028307"/>
                <a:gd name="connsiteX21" fmla="*/ 2076449 w 4438650"/>
                <a:gd name="connsiteY21" fmla="*/ 580632 h 1028307"/>
                <a:gd name="connsiteX22" fmla="*/ 2371725 w 4438650"/>
                <a:gd name="connsiteY22" fmla="*/ 580632 h 1028307"/>
                <a:gd name="connsiteX23" fmla="*/ 2528887 w 4438650"/>
                <a:gd name="connsiteY23" fmla="*/ 556819 h 1028307"/>
                <a:gd name="connsiteX24" fmla="*/ 2690812 w 4438650"/>
                <a:gd name="connsiteY24" fmla="*/ 528244 h 1028307"/>
                <a:gd name="connsiteX25" fmla="*/ 2905125 w 4438650"/>
                <a:gd name="connsiteY25" fmla="*/ 499669 h 1028307"/>
                <a:gd name="connsiteX26" fmla="*/ 2976562 w 4438650"/>
                <a:gd name="connsiteY26" fmla="*/ 423469 h 1028307"/>
                <a:gd name="connsiteX27" fmla="*/ 3057525 w 4438650"/>
                <a:gd name="connsiteY27" fmla="*/ 304407 h 1028307"/>
                <a:gd name="connsiteX28" fmla="*/ 3100387 w 4438650"/>
                <a:gd name="connsiteY28" fmla="*/ 247257 h 1028307"/>
                <a:gd name="connsiteX29" fmla="*/ 3181350 w 4438650"/>
                <a:gd name="connsiteY29" fmla="*/ 237732 h 1028307"/>
                <a:gd name="connsiteX30" fmla="*/ 3200400 w 4438650"/>
                <a:gd name="connsiteY30" fmla="*/ 313932 h 1028307"/>
                <a:gd name="connsiteX31" fmla="*/ 3162300 w 4438650"/>
                <a:gd name="connsiteY31" fmla="*/ 404419 h 1028307"/>
                <a:gd name="connsiteX32" fmla="*/ 3219450 w 4438650"/>
                <a:gd name="connsiteY32" fmla="*/ 480619 h 1028307"/>
                <a:gd name="connsiteX33" fmla="*/ 3338512 w 4438650"/>
                <a:gd name="connsiteY33" fmla="*/ 361557 h 1028307"/>
                <a:gd name="connsiteX34" fmla="*/ 3419475 w 4438650"/>
                <a:gd name="connsiteY34" fmla="*/ 242494 h 1028307"/>
                <a:gd name="connsiteX35" fmla="*/ 3514725 w 4438650"/>
                <a:gd name="connsiteY35" fmla="*/ 161532 h 1028307"/>
                <a:gd name="connsiteX36" fmla="*/ 3667125 w 4438650"/>
                <a:gd name="connsiteY36" fmla="*/ 142482 h 1028307"/>
                <a:gd name="connsiteX37" fmla="*/ 3876675 w 4438650"/>
                <a:gd name="connsiteY37" fmla="*/ 180582 h 1028307"/>
                <a:gd name="connsiteX38" fmla="*/ 4138612 w 4438650"/>
                <a:gd name="connsiteY38" fmla="*/ 223444 h 1028307"/>
                <a:gd name="connsiteX39" fmla="*/ 4438650 w 4438650"/>
                <a:gd name="connsiteY39" fmla="*/ 266307 h 1028307"/>
                <a:gd name="connsiteX40" fmla="*/ 4400550 w 4438650"/>
                <a:gd name="connsiteY40" fmla="*/ 409182 h 1028307"/>
                <a:gd name="connsiteX41" fmla="*/ 4191000 w 4438650"/>
                <a:gd name="connsiteY41" fmla="*/ 485382 h 1028307"/>
                <a:gd name="connsiteX42" fmla="*/ 3981450 w 4438650"/>
                <a:gd name="connsiteY42" fmla="*/ 480619 h 1028307"/>
                <a:gd name="connsiteX43" fmla="*/ 3776662 w 4438650"/>
                <a:gd name="connsiteY43" fmla="*/ 480619 h 1028307"/>
                <a:gd name="connsiteX44" fmla="*/ 3557587 w 4438650"/>
                <a:gd name="connsiteY44" fmla="*/ 509194 h 1028307"/>
                <a:gd name="connsiteX45" fmla="*/ 3286125 w 4438650"/>
                <a:gd name="connsiteY45" fmla="*/ 623494 h 1028307"/>
                <a:gd name="connsiteX46" fmla="*/ 2976562 w 4438650"/>
                <a:gd name="connsiteY46" fmla="*/ 771132 h 1028307"/>
                <a:gd name="connsiteX47" fmla="*/ 2466975 w 4438650"/>
                <a:gd name="connsiteY47" fmla="*/ 1028307 h 1028307"/>
                <a:gd name="connsiteX48" fmla="*/ 2228849 w 4438650"/>
                <a:gd name="connsiteY48" fmla="*/ 990206 h 1028307"/>
                <a:gd name="connsiteX49" fmla="*/ 1909762 w 4438650"/>
                <a:gd name="connsiteY49" fmla="*/ 937819 h 1028307"/>
                <a:gd name="connsiteX50" fmla="*/ 1676400 w 4438650"/>
                <a:gd name="connsiteY50" fmla="*/ 899720 h 1028307"/>
                <a:gd name="connsiteX51" fmla="*/ 1390649 w 4438650"/>
                <a:gd name="connsiteY51" fmla="*/ 885432 h 1028307"/>
                <a:gd name="connsiteX52" fmla="*/ 1157287 w 4438650"/>
                <a:gd name="connsiteY52" fmla="*/ 866382 h 1028307"/>
                <a:gd name="connsiteX53" fmla="*/ 995362 w 4438650"/>
                <a:gd name="connsiteY53" fmla="*/ 847332 h 1028307"/>
                <a:gd name="connsiteX54" fmla="*/ 742949 w 4438650"/>
                <a:gd name="connsiteY54" fmla="*/ 771131 h 1028307"/>
                <a:gd name="connsiteX55" fmla="*/ 552450 w 4438650"/>
                <a:gd name="connsiteY55" fmla="*/ 742557 h 1028307"/>
                <a:gd name="connsiteX56" fmla="*/ 466725 w 4438650"/>
                <a:gd name="connsiteY56" fmla="*/ 728269 h 1028307"/>
                <a:gd name="connsiteX57" fmla="*/ 361950 w 4438650"/>
                <a:gd name="connsiteY57" fmla="*/ 685406 h 1028307"/>
                <a:gd name="connsiteX58" fmla="*/ 161925 w 4438650"/>
                <a:gd name="connsiteY58" fmla="*/ 613970 h 1028307"/>
                <a:gd name="connsiteX59" fmla="*/ 0 w 4438650"/>
                <a:gd name="connsiteY59"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24137 w 4438650"/>
                <a:gd name="connsiteY18" fmla="*/ 166294 h 1028307"/>
                <a:gd name="connsiteX19" fmla="*/ 2586037 w 4438650"/>
                <a:gd name="connsiteY19" fmla="*/ 242494 h 1028307"/>
                <a:gd name="connsiteX20" fmla="*/ 2376487 w 4438650"/>
                <a:gd name="connsiteY20" fmla="*/ 323457 h 1028307"/>
                <a:gd name="connsiteX21" fmla="*/ 2214562 w 4438650"/>
                <a:gd name="connsiteY21" fmla="*/ 423469 h 1028307"/>
                <a:gd name="connsiteX22" fmla="*/ 2076449 w 4438650"/>
                <a:gd name="connsiteY22" fmla="*/ 580632 h 1028307"/>
                <a:gd name="connsiteX23" fmla="*/ 2371725 w 4438650"/>
                <a:gd name="connsiteY23" fmla="*/ 580632 h 1028307"/>
                <a:gd name="connsiteX24" fmla="*/ 2528887 w 4438650"/>
                <a:gd name="connsiteY24" fmla="*/ 556819 h 1028307"/>
                <a:gd name="connsiteX25" fmla="*/ 2690812 w 4438650"/>
                <a:gd name="connsiteY25" fmla="*/ 528244 h 1028307"/>
                <a:gd name="connsiteX26" fmla="*/ 2905125 w 4438650"/>
                <a:gd name="connsiteY26" fmla="*/ 499669 h 1028307"/>
                <a:gd name="connsiteX27" fmla="*/ 2976562 w 4438650"/>
                <a:gd name="connsiteY27" fmla="*/ 423469 h 1028307"/>
                <a:gd name="connsiteX28" fmla="*/ 3057525 w 4438650"/>
                <a:gd name="connsiteY28" fmla="*/ 304407 h 1028307"/>
                <a:gd name="connsiteX29" fmla="*/ 3100387 w 4438650"/>
                <a:gd name="connsiteY29" fmla="*/ 247257 h 1028307"/>
                <a:gd name="connsiteX30" fmla="*/ 3181350 w 4438650"/>
                <a:gd name="connsiteY30" fmla="*/ 237732 h 1028307"/>
                <a:gd name="connsiteX31" fmla="*/ 3200400 w 4438650"/>
                <a:gd name="connsiteY31" fmla="*/ 313932 h 1028307"/>
                <a:gd name="connsiteX32" fmla="*/ 3162300 w 4438650"/>
                <a:gd name="connsiteY32" fmla="*/ 404419 h 1028307"/>
                <a:gd name="connsiteX33" fmla="*/ 3219450 w 4438650"/>
                <a:gd name="connsiteY33" fmla="*/ 480619 h 1028307"/>
                <a:gd name="connsiteX34" fmla="*/ 3338512 w 4438650"/>
                <a:gd name="connsiteY34" fmla="*/ 361557 h 1028307"/>
                <a:gd name="connsiteX35" fmla="*/ 3419475 w 4438650"/>
                <a:gd name="connsiteY35" fmla="*/ 242494 h 1028307"/>
                <a:gd name="connsiteX36" fmla="*/ 3514725 w 4438650"/>
                <a:gd name="connsiteY36" fmla="*/ 161532 h 1028307"/>
                <a:gd name="connsiteX37" fmla="*/ 3667125 w 4438650"/>
                <a:gd name="connsiteY37" fmla="*/ 142482 h 1028307"/>
                <a:gd name="connsiteX38" fmla="*/ 3876675 w 4438650"/>
                <a:gd name="connsiteY38" fmla="*/ 180582 h 1028307"/>
                <a:gd name="connsiteX39" fmla="*/ 4138612 w 4438650"/>
                <a:gd name="connsiteY39" fmla="*/ 223444 h 1028307"/>
                <a:gd name="connsiteX40" fmla="*/ 4438650 w 4438650"/>
                <a:gd name="connsiteY40" fmla="*/ 266307 h 1028307"/>
                <a:gd name="connsiteX41" fmla="*/ 4400550 w 4438650"/>
                <a:gd name="connsiteY41" fmla="*/ 409182 h 1028307"/>
                <a:gd name="connsiteX42" fmla="*/ 4191000 w 4438650"/>
                <a:gd name="connsiteY42" fmla="*/ 485382 h 1028307"/>
                <a:gd name="connsiteX43" fmla="*/ 3981450 w 4438650"/>
                <a:gd name="connsiteY43" fmla="*/ 480619 h 1028307"/>
                <a:gd name="connsiteX44" fmla="*/ 3776662 w 4438650"/>
                <a:gd name="connsiteY44" fmla="*/ 480619 h 1028307"/>
                <a:gd name="connsiteX45" fmla="*/ 3557587 w 4438650"/>
                <a:gd name="connsiteY45" fmla="*/ 509194 h 1028307"/>
                <a:gd name="connsiteX46" fmla="*/ 3286125 w 4438650"/>
                <a:gd name="connsiteY46" fmla="*/ 623494 h 1028307"/>
                <a:gd name="connsiteX47" fmla="*/ 2976562 w 4438650"/>
                <a:gd name="connsiteY47" fmla="*/ 771132 h 1028307"/>
                <a:gd name="connsiteX48" fmla="*/ 2466975 w 4438650"/>
                <a:gd name="connsiteY48" fmla="*/ 1028307 h 1028307"/>
                <a:gd name="connsiteX49" fmla="*/ 2228849 w 4438650"/>
                <a:gd name="connsiteY49" fmla="*/ 990206 h 1028307"/>
                <a:gd name="connsiteX50" fmla="*/ 1909762 w 4438650"/>
                <a:gd name="connsiteY50" fmla="*/ 937819 h 1028307"/>
                <a:gd name="connsiteX51" fmla="*/ 1676400 w 4438650"/>
                <a:gd name="connsiteY51" fmla="*/ 899720 h 1028307"/>
                <a:gd name="connsiteX52" fmla="*/ 1390649 w 4438650"/>
                <a:gd name="connsiteY52" fmla="*/ 885432 h 1028307"/>
                <a:gd name="connsiteX53" fmla="*/ 1157287 w 4438650"/>
                <a:gd name="connsiteY53" fmla="*/ 866382 h 1028307"/>
                <a:gd name="connsiteX54" fmla="*/ 995362 w 4438650"/>
                <a:gd name="connsiteY54" fmla="*/ 847332 h 1028307"/>
                <a:gd name="connsiteX55" fmla="*/ 742949 w 4438650"/>
                <a:gd name="connsiteY55" fmla="*/ 771131 h 1028307"/>
                <a:gd name="connsiteX56" fmla="*/ 552450 w 4438650"/>
                <a:gd name="connsiteY56" fmla="*/ 742557 h 1028307"/>
                <a:gd name="connsiteX57" fmla="*/ 466725 w 4438650"/>
                <a:gd name="connsiteY57" fmla="*/ 728269 h 1028307"/>
                <a:gd name="connsiteX58" fmla="*/ 361950 w 4438650"/>
                <a:gd name="connsiteY58" fmla="*/ 685406 h 1028307"/>
                <a:gd name="connsiteX59" fmla="*/ 161925 w 4438650"/>
                <a:gd name="connsiteY59" fmla="*/ 613970 h 1028307"/>
                <a:gd name="connsiteX60" fmla="*/ 0 w 4438650"/>
                <a:gd name="connsiteY60"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86037 w 4438650"/>
                <a:gd name="connsiteY19" fmla="*/ 242494 h 1028307"/>
                <a:gd name="connsiteX20" fmla="*/ 2376487 w 4438650"/>
                <a:gd name="connsiteY20" fmla="*/ 323457 h 1028307"/>
                <a:gd name="connsiteX21" fmla="*/ 2214562 w 4438650"/>
                <a:gd name="connsiteY21" fmla="*/ 423469 h 1028307"/>
                <a:gd name="connsiteX22" fmla="*/ 2076449 w 4438650"/>
                <a:gd name="connsiteY22" fmla="*/ 580632 h 1028307"/>
                <a:gd name="connsiteX23" fmla="*/ 2371725 w 4438650"/>
                <a:gd name="connsiteY23" fmla="*/ 580632 h 1028307"/>
                <a:gd name="connsiteX24" fmla="*/ 2528887 w 4438650"/>
                <a:gd name="connsiteY24" fmla="*/ 556819 h 1028307"/>
                <a:gd name="connsiteX25" fmla="*/ 2690812 w 4438650"/>
                <a:gd name="connsiteY25" fmla="*/ 528244 h 1028307"/>
                <a:gd name="connsiteX26" fmla="*/ 2905125 w 4438650"/>
                <a:gd name="connsiteY26" fmla="*/ 499669 h 1028307"/>
                <a:gd name="connsiteX27" fmla="*/ 2976562 w 4438650"/>
                <a:gd name="connsiteY27" fmla="*/ 423469 h 1028307"/>
                <a:gd name="connsiteX28" fmla="*/ 3057525 w 4438650"/>
                <a:gd name="connsiteY28" fmla="*/ 304407 h 1028307"/>
                <a:gd name="connsiteX29" fmla="*/ 3100387 w 4438650"/>
                <a:gd name="connsiteY29" fmla="*/ 247257 h 1028307"/>
                <a:gd name="connsiteX30" fmla="*/ 3181350 w 4438650"/>
                <a:gd name="connsiteY30" fmla="*/ 237732 h 1028307"/>
                <a:gd name="connsiteX31" fmla="*/ 3200400 w 4438650"/>
                <a:gd name="connsiteY31" fmla="*/ 313932 h 1028307"/>
                <a:gd name="connsiteX32" fmla="*/ 3162300 w 4438650"/>
                <a:gd name="connsiteY32" fmla="*/ 404419 h 1028307"/>
                <a:gd name="connsiteX33" fmla="*/ 3219450 w 4438650"/>
                <a:gd name="connsiteY33" fmla="*/ 480619 h 1028307"/>
                <a:gd name="connsiteX34" fmla="*/ 3338512 w 4438650"/>
                <a:gd name="connsiteY34" fmla="*/ 361557 h 1028307"/>
                <a:gd name="connsiteX35" fmla="*/ 3419475 w 4438650"/>
                <a:gd name="connsiteY35" fmla="*/ 242494 h 1028307"/>
                <a:gd name="connsiteX36" fmla="*/ 3514725 w 4438650"/>
                <a:gd name="connsiteY36" fmla="*/ 161532 h 1028307"/>
                <a:gd name="connsiteX37" fmla="*/ 3667125 w 4438650"/>
                <a:gd name="connsiteY37" fmla="*/ 142482 h 1028307"/>
                <a:gd name="connsiteX38" fmla="*/ 3876675 w 4438650"/>
                <a:gd name="connsiteY38" fmla="*/ 180582 h 1028307"/>
                <a:gd name="connsiteX39" fmla="*/ 4138612 w 4438650"/>
                <a:gd name="connsiteY39" fmla="*/ 223444 h 1028307"/>
                <a:gd name="connsiteX40" fmla="*/ 4438650 w 4438650"/>
                <a:gd name="connsiteY40" fmla="*/ 266307 h 1028307"/>
                <a:gd name="connsiteX41" fmla="*/ 4400550 w 4438650"/>
                <a:gd name="connsiteY41" fmla="*/ 409182 h 1028307"/>
                <a:gd name="connsiteX42" fmla="*/ 4191000 w 4438650"/>
                <a:gd name="connsiteY42" fmla="*/ 485382 h 1028307"/>
                <a:gd name="connsiteX43" fmla="*/ 3981450 w 4438650"/>
                <a:gd name="connsiteY43" fmla="*/ 480619 h 1028307"/>
                <a:gd name="connsiteX44" fmla="*/ 3776662 w 4438650"/>
                <a:gd name="connsiteY44" fmla="*/ 480619 h 1028307"/>
                <a:gd name="connsiteX45" fmla="*/ 3557587 w 4438650"/>
                <a:gd name="connsiteY45" fmla="*/ 509194 h 1028307"/>
                <a:gd name="connsiteX46" fmla="*/ 3286125 w 4438650"/>
                <a:gd name="connsiteY46" fmla="*/ 623494 h 1028307"/>
                <a:gd name="connsiteX47" fmla="*/ 2976562 w 4438650"/>
                <a:gd name="connsiteY47" fmla="*/ 771132 h 1028307"/>
                <a:gd name="connsiteX48" fmla="*/ 2466975 w 4438650"/>
                <a:gd name="connsiteY48" fmla="*/ 1028307 h 1028307"/>
                <a:gd name="connsiteX49" fmla="*/ 2228849 w 4438650"/>
                <a:gd name="connsiteY49" fmla="*/ 990206 h 1028307"/>
                <a:gd name="connsiteX50" fmla="*/ 1909762 w 4438650"/>
                <a:gd name="connsiteY50" fmla="*/ 937819 h 1028307"/>
                <a:gd name="connsiteX51" fmla="*/ 1676400 w 4438650"/>
                <a:gd name="connsiteY51" fmla="*/ 899720 h 1028307"/>
                <a:gd name="connsiteX52" fmla="*/ 1390649 w 4438650"/>
                <a:gd name="connsiteY52" fmla="*/ 885432 h 1028307"/>
                <a:gd name="connsiteX53" fmla="*/ 1157287 w 4438650"/>
                <a:gd name="connsiteY53" fmla="*/ 866382 h 1028307"/>
                <a:gd name="connsiteX54" fmla="*/ 995362 w 4438650"/>
                <a:gd name="connsiteY54" fmla="*/ 847332 h 1028307"/>
                <a:gd name="connsiteX55" fmla="*/ 742949 w 4438650"/>
                <a:gd name="connsiteY55" fmla="*/ 771131 h 1028307"/>
                <a:gd name="connsiteX56" fmla="*/ 552450 w 4438650"/>
                <a:gd name="connsiteY56" fmla="*/ 742557 h 1028307"/>
                <a:gd name="connsiteX57" fmla="*/ 466725 w 4438650"/>
                <a:gd name="connsiteY57" fmla="*/ 728269 h 1028307"/>
                <a:gd name="connsiteX58" fmla="*/ 361950 w 4438650"/>
                <a:gd name="connsiteY58" fmla="*/ 685406 h 1028307"/>
                <a:gd name="connsiteX59" fmla="*/ 161925 w 4438650"/>
                <a:gd name="connsiteY59" fmla="*/ 613970 h 1028307"/>
                <a:gd name="connsiteX60" fmla="*/ 0 w 4438650"/>
                <a:gd name="connsiteY60"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376487 w 4438650"/>
                <a:gd name="connsiteY20" fmla="*/ 323457 h 1028307"/>
                <a:gd name="connsiteX21" fmla="*/ 2214562 w 4438650"/>
                <a:gd name="connsiteY21" fmla="*/ 423469 h 1028307"/>
                <a:gd name="connsiteX22" fmla="*/ 2076449 w 4438650"/>
                <a:gd name="connsiteY22" fmla="*/ 580632 h 1028307"/>
                <a:gd name="connsiteX23" fmla="*/ 2371725 w 4438650"/>
                <a:gd name="connsiteY23" fmla="*/ 580632 h 1028307"/>
                <a:gd name="connsiteX24" fmla="*/ 2528887 w 4438650"/>
                <a:gd name="connsiteY24" fmla="*/ 556819 h 1028307"/>
                <a:gd name="connsiteX25" fmla="*/ 2690812 w 4438650"/>
                <a:gd name="connsiteY25" fmla="*/ 528244 h 1028307"/>
                <a:gd name="connsiteX26" fmla="*/ 2905125 w 4438650"/>
                <a:gd name="connsiteY26" fmla="*/ 499669 h 1028307"/>
                <a:gd name="connsiteX27" fmla="*/ 2976562 w 4438650"/>
                <a:gd name="connsiteY27" fmla="*/ 423469 h 1028307"/>
                <a:gd name="connsiteX28" fmla="*/ 3057525 w 4438650"/>
                <a:gd name="connsiteY28" fmla="*/ 304407 h 1028307"/>
                <a:gd name="connsiteX29" fmla="*/ 3100387 w 4438650"/>
                <a:gd name="connsiteY29" fmla="*/ 247257 h 1028307"/>
                <a:gd name="connsiteX30" fmla="*/ 3181350 w 4438650"/>
                <a:gd name="connsiteY30" fmla="*/ 237732 h 1028307"/>
                <a:gd name="connsiteX31" fmla="*/ 3200400 w 4438650"/>
                <a:gd name="connsiteY31" fmla="*/ 313932 h 1028307"/>
                <a:gd name="connsiteX32" fmla="*/ 3162300 w 4438650"/>
                <a:gd name="connsiteY32" fmla="*/ 404419 h 1028307"/>
                <a:gd name="connsiteX33" fmla="*/ 3219450 w 4438650"/>
                <a:gd name="connsiteY33" fmla="*/ 480619 h 1028307"/>
                <a:gd name="connsiteX34" fmla="*/ 3338512 w 4438650"/>
                <a:gd name="connsiteY34" fmla="*/ 361557 h 1028307"/>
                <a:gd name="connsiteX35" fmla="*/ 3419475 w 4438650"/>
                <a:gd name="connsiteY35" fmla="*/ 242494 h 1028307"/>
                <a:gd name="connsiteX36" fmla="*/ 3514725 w 4438650"/>
                <a:gd name="connsiteY36" fmla="*/ 161532 h 1028307"/>
                <a:gd name="connsiteX37" fmla="*/ 3667125 w 4438650"/>
                <a:gd name="connsiteY37" fmla="*/ 142482 h 1028307"/>
                <a:gd name="connsiteX38" fmla="*/ 3876675 w 4438650"/>
                <a:gd name="connsiteY38" fmla="*/ 180582 h 1028307"/>
                <a:gd name="connsiteX39" fmla="*/ 4138612 w 4438650"/>
                <a:gd name="connsiteY39" fmla="*/ 223444 h 1028307"/>
                <a:gd name="connsiteX40" fmla="*/ 4438650 w 4438650"/>
                <a:gd name="connsiteY40" fmla="*/ 266307 h 1028307"/>
                <a:gd name="connsiteX41" fmla="*/ 4400550 w 4438650"/>
                <a:gd name="connsiteY41" fmla="*/ 409182 h 1028307"/>
                <a:gd name="connsiteX42" fmla="*/ 4191000 w 4438650"/>
                <a:gd name="connsiteY42" fmla="*/ 485382 h 1028307"/>
                <a:gd name="connsiteX43" fmla="*/ 3981450 w 4438650"/>
                <a:gd name="connsiteY43" fmla="*/ 480619 h 1028307"/>
                <a:gd name="connsiteX44" fmla="*/ 3776662 w 4438650"/>
                <a:gd name="connsiteY44" fmla="*/ 480619 h 1028307"/>
                <a:gd name="connsiteX45" fmla="*/ 3557587 w 4438650"/>
                <a:gd name="connsiteY45" fmla="*/ 509194 h 1028307"/>
                <a:gd name="connsiteX46" fmla="*/ 3286125 w 4438650"/>
                <a:gd name="connsiteY46" fmla="*/ 623494 h 1028307"/>
                <a:gd name="connsiteX47" fmla="*/ 2976562 w 4438650"/>
                <a:gd name="connsiteY47" fmla="*/ 771132 h 1028307"/>
                <a:gd name="connsiteX48" fmla="*/ 2466975 w 4438650"/>
                <a:gd name="connsiteY48" fmla="*/ 1028307 h 1028307"/>
                <a:gd name="connsiteX49" fmla="*/ 2228849 w 4438650"/>
                <a:gd name="connsiteY49" fmla="*/ 990206 h 1028307"/>
                <a:gd name="connsiteX50" fmla="*/ 1909762 w 4438650"/>
                <a:gd name="connsiteY50" fmla="*/ 937819 h 1028307"/>
                <a:gd name="connsiteX51" fmla="*/ 1676400 w 4438650"/>
                <a:gd name="connsiteY51" fmla="*/ 899720 h 1028307"/>
                <a:gd name="connsiteX52" fmla="*/ 1390649 w 4438650"/>
                <a:gd name="connsiteY52" fmla="*/ 885432 h 1028307"/>
                <a:gd name="connsiteX53" fmla="*/ 1157287 w 4438650"/>
                <a:gd name="connsiteY53" fmla="*/ 866382 h 1028307"/>
                <a:gd name="connsiteX54" fmla="*/ 995362 w 4438650"/>
                <a:gd name="connsiteY54" fmla="*/ 847332 h 1028307"/>
                <a:gd name="connsiteX55" fmla="*/ 742949 w 4438650"/>
                <a:gd name="connsiteY55" fmla="*/ 771131 h 1028307"/>
                <a:gd name="connsiteX56" fmla="*/ 552450 w 4438650"/>
                <a:gd name="connsiteY56" fmla="*/ 742557 h 1028307"/>
                <a:gd name="connsiteX57" fmla="*/ 466725 w 4438650"/>
                <a:gd name="connsiteY57" fmla="*/ 728269 h 1028307"/>
                <a:gd name="connsiteX58" fmla="*/ 361950 w 4438650"/>
                <a:gd name="connsiteY58" fmla="*/ 685406 h 1028307"/>
                <a:gd name="connsiteX59" fmla="*/ 161925 w 4438650"/>
                <a:gd name="connsiteY59" fmla="*/ 613970 h 1028307"/>
                <a:gd name="connsiteX60" fmla="*/ 0 w 4438650"/>
                <a:gd name="connsiteY60"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214562 w 4438650"/>
                <a:gd name="connsiteY21" fmla="*/ 423469 h 1028307"/>
                <a:gd name="connsiteX22" fmla="*/ 2076449 w 4438650"/>
                <a:gd name="connsiteY22" fmla="*/ 580632 h 1028307"/>
                <a:gd name="connsiteX23" fmla="*/ 2371725 w 4438650"/>
                <a:gd name="connsiteY23" fmla="*/ 580632 h 1028307"/>
                <a:gd name="connsiteX24" fmla="*/ 2528887 w 4438650"/>
                <a:gd name="connsiteY24" fmla="*/ 556819 h 1028307"/>
                <a:gd name="connsiteX25" fmla="*/ 2690812 w 4438650"/>
                <a:gd name="connsiteY25" fmla="*/ 528244 h 1028307"/>
                <a:gd name="connsiteX26" fmla="*/ 2905125 w 4438650"/>
                <a:gd name="connsiteY26" fmla="*/ 499669 h 1028307"/>
                <a:gd name="connsiteX27" fmla="*/ 2976562 w 4438650"/>
                <a:gd name="connsiteY27" fmla="*/ 423469 h 1028307"/>
                <a:gd name="connsiteX28" fmla="*/ 3057525 w 4438650"/>
                <a:gd name="connsiteY28" fmla="*/ 304407 h 1028307"/>
                <a:gd name="connsiteX29" fmla="*/ 3100387 w 4438650"/>
                <a:gd name="connsiteY29" fmla="*/ 247257 h 1028307"/>
                <a:gd name="connsiteX30" fmla="*/ 3181350 w 4438650"/>
                <a:gd name="connsiteY30" fmla="*/ 237732 h 1028307"/>
                <a:gd name="connsiteX31" fmla="*/ 3200400 w 4438650"/>
                <a:gd name="connsiteY31" fmla="*/ 313932 h 1028307"/>
                <a:gd name="connsiteX32" fmla="*/ 3162300 w 4438650"/>
                <a:gd name="connsiteY32" fmla="*/ 404419 h 1028307"/>
                <a:gd name="connsiteX33" fmla="*/ 3219450 w 4438650"/>
                <a:gd name="connsiteY33" fmla="*/ 480619 h 1028307"/>
                <a:gd name="connsiteX34" fmla="*/ 3338512 w 4438650"/>
                <a:gd name="connsiteY34" fmla="*/ 361557 h 1028307"/>
                <a:gd name="connsiteX35" fmla="*/ 3419475 w 4438650"/>
                <a:gd name="connsiteY35" fmla="*/ 242494 h 1028307"/>
                <a:gd name="connsiteX36" fmla="*/ 3514725 w 4438650"/>
                <a:gd name="connsiteY36" fmla="*/ 161532 h 1028307"/>
                <a:gd name="connsiteX37" fmla="*/ 3667125 w 4438650"/>
                <a:gd name="connsiteY37" fmla="*/ 142482 h 1028307"/>
                <a:gd name="connsiteX38" fmla="*/ 3876675 w 4438650"/>
                <a:gd name="connsiteY38" fmla="*/ 180582 h 1028307"/>
                <a:gd name="connsiteX39" fmla="*/ 4138612 w 4438650"/>
                <a:gd name="connsiteY39" fmla="*/ 223444 h 1028307"/>
                <a:gd name="connsiteX40" fmla="*/ 4438650 w 4438650"/>
                <a:gd name="connsiteY40" fmla="*/ 266307 h 1028307"/>
                <a:gd name="connsiteX41" fmla="*/ 4400550 w 4438650"/>
                <a:gd name="connsiteY41" fmla="*/ 409182 h 1028307"/>
                <a:gd name="connsiteX42" fmla="*/ 4191000 w 4438650"/>
                <a:gd name="connsiteY42" fmla="*/ 485382 h 1028307"/>
                <a:gd name="connsiteX43" fmla="*/ 3981450 w 4438650"/>
                <a:gd name="connsiteY43" fmla="*/ 480619 h 1028307"/>
                <a:gd name="connsiteX44" fmla="*/ 3776662 w 4438650"/>
                <a:gd name="connsiteY44" fmla="*/ 480619 h 1028307"/>
                <a:gd name="connsiteX45" fmla="*/ 3557587 w 4438650"/>
                <a:gd name="connsiteY45" fmla="*/ 509194 h 1028307"/>
                <a:gd name="connsiteX46" fmla="*/ 3286125 w 4438650"/>
                <a:gd name="connsiteY46" fmla="*/ 623494 h 1028307"/>
                <a:gd name="connsiteX47" fmla="*/ 2976562 w 4438650"/>
                <a:gd name="connsiteY47" fmla="*/ 771132 h 1028307"/>
                <a:gd name="connsiteX48" fmla="*/ 2466975 w 4438650"/>
                <a:gd name="connsiteY48" fmla="*/ 1028307 h 1028307"/>
                <a:gd name="connsiteX49" fmla="*/ 2228849 w 4438650"/>
                <a:gd name="connsiteY49" fmla="*/ 990206 h 1028307"/>
                <a:gd name="connsiteX50" fmla="*/ 1909762 w 4438650"/>
                <a:gd name="connsiteY50" fmla="*/ 937819 h 1028307"/>
                <a:gd name="connsiteX51" fmla="*/ 1676400 w 4438650"/>
                <a:gd name="connsiteY51" fmla="*/ 899720 h 1028307"/>
                <a:gd name="connsiteX52" fmla="*/ 1390649 w 4438650"/>
                <a:gd name="connsiteY52" fmla="*/ 885432 h 1028307"/>
                <a:gd name="connsiteX53" fmla="*/ 1157287 w 4438650"/>
                <a:gd name="connsiteY53" fmla="*/ 866382 h 1028307"/>
                <a:gd name="connsiteX54" fmla="*/ 995362 w 4438650"/>
                <a:gd name="connsiteY54" fmla="*/ 847332 h 1028307"/>
                <a:gd name="connsiteX55" fmla="*/ 742949 w 4438650"/>
                <a:gd name="connsiteY55" fmla="*/ 771131 h 1028307"/>
                <a:gd name="connsiteX56" fmla="*/ 552450 w 4438650"/>
                <a:gd name="connsiteY56" fmla="*/ 742557 h 1028307"/>
                <a:gd name="connsiteX57" fmla="*/ 466725 w 4438650"/>
                <a:gd name="connsiteY57" fmla="*/ 728269 h 1028307"/>
                <a:gd name="connsiteX58" fmla="*/ 361950 w 4438650"/>
                <a:gd name="connsiteY58" fmla="*/ 685406 h 1028307"/>
                <a:gd name="connsiteX59" fmla="*/ 161925 w 4438650"/>
                <a:gd name="connsiteY59" fmla="*/ 613970 h 1028307"/>
                <a:gd name="connsiteX60" fmla="*/ 0 w 4438650"/>
                <a:gd name="connsiteY60"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2076449 w 4438650"/>
                <a:gd name="connsiteY22" fmla="*/ 580632 h 1028307"/>
                <a:gd name="connsiteX23" fmla="*/ 2371725 w 4438650"/>
                <a:gd name="connsiteY23" fmla="*/ 580632 h 1028307"/>
                <a:gd name="connsiteX24" fmla="*/ 2528887 w 4438650"/>
                <a:gd name="connsiteY24" fmla="*/ 556819 h 1028307"/>
                <a:gd name="connsiteX25" fmla="*/ 2690812 w 4438650"/>
                <a:gd name="connsiteY25" fmla="*/ 528244 h 1028307"/>
                <a:gd name="connsiteX26" fmla="*/ 2905125 w 4438650"/>
                <a:gd name="connsiteY26" fmla="*/ 499669 h 1028307"/>
                <a:gd name="connsiteX27" fmla="*/ 2976562 w 4438650"/>
                <a:gd name="connsiteY27" fmla="*/ 423469 h 1028307"/>
                <a:gd name="connsiteX28" fmla="*/ 3057525 w 4438650"/>
                <a:gd name="connsiteY28" fmla="*/ 304407 h 1028307"/>
                <a:gd name="connsiteX29" fmla="*/ 3100387 w 4438650"/>
                <a:gd name="connsiteY29" fmla="*/ 247257 h 1028307"/>
                <a:gd name="connsiteX30" fmla="*/ 3181350 w 4438650"/>
                <a:gd name="connsiteY30" fmla="*/ 237732 h 1028307"/>
                <a:gd name="connsiteX31" fmla="*/ 3200400 w 4438650"/>
                <a:gd name="connsiteY31" fmla="*/ 313932 h 1028307"/>
                <a:gd name="connsiteX32" fmla="*/ 3162300 w 4438650"/>
                <a:gd name="connsiteY32" fmla="*/ 404419 h 1028307"/>
                <a:gd name="connsiteX33" fmla="*/ 3219450 w 4438650"/>
                <a:gd name="connsiteY33" fmla="*/ 480619 h 1028307"/>
                <a:gd name="connsiteX34" fmla="*/ 3338512 w 4438650"/>
                <a:gd name="connsiteY34" fmla="*/ 361557 h 1028307"/>
                <a:gd name="connsiteX35" fmla="*/ 3419475 w 4438650"/>
                <a:gd name="connsiteY35" fmla="*/ 242494 h 1028307"/>
                <a:gd name="connsiteX36" fmla="*/ 3514725 w 4438650"/>
                <a:gd name="connsiteY36" fmla="*/ 161532 h 1028307"/>
                <a:gd name="connsiteX37" fmla="*/ 3667125 w 4438650"/>
                <a:gd name="connsiteY37" fmla="*/ 142482 h 1028307"/>
                <a:gd name="connsiteX38" fmla="*/ 3876675 w 4438650"/>
                <a:gd name="connsiteY38" fmla="*/ 180582 h 1028307"/>
                <a:gd name="connsiteX39" fmla="*/ 4138612 w 4438650"/>
                <a:gd name="connsiteY39" fmla="*/ 223444 h 1028307"/>
                <a:gd name="connsiteX40" fmla="*/ 4438650 w 4438650"/>
                <a:gd name="connsiteY40" fmla="*/ 266307 h 1028307"/>
                <a:gd name="connsiteX41" fmla="*/ 4400550 w 4438650"/>
                <a:gd name="connsiteY41" fmla="*/ 409182 h 1028307"/>
                <a:gd name="connsiteX42" fmla="*/ 4191000 w 4438650"/>
                <a:gd name="connsiteY42" fmla="*/ 485382 h 1028307"/>
                <a:gd name="connsiteX43" fmla="*/ 3981450 w 4438650"/>
                <a:gd name="connsiteY43" fmla="*/ 480619 h 1028307"/>
                <a:gd name="connsiteX44" fmla="*/ 3776662 w 4438650"/>
                <a:gd name="connsiteY44" fmla="*/ 480619 h 1028307"/>
                <a:gd name="connsiteX45" fmla="*/ 3557587 w 4438650"/>
                <a:gd name="connsiteY45" fmla="*/ 509194 h 1028307"/>
                <a:gd name="connsiteX46" fmla="*/ 3286125 w 4438650"/>
                <a:gd name="connsiteY46" fmla="*/ 623494 h 1028307"/>
                <a:gd name="connsiteX47" fmla="*/ 2976562 w 4438650"/>
                <a:gd name="connsiteY47" fmla="*/ 771132 h 1028307"/>
                <a:gd name="connsiteX48" fmla="*/ 2466975 w 4438650"/>
                <a:gd name="connsiteY48" fmla="*/ 1028307 h 1028307"/>
                <a:gd name="connsiteX49" fmla="*/ 2228849 w 4438650"/>
                <a:gd name="connsiteY49" fmla="*/ 990206 h 1028307"/>
                <a:gd name="connsiteX50" fmla="*/ 1909762 w 4438650"/>
                <a:gd name="connsiteY50" fmla="*/ 937819 h 1028307"/>
                <a:gd name="connsiteX51" fmla="*/ 1676400 w 4438650"/>
                <a:gd name="connsiteY51" fmla="*/ 899720 h 1028307"/>
                <a:gd name="connsiteX52" fmla="*/ 1390649 w 4438650"/>
                <a:gd name="connsiteY52" fmla="*/ 885432 h 1028307"/>
                <a:gd name="connsiteX53" fmla="*/ 1157287 w 4438650"/>
                <a:gd name="connsiteY53" fmla="*/ 866382 h 1028307"/>
                <a:gd name="connsiteX54" fmla="*/ 995362 w 4438650"/>
                <a:gd name="connsiteY54" fmla="*/ 847332 h 1028307"/>
                <a:gd name="connsiteX55" fmla="*/ 742949 w 4438650"/>
                <a:gd name="connsiteY55" fmla="*/ 771131 h 1028307"/>
                <a:gd name="connsiteX56" fmla="*/ 552450 w 4438650"/>
                <a:gd name="connsiteY56" fmla="*/ 742557 h 1028307"/>
                <a:gd name="connsiteX57" fmla="*/ 466725 w 4438650"/>
                <a:gd name="connsiteY57" fmla="*/ 728269 h 1028307"/>
                <a:gd name="connsiteX58" fmla="*/ 361950 w 4438650"/>
                <a:gd name="connsiteY58" fmla="*/ 685406 h 1028307"/>
                <a:gd name="connsiteX59" fmla="*/ 161925 w 4438650"/>
                <a:gd name="connsiteY59" fmla="*/ 613970 h 1028307"/>
                <a:gd name="connsiteX60" fmla="*/ 0 w 4438650"/>
                <a:gd name="connsiteY60"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2076449 w 4438650"/>
                <a:gd name="connsiteY23" fmla="*/ 580632 h 1028307"/>
                <a:gd name="connsiteX24" fmla="*/ 2371725 w 4438650"/>
                <a:gd name="connsiteY24" fmla="*/ 580632 h 1028307"/>
                <a:gd name="connsiteX25" fmla="*/ 2528887 w 4438650"/>
                <a:gd name="connsiteY25" fmla="*/ 556819 h 1028307"/>
                <a:gd name="connsiteX26" fmla="*/ 2690812 w 4438650"/>
                <a:gd name="connsiteY26" fmla="*/ 528244 h 1028307"/>
                <a:gd name="connsiteX27" fmla="*/ 2905125 w 4438650"/>
                <a:gd name="connsiteY27" fmla="*/ 499669 h 1028307"/>
                <a:gd name="connsiteX28" fmla="*/ 2976562 w 4438650"/>
                <a:gd name="connsiteY28" fmla="*/ 423469 h 1028307"/>
                <a:gd name="connsiteX29" fmla="*/ 3057525 w 4438650"/>
                <a:gd name="connsiteY29" fmla="*/ 304407 h 1028307"/>
                <a:gd name="connsiteX30" fmla="*/ 3100387 w 4438650"/>
                <a:gd name="connsiteY30" fmla="*/ 247257 h 1028307"/>
                <a:gd name="connsiteX31" fmla="*/ 3181350 w 4438650"/>
                <a:gd name="connsiteY31" fmla="*/ 237732 h 1028307"/>
                <a:gd name="connsiteX32" fmla="*/ 3200400 w 4438650"/>
                <a:gd name="connsiteY32" fmla="*/ 313932 h 1028307"/>
                <a:gd name="connsiteX33" fmla="*/ 3162300 w 4438650"/>
                <a:gd name="connsiteY33" fmla="*/ 404419 h 1028307"/>
                <a:gd name="connsiteX34" fmla="*/ 3219450 w 4438650"/>
                <a:gd name="connsiteY34" fmla="*/ 480619 h 1028307"/>
                <a:gd name="connsiteX35" fmla="*/ 3338512 w 4438650"/>
                <a:gd name="connsiteY35" fmla="*/ 361557 h 1028307"/>
                <a:gd name="connsiteX36" fmla="*/ 3419475 w 4438650"/>
                <a:gd name="connsiteY36" fmla="*/ 242494 h 1028307"/>
                <a:gd name="connsiteX37" fmla="*/ 3514725 w 4438650"/>
                <a:gd name="connsiteY37" fmla="*/ 161532 h 1028307"/>
                <a:gd name="connsiteX38" fmla="*/ 3667125 w 4438650"/>
                <a:gd name="connsiteY38" fmla="*/ 142482 h 1028307"/>
                <a:gd name="connsiteX39" fmla="*/ 3876675 w 4438650"/>
                <a:gd name="connsiteY39" fmla="*/ 180582 h 1028307"/>
                <a:gd name="connsiteX40" fmla="*/ 4138612 w 4438650"/>
                <a:gd name="connsiteY40" fmla="*/ 223444 h 1028307"/>
                <a:gd name="connsiteX41" fmla="*/ 4438650 w 4438650"/>
                <a:gd name="connsiteY41" fmla="*/ 266307 h 1028307"/>
                <a:gd name="connsiteX42" fmla="*/ 4400550 w 4438650"/>
                <a:gd name="connsiteY42" fmla="*/ 409182 h 1028307"/>
                <a:gd name="connsiteX43" fmla="*/ 4191000 w 4438650"/>
                <a:gd name="connsiteY43" fmla="*/ 485382 h 1028307"/>
                <a:gd name="connsiteX44" fmla="*/ 3981450 w 4438650"/>
                <a:gd name="connsiteY44" fmla="*/ 480619 h 1028307"/>
                <a:gd name="connsiteX45" fmla="*/ 3776662 w 4438650"/>
                <a:gd name="connsiteY45" fmla="*/ 480619 h 1028307"/>
                <a:gd name="connsiteX46" fmla="*/ 3557587 w 4438650"/>
                <a:gd name="connsiteY46" fmla="*/ 509194 h 1028307"/>
                <a:gd name="connsiteX47" fmla="*/ 3286125 w 4438650"/>
                <a:gd name="connsiteY47" fmla="*/ 623494 h 1028307"/>
                <a:gd name="connsiteX48" fmla="*/ 2976562 w 4438650"/>
                <a:gd name="connsiteY48" fmla="*/ 771132 h 1028307"/>
                <a:gd name="connsiteX49" fmla="*/ 2466975 w 4438650"/>
                <a:gd name="connsiteY49" fmla="*/ 1028307 h 1028307"/>
                <a:gd name="connsiteX50" fmla="*/ 2228849 w 4438650"/>
                <a:gd name="connsiteY50" fmla="*/ 990206 h 1028307"/>
                <a:gd name="connsiteX51" fmla="*/ 1909762 w 4438650"/>
                <a:gd name="connsiteY51" fmla="*/ 937819 h 1028307"/>
                <a:gd name="connsiteX52" fmla="*/ 1676400 w 4438650"/>
                <a:gd name="connsiteY52" fmla="*/ 899720 h 1028307"/>
                <a:gd name="connsiteX53" fmla="*/ 1390649 w 4438650"/>
                <a:gd name="connsiteY53" fmla="*/ 885432 h 1028307"/>
                <a:gd name="connsiteX54" fmla="*/ 1157287 w 4438650"/>
                <a:gd name="connsiteY54" fmla="*/ 866382 h 1028307"/>
                <a:gd name="connsiteX55" fmla="*/ 995362 w 4438650"/>
                <a:gd name="connsiteY55" fmla="*/ 847332 h 1028307"/>
                <a:gd name="connsiteX56" fmla="*/ 742949 w 4438650"/>
                <a:gd name="connsiteY56" fmla="*/ 771131 h 1028307"/>
                <a:gd name="connsiteX57" fmla="*/ 552450 w 4438650"/>
                <a:gd name="connsiteY57" fmla="*/ 742557 h 1028307"/>
                <a:gd name="connsiteX58" fmla="*/ 466725 w 4438650"/>
                <a:gd name="connsiteY58" fmla="*/ 728269 h 1028307"/>
                <a:gd name="connsiteX59" fmla="*/ 361950 w 4438650"/>
                <a:gd name="connsiteY59" fmla="*/ 685406 h 1028307"/>
                <a:gd name="connsiteX60" fmla="*/ 161925 w 4438650"/>
                <a:gd name="connsiteY60" fmla="*/ 613970 h 1028307"/>
                <a:gd name="connsiteX61" fmla="*/ 0 w 4438650"/>
                <a:gd name="connsiteY61"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862136 w 4438650"/>
                <a:gd name="connsiteY23" fmla="*/ 661594 h 1028307"/>
                <a:gd name="connsiteX24" fmla="*/ 2371725 w 4438650"/>
                <a:gd name="connsiteY24" fmla="*/ 580632 h 1028307"/>
                <a:gd name="connsiteX25" fmla="*/ 2528887 w 4438650"/>
                <a:gd name="connsiteY25" fmla="*/ 556819 h 1028307"/>
                <a:gd name="connsiteX26" fmla="*/ 2690812 w 4438650"/>
                <a:gd name="connsiteY26" fmla="*/ 528244 h 1028307"/>
                <a:gd name="connsiteX27" fmla="*/ 2905125 w 4438650"/>
                <a:gd name="connsiteY27" fmla="*/ 499669 h 1028307"/>
                <a:gd name="connsiteX28" fmla="*/ 2976562 w 4438650"/>
                <a:gd name="connsiteY28" fmla="*/ 423469 h 1028307"/>
                <a:gd name="connsiteX29" fmla="*/ 3057525 w 4438650"/>
                <a:gd name="connsiteY29" fmla="*/ 304407 h 1028307"/>
                <a:gd name="connsiteX30" fmla="*/ 3100387 w 4438650"/>
                <a:gd name="connsiteY30" fmla="*/ 247257 h 1028307"/>
                <a:gd name="connsiteX31" fmla="*/ 3181350 w 4438650"/>
                <a:gd name="connsiteY31" fmla="*/ 237732 h 1028307"/>
                <a:gd name="connsiteX32" fmla="*/ 3200400 w 4438650"/>
                <a:gd name="connsiteY32" fmla="*/ 313932 h 1028307"/>
                <a:gd name="connsiteX33" fmla="*/ 3162300 w 4438650"/>
                <a:gd name="connsiteY33" fmla="*/ 404419 h 1028307"/>
                <a:gd name="connsiteX34" fmla="*/ 3219450 w 4438650"/>
                <a:gd name="connsiteY34" fmla="*/ 480619 h 1028307"/>
                <a:gd name="connsiteX35" fmla="*/ 3338512 w 4438650"/>
                <a:gd name="connsiteY35" fmla="*/ 361557 h 1028307"/>
                <a:gd name="connsiteX36" fmla="*/ 3419475 w 4438650"/>
                <a:gd name="connsiteY36" fmla="*/ 242494 h 1028307"/>
                <a:gd name="connsiteX37" fmla="*/ 3514725 w 4438650"/>
                <a:gd name="connsiteY37" fmla="*/ 161532 h 1028307"/>
                <a:gd name="connsiteX38" fmla="*/ 3667125 w 4438650"/>
                <a:gd name="connsiteY38" fmla="*/ 142482 h 1028307"/>
                <a:gd name="connsiteX39" fmla="*/ 3876675 w 4438650"/>
                <a:gd name="connsiteY39" fmla="*/ 180582 h 1028307"/>
                <a:gd name="connsiteX40" fmla="*/ 4138612 w 4438650"/>
                <a:gd name="connsiteY40" fmla="*/ 223444 h 1028307"/>
                <a:gd name="connsiteX41" fmla="*/ 4438650 w 4438650"/>
                <a:gd name="connsiteY41" fmla="*/ 266307 h 1028307"/>
                <a:gd name="connsiteX42" fmla="*/ 4400550 w 4438650"/>
                <a:gd name="connsiteY42" fmla="*/ 409182 h 1028307"/>
                <a:gd name="connsiteX43" fmla="*/ 4191000 w 4438650"/>
                <a:gd name="connsiteY43" fmla="*/ 485382 h 1028307"/>
                <a:gd name="connsiteX44" fmla="*/ 3981450 w 4438650"/>
                <a:gd name="connsiteY44" fmla="*/ 480619 h 1028307"/>
                <a:gd name="connsiteX45" fmla="*/ 3776662 w 4438650"/>
                <a:gd name="connsiteY45" fmla="*/ 480619 h 1028307"/>
                <a:gd name="connsiteX46" fmla="*/ 3557587 w 4438650"/>
                <a:gd name="connsiteY46" fmla="*/ 509194 h 1028307"/>
                <a:gd name="connsiteX47" fmla="*/ 3286125 w 4438650"/>
                <a:gd name="connsiteY47" fmla="*/ 623494 h 1028307"/>
                <a:gd name="connsiteX48" fmla="*/ 2976562 w 4438650"/>
                <a:gd name="connsiteY48" fmla="*/ 771132 h 1028307"/>
                <a:gd name="connsiteX49" fmla="*/ 2466975 w 4438650"/>
                <a:gd name="connsiteY49" fmla="*/ 1028307 h 1028307"/>
                <a:gd name="connsiteX50" fmla="*/ 2228849 w 4438650"/>
                <a:gd name="connsiteY50" fmla="*/ 990206 h 1028307"/>
                <a:gd name="connsiteX51" fmla="*/ 1909762 w 4438650"/>
                <a:gd name="connsiteY51" fmla="*/ 937819 h 1028307"/>
                <a:gd name="connsiteX52" fmla="*/ 1676400 w 4438650"/>
                <a:gd name="connsiteY52" fmla="*/ 899720 h 1028307"/>
                <a:gd name="connsiteX53" fmla="*/ 1390649 w 4438650"/>
                <a:gd name="connsiteY53" fmla="*/ 885432 h 1028307"/>
                <a:gd name="connsiteX54" fmla="*/ 1157287 w 4438650"/>
                <a:gd name="connsiteY54" fmla="*/ 866382 h 1028307"/>
                <a:gd name="connsiteX55" fmla="*/ 995362 w 4438650"/>
                <a:gd name="connsiteY55" fmla="*/ 847332 h 1028307"/>
                <a:gd name="connsiteX56" fmla="*/ 742949 w 4438650"/>
                <a:gd name="connsiteY56" fmla="*/ 771131 h 1028307"/>
                <a:gd name="connsiteX57" fmla="*/ 552450 w 4438650"/>
                <a:gd name="connsiteY57" fmla="*/ 742557 h 1028307"/>
                <a:gd name="connsiteX58" fmla="*/ 466725 w 4438650"/>
                <a:gd name="connsiteY58" fmla="*/ 728269 h 1028307"/>
                <a:gd name="connsiteX59" fmla="*/ 361950 w 4438650"/>
                <a:gd name="connsiteY59" fmla="*/ 685406 h 1028307"/>
                <a:gd name="connsiteX60" fmla="*/ 161925 w 4438650"/>
                <a:gd name="connsiteY60" fmla="*/ 613970 h 1028307"/>
                <a:gd name="connsiteX61" fmla="*/ 0 w 4438650"/>
                <a:gd name="connsiteY61"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862136 w 4438650"/>
                <a:gd name="connsiteY23" fmla="*/ 661594 h 1028307"/>
                <a:gd name="connsiteX24" fmla="*/ 2371725 w 4438650"/>
                <a:gd name="connsiteY24" fmla="*/ 580632 h 1028307"/>
                <a:gd name="connsiteX25" fmla="*/ 2528887 w 4438650"/>
                <a:gd name="connsiteY25" fmla="*/ 556819 h 1028307"/>
                <a:gd name="connsiteX26" fmla="*/ 2690812 w 4438650"/>
                <a:gd name="connsiteY26" fmla="*/ 528244 h 1028307"/>
                <a:gd name="connsiteX27" fmla="*/ 2905125 w 4438650"/>
                <a:gd name="connsiteY27" fmla="*/ 499669 h 1028307"/>
                <a:gd name="connsiteX28" fmla="*/ 2976562 w 4438650"/>
                <a:gd name="connsiteY28" fmla="*/ 423469 h 1028307"/>
                <a:gd name="connsiteX29" fmla="*/ 3057525 w 4438650"/>
                <a:gd name="connsiteY29" fmla="*/ 304407 h 1028307"/>
                <a:gd name="connsiteX30" fmla="*/ 3100387 w 4438650"/>
                <a:gd name="connsiteY30" fmla="*/ 247257 h 1028307"/>
                <a:gd name="connsiteX31" fmla="*/ 3181350 w 4438650"/>
                <a:gd name="connsiteY31" fmla="*/ 237732 h 1028307"/>
                <a:gd name="connsiteX32" fmla="*/ 3200400 w 4438650"/>
                <a:gd name="connsiteY32" fmla="*/ 313932 h 1028307"/>
                <a:gd name="connsiteX33" fmla="*/ 3162300 w 4438650"/>
                <a:gd name="connsiteY33" fmla="*/ 404419 h 1028307"/>
                <a:gd name="connsiteX34" fmla="*/ 3219450 w 4438650"/>
                <a:gd name="connsiteY34" fmla="*/ 480619 h 1028307"/>
                <a:gd name="connsiteX35" fmla="*/ 3338512 w 4438650"/>
                <a:gd name="connsiteY35" fmla="*/ 361557 h 1028307"/>
                <a:gd name="connsiteX36" fmla="*/ 3419475 w 4438650"/>
                <a:gd name="connsiteY36" fmla="*/ 242494 h 1028307"/>
                <a:gd name="connsiteX37" fmla="*/ 3514725 w 4438650"/>
                <a:gd name="connsiteY37" fmla="*/ 161532 h 1028307"/>
                <a:gd name="connsiteX38" fmla="*/ 3667125 w 4438650"/>
                <a:gd name="connsiteY38" fmla="*/ 142482 h 1028307"/>
                <a:gd name="connsiteX39" fmla="*/ 3876675 w 4438650"/>
                <a:gd name="connsiteY39" fmla="*/ 180582 h 1028307"/>
                <a:gd name="connsiteX40" fmla="*/ 4138612 w 4438650"/>
                <a:gd name="connsiteY40" fmla="*/ 223444 h 1028307"/>
                <a:gd name="connsiteX41" fmla="*/ 4438650 w 4438650"/>
                <a:gd name="connsiteY41" fmla="*/ 266307 h 1028307"/>
                <a:gd name="connsiteX42" fmla="*/ 4400550 w 4438650"/>
                <a:gd name="connsiteY42" fmla="*/ 409182 h 1028307"/>
                <a:gd name="connsiteX43" fmla="*/ 4191000 w 4438650"/>
                <a:gd name="connsiteY43" fmla="*/ 485382 h 1028307"/>
                <a:gd name="connsiteX44" fmla="*/ 3981450 w 4438650"/>
                <a:gd name="connsiteY44" fmla="*/ 480619 h 1028307"/>
                <a:gd name="connsiteX45" fmla="*/ 3776662 w 4438650"/>
                <a:gd name="connsiteY45" fmla="*/ 480619 h 1028307"/>
                <a:gd name="connsiteX46" fmla="*/ 3557587 w 4438650"/>
                <a:gd name="connsiteY46" fmla="*/ 509194 h 1028307"/>
                <a:gd name="connsiteX47" fmla="*/ 3286125 w 4438650"/>
                <a:gd name="connsiteY47" fmla="*/ 623494 h 1028307"/>
                <a:gd name="connsiteX48" fmla="*/ 2976562 w 4438650"/>
                <a:gd name="connsiteY48" fmla="*/ 771132 h 1028307"/>
                <a:gd name="connsiteX49" fmla="*/ 2466975 w 4438650"/>
                <a:gd name="connsiteY49" fmla="*/ 1028307 h 1028307"/>
                <a:gd name="connsiteX50" fmla="*/ 2228849 w 4438650"/>
                <a:gd name="connsiteY50" fmla="*/ 990206 h 1028307"/>
                <a:gd name="connsiteX51" fmla="*/ 1909762 w 4438650"/>
                <a:gd name="connsiteY51" fmla="*/ 937819 h 1028307"/>
                <a:gd name="connsiteX52" fmla="*/ 1676400 w 4438650"/>
                <a:gd name="connsiteY52" fmla="*/ 899720 h 1028307"/>
                <a:gd name="connsiteX53" fmla="*/ 1390649 w 4438650"/>
                <a:gd name="connsiteY53" fmla="*/ 885432 h 1028307"/>
                <a:gd name="connsiteX54" fmla="*/ 1157287 w 4438650"/>
                <a:gd name="connsiteY54" fmla="*/ 866382 h 1028307"/>
                <a:gd name="connsiteX55" fmla="*/ 995362 w 4438650"/>
                <a:gd name="connsiteY55" fmla="*/ 847332 h 1028307"/>
                <a:gd name="connsiteX56" fmla="*/ 742949 w 4438650"/>
                <a:gd name="connsiteY56" fmla="*/ 771131 h 1028307"/>
                <a:gd name="connsiteX57" fmla="*/ 552450 w 4438650"/>
                <a:gd name="connsiteY57" fmla="*/ 742557 h 1028307"/>
                <a:gd name="connsiteX58" fmla="*/ 466725 w 4438650"/>
                <a:gd name="connsiteY58" fmla="*/ 728269 h 1028307"/>
                <a:gd name="connsiteX59" fmla="*/ 361950 w 4438650"/>
                <a:gd name="connsiteY59" fmla="*/ 685406 h 1028307"/>
                <a:gd name="connsiteX60" fmla="*/ 161925 w 4438650"/>
                <a:gd name="connsiteY60" fmla="*/ 613970 h 1028307"/>
                <a:gd name="connsiteX61" fmla="*/ 0 w 4438650"/>
                <a:gd name="connsiteY61"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66886 w 4438650"/>
                <a:gd name="connsiteY23" fmla="*/ 713982 h 1028307"/>
                <a:gd name="connsiteX24" fmla="*/ 2371725 w 4438650"/>
                <a:gd name="connsiteY24" fmla="*/ 580632 h 1028307"/>
                <a:gd name="connsiteX25" fmla="*/ 2528887 w 4438650"/>
                <a:gd name="connsiteY25" fmla="*/ 556819 h 1028307"/>
                <a:gd name="connsiteX26" fmla="*/ 2690812 w 4438650"/>
                <a:gd name="connsiteY26" fmla="*/ 528244 h 1028307"/>
                <a:gd name="connsiteX27" fmla="*/ 2905125 w 4438650"/>
                <a:gd name="connsiteY27" fmla="*/ 499669 h 1028307"/>
                <a:gd name="connsiteX28" fmla="*/ 2976562 w 4438650"/>
                <a:gd name="connsiteY28" fmla="*/ 423469 h 1028307"/>
                <a:gd name="connsiteX29" fmla="*/ 3057525 w 4438650"/>
                <a:gd name="connsiteY29" fmla="*/ 304407 h 1028307"/>
                <a:gd name="connsiteX30" fmla="*/ 3100387 w 4438650"/>
                <a:gd name="connsiteY30" fmla="*/ 247257 h 1028307"/>
                <a:gd name="connsiteX31" fmla="*/ 3181350 w 4438650"/>
                <a:gd name="connsiteY31" fmla="*/ 237732 h 1028307"/>
                <a:gd name="connsiteX32" fmla="*/ 3200400 w 4438650"/>
                <a:gd name="connsiteY32" fmla="*/ 313932 h 1028307"/>
                <a:gd name="connsiteX33" fmla="*/ 3162300 w 4438650"/>
                <a:gd name="connsiteY33" fmla="*/ 404419 h 1028307"/>
                <a:gd name="connsiteX34" fmla="*/ 3219450 w 4438650"/>
                <a:gd name="connsiteY34" fmla="*/ 480619 h 1028307"/>
                <a:gd name="connsiteX35" fmla="*/ 3338512 w 4438650"/>
                <a:gd name="connsiteY35" fmla="*/ 361557 h 1028307"/>
                <a:gd name="connsiteX36" fmla="*/ 3419475 w 4438650"/>
                <a:gd name="connsiteY36" fmla="*/ 242494 h 1028307"/>
                <a:gd name="connsiteX37" fmla="*/ 3514725 w 4438650"/>
                <a:gd name="connsiteY37" fmla="*/ 161532 h 1028307"/>
                <a:gd name="connsiteX38" fmla="*/ 3667125 w 4438650"/>
                <a:gd name="connsiteY38" fmla="*/ 142482 h 1028307"/>
                <a:gd name="connsiteX39" fmla="*/ 3876675 w 4438650"/>
                <a:gd name="connsiteY39" fmla="*/ 180582 h 1028307"/>
                <a:gd name="connsiteX40" fmla="*/ 4138612 w 4438650"/>
                <a:gd name="connsiteY40" fmla="*/ 223444 h 1028307"/>
                <a:gd name="connsiteX41" fmla="*/ 4438650 w 4438650"/>
                <a:gd name="connsiteY41" fmla="*/ 266307 h 1028307"/>
                <a:gd name="connsiteX42" fmla="*/ 4400550 w 4438650"/>
                <a:gd name="connsiteY42" fmla="*/ 409182 h 1028307"/>
                <a:gd name="connsiteX43" fmla="*/ 4191000 w 4438650"/>
                <a:gd name="connsiteY43" fmla="*/ 485382 h 1028307"/>
                <a:gd name="connsiteX44" fmla="*/ 3981450 w 4438650"/>
                <a:gd name="connsiteY44" fmla="*/ 480619 h 1028307"/>
                <a:gd name="connsiteX45" fmla="*/ 3776662 w 4438650"/>
                <a:gd name="connsiteY45" fmla="*/ 480619 h 1028307"/>
                <a:gd name="connsiteX46" fmla="*/ 3557587 w 4438650"/>
                <a:gd name="connsiteY46" fmla="*/ 509194 h 1028307"/>
                <a:gd name="connsiteX47" fmla="*/ 3286125 w 4438650"/>
                <a:gd name="connsiteY47" fmla="*/ 623494 h 1028307"/>
                <a:gd name="connsiteX48" fmla="*/ 2976562 w 4438650"/>
                <a:gd name="connsiteY48" fmla="*/ 771132 h 1028307"/>
                <a:gd name="connsiteX49" fmla="*/ 2466975 w 4438650"/>
                <a:gd name="connsiteY49" fmla="*/ 1028307 h 1028307"/>
                <a:gd name="connsiteX50" fmla="*/ 2228849 w 4438650"/>
                <a:gd name="connsiteY50" fmla="*/ 990206 h 1028307"/>
                <a:gd name="connsiteX51" fmla="*/ 1909762 w 4438650"/>
                <a:gd name="connsiteY51" fmla="*/ 937819 h 1028307"/>
                <a:gd name="connsiteX52" fmla="*/ 1676400 w 4438650"/>
                <a:gd name="connsiteY52" fmla="*/ 899720 h 1028307"/>
                <a:gd name="connsiteX53" fmla="*/ 1390649 w 4438650"/>
                <a:gd name="connsiteY53" fmla="*/ 885432 h 1028307"/>
                <a:gd name="connsiteX54" fmla="*/ 1157287 w 4438650"/>
                <a:gd name="connsiteY54" fmla="*/ 866382 h 1028307"/>
                <a:gd name="connsiteX55" fmla="*/ 995362 w 4438650"/>
                <a:gd name="connsiteY55" fmla="*/ 847332 h 1028307"/>
                <a:gd name="connsiteX56" fmla="*/ 742949 w 4438650"/>
                <a:gd name="connsiteY56" fmla="*/ 771131 h 1028307"/>
                <a:gd name="connsiteX57" fmla="*/ 552450 w 4438650"/>
                <a:gd name="connsiteY57" fmla="*/ 742557 h 1028307"/>
                <a:gd name="connsiteX58" fmla="*/ 466725 w 4438650"/>
                <a:gd name="connsiteY58" fmla="*/ 728269 h 1028307"/>
                <a:gd name="connsiteX59" fmla="*/ 361950 w 4438650"/>
                <a:gd name="connsiteY59" fmla="*/ 685406 h 1028307"/>
                <a:gd name="connsiteX60" fmla="*/ 161925 w 4438650"/>
                <a:gd name="connsiteY60" fmla="*/ 613970 h 1028307"/>
                <a:gd name="connsiteX61" fmla="*/ 0 w 4438650"/>
                <a:gd name="connsiteY61"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66886 w 4438650"/>
                <a:gd name="connsiteY23" fmla="*/ 713982 h 1028307"/>
                <a:gd name="connsiteX24" fmla="*/ 2371725 w 4438650"/>
                <a:gd name="connsiteY24" fmla="*/ 580632 h 1028307"/>
                <a:gd name="connsiteX25" fmla="*/ 2528887 w 4438650"/>
                <a:gd name="connsiteY25" fmla="*/ 556819 h 1028307"/>
                <a:gd name="connsiteX26" fmla="*/ 2690812 w 4438650"/>
                <a:gd name="connsiteY26" fmla="*/ 528244 h 1028307"/>
                <a:gd name="connsiteX27" fmla="*/ 2905125 w 4438650"/>
                <a:gd name="connsiteY27" fmla="*/ 499669 h 1028307"/>
                <a:gd name="connsiteX28" fmla="*/ 2976562 w 4438650"/>
                <a:gd name="connsiteY28" fmla="*/ 423469 h 1028307"/>
                <a:gd name="connsiteX29" fmla="*/ 3057525 w 4438650"/>
                <a:gd name="connsiteY29" fmla="*/ 304407 h 1028307"/>
                <a:gd name="connsiteX30" fmla="*/ 3100387 w 4438650"/>
                <a:gd name="connsiteY30" fmla="*/ 247257 h 1028307"/>
                <a:gd name="connsiteX31" fmla="*/ 3181350 w 4438650"/>
                <a:gd name="connsiteY31" fmla="*/ 237732 h 1028307"/>
                <a:gd name="connsiteX32" fmla="*/ 3200400 w 4438650"/>
                <a:gd name="connsiteY32" fmla="*/ 313932 h 1028307"/>
                <a:gd name="connsiteX33" fmla="*/ 3162300 w 4438650"/>
                <a:gd name="connsiteY33" fmla="*/ 404419 h 1028307"/>
                <a:gd name="connsiteX34" fmla="*/ 3219450 w 4438650"/>
                <a:gd name="connsiteY34" fmla="*/ 480619 h 1028307"/>
                <a:gd name="connsiteX35" fmla="*/ 3338512 w 4438650"/>
                <a:gd name="connsiteY35" fmla="*/ 361557 h 1028307"/>
                <a:gd name="connsiteX36" fmla="*/ 3419475 w 4438650"/>
                <a:gd name="connsiteY36" fmla="*/ 242494 h 1028307"/>
                <a:gd name="connsiteX37" fmla="*/ 3514725 w 4438650"/>
                <a:gd name="connsiteY37" fmla="*/ 161532 h 1028307"/>
                <a:gd name="connsiteX38" fmla="*/ 3667125 w 4438650"/>
                <a:gd name="connsiteY38" fmla="*/ 142482 h 1028307"/>
                <a:gd name="connsiteX39" fmla="*/ 3876675 w 4438650"/>
                <a:gd name="connsiteY39" fmla="*/ 180582 h 1028307"/>
                <a:gd name="connsiteX40" fmla="*/ 4138612 w 4438650"/>
                <a:gd name="connsiteY40" fmla="*/ 223444 h 1028307"/>
                <a:gd name="connsiteX41" fmla="*/ 4438650 w 4438650"/>
                <a:gd name="connsiteY41" fmla="*/ 266307 h 1028307"/>
                <a:gd name="connsiteX42" fmla="*/ 4400550 w 4438650"/>
                <a:gd name="connsiteY42" fmla="*/ 409182 h 1028307"/>
                <a:gd name="connsiteX43" fmla="*/ 4191000 w 4438650"/>
                <a:gd name="connsiteY43" fmla="*/ 485382 h 1028307"/>
                <a:gd name="connsiteX44" fmla="*/ 3981450 w 4438650"/>
                <a:gd name="connsiteY44" fmla="*/ 480619 h 1028307"/>
                <a:gd name="connsiteX45" fmla="*/ 3776662 w 4438650"/>
                <a:gd name="connsiteY45" fmla="*/ 480619 h 1028307"/>
                <a:gd name="connsiteX46" fmla="*/ 3557587 w 4438650"/>
                <a:gd name="connsiteY46" fmla="*/ 509194 h 1028307"/>
                <a:gd name="connsiteX47" fmla="*/ 3286125 w 4438650"/>
                <a:gd name="connsiteY47" fmla="*/ 623494 h 1028307"/>
                <a:gd name="connsiteX48" fmla="*/ 2976562 w 4438650"/>
                <a:gd name="connsiteY48" fmla="*/ 771132 h 1028307"/>
                <a:gd name="connsiteX49" fmla="*/ 2466975 w 4438650"/>
                <a:gd name="connsiteY49" fmla="*/ 1028307 h 1028307"/>
                <a:gd name="connsiteX50" fmla="*/ 2228849 w 4438650"/>
                <a:gd name="connsiteY50" fmla="*/ 990206 h 1028307"/>
                <a:gd name="connsiteX51" fmla="*/ 1909762 w 4438650"/>
                <a:gd name="connsiteY51" fmla="*/ 937819 h 1028307"/>
                <a:gd name="connsiteX52" fmla="*/ 1676400 w 4438650"/>
                <a:gd name="connsiteY52" fmla="*/ 899720 h 1028307"/>
                <a:gd name="connsiteX53" fmla="*/ 1390649 w 4438650"/>
                <a:gd name="connsiteY53" fmla="*/ 885432 h 1028307"/>
                <a:gd name="connsiteX54" fmla="*/ 1157287 w 4438650"/>
                <a:gd name="connsiteY54" fmla="*/ 866382 h 1028307"/>
                <a:gd name="connsiteX55" fmla="*/ 995362 w 4438650"/>
                <a:gd name="connsiteY55" fmla="*/ 847332 h 1028307"/>
                <a:gd name="connsiteX56" fmla="*/ 742949 w 4438650"/>
                <a:gd name="connsiteY56" fmla="*/ 771131 h 1028307"/>
                <a:gd name="connsiteX57" fmla="*/ 552450 w 4438650"/>
                <a:gd name="connsiteY57" fmla="*/ 742557 h 1028307"/>
                <a:gd name="connsiteX58" fmla="*/ 466725 w 4438650"/>
                <a:gd name="connsiteY58" fmla="*/ 728269 h 1028307"/>
                <a:gd name="connsiteX59" fmla="*/ 361950 w 4438650"/>
                <a:gd name="connsiteY59" fmla="*/ 685406 h 1028307"/>
                <a:gd name="connsiteX60" fmla="*/ 161925 w 4438650"/>
                <a:gd name="connsiteY60" fmla="*/ 613970 h 1028307"/>
                <a:gd name="connsiteX61" fmla="*/ 0 w 4438650"/>
                <a:gd name="connsiteY61"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66886 w 4438650"/>
                <a:gd name="connsiteY23" fmla="*/ 713982 h 1028307"/>
                <a:gd name="connsiteX24" fmla="*/ 1857375 w 4438650"/>
                <a:gd name="connsiteY24" fmla="*/ 809231 h 1028307"/>
                <a:gd name="connsiteX25" fmla="*/ 2371725 w 4438650"/>
                <a:gd name="connsiteY25" fmla="*/ 580632 h 1028307"/>
                <a:gd name="connsiteX26" fmla="*/ 2528887 w 4438650"/>
                <a:gd name="connsiteY26" fmla="*/ 556819 h 1028307"/>
                <a:gd name="connsiteX27" fmla="*/ 2690812 w 4438650"/>
                <a:gd name="connsiteY27" fmla="*/ 528244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2976562 w 4438650"/>
                <a:gd name="connsiteY49" fmla="*/ 771132 h 1028307"/>
                <a:gd name="connsiteX50" fmla="*/ 2466975 w 4438650"/>
                <a:gd name="connsiteY50" fmla="*/ 1028307 h 1028307"/>
                <a:gd name="connsiteX51" fmla="*/ 2228849 w 4438650"/>
                <a:gd name="connsiteY51" fmla="*/ 990206 h 1028307"/>
                <a:gd name="connsiteX52" fmla="*/ 1909762 w 4438650"/>
                <a:gd name="connsiteY52" fmla="*/ 937819 h 1028307"/>
                <a:gd name="connsiteX53" fmla="*/ 1676400 w 4438650"/>
                <a:gd name="connsiteY53" fmla="*/ 899720 h 1028307"/>
                <a:gd name="connsiteX54" fmla="*/ 1390649 w 4438650"/>
                <a:gd name="connsiteY54" fmla="*/ 885432 h 1028307"/>
                <a:gd name="connsiteX55" fmla="*/ 1157287 w 4438650"/>
                <a:gd name="connsiteY55" fmla="*/ 866382 h 1028307"/>
                <a:gd name="connsiteX56" fmla="*/ 995362 w 4438650"/>
                <a:gd name="connsiteY56" fmla="*/ 847332 h 1028307"/>
                <a:gd name="connsiteX57" fmla="*/ 742949 w 4438650"/>
                <a:gd name="connsiteY57" fmla="*/ 771131 h 1028307"/>
                <a:gd name="connsiteX58" fmla="*/ 552450 w 4438650"/>
                <a:gd name="connsiteY58" fmla="*/ 742557 h 1028307"/>
                <a:gd name="connsiteX59" fmla="*/ 466725 w 4438650"/>
                <a:gd name="connsiteY59" fmla="*/ 728269 h 1028307"/>
                <a:gd name="connsiteX60" fmla="*/ 361950 w 4438650"/>
                <a:gd name="connsiteY60" fmla="*/ 685406 h 1028307"/>
                <a:gd name="connsiteX61" fmla="*/ 161925 w 4438650"/>
                <a:gd name="connsiteY61" fmla="*/ 613970 h 1028307"/>
                <a:gd name="connsiteX62" fmla="*/ 0 w 4438650"/>
                <a:gd name="connsiteY62"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57375 w 4438650"/>
                <a:gd name="connsiteY24" fmla="*/ 809231 h 1028307"/>
                <a:gd name="connsiteX25" fmla="*/ 2371725 w 4438650"/>
                <a:gd name="connsiteY25" fmla="*/ 580632 h 1028307"/>
                <a:gd name="connsiteX26" fmla="*/ 2528887 w 4438650"/>
                <a:gd name="connsiteY26" fmla="*/ 556819 h 1028307"/>
                <a:gd name="connsiteX27" fmla="*/ 2690812 w 4438650"/>
                <a:gd name="connsiteY27" fmla="*/ 528244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2976562 w 4438650"/>
                <a:gd name="connsiteY49" fmla="*/ 771132 h 1028307"/>
                <a:gd name="connsiteX50" fmla="*/ 2466975 w 4438650"/>
                <a:gd name="connsiteY50" fmla="*/ 1028307 h 1028307"/>
                <a:gd name="connsiteX51" fmla="*/ 2228849 w 4438650"/>
                <a:gd name="connsiteY51" fmla="*/ 990206 h 1028307"/>
                <a:gd name="connsiteX52" fmla="*/ 1909762 w 4438650"/>
                <a:gd name="connsiteY52" fmla="*/ 937819 h 1028307"/>
                <a:gd name="connsiteX53" fmla="*/ 1676400 w 4438650"/>
                <a:gd name="connsiteY53" fmla="*/ 899720 h 1028307"/>
                <a:gd name="connsiteX54" fmla="*/ 1390649 w 4438650"/>
                <a:gd name="connsiteY54" fmla="*/ 885432 h 1028307"/>
                <a:gd name="connsiteX55" fmla="*/ 1157287 w 4438650"/>
                <a:gd name="connsiteY55" fmla="*/ 866382 h 1028307"/>
                <a:gd name="connsiteX56" fmla="*/ 995362 w 4438650"/>
                <a:gd name="connsiteY56" fmla="*/ 847332 h 1028307"/>
                <a:gd name="connsiteX57" fmla="*/ 742949 w 4438650"/>
                <a:gd name="connsiteY57" fmla="*/ 771131 h 1028307"/>
                <a:gd name="connsiteX58" fmla="*/ 552450 w 4438650"/>
                <a:gd name="connsiteY58" fmla="*/ 742557 h 1028307"/>
                <a:gd name="connsiteX59" fmla="*/ 466725 w 4438650"/>
                <a:gd name="connsiteY59" fmla="*/ 728269 h 1028307"/>
                <a:gd name="connsiteX60" fmla="*/ 361950 w 4438650"/>
                <a:gd name="connsiteY60" fmla="*/ 685406 h 1028307"/>
                <a:gd name="connsiteX61" fmla="*/ 161925 w 4438650"/>
                <a:gd name="connsiteY61" fmla="*/ 613970 h 1028307"/>
                <a:gd name="connsiteX62" fmla="*/ 0 w 4438650"/>
                <a:gd name="connsiteY62"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57375 w 4438650"/>
                <a:gd name="connsiteY24" fmla="*/ 809231 h 1028307"/>
                <a:gd name="connsiteX25" fmla="*/ 2124075 w 4438650"/>
                <a:gd name="connsiteY25" fmla="*/ 856857 h 1028307"/>
                <a:gd name="connsiteX26" fmla="*/ 2528887 w 4438650"/>
                <a:gd name="connsiteY26" fmla="*/ 556819 h 1028307"/>
                <a:gd name="connsiteX27" fmla="*/ 2690812 w 4438650"/>
                <a:gd name="connsiteY27" fmla="*/ 528244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2976562 w 4438650"/>
                <a:gd name="connsiteY49" fmla="*/ 771132 h 1028307"/>
                <a:gd name="connsiteX50" fmla="*/ 2466975 w 4438650"/>
                <a:gd name="connsiteY50" fmla="*/ 1028307 h 1028307"/>
                <a:gd name="connsiteX51" fmla="*/ 2228849 w 4438650"/>
                <a:gd name="connsiteY51" fmla="*/ 990206 h 1028307"/>
                <a:gd name="connsiteX52" fmla="*/ 1909762 w 4438650"/>
                <a:gd name="connsiteY52" fmla="*/ 937819 h 1028307"/>
                <a:gd name="connsiteX53" fmla="*/ 1676400 w 4438650"/>
                <a:gd name="connsiteY53" fmla="*/ 899720 h 1028307"/>
                <a:gd name="connsiteX54" fmla="*/ 1390649 w 4438650"/>
                <a:gd name="connsiteY54" fmla="*/ 885432 h 1028307"/>
                <a:gd name="connsiteX55" fmla="*/ 1157287 w 4438650"/>
                <a:gd name="connsiteY55" fmla="*/ 866382 h 1028307"/>
                <a:gd name="connsiteX56" fmla="*/ 995362 w 4438650"/>
                <a:gd name="connsiteY56" fmla="*/ 847332 h 1028307"/>
                <a:gd name="connsiteX57" fmla="*/ 742949 w 4438650"/>
                <a:gd name="connsiteY57" fmla="*/ 771131 h 1028307"/>
                <a:gd name="connsiteX58" fmla="*/ 552450 w 4438650"/>
                <a:gd name="connsiteY58" fmla="*/ 742557 h 1028307"/>
                <a:gd name="connsiteX59" fmla="*/ 466725 w 4438650"/>
                <a:gd name="connsiteY59" fmla="*/ 728269 h 1028307"/>
                <a:gd name="connsiteX60" fmla="*/ 361950 w 4438650"/>
                <a:gd name="connsiteY60" fmla="*/ 685406 h 1028307"/>
                <a:gd name="connsiteX61" fmla="*/ 161925 w 4438650"/>
                <a:gd name="connsiteY61" fmla="*/ 613970 h 1028307"/>
                <a:gd name="connsiteX62" fmla="*/ 0 w 4438650"/>
                <a:gd name="connsiteY62"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81188 w 4438650"/>
                <a:gd name="connsiteY24" fmla="*/ 837806 h 1028307"/>
                <a:gd name="connsiteX25" fmla="*/ 2124075 w 4438650"/>
                <a:gd name="connsiteY25" fmla="*/ 856857 h 1028307"/>
                <a:gd name="connsiteX26" fmla="*/ 2528887 w 4438650"/>
                <a:gd name="connsiteY26" fmla="*/ 556819 h 1028307"/>
                <a:gd name="connsiteX27" fmla="*/ 2690812 w 4438650"/>
                <a:gd name="connsiteY27" fmla="*/ 528244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2976562 w 4438650"/>
                <a:gd name="connsiteY49" fmla="*/ 771132 h 1028307"/>
                <a:gd name="connsiteX50" fmla="*/ 2466975 w 4438650"/>
                <a:gd name="connsiteY50" fmla="*/ 1028307 h 1028307"/>
                <a:gd name="connsiteX51" fmla="*/ 2228849 w 4438650"/>
                <a:gd name="connsiteY51" fmla="*/ 990206 h 1028307"/>
                <a:gd name="connsiteX52" fmla="*/ 1909762 w 4438650"/>
                <a:gd name="connsiteY52" fmla="*/ 937819 h 1028307"/>
                <a:gd name="connsiteX53" fmla="*/ 1676400 w 4438650"/>
                <a:gd name="connsiteY53" fmla="*/ 899720 h 1028307"/>
                <a:gd name="connsiteX54" fmla="*/ 1390649 w 4438650"/>
                <a:gd name="connsiteY54" fmla="*/ 885432 h 1028307"/>
                <a:gd name="connsiteX55" fmla="*/ 1157287 w 4438650"/>
                <a:gd name="connsiteY55" fmla="*/ 866382 h 1028307"/>
                <a:gd name="connsiteX56" fmla="*/ 995362 w 4438650"/>
                <a:gd name="connsiteY56" fmla="*/ 847332 h 1028307"/>
                <a:gd name="connsiteX57" fmla="*/ 742949 w 4438650"/>
                <a:gd name="connsiteY57" fmla="*/ 771131 h 1028307"/>
                <a:gd name="connsiteX58" fmla="*/ 552450 w 4438650"/>
                <a:gd name="connsiteY58" fmla="*/ 742557 h 1028307"/>
                <a:gd name="connsiteX59" fmla="*/ 466725 w 4438650"/>
                <a:gd name="connsiteY59" fmla="*/ 728269 h 1028307"/>
                <a:gd name="connsiteX60" fmla="*/ 361950 w 4438650"/>
                <a:gd name="connsiteY60" fmla="*/ 685406 h 1028307"/>
                <a:gd name="connsiteX61" fmla="*/ 161925 w 4438650"/>
                <a:gd name="connsiteY61" fmla="*/ 613970 h 1028307"/>
                <a:gd name="connsiteX62" fmla="*/ 0 w 4438650"/>
                <a:gd name="connsiteY62"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81188 w 4438650"/>
                <a:gd name="connsiteY24" fmla="*/ 837806 h 1028307"/>
                <a:gd name="connsiteX25" fmla="*/ 2124075 w 4438650"/>
                <a:gd name="connsiteY25" fmla="*/ 856857 h 1028307"/>
                <a:gd name="connsiteX26" fmla="*/ 2524124 w 4438650"/>
                <a:gd name="connsiteY26" fmla="*/ 709219 h 1028307"/>
                <a:gd name="connsiteX27" fmla="*/ 2690812 w 4438650"/>
                <a:gd name="connsiteY27" fmla="*/ 528244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2976562 w 4438650"/>
                <a:gd name="connsiteY49" fmla="*/ 771132 h 1028307"/>
                <a:gd name="connsiteX50" fmla="*/ 2466975 w 4438650"/>
                <a:gd name="connsiteY50" fmla="*/ 1028307 h 1028307"/>
                <a:gd name="connsiteX51" fmla="*/ 2228849 w 4438650"/>
                <a:gd name="connsiteY51" fmla="*/ 990206 h 1028307"/>
                <a:gd name="connsiteX52" fmla="*/ 1909762 w 4438650"/>
                <a:gd name="connsiteY52" fmla="*/ 937819 h 1028307"/>
                <a:gd name="connsiteX53" fmla="*/ 1676400 w 4438650"/>
                <a:gd name="connsiteY53" fmla="*/ 899720 h 1028307"/>
                <a:gd name="connsiteX54" fmla="*/ 1390649 w 4438650"/>
                <a:gd name="connsiteY54" fmla="*/ 885432 h 1028307"/>
                <a:gd name="connsiteX55" fmla="*/ 1157287 w 4438650"/>
                <a:gd name="connsiteY55" fmla="*/ 866382 h 1028307"/>
                <a:gd name="connsiteX56" fmla="*/ 995362 w 4438650"/>
                <a:gd name="connsiteY56" fmla="*/ 847332 h 1028307"/>
                <a:gd name="connsiteX57" fmla="*/ 742949 w 4438650"/>
                <a:gd name="connsiteY57" fmla="*/ 771131 h 1028307"/>
                <a:gd name="connsiteX58" fmla="*/ 552450 w 4438650"/>
                <a:gd name="connsiteY58" fmla="*/ 742557 h 1028307"/>
                <a:gd name="connsiteX59" fmla="*/ 466725 w 4438650"/>
                <a:gd name="connsiteY59" fmla="*/ 728269 h 1028307"/>
                <a:gd name="connsiteX60" fmla="*/ 361950 w 4438650"/>
                <a:gd name="connsiteY60" fmla="*/ 685406 h 1028307"/>
                <a:gd name="connsiteX61" fmla="*/ 161925 w 4438650"/>
                <a:gd name="connsiteY61" fmla="*/ 613970 h 1028307"/>
                <a:gd name="connsiteX62" fmla="*/ 0 w 4438650"/>
                <a:gd name="connsiteY62"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81188 w 4438650"/>
                <a:gd name="connsiteY24" fmla="*/ 837806 h 1028307"/>
                <a:gd name="connsiteX25" fmla="*/ 2124075 w 4438650"/>
                <a:gd name="connsiteY25" fmla="*/ 856857 h 1028307"/>
                <a:gd name="connsiteX26" fmla="*/ 2524124 w 4438650"/>
                <a:gd name="connsiteY26" fmla="*/ 709219 h 1028307"/>
                <a:gd name="connsiteX27" fmla="*/ 2690812 w 4438650"/>
                <a:gd name="connsiteY27" fmla="*/ 528244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2705099 w 4438650"/>
                <a:gd name="connsiteY49" fmla="*/ 1028307 h 1028307"/>
                <a:gd name="connsiteX50" fmla="*/ 2466975 w 4438650"/>
                <a:gd name="connsiteY50" fmla="*/ 1028307 h 1028307"/>
                <a:gd name="connsiteX51" fmla="*/ 2228849 w 4438650"/>
                <a:gd name="connsiteY51" fmla="*/ 990206 h 1028307"/>
                <a:gd name="connsiteX52" fmla="*/ 1909762 w 4438650"/>
                <a:gd name="connsiteY52" fmla="*/ 937819 h 1028307"/>
                <a:gd name="connsiteX53" fmla="*/ 1676400 w 4438650"/>
                <a:gd name="connsiteY53" fmla="*/ 899720 h 1028307"/>
                <a:gd name="connsiteX54" fmla="*/ 1390649 w 4438650"/>
                <a:gd name="connsiteY54" fmla="*/ 885432 h 1028307"/>
                <a:gd name="connsiteX55" fmla="*/ 1157287 w 4438650"/>
                <a:gd name="connsiteY55" fmla="*/ 866382 h 1028307"/>
                <a:gd name="connsiteX56" fmla="*/ 995362 w 4438650"/>
                <a:gd name="connsiteY56" fmla="*/ 847332 h 1028307"/>
                <a:gd name="connsiteX57" fmla="*/ 742949 w 4438650"/>
                <a:gd name="connsiteY57" fmla="*/ 771131 h 1028307"/>
                <a:gd name="connsiteX58" fmla="*/ 552450 w 4438650"/>
                <a:gd name="connsiteY58" fmla="*/ 742557 h 1028307"/>
                <a:gd name="connsiteX59" fmla="*/ 466725 w 4438650"/>
                <a:gd name="connsiteY59" fmla="*/ 728269 h 1028307"/>
                <a:gd name="connsiteX60" fmla="*/ 361950 w 4438650"/>
                <a:gd name="connsiteY60" fmla="*/ 685406 h 1028307"/>
                <a:gd name="connsiteX61" fmla="*/ 161925 w 4438650"/>
                <a:gd name="connsiteY61" fmla="*/ 613970 h 1028307"/>
                <a:gd name="connsiteX62" fmla="*/ 0 w 4438650"/>
                <a:gd name="connsiteY62"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81188 w 4438650"/>
                <a:gd name="connsiteY24" fmla="*/ 837806 h 1028307"/>
                <a:gd name="connsiteX25" fmla="*/ 2124075 w 4438650"/>
                <a:gd name="connsiteY25" fmla="*/ 856857 h 1028307"/>
                <a:gd name="connsiteX26" fmla="*/ 2524124 w 4438650"/>
                <a:gd name="connsiteY26" fmla="*/ 709219 h 1028307"/>
                <a:gd name="connsiteX27" fmla="*/ 2690812 w 4438650"/>
                <a:gd name="connsiteY27" fmla="*/ 528244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3009900 w 4438650"/>
                <a:gd name="connsiteY49" fmla="*/ 980681 h 1028307"/>
                <a:gd name="connsiteX50" fmla="*/ 2705099 w 4438650"/>
                <a:gd name="connsiteY50" fmla="*/ 1028307 h 1028307"/>
                <a:gd name="connsiteX51" fmla="*/ 2466975 w 4438650"/>
                <a:gd name="connsiteY51" fmla="*/ 1028307 h 1028307"/>
                <a:gd name="connsiteX52" fmla="*/ 2228849 w 4438650"/>
                <a:gd name="connsiteY52" fmla="*/ 990206 h 1028307"/>
                <a:gd name="connsiteX53" fmla="*/ 1909762 w 4438650"/>
                <a:gd name="connsiteY53" fmla="*/ 937819 h 1028307"/>
                <a:gd name="connsiteX54" fmla="*/ 1676400 w 4438650"/>
                <a:gd name="connsiteY54" fmla="*/ 899720 h 1028307"/>
                <a:gd name="connsiteX55" fmla="*/ 1390649 w 4438650"/>
                <a:gd name="connsiteY55" fmla="*/ 885432 h 1028307"/>
                <a:gd name="connsiteX56" fmla="*/ 1157287 w 4438650"/>
                <a:gd name="connsiteY56" fmla="*/ 866382 h 1028307"/>
                <a:gd name="connsiteX57" fmla="*/ 995362 w 4438650"/>
                <a:gd name="connsiteY57" fmla="*/ 847332 h 1028307"/>
                <a:gd name="connsiteX58" fmla="*/ 742949 w 4438650"/>
                <a:gd name="connsiteY58" fmla="*/ 771131 h 1028307"/>
                <a:gd name="connsiteX59" fmla="*/ 552450 w 4438650"/>
                <a:gd name="connsiteY59" fmla="*/ 742557 h 1028307"/>
                <a:gd name="connsiteX60" fmla="*/ 466725 w 4438650"/>
                <a:gd name="connsiteY60" fmla="*/ 728269 h 1028307"/>
                <a:gd name="connsiteX61" fmla="*/ 361950 w 4438650"/>
                <a:gd name="connsiteY61" fmla="*/ 685406 h 1028307"/>
                <a:gd name="connsiteX62" fmla="*/ 161925 w 4438650"/>
                <a:gd name="connsiteY62" fmla="*/ 613970 h 1028307"/>
                <a:gd name="connsiteX63" fmla="*/ 0 w 4438650"/>
                <a:gd name="connsiteY63"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81188 w 4438650"/>
                <a:gd name="connsiteY24" fmla="*/ 837806 h 1028307"/>
                <a:gd name="connsiteX25" fmla="*/ 2124075 w 4438650"/>
                <a:gd name="connsiteY25" fmla="*/ 856857 h 1028307"/>
                <a:gd name="connsiteX26" fmla="*/ 2524124 w 4438650"/>
                <a:gd name="connsiteY26" fmla="*/ 709219 h 1028307"/>
                <a:gd name="connsiteX27" fmla="*/ 2690812 w 4438650"/>
                <a:gd name="connsiteY27" fmla="*/ 528244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3181350 w 4438650"/>
                <a:gd name="connsiteY49" fmla="*/ 809231 h 1028307"/>
                <a:gd name="connsiteX50" fmla="*/ 3009900 w 4438650"/>
                <a:gd name="connsiteY50" fmla="*/ 980681 h 1028307"/>
                <a:gd name="connsiteX51" fmla="*/ 2705099 w 4438650"/>
                <a:gd name="connsiteY51" fmla="*/ 1028307 h 1028307"/>
                <a:gd name="connsiteX52" fmla="*/ 2466975 w 4438650"/>
                <a:gd name="connsiteY52" fmla="*/ 1028307 h 1028307"/>
                <a:gd name="connsiteX53" fmla="*/ 2228849 w 4438650"/>
                <a:gd name="connsiteY53" fmla="*/ 990206 h 1028307"/>
                <a:gd name="connsiteX54" fmla="*/ 1909762 w 4438650"/>
                <a:gd name="connsiteY54" fmla="*/ 937819 h 1028307"/>
                <a:gd name="connsiteX55" fmla="*/ 1676400 w 4438650"/>
                <a:gd name="connsiteY55" fmla="*/ 899720 h 1028307"/>
                <a:gd name="connsiteX56" fmla="*/ 1390649 w 4438650"/>
                <a:gd name="connsiteY56" fmla="*/ 885432 h 1028307"/>
                <a:gd name="connsiteX57" fmla="*/ 1157287 w 4438650"/>
                <a:gd name="connsiteY57" fmla="*/ 866382 h 1028307"/>
                <a:gd name="connsiteX58" fmla="*/ 995362 w 4438650"/>
                <a:gd name="connsiteY58" fmla="*/ 847332 h 1028307"/>
                <a:gd name="connsiteX59" fmla="*/ 742949 w 4438650"/>
                <a:gd name="connsiteY59" fmla="*/ 771131 h 1028307"/>
                <a:gd name="connsiteX60" fmla="*/ 552450 w 4438650"/>
                <a:gd name="connsiteY60" fmla="*/ 742557 h 1028307"/>
                <a:gd name="connsiteX61" fmla="*/ 466725 w 4438650"/>
                <a:gd name="connsiteY61" fmla="*/ 728269 h 1028307"/>
                <a:gd name="connsiteX62" fmla="*/ 361950 w 4438650"/>
                <a:gd name="connsiteY62" fmla="*/ 685406 h 1028307"/>
                <a:gd name="connsiteX63" fmla="*/ 161925 w 4438650"/>
                <a:gd name="connsiteY63" fmla="*/ 613970 h 1028307"/>
                <a:gd name="connsiteX64" fmla="*/ 0 w 4438650"/>
                <a:gd name="connsiteY64"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81188 w 4438650"/>
                <a:gd name="connsiteY24" fmla="*/ 837806 h 1028307"/>
                <a:gd name="connsiteX25" fmla="*/ 2124075 w 4438650"/>
                <a:gd name="connsiteY25" fmla="*/ 856857 h 1028307"/>
                <a:gd name="connsiteX26" fmla="*/ 2524124 w 4438650"/>
                <a:gd name="connsiteY26" fmla="*/ 709219 h 1028307"/>
                <a:gd name="connsiteX27" fmla="*/ 2790825 w 4438650"/>
                <a:gd name="connsiteY27" fmla="*/ 637782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3181350 w 4438650"/>
                <a:gd name="connsiteY49" fmla="*/ 809231 h 1028307"/>
                <a:gd name="connsiteX50" fmla="*/ 3009900 w 4438650"/>
                <a:gd name="connsiteY50" fmla="*/ 980681 h 1028307"/>
                <a:gd name="connsiteX51" fmla="*/ 2705099 w 4438650"/>
                <a:gd name="connsiteY51" fmla="*/ 1028307 h 1028307"/>
                <a:gd name="connsiteX52" fmla="*/ 2466975 w 4438650"/>
                <a:gd name="connsiteY52" fmla="*/ 1028307 h 1028307"/>
                <a:gd name="connsiteX53" fmla="*/ 2228849 w 4438650"/>
                <a:gd name="connsiteY53" fmla="*/ 990206 h 1028307"/>
                <a:gd name="connsiteX54" fmla="*/ 1909762 w 4438650"/>
                <a:gd name="connsiteY54" fmla="*/ 937819 h 1028307"/>
                <a:gd name="connsiteX55" fmla="*/ 1676400 w 4438650"/>
                <a:gd name="connsiteY55" fmla="*/ 899720 h 1028307"/>
                <a:gd name="connsiteX56" fmla="*/ 1390649 w 4438650"/>
                <a:gd name="connsiteY56" fmla="*/ 885432 h 1028307"/>
                <a:gd name="connsiteX57" fmla="*/ 1157287 w 4438650"/>
                <a:gd name="connsiteY57" fmla="*/ 866382 h 1028307"/>
                <a:gd name="connsiteX58" fmla="*/ 995362 w 4438650"/>
                <a:gd name="connsiteY58" fmla="*/ 847332 h 1028307"/>
                <a:gd name="connsiteX59" fmla="*/ 742949 w 4438650"/>
                <a:gd name="connsiteY59" fmla="*/ 771131 h 1028307"/>
                <a:gd name="connsiteX60" fmla="*/ 552450 w 4438650"/>
                <a:gd name="connsiteY60" fmla="*/ 742557 h 1028307"/>
                <a:gd name="connsiteX61" fmla="*/ 466725 w 4438650"/>
                <a:gd name="connsiteY61" fmla="*/ 728269 h 1028307"/>
                <a:gd name="connsiteX62" fmla="*/ 361950 w 4438650"/>
                <a:gd name="connsiteY62" fmla="*/ 685406 h 1028307"/>
                <a:gd name="connsiteX63" fmla="*/ 161925 w 4438650"/>
                <a:gd name="connsiteY63" fmla="*/ 613970 h 1028307"/>
                <a:gd name="connsiteX64" fmla="*/ 0 w 4438650"/>
                <a:gd name="connsiteY64"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81188 w 4438650"/>
                <a:gd name="connsiteY24" fmla="*/ 837806 h 1028307"/>
                <a:gd name="connsiteX25" fmla="*/ 2124075 w 4438650"/>
                <a:gd name="connsiteY25" fmla="*/ 856857 h 1028307"/>
                <a:gd name="connsiteX26" fmla="*/ 2571749 w 4438650"/>
                <a:gd name="connsiteY26" fmla="*/ 823519 h 1028307"/>
                <a:gd name="connsiteX27" fmla="*/ 2790825 w 4438650"/>
                <a:gd name="connsiteY27" fmla="*/ 637782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3181350 w 4438650"/>
                <a:gd name="connsiteY49" fmla="*/ 809231 h 1028307"/>
                <a:gd name="connsiteX50" fmla="*/ 3009900 w 4438650"/>
                <a:gd name="connsiteY50" fmla="*/ 980681 h 1028307"/>
                <a:gd name="connsiteX51" fmla="*/ 2705099 w 4438650"/>
                <a:gd name="connsiteY51" fmla="*/ 1028307 h 1028307"/>
                <a:gd name="connsiteX52" fmla="*/ 2466975 w 4438650"/>
                <a:gd name="connsiteY52" fmla="*/ 1028307 h 1028307"/>
                <a:gd name="connsiteX53" fmla="*/ 2228849 w 4438650"/>
                <a:gd name="connsiteY53" fmla="*/ 990206 h 1028307"/>
                <a:gd name="connsiteX54" fmla="*/ 1909762 w 4438650"/>
                <a:gd name="connsiteY54" fmla="*/ 937819 h 1028307"/>
                <a:gd name="connsiteX55" fmla="*/ 1676400 w 4438650"/>
                <a:gd name="connsiteY55" fmla="*/ 899720 h 1028307"/>
                <a:gd name="connsiteX56" fmla="*/ 1390649 w 4438650"/>
                <a:gd name="connsiteY56" fmla="*/ 885432 h 1028307"/>
                <a:gd name="connsiteX57" fmla="*/ 1157287 w 4438650"/>
                <a:gd name="connsiteY57" fmla="*/ 866382 h 1028307"/>
                <a:gd name="connsiteX58" fmla="*/ 995362 w 4438650"/>
                <a:gd name="connsiteY58" fmla="*/ 847332 h 1028307"/>
                <a:gd name="connsiteX59" fmla="*/ 742949 w 4438650"/>
                <a:gd name="connsiteY59" fmla="*/ 771131 h 1028307"/>
                <a:gd name="connsiteX60" fmla="*/ 552450 w 4438650"/>
                <a:gd name="connsiteY60" fmla="*/ 742557 h 1028307"/>
                <a:gd name="connsiteX61" fmla="*/ 466725 w 4438650"/>
                <a:gd name="connsiteY61" fmla="*/ 728269 h 1028307"/>
                <a:gd name="connsiteX62" fmla="*/ 361950 w 4438650"/>
                <a:gd name="connsiteY62" fmla="*/ 685406 h 1028307"/>
                <a:gd name="connsiteX63" fmla="*/ 161925 w 4438650"/>
                <a:gd name="connsiteY63" fmla="*/ 613970 h 1028307"/>
                <a:gd name="connsiteX64" fmla="*/ 0 w 4438650"/>
                <a:gd name="connsiteY64"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881188 w 4438650"/>
                <a:gd name="connsiteY24" fmla="*/ 837806 h 1028307"/>
                <a:gd name="connsiteX25" fmla="*/ 2247900 w 4438650"/>
                <a:gd name="connsiteY25" fmla="*/ 904482 h 1028307"/>
                <a:gd name="connsiteX26" fmla="*/ 2571749 w 4438650"/>
                <a:gd name="connsiteY26" fmla="*/ 823519 h 1028307"/>
                <a:gd name="connsiteX27" fmla="*/ 2790825 w 4438650"/>
                <a:gd name="connsiteY27" fmla="*/ 637782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3181350 w 4438650"/>
                <a:gd name="connsiteY49" fmla="*/ 809231 h 1028307"/>
                <a:gd name="connsiteX50" fmla="*/ 3009900 w 4438650"/>
                <a:gd name="connsiteY50" fmla="*/ 980681 h 1028307"/>
                <a:gd name="connsiteX51" fmla="*/ 2705099 w 4438650"/>
                <a:gd name="connsiteY51" fmla="*/ 1028307 h 1028307"/>
                <a:gd name="connsiteX52" fmla="*/ 2466975 w 4438650"/>
                <a:gd name="connsiteY52" fmla="*/ 1028307 h 1028307"/>
                <a:gd name="connsiteX53" fmla="*/ 2228849 w 4438650"/>
                <a:gd name="connsiteY53" fmla="*/ 990206 h 1028307"/>
                <a:gd name="connsiteX54" fmla="*/ 1909762 w 4438650"/>
                <a:gd name="connsiteY54" fmla="*/ 937819 h 1028307"/>
                <a:gd name="connsiteX55" fmla="*/ 1676400 w 4438650"/>
                <a:gd name="connsiteY55" fmla="*/ 899720 h 1028307"/>
                <a:gd name="connsiteX56" fmla="*/ 1390649 w 4438650"/>
                <a:gd name="connsiteY56" fmla="*/ 885432 h 1028307"/>
                <a:gd name="connsiteX57" fmla="*/ 1157287 w 4438650"/>
                <a:gd name="connsiteY57" fmla="*/ 866382 h 1028307"/>
                <a:gd name="connsiteX58" fmla="*/ 995362 w 4438650"/>
                <a:gd name="connsiteY58" fmla="*/ 847332 h 1028307"/>
                <a:gd name="connsiteX59" fmla="*/ 742949 w 4438650"/>
                <a:gd name="connsiteY59" fmla="*/ 771131 h 1028307"/>
                <a:gd name="connsiteX60" fmla="*/ 552450 w 4438650"/>
                <a:gd name="connsiteY60" fmla="*/ 742557 h 1028307"/>
                <a:gd name="connsiteX61" fmla="*/ 466725 w 4438650"/>
                <a:gd name="connsiteY61" fmla="*/ 728269 h 1028307"/>
                <a:gd name="connsiteX62" fmla="*/ 361950 w 4438650"/>
                <a:gd name="connsiteY62" fmla="*/ 685406 h 1028307"/>
                <a:gd name="connsiteX63" fmla="*/ 161925 w 4438650"/>
                <a:gd name="connsiteY63" fmla="*/ 613970 h 1028307"/>
                <a:gd name="connsiteX64" fmla="*/ 0 w 4438650"/>
                <a:gd name="connsiteY64"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47900 w 4438650"/>
                <a:gd name="connsiteY25" fmla="*/ 904482 h 1028307"/>
                <a:gd name="connsiteX26" fmla="*/ 2571749 w 4438650"/>
                <a:gd name="connsiteY26" fmla="*/ 823519 h 1028307"/>
                <a:gd name="connsiteX27" fmla="*/ 2790825 w 4438650"/>
                <a:gd name="connsiteY27" fmla="*/ 637782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3181350 w 4438650"/>
                <a:gd name="connsiteY49" fmla="*/ 809231 h 1028307"/>
                <a:gd name="connsiteX50" fmla="*/ 3009900 w 4438650"/>
                <a:gd name="connsiteY50" fmla="*/ 980681 h 1028307"/>
                <a:gd name="connsiteX51" fmla="*/ 2705099 w 4438650"/>
                <a:gd name="connsiteY51" fmla="*/ 1028307 h 1028307"/>
                <a:gd name="connsiteX52" fmla="*/ 2466975 w 4438650"/>
                <a:gd name="connsiteY52" fmla="*/ 1028307 h 1028307"/>
                <a:gd name="connsiteX53" fmla="*/ 2228849 w 4438650"/>
                <a:gd name="connsiteY53" fmla="*/ 990206 h 1028307"/>
                <a:gd name="connsiteX54" fmla="*/ 1909762 w 4438650"/>
                <a:gd name="connsiteY54" fmla="*/ 937819 h 1028307"/>
                <a:gd name="connsiteX55" fmla="*/ 1676400 w 4438650"/>
                <a:gd name="connsiteY55" fmla="*/ 899720 h 1028307"/>
                <a:gd name="connsiteX56" fmla="*/ 1390649 w 4438650"/>
                <a:gd name="connsiteY56" fmla="*/ 885432 h 1028307"/>
                <a:gd name="connsiteX57" fmla="*/ 1157287 w 4438650"/>
                <a:gd name="connsiteY57" fmla="*/ 866382 h 1028307"/>
                <a:gd name="connsiteX58" fmla="*/ 995362 w 4438650"/>
                <a:gd name="connsiteY58" fmla="*/ 847332 h 1028307"/>
                <a:gd name="connsiteX59" fmla="*/ 742949 w 4438650"/>
                <a:gd name="connsiteY59" fmla="*/ 771131 h 1028307"/>
                <a:gd name="connsiteX60" fmla="*/ 552450 w 4438650"/>
                <a:gd name="connsiteY60" fmla="*/ 742557 h 1028307"/>
                <a:gd name="connsiteX61" fmla="*/ 466725 w 4438650"/>
                <a:gd name="connsiteY61" fmla="*/ 728269 h 1028307"/>
                <a:gd name="connsiteX62" fmla="*/ 361950 w 4438650"/>
                <a:gd name="connsiteY62" fmla="*/ 685406 h 1028307"/>
                <a:gd name="connsiteX63" fmla="*/ 161925 w 4438650"/>
                <a:gd name="connsiteY63" fmla="*/ 613970 h 1028307"/>
                <a:gd name="connsiteX64" fmla="*/ 0 w 4438650"/>
                <a:gd name="connsiteY64"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47900 w 4438650"/>
                <a:gd name="connsiteY25" fmla="*/ 904482 h 1028307"/>
                <a:gd name="connsiteX26" fmla="*/ 2571749 w 4438650"/>
                <a:gd name="connsiteY26" fmla="*/ 823519 h 1028307"/>
                <a:gd name="connsiteX27" fmla="*/ 2790825 w 4438650"/>
                <a:gd name="connsiteY27" fmla="*/ 637782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3181350 w 4438650"/>
                <a:gd name="connsiteY49" fmla="*/ 809231 h 1028307"/>
                <a:gd name="connsiteX50" fmla="*/ 3009900 w 4438650"/>
                <a:gd name="connsiteY50" fmla="*/ 980681 h 1028307"/>
                <a:gd name="connsiteX51" fmla="*/ 2705099 w 4438650"/>
                <a:gd name="connsiteY51" fmla="*/ 1028307 h 1028307"/>
                <a:gd name="connsiteX52" fmla="*/ 2466975 w 4438650"/>
                <a:gd name="connsiteY52" fmla="*/ 1028307 h 1028307"/>
                <a:gd name="connsiteX53" fmla="*/ 2228849 w 4438650"/>
                <a:gd name="connsiteY53" fmla="*/ 990206 h 1028307"/>
                <a:gd name="connsiteX54" fmla="*/ 1909762 w 4438650"/>
                <a:gd name="connsiteY54" fmla="*/ 937819 h 1028307"/>
                <a:gd name="connsiteX55" fmla="*/ 1676400 w 4438650"/>
                <a:gd name="connsiteY55" fmla="*/ 899720 h 1028307"/>
                <a:gd name="connsiteX56" fmla="*/ 1390649 w 4438650"/>
                <a:gd name="connsiteY56" fmla="*/ 885432 h 1028307"/>
                <a:gd name="connsiteX57" fmla="*/ 1157287 w 4438650"/>
                <a:gd name="connsiteY57" fmla="*/ 866382 h 1028307"/>
                <a:gd name="connsiteX58" fmla="*/ 995362 w 4438650"/>
                <a:gd name="connsiteY58" fmla="*/ 847332 h 1028307"/>
                <a:gd name="connsiteX59" fmla="*/ 742949 w 4438650"/>
                <a:gd name="connsiteY59" fmla="*/ 771131 h 1028307"/>
                <a:gd name="connsiteX60" fmla="*/ 552450 w 4438650"/>
                <a:gd name="connsiteY60" fmla="*/ 742557 h 1028307"/>
                <a:gd name="connsiteX61" fmla="*/ 466725 w 4438650"/>
                <a:gd name="connsiteY61" fmla="*/ 728269 h 1028307"/>
                <a:gd name="connsiteX62" fmla="*/ 361950 w 4438650"/>
                <a:gd name="connsiteY62" fmla="*/ 685406 h 1028307"/>
                <a:gd name="connsiteX63" fmla="*/ 161925 w 4438650"/>
                <a:gd name="connsiteY63" fmla="*/ 613970 h 1028307"/>
                <a:gd name="connsiteX64" fmla="*/ 0 w 4438650"/>
                <a:gd name="connsiteY64"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47900 w 4438650"/>
                <a:gd name="connsiteY25" fmla="*/ 904482 h 1028307"/>
                <a:gd name="connsiteX26" fmla="*/ 2571749 w 4438650"/>
                <a:gd name="connsiteY26" fmla="*/ 823519 h 1028307"/>
                <a:gd name="connsiteX27" fmla="*/ 2790825 w 4438650"/>
                <a:gd name="connsiteY27" fmla="*/ 637782 h 1028307"/>
                <a:gd name="connsiteX28" fmla="*/ 2905125 w 4438650"/>
                <a:gd name="connsiteY28" fmla="*/ 499669 h 1028307"/>
                <a:gd name="connsiteX29" fmla="*/ 2976562 w 4438650"/>
                <a:gd name="connsiteY29" fmla="*/ 423469 h 1028307"/>
                <a:gd name="connsiteX30" fmla="*/ 3057525 w 4438650"/>
                <a:gd name="connsiteY30" fmla="*/ 304407 h 1028307"/>
                <a:gd name="connsiteX31" fmla="*/ 3100387 w 4438650"/>
                <a:gd name="connsiteY31" fmla="*/ 247257 h 1028307"/>
                <a:gd name="connsiteX32" fmla="*/ 3181350 w 4438650"/>
                <a:gd name="connsiteY32" fmla="*/ 237732 h 1028307"/>
                <a:gd name="connsiteX33" fmla="*/ 3200400 w 4438650"/>
                <a:gd name="connsiteY33" fmla="*/ 313932 h 1028307"/>
                <a:gd name="connsiteX34" fmla="*/ 3162300 w 4438650"/>
                <a:gd name="connsiteY34" fmla="*/ 404419 h 1028307"/>
                <a:gd name="connsiteX35" fmla="*/ 3219450 w 4438650"/>
                <a:gd name="connsiteY35" fmla="*/ 480619 h 1028307"/>
                <a:gd name="connsiteX36" fmla="*/ 3338512 w 4438650"/>
                <a:gd name="connsiteY36" fmla="*/ 361557 h 1028307"/>
                <a:gd name="connsiteX37" fmla="*/ 3419475 w 4438650"/>
                <a:gd name="connsiteY37" fmla="*/ 242494 h 1028307"/>
                <a:gd name="connsiteX38" fmla="*/ 3514725 w 4438650"/>
                <a:gd name="connsiteY38" fmla="*/ 161532 h 1028307"/>
                <a:gd name="connsiteX39" fmla="*/ 3667125 w 4438650"/>
                <a:gd name="connsiteY39" fmla="*/ 142482 h 1028307"/>
                <a:gd name="connsiteX40" fmla="*/ 3876675 w 4438650"/>
                <a:gd name="connsiteY40" fmla="*/ 180582 h 1028307"/>
                <a:gd name="connsiteX41" fmla="*/ 4138612 w 4438650"/>
                <a:gd name="connsiteY41" fmla="*/ 223444 h 1028307"/>
                <a:gd name="connsiteX42" fmla="*/ 4438650 w 4438650"/>
                <a:gd name="connsiteY42" fmla="*/ 266307 h 1028307"/>
                <a:gd name="connsiteX43" fmla="*/ 4400550 w 4438650"/>
                <a:gd name="connsiteY43" fmla="*/ 409182 h 1028307"/>
                <a:gd name="connsiteX44" fmla="*/ 4191000 w 4438650"/>
                <a:gd name="connsiteY44" fmla="*/ 485382 h 1028307"/>
                <a:gd name="connsiteX45" fmla="*/ 3981450 w 4438650"/>
                <a:gd name="connsiteY45" fmla="*/ 480619 h 1028307"/>
                <a:gd name="connsiteX46" fmla="*/ 3776662 w 4438650"/>
                <a:gd name="connsiteY46" fmla="*/ 480619 h 1028307"/>
                <a:gd name="connsiteX47" fmla="*/ 3557587 w 4438650"/>
                <a:gd name="connsiteY47" fmla="*/ 509194 h 1028307"/>
                <a:gd name="connsiteX48" fmla="*/ 3286125 w 4438650"/>
                <a:gd name="connsiteY48" fmla="*/ 623494 h 1028307"/>
                <a:gd name="connsiteX49" fmla="*/ 3181350 w 4438650"/>
                <a:gd name="connsiteY49" fmla="*/ 809231 h 1028307"/>
                <a:gd name="connsiteX50" fmla="*/ 3009900 w 4438650"/>
                <a:gd name="connsiteY50" fmla="*/ 980681 h 1028307"/>
                <a:gd name="connsiteX51" fmla="*/ 2705099 w 4438650"/>
                <a:gd name="connsiteY51" fmla="*/ 1028307 h 1028307"/>
                <a:gd name="connsiteX52" fmla="*/ 2466975 w 4438650"/>
                <a:gd name="connsiteY52" fmla="*/ 1028307 h 1028307"/>
                <a:gd name="connsiteX53" fmla="*/ 2228849 w 4438650"/>
                <a:gd name="connsiteY53" fmla="*/ 990206 h 1028307"/>
                <a:gd name="connsiteX54" fmla="*/ 1909762 w 4438650"/>
                <a:gd name="connsiteY54" fmla="*/ 937819 h 1028307"/>
                <a:gd name="connsiteX55" fmla="*/ 1676400 w 4438650"/>
                <a:gd name="connsiteY55" fmla="*/ 899720 h 1028307"/>
                <a:gd name="connsiteX56" fmla="*/ 1390649 w 4438650"/>
                <a:gd name="connsiteY56" fmla="*/ 885432 h 1028307"/>
                <a:gd name="connsiteX57" fmla="*/ 1157287 w 4438650"/>
                <a:gd name="connsiteY57" fmla="*/ 866382 h 1028307"/>
                <a:gd name="connsiteX58" fmla="*/ 995362 w 4438650"/>
                <a:gd name="connsiteY58" fmla="*/ 847332 h 1028307"/>
                <a:gd name="connsiteX59" fmla="*/ 742949 w 4438650"/>
                <a:gd name="connsiteY59" fmla="*/ 771131 h 1028307"/>
                <a:gd name="connsiteX60" fmla="*/ 552450 w 4438650"/>
                <a:gd name="connsiteY60" fmla="*/ 742557 h 1028307"/>
                <a:gd name="connsiteX61" fmla="*/ 466725 w 4438650"/>
                <a:gd name="connsiteY61" fmla="*/ 728269 h 1028307"/>
                <a:gd name="connsiteX62" fmla="*/ 361950 w 4438650"/>
                <a:gd name="connsiteY62" fmla="*/ 685406 h 1028307"/>
                <a:gd name="connsiteX63" fmla="*/ 161925 w 4438650"/>
                <a:gd name="connsiteY63" fmla="*/ 613970 h 1028307"/>
                <a:gd name="connsiteX64" fmla="*/ 0 w 4438650"/>
                <a:gd name="connsiteY64"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47900 w 4438650"/>
                <a:gd name="connsiteY25" fmla="*/ 904482 h 1028307"/>
                <a:gd name="connsiteX26" fmla="*/ 2443162 w 4438650"/>
                <a:gd name="connsiteY26" fmla="*/ 899718 h 1028307"/>
                <a:gd name="connsiteX27" fmla="*/ 2571749 w 4438650"/>
                <a:gd name="connsiteY27" fmla="*/ 823519 h 1028307"/>
                <a:gd name="connsiteX28" fmla="*/ 2790825 w 4438650"/>
                <a:gd name="connsiteY28" fmla="*/ 637782 h 1028307"/>
                <a:gd name="connsiteX29" fmla="*/ 2905125 w 4438650"/>
                <a:gd name="connsiteY29" fmla="*/ 49966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219450 w 4438650"/>
                <a:gd name="connsiteY36" fmla="*/ 480619 h 1028307"/>
                <a:gd name="connsiteX37" fmla="*/ 3338512 w 4438650"/>
                <a:gd name="connsiteY37" fmla="*/ 361557 h 1028307"/>
                <a:gd name="connsiteX38" fmla="*/ 3419475 w 4438650"/>
                <a:gd name="connsiteY38" fmla="*/ 242494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47900 w 4438650"/>
                <a:gd name="connsiteY25" fmla="*/ 904482 h 1028307"/>
                <a:gd name="connsiteX26" fmla="*/ 2443162 w 4438650"/>
                <a:gd name="connsiteY26" fmla="*/ 899718 h 1028307"/>
                <a:gd name="connsiteX27" fmla="*/ 2657474 w 4438650"/>
                <a:gd name="connsiteY27" fmla="*/ 837806 h 1028307"/>
                <a:gd name="connsiteX28" fmla="*/ 2790825 w 4438650"/>
                <a:gd name="connsiteY28" fmla="*/ 637782 h 1028307"/>
                <a:gd name="connsiteX29" fmla="*/ 2905125 w 4438650"/>
                <a:gd name="connsiteY29" fmla="*/ 49966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219450 w 4438650"/>
                <a:gd name="connsiteY36" fmla="*/ 480619 h 1028307"/>
                <a:gd name="connsiteX37" fmla="*/ 3338512 w 4438650"/>
                <a:gd name="connsiteY37" fmla="*/ 361557 h 1028307"/>
                <a:gd name="connsiteX38" fmla="*/ 3419475 w 4438650"/>
                <a:gd name="connsiteY38" fmla="*/ 242494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43162 w 4438650"/>
                <a:gd name="connsiteY26" fmla="*/ 899718 h 1028307"/>
                <a:gd name="connsiteX27" fmla="*/ 2657474 w 4438650"/>
                <a:gd name="connsiteY27" fmla="*/ 837806 h 1028307"/>
                <a:gd name="connsiteX28" fmla="*/ 2790825 w 4438650"/>
                <a:gd name="connsiteY28" fmla="*/ 637782 h 1028307"/>
                <a:gd name="connsiteX29" fmla="*/ 2905125 w 4438650"/>
                <a:gd name="connsiteY29" fmla="*/ 49966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219450 w 4438650"/>
                <a:gd name="connsiteY36" fmla="*/ 480619 h 1028307"/>
                <a:gd name="connsiteX37" fmla="*/ 3338512 w 4438650"/>
                <a:gd name="connsiteY37" fmla="*/ 361557 h 1028307"/>
                <a:gd name="connsiteX38" fmla="*/ 3419475 w 4438650"/>
                <a:gd name="connsiteY38" fmla="*/ 242494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43162 w 4438650"/>
                <a:gd name="connsiteY26" fmla="*/ 899718 h 1028307"/>
                <a:gd name="connsiteX27" fmla="*/ 2657474 w 4438650"/>
                <a:gd name="connsiteY27" fmla="*/ 837806 h 1028307"/>
                <a:gd name="connsiteX28" fmla="*/ 2790825 w 4438650"/>
                <a:gd name="connsiteY28" fmla="*/ 637782 h 1028307"/>
                <a:gd name="connsiteX29" fmla="*/ 2905125 w 4438650"/>
                <a:gd name="connsiteY29" fmla="*/ 49966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219450 w 4438650"/>
                <a:gd name="connsiteY36" fmla="*/ 480619 h 1028307"/>
                <a:gd name="connsiteX37" fmla="*/ 3338512 w 4438650"/>
                <a:gd name="connsiteY37" fmla="*/ 361557 h 1028307"/>
                <a:gd name="connsiteX38" fmla="*/ 3419475 w 4438650"/>
                <a:gd name="connsiteY38" fmla="*/ 242494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43162 w 4438650"/>
                <a:gd name="connsiteY26" fmla="*/ 899718 h 1028307"/>
                <a:gd name="connsiteX27" fmla="*/ 2657474 w 4438650"/>
                <a:gd name="connsiteY27" fmla="*/ 837806 h 1028307"/>
                <a:gd name="connsiteX28" fmla="*/ 2790825 w 4438650"/>
                <a:gd name="connsiteY28" fmla="*/ 637782 h 1028307"/>
                <a:gd name="connsiteX29" fmla="*/ 2905125 w 4438650"/>
                <a:gd name="connsiteY29" fmla="*/ 49966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219450 w 4438650"/>
                <a:gd name="connsiteY36" fmla="*/ 480619 h 1028307"/>
                <a:gd name="connsiteX37" fmla="*/ 3338512 w 4438650"/>
                <a:gd name="connsiteY37" fmla="*/ 361557 h 1028307"/>
                <a:gd name="connsiteX38" fmla="*/ 3419475 w 4438650"/>
                <a:gd name="connsiteY38" fmla="*/ 242494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43162 w 4438650"/>
                <a:gd name="connsiteY26" fmla="*/ 899718 h 1028307"/>
                <a:gd name="connsiteX27" fmla="*/ 2657474 w 4438650"/>
                <a:gd name="connsiteY27" fmla="*/ 837806 h 1028307"/>
                <a:gd name="connsiteX28" fmla="*/ 2828925 w 4438650"/>
                <a:gd name="connsiteY28" fmla="*/ 742557 h 1028307"/>
                <a:gd name="connsiteX29" fmla="*/ 2905125 w 4438650"/>
                <a:gd name="connsiteY29" fmla="*/ 49966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219450 w 4438650"/>
                <a:gd name="connsiteY36" fmla="*/ 480619 h 1028307"/>
                <a:gd name="connsiteX37" fmla="*/ 3338512 w 4438650"/>
                <a:gd name="connsiteY37" fmla="*/ 361557 h 1028307"/>
                <a:gd name="connsiteX38" fmla="*/ 3419475 w 4438650"/>
                <a:gd name="connsiteY38" fmla="*/ 242494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43162 w 4438650"/>
                <a:gd name="connsiteY26" fmla="*/ 899718 h 1028307"/>
                <a:gd name="connsiteX27" fmla="*/ 2657474 w 4438650"/>
                <a:gd name="connsiteY27" fmla="*/ 837806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219450 w 4438650"/>
                <a:gd name="connsiteY36" fmla="*/ 480619 h 1028307"/>
                <a:gd name="connsiteX37" fmla="*/ 3338512 w 4438650"/>
                <a:gd name="connsiteY37" fmla="*/ 361557 h 1028307"/>
                <a:gd name="connsiteX38" fmla="*/ 3419475 w 4438650"/>
                <a:gd name="connsiteY38" fmla="*/ 242494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43162 w 4438650"/>
                <a:gd name="connsiteY26" fmla="*/ 899718 h 1028307"/>
                <a:gd name="connsiteX27" fmla="*/ 2657474 w 4438650"/>
                <a:gd name="connsiteY27" fmla="*/ 837806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38512 w 4438650"/>
                <a:gd name="connsiteY37" fmla="*/ 361557 h 1028307"/>
                <a:gd name="connsiteX38" fmla="*/ 3419475 w 4438650"/>
                <a:gd name="connsiteY38" fmla="*/ 242494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43162 w 4438650"/>
                <a:gd name="connsiteY26" fmla="*/ 899718 h 1028307"/>
                <a:gd name="connsiteX27" fmla="*/ 2657474 w 4438650"/>
                <a:gd name="connsiteY27" fmla="*/ 837806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19475 w 4438650"/>
                <a:gd name="connsiteY38" fmla="*/ 242494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43162 w 4438650"/>
                <a:gd name="connsiteY26" fmla="*/ 899718 h 1028307"/>
                <a:gd name="connsiteX27" fmla="*/ 2657474 w 4438650"/>
                <a:gd name="connsiteY27" fmla="*/ 837806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14725 w 4438650"/>
                <a:gd name="connsiteY39" fmla="*/ 161532 h 1028307"/>
                <a:gd name="connsiteX40" fmla="*/ 3667125 w 4438650"/>
                <a:gd name="connsiteY40" fmla="*/ 142482 h 1028307"/>
                <a:gd name="connsiteX41" fmla="*/ 3876675 w 4438650"/>
                <a:gd name="connsiteY41" fmla="*/ 180582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43162 w 4438650"/>
                <a:gd name="connsiteY26" fmla="*/ 899718 h 1028307"/>
                <a:gd name="connsiteX27" fmla="*/ 2657474 w 4438650"/>
                <a:gd name="connsiteY27" fmla="*/ 837806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14725 w 4438650"/>
                <a:gd name="connsiteY39" fmla="*/ 161532 h 1028307"/>
                <a:gd name="connsiteX40" fmla="*/ 3667125 w 4438650"/>
                <a:gd name="connsiteY40" fmla="*/ 142482 h 1028307"/>
                <a:gd name="connsiteX41" fmla="*/ 3900487 w 4438650"/>
                <a:gd name="connsiteY41" fmla="*/ 166294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24112 w 4438650"/>
                <a:gd name="connsiteY26" fmla="*/ 852093 h 1028307"/>
                <a:gd name="connsiteX27" fmla="*/ 2657474 w 4438650"/>
                <a:gd name="connsiteY27" fmla="*/ 837806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14725 w 4438650"/>
                <a:gd name="connsiteY39" fmla="*/ 161532 h 1028307"/>
                <a:gd name="connsiteX40" fmla="*/ 3667125 w 4438650"/>
                <a:gd name="connsiteY40" fmla="*/ 142482 h 1028307"/>
                <a:gd name="connsiteX41" fmla="*/ 3900487 w 4438650"/>
                <a:gd name="connsiteY41" fmla="*/ 166294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300288 w 4438650"/>
                <a:gd name="connsiteY25" fmla="*/ 914007 h 1028307"/>
                <a:gd name="connsiteX26" fmla="*/ 2424112 w 4438650"/>
                <a:gd name="connsiteY26" fmla="*/ 852093 h 1028307"/>
                <a:gd name="connsiteX27" fmla="*/ 2638424 w 4438650"/>
                <a:gd name="connsiteY27" fmla="*/ 809231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14725 w 4438650"/>
                <a:gd name="connsiteY39" fmla="*/ 161532 h 1028307"/>
                <a:gd name="connsiteX40" fmla="*/ 3667125 w 4438650"/>
                <a:gd name="connsiteY40" fmla="*/ 142482 h 1028307"/>
                <a:gd name="connsiteX41" fmla="*/ 3900487 w 4438650"/>
                <a:gd name="connsiteY41" fmla="*/ 166294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71713 w 4438650"/>
                <a:gd name="connsiteY25" fmla="*/ 861620 h 1028307"/>
                <a:gd name="connsiteX26" fmla="*/ 2424112 w 4438650"/>
                <a:gd name="connsiteY26" fmla="*/ 852093 h 1028307"/>
                <a:gd name="connsiteX27" fmla="*/ 2638424 w 4438650"/>
                <a:gd name="connsiteY27" fmla="*/ 809231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14725 w 4438650"/>
                <a:gd name="connsiteY39" fmla="*/ 161532 h 1028307"/>
                <a:gd name="connsiteX40" fmla="*/ 3667125 w 4438650"/>
                <a:gd name="connsiteY40" fmla="*/ 142482 h 1028307"/>
                <a:gd name="connsiteX41" fmla="*/ 3900487 w 4438650"/>
                <a:gd name="connsiteY41" fmla="*/ 166294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181350 w 4438650"/>
                <a:gd name="connsiteY50" fmla="*/ 809231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71713 w 4438650"/>
                <a:gd name="connsiteY25" fmla="*/ 861620 h 1028307"/>
                <a:gd name="connsiteX26" fmla="*/ 2424112 w 4438650"/>
                <a:gd name="connsiteY26" fmla="*/ 852093 h 1028307"/>
                <a:gd name="connsiteX27" fmla="*/ 2638424 w 4438650"/>
                <a:gd name="connsiteY27" fmla="*/ 809231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14725 w 4438650"/>
                <a:gd name="connsiteY39" fmla="*/ 161532 h 1028307"/>
                <a:gd name="connsiteX40" fmla="*/ 3667125 w 4438650"/>
                <a:gd name="connsiteY40" fmla="*/ 142482 h 1028307"/>
                <a:gd name="connsiteX41" fmla="*/ 3900487 w 4438650"/>
                <a:gd name="connsiteY41" fmla="*/ 166294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286125 w 4438650"/>
                <a:gd name="connsiteY49" fmla="*/ 623494 h 1028307"/>
                <a:gd name="connsiteX50" fmla="*/ 3205163 w 4438650"/>
                <a:gd name="connsiteY50" fmla="*/ 833044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71713 w 4438650"/>
                <a:gd name="connsiteY25" fmla="*/ 861620 h 1028307"/>
                <a:gd name="connsiteX26" fmla="*/ 2424112 w 4438650"/>
                <a:gd name="connsiteY26" fmla="*/ 852093 h 1028307"/>
                <a:gd name="connsiteX27" fmla="*/ 2638424 w 4438650"/>
                <a:gd name="connsiteY27" fmla="*/ 809231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14725 w 4438650"/>
                <a:gd name="connsiteY39" fmla="*/ 161532 h 1028307"/>
                <a:gd name="connsiteX40" fmla="*/ 3667125 w 4438650"/>
                <a:gd name="connsiteY40" fmla="*/ 142482 h 1028307"/>
                <a:gd name="connsiteX41" fmla="*/ 3900487 w 4438650"/>
                <a:gd name="connsiteY41" fmla="*/ 166294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328987 w 4438650"/>
                <a:gd name="connsiteY49" fmla="*/ 671119 h 1028307"/>
                <a:gd name="connsiteX50" fmla="*/ 3205163 w 4438650"/>
                <a:gd name="connsiteY50" fmla="*/ 833044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71713 w 4438650"/>
                <a:gd name="connsiteY25" fmla="*/ 861620 h 1028307"/>
                <a:gd name="connsiteX26" fmla="*/ 2424112 w 4438650"/>
                <a:gd name="connsiteY26" fmla="*/ 852093 h 1028307"/>
                <a:gd name="connsiteX27" fmla="*/ 2638424 w 4438650"/>
                <a:gd name="connsiteY27" fmla="*/ 809231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80712 w 4438650"/>
                <a:gd name="connsiteY39" fmla="*/ 1277 h 1028307"/>
                <a:gd name="connsiteX40" fmla="*/ 3667125 w 4438650"/>
                <a:gd name="connsiteY40" fmla="*/ 142482 h 1028307"/>
                <a:gd name="connsiteX41" fmla="*/ 3900487 w 4438650"/>
                <a:gd name="connsiteY41" fmla="*/ 166294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328987 w 4438650"/>
                <a:gd name="connsiteY49" fmla="*/ 671119 h 1028307"/>
                <a:gd name="connsiteX50" fmla="*/ 3205163 w 4438650"/>
                <a:gd name="connsiteY50" fmla="*/ 833044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71713 w 4438650"/>
                <a:gd name="connsiteY25" fmla="*/ 861620 h 1028307"/>
                <a:gd name="connsiteX26" fmla="*/ 2424112 w 4438650"/>
                <a:gd name="connsiteY26" fmla="*/ 852093 h 1028307"/>
                <a:gd name="connsiteX27" fmla="*/ 2638424 w 4438650"/>
                <a:gd name="connsiteY27" fmla="*/ 809231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80712 w 4438650"/>
                <a:gd name="connsiteY39" fmla="*/ 1277 h 1028307"/>
                <a:gd name="connsiteX40" fmla="*/ 3770820 w 4438650"/>
                <a:gd name="connsiteY40" fmla="*/ 48214 h 1028307"/>
                <a:gd name="connsiteX41" fmla="*/ 3900487 w 4438650"/>
                <a:gd name="connsiteY41" fmla="*/ 166294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328987 w 4438650"/>
                <a:gd name="connsiteY49" fmla="*/ 671119 h 1028307"/>
                <a:gd name="connsiteX50" fmla="*/ 3205163 w 4438650"/>
                <a:gd name="connsiteY50" fmla="*/ 833044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71713 w 4438650"/>
                <a:gd name="connsiteY25" fmla="*/ 861620 h 1028307"/>
                <a:gd name="connsiteX26" fmla="*/ 2424112 w 4438650"/>
                <a:gd name="connsiteY26" fmla="*/ 852093 h 1028307"/>
                <a:gd name="connsiteX27" fmla="*/ 2638424 w 4438650"/>
                <a:gd name="connsiteY27" fmla="*/ 809231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80712 w 4438650"/>
                <a:gd name="connsiteY39" fmla="*/ 1277 h 1028307"/>
                <a:gd name="connsiteX40" fmla="*/ 3770820 w 4438650"/>
                <a:gd name="connsiteY40" fmla="*/ 48214 h 1028307"/>
                <a:gd name="connsiteX41" fmla="*/ 3994755 w 4438650"/>
                <a:gd name="connsiteY41" fmla="*/ 62599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328987 w 4438650"/>
                <a:gd name="connsiteY49" fmla="*/ 671119 h 1028307"/>
                <a:gd name="connsiteX50" fmla="*/ 3205163 w 4438650"/>
                <a:gd name="connsiteY50" fmla="*/ 833044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71713 w 4438650"/>
                <a:gd name="connsiteY25" fmla="*/ 861620 h 1028307"/>
                <a:gd name="connsiteX26" fmla="*/ 2424112 w 4438650"/>
                <a:gd name="connsiteY26" fmla="*/ 852093 h 1028307"/>
                <a:gd name="connsiteX27" fmla="*/ 2638424 w 4438650"/>
                <a:gd name="connsiteY27" fmla="*/ 809231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80712 w 4438650"/>
                <a:gd name="connsiteY39" fmla="*/ 1277 h 1028307"/>
                <a:gd name="connsiteX40" fmla="*/ 3799100 w 4438650"/>
                <a:gd name="connsiteY40" fmla="*/ 29360 h 1028307"/>
                <a:gd name="connsiteX41" fmla="*/ 3994755 w 4438650"/>
                <a:gd name="connsiteY41" fmla="*/ 62599 h 1028307"/>
                <a:gd name="connsiteX42" fmla="*/ 4138612 w 4438650"/>
                <a:gd name="connsiteY42" fmla="*/ 223444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328987 w 4438650"/>
                <a:gd name="connsiteY49" fmla="*/ 671119 h 1028307"/>
                <a:gd name="connsiteX50" fmla="*/ 3205163 w 4438650"/>
                <a:gd name="connsiteY50" fmla="*/ 833044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438650"/>
                <a:gd name="connsiteY0" fmla="*/ 523481 h 1028307"/>
                <a:gd name="connsiteX1" fmla="*/ 176212 w 4438650"/>
                <a:gd name="connsiteY1" fmla="*/ 542531 h 1028307"/>
                <a:gd name="connsiteX2" fmla="*/ 276225 w 4438650"/>
                <a:gd name="connsiteY2" fmla="*/ 575869 h 1028307"/>
                <a:gd name="connsiteX3" fmla="*/ 509587 w 4438650"/>
                <a:gd name="connsiteY3" fmla="*/ 599682 h 1028307"/>
                <a:gd name="connsiteX4" fmla="*/ 685800 w 4438650"/>
                <a:gd name="connsiteY4" fmla="*/ 623494 h 1028307"/>
                <a:gd name="connsiteX5" fmla="*/ 1081087 w 4438650"/>
                <a:gd name="connsiteY5" fmla="*/ 671119 h 1028307"/>
                <a:gd name="connsiteX6" fmla="*/ 1404937 w 4438650"/>
                <a:gd name="connsiteY6" fmla="*/ 633019 h 1028307"/>
                <a:gd name="connsiteX7" fmla="*/ 1452562 w 4438650"/>
                <a:gd name="connsiteY7" fmla="*/ 642544 h 1028307"/>
                <a:gd name="connsiteX8" fmla="*/ 1719262 w 4438650"/>
                <a:gd name="connsiteY8" fmla="*/ 575869 h 1028307"/>
                <a:gd name="connsiteX9" fmla="*/ 1847850 w 4438650"/>
                <a:gd name="connsiteY9" fmla="*/ 423469 h 1028307"/>
                <a:gd name="connsiteX10" fmla="*/ 1924050 w 4438650"/>
                <a:gd name="connsiteY10" fmla="*/ 290119 h 1028307"/>
                <a:gd name="connsiteX11" fmla="*/ 1995487 w 4438650"/>
                <a:gd name="connsiteY11" fmla="*/ 190107 h 1028307"/>
                <a:gd name="connsiteX12" fmla="*/ 2005012 w 4438650"/>
                <a:gd name="connsiteY12" fmla="*/ 13892 h 1028307"/>
                <a:gd name="connsiteX13" fmla="*/ 2085975 w 4438650"/>
                <a:gd name="connsiteY13" fmla="*/ 37707 h 1028307"/>
                <a:gd name="connsiteX14" fmla="*/ 2205037 w 4438650"/>
                <a:gd name="connsiteY14" fmla="*/ 104382 h 1028307"/>
                <a:gd name="connsiteX15" fmla="*/ 2333625 w 4438650"/>
                <a:gd name="connsiteY15" fmla="*/ 23419 h 1028307"/>
                <a:gd name="connsiteX16" fmla="*/ 2452687 w 4438650"/>
                <a:gd name="connsiteY16" fmla="*/ 4368 h 1028307"/>
                <a:gd name="connsiteX17" fmla="*/ 2586037 w 4438650"/>
                <a:gd name="connsiteY17" fmla="*/ 28181 h 1028307"/>
                <a:gd name="connsiteX18" fmla="*/ 2647950 w 4438650"/>
                <a:gd name="connsiteY18" fmla="*/ 147244 h 1028307"/>
                <a:gd name="connsiteX19" fmla="*/ 2505075 w 4438650"/>
                <a:gd name="connsiteY19" fmla="*/ 180581 h 1028307"/>
                <a:gd name="connsiteX20" fmla="*/ 2247899 w 4438650"/>
                <a:gd name="connsiteY20" fmla="*/ 242494 h 1028307"/>
                <a:gd name="connsiteX21" fmla="*/ 2085974 w 4438650"/>
                <a:gd name="connsiteY21" fmla="*/ 290119 h 1028307"/>
                <a:gd name="connsiteX22" fmla="*/ 1952625 w 4438650"/>
                <a:gd name="connsiteY22" fmla="*/ 494906 h 1028307"/>
                <a:gd name="connsiteX23" fmla="*/ 1752599 w 4438650"/>
                <a:gd name="connsiteY23" fmla="*/ 780657 h 1028307"/>
                <a:gd name="connsiteX24" fmla="*/ 1933576 w 4438650"/>
                <a:gd name="connsiteY24" fmla="*/ 871144 h 1028307"/>
                <a:gd name="connsiteX25" fmla="*/ 2271713 w 4438650"/>
                <a:gd name="connsiteY25" fmla="*/ 861620 h 1028307"/>
                <a:gd name="connsiteX26" fmla="*/ 2424112 w 4438650"/>
                <a:gd name="connsiteY26" fmla="*/ 852093 h 1028307"/>
                <a:gd name="connsiteX27" fmla="*/ 2638424 w 4438650"/>
                <a:gd name="connsiteY27" fmla="*/ 809231 h 1028307"/>
                <a:gd name="connsiteX28" fmla="*/ 2828925 w 4438650"/>
                <a:gd name="connsiteY28" fmla="*/ 742557 h 1028307"/>
                <a:gd name="connsiteX29" fmla="*/ 2928937 w 4438650"/>
                <a:gd name="connsiteY29" fmla="*/ 556819 h 1028307"/>
                <a:gd name="connsiteX30" fmla="*/ 2976562 w 4438650"/>
                <a:gd name="connsiteY30" fmla="*/ 423469 h 1028307"/>
                <a:gd name="connsiteX31" fmla="*/ 3057525 w 4438650"/>
                <a:gd name="connsiteY31" fmla="*/ 304407 h 1028307"/>
                <a:gd name="connsiteX32" fmla="*/ 3100387 w 4438650"/>
                <a:gd name="connsiteY32" fmla="*/ 247257 h 1028307"/>
                <a:gd name="connsiteX33" fmla="*/ 3181350 w 4438650"/>
                <a:gd name="connsiteY33" fmla="*/ 237732 h 1028307"/>
                <a:gd name="connsiteX34" fmla="*/ 3200400 w 4438650"/>
                <a:gd name="connsiteY34" fmla="*/ 313932 h 1028307"/>
                <a:gd name="connsiteX35" fmla="*/ 3162300 w 4438650"/>
                <a:gd name="connsiteY35" fmla="*/ 404419 h 1028307"/>
                <a:gd name="connsiteX36" fmla="*/ 3157537 w 4438650"/>
                <a:gd name="connsiteY36" fmla="*/ 585394 h 1028307"/>
                <a:gd name="connsiteX37" fmla="*/ 3352799 w 4438650"/>
                <a:gd name="connsiteY37" fmla="*/ 461569 h 1028307"/>
                <a:gd name="connsiteX38" fmla="*/ 3457575 w 4438650"/>
                <a:gd name="connsiteY38" fmla="*/ 285357 h 1028307"/>
                <a:gd name="connsiteX39" fmla="*/ 3580712 w 4438650"/>
                <a:gd name="connsiteY39" fmla="*/ 1277 h 1028307"/>
                <a:gd name="connsiteX40" fmla="*/ 3799100 w 4438650"/>
                <a:gd name="connsiteY40" fmla="*/ 29360 h 1028307"/>
                <a:gd name="connsiteX41" fmla="*/ 3994755 w 4438650"/>
                <a:gd name="connsiteY41" fmla="*/ 62599 h 1028307"/>
                <a:gd name="connsiteX42" fmla="*/ 4204599 w 4438650"/>
                <a:gd name="connsiteY42" fmla="*/ 119750 h 1028307"/>
                <a:gd name="connsiteX43" fmla="*/ 4438650 w 4438650"/>
                <a:gd name="connsiteY43" fmla="*/ 266307 h 1028307"/>
                <a:gd name="connsiteX44" fmla="*/ 4400550 w 4438650"/>
                <a:gd name="connsiteY44" fmla="*/ 409182 h 1028307"/>
                <a:gd name="connsiteX45" fmla="*/ 4191000 w 4438650"/>
                <a:gd name="connsiteY45" fmla="*/ 485382 h 1028307"/>
                <a:gd name="connsiteX46" fmla="*/ 3981450 w 4438650"/>
                <a:gd name="connsiteY46" fmla="*/ 480619 h 1028307"/>
                <a:gd name="connsiteX47" fmla="*/ 3776662 w 4438650"/>
                <a:gd name="connsiteY47" fmla="*/ 480619 h 1028307"/>
                <a:gd name="connsiteX48" fmla="*/ 3557587 w 4438650"/>
                <a:gd name="connsiteY48" fmla="*/ 509194 h 1028307"/>
                <a:gd name="connsiteX49" fmla="*/ 3328987 w 4438650"/>
                <a:gd name="connsiteY49" fmla="*/ 671119 h 1028307"/>
                <a:gd name="connsiteX50" fmla="*/ 3205163 w 4438650"/>
                <a:gd name="connsiteY50" fmla="*/ 833044 h 1028307"/>
                <a:gd name="connsiteX51" fmla="*/ 3009900 w 4438650"/>
                <a:gd name="connsiteY51" fmla="*/ 980681 h 1028307"/>
                <a:gd name="connsiteX52" fmla="*/ 2705099 w 4438650"/>
                <a:gd name="connsiteY52" fmla="*/ 1028307 h 1028307"/>
                <a:gd name="connsiteX53" fmla="*/ 2466975 w 4438650"/>
                <a:gd name="connsiteY53" fmla="*/ 1028307 h 1028307"/>
                <a:gd name="connsiteX54" fmla="*/ 2228849 w 4438650"/>
                <a:gd name="connsiteY54" fmla="*/ 990206 h 1028307"/>
                <a:gd name="connsiteX55" fmla="*/ 1909762 w 4438650"/>
                <a:gd name="connsiteY55" fmla="*/ 937819 h 1028307"/>
                <a:gd name="connsiteX56" fmla="*/ 1676400 w 4438650"/>
                <a:gd name="connsiteY56" fmla="*/ 899720 h 1028307"/>
                <a:gd name="connsiteX57" fmla="*/ 1390649 w 4438650"/>
                <a:gd name="connsiteY57" fmla="*/ 885432 h 1028307"/>
                <a:gd name="connsiteX58" fmla="*/ 1157287 w 4438650"/>
                <a:gd name="connsiteY58" fmla="*/ 866382 h 1028307"/>
                <a:gd name="connsiteX59" fmla="*/ 995362 w 4438650"/>
                <a:gd name="connsiteY59" fmla="*/ 847332 h 1028307"/>
                <a:gd name="connsiteX60" fmla="*/ 742949 w 4438650"/>
                <a:gd name="connsiteY60" fmla="*/ 771131 h 1028307"/>
                <a:gd name="connsiteX61" fmla="*/ 552450 w 4438650"/>
                <a:gd name="connsiteY61" fmla="*/ 742557 h 1028307"/>
                <a:gd name="connsiteX62" fmla="*/ 466725 w 4438650"/>
                <a:gd name="connsiteY62" fmla="*/ 728269 h 1028307"/>
                <a:gd name="connsiteX63" fmla="*/ 361950 w 4438650"/>
                <a:gd name="connsiteY63" fmla="*/ 685406 h 1028307"/>
                <a:gd name="connsiteX64" fmla="*/ 161925 w 4438650"/>
                <a:gd name="connsiteY64" fmla="*/ 613970 h 1028307"/>
                <a:gd name="connsiteX65" fmla="*/ 0 w 4438650"/>
                <a:gd name="connsiteY65"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99100 w 4514064"/>
                <a:gd name="connsiteY40" fmla="*/ 29360 h 1028307"/>
                <a:gd name="connsiteX41" fmla="*/ 3994755 w 4514064"/>
                <a:gd name="connsiteY41" fmla="*/ 62599 h 1028307"/>
                <a:gd name="connsiteX42" fmla="*/ 4204599 w 4514064"/>
                <a:gd name="connsiteY42" fmla="*/ 119750 h 1028307"/>
                <a:gd name="connsiteX43" fmla="*/ 4514064 w 4514064"/>
                <a:gd name="connsiteY43" fmla="*/ 190893 h 1028307"/>
                <a:gd name="connsiteX44" fmla="*/ 4400550 w 4514064"/>
                <a:gd name="connsiteY44" fmla="*/ 409182 h 1028307"/>
                <a:gd name="connsiteX45" fmla="*/ 4191000 w 4514064"/>
                <a:gd name="connsiteY45" fmla="*/ 485382 h 1028307"/>
                <a:gd name="connsiteX46" fmla="*/ 3981450 w 4514064"/>
                <a:gd name="connsiteY46" fmla="*/ 480619 h 1028307"/>
                <a:gd name="connsiteX47" fmla="*/ 3776662 w 4514064"/>
                <a:gd name="connsiteY47" fmla="*/ 480619 h 1028307"/>
                <a:gd name="connsiteX48" fmla="*/ 3557587 w 4514064"/>
                <a:gd name="connsiteY48" fmla="*/ 509194 h 1028307"/>
                <a:gd name="connsiteX49" fmla="*/ 3328987 w 4514064"/>
                <a:gd name="connsiteY49" fmla="*/ 671119 h 1028307"/>
                <a:gd name="connsiteX50" fmla="*/ 3205163 w 4514064"/>
                <a:gd name="connsiteY50" fmla="*/ 833044 h 1028307"/>
                <a:gd name="connsiteX51" fmla="*/ 3009900 w 4514064"/>
                <a:gd name="connsiteY51" fmla="*/ 980681 h 1028307"/>
                <a:gd name="connsiteX52" fmla="*/ 2705099 w 4514064"/>
                <a:gd name="connsiteY52" fmla="*/ 1028307 h 1028307"/>
                <a:gd name="connsiteX53" fmla="*/ 2466975 w 4514064"/>
                <a:gd name="connsiteY53" fmla="*/ 1028307 h 1028307"/>
                <a:gd name="connsiteX54" fmla="*/ 2228849 w 4514064"/>
                <a:gd name="connsiteY54" fmla="*/ 990206 h 1028307"/>
                <a:gd name="connsiteX55" fmla="*/ 1909762 w 4514064"/>
                <a:gd name="connsiteY55" fmla="*/ 937819 h 1028307"/>
                <a:gd name="connsiteX56" fmla="*/ 1676400 w 4514064"/>
                <a:gd name="connsiteY56" fmla="*/ 899720 h 1028307"/>
                <a:gd name="connsiteX57" fmla="*/ 1390649 w 4514064"/>
                <a:gd name="connsiteY57" fmla="*/ 885432 h 1028307"/>
                <a:gd name="connsiteX58" fmla="*/ 1157287 w 4514064"/>
                <a:gd name="connsiteY58" fmla="*/ 866382 h 1028307"/>
                <a:gd name="connsiteX59" fmla="*/ 995362 w 4514064"/>
                <a:gd name="connsiteY59" fmla="*/ 847332 h 1028307"/>
                <a:gd name="connsiteX60" fmla="*/ 742949 w 4514064"/>
                <a:gd name="connsiteY60" fmla="*/ 771131 h 1028307"/>
                <a:gd name="connsiteX61" fmla="*/ 552450 w 4514064"/>
                <a:gd name="connsiteY61" fmla="*/ 742557 h 1028307"/>
                <a:gd name="connsiteX62" fmla="*/ 466725 w 4514064"/>
                <a:gd name="connsiteY62" fmla="*/ 728269 h 1028307"/>
                <a:gd name="connsiteX63" fmla="*/ 361950 w 4514064"/>
                <a:gd name="connsiteY63" fmla="*/ 685406 h 1028307"/>
                <a:gd name="connsiteX64" fmla="*/ 161925 w 4514064"/>
                <a:gd name="connsiteY64" fmla="*/ 613970 h 1028307"/>
                <a:gd name="connsiteX65" fmla="*/ 0 w 4514064"/>
                <a:gd name="connsiteY65"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99100 w 4514064"/>
                <a:gd name="connsiteY40" fmla="*/ 29360 h 1028307"/>
                <a:gd name="connsiteX41" fmla="*/ 3994755 w 4514064"/>
                <a:gd name="connsiteY41" fmla="*/ 62599 h 1028307"/>
                <a:gd name="connsiteX42" fmla="*/ 4204599 w 4514064"/>
                <a:gd name="connsiteY42" fmla="*/ 119750 h 1028307"/>
                <a:gd name="connsiteX43" fmla="*/ 4353759 w 4514064"/>
                <a:gd name="connsiteY43" fmla="*/ 105412 h 1028307"/>
                <a:gd name="connsiteX44" fmla="*/ 4514064 w 4514064"/>
                <a:gd name="connsiteY44" fmla="*/ 190893 h 1028307"/>
                <a:gd name="connsiteX45" fmla="*/ 4400550 w 4514064"/>
                <a:gd name="connsiteY45" fmla="*/ 409182 h 1028307"/>
                <a:gd name="connsiteX46" fmla="*/ 4191000 w 4514064"/>
                <a:gd name="connsiteY46" fmla="*/ 485382 h 1028307"/>
                <a:gd name="connsiteX47" fmla="*/ 3981450 w 4514064"/>
                <a:gd name="connsiteY47" fmla="*/ 480619 h 1028307"/>
                <a:gd name="connsiteX48" fmla="*/ 3776662 w 4514064"/>
                <a:gd name="connsiteY48" fmla="*/ 480619 h 1028307"/>
                <a:gd name="connsiteX49" fmla="*/ 3557587 w 4514064"/>
                <a:gd name="connsiteY49" fmla="*/ 509194 h 1028307"/>
                <a:gd name="connsiteX50" fmla="*/ 3328987 w 4514064"/>
                <a:gd name="connsiteY50" fmla="*/ 671119 h 1028307"/>
                <a:gd name="connsiteX51" fmla="*/ 3205163 w 4514064"/>
                <a:gd name="connsiteY51" fmla="*/ 833044 h 1028307"/>
                <a:gd name="connsiteX52" fmla="*/ 3009900 w 4514064"/>
                <a:gd name="connsiteY52" fmla="*/ 980681 h 1028307"/>
                <a:gd name="connsiteX53" fmla="*/ 2705099 w 4514064"/>
                <a:gd name="connsiteY53" fmla="*/ 1028307 h 1028307"/>
                <a:gd name="connsiteX54" fmla="*/ 2466975 w 4514064"/>
                <a:gd name="connsiteY54" fmla="*/ 1028307 h 1028307"/>
                <a:gd name="connsiteX55" fmla="*/ 2228849 w 4514064"/>
                <a:gd name="connsiteY55" fmla="*/ 990206 h 1028307"/>
                <a:gd name="connsiteX56" fmla="*/ 1909762 w 4514064"/>
                <a:gd name="connsiteY56" fmla="*/ 937819 h 1028307"/>
                <a:gd name="connsiteX57" fmla="*/ 1676400 w 4514064"/>
                <a:gd name="connsiteY57" fmla="*/ 899720 h 1028307"/>
                <a:gd name="connsiteX58" fmla="*/ 1390649 w 4514064"/>
                <a:gd name="connsiteY58" fmla="*/ 885432 h 1028307"/>
                <a:gd name="connsiteX59" fmla="*/ 1157287 w 4514064"/>
                <a:gd name="connsiteY59" fmla="*/ 866382 h 1028307"/>
                <a:gd name="connsiteX60" fmla="*/ 995362 w 4514064"/>
                <a:gd name="connsiteY60" fmla="*/ 847332 h 1028307"/>
                <a:gd name="connsiteX61" fmla="*/ 742949 w 4514064"/>
                <a:gd name="connsiteY61" fmla="*/ 771131 h 1028307"/>
                <a:gd name="connsiteX62" fmla="*/ 552450 w 4514064"/>
                <a:gd name="connsiteY62" fmla="*/ 742557 h 1028307"/>
                <a:gd name="connsiteX63" fmla="*/ 466725 w 4514064"/>
                <a:gd name="connsiteY63" fmla="*/ 728269 h 1028307"/>
                <a:gd name="connsiteX64" fmla="*/ 361950 w 4514064"/>
                <a:gd name="connsiteY64" fmla="*/ 685406 h 1028307"/>
                <a:gd name="connsiteX65" fmla="*/ 161925 w 4514064"/>
                <a:gd name="connsiteY65" fmla="*/ 613970 h 1028307"/>
                <a:gd name="connsiteX66" fmla="*/ 0 w 4514064"/>
                <a:gd name="connsiteY66"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99100 w 4514064"/>
                <a:gd name="connsiteY40" fmla="*/ 29360 h 1028307"/>
                <a:gd name="connsiteX41" fmla="*/ 3994755 w 4514064"/>
                <a:gd name="connsiteY41" fmla="*/ 62599 h 1028307"/>
                <a:gd name="connsiteX42" fmla="*/ 4185745 w 4514064"/>
                <a:gd name="connsiteY42" fmla="*/ 63189 h 1028307"/>
                <a:gd name="connsiteX43" fmla="*/ 4353759 w 4514064"/>
                <a:gd name="connsiteY43" fmla="*/ 105412 h 1028307"/>
                <a:gd name="connsiteX44" fmla="*/ 4514064 w 4514064"/>
                <a:gd name="connsiteY44" fmla="*/ 190893 h 1028307"/>
                <a:gd name="connsiteX45" fmla="*/ 4400550 w 4514064"/>
                <a:gd name="connsiteY45" fmla="*/ 409182 h 1028307"/>
                <a:gd name="connsiteX46" fmla="*/ 4191000 w 4514064"/>
                <a:gd name="connsiteY46" fmla="*/ 485382 h 1028307"/>
                <a:gd name="connsiteX47" fmla="*/ 3981450 w 4514064"/>
                <a:gd name="connsiteY47" fmla="*/ 480619 h 1028307"/>
                <a:gd name="connsiteX48" fmla="*/ 3776662 w 4514064"/>
                <a:gd name="connsiteY48" fmla="*/ 480619 h 1028307"/>
                <a:gd name="connsiteX49" fmla="*/ 3557587 w 4514064"/>
                <a:gd name="connsiteY49" fmla="*/ 509194 h 1028307"/>
                <a:gd name="connsiteX50" fmla="*/ 3328987 w 4514064"/>
                <a:gd name="connsiteY50" fmla="*/ 671119 h 1028307"/>
                <a:gd name="connsiteX51" fmla="*/ 3205163 w 4514064"/>
                <a:gd name="connsiteY51" fmla="*/ 833044 h 1028307"/>
                <a:gd name="connsiteX52" fmla="*/ 3009900 w 4514064"/>
                <a:gd name="connsiteY52" fmla="*/ 980681 h 1028307"/>
                <a:gd name="connsiteX53" fmla="*/ 2705099 w 4514064"/>
                <a:gd name="connsiteY53" fmla="*/ 1028307 h 1028307"/>
                <a:gd name="connsiteX54" fmla="*/ 2466975 w 4514064"/>
                <a:gd name="connsiteY54" fmla="*/ 1028307 h 1028307"/>
                <a:gd name="connsiteX55" fmla="*/ 2228849 w 4514064"/>
                <a:gd name="connsiteY55" fmla="*/ 990206 h 1028307"/>
                <a:gd name="connsiteX56" fmla="*/ 1909762 w 4514064"/>
                <a:gd name="connsiteY56" fmla="*/ 937819 h 1028307"/>
                <a:gd name="connsiteX57" fmla="*/ 1676400 w 4514064"/>
                <a:gd name="connsiteY57" fmla="*/ 899720 h 1028307"/>
                <a:gd name="connsiteX58" fmla="*/ 1390649 w 4514064"/>
                <a:gd name="connsiteY58" fmla="*/ 885432 h 1028307"/>
                <a:gd name="connsiteX59" fmla="*/ 1157287 w 4514064"/>
                <a:gd name="connsiteY59" fmla="*/ 866382 h 1028307"/>
                <a:gd name="connsiteX60" fmla="*/ 995362 w 4514064"/>
                <a:gd name="connsiteY60" fmla="*/ 847332 h 1028307"/>
                <a:gd name="connsiteX61" fmla="*/ 742949 w 4514064"/>
                <a:gd name="connsiteY61" fmla="*/ 771131 h 1028307"/>
                <a:gd name="connsiteX62" fmla="*/ 552450 w 4514064"/>
                <a:gd name="connsiteY62" fmla="*/ 742557 h 1028307"/>
                <a:gd name="connsiteX63" fmla="*/ 466725 w 4514064"/>
                <a:gd name="connsiteY63" fmla="*/ 728269 h 1028307"/>
                <a:gd name="connsiteX64" fmla="*/ 361950 w 4514064"/>
                <a:gd name="connsiteY64" fmla="*/ 685406 h 1028307"/>
                <a:gd name="connsiteX65" fmla="*/ 161925 w 4514064"/>
                <a:gd name="connsiteY65" fmla="*/ 613970 h 1028307"/>
                <a:gd name="connsiteX66" fmla="*/ 0 w 4514064"/>
                <a:gd name="connsiteY66"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99100 w 4514064"/>
                <a:gd name="connsiteY40" fmla="*/ 29360 h 1028307"/>
                <a:gd name="connsiteX41" fmla="*/ 3966474 w 4514064"/>
                <a:gd name="connsiteY41" fmla="*/ 24892 h 1028307"/>
                <a:gd name="connsiteX42" fmla="*/ 4185745 w 4514064"/>
                <a:gd name="connsiteY42" fmla="*/ 63189 h 1028307"/>
                <a:gd name="connsiteX43" fmla="*/ 4353759 w 4514064"/>
                <a:gd name="connsiteY43" fmla="*/ 105412 h 1028307"/>
                <a:gd name="connsiteX44" fmla="*/ 4514064 w 4514064"/>
                <a:gd name="connsiteY44" fmla="*/ 190893 h 1028307"/>
                <a:gd name="connsiteX45" fmla="*/ 4400550 w 4514064"/>
                <a:gd name="connsiteY45" fmla="*/ 409182 h 1028307"/>
                <a:gd name="connsiteX46" fmla="*/ 4191000 w 4514064"/>
                <a:gd name="connsiteY46" fmla="*/ 485382 h 1028307"/>
                <a:gd name="connsiteX47" fmla="*/ 3981450 w 4514064"/>
                <a:gd name="connsiteY47" fmla="*/ 480619 h 1028307"/>
                <a:gd name="connsiteX48" fmla="*/ 3776662 w 4514064"/>
                <a:gd name="connsiteY48" fmla="*/ 480619 h 1028307"/>
                <a:gd name="connsiteX49" fmla="*/ 3557587 w 4514064"/>
                <a:gd name="connsiteY49" fmla="*/ 509194 h 1028307"/>
                <a:gd name="connsiteX50" fmla="*/ 3328987 w 4514064"/>
                <a:gd name="connsiteY50" fmla="*/ 671119 h 1028307"/>
                <a:gd name="connsiteX51" fmla="*/ 3205163 w 4514064"/>
                <a:gd name="connsiteY51" fmla="*/ 833044 h 1028307"/>
                <a:gd name="connsiteX52" fmla="*/ 3009900 w 4514064"/>
                <a:gd name="connsiteY52" fmla="*/ 980681 h 1028307"/>
                <a:gd name="connsiteX53" fmla="*/ 2705099 w 4514064"/>
                <a:gd name="connsiteY53" fmla="*/ 1028307 h 1028307"/>
                <a:gd name="connsiteX54" fmla="*/ 2466975 w 4514064"/>
                <a:gd name="connsiteY54" fmla="*/ 1028307 h 1028307"/>
                <a:gd name="connsiteX55" fmla="*/ 2228849 w 4514064"/>
                <a:gd name="connsiteY55" fmla="*/ 990206 h 1028307"/>
                <a:gd name="connsiteX56" fmla="*/ 1909762 w 4514064"/>
                <a:gd name="connsiteY56" fmla="*/ 937819 h 1028307"/>
                <a:gd name="connsiteX57" fmla="*/ 1676400 w 4514064"/>
                <a:gd name="connsiteY57" fmla="*/ 899720 h 1028307"/>
                <a:gd name="connsiteX58" fmla="*/ 1390649 w 4514064"/>
                <a:gd name="connsiteY58" fmla="*/ 885432 h 1028307"/>
                <a:gd name="connsiteX59" fmla="*/ 1157287 w 4514064"/>
                <a:gd name="connsiteY59" fmla="*/ 866382 h 1028307"/>
                <a:gd name="connsiteX60" fmla="*/ 995362 w 4514064"/>
                <a:gd name="connsiteY60" fmla="*/ 847332 h 1028307"/>
                <a:gd name="connsiteX61" fmla="*/ 742949 w 4514064"/>
                <a:gd name="connsiteY61" fmla="*/ 771131 h 1028307"/>
                <a:gd name="connsiteX62" fmla="*/ 552450 w 4514064"/>
                <a:gd name="connsiteY62" fmla="*/ 742557 h 1028307"/>
                <a:gd name="connsiteX63" fmla="*/ 466725 w 4514064"/>
                <a:gd name="connsiteY63" fmla="*/ 728269 h 1028307"/>
                <a:gd name="connsiteX64" fmla="*/ 361950 w 4514064"/>
                <a:gd name="connsiteY64" fmla="*/ 685406 h 1028307"/>
                <a:gd name="connsiteX65" fmla="*/ 161925 w 4514064"/>
                <a:gd name="connsiteY65" fmla="*/ 613970 h 1028307"/>
                <a:gd name="connsiteX66" fmla="*/ 0 w 4514064"/>
                <a:gd name="connsiteY66"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42539 w 4514064"/>
                <a:gd name="connsiteY40" fmla="*/ 1080 h 1028307"/>
                <a:gd name="connsiteX41" fmla="*/ 3966474 w 4514064"/>
                <a:gd name="connsiteY41" fmla="*/ 24892 h 1028307"/>
                <a:gd name="connsiteX42" fmla="*/ 4185745 w 4514064"/>
                <a:gd name="connsiteY42" fmla="*/ 63189 h 1028307"/>
                <a:gd name="connsiteX43" fmla="*/ 4353759 w 4514064"/>
                <a:gd name="connsiteY43" fmla="*/ 105412 h 1028307"/>
                <a:gd name="connsiteX44" fmla="*/ 4514064 w 4514064"/>
                <a:gd name="connsiteY44" fmla="*/ 190893 h 1028307"/>
                <a:gd name="connsiteX45" fmla="*/ 4400550 w 4514064"/>
                <a:gd name="connsiteY45" fmla="*/ 409182 h 1028307"/>
                <a:gd name="connsiteX46" fmla="*/ 4191000 w 4514064"/>
                <a:gd name="connsiteY46" fmla="*/ 485382 h 1028307"/>
                <a:gd name="connsiteX47" fmla="*/ 3981450 w 4514064"/>
                <a:gd name="connsiteY47" fmla="*/ 480619 h 1028307"/>
                <a:gd name="connsiteX48" fmla="*/ 3776662 w 4514064"/>
                <a:gd name="connsiteY48" fmla="*/ 480619 h 1028307"/>
                <a:gd name="connsiteX49" fmla="*/ 3557587 w 4514064"/>
                <a:gd name="connsiteY49" fmla="*/ 509194 h 1028307"/>
                <a:gd name="connsiteX50" fmla="*/ 3328987 w 4514064"/>
                <a:gd name="connsiteY50" fmla="*/ 671119 h 1028307"/>
                <a:gd name="connsiteX51" fmla="*/ 3205163 w 4514064"/>
                <a:gd name="connsiteY51" fmla="*/ 833044 h 1028307"/>
                <a:gd name="connsiteX52" fmla="*/ 3009900 w 4514064"/>
                <a:gd name="connsiteY52" fmla="*/ 980681 h 1028307"/>
                <a:gd name="connsiteX53" fmla="*/ 2705099 w 4514064"/>
                <a:gd name="connsiteY53" fmla="*/ 1028307 h 1028307"/>
                <a:gd name="connsiteX54" fmla="*/ 2466975 w 4514064"/>
                <a:gd name="connsiteY54" fmla="*/ 1028307 h 1028307"/>
                <a:gd name="connsiteX55" fmla="*/ 2228849 w 4514064"/>
                <a:gd name="connsiteY55" fmla="*/ 990206 h 1028307"/>
                <a:gd name="connsiteX56" fmla="*/ 1909762 w 4514064"/>
                <a:gd name="connsiteY56" fmla="*/ 937819 h 1028307"/>
                <a:gd name="connsiteX57" fmla="*/ 1676400 w 4514064"/>
                <a:gd name="connsiteY57" fmla="*/ 899720 h 1028307"/>
                <a:gd name="connsiteX58" fmla="*/ 1390649 w 4514064"/>
                <a:gd name="connsiteY58" fmla="*/ 885432 h 1028307"/>
                <a:gd name="connsiteX59" fmla="*/ 1157287 w 4514064"/>
                <a:gd name="connsiteY59" fmla="*/ 866382 h 1028307"/>
                <a:gd name="connsiteX60" fmla="*/ 995362 w 4514064"/>
                <a:gd name="connsiteY60" fmla="*/ 847332 h 1028307"/>
                <a:gd name="connsiteX61" fmla="*/ 742949 w 4514064"/>
                <a:gd name="connsiteY61" fmla="*/ 771131 h 1028307"/>
                <a:gd name="connsiteX62" fmla="*/ 552450 w 4514064"/>
                <a:gd name="connsiteY62" fmla="*/ 742557 h 1028307"/>
                <a:gd name="connsiteX63" fmla="*/ 466725 w 4514064"/>
                <a:gd name="connsiteY63" fmla="*/ 728269 h 1028307"/>
                <a:gd name="connsiteX64" fmla="*/ 361950 w 4514064"/>
                <a:gd name="connsiteY64" fmla="*/ 685406 h 1028307"/>
                <a:gd name="connsiteX65" fmla="*/ 161925 w 4514064"/>
                <a:gd name="connsiteY65" fmla="*/ 613970 h 1028307"/>
                <a:gd name="connsiteX66" fmla="*/ 0 w 4514064"/>
                <a:gd name="connsiteY66"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42539 w 4514064"/>
                <a:gd name="connsiteY40" fmla="*/ 1080 h 1028307"/>
                <a:gd name="connsiteX41" fmla="*/ 3966474 w 4514064"/>
                <a:gd name="connsiteY41" fmla="*/ 24892 h 1028307"/>
                <a:gd name="connsiteX42" fmla="*/ 4185745 w 4514064"/>
                <a:gd name="connsiteY42" fmla="*/ 63189 h 1028307"/>
                <a:gd name="connsiteX43" fmla="*/ 4353759 w 4514064"/>
                <a:gd name="connsiteY43" fmla="*/ 105412 h 1028307"/>
                <a:gd name="connsiteX44" fmla="*/ 4514064 w 4514064"/>
                <a:gd name="connsiteY44" fmla="*/ 190893 h 1028307"/>
                <a:gd name="connsiteX45" fmla="*/ 4400550 w 4514064"/>
                <a:gd name="connsiteY45" fmla="*/ 409182 h 1028307"/>
                <a:gd name="connsiteX46" fmla="*/ 4191000 w 4514064"/>
                <a:gd name="connsiteY46" fmla="*/ 485382 h 1028307"/>
                <a:gd name="connsiteX47" fmla="*/ 3981450 w 4514064"/>
                <a:gd name="connsiteY47" fmla="*/ 480619 h 1028307"/>
                <a:gd name="connsiteX48" fmla="*/ 3776662 w 4514064"/>
                <a:gd name="connsiteY48" fmla="*/ 480619 h 1028307"/>
                <a:gd name="connsiteX49" fmla="*/ 3557587 w 4514064"/>
                <a:gd name="connsiteY49" fmla="*/ 509194 h 1028307"/>
                <a:gd name="connsiteX50" fmla="*/ 3328987 w 4514064"/>
                <a:gd name="connsiteY50" fmla="*/ 671119 h 1028307"/>
                <a:gd name="connsiteX51" fmla="*/ 3205163 w 4514064"/>
                <a:gd name="connsiteY51" fmla="*/ 833044 h 1028307"/>
                <a:gd name="connsiteX52" fmla="*/ 3009900 w 4514064"/>
                <a:gd name="connsiteY52" fmla="*/ 980681 h 1028307"/>
                <a:gd name="connsiteX53" fmla="*/ 2705099 w 4514064"/>
                <a:gd name="connsiteY53" fmla="*/ 1028307 h 1028307"/>
                <a:gd name="connsiteX54" fmla="*/ 2466975 w 4514064"/>
                <a:gd name="connsiteY54" fmla="*/ 1028307 h 1028307"/>
                <a:gd name="connsiteX55" fmla="*/ 2228849 w 4514064"/>
                <a:gd name="connsiteY55" fmla="*/ 990206 h 1028307"/>
                <a:gd name="connsiteX56" fmla="*/ 2174081 w 4514064"/>
                <a:gd name="connsiteY56" fmla="*/ 992587 h 1028307"/>
                <a:gd name="connsiteX57" fmla="*/ 1909762 w 4514064"/>
                <a:gd name="connsiteY57" fmla="*/ 937819 h 1028307"/>
                <a:gd name="connsiteX58" fmla="*/ 1676400 w 4514064"/>
                <a:gd name="connsiteY58" fmla="*/ 899720 h 1028307"/>
                <a:gd name="connsiteX59" fmla="*/ 1390649 w 4514064"/>
                <a:gd name="connsiteY59" fmla="*/ 885432 h 1028307"/>
                <a:gd name="connsiteX60" fmla="*/ 1157287 w 4514064"/>
                <a:gd name="connsiteY60" fmla="*/ 866382 h 1028307"/>
                <a:gd name="connsiteX61" fmla="*/ 995362 w 4514064"/>
                <a:gd name="connsiteY61" fmla="*/ 847332 h 1028307"/>
                <a:gd name="connsiteX62" fmla="*/ 742949 w 4514064"/>
                <a:gd name="connsiteY62" fmla="*/ 771131 h 1028307"/>
                <a:gd name="connsiteX63" fmla="*/ 552450 w 4514064"/>
                <a:gd name="connsiteY63" fmla="*/ 742557 h 1028307"/>
                <a:gd name="connsiteX64" fmla="*/ 466725 w 4514064"/>
                <a:gd name="connsiteY64" fmla="*/ 728269 h 1028307"/>
                <a:gd name="connsiteX65" fmla="*/ 361950 w 4514064"/>
                <a:gd name="connsiteY65" fmla="*/ 685406 h 1028307"/>
                <a:gd name="connsiteX66" fmla="*/ 161925 w 4514064"/>
                <a:gd name="connsiteY66" fmla="*/ 613970 h 1028307"/>
                <a:gd name="connsiteX67" fmla="*/ 0 w 4514064"/>
                <a:gd name="connsiteY67"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42539 w 4514064"/>
                <a:gd name="connsiteY40" fmla="*/ 1080 h 1028307"/>
                <a:gd name="connsiteX41" fmla="*/ 3966474 w 4514064"/>
                <a:gd name="connsiteY41" fmla="*/ 24892 h 1028307"/>
                <a:gd name="connsiteX42" fmla="*/ 4185745 w 4514064"/>
                <a:gd name="connsiteY42" fmla="*/ 63189 h 1028307"/>
                <a:gd name="connsiteX43" fmla="*/ 4353759 w 4514064"/>
                <a:gd name="connsiteY43" fmla="*/ 105412 h 1028307"/>
                <a:gd name="connsiteX44" fmla="*/ 4514064 w 4514064"/>
                <a:gd name="connsiteY44" fmla="*/ 190893 h 1028307"/>
                <a:gd name="connsiteX45" fmla="*/ 4400550 w 4514064"/>
                <a:gd name="connsiteY45" fmla="*/ 409182 h 1028307"/>
                <a:gd name="connsiteX46" fmla="*/ 4191000 w 4514064"/>
                <a:gd name="connsiteY46" fmla="*/ 485382 h 1028307"/>
                <a:gd name="connsiteX47" fmla="*/ 3981450 w 4514064"/>
                <a:gd name="connsiteY47" fmla="*/ 480619 h 1028307"/>
                <a:gd name="connsiteX48" fmla="*/ 3776662 w 4514064"/>
                <a:gd name="connsiteY48" fmla="*/ 480619 h 1028307"/>
                <a:gd name="connsiteX49" fmla="*/ 3557587 w 4514064"/>
                <a:gd name="connsiteY49" fmla="*/ 509194 h 1028307"/>
                <a:gd name="connsiteX50" fmla="*/ 3328987 w 4514064"/>
                <a:gd name="connsiteY50" fmla="*/ 671119 h 1028307"/>
                <a:gd name="connsiteX51" fmla="*/ 3205163 w 4514064"/>
                <a:gd name="connsiteY51" fmla="*/ 833044 h 1028307"/>
                <a:gd name="connsiteX52" fmla="*/ 3009900 w 4514064"/>
                <a:gd name="connsiteY52" fmla="*/ 980681 h 1028307"/>
                <a:gd name="connsiteX53" fmla="*/ 2705099 w 4514064"/>
                <a:gd name="connsiteY53" fmla="*/ 1028307 h 1028307"/>
                <a:gd name="connsiteX54" fmla="*/ 2466975 w 4514064"/>
                <a:gd name="connsiteY54" fmla="*/ 1028307 h 1028307"/>
                <a:gd name="connsiteX55" fmla="*/ 2228849 w 4514064"/>
                <a:gd name="connsiteY55" fmla="*/ 990206 h 1028307"/>
                <a:gd name="connsiteX56" fmla="*/ 2174081 w 4514064"/>
                <a:gd name="connsiteY56" fmla="*/ 992587 h 1028307"/>
                <a:gd name="connsiteX57" fmla="*/ 2074068 w 4514064"/>
                <a:gd name="connsiteY57" fmla="*/ 968774 h 1028307"/>
                <a:gd name="connsiteX58" fmla="*/ 1909762 w 4514064"/>
                <a:gd name="connsiteY58" fmla="*/ 937819 h 1028307"/>
                <a:gd name="connsiteX59" fmla="*/ 1676400 w 4514064"/>
                <a:gd name="connsiteY59" fmla="*/ 899720 h 1028307"/>
                <a:gd name="connsiteX60" fmla="*/ 1390649 w 4514064"/>
                <a:gd name="connsiteY60" fmla="*/ 885432 h 1028307"/>
                <a:gd name="connsiteX61" fmla="*/ 1157287 w 4514064"/>
                <a:gd name="connsiteY61" fmla="*/ 866382 h 1028307"/>
                <a:gd name="connsiteX62" fmla="*/ 995362 w 4514064"/>
                <a:gd name="connsiteY62" fmla="*/ 847332 h 1028307"/>
                <a:gd name="connsiteX63" fmla="*/ 742949 w 4514064"/>
                <a:gd name="connsiteY63" fmla="*/ 771131 h 1028307"/>
                <a:gd name="connsiteX64" fmla="*/ 552450 w 4514064"/>
                <a:gd name="connsiteY64" fmla="*/ 742557 h 1028307"/>
                <a:gd name="connsiteX65" fmla="*/ 466725 w 4514064"/>
                <a:gd name="connsiteY65" fmla="*/ 728269 h 1028307"/>
                <a:gd name="connsiteX66" fmla="*/ 361950 w 4514064"/>
                <a:gd name="connsiteY66" fmla="*/ 685406 h 1028307"/>
                <a:gd name="connsiteX67" fmla="*/ 161925 w 4514064"/>
                <a:gd name="connsiteY67" fmla="*/ 613970 h 1028307"/>
                <a:gd name="connsiteX68" fmla="*/ 0 w 4514064"/>
                <a:gd name="connsiteY68"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42539 w 4514064"/>
                <a:gd name="connsiteY40" fmla="*/ 1080 h 1028307"/>
                <a:gd name="connsiteX41" fmla="*/ 3966474 w 4514064"/>
                <a:gd name="connsiteY41" fmla="*/ 24892 h 1028307"/>
                <a:gd name="connsiteX42" fmla="*/ 4185745 w 4514064"/>
                <a:gd name="connsiteY42" fmla="*/ 63189 h 1028307"/>
                <a:gd name="connsiteX43" fmla="*/ 4353759 w 4514064"/>
                <a:gd name="connsiteY43" fmla="*/ 105412 h 1028307"/>
                <a:gd name="connsiteX44" fmla="*/ 4514064 w 4514064"/>
                <a:gd name="connsiteY44" fmla="*/ 190893 h 1028307"/>
                <a:gd name="connsiteX45" fmla="*/ 4400550 w 4514064"/>
                <a:gd name="connsiteY45" fmla="*/ 409182 h 1028307"/>
                <a:gd name="connsiteX46" fmla="*/ 4191000 w 4514064"/>
                <a:gd name="connsiteY46" fmla="*/ 485382 h 1028307"/>
                <a:gd name="connsiteX47" fmla="*/ 3981450 w 4514064"/>
                <a:gd name="connsiteY47" fmla="*/ 480619 h 1028307"/>
                <a:gd name="connsiteX48" fmla="*/ 3776662 w 4514064"/>
                <a:gd name="connsiteY48" fmla="*/ 480619 h 1028307"/>
                <a:gd name="connsiteX49" fmla="*/ 3557587 w 4514064"/>
                <a:gd name="connsiteY49" fmla="*/ 509194 h 1028307"/>
                <a:gd name="connsiteX50" fmla="*/ 3328987 w 4514064"/>
                <a:gd name="connsiteY50" fmla="*/ 671119 h 1028307"/>
                <a:gd name="connsiteX51" fmla="*/ 3205163 w 4514064"/>
                <a:gd name="connsiteY51" fmla="*/ 833044 h 1028307"/>
                <a:gd name="connsiteX52" fmla="*/ 3009900 w 4514064"/>
                <a:gd name="connsiteY52" fmla="*/ 980681 h 1028307"/>
                <a:gd name="connsiteX53" fmla="*/ 2705099 w 4514064"/>
                <a:gd name="connsiteY53" fmla="*/ 1028307 h 1028307"/>
                <a:gd name="connsiteX54" fmla="*/ 2466975 w 4514064"/>
                <a:gd name="connsiteY54" fmla="*/ 1028307 h 1028307"/>
                <a:gd name="connsiteX55" fmla="*/ 2281237 w 4514064"/>
                <a:gd name="connsiteY55" fmla="*/ 999731 h 1028307"/>
                <a:gd name="connsiteX56" fmla="*/ 2174081 w 4514064"/>
                <a:gd name="connsiteY56" fmla="*/ 992587 h 1028307"/>
                <a:gd name="connsiteX57" fmla="*/ 2074068 w 4514064"/>
                <a:gd name="connsiteY57" fmla="*/ 968774 h 1028307"/>
                <a:gd name="connsiteX58" fmla="*/ 1909762 w 4514064"/>
                <a:gd name="connsiteY58" fmla="*/ 937819 h 1028307"/>
                <a:gd name="connsiteX59" fmla="*/ 1676400 w 4514064"/>
                <a:gd name="connsiteY59" fmla="*/ 899720 h 1028307"/>
                <a:gd name="connsiteX60" fmla="*/ 1390649 w 4514064"/>
                <a:gd name="connsiteY60" fmla="*/ 885432 h 1028307"/>
                <a:gd name="connsiteX61" fmla="*/ 1157287 w 4514064"/>
                <a:gd name="connsiteY61" fmla="*/ 866382 h 1028307"/>
                <a:gd name="connsiteX62" fmla="*/ 995362 w 4514064"/>
                <a:gd name="connsiteY62" fmla="*/ 847332 h 1028307"/>
                <a:gd name="connsiteX63" fmla="*/ 742949 w 4514064"/>
                <a:gd name="connsiteY63" fmla="*/ 771131 h 1028307"/>
                <a:gd name="connsiteX64" fmla="*/ 552450 w 4514064"/>
                <a:gd name="connsiteY64" fmla="*/ 742557 h 1028307"/>
                <a:gd name="connsiteX65" fmla="*/ 466725 w 4514064"/>
                <a:gd name="connsiteY65" fmla="*/ 728269 h 1028307"/>
                <a:gd name="connsiteX66" fmla="*/ 361950 w 4514064"/>
                <a:gd name="connsiteY66" fmla="*/ 685406 h 1028307"/>
                <a:gd name="connsiteX67" fmla="*/ 161925 w 4514064"/>
                <a:gd name="connsiteY67" fmla="*/ 613970 h 1028307"/>
                <a:gd name="connsiteX68" fmla="*/ 0 w 4514064"/>
                <a:gd name="connsiteY68"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42539 w 4514064"/>
                <a:gd name="connsiteY40" fmla="*/ 1080 h 1028307"/>
                <a:gd name="connsiteX41" fmla="*/ 3966474 w 4514064"/>
                <a:gd name="connsiteY41" fmla="*/ 24892 h 1028307"/>
                <a:gd name="connsiteX42" fmla="*/ 4185745 w 4514064"/>
                <a:gd name="connsiteY42" fmla="*/ 63189 h 1028307"/>
                <a:gd name="connsiteX43" fmla="*/ 4353759 w 4514064"/>
                <a:gd name="connsiteY43" fmla="*/ 105412 h 1028307"/>
                <a:gd name="connsiteX44" fmla="*/ 4514064 w 4514064"/>
                <a:gd name="connsiteY44" fmla="*/ 190893 h 1028307"/>
                <a:gd name="connsiteX45" fmla="*/ 4400550 w 4514064"/>
                <a:gd name="connsiteY45" fmla="*/ 409182 h 1028307"/>
                <a:gd name="connsiteX46" fmla="*/ 4191000 w 4514064"/>
                <a:gd name="connsiteY46" fmla="*/ 485382 h 1028307"/>
                <a:gd name="connsiteX47" fmla="*/ 3981450 w 4514064"/>
                <a:gd name="connsiteY47" fmla="*/ 480619 h 1028307"/>
                <a:gd name="connsiteX48" fmla="*/ 3776662 w 4514064"/>
                <a:gd name="connsiteY48" fmla="*/ 480619 h 1028307"/>
                <a:gd name="connsiteX49" fmla="*/ 3557587 w 4514064"/>
                <a:gd name="connsiteY49" fmla="*/ 509194 h 1028307"/>
                <a:gd name="connsiteX50" fmla="*/ 3328987 w 4514064"/>
                <a:gd name="connsiteY50" fmla="*/ 671119 h 1028307"/>
                <a:gd name="connsiteX51" fmla="*/ 3205163 w 4514064"/>
                <a:gd name="connsiteY51" fmla="*/ 833044 h 1028307"/>
                <a:gd name="connsiteX52" fmla="*/ 3009900 w 4514064"/>
                <a:gd name="connsiteY52" fmla="*/ 980681 h 1028307"/>
                <a:gd name="connsiteX53" fmla="*/ 2859881 w 4514064"/>
                <a:gd name="connsiteY53" fmla="*/ 1011637 h 1028307"/>
                <a:gd name="connsiteX54" fmla="*/ 2705099 w 4514064"/>
                <a:gd name="connsiteY54" fmla="*/ 1028307 h 1028307"/>
                <a:gd name="connsiteX55" fmla="*/ 2466975 w 4514064"/>
                <a:gd name="connsiteY55" fmla="*/ 1028307 h 1028307"/>
                <a:gd name="connsiteX56" fmla="*/ 2281237 w 4514064"/>
                <a:gd name="connsiteY56" fmla="*/ 999731 h 1028307"/>
                <a:gd name="connsiteX57" fmla="*/ 2174081 w 4514064"/>
                <a:gd name="connsiteY57" fmla="*/ 992587 h 1028307"/>
                <a:gd name="connsiteX58" fmla="*/ 2074068 w 4514064"/>
                <a:gd name="connsiteY58" fmla="*/ 968774 h 1028307"/>
                <a:gd name="connsiteX59" fmla="*/ 1909762 w 4514064"/>
                <a:gd name="connsiteY59" fmla="*/ 937819 h 1028307"/>
                <a:gd name="connsiteX60" fmla="*/ 1676400 w 4514064"/>
                <a:gd name="connsiteY60" fmla="*/ 899720 h 1028307"/>
                <a:gd name="connsiteX61" fmla="*/ 1390649 w 4514064"/>
                <a:gd name="connsiteY61" fmla="*/ 885432 h 1028307"/>
                <a:gd name="connsiteX62" fmla="*/ 1157287 w 4514064"/>
                <a:gd name="connsiteY62" fmla="*/ 866382 h 1028307"/>
                <a:gd name="connsiteX63" fmla="*/ 995362 w 4514064"/>
                <a:gd name="connsiteY63" fmla="*/ 847332 h 1028307"/>
                <a:gd name="connsiteX64" fmla="*/ 742949 w 4514064"/>
                <a:gd name="connsiteY64" fmla="*/ 771131 h 1028307"/>
                <a:gd name="connsiteX65" fmla="*/ 552450 w 4514064"/>
                <a:gd name="connsiteY65" fmla="*/ 742557 h 1028307"/>
                <a:gd name="connsiteX66" fmla="*/ 466725 w 4514064"/>
                <a:gd name="connsiteY66" fmla="*/ 728269 h 1028307"/>
                <a:gd name="connsiteX67" fmla="*/ 361950 w 4514064"/>
                <a:gd name="connsiteY67" fmla="*/ 685406 h 1028307"/>
                <a:gd name="connsiteX68" fmla="*/ 161925 w 4514064"/>
                <a:gd name="connsiteY68" fmla="*/ 613970 h 1028307"/>
                <a:gd name="connsiteX69" fmla="*/ 0 w 4514064"/>
                <a:gd name="connsiteY69" fmla="*/ 523481 h 1028307"/>
                <a:gd name="connsiteX0" fmla="*/ 0 w 4514064"/>
                <a:gd name="connsiteY0" fmla="*/ 523481 h 1028307"/>
                <a:gd name="connsiteX1" fmla="*/ 176212 w 4514064"/>
                <a:gd name="connsiteY1" fmla="*/ 542531 h 1028307"/>
                <a:gd name="connsiteX2" fmla="*/ 276225 w 4514064"/>
                <a:gd name="connsiteY2" fmla="*/ 575869 h 1028307"/>
                <a:gd name="connsiteX3" fmla="*/ 509587 w 4514064"/>
                <a:gd name="connsiteY3" fmla="*/ 599682 h 1028307"/>
                <a:gd name="connsiteX4" fmla="*/ 685800 w 4514064"/>
                <a:gd name="connsiteY4" fmla="*/ 623494 h 1028307"/>
                <a:gd name="connsiteX5" fmla="*/ 1081087 w 4514064"/>
                <a:gd name="connsiteY5" fmla="*/ 671119 h 1028307"/>
                <a:gd name="connsiteX6" fmla="*/ 1404937 w 4514064"/>
                <a:gd name="connsiteY6" fmla="*/ 633019 h 1028307"/>
                <a:gd name="connsiteX7" fmla="*/ 1452562 w 4514064"/>
                <a:gd name="connsiteY7" fmla="*/ 642544 h 1028307"/>
                <a:gd name="connsiteX8" fmla="*/ 1719262 w 4514064"/>
                <a:gd name="connsiteY8" fmla="*/ 575869 h 1028307"/>
                <a:gd name="connsiteX9" fmla="*/ 1847850 w 4514064"/>
                <a:gd name="connsiteY9" fmla="*/ 423469 h 1028307"/>
                <a:gd name="connsiteX10" fmla="*/ 1924050 w 4514064"/>
                <a:gd name="connsiteY10" fmla="*/ 290119 h 1028307"/>
                <a:gd name="connsiteX11" fmla="*/ 1995487 w 4514064"/>
                <a:gd name="connsiteY11" fmla="*/ 190107 h 1028307"/>
                <a:gd name="connsiteX12" fmla="*/ 2005012 w 4514064"/>
                <a:gd name="connsiteY12" fmla="*/ 13892 h 1028307"/>
                <a:gd name="connsiteX13" fmla="*/ 2085975 w 4514064"/>
                <a:gd name="connsiteY13" fmla="*/ 37707 h 1028307"/>
                <a:gd name="connsiteX14" fmla="*/ 2205037 w 4514064"/>
                <a:gd name="connsiteY14" fmla="*/ 104382 h 1028307"/>
                <a:gd name="connsiteX15" fmla="*/ 2333625 w 4514064"/>
                <a:gd name="connsiteY15" fmla="*/ 23419 h 1028307"/>
                <a:gd name="connsiteX16" fmla="*/ 2452687 w 4514064"/>
                <a:gd name="connsiteY16" fmla="*/ 4368 h 1028307"/>
                <a:gd name="connsiteX17" fmla="*/ 2586037 w 4514064"/>
                <a:gd name="connsiteY17" fmla="*/ 28181 h 1028307"/>
                <a:gd name="connsiteX18" fmla="*/ 2647950 w 4514064"/>
                <a:gd name="connsiteY18" fmla="*/ 147244 h 1028307"/>
                <a:gd name="connsiteX19" fmla="*/ 2505075 w 4514064"/>
                <a:gd name="connsiteY19" fmla="*/ 180581 h 1028307"/>
                <a:gd name="connsiteX20" fmla="*/ 2247899 w 4514064"/>
                <a:gd name="connsiteY20" fmla="*/ 242494 h 1028307"/>
                <a:gd name="connsiteX21" fmla="*/ 2085974 w 4514064"/>
                <a:gd name="connsiteY21" fmla="*/ 290119 h 1028307"/>
                <a:gd name="connsiteX22" fmla="*/ 1952625 w 4514064"/>
                <a:gd name="connsiteY22" fmla="*/ 494906 h 1028307"/>
                <a:gd name="connsiteX23" fmla="*/ 1752599 w 4514064"/>
                <a:gd name="connsiteY23" fmla="*/ 780657 h 1028307"/>
                <a:gd name="connsiteX24" fmla="*/ 1933576 w 4514064"/>
                <a:gd name="connsiteY24" fmla="*/ 871144 h 1028307"/>
                <a:gd name="connsiteX25" fmla="*/ 2271713 w 4514064"/>
                <a:gd name="connsiteY25" fmla="*/ 861620 h 1028307"/>
                <a:gd name="connsiteX26" fmla="*/ 2424112 w 4514064"/>
                <a:gd name="connsiteY26" fmla="*/ 852093 h 1028307"/>
                <a:gd name="connsiteX27" fmla="*/ 2638424 w 4514064"/>
                <a:gd name="connsiteY27" fmla="*/ 809231 h 1028307"/>
                <a:gd name="connsiteX28" fmla="*/ 2828925 w 4514064"/>
                <a:gd name="connsiteY28" fmla="*/ 742557 h 1028307"/>
                <a:gd name="connsiteX29" fmla="*/ 2928937 w 4514064"/>
                <a:gd name="connsiteY29" fmla="*/ 556819 h 1028307"/>
                <a:gd name="connsiteX30" fmla="*/ 2976562 w 4514064"/>
                <a:gd name="connsiteY30" fmla="*/ 423469 h 1028307"/>
                <a:gd name="connsiteX31" fmla="*/ 3057525 w 4514064"/>
                <a:gd name="connsiteY31" fmla="*/ 304407 h 1028307"/>
                <a:gd name="connsiteX32" fmla="*/ 3100387 w 4514064"/>
                <a:gd name="connsiteY32" fmla="*/ 247257 h 1028307"/>
                <a:gd name="connsiteX33" fmla="*/ 3181350 w 4514064"/>
                <a:gd name="connsiteY33" fmla="*/ 237732 h 1028307"/>
                <a:gd name="connsiteX34" fmla="*/ 3200400 w 4514064"/>
                <a:gd name="connsiteY34" fmla="*/ 313932 h 1028307"/>
                <a:gd name="connsiteX35" fmla="*/ 3162300 w 4514064"/>
                <a:gd name="connsiteY35" fmla="*/ 404419 h 1028307"/>
                <a:gd name="connsiteX36" fmla="*/ 3157537 w 4514064"/>
                <a:gd name="connsiteY36" fmla="*/ 585394 h 1028307"/>
                <a:gd name="connsiteX37" fmla="*/ 3352799 w 4514064"/>
                <a:gd name="connsiteY37" fmla="*/ 461569 h 1028307"/>
                <a:gd name="connsiteX38" fmla="*/ 3457575 w 4514064"/>
                <a:gd name="connsiteY38" fmla="*/ 285357 h 1028307"/>
                <a:gd name="connsiteX39" fmla="*/ 3580712 w 4514064"/>
                <a:gd name="connsiteY39" fmla="*/ 1277 h 1028307"/>
                <a:gd name="connsiteX40" fmla="*/ 3742539 w 4514064"/>
                <a:gd name="connsiteY40" fmla="*/ 1080 h 1028307"/>
                <a:gd name="connsiteX41" fmla="*/ 3966474 w 4514064"/>
                <a:gd name="connsiteY41" fmla="*/ 24892 h 1028307"/>
                <a:gd name="connsiteX42" fmla="*/ 4185745 w 4514064"/>
                <a:gd name="connsiteY42" fmla="*/ 63189 h 1028307"/>
                <a:gd name="connsiteX43" fmla="*/ 4353759 w 4514064"/>
                <a:gd name="connsiteY43" fmla="*/ 105412 h 1028307"/>
                <a:gd name="connsiteX44" fmla="*/ 4514064 w 4514064"/>
                <a:gd name="connsiteY44" fmla="*/ 190893 h 1028307"/>
                <a:gd name="connsiteX45" fmla="*/ 4400550 w 4514064"/>
                <a:gd name="connsiteY45" fmla="*/ 409182 h 1028307"/>
                <a:gd name="connsiteX46" fmla="*/ 4191000 w 4514064"/>
                <a:gd name="connsiteY46" fmla="*/ 485382 h 1028307"/>
                <a:gd name="connsiteX47" fmla="*/ 3981450 w 4514064"/>
                <a:gd name="connsiteY47" fmla="*/ 480619 h 1028307"/>
                <a:gd name="connsiteX48" fmla="*/ 3776662 w 4514064"/>
                <a:gd name="connsiteY48" fmla="*/ 480619 h 1028307"/>
                <a:gd name="connsiteX49" fmla="*/ 3557587 w 4514064"/>
                <a:gd name="connsiteY49" fmla="*/ 509194 h 1028307"/>
                <a:gd name="connsiteX50" fmla="*/ 3328987 w 4514064"/>
                <a:gd name="connsiteY50" fmla="*/ 671119 h 1028307"/>
                <a:gd name="connsiteX51" fmla="*/ 3205163 w 4514064"/>
                <a:gd name="connsiteY51" fmla="*/ 833044 h 1028307"/>
                <a:gd name="connsiteX52" fmla="*/ 3009900 w 4514064"/>
                <a:gd name="connsiteY52" fmla="*/ 980681 h 1028307"/>
                <a:gd name="connsiteX53" fmla="*/ 2859881 w 4514064"/>
                <a:gd name="connsiteY53" fmla="*/ 1011637 h 1028307"/>
                <a:gd name="connsiteX54" fmla="*/ 2719386 w 4514064"/>
                <a:gd name="connsiteY54" fmla="*/ 1016401 h 1028307"/>
                <a:gd name="connsiteX55" fmla="*/ 2466975 w 4514064"/>
                <a:gd name="connsiteY55" fmla="*/ 1028307 h 1028307"/>
                <a:gd name="connsiteX56" fmla="*/ 2281237 w 4514064"/>
                <a:gd name="connsiteY56" fmla="*/ 999731 h 1028307"/>
                <a:gd name="connsiteX57" fmla="*/ 2174081 w 4514064"/>
                <a:gd name="connsiteY57" fmla="*/ 992587 h 1028307"/>
                <a:gd name="connsiteX58" fmla="*/ 2074068 w 4514064"/>
                <a:gd name="connsiteY58" fmla="*/ 968774 h 1028307"/>
                <a:gd name="connsiteX59" fmla="*/ 1909762 w 4514064"/>
                <a:gd name="connsiteY59" fmla="*/ 937819 h 1028307"/>
                <a:gd name="connsiteX60" fmla="*/ 1676400 w 4514064"/>
                <a:gd name="connsiteY60" fmla="*/ 899720 h 1028307"/>
                <a:gd name="connsiteX61" fmla="*/ 1390649 w 4514064"/>
                <a:gd name="connsiteY61" fmla="*/ 885432 h 1028307"/>
                <a:gd name="connsiteX62" fmla="*/ 1157287 w 4514064"/>
                <a:gd name="connsiteY62" fmla="*/ 866382 h 1028307"/>
                <a:gd name="connsiteX63" fmla="*/ 995362 w 4514064"/>
                <a:gd name="connsiteY63" fmla="*/ 847332 h 1028307"/>
                <a:gd name="connsiteX64" fmla="*/ 742949 w 4514064"/>
                <a:gd name="connsiteY64" fmla="*/ 771131 h 1028307"/>
                <a:gd name="connsiteX65" fmla="*/ 552450 w 4514064"/>
                <a:gd name="connsiteY65" fmla="*/ 742557 h 1028307"/>
                <a:gd name="connsiteX66" fmla="*/ 466725 w 4514064"/>
                <a:gd name="connsiteY66" fmla="*/ 728269 h 1028307"/>
                <a:gd name="connsiteX67" fmla="*/ 361950 w 4514064"/>
                <a:gd name="connsiteY67" fmla="*/ 685406 h 1028307"/>
                <a:gd name="connsiteX68" fmla="*/ 161925 w 4514064"/>
                <a:gd name="connsiteY68" fmla="*/ 613970 h 1028307"/>
                <a:gd name="connsiteX69" fmla="*/ 0 w 4514064"/>
                <a:gd name="connsiteY69" fmla="*/ 523481 h 1028307"/>
                <a:gd name="connsiteX0" fmla="*/ 0 w 4514064"/>
                <a:gd name="connsiteY0" fmla="*/ 523481 h 1030687"/>
                <a:gd name="connsiteX1" fmla="*/ 176212 w 4514064"/>
                <a:gd name="connsiteY1" fmla="*/ 542531 h 1030687"/>
                <a:gd name="connsiteX2" fmla="*/ 276225 w 4514064"/>
                <a:gd name="connsiteY2" fmla="*/ 575869 h 1030687"/>
                <a:gd name="connsiteX3" fmla="*/ 509587 w 4514064"/>
                <a:gd name="connsiteY3" fmla="*/ 599682 h 1030687"/>
                <a:gd name="connsiteX4" fmla="*/ 685800 w 4514064"/>
                <a:gd name="connsiteY4" fmla="*/ 623494 h 1030687"/>
                <a:gd name="connsiteX5" fmla="*/ 1081087 w 4514064"/>
                <a:gd name="connsiteY5" fmla="*/ 671119 h 1030687"/>
                <a:gd name="connsiteX6" fmla="*/ 1404937 w 4514064"/>
                <a:gd name="connsiteY6" fmla="*/ 633019 h 1030687"/>
                <a:gd name="connsiteX7" fmla="*/ 1452562 w 4514064"/>
                <a:gd name="connsiteY7" fmla="*/ 642544 h 1030687"/>
                <a:gd name="connsiteX8" fmla="*/ 1719262 w 4514064"/>
                <a:gd name="connsiteY8" fmla="*/ 575869 h 1030687"/>
                <a:gd name="connsiteX9" fmla="*/ 1847850 w 4514064"/>
                <a:gd name="connsiteY9" fmla="*/ 423469 h 1030687"/>
                <a:gd name="connsiteX10" fmla="*/ 1924050 w 4514064"/>
                <a:gd name="connsiteY10" fmla="*/ 290119 h 1030687"/>
                <a:gd name="connsiteX11" fmla="*/ 1995487 w 4514064"/>
                <a:gd name="connsiteY11" fmla="*/ 190107 h 1030687"/>
                <a:gd name="connsiteX12" fmla="*/ 2005012 w 4514064"/>
                <a:gd name="connsiteY12" fmla="*/ 13892 h 1030687"/>
                <a:gd name="connsiteX13" fmla="*/ 2085975 w 4514064"/>
                <a:gd name="connsiteY13" fmla="*/ 37707 h 1030687"/>
                <a:gd name="connsiteX14" fmla="*/ 2205037 w 4514064"/>
                <a:gd name="connsiteY14" fmla="*/ 104382 h 1030687"/>
                <a:gd name="connsiteX15" fmla="*/ 2333625 w 4514064"/>
                <a:gd name="connsiteY15" fmla="*/ 23419 h 1030687"/>
                <a:gd name="connsiteX16" fmla="*/ 2452687 w 4514064"/>
                <a:gd name="connsiteY16" fmla="*/ 4368 h 1030687"/>
                <a:gd name="connsiteX17" fmla="*/ 2586037 w 4514064"/>
                <a:gd name="connsiteY17" fmla="*/ 28181 h 1030687"/>
                <a:gd name="connsiteX18" fmla="*/ 2647950 w 4514064"/>
                <a:gd name="connsiteY18" fmla="*/ 147244 h 1030687"/>
                <a:gd name="connsiteX19" fmla="*/ 2505075 w 4514064"/>
                <a:gd name="connsiteY19" fmla="*/ 180581 h 1030687"/>
                <a:gd name="connsiteX20" fmla="*/ 2247899 w 4514064"/>
                <a:gd name="connsiteY20" fmla="*/ 242494 h 1030687"/>
                <a:gd name="connsiteX21" fmla="*/ 2085974 w 4514064"/>
                <a:gd name="connsiteY21" fmla="*/ 290119 h 1030687"/>
                <a:gd name="connsiteX22" fmla="*/ 1952625 w 4514064"/>
                <a:gd name="connsiteY22" fmla="*/ 494906 h 1030687"/>
                <a:gd name="connsiteX23" fmla="*/ 1752599 w 4514064"/>
                <a:gd name="connsiteY23" fmla="*/ 780657 h 1030687"/>
                <a:gd name="connsiteX24" fmla="*/ 1933576 w 4514064"/>
                <a:gd name="connsiteY24" fmla="*/ 871144 h 1030687"/>
                <a:gd name="connsiteX25" fmla="*/ 2271713 w 4514064"/>
                <a:gd name="connsiteY25" fmla="*/ 861620 h 1030687"/>
                <a:gd name="connsiteX26" fmla="*/ 2424112 w 4514064"/>
                <a:gd name="connsiteY26" fmla="*/ 852093 h 1030687"/>
                <a:gd name="connsiteX27" fmla="*/ 2638424 w 4514064"/>
                <a:gd name="connsiteY27" fmla="*/ 809231 h 1030687"/>
                <a:gd name="connsiteX28" fmla="*/ 2828925 w 4514064"/>
                <a:gd name="connsiteY28" fmla="*/ 742557 h 1030687"/>
                <a:gd name="connsiteX29" fmla="*/ 2928937 w 4514064"/>
                <a:gd name="connsiteY29" fmla="*/ 556819 h 1030687"/>
                <a:gd name="connsiteX30" fmla="*/ 2976562 w 4514064"/>
                <a:gd name="connsiteY30" fmla="*/ 423469 h 1030687"/>
                <a:gd name="connsiteX31" fmla="*/ 3057525 w 4514064"/>
                <a:gd name="connsiteY31" fmla="*/ 304407 h 1030687"/>
                <a:gd name="connsiteX32" fmla="*/ 3100387 w 4514064"/>
                <a:gd name="connsiteY32" fmla="*/ 247257 h 1030687"/>
                <a:gd name="connsiteX33" fmla="*/ 3181350 w 4514064"/>
                <a:gd name="connsiteY33" fmla="*/ 237732 h 1030687"/>
                <a:gd name="connsiteX34" fmla="*/ 3200400 w 4514064"/>
                <a:gd name="connsiteY34" fmla="*/ 313932 h 1030687"/>
                <a:gd name="connsiteX35" fmla="*/ 3162300 w 4514064"/>
                <a:gd name="connsiteY35" fmla="*/ 404419 h 1030687"/>
                <a:gd name="connsiteX36" fmla="*/ 3157537 w 4514064"/>
                <a:gd name="connsiteY36" fmla="*/ 585394 h 1030687"/>
                <a:gd name="connsiteX37" fmla="*/ 3352799 w 4514064"/>
                <a:gd name="connsiteY37" fmla="*/ 461569 h 1030687"/>
                <a:gd name="connsiteX38" fmla="*/ 3457575 w 4514064"/>
                <a:gd name="connsiteY38" fmla="*/ 285357 h 1030687"/>
                <a:gd name="connsiteX39" fmla="*/ 3580712 w 4514064"/>
                <a:gd name="connsiteY39" fmla="*/ 1277 h 1030687"/>
                <a:gd name="connsiteX40" fmla="*/ 3742539 w 4514064"/>
                <a:gd name="connsiteY40" fmla="*/ 1080 h 1030687"/>
                <a:gd name="connsiteX41" fmla="*/ 3966474 w 4514064"/>
                <a:gd name="connsiteY41" fmla="*/ 24892 h 1030687"/>
                <a:gd name="connsiteX42" fmla="*/ 4185745 w 4514064"/>
                <a:gd name="connsiteY42" fmla="*/ 63189 h 1030687"/>
                <a:gd name="connsiteX43" fmla="*/ 4353759 w 4514064"/>
                <a:gd name="connsiteY43" fmla="*/ 105412 h 1030687"/>
                <a:gd name="connsiteX44" fmla="*/ 4514064 w 4514064"/>
                <a:gd name="connsiteY44" fmla="*/ 190893 h 1030687"/>
                <a:gd name="connsiteX45" fmla="*/ 4400550 w 4514064"/>
                <a:gd name="connsiteY45" fmla="*/ 409182 h 1030687"/>
                <a:gd name="connsiteX46" fmla="*/ 4191000 w 4514064"/>
                <a:gd name="connsiteY46" fmla="*/ 485382 h 1030687"/>
                <a:gd name="connsiteX47" fmla="*/ 3981450 w 4514064"/>
                <a:gd name="connsiteY47" fmla="*/ 480619 h 1030687"/>
                <a:gd name="connsiteX48" fmla="*/ 3776662 w 4514064"/>
                <a:gd name="connsiteY48" fmla="*/ 480619 h 1030687"/>
                <a:gd name="connsiteX49" fmla="*/ 3557587 w 4514064"/>
                <a:gd name="connsiteY49" fmla="*/ 509194 h 1030687"/>
                <a:gd name="connsiteX50" fmla="*/ 3328987 w 4514064"/>
                <a:gd name="connsiteY50" fmla="*/ 671119 h 1030687"/>
                <a:gd name="connsiteX51" fmla="*/ 3205163 w 4514064"/>
                <a:gd name="connsiteY51" fmla="*/ 833044 h 1030687"/>
                <a:gd name="connsiteX52" fmla="*/ 3009900 w 4514064"/>
                <a:gd name="connsiteY52" fmla="*/ 980681 h 1030687"/>
                <a:gd name="connsiteX53" fmla="*/ 2859881 w 4514064"/>
                <a:gd name="connsiteY53" fmla="*/ 1011637 h 1030687"/>
                <a:gd name="connsiteX54" fmla="*/ 2719386 w 4514064"/>
                <a:gd name="connsiteY54" fmla="*/ 1016401 h 1030687"/>
                <a:gd name="connsiteX55" fmla="*/ 2588418 w 4514064"/>
                <a:gd name="connsiteY55" fmla="*/ 1030687 h 1030687"/>
                <a:gd name="connsiteX56" fmla="*/ 2466975 w 4514064"/>
                <a:gd name="connsiteY56" fmla="*/ 1028307 h 1030687"/>
                <a:gd name="connsiteX57" fmla="*/ 2281237 w 4514064"/>
                <a:gd name="connsiteY57" fmla="*/ 999731 h 1030687"/>
                <a:gd name="connsiteX58" fmla="*/ 2174081 w 4514064"/>
                <a:gd name="connsiteY58" fmla="*/ 992587 h 1030687"/>
                <a:gd name="connsiteX59" fmla="*/ 2074068 w 4514064"/>
                <a:gd name="connsiteY59" fmla="*/ 968774 h 1030687"/>
                <a:gd name="connsiteX60" fmla="*/ 1909762 w 4514064"/>
                <a:gd name="connsiteY60" fmla="*/ 937819 h 1030687"/>
                <a:gd name="connsiteX61" fmla="*/ 1676400 w 4514064"/>
                <a:gd name="connsiteY61" fmla="*/ 899720 h 1030687"/>
                <a:gd name="connsiteX62" fmla="*/ 1390649 w 4514064"/>
                <a:gd name="connsiteY62" fmla="*/ 885432 h 1030687"/>
                <a:gd name="connsiteX63" fmla="*/ 1157287 w 4514064"/>
                <a:gd name="connsiteY63" fmla="*/ 866382 h 1030687"/>
                <a:gd name="connsiteX64" fmla="*/ 995362 w 4514064"/>
                <a:gd name="connsiteY64" fmla="*/ 847332 h 1030687"/>
                <a:gd name="connsiteX65" fmla="*/ 742949 w 4514064"/>
                <a:gd name="connsiteY65" fmla="*/ 771131 h 1030687"/>
                <a:gd name="connsiteX66" fmla="*/ 552450 w 4514064"/>
                <a:gd name="connsiteY66" fmla="*/ 742557 h 1030687"/>
                <a:gd name="connsiteX67" fmla="*/ 466725 w 4514064"/>
                <a:gd name="connsiteY67" fmla="*/ 728269 h 1030687"/>
                <a:gd name="connsiteX68" fmla="*/ 361950 w 4514064"/>
                <a:gd name="connsiteY68" fmla="*/ 685406 h 1030687"/>
                <a:gd name="connsiteX69" fmla="*/ 161925 w 4514064"/>
                <a:gd name="connsiteY69" fmla="*/ 613970 h 1030687"/>
                <a:gd name="connsiteX70" fmla="*/ 0 w 4514064"/>
                <a:gd name="connsiteY70" fmla="*/ 523481 h 1030687"/>
                <a:gd name="connsiteX0" fmla="*/ 0 w 4514064"/>
                <a:gd name="connsiteY0" fmla="*/ 523481 h 1030687"/>
                <a:gd name="connsiteX1" fmla="*/ 176212 w 4514064"/>
                <a:gd name="connsiteY1" fmla="*/ 542531 h 1030687"/>
                <a:gd name="connsiteX2" fmla="*/ 276225 w 4514064"/>
                <a:gd name="connsiteY2" fmla="*/ 575869 h 1030687"/>
                <a:gd name="connsiteX3" fmla="*/ 509587 w 4514064"/>
                <a:gd name="connsiteY3" fmla="*/ 599682 h 1030687"/>
                <a:gd name="connsiteX4" fmla="*/ 685800 w 4514064"/>
                <a:gd name="connsiteY4" fmla="*/ 623494 h 1030687"/>
                <a:gd name="connsiteX5" fmla="*/ 1081087 w 4514064"/>
                <a:gd name="connsiteY5" fmla="*/ 671119 h 1030687"/>
                <a:gd name="connsiteX6" fmla="*/ 1404937 w 4514064"/>
                <a:gd name="connsiteY6" fmla="*/ 633019 h 1030687"/>
                <a:gd name="connsiteX7" fmla="*/ 1452562 w 4514064"/>
                <a:gd name="connsiteY7" fmla="*/ 642544 h 1030687"/>
                <a:gd name="connsiteX8" fmla="*/ 1719262 w 4514064"/>
                <a:gd name="connsiteY8" fmla="*/ 575869 h 1030687"/>
                <a:gd name="connsiteX9" fmla="*/ 1847850 w 4514064"/>
                <a:gd name="connsiteY9" fmla="*/ 423469 h 1030687"/>
                <a:gd name="connsiteX10" fmla="*/ 1924050 w 4514064"/>
                <a:gd name="connsiteY10" fmla="*/ 290119 h 1030687"/>
                <a:gd name="connsiteX11" fmla="*/ 1995487 w 4514064"/>
                <a:gd name="connsiteY11" fmla="*/ 190107 h 1030687"/>
                <a:gd name="connsiteX12" fmla="*/ 2005012 w 4514064"/>
                <a:gd name="connsiteY12" fmla="*/ 13892 h 1030687"/>
                <a:gd name="connsiteX13" fmla="*/ 2085975 w 4514064"/>
                <a:gd name="connsiteY13" fmla="*/ 37707 h 1030687"/>
                <a:gd name="connsiteX14" fmla="*/ 2205037 w 4514064"/>
                <a:gd name="connsiteY14" fmla="*/ 104382 h 1030687"/>
                <a:gd name="connsiteX15" fmla="*/ 2333625 w 4514064"/>
                <a:gd name="connsiteY15" fmla="*/ 23419 h 1030687"/>
                <a:gd name="connsiteX16" fmla="*/ 2452687 w 4514064"/>
                <a:gd name="connsiteY16" fmla="*/ 4368 h 1030687"/>
                <a:gd name="connsiteX17" fmla="*/ 2586037 w 4514064"/>
                <a:gd name="connsiteY17" fmla="*/ 28181 h 1030687"/>
                <a:gd name="connsiteX18" fmla="*/ 2647950 w 4514064"/>
                <a:gd name="connsiteY18" fmla="*/ 147244 h 1030687"/>
                <a:gd name="connsiteX19" fmla="*/ 2505075 w 4514064"/>
                <a:gd name="connsiteY19" fmla="*/ 180581 h 1030687"/>
                <a:gd name="connsiteX20" fmla="*/ 2247899 w 4514064"/>
                <a:gd name="connsiteY20" fmla="*/ 242494 h 1030687"/>
                <a:gd name="connsiteX21" fmla="*/ 2085974 w 4514064"/>
                <a:gd name="connsiteY21" fmla="*/ 290119 h 1030687"/>
                <a:gd name="connsiteX22" fmla="*/ 1952625 w 4514064"/>
                <a:gd name="connsiteY22" fmla="*/ 494906 h 1030687"/>
                <a:gd name="connsiteX23" fmla="*/ 1752599 w 4514064"/>
                <a:gd name="connsiteY23" fmla="*/ 780657 h 1030687"/>
                <a:gd name="connsiteX24" fmla="*/ 1933576 w 4514064"/>
                <a:gd name="connsiteY24" fmla="*/ 871144 h 1030687"/>
                <a:gd name="connsiteX25" fmla="*/ 2271713 w 4514064"/>
                <a:gd name="connsiteY25" fmla="*/ 861620 h 1030687"/>
                <a:gd name="connsiteX26" fmla="*/ 2424112 w 4514064"/>
                <a:gd name="connsiteY26" fmla="*/ 852093 h 1030687"/>
                <a:gd name="connsiteX27" fmla="*/ 2638424 w 4514064"/>
                <a:gd name="connsiteY27" fmla="*/ 809231 h 1030687"/>
                <a:gd name="connsiteX28" fmla="*/ 2828925 w 4514064"/>
                <a:gd name="connsiteY28" fmla="*/ 742557 h 1030687"/>
                <a:gd name="connsiteX29" fmla="*/ 2928937 w 4514064"/>
                <a:gd name="connsiteY29" fmla="*/ 556819 h 1030687"/>
                <a:gd name="connsiteX30" fmla="*/ 2976562 w 4514064"/>
                <a:gd name="connsiteY30" fmla="*/ 423469 h 1030687"/>
                <a:gd name="connsiteX31" fmla="*/ 3057525 w 4514064"/>
                <a:gd name="connsiteY31" fmla="*/ 304407 h 1030687"/>
                <a:gd name="connsiteX32" fmla="*/ 3100387 w 4514064"/>
                <a:gd name="connsiteY32" fmla="*/ 247257 h 1030687"/>
                <a:gd name="connsiteX33" fmla="*/ 3181350 w 4514064"/>
                <a:gd name="connsiteY33" fmla="*/ 237732 h 1030687"/>
                <a:gd name="connsiteX34" fmla="*/ 3200400 w 4514064"/>
                <a:gd name="connsiteY34" fmla="*/ 313932 h 1030687"/>
                <a:gd name="connsiteX35" fmla="*/ 3162300 w 4514064"/>
                <a:gd name="connsiteY35" fmla="*/ 404419 h 1030687"/>
                <a:gd name="connsiteX36" fmla="*/ 3157537 w 4514064"/>
                <a:gd name="connsiteY36" fmla="*/ 585394 h 1030687"/>
                <a:gd name="connsiteX37" fmla="*/ 3352799 w 4514064"/>
                <a:gd name="connsiteY37" fmla="*/ 461569 h 1030687"/>
                <a:gd name="connsiteX38" fmla="*/ 3457575 w 4514064"/>
                <a:gd name="connsiteY38" fmla="*/ 285357 h 1030687"/>
                <a:gd name="connsiteX39" fmla="*/ 3580712 w 4514064"/>
                <a:gd name="connsiteY39" fmla="*/ 1277 h 1030687"/>
                <a:gd name="connsiteX40" fmla="*/ 3742539 w 4514064"/>
                <a:gd name="connsiteY40" fmla="*/ 1080 h 1030687"/>
                <a:gd name="connsiteX41" fmla="*/ 3966474 w 4514064"/>
                <a:gd name="connsiteY41" fmla="*/ 24892 h 1030687"/>
                <a:gd name="connsiteX42" fmla="*/ 4185745 w 4514064"/>
                <a:gd name="connsiteY42" fmla="*/ 63189 h 1030687"/>
                <a:gd name="connsiteX43" fmla="*/ 4353759 w 4514064"/>
                <a:gd name="connsiteY43" fmla="*/ 105412 h 1030687"/>
                <a:gd name="connsiteX44" fmla="*/ 4514064 w 4514064"/>
                <a:gd name="connsiteY44" fmla="*/ 190893 h 1030687"/>
                <a:gd name="connsiteX45" fmla="*/ 4400550 w 4514064"/>
                <a:gd name="connsiteY45" fmla="*/ 409182 h 1030687"/>
                <a:gd name="connsiteX46" fmla="*/ 4191000 w 4514064"/>
                <a:gd name="connsiteY46" fmla="*/ 485382 h 1030687"/>
                <a:gd name="connsiteX47" fmla="*/ 3981450 w 4514064"/>
                <a:gd name="connsiteY47" fmla="*/ 480619 h 1030687"/>
                <a:gd name="connsiteX48" fmla="*/ 3776662 w 4514064"/>
                <a:gd name="connsiteY48" fmla="*/ 480619 h 1030687"/>
                <a:gd name="connsiteX49" fmla="*/ 3557587 w 4514064"/>
                <a:gd name="connsiteY49" fmla="*/ 509194 h 1030687"/>
                <a:gd name="connsiteX50" fmla="*/ 3328987 w 4514064"/>
                <a:gd name="connsiteY50" fmla="*/ 671119 h 1030687"/>
                <a:gd name="connsiteX51" fmla="*/ 3205163 w 4514064"/>
                <a:gd name="connsiteY51" fmla="*/ 833044 h 1030687"/>
                <a:gd name="connsiteX52" fmla="*/ 3009900 w 4514064"/>
                <a:gd name="connsiteY52" fmla="*/ 980681 h 1030687"/>
                <a:gd name="connsiteX53" fmla="*/ 2859881 w 4514064"/>
                <a:gd name="connsiteY53" fmla="*/ 1011637 h 1030687"/>
                <a:gd name="connsiteX54" fmla="*/ 2735261 w 4514064"/>
                <a:gd name="connsiteY54" fmla="*/ 1029101 h 1030687"/>
                <a:gd name="connsiteX55" fmla="*/ 2588418 w 4514064"/>
                <a:gd name="connsiteY55" fmla="*/ 1030687 h 1030687"/>
                <a:gd name="connsiteX56" fmla="*/ 2466975 w 4514064"/>
                <a:gd name="connsiteY56" fmla="*/ 1028307 h 1030687"/>
                <a:gd name="connsiteX57" fmla="*/ 2281237 w 4514064"/>
                <a:gd name="connsiteY57" fmla="*/ 999731 h 1030687"/>
                <a:gd name="connsiteX58" fmla="*/ 2174081 w 4514064"/>
                <a:gd name="connsiteY58" fmla="*/ 992587 h 1030687"/>
                <a:gd name="connsiteX59" fmla="*/ 2074068 w 4514064"/>
                <a:gd name="connsiteY59" fmla="*/ 968774 h 1030687"/>
                <a:gd name="connsiteX60" fmla="*/ 1909762 w 4514064"/>
                <a:gd name="connsiteY60" fmla="*/ 937819 h 1030687"/>
                <a:gd name="connsiteX61" fmla="*/ 1676400 w 4514064"/>
                <a:gd name="connsiteY61" fmla="*/ 899720 h 1030687"/>
                <a:gd name="connsiteX62" fmla="*/ 1390649 w 4514064"/>
                <a:gd name="connsiteY62" fmla="*/ 885432 h 1030687"/>
                <a:gd name="connsiteX63" fmla="*/ 1157287 w 4514064"/>
                <a:gd name="connsiteY63" fmla="*/ 866382 h 1030687"/>
                <a:gd name="connsiteX64" fmla="*/ 995362 w 4514064"/>
                <a:gd name="connsiteY64" fmla="*/ 847332 h 1030687"/>
                <a:gd name="connsiteX65" fmla="*/ 742949 w 4514064"/>
                <a:gd name="connsiteY65" fmla="*/ 771131 h 1030687"/>
                <a:gd name="connsiteX66" fmla="*/ 552450 w 4514064"/>
                <a:gd name="connsiteY66" fmla="*/ 742557 h 1030687"/>
                <a:gd name="connsiteX67" fmla="*/ 466725 w 4514064"/>
                <a:gd name="connsiteY67" fmla="*/ 728269 h 1030687"/>
                <a:gd name="connsiteX68" fmla="*/ 361950 w 4514064"/>
                <a:gd name="connsiteY68" fmla="*/ 685406 h 1030687"/>
                <a:gd name="connsiteX69" fmla="*/ 161925 w 4514064"/>
                <a:gd name="connsiteY69" fmla="*/ 613970 h 1030687"/>
                <a:gd name="connsiteX70" fmla="*/ 0 w 4514064"/>
                <a:gd name="connsiteY70" fmla="*/ 523481 h 1030687"/>
                <a:gd name="connsiteX0" fmla="*/ 0 w 4514064"/>
                <a:gd name="connsiteY0" fmla="*/ 523481 h 1030687"/>
                <a:gd name="connsiteX1" fmla="*/ 176212 w 4514064"/>
                <a:gd name="connsiteY1" fmla="*/ 542531 h 1030687"/>
                <a:gd name="connsiteX2" fmla="*/ 276225 w 4514064"/>
                <a:gd name="connsiteY2" fmla="*/ 575869 h 1030687"/>
                <a:gd name="connsiteX3" fmla="*/ 509587 w 4514064"/>
                <a:gd name="connsiteY3" fmla="*/ 599682 h 1030687"/>
                <a:gd name="connsiteX4" fmla="*/ 685800 w 4514064"/>
                <a:gd name="connsiteY4" fmla="*/ 623494 h 1030687"/>
                <a:gd name="connsiteX5" fmla="*/ 1081087 w 4514064"/>
                <a:gd name="connsiteY5" fmla="*/ 671119 h 1030687"/>
                <a:gd name="connsiteX6" fmla="*/ 1404937 w 4514064"/>
                <a:gd name="connsiteY6" fmla="*/ 633019 h 1030687"/>
                <a:gd name="connsiteX7" fmla="*/ 1452562 w 4514064"/>
                <a:gd name="connsiteY7" fmla="*/ 642544 h 1030687"/>
                <a:gd name="connsiteX8" fmla="*/ 1719262 w 4514064"/>
                <a:gd name="connsiteY8" fmla="*/ 575869 h 1030687"/>
                <a:gd name="connsiteX9" fmla="*/ 1847850 w 4514064"/>
                <a:gd name="connsiteY9" fmla="*/ 423469 h 1030687"/>
                <a:gd name="connsiteX10" fmla="*/ 1924050 w 4514064"/>
                <a:gd name="connsiteY10" fmla="*/ 290119 h 1030687"/>
                <a:gd name="connsiteX11" fmla="*/ 1995487 w 4514064"/>
                <a:gd name="connsiteY11" fmla="*/ 190107 h 1030687"/>
                <a:gd name="connsiteX12" fmla="*/ 2005012 w 4514064"/>
                <a:gd name="connsiteY12" fmla="*/ 13892 h 1030687"/>
                <a:gd name="connsiteX13" fmla="*/ 2085975 w 4514064"/>
                <a:gd name="connsiteY13" fmla="*/ 37707 h 1030687"/>
                <a:gd name="connsiteX14" fmla="*/ 2205037 w 4514064"/>
                <a:gd name="connsiteY14" fmla="*/ 104382 h 1030687"/>
                <a:gd name="connsiteX15" fmla="*/ 2333625 w 4514064"/>
                <a:gd name="connsiteY15" fmla="*/ 23419 h 1030687"/>
                <a:gd name="connsiteX16" fmla="*/ 2452687 w 4514064"/>
                <a:gd name="connsiteY16" fmla="*/ 4368 h 1030687"/>
                <a:gd name="connsiteX17" fmla="*/ 2586037 w 4514064"/>
                <a:gd name="connsiteY17" fmla="*/ 28181 h 1030687"/>
                <a:gd name="connsiteX18" fmla="*/ 2647950 w 4514064"/>
                <a:gd name="connsiteY18" fmla="*/ 147244 h 1030687"/>
                <a:gd name="connsiteX19" fmla="*/ 2505075 w 4514064"/>
                <a:gd name="connsiteY19" fmla="*/ 180581 h 1030687"/>
                <a:gd name="connsiteX20" fmla="*/ 2247899 w 4514064"/>
                <a:gd name="connsiteY20" fmla="*/ 242494 h 1030687"/>
                <a:gd name="connsiteX21" fmla="*/ 2085974 w 4514064"/>
                <a:gd name="connsiteY21" fmla="*/ 290119 h 1030687"/>
                <a:gd name="connsiteX22" fmla="*/ 1952625 w 4514064"/>
                <a:gd name="connsiteY22" fmla="*/ 494906 h 1030687"/>
                <a:gd name="connsiteX23" fmla="*/ 1752599 w 4514064"/>
                <a:gd name="connsiteY23" fmla="*/ 780657 h 1030687"/>
                <a:gd name="connsiteX24" fmla="*/ 1933576 w 4514064"/>
                <a:gd name="connsiteY24" fmla="*/ 871144 h 1030687"/>
                <a:gd name="connsiteX25" fmla="*/ 2271713 w 4514064"/>
                <a:gd name="connsiteY25" fmla="*/ 861620 h 1030687"/>
                <a:gd name="connsiteX26" fmla="*/ 2424112 w 4514064"/>
                <a:gd name="connsiteY26" fmla="*/ 852093 h 1030687"/>
                <a:gd name="connsiteX27" fmla="*/ 2638424 w 4514064"/>
                <a:gd name="connsiteY27" fmla="*/ 809231 h 1030687"/>
                <a:gd name="connsiteX28" fmla="*/ 2828925 w 4514064"/>
                <a:gd name="connsiteY28" fmla="*/ 742557 h 1030687"/>
                <a:gd name="connsiteX29" fmla="*/ 2928937 w 4514064"/>
                <a:gd name="connsiteY29" fmla="*/ 556819 h 1030687"/>
                <a:gd name="connsiteX30" fmla="*/ 2976562 w 4514064"/>
                <a:gd name="connsiteY30" fmla="*/ 423469 h 1030687"/>
                <a:gd name="connsiteX31" fmla="*/ 3057525 w 4514064"/>
                <a:gd name="connsiteY31" fmla="*/ 304407 h 1030687"/>
                <a:gd name="connsiteX32" fmla="*/ 3100387 w 4514064"/>
                <a:gd name="connsiteY32" fmla="*/ 247257 h 1030687"/>
                <a:gd name="connsiteX33" fmla="*/ 3181350 w 4514064"/>
                <a:gd name="connsiteY33" fmla="*/ 237732 h 1030687"/>
                <a:gd name="connsiteX34" fmla="*/ 3200400 w 4514064"/>
                <a:gd name="connsiteY34" fmla="*/ 313932 h 1030687"/>
                <a:gd name="connsiteX35" fmla="*/ 3162300 w 4514064"/>
                <a:gd name="connsiteY35" fmla="*/ 404419 h 1030687"/>
                <a:gd name="connsiteX36" fmla="*/ 3157537 w 4514064"/>
                <a:gd name="connsiteY36" fmla="*/ 585394 h 1030687"/>
                <a:gd name="connsiteX37" fmla="*/ 3352799 w 4514064"/>
                <a:gd name="connsiteY37" fmla="*/ 461569 h 1030687"/>
                <a:gd name="connsiteX38" fmla="*/ 3457575 w 4514064"/>
                <a:gd name="connsiteY38" fmla="*/ 285357 h 1030687"/>
                <a:gd name="connsiteX39" fmla="*/ 3580712 w 4514064"/>
                <a:gd name="connsiteY39" fmla="*/ 1277 h 1030687"/>
                <a:gd name="connsiteX40" fmla="*/ 3733014 w 4514064"/>
                <a:gd name="connsiteY40" fmla="*/ 7430 h 1030687"/>
                <a:gd name="connsiteX41" fmla="*/ 3966474 w 4514064"/>
                <a:gd name="connsiteY41" fmla="*/ 24892 h 1030687"/>
                <a:gd name="connsiteX42" fmla="*/ 4185745 w 4514064"/>
                <a:gd name="connsiteY42" fmla="*/ 63189 h 1030687"/>
                <a:gd name="connsiteX43" fmla="*/ 4353759 w 4514064"/>
                <a:gd name="connsiteY43" fmla="*/ 105412 h 1030687"/>
                <a:gd name="connsiteX44" fmla="*/ 4514064 w 4514064"/>
                <a:gd name="connsiteY44" fmla="*/ 190893 h 1030687"/>
                <a:gd name="connsiteX45" fmla="*/ 4400550 w 4514064"/>
                <a:gd name="connsiteY45" fmla="*/ 409182 h 1030687"/>
                <a:gd name="connsiteX46" fmla="*/ 4191000 w 4514064"/>
                <a:gd name="connsiteY46" fmla="*/ 485382 h 1030687"/>
                <a:gd name="connsiteX47" fmla="*/ 3981450 w 4514064"/>
                <a:gd name="connsiteY47" fmla="*/ 480619 h 1030687"/>
                <a:gd name="connsiteX48" fmla="*/ 3776662 w 4514064"/>
                <a:gd name="connsiteY48" fmla="*/ 480619 h 1030687"/>
                <a:gd name="connsiteX49" fmla="*/ 3557587 w 4514064"/>
                <a:gd name="connsiteY49" fmla="*/ 509194 h 1030687"/>
                <a:gd name="connsiteX50" fmla="*/ 3328987 w 4514064"/>
                <a:gd name="connsiteY50" fmla="*/ 671119 h 1030687"/>
                <a:gd name="connsiteX51" fmla="*/ 3205163 w 4514064"/>
                <a:gd name="connsiteY51" fmla="*/ 833044 h 1030687"/>
                <a:gd name="connsiteX52" fmla="*/ 3009900 w 4514064"/>
                <a:gd name="connsiteY52" fmla="*/ 980681 h 1030687"/>
                <a:gd name="connsiteX53" fmla="*/ 2859881 w 4514064"/>
                <a:gd name="connsiteY53" fmla="*/ 1011637 h 1030687"/>
                <a:gd name="connsiteX54" fmla="*/ 2735261 w 4514064"/>
                <a:gd name="connsiteY54" fmla="*/ 1029101 h 1030687"/>
                <a:gd name="connsiteX55" fmla="*/ 2588418 w 4514064"/>
                <a:gd name="connsiteY55" fmla="*/ 1030687 h 1030687"/>
                <a:gd name="connsiteX56" fmla="*/ 2466975 w 4514064"/>
                <a:gd name="connsiteY56" fmla="*/ 1028307 h 1030687"/>
                <a:gd name="connsiteX57" fmla="*/ 2281237 w 4514064"/>
                <a:gd name="connsiteY57" fmla="*/ 999731 h 1030687"/>
                <a:gd name="connsiteX58" fmla="*/ 2174081 w 4514064"/>
                <a:gd name="connsiteY58" fmla="*/ 992587 h 1030687"/>
                <a:gd name="connsiteX59" fmla="*/ 2074068 w 4514064"/>
                <a:gd name="connsiteY59" fmla="*/ 968774 h 1030687"/>
                <a:gd name="connsiteX60" fmla="*/ 1909762 w 4514064"/>
                <a:gd name="connsiteY60" fmla="*/ 937819 h 1030687"/>
                <a:gd name="connsiteX61" fmla="*/ 1676400 w 4514064"/>
                <a:gd name="connsiteY61" fmla="*/ 899720 h 1030687"/>
                <a:gd name="connsiteX62" fmla="*/ 1390649 w 4514064"/>
                <a:gd name="connsiteY62" fmla="*/ 885432 h 1030687"/>
                <a:gd name="connsiteX63" fmla="*/ 1157287 w 4514064"/>
                <a:gd name="connsiteY63" fmla="*/ 866382 h 1030687"/>
                <a:gd name="connsiteX64" fmla="*/ 995362 w 4514064"/>
                <a:gd name="connsiteY64" fmla="*/ 847332 h 1030687"/>
                <a:gd name="connsiteX65" fmla="*/ 742949 w 4514064"/>
                <a:gd name="connsiteY65" fmla="*/ 771131 h 1030687"/>
                <a:gd name="connsiteX66" fmla="*/ 552450 w 4514064"/>
                <a:gd name="connsiteY66" fmla="*/ 742557 h 1030687"/>
                <a:gd name="connsiteX67" fmla="*/ 466725 w 4514064"/>
                <a:gd name="connsiteY67" fmla="*/ 728269 h 1030687"/>
                <a:gd name="connsiteX68" fmla="*/ 361950 w 4514064"/>
                <a:gd name="connsiteY68" fmla="*/ 685406 h 1030687"/>
                <a:gd name="connsiteX69" fmla="*/ 161925 w 4514064"/>
                <a:gd name="connsiteY69" fmla="*/ 613970 h 1030687"/>
                <a:gd name="connsiteX70" fmla="*/ 0 w 4514064"/>
                <a:gd name="connsiteY70" fmla="*/ 523481 h 1030687"/>
                <a:gd name="connsiteX0" fmla="*/ 0 w 4514064"/>
                <a:gd name="connsiteY0" fmla="*/ 523481 h 1030687"/>
                <a:gd name="connsiteX1" fmla="*/ 176212 w 4514064"/>
                <a:gd name="connsiteY1" fmla="*/ 542531 h 1030687"/>
                <a:gd name="connsiteX2" fmla="*/ 276225 w 4514064"/>
                <a:gd name="connsiteY2" fmla="*/ 575869 h 1030687"/>
                <a:gd name="connsiteX3" fmla="*/ 509587 w 4514064"/>
                <a:gd name="connsiteY3" fmla="*/ 599682 h 1030687"/>
                <a:gd name="connsiteX4" fmla="*/ 685800 w 4514064"/>
                <a:gd name="connsiteY4" fmla="*/ 623494 h 1030687"/>
                <a:gd name="connsiteX5" fmla="*/ 1081087 w 4514064"/>
                <a:gd name="connsiteY5" fmla="*/ 671119 h 1030687"/>
                <a:gd name="connsiteX6" fmla="*/ 1404937 w 4514064"/>
                <a:gd name="connsiteY6" fmla="*/ 633019 h 1030687"/>
                <a:gd name="connsiteX7" fmla="*/ 1452562 w 4514064"/>
                <a:gd name="connsiteY7" fmla="*/ 642544 h 1030687"/>
                <a:gd name="connsiteX8" fmla="*/ 1719262 w 4514064"/>
                <a:gd name="connsiteY8" fmla="*/ 575869 h 1030687"/>
                <a:gd name="connsiteX9" fmla="*/ 1847850 w 4514064"/>
                <a:gd name="connsiteY9" fmla="*/ 423469 h 1030687"/>
                <a:gd name="connsiteX10" fmla="*/ 1924050 w 4514064"/>
                <a:gd name="connsiteY10" fmla="*/ 290119 h 1030687"/>
                <a:gd name="connsiteX11" fmla="*/ 1995487 w 4514064"/>
                <a:gd name="connsiteY11" fmla="*/ 190107 h 1030687"/>
                <a:gd name="connsiteX12" fmla="*/ 2005012 w 4514064"/>
                <a:gd name="connsiteY12" fmla="*/ 13892 h 1030687"/>
                <a:gd name="connsiteX13" fmla="*/ 2085975 w 4514064"/>
                <a:gd name="connsiteY13" fmla="*/ 37707 h 1030687"/>
                <a:gd name="connsiteX14" fmla="*/ 2205037 w 4514064"/>
                <a:gd name="connsiteY14" fmla="*/ 104382 h 1030687"/>
                <a:gd name="connsiteX15" fmla="*/ 2333625 w 4514064"/>
                <a:gd name="connsiteY15" fmla="*/ 23419 h 1030687"/>
                <a:gd name="connsiteX16" fmla="*/ 2452687 w 4514064"/>
                <a:gd name="connsiteY16" fmla="*/ 4368 h 1030687"/>
                <a:gd name="connsiteX17" fmla="*/ 2586037 w 4514064"/>
                <a:gd name="connsiteY17" fmla="*/ 28181 h 1030687"/>
                <a:gd name="connsiteX18" fmla="*/ 2647950 w 4514064"/>
                <a:gd name="connsiteY18" fmla="*/ 147244 h 1030687"/>
                <a:gd name="connsiteX19" fmla="*/ 2505075 w 4514064"/>
                <a:gd name="connsiteY19" fmla="*/ 180581 h 1030687"/>
                <a:gd name="connsiteX20" fmla="*/ 2247899 w 4514064"/>
                <a:gd name="connsiteY20" fmla="*/ 242494 h 1030687"/>
                <a:gd name="connsiteX21" fmla="*/ 2085974 w 4514064"/>
                <a:gd name="connsiteY21" fmla="*/ 290119 h 1030687"/>
                <a:gd name="connsiteX22" fmla="*/ 1952625 w 4514064"/>
                <a:gd name="connsiteY22" fmla="*/ 494906 h 1030687"/>
                <a:gd name="connsiteX23" fmla="*/ 1752599 w 4514064"/>
                <a:gd name="connsiteY23" fmla="*/ 780657 h 1030687"/>
                <a:gd name="connsiteX24" fmla="*/ 1933576 w 4514064"/>
                <a:gd name="connsiteY24" fmla="*/ 871144 h 1030687"/>
                <a:gd name="connsiteX25" fmla="*/ 2271713 w 4514064"/>
                <a:gd name="connsiteY25" fmla="*/ 861620 h 1030687"/>
                <a:gd name="connsiteX26" fmla="*/ 2424112 w 4514064"/>
                <a:gd name="connsiteY26" fmla="*/ 852093 h 1030687"/>
                <a:gd name="connsiteX27" fmla="*/ 2638424 w 4514064"/>
                <a:gd name="connsiteY27" fmla="*/ 809231 h 1030687"/>
                <a:gd name="connsiteX28" fmla="*/ 2828925 w 4514064"/>
                <a:gd name="connsiteY28" fmla="*/ 742557 h 1030687"/>
                <a:gd name="connsiteX29" fmla="*/ 2928937 w 4514064"/>
                <a:gd name="connsiteY29" fmla="*/ 556819 h 1030687"/>
                <a:gd name="connsiteX30" fmla="*/ 2976562 w 4514064"/>
                <a:gd name="connsiteY30" fmla="*/ 423469 h 1030687"/>
                <a:gd name="connsiteX31" fmla="*/ 3057525 w 4514064"/>
                <a:gd name="connsiteY31" fmla="*/ 304407 h 1030687"/>
                <a:gd name="connsiteX32" fmla="*/ 3100387 w 4514064"/>
                <a:gd name="connsiteY32" fmla="*/ 247257 h 1030687"/>
                <a:gd name="connsiteX33" fmla="*/ 3181350 w 4514064"/>
                <a:gd name="connsiteY33" fmla="*/ 237732 h 1030687"/>
                <a:gd name="connsiteX34" fmla="*/ 3200400 w 4514064"/>
                <a:gd name="connsiteY34" fmla="*/ 313932 h 1030687"/>
                <a:gd name="connsiteX35" fmla="*/ 3162300 w 4514064"/>
                <a:gd name="connsiteY35" fmla="*/ 404419 h 1030687"/>
                <a:gd name="connsiteX36" fmla="*/ 3157537 w 4514064"/>
                <a:gd name="connsiteY36" fmla="*/ 585394 h 1030687"/>
                <a:gd name="connsiteX37" fmla="*/ 3352799 w 4514064"/>
                <a:gd name="connsiteY37" fmla="*/ 461569 h 1030687"/>
                <a:gd name="connsiteX38" fmla="*/ 3457575 w 4514064"/>
                <a:gd name="connsiteY38" fmla="*/ 285357 h 1030687"/>
                <a:gd name="connsiteX39" fmla="*/ 3580712 w 4514064"/>
                <a:gd name="connsiteY39" fmla="*/ 1277 h 1030687"/>
                <a:gd name="connsiteX40" fmla="*/ 3733014 w 4514064"/>
                <a:gd name="connsiteY40" fmla="*/ 7430 h 1030687"/>
                <a:gd name="connsiteX41" fmla="*/ 3966474 w 4514064"/>
                <a:gd name="connsiteY41" fmla="*/ 24892 h 1030687"/>
                <a:gd name="connsiteX42" fmla="*/ 4185745 w 4514064"/>
                <a:gd name="connsiteY42" fmla="*/ 63189 h 1030687"/>
                <a:gd name="connsiteX43" fmla="*/ 4353759 w 4514064"/>
                <a:gd name="connsiteY43" fmla="*/ 105412 h 1030687"/>
                <a:gd name="connsiteX44" fmla="*/ 4514064 w 4514064"/>
                <a:gd name="connsiteY44" fmla="*/ 190893 h 1030687"/>
                <a:gd name="connsiteX45" fmla="*/ 4400550 w 4514064"/>
                <a:gd name="connsiteY45" fmla="*/ 409182 h 1030687"/>
                <a:gd name="connsiteX46" fmla="*/ 4191000 w 4514064"/>
                <a:gd name="connsiteY46" fmla="*/ 485382 h 1030687"/>
                <a:gd name="connsiteX47" fmla="*/ 3981450 w 4514064"/>
                <a:gd name="connsiteY47" fmla="*/ 480619 h 1030687"/>
                <a:gd name="connsiteX48" fmla="*/ 3776662 w 4514064"/>
                <a:gd name="connsiteY48" fmla="*/ 480619 h 1030687"/>
                <a:gd name="connsiteX49" fmla="*/ 3557587 w 4514064"/>
                <a:gd name="connsiteY49" fmla="*/ 509194 h 1030687"/>
                <a:gd name="connsiteX50" fmla="*/ 3328987 w 4514064"/>
                <a:gd name="connsiteY50" fmla="*/ 671119 h 1030687"/>
                <a:gd name="connsiteX51" fmla="*/ 3205163 w 4514064"/>
                <a:gd name="connsiteY51" fmla="*/ 833044 h 1030687"/>
                <a:gd name="connsiteX52" fmla="*/ 3009900 w 4514064"/>
                <a:gd name="connsiteY52" fmla="*/ 980681 h 1030687"/>
                <a:gd name="connsiteX53" fmla="*/ 2859881 w 4514064"/>
                <a:gd name="connsiteY53" fmla="*/ 1011637 h 1030687"/>
                <a:gd name="connsiteX54" fmla="*/ 2735261 w 4514064"/>
                <a:gd name="connsiteY54" fmla="*/ 1029101 h 1030687"/>
                <a:gd name="connsiteX55" fmla="*/ 2588418 w 4514064"/>
                <a:gd name="connsiteY55" fmla="*/ 1030687 h 1030687"/>
                <a:gd name="connsiteX56" fmla="*/ 2466975 w 4514064"/>
                <a:gd name="connsiteY56" fmla="*/ 1028307 h 1030687"/>
                <a:gd name="connsiteX57" fmla="*/ 2281237 w 4514064"/>
                <a:gd name="connsiteY57" fmla="*/ 999731 h 1030687"/>
                <a:gd name="connsiteX58" fmla="*/ 2174081 w 4514064"/>
                <a:gd name="connsiteY58" fmla="*/ 992587 h 1030687"/>
                <a:gd name="connsiteX59" fmla="*/ 2074068 w 4514064"/>
                <a:gd name="connsiteY59" fmla="*/ 968774 h 1030687"/>
                <a:gd name="connsiteX60" fmla="*/ 1909762 w 4514064"/>
                <a:gd name="connsiteY60" fmla="*/ 937819 h 1030687"/>
                <a:gd name="connsiteX61" fmla="*/ 1676400 w 4514064"/>
                <a:gd name="connsiteY61" fmla="*/ 899720 h 1030687"/>
                <a:gd name="connsiteX62" fmla="*/ 1390649 w 4514064"/>
                <a:gd name="connsiteY62" fmla="*/ 885432 h 1030687"/>
                <a:gd name="connsiteX63" fmla="*/ 1157287 w 4514064"/>
                <a:gd name="connsiteY63" fmla="*/ 866382 h 1030687"/>
                <a:gd name="connsiteX64" fmla="*/ 995362 w 4514064"/>
                <a:gd name="connsiteY64" fmla="*/ 847332 h 1030687"/>
                <a:gd name="connsiteX65" fmla="*/ 742949 w 4514064"/>
                <a:gd name="connsiteY65" fmla="*/ 771131 h 1030687"/>
                <a:gd name="connsiteX66" fmla="*/ 552450 w 4514064"/>
                <a:gd name="connsiteY66" fmla="*/ 742557 h 1030687"/>
                <a:gd name="connsiteX67" fmla="*/ 466725 w 4514064"/>
                <a:gd name="connsiteY67" fmla="*/ 728269 h 1030687"/>
                <a:gd name="connsiteX68" fmla="*/ 361950 w 4514064"/>
                <a:gd name="connsiteY68" fmla="*/ 685406 h 1030687"/>
                <a:gd name="connsiteX69" fmla="*/ 161925 w 4514064"/>
                <a:gd name="connsiteY69" fmla="*/ 613970 h 1030687"/>
                <a:gd name="connsiteX70" fmla="*/ 0 w 4514064"/>
                <a:gd name="connsiteY70" fmla="*/ 523481 h 1030687"/>
                <a:gd name="connsiteX0" fmla="*/ 0 w 4514064"/>
                <a:gd name="connsiteY0" fmla="*/ 523481 h 1030687"/>
                <a:gd name="connsiteX1" fmla="*/ 176212 w 4514064"/>
                <a:gd name="connsiteY1" fmla="*/ 542531 h 1030687"/>
                <a:gd name="connsiteX2" fmla="*/ 276225 w 4514064"/>
                <a:gd name="connsiteY2" fmla="*/ 575869 h 1030687"/>
                <a:gd name="connsiteX3" fmla="*/ 509587 w 4514064"/>
                <a:gd name="connsiteY3" fmla="*/ 599682 h 1030687"/>
                <a:gd name="connsiteX4" fmla="*/ 685800 w 4514064"/>
                <a:gd name="connsiteY4" fmla="*/ 623494 h 1030687"/>
                <a:gd name="connsiteX5" fmla="*/ 1081087 w 4514064"/>
                <a:gd name="connsiteY5" fmla="*/ 671119 h 1030687"/>
                <a:gd name="connsiteX6" fmla="*/ 1404937 w 4514064"/>
                <a:gd name="connsiteY6" fmla="*/ 633019 h 1030687"/>
                <a:gd name="connsiteX7" fmla="*/ 1452562 w 4514064"/>
                <a:gd name="connsiteY7" fmla="*/ 642544 h 1030687"/>
                <a:gd name="connsiteX8" fmla="*/ 1719262 w 4514064"/>
                <a:gd name="connsiteY8" fmla="*/ 575869 h 1030687"/>
                <a:gd name="connsiteX9" fmla="*/ 1847850 w 4514064"/>
                <a:gd name="connsiteY9" fmla="*/ 423469 h 1030687"/>
                <a:gd name="connsiteX10" fmla="*/ 1924050 w 4514064"/>
                <a:gd name="connsiteY10" fmla="*/ 290119 h 1030687"/>
                <a:gd name="connsiteX11" fmla="*/ 1995487 w 4514064"/>
                <a:gd name="connsiteY11" fmla="*/ 190107 h 1030687"/>
                <a:gd name="connsiteX12" fmla="*/ 2005012 w 4514064"/>
                <a:gd name="connsiteY12" fmla="*/ 13892 h 1030687"/>
                <a:gd name="connsiteX13" fmla="*/ 2085975 w 4514064"/>
                <a:gd name="connsiteY13" fmla="*/ 37707 h 1030687"/>
                <a:gd name="connsiteX14" fmla="*/ 2205037 w 4514064"/>
                <a:gd name="connsiteY14" fmla="*/ 104382 h 1030687"/>
                <a:gd name="connsiteX15" fmla="*/ 2333625 w 4514064"/>
                <a:gd name="connsiteY15" fmla="*/ 23419 h 1030687"/>
                <a:gd name="connsiteX16" fmla="*/ 2452687 w 4514064"/>
                <a:gd name="connsiteY16" fmla="*/ 4368 h 1030687"/>
                <a:gd name="connsiteX17" fmla="*/ 2586037 w 4514064"/>
                <a:gd name="connsiteY17" fmla="*/ 28181 h 1030687"/>
                <a:gd name="connsiteX18" fmla="*/ 2647950 w 4514064"/>
                <a:gd name="connsiteY18" fmla="*/ 147244 h 1030687"/>
                <a:gd name="connsiteX19" fmla="*/ 2505075 w 4514064"/>
                <a:gd name="connsiteY19" fmla="*/ 180581 h 1030687"/>
                <a:gd name="connsiteX20" fmla="*/ 2247899 w 4514064"/>
                <a:gd name="connsiteY20" fmla="*/ 242494 h 1030687"/>
                <a:gd name="connsiteX21" fmla="*/ 2085974 w 4514064"/>
                <a:gd name="connsiteY21" fmla="*/ 290119 h 1030687"/>
                <a:gd name="connsiteX22" fmla="*/ 1952625 w 4514064"/>
                <a:gd name="connsiteY22" fmla="*/ 494906 h 1030687"/>
                <a:gd name="connsiteX23" fmla="*/ 1752599 w 4514064"/>
                <a:gd name="connsiteY23" fmla="*/ 780657 h 1030687"/>
                <a:gd name="connsiteX24" fmla="*/ 1933576 w 4514064"/>
                <a:gd name="connsiteY24" fmla="*/ 871144 h 1030687"/>
                <a:gd name="connsiteX25" fmla="*/ 2271713 w 4514064"/>
                <a:gd name="connsiteY25" fmla="*/ 861620 h 1030687"/>
                <a:gd name="connsiteX26" fmla="*/ 2424112 w 4514064"/>
                <a:gd name="connsiteY26" fmla="*/ 852093 h 1030687"/>
                <a:gd name="connsiteX27" fmla="*/ 2638424 w 4514064"/>
                <a:gd name="connsiteY27" fmla="*/ 809231 h 1030687"/>
                <a:gd name="connsiteX28" fmla="*/ 2828925 w 4514064"/>
                <a:gd name="connsiteY28" fmla="*/ 742557 h 1030687"/>
                <a:gd name="connsiteX29" fmla="*/ 2928937 w 4514064"/>
                <a:gd name="connsiteY29" fmla="*/ 556819 h 1030687"/>
                <a:gd name="connsiteX30" fmla="*/ 2976562 w 4514064"/>
                <a:gd name="connsiteY30" fmla="*/ 423469 h 1030687"/>
                <a:gd name="connsiteX31" fmla="*/ 3057525 w 4514064"/>
                <a:gd name="connsiteY31" fmla="*/ 304407 h 1030687"/>
                <a:gd name="connsiteX32" fmla="*/ 3100387 w 4514064"/>
                <a:gd name="connsiteY32" fmla="*/ 247257 h 1030687"/>
                <a:gd name="connsiteX33" fmla="*/ 3181350 w 4514064"/>
                <a:gd name="connsiteY33" fmla="*/ 237732 h 1030687"/>
                <a:gd name="connsiteX34" fmla="*/ 3200400 w 4514064"/>
                <a:gd name="connsiteY34" fmla="*/ 313932 h 1030687"/>
                <a:gd name="connsiteX35" fmla="*/ 3162300 w 4514064"/>
                <a:gd name="connsiteY35" fmla="*/ 404419 h 1030687"/>
                <a:gd name="connsiteX36" fmla="*/ 3157537 w 4514064"/>
                <a:gd name="connsiteY36" fmla="*/ 585394 h 1030687"/>
                <a:gd name="connsiteX37" fmla="*/ 3352799 w 4514064"/>
                <a:gd name="connsiteY37" fmla="*/ 461569 h 1030687"/>
                <a:gd name="connsiteX38" fmla="*/ 3457575 w 4514064"/>
                <a:gd name="connsiteY38" fmla="*/ 285357 h 1030687"/>
                <a:gd name="connsiteX39" fmla="*/ 3580712 w 4514064"/>
                <a:gd name="connsiteY39" fmla="*/ 1277 h 1030687"/>
                <a:gd name="connsiteX40" fmla="*/ 3733014 w 4514064"/>
                <a:gd name="connsiteY40" fmla="*/ 7430 h 1030687"/>
                <a:gd name="connsiteX41" fmla="*/ 3966474 w 4514064"/>
                <a:gd name="connsiteY41" fmla="*/ 24892 h 1030687"/>
                <a:gd name="connsiteX42" fmla="*/ 4185745 w 4514064"/>
                <a:gd name="connsiteY42" fmla="*/ 63189 h 1030687"/>
                <a:gd name="connsiteX43" fmla="*/ 4331534 w 4514064"/>
                <a:gd name="connsiteY43" fmla="*/ 114937 h 1030687"/>
                <a:gd name="connsiteX44" fmla="*/ 4514064 w 4514064"/>
                <a:gd name="connsiteY44" fmla="*/ 190893 h 1030687"/>
                <a:gd name="connsiteX45" fmla="*/ 4400550 w 4514064"/>
                <a:gd name="connsiteY45" fmla="*/ 409182 h 1030687"/>
                <a:gd name="connsiteX46" fmla="*/ 4191000 w 4514064"/>
                <a:gd name="connsiteY46" fmla="*/ 485382 h 1030687"/>
                <a:gd name="connsiteX47" fmla="*/ 3981450 w 4514064"/>
                <a:gd name="connsiteY47" fmla="*/ 480619 h 1030687"/>
                <a:gd name="connsiteX48" fmla="*/ 3776662 w 4514064"/>
                <a:gd name="connsiteY48" fmla="*/ 480619 h 1030687"/>
                <a:gd name="connsiteX49" fmla="*/ 3557587 w 4514064"/>
                <a:gd name="connsiteY49" fmla="*/ 509194 h 1030687"/>
                <a:gd name="connsiteX50" fmla="*/ 3328987 w 4514064"/>
                <a:gd name="connsiteY50" fmla="*/ 671119 h 1030687"/>
                <a:gd name="connsiteX51" fmla="*/ 3205163 w 4514064"/>
                <a:gd name="connsiteY51" fmla="*/ 833044 h 1030687"/>
                <a:gd name="connsiteX52" fmla="*/ 3009900 w 4514064"/>
                <a:gd name="connsiteY52" fmla="*/ 980681 h 1030687"/>
                <a:gd name="connsiteX53" fmla="*/ 2859881 w 4514064"/>
                <a:gd name="connsiteY53" fmla="*/ 1011637 h 1030687"/>
                <a:gd name="connsiteX54" fmla="*/ 2735261 w 4514064"/>
                <a:gd name="connsiteY54" fmla="*/ 1029101 h 1030687"/>
                <a:gd name="connsiteX55" fmla="*/ 2588418 w 4514064"/>
                <a:gd name="connsiteY55" fmla="*/ 1030687 h 1030687"/>
                <a:gd name="connsiteX56" fmla="*/ 2466975 w 4514064"/>
                <a:gd name="connsiteY56" fmla="*/ 1028307 h 1030687"/>
                <a:gd name="connsiteX57" fmla="*/ 2281237 w 4514064"/>
                <a:gd name="connsiteY57" fmla="*/ 999731 h 1030687"/>
                <a:gd name="connsiteX58" fmla="*/ 2174081 w 4514064"/>
                <a:gd name="connsiteY58" fmla="*/ 992587 h 1030687"/>
                <a:gd name="connsiteX59" fmla="*/ 2074068 w 4514064"/>
                <a:gd name="connsiteY59" fmla="*/ 968774 h 1030687"/>
                <a:gd name="connsiteX60" fmla="*/ 1909762 w 4514064"/>
                <a:gd name="connsiteY60" fmla="*/ 937819 h 1030687"/>
                <a:gd name="connsiteX61" fmla="*/ 1676400 w 4514064"/>
                <a:gd name="connsiteY61" fmla="*/ 899720 h 1030687"/>
                <a:gd name="connsiteX62" fmla="*/ 1390649 w 4514064"/>
                <a:gd name="connsiteY62" fmla="*/ 885432 h 1030687"/>
                <a:gd name="connsiteX63" fmla="*/ 1157287 w 4514064"/>
                <a:gd name="connsiteY63" fmla="*/ 866382 h 1030687"/>
                <a:gd name="connsiteX64" fmla="*/ 995362 w 4514064"/>
                <a:gd name="connsiteY64" fmla="*/ 847332 h 1030687"/>
                <a:gd name="connsiteX65" fmla="*/ 742949 w 4514064"/>
                <a:gd name="connsiteY65" fmla="*/ 771131 h 1030687"/>
                <a:gd name="connsiteX66" fmla="*/ 552450 w 4514064"/>
                <a:gd name="connsiteY66" fmla="*/ 742557 h 1030687"/>
                <a:gd name="connsiteX67" fmla="*/ 466725 w 4514064"/>
                <a:gd name="connsiteY67" fmla="*/ 728269 h 1030687"/>
                <a:gd name="connsiteX68" fmla="*/ 361950 w 4514064"/>
                <a:gd name="connsiteY68" fmla="*/ 685406 h 1030687"/>
                <a:gd name="connsiteX69" fmla="*/ 161925 w 4514064"/>
                <a:gd name="connsiteY69" fmla="*/ 613970 h 1030687"/>
                <a:gd name="connsiteX70" fmla="*/ 0 w 4514064"/>
                <a:gd name="connsiteY70" fmla="*/ 523481 h 1030687"/>
                <a:gd name="connsiteX0" fmla="*/ 0 w 4514064"/>
                <a:gd name="connsiteY0" fmla="*/ 523481 h 1030687"/>
                <a:gd name="connsiteX1" fmla="*/ 176212 w 4514064"/>
                <a:gd name="connsiteY1" fmla="*/ 542531 h 1030687"/>
                <a:gd name="connsiteX2" fmla="*/ 276225 w 4514064"/>
                <a:gd name="connsiteY2" fmla="*/ 575869 h 1030687"/>
                <a:gd name="connsiteX3" fmla="*/ 509587 w 4514064"/>
                <a:gd name="connsiteY3" fmla="*/ 599682 h 1030687"/>
                <a:gd name="connsiteX4" fmla="*/ 685800 w 4514064"/>
                <a:gd name="connsiteY4" fmla="*/ 623494 h 1030687"/>
                <a:gd name="connsiteX5" fmla="*/ 1081087 w 4514064"/>
                <a:gd name="connsiteY5" fmla="*/ 671119 h 1030687"/>
                <a:gd name="connsiteX6" fmla="*/ 1404937 w 4514064"/>
                <a:gd name="connsiteY6" fmla="*/ 633019 h 1030687"/>
                <a:gd name="connsiteX7" fmla="*/ 1452562 w 4514064"/>
                <a:gd name="connsiteY7" fmla="*/ 642544 h 1030687"/>
                <a:gd name="connsiteX8" fmla="*/ 1719262 w 4514064"/>
                <a:gd name="connsiteY8" fmla="*/ 575869 h 1030687"/>
                <a:gd name="connsiteX9" fmla="*/ 1847850 w 4514064"/>
                <a:gd name="connsiteY9" fmla="*/ 423469 h 1030687"/>
                <a:gd name="connsiteX10" fmla="*/ 1924050 w 4514064"/>
                <a:gd name="connsiteY10" fmla="*/ 290119 h 1030687"/>
                <a:gd name="connsiteX11" fmla="*/ 1995487 w 4514064"/>
                <a:gd name="connsiteY11" fmla="*/ 190107 h 1030687"/>
                <a:gd name="connsiteX12" fmla="*/ 2005012 w 4514064"/>
                <a:gd name="connsiteY12" fmla="*/ 13892 h 1030687"/>
                <a:gd name="connsiteX13" fmla="*/ 2085975 w 4514064"/>
                <a:gd name="connsiteY13" fmla="*/ 37707 h 1030687"/>
                <a:gd name="connsiteX14" fmla="*/ 2205037 w 4514064"/>
                <a:gd name="connsiteY14" fmla="*/ 104382 h 1030687"/>
                <a:gd name="connsiteX15" fmla="*/ 2333625 w 4514064"/>
                <a:gd name="connsiteY15" fmla="*/ 23419 h 1030687"/>
                <a:gd name="connsiteX16" fmla="*/ 2452687 w 4514064"/>
                <a:gd name="connsiteY16" fmla="*/ 4368 h 1030687"/>
                <a:gd name="connsiteX17" fmla="*/ 2586037 w 4514064"/>
                <a:gd name="connsiteY17" fmla="*/ 28181 h 1030687"/>
                <a:gd name="connsiteX18" fmla="*/ 2647950 w 4514064"/>
                <a:gd name="connsiteY18" fmla="*/ 147244 h 1030687"/>
                <a:gd name="connsiteX19" fmla="*/ 2505075 w 4514064"/>
                <a:gd name="connsiteY19" fmla="*/ 180581 h 1030687"/>
                <a:gd name="connsiteX20" fmla="*/ 2247899 w 4514064"/>
                <a:gd name="connsiteY20" fmla="*/ 242494 h 1030687"/>
                <a:gd name="connsiteX21" fmla="*/ 2085974 w 4514064"/>
                <a:gd name="connsiteY21" fmla="*/ 290119 h 1030687"/>
                <a:gd name="connsiteX22" fmla="*/ 1952625 w 4514064"/>
                <a:gd name="connsiteY22" fmla="*/ 494906 h 1030687"/>
                <a:gd name="connsiteX23" fmla="*/ 1752599 w 4514064"/>
                <a:gd name="connsiteY23" fmla="*/ 780657 h 1030687"/>
                <a:gd name="connsiteX24" fmla="*/ 1933576 w 4514064"/>
                <a:gd name="connsiteY24" fmla="*/ 871144 h 1030687"/>
                <a:gd name="connsiteX25" fmla="*/ 2271713 w 4514064"/>
                <a:gd name="connsiteY25" fmla="*/ 861620 h 1030687"/>
                <a:gd name="connsiteX26" fmla="*/ 2424112 w 4514064"/>
                <a:gd name="connsiteY26" fmla="*/ 852093 h 1030687"/>
                <a:gd name="connsiteX27" fmla="*/ 2638424 w 4514064"/>
                <a:gd name="connsiteY27" fmla="*/ 809231 h 1030687"/>
                <a:gd name="connsiteX28" fmla="*/ 2828925 w 4514064"/>
                <a:gd name="connsiteY28" fmla="*/ 742557 h 1030687"/>
                <a:gd name="connsiteX29" fmla="*/ 2928937 w 4514064"/>
                <a:gd name="connsiteY29" fmla="*/ 556819 h 1030687"/>
                <a:gd name="connsiteX30" fmla="*/ 2976562 w 4514064"/>
                <a:gd name="connsiteY30" fmla="*/ 423469 h 1030687"/>
                <a:gd name="connsiteX31" fmla="*/ 3057525 w 4514064"/>
                <a:gd name="connsiteY31" fmla="*/ 304407 h 1030687"/>
                <a:gd name="connsiteX32" fmla="*/ 3100387 w 4514064"/>
                <a:gd name="connsiteY32" fmla="*/ 247257 h 1030687"/>
                <a:gd name="connsiteX33" fmla="*/ 3181350 w 4514064"/>
                <a:gd name="connsiteY33" fmla="*/ 237732 h 1030687"/>
                <a:gd name="connsiteX34" fmla="*/ 3200400 w 4514064"/>
                <a:gd name="connsiteY34" fmla="*/ 313932 h 1030687"/>
                <a:gd name="connsiteX35" fmla="*/ 3162300 w 4514064"/>
                <a:gd name="connsiteY35" fmla="*/ 404419 h 1030687"/>
                <a:gd name="connsiteX36" fmla="*/ 3157537 w 4514064"/>
                <a:gd name="connsiteY36" fmla="*/ 585394 h 1030687"/>
                <a:gd name="connsiteX37" fmla="*/ 3352799 w 4514064"/>
                <a:gd name="connsiteY37" fmla="*/ 461569 h 1030687"/>
                <a:gd name="connsiteX38" fmla="*/ 3457575 w 4514064"/>
                <a:gd name="connsiteY38" fmla="*/ 285357 h 1030687"/>
                <a:gd name="connsiteX39" fmla="*/ 3580712 w 4514064"/>
                <a:gd name="connsiteY39" fmla="*/ 1277 h 1030687"/>
                <a:gd name="connsiteX40" fmla="*/ 3733014 w 4514064"/>
                <a:gd name="connsiteY40" fmla="*/ 7430 h 1030687"/>
                <a:gd name="connsiteX41" fmla="*/ 3966474 w 4514064"/>
                <a:gd name="connsiteY41" fmla="*/ 24892 h 1030687"/>
                <a:gd name="connsiteX42" fmla="*/ 4185745 w 4514064"/>
                <a:gd name="connsiteY42" fmla="*/ 63189 h 1030687"/>
                <a:gd name="connsiteX43" fmla="*/ 4331534 w 4514064"/>
                <a:gd name="connsiteY43" fmla="*/ 114937 h 1030687"/>
                <a:gd name="connsiteX44" fmla="*/ 4514064 w 4514064"/>
                <a:gd name="connsiteY44" fmla="*/ 190893 h 1030687"/>
                <a:gd name="connsiteX45" fmla="*/ 4400550 w 4514064"/>
                <a:gd name="connsiteY45" fmla="*/ 409182 h 1030687"/>
                <a:gd name="connsiteX46" fmla="*/ 4191000 w 4514064"/>
                <a:gd name="connsiteY46" fmla="*/ 485382 h 1030687"/>
                <a:gd name="connsiteX47" fmla="*/ 3981450 w 4514064"/>
                <a:gd name="connsiteY47" fmla="*/ 480619 h 1030687"/>
                <a:gd name="connsiteX48" fmla="*/ 3776662 w 4514064"/>
                <a:gd name="connsiteY48" fmla="*/ 480619 h 1030687"/>
                <a:gd name="connsiteX49" fmla="*/ 3557587 w 4514064"/>
                <a:gd name="connsiteY49" fmla="*/ 509194 h 1030687"/>
                <a:gd name="connsiteX50" fmla="*/ 3328987 w 4514064"/>
                <a:gd name="connsiteY50" fmla="*/ 671119 h 1030687"/>
                <a:gd name="connsiteX51" fmla="*/ 3205163 w 4514064"/>
                <a:gd name="connsiteY51" fmla="*/ 833044 h 1030687"/>
                <a:gd name="connsiteX52" fmla="*/ 3009900 w 4514064"/>
                <a:gd name="connsiteY52" fmla="*/ 980681 h 1030687"/>
                <a:gd name="connsiteX53" fmla="*/ 2859881 w 4514064"/>
                <a:gd name="connsiteY53" fmla="*/ 1011637 h 1030687"/>
                <a:gd name="connsiteX54" fmla="*/ 2735261 w 4514064"/>
                <a:gd name="connsiteY54" fmla="*/ 1029101 h 1030687"/>
                <a:gd name="connsiteX55" fmla="*/ 2588418 w 4514064"/>
                <a:gd name="connsiteY55" fmla="*/ 1030687 h 1030687"/>
                <a:gd name="connsiteX56" fmla="*/ 2466975 w 4514064"/>
                <a:gd name="connsiteY56" fmla="*/ 1028307 h 1030687"/>
                <a:gd name="connsiteX57" fmla="*/ 2281237 w 4514064"/>
                <a:gd name="connsiteY57" fmla="*/ 999731 h 1030687"/>
                <a:gd name="connsiteX58" fmla="*/ 2174081 w 4514064"/>
                <a:gd name="connsiteY58" fmla="*/ 992587 h 1030687"/>
                <a:gd name="connsiteX59" fmla="*/ 2074068 w 4514064"/>
                <a:gd name="connsiteY59" fmla="*/ 968774 h 1030687"/>
                <a:gd name="connsiteX60" fmla="*/ 1909762 w 4514064"/>
                <a:gd name="connsiteY60" fmla="*/ 937819 h 1030687"/>
                <a:gd name="connsiteX61" fmla="*/ 1676400 w 4514064"/>
                <a:gd name="connsiteY61" fmla="*/ 899720 h 1030687"/>
                <a:gd name="connsiteX62" fmla="*/ 1390649 w 4514064"/>
                <a:gd name="connsiteY62" fmla="*/ 885432 h 1030687"/>
                <a:gd name="connsiteX63" fmla="*/ 1157287 w 4514064"/>
                <a:gd name="connsiteY63" fmla="*/ 866382 h 1030687"/>
                <a:gd name="connsiteX64" fmla="*/ 995362 w 4514064"/>
                <a:gd name="connsiteY64" fmla="*/ 847332 h 1030687"/>
                <a:gd name="connsiteX65" fmla="*/ 742949 w 4514064"/>
                <a:gd name="connsiteY65" fmla="*/ 771131 h 1030687"/>
                <a:gd name="connsiteX66" fmla="*/ 552450 w 4514064"/>
                <a:gd name="connsiteY66" fmla="*/ 742557 h 1030687"/>
                <a:gd name="connsiteX67" fmla="*/ 466725 w 4514064"/>
                <a:gd name="connsiteY67" fmla="*/ 728269 h 1030687"/>
                <a:gd name="connsiteX68" fmla="*/ 361950 w 4514064"/>
                <a:gd name="connsiteY68" fmla="*/ 685406 h 1030687"/>
                <a:gd name="connsiteX69" fmla="*/ 161925 w 4514064"/>
                <a:gd name="connsiteY69" fmla="*/ 613970 h 1030687"/>
                <a:gd name="connsiteX70" fmla="*/ 0 w 4514064"/>
                <a:gd name="connsiteY70" fmla="*/ 523481 h 1030687"/>
                <a:gd name="connsiteX0" fmla="*/ 0 w 4526764"/>
                <a:gd name="connsiteY0" fmla="*/ 523481 h 1030687"/>
                <a:gd name="connsiteX1" fmla="*/ 176212 w 4526764"/>
                <a:gd name="connsiteY1" fmla="*/ 542531 h 1030687"/>
                <a:gd name="connsiteX2" fmla="*/ 276225 w 4526764"/>
                <a:gd name="connsiteY2" fmla="*/ 575869 h 1030687"/>
                <a:gd name="connsiteX3" fmla="*/ 509587 w 4526764"/>
                <a:gd name="connsiteY3" fmla="*/ 599682 h 1030687"/>
                <a:gd name="connsiteX4" fmla="*/ 685800 w 4526764"/>
                <a:gd name="connsiteY4" fmla="*/ 623494 h 1030687"/>
                <a:gd name="connsiteX5" fmla="*/ 1081087 w 4526764"/>
                <a:gd name="connsiteY5" fmla="*/ 671119 h 1030687"/>
                <a:gd name="connsiteX6" fmla="*/ 1404937 w 4526764"/>
                <a:gd name="connsiteY6" fmla="*/ 633019 h 1030687"/>
                <a:gd name="connsiteX7" fmla="*/ 1452562 w 4526764"/>
                <a:gd name="connsiteY7" fmla="*/ 642544 h 1030687"/>
                <a:gd name="connsiteX8" fmla="*/ 1719262 w 4526764"/>
                <a:gd name="connsiteY8" fmla="*/ 575869 h 1030687"/>
                <a:gd name="connsiteX9" fmla="*/ 1847850 w 4526764"/>
                <a:gd name="connsiteY9" fmla="*/ 423469 h 1030687"/>
                <a:gd name="connsiteX10" fmla="*/ 1924050 w 4526764"/>
                <a:gd name="connsiteY10" fmla="*/ 290119 h 1030687"/>
                <a:gd name="connsiteX11" fmla="*/ 1995487 w 4526764"/>
                <a:gd name="connsiteY11" fmla="*/ 190107 h 1030687"/>
                <a:gd name="connsiteX12" fmla="*/ 2005012 w 4526764"/>
                <a:gd name="connsiteY12" fmla="*/ 13892 h 1030687"/>
                <a:gd name="connsiteX13" fmla="*/ 2085975 w 4526764"/>
                <a:gd name="connsiteY13" fmla="*/ 37707 h 1030687"/>
                <a:gd name="connsiteX14" fmla="*/ 2205037 w 4526764"/>
                <a:gd name="connsiteY14" fmla="*/ 104382 h 1030687"/>
                <a:gd name="connsiteX15" fmla="*/ 2333625 w 4526764"/>
                <a:gd name="connsiteY15" fmla="*/ 23419 h 1030687"/>
                <a:gd name="connsiteX16" fmla="*/ 2452687 w 4526764"/>
                <a:gd name="connsiteY16" fmla="*/ 4368 h 1030687"/>
                <a:gd name="connsiteX17" fmla="*/ 2586037 w 4526764"/>
                <a:gd name="connsiteY17" fmla="*/ 28181 h 1030687"/>
                <a:gd name="connsiteX18" fmla="*/ 2647950 w 4526764"/>
                <a:gd name="connsiteY18" fmla="*/ 147244 h 1030687"/>
                <a:gd name="connsiteX19" fmla="*/ 2505075 w 4526764"/>
                <a:gd name="connsiteY19" fmla="*/ 180581 h 1030687"/>
                <a:gd name="connsiteX20" fmla="*/ 2247899 w 4526764"/>
                <a:gd name="connsiteY20" fmla="*/ 242494 h 1030687"/>
                <a:gd name="connsiteX21" fmla="*/ 2085974 w 4526764"/>
                <a:gd name="connsiteY21" fmla="*/ 290119 h 1030687"/>
                <a:gd name="connsiteX22" fmla="*/ 1952625 w 4526764"/>
                <a:gd name="connsiteY22" fmla="*/ 494906 h 1030687"/>
                <a:gd name="connsiteX23" fmla="*/ 1752599 w 4526764"/>
                <a:gd name="connsiteY23" fmla="*/ 780657 h 1030687"/>
                <a:gd name="connsiteX24" fmla="*/ 1933576 w 4526764"/>
                <a:gd name="connsiteY24" fmla="*/ 871144 h 1030687"/>
                <a:gd name="connsiteX25" fmla="*/ 2271713 w 4526764"/>
                <a:gd name="connsiteY25" fmla="*/ 861620 h 1030687"/>
                <a:gd name="connsiteX26" fmla="*/ 2424112 w 4526764"/>
                <a:gd name="connsiteY26" fmla="*/ 852093 h 1030687"/>
                <a:gd name="connsiteX27" fmla="*/ 2638424 w 4526764"/>
                <a:gd name="connsiteY27" fmla="*/ 809231 h 1030687"/>
                <a:gd name="connsiteX28" fmla="*/ 2828925 w 4526764"/>
                <a:gd name="connsiteY28" fmla="*/ 742557 h 1030687"/>
                <a:gd name="connsiteX29" fmla="*/ 2928937 w 4526764"/>
                <a:gd name="connsiteY29" fmla="*/ 556819 h 1030687"/>
                <a:gd name="connsiteX30" fmla="*/ 2976562 w 4526764"/>
                <a:gd name="connsiteY30" fmla="*/ 423469 h 1030687"/>
                <a:gd name="connsiteX31" fmla="*/ 3057525 w 4526764"/>
                <a:gd name="connsiteY31" fmla="*/ 304407 h 1030687"/>
                <a:gd name="connsiteX32" fmla="*/ 3100387 w 4526764"/>
                <a:gd name="connsiteY32" fmla="*/ 247257 h 1030687"/>
                <a:gd name="connsiteX33" fmla="*/ 3181350 w 4526764"/>
                <a:gd name="connsiteY33" fmla="*/ 237732 h 1030687"/>
                <a:gd name="connsiteX34" fmla="*/ 3200400 w 4526764"/>
                <a:gd name="connsiteY34" fmla="*/ 313932 h 1030687"/>
                <a:gd name="connsiteX35" fmla="*/ 3162300 w 4526764"/>
                <a:gd name="connsiteY35" fmla="*/ 404419 h 1030687"/>
                <a:gd name="connsiteX36" fmla="*/ 3157537 w 4526764"/>
                <a:gd name="connsiteY36" fmla="*/ 585394 h 1030687"/>
                <a:gd name="connsiteX37" fmla="*/ 3352799 w 4526764"/>
                <a:gd name="connsiteY37" fmla="*/ 461569 h 1030687"/>
                <a:gd name="connsiteX38" fmla="*/ 3457575 w 4526764"/>
                <a:gd name="connsiteY38" fmla="*/ 285357 h 1030687"/>
                <a:gd name="connsiteX39" fmla="*/ 3580712 w 4526764"/>
                <a:gd name="connsiteY39" fmla="*/ 1277 h 1030687"/>
                <a:gd name="connsiteX40" fmla="*/ 3733014 w 4526764"/>
                <a:gd name="connsiteY40" fmla="*/ 7430 h 1030687"/>
                <a:gd name="connsiteX41" fmla="*/ 3966474 w 4526764"/>
                <a:gd name="connsiteY41" fmla="*/ 24892 h 1030687"/>
                <a:gd name="connsiteX42" fmla="*/ 4185745 w 4526764"/>
                <a:gd name="connsiteY42" fmla="*/ 63189 h 1030687"/>
                <a:gd name="connsiteX43" fmla="*/ 4331534 w 4526764"/>
                <a:gd name="connsiteY43" fmla="*/ 114937 h 1030687"/>
                <a:gd name="connsiteX44" fmla="*/ 4526764 w 4526764"/>
                <a:gd name="connsiteY44" fmla="*/ 184543 h 1030687"/>
                <a:gd name="connsiteX45" fmla="*/ 4400550 w 4526764"/>
                <a:gd name="connsiteY45" fmla="*/ 409182 h 1030687"/>
                <a:gd name="connsiteX46" fmla="*/ 4191000 w 4526764"/>
                <a:gd name="connsiteY46" fmla="*/ 485382 h 1030687"/>
                <a:gd name="connsiteX47" fmla="*/ 3981450 w 4526764"/>
                <a:gd name="connsiteY47" fmla="*/ 480619 h 1030687"/>
                <a:gd name="connsiteX48" fmla="*/ 3776662 w 4526764"/>
                <a:gd name="connsiteY48" fmla="*/ 480619 h 1030687"/>
                <a:gd name="connsiteX49" fmla="*/ 3557587 w 4526764"/>
                <a:gd name="connsiteY49" fmla="*/ 509194 h 1030687"/>
                <a:gd name="connsiteX50" fmla="*/ 3328987 w 4526764"/>
                <a:gd name="connsiteY50" fmla="*/ 671119 h 1030687"/>
                <a:gd name="connsiteX51" fmla="*/ 3205163 w 4526764"/>
                <a:gd name="connsiteY51" fmla="*/ 833044 h 1030687"/>
                <a:gd name="connsiteX52" fmla="*/ 3009900 w 4526764"/>
                <a:gd name="connsiteY52" fmla="*/ 980681 h 1030687"/>
                <a:gd name="connsiteX53" fmla="*/ 2859881 w 4526764"/>
                <a:gd name="connsiteY53" fmla="*/ 1011637 h 1030687"/>
                <a:gd name="connsiteX54" fmla="*/ 2735261 w 4526764"/>
                <a:gd name="connsiteY54" fmla="*/ 1029101 h 1030687"/>
                <a:gd name="connsiteX55" fmla="*/ 2588418 w 4526764"/>
                <a:gd name="connsiteY55" fmla="*/ 1030687 h 1030687"/>
                <a:gd name="connsiteX56" fmla="*/ 2466975 w 4526764"/>
                <a:gd name="connsiteY56" fmla="*/ 1028307 h 1030687"/>
                <a:gd name="connsiteX57" fmla="*/ 2281237 w 4526764"/>
                <a:gd name="connsiteY57" fmla="*/ 999731 h 1030687"/>
                <a:gd name="connsiteX58" fmla="*/ 2174081 w 4526764"/>
                <a:gd name="connsiteY58" fmla="*/ 992587 h 1030687"/>
                <a:gd name="connsiteX59" fmla="*/ 2074068 w 4526764"/>
                <a:gd name="connsiteY59" fmla="*/ 968774 h 1030687"/>
                <a:gd name="connsiteX60" fmla="*/ 1909762 w 4526764"/>
                <a:gd name="connsiteY60" fmla="*/ 937819 h 1030687"/>
                <a:gd name="connsiteX61" fmla="*/ 1676400 w 4526764"/>
                <a:gd name="connsiteY61" fmla="*/ 899720 h 1030687"/>
                <a:gd name="connsiteX62" fmla="*/ 1390649 w 4526764"/>
                <a:gd name="connsiteY62" fmla="*/ 885432 h 1030687"/>
                <a:gd name="connsiteX63" fmla="*/ 1157287 w 4526764"/>
                <a:gd name="connsiteY63" fmla="*/ 866382 h 1030687"/>
                <a:gd name="connsiteX64" fmla="*/ 995362 w 4526764"/>
                <a:gd name="connsiteY64" fmla="*/ 847332 h 1030687"/>
                <a:gd name="connsiteX65" fmla="*/ 742949 w 4526764"/>
                <a:gd name="connsiteY65" fmla="*/ 771131 h 1030687"/>
                <a:gd name="connsiteX66" fmla="*/ 552450 w 4526764"/>
                <a:gd name="connsiteY66" fmla="*/ 742557 h 1030687"/>
                <a:gd name="connsiteX67" fmla="*/ 466725 w 4526764"/>
                <a:gd name="connsiteY67" fmla="*/ 728269 h 1030687"/>
                <a:gd name="connsiteX68" fmla="*/ 361950 w 4526764"/>
                <a:gd name="connsiteY68" fmla="*/ 685406 h 1030687"/>
                <a:gd name="connsiteX69" fmla="*/ 161925 w 4526764"/>
                <a:gd name="connsiteY69" fmla="*/ 613970 h 1030687"/>
                <a:gd name="connsiteX70" fmla="*/ 0 w 4526764"/>
                <a:gd name="connsiteY70" fmla="*/ 523481 h 103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526764" h="1030687">
                  <a:moveTo>
                    <a:pt x="0" y="523481"/>
                  </a:moveTo>
                  <a:lnTo>
                    <a:pt x="176212" y="542531"/>
                  </a:lnTo>
                  <a:cubicBezTo>
                    <a:pt x="180975" y="547294"/>
                    <a:pt x="271462" y="571106"/>
                    <a:pt x="276225" y="575869"/>
                  </a:cubicBezTo>
                  <a:lnTo>
                    <a:pt x="509587" y="599682"/>
                  </a:lnTo>
                  <a:lnTo>
                    <a:pt x="685800" y="623494"/>
                  </a:lnTo>
                  <a:lnTo>
                    <a:pt x="1081087" y="671119"/>
                  </a:lnTo>
                  <a:lnTo>
                    <a:pt x="1404937" y="633019"/>
                  </a:lnTo>
                  <a:lnTo>
                    <a:pt x="1452562" y="642544"/>
                  </a:lnTo>
                  <a:lnTo>
                    <a:pt x="1719262" y="575869"/>
                  </a:lnTo>
                  <a:lnTo>
                    <a:pt x="1847850" y="423469"/>
                  </a:lnTo>
                  <a:lnTo>
                    <a:pt x="1924050" y="290119"/>
                  </a:lnTo>
                  <a:lnTo>
                    <a:pt x="1995487" y="190107"/>
                  </a:lnTo>
                  <a:cubicBezTo>
                    <a:pt x="2012950" y="156769"/>
                    <a:pt x="1987549" y="47230"/>
                    <a:pt x="2005012" y="13892"/>
                  </a:cubicBezTo>
                  <a:lnTo>
                    <a:pt x="2085975" y="37707"/>
                  </a:lnTo>
                  <a:lnTo>
                    <a:pt x="2205037" y="104382"/>
                  </a:lnTo>
                  <a:lnTo>
                    <a:pt x="2333625" y="23419"/>
                  </a:lnTo>
                  <a:cubicBezTo>
                    <a:pt x="2376487" y="44056"/>
                    <a:pt x="2409825" y="-16269"/>
                    <a:pt x="2452687" y="4368"/>
                  </a:cubicBezTo>
                  <a:cubicBezTo>
                    <a:pt x="2482850" y="34531"/>
                    <a:pt x="2555874" y="-1982"/>
                    <a:pt x="2586037" y="28181"/>
                  </a:cubicBezTo>
                  <a:lnTo>
                    <a:pt x="2647950" y="147244"/>
                  </a:lnTo>
                  <a:lnTo>
                    <a:pt x="2505075" y="180581"/>
                  </a:lnTo>
                  <a:lnTo>
                    <a:pt x="2247899" y="242494"/>
                  </a:lnTo>
                  <a:cubicBezTo>
                    <a:pt x="2193924" y="275831"/>
                    <a:pt x="2135186" y="248050"/>
                    <a:pt x="2085974" y="290119"/>
                  </a:cubicBezTo>
                  <a:cubicBezTo>
                    <a:pt x="2036762" y="332188"/>
                    <a:pt x="1954212" y="446487"/>
                    <a:pt x="1952625" y="494906"/>
                  </a:cubicBezTo>
                  <a:cubicBezTo>
                    <a:pt x="1951038" y="543325"/>
                    <a:pt x="1746249" y="750495"/>
                    <a:pt x="1752599" y="780657"/>
                  </a:cubicBezTo>
                  <a:cubicBezTo>
                    <a:pt x="1758949" y="810819"/>
                    <a:pt x="1799433" y="855269"/>
                    <a:pt x="1933576" y="871144"/>
                  </a:cubicBezTo>
                  <a:cubicBezTo>
                    <a:pt x="2110582" y="901306"/>
                    <a:pt x="2139157" y="857651"/>
                    <a:pt x="2271713" y="861620"/>
                  </a:cubicBezTo>
                  <a:cubicBezTo>
                    <a:pt x="2344738" y="848920"/>
                    <a:pt x="2384425" y="864793"/>
                    <a:pt x="2424112" y="852093"/>
                  </a:cubicBezTo>
                  <a:lnTo>
                    <a:pt x="2638424" y="809231"/>
                  </a:lnTo>
                  <a:lnTo>
                    <a:pt x="2828925" y="742557"/>
                  </a:lnTo>
                  <a:lnTo>
                    <a:pt x="2928937" y="556819"/>
                  </a:lnTo>
                  <a:lnTo>
                    <a:pt x="2976562" y="423469"/>
                  </a:lnTo>
                  <a:lnTo>
                    <a:pt x="3057525" y="304407"/>
                  </a:lnTo>
                  <a:lnTo>
                    <a:pt x="3100387" y="247257"/>
                  </a:lnTo>
                  <a:lnTo>
                    <a:pt x="3181350" y="237732"/>
                  </a:lnTo>
                  <a:lnTo>
                    <a:pt x="3200400" y="313932"/>
                  </a:lnTo>
                  <a:lnTo>
                    <a:pt x="3162300" y="404419"/>
                  </a:lnTo>
                  <a:lnTo>
                    <a:pt x="3157537" y="585394"/>
                  </a:lnTo>
                  <a:lnTo>
                    <a:pt x="3352799" y="461569"/>
                  </a:lnTo>
                  <a:lnTo>
                    <a:pt x="3457575" y="285357"/>
                  </a:lnTo>
                  <a:lnTo>
                    <a:pt x="3580712" y="1277"/>
                  </a:lnTo>
                  <a:lnTo>
                    <a:pt x="3733014" y="7430"/>
                  </a:lnTo>
                  <a:cubicBezTo>
                    <a:pt x="3807986" y="15040"/>
                    <a:pt x="3891019" y="15599"/>
                    <a:pt x="3966474" y="24892"/>
                  </a:cubicBezTo>
                  <a:cubicBezTo>
                    <a:pt x="4041929" y="34185"/>
                    <a:pt x="4124902" y="48182"/>
                    <a:pt x="4185745" y="63189"/>
                  </a:cubicBezTo>
                  <a:cubicBezTo>
                    <a:pt x="4246588" y="78196"/>
                    <a:pt x="4279957" y="103080"/>
                    <a:pt x="4331534" y="114937"/>
                  </a:cubicBezTo>
                  <a:cubicBezTo>
                    <a:pt x="4383111" y="126794"/>
                    <a:pt x="4464990" y="156074"/>
                    <a:pt x="4526764" y="184543"/>
                  </a:cubicBezTo>
                  <a:lnTo>
                    <a:pt x="4400550" y="409182"/>
                  </a:lnTo>
                  <a:lnTo>
                    <a:pt x="4191000" y="485382"/>
                  </a:lnTo>
                  <a:lnTo>
                    <a:pt x="3981450" y="480619"/>
                  </a:lnTo>
                  <a:lnTo>
                    <a:pt x="3776662" y="480619"/>
                  </a:lnTo>
                  <a:lnTo>
                    <a:pt x="3557587" y="509194"/>
                  </a:lnTo>
                  <a:lnTo>
                    <a:pt x="3328987" y="671119"/>
                  </a:lnTo>
                  <a:cubicBezTo>
                    <a:pt x="3263106" y="716363"/>
                    <a:pt x="3251200" y="773513"/>
                    <a:pt x="3205163" y="833044"/>
                  </a:cubicBezTo>
                  <a:cubicBezTo>
                    <a:pt x="3159126" y="892575"/>
                    <a:pt x="3065463" y="952106"/>
                    <a:pt x="3009900" y="980681"/>
                  </a:cubicBezTo>
                  <a:cubicBezTo>
                    <a:pt x="2963862" y="988618"/>
                    <a:pt x="2905919" y="1003700"/>
                    <a:pt x="2859881" y="1011637"/>
                  </a:cubicBezTo>
                  <a:lnTo>
                    <a:pt x="2735261" y="1029101"/>
                  </a:lnTo>
                  <a:cubicBezTo>
                    <a:pt x="2690811" y="1030688"/>
                    <a:pt x="2632868" y="1029100"/>
                    <a:pt x="2588418" y="1030687"/>
                  </a:cubicBezTo>
                  <a:lnTo>
                    <a:pt x="2466975" y="1028307"/>
                  </a:lnTo>
                  <a:lnTo>
                    <a:pt x="2281237" y="999731"/>
                  </a:lnTo>
                  <a:cubicBezTo>
                    <a:pt x="2266950" y="995762"/>
                    <a:pt x="2188368" y="996556"/>
                    <a:pt x="2174081" y="992587"/>
                  </a:cubicBezTo>
                  <a:cubicBezTo>
                    <a:pt x="2135187" y="985443"/>
                    <a:pt x="2112962" y="975918"/>
                    <a:pt x="2074068" y="968774"/>
                  </a:cubicBezTo>
                  <a:lnTo>
                    <a:pt x="1909762" y="937819"/>
                  </a:lnTo>
                  <a:lnTo>
                    <a:pt x="1676400" y="899720"/>
                  </a:lnTo>
                  <a:lnTo>
                    <a:pt x="1390649" y="885432"/>
                  </a:lnTo>
                  <a:lnTo>
                    <a:pt x="1157287" y="866382"/>
                  </a:lnTo>
                  <a:lnTo>
                    <a:pt x="995362" y="847332"/>
                  </a:lnTo>
                  <a:lnTo>
                    <a:pt x="742949" y="771131"/>
                  </a:lnTo>
                  <a:lnTo>
                    <a:pt x="552450" y="742557"/>
                  </a:lnTo>
                  <a:cubicBezTo>
                    <a:pt x="508794" y="731445"/>
                    <a:pt x="498475" y="737794"/>
                    <a:pt x="466725" y="728269"/>
                  </a:cubicBezTo>
                  <a:cubicBezTo>
                    <a:pt x="434975" y="718744"/>
                    <a:pt x="412750" y="704456"/>
                    <a:pt x="361950" y="685406"/>
                  </a:cubicBezTo>
                  <a:cubicBezTo>
                    <a:pt x="311150" y="666356"/>
                    <a:pt x="246063" y="640957"/>
                    <a:pt x="161925" y="613970"/>
                  </a:cubicBezTo>
                  <a:lnTo>
                    <a:pt x="0" y="523481"/>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a:off x="2271504" y="4946900"/>
              <a:ext cx="114239" cy="423722"/>
            </a:xfrm>
            <a:custGeom>
              <a:avLst/>
              <a:gdLst>
                <a:gd name="connsiteX0" fmla="*/ 0 w 195262"/>
                <a:gd name="connsiteY0" fmla="*/ 0 h 745332"/>
                <a:gd name="connsiteX1" fmla="*/ 16668 w 195262"/>
                <a:gd name="connsiteY1" fmla="*/ 69057 h 745332"/>
                <a:gd name="connsiteX2" fmla="*/ 35718 w 195262"/>
                <a:gd name="connsiteY2" fmla="*/ 166688 h 745332"/>
                <a:gd name="connsiteX3" fmla="*/ 59531 w 195262"/>
                <a:gd name="connsiteY3" fmla="*/ 278607 h 745332"/>
                <a:gd name="connsiteX4" fmla="*/ 92868 w 195262"/>
                <a:gd name="connsiteY4" fmla="*/ 402432 h 745332"/>
                <a:gd name="connsiteX5" fmla="*/ 123825 w 195262"/>
                <a:gd name="connsiteY5" fmla="*/ 538163 h 745332"/>
                <a:gd name="connsiteX6" fmla="*/ 154781 w 195262"/>
                <a:gd name="connsiteY6" fmla="*/ 638175 h 745332"/>
                <a:gd name="connsiteX7" fmla="*/ 195262 w 195262"/>
                <a:gd name="connsiteY7" fmla="*/ 745332 h 745332"/>
                <a:gd name="connsiteX0" fmla="*/ 0 w 195262"/>
                <a:gd name="connsiteY0" fmla="*/ 0 h 745332"/>
                <a:gd name="connsiteX1" fmla="*/ 16668 w 195262"/>
                <a:gd name="connsiteY1" fmla="*/ 69057 h 745332"/>
                <a:gd name="connsiteX2" fmla="*/ 35718 w 195262"/>
                <a:gd name="connsiteY2" fmla="*/ 166688 h 745332"/>
                <a:gd name="connsiteX3" fmla="*/ 59531 w 195262"/>
                <a:gd name="connsiteY3" fmla="*/ 278607 h 745332"/>
                <a:gd name="connsiteX4" fmla="*/ 92868 w 195262"/>
                <a:gd name="connsiteY4" fmla="*/ 402432 h 745332"/>
                <a:gd name="connsiteX5" fmla="*/ 121444 w 195262"/>
                <a:gd name="connsiteY5" fmla="*/ 476251 h 745332"/>
                <a:gd name="connsiteX6" fmla="*/ 154781 w 195262"/>
                <a:gd name="connsiteY6" fmla="*/ 638175 h 745332"/>
                <a:gd name="connsiteX7" fmla="*/ 195262 w 195262"/>
                <a:gd name="connsiteY7" fmla="*/ 745332 h 745332"/>
                <a:gd name="connsiteX0" fmla="*/ 0 w 195262"/>
                <a:gd name="connsiteY0" fmla="*/ 0 h 745332"/>
                <a:gd name="connsiteX1" fmla="*/ 16668 w 195262"/>
                <a:gd name="connsiteY1" fmla="*/ 69057 h 745332"/>
                <a:gd name="connsiteX2" fmla="*/ 35718 w 195262"/>
                <a:gd name="connsiteY2" fmla="*/ 166688 h 745332"/>
                <a:gd name="connsiteX3" fmla="*/ 59531 w 195262"/>
                <a:gd name="connsiteY3" fmla="*/ 278607 h 745332"/>
                <a:gd name="connsiteX4" fmla="*/ 95249 w 195262"/>
                <a:gd name="connsiteY4" fmla="*/ 371475 h 745332"/>
                <a:gd name="connsiteX5" fmla="*/ 121444 w 195262"/>
                <a:gd name="connsiteY5" fmla="*/ 476251 h 745332"/>
                <a:gd name="connsiteX6" fmla="*/ 154781 w 195262"/>
                <a:gd name="connsiteY6" fmla="*/ 638175 h 745332"/>
                <a:gd name="connsiteX7" fmla="*/ 195262 w 195262"/>
                <a:gd name="connsiteY7" fmla="*/ 745332 h 745332"/>
                <a:gd name="connsiteX0" fmla="*/ 0 w 195262"/>
                <a:gd name="connsiteY0" fmla="*/ 0 h 745332"/>
                <a:gd name="connsiteX1" fmla="*/ 16668 w 195262"/>
                <a:gd name="connsiteY1" fmla="*/ 69057 h 745332"/>
                <a:gd name="connsiteX2" fmla="*/ 35718 w 195262"/>
                <a:gd name="connsiteY2" fmla="*/ 166688 h 745332"/>
                <a:gd name="connsiteX3" fmla="*/ 59531 w 195262"/>
                <a:gd name="connsiteY3" fmla="*/ 278607 h 745332"/>
                <a:gd name="connsiteX4" fmla="*/ 95249 w 195262"/>
                <a:gd name="connsiteY4" fmla="*/ 371475 h 745332"/>
                <a:gd name="connsiteX5" fmla="*/ 121444 w 195262"/>
                <a:gd name="connsiteY5" fmla="*/ 476251 h 745332"/>
                <a:gd name="connsiteX6" fmla="*/ 195262 w 195262"/>
                <a:gd name="connsiteY6" fmla="*/ 745332 h 745332"/>
                <a:gd name="connsiteX0" fmla="*/ 0 w 121444"/>
                <a:gd name="connsiteY0" fmla="*/ 0 h 476251"/>
                <a:gd name="connsiteX1" fmla="*/ 16668 w 121444"/>
                <a:gd name="connsiteY1" fmla="*/ 69057 h 476251"/>
                <a:gd name="connsiteX2" fmla="*/ 35718 w 121444"/>
                <a:gd name="connsiteY2" fmla="*/ 166688 h 476251"/>
                <a:gd name="connsiteX3" fmla="*/ 59531 w 121444"/>
                <a:gd name="connsiteY3" fmla="*/ 278607 h 476251"/>
                <a:gd name="connsiteX4" fmla="*/ 95249 w 121444"/>
                <a:gd name="connsiteY4" fmla="*/ 371475 h 476251"/>
                <a:gd name="connsiteX5" fmla="*/ 121444 w 121444"/>
                <a:gd name="connsiteY5" fmla="*/ 476251 h 476251"/>
                <a:gd name="connsiteX0" fmla="*/ 0 w 121444"/>
                <a:gd name="connsiteY0" fmla="*/ 0 h 476251"/>
                <a:gd name="connsiteX1" fmla="*/ 16668 w 121444"/>
                <a:gd name="connsiteY1" fmla="*/ 69057 h 476251"/>
                <a:gd name="connsiteX2" fmla="*/ 35718 w 121444"/>
                <a:gd name="connsiteY2" fmla="*/ 166688 h 476251"/>
                <a:gd name="connsiteX3" fmla="*/ 66675 w 121444"/>
                <a:gd name="connsiteY3" fmla="*/ 266701 h 476251"/>
                <a:gd name="connsiteX4" fmla="*/ 95249 w 121444"/>
                <a:gd name="connsiteY4" fmla="*/ 371475 h 476251"/>
                <a:gd name="connsiteX5" fmla="*/ 121444 w 121444"/>
                <a:gd name="connsiteY5" fmla="*/ 476251 h 476251"/>
                <a:gd name="connsiteX0" fmla="*/ 0 w 130969"/>
                <a:gd name="connsiteY0" fmla="*/ 0 h 485776"/>
                <a:gd name="connsiteX1" fmla="*/ 16668 w 130969"/>
                <a:gd name="connsiteY1" fmla="*/ 69057 h 485776"/>
                <a:gd name="connsiteX2" fmla="*/ 35718 w 130969"/>
                <a:gd name="connsiteY2" fmla="*/ 166688 h 485776"/>
                <a:gd name="connsiteX3" fmla="*/ 66675 w 130969"/>
                <a:gd name="connsiteY3" fmla="*/ 266701 h 485776"/>
                <a:gd name="connsiteX4" fmla="*/ 95249 w 130969"/>
                <a:gd name="connsiteY4" fmla="*/ 371475 h 485776"/>
                <a:gd name="connsiteX5" fmla="*/ 130969 w 130969"/>
                <a:gd name="connsiteY5" fmla="*/ 485776 h 48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69" h="485776">
                  <a:moveTo>
                    <a:pt x="0" y="0"/>
                  </a:moveTo>
                  <a:lnTo>
                    <a:pt x="16668" y="69057"/>
                  </a:lnTo>
                  <a:lnTo>
                    <a:pt x="35718" y="166688"/>
                  </a:lnTo>
                  <a:lnTo>
                    <a:pt x="66675" y="266701"/>
                  </a:lnTo>
                  <a:lnTo>
                    <a:pt x="95249" y="371475"/>
                  </a:lnTo>
                  <a:lnTo>
                    <a:pt x="130969" y="4857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2371203" y="4957286"/>
              <a:ext cx="110084" cy="421644"/>
            </a:xfrm>
            <a:custGeom>
              <a:avLst/>
              <a:gdLst>
                <a:gd name="connsiteX0" fmla="*/ 0 w 171450"/>
                <a:gd name="connsiteY0" fmla="*/ 0 h 742950"/>
                <a:gd name="connsiteX1" fmla="*/ 23812 w 171450"/>
                <a:gd name="connsiteY1" fmla="*/ 114300 h 742950"/>
                <a:gd name="connsiteX2" fmla="*/ 52387 w 171450"/>
                <a:gd name="connsiteY2" fmla="*/ 264318 h 742950"/>
                <a:gd name="connsiteX3" fmla="*/ 80962 w 171450"/>
                <a:gd name="connsiteY3" fmla="*/ 371475 h 742950"/>
                <a:gd name="connsiteX4" fmla="*/ 107156 w 171450"/>
                <a:gd name="connsiteY4" fmla="*/ 504825 h 742950"/>
                <a:gd name="connsiteX5" fmla="*/ 150018 w 171450"/>
                <a:gd name="connsiteY5" fmla="*/ 640556 h 742950"/>
                <a:gd name="connsiteX6" fmla="*/ 171450 w 171450"/>
                <a:gd name="connsiteY6" fmla="*/ 742950 h 742950"/>
                <a:gd name="connsiteX0" fmla="*/ 0 w 171450"/>
                <a:gd name="connsiteY0" fmla="*/ 0 h 742950"/>
                <a:gd name="connsiteX1" fmla="*/ 23812 w 171450"/>
                <a:gd name="connsiteY1" fmla="*/ 114300 h 742950"/>
                <a:gd name="connsiteX2" fmla="*/ 52387 w 171450"/>
                <a:gd name="connsiteY2" fmla="*/ 264318 h 742950"/>
                <a:gd name="connsiteX3" fmla="*/ 90487 w 171450"/>
                <a:gd name="connsiteY3" fmla="*/ 361950 h 742950"/>
                <a:gd name="connsiteX4" fmla="*/ 107156 w 171450"/>
                <a:gd name="connsiteY4" fmla="*/ 504825 h 742950"/>
                <a:gd name="connsiteX5" fmla="*/ 150018 w 171450"/>
                <a:gd name="connsiteY5" fmla="*/ 640556 h 742950"/>
                <a:gd name="connsiteX6" fmla="*/ 171450 w 171450"/>
                <a:gd name="connsiteY6" fmla="*/ 742950 h 742950"/>
                <a:gd name="connsiteX0" fmla="*/ 0 w 171450"/>
                <a:gd name="connsiteY0" fmla="*/ 0 h 742950"/>
                <a:gd name="connsiteX1" fmla="*/ 23812 w 171450"/>
                <a:gd name="connsiteY1" fmla="*/ 114300 h 742950"/>
                <a:gd name="connsiteX2" fmla="*/ 54768 w 171450"/>
                <a:gd name="connsiteY2" fmla="*/ 245268 h 742950"/>
                <a:gd name="connsiteX3" fmla="*/ 90487 w 171450"/>
                <a:gd name="connsiteY3" fmla="*/ 361950 h 742950"/>
                <a:gd name="connsiteX4" fmla="*/ 107156 w 171450"/>
                <a:gd name="connsiteY4" fmla="*/ 504825 h 742950"/>
                <a:gd name="connsiteX5" fmla="*/ 150018 w 171450"/>
                <a:gd name="connsiteY5" fmla="*/ 640556 h 742950"/>
                <a:gd name="connsiteX6" fmla="*/ 171450 w 171450"/>
                <a:gd name="connsiteY6" fmla="*/ 742950 h 742950"/>
                <a:gd name="connsiteX0" fmla="*/ 0 w 171450"/>
                <a:gd name="connsiteY0" fmla="*/ 0 h 742950"/>
                <a:gd name="connsiteX1" fmla="*/ 23812 w 171450"/>
                <a:gd name="connsiteY1" fmla="*/ 114300 h 742950"/>
                <a:gd name="connsiteX2" fmla="*/ 54768 w 171450"/>
                <a:gd name="connsiteY2" fmla="*/ 245268 h 742950"/>
                <a:gd name="connsiteX3" fmla="*/ 90487 w 171450"/>
                <a:gd name="connsiteY3" fmla="*/ 361950 h 742950"/>
                <a:gd name="connsiteX4" fmla="*/ 126206 w 171450"/>
                <a:gd name="connsiteY4" fmla="*/ 483394 h 742950"/>
                <a:gd name="connsiteX5" fmla="*/ 150018 w 171450"/>
                <a:gd name="connsiteY5" fmla="*/ 640556 h 742950"/>
                <a:gd name="connsiteX6" fmla="*/ 171450 w 171450"/>
                <a:gd name="connsiteY6" fmla="*/ 742950 h 742950"/>
                <a:gd name="connsiteX0" fmla="*/ 0 w 150018"/>
                <a:gd name="connsiteY0" fmla="*/ 0 h 640556"/>
                <a:gd name="connsiteX1" fmla="*/ 23812 w 150018"/>
                <a:gd name="connsiteY1" fmla="*/ 114300 h 640556"/>
                <a:gd name="connsiteX2" fmla="*/ 54768 w 150018"/>
                <a:gd name="connsiteY2" fmla="*/ 245268 h 640556"/>
                <a:gd name="connsiteX3" fmla="*/ 90487 w 150018"/>
                <a:gd name="connsiteY3" fmla="*/ 361950 h 640556"/>
                <a:gd name="connsiteX4" fmla="*/ 126206 w 150018"/>
                <a:gd name="connsiteY4" fmla="*/ 483394 h 640556"/>
                <a:gd name="connsiteX5" fmla="*/ 150018 w 150018"/>
                <a:gd name="connsiteY5" fmla="*/ 640556 h 640556"/>
                <a:gd name="connsiteX0" fmla="*/ 0 w 126206"/>
                <a:gd name="connsiteY0" fmla="*/ 0 h 483394"/>
                <a:gd name="connsiteX1" fmla="*/ 23812 w 126206"/>
                <a:gd name="connsiteY1" fmla="*/ 114300 h 483394"/>
                <a:gd name="connsiteX2" fmla="*/ 54768 w 126206"/>
                <a:gd name="connsiteY2" fmla="*/ 245268 h 483394"/>
                <a:gd name="connsiteX3" fmla="*/ 90487 w 126206"/>
                <a:gd name="connsiteY3" fmla="*/ 361950 h 483394"/>
                <a:gd name="connsiteX4" fmla="*/ 126206 w 126206"/>
                <a:gd name="connsiteY4" fmla="*/ 483394 h 483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06" h="483394">
                  <a:moveTo>
                    <a:pt x="0" y="0"/>
                  </a:moveTo>
                  <a:lnTo>
                    <a:pt x="23812" y="114300"/>
                  </a:lnTo>
                  <a:lnTo>
                    <a:pt x="54768" y="245268"/>
                  </a:lnTo>
                  <a:lnTo>
                    <a:pt x="90487" y="361950"/>
                  </a:lnTo>
                  <a:lnTo>
                    <a:pt x="126206" y="4833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2433515" y="4944823"/>
              <a:ext cx="128778" cy="448646"/>
            </a:xfrm>
            <a:custGeom>
              <a:avLst/>
              <a:gdLst>
                <a:gd name="connsiteX0" fmla="*/ 0 w 219075"/>
                <a:gd name="connsiteY0" fmla="*/ 0 h 747713"/>
                <a:gd name="connsiteX1" fmla="*/ 35719 w 219075"/>
                <a:gd name="connsiteY1" fmla="*/ 126206 h 747713"/>
                <a:gd name="connsiteX2" fmla="*/ 69056 w 219075"/>
                <a:gd name="connsiteY2" fmla="*/ 261938 h 747713"/>
                <a:gd name="connsiteX3" fmla="*/ 111919 w 219075"/>
                <a:gd name="connsiteY3" fmla="*/ 414338 h 747713"/>
                <a:gd name="connsiteX4" fmla="*/ 150019 w 219075"/>
                <a:gd name="connsiteY4" fmla="*/ 545306 h 747713"/>
                <a:gd name="connsiteX5" fmla="*/ 173831 w 219075"/>
                <a:gd name="connsiteY5" fmla="*/ 642938 h 747713"/>
                <a:gd name="connsiteX6" fmla="*/ 219075 w 219075"/>
                <a:gd name="connsiteY6" fmla="*/ 747713 h 747713"/>
                <a:gd name="connsiteX0" fmla="*/ 0 w 219075"/>
                <a:gd name="connsiteY0" fmla="*/ 0 h 747713"/>
                <a:gd name="connsiteX1" fmla="*/ 35719 w 219075"/>
                <a:gd name="connsiteY1" fmla="*/ 126206 h 747713"/>
                <a:gd name="connsiteX2" fmla="*/ 69056 w 219075"/>
                <a:gd name="connsiteY2" fmla="*/ 261938 h 747713"/>
                <a:gd name="connsiteX3" fmla="*/ 111919 w 219075"/>
                <a:gd name="connsiteY3" fmla="*/ 414338 h 747713"/>
                <a:gd name="connsiteX4" fmla="*/ 150019 w 219075"/>
                <a:gd name="connsiteY4" fmla="*/ 545306 h 747713"/>
                <a:gd name="connsiteX5" fmla="*/ 152400 w 219075"/>
                <a:gd name="connsiteY5" fmla="*/ 531019 h 747713"/>
                <a:gd name="connsiteX6" fmla="*/ 173831 w 219075"/>
                <a:gd name="connsiteY6" fmla="*/ 642938 h 747713"/>
                <a:gd name="connsiteX7" fmla="*/ 219075 w 219075"/>
                <a:gd name="connsiteY7" fmla="*/ 747713 h 747713"/>
                <a:gd name="connsiteX0" fmla="*/ 0 w 219075"/>
                <a:gd name="connsiteY0" fmla="*/ 0 h 747713"/>
                <a:gd name="connsiteX1" fmla="*/ 35719 w 219075"/>
                <a:gd name="connsiteY1" fmla="*/ 126206 h 747713"/>
                <a:gd name="connsiteX2" fmla="*/ 69056 w 219075"/>
                <a:gd name="connsiteY2" fmla="*/ 261938 h 747713"/>
                <a:gd name="connsiteX3" fmla="*/ 111919 w 219075"/>
                <a:gd name="connsiteY3" fmla="*/ 414338 h 747713"/>
                <a:gd name="connsiteX4" fmla="*/ 150019 w 219075"/>
                <a:gd name="connsiteY4" fmla="*/ 545306 h 747713"/>
                <a:gd name="connsiteX5" fmla="*/ 173831 w 219075"/>
                <a:gd name="connsiteY5" fmla="*/ 642938 h 747713"/>
                <a:gd name="connsiteX6" fmla="*/ 219075 w 219075"/>
                <a:gd name="connsiteY6" fmla="*/ 747713 h 747713"/>
                <a:gd name="connsiteX0" fmla="*/ 0 w 219075"/>
                <a:gd name="connsiteY0" fmla="*/ 0 h 747713"/>
                <a:gd name="connsiteX1" fmla="*/ 35719 w 219075"/>
                <a:gd name="connsiteY1" fmla="*/ 126206 h 747713"/>
                <a:gd name="connsiteX2" fmla="*/ 69056 w 219075"/>
                <a:gd name="connsiteY2" fmla="*/ 261938 h 747713"/>
                <a:gd name="connsiteX3" fmla="*/ 111919 w 219075"/>
                <a:gd name="connsiteY3" fmla="*/ 414338 h 747713"/>
                <a:gd name="connsiteX4" fmla="*/ 142875 w 219075"/>
                <a:gd name="connsiteY4" fmla="*/ 502444 h 747713"/>
                <a:gd name="connsiteX5" fmla="*/ 173831 w 219075"/>
                <a:gd name="connsiteY5" fmla="*/ 642938 h 747713"/>
                <a:gd name="connsiteX6" fmla="*/ 219075 w 219075"/>
                <a:gd name="connsiteY6" fmla="*/ 747713 h 747713"/>
                <a:gd name="connsiteX0" fmla="*/ 0 w 219075"/>
                <a:gd name="connsiteY0" fmla="*/ 0 h 747713"/>
                <a:gd name="connsiteX1" fmla="*/ 35719 w 219075"/>
                <a:gd name="connsiteY1" fmla="*/ 126206 h 747713"/>
                <a:gd name="connsiteX2" fmla="*/ 69056 w 219075"/>
                <a:gd name="connsiteY2" fmla="*/ 261938 h 747713"/>
                <a:gd name="connsiteX3" fmla="*/ 111919 w 219075"/>
                <a:gd name="connsiteY3" fmla="*/ 414338 h 747713"/>
                <a:gd name="connsiteX4" fmla="*/ 142875 w 219075"/>
                <a:gd name="connsiteY4" fmla="*/ 502444 h 747713"/>
                <a:gd name="connsiteX5" fmla="*/ 219075 w 219075"/>
                <a:gd name="connsiteY5" fmla="*/ 747713 h 747713"/>
                <a:gd name="connsiteX0" fmla="*/ 0 w 142875"/>
                <a:gd name="connsiteY0" fmla="*/ 0 h 502444"/>
                <a:gd name="connsiteX1" fmla="*/ 35719 w 142875"/>
                <a:gd name="connsiteY1" fmla="*/ 126206 h 502444"/>
                <a:gd name="connsiteX2" fmla="*/ 69056 w 142875"/>
                <a:gd name="connsiteY2" fmla="*/ 261938 h 502444"/>
                <a:gd name="connsiteX3" fmla="*/ 111919 w 142875"/>
                <a:gd name="connsiteY3" fmla="*/ 414338 h 502444"/>
                <a:gd name="connsiteX4" fmla="*/ 142875 w 142875"/>
                <a:gd name="connsiteY4" fmla="*/ 502444 h 502444"/>
                <a:gd name="connsiteX0" fmla="*/ 0 w 147637"/>
                <a:gd name="connsiteY0" fmla="*/ 0 h 514350"/>
                <a:gd name="connsiteX1" fmla="*/ 35719 w 147637"/>
                <a:gd name="connsiteY1" fmla="*/ 126206 h 514350"/>
                <a:gd name="connsiteX2" fmla="*/ 69056 w 147637"/>
                <a:gd name="connsiteY2" fmla="*/ 261938 h 514350"/>
                <a:gd name="connsiteX3" fmla="*/ 111919 w 147637"/>
                <a:gd name="connsiteY3" fmla="*/ 414338 h 514350"/>
                <a:gd name="connsiteX4" fmla="*/ 147637 w 147637"/>
                <a:gd name="connsiteY4" fmla="*/ 514350 h 51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37" h="514350">
                  <a:moveTo>
                    <a:pt x="0" y="0"/>
                  </a:moveTo>
                  <a:lnTo>
                    <a:pt x="35719" y="126206"/>
                  </a:lnTo>
                  <a:lnTo>
                    <a:pt x="69056" y="261938"/>
                  </a:lnTo>
                  <a:lnTo>
                    <a:pt x="111919" y="414338"/>
                  </a:lnTo>
                  <a:lnTo>
                    <a:pt x="147637" y="5143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2508289" y="4973903"/>
              <a:ext cx="128778" cy="425798"/>
            </a:xfrm>
            <a:custGeom>
              <a:avLst/>
              <a:gdLst>
                <a:gd name="connsiteX0" fmla="*/ 0 w 207169"/>
                <a:gd name="connsiteY0" fmla="*/ 0 h 719137"/>
                <a:gd name="connsiteX1" fmla="*/ 26194 w 207169"/>
                <a:gd name="connsiteY1" fmla="*/ 102393 h 719137"/>
                <a:gd name="connsiteX2" fmla="*/ 59531 w 207169"/>
                <a:gd name="connsiteY2" fmla="*/ 216693 h 719137"/>
                <a:gd name="connsiteX3" fmla="*/ 69056 w 207169"/>
                <a:gd name="connsiteY3" fmla="*/ 328612 h 719137"/>
                <a:gd name="connsiteX4" fmla="*/ 95250 w 207169"/>
                <a:gd name="connsiteY4" fmla="*/ 419100 h 719137"/>
                <a:gd name="connsiteX5" fmla="*/ 130969 w 207169"/>
                <a:gd name="connsiteY5" fmla="*/ 526256 h 719137"/>
                <a:gd name="connsiteX6" fmla="*/ 164306 w 207169"/>
                <a:gd name="connsiteY6" fmla="*/ 621506 h 719137"/>
                <a:gd name="connsiteX7" fmla="*/ 207169 w 207169"/>
                <a:gd name="connsiteY7" fmla="*/ 719137 h 719137"/>
                <a:gd name="connsiteX0" fmla="*/ 0 w 207169"/>
                <a:gd name="connsiteY0" fmla="*/ 0 h 719137"/>
                <a:gd name="connsiteX1" fmla="*/ 26194 w 207169"/>
                <a:gd name="connsiteY1" fmla="*/ 102393 h 719137"/>
                <a:gd name="connsiteX2" fmla="*/ 59531 w 207169"/>
                <a:gd name="connsiteY2" fmla="*/ 216693 h 719137"/>
                <a:gd name="connsiteX3" fmla="*/ 88106 w 207169"/>
                <a:gd name="connsiteY3" fmla="*/ 302418 h 719137"/>
                <a:gd name="connsiteX4" fmla="*/ 95250 w 207169"/>
                <a:gd name="connsiteY4" fmla="*/ 419100 h 719137"/>
                <a:gd name="connsiteX5" fmla="*/ 130969 w 207169"/>
                <a:gd name="connsiteY5" fmla="*/ 526256 h 719137"/>
                <a:gd name="connsiteX6" fmla="*/ 164306 w 207169"/>
                <a:gd name="connsiteY6" fmla="*/ 621506 h 719137"/>
                <a:gd name="connsiteX7" fmla="*/ 207169 w 207169"/>
                <a:gd name="connsiteY7" fmla="*/ 719137 h 719137"/>
                <a:gd name="connsiteX0" fmla="*/ 0 w 207169"/>
                <a:gd name="connsiteY0" fmla="*/ 0 h 719137"/>
                <a:gd name="connsiteX1" fmla="*/ 26194 w 207169"/>
                <a:gd name="connsiteY1" fmla="*/ 102393 h 719137"/>
                <a:gd name="connsiteX2" fmla="*/ 59531 w 207169"/>
                <a:gd name="connsiteY2" fmla="*/ 216693 h 719137"/>
                <a:gd name="connsiteX3" fmla="*/ 88106 w 207169"/>
                <a:gd name="connsiteY3" fmla="*/ 302418 h 719137"/>
                <a:gd name="connsiteX4" fmla="*/ 109538 w 207169"/>
                <a:gd name="connsiteY4" fmla="*/ 395287 h 719137"/>
                <a:gd name="connsiteX5" fmla="*/ 130969 w 207169"/>
                <a:gd name="connsiteY5" fmla="*/ 526256 h 719137"/>
                <a:gd name="connsiteX6" fmla="*/ 164306 w 207169"/>
                <a:gd name="connsiteY6" fmla="*/ 621506 h 719137"/>
                <a:gd name="connsiteX7" fmla="*/ 207169 w 207169"/>
                <a:gd name="connsiteY7" fmla="*/ 719137 h 719137"/>
                <a:gd name="connsiteX0" fmla="*/ 0 w 207169"/>
                <a:gd name="connsiteY0" fmla="*/ 0 h 719137"/>
                <a:gd name="connsiteX1" fmla="*/ 26194 w 207169"/>
                <a:gd name="connsiteY1" fmla="*/ 102393 h 719137"/>
                <a:gd name="connsiteX2" fmla="*/ 59531 w 207169"/>
                <a:gd name="connsiteY2" fmla="*/ 216693 h 719137"/>
                <a:gd name="connsiteX3" fmla="*/ 88106 w 207169"/>
                <a:gd name="connsiteY3" fmla="*/ 302418 h 719137"/>
                <a:gd name="connsiteX4" fmla="*/ 109538 w 207169"/>
                <a:gd name="connsiteY4" fmla="*/ 395287 h 719137"/>
                <a:gd name="connsiteX5" fmla="*/ 128588 w 207169"/>
                <a:gd name="connsiteY5" fmla="*/ 478631 h 719137"/>
                <a:gd name="connsiteX6" fmla="*/ 164306 w 207169"/>
                <a:gd name="connsiteY6" fmla="*/ 621506 h 719137"/>
                <a:gd name="connsiteX7" fmla="*/ 207169 w 207169"/>
                <a:gd name="connsiteY7" fmla="*/ 719137 h 719137"/>
                <a:gd name="connsiteX0" fmla="*/ 0 w 207169"/>
                <a:gd name="connsiteY0" fmla="*/ 0 h 719137"/>
                <a:gd name="connsiteX1" fmla="*/ 26194 w 207169"/>
                <a:gd name="connsiteY1" fmla="*/ 102393 h 719137"/>
                <a:gd name="connsiteX2" fmla="*/ 59531 w 207169"/>
                <a:gd name="connsiteY2" fmla="*/ 216693 h 719137"/>
                <a:gd name="connsiteX3" fmla="*/ 88106 w 207169"/>
                <a:gd name="connsiteY3" fmla="*/ 302418 h 719137"/>
                <a:gd name="connsiteX4" fmla="*/ 109538 w 207169"/>
                <a:gd name="connsiteY4" fmla="*/ 395287 h 719137"/>
                <a:gd name="connsiteX5" fmla="*/ 128588 w 207169"/>
                <a:gd name="connsiteY5" fmla="*/ 478631 h 719137"/>
                <a:gd name="connsiteX6" fmla="*/ 207169 w 207169"/>
                <a:gd name="connsiteY6" fmla="*/ 719137 h 719137"/>
                <a:gd name="connsiteX0" fmla="*/ 0 w 128588"/>
                <a:gd name="connsiteY0" fmla="*/ 0 h 478631"/>
                <a:gd name="connsiteX1" fmla="*/ 26194 w 128588"/>
                <a:gd name="connsiteY1" fmla="*/ 102393 h 478631"/>
                <a:gd name="connsiteX2" fmla="*/ 59531 w 128588"/>
                <a:gd name="connsiteY2" fmla="*/ 216693 h 478631"/>
                <a:gd name="connsiteX3" fmla="*/ 88106 w 128588"/>
                <a:gd name="connsiteY3" fmla="*/ 302418 h 478631"/>
                <a:gd name="connsiteX4" fmla="*/ 109538 w 128588"/>
                <a:gd name="connsiteY4" fmla="*/ 395287 h 478631"/>
                <a:gd name="connsiteX5" fmla="*/ 128588 w 128588"/>
                <a:gd name="connsiteY5" fmla="*/ 478631 h 478631"/>
                <a:gd name="connsiteX0" fmla="*/ 0 w 147638"/>
                <a:gd name="connsiteY0" fmla="*/ 0 h 488156"/>
                <a:gd name="connsiteX1" fmla="*/ 26194 w 147638"/>
                <a:gd name="connsiteY1" fmla="*/ 102393 h 488156"/>
                <a:gd name="connsiteX2" fmla="*/ 59531 w 147638"/>
                <a:gd name="connsiteY2" fmla="*/ 216693 h 488156"/>
                <a:gd name="connsiteX3" fmla="*/ 88106 w 147638"/>
                <a:gd name="connsiteY3" fmla="*/ 302418 h 488156"/>
                <a:gd name="connsiteX4" fmla="*/ 109538 w 147638"/>
                <a:gd name="connsiteY4" fmla="*/ 395287 h 488156"/>
                <a:gd name="connsiteX5" fmla="*/ 147638 w 147638"/>
                <a:gd name="connsiteY5" fmla="*/ 488156 h 48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638" h="488156">
                  <a:moveTo>
                    <a:pt x="0" y="0"/>
                  </a:moveTo>
                  <a:lnTo>
                    <a:pt x="26194" y="102393"/>
                  </a:lnTo>
                  <a:lnTo>
                    <a:pt x="59531" y="216693"/>
                  </a:lnTo>
                  <a:lnTo>
                    <a:pt x="88106" y="302418"/>
                  </a:lnTo>
                  <a:lnTo>
                    <a:pt x="109538" y="395287"/>
                  </a:lnTo>
                  <a:lnTo>
                    <a:pt x="147638" y="48815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a:off x="2566447" y="4724654"/>
              <a:ext cx="149549" cy="685432"/>
            </a:xfrm>
            <a:custGeom>
              <a:avLst/>
              <a:gdLst>
                <a:gd name="connsiteX0" fmla="*/ 0 w 257175"/>
                <a:gd name="connsiteY0" fmla="*/ 0 h 1064418"/>
                <a:gd name="connsiteX1" fmla="*/ 19050 w 257175"/>
                <a:gd name="connsiteY1" fmla="*/ 100012 h 1064418"/>
                <a:gd name="connsiteX2" fmla="*/ 42863 w 257175"/>
                <a:gd name="connsiteY2" fmla="*/ 235743 h 1064418"/>
                <a:gd name="connsiteX3" fmla="*/ 80963 w 257175"/>
                <a:gd name="connsiteY3" fmla="*/ 409575 h 1064418"/>
                <a:gd name="connsiteX4" fmla="*/ 133350 w 257175"/>
                <a:gd name="connsiteY4" fmla="*/ 628650 h 1064418"/>
                <a:gd name="connsiteX5" fmla="*/ 183356 w 257175"/>
                <a:gd name="connsiteY5" fmla="*/ 838200 h 1064418"/>
                <a:gd name="connsiteX6" fmla="*/ 228600 w 257175"/>
                <a:gd name="connsiteY6" fmla="*/ 957262 h 1064418"/>
                <a:gd name="connsiteX7" fmla="*/ 228600 w 257175"/>
                <a:gd name="connsiteY7" fmla="*/ 978693 h 1064418"/>
                <a:gd name="connsiteX8" fmla="*/ 257175 w 257175"/>
                <a:gd name="connsiteY8" fmla="*/ 1064418 h 1064418"/>
                <a:gd name="connsiteX0" fmla="*/ 0 w 228600"/>
                <a:gd name="connsiteY0" fmla="*/ 0 h 978693"/>
                <a:gd name="connsiteX1" fmla="*/ 19050 w 228600"/>
                <a:gd name="connsiteY1" fmla="*/ 100012 h 978693"/>
                <a:gd name="connsiteX2" fmla="*/ 42863 w 228600"/>
                <a:gd name="connsiteY2" fmla="*/ 235743 h 978693"/>
                <a:gd name="connsiteX3" fmla="*/ 80963 w 228600"/>
                <a:gd name="connsiteY3" fmla="*/ 409575 h 978693"/>
                <a:gd name="connsiteX4" fmla="*/ 133350 w 228600"/>
                <a:gd name="connsiteY4" fmla="*/ 628650 h 978693"/>
                <a:gd name="connsiteX5" fmla="*/ 183356 w 228600"/>
                <a:gd name="connsiteY5" fmla="*/ 838200 h 978693"/>
                <a:gd name="connsiteX6" fmla="*/ 228600 w 228600"/>
                <a:gd name="connsiteY6" fmla="*/ 957262 h 978693"/>
                <a:gd name="connsiteX7" fmla="*/ 228600 w 228600"/>
                <a:gd name="connsiteY7" fmla="*/ 978693 h 978693"/>
                <a:gd name="connsiteX0" fmla="*/ 0 w 228600"/>
                <a:gd name="connsiteY0" fmla="*/ 0 h 957262"/>
                <a:gd name="connsiteX1" fmla="*/ 19050 w 228600"/>
                <a:gd name="connsiteY1" fmla="*/ 100012 h 957262"/>
                <a:gd name="connsiteX2" fmla="*/ 42863 w 228600"/>
                <a:gd name="connsiteY2" fmla="*/ 235743 h 957262"/>
                <a:gd name="connsiteX3" fmla="*/ 80963 w 228600"/>
                <a:gd name="connsiteY3" fmla="*/ 409575 h 957262"/>
                <a:gd name="connsiteX4" fmla="*/ 133350 w 228600"/>
                <a:gd name="connsiteY4" fmla="*/ 628650 h 957262"/>
                <a:gd name="connsiteX5" fmla="*/ 183356 w 228600"/>
                <a:gd name="connsiteY5" fmla="*/ 838200 h 957262"/>
                <a:gd name="connsiteX6" fmla="*/ 228600 w 228600"/>
                <a:gd name="connsiteY6" fmla="*/ 957262 h 957262"/>
                <a:gd name="connsiteX0" fmla="*/ 0 w 183356"/>
                <a:gd name="connsiteY0" fmla="*/ 0 h 838200"/>
                <a:gd name="connsiteX1" fmla="*/ 19050 w 183356"/>
                <a:gd name="connsiteY1" fmla="*/ 100012 h 838200"/>
                <a:gd name="connsiteX2" fmla="*/ 42863 w 183356"/>
                <a:gd name="connsiteY2" fmla="*/ 235743 h 838200"/>
                <a:gd name="connsiteX3" fmla="*/ 80963 w 183356"/>
                <a:gd name="connsiteY3" fmla="*/ 409575 h 838200"/>
                <a:gd name="connsiteX4" fmla="*/ 133350 w 183356"/>
                <a:gd name="connsiteY4" fmla="*/ 628650 h 838200"/>
                <a:gd name="connsiteX5" fmla="*/ 183356 w 183356"/>
                <a:gd name="connsiteY5" fmla="*/ 838200 h 838200"/>
                <a:gd name="connsiteX0" fmla="*/ 0 w 171450"/>
                <a:gd name="connsiteY0" fmla="*/ 0 h 776288"/>
                <a:gd name="connsiteX1" fmla="*/ 19050 w 171450"/>
                <a:gd name="connsiteY1" fmla="*/ 100012 h 776288"/>
                <a:gd name="connsiteX2" fmla="*/ 42863 w 171450"/>
                <a:gd name="connsiteY2" fmla="*/ 235743 h 776288"/>
                <a:gd name="connsiteX3" fmla="*/ 80963 w 171450"/>
                <a:gd name="connsiteY3" fmla="*/ 409575 h 776288"/>
                <a:gd name="connsiteX4" fmla="*/ 133350 w 171450"/>
                <a:gd name="connsiteY4" fmla="*/ 628650 h 776288"/>
                <a:gd name="connsiteX5" fmla="*/ 171450 w 171450"/>
                <a:gd name="connsiteY5" fmla="*/ 776288 h 776288"/>
                <a:gd name="connsiteX0" fmla="*/ 0 w 171450"/>
                <a:gd name="connsiteY0" fmla="*/ 0 h 785813"/>
                <a:gd name="connsiteX1" fmla="*/ 19050 w 171450"/>
                <a:gd name="connsiteY1" fmla="*/ 100012 h 785813"/>
                <a:gd name="connsiteX2" fmla="*/ 42863 w 171450"/>
                <a:gd name="connsiteY2" fmla="*/ 235743 h 785813"/>
                <a:gd name="connsiteX3" fmla="*/ 80963 w 171450"/>
                <a:gd name="connsiteY3" fmla="*/ 409575 h 785813"/>
                <a:gd name="connsiteX4" fmla="*/ 133350 w 171450"/>
                <a:gd name="connsiteY4" fmla="*/ 628650 h 785813"/>
                <a:gd name="connsiteX5" fmla="*/ 171450 w 171450"/>
                <a:gd name="connsiteY5" fmla="*/ 785813 h 785813"/>
                <a:gd name="connsiteX0" fmla="*/ 0 w 171450"/>
                <a:gd name="connsiteY0" fmla="*/ 0 h 785813"/>
                <a:gd name="connsiteX1" fmla="*/ 23813 w 171450"/>
                <a:gd name="connsiteY1" fmla="*/ 135730 h 785813"/>
                <a:gd name="connsiteX2" fmla="*/ 42863 w 171450"/>
                <a:gd name="connsiteY2" fmla="*/ 235743 h 785813"/>
                <a:gd name="connsiteX3" fmla="*/ 80963 w 171450"/>
                <a:gd name="connsiteY3" fmla="*/ 409575 h 785813"/>
                <a:gd name="connsiteX4" fmla="*/ 133350 w 171450"/>
                <a:gd name="connsiteY4" fmla="*/ 628650 h 785813"/>
                <a:gd name="connsiteX5" fmla="*/ 171450 w 171450"/>
                <a:gd name="connsiteY5" fmla="*/ 785813 h 78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785813">
                  <a:moveTo>
                    <a:pt x="0" y="0"/>
                  </a:moveTo>
                  <a:lnTo>
                    <a:pt x="23813" y="135730"/>
                  </a:lnTo>
                  <a:lnTo>
                    <a:pt x="42863" y="235743"/>
                  </a:lnTo>
                  <a:lnTo>
                    <a:pt x="80963" y="409575"/>
                  </a:lnTo>
                  <a:lnTo>
                    <a:pt x="133350" y="628650"/>
                  </a:lnTo>
                  <a:lnTo>
                    <a:pt x="171450" y="7858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p:cNvSpPr/>
            <p:nvPr/>
          </p:nvSpPr>
          <p:spPr>
            <a:xfrm>
              <a:off x="2661991" y="4762040"/>
              <a:ext cx="147471" cy="656353"/>
            </a:xfrm>
            <a:custGeom>
              <a:avLst/>
              <a:gdLst>
                <a:gd name="connsiteX0" fmla="*/ 0 w 245268"/>
                <a:gd name="connsiteY0" fmla="*/ 0 h 1062038"/>
                <a:gd name="connsiteX1" fmla="*/ 21431 w 245268"/>
                <a:gd name="connsiteY1" fmla="*/ 138113 h 1062038"/>
                <a:gd name="connsiteX2" fmla="*/ 42862 w 245268"/>
                <a:gd name="connsiteY2" fmla="*/ 278606 h 1062038"/>
                <a:gd name="connsiteX3" fmla="*/ 71437 w 245268"/>
                <a:gd name="connsiteY3" fmla="*/ 433388 h 1062038"/>
                <a:gd name="connsiteX4" fmla="*/ 107156 w 245268"/>
                <a:gd name="connsiteY4" fmla="*/ 578644 h 1062038"/>
                <a:gd name="connsiteX5" fmla="*/ 138112 w 245268"/>
                <a:gd name="connsiteY5" fmla="*/ 719138 h 1062038"/>
                <a:gd name="connsiteX6" fmla="*/ 180975 w 245268"/>
                <a:gd name="connsiteY6" fmla="*/ 850106 h 1062038"/>
                <a:gd name="connsiteX7" fmla="*/ 204787 w 245268"/>
                <a:gd name="connsiteY7" fmla="*/ 959644 h 1062038"/>
                <a:gd name="connsiteX8" fmla="*/ 242887 w 245268"/>
                <a:gd name="connsiteY8" fmla="*/ 1062038 h 1062038"/>
                <a:gd name="connsiteX9" fmla="*/ 245268 w 245268"/>
                <a:gd name="connsiteY9" fmla="*/ 1062038 h 1062038"/>
                <a:gd name="connsiteX0" fmla="*/ 0 w 245268"/>
                <a:gd name="connsiteY0" fmla="*/ 0 h 1062038"/>
                <a:gd name="connsiteX1" fmla="*/ 21431 w 245268"/>
                <a:gd name="connsiteY1" fmla="*/ 138113 h 1062038"/>
                <a:gd name="connsiteX2" fmla="*/ 42862 w 245268"/>
                <a:gd name="connsiteY2" fmla="*/ 278606 h 1062038"/>
                <a:gd name="connsiteX3" fmla="*/ 71437 w 245268"/>
                <a:gd name="connsiteY3" fmla="*/ 433388 h 1062038"/>
                <a:gd name="connsiteX4" fmla="*/ 107156 w 245268"/>
                <a:gd name="connsiteY4" fmla="*/ 578644 h 1062038"/>
                <a:gd name="connsiteX5" fmla="*/ 138112 w 245268"/>
                <a:gd name="connsiteY5" fmla="*/ 719138 h 1062038"/>
                <a:gd name="connsiteX6" fmla="*/ 204787 w 245268"/>
                <a:gd name="connsiteY6" fmla="*/ 959644 h 1062038"/>
                <a:gd name="connsiteX7" fmla="*/ 242887 w 245268"/>
                <a:gd name="connsiteY7" fmla="*/ 1062038 h 1062038"/>
                <a:gd name="connsiteX8" fmla="*/ 245268 w 245268"/>
                <a:gd name="connsiteY8" fmla="*/ 1062038 h 1062038"/>
                <a:gd name="connsiteX0" fmla="*/ 0 w 245268"/>
                <a:gd name="connsiteY0" fmla="*/ 0 h 1062038"/>
                <a:gd name="connsiteX1" fmla="*/ 21431 w 245268"/>
                <a:gd name="connsiteY1" fmla="*/ 138113 h 1062038"/>
                <a:gd name="connsiteX2" fmla="*/ 42862 w 245268"/>
                <a:gd name="connsiteY2" fmla="*/ 278606 h 1062038"/>
                <a:gd name="connsiteX3" fmla="*/ 71437 w 245268"/>
                <a:gd name="connsiteY3" fmla="*/ 433388 h 1062038"/>
                <a:gd name="connsiteX4" fmla="*/ 107156 w 245268"/>
                <a:gd name="connsiteY4" fmla="*/ 578644 h 1062038"/>
                <a:gd name="connsiteX5" fmla="*/ 138112 w 245268"/>
                <a:gd name="connsiteY5" fmla="*/ 719138 h 1062038"/>
                <a:gd name="connsiteX6" fmla="*/ 242887 w 245268"/>
                <a:gd name="connsiteY6" fmla="*/ 1062038 h 1062038"/>
                <a:gd name="connsiteX7" fmla="*/ 245268 w 245268"/>
                <a:gd name="connsiteY7" fmla="*/ 1062038 h 1062038"/>
                <a:gd name="connsiteX0" fmla="*/ 0 w 245268"/>
                <a:gd name="connsiteY0" fmla="*/ 0 h 1062038"/>
                <a:gd name="connsiteX1" fmla="*/ 21431 w 245268"/>
                <a:gd name="connsiteY1" fmla="*/ 138113 h 1062038"/>
                <a:gd name="connsiteX2" fmla="*/ 42862 w 245268"/>
                <a:gd name="connsiteY2" fmla="*/ 278606 h 1062038"/>
                <a:gd name="connsiteX3" fmla="*/ 71437 w 245268"/>
                <a:gd name="connsiteY3" fmla="*/ 433388 h 1062038"/>
                <a:gd name="connsiteX4" fmla="*/ 107156 w 245268"/>
                <a:gd name="connsiteY4" fmla="*/ 578644 h 1062038"/>
                <a:gd name="connsiteX5" fmla="*/ 138112 w 245268"/>
                <a:gd name="connsiteY5" fmla="*/ 719138 h 1062038"/>
                <a:gd name="connsiteX6" fmla="*/ 150018 w 245268"/>
                <a:gd name="connsiteY6" fmla="*/ 752475 h 1062038"/>
                <a:gd name="connsiteX7" fmla="*/ 242887 w 245268"/>
                <a:gd name="connsiteY7" fmla="*/ 1062038 h 1062038"/>
                <a:gd name="connsiteX8" fmla="*/ 245268 w 245268"/>
                <a:gd name="connsiteY8" fmla="*/ 1062038 h 1062038"/>
                <a:gd name="connsiteX0" fmla="*/ 0 w 242887"/>
                <a:gd name="connsiteY0" fmla="*/ 0 h 1062038"/>
                <a:gd name="connsiteX1" fmla="*/ 21431 w 242887"/>
                <a:gd name="connsiteY1" fmla="*/ 138113 h 1062038"/>
                <a:gd name="connsiteX2" fmla="*/ 42862 w 242887"/>
                <a:gd name="connsiteY2" fmla="*/ 278606 h 1062038"/>
                <a:gd name="connsiteX3" fmla="*/ 71437 w 242887"/>
                <a:gd name="connsiteY3" fmla="*/ 433388 h 1062038"/>
                <a:gd name="connsiteX4" fmla="*/ 107156 w 242887"/>
                <a:gd name="connsiteY4" fmla="*/ 578644 h 1062038"/>
                <a:gd name="connsiteX5" fmla="*/ 138112 w 242887"/>
                <a:gd name="connsiteY5" fmla="*/ 719138 h 1062038"/>
                <a:gd name="connsiteX6" fmla="*/ 150018 w 242887"/>
                <a:gd name="connsiteY6" fmla="*/ 752475 h 1062038"/>
                <a:gd name="connsiteX7" fmla="*/ 242887 w 242887"/>
                <a:gd name="connsiteY7" fmla="*/ 1062038 h 1062038"/>
                <a:gd name="connsiteX0" fmla="*/ 0 w 150018"/>
                <a:gd name="connsiteY0" fmla="*/ 0 h 755161"/>
                <a:gd name="connsiteX1" fmla="*/ 21431 w 150018"/>
                <a:gd name="connsiteY1" fmla="*/ 138113 h 755161"/>
                <a:gd name="connsiteX2" fmla="*/ 42862 w 150018"/>
                <a:gd name="connsiteY2" fmla="*/ 278606 h 755161"/>
                <a:gd name="connsiteX3" fmla="*/ 71437 w 150018"/>
                <a:gd name="connsiteY3" fmla="*/ 433388 h 755161"/>
                <a:gd name="connsiteX4" fmla="*/ 107156 w 150018"/>
                <a:gd name="connsiteY4" fmla="*/ 578644 h 755161"/>
                <a:gd name="connsiteX5" fmla="*/ 138112 w 150018"/>
                <a:gd name="connsiteY5" fmla="*/ 719138 h 755161"/>
                <a:gd name="connsiteX6" fmla="*/ 150018 w 150018"/>
                <a:gd name="connsiteY6" fmla="*/ 752475 h 755161"/>
                <a:gd name="connsiteX0" fmla="*/ 0 w 150018"/>
                <a:gd name="connsiteY0" fmla="*/ 0 h 752475"/>
                <a:gd name="connsiteX1" fmla="*/ 21431 w 150018"/>
                <a:gd name="connsiteY1" fmla="*/ 138113 h 752475"/>
                <a:gd name="connsiteX2" fmla="*/ 42862 w 150018"/>
                <a:gd name="connsiteY2" fmla="*/ 278606 h 752475"/>
                <a:gd name="connsiteX3" fmla="*/ 71437 w 150018"/>
                <a:gd name="connsiteY3" fmla="*/ 433388 h 752475"/>
                <a:gd name="connsiteX4" fmla="*/ 107156 w 150018"/>
                <a:gd name="connsiteY4" fmla="*/ 578644 h 752475"/>
                <a:gd name="connsiteX5" fmla="*/ 130968 w 150018"/>
                <a:gd name="connsiteY5" fmla="*/ 673894 h 752475"/>
                <a:gd name="connsiteX6" fmla="*/ 150018 w 150018"/>
                <a:gd name="connsiteY6" fmla="*/ 752475 h 752475"/>
                <a:gd name="connsiteX0" fmla="*/ 0 w 166687"/>
                <a:gd name="connsiteY0" fmla="*/ 0 h 752475"/>
                <a:gd name="connsiteX1" fmla="*/ 21431 w 166687"/>
                <a:gd name="connsiteY1" fmla="*/ 138113 h 752475"/>
                <a:gd name="connsiteX2" fmla="*/ 42862 w 166687"/>
                <a:gd name="connsiteY2" fmla="*/ 278606 h 752475"/>
                <a:gd name="connsiteX3" fmla="*/ 71437 w 166687"/>
                <a:gd name="connsiteY3" fmla="*/ 433388 h 752475"/>
                <a:gd name="connsiteX4" fmla="*/ 107156 w 166687"/>
                <a:gd name="connsiteY4" fmla="*/ 578644 h 752475"/>
                <a:gd name="connsiteX5" fmla="*/ 130968 w 166687"/>
                <a:gd name="connsiteY5" fmla="*/ 673894 h 752475"/>
                <a:gd name="connsiteX6" fmla="*/ 166687 w 166687"/>
                <a:gd name="connsiteY6" fmla="*/ 752475 h 752475"/>
                <a:gd name="connsiteX0" fmla="*/ 0 w 166687"/>
                <a:gd name="connsiteY0" fmla="*/ 0 h 752475"/>
                <a:gd name="connsiteX1" fmla="*/ 21431 w 166687"/>
                <a:gd name="connsiteY1" fmla="*/ 138113 h 752475"/>
                <a:gd name="connsiteX2" fmla="*/ 42862 w 166687"/>
                <a:gd name="connsiteY2" fmla="*/ 278606 h 752475"/>
                <a:gd name="connsiteX3" fmla="*/ 71437 w 166687"/>
                <a:gd name="connsiteY3" fmla="*/ 433388 h 752475"/>
                <a:gd name="connsiteX4" fmla="*/ 107156 w 166687"/>
                <a:gd name="connsiteY4" fmla="*/ 578644 h 752475"/>
                <a:gd name="connsiteX5" fmla="*/ 150018 w 166687"/>
                <a:gd name="connsiteY5" fmla="*/ 623888 h 752475"/>
                <a:gd name="connsiteX6" fmla="*/ 166687 w 166687"/>
                <a:gd name="connsiteY6" fmla="*/ 752475 h 752475"/>
                <a:gd name="connsiteX0" fmla="*/ 0 w 166687"/>
                <a:gd name="connsiteY0" fmla="*/ 0 h 752475"/>
                <a:gd name="connsiteX1" fmla="*/ 21431 w 166687"/>
                <a:gd name="connsiteY1" fmla="*/ 138113 h 752475"/>
                <a:gd name="connsiteX2" fmla="*/ 42862 w 166687"/>
                <a:gd name="connsiteY2" fmla="*/ 278606 h 752475"/>
                <a:gd name="connsiteX3" fmla="*/ 71437 w 166687"/>
                <a:gd name="connsiteY3" fmla="*/ 433388 h 752475"/>
                <a:gd name="connsiteX4" fmla="*/ 107156 w 166687"/>
                <a:gd name="connsiteY4" fmla="*/ 578644 h 752475"/>
                <a:gd name="connsiteX5" fmla="*/ 150018 w 166687"/>
                <a:gd name="connsiteY5" fmla="*/ 623888 h 752475"/>
                <a:gd name="connsiteX6" fmla="*/ 166687 w 166687"/>
                <a:gd name="connsiteY6" fmla="*/ 752475 h 752475"/>
                <a:gd name="connsiteX0" fmla="*/ 0 w 166687"/>
                <a:gd name="connsiteY0" fmla="*/ 0 h 752475"/>
                <a:gd name="connsiteX1" fmla="*/ 21431 w 166687"/>
                <a:gd name="connsiteY1" fmla="*/ 138113 h 752475"/>
                <a:gd name="connsiteX2" fmla="*/ 42862 w 166687"/>
                <a:gd name="connsiteY2" fmla="*/ 278606 h 752475"/>
                <a:gd name="connsiteX3" fmla="*/ 71437 w 166687"/>
                <a:gd name="connsiteY3" fmla="*/ 433388 h 752475"/>
                <a:gd name="connsiteX4" fmla="*/ 107156 w 166687"/>
                <a:gd name="connsiteY4" fmla="*/ 578644 h 752475"/>
                <a:gd name="connsiteX5" fmla="*/ 150018 w 166687"/>
                <a:gd name="connsiteY5" fmla="*/ 623888 h 752475"/>
                <a:gd name="connsiteX6" fmla="*/ 138113 w 166687"/>
                <a:gd name="connsiteY6" fmla="*/ 657226 h 752475"/>
                <a:gd name="connsiteX7" fmla="*/ 166687 w 166687"/>
                <a:gd name="connsiteY7" fmla="*/ 752475 h 752475"/>
                <a:gd name="connsiteX0" fmla="*/ 0 w 166687"/>
                <a:gd name="connsiteY0" fmla="*/ 0 h 752475"/>
                <a:gd name="connsiteX1" fmla="*/ 21431 w 166687"/>
                <a:gd name="connsiteY1" fmla="*/ 138113 h 752475"/>
                <a:gd name="connsiteX2" fmla="*/ 42862 w 166687"/>
                <a:gd name="connsiteY2" fmla="*/ 278606 h 752475"/>
                <a:gd name="connsiteX3" fmla="*/ 71437 w 166687"/>
                <a:gd name="connsiteY3" fmla="*/ 433388 h 752475"/>
                <a:gd name="connsiteX4" fmla="*/ 107156 w 166687"/>
                <a:gd name="connsiteY4" fmla="*/ 578644 h 752475"/>
                <a:gd name="connsiteX5" fmla="*/ 150018 w 166687"/>
                <a:gd name="connsiteY5" fmla="*/ 623888 h 752475"/>
                <a:gd name="connsiteX6" fmla="*/ 166687 w 166687"/>
                <a:gd name="connsiteY6" fmla="*/ 752475 h 752475"/>
                <a:gd name="connsiteX0" fmla="*/ 0 w 166687"/>
                <a:gd name="connsiteY0" fmla="*/ 0 h 752475"/>
                <a:gd name="connsiteX1" fmla="*/ 21431 w 166687"/>
                <a:gd name="connsiteY1" fmla="*/ 138113 h 752475"/>
                <a:gd name="connsiteX2" fmla="*/ 42862 w 166687"/>
                <a:gd name="connsiteY2" fmla="*/ 278606 h 752475"/>
                <a:gd name="connsiteX3" fmla="*/ 71437 w 166687"/>
                <a:gd name="connsiteY3" fmla="*/ 433388 h 752475"/>
                <a:gd name="connsiteX4" fmla="*/ 107156 w 166687"/>
                <a:gd name="connsiteY4" fmla="*/ 578644 h 752475"/>
                <a:gd name="connsiteX5" fmla="*/ 130968 w 166687"/>
                <a:gd name="connsiteY5" fmla="*/ 671513 h 752475"/>
                <a:gd name="connsiteX6" fmla="*/ 166687 w 166687"/>
                <a:gd name="connsiteY6" fmla="*/ 752475 h 752475"/>
                <a:gd name="connsiteX0" fmla="*/ 0 w 166687"/>
                <a:gd name="connsiteY0" fmla="*/ 0 h 752475"/>
                <a:gd name="connsiteX1" fmla="*/ 21431 w 166687"/>
                <a:gd name="connsiteY1" fmla="*/ 138113 h 752475"/>
                <a:gd name="connsiteX2" fmla="*/ 42862 w 166687"/>
                <a:gd name="connsiteY2" fmla="*/ 278606 h 752475"/>
                <a:gd name="connsiteX3" fmla="*/ 71437 w 166687"/>
                <a:gd name="connsiteY3" fmla="*/ 433388 h 752475"/>
                <a:gd name="connsiteX4" fmla="*/ 102394 w 166687"/>
                <a:gd name="connsiteY4" fmla="*/ 559594 h 752475"/>
                <a:gd name="connsiteX5" fmla="*/ 130968 w 166687"/>
                <a:gd name="connsiteY5" fmla="*/ 671513 h 752475"/>
                <a:gd name="connsiteX6" fmla="*/ 166687 w 166687"/>
                <a:gd name="connsiteY6" fmla="*/ 752475 h 752475"/>
                <a:gd name="connsiteX0" fmla="*/ 0 w 164306"/>
                <a:gd name="connsiteY0" fmla="*/ 0 h 742950"/>
                <a:gd name="connsiteX1" fmla="*/ 21431 w 164306"/>
                <a:gd name="connsiteY1" fmla="*/ 138113 h 742950"/>
                <a:gd name="connsiteX2" fmla="*/ 42862 w 164306"/>
                <a:gd name="connsiteY2" fmla="*/ 278606 h 742950"/>
                <a:gd name="connsiteX3" fmla="*/ 71437 w 164306"/>
                <a:gd name="connsiteY3" fmla="*/ 433388 h 742950"/>
                <a:gd name="connsiteX4" fmla="*/ 102394 w 164306"/>
                <a:gd name="connsiteY4" fmla="*/ 559594 h 742950"/>
                <a:gd name="connsiteX5" fmla="*/ 130968 w 164306"/>
                <a:gd name="connsiteY5" fmla="*/ 671513 h 742950"/>
                <a:gd name="connsiteX6" fmla="*/ 164306 w 164306"/>
                <a:gd name="connsiteY6" fmla="*/ 742950 h 742950"/>
                <a:gd name="connsiteX0" fmla="*/ 0 w 164306"/>
                <a:gd name="connsiteY0" fmla="*/ 0 h 742950"/>
                <a:gd name="connsiteX1" fmla="*/ 21431 w 164306"/>
                <a:gd name="connsiteY1" fmla="*/ 138113 h 742950"/>
                <a:gd name="connsiteX2" fmla="*/ 42862 w 164306"/>
                <a:gd name="connsiteY2" fmla="*/ 278606 h 742950"/>
                <a:gd name="connsiteX3" fmla="*/ 71437 w 164306"/>
                <a:gd name="connsiteY3" fmla="*/ 433388 h 742950"/>
                <a:gd name="connsiteX4" fmla="*/ 102394 w 164306"/>
                <a:gd name="connsiteY4" fmla="*/ 559594 h 742950"/>
                <a:gd name="connsiteX5" fmla="*/ 130968 w 164306"/>
                <a:gd name="connsiteY5" fmla="*/ 671513 h 742950"/>
                <a:gd name="connsiteX6" fmla="*/ 164306 w 164306"/>
                <a:gd name="connsiteY6" fmla="*/ 742950 h 742950"/>
                <a:gd name="connsiteX0" fmla="*/ 0 w 169068"/>
                <a:gd name="connsiteY0" fmla="*/ 0 h 752475"/>
                <a:gd name="connsiteX1" fmla="*/ 21431 w 169068"/>
                <a:gd name="connsiteY1" fmla="*/ 138113 h 752475"/>
                <a:gd name="connsiteX2" fmla="*/ 42862 w 169068"/>
                <a:gd name="connsiteY2" fmla="*/ 278606 h 752475"/>
                <a:gd name="connsiteX3" fmla="*/ 71437 w 169068"/>
                <a:gd name="connsiteY3" fmla="*/ 433388 h 752475"/>
                <a:gd name="connsiteX4" fmla="*/ 102394 w 169068"/>
                <a:gd name="connsiteY4" fmla="*/ 559594 h 752475"/>
                <a:gd name="connsiteX5" fmla="*/ 130968 w 169068"/>
                <a:gd name="connsiteY5" fmla="*/ 671513 h 752475"/>
                <a:gd name="connsiteX6" fmla="*/ 169068 w 169068"/>
                <a:gd name="connsiteY6" fmla="*/ 752475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068" h="752475">
                  <a:moveTo>
                    <a:pt x="0" y="0"/>
                  </a:moveTo>
                  <a:lnTo>
                    <a:pt x="21431" y="138113"/>
                  </a:lnTo>
                  <a:lnTo>
                    <a:pt x="42862" y="278606"/>
                  </a:lnTo>
                  <a:lnTo>
                    <a:pt x="71437" y="433388"/>
                  </a:lnTo>
                  <a:lnTo>
                    <a:pt x="102394" y="559594"/>
                  </a:lnTo>
                  <a:lnTo>
                    <a:pt x="130968" y="671513"/>
                  </a:lnTo>
                  <a:cubicBezTo>
                    <a:pt x="140890" y="700485"/>
                    <a:pt x="151307" y="711399"/>
                    <a:pt x="169068" y="752475"/>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a:off x="2726381" y="4737116"/>
              <a:ext cx="139164" cy="695817"/>
            </a:xfrm>
            <a:custGeom>
              <a:avLst/>
              <a:gdLst>
                <a:gd name="connsiteX0" fmla="*/ 0 w 259557"/>
                <a:gd name="connsiteY0" fmla="*/ 0 h 1107281"/>
                <a:gd name="connsiteX1" fmla="*/ 19050 w 259557"/>
                <a:gd name="connsiteY1" fmla="*/ 154781 h 1107281"/>
                <a:gd name="connsiteX2" fmla="*/ 42863 w 259557"/>
                <a:gd name="connsiteY2" fmla="*/ 311944 h 1107281"/>
                <a:gd name="connsiteX3" fmla="*/ 61913 w 259557"/>
                <a:gd name="connsiteY3" fmla="*/ 454819 h 1107281"/>
                <a:gd name="connsiteX4" fmla="*/ 90488 w 259557"/>
                <a:gd name="connsiteY4" fmla="*/ 623888 h 1107281"/>
                <a:gd name="connsiteX5" fmla="*/ 128588 w 259557"/>
                <a:gd name="connsiteY5" fmla="*/ 771525 h 1107281"/>
                <a:gd name="connsiteX6" fmla="*/ 169069 w 259557"/>
                <a:gd name="connsiteY6" fmla="*/ 904875 h 1107281"/>
                <a:gd name="connsiteX7" fmla="*/ 226219 w 259557"/>
                <a:gd name="connsiteY7" fmla="*/ 1035844 h 1107281"/>
                <a:gd name="connsiteX8" fmla="*/ 259557 w 259557"/>
                <a:gd name="connsiteY8" fmla="*/ 1107281 h 1107281"/>
                <a:gd name="connsiteX0" fmla="*/ 0 w 226219"/>
                <a:gd name="connsiteY0" fmla="*/ 0 h 1035844"/>
                <a:gd name="connsiteX1" fmla="*/ 19050 w 226219"/>
                <a:gd name="connsiteY1" fmla="*/ 154781 h 1035844"/>
                <a:gd name="connsiteX2" fmla="*/ 42863 w 226219"/>
                <a:gd name="connsiteY2" fmla="*/ 311944 h 1035844"/>
                <a:gd name="connsiteX3" fmla="*/ 61913 w 226219"/>
                <a:gd name="connsiteY3" fmla="*/ 454819 h 1035844"/>
                <a:gd name="connsiteX4" fmla="*/ 90488 w 226219"/>
                <a:gd name="connsiteY4" fmla="*/ 623888 h 1035844"/>
                <a:gd name="connsiteX5" fmla="*/ 128588 w 226219"/>
                <a:gd name="connsiteY5" fmla="*/ 771525 h 1035844"/>
                <a:gd name="connsiteX6" fmla="*/ 169069 w 226219"/>
                <a:gd name="connsiteY6" fmla="*/ 904875 h 1035844"/>
                <a:gd name="connsiteX7" fmla="*/ 226219 w 226219"/>
                <a:gd name="connsiteY7" fmla="*/ 1035844 h 1035844"/>
                <a:gd name="connsiteX0" fmla="*/ 0 w 169069"/>
                <a:gd name="connsiteY0" fmla="*/ 0 h 904875"/>
                <a:gd name="connsiteX1" fmla="*/ 19050 w 169069"/>
                <a:gd name="connsiteY1" fmla="*/ 154781 h 904875"/>
                <a:gd name="connsiteX2" fmla="*/ 42863 w 169069"/>
                <a:gd name="connsiteY2" fmla="*/ 311944 h 904875"/>
                <a:gd name="connsiteX3" fmla="*/ 61913 w 169069"/>
                <a:gd name="connsiteY3" fmla="*/ 454819 h 904875"/>
                <a:gd name="connsiteX4" fmla="*/ 90488 w 169069"/>
                <a:gd name="connsiteY4" fmla="*/ 623888 h 904875"/>
                <a:gd name="connsiteX5" fmla="*/ 128588 w 169069"/>
                <a:gd name="connsiteY5" fmla="*/ 771525 h 904875"/>
                <a:gd name="connsiteX6" fmla="*/ 169069 w 169069"/>
                <a:gd name="connsiteY6" fmla="*/ 904875 h 904875"/>
                <a:gd name="connsiteX0" fmla="*/ 0 w 159544"/>
                <a:gd name="connsiteY0" fmla="*/ 0 h 797719"/>
                <a:gd name="connsiteX1" fmla="*/ 19050 w 159544"/>
                <a:gd name="connsiteY1" fmla="*/ 154781 h 797719"/>
                <a:gd name="connsiteX2" fmla="*/ 42863 w 159544"/>
                <a:gd name="connsiteY2" fmla="*/ 311944 h 797719"/>
                <a:gd name="connsiteX3" fmla="*/ 61913 w 159544"/>
                <a:gd name="connsiteY3" fmla="*/ 454819 h 797719"/>
                <a:gd name="connsiteX4" fmla="*/ 90488 w 159544"/>
                <a:gd name="connsiteY4" fmla="*/ 623888 h 797719"/>
                <a:gd name="connsiteX5" fmla="*/ 128588 w 159544"/>
                <a:gd name="connsiteY5" fmla="*/ 771525 h 797719"/>
                <a:gd name="connsiteX6" fmla="*/ 159544 w 159544"/>
                <a:gd name="connsiteY6" fmla="*/ 797719 h 797719"/>
                <a:gd name="connsiteX0" fmla="*/ 0 w 159544"/>
                <a:gd name="connsiteY0" fmla="*/ 0 h 797719"/>
                <a:gd name="connsiteX1" fmla="*/ 19050 w 159544"/>
                <a:gd name="connsiteY1" fmla="*/ 154781 h 797719"/>
                <a:gd name="connsiteX2" fmla="*/ 42863 w 159544"/>
                <a:gd name="connsiteY2" fmla="*/ 311944 h 797719"/>
                <a:gd name="connsiteX3" fmla="*/ 61913 w 159544"/>
                <a:gd name="connsiteY3" fmla="*/ 454819 h 797719"/>
                <a:gd name="connsiteX4" fmla="*/ 90488 w 159544"/>
                <a:gd name="connsiteY4" fmla="*/ 623888 h 797719"/>
                <a:gd name="connsiteX5" fmla="*/ 123825 w 159544"/>
                <a:gd name="connsiteY5" fmla="*/ 709612 h 797719"/>
                <a:gd name="connsiteX6" fmla="*/ 159544 w 159544"/>
                <a:gd name="connsiteY6" fmla="*/ 797719 h 797719"/>
                <a:gd name="connsiteX0" fmla="*/ 0 w 159544"/>
                <a:gd name="connsiteY0" fmla="*/ 0 h 797719"/>
                <a:gd name="connsiteX1" fmla="*/ 19050 w 159544"/>
                <a:gd name="connsiteY1" fmla="*/ 154781 h 797719"/>
                <a:gd name="connsiteX2" fmla="*/ 42863 w 159544"/>
                <a:gd name="connsiteY2" fmla="*/ 311944 h 797719"/>
                <a:gd name="connsiteX3" fmla="*/ 61913 w 159544"/>
                <a:gd name="connsiteY3" fmla="*/ 454819 h 797719"/>
                <a:gd name="connsiteX4" fmla="*/ 95251 w 159544"/>
                <a:gd name="connsiteY4" fmla="*/ 592931 h 797719"/>
                <a:gd name="connsiteX5" fmla="*/ 123825 w 159544"/>
                <a:gd name="connsiteY5" fmla="*/ 709612 h 797719"/>
                <a:gd name="connsiteX6" fmla="*/ 159544 w 159544"/>
                <a:gd name="connsiteY6" fmla="*/ 797719 h 79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44" h="797719">
                  <a:moveTo>
                    <a:pt x="0" y="0"/>
                  </a:moveTo>
                  <a:lnTo>
                    <a:pt x="19050" y="154781"/>
                  </a:lnTo>
                  <a:lnTo>
                    <a:pt x="42863" y="311944"/>
                  </a:lnTo>
                  <a:lnTo>
                    <a:pt x="61913" y="454819"/>
                  </a:lnTo>
                  <a:lnTo>
                    <a:pt x="95251" y="592931"/>
                  </a:lnTo>
                  <a:lnTo>
                    <a:pt x="123825" y="709612"/>
                  </a:lnTo>
                  <a:lnTo>
                    <a:pt x="159544" y="7977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a:off x="2844774" y="4988440"/>
              <a:ext cx="110084" cy="448646"/>
            </a:xfrm>
            <a:custGeom>
              <a:avLst/>
              <a:gdLst>
                <a:gd name="connsiteX0" fmla="*/ 0 w 197643"/>
                <a:gd name="connsiteY0" fmla="*/ 0 h 826294"/>
                <a:gd name="connsiteX1" fmla="*/ 33337 w 197643"/>
                <a:gd name="connsiteY1" fmla="*/ 154782 h 826294"/>
                <a:gd name="connsiteX2" fmla="*/ 64293 w 197643"/>
                <a:gd name="connsiteY2" fmla="*/ 290513 h 826294"/>
                <a:gd name="connsiteX3" fmla="*/ 102393 w 197643"/>
                <a:gd name="connsiteY3" fmla="*/ 450057 h 826294"/>
                <a:gd name="connsiteX4" fmla="*/ 133350 w 197643"/>
                <a:gd name="connsiteY4" fmla="*/ 597694 h 826294"/>
                <a:gd name="connsiteX5" fmla="*/ 161925 w 197643"/>
                <a:gd name="connsiteY5" fmla="*/ 702469 h 826294"/>
                <a:gd name="connsiteX6" fmla="*/ 197643 w 197643"/>
                <a:gd name="connsiteY6" fmla="*/ 826294 h 826294"/>
                <a:gd name="connsiteX0" fmla="*/ 0 w 161925"/>
                <a:gd name="connsiteY0" fmla="*/ 0 h 702469"/>
                <a:gd name="connsiteX1" fmla="*/ 33337 w 161925"/>
                <a:gd name="connsiteY1" fmla="*/ 154782 h 702469"/>
                <a:gd name="connsiteX2" fmla="*/ 64293 w 161925"/>
                <a:gd name="connsiteY2" fmla="*/ 290513 h 702469"/>
                <a:gd name="connsiteX3" fmla="*/ 102393 w 161925"/>
                <a:gd name="connsiteY3" fmla="*/ 450057 h 702469"/>
                <a:gd name="connsiteX4" fmla="*/ 133350 w 161925"/>
                <a:gd name="connsiteY4" fmla="*/ 597694 h 702469"/>
                <a:gd name="connsiteX5" fmla="*/ 161925 w 161925"/>
                <a:gd name="connsiteY5" fmla="*/ 702469 h 702469"/>
                <a:gd name="connsiteX0" fmla="*/ 0 w 133350"/>
                <a:gd name="connsiteY0" fmla="*/ 0 h 597694"/>
                <a:gd name="connsiteX1" fmla="*/ 33337 w 133350"/>
                <a:gd name="connsiteY1" fmla="*/ 154782 h 597694"/>
                <a:gd name="connsiteX2" fmla="*/ 64293 w 133350"/>
                <a:gd name="connsiteY2" fmla="*/ 290513 h 597694"/>
                <a:gd name="connsiteX3" fmla="*/ 102393 w 133350"/>
                <a:gd name="connsiteY3" fmla="*/ 450057 h 597694"/>
                <a:gd name="connsiteX4" fmla="*/ 133350 w 133350"/>
                <a:gd name="connsiteY4" fmla="*/ 597694 h 597694"/>
                <a:gd name="connsiteX0" fmla="*/ 0 w 116681"/>
                <a:gd name="connsiteY0" fmla="*/ 0 h 507206"/>
                <a:gd name="connsiteX1" fmla="*/ 33337 w 116681"/>
                <a:gd name="connsiteY1" fmla="*/ 154782 h 507206"/>
                <a:gd name="connsiteX2" fmla="*/ 64293 w 116681"/>
                <a:gd name="connsiteY2" fmla="*/ 290513 h 507206"/>
                <a:gd name="connsiteX3" fmla="*/ 102393 w 116681"/>
                <a:gd name="connsiteY3" fmla="*/ 450057 h 507206"/>
                <a:gd name="connsiteX4" fmla="*/ 116681 w 116681"/>
                <a:gd name="connsiteY4" fmla="*/ 507206 h 507206"/>
                <a:gd name="connsiteX0" fmla="*/ 0 w 116681"/>
                <a:gd name="connsiteY0" fmla="*/ 0 h 507206"/>
                <a:gd name="connsiteX1" fmla="*/ 33337 w 116681"/>
                <a:gd name="connsiteY1" fmla="*/ 154782 h 507206"/>
                <a:gd name="connsiteX2" fmla="*/ 64293 w 116681"/>
                <a:gd name="connsiteY2" fmla="*/ 290513 h 507206"/>
                <a:gd name="connsiteX3" fmla="*/ 102393 w 116681"/>
                <a:gd name="connsiteY3" fmla="*/ 428626 h 507206"/>
                <a:gd name="connsiteX4" fmla="*/ 116681 w 116681"/>
                <a:gd name="connsiteY4" fmla="*/ 507206 h 507206"/>
                <a:gd name="connsiteX0" fmla="*/ 0 w 126206"/>
                <a:gd name="connsiteY0" fmla="*/ 0 h 514350"/>
                <a:gd name="connsiteX1" fmla="*/ 33337 w 126206"/>
                <a:gd name="connsiteY1" fmla="*/ 154782 h 514350"/>
                <a:gd name="connsiteX2" fmla="*/ 64293 w 126206"/>
                <a:gd name="connsiteY2" fmla="*/ 290513 h 514350"/>
                <a:gd name="connsiteX3" fmla="*/ 102393 w 126206"/>
                <a:gd name="connsiteY3" fmla="*/ 428626 h 514350"/>
                <a:gd name="connsiteX4" fmla="*/ 126206 w 126206"/>
                <a:gd name="connsiteY4" fmla="*/ 514350 h 51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06" h="514350">
                  <a:moveTo>
                    <a:pt x="0" y="0"/>
                  </a:moveTo>
                  <a:lnTo>
                    <a:pt x="33337" y="154782"/>
                  </a:lnTo>
                  <a:lnTo>
                    <a:pt x="64293" y="290513"/>
                  </a:lnTo>
                  <a:lnTo>
                    <a:pt x="102393" y="428626"/>
                  </a:lnTo>
                  <a:lnTo>
                    <a:pt x="126206" y="5143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a:off x="2911240" y="5019596"/>
              <a:ext cx="97621" cy="421644"/>
            </a:xfrm>
            <a:custGeom>
              <a:avLst/>
              <a:gdLst>
                <a:gd name="connsiteX0" fmla="*/ 0 w 192881"/>
                <a:gd name="connsiteY0" fmla="*/ 0 h 800100"/>
                <a:gd name="connsiteX1" fmla="*/ 38100 w 192881"/>
                <a:gd name="connsiteY1" fmla="*/ 157163 h 800100"/>
                <a:gd name="connsiteX2" fmla="*/ 92868 w 192881"/>
                <a:gd name="connsiteY2" fmla="*/ 461963 h 800100"/>
                <a:gd name="connsiteX3" fmla="*/ 154781 w 192881"/>
                <a:gd name="connsiteY3" fmla="*/ 683419 h 800100"/>
                <a:gd name="connsiteX4" fmla="*/ 192881 w 192881"/>
                <a:gd name="connsiteY4" fmla="*/ 800100 h 800100"/>
                <a:gd name="connsiteX0" fmla="*/ 0 w 154781"/>
                <a:gd name="connsiteY0" fmla="*/ 0 h 683419"/>
                <a:gd name="connsiteX1" fmla="*/ 38100 w 154781"/>
                <a:gd name="connsiteY1" fmla="*/ 157163 h 683419"/>
                <a:gd name="connsiteX2" fmla="*/ 92868 w 154781"/>
                <a:gd name="connsiteY2" fmla="*/ 461963 h 683419"/>
                <a:gd name="connsiteX3" fmla="*/ 154781 w 154781"/>
                <a:gd name="connsiteY3" fmla="*/ 683419 h 683419"/>
                <a:gd name="connsiteX0" fmla="*/ 0 w 154781"/>
                <a:gd name="connsiteY0" fmla="*/ 0 h 683419"/>
                <a:gd name="connsiteX1" fmla="*/ 38100 w 154781"/>
                <a:gd name="connsiteY1" fmla="*/ 157163 h 683419"/>
                <a:gd name="connsiteX2" fmla="*/ 71436 w 154781"/>
                <a:gd name="connsiteY2" fmla="*/ 309563 h 683419"/>
                <a:gd name="connsiteX3" fmla="*/ 154781 w 154781"/>
                <a:gd name="connsiteY3" fmla="*/ 683419 h 683419"/>
                <a:gd name="connsiteX0" fmla="*/ 0 w 116681"/>
                <a:gd name="connsiteY0" fmla="*/ 0 h 495300"/>
                <a:gd name="connsiteX1" fmla="*/ 38100 w 116681"/>
                <a:gd name="connsiteY1" fmla="*/ 157163 h 495300"/>
                <a:gd name="connsiteX2" fmla="*/ 71436 w 116681"/>
                <a:gd name="connsiteY2" fmla="*/ 309563 h 495300"/>
                <a:gd name="connsiteX3" fmla="*/ 116681 w 116681"/>
                <a:gd name="connsiteY3" fmla="*/ 495300 h 495300"/>
                <a:gd name="connsiteX0" fmla="*/ 0 w 111918"/>
                <a:gd name="connsiteY0" fmla="*/ 0 h 483394"/>
                <a:gd name="connsiteX1" fmla="*/ 38100 w 111918"/>
                <a:gd name="connsiteY1" fmla="*/ 157163 h 483394"/>
                <a:gd name="connsiteX2" fmla="*/ 71436 w 111918"/>
                <a:gd name="connsiteY2" fmla="*/ 309563 h 483394"/>
                <a:gd name="connsiteX3" fmla="*/ 111918 w 111918"/>
                <a:gd name="connsiteY3" fmla="*/ 483394 h 483394"/>
              </a:gdLst>
              <a:ahLst/>
              <a:cxnLst>
                <a:cxn ang="0">
                  <a:pos x="connsiteX0" y="connsiteY0"/>
                </a:cxn>
                <a:cxn ang="0">
                  <a:pos x="connsiteX1" y="connsiteY1"/>
                </a:cxn>
                <a:cxn ang="0">
                  <a:pos x="connsiteX2" y="connsiteY2"/>
                </a:cxn>
                <a:cxn ang="0">
                  <a:pos x="connsiteX3" y="connsiteY3"/>
                </a:cxn>
              </a:cxnLst>
              <a:rect l="l" t="t" r="r" b="b"/>
              <a:pathLst>
                <a:path w="111918" h="483394">
                  <a:moveTo>
                    <a:pt x="0" y="0"/>
                  </a:moveTo>
                  <a:lnTo>
                    <a:pt x="38100" y="157163"/>
                  </a:lnTo>
                  <a:lnTo>
                    <a:pt x="71436" y="309563"/>
                  </a:lnTo>
                  <a:lnTo>
                    <a:pt x="111918" y="4833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3123101" y="5212764"/>
              <a:ext cx="78929" cy="218093"/>
            </a:xfrm>
            <a:custGeom>
              <a:avLst/>
              <a:gdLst>
                <a:gd name="connsiteX0" fmla="*/ 166688 w 166688"/>
                <a:gd name="connsiteY0" fmla="*/ 0 h 469107"/>
                <a:gd name="connsiteX1" fmla="*/ 166688 w 166688"/>
                <a:gd name="connsiteY1" fmla="*/ 0 h 469107"/>
                <a:gd name="connsiteX2" fmla="*/ 123825 w 166688"/>
                <a:gd name="connsiteY2" fmla="*/ 159544 h 469107"/>
                <a:gd name="connsiteX3" fmla="*/ 123825 w 166688"/>
                <a:gd name="connsiteY3" fmla="*/ 180975 h 469107"/>
                <a:gd name="connsiteX4" fmla="*/ 73819 w 166688"/>
                <a:gd name="connsiteY4" fmla="*/ 335757 h 469107"/>
                <a:gd name="connsiteX5" fmla="*/ 33338 w 166688"/>
                <a:gd name="connsiteY5" fmla="*/ 416719 h 469107"/>
                <a:gd name="connsiteX6" fmla="*/ 0 w 166688"/>
                <a:gd name="connsiteY6" fmla="*/ 469107 h 469107"/>
                <a:gd name="connsiteX0" fmla="*/ 133350 w 133350"/>
                <a:gd name="connsiteY0" fmla="*/ 0 h 416719"/>
                <a:gd name="connsiteX1" fmla="*/ 133350 w 133350"/>
                <a:gd name="connsiteY1" fmla="*/ 0 h 416719"/>
                <a:gd name="connsiteX2" fmla="*/ 90487 w 133350"/>
                <a:gd name="connsiteY2" fmla="*/ 159544 h 416719"/>
                <a:gd name="connsiteX3" fmla="*/ 90487 w 133350"/>
                <a:gd name="connsiteY3" fmla="*/ 180975 h 416719"/>
                <a:gd name="connsiteX4" fmla="*/ 40481 w 133350"/>
                <a:gd name="connsiteY4" fmla="*/ 335757 h 416719"/>
                <a:gd name="connsiteX5" fmla="*/ 0 w 133350"/>
                <a:gd name="connsiteY5" fmla="*/ 416719 h 416719"/>
                <a:gd name="connsiteX0" fmla="*/ 92869 w 92869"/>
                <a:gd name="connsiteY0" fmla="*/ 0 h 335757"/>
                <a:gd name="connsiteX1" fmla="*/ 92869 w 92869"/>
                <a:gd name="connsiteY1" fmla="*/ 0 h 335757"/>
                <a:gd name="connsiteX2" fmla="*/ 50006 w 92869"/>
                <a:gd name="connsiteY2" fmla="*/ 159544 h 335757"/>
                <a:gd name="connsiteX3" fmla="*/ 50006 w 92869"/>
                <a:gd name="connsiteY3" fmla="*/ 180975 h 335757"/>
                <a:gd name="connsiteX4" fmla="*/ 0 w 92869"/>
                <a:gd name="connsiteY4" fmla="*/ 335757 h 335757"/>
                <a:gd name="connsiteX0" fmla="*/ 90488 w 90488"/>
                <a:gd name="connsiteY0" fmla="*/ 0 h 250032"/>
                <a:gd name="connsiteX1" fmla="*/ 90488 w 90488"/>
                <a:gd name="connsiteY1" fmla="*/ 0 h 250032"/>
                <a:gd name="connsiteX2" fmla="*/ 47625 w 90488"/>
                <a:gd name="connsiteY2" fmla="*/ 159544 h 250032"/>
                <a:gd name="connsiteX3" fmla="*/ 47625 w 90488"/>
                <a:gd name="connsiteY3" fmla="*/ 180975 h 250032"/>
                <a:gd name="connsiteX4" fmla="*/ 0 w 90488"/>
                <a:gd name="connsiteY4" fmla="*/ 250032 h 250032"/>
                <a:gd name="connsiteX0" fmla="*/ 90488 w 90488"/>
                <a:gd name="connsiteY0" fmla="*/ 0 h 250032"/>
                <a:gd name="connsiteX1" fmla="*/ 90488 w 90488"/>
                <a:gd name="connsiteY1" fmla="*/ 0 h 250032"/>
                <a:gd name="connsiteX2" fmla="*/ 47625 w 90488"/>
                <a:gd name="connsiteY2" fmla="*/ 159544 h 250032"/>
                <a:gd name="connsiteX3" fmla="*/ 30956 w 90488"/>
                <a:gd name="connsiteY3" fmla="*/ 192882 h 250032"/>
                <a:gd name="connsiteX4" fmla="*/ 0 w 90488"/>
                <a:gd name="connsiteY4" fmla="*/ 250032 h 250032"/>
                <a:gd name="connsiteX0" fmla="*/ 90488 w 90488"/>
                <a:gd name="connsiteY0" fmla="*/ 0 h 250032"/>
                <a:gd name="connsiteX1" fmla="*/ 90488 w 90488"/>
                <a:gd name="connsiteY1" fmla="*/ 0 h 250032"/>
                <a:gd name="connsiteX2" fmla="*/ 61913 w 90488"/>
                <a:gd name="connsiteY2" fmla="*/ 135732 h 250032"/>
                <a:gd name="connsiteX3" fmla="*/ 30956 w 90488"/>
                <a:gd name="connsiteY3" fmla="*/ 192882 h 250032"/>
                <a:gd name="connsiteX4" fmla="*/ 0 w 90488"/>
                <a:gd name="connsiteY4" fmla="*/ 250032 h 250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8" h="250032">
                  <a:moveTo>
                    <a:pt x="90488" y="0"/>
                  </a:moveTo>
                  <a:lnTo>
                    <a:pt x="90488" y="0"/>
                  </a:lnTo>
                  <a:lnTo>
                    <a:pt x="61913" y="135732"/>
                  </a:lnTo>
                  <a:lnTo>
                    <a:pt x="30956" y="192882"/>
                  </a:lnTo>
                  <a:lnTo>
                    <a:pt x="0" y="25003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3328731" y="5241844"/>
              <a:ext cx="87236" cy="176550"/>
            </a:xfrm>
            <a:custGeom>
              <a:avLst/>
              <a:gdLst>
                <a:gd name="connsiteX0" fmla="*/ 381000 w 381000"/>
                <a:gd name="connsiteY0" fmla="*/ 0 h 490537"/>
                <a:gd name="connsiteX1" fmla="*/ 342900 w 381000"/>
                <a:gd name="connsiteY1" fmla="*/ 147637 h 490537"/>
                <a:gd name="connsiteX2" fmla="*/ 261938 w 381000"/>
                <a:gd name="connsiteY2" fmla="*/ 304800 h 490537"/>
                <a:gd name="connsiteX3" fmla="*/ 190500 w 381000"/>
                <a:gd name="connsiteY3" fmla="*/ 400050 h 490537"/>
                <a:gd name="connsiteX4" fmla="*/ 126207 w 381000"/>
                <a:gd name="connsiteY4" fmla="*/ 442912 h 490537"/>
                <a:gd name="connsiteX5" fmla="*/ 0 w 381000"/>
                <a:gd name="connsiteY5" fmla="*/ 490537 h 490537"/>
                <a:gd name="connsiteX0" fmla="*/ 254793 w 254793"/>
                <a:gd name="connsiteY0" fmla="*/ 0 h 442912"/>
                <a:gd name="connsiteX1" fmla="*/ 216693 w 254793"/>
                <a:gd name="connsiteY1" fmla="*/ 147637 h 442912"/>
                <a:gd name="connsiteX2" fmla="*/ 135731 w 254793"/>
                <a:gd name="connsiteY2" fmla="*/ 304800 h 442912"/>
                <a:gd name="connsiteX3" fmla="*/ 64293 w 254793"/>
                <a:gd name="connsiteY3" fmla="*/ 400050 h 442912"/>
                <a:gd name="connsiteX4" fmla="*/ 0 w 254793"/>
                <a:gd name="connsiteY4" fmla="*/ 442912 h 442912"/>
                <a:gd name="connsiteX0" fmla="*/ 190500 w 190500"/>
                <a:gd name="connsiteY0" fmla="*/ 0 h 400050"/>
                <a:gd name="connsiteX1" fmla="*/ 152400 w 190500"/>
                <a:gd name="connsiteY1" fmla="*/ 147637 h 400050"/>
                <a:gd name="connsiteX2" fmla="*/ 71438 w 190500"/>
                <a:gd name="connsiteY2" fmla="*/ 304800 h 400050"/>
                <a:gd name="connsiteX3" fmla="*/ 0 w 190500"/>
                <a:gd name="connsiteY3" fmla="*/ 400050 h 400050"/>
                <a:gd name="connsiteX0" fmla="*/ 119062 w 119062"/>
                <a:gd name="connsiteY0" fmla="*/ 0 h 304800"/>
                <a:gd name="connsiteX1" fmla="*/ 80962 w 119062"/>
                <a:gd name="connsiteY1" fmla="*/ 147637 h 304800"/>
                <a:gd name="connsiteX2" fmla="*/ 0 w 119062"/>
                <a:gd name="connsiteY2" fmla="*/ 304800 h 304800"/>
                <a:gd name="connsiteX0" fmla="*/ 100012 w 100012"/>
                <a:gd name="connsiteY0" fmla="*/ 0 h 202406"/>
                <a:gd name="connsiteX1" fmla="*/ 61912 w 100012"/>
                <a:gd name="connsiteY1" fmla="*/ 147637 h 202406"/>
                <a:gd name="connsiteX2" fmla="*/ 0 w 100012"/>
                <a:gd name="connsiteY2" fmla="*/ 202406 h 202406"/>
                <a:gd name="connsiteX0" fmla="*/ 100012 w 100012"/>
                <a:gd name="connsiteY0" fmla="*/ 0 h 202406"/>
                <a:gd name="connsiteX1" fmla="*/ 61912 w 100012"/>
                <a:gd name="connsiteY1" fmla="*/ 121443 h 202406"/>
                <a:gd name="connsiteX2" fmla="*/ 0 w 100012"/>
                <a:gd name="connsiteY2" fmla="*/ 202406 h 202406"/>
              </a:gdLst>
              <a:ahLst/>
              <a:cxnLst>
                <a:cxn ang="0">
                  <a:pos x="connsiteX0" y="connsiteY0"/>
                </a:cxn>
                <a:cxn ang="0">
                  <a:pos x="connsiteX1" y="connsiteY1"/>
                </a:cxn>
                <a:cxn ang="0">
                  <a:pos x="connsiteX2" y="connsiteY2"/>
                </a:cxn>
              </a:cxnLst>
              <a:rect l="l" t="t" r="r" b="b"/>
              <a:pathLst>
                <a:path w="100012" h="202406">
                  <a:moveTo>
                    <a:pt x="100012" y="0"/>
                  </a:moveTo>
                  <a:lnTo>
                    <a:pt x="61912" y="121443"/>
                  </a:lnTo>
                  <a:lnTo>
                    <a:pt x="0" y="20240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2678609" y="4687267"/>
              <a:ext cx="207707" cy="41541"/>
            </a:xfrm>
            <a:custGeom>
              <a:avLst/>
              <a:gdLst>
                <a:gd name="connsiteX0" fmla="*/ 0 w 238125"/>
                <a:gd name="connsiteY0" fmla="*/ 0 h 47625"/>
                <a:gd name="connsiteX1" fmla="*/ 178593 w 238125"/>
                <a:gd name="connsiteY1" fmla="*/ 26194 h 47625"/>
                <a:gd name="connsiteX2" fmla="*/ 238125 w 238125"/>
                <a:gd name="connsiteY2" fmla="*/ 47625 h 47625"/>
              </a:gdLst>
              <a:ahLst/>
              <a:cxnLst>
                <a:cxn ang="0">
                  <a:pos x="connsiteX0" y="connsiteY0"/>
                </a:cxn>
                <a:cxn ang="0">
                  <a:pos x="connsiteX1" y="connsiteY1"/>
                </a:cxn>
                <a:cxn ang="0">
                  <a:pos x="connsiteX2" y="connsiteY2"/>
                </a:cxn>
              </a:cxnLst>
              <a:rect l="l" t="t" r="r" b="b"/>
              <a:pathLst>
                <a:path w="238125" h="47625">
                  <a:moveTo>
                    <a:pt x="0" y="0"/>
                  </a:moveTo>
                  <a:lnTo>
                    <a:pt x="178593" y="26194"/>
                  </a:lnTo>
                  <a:lnTo>
                    <a:pt x="238125" y="476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2905009" y="4755810"/>
              <a:ext cx="83083" cy="12463"/>
            </a:xfrm>
            <a:custGeom>
              <a:avLst/>
              <a:gdLst>
                <a:gd name="connsiteX0" fmla="*/ 0 w 95250"/>
                <a:gd name="connsiteY0" fmla="*/ 14288 h 14288"/>
                <a:gd name="connsiteX1" fmla="*/ 95250 w 95250"/>
                <a:gd name="connsiteY1" fmla="*/ 0 h 14288"/>
              </a:gdLst>
              <a:ahLst/>
              <a:cxnLst>
                <a:cxn ang="0">
                  <a:pos x="connsiteX0" y="connsiteY0"/>
                </a:cxn>
                <a:cxn ang="0">
                  <a:pos x="connsiteX1" y="connsiteY1"/>
                </a:cxn>
              </a:cxnLst>
              <a:rect l="l" t="t" r="r" b="b"/>
              <a:pathLst>
                <a:path w="95250" h="14288">
                  <a:moveTo>
                    <a:pt x="0" y="14288"/>
                  </a:moveTo>
                  <a:lnTo>
                    <a:pt x="9525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3008861" y="4770349"/>
              <a:ext cx="85160" cy="14540"/>
            </a:xfrm>
            <a:custGeom>
              <a:avLst/>
              <a:gdLst>
                <a:gd name="connsiteX0" fmla="*/ 0 w 78582"/>
                <a:gd name="connsiteY0" fmla="*/ 16669 h 16669"/>
                <a:gd name="connsiteX1" fmla="*/ 78582 w 78582"/>
                <a:gd name="connsiteY1" fmla="*/ 0 h 16669"/>
                <a:gd name="connsiteX0" fmla="*/ 0 w 97632"/>
                <a:gd name="connsiteY0" fmla="*/ 16669 h 16669"/>
                <a:gd name="connsiteX1" fmla="*/ 97632 w 97632"/>
                <a:gd name="connsiteY1" fmla="*/ 0 h 16669"/>
              </a:gdLst>
              <a:ahLst/>
              <a:cxnLst>
                <a:cxn ang="0">
                  <a:pos x="connsiteX0" y="connsiteY0"/>
                </a:cxn>
                <a:cxn ang="0">
                  <a:pos x="connsiteX1" y="connsiteY1"/>
                </a:cxn>
              </a:cxnLst>
              <a:rect l="l" t="t" r="r" b="b"/>
              <a:pathLst>
                <a:path w="97632" h="16669">
                  <a:moveTo>
                    <a:pt x="0" y="16669"/>
                  </a:moveTo>
                  <a:lnTo>
                    <a:pt x="9763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3098176" y="4774504"/>
              <a:ext cx="83083" cy="18693"/>
            </a:xfrm>
            <a:custGeom>
              <a:avLst/>
              <a:gdLst>
                <a:gd name="connsiteX0" fmla="*/ 0 w 95250"/>
                <a:gd name="connsiteY0" fmla="*/ 21431 h 21431"/>
                <a:gd name="connsiteX1" fmla="*/ 95250 w 95250"/>
                <a:gd name="connsiteY1" fmla="*/ 0 h 21431"/>
              </a:gdLst>
              <a:ahLst/>
              <a:cxnLst>
                <a:cxn ang="0">
                  <a:pos x="connsiteX0" y="connsiteY0"/>
                </a:cxn>
                <a:cxn ang="0">
                  <a:pos x="connsiteX1" y="connsiteY1"/>
                </a:cxn>
              </a:cxnLst>
              <a:rect l="l" t="t" r="r" b="b"/>
              <a:pathLst>
                <a:path w="95250" h="21431">
                  <a:moveTo>
                    <a:pt x="0" y="21431"/>
                  </a:moveTo>
                  <a:lnTo>
                    <a:pt x="9525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3193720" y="4807737"/>
              <a:ext cx="110085" cy="6231"/>
            </a:xfrm>
            <a:custGeom>
              <a:avLst/>
              <a:gdLst>
                <a:gd name="connsiteX0" fmla="*/ 0 w 119063"/>
                <a:gd name="connsiteY0" fmla="*/ 0 h 2381"/>
                <a:gd name="connsiteX1" fmla="*/ 119063 w 119063"/>
                <a:gd name="connsiteY1" fmla="*/ 2381 h 2381"/>
                <a:gd name="connsiteX0" fmla="*/ 0 w 10600"/>
                <a:gd name="connsiteY0" fmla="*/ 0 h 30000"/>
                <a:gd name="connsiteX1" fmla="*/ 10600 w 10600"/>
                <a:gd name="connsiteY1" fmla="*/ 30000 h 30000"/>
              </a:gdLst>
              <a:ahLst/>
              <a:cxnLst>
                <a:cxn ang="0">
                  <a:pos x="connsiteX0" y="connsiteY0"/>
                </a:cxn>
                <a:cxn ang="0">
                  <a:pos x="connsiteX1" y="connsiteY1"/>
                </a:cxn>
              </a:cxnLst>
              <a:rect l="l" t="t" r="r" b="b"/>
              <a:pathLst>
                <a:path w="10600" h="30000">
                  <a:moveTo>
                    <a:pt x="0" y="0"/>
                  </a:moveTo>
                  <a:lnTo>
                    <a:pt x="10600" y="300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p:nvPr/>
          </p:nvSpPr>
          <p:spPr>
            <a:xfrm>
              <a:off x="3310037" y="4813968"/>
              <a:ext cx="66466" cy="12463"/>
            </a:xfrm>
            <a:custGeom>
              <a:avLst/>
              <a:gdLst>
                <a:gd name="connsiteX0" fmla="*/ 0 w 76200"/>
                <a:gd name="connsiteY0" fmla="*/ 14288 h 14288"/>
                <a:gd name="connsiteX1" fmla="*/ 76200 w 76200"/>
                <a:gd name="connsiteY1" fmla="*/ 0 h 14288"/>
              </a:gdLst>
              <a:ahLst/>
              <a:cxnLst>
                <a:cxn ang="0">
                  <a:pos x="connsiteX0" y="connsiteY0"/>
                </a:cxn>
                <a:cxn ang="0">
                  <a:pos x="connsiteX1" y="connsiteY1"/>
                </a:cxn>
              </a:cxnLst>
              <a:rect l="l" t="t" r="r" b="b"/>
              <a:pathLst>
                <a:path w="76200" h="14288">
                  <a:moveTo>
                    <a:pt x="0" y="14288"/>
                  </a:moveTo>
                  <a:lnTo>
                    <a:pt x="762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a:off x="3380656" y="4803584"/>
              <a:ext cx="4906985" cy="261111"/>
            </a:xfrm>
            <a:custGeom>
              <a:avLst/>
              <a:gdLst>
                <a:gd name="connsiteX0" fmla="*/ 0 w 5891212"/>
                <a:gd name="connsiteY0" fmla="*/ 0 h 385763"/>
                <a:gd name="connsiteX1" fmla="*/ 0 w 5891212"/>
                <a:gd name="connsiteY1" fmla="*/ 0 h 385763"/>
                <a:gd name="connsiteX2" fmla="*/ 119062 w 5891212"/>
                <a:gd name="connsiteY2" fmla="*/ 71438 h 385763"/>
                <a:gd name="connsiteX3" fmla="*/ 295275 w 5891212"/>
                <a:gd name="connsiteY3" fmla="*/ 119063 h 385763"/>
                <a:gd name="connsiteX4" fmla="*/ 433387 w 5891212"/>
                <a:gd name="connsiteY4" fmla="*/ 104775 h 385763"/>
                <a:gd name="connsiteX5" fmla="*/ 509587 w 5891212"/>
                <a:gd name="connsiteY5" fmla="*/ 171450 h 385763"/>
                <a:gd name="connsiteX6" fmla="*/ 609600 w 5891212"/>
                <a:gd name="connsiteY6" fmla="*/ 171450 h 385763"/>
                <a:gd name="connsiteX7" fmla="*/ 661987 w 5891212"/>
                <a:gd name="connsiteY7" fmla="*/ 209550 h 385763"/>
                <a:gd name="connsiteX8" fmla="*/ 781050 w 5891212"/>
                <a:gd name="connsiteY8" fmla="*/ 219075 h 385763"/>
                <a:gd name="connsiteX9" fmla="*/ 938212 w 5891212"/>
                <a:gd name="connsiteY9" fmla="*/ 166688 h 385763"/>
                <a:gd name="connsiteX10" fmla="*/ 1057275 w 5891212"/>
                <a:gd name="connsiteY10" fmla="*/ 147638 h 385763"/>
                <a:gd name="connsiteX11" fmla="*/ 1162050 w 5891212"/>
                <a:gd name="connsiteY11" fmla="*/ 142875 h 385763"/>
                <a:gd name="connsiteX12" fmla="*/ 1328737 w 5891212"/>
                <a:gd name="connsiteY12" fmla="*/ 171450 h 385763"/>
                <a:gd name="connsiteX13" fmla="*/ 1533525 w 5891212"/>
                <a:gd name="connsiteY13" fmla="*/ 214313 h 385763"/>
                <a:gd name="connsiteX14" fmla="*/ 1909762 w 5891212"/>
                <a:gd name="connsiteY14" fmla="*/ 242888 h 385763"/>
                <a:gd name="connsiteX15" fmla="*/ 1952625 w 5891212"/>
                <a:gd name="connsiteY15" fmla="*/ 242888 h 385763"/>
                <a:gd name="connsiteX16" fmla="*/ 2328862 w 5891212"/>
                <a:gd name="connsiteY16" fmla="*/ 195263 h 385763"/>
                <a:gd name="connsiteX17" fmla="*/ 2700337 w 5891212"/>
                <a:gd name="connsiteY17" fmla="*/ 223838 h 385763"/>
                <a:gd name="connsiteX18" fmla="*/ 3043237 w 5891212"/>
                <a:gd name="connsiteY18" fmla="*/ 276225 h 385763"/>
                <a:gd name="connsiteX19" fmla="*/ 3348037 w 5891212"/>
                <a:gd name="connsiteY19" fmla="*/ 347663 h 385763"/>
                <a:gd name="connsiteX20" fmla="*/ 3557587 w 5891212"/>
                <a:gd name="connsiteY20" fmla="*/ 352425 h 385763"/>
                <a:gd name="connsiteX21" fmla="*/ 3900487 w 5891212"/>
                <a:gd name="connsiteY21" fmla="*/ 371475 h 385763"/>
                <a:gd name="connsiteX22" fmla="*/ 4443412 w 5891212"/>
                <a:gd name="connsiteY22" fmla="*/ 376238 h 385763"/>
                <a:gd name="connsiteX23" fmla="*/ 4957762 w 5891212"/>
                <a:gd name="connsiteY23" fmla="*/ 376238 h 385763"/>
                <a:gd name="connsiteX24" fmla="*/ 5891212 w 5891212"/>
                <a:gd name="connsiteY24" fmla="*/ 385763 h 385763"/>
                <a:gd name="connsiteX0" fmla="*/ 0 w 5891212"/>
                <a:gd name="connsiteY0" fmla="*/ 0 h 385763"/>
                <a:gd name="connsiteX1" fmla="*/ 0 w 5891212"/>
                <a:gd name="connsiteY1" fmla="*/ 0 h 385763"/>
                <a:gd name="connsiteX2" fmla="*/ 119062 w 5891212"/>
                <a:gd name="connsiteY2" fmla="*/ 71438 h 385763"/>
                <a:gd name="connsiteX3" fmla="*/ 295275 w 5891212"/>
                <a:gd name="connsiteY3" fmla="*/ 119063 h 385763"/>
                <a:gd name="connsiteX4" fmla="*/ 433387 w 5891212"/>
                <a:gd name="connsiteY4" fmla="*/ 104775 h 385763"/>
                <a:gd name="connsiteX5" fmla="*/ 509587 w 5891212"/>
                <a:gd name="connsiteY5" fmla="*/ 171450 h 385763"/>
                <a:gd name="connsiteX6" fmla="*/ 609600 w 5891212"/>
                <a:gd name="connsiteY6" fmla="*/ 171450 h 385763"/>
                <a:gd name="connsiteX7" fmla="*/ 661987 w 5891212"/>
                <a:gd name="connsiteY7" fmla="*/ 209550 h 385763"/>
                <a:gd name="connsiteX8" fmla="*/ 781050 w 5891212"/>
                <a:gd name="connsiteY8" fmla="*/ 219075 h 385763"/>
                <a:gd name="connsiteX9" fmla="*/ 938212 w 5891212"/>
                <a:gd name="connsiteY9" fmla="*/ 166688 h 385763"/>
                <a:gd name="connsiteX10" fmla="*/ 1057275 w 5891212"/>
                <a:gd name="connsiteY10" fmla="*/ 147638 h 385763"/>
                <a:gd name="connsiteX11" fmla="*/ 1162050 w 5891212"/>
                <a:gd name="connsiteY11" fmla="*/ 142875 h 385763"/>
                <a:gd name="connsiteX12" fmla="*/ 1328737 w 5891212"/>
                <a:gd name="connsiteY12" fmla="*/ 171450 h 385763"/>
                <a:gd name="connsiteX13" fmla="*/ 1533525 w 5891212"/>
                <a:gd name="connsiteY13" fmla="*/ 214313 h 385763"/>
                <a:gd name="connsiteX14" fmla="*/ 1909762 w 5891212"/>
                <a:gd name="connsiteY14" fmla="*/ 242888 h 385763"/>
                <a:gd name="connsiteX15" fmla="*/ 1952625 w 5891212"/>
                <a:gd name="connsiteY15" fmla="*/ 242888 h 385763"/>
                <a:gd name="connsiteX16" fmla="*/ 2328862 w 5891212"/>
                <a:gd name="connsiteY16" fmla="*/ 195263 h 385763"/>
                <a:gd name="connsiteX17" fmla="*/ 2700337 w 5891212"/>
                <a:gd name="connsiteY17" fmla="*/ 223838 h 385763"/>
                <a:gd name="connsiteX18" fmla="*/ 3043237 w 5891212"/>
                <a:gd name="connsiteY18" fmla="*/ 276225 h 385763"/>
                <a:gd name="connsiteX19" fmla="*/ 3366891 w 5891212"/>
                <a:gd name="connsiteY19" fmla="*/ 385370 h 385763"/>
                <a:gd name="connsiteX20" fmla="*/ 3557587 w 5891212"/>
                <a:gd name="connsiteY20" fmla="*/ 352425 h 385763"/>
                <a:gd name="connsiteX21" fmla="*/ 3900487 w 5891212"/>
                <a:gd name="connsiteY21" fmla="*/ 371475 h 385763"/>
                <a:gd name="connsiteX22" fmla="*/ 4443412 w 5891212"/>
                <a:gd name="connsiteY22" fmla="*/ 376238 h 385763"/>
                <a:gd name="connsiteX23" fmla="*/ 4957762 w 5891212"/>
                <a:gd name="connsiteY23" fmla="*/ 376238 h 385763"/>
                <a:gd name="connsiteX24" fmla="*/ 5891212 w 5891212"/>
                <a:gd name="connsiteY24" fmla="*/ 385763 h 385763"/>
                <a:gd name="connsiteX0" fmla="*/ 0 w 5891212"/>
                <a:gd name="connsiteY0" fmla="*/ 0 h 427840"/>
                <a:gd name="connsiteX1" fmla="*/ 0 w 5891212"/>
                <a:gd name="connsiteY1" fmla="*/ 0 h 427840"/>
                <a:gd name="connsiteX2" fmla="*/ 119062 w 5891212"/>
                <a:gd name="connsiteY2" fmla="*/ 71438 h 427840"/>
                <a:gd name="connsiteX3" fmla="*/ 295275 w 5891212"/>
                <a:gd name="connsiteY3" fmla="*/ 119063 h 427840"/>
                <a:gd name="connsiteX4" fmla="*/ 433387 w 5891212"/>
                <a:gd name="connsiteY4" fmla="*/ 104775 h 427840"/>
                <a:gd name="connsiteX5" fmla="*/ 509587 w 5891212"/>
                <a:gd name="connsiteY5" fmla="*/ 171450 h 427840"/>
                <a:gd name="connsiteX6" fmla="*/ 609600 w 5891212"/>
                <a:gd name="connsiteY6" fmla="*/ 171450 h 427840"/>
                <a:gd name="connsiteX7" fmla="*/ 661987 w 5891212"/>
                <a:gd name="connsiteY7" fmla="*/ 209550 h 427840"/>
                <a:gd name="connsiteX8" fmla="*/ 781050 w 5891212"/>
                <a:gd name="connsiteY8" fmla="*/ 219075 h 427840"/>
                <a:gd name="connsiteX9" fmla="*/ 938212 w 5891212"/>
                <a:gd name="connsiteY9" fmla="*/ 166688 h 427840"/>
                <a:gd name="connsiteX10" fmla="*/ 1057275 w 5891212"/>
                <a:gd name="connsiteY10" fmla="*/ 147638 h 427840"/>
                <a:gd name="connsiteX11" fmla="*/ 1162050 w 5891212"/>
                <a:gd name="connsiteY11" fmla="*/ 142875 h 427840"/>
                <a:gd name="connsiteX12" fmla="*/ 1328737 w 5891212"/>
                <a:gd name="connsiteY12" fmla="*/ 171450 h 427840"/>
                <a:gd name="connsiteX13" fmla="*/ 1533525 w 5891212"/>
                <a:gd name="connsiteY13" fmla="*/ 214313 h 427840"/>
                <a:gd name="connsiteX14" fmla="*/ 1909762 w 5891212"/>
                <a:gd name="connsiteY14" fmla="*/ 242888 h 427840"/>
                <a:gd name="connsiteX15" fmla="*/ 1952625 w 5891212"/>
                <a:gd name="connsiteY15" fmla="*/ 242888 h 427840"/>
                <a:gd name="connsiteX16" fmla="*/ 2328862 w 5891212"/>
                <a:gd name="connsiteY16" fmla="*/ 195263 h 427840"/>
                <a:gd name="connsiteX17" fmla="*/ 2700337 w 5891212"/>
                <a:gd name="connsiteY17" fmla="*/ 223838 h 427840"/>
                <a:gd name="connsiteX18" fmla="*/ 3043237 w 5891212"/>
                <a:gd name="connsiteY18" fmla="*/ 276225 h 427840"/>
                <a:gd name="connsiteX19" fmla="*/ 3366891 w 5891212"/>
                <a:gd name="connsiteY19" fmla="*/ 385370 h 427840"/>
                <a:gd name="connsiteX20" fmla="*/ 3614148 w 5891212"/>
                <a:gd name="connsiteY20" fmla="*/ 427840 h 427840"/>
                <a:gd name="connsiteX21" fmla="*/ 3900487 w 5891212"/>
                <a:gd name="connsiteY21" fmla="*/ 371475 h 427840"/>
                <a:gd name="connsiteX22" fmla="*/ 4443412 w 5891212"/>
                <a:gd name="connsiteY22" fmla="*/ 376238 h 427840"/>
                <a:gd name="connsiteX23" fmla="*/ 4957762 w 5891212"/>
                <a:gd name="connsiteY23" fmla="*/ 376238 h 427840"/>
                <a:gd name="connsiteX24" fmla="*/ 5891212 w 5891212"/>
                <a:gd name="connsiteY24" fmla="*/ 385763 h 427840"/>
                <a:gd name="connsiteX0" fmla="*/ 0 w 5891212"/>
                <a:gd name="connsiteY0" fmla="*/ 0 h 437463"/>
                <a:gd name="connsiteX1" fmla="*/ 0 w 5891212"/>
                <a:gd name="connsiteY1" fmla="*/ 0 h 437463"/>
                <a:gd name="connsiteX2" fmla="*/ 119062 w 5891212"/>
                <a:gd name="connsiteY2" fmla="*/ 71438 h 437463"/>
                <a:gd name="connsiteX3" fmla="*/ 295275 w 5891212"/>
                <a:gd name="connsiteY3" fmla="*/ 119063 h 437463"/>
                <a:gd name="connsiteX4" fmla="*/ 433387 w 5891212"/>
                <a:gd name="connsiteY4" fmla="*/ 104775 h 437463"/>
                <a:gd name="connsiteX5" fmla="*/ 509587 w 5891212"/>
                <a:gd name="connsiteY5" fmla="*/ 171450 h 437463"/>
                <a:gd name="connsiteX6" fmla="*/ 609600 w 5891212"/>
                <a:gd name="connsiteY6" fmla="*/ 171450 h 437463"/>
                <a:gd name="connsiteX7" fmla="*/ 661987 w 5891212"/>
                <a:gd name="connsiteY7" fmla="*/ 209550 h 437463"/>
                <a:gd name="connsiteX8" fmla="*/ 781050 w 5891212"/>
                <a:gd name="connsiteY8" fmla="*/ 219075 h 437463"/>
                <a:gd name="connsiteX9" fmla="*/ 938212 w 5891212"/>
                <a:gd name="connsiteY9" fmla="*/ 166688 h 437463"/>
                <a:gd name="connsiteX10" fmla="*/ 1057275 w 5891212"/>
                <a:gd name="connsiteY10" fmla="*/ 147638 h 437463"/>
                <a:gd name="connsiteX11" fmla="*/ 1162050 w 5891212"/>
                <a:gd name="connsiteY11" fmla="*/ 142875 h 437463"/>
                <a:gd name="connsiteX12" fmla="*/ 1328737 w 5891212"/>
                <a:gd name="connsiteY12" fmla="*/ 171450 h 437463"/>
                <a:gd name="connsiteX13" fmla="*/ 1533525 w 5891212"/>
                <a:gd name="connsiteY13" fmla="*/ 214313 h 437463"/>
                <a:gd name="connsiteX14" fmla="*/ 1909762 w 5891212"/>
                <a:gd name="connsiteY14" fmla="*/ 242888 h 437463"/>
                <a:gd name="connsiteX15" fmla="*/ 1952625 w 5891212"/>
                <a:gd name="connsiteY15" fmla="*/ 242888 h 437463"/>
                <a:gd name="connsiteX16" fmla="*/ 2328862 w 5891212"/>
                <a:gd name="connsiteY16" fmla="*/ 195263 h 437463"/>
                <a:gd name="connsiteX17" fmla="*/ 2700337 w 5891212"/>
                <a:gd name="connsiteY17" fmla="*/ 223838 h 437463"/>
                <a:gd name="connsiteX18" fmla="*/ 3043237 w 5891212"/>
                <a:gd name="connsiteY18" fmla="*/ 276225 h 437463"/>
                <a:gd name="connsiteX19" fmla="*/ 3366891 w 5891212"/>
                <a:gd name="connsiteY19" fmla="*/ 385370 h 437463"/>
                <a:gd name="connsiteX20" fmla="*/ 3614148 w 5891212"/>
                <a:gd name="connsiteY20" fmla="*/ 427840 h 437463"/>
                <a:gd name="connsiteX21" fmla="*/ 3938195 w 5891212"/>
                <a:gd name="connsiteY21" fmla="*/ 437463 h 437463"/>
                <a:gd name="connsiteX22" fmla="*/ 4443412 w 5891212"/>
                <a:gd name="connsiteY22" fmla="*/ 376238 h 437463"/>
                <a:gd name="connsiteX23" fmla="*/ 4957762 w 5891212"/>
                <a:gd name="connsiteY23" fmla="*/ 376238 h 437463"/>
                <a:gd name="connsiteX24" fmla="*/ 5891212 w 5891212"/>
                <a:gd name="connsiteY24" fmla="*/ 385763 h 437463"/>
                <a:gd name="connsiteX0" fmla="*/ 0 w 5891212"/>
                <a:gd name="connsiteY0" fmla="*/ 0 h 444117"/>
                <a:gd name="connsiteX1" fmla="*/ 0 w 5891212"/>
                <a:gd name="connsiteY1" fmla="*/ 0 h 444117"/>
                <a:gd name="connsiteX2" fmla="*/ 119062 w 5891212"/>
                <a:gd name="connsiteY2" fmla="*/ 71438 h 444117"/>
                <a:gd name="connsiteX3" fmla="*/ 295275 w 5891212"/>
                <a:gd name="connsiteY3" fmla="*/ 119063 h 444117"/>
                <a:gd name="connsiteX4" fmla="*/ 433387 w 5891212"/>
                <a:gd name="connsiteY4" fmla="*/ 104775 h 444117"/>
                <a:gd name="connsiteX5" fmla="*/ 509587 w 5891212"/>
                <a:gd name="connsiteY5" fmla="*/ 171450 h 444117"/>
                <a:gd name="connsiteX6" fmla="*/ 609600 w 5891212"/>
                <a:gd name="connsiteY6" fmla="*/ 171450 h 444117"/>
                <a:gd name="connsiteX7" fmla="*/ 661987 w 5891212"/>
                <a:gd name="connsiteY7" fmla="*/ 209550 h 444117"/>
                <a:gd name="connsiteX8" fmla="*/ 781050 w 5891212"/>
                <a:gd name="connsiteY8" fmla="*/ 219075 h 444117"/>
                <a:gd name="connsiteX9" fmla="*/ 938212 w 5891212"/>
                <a:gd name="connsiteY9" fmla="*/ 166688 h 444117"/>
                <a:gd name="connsiteX10" fmla="*/ 1057275 w 5891212"/>
                <a:gd name="connsiteY10" fmla="*/ 147638 h 444117"/>
                <a:gd name="connsiteX11" fmla="*/ 1162050 w 5891212"/>
                <a:gd name="connsiteY11" fmla="*/ 142875 h 444117"/>
                <a:gd name="connsiteX12" fmla="*/ 1328737 w 5891212"/>
                <a:gd name="connsiteY12" fmla="*/ 171450 h 444117"/>
                <a:gd name="connsiteX13" fmla="*/ 1533525 w 5891212"/>
                <a:gd name="connsiteY13" fmla="*/ 214313 h 444117"/>
                <a:gd name="connsiteX14" fmla="*/ 1909762 w 5891212"/>
                <a:gd name="connsiteY14" fmla="*/ 242888 h 444117"/>
                <a:gd name="connsiteX15" fmla="*/ 1952625 w 5891212"/>
                <a:gd name="connsiteY15" fmla="*/ 242888 h 444117"/>
                <a:gd name="connsiteX16" fmla="*/ 2328862 w 5891212"/>
                <a:gd name="connsiteY16" fmla="*/ 195263 h 444117"/>
                <a:gd name="connsiteX17" fmla="*/ 2700337 w 5891212"/>
                <a:gd name="connsiteY17" fmla="*/ 223838 h 444117"/>
                <a:gd name="connsiteX18" fmla="*/ 3043237 w 5891212"/>
                <a:gd name="connsiteY18" fmla="*/ 276225 h 444117"/>
                <a:gd name="connsiteX19" fmla="*/ 3366891 w 5891212"/>
                <a:gd name="connsiteY19" fmla="*/ 385370 h 444117"/>
                <a:gd name="connsiteX20" fmla="*/ 3614148 w 5891212"/>
                <a:gd name="connsiteY20" fmla="*/ 427840 h 444117"/>
                <a:gd name="connsiteX21" fmla="*/ 3938195 w 5891212"/>
                <a:gd name="connsiteY21" fmla="*/ 437463 h 444117"/>
                <a:gd name="connsiteX22" fmla="*/ 4452839 w 5891212"/>
                <a:gd name="connsiteY22" fmla="*/ 442226 h 444117"/>
                <a:gd name="connsiteX23" fmla="*/ 4957762 w 5891212"/>
                <a:gd name="connsiteY23" fmla="*/ 376238 h 444117"/>
                <a:gd name="connsiteX24" fmla="*/ 5891212 w 5891212"/>
                <a:gd name="connsiteY24" fmla="*/ 385763 h 444117"/>
                <a:gd name="connsiteX0" fmla="*/ 0 w 5891212"/>
                <a:gd name="connsiteY0" fmla="*/ 0 h 442369"/>
                <a:gd name="connsiteX1" fmla="*/ 0 w 5891212"/>
                <a:gd name="connsiteY1" fmla="*/ 0 h 442369"/>
                <a:gd name="connsiteX2" fmla="*/ 119062 w 5891212"/>
                <a:gd name="connsiteY2" fmla="*/ 71438 h 442369"/>
                <a:gd name="connsiteX3" fmla="*/ 295275 w 5891212"/>
                <a:gd name="connsiteY3" fmla="*/ 119063 h 442369"/>
                <a:gd name="connsiteX4" fmla="*/ 433387 w 5891212"/>
                <a:gd name="connsiteY4" fmla="*/ 104775 h 442369"/>
                <a:gd name="connsiteX5" fmla="*/ 509587 w 5891212"/>
                <a:gd name="connsiteY5" fmla="*/ 171450 h 442369"/>
                <a:gd name="connsiteX6" fmla="*/ 609600 w 5891212"/>
                <a:gd name="connsiteY6" fmla="*/ 171450 h 442369"/>
                <a:gd name="connsiteX7" fmla="*/ 661987 w 5891212"/>
                <a:gd name="connsiteY7" fmla="*/ 209550 h 442369"/>
                <a:gd name="connsiteX8" fmla="*/ 781050 w 5891212"/>
                <a:gd name="connsiteY8" fmla="*/ 219075 h 442369"/>
                <a:gd name="connsiteX9" fmla="*/ 938212 w 5891212"/>
                <a:gd name="connsiteY9" fmla="*/ 166688 h 442369"/>
                <a:gd name="connsiteX10" fmla="*/ 1057275 w 5891212"/>
                <a:gd name="connsiteY10" fmla="*/ 147638 h 442369"/>
                <a:gd name="connsiteX11" fmla="*/ 1162050 w 5891212"/>
                <a:gd name="connsiteY11" fmla="*/ 142875 h 442369"/>
                <a:gd name="connsiteX12" fmla="*/ 1328737 w 5891212"/>
                <a:gd name="connsiteY12" fmla="*/ 171450 h 442369"/>
                <a:gd name="connsiteX13" fmla="*/ 1533525 w 5891212"/>
                <a:gd name="connsiteY13" fmla="*/ 214313 h 442369"/>
                <a:gd name="connsiteX14" fmla="*/ 1909762 w 5891212"/>
                <a:gd name="connsiteY14" fmla="*/ 242888 h 442369"/>
                <a:gd name="connsiteX15" fmla="*/ 1952625 w 5891212"/>
                <a:gd name="connsiteY15" fmla="*/ 242888 h 442369"/>
                <a:gd name="connsiteX16" fmla="*/ 2328862 w 5891212"/>
                <a:gd name="connsiteY16" fmla="*/ 195263 h 442369"/>
                <a:gd name="connsiteX17" fmla="*/ 2700337 w 5891212"/>
                <a:gd name="connsiteY17" fmla="*/ 223838 h 442369"/>
                <a:gd name="connsiteX18" fmla="*/ 3043237 w 5891212"/>
                <a:gd name="connsiteY18" fmla="*/ 276225 h 442369"/>
                <a:gd name="connsiteX19" fmla="*/ 3366891 w 5891212"/>
                <a:gd name="connsiteY19" fmla="*/ 385370 h 442369"/>
                <a:gd name="connsiteX20" fmla="*/ 3614148 w 5891212"/>
                <a:gd name="connsiteY20" fmla="*/ 427840 h 442369"/>
                <a:gd name="connsiteX21" fmla="*/ 3938195 w 5891212"/>
                <a:gd name="connsiteY21" fmla="*/ 437463 h 442369"/>
                <a:gd name="connsiteX22" fmla="*/ 4452839 w 5891212"/>
                <a:gd name="connsiteY22" fmla="*/ 442226 h 442369"/>
                <a:gd name="connsiteX23" fmla="*/ 4976616 w 5891212"/>
                <a:gd name="connsiteY23" fmla="*/ 423372 h 442369"/>
                <a:gd name="connsiteX24" fmla="*/ 5891212 w 5891212"/>
                <a:gd name="connsiteY24" fmla="*/ 385763 h 442369"/>
                <a:gd name="connsiteX0" fmla="*/ 0 w 5938346"/>
                <a:gd name="connsiteY0" fmla="*/ 0 h 442369"/>
                <a:gd name="connsiteX1" fmla="*/ 0 w 5938346"/>
                <a:gd name="connsiteY1" fmla="*/ 0 h 442369"/>
                <a:gd name="connsiteX2" fmla="*/ 119062 w 5938346"/>
                <a:gd name="connsiteY2" fmla="*/ 71438 h 442369"/>
                <a:gd name="connsiteX3" fmla="*/ 295275 w 5938346"/>
                <a:gd name="connsiteY3" fmla="*/ 119063 h 442369"/>
                <a:gd name="connsiteX4" fmla="*/ 433387 w 5938346"/>
                <a:gd name="connsiteY4" fmla="*/ 104775 h 442369"/>
                <a:gd name="connsiteX5" fmla="*/ 509587 w 5938346"/>
                <a:gd name="connsiteY5" fmla="*/ 171450 h 442369"/>
                <a:gd name="connsiteX6" fmla="*/ 609600 w 5938346"/>
                <a:gd name="connsiteY6" fmla="*/ 171450 h 442369"/>
                <a:gd name="connsiteX7" fmla="*/ 661987 w 5938346"/>
                <a:gd name="connsiteY7" fmla="*/ 209550 h 442369"/>
                <a:gd name="connsiteX8" fmla="*/ 781050 w 5938346"/>
                <a:gd name="connsiteY8" fmla="*/ 219075 h 442369"/>
                <a:gd name="connsiteX9" fmla="*/ 938212 w 5938346"/>
                <a:gd name="connsiteY9" fmla="*/ 166688 h 442369"/>
                <a:gd name="connsiteX10" fmla="*/ 1057275 w 5938346"/>
                <a:gd name="connsiteY10" fmla="*/ 147638 h 442369"/>
                <a:gd name="connsiteX11" fmla="*/ 1162050 w 5938346"/>
                <a:gd name="connsiteY11" fmla="*/ 142875 h 442369"/>
                <a:gd name="connsiteX12" fmla="*/ 1328737 w 5938346"/>
                <a:gd name="connsiteY12" fmla="*/ 171450 h 442369"/>
                <a:gd name="connsiteX13" fmla="*/ 1533525 w 5938346"/>
                <a:gd name="connsiteY13" fmla="*/ 214313 h 442369"/>
                <a:gd name="connsiteX14" fmla="*/ 1909762 w 5938346"/>
                <a:gd name="connsiteY14" fmla="*/ 242888 h 442369"/>
                <a:gd name="connsiteX15" fmla="*/ 1952625 w 5938346"/>
                <a:gd name="connsiteY15" fmla="*/ 242888 h 442369"/>
                <a:gd name="connsiteX16" fmla="*/ 2328862 w 5938346"/>
                <a:gd name="connsiteY16" fmla="*/ 195263 h 442369"/>
                <a:gd name="connsiteX17" fmla="*/ 2700337 w 5938346"/>
                <a:gd name="connsiteY17" fmla="*/ 223838 h 442369"/>
                <a:gd name="connsiteX18" fmla="*/ 3043237 w 5938346"/>
                <a:gd name="connsiteY18" fmla="*/ 276225 h 442369"/>
                <a:gd name="connsiteX19" fmla="*/ 3366891 w 5938346"/>
                <a:gd name="connsiteY19" fmla="*/ 385370 h 442369"/>
                <a:gd name="connsiteX20" fmla="*/ 3614148 w 5938346"/>
                <a:gd name="connsiteY20" fmla="*/ 427840 h 442369"/>
                <a:gd name="connsiteX21" fmla="*/ 3938195 w 5938346"/>
                <a:gd name="connsiteY21" fmla="*/ 437463 h 442369"/>
                <a:gd name="connsiteX22" fmla="*/ 4452839 w 5938346"/>
                <a:gd name="connsiteY22" fmla="*/ 442226 h 442369"/>
                <a:gd name="connsiteX23" fmla="*/ 4976616 w 5938346"/>
                <a:gd name="connsiteY23" fmla="*/ 423372 h 442369"/>
                <a:gd name="connsiteX24" fmla="*/ 5938346 w 5938346"/>
                <a:gd name="connsiteY24" fmla="*/ 432897 h 442369"/>
                <a:gd name="connsiteX0" fmla="*/ 0 w 5938346"/>
                <a:gd name="connsiteY0" fmla="*/ 0 h 442369"/>
                <a:gd name="connsiteX1" fmla="*/ 0 w 5938346"/>
                <a:gd name="connsiteY1" fmla="*/ 0 h 442369"/>
                <a:gd name="connsiteX2" fmla="*/ 119062 w 5938346"/>
                <a:gd name="connsiteY2" fmla="*/ 71438 h 442369"/>
                <a:gd name="connsiteX3" fmla="*/ 295275 w 5938346"/>
                <a:gd name="connsiteY3" fmla="*/ 119063 h 442369"/>
                <a:gd name="connsiteX4" fmla="*/ 433387 w 5938346"/>
                <a:gd name="connsiteY4" fmla="*/ 104775 h 442369"/>
                <a:gd name="connsiteX5" fmla="*/ 509587 w 5938346"/>
                <a:gd name="connsiteY5" fmla="*/ 171450 h 442369"/>
                <a:gd name="connsiteX6" fmla="*/ 609600 w 5938346"/>
                <a:gd name="connsiteY6" fmla="*/ 171450 h 442369"/>
                <a:gd name="connsiteX7" fmla="*/ 661987 w 5938346"/>
                <a:gd name="connsiteY7" fmla="*/ 209550 h 442369"/>
                <a:gd name="connsiteX8" fmla="*/ 781050 w 5938346"/>
                <a:gd name="connsiteY8" fmla="*/ 219075 h 442369"/>
                <a:gd name="connsiteX9" fmla="*/ 938212 w 5938346"/>
                <a:gd name="connsiteY9" fmla="*/ 166688 h 442369"/>
                <a:gd name="connsiteX10" fmla="*/ 1057275 w 5938346"/>
                <a:gd name="connsiteY10" fmla="*/ 147638 h 442369"/>
                <a:gd name="connsiteX11" fmla="*/ 1162050 w 5938346"/>
                <a:gd name="connsiteY11" fmla="*/ 142875 h 442369"/>
                <a:gd name="connsiteX12" fmla="*/ 1328737 w 5938346"/>
                <a:gd name="connsiteY12" fmla="*/ 171450 h 442369"/>
                <a:gd name="connsiteX13" fmla="*/ 1533525 w 5938346"/>
                <a:gd name="connsiteY13" fmla="*/ 214313 h 442369"/>
                <a:gd name="connsiteX14" fmla="*/ 1909762 w 5938346"/>
                <a:gd name="connsiteY14" fmla="*/ 242888 h 442369"/>
                <a:gd name="connsiteX15" fmla="*/ 1952625 w 5938346"/>
                <a:gd name="connsiteY15" fmla="*/ 242888 h 442369"/>
                <a:gd name="connsiteX16" fmla="*/ 2328862 w 5938346"/>
                <a:gd name="connsiteY16" fmla="*/ 195263 h 442369"/>
                <a:gd name="connsiteX17" fmla="*/ 2700337 w 5938346"/>
                <a:gd name="connsiteY17" fmla="*/ 223838 h 442369"/>
                <a:gd name="connsiteX18" fmla="*/ 3043237 w 5938346"/>
                <a:gd name="connsiteY18" fmla="*/ 276225 h 442369"/>
                <a:gd name="connsiteX19" fmla="*/ 3366891 w 5938346"/>
                <a:gd name="connsiteY19" fmla="*/ 385370 h 442369"/>
                <a:gd name="connsiteX20" fmla="*/ 3614148 w 5938346"/>
                <a:gd name="connsiteY20" fmla="*/ 427840 h 442369"/>
                <a:gd name="connsiteX21" fmla="*/ 3938195 w 5938346"/>
                <a:gd name="connsiteY21" fmla="*/ 437463 h 442369"/>
                <a:gd name="connsiteX22" fmla="*/ 4452839 w 5938346"/>
                <a:gd name="connsiteY22" fmla="*/ 442226 h 442369"/>
                <a:gd name="connsiteX23" fmla="*/ 4976616 w 5938346"/>
                <a:gd name="connsiteY23" fmla="*/ 423372 h 442369"/>
                <a:gd name="connsiteX24" fmla="*/ 5416337 w 5938346"/>
                <a:gd name="connsiteY24" fmla="*/ 423714 h 442369"/>
                <a:gd name="connsiteX25" fmla="*/ 5938346 w 5938346"/>
                <a:gd name="connsiteY25" fmla="*/ 432897 h 442369"/>
                <a:gd name="connsiteX0" fmla="*/ 0 w 5938346"/>
                <a:gd name="connsiteY0" fmla="*/ 0 h 442226"/>
                <a:gd name="connsiteX1" fmla="*/ 0 w 5938346"/>
                <a:gd name="connsiteY1" fmla="*/ 0 h 442226"/>
                <a:gd name="connsiteX2" fmla="*/ 119062 w 5938346"/>
                <a:gd name="connsiteY2" fmla="*/ 71438 h 442226"/>
                <a:gd name="connsiteX3" fmla="*/ 295275 w 5938346"/>
                <a:gd name="connsiteY3" fmla="*/ 119063 h 442226"/>
                <a:gd name="connsiteX4" fmla="*/ 433387 w 5938346"/>
                <a:gd name="connsiteY4" fmla="*/ 104775 h 442226"/>
                <a:gd name="connsiteX5" fmla="*/ 509587 w 5938346"/>
                <a:gd name="connsiteY5" fmla="*/ 171450 h 442226"/>
                <a:gd name="connsiteX6" fmla="*/ 609600 w 5938346"/>
                <a:gd name="connsiteY6" fmla="*/ 171450 h 442226"/>
                <a:gd name="connsiteX7" fmla="*/ 661987 w 5938346"/>
                <a:gd name="connsiteY7" fmla="*/ 209550 h 442226"/>
                <a:gd name="connsiteX8" fmla="*/ 781050 w 5938346"/>
                <a:gd name="connsiteY8" fmla="*/ 219075 h 442226"/>
                <a:gd name="connsiteX9" fmla="*/ 938212 w 5938346"/>
                <a:gd name="connsiteY9" fmla="*/ 166688 h 442226"/>
                <a:gd name="connsiteX10" fmla="*/ 1057275 w 5938346"/>
                <a:gd name="connsiteY10" fmla="*/ 147638 h 442226"/>
                <a:gd name="connsiteX11" fmla="*/ 1162050 w 5938346"/>
                <a:gd name="connsiteY11" fmla="*/ 142875 h 442226"/>
                <a:gd name="connsiteX12" fmla="*/ 1328737 w 5938346"/>
                <a:gd name="connsiteY12" fmla="*/ 171450 h 442226"/>
                <a:gd name="connsiteX13" fmla="*/ 1533525 w 5938346"/>
                <a:gd name="connsiteY13" fmla="*/ 214313 h 442226"/>
                <a:gd name="connsiteX14" fmla="*/ 1909762 w 5938346"/>
                <a:gd name="connsiteY14" fmla="*/ 242888 h 442226"/>
                <a:gd name="connsiteX15" fmla="*/ 1952625 w 5938346"/>
                <a:gd name="connsiteY15" fmla="*/ 242888 h 442226"/>
                <a:gd name="connsiteX16" fmla="*/ 2328862 w 5938346"/>
                <a:gd name="connsiteY16" fmla="*/ 195263 h 442226"/>
                <a:gd name="connsiteX17" fmla="*/ 2700337 w 5938346"/>
                <a:gd name="connsiteY17" fmla="*/ 223838 h 442226"/>
                <a:gd name="connsiteX18" fmla="*/ 3043237 w 5938346"/>
                <a:gd name="connsiteY18" fmla="*/ 276225 h 442226"/>
                <a:gd name="connsiteX19" fmla="*/ 3366891 w 5938346"/>
                <a:gd name="connsiteY19" fmla="*/ 385370 h 442226"/>
                <a:gd name="connsiteX20" fmla="*/ 3614148 w 5938346"/>
                <a:gd name="connsiteY20" fmla="*/ 427840 h 442226"/>
                <a:gd name="connsiteX21" fmla="*/ 3938195 w 5938346"/>
                <a:gd name="connsiteY21" fmla="*/ 437463 h 442226"/>
                <a:gd name="connsiteX22" fmla="*/ 4452839 w 5938346"/>
                <a:gd name="connsiteY22" fmla="*/ 442226 h 442226"/>
                <a:gd name="connsiteX23" fmla="*/ 5014323 w 5938346"/>
                <a:gd name="connsiteY23" fmla="*/ 442226 h 442226"/>
                <a:gd name="connsiteX24" fmla="*/ 5416337 w 5938346"/>
                <a:gd name="connsiteY24" fmla="*/ 423714 h 442226"/>
                <a:gd name="connsiteX25" fmla="*/ 5938346 w 5938346"/>
                <a:gd name="connsiteY25" fmla="*/ 432897 h 442226"/>
                <a:gd name="connsiteX0" fmla="*/ 0 w 5938346"/>
                <a:gd name="connsiteY0" fmla="*/ 0 h 442226"/>
                <a:gd name="connsiteX1" fmla="*/ 0 w 5938346"/>
                <a:gd name="connsiteY1" fmla="*/ 0 h 442226"/>
                <a:gd name="connsiteX2" fmla="*/ 295275 w 5938346"/>
                <a:gd name="connsiteY2" fmla="*/ 119063 h 442226"/>
                <a:gd name="connsiteX3" fmla="*/ 433387 w 5938346"/>
                <a:gd name="connsiteY3" fmla="*/ 104775 h 442226"/>
                <a:gd name="connsiteX4" fmla="*/ 509587 w 5938346"/>
                <a:gd name="connsiteY4" fmla="*/ 171450 h 442226"/>
                <a:gd name="connsiteX5" fmla="*/ 609600 w 5938346"/>
                <a:gd name="connsiteY5" fmla="*/ 171450 h 442226"/>
                <a:gd name="connsiteX6" fmla="*/ 661987 w 5938346"/>
                <a:gd name="connsiteY6" fmla="*/ 209550 h 442226"/>
                <a:gd name="connsiteX7" fmla="*/ 781050 w 5938346"/>
                <a:gd name="connsiteY7" fmla="*/ 219075 h 442226"/>
                <a:gd name="connsiteX8" fmla="*/ 938212 w 5938346"/>
                <a:gd name="connsiteY8" fmla="*/ 166688 h 442226"/>
                <a:gd name="connsiteX9" fmla="*/ 1057275 w 5938346"/>
                <a:gd name="connsiteY9" fmla="*/ 147638 h 442226"/>
                <a:gd name="connsiteX10" fmla="*/ 1162050 w 5938346"/>
                <a:gd name="connsiteY10" fmla="*/ 142875 h 442226"/>
                <a:gd name="connsiteX11" fmla="*/ 1328737 w 5938346"/>
                <a:gd name="connsiteY11" fmla="*/ 171450 h 442226"/>
                <a:gd name="connsiteX12" fmla="*/ 1533525 w 5938346"/>
                <a:gd name="connsiteY12" fmla="*/ 214313 h 442226"/>
                <a:gd name="connsiteX13" fmla="*/ 1909762 w 5938346"/>
                <a:gd name="connsiteY13" fmla="*/ 242888 h 442226"/>
                <a:gd name="connsiteX14" fmla="*/ 1952625 w 5938346"/>
                <a:gd name="connsiteY14" fmla="*/ 242888 h 442226"/>
                <a:gd name="connsiteX15" fmla="*/ 2328862 w 5938346"/>
                <a:gd name="connsiteY15" fmla="*/ 195263 h 442226"/>
                <a:gd name="connsiteX16" fmla="*/ 2700337 w 5938346"/>
                <a:gd name="connsiteY16" fmla="*/ 223838 h 442226"/>
                <a:gd name="connsiteX17" fmla="*/ 3043237 w 5938346"/>
                <a:gd name="connsiteY17" fmla="*/ 276225 h 442226"/>
                <a:gd name="connsiteX18" fmla="*/ 3366891 w 5938346"/>
                <a:gd name="connsiteY18" fmla="*/ 385370 h 442226"/>
                <a:gd name="connsiteX19" fmla="*/ 3614148 w 5938346"/>
                <a:gd name="connsiteY19" fmla="*/ 427840 h 442226"/>
                <a:gd name="connsiteX20" fmla="*/ 3938195 w 5938346"/>
                <a:gd name="connsiteY20" fmla="*/ 437463 h 442226"/>
                <a:gd name="connsiteX21" fmla="*/ 4452839 w 5938346"/>
                <a:gd name="connsiteY21" fmla="*/ 442226 h 442226"/>
                <a:gd name="connsiteX22" fmla="*/ 5014323 w 5938346"/>
                <a:gd name="connsiteY22" fmla="*/ 442226 h 442226"/>
                <a:gd name="connsiteX23" fmla="*/ 5416337 w 5938346"/>
                <a:gd name="connsiteY23" fmla="*/ 423714 h 442226"/>
                <a:gd name="connsiteX24" fmla="*/ 5938346 w 5938346"/>
                <a:gd name="connsiteY24" fmla="*/ 432897 h 442226"/>
                <a:gd name="connsiteX0" fmla="*/ 0 w 5938346"/>
                <a:gd name="connsiteY0" fmla="*/ 0 h 442226"/>
                <a:gd name="connsiteX1" fmla="*/ 295275 w 5938346"/>
                <a:gd name="connsiteY1" fmla="*/ 119063 h 442226"/>
                <a:gd name="connsiteX2" fmla="*/ 433387 w 5938346"/>
                <a:gd name="connsiteY2" fmla="*/ 104775 h 442226"/>
                <a:gd name="connsiteX3" fmla="*/ 509587 w 5938346"/>
                <a:gd name="connsiteY3" fmla="*/ 171450 h 442226"/>
                <a:gd name="connsiteX4" fmla="*/ 609600 w 5938346"/>
                <a:gd name="connsiteY4" fmla="*/ 171450 h 442226"/>
                <a:gd name="connsiteX5" fmla="*/ 661987 w 5938346"/>
                <a:gd name="connsiteY5" fmla="*/ 209550 h 442226"/>
                <a:gd name="connsiteX6" fmla="*/ 781050 w 5938346"/>
                <a:gd name="connsiteY6" fmla="*/ 219075 h 442226"/>
                <a:gd name="connsiteX7" fmla="*/ 938212 w 5938346"/>
                <a:gd name="connsiteY7" fmla="*/ 166688 h 442226"/>
                <a:gd name="connsiteX8" fmla="*/ 1057275 w 5938346"/>
                <a:gd name="connsiteY8" fmla="*/ 147638 h 442226"/>
                <a:gd name="connsiteX9" fmla="*/ 1162050 w 5938346"/>
                <a:gd name="connsiteY9" fmla="*/ 142875 h 442226"/>
                <a:gd name="connsiteX10" fmla="*/ 1328737 w 5938346"/>
                <a:gd name="connsiteY10" fmla="*/ 171450 h 442226"/>
                <a:gd name="connsiteX11" fmla="*/ 1533525 w 5938346"/>
                <a:gd name="connsiteY11" fmla="*/ 214313 h 442226"/>
                <a:gd name="connsiteX12" fmla="*/ 1909762 w 5938346"/>
                <a:gd name="connsiteY12" fmla="*/ 242888 h 442226"/>
                <a:gd name="connsiteX13" fmla="*/ 1952625 w 5938346"/>
                <a:gd name="connsiteY13" fmla="*/ 242888 h 442226"/>
                <a:gd name="connsiteX14" fmla="*/ 2328862 w 5938346"/>
                <a:gd name="connsiteY14" fmla="*/ 195263 h 442226"/>
                <a:gd name="connsiteX15" fmla="*/ 2700337 w 5938346"/>
                <a:gd name="connsiteY15" fmla="*/ 223838 h 442226"/>
                <a:gd name="connsiteX16" fmla="*/ 3043237 w 5938346"/>
                <a:gd name="connsiteY16" fmla="*/ 276225 h 442226"/>
                <a:gd name="connsiteX17" fmla="*/ 3366891 w 5938346"/>
                <a:gd name="connsiteY17" fmla="*/ 385370 h 442226"/>
                <a:gd name="connsiteX18" fmla="*/ 3614148 w 5938346"/>
                <a:gd name="connsiteY18" fmla="*/ 427840 h 442226"/>
                <a:gd name="connsiteX19" fmla="*/ 3938195 w 5938346"/>
                <a:gd name="connsiteY19" fmla="*/ 437463 h 442226"/>
                <a:gd name="connsiteX20" fmla="*/ 4452839 w 5938346"/>
                <a:gd name="connsiteY20" fmla="*/ 442226 h 442226"/>
                <a:gd name="connsiteX21" fmla="*/ 5014323 w 5938346"/>
                <a:gd name="connsiteY21" fmla="*/ 442226 h 442226"/>
                <a:gd name="connsiteX22" fmla="*/ 5416337 w 5938346"/>
                <a:gd name="connsiteY22" fmla="*/ 423714 h 442226"/>
                <a:gd name="connsiteX23" fmla="*/ 5938346 w 5938346"/>
                <a:gd name="connsiteY23" fmla="*/ 432897 h 442226"/>
                <a:gd name="connsiteX0" fmla="*/ 0 w 5643071"/>
                <a:gd name="connsiteY0" fmla="*/ 14288 h 337451"/>
                <a:gd name="connsiteX1" fmla="*/ 138112 w 5643071"/>
                <a:gd name="connsiteY1" fmla="*/ 0 h 337451"/>
                <a:gd name="connsiteX2" fmla="*/ 214312 w 5643071"/>
                <a:gd name="connsiteY2" fmla="*/ 66675 h 337451"/>
                <a:gd name="connsiteX3" fmla="*/ 314325 w 5643071"/>
                <a:gd name="connsiteY3" fmla="*/ 66675 h 337451"/>
                <a:gd name="connsiteX4" fmla="*/ 366712 w 5643071"/>
                <a:gd name="connsiteY4" fmla="*/ 104775 h 337451"/>
                <a:gd name="connsiteX5" fmla="*/ 485775 w 5643071"/>
                <a:gd name="connsiteY5" fmla="*/ 114300 h 337451"/>
                <a:gd name="connsiteX6" fmla="*/ 642937 w 5643071"/>
                <a:gd name="connsiteY6" fmla="*/ 61913 h 337451"/>
                <a:gd name="connsiteX7" fmla="*/ 762000 w 5643071"/>
                <a:gd name="connsiteY7" fmla="*/ 42863 h 337451"/>
                <a:gd name="connsiteX8" fmla="*/ 866775 w 5643071"/>
                <a:gd name="connsiteY8" fmla="*/ 38100 h 337451"/>
                <a:gd name="connsiteX9" fmla="*/ 1033462 w 5643071"/>
                <a:gd name="connsiteY9" fmla="*/ 66675 h 337451"/>
                <a:gd name="connsiteX10" fmla="*/ 1238250 w 5643071"/>
                <a:gd name="connsiteY10" fmla="*/ 109538 h 337451"/>
                <a:gd name="connsiteX11" fmla="*/ 1614487 w 5643071"/>
                <a:gd name="connsiteY11" fmla="*/ 138113 h 337451"/>
                <a:gd name="connsiteX12" fmla="*/ 1657350 w 5643071"/>
                <a:gd name="connsiteY12" fmla="*/ 138113 h 337451"/>
                <a:gd name="connsiteX13" fmla="*/ 2033587 w 5643071"/>
                <a:gd name="connsiteY13" fmla="*/ 90488 h 337451"/>
                <a:gd name="connsiteX14" fmla="*/ 2405062 w 5643071"/>
                <a:gd name="connsiteY14" fmla="*/ 119063 h 337451"/>
                <a:gd name="connsiteX15" fmla="*/ 2747962 w 5643071"/>
                <a:gd name="connsiteY15" fmla="*/ 171450 h 337451"/>
                <a:gd name="connsiteX16" fmla="*/ 3071616 w 5643071"/>
                <a:gd name="connsiteY16" fmla="*/ 280595 h 337451"/>
                <a:gd name="connsiteX17" fmla="*/ 3318873 w 5643071"/>
                <a:gd name="connsiteY17" fmla="*/ 323065 h 337451"/>
                <a:gd name="connsiteX18" fmla="*/ 3642920 w 5643071"/>
                <a:gd name="connsiteY18" fmla="*/ 332688 h 337451"/>
                <a:gd name="connsiteX19" fmla="*/ 4157564 w 5643071"/>
                <a:gd name="connsiteY19" fmla="*/ 337451 h 337451"/>
                <a:gd name="connsiteX20" fmla="*/ 4719048 w 5643071"/>
                <a:gd name="connsiteY20" fmla="*/ 337451 h 337451"/>
                <a:gd name="connsiteX21" fmla="*/ 5121062 w 5643071"/>
                <a:gd name="connsiteY21" fmla="*/ 318939 h 337451"/>
                <a:gd name="connsiteX22" fmla="*/ 5643071 w 5643071"/>
                <a:gd name="connsiteY22" fmla="*/ 328122 h 337451"/>
                <a:gd name="connsiteX0" fmla="*/ 0 w 5597827"/>
                <a:gd name="connsiteY0" fmla="*/ 30956 h 337451"/>
                <a:gd name="connsiteX1" fmla="*/ 92868 w 5597827"/>
                <a:gd name="connsiteY1" fmla="*/ 0 h 337451"/>
                <a:gd name="connsiteX2" fmla="*/ 169068 w 5597827"/>
                <a:gd name="connsiteY2" fmla="*/ 66675 h 337451"/>
                <a:gd name="connsiteX3" fmla="*/ 269081 w 5597827"/>
                <a:gd name="connsiteY3" fmla="*/ 66675 h 337451"/>
                <a:gd name="connsiteX4" fmla="*/ 321468 w 5597827"/>
                <a:gd name="connsiteY4" fmla="*/ 104775 h 337451"/>
                <a:gd name="connsiteX5" fmla="*/ 440531 w 5597827"/>
                <a:gd name="connsiteY5" fmla="*/ 114300 h 337451"/>
                <a:gd name="connsiteX6" fmla="*/ 597693 w 5597827"/>
                <a:gd name="connsiteY6" fmla="*/ 61913 h 337451"/>
                <a:gd name="connsiteX7" fmla="*/ 716756 w 5597827"/>
                <a:gd name="connsiteY7" fmla="*/ 42863 h 337451"/>
                <a:gd name="connsiteX8" fmla="*/ 821531 w 5597827"/>
                <a:gd name="connsiteY8" fmla="*/ 38100 h 337451"/>
                <a:gd name="connsiteX9" fmla="*/ 988218 w 5597827"/>
                <a:gd name="connsiteY9" fmla="*/ 66675 h 337451"/>
                <a:gd name="connsiteX10" fmla="*/ 1193006 w 5597827"/>
                <a:gd name="connsiteY10" fmla="*/ 109538 h 337451"/>
                <a:gd name="connsiteX11" fmla="*/ 1569243 w 5597827"/>
                <a:gd name="connsiteY11" fmla="*/ 138113 h 337451"/>
                <a:gd name="connsiteX12" fmla="*/ 1612106 w 5597827"/>
                <a:gd name="connsiteY12" fmla="*/ 138113 h 337451"/>
                <a:gd name="connsiteX13" fmla="*/ 1988343 w 5597827"/>
                <a:gd name="connsiteY13" fmla="*/ 90488 h 337451"/>
                <a:gd name="connsiteX14" fmla="*/ 2359818 w 5597827"/>
                <a:gd name="connsiteY14" fmla="*/ 119063 h 337451"/>
                <a:gd name="connsiteX15" fmla="*/ 2702718 w 5597827"/>
                <a:gd name="connsiteY15" fmla="*/ 171450 h 337451"/>
                <a:gd name="connsiteX16" fmla="*/ 3026372 w 5597827"/>
                <a:gd name="connsiteY16" fmla="*/ 280595 h 337451"/>
                <a:gd name="connsiteX17" fmla="*/ 3273629 w 5597827"/>
                <a:gd name="connsiteY17" fmla="*/ 323065 h 337451"/>
                <a:gd name="connsiteX18" fmla="*/ 3597676 w 5597827"/>
                <a:gd name="connsiteY18" fmla="*/ 332688 h 337451"/>
                <a:gd name="connsiteX19" fmla="*/ 4112320 w 5597827"/>
                <a:gd name="connsiteY19" fmla="*/ 337451 h 337451"/>
                <a:gd name="connsiteX20" fmla="*/ 4673804 w 5597827"/>
                <a:gd name="connsiteY20" fmla="*/ 337451 h 337451"/>
                <a:gd name="connsiteX21" fmla="*/ 5075818 w 5597827"/>
                <a:gd name="connsiteY21" fmla="*/ 318939 h 337451"/>
                <a:gd name="connsiteX22" fmla="*/ 5597827 w 5597827"/>
                <a:gd name="connsiteY22" fmla="*/ 328122 h 337451"/>
                <a:gd name="connsiteX0" fmla="*/ 0 w 5597827"/>
                <a:gd name="connsiteY0" fmla="*/ 0 h 306495"/>
                <a:gd name="connsiteX1" fmla="*/ 107156 w 5597827"/>
                <a:gd name="connsiteY1" fmla="*/ 2381 h 306495"/>
                <a:gd name="connsiteX2" fmla="*/ 169068 w 5597827"/>
                <a:gd name="connsiteY2" fmla="*/ 35719 h 306495"/>
                <a:gd name="connsiteX3" fmla="*/ 269081 w 5597827"/>
                <a:gd name="connsiteY3" fmla="*/ 35719 h 306495"/>
                <a:gd name="connsiteX4" fmla="*/ 321468 w 5597827"/>
                <a:gd name="connsiteY4" fmla="*/ 73819 h 306495"/>
                <a:gd name="connsiteX5" fmla="*/ 440531 w 5597827"/>
                <a:gd name="connsiteY5" fmla="*/ 83344 h 306495"/>
                <a:gd name="connsiteX6" fmla="*/ 597693 w 5597827"/>
                <a:gd name="connsiteY6" fmla="*/ 30957 h 306495"/>
                <a:gd name="connsiteX7" fmla="*/ 716756 w 5597827"/>
                <a:gd name="connsiteY7" fmla="*/ 11907 h 306495"/>
                <a:gd name="connsiteX8" fmla="*/ 821531 w 5597827"/>
                <a:gd name="connsiteY8" fmla="*/ 7144 h 306495"/>
                <a:gd name="connsiteX9" fmla="*/ 988218 w 5597827"/>
                <a:gd name="connsiteY9" fmla="*/ 35719 h 306495"/>
                <a:gd name="connsiteX10" fmla="*/ 1193006 w 5597827"/>
                <a:gd name="connsiteY10" fmla="*/ 78582 h 306495"/>
                <a:gd name="connsiteX11" fmla="*/ 1569243 w 5597827"/>
                <a:gd name="connsiteY11" fmla="*/ 107157 h 306495"/>
                <a:gd name="connsiteX12" fmla="*/ 1612106 w 5597827"/>
                <a:gd name="connsiteY12" fmla="*/ 107157 h 306495"/>
                <a:gd name="connsiteX13" fmla="*/ 1988343 w 5597827"/>
                <a:gd name="connsiteY13" fmla="*/ 59532 h 306495"/>
                <a:gd name="connsiteX14" fmla="*/ 2359818 w 5597827"/>
                <a:gd name="connsiteY14" fmla="*/ 88107 h 306495"/>
                <a:gd name="connsiteX15" fmla="*/ 2702718 w 5597827"/>
                <a:gd name="connsiteY15" fmla="*/ 140494 h 306495"/>
                <a:gd name="connsiteX16" fmla="*/ 3026372 w 5597827"/>
                <a:gd name="connsiteY16" fmla="*/ 249639 h 306495"/>
                <a:gd name="connsiteX17" fmla="*/ 3273629 w 5597827"/>
                <a:gd name="connsiteY17" fmla="*/ 292109 h 306495"/>
                <a:gd name="connsiteX18" fmla="*/ 3597676 w 5597827"/>
                <a:gd name="connsiteY18" fmla="*/ 301732 h 306495"/>
                <a:gd name="connsiteX19" fmla="*/ 4112320 w 5597827"/>
                <a:gd name="connsiteY19" fmla="*/ 306495 h 306495"/>
                <a:gd name="connsiteX20" fmla="*/ 4673804 w 5597827"/>
                <a:gd name="connsiteY20" fmla="*/ 306495 h 306495"/>
                <a:gd name="connsiteX21" fmla="*/ 5075818 w 5597827"/>
                <a:gd name="connsiteY21" fmla="*/ 287983 h 306495"/>
                <a:gd name="connsiteX22" fmla="*/ 5597827 w 5597827"/>
                <a:gd name="connsiteY22" fmla="*/ 297166 h 306495"/>
                <a:gd name="connsiteX0" fmla="*/ 0 w 5585921"/>
                <a:gd name="connsiteY0" fmla="*/ 4762 h 304114"/>
                <a:gd name="connsiteX1" fmla="*/ 95250 w 5585921"/>
                <a:gd name="connsiteY1" fmla="*/ 0 h 304114"/>
                <a:gd name="connsiteX2" fmla="*/ 157162 w 5585921"/>
                <a:gd name="connsiteY2" fmla="*/ 33338 h 304114"/>
                <a:gd name="connsiteX3" fmla="*/ 257175 w 5585921"/>
                <a:gd name="connsiteY3" fmla="*/ 33338 h 304114"/>
                <a:gd name="connsiteX4" fmla="*/ 309562 w 5585921"/>
                <a:gd name="connsiteY4" fmla="*/ 71438 h 304114"/>
                <a:gd name="connsiteX5" fmla="*/ 428625 w 5585921"/>
                <a:gd name="connsiteY5" fmla="*/ 80963 h 304114"/>
                <a:gd name="connsiteX6" fmla="*/ 585787 w 5585921"/>
                <a:gd name="connsiteY6" fmla="*/ 28576 h 304114"/>
                <a:gd name="connsiteX7" fmla="*/ 704850 w 5585921"/>
                <a:gd name="connsiteY7" fmla="*/ 9526 h 304114"/>
                <a:gd name="connsiteX8" fmla="*/ 809625 w 5585921"/>
                <a:gd name="connsiteY8" fmla="*/ 4763 h 304114"/>
                <a:gd name="connsiteX9" fmla="*/ 976312 w 5585921"/>
                <a:gd name="connsiteY9" fmla="*/ 33338 h 304114"/>
                <a:gd name="connsiteX10" fmla="*/ 1181100 w 5585921"/>
                <a:gd name="connsiteY10" fmla="*/ 76201 h 304114"/>
                <a:gd name="connsiteX11" fmla="*/ 1557337 w 5585921"/>
                <a:gd name="connsiteY11" fmla="*/ 104776 h 304114"/>
                <a:gd name="connsiteX12" fmla="*/ 1600200 w 5585921"/>
                <a:gd name="connsiteY12" fmla="*/ 104776 h 304114"/>
                <a:gd name="connsiteX13" fmla="*/ 1976437 w 5585921"/>
                <a:gd name="connsiteY13" fmla="*/ 57151 h 304114"/>
                <a:gd name="connsiteX14" fmla="*/ 2347912 w 5585921"/>
                <a:gd name="connsiteY14" fmla="*/ 85726 h 304114"/>
                <a:gd name="connsiteX15" fmla="*/ 2690812 w 5585921"/>
                <a:gd name="connsiteY15" fmla="*/ 138113 h 304114"/>
                <a:gd name="connsiteX16" fmla="*/ 3014466 w 5585921"/>
                <a:gd name="connsiteY16" fmla="*/ 247258 h 304114"/>
                <a:gd name="connsiteX17" fmla="*/ 3261723 w 5585921"/>
                <a:gd name="connsiteY17" fmla="*/ 289728 h 304114"/>
                <a:gd name="connsiteX18" fmla="*/ 3585770 w 5585921"/>
                <a:gd name="connsiteY18" fmla="*/ 299351 h 304114"/>
                <a:gd name="connsiteX19" fmla="*/ 4100414 w 5585921"/>
                <a:gd name="connsiteY19" fmla="*/ 304114 h 304114"/>
                <a:gd name="connsiteX20" fmla="*/ 4661898 w 5585921"/>
                <a:gd name="connsiteY20" fmla="*/ 304114 h 304114"/>
                <a:gd name="connsiteX21" fmla="*/ 5063912 w 5585921"/>
                <a:gd name="connsiteY21" fmla="*/ 285602 h 304114"/>
                <a:gd name="connsiteX22" fmla="*/ 5585921 w 5585921"/>
                <a:gd name="connsiteY22" fmla="*/ 294785 h 304114"/>
                <a:gd name="connsiteX0" fmla="*/ 0 w 5585921"/>
                <a:gd name="connsiteY0" fmla="*/ 0 h 299352"/>
                <a:gd name="connsiteX1" fmla="*/ 107156 w 5585921"/>
                <a:gd name="connsiteY1" fmla="*/ 9525 h 299352"/>
                <a:gd name="connsiteX2" fmla="*/ 157162 w 5585921"/>
                <a:gd name="connsiteY2" fmla="*/ 28576 h 299352"/>
                <a:gd name="connsiteX3" fmla="*/ 257175 w 5585921"/>
                <a:gd name="connsiteY3" fmla="*/ 28576 h 299352"/>
                <a:gd name="connsiteX4" fmla="*/ 309562 w 5585921"/>
                <a:gd name="connsiteY4" fmla="*/ 66676 h 299352"/>
                <a:gd name="connsiteX5" fmla="*/ 428625 w 5585921"/>
                <a:gd name="connsiteY5" fmla="*/ 76201 h 299352"/>
                <a:gd name="connsiteX6" fmla="*/ 585787 w 5585921"/>
                <a:gd name="connsiteY6" fmla="*/ 23814 h 299352"/>
                <a:gd name="connsiteX7" fmla="*/ 704850 w 5585921"/>
                <a:gd name="connsiteY7" fmla="*/ 4764 h 299352"/>
                <a:gd name="connsiteX8" fmla="*/ 809625 w 5585921"/>
                <a:gd name="connsiteY8" fmla="*/ 1 h 299352"/>
                <a:gd name="connsiteX9" fmla="*/ 976312 w 5585921"/>
                <a:gd name="connsiteY9" fmla="*/ 28576 h 299352"/>
                <a:gd name="connsiteX10" fmla="*/ 1181100 w 5585921"/>
                <a:gd name="connsiteY10" fmla="*/ 71439 h 299352"/>
                <a:gd name="connsiteX11" fmla="*/ 1557337 w 5585921"/>
                <a:gd name="connsiteY11" fmla="*/ 100014 h 299352"/>
                <a:gd name="connsiteX12" fmla="*/ 1600200 w 5585921"/>
                <a:gd name="connsiteY12" fmla="*/ 100014 h 299352"/>
                <a:gd name="connsiteX13" fmla="*/ 1976437 w 5585921"/>
                <a:gd name="connsiteY13" fmla="*/ 52389 h 299352"/>
                <a:gd name="connsiteX14" fmla="*/ 2347912 w 5585921"/>
                <a:gd name="connsiteY14" fmla="*/ 80964 h 299352"/>
                <a:gd name="connsiteX15" fmla="*/ 2690812 w 5585921"/>
                <a:gd name="connsiteY15" fmla="*/ 133351 h 299352"/>
                <a:gd name="connsiteX16" fmla="*/ 3014466 w 5585921"/>
                <a:gd name="connsiteY16" fmla="*/ 242496 h 299352"/>
                <a:gd name="connsiteX17" fmla="*/ 3261723 w 5585921"/>
                <a:gd name="connsiteY17" fmla="*/ 284966 h 299352"/>
                <a:gd name="connsiteX18" fmla="*/ 3585770 w 5585921"/>
                <a:gd name="connsiteY18" fmla="*/ 294589 h 299352"/>
                <a:gd name="connsiteX19" fmla="*/ 4100414 w 5585921"/>
                <a:gd name="connsiteY19" fmla="*/ 299352 h 299352"/>
                <a:gd name="connsiteX20" fmla="*/ 4661898 w 5585921"/>
                <a:gd name="connsiteY20" fmla="*/ 299352 h 299352"/>
                <a:gd name="connsiteX21" fmla="*/ 5063912 w 5585921"/>
                <a:gd name="connsiteY21" fmla="*/ 280840 h 299352"/>
                <a:gd name="connsiteX22" fmla="*/ 5585921 w 5585921"/>
                <a:gd name="connsiteY22" fmla="*/ 290023 h 299352"/>
                <a:gd name="connsiteX0" fmla="*/ 0 w 5593065"/>
                <a:gd name="connsiteY0" fmla="*/ 0 h 299352"/>
                <a:gd name="connsiteX1" fmla="*/ 114300 w 5593065"/>
                <a:gd name="connsiteY1" fmla="*/ 9525 h 299352"/>
                <a:gd name="connsiteX2" fmla="*/ 164306 w 5593065"/>
                <a:gd name="connsiteY2" fmla="*/ 28576 h 299352"/>
                <a:gd name="connsiteX3" fmla="*/ 264319 w 5593065"/>
                <a:gd name="connsiteY3" fmla="*/ 28576 h 299352"/>
                <a:gd name="connsiteX4" fmla="*/ 316706 w 5593065"/>
                <a:gd name="connsiteY4" fmla="*/ 66676 h 299352"/>
                <a:gd name="connsiteX5" fmla="*/ 435769 w 5593065"/>
                <a:gd name="connsiteY5" fmla="*/ 76201 h 299352"/>
                <a:gd name="connsiteX6" fmla="*/ 592931 w 5593065"/>
                <a:gd name="connsiteY6" fmla="*/ 23814 h 299352"/>
                <a:gd name="connsiteX7" fmla="*/ 711994 w 5593065"/>
                <a:gd name="connsiteY7" fmla="*/ 4764 h 299352"/>
                <a:gd name="connsiteX8" fmla="*/ 816769 w 5593065"/>
                <a:gd name="connsiteY8" fmla="*/ 1 h 299352"/>
                <a:gd name="connsiteX9" fmla="*/ 983456 w 5593065"/>
                <a:gd name="connsiteY9" fmla="*/ 28576 h 299352"/>
                <a:gd name="connsiteX10" fmla="*/ 1188244 w 5593065"/>
                <a:gd name="connsiteY10" fmla="*/ 71439 h 299352"/>
                <a:gd name="connsiteX11" fmla="*/ 1564481 w 5593065"/>
                <a:gd name="connsiteY11" fmla="*/ 100014 h 299352"/>
                <a:gd name="connsiteX12" fmla="*/ 1607344 w 5593065"/>
                <a:gd name="connsiteY12" fmla="*/ 100014 h 299352"/>
                <a:gd name="connsiteX13" fmla="*/ 1983581 w 5593065"/>
                <a:gd name="connsiteY13" fmla="*/ 52389 h 299352"/>
                <a:gd name="connsiteX14" fmla="*/ 2355056 w 5593065"/>
                <a:gd name="connsiteY14" fmla="*/ 80964 h 299352"/>
                <a:gd name="connsiteX15" fmla="*/ 2697956 w 5593065"/>
                <a:gd name="connsiteY15" fmla="*/ 133351 h 299352"/>
                <a:gd name="connsiteX16" fmla="*/ 3021610 w 5593065"/>
                <a:gd name="connsiteY16" fmla="*/ 242496 h 299352"/>
                <a:gd name="connsiteX17" fmla="*/ 3268867 w 5593065"/>
                <a:gd name="connsiteY17" fmla="*/ 284966 h 299352"/>
                <a:gd name="connsiteX18" fmla="*/ 3592914 w 5593065"/>
                <a:gd name="connsiteY18" fmla="*/ 294589 h 299352"/>
                <a:gd name="connsiteX19" fmla="*/ 4107558 w 5593065"/>
                <a:gd name="connsiteY19" fmla="*/ 299352 h 299352"/>
                <a:gd name="connsiteX20" fmla="*/ 4669042 w 5593065"/>
                <a:gd name="connsiteY20" fmla="*/ 299352 h 299352"/>
                <a:gd name="connsiteX21" fmla="*/ 5071056 w 5593065"/>
                <a:gd name="connsiteY21" fmla="*/ 280840 h 299352"/>
                <a:gd name="connsiteX22" fmla="*/ 5593065 w 5593065"/>
                <a:gd name="connsiteY22" fmla="*/ 290023 h 299352"/>
                <a:gd name="connsiteX0" fmla="*/ 0 w 5590684"/>
                <a:gd name="connsiteY0" fmla="*/ 28574 h 299351"/>
                <a:gd name="connsiteX1" fmla="*/ 111919 w 5590684"/>
                <a:gd name="connsiteY1" fmla="*/ 9524 h 299351"/>
                <a:gd name="connsiteX2" fmla="*/ 161925 w 5590684"/>
                <a:gd name="connsiteY2" fmla="*/ 28575 h 299351"/>
                <a:gd name="connsiteX3" fmla="*/ 261938 w 5590684"/>
                <a:gd name="connsiteY3" fmla="*/ 28575 h 299351"/>
                <a:gd name="connsiteX4" fmla="*/ 314325 w 5590684"/>
                <a:gd name="connsiteY4" fmla="*/ 66675 h 299351"/>
                <a:gd name="connsiteX5" fmla="*/ 433388 w 5590684"/>
                <a:gd name="connsiteY5" fmla="*/ 76200 h 299351"/>
                <a:gd name="connsiteX6" fmla="*/ 590550 w 5590684"/>
                <a:gd name="connsiteY6" fmla="*/ 23813 h 299351"/>
                <a:gd name="connsiteX7" fmla="*/ 709613 w 5590684"/>
                <a:gd name="connsiteY7" fmla="*/ 4763 h 299351"/>
                <a:gd name="connsiteX8" fmla="*/ 814388 w 5590684"/>
                <a:gd name="connsiteY8" fmla="*/ 0 h 299351"/>
                <a:gd name="connsiteX9" fmla="*/ 981075 w 5590684"/>
                <a:gd name="connsiteY9" fmla="*/ 28575 h 299351"/>
                <a:gd name="connsiteX10" fmla="*/ 1185863 w 5590684"/>
                <a:gd name="connsiteY10" fmla="*/ 71438 h 299351"/>
                <a:gd name="connsiteX11" fmla="*/ 1562100 w 5590684"/>
                <a:gd name="connsiteY11" fmla="*/ 100013 h 299351"/>
                <a:gd name="connsiteX12" fmla="*/ 1604963 w 5590684"/>
                <a:gd name="connsiteY12" fmla="*/ 100013 h 299351"/>
                <a:gd name="connsiteX13" fmla="*/ 1981200 w 5590684"/>
                <a:gd name="connsiteY13" fmla="*/ 52388 h 299351"/>
                <a:gd name="connsiteX14" fmla="*/ 2352675 w 5590684"/>
                <a:gd name="connsiteY14" fmla="*/ 80963 h 299351"/>
                <a:gd name="connsiteX15" fmla="*/ 2695575 w 5590684"/>
                <a:gd name="connsiteY15" fmla="*/ 133350 h 299351"/>
                <a:gd name="connsiteX16" fmla="*/ 3019229 w 5590684"/>
                <a:gd name="connsiteY16" fmla="*/ 242495 h 299351"/>
                <a:gd name="connsiteX17" fmla="*/ 3266486 w 5590684"/>
                <a:gd name="connsiteY17" fmla="*/ 284965 h 299351"/>
                <a:gd name="connsiteX18" fmla="*/ 3590533 w 5590684"/>
                <a:gd name="connsiteY18" fmla="*/ 294588 h 299351"/>
                <a:gd name="connsiteX19" fmla="*/ 4105177 w 5590684"/>
                <a:gd name="connsiteY19" fmla="*/ 299351 h 299351"/>
                <a:gd name="connsiteX20" fmla="*/ 4666661 w 5590684"/>
                <a:gd name="connsiteY20" fmla="*/ 299351 h 299351"/>
                <a:gd name="connsiteX21" fmla="*/ 5068675 w 5590684"/>
                <a:gd name="connsiteY21" fmla="*/ 280839 h 299351"/>
                <a:gd name="connsiteX22" fmla="*/ 5590684 w 5590684"/>
                <a:gd name="connsiteY22" fmla="*/ 290022 h 299351"/>
                <a:gd name="connsiteX0" fmla="*/ 0 w 5590684"/>
                <a:gd name="connsiteY0" fmla="*/ 28574 h 299351"/>
                <a:gd name="connsiteX1" fmla="*/ 107156 w 5590684"/>
                <a:gd name="connsiteY1" fmla="*/ 16668 h 299351"/>
                <a:gd name="connsiteX2" fmla="*/ 161925 w 5590684"/>
                <a:gd name="connsiteY2" fmla="*/ 28575 h 299351"/>
                <a:gd name="connsiteX3" fmla="*/ 261938 w 5590684"/>
                <a:gd name="connsiteY3" fmla="*/ 28575 h 299351"/>
                <a:gd name="connsiteX4" fmla="*/ 314325 w 5590684"/>
                <a:gd name="connsiteY4" fmla="*/ 66675 h 299351"/>
                <a:gd name="connsiteX5" fmla="*/ 433388 w 5590684"/>
                <a:gd name="connsiteY5" fmla="*/ 76200 h 299351"/>
                <a:gd name="connsiteX6" fmla="*/ 590550 w 5590684"/>
                <a:gd name="connsiteY6" fmla="*/ 23813 h 299351"/>
                <a:gd name="connsiteX7" fmla="*/ 709613 w 5590684"/>
                <a:gd name="connsiteY7" fmla="*/ 4763 h 299351"/>
                <a:gd name="connsiteX8" fmla="*/ 814388 w 5590684"/>
                <a:gd name="connsiteY8" fmla="*/ 0 h 299351"/>
                <a:gd name="connsiteX9" fmla="*/ 981075 w 5590684"/>
                <a:gd name="connsiteY9" fmla="*/ 28575 h 299351"/>
                <a:gd name="connsiteX10" fmla="*/ 1185863 w 5590684"/>
                <a:gd name="connsiteY10" fmla="*/ 71438 h 299351"/>
                <a:gd name="connsiteX11" fmla="*/ 1562100 w 5590684"/>
                <a:gd name="connsiteY11" fmla="*/ 100013 h 299351"/>
                <a:gd name="connsiteX12" fmla="*/ 1604963 w 5590684"/>
                <a:gd name="connsiteY12" fmla="*/ 100013 h 299351"/>
                <a:gd name="connsiteX13" fmla="*/ 1981200 w 5590684"/>
                <a:gd name="connsiteY13" fmla="*/ 52388 h 299351"/>
                <a:gd name="connsiteX14" fmla="*/ 2352675 w 5590684"/>
                <a:gd name="connsiteY14" fmla="*/ 80963 h 299351"/>
                <a:gd name="connsiteX15" fmla="*/ 2695575 w 5590684"/>
                <a:gd name="connsiteY15" fmla="*/ 133350 h 299351"/>
                <a:gd name="connsiteX16" fmla="*/ 3019229 w 5590684"/>
                <a:gd name="connsiteY16" fmla="*/ 242495 h 299351"/>
                <a:gd name="connsiteX17" fmla="*/ 3266486 w 5590684"/>
                <a:gd name="connsiteY17" fmla="*/ 284965 h 299351"/>
                <a:gd name="connsiteX18" fmla="*/ 3590533 w 5590684"/>
                <a:gd name="connsiteY18" fmla="*/ 294588 h 299351"/>
                <a:gd name="connsiteX19" fmla="*/ 4105177 w 5590684"/>
                <a:gd name="connsiteY19" fmla="*/ 299351 h 299351"/>
                <a:gd name="connsiteX20" fmla="*/ 4666661 w 5590684"/>
                <a:gd name="connsiteY20" fmla="*/ 299351 h 299351"/>
                <a:gd name="connsiteX21" fmla="*/ 5068675 w 5590684"/>
                <a:gd name="connsiteY21" fmla="*/ 280839 h 299351"/>
                <a:gd name="connsiteX22" fmla="*/ 5590684 w 5590684"/>
                <a:gd name="connsiteY22" fmla="*/ 290022 h 299351"/>
                <a:gd name="connsiteX0" fmla="*/ 0 w 5600209"/>
                <a:gd name="connsiteY0" fmla="*/ 35717 h 299351"/>
                <a:gd name="connsiteX1" fmla="*/ 116681 w 5600209"/>
                <a:gd name="connsiteY1" fmla="*/ 16668 h 299351"/>
                <a:gd name="connsiteX2" fmla="*/ 171450 w 5600209"/>
                <a:gd name="connsiteY2" fmla="*/ 28575 h 299351"/>
                <a:gd name="connsiteX3" fmla="*/ 271463 w 5600209"/>
                <a:gd name="connsiteY3" fmla="*/ 28575 h 299351"/>
                <a:gd name="connsiteX4" fmla="*/ 323850 w 5600209"/>
                <a:gd name="connsiteY4" fmla="*/ 66675 h 299351"/>
                <a:gd name="connsiteX5" fmla="*/ 442913 w 5600209"/>
                <a:gd name="connsiteY5" fmla="*/ 76200 h 299351"/>
                <a:gd name="connsiteX6" fmla="*/ 600075 w 5600209"/>
                <a:gd name="connsiteY6" fmla="*/ 23813 h 299351"/>
                <a:gd name="connsiteX7" fmla="*/ 719138 w 5600209"/>
                <a:gd name="connsiteY7" fmla="*/ 4763 h 299351"/>
                <a:gd name="connsiteX8" fmla="*/ 823913 w 5600209"/>
                <a:gd name="connsiteY8" fmla="*/ 0 h 299351"/>
                <a:gd name="connsiteX9" fmla="*/ 990600 w 5600209"/>
                <a:gd name="connsiteY9" fmla="*/ 28575 h 299351"/>
                <a:gd name="connsiteX10" fmla="*/ 1195388 w 5600209"/>
                <a:gd name="connsiteY10" fmla="*/ 71438 h 299351"/>
                <a:gd name="connsiteX11" fmla="*/ 1571625 w 5600209"/>
                <a:gd name="connsiteY11" fmla="*/ 100013 h 299351"/>
                <a:gd name="connsiteX12" fmla="*/ 1614488 w 5600209"/>
                <a:gd name="connsiteY12" fmla="*/ 100013 h 299351"/>
                <a:gd name="connsiteX13" fmla="*/ 1990725 w 5600209"/>
                <a:gd name="connsiteY13" fmla="*/ 52388 h 299351"/>
                <a:gd name="connsiteX14" fmla="*/ 2362200 w 5600209"/>
                <a:gd name="connsiteY14" fmla="*/ 80963 h 299351"/>
                <a:gd name="connsiteX15" fmla="*/ 2705100 w 5600209"/>
                <a:gd name="connsiteY15" fmla="*/ 133350 h 299351"/>
                <a:gd name="connsiteX16" fmla="*/ 3028754 w 5600209"/>
                <a:gd name="connsiteY16" fmla="*/ 242495 h 299351"/>
                <a:gd name="connsiteX17" fmla="*/ 3276011 w 5600209"/>
                <a:gd name="connsiteY17" fmla="*/ 284965 h 299351"/>
                <a:gd name="connsiteX18" fmla="*/ 3600058 w 5600209"/>
                <a:gd name="connsiteY18" fmla="*/ 294588 h 299351"/>
                <a:gd name="connsiteX19" fmla="*/ 4114702 w 5600209"/>
                <a:gd name="connsiteY19" fmla="*/ 299351 h 299351"/>
                <a:gd name="connsiteX20" fmla="*/ 4676186 w 5600209"/>
                <a:gd name="connsiteY20" fmla="*/ 299351 h 299351"/>
                <a:gd name="connsiteX21" fmla="*/ 5078200 w 5600209"/>
                <a:gd name="connsiteY21" fmla="*/ 280839 h 299351"/>
                <a:gd name="connsiteX22" fmla="*/ 5600209 w 5600209"/>
                <a:gd name="connsiteY22" fmla="*/ 290022 h 299351"/>
                <a:gd name="connsiteX0" fmla="*/ 0 w 5635134"/>
                <a:gd name="connsiteY0" fmla="*/ 35717 h 299351"/>
                <a:gd name="connsiteX1" fmla="*/ 116681 w 5635134"/>
                <a:gd name="connsiteY1" fmla="*/ 16668 h 299351"/>
                <a:gd name="connsiteX2" fmla="*/ 171450 w 5635134"/>
                <a:gd name="connsiteY2" fmla="*/ 28575 h 299351"/>
                <a:gd name="connsiteX3" fmla="*/ 271463 w 5635134"/>
                <a:gd name="connsiteY3" fmla="*/ 28575 h 299351"/>
                <a:gd name="connsiteX4" fmla="*/ 323850 w 5635134"/>
                <a:gd name="connsiteY4" fmla="*/ 66675 h 299351"/>
                <a:gd name="connsiteX5" fmla="*/ 442913 w 5635134"/>
                <a:gd name="connsiteY5" fmla="*/ 76200 h 299351"/>
                <a:gd name="connsiteX6" fmla="*/ 600075 w 5635134"/>
                <a:gd name="connsiteY6" fmla="*/ 23813 h 299351"/>
                <a:gd name="connsiteX7" fmla="*/ 719138 w 5635134"/>
                <a:gd name="connsiteY7" fmla="*/ 4763 h 299351"/>
                <a:gd name="connsiteX8" fmla="*/ 823913 w 5635134"/>
                <a:gd name="connsiteY8" fmla="*/ 0 h 299351"/>
                <a:gd name="connsiteX9" fmla="*/ 990600 w 5635134"/>
                <a:gd name="connsiteY9" fmla="*/ 28575 h 299351"/>
                <a:gd name="connsiteX10" fmla="*/ 1195388 w 5635134"/>
                <a:gd name="connsiteY10" fmla="*/ 71438 h 299351"/>
                <a:gd name="connsiteX11" fmla="*/ 1571625 w 5635134"/>
                <a:gd name="connsiteY11" fmla="*/ 100013 h 299351"/>
                <a:gd name="connsiteX12" fmla="*/ 1614488 w 5635134"/>
                <a:gd name="connsiteY12" fmla="*/ 100013 h 299351"/>
                <a:gd name="connsiteX13" fmla="*/ 1990725 w 5635134"/>
                <a:gd name="connsiteY13" fmla="*/ 52388 h 299351"/>
                <a:gd name="connsiteX14" fmla="*/ 2362200 w 5635134"/>
                <a:gd name="connsiteY14" fmla="*/ 80963 h 299351"/>
                <a:gd name="connsiteX15" fmla="*/ 2705100 w 5635134"/>
                <a:gd name="connsiteY15" fmla="*/ 133350 h 299351"/>
                <a:gd name="connsiteX16" fmla="*/ 3028754 w 5635134"/>
                <a:gd name="connsiteY16" fmla="*/ 242495 h 299351"/>
                <a:gd name="connsiteX17" fmla="*/ 3276011 w 5635134"/>
                <a:gd name="connsiteY17" fmla="*/ 284965 h 299351"/>
                <a:gd name="connsiteX18" fmla="*/ 3600058 w 5635134"/>
                <a:gd name="connsiteY18" fmla="*/ 294588 h 299351"/>
                <a:gd name="connsiteX19" fmla="*/ 4114702 w 5635134"/>
                <a:gd name="connsiteY19" fmla="*/ 299351 h 299351"/>
                <a:gd name="connsiteX20" fmla="*/ 4676186 w 5635134"/>
                <a:gd name="connsiteY20" fmla="*/ 299351 h 299351"/>
                <a:gd name="connsiteX21" fmla="*/ 5078200 w 5635134"/>
                <a:gd name="connsiteY21" fmla="*/ 280839 h 299351"/>
                <a:gd name="connsiteX22" fmla="*/ 5635134 w 5635134"/>
                <a:gd name="connsiteY22" fmla="*/ 280497 h 299351"/>
                <a:gd name="connsiteX0" fmla="*/ 0 w 5625609"/>
                <a:gd name="connsiteY0" fmla="*/ 35717 h 299351"/>
                <a:gd name="connsiteX1" fmla="*/ 116681 w 5625609"/>
                <a:gd name="connsiteY1" fmla="*/ 16668 h 299351"/>
                <a:gd name="connsiteX2" fmla="*/ 171450 w 5625609"/>
                <a:gd name="connsiteY2" fmla="*/ 28575 h 299351"/>
                <a:gd name="connsiteX3" fmla="*/ 271463 w 5625609"/>
                <a:gd name="connsiteY3" fmla="*/ 28575 h 299351"/>
                <a:gd name="connsiteX4" fmla="*/ 323850 w 5625609"/>
                <a:gd name="connsiteY4" fmla="*/ 66675 h 299351"/>
                <a:gd name="connsiteX5" fmla="*/ 442913 w 5625609"/>
                <a:gd name="connsiteY5" fmla="*/ 76200 h 299351"/>
                <a:gd name="connsiteX6" fmla="*/ 600075 w 5625609"/>
                <a:gd name="connsiteY6" fmla="*/ 23813 h 299351"/>
                <a:gd name="connsiteX7" fmla="*/ 719138 w 5625609"/>
                <a:gd name="connsiteY7" fmla="*/ 4763 h 299351"/>
                <a:gd name="connsiteX8" fmla="*/ 823913 w 5625609"/>
                <a:gd name="connsiteY8" fmla="*/ 0 h 299351"/>
                <a:gd name="connsiteX9" fmla="*/ 990600 w 5625609"/>
                <a:gd name="connsiteY9" fmla="*/ 28575 h 299351"/>
                <a:gd name="connsiteX10" fmla="*/ 1195388 w 5625609"/>
                <a:gd name="connsiteY10" fmla="*/ 71438 h 299351"/>
                <a:gd name="connsiteX11" fmla="*/ 1571625 w 5625609"/>
                <a:gd name="connsiteY11" fmla="*/ 100013 h 299351"/>
                <a:gd name="connsiteX12" fmla="*/ 1614488 w 5625609"/>
                <a:gd name="connsiteY12" fmla="*/ 100013 h 299351"/>
                <a:gd name="connsiteX13" fmla="*/ 1990725 w 5625609"/>
                <a:gd name="connsiteY13" fmla="*/ 52388 h 299351"/>
                <a:gd name="connsiteX14" fmla="*/ 2362200 w 5625609"/>
                <a:gd name="connsiteY14" fmla="*/ 80963 h 299351"/>
                <a:gd name="connsiteX15" fmla="*/ 2705100 w 5625609"/>
                <a:gd name="connsiteY15" fmla="*/ 133350 h 299351"/>
                <a:gd name="connsiteX16" fmla="*/ 3028754 w 5625609"/>
                <a:gd name="connsiteY16" fmla="*/ 242495 h 299351"/>
                <a:gd name="connsiteX17" fmla="*/ 3276011 w 5625609"/>
                <a:gd name="connsiteY17" fmla="*/ 284965 h 299351"/>
                <a:gd name="connsiteX18" fmla="*/ 3600058 w 5625609"/>
                <a:gd name="connsiteY18" fmla="*/ 294588 h 299351"/>
                <a:gd name="connsiteX19" fmla="*/ 4114702 w 5625609"/>
                <a:gd name="connsiteY19" fmla="*/ 299351 h 299351"/>
                <a:gd name="connsiteX20" fmla="*/ 4676186 w 5625609"/>
                <a:gd name="connsiteY20" fmla="*/ 299351 h 299351"/>
                <a:gd name="connsiteX21" fmla="*/ 5078200 w 5625609"/>
                <a:gd name="connsiteY21" fmla="*/ 280839 h 299351"/>
                <a:gd name="connsiteX22" fmla="*/ 5625609 w 5625609"/>
                <a:gd name="connsiteY22" fmla="*/ 280497 h 29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25609" h="299351">
                  <a:moveTo>
                    <a:pt x="0" y="35717"/>
                  </a:moveTo>
                  <a:lnTo>
                    <a:pt x="116681" y="16668"/>
                  </a:lnTo>
                  <a:lnTo>
                    <a:pt x="171450" y="28575"/>
                  </a:lnTo>
                  <a:lnTo>
                    <a:pt x="271463" y="28575"/>
                  </a:lnTo>
                  <a:lnTo>
                    <a:pt x="323850" y="66675"/>
                  </a:lnTo>
                  <a:lnTo>
                    <a:pt x="442913" y="76200"/>
                  </a:lnTo>
                  <a:lnTo>
                    <a:pt x="600075" y="23813"/>
                  </a:lnTo>
                  <a:lnTo>
                    <a:pt x="719138" y="4763"/>
                  </a:lnTo>
                  <a:lnTo>
                    <a:pt x="823913" y="0"/>
                  </a:lnTo>
                  <a:lnTo>
                    <a:pt x="990600" y="28575"/>
                  </a:lnTo>
                  <a:lnTo>
                    <a:pt x="1195388" y="71438"/>
                  </a:lnTo>
                  <a:lnTo>
                    <a:pt x="1571625" y="100013"/>
                  </a:lnTo>
                  <a:lnTo>
                    <a:pt x="1614488" y="100013"/>
                  </a:lnTo>
                  <a:lnTo>
                    <a:pt x="1990725" y="52388"/>
                  </a:lnTo>
                  <a:lnTo>
                    <a:pt x="2362200" y="80963"/>
                  </a:lnTo>
                  <a:lnTo>
                    <a:pt x="2705100" y="133350"/>
                  </a:lnTo>
                  <a:lnTo>
                    <a:pt x="3028754" y="242495"/>
                  </a:lnTo>
                  <a:lnTo>
                    <a:pt x="3276011" y="284965"/>
                  </a:lnTo>
                  <a:lnTo>
                    <a:pt x="3600058" y="294588"/>
                  </a:lnTo>
                  <a:cubicBezTo>
                    <a:pt x="3768464" y="274180"/>
                    <a:pt x="3935347" y="298557"/>
                    <a:pt x="4114702" y="299351"/>
                  </a:cubicBezTo>
                  <a:lnTo>
                    <a:pt x="4676186" y="299351"/>
                  </a:lnTo>
                  <a:cubicBezTo>
                    <a:pt x="4836769" y="296266"/>
                    <a:pt x="4963049" y="280725"/>
                    <a:pt x="5078200" y="280839"/>
                  </a:cubicBezTo>
                  <a:lnTo>
                    <a:pt x="5625609" y="28049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p:cNvSpPr/>
            <p:nvPr/>
          </p:nvSpPr>
          <p:spPr>
            <a:xfrm rot="20720568">
              <a:off x="2685767" y="5681052"/>
              <a:ext cx="1075318" cy="77965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62987"/>
                <a:gd name="connsiteY0" fmla="*/ 866154 h 964630"/>
                <a:gd name="connsiteX1" fmla="*/ 467297 w 1162987"/>
                <a:gd name="connsiteY1" fmla="*/ 210176 h 964630"/>
                <a:gd name="connsiteX2" fmla="*/ 646667 w 1162987"/>
                <a:gd name="connsiteY2" fmla="*/ 2576 h 964630"/>
                <a:gd name="connsiteX3" fmla="*/ 779650 w 1162987"/>
                <a:gd name="connsiteY3" fmla="*/ 96425 h 964630"/>
                <a:gd name="connsiteX4" fmla="*/ 1162987 w 1162987"/>
                <a:gd name="connsiteY4" fmla="*/ 964630 h 964630"/>
                <a:gd name="connsiteX5" fmla="*/ 0 w 1162987"/>
                <a:gd name="connsiteY5" fmla="*/ 866154 h 964630"/>
                <a:gd name="connsiteX0" fmla="*/ 0 w 1199888"/>
                <a:gd name="connsiteY0" fmla="*/ 866154 h 935306"/>
                <a:gd name="connsiteX1" fmla="*/ 467297 w 1199888"/>
                <a:gd name="connsiteY1" fmla="*/ 210176 h 935306"/>
                <a:gd name="connsiteX2" fmla="*/ 646667 w 1199888"/>
                <a:gd name="connsiteY2" fmla="*/ 2576 h 935306"/>
                <a:gd name="connsiteX3" fmla="*/ 779650 w 1199888"/>
                <a:gd name="connsiteY3" fmla="*/ 96425 h 935306"/>
                <a:gd name="connsiteX4" fmla="*/ 1199888 w 1199888"/>
                <a:gd name="connsiteY4" fmla="*/ 935306 h 935306"/>
                <a:gd name="connsiteX5" fmla="*/ 0 w 1199888"/>
                <a:gd name="connsiteY5" fmla="*/ 866154 h 935306"/>
                <a:gd name="connsiteX0" fmla="*/ 0 w 1199888"/>
                <a:gd name="connsiteY0" fmla="*/ 848624 h 917776"/>
                <a:gd name="connsiteX1" fmla="*/ 467297 w 1199888"/>
                <a:gd name="connsiteY1" fmla="*/ 192646 h 917776"/>
                <a:gd name="connsiteX2" fmla="*/ 637125 w 1199888"/>
                <a:gd name="connsiteY2" fmla="*/ 21527 h 917776"/>
                <a:gd name="connsiteX3" fmla="*/ 779650 w 1199888"/>
                <a:gd name="connsiteY3" fmla="*/ 78895 h 917776"/>
                <a:gd name="connsiteX4" fmla="*/ 1199888 w 1199888"/>
                <a:gd name="connsiteY4" fmla="*/ 917776 h 917776"/>
                <a:gd name="connsiteX5" fmla="*/ 0 w 1199888"/>
                <a:gd name="connsiteY5" fmla="*/ 848624 h 917776"/>
                <a:gd name="connsiteX0" fmla="*/ 0 w 1252644"/>
                <a:gd name="connsiteY0" fmla="*/ 864057 h 917776"/>
                <a:gd name="connsiteX1" fmla="*/ 520053 w 1252644"/>
                <a:gd name="connsiteY1" fmla="*/ 192646 h 917776"/>
                <a:gd name="connsiteX2" fmla="*/ 689881 w 1252644"/>
                <a:gd name="connsiteY2" fmla="*/ 21527 h 917776"/>
                <a:gd name="connsiteX3" fmla="*/ 832406 w 1252644"/>
                <a:gd name="connsiteY3" fmla="*/ 78895 h 917776"/>
                <a:gd name="connsiteX4" fmla="*/ 1252644 w 1252644"/>
                <a:gd name="connsiteY4" fmla="*/ 917776 h 917776"/>
                <a:gd name="connsiteX5" fmla="*/ 0 w 1252644"/>
                <a:gd name="connsiteY5" fmla="*/ 864057 h 917776"/>
                <a:gd name="connsiteX0" fmla="*/ 0 w 1240718"/>
                <a:gd name="connsiteY0" fmla="*/ 864057 h 963376"/>
                <a:gd name="connsiteX1" fmla="*/ 520053 w 1240718"/>
                <a:gd name="connsiteY1" fmla="*/ 192646 h 963376"/>
                <a:gd name="connsiteX2" fmla="*/ 689881 w 1240718"/>
                <a:gd name="connsiteY2" fmla="*/ 21527 h 963376"/>
                <a:gd name="connsiteX3" fmla="*/ 832406 w 1240718"/>
                <a:gd name="connsiteY3" fmla="*/ 78895 h 963376"/>
                <a:gd name="connsiteX4" fmla="*/ 1240718 w 1240718"/>
                <a:gd name="connsiteY4" fmla="*/ 963376 h 963376"/>
                <a:gd name="connsiteX5" fmla="*/ 0 w 1240718"/>
                <a:gd name="connsiteY5" fmla="*/ 864057 h 963376"/>
                <a:gd name="connsiteX0" fmla="*/ 0 w 1240718"/>
                <a:gd name="connsiteY0" fmla="*/ 864057 h 1012501"/>
                <a:gd name="connsiteX1" fmla="*/ 520053 w 1240718"/>
                <a:gd name="connsiteY1" fmla="*/ 192646 h 1012501"/>
                <a:gd name="connsiteX2" fmla="*/ 689881 w 1240718"/>
                <a:gd name="connsiteY2" fmla="*/ 21527 h 1012501"/>
                <a:gd name="connsiteX3" fmla="*/ 832406 w 1240718"/>
                <a:gd name="connsiteY3" fmla="*/ 78895 h 1012501"/>
                <a:gd name="connsiteX4" fmla="*/ 1240718 w 1240718"/>
                <a:gd name="connsiteY4" fmla="*/ 963376 h 1012501"/>
                <a:gd name="connsiteX5" fmla="*/ 692677 w 1240718"/>
                <a:gd name="connsiteY5" fmla="*/ 892186 h 1012501"/>
                <a:gd name="connsiteX6" fmla="*/ 0 w 1240718"/>
                <a:gd name="connsiteY6" fmla="*/ 864057 h 1012501"/>
                <a:gd name="connsiteX0" fmla="*/ 0 w 1240718"/>
                <a:gd name="connsiteY0" fmla="*/ 859359 h 1007803"/>
                <a:gd name="connsiteX1" fmla="*/ 520053 w 1240718"/>
                <a:gd name="connsiteY1" fmla="*/ 187948 h 1007803"/>
                <a:gd name="connsiteX2" fmla="*/ 689881 w 1240718"/>
                <a:gd name="connsiteY2" fmla="*/ 16829 h 1007803"/>
                <a:gd name="connsiteX3" fmla="*/ 872172 w 1240718"/>
                <a:gd name="connsiteY3" fmla="*/ 82136 h 1007803"/>
                <a:gd name="connsiteX4" fmla="*/ 1240718 w 1240718"/>
                <a:gd name="connsiteY4" fmla="*/ 958678 h 1007803"/>
                <a:gd name="connsiteX5" fmla="*/ 692677 w 1240718"/>
                <a:gd name="connsiteY5" fmla="*/ 887488 h 1007803"/>
                <a:gd name="connsiteX6" fmla="*/ 0 w 1240718"/>
                <a:gd name="connsiteY6" fmla="*/ 859359 h 1007803"/>
                <a:gd name="connsiteX0" fmla="*/ 0 w 1240718"/>
                <a:gd name="connsiteY0" fmla="*/ 842530 h 990974"/>
                <a:gd name="connsiteX1" fmla="*/ 520053 w 1240718"/>
                <a:gd name="connsiteY1" fmla="*/ 171119 h 990974"/>
                <a:gd name="connsiteX2" fmla="*/ 689881 w 1240718"/>
                <a:gd name="connsiteY2" fmla="*/ 0 h 990974"/>
                <a:gd name="connsiteX3" fmla="*/ 872172 w 1240718"/>
                <a:gd name="connsiteY3" fmla="*/ 65307 h 990974"/>
                <a:gd name="connsiteX4" fmla="*/ 1240718 w 1240718"/>
                <a:gd name="connsiteY4" fmla="*/ 941849 h 990974"/>
                <a:gd name="connsiteX5" fmla="*/ 692677 w 1240718"/>
                <a:gd name="connsiteY5" fmla="*/ 870659 h 990974"/>
                <a:gd name="connsiteX6" fmla="*/ 0 w 1240718"/>
                <a:gd name="connsiteY6" fmla="*/ 842530 h 990974"/>
                <a:gd name="connsiteX0" fmla="*/ 0 w 1223032"/>
                <a:gd name="connsiteY0" fmla="*/ 842530 h 933787"/>
                <a:gd name="connsiteX1" fmla="*/ 520053 w 1223032"/>
                <a:gd name="connsiteY1" fmla="*/ 171119 h 933787"/>
                <a:gd name="connsiteX2" fmla="*/ 689881 w 1223032"/>
                <a:gd name="connsiteY2" fmla="*/ 0 h 933787"/>
                <a:gd name="connsiteX3" fmla="*/ 872172 w 1223032"/>
                <a:gd name="connsiteY3" fmla="*/ 65307 h 933787"/>
                <a:gd name="connsiteX4" fmla="*/ 1223032 w 1223032"/>
                <a:gd name="connsiteY4" fmla="*/ 868306 h 933787"/>
                <a:gd name="connsiteX5" fmla="*/ 692677 w 1223032"/>
                <a:gd name="connsiteY5" fmla="*/ 870659 h 933787"/>
                <a:gd name="connsiteX6" fmla="*/ 0 w 1223032"/>
                <a:gd name="connsiteY6" fmla="*/ 842530 h 93378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0626"/>
                <a:gd name="connsiteY0" fmla="*/ 831012 h 891256"/>
                <a:gd name="connsiteX1" fmla="*/ 517039 w 1210626"/>
                <a:gd name="connsiteY1" fmla="*/ 171119 h 891256"/>
                <a:gd name="connsiteX2" fmla="*/ 686867 w 1210626"/>
                <a:gd name="connsiteY2" fmla="*/ 0 h 891256"/>
                <a:gd name="connsiteX3" fmla="*/ 869158 w 1210626"/>
                <a:gd name="connsiteY3" fmla="*/ 65307 h 891256"/>
                <a:gd name="connsiteX4" fmla="*/ 1210626 w 1210626"/>
                <a:gd name="connsiteY4" fmla="*/ 828929 h 891256"/>
                <a:gd name="connsiteX5" fmla="*/ 689663 w 1210626"/>
                <a:gd name="connsiteY5" fmla="*/ 870659 h 891256"/>
                <a:gd name="connsiteX6" fmla="*/ 0 w 1210626"/>
                <a:gd name="connsiteY6" fmla="*/ 831012 h 891256"/>
                <a:gd name="connsiteX0" fmla="*/ 0 w 1231750"/>
                <a:gd name="connsiteY0" fmla="*/ 831012 h 891256"/>
                <a:gd name="connsiteX1" fmla="*/ 517039 w 1231750"/>
                <a:gd name="connsiteY1" fmla="*/ 171119 h 891256"/>
                <a:gd name="connsiteX2" fmla="*/ 686867 w 1231750"/>
                <a:gd name="connsiteY2" fmla="*/ 0 h 891256"/>
                <a:gd name="connsiteX3" fmla="*/ 869158 w 1231750"/>
                <a:gd name="connsiteY3" fmla="*/ 65307 h 891256"/>
                <a:gd name="connsiteX4" fmla="*/ 1231750 w 1231750"/>
                <a:gd name="connsiteY4" fmla="*/ 851684 h 891256"/>
                <a:gd name="connsiteX5" fmla="*/ 689663 w 1231750"/>
                <a:gd name="connsiteY5" fmla="*/ 870659 h 891256"/>
                <a:gd name="connsiteX6" fmla="*/ 0 w 1231750"/>
                <a:gd name="connsiteY6" fmla="*/ 831012 h 891256"/>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05671 h 853814"/>
                <a:gd name="connsiteX1" fmla="*/ 517039 w 1231750"/>
                <a:gd name="connsiteY1" fmla="*/ 145778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62387 w 1231750"/>
                <a:gd name="connsiteY1" fmla="*/ 232400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26343"/>
                <a:gd name="connsiteX1" fmla="*/ 478407 w 1247770"/>
                <a:gd name="connsiteY1" fmla="*/ 232400 h 826343"/>
                <a:gd name="connsiteX2" fmla="*/ 696259 w 1247770"/>
                <a:gd name="connsiteY2" fmla="*/ 0 h 826343"/>
                <a:gd name="connsiteX3" fmla="*/ 893082 w 1247770"/>
                <a:gd name="connsiteY3" fmla="*/ 56802 h 826343"/>
                <a:gd name="connsiteX4" fmla="*/ 1247770 w 1247770"/>
                <a:gd name="connsiteY4" fmla="*/ 826343 h 826343"/>
                <a:gd name="connsiteX5" fmla="*/ 680165 w 1247770"/>
                <a:gd name="connsiteY5" fmla="*/ 801724 h 826343"/>
                <a:gd name="connsiteX6" fmla="*/ 0 w 1247770"/>
                <a:gd name="connsiteY6" fmla="*/ 791636 h 826343"/>
                <a:gd name="connsiteX0" fmla="*/ 0 w 1268291"/>
                <a:gd name="connsiteY0" fmla="*/ 791636 h 851401"/>
                <a:gd name="connsiteX1" fmla="*/ 478407 w 1268291"/>
                <a:gd name="connsiteY1" fmla="*/ 232400 h 851401"/>
                <a:gd name="connsiteX2" fmla="*/ 696259 w 1268291"/>
                <a:gd name="connsiteY2" fmla="*/ 0 h 851401"/>
                <a:gd name="connsiteX3" fmla="*/ 893082 w 1268291"/>
                <a:gd name="connsiteY3" fmla="*/ 56802 h 851401"/>
                <a:gd name="connsiteX4" fmla="*/ 1268291 w 1268291"/>
                <a:gd name="connsiteY4" fmla="*/ 851401 h 851401"/>
                <a:gd name="connsiteX5" fmla="*/ 680165 w 1268291"/>
                <a:gd name="connsiteY5" fmla="*/ 801724 h 851401"/>
                <a:gd name="connsiteX6" fmla="*/ 0 w 1268291"/>
                <a:gd name="connsiteY6" fmla="*/ 791636 h 851401"/>
                <a:gd name="connsiteX0" fmla="*/ 0 w 1268291"/>
                <a:gd name="connsiteY0" fmla="*/ 791636 h 851401"/>
                <a:gd name="connsiteX1" fmla="*/ 478407 w 1268291"/>
                <a:gd name="connsiteY1" fmla="*/ 232400 h 851401"/>
                <a:gd name="connsiteX2" fmla="*/ 696259 w 1268291"/>
                <a:gd name="connsiteY2" fmla="*/ 0 h 851401"/>
                <a:gd name="connsiteX3" fmla="*/ 910910 w 1268291"/>
                <a:gd name="connsiteY3" fmla="*/ 63926 h 851401"/>
                <a:gd name="connsiteX4" fmla="*/ 1268291 w 1268291"/>
                <a:gd name="connsiteY4" fmla="*/ 851401 h 851401"/>
                <a:gd name="connsiteX5" fmla="*/ 680165 w 1268291"/>
                <a:gd name="connsiteY5" fmla="*/ 801724 h 851401"/>
                <a:gd name="connsiteX6" fmla="*/ 0 w 1268291"/>
                <a:gd name="connsiteY6" fmla="*/ 791636 h 851401"/>
                <a:gd name="connsiteX0" fmla="*/ 0 w 1320625"/>
                <a:gd name="connsiteY0" fmla="*/ 791636 h 874833"/>
                <a:gd name="connsiteX1" fmla="*/ 478407 w 1320625"/>
                <a:gd name="connsiteY1" fmla="*/ 232400 h 874833"/>
                <a:gd name="connsiteX2" fmla="*/ 696259 w 1320625"/>
                <a:gd name="connsiteY2" fmla="*/ 0 h 874833"/>
                <a:gd name="connsiteX3" fmla="*/ 910910 w 1320625"/>
                <a:gd name="connsiteY3" fmla="*/ 63926 h 874833"/>
                <a:gd name="connsiteX4" fmla="*/ 1320625 w 1320625"/>
                <a:gd name="connsiteY4" fmla="*/ 874833 h 874833"/>
                <a:gd name="connsiteX5" fmla="*/ 680165 w 1320625"/>
                <a:gd name="connsiteY5" fmla="*/ 801724 h 874833"/>
                <a:gd name="connsiteX6" fmla="*/ 0 w 1320625"/>
                <a:gd name="connsiteY6" fmla="*/ 791636 h 874833"/>
                <a:gd name="connsiteX0" fmla="*/ 0 w 1320625"/>
                <a:gd name="connsiteY0" fmla="*/ 791636 h 874833"/>
                <a:gd name="connsiteX1" fmla="*/ 478407 w 1320625"/>
                <a:gd name="connsiteY1" fmla="*/ 232400 h 874833"/>
                <a:gd name="connsiteX2" fmla="*/ 696259 w 1320625"/>
                <a:gd name="connsiteY2" fmla="*/ 0 h 874833"/>
                <a:gd name="connsiteX3" fmla="*/ 910910 w 1320625"/>
                <a:gd name="connsiteY3" fmla="*/ 63926 h 874833"/>
                <a:gd name="connsiteX4" fmla="*/ 1320625 w 1320625"/>
                <a:gd name="connsiteY4" fmla="*/ 874833 h 874833"/>
                <a:gd name="connsiteX5" fmla="*/ 623060 w 1320625"/>
                <a:gd name="connsiteY5" fmla="*/ 796531 h 874833"/>
                <a:gd name="connsiteX6" fmla="*/ 0 w 1320625"/>
                <a:gd name="connsiteY6" fmla="*/ 791636 h 874833"/>
                <a:gd name="connsiteX0" fmla="*/ 0 w 1316797"/>
                <a:gd name="connsiteY0" fmla="*/ 758178 h 874833"/>
                <a:gd name="connsiteX1" fmla="*/ 474579 w 1316797"/>
                <a:gd name="connsiteY1" fmla="*/ 232400 h 874833"/>
                <a:gd name="connsiteX2" fmla="*/ 692431 w 1316797"/>
                <a:gd name="connsiteY2" fmla="*/ 0 h 874833"/>
                <a:gd name="connsiteX3" fmla="*/ 907082 w 1316797"/>
                <a:gd name="connsiteY3" fmla="*/ 63926 h 874833"/>
                <a:gd name="connsiteX4" fmla="*/ 1316797 w 1316797"/>
                <a:gd name="connsiteY4" fmla="*/ 874833 h 874833"/>
                <a:gd name="connsiteX5" fmla="*/ 619232 w 1316797"/>
                <a:gd name="connsiteY5" fmla="*/ 796531 h 874833"/>
                <a:gd name="connsiteX6" fmla="*/ 0 w 1316797"/>
                <a:gd name="connsiteY6" fmla="*/ 758178 h 874833"/>
                <a:gd name="connsiteX0" fmla="*/ 0 w 1316797"/>
                <a:gd name="connsiteY0" fmla="*/ 758178 h 874833"/>
                <a:gd name="connsiteX1" fmla="*/ 474579 w 1316797"/>
                <a:gd name="connsiteY1" fmla="*/ 232400 h 874833"/>
                <a:gd name="connsiteX2" fmla="*/ 692431 w 1316797"/>
                <a:gd name="connsiteY2" fmla="*/ 0 h 874833"/>
                <a:gd name="connsiteX3" fmla="*/ 907082 w 1316797"/>
                <a:gd name="connsiteY3" fmla="*/ 63926 h 874833"/>
                <a:gd name="connsiteX4" fmla="*/ 1316797 w 1316797"/>
                <a:gd name="connsiteY4" fmla="*/ 874833 h 874833"/>
                <a:gd name="connsiteX5" fmla="*/ 619232 w 1316797"/>
                <a:gd name="connsiteY5" fmla="*/ 796531 h 874833"/>
                <a:gd name="connsiteX6" fmla="*/ 0 w 1316797"/>
                <a:gd name="connsiteY6" fmla="*/ 758178 h 874833"/>
                <a:gd name="connsiteX0" fmla="*/ 0 w 1288513"/>
                <a:gd name="connsiteY0" fmla="*/ 758178 h 926508"/>
                <a:gd name="connsiteX1" fmla="*/ 474579 w 1288513"/>
                <a:gd name="connsiteY1" fmla="*/ 232400 h 926508"/>
                <a:gd name="connsiteX2" fmla="*/ 692431 w 1288513"/>
                <a:gd name="connsiteY2" fmla="*/ 0 h 926508"/>
                <a:gd name="connsiteX3" fmla="*/ 907082 w 1288513"/>
                <a:gd name="connsiteY3" fmla="*/ 63926 h 926508"/>
                <a:gd name="connsiteX4" fmla="*/ 1288513 w 1288513"/>
                <a:gd name="connsiteY4" fmla="*/ 926508 h 926508"/>
                <a:gd name="connsiteX5" fmla="*/ 619232 w 1288513"/>
                <a:gd name="connsiteY5" fmla="*/ 796531 h 926508"/>
                <a:gd name="connsiteX6" fmla="*/ 0 w 1288513"/>
                <a:gd name="connsiteY6" fmla="*/ 758178 h 926508"/>
                <a:gd name="connsiteX0" fmla="*/ 0 w 1288513"/>
                <a:gd name="connsiteY0" fmla="*/ 758178 h 926508"/>
                <a:gd name="connsiteX1" fmla="*/ 474579 w 1288513"/>
                <a:gd name="connsiteY1" fmla="*/ 232400 h 926508"/>
                <a:gd name="connsiteX2" fmla="*/ 692431 w 1288513"/>
                <a:gd name="connsiteY2" fmla="*/ 0 h 926508"/>
                <a:gd name="connsiteX3" fmla="*/ 907082 w 1288513"/>
                <a:gd name="connsiteY3" fmla="*/ 63926 h 926508"/>
                <a:gd name="connsiteX4" fmla="*/ 1288513 w 1288513"/>
                <a:gd name="connsiteY4" fmla="*/ 926508 h 926508"/>
                <a:gd name="connsiteX5" fmla="*/ 619232 w 1288513"/>
                <a:gd name="connsiteY5" fmla="*/ 796531 h 926508"/>
                <a:gd name="connsiteX6" fmla="*/ 417684 w 1288513"/>
                <a:gd name="connsiteY6" fmla="*/ 785806 h 926508"/>
                <a:gd name="connsiteX7" fmla="*/ 0 w 1288513"/>
                <a:gd name="connsiteY7" fmla="*/ 758178 h 926508"/>
                <a:gd name="connsiteX0" fmla="*/ 0 w 1288513"/>
                <a:gd name="connsiteY0" fmla="*/ 758178 h 926508"/>
                <a:gd name="connsiteX1" fmla="*/ 474579 w 1288513"/>
                <a:gd name="connsiteY1" fmla="*/ 232400 h 926508"/>
                <a:gd name="connsiteX2" fmla="*/ 692431 w 1288513"/>
                <a:gd name="connsiteY2" fmla="*/ 0 h 926508"/>
                <a:gd name="connsiteX3" fmla="*/ 907082 w 1288513"/>
                <a:gd name="connsiteY3" fmla="*/ 63926 h 926508"/>
                <a:gd name="connsiteX4" fmla="*/ 1288513 w 1288513"/>
                <a:gd name="connsiteY4" fmla="*/ 926508 h 926508"/>
                <a:gd name="connsiteX5" fmla="*/ 619232 w 1288513"/>
                <a:gd name="connsiteY5" fmla="*/ 796531 h 926508"/>
                <a:gd name="connsiteX6" fmla="*/ 417684 w 1288513"/>
                <a:gd name="connsiteY6" fmla="*/ 785806 h 926508"/>
                <a:gd name="connsiteX7" fmla="*/ 0 w 1288513"/>
                <a:gd name="connsiteY7" fmla="*/ 758178 h 926508"/>
                <a:gd name="connsiteX0" fmla="*/ 0 w 1288513"/>
                <a:gd name="connsiteY0" fmla="*/ 758178 h 926508"/>
                <a:gd name="connsiteX1" fmla="*/ 474579 w 1288513"/>
                <a:gd name="connsiteY1" fmla="*/ 232400 h 926508"/>
                <a:gd name="connsiteX2" fmla="*/ 692431 w 1288513"/>
                <a:gd name="connsiteY2" fmla="*/ 0 h 926508"/>
                <a:gd name="connsiteX3" fmla="*/ 963364 w 1288513"/>
                <a:gd name="connsiteY3" fmla="*/ 93414 h 926508"/>
                <a:gd name="connsiteX4" fmla="*/ 1288513 w 1288513"/>
                <a:gd name="connsiteY4" fmla="*/ 926508 h 926508"/>
                <a:gd name="connsiteX5" fmla="*/ 619232 w 1288513"/>
                <a:gd name="connsiteY5" fmla="*/ 796531 h 926508"/>
                <a:gd name="connsiteX6" fmla="*/ 417684 w 1288513"/>
                <a:gd name="connsiteY6" fmla="*/ 785806 h 926508"/>
                <a:gd name="connsiteX7" fmla="*/ 0 w 1288513"/>
                <a:gd name="connsiteY7" fmla="*/ 758178 h 926508"/>
                <a:gd name="connsiteX0" fmla="*/ 0 w 1309354"/>
                <a:gd name="connsiteY0" fmla="*/ 758178 h 922114"/>
                <a:gd name="connsiteX1" fmla="*/ 474579 w 1309354"/>
                <a:gd name="connsiteY1" fmla="*/ 232400 h 922114"/>
                <a:gd name="connsiteX2" fmla="*/ 692431 w 1309354"/>
                <a:gd name="connsiteY2" fmla="*/ 0 h 922114"/>
                <a:gd name="connsiteX3" fmla="*/ 963364 w 1309354"/>
                <a:gd name="connsiteY3" fmla="*/ 93414 h 922114"/>
                <a:gd name="connsiteX4" fmla="*/ 1309354 w 1309354"/>
                <a:gd name="connsiteY4" fmla="*/ 922114 h 922114"/>
                <a:gd name="connsiteX5" fmla="*/ 619232 w 1309354"/>
                <a:gd name="connsiteY5" fmla="*/ 796531 h 922114"/>
                <a:gd name="connsiteX6" fmla="*/ 417684 w 1309354"/>
                <a:gd name="connsiteY6" fmla="*/ 785806 h 922114"/>
                <a:gd name="connsiteX7" fmla="*/ 0 w 1309354"/>
                <a:gd name="connsiteY7" fmla="*/ 758178 h 922114"/>
                <a:gd name="connsiteX0" fmla="*/ 0 w 1309354"/>
                <a:gd name="connsiteY0" fmla="*/ 729895 h 893831"/>
                <a:gd name="connsiteX1" fmla="*/ 474579 w 1309354"/>
                <a:gd name="connsiteY1" fmla="*/ 204117 h 893831"/>
                <a:gd name="connsiteX2" fmla="*/ 744106 w 1309354"/>
                <a:gd name="connsiteY2" fmla="*/ 0 h 893831"/>
                <a:gd name="connsiteX3" fmla="*/ 963364 w 1309354"/>
                <a:gd name="connsiteY3" fmla="*/ 65131 h 893831"/>
                <a:gd name="connsiteX4" fmla="*/ 1309354 w 1309354"/>
                <a:gd name="connsiteY4" fmla="*/ 893831 h 893831"/>
                <a:gd name="connsiteX5" fmla="*/ 619232 w 1309354"/>
                <a:gd name="connsiteY5" fmla="*/ 768248 h 893831"/>
                <a:gd name="connsiteX6" fmla="*/ 417684 w 1309354"/>
                <a:gd name="connsiteY6" fmla="*/ 757523 h 893831"/>
                <a:gd name="connsiteX7" fmla="*/ 0 w 1309354"/>
                <a:gd name="connsiteY7" fmla="*/ 729895 h 893831"/>
                <a:gd name="connsiteX0" fmla="*/ 0 w 1309354"/>
                <a:gd name="connsiteY0" fmla="*/ 729895 h 893831"/>
                <a:gd name="connsiteX1" fmla="*/ 539084 w 1309354"/>
                <a:gd name="connsiteY1" fmla="*/ 220988 h 893831"/>
                <a:gd name="connsiteX2" fmla="*/ 744106 w 1309354"/>
                <a:gd name="connsiteY2" fmla="*/ 0 h 893831"/>
                <a:gd name="connsiteX3" fmla="*/ 963364 w 1309354"/>
                <a:gd name="connsiteY3" fmla="*/ 65131 h 893831"/>
                <a:gd name="connsiteX4" fmla="*/ 1309354 w 1309354"/>
                <a:gd name="connsiteY4" fmla="*/ 893831 h 893831"/>
                <a:gd name="connsiteX5" fmla="*/ 619232 w 1309354"/>
                <a:gd name="connsiteY5" fmla="*/ 768248 h 893831"/>
                <a:gd name="connsiteX6" fmla="*/ 417684 w 1309354"/>
                <a:gd name="connsiteY6" fmla="*/ 757523 h 893831"/>
                <a:gd name="connsiteX7" fmla="*/ 0 w 1309354"/>
                <a:gd name="connsiteY7" fmla="*/ 729895 h 893831"/>
                <a:gd name="connsiteX0" fmla="*/ 0 w 1232798"/>
                <a:gd name="connsiteY0" fmla="*/ 700691 h 893831"/>
                <a:gd name="connsiteX1" fmla="*/ 462528 w 1232798"/>
                <a:gd name="connsiteY1" fmla="*/ 220988 h 893831"/>
                <a:gd name="connsiteX2" fmla="*/ 667550 w 1232798"/>
                <a:gd name="connsiteY2" fmla="*/ 0 h 893831"/>
                <a:gd name="connsiteX3" fmla="*/ 886808 w 1232798"/>
                <a:gd name="connsiteY3" fmla="*/ 65131 h 893831"/>
                <a:gd name="connsiteX4" fmla="*/ 1232798 w 1232798"/>
                <a:gd name="connsiteY4" fmla="*/ 893831 h 893831"/>
                <a:gd name="connsiteX5" fmla="*/ 542676 w 1232798"/>
                <a:gd name="connsiteY5" fmla="*/ 768248 h 893831"/>
                <a:gd name="connsiteX6" fmla="*/ 341128 w 1232798"/>
                <a:gd name="connsiteY6" fmla="*/ 757523 h 893831"/>
                <a:gd name="connsiteX7" fmla="*/ 0 w 1232798"/>
                <a:gd name="connsiteY7" fmla="*/ 700691 h 89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798" h="893831">
                  <a:moveTo>
                    <a:pt x="0" y="700691"/>
                  </a:moveTo>
                  <a:cubicBezTo>
                    <a:pt x="194289" y="492108"/>
                    <a:pt x="302300" y="431095"/>
                    <a:pt x="462528" y="220988"/>
                  </a:cubicBezTo>
                  <a:cubicBezTo>
                    <a:pt x="547567" y="120338"/>
                    <a:pt x="641494" y="35605"/>
                    <a:pt x="667550" y="0"/>
                  </a:cubicBezTo>
                  <a:cubicBezTo>
                    <a:pt x="719516" y="25321"/>
                    <a:pt x="774420" y="43121"/>
                    <a:pt x="886808" y="65131"/>
                  </a:cubicBezTo>
                  <a:cubicBezTo>
                    <a:pt x="913744" y="137812"/>
                    <a:pt x="1157199" y="669148"/>
                    <a:pt x="1232798" y="893831"/>
                  </a:cubicBezTo>
                  <a:cubicBezTo>
                    <a:pt x="1084844" y="890935"/>
                    <a:pt x="691288" y="790966"/>
                    <a:pt x="542676" y="768248"/>
                  </a:cubicBezTo>
                  <a:cubicBezTo>
                    <a:pt x="394064" y="745530"/>
                    <a:pt x="444333" y="763915"/>
                    <a:pt x="341128" y="757523"/>
                  </a:cubicBezTo>
                  <a:cubicBezTo>
                    <a:pt x="237923" y="751131"/>
                    <a:pt x="149359" y="703198"/>
                    <a:pt x="0" y="700691"/>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 name="Freeform 43"/>
            <p:cNvSpPr/>
            <p:nvPr/>
          </p:nvSpPr>
          <p:spPr>
            <a:xfrm rot="19986692">
              <a:off x="3603521" y="5681274"/>
              <a:ext cx="369450" cy="73268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05686 w 537280"/>
                <a:gd name="connsiteY3" fmla="*/ 957745 h 1053428"/>
                <a:gd name="connsiteX4" fmla="*/ 0 w 537280"/>
                <a:gd name="connsiteY4" fmla="*/ 0 h 1053428"/>
                <a:gd name="connsiteX0" fmla="*/ 0 w 537280"/>
                <a:gd name="connsiteY0" fmla="*/ 0 h 1053428"/>
                <a:gd name="connsiteX1" fmla="*/ 266207 w 537280"/>
                <a:gd name="connsiteY1" fmla="*/ 72636 h 1053428"/>
                <a:gd name="connsiteX2" fmla="*/ 537280 w 537280"/>
                <a:gd name="connsiteY2" fmla="*/ 1053428 h 1053428"/>
                <a:gd name="connsiteX3" fmla="*/ 205686 w 537280"/>
                <a:gd name="connsiteY3" fmla="*/ 957745 h 1053428"/>
                <a:gd name="connsiteX4" fmla="*/ 0 w 537280"/>
                <a:gd name="connsiteY4" fmla="*/ 0 h 1053428"/>
                <a:gd name="connsiteX0" fmla="*/ 0 w 519573"/>
                <a:gd name="connsiteY0" fmla="*/ 0 h 983042"/>
                <a:gd name="connsiteX1" fmla="*/ 248500 w 519573"/>
                <a:gd name="connsiteY1" fmla="*/ 2250 h 983042"/>
                <a:gd name="connsiteX2" fmla="*/ 519573 w 519573"/>
                <a:gd name="connsiteY2" fmla="*/ 983042 h 983042"/>
                <a:gd name="connsiteX3" fmla="*/ 187979 w 519573"/>
                <a:gd name="connsiteY3" fmla="*/ 887359 h 983042"/>
                <a:gd name="connsiteX4" fmla="*/ 0 w 519573"/>
                <a:gd name="connsiteY4" fmla="*/ 0 h 983042"/>
                <a:gd name="connsiteX0" fmla="*/ 0 w 478834"/>
                <a:gd name="connsiteY0" fmla="*/ 0 h 887359"/>
                <a:gd name="connsiteX1" fmla="*/ 248500 w 478834"/>
                <a:gd name="connsiteY1" fmla="*/ 2250 h 887359"/>
                <a:gd name="connsiteX2" fmla="*/ 478834 w 478834"/>
                <a:gd name="connsiteY2" fmla="*/ 842239 h 887359"/>
                <a:gd name="connsiteX3" fmla="*/ 187979 w 478834"/>
                <a:gd name="connsiteY3" fmla="*/ 887359 h 887359"/>
                <a:gd name="connsiteX4" fmla="*/ 0 w 478834"/>
                <a:gd name="connsiteY4" fmla="*/ 0 h 887359"/>
                <a:gd name="connsiteX0" fmla="*/ 0 w 478834"/>
                <a:gd name="connsiteY0" fmla="*/ 0 h 842239"/>
                <a:gd name="connsiteX1" fmla="*/ 248500 w 478834"/>
                <a:gd name="connsiteY1" fmla="*/ 2250 h 842239"/>
                <a:gd name="connsiteX2" fmla="*/ 478834 w 478834"/>
                <a:gd name="connsiteY2" fmla="*/ 842239 h 842239"/>
                <a:gd name="connsiteX3" fmla="*/ 175657 w 478834"/>
                <a:gd name="connsiteY3" fmla="*/ 806353 h 842239"/>
                <a:gd name="connsiteX4" fmla="*/ 0 w 478834"/>
                <a:gd name="connsiteY4" fmla="*/ 0 h 842239"/>
                <a:gd name="connsiteX0" fmla="*/ 0 w 478834"/>
                <a:gd name="connsiteY0" fmla="*/ 0 h 842239"/>
                <a:gd name="connsiteX1" fmla="*/ 248500 w 478834"/>
                <a:gd name="connsiteY1" fmla="*/ 2250 h 842239"/>
                <a:gd name="connsiteX2" fmla="*/ 478834 w 478834"/>
                <a:gd name="connsiteY2" fmla="*/ 842239 h 842239"/>
                <a:gd name="connsiteX3" fmla="*/ 135635 w 478834"/>
                <a:gd name="connsiteY3" fmla="*/ 727321 h 842239"/>
                <a:gd name="connsiteX4" fmla="*/ 0 w 478834"/>
                <a:gd name="connsiteY4" fmla="*/ 0 h 842239"/>
                <a:gd name="connsiteX0" fmla="*/ 0 w 459630"/>
                <a:gd name="connsiteY0" fmla="*/ 0 h 848521"/>
                <a:gd name="connsiteX1" fmla="*/ 229296 w 459630"/>
                <a:gd name="connsiteY1" fmla="*/ 8532 h 848521"/>
                <a:gd name="connsiteX2" fmla="*/ 459630 w 459630"/>
                <a:gd name="connsiteY2" fmla="*/ 848521 h 848521"/>
                <a:gd name="connsiteX3" fmla="*/ 116431 w 459630"/>
                <a:gd name="connsiteY3" fmla="*/ 733603 h 848521"/>
                <a:gd name="connsiteX4" fmla="*/ 0 w 459630"/>
                <a:gd name="connsiteY4" fmla="*/ 0 h 848521"/>
                <a:gd name="connsiteX0" fmla="*/ 0 w 459630"/>
                <a:gd name="connsiteY0" fmla="*/ 0 h 848521"/>
                <a:gd name="connsiteX1" fmla="*/ 229296 w 459630"/>
                <a:gd name="connsiteY1" fmla="*/ 8532 h 848521"/>
                <a:gd name="connsiteX2" fmla="*/ 459630 w 459630"/>
                <a:gd name="connsiteY2" fmla="*/ 848521 h 848521"/>
                <a:gd name="connsiteX3" fmla="*/ 127140 w 459630"/>
                <a:gd name="connsiteY3" fmla="*/ 723016 h 848521"/>
                <a:gd name="connsiteX4" fmla="*/ 0 w 459630"/>
                <a:gd name="connsiteY4" fmla="*/ 0 h 848521"/>
                <a:gd name="connsiteX0" fmla="*/ 0 w 423556"/>
                <a:gd name="connsiteY0" fmla="*/ 15100 h 839989"/>
                <a:gd name="connsiteX1" fmla="*/ 193222 w 423556"/>
                <a:gd name="connsiteY1" fmla="*/ 0 h 839989"/>
                <a:gd name="connsiteX2" fmla="*/ 423556 w 423556"/>
                <a:gd name="connsiteY2" fmla="*/ 839989 h 839989"/>
                <a:gd name="connsiteX3" fmla="*/ 91066 w 423556"/>
                <a:gd name="connsiteY3" fmla="*/ 714484 h 839989"/>
                <a:gd name="connsiteX4" fmla="*/ 0 w 423556"/>
                <a:gd name="connsiteY4" fmla="*/ 15100 h 839989"/>
                <a:gd name="connsiteX0" fmla="*/ 0 w 423556"/>
                <a:gd name="connsiteY0" fmla="*/ 15100 h 839989"/>
                <a:gd name="connsiteX1" fmla="*/ 193222 w 423556"/>
                <a:gd name="connsiteY1" fmla="*/ 0 h 839989"/>
                <a:gd name="connsiteX2" fmla="*/ 423556 w 423556"/>
                <a:gd name="connsiteY2" fmla="*/ 839989 h 839989"/>
                <a:gd name="connsiteX3" fmla="*/ 129355 w 423556"/>
                <a:gd name="connsiteY3" fmla="*/ 723220 h 839989"/>
                <a:gd name="connsiteX4" fmla="*/ 0 w 423556"/>
                <a:gd name="connsiteY4" fmla="*/ 15100 h 839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56" h="839989">
                  <a:moveTo>
                    <a:pt x="0" y="15100"/>
                  </a:moveTo>
                  <a:lnTo>
                    <a:pt x="193222" y="0"/>
                  </a:lnTo>
                  <a:lnTo>
                    <a:pt x="423556" y="839989"/>
                  </a:lnTo>
                  <a:lnTo>
                    <a:pt x="129355" y="723220"/>
                  </a:lnTo>
                  <a:lnTo>
                    <a:pt x="0" y="151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5" name="Freeform 44"/>
            <p:cNvSpPr/>
            <p:nvPr/>
          </p:nvSpPr>
          <p:spPr>
            <a:xfrm rot="19812861">
              <a:off x="3877719" y="5703510"/>
              <a:ext cx="349005" cy="72359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188829 w 459386"/>
                <a:gd name="connsiteY3" fmla="*/ 814886 h 963771"/>
                <a:gd name="connsiteX4" fmla="*/ 0 w 459386"/>
                <a:gd name="connsiteY4" fmla="*/ 0 h 963771"/>
                <a:gd name="connsiteX0" fmla="*/ 0 w 395944"/>
                <a:gd name="connsiteY0" fmla="*/ 0 h 878072"/>
                <a:gd name="connsiteX1" fmla="*/ 201127 w 395944"/>
                <a:gd name="connsiteY1" fmla="*/ 28442 h 878072"/>
                <a:gd name="connsiteX2" fmla="*/ 395944 w 395944"/>
                <a:gd name="connsiteY2" fmla="*/ 878072 h 878072"/>
                <a:gd name="connsiteX3" fmla="*/ 188829 w 395944"/>
                <a:gd name="connsiteY3" fmla="*/ 814886 h 878072"/>
                <a:gd name="connsiteX4" fmla="*/ 0 w 395944"/>
                <a:gd name="connsiteY4" fmla="*/ 0 h 878072"/>
                <a:gd name="connsiteX0" fmla="*/ 0 w 395944"/>
                <a:gd name="connsiteY0" fmla="*/ 0 h 878072"/>
                <a:gd name="connsiteX1" fmla="*/ 221780 w 395944"/>
                <a:gd name="connsiteY1" fmla="*/ 59469 h 878072"/>
                <a:gd name="connsiteX2" fmla="*/ 395944 w 395944"/>
                <a:gd name="connsiteY2" fmla="*/ 878072 h 878072"/>
                <a:gd name="connsiteX3" fmla="*/ 188829 w 395944"/>
                <a:gd name="connsiteY3" fmla="*/ 814886 h 878072"/>
                <a:gd name="connsiteX4" fmla="*/ 0 w 395944"/>
                <a:gd name="connsiteY4" fmla="*/ 0 h 878072"/>
                <a:gd name="connsiteX0" fmla="*/ 0 w 404822"/>
                <a:gd name="connsiteY0" fmla="*/ 0 h 852973"/>
                <a:gd name="connsiteX1" fmla="*/ 221780 w 404822"/>
                <a:gd name="connsiteY1" fmla="*/ 59469 h 852973"/>
                <a:gd name="connsiteX2" fmla="*/ 404822 w 404822"/>
                <a:gd name="connsiteY2" fmla="*/ 852973 h 852973"/>
                <a:gd name="connsiteX3" fmla="*/ 188829 w 404822"/>
                <a:gd name="connsiteY3" fmla="*/ 814886 h 852973"/>
                <a:gd name="connsiteX4" fmla="*/ 0 w 404822"/>
                <a:gd name="connsiteY4" fmla="*/ 0 h 852973"/>
                <a:gd name="connsiteX0" fmla="*/ 0 w 388316"/>
                <a:gd name="connsiteY0" fmla="*/ 0 h 805114"/>
                <a:gd name="connsiteX1" fmla="*/ 205274 w 388316"/>
                <a:gd name="connsiteY1" fmla="*/ 11610 h 805114"/>
                <a:gd name="connsiteX2" fmla="*/ 388316 w 388316"/>
                <a:gd name="connsiteY2" fmla="*/ 805114 h 805114"/>
                <a:gd name="connsiteX3" fmla="*/ 172323 w 388316"/>
                <a:gd name="connsiteY3" fmla="*/ 767027 h 805114"/>
                <a:gd name="connsiteX4" fmla="*/ 0 w 388316"/>
                <a:gd name="connsiteY4" fmla="*/ 0 h 805114"/>
                <a:gd name="connsiteX0" fmla="*/ 0 w 416678"/>
                <a:gd name="connsiteY0" fmla="*/ 0 h 793911"/>
                <a:gd name="connsiteX1" fmla="*/ 205274 w 416678"/>
                <a:gd name="connsiteY1" fmla="*/ 11610 h 793911"/>
                <a:gd name="connsiteX2" fmla="*/ 416678 w 416678"/>
                <a:gd name="connsiteY2" fmla="*/ 793911 h 793911"/>
                <a:gd name="connsiteX3" fmla="*/ 172323 w 416678"/>
                <a:gd name="connsiteY3" fmla="*/ 767027 h 793911"/>
                <a:gd name="connsiteX4" fmla="*/ 0 w 416678"/>
                <a:gd name="connsiteY4" fmla="*/ 0 h 793911"/>
                <a:gd name="connsiteX0" fmla="*/ 0 w 416678"/>
                <a:gd name="connsiteY0" fmla="*/ 0 h 793911"/>
                <a:gd name="connsiteX1" fmla="*/ 218844 w 416678"/>
                <a:gd name="connsiteY1" fmla="*/ 35841 h 793911"/>
                <a:gd name="connsiteX2" fmla="*/ 416678 w 416678"/>
                <a:gd name="connsiteY2" fmla="*/ 793911 h 793911"/>
                <a:gd name="connsiteX3" fmla="*/ 172323 w 416678"/>
                <a:gd name="connsiteY3" fmla="*/ 767027 h 793911"/>
                <a:gd name="connsiteX4" fmla="*/ 0 w 416678"/>
                <a:gd name="connsiteY4" fmla="*/ 0 h 793911"/>
                <a:gd name="connsiteX0" fmla="*/ 0 w 404877"/>
                <a:gd name="connsiteY0" fmla="*/ 0 h 776181"/>
                <a:gd name="connsiteX1" fmla="*/ 207043 w 404877"/>
                <a:gd name="connsiteY1" fmla="*/ 18111 h 776181"/>
                <a:gd name="connsiteX2" fmla="*/ 404877 w 404877"/>
                <a:gd name="connsiteY2" fmla="*/ 776181 h 776181"/>
                <a:gd name="connsiteX3" fmla="*/ 160522 w 404877"/>
                <a:gd name="connsiteY3" fmla="*/ 749297 h 776181"/>
                <a:gd name="connsiteX4" fmla="*/ 0 w 404877"/>
                <a:gd name="connsiteY4" fmla="*/ 0 h 776181"/>
                <a:gd name="connsiteX0" fmla="*/ 0 w 424319"/>
                <a:gd name="connsiteY0" fmla="*/ 0 h 847671"/>
                <a:gd name="connsiteX1" fmla="*/ 207043 w 424319"/>
                <a:gd name="connsiteY1" fmla="*/ 18111 h 847671"/>
                <a:gd name="connsiteX2" fmla="*/ 424319 w 424319"/>
                <a:gd name="connsiteY2" fmla="*/ 847671 h 847671"/>
                <a:gd name="connsiteX3" fmla="*/ 160522 w 424319"/>
                <a:gd name="connsiteY3" fmla="*/ 749297 h 847671"/>
                <a:gd name="connsiteX4" fmla="*/ 0 w 424319"/>
                <a:gd name="connsiteY4" fmla="*/ 0 h 847671"/>
                <a:gd name="connsiteX0" fmla="*/ 0 w 400117"/>
                <a:gd name="connsiteY0" fmla="*/ 6716 h 829560"/>
                <a:gd name="connsiteX1" fmla="*/ 182841 w 400117"/>
                <a:gd name="connsiteY1" fmla="*/ 0 h 829560"/>
                <a:gd name="connsiteX2" fmla="*/ 400117 w 400117"/>
                <a:gd name="connsiteY2" fmla="*/ 829560 h 829560"/>
                <a:gd name="connsiteX3" fmla="*/ 136320 w 400117"/>
                <a:gd name="connsiteY3" fmla="*/ 731186 h 829560"/>
                <a:gd name="connsiteX4" fmla="*/ 0 w 400117"/>
                <a:gd name="connsiteY4" fmla="*/ 6716 h 82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117" h="829560">
                  <a:moveTo>
                    <a:pt x="0" y="6716"/>
                  </a:moveTo>
                  <a:lnTo>
                    <a:pt x="182841" y="0"/>
                  </a:lnTo>
                  <a:lnTo>
                    <a:pt x="400117" y="829560"/>
                  </a:lnTo>
                  <a:lnTo>
                    <a:pt x="136320" y="731186"/>
                  </a:lnTo>
                  <a:lnTo>
                    <a:pt x="0" y="671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 name="Freeform 45"/>
            <p:cNvSpPr/>
            <p:nvPr/>
          </p:nvSpPr>
          <p:spPr>
            <a:xfrm rot="19918053">
              <a:off x="4098261" y="5744305"/>
              <a:ext cx="371181" cy="629544"/>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39290"/>
                <a:gd name="connsiteY0" fmla="*/ 12856 h 865871"/>
                <a:gd name="connsiteX1" fmla="*/ 149260 w 439290"/>
                <a:gd name="connsiteY1" fmla="*/ 0 h 865871"/>
                <a:gd name="connsiteX2" fmla="*/ 439290 w 439290"/>
                <a:gd name="connsiteY2" fmla="*/ 865871 h 865871"/>
                <a:gd name="connsiteX3" fmla="*/ 256667 w 439290"/>
                <a:gd name="connsiteY3" fmla="*/ 853791 h 865871"/>
                <a:gd name="connsiteX4" fmla="*/ 0 w 439290"/>
                <a:gd name="connsiteY4" fmla="*/ 12856 h 865871"/>
                <a:gd name="connsiteX0" fmla="*/ 0 w 439290"/>
                <a:gd name="connsiteY0" fmla="*/ 0 h 853015"/>
                <a:gd name="connsiteX1" fmla="*/ 169515 w 439290"/>
                <a:gd name="connsiteY1" fmla="*/ 5224 h 853015"/>
                <a:gd name="connsiteX2" fmla="*/ 439290 w 439290"/>
                <a:gd name="connsiteY2" fmla="*/ 853015 h 853015"/>
                <a:gd name="connsiteX3" fmla="*/ 256667 w 439290"/>
                <a:gd name="connsiteY3" fmla="*/ 840935 h 853015"/>
                <a:gd name="connsiteX4" fmla="*/ 0 w 439290"/>
                <a:gd name="connsiteY4" fmla="*/ 0 h 853015"/>
                <a:gd name="connsiteX0" fmla="*/ 0 w 439290"/>
                <a:gd name="connsiteY0" fmla="*/ 0 h 853015"/>
                <a:gd name="connsiteX1" fmla="*/ 202564 w 439290"/>
                <a:gd name="connsiteY1" fmla="*/ 35003 h 853015"/>
                <a:gd name="connsiteX2" fmla="*/ 439290 w 439290"/>
                <a:gd name="connsiteY2" fmla="*/ 853015 h 853015"/>
                <a:gd name="connsiteX3" fmla="*/ 256667 w 439290"/>
                <a:gd name="connsiteY3" fmla="*/ 840935 h 853015"/>
                <a:gd name="connsiteX4" fmla="*/ 0 w 439290"/>
                <a:gd name="connsiteY4" fmla="*/ 0 h 853015"/>
                <a:gd name="connsiteX0" fmla="*/ 0 w 429628"/>
                <a:gd name="connsiteY0" fmla="*/ 0 h 840935"/>
                <a:gd name="connsiteX1" fmla="*/ 202564 w 429628"/>
                <a:gd name="connsiteY1" fmla="*/ 35003 h 840935"/>
                <a:gd name="connsiteX2" fmla="*/ 429628 w 429628"/>
                <a:gd name="connsiteY2" fmla="*/ 787001 h 840935"/>
                <a:gd name="connsiteX3" fmla="*/ 256667 w 429628"/>
                <a:gd name="connsiteY3" fmla="*/ 840935 h 840935"/>
                <a:gd name="connsiteX4" fmla="*/ 0 w 429628"/>
                <a:gd name="connsiteY4" fmla="*/ 0 h 840935"/>
                <a:gd name="connsiteX0" fmla="*/ 0 w 429628"/>
                <a:gd name="connsiteY0" fmla="*/ 0 h 787001"/>
                <a:gd name="connsiteX1" fmla="*/ 202564 w 429628"/>
                <a:gd name="connsiteY1" fmla="*/ 35003 h 787001"/>
                <a:gd name="connsiteX2" fmla="*/ 429628 w 429628"/>
                <a:gd name="connsiteY2" fmla="*/ 787001 h 787001"/>
                <a:gd name="connsiteX3" fmla="*/ 222481 w 429628"/>
                <a:gd name="connsiteY3" fmla="*/ 749391 h 787001"/>
                <a:gd name="connsiteX4" fmla="*/ 0 w 429628"/>
                <a:gd name="connsiteY4" fmla="*/ 0 h 787001"/>
                <a:gd name="connsiteX0" fmla="*/ 0 w 440252"/>
                <a:gd name="connsiteY0" fmla="*/ 0 h 765691"/>
                <a:gd name="connsiteX1" fmla="*/ 202564 w 440252"/>
                <a:gd name="connsiteY1" fmla="*/ 35003 h 765691"/>
                <a:gd name="connsiteX2" fmla="*/ 440252 w 440252"/>
                <a:gd name="connsiteY2" fmla="*/ 765691 h 765691"/>
                <a:gd name="connsiteX3" fmla="*/ 222481 w 440252"/>
                <a:gd name="connsiteY3" fmla="*/ 749391 h 765691"/>
                <a:gd name="connsiteX4" fmla="*/ 0 w 440252"/>
                <a:gd name="connsiteY4" fmla="*/ 0 h 765691"/>
                <a:gd name="connsiteX0" fmla="*/ 0 w 440252"/>
                <a:gd name="connsiteY0" fmla="*/ 0 h 765691"/>
                <a:gd name="connsiteX1" fmla="*/ 224950 w 440252"/>
                <a:gd name="connsiteY1" fmla="*/ 54147 h 765691"/>
                <a:gd name="connsiteX2" fmla="*/ 440252 w 440252"/>
                <a:gd name="connsiteY2" fmla="*/ 765691 h 765691"/>
                <a:gd name="connsiteX3" fmla="*/ 222481 w 440252"/>
                <a:gd name="connsiteY3" fmla="*/ 749391 h 765691"/>
                <a:gd name="connsiteX4" fmla="*/ 0 w 440252"/>
                <a:gd name="connsiteY4" fmla="*/ 0 h 765691"/>
                <a:gd name="connsiteX0" fmla="*/ 0 w 413586"/>
                <a:gd name="connsiteY0" fmla="*/ 0 h 728450"/>
                <a:gd name="connsiteX1" fmla="*/ 198284 w 413586"/>
                <a:gd name="connsiteY1" fmla="*/ 16906 h 728450"/>
                <a:gd name="connsiteX2" fmla="*/ 413586 w 413586"/>
                <a:gd name="connsiteY2" fmla="*/ 728450 h 728450"/>
                <a:gd name="connsiteX3" fmla="*/ 195815 w 413586"/>
                <a:gd name="connsiteY3" fmla="*/ 712150 h 728450"/>
                <a:gd name="connsiteX4" fmla="*/ 0 w 413586"/>
                <a:gd name="connsiteY4" fmla="*/ 0 h 728450"/>
                <a:gd name="connsiteX0" fmla="*/ 0 w 413586"/>
                <a:gd name="connsiteY0" fmla="*/ 0 h 728450"/>
                <a:gd name="connsiteX1" fmla="*/ 198284 w 413586"/>
                <a:gd name="connsiteY1" fmla="*/ 16906 h 728450"/>
                <a:gd name="connsiteX2" fmla="*/ 413586 w 413586"/>
                <a:gd name="connsiteY2" fmla="*/ 728450 h 728450"/>
                <a:gd name="connsiteX3" fmla="*/ 199003 w 413586"/>
                <a:gd name="connsiteY3" fmla="*/ 705756 h 728450"/>
                <a:gd name="connsiteX4" fmla="*/ 0 w 413586"/>
                <a:gd name="connsiteY4" fmla="*/ 0 h 728450"/>
                <a:gd name="connsiteX0" fmla="*/ 0 w 413586"/>
                <a:gd name="connsiteY0" fmla="*/ 0 h 728450"/>
                <a:gd name="connsiteX1" fmla="*/ 186573 w 413586"/>
                <a:gd name="connsiteY1" fmla="*/ 19049 h 728450"/>
                <a:gd name="connsiteX2" fmla="*/ 413586 w 413586"/>
                <a:gd name="connsiteY2" fmla="*/ 728450 h 728450"/>
                <a:gd name="connsiteX3" fmla="*/ 199003 w 413586"/>
                <a:gd name="connsiteY3" fmla="*/ 705756 h 728450"/>
                <a:gd name="connsiteX4" fmla="*/ 0 w 413586"/>
                <a:gd name="connsiteY4" fmla="*/ 0 h 728450"/>
                <a:gd name="connsiteX0" fmla="*/ 0 w 414623"/>
                <a:gd name="connsiteY0" fmla="*/ 4381 h 709401"/>
                <a:gd name="connsiteX1" fmla="*/ 187610 w 414623"/>
                <a:gd name="connsiteY1" fmla="*/ 0 h 709401"/>
                <a:gd name="connsiteX2" fmla="*/ 414623 w 414623"/>
                <a:gd name="connsiteY2" fmla="*/ 709401 h 709401"/>
                <a:gd name="connsiteX3" fmla="*/ 200040 w 414623"/>
                <a:gd name="connsiteY3" fmla="*/ 686707 h 709401"/>
                <a:gd name="connsiteX4" fmla="*/ 0 w 414623"/>
                <a:gd name="connsiteY4" fmla="*/ 4381 h 709401"/>
                <a:gd name="connsiteX0" fmla="*/ 0 w 417679"/>
                <a:gd name="connsiteY0" fmla="*/ 40522 h 709401"/>
                <a:gd name="connsiteX1" fmla="*/ 190666 w 417679"/>
                <a:gd name="connsiteY1" fmla="*/ 0 h 709401"/>
                <a:gd name="connsiteX2" fmla="*/ 417679 w 417679"/>
                <a:gd name="connsiteY2" fmla="*/ 709401 h 709401"/>
                <a:gd name="connsiteX3" fmla="*/ 203096 w 417679"/>
                <a:gd name="connsiteY3" fmla="*/ 686707 h 709401"/>
                <a:gd name="connsiteX4" fmla="*/ 0 w 417679"/>
                <a:gd name="connsiteY4" fmla="*/ 40522 h 709401"/>
                <a:gd name="connsiteX0" fmla="*/ 0 w 417679"/>
                <a:gd name="connsiteY0" fmla="*/ 8585 h 677464"/>
                <a:gd name="connsiteX1" fmla="*/ 189847 w 417679"/>
                <a:gd name="connsiteY1" fmla="*/ 0 h 677464"/>
                <a:gd name="connsiteX2" fmla="*/ 417679 w 417679"/>
                <a:gd name="connsiteY2" fmla="*/ 677464 h 677464"/>
                <a:gd name="connsiteX3" fmla="*/ 203096 w 417679"/>
                <a:gd name="connsiteY3" fmla="*/ 654770 h 677464"/>
                <a:gd name="connsiteX4" fmla="*/ 0 w 417679"/>
                <a:gd name="connsiteY4" fmla="*/ 8585 h 677464"/>
                <a:gd name="connsiteX0" fmla="*/ 0 w 417679"/>
                <a:gd name="connsiteY0" fmla="*/ 8585 h 677464"/>
                <a:gd name="connsiteX1" fmla="*/ 189847 w 417679"/>
                <a:gd name="connsiteY1" fmla="*/ 0 h 677464"/>
                <a:gd name="connsiteX2" fmla="*/ 417679 w 417679"/>
                <a:gd name="connsiteY2" fmla="*/ 677464 h 677464"/>
                <a:gd name="connsiteX3" fmla="*/ 186281 w 417679"/>
                <a:gd name="connsiteY3" fmla="*/ 645817 h 677464"/>
                <a:gd name="connsiteX4" fmla="*/ 0 w 417679"/>
                <a:gd name="connsiteY4" fmla="*/ 8585 h 677464"/>
                <a:gd name="connsiteX0" fmla="*/ 0 w 453604"/>
                <a:gd name="connsiteY0" fmla="*/ 8585 h 772129"/>
                <a:gd name="connsiteX1" fmla="*/ 189847 w 453604"/>
                <a:gd name="connsiteY1" fmla="*/ 0 h 772129"/>
                <a:gd name="connsiteX2" fmla="*/ 453604 w 453604"/>
                <a:gd name="connsiteY2" fmla="*/ 772129 h 772129"/>
                <a:gd name="connsiteX3" fmla="*/ 186281 w 453604"/>
                <a:gd name="connsiteY3" fmla="*/ 645817 h 772129"/>
                <a:gd name="connsiteX4" fmla="*/ 0 w 453604"/>
                <a:gd name="connsiteY4" fmla="*/ 8585 h 772129"/>
                <a:gd name="connsiteX0" fmla="*/ 0 w 453604"/>
                <a:gd name="connsiteY0" fmla="*/ 0 h 763544"/>
                <a:gd name="connsiteX1" fmla="*/ 243951 w 453604"/>
                <a:gd name="connsiteY1" fmla="*/ 41804 h 763544"/>
                <a:gd name="connsiteX2" fmla="*/ 453604 w 453604"/>
                <a:gd name="connsiteY2" fmla="*/ 763544 h 763544"/>
                <a:gd name="connsiteX3" fmla="*/ 186281 w 453604"/>
                <a:gd name="connsiteY3" fmla="*/ 637232 h 763544"/>
                <a:gd name="connsiteX4" fmla="*/ 0 w 453604"/>
                <a:gd name="connsiteY4" fmla="*/ 0 h 763544"/>
                <a:gd name="connsiteX0" fmla="*/ 0 w 402011"/>
                <a:gd name="connsiteY0" fmla="*/ 23434 h 721740"/>
                <a:gd name="connsiteX1" fmla="*/ 192358 w 402011"/>
                <a:gd name="connsiteY1" fmla="*/ 0 h 721740"/>
                <a:gd name="connsiteX2" fmla="*/ 402011 w 402011"/>
                <a:gd name="connsiteY2" fmla="*/ 721740 h 721740"/>
                <a:gd name="connsiteX3" fmla="*/ 134688 w 402011"/>
                <a:gd name="connsiteY3" fmla="*/ 595428 h 721740"/>
                <a:gd name="connsiteX4" fmla="*/ 0 w 402011"/>
                <a:gd name="connsiteY4" fmla="*/ 23434 h 721740"/>
                <a:gd name="connsiteX0" fmla="*/ 0 w 425540"/>
                <a:gd name="connsiteY0" fmla="*/ 27092 h 721740"/>
                <a:gd name="connsiteX1" fmla="*/ 215887 w 425540"/>
                <a:gd name="connsiteY1" fmla="*/ 0 h 721740"/>
                <a:gd name="connsiteX2" fmla="*/ 425540 w 425540"/>
                <a:gd name="connsiteY2" fmla="*/ 721740 h 721740"/>
                <a:gd name="connsiteX3" fmla="*/ 158217 w 425540"/>
                <a:gd name="connsiteY3" fmla="*/ 595428 h 721740"/>
                <a:gd name="connsiteX4" fmla="*/ 0 w 425540"/>
                <a:gd name="connsiteY4" fmla="*/ 27092 h 721740"/>
                <a:gd name="connsiteX0" fmla="*/ 0 w 425540"/>
                <a:gd name="connsiteY0" fmla="*/ 27092 h 721740"/>
                <a:gd name="connsiteX1" fmla="*/ 215887 w 425540"/>
                <a:gd name="connsiteY1" fmla="*/ 0 h 721740"/>
                <a:gd name="connsiteX2" fmla="*/ 425540 w 425540"/>
                <a:gd name="connsiteY2" fmla="*/ 721740 h 721740"/>
                <a:gd name="connsiteX3" fmla="*/ 178417 w 425540"/>
                <a:gd name="connsiteY3" fmla="*/ 638557 h 721740"/>
                <a:gd name="connsiteX4" fmla="*/ 0 w 425540"/>
                <a:gd name="connsiteY4" fmla="*/ 27092 h 721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540" h="721740">
                  <a:moveTo>
                    <a:pt x="0" y="27092"/>
                  </a:moveTo>
                  <a:lnTo>
                    <a:pt x="215887" y="0"/>
                  </a:lnTo>
                  <a:lnTo>
                    <a:pt x="425540" y="721740"/>
                  </a:lnTo>
                  <a:lnTo>
                    <a:pt x="178417" y="638557"/>
                  </a:lnTo>
                  <a:lnTo>
                    <a:pt x="0" y="2709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7" name="Freeform 46"/>
            <p:cNvSpPr/>
            <p:nvPr/>
          </p:nvSpPr>
          <p:spPr>
            <a:xfrm rot="19771729">
              <a:off x="4345010" y="5727247"/>
              <a:ext cx="341492" cy="599560"/>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55063 w 355063"/>
                <a:gd name="connsiteY0" fmla="*/ 603798 h 752445"/>
                <a:gd name="connsiteX1" fmla="*/ 169014 w 355063"/>
                <a:gd name="connsiteY1" fmla="*/ 0 h 752445"/>
                <a:gd name="connsiteX2" fmla="*/ 0 w 355063"/>
                <a:gd name="connsiteY2" fmla="*/ 22885 h 752445"/>
                <a:gd name="connsiteX3" fmla="*/ 198818 w 355063"/>
                <a:gd name="connsiteY3" fmla="*/ 752445 h 752445"/>
                <a:gd name="connsiteX4" fmla="*/ 355063 w 355063"/>
                <a:gd name="connsiteY4" fmla="*/ 603798 h 752445"/>
                <a:gd name="connsiteX0" fmla="*/ 345657 w 345657"/>
                <a:gd name="connsiteY0" fmla="*/ 662672 h 752445"/>
                <a:gd name="connsiteX1" fmla="*/ 169014 w 345657"/>
                <a:gd name="connsiteY1" fmla="*/ 0 h 752445"/>
                <a:gd name="connsiteX2" fmla="*/ 0 w 345657"/>
                <a:gd name="connsiteY2" fmla="*/ 22885 h 752445"/>
                <a:gd name="connsiteX3" fmla="*/ 198818 w 345657"/>
                <a:gd name="connsiteY3" fmla="*/ 752445 h 752445"/>
                <a:gd name="connsiteX4" fmla="*/ 345657 w 345657"/>
                <a:gd name="connsiteY4" fmla="*/ 662672 h 752445"/>
                <a:gd name="connsiteX0" fmla="*/ 345657 w 345657"/>
                <a:gd name="connsiteY0" fmla="*/ 639787 h 729560"/>
                <a:gd name="connsiteX1" fmla="*/ 177839 w 345657"/>
                <a:gd name="connsiteY1" fmla="*/ 839 h 729560"/>
                <a:gd name="connsiteX2" fmla="*/ 0 w 345657"/>
                <a:gd name="connsiteY2" fmla="*/ 0 h 729560"/>
                <a:gd name="connsiteX3" fmla="*/ 198818 w 345657"/>
                <a:gd name="connsiteY3" fmla="*/ 729560 h 729560"/>
                <a:gd name="connsiteX4" fmla="*/ 345657 w 345657"/>
                <a:gd name="connsiteY4" fmla="*/ 639787 h 729560"/>
                <a:gd name="connsiteX0" fmla="*/ 340059 w 340059"/>
                <a:gd name="connsiteY0" fmla="*/ 638948 h 728721"/>
                <a:gd name="connsiteX1" fmla="*/ 172241 w 340059"/>
                <a:gd name="connsiteY1" fmla="*/ 0 h 728721"/>
                <a:gd name="connsiteX2" fmla="*/ 0 w 340059"/>
                <a:gd name="connsiteY2" fmla="*/ 23847 h 728721"/>
                <a:gd name="connsiteX3" fmla="*/ 193220 w 340059"/>
                <a:gd name="connsiteY3" fmla="*/ 728721 h 728721"/>
                <a:gd name="connsiteX4" fmla="*/ 340059 w 340059"/>
                <a:gd name="connsiteY4" fmla="*/ 638948 h 728721"/>
                <a:gd name="connsiteX0" fmla="*/ 340059 w 340059"/>
                <a:gd name="connsiteY0" fmla="*/ 615101 h 704874"/>
                <a:gd name="connsiteX1" fmla="*/ 172516 w 340059"/>
                <a:gd name="connsiteY1" fmla="*/ 668 h 704874"/>
                <a:gd name="connsiteX2" fmla="*/ 0 w 340059"/>
                <a:gd name="connsiteY2" fmla="*/ 0 h 704874"/>
                <a:gd name="connsiteX3" fmla="*/ 193220 w 340059"/>
                <a:gd name="connsiteY3" fmla="*/ 704874 h 704874"/>
                <a:gd name="connsiteX4" fmla="*/ 340059 w 340059"/>
                <a:gd name="connsiteY4" fmla="*/ 615101 h 704874"/>
                <a:gd name="connsiteX0" fmla="*/ 328968 w 328968"/>
                <a:gd name="connsiteY0" fmla="*/ 614433 h 704206"/>
                <a:gd name="connsiteX1" fmla="*/ 161425 w 328968"/>
                <a:gd name="connsiteY1" fmla="*/ 0 h 704206"/>
                <a:gd name="connsiteX2" fmla="*/ 0 w 328968"/>
                <a:gd name="connsiteY2" fmla="*/ 18868 h 704206"/>
                <a:gd name="connsiteX3" fmla="*/ 182129 w 328968"/>
                <a:gd name="connsiteY3" fmla="*/ 704206 h 704206"/>
                <a:gd name="connsiteX4" fmla="*/ 328968 w 328968"/>
                <a:gd name="connsiteY4" fmla="*/ 614433 h 704206"/>
                <a:gd name="connsiteX0" fmla="*/ 394883 w 394883"/>
                <a:gd name="connsiteY0" fmla="*/ 680844 h 704206"/>
                <a:gd name="connsiteX1" fmla="*/ 161425 w 394883"/>
                <a:gd name="connsiteY1" fmla="*/ 0 h 704206"/>
                <a:gd name="connsiteX2" fmla="*/ 0 w 394883"/>
                <a:gd name="connsiteY2" fmla="*/ 18868 h 704206"/>
                <a:gd name="connsiteX3" fmla="*/ 182129 w 394883"/>
                <a:gd name="connsiteY3" fmla="*/ 704206 h 704206"/>
                <a:gd name="connsiteX4" fmla="*/ 394883 w 394883"/>
                <a:gd name="connsiteY4" fmla="*/ 680844 h 704206"/>
                <a:gd name="connsiteX0" fmla="*/ 394883 w 394883"/>
                <a:gd name="connsiteY0" fmla="*/ 680844 h 680844"/>
                <a:gd name="connsiteX1" fmla="*/ 161425 w 394883"/>
                <a:gd name="connsiteY1" fmla="*/ 0 h 680844"/>
                <a:gd name="connsiteX2" fmla="*/ 0 w 394883"/>
                <a:gd name="connsiteY2" fmla="*/ 18868 h 680844"/>
                <a:gd name="connsiteX3" fmla="*/ 169576 w 394883"/>
                <a:gd name="connsiteY3" fmla="*/ 669194 h 680844"/>
                <a:gd name="connsiteX4" fmla="*/ 394883 w 394883"/>
                <a:gd name="connsiteY4" fmla="*/ 680844 h 680844"/>
                <a:gd name="connsiteX0" fmla="*/ 394883 w 394883"/>
                <a:gd name="connsiteY0" fmla="*/ 661976 h 661976"/>
                <a:gd name="connsiteX1" fmla="*/ 179772 w 394883"/>
                <a:gd name="connsiteY1" fmla="*/ 25081 h 661976"/>
                <a:gd name="connsiteX2" fmla="*/ 0 w 394883"/>
                <a:gd name="connsiteY2" fmla="*/ 0 h 661976"/>
                <a:gd name="connsiteX3" fmla="*/ 169576 w 394883"/>
                <a:gd name="connsiteY3" fmla="*/ 650326 h 661976"/>
                <a:gd name="connsiteX4" fmla="*/ 394883 w 394883"/>
                <a:gd name="connsiteY4" fmla="*/ 661976 h 661976"/>
                <a:gd name="connsiteX0" fmla="*/ 371466 w 371466"/>
                <a:gd name="connsiteY0" fmla="*/ 636895 h 636895"/>
                <a:gd name="connsiteX1" fmla="*/ 156355 w 371466"/>
                <a:gd name="connsiteY1" fmla="*/ 0 h 636895"/>
                <a:gd name="connsiteX2" fmla="*/ 0 w 371466"/>
                <a:gd name="connsiteY2" fmla="*/ 38428 h 636895"/>
                <a:gd name="connsiteX3" fmla="*/ 146159 w 371466"/>
                <a:gd name="connsiteY3" fmla="*/ 625245 h 636895"/>
                <a:gd name="connsiteX4" fmla="*/ 371466 w 371466"/>
                <a:gd name="connsiteY4" fmla="*/ 636895 h 636895"/>
                <a:gd name="connsiteX0" fmla="*/ 391503 w 391503"/>
                <a:gd name="connsiteY0" fmla="*/ 687365 h 687365"/>
                <a:gd name="connsiteX1" fmla="*/ 156355 w 391503"/>
                <a:gd name="connsiteY1" fmla="*/ 0 h 687365"/>
                <a:gd name="connsiteX2" fmla="*/ 0 w 391503"/>
                <a:gd name="connsiteY2" fmla="*/ 38428 h 687365"/>
                <a:gd name="connsiteX3" fmla="*/ 146159 w 391503"/>
                <a:gd name="connsiteY3" fmla="*/ 625245 h 687365"/>
                <a:gd name="connsiteX4" fmla="*/ 391503 w 391503"/>
                <a:gd name="connsiteY4" fmla="*/ 687365 h 687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503" h="687365">
                  <a:moveTo>
                    <a:pt x="391503" y="687365"/>
                  </a:moveTo>
                  <a:lnTo>
                    <a:pt x="156355" y="0"/>
                  </a:lnTo>
                  <a:lnTo>
                    <a:pt x="0" y="38428"/>
                  </a:lnTo>
                  <a:lnTo>
                    <a:pt x="146159" y="625245"/>
                  </a:lnTo>
                  <a:lnTo>
                    <a:pt x="391503" y="68736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 name="Freeform 47"/>
            <p:cNvSpPr/>
            <p:nvPr/>
          </p:nvSpPr>
          <p:spPr>
            <a:xfrm rot="21079010">
              <a:off x="2069694" y="5398434"/>
              <a:ext cx="512517" cy="965751"/>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15372"/>
                <a:gd name="connsiteY0" fmla="*/ 38077 h 1171575"/>
                <a:gd name="connsiteX1" fmla="*/ 158172 w 615372"/>
                <a:gd name="connsiteY1" fmla="*/ 0 h 1171575"/>
                <a:gd name="connsiteX2" fmla="*/ 615372 w 615372"/>
                <a:gd name="connsiteY2" fmla="*/ 971550 h 1171575"/>
                <a:gd name="connsiteX3" fmla="*/ 462972 w 615372"/>
                <a:gd name="connsiteY3" fmla="*/ 1171575 h 1171575"/>
                <a:gd name="connsiteX4" fmla="*/ 0 w 615372"/>
                <a:gd name="connsiteY4" fmla="*/ 38077 h 1171575"/>
                <a:gd name="connsiteX0" fmla="*/ 0 w 615372"/>
                <a:gd name="connsiteY0" fmla="*/ 38077 h 1185317"/>
                <a:gd name="connsiteX1" fmla="*/ 158172 w 615372"/>
                <a:gd name="connsiteY1" fmla="*/ 0 h 1185317"/>
                <a:gd name="connsiteX2" fmla="*/ 615372 w 615372"/>
                <a:gd name="connsiteY2" fmla="*/ 971550 h 1185317"/>
                <a:gd name="connsiteX3" fmla="*/ 478163 w 615372"/>
                <a:gd name="connsiteY3" fmla="*/ 1185317 h 1185317"/>
                <a:gd name="connsiteX4" fmla="*/ 0 w 615372"/>
                <a:gd name="connsiteY4" fmla="*/ 38077 h 1185317"/>
                <a:gd name="connsiteX0" fmla="*/ 0 w 615372"/>
                <a:gd name="connsiteY0" fmla="*/ 38077 h 1101918"/>
                <a:gd name="connsiteX1" fmla="*/ 158172 w 615372"/>
                <a:gd name="connsiteY1" fmla="*/ 0 h 1101918"/>
                <a:gd name="connsiteX2" fmla="*/ 615372 w 615372"/>
                <a:gd name="connsiteY2" fmla="*/ 971550 h 1101918"/>
                <a:gd name="connsiteX3" fmla="*/ 421042 w 615372"/>
                <a:gd name="connsiteY3" fmla="*/ 1101918 h 1101918"/>
                <a:gd name="connsiteX4" fmla="*/ 0 w 615372"/>
                <a:gd name="connsiteY4" fmla="*/ 38077 h 1101918"/>
                <a:gd name="connsiteX0" fmla="*/ 0 w 600657"/>
                <a:gd name="connsiteY0" fmla="*/ 38077 h 1101918"/>
                <a:gd name="connsiteX1" fmla="*/ 158172 w 600657"/>
                <a:gd name="connsiteY1" fmla="*/ 0 h 1101918"/>
                <a:gd name="connsiteX2" fmla="*/ 600657 w 600657"/>
                <a:gd name="connsiteY2" fmla="*/ 925944 h 1101918"/>
                <a:gd name="connsiteX3" fmla="*/ 421042 w 600657"/>
                <a:gd name="connsiteY3" fmla="*/ 1101918 h 1101918"/>
                <a:gd name="connsiteX4" fmla="*/ 0 w 600657"/>
                <a:gd name="connsiteY4" fmla="*/ 38077 h 1101918"/>
                <a:gd name="connsiteX0" fmla="*/ 0 w 579111"/>
                <a:gd name="connsiteY0" fmla="*/ 38959 h 1101918"/>
                <a:gd name="connsiteX1" fmla="*/ 136626 w 579111"/>
                <a:gd name="connsiteY1" fmla="*/ 0 h 1101918"/>
                <a:gd name="connsiteX2" fmla="*/ 579111 w 579111"/>
                <a:gd name="connsiteY2" fmla="*/ 925944 h 1101918"/>
                <a:gd name="connsiteX3" fmla="*/ 399496 w 579111"/>
                <a:gd name="connsiteY3" fmla="*/ 1101918 h 1101918"/>
                <a:gd name="connsiteX4" fmla="*/ 0 w 579111"/>
                <a:gd name="connsiteY4" fmla="*/ 38959 h 1101918"/>
                <a:gd name="connsiteX0" fmla="*/ 0 w 608702"/>
                <a:gd name="connsiteY0" fmla="*/ 0 h 1137333"/>
                <a:gd name="connsiteX1" fmla="*/ 166217 w 608702"/>
                <a:gd name="connsiteY1" fmla="*/ 35415 h 1137333"/>
                <a:gd name="connsiteX2" fmla="*/ 608702 w 608702"/>
                <a:gd name="connsiteY2" fmla="*/ 961359 h 1137333"/>
                <a:gd name="connsiteX3" fmla="*/ 429087 w 608702"/>
                <a:gd name="connsiteY3" fmla="*/ 1137333 h 1137333"/>
                <a:gd name="connsiteX4" fmla="*/ 0 w 608702"/>
                <a:gd name="connsiteY4" fmla="*/ 0 h 1137333"/>
                <a:gd name="connsiteX0" fmla="*/ 0 w 608702"/>
                <a:gd name="connsiteY0" fmla="*/ 19411 h 1156744"/>
                <a:gd name="connsiteX1" fmla="*/ 138458 w 608702"/>
                <a:gd name="connsiteY1" fmla="*/ 0 h 1156744"/>
                <a:gd name="connsiteX2" fmla="*/ 608702 w 608702"/>
                <a:gd name="connsiteY2" fmla="*/ 980770 h 1156744"/>
                <a:gd name="connsiteX3" fmla="*/ 429087 w 608702"/>
                <a:gd name="connsiteY3" fmla="*/ 1156744 h 1156744"/>
                <a:gd name="connsiteX4" fmla="*/ 0 w 608702"/>
                <a:gd name="connsiteY4" fmla="*/ 19411 h 1156744"/>
                <a:gd name="connsiteX0" fmla="*/ 0 w 615892"/>
                <a:gd name="connsiteY0" fmla="*/ 66492 h 1156744"/>
                <a:gd name="connsiteX1" fmla="*/ 145648 w 615892"/>
                <a:gd name="connsiteY1" fmla="*/ 0 h 1156744"/>
                <a:gd name="connsiteX2" fmla="*/ 615892 w 615892"/>
                <a:gd name="connsiteY2" fmla="*/ 980770 h 1156744"/>
                <a:gd name="connsiteX3" fmla="*/ 436277 w 615892"/>
                <a:gd name="connsiteY3" fmla="*/ 1156744 h 1156744"/>
                <a:gd name="connsiteX4" fmla="*/ 0 w 615892"/>
                <a:gd name="connsiteY4" fmla="*/ 66492 h 1156744"/>
                <a:gd name="connsiteX0" fmla="*/ 0 w 615892"/>
                <a:gd name="connsiteY0" fmla="*/ 66492 h 1107184"/>
                <a:gd name="connsiteX1" fmla="*/ 145648 w 615892"/>
                <a:gd name="connsiteY1" fmla="*/ 0 h 1107184"/>
                <a:gd name="connsiteX2" fmla="*/ 615892 w 615892"/>
                <a:gd name="connsiteY2" fmla="*/ 980770 h 1107184"/>
                <a:gd name="connsiteX3" fmla="*/ 395670 w 615892"/>
                <a:gd name="connsiteY3" fmla="*/ 1107184 h 1107184"/>
                <a:gd name="connsiteX4" fmla="*/ 0 w 615892"/>
                <a:gd name="connsiteY4" fmla="*/ 66492 h 1107184"/>
                <a:gd name="connsiteX0" fmla="*/ 0 w 587575"/>
                <a:gd name="connsiteY0" fmla="*/ 66492 h 1107184"/>
                <a:gd name="connsiteX1" fmla="*/ 145648 w 587575"/>
                <a:gd name="connsiteY1" fmla="*/ 0 h 1107184"/>
                <a:gd name="connsiteX2" fmla="*/ 587575 w 587575"/>
                <a:gd name="connsiteY2" fmla="*/ 913815 h 1107184"/>
                <a:gd name="connsiteX3" fmla="*/ 395670 w 587575"/>
                <a:gd name="connsiteY3" fmla="*/ 1107184 h 1107184"/>
                <a:gd name="connsiteX4" fmla="*/ 0 w 587575"/>
                <a:gd name="connsiteY4" fmla="*/ 66492 h 1107184"/>
                <a:gd name="connsiteX0" fmla="*/ 0 w 587575"/>
                <a:gd name="connsiteY0" fmla="*/ 66492 h 1107184"/>
                <a:gd name="connsiteX1" fmla="*/ 145648 w 587575"/>
                <a:gd name="connsiteY1" fmla="*/ 0 h 1107184"/>
                <a:gd name="connsiteX2" fmla="*/ 587575 w 587575"/>
                <a:gd name="connsiteY2" fmla="*/ 913815 h 1107184"/>
                <a:gd name="connsiteX3" fmla="*/ 395670 w 587575"/>
                <a:gd name="connsiteY3" fmla="*/ 1107184 h 1107184"/>
                <a:gd name="connsiteX4" fmla="*/ 0 w 587575"/>
                <a:gd name="connsiteY4" fmla="*/ 66492 h 1107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75" h="1107184">
                  <a:moveTo>
                    <a:pt x="0" y="66492"/>
                  </a:moveTo>
                  <a:cubicBezTo>
                    <a:pt x="46153" y="60022"/>
                    <a:pt x="99495" y="6470"/>
                    <a:pt x="145648" y="0"/>
                  </a:cubicBezTo>
                  <a:cubicBezTo>
                    <a:pt x="245660" y="192087"/>
                    <a:pt x="461051" y="703818"/>
                    <a:pt x="587575" y="913815"/>
                  </a:cubicBezTo>
                  <a:lnTo>
                    <a:pt x="395670" y="1107184"/>
                  </a:lnTo>
                  <a:lnTo>
                    <a:pt x="0" y="6649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Freeform 48"/>
            <p:cNvSpPr/>
            <p:nvPr/>
          </p:nvSpPr>
          <p:spPr>
            <a:xfrm rot="20912967">
              <a:off x="2285154" y="5485813"/>
              <a:ext cx="421791" cy="685136"/>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5073"/>
                <a:gd name="connsiteX1" fmla="*/ 190500 w 466725"/>
                <a:gd name="connsiteY1" fmla="*/ 0 h 805073"/>
                <a:gd name="connsiteX2" fmla="*/ 466725 w 466725"/>
                <a:gd name="connsiteY2" fmla="*/ 504825 h 805073"/>
                <a:gd name="connsiteX3" fmla="*/ 311339 w 466725"/>
                <a:gd name="connsiteY3" fmla="*/ 805073 h 805073"/>
                <a:gd name="connsiteX4" fmla="*/ 0 w 466725"/>
                <a:gd name="connsiteY4" fmla="*/ 28575 h 805073"/>
                <a:gd name="connsiteX0" fmla="*/ 0 w 449899"/>
                <a:gd name="connsiteY0" fmla="*/ 28575 h 805073"/>
                <a:gd name="connsiteX1" fmla="*/ 190500 w 449899"/>
                <a:gd name="connsiteY1" fmla="*/ 0 h 805073"/>
                <a:gd name="connsiteX2" fmla="*/ 449899 w 449899"/>
                <a:gd name="connsiteY2" fmla="*/ 529465 h 805073"/>
                <a:gd name="connsiteX3" fmla="*/ 311339 w 449899"/>
                <a:gd name="connsiteY3" fmla="*/ 805073 h 805073"/>
                <a:gd name="connsiteX4" fmla="*/ 0 w 449899"/>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77438"/>
                <a:gd name="connsiteY0" fmla="*/ 28575 h 805073"/>
                <a:gd name="connsiteX1" fmla="*/ 190500 w 477438"/>
                <a:gd name="connsiteY1" fmla="*/ 0 h 805073"/>
                <a:gd name="connsiteX2" fmla="*/ 477438 w 477438"/>
                <a:gd name="connsiteY2" fmla="*/ 561935 h 805073"/>
                <a:gd name="connsiteX3" fmla="*/ 311339 w 477438"/>
                <a:gd name="connsiteY3" fmla="*/ 805073 h 805073"/>
                <a:gd name="connsiteX4" fmla="*/ 0 w 477438"/>
                <a:gd name="connsiteY4" fmla="*/ 28575 h 805073"/>
                <a:gd name="connsiteX0" fmla="*/ 0 w 487876"/>
                <a:gd name="connsiteY0" fmla="*/ 28575 h 805073"/>
                <a:gd name="connsiteX1" fmla="*/ 190500 w 487876"/>
                <a:gd name="connsiteY1" fmla="*/ 0 h 805073"/>
                <a:gd name="connsiteX2" fmla="*/ 487876 w 487876"/>
                <a:gd name="connsiteY2" fmla="*/ 556207 h 805073"/>
                <a:gd name="connsiteX3" fmla="*/ 311339 w 487876"/>
                <a:gd name="connsiteY3" fmla="*/ 805073 h 805073"/>
                <a:gd name="connsiteX4" fmla="*/ 0 w 487876"/>
                <a:gd name="connsiteY4" fmla="*/ 28575 h 805073"/>
                <a:gd name="connsiteX0" fmla="*/ 0 w 487876"/>
                <a:gd name="connsiteY0" fmla="*/ 28575 h 807424"/>
                <a:gd name="connsiteX1" fmla="*/ 190500 w 487876"/>
                <a:gd name="connsiteY1" fmla="*/ 0 h 807424"/>
                <a:gd name="connsiteX2" fmla="*/ 487876 w 487876"/>
                <a:gd name="connsiteY2" fmla="*/ 556207 h 807424"/>
                <a:gd name="connsiteX3" fmla="*/ 327841 w 487876"/>
                <a:gd name="connsiteY3" fmla="*/ 807424 h 807424"/>
                <a:gd name="connsiteX4" fmla="*/ 0 w 487876"/>
                <a:gd name="connsiteY4" fmla="*/ 28575 h 807424"/>
                <a:gd name="connsiteX0" fmla="*/ 0 w 475261"/>
                <a:gd name="connsiteY0" fmla="*/ 26271 h 807424"/>
                <a:gd name="connsiteX1" fmla="*/ 177885 w 475261"/>
                <a:gd name="connsiteY1" fmla="*/ 0 h 807424"/>
                <a:gd name="connsiteX2" fmla="*/ 475261 w 475261"/>
                <a:gd name="connsiteY2" fmla="*/ 556207 h 807424"/>
                <a:gd name="connsiteX3" fmla="*/ 315226 w 475261"/>
                <a:gd name="connsiteY3" fmla="*/ 807424 h 807424"/>
                <a:gd name="connsiteX4" fmla="*/ 0 w 475261"/>
                <a:gd name="connsiteY4" fmla="*/ 26271 h 807424"/>
                <a:gd name="connsiteX0" fmla="*/ 0 w 478954"/>
                <a:gd name="connsiteY0" fmla="*/ 26271 h 807424"/>
                <a:gd name="connsiteX1" fmla="*/ 177885 w 478954"/>
                <a:gd name="connsiteY1" fmla="*/ 0 h 807424"/>
                <a:gd name="connsiteX2" fmla="*/ 478954 w 478954"/>
                <a:gd name="connsiteY2" fmla="*/ 573963 h 807424"/>
                <a:gd name="connsiteX3" fmla="*/ 315226 w 478954"/>
                <a:gd name="connsiteY3" fmla="*/ 807424 h 807424"/>
                <a:gd name="connsiteX4" fmla="*/ 0 w 478954"/>
                <a:gd name="connsiteY4" fmla="*/ 26271 h 807424"/>
                <a:gd name="connsiteX0" fmla="*/ 0 w 478954"/>
                <a:gd name="connsiteY0" fmla="*/ 26271 h 785474"/>
                <a:gd name="connsiteX1" fmla="*/ 177885 w 478954"/>
                <a:gd name="connsiteY1" fmla="*/ 0 h 785474"/>
                <a:gd name="connsiteX2" fmla="*/ 478954 w 478954"/>
                <a:gd name="connsiteY2" fmla="*/ 573963 h 785474"/>
                <a:gd name="connsiteX3" fmla="*/ 314813 w 478954"/>
                <a:gd name="connsiteY3" fmla="*/ 785474 h 785474"/>
                <a:gd name="connsiteX4" fmla="*/ 0 w 478954"/>
                <a:gd name="connsiteY4" fmla="*/ 26271 h 785474"/>
                <a:gd name="connsiteX0" fmla="*/ 0 w 483562"/>
                <a:gd name="connsiteY0" fmla="*/ 26271 h 785474"/>
                <a:gd name="connsiteX1" fmla="*/ 177885 w 483562"/>
                <a:gd name="connsiteY1" fmla="*/ 0 h 785474"/>
                <a:gd name="connsiteX2" fmla="*/ 483562 w 483562"/>
                <a:gd name="connsiteY2" fmla="*/ 599193 h 785474"/>
                <a:gd name="connsiteX3" fmla="*/ 314813 w 483562"/>
                <a:gd name="connsiteY3" fmla="*/ 785474 h 785474"/>
                <a:gd name="connsiteX4" fmla="*/ 0 w 483562"/>
                <a:gd name="connsiteY4" fmla="*/ 26271 h 785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562" h="785474">
                  <a:moveTo>
                    <a:pt x="0" y="26271"/>
                  </a:moveTo>
                  <a:lnTo>
                    <a:pt x="177885" y="0"/>
                  </a:lnTo>
                  <a:cubicBezTo>
                    <a:pt x="277897" y="192087"/>
                    <a:pt x="382887" y="413978"/>
                    <a:pt x="483562" y="599193"/>
                  </a:cubicBezTo>
                  <a:lnTo>
                    <a:pt x="314813" y="785474"/>
                  </a:lnTo>
                  <a:lnTo>
                    <a:pt x="0" y="2627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49"/>
            <p:cNvSpPr/>
            <p:nvPr/>
          </p:nvSpPr>
          <p:spPr>
            <a:xfrm rot="21318403">
              <a:off x="2487060" y="5541531"/>
              <a:ext cx="387565" cy="410040"/>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3"/>
                <a:gd name="connsiteX1" fmla="*/ 142875 w 333375"/>
                <a:gd name="connsiteY1" fmla="*/ 0 h 461963"/>
                <a:gd name="connsiteX2" fmla="*/ 333375 w 333375"/>
                <a:gd name="connsiteY2" fmla="*/ 152400 h 461963"/>
                <a:gd name="connsiteX3" fmla="*/ 230981 w 333375"/>
                <a:gd name="connsiteY3" fmla="*/ 461963 h 461963"/>
                <a:gd name="connsiteX4" fmla="*/ 0 w 333375"/>
                <a:gd name="connsiteY4" fmla="*/ 76200 h 461963"/>
                <a:gd name="connsiteX0" fmla="*/ 0 w 357187"/>
                <a:gd name="connsiteY0" fmla="*/ 76200 h 461963"/>
                <a:gd name="connsiteX1" fmla="*/ 142875 w 357187"/>
                <a:gd name="connsiteY1" fmla="*/ 0 h 461963"/>
                <a:gd name="connsiteX2" fmla="*/ 357187 w 357187"/>
                <a:gd name="connsiteY2" fmla="*/ 157163 h 461963"/>
                <a:gd name="connsiteX3" fmla="*/ 230981 w 357187"/>
                <a:gd name="connsiteY3" fmla="*/ 461963 h 461963"/>
                <a:gd name="connsiteX4" fmla="*/ 0 w 357187"/>
                <a:gd name="connsiteY4" fmla="*/ 76200 h 461963"/>
                <a:gd name="connsiteX0" fmla="*/ 0 w 392237"/>
                <a:gd name="connsiteY0" fmla="*/ 76200 h 461963"/>
                <a:gd name="connsiteX1" fmla="*/ 142875 w 392237"/>
                <a:gd name="connsiteY1" fmla="*/ 0 h 461963"/>
                <a:gd name="connsiteX2" fmla="*/ 392237 w 392237"/>
                <a:gd name="connsiteY2" fmla="*/ 195879 h 461963"/>
                <a:gd name="connsiteX3" fmla="*/ 230981 w 392237"/>
                <a:gd name="connsiteY3" fmla="*/ 461963 h 461963"/>
                <a:gd name="connsiteX4" fmla="*/ 0 w 392237"/>
                <a:gd name="connsiteY4" fmla="*/ 76200 h 461963"/>
                <a:gd name="connsiteX0" fmla="*/ 0 w 392237"/>
                <a:gd name="connsiteY0" fmla="*/ 76200 h 460171"/>
                <a:gd name="connsiteX1" fmla="*/ 142875 w 392237"/>
                <a:gd name="connsiteY1" fmla="*/ 0 h 460171"/>
                <a:gd name="connsiteX2" fmla="*/ 392237 w 392237"/>
                <a:gd name="connsiteY2" fmla="*/ 195879 h 460171"/>
                <a:gd name="connsiteX3" fmla="*/ 238296 w 392237"/>
                <a:gd name="connsiteY3" fmla="*/ 460171 h 460171"/>
                <a:gd name="connsiteX4" fmla="*/ 0 w 392237"/>
                <a:gd name="connsiteY4" fmla="*/ 76200 h 460171"/>
                <a:gd name="connsiteX0" fmla="*/ 0 w 392237"/>
                <a:gd name="connsiteY0" fmla="*/ 76200 h 467876"/>
                <a:gd name="connsiteX1" fmla="*/ 142875 w 392237"/>
                <a:gd name="connsiteY1" fmla="*/ 0 h 467876"/>
                <a:gd name="connsiteX2" fmla="*/ 392237 w 392237"/>
                <a:gd name="connsiteY2" fmla="*/ 195879 h 467876"/>
                <a:gd name="connsiteX3" fmla="*/ 244831 w 392237"/>
                <a:gd name="connsiteY3" fmla="*/ 467876 h 467876"/>
                <a:gd name="connsiteX4" fmla="*/ 0 w 392237"/>
                <a:gd name="connsiteY4" fmla="*/ 76200 h 467876"/>
                <a:gd name="connsiteX0" fmla="*/ 0 w 403713"/>
                <a:gd name="connsiteY0" fmla="*/ 76200 h 467876"/>
                <a:gd name="connsiteX1" fmla="*/ 142875 w 403713"/>
                <a:gd name="connsiteY1" fmla="*/ 0 h 467876"/>
                <a:gd name="connsiteX2" fmla="*/ 403713 w 403713"/>
                <a:gd name="connsiteY2" fmla="*/ 201600 h 467876"/>
                <a:gd name="connsiteX3" fmla="*/ 244831 w 403713"/>
                <a:gd name="connsiteY3" fmla="*/ 467876 h 467876"/>
                <a:gd name="connsiteX4" fmla="*/ 0 w 403713"/>
                <a:gd name="connsiteY4" fmla="*/ 76200 h 467876"/>
                <a:gd name="connsiteX0" fmla="*/ 0 w 439507"/>
                <a:gd name="connsiteY0" fmla="*/ 76200 h 467876"/>
                <a:gd name="connsiteX1" fmla="*/ 142875 w 439507"/>
                <a:gd name="connsiteY1" fmla="*/ 0 h 467876"/>
                <a:gd name="connsiteX2" fmla="*/ 439507 w 439507"/>
                <a:gd name="connsiteY2" fmla="*/ 202148 h 467876"/>
                <a:gd name="connsiteX3" fmla="*/ 244831 w 439507"/>
                <a:gd name="connsiteY3" fmla="*/ 467876 h 467876"/>
                <a:gd name="connsiteX4" fmla="*/ 0 w 439507"/>
                <a:gd name="connsiteY4" fmla="*/ 76200 h 467876"/>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0 w 439507"/>
                <a:gd name="connsiteY4" fmla="*/ 76200 h 478344"/>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5304 w 439507"/>
                <a:gd name="connsiteY4" fmla="*/ 90809 h 478344"/>
                <a:gd name="connsiteX5" fmla="*/ 0 w 439507"/>
                <a:gd name="connsiteY5" fmla="*/ 76200 h 478344"/>
                <a:gd name="connsiteX0" fmla="*/ 0 w 444324"/>
                <a:gd name="connsiteY0" fmla="*/ 76200 h 478344"/>
                <a:gd name="connsiteX1" fmla="*/ 142875 w 444324"/>
                <a:gd name="connsiteY1" fmla="*/ 0 h 478344"/>
                <a:gd name="connsiteX2" fmla="*/ 444324 w 444324"/>
                <a:gd name="connsiteY2" fmla="*/ 259886 h 478344"/>
                <a:gd name="connsiteX3" fmla="*/ 255918 w 444324"/>
                <a:gd name="connsiteY3" fmla="*/ 478344 h 478344"/>
                <a:gd name="connsiteX4" fmla="*/ 5304 w 444324"/>
                <a:gd name="connsiteY4" fmla="*/ 90809 h 478344"/>
                <a:gd name="connsiteX5" fmla="*/ 0 w 444324"/>
                <a:gd name="connsiteY5" fmla="*/ 76200 h 478344"/>
                <a:gd name="connsiteX0" fmla="*/ 0 w 444324"/>
                <a:gd name="connsiteY0" fmla="*/ 67946 h 470090"/>
                <a:gd name="connsiteX1" fmla="*/ 185204 w 444324"/>
                <a:gd name="connsiteY1" fmla="*/ 0 h 470090"/>
                <a:gd name="connsiteX2" fmla="*/ 444324 w 444324"/>
                <a:gd name="connsiteY2" fmla="*/ 251632 h 470090"/>
                <a:gd name="connsiteX3" fmla="*/ 255918 w 444324"/>
                <a:gd name="connsiteY3" fmla="*/ 470090 h 470090"/>
                <a:gd name="connsiteX4" fmla="*/ 5304 w 444324"/>
                <a:gd name="connsiteY4" fmla="*/ 82555 h 470090"/>
                <a:gd name="connsiteX5" fmla="*/ 0 w 444324"/>
                <a:gd name="connsiteY5" fmla="*/ 67946 h 47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324" h="470090">
                  <a:moveTo>
                    <a:pt x="0" y="67946"/>
                  </a:moveTo>
                  <a:lnTo>
                    <a:pt x="185204" y="0"/>
                  </a:lnTo>
                  <a:lnTo>
                    <a:pt x="444324" y="251632"/>
                  </a:lnTo>
                  <a:cubicBezTo>
                    <a:pt x="383128" y="343697"/>
                    <a:pt x="317114" y="378025"/>
                    <a:pt x="255918" y="470090"/>
                  </a:cubicBezTo>
                  <a:cubicBezTo>
                    <a:pt x="172575" y="338538"/>
                    <a:pt x="88647" y="214107"/>
                    <a:pt x="5304" y="82555"/>
                  </a:cubicBezTo>
                  <a:lnTo>
                    <a:pt x="0" y="6794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1" name="Freeform 50"/>
            <p:cNvSpPr/>
            <p:nvPr/>
          </p:nvSpPr>
          <p:spPr>
            <a:xfrm rot="20720568">
              <a:off x="4747107" y="5618060"/>
              <a:ext cx="871338" cy="55598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75325"/>
                <a:gd name="connsiteY0" fmla="*/ 698271 h 731974"/>
                <a:gd name="connsiteX1" fmla="*/ 486109 w 975325"/>
                <a:gd name="connsiteY1" fmla="*/ 47215 h 731974"/>
                <a:gd name="connsiteX2" fmla="*/ 614866 w 975325"/>
                <a:gd name="connsiteY2" fmla="*/ 33125 h 731974"/>
                <a:gd name="connsiteX3" fmla="*/ 973114 w 975325"/>
                <a:gd name="connsiteY3" fmla="*/ 658478 h 731974"/>
                <a:gd name="connsiteX4" fmla="*/ 605759 w 975325"/>
                <a:gd name="connsiteY4" fmla="*/ 626210 h 731974"/>
                <a:gd name="connsiteX5" fmla="*/ 0 w 975325"/>
                <a:gd name="connsiteY5" fmla="*/ 698271 h 731974"/>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53292"/>
                <a:gd name="connsiteY0" fmla="*/ 620962 h 734682"/>
                <a:gd name="connsiteX1" fmla="*/ 446402 w 953292"/>
                <a:gd name="connsiteY1" fmla="*/ 47215 h 734682"/>
                <a:gd name="connsiteX2" fmla="*/ 575159 w 953292"/>
                <a:gd name="connsiteY2" fmla="*/ 33125 h 734682"/>
                <a:gd name="connsiteX3" fmla="*/ 951225 w 953292"/>
                <a:gd name="connsiteY3" fmla="*/ 702113 h 734682"/>
                <a:gd name="connsiteX4" fmla="*/ 566052 w 953292"/>
                <a:gd name="connsiteY4" fmla="*/ 626210 h 734682"/>
                <a:gd name="connsiteX5" fmla="*/ 0 w 953292"/>
                <a:gd name="connsiteY5" fmla="*/ 620962 h 734682"/>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66052 w 951225"/>
                <a:gd name="connsiteY4" fmla="*/ 626210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44069"/>
                <a:gd name="connsiteY0" fmla="*/ 620962 h 729474"/>
                <a:gd name="connsiteX1" fmla="*/ 446402 w 944069"/>
                <a:gd name="connsiteY1" fmla="*/ 47215 h 729474"/>
                <a:gd name="connsiteX2" fmla="*/ 575159 w 944069"/>
                <a:gd name="connsiteY2" fmla="*/ 33125 h 729474"/>
                <a:gd name="connsiteX3" fmla="*/ 944069 w 944069"/>
                <a:gd name="connsiteY3" fmla="*/ 729474 h 729474"/>
                <a:gd name="connsiteX4" fmla="*/ 529152 w 944069"/>
                <a:gd name="connsiteY4" fmla="*/ 655535 h 729474"/>
                <a:gd name="connsiteX5" fmla="*/ 0 w 944069"/>
                <a:gd name="connsiteY5" fmla="*/ 620962 h 729474"/>
                <a:gd name="connsiteX0" fmla="*/ 0 w 944069"/>
                <a:gd name="connsiteY0" fmla="*/ 618010 h 726522"/>
                <a:gd name="connsiteX1" fmla="*/ 465931 w 944069"/>
                <a:gd name="connsiteY1" fmla="*/ 54294 h 726522"/>
                <a:gd name="connsiteX2" fmla="*/ 575159 w 944069"/>
                <a:gd name="connsiteY2" fmla="*/ 30173 h 726522"/>
                <a:gd name="connsiteX3" fmla="*/ 944069 w 944069"/>
                <a:gd name="connsiteY3" fmla="*/ 726522 h 726522"/>
                <a:gd name="connsiteX4" fmla="*/ 529152 w 944069"/>
                <a:gd name="connsiteY4" fmla="*/ 652583 h 726522"/>
                <a:gd name="connsiteX5" fmla="*/ 0 w 944069"/>
                <a:gd name="connsiteY5" fmla="*/ 618010 h 726522"/>
                <a:gd name="connsiteX0" fmla="*/ 0 w 944069"/>
                <a:gd name="connsiteY0" fmla="*/ 587837 h 696349"/>
                <a:gd name="connsiteX1" fmla="*/ 465931 w 944069"/>
                <a:gd name="connsiteY1" fmla="*/ 24121 h 696349"/>
                <a:gd name="connsiteX2" fmla="*/ 575159 w 944069"/>
                <a:gd name="connsiteY2" fmla="*/ 0 h 696349"/>
                <a:gd name="connsiteX3" fmla="*/ 944069 w 944069"/>
                <a:gd name="connsiteY3" fmla="*/ 696349 h 696349"/>
                <a:gd name="connsiteX4" fmla="*/ 529152 w 944069"/>
                <a:gd name="connsiteY4" fmla="*/ 622410 h 696349"/>
                <a:gd name="connsiteX5" fmla="*/ 0 w 944069"/>
                <a:gd name="connsiteY5" fmla="*/ 587837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93054 w 953673"/>
                <a:gd name="connsiteY4" fmla="*/ 593809 h 668314"/>
                <a:gd name="connsiteX5" fmla="*/ 0 w 953673"/>
                <a:gd name="connsiteY5" fmla="*/ 540060 h 668314"/>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31136 w 953673"/>
                <a:gd name="connsiteY4" fmla="*/ 604689 h 668314"/>
                <a:gd name="connsiteX5" fmla="*/ 0 w 953673"/>
                <a:gd name="connsiteY5" fmla="*/ 540060 h 668314"/>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1035629"/>
                <a:gd name="connsiteY0" fmla="*/ 472992 h 698476"/>
                <a:gd name="connsiteX1" fmla="*/ 521128 w 1035629"/>
                <a:gd name="connsiteY1" fmla="*/ 24121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72992 h 698476"/>
                <a:gd name="connsiteX1" fmla="*/ 506773 w 1035629"/>
                <a:gd name="connsiteY1" fmla="*/ 69593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43930 h 669414"/>
                <a:gd name="connsiteX1" fmla="*/ 506773 w 1035629"/>
                <a:gd name="connsiteY1" fmla="*/ 40531 h 669414"/>
                <a:gd name="connsiteX2" fmla="*/ 647369 w 1035629"/>
                <a:gd name="connsiteY2" fmla="*/ 0 h 669414"/>
                <a:gd name="connsiteX3" fmla="*/ 1035629 w 1035629"/>
                <a:gd name="connsiteY3" fmla="*/ 669414 h 669414"/>
                <a:gd name="connsiteX4" fmla="*/ 601290 w 1035629"/>
                <a:gd name="connsiteY4" fmla="*/ 575627 h 669414"/>
                <a:gd name="connsiteX5" fmla="*/ 0 w 1035629"/>
                <a:gd name="connsiteY5" fmla="*/ 443930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571376 w 1044064"/>
                <a:gd name="connsiteY4" fmla="*/ 543445 h 669414"/>
                <a:gd name="connsiteX5" fmla="*/ 0 w 1044064"/>
                <a:gd name="connsiteY5" fmla="*/ 476182 h 669414"/>
                <a:gd name="connsiteX0" fmla="*/ 0 w 1017341"/>
                <a:gd name="connsiteY0" fmla="*/ 476182 h 630427"/>
                <a:gd name="connsiteX1" fmla="*/ 515208 w 1017341"/>
                <a:gd name="connsiteY1" fmla="*/ 40531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66210 w 1017341"/>
                <a:gd name="connsiteY1" fmla="*/ 24335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5959"/>
                <a:gd name="connsiteY0" fmla="*/ 508539 h 630427"/>
                <a:gd name="connsiteX1" fmla="*/ 564828 w 1015959"/>
                <a:gd name="connsiteY1" fmla="*/ 24335 h 630427"/>
                <a:gd name="connsiteX2" fmla="*/ 654422 w 1015959"/>
                <a:gd name="connsiteY2" fmla="*/ 0 h 630427"/>
                <a:gd name="connsiteX3" fmla="*/ 1015959 w 1015959"/>
                <a:gd name="connsiteY3" fmla="*/ 630427 h 630427"/>
                <a:gd name="connsiteX4" fmla="*/ 569994 w 1015959"/>
                <a:gd name="connsiteY4" fmla="*/ 543445 h 630427"/>
                <a:gd name="connsiteX5" fmla="*/ 0 w 1015959"/>
                <a:gd name="connsiteY5" fmla="*/ 508539 h 630427"/>
                <a:gd name="connsiteX0" fmla="*/ 0 w 973498"/>
                <a:gd name="connsiteY0" fmla="*/ 534413 h 630427"/>
                <a:gd name="connsiteX1" fmla="*/ 522367 w 973498"/>
                <a:gd name="connsiteY1" fmla="*/ 24335 h 630427"/>
                <a:gd name="connsiteX2" fmla="*/ 611961 w 973498"/>
                <a:gd name="connsiteY2" fmla="*/ 0 h 630427"/>
                <a:gd name="connsiteX3" fmla="*/ 973498 w 973498"/>
                <a:gd name="connsiteY3" fmla="*/ 630427 h 630427"/>
                <a:gd name="connsiteX4" fmla="*/ 527533 w 973498"/>
                <a:gd name="connsiteY4" fmla="*/ 543445 h 630427"/>
                <a:gd name="connsiteX5" fmla="*/ 0 w 973498"/>
                <a:gd name="connsiteY5" fmla="*/ 534413 h 630427"/>
                <a:gd name="connsiteX0" fmla="*/ 0 w 973498"/>
                <a:gd name="connsiteY0" fmla="*/ 534413 h 630427"/>
                <a:gd name="connsiteX1" fmla="*/ 522367 w 973498"/>
                <a:gd name="connsiteY1" fmla="*/ 24335 h 630427"/>
                <a:gd name="connsiteX2" fmla="*/ 611961 w 973498"/>
                <a:gd name="connsiteY2" fmla="*/ 0 h 630427"/>
                <a:gd name="connsiteX3" fmla="*/ 973498 w 973498"/>
                <a:gd name="connsiteY3" fmla="*/ 630427 h 630427"/>
                <a:gd name="connsiteX4" fmla="*/ 541355 w 973498"/>
                <a:gd name="connsiteY4" fmla="*/ 547060 h 630427"/>
                <a:gd name="connsiteX5" fmla="*/ 0 w 973498"/>
                <a:gd name="connsiteY5" fmla="*/ 534413 h 630427"/>
                <a:gd name="connsiteX0" fmla="*/ 0 w 973498"/>
                <a:gd name="connsiteY0" fmla="*/ 532995 h 629009"/>
                <a:gd name="connsiteX1" fmla="*/ 522367 w 973498"/>
                <a:gd name="connsiteY1" fmla="*/ 22917 h 629009"/>
                <a:gd name="connsiteX2" fmla="*/ 636203 w 973498"/>
                <a:gd name="connsiteY2" fmla="*/ 0 h 629009"/>
                <a:gd name="connsiteX3" fmla="*/ 973498 w 973498"/>
                <a:gd name="connsiteY3" fmla="*/ 629009 h 629009"/>
                <a:gd name="connsiteX4" fmla="*/ 541355 w 973498"/>
                <a:gd name="connsiteY4" fmla="*/ 545642 h 629009"/>
                <a:gd name="connsiteX5" fmla="*/ 0 w 973498"/>
                <a:gd name="connsiteY5" fmla="*/ 532995 h 629009"/>
                <a:gd name="connsiteX0" fmla="*/ 0 w 998945"/>
                <a:gd name="connsiteY0" fmla="*/ 532995 h 625819"/>
                <a:gd name="connsiteX1" fmla="*/ 522367 w 998945"/>
                <a:gd name="connsiteY1" fmla="*/ 22917 h 625819"/>
                <a:gd name="connsiteX2" fmla="*/ 636203 w 998945"/>
                <a:gd name="connsiteY2" fmla="*/ 0 h 625819"/>
                <a:gd name="connsiteX3" fmla="*/ 998945 w 998945"/>
                <a:gd name="connsiteY3" fmla="*/ 625819 h 625819"/>
                <a:gd name="connsiteX4" fmla="*/ 541355 w 998945"/>
                <a:gd name="connsiteY4" fmla="*/ 545642 h 625819"/>
                <a:gd name="connsiteX5" fmla="*/ 0 w 998945"/>
                <a:gd name="connsiteY5" fmla="*/ 532995 h 625819"/>
                <a:gd name="connsiteX0" fmla="*/ 0 w 998945"/>
                <a:gd name="connsiteY0" fmla="*/ 544587 h 637411"/>
                <a:gd name="connsiteX1" fmla="*/ 517972 w 998945"/>
                <a:gd name="connsiteY1" fmla="*/ 13669 h 637411"/>
                <a:gd name="connsiteX2" fmla="*/ 636203 w 998945"/>
                <a:gd name="connsiteY2" fmla="*/ 11592 h 637411"/>
                <a:gd name="connsiteX3" fmla="*/ 998945 w 998945"/>
                <a:gd name="connsiteY3" fmla="*/ 637411 h 637411"/>
                <a:gd name="connsiteX4" fmla="*/ 541355 w 998945"/>
                <a:gd name="connsiteY4" fmla="*/ 557234 h 637411"/>
                <a:gd name="connsiteX5" fmla="*/ 0 w 998945"/>
                <a:gd name="connsiteY5" fmla="*/ 544587 h 63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945" h="637411">
                  <a:moveTo>
                    <a:pt x="0" y="544587"/>
                  </a:moveTo>
                  <a:cubicBezTo>
                    <a:pt x="188276" y="383186"/>
                    <a:pt x="329696" y="175070"/>
                    <a:pt x="517972" y="13669"/>
                  </a:cubicBezTo>
                  <a:cubicBezTo>
                    <a:pt x="668156" y="-22358"/>
                    <a:pt x="578805" y="25873"/>
                    <a:pt x="636203" y="11592"/>
                  </a:cubicBezTo>
                  <a:cubicBezTo>
                    <a:pt x="663139" y="84273"/>
                    <a:pt x="847112" y="412479"/>
                    <a:pt x="998945" y="637411"/>
                  </a:cubicBezTo>
                  <a:cubicBezTo>
                    <a:pt x="876854" y="607387"/>
                    <a:pt x="766070" y="581726"/>
                    <a:pt x="541355" y="557234"/>
                  </a:cubicBezTo>
                  <a:cubicBezTo>
                    <a:pt x="349844" y="526964"/>
                    <a:pt x="219962" y="564471"/>
                    <a:pt x="0" y="54458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Freeform 51"/>
            <p:cNvSpPr/>
            <p:nvPr/>
          </p:nvSpPr>
          <p:spPr>
            <a:xfrm rot="1617613">
              <a:off x="4771948" y="5621522"/>
              <a:ext cx="203731" cy="572411"/>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04850"/>
                <a:gd name="connsiteX1" fmla="*/ 304800 w 438150"/>
                <a:gd name="connsiteY1" fmla="*/ 0 h 704850"/>
                <a:gd name="connsiteX2" fmla="*/ 0 w 438150"/>
                <a:gd name="connsiteY2" fmla="*/ 704850 h 704850"/>
                <a:gd name="connsiteX3" fmla="*/ 256287 w 438150"/>
                <a:gd name="connsiteY3" fmla="*/ 633590 h 704850"/>
                <a:gd name="connsiteX4" fmla="*/ 438150 w 438150"/>
                <a:gd name="connsiteY4" fmla="*/ 47625 h 704850"/>
                <a:gd name="connsiteX0" fmla="*/ 428901 w 428901"/>
                <a:gd name="connsiteY0" fmla="*/ 37270 h 704850"/>
                <a:gd name="connsiteX1" fmla="*/ 304800 w 428901"/>
                <a:gd name="connsiteY1" fmla="*/ 0 h 704850"/>
                <a:gd name="connsiteX2" fmla="*/ 0 w 428901"/>
                <a:gd name="connsiteY2" fmla="*/ 704850 h 704850"/>
                <a:gd name="connsiteX3" fmla="*/ 256287 w 428901"/>
                <a:gd name="connsiteY3" fmla="*/ 633590 h 704850"/>
                <a:gd name="connsiteX4" fmla="*/ 428901 w 428901"/>
                <a:gd name="connsiteY4" fmla="*/ 37270 h 704850"/>
                <a:gd name="connsiteX0" fmla="*/ 379335 w 379335"/>
                <a:gd name="connsiteY0" fmla="*/ 37270 h 697810"/>
                <a:gd name="connsiteX1" fmla="*/ 255234 w 379335"/>
                <a:gd name="connsiteY1" fmla="*/ 0 h 697810"/>
                <a:gd name="connsiteX2" fmla="*/ 0 w 379335"/>
                <a:gd name="connsiteY2" fmla="*/ 697810 h 697810"/>
                <a:gd name="connsiteX3" fmla="*/ 206721 w 379335"/>
                <a:gd name="connsiteY3" fmla="*/ 633590 h 697810"/>
                <a:gd name="connsiteX4" fmla="*/ 379335 w 379335"/>
                <a:gd name="connsiteY4" fmla="*/ 37270 h 697810"/>
                <a:gd name="connsiteX0" fmla="*/ 354158 w 354158"/>
                <a:gd name="connsiteY0" fmla="*/ 37270 h 702700"/>
                <a:gd name="connsiteX1" fmla="*/ 230057 w 354158"/>
                <a:gd name="connsiteY1" fmla="*/ 0 h 702700"/>
                <a:gd name="connsiteX2" fmla="*/ 0 w 354158"/>
                <a:gd name="connsiteY2" fmla="*/ 702700 h 702700"/>
                <a:gd name="connsiteX3" fmla="*/ 181544 w 354158"/>
                <a:gd name="connsiteY3" fmla="*/ 633590 h 702700"/>
                <a:gd name="connsiteX4" fmla="*/ 354158 w 354158"/>
                <a:gd name="connsiteY4" fmla="*/ 37270 h 702700"/>
                <a:gd name="connsiteX0" fmla="*/ 354158 w 354158"/>
                <a:gd name="connsiteY0" fmla="*/ 37270 h 702700"/>
                <a:gd name="connsiteX1" fmla="*/ 230057 w 354158"/>
                <a:gd name="connsiteY1" fmla="*/ 0 h 702700"/>
                <a:gd name="connsiteX2" fmla="*/ 0 w 354158"/>
                <a:gd name="connsiteY2" fmla="*/ 702700 h 702700"/>
                <a:gd name="connsiteX3" fmla="*/ 219386 w 354158"/>
                <a:gd name="connsiteY3" fmla="*/ 661405 h 702700"/>
                <a:gd name="connsiteX4" fmla="*/ 354158 w 354158"/>
                <a:gd name="connsiteY4" fmla="*/ 37270 h 702700"/>
                <a:gd name="connsiteX0" fmla="*/ 354158 w 354158"/>
                <a:gd name="connsiteY0" fmla="*/ 16007 h 681437"/>
                <a:gd name="connsiteX1" fmla="*/ 228813 w 354158"/>
                <a:gd name="connsiteY1" fmla="*/ 0 h 681437"/>
                <a:gd name="connsiteX2" fmla="*/ 0 w 354158"/>
                <a:gd name="connsiteY2" fmla="*/ 681437 h 681437"/>
                <a:gd name="connsiteX3" fmla="*/ 219386 w 354158"/>
                <a:gd name="connsiteY3" fmla="*/ 640142 h 681437"/>
                <a:gd name="connsiteX4" fmla="*/ 354158 w 354158"/>
                <a:gd name="connsiteY4" fmla="*/ 16007 h 681437"/>
                <a:gd name="connsiteX0" fmla="*/ 333841 w 333841"/>
                <a:gd name="connsiteY0" fmla="*/ 16007 h 662357"/>
                <a:gd name="connsiteX1" fmla="*/ 208496 w 333841"/>
                <a:gd name="connsiteY1" fmla="*/ 0 h 662357"/>
                <a:gd name="connsiteX2" fmla="*/ 0 w 333841"/>
                <a:gd name="connsiteY2" fmla="*/ 662357 h 662357"/>
                <a:gd name="connsiteX3" fmla="*/ 199069 w 333841"/>
                <a:gd name="connsiteY3" fmla="*/ 640142 h 662357"/>
                <a:gd name="connsiteX4" fmla="*/ 333841 w 333841"/>
                <a:gd name="connsiteY4" fmla="*/ 16007 h 662357"/>
                <a:gd name="connsiteX0" fmla="*/ 333841 w 333841"/>
                <a:gd name="connsiteY0" fmla="*/ 16007 h 687730"/>
                <a:gd name="connsiteX1" fmla="*/ 208496 w 333841"/>
                <a:gd name="connsiteY1" fmla="*/ 0 h 687730"/>
                <a:gd name="connsiteX2" fmla="*/ 0 w 333841"/>
                <a:gd name="connsiteY2" fmla="*/ 662357 h 687730"/>
                <a:gd name="connsiteX3" fmla="*/ 121169 w 333841"/>
                <a:gd name="connsiteY3" fmla="*/ 687136 h 687730"/>
                <a:gd name="connsiteX4" fmla="*/ 199069 w 333841"/>
                <a:gd name="connsiteY4" fmla="*/ 640142 h 687730"/>
                <a:gd name="connsiteX5" fmla="*/ 333841 w 333841"/>
                <a:gd name="connsiteY5" fmla="*/ 16007 h 687730"/>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194381 w 329153"/>
                <a:gd name="connsiteY4" fmla="*/ 640142 h 687638"/>
                <a:gd name="connsiteX5" fmla="*/ 329153 w 329153"/>
                <a:gd name="connsiteY5" fmla="*/ 16007 h 687638"/>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213483 w 329153"/>
                <a:gd name="connsiteY4" fmla="*/ 630426 h 687638"/>
                <a:gd name="connsiteX5" fmla="*/ 329153 w 329153"/>
                <a:gd name="connsiteY5" fmla="*/ 16007 h 687638"/>
                <a:gd name="connsiteX0" fmla="*/ 329153 w 329153"/>
                <a:gd name="connsiteY0" fmla="*/ 16007 h 702484"/>
                <a:gd name="connsiteX1" fmla="*/ 203808 w 329153"/>
                <a:gd name="connsiteY1" fmla="*/ 0 h 702484"/>
                <a:gd name="connsiteX2" fmla="*/ 0 w 329153"/>
                <a:gd name="connsiteY2" fmla="*/ 655163 h 702484"/>
                <a:gd name="connsiteX3" fmla="*/ 108065 w 329153"/>
                <a:gd name="connsiteY3" fmla="*/ 702104 h 702484"/>
                <a:gd name="connsiteX4" fmla="*/ 213483 w 329153"/>
                <a:gd name="connsiteY4" fmla="*/ 630426 h 702484"/>
                <a:gd name="connsiteX5" fmla="*/ 329153 w 329153"/>
                <a:gd name="connsiteY5" fmla="*/ 16007 h 702484"/>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19851 w 335521"/>
                <a:gd name="connsiteY4" fmla="*/ 630426 h 702505"/>
                <a:gd name="connsiteX5" fmla="*/ 335521 w 335521"/>
                <a:gd name="connsiteY5" fmla="*/ 16007 h 702505"/>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45725 w 335521"/>
                <a:gd name="connsiteY4" fmla="*/ 676041 h 702505"/>
                <a:gd name="connsiteX5" fmla="*/ 335521 w 335521"/>
                <a:gd name="connsiteY5" fmla="*/ 16007 h 702505"/>
                <a:gd name="connsiteX0" fmla="*/ 335521 w 335521"/>
                <a:gd name="connsiteY0" fmla="*/ 16007 h 717218"/>
                <a:gd name="connsiteX1" fmla="*/ 210176 w 335521"/>
                <a:gd name="connsiteY1" fmla="*/ 0 h 717218"/>
                <a:gd name="connsiteX2" fmla="*/ 0 w 335521"/>
                <a:gd name="connsiteY2" fmla="*/ 658402 h 717218"/>
                <a:gd name="connsiteX3" fmla="*/ 114433 w 335521"/>
                <a:gd name="connsiteY3" fmla="*/ 702104 h 717218"/>
                <a:gd name="connsiteX4" fmla="*/ 179038 w 335521"/>
                <a:gd name="connsiteY4" fmla="*/ 717218 h 717218"/>
                <a:gd name="connsiteX5" fmla="*/ 245725 w 335521"/>
                <a:gd name="connsiteY5" fmla="*/ 676041 h 717218"/>
                <a:gd name="connsiteX6" fmla="*/ 335521 w 335521"/>
                <a:gd name="connsiteY6" fmla="*/ 16007 h 717218"/>
                <a:gd name="connsiteX0" fmla="*/ 335658 w 335658"/>
                <a:gd name="connsiteY0" fmla="*/ 16007 h 731552"/>
                <a:gd name="connsiteX1" fmla="*/ 210313 w 335658"/>
                <a:gd name="connsiteY1" fmla="*/ 0 h 731552"/>
                <a:gd name="connsiteX2" fmla="*/ 137 w 335658"/>
                <a:gd name="connsiteY2" fmla="*/ 658402 h 731552"/>
                <a:gd name="connsiteX3" fmla="*/ 179175 w 335658"/>
                <a:gd name="connsiteY3" fmla="*/ 717218 h 731552"/>
                <a:gd name="connsiteX4" fmla="*/ 245862 w 335658"/>
                <a:gd name="connsiteY4" fmla="*/ 676041 h 731552"/>
                <a:gd name="connsiteX5" fmla="*/ 335658 w 335658"/>
                <a:gd name="connsiteY5" fmla="*/ 16007 h 731552"/>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303068 w 335521"/>
                <a:gd name="connsiteY4" fmla="*/ 652215 h 717218"/>
                <a:gd name="connsiteX5" fmla="*/ 335521 w 335521"/>
                <a:gd name="connsiteY5" fmla="*/ 16007 h 717218"/>
                <a:gd name="connsiteX0" fmla="*/ 335521 w 335521"/>
                <a:gd name="connsiteY0" fmla="*/ 16007 h 735843"/>
                <a:gd name="connsiteX1" fmla="*/ 210176 w 335521"/>
                <a:gd name="connsiteY1" fmla="*/ 0 h 735843"/>
                <a:gd name="connsiteX2" fmla="*/ 0 w 335521"/>
                <a:gd name="connsiteY2" fmla="*/ 658402 h 735843"/>
                <a:gd name="connsiteX3" fmla="*/ 257972 w 335521"/>
                <a:gd name="connsiteY3" fmla="*/ 735843 h 735843"/>
                <a:gd name="connsiteX4" fmla="*/ 303068 w 335521"/>
                <a:gd name="connsiteY4" fmla="*/ 652215 h 735843"/>
                <a:gd name="connsiteX5" fmla="*/ 335521 w 335521"/>
                <a:gd name="connsiteY5" fmla="*/ 16007 h 735843"/>
                <a:gd name="connsiteX0" fmla="*/ 262843 w 262843"/>
                <a:gd name="connsiteY0" fmla="*/ 16007 h 735843"/>
                <a:gd name="connsiteX1" fmla="*/ 137498 w 262843"/>
                <a:gd name="connsiteY1" fmla="*/ 0 h 735843"/>
                <a:gd name="connsiteX2" fmla="*/ 0 w 262843"/>
                <a:gd name="connsiteY2" fmla="*/ 696239 h 735843"/>
                <a:gd name="connsiteX3" fmla="*/ 185294 w 262843"/>
                <a:gd name="connsiteY3" fmla="*/ 735843 h 735843"/>
                <a:gd name="connsiteX4" fmla="*/ 230390 w 262843"/>
                <a:gd name="connsiteY4" fmla="*/ 652215 h 735843"/>
                <a:gd name="connsiteX5" fmla="*/ 262843 w 262843"/>
                <a:gd name="connsiteY5" fmla="*/ 16007 h 735843"/>
                <a:gd name="connsiteX0" fmla="*/ 262843 w 262843"/>
                <a:gd name="connsiteY0" fmla="*/ 16007 h 739420"/>
                <a:gd name="connsiteX1" fmla="*/ 137498 w 262843"/>
                <a:gd name="connsiteY1" fmla="*/ 0 h 739420"/>
                <a:gd name="connsiteX2" fmla="*/ 0 w 262843"/>
                <a:gd name="connsiteY2" fmla="*/ 696239 h 739420"/>
                <a:gd name="connsiteX3" fmla="*/ 185294 w 262843"/>
                <a:gd name="connsiteY3" fmla="*/ 735843 h 739420"/>
                <a:gd name="connsiteX4" fmla="*/ 248031 w 262843"/>
                <a:gd name="connsiteY4" fmla="*/ 739420 h 739420"/>
                <a:gd name="connsiteX5" fmla="*/ 262843 w 262843"/>
                <a:gd name="connsiteY5" fmla="*/ 16007 h 739420"/>
                <a:gd name="connsiteX0" fmla="*/ 232982 w 232982"/>
                <a:gd name="connsiteY0" fmla="*/ 16007 h 739420"/>
                <a:gd name="connsiteX1" fmla="*/ 107637 w 232982"/>
                <a:gd name="connsiteY1" fmla="*/ 0 h 739420"/>
                <a:gd name="connsiteX2" fmla="*/ 0 w 232982"/>
                <a:gd name="connsiteY2" fmla="*/ 702423 h 739420"/>
                <a:gd name="connsiteX3" fmla="*/ 155433 w 232982"/>
                <a:gd name="connsiteY3" fmla="*/ 735843 h 739420"/>
                <a:gd name="connsiteX4" fmla="*/ 218170 w 232982"/>
                <a:gd name="connsiteY4" fmla="*/ 739420 h 739420"/>
                <a:gd name="connsiteX5" fmla="*/ 232982 w 232982"/>
                <a:gd name="connsiteY5" fmla="*/ 16007 h 739420"/>
                <a:gd name="connsiteX0" fmla="*/ 232982 w 232982"/>
                <a:gd name="connsiteY0" fmla="*/ 16007 h 811696"/>
                <a:gd name="connsiteX1" fmla="*/ 107637 w 232982"/>
                <a:gd name="connsiteY1" fmla="*/ 0 h 811696"/>
                <a:gd name="connsiteX2" fmla="*/ 0 w 232982"/>
                <a:gd name="connsiteY2" fmla="*/ 702423 h 811696"/>
                <a:gd name="connsiteX3" fmla="*/ 218170 w 232982"/>
                <a:gd name="connsiteY3" fmla="*/ 739420 h 811696"/>
                <a:gd name="connsiteX4" fmla="*/ 232982 w 232982"/>
                <a:gd name="connsiteY4" fmla="*/ 16007 h 811696"/>
                <a:gd name="connsiteX0" fmla="*/ 232982 w 232982"/>
                <a:gd name="connsiteY0" fmla="*/ 16007 h 783118"/>
                <a:gd name="connsiteX1" fmla="*/ 107637 w 232982"/>
                <a:gd name="connsiteY1" fmla="*/ 0 h 783118"/>
                <a:gd name="connsiteX2" fmla="*/ 0 w 232982"/>
                <a:gd name="connsiteY2" fmla="*/ 702423 h 783118"/>
                <a:gd name="connsiteX3" fmla="*/ 218170 w 232982"/>
                <a:gd name="connsiteY3" fmla="*/ 739420 h 783118"/>
                <a:gd name="connsiteX4" fmla="*/ 232982 w 232982"/>
                <a:gd name="connsiteY4" fmla="*/ 16007 h 783118"/>
                <a:gd name="connsiteX0" fmla="*/ 232982 w 232982"/>
                <a:gd name="connsiteY0" fmla="*/ 16007 h 739420"/>
                <a:gd name="connsiteX1" fmla="*/ 107637 w 232982"/>
                <a:gd name="connsiteY1" fmla="*/ 0 h 739420"/>
                <a:gd name="connsiteX2" fmla="*/ 0 w 232982"/>
                <a:gd name="connsiteY2" fmla="*/ 702423 h 739420"/>
                <a:gd name="connsiteX3" fmla="*/ 218170 w 232982"/>
                <a:gd name="connsiteY3" fmla="*/ 739420 h 739420"/>
                <a:gd name="connsiteX4" fmla="*/ 232982 w 232982"/>
                <a:gd name="connsiteY4" fmla="*/ 16007 h 739420"/>
                <a:gd name="connsiteX0" fmla="*/ 232982 w 232982"/>
                <a:gd name="connsiteY0" fmla="*/ 0 h 723413"/>
                <a:gd name="connsiteX1" fmla="*/ 91172 w 232982"/>
                <a:gd name="connsiteY1" fmla="*/ 67173 h 723413"/>
                <a:gd name="connsiteX2" fmla="*/ 0 w 232982"/>
                <a:gd name="connsiteY2" fmla="*/ 686416 h 723413"/>
                <a:gd name="connsiteX3" fmla="*/ 218170 w 232982"/>
                <a:gd name="connsiteY3" fmla="*/ 723413 h 723413"/>
                <a:gd name="connsiteX4" fmla="*/ 232982 w 232982"/>
                <a:gd name="connsiteY4" fmla="*/ 0 h 723413"/>
                <a:gd name="connsiteX0" fmla="*/ 212197 w 218170"/>
                <a:gd name="connsiteY0" fmla="*/ 7517 h 656240"/>
                <a:gd name="connsiteX1" fmla="*/ 91172 w 218170"/>
                <a:gd name="connsiteY1" fmla="*/ 0 h 656240"/>
                <a:gd name="connsiteX2" fmla="*/ 0 w 218170"/>
                <a:gd name="connsiteY2" fmla="*/ 619243 h 656240"/>
                <a:gd name="connsiteX3" fmla="*/ 218170 w 218170"/>
                <a:gd name="connsiteY3" fmla="*/ 656240 h 656240"/>
                <a:gd name="connsiteX4" fmla="*/ 212197 w 218170"/>
                <a:gd name="connsiteY4" fmla="*/ 7517 h 656240"/>
                <a:gd name="connsiteX0" fmla="*/ 233567 w 233567"/>
                <a:gd name="connsiteY0" fmla="*/ 18019 h 656240"/>
                <a:gd name="connsiteX1" fmla="*/ 91172 w 233567"/>
                <a:gd name="connsiteY1" fmla="*/ 0 h 656240"/>
                <a:gd name="connsiteX2" fmla="*/ 0 w 233567"/>
                <a:gd name="connsiteY2" fmla="*/ 619243 h 656240"/>
                <a:gd name="connsiteX3" fmla="*/ 218170 w 233567"/>
                <a:gd name="connsiteY3" fmla="*/ 656240 h 656240"/>
                <a:gd name="connsiteX4" fmla="*/ 233567 w 233567"/>
                <a:gd name="connsiteY4" fmla="*/ 18019 h 65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567" h="656240">
                  <a:moveTo>
                    <a:pt x="233567" y="18019"/>
                  </a:moveTo>
                  <a:lnTo>
                    <a:pt x="91172" y="0"/>
                  </a:lnTo>
                  <a:lnTo>
                    <a:pt x="0" y="619243"/>
                  </a:lnTo>
                  <a:cubicBezTo>
                    <a:pt x="81508" y="624901"/>
                    <a:pt x="95352" y="637037"/>
                    <a:pt x="218170" y="656240"/>
                  </a:cubicBezTo>
                  <a:lnTo>
                    <a:pt x="233567" y="1801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Freeform 52"/>
            <p:cNvSpPr/>
            <p:nvPr/>
          </p:nvSpPr>
          <p:spPr>
            <a:xfrm rot="1637710">
              <a:off x="4607091" y="5688503"/>
              <a:ext cx="211018" cy="391228"/>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67881 w 367881"/>
                <a:gd name="connsiteY4" fmla="*/ 57150 h 542925"/>
                <a:gd name="connsiteX0" fmla="*/ 336845 w 336845"/>
                <a:gd name="connsiteY0" fmla="*/ 57150 h 542925"/>
                <a:gd name="connsiteX1" fmla="*/ 203495 w 336845"/>
                <a:gd name="connsiteY1" fmla="*/ 0 h 542925"/>
                <a:gd name="connsiteX2" fmla="*/ 0 w 336845"/>
                <a:gd name="connsiteY2" fmla="*/ 367430 h 542925"/>
                <a:gd name="connsiteX3" fmla="*/ 155870 w 336845"/>
                <a:gd name="connsiteY3" fmla="*/ 542925 h 542925"/>
                <a:gd name="connsiteX4" fmla="*/ 336845 w 336845"/>
                <a:gd name="connsiteY4" fmla="*/ 57150 h 542925"/>
                <a:gd name="connsiteX0" fmla="*/ 336845 w 336845"/>
                <a:gd name="connsiteY0" fmla="*/ 57150 h 505683"/>
                <a:gd name="connsiteX1" fmla="*/ 203495 w 336845"/>
                <a:gd name="connsiteY1" fmla="*/ 0 h 505683"/>
                <a:gd name="connsiteX2" fmla="*/ 0 w 336845"/>
                <a:gd name="connsiteY2" fmla="*/ 367430 h 505683"/>
                <a:gd name="connsiteX3" fmla="*/ 179129 w 336845"/>
                <a:gd name="connsiteY3" fmla="*/ 505683 h 505683"/>
                <a:gd name="connsiteX4" fmla="*/ 336845 w 336845"/>
                <a:gd name="connsiteY4" fmla="*/ 57150 h 505683"/>
                <a:gd name="connsiteX0" fmla="*/ 353326 w 353326"/>
                <a:gd name="connsiteY0" fmla="*/ 54653 h 505683"/>
                <a:gd name="connsiteX1" fmla="*/ 203495 w 353326"/>
                <a:gd name="connsiteY1" fmla="*/ 0 h 505683"/>
                <a:gd name="connsiteX2" fmla="*/ 0 w 353326"/>
                <a:gd name="connsiteY2" fmla="*/ 367430 h 505683"/>
                <a:gd name="connsiteX3" fmla="*/ 179129 w 353326"/>
                <a:gd name="connsiteY3" fmla="*/ 505683 h 505683"/>
                <a:gd name="connsiteX4" fmla="*/ 353326 w 353326"/>
                <a:gd name="connsiteY4" fmla="*/ 54653 h 505683"/>
                <a:gd name="connsiteX0" fmla="*/ 335030 w 335030"/>
                <a:gd name="connsiteY0" fmla="*/ 48835 h 505683"/>
                <a:gd name="connsiteX1" fmla="*/ 203495 w 335030"/>
                <a:gd name="connsiteY1" fmla="*/ 0 h 505683"/>
                <a:gd name="connsiteX2" fmla="*/ 0 w 335030"/>
                <a:gd name="connsiteY2" fmla="*/ 367430 h 505683"/>
                <a:gd name="connsiteX3" fmla="*/ 179129 w 335030"/>
                <a:gd name="connsiteY3" fmla="*/ 505683 h 505683"/>
                <a:gd name="connsiteX4" fmla="*/ 335030 w 335030"/>
                <a:gd name="connsiteY4" fmla="*/ 48835 h 505683"/>
                <a:gd name="connsiteX0" fmla="*/ 342014 w 342014"/>
                <a:gd name="connsiteY0" fmla="*/ 48835 h 505683"/>
                <a:gd name="connsiteX1" fmla="*/ 210479 w 342014"/>
                <a:gd name="connsiteY1" fmla="*/ 0 h 505683"/>
                <a:gd name="connsiteX2" fmla="*/ 0 w 342014"/>
                <a:gd name="connsiteY2" fmla="*/ 368928 h 505683"/>
                <a:gd name="connsiteX3" fmla="*/ 186113 w 342014"/>
                <a:gd name="connsiteY3" fmla="*/ 505683 h 505683"/>
                <a:gd name="connsiteX4" fmla="*/ 342014 w 342014"/>
                <a:gd name="connsiteY4" fmla="*/ 48835 h 505683"/>
                <a:gd name="connsiteX0" fmla="*/ 342014 w 342014"/>
                <a:gd name="connsiteY0" fmla="*/ 48835 h 510170"/>
                <a:gd name="connsiteX1" fmla="*/ 210479 w 342014"/>
                <a:gd name="connsiteY1" fmla="*/ 0 h 510170"/>
                <a:gd name="connsiteX2" fmla="*/ 0 w 342014"/>
                <a:gd name="connsiteY2" fmla="*/ 368928 h 510170"/>
                <a:gd name="connsiteX3" fmla="*/ 199252 w 342014"/>
                <a:gd name="connsiteY3" fmla="*/ 510170 h 510170"/>
                <a:gd name="connsiteX4" fmla="*/ 342014 w 342014"/>
                <a:gd name="connsiteY4" fmla="*/ 48835 h 510170"/>
                <a:gd name="connsiteX0" fmla="*/ 342014 w 342014"/>
                <a:gd name="connsiteY0" fmla="*/ 48835 h 486285"/>
                <a:gd name="connsiteX1" fmla="*/ 210479 w 342014"/>
                <a:gd name="connsiteY1" fmla="*/ 0 h 486285"/>
                <a:gd name="connsiteX2" fmla="*/ 0 w 342014"/>
                <a:gd name="connsiteY2" fmla="*/ 368928 h 486285"/>
                <a:gd name="connsiteX3" fmla="*/ 217135 w 342014"/>
                <a:gd name="connsiteY3" fmla="*/ 486285 h 486285"/>
                <a:gd name="connsiteX4" fmla="*/ 342014 w 342014"/>
                <a:gd name="connsiteY4" fmla="*/ 48835 h 486285"/>
                <a:gd name="connsiteX0" fmla="*/ 326359 w 326359"/>
                <a:gd name="connsiteY0" fmla="*/ 48835 h 486285"/>
                <a:gd name="connsiteX1" fmla="*/ 194824 w 326359"/>
                <a:gd name="connsiteY1" fmla="*/ 0 h 486285"/>
                <a:gd name="connsiteX2" fmla="*/ 0 w 326359"/>
                <a:gd name="connsiteY2" fmla="*/ 408900 h 486285"/>
                <a:gd name="connsiteX3" fmla="*/ 201480 w 326359"/>
                <a:gd name="connsiteY3" fmla="*/ 486285 h 486285"/>
                <a:gd name="connsiteX4" fmla="*/ 326359 w 326359"/>
                <a:gd name="connsiteY4" fmla="*/ 48835 h 486285"/>
                <a:gd name="connsiteX0" fmla="*/ 326359 w 326359"/>
                <a:gd name="connsiteY0" fmla="*/ 47041 h 484491"/>
                <a:gd name="connsiteX1" fmla="*/ 185172 w 326359"/>
                <a:gd name="connsiteY1" fmla="*/ 0 h 484491"/>
                <a:gd name="connsiteX2" fmla="*/ 0 w 326359"/>
                <a:gd name="connsiteY2" fmla="*/ 407106 h 484491"/>
                <a:gd name="connsiteX3" fmla="*/ 201480 w 326359"/>
                <a:gd name="connsiteY3" fmla="*/ 484491 h 484491"/>
                <a:gd name="connsiteX4" fmla="*/ 326359 w 326359"/>
                <a:gd name="connsiteY4" fmla="*/ 47041 h 484491"/>
                <a:gd name="connsiteX0" fmla="*/ 329295 w 329295"/>
                <a:gd name="connsiteY0" fmla="*/ 47041 h 484491"/>
                <a:gd name="connsiteX1" fmla="*/ 188108 w 329295"/>
                <a:gd name="connsiteY1" fmla="*/ 0 h 484491"/>
                <a:gd name="connsiteX2" fmla="*/ 0 w 329295"/>
                <a:gd name="connsiteY2" fmla="*/ 427379 h 484491"/>
                <a:gd name="connsiteX3" fmla="*/ 204416 w 329295"/>
                <a:gd name="connsiteY3" fmla="*/ 484491 h 484491"/>
                <a:gd name="connsiteX4" fmla="*/ 329295 w 329295"/>
                <a:gd name="connsiteY4" fmla="*/ 47041 h 484491"/>
                <a:gd name="connsiteX0" fmla="*/ 329295 w 329295"/>
                <a:gd name="connsiteY0" fmla="*/ 33456 h 470906"/>
                <a:gd name="connsiteX1" fmla="*/ 208516 w 329295"/>
                <a:gd name="connsiteY1" fmla="*/ 0 h 470906"/>
                <a:gd name="connsiteX2" fmla="*/ 0 w 329295"/>
                <a:gd name="connsiteY2" fmla="*/ 413794 h 470906"/>
                <a:gd name="connsiteX3" fmla="*/ 204416 w 329295"/>
                <a:gd name="connsiteY3" fmla="*/ 470906 h 470906"/>
                <a:gd name="connsiteX4" fmla="*/ 329295 w 329295"/>
                <a:gd name="connsiteY4" fmla="*/ 33456 h 470906"/>
                <a:gd name="connsiteX0" fmla="*/ 329295 w 329295"/>
                <a:gd name="connsiteY0" fmla="*/ 33456 h 463675"/>
                <a:gd name="connsiteX1" fmla="*/ 208516 w 329295"/>
                <a:gd name="connsiteY1" fmla="*/ 0 h 463675"/>
                <a:gd name="connsiteX2" fmla="*/ 0 w 329295"/>
                <a:gd name="connsiteY2" fmla="*/ 413794 h 463675"/>
                <a:gd name="connsiteX3" fmla="*/ 270355 w 329295"/>
                <a:gd name="connsiteY3" fmla="*/ 463675 h 463675"/>
                <a:gd name="connsiteX4" fmla="*/ 329295 w 329295"/>
                <a:gd name="connsiteY4" fmla="*/ 33456 h 463675"/>
                <a:gd name="connsiteX0" fmla="*/ 354824 w 354824"/>
                <a:gd name="connsiteY0" fmla="*/ 31001 h 463675"/>
                <a:gd name="connsiteX1" fmla="*/ 208516 w 354824"/>
                <a:gd name="connsiteY1" fmla="*/ 0 h 463675"/>
                <a:gd name="connsiteX2" fmla="*/ 0 w 354824"/>
                <a:gd name="connsiteY2" fmla="*/ 413794 h 463675"/>
                <a:gd name="connsiteX3" fmla="*/ 270355 w 354824"/>
                <a:gd name="connsiteY3" fmla="*/ 463675 h 463675"/>
                <a:gd name="connsiteX4" fmla="*/ 354824 w 354824"/>
                <a:gd name="connsiteY4" fmla="*/ 31001 h 463675"/>
                <a:gd name="connsiteX0" fmla="*/ 358378 w 358378"/>
                <a:gd name="connsiteY0" fmla="*/ 0 h 488100"/>
                <a:gd name="connsiteX1" fmla="*/ 208516 w 358378"/>
                <a:gd name="connsiteY1" fmla="*/ 24425 h 488100"/>
                <a:gd name="connsiteX2" fmla="*/ 0 w 358378"/>
                <a:gd name="connsiteY2" fmla="*/ 438219 h 488100"/>
                <a:gd name="connsiteX3" fmla="*/ 270355 w 358378"/>
                <a:gd name="connsiteY3" fmla="*/ 488100 h 488100"/>
                <a:gd name="connsiteX4" fmla="*/ 358378 w 358378"/>
                <a:gd name="connsiteY4" fmla="*/ 0 h 488100"/>
                <a:gd name="connsiteX0" fmla="*/ 358378 w 358378"/>
                <a:gd name="connsiteY0" fmla="*/ 5472 h 493572"/>
                <a:gd name="connsiteX1" fmla="*/ 214525 w 358378"/>
                <a:gd name="connsiteY1" fmla="*/ 0 h 493572"/>
                <a:gd name="connsiteX2" fmla="*/ 0 w 358378"/>
                <a:gd name="connsiteY2" fmla="*/ 443691 h 493572"/>
                <a:gd name="connsiteX3" fmla="*/ 270355 w 358378"/>
                <a:gd name="connsiteY3" fmla="*/ 493572 h 493572"/>
                <a:gd name="connsiteX4" fmla="*/ 358378 w 358378"/>
                <a:gd name="connsiteY4" fmla="*/ 5472 h 493572"/>
                <a:gd name="connsiteX0" fmla="*/ 268685 w 268685"/>
                <a:gd name="connsiteY0" fmla="*/ 5472 h 493572"/>
                <a:gd name="connsiteX1" fmla="*/ 124832 w 268685"/>
                <a:gd name="connsiteY1" fmla="*/ 0 h 493572"/>
                <a:gd name="connsiteX2" fmla="*/ 0 w 268685"/>
                <a:gd name="connsiteY2" fmla="*/ 461718 h 493572"/>
                <a:gd name="connsiteX3" fmla="*/ 180662 w 268685"/>
                <a:gd name="connsiteY3" fmla="*/ 493572 h 493572"/>
                <a:gd name="connsiteX4" fmla="*/ 268685 w 268685"/>
                <a:gd name="connsiteY4" fmla="*/ 5472 h 493572"/>
                <a:gd name="connsiteX0" fmla="*/ 268685 w 268685"/>
                <a:gd name="connsiteY0" fmla="*/ 5472 h 512685"/>
                <a:gd name="connsiteX1" fmla="*/ 124832 w 268685"/>
                <a:gd name="connsiteY1" fmla="*/ 0 h 512685"/>
                <a:gd name="connsiteX2" fmla="*/ 0 w 268685"/>
                <a:gd name="connsiteY2" fmla="*/ 461718 h 512685"/>
                <a:gd name="connsiteX3" fmla="*/ 185165 w 268685"/>
                <a:gd name="connsiteY3" fmla="*/ 512685 h 512685"/>
                <a:gd name="connsiteX4" fmla="*/ 268685 w 268685"/>
                <a:gd name="connsiteY4" fmla="*/ 5472 h 512685"/>
                <a:gd name="connsiteX0" fmla="*/ 268685 w 268685"/>
                <a:gd name="connsiteY0" fmla="*/ 0 h 507213"/>
                <a:gd name="connsiteX1" fmla="*/ 104349 w 268685"/>
                <a:gd name="connsiteY1" fmla="*/ 58690 h 507213"/>
                <a:gd name="connsiteX2" fmla="*/ 0 w 268685"/>
                <a:gd name="connsiteY2" fmla="*/ 456246 h 507213"/>
                <a:gd name="connsiteX3" fmla="*/ 185165 w 268685"/>
                <a:gd name="connsiteY3" fmla="*/ 507213 h 507213"/>
                <a:gd name="connsiteX4" fmla="*/ 268685 w 268685"/>
                <a:gd name="connsiteY4" fmla="*/ 0 h 507213"/>
                <a:gd name="connsiteX0" fmla="*/ 241922 w 241922"/>
                <a:gd name="connsiteY0" fmla="*/ 14072 h 448523"/>
                <a:gd name="connsiteX1" fmla="*/ 104349 w 241922"/>
                <a:gd name="connsiteY1" fmla="*/ 0 h 448523"/>
                <a:gd name="connsiteX2" fmla="*/ 0 w 241922"/>
                <a:gd name="connsiteY2" fmla="*/ 397556 h 448523"/>
                <a:gd name="connsiteX3" fmla="*/ 185165 w 241922"/>
                <a:gd name="connsiteY3" fmla="*/ 448523 h 448523"/>
                <a:gd name="connsiteX4" fmla="*/ 241922 w 241922"/>
                <a:gd name="connsiteY4" fmla="*/ 14072 h 44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22" h="448523">
                  <a:moveTo>
                    <a:pt x="241922" y="14072"/>
                  </a:moveTo>
                  <a:lnTo>
                    <a:pt x="104349" y="0"/>
                  </a:lnTo>
                  <a:lnTo>
                    <a:pt x="0" y="397556"/>
                  </a:lnTo>
                  <a:lnTo>
                    <a:pt x="185165" y="448523"/>
                  </a:lnTo>
                  <a:lnTo>
                    <a:pt x="241922" y="1407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Freeform 53"/>
            <p:cNvSpPr/>
            <p:nvPr/>
          </p:nvSpPr>
          <p:spPr>
            <a:xfrm rot="744303">
              <a:off x="4480458" y="5757090"/>
              <a:ext cx="202807" cy="207982"/>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83369"/>
                <a:gd name="connsiteX1" fmla="*/ 152400 w 276225"/>
                <a:gd name="connsiteY1" fmla="*/ 0 h 283369"/>
                <a:gd name="connsiteX2" fmla="*/ 0 w 276225"/>
                <a:gd name="connsiteY2" fmla="*/ 152400 h 283369"/>
                <a:gd name="connsiteX3" fmla="*/ 119063 w 276225"/>
                <a:gd name="connsiteY3" fmla="*/ 283369 h 283369"/>
                <a:gd name="connsiteX4" fmla="*/ 276225 w 276225"/>
                <a:gd name="connsiteY4" fmla="*/ 66675 h 283369"/>
                <a:gd name="connsiteX0" fmla="*/ 297657 w 297657"/>
                <a:gd name="connsiteY0" fmla="*/ 66675 h 283369"/>
                <a:gd name="connsiteX1" fmla="*/ 152400 w 297657"/>
                <a:gd name="connsiteY1" fmla="*/ 0 h 283369"/>
                <a:gd name="connsiteX2" fmla="*/ 0 w 297657"/>
                <a:gd name="connsiteY2" fmla="*/ 152400 h 283369"/>
                <a:gd name="connsiteX3" fmla="*/ 119063 w 297657"/>
                <a:gd name="connsiteY3" fmla="*/ 283369 h 283369"/>
                <a:gd name="connsiteX4" fmla="*/ 297657 w 297657"/>
                <a:gd name="connsiteY4" fmla="*/ 66675 h 283369"/>
                <a:gd name="connsiteX0" fmla="*/ 311944 w 311944"/>
                <a:gd name="connsiteY0" fmla="*/ 66675 h 283369"/>
                <a:gd name="connsiteX1" fmla="*/ 152400 w 311944"/>
                <a:gd name="connsiteY1" fmla="*/ 0 h 283369"/>
                <a:gd name="connsiteX2" fmla="*/ 0 w 311944"/>
                <a:gd name="connsiteY2" fmla="*/ 152400 h 283369"/>
                <a:gd name="connsiteX3" fmla="*/ 119063 w 311944"/>
                <a:gd name="connsiteY3" fmla="*/ 283369 h 283369"/>
                <a:gd name="connsiteX4" fmla="*/ 311944 w 311944"/>
                <a:gd name="connsiteY4" fmla="*/ 66675 h 283369"/>
                <a:gd name="connsiteX0" fmla="*/ 288131 w 288131"/>
                <a:gd name="connsiteY0" fmla="*/ 88107 h 283369"/>
                <a:gd name="connsiteX1" fmla="*/ 152400 w 288131"/>
                <a:gd name="connsiteY1" fmla="*/ 0 h 283369"/>
                <a:gd name="connsiteX2" fmla="*/ 0 w 288131"/>
                <a:gd name="connsiteY2" fmla="*/ 152400 h 283369"/>
                <a:gd name="connsiteX3" fmla="*/ 119063 w 288131"/>
                <a:gd name="connsiteY3" fmla="*/ 283369 h 283369"/>
                <a:gd name="connsiteX4" fmla="*/ 288131 w 288131"/>
                <a:gd name="connsiteY4" fmla="*/ 88107 h 283369"/>
                <a:gd name="connsiteX0" fmla="*/ 313249 w 313249"/>
                <a:gd name="connsiteY0" fmla="*/ 58201 h 283369"/>
                <a:gd name="connsiteX1" fmla="*/ 152400 w 313249"/>
                <a:gd name="connsiteY1" fmla="*/ 0 h 283369"/>
                <a:gd name="connsiteX2" fmla="*/ 0 w 313249"/>
                <a:gd name="connsiteY2" fmla="*/ 152400 h 283369"/>
                <a:gd name="connsiteX3" fmla="*/ 119063 w 313249"/>
                <a:gd name="connsiteY3" fmla="*/ 283369 h 283369"/>
                <a:gd name="connsiteX4" fmla="*/ 313249 w 313249"/>
                <a:gd name="connsiteY4" fmla="*/ 58201 h 283369"/>
                <a:gd name="connsiteX0" fmla="*/ 319762 w 319762"/>
                <a:gd name="connsiteY0" fmla="*/ 58201 h 283369"/>
                <a:gd name="connsiteX1" fmla="*/ 158913 w 319762"/>
                <a:gd name="connsiteY1" fmla="*/ 0 h 283369"/>
                <a:gd name="connsiteX2" fmla="*/ 0 w 319762"/>
                <a:gd name="connsiteY2" fmla="*/ 178214 h 283369"/>
                <a:gd name="connsiteX3" fmla="*/ 125576 w 319762"/>
                <a:gd name="connsiteY3" fmla="*/ 283369 h 283369"/>
                <a:gd name="connsiteX4" fmla="*/ 319762 w 319762"/>
                <a:gd name="connsiteY4" fmla="*/ 58201 h 283369"/>
                <a:gd name="connsiteX0" fmla="*/ 319762 w 319762"/>
                <a:gd name="connsiteY0" fmla="*/ 58201 h 268439"/>
                <a:gd name="connsiteX1" fmla="*/ 158913 w 319762"/>
                <a:gd name="connsiteY1" fmla="*/ 0 h 268439"/>
                <a:gd name="connsiteX2" fmla="*/ 0 w 319762"/>
                <a:gd name="connsiteY2" fmla="*/ 178214 h 268439"/>
                <a:gd name="connsiteX3" fmla="*/ 149111 w 319762"/>
                <a:gd name="connsiteY3" fmla="*/ 268439 h 268439"/>
                <a:gd name="connsiteX4" fmla="*/ 319762 w 319762"/>
                <a:gd name="connsiteY4" fmla="*/ 58201 h 268439"/>
                <a:gd name="connsiteX0" fmla="*/ 319762 w 319762"/>
                <a:gd name="connsiteY0" fmla="*/ 45271 h 255509"/>
                <a:gd name="connsiteX1" fmla="*/ 166634 w 319762"/>
                <a:gd name="connsiteY1" fmla="*/ 0 h 255509"/>
                <a:gd name="connsiteX2" fmla="*/ 0 w 319762"/>
                <a:gd name="connsiteY2" fmla="*/ 165284 h 255509"/>
                <a:gd name="connsiteX3" fmla="*/ 149111 w 319762"/>
                <a:gd name="connsiteY3" fmla="*/ 255509 h 255509"/>
                <a:gd name="connsiteX4" fmla="*/ 319762 w 319762"/>
                <a:gd name="connsiteY4" fmla="*/ 45271 h 255509"/>
                <a:gd name="connsiteX0" fmla="*/ 296274 w 296274"/>
                <a:gd name="connsiteY0" fmla="*/ 45271 h 255509"/>
                <a:gd name="connsiteX1" fmla="*/ 143146 w 296274"/>
                <a:gd name="connsiteY1" fmla="*/ 0 h 255509"/>
                <a:gd name="connsiteX2" fmla="*/ 0 w 296274"/>
                <a:gd name="connsiteY2" fmla="*/ 172309 h 255509"/>
                <a:gd name="connsiteX3" fmla="*/ 125623 w 296274"/>
                <a:gd name="connsiteY3" fmla="*/ 255509 h 255509"/>
                <a:gd name="connsiteX4" fmla="*/ 296274 w 296274"/>
                <a:gd name="connsiteY4" fmla="*/ 45271 h 255509"/>
                <a:gd name="connsiteX0" fmla="*/ 278972 w 278972"/>
                <a:gd name="connsiteY0" fmla="*/ 44201 h 255509"/>
                <a:gd name="connsiteX1" fmla="*/ 143146 w 278972"/>
                <a:gd name="connsiteY1" fmla="*/ 0 h 255509"/>
                <a:gd name="connsiteX2" fmla="*/ 0 w 278972"/>
                <a:gd name="connsiteY2" fmla="*/ 172309 h 255509"/>
                <a:gd name="connsiteX3" fmla="*/ 125623 w 278972"/>
                <a:gd name="connsiteY3" fmla="*/ 255509 h 255509"/>
                <a:gd name="connsiteX4" fmla="*/ 278972 w 278972"/>
                <a:gd name="connsiteY4" fmla="*/ 44201 h 255509"/>
                <a:gd name="connsiteX0" fmla="*/ 291112 w 291112"/>
                <a:gd name="connsiteY0" fmla="*/ 43970 h 255509"/>
                <a:gd name="connsiteX1" fmla="*/ 143146 w 291112"/>
                <a:gd name="connsiteY1" fmla="*/ 0 h 255509"/>
                <a:gd name="connsiteX2" fmla="*/ 0 w 291112"/>
                <a:gd name="connsiteY2" fmla="*/ 172309 h 255509"/>
                <a:gd name="connsiteX3" fmla="*/ 125623 w 291112"/>
                <a:gd name="connsiteY3" fmla="*/ 255509 h 255509"/>
                <a:gd name="connsiteX4" fmla="*/ 291112 w 291112"/>
                <a:gd name="connsiteY4" fmla="*/ 43970 h 255509"/>
                <a:gd name="connsiteX0" fmla="*/ 291112 w 291112"/>
                <a:gd name="connsiteY0" fmla="*/ 46992 h 258531"/>
                <a:gd name="connsiteX1" fmla="*/ 179054 w 291112"/>
                <a:gd name="connsiteY1" fmla="*/ 0 h 258531"/>
                <a:gd name="connsiteX2" fmla="*/ 0 w 291112"/>
                <a:gd name="connsiteY2" fmla="*/ 175331 h 258531"/>
                <a:gd name="connsiteX3" fmla="*/ 125623 w 291112"/>
                <a:gd name="connsiteY3" fmla="*/ 258531 h 258531"/>
                <a:gd name="connsiteX4" fmla="*/ 291112 w 291112"/>
                <a:gd name="connsiteY4" fmla="*/ 46992 h 258531"/>
                <a:gd name="connsiteX0" fmla="*/ 281577 w 281577"/>
                <a:gd name="connsiteY0" fmla="*/ 46992 h 258531"/>
                <a:gd name="connsiteX1" fmla="*/ 169519 w 281577"/>
                <a:gd name="connsiteY1" fmla="*/ 0 h 258531"/>
                <a:gd name="connsiteX2" fmla="*/ 0 w 281577"/>
                <a:gd name="connsiteY2" fmla="*/ 185425 h 258531"/>
                <a:gd name="connsiteX3" fmla="*/ 116088 w 281577"/>
                <a:gd name="connsiteY3" fmla="*/ 258531 h 258531"/>
                <a:gd name="connsiteX4" fmla="*/ 281577 w 281577"/>
                <a:gd name="connsiteY4" fmla="*/ 46992 h 258531"/>
                <a:gd name="connsiteX0" fmla="*/ 293438 w 293438"/>
                <a:gd name="connsiteY0" fmla="*/ 56573 h 258531"/>
                <a:gd name="connsiteX1" fmla="*/ 169519 w 293438"/>
                <a:gd name="connsiteY1" fmla="*/ 0 h 258531"/>
                <a:gd name="connsiteX2" fmla="*/ 0 w 293438"/>
                <a:gd name="connsiteY2" fmla="*/ 185425 h 258531"/>
                <a:gd name="connsiteX3" fmla="*/ 116088 w 293438"/>
                <a:gd name="connsiteY3" fmla="*/ 258531 h 258531"/>
                <a:gd name="connsiteX4" fmla="*/ 293438 w 293438"/>
                <a:gd name="connsiteY4" fmla="*/ 56573 h 258531"/>
                <a:gd name="connsiteX0" fmla="*/ 293438 w 293438"/>
                <a:gd name="connsiteY0" fmla="*/ 56573 h 214718"/>
                <a:gd name="connsiteX1" fmla="*/ 169519 w 293438"/>
                <a:gd name="connsiteY1" fmla="*/ 0 h 214718"/>
                <a:gd name="connsiteX2" fmla="*/ 0 w 293438"/>
                <a:gd name="connsiteY2" fmla="*/ 185425 h 214718"/>
                <a:gd name="connsiteX3" fmla="*/ 160091 w 293438"/>
                <a:gd name="connsiteY3" fmla="*/ 214718 h 214718"/>
                <a:gd name="connsiteX4" fmla="*/ 293438 w 293438"/>
                <a:gd name="connsiteY4" fmla="*/ 56573 h 214718"/>
                <a:gd name="connsiteX0" fmla="*/ 253063 w 253063"/>
                <a:gd name="connsiteY0" fmla="*/ 56573 h 214718"/>
                <a:gd name="connsiteX1" fmla="*/ 129144 w 253063"/>
                <a:gd name="connsiteY1" fmla="*/ 0 h 214718"/>
                <a:gd name="connsiteX2" fmla="*/ 0 w 253063"/>
                <a:gd name="connsiteY2" fmla="*/ 147287 h 214718"/>
                <a:gd name="connsiteX3" fmla="*/ 119716 w 253063"/>
                <a:gd name="connsiteY3" fmla="*/ 214718 h 214718"/>
                <a:gd name="connsiteX4" fmla="*/ 253063 w 253063"/>
                <a:gd name="connsiteY4" fmla="*/ 56573 h 214718"/>
                <a:gd name="connsiteX0" fmla="*/ 253063 w 253063"/>
                <a:gd name="connsiteY0" fmla="*/ 56573 h 256210"/>
                <a:gd name="connsiteX1" fmla="*/ 129144 w 253063"/>
                <a:gd name="connsiteY1" fmla="*/ 0 h 256210"/>
                <a:gd name="connsiteX2" fmla="*/ 0 w 253063"/>
                <a:gd name="connsiteY2" fmla="*/ 147287 h 256210"/>
                <a:gd name="connsiteX3" fmla="*/ 197111 w 253063"/>
                <a:gd name="connsiteY3" fmla="*/ 256210 h 256210"/>
                <a:gd name="connsiteX4" fmla="*/ 253063 w 253063"/>
                <a:gd name="connsiteY4" fmla="*/ 56573 h 256210"/>
                <a:gd name="connsiteX0" fmla="*/ 319205 w 319205"/>
                <a:gd name="connsiteY0" fmla="*/ 46902 h 256210"/>
                <a:gd name="connsiteX1" fmla="*/ 129144 w 319205"/>
                <a:gd name="connsiteY1" fmla="*/ 0 h 256210"/>
                <a:gd name="connsiteX2" fmla="*/ 0 w 319205"/>
                <a:gd name="connsiteY2" fmla="*/ 147287 h 256210"/>
                <a:gd name="connsiteX3" fmla="*/ 197111 w 319205"/>
                <a:gd name="connsiteY3" fmla="*/ 256210 h 256210"/>
                <a:gd name="connsiteX4" fmla="*/ 319205 w 319205"/>
                <a:gd name="connsiteY4" fmla="*/ 46902 h 256210"/>
                <a:gd name="connsiteX0" fmla="*/ 319205 w 319205"/>
                <a:gd name="connsiteY0" fmla="*/ 83925 h 293233"/>
                <a:gd name="connsiteX1" fmla="*/ 208775 w 319205"/>
                <a:gd name="connsiteY1" fmla="*/ 0 h 293233"/>
                <a:gd name="connsiteX2" fmla="*/ 0 w 319205"/>
                <a:gd name="connsiteY2" fmla="*/ 184310 h 293233"/>
                <a:gd name="connsiteX3" fmla="*/ 197111 w 319205"/>
                <a:gd name="connsiteY3" fmla="*/ 293233 h 293233"/>
                <a:gd name="connsiteX4" fmla="*/ 319205 w 319205"/>
                <a:gd name="connsiteY4" fmla="*/ 83925 h 293233"/>
                <a:gd name="connsiteX0" fmla="*/ 319205 w 319205"/>
                <a:gd name="connsiteY0" fmla="*/ 83925 h 293233"/>
                <a:gd name="connsiteX1" fmla="*/ 208775 w 319205"/>
                <a:gd name="connsiteY1" fmla="*/ 0 h 293233"/>
                <a:gd name="connsiteX2" fmla="*/ 0 w 319205"/>
                <a:gd name="connsiteY2" fmla="*/ 184310 h 293233"/>
                <a:gd name="connsiteX3" fmla="*/ 58629 w 319205"/>
                <a:gd name="connsiteY3" fmla="*/ 205581 h 293233"/>
                <a:gd name="connsiteX4" fmla="*/ 197111 w 319205"/>
                <a:gd name="connsiteY4" fmla="*/ 293233 h 293233"/>
                <a:gd name="connsiteX5" fmla="*/ 319205 w 319205"/>
                <a:gd name="connsiteY5" fmla="*/ 83925 h 293233"/>
                <a:gd name="connsiteX0" fmla="*/ 319224 w 319224"/>
                <a:gd name="connsiteY0" fmla="*/ 83925 h 295573"/>
                <a:gd name="connsiteX1" fmla="*/ 208794 w 319224"/>
                <a:gd name="connsiteY1" fmla="*/ 0 h 295573"/>
                <a:gd name="connsiteX2" fmla="*/ 19 w 319224"/>
                <a:gd name="connsiteY2" fmla="*/ 184310 h 295573"/>
                <a:gd name="connsiteX3" fmla="*/ 197130 w 319224"/>
                <a:gd name="connsiteY3" fmla="*/ 293233 h 295573"/>
                <a:gd name="connsiteX4" fmla="*/ 319224 w 319224"/>
                <a:gd name="connsiteY4" fmla="*/ 83925 h 295573"/>
                <a:gd name="connsiteX0" fmla="*/ 290298 w 290298"/>
                <a:gd name="connsiteY0" fmla="*/ 83925 h 295536"/>
                <a:gd name="connsiteX1" fmla="*/ 179868 w 290298"/>
                <a:gd name="connsiteY1" fmla="*/ 0 h 295536"/>
                <a:gd name="connsiteX2" fmla="*/ 24 w 290298"/>
                <a:gd name="connsiteY2" fmla="*/ 182824 h 295536"/>
                <a:gd name="connsiteX3" fmla="*/ 168204 w 290298"/>
                <a:gd name="connsiteY3" fmla="*/ 293233 h 295536"/>
                <a:gd name="connsiteX4" fmla="*/ 290298 w 290298"/>
                <a:gd name="connsiteY4" fmla="*/ 83925 h 295536"/>
                <a:gd name="connsiteX0" fmla="*/ 290274 w 290274"/>
                <a:gd name="connsiteY0" fmla="*/ 83925 h 295366"/>
                <a:gd name="connsiteX1" fmla="*/ 179844 w 290274"/>
                <a:gd name="connsiteY1" fmla="*/ 0 h 295366"/>
                <a:gd name="connsiteX2" fmla="*/ 0 w 290274"/>
                <a:gd name="connsiteY2" fmla="*/ 182824 h 295366"/>
                <a:gd name="connsiteX3" fmla="*/ 168180 w 290274"/>
                <a:gd name="connsiteY3" fmla="*/ 293233 h 295366"/>
                <a:gd name="connsiteX4" fmla="*/ 290274 w 290274"/>
                <a:gd name="connsiteY4" fmla="*/ 83925 h 295366"/>
                <a:gd name="connsiteX0" fmla="*/ 290274 w 290274"/>
                <a:gd name="connsiteY0" fmla="*/ 83925 h 293233"/>
                <a:gd name="connsiteX1" fmla="*/ 179844 w 290274"/>
                <a:gd name="connsiteY1" fmla="*/ 0 h 293233"/>
                <a:gd name="connsiteX2" fmla="*/ 0 w 290274"/>
                <a:gd name="connsiteY2" fmla="*/ 182824 h 293233"/>
                <a:gd name="connsiteX3" fmla="*/ 168180 w 290274"/>
                <a:gd name="connsiteY3" fmla="*/ 293233 h 293233"/>
                <a:gd name="connsiteX4" fmla="*/ 290274 w 290274"/>
                <a:gd name="connsiteY4" fmla="*/ 83925 h 293233"/>
                <a:gd name="connsiteX0" fmla="*/ 266553 w 266553"/>
                <a:gd name="connsiteY0" fmla="*/ 83925 h 293233"/>
                <a:gd name="connsiteX1" fmla="*/ 156123 w 266553"/>
                <a:gd name="connsiteY1" fmla="*/ 0 h 293233"/>
                <a:gd name="connsiteX2" fmla="*/ 0 w 266553"/>
                <a:gd name="connsiteY2" fmla="*/ 201988 h 293233"/>
                <a:gd name="connsiteX3" fmla="*/ 144459 w 266553"/>
                <a:gd name="connsiteY3" fmla="*/ 293233 h 293233"/>
                <a:gd name="connsiteX4" fmla="*/ 266553 w 266553"/>
                <a:gd name="connsiteY4" fmla="*/ 83925 h 293233"/>
                <a:gd name="connsiteX0" fmla="*/ 266553 w 266553"/>
                <a:gd name="connsiteY0" fmla="*/ 76204 h 285512"/>
                <a:gd name="connsiteX1" fmla="*/ 143192 w 266553"/>
                <a:gd name="connsiteY1" fmla="*/ 0 h 285512"/>
                <a:gd name="connsiteX2" fmla="*/ 0 w 266553"/>
                <a:gd name="connsiteY2" fmla="*/ 194267 h 285512"/>
                <a:gd name="connsiteX3" fmla="*/ 144459 w 266553"/>
                <a:gd name="connsiteY3" fmla="*/ 285512 h 285512"/>
                <a:gd name="connsiteX4" fmla="*/ 266553 w 266553"/>
                <a:gd name="connsiteY4" fmla="*/ 76204 h 285512"/>
                <a:gd name="connsiteX0" fmla="*/ 239205 w 239205"/>
                <a:gd name="connsiteY0" fmla="*/ 62714 h 285512"/>
                <a:gd name="connsiteX1" fmla="*/ 143192 w 239205"/>
                <a:gd name="connsiteY1" fmla="*/ 0 h 285512"/>
                <a:gd name="connsiteX2" fmla="*/ 0 w 239205"/>
                <a:gd name="connsiteY2" fmla="*/ 194267 h 285512"/>
                <a:gd name="connsiteX3" fmla="*/ 144459 w 239205"/>
                <a:gd name="connsiteY3" fmla="*/ 285512 h 285512"/>
                <a:gd name="connsiteX4" fmla="*/ 239205 w 239205"/>
                <a:gd name="connsiteY4" fmla="*/ 62714 h 285512"/>
                <a:gd name="connsiteX0" fmla="*/ 239205 w 239205"/>
                <a:gd name="connsiteY0" fmla="*/ 62714 h 256023"/>
                <a:gd name="connsiteX1" fmla="*/ 143192 w 239205"/>
                <a:gd name="connsiteY1" fmla="*/ 0 h 256023"/>
                <a:gd name="connsiteX2" fmla="*/ 0 w 239205"/>
                <a:gd name="connsiteY2" fmla="*/ 194267 h 256023"/>
                <a:gd name="connsiteX3" fmla="*/ 123342 w 239205"/>
                <a:gd name="connsiteY3" fmla="*/ 256023 h 256023"/>
                <a:gd name="connsiteX4" fmla="*/ 239205 w 239205"/>
                <a:gd name="connsiteY4" fmla="*/ 62714 h 256023"/>
                <a:gd name="connsiteX0" fmla="*/ 245438 w 245438"/>
                <a:gd name="connsiteY0" fmla="*/ 62714 h 256023"/>
                <a:gd name="connsiteX1" fmla="*/ 149425 w 245438"/>
                <a:gd name="connsiteY1" fmla="*/ 0 h 256023"/>
                <a:gd name="connsiteX2" fmla="*/ 0 w 245438"/>
                <a:gd name="connsiteY2" fmla="*/ 210265 h 256023"/>
                <a:gd name="connsiteX3" fmla="*/ 129575 w 245438"/>
                <a:gd name="connsiteY3" fmla="*/ 256023 h 256023"/>
                <a:gd name="connsiteX4" fmla="*/ 245438 w 245438"/>
                <a:gd name="connsiteY4" fmla="*/ 62714 h 256023"/>
                <a:gd name="connsiteX0" fmla="*/ 245438 w 245438"/>
                <a:gd name="connsiteY0" fmla="*/ 62714 h 260116"/>
                <a:gd name="connsiteX1" fmla="*/ 149425 w 245438"/>
                <a:gd name="connsiteY1" fmla="*/ 0 h 260116"/>
                <a:gd name="connsiteX2" fmla="*/ 0 w 245438"/>
                <a:gd name="connsiteY2" fmla="*/ 210265 h 260116"/>
                <a:gd name="connsiteX3" fmla="*/ 110970 w 245438"/>
                <a:gd name="connsiteY3" fmla="*/ 260116 h 260116"/>
                <a:gd name="connsiteX4" fmla="*/ 245438 w 245438"/>
                <a:gd name="connsiteY4" fmla="*/ 62714 h 260116"/>
                <a:gd name="connsiteX0" fmla="*/ 232508 w 232508"/>
                <a:gd name="connsiteY0" fmla="*/ 62714 h 260116"/>
                <a:gd name="connsiteX1" fmla="*/ 136495 w 232508"/>
                <a:gd name="connsiteY1" fmla="*/ 0 h 260116"/>
                <a:gd name="connsiteX2" fmla="*/ 0 w 232508"/>
                <a:gd name="connsiteY2" fmla="*/ 202544 h 260116"/>
                <a:gd name="connsiteX3" fmla="*/ 98040 w 232508"/>
                <a:gd name="connsiteY3" fmla="*/ 260116 h 260116"/>
                <a:gd name="connsiteX4" fmla="*/ 232508 w 232508"/>
                <a:gd name="connsiteY4" fmla="*/ 62714 h 260116"/>
                <a:gd name="connsiteX0" fmla="*/ 232508 w 232508"/>
                <a:gd name="connsiteY0" fmla="*/ 41039 h 238441"/>
                <a:gd name="connsiteX1" fmla="*/ 126634 w 232508"/>
                <a:gd name="connsiteY1" fmla="*/ 0 h 238441"/>
                <a:gd name="connsiteX2" fmla="*/ 0 w 232508"/>
                <a:gd name="connsiteY2" fmla="*/ 180869 h 238441"/>
                <a:gd name="connsiteX3" fmla="*/ 98040 w 232508"/>
                <a:gd name="connsiteY3" fmla="*/ 238441 h 238441"/>
                <a:gd name="connsiteX4" fmla="*/ 232508 w 232508"/>
                <a:gd name="connsiteY4" fmla="*/ 41039 h 23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508" h="238441">
                  <a:moveTo>
                    <a:pt x="232508" y="41039"/>
                  </a:moveTo>
                  <a:lnTo>
                    <a:pt x="126634" y="0"/>
                  </a:lnTo>
                  <a:lnTo>
                    <a:pt x="0" y="180869"/>
                  </a:lnTo>
                  <a:cubicBezTo>
                    <a:pt x="54895" y="222116"/>
                    <a:pt x="26887" y="195728"/>
                    <a:pt x="98040" y="238441"/>
                  </a:cubicBezTo>
                  <a:lnTo>
                    <a:pt x="232508" y="4103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Freeform 54"/>
            <p:cNvSpPr/>
            <p:nvPr/>
          </p:nvSpPr>
          <p:spPr>
            <a:xfrm rot="19970852">
              <a:off x="5327898" y="5445491"/>
              <a:ext cx="384091" cy="64644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30881"/>
                <a:gd name="connsiteY0" fmla="*/ 47751 h 777050"/>
                <a:gd name="connsiteX1" fmla="*/ 166579 w 530881"/>
                <a:gd name="connsiteY1" fmla="*/ 0 h 777050"/>
                <a:gd name="connsiteX2" fmla="*/ 530881 w 530881"/>
                <a:gd name="connsiteY2" fmla="*/ 777050 h 777050"/>
                <a:gd name="connsiteX3" fmla="*/ 266068 w 530881"/>
                <a:gd name="connsiteY3" fmla="*/ 723581 h 777050"/>
                <a:gd name="connsiteX4" fmla="*/ 0 w 530881"/>
                <a:gd name="connsiteY4" fmla="*/ 47751 h 777050"/>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0 w 533317"/>
                <a:gd name="connsiteY4" fmla="*/ 47751 h 819138"/>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13418 w 533317"/>
                <a:gd name="connsiteY4" fmla="*/ 42598 h 819138"/>
                <a:gd name="connsiteX5" fmla="*/ 0 w 533317"/>
                <a:gd name="connsiteY5" fmla="*/ 47751 h 819138"/>
                <a:gd name="connsiteX0" fmla="*/ 0 w 533317"/>
                <a:gd name="connsiteY0" fmla="*/ 47751 h 819138"/>
                <a:gd name="connsiteX1" fmla="*/ 166579 w 533317"/>
                <a:gd name="connsiteY1" fmla="*/ 0 h 819138"/>
                <a:gd name="connsiteX2" fmla="*/ 533317 w 533317"/>
                <a:gd name="connsiteY2" fmla="*/ 819138 h 819138"/>
                <a:gd name="connsiteX3" fmla="*/ 242484 w 533317"/>
                <a:gd name="connsiteY3" fmla="*/ 662271 h 819138"/>
                <a:gd name="connsiteX4" fmla="*/ 13418 w 533317"/>
                <a:gd name="connsiteY4" fmla="*/ 42598 h 819138"/>
                <a:gd name="connsiteX5" fmla="*/ 0 w 533317"/>
                <a:gd name="connsiteY5" fmla="*/ 47751 h 81913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13418 w 522036"/>
                <a:gd name="connsiteY4" fmla="*/ 42598 h 787408"/>
                <a:gd name="connsiteX5" fmla="*/ 0 w 522036"/>
                <a:gd name="connsiteY5" fmla="*/ 47751 h 78740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22549 w 522036"/>
                <a:gd name="connsiteY4" fmla="*/ 73306 h 787408"/>
                <a:gd name="connsiteX5" fmla="*/ 0 w 522036"/>
                <a:gd name="connsiteY5" fmla="*/ 47751 h 787408"/>
                <a:gd name="connsiteX0" fmla="*/ 0 w 500953"/>
                <a:gd name="connsiteY0" fmla="*/ 36681 h 787408"/>
                <a:gd name="connsiteX1" fmla="*/ 145496 w 500953"/>
                <a:gd name="connsiteY1" fmla="*/ 0 h 787408"/>
                <a:gd name="connsiteX2" fmla="*/ 500953 w 500953"/>
                <a:gd name="connsiteY2" fmla="*/ 787408 h 787408"/>
                <a:gd name="connsiteX3" fmla="*/ 221401 w 500953"/>
                <a:gd name="connsiteY3" fmla="*/ 662271 h 787408"/>
                <a:gd name="connsiteX4" fmla="*/ 1466 w 500953"/>
                <a:gd name="connsiteY4" fmla="*/ 73306 h 787408"/>
                <a:gd name="connsiteX5" fmla="*/ 0 w 500953"/>
                <a:gd name="connsiteY5" fmla="*/ 36681 h 787408"/>
                <a:gd name="connsiteX0" fmla="*/ 1427 w 500914"/>
                <a:gd name="connsiteY0" fmla="*/ 131818 h 845920"/>
                <a:gd name="connsiteX1" fmla="*/ 145457 w 500914"/>
                <a:gd name="connsiteY1" fmla="*/ 58512 h 845920"/>
                <a:gd name="connsiteX2" fmla="*/ 500914 w 500914"/>
                <a:gd name="connsiteY2" fmla="*/ 845920 h 845920"/>
                <a:gd name="connsiteX3" fmla="*/ 221362 w 500914"/>
                <a:gd name="connsiteY3" fmla="*/ 720783 h 845920"/>
                <a:gd name="connsiteX4" fmla="*/ 1427 w 500914"/>
                <a:gd name="connsiteY4" fmla="*/ 131818 h 845920"/>
                <a:gd name="connsiteX0" fmla="*/ 0 w 499487"/>
                <a:gd name="connsiteY0" fmla="*/ 117527 h 831629"/>
                <a:gd name="connsiteX1" fmla="*/ 144030 w 499487"/>
                <a:gd name="connsiteY1" fmla="*/ 44221 h 831629"/>
                <a:gd name="connsiteX2" fmla="*/ 499487 w 499487"/>
                <a:gd name="connsiteY2" fmla="*/ 831629 h 831629"/>
                <a:gd name="connsiteX3" fmla="*/ 219935 w 499487"/>
                <a:gd name="connsiteY3" fmla="*/ 706492 h 831629"/>
                <a:gd name="connsiteX4" fmla="*/ 0 w 499487"/>
                <a:gd name="connsiteY4" fmla="*/ 117527 h 831629"/>
                <a:gd name="connsiteX0" fmla="*/ 0 w 513236"/>
                <a:gd name="connsiteY0" fmla="*/ 79462 h 842288"/>
                <a:gd name="connsiteX1" fmla="*/ 157779 w 513236"/>
                <a:gd name="connsiteY1" fmla="*/ 54880 h 842288"/>
                <a:gd name="connsiteX2" fmla="*/ 513236 w 513236"/>
                <a:gd name="connsiteY2" fmla="*/ 842288 h 842288"/>
                <a:gd name="connsiteX3" fmla="*/ 233684 w 513236"/>
                <a:gd name="connsiteY3" fmla="*/ 717151 h 842288"/>
                <a:gd name="connsiteX4" fmla="*/ 0 w 513236"/>
                <a:gd name="connsiteY4" fmla="*/ 79462 h 842288"/>
                <a:gd name="connsiteX0" fmla="*/ 0 w 513236"/>
                <a:gd name="connsiteY0" fmla="*/ 24582 h 787408"/>
                <a:gd name="connsiteX1" fmla="*/ 157779 w 513236"/>
                <a:gd name="connsiteY1" fmla="*/ 0 h 787408"/>
                <a:gd name="connsiteX2" fmla="*/ 513236 w 513236"/>
                <a:gd name="connsiteY2" fmla="*/ 787408 h 787408"/>
                <a:gd name="connsiteX3" fmla="*/ 233684 w 513236"/>
                <a:gd name="connsiteY3" fmla="*/ 662271 h 787408"/>
                <a:gd name="connsiteX4" fmla="*/ 0 w 513236"/>
                <a:gd name="connsiteY4" fmla="*/ 24582 h 787408"/>
                <a:gd name="connsiteX0" fmla="*/ 0 w 513236"/>
                <a:gd name="connsiteY0" fmla="*/ 24582 h 787408"/>
                <a:gd name="connsiteX1" fmla="*/ 157779 w 513236"/>
                <a:gd name="connsiteY1" fmla="*/ 0 h 787408"/>
                <a:gd name="connsiteX2" fmla="*/ 513236 w 513236"/>
                <a:gd name="connsiteY2" fmla="*/ 787408 h 787408"/>
                <a:gd name="connsiteX3" fmla="*/ 486449 w 513236"/>
                <a:gd name="connsiteY3" fmla="*/ 755018 h 787408"/>
                <a:gd name="connsiteX4" fmla="*/ 233684 w 513236"/>
                <a:gd name="connsiteY4" fmla="*/ 662271 h 787408"/>
                <a:gd name="connsiteX5" fmla="*/ 0 w 513236"/>
                <a:gd name="connsiteY5" fmla="*/ 24582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31534 w 495009"/>
                <a:gd name="connsiteY4" fmla="*/ 667278 h 787408"/>
                <a:gd name="connsiteX5" fmla="*/ 0 w 495009"/>
                <a:gd name="connsiteY5" fmla="*/ 30611 h 787408"/>
                <a:gd name="connsiteX0" fmla="*/ 0 w 468222"/>
                <a:gd name="connsiteY0" fmla="*/ 30611 h 755018"/>
                <a:gd name="connsiteX1" fmla="*/ 139552 w 468222"/>
                <a:gd name="connsiteY1" fmla="*/ 0 h 755018"/>
                <a:gd name="connsiteX2" fmla="*/ 468222 w 468222"/>
                <a:gd name="connsiteY2" fmla="*/ 755018 h 755018"/>
                <a:gd name="connsiteX3" fmla="*/ 231534 w 468222"/>
                <a:gd name="connsiteY3" fmla="*/ 667278 h 755018"/>
                <a:gd name="connsiteX4" fmla="*/ 0 w 468222"/>
                <a:gd name="connsiteY4" fmla="*/ 30611 h 755018"/>
                <a:gd name="connsiteX0" fmla="*/ 0 w 430535"/>
                <a:gd name="connsiteY0" fmla="*/ 30611 h 734464"/>
                <a:gd name="connsiteX1" fmla="*/ 139552 w 430535"/>
                <a:gd name="connsiteY1" fmla="*/ 0 h 734464"/>
                <a:gd name="connsiteX2" fmla="*/ 430535 w 430535"/>
                <a:gd name="connsiteY2" fmla="*/ 734464 h 734464"/>
                <a:gd name="connsiteX3" fmla="*/ 231534 w 430535"/>
                <a:gd name="connsiteY3" fmla="*/ 667278 h 734464"/>
                <a:gd name="connsiteX4" fmla="*/ 0 w 430535"/>
                <a:gd name="connsiteY4" fmla="*/ 30611 h 734464"/>
                <a:gd name="connsiteX0" fmla="*/ 0 w 454086"/>
                <a:gd name="connsiteY0" fmla="*/ 30611 h 740387"/>
                <a:gd name="connsiteX1" fmla="*/ 139552 w 454086"/>
                <a:gd name="connsiteY1" fmla="*/ 0 h 740387"/>
                <a:gd name="connsiteX2" fmla="*/ 454086 w 454086"/>
                <a:gd name="connsiteY2" fmla="*/ 740387 h 740387"/>
                <a:gd name="connsiteX3" fmla="*/ 231534 w 454086"/>
                <a:gd name="connsiteY3" fmla="*/ 667278 h 740387"/>
                <a:gd name="connsiteX4" fmla="*/ 0 w 454086"/>
                <a:gd name="connsiteY4" fmla="*/ 30611 h 740387"/>
                <a:gd name="connsiteX0" fmla="*/ 0 w 454086"/>
                <a:gd name="connsiteY0" fmla="*/ 17708 h 727484"/>
                <a:gd name="connsiteX1" fmla="*/ 133418 w 454086"/>
                <a:gd name="connsiteY1" fmla="*/ 0 h 727484"/>
                <a:gd name="connsiteX2" fmla="*/ 454086 w 454086"/>
                <a:gd name="connsiteY2" fmla="*/ 727484 h 727484"/>
                <a:gd name="connsiteX3" fmla="*/ 231534 w 454086"/>
                <a:gd name="connsiteY3" fmla="*/ 654375 h 727484"/>
                <a:gd name="connsiteX4" fmla="*/ 0 w 454086"/>
                <a:gd name="connsiteY4" fmla="*/ 17708 h 727484"/>
                <a:gd name="connsiteX0" fmla="*/ 0 w 454086"/>
                <a:gd name="connsiteY0" fmla="*/ 17708 h 727484"/>
                <a:gd name="connsiteX1" fmla="*/ 133418 w 454086"/>
                <a:gd name="connsiteY1" fmla="*/ 0 h 727484"/>
                <a:gd name="connsiteX2" fmla="*/ 454086 w 454086"/>
                <a:gd name="connsiteY2" fmla="*/ 727484 h 727484"/>
                <a:gd name="connsiteX3" fmla="*/ 220465 w 454086"/>
                <a:gd name="connsiteY3" fmla="*/ 633292 h 727484"/>
                <a:gd name="connsiteX4" fmla="*/ 0 w 454086"/>
                <a:gd name="connsiteY4" fmla="*/ 17708 h 727484"/>
                <a:gd name="connsiteX0" fmla="*/ 0 w 454086"/>
                <a:gd name="connsiteY0" fmla="*/ 31344 h 741120"/>
                <a:gd name="connsiteX1" fmla="*/ 153793 w 454086"/>
                <a:gd name="connsiteY1" fmla="*/ 0 h 741120"/>
                <a:gd name="connsiteX2" fmla="*/ 454086 w 454086"/>
                <a:gd name="connsiteY2" fmla="*/ 741120 h 741120"/>
                <a:gd name="connsiteX3" fmla="*/ 220465 w 454086"/>
                <a:gd name="connsiteY3" fmla="*/ 646928 h 741120"/>
                <a:gd name="connsiteX4" fmla="*/ 0 w 454086"/>
                <a:gd name="connsiteY4" fmla="*/ 31344 h 741120"/>
                <a:gd name="connsiteX0" fmla="*/ 0 w 440341"/>
                <a:gd name="connsiteY0" fmla="*/ 41069 h 741120"/>
                <a:gd name="connsiteX1" fmla="*/ 140048 w 440341"/>
                <a:gd name="connsiteY1" fmla="*/ 0 h 741120"/>
                <a:gd name="connsiteX2" fmla="*/ 440341 w 440341"/>
                <a:gd name="connsiteY2" fmla="*/ 741120 h 741120"/>
                <a:gd name="connsiteX3" fmla="*/ 206720 w 440341"/>
                <a:gd name="connsiteY3" fmla="*/ 646928 h 741120"/>
                <a:gd name="connsiteX4" fmla="*/ 0 w 440341"/>
                <a:gd name="connsiteY4" fmla="*/ 41069 h 741120"/>
                <a:gd name="connsiteX0" fmla="*/ 0 w 440341"/>
                <a:gd name="connsiteY0" fmla="*/ 41069 h 741120"/>
                <a:gd name="connsiteX1" fmla="*/ 140048 w 440341"/>
                <a:gd name="connsiteY1" fmla="*/ 0 h 741120"/>
                <a:gd name="connsiteX2" fmla="*/ 440341 w 440341"/>
                <a:gd name="connsiteY2" fmla="*/ 741120 h 741120"/>
                <a:gd name="connsiteX3" fmla="*/ 185532 w 440341"/>
                <a:gd name="connsiteY3" fmla="*/ 636061 h 741120"/>
                <a:gd name="connsiteX4" fmla="*/ 0 w 440341"/>
                <a:gd name="connsiteY4" fmla="*/ 41069 h 741120"/>
                <a:gd name="connsiteX0" fmla="*/ 0 w 440341"/>
                <a:gd name="connsiteY0" fmla="*/ 41069 h 741120"/>
                <a:gd name="connsiteX1" fmla="*/ 140048 w 440341"/>
                <a:gd name="connsiteY1" fmla="*/ 0 h 741120"/>
                <a:gd name="connsiteX2" fmla="*/ 440341 w 440341"/>
                <a:gd name="connsiteY2" fmla="*/ 741120 h 741120"/>
                <a:gd name="connsiteX3" fmla="*/ 185532 w 440341"/>
                <a:gd name="connsiteY3" fmla="*/ 636061 h 741120"/>
                <a:gd name="connsiteX4" fmla="*/ 0 w 440341"/>
                <a:gd name="connsiteY4" fmla="*/ 41069 h 741120"/>
                <a:gd name="connsiteX0" fmla="*/ 0 w 440341"/>
                <a:gd name="connsiteY0" fmla="*/ 41069 h 741120"/>
                <a:gd name="connsiteX1" fmla="*/ 140048 w 440341"/>
                <a:gd name="connsiteY1" fmla="*/ 0 h 741120"/>
                <a:gd name="connsiteX2" fmla="*/ 440341 w 440341"/>
                <a:gd name="connsiteY2" fmla="*/ 741120 h 741120"/>
                <a:gd name="connsiteX3" fmla="*/ 185532 w 440341"/>
                <a:gd name="connsiteY3" fmla="*/ 636061 h 741120"/>
                <a:gd name="connsiteX4" fmla="*/ 0 w 440341"/>
                <a:gd name="connsiteY4" fmla="*/ 41069 h 741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341" h="741120">
                  <a:moveTo>
                    <a:pt x="0" y="41069"/>
                  </a:moveTo>
                  <a:cubicBezTo>
                    <a:pt x="89059" y="10688"/>
                    <a:pt x="48688" y="8960"/>
                    <a:pt x="140048" y="0"/>
                  </a:cubicBezTo>
                  <a:lnTo>
                    <a:pt x="440341" y="741120"/>
                  </a:lnTo>
                  <a:lnTo>
                    <a:pt x="185532" y="636061"/>
                  </a:lnTo>
                  <a:cubicBezTo>
                    <a:pt x="108363" y="392215"/>
                    <a:pt x="77168" y="284915"/>
                    <a:pt x="0" y="41069"/>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6" name="Freeform 55"/>
            <p:cNvSpPr/>
            <p:nvPr/>
          </p:nvSpPr>
          <p:spPr>
            <a:xfrm rot="19863297">
              <a:off x="5510785" y="5437655"/>
              <a:ext cx="400805" cy="63305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30985"/>
                <a:gd name="connsiteY0" fmla="*/ 47751 h 776560"/>
                <a:gd name="connsiteX1" fmla="*/ 166579 w 530985"/>
                <a:gd name="connsiteY1" fmla="*/ 0 h 776560"/>
                <a:gd name="connsiteX2" fmla="*/ 530985 w 530985"/>
                <a:gd name="connsiteY2" fmla="*/ 776560 h 776560"/>
                <a:gd name="connsiteX3" fmla="*/ 289860 w 530985"/>
                <a:gd name="connsiteY3" fmla="*/ 692336 h 776560"/>
                <a:gd name="connsiteX4" fmla="*/ 0 w 530985"/>
                <a:gd name="connsiteY4" fmla="*/ 47751 h 776560"/>
                <a:gd name="connsiteX0" fmla="*/ 0 w 512860"/>
                <a:gd name="connsiteY0" fmla="*/ 43585 h 776560"/>
                <a:gd name="connsiteX1" fmla="*/ 148454 w 512860"/>
                <a:gd name="connsiteY1" fmla="*/ 0 h 776560"/>
                <a:gd name="connsiteX2" fmla="*/ 512860 w 512860"/>
                <a:gd name="connsiteY2" fmla="*/ 776560 h 776560"/>
                <a:gd name="connsiteX3" fmla="*/ 271735 w 512860"/>
                <a:gd name="connsiteY3" fmla="*/ 692336 h 776560"/>
                <a:gd name="connsiteX4" fmla="*/ 0 w 512860"/>
                <a:gd name="connsiteY4" fmla="*/ 43585 h 776560"/>
                <a:gd name="connsiteX0" fmla="*/ 0 w 512860"/>
                <a:gd name="connsiteY0" fmla="*/ 43585 h 776560"/>
                <a:gd name="connsiteX1" fmla="*/ 148454 w 512860"/>
                <a:gd name="connsiteY1" fmla="*/ 0 h 776560"/>
                <a:gd name="connsiteX2" fmla="*/ 512860 w 512860"/>
                <a:gd name="connsiteY2" fmla="*/ 776560 h 776560"/>
                <a:gd name="connsiteX3" fmla="*/ 266576 w 512860"/>
                <a:gd name="connsiteY3" fmla="*/ 660361 h 776560"/>
                <a:gd name="connsiteX4" fmla="*/ 0 w 512860"/>
                <a:gd name="connsiteY4" fmla="*/ 43585 h 776560"/>
                <a:gd name="connsiteX0" fmla="*/ 0 w 513026"/>
                <a:gd name="connsiteY0" fmla="*/ 43585 h 744613"/>
                <a:gd name="connsiteX1" fmla="*/ 148454 w 513026"/>
                <a:gd name="connsiteY1" fmla="*/ 0 h 744613"/>
                <a:gd name="connsiteX2" fmla="*/ 513026 w 513026"/>
                <a:gd name="connsiteY2" fmla="*/ 744613 h 744613"/>
                <a:gd name="connsiteX3" fmla="*/ 266576 w 513026"/>
                <a:gd name="connsiteY3" fmla="*/ 660361 h 744613"/>
                <a:gd name="connsiteX4" fmla="*/ 0 w 513026"/>
                <a:gd name="connsiteY4" fmla="*/ 43585 h 744613"/>
                <a:gd name="connsiteX0" fmla="*/ 0 w 513026"/>
                <a:gd name="connsiteY0" fmla="*/ 53103 h 754131"/>
                <a:gd name="connsiteX1" fmla="*/ 161282 w 513026"/>
                <a:gd name="connsiteY1" fmla="*/ 0 h 754131"/>
                <a:gd name="connsiteX2" fmla="*/ 513026 w 513026"/>
                <a:gd name="connsiteY2" fmla="*/ 754131 h 754131"/>
                <a:gd name="connsiteX3" fmla="*/ 266576 w 513026"/>
                <a:gd name="connsiteY3" fmla="*/ 669879 h 754131"/>
                <a:gd name="connsiteX4" fmla="*/ 0 w 513026"/>
                <a:gd name="connsiteY4" fmla="*/ 53103 h 754131"/>
                <a:gd name="connsiteX0" fmla="*/ 0 w 490651"/>
                <a:gd name="connsiteY0" fmla="*/ 51090 h 754131"/>
                <a:gd name="connsiteX1" fmla="*/ 138907 w 490651"/>
                <a:gd name="connsiteY1" fmla="*/ 0 h 754131"/>
                <a:gd name="connsiteX2" fmla="*/ 490651 w 490651"/>
                <a:gd name="connsiteY2" fmla="*/ 754131 h 754131"/>
                <a:gd name="connsiteX3" fmla="*/ 244201 w 490651"/>
                <a:gd name="connsiteY3" fmla="*/ 669879 h 754131"/>
                <a:gd name="connsiteX4" fmla="*/ 0 w 490651"/>
                <a:gd name="connsiteY4" fmla="*/ 51090 h 754131"/>
                <a:gd name="connsiteX0" fmla="*/ 0 w 490651"/>
                <a:gd name="connsiteY0" fmla="*/ 51090 h 754131"/>
                <a:gd name="connsiteX1" fmla="*/ 138907 w 490651"/>
                <a:gd name="connsiteY1" fmla="*/ 0 h 754131"/>
                <a:gd name="connsiteX2" fmla="*/ 490651 w 490651"/>
                <a:gd name="connsiteY2" fmla="*/ 754131 h 754131"/>
                <a:gd name="connsiteX3" fmla="*/ 259098 w 490651"/>
                <a:gd name="connsiteY3" fmla="*/ 672087 h 754131"/>
                <a:gd name="connsiteX4" fmla="*/ 0 w 490651"/>
                <a:gd name="connsiteY4" fmla="*/ 51090 h 754131"/>
                <a:gd name="connsiteX0" fmla="*/ 0 w 494707"/>
                <a:gd name="connsiteY0" fmla="*/ 11665 h 754131"/>
                <a:gd name="connsiteX1" fmla="*/ 142963 w 494707"/>
                <a:gd name="connsiteY1" fmla="*/ 0 h 754131"/>
                <a:gd name="connsiteX2" fmla="*/ 494707 w 494707"/>
                <a:gd name="connsiteY2" fmla="*/ 754131 h 754131"/>
                <a:gd name="connsiteX3" fmla="*/ 263154 w 494707"/>
                <a:gd name="connsiteY3" fmla="*/ 672087 h 754131"/>
                <a:gd name="connsiteX4" fmla="*/ 0 w 494707"/>
                <a:gd name="connsiteY4" fmla="*/ 11665 h 754131"/>
                <a:gd name="connsiteX0" fmla="*/ 0 w 494707"/>
                <a:gd name="connsiteY0" fmla="*/ 1294 h 743760"/>
                <a:gd name="connsiteX1" fmla="*/ 161717 w 494707"/>
                <a:gd name="connsiteY1" fmla="*/ 0 h 743760"/>
                <a:gd name="connsiteX2" fmla="*/ 494707 w 494707"/>
                <a:gd name="connsiteY2" fmla="*/ 743760 h 743760"/>
                <a:gd name="connsiteX3" fmla="*/ 263154 w 494707"/>
                <a:gd name="connsiteY3" fmla="*/ 661716 h 743760"/>
                <a:gd name="connsiteX4" fmla="*/ 0 w 494707"/>
                <a:gd name="connsiteY4" fmla="*/ 1294 h 743760"/>
                <a:gd name="connsiteX0" fmla="*/ 0 w 482204"/>
                <a:gd name="connsiteY0" fmla="*/ 8209 h 743760"/>
                <a:gd name="connsiteX1" fmla="*/ 149214 w 482204"/>
                <a:gd name="connsiteY1" fmla="*/ 0 h 743760"/>
                <a:gd name="connsiteX2" fmla="*/ 482204 w 482204"/>
                <a:gd name="connsiteY2" fmla="*/ 743760 h 743760"/>
                <a:gd name="connsiteX3" fmla="*/ 250651 w 482204"/>
                <a:gd name="connsiteY3" fmla="*/ 661716 h 743760"/>
                <a:gd name="connsiteX4" fmla="*/ 0 w 482204"/>
                <a:gd name="connsiteY4" fmla="*/ 8209 h 743760"/>
                <a:gd name="connsiteX0" fmla="*/ 0 w 459503"/>
                <a:gd name="connsiteY0" fmla="*/ 8209 h 725763"/>
                <a:gd name="connsiteX1" fmla="*/ 149214 w 459503"/>
                <a:gd name="connsiteY1" fmla="*/ 0 h 725763"/>
                <a:gd name="connsiteX2" fmla="*/ 459503 w 459503"/>
                <a:gd name="connsiteY2" fmla="*/ 725763 h 725763"/>
                <a:gd name="connsiteX3" fmla="*/ 250651 w 459503"/>
                <a:gd name="connsiteY3" fmla="*/ 661716 h 725763"/>
                <a:gd name="connsiteX4" fmla="*/ 0 w 459503"/>
                <a:gd name="connsiteY4" fmla="*/ 8209 h 725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503" h="725763">
                  <a:moveTo>
                    <a:pt x="0" y="8209"/>
                  </a:moveTo>
                  <a:lnTo>
                    <a:pt x="149214" y="0"/>
                  </a:lnTo>
                  <a:lnTo>
                    <a:pt x="459503" y="725763"/>
                  </a:lnTo>
                  <a:lnTo>
                    <a:pt x="250651" y="661716"/>
                  </a:lnTo>
                  <a:lnTo>
                    <a:pt x="0" y="820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7" name="Freeform 56"/>
            <p:cNvSpPr/>
            <p:nvPr/>
          </p:nvSpPr>
          <p:spPr>
            <a:xfrm rot="928225">
              <a:off x="2640013" y="5613016"/>
              <a:ext cx="410000" cy="908112"/>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229586 w 542925"/>
                <a:gd name="connsiteY3" fmla="*/ 102021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6794 w 542925"/>
                <a:gd name="connsiteY3" fmla="*/ 1094286 h 1123950"/>
                <a:gd name="connsiteX4" fmla="*/ 229586 w 542925"/>
                <a:gd name="connsiteY4" fmla="*/ 1020210 h 1123950"/>
                <a:gd name="connsiteX5" fmla="*/ 542925 w 542925"/>
                <a:gd name="connsiteY5" fmla="*/ 28575 h 1123950"/>
                <a:gd name="connsiteX0" fmla="*/ 540052 w 540052"/>
                <a:gd name="connsiteY0" fmla="*/ 28575 h 1094416"/>
                <a:gd name="connsiteX1" fmla="*/ 378127 w 540052"/>
                <a:gd name="connsiteY1" fmla="*/ 0 h 1094416"/>
                <a:gd name="connsiteX2" fmla="*/ 0 w 540052"/>
                <a:gd name="connsiteY2" fmla="*/ 1089977 h 1094416"/>
                <a:gd name="connsiteX3" fmla="*/ 3921 w 540052"/>
                <a:gd name="connsiteY3" fmla="*/ 1094286 h 1094416"/>
                <a:gd name="connsiteX4" fmla="*/ 226713 w 540052"/>
                <a:gd name="connsiteY4" fmla="*/ 1020210 h 1094416"/>
                <a:gd name="connsiteX5" fmla="*/ 540052 w 540052"/>
                <a:gd name="connsiteY5" fmla="*/ 28575 h 1094416"/>
                <a:gd name="connsiteX0" fmla="*/ 545985 w 545985"/>
                <a:gd name="connsiteY0" fmla="*/ 28575 h 1095602"/>
                <a:gd name="connsiteX1" fmla="*/ 384060 w 545985"/>
                <a:gd name="connsiteY1" fmla="*/ 0 h 1095602"/>
                <a:gd name="connsiteX2" fmla="*/ 5933 w 545985"/>
                <a:gd name="connsiteY2" fmla="*/ 1089977 h 1095602"/>
                <a:gd name="connsiteX3" fmla="*/ 405 w 545985"/>
                <a:gd name="connsiteY3" fmla="*/ 1095490 h 1095602"/>
                <a:gd name="connsiteX4" fmla="*/ 232646 w 545985"/>
                <a:gd name="connsiteY4" fmla="*/ 1020210 h 1095602"/>
                <a:gd name="connsiteX5" fmla="*/ 545985 w 545985"/>
                <a:gd name="connsiteY5" fmla="*/ 28575 h 1095602"/>
                <a:gd name="connsiteX0" fmla="*/ 542690 w 542690"/>
                <a:gd name="connsiteY0" fmla="*/ 28575 h 1189851"/>
                <a:gd name="connsiteX1" fmla="*/ 380765 w 542690"/>
                <a:gd name="connsiteY1" fmla="*/ 0 h 1189851"/>
                <a:gd name="connsiteX2" fmla="*/ 2638 w 542690"/>
                <a:gd name="connsiteY2" fmla="*/ 1089977 h 1189851"/>
                <a:gd name="connsiteX3" fmla="*/ 229351 w 542690"/>
                <a:gd name="connsiteY3" fmla="*/ 1020210 h 1189851"/>
                <a:gd name="connsiteX4" fmla="*/ 542690 w 542690"/>
                <a:gd name="connsiteY4" fmla="*/ 28575 h 1189851"/>
                <a:gd name="connsiteX0" fmla="*/ 540052 w 540052"/>
                <a:gd name="connsiteY0" fmla="*/ 28575 h 1110709"/>
                <a:gd name="connsiteX1" fmla="*/ 378127 w 540052"/>
                <a:gd name="connsiteY1" fmla="*/ 0 h 1110709"/>
                <a:gd name="connsiteX2" fmla="*/ 0 w 540052"/>
                <a:gd name="connsiteY2" fmla="*/ 1089977 h 1110709"/>
                <a:gd name="connsiteX3" fmla="*/ 226713 w 540052"/>
                <a:gd name="connsiteY3" fmla="*/ 1020210 h 1110709"/>
                <a:gd name="connsiteX4" fmla="*/ 540052 w 540052"/>
                <a:gd name="connsiteY4" fmla="*/ 28575 h 1110709"/>
                <a:gd name="connsiteX0" fmla="*/ 546491 w 546491"/>
                <a:gd name="connsiteY0" fmla="*/ 28575 h 1120553"/>
                <a:gd name="connsiteX1" fmla="*/ 384566 w 546491"/>
                <a:gd name="connsiteY1" fmla="*/ 0 h 1120553"/>
                <a:gd name="connsiteX2" fmla="*/ 0 w 546491"/>
                <a:gd name="connsiteY2" fmla="*/ 1114802 h 1120553"/>
                <a:gd name="connsiteX3" fmla="*/ 233152 w 546491"/>
                <a:gd name="connsiteY3" fmla="*/ 1020210 h 1120553"/>
                <a:gd name="connsiteX4" fmla="*/ 546491 w 546491"/>
                <a:gd name="connsiteY4" fmla="*/ 28575 h 1120553"/>
                <a:gd name="connsiteX0" fmla="*/ 546491 w 546491"/>
                <a:gd name="connsiteY0" fmla="*/ 28575 h 1114802"/>
                <a:gd name="connsiteX1" fmla="*/ 384566 w 546491"/>
                <a:gd name="connsiteY1" fmla="*/ 0 h 1114802"/>
                <a:gd name="connsiteX2" fmla="*/ 0 w 546491"/>
                <a:gd name="connsiteY2" fmla="*/ 1114802 h 1114802"/>
                <a:gd name="connsiteX3" fmla="*/ 233152 w 546491"/>
                <a:gd name="connsiteY3" fmla="*/ 1020210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72061 w 546491"/>
                <a:gd name="connsiteY3" fmla="*/ 994014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62813 w 546491"/>
                <a:gd name="connsiteY3" fmla="*/ 1010150 h 1114802"/>
                <a:gd name="connsiteX4" fmla="*/ 546491 w 546491"/>
                <a:gd name="connsiteY4" fmla="*/ 28575 h 1114802"/>
                <a:gd name="connsiteX0" fmla="*/ 503172 w 503172"/>
                <a:gd name="connsiteY0" fmla="*/ 28575 h 1099918"/>
                <a:gd name="connsiteX1" fmla="*/ 341247 w 503172"/>
                <a:gd name="connsiteY1" fmla="*/ 0 h 1099918"/>
                <a:gd name="connsiteX2" fmla="*/ 0 w 503172"/>
                <a:gd name="connsiteY2" fmla="*/ 1099918 h 1099918"/>
                <a:gd name="connsiteX3" fmla="*/ 219494 w 503172"/>
                <a:gd name="connsiteY3" fmla="*/ 1010150 h 1099918"/>
                <a:gd name="connsiteX4" fmla="*/ 503172 w 503172"/>
                <a:gd name="connsiteY4" fmla="*/ 28575 h 1099918"/>
                <a:gd name="connsiteX0" fmla="*/ 521520 w 521520"/>
                <a:gd name="connsiteY0" fmla="*/ 28575 h 1105567"/>
                <a:gd name="connsiteX1" fmla="*/ 359595 w 521520"/>
                <a:gd name="connsiteY1" fmla="*/ 0 h 1105567"/>
                <a:gd name="connsiteX2" fmla="*/ 0 w 521520"/>
                <a:gd name="connsiteY2" fmla="*/ 1105567 h 1105567"/>
                <a:gd name="connsiteX3" fmla="*/ 237842 w 521520"/>
                <a:gd name="connsiteY3" fmla="*/ 1010150 h 1105567"/>
                <a:gd name="connsiteX4" fmla="*/ 521520 w 521520"/>
                <a:gd name="connsiteY4" fmla="*/ 28575 h 1105567"/>
                <a:gd name="connsiteX0" fmla="*/ 507340 w 507340"/>
                <a:gd name="connsiteY0" fmla="*/ 19495 h 1105567"/>
                <a:gd name="connsiteX1" fmla="*/ 359595 w 507340"/>
                <a:gd name="connsiteY1" fmla="*/ 0 h 1105567"/>
                <a:gd name="connsiteX2" fmla="*/ 0 w 507340"/>
                <a:gd name="connsiteY2" fmla="*/ 1105567 h 1105567"/>
                <a:gd name="connsiteX3" fmla="*/ 237842 w 507340"/>
                <a:gd name="connsiteY3" fmla="*/ 1010150 h 1105567"/>
                <a:gd name="connsiteX4" fmla="*/ 507340 w 507340"/>
                <a:gd name="connsiteY4" fmla="*/ 19495 h 1105567"/>
                <a:gd name="connsiteX0" fmla="*/ 507340 w 507340"/>
                <a:gd name="connsiteY0" fmla="*/ 19495 h 1105567"/>
                <a:gd name="connsiteX1" fmla="*/ 359595 w 507340"/>
                <a:gd name="connsiteY1" fmla="*/ 0 h 1105567"/>
                <a:gd name="connsiteX2" fmla="*/ 0 w 507340"/>
                <a:gd name="connsiteY2" fmla="*/ 1105567 h 1105567"/>
                <a:gd name="connsiteX3" fmla="*/ 263204 w 507340"/>
                <a:gd name="connsiteY3" fmla="*/ 992401 h 1105567"/>
                <a:gd name="connsiteX4" fmla="*/ 507340 w 507340"/>
                <a:gd name="connsiteY4" fmla="*/ 19495 h 1105567"/>
                <a:gd name="connsiteX0" fmla="*/ 507340 w 507340"/>
                <a:gd name="connsiteY0" fmla="*/ 0 h 1086072"/>
                <a:gd name="connsiteX1" fmla="*/ 334308 w 507340"/>
                <a:gd name="connsiteY1" fmla="*/ 31977 h 1086072"/>
                <a:gd name="connsiteX2" fmla="*/ 0 w 507340"/>
                <a:gd name="connsiteY2" fmla="*/ 1086072 h 1086072"/>
                <a:gd name="connsiteX3" fmla="*/ 263204 w 507340"/>
                <a:gd name="connsiteY3" fmla="*/ 972906 h 1086072"/>
                <a:gd name="connsiteX4" fmla="*/ 507340 w 507340"/>
                <a:gd name="connsiteY4" fmla="*/ 0 h 1086072"/>
                <a:gd name="connsiteX0" fmla="*/ 481274 w 481274"/>
                <a:gd name="connsiteY0" fmla="*/ 34535 h 1054095"/>
                <a:gd name="connsiteX1" fmla="*/ 334308 w 481274"/>
                <a:gd name="connsiteY1" fmla="*/ 0 h 1054095"/>
                <a:gd name="connsiteX2" fmla="*/ 0 w 481274"/>
                <a:gd name="connsiteY2" fmla="*/ 1054095 h 1054095"/>
                <a:gd name="connsiteX3" fmla="*/ 263204 w 481274"/>
                <a:gd name="connsiteY3" fmla="*/ 940929 h 1054095"/>
                <a:gd name="connsiteX4" fmla="*/ 481274 w 481274"/>
                <a:gd name="connsiteY4" fmla="*/ 34535 h 1054095"/>
                <a:gd name="connsiteX0" fmla="*/ 470044 w 470044"/>
                <a:gd name="connsiteY0" fmla="*/ 34535 h 1041104"/>
                <a:gd name="connsiteX1" fmla="*/ 323078 w 470044"/>
                <a:gd name="connsiteY1" fmla="*/ 0 h 1041104"/>
                <a:gd name="connsiteX2" fmla="*/ 0 w 470044"/>
                <a:gd name="connsiteY2" fmla="*/ 1041104 h 1041104"/>
                <a:gd name="connsiteX3" fmla="*/ 251974 w 470044"/>
                <a:gd name="connsiteY3" fmla="*/ 940929 h 1041104"/>
                <a:gd name="connsiteX4" fmla="*/ 470044 w 470044"/>
                <a:gd name="connsiteY4" fmla="*/ 34535 h 1041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44" h="1041104">
                  <a:moveTo>
                    <a:pt x="470044" y="34535"/>
                  </a:moveTo>
                  <a:lnTo>
                    <a:pt x="323078" y="0"/>
                  </a:lnTo>
                  <a:cubicBezTo>
                    <a:pt x="203213" y="368522"/>
                    <a:pt x="119865" y="672582"/>
                    <a:pt x="0" y="1041104"/>
                  </a:cubicBezTo>
                  <a:cubicBezTo>
                    <a:pt x="87690" y="1004709"/>
                    <a:pt x="120330" y="998308"/>
                    <a:pt x="251974" y="940929"/>
                  </a:cubicBezTo>
                  <a:lnTo>
                    <a:pt x="470044" y="3453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8" name="Freeform 57"/>
            <p:cNvSpPr/>
            <p:nvPr/>
          </p:nvSpPr>
          <p:spPr>
            <a:xfrm rot="1025653">
              <a:off x="2496145" y="5604107"/>
              <a:ext cx="384952" cy="89114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46295 w 546295"/>
                <a:gd name="connsiteY0" fmla="*/ 0 h 1181100"/>
                <a:gd name="connsiteX1" fmla="*/ 346270 w 546295"/>
                <a:gd name="connsiteY1" fmla="*/ 9525 h 1181100"/>
                <a:gd name="connsiteX2" fmla="*/ 0 w 546295"/>
                <a:gd name="connsiteY2" fmla="*/ 966333 h 1181100"/>
                <a:gd name="connsiteX3" fmla="*/ 136720 w 546295"/>
                <a:gd name="connsiteY3" fmla="*/ 1181100 h 1181100"/>
                <a:gd name="connsiteX4" fmla="*/ 546295 w 546295"/>
                <a:gd name="connsiteY4" fmla="*/ 0 h 1181100"/>
                <a:gd name="connsiteX0" fmla="*/ 546295 w 546295"/>
                <a:gd name="connsiteY0" fmla="*/ 0 h 1074695"/>
                <a:gd name="connsiteX1" fmla="*/ 346270 w 546295"/>
                <a:gd name="connsiteY1" fmla="*/ 9525 h 1074695"/>
                <a:gd name="connsiteX2" fmla="*/ 0 w 546295"/>
                <a:gd name="connsiteY2" fmla="*/ 966333 h 1074695"/>
                <a:gd name="connsiteX3" fmla="*/ 194280 w 546295"/>
                <a:gd name="connsiteY3" fmla="*/ 1074695 h 1074695"/>
                <a:gd name="connsiteX4" fmla="*/ 546295 w 546295"/>
                <a:gd name="connsiteY4" fmla="*/ 0 h 1074695"/>
                <a:gd name="connsiteX0" fmla="*/ 490522 w 490522"/>
                <a:gd name="connsiteY0" fmla="*/ 0 h 1074695"/>
                <a:gd name="connsiteX1" fmla="*/ 290497 w 490522"/>
                <a:gd name="connsiteY1" fmla="*/ 9525 h 1074695"/>
                <a:gd name="connsiteX2" fmla="*/ 0 w 490522"/>
                <a:gd name="connsiteY2" fmla="*/ 987552 h 1074695"/>
                <a:gd name="connsiteX3" fmla="*/ 138507 w 490522"/>
                <a:gd name="connsiteY3" fmla="*/ 1074695 h 1074695"/>
                <a:gd name="connsiteX4" fmla="*/ 490522 w 490522"/>
                <a:gd name="connsiteY4" fmla="*/ 0 h 1074695"/>
                <a:gd name="connsiteX0" fmla="*/ 490522 w 490522"/>
                <a:gd name="connsiteY0" fmla="*/ 0 h 1111594"/>
                <a:gd name="connsiteX1" fmla="*/ 290497 w 490522"/>
                <a:gd name="connsiteY1" fmla="*/ 9525 h 1111594"/>
                <a:gd name="connsiteX2" fmla="*/ 0 w 490522"/>
                <a:gd name="connsiteY2" fmla="*/ 987552 h 1111594"/>
                <a:gd name="connsiteX3" fmla="*/ 114709 w 490522"/>
                <a:gd name="connsiteY3" fmla="*/ 1111594 h 1111594"/>
                <a:gd name="connsiteX4" fmla="*/ 490522 w 490522"/>
                <a:gd name="connsiteY4" fmla="*/ 0 h 1111594"/>
                <a:gd name="connsiteX0" fmla="*/ 495138 w 495138"/>
                <a:gd name="connsiteY0" fmla="*/ 0 h 1111594"/>
                <a:gd name="connsiteX1" fmla="*/ 295113 w 495138"/>
                <a:gd name="connsiteY1" fmla="*/ 9525 h 1111594"/>
                <a:gd name="connsiteX2" fmla="*/ 0 w 495138"/>
                <a:gd name="connsiteY2" fmla="*/ 971358 h 1111594"/>
                <a:gd name="connsiteX3" fmla="*/ 119325 w 495138"/>
                <a:gd name="connsiteY3" fmla="*/ 1111594 h 1111594"/>
                <a:gd name="connsiteX4" fmla="*/ 495138 w 495138"/>
                <a:gd name="connsiteY4" fmla="*/ 0 h 1111594"/>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495138 w 495138"/>
                <a:gd name="connsiteY4"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45121 w 495138"/>
                <a:gd name="connsiteY4" fmla="*/ 1035021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39655 w 495138"/>
                <a:gd name="connsiteY4" fmla="*/ 104778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87207 w 495065"/>
                <a:gd name="connsiteY0" fmla="*/ 0 h 1087795"/>
                <a:gd name="connsiteX1" fmla="*/ 287182 w 495065"/>
                <a:gd name="connsiteY1" fmla="*/ 9525 h 1087795"/>
                <a:gd name="connsiteX2" fmla="*/ 0 w 495065"/>
                <a:gd name="connsiteY2" fmla="*/ 962478 h 1087795"/>
                <a:gd name="connsiteX3" fmla="*/ 74493 w 495065"/>
                <a:gd name="connsiteY3" fmla="*/ 1087795 h 1087795"/>
                <a:gd name="connsiteX4" fmla="*/ 178885 w 495065"/>
                <a:gd name="connsiteY4" fmla="*/ 1040735 h 1087795"/>
                <a:gd name="connsiteX5" fmla="*/ 495065 w 495065"/>
                <a:gd name="connsiteY5" fmla="*/ 1454 h 1087795"/>
                <a:gd name="connsiteX6" fmla="*/ 487207 w 495065"/>
                <a:gd name="connsiteY6" fmla="*/ 0 h 1087795"/>
                <a:gd name="connsiteX0" fmla="*/ 487207 w 495065"/>
                <a:gd name="connsiteY0" fmla="*/ 0 h 1085449"/>
                <a:gd name="connsiteX1" fmla="*/ 287182 w 495065"/>
                <a:gd name="connsiteY1" fmla="*/ 9525 h 1085449"/>
                <a:gd name="connsiteX2" fmla="*/ 0 w 495065"/>
                <a:gd name="connsiteY2" fmla="*/ 962478 h 1085449"/>
                <a:gd name="connsiteX3" fmla="*/ 86166 w 495065"/>
                <a:gd name="connsiteY3" fmla="*/ 1085449 h 1085449"/>
                <a:gd name="connsiteX4" fmla="*/ 178885 w 495065"/>
                <a:gd name="connsiteY4" fmla="*/ 1040735 h 1085449"/>
                <a:gd name="connsiteX5" fmla="*/ 495065 w 495065"/>
                <a:gd name="connsiteY5" fmla="*/ 1454 h 1085449"/>
                <a:gd name="connsiteX6" fmla="*/ 487207 w 495065"/>
                <a:gd name="connsiteY6" fmla="*/ 0 h 1085449"/>
                <a:gd name="connsiteX0" fmla="*/ 480203 w 488061"/>
                <a:gd name="connsiteY0" fmla="*/ 0 h 1085449"/>
                <a:gd name="connsiteX1" fmla="*/ 280178 w 488061"/>
                <a:gd name="connsiteY1" fmla="*/ 9525 h 1085449"/>
                <a:gd name="connsiteX2" fmla="*/ 0 w 488061"/>
                <a:gd name="connsiteY2" fmla="*/ 961071 h 1085449"/>
                <a:gd name="connsiteX3" fmla="*/ 79162 w 488061"/>
                <a:gd name="connsiteY3" fmla="*/ 1085449 h 1085449"/>
                <a:gd name="connsiteX4" fmla="*/ 171881 w 488061"/>
                <a:gd name="connsiteY4" fmla="*/ 1040735 h 1085449"/>
                <a:gd name="connsiteX5" fmla="*/ 488061 w 488061"/>
                <a:gd name="connsiteY5" fmla="*/ 1454 h 1085449"/>
                <a:gd name="connsiteX6" fmla="*/ 480203 w 488061"/>
                <a:gd name="connsiteY6" fmla="*/ 0 h 1085449"/>
                <a:gd name="connsiteX0" fmla="*/ 480203 w 488061"/>
                <a:gd name="connsiteY0" fmla="*/ 0 h 1045535"/>
                <a:gd name="connsiteX1" fmla="*/ 280178 w 488061"/>
                <a:gd name="connsiteY1" fmla="*/ 9525 h 1045535"/>
                <a:gd name="connsiteX2" fmla="*/ 0 w 488061"/>
                <a:gd name="connsiteY2" fmla="*/ 961071 h 1045535"/>
                <a:gd name="connsiteX3" fmla="*/ 77419 w 488061"/>
                <a:gd name="connsiteY3" fmla="*/ 1031175 h 1045535"/>
                <a:gd name="connsiteX4" fmla="*/ 171881 w 488061"/>
                <a:gd name="connsiteY4" fmla="*/ 1040735 h 1045535"/>
                <a:gd name="connsiteX5" fmla="*/ 488061 w 488061"/>
                <a:gd name="connsiteY5" fmla="*/ 1454 h 1045535"/>
                <a:gd name="connsiteX6" fmla="*/ 480203 w 488061"/>
                <a:gd name="connsiteY6" fmla="*/ 0 h 1045535"/>
                <a:gd name="connsiteX0" fmla="*/ 480203 w 488061"/>
                <a:gd name="connsiteY0" fmla="*/ 0 h 1031175"/>
                <a:gd name="connsiteX1" fmla="*/ 280178 w 488061"/>
                <a:gd name="connsiteY1" fmla="*/ 9525 h 1031175"/>
                <a:gd name="connsiteX2" fmla="*/ 0 w 488061"/>
                <a:gd name="connsiteY2" fmla="*/ 961071 h 1031175"/>
                <a:gd name="connsiteX3" fmla="*/ 77419 w 488061"/>
                <a:gd name="connsiteY3" fmla="*/ 1031175 h 1031175"/>
                <a:gd name="connsiteX4" fmla="*/ 177490 w 488061"/>
                <a:gd name="connsiteY4" fmla="*/ 994167 h 1031175"/>
                <a:gd name="connsiteX5" fmla="*/ 488061 w 488061"/>
                <a:gd name="connsiteY5" fmla="*/ 1454 h 1031175"/>
                <a:gd name="connsiteX6" fmla="*/ 480203 w 488061"/>
                <a:gd name="connsiteY6" fmla="*/ 0 h 1031175"/>
                <a:gd name="connsiteX0" fmla="*/ 480203 w 480203"/>
                <a:gd name="connsiteY0" fmla="*/ 0 h 1031175"/>
                <a:gd name="connsiteX1" fmla="*/ 280178 w 480203"/>
                <a:gd name="connsiteY1" fmla="*/ 9525 h 1031175"/>
                <a:gd name="connsiteX2" fmla="*/ 0 w 480203"/>
                <a:gd name="connsiteY2" fmla="*/ 961071 h 1031175"/>
                <a:gd name="connsiteX3" fmla="*/ 77419 w 480203"/>
                <a:gd name="connsiteY3" fmla="*/ 1031175 h 1031175"/>
                <a:gd name="connsiteX4" fmla="*/ 177490 w 480203"/>
                <a:gd name="connsiteY4" fmla="*/ 994167 h 1031175"/>
                <a:gd name="connsiteX5" fmla="*/ 461443 w 480203"/>
                <a:gd name="connsiteY5" fmla="*/ 44519 h 1031175"/>
                <a:gd name="connsiteX6" fmla="*/ 480203 w 480203"/>
                <a:gd name="connsiteY6" fmla="*/ 0 h 1031175"/>
                <a:gd name="connsiteX0" fmla="*/ 480203 w 480203"/>
                <a:gd name="connsiteY0" fmla="*/ 0 h 1031175"/>
                <a:gd name="connsiteX1" fmla="*/ 280178 w 480203"/>
                <a:gd name="connsiteY1" fmla="*/ 9525 h 1031175"/>
                <a:gd name="connsiteX2" fmla="*/ 0 w 480203"/>
                <a:gd name="connsiteY2" fmla="*/ 961071 h 1031175"/>
                <a:gd name="connsiteX3" fmla="*/ 77419 w 480203"/>
                <a:gd name="connsiteY3" fmla="*/ 1031175 h 1031175"/>
                <a:gd name="connsiteX4" fmla="*/ 177490 w 480203"/>
                <a:gd name="connsiteY4" fmla="*/ 994167 h 1031175"/>
                <a:gd name="connsiteX5" fmla="*/ 480203 w 480203"/>
                <a:gd name="connsiteY5" fmla="*/ 0 h 1031175"/>
                <a:gd name="connsiteX0" fmla="*/ 455690 w 455690"/>
                <a:gd name="connsiteY0" fmla="*/ 7979 h 1021650"/>
                <a:gd name="connsiteX1" fmla="*/ 280178 w 455690"/>
                <a:gd name="connsiteY1" fmla="*/ 0 h 1021650"/>
                <a:gd name="connsiteX2" fmla="*/ 0 w 455690"/>
                <a:gd name="connsiteY2" fmla="*/ 951546 h 1021650"/>
                <a:gd name="connsiteX3" fmla="*/ 77419 w 455690"/>
                <a:gd name="connsiteY3" fmla="*/ 1021650 h 1021650"/>
                <a:gd name="connsiteX4" fmla="*/ 177490 w 455690"/>
                <a:gd name="connsiteY4" fmla="*/ 984642 h 1021650"/>
                <a:gd name="connsiteX5" fmla="*/ 455690 w 455690"/>
                <a:gd name="connsiteY5" fmla="*/ 7979 h 1021650"/>
                <a:gd name="connsiteX0" fmla="*/ 455690 w 455690"/>
                <a:gd name="connsiteY0" fmla="*/ 7979 h 1021650"/>
                <a:gd name="connsiteX1" fmla="*/ 280178 w 455690"/>
                <a:gd name="connsiteY1" fmla="*/ 0 h 1021650"/>
                <a:gd name="connsiteX2" fmla="*/ 0 w 455690"/>
                <a:gd name="connsiteY2" fmla="*/ 951546 h 1021650"/>
                <a:gd name="connsiteX3" fmla="*/ 77419 w 455690"/>
                <a:gd name="connsiteY3" fmla="*/ 1021650 h 1021650"/>
                <a:gd name="connsiteX4" fmla="*/ 177490 w 455690"/>
                <a:gd name="connsiteY4" fmla="*/ 984642 h 1021650"/>
                <a:gd name="connsiteX5" fmla="*/ 455690 w 455690"/>
                <a:gd name="connsiteY5" fmla="*/ 7979 h 1021650"/>
                <a:gd name="connsiteX0" fmla="*/ 440281 w 440281"/>
                <a:gd name="connsiteY0" fmla="*/ 22683 h 1021650"/>
                <a:gd name="connsiteX1" fmla="*/ 280178 w 440281"/>
                <a:gd name="connsiteY1" fmla="*/ 0 h 1021650"/>
                <a:gd name="connsiteX2" fmla="*/ 0 w 440281"/>
                <a:gd name="connsiteY2" fmla="*/ 951546 h 1021650"/>
                <a:gd name="connsiteX3" fmla="*/ 77419 w 440281"/>
                <a:gd name="connsiteY3" fmla="*/ 1021650 h 1021650"/>
                <a:gd name="connsiteX4" fmla="*/ 177490 w 440281"/>
                <a:gd name="connsiteY4" fmla="*/ 984642 h 1021650"/>
                <a:gd name="connsiteX5" fmla="*/ 440281 w 440281"/>
                <a:gd name="connsiteY5" fmla="*/ 22683 h 1021650"/>
                <a:gd name="connsiteX0" fmla="*/ 458137 w 458137"/>
                <a:gd name="connsiteY0" fmla="*/ 32140 h 1021650"/>
                <a:gd name="connsiteX1" fmla="*/ 280178 w 458137"/>
                <a:gd name="connsiteY1" fmla="*/ 0 h 1021650"/>
                <a:gd name="connsiteX2" fmla="*/ 0 w 458137"/>
                <a:gd name="connsiteY2" fmla="*/ 951546 h 1021650"/>
                <a:gd name="connsiteX3" fmla="*/ 77419 w 458137"/>
                <a:gd name="connsiteY3" fmla="*/ 1021650 h 1021650"/>
                <a:gd name="connsiteX4" fmla="*/ 177490 w 458137"/>
                <a:gd name="connsiteY4" fmla="*/ 984642 h 1021650"/>
                <a:gd name="connsiteX5" fmla="*/ 458137 w 458137"/>
                <a:gd name="connsiteY5" fmla="*/ 32140 h 1021650"/>
                <a:gd name="connsiteX0" fmla="*/ 441328 w 441328"/>
                <a:gd name="connsiteY0" fmla="*/ 42291 h 1021650"/>
                <a:gd name="connsiteX1" fmla="*/ 280178 w 441328"/>
                <a:gd name="connsiteY1" fmla="*/ 0 h 1021650"/>
                <a:gd name="connsiteX2" fmla="*/ 0 w 441328"/>
                <a:gd name="connsiteY2" fmla="*/ 951546 h 1021650"/>
                <a:gd name="connsiteX3" fmla="*/ 77419 w 441328"/>
                <a:gd name="connsiteY3" fmla="*/ 1021650 h 1021650"/>
                <a:gd name="connsiteX4" fmla="*/ 177490 w 441328"/>
                <a:gd name="connsiteY4" fmla="*/ 984642 h 1021650"/>
                <a:gd name="connsiteX5" fmla="*/ 441328 w 441328"/>
                <a:gd name="connsiteY5" fmla="*/ 42291 h 102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328" h="1021650">
                  <a:moveTo>
                    <a:pt x="441328" y="42291"/>
                  </a:moveTo>
                  <a:lnTo>
                    <a:pt x="280178" y="0"/>
                  </a:lnTo>
                  <a:lnTo>
                    <a:pt x="0" y="951546"/>
                  </a:lnTo>
                  <a:cubicBezTo>
                    <a:pt x="26387" y="993005"/>
                    <a:pt x="51032" y="980191"/>
                    <a:pt x="77419" y="1021650"/>
                  </a:cubicBezTo>
                  <a:cubicBezTo>
                    <a:pt x="150221" y="1000232"/>
                    <a:pt x="144901" y="1004784"/>
                    <a:pt x="177490" y="984642"/>
                  </a:cubicBezTo>
                  <a:cubicBezTo>
                    <a:pt x="244621" y="812780"/>
                    <a:pt x="401100" y="228455"/>
                    <a:pt x="441328" y="42291"/>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9" name="Freeform 58"/>
            <p:cNvSpPr/>
            <p:nvPr/>
          </p:nvSpPr>
          <p:spPr>
            <a:xfrm rot="19707341">
              <a:off x="6137546" y="5367421"/>
              <a:ext cx="450323" cy="60597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72937"/>
                <a:gd name="connsiteY0" fmla="*/ 0 h 559474"/>
                <a:gd name="connsiteX1" fmla="*/ 205472 w 472937"/>
                <a:gd name="connsiteY1" fmla="*/ 26028 h 559474"/>
                <a:gd name="connsiteX2" fmla="*/ 472937 w 472937"/>
                <a:gd name="connsiteY2" fmla="*/ 523023 h 559474"/>
                <a:gd name="connsiteX3" fmla="*/ 272623 w 472937"/>
                <a:gd name="connsiteY3" fmla="*/ 559474 h 559474"/>
                <a:gd name="connsiteX4" fmla="*/ 0 w 472937"/>
                <a:gd name="connsiteY4" fmla="*/ 0 h 559474"/>
                <a:gd name="connsiteX0" fmla="*/ 0 w 472937"/>
                <a:gd name="connsiteY0" fmla="*/ 0 h 559474"/>
                <a:gd name="connsiteX1" fmla="*/ 194597 w 472937"/>
                <a:gd name="connsiteY1" fmla="*/ 11514 h 559474"/>
                <a:gd name="connsiteX2" fmla="*/ 472937 w 472937"/>
                <a:gd name="connsiteY2" fmla="*/ 523023 h 559474"/>
                <a:gd name="connsiteX3" fmla="*/ 272623 w 472937"/>
                <a:gd name="connsiteY3" fmla="*/ 559474 h 559474"/>
                <a:gd name="connsiteX4" fmla="*/ 0 w 472937"/>
                <a:gd name="connsiteY4" fmla="*/ 0 h 559474"/>
                <a:gd name="connsiteX0" fmla="*/ 0 w 451919"/>
                <a:gd name="connsiteY0" fmla="*/ 0 h 559474"/>
                <a:gd name="connsiteX1" fmla="*/ 194597 w 451919"/>
                <a:gd name="connsiteY1" fmla="*/ 11514 h 559474"/>
                <a:gd name="connsiteX2" fmla="*/ 451919 w 451919"/>
                <a:gd name="connsiteY2" fmla="*/ 535646 h 559474"/>
                <a:gd name="connsiteX3" fmla="*/ 272623 w 451919"/>
                <a:gd name="connsiteY3" fmla="*/ 559474 h 559474"/>
                <a:gd name="connsiteX4" fmla="*/ 0 w 451919"/>
                <a:gd name="connsiteY4" fmla="*/ 0 h 559474"/>
                <a:gd name="connsiteX0" fmla="*/ 0 w 461360"/>
                <a:gd name="connsiteY0" fmla="*/ 0 h 562167"/>
                <a:gd name="connsiteX1" fmla="*/ 204038 w 461360"/>
                <a:gd name="connsiteY1" fmla="*/ 14207 h 562167"/>
                <a:gd name="connsiteX2" fmla="*/ 461360 w 461360"/>
                <a:gd name="connsiteY2" fmla="*/ 538339 h 562167"/>
                <a:gd name="connsiteX3" fmla="*/ 282064 w 461360"/>
                <a:gd name="connsiteY3" fmla="*/ 562167 h 562167"/>
                <a:gd name="connsiteX4" fmla="*/ 0 w 461360"/>
                <a:gd name="connsiteY4" fmla="*/ 0 h 562167"/>
                <a:gd name="connsiteX0" fmla="*/ 0 w 461360"/>
                <a:gd name="connsiteY0" fmla="*/ 0 h 551852"/>
                <a:gd name="connsiteX1" fmla="*/ 204038 w 461360"/>
                <a:gd name="connsiteY1" fmla="*/ 14207 h 551852"/>
                <a:gd name="connsiteX2" fmla="*/ 461360 w 461360"/>
                <a:gd name="connsiteY2" fmla="*/ 538339 h 551852"/>
                <a:gd name="connsiteX3" fmla="*/ 288009 w 461360"/>
                <a:gd name="connsiteY3" fmla="*/ 551852 h 551852"/>
                <a:gd name="connsiteX4" fmla="*/ 0 w 461360"/>
                <a:gd name="connsiteY4" fmla="*/ 0 h 551852"/>
                <a:gd name="connsiteX0" fmla="*/ 0 w 461360"/>
                <a:gd name="connsiteY0" fmla="*/ 0 h 584688"/>
                <a:gd name="connsiteX1" fmla="*/ 204038 w 461360"/>
                <a:gd name="connsiteY1" fmla="*/ 14207 h 584688"/>
                <a:gd name="connsiteX2" fmla="*/ 461360 w 461360"/>
                <a:gd name="connsiteY2" fmla="*/ 538339 h 584688"/>
                <a:gd name="connsiteX3" fmla="*/ 302065 w 461360"/>
                <a:gd name="connsiteY3" fmla="*/ 584688 h 584688"/>
                <a:gd name="connsiteX4" fmla="*/ 0 w 461360"/>
                <a:gd name="connsiteY4" fmla="*/ 0 h 584688"/>
                <a:gd name="connsiteX0" fmla="*/ 0 w 490977"/>
                <a:gd name="connsiteY0" fmla="*/ 0 h 596634"/>
                <a:gd name="connsiteX1" fmla="*/ 204038 w 490977"/>
                <a:gd name="connsiteY1" fmla="*/ 14207 h 596634"/>
                <a:gd name="connsiteX2" fmla="*/ 490977 w 490977"/>
                <a:gd name="connsiteY2" fmla="*/ 596634 h 596634"/>
                <a:gd name="connsiteX3" fmla="*/ 302065 w 490977"/>
                <a:gd name="connsiteY3" fmla="*/ 584688 h 596634"/>
                <a:gd name="connsiteX4" fmla="*/ 0 w 490977"/>
                <a:gd name="connsiteY4" fmla="*/ 0 h 596634"/>
                <a:gd name="connsiteX0" fmla="*/ 0 w 476536"/>
                <a:gd name="connsiteY0" fmla="*/ 0 h 588311"/>
                <a:gd name="connsiteX1" fmla="*/ 189597 w 476536"/>
                <a:gd name="connsiteY1" fmla="*/ 5884 h 588311"/>
                <a:gd name="connsiteX2" fmla="*/ 476536 w 476536"/>
                <a:gd name="connsiteY2" fmla="*/ 588311 h 588311"/>
                <a:gd name="connsiteX3" fmla="*/ 287624 w 476536"/>
                <a:gd name="connsiteY3" fmla="*/ 576365 h 588311"/>
                <a:gd name="connsiteX4" fmla="*/ 0 w 476536"/>
                <a:gd name="connsiteY4" fmla="*/ 0 h 588311"/>
                <a:gd name="connsiteX0" fmla="*/ 0 w 476536"/>
                <a:gd name="connsiteY0" fmla="*/ 0 h 588311"/>
                <a:gd name="connsiteX1" fmla="*/ 189597 w 476536"/>
                <a:gd name="connsiteY1" fmla="*/ 5884 h 588311"/>
                <a:gd name="connsiteX2" fmla="*/ 476536 w 476536"/>
                <a:gd name="connsiteY2" fmla="*/ 588311 h 588311"/>
                <a:gd name="connsiteX3" fmla="*/ 291506 w 476536"/>
                <a:gd name="connsiteY3" fmla="*/ 564861 h 588311"/>
                <a:gd name="connsiteX4" fmla="*/ 0 w 476536"/>
                <a:gd name="connsiteY4" fmla="*/ 0 h 588311"/>
                <a:gd name="connsiteX0" fmla="*/ 0 w 476536"/>
                <a:gd name="connsiteY0" fmla="*/ 0 h 588311"/>
                <a:gd name="connsiteX1" fmla="*/ 237537 w 476536"/>
                <a:gd name="connsiteY1" fmla="*/ 60997 h 588311"/>
                <a:gd name="connsiteX2" fmla="*/ 476536 w 476536"/>
                <a:gd name="connsiteY2" fmla="*/ 588311 h 588311"/>
                <a:gd name="connsiteX3" fmla="*/ 291506 w 476536"/>
                <a:gd name="connsiteY3" fmla="*/ 564861 h 588311"/>
                <a:gd name="connsiteX4" fmla="*/ 0 w 476536"/>
                <a:gd name="connsiteY4" fmla="*/ 0 h 588311"/>
                <a:gd name="connsiteX0" fmla="*/ 0 w 522830"/>
                <a:gd name="connsiteY0" fmla="*/ 0 h 689200"/>
                <a:gd name="connsiteX1" fmla="*/ 237537 w 522830"/>
                <a:gd name="connsiteY1" fmla="*/ 60997 h 689200"/>
                <a:gd name="connsiteX2" fmla="*/ 522830 w 522830"/>
                <a:gd name="connsiteY2" fmla="*/ 689200 h 689200"/>
                <a:gd name="connsiteX3" fmla="*/ 291506 w 522830"/>
                <a:gd name="connsiteY3" fmla="*/ 564861 h 689200"/>
                <a:gd name="connsiteX4" fmla="*/ 0 w 522830"/>
                <a:gd name="connsiteY4" fmla="*/ 0 h 689200"/>
                <a:gd name="connsiteX0" fmla="*/ 0 w 522830"/>
                <a:gd name="connsiteY0" fmla="*/ 0 h 689200"/>
                <a:gd name="connsiteX1" fmla="*/ 237537 w 522830"/>
                <a:gd name="connsiteY1" fmla="*/ 60997 h 689200"/>
                <a:gd name="connsiteX2" fmla="*/ 522830 w 522830"/>
                <a:gd name="connsiteY2" fmla="*/ 689200 h 689200"/>
                <a:gd name="connsiteX3" fmla="*/ 305003 w 522830"/>
                <a:gd name="connsiteY3" fmla="*/ 589130 h 689200"/>
                <a:gd name="connsiteX4" fmla="*/ 0 w 522830"/>
                <a:gd name="connsiteY4" fmla="*/ 0 h 689200"/>
                <a:gd name="connsiteX0" fmla="*/ 0 w 497827"/>
                <a:gd name="connsiteY0" fmla="*/ 0 h 661049"/>
                <a:gd name="connsiteX1" fmla="*/ 212534 w 497827"/>
                <a:gd name="connsiteY1" fmla="*/ 32846 h 661049"/>
                <a:gd name="connsiteX2" fmla="*/ 497827 w 497827"/>
                <a:gd name="connsiteY2" fmla="*/ 661049 h 661049"/>
                <a:gd name="connsiteX3" fmla="*/ 280000 w 497827"/>
                <a:gd name="connsiteY3" fmla="*/ 560979 h 661049"/>
                <a:gd name="connsiteX4" fmla="*/ 0 w 497827"/>
                <a:gd name="connsiteY4" fmla="*/ 0 h 661049"/>
                <a:gd name="connsiteX0" fmla="*/ 0 w 497827"/>
                <a:gd name="connsiteY0" fmla="*/ 0 h 661049"/>
                <a:gd name="connsiteX1" fmla="*/ 212534 w 497827"/>
                <a:gd name="connsiteY1" fmla="*/ 32846 h 661049"/>
                <a:gd name="connsiteX2" fmla="*/ 497827 w 497827"/>
                <a:gd name="connsiteY2" fmla="*/ 661049 h 661049"/>
                <a:gd name="connsiteX3" fmla="*/ 311264 w 497827"/>
                <a:gd name="connsiteY3" fmla="*/ 619290 h 661049"/>
                <a:gd name="connsiteX4" fmla="*/ 0 w 497827"/>
                <a:gd name="connsiteY4" fmla="*/ 0 h 661049"/>
                <a:gd name="connsiteX0" fmla="*/ 0 w 516272"/>
                <a:gd name="connsiteY0" fmla="*/ 0 h 694724"/>
                <a:gd name="connsiteX1" fmla="*/ 212534 w 516272"/>
                <a:gd name="connsiteY1" fmla="*/ 32846 h 694724"/>
                <a:gd name="connsiteX2" fmla="*/ 516272 w 516272"/>
                <a:gd name="connsiteY2" fmla="*/ 694724 h 694724"/>
                <a:gd name="connsiteX3" fmla="*/ 311264 w 516272"/>
                <a:gd name="connsiteY3" fmla="*/ 619290 h 694724"/>
                <a:gd name="connsiteX4" fmla="*/ 0 w 516272"/>
                <a:gd name="connsiteY4" fmla="*/ 0 h 694724"/>
                <a:gd name="connsiteX0" fmla="*/ 0 w 516272"/>
                <a:gd name="connsiteY0" fmla="*/ 0 h 694724"/>
                <a:gd name="connsiteX1" fmla="*/ 212534 w 516272"/>
                <a:gd name="connsiteY1" fmla="*/ 32846 h 694724"/>
                <a:gd name="connsiteX2" fmla="*/ 516272 w 516272"/>
                <a:gd name="connsiteY2" fmla="*/ 694724 h 694724"/>
                <a:gd name="connsiteX3" fmla="*/ 333125 w 516272"/>
                <a:gd name="connsiteY3" fmla="*/ 638297 h 694724"/>
                <a:gd name="connsiteX4" fmla="*/ 0 w 516272"/>
                <a:gd name="connsiteY4" fmla="*/ 0 h 694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272" h="694724">
                  <a:moveTo>
                    <a:pt x="0" y="0"/>
                  </a:moveTo>
                  <a:lnTo>
                    <a:pt x="212534" y="32846"/>
                  </a:lnTo>
                  <a:lnTo>
                    <a:pt x="516272" y="694724"/>
                  </a:lnTo>
                  <a:lnTo>
                    <a:pt x="333125" y="638297"/>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Freeform 59"/>
            <p:cNvSpPr/>
            <p:nvPr/>
          </p:nvSpPr>
          <p:spPr>
            <a:xfrm rot="19869122">
              <a:off x="6405806" y="5406056"/>
              <a:ext cx="407654" cy="49768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0 h 440571"/>
                <a:gd name="connsiteX1" fmla="*/ 186543 w 429053"/>
                <a:gd name="connsiteY1" fmla="*/ 2297 h 440571"/>
                <a:gd name="connsiteX2" fmla="*/ 429053 w 429053"/>
                <a:gd name="connsiteY2" fmla="*/ 436734 h 440571"/>
                <a:gd name="connsiteX3" fmla="*/ 244965 w 429053"/>
                <a:gd name="connsiteY3" fmla="*/ 440571 h 440571"/>
                <a:gd name="connsiteX4" fmla="*/ 0 w 429053"/>
                <a:gd name="connsiteY4" fmla="*/ 0 h 440571"/>
                <a:gd name="connsiteX0" fmla="*/ 0 w 471248"/>
                <a:gd name="connsiteY0" fmla="*/ 0 h 515280"/>
                <a:gd name="connsiteX1" fmla="*/ 186543 w 471248"/>
                <a:gd name="connsiteY1" fmla="*/ 2297 h 515280"/>
                <a:gd name="connsiteX2" fmla="*/ 471248 w 471248"/>
                <a:gd name="connsiteY2" fmla="*/ 515280 h 515280"/>
                <a:gd name="connsiteX3" fmla="*/ 244965 w 471248"/>
                <a:gd name="connsiteY3" fmla="*/ 440571 h 515280"/>
                <a:gd name="connsiteX4" fmla="*/ 0 w 471248"/>
                <a:gd name="connsiteY4" fmla="*/ 0 h 515280"/>
                <a:gd name="connsiteX0" fmla="*/ 0 w 496766"/>
                <a:gd name="connsiteY0" fmla="*/ 0 h 574340"/>
                <a:gd name="connsiteX1" fmla="*/ 186543 w 496766"/>
                <a:gd name="connsiteY1" fmla="*/ 2297 h 574340"/>
                <a:gd name="connsiteX2" fmla="*/ 496766 w 496766"/>
                <a:gd name="connsiteY2" fmla="*/ 574340 h 574340"/>
                <a:gd name="connsiteX3" fmla="*/ 244965 w 496766"/>
                <a:gd name="connsiteY3" fmla="*/ 440571 h 574340"/>
                <a:gd name="connsiteX4" fmla="*/ 0 w 496766"/>
                <a:gd name="connsiteY4" fmla="*/ 0 h 574340"/>
                <a:gd name="connsiteX0" fmla="*/ 0 w 496766"/>
                <a:gd name="connsiteY0" fmla="*/ 6141 h 580481"/>
                <a:gd name="connsiteX1" fmla="*/ 190962 w 496766"/>
                <a:gd name="connsiteY1" fmla="*/ 0 h 580481"/>
                <a:gd name="connsiteX2" fmla="*/ 496766 w 496766"/>
                <a:gd name="connsiteY2" fmla="*/ 580481 h 580481"/>
                <a:gd name="connsiteX3" fmla="*/ 244965 w 496766"/>
                <a:gd name="connsiteY3" fmla="*/ 446712 h 580481"/>
                <a:gd name="connsiteX4" fmla="*/ 0 w 496766"/>
                <a:gd name="connsiteY4" fmla="*/ 6141 h 580481"/>
                <a:gd name="connsiteX0" fmla="*/ 0 w 496766"/>
                <a:gd name="connsiteY0" fmla="*/ 6141 h 580481"/>
                <a:gd name="connsiteX1" fmla="*/ 190962 w 496766"/>
                <a:gd name="connsiteY1" fmla="*/ 0 h 580481"/>
                <a:gd name="connsiteX2" fmla="*/ 496766 w 496766"/>
                <a:gd name="connsiteY2" fmla="*/ 580481 h 580481"/>
                <a:gd name="connsiteX3" fmla="*/ 236027 w 496766"/>
                <a:gd name="connsiteY3" fmla="*/ 468911 h 580481"/>
                <a:gd name="connsiteX4" fmla="*/ 0 w 496766"/>
                <a:gd name="connsiteY4" fmla="*/ 6141 h 580481"/>
                <a:gd name="connsiteX0" fmla="*/ 0 w 525507"/>
                <a:gd name="connsiteY0" fmla="*/ 6141 h 661561"/>
                <a:gd name="connsiteX1" fmla="*/ 190962 w 525507"/>
                <a:gd name="connsiteY1" fmla="*/ 0 h 661561"/>
                <a:gd name="connsiteX2" fmla="*/ 525507 w 525507"/>
                <a:gd name="connsiteY2" fmla="*/ 661561 h 661561"/>
                <a:gd name="connsiteX3" fmla="*/ 236027 w 525507"/>
                <a:gd name="connsiteY3" fmla="*/ 468911 h 661561"/>
                <a:gd name="connsiteX4" fmla="*/ 0 w 525507"/>
                <a:gd name="connsiteY4" fmla="*/ 6141 h 661561"/>
                <a:gd name="connsiteX0" fmla="*/ 0 w 525507"/>
                <a:gd name="connsiteY0" fmla="*/ 6141 h 661561"/>
                <a:gd name="connsiteX1" fmla="*/ 190962 w 525507"/>
                <a:gd name="connsiteY1" fmla="*/ 0 h 661561"/>
                <a:gd name="connsiteX2" fmla="*/ 525507 w 525507"/>
                <a:gd name="connsiteY2" fmla="*/ 661561 h 661561"/>
                <a:gd name="connsiteX3" fmla="*/ 248754 w 525507"/>
                <a:gd name="connsiteY3" fmla="*/ 470484 h 661561"/>
                <a:gd name="connsiteX4" fmla="*/ 0 w 525507"/>
                <a:gd name="connsiteY4" fmla="*/ 6141 h 661561"/>
                <a:gd name="connsiteX0" fmla="*/ 0 w 504226"/>
                <a:gd name="connsiteY0" fmla="*/ 6989 h 661561"/>
                <a:gd name="connsiteX1" fmla="*/ 169681 w 504226"/>
                <a:gd name="connsiteY1" fmla="*/ 0 h 661561"/>
                <a:gd name="connsiteX2" fmla="*/ 504226 w 504226"/>
                <a:gd name="connsiteY2" fmla="*/ 661561 h 661561"/>
                <a:gd name="connsiteX3" fmla="*/ 227473 w 504226"/>
                <a:gd name="connsiteY3" fmla="*/ 470484 h 661561"/>
                <a:gd name="connsiteX4" fmla="*/ 0 w 504226"/>
                <a:gd name="connsiteY4" fmla="*/ 6989 h 661561"/>
                <a:gd name="connsiteX0" fmla="*/ 0 w 504226"/>
                <a:gd name="connsiteY0" fmla="*/ 6989 h 661561"/>
                <a:gd name="connsiteX1" fmla="*/ 169681 w 504226"/>
                <a:gd name="connsiteY1" fmla="*/ 0 h 661561"/>
                <a:gd name="connsiteX2" fmla="*/ 504226 w 504226"/>
                <a:gd name="connsiteY2" fmla="*/ 661561 h 661561"/>
                <a:gd name="connsiteX3" fmla="*/ 260845 w 504226"/>
                <a:gd name="connsiteY3" fmla="*/ 488867 h 661561"/>
                <a:gd name="connsiteX4" fmla="*/ 0 w 504226"/>
                <a:gd name="connsiteY4" fmla="*/ 6989 h 661561"/>
                <a:gd name="connsiteX0" fmla="*/ 0 w 504226"/>
                <a:gd name="connsiteY0" fmla="*/ 6989 h 661561"/>
                <a:gd name="connsiteX1" fmla="*/ 169681 w 504226"/>
                <a:gd name="connsiteY1" fmla="*/ 0 h 661561"/>
                <a:gd name="connsiteX2" fmla="*/ 504226 w 504226"/>
                <a:gd name="connsiteY2" fmla="*/ 661561 h 661561"/>
                <a:gd name="connsiteX3" fmla="*/ 244159 w 504226"/>
                <a:gd name="connsiteY3" fmla="*/ 479675 h 661561"/>
                <a:gd name="connsiteX4" fmla="*/ 0 w 504226"/>
                <a:gd name="connsiteY4" fmla="*/ 6989 h 661561"/>
                <a:gd name="connsiteX0" fmla="*/ 0 w 504226"/>
                <a:gd name="connsiteY0" fmla="*/ 6989 h 661561"/>
                <a:gd name="connsiteX1" fmla="*/ 169681 w 504226"/>
                <a:gd name="connsiteY1" fmla="*/ 0 h 661561"/>
                <a:gd name="connsiteX2" fmla="*/ 504226 w 504226"/>
                <a:gd name="connsiteY2" fmla="*/ 661561 h 661561"/>
                <a:gd name="connsiteX3" fmla="*/ 252078 w 504226"/>
                <a:gd name="connsiteY3" fmla="*/ 494912 h 661561"/>
                <a:gd name="connsiteX4" fmla="*/ 0 w 504226"/>
                <a:gd name="connsiteY4" fmla="*/ 6989 h 661561"/>
                <a:gd name="connsiteX0" fmla="*/ 0 w 467355"/>
                <a:gd name="connsiteY0" fmla="*/ 6989 h 570566"/>
                <a:gd name="connsiteX1" fmla="*/ 169681 w 467355"/>
                <a:gd name="connsiteY1" fmla="*/ 0 h 570566"/>
                <a:gd name="connsiteX2" fmla="*/ 467355 w 467355"/>
                <a:gd name="connsiteY2" fmla="*/ 570566 h 570566"/>
                <a:gd name="connsiteX3" fmla="*/ 252078 w 467355"/>
                <a:gd name="connsiteY3" fmla="*/ 494912 h 570566"/>
                <a:gd name="connsiteX4" fmla="*/ 0 w 467355"/>
                <a:gd name="connsiteY4" fmla="*/ 6989 h 570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355" h="570566">
                  <a:moveTo>
                    <a:pt x="0" y="6989"/>
                  </a:moveTo>
                  <a:lnTo>
                    <a:pt x="169681" y="0"/>
                  </a:lnTo>
                  <a:lnTo>
                    <a:pt x="467355" y="570566"/>
                  </a:lnTo>
                  <a:lnTo>
                    <a:pt x="252078" y="494912"/>
                  </a:lnTo>
                  <a:lnTo>
                    <a:pt x="0" y="698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 name="Freeform 60"/>
            <p:cNvSpPr/>
            <p:nvPr/>
          </p:nvSpPr>
          <p:spPr>
            <a:xfrm rot="20596326">
              <a:off x="1848663" y="5276996"/>
              <a:ext cx="508201" cy="125529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315832 w 567098"/>
                <a:gd name="connsiteY4" fmla="*/ 1593920 h 1602361"/>
                <a:gd name="connsiteX5" fmla="*/ 0 w 567098"/>
                <a:gd name="connsiteY5" fmla="*/ 0 h 1602361"/>
                <a:gd name="connsiteX0" fmla="*/ 0 w 574587"/>
                <a:gd name="connsiteY0" fmla="*/ 0 h 1602361"/>
                <a:gd name="connsiteX1" fmla="*/ 229098 w 574587"/>
                <a:gd name="connsiteY1" fmla="*/ 9713 h 1602361"/>
                <a:gd name="connsiteX2" fmla="*/ 574587 w 574587"/>
                <a:gd name="connsiteY2" fmla="*/ 1542370 h 1602361"/>
                <a:gd name="connsiteX3" fmla="*/ 339240 w 574587"/>
                <a:gd name="connsiteY3" fmla="*/ 1602361 h 1602361"/>
                <a:gd name="connsiteX4" fmla="*/ 315832 w 574587"/>
                <a:gd name="connsiteY4" fmla="*/ 1593920 h 1602361"/>
                <a:gd name="connsiteX5" fmla="*/ 0 w 574587"/>
                <a:gd name="connsiteY5" fmla="*/ 0 h 1602361"/>
                <a:gd name="connsiteX0" fmla="*/ 0 w 574587"/>
                <a:gd name="connsiteY0" fmla="*/ 0 h 1593920"/>
                <a:gd name="connsiteX1" fmla="*/ 229098 w 574587"/>
                <a:gd name="connsiteY1" fmla="*/ 9713 h 1593920"/>
                <a:gd name="connsiteX2" fmla="*/ 574587 w 574587"/>
                <a:gd name="connsiteY2" fmla="*/ 1542370 h 1593920"/>
                <a:gd name="connsiteX3" fmla="*/ 315832 w 574587"/>
                <a:gd name="connsiteY3" fmla="*/ 1593920 h 1593920"/>
                <a:gd name="connsiteX4" fmla="*/ 0 w 574587"/>
                <a:gd name="connsiteY4" fmla="*/ 0 h 1593920"/>
                <a:gd name="connsiteX0" fmla="*/ 0 w 574587"/>
                <a:gd name="connsiteY0" fmla="*/ 0 h 1568684"/>
                <a:gd name="connsiteX1" fmla="*/ 229098 w 574587"/>
                <a:gd name="connsiteY1" fmla="*/ 9713 h 1568684"/>
                <a:gd name="connsiteX2" fmla="*/ 574587 w 574587"/>
                <a:gd name="connsiteY2" fmla="*/ 1542370 h 1568684"/>
                <a:gd name="connsiteX3" fmla="*/ 305817 w 574587"/>
                <a:gd name="connsiteY3" fmla="*/ 1568684 h 1568684"/>
                <a:gd name="connsiteX4" fmla="*/ 0 w 574587"/>
                <a:gd name="connsiteY4" fmla="*/ 0 h 1568684"/>
                <a:gd name="connsiteX0" fmla="*/ 0 w 589854"/>
                <a:gd name="connsiteY0" fmla="*/ 0 h 1574308"/>
                <a:gd name="connsiteX1" fmla="*/ 229098 w 589854"/>
                <a:gd name="connsiteY1" fmla="*/ 9713 h 1574308"/>
                <a:gd name="connsiteX2" fmla="*/ 589854 w 589854"/>
                <a:gd name="connsiteY2" fmla="*/ 1574308 h 1574308"/>
                <a:gd name="connsiteX3" fmla="*/ 305817 w 589854"/>
                <a:gd name="connsiteY3" fmla="*/ 1568684 h 1574308"/>
                <a:gd name="connsiteX4" fmla="*/ 0 w 589854"/>
                <a:gd name="connsiteY4" fmla="*/ 0 h 1574308"/>
                <a:gd name="connsiteX0" fmla="*/ 0 w 589854"/>
                <a:gd name="connsiteY0" fmla="*/ 0 h 1574308"/>
                <a:gd name="connsiteX1" fmla="*/ 229098 w 589854"/>
                <a:gd name="connsiteY1" fmla="*/ 9713 h 1574308"/>
                <a:gd name="connsiteX2" fmla="*/ 589854 w 589854"/>
                <a:gd name="connsiteY2" fmla="*/ 1574308 h 1574308"/>
                <a:gd name="connsiteX3" fmla="*/ 282787 w 589854"/>
                <a:gd name="connsiteY3" fmla="*/ 1554304 h 1574308"/>
                <a:gd name="connsiteX4" fmla="*/ 0 w 589854"/>
                <a:gd name="connsiteY4" fmla="*/ 0 h 1574308"/>
                <a:gd name="connsiteX0" fmla="*/ 0 w 617220"/>
                <a:gd name="connsiteY0" fmla="*/ 0 h 1582532"/>
                <a:gd name="connsiteX1" fmla="*/ 256464 w 617220"/>
                <a:gd name="connsiteY1" fmla="*/ 17937 h 1582532"/>
                <a:gd name="connsiteX2" fmla="*/ 617220 w 617220"/>
                <a:gd name="connsiteY2" fmla="*/ 1582532 h 1582532"/>
                <a:gd name="connsiteX3" fmla="*/ 310153 w 617220"/>
                <a:gd name="connsiteY3" fmla="*/ 1562528 h 1582532"/>
                <a:gd name="connsiteX4" fmla="*/ 0 w 617220"/>
                <a:gd name="connsiteY4" fmla="*/ 0 h 1582532"/>
                <a:gd name="connsiteX0" fmla="*/ 0 w 605382"/>
                <a:gd name="connsiteY0" fmla="*/ 25404 h 1564595"/>
                <a:gd name="connsiteX1" fmla="*/ 244626 w 605382"/>
                <a:gd name="connsiteY1" fmla="*/ 0 h 1564595"/>
                <a:gd name="connsiteX2" fmla="*/ 605382 w 605382"/>
                <a:gd name="connsiteY2" fmla="*/ 1564595 h 1564595"/>
                <a:gd name="connsiteX3" fmla="*/ 298315 w 605382"/>
                <a:gd name="connsiteY3" fmla="*/ 1544591 h 1564595"/>
                <a:gd name="connsiteX4" fmla="*/ 0 w 605382"/>
                <a:gd name="connsiteY4" fmla="*/ 25404 h 1564595"/>
                <a:gd name="connsiteX0" fmla="*/ 0 w 605382"/>
                <a:gd name="connsiteY0" fmla="*/ 6239 h 1545430"/>
                <a:gd name="connsiteX1" fmla="*/ 258758 w 605382"/>
                <a:gd name="connsiteY1" fmla="*/ 0 h 1545430"/>
                <a:gd name="connsiteX2" fmla="*/ 605382 w 605382"/>
                <a:gd name="connsiteY2" fmla="*/ 1545430 h 1545430"/>
                <a:gd name="connsiteX3" fmla="*/ 298315 w 605382"/>
                <a:gd name="connsiteY3" fmla="*/ 1525426 h 1545430"/>
                <a:gd name="connsiteX4" fmla="*/ 0 w 605382"/>
                <a:gd name="connsiteY4" fmla="*/ 6239 h 1545430"/>
                <a:gd name="connsiteX0" fmla="*/ 0 w 605382"/>
                <a:gd name="connsiteY0" fmla="*/ 6239 h 1545430"/>
                <a:gd name="connsiteX1" fmla="*/ 258758 w 605382"/>
                <a:gd name="connsiteY1" fmla="*/ 0 h 1545430"/>
                <a:gd name="connsiteX2" fmla="*/ 605382 w 605382"/>
                <a:gd name="connsiteY2" fmla="*/ 1545430 h 1545430"/>
                <a:gd name="connsiteX3" fmla="*/ 266912 w 605382"/>
                <a:gd name="connsiteY3" fmla="*/ 1381718 h 1545430"/>
                <a:gd name="connsiteX4" fmla="*/ 0 w 605382"/>
                <a:gd name="connsiteY4" fmla="*/ 6239 h 1545430"/>
                <a:gd name="connsiteX0" fmla="*/ 0 w 582627"/>
                <a:gd name="connsiteY0" fmla="*/ 6239 h 1439132"/>
                <a:gd name="connsiteX1" fmla="*/ 258758 w 582627"/>
                <a:gd name="connsiteY1" fmla="*/ 0 h 1439132"/>
                <a:gd name="connsiteX2" fmla="*/ 582627 w 582627"/>
                <a:gd name="connsiteY2" fmla="*/ 1439132 h 1439132"/>
                <a:gd name="connsiteX3" fmla="*/ 266912 w 582627"/>
                <a:gd name="connsiteY3" fmla="*/ 1381718 h 1439132"/>
                <a:gd name="connsiteX4" fmla="*/ 0 w 582627"/>
                <a:gd name="connsiteY4" fmla="*/ 6239 h 1439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627" h="1439132">
                  <a:moveTo>
                    <a:pt x="0" y="6239"/>
                  </a:moveTo>
                  <a:lnTo>
                    <a:pt x="258758" y="0"/>
                  </a:lnTo>
                  <a:lnTo>
                    <a:pt x="582627" y="1439132"/>
                  </a:lnTo>
                  <a:lnTo>
                    <a:pt x="266912" y="1381718"/>
                  </a:lnTo>
                  <a:lnTo>
                    <a:pt x="0" y="623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 name="Freeform 61"/>
            <p:cNvSpPr/>
            <p:nvPr/>
          </p:nvSpPr>
          <p:spPr>
            <a:xfrm rot="19903712">
              <a:off x="5717956" y="5411800"/>
              <a:ext cx="478240" cy="63353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619617"/>
                <a:gd name="connsiteY0" fmla="*/ 69013 h 784821"/>
                <a:gd name="connsiteX1" fmla="*/ 165349 w 619617"/>
                <a:gd name="connsiteY1" fmla="*/ 0 h 784821"/>
                <a:gd name="connsiteX2" fmla="*/ 619617 w 619617"/>
                <a:gd name="connsiteY2" fmla="*/ 784821 h 784821"/>
                <a:gd name="connsiteX3" fmla="*/ 353581 w 619617"/>
                <a:gd name="connsiteY3" fmla="*/ 782448 h 784821"/>
                <a:gd name="connsiteX4" fmla="*/ 0 w 619617"/>
                <a:gd name="connsiteY4" fmla="*/ 69013 h 784821"/>
                <a:gd name="connsiteX0" fmla="*/ 0 w 619617"/>
                <a:gd name="connsiteY0" fmla="*/ 69013 h 784821"/>
                <a:gd name="connsiteX1" fmla="*/ 165349 w 619617"/>
                <a:gd name="connsiteY1" fmla="*/ 0 h 784821"/>
                <a:gd name="connsiteX2" fmla="*/ 619617 w 619617"/>
                <a:gd name="connsiteY2" fmla="*/ 784821 h 784821"/>
                <a:gd name="connsiteX3" fmla="*/ 310827 w 619617"/>
                <a:gd name="connsiteY3" fmla="*/ 693617 h 784821"/>
                <a:gd name="connsiteX4" fmla="*/ 0 w 619617"/>
                <a:gd name="connsiteY4" fmla="*/ 69013 h 784821"/>
                <a:gd name="connsiteX0" fmla="*/ 0 w 603861"/>
                <a:gd name="connsiteY0" fmla="*/ 69013 h 763360"/>
                <a:gd name="connsiteX1" fmla="*/ 165349 w 603861"/>
                <a:gd name="connsiteY1" fmla="*/ 0 h 763360"/>
                <a:gd name="connsiteX2" fmla="*/ 603861 w 603861"/>
                <a:gd name="connsiteY2" fmla="*/ 763360 h 763360"/>
                <a:gd name="connsiteX3" fmla="*/ 310827 w 603861"/>
                <a:gd name="connsiteY3" fmla="*/ 693617 h 763360"/>
                <a:gd name="connsiteX4" fmla="*/ 0 w 603861"/>
                <a:gd name="connsiteY4" fmla="*/ 69013 h 763360"/>
                <a:gd name="connsiteX0" fmla="*/ 0 w 603861"/>
                <a:gd name="connsiteY0" fmla="*/ 69013 h 763360"/>
                <a:gd name="connsiteX1" fmla="*/ 165349 w 603861"/>
                <a:gd name="connsiteY1" fmla="*/ 0 h 763360"/>
                <a:gd name="connsiteX2" fmla="*/ 603861 w 603861"/>
                <a:gd name="connsiteY2" fmla="*/ 763360 h 763360"/>
                <a:gd name="connsiteX3" fmla="*/ 295940 w 603861"/>
                <a:gd name="connsiteY3" fmla="*/ 691334 h 763360"/>
                <a:gd name="connsiteX4" fmla="*/ 0 w 603861"/>
                <a:gd name="connsiteY4" fmla="*/ 69013 h 763360"/>
                <a:gd name="connsiteX0" fmla="*/ 0 w 575229"/>
                <a:gd name="connsiteY0" fmla="*/ 69013 h 751353"/>
                <a:gd name="connsiteX1" fmla="*/ 165349 w 575229"/>
                <a:gd name="connsiteY1" fmla="*/ 0 h 751353"/>
                <a:gd name="connsiteX2" fmla="*/ 575229 w 575229"/>
                <a:gd name="connsiteY2" fmla="*/ 751353 h 751353"/>
                <a:gd name="connsiteX3" fmla="*/ 295940 w 575229"/>
                <a:gd name="connsiteY3" fmla="*/ 691334 h 751353"/>
                <a:gd name="connsiteX4" fmla="*/ 0 w 575229"/>
                <a:gd name="connsiteY4" fmla="*/ 69013 h 751353"/>
                <a:gd name="connsiteX0" fmla="*/ 0 w 603915"/>
                <a:gd name="connsiteY0" fmla="*/ 69013 h 758037"/>
                <a:gd name="connsiteX1" fmla="*/ 165349 w 603915"/>
                <a:gd name="connsiteY1" fmla="*/ 0 h 758037"/>
                <a:gd name="connsiteX2" fmla="*/ 603915 w 603915"/>
                <a:gd name="connsiteY2" fmla="*/ 758037 h 758037"/>
                <a:gd name="connsiteX3" fmla="*/ 295940 w 603915"/>
                <a:gd name="connsiteY3" fmla="*/ 691334 h 758037"/>
                <a:gd name="connsiteX4" fmla="*/ 0 w 603915"/>
                <a:gd name="connsiteY4" fmla="*/ 69013 h 758037"/>
                <a:gd name="connsiteX0" fmla="*/ 0 w 603915"/>
                <a:gd name="connsiteY0" fmla="*/ 52767 h 741791"/>
                <a:gd name="connsiteX1" fmla="*/ 191807 w 603915"/>
                <a:gd name="connsiteY1" fmla="*/ 0 h 741791"/>
                <a:gd name="connsiteX2" fmla="*/ 603915 w 603915"/>
                <a:gd name="connsiteY2" fmla="*/ 741791 h 741791"/>
                <a:gd name="connsiteX3" fmla="*/ 295940 w 603915"/>
                <a:gd name="connsiteY3" fmla="*/ 675088 h 741791"/>
                <a:gd name="connsiteX4" fmla="*/ 0 w 603915"/>
                <a:gd name="connsiteY4" fmla="*/ 52767 h 741791"/>
                <a:gd name="connsiteX0" fmla="*/ 0 w 603915"/>
                <a:gd name="connsiteY0" fmla="*/ 30844 h 719868"/>
                <a:gd name="connsiteX1" fmla="*/ 212462 w 603915"/>
                <a:gd name="connsiteY1" fmla="*/ 0 h 719868"/>
                <a:gd name="connsiteX2" fmla="*/ 603915 w 603915"/>
                <a:gd name="connsiteY2" fmla="*/ 719868 h 719868"/>
                <a:gd name="connsiteX3" fmla="*/ 295940 w 603915"/>
                <a:gd name="connsiteY3" fmla="*/ 653165 h 719868"/>
                <a:gd name="connsiteX4" fmla="*/ 0 w 603915"/>
                <a:gd name="connsiteY4" fmla="*/ 30844 h 719868"/>
                <a:gd name="connsiteX0" fmla="*/ 0 w 579225"/>
                <a:gd name="connsiteY0" fmla="*/ 60347 h 719868"/>
                <a:gd name="connsiteX1" fmla="*/ 187772 w 579225"/>
                <a:gd name="connsiteY1" fmla="*/ 0 h 719868"/>
                <a:gd name="connsiteX2" fmla="*/ 579225 w 579225"/>
                <a:gd name="connsiteY2" fmla="*/ 719868 h 719868"/>
                <a:gd name="connsiteX3" fmla="*/ 271250 w 579225"/>
                <a:gd name="connsiteY3" fmla="*/ 653165 h 719868"/>
                <a:gd name="connsiteX4" fmla="*/ 0 w 579225"/>
                <a:gd name="connsiteY4" fmla="*/ 60347 h 719868"/>
                <a:gd name="connsiteX0" fmla="*/ 0 w 567312"/>
                <a:gd name="connsiteY0" fmla="*/ 18086 h 719868"/>
                <a:gd name="connsiteX1" fmla="*/ 175859 w 567312"/>
                <a:gd name="connsiteY1" fmla="*/ 0 h 719868"/>
                <a:gd name="connsiteX2" fmla="*/ 567312 w 567312"/>
                <a:gd name="connsiteY2" fmla="*/ 719868 h 719868"/>
                <a:gd name="connsiteX3" fmla="*/ 259337 w 567312"/>
                <a:gd name="connsiteY3" fmla="*/ 653165 h 719868"/>
                <a:gd name="connsiteX4" fmla="*/ 0 w 567312"/>
                <a:gd name="connsiteY4" fmla="*/ 18086 h 719868"/>
                <a:gd name="connsiteX0" fmla="*/ 0 w 551169"/>
                <a:gd name="connsiteY0" fmla="*/ 48399 h 719868"/>
                <a:gd name="connsiteX1" fmla="*/ 159716 w 551169"/>
                <a:gd name="connsiteY1" fmla="*/ 0 h 719868"/>
                <a:gd name="connsiteX2" fmla="*/ 551169 w 551169"/>
                <a:gd name="connsiteY2" fmla="*/ 719868 h 719868"/>
                <a:gd name="connsiteX3" fmla="*/ 243194 w 551169"/>
                <a:gd name="connsiteY3" fmla="*/ 653165 h 719868"/>
                <a:gd name="connsiteX4" fmla="*/ 0 w 551169"/>
                <a:gd name="connsiteY4" fmla="*/ 48399 h 719868"/>
                <a:gd name="connsiteX0" fmla="*/ 0 w 551169"/>
                <a:gd name="connsiteY0" fmla="*/ 48399 h 719868"/>
                <a:gd name="connsiteX1" fmla="*/ 159716 w 551169"/>
                <a:gd name="connsiteY1" fmla="*/ 0 h 719868"/>
                <a:gd name="connsiteX2" fmla="*/ 551169 w 551169"/>
                <a:gd name="connsiteY2" fmla="*/ 719868 h 719868"/>
                <a:gd name="connsiteX3" fmla="*/ 269628 w 551169"/>
                <a:gd name="connsiteY3" fmla="*/ 624121 h 719868"/>
                <a:gd name="connsiteX4" fmla="*/ 0 w 551169"/>
                <a:gd name="connsiteY4" fmla="*/ 48399 h 719868"/>
                <a:gd name="connsiteX0" fmla="*/ 0 w 551169"/>
                <a:gd name="connsiteY0" fmla="*/ 48399 h 719868"/>
                <a:gd name="connsiteX1" fmla="*/ 159716 w 551169"/>
                <a:gd name="connsiteY1" fmla="*/ 0 h 719868"/>
                <a:gd name="connsiteX2" fmla="*/ 551169 w 551169"/>
                <a:gd name="connsiteY2" fmla="*/ 719868 h 719868"/>
                <a:gd name="connsiteX3" fmla="*/ 246083 w 551169"/>
                <a:gd name="connsiteY3" fmla="*/ 627682 h 719868"/>
                <a:gd name="connsiteX4" fmla="*/ 0 w 551169"/>
                <a:gd name="connsiteY4" fmla="*/ 48399 h 719868"/>
                <a:gd name="connsiteX0" fmla="*/ 0 w 511163"/>
                <a:gd name="connsiteY0" fmla="*/ 48399 h 703761"/>
                <a:gd name="connsiteX1" fmla="*/ 159716 w 511163"/>
                <a:gd name="connsiteY1" fmla="*/ 0 h 703761"/>
                <a:gd name="connsiteX2" fmla="*/ 511163 w 511163"/>
                <a:gd name="connsiteY2" fmla="*/ 703761 h 703761"/>
                <a:gd name="connsiteX3" fmla="*/ 246083 w 511163"/>
                <a:gd name="connsiteY3" fmla="*/ 627682 h 703761"/>
                <a:gd name="connsiteX4" fmla="*/ 0 w 511163"/>
                <a:gd name="connsiteY4" fmla="*/ 48399 h 703761"/>
                <a:gd name="connsiteX0" fmla="*/ 0 w 540524"/>
                <a:gd name="connsiteY0" fmla="*/ 48399 h 719551"/>
                <a:gd name="connsiteX1" fmla="*/ 159716 w 540524"/>
                <a:gd name="connsiteY1" fmla="*/ 0 h 719551"/>
                <a:gd name="connsiteX2" fmla="*/ 540524 w 540524"/>
                <a:gd name="connsiteY2" fmla="*/ 719551 h 719551"/>
                <a:gd name="connsiteX3" fmla="*/ 246083 w 540524"/>
                <a:gd name="connsiteY3" fmla="*/ 627682 h 719551"/>
                <a:gd name="connsiteX4" fmla="*/ 0 w 540524"/>
                <a:gd name="connsiteY4" fmla="*/ 48399 h 719551"/>
                <a:gd name="connsiteX0" fmla="*/ 0 w 540524"/>
                <a:gd name="connsiteY0" fmla="*/ 29366 h 700518"/>
                <a:gd name="connsiteX1" fmla="*/ 154887 w 540524"/>
                <a:gd name="connsiteY1" fmla="*/ 0 h 700518"/>
                <a:gd name="connsiteX2" fmla="*/ 540524 w 540524"/>
                <a:gd name="connsiteY2" fmla="*/ 700518 h 700518"/>
                <a:gd name="connsiteX3" fmla="*/ 246083 w 540524"/>
                <a:gd name="connsiteY3" fmla="*/ 608649 h 700518"/>
                <a:gd name="connsiteX4" fmla="*/ 0 w 540524"/>
                <a:gd name="connsiteY4" fmla="*/ 29366 h 700518"/>
                <a:gd name="connsiteX0" fmla="*/ 0 w 548278"/>
                <a:gd name="connsiteY0" fmla="*/ 29366 h 726318"/>
                <a:gd name="connsiteX1" fmla="*/ 154887 w 548278"/>
                <a:gd name="connsiteY1" fmla="*/ 0 h 726318"/>
                <a:gd name="connsiteX2" fmla="*/ 548278 w 548278"/>
                <a:gd name="connsiteY2" fmla="*/ 726318 h 726318"/>
                <a:gd name="connsiteX3" fmla="*/ 246083 w 548278"/>
                <a:gd name="connsiteY3" fmla="*/ 608649 h 726318"/>
                <a:gd name="connsiteX4" fmla="*/ 0 w 548278"/>
                <a:gd name="connsiteY4" fmla="*/ 29366 h 726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78" h="726318">
                  <a:moveTo>
                    <a:pt x="0" y="29366"/>
                  </a:moveTo>
                  <a:lnTo>
                    <a:pt x="154887" y="0"/>
                  </a:lnTo>
                  <a:lnTo>
                    <a:pt x="548278" y="726318"/>
                  </a:lnTo>
                  <a:lnTo>
                    <a:pt x="246083" y="608649"/>
                  </a:lnTo>
                  <a:lnTo>
                    <a:pt x="0" y="2936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3" name="Freeform 62"/>
            <p:cNvSpPr/>
            <p:nvPr/>
          </p:nvSpPr>
          <p:spPr>
            <a:xfrm rot="19663319">
              <a:off x="5958882" y="5378034"/>
              <a:ext cx="434128" cy="63158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25200"/>
                <a:gd name="connsiteY0" fmla="*/ 0 h 681026"/>
                <a:gd name="connsiteX1" fmla="*/ 174031 w 525200"/>
                <a:gd name="connsiteY1" fmla="*/ 7288 h 681026"/>
                <a:gd name="connsiteX2" fmla="*/ 525200 w 525200"/>
                <a:gd name="connsiteY2" fmla="*/ 681026 h 681026"/>
                <a:gd name="connsiteX3" fmla="*/ 321105 w 525200"/>
                <a:gd name="connsiteY3" fmla="*/ 668378 h 681026"/>
                <a:gd name="connsiteX4" fmla="*/ 0 w 525200"/>
                <a:gd name="connsiteY4" fmla="*/ 0 h 681026"/>
                <a:gd name="connsiteX0" fmla="*/ 0 w 525200"/>
                <a:gd name="connsiteY0" fmla="*/ 0 h 681026"/>
                <a:gd name="connsiteX1" fmla="*/ 174031 w 525200"/>
                <a:gd name="connsiteY1" fmla="*/ 7288 h 681026"/>
                <a:gd name="connsiteX2" fmla="*/ 525200 w 525200"/>
                <a:gd name="connsiteY2" fmla="*/ 681026 h 681026"/>
                <a:gd name="connsiteX3" fmla="*/ 299152 w 525200"/>
                <a:gd name="connsiteY3" fmla="*/ 635639 h 681026"/>
                <a:gd name="connsiteX4" fmla="*/ 0 w 525200"/>
                <a:gd name="connsiteY4" fmla="*/ 0 h 681026"/>
                <a:gd name="connsiteX0" fmla="*/ 0 w 525200"/>
                <a:gd name="connsiteY0" fmla="*/ 0 h 681026"/>
                <a:gd name="connsiteX1" fmla="*/ 214752 w 525200"/>
                <a:gd name="connsiteY1" fmla="*/ 45800 h 681026"/>
                <a:gd name="connsiteX2" fmla="*/ 525200 w 525200"/>
                <a:gd name="connsiteY2" fmla="*/ 681026 h 681026"/>
                <a:gd name="connsiteX3" fmla="*/ 299152 w 525200"/>
                <a:gd name="connsiteY3" fmla="*/ 635639 h 681026"/>
                <a:gd name="connsiteX4" fmla="*/ 0 w 525200"/>
                <a:gd name="connsiteY4" fmla="*/ 0 h 681026"/>
                <a:gd name="connsiteX0" fmla="*/ 0 w 501676"/>
                <a:gd name="connsiteY0" fmla="*/ 7362 h 635226"/>
                <a:gd name="connsiteX1" fmla="*/ 191228 w 501676"/>
                <a:gd name="connsiteY1" fmla="*/ 0 h 635226"/>
                <a:gd name="connsiteX2" fmla="*/ 501676 w 501676"/>
                <a:gd name="connsiteY2" fmla="*/ 635226 h 635226"/>
                <a:gd name="connsiteX3" fmla="*/ 275628 w 501676"/>
                <a:gd name="connsiteY3" fmla="*/ 589839 h 635226"/>
                <a:gd name="connsiteX4" fmla="*/ 0 w 501676"/>
                <a:gd name="connsiteY4" fmla="*/ 7362 h 635226"/>
                <a:gd name="connsiteX0" fmla="*/ 0 w 501676"/>
                <a:gd name="connsiteY0" fmla="*/ 7362 h 643001"/>
                <a:gd name="connsiteX1" fmla="*/ 191228 w 501676"/>
                <a:gd name="connsiteY1" fmla="*/ 0 h 643001"/>
                <a:gd name="connsiteX2" fmla="*/ 501676 w 501676"/>
                <a:gd name="connsiteY2" fmla="*/ 635226 h 643001"/>
                <a:gd name="connsiteX3" fmla="*/ 299152 w 501676"/>
                <a:gd name="connsiteY3" fmla="*/ 643001 h 643001"/>
                <a:gd name="connsiteX4" fmla="*/ 0 w 501676"/>
                <a:gd name="connsiteY4" fmla="*/ 7362 h 643001"/>
                <a:gd name="connsiteX0" fmla="*/ 0 w 520700"/>
                <a:gd name="connsiteY0" fmla="*/ 7362 h 691232"/>
                <a:gd name="connsiteX1" fmla="*/ 191228 w 520700"/>
                <a:gd name="connsiteY1" fmla="*/ 0 h 691232"/>
                <a:gd name="connsiteX2" fmla="*/ 520700 w 520700"/>
                <a:gd name="connsiteY2" fmla="*/ 691232 h 691232"/>
                <a:gd name="connsiteX3" fmla="*/ 299152 w 520700"/>
                <a:gd name="connsiteY3" fmla="*/ 643001 h 691232"/>
                <a:gd name="connsiteX4" fmla="*/ 0 w 520700"/>
                <a:gd name="connsiteY4" fmla="*/ 7362 h 691232"/>
                <a:gd name="connsiteX0" fmla="*/ 0 w 520700"/>
                <a:gd name="connsiteY0" fmla="*/ 7362 h 691232"/>
                <a:gd name="connsiteX1" fmla="*/ 191228 w 520700"/>
                <a:gd name="connsiteY1" fmla="*/ 0 h 691232"/>
                <a:gd name="connsiteX2" fmla="*/ 520700 w 520700"/>
                <a:gd name="connsiteY2" fmla="*/ 691232 h 691232"/>
                <a:gd name="connsiteX3" fmla="*/ 292689 w 520700"/>
                <a:gd name="connsiteY3" fmla="*/ 622020 h 691232"/>
                <a:gd name="connsiteX4" fmla="*/ 0 w 520700"/>
                <a:gd name="connsiteY4" fmla="*/ 7362 h 691232"/>
                <a:gd name="connsiteX0" fmla="*/ 0 w 498766"/>
                <a:gd name="connsiteY0" fmla="*/ 12766 h 691232"/>
                <a:gd name="connsiteX1" fmla="*/ 169294 w 498766"/>
                <a:gd name="connsiteY1" fmla="*/ 0 h 691232"/>
                <a:gd name="connsiteX2" fmla="*/ 498766 w 498766"/>
                <a:gd name="connsiteY2" fmla="*/ 691232 h 691232"/>
                <a:gd name="connsiteX3" fmla="*/ 270755 w 498766"/>
                <a:gd name="connsiteY3" fmla="*/ 622020 h 691232"/>
                <a:gd name="connsiteX4" fmla="*/ 0 w 498766"/>
                <a:gd name="connsiteY4" fmla="*/ 12766 h 691232"/>
                <a:gd name="connsiteX0" fmla="*/ 0 w 490290"/>
                <a:gd name="connsiteY0" fmla="*/ 35020 h 691232"/>
                <a:gd name="connsiteX1" fmla="*/ 160818 w 490290"/>
                <a:gd name="connsiteY1" fmla="*/ 0 h 691232"/>
                <a:gd name="connsiteX2" fmla="*/ 490290 w 490290"/>
                <a:gd name="connsiteY2" fmla="*/ 691232 h 691232"/>
                <a:gd name="connsiteX3" fmla="*/ 262279 w 490290"/>
                <a:gd name="connsiteY3" fmla="*/ 622020 h 691232"/>
                <a:gd name="connsiteX4" fmla="*/ 0 w 490290"/>
                <a:gd name="connsiteY4" fmla="*/ 35020 h 691232"/>
                <a:gd name="connsiteX0" fmla="*/ 0 w 490290"/>
                <a:gd name="connsiteY0" fmla="*/ 35020 h 691232"/>
                <a:gd name="connsiteX1" fmla="*/ 160818 w 490290"/>
                <a:gd name="connsiteY1" fmla="*/ 0 h 691232"/>
                <a:gd name="connsiteX2" fmla="*/ 490290 w 490290"/>
                <a:gd name="connsiteY2" fmla="*/ 691232 h 691232"/>
                <a:gd name="connsiteX3" fmla="*/ 257616 w 490290"/>
                <a:gd name="connsiteY3" fmla="*/ 647239 h 691232"/>
                <a:gd name="connsiteX4" fmla="*/ 0 w 490290"/>
                <a:gd name="connsiteY4" fmla="*/ 35020 h 691232"/>
                <a:gd name="connsiteX0" fmla="*/ 0 w 497706"/>
                <a:gd name="connsiteY0" fmla="*/ 35020 h 724081"/>
                <a:gd name="connsiteX1" fmla="*/ 160818 w 497706"/>
                <a:gd name="connsiteY1" fmla="*/ 0 h 724081"/>
                <a:gd name="connsiteX2" fmla="*/ 497706 w 497706"/>
                <a:gd name="connsiteY2" fmla="*/ 724081 h 724081"/>
                <a:gd name="connsiteX3" fmla="*/ 257616 w 497706"/>
                <a:gd name="connsiteY3" fmla="*/ 647239 h 724081"/>
                <a:gd name="connsiteX4" fmla="*/ 0 w 497706"/>
                <a:gd name="connsiteY4" fmla="*/ 35020 h 724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706" h="724081">
                  <a:moveTo>
                    <a:pt x="0" y="35020"/>
                  </a:moveTo>
                  <a:lnTo>
                    <a:pt x="160818" y="0"/>
                  </a:lnTo>
                  <a:lnTo>
                    <a:pt x="497706" y="724081"/>
                  </a:lnTo>
                  <a:lnTo>
                    <a:pt x="257616" y="647239"/>
                  </a:lnTo>
                  <a:lnTo>
                    <a:pt x="0" y="3502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64" name="Freeform 63"/>
            <p:cNvSpPr/>
            <p:nvPr/>
          </p:nvSpPr>
          <p:spPr>
            <a:xfrm>
              <a:off x="1041881" y="5051446"/>
              <a:ext cx="7251727" cy="707587"/>
            </a:xfrm>
            <a:custGeom>
              <a:avLst/>
              <a:gdLst>
                <a:gd name="connsiteX0" fmla="*/ 0 w 8320087"/>
                <a:gd name="connsiteY0" fmla="*/ 9525 h 804862"/>
                <a:gd name="connsiteX1" fmla="*/ 152400 w 8320087"/>
                <a:gd name="connsiteY1" fmla="*/ 0 h 804862"/>
                <a:gd name="connsiteX2" fmla="*/ 376237 w 8320087"/>
                <a:gd name="connsiteY2" fmla="*/ 14287 h 804862"/>
                <a:gd name="connsiteX3" fmla="*/ 571500 w 8320087"/>
                <a:gd name="connsiteY3" fmla="*/ 42862 h 804862"/>
                <a:gd name="connsiteX4" fmla="*/ 795337 w 8320087"/>
                <a:gd name="connsiteY4" fmla="*/ 119062 h 804862"/>
                <a:gd name="connsiteX5" fmla="*/ 1119187 w 8320087"/>
                <a:gd name="connsiteY5" fmla="*/ 271462 h 804862"/>
                <a:gd name="connsiteX6" fmla="*/ 1404937 w 8320087"/>
                <a:gd name="connsiteY6" fmla="*/ 409575 h 804862"/>
                <a:gd name="connsiteX7" fmla="*/ 1666875 w 8320087"/>
                <a:gd name="connsiteY7" fmla="*/ 504825 h 804862"/>
                <a:gd name="connsiteX8" fmla="*/ 1895475 w 8320087"/>
                <a:gd name="connsiteY8" fmla="*/ 538162 h 804862"/>
                <a:gd name="connsiteX9" fmla="*/ 2166937 w 8320087"/>
                <a:gd name="connsiteY9" fmla="*/ 623887 h 804862"/>
                <a:gd name="connsiteX10" fmla="*/ 2490787 w 8320087"/>
                <a:gd name="connsiteY10" fmla="*/ 652462 h 804862"/>
                <a:gd name="connsiteX11" fmla="*/ 2867025 w 8320087"/>
                <a:gd name="connsiteY11" fmla="*/ 666750 h 804862"/>
                <a:gd name="connsiteX12" fmla="*/ 3295650 w 8320087"/>
                <a:gd name="connsiteY12" fmla="*/ 747712 h 804862"/>
                <a:gd name="connsiteX13" fmla="*/ 3333750 w 8320087"/>
                <a:gd name="connsiteY13" fmla="*/ 762000 h 804862"/>
                <a:gd name="connsiteX14" fmla="*/ 3743325 w 8320087"/>
                <a:gd name="connsiteY14" fmla="*/ 804862 h 804862"/>
                <a:gd name="connsiteX15" fmla="*/ 4029075 w 8320087"/>
                <a:gd name="connsiteY15" fmla="*/ 785812 h 804862"/>
                <a:gd name="connsiteX16" fmla="*/ 4457700 w 8320087"/>
                <a:gd name="connsiteY16" fmla="*/ 681037 h 804862"/>
                <a:gd name="connsiteX17" fmla="*/ 4891087 w 8320087"/>
                <a:gd name="connsiteY17" fmla="*/ 485775 h 804862"/>
                <a:gd name="connsiteX18" fmla="*/ 5233987 w 8320087"/>
                <a:gd name="connsiteY18" fmla="*/ 452437 h 804862"/>
                <a:gd name="connsiteX19" fmla="*/ 5791200 w 8320087"/>
                <a:gd name="connsiteY19" fmla="*/ 414337 h 804862"/>
                <a:gd name="connsiteX20" fmla="*/ 6343650 w 8320087"/>
                <a:gd name="connsiteY20" fmla="*/ 376237 h 804862"/>
                <a:gd name="connsiteX21" fmla="*/ 7310437 w 8320087"/>
                <a:gd name="connsiteY21" fmla="*/ 319087 h 804862"/>
                <a:gd name="connsiteX22" fmla="*/ 8124825 w 8320087"/>
                <a:gd name="connsiteY22" fmla="*/ 280987 h 804862"/>
                <a:gd name="connsiteX23" fmla="*/ 8320087 w 8320087"/>
                <a:gd name="connsiteY23" fmla="*/ 271462 h 804862"/>
                <a:gd name="connsiteX0" fmla="*/ 0 w 8320087"/>
                <a:gd name="connsiteY0" fmla="*/ 0 h 811212"/>
                <a:gd name="connsiteX1" fmla="*/ 152400 w 8320087"/>
                <a:gd name="connsiteY1" fmla="*/ 6350 h 811212"/>
                <a:gd name="connsiteX2" fmla="*/ 376237 w 8320087"/>
                <a:gd name="connsiteY2" fmla="*/ 20637 h 811212"/>
                <a:gd name="connsiteX3" fmla="*/ 571500 w 8320087"/>
                <a:gd name="connsiteY3" fmla="*/ 49212 h 811212"/>
                <a:gd name="connsiteX4" fmla="*/ 795337 w 8320087"/>
                <a:gd name="connsiteY4" fmla="*/ 125412 h 811212"/>
                <a:gd name="connsiteX5" fmla="*/ 1119187 w 8320087"/>
                <a:gd name="connsiteY5" fmla="*/ 277812 h 811212"/>
                <a:gd name="connsiteX6" fmla="*/ 1404937 w 8320087"/>
                <a:gd name="connsiteY6" fmla="*/ 415925 h 811212"/>
                <a:gd name="connsiteX7" fmla="*/ 1666875 w 8320087"/>
                <a:gd name="connsiteY7" fmla="*/ 511175 h 811212"/>
                <a:gd name="connsiteX8" fmla="*/ 1895475 w 8320087"/>
                <a:gd name="connsiteY8" fmla="*/ 544512 h 811212"/>
                <a:gd name="connsiteX9" fmla="*/ 2166937 w 8320087"/>
                <a:gd name="connsiteY9" fmla="*/ 630237 h 811212"/>
                <a:gd name="connsiteX10" fmla="*/ 2490787 w 8320087"/>
                <a:gd name="connsiteY10" fmla="*/ 658812 h 811212"/>
                <a:gd name="connsiteX11" fmla="*/ 2867025 w 8320087"/>
                <a:gd name="connsiteY11" fmla="*/ 673100 h 811212"/>
                <a:gd name="connsiteX12" fmla="*/ 3295650 w 8320087"/>
                <a:gd name="connsiteY12" fmla="*/ 754062 h 811212"/>
                <a:gd name="connsiteX13" fmla="*/ 3333750 w 8320087"/>
                <a:gd name="connsiteY13" fmla="*/ 768350 h 811212"/>
                <a:gd name="connsiteX14" fmla="*/ 3743325 w 8320087"/>
                <a:gd name="connsiteY14" fmla="*/ 811212 h 811212"/>
                <a:gd name="connsiteX15" fmla="*/ 4029075 w 8320087"/>
                <a:gd name="connsiteY15" fmla="*/ 792162 h 811212"/>
                <a:gd name="connsiteX16" fmla="*/ 4457700 w 8320087"/>
                <a:gd name="connsiteY16" fmla="*/ 687387 h 811212"/>
                <a:gd name="connsiteX17" fmla="*/ 4891087 w 8320087"/>
                <a:gd name="connsiteY17" fmla="*/ 492125 h 811212"/>
                <a:gd name="connsiteX18" fmla="*/ 5233987 w 8320087"/>
                <a:gd name="connsiteY18" fmla="*/ 458787 h 811212"/>
                <a:gd name="connsiteX19" fmla="*/ 5791200 w 8320087"/>
                <a:gd name="connsiteY19" fmla="*/ 420687 h 811212"/>
                <a:gd name="connsiteX20" fmla="*/ 6343650 w 8320087"/>
                <a:gd name="connsiteY20" fmla="*/ 382587 h 811212"/>
                <a:gd name="connsiteX21" fmla="*/ 7310437 w 8320087"/>
                <a:gd name="connsiteY21" fmla="*/ 325437 h 811212"/>
                <a:gd name="connsiteX22" fmla="*/ 8124825 w 8320087"/>
                <a:gd name="connsiteY22" fmla="*/ 287337 h 811212"/>
                <a:gd name="connsiteX23" fmla="*/ 8320087 w 8320087"/>
                <a:gd name="connsiteY23" fmla="*/ 277812 h 811212"/>
                <a:gd name="connsiteX0" fmla="*/ 0 w 8313737"/>
                <a:gd name="connsiteY0" fmla="*/ 0 h 811212"/>
                <a:gd name="connsiteX1" fmla="*/ 152400 w 8313737"/>
                <a:gd name="connsiteY1" fmla="*/ 6350 h 811212"/>
                <a:gd name="connsiteX2" fmla="*/ 376237 w 8313737"/>
                <a:gd name="connsiteY2" fmla="*/ 20637 h 811212"/>
                <a:gd name="connsiteX3" fmla="*/ 571500 w 8313737"/>
                <a:gd name="connsiteY3" fmla="*/ 49212 h 811212"/>
                <a:gd name="connsiteX4" fmla="*/ 795337 w 8313737"/>
                <a:gd name="connsiteY4" fmla="*/ 125412 h 811212"/>
                <a:gd name="connsiteX5" fmla="*/ 1119187 w 8313737"/>
                <a:gd name="connsiteY5" fmla="*/ 277812 h 811212"/>
                <a:gd name="connsiteX6" fmla="*/ 1404937 w 8313737"/>
                <a:gd name="connsiteY6" fmla="*/ 415925 h 811212"/>
                <a:gd name="connsiteX7" fmla="*/ 1666875 w 8313737"/>
                <a:gd name="connsiteY7" fmla="*/ 511175 h 811212"/>
                <a:gd name="connsiteX8" fmla="*/ 1895475 w 8313737"/>
                <a:gd name="connsiteY8" fmla="*/ 544512 h 811212"/>
                <a:gd name="connsiteX9" fmla="*/ 2166937 w 8313737"/>
                <a:gd name="connsiteY9" fmla="*/ 630237 h 811212"/>
                <a:gd name="connsiteX10" fmla="*/ 2490787 w 8313737"/>
                <a:gd name="connsiteY10" fmla="*/ 658812 h 811212"/>
                <a:gd name="connsiteX11" fmla="*/ 2867025 w 8313737"/>
                <a:gd name="connsiteY11" fmla="*/ 673100 h 811212"/>
                <a:gd name="connsiteX12" fmla="*/ 3295650 w 8313737"/>
                <a:gd name="connsiteY12" fmla="*/ 754062 h 811212"/>
                <a:gd name="connsiteX13" fmla="*/ 3333750 w 8313737"/>
                <a:gd name="connsiteY13" fmla="*/ 768350 h 811212"/>
                <a:gd name="connsiteX14" fmla="*/ 3743325 w 8313737"/>
                <a:gd name="connsiteY14" fmla="*/ 811212 h 811212"/>
                <a:gd name="connsiteX15" fmla="*/ 4029075 w 8313737"/>
                <a:gd name="connsiteY15" fmla="*/ 792162 h 811212"/>
                <a:gd name="connsiteX16" fmla="*/ 4457700 w 8313737"/>
                <a:gd name="connsiteY16" fmla="*/ 687387 h 811212"/>
                <a:gd name="connsiteX17" fmla="*/ 4891087 w 8313737"/>
                <a:gd name="connsiteY17" fmla="*/ 492125 h 811212"/>
                <a:gd name="connsiteX18" fmla="*/ 5233987 w 8313737"/>
                <a:gd name="connsiteY18" fmla="*/ 458787 h 811212"/>
                <a:gd name="connsiteX19" fmla="*/ 5791200 w 8313737"/>
                <a:gd name="connsiteY19" fmla="*/ 420687 h 811212"/>
                <a:gd name="connsiteX20" fmla="*/ 6343650 w 8313737"/>
                <a:gd name="connsiteY20" fmla="*/ 382587 h 811212"/>
                <a:gd name="connsiteX21" fmla="*/ 7310437 w 8313737"/>
                <a:gd name="connsiteY21" fmla="*/ 325437 h 811212"/>
                <a:gd name="connsiteX22" fmla="*/ 8124825 w 8313737"/>
                <a:gd name="connsiteY22" fmla="*/ 287337 h 811212"/>
                <a:gd name="connsiteX23" fmla="*/ 8313737 w 8313737"/>
                <a:gd name="connsiteY23" fmla="*/ 284162 h 81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313737" h="811212">
                  <a:moveTo>
                    <a:pt x="0" y="0"/>
                  </a:moveTo>
                  <a:lnTo>
                    <a:pt x="152400" y="6350"/>
                  </a:lnTo>
                  <a:lnTo>
                    <a:pt x="376237" y="20637"/>
                  </a:lnTo>
                  <a:lnTo>
                    <a:pt x="571500" y="49212"/>
                  </a:lnTo>
                  <a:lnTo>
                    <a:pt x="795337" y="125412"/>
                  </a:lnTo>
                  <a:lnTo>
                    <a:pt x="1119187" y="277812"/>
                  </a:lnTo>
                  <a:lnTo>
                    <a:pt x="1404937" y="415925"/>
                  </a:lnTo>
                  <a:lnTo>
                    <a:pt x="1666875" y="511175"/>
                  </a:lnTo>
                  <a:lnTo>
                    <a:pt x="1895475" y="544512"/>
                  </a:lnTo>
                  <a:lnTo>
                    <a:pt x="2166937" y="630237"/>
                  </a:lnTo>
                  <a:lnTo>
                    <a:pt x="2490787" y="658812"/>
                  </a:lnTo>
                  <a:lnTo>
                    <a:pt x="2867025" y="673100"/>
                  </a:lnTo>
                  <a:lnTo>
                    <a:pt x="3295650" y="754062"/>
                  </a:lnTo>
                  <a:lnTo>
                    <a:pt x="3333750" y="768350"/>
                  </a:lnTo>
                  <a:lnTo>
                    <a:pt x="3743325" y="811212"/>
                  </a:lnTo>
                  <a:lnTo>
                    <a:pt x="4029075" y="792162"/>
                  </a:lnTo>
                  <a:lnTo>
                    <a:pt x="4457700" y="687387"/>
                  </a:lnTo>
                  <a:lnTo>
                    <a:pt x="4891087" y="492125"/>
                  </a:lnTo>
                  <a:lnTo>
                    <a:pt x="5233987" y="458787"/>
                  </a:lnTo>
                  <a:lnTo>
                    <a:pt x="5791200" y="420687"/>
                  </a:lnTo>
                  <a:lnTo>
                    <a:pt x="6343650" y="382587"/>
                  </a:lnTo>
                  <a:lnTo>
                    <a:pt x="7310437" y="325437"/>
                  </a:lnTo>
                  <a:lnTo>
                    <a:pt x="8124825" y="287337"/>
                  </a:lnTo>
                  <a:cubicBezTo>
                    <a:pt x="8292042" y="280458"/>
                    <a:pt x="8250766" y="285220"/>
                    <a:pt x="8313737" y="284162"/>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rot="21318860">
              <a:off x="978408" y="5156917"/>
              <a:ext cx="1232384" cy="1401896"/>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20458 w 1322219"/>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6772 w 1322219"/>
                <a:gd name="connsiteY5" fmla="*/ 122966 h 1870233"/>
                <a:gd name="connsiteX6" fmla="*/ 120458 w 1322219"/>
                <a:gd name="connsiteY6"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6" fmla="*/ 120458 w 1322219"/>
                <a:gd name="connsiteY6" fmla="*/ 123729 h 1870233"/>
                <a:gd name="connsiteX0" fmla="*/ 171010 w 1322219"/>
                <a:gd name="connsiteY0" fmla="*/ 142497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0" fmla="*/ 133620 w 1322219"/>
                <a:gd name="connsiteY0" fmla="*/ 132264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3620 w 1322219"/>
                <a:gd name="connsiteY5" fmla="*/ 132264 h 1870233"/>
                <a:gd name="connsiteX0" fmla="*/ 108668 w 1297267"/>
                <a:gd name="connsiteY0" fmla="*/ 132264 h 1796610"/>
                <a:gd name="connsiteX1" fmla="*/ 398814 w 1297267"/>
                <a:gd name="connsiteY1" fmla="*/ 74484 h 1796610"/>
                <a:gd name="connsiteX2" fmla="*/ 697915 w 1297267"/>
                <a:gd name="connsiteY2" fmla="*/ 0 h 1796610"/>
                <a:gd name="connsiteX3" fmla="*/ 1297267 w 1297267"/>
                <a:gd name="connsiteY3" fmla="*/ 1611296 h 1796610"/>
                <a:gd name="connsiteX4" fmla="*/ 0 w 1297267"/>
                <a:gd name="connsiteY4" fmla="*/ 1796610 h 1796610"/>
                <a:gd name="connsiteX5" fmla="*/ 108668 w 1297267"/>
                <a:gd name="connsiteY5" fmla="*/ 132264 h 1796610"/>
                <a:gd name="connsiteX0" fmla="*/ 108668 w 1256451"/>
                <a:gd name="connsiteY0" fmla="*/ 132264 h 1796610"/>
                <a:gd name="connsiteX1" fmla="*/ 398814 w 1256451"/>
                <a:gd name="connsiteY1" fmla="*/ 74484 h 1796610"/>
                <a:gd name="connsiteX2" fmla="*/ 697915 w 1256451"/>
                <a:gd name="connsiteY2" fmla="*/ 0 h 1796610"/>
                <a:gd name="connsiteX3" fmla="*/ 1256451 w 1256451"/>
                <a:gd name="connsiteY3" fmla="*/ 1532284 h 1796610"/>
                <a:gd name="connsiteX4" fmla="*/ 0 w 1256451"/>
                <a:gd name="connsiteY4" fmla="*/ 1796610 h 1796610"/>
                <a:gd name="connsiteX5" fmla="*/ 108668 w 1256451"/>
                <a:gd name="connsiteY5" fmla="*/ 132264 h 1796610"/>
                <a:gd name="connsiteX0" fmla="*/ 108668 w 1256451"/>
                <a:gd name="connsiteY0" fmla="*/ 105885 h 1770231"/>
                <a:gd name="connsiteX1" fmla="*/ 398814 w 1256451"/>
                <a:gd name="connsiteY1" fmla="*/ 48105 h 1770231"/>
                <a:gd name="connsiteX2" fmla="*/ 640800 w 1256451"/>
                <a:gd name="connsiteY2" fmla="*/ 0 h 1770231"/>
                <a:gd name="connsiteX3" fmla="*/ 1256451 w 1256451"/>
                <a:gd name="connsiteY3" fmla="*/ 1505905 h 1770231"/>
                <a:gd name="connsiteX4" fmla="*/ 0 w 1256451"/>
                <a:gd name="connsiteY4" fmla="*/ 1770231 h 1770231"/>
                <a:gd name="connsiteX5" fmla="*/ 108668 w 1256451"/>
                <a:gd name="connsiteY5" fmla="*/ 105885 h 1770231"/>
                <a:gd name="connsiteX0" fmla="*/ 129154 w 1276937"/>
                <a:gd name="connsiteY0" fmla="*/ 105885 h 1673968"/>
                <a:gd name="connsiteX1" fmla="*/ 419300 w 1276937"/>
                <a:gd name="connsiteY1" fmla="*/ 48105 h 1673968"/>
                <a:gd name="connsiteX2" fmla="*/ 661286 w 1276937"/>
                <a:gd name="connsiteY2" fmla="*/ 0 h 1673968"/>
                <a:gd name="connsiteX3" fmla="*/ 1276937 w 1276937"/>
                <a:gd name="connsiteY3" fmla="*/ 1505905 h 1673968"/>
                <a:gd name="connsiteX4" fmla="*/ 0 w 1276937"/>
                <a:gd name="connsiteY4" fmla="*/ 1673968 h 1673968"/>
                <a:gd name="connsiteX5" fmla="*/ 129154 w 1276937"/>
                <a:gd name="connsiteY5" fmla="*/ 105885 h 1673968"/>
                <a:gd name="connsiteX0" fmla="*/ 129154 w 1276937"/>
                <a:gd name="connsiteY0" fmla="*/ 105885 h 1713904"/>
                <a:gd name="connsiteX1" fmla="*/ 419300 w 1276937"/>
                <a:gd name="connsiteY1" fmla="*/ 48105 h 1713904"/>
                <a:gd name="connsiteX2" fmla="*/ 661286 w 1276937"/>
                <a:gd name="connsiteY2" fmla="*/ 0 h 1713904"/>
                <a:gd name="connsiteX3" fmla="*/ 1276937 w 1276937"/>
                <a:gd name="connsiteY3" fmla="*/ 1505905 h 1713904"/>
                <a:gd name="connsiteX4" fmla="*/ 322661 w 1276937"/>
                <a:gd name="connsiteY4" fmla="*/ 1713904 h 1713904"/>
                <a:gd name="connsiteX5" fmla="*/ 0 w 1276937"/>
                <a:gd name="connsiteY5" fmla="*/ 1673968 h 1713904"/>
                <a:gd name="connsiteX6" fmla="*/ 129154 w 1276937"/>
                <a:gd name="connsiteY6" fmla="*/ 105885 h 1713904"/>
                <a:gd name="connsiteX0" fmla="*/ 129154 w 1335004"/>
                <a:gd name="connsiteY0" fmla="*/ 105885 h 1713904"/>
                <a:gd name="connsiteX1" fmla="*/ 419300 w 1335004"/>
                <a:gd name="connsiteY1" fmla="*/ 48105 h 1713904"/>
                <a:gd name="connsiteX2" fmla="*/ 661286 w 1335004"/>
                <a:gd name="connsiteY2" fmla="*/ 0 h 1713904"/>
                <a:gd name="connsiteX3" fmla="*/ 1335004 w 1335004"/>
                <a:gd name="connsiteY3" fmla="*/ 1605248 h 1713904"/>
                <a:gd name="connsiteX4" fmla="*/ 322661 w 1335004"/>
                <a:gd name="connsiteY4" fmla="*/ 1713904 h 1713904"/>
                <a:gd name="connsiteX5" fmla="*/ 0 w 1335004"/>
                <a:gd name="connsiteY5" fmla="*/ 1673968 h 1713904"/>
                <a:gd name="connsiteX6" fmla="*/ 129154 w 1335004"/>
                <a:gd name="connsiteY6" fmla="*/ 105885 h 1713904"/>
                <a:gd name="connsiteX0" fmla="*/ 129154 w 1335004"/>
                <a:gd name="connsiteY0" fmla="*/ 57780 h 1665799"/>
                <a:gd name="connsiteX1" fmla="*/ 419300 w 1335004"/>
                <a:gd name="connsiteY1" fmla="*/ 0 h 1665799"/>
                <a:gd name="connsiteX2" fmla="*/ 691937 w 1335004"/>
                <a:gd name="connsiteY2" fmla="*/ 39533 h 1665799"/>
                <a:gd name="connsiteX3" fmla="*/ 1335004 w 1335004"/>
                <a:gd name="connsiteY3" fmla="*/ 1557143 h 1665799"/>
                <a:gd name="connsiteX4" fmla="*/ 322661 w 1335004"/>
                <a:gd name="connsiteY4" fmla="*/ 1665799 h 1665799"/>
                <a:gd name="connsiteX5" fmla="*/ 0 w 1335004"/>
                <a:gd name="connsiteY5" fmla="*/ 1625863 h 1665799"/>
                <a:gd name="connsiteX6" fmla="*/ 129154 w 1335004"/>
                <a:gd name="connsiteY6" fmla="*/ 57780 h 1665799"/>
                <a:gd name="connsiteX0" fmla="*/ 129154 w 1335004"/>
                <a:gd name="connsiteY0" fmla="*/ 18247 h 1626266"/>
                <a:gd name="connsiteX1" fmla="*/ 424845 w 1335004"/>
                <a:gd name="connsiteY1" fmla="*/ 8214 h 1626266"/>
                <a:gd name="connsiteX2" fmla="*/ 691937 w 1335004"/>
                <a:gd name="connsiteY2" fmla="*/ 0 h 1626266"/>
                <a:gd name="connsiteX3" fmla="*/ 1335004 w 1335004"/>
                <a:gd name="connsiteY3" fmla="*/ 1517610 h 1626266"/>
                <a:gd name="connsiteX4" fmla="*/ 322661 w 1335004"/>
                <a:gd name="connsiteY4" fmla="*/ 1626266 h 1626266"/>
                <a:gd name="connsiteX5" fmla="*/ 0 w 1335004"/>
                <a:gd name="connsiteY5" fmla="*/ 1586330 h 1626266"/>
                <a:gd name="connsiteX6" fmla="*/ 129154 w 1335004"/>
                <a:gd name="connsiteY6" fmla="*/ 18247 h 1626266"/>
                <a:gd name="connsiteX0" fmla="*/ 122993 w 1335004"/>
                <a:gd name="connsiteY0" fmla="*/ 93410 h 1626266"/>
                <a:gd name="connsiteX1" fmla="*/ 424845 w 1335004"/>
                <a:gd name="connsiteY1" fmla="*/ 8214 h 1626266"/>
                <a:gd name="connsiteX2" fmla="*/ 691937 w 1335004"/>
                <a:gd name="connsiteY2" fmla="*/ 0 h 1626266"/>
                <a:gd name="connsiteX3" fmla="*/ 1335004 w 1335004"/>
                <a:gd name="connsiteY3" fmla="*/ 1517610 h 1626266"/>
                <a:gd name="connsiteX4" fmla="*/ 322661 w 1335004"/>
                <a:gd name="connsiteY4" fmla="*/ 1626266 h 1626266"/>
                <a:gd name="connsiteX5" fmla="*/ 0 w 1335004"/>
                <a:gd name="connsiteY5" fmla="*/ 1586330 h 1626266"/>
                <a:gd name="connsiteX6" fmla="*/ 122993 w 1335004"/>
                <a:gd name="connsiteY6" fmla="*/ 93410 h 1626266"/>
                <a:gd name="connsiteX0" fmla="*/ 7792 w 1390766"/>
                <a:gd name="connsiteY0" fmla="*/ 16842 h 1626266"/>
                <a:gd name="connsiteX1" fmla="*/ 480607 w 1390766"/>
                <a:gd name="connsiteY1" fmla="*/ 8214 h 1626266"/>
                <a:gd name="connsiteX2" fmla="*/ 747699 w 1390766"/>
                <a:gd name="connsiteY2" fmla="*/ 0 h 1626266"/>
                <a:gd name="connsiteX3" fmla="*/ 1390766 w 1390766"/>
                <a:gd name="connsiteY3" fmla="*/ 1517610 h 1626266"/>
                <a:gd name="connsiteX4" fmla="*/ 378423 w 1390766"/>
                <a:gd name="connsiteY4" fmla="*/ 1626266 h 1626266"/>
                <a:gd name="connsiteX5" fmla="*/ 55762 w 1390766"/>
                <a:gd name="connsiteY5" fmla="*/ 1586330 h 1626266"/>
                <a:gd name="connsiteX6" fmla="*/ 7792 w 1390766"/>
                <a:gd name="connsiteY6" fmla="*/ 16842 h 1626266"/>
                <a:gd name="connsiteX0" fmla="*/ 69343 w 1452317"/>
                <a:gd name="connsiteY0" fmla="*/ 16842 h 1626266"/>
                <a:gd name="connsiteX1" fmla="*/ 542158 w 1452317"/>
                <a:gd name="connsiteY1" fmla="*/ 8214 h 1626266"/>
                <a:gd name="connsiteX2" fmla="*/ 809250 w 1452317"/>
                <a:gd name="connsiteY2" fmla="*/ 0 h 1626266"/>
                <a:gd name="connsiteX3" fmla="*/ 1452317 w 1452317"/>
                <a:gd name="connsiteY3" fmla="*/ 1517610 h 1626266"/>
                <a:gd name="connsiteX4" fmla="*/ 439974 w 1452317"/>
                <a:gd name="connsiteY4" fmla="*/ 1626266 h 1626266"/>
                <a:gd name="connsiteX5" fmla="*/ 0 w 1452317"/>
                <a:gd name="connsiteY5" fmla="*/ 1618417 h 1626266"/>
                <a:gd name="connsiteX6" fmla="*/ 69343 w 1452317"/>
                <a:gd name="connsiteY6" fmla="*/ 16842 h 1626266"/>
                <a:gd name="connsiteX0" fmla="*/ 90055 w 1452317"/>
                <a:gd name="connsiteY0" fmla="*/ 18540 h 1626266"/>
                <a:gd name="connsiteX1" fmla="*/ 542158 w 1452317"/>
                <a:gd name="connsiteY1" fmla="*/ 8214 h 1626266"/>
                <a:gd name="connsiteX2" fmla="*/ 809250 w 1452317"/>
                <a:gd name="connsiteY2" fmla="*/ 0 h 1626266"/>
                <a:gd name="connsiteX3" fmla="*/ 1452317 w 1452317"/>
                <a:gd name="connsiteY3" fmla="*/ 1517610 h 1626266"/>
                <a:gd name="connsiteX4" fmla="*/ 439974 w 1452317"/>
                <a:gd name="connsiteY4" fmla="*/ 1626266 h 1626266"/>
                <a:gd name="connsiteX5" fmla="*/ 0 w 1452317"/>
                <a:gd name="connsiteY5" fmla="*/ 1618417 h 1626266"/>
                <a:gd name="connsiteX6" fmla="*/ 90055 w 1452317"/>
                <a:gd name="connsiteY6" fmla="*/ 18540 h 1626266"/>
                <a:gd name="connsiteX0" fmla="*/ 90055 w 1464222"/>
                <a:gd name="connsiteY0" fmla="*/ 18540 h 1626266"/>
                <a:gd name="connsiteX1" fmla="*/ 542158 w 1464222"/>
                <a:gd name="connsiteY1" fmla="*/ 8214 h 1626266"/>
                <a:gd name="connsiteX2" fmla="*/ 809250 w 1464222"/>
                <a:gd name="connsiteY2" fmla="*/ 0 h 1626266"/>
                <a:gd name="connsiteX3" fmla="*/ 1464222 w 1464222"/>
                <a:gd name="connsiteY3" fmla="*/ 1547256 h 1626266"/>
                <a:gd name="connsiteX4" fmla="*/ 439974 w 1464222"/>
                <a:gd name="connsiteY4" fmla="*/ 1626266 h 1626266"/>
                <a:gd name="connsiteX5" fmla="*/ 0 w 1464222"/>
                <a:gd name="connsiteY5" fmla="*/ 1618417 h 1626266"/>
                <a:gd name="connsiteX6" fmla="*/ 90055 w 1464222"/>
                <a:gd name="connsiteY6" fmla="*/ 18540 h 1626266"/>
                <a:gd name="connsiteX0" fmla="*/ 181407 w 1464222"/>
                <a:gd name="connsiteY0" fmla="*/ 11692 h 1626266"/>
                <a:gd name="connsiteX1" fmla="*/ 542158 w 1464222"/>
                <a:gd name="connsiteY1" fmla="*/ 8214 h 1626266"/>
                <a:gd name="connsiteX2" fmla="*/ 809250 w 1464222"/>
                <a:gd name="connsiteY2" fmla="*/ 0 h 1626266"/>
                <a:gd name="connsiteX3" fmla="*/ 1464222 w 1464222"/>
                <a:gd name="connsiteY3" fmla="*/ 1547256 h 1626266"/>
                <a:gd name="connsiteX4" fmla="*/ 439974 w 1464222"/>
                <a:gd name="connsiteY4" fmla="*/ 1626266 h 1626266"/>
                <a:gd name="connsiteX5" fmla="*/ 0 w 1464222"/>
                <a:gd name="connsiteY5" fmla="*/ 1618417 h 1626266"/>
                <a:gd name="connsiteX6" fmla="*/ 181407 w 1464222"/>
                <a:gd name="connsiteY6" fmla="*/ 11692 h 1626266"/>
                <a:gd name="connsiteX0" fmla="*/ 105540 w 1388355"/>
                <a:gd name="connsiteY0" fmla="*/ 11692 h 1626266"/>
                <a:gd name="connsiteX1" fmla="*/ 466291 w 1388355"/>
                <a:gd name="connsiteY1" fmla="*/ 8214 h 1626266"/>
                <a:gd name="connsiteX2" fmla="*/ 733383 w 1388355"/>
                <a:gd name="connsiteY2" fmla="*/ 0 h 1626266"/>
                <a:gd name="connsiteX3" fmla="*/ 1388355 w 1388355"/>
                <a:gd name="connsiteY3" fmla="*/ 1547256 h 1626266"/>
                <a:gd name="connsiteX4" fmla="*/ 364107 w 1388355"/>
                <a:gd name="connsiteY4" fmla="*/ 1626266 h 1626266"/>
                <a:gd name="connsiteX5" fmla="*/ 0 w 1388355"/>
                <a:gd name="connsiteY5" fmla="*/ 1567293 h 1626266"/>
                <a:gd name="connsiteX6" fmla="*/ 105540 w 1388355"/>
                <a:gd name="connsiteY6" fmla="*/ 11692 h 1626266"/>
                <a:gd name="connsiteX0" fmla="*/ 70369 w 1353184"/>
                <a:gd name="connsiteY0" fmla="*/ 11692 h 1626266"/>
                <a:gd name="connsiteX1" fmla="*/ 431120 w 1353184"/>
                <a:gd name="connsiteY1" fmla="*/ 8214 h 1626266"/>
                <a:gd name="connsiteX2" fmla="*/ 698212 w 1353184"/>
                <a:gd name="connsiteY2" fmla="*/ 0 h 1626266"/>
                <a:gd name="connsiteX3" fmla="*/ 1353184 w 1353184"/>
                <a:gd name="connsiteY3" fmla="*/ 1547256 h 1626266"/>
                <a:gd name="connsiteX4" fmla="*/ 328936 w 1353184"/>
                <a:gd name="connsiteY4" fmla="*/ 1626266 h 1626266"/>
                <a:gd name="connsiteX5" fmla="*/ 0 w 1353184"/>
                <a:gd name="connsiteY5" fmla="*/ 1546283 h 1626266"/>
                <a:gd name="connsiteX6" fmla="*/ 70369 w 1353184"/>
                <a:gd name="connsiteY6" fmla="*/ 11692 h 1626266"/>
                <a:gd name="connsiteX0" fmla="*/ 130051 w 1412866"/>
                <a:gd name="connsiteY0" fmla="*/ 11692 h 1626266"/>
                <a:gd name="connsiteX1" fmla="*/ 490802 w 1412866"/>
                <a:gd name="connsiteY1" fmla="*/ 8214 h 1626266"/>
                <a:gd name="connsiteX2" fmla="*/ 757894 w 1412866"/>
                <a:gd name="connsiteY2" fmla="*/ 0 h 1626266"/>
                <a:gd name="connsiteX3" fmla="*/ 1412866 w 1412866"/>
                <a:gd name="connsiteY3" fmla="*/ 1547256 h 1626266"/>
                <a:gd name="connsiteX4" fmla="*/ 388618 w 1412866"/>
                <a:gd name="connsiteY4" fmla="*/ 1626266 h 1626266"/>
                <a:gd name="connsiteX5" fmla="*/ 0 w 1412866"/>
                <a:gd name="connsiteY5" fmla="*/ 1574840 h 1626266"/>
                <a:gd name="connsiteX6" fmla="*/ 130051 w 1412866"/>
                <a:gd name="connsiteY6" fmla="*/ 11692 h 1626266"/>
                <a:gd name="connsiteX0" fmla="*/ 130051 w 1412866"/>
                <a:gd name="connsiteY0" fmla="*/ 11692 h 1607202"/>
                <a:gd name="connsiteX1" fmla="*/ 490802 w 1412866"/>
                <a:gd name="connsiteY1" fmla="*/ 8214 h 1607202"/>
                <a:gd name="connsiteX2" fmla="*/ 757894 w 1412866"/>
                <a:gd name="connsiteY2" fmla="*/ 0 h 1607202"/>
                <a:gd name="connsiteX3" fmla="*/ 1412866 w 1412866"/>
                <a:gd name="connsiteY3" fmla="*/ 1547256 h 1607202"/>
                <a:gd name="connsiteX4" fmla="*/ 447522 w 1412866"/>
                <a:gd name="connsiteY4" fmla="*/ 1607202 h 1607202"/>
                <a:gd name="connsiteX5" fmla="*/ 0 w 1412866"/>
                <a:gd name="connsiteY5" fmla="*/ 1574840 h 1607202"/>
                <a:gd name="connsiteX6" fmla="*/ 130051 w 1412866"/>
                <a:gd name="connsiteY6" fmla="*/ 11692 h 160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866" h="1607202">
                  <a:moveTo>
                    <a:pt x="130051" y="11692"/>
                  </a:moveTo>
                  <a:lnTo>
                    <a:pt x="490802" y="8214"/>
                  </a:lnTo>
                  <a:lnTo>
                    <a:pt x="757894" y="0"/>
                  </a:lnTo>
                  <a:lnTo>
                    <a:pt x="1412866" y="1547256"/>
                  </a:lnTo>
                  <a:lnTo>
                    <a:pt x="447522" y="1607202"/>
                  </a:lnTo>
                  <a:lnTo>
                    <a:pt x="0" y="1574840"/>
                  </a:lnTo>
                  <a:cubicBezTo>
                    <a:pt x="39793" y="995128"/>
                    <a:pt x="90258" y="591404"/>
                    <a:pt x="130051" y="11692"/>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6" name="Freeform 65"/>
            <p:cNvSpPr/>
            <p:nvPr/>
          </p:nvSpPr>
          <p:spPr>
            <a:xfrm>
              <a:off x="6294780" y="5296934"/>
              <a:ext cx="1993309" cy="760714"/>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123334 w 1762908"/>
                <a:gd name="connsiteY0" fmla="*/ 0 h 598258"/>
                <a:gd name="connsiteX1" fmla="*/ 0 w 1762908"/>
                <a:gd name="connsiteY1" fmla="*/ 65988 h 598258"/>
                <a:gd name="connsiteX2" fmla="*/ 884 w 1762908"/>
                <a:gd name="connsiteY2" fmla="*/ 151911 h 598258"/>
                <a:gd name="connsiteX3" fmla="*/ 69424 w 1762908"/>
                <a:gd name="connsiteY3" fmla="*/ 191581 h 598258"/>
                <a:gd name="connsiteX4" fmla="*/ 278876 w 1762908"/>
                <a:gd name="connsiteY4" fmla="*/ 370396 h 598258"/>
                <a:gd name="connsiteX5" fmla="*/ 457591 w 1762908"/>
                <a:gd name="connsiteY5" fmla="*/ 469769 h 598258"/>
                <a:gd name="connsiteX6" fmla="*/ 629926 w 1762908"/>
                <a:gd name="connsiteY6" fmla="*/ 540863 h 598258"/>
                <a:gd name="connsiteX7" fmla="*/ 872371 w 1762908"/>
                <a:gd name="connsiteY7" fmla="*/ 592318 h 598258"/>
                <a:gd name="connsiteX8" fmla="*/ 1762908 w 1762908"/>
                <a:gd name="connsiteY8" fmla="*/ 207390 h 598258"/>
                <a:gd name="connsiteX9" fmla="*/ 1230589 w 1762908"/>
                <a:gd name="connsiteY9" fmla="*/ 83271 h 598258"/>
                <a:gd name="connsiteX10" fmla="*/ 1042051 w 1762908"/>
                <a:gd name="connsiteY10" fmla="*/ 64416 h 598258"/>
                <a:gd name="connsiteX11" fmla="*/ 799609 w 1762908"/>
                <a:gd name="connsiteY11" fmla="*/ 56268 h 598258"/>
                <a:gd name="connsiteX12" fmla="*/ 428330 w 1762908"/>
                <a:gd name="connsiteY12" fmla="*/ 37315 h 598258"/>
                <a:gd name="connsiteX13" fmla="*/ 123334 w 1762908"/>
                <a:gd name="connsiteY13" fmla="*/ 0 h 598258"/>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230589 w 1762908"/>
                <a:gd name="connsiteY9" fmla="*/ 83271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042051 w 1762908"/>
                <a:gd name="connsiteY10" fmla="*/ 64416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799609 w 1762908"/>
                <a:gd name="connsiteY11" fmla="*/ 56268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428330 w 1762908"/>
                <a:gd name="connsiteY12" fmla="*/ 37315 h 653087"/>
                <a:gd name="connsiteX13" fmla="*/ 123334 w 1762908"/>
                <a:gd name="connsiteY13" fmla="*/ 0 h 653087"/>
                <a:gd name="connsiteX0" fmla="*/ 123334 w 1762908"/>
                <a:gd name="connsiteY0" fmla="*/ 0 h 653087"/>
                <a:gd name="connsiteX1" fmla="*/ 0 w 1762908"/>
                <a:gd name="connsiteY1" fmla="*/ 65988 h 653087"/>
                <a:gd name="connsiteX2" fmla="*/ 884 w 1762908"/>
                <a:gd name="connsiteY2" fmla="*/ 151911 h 653087"/>
                <a:gd name="connsiteX3" fmla="*/ 69424 w 1762908"/>
                <a:gd name="connsiteY3" fmla="*/ 191581 h 653087"/>
                <a:gd name="connsiteX4" fmla="*/ 278876 w 1762908"/>
                <a:gd name="connsiteY4" fmla="*/ 370396 h 653087"/>
                <a:gd name="connsiteX5" fmla="*/ 457591 w 1762908"/>
                <a:gd name="connsiteY5" fmla="*/ 469769 h 653087"/>
                <a:gd name="connsiteX6" fmla="*/ 629926 w 1762908"/>
                <a:gd name="connsiteY6" fmla="*/ 540863 h 653087"/>
                <a:gd name="connsiteX7" fmla="*/ 1353138 w 1762908"/>
                <a:gd name="connsiteY7" fmla="*/ 648878 h 653087"/>
                <a:gd name="connsiteX8" fmla="*/ 1762908 w 1762908"/>
                <a:gd name="connsiteY8" fmla="*/ 207390 h 653087"/>
                <a:gd name="connsiteX9" fmla="*/ 1381417 w 1762908"/>
                <a:gd name="connsiteY9" fmla="*/ 149259 h 653087"/>
                <a:gd name="connsiteX10" fmla="*/ 1126892 w 1762908"/>
                <a:gd name="connsiteY10" fmla="*/ 158684 h 653087"/>
                <a:gd name="connsiteX11" fmla="*/ 884450 w 1762908"/>
                <a:gd name="connsiteY11" fmla="*/ 141109 h 653087"/>
                <a:gd name="connsiteX12" fmla="*/ 541452 w 1762908"/>
                <a:gd name="connsiteY12" fmla="*/ 131583 h 653087"/>
                <a:gd name="connsiteX13" fmla="*/ 123334 w 1762908"/>
                <a:gd name="connsiteY13" fmla="*/ 0 h 653087"/>
                <a:gd name="connsiteX0" fmla="*/ 396712 w 1762908"/>
                <a:gd name="connsiteY0" fmla="*/ 84841 h 587099"/>
                <a:gd name="connsiteX1" fmla="*/ 0 w 1762908"/>
                <a:gd name="connsiteY1" fmla="*/ 0 h 587099"/>
                <a:gd name="connsiteX2" fmla="*/ 884 w 1762908"/>
                <a:gd name="connsiteY2" fmla="*/ 85923 h 587099"/>
                <a:gd name="connsiteX3" fmla="*/ 69424 w 1762908"/>
                <a:gd name="connsiteY3" fmla="*/ 125593 h 587099"/>
                <a:gd name="connsiteX4" fmla="*/ 278876 w 1762908"/>
                <a:gd name="connsiteY4" fmla="*/ 304408 h 587099"/>
                <a:gd name="connsiteX5" fmla="*/ 457591 w 1762908"/>
                <a:gd name="connsiteY5" fmla="*/ 403781 h 587099"/>
                <a:gd name="connsiteX6" fmla="*/ 629926 w 1762908"/>
                <a:gd name="connsiteY6" fmla="*/ 474875 h 587099"/>
                <a:gd name="connsiteX7" fmla="*/ 1353138 w 1762908"/>
                <a:gd name="connsiteY7" fmla="*/ 582890 h 587099"/>
                <a:gd name="connsiteX8" fmla="*/ 1762908 w 1762908"/>
                <a:gd name="connsiteY8" fmla="*/ 141402 h 587099"/>
                <a:gd name="connsiteX9" fmla="*/ 1381417 w 1762908"/>
                <a:gd name="connsiteY9" fmla="*/ 83271 h 587099"/>
                <a:gd name="connsiteX10" fmla="*/ 1126892 w 1762908"/>
                <a:gd name="connsiteY10" fmla="*/ 92696 h 587099"/>
                <a:gd name="connsiteX11" fmla="*/ 884450 w 1762908"/>
                <a:gd name="connsiteY11" fmla="*/ 75121 h 587099"/>
                <a:gd name="connsiteX12" fmla="*/ 541452 w 1762908"/>
                <a:gd name="connsiteY12" fmla="*/ 65595 h 587099"/>
                <a:gd name="connsiteX13" fmla="*/ 396712 w 1762908"/>
                <a:gd name="connsiteY13" fmla="*/ 84841 h 587099"/>
                <a:gd name="connsiteX0" fmla="*/ 395829 w 1762025"/>
                <a:gd name="connsiteY0" fmla="*/ 19246 h 521504"/>
                <a:gd name="connsiteX1" fmla="*/ 187653 w 1762025"/>
                <a:gd name="connsiteY1" fmla="*/ 393 h 521504"/>
                <a:gd name="connsiteX2" fmla="*/ 1 w 1762025"/>
                <a:gd name="connsiteY2" fmla="*/ 20328 h 521504"/>
                <a:gd name="connsiteX3" fmla="*/ 68541 w 1762025"/>
                <a:gd name="connsiteY3" fmla="*/ 59998 h 521504"/>
                <a:gd name="connsiteX4" fmla="*/ 277993 w 1762025"/>
                <a:gd name="connsiteY4" fmla="*/ 238813 h 521504"/>
                <a:gd name="connsiteX5" fmla="*/ 456708 w 1762025"/>
                <a:gd name="connsiteY5" fmla="*/ 338186 h 521504"/>
                <a:gd name="connsiteX6" fmla="*/ 629043 w 1762025"/>
                <a:gd name="connsiteY6" fmla="*/ 409280 h 521504"/>
                <a:gd name="connsiteX7" fmla="*/ 1352255 w 1762025"/>
                <a:gd name="connsiteY7" fmla="*/ 517295 h 521504"/>
                <a:gd name="connsiteX8" fmla="*/ 1762025 w 1762025"/>
                <a:gd name="connsiteY8" fmla="*/ 75807 h 521504"/>
                <a:gd name="connsiteX9" fmla="*/ 1380534 w 1762025"/>
                <a:gd name="connsiteY9" fmla="*/ 17676 h 521504"/>
                <a:gd name="connsiteX10" fmla="*/ 1126009 w 1762025"/>
                <a:gd name="connsiteY10" fmla="*/ 27101 h 521504"/>
                <a:gd name="connsiteX11" fmla="*/ 883567 w 1762025"/>
                <a:gd name="connsiteY11" fmla="*/ 9526 h 521504"/>
                <a:gd name="connsiteX12" fmla="*/ 540569 w 1762025"/>
                <a:gd name="connsiteY12" fmla="*/ 0 h 521504"/>
                <a:gd name="connsiteX13" fmla="*/ 395829 w 1762025"/>
                <a:gd name="connsiteY13" fmla="*/ 19246 h 521504"/>
                <a:gd name="connsiteX0" fmla="*/ 395829 w 1762025"/>
                <a:gd name="connsiteY0" fmla="*/ 19246 h 523235"/>
                <a:gd name="connsiteX1" fmla="*/ 187653 w 1762025"/>
                <a:gd name="connsiteY1" fmla="*/ 393 h 523235"/>
                <a:gd name="connsiteX2" fmla="*/ 1 w 1762025"/>
                <a:gd name="connsiteY2" fmla="*/ 20328 h 523235"/>
                <a:gd name="connsiteX3" fmla="*/ 68541 w 1762025"/>
                <a:gd name="connsiteY3" fmla="*/ 59998 h 523235"/>
                <a:gd name="connsiteX4" fmla="*/ 277993 w 1762025"/>
                <a:gd name="connsiteY4" fmla="*/ 238813 h 523235"/>
                <a:gd name="connsiteX5" fmla="*/ 456708 w 1762025"/>
                <a:gd name="connsiteY5" fmla="*/ 338186 h 523235"/>
                <a:gd name="connsiteX6" fmla="*/ 676177 w 1762025"/>
                <a:gd name="connsiteY6" fmla="*/ 465841 h 523235"/>
                <a:gd name="connsiteX7" fmla="*/ 1352255 w 1762025"/>
                <a:gd name="connsiteY7" fmla="*/ 517295 h 523235"/>
                <a:gd name="connsiteX8" fmla="*/ 1762025 w 1762025"/>
                <a:gd name="connsiteY8" fmla="*/ 75807 h 523235"/>
                <a:gd name="connsiteX9" fmla="*/ 1380534 w 1762025"/>
                <a:gd name="connsiteY9" fmla="*/ 17676 h 523235"/>
                <a:gd name="connsiteX10" fmla="*/ 1126009 w 1762025"/>
                <a:gd name="connsiteY10" fmla="*/ 27101 h 523235"/>
                <a:gd name="connsiteX11" fmla="*/ 883567 w 1762025"/>
                <a:gd name="connsiteY11" fmla="*/ 9526 h 523235"/>
                <a:gd name="connsiteX12" fmla="*/ 540569 w 1762025"/>
                <a:gd name="connsiteY12" fmla="*/ 0 h 523235"/>
                <a:gd name="connsiteX13" fmla="*/ 395829 w 1762025"/>
                <a:gd name="connsiteY13" fmla="*/ 19246 h 523235"/>
                <a:gd name="connsiteX0" fmla="*/ 395829 w 1762025"/>
                <a:gd name="connsiteY0" fmla="*/ 19246 h 541372"/>
                <a:gd name="connsiteX1" fmla="*/ 187653 w 1762025"/>
                <a:gd name="connsiteY1" fmla="*/ 393 h 541372"/>
                <a:gd name="connsiteX2" fmla="*/ 1 w 1762025"/>
                <a:gd name="connsiteY2" fmla="*/ 20328 h 541372"/>
                <a:gd name="connsiteX3" fmla="*/ 68541 w 1762025"/>
                <a:gd name="connsiteY3" fmla="*/ 59998 h 541372"/>
                <a:gd name="connsiteX4" fmla="*/ 277993 w 1762025"/>
                <a:gd name="connsiteY4" fmla="*/ 238813 h 541372"/>
                <a:gd name="connsiteX5" fmla="*/ 456708 w 1762025"/>
                <a:gd name="connsiteY5" fmla="*/ 338186 h 541372"/>
                <a:gd name="connsiteX6" fmla="*/ 676177 w 1762025"/>
                <a:gd name="connsiteY6" fmla="*/ 465841 h 541372"/>
                <a:gd name="connsiteX7" fmla="*/ 1305121 w 1762025"/>
                <a:gd name="connsiteY7" fmla="*/ 536149 h 541372"/>
                <a:gd name="connsiteX8" fmla="*/ 1762025 w 1762025"/>
                <a:gd name="connsiteY8" fmla="*/ 75807 h 541372"/>
                <a:gd name="connsiteX9" fmla="*/ 1380534 w 1762025"/>
                <a:gd name="connsiteY9" fmla="*/ 17676 h 541372"/>
                <a:gd name="connsiteX10" fmla="*/ 1126009 w 1762025"/>
                <a:gd name="connsiteY10" fmla="*/ 27101 h 541372"/>
                <a:gd name="connsiteX11" fmla="*/ 883567 w 1762025"/>
                <a:gd name="connsiteY11" fmla="*/ 9526 h 541372"/>
                <a:gd name="connsiteX12" fmla="*/ 540569 w 1762025"/>
                <a:gd name="connsiteY12" fmla="*/ 0 h 541372"/>
                <a:gd name="connsiteX13" fmla="*/ 395829 w 1762025"/>
                <a:gd name="connsiteY13" fmla="*/ 19246 h 541372"/>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883567 w 1762025"/>
                <a:gd name="connsiteY11" fmla="*/ 10074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26009 w 1762025"/>
                <a:gd name="connsiteY10" fmla="*/ 27649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762025"/>
                <a:gd name="connsiteY0" fmla="*/ 19794 h 541920"/>
                <a:gd name="connsiteX1" fmla="*/ 187653 w 1762025"/>
                <a:gd name="connsiteY1" fmla="*/ 941 h 541920"/>
                <a:gd name="connsiteX2" fmla="*/ 1 w 1762025"/>
                <a:gd name="connsiteY2" fmla="*/ 20876 h 541920"/>
                <a:gd name="connsiteX3" fmla="*/ 68541 w 1762025"/>
                <a:gd name="connsiteY3" fmla="*/ 60546 h 541920"/>
                <a:gd name="connsiteX4" fmla="*/ 277993 w 1762025"/>
                <a:gd name="connsiteY4" fmla="*/ 239361 h 541920"/>
                <a:gd name="connsiteX5" fmla="*/ 456708 w 1762025"/>
                <a:gd name="connsiteY5" fmla="*/ 338734 h 541920"/>
                <a:gd name="connsiteX6" fmla="*/ 676177 w 1762025"/>
                <a:gd name="connsiteY6" fmla="*/ 466389 h 541920"/>
                <a:gd name="connsiteX7" fmla="*/ 1305121 w 1762025"/>
                <a:gd name="connsiteY7" fmla="*/ 536697 h 541920"/>
                <a:gd name="connsiteX8" fmla="*/ 1762025 w 1762025"/>
                <a:gd name="connsiteY8" fmla="*/ 76355 h 541920"/>
                <a:gd name="connsiteX9" fmla="*/ 1380534 w 1762025"/>
                <a:gd name="connsiteY9" fmla="*/ 18224 h 541920"/>
                <a:gd name="connsiteX10" fmla="*/ 1154289 w 1762025"/>
                <a:gd name="connsiteY10" fmla="*/ 37076 h 541920"/>
                <a:gd name="connsiteX11" fmla="*/ 911848 w 1762025"/>
                <a:gd name="connsiteY11" fmla="*/ 38355 h 541920"/>
                <a:gd name="connsiteX12" fmla="*/ 673522 w 1762025"/>
                <a:gd name="connsiteY12" fmla="*/ 27647 h 541920"/>
                <a:gd name="connsiteX13" fmla="*/ 540569 w 1762025"/>
                <a:gd name="connsiteY13" fmla="*/ 548 h 541920"/>
                <a:gd name="connsiteX14" fmla="*/ 395829 w 1762025"/>
                <a:gd name="connsiteY14" fmla="*/ 19794 h 541920"/>
                <a:gd name="connsiteX0" fmla="*/ 395829 w 1959988"/>
                <a:gd name="connsiteY0" fmla="*/ 19794 h 541920"/>
                <a:gd name="connsiteX1" fmla="*/ 187653 w 1959988"/>
                <a:gd name="connsiteY1" fmla="*/ 941 h 541920"/>
                <a:gd name="connsiteX2" fmla="*/ 1 w 1959988"/>
                <a:gd name="connsiteY2" fmla="*/ 20876 h 541920"/>
                <a:gd name="connsiteX3" fmla="*/ 68541 w 1959988"/>
                <a:gd name="connsiteY3" fmla="*/ 60546 h 541920"/>
                <a:gd name="connsiteX4" fmla="*/ 277993 w 1959988"/>
                <a:gd name="connsiteY4" fmla="*/ 239361 h 541920"/>
                <a:gd name="connsiteX5" fmla="*/ 456708 w 1959988"/>
                <a:gd name="connsiteY5" fmla="*/ 338734 h 541920"/>
                <a:gd name="connsiteX6" fmla="*/ 676177 w 1959988"/>
                <a:gd name="connsiteY6" fmla="*/ 466389 h 541920"/>
                <a:gd name="connsiteX7" fmla="*/ 1305121 w 1959988"/>
                <a:gd name="connsiteY7" fmla="*/ 536697 h 541920"/>
                <a:gd name="connsiteX8" fmla="*/ 1959988 w 1959988"/>
                <a:gd name="connsiteY8" fmla="*/ 151769 h 541920"/>
                <a:gd name="connsiteX9" fmla="*/ 1380534 w 1959988"/>
                <a:gd name="connsiteY9" fmla="*/ 18224 h 541920"/>
                <a:gd name="connsiteX10" fmla="*/ 1154289 w 1959988"/>
                <a:gd name="connsiteY10" fmla="*/ 37076 h 541920"/>
                <a:gd name="connsiteX11" fmla="*/ 911848 w 1959988"/>
                <a:gd name="connsiteY11" fmla="*/ 38355 h 541920"/>
                <a:gd name="connsiteX12" fmla="*/ 673522 w 1959988"/>
                <a:gd name="connsiteY12" fmla="*/ 27647 h 541920"/>
                <a:gd name="connsiteX13" fmla="*/ 540569 w 1959988"/>
                <a:gd name="connsiteY13" fmla="*/ 548 h 541920"/>
                <a:gd name="connsiteX14" fmla="*/ 395829 w 1959988"/>
                <a:gd name="connsiteY14" fmla="*/ 19794 h 541920"/>
                <a:gd name="connsiteX0" fmla="*/ 395829 w 1959988"/>
                <a:gd name="connsiteY0" fmla="*/ 19794 h 587845"/>
                <a:gd name="connsiteX1" fmla="*/ 187653 w 1959988"/>
                <a:gd name="connsiteY1" fmla="*/ 941 h 587845"/>
                <a:gd name="connsiteX2" fmla="*/ 1 w 1959988"/>
                <a:gd name="connsiteY2" fmla="*/ 20876 h 587845"/>
                <a:gd name="connsiteX3" fmla="*/ 68541 w 1959988"/>
                <a:gd name="connsiteY3" fmla="*/ 60546 h 587845"/>
                <a:gd name="connsiteX4" fmla="*/ 277993 w 1959988"/>
                <a:gd name="connsiteY4" fmla="*/ 239361 h 587845"/>
                <a:gd name="connsiteX5" fmla="*/ 456708 w 1959988"/>
                <a:gd name="connsiteY5" fmla="*/ 338734 h 587845"/>
                <a:gd name="connsiteX6" fmla="*/ 676177 w 1959988"/>
                <a:gd name="connsiteY6" fmla="*/ 466389 h 587845"/>
                <a:gd name="connsiteX7" fmla="*/ 1559645 w 1959988"/>
                <a:gd name="connsiteY7" fmla="*/ 583831 h 587845"/>
                <a:gd name="connsiteX8" fmla="*/ 1959988 w 1959988"/>
                <a:gd name="connsiteY8" fmla="*/ 151769 h 587845"/>
                <a:gd name="connsiteX9" fmla="*/ 1380534 w 1959988"/>
                <a:gd name="connsiteY9" fmla="*/ 18224 h 587845"/>
                <a:gd name="connsiteX10" fmla="*/ 1154289 w 1959988"/>
                <a:gd name="connsiteY10" fmla="*/ 37076 h 587845"/>
                <a:gd name="connsiteX11" fmla="*/ 911848 w 1959988"/>
                <a:gd name="connsiteY11" fmla="*/ 38355 h 587845"/>
                <a:gd name="connsiteX12" fmla="*/ 673522 w 1959988"/>
                <a:gd name="connsiteY12" fmla="*/ 27647 h 587845"/>
                <a:gd name="connsiteX13" fmla="*/ 540569 w 1959988"/>
                <a:gd name="connsiteY13" fmla="*/ 548 h 587845"/>
                <a:gd name="connsiteX14" fmla="*/ 395829 w 1959988"/>
                <a:gd name="connsiteY14" fmla="*/ 19794 h 587845"/>
                <a:gd name="connsiteX0" fmla="*/ 395829 w 1959988"/>
                <a:gd name="connsiteY0" fmla="*/ 19794 h 671509"/>
                <a:gd name="connsiteX1" fmla="*/ 187653 w 1959988"/>
                <a:gd name="connsiteY1" fmla="*/ 941 h 671509"/>
                <a:gd name="connsiteX2" fmla="*/ 1 w 1959988"/>
                <a:gd name="connsiteY2" fmla="*/ 20876 h 671509"/>
                <a:gd name="connsiteX3" fmla="*/ 68541 w 1959988"/>
                <a:gd name="connsiteY3" fmla="*/ 60546 h 671509"/>
                <a:gd name="connsiteX4" fmla="*/ 277993 w 1959988"/>
                <a:gd name="connsiteY4" fmla="*/ 239361 h 671509"/>
                <a:gd name="connsiteX5" fmla="*/ 456708 w 1959988"/>
                <a:gd name="connsiteY5" fmla="*/ 338734 h 671509"/>
                <a:gd name="connsiteX6" fmla="*/ 676177 w 1959988"/>
                <a:gd name="connsiteY6" fmla="*/ 466389 h 671509"/>
                <a:gd name="connsiteX7" fmla="*/ 1625633 w 1959988"/>
                <a:gd name="connsiteY7" fmla="*/ 668672 h 671509"/>
                <a:gd name="connsiteX8" fmla="*/ 1959988 w 1959988"/>
                <a:gd name="connsiteY8" fmla="*/ 151769 h 671509"/>
                <a:gd name="connsiteX9" fmla="*/ 1380534 w 1959988"/>
                <a:gd name="connsiteY9" fmla="*/ 18224 h 671509"/>
                <a:gd name="connsiteX10" fmla="*/ 1154289 w 1959988"/>
                <a:gd name="connsiteY10" fmla="*/ 37076 h 671509"/>
                <a:gd name="connsiteX11" fmla="*/ 911848 w 1959988"/>
                <a:gd name="connsiteY11" fmla="*/ 38355 h 671509"/>
                <a:gd name="connsiteX12" fmla="*/ 673522 w 1959988"/>
                <a:gd name="connsiteY12" fmla="*/ 27647 h 671509"/>
                <a:gd name="connsiteX13" fmla="*/ 540569 w 1959988"/>
                <a:gd name="connsiteY13" fmla="*/ 548 h 671509"/>
                <a:gd name="connsiteX14" fmla="*/ 395829 w 1959988"/>
                <a:gd name="connsiteY14" fmla="*/ 19794 h 671509"/>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380534 w 1959988"/>
                <a:gd name="connsiteY9" fmla="*/ 18224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154289 w 1959988"/>
                <a:gd name="connsiteY10" fmla="*/ 37076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911848 w 1959988"/>
                <a:gd name="connsiteY11" fmla="*/ 38355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42825 w 1959988"/>
                <a:gd name="connsiteY10" fmla="*/ 93637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794 h 672061"/>
                <a:gd name="connsiteX1" fmla="*/ 187653 w 1959988"/>
                <a:gd name="connsiteY1" fmla="*/ 941 h 672061"/>
                <a:gd name="connsiteX2" fmla="*/ 1 w 1959988"/>
                <a:gd name="connsiteY2" fmla="*/ 20876 h 672061"/>
                <a:gd name="connsiteX3" fmla="*/ 68541 w 1959988"/>
                <a:gd name="connsiteY3" fmla="*/ 60546 h 672061"/>
                <a:gd name="connsiteX4" fmla="*/ 277993 w 1959988"/>
                <a:gd name="connsiteY4" fmla="*/ 239361 h 672061"/>
                <a:gd name="connsiteX5" fmla="*/ 456708 w 1959988"/>
                <a:gd name="connsiteY5" fmla="*/ 338734 h 672061"/>
                <a:gd name="connsiteX6" fmla="*/ 723311 w 1959988"/>
                <a:gd name="connsiteY6" fmla="*/ 513523 h 672061"/>
                <a:gd name="connsiteX7" fmla="*/ 1625633 w 1959988"/>
                <a:gd name="connsiteY7" fmla="*/ 668672 h 672061"/>
                <a:gd name="connsiteX8" fmla="*/ 1959988 w 1959988"/>
                <a:gd name="connsiteY8" fmla="*/ 151769 h 672061"/>
                <a:gd name="connsiteX9" fmla="*/ 1701046 w 1959988"/>
                <a:gd name="connsiteY9" fmla="*/ 84212 h 672061"/>
                <a:gd name="connsiteX10" fmla="*/ 1380532 w 1959988"/>
                <a:gd name="connsiteY10" fmla="*/ 103064 h 672061"/>
                <a:gd name="connsiteX11" fmla="*/ 1072104 w 1959988"/>
                <a:gd name="connsiteY11" fmla="*/ 113769 h 672061"/>
                <a:gd name="connsiteX12" fmla="*/ 673522 w 1959988"/>
                <a:gd name="connsiteY12" fmla="*/ 27647 h 672061"/>
                <a:gd name="connsiteX13" fmla="*/ 540569 w 1959988"/>
                <a:gd name="connsiteY13" fmla="*/ 548 h 672061"/>
                <a:gd name="connsiteX14" fmla="*/ 395829 w 1959988"/>
                <a:gd name="connsiteY14" fmla="*/ 19794 h 672061"/>
                <a:gd name="connsiteX0" fmla="*/ 395829 w 1959988"/>
                <a:gd name="connsiteY0" fmla="*/ 19433 h 671700"/>
                <a:gd name="connsiteX1" fmla="*/ 187653 w 1959988"/>
                <a:gd name="connsiteY1" fmla="*/ 580 h 671700"/>
                <a:gd name="connsiteX2" fmla="*/ 1 w 1959988"/>
                <a:gd name="connsiteY2" fmla="*/ 20515 h 671700"/>
                <a:gd name="connsiteX3" fmla="*/ 68541 w 1959988"/>
                <a:gd name="connsiteY3" fmla="*/ 60185 h 671700"/>
                <a:gd name="connsiteX4" fmla="*/ 277993 w 1959988"/>
                <a:gd name="connsiteY4" fmla="*/ 239000 h 671700"/>
                <a:gd name="connsiteX5" fmla="*/ 456708 w 1959988"/>
                <a:gd name="connsiteY5" fmla="*/ 338373 h 671700"/>
                <a:gd name="connsiteX6" fmla="*/ 723311 w 1959988"/>
                <a:gd name="connsiteY6" fmla="*/ 513162 h 671700"/>
                <a:gd name="connsiteX7" fmla="*/ 1625633 w 1959988"/>
                <a:gd name="connsiteY7" fmla="*/ 668311 h 671700"/>
                <a:gd name="connsiteX8" fmla="*/ 1959988 w 1959988"/>
                <a:gd name="connsiteY8" fmla="*/ 151408 h 671700"/>
                <a:gd name="connsiteX9" fmla="*/ 1701046 w 1959988"/>
                <a:gd name="connsiteY9" fmla="*/ 83851 h 671700"/>
                <a:gd name="connsiteX10" fmla="*/ 1380532 w 1959988"/>
                <a:gd name="connsiteY10" fmla="*/ 102703 h 671700"/>
                <a:gd name="connsiteX11" fmla="*/ 1072104 w 1959988"/>
                <a:gd name="connsiteY11" fmla="*/ 113408 h 671700"/>
                <a:gd name="connsiteX12" fmla="*/ 862058 w 1959988"/>
                <a:gd name="connsiteY12" fmla="*/ 93274 h 671700"/>
                <a:gd name="connsiteX13" fmla="*/ 540569 w 1959988"/>
                <a:gd name="connsiteY13" fmla="*/ 187 h 671700"/>
                <a:gd name="connsiteX14" fmla="*/ 395829 w 1959988"/>
                <a:gd name="connsiteY14" fmla="*/ 19433 h 671700"/>
                <a:gd name="connsiteX0" fmla="*/ 395829 w 1959988"/>
                <a:gd name="connsiteY0" fmla="*/ 18853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395829 w 1959988"/>
                <a:gd name="connsiteY14" fmla="*/ 18853 h 671120"/>
                <a:gd name="connsiteX0" fmla="*/ 565512 w 1959988"/>
                <a:gd name="connsiteY0" fmla="*/ 141402 h 671120"/>
                <a:gd name="connsiteX1" fmla="*/ 187653 w 1959988"/>
                <a:gd name="connsiteY1" fmla="*/ 0 h 671120"/>
                <a:gd name="connsiteX2" fmla="*/ 1 w 1959988"/>
                <a:gd name="connsiteY2" fmla="*/ 19935 h 671120"/>
                <a:gd name="connsiteX3" fmla="*/ 68541 w 1959988"/>
                <a:gd name="connsiteY3" fmla="*/ 59605 h 671120"/>
                <a:gd name="connsiteX4" fmla="*/ 277993 w 1959988"/>
                <a:gd name="connsiteY4" fmla="*/ 238420 h 671120"/>
                <a:gd name="connsiteX5" fmla="*/ 456708 w 1959988"/>
                <a:gd name="connsiteY5" fmla="*/ 337793 h 671120"/>
                <a:gd name="connsiteX6" fmla="*/ 723311 w 1959988"/>
                <a:gd name="connsiteY6" fmla="*/ 512582 h 671120"/>
                <a:gd name="connsiteX7" fmla="*/ 1625633 w 1959988"/>
                <a:gd name="connsiteY7" fmla="*/ 667731 h 671120"/>
                <a:gd name="connsiteX8" fmla="*/ 1959988 w 1959988"/>
                <a:gd name="connsiteY8" fmla="*/ 150828 h 671120"/>
                <a:gd name="connsiteX9" fmla="*/ 1701046 w 1959988"/>
                <a:gd name="connsiteY9" fmla="*/ 83271 h 671120"/>
                <a:gd name="connsiteX10" fmla="*/ 1380532 w 1959988"/>
                <a:gd name="connsiteY10" fmla="*/ 102123 h 671120"/>
                <a:gd name="connsiteX11" fmla="*/ 1072104 w 1959988"/>
                <a:gd name="connsiteY11" fmla="*/ 112828 h 671120"/>
                <a:gd name="connsiteX12" fmla="*/ 862058 w 1959988"/>
                <a:gd name="connsiteY12" fmla="*/ 92694 h 671120"/>
                <a:gd name="connsiteX13" fmla="*/ 729105 w 1959988"/>
                <a:gd name="connsiteY13" fmla="*/ 131582 h 671120"/>
                <a:gd name="connsiteX14" fmla="*/ 565512 w 1959988"/>
                <a:gd name="connsiteY14" fmla="*/ 141402 h 671120"/>
                <a:gd name="connsiteX0" fmla="*/ 565512 w 1959988"/>
                <a:gd name="connsiteY0" fmla="*/ 124918 h 654636"/>
                <a:gd name="connsiteX1" fmla="*/ 366762 w 1959988"/>
                <a:gd name="connsiteY1" fmla="*/ 106065 h 654636"/>
                <a:gd name="connsiteX2" fmla="*/ 1 w 1959988"/>
                <a:gd name="connsiteY2" fmla="*/ 3451 h 654636"/>
                <a:gd name="connsiteX3" fmla="*/ 68541 w 1959988"/>
                <a:gd name="connsiteY3" fmla="*/ 43121 h 654636"/>
                <a:gd name="connsiteX4" fmla="*/ 277993 w 1959988"/>
                <a:gd name="connsiteY4" fmla="*/ 221936 h 654636"/>
                <a:gd name="connsiteX5" fmla="*/ 456708 w 1959988"/>
                <a:gd name="connsiteY5" fmla="*/ 321309 h 654636"/>
                <a:gd name="connsiteX6" fmla="*/ 723311 w 1959988"/>
                <a:gd name="connsiteY6" fmla="*/ 496098 h 654636"/>
                <a:gd name="connsiteX7" fmla="*/ 1625633 w 1959988"/>
                <a:gd name="connsiteY7" fmla="*/ 651247 h 654636"/>
                <a:gd name="connsiteX8" fmla="*/ 1959988 w 1959988"/>
                <a:gd name="connsiteY8" fmla="*/ 134344 h 654636"/>
                <a:gd name="connsiteX9" fmla="*/ 1701046 w 1959988"/>
                <a:gd name="connsiteY9" fmla="*/ 66787 h 654636"/>
                <a:gd name="connsiteX10" fmla="*/ 1380532 w 1959988"/>
                <a:gd name="connsiteY10" fmla="*/ 85639 h 654636"/>
                <a:gd name="connsiteX11" fmla="*/ 1072104 w 1959988"/>
                <a:gd name="connsiteY11" fmla="*/ 96344 h 654636"/>
                <a:gd name="connsiteX12" fmla="*/ 862058 w 1959988"/>
                <a:gd name="connsiteY12" fmla="*/ 76210 h 654636"/>
                <a:gd name="connsiteX13" fmla="*/ 729105 w 1959988"/>
                <a:gd name="connsiteY13" fmla="*/ 115098 h 654636"/>
                <a:gd name="connsiteX14" fmla="*/ 565512 w 1959988"/>
                <a:gd name="connsiteY14" fmla="*/ 124918 h 654636"/>
                <a:gd name="connsiteX0" fmla="*/ 496971 w 1891447"/>
                <a:gd name="connsiteY0" fmla="*/ 81797 h 611515"/>
                <a:gd name="connsiteX1" fmla="*/ 298221 w 1891447"/>
                <a:gd name="connsiteY1" fmla="*/ 62944 h 611515"/>
                <a:gd name="connsiteX2" fmla="*/ 270825 w 1891447"/>
                <a:gd name="connsiteY2" fmla="*/ 64025 h 611515"/>
                <a:gd name="connsiteX3" fmla="*/ 0 w 1891447"/>
                <a:gd name="connsiteY3" fmla="*/ 0 h 611515"/>
                <a:gd name="connsiteX4" fmla="*/ 209452 w 1891447"/>
                <a:gd name="connsiteY4" fmla="*/ 178815 h 611515"/>
                <a:gd name="connsiteX5" fmla="*/ 388167 w 1891447"/>
                <a:gd name="connsiteY5" fmla="*/ 278188 h 611515"/>
                <a:gd name="connsiteX6" fmla="*/ 654770 w 1891447"/>
                <a:gd name="connsiteY6" fmla="*/ 452977 h 611515"/>
                <a:gd name="connsiteX7" fmla="*/ 1557092 w 1891447"/>
                <a:gd name="connsiteY7" fmla="*/ 608126 h 611515"/>
                <a:gd name="connsiteX8" fmla="*/ 1891447 w 1891447"/>
                <a:gd name="connsiteY8" fmla="*/ 91223 h 611515"/>
                <a:gd name="connsiteX9" fmla="*/ 1632505 w 1891447"/>
                <a:gd name="connsiteY9" fmla="*/ 23666 h 611515"/>
                <a:gd name="connsiteX10" fmla="*/ 1311991 w 1891447"/>
                <a:gd name="connsiteY10" fmla="*/ 42518 h 611515"/>
                <a:gd name="connsiteX11" fmla="*/ 1003563 w 1891447"/>
                <a:gd name="connsiteY11" fmla="*/ 53223 h 611515"/>
                <a:gd name="connsiteX12" fmla="*/ 793517 w 1891447"/>
                <a:gd name="connsiteY12" fmla="*/ 33089 h 611515"/>
                <a:gd name="connsiteX13" fmla="*/ 660564 w 1891447"/>
                <a:gd name="connsiteY13" fmla="*/ 71977 h 611515"/>
                <a:gd name="connsiteX14" fmla="*/ 496971 w 1891447"/>
                <a:gd name="connsiteY14" fmla="*/ 81797 h 61151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36956 w 1834886"/>
                <a:gd name="connsiteY12" fmla="*/ 1025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152891 w 1834886"/>
                <a:gd name="connsiteY4" fmla="*/ 155985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40410 w 1834886"/>
                <a:gd name="connsiteY0" fmla="*/ 58967 h 588685"/>
                <a:gd name="connsiteX1" fmla="*/ 241660 w 1834886"/>
                <a:gd name="connsiteY1" fmla="*/ 40114 h 588685"/>
                <a:gd name="connsiteX2" fmla="*/ 214264 w 1834886"/>
                <a:gd name="connsiteY2" fmla="*/ 41195 h 588685"/>
                <a:gd name="connsiteX3" fmla="*/ 0 w 1834886"/>
                <a:gd name="connsiteY3" fmla="*/ 5450 h 588685"/>
                <a:gd name="connsiteX4" fmla="*/ 205279 w 1834886"/>
                <a:gd name="connsiteY4" fmla="*/ 165510 h 588685"/>
                <a:gd name="connsiteX5" fmla="*/ 331606 w 1834886"/>
                <a:gd name="connsiteY5" fmla="*/ 255358 h 588685"/>
                <a:gd name="connsiteX6" fmla="*/ 598209 w 1834886"/>
                <a:gd name="connsiteY6" fmla="*/ 430147 h 588685"/>
                <a:gd name="connsiteX7" fmla="*/ 1500531 w 1834886"/>
                <a:gd name="connsiteY7" fmla="*/ 585296 h 588685"/>
                <a:gd name="connsiteX8" fmla="*/ 1834886 w 1834886"/>
                <a:gd name="connsiteY8" fmla="*/ 68393 h 588685"/>
                <a:gd name="connsiteX9" fmla="*/ 1575944 w 1834886"/>
                <a:gd name="connsiteY9" fmla="*/ 836 h 588685"/>
                <a:gd name="connsiteX10" fmla="*/ 1255430 w 1834886"/>
                <a:gd name="connsiteY10" fmla="*/ 19688 h 588685"/>
                <a:gd name="connsiteX11" fmla="*/ 947002 w 1834886"/>
                <a:gd name="connsiteY11" fmla="*/ 30393 h 588685"/>
                <a:gd name="connsiteX12" fmla="*/ 765236 w 1834886"/>
                <a:gd name="connsiteY12" fmla="*/ 38539 h 588685"/>
                <a:gd name="connsiteX13" fmla="*/ 604003 w 1834886"/>
                <a:gd name="connsiteY13" fmla="*/ 49147 h 588685"/>
                <a:gd name="connsiteX14" fmla="*/ 440410 w 1834886"/>
                <a:gd name="connsiteY14" fmla="*/ 58967 h 588685"/>
                <a:gd name="connsiteX0" fmla="*/ 421360 w 1815836"/>
                <a:gd name="connsiteY0" fmla="*/ 58967 h 588685"/>
                <a:gd name="connsiteX1" fmla="*/ 222610 w 1815836"/>
                <a:gd name="connsiteY1" fmla="*/ 40114 h 588685"/>
                <a:gd name="connsiteX2" fmla="*/ 195214 w 1815836"/>
                <a:gd name="connsiteY2" fmla="*/ 41195 h 588685"/>
                <a:gd name="connsiteX3" fmla="*/ 0 w 1815836"/>
                <a:gd name="connsiteY3" fmla="*/ 36406 h 588685"/>
                <a:gd name="connsiteX4" fmla="*/ 186229 w 1815836"/>
                <a:gd name="connsiteY4" fmla="*/ 165510 h 588685"/>
                <a:gd name="connsiteX5" fmla="*/ 312556 w 1815836"/>
                <a:gd name="connsiteY5" fmla="*/ 255358 h 588685"/>
                <a:gd name="connsiteX6" fmla="*/ 579159 w 1815836"/>
                <a:gd name="connsiteY6" fmla="*/ 430147 h 588685"/>
                <a:gd name="connsiteX7" fmla="*/ 1481481 w 1815836"/>
                <a:gd name="connsiteY7" fmla="*/ 585296 h 588685"/>
                <a:gd name="connsiteX8" fmla="*/ 1815836 w 1815836"/>
                <a:gd name="connsiteY8" fmla="*/ 68393 h 588685"/>
                <a:gd name="connsiteX9" fmla="*/ 1556894 w 1815836"/>
                <a:gd name="connsiteY9" fmla="*/ 836 h 588685"/>
                <a:gd name="connsiteX10" fmla="*/ 1236380 w 1815836"/>
                <a:gd name="connsiteY10" fmla="*/ 19688 h 588685"/>
                <a:gd name="connsiteX11" fmla="*/ 927952 w 1815836"/>
                <a:gd name="connsiteY11" fmla="*/ 30393 h 588685"/>
                <a:gd name="connsiteX12" fmla="*/ 746186 w 1815836"/>
                <a:gd name="connsiteY12" fmla="*/ 38539 h 588685"/>
                <a:gd name="connsiteX13" fmla="*/ 584953 w 1815836"/>
                <a:gd name="connsiteY13" fmla="*/ 49147 h 588685"/>
                <a:gd name="connsiteX14" fmla="*/ 421360 w 1815836"/>
                <a:gd name="connsiteY14" fmla="*/ 58967 h 588685"/>
                <a:gd name="connsiteX0" fmla="*/ 421360 w 2084790"/>
                <a:gd name="connsiteY0" fmla="*/ 76989 h 606707"/>
                <a:gd name="connsiteX1" fmla="*/ 222610 w 2084790"/>
                <a:gd name="connsiteY1" fmla="*/ 58136 h 606707"/>
                <a:gd name="connsiteX2" fmla="*/ 195214 w 2084790"/>
                <a:gd name="connsiteY2" fmla="*/ 59217 h 606707"/>
                <a:gd name="connsiteX3" fmla="*/ 0 w 2084790"/>
                <a:gd name="connsiteY3" fmla="*/ 54428 h 606707"/>
                <a:gd name="connsiteX4" fmla="*/ 186229 w 2084790"/>
                <a:gd name="connsiteY4" fmla="*/ 183532 h 606707"/>
                <a:gd name="connsiteX5" fmla="*/ 312556 w 2084790"/>
                <a:gd name="connsiteY5" fmla="*/ 273380 h 606707"/>
                <a:gd name="connsiteX6" fmla="*/ 579159 w 2084790"/>
                <a:gd name="connsiteY6" fmla="*/ 448169 h 606707"/>
                <a:gd name="connsiteX7" fmla="*/ 1481481 w 2084790"/>
                <a:gd name="connsiteY7" fmla="*/ 603318 h 606707"/>
                <a:gd name="connsiteX8" fmla="*/ 2084790 w 2084790"/>
                <a:gd name="connsiteY8" fmla="*/ 0 h 606707"/>
                <a:gd name="connsiteX9" fmla="*/ 1815836 w 2084790"/>
                <a:gd name="connsiteY9" fmla="*/ 86415 h 606707"/>
                <a:gd name="connsiteX10" fmla="*/ 1556894 w 2084790"/>
                <a:gd name="connsiteY10" fmla="*/ 18858 h 606707"/>
                <a:gd name="connsiteX11" fmla="*/ 1236380 w 2084790"/>
                <a:gd name="connsiteY11" fmla="*/ 37710 h 606707"/>
                <a:gd name="connsiteX12" fmla="*/ 927952 w 2084790"/>
                <a:gd name="connsiteY12" fmla="*/ 48415 h 606707"/>
                <a:gd name="connsiteX13" fmla="*/ 746186 w 2084790"/>
                <a:gd name="connsiteY13" fmla="*/ 56561 h 606707"/>
                <a:gd name="connsiteX14" fmla="*/ 584953 w 2084790"/>
                <a:gd name="connsiteY14" fmla="*/ 67169 h 606707"/>
                <a:gd name="connsiteX15" fmla="*/ 421360 w 2084790"/>
                <a:gd name="connsiteY15" fmla="*/ 76989 h 606707"/>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815836 w 2084790"/>
                <a:gd name="connsiteY9" fmla="*/ 86415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71969"/>
                <a:gd name="connsiteX1" fmla="*/ 222610 w 2084790"/>
                <a:gd name="connsiteY1" fmla="*/ 58136 h 671969"/>
                <a:gd name="connsiteX2" fmla="*/ 195214 w 2084790"/>
                <a:gd name="connsiteY2" fmla="*/ 59217 h 671969"/>
                <a:gd name="connsiteX3" fmla="*/ 0 w 2084790"/>
                <a:gd name="connsiteY3" fmla="*/ 54428 h 671969"/>
                <a:gd name="connsiteX4" fmla="*/ 186229 w 2084790"/>
                <a:gd name="connsiteY4" fmla="*/ 183532 h 671969"/>
                <a:gd name="connsiteX5" fmla="*/ 312556 w 2084790"/>
                <a:gd name="connsiteY5" fmla="*/ 273380 h 671969"/>
                <a:gd name="connsiteX6" fmla="*/ 579159 w 2084790"/>
                <a:gd name="connsiteY6" fmla="*/ 448169 h 671969"/>
                <a:gd name="connsiteX7" fmla="*/ 1679443 w 2084790"/>
                <a:gd name="connsiteY7" fmla="*/ 669306 h 671969"/>
                <a:gd name="connsiteX8" fmla="*/ 2084790 w 2084790"/>
                <a:gd name="connsiteY8" fmla="*/ 0 h 671969"/>
                <a:gd name="connsiteX9" fmla="*/ 1721568 w 2084790"/>
                <a:gd name="connsiteY9" fmla="*/ 29854 h 671969"/>
                <a:gd name="connsiteX10" fmla="*/ 1556894 w 2084790"/>
                <a:gd name="connsiteY10" fmla="*/ 18858 h 671969"/>
                <a:gd name="connsiteX11" fmla="*/ 1236380 w 2084790"/>
                <a:gd name="connsiteY11" fmla="*/ 37710 h 671969"/>
                <a:gd name="connsiteX12" fmla="*/ 927952 w 2084790"/>
                <a:gd name="connsiteY12" fmla="*/ 48415 h 671969"/>
                <a:gd name="connsiteX13" fmla="*/ 746186 w 2084790"/>
                <a:gd name="connsiteY13" fmla="*/ 56561 h 671969"/>
                <a:gd name="connsiteX14" fmla="*/ 584953 w 2084790"/>
                <a:gd name="connsiteY14" fmla="*/ 67169 h 671969"/>
                <a:gd name="connsiteX15" fmla="*/ 421360 w 2084790"/>
                <a:gd name="connsiteY15" fmla="*/ 76989 h 671969"/>
                <a:gd name="connsiteX0" fmla="*/ 421360 w 2084790"/>
                <a:gd name="connsiteY0" fmla="*/ 76989 h 662626"/>
                <a:gd name="connsiteX1" fmla="*/ 222610 w 2084790"/>
                <a:gd name="connsiteY1" fmla="*/ 58136 h 662626"/>
                <a:gd name="connsiteX2" fmla="*/ 195214 w 2084790"/>
                <a:gd name="connsiteY2" fmla="*/ 59217 h 662626"/>
                <a:gd name="connsiteX3" fmla="*/ 0 w 2084790"/>
                <a:gd name="connsiteY3" fmla="*/ 54428 h 662626"/>
                <a:gd name="connsiteX4" fmla="*/ 186229 w 2084790"/>
                <a:gd name="connsiteY4" fmla="*/ 183532 h 662626"/>
                <a:gd name="connsiteX5" fmla="*/ 312556 w 2084790"/>
                <a:gd name="connsiteY5" fmla="*/ 273380 h 662626"/>
                <a:gd name="connsiteX6" fmla="*/ 579159 w 2084790"/>
                <a:gd name="connsiteY6" fmla="*/ 448169 h 662626"/>
                <a:gd name="connsiteX7" fmla="*/ 1651163 w 2084790"/>
                <a:gd name="connsiteY7" fmla="*/ 659879 h 662626"/>
                <a:gd name="connsiteX8" fmla="*/ 2084790 w 2084790"/>
                <a:gd name="connsiteY8" fmla="*/ 0 h 662626"/>
                <a:gd name="connsiteX9" fmla="*/ 1721568 w 2084790"/>
                <a:gd name="connsiteY9" fmla="*/ 29854 h 662626"/>
                <a:gd name="connsiteX10" fmla="*/ 1556894 w 2084790"/>
                <a:gd name="connsiteY10" fmla="*/ 18858 h 662626"/>
                <a:gd name="connsiteX11" fmla="*/ 1236380 w 2084790"/>
                <a:gd name="connsiteY11" fmla="*/ 37710 h 662626"/>
                <a:gd name="connsiteX12" fmla="*/ 927952 w 2084790"/>
                <a:gd name="connsiteY12" fmla="*/ 48415 h 662626"/>
                <a:gd name="connsiteX13" fmla="*/ 746186 w 2084790"/>
                <a:gd name="connsiteY13" fmla="*/ 56561 h 662626"/>
                <a:gd name="connsiteX14" fmla="*/ 584953 w 2084790"/>
                <a:gd name="connsiteY14" fmla="*/ 67169 h 662626"/>
                <a:gd name="connsiteX15" fmla="*/ 421360 w 2084790"/>
                <a:gd name="connsiteY15" fmla="*/ 76989 h 662626"/>
                <a:gd name="connsiteX0" fmla="*/ 421360 w 2348741"/>
                <a:gd name="connsiteY0" fmla="*/ 58967 h 644604"/>
                <a:gd name="connsiteX1" fmla="*/ 222610 w 2348741"/>
                <a:gd name="connsiteY1" fmla="*/ 40114 h 644604"/>
                <a:gd name="connsiteX2" fmla="*/ 195214 w 2348741"/>
                <a:gd name="connsiteY2" fmla="*/ 41195 h 644604"/>
                <a:gd name="connsiteX3" fmla="*/ 0 w 2348741"/>
                <a:gd name="connsiteY3" fmla="*/ 36406 h 644604"/>
                <a:gd name="connsiteX4" fmla="*/ 186229 w 2348741"/>
                <a:gd name="connsiteY4" fmla="*/ 165510 h 644604"/>
                <a:gd name="connsiteX5" fmla="*/ 312556 w 2348741"/>
                <a:gd name="connsiteY5" fmla="*/ 255358 h 644604"/>
                <a:gd name="connsiteX6" fmla="*/ 579159 w 2348741"/>
                <a:gd name="connsiteY6" fmla="*/ 430147 h 644604"/>
                <a:gd name="connsiteX7" fmla="*/ 1651163 w 2348741"/>
                <a:gd name="connsiteY7" fmla="*/ 641857 h 644604"/>
                <a:gd name="connsiteX8" fmla="*/ 2348741 w 2348741"/>
                <a:gd name="connsiteY8" fmla="*/ 831 h 644604"/>
                <a:gd name="connsiteX9" fmla="*/ 1721568 w 2348741"/>
                <a:gd name="connsiteY9" fmla="*/ 11832 h 644604"/>
                <a:gd name="connsiteX10" fmla="*/ 1556894 w 2348741"/>
                <a:gd name="connsiteY10" fmla="*/ 836 h 644604"/>
                <a:gd name="connsiteX11" fmla="*/ 1236380 w 2348741"/>
                <a:gd name="connsiteY11" fmla="*/ 19688 h 644604"/>
                <a:gd name="connsiteX12" fmla="*/ 927952 w 2348741"/>
                <a:gd name="connsiteY12" fmla="*/ 30393 h 644604"/>
                <a:gd name="connsiteX13" fmla="*/ 746186 w 2348741"/>
                <a:gd name="connsiteY13" fmla="*/ 38539 h 644604"/>
                <a:gd name="connsiteX14" fmla="*/ 584953 w 2348741"/>
                <a:gd name="connsiteY14" fmla="*/ 49147 h 644604"/>
                <a:gd name="connsiteX15" fmla="*/ 421360 w 2348741"/>
                <a:gd name="connsiteY15" fmla="*/ 58967 h 644604"/>
                <a:gd name="connsiteX0" fmla="*/ 421360 w 2386778"/>
                <a:gd name="connsiteY0" fmla="*/ 58967 h 708792"/>
                <a:gd name="connsiteX1" fmla="*/ 222610 w 2386778"/>
                <a:gd name="connsiteY1" fmla="*/ 40114 h 708792"/>
                <a:gd name="connsiteX2" fmla="*/ 195214 w 2386778"/>
                <a:gd name="connsiteY2" fmla="*/ 41195 h 708792"/>
                <a:gd name="connsiteX3" fmla="*/ 0 w 2386778"/>
                <a:gd name="connsiteY3" fmla="*/ 36406 h 708792"/>
                <a:gd name="connsiteX4" fmla="*/ 186229 w 2386778"/>
                <a:gd name="connsiteY4" fmla="*/ 165510 h 708792"/>
                <a:gd name="connsiteX5" fmla="*/ 312556 w 2386778"/>
                <a:gd name="connsiteY5" fmla="*/ 255358 h 708792"/>
                <a:gd name="connsiteX6" fmla="*/ 579159 w 2386778"/>
                <a:gd name="connsiteY6" fmla="*/ 430147 h 708792"/>
                <a:gd name="connsiteX7" fmla="*/ 1651163 w 2386778"/>
                <a:gd name="connsiteY7" fmla="*/ 641857 h 708792"/>
                <a:gd name="connsiteX8" fmla="*/ 2311034 w 2386778"/>
                <a:gd name="connsiteY8" fmla="*/ 670134 h 708792"/>
                <a:gd name="connsiteX9" fmla="*/ 2348741 w 2386778"/>
                <a:gd name="connsiteY9" fmla="*/ 831 h 708792"/>
                <a:gd name="connsiteX10" fmla="*/ 1721568 w 2386778"/>
                <a:gd name="connsiteY10" fmla="*/ 11832 h 708792"/>
                <a:gd name="connsiteX11" fmla="*/ 1556894 w 2386778"/>
                <a:gd name="connsiteY11" fmla="*/ 836 h 708792"/>
                <a:gd name="connsiteX12" fmla="*/ 1236380 w 2386778"/>
                <a:gd name="connsiteY12" fmla="*/ 19688 h 708792"/>
                <a:gd name="connsiteX13" fmla="*/ 927952 w 2386778"/>
                <a:gd name="connsiteY13" fmla="*/ 30393 h 708792"/>
                <a:gd name="connsiteX14" fmla="*/ 746186 w 2386778"/>
                <a:gd name="connsiteY14" fmla="*/ 38539 h 708792"/>
                <a:gd name="connsiteX15" fmla="*/ 584953 w 2386778"/>
                <a:gd name="connsiteY15" fmla="*/ 49147 h 708792"/>
                <a:gd name="connsiteX16" fmla="*/ 421360 w 2386778"/>
                <a:gd name="connsiteY16" fmla="*/ 58967 h 708792"/>
                <a:gd name="connsiteX0" fmla="*/ 421360 w 2362275"/>
                <a:gd name="connsiteY0" fmla="*/ 58967 h 708792"/>
                <a:gd name="connsiteX1" fmla="*/ 222610 w 2362275"/>
                <a:gd name="connsiteY1" fmla="*/ 40114 h 708792"/>
                <a:gd name="connsiteX2" fmla="*/ 195214 w 2362275"/>
                <a:gd name="connsiteY2" fmla="*/ 41195 h 708792"/>
                <a:gd name="connsiteX3" fmla="*/ 0 w 2362275"/>
                <a:gd name="connsiteY3" fmla="*/ 36406 h 708792"/>
                <a:gd name="connsiteX4" fmla="*/ 186229 w 2362275"/>
                <a:gd name="connsiteY4" fmla="*/ 165510 h 708792"/>
                <a:gd name="connsiteX5" fmla="*/ 312556 w 2362275"/>
                <a:gd name="connsiteY5" fmla="*/ 255358 h 708792"/>
                <a:gd name="connsiteX6" fmla="*/ 579159 w 2362275"/>
                <a:gd name="connsiteY6" fmla="*/ 430147 h 708792"/>
                <a:gd name="connsiteX7" fmla="*/ 1651163 w 2362275"/>
                <a:gd name="connsiteY7" fmla="*/ 641857 h 708792"/>
                <a:gd name="connsiteX8" fmla="*/ 2311034 w 2362275"/>
                <a:gd name="connsiteY8" fmla="*/ 670134 h 708792"/>
                <a:gd name="connsiteX9" fmla="*/ 2348741 w 2362275"/>
                <a:gd name="connsiteY9" fmla="*/ 831 h 708792"/>
                <a:gd name="connsiteX10" fmla="*/ 1721568 w 2362275"/>
                <a:gd name="connsiteY10" fmla="*/ 11832 h 708792"/>
                <a:gd name="connsiteX11" fmla="*/ 1556894 w 2362275"/>
                <a:gd name="connsiteY11" fmla="*/ 836 h 708792"/>
                <a:gd name="connsiteX12" fmla="*/ 1236380 w 2362275"/>
                <a:gd name="connsiteY12" fmla="*/ 19688 h 708792"/>
                <a:gd name="connsiteX13" fmla="*/ 927952 w 2362275"/>
                <a:gd name="connsiteY13" fmla="*/ 30393 h 708792"/>
                <a:gd name="connsiteX14" fmla="*/ 746186 w 2362275"/>
                <a:gd name="connsiteY14" fmla="*/ 38539 h 708792"/>
                <a:gd name="connsiteX15" fmla="*/ 584953 w 2362275"/>
                <a:gd name="connsiteY15" fmla="*/ 49147 h 708792"/>
                <a:gd name="connsiteX16" fmla="*/ 421360 w 2362275"/>
                <a:gd name="connsiteY16" fmla="*/ 58967 h 708792"/>
                <a:gd name="connsiteX0" fmla="*/ 421360 w 2362275"/>
                <a:gd name="connsiteY0" fmla="*/ 58967 h 670134"/>
                <a:gd name="connsiteX1" fmla="*/ 222610 w 2362275"/>
                <a:gd name="connsiteY1" fmla="*/ 40114 h 670134"/>
                <a:gd name="connsiteX2" fmla="*/ 195214 w 2362275"/>
                <a:gd name="connsiteY2" fmla="*/ 41195 h 670134"/>
                <a:gd name="connsiteX3" fmla="*/ 0 w 2362275"/>
                <a:gd name="connsiteY3" fmla="*/ 36406 h 670134"/>
                <a:gd name="connsiteX4" fmla="*/ 186229 w 2362275"/>
                <a:gd name="connsiteY4" fmla="*/ 165510 h 670134"/>
                <a:gd name="connsiteX5" fmla="*/ 312556 w 2362275"/>
                <a:gd name="connsiteY5" fmla="*/ 255358 h 670134"/>
                <a:gd name="connsiteX6" fmla="*/ 579159 w 2362275"/>
                <a:gd name="connsiteY6" fmla="*/ 430147 h 670134"/>
                <a:gd name="connsiteX7" fmla="*/ 1651163 w 2362275"/>
                <a:gd name="connsiteY7" fmla="*/ 641857 h 670134"/>
                <a:gd name="connsiteX8" fmla="*/ 2311034 w 2362275"/>
                <a:gd name="connsiteY8" fmla="*/ 670134 h 670134"/>
                <a:gd name="connsiteX9" fmla="*/ 2348741 w 2362275"/>
                <a:gd name="connsiteY9" fmla="*/ 831 h 670134"/>
                <a:gd name="connsiteX10" fmla="*/ 1721568 w 2362275"/>
                <a:gd name="connsiteY10" fmla="*/ 11832 h 670134"/>
                <a:gd name="connsiteX11" fmla="*/ 1556894 w 2362275"/>
                <a:gd name="connsiteY11" fmla="*/ 836 h 670134"/>
                <a:gd name="connsiteX12" fmla="*/ 1236380 w 2362275"/>
                <a:gd name="connsiteY12" fmla="*/ 19688 h 670134"/>
                <a:gd name="connsiteX13" fmla="*/ 927952 w 2362275"/>
                <a:gd name="connsiteY13" fmla="*/ 30393 h 670134"/>
                <a:gd name="connsiteX14" fmla="*/ 746186 w 2362275"/>
                <a:gd name="connsiteY14" fmla="*/ 38539 h 670134"/>
                <a:gd name="connsiteX15" fmla="*/ 584953 w 2362275"/>
                <a:gd name="connsiteY15" fmla="*/ 49147 h 670134"/>
                <a:gd name="connsiteX16" fmla="*/ 421360 w 2362275"/>
                <a:gd name="connsiteY16" fmla="*/ 58967 h 670134"/>
                <a:gd name="connsiteX0" fmla="*/ 421360 w 2362275"/>
                <a:gd name="connsiteY0" fmla="*/ 58967 h 726978"/>
                <a:gd name="connsiteX1" fmla="*/ 222610 w 2362275"/>
                <a:gd name="connsiteY1" fmla="*/ 40114 h 726978"/>
                <a:gd name="connsiteX2" fmla="*/ 195214 w 2362275"/>
                <a:gd name="connsiteY2" fmla="*/ 41195 h 726978"/>
                <a:gd name="connsiteX3" fmla="*/ 0 w 2362275"/>
                <a:gd name="connsiteY3" fmla="*/ 36406 h 726978"/>
                <a:gd name="connsiteX4" fmla="*/ 186229 w 2362275"/>
                <a:gd name="connsiteY4" fmla="*/ 165510 h 726978"/>
                <a:gd name="connsiteX5" fmla="*/ 312556 w 2362275"/>
                <a:gd name="connsiteY5" fmla="*/ 255358 h 726978"/>
                <a:gd name="connsiteX6" fmla="*/ 579159 w 2362275"/>
                <a:gd name="connsiteY6" fmla="*/ 430147 h 726978"/>
                <a:gd name="connsiteX7" fmla="*/ 1651163 w 2362275"/>
                <a:gd name="connsiteY7" fmla="*/ 641857 h 726978"/>
                <a:gd name="connsiteX8" fmla="*/ 1858547 w 2362275"/>
                <a:gd name="connsiteY8" fmla="*/ 698415 h 726978"/>
                <a:gd name="connsiteX9" fmla="*/ 2311034 w 2362275"/>
                <a:gd name="connsiteY9" fmla="*/ 670134 h 726978"/>
                <a:gd name="connsiteX10" fmla="*/ 2348741 w 2362275"/>
                <a:gd name="connsiteY10" fmla="*/ 831 h 726978"/>
                <a:gd name="connsiteX11" fmla="*/ 1721568 w 2362275"/>
                <a:gd name="connsiteY11" fmla="*/ 11832 h 726978"/>
                <a:gd name="connsiteX12" fmla="*/ 1556894 w 2362275"/>
                <a:gd name="connsiteY12" fmla="*/ 836 h 726978"/>
                <a:gd name="connsiteX13" fmla="*/ 1236380 w 2362275"/>
                <a:gd name="connsiteY13" fmla="*/ 19688 h 726978"/>
                <a:gd name="connsiteX14" fmla="*/ 927952 w 2362275"/>
                <a:gd name="connsiteY14" fmla="*/ 30393 h 726978"/>
                <a:gd name="connsiteX15" fmla="*/ 746186 w 2362275"/>
                <a:gd name="connsiteY15" fmla="*/ 38539 h 726978"/>
                <a:gd name="connsiteX16" fmla="*/ 584953 w 2362275"/>
                <a:gd name="connsiteY16" fmla="*/ 49147 h 726978"/>
                <a:gd name="connsiteX17" fmla="*/ 421360 w 2362275"/>
                <a:gd name="connsiteY17" fmla="*/ 58967 h 726978"/>
                <a:gd name="connsiteX0" fmla="*/ 421360 w 2362275"/>
                <a:gd name="connsiteY0" fmla="*/ 58967 h 699067"/>
                <a:gd name="connsiteX1" fmla="*/ 222610 w 2362275"/>
                <a:gd name="connsiteY1" fmla="*/ 40114 h 699067"/>
                <a:gd name="connsiteX2" fmla="*/ 195214 w 2362275"/>
                <a:gd name="connsiteY2" fmla="*/ 41195 h 699067"/>
                <a:gd name="connsiteX3" fmla="*/ 0 w 2362275"/>
                <a:gd name="connsiteY3" fmla="*/ 36406 h 699067"/>
                <a:gd name="connsiteX4" fmla="*/ 186229 w 2362275"/>
                <a:gd name="connsiteY4" fmla="*/ 165510 h 699067"/>
                <a:gd name="connsiteX5" fmla="*/ 312556 w 2362275"/>
                <a:gd name="connsiteY5" fmla="*/ 255358 h 699067"/>
                <a:gd name="connsiteX6" fmla="*/ 579159 w 2362275"/>
                <a:gd name="connsiteY6" fmla="*/ 430147 h 699067"/>
                <a:gd name="connsiteX7" fmla="*/ 1651163 w 2362275"/>
                <a:gd name="connsiteY7" fmla="*/ 641857 h 699067"/>
                <a:gd name="connsiteX8" fmla="*/ 1858547 w 2362275"/>
                <a:gd name="connsiteY8" fmla="*/ 698415 h 699067"/>
                <a:gd name="connsiteX9" fmla="*/ 2311034 w 2362275"/>
                <a:gd name="connsiteY9" fmla="*/ 670134 h 699067"/>
                <a:gd name="connsiteX10" fmla="*/ 2348741 w 2362275"/>
                <a:gd name="connsiteY10" fmla="*/ 831 h 699067"/>
                <a:gd name="connsiteX11" fmla="*/ 1721568 w 2362275"/>
                <a:gd name="connsiteY11" fmla="*/ 11832 h 699067"/>
                <a:gd name="connsiteX12" fmla="*/ 1556894 w 2362275"/>
                <a:gd name="connsiteY12" fmla="*/ 836 h 699067"/>
                <a:gd name="connsiteX13" fmla="*/ 1236380 w 2362275"/>
                <a:gd name="connsiteY13" fmla="*/ 19688 h 699067"/>
                <a:gd name="connsiteX14" fmla="*/ 927952 w 2362275"/>
                <a:gd name="connsiteY14" fmla="*/ 30393 h 699067"/>
                <a:gd name="connsiteX15" fmla="*/ 746186 w 2362275"/>
                <a:gd name="connsiteY15" fmla="*/ 38539 h 699067"/>
                <a:gd name="connsiteX16" fmla="*/ 584953 w 2362275"/>
                <a:gd name="connsiteY16" fmla="*/ 49147 h 699067"/>
                <a:gd name="connsiteX17" fmla="*/ 421360 w 2362275"/>
                <a:gd name="connsiteY17" fmla="*/ 58967 h 699067"/>
                <a:gd name="connsiteX0" fmla="*/ 421360 w 2362275"/>
                <a:gd name="connsiteY0" fmla="*/ 58967 h 676245"/>
                <a:gd name="connsiteX1" fmla="*/ 222610 w 2362275"/>
                <a:gd name="connsiteY1" fmla="*/ 40114 h 676245"/>
                <a:gd name="connsiteX2" fmla="*/ 195214 w 2362275"/>
                <a:gd name="connsiteY2" fmla="*/ 41195 h 676245"/>
                <a:gd name="connsiteX3" fmla="*/ 0 w 2362275"/>
                <a:gd name="connsiteY3" fmla="*/ 36406 h 676245"/>
                <a:gd name="connsiteX4" fmla="*/ 186229 w 2362275"/>
                <a:gd name="connsiteY4" fmla="*/ 165510 h 676245"/>
                <a:gd name="connsiteX5" fmla="*/ 312556 w 2362275"/>
                <a:gd name="connsiteY5" fmla="*/ 255358 h 676245"/>
                <a:gd name="connsiteX6" fmla="*/ 579159 w 2362275"/>
                <a:gd name="connsiteY6" fmla="*/ 430147 h 676245"/>
                <a:gd name="connsiteX7" fmla="*/ 1651163 w 2362275"/>
                <a:gd name="connsiteY7" fmla="*/ 641857 h 676245"/>
                <a:gd name="connsiteX8" fmla="*/ 1877401 w 2362275"/>
                <a:gd name="connsiteY8" fmla="*/ 670134 h 676245"/>
                <a:gd name="connsiteX9" fmla="*/ 2311034 w 2362275"/>
                <a:gd name="connsiteY9" fmla="*/ 670134 h 676245"/>
                <a:gd name="connsiteX10" fmla="*/ 2348741 w 2362275"/>
                <a:gd name="connsiteY10" fmla="*/ 831 h 676245"/>
                <a:gd name="connsiteX11" fmla="*/ 1721568 w 2362275"/>
                <a:gd name="connsiteY11" fmla="*/ 11832 h 676245"/>
                <a:gd name="connsiteX12" fmla="*/ 1556894 w 2362275"/>
                <a:gd name="connsiteY12" fmla="*/ 836 h 676245"/>
                <a:gd name="connsiteX13" fmla="*/ 1236380 w 2362275"/>
                <a:gd name="connsiteY13" fmla="*/ 19688 h 676245"/>
                <a:gd name="connsiteX14" fmla="*/ 927952 w 2362275"/>
                <a:gd name="connsiteY14" fmla="*/ 30393 h 676245"/>
                <a:gd name="connsiteX15" fmla="*/ 746186 w 2362275"/>
                <a:gd name="connsiteY15" fmla="*/ 38539 h 676245"/>
                <a:gd name="connsiteX16" fmla="*/ 584953 w 2362275"/>
                <a:gd name="connsiteY16" fmla="*/ 49147 h 676245"/>
                <a:gd name="connsiteX17" fmla="*/ 421360 w 2362275"/>
                <a:gd name="connsiteY17" fmla="*/ 58967 h 676245"/>
                <a:gd name="connsiteX0" fmla="*/ 421360 w 2362275"/>
                <a:gd name="connsiteY0" fmla="*/ 58967 h 676245"/>
                <a:gd name="connsiteX1" fmla="*/ 222610 w 2362275"/>
                <a:gd name="connsiteY1" fmla="*/ 40114 h 676245"/>
                <a:gd name="connsiteX2" fmla="*/ 0 w 2362275"/>
                <a:gd name="connsiteY2" fmla="*/ 36406 h 676245"/>
                <a:gd name="connsiteX3" fmla="*/ 186229 w 2362275"/>
                <a:gd name="connsiteY3" fmla="*/ 165510 h 676245"/>
                <a:gd name="connsiteX4" fmla="*/ 312556 w 2362275"/>
                <a:gd name="connsiteY4" fmla="*/ 255358 h 676245"/>
                <a:gd name="connsiteX5" fmla="*/ 579159 w 2362275"/>
                <a:gd name="connsiteY5" fmla="*/ 430147 h 676245"/>
                <a:gd name="connsiteX6" fmla="*/ 1651163 w 2362275"/>
                <a:gd name="connsiteY6" fmla="*/ 641857 h 676245"/>
                <a:gd name="connsiteX7" fmla="*/ 1877401 w 2362275"/>
                <a:gd name="connsiteY7" fmla="*/ 670134 h 676245"/>
                <a:gd name="connsiteX8" fmla="*/ 2311034 w 2362275"/>
                <a:gd name="connsiteY8" fmla="*/ 670134 h 676245"/>
                <a:gd name="connsiteX9" fmla="*/ 2348741 w 2362275"/>
                <a:gd name="connsiteY9" fmla="*/ 831 h 676245"/>
                <a:gd name="connsiteX10" fmla="*/ 1721568 w 2362275"/>
                <a:gd name="connsiteY10" fmla="*/ 11832 h 676245"/>
                <a:gd name="connsiteX11" fmla="*/ 1556894 w 2362275"/>
                <a:gd name="connsiteY11" fmla="*/ 836 h 676245"/>
                <a:gd name="connsiteX12" fmla="*/ 1236380 w 2362275"/>
                <a:gd name="connsiteY12" fmla="*/ 19688 h 676245"/>
                <a:gd name="connsiteX13" fmla="*/ 927952 w 2362275"/>
                <a:gd name="connsiteY13" fmla="*/ 30393 h 676245"/>
                <a:gd name="connsiteX14" fmla="*/ 746186 w 2362275"/>
                <a:gd name="connsiteY14" fmla="*/ 38539 h 676245"/>
                <a:gd name="connsiteX15" fmla="*/ 584953 w 2362275"/>
                <a:gd name="connsiteY15" fmla="*/ 49147 h 676245"/>
                <a:gd name="connsiteX16" fmla="*/ 421360 w 2362275"/>
                <a:gd name="connsiteY16" fmla="*/ 58967 h 676245"/>
                <a:gd name="connsiteX0" fmla="*/ 241337 w 2182252"/>
                <a:gd name="connsiteY0" fmla="*/ 58967 h 676245"/>
                <a:gd name="connsiteX1" fmla="*/ 42587 w 2182252"/>
                <a:gd name="connsiteY1" fmla="*/ 40114 h 676245"/>
                <a:gd name="connsiteX2" fmla="*/ 6206 w 2182252"/>
                <a:gd name="connsiteY2" fmla="*/ 165510 h 676245"/>
                <a:gd name="connsiteX3" fmla="*/ 132533 w 2182252"/>
                <a:gd name="connsiteY3" fmla="*/ 255358 h 676245"/>
                <a:gd name="connsiteX4" fmla="*/ 399136 w 2182252"/>
                <a:gd name="connsiteY4" fmla="*/ 430147 h 676245"/>
                <a:gd name="connsiteX5" fmla="*/ 1471140 w 2182252"/>
                <a:gd name="connsiteY5" fmla="*/ 641857 h 676245"/>
                <a:gd name="connsiteX6" fmla="*/ 1697378 w 2182252"/>
                <a:gd name="connsiteY6" fmla="*/ 670134 h 676245"/>
                <a:gd name="connsiteX7" fmla="*/ 2131011 w 2182252"/>
                <a:gd name="connsiteY7" fmla="*/ 670134 h 676245"/>
                <a:gd name="connsiteX8" fmla="*/ 2168718 w 2182252"/>
                <a:gd name="connsiteY8" fmla="*/ 831 h 676245"/>
                <a:gd name="connsiteX9" fmla="*/ 1541545 w 2182252"/>
                <a:gd name="connsiteY9" fmla="*/ 11832 h 676245"/>
                <a:gd name="connsiteX10" fmla="*/ 1376871 w 2182252"/>
                <a:gd name="connsiteY10" fmla="*/ 836 h 676245"/>
                <a:gd name="connsiteX11" fmla="*/ 1056357 w 2182252"/>
                <a:gd name="connsiteY11" fmla="*/ 19688 h 676245"/>
                <a:gd name="connsiteX12" fmla="*/ 747929 w 2182252"/>
                <a:gd name="connsiteY12" fmla="*/ 30393 h 676245"/>
                <a:gd name="connsiteX13" fmla="*/ 566163 w 2182252"/>
                <a:gd name="connsiteY13" fmla="*/ 38539 h 676245"/>
                <a:gd name="connsiteX14" fmla="*/ 404930 w 2182252"/>
                <a:gd name="connsiteY14" fmla="*/ 49147 h 676245"/>
                <a:gd name="connsiteX15" fmla="*/ 241337 w 2182252"/>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96897 w 2146616"/>
                <a:gd name="connsiteY3" fmla="*/ 255358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363500 w 2146616"/>
                <a:gd name="connsiteY4" fmla="*/ 430147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205701 w 2146616"/>
                <a:gd name="connsiteY0" fmla="*/ 58967 h 676245"/>
                <a:gd name="connsiteX1" fmla="*/ 6951 w 2146616"/>
                <a:gd name="connsiteY1" fmla="*/ 40114 h 676245"/>
                <a:gd name="connsiteX2" fmla="*/ 121399 w 2146616"/>
                <a:gd name="connsiteY2" fmla="*/ 203218 h 676245"/>
                <a:gd name="connsiteX3" fmla="*/ 341994 w 2146616"/>
                <a:gd name="connsiteY3" fmla="*/ 340199 h 676245"/>
                <a:gd name="connsiteX4" fmla="*/ 514329 w 2146616"/>
                <a:gd name="connsiteY4" fmla="*/ 477281 h 676245"/>
                <a:gd name="connsiteX5" fmla="*/ 1435504 w 2146616"/>
                <a:gd name="connsiteY5" fmla="*/ 641857 h 676245"/>
                <a:gd name="connsiteX6" fmla="*/ 1661742 w 2146616"/>
                <a:gd name="connsiteY6" fmla="*/ 670134 h 676245"/>
                <a:gd name="connsiteX7" fmla="*/ 2095375 w 2146616"/>
                <a:gd name="connsiteY7" fmla="*/ 670134 h 676245"/>
                <a:gd name="connsiteX8" fmla="*/ 2133082 w 2146616"/>
                <a:gd name="connsiteY8" fmla="*/ 831 h 676245"/>
                <a:gd name="connsiteX9" fmla="*/ 1505909 w 2146616"/>
                <a:gd name="connsiteY9" fmla="*/ 11832 h 676245"/>
                <a:gd name="connsiteX10" fmla="*/ 1341235 w 2146616"/>
                <a:gd name="connsiteY10" fmla="*/ 836 h 676245"/>
                <a:gd name="connsiteX11" fmla="*/ 1020721 w 2146616"/>
                <a:gd name="connsiteY11" fmla="*/ 19688 h 676245"/>
                <a:gd name="connsiteX12" fmla="*/ 712293 w 2146616"/>
                <a:gd name="connsiteY12" fmla="*/ 30393 h 676245"/>
                <a:gd name="connsiteX13" fmla="*/ 530527 w 2146616"/>
                <a:gd name="connsiteY13" fmla="*/ 38539 h 676245"/>
                <a:gd name="connsiteX14" fmla="*/ 369294 w 2146616"/>
                <a:gd name="connsiteY14" fmla="*/ 49147 h 676245"/>
                <a:gd name="connsiteX15" fmla="*/ 205701 w 2146616"/>
                <a:gd name="connsiteY15" fmla="*/ 58967 h 676245"/>
                <a:gd name="connsiteX0" fmla="*/ 161293 w 2102208"/>
                <a:gd name="connsiteY0" fmla="*/ 58967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61293 w 2102208"/>
                <a:gd name="connsiteY15" fmla="*/ 58967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24886 w 2102208"/>
                <a:gd name="connsiteY14" fmla="*/ 49147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24886 w 2102208"/>
                <a:gd name="connsiteY15" fmla="*/ 49147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343739 w 2102208"/>
                <a:gd name="connsiteY15" fmla="*/ 124561 h 676245"/>
                <a:gd name="connsiteX16" fmla="*/ 189573 w 2102208"/>
                <a:gd name="connsiteY16"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91848 w 2102208"/>
                <a:gd name="connsiteY14" fmla="*/ 57393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486119 w 2102208"/>
                <a:gd name="connsiteY13" fmla="*/ 38539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667885 w 2102208"/>
                <a:gd name="connsiteY12" fmla="*/ 30393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52107 w 2102208"/>
                <a:gd name="connsiteY13" fmla="*/ 104526 h 676245"/>
                <a:gd name="connsiteX14" fmla="*/ 354141 w 2102208"/>
                <a:gd name="connsiteY14" fmla="*/ 113954 h 676245"/>
                <a:gd name="connsiteX15" fmla="*/ 189573 w 2102208"/>
                <a:gd name="connsiteY15" fmla="*/ 96674 h 676245"/>
                <a:gd name="connsiteX0" fmla="*/ 189573 w 2102208"/>
                <a:gd name="connsiteY0" fmla="*/ 96674 h 676245"/>
                <a:gd name="connsiteX1" fmla="*/ 9677 w 2102208"/>
                <a:gd name="connsiteY1" fmla="*/ 115529 h 676245"/>
                <a:gd name="connsiteX2" fmla="*/ 76991 w 2102208"/>
                <a:gd name="connsiteY2" fmla="*/ 203218 h 676245"/>
                <a:gd name="connsiteX3" fmla="*/ 297586 w 2102208"/>
                <a:gd name="connsiteY3" fmla="*/ 340199 h 676245"/>
                <a:gd name="connsiteX4" fmla="*/ 469921 w 2102208"/>
                <a:gd name="connsiteY4" fmla="*/ 477281 h 676245"/>
                <a:gd name="connsiteX5" fmla="*/ 1391096 w 2102208"/>
                <a:gd name="connsiteY5" fmla="*/ 641857 h 676245"/>
                <a:gd name="connsiteX6" fmla="*/ 1617334 w 2102208"/>
                <a:gd name="connsiteY6" fmla="*/ 670134 h 676245"/>
                <a:gd name="connsiteX7" fmla="*/ 2050967 w 2102208"/>
                <a:gd name="connsiteY7" fmla="*/ 670134 h 676245"/>
                <a:gd name="connsiteX8" fmla="*/ 2088674 w 2102208"/>
                <a:gd name="connsiteY8" fmla="*/ 831 h 676245"/>
                <a:gd name="connsiteX9" fmla="*/ 1461501 w 2102208"/>
                <a:gd name="connsiteY9" fmla="*/ 11832 h 676245"/>
                <a:gd name="connsiteX10" fmla="*/ 1296827 w 2102208"/>
                <a:gd name="connsiteY10" fmla="*/ 836 h 676245"/>
                <a:gd name="connsiteX11" fmla="*/ 976313 w 2102208"/>
                <a:gd name="connsiteY11" fmla="*/ 19688 h 676245"/>
                <a:gd name="connsiteX12" fmla="*/ 752727 w 2102208"/>
                <a:gd name="connsiteY12" fmla="*/ 86954 h 676245"/>
                <a:gd name="connsiteX13" fmla="*/ 533254 w 2102208"/>
                <a:gd name="connsiteY13" fmla="*/ 66819 h 676245"/>
                <a:gd name="connsiteX14" fmla="*/ 354141 w 2102208"/>
                <a:gd name="connsiteY14" fmla="*/ 113954 h 676245"/>
                <a:gd name="connsiteX15" fmla="*/ 189573 w 2102208"/>
                <a:gd name="connsiteY15" fmla="*/ 96674 h 676245"/>
                <a:gd name="connsiteX0" fmla="*/ 189573 w 2102208"/>
                <a:gd name="connsiteY0" fmla="*/ 96197 h 675768"/>
                <a:gd name="connsiteX1" fmla="*/ 9677 w 2102208"/>
                <a:gd name="connsiteY1" fmla="*/ 115052 h 675768"/>
                <a:gd name="connsiteX2" fmla="*/ 76991 w 2102208"/>
                <a:gd name="connsiteY2" fmla="*/ 202741 h 675768"/>
                <a:gd name="connsiteX3" fmla="*/ 297586 w 2102208"/>
                <a:gd name="connsiteY3" fmla="*/ 339722 h 675768"/>
                <a:gd name="connsiteX4" fmla="*/ 469921 w 2102208"/>
                <a:gd name="connsiteY4" fmla="*/ 476804 h 675768"/>
                <a:gd name="connsiteX5" fmla="*/ 1391096 w 2102208"/>
                <a:gd name="connsiteY5" fmla="*/ 641380 h 675768"/>
                <a:gd name="connsiteX6" fmla="*/ 1617334 w 2102208"/>
                <a:gd name="connsiteY6" fmla="*/ 669657 h 675768"/>
                <a:gd name="connsiteX7" fmla="*/ 2050967 w 2102208"/>
                <a:gd name="connsiteY7" fmla="*/ 669657 h 675768"/>
                <a:gd name="connsiteX8" fmla="*/ 2088674 w 2102208"/>
                <a:gd name="connsiteY8" fmla="*/ 354 h 675768"/>
                <a:gd name="connsiteX9" fmla="*/ 1461501 w 2102208"/>
                <a:gd name="connsiteY9" fmla="*/ 11355 h 675768"/>
                <a:gd name="connsiteX10" fmla="*/ 1296827 w 2102208"/>
                <a:gd name="connsiteY10" fmla="*/ 359 h 675768"/>
                <a:gd name="connsiteX11" fmla="*/ 976313 w 2102208"/>
                <a:gd name="connsiteY11" fmla="*/ 66345 h 675768"/>
                <a:gd name="connsiteX12" fmla="*/ 752727 w 2102208"/>
                <a:gd name="connsiteY12" fmla="*/ 86477 h 675768"/>
                <a:gd name="connsiteX13" fmla="*/ 533254 w 2102208"/>
                <a:gd name="connsiteY13" fmla="*/ 66342 h 675768"/>
                <a:gd name="connsiteX14" fmla="*/ 354141 w 2102208"/>
                <a:gd name="connsiteY14" fmla="*/ 113477 h 675768"/>
                <a:gd name="connsiteX15" fmla="*/ 189573 w 2102208"/>
                <a:gd name="connsiteY15" fmla="*/ 96197 h 675768"/>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461501 w 2102208"/>
                <a:gd name="connsiteY9" fmla="*/ 11001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102208"/>
                <a:gd name="connsiteY0" fmla="*/ 95843 h 675414"/>
                <a:gd name="connsiteX1" fmla="*/ 9677 w 2102208"/>
                <a:gd name="connsiteY1" fmla="*/ 114698 h 675414"/>
                <a:gd name="connsiteX2" fmla="*/ 76991 w 2102208"/>
                <a:gd name="connsiteY2" fmla="*/ 202387 h 675414"/>
                <a:gd name="connsiteX3" fmla="*/ 297586 w 2102208"/>
                <a:gd name="connsiteY3" fmla="*/ 339368 h 675414"/>
                <a:gd name="connsiteX4" fmla="*/ 469921 w 2102208"/>
                <a:gd name="connsiteY4" fmla="*/ 476450 h 675414"/>
                <a:gd name="connsiteX5" fmla="*/ 1391096 w 2102208"/>
                <a:gd name="connsiteY5" fmla="*/ 641026 h 675414"/>
                <a:gd name="connsiteX6" fmla="*/ 1617334 w 2102208"/>
                <a:gd name="connsiteY6" fmla="*/ 669303 h 675414"/>
                <a:gd name="connsiteX7" fmla="*/ 2050967 w 2102208"/>
                <a:gd name="connsiteY7" fmla="*/ 669303 h 675414"/>
                <a:gd name="connsiteX8" fmla="*/ 2088674 w 2102208"/>
                <a:gd name="connsiteY8" fmla="*/ 0 h 675414"/>
                <a:gd name="connsiteX9" fmla="*/ 1555769 w 2102208"/>
                <a:gd name="connsiteY9" fmla="*/ 67562 h 675414"/>
                <a:gd name="connsiteX10" fmla="*/ 1249693 w 2102208"/>
                <a:gd name="connsiteY10" fmla="*/ 56566 h 675414"/>
                <a:gd name="connsiteX11" fmla="*/ 976313 w 2102208"/>
                <a:gd name="connsiteY11" fmla="*/ 65991 h 675414"/>
                <a:gd name="connsiteX12" fmla="*/ 752727 w 2102208"/>
                <a:gd name="connsiteY12" fmla="*/ 86123 h 675414"/>
                <a:gd name="connsiteX13" fmla="*/ 533254 w 2102208"/>
                <a:gd name="connsiteY13" fmla="*/ 65988 h 675414"/>
                <a:gd name="connsiteX14" fmla="*/ 354141 w 2102208"/>
                <a:gd name="connsiteY14" fmla="*/ 113123 h 675414"/>
                <a:gd name="connsiteX15" fmla="*/ 189573 w 2102208"/>
                <a:gd name="connsiteY15" fmla="*/ 95843 h 675414"/>
                <a:gd name="connsiteX0" fmla="*/ 189573 w 2094703"/>
                <a:gd name="connsiteY0" fmla="*/ 67563 h 647134"/>
                <a:gd name="connsiteX1" fmla="*/ 9677 w 2094703"/>
                <a:gd name="connsiteY1" fmla="*/ 86418 h 647134"/>
                <a:gd name="connsiteX2" fmla="*/ 76991 w 2094703"/>
                <a:gd name="connsiteY2" fmla="*/ 174107 h 647134"/>
                <a:gd name="connsiteX3" fmla="*/ 297586 w 2094703"/>
                <a:gd name="connsiteY3" fmla="*/ 311088 h 647134"/>
                <a:gd name="connsiteX4" fmla="*/ 469921 w 2094703"/>
                <a:gd name="connsiteY4" fmla="*/ 448170 h 647134"/>
                <a:gd name="connsiteX5" fmla="*/ 1391096 w 2094703"/>
                <a:gd name="connsiteY5" fmla="*/ 612746 h 647134"/>
                <a:gd name="connsiteX6" fmla="*/ 1617334 w 2094703"/>
                <a:gd name="connsiteY6" fmla="*/ 641023 h 647134"/>
                <a:gd name="connsiteX7" fmla="*/ 2050967 w 2094703"/>
                <a:gd name="connsiteY7" fmla="*/ 641023 h 647134"/>
                <a:gd name="connsiteX8" fmla="*/ 2079247 w 2094703"/>
                <a:gd name="connsiteY8" fmla="*/ 0 h 647134"/>
                <a:gd name="connsiteX9" fmla="*/ 1555769 w 2094703"/>
                <a:gd name="connsiteY9" fmla="*/ 39282 h 647134"/>
                <a:gd name="connsiteX10" fmla="*/ 1249693 w 2094703"/>
                <a:gd name="connsiteY10" fmla="*/ 28286 h 647134"/>
                <a:gd name="connsiteX11" fmla="*/ 976313 w 2094703"/>
                <a:gd name="connsiteY11" fmla="*/ 37711 h 647134"/>
                <a:gd name="connsiteX12" fmla="*/ 752727 w 2094703"/>
                <a:gd name="connsiteY12" fmla="*/ 57843 h 647134"/>
                <a:gd name="connsiteX13" fmla="*/ 533254 w 2094703"/>
                <a:gd name="connsiteY13" fmla="*/ 37708 h 647134"/>
                <a:gd name="connsiteX14" fmla="*/ 354141 w 2094703"/>
                <a:gd name="connsiteY14" fmla="*/ 84843 h 647134"/>
                <a:gd name="connsiteX15" fmla="*/ 189573 w 2094703"/>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47134"/>
                <a:gd name="connsiteX1" fmla="*/ 9677 w 2079247"/>
                <a:gd name="connsiteY1" fmla="*/ 86418 h 647134"/>
                <a:gd name="connsiteX2" fmla="*/ 76991 w 2079247"/>
                <a:gd name="connsiteY2" fmla="*/ 174107 h 647134"/>
                <a:gd name="connsiteX3" fmla="*/ 297586 w 2079247"/>
                <a:gd name="connsiteY3" fmla="*/ 311088 h 647134"/>
                <a:gd name="connsiteX4" fmla="*/ 469921 w 2079247"/>
                <a:gd name="connsiteY4" fmla="*/ 448170 h 647134"/>
                <a:gd name="connsiteX5" fmla="*/ 1391096 w 2079247"/>
                <a:gd name="connsiteY5" fmla="*/ 612746 h 647134"/>
                <a:gd name="connsiteX6" fmla="*/ 1617334 w 2079247"/>
                <a:gd name="connsiteY6" fmla="*/ 641023 h 647134"/>
                <a:gd name="connsiteX7" fmla="*/ 2050967 w 2079247"/>
                <a:gd name="connsiteY7" fmla="*/ 641023 h 647134"/>
                <a:gd name="connsiteX8" fmla="*/ 2079247 w 2079247"/>
                <a:gd name="connsiteY8" fmla="*/ 0 h 647134"/>
                <a:gd name="connsiteX9" fmla="*/ 1555769 w 2079247"/>
                <a:gd name="connsiteY9" fmla="*/ 39282 h 647134"/>
                <a:gd name="connsiteX10" fmla="*/ 1249693 w 2079247"/>
                <a:gd name="connsiteY10" fmla="*/ 28286 h 647134"/>
                <a:gd name="connsiteX11" fmla="*/ 976313 w 2079247"/>
                <a:gd name="connsiteY11" fmla="*/ 37711 h 647134"/>
                <a:gd name="connsiteX12" fmla="*/ 752727 w 2079247"/>
                <a:gd name="connsiteY12" fmla="*/ 57843 h 647134"/>
                <a:gd name="connsiteX13" fmla="*/ 533254 w 2079247"/>
                <a:gd name="connsiteY13" fmla="*/ 37708 h 647134"/>
                <a:gd name="connsiteX14" fmla="*/ 354141 w 2079247"/>
                <a:gd name="connsiteY14" fmla="*/ 84843 h 647134"/>
                <a:gd name="connsiteX15" fmla="*/ 189573 w 2079247"/>
                <a:gd name="connsiteY15" fmla="*/ 67563 h 647134"/>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84843 h 654279"/>
                <a:gd name="connsiteX15" fmla="*/ 189573 w 2079247"/>
                <a:gd name="connsiteY15" fmla="*/ 67563 h 654279"/>
                <a:gd name="connsiteX0" fmla="*/ 189573 w 2079247"/>
                <a:gd name="connsiteY0" fmla="*/ 67563 h 654279"/>
                <a:gd name="connsiteX1" fmla="*/ 9677 w 2079247"/>
                <a:gd name="connsiteY1" fmla="*/ 86418 h 654279"/>
                <a:gd name="connsiteX2" fmla="*/ 76991 w 2079247"/>
                <a:gd name="connsiteY2" fmla="*/ 174107 h 654279"/>
                <a:gd name="connsiteX3" fmla="*/ 297586 w 2079247"/>
                <a:gd name="connsiteY3" fmla="*/ 311088 h 654279"/>
                <a:gd name="connsiteX4" fmla="*/ 469921 w 2079247"/>
                <a:gd name="connsiteY4" fmla="*/ 448170 h 654279"/>
                <a:gd name="connsiteX5" fmla="*/ 1391096 w 2079247"/>
                <a:gd name="connsiteY5" fmla="*/ 612746 h 654279"/>
                <a:gd name="connsiteX6" fmla="*/ 1617334 w 2079247"/>
                <a:gd name="connsiteY6" fmla="*/ 641023 h 654279"/>
                <a:gd name="connsiteX7" fmla="*/ 2060393 w 2079247"/>
                <a:gd name="connsiteY7" fmla="*/ 650450 h 654279"/>
                <a:gd name="connsiteX8" fmla="*/ 2079247 w 2079247"/>
                <a:gd name="connsiteY8" fmla="*/ 0 h 654279"/>
                <a:gd name="connsiteX9" fmla="*/ 1555769 w 2079247"/>
                <a:gd name="connsiteY9" fmla="*/ 39282 h 654279"/>
                <a:gd name="connsiteX10" fmla="*/ 1249693 w 2079247"/>
                <a:gd name="connsiteY10" fmla="*/ 28286 h 654279"/>
                <a:gd name="connsiteX11" fmla="*/ 976313 w 2079247"/>
                <a:gd name="connsiteY11" fmla="*/ 37711 h 654279"/>
                <a:gd name="connsiteX12" fmla="*/ 752727 w 2079247"/>
                <a:gd name="connsiteY12" fmla="*/ 57843 h 654279"/>
                <a:gd name="connsiteX13" fmla="*/ 533254 w 2079247"/>
                <a:gd name="connsiteY13" fmla="*/ 37708 h 654279"/>
                <a:gd name="connsiteX14" fmla="*/ 354141 w 2079247"/>
                <a:gd name="connsiteY14" fmla="*/ 51505 h 654279"/>
                <a:gd name="connsiteX15" fmla="*/ 189573 w 2079247"/>
                <a:gd name="connsiteY15" fmla="*/ 67563 h 654279"/>
                <a:gd name="connsiteX0" fmla="*/ 211787 w 2101461"/>
                <a:gd name="connsiteY0" fmla="*/ 67563 h 654279"/>
                <a:gd name="connsiteX1" fmla="*/ 8078 w 2101461"/>
                <a:gd name="connsiteY1" fmla="*/ 79274 h 654279"/>
                <a:gd name="connsiteX2" fmla="*/ 99205 w 2101461"/>
                <a:gd name="connsiteY2" fmla="*/ 174107 h 654279"/>
                <a:gd name="connsiteX3" fmla="*/ 319800 w 2101461"/>
                <a:gd name="connsiteY3" fmla="*/ 311088 h 654279"/>
                <a:gd name="connsiteX4" fmla="*/ 492135 w 2101461"/>
                <a:gd name="connsiteY4" fmla="*/ 448170 h 654279"/>
                <a:gd name="connsiteX5" fmla="*/ 1413310 w 2101461"/>
                <a:gd name="connsiteY5" fmla="*/ 612746 h 654279"/>
                <a:gd name="connsiteX6" fmla="*/ 1639548 w 2101461"/>
                <a:gd name="connsiteY6" fmla="*/ 641023 h 654279"/>
                <a:gd name="connsiteX7" fmla="*/ 2082607 w 2101461"/>
                <a:gd name="connsiteY7" fmla="*/ 650450 h 654279"/>
                <a:gd name="connsiteX8" fmla="*/ 2101461 w 2101461"/>
                <a:gd name="connsiteY8" fmla="*/ 0 h 654279"/>
                <a:gd name="connsiteX9" fmla="*/ 1577983 w 2101461"/>
                <a:gd name="connsiteY9" fmla="*/ 39282 h 654279"/>
                <a:gd name="connsiteX10" fmla="*/ 1271907 w 2101461"/>
                <a:gd name="connsiteY10" fmla="*/ 28286 h 654279"/>
                <a:gd name="connsiteX11" fmla="*/ 998527 w 2101461"/>
                <a:gd name="connsiteY11" fmla="*/ 37711 h 654279"/>
                <a:gd name="connsiteX12" fmla="*/ 774941 w 2101461"/>
                <a:gd name="connsiteY12" fmla="*/ 57843 h 654279"/>
                <a:gd name="connsiteX13" fmla="*/ 555468 w 2101461"/>
                <a:gd name="connsiteY13" fmla="*/ 37708 h 654279"/>
                <a:gd name="connsiteX14" fmla="*/ 376355 w 2101461"/>
                <a:gd name="connsiteY14" fmla="*/ 51505 h 654279"/>
                <a:gd name="connsiteX15" fmla="*/ 211787 w 2101461"/>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66863 w 2093383"/>
                <a:gd name="connsiteY12" fmla="*/ 578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990449 w 2093383"/>
                <a:gd name="connsiteY11" fmla="*/ 37711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7162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790675 w 2093383"/>
                <a:gd name="connsiteY12" fmla="*/ 19743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63829 w 2093383"/>
                <a:gd name="connsiteY10" fmla="*/ 2828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569905 w 2093383"/>
                <a:gd name="connsiteY9" fmla="*/ 39282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9908 h 656624"/>
                <a:gd name="connsiteX1" fmla="*/ 0 w 2093383"/>
                <a:gd name="connsiteY1" fmla="*/ 81619 h 656624"/>
                <a:gd name="connsiteX2" fmla="*/ 91127 w 2093383"/>
                <a:gd name="connsiteY2" fmla="*/ 176452 h 656624"/>
                <a:gd name="connsiteX3" fmla="*/ 311722 w 2093383"/>
                <a:gd name="connsiteY3" fmla="*/ 313433 h 656624"/>
                <a:gd name="connsiteX4" fmla="*/ 484057 w 2093383"/>
                <a:gd name="connsiteY4" fmla="*/ 450515 h 656624"/>
                <a:gd name="connsiteX5" fmla="*/ 1405232 w 2093383"/>
                <a:gd name="connsiteY5" fmla="*/ 615091 h 656624"/>
                <a:gd name="connsiteX6" fmla="*/ 1631470 w 2093383"/>
                <a:gd name="connsiteY6" fmla="*/ 643368 h 656624"/>
                <a:gd name="connsiteX7" fmla="*/ 2074529 w 2093383"/>
                <a:gd name="connsiteY7" fmla="*/ 652795 h 656624"/>
                <a:gd name="connsiteX8" fmla="*/ 2093383 w 2093383"/>
                <a:gd name="connsiteY8" fmla="*/ 2345 h 656624"/>
                <a:gd name="connsiteX9" fmla="*/ 1615149 w 2093383"/>
                <a:gd name="connsiteY9" fmla="*/ 5909 h 656624"/>
                <a:gd name="connsiteX10" fmla="*/ 1285260 w 2093383"/>
                <a:gd name="connsiteY10" fmla="*/ 11581 h 656624"/>
                <a:gd name="connsiteX11" fmla="*/ 1040455 w 2093383"/>
                <a:gd name="connsiteY11" fmla="*/ 16243 h 656624"/>
                <a:gd name="connsiteX12" fmla="*/ 800200 w 2093383"/>
                <a:gd name="connsiteY12" fmla="*/ 26851 h 656624"/>
                <a:gd name="connsiteX13" fmla="*/ 547390 w 2093383"/>
                <a:gd name="connsiteY13" fmla="*/ 40053 h 656624"/>
                <a:gd name="connsiteX14" fmla="*/ 368277 w 2093383"/>
                <a:gd name="connsiteY14" fmla="*/ 53850 h 656624"/>
                <a:gd name="connsiteX15" fmla="*/ 203709 w 2093383"/>
                <a:gd name="connsiteY15" fmla="*/ 69908 h 656624"/>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93383"/>
                <a:gd name="connsiteY0" fmla="*/ 67563 h 654279"/>
                <a:gd name="connsiteX1" fmla="*/ 0 w 2093383"/>
                <a:gd name="connsiteY1" fmla="*/ 79274 h 654279"/>
                <a:gd name="connsiteX2" fmla="*/ 91127 w 2093383"/>
                <a:gd name="connsiteY2" fmla="*/ 174107 h 654279"/>
                <a:gd name="connsiteX3" fmla="*/ 311722 w 2093383"/>
                <a:gd name="connsiteY3" fmla="*/ 311088 h 654279"/>
                <a:gd name="connsiteX4" fmla="*/ 484057 w 2093383"/>
                <a:gd name="connsiteY4" fmla="*/ 448170 h 654279"/>
                <a:gd name="connsiteX5" fmla="*/ 1405232 w 2093383"/>
                <a:gd name="connsiteY5" fmla="*/ 612746 h 654279"/>
                <a:gd name="connsiteX6" fmla="*/ 1631470 w 2093383"/>
                <a:gd name="connsiteY6" fmla="*/ 641023 h 654279"/>
                <a:gd name="connsiteX7" fmla="*/ 2074529 w 2093383"/>
                <a:gd name="connsiteY7" fmla="*/ 650450 h 654279"/>
                <a:gd name="connsiteX8" fmla="*/ 2093383 w 2093383"/>
                <a:gd name="connsiteY8" fmla="*/ 0 h 654279"/>
                <a:gd name="connsiteX9" fmla="*/ 1615149 w 2093383"/>
                <a:gd name="connsiteY9" fmla="*/ 3564 h 654279"/>
                <a:gd name="connsiteX10" fmla="*/ 1285260 w 2093383"/>
                <a:gd name="connsiteY10" fmla="*/ 9236 h 654279"/>
                <a:gd name="connsiteX11" fmla="*/ 1040455 w 2093383"/>
                <a:gd name="connsiteY11" fmla="*/ 13898 h 654279"/>
                <a:gd name="connsiteX12" fmla="*/ 800200 w 2093383"/>
                <a:gd name="connsiteY12" fmla="*/ 24506 h 654279"/>
                <a:gd name="connsiteX13" fmla="*/ 547390 w 2093383"/>
                <a:gd name="connsiteY13" fmla="*/ 37708 h 654279"/>
                <a:gd name="connsiteX14" fmla="*/ 368277 w 2093383"/>
                <a:gd name="connsiteY14" fmla="*/ 51505 h 654279"/>
                <a:gd name="connsiteX15" fmla="*/ 203709 w 2093383"/>
                <a:gd name="connsiteY15" fmla="*/ 67563 h 654279"/>
                <a:gd name="connsiteX0" fmla="*/ 203709 w 2086239"/>
                <a:gd name="connsiteY0" fmla="*/ 63999 h 650715"/>
                <a:gd name="connsiteX1" fmla="*/ 0 w 2086239"/>
                <a:gd name="connsiteY1" fmla="*/ 75710 h 650715"/>
                <a:gd name="connsiteX2" fmla="*/ 91127 w 2086239"/>
                <a:gd name="connsiteY2" fmla="*/ 170543 h 650715"/>
                <a:gd name="connsiteX3" fmla="*/ 311722 w 2086239"/>
                <a:gd name="connsiteY3" fmla="*/ 307524 h 650715"/>
                <a:gd name="connsiteX4" fmla="*/ 484057 w 2086239"/>
                <a:gd name="connsiteY4" fmla="*/ 444606 h 650715"/>
                <a:gd name="connsiteX5" fmla="*/ 1405232 w 2086239"/>
                <a:gd name="connsiteY5" fmla="*/ 609182 h 650715"/>
                <a:gd name="connsiteX6" fmla="*/ 1631470 w 2086239"/>
                <a:gd name="connsiteY6" fmla="*/ 637459 h 650715"/>
                <a:gd name="connsiteX7" fmla="*/ 2074529 w 2086239"/>
                <a:gd name="connsiteY7" fmla="*/ 646886 h 650715"/>
                <a:gd name="connsiteX8" fmla="*/ 2086239 w 2086239"/>
                <a:gd name="connsiteY8" fmla="*/ 1198 h 650715"/>
                <a:gd name="connsiteX9" fmla="*/ 1615149 w 2086239"/>
                <a:gd name="connsiteY9" fmla="*/ 0 h 650715"/>
                <a:gd name="connsiteX10" fmla="*/ 1285260 w 2086239"/>
                <a:gd name="connsiteY10" fmla="*/ 5672 h 650715"/>
                <a:gd name="connsiteX11" fmla="*/ 1040455 w 2086239"/>
                <a:gd name="connsiteY11" fmla="*/ 10334 h 650715"/>
                <a:gd name="connsiteX12" fmla="*/ 800200 w 2086239"/>
                <a:gd name="connsiteY12" fmla="*/ 20942 h 650715"/>
                <a:gd name="connsiteX13" fmla="*/ 547390 w 2086239"/>
                <a:gd name="connsiteY13" fmla="*/ 34144 h 650715"/>
                <a:gd name="connsiteX14" fmla="*/ 368277 w 2086239"/>
                <a:gd name="connsiteY14" fmla="*/ 47941 h 650715"/>
                <a:gd name="connsiteX15" fmla="*/ 203709 w 2086239"/>
                <a:gd name="connsiteY15" fmla="*/ 63999 h 650715"/>
                <a:gd name="connsiteX0" fmla="*/ 203709 w 2086435"/>
                <a:gd name="connsiteY0" fmla="*/ 63999 h 698130"/>
                <a:gd name="connsiteX1" fmla="*/ 0 w 2086435"/>
                <a:gd name="connsiteY1" fmla="*/ 75710 h 698130"/>
                <a:gd name="connsiteX2" fmla="*/ 91127 w 2086435"/>
                <a:gd name="connsiteY2" fmla="*/ 170543 h 698130"/>
                <a:gd name="connsiteX3" fmla="*/ 311722 w 2086435"/>
                <a:gd name="connsiteY3" fmla="*/ 307524 h 698130"/>
                <a:gd name="connsiteX4" fmla="*/ 484057 w 2086435"/>
                <a:gd name="connsiteY4" fmla="*/ 444606 h 698130"/>
                <a:gd name="connsiteX5" fmla="*/ 1405232 w 2086435"/>
                <a:gd name="connsiteY5" fmla="*/ 609182 h 698130"/>
                <a:gd name="connsiteX6" fmla="*/ 1631470 w 2086435"/>
                <a:gd name="connsiteY6" fmla="*/ 637459 h 698130"/>
                <a:gd name="connsiteX7" fmla="*/ 2086435 w 2086435"/>
                <a:gd name="connsiteY7" fmla="*/ 696892 h 698130"/>
                <a:gd name="connsiteX8" fmla="*/ 2086239 w 2086435"/>
                <a:gd name="connsiteY8" fmla="*/ 1198 h 698130"/>
                <a:gd name="connsiteX9" fmla="*/ 1615149 w 2086435"/>
                <a:gd name="connsiteY9" fmla="*/ 0 h 698130"/>
                <a:gd name="connsiteX10" fmla="*/ 1285260 w 2086435"/>
                <a:gd name="connsiteY10" fmla="*/ 5672 h 698130"/>
                <a:gd name="connsiteX11" fmla="*/ 1040455 w 2086435"/>
                <a:gd name="connsiteY11" fmla="*/ 10334 h 698130"/>
                <a:gd name="connsiteX12" fmla="*/ 800200 w 2086435"/>
                <a:gd name="connsiteY12" fmla="*/ 20942 h 698130"/>
                <a:gd name="connsiteX13" fmla="*/ 547390 w 2086435"/>
                <a:gd name="connsiteY13" fmla="*/ 34144 h 698130"/>
                <a:gd name="connsiteX14" fmla="*/ 368277 w 2086435"/>
                <a:gd name="connsiteY14" fmla="*/ 47941 h 698130"/>
                <a:gd name="connsiteX15" fmla="*/ 203709 w 2086435"/>
                <a:gd name="connsiteY15" fmla="*/ 63999 h 698130"/>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405232 w 2086435"/>
                <a:gd name="connsiteY5" fmla="*/ 609182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1317126 w 2086435"/>
                <a:gd name="connsiteY5" fmla="*/ 640138 h 714817"/>
                <a:gd name="connsiteX6" fmla="*/ 1650520 w 2086435"/>
                <a:gd name="connsiteY6" fmla="*/ 713659 h 714817"/>
                <a:gd name="connsiteX7" fmla="*/ 2086435 w 2086435"/>
                <a:gd name="connsiteY7" fmla="*/ 696892 h 714817"/>
                <a:gd name="connsiteX8" fmla="*/ 2086239 w 2086435"/>
                <a:gd name="connsiteY8" fmla="*/ 1198 h 714817"/>
                <a:gd name="connsiteX9" fmla="*/ 1615149 w 2086435"/>
                <a:gd name="connsiteY9" fmla="*/ 0 h 714817"/>
                <a:gd name="connsiteX10" fmla="*/ 1285260 w 2086435"/>
                <a:gd name="connsiteY10" fmla="*/ 5672 h 714817"/>
                <a:gd name="connsiteX11" fmla="*/ 1040455 w 2086435"/>
                <a:gd name="connsiteY11" fmla="*/ 10334 h 714817"/>
                <a:gd name="connsiteX12" fmla="*/ 800200 w 2086435"/>
                <a:gd name="connsiteY12" fmla="*/ 20942 h 714817"/>
                <a:gd name="connsiteX13" fmla="*/ 547390 w 2086435"/>
                <a:gd name="connsiteY13" fmla="*/ 34144 h 714817"/>
                <a:gd name="connsiteX14" fmla="*/ 368277 w 2086435"/>
                <a:gd name="connsiteY14" fmla="*/ 47941 h 714817"/>
                <a:gd name="connsiteX15" fmla="*/ 203709 w 2086435"/>
                <a:gd name="connsiteY15"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484057 w 2086435"/>
                <a:gd name="connsiteY4" fmla="*/ 444606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311722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03709 w 2086435"/>
                <a:gd name="connsiteY0" fmla="*/ 63999 h 714817"/>
                <a:gd name="connsiteX1" fmla="*/ 0 w 2086435"/>
                <a:gd name="connsiteY1" fmla="*/ 75710 h 714817"/>
                <a:gd name="connsiteX2" fmla="*/ 91127 w 2086435"/>
                <a:gd name="connsiteY2" fmla="*/ 170543 h 714817"/>
                <a:gd name="connsiteX3" fmla="*/ 295053 w 2086435"/>
                <a:gd name="connsiteY3" fmla="*/ 307524 h 714817"/>
                <a:gd name="connsiteX4" fmla="*/ 553114 w 2086435"/>
                <a:gd name="connsiteY4" fmla="*/ 496993 h 714817"/>
                <a:gd name="connsiteX5" fmla="*/ 980996 w 2086435"/>
                <a:gd name="connsiteY5" fmla="*/ 592190 h 714817"/>
                <a:gd name="connsiteX6" fmla="*/ 1317126 w 2086435"/>
                <a:gd name="connsiteY6" fmla="*/ 640138 h 714817"/>
                <a:gd name="connsiteX7" fmla="*/ 1650520 w 2086435"/>
                <a:gd name="connsiteY7" fmla="*/ 713659 h 714817"/>
                <a:gd name="connsiteX8" fmla="*/ 2086435 w 2086435"/>
                <a:gd name="connsiteY8" fmla="*/ 696892 h 714817"/>
                <a:gd name="connsiteX9" fmla="*/ 2086239 w 2086435"/>
                <a:gd name="connsiteY9" fmla="*/ 1198 h 714817"/>
                <a:gd name="connsiteX10" fmla="*/ 1615149 w 2086435"/>
                <a:gd name="connsiteY10" fmla="*/ 0 h 714817"/>
                <a:gd name="connsiteX11" fmla="*/ 1285260 w 2086435"/>
                <a:gd name="connsiteY11" fmla="*/ 5672 h 714817"/>
                <a:gd name="connsiteX12" fmla="*/ 1040455 w 2086435"/>
                <a:gd name="connsiteY12" fmla="*/ 10334 h 714817"/>
                <a:gd name="connsiteX13" fmla="*/ 800200 w 2086435"/>
                <a:gd name="connsiteY13" fmla="*/ 20942 h 714817"/>
                <a:gd name="connsiteX14" fmla="*/ 547390 w 2086435"/>
                <a:gd name="connsiteY14" fmla="*/ 34144 h 714817"/>
                <a:gd name="connsiteX15" fmla="*/ 368277 w 2086435"/>
                <a:gd name="connsiteY15" fmla="*/ 47941 h 714817"/>
                <a:gd name="connsiteX16" fmla="*/ 203709 w 2086435"/>
                <a:gd name="connsiteY16" fmla="*/ 63999 h 714817"/>
                <a:gd name="connsiteX0" fmla="*/ 251334 w 2134060"/>
                <a:gd name="connsiteY0" fmla="*/ 63999 h 714817"/>
                <a:gd name="connsiteX1" fmla="*/ 0 w 2134060"/>
                <a:gd name="connsiteY1" fmla="*/ 78092 h 714817"/>
                <a:gd name="connsiteX2" fmla="*/ 138752 w 2134060"/>
                <a:gd name="connsiteY2" fmla="*/ 170543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251334 w 2134060"/>
                <a:gd name="connsiteY0" fmla="*/ 63999 h 714817"/>
                <a:gd name="connsiteX1" fmla="*/ 0 w 2134060"/>
                <a:gd name="connsiteY1" fmla="*/ 78092 h 714817"/>
                <a:gd name="connsiteX2" fmla="*/ 145896 w 2134060"/>
                <a:gd name="connsiteY2" fmla="*/ 177687 h 714817"/>
                <a:gd name="connsiteX3" fmla="*/ 342678 w 2134060"/>
                <a:gd name="connsiteY3" fmla="*/ 307524 h 714817"/>
                <a:gd name="connsiteX4" fmla="*/ 600739 w 2134060"/>
                <a:gd name="connsiteY4" fmla="*/ 496993 h 714817"/>
                <a:gd name="connsiteX5" fmla="*/ 1028621 w 2134060"/>
                <a:gd name="connsiteY5" fmla="*/ 592190 h 714817"/>
                <a:gd name="connsiteX6" fmla="*/ 1364751 w 2134060"/>
                <a:gd name="connsiteY6" fmla="*/ 640138 h 714817"/>
                <a:gd name="connsiteX7" fmla="*/ 1698145 w 2134060"/>
                <a:gd name="connsiteY7" fmla="*/ 713659 h 714817"/>
                <a:gd name="connsiteX8" fmla="*/ 2134060 w 2134060"/>
                <a:gd name="connsiteY8" fmla="*/ 696892 h 714817"/>
                <a:gd name="connsiteX9" fmla="*/ 2133864 w 2134060"/>
                <a:gd name="connsiteY9" fmla="*/ 1198 h 714817"/>
                <a:gd name="connsiteX10" fmla="*/ 1662774 w 2134060"/>
                <a:gd name="connsiteY10" fmla="*/ 0 h 714817"/>
                <a:gd name="connsiteX11" fmla="*/ 1332885 w 2134060"/>
                <a:gd name="connsiteY11" fmla="*/ 5672 h 714817"/>
                <a:gd name="connsiteX12" fmla="*/ 1088080 w 2134060"/>
                <a:gd name="connsiteY12" fmla="*/ 10334 h 714817"/>
                <a:gd name="connsiteX13" fmla="*/ 847825 w 2134060"/>
                <a:gd name="connsiteY13" fmla="*/ 20942 h 714817"/>
                <a:gd name="connsiteX14" fmla="*/ 595015 w 2134060"/>
                <a:gd name="connsiteY14" fmla="*/ 34144 h 714817"/>
                <a:gd name="connsiteX15" fmla="*/ 415902 w 2134060"/>
                <a:gd name="connsiteY15" fmla="*/ 47941 h 714817"/>
                <a:gd name="connsiteX16" fmla="*/ 251334 w 2134060"/>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267264 w 2058646"/>
                <a:gd name="connsiteY3" fmla="*/ 307524 h 714817"/>
                <a:gd name="connsiteX4" fmla="*/ 525325 w 2058646"/>
                <a:gd name="connsiteY4" fmla="*/ 49699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399239 w 2058646"/>
                <a:gd name="connsiteY3" fmla="*/ 316950 h 714817"/>
                <a:gd name="connsiteX4" fmla="*/ 525325 w 2058646"/>
                <a:gd name="connsiteY4" fmla="*/ 49699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70482 w 2058646"/>
                <a:gd name="connsiteY2" fmla="*/ 177687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63999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63999 h 714817"/>
                <a:gd name="connsiteX0" fmla="*/ 175920 w 2058646"/>
                <a:gd name="connsiteY0" fmla="*/ 26292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40488 w 2058646"/>
                <a:gd name="connsiteY15" fmla="*/ 47941 h 714817"/>
                <a:gd name="connsiteX16" fmla="*/ 175920 w 2058646"/>
                <a:gd name="connsiteY16" fmla="*/ 26292 h 714817"/>
                <a:gd name="connsiteX0" fmla="*/ 175920 w 2058646"/>
                <a:gd name="connsiteY0" fmla="*/ 26292 h 714817"/>
                <a:gd name="connsiteX1" fmla="*/ 0 w 2058646"/>
                <a:gd name="connsiteY1" fmla="*/ 40385 h 714817"/>
                <a:gd name="connsiteX2" fmla="*/ 183603 w 2058646"/>
                <a:gd name="connsiteY2" fmla="*/ 187114 h 714817"/>
                <a:gd name="connsiteX3" fmla="*/ 399239 w 2058646"/>
                <a:gd name="connsiteY3" fmla="*/ 316950 h 714817"/>
                <a:gd name="connsiteX4" fmla="*/ 657301 w 2058646"/>
                <a:gd name="connsiteY4" fmla="*/ 525273 h 714817"/>
                <a:gd name="connsiteX5" fmla="*/ 953207 w 2058646"/>
                <a:gd name="connsiteY5" fmla="*/ 592190 h 714817"/>
                <a:gd name="connsiteX6" fmla="*/ 1289337 w 2058646"/>
                <a:gd name="connsiteY6" fmla="*/ 640138 h 714817"/>
                <a:gd name="connsiteX7" fmla="*/ 1622731 w 2058646"/>
                <a:gd name="connsiteY7" fmla="*/ 713659 h 714817"/>
                <a:gd name="connsiteX8" fmla="*/ 2058646 w 2058646"/>
                <a:gd name="connsiteY8" fmla="*/ 696892 h 714817"/>
                <a:gd name="connsiteX9" fmla="*/ 2058450 w 2058646"/>
                <a:gd name="connsiteY9" fmla="*/ 1198 h 714817"/>
                <a:gd name="connsiteX10" fmla="*/ 1587360 w 2058646"/>
                <a:gd name="connsiteY10" fmla="*/ 0 h 714817"/>
                <a:gd name="connsiteX11" fmla="*/ 1257471 w 2058646"/>
                <a:gd name="connsiteY11" fmla="*/ 5672 h 714817"/>
                <a:gd name="connsiteX12" fmla="*/ 1012666 w 2058646"/>
                <a:gd name="connsiteY12" fmla="*/ 10334 h 714817"/>
                <a:gd name="connsiteX13" fmla="*/ 772411 w 2058646"/>
                <a:gd name="connsiteY13" fmla="*/ 20942 h 714817"/>
                <a:gd name="connsiteX14" fmla="*/ 519601 w 2058646"/>
                <a:gd name="connsiteY14" fmla="*/ 34144 h 714817"/>
                <a:gd name="connsiteX15" fmla="*/ 368768 w 2058646"/>
                <a:gd name="connsiteY15" fmla="*/ 10234 h 714817"/>
                <a:gd name="connsiteX16" fmla="*/ 175920 w 2058646"/>
                <a:gd name="connsiteY16" fmla="*/ 26292 h 714817"/>
                <a:gd name="connsiteX0" fmla="*/ 175920 w 2058646"/>
                <a:gd name="connsiteY0" fmla="*/ 32629 h 721154"/>
                <a:gd name="connsiteX1" fmla="*/ 0 w 2058646"/>
                <a:gd name="connsiteY1" fmla="*/ 46722 h 721154"/>
                <a:gd name="connsiteX2" fmla="*/ 183603 w 2058646"/>
                <a:gd name="connsiteY2" fmla="*/ 193451 h 721154"/>
                <a:gd name="connsiteX3" fmla="*/ 399239 w 2058646"/>
                <a:gd name="connsiteY3" fmla="*/ 323287 h 721154"/>
                <a:gd name="connsiteX4" fmla="*/ 657301 w 2058646"/>
                <a:gd name="connsiteY4" fmla="*/ 531610 h 721154"/>
                <a:gd name="connsiteX5" fmla="*/ 953207 w 2058646"/>
                <a:gd name="connsiteY5" fmla="*/ 598527 h 721154"/>
                <a:gd name="connsiteX6" fmla="*/ 1289337 w 2058646"/>
                <a:gd name="connsiteY6" fmla="*/ 646475 h 721154"/>
                <a:gd name="connsiteX7" fmla="*/ 1622731 w 2058646"/>
                <a:gd name="connsiteY7" fmla="*/ 719996 h 721154"/>
                <a:gd name="connsiteX8" fmla="*/ 2058646 w 2058646"/>
                <a:gd name="connsiteY8" fmla="*/ 703229 h 721154"/>
                <a:gd name="connsiteX9" fmla="*/ 2058450 w 2058646"/>
                <a:gd name="connsiteY9" fmla="*/ 7535 h 721154"/>
                <a:gd name="connsiteX10" fmla="*/ 1587360 w 2058646"/>
                <a:gd name="connsiteY10" fmla="*/ 6337 h 721154"/>
                <a:gd name="connsiteX11" fmla="*/ 1257471 w 2058646"/>
                <a:gd name="connsiteY11" fmla="*/ 12009 h 721154"/>
                <a:gd name="connsiteX12" fmla="*/ 1012666 w 2058646"/>
                <a:gd name="connsiteY12" fmla="*/ 16671 h 721154"/>
                <a:gd name="connsiteX13" fmla="*/ 772411 w 2058646"/>
                <a:gd name="connsiteY13" fmla="*/ 27279 h 721154"/>
                <a:gd name="connsiteX14" fmla="*/ 567226 w 2058646"/>
                <a:gd name="connsiteY14" fmla="*/ 0 h 721154"/>
                <a:gd name="connsiteX15" fmla="*/ 368768 w 2058646"/>
                <a:gd name="connsiteY15" fmla="*/ 16571 h 721154"/>
                <a:gd name="connsiteX16" fmla="*/ 175920 w 2058646"/>
                <a:gd name="connsiteY16" fmla="*/ 32629 h 721154"/>
                <a:gd name="connsiteX0" fmla="*/ 175920 w 2058646"/>
                <a:gd name="connsiteY0" fmla="*/ 32629 h 721154"/>
                <a:gd name="connsiteX1" fmla="*/ 0 w 2058646"/>
                <a:gd name="connsiteY1" fmla="*/ 46722 h 721154"/>
                <a:gd name="connsiteX2" fmla="*/ 183603 w 2058646"/>
                <a:gd name="connsiteY2" fmla="*/ 193451 h 721154"/>
                <a:gd name="connsiteX3" fmla="*/ 399239 w 2058646"/>
                <a:gd name="connsiteY3" fmla="*/ 323287 h 721154"/>
                <a:gd name="connsiteX4" fmla="*/ 657301 w 2058646"/>
                <a:gd name="connsiteY4" fmla="*/ 531610 h 721154"/>
                <a:gd name="connsiteX5" fmla="*/ 953207 w 2058646"/>
                <a:gd name="connsiteY5" fmla="*/ 598527 h 721154"/>
                <a:gd name="connsiteX6" fmla="*/ 1289337 w 2058646"/>
                <a:gd name="connsiteY6" fmla="*/ 646475 h 721154"/>
                <a:gd name="connsiteX7" fmla="*/ 1622731 w 2058646"/>
                <a:gd name="connsiteY7" fmla="*/ 719996 h 721154"/>
                <a:gd name="connsiteX8" fmla="*/ 2058646 w 2058646"/>
                <a:gd name="connsiteY8" fmla="*/ 703229 h 721154"/>
                <a:gd name="connsiteX9" fmla="*/ 2058450 w 2058646"/>
                <a:gd name="connsiteY9" fmla="*/ 7535 h 721154"/>
                <a:gd name="connsiteX10" fmla="*/ 1587360 w 2058646"/>
                <a:gd name="connsiteY10" fmla="*/ 6337 h 721154"/>
                <a:gd name="connsiteX11" fmla="*/ 1257471 w 2058646"/>
                <a:gd name="connsiteY11" fmla="*/ 12009 h 721154"/>
                <a:gd name="connsiteX12" fmla="*/ 1012666 w 2058646"/>
                <a:gd name="connsiteY12" fmla="*/ 16671 h 721154"/>
                <a:gd name="connsiteX13" fmla="*/ 772411 w 2058646"/>
                <a:gd name="connsiteY13" fmla="*/ 27279 h 721154"/>
                <a:gd name="connsiteX14" fmla="*/ 567226 w 2058646"/>
                <a:gd name="connsiteY14" fmla="*/ 0 h 721154"/>
                <a:gd name="connsiteX15" fmla="*/ 352100 w 2058646"/>
                <a:gd name="connsiteY15" fmla="*/ 14190 h 721154"/>
                <a:gd name="connsiteX16" fmla="*/ 175920 w 2058646"/>
                <a:gd name="connsiteY16" fmla="*/ 32629 h 721154"/>
                <a:gd name="connsiteX0" fmla="*/ 175920 w 2058646"/>
                <a:gd name="connsiteY0" fmla="*/ 48212 h 736737"/>
                <a:gd name="connsiteX1" fmla="*/ 0 w 2058646"/>
                <a:gd name="connsiteY1" fmla="*/ 62305 h 736737"/>
                <a:gd name="connsiteX2" fmla="*/ 183603 w 2058646"/>
                <a:gd name="connsiteY2" fmla="*/ 209034 h 736737"/>
                <a:gd name="connsiteX3" fmla="*/ 399239 w 2058646"/>
                <a:gd name="connsiteY3" fmla="*/ 338870 h 736737"/>
                <a:gd name="connsiteX4" fmla="*/ 657301 w 2058646"/>
                <a:gd name="connsiteY4" fmla="*/ 547193 h 736737"/>
                <a:gd name="connsiteX5" fmla="*/ 953207 w 2058646"/>
                <a:gd name="connsiteY5" fmla="*/ 614110 h 736737"/>
                <a:gd name="connsiteX6" fmla="*/ 1289337 w 2058646"/>
                <a:gd name="connsiteY6" fmla="*/ 662058 h 736737"/>
                <a:gd name="connsiteX7" fmla="*/ 1622731 w 2058646"/>
                <a:gd name="connsiteY7" fmla="*/ 735579 h 736737"/>
                <a:gd name="connsiteX8" fmla="*/ 2058646 w 2058646"/>
                <a:gd name="connsiteY8" fmla="*/ 718812 h 736737"/>
                <a:gd name="connsiteX9" fmla="*/ 2058450 w 2058646"/>
                <a:gd name="connsiteY9" fmla="*/ 23118 h 736737"/>
                <a:gd name="connsiteX10" fmla="*/ 1587360 w 2058646"/>
                <a:gd name="connsiteY10" fmla="*/ 21920 h 736737"/>
                <a:gd name="connsiteX11" fmla="*/ 1257471 w 2058646"/>
                <a:gd name="connsiteY11" fmla="*/ 27592 h 736737"/>
                <a:gd name="connsiteX12" fmla="*/ 1012666 w 2058646"/>
                <a:gd name="connsiteY12" fmla="*/ 32254 h 736737"/>
                <a:gd name="connsiteX13" fmla="*/ 791461 w 2058646"/>
                <a:gd name="connsiteY13" fmla="*/ 0 h 736737"/>
                <a:gd name="connsiteX14" fmla="*/ 567226 w 2058646"/>
                <a:gd name="connsiteY14" fmla="*/ 15583 h 736737"/>
                <a:gd name="connsiteX15" fmla="*/ 352100 w 2058646"/>
                <a:gd name="connsiteY15" fmla="*/ 29773 h 736737"/>
                <a:gd name="connsiteX16" fmla="*/ 175920 w 2058646"/>
                <a:gd name="connsiteY16" fmla="*/ 48212 h 736737"/>
                <a:gd name="connsiteX0" fmla="*/ 175920 w 2058646"/>
                <a:gd name="connsiteY0" fmla="*/ 63728 h 752253"/>
                <a:gd name="connsiteX1" fmla="*/ 0 w 2058646"/>
                <a:gd name="connsiteY1" fmla="*/ 77821 h 752253"/>
                <a:gd name="connsiteX2" fmla="*/ 183603 w 2058646"/>
                <a:gd name="connsiteY2" fmla="*/ 224550 h 752253"/>
                <a:gd name="connsiteX3" fmla="*/ 399239 w 2058646"/>
                <a:gd name="connsiteY3" fmla="*/ 354386 h 752253"/>
                <a:gd name="connsiteX4" fmla="*/ 657301 w 2058646"/>
                <a:gd name="connsiteY4" fmla="*/ 562709 h 752253"/>
                <a:gd name="connsiteX5" fmla="*/ 953207 w 2058646"/>
                <a:gd name="connsiteY5" fmla="*/ 629626 h 752253"/>
                <a:gd name="connsiteX6" fmla="*/ 1289337 w 2058646"/>
                <a:gd name="connsiteY6" fmla="*/ 677574 h 752253"/>
                <a:gd name="connsiteX7" fmla="*/ 1622731 w 2058646"/>
                <a:gd name="connsiteY7" fmla="*/ 751095 h 752253"/>
                <a:gd name="connsiteX8" fmla="*/ 2058646 w 2058646"/>
                <a:gd name="connsiteY8" fmla="*/ 734328 h 752253"/>
                <a:gd name="connsiteX9" fmla="*/ 2058450 w 2058646"/>
                <a:gd name="connsiteY9" fmla="*/ 38634 h 752253"/>
                <a:gd name="connsiteX10" fmla="*/ 1587360 w 2058646"/>
                <a:gd name="connsiteY10" fmla="*/ 37436 h 752253"/>
                <a:gd name="connsiteX11" fmla="*/ 1257471 w 2058646"/>
                <a:gd name="connsiteY11" fmla="*/ 43108 h 752253"/>
                <a:gd name="connsiteX12" fmla="*/ 1041241 w 2058646"/>
                <a:gd name="connsiteY12" fmla="*/ 145 h 752253"/>
                <a:gd name="connsiteX13" fmla="*/ 791461 w 2058646"/>
                <a:gd name="connsiteY13" fmla="*/ 15516 h 752253"/>
                <a:gd name="connsiteX14" fmla="*/ 567226 w 2058646"/>
                <a:gd name="connsiteY14" fmla="*/ 31099 h 752253"/>
                <a:gd name="connsiteX15" fmla="*/ 352100 w 2058646"/>
                <a:gd name="connsiteY15" fmla="*/ 45289 h 752253"/>
                <a:gd name="connsiteX16" fmla="*/ 175920 w 2058646"/>
                <a:gd name="connsiteY16" fmla="*/ 63728 h 752253"/>
                <a:gd name="connsiteX0" fmla="*/ 175920 w 2058646"/>
                <a:gd name="connsiteY0" fmla="*/ 73008 h 761533"/>
                <a:gd name="connsiteX1" fmla="*/ 0 w 2058646"/>
                <a:gd name="connsiteY1" fmla="*/ 87101 h 761533"/>
                <a:gd name="connsiteX2" fmla="*/ 183603 w 2058646"/>
                <a:gd name="connsiteY2" fmla="*/ 233830 h 761533"/>
                <a:gd name="connsiteX3" fmla="*/ 399239 w 2058646"/>
                <a:gd name="connsiteY3" fmla="*/ 363666 h 761533"/>
                <a:gd name="connsiteX4" fmla="*/ 657301 w 2058646"/>
                <a:gd name="connsiteY4" fmla="*/ 571989 h 761533"/>
                <a:gd name="connsiteX5" fmla="*/ 953207 w 2058646"/>
                <a:gd name="connsiteY5" fmla="*/ 638906 h 761533"/>
                <a:gd name="connsiteX6" fmla="*/ 1289337 w 2058646"/>
                <a:gd name="connsiteY6" fmla="*/ 686854 h 761533"/>
                <a:gd name="connsiteX7" fmla="*/ 1622731 w 2058646"/>
                <a:gd name="connsiteY7" fmla="*/ 760375 h 761533"/>
                <a:gd name="connsiteX8" fmla="*/ 2058646 w 2058646"/>
                <a:gd name="connsiteY8" fmla="*/ 743608 h 761533"/>
                <a:gd name="connsiteX9" fmla="*/ 2058450 w 2058646"/>
                <a:gd name="connsiteY9" fmla="*/ 47914 h 761533"/>
                <a:gd name="connsiteX10" fmla="*/ 1587360 w 2058646"/>
                <a:gd name="connsiteY10" fmla="*/ 46716 h 761533"/>
                <a:gd name="connsiteX11" fmla="*/ 1283665 w 2058646"/>
                <a:gd name="connsiteY11" fmla="*/ 0 h 761533"/>
                <a:gd name="connsiteX12" fmla="*/ 1041241 w 2058646"/>
                <a:gd name="connsiteY12" fmla="*/ 9425 h 761533"/>
                <a:gd name="connsiteX13" fmla="*/ 791461 w 2058646"/>
                <a:gd name="connsiteY13" fmla="*/ 24796 h 761533"/>
                <a:gd name="connsiteX14" fmla="*/ 567226 w 2058646"/>
                <a:gd name="connsiteY14" fmla="*/ 40379 h 761533"/>
                <a:gd name="connsiteX15" fmla="*/ 352100 w 2058646"/>
                <a:gd name="connsiteY15" fmla="*/ 54569 h 761533"/>
                <a:gd name="connsiteX16" fmla="*/ 175920 w 2058646"/>
                <a:gd name="connsiteY16" fmla="*/ 73008 h 761533"/>
                <a:gd name="connsiteX0" fmla="*/ 175920 w 2058646"/>
                <a:gd name="connsiteY0" fmla="*/ 81060 h 769585"/>
                <a:gd name="connsiteX1" fmla="*/ 0 w 2058646"/>
                <a:gd name="connsiteY1" fmla="*/ 95153 h 769585"/>
                <a:gd name="connsiteX2" fmla="*/ 183603 w 2058646"/>
                <a:gd name="connsiteY2" fmla="*/ 241882 h 769585"/>
                <a:gd name="connsiteX3" fmla="*/ 399239 w 2058646"/>
                <a:gd name="connsiteY3" fmla="*/ 371718 h 769585"/>
                <a:gd name="connsiteX4" fmla="*/ 657301 w 2058646"/>
                <a:gd name="connsiteY4" fmla="*/ 580041 h 769585"/>
                <a:gd name="connsiteX5" fmla="*/ 953207 w 2058646"/>
                <a:gd name="connsiteY5" fmla="*/ 646958 h 769585"/>
                <a:gd name="connsiteX6" fmla="*/ 1289337 w 2058646"/>
                <a:gd name="connsiteY6" fmla="*/ 694906 h 769585"/>
                <a:gd name="connsiteX7" fmla="*/ 1622731 w 2058646"/>
                <a:gd name="connsiteY7" fmla="*/ 768427 h 769585"/>
                <a:gd name="connsiteX8" fmla="*/ 2058646 w 2058646"/>
                <a:gd name="connsiteY8" fmla="*/ 751660 h 769585"/>
                <a:gd name="connsiteX9" fmla="*/ 2058450 w 2058646"/>
                <a:gd name="connsiteY9" fmla="*/ 55966 h 769585"/>
                <a:gd name="connsiteX10" fmla="*/ 1599266 w 2058646"/>
                <a:gd name="connsiteY10" fmla="*/ 0 h 769585"/>
                <a:gd name="connsiteX11" fmla="*/ 1283665 w 2058646"/>
                <a:gd name="connsiteY11" fmla="*/ 8052 h 769585"/>
                <a:gd name="connsiteX12" fmla="*/ 1041241 w 2058646"/>
                <a:gd name="connsiteY12" fmla="*/ 17477 h 769585"/>
                <a:gd name="connsiteX13" fmla="*/ 791461 w 2058646"/>
                <a:gd name="connsiteY13" fmla="*/ 32848 h 769585"/>
                <a:gd name="connsiteX14" fmla="*/ 567226 w 2058646"/>
                <a:gd name="connsiteY14" fmla="*/ 48431 h 769585"/>
                <a:gd name="connsiteX15" fmla="*/ 352100 w 2058646"/>
                <a:gd name="connsiteY15" fmla="*/ 62621 h 769585"/>
                <a:gd name="connsiteX16" fmla="*/ 175920 w 2058646"/>
                <a:gd name="connsiteY16" fmla="*/ 81060 h 769585"/>
                <a:gd name="connsiteX0" fmla="*/ 175920 w 2058646"/>
                <a:gd name="connsiteY0" fmla="*/ 91769 h 780294"/>
                <a:gd name="connsiteX1" fmla="*/ 0 w 2058646"/>
                <a:gd name="connsiteY1" fmla="*/ 105862 h 780294"/>
                <a:gd name="connsiteX2" fmla="*/ 183603 w 2058646"/>
                <a:gd name="connsiteY2" fmla="*/ 252591 h 780294"/>
                <a:gd name="connsiteX3" fmla="*/ 399239 w 2058646"/>
                <a:gd name="connsiteY3" fmla="*/ 382427 h 780294"/>
                <a:gd name="connsiteX4" fmla="*/ 657301 w 2058646"/>
                <a:gd name="connsiteY4" fmla="*/ 590750 h 780294"/>
                <a:gd name="connsiteX5" fmla="*/ 953207 w 2058646"/>
                <a:gd name="connsiteY5" fmla="*/ 657667 h 780294"/>
                <a:gd name="connsiteX6" fmla="*/ 1289337 w 2058646"/>
                <a:gd name="connsiteY6" fmla="*/ 705615 h 780294"/>
                <a:gd name="connsiteX7" fmla="*/ 1622731 w 2058646"/>
                <a:gd name="connsiteY7" fmla="*/ 779136 h 780294"/>
                <a:gd name="connsiteX8" fmla="*/ 2058646 w 2058646"/>
                <a:gd name="connsiteY8" fmla="*/ 762369 h 780294"/>
                <a:gd name="connsiteX9" fmla="*/ 2022731 w 2058646"/>
                <a:gd name="connsiteY9" fmla="*/ 0 h 780294"/>
                <a:gd name="connsiteX10" fmla="*/ 1599266 w 2058646"/>
                <a:gd name="connsiteY10" fmla="*/ 10709 h 780294"/>
                <a:gd name="connsiteX11" fmla="*/ 1283665 w 2058646"/>
                <a:gd name="connsiteY11" fmla="*/ 18761 h 780294"/>
                <a:gd name="connsiteX12" fmla="*/ 1041241 w 2058646"/>
                <a:gd name="connsiteY12" fmla="*/ 28186 h 780294"/>
                <a:gd name="connsiteX13" fmla="*/ 791461 w 2058646"/>
                <a:gd name="connsiteY13" fmla="*/ 43557 h 780294"/>
                <a:gd name="connsiteX14" fmla="*/ 567226 w 2058646"/>
                <a:gd name="connsiteY14" fmla="*/ 59140 h 780294"/>
                <a:gd name="connsiteX15" fmla="*/ 352100 w 2058646"/>
                <a:gd name="connsiteY15" fmla="*/ 73330 h 780294"/>
                <a:gd name="connsiteX16" fmla="*/ 175920 w 2058646"/>
                <a:gd name="connsiteY16" fmla="*/ 91769 h 780294"/>
                <a:gd name="connsiteX0" fmla="*/ 175920 w 2032452"/>
                <a:gd name="connsiteY0" fmla="*/ 91769 h 779842"/>
                <a:gd name="connsiteX1" fmla="*/ 0 w 2032452"/>
                <a:gd name="connsiteY1" fmla="*/ 105862 h 779842"/>
                <a:gd name="connsiteX2" fmla="*/ 183603 w 2032452"/>
                <a:gd name="connsiteY2" fmla="*/ 252591 h 779842"/>
                <a:gd name="connsiteX3" fmla="*/ 399239 w 2032452"/>
                <a:gd name="connsiteY3" fmla="*/ 382427 h 779842"/>
                <a:gd name="connsiteX4" fmla="*/ 657301 w 2032452"/>
                <a:gd name="connsiteY4" fmla="*/ 590750 h 779842"/>
                <a:gd name="connsiteX5" fmla="*/ 953207 w 2032452"/>
                <a:gd name="connsiteY5" fmla="*/ 657667 h 779842"/>
                <a:gd name="connsiteX6" fmla="*/ 1289337 w 2032452"/>
                <a:gd name="connsiteY6" fmla="*/ 705615 h 779842"/>
                <a:gd name="connsiteX7" fmla="*/ 1622731 w 2032452"/>
                <a:gd name="connsiteY7" fmla="*/ 779136 h 779842"/>
                <a:gd name="connsiteX8" fmla="*/ 2032452 w 2032452"/>
                <a:gd name="connsiteY8" fmla="*/ 752844 h 779842"/>
                <a:gd name="connsiteX9" fmla="*/ 2022731 w 2032452"/>
                <a:gd name="connsiteY9" fmla="*/ 0 h 779842"/>
                <a:gd name="connsiteX10" fmla="*/ 1599266 w 2032452"/>
                <a:gd name="connsiteY10" fmla="*/ 10709 h 779842"/>
                <a:gd name="connsiteX11" fmla="*/ 1283665 w 2032452"/>
                <a:gd name="connsiteY11" fmla="*/ 18761 h 779842"/>
                <a:gd name="connsiteX12" fmla="*/ 1041241 w 2032452"/>
                <a:gd name="connsiteY12" fmla="*/ 28186 h 779842"/>
                <a:gd name="connsiteX13" fmla="*/ 791461 w 2032452"/>
                <a:gd name="connsiteY13" fmla="*/ 43557 h 779842"/>
                <a:gd name="connsiteX14" fmla="*/ 567226 w 2032452"/>
                <a:gd name="connsiteY14" fmla="*/ 59140 h 779842"/>
                <a:gd name="connsiteX15" fmla="*/ 352100 w 2032452"/>
                <a:gd name="connsiteY15" fmla="*/ 73330 h 779842"/>
                <a:gd name="connsiteX16" fmla="*/ 175920 w 2032452"/>
                <a:gd name="connsiteY16" fmla="*/ 91769 h 779842"/>
                <a:gd name="connsiteX0" fmla="*/ 175920 w 2022731"/>
                <a:gd name="connsiteY0" fmla="*/ 91769 h 781215"/>
                <a:gd name="connsiteX1" fmla="*/ 0 w 2022731"/>
                <a:gd name="connsiteY1" fmla="*/ 105862 h 781215"/>
                <a:gd name="connsiteX2" fmla="*/ 183603 w 2022731"/>
                <a:gd name="connsiteY2" fmla="*/ 252591 h 781215"/>
                <a:gd name="connsiteX3" fmla="*/ 399239 w 2022731"/>
                <a:gd name="connsiteY3" fmla="*/ 382427 h 781215"/>
                <a:gd name="connsiteX4" fmla="*/ 657301 w 2022731"/>
                <a:gd name="connsiteY4" fmla="*/ 590750 h 781215"/>
                <a:gd name="connsiteX5" fmla="*/ 953207 w 2022731"/>
                <a:gd name="connsiteY5" fmla="*/ 657667 h 781215"/>
                <a:gd name="connsiteX6" fmla="*/ 1289337 w 2022731"/>
                <a:gd name="connsiteY6" fmla="*/ 705615 h 781215"/>
                <a:gd name="connsiteX7" fmla="*/ 1622731 w 2022731"/>
                <a:gd name="connsiteY7" fmla="*/ 779136 h 781215"/>
                <a:gd name="connsiteX8" fmla="*/ 2020546 w 2022731"/>
                <a:gd name="connsiteY8" fmla="*/ 769513 h 781215"/>
                <a:gd name="connsiteX9" fmla="*/ 2022731 w 2022731"/>
                <a:gd name="connsiteY9" fmla="*/ 0 h 781215"/>
                <a:gd name="connsiteX10" fmla="*/ 1599266 w 2022731"/>
                <a:gd name="connsiteY10" fmla="*/ 10709 h 781215"/>
                <a:gd name="connsiteX11" fmla="*/ 1283665 w 2022731"/>
                <a:gd name="connsiteY11" fmla="*/ 18761 h 781215"/>
                <a:gd name="connsiteX12" fmla="*/ 1041241 w 2022731"/>
                <a:gd name="connsiteY12" fmla="*/ 28186 h 781215"/>
                <a:gd name="connsiteX13" fmla="*/ 791461 w 2022731"/>
                <a:gd name="connsiteY13" fmla="*/ 43557 h 781215"/>
                <a:gd name="connsiteX14" fmla="*/ 567226 w 2022731"/>
                <a:gd name="connsiteY14" fmla="*/ 59140 h 781215"/>
                <a:gd name="connsiteX15" fmla="*/ 352100 w 2022731"/>
                <a:gd name="connsiteY15" fmla="*/ 73330 h 781215"/>
                <a:gd name="connsiteX16" fmla="*/ 175920 w 2022731"/>
                <a:gd name="connsiteY16" fmla="*/ 91769 h 781215"/>
                <a:gd name="connsiteX0" fmla="*/ 175920 w 2022731"/>
                <a:gd name="connsiteY0" fmla="*/ 91769 h 781215"/>
                <a:gd name="connsiteX1" fmla="*/ 0 w 2022731"/>
                <a:gd name="connsiteY1" fmla="*/ 105862 h 781215"/>
                <a:gd name="connsiteX2" fmla="*/ 183603 w 2022731"/>
                <a:gd name="connsiteY2" fmla="*/ 252591 h 781215"/>
                <a:gd name="connsiteX3" fmla="*/ 361139 w 2022731"/>
                <a:gd name="connsiteY3" fmla="*/ 377665 h 781215"/>
                <a:gd name="connsiteX4" fmla="*/ 657301 w 2022731"/>
                <a:gd name="connsiteY4" fmla="*/ 590750 h 781215"/>
                <a:gd name="connsiteX5" fmla="*/ 953207 w 2022731"/>
                <a:gd name="connsiteY5" fmla="*/ 657667 h 781215"/>
                <a:gd name="connsiteX6" fmla="*/ 1289337 w 2022731"/>
                <a:gd name="connsiteY6" fmla="*/ 705615 h 781215"/>
                <a:gd name="connsiteX7" fmla="*/ 1622731 w 2022731"/>
                <a:gd name="connsiteY7" fmla="*/ 779136 h 781215"/>
                <a:gd name="connsiteX8" fmla="*/ 2020546 w 2022731"/>
                <a:gd name="connsiteY8" fmla="*/ 769513 h 781215"/>
                <a:gd name="connsiteX9" fmla="*/ 2022731 w 2022731"/>
                <a:gd name="connsiteY9" fmla="*/ 0 h 781215"/>
                <a:gd name="connsiteX10" fmla="*/ 1599266 w 2022731"/>
                <a:gd name="connsiteY10" fmla="*/ 10709 h 781215"/>
                <a:gd name="connsiteX11" fmla="*/ 1283665 w 2022731"/>
                <a:gd name="connsiteY11" fmla="*/ 18761 h 781215"/>
                <a:gd name="connsiteX12" fmla="*/ 1041241 w 2022731"/>
                <a:gd name="connsiteY12" fmla="*/ 28186 h 781215"/>
                <a:gd name="connsiteX13" fmla="*/ 791461 w 2022731"/>
                <a:gd name="connsiteY13" fmla="*/ 43557 h 781215"/>
                <a:gd name="connsiteX14" fmla="*/ 567226 w 2022731"/>
                <a:gd name="connsiteY14" fmla="*/ 59140 h 781215"/>
                <a:gd name="connsiteX15" fmla="*/ 352100 w 2022731"/>
                <a:gd name="connsiteY15" fmla="*/ 73330 h 781215"/>
                <a:gd name="connsiteX16" fmla="*/ 175920 w 2022731"/>
                <a:gd name="connsiteY16" fmla="*/ 91769 h 781215"/>
                <a:gd name="connsiteX0" fmla="*/ 44951 w 1891762"/>
                <a:gd name="connsiteY0" fmla="*/ 91769 h 781215"/>
                <a:gd name="connsiteX1" fmla="*/ 0 w 1891762"/>
                <a:gd name="connsiteY1" fmla="*/ 174918 h 781215"/>
                <a:gd name="connsiteX2" fmla="*/ 52634 w 1891762"/>
                <a:gd name="connsiteY2" fmla="*/ 252591 h 781215"/>
                <a:gd name="connsiteX3" fmla="*/ 230170 w 1891762"/>
                <a:gd name="connsiteY3" fmla="*/ 377665 h 781215"/>
                <a:gd name="connsiteX4" fmla="*/ 526332 w 1891762"/>
                <a:gd name="connsiteY4" fmla="*/ 5907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230170 w 1891762"/>
                <a:gd name="connsiteY3" fmla="*/ 377665 h 781215"/>
                <a:gd name="connsiteX4" fmla="*/ 526332 w 1891762"/>
                <a:gd name="connsiteY4" fmla="*/ 5907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358757 w 1891762"/>
                <a:gd name="connsiteY3" fmla="*/ 413384 h 781215"/>
                <a:gd name="connsiteX4" fmla="*/ 526332 w 1891762"/>
                <a:gd name="connsiteY4" fmla="*/ 5907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358757 w 1891762"/>
                <a:gd name="connsiteY3" fmla="*/ 413384 h 781215"/>
                <a:gd name="connsiteX4" fmla="*/ 623964 w 1891762"/>
                <a:gd name="connsiteY4" fmla="*/ 666950 h 781215"/>
                <a:gd name="connsiteX5" fmla="*/ 822238 w 1891762"/>
                <a:gd name="connsiteY5" fmla="*/ 657667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81215"/>
                <a:gd name="connsiteX1" fmla="*/ 0 w 1891762"/>
                <a:gd name="connsiteY1" fmla="*/ 174918 h 781215"/>
                <a:gd name="connsiteX2" fmla="*/ 164553 w 1891762"/>
                <a:gd name="connsiteY2" fmla="*/ 290691 h 781215"/>
                <a:gd name="connsiteX3" fmla="*/ 358757 w 1891762"/>
                <a:gd name="connsiteY3" fmla="*/ 413384 h 781215"/>
                <a:gd name="connsiteX4" fmla="*/ 623964 w 1891762"/>
                <a:gd name="connsiteY4" fmla="*/ 666950 h 781215"/>
                <a:gd name="connsiteX5" fmla="*/ 881769 w 1891762"/>
                <a:gd name="connsiteY5" fmla="*/ 712436 h 781215"/>
                <a:gd name="connsiteX6" fmla="*/ 1158368 w 1891762"/>
                <a:gd name="connsiteY6" fmla="*/ 705615 h 781215"/>
                <a:gd name="connsiteX7" fmla="*/ 1491762 w 1891762"/>
                <a:gd name="connsiteY7" fmla="*/ 779136 h 781215"/>
                <a:gd name="connsiteX8" fmla="*/ 1889577 w 1891762"/>
                <a:gd name="connsiteY8" fmla="*/ 769513 h 781215"/>
                <a:gd name="connsiteX9" fmla="*/ 1891762 w 1891762"/>
                <a:gd name="connsiteY9" fmla="*/ 0 h 781215"/>
                <a:gd name="connsiteX10" fmla="*/ 1468297 w 1891762"/>
                <a:gd name="connsiteY10" fmla="*/ 10709 h 781215"/>
                <a:gd name="connsiteX11" fmla="*/ 1152696 w 1891762"/>
                <a:gd name="connsiteY11" fmla="*/ 18761 h 781215"/>
                <a:gd name="connsiteX12" fmla="*/ 910272 w 1891762"/>
                <a:gd name="connsiteY12" fmla="*/ 28186 h 781215"/>
                <a:gd name="connsiteX13" fmla="*/ 660492 w 1891762"/>
                <a:gd name="connsiteY13" fmla="*/ 43557 h 781215"/>
                <a:gd name="connsiteX14" fmla="*/ 436257 w 1891762"/>
                <a:gd name="connsiteY14" fmla="*/ 59140 h 781215"/>
                <a:gd name="connsiteX15" fmla="*/ 221131 w 1891762"/>
                <a:gd name="connsiteY15" fmla="*/ 73330 h 781215"/>
                <a:gd name="connsiteX16" fmla="*/ 44951 w 1891762"/>
                <a:gd name="connsiteY16" fmla="*/ 91769 h 781215"/>
                <a:gd name="connsiteX0" fmla="*/ 44951 w 1891762"/>
                <a:gd name="connsiteY0" fmla="*/ 91769 h 796500"/>
                <a:gd name="connsiteX1" fmla="*/ 0 w 1891762"/>
                <a:gd name="connsiteY1" fmla="*/ 174918 h 796500"/>
                <a:gd name="connsiteX2" fmla="*/ 164553 w 1891762"/>
                <a:gd name="connsiteY2" fmla="*/ 290691 h 796500"/>
                <a:gd name="connsiteX3" fmla="*/ 358757 w 1891762"/>
                <a:gd name="connsiteY3" fmla="*/ 413384 h 796500"/>
                <a:gd name="connsiteX4" fmla="*/ 623964 w 1891762"/>
                <a:gd name="connsiteY4" fmla="*/ 666950 h 796500"/>
                <a:gd name="connsiteX5" fmla="*/ 881769 w 1891762"/>
                <a:gd name="connsiteY5" fmla="*/ 712436 h 796500"/>
                <a:gd name="connsiteX6" fmla="*/ 1182180 w 1891762"/>
                <a:gd name="connsiteY6" fmla="*/ 772290 h 796500"/>
                <a:gd name="connsiteX7" fmla="*/ 1491762 w 1891762"/>
                <a:gd name="connsiteY7" fmla="*/ 779136 h 796500"/>
                <a:gd name="connsiteX8" fmla="*/ 1889577 w 1891762"/>
                <a:gd name="connsiteY8" fmla="*/ 769513 h 796500"/>
                <a:gd name="connsiteX9" fmla="*/ 1891762 w 1891762"/>
                <a:gd name="connsiteY9" fmla="*/ 0 h 796500"/>
                <a:gd name="connsiteX10" fmla="*/ 1468297 w 1891762"/>
                <a:gd name="connsiteY10" fmla="*/ 10709 h 796500"/>
                <a:gd name="connsiteX11" fmla="*/ 1152696 w 1891762"/>
                <a:gd name="connsiteY11" fmla="*/ 18761 h 796500"/>
                <a:gd name="connsiteX12" fmla="*/ 910272 w 1891762"/>
                <a:gd name="connsiteY12" fmla="*/ 28186 h 796500"/>
                <a:gd name="connsiteX13" fmla="*/ 660492 w 1891762"/>
                <a:gd name="connsiteY13" fmla="*/ 43557 h 796500"/>
                <a:gd name="connsiteX14" fmla="*/ 436257 w 1891762"/>
                <a:gd name="connsiteY14" fmla="*/ 59140 h 796500"/>
                <a:gd name="connsiteX15" fmla="*/ 221131 w 1891762"/>
                <a:gd name="connsiteY15" fmla="*/ 73330 h 796500"/>
                <a:gd name="connsiteX16" fmla="*/ 44951 w 1891762"/>
                <a:gd name="connsiteY16" fmla="*/ 91769 h 796500"/>
                <a:gd name="connsiteX0" fmla="*/ 44951 w 1891762"/>
                <a:gd name="connsiteY0" fmla="*/ 91769 h 846038"/>
                <a:gd name="connsiteX1" fmla="*/ 0 w 1891762"/>
                <a:gd name="connsiteY1" fmla="*/ 174918 h 846038"/>
                <a:gd name="connsiteX2" fmla="*/ 164553 w 1891762"/>
                <a:gd name="connsiteY2" fmla="*/ 290691 h 846038"/>
                <a:gd name="connsiteX3" fmla="*/ 358757 w 1891762"/>
                <a:gd name="connsiteY3" fmla="*/ 413384 h 846038"/>
                <a:gd name="connsiteX4" fmla="*/ 623964 w 1891762"/>
                <a:gd name="connsiteY4" fmla="*/ 666950 h 846038"/>
                <a:gd name="connsiteX5" fmla="*/ 881769 w 1891762"/>
                <a:gd name="connsiteY5" fmla="*/ 712436 h 846038"/>
                <a:gd name="connsiteX6" fmla="*/ 1182180 w 1891762"/>
                <a:gd name="connsiteY6" fmla="*/ 772290 h 846038"/>
                <a:gd name="connsiteX7" fmla="*/ 1553674 w 1891762"/>
                <a:gd name="connsiteY7" fmla="*/ 845811 h 846038"/>
                <a:gd name="connsiteX8" fmla="*/ 1889577 w 1891762"/>
                <a:gd name="connsiteY8" fmla="*/ 769513 h 846038"/>
                <a:gd name="connsiteX9" fmla="*/ 1891762 w 1891762"/>
                <a:gd name="connsiteY9" fmla="*/ 0 h 846038"/>
                <a:gd name="connsiteX10" fmla="*/ 1468297 w 1891762"/>
                <a:gd name="connsiteY10" fmla="*/ 10709 h 846038"/>
                <a:gd name="connsiteX11" fmla="*/ 1152696 w 1891762"/>
                <a:gd name="connsiteY11" fmla="*/ 18761 h 846038"/>
                <a:gd name="connsiteX12" fmla="*/ 910272 w 1891762"/>
                <a:gd name="connsiteY12" fmla="*/ 28186 h 846038"/>
                <a:gd name="connsiteX13" fmla="*/ 660492 w 1891762"/>
                <a:gd name="connsiteY13" fmla="*/ 43557 h 846038"/>
                <a:gd name="connsiteX14" fmla="*/ 436257 w 1891762"/>
                <a:gd name="connsiteY14" fmla="*/ 59140 h 846038"/>
                <a:gd name="connsiteX15" fmla="*/ 221131 w 1891762"/>
                <a:gd name="connsiteY15" fmla="*/ 73330 h 846038"/>
                <a:gd name="connsiteX16" fmla="*/ 44951 w 1891762"/>
                <a:gd name="connsiteY16" fmla="*/ 91769 h 846038"/>
                <a:gd name="connsiteX0" fmla="*/ 44951 w 1906246"/>
                <a:gd name="connsiteY0" fmla="*/ 91769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36257 w 1906246"/>
                <a:gd name="connsiteY14" fmla="*/ 59140 h 880975"/>
                <a:gd name="connsiteX15" fmla="*/ 221131 w 1906246"/>
                <a:gd name="connsiteY15" fmla="*/ 73330 h 880975"/>
                <a:gd name="connsiteX16" fmla="*/ 44951 w 1906246"/>
                <a:gd name="connsiteY16" fmla="*/ 91769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36257 w 1906246"/>
                <a:gd name="connsiteY14" fmla="*/ 59140 h 880975"/>
                <a:gd name="connsiteX15" fmla="*/ 221131 w 1906246"/>
                <a:gd name="connsiteY15" fmla="*/ 73330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36257 w 1906246"/>
                <a:gd name="connsiteY14" fmla="*/ 59140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60492 w 1906246"/>
                <a:gd name="connsiteY13" fmla="*/ 43557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10272 w 1906246"/>
                <a:gd name="connsiteY12" fmla="*/ 28186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52696 w 1906246"/>
                <a:gd name="connsiteY11" fmla="*/ 18761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68297 w 1906246"/>
                <a:gd name="connsiteY10" fmla="*/ 10709 h 880975"/>
                <a:gd name="connsiteX11" fmla="*/ 1169365 w 1906246"/>
                <a:gd name="connsiteY11" fmla="*/ 94961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82584 w 1906246"/>
                <a:gd name="connsiteY10" fmla="*/ 77384 h 880975"/>
                <a:gd name="connsiteX11" fmla="*/ 1169365 w 1906246"/>
                <a:gd name="connsiteY11" fmla="*/ 94961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70351 h 880975"/>
                <a:gd name="connsiteX1" fmla="*/ 0 w 1906246"/>
                <a:gd name="connsiteY1" fmla="*/ 174918 h 880975"/>
                <a:gd name="connsiteX2" fmla="*/ 164553 w 1906246"/>
                <a:gd name="connsiteY2" fmla="*/ 290691 h 880975"/>
                <a:gd name="connsiteX3" fmla="*/ 358757 w 1906246"/>
                <a:gd name="connsiteY3" fmla="*/ 413384 h 880975"/>
                <a:gd name="connsiteX4" fmla="*/ 623964 w 1906246"/>
                <a:gd name="connsiteY4" fmla="*/ 666950 h 880975"/>
                <a:gd name="connsiteX5" fmla="*/ 881769 w 1906246"/>
                <a:gd name="connsiteY5" fmla="*/ 712436 h 880975"/>
                <a:gd name="connsiteX6" fmla="*/ 1182180 w 1906246"/>
                <a:gd name="connsiteY6" fmla="*/ 772290 h 880975"/>
                <a:gd name="connsiteX7" fmla="*/ 1553674 w 1906246"/>
                <a:gd name="connsiteY7" fmla="*/ 845811 h 880975"/>
                <a:gd name="connsiteX8" fmla="*/ 1906246 w 1906246"/>
                <a:gd name="connsiteY8" fmla="*/ 879051 h 880975"/>
                <a:gd name="connsiteX9" fmla="*/ 1891762 w 1906246"/>
                <a:gd name="connsiteY9" fmla="*/ 0 h 880975"/>
                <a:gd name="connsiteX10" fmla="*/ 1482584 w 1906246"/>
                <a:gd name="connsiteY10" fmla="*/ 77384 h 880975"/>
                <a:gd name="connsiteX11" fmla="*/ 1255090 w 1906246"/>
                <a:gd name="connsiteY11" fmla="*/ 85436 h 880975"/>
                <a:gd name="connsiteX12" fmla="*/ 929322 w 1906246"/>
                <a:gd name="connsiteY12" fmla="*/ 116292 h 880975"/>
                <a:gd name="connsiteX13" fmla="*/ 684305 w 1906246"/>
                <a:gd name="connsiteY13" fmla="*/ 134044 h 880975"/>
                <a:gd name="connsiteX14" fmla="*/ 486263 w 1906246"/>
                <a:gd name="connsiteY14" fmla="*/ 144865 h 880975"/>
                <a:gd name="connsiteX15" fmla="*/ 287806 w 1906246"/>
                <a:gd name="connsiteY15" fmla="*/ 154293 h 880975"/>
                <a:gd name="connsiteX16" fmla="*/ 118769 w 1906246"/>
                <a:gd name="connsiteY16" fmla="*/ 170351 h 880975"/>
                <a:gd name="connsiteX0" fmla="*/ 118769 w 1906246"/>
                <a:gd name="connsiteY0" fmla="*/ 103676 h 814300"/>
                <a:gd name="connsiteX1" fmla="*/ 0 w 1906246"/>
                <a:gd name="connsiteY1" fmla="*/ 108243 h 814300"/>
                <a:gd name="connsiteX2" fmla="*/ 164553 w 1906246"/>
                <a:gd name="connsiteY2" fmla="*/ 224016 h 814300"/>
                <a:gd name="connsiteX3" fmla="*/ 358757 w 1906246"/>
                <a:gd name="connsiteY3" fmla="*/ 346709 h 814300"/>
                <a:gd name="connsiteX4" fmla="*/ 623964 w 1906246"/>
                <a:gd name="connsiteY4" fmla="*/ 600275 h 814300"/>
                <a:gd name="connsiteX5" fmla="*/ 881769 w 1906246"/>
                <a:gd name="connsiteY5" fmla="*/ 645761 h 814300"/>
                <a:gd name="connsiteX6" fmla="*/ 1182180 w 1906246"/>
                <a:gd name="connsiteY6" fmla="*/ 705615 h 814300"/>
                <a:gd name="connsiteX7" fmla="*/ 1553674 w 1906246"/>
                <a:gd name="connsiteY7" fmla="*/ 779136 h 814300"/>
                <a:gd name="connsiteX8" fmla="*/ 1906246 w 1906246"/>
                <a:gd name="connsiteY8" fmla="*/ 812376 h 814300"/>
                <a:gd name="connsiteX9" fmla="*/ 1887000 w 1906246"/>
                <a:gd name="connsiteY9" fmla="*/ 0 h 814300"/>
                <a:gd name="connsiteX10" fmla="*/ 1482584 w 1906246"/>
                <a:gd name="connsiteY10" fmla="*/ 10709 h 814300"/>
                <a:gd name="connsiteX11" fmla="*/ 1255090 w 1906246"/>
                <a:gd name="connsiteY11" fmla="*/ 18761 h 814300"/>
                <a:gd name="connsiteX12" fmla="*/ 929322 w 1906246"/>
                <a:gd name="connsiteY12" fmla="*/ 49617 h 814300"/>
                <a:gd name="connsiteX13" fmla="*/ 684305 w 1906246"/>
                <a:gd name="connsiteY13" fmla="*/ 67369 h 814300"/>
                <a:gd name="connsiteX14" fmla="*/ 486263 w 1906246"/>
                <a:gd name="connsiteY14" fmla="*/ 78190 h 814300"/>
                <a:gd name="connsiteX15" fmla="*/ 287806 w 1906246"/>
                <a:gd name="connsiteY15" fmla="*/ 87618 h 814300"/>
                <a:gd name="connsiteX16" fmla="*/ 118769 w 1906246"/>
                <a:gd name="connsiteY16" fmla="*/ 103676 h 814300"/>
                <a:gd name="connsiteX0" fmla="*/ 118769 w 1906246"/>
                <a:gd name="connsiteY0" fmla="*/ 103676 h 814300"/>
                <a:gd name="connsiteX1" fmla="*/ 0 w 1906246"/>
                <a:gd name="connsiteY1" fmla="*/ 108243 h 814300"/>
                <a:gd name="connsiteX2" fmla="*/ 164553 w 1906246"/>
                <a:gd name="connsiteY2" fmla="*/ 224016 h 814300"/>
                <a:gd name="connsiteX3" fmla="*/ 358757 w 1906246"/>
                <a:gd name="connsiteY3" fmla="*/ 346709 h 814300"/>
                <a:gd name="connsiteX4" fmla="*/ 623964 w 1906246"/>
                <a:gd name="connsiteY4" fmla="*/ 600275 h 814300"/>
                <a:gd name="connsiteX5" fmla="*/ 881769 w 1906246"/>
                <a:gd name="connsiteY5" fmla="*/ 645761 h 814300"/>
                <a:gd name="connsiteX6" fmla="*/ 1182180 w 1906246"/>
                <a:gd name="connsiteY6" fmla="*/ 705615 h 814300"/>
                <a:gd name="connsiteX7" fmla="*/ 1553674 w 1906246"/>
                <a:gd name="connsiteY7" fmla="*/ 779136 h 814300"/>
                <a:gd name="connsiteX8" fmla="*/ 1906246 w 1906246"/>
                <a:gd name="connsiteY8" fmla="*/ 812376 h 814300"/>
                <a:gd name="connsiteX9" fmla="*/ 1887000 w 1906246"/>
                <a:gd name="connsiteY9" fmla="*/ 0 h 814300"/>
                <a:gd name="connsiteX10" fmla="*/ 1482584 w 1906246"/>
                <a:gd name="connsiteY10" fmla="*/ 10709 h 814300"/>
                <a:gd name="connsiteX11" fmla="*/ 1255090 w 1906246"/>
                <a:gd name="connsiteY11" fmla="*/ 18761 h 814300"/>
                <a:gd name="connsiteX12" fmla="*/ 929322 w 1906246"/>
                <a:gd name="connsiteY12" fmla="*/ 49617 h 814300"/>
                <a:gd name="connsiteX13" fmla="*/ 684305 w 1906246"/>
                <a:gd name="connsiteY13" fmla="*/ 67369 h 814300"/>
                <a:gd name="connsiteX14" fmla="*/ 486263 w 1906246"/>
                <a:gd name="connsiteY14" fmla="*/ 78190 h 814300"/>
                <a:gd name="connsiteX15" fmla="*/ 287806 w 1906246"/>
                <a:gd name="connsiteY15" fmla="*/ 87618 h 814300"/>
                <a:gd name="connsiteX16" fmla="*/ 118769 w 1906246"/>
                <a:gd name="connsiteY16" fmla="*/ 103676 h 814300"/>
                <a:gd name="connsiteX0" fmla="*/ 118769 w 1896721"/>
                <a:gd name="connsiteY0" fmla="*/ 103676 h 812020"/>
                <a:gd name="connsiteX1" fmla="*/ 0 w 1896721"/>
                <a:gd name="connsiteY1" fmla="*/ 108243 h 812020"/>
                <a:gd name="connsiteX2" fmla="*/ 164553 w 1896721"/>
                <a:gd name="connsiteY2" fmla="*/ 224016 h 812020"/>
                <a:gd name="connsiteX3" fmla="*/ 358757 w 1896721"/>
                <a:gd name="connsiteY3" fmla="*/ 346709 h 812020"/>
                <a:gd name="connsiteX4" fmla="*/ 623964 w 1896721"/>
                <a:gd name="connsiteY4" fmla="*/ 600275 h 812020"/>
                <a:gd name="connsiteX5" fmla="*/ 881769 w 1896721"/>
                <a:gd name="connsiteY5" fmla="*/ 645761 h 812020"/>
                <a:gd name="connsiteX6" fmla="*/ 1182180 w 1896721"/>
                <a:gd name="connsiteY6" fmla="*/ 705615 h 812020"/>
                <a:gd name="connsiteX7" fmla="*/ 1553674 w 1896721"/>
                <a:gd name="connsiteY7" fmla="*/ 779136 h 812020"/>
                <a:gd name="connsiteX8" fmla="*/ 1896721 w 1896721"/>
                <a:gd name="connsiteY8" fmla="*/ 809995 h 812020"/>
                <a:gd name="connsiteX9" fmla="*/ 1887000 w 1896721"/>
                <a:gd name="connsiteY9" fmla="*/ 0 h 812020"/>
                <a:gd name="connsiteX10" fmla="*/ 1482584 w 1896721"/>
                <a:gd name="connsiteY10" fmla="*/ 10709 h 812020"/>
                <a:gd name="connsiteX11" fmla="*/ 1255090 w 1896721"/>
                <a:gd name="connsiteY11" fmla="*/ 18761 h 812020"/>
                <a:gd name="connsiteX12" fmla="*/ 929322 w 1896721"/>
                <a:gd name="connsiteY12" fmla="*/ 49617 h 812020"/>
                <a:gd name="connsiteX13" fmla="*/ 684305 w 1896721"/>
                <a:gd name="connsiteY13" fmla="*/ 67369 h 812020"/>
                <a:gd name="connsiteX14" fmla="*/ 486263 w 1896721"/>
                <a:gd name="connsiteY14" fmla="*/ 78190 h 812020"/>
                <a:gd name="connsiteX15" fmla="*/ 287806 w 1896721"/>
                <a:gd name="connsiteY15" fmla="*/ 87618 h 812020"/>
                <a:gd name="connsiteX16" fmla="*/ 118769 w 1896721"/>
                <a:gd name="connsiteY16" fmla="*/ 103676 h 812020"/>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23964 w 1896721"/>
                <a:gd name="connsiteY4" fmla="*/ 600275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23964 w 1896721"/>
                <a:gd name="connsiteY4" fmla="*/ 600275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66827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58757 w 1896721"/>
                <a:gd name="connsiteY3" fmla="*/ 346709 h 809995"/>
                <a:gd name="connsiteX4" fmla="*/ 681115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65900 w 1896721"/>
                <a:gd name="connsiteY3" fmla="*/ 351472 h 809995"/>
                <a:gd name="connsiteX4" fmla="*/ 681115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87000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96721"/>
                <a:gd name="connsiteY0" fmla="*/ 103676 h 809995"/>
                <a:gd name="connsiteX1" fmla="*/ 0 w 1896721"/>
                <a:gd name="connsiteY1" fmla="*/ 108243 h 809995"/>
                <a:gd name="connsiteX2" fmla="*/ 164553 w 1896721"/>
                <a:gd name="connsiteY2" fmla="*/ 224016 h 809995"/>
                <a:gd name="connsiteX3" fmla="*/ 365900 w 1896721"/>
                <a:gd name="connsiteY3" fmla="*/ 351472 h 809995"/>
                <a:gd name="connsiteX4" fmla="*/ 681115 w 1896721"/>
                <a:gd name="connsiteY4" fmla="*/ 583606 h 809995"/>
                <a:gd name="connsiteX5" fmla="*/ 881769 w 1896721"/>
                <a:gd name="connsiteY5" fmla="*/ 645761 h 809995"/>
                <a:gd name="connsiteX6" fmla="*/ 1182180 w 1896721"/>
                <a:gd name="connsiteY6" fmla="*/ 705615 h 809995"/>
                <a:gd name="connsiteX7" fmla="*/ 1553674 w 1896721"/>
                <a:gd name="connsiteY7" fmla="*/ 779136 h 809995"/>
                <a:gd name="connsiteX8" fmla="*/ 1896721 w 1896721"/>
                <a:gd name="connsiteY8" fmla="*/ 809995 h 809995"/>
                <a:gd name="connsiteX9" fmla="*/ 1814263 w 1896721"/>
                <a:gd name="connsiteY9" fmla="*/ 0 h 809995"/>
                <a:gd name="connsiteX10" fmla="*/ 1482584 w 1896721"/>
                <a:gd name="connsiteY10" fmla="*/ 10709 h 809995"/>
                <a:gd name="connsiteX11" fmla="*/ 1255090 w 1896721"/>
                <a:gd name="connsiteY11" fmla="*/ 18761 h 809995"/>
                <a:gd name="connsiteX12" fmla="*/ 929322 w 1896721"/>
                <a:gd name="connsiteY12" fmla="*/ 49617 h 809995"/>
                <a:gd name="connsiteX13" fmla="*/ 684305 w 1896721"/>
                <a:gd name="connsiteY13" fmla="*/ 67369 h 809995"/>
                <a:gd name="connsiteX14" fmla="*/ 486263 w 1896721"/>
                <a:gd name="connsiteY14" fmla="*/ 78190 h 809995"/>
                <a:gd name="connsiteX15" fmla="*/ 287806 w 1896721"/>
                <a:gd name="connsiteY15" fmla="*/ 87618 h 809995"/>
                <a:gd name="connsiteX16" fmla="*/ 118769 w 1896721"/>
                <a:gd name="connsiteY16" fmla="*/ 103676 h 809995"/>
                <a:gd name="connsiteX0" fmla="*/ 118769 w 1814263"/>
                <a:gd name="connsiteY0" fmla="*/ 103676 h 799604"/>
                <a:gd name="connsiteX1" fmla="*/ 0 w 1814263"/>
                <a:gd name="connsiteY1" fmla="*/ 108243 h 799604"/>
                <a:gd name="connsiteX2" fmla="*/ 164553 w 1814263"/>
                <a:gd name="connsiteY2" fmla="*/ 224016 h 799604"/>
                <a:gd name="connsiteX3" fmla="*/ 365900 w 1814263"/>
                <a:gd name="connsiteY3" fmla="*/ 351472 h 799604"/>
                <a:gd name="connsiteX4" fmla="*/ 681115 w 1814263"/>
                <a:gd name="connsiteY4" fmla="*/ 583606 h 799604"/>
                <a:gd name="connsiteX5" fmla="*/ 881769 w 1814263"/>
                <a:gd name="connsiteY5" fmla="*/ 645761 h 799604"/>
                <a:gd name="connsiteX6" fmla="*/ 1182180 w 1814263"/>
                <a:gd name="connsiteY6" fmla="*/ 705615 h 799604"/>
                <a:gd name="connsiteX7" fmla="*/ 1553674 w 1814263"/>
                <a:gd name="connsiteY7" fmla="*/ 779136 h 799604"/>
                <a:gd name="connsiteX8" fmla="*/ 1813594 w 1814263"/>
                <a:gd name="connsiteY8" fmla="*/ 799604 h 799604"/>
                <a:gd name="connsiteX9" fmla="*/ 1814263 w 1814263"/>
                <a:gd name="connsiteY9" fmla="*/ 0 h 799604"/>
                <a:gd name="connsiteX10" fmla="*/ 1482584 w 1814263"/>
                <a:gd name="connsiteY10" fmla="*/ 10709 h 799604"/>
                <a:gd name="connsiteX11" fmla="*/ 1255090 w 1814263"/>
                <a:gd name="connsiteY11" fmla="*/ 18761 h 799604"/>
                <a:gd name="connsiteX12" fmla="*/ 929322 w 1814263"/>
                <a:gd name="connsiteY12" fmla="*/ 49617 h 799604"/>
                <a:gd name="connsiteX13" fmla="*/ 684305 w 1814263"/>
                <a:gd name="connsiteY13" fmla="*/ 67369 h 799604"/>
                <a:gd name="connsiteX14" fmla="*/ 486263 w 1814263"/>
                <a:gd name="connsiteY14" fmla="*/ 78190 h 799604"/>
                <a:gd name="connsiteX15" fmla="*/ 287806 w 1814263"/>
                <a:gd name="connsiteY15" fmla="*/ 87618 h 799604"/>
                <a:gd name="connsiteX16" fmla="*/ 118769 w 1814263"/>
                <a:gd name="connsiteY16" fmla="*/ 103676 h 799604"/>
                <a:gd name="connsiteX0" fmla="*/ 118769 w 1813594"/>
                <a:gd name="connsiteY0" fmla="*/ 92967 h 788895"/>
                <a:gd name="connsiteX1" fmla="*/ 0 w 1813594"/>
                <a:gd name="connsiteY1" fmla="*/ 97534 h 788895"/>
                <a:gd name="connsiteX2" fmla="*/ 164553 w 1813594"/>
                <a:gd name="connsiteY2" fmla="*/ 213307 h 788895"/>
                <a:gd name="connsiteX3" fmla="*/ 365900 w 1813594"/>
                <a:gd name="connsiteY3" fmla="*/ 340763 h 788895"/>
                <a:gd name="connsiteX4" fmla="*/ 681115 w 1813594"/>
                <a:gd name="connsiteY4" fmla="*/ 572897 h 788895"/>
                <a:gd name="connsiteX5" fmla="*/ 881769 w 1813594"/>
                <a:gd name="connsiteY5" fmla="*/ 635052 h 788895"/>
                <a:gd name="connsiteX6" fmla="*/ 1182180 w 1813594"/>
                <a:gd name="connsiteY6" fmla="*/ 694906 h 788895"/>
                <a:gd name="connsiteX7" fmla="*/ 1553674 w 1813594"/>
                <a:gd name="connsiteY7" fmla="*/ 768427 h 788895"/>
                <a:gd name="connsiteX8" fmla="*/ 1813594 w 1813594"/>
                <a:gd name="connsiteY8" fmla="*/ 788895 h 788895"/>
                <a:gd name="connsiteX9" fmla="*/ 1803872 w 1813594"/>
                <a:gd name="connsiteY9" fmla="*/ 20463 h 788895"/>
                <a:gd name="connsiteX10" fmla="*/ 1482584 w 1813594"/>
                <a:gd name="connsiteY10" fmla="*/ 0 h 788895"/>
                <a:gd name="connsiteX11" fmla="*/ 1255090 w 1813594"/>
                <a:gd name="connsiteY11" fmla="*/ 8052 h 788895"/>
                <a:gd name="connsiteX12" fmla="*/ 929322 w 1813594"/>
                <a:gd name="connsiteY12" fmla="*/ 38908 h 788895"/>
                <a:gd name="connsiteX13" fmla="*/ 684305 w 1813594"/>
                <a:gd name="connsiteY13" fmla="*/ 56660 h 788895"/>
                <a:gd name="connsiteX14" fmla="*/ 486263 w 1813594"/>
                <a:gd name="connsiteY14" fmla="*/ 67481 h 788895"/>
                <a:gd name="connsiteX15" fmla="*/ 287806 w 1813594"/>
                <a:gd name="connsiteY15" fmla="*/ 76909 h 788895"/>
                <a:gd name="connsiteX16" fmla="*/ 118769 w 1813594"/>
                <a:gd name="connsiteY16" fmla="*/ 92967 h 788895"/>
                <a:gd name="connsiteX0" fmla="*/ 118769 w 1813594"/>
                <a:gd name="connsiteY0" fmla="*/ 84915 h 780843"/>
                <a:gd name="connsiteX1" fmla="*/ 0 w 1813594"/>
                <a:gd name="connsiteY1" fmla="*/ 89482 h 780843"/>
                <a:gd name="connsiteX2" fmla="*/ 164553 w 1813594"/>
                <a:gd name="connsiteY2" fmla="*/ 205255 h 780843"/>
                <a:gd name="connsiteX3" fmla="*/ 365900 w 1813594"/>
                <a:gd name="connsiteY3" fmla="*/ 332711 h 780843"/>
                <a:gd name="connsiteX4" fmla="*/ 681115 w 1813594"/>
                <a:gd name="connsiteY4" fmla="*/ 564845 h 780843"/>
                <a:gd name="connsiteX5" fmla="*/ 881769 w 1813594"/>
                <a:gd name="connsiteY5" fmla="*/ 627000 h 780843"/>
                <a:gd name="connsiteX6" fmla="*/ 1182180 w 1813594"/>
                <a:gd name="connsiteY6" fmla="*/ 686854 h 780843"/>
                <a:gd name="connsiteX7" fmla="*/ 1553674 w 1813594"/>
                <a:gd name="connsiteY7" fmla="*/ 760375 h 780843"/>
                <a:gd name="connsiteX8" fmla="*/ 1813594 w 1813594"/>
                <a:gd name="connsiteY8" fmla="*/ 780843 h 780843"/>
                <a:gd name="connsiteX9" fmla="*/ 1803872 w 1813594"/>
                <a:gd name="connsiteY9" fmla="*/ 12411 h 780843"/>
                <a:gd name="connsiteX10" fmla="*/ 1513757 w 1813594"/>
                <a:gd name="connsiteY10" fmla="*/ 2339 h 780843"/>
                <a:gd name="connsiteX11" fmla="*/ 1255090 w 1813594"/>
                <a:gd name="connsiteY11" fmla="*/ 0 h 780843"/>
                <a:gd name="connsiteX12" fmla="*/ 929322 w 1813594"/>
                <a:gd name="connsiteY12" fmla="*/ 30856 h 780843"/>
                <a:gd name="connsiteX13" fmla="*/ 684305 w 1813594"/>
                <a:gd name="connsiteY13" fmla="*/ 48608 h 780843"/>
                <a:gd name="connsiteX14" fmla="*/ 486263 w 1813594"/>
                <a:gd name="connsiteY14" fmla="*/ 59429 h 780843"/>
                <a:gd name="connsiteX15" fmla="*/ 287806 w 1813594"/>
                <a:gd name="connsiteY15" fmla="*/ 68857 h 780843"/>
                <a:gd name="connsiteX16" fmla="*/ 118769 w 1813594"/>
                <a:gd name="connsiteY16" fmla="*/ 84915 h 780843"/>
                <a:gd name="connsiteX0" fmla="*/ 118769 w 1813594"/>
                <a:gd name="connsiteY0" fmla="*/ 82576 h 778504"/>
                <a:gd name="connsiteX1" fmla="*/ 0 w 1813594"/>
                <a:gd name="connsiteY1" fmla="*/ 87143 h 778504"/>
                <a:gd name="connsiteX2" fmla="*/ 164553 w 1813594"/>
                <a:gd name="connsiteY2" fmla="*/ 202916 h 778504"/>
                <a:gd name="connsiteX3" fmla="*/ 365900 w 1813594"/>
                <a:gd name="connsiteY3" fmla="*/ 330372 h 778504"/>
                <a:gd name="connsiteX4" fmla="*/ 681115 w 1813594"/>
                <a:gd name="connsiteY4" fmla="*/ 562506 h 778504"/>
                <a:gd name="connsiteX5" fmla="*/ 881769 w 1813594"/>
                <a:gd name="connsiteY5" fmla="*/ 624661 h 778504"/>
                <a:gd name="connsiteX6" fmla="*/ 1182180 w 1813594"/>
                <a:gd name="connsiteY6" fmla="*/ 684515 h 778504"/>
                <a:gd name="connsiteX7" fmla="*/ 1553674 w 1813594"/>
                <a:gd name="connsiteY7" fmla="*/ 758036 h 778504"/>
                <a:gd name="connsiteX8" fmla="*/ 1813594 w 1813594"/>
                <a:gd name="connsiteY8" fmla="*/ 778504 h 778504"/>
                <a:gd name="connsiteX9" fmla="*/ 1803872 w 1813594"/>
                <a:gd name="connsiteY9" fmla="*/ 10072 h 778504"/>
                <a:gd name="connsiteX10" fmla="*/ 1513757 w 1813594"/>
                <a:gd name="connsiteY10" fmla="*/ 0 h 778504"/>
                <a:gd name="connsiteX11" fmla="*/ 1213527 w 1813594"/>
                <a:gd name="connsiteY11" fmla="*/ 8052 h 778504"/>
                <a:gd name="connsiteX12" fmla="*/ 929322 w 1813594"/>
                <a:gd name="connsiteY12" fmla="*/ 28517 h 778504"/>
                <a:gd name="connsiteX13" fmla="*/ 684305 w 1813594"/>
                <a:gd name="connsiteY13" fmla="*/ 46269 h 778504"/>
                <a:gd name="connsiteX14" fmla="*/ 486263 w 1813594"/>
                <a:gd name="connsiteY14" fmla="*/ 57090 h 778504"/>
                <a:gd name="connsiteX15" fmla="*/ 287806 w 1813594"/>
                <a:gd name="connsiteY15" fmla="*/ 66518 h 778504"/>
                <a:gd name="connsiteX16" fmla="*/ 118769 w 1813594"/>
                <a:gd name="connsiteY16" fmla="*/ 82576 h 778504"/>
                <a:gd name="connsiteX0" fmla="*/ 118769 w 1813594"/>
                <a:gd name="connsiteY0" fmla="*/ 82576 h 778504"/>
                <a:gd name="connsiteX1" fmla="*/ 0 w 1813594"/>
                <a:gd name="connsiteY1" fmla="*/ 87143 h 778504"/>
                <a:gd name="connsiteX2" fmla="*/ 164553 w 1813594"/>
                <a:gd name="connsiteY2" fmla="*/ 202916 h 778504"/>
                <a:gd name="connsiteX3" fmla="*/ 365900 w 1813594"/>
                <a:gd name="connsiteY3" fmla="*/ 330372 h 778504"/>
                <a:gd name="connsiteX4" fmla="*/ 681115 w 1813594"/>
                <a:gd name="connsiteY4" fmla="*/ 562506 h 778504"/>
                <a:gd name="connsiteX5" fmla="*/ 881769 w 1813594"/>
                <a:gd name="connsiteY5" fmla="*/ 624661 h 778504"/>
                <a:gd name="connsiteX6" fmla="*/ 1182180 w 1813594"/>
                <a:gd name="connsiteY6" fmla="*/ 684515 h 778504"/>
                <a:gd name="connsiteX7" fmla="*/ 1553674 w 1813594"/>
                <a:gd name="connsiteY7" fmla="*/ 758036 h 778504"/>
                <a:gd name="connsiteX8" fmla="*/ 1813594 w 1813594"/>
                <a:gd name="connsiteY8" fmla="*/ 778504 h 778504"/>
                <a:gd name="connsiteX9" fmla="*/ 1772699 w 1813594"/>
                <a:gd name="connsiteY9" fmla="*/ 10072 h 778504"/>
                <a:gd name="connsiteX10" fmla="*/ 1513757 w 1813594"/>
                <a:gd name="connsiteY10" fmla="*/ 0 h 778504"/>
                <a:gd name="connsiteX11" fmla="*/ 1213527 w 1813594"/>
                <a:gd name="connsiteY11" fmla="*/ 8052 h 778504"/>
                <a:gd name="connsiteX12" fmla="*/ 929322 w 1813594"/>
                <a:gd name="connsiteY12" fmla="*/ 28517 h 778504"/>
                <a:gd name="connsiteX13" fmla="*/ 684305 w 1813594"/>
                <a:gd name="connsiteY13" fmla="*/ 46269 h 778504"/>
                <a:gd name="connsiteX14" fmla="*/ 486263 w 1813594"/>
                <a:gd name="connsiteY14" fmla="*/ 57090 h 778504"/>
                <a:gd name="connsiteX15" fmla="*/ 287806 w 1813594"/>
                <a:gd name="connsiteY15" fmla="*/ 66518 h 778504"/>
                <a:gd name="connsiteX16" fmla="*/ 118769 w 1813594"/>
                <a:gd name="connsiteY16" fmla="*/ 82576 h 778504"/>
                <a:gd name="connsiteX0" fmla="*/ 118769 w 1782421"/>
                <a:gd name="connsiteY0" fmla="*/ 82576 h 768114"/>
                <a:gd name="connsiteX1" fmla="*/ 0 w 1782421"/>
                <a:gd name="connsiteY1" fmla="*/ 87143 h 768114"/>
                <a:gd name="connsiteX2" fmla="*/ 164553 w 1782421"/>
                <a:gd name="connsiteY2" fmla="*/ 202916 h 768114"/>
                <a:gd name="connsiteX3" fmla="*/ 365900 w 1782421"/>
                <a:gd name="connsiteY3" fmla="*/ 330372 h 768114"/>
                <a:gd name="connsiteX4" fmla="*/ 681115 w 1782421"/>
                <a:gd name="connsiteY4" fmla="*/ 562506 h 768114"/>
                <a:gd name="connsiteX5" fmla="*/ 881769 w 1782421"/>
                <a:gd name="connsiteY5" fmla="*/ 624661 h 768114"/>
                <a:gd name="connsiteX6" fmla="*/ 1182180 w 1782421"/>
                <a:gd name="connsiteY6" fmla="*/ 684515 h 768114"/>
                <a:gd name="connsiteX7" fmla="*/ 1553674 w 1782421"/>
                <a:gd name="connsiteY7" fmla="*/ 758036 h 768114"/>
                <a:gd name="connsiteX8" fmla="*/ 1782421 w 1782421"/>
                <a:gd name="connsiteY8" fmla="*/ 768114 h 768114"/>
                <a:gd name="connsiteX9" fmla="*/ 1772699 w 1782421"/>
                <a:gd name="connsiteY9" fmla="*/ 10072 h 768114"/>
                <a:gd name="connsiteX10" fmla="*/ 1513757 w 1782421"/>
                <a:gd name="connsiteY10" fmla="*/ 0 h 768114"/>
                <a:gd name="connsiteX11" fmla="*/ 1213527 w 1782421"/>
                <a:gd name="connsiteY11" fmla="*/ 8052 h 768114"/>
                <a:gd name="connsiteX12" fmla="*/ 929322 w 1782421"/>
                <a:gd name="connsiteY12" fmla="*/ 28517 h 768114"/>
                <a:gd name="connsiteX13" fmla="*/ 684305 w 1782421"/>
                <a:gd name="connsiteY13" fmla="*/ 46269 h 768114"/>
                <a:gd name="connsiteX14" fmla="*/ 486263 w 1782421"/>
                <a:gd name="connsiteY14" fmla="*/ 57090 h 768114"/>
                <a:gd name="connsiteX15" fmla="*/ 287806 w 1782421"/>
                <a:gd name="connsiteY15" fmla="*/ 66518 h 768114"/>
                <a:gd name="connsiteX16" fmla="*/ 118769 w 1782421"/>
                <a:gd name="connsiteY16" fmla="*/ 82576 h 768114"/>
                <a:gd name="connsiteX0" fmla="*/ 118769 w 1782421"/>
                <a:gd name="connsiteY0" fmla="*/ 82576 h 768114"/>
                <a:gd name="connsiteX1" fmla="*/ 0 w 1782421"/>
                <a:gd name="connsiteY1" fmla="*/ 87143 h 768114"/>
                <a:gd name="connsiteX2" fmla="*/ 164553 w 1782421"/>
                <a:gd name="connsiteY2" fmla="*/ 202916 h 768114"/>
                <a:gd name="connsiteX3" fmla="*/ 365900 w 1782421"/>
                <a:gd name="connsiteY3" fmla="*/ 330372 h 768114"/>
                <a:gd name="connsiteX4" fmla="*/ 681115 w 1782421"/>
                <a:gd name="connsiteY4" fmla="*/ 562506 h 768114"/>
                <a:gd name="connsiteX5" fmla="*/ 881769 w 1782421"/>
                <a:gd name="connsiteY5" fmla="*/ 624661 h 768114"/>
                <a:gd name="connsiteX6" fmla="*/ 1182180 w 1782421"/>
                <a:gd name="connsiteY6" fmla="*/ 684515 h 768114"/>
                <a:gd name="connsiteX7" fmla="*/ 1553674 w 1782421"/>
                <a:gd name="connsiteY7" fmla="*/ 758036 h 768114"/>
                <a:gd name="connsiteX8" fmla="*/ 1782421 w 1782421"/>
                <a:gd name="connsiteY8" fmla="*/ 768114 h 768114"/>
                <a:gd name="connsiteX9" fmla="*/ 1513757 w 1782421"/>
                <a:gd name="connsiteY9" fmla="*/ 0 h 768114"/>
                <a:gd name="connsiteX10" fmla="*/ 1213527 w 1782421"/>
                <a:gd name="connsiteY10" fmla="*/ 8052 h 768114"/>
                <a:gd name="connsiteX11" fmla="*/ 929322 w 1782421"/>
                <a:gd name="connsiteY11" fmla="*/ 28517 h 768114"/>
                <a:gd name="connsiteX12" fmla="*/ 684305 w 1782421"/>
                <a:gd name="connsiteY12" fmla="*/ 46269 h 768114"/>
                <a:gd name="connsiteX13" fmla="*/ 486263 w 1782421"/>
                <a:gd name="connsiteY13" fmla="*/ 57090 h 768114"/>
                <a:gd name="connsiteX14" fmla="*/ 287806 w 1782421"/>
                <a:gd name="connsiteY14" fmla="*/ 66518 h 768114"/>
                <a:gd name="connsiteX15" fmla="*/ 118769 w 1782421"/>
                <a:gd name="connsiteY15" fmla="*/ 82576 h 768114"/>
                <a:gd name="connsiteX0" fmla="*/ 118769 w 1580499"/>
                <a:gd name="connsiteY0" fmla="*/ 82576 h 758036"/>
                <a:gd name="connsiteX1" fmla="*/ 0 w 1580499"/>
                <a:gd name="connsiteY1" fmla="*/ 87143 h 758036"/>
                <a:gd name="connsiteX2" fmla="*/ 164553 w 1580499"/>
                <a:gd name="connsiteY2" fmla="*/ 202916 h 758036"/>
                <a:gd name="connsiteX3" fmla="*/ 365900 w 1580499"/>
                <a:gd name="connsiteY3" fmla="*/ 330372 h 758036"/>
                <a:gd name="connsiteX4" fmla="*/ 681115 w 1580499"/>
                <a:gd name="connsiteY4" fmla="*/ 562506 h 758036"/>
                <a:gd name="connsiteX5" fmla="*/ 881769 w 1580499"/>
                <a:gd name="connsiteY5" fmla="*/ 624661 h 758036"/>
                <a:gd name="connsiteX6" fmla="*/ 1182180 w 1580499"/>
                <a:gd name="connsiteY6" fmla="*/ 684515 h 758036"/>
                <a:gd name="connsiteX7" fmla="*/ 1553674 w 1580499"/>
                <a:gd name="connsiteY7" fmla="*/ 758036 h 758036"/>
                <a:gd name="connsiteX8" fmla="*/ 1513757 w 1580499"/>
                <a:gd name="connsiteY8" fmla="*/ 0 h 758036"/>
                <a:gd name="connsiteX9" fmla="*/ 1213527 w 1580499"/>
                <a:gd name="connsiteY9" fmla="*/ 8052 h 758036"/>
                <a:gd name="connsiteX10" fmla="*/ 929322 w 1580499"/>
                <a:gd name="connsiteY10" fmla="*/ 28517 h 758036"/>
                <a:gd name="connsiteX11" fmla="*/ 684305 w 1580499"/>
                <a:gd name="connsiteY11" fmla="*/ 46269 h 758036"/>
                <a:gd name="connsiteX12" fmla="*/ 486263 w 1580499"/>
                <a:gd name="connsiteY12" fmla="*/ 57090 h 758036"/>
                <a:gd name="connsiteX13" fmla="*/ 287806 w 1580499"/>
                <a:gd name="connsiteY13" fmla="*/ 66518 h 758036"/>
                <a:gd name="connsiteX14" fmla="*/ 118769 w 1580499"/>
                <a:gd name="connsiteY14" fmla="*/ 82576 h 758036"/>
                <a:gd name="connsiteX0" fmla="*/ 118769 w 1591500"/>
                <a:gd name="connsiteY0" fmla="*/ 82576 h 758036"/>
                <a:gd name="connsiteX1" fmla="*/ 0 w 1591500"/>
                <a:gd name="connsiteY1" fmla="*/ 87143 h 758036"/>
                <a:gd name="connsiteX2" fmla="*/ 164553 w 1591500"/>
                <a:gd name="connsiteY2" fmla="*/ 202916 h 758036"/>
                <a:gd name="connsiteX3" fmla="*/ 365900 w 1591500"/>
                <a:gd name="connsiteY3" fmla="*/ 330372 h 758036"/>
                <a:gd name="connsiteX4" fmla="*/ 681115 w 1591500"/>
                <a:gd name="connsiteY4" fmla="*/ 562506 h 758036"/>
                <a:gd name="connsiteX5" fmla="*/ 881769 w 1591500"/>
                <a:gd name="connsiteY5" fmla="*/ 624661 h 758036"/>
                <a:gd name="connsiteX6" fmla="*/ 1182180 w 1591500"/>
                <a:gd name="connsiteY6" fmla="*/ 684515 h 758036"/>
                <a:gd name="connsiteX7" fmla="*/ 1553674 w 1591500"/>
                <a:gd name="connsiteY7" fmla="*/ 758036 h 758036"/>
                <a:gd name="connsiteX8" fmla="*/ 1544930 w 1591500"/>
                <a:gd name="connsiteY8" fmla="*/ 0 h 758036"/>
                <a:gd name="connsiteX9" fmla="*/ 1213527 w 1591500"/>
                <a:gd name="connsiteY9" fmla="*/ 8052 h 758036"/>
                <a:gd name="connsiteX10" fmla="*/ 929322 w 1591500"/>
                <a:gd name="connsiteY10" fmla="*/ 28517 h 758036"/>
                <a:gd name="connsiteX11" fmla="*/ 684305 w 1591500"/>
                <a:gd name="connsiteY11" fmla="*/ 46269 h 758036"/>
                <a:gd name="connsiteX12" fmla="*/ 486263 w 1591500"/>
                <a:gd name="connsiteY12" fmla="*/ 57090 h 758036"/>
                <a:gd name="connsiteX13" fmla="*/ 287806 w 1591500"/>
                <a:gd name="connsiteY13" fmla="*/ 66518 h 758036"/>
                <a:gd name="connsiteX14" fmla="*/ 118769 w 1591500"/>
                <a:gd name="connsiteY14" fmla="*/ 82576 h 758036"/>
                <a:gd name="connsiteX0" fmla="*/ 118769 w 1579347"/>
                <a:gd name="connsiteY0" fmla="*/ 82576 h 758036"/>
                <a:gd name="connsiteX1" fmla="*/ 0 w 1579347"/>
                <a:gd name="connsiteY1" fmla="*/ 87143 h 758036"/>
                <a:gd name="connsiteX2" fmla="*/ 164553 w 1579347"/>
                <a:gd name="connsiteY2" fmla="*/ 202916 h 758036"/>
                <a:gd name="connsiteX3" fmla="*/ 365900 w 1579347"/>
                <a:gd name="connsiteY3" fmla="*/ 330372 h 758036"/>
                <a:gd name="connsiteX4" fmla="*/ 681115 w 1579347"/>
                <a:gd name="connsiteY4" fmla="*/ 562506 h 758036"/>
                <a:gd name="connsiteX5" fmla="*/ 881769 w 1579347"/>
                <a:gd name="connsiteY5" fmla="*/ 624661 h 758036"/>
                <a:gd name="connsiteX6" fmla="*/ 1182180 w 1579347"/>
                <a:gd name="connsiteY6" fmla="*/ 684515 h 758036"/>
                <a:gd name="connsiteX7" fmla="*/ 1553674 w 1579347"/>
                <a:gd name="connsiteY7" fmla="*/ 758036 h 758036"/>
                <a:gd name="connsiteX8" fmla="*/ 1544930 w 1579347"/>
                <a:gd name="connsiteY8" fmla="*/ 0 h 758036"/>
                <a:gd name="connsiteX9" fmla="*/ 1213527 w 1579347"/>
                <a:gd name="connsiteY9" fmla="*/ 8052 h 758036"/>
                <a:gd name="connsiteX10" fmla="*/ 929322 w 1579347"/>
                <a:gd name="connsiteY10" fmla="*/ 28517 h 758036"/>
                <a:gd name="connsiteX11" fmla="*/ 684305 w 1579347"/>
                <a:gd name="connsiteY11" fmla="*/ 46269 h 758036"/>
                <a:gd name="connsiteX12" fmla="*/ 486263 w 1579347"/>
                <a:gd name="connsiteY12" fmla="*/ 57090 h 758036"/>
                <a:gd name="connsiteX13" fmla="*/ 287806 w 1579347"/>
                <a:gd name="connsiteY13" fmla="*/ 66518 h 758036"/>
                <a:gd name="connsiteX14" fmla="*/ 118769 w 1579347"/>
                <a:gd name="connsiteY14" fmla="*/ 82576 h 758036"/>
                <a:gd name="connsiteX0" fmla="*/ 118769 w 1586417"/>
                <a:gd name="connsiteY0" fmla="*/ 74524 h 749984"/>
                <a:gd name="connsiteX1" fmla="*/ 0 w 1586417"/>
                <a:gd name="connsiteY1" fmla="*/ 79091 h 749984"/>
                <a:gd name="connsiteX2" fmla="*/ 164553 w 1586417"/>
                <a:gd name="connsiteY2" fmla="*/ 194864 h 749984"/>
                <a:gd name="connsiteX3" fmla="*/ 365900 w 1586417"/>
                <a:gd name="connsiteY3" fmla="*/ 322320 h 749984"/>
                <a:gd name="connsiteX4" fmla="*/ 681115 w 1586417"/>
                <a:gd name="connsiteY4" fmla="*/ 554454 h 749984"/>
                <a:gd name="connsiteX5" fmla="*/ 881769 w 1586417"/>
                <a:gd name="connsiteY5" fmla="*/ 616609 h 749984"/>
                <a:gd name="connsiteX6" fmla="*/ 1182180 w 1586417"/>
                <a:gd name="connsiteY6" fmla="*/ 676463 h 749984"/>
                <a:gd name="connsiteX7" fmla="*/ 1553674 w 1586417"/>
                <a:gd name="connsiteY7" fmla="*/ 749984 h 749984"/>
                <a:gd name="connsiteX8" fmla="*/ 1565712 w 1586417"/>
                <a:gd name="connsiteY8" fmla="*/ 23120 h 749984"/>
                <a:gd name="connsiteX9" fmla="*/ 1213527 w 1586417"/>
                <a:gd name="connsiteY9" fmla="*/ 0 h 749984"/>
                <a:gd name="connsiteX10" fmla="*/ 929322 w 1586417"/>
                <a:gd name="connsiteY10" fmla="*/ 20465 h 749984"/>
                <a:gd name="connsiteX11" fmla="*/ 684305 w 1586417"/>
                <a:gd name="connsiteY11" fmla="*/ 38217 h 749984"/>
                <a:gd name="connsiteX12" fmla="*/ 486263 w 1586417"/>
                <a:gd name="connsiteY12" fmla="*/ 49038 h 749984"/>
                <a:gd name="connsiteX13" fmla="*/ 287806 w 1586417"/>
                <a:gd name="connsiteY13" fmla="*/ 58466 h 749984"/>
                <a:gd name="connsiteX14" fmla="*/ 118769 w 1586417"/>
                <a:gd name="connsiteY14" fmla="*/ 74524 h 749984"/>
                <a:gd name="connsiteX0" fmla="*/ 118769 w 1569612"/>
                <a:gd name="connsiteY0" fmla="*/ 74524 h 749984"/>
                <a:gd name="connsiteX1" fmla="*/ 0 w 1569612"/>
                <a:gd name="connsiteY1" fmla="*/ 79091 h 749984"/>
                <a:gd name="connsiteX2" fmla="*/ 164553 w 1569612"/>
                <a:gd name="connsiteY2" fmla="*/ 194864 h 749984"/>
                <a:gd name="connsiteX3" fmla="*/ 365900 w 1569612"/>
                <a:gd name="connsiteY3" fmla="*/ 322320 h 749984"/>
                <a:gd name="connsiteX4" fmla="*/ 681115 w 1569612"/>
                <a:gd name="connsiteY4" fmla="*/ 554454 h 749984"/>
                <a:gd name="connsiteX5" fmla="*/ 881769 w 1569612"/>
                <a:gd name="connsiteY5" fmla="*/ 616609 h 749984"/>
                <a:gd name="connsiteX6" fmla="*/ 1182180 w 1569612"/>
                <a:gd name="connsiteY6" fmla="*/ 676463 h 749984"/>
                <a:gd name="connsiteX7" fmla="*/ 1553674 w 1569612"/>
                <a:gd name="connsiteY7" fmla="*/ 749984 h 749984"/>
                <a:gd name="connsiteX8" fmla="*/ 1565712 w 1569612"/>
                <a:gd name="connsiteY8" fmla="*/ 23120 h 749984"/>
                <a:gd name="connsiteX9" fmla="*/ 1213527 w 1569612"/>
                <a:gd name="connsiteY9" fmla="*/ 0 h 749984"/>
                <a:gd name="connsiteX10" fmla="*/ 929322 w 1569612"/>
                <a:gd name="connsiteY10" fmla="*/ 20465 h 749984"/>
                <a:gd name="connsiteX11" fmla="*/ 684305 w 1569612"/>
                <a:gd name="connsiteY11" fmla="*/ 38217 h 749984"/>
                <a:gd name="connsiteX12" fmla="*/ 486263 w 1569612"/>
                <a:gd name="connsiteY12" fmla="*/ 49038 h 749984"/>
                <a:gd name="connsiteX13" fmla="*/ 287806 w 1569612"/>
                <a:gd name="connsiteY13" fmla="*/ 58466 h 749984"/>
                <a:gd name="connsiteX14" fmla="*/ 118769 w 1569612"/>
                <a:gd name="connsiteY14" fmla="*/ 74524 h 749984"/>
                <a:gd name="connsiteX0" fmla="*/ 118769 w 1584846"/>
                <a:gd name="connsiteY0" fmla="*/ 74524 h 770766"/>
                <a:gd name="connsiteX1" fmla="*/ 0 w 1584846"/>
                <a:gd name="connsiteY1" fmla="*/ 79091 h 770766"/>
                <a:gd name="connsiteX2" fmla="*/ 164553 w 1584846"/>
                <a:gd name="connsiteY2" fmla="*/ 194864 h 770766"/>
                <a:gd name="connsiteX3" fmla="*/ 365900 w 1584846"/>
                <a:gd name="connsiteY3" fmla="*/ 322320 h 770766"/>
                <a:gd name="connsiteX4" fmla="*/ 681115 w 1584846"/>
                <a:gd name="connsiteY4" fmla="*/ 554454 h 770766"/>
                <a:gd name="connsiteX5" fmla="*/ 881769 w 1584846"/>
                <a:gd name="connsiteY5" fmla="*/ 616609 h 770766"/>
                <a:gd name="connsiteX6" fmla="*/ 1182180 w 1584846"/>
                <a:gd name="connsiteY6" fmla="*/ 676463 h 770766"/>
                <a:gd name="connsiteX7" fmla="*/ 1584846 w 1584846"/>
                <a:gd name="connsiteY7" fmla="*/ 770766 h 770766"/>
                <a:gd name="connsiteX8" fmla="*/ 1565712 w 1584846"/>
                <a:gd name="connsiteY8" fmla="*/ 23120 h 770766"/>
                <a:gd name="connsiteX9" fmla="*/ 1213527 w 1584846"/>
                <a:gd name="connsiteY9" fmla="*/ 0 h 770766"/>
                <a:gd name="connsiteX10" fmla="*/ 929322 w 1584846"/>
                <a:gd name="connsiteY10" fmla="*/ 20465 h 770766"/>
                <a:gd name="connsiteX11" fmla="*/ 684305 w 1584846"/>
                <a:gd name="connsiteY11" fmla="*/ 38217 h 770766"/>
                <a:gd name="connsiteX12" fmla="*/ 486263 w 1584846"/>
                <a:gd name="connsiteY12" fmla="*/ 49038 h 770766"/>
                <a:gd name="connsiteX13" fmla="*/ 287806 w 1584846"/>
                <a:gd name="connsiteY13" fmla="*/ 58466 h 770766"/>
                <a:gd name="connsiteX14" fmla="*/ 118769 w 1584846"/>
                <a:gd name="connsiteY14" fmla="*/ 74524 h 770766"/>
                <a:gd name="connsiteX0" fmla="*/ 118769 w 1574455"/>
                <a:gd name="connsiteY0" fmla="*/ 74524 h 770766"/>
                <a:gd name="connsiteX1" fmla="*/ 0 w 1574455"/>
                <a:gd name="connsiteY1" fmla="*/ 79091 h 770766"/>
                <a:gd name="connsiteX2" fmla="*/ 164553 w 1574455"/>
                <a:gd name="connsiteY2" fmla="*/ 194864 h 770766"/>
                <a:gd name="connsiteX3" fmla="*/ 365900 w 1574455"/>
                <a:gd name="connsiteY3" fmla="*/ 322320 h 770766"/>
                <a:gd name="connsiteX4" fmla="*/ 681115 w 1574455"/>
                <a:gd name="connsiteY4" fmla="*/ 554454 h 770766"/>
                <a:gd name="connsiteX5" fmla="*/ 881769 w 1574455"/>
                <a:gd name="connsiteY5" fmla="*/ 616609 h 770766"/>
                <a:gd name="connsiteX6" fmla="*/ 1182180 w 1574455"/>
                <a:gd name="connsiteY6" fmla="*/ 676463 h 770766"/>
                <a:gd name="connsiteX7" fmla="*/ 1574455 w 1574455"/>
                <a:gd name="connsiteY7" fmla="*/ 770766 h 770766"/>
                <a:gd name="connsiteX8" fmla="*/ 1565712 w 1574455"/>
                <a:gd name="connsiteY8" fmla="*/ 23120 h 770766"/>
                <a:gd name="connsiteX9" fmla="*/ 1213527 w 1574455"/>
                <a:gd name="connsiteY9" fmla="*/ 0 h 770766"/>
                <a:gd name="connsiteX10" fmla="*/ 929322 w 1574455"/>
                <a:gd name="connsiteY10" fmla="*/ 20465 h 770766"/>
                <a:gd name="connsiteX11" fmla="*/ 684305 w 1574455"/>
                <a:gd name="connsiteY11" fmla="*/ 38217 h 770766"/>
                <a:gd name="connsiteX12" fmla="*/ 486263 w 1574455"/>
                <a:gd name="connsiteY12" fmla="*/ 49038 h 770766"/>
                <a:gd name="connsiteX13" fmla="*/ 287806 w 1574455"/>
                <a:gd name="connsiteY13" fmla="*/ 58466 h 770766"/>
                <a:gd name="connsiteX14" fmla="*/ 118769 w 1574455"/>
                <a:gd name="connsiteY14" fmla="*/ 74524 h 770766"/>
                <a:gd name="connsiteX0" fmla="*/ 118769 w 2324467"/>
                <a:gd name="connsiteY0" fmla="*/ 74524 h 770766"/>
                <a:gd name="connsiteX1" fmla="*/ 0 w 2324467"/>
                <a:gd name="connsiteY1" fmla="*/ 79091 h 770766"/>
                <a:gd name="connsiteX2" fmla="*/ 164553 w 2324467"/>
                <a:gd name="connsiteY2" fmla="*/ 194864 h 770766"/>
                <a:gd name="connsiteX3" fmla="*/ 365900 w 2324467"/>
                <a:gd name="connsiteY3" fmla="*/ 322320 h 770766"/>
                <a:gd name="connsiteX4" fmla="*/ 681115 w 2324467"/>
                <a:gd name="connsiteY4" fmla="*/ 554454 h 770766"/>
                <a:gd name="connsiteX5" fmla="*/ 881769 w 2324467"/>
                <a:gd name="connsiteY5" fmla="*/ 616609 h 770766"/>
                <a:gd name="connsiteX6" fmla="*/ 1182180 w 2324467"/>
                <a:gd name="connsiteY6" fmla="*/ 676463 h 770766"/>
                <a:gd name="connsiteX7" fmla="*/ 1574455 w 2324467"/>
                <a:gd name="connsiteY7" fmla="*/ 770766 h 770766"/>
                <a:gd name="connsiteX8" fmla="*/ 2324248 w 2324467"/>
                <a:gd name="connsiteY8" fmla="*/ 23120 h 770766"/>
                <a:gd name="connsiteX9" fmla="*/ 1213527 w 2324467"/>
                <a:gd name="connsiteY9" fmla="*/ 0 h 770766"/>
                <a:gd name="connsiteX10" fmla="*/ 929322 w 2324467"/>
                <a:gd name="connsiteY10" fmla="*/ 20465 h 770766"/>
                <a:gd name="connsiteX11" fmla="*/ 684305 w 2324467"/>
                <a:gd name="connsiteY11" fmla="*/ 38217 h 770766"/>
                <a:gd name="connsiteX12" fmla="*/ 486263 w 2324467"/>
                <a:gd name="connsiteY12" fmla="*/ 49038 h 770766"/>
                <a:gd name="connsiteX13" fmla="*/ 287806 w 2324467"/>
                <a:gd name="connsiteY13" fmla="*/ 58466 h 770766"/>
                <a:gd name="connsiteX14" fmla="*/ 118769 w 2324467"/>
                <a:gd name="connsiteY14" fmla="*/ 74524 h 770766"/>
                <a:gd name="connsiteX0" fmla="*/ 118769 w 2328148"/>
                <a:gd name="connsiteY0" fmla="*/ 74524 h 864284"/>
                <a:gd name="connsiteX1" fmla="*/ 0 w 2328148"/>
                <a:gd name="connsiteY1" fmla="*/ 79091 h 864284"/>
                <a:gd name="connsiteX2" fmla="*/ 164553 w 2328148"/>
                <a:gd name="connsiteY2" fmla="*/ 194864 h 864284"/>
                <a:gd name="connsiteX3" fmla="*/ 365900 w 2328148"/>
                <a:gd name="connsiteY3" fmla="*/ 322320 h 864284"/>
                <a:gd name="connsiteX4" fmla="*/ 681115 w 2328148"/>
                <a:gd name="connsiteY4" fmla="*/ 554454 h 864284"/>
                <a:gd name="connsiteX5" fmla="*/ 881769 w 2328148"/>
                <a:gd name="connsiteY5" fmla="*/ 616609 h 864284"/>
                <a:gd name="connsiteX6" fmla="*/ 1182180 w 2328148"/>
                <a:gd name="connsiteY6" fmla="*/ 676463 h 864284"/>
                <a:gd name="connsiteX7" fmla="*/ 2312210 w 2328148"/>
                <a:gd name="connsiteY7" fmla="*/ 864284 h 864284"/>
                <a:gd name="connsiteX8" fmla="*/ 2324248 w 2328148"/>
                <a:gd name="connsiteY8" fmla="*/ 23120 h 864284"/>
                <a:gd name="connsiteX9" fmla="*/ 1213527 w 2328148"/>
                <a:gd name="connsiteY9" fmla="*/ 0 h 864284"/>
                <a:gd name="connsiteX10" fmla="*/ 929322 w 2328148"/>
                <a:gd name="connsiteY10" fmla="*/ 20465 h 864284"/>
                <a:gd name="connsiteX11" fmla="*/ 684305 w 2328148"/>
                <a:gd name="connsiteY11" fmla="*/ 38217 h 864284"/>
                <a:gd name="connsiteX12" fmla="*/ 486263 w 2328148"/>
                <a:gd name="connsiteY12" fmla="*/ 49038 h 864284"/>
                <a:gd name="connsiteX13" fmla="*/ 287806 w 2328148"/>
                <a:gd name="connsiteY13" fmla="*/ 58466 h 864284"/>
                <a:gd name="connsiteX14" fmla="*/ 118769 w 2328148"/>
                <a:gd name="connsiteY14" fmla="*/ 74524 h 864284"/>
                <a:gd name="connsiteX0" fmla="*/ 118769 w 2328148"/>
                <a:gd name="connsiteY0" fmla="*/ 54428 h 844188"/>
                <a:gd name="connsiteX1" fmla="*/ 0 w 2328148"/>
                <a:gd name="connsiteY1" fmla="*/ 58995 h 844188"/>
                <a:gd name="connsiteX2" fmla="*/ 164553 w 2328148"/>
                <a:gd name="connsiteY2" fmla="*/ 174768 h 844188"/>
                <a:gd name="connsiteX3" fmla="*/ 365900 w 2328148"/>
                <a:gd name="connsiteY3" fmla="*/ 302224 h 844188"/>
                <a:gd name="connsiteX4" fmla="*/ 681115 w 2328148"/>
                <a:gd name="connsiteY4" fmla="*/ 534358 h 844188"/>
                <a:gd name="connsiteX5" fmla="*/ 881769 w 2328148"/>
                <a:gd name="connsiteY5" fmla="*/ 596513 h 844188"/>
                <a:gd name="connsiteX6" fmla="*/ 1182180 w 2328148"/>
                <a:gd name="connsiteY6" fmla="*/ 656367 h 844188"/>
                <a:gd name="connsiteX7" fmla="*/ 2312210 w 2328148"/>
                <a:gd name="connsiteY7" fmla="*/ 844188 h 844188"/>
                <a:gd name="connsiteX8" fmla="*/ 2324248 w 2328148"/>
                <a:gd name="connsiteY8" fmla="*/ 3024 h 844188"/>
                <a:gd name="connsiteX9" fmla="*/ 1282583 w 2328148"/>
                <a:gd name="connsiteY9" fmla="*/ 10861 h 844188"/>
                <a:gd name="connsiteX10" fmla="*/ 929322 w 2328148"/>
                <a:gd name="connsiteY10" fmla="*/ 369 h 844188"/>
                <a:gd name="connsiteX11" fmla="*/ 684305 w 2328148"/>
                <a:gd name="connsiteY11" fmla="*/ 18121 h 844188"/>
                <a:gd name="connsiteX12" fmla="*/ 486263 w 2328148"/>
                <a:gd name="connsiteY12" fmla="*/ 28942 h 844188"/>
                <a:gd name="connsiteX13" fmla="*/ 287806 w 2328148"/>
                <a:gd name="connsiteY13" fmla="*/ 38370 h 844188"/>
                <a:gd name="connsiteX14" fmla="*/ 118769 w 2328148"/>
                <a:gd name="connsiteY14" fmla="*/ 54428 h 844188"/>
                <a:gd name="connsiteX0" fmla="*/ 118769 w 2328148"/>
                <a:gd name="connsiteY0" fmla="*/ 69066 h 858826"/>
                <a:gd name="connsiteX1" fmla="*/ 0 w 2328148"/>
                <a:gd name="connsiteY1" fmla="*/ 73633 h 858826"/>
                <a:gd name="connsiteX2" fmla="*/ 164553 w 2328148"/>
                <a:gd name="connsiteY2" fmla="*/ 189406 h 858826"/>
                <a:gd name="connsiteX3" fmla="*/ 365900 w 2328148"/>
                <a:gd name="connsiteY3" fmla="*/ 316862 h 858826"/>
                <a:gd name="connsiteX4" fmla="*/ 681115 w 2328148"/>
                <a:gd name="connsiteY4" fmla="*/ 548996 h 858826"/>
                <a:gd name="connsiteX5" fmla="*/ 881769 w 2328148"/>
                <a:gd name="connsiteY5" fmla="*/ 611151 h 858826"/>
                <a:gd name="connsiteX6" fmla="*/ 1182180 w 2328148"/>
                <a:gd name="connsiteY6" fmla="*/ 671005 h 858826"/>
                <a:gd name="connsiteX7" fmla="*/ 2312210 w 2328148"/>
                <a:gd name="connsiteY7" fmla="*/ 858826 h 858826"/>
                <a:gd name="connsiteX8" fmla="*/ 2324248 w 2328148"/>
                <a:gd name="connsiteY8" fmla="*/ 993 h 858826"/>
                <a:gd name="connsiteX9" fmla="*/ 1282583 w 2328148"/>
                <a:gd name="connsiteY9" fmla="*/ 25499 h 858826"/>
                <a:gd name="connsiteX10" fmla="*/ 929322 w 2328148"/>
                <a:gd name="connsiteY10" fmla="*/ 15007 h 858826"/>
                <a:gd name="connsiteX11" fmla="*/ 684305 w 2328148"/>
                <a:gd name="connsiteY11" fmla="*/ 32759 h 858826"/>
                <a:gd name="connsiteX12" fmla="*/ 486263 w 2328148"/>
                <a:gd name="connsiteY12" fmla="*/ 43580 h 858826"/>
                <a:gd name="connsiteX13" fmla="*/ 287806 w 2328148"/>
                <a:gd name="connsiteY13" fmla="*/ 53008 h 858826"/>
                <a:gd name="connsiteX14" fmla="*/ 118769 w 2328148"/>
                <a:gd name="connsiteY14" fmla="*/ 69066 h 858826"/>
                <a:gd name="connsiteX0" fmla="*/ 118769 w 2323866"/>
                <a:gd name="connsiteY0" fmla="*/ 83112 h 872872"/>
                <a:gd name="connsiteX1" fmla="*/ 0 w 2323866"/>
                <a:gd name="connsiteY1" fmla="*/ 87679 h 872872"/>
                <a:gd name="connsiteX2" fmla="*/ 164553 w 2323866"/>
                <a:gd name="connsiteY2" fmla="*/ 203452 h 872872"/>
                <a:gd name="connsiteX3" fmla="*/ 365900 w 2323866"/>
                <a:gd name="connsiteY3" fmla="*/ 330908 h 872872"/>
                <a:gd name="connsiteX4" fmla="*/ 681115 w 2323866"/>
                <a:gd name="connsiteY4" fmla="*/ 563042 h 872872"/>
                <a:gd name="connsiteX5" fmla="*/ 881769 w 2323866"/>
                <a:gd name="connsiteY5" fmla="*/ 625197 h 872872"/>
                <a:gd name="connsiteX6" fmla="*/ 1182180 w 2323866"/>
                <a:gd name="connsiteY6" fmla="*/ 685051 h 872872"/>
                <a:gd name="connsiteX7" fmla="*/ 2312210 w 2323866"/>
                <a:gd name="connsiteY7" fmla="*/ 872872 h 872872"/>
                <a:gd name="connsiteX8" fmla="*/ 2319486 w 2323866"/>
                <a:gd name="connsiteY8" fmla="*/ 752 h 872872"/>
                <a:gd name="connsiteX9" fmla="*/ 1282583 w 2323866"/>
                <a:gd name="connsiteY9" fmla="*/ 39545 h 872872"/>
                <a:gd name="connsiteX10" fmla="*/ 929322 w 2323866"/>
                <a:gd name="connsiteY10" fmla="*/ 29053 h 872872"/>
                <a:gd name="connsiteX11" fmla="*/ 684305 w 2323866"/>
                <a:gd name="connsiteY11" fmla="*/ 46805 h 872872"/>
                <a:gd name="connsiteX12" fmla="*/ 486263 w 2323866"/>
                <a:gd name="connsiteY12" fmla="*/ 57626 h 872872"/>
                <a:gd name="connsiteX13" fmla="*/ 287806 w 2323866"/>
                <a:gd name="connsiteY13" fmla="*/ 67054 h 872872"/>
                <a:gd name="connsiteX14" fmla="*/ 118769 w 2323866"/>
                <a:gd name="connsiteY14" fmla="*/ 83112 h 872872"/>
                <a:gd name="connsiteX0" fmla="*/ 118769 w 2320491"/>
                <a:gd name="connsiteY0" fmla="*/ 83112 h 872872"/>
                <a:gd name="connsiteX1" fmla="*/ 0 w 2320491"/>
                <a:gd name="connsiteY1" fmla="*/ 87679 h 872872"/>
                <a:gd name="connsiteX2" fmla="*/ 164553 w 2320491"/>
                <a:gd name="connsiteY2" fmla="*/ 203452 h 872872"/>
                <a:gd name="connsiteX3" fmla="*/ 365900 w 2320491"/>
                <a:gd name="connsiteY3" fmla="*/ 330908 h 872872"/>
                <a:gd name="connsiteX4" fmla="*/ 681115 w 2320491"/>
                <a:gd name="connsiteY4" fmla="*/ 563042 h 872872"/>
                <a:gd name="connsiteX5" fmla="*/ 881769 w 2320491"/>
                <a:gd name="connsiteY5" fmla="*/ 625197 h 872872"/>
                <a:gd name="connsiteX6" fmla="*/ 1182180 w 2320491"/>
                <a:gd name="connsiteY6" fmla="*/ 685051 h 872872"/>
                <a:gd name="connsiteX7" fmla="*/ 2312210 w 2320491"/>
                <a:gd name="connsiteY7" fmla="*/ 872872 h 872872"/>
                <a:gd name="connsiteX8" fmla="*/ 2319486 w 2320491"/>
                <a:gd name="connsiteY8" fmla="*/ 752 h 872872"/>
                <a:gd name="connsiteX9" fmla="*/ 1282583 w 2320491"/>
                <a:gd name="connsiteY9" fmla="*/ 39545 h 872872"/>
                <a:gd name="connsiteX10" fmla="*/ 929322 w 2320491"/>
                <a:gd name="connsiteY10" fmla="*/ 29053 h 872872"/>
                <a:gd name="connsiteX11" fmla="*/ 684305 w 2320491"/>
                <a:gd name="connsiteY11" fmla="*/ 46805 h 872872"/>
                <a:gd name="connsiteX12" fmla="*/ 486263 w 2320491"/>
                <a:gd name="connsiteY12" fmla="*/ 57626 h 872872"/>
                <a:gd name="connsiteX13" fmla="*/ 287806 w 2320491"/>
                <a:gd name="connsiteY13" fmla="*/ 67054 h 872872"/>
                <a:gd name="connsiteX14" fmla="*/ 118769 w 2320491"/>
                <a:gd name="connsiteY14" fmla="*/ 83112 h 872872"/>
                <a:gd name="connsiteX0" fmla="*/ 118769 w 2320491"/>
                <a:gd name="connsiteY0" fmla="*/ 82360 h 872120"/>
                <a:gd name="connsiteX1" fmla="*/ 0 w 2320491"/>
                <a:gd name="connsiteY1" fmla="*/ 86927 h 872120"/>
                <a:gd name="connsiteX2" fmla="*/ 164553 w 2320491"/>
                <a:gd name="connsiteY2" fmla="*/ 202700 h 872120"/>
                <a:gd name="connsiteX3" fmla="*/ 365900 w 2320491"/>
                <a:gd name="connsiteY3" fmla="*/ 330156 h 872120"/>
                <a:gd name="connsiteX4" fmla="*/ 681115 w 2320491"/>
                <a:gd name="connsiteY4" fmla="*/ 562290 h 872120"/>
                <a:gd name="connsiteX5" fmla="*/ 881769 w 2320491"/>
                <a:gd name="connsiteY5" fmla="*/ 624445 h 872120"/>
                <a:gd name="connsiteX6" fmla="*/ 1182180 w 2320491"/>
                <a:gd name="connsiteY6" fmla="*/ 684299 h 872120"/>
                <a:gd name="connsiteX7" fmla="*/ 2312210 w 2320491"/>
                <a:gd name="connsiteY7" fmla="*/ 872120 h 872120"/>
                <a:gd name="connsiteX8" fmla="*/ 2319486 w 2320491"/>
                <a:gd name="connsiteY8" fmla="*/ 0 h 872120"/>
                <a:gd name="connsiteX9" fmla="*/ 1282583 w 2320491"/>
                <a:gd name="connsiteY9" fmla="*/ 38793 h 872120"/>
                <a:gd name="connsiteX10" fmla="*/ 929322 w 2320491"/>
                <a:gd name="connsiteY10" fmla="*/ 28301 h 872120"/>
                <a:gd name="connsiteX11" fmla="*/ 684305 w 2320491"/>
                <a:gd name="connsiteY11" fmla="*/ 46053 h 872120"/>
                <a:gd name="connsiteX12" fmla="*/ 486263 w 2320491"/>
                <a:gd name="connsiteY12" fmla="*/ 56874 h 872120"/>
                <a:gd name="connsiteX13" fmla="*/ 287806 w 2320491"/>
                <a:gd name="connsiteY13" fmla="*/ 66302 h 872120"/>
                <a:gd name="connsiteX14" fmla="*/ 118769 w 2320491"/>
                <a:gd name="connsiteY14" fmla="*/ 82360 h 872120"/>
                <a:gd name="connsiteX0" fmla="*/ 118769 w 2320947"/>
                <a:gd name="connsiteY0" fmla="*/ 82360 h 872120"/>
                <a:gd name="connsiteX1" fmla="*/ 0 w 2320947"/>
                <a:gd name="connsiteY1" fmla="*/ 86927 h 872120"/>
                <a:gd name="connsiteX2" fmla="*/ 164553 w 2320947"/>
                <a:gd name="connsiteY2" fmla="*/ 202700 h 872120"/>
                <a:gd name="connsiteX3" fmla="*/ 365900 w 2320947"/>
                <a:gd name="connsiteY3" fmla="*/ 330156 h 872120"/>
                <a:gd name="connsiteX4" fmla="*/ 681115 w 2320947"/>
                <a:gd name="connsiteY4" fmla="*/ 562290 h 872120"/>
                <a:gd name="connsiteX5" fmla="*/ 881769 w 2320947"/>
                <a:gd name="connsiteY5" fmla="*/ 624445 h 872120"/>
                <a:gd name="connsiteX6" fmla="*/ 1182180 w 2320947"/>
                <a:gd name="connsiteY6" fmla="*/ 684299 h 872120"/>
                <a:gd name="connsiteX7" fmla="*/ 2319354 w 2320947"/>
                <a:gd name="connsiteY7" fmla="*/ 872120 h 872120"/>
                <a:gd name="connsiteX8" fmla="*/ 2319486 w 2320947"/>
                <a:gd name="connsiteY8" fmla="*/ 0 h 872120"/>
                <a:gd name="connsiteX9" fmla="*/ 1282583 w 2320947"/>
                <a:gd name="connsiteY9" fmla="*/ 38793 h 872120"/>
                <a:gd name="connsiteX10" fmla="*/ 929322 w 2320947"/>
                <a:gd name="connsiteY10" fmla="*/ 28301 h 872120"/>
                <a:gd name="connsiteX11" fmla="*/ 684305 w 2320947"/>
                <a:gd name="connsiteY11" fmla="*/ 46053 h 872120"/>
                <a:gd name="connsiteX12" fmla="*/ 486263 w 2320947"/>
                <a:gd name="connsiteY12" fmla="*/ 56874 h 872120"/>
                <a:gd name="connsiteX13" fmla="*/ 287806 w 2320947"/>
                <a:gd name="connsiteY13" fmla="*/ 66302 h 872120"/>
                <a:gd name="connsiteX14" fmla="*/ 118769 w 2320947"/>
                <a:gd name="connsiteY14" fmla="*/ 82360 h 872120"/>
                <a:gd name="connsiteX0" fmla="*/ 118769 w 2320947"/>
                <a:gd name="connsiteY0" fmla="*/ 82360 h 872120"/>
                <a:gd name="connsiteX1" fmla="*/ 0 w 2320947"/>
                <a:gd name="connsiteY1" fmla="*/ 86927 h 872120"/>
                <a:gd name="connsiteX2" fmla="*/ 164553 w 2320947"/>
                <a:gd name="connsiteY2" fmla="*/ 202700 h 872120"/>
                <a:gd name="connsiteX3" fmla="*/ 365900 w 2320947"/>
                <a:gd name="connsiteY3" fmla="*/ 330156 h 872120"/>
                <a:gd name="connsiteX4" fmla="*/ 681115 w 2320947"/>
                <a:gd name="connsiteY4" fmla="*/ 562290 h 872120"/>
                <a:gd name="connsiteX5" fmla="*/ 881769 w 2320947"/>
                <a:gd name="connsiteY5" fmla="*/ 624445 h 872120"/>
                <a:gd name="connsiteX6" fmla="*/ 1182180 w 2320947"/>
                <a:gd name="connsiteY6" fmla="*/ 684299 h 872120"/>
                <a:gd name="connsiteX7" fmla="*/ 2319354 w 2320947"/>
                <a:gd name="connsiteY7" fmla="*/ 872120 h 872120"/>
                <a:gd name="connsiteX8" fmla="*/ 2319486 w 2320947"/>
                <a:gd name="connsiteY8" fmla="*/ 0 h 872120"/>
                <a:gd name="connsiteX9" fmla="*/ 1282583 w 2320947"/>
                <a:gd name="connsiteY9" fmla="*/ 38793 h 872120"/>
                <a:gd name="connsiteX10" fmla="*/ 929322 w 2320947"/>
                <a:gd name="connsiteY10" fmla="*/ 28301 h 872120"/>
                <a:gd name="connsiteX11" fmla="*/ 684305 w 2320947"/>
                <a:gd name="connsiteY11" fmla="*/ 46053 h 872120"/>
                <a:gd name="connsiteX12" fmla="*/ 524363 w 2320947"/>
                <a:gd name="connsiteY12" fmla="*/ 87830 h 872120"/>
                <a:gd name="connsiteX13" fmla="*/ 287806 w 2320947"/>
                <a:gd name="connsiteY13" fmla="*/ 66302 h 872120"/>
                <a:gd name="connsiteX14" fmla="*/ 118769 w 2320947"/>
                <a:gd name="connsiteY14" fmla="*/ 82360 h 872120"/>
                <a:gd name="connsiteX0" fmla="*/ 118769 w 2320947"/>
                <a:gd name="connsiteY0" fmla="*/ 82360 h 872120"/>
                <a:gd name="connsiteX1" fmla="*/ 0 w 2320947"/>
                <a:gd name="connsiteY1" fmla="*/ 86927 h 872120"/>
                <a:gd name="connsiteX2" fmla="*/ 164553 w 2320947"/>
                <a:gd name="connsiteY2" fmla="*/ 202700 h 872120"/>
                <a:gd name="connsiteX3" fmla="*/ 365900 w 2320947"/>
                <a:gd name="connsiteY3" fmla="*/ 330156 h 872120"/>
                <a:gd name="connsiteX4" fmla="*/ 681115 w 2320947"/>
                <a:gd name="connsiteY4" fmla="*/ 562290 h 872120"/>
                <a:gd name="connsiteX5" fmla="*/ 881769 w 2320947"/>
                <a:gd name="connsiteY5" fmla="*/ 624445 h 872120"/>
                <a:gd name="connsiteX6" fmla="*/ 1182180 w 2320947"/>
                <a:gd name="connsiteY6" fmla="*/ 684299 h 872120"/>
                <a:gd name="connsiteX7" fmla="*/ 2319354 w 2320947"/>
                <a:gd name="connsiteY7" fmla="*/ 872120 h 872120"/>
                <a:gd name="connsiteX8" fmla="*/ 2319486 w 2320947"/>
                <a:gd name="connsiteY8" fmla="*/ 0 h 872120"/>
                <a:gd name="connsiteX9" fmla="*/ 1282583 w 2320947"/>
                <a:gd name="connsiteY9" fmla="*/ 38793 h 872120"/>
                <a:gd name="connsiteX10" fmla="*/ 929322 w 2320947"/>
                <a:gd name="connsiteY10" fmla="*/ 28301 h 872120"/>
                <a:gd name="connsiteX11" fmla="*/ 712880 w 2320947"/>
                <a:gd name="connsiteY11" fmla="*/ 79390 h 872120"/>
                <a:gd name="connsiteX12" fmla="*/ 524363 w 2320947"/>
                <a:gd name="connsiteY12" fmla="*/ 87830 h 872120"/>
                <a:gd name="connsiteX13" fmla="*/ 287806 w 2320947"/>
                <a:gd name="connsiteY13" fmla="*/ 66302 h 872120"/>
                <a:gd name="connsiteX14" fmla="*/ 118769 w 2320947"/>
                <a:gd name="connsiteY14" fmla="*/ 82360 h 872120"/>
                <a:gd name="connsiteX0" fmla="*/ 118769 w 2320947"/>
                <a:gd name="connsiteY0" fmla="*/ 82360 h 872120"/>
                <a:gd name="connsiteX1" fmla="*/ 0 w 2320947"/>
                <a:gd name="connsiteY1" fmla="*/ 86927 h 872120"/>
                <a:gd name="connsiteX2" fmla="*/ 164553 w 2320947"/>
                <a:gd name="connsiteY2" fmla="*/ 202700 h 872120"/>
                <a:gd name="connsiteX3" fmla="*/ 365900 w 2320947"/>
                <a:gd name="connsiteY3" fmla="*/ 330156 h 872120"/>
                <a:gd name="connsiteX4" fmla="*/ 681115 w 2320947"/>
                <a:gd name="connsiteY4" fmla="*/ 562290 h 872120"/>
                <a:gd name="connsiteX5" fmla="*/ 881769 w 2320947"/>
                <a:gd name="connsiteY5" fmla="*/ 624445 h 872120"/>
                <a:gd name="connsiteX6" fmla="*/ 1182180 w 2320947"/>
                <a:gd name="connsiteY6" fmla="*/ 684299 h 872120"/>
                <a:gd name="connsiteX7" fmla="*/ 2319354 w 2320947"/>
                <a:gd name="connsiteY7" fmla="*/ 872120 h 872120"/>
                <a:gd name="connsiteX8" fmla="*/ 2319486 w 2320947"/>
                <a:gd name="connsiteY8" fmla="*/ 0 h 872120"/>
                <a:gd name="connsiteX9" fmla="*/ 1282583 w 2320947"/>
                <a:gd name="connsiteY9" fmla="*/ 38793 h 872120"/>
                <a:gd name="connsiteX10" fmla="*/ 1005522 w 2320947"/>
                <a:gd name="connsiteY10" fmla="*/ 59257 h 872120"/>
                <a:gd name="connsiteX11" fmla="*/ 712880 w 2320947"/>
                <a:gd name="connsiteY11" fmla="*/ 79390 h 872120"/>
                <a:gd name="connsiteX12" fmla="*/ 524363 w 2320947"/>
                <a:gd name="connsiteY12" fmla="*/ 87830 h 872120"/>
                <a:gd name="connsiteX13" fmla="*/ 287806 w 2320947"/>
                <a:gd name="connsiteY13" fmla="*/ 66302 h 872120"/>
                <a:gd name="connsiteX14" fmla="*/ 118769 w 2320947"/>
                <a:gd name="connsiteY14" fmla="*/ 82360 h 872120"/>
                <a:gd name="connsiteX0" fmla="*/ 118769 w 2320947"/>
                <a:gd name="connsiteY0" fmla="*/ 82360 h 872120"/>
                <a:gd name="connsiteX1" fmla="*/ 0 w 2320947"/>
                <a:gd name="connsiteY1" fmla="*/ 86927 h 872120"/>
                <a:gd name="connsiteX2" fmla="*/ 164553 w 2320947"/>
                <a:gd name="connsiteY2" fmla="*/ 202700 h 872120"/>
                <a:gd name="connsiteX3" fmla="*/ 365900 w 2320947"/>
                <a:gd name="connsiteY3" fmla="*/ 330156 h 872120"/>
                <a:gd name="connsiteX4" fmla="*/ 681115 w 2320947"/>
                <a:gd name="connsiteY4" fmla="*/ 562290 h 872120"/>
                <a:gd name="connsiteX5" fmla="*/ 881769 w 2320947"/>
                <a:gd name="connsiteY5" fmla="*/ 624445 h 872120"/>
                <a:gd name="connsiteX6" fmla="*/ 1182180 w 2320947"/>
                <a:gd name="connsiteY6" fmla="*/ 684299 h 872120"/>
                <a:gd name="connsiteX7" fmla="*/ 2319354 w 2320947"/>
                <a:gd name="connsiteY7" fmla="*/ 872120 h 872120"/>
                <a:gd name="connsiteX8" fmla="*/ 2319486 w 2320947"/>
                <a:gd name="connsiteY8" fmla="*/ 0 h 872120"/>
                <a:gd name="connsiteX9" fmla="*/ 1282583 w 2320947"/>
                <a:gd name="connsiteY9" fmla="*/ 38793 h 872120"/>
                <a:gd name="connsiteX10" fmla="*/ 1005522 w 2320947"/>
                <a:gd name="connsiteY10" fmla="*/ 59257 h 872120"/>
                <a:gd name="connsiteX11" fmla="*/ 712880 w 2320947"/>
                <a:gd name="connsiteY11" fmla="*/ 79390 h 872120"/>
                <a:gd name="connsiteX12" fmla="*/ 524363 w 2320947"/>
                <a:gd name="connsiteY12" fmla="*/ 87830 h 872120"/>
                <a:gd name="connsiteX13" fmla="*/ 318762 w 2320947"/>
                <a:gd name="connsiteY13" fmla="*/ 102021 h 872120"/>
                <a:gd name="connsiteX14" fmla="*/ 118769 w 2320947"/>
                <a:gd name="connsiteY14" fmla="*/ 82360 h 872120"/>
                <a:gd name="connsiteX0" fmla="*/ 159251 w 2320947"/>
                <a:gd name="connsiteY0" fmla="*/ 118079 h 872120"/>
                <a:gd name="connsiteX1" fmla="*/ 0 w 2320947"/>
                <a:gd name="connsiteY1" fmla="*/ 86927 h 872120"/>
                <a:gd name="connsiteX2" fmla="*/ 164553 w 2320947"/>
                <a:gd name="connsiteY2" fmla="*/ 202700 h 872120"/>
                <a:gd name="connsiteX3" fmla="*/ 365900 w 2320947"/>
                <a:gd name="connsiteY3" fmla="*/ 330156 h 872120"/>
                <a:gd name="connsiteX4" fmla="*/ 681115 w 2320947"/>
                <a:gd name="connsiteY4" fmla="*/ 562290 h 872120"/>
                <a:gd name="connsiteX5" fmla="*/ 881769 w 2320947"/>
                <a:gd name="connsiteY5" fmla="*/ 624445 h 872120"/>
                <a:gd name="connsiteX6" fmla="*/ 1182180 w 2320947"/>
                <a:gd name="connsiteY6" fmla="*/ 684299 h 872120"/>
                <a:gd name="connsiteX7" fmla="*/ 2319354 w 2320947"/>
                <a:gd name="connsiteY7" fmla="*/ 872120 h 872120"/>
                <a:gd name="connsiteX8" fmla="*/ 2319486 w 2320947"/>
                <a:gd name="connsiteY8" fmla="*/ 0 h 872120"/>
                <a:gd name="connsiteX9" fmla="*/ 1282583 w 2320947"/>
                <a:gd name="connsiteY9" fmla="*/ 38793 h 872120"/>
                <a:gd name="connsiteX10" fmla="*/ 1005522 w 2320947"/>
                <a:gd name="connsiteY10" fmla="*/ 59257 h 872120"/>
                <a:gd name="connsiteX11" fmla="*/ 712880 w 2320947"/>
                <a:gd name="connsiteY11" fmla="*/ 79390 h 872120"/>
                <a:gd name="connsiteX12" fmla="*/ 524363 w 2320947"/>
                <a:gd name="connsiteY12" fmla="*/ 87830 h 872120"/>
                <a:gd name="connsiteX13" fmla="*/ 318762 w 2320947"/>
                <a:gd name="connsiteY13" fmla="*/ 102021 h 872120"/>
                <a:gd name="connsiteX14" fmla="*/ 159251 w 2320947"/>
                <a:gd name="connsiteY14" fmla="*/ 118079 h 872120"/>
                <a:gd name="connsiteX0" fmla="*/ 123532 w 2285228"/>
                <a:gd name="connsiteY0" fmla="*/ 118079 h 872120"/>
                <a:gd name="connsiteX1" fmla="*/ 0 w 2285228"/>
                <a:gd name="connsiteY1" fmla="*/ 127408 h 872120"/>
                <a:gd name="connsiteX2" fmla="*/ 128834 w 2285228"/>
                <a:gd name="connsiteY2" fmla="*/ 202700 h 872120"/>
                <a:gd name="connsiteX3" fmla="*/ 330181 w 2285228"/>
                <a:gd name="connsiteY3" fmla="*/ 330156 h 872120"/>
                <a:gd name="connsiteX4" fmla="*/ 645396 w 2285228"/>
                <a:gd name="connsiteY4" fmla="*/ 562290 h 872120"/>
                <a:gd name="connsiteX5" fmla="*/ 846050 w 2285228"/>
                <a:gd name="connsiteY5" fmla="*/ 624445 h 872120"/>
                <a:gd name="connsiteX6" fmla="*/ 1146461 w 2285228"/>
                <a:gd name="connsiteY6" fmla="*/ 684299 h 872120"/>
                <a:gd name="connsiteX7" fmla="*/ 2283635 w 2285228"/>
                <a:gd name="connsiteY7" fmla="*/ 872120 h 872120"/>
                <a:gd name="connsiteX8" fmla="*/ 2283767 w 2285228"/>
                <a:gd name="connsiteY8" fmla="*/ 0 h 872120"/>
                <a:gd name="connsiteX9" fmla="*/ 1246864 w 2285228"/>
                <a:gd name="connsiteY9" fmla="*/ 38793 h 872120"/>
                <a:gd name="connsiteX10" fmla="*/ 969803 w 2285228"/>
                <a:gd name="connsiteY10" fmla="*/ 59257 h 872120"/>
                <a:gd name="connsiteX11" fmla="*/ 677161 w 2285228"/>
                <a:gd name="connsiteY11" fmla="*/ 79390 h 872120"/>
                <a:gd name="connsiteX12" fmla="*/ 488644 w 2285228"/>
                <a:gd name="connsiteY12" fmla="*/ 87830 h 872120"/>
                <a:gd name="connsiteX13" fmla="*/ 283043 w 2285228"/>
                <a:gd name="connsiteY13" fmla="*/ 102021 h 872120"/>
                <a:gd name="connsiteX14" fmla="*/ 123532 w 2285228"/>
                <a:gd name="connsiteY14" fmla="*/ 118079 h 872120"/>
                <a:gd name="connsiteX0" fmla="*/ 123532 w 2285228"/>
                <a:gd name="connsiteY0" fmla="*/ 118079 h 872120"/>
                <a:gd name="connsiteX1" fmla="*/ 0 w 2285228"/>
                <a:gd name="connsiteY1" fmla="*/ 127408 h 872120"/>
                <a:gd name="connsiteX2" fmla="*/ 128834 w 2285228"/>
                <a:gd name="connsiteY2" fmla="*/ 202700 h 872120"/>
                <a:gd name="connsiteX3" fmla="*/ 330181 w 2285228"/>
                <a:gd name="connsiteY3" fmla="*/ 330156 h 872120"/>
                <a:gd name="connsiteX4" fmla="*/ 645396 w 2285228"/>
                <a:gd name="connsiteY4" fmla="*/ 562290 h 872120"/>
                <a:gd name="connsiteX5" fmla="*/ 846050 w 2285228"/>
                <a:gd name="connsiteY5" fmla="*/ 624445 h 872120"/>
                <a:gd name="connsiteX6" fmla="*/ 1146461 w 2285228"/>
                <a:gd name="connsiteY6" fmla="*/ 684299 h 872120"/>
                <a:gd name="connsiteX7" fmla="*/ 2283635 w 2285228"/>
                <a:gd name="connsiteY7" fmla="*/ 872120 h 872120"/>
                <a:gd name="connsiteX8" fmla="*/ 2283767 w 2285228"/>
                <a:gd name="connsiteY8" fmla="*/ 0 h 872120"/>
                <a:gd name="connsiteX9" fmla="*/ 1246864 w 2285228"/>
                <a:gd name="connsiteY9" fmla="*/ 38793 h 872120"/>
                <a:gd name="connsiteX10" fmla="*/ 969803 w 2285228"/>
                <a:gd name="connsiteY10" fmla="*/ 59257 h 872120"/>
                <a:gd name="connsiteX11" fmla="*/ 677161 w 2285228"/>
                <a:gd name="connsiteY11" fmla="*/ 79390 h 872120"/>
                <a:gd name="connsiteX12" fmla="*/ 488644 w 2285228"/>
                <a:gd name="connsiteY12" fmla="*/ 87830 h 872120"/>
                <a:gd name="connsiteX13" fmla="*/ 283043 w 2285228"/>
                <a:gd name="connsiteY13" fmla="*/ 102021 h 872120"/>
                <a:gd name="connsiteX14" fmla="*/ 123532 w 2285228"/>
                <a:gd name="connsiteY14" fmla="*/ 118079 h 872120"/>
                <a:gd name="connsiteX0" fmla="*/ 123532 w 2285228"/>
                <a:gd name="connsiteY0" fmla="*/ 118079 h 872120"/>
                <a:gd name="connsiteX1" fmla="*/ 0 w 2285228"/>
                <a:gd name="connsiteY1" fmla="*/ 127408 h 872120"/>
                <a:gd name="connsiteX2" fmla="*/ 128834 w 2285228"/>
                <a:gd name="connsiteY2" fmla="*/ 202700 h 872120"/>
                <a:gd name="connsiteX3" fmla="*/ 330181 w 2285228"/>
                <a:gd name="connsiteY3" fmla="*/ 330156 h 872120"/>
                <a:gd name="connsiteX4" fmla="*/ 721596 w 2285228"/>
                <a:gd name="connsiteY4" fmla="*/ 557527 h 872120"/>
                <a:gd name="connsiteX5" fmla="*/ 846050 w 2285228"/>
                <a:gd name="connsiteY5" fmla="*/ 624445 h 872120"/>
                <a:gd name="connsiteX6" fmla="*/ 1146461 w 2285228"/>
                <a:gd name="connsiteY6" fmla="*/ 684299 h 872120"/>
                <a:gd name="connsiteX7" fmla="*/ 2283635 w 2285228"/>
                <a:gd name="connsiteY7" fmla="*/ 872120 h 872120"/>
                <a:gd name="connsiteX8" fmla="*/ 2283767 w 2285228"/>
                <a:gd name="connsiteY8" fmla="*/ 0 h 872120"/>
                <a:gd name="connsiteX9" fmla="*/ 1246864 w 2285228"/>
                <a:gd name="connsiteY9" fmla="*/ 38793 h 872120"/>
                <a:gd name="connsiteX10" fmla="*/ 969803 w 2285228"/>
                <a:gd name="connsiteY10" fmla="*/ 59257 h 872120"/>
                <a:gd name="connsiteX11" fmla="*/ 677161 w 2285228"/>
                <a:gd name="connsiteY11" fmla="*/ 79390 h 872120"/>
                <a:gd name="connsiteX12" fmla="*/ 488644 w 2285228"/>
                <a:gd name="connsiteY12" fmla="*/ 87830 h 872120"/>
                <a:gd name="connsiteX13" fmla="*/ 283043 w 2285228"/>
                <a:gd name="connsiteY13" fmla="*/ 102021 h 872120"/>
                <a:gd name="connsiteX14" fmla="*/ 123532 w 2285228"/>
                <a:gd name="connsiteY14" fmla="*/ 118079 h 872120"/>
                <a:gd name="connsiteX0" fmla="*/ 123532 w 2285228"/>
                <a:gd name="connsiteY0" fmla="*/ 118079 h 872120"/>
                <a:gd name="connsiteX1" fmla="*/ 0 w 2285228"/>
                <a:gd name="connsiteY1" fmla="*/ 127408 h 872120"/>
                <a:gd name="connsiteX2" fmla="*/ 128834 w 2285228"/>
                <a:gd name="connsiteY2" fmla="*/ 202700 h 872120"/>
                <a:gd name="connsiteX3" fmla="*/ 330181 w 2285228"/>
                <a:gd name="connsiteY3" fmla="*/ 330156 h 872120"/>
                <a:gd name="connsiteX4" fmla="*/ 721596 w 2285228"/>
                <a:gd name="connsiteY4" fmla="*/ 557527 h 872120"/>
                <a:gd name="connsiteX5" fmla="*/ 912725 w 2285228"/>
                <a:gd name="connsiteY5" fmla="*/ 619683 h 872120"/>
                <a:gd name="connsiteX6" fmla="*/ 1146461 w 2285228"/>
                <a:gd name="connsiteY6" fmla="*/ 684299 h 872120"/>
                <a:gd name="connsiteX7" fmla="*/ 2283635 w 2285228"/>
                <a:gd name="connsiteY7" fmla="*/ 872120 h 872120"/>
                <a:gd name="connsiteX8" fmla="*/ 2283767 w 2285228"/>
                <a:gd name="connsiteY8" fmla="*/ 0 h 872120"/>
                <a:gd name="connsiteX9" fmla="*/ 1246864 w 2285228"/>
                <a:gd name="connsiteY9" fmla="*/ 38793 h 872120"/>
                <a:gd name="connsiteX10" fmla="*/ 969803 w 2285228"/>
                <a:gd name="connsiteY10" fmla="*/ 59257 h 872120"/>
                <a:gd name="connsiteX11" fmla="*/ 677161 w 2285228"/>
                <a:gd name="connsiteY11" fmla="*/ 79390 h 872120"/>
                <a:gd name="connsiteX12" fmla="*/ 488644 w 2285228"/>
                <a:gd name="connsiteY12" fmla="*/ 87830 h 872120"/>
                <a:gd name="connsiteX13" fmla="*/ 283043 w 2285228"/>
                <a:gd name="connsiteY13" fmla="*/ 102021 h 872120"/>
                <a:gd name="connsiteX14" fmla="*/ 123532 w 2285228"/>
                <a:gd name="connsiteY14" fmla="*/ 118079 h 872120"/>
                <a:gd name="connsiteX0" fmla="*/ 123532 w 2285228"/>
                <a:gd name="connsiteY0" fmla="*/ 118079 h 872120"/>
                <a:gd name="connsiteX1" fmla="*/ 0 w 2285228"/>
                <a:gd name="connsiteY1" fmla="*/ 127408 h 872120"/>
                <a:gd name="connsiteX2" fmla="*/ 128834 w 2285228"/>
                <a:gd name="connsiteY2" fmla="*/ 202700 h 872120"/>
                <a:gd name="connsiteX3" fmla="*/ 296844 w 2285228"/>
                <a:gd name="connsiteY3" fmla="*/ 282531 h 872120"/>
                <a:gd name="connsiteX4" fmla="*/ 721596 w 2285228"/>
                <a:gd name="connsiteY4" fmla="*/ 557527 h 872120"/>
                <a:gd name="connsiteX5" fmla="*/ 912725 w 2285228"/>
                <a:gd name="connsiteY5" fmla="*/ 619683 h 872120"/>
                <a:gd name="connsiteX6" fmla="*/ 1146461 w 2285228"/>
                <a:gd name="connsiteY6" fmla="*/ 684299 h 872120"/>
                <a:gd name="connsiteX7" fmla="*/ 2283635 w 2285228"/>
                <a:gd name="connsiteY7" fmla="*/ 872120 h 872120"/>
                <a:gd name="connsiteX8" fmla="*/ 2283767 w 2285228"/>
                <a:gd name="connsiteY8" fmla="*/ 0 h 872120"/>
                <a:gd name="connsiteX9" fmla="*/ 1246864 w 2285228"/>
                <a:gd name="connsiteY9" fmla="*/ 38793 h 872120"/>
                <a:gd name="connsiteX10" fmla="*/ 969803 w 2285228"/>
                <a:gd name="connsiteY10" fmla="*/ 59257 h 872120"/>
                <a:gd name="connsiteX11" fmla="*/ 677161 w 2285228"/>
                <a:gd name="connsiteY11" fmla="*/ 79390 h 872120"/>
                <a:gd name="connsiteX12" fmla="*/ 488644 w 2285228"/>
                <a:gd name="connsiteY12" fmla="*/ 87830 h 872120"/>
                <a:gd name="connsiteX13" fmla="*/ 283043 w 2285228"/>
                <a:gd name="connsiteY13" fmla="*/ 102021 h 872120"/>
                <a:gd name="connsiteX14" fmla="*/ 123532 w 2285228"/>
                <a:gd name="connsiteY14" fmla="*/ 118079 h 872120"/>
                <a:gd name="connsiteX0" fmla="*/ 123532 w 2285228"/>
                <a:gd name="connsiteY0" fmla="*/ 118079 h 872120"/>
                <a:gd name="connsiteX1" fmla="*/ 0 w 2285228"/>
                <a:gd name="connsiteY1" fmla="*/ 127408 h 872120"/>
                <a:gd name="connsiteX2" fmla="*/ 128834 w 2285228"/>
                <a:gd name="connsiteY2" fmla="*/ 202700 h 872120"/>
                <a:gd name="connsiteX3" fmla="*/ 140493 w 2285228"/>
                <a:gd name="connsiteY3" fmla="*/ 186873 h 872120"/>
                <a:gd name="connsiteX4" fmla="*/ 296844 w 2285228"/>
                <a:gd name="connsiteY4" fmla="*/ 282531 h 872120"/>
                <a:gd name="connsiteX5" fmla="*/ 721596 w 2285228"/>
                <a:gd name="connsiteY5" fmla="*/ 557527 h 872120"/>
                <a:gd name="connsiteX6" fmla="*/ 912725 w 2285228"/>
                <a:gd name="connsiteY6" fmla="*/ 619683 h 872120"/>
                <a:gd name="connsiteX7" fmla="*/ 1146461 w 2285228"/>
                <a:gd name="connsiteY7" fmla="*/ 684299 h 872120"/>
                <a:gd name="connsiteX8" fmla="*/ 2283635 w 2285228"/>
                <a:gd name="connsiteY8" fmla="*/ 872120 h 872120"/>
                <a:gd name="connsiteX9" fmla="*/ 2283767 w 2285228"/>
                <a:gd name="connsiteY9" fmla="*/ 0 h 872120"/>
                <a:gd name="connsiteX10" fmla="*/ 1246864 w 2285228"/>
                <a:gd name="connsiteY10" fmla="*/ 38793 h 872120"/>
                <a:gd name="connsiteX11" fmla="*/ 969803 w 2285228"/>
                <a:gd name="connsiteY11" fmla="*/ 59257 h 872120"/>
                <a:gd name="connsiteX12" fmla="*/ 677161 w 2285228"/>
                <a:gd name="connsiteY12" fmla="*/ 79390 h 872120"/>
                <a:gd name="connsiteX13" fmla="*/ 488644 w 2285228"/>
                <a:gd name="connsiteY13" fmla="*/ 87830 h 872120"/>
                <a:gd name="connsiteX14" fmla="*/ 283043 w 2285228"/>
                <a:gd name="connsiteY14" fmla="*/ 102021 h 872120"/>
                <a:gd name="connsiteX15" fmla="*/ 123532 w 2285228"/>
                <a:gd name="connsiteY15" fmla="*/ 118079 h 872120"/>
                <a:gd name="connsiteX0" fmla="*/ 123532 w 2285228"/>
                <a:gd name="connsiteY0" fmla="*/ 118079 h 872120"/>
                <a:gd name="connsiteX1" fmla="*/ 0 w 2285228"/>
                <a:gd name="connsiteY1" fmla="*/ 127408 h 872120"/>
                <a:gd name="connsiteX2" fmla="*/ 85972 w 2285228"/>
                <a:gd name="connsiteY2" fmla="*/ 169362 h 872120"/>
                <a:gd name="connsiteX3" fmla="*/ 140493 w 2285228"/>
                <a:gd name="connsiteY3" fmla="*/ 186873 h 872120"/>
                <a:gd name="connsiteX4" fmla="*/ 296844 w 2285228"/>
                <a:gd name="connsiteY4" fmla="*/ 282531 h 872120"/>
                <a:gd name="connsiteX5" fmla="*/ 721596 w 2285228"/>
                <a:gd name="connsiteY5" fmla="*/ 557527 h 872120"/>
                <a:gd name="connsiteX6" fmla="*/ 912725 w 2285228"/>
                <a:gd name="connsiteY6" fmla="*/ 619683 h 872120"/>
                <a:gd name="connsiteX7" fmla="*/ 1146461 w 2285228"/>
                <a:gd name="connsiteY7" fmla="*/ 684299 h 872120"/>
                <a:gd name="connsiteX8" fmla="*/ 2283635 w 2285228"/>
                <a:gd name="connsiteY8" fmla="*/ 872120 h 872120"/>
                <a:gd name="connsiteX9" fmla="*/ 2283767 w 2285228"/>
                <a:gd name="connsiteY9" fmla="*/ 0 h 872120"/>
                <a:gd name="connsiteX10" fmla="*/ 1246864 w 2285228"/>
                <a:gd name="connsiteY10" fmla="*/ 38793 h 872120"/>
                <a:gd name="connsiteX11" fmla="*/ 969803 w 2285228"/>
                <a:gd name="connsiteY11" fmla="*/ 59257 h 872120"/>
                <a:gd name="connsiteX12" fmla="*/ 677161 w 2285228"/>
                <a:gd name="connsiteY12" fmla="*/ 79390 h 872120"/>
                <a:gd name="connsiteX13" fmla="*/ 488644 w 2285228"/>
                <a:gd name="connsiteY13" fmla="*/ 87830 h 872120"/>
                <a:gd name="connsiteX14" fmla="*/ 283043 w 2285228"/>
                <a:gd name="connsiteY14" fmla="*/ 102021 h 872120"/>
                <a:gd name="connsiteX15" fmla="*/ 123532 w 2285228"/>
                <a:gd name="connsiteY15" fmla="*/ 118079 h 87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5228" h="872120">
                  <a:moveTo>
                    <a:pt x="123532" y="118079"/>
                  </a:moveTo>
                  <a:lnTo>
                    <a:pt x="0" y="127408"/>
                  </a:lnTo>
                  <a:cubicBezTo>
                    <a:pt x="53680" y="168977"/>
                    <a:pt x="25737" y="128725"/>
                    <a:pt x="85972" y="169362"/>
                  </a:cubicBezTo>
                  <a:cubicBezTo>
                    <a:pt x="91446" y="168849"/>
                    <a:pt x="135019" y="187386"/>
                    <a:pt x="140493" y="186873"/>
                  </a:cubicBezTo>
                  <a:lnTo>
                    <a:pt x="296844" y="282531"/>
                  </a:lnTo>
                  <a:lnTo>
                    <a:pt x="721596" y="557527"/>
                  </a:lnTo>
                  <a:cubicBezTo>
                    <a:pt x="835126" y="599018"/>
                    <a:pt x="841914" y="598554"/>
                    <a:pt x="912725" y="619683"/>
                  </a:cubicBezTo>
                  <a:cubicBezTo>
                    <a:pt x="983536" y="640812"/>
                    <a:pt x="917976" y="642226"/>
                    <a:pt x="1146461" y="684299"/>
                  </a:cubicBezTo>
                  <a:cubicBezTo>
                    <a:pt x="1374946" y="726372"/>
                    <a:pt x="1904577" y="809513"/>
                    <a:pt x="2283635" y="872120"/>
                  </a:cubicBezTo>
                  <a:cubicBezTo>
                    <a:pt x="2276553" y="716470"/>
                    <a:pt x="2289370" y="144913"/>
                    <a:pt x="2283767" y="0"/>
                  </a:cubicBezTo>
                  <a:cubicBezTo>
                    <a:pt x="2166372" y="4200"/>
                    <a:pt x="1364259" y="46500"/>
                    <a:pt x="1246864" y="38793"/>
                  </a:cubicBezTo>
                  <a:cubicBezTo>
                    <a:pt x="1118030" y="44414"/>
                    <a:pt x="1105781" y="56017"/>
                    <a:pt x="969803" y="59257"/>
                  </a:cubicBezTo>
                  <a:lnTo>
                    <a:pt x="677161" y="79390"/>
                  </a:lnTo>
                  <a:cubicBezTo>
                    <a:pt x="560651" y="87393"/>
                    <a:pt x="545810" y="89418"/>
                    <a:pt x="488644" y="87830"/>
                  </a:cubicBezTo>
                  <a:cubicBezTo>
                    <a:pt x="436353" y="89188"/>
                    <a:pt x="309915" y="100253"/>
                    <a:pt x="283043" y="102021"/>
                  </a:cubicBezTo>
                  <a:cubicBezTo>
                    <a:pt x="233619" y="111710"/>
                    <a:pt x="187227" y="108390"/>
                    <a:pt x="123532" y="118079"/>
                  </a:cubicBez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7" name="Rectangle 66"/>
            <p:cNvSpPr/>
            <p:nvPr/>
          </p:nvSpPr>
          <p:spPr>
            <a:xfrm>
              <a:off x="1034071" y="4685273"/>
              <a:ext cx="7252615" cy="1898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 name="Freeform 67"/>
            <p:cNvSpPr/>
            <p:nvPr/>
          </p:nvSpPr>
          <p:spPr>
            <a:xfrm>
              <a:off x="1367214" y="5697728"/>
              <a:ext cx="6920179" cy="887520"/>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338314 w 8296275"/>
                <a:gd name="connsiteY10" fmla="*/ 261019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29275 w 8296275"/>
                <a:gd name="connsiteY7" fmla="*/ 99579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10422 w 8296275"/>
                <a:gd name="connsiteY7" fmla="*/ 193847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6674 h 1843203"/>
                <a:gd name="connsiteX1" fmla="*/ 862045 w 8296275"/>
                <a:gd name="connsiteY1" fmla="*/ 1357427 h 1843203"/>
                <a:gd name="connsiteX2" fmla="*/ 1662145 w 8296275"/>
                <a:gd name="connsiteY2" fmla="*/ 1100252 h 1843203"/>
                <a:gd name="connsiteX3" fmla="*/ 2176495 w 8296275"/>
                <a:gd name="connsiteY3" fmla="*/ 909752 h 1843203"/>
                <a:gd name="connsiteX4" fmla="*/ 3624295 w 8296275"/>
                <a:gd name="connsiteY4" fmla="*/ 700202 h 1843203"/>
                <a:gd name="connsiteX5" fmla="*/ 4610100 w 8296275"/>
                <a:gd name="connsiteY5" fmla="*/ 491299 h 1843203"/>
                <a:gd name="connsiteX6" fmla="*/ 5229225 w 8296275"/>
                <a:gd name="connsiteY6" fmla="*/ 329374 h 1843203"/>
                <a:gd name="connsiteX7" fmla="*/ 5610422 w 8296275"/>
                <a:gd name="connsiteY7" fmla="*/ 195042 h 1843203"/>
                <a:gd name="connsiteX8" fmla="*/ 6022005 w 8296275"/>
                <a:gd name="connsiteY8" fmla="*/ 124510 h 1843203"/>
                <a:gd name="connsiteX9" fmla="*/ 6063961 w 8296275"/>
                <a:gd name="connsiteY9" fmla="*/ 1195 h 1843203"/>
                <a:gd name="connsiteX10" fmla="*/ 6185342 w 8296275"/>
                <a:gd name="connsiteY10" fmla="*/ 150501 h 1843203"/>
                <a:gd name="connsiteX11" fmla="*/ 6338314 w 8296275"/>
                <a:gd name="connsiteY11" fmla="*/ 253554 h 1843203"/>
                <a:gd name="connsiteX12" fmla="*/ 6608877 w 8296275"/>
                <a:gd name="connsiteY12" fmla="*/ 345906 h 1843203"/>
                <a:gd name="connsiteX13" fmla="*/ 6853180 w 8296275"/>
                <a:gd name="connsiteY13" fmla="*/ 433462 h 1843203"/>
                <a:gd name="connsiteX14" fmla="*/ 7238036 w 8296275"/>
                <a:gd name="connsiteY14" fmla="*/ 598653 h 1843203"/>
                <a:gd name="connsiteX15" fmla="*/ 7808645 w 8296275"/>
                <a:gd name="connsiteY15" fmla="*/ 667182 h 1843203"/>
                <a:gd name="connsiteX16" fmla="*/ 8296275 w 8296275"/>
                <a:gd name="connsiteY16" fmla="*/ 491299 h 1843203"/>
                <a:gd name="connsiteX17" fmla="*/ 8267700 w 8296275"/>
                <a:gd name="connsiteY17" fmla="*/ 1015174 h 1843203"/>
                <a:gd name="connsiteX18" fmla="*/ 6167470 w 8296275"/>
                <a:gd name="connsiteY18" fmla="*/ 824028 h 1843203"/>
                <a:gd name="connsiteX19" fmla="*/ 4043395 w 8296275"/>
                <a:gd name="connsiteY19" fmla="*/ 1014527 h 1843203"/>
                <a:gd name="connsiteX20" fmla="*/ 1576420 w 8296275"/>
                <a:gd name="connsiteY20" fmla="*/ 1500302 h 1843203"/>
                <a:gd name="connsiteX21" fmla="*/ 90520 w 8296275"/>
                <a:gd name="connsiteY21" fmla="*/ 1843203 h 1843203"/>
                <a:gd name="connsiteX22" fmla="*/ 0 w 8296275"/>
                <a:gd name="connsiteY22" fmla="*/ 1586674 h 184320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10100 w 8296275"/>
                <a:gd name="connsiteY5" fmla="*/ 366789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714117 w 8296275"/>
                <a:gd name="connsiteY7" fmla="*/ 353336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36173 h 1692702"/>
                <a:gd name="connsiteX1" fmla="*/ 862045 w 8296275"/>
                <a:gd name="connsiteY1" fmla="*/ 1206926 h 1692702"/>
                <a:gd name="connsiteX2" fmla="*/ 1662145 w 8296275"/>
                <a:gd name="connsiteY2" fmla="*/ 949751 h 1692702"/>
                <a:gd name="connsiteX3" fmla="*/ 2176495 w 8296275"/>
                <a:gd name="connsiteY3" fmla="*/ 759251 h 1692702"/>
                <a:gd name="connsiteX4" fmla="*/ 3624295 w 8296275"/>
                <a:gd name="connsiteY4" fmla="*/ 549701 h 1692702"/>
                <a:gd name="connsiteX5" fmla="*/ 4628953 w 8296275"/>
                <a:gd name="connsiteY5" fmla="*/ 435066 h 1692702"/>
                <a:gd name="connsiteX6" fmla="*/ 5219798 w 8296275"/>
                <a:gd name="connsiteY6" fmla="*/ 376836 h 1692702"/>
                <a:gd name="connsiteX7" fmla="*/ 5714117 w 8296275"/>
                <a:gd name="connsiteY7" fmla="*/ 327345 h 1692702"/>
                <a:gd name="connsiteX8" fmla="*/ 6135127 w 8296275"/>
                <a:gd name="connsiteY8" fmla="*/ 181399 h 1692702"/>
                <a:gd name="connsiteX9" fmla="*/ 6185342 w 8296275"/>
                <a:gd name="connsiteY9" fmla="*/ 0 h 1692702"/>
                <a:gd name="connsiteX10" fmla="*/ 6338314 w 8296275"/>
                <a:gd name="connsiteY10" fmla="*/ 103053 h 1692702"/>
                <a:gd name="connsiteX11" fmla="*/ 6608877 w 8296275"/>
                <a:gd name="connsiteY11" fmla="*/ 195405 h 1692702"/>
                <a:gd name="connsiteX12" fmla="*/ 6853180 w 8296275"/>
                <a:gd name="connsiteY12" fmla="*/ 282961 h 1692702"/>
                <a:gd name="connsiteX13" fmla="*/ 7238036 w 8296275"/>
                <a:gd name="connsiteY13" fmla="*/ 448152 h 1692702"/>
                <a:gd name="connsiteX14" fmla="*/ 7808645 w 8296275"/>
                <a:gd name="connsiteY14" fmla="*/ 516681 h 1692702"/>
                <a:gd name="connsiteX15" fmla="*/ 8296275 w 8296275"/>
                <a:gd name="connsiteY15" fmla="*/ 340798 h 1692702"/>
                <a:gd name="connsiteX16" fmla="*/ 8267700 w 8296275"/>
                <a:gd name="connsiteY16" fmla="*/ 864673 h 1692702"/>
                <a:gd name="connsiteX17" fmla="*/ 6167470 w 8296275"/>
                <a:gd name="connsiteY17" fmla="*/ 673527 h 1692702"/>
                <a:gd name="connsiteX18" fmla="*/ 4043395 w 8296275"/>
                <a:gd name="connsiteY18" fmla="*/ 864026 h 1692702"/>
                <a:gd name="connsiteX19" fmla="*/ 1576420 w 8296275"/>
                <a:gd name="connsiteY19" fmla="*/ 1349801 h 1692702"/>
                <a:gd name="connsiteX20" fmla="*/ 90520 w 8296275"/>
                <a:gd name="connsiteY20" fmla="*/ 1692702 h 1692702"/>
                <a:gd name="connsiteX21" fmla="*/ 0 w 8296275"/>
                <a:gd name="connsiteY21" fmla="*/ 1436173 h 1692702"/>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135127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031433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19798 w 8296275"/>
                <a:gd name="connsiteY6" fmla="*/ 27378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159338 w 8296275"/>
                <a:gd name="connsiteY4" fmla="*/ 632238 h 1589649"/>
                <a:gd name="connsiteX5" fmla="*/ 3718563 w 8296275"/>
                <a:gd name="connsiteY5" fmla="*/ 540916 h 1589649"/>
                <a:gd name="connsiteX6" fmla="*/ 4628953 w 8296275"/>
                <a:gd name="connsiteY6" fmla="*/ 332013 h 1589649"/>
                <a:gd name="connsiteX7" fmla="*/ 5266932 w 8296275"/>
                <a:gd name="connsiteY7" fmla="*/ 302063 h 1589649"/>
                <a:gd name="connsiteX8" fmla="*/ 5714117 w 8296275"/>
                <a:gd name="connsiteY8" fmla="*/ 224292 h 1589649"/>
                <a:gd name="connsiteX9" fmla="*/ 6031433 w 8296275"/>
                <a:gd name="connsiteY9" fmla="*/ 78346 h 1589649"/>
                <a:gd name="connsiteX10" fmla="*/ 6338314 w 8296275"/>
                <a:gd name="connsiteY10" fmla="*/ 0 h 1589649"/>
                <a:gd name="connsiteX11" fmla="*/ 6608877 w 8296275"/>
                <a:gd name="connsiteY11" fmla="*/ 92352 h 1589649"/>
                <a:gd name="connsiteX12" fmla="*/ 6853180 w 8296275"/>
                <a:gd name="connsiteY12" fmla="*/ 179908 h 1589649"/>
                <a:gd name="connsiteX13" fmla="*/ 7238036 w 8296275"/>
                <a:gd name="connsiteY13" fmla="*/ 345099 h 1589649"/>
                <a:gd name="connsiteX14" fmla="*/ 7808645 w 8296275"/>
                <a:gd name="connsiteY14" fmla="*/ 413628 h 1589649"/>
                <a:gd name="connsiteX15" fmla="*/ 8296275 w 8296275"/>
                <a:gd name="connsiteY15" fmla="*/ 237745 h 1589649"/>
                <a:gd name="connsiteX16" fmla="*/ 8267700 w 8296275"/>
                <a:gd name="connsiteY16" fmla="*/ 761620 h 1589649"/>
                <a:gd name="connsiteX17" fmla="*/ 6167470 w 8296275"/>
                <a:gd name="connsiteY17" fmla="*/ 570474 h 1589649"/>
                <a:gd name="connsiteX18" fmla="*/ 4043395 w 8296275"/>
                <a:gd name="connsiteY18" fmla="*/ 760973 h 1589649"/>
                <a:gd name="connsiteX19" fmla="*/ 1576420 w 8296275"/>
                <a:gd name="connsiteY19" fmla="*/ 1246748 h 1589649"/>
                <a:gd name="connsiteX20" fmla="*/ 90520 w 8296275"/>
                <a:gd name="connsiteY20" fmla="*/ 1589649 h 1589649"/>
                <a:gd name="connsiteX21" fmla="*/ 0 w 8296275"/>
                <a:gd name="connsiteY21"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2678571 w 8296275"/>
                <a:gd name="connsiteY4" fmla="*/ 651092 h 1589649"/>
                <a:gd name="connsiteX5" fmla="*/ 3159338 w 8296275"/>
                <a:gd name="connsiteY5" fmla="*/ 632238 h 1589649"/>
                <a:gd name="connsiteX6" fmla="*/ 3718563 w 8296275"/>
                <a:gd name="connsiteY6" fmla="*/ 540916 h 1589649"/>
                <a:gd name="connsiteX7" fmla="*/ 4628953 w 8296275"/>
                <a:gd name="connsiteY7" fmla="*/ 332013 h 1589649"/>
                <a:gd name="connsiteX8" fmla="*/ 5266932 w 8296275"/>
                <a:gd name="connsiteY8" fmla="*/ 302063 h 1589649"/>
                <a:gd name="connsiteX9" fmla="*/ 5714117 w 8296275"/>
                <a:gd name="connsiteY9" fmla="*/ 224292 h 1589649"/>
                <a:gd name="connsiteX10" fmla="*/ 6031433 w 8296275"/>
                <a:gd name="connsiteY10" fmla="*/ 78346 h 1589649"/>
                <a:gd name="connsiteX11" fmla="*/ 6338314 w 8296275"/>
                <a:gd name="connsiteY11" fmla="*/ 0 h 1589649"/>
                <a:gd name="connsiteX12" fmla="*/ 6608877 w 8296275"/>
                <a:gd name="connsiteY12" fmla="*/ 92352 h 1589649"/>
                <a:gd name="connsiteX13" fmla="*/ 6853180 w 8296275"/>
                <a:gd name="connsiteY13" fmla="*/ 179908 h 1589649"/>
                <a:gd name="connsiteX14" fmla="*/ 7238036 w 8296275"/>
                <a:gd name="connsiteY14" fmla="*/ 345099 h 1589649"/>
                <a:gd name="connsiteX15" fmla="*/ 7808645 w 8296275"/>
                <a:gd name="connsiteY15" fmla="*/ 413628 h 1589649"/>
                <a:gd name="connsiteX16" fmla="*/ 8296275 w 8296275"/>
                <a:gd name="connsiteY16" fmla="*/ 237745 h 1589649"/>
                <a:gd name="connsiteX17" fmla="*/ 8267700 w 8296275"/>
                <a:gd name="connsiteY17" fmla="*/ 761620 h 1589649"/>
                <a:gd name="connsiteX18" fmla="*/ 6167470 w 8296275"/>
                <a:gd name="connsiteY18" fmla="*/ 570474 h 1589649"/>
                <a:gd name="connsiteX19" fmla="*/ 4043395 w 8296275"/>
                <a:gd name="connsiteY19" fmla="*/ 760973 h 1589649"/>
                <a:gd name="connsiteX20" fmla="*/ 1576420 w 8296275"/>
                <a:gd name="connsiteY20" fmla="*/ 1246748 h 1589649"/>
                <a:gd name="connsiteX21" fmla="*/ 90520 w 8296275"/>
                <a:gd name="connsiteY21" fmla="*/ 1589649 h 1589649"/>
                <a:gd name="connsiteX22" fmla="*/ 0 w 8296275"/>
                <a:gd name="connsiteY22"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28953 w 8296275"/>
                <a:gd name="connsiteY8" fmla="*/ 332013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492560 w 8296275"/>
                <a:gd name="connsiteY15" fmla="*/ 335673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15473 w 8296275"/>
                <a:gd name="connsiteY14" fmla="*/ 151627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485955"/>
                <a:gd name="connsiteX1" fmla="*/ 862045 w 8296275"/>
                <a:gd name="connsiteY1" fmla="*/ 1103873 h 1485955"/>
                <a:gd name="connsiteX2" fmla="*/ 1464183 w 8296275"/>
                <a:gd name="connsiteY2" fmla="*/ 959819 h 1485955"/>
                <a:gd name="connsiteX3" fmla="*/ 1632195 w 8296275"/>
                <a:gd name="connsiteY3" fmla="*/ 886762 h 1485955"/>
                <a:gd name="connsiteX4" fmla="*/ 2035092 w 8296275"/>
                <a:gd name="connsiteY4" fmla="*/ 797601 h 1485955"/>
                <a:gd name="connsiteX5" fmla="*/ 2678571 w 8296275"/>
                <a:gd name="connsiteY5" fmla="*/ 651092 h 1485955"/>
                <a:gd name="connsiteX6" fmla="*/ 3159338 w 8296275"/>
                <a:gd name="connsiteY6" fmla="*/ 632238 h 1485955"/>
                <a:gd name="connsiteX7" fmla="*/ 3718563 w 8296275"/>
                <a:gd name="connsiteY7" fmla="*/ 540916 h 1485955"/>
                <a:gd name="connsiteX8" fmla="*/ 4610099 w 8296275"/>
                <a:gd name="connsiteY8" fmla="*/ 379147 h 1485955"/>
                <a:gd name="connsiteX9" fmla="*/ 5266932 w 8296275"/>
                <a:gd name="connsiteY9" fmla="*/ 302063 h 1485955"/>
                <a:gd name="connsiteX10" fmla="*/ 5714117 w 8296275"/>
                <a:gd name="connsiteY10" fmla="*/ 224292 h 1485955"/>
                <a:gd name="connsiteX11" fmla="*/ 6031433 w 8296275"/>
                <a:gd name="connsiteY11" fmla="*/ 78346 h 1485955"/>
                <a:gd name="connsiteX12" fmla="*/ 6338314 w 8296275"/>
                <a:gd name="connsiteY12" fmla="*/ 0 h 1485955"/>
                <a:gd name="connsiteX13" fmla="*/ 6608877 w 8296275"/>
                <a:gd name="connsiteY13" fmla="*/ 92352 h 1485955"/>
                <a:gd name="connsiteX14" fmla="*/ 6815473 w 8296275"/>
                <a:gd name="connsiteY14" fmla="*/ 151627 h 1485955"/>
                <a:gd name="connsiteX15" fmla="*/ 7090315 w 8296275"/>
                <a:gd name="connsiteY15" fmla="*/ 160898 h 1485955"/>
                <a:gd name="connsiteX16" fmla="*/ 7492560 w 8296275"/>
                <a:gd name="connsiteY16" fmla="*/ 335673 h 1485955"/>
                <a:gd name="connsiteX17" fmla="*/ 7808645 w 8296275"/>
                <a:gd name="connsiteY17" fmla="*/ 413628 h 1485955"/>
                <a:gd name="connsiteX18" fmla="*/ 8296275 w 8296275"/>
                <a:gd name="connsiteY18" fmla="*/ 237745 h 1485955"/>
                <a:gd name="connsiteX19" fmla="*/ 8267700 w 8296275"/>
                <a:gd name="connsiteY19" fmla="*/ 761620 h 1485955"/>
                <a:gd name="connsiteX20" fmla="*/ 6167470 w 8296275"/>
                <a:gd name="connsiteY20" fmla="*/ 570474 h 1485955"/>
                <a:gd name="connsiteX21" fmla="*/ 4043395 w 8296275"/>
                <a:gd name="connsiteY21" fmla="*/ 760973 h 1485955"/>
                <a:gd name="connsiteX22" fmla="*/ 1576420 w 8296275"/>
                <a:gd name="connsiteY22" fmla="*/ 1246748 h 1485955"/>
                <a:gd name="connsiteX23" fmla="*/ 33960 w 8296275"/>
                <a:gd name="connsiteY23" fmla="*/ 1485955 h 1485955"/>
                <a:gd name="connsiteX24" fmla="*/ 0 w 8296275"/>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38651 w 8267994"/>
                <a:gd name="connsiteY9" fmla="*/ 302063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582141 w 8267994"/>
                <a:gd name="connsiteY10" fmla="*/ 299707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7 h 1485962"/>
                <a:gd name="connsiteX1" fmla="*/ 833764 w 8267994"/>
                <a:gd name="connsiteY1" fmla="*/ 1103880 h 1485962"/>
                <a:gd name="connsiteX2" fmla="*/ 1435902 w 8267994"/>
                <a:gd name="connsiteY2" fmla="*/ 959826 h 1485962"/>
                <a:gd name="connsiteX3" fmla="*/ 1603914 w 8267994"/>
                <a:gd name="connsiteY3" fmla="*/ 886769 h 1485962"/>
                <a:gd name="connsiteX4" fmla="*/ 2006811 w 8267994"/>
                <a:gd name="connsiteY4" fmla="*/ 797608 h 1485962"/>
                <a:gd name="connsiteX5" fmla="*/ 2650290 w 8267994"/>
                <a:gd name="connsiteY5" fmla="*/ 651099 h 1485962"/>
                <a:gd name="connsiteX6" fmla="*/ 3131057 w 8267994"/>
                <a:gd name="connsiteY6" fmla="*/ 632245 h 1485962"/>
                <a:gd name="connsiteX7" fmla="*/ 3690282 w 8267994"/>
                <a:gd name="connsiteY7" fmla="*/ 540923 h 1485962"/>
                <a:gd name="connsiteX8" fmla="*/ 4581818 w 8267994"/>
                <a:gd name="connsiteY8" fmla="*/ 379154 h 1485962"/>
                <a:gd name="connsiteX9" fmla="*/ 5200943 w 8267994"/>
                <a:gd name="connsiteY9" fmla="*/ 368058 h 1485962"/>
                <a:gd name="connsiteX10" fmla="*/ 5582141 w 8267994"/>
                <a:gd name="connsiteY10" fmla="*/ 299714 h 1485962"/>
                <a:gd name="connsiteX11" fmla="*/ 6040859 w 8267994"/>
                <a:gd name="connsiteY11" fmla="*/ 87779 h 1485962"/>
                <a:gd name="connsiteX12" fmla="*/ 6310033 w 8267994"/>
                <a:gd name="connsiteY12" fmla="*/ 7 h 1485962"/>
                <a:gd name="connsiteX13" fmla="*/ 6580596 w 8267994"/>
                <a:gd name="connsiteY13" fmla="*/ 92359 h 1485962"/>
                <a:gd name="connsiteX14" fmla="*/ 6787192 w 8267994"/>
                <a:gd name="connsiteY14" fmla="*/ 151634 h 1485962"/>
                <a:gd name="connsiteX15" fmla="*/ 7062034 w 8267994"/>
                <a:gd name="connsiteY15" fmla="*/ 160905 h 1485962"/>
                <a:gd name="connsiteX16" fmla="*/ 7464279 w 8267994"/>
                <a:gd name="connsiteY16" fmla="*/ 335680 h 1485962"/>
                <a:gd name="connsiteX17" fmla="*/ 7780364 w 8267994"/>
                <a:gd name="connsiteY17" fmla="*/ 413635 h 1485962"/>
                <a:gd name="connsiteX18" fmla="*/ 8267994 w 8267994"/>
                <a:gd name="connsiteY18" fmla="*/ 237752 h 1485962"/>
                <a:gd name="connsiteX19" fmla="*/ 8239419 w 8267994"/>
                <a:gd name="connsiteY19" fmla="*/ 761627 h 1485962"/>
                <a:gd name="connsiteX20" fmla="*/ 6139189 w 8267994"/>
                <a:gd name="connsiteY20" fmla="*/ 570481 h 1485962"/>
                <a:gd name="connsiteX21" fmla="*/ 4015114 w 8267994"/>
                <a:gd name="connsiteY21" fmla="*/ 760980 h 1485962"/>
                <a:gd name="connsiteX22" fmla="*/ 1548139 w 8267994"/>
                <a:gd name="connsiteY22" fmla="*/ 1246755 h 1485962"/>
                <a:gd name="connsiteX23" fmla="*/ 5679 w 8267994"/>
                <a:gd name="connsiteY23" fmla="*/ 1485962 h 1485962"/>
                <a:gd name="connsiteX24" fmla="*/ 0 w 8267994"/>
                <a:gd name="connsiteY24" fmla="*/ 1333127 h 1485962"/>
                <a:gd name="connsiteX0" fmla="*/ 0 w 8244182"/>
                <a:gd name="connsiteY0" fmla="*/ 1333127 h 1485962"/>
                <a:gd name="connsiteX1" fmla="*/ 833764 w 8244182"/>
                <a:gd name="connsiteY1" fmla="*/ 1103880 h 1485962"/>
                <a:gd name="connsiteX2" fmla="*/ 1435902 w 8244182"/>
                <a:gd name="connsiteY2" fmla="*/ 959826 h 1485962"/>
                <a:gd name="connsiteX3" fmla="*/ 1603914 w 8244182"/>
                <a:gd name="connsiteY3" fmla="*/ 886769 h 1485962"/>
                <a:gd name="connsiteX4" fmla="*/ 2006811 w 8244182"/>
                <a:gd name="connsiteY4" fmla="*/ 797608 h 1485962"/>
                <a:gd name="connsiteX5" fmla="*/ 2650290 w 8244182"/>
                <a:gd name="connsiteY5" fmla="*/ 651099 h 1485962"/>
                <a:gd name="connsiteX6" fmla="*/ 3131057 w 8244182"/>
                <a:gd name="connsiteY6" fmla="*/ 632245 h 1485962"/>
                <a:gd name="connsiteX7" fmla="*/ 3690282 w 8244182"/>
                <a:gd name="connsiteY7" fmla="*/ 540923 h 1485962"/>
                <a:gd name="connsiteX8" fmla="*/ 4581818 w 8244182"/>
                <a:gd name="connsiteY8" fmla="*/ 379154 h 1485962"/>
                <a:gd name="connsiteX9" fmla="*/ 5200943 w 8244182"/>
                <a:gd name="connsiteY9" fmla="*/ 368058 h 1485962"/>
                <a:gd name="connsiteX10" fmla="*/ 5582141 w 8244182"/>
                <a:gd name="connsiteY10" fmla="*/ 299714 h 1485962"/>
                <a:gd name="connsiteX11" fmla="*/ 6040859 w 8244182"/>
                <a:gd name="connsiteY11" fmla="*/ 87779 h 1485962"/>
                <a:gd name="connsiteX12" fmla="*/ 6310033 w 8244182"/>
                <a:gd name="connsiteY12" fmla="*/ 7 h 1485962"/>
                <a:gd name="connsiteX13" fmla="*/ 6580596 w 8244182"/>
                <a:gd name="connsiteY13" fmla="*/ 92359 h 1485962"/>
                <a:gd name="connsiteX14" fmla="*/ 6787192 w 8244182"/>
                <a:gd name="connsiteY14" fmla="*/ 151634 h 1485962"/>
                <a:gd name="connsiteX15" fmla="*/ 7062034 w 8244182"/>
                <a:gd name="connsiteY15" fmla="*/ 160905 h 1485962"/>
                <a:gd name="connsiteX16" fmla="*/ 7464279 w 8244182"/>
                <a:gd name="connsiteY16" fmla="*/ 335680 h 1485962"/>
                <a:gd name="connsiteX17" fmla="*/ 7780364 w 8244182"/>
                <a:gd name="connsiteY17" fmla="*/ 413635 h 1485962"/>
                <a:gd name="connsiteX18" fmla="*/ 8244182 w 8244182"/>
                <a:gd name="connsiteY18" fmla="*/ 249658 h 1485962"/>
                <a:gd name="connsiteX19" fmla="*/ 8239419 w 8244182"/>
                <a:gd name="connsiteY19" fmla="*/ 761627 h 1485962"/>
                <a:gd name="connsiteX20" fmla="*/ 6139189 w 8244182"/>
                <a:gd name="connsiteY20" fmla="*/ 570481 h 1485962"/>
                <a:gd name="connsiteX21" fmla="*/ 4015114 w 8244182"/>
                <a:gd name="connsiteY21" fmla="*/ 760980 h 1485962"/>
                <a:gd name="connsiteX22" fmla="*/ 1548139 w 8244182"/>
                <a:gd name="connsiteY22" fmla="*/ 1246755 h 1485962"/>
                <a:gd name="connsiteX23" fmla="*/ 5679 w 8244182"/>
                <a:gd name="connsiteY23" fmla="*/ 1485962 h 1485962"/>
                <a:gd name="connsiteX24" fmla="*/ 0 w 8244182"/>
                <a:gd name="connsiteY24" fmla="*/ 1333127 h 1485962"/>
                <a:gd name="connsiteX0" fmla="*/ 36180 w 8280362"/>
                <a:gd name="connsiteY0" fmla="*/ 1333127 h 1457387"/>
                <a:gd name="connsiteX1" fmla="*/ 869944 w 8280362"/>
                <a:gd name="connsiteY1" fmla="*/ 1103880 h 1457387"/>
                <a:gd name="connsiteX2" fmla="*/ 1472082 w 8280362"/>
                <a:gd name="connsiteY2" fmla="*/ 959826 h 1457387"/>
                <a:gd name="connsiteX3" fmla="*/ 1640094 w 8280362"/>
                <a:gd name="connsiteY3" fmla="*/ 886769 h 1457387"/>
                <a:gd name="connsiteX4" fmla="*/ 2042991 w 8280362"/>
                <a:gd name="connsiteY4" fmla="*/ 797608 h 1457387"/>
                <a:gd name="connsiteX5" fmla="*/ 2686470 w 8280362"/>
                <a:gd name="connsiteY5" fmla="*/ 651099 h 1457387"/>
                <a:gd name="connsiteX6" fmla="*/ 3167237 w 8280362"/>
                <a:gd name="connsiteY6" fmla="*/ 632245 h 1457387"/>
                <a:gd name="connsiteX7" fmla="*/ 3726462 w 8280362"/>
                <a:gd name="connsiteY7" fmla="*/ 540923 h 1457387"/>
                <a:gd name="connsiteX8" fmla="*/ 4617998 w 8280362"/>
                <a:gd name="connsiteY8" fmla="*/ 379154 h 1457387"/>
                <a:gd name="connsiteX9" fmla="*/ 5237123 w 8280362"/>
                <a:gd name="connsiteY9" fmla="*/ 368058 h 1457387"/>
                <a:gd name="connsiteX10" fmla="*/ 5618321 w 8280362"/>
                <a:gd name="connsiteY10" fmla="*/ 299714 h 1457387"/>
                <a:gd name="connsiteX11" fmla="*/ 6077039 w 8280362"/>
                <a:gd name="connsiteY11" fmla="*/ 87779 h 1457387"/>
                <a:gd name="connsiteX12" fmla="*/ 6346213 w 8280362"/>
                <a:gd name="connsiteY12" fmla="*/ 7 h 1457387"/>
                <a:gd name="connsiteX13" fmla="*/ 6616776 w 8280362"/>
                <a:gd name="connsiteY13" fmla="*/ 92359 h 1457387"/>
                <a:gd name="connsiteX14" fmla="*/ 6823372 w 8280362"/>
                <a:gd name="connsiteY14" fmla="*/ 151634 h 1457387"/>
                <a:gd name="connsiteX15" fmla="*/ 7098214 w 8280362"/>
                <a:gd name="connsiteY15" fmla="*/ 160905 h 1457387"/>
                <a:gd name="connsiteX16" fmla="*/ 7500459 w 8280362"/>
                <a:gd name="connsiteY16" fmla="*/ 335680 h 1457387"/>
                <a:gd name="connsiteX17" fmla="*/ 7816544 w 8280362"/>
                <a:gd name="connsiteY17" fmla="*/ 413635 h 1457387"/>
                <a:gd name="connsiteX18" fmla="*/ 8280362 w 8280362"/>
                <a:gd name="connsiteY18" fmla="*/ 249658 h 1457387"/>
                <a:gd name="connsiteX19" fmla="*/ 8275599 w 8280362"/>
                <a:gd name="connsiteY19" fmla="*/ 761627 h 1457387"/>
                <a:gd name="connsiteX20" fmla="*/ 6175369 w 8280362"/>
                <a:gd name="connsiteY20" fmla="*/ 570481 h 1457387"/>
                <a:gd name="connsiteX21" fmla="*/ 4051294 w 8280362"/>
                <a:gd name="connsiteY21" fmla="*/ 760980 h 1457387"/>
                <a:gd name="connsiteX22" fmla="*/ 1584319 w 8280362"/>
                <a:gd name="connsiteY22" fmla="*/ 1246755 h 1457387"/>
                <a:gd name="connsiteX23" fmla="*/ 3759 w 8280362"/>
                <a:gd name="connsiteY23" fmla="*/ 1457387 h 1457387"/>
                <a:gd name="connsiteX24" fmla="*/ 36180 w 8280362"/>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62183 w 8276603"/>
                <a:gd name="connsiteY20" fmla="*/ 711883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7188722 w 8276603"/>
                <a:gd name="connsiteY20" fmla="*/ 801929 h 1457387"/>
                <a:gd name="connsiteX21" fmla="*/ 6162183 w 8276603"/>
                <a:gd name="connsiteY21" fmla="*/ 711883 h 1457387"/>
                <a:gd name="connsiteX22" fmla="*/ 4047535 w 8276603"/>
                <a:gd name="connsiteY22" fmla="*/ 760980 h 1457387"/>
                <a:gd name="connsiteX23" fmla="*/ 1580560 w 8276603"/>
                <a:gd name="connsiteY23" fmla="*/ 1246755 h 1457387"/>
                <a:gd name="connsiteX24" fmla="*/ 0 w 8276603"/>
                <a:gd name="connsiteY24" fmla="*/ 1457387 h 1457387"/>
                <a:gd name="connsiteX25" fmla="*/ 18133 w 8276603"/>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75815 w 8281480"/>
                <a:gd name="connsiteY22" fmla="*/ 911809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8589"/>
                <a:gd name="connsiteX1" fmla="*/ 866185 w 8281480"/>
                <a:gd name="connsiteY1" fmla="*/ 1103880 h 1458589"/>
                <a:gd name="connsiteX2" fmla="*/ 1468323 w 8281480"/>
                <a:gd name="connsiteY2" fmla="*/ 959826 h 1458589"/>
                <a:gd name="connsiteX3" fmla="*/ 1636335 w 8281480"/>
                <a:gd name="connsiteY3" fmla="*/ 886769 h 1458589"/>
                <a:gd name="connsiteX4" fmla="*/ 2039232 w 8281480"/>
                <a:gd name="connsiteY4" fmla="*/ 797608 h 1458589"/>
                <a:gd name="connsiteX5" fmla="*/ 2682711 w 8281480"/>
                <a:gd name="connsiteY5" fmla="*/ 651099 h 1458589"/>
                <a:gd name="connsiteX6" fmla="*/ 3163478 w 8281480"/>
                <a:gd name="connsiteY6" fmla="*/ 632245 h 1458589"/>
                <a:gd name="connsiteX7" fmla="*/ 3722703 w 8281480"/>
                <a:gd name="connsiteY7" fmla="*/ 540923 h 1458589"/>
                <a:gd name="connsiteX8" fmla="*/ 4614239 w 8281480"/>
                <a:gd name="connsiteY8" fmla="*/ 379154 h 1458589"/>
                <a:gd name="connsiteX9" fmla="*/ 5233364 w 8281480"/>
                <a:gd name="connsiteY9" fmla="*/ 368058 h 1458589"/>
                <a:gd name="connsiteX10" fmla="*/ 5614562 w 8281480"/>
                <a:gd name="connsiteY10" fmla="*/ 299714 h 1458589"/>
                <a:gd name="connsiteX11" fmla="*/ 6073280 w 8281480"/>
                <a:gd name="connsiteY11" fmla="*/ 87779 h 1458589"/>
                <a:gd name="connsiteX12" fmla="*/ 6342454 w 8281480"/>
                <a:gd name="connsiteY12" fmla="*/ 7 h 1458589"/>
                <a:gd name="connsiteX13" fmla="*/ 6613017 w 8281480"/>
                <a:gd name="connsiteY13" fmla="*/ 92359 h 1458589"/>
                <a:gd name="connsiteX14" fmla="*/ 6819613 w 8281480"/>
                <a:gd name="connsiteY14" fmla="*/ 151634 h 1458589"/>
                <a:gd name="connsiteX15" fmla="*/ 7094455 w 8281480"/>
                <a:gd name="connsiteY15" fmla="*/ 160905 h 1458589"/>
                <a:gd name="connsiteX16" fmla="*/ 7496700 w 8281480"/>
                <a:gd name="connsiteY16" fmla="*/ 335680 h 1458589"/>
                <a:gd name="connsiteX17" fmla="*/ 7812785 w 8281480"/>
                <a:gd name="connsiteY17" fmla="*/ 413635 h 1458589"/>
                <a:gd name="connsiteX18" fmla="*/ 8276603 w 8281480"/>
                <a:gd name="connsiteY18" fmla="*/ 249658 h 1458589"/>
                <a:gd name="connsiteX19" fmla="*/ 8281267 w 8281480"/>
                <a:gd name="connsiteY19" fmla="*/ 912456 h 1458589"/>
                <a:gd name="connsiteX20" fmla="*/ 7188722 w 8281480"/>
                <a:gd name="connsiteY20" fmla="*/ 801929 h 1458589"/>
                <a:gd name="connsiteX21" fmla="*/ 6162183 w 8281480"/>
                <a:gd name="connsiteY21" fmla="*/ 711883 h 1458589"/>
                <a:gd name="connsiteX22" fmla="*/ 4075815 w 8281480"/>
                <a:gd name="connsiteY22" fmla="*/ 911809 h 1458589"/>
                <a:gd name="connsiteX23" fmla="*/ 1627694 w 8281480"/>
                <a:gd name="connsiteY23" fmla="*/ 1341024 h 1458589"/>
                <a:gd name="connsiteX24" fmla="*/ 0 w 8281480"/>
                <a:gd name="connsiteY24" fmla="*/ 1457387 h 1458589"/>
                <a:gd name="connsiteX25" fmla="*/ 18133 w 8281480"/>
                <a:gd name="connsiteY25" fmla="*/ 1328364 h 1458589"/>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162183 w 8281480"/>
                <a:gd name="connsiteY21" fmla="*/ 711883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98149 w 8281480"/>
                <a:gd name="connsiteY20" fmla="*/ 858490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86768 w 8290797"/>
                <a:gd name="connsiteY21" fmla="*/ 75901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5605018 w 8290797"/>
                <a:gd name="connsiteY11" fmla="*/ 349441 h 1481254"/>
                <a:gd name="connsiteX12" fmla="*/ 6073280 w 8290797"/>
                <a:gd name="connsiteY12" fmla="*/ 87779 h 1481254"/>
                <a:gd name="connsiteX13" fmla="*/ 6342454 w 8290797"/>
                <a:gd name="connsiteY13" fmla="*/ 7 h 1481254"/>
                <a:gd name="connsiteX14" fmla="*/ 6613017 w 8290797"/>
                <a:gd name="connsiteY14" fmla="*/ 92359 h 1481254"/>
                <a:gd name="connsiteX15" fmla="*/ 6819613 w 8290797"/>
                <a:gd name="connsiteY15" fmla="*/ 151634 h 1481254"/>
                <a:gd name="connsiteX16" fmla="*/ 7094455 w 8290797"/>
                <a:gd name="connsiteY16" fmla="*/ 160905 h 1481254"/>
                <a:gd name="connsiteX17" fmla="*/ 7496700 w 8290797"/>
                <a:gd name="connsiteY17" fmla="*/ 335680 h 1481254"/>
                <a:gd name="connsiteX18" fmla="*/ 7812785 w 8290797"/>
                <a:gd name="connsiteY18" fmla="*/ 413635 h 1481254"/>
                <a:gd name="connsiteX19" fmla="*/ 8276603 w 8290797"/>
                <a:gd name="connsiteY19" fmla="*/ 249658 h 1481254"/>
                <a:gd name="connsiteX20" fmla="*/ 8290694 w 8290797"/>
                <a:gd name="connsiteY20" fmla="*/ 987871 h 1481254"/>
                <a:gd name="connsiteX21" fmla="*/ 7198149 w 8290797"/>
                <a:gd name="connsiteY21" fmla="*/ 858490 h 1481254"/>
                <a:gd name="connsiteX22" fmla="*/ 6049061 w 8290797"/>
                <a:gd name="connsiteY22" fmla="*/ 787297 h 1481254"/>
                <a:gd name="connsiteX23" fmla="*/ 4047534 w 8290797"/>
                <a:gd name="connsiteY23" fmla="*/ 987223 h 1481254"/>
                <a:gd name="connsiteX24" fmla="*/ 1552280 w 8290797"/>
                <a:gd name="connsiteY24" fmla="*/ 1407012 h 1481254"/>
                <a:gd name="connsiteX25" fmla="*/ 995311 w 8290797"/>
                <a:gd name="connsiteY25" fmla="*/ 1471232 h 1481254"/>
                <a:gd name="connsiteX26" fmla="*/ 0 w 8290797"/>
                <a:gd name="connsiteY26" fmla="*/ 1457387 h 1481254"/>
                <a:gd name="connsiteX27" fmla="*/ 8707 w 8290797"/>
                <a:gd name="connsiteY27" fmla="*/ 1366071 h 1481254"/>
                <a:gd name="connsiteX0" fmla="*/ 8707 w 8290797"/>
                <a:gd name="connsiteY0" fmla="*/ 1368828 h 1484011"/>
                <a:gd name="connsiteX1" fmla="*/ 658795 w 8290797"/>
                <a:gd name="connsiteY1" fmla="*/ 1182051 h 1484011"/>
                <a:gd name="connsiteX2" fmla="*/ 1336348 w 8290797"/>
                <a:gd name="connsiteY2" fmla="*/ 1019144 h 1484011"/>
                <a:gd name="connsiteX3" fmla="*/ 1655189 w 8290797"/>
                <a:gd name="connsiteY3" fmla="*/ 955514 h 1484011"/>
                <a:gd name="connsiteX4" fmla="*/ 2001525 w 8290797"/>
                <a:gd name="connsiteY4" fmla="*/ 875779 h 1484011"/>
                <a:gd name="connsiteX5" fmla="*/ 2645004 w 8290797"/>
                <a:gd name="connsiteY5" fmla="*/ 700990 h 1484011"/>
                <a:gd name="connsiteX6" fmla="*/ 3163478 w 8290797"/>
                <a:gd name="connsiteY6" fmla="*/ 635002 h 1484011"/>
                <a:gd name="connsiteX7" fmla="*/ 3722703 w 8290797"/>
                <a:gd name="connsiteY7" fmla="*/ 543680 h 1484011"/>
                <a:gd name="connsiteX8" fmla="*/ 4529398 w 8290797"/>
                <a:gd name="connsiteY8" fmla="*/ 429045 h 1484011"/>
                <a:gd name="connsiteX9" fmla="*/ 5148523 w 8290797"/>
                <a:gd name="connsiteY9" fmla="*/ 399095 h 1484011"/>
                <a:gd name="connsiteX10" fmla="*/ 5614562 w 8290797"/>
                <a:gd name="connsiteY10" fmla="*/ 302471 h 1484011"/>
                <a:gd name="connsiteX11" fmla="*/ 5605018 w 8290797"/>
                <a:gd name="connsiteY11" fmla="*/ 352198 h 1484011"/>
                <a:gd name="connsiteX12" fmla="*/ 6035573 w 8290797"/>
                <a:gd name="connsiteY12" fmla="*/ 203658 h 1484011"/>
                <a:gd name="connsiteX13" fmla="*/ 6342454 w 8290797"/>
                <a:gd name="connsiteY13" fmla="*/ 2764 h 1484011"/>
                <a:gd name="connsiteX14" fmla="*/ 6613017 w 8290797"/>
                <a:gd name="connsiteY14" fmla="*/ 95116 h 1484011"/>
                <a:gd name="connsiteX15" fmla="*/ 6819613 w 8290797"/>
                <a:gd name="connsiteY15" fmla="*/ 154391 h 1484011"/>
                <a:gd name="connsiteX16" fmla="*/ 7094455 w 8290797"/>
                <a:gd name="connsiteY16" fmla="*/ 163662 h 1484011"/>
                <a:gd name="connsiteX17" fmla="*/ 7496700 w 8290797"/>
                <a:gd name="connsiteY17" fmla="*/ 338437 h 1484011"/>
                <a:gd name="connsiteX18" fmla="*/ 7812785 w 8290797"/>
                <a:gd name="connsiteY18" fmla="*/ 416392 h 1484011"/>
                <a:gd name="connsiteX19" fmla="*/ 8276603 w 8290797"/>
                <a:gd name="connsiteY19" fmla="*/ 252415 h 1484011"/>
                <a:gd name="connsiteX20" fmla="*/ 8290694 w 8290797"/>
                <a:gd name="connsiteY20" fmla="*/ 990628 h 1484011"/>
                <a:gd name="connsiteX21" fmla="*/ 7198149 w 8290797"/>
                <a:gd name="connsiteY21" fmla="*/ 861247 h 1484011"/>
                <a:gd name="connsiteX22" fmla="*/ 6049061 w 8290797"/>
                <a:gd name="connsiteY22" fmla="*/ 790054 h 1484011"/>
                <a:gd name="connsiteX23" fmla="*/ 4047534 w 8290797"/>
                <a:gd name="connsiteY23" fmla="*/ 989980 h 1484011"/>
                <a:gd name="connsiteX24" fmla="*/ 1552280 w 8290797"/>
                <a:gd name="connsiteY24" fmla="*/ 1409769 h 1484011"/>
                <a:gd name="connsiteX25" fmla="*/ 995311 w 8290797"/>
                <a:gd name="connsiteY25" fmla="*/ 1473989 h 1484011"/>
                <a:gd name="connsiteX26" fmla="*/ 0 w 8290797"/>
                <a:gd name="connsiteY26" fmla="*/ 1460144 h 1484011"/>
                <a:gd name="connsiteX27" fmla="*/ 8707 w 8290797"/>
                <a:gd name="connsiteY27" fmla="*/ 1368828 h 1484011"/>
                <a:gd name="connsiteX0" fmla="*/ 8707 w 8290797"/>
                <a:gd name="connsiteY0" fmla="*/ 1288144 h 1403327"/>
                <a:gd name="connsiteX1" fmla="*/ 658795 w 8290797"/>
                <a:gd name="connsiteY1" fmla="*/ 1101367 h 1403327"/>
                <a:gd name="connsiteX2" fmla="*/ 1336348 w 8290797"/>
                <a:gd name="connsiteY2" fmla="*/ 938460 h 1403327"/>
                <a:gd name="connsiteX3" fmla="*/ 1655189 w 8290797"/>
                <a:gd name="connsiteY3" fmla="*/ 874830 h 1403327"/>
                <a:gd name="connsiteX4" fmla="*/ 2001525 w 8290797"/>
                <a:gd name="connsiteY4" fmla="*/ 795095 h 1403327"/>
                <a:gd name="connsiteX5" fmla="*/ 2645004 w 8290797"/>
                <a:gd name="connsiteY5" fmla="*/ 620306 h 1403327"/>
                <a:gd name="connsiteX6" fmla="*/ 3163478 w 8290797"/>
                <a:gd name="connsiteY6" fmla="*/ 554318 h 1403327"/>
                <a:gd name="connsiteX7" fmla="*/ 3722703 w 8290797"/>
                <a:gd name="connsiteY7" fmla="*/ 462996 h 1403327"/>
                <a:gd name="connsiteX8" fmla="*/ 4529398 w 8290797"/>
                <a:gd name="connsiteY8" fmla="*/ 348361 h 1403327"/>
                <a:gd name="connsiteX9" fmla="*/ 5148523 w 8290797"/>
                <a:gd name="connsiteY9" fmla="*/ 318411 h 1403327"/>
                <a:gd name="connsiteX10" fmla="*/ 5614562 w 8290797"/>
                <a:gd name="connsiteY10" fmla="*/ 221787 h 1403327"/>
                <a:gd name="connsiteX11" fmla="*/ 5605018 w 8290797"/>
                <a:gd name="connsiteY11" fmla="*/ 271514 h 1403327"/>
                <a:gd name="connsiteX12" fmla="*/ 6035573 w 8290797"/>
                <a:gd name="connsiteY12" fmla="*/ 122974 h 1403327"/>
                <a:gd name="connsiteX13" fmla="*/ 6389588 w 8290797"/>
                <a:gd name="connsiteY13" fmla="*/ 35201 h 1403327"/>
                <a:gd name="connsiteX14" fmla="*/ 6613017 w 8290797"/>
                <a:gd name="connsiteY14" fmla="*/ 14432 h 1403327"/>
                <a:gd name="connsiteX15" fmla="*/ 6819613 w 8290797"/>
                <a:gd name="connsiteY15" fmla="*/ 73707 h 1403327"/>
                <a:gd name="connsiteX16" fmla="*/ 7094455 w 8290797"/>
                <a:gd name="connsiteY16" fmla="*/ 82978 h 1403327"/>
                <a:gd name="connsiteX17" fmla="*/ 7496700 w 8290797"/>
                <a:gd name="connsiteY17" fmla="*/ 257753 h 1403327"/>
                <a:gd name="connsiteX18" fmla="*/ 7812785 w 8290797"/>
                <a:gd name="connsiteY18" fmla="*/ 335708 h 1403327"/>
                <a:gd name="connsiteX19" fmla="*/ 8276603 w 8290797"/>
                <a:gd name="connsiteY19" fmla="*/ 171731 h 1403327"/>
                <a:gd name="connsiteX20" fmla="*/ 8290694 w 8290797"/>
                <a:gd name="connsiteY20" fmla="*/ 909944 h 1403327"/>
                <a:gd name="connsiteX21" fmla="*/ 7198149 w 8290797"/>
                <a:gd name="connsiteY21" fmla="*/ 780563 h 1403327"/>
                <a:gd name="connsiteX22" fmla="*/ 6049061 w 8290797"/>
                <a:gd name="connsiteY22" fmla="*/ 709370 h 1403327"/>
                <a:gd name="connsiteX23" fmla="*/ 4047534 w 8290797"/>
                <a:gd name="connsiteY23" fmla="*/ 909296 h 1403327"/>
                <a:gd name="connsiteX24" fmla="*/ 1552280 w 8290797"/>
                <a:gd name="connsiteY24" fmla="*/ 1329085 h 1403327"/>
                <a:gd name="connsiteX25" fmla="*/ 995311 w 8290797"/>
                <a:gd name="connsiteY25" fmla="*/ 1393305 h 1403327"/>
                <a:gd name="connsiteX26" fmla="*/ 0 w 8290797"/>
                <a:gd name="connsiteY26" fmla="*/ 1379460 h 1403327"/>
                <a:gd name="connsiteX27" fmla="*/ 8707 w 8290797"/>
                <a:gd name="connsiteY27" fmla="*/ 1288144 h 1403327"/>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19613 w 8290797"/>
                <a:gd name="connsiteY15" fmla="*/ 41536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553261 w 8290797"/>
                <a:gd name="connsiteY17" fmla="*/ 235009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614562 w 8290744"/>
                <a:gd name="connsiteY10" fmla="*/ 189616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319663"/>
                <a:gd name="connsiteY0" fmla="*/ 1255973 h 1371156"/>
                <a:gd name="connsiteX1" fmla="*/ 658795 w 8319663"/>
                <a:gd name="connsiteY1" fmla="*/ 1069196 h 1371156"/>
                <a:gd name="connsiteX2" fmla="*/ 1336348 w 8319663"/>
                <a:gd name="connsiteY2" fmla="*/ 906289 h 1371156"/>
                <a:gd name="connsiteX3" fmla="*/ 1655189 w 8319663"/>
                <a:gd name="connsiteY3" fmla="*/ 842659 h 1371156"/>
                <a:gd name="connsiteX4" fmla="*/ 2001525 w 8319663"/>
                <a:gd name="connsiteY4" fmla="*/ 762924 h 1371156"/>
                <a:gd name="connsiteX5" fmla="*/ 2645004 w 8319663"/>
                <a:gd name="connsiteY5" fmla="*/ 588135 h 1371156"/>
                <a:gd name="connsiteX6" fmla="*/ 3163478 w 8319663"/>
                <a:gd name="connsiteY6" fmla="*/ 522147 h 1371156"/>
                <a:gd name="connsiteX7" fmla="*/ 3722703 w 8319663"/>
                <a:gd name="connsiteY7" fmla="*/ 430825 h 1371156"/>
                <a:gd name="connsiteX8" fmla="*/ 4529398 w 8319663"/>
                <a:gd name="connsiteY8" fmla="*/ 316190 h 1371156"/>
                <a:gd name="connsiteX9" fmla="*/ 5148523 w 8319663"/>
                <a:gd name="connsiteY9" fmla="*/ 286240 h 1371156"/>
                <a:gd name="connsiteX10" fmla="*/ 5371675 w 8319663"/>
                <a:gd name="connsiteY10" fmla="*/ 242003 h 1371156"/>
                <a:gd name="connsiteX11" fmla="*/ 5612162 w 8319663"/>
                <a:gd name="connsiteY11" fmla="*/ 213149 h 1371156"/>
                <a:gd name="connsiteX12" fmla="*/ 6035573 w 8319663"/>
                <a:gd name="connsiteY12" fmla="*/ 90803 h 1371156"/>
                <a:gd name="connsiteX13" fmla="*/ 6389588 w 8319663"/>
                <a:gd name="connsiteY13" fmla="*/ 3030 h 1371156"/>
                <a:gd name="connsiteX14" fmla="*/ 6669578 w 8319663"/>
                <a:gd name="connsiteY14" fmla="*/ 38821 h 1371156"/>
                <a:gd name="connsiteX15" fmla="*/ 6885600 w 8319663"/>
                <a:gd name="connsiteY15" fmla="*/ 98097 h 1371156"/>
                <a:gd name="connsiteX16" fmla="*/ 7245284 w 8319663"/>
                <a:gd name="connsiteY16" fmla="*/ 163928 h 1371156"/>
                <a:gd name="connsiteX17" fmla="*/ 7553261 w 8319663"/>
                <a:gd name="connsiteY17" fmla="*/ 235009 h 1371156"/>
                <a:gd name="connsiteX18" fmla="*/ 7812785 w 8319663"/>
                <a:gd name="connsiteY18" fmla="*/ 303537 h 1371156"/>
                <a:gd name="connsiteX19" fmla="*/ 8319663 w 8319663"/>
                <a:gd name="connsiteY19" fmla="*/ 217258 h 1371156"/>
                <a:gd name="connsiteX20" fmla="*/ 8290694 w 8319663"/>
                <a:gd name="connsiteY20" fmla="*/ 877773 h 1371156"/>
                <a:gd name="connsiteX21" fmla="*/ 7198149 w 8319663"/>
                <a:gd name="connsiteY21" fmla="*/ 748392 h 1371156"/>
                <a:gd name="connsiteX22" fmla="*/ 6049061 w 8319663"/>
                <a:gd name="connsiteY22" fmla="*/ 677199 h 1371156"/>
                <a:gd name="connsiteX23" fmla="*/ 4047534 w 8319663"/>
                <a:gd name="connsiteY23" fmla="*/ 877125 h 1371156"/>
                <a:gd name="connsiteX24" fmla="*/ 1552280 w 8319663"/>
                <a:gd name="connsiteY24" fmla="*/ 1296914 h 1371156"/>
                <a:gd name="connsiteX25" fmla="*/ 995311 w 8319663"/>
                <a:gd name="connsiteY25" fmla="*/ 1361134 h 1371156"/>
                <a:gd name="connsiteX26" fmla="*/ 0 w 8319663"/>
                <a:gd name="connsiteY26" fmla="*/ 1347289 h 1371156"/>
                <a:gd name="connsiteX27" fmla="*/ 8707 w 8319663"/>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91968"/>
                <a:gd name="connsiteX1" fmla="*/ 658795 w 8324252"/>
                <a:gd name="connsiteY1" fmla="*/ 1069196 h 1391968"/>
                <a:gd name="connsiteX2" fmla="*/ 1336348 w 8324252"/>
                <a:gd name="connsiteY2" fmla="*/ 906289 h 1391968"/>
                <a:gd name="connsiteX3" fmla="*/ 1655189 w 8324252"/>
                <a:gd name="connsiteY3" fmla="*/ 842659 h 1391968"/>
                <a:gd name="connsiteX4" fmla="*/ 2001525 w 8324252"/>
                <a:gd name="connsiteY4" fmla="*/ 762924 h 1391968"/>
                <a:gd name="connsiteX5" fmla="*/ 2645004 w 8324252"/>
                <a:gd name="connsiteY5" fmla="*/ 588135 h 1391968"/>
                <a:gd name="connsiteX6" fmla="*/ 3163478 w 8324252"/>
                <a:gd name="connsiteY6" fmla="*/ 522147 h 1391968"/>
                <a:gd name="connsiteX7" fmla="*/ 3722703 w 8324252"/>
                <a:gd name="connsiteY7" fmla="*/ 430825 h 1391968"/>
                <a:gd name="connsiteX8" fmla="*/ 4529398 w 8324252"/>
                <a:gd name="connsiteY8" fmla="*/ 316190 h 1391968"/>
                <a:gd name="connsiteX9" fmla="*/ 5148523 w 8324252"/>
                <a:gd name="connsiteY9" fmla="*/ 286240 h 1391968"/>
                <a:gd name="connsiteX10" fmla="*/ 5371675 w 8324252"/>
                <a:gd name="connsiteY10" fmla="*/ 242003 h 1391968"/>
                <a:gd name="connsiteX11" fmla="*/ 5612162 w 8324252"/>
                <a:gd name="connsiteY11" fmla="*/ 213149 h 1391968"/>
                <a:gd name="connsiteX12" fmla="*/ 6035573 w 8324252"/>
                <a:gd name="connsiteY12" fmla="*/ 90803 h 1391968"/>
                <a:gd name="connsiteX13" fmla="*/ 6389588 w 8324252"/>
                <a:gd name="connsiteY13" fmla="*/ 3030 h 1391968"/>
                <a:gd name="connsiteX14" fmla="*/ 6669578 w 8324252"/>
                <a:gd name="connsiteY14" fmla="*/ 38821 h 1391968"/>
                <a:gd name="connsiteX15" fmla="*/ 6885600 w 8324252"/>
                <a:gd name="connsiteY15" fmla="*/ 98097 h 1391968"/>
                <a:gd name="connsiteX16" fmla="*/ 7245284 w 8324252"/>
                <a:gd name="connsiteY16" fmla="*/ 163928 h 1391968"/>
                <a:gd name="connsiteX17" fmla="*/ 7553261 w 8324252"/>
                <a:gd name="connsiteY17" fmla="*/ 235009 h 1391968"/>
                <a:gd name="connsiteX18" fmla="*/ 7812785 w 8324252"/>
                <a:gd name="connsiteY18" fmla="*/ 303537 h 1391968"/>
                <a:gd name="connsiteX19" fmla="*/ 8319663 w 8324252"/>
                <a:gd name="connsiteY19" fmla="*/ 217258 h 1391968"/>
                <a:gd name="connsiteX20" fmla="*/ 8324031 w 8324252"/>
                <a:gd name="connsiteY20" fmla="*/ 877773 h 1391968"/>
                <a:gd name="connsiteX21" fmla="*/ 7198149 w 8324252"/>
                <a:gd name="connsiteY21" fmla="*/ 748392 h 1391968"/>
                <a:gd name="connsiteX22" fmla="*/ 6049061 w 8324252"/>
                <a:gd name="connsiteY22" fmla="*/ 677199 h 1391968"/>
                <a:gd name="connsiteX23" fmla="*/ 4047534 w 8324252"/>
                <a:gd name="connsiteY23" fmla="*/ 877125 h 1391968"/>
                <a:gd name="connsiteX24" fmla="*/ 1740816 w 8324252"/>
                <a:gd name="connsiteY24" fmla="*/ 1353475 h 1391968"/>
                <a:gd name="connsiteX25" fmla="*/ 995311 w 8324252"/>
                <a:gd name="connsiteY25" fmla="*/ 1361134 h 1391968"/>
                <a:gd name="connsiteX26" fmla="*/ 0 w 8324252"/>
                <a:gd name="connsiteY26" fmla="*/ 1347289 h 1391968"/>
                <a:gd name="connsiteX27" fmla="*/ 8707 w 8324252"/>
                <a:gd name="connsiteY27" fmla="*/ 1255973 h 1391968"/>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934334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17000 w 8329090"/>
                <a:gd name="connsiteY16" fmla="*/ 229916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103879 w 8329090"/>
                <a:gd name="connsiteY16" fmla="*/ 182782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41066 w 8329090"/>
                <a:gd name="connsiteY18" fmla="*/ 350671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6885600 w 8329090"/>
                <a:gd name="connsiteY16" fmla="*/ 96543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7008149 w 8329090"/>
                <a:gd name="connsiteY16" fmla="*/ 153104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3701 h 1368884"/>
                <a:gd name="connsiteX1" fmla="*/ 658795 w 8329090"/>
                <a:gd name="connsiteY1" fmla="*/ 1066924 h 1368884"/>
                <a:gd name="connsiteX2" fmla="*/ 1336348 w 8329090"/>
                <a:gd name="connsiteY2" fmla="*/ 904017 h 1368884"/>
                <a:gd name="connsiteX3" fmla="*/ 1655189 w 8329090"/>
                <a:gd name="connsiteY3" fmla="*/ 840387 h 1368884"/>
                <a:gd name="connsiteX4" fmla="*/ 2001525 w 8329090"/>
                <a:gd name="connsiteY4" fmla="*/ 760652 h 1368884"/>
                <a:gd name="connsiteX5" fmla="*/ 2645004 w 8329090"/>
                <a:gd name="connsiteY5" fmla="*/ 585863 h 1368884"/>
                <a:gd name="connsiteX6" fmla="*/ 3163478 w 8329090"/>
                <a:gd name="connsiteY6" fmla="*/ 519875 h 1368884"/>
                <a:gd name="connsiteX7" fmla="*/ 3722703 w 8329090"/>
                <a:gd name="connsiteY7" fmla="*/ 428553 h 1368884"/>
                <a:gd name="connsiteX8" fmla="*/ 4529398 w 8329090"/>
                <a:gd name="connsiteY8" fmla="*/ 313918 h 1368884"/>
                <a:gd name="connsiteX9" fmla="*/ 5148523 w 8329090"/>
                <a:gd name="connsiteY9" fmla="*/ 283968 h 1368884"/>
                <a:gd name="connsiteX10" fmla="*/ 5371675 w 8329090"/>
                <a:gd name="connsiteY10" fmla="*/ 239731 h 1368884"/>
                <a:gd name="connsiteX11" fmla="*/ 5612162 w 8329090"/>
                <a:gd name="connsiteY11" fmla="*/ 210877 h 1368884"/>
                <a:gd name="connsiteX12" fmla="*/ 6035573 w 8329090"/>
                <a:gd name="connsiteY12" fmla="*/ 88531 h 1368884"/>
                <a:gd name="connsiteX13" fmla="*/ 6389588 w 8329090"/>
                <a:gd name="connsiteY13" fmla="*/ 758 h 1368884"/>
                <a:gd name="connsiteX14" fmla="*/ 6697858 w 8329090"/>
                <a:gd name="connsiteY14" fmla="*/ 140244 h 1368884"/>
                <a:gd name="connsiteX15" fmla="*/ 6811648 w 8329090"/>
                <a:gd name="connsiteY15" fmla="*/ 171083 h 1368884"/>
                <a:gd name="connsiteX16" fmla="*/ 7008149 w 8329090"/>
                <a:gd name="connsiteY16" fmla="*/ 152386 h 1368884"/>
                <a:gd name="connsiteX17" fmla="*/ 7235857 w 8329090"/>
                <a:gd name="connsiteY17" fmla="*/ 237070 h 1368884"/>
                <a:gd name="connsiteX18" fmla="*/ 7553261 w 8329090"/>
                <a:gd name="connsiteY18" fmla="*/ 279871 h 1368884"/>
                <a:gd name="connsiteX19" fmla="*/ 7841066 w 8329090"/>
                <a:gd name="connsiteY19" fmla="*/ 348399 h 1368884"/>
                <a:gd name="connsiteX20" fmla="*/ 8329090 w 8329090"/>
                <a:gd name="connsiteY20" fmla="*/ 337535 h 1368884"/>
                <a:gd name="connsiteX21" fmla="*/ 8324031 w 8329090"/>
                <a:gd name="connsiteY21" fmla="*/ 932062 h 1368884"/>
                <a:gd name="connsiteX22" fmla="*/ 7198149 w 8329090"/>
                <a:gd name="connsiteY22" fmla="*/ 812107 h 1368884"/>
                <a:gd name="connsiteX23" fmla="*/ 5992500 w 8329090"/>
                <a:gd name="connsiteY23" fmla="*/ 778622 h 1368884"/>
                <a:gd name="connsiteX24" fmla="*/ 3943839 w 8329090"/>
                <a:gd name="connsiteY24" fmla="*/ 969121 h 1368884"/>
                <a:gd name="connsiteX25" fmla="*/ 1740816 w 8329090"/>
                <a:gd name="connsiteY25" fmla="*/ 1351203 h 1368884"/>
                <a:gd name="connsiteX26" fmla="*/ 995311 w 8329090"/>
                <a:gd name="connsiteY26" fmla="*/ 1358862 h 1368884"/>
                <a:gd name="connsiteX27" fmla="*/ 0 w 8329090"/>
                <a:gd name="connsiteY27" fmla="*/ 1345017 h 1368884"/>
                <a:gd name="connsiteX28" fmla="*/ 8707 w 8329090"/>
                <a:gd name="connsiteY28" fmla="*/ 1253701 h 1368884"/>
                <a:gd name="connsiteX0" fmla="*/ 8707 w 8329090"/>
                <a:gd name="connsiteY0" fmla="*/ 1172700 h 1287883"/>
                <a:gd name="connsiteX1" fmla="*/ 658795 w 8329090"/>
                <a:gd name="connsiteY1" fmla="*/ 985923 h 1287883"/>
                <a:gd name="connsiteX2" fmla="*/ 1336348 w 8329090"/>
                <a:gd name="connsiteY2" fmla="*/ 823016 h 1287883"/>
                <a:gd name="connsiteX3" fmla="*/ 1655189 w 8329090"/>
                <a:gd name="connsiteY3" fmla="*/ 759386 h 1287883"/>
                <a:gd name="connsiteX4" fmla="*/ 2001525 w 8329090"/>
                <a:gd name="connsiteY4" fmla="*/ 679651 h 1287883"/>
                <a:gd name="connsiteX5" fmla="*/ 2645004 w 8329090"/>
                <a:gd name="connsiteY5" fmla="*/ 504862 h 1287883"/>
                <a:gd name="connsiteX6" fmla="*/ 3163478 w 8329090"/>
                <a:gd name="connsiteY6" fmla="*/ 438874 h 1287883"/>
                <a:gd name="connsiteX7" fmla="*/ 3722703 w 8329090"/>
                <a:gd name="connsiteY7" fmla="*/ 347552 h 1287883"/>
                <a:gd name="connsiteX8" fmla="*/ 4529398 w 8329090"/>
                <a:gd name="connsiteY8" fmla="*/ 232917 h 1287883"/>
                <a:gd name="connsiteX9" fmla="*/ 5148523 w 8329090"/>
                <a:gd name="connsiteY9" fmla="*/ 202967 h 1287883"/>
                <a:gd name="connsiteX10" fmla="*/ 5371675 w 8329090"/>
                <a:gd name="connsiteY10" fmla="*/ 158730 h 1287883"/>
                <a:gd name="connsiteX11" fmla="*/ 5612162 w 8329090"/>
                <a:gd name="connsiteY11" fmla="*/ 129876 h 1287883"/>
                <a:gd name="connsiteX12" fmla="*/ 6035573 w 8329090"/>
                <a:gd name="connsiteY12" fmla="*/ 7530 h 1287883"/>
                <a:gd name="connsiteX13" fmla="*/ 6436722 w 8329090"/>
                <a:gd name="connsiteY13" fmla="*/ 51732 h 1287883"/>
                <a:gd name="connsiteX14" fmla="*/ 6697858 w 8329090"/>
                <a:gd name="connsiteY14" fmla="*/ 59243 h 1287883"/>
                <a:gd name="connsiteX15" fmla="*/ 6811648 w 8329090"/>
                <a:gd name="connsiteY15" fmla="*/ 90082 h 1287883"/>
                <a:gd name="connsiteX16" fmla="*/ 7008149 w 8329090"/>
                <a:gd name="connsiteY16" fmla="*/ 71385 h 1287883"/>
                <a:gd name="connsiteX17" fmla="*/ 7235857 w 8329090"/>
                <a:gd name="connsiteY17" fmla="*/ 156069 h 1287883"/>
                <a:gd name="connsiteX18" fmla="*/ 7553261 w 8329090"/>
                <a:gd name="connsiteY18" fmla="*/ 198870 h 1287883"/>
                <a:gd name="connsiteX19" fmla="*/ 7841066 w 8329090"/>
                <a:gd name="connsiteY19" fmla="*/ 267398 h 1287883"/>
                <a:gd name="connsiteX20" fmla="*/ 8329090 w 8329090"/>
                <a:gd name="connsiteY20" fmla="*/ 256534 h 1287883"/>
                <a:gd name="connsiteX21" fmla="*/ 8324031 w 8329090"/>
                <a:gd name="connsiteY21" fmla="*/ 851061 h 1287883"/>
                <a:gd name="connsiteX22" fmla="*/ 7198149 w 8329090"/>
                <a:gd name="connsiteY22" fmla="*/ 731106 h 1287883"/>
                <a:gd name="connsiteX23" fmla="*/ 5992500 w 8329090"/>
                <a:gd name="connsiteY23" fmla="*/ 697621 h 1287883"/>
                <a:gd name="connsiteX24" fmla="*/ 3943839 w 8329090"/>
                <a:gd name="connsiteY24" fmla="*/ 888120 h 1287883"/>
                <a:gd name="connsiteX25" fmla="*/ 1740816 w 8329090"/>
                <a:gd name="connsiteY25" fmla="*/ 1270202 h 1287883"/>
                <a:gd name="connsiteX26" fmla="*/ 995311 w 8329090"/>
                <a:gd name="connsiteY26" fmla="*/ 1277861 h 1287883"/>
                <a:gd name="connsiteX27" fmla="*/ 0 w 8329090"/>
                <a:gd name="connsiteY27" fmla="*/ 1264016 h 1287883"/>
                <a:gd name="connsiteX28" fmla="*/ 8707 w 8329090"/>
                <a:gd name="connsiteY28" fmla="*/ 1172700 h 1287883"/>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612162 w 8329090"/>
                <a:gd name="connsiteY11" fmla="*/ 80858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404272 w 8329090"/>
                <a:gd name="connsiteY1" fmla="*/ 1087734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18315 w 8347405"/>
                <a:gd name="connsiteY0" fmla="*/ 1214998 h 1238865"/>
                <a:gd name="connsiteX1" fmla="*/ 422587 w 8347405"/>
                <a:gd name="connsiteY1" fmla="*/ 1087734 h 1238865"/>
                <a:gd name="connsiteX2" fmla="*/ 1100139 w 8347405"/>
                <a:gd name="connsiteY2" fmla="*/ 924827 h 1238865"/>
                <a:gd name="connsiteX3" fmla="*/ 1598090 w 8347405"/>
                <a:gd name="connsiteY3" fmla="*/ 814063 h 1238865"/>
                <a:gd name="connsiteX4" fmla="*/ 2000986 w 8347405"/>
                <a:gd name="connsiteY4" fmla="*/ 734328 h 1238865"/>
                <a:gd name="connsiteX5" fmla="*/ 2682173 w 8347405"/>
                <a:gd name="connsiteY5" fmla="*/ 531258 h 1238865"/>
                <a:gd name="connsiteX6" fmla="*/ 3210073 w 8347405"/>
                <a:gd name="connsiteY6" fmla="*/ 465271 h 1238865"/>
                <a:gd name="connsiteX7" fmla="*/ 3769298 w 8347405"/>
                <a:gd name="connsiteY7" fmla="*/ 373948 h 1238865"/>
                <a:gd name="connsiteX8" fmla="*/ 4547713 w 8347405"/>
                <a:gd name="connsiteY8" fmla="*/ 259313 h 1238865"/>
                <a:gd name="connsiteX9" fmla="*/ 5025436 w 8347405"/>
                <a:gd name="connsiteY9" fmla="*/ 219937 h 1238865"/>
                <a:gd name="connsiteX10" fmla="*/ 5371137 w 8347405"/>
                <a:gd name="connsiteY10" fmla="*/ 203980 h 1238865"/>
                <a:gd name="connsiteX11" fmla="*/ 5743599 w 8347405"/>
                <a:gd name="connsiteY11" fmla="*/ 146845 h 1238865"/>
                <a:gd name="connsiteX12" fmla="*/ 6148156 w 8347405"/>
                <a:gd name="connsiteY12" fmla="*/ 33927 h 1238865"/>
                <a:gd name="connsiteX13" fmla="*/ 6455037 w 8347405"/>
                <a:gd name="connsiteY13" fmla="*/ 2714 h 1238865"/>
                <a:gd name="connsiteX14" fmla="*/ 6716173 w 8347405"/>
                <a:gd name="connsiteY14" fmla="*/ 10225 h 1238865"/>
                <a:gd name="connsiteX15" fmla="*/ 6829963 w 8347405"/>
                <a:gd name="connsiteY15" fmla="*/ 41064 h 1238865"/>
                <a:gd name="connsiteX16" fmla="*/ 7026464 w 8347405"/>
                <a:gd name="connsiteY16" fmla="*/ 22367 h 1238865"/>
                <a:gd name="connsiteX17" fmla="*/ 7254172 w 8347405"/>
                <a:gd name="connsiteY17" fmla="*/ 107051 h 1238865"/>
                <a:gd name="connsiteX18" fmla="*/ 7571576 w 8347405"/>
                <a:gd name="connsiteY18" fmla="*/ 149852 h 1238865"/>
                <a:gd name="connsiteX19" fmla="*/ 7859381 w 8347405"/>
                <a:gd name="connsiteY19" fmla="*/ 218380 h 1238865"/>
                <a:gd name="connsiteX20" fmla="*/ 8347405 w 8347405"/>
                <a:gd name="connsiteY20" fmla="*/ 207516 h 1238865"/>
                <a:gd name="connsiteX21" fmla="*/ 8342346 w 8347405"/>
                <a:gd name="connsiteY21" fmla="*/ 802043 h 1238865"/>
                <a:gd name="connsiteX22" fmla="*/ 7216464 w 8347405"/>
                <a:gd name="connsiteY22" fmla="*/ 682088 h 1238865"/>
                <a:gd name="connsiteX23" fmla="*/ 6010815 w 8347405"/>
                <a:gd name="connsiteY23" fmla="*/ 648603 h 1238865"/>
                <a:gd name="connsiteX24" fmla="*/ 3962154 w 8347405"/>
                <a:gd name="connsiteY24" fmla="*/ 839102 h 1238865"/>
                <a:gd name="connsiteX25" fmla="*/ 1759131 w 8347405"/>
                <a:gd name="connsiteY25" fmla="*/ 1221184 h 1238865"/>
                <a:gd name="connsiteX26" fmla="*/ 1013626 w 8347405"/>
                <a:gd name="connsiteY26" fmla="*/ 1228843 h 1238865"/>
                <a:gd name="connsiteX27" fmla="*/ 18315 w 8347405"/>
                <a:gd name="connsiteY27" fmla="*/ 1214998 h 1238865"/>
                <a:gd name="connsiteX0" fmla="*/ 21249 w 8350339"/>
                <a:gd name="connsiteY0" fmla="*/ 1214998 h 1238865"/>
                <a:gd name="connsiteX1" fmla="*/ 368960 w 8350339"/>
                <a:gd name="connsiteY1" fmla="*/ 1134868 h 1238865"/>
                <a:gd name="connsiteX2" fmla="*/ 1103073 w 8350339"/>
                <a:gd name="connsiteY2" fmla="*/ 924827 h 1238865"/>
                <a:gd name="connsiteX3" fmla="*/ 1601024 w 8350339"/>
                <a:gd name="connsiteY3" fmla="*/ 814063 h 1238865"/>
                <a:gd name="connsiteX4" fmla="*/ 2003920 w 8350339"/>
                <a:gd name="connsiteY4" fmla="*/ 734328 h 1238865"/>
                <a:gd name="connsiteX5" fmla="*/ 2685107 w 8350339"/>
                <a:gd name="connsiteY5" fmla="*/ 531258 h 1238865"/>
                <a:gd name="connsiteX6" fmla="*/ 3213007 w 8350339"/>
                <a:gd name="connsiteY6" fmla="*/ 465271 h 1238865"/>
                <a:gd name="connsiteX7" fmla="*/ 3772232 w 8350339"/>
                <a:gd name="connsiteY7" fmla="*/ 373948 h 1238865"/>
                <a:gd name="connsiteX8" fmla="*/ 4550647 w 8350339"/>
                <a:gd name="connsiteY8" fmla="*/ 259313 h 1238865"/>
                <a:gd name="connsiteX9" fmla="*/ 5028370 w 8350339"/>
                <a:gd name="connsiteY9" fmla="*/ 219937 h 1238865"/>
                <a:gd name="connsiteX10" fmla="*/ 5374071 w 8350339"/>
                <a:gd name="connsiteY10" fmla="*/ 203980 h 1238865"/>
                <a:gd name="connsiteX11" fmla="*/ 5746533 w 8350339"/>
                <a:gd name="connsiteY11" fmla="*/ 146845 h 1238865"/>
                <a:gd name="connsiteX12" fmla="*/ 6151090 w 8350339"/>
                <a:gd name="connsiteY12" fmla="*/ 33927 h 1238865"/>
                <a:gd name="connsiteX13" fmla="*/ 6457971 w 8350339"/>
                <a:gd name="connsiteY13" fmla="*/ 2714 h 1238865"/>
                <a:gd name="connsiteX14" fmla="*/ 6719107 w 8350339"/>
                <a:gd name="connsiteY14" fmla="*/ 10225 h 1238865"/>
                <a:gd name="connsiteX15" fmla="*/ 6832897 w 8350339"/>
                <a:gd name="connsiteY15" fmla="*/ 41064 h 1238865"/>
                <a:gd name="connsiteX16" fmla="*/ 7029398 w 8350339"/>
                <a:gd name="connsiteY16" fmla="*/ 22367 h 1238865"/>
                <a:gd name="connsiteX17" fmla="*/ 7257106 w 8350339"/>
                <a:gd name="connsiteY17" fmla="*/ 107051 h 1238865"/>
                <a:gd name="connsiteX18" fmla="*/ 7574510 w 8350339"/>
                <a:gd name="connsiteY18" fmla="*/ 149852 h 1238865"/>
                <a:gd name="connsiteX19" fmla="*/ 7862315 w 8350339"/>
                <a:gd name="connsiteY19" fmla="*/ 218380 h 1238865"/>
                <a:gd name="connsiteX20" fmla="*/ 8350339 w 8350339"/>
                <a:gd name="connsiteY20" fmla="*/ 207516 h 1238865"/>
                <a:gd name="connsiteX21" fmla="*/ 8345280 w 8350339"/>
                <a:gd name="connsiteY21" fmla="*/ 802043 h 1238865"/>
                <a:gd name="connsiteX22" fmla="*/ 7219398 w 8350339"/>
                <a:gd name="connsiteY22" fmla="*/ 682088 h 1238865"/>
                <a:gd name="connsiteX23" fmla="*/ 6013749 w 8350339"/>
                <a:gd name="connsiteY23" fmla="*/ 648603 h 1238865"/>
                <a:gd name="connsiteX24" fmla="*/ 3965088 w 8350339"/>
                <a:gd name="connsiteY24" fmla="*/ 839102 h 1238865"/>
                <a:gd name="connsiteX25" fmla="*/ 1762065 w 8350339"/>
                <a:gd name="connsiteY25" fmla="*/ 1221184 h 1238865"/>
                <a:gd name="connsiteX26" fmla="*/ 1016560 w 8350339"/>
                <a:gd name="connsiteY26" fmla="*/ 1228843 h 1238865"/>
                <a:gd name="connsiteX27" fmla="*/ 21249 w 8350339"/>
                <a:gd name="connsiteY27" fmla="*/ 1214998 h 1238865"/>
                <a:gd name="connsiteX0" fmla="*/ 21249 w 8350339"/>
                <a:gd name="connsiteY0" fmla="*/ 1223354 h 1247221"/>
                <a:gd name="connsiteX1" fmla="*/ 368960 w 8350339"/>
                <a:gd name="connsiteY1" fmla="*/ 1143224 h 1247221"/>
                <a:gd name="connsiteX2" fmla="*/ 1103073 w 8350339"/>
                <a:gd name="connsiteY2" fmla="*/ 933183 h 1247221"/>
                <a:gd name="connsiteX3" fmla="*/ 1601024 w 8350339"/>
                <a:gd name="connsiteY3" fmla="*/ 822419 h 1247221"/>
                <a:gd name="connsiteX4" fmla="*/ 2003920 w 8350339"/>
                <a:gd name="connsiteY4" fmla="*/ 742684 h 1247221"/>
                <a:gd name="connsiteX5" fmla="*/ 2685107 w 8350339"/>
                <a:gd name="connsiteY5" fmla="*/ 539614 h 1247221"/>
                <a:gd name="connsiteX6" fmla="*/ 3213007 w 8350339"/>
                <a:gd name="connsiteY6" fmla="*/ 473627 h 1247221"/>
                <a:gd name="connsiteX7" fmla="*/ 3772232 w 8350339"/>
                <a:gd name="connsiteY7" fmla="*/ 382304 h 1247221"/>
                <a:gd name="connsiteX8" fmla="*/ 4550647 w 8350339"/>
                <a:gd name="connsiteY8" fmla="*/ 267669 h 1247221"/>
                <a:gd name="connsiteX9" fmla="*/ 5028370 w 8350339"/>
                <a:gd name="connsiteY9" fmla="*/ 228293 h 1247221"/>
                <a:gd name="connsiteX10" fmla="*/ 5374071 w 8350339"/>
                <a:gd name="connsiteY10" fmla="*/ 212336 h 1247221"/>
                <a:gd name="connsiteX11" fmla="*/ 5746533 w 8350339"/>
                <a:gd name="connsiteY11" fmla="*/ 155201 h 1247221"/>
                <a:gd name="connsiteX12" fmla="*/ 6151090 w 8350339"/>
                <a:gd name="connsiteY12" fmla="*/ 42283 h 1247221"/>
                <a:gd name="connsiteX13" fmla="*/ 6457971 w 8350339"/>
                <a:gd name="connsiteY13" fmla="*/ 11070 h 1247221"/>
                <a:gd name="connsiteX14" fmla="*/ 6719107 w 8350339"/>
                <a:gd name="connsiteY14" fmla="*/ 18581 h 1247221"/>
                <a:gd name="connsiteX15" fmla="*/ 6673870 w 8350339"/>
                <a:gd name="connsiteY15" fmla="*/ 691 h 1247221"/>
                <a:gd name="connsiteX16" fmla="*/ 6832897 w 8350339"/>
                <a:gd name="connsiteY16" fmla="*/ 49420 h 1247221"/>
                <a:gd name="connsiteX17" fmla="*/ 7029398 w 8350339"/>
                <a:gd name="connsiteY17" fmla="*/ 30723 h 1247221"/>
                <a:gd name="connsiteX18" fmla="*/ 7257106 w 8350339"/>
                <a:gd name="connsiteY18" fmla="*/ 115407 h 1247221"/>
                <a:gd name="connsiteX19" fmla="*/ 7574510 w 8350339"/>
                <a:gd name="connsiteY19" fmla="*/ 158208 h 1247221"/>
                <a:gd name="connsiteX20" fmla="*/ 7862315 w 8350339"/>
                <a:gd name="connsiteY20" fmla="*/ 226736 h 1247221"/>
                <a:gd name="connsiteX21" fmla="*/ 8350339 w 8350339"/>
                <a:gd name="connsiteY21" fmla="*/ 215872 h 1247221"/>
                <a:gd name="connsiteX22" fmla="*/ 8345280 w 8350339"/>
                <a:gd name="connsiteY22" fmla="*/ 810399 h 1247221"/>
                <a:gd name="connsiteX23" fmla="*/ 7219398 w 8350339"/>
                <a:gd name="connsiteY23" fmla="*/ 690444 h 1247221"/>
                <a:gd name="connsiteX24" fmla="*/ 6013749 w 8350339"/>
                <a:gd name="connsiteY24" fmla="*/ 656959 h 1247221"/>
                <a:gd name="connsiteX25" fmla="*/ 3965088 w 8350339"/>
                <a:gd name="connsiteY25" fmla="*/ 847458 h 1247221"/>
                <a:gd name="connsiteX26" fmla="*/ 1762065 w 8350339"/>
                <a:gd name="connsiteY26" fmla="*/ 1229540 h 1247221"/>
                <a:gd name="connsiteX27" fmla="*/ 1016560 w 8350339"/>
                <a:gd name="connsiteY27" fmla="*/ 1237199 h 1247221"/>
                <a:gd name="connsiteX28" fmla="*/ 21249 w 8350339"/>
                <a:gd name="connsiteY28" fmla="*/ 1223354 h 1247221"/>
                <a:gd name="connsiteX0" fmla="*/ 21249 w 8350339"/>
                <a:gd name="connsiteY0" fmla="*/ 1213677 h 1237544"/>
                <a:gd name="connsiteX1" fmla="*/ 368960 w 8350339"/>
                <a:gd name="connsiteY1" fmla="*/ 1133547 h 1237544"/>
                <a:gd name="connsiteX2" fmla="*/ 1103073 w 8350339"/>
                <a:gd name="connsiteY2" fmla="*/ 923506 h 1237544"/>
                <a:gd name="connsiteX3" fmla="*/ 1601024 w 8350339"/>
                <a:gd name="connsiteY3" fmla="*/ 812742 h 1237544"/>
                <a:gd name="connsiteX4" fmla="*/ 2003920 w 8350339"/>
                <a:gd name="connsiteY4" fmla="*/ 733007 h 1237544"/>
                <a:gd name="connsiteX5" fmla="*/ 2685107 w 8350339"/>
                <a:gd name="connsiteY5" fmla="*/ 529937 h 1237544"/>
                <a:gd name="connsiteX6" fmla="*/ 3213007 w 8350339"/>
                <a:gd name="connsiteY6" fmla="*/ 463950 h 1237544"/>
                <a:gd name="connsiteX7" fmla="*/ 3772232 w 8350339"/>
                <a:gd name="connsiteY7" fmla="*/ 372627 h 1237544"/>
                <a:gd name="connsiteX8" fmla="*/ 4550647 w 8350339"/>
                <a:gd name="connsiteY8" fmla="*/ 257992 h 1237544"/>
                <a:gd name="connsiteX9" fmla="*/ 5028370 w 8350339"/>
                <a:gd name="connsiteY9" fmla="*/ 218616 h 1237544"/>
                <a:gd name="connsiteX10" fmla="*/ 5374071 w 8350339"/>
                <a:gd name="connsiteY10" fmla="*/ 202659 h 1237544"/>
                <a:gd name="connsiteX11" fmla="*/ 5746533 w 8350339"/>
                <a:gd name="connsiteY11" fmla="*/ 145524 h 1237544"/>
                <a:gd name="connsiteX12" fmla="*/ 6151090 w 8350339"/>
                <a:gd name="connsiteY12" fmla="*/ 32606 h 1237544"/>
                <a:gd name="connsiteX13" fmla="*/ 6457971 w 8350339"/>
                <a:gd name="connsiteY13" fmla="*/ 1393 h 1237544"/>
                <a:gd name="connsiteX14" fmla="*/ 6719107 w 8350339"/>
                <a:gd name="connsiteY14" fmla="*/ 8904 h 1237544"/>
                <a:gd name="connsiteX15" fmla="*/ 6832897 w 8350339"/>
                <a:gd name="connsiteY15" fmla="*/ 39743 h 1237544"/>
                <a:gd name="connsiteX16" fmla="*/ 7029398 w 8350339"/>
                <a:gd name="connsiteY16" fmla="*/ 21046 h 1237544"/>
                <a:gd name="connsiteX17" fmla="*/ 7257106 w 8350339"/>
                <a:gd name="connsiteY17" fmla="*/ 105730 h 1237544"/>
                <a:gd name="connsiteX18" fmla="*/ 7574510 w 8350339"/>
                <a:gd name="connsiteY18" fmla="*/ 148531 h 1237544"/>
                <a:gd name="connsiteX19" fmla="*/ 7862315 w 8350339"/>
                <a:gd name="connsiteY19" fmla="*/ 217059 h 1237544"/>
                <a:gd name="connsiteX20" fmla="*/ 8350339 w 8350339"/>
                <a:gd name="connsiteY20" fmla="*/ 206195 h 1237544"/>
                <a:gd name="connsiteX21" fmla="*/ 8345280 w 8350339"/>
                <a:gd name="connsiteY21" fmla="*/ 800722 h 1237544"/>
                <a:gd name="connsiteX22" fmla="*/ 7219398 w 8350339"/>
                <a:gd name="connsiteY22" fmla="*/ 680767 h 1237544"/>
                <a:gd name="connsiteX23" fmla="*/ 6013749 w 8350339"/>
                <a:gd name="connsiteY23" fmla="*/ 647282 h 1237544"/>
                <a:gd name="connsiteX24" fmla="*/ 3965088 w 8350339"/>
                <a:gd name="connsiteY24" fmla="*/ 837781 h 1237544"/>
                <a:gd name="connsiteX25" fmla="*/ 1762065 w 8350339"/>
                <a:gd name="connsiteY25" fmla="*/ 1219863 h 1237544"/>
                <a:gd name="connsiteX26" fmla="*/ 1016560 w 8350339"/>
                <a:gd name="connsiteY26" fmla="*/ 1227522 h 1237544"/>
                <a:gd name="connsiteX27" fmla="*/ 21249 w 8350339"/>
                <a:gd name="connsiteY27" fmla="*/ 1213677 h 1237544"/>
                <a:gd name="connsiteX0" fmla="*/ 21249 w 8350339"/>
                <a:gd name="connsiteY0" fmla="*/ 1225768 h 1249635"/>
                <a:gd name="connsiteX1" fmla="*/ 368960 w 8350339"/>
                <a:gd name="connsiteY1" fmla="*/ 1145638 h 1249635"/>
                <a:gd name="connsiteX2" fmla="*/ 1103073 w 8350339"/>
                <a:gd name="connsiteY2" fmla="*/ 935597 h 1249635"/>
                <a:gd name="connsiteX3" fmla="*/ 1601024 w 8350339"/>
                <a:gd name="connsiteY3" fmla="*/ 824833 h 1249635"/>
                <a:gd name="connsiteX4" fmla="*/ 2003920 w 8350339"/>
                <a:gd name="connsiteY4" fmla="*/ 745098 h 1249635"/>
                <a:gd name="connsiteX5" fmla="*/ 2685107 w 8350339"/>
                <a:gd name="connsiteY5" fmla="*/ 542028 h 1249635"/>
                <a:gd name="connsiteX6" fmla="*/ 3213007 w 8350339"/>
                <a:gd name="connsiteY6" fmla="*/ 476041 h 1249635"/>
                <a:gd name="connsiteX7" fmla="*/ 3772232 w 8350339"/>
                <a:gd name="connsiteY7" fmla="*/ 384718 h 1249635"/>
                <a:gd name="connsiteX8" fmla="*/ 4550647 w 8350339"/>
                <a:gd name="connsiteY8" fmla="*/ 270083 h 1249635"/>
                <a:gd name="connsiteX9" fmla="*/ 5028370 w 8350339"/>
                <a:gd name="connsiteY9" fmla="*/ 230707 h 1249635"/>
                <a:gd name="connsiteX10" fmla="*/ 5374071 w 8350339"/>
                <a:gd name="connsiteY10" fmla="*/ 214750 h 1249635"/>
                <a:gd name="connsiteX11" fmla="*/ 5746533 w 8350339"/>
                <a:gd name="connsiteY11" fmla="*/ 157615 h 1249635"/>
                <a:gd name="connsiteX12" fmla="*/ 6151090 w 8350339"/>
                <a:gd name="connsiteY12" fmla="*/ 44697 h 1249635"/>
                <a:gd name="connsiteX13" fmla="*/ 6457971 w 8350339"/>
                <a:gd name="connsiteY13" fmla="*/ 13484 h 1249635"/>
                <a:gd name="connsiteX14" fmla="*/ 6614332 w 8350339"/>
                <a:gd name="connsiteY14" fmla="*/ 1945 h 1249635"/>
                <a:gd name="connsiteX15" fmla="*/ 6832897 w 8350339"/>
                <a:gd name="connsiteY15" fmla="*/ 51834 h 1249635"/>
                <a:gd name="connsiteX16" fmla="*/ 7029398 w 8350339"/>
                <a:gd name="connsiteY16" fmla="*/ 33137 h 1249635"/>
                <a:gd name="connsiteX17" fmla="*/ 7257106 w 8350339"/>
                <a:gd name="connsiteY17" fmla="*/ 117821 h 1249635"/>
                <a:gd name="connsiteX18" fmla="*/ 7574510 w 8350339"/>
                <a:gd name="connsiteY18" fmla="*/ 160622 h 1249635"/>
                <a:gd name="connsiteX19" fmla="*/ 7862315 w 8350339"/>
                <a:gd name="connsiteY19" fmla="*/ 229150 h 1249635"/>
                <a:gd name="connsiteX20" fmla="*/ 8350339 w 8350339"/>
                <a:gd name="connsiteY20" fmla="*/ 218286 h 1249635"/>
                <a:gd name="connsiteX21" fmla="*/ 8345280 w 8350339"/>
                <a:gd name="connsiteY21" fmla="*/ 812813 h 1249635"/>
                <a:gd name="connsiteX22" fmla="*/ 7219398 w 8350339"/>
                <a:gd name="connsiteY22" fmla="*/ 692858 h 1249635"/>
                <a:gd name="connsiteX23" fmla="*/ 6013749 w 8350339"/>
                <a:gd name="connsiteY23" fmla="*/ 659373 h 1249635"/>
                <a:gd name="connsiteX24" fmla="*/ 3965088 w 8350339"/>
                <a:gd name="connsiteY24" fmla="*/ 849872 h 1249635"/>
                <a:gd name="connsiteX25" fmla="*/ 1762065 w 8350339"/>
                <a:gd name="connsiteY25" fmla="*/ 1231954 h 1249635"/>
                <a:gd name="connsiteX26" fmla="*/ 1016560 w 8350339"/>
                <a:gd name="connsiteY26" fmla="*/ 1239613 h 1249635"/>
                <a:gd name="connsiteX27" fmla="*/ 21249 w 8350339"/>
                <a:gd name="connsiteY27" fmla="*/ 1225768 h 1249635"/>
                <a:gd name="connsiteX0" fmla="*/ 21249 w 8350339"/>
                <a:gd name="connsiteY0" fmla="*/ 1238354 h 1262221"/>
                <a:gd name="connsiteX1" fmla="*/ 368960 w 8350339"/>
                <a:gd name="connsiteY1" fmla="*/ 1158224 h 1262221"/>
                <a:gd name="connsiteX2" fmla="*/ 1103073 w 8350339"/>
                <a:gd name="connsiteY2" fmla="*/ 948183 h 1262221"/>
                <a:gd name="connsiteX3" fmla="*/ 1601024 w 8350339"/>
                <a:gd name="connsiteY3" fmla="*/ 837419 h 1262221"/>
                <a:gd name="connsiteX4" fmla="*/ 2003920 w 8350339"/>
                <a:gd name="connsiteY4" fmla="*/ 757684 h 1262221"/>
                <a:gd name="connsiteX5" fmla="*/ 2685107 w 8350339"/>
                <a:gd name="connsiteY5" fmla="*/ 554614 h 1262221"/>
                <a:gd name="connsiteX6" fmla="*/ 3213007 w 8350339"/>
                <a:gd name="connsiteY6" fmla="*/ 488627 h 1262221"/>
                <a:gd name="connsiteX7" fmla="*/ 3772232 w 8350339"/>
                <a:gd name="connsiteY7" fmla="*/ 397304 h 1262221"/>
                <a:gd name="connsiteX8" fmla="*/ 4550647 w 8350339"/>
                <a:gd name="connsiteY8" fmla="*/ 282669 h 1262221"/>
                <a:gd name="connsiteX9" fmla="*/ 5028370 w 8350339"/>
                <a:gd name="connsiteY9" fmla="*/ 243293 h 1262221"/>
                <a:gd name="connsiteX10" fmla="*/ 5374071 w 8350339"/>
                <a:gd name="connsiteY10" fmla="*/ 227336 h 1262221"/>
                <a:gd name="connsiteX11" fmla="*/ 5746533 w 8350339"/>
                <a:gd name="connsiteY11" fmla="*/ 170201 h 1262221"/>
                <a:gd name="connsiteX12" fmla="*/ 6151090 w 8350339"/>
                <a:gd name="connsiteY12" fmla="*/ 57283 h 1262221"/>
                <a:gd name="connsiteX13" fmla="*/ 6457971 w 8350339"/>
                <a:gd name="connsiteY13" fmla="*/ 26070 h 1262221"/>
                <a:gd name="connsiteX14" fmla="*/ 6614332 w 8350339"/>
                <a:gd name="connsiteY14" fmla="*/ 14531 h 1262221"/>
                <a:gd name="connsiteX15" fmla="*/ 6740028 w 8350339"/>
                <a:gd name="connsiteY15" fmla="*/ 127 h 1262221"/>
                <a:gd name="connsiteX16" fmla="*/ 7029398 w 8350339"/>
                <a:gd name="connsiteY16" fmla="*/ 45723 h 1262221"/>
                <a:gd name="connsiteX17" fmla="*/ 7257106 w 8350339"/>
                <a:gd name="connsiteY17" fmla="*/ 130407 h 1262221"/>
                <a:gd name="connsiteX18" fmla="*/ 7574510 w 8350339"/>
                <a:gd name="connsiteY18" fmla="*/ 173208 h 1262221"/>
                <a:gd name="connsiteX19" fmla="*/ 7862315 w 8350339"/>
                <a:gd name="connsiteY19" fmla="*/ 241736 h 1262221"/>
                <a:gd name="connsiteX20" fmla="*/ 8350339 w 8350339"/>
                <a:gd name="connsiteY20" fmla="*/ 230872 h 1262221"/>
                <a:gd name="connsiteX21" fmla="*/ 8345280 w 8350339"/>
                <a:gd name="connsiteY21" fmla="*/ 825399 h 1262221"/>
                <a:gd name="connsiteX22" fmla="*/ 7219398 w 8350339"/>
                <a:gd name="connsiteY22" fmla="*/ 705444 h 1262221"/>
                <a:gd name="connsiteX23" fmla="*/ 6013749 w 8350339"/>
                <a:gd name="connsiteY23" fmla="*/ 671959 h 1262221"/>
                <a:gd name="connsiteX24" fmla="*/ 3965088 w 8350339"/>
                <a:gd name="connsiteY24" fmla="*/ 862458 h 1262221"/>
                <a:gd name="connsiteX25" fmla="*/ 1762065 w 8350339"/>
                <a:gd name="connsiteY25" fmla="*/ 1244540 h 1262221"/>
                <a:gd name="connsiteX26" fmla="*/ 1016560 w 8350339"/>
                <a:gd name="connsiteY26" fmla="*/ 1252199 h 1262221"/>
                <a:gd name="connsiteX27" fmla="*/ 21249 w 8350339"/>
                <a:gd name="connsiteY27" fmla="*/ 1238354 h 1262221"/>
                <a:gd name="connsiteX0" fmla="*/ 21249 w 8350339"/>
                <a:gd name="connsiteY0" fmla="*/ 1239226 h 1263093"/>
                <a:gd name="connsiteX1" fmla="*/ 368960 w 8350339"/>
                <a:gd name="connsiteY1" fmla="*/ 1159096 h 1263093"/>
                <a:gd name="connsiteX2" fmla="*/ 1103073 w 8350339"/>
                <a:gd name="connsiteY2" fmla="*/ 949055 h 1263093"/>
                <a:gd name="connsiteX3" fmla="*/ 1601024 w 8350339"/>
                <a:gd name="connsiteY3" fmla="*/ 838291 h 1263093"/>
                <a:gd name="connsiteX4" fmla="*/ 2003920 w 8350339"/>
                <a:gd name="connsiteY4" fmla="*/ 758556 h 1263093"/>
                <a:gd name="connsiteX5" fmla="*/ 2685107 w 8350339"/>
                <a:gd name="connsiteY5" fmla="*/ 555486 h 1263093"/>
                <a:gd name="connsiteX6" fmla="*/ 3213007 w 8350339"/>
                <a:gd name="connsiteY6" fmla="*/ 489499 h 1263093"/>
                <a:gd name="connsiteX7" fmla="*/ 3772232 w 8350339"/>
                <a:gd name="connsiteY7" fmla="*/ 398176 h 1263093"/>
                <a:gd name="connsiteX8" fmla="*/ 4550647 w 8350339"/>
                <a:gd name="connsiteY8" fmla="*/ 283541 h 1263093"/>
                <a:gd name="connsiteX9" fmla="*/ 5028370 w 8350339"/>
                <a:gd name="connsiteY9" fmla="*/ 244165 h 1263093"/>
                <a:gd name="connsiteX10" fmla="*/ 5374071 w 8350339"/>
                <a:gd name="connsiteY10" fmla="*/ 228208 h 1263093"/>
                <a:gd name="connsiteX11" fmla="*/ 5746533 w 8350339"/>
                <a:gd name="connsiteY11" fmla="*/ 171073 h 1263093"/>
                <a:gd name="connsiteX12" fmla="*/ 6151090 w 8350339"/>
                <a:gd name="connsiteY12" fmla="*/ 58155 h 1263093"/>
                <a:gd name="connsiteX13" fmla="*/ 6457971 w 8350339"/>
                <a:gd name="connsiteY13" fmla="*/ 26942 h 1263093"/>
                <a:gd name="connsiteX14" fmla="*/ 6585757 w 8350339"/>
                <a:gd name="connsiteY14" fmla="*/ 1116 h 1263093"/>
                <a:gd name="connsiteX15" fmla="*/ 6740028 w 8350339"/>
                <a:gd name="connsiteY15" fmla="*/ 999 h 1263093"/>
                <a:gd name="connsiteX16" fmla="*/ 7029398 w 8350339"/>
                <a:gd name="connsiteY16" fmla="*/ 46595 h 1263093"/>
                <a:gd name="connsiteX17" fmla="*/ 7257106 w 8350339"/>
                <a:gd name="connsiteY17" fmla="*/ 131279 h 1263093"/>
                <a:gd name="connsiteX18" fmla="*/ 7574510 w 8350339"/>
                <a:gd name="connsiteY18" fmla="*/ 174080 h 1263093"/>
                <a:gd name="connsiteX19" fmla="*/ 7862315 w 8350339"/>
                <a:gd name="connsiteY19" fmla="*/ 242608 h 1263093"/>
                <a:gd name="connsiteX20" fmla="*/ 8350339 w 8350339"/>
                <a:gd name="connsiteY20" fmla="*/ 231744 h 1263093"/>
                <a:gd name="connsiteX21" fmla="*/ 8345280 w 8350339"/>
                <a:gd name="connsiteY21" fmla="*/ 826271 h 1263093"/>
                <a:gd name="connsiteX22" fmla="*/ 7219398 w 8350339"/>
                <a:gd name="connsiteY22" fmla="*/ 706316 h 1263093"/>
                <a:gd name="connsiteX23" fmla="*/ 6013749 w 8350339"/>
                <a:gd name="connsiteY23" fmla="*/ 672831 h 1263093"/>
                <a:gd name="connsiteX24" fmla="*/ 3965088 w 8350339"/>
                <a:gd name="connsiteY24" fmla="*/ 863330 h 1263093"/>
                <a:gd name="connsiteX25" fmla="*/ 1762065 w 8350339"/>
                <a:gd name="connsiteY25" fmla="*/ 1245412 h 1263093"/>
                <a:gd name="connsiteX26" fmla="*/ 1016560 w 8350339"/>
                <a:gd name="connsiteY26" fmla="*/ 1253071 h 1263093"/>
                <a:gd name="connsiteX27" fmla="*/ 21249 w 8350339"/>
                <a:gd name="connsiteY27" fmla="*/ 1239226 h 1263093"/>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7029398 w 8350339"/>
                <a:gd name="connsiteY16" fmla="*/ 48677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6962723 w 8350339"/>
                <a:gd name="connsiteY16" fmla="*/ 72489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39331 h 1263198"/>
                <a:gd name="connsiteX1" fmla="*/ 368960 w 8350339"/>
                <a:gd name="connsiteY1" fmla="*/ 1159201 h 1263198"/>
                <a:gd name="connsiteX2" fmla="*/ 1103073 w 8350339"/>
                <a:gd name="connsiteY2" fmla="*/ 949160 h 1263198"/>
                <a:gd name="connsiteX3" fmla="*/ 1601024 w 8350339"/>
                <a:gd name="connsiteY3" fmla="*/ 838396 h 1263198"/>
                <a:gd name="connsiteX4" fmla="*/ 2003920 w 8350339"/>
                <a:gd name="connsiteY4" fmla="*/ 758661 h 1263198"/>
                <a:gd name="connsiteX5" fmla="*/ 2685107 w 8350339"/>
                <a:gd name="connsiteY5" fmla="*/ 555591 h 1263198"/>
                <a:gd name="connsiteX6" fmla="*/ 3213007 w 8350339"/>
                <a:gd name="connsiteY6" fmla="*/ 489604 h 1263198"/>
                <a:gd name="connsiteX7" fmla="*/ 3772232 w 8350339"/>
                <a:gd name="connsiteY7" fmla="*/ 398281 h 1263198"/>
                <a:gd name="connsiteX8" fmla="*/ 4550647 w 8350339"/>
                <a:gd name="connsiteY8" fmla="*/ 283646 h 1263198"/>
                <a:gd name="connsiteX9" fmla="*/ 5028370 w 8350339"/>
                <a:gd name="connsiteY9" fmla="*/ 244270 h 1263198"/>
                <a:gd name="connsiteX10" fmla="*/ 5374071 w 8350339"/>
                <a:gd name="connsiteY10" fmla="*/ 228313 h 1263198"/>
                <a:gd name="connsiteX11" fmla="*/ 5746533 w 8350339"/>
                <a:gd name="connsiteY11" fmla="*/ 171178 h 1263198"/>
                <a:gd name="connsiteX12" fmla="*/ 6151090 w 8350339"/>
                <a:gd name="connsiteY12" fmla="*/ 58260 h 1263198"/>
                <a:gd name="connsiteX13" fmla="*/ 6386534 w 8350339"/>
                <a:gd name="connsiteY13" fmla="*/ 24666 h 1263198"/>
                <a:gd name="connsiteX14" fmla="*/ 6585757 w 8350339"/>
                <a:gd name="connsiteY14" fmla="*/ 1221 h 1263198"/>
                <a:gd name="connsiteX15" fmla="*/ 6740028 w 8350339"/>
                <a:gd name="connsiteY15" fmla="*/ 1104 h 1263198"/>
                <a:gd name="connsiteX16" fmla="*/ 6962723 w 8350339"/>
                <a:gd name="connsiteY16" fmla="*/ 70512 h 1263198"/>
                <a:gd name="connsiteX17" fmla="*/ 7257106 w 8350339"/>
                <a:gd name="connsiteY17" fmla="*/ 131384 h 1263198"/>
                <a:gd name="connsiteX18" fmla="*/ 7574510 w 8350339"/>
                <a:gd name="connsiteY18" fmla="*/ 174185 h 1263198"/>
                <a:gd name="connsiteX19" fmla="*/ 7862315 w 8350339"/>
                <a:gd name="connsiteY19" fmla="*/ 242713 h 1263198"/>
                <a:gd name="connsiteX20" fmla="*/ 8350339 w 8350339"/>
                <a:gd name="connsiteY20" fmla="*/ 231849 h 1263198"/>
                <a:gd name="connsiteX21" fmla="*/ 8345280 w 8350339"/>
                <a:gd name="connsiteY21" fmla="*/ 826376 h 1263198"/>
                <a:gd name="connsiteX22" fmla="*/ 7219398 w 8350339"/>
                <a:gd name="connsiteY22" fmla="*/ 706421 h 1263198"/>
                <a:gd name="connsiteX23" fmla="*/ 6013749 w 8350339"/>
                <a:gd name="connsiteY23" fmla="*/ 672936 h 1263198"/>
                <a:gd name="connsiteX24" fmla="*/ 3965088 w 8350339"/>
                <a:gd name="connsiteY24" fmla="*/ 863435 h 1263198"/>
                <a:gd name="connsiteX25" fmla="*/ 1762065 w 8350339"/>
                <a:gd name="connsiteY25" fmla="*/ 1245517 h 1263198"/>
                <a:gd name="connsiteX26" fmla="*/ 1016560 w 8350339"/>
                <a:gd name="connsiteY26" fmla="*/ 1253176 h 1263198"/>
                <a:gd name="connsiteX27" fmla="*/ 21249 w 8350339"/>
                <a:gd name="connsiteY27" fmla="*/ 1239331 h 1263198"/>
                <a:gd name="connsiteX0" fmla="*/ 21249 w 8350339"/>
                <a:gd name="connsiteY0" fmla="*/ 1238355 h 1262222"/>
                <a:gd name="connsiteX1" fmla="*/ 368960 w 8350339"/>
                <a:gd name="connsiteY1" fmla="*/ 1158225 h 1262222"/>
                <a:gd name="connsiteX2" fmla="*/ 1103073 w 8350339"/>
                <a:gd name="connsiteY2" fmla="*/ 948184 h 1262222"/>
                <a:gd name="connsiteX3" fmla="*/ 1601024 w 8350339"/>
                <a:gd name="connsiteY3" fmla="*/ 837420 h 1262222"/>
                <a:gd name="connsiteX4" fmla="*/ 2003920 w 8350339"/>
                <a:gd name="connsiteY4" fmla="*/ 757685 h 1262222"/>
                <a:gd name="connsiteX5" fmla="*/ 2685107 w 8350339"/>
                <a:gd name="connsiteY5" fmla="*/ 554615 h 1262222"/>
                <a:gd name="connsiteX6" fmla="*/ 3213007 w 8350339"/>
                <a:gd name="connsiteY6" fmla="*/ 488628 h 1262222"/>
                <a:gd name="connsiteX7" fmla="*/ 3772232 w 8350339"/>
                <a:gd name="connsiteY7" fmla="*/ 397305 h 1262222"/>
                <a:gd name="connsiteX8" fmla="*/ 4550647 w 8350339"/>
                <a:gd name="connsiteY8" fmla="*/ 282670 h 1262222"/>
                <a:gd name="connsiteX9" fmla="*/ 5028370 w 8350339"/>
                <a:gd name="connsiteY9" fmla="*/ 243294 h 1262222"/>
                <a:gd name="connsiteX10" fmla="*/ 5374071 w 8350339"/>
                <a:gd name="connsiteY10" fmla="*/ 227337 h 1262222"/>
                <a:gd name="connsiteX11" fmla="*/ 5746533 w 8350339"/>
                <a:gd name="connsiteY11" fmla="*/ 170202 h 1262222"/>
                <a:gd name="connsiteX12" fmla="*/ 6151090 w 8350339"/>
                <a:gd name="connsiteY12" fmla="*/ 57284 h 1262222"/>
                <a:gd name="connsiteX13" fmla="*/ 6386534 w 8350339"/>
                <a:gd name="connsiteY13" fmla="*/ 23690 h 1262222"/>
                <a:gd name="connsiteX14" fmla="*/ 6569088 w 8350339"/>
                <a:gd name="connsiteY14" fmla="*/ 14532 h 1262222"/>
                <a:gd name="connsiteX15" fmla="*/ 6740028 w 8350339"/>
                <a:gd name="connsiteY15" fmla="*/ 128 h 1262222"/>
                <a:gd name="connsiteX16" fmla="*/ 6962723 w 8350339"/>
                <a:gd name="connsiteY16" fmla="*/ 69536 h 1262222"/>
                <a:gd name="connsiteX17" fmla="*/ 7257106 w 8350339"/>
                <a:gd name="connsiteY17" fmla="*/ 130408 h 1262222"/>
                <a:gd name="connsiteX18" fmla="*/ 7574510 w 8350339"/>
                <a:gd name="connsiteY18" fmla="*/ 173209 h 1262222"/>
                <a:gd name="connsiteX19" fmla="*/ 7862315 w 8350339"/>
                <a:gd name="connsiteY19" fmla="*/ 241737 h 1262222"/>
                <a:gd name="connsiteX20" fmla="*/ 8350339 w 8350339"/>
                <a:gd name="connsiteY20" fmla="*/ 230873 h 1262222"/>
                <a:gd name="connsiteX21" fmla="*/ 8345280 w 8350339"/>
                <a:gd name="connsiteY21" fmla="*/ 825400 h 1262222"/>
                <a:gd name="connsiteX22" fmla="*/ 7219398 w 8350339"/>
                <a:gd name="connsiteY22" fmla="*/ 705445 h 1262222"/>
                <a:gd name="connsiteX23" fmla="*/ 6013749 w 8350339"/>
                <a:gd name="connsiteY23" fmla="*/ 671960 h 1262222"/>
                <a:gd name="connsiteX24" fmla="*/ 3965088 w 8350339"/>
                <a:gd name="connsiteY24" fmla="*/ 862459 h 1262222"/>
                <a:gd name="connsiteX25" fmla="*/ 1762065 w 8350339"/>
                <a:gd name="connsiteY25" fmla="*/ 1244541 h 1262222"/>
                <a:gd name="connsiteX26" fmla="*/ 1016560 w 8350339"/>
                <a:gd name="connsiteY26" fmla="*/ 1252200 h 1262222"/>
                <a:gd name="connsiteX27" fmla="*/ 21249 w 8350339"/>
                <a:gd name="connsiteY27" fmla="*/ 1238355 h 1262222"/>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99832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219398 w 8373628"/>
                <a:gd name="connsiteY22" fmla="*/ 799832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28907 w 8373628"/>
                <a:gd name="connsiteY23" fmla="*/ 794627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5172 w 8311563"/>
                <a:gd name="connsiteY0" fmla="*/ 1257328 h 1270800"/>
                <a:gd name="connsiteX1" fmla="*/ 306895 w 8311563"/>
                <a:gd name="connsiteY1" fmla="*/ 1158344 h 1270800"/>
                <a:gd name="connsiteX2" fmla="*/ 1041008 w 8311563"/>
                <a:gd name="connsiteY2" fmla="*/ 948303 h 1270800"/>
                <a:gd name="connsiteX3" fmla="*/ 1538959 w 8311563"/>
                <a:gd name="connsiteY3" fmla="*/ 837539 h 1270800"/>
                <a:gd name="connsiteX4" fmla="*/ 1941855 w 8311563"/>
                <a:gd name="connsiteY4" fmla="*/ 757804 h 1270800"/>
                <a:gd name="connsiteX5" fmla="*/ 2623042 w 8311563"/>
                <a:gd name="connsiteY5" fmla="*/ 554734 h 1270800"/>
                <a:gd name="connsiteX6" fmla="*/ 3150942 w 8311563"/>
                <a:gd name="connsiteY6" fmla="*/ 488747 h 1270800"/>
                <a:gd name="connsiteX7" fmla="*/ 3710167 w 8311563"/>
                <a:gd name="connsiteY7" fmla="*/ 397424 h 1270800"/>
                <a:gd name="connsiteX8" fmla="*/ 4488582 w 8311563"/>
                <a:gd name="connsiteY8" fmla="*/ 282789 h 1270800"/>
                <a:gd name="connsiteX9" fmla="*/ 4966305 w 8311563"/>
                <a:gd name="connsiteY9" fmla="*/ 243413 h 1270800"/>
                <a:gd name="connsiteX10" fmla="*/ 5312006 w 8311563"/>
                <a:gd name="connsiteY10" fmla="*/ 227456 h 1270800"/>
                <a:gd name="connsiteX11" fmla="*/ 5684468 w 8311563"/>
                <a:gd name="connsiteY11" fmla="*/ 170321 h 1270800"/>
                <a:gd name="connsiteX12" fmla="*/ 6089025 w 8311563"/>
                <a:gd name="connsiteY12" fmla="*/ 57403 h 1270800"/>
                <a:gd name="connsiteX13" fmla="*/ 6324469 w 8311563"/>
                <a:gd name="connsiteY13" fmla="*/ 23809 h 1270800"/>
                <a:gd name="connsiteX14" fmla="*/ 6507023 w 8311563"/>
                <a:gd name="connsiteY14" fmla="*/ 14651 h 1270800"/>
                <a:gd name="connsiteX15" fmla="*/ 6677963 w 8311563"/>
                <a:gd name="connsiteY15" fmla="*/ 247 h 1270800"/>
                <a:gd name="connsiteX16" fmla="*/ 6900658 w 8311563"/>
                <a:gd name="connsiteY16" fmla="*/ 69655 h 1270800"/>
                <a:gd name="connsiteX17" fmla="*/ 7195041 w 8311563"/>
                <a:gd name="connsiteY17" fmla="*/ 130527 h 1270800"/>
                <a:gd name="connsiteX18" fmla="*/ 7512445 w 8311563"/>
                <a:gd name="connsiteY18" fmla="*/ 173328 h 1270800"/>
                <a:gd name="connsiteX19" fmla="*/ 7800250 w 8311563"/>
                <a:gd name="connsiteY19" fmla="*/ 241856 h 1270800"/>
                <a:gd name="connsiteX20" fmla="*/ 8288274 w 8311563"/>
                <a:gd name="connsiteY20" fmla="*/ 230992 h 1270800"/>
                <a:gd name="connsiteX21" fmla="*/ 8311495 w 8311563"/>
                <a:gd name="connsiteY21" fmla="*/ 891506 h 1270800"/>
                <a:gd name="connsiteX22" fmla="*/ 7081919 w 8311563"/>
                <a:gd name="connsiteY22" fmla="*/ 818686 h 1270800"/>
                <a:gd name="connsiteX23" fmla="*/ 5866842 w 8311563"/>
                <a:gd name="connsiteY23" fmla="*/ 794627 h 1270800"/>
                <a:gd name="connsiteX24" fmla="*/ 3903023 w 8311563"/>
                <a:gd name="connsiteY24" fmla="*/ 947419 h 1270800"/>
                <a:gd name="connsiteX25" fmla="*/ 1963951 w 8311563"/>
                <a:gd name="connsiteY25" fmla="*/ 1254087 h 1270800"/>
                <a:gd name="connsiteX26" fmla="*/ 954495 w 8311563"/>
                <a:gd name="connsiteY26" fmla="*/ 1252319 h 1270800"/>
                <a:gd name="connsiteX27" fmla="*/ 25172 w 8311563"/>
                <a:gd name="connsiteY27" fmla="*/ 1257328 h 1270800"/>
                <a:gd name="connsiteX0" fmla="*/ 15718 w 8302109"/>
                <a:gd name="connsiteY0" fmla="*/ 1257328 h 1270800"/>
                <a:gd name="connsiteX1" fmla="*/ 476550 w 8302109"/>
                <a:gd name="connsiteY1" fmla="*/ 1177197 h 1270800"/>
                <a:gd name="connsiteX2" fmla="*/ 1031554 w 8302109"/>
                <a:gd name="connsiteY2" fmla="*/ 948303 h 1270800"/>
                <a:gd name="connsiteX3" fmla="*/ 1529505 w 8302109"/>
                <a:gd name="connsiteY3" fmla="*/ 837539 h 1270800"/>
                <a:gd name="connsiteX4" fmla="*/ 1932401 w 8302109"/>
                <a:gd name="connsiteY4" fmla="*/ 757804 h 1270800"/>
                <a:gd name="connsiteX5" fmla="*/ 2613588 w 8302109"/>
                <a:gd name="connsiteY5" fmla="*/ 554734 h 1270800"/>
                <a:gd name="connsiteX6" fmla="*/ 3141488 w 8302109"/>
                <a:gd name="connsiteY6" fmla="*/ 488747 h 1270800"/>
                <a:gd name="connsiteX7" fmla="*/ 3700713 w 8302109"/>
                <a:gd name="connsiteY7" fmla="*/ 397424 h 1270800"/>
                <a:gd name="connsiteX8" fmla="*/ 4479128 w 8302109"/>
                <a:gd name="connsiteY8" fmla="*/ 282789 h 1270800"/>
                <a:gd name="connsiteX9" fmla="*/ 4956851 w 8302109"/>
                <a:gd name="connsiteY9" fmla="*/ 243413 h 1270800"/>
                <a:gd name="connsiteX10" fmla="*/ 5302552 w 8302109"/>
                <a:gd name="connsiteY10" fmla="*/ 227456 h 1270800"/>
                <a:gd name="connsiteX11" fmla="*/ 5675014 w 8302109"/>
                <a:gd name="connsiteY11" fmla="*/ 170321 h 1270800"/>
                <a:gd name="connsiteX12" fmla="*/ 6079571 w 8302109"/>
                <a:gd name="connsiteY12" fmla="*/ 57403 h 1270800"/>
                <a:gd name="connsiteX13" fmla="*/ 6315015 w 8302109"/>
                <a:gd name="connsiteY13" fmla="*/ 23809 h 1270800"/>
                <a:gd name="connsiteX14" fmla="*/ 6497569 w 8302109"/>
                <a:gd name="connsiteY14" fmla="*/ 14651 h 1270800"/>
                <a:gd name="connsiteX15" fmla="*/ 6668509 w 8302109"/>
                <a:gd name="connsiteY15" fmla="*/ 247 h 1270800"/>
                <a:gd name="connsiteX16" fmla="*/ 6891204 w 8302109"/>
                <a:gd name="connsiteY16" fmla="*/ 69655 h 1270800"/>
                <a:gd name="connsiteX17" fmla="*/ 7185587 w 8302109"/>
                <a:gd name="connsiteY17" fmla="*/ 130527 h 1270800"/>
                <a:gd name="connsiteX18" fmla="*/ 7502991 w 8302109"/>
                <a:gd name="connsiteY18" fmla="*/ 173328 h 1270800"/>
                <a:gd name="connsiteX19" fmla="*/ 7790796 w 8302109"/>
                <a:gd name="connsiteY19" fmla="*/ 241856 h 1270800"/>
                <a:gd name="connsiteX20" fmla="*/ 8278820 w 8302109"/>
                <a:gd name="connsiteY20" fmla="*/ 230992 h 1270800"/>
                <a:gd name="connsiteX21" fmla="*/ 8302041 w 8302109"/>
                <a:gd name="connsiteY21" fmla="*/ 891506 h 1270800"/>
                <a:gd name="connsiteX22" fmla="*/ 7072465 w 8302109"/>
                <a:gd name="connsiteY22" fmla="*/ 818686 h 1270800"/>
                <a:gd name="connsiteX23" fmla="*/ 5857388 w 8302109"/>
                <a:gd name="connsiteY23" fmla="*/ 794627 h 1270800"/>
                <a:gd name="connsiteX24" fmla="*/ 3893569 w 8302109"/>
                <a:gd name="connsiteY24" fmla="*/ 947419 h 1270800"/>
                <a:gd name="connsiteX25" fmla="*/ 1954497 w 8302109"/>
                <a:gd name="connsiteY25" fmla="*/ 1254087 h 1270800"/>
                <a:gd name="connsiteX26" fmla="*/ 945041 w 8302109"/>
                <a:gd name="connsiteY26" fmla="*/ 1252319 h 1270800"/>
                <a:gd name="connsiteX27" fmla="*/ 15718 w 8302109"/>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30131 w 8302735"/>
                <a:gd name="connsiteY3" fmla="*/ 837539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89797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126 h 1270598"/>
                <a:gd name="connsiteX1" fmla="*/ 477176 w 8302735"/>
                <a:gd name="connsiteY1" fmla="*/ 1176995 h 1270598"/>
                <a:gd name="connsiteX2" fmla="*/ 1145301 w 8302735"/>
                <a:gd name="connsiteY2" fmla="*/ 985808 h 1270598"/>
                <a:gd name="connsiteX3" fmla="*/ 1586692 w 8302735"/>
                <a:gd name="connsiteY3" fmla="*/ 893898 h 1270598"/>
                <a:gd name="connsiteX4" fmla="*/ 2027295 w 8302735"/>
                <a:gd name="connsiteY4" fmla="*/ 785882 h 1270598"/>
                <a:gd name="connsiteX5" fmla="*/ 2623641 w 8302735"/>
                <a:gd name="connsiteY5" fmla="*/ 648799 h 1270598"/>
                <a:gd name="connsiteX6" fmla="*/ 3179821 w 8302735"/>
                <a:gd name="connsiteY6" fmla="*/ 563959 h 1270598"/>
                <a:gd name="connsiteX7" fmla="*/ 3748473 w 8302735"/>
                <a:gd name="connsiteY7" fmla="*/ 444356 h 1270598"/>
                <a:gd name="connsiteX8" fmla="*/ 4394913 w 8302735"/>
                <a:gd name="connsiteY8" fmla="*/ 358001 h 1270598"/>
                <a:gd name="connsiteX9" fmla="*/ 4844355 w 8302735"/>
                <a:gd name="connsiteY9" fmla="*/ 299772 h 1270598"/>
                <a:gd name="connsiteX10" fmla="*/ 5369166 w 8302735"/>
                <a:gd name="connsiteY10" fmla="*/ 283815 h 1270598"/>
                <a:gd name="connsiteX11" fmla="*/ 5760482 w 8302735"/>
                <a:gd name="connsiteY11" fmla="*/ 207827 h 1270598"/>
                <a:gd name="connsiteX12" fmla="*/ 6051916 w 8302735"/>
                <a:gd name="connsiteY12" fmla="*/ 123189 h 1270598"/>
                <a:gd name="connsiteX13" fmla="*/ 6315641 w 8302735"/>
                <a:gd name="connsiteY13" fmla="*/ 89595 h 1270598"/>
                <a:gd name="connsiteX14" fmla="*/ 6545329 w 8302735"/>
                <a:gd name="connsiteY14" fmla="*/ 71010 h 1270598"/>
                <a:gd name="connsiteX15" fmla="*/ 6669135 w 8302735"/>
                <a:gd name="connsiteY15" fmla="*/ 45 h 1270598"/>
                <a:gd name="connsiteX16" fmla="*/ 6891830 w 8302735"/>
                <a:gd name="connsiteY16" fmla="*/ 69453 h 1270598"/>
                <a:gd name="connsiteX17" fmla="*/ 7186213 w 8302735"/>
                <a:gd name="connsiteY17" fmla="*/ 130325 h 1270598"/>
                <a:gd name="connsiteX18" fmla="*/ 7503617 w 8302735"/>
                <a:gd name="connsiteY18" fmla="*/ 173126 h 1270598"/>
                <a:gd name="connsiteX19" fmla="*/ 7791422 w 8302735"/>
                <a:gd name="connsiteY19" fmla="*/ 241654 h 1270598"/>
                <a:gd name="connsiteX20" fmla="*/ 8279446 w 8302735"/>
                <a:gd name="connsiteY20" fmla="*/ 230790 h 1270598"/>
                <a:gd name="connsiteX21" fmla="*/ 8302667 w 8302735"/>
                <a:gd name="connsiteY21" fmla="*/ 891304 h 1270598"/>
                <a:gd name="connsiteX22" fmla="*/ 7073091 w 8302735"/>
                <a:gd name="connsiteY22" fmla="*/ 818484 h 1270598"/>
                <a:gd name="connsiteX23" fmla="*/ 5858014 w 8302735"/>
                <a:gd name="connsiteY23" fmla="*/ 794425 h 1270598"/>
                <a:gd name="connsiteX24" fmla="*/ 3894195 w 8302735"/>
                <a:gd name="connsiteY24" fmla="*/ 947217 h 1270598"/>
                <a:gd name="connsiteX25" fmla="*/ 1955123 w 8302735"/>
                <a:gd name="connsiteY25" fmla="*/ 1253885 h 1270598"/>
                <a:gd name="connsiteX26" fmla="*/ 945667 w 8302735"/>
                <a:gd name="connsiteY26" fmla="*/ 1252117 h 1270598"/>
                <a:gd name="connsiteX27" fmla="*/ 16344 w 8302735"/>
                <a:gd name="connsiteY27" fmla="*/ 1257126 h 1270598"/>
                <a:gd name="connsiteX0" fmla="*/ 16344 w 8302735"/>
                <a:gd name="connsiteY0" fmla="*/ 1188407 h 1201879"/>
                <a:gd name="connsiteX1" fmla="*/ 477176 w 8302735"/>
                <a:gd name="connsiteY1" fmla="*/ 1108276 h 1201879"/>
                <a:gd name="connsiteX2" fmla="*/ 1145301 w 8302735"/>
                <a:gd name="connsiteY2" fmla="*/ 917089 h 1201879"/>
                <a:gd name="connsiteX3" fmla="*/ 1586692 w 8302735"/>
                <a:gd name="connsiteY3" fmla="*/ 825179 h 1201879"/>
                <a:gd name="connsiteX4" fmla="*/ 2027295 w 8302735"/>
                <a:gd name="connsiteY4" fmla="*/ 717163 h 1201879"/>
                <a:gd name="connsiteX5" fmla="*/ 2623641 w 8302735"/>
                <a:gd name="connsiteY5" fmla="*/ 580080 h 1201879"/>
                <a:gd name="connsiteX6" fmla="*/ 3179821 w 8302735"/>
                <a:gd name="connsiteY6" fmla="*/ 495240 h 1201879"/>
                <a:gd name="connsiteX7" fmla="*/ 3748473 w 8302735"/>
                <a:gd name="connsiteY7" fmla="*/ 375637 h 1201879"/>
                <a:gd name="connsiteX8" fmla="*/ 4394913 w 8302735"/>
                <a:gd name="connsiteY8" fmla="*/ 289282 h 1201879"/>
                <a:gd name="connsiteX9" fmla="*/ 4844355 w 8302735"/>
                <a:gd name="connsiteY9" fmla="*/ 231053 h 1201879"/>
                <a:gd name="connsiteX10" fmla="*/ 5369166 w 8302735"/>
                <a:gd name="connsiteY10" fmla="*/ 215096 h 1201879"/>
                <a:gd name="connsiteX11" fmla="*/ 5760482 w 8302735"/>
                <a:gd name="connsiteY11" fmla="*/ 139108 h 1201879"/>
                <a:gd name="connsiteX12" fmla="*/ 6051916 w 8302735"/>
                <a:gd name="connsiteY12" fmla="*/ 54470 h 1201879"/>
                <a:gd name="connsiteX13" fmla="*/ 6315641 w 8302735"/>
                <a:gd name="connsiteY13" fmla="*/ 20876 h 1201879"/>
                <a:gd name="connsiteX14" fmla="*/ 6545329 w 8302735"/>
                <a:gd name="connsiteY14" fmla="*/ 2291 h 1201879"/>
                <a:gd name="connsiteX15" fmla="*/ 6725696 w 8302735"/>
                <a:gd name="connsiteY15" fmla="*/ 25594 h 1201879"/>
                <a:gd name="connsiteX16" fmla="*/ 6891830 w 8302735"/>
                <a:gd name="connsiteY16" fmla="*/ 734 h 1201879"/>
                <a:gd name="connsiteX17" fmla="*/ 7186213 w 8302735"/>
                <a:gd name="connsiteY17" fmla="*/ 61606 h 1201879"/>
                <a:gd name="connsiteX18" fmla="*/ 7503617 w 8302735"/>
                <a:gd name="connsiteY18" fmla="*/ 104407 h 1201879"/>
                <a:gd name="connsiteX19" fmla="*/ 7791422 w 8302735"/>
                <a:gd name="connsiteY19" fmla="*/ 172935 h 1201879"/>
                <a:gd name="connsiteX20" fmla="*/ 8279446 w 8302735"/>
                <a:gd name="connsiteY20" fmla="*/ 162071 h 1201879"/>
                <a:gd name="connsiteX21" fmla="*/ 8302667 w 8302735"/>
                <a:gd name="connsiteY21" fmla="*/ 822585 h 1201879"/>
                <a:gd name="connsiteX22" fmla="*/ 7073091 w 8302735"/>
                <a:gd name="connsiteY22" fmla="*/ 749765 h 1201879"/>
                <a:gd name="connsiteX23" fmla="*/ 5858014 w 8302735"/>
                <a:gd name="connsiteY23" fmla="*/ 725706 h 1201879"/>
                <a:gd name="connsiteX24" fmla="*/ 3894195 w 8302735"/>
                <a:gd name="connsiteY24" fmla="*/ 878498 h 1201879"/>
                <a:gd name="connsiteX25" fmla="*/ 1955123 w 8302735"/>
                <a:gd name="connsiteY25" fmla="*/ 1185166 h 1201879"/>
                <a:gd name="connsiteX26" fmla="*/ 945667 w 8302735"/>
                <a:gd name="connsiteY26" fmla="*/ 1183398 h 1201879"/>
                <a:gd name="connsiteX27" fmla="*/ 16344 w 8302735"/>
                <a:gd name="connsiteY27" fmla="*/ 1188407 h 1201879"/>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186213 w 8302735"/>
                <a:gd name="connsiteY16" fmla="*/ 60767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236647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394913 w 8284034"/>
                <a:gd name="connsiteY8" fmla="*/ 288443 h 1201040"/>
                <a:gd name="connsiteX9" fmla="*/ 4844355 w 8284034"/>
                <a:gd name="connsiteY9" fmla="*/ 230214 h 1201040"/>
                <a:gd name="connsiteX10" fmla="*/ 5369166 w 8284034"/>
                <a:gd name="connsiteY10" fmla="*/ 214257 h 1201040"/>
                <a:gd name="connsiteX11" fmla="*/ 5760482 w 8284034"/>
                <a:gd name="connsiteY11" fmla="*/ 138269 h 1201040"/>
                <a:gd name="connsiteX12" fmla="*/ 6051916 w 8284034"/>
                <a:gd name="connsiteY12" fmla="*/ 53631 h 1201040"/>
                <a:gd name="connsiteX13" fmla="*/ 6315641 w 8284034"/>
                <a:gd name="connsiteY13" fmla="*/ 20037 h 1201040"/>
                <a:gd name="connsiteX14" fmla="*/ 6545329 w 8284034"/>
                <a:gd name="connsiteY14" fmla="*/ 1452 h 1201040"/>
                <a:gd name="connsiteX15" fmla="*/ 6725696 w 8284034"/>
                <a:gd name="connsiteY15" fmla="*/ 24755 h 1201040"/>
                <a:gd name="connsiteX16" fmla="*/ 7233347 w 8284034"/>
                <a:gd name="connsiteY16" fmla="*/ 107901 h 1201040"/>
                <a:gd name="connsiteX17" fmla="*/ 7550751 w 8284034"/>
                <a:gd name="connsiteY17" fmla="*/ 188409 h 1201040"/>
                <a:gd name="connsiteX18" fmla="*/ 7876263 w 8284034"/>
                <a:gd name="connsiteY18" fmla="*/ 247510 h 1201040"/>
                <a:gd name="connsiteX19" fmla="*/ 8279446 w 8284034"/>
                <a:gd name="connsiteY19" fmla="*/ 236647 h 1201040"/>
                <a:gd name="connsiteX20" fmla="*/ 8283813 w 8284034"/>
                <a:gd name="connsiteY20" fmla="*/ 821746 h 1201040"/>
                <a:gd name="connsiteX21" fmla="*/ 7073091 w 8284034"/>
                <a:gd name="connsiteY21" fmla="*/ 748926 h 1201040"/>
                <a:gd name="connsiteX22" fmla="*/ 5858014 w 8284034"/>
                <a:gd name="connsiteY22" fmla="*/ 724867 h 1201040"/>
                <a:gd name="connsiteX23" fmla="*/ 3894195 w 8284034"/>
                <a:gd name="connsiteY23" fmla="*/ 877659 h 1201040"/>
                <a:gd name="connsiteX24" fmla="*/ 1955123 w 8284034"/>
                <a:gd name="connsiteY24" fmla="*/ 1184327 h 1201040"/>
                <a:gd name="connsiteX25" fmla="*/ 945667 w 8284034"/>
                <a:gd name="connsiteY25" fmla="*/ 1182559 h 1201040"/>
                <a:gd name="connsiteX26" fmla="*/ 16344 w 8284034"/>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754319 w 8284034"/>
                <a:gd name="connsiteY24" fmla="*/ 790855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120225 w 8284034"/>
                <a:gd name="connsiteY23" fmla="*/ 833767 h 1201040"/>
                <a:gd name="connsiteX24" fmla="*/ 5754319 w 8284034"/>
                <a:gd name="connsiteY24" fmla="*/ 790855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79446"/>
                <a:gd name="connsiteY0" fmla="*/ 1187568 h 1201040"/>
                <a:gd name="connsiteX1" fmla="*/ 477176 w 8279446"/>
                <a:gd name="connsiteY1" fmla="*/ 1107437 h 1201040"/>
                <a:gd name="connsiteX2" fmla="*/ 1145301 w 8279446"/>
                <a:gd name="connsiteY2" fmla="*/ 916250 h 1201040"/>
                <a:gd name="connsiteX3" fmla="*/ 1558117 w 8279446"/>
                <a:gd name="connsiteY3" fmla="*/ 826722 h 1201040"/>
                <a:gd name="connsiteX4" fmla="*/ 1905851 w 8279446"/>
                <a:gd name="connsiteY4" fmla="*/ 756805 h 1201040"/>
                <a:gd name="connsiteX5" fmla="*/ 2452191 w 8279446"/>
                <a:gd name="connsiteY5" fmla="*/ 622104 h 1201040"/>
                <a:gd name="connsiteX6" fmla="*/ 3075046 w 8279446"/>
                <a:gd name="connsiteY6" fmla="*/ 518213 h 1201040"/>
                <a:gd name="connsiteX7" fmla="*/ 3269226 w 8279446"/>
                <a:gd name="connsiteY7" fmla="*/ 531836 h 1201040"/>
                <a:gd name="connsiteX8" fmla="*/ 3715135 w 8279446"/>
                <a:gd name="connsiteY8" fmla="*/ 458141 h 1201040"/>
                <a:gd name="connsiteX9" fmla="*/ 4076469 w 8279446"/>
                <a:gd name="connsiteY9" fmla="*/ 386580 h 1201040"/>
                <a:gd name="connsiteX10" fmla="*/ 4392532 w 8279446"/>
                <a:gd name="connsiteY10" fmla="*/ 314637 h 1201040"/>
                <a:gd name="connsiteX11" fmla="*/ 4844355 w 8279446"/>
                <a:gd name="connsiteY11" fmla="*/ 230214 h 1201040"/>
                <a:gd name="connsiteX12" fmla="*/ 5369166 w 8279446"/>
                <a:gd name="connsiteY12" fmla="*/ 214257 h 1201040"/>
                <a:gd name="connsiteX13" fmla="*/ 5760482 w 8279446"/>
                <a:gd name="connsiteY13" fmla="*/ 138269 h 1201040"/>
                <a:gd name="connsiteX14" fmla="*/ 6051916 w 8279446"/>
                <a:gd name="connsiteY14" fmla="*/ 53631 h 1201040"/>
                <a:gd name="connsiteX15" fmla="*/ 6315641 w 8279446"/>
                <a:gd name="connsiteY15" fmla="*/ 20037 h 1201040"/>
                <a:gd name="connsiteX16" fmla="*/ 6545329 w 8279446"/>
                <a:gd name="connsiteY16" fmla="*/ 1452 h 1201040"/>
                <a:gd name="connsiteX17" fmla="*/ 6725696 w 8279446"/>
                <a:gd name="connsiteY17" fmla="*/ 24755 h 1201040"/>
                <a:gd name="connsiteX18" fmla="*/ 7233347 w 8279446"/>
                <a:gd name="connsiteY18" fmla="*/ 107901 h 1201040"/>
                <a:gd name="connsiteX19" fmla="*/ 7550751 w 8279446"/>
                <a:gd name="connsiteY19" fmla="*/ 188409 h 1201040"/>
                <a:gd name="connsiteX20" fmla="*/ 7876263 w 8279446"/>
                <a:gd name="connsiteY20" fmla="*/ 247510 h 1201040"/>
                <a:gd name="connsiteX21" fmla="*/ 8279446 w 8279446"/>
                <a:gd name="connsiteY21" fmla="*/ 236647 h 1201040"/>
                <a:gd name="connsiteX22" fmla="*/ 8274386 w 8279446"/>
                <a:gd name="connsiteY22" fmla="*/ 878307 h 1201040"/>
                <a:gd name="connsiteX23" fmla="*/ 7120225 w 8279446"/>
                <a:gd name="connsiteY23" fmla="*/ 833767 h 1201040"/>
                <a:gd name="connsiteX24" fmla="*/ 5754319 w 8279446"/>
                <a:gd name="connsiteY24" fmla="*/ 790855 h 1201040"/>
                <a:gd name="connsiteX25" fmla="*/ 3979037 w 8279446"/>
                <a:gd name="connsiteY25" fmla="*/ 934220 h 1201040"/>
                <a:gd name="connsiteX26" fmla="*/ 1955123 w 8279446"/>
                <a:gd name="connsiteY26" fmla="*/ 1184327 h 1201040"/>
                <a:gd name="connsiteX27" fmla="*/ 945667 w 8279446"/>
                <a:gd name="connsiteY27" fmla="*/ 1182559 h 1201040"/>
                <a:gd name="connsiteX28" fmla="*/ 16344 w 8279446"/>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50751 w 8298299"/>
                <a:gd name="connsiteY19" fmla="*/ 188409 h 1201040"/>
                <a:gd name="connsiteX20" fmla="*/ 7876263 w 8298299"/>
                <a:gd name="connsiteY20" fmla="*/ 247510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50751 w 8298299"/>
                <a:gd name="connsiteY19" fmla="*/ 18840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23920 w 8298299"/>
                <a:gd name="connsiteY18" fmla="*/ 155036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82257 w 8298299"/>
                <a:gd name="connsiteY17" fmla="*/ 100169 h 1201040"/>
                <a:gd name="connsiteX18" fmla="*/ 7223920 w 8298299"/>
                <a:gd name="connsiteY18" fmla="*/ 155036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69544 h 1183016"/>
                <a:gd name="connsiteX1" fmla="*/ 477176 w 8298299"/>
                <a:gd name="connsiteY1" fmla="*/ 1089413 h 1183016"/>
                <a:gd name="connsiteX2" fmla="*/ 1145301 w 8298299"/>
                <a:gd name="connsiteY2" fmla="*/ 898226 h 1183016"/>
                <a:gd name="connsiteX3" fmla="*/ 1558117 w 8298299"/>
                <a:gd name="connsiteY3" fmla="*/ 808698 h 1183016"/>
                <a:gd name="connsiteX4" fmla="*/ 1905851 w 8298299"/>
                <a:gd name="connsiteY4" fmla="*/ 738781 h 1183016"/>
                <a:gd name="connsiteX5" fmla="*/ 2452191 w 8298299"/>
                <a:gd name="connsiteY5" fmla="*/ 604080 h 1183016"/>
                <a:gd name="connsiteX6" fmla="*/ 3075046 w 8298299"/>
                <a:gd name="connsiteY6" fmla="*/ 500189 h 1183016"/>
                <a:gd name="connsiteX7" fmla="*/ 3269226 w 8298299"/>
                <a:gd name="connsiteY7" fmla="*/ 513812 h 1183016"/>
                <a:gd name="connsiteX8" fmla="*/ 3715135 w 8298299"/>
                <a:gd name="connsiteY8" fmla="*/ 440117 h 1183016"/>
                <a:gd name="connsiteX9" fmla="*/ 4076469 w 8298299"/>
                <a:gd name="connsiteY9" fmla="*/ 368556 h 1183016"/>
                <a:gd name="connsiteX10" fmla="*/ 4392532 w 8298299"/>
                <a:gd name="connsiteY10" fmla="*/ 296613 h 1183016"/>
                <a:gd name="connsiteX11" fmla="*/ 4844355 w 8298299"/>
                <a:gd name="connsiteY11" fmla="*/ 212190 h 1183016"/>
                <a:gd name="connsiteX12" fmla="*/ 5369166 w 8298299"/>
                <a:gd name="connsiteY12" fmla="*/ 196233 h 1183016"/>
                <a:gd name="connsiteX13" fmla="*/ 5760482 w 8298299"/>
                <a:gd name="connsiteY13" fmla="*/ 120245 h 1183016"/>
                <a:gd name="connsiteX14" fmla="*/ 6051916 w 8298299"/>
                <a:gd name="connsiteY14" fmla="*/ 35607 h 1183016"/>
                <a:gd name="connsiteX15" fmla="*/ 6315641 w 8298299"/>
                <a:gd name="connsiteY15" fmla="*/ 2013 h 1183016"/>
                <a:gd name="connsiteX16" fmla="*/ 6535902 w 8298299"/>
                <a:gd name="connsiteY16" fmla="*/ 77696 h 1183016"/>
                <a:gd name="connsiteX17" fmla="*/ 6782257 w 8298299"/>
                <a:gd name="connsiteY17" fmla="*/ 82145 h 1183016"/>
                <a:gd name="connsiteX18" fmla="*/ 7223920 w 8298299"/>
                <a:gd name="connsiteY18" fmla="*/ 137012 h 1183016"/>
                <a:gd name="connsiteX19" fmla="*/ 7588458 w 8298299"/>
                <a:gd name="connsiteY19" fmla="*/ 226945 h 1183016"/>
                <a:gd name="connsiteX20" fmla="*/ 7904543 w 8298299"/>
                <a:gd name="connsiteY20" fmla="*/ 286047 h 1183016"/>
                <a:gd name="connsiteX21" fmla="*/ 8298299 w 8298299"/>
                <a:gd name="connsiteY21" fmla="*/ 350598 h 1183016"/>
                <a:gd name="connsiteX22" fmla="*/ 8274386 w 8298299"/>
                <a:gd name="connsiteY22" fmla="*/ 860283 h 1183016"/>
                <a:gd name="connsiteX23" fmla="*/ 7120225 w 8298299"/>
                <a:gd name="connsiteY23" fmla="*/ 815743 h 1183016"/>
                <a:gd name="connsiteX24" fmla="*/ 5754319 w 8298299"/>
                <a:gd name="connsiteY24" fmla="*/ 772831 h 1183016"/>
                <a:gd name="connsiteX25" fmla="*/ 3979037 w 8298299"/>
                <a:gd name="connsiteY25" fmla="*/ 916196 h 1183016"/>
                <a:gd name="connsiteX26" fmla="*/ 1955123 w 8298299"/>
                <a:gd name="connsiteY26" fmla="*/ 1166303 h 1183016"/>
                <a:gd name="connsiteX27" fmla="*/ 945667 w 8298299"/>
                <a:gd name="connsiteY27" fmla="*/ 1164535 h 1183016"/>
                <a:gd name="connsiteX28" fmla="*/ 16344 w 8298299"/>
                <a:gd name="connsiteY28" fmla="*/ 1169544 h 1183016"/>
                <a:gd name="connsiteX0" fmla="*/ 16344 w 8298299"/>
                <a:gd name="connsiteY0" fmla="*/ 1140166 h 1153638"/>
                <a:gd name="connsiteX1" fmla="*/ 477176 w 8298299"/>
                <a:gd name="connsiteY1" fmla="*/ 1060035 h 1153638"/>
                <a:gd name="connsiteX2" fmla="*/ 1145301 w 8298299"/>
                <a:gd name="connsiteY2" fmla="*/ 868848 h 1153638"/>
                <a:gd name="connsiteX3" fmla="*/ 1558117 w 8298299"/>
                <a:gd name="connsiteY3" fmla="*/ 779320 h 1153638"/>
                <a:gd name="connsiteX4" fmla="*/ 1905851 w 8298299"/>
                <a:gd name="connsiteY4" fmla="*/ 709403 h 1153638"/>
                <a:gd name="connsiteX5" fmla="*/ 2452191 w 8298299"/>
                <a:gd name="connsiteY5" fmla="*/ 574702 h 1153638"/>
                <a:gd name="connsiteX6" fmla="*/ 3075046 w 8298299"/>
                <a:gd name="connsiteY6" fmla="*/ 470811 h 1153638"/>
                <a:gd name="connsiteX7" fmla="*/ 3269226 w 8298299"/>
                <a:gd name="connsiteY7" fmla="*/ 484434 h 1153638"/>
                <a:gd name="connsiteX8" fmla="*/ 3715135 w 8298299"/>
                <a:gd name="connsiteY8" fmla="*/ 410739 h 1153638"/>
                <a:gd name="connsiteX9" fmla="*/ 4076469 w 8298299"/>
                <a:gd name="connsiteY9" fmla="*/ 339178 h 1153638"/>
                <a:gd name="connsiteX10" fmla="*/ 4392532 w 8298299"/>
                <a:gd name="connsiteY10" fmla="*/ 267235 h 1153638"/>
                <a:gd name="connsiteX11" fmla="*/ 4844355 w 8298299"/>
                <a:gd name="connsiteY11" fmla="*/ 182812 h 1153638"/>
                <a:gd name="connsiteX12" fmla="*/ 5369166 w 8298299"/>
                <a:gd name="connsiteY12" fmla="*/ 166855 h 1153638"/>
                <a:gd name="connsiteX13" fmla="*/ 5760482 w 8298299"/>
                <a:gd name="connsiteY13" fmla="*/ 90867 h 1153638"/>
                <a:gd name="connsiteX14" fmla="*/ 6051916 w 8298299"/>
                <a:gd name="connsiteY14" fmla="*/ 6229 h 1153638"/>
                <a:gd name="connsiteX15" fmla="*/ 6296787 w 8298299"/>
                <a:gd name="connsiteY15" fmla="*/ 66903 h 1153638"/>
                <a:gd name="connsiteX16" fmla="*/ 6535902 w 8298299"/>
                <a:gd name="connsiteY16" fmla="*/ 48318 h 1153638"/>
                <a:gd name="connsiteX17" fmla="*/ 6782257 w 8298299"/>
                <a:gd name="connsiteY17" fmla="*/ 52767 h 1153638"/>
                <a:gd name="connsiteX18" fmla="*/ 7223920 w 8298299"/>
                <a:gd name="connsiteY18" fmla="*/ 107634 h 1153638"/>
                <a:gd name="connsiteX19" fmla="*/ 7588458 w 8298299"/>
                <a:gd name="connsiteY19" fmla="*/ 197567 h 1153638"/>
                <a:gd name="connsiteX20" fmla="*/ 7904543 w 8298299"/>
                <a:gd name="connsiteY20" fmla="*/ 256669 h 1153638"/>
                <a:gd name="connsiteX21" fmla="*/ 8298299 w 8298299"/>
                <a:gd name="connsiteY21" fmla="*/ 321220 h 1153638"/>
                <a:gd name="connsiteX22" fmla="*/ 8274386 w 8298299"/>
                <a:gd name="connsiteY22" fmla="*/ 830905 h 1153638"/>
                <a:gd name="connsiteX23" fmla="*/ 7120225 w 8298299"/>
                <a:gd name="connsiteY23" fmla="*/ 786365 h 1153638"/>
                <a:gd name="connsiteX24" fmla="*/ 5754319 w 8298299"/>
                <a:gd name="connsiteY24" fmla="*/ 743453 h 1153638"/>
                <a:gd name="connsiteX25" fmla="*/ 3979037 w 8298299"/>
                <a:gd name="connsiteY25" fmla="*/ 886818 h 1153638"/>
                <a:gd name="connsiteX26" fmla="*/ 1955123 w 8298299"/>
                <a:gd name="connsiteY26" fmla="*/ 1136925 h 1153638"/>
                <a:gd name="connsiteX27" fmla="*/ 945667 w 8298299"/>
                <a:gd name="connsiteY27" fmla="*/ 1135157 h 1153638"/>
                <a:gd name="connsiteX28" fmla="*/ 16344 w 8298299"/>
                <a:gd name="connsiteY28" fmla="*/ 1140166 h 115363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69166 w 8298299"/>
                <a:gd name="connsiteY12" fmla="*/ 122215 h 1108998"/>
                <a:gd name="connsiteX13" fmla="*/ 5760482 w 8298299"/>
                <a:gd name="connsiteY13" fmla="*/ 46227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69166 w 8298299"/>
                <a:gd name="connsiteY12" fmla="*/ 122215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839864 w 8298299"/>
                <a:gd name="connsiteY4" fmla="*/ 740177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454422 w 8298299"/>
                <a:gd name="connsiteY3" fmla="*/ 847801 h 1108998"/>
                <a:gd name="connsiteX4" fmla="*/ 1839864 w 8298299"/>
                <a:gd name="connsiteY4" fmla="*/ 740177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5277 w 8297232"/>
                <a:gd name="connsiteY0" fmla="*/ 1095526 h 1108998"/>
                <a:gd name="connsiteX1" fmla="*/ 476109 w 8297232"/>
                <a:gd name="connsiteY1" fmla="*/ 1015395 h 1108998"/>
                <a:gd name="connsiteX2" fmla="*/ 946271 w 8297232"/>
                <a:gd name="connsiteY2" fmla="*/ 965611 h 1108998"/>
                <a:gd name="connsiteX3" fmla="*/ 1453355 w 8297232"/>
                <a:gd name="connsiteY3" fmla="*/ 847801 h 1108998"/>
                <a:gd name="connsiteX4" fmla="*/ 1838797 w 8297232"/>
                <a:gd name="connsiteY4" fmla="*/ 740177 h 1108998"/>
                <a:gd name="connsiteX5" fmla="*/ 2403990 w 8297232"/>
                <a:gd name="connsiteY5" fmla="*/ 633756 h 1108998"/>
                <a:gd name="connsiteX6" fmla="*/ 2960857 w 8297232"/>
                <a:gd name="connsiteY6" fmla="*/ 520439 h 1108998"/>
                <a:gd name="connsiteX7" fmla="*/ 3202171 w 8297232"/>
                <a:gd name="connsiteY7" fmla="*/ 534063 h 1108998"/>
                <a:gd name="connsiteX8" fmla="*/ 3638654 w 8297232"/>
                <a:gd name="connsiteY8" fmla="*/ 450941 h 1108998"/>
                <a:gd name="connsiteX9" fmla="*/ 4037695 w 8297232"/>
                <a:gd name="connsiteY9" fmla="*/ 379379 h 1108998"/>
                <a:gd name="connsiteX10" fmla="*/ 4344331 w 8297232"/>
                <a:gd name="connsiteY10" fmla="*/ 307436 h 1108998"/>
                <a:gd name="connsiteX11" fmla="*/ 4815007 w 8297232"/>
                <a:gd name="connsiteY11" fmla="*/ 251293 h 1108998"/>
                <a:gd name="connsiteX12" fmla="*/ 5339819 w 8297232"/>
                <a:gd name="connsiteY12" fmla="*/ 197629 h 1108998"/>
                <a:gd name="connsiteX13" fmla="*/ 5684001 w 8297232"/>
                <a:gd name="connsiteY13" fmla="*/ 131068 h 1108998"/>
                <a:gd name="connsiteX14" fmla="*/ 6013142 w 8297232"/>
                <a:gd name="connsiteY14" fmla="*/ 55857 h 1108998"/>
                <a:gd name="connsiteX15" fmla="*/ 6295720 w 8297232"/>
                <a:gd name="connsiteY15" fmla="*/ 22263 h 1108998"/>
                <a:gd name="connsiteX16" fmla="*/ 6534835 w 8297232"/>
                <a:gd name="connsiteY16" fmla="*/ 3678 h 1108998"/>
                <a:gd name="connsiteX17" fmla="*/ 6781190 w 8297232"/>
                <a:gd name="connsiteY17" fmla="*/ 8127 h 1108998"/>
                <a:gd name="connsiteX18" fmla="*/ 7222853 w 8297232"/>
                <a:gd name="connsiteY18" fmla="*/ 62994 h 1108998"/>
                <a:gd name="connsiteX19" fmla="*/ 7587391 w 8297232"/>
                <a:gd name="connsiteY19" fmla="*/ 152927 h 1108998"/>
                <a:gd name="connsiteX20" fmla="*/ 7903476 w 8297232"/>
                <a:gd name="connsiteY20" fmla="*/ 212029 h 1108998"/>
                <a:gd name="connsiteX21" fmla="*/ 8297232 w 8297232"/>
                <a:gd name="connsiteY21" fmla="*/ 276580 h 1108998"/>
                <a:gd name="connsiteX22" fmla="*/ 8273319 w 8297232"/>
                <a:gd name="connsiteY22" fmla="*/ 786265 h 1108998"/>
                <a:gd name="connsiteX23" fmla="*/ 7119158 w 8297232"/>
                <a:gd name="connsiteY23" fmla="*/ 741725 h 1108998"/>
                <a:gd name="connsiteX24" fmla="*/ 5753252 w 8297232"/>
                <a:gd name="connsiteY24" fmla="*/ 698813 h 1108998"/>
                <a:gd name="connsiteX25" fmla="*/ 3977970 w 8297232"/>
                <a:gd name="connsiteY25" fmla="*/ 842178 h 1108998"/>
                <a:gd name="connsiteX26" fmla="*/ 1954056 w 8297232"/>
                <a:gd name="connsiteY26" fmla="*/ 1092285 h 1108998"/>
                <a:gd name="connsiteX27" fmla="*/ 944600 w 8297232"/>
                <a:gd name="connsiteY27" fmla="*/ 1090517 h 1108998"/>
                <a:gd name="connsiteX28" fmla="*/ 15277 w 8297232"/>
                <a:gd name="connsiteY28" fmla="*/ 1095526 h 1108998"/>
                <a:gd name="connsiteX0" fmla="*/ 19421 w 8301376"/>
                <a:gd name="connsiteY0" fmla="*/ 1095526 h 1108998"/>
                <a:gd name="connsiteX1" fmla="*/ 376558 w 8301376"/>
                <a:gd name="connsiteY1" fmla="*/ 1071955 h 1108998"/>
                <a:gd name="connsiteX2" fmla="*/ 950415 w 8301376"/>
                <a:gd name="connsiteY2" fmla="*/ 965611 h 1108998"/>
                <a:gd name="connsiteX3" fmla="*/ 1457499 w 8301376"/>
                <a:gd name="connsiteY3" fmla="*/ 847801 h 1108998"/>
                <a:gd name="connsiteX4" fmla="*/ 1842941 w 8301376"/>
                <a:gd name="connsiteY4" fmla="*/ 740177 h 1108998"/>
                <a:gd name="connsiteX5" fmla="*/ 2408134 w 8301376"/>
                <a:gd name="connsiteY5" fmla="*/ 633756 h 1108998"/>
                <a:gd name="connsiteX6" fmla="*/ 2965001 w 8301376"/>
                <a:gd name="connsiteY6" fmla="*/ 520439 h 1108998"/>
                <a:gd name="connsiteX7" fmla="*/ 3206315 w 8301376"/>
                <a:gd name="connsiteY7" fmla="*/ 534063 h 1108998"/>
                <a:gd name="connsiteX8" fmla="*/ 3642798 w 8301376"/>
                <a:gd name="connsiteY8" fmla="*/ 450941 h 1108998"/>
                <a:gd name="connsiteX9" fmla="*/ 4041839 w 8301376"/>
                <a:gd name="connsiteY9" fmla="*/ 379379 h 1108998"/>
                <a:gd name="connsiteX10" fmla="*/ 4348475 w 8301376"/>
                <a:gd name="connsiteY10" fmla="*/ 307436 h 1108998"/>
                <a:gd name="connsiteX11" fmla="*/ 4819151 w 8301376"/>
                <a:gd name="connsiteY11" fmla="*/ 251293 h 1108998"/>
                <a:gd name="connsiteX12" fmla="*/ 5343963 w 8301376"/>
                <a:gd name="connsiteY12" fmla="*/ 197629 h 1108998"/>
                <a:gd name="connsiteX13" fmla="*/ 5688145 w 8301376"/>
                <a:gd name="connsiteY13" fmla="*/ 131068 h 1108998"/>
                <a:gd name="connsiteX14" fmla="*/ 6017286 w 8301376"/>
                <a:gd name="connsiteY14" fmla="*/ 55857 h 1108998"/>
                <a:gd name="connsiteX15" fmla="*/ 6299864 w 8301376"/>
                <a:gd name="connsiteY15" fmla="*/ 22263 h 1108998"/>
                <a:gd name="connsiteX16" fmla="*/ 6538979 w 8301376"/>
                <a:gd name="connsiteY16" fmla="*/ 3678 h 1108998"/>
                <a:gd name="connsiteX17" fmla="*/ 6785334 w 8301376"/>
                <a:gd name="connsiteY17" fmla="*/ 8127 h 1108998"/>
                <a:gd name="connsiteX18" fmla="*/ 7226997 w 8301376"/>
                <a:gd name="connsiteY18" fmla="*/ 62994 h 1108998"/>
                <a:gd name="connsiteX19" fmla="*/ 7591535 w 8301376"/>
                <a:gd name="connsiteY19" fmla="*/ 152927 h 1108998"/>
                <a:gd name="connsiteX20" fmla="*/ 7907620 w 8301376"/>
                <a:gd name="connsiteY20" fmla="*/ 212029 h 1108998"/>
                <a:gd name="connsiteX21" fmla="*/ 8301376 w 8301376"/>
                <a:gd name="connsiteY21" fmla="*/ 276580 h 1108998"/>
                <a:gd name="connsiteX22" fmla="*/ 8277463 w 8301376"/>
                <a:gd name="connsiteY22" fmla="*/ 786265 h 1108998"/>
                <a:gd name="connsiteX23" fmla="*/ 7123302 w 8301376"/>
                <a:gd name="connsiteY23" fmla="*/ 741725 h 1108998"/>
                <a:gd name="connsiteX24" fmla="*/ 5757396 w 8301376"/>
                <a:gd name="connsiteY24" fmla="*/ 698813 h 1108998"/>
                <a:gd name="connsiteX25" fmla="*/ 3982114 w 8301376"/>
                <a:gd name="connsiteY25" fmla="*/ 842178 h 1108998"/>
                <a:gd name="connsiteX26" fmla="*/ 1958200 w 8301376"/>
                <a:gd name="connsiteY26" fmla="*/ 1092285 h 1108998"/>
                <a:gd name="connsiteX27" fmla="*/ 948744 w 8301376"/>
                <a:gd name="connsiteY27" fmla="*/ 1090517 h 1108998"/>
                <a:gd name="connsiteX28" fmla="*/ 19421 w 8301376"/>
                <a:gd name="connsiteY28" fmla="*/ 1095526 h 1108998"/>
                <a:gd name="connsiteX0" fmla="*/ 572187 w 7924819"/>
                <a:gd name="connsiteY0" fmla="*/ 1090517 h 1099807"/>
                <a:gd name="connsiteX1" fmla="*/ 1 w 7924819"/>
                <a:gd name="connsiteY1" fmla="*/ 1071955 h 1099807"/>
                <a:gd name="connsiteX2" fmla="*/ 573858 w 7924819"/>
                <a:gd name="connsiteY2" fmla="*/ 965611 h 1099807"/>
                <a:gd name="connsiteX3" fmla="*/ 1080942 w 7924819"/>
                <a:gd name="connsiteY3" fmla="*/ 847801 h 1099807"/>
                <a:gd name="connsiteX4" fmla="*/ 1466384 w 7924819"/>
                <a:gd name="connsiteY4" fmla="*/ 740177 h 1099807"/>
                <a:gd name="connsiteX5" fmla="*/ 2031577 w 7924819"/>
                <a:gd name="connsiteY5" fmla="*/ 633756 h 1099807"/>
                <a:gd name="connsiteX6" fmla="*/ 2588444 w 7924819"/>
                <a:gd name="connsiteY6" fmla="*/ 520439 h 1099807"/>
                <a:gd name="connsiteX7" fmla="*/ 2829758 w 7924819"/>
                <a:gd name="connsiteY7" fmla="*/ 534063 h 1099807"/>
                <a:gd name="connsiteX8" fmla="*/ 3266241 w 7924819"/>
                <a:gd name="connsiteY8" fmla="*/ 450941 h 1099807"/>
                <a:gd name="connsiteX9" fmla="*/ 3665282 w 7924819"/>
                <a:gd name="connsiteY9" fmla="*/ 379379 h 1099807"/>
                <a:gd name="connsiteX10" fmla="*/ 3971918 w 7924819"/>
                <a:gd name="connsiteY10" fmla="*/ 307436 h 1099807"/>
                <a:gd name="connsiteX11" fmla="*/ 4442594 w 7924819"/>
                <a:gd name="connsiteY11" fmla="*/ 251293 h 1099807"/>
                <a:gd name="connsiteX12" fmla="*/ 4967406 w 7924819"/>
                <a:gd name="connsiteY12" fmla="*/ 197629 h 1099807"/>
                <a:gd name="connsiteX13" fmla="*/ 5311588 w 7924819"/>
                <a:gd name="connsiteY13" fmla="*/ 131068 h 1099807"/>
                <a:gd name="connsiteX14" fmla="*/ 5640729 w 7924819"/>
                <a:gd name="connsiteY14" fmla="*/ 55857 h 1099807"/>
                <a:gd name="connsiteX15" fmla="*/ 5923307 w 7924819"/>
                <a:gd name="connsiteY15" fmla="*/ 22263 h 1099807"/>
                <a:gd name="connsiteX16" fmla="*/ 6162422 w 7924819"/>
                <a:gd name="connsiteY16" fmla="*/ 3678 h 1099807"/>
                <a:gd name="connsiteX17" fmla="*/ 6408777 w 7924819"/>
                <a:gd name="connsiteY17" fmla="*/ 8127 h 1099807"/>
                <a:gd name="connsiteX18" fmla="*/ 6850440 w 7924819"/>
                <a:gd name="connsiteY18" fmla="*/ 62994 h 1099807"/>
                <a:gd name="connsiteX19" fmla="*/ 7214978 w 7924819"/>
                <a:gd name="connsiteY19" fmla="*/ 152927 h 1099807"/>
                <a:gd name="connsiteX20" fmla="*/ 7531063 w 7924819"/>
                <a:gd name="connsiteY20" fmla="*/ 212029 h 1099807"/>
                <a:gd name="connsiteX21" fmla="*/ 7924819 w 7924819"/>
                <a:gd name="connsiteY21" fmla="*/ 276580 h 1099807"/>
                <a:gd name="connsiteX22" fmla="*/ 7900906 w 7924819"/>
                <a:gd name="connsiteY22" fmla="*/ 786265 h 1099807"/>
                <a:gd name="connsiteX23" fmla="*/ 6746745 w 7924819"/>
                <a:gd name="connsiteY23" fmla="*/ 741725 h 1099807"/>
                <a:gd name="connsiteX24" fmla="*/ 5380839 w 7924819"/>
                <a:gd name="connsiteY24" fmla="*/ 698813 h 1099807"/>
                <a:gd name="connsiteX25" fmla="*/ 3605557 w 7924819"/>
                <a:gd name="connsiteY25" fmla="*/ 842178 h 1099807"/>
                <a:gd name="connsiteX26" fmla="*/ 1581643 w 7924819"/>
                <a:gd name="connsiteY26" fmla="*/ 1092285 h 1099807"/>
                <a:gd name="connsiteX27" fmla="*/ 572187 w 7924819"/>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78710 w 7971952"/>
                <a:gd name="connsiteY5" fmla="*/ 633756 h 1099807"/>
                <a:gd name="connsiteX6" fmla="*/ 2635577 w 7971952"/>
                <a:gd name="connsiteY6" fmla="*/ 520439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635577 w 7971952"/>
                <a:gd name="connsiteY6" fmla="*/ 520439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550736 w 7971952"/>
                <a:gd name="connsiteY6" fmla="*/ 595853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550736 w 7971952"/>
                <a:gd name="connsiteY6" fmla="*/ 595853 h 1099807"/>
                <a:gd name="connsiteX7" fmla="*/ 2961732 w 7971952"/>
                <a:gd name="connsiteY7" fmla="*/ 56234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2961732 w 7971952"/>
                <a:gd name="connsiteY7" fmla="*/ 56234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2961732 w 7971952"/>
                <a:gd name="connsiteY7" fmla="*/ 562343 h 1099807"/>
                <a:gd name="connsiteX8" fmla="*/ 3407642 w 7971952"/>
                <a:gd name="connsiteY8" fmla="*/ 469795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518007 w 7971952"/>
                <a:gd name="connsiteY11" fmla="*/ 213586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307752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26242 w 7971952"/>
                <a:gd name="connsiteY20" fmla="*/ 222420 h 1099807"/>
                <a:gd name="connsiteX21" fmla="*/ 7971952 w 7971952"/>
                <a:gd name="connsiteY21" fmla="*/ 307752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18007 w 7948204"/>
                <a:gd name="connsiteY11" fmla="*/ 213586 h 1099807"/>
                <a:gd name="connsiteX12" fmla="*/ 5099381 w 7948204"/>
                <a:gd name="connsiteY12" fmla="*/ 169349 h 1099807"/>
                <a:gd name="connsiteX13" fmla="*/ 5358721 w 7948204"/>
                <a:gd name="connsiteY13" fmla="*/ 131068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07616 w 7948204"/>
                <a:gd name="connsiteY11" fmla="*/ 369450 h 1099807"/>
                <a:gd name="connsiteX12" fmla="*/ 5099381 w 7948204"/>
                <a:gd name="connsiteY12" fmla="*/ 169349 h 1099807"/>
                <a:gd name="connsiteX13" fmla="*/ 5358721 w 7948204"/>
                <a:gd name="connsiteY13" fmla="*/ 131068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07616 w 7948204"/>
                <a:gd name="connsiteY11" fmla="*/ 369450 h 1099807"/>
                <a:gd name="connsiteX12" fmla="*/ 5130554 w 7948204"/>
                <a:gd name="connsiteY12" fmla="*/ 335604 h 1099807"/>
                <a:gd name="connsiteX13" fmla="*/ 5358721 w 7948204"/>
                <a:gd name="connsiteY13" fmla="*/ 131068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07616 w 7948204"/>
                <a:gd name="connsiteY11" fmla="*/ 369450 h 1099807"/>
                <a:gd name="connsiteX12" fmla="*/ 5130554 w 7948204"/>
                <a:gd name="connsiteY12" fmla="*/ 335604 h 1099807"/>
                <a:gd name="connsiteX13" fmla="*/ 5473021 w 7948204"/>
                <a:gd name="connsiteY13" fmla="*/ 307713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6193 h 1105483"/>
                <a:gd name="connsiteX1" fmla="*/ 0 w 7948204"/>
                <a:gd name="connsiteY1" fmla="*/ 1087058 h 1105483"/>
                <a:gd name="connsiteX2" fmla="*/ 620991 w 7948204"/>
                <a:gd name="connsiteY2" fmla="*/ 971287 h 1105483"/>
                <a:gd name="connsiteX3" fmla="*/ 1128075 w 7948204"/>
                <a:gd name="connsiteY3" fmla="*/ 853477 h 1105483"/>
                <a:gd name="connsiteX4" fmla="*/ 1513517 w 7948204"/>
                <a:gd name="connsiteY4" fmla="*/ 745853 h 1105483"/>
                <a:gd name="connsiteX5" fmla="*/ 2041003 w 7948204"/>
                <a:gd name="connsiteY5" fmla="*/ 677139 h 1105483"/>
                <a:gd name="connsiteX6" fmla="*/ 2739272 w 7948204"/>
                <a:gd name="connsiteY6" fmla="*/ 563822 h 1105483"/>
                <a:gd name="connsiteX7" fmla="*/ 3027720 w 7948204"/>
                <a:gd name="connsiteY7" fmla="*/ 539738 h 1105483"/>
                <a:gd name="connsiteX8" fmla="*/ 3407642 w 7948204"/>
                <a:gd name="connsiteY8" fmla="*/ 475471 h 1105483"/>
                <a:gd name="connsiteX9" fmla="*/ 3806683 w 7948204"/>
                <a:gd name="connsiteY9" fmla="*/ 394482 h 1105483"/>
                <a:gd name="connsiteX10" fmla="*/ 4066185 w 7948204"/>
                <a:gd name="connsiteY10" fmla="*/ 322539 h 1105483"/>
                <a:gd name="connsiteX11" fmla="*/ 4507616 w 7948204"/>
                <a:gd name="connsiteY11" fmla="*/ 375126 h 1105483"/>
                <a:gd name="connsiteX12" fmla="*/ 5130554 w 7948204"/>
                <a:gd name="connsiteY12" fmla="*/ 341280 h 1105483"/>
                <a:gd name="connsiteX13" fmla="*/ 5473021 w 7948204"/>
                <a:gd name="connsiteY13" fmla="*/ 313389 h 1105483"/>
                <a:gd name="connsiteX14" fmla="*/ 5760598 w 7948204"/>
                <a:gd name="connsiteY14" fmla="*/ 269352 h 1105483"/>
                <a:gd name="connsiteX15" fmla="*/ 5970440 w 7948204"/>
                <a:gd name="connsiteY15" fmla="*/ 27939 h 1105483"/>
                <a:gd name="connsiteX16" fmla="*/ 6209555 w 7948204"/>
                <a:gd name="connsiteY16" fmla="*/ 9354 h 1105483"/>
                <a:gd name="connsiteX17" fmla="*/ 6455910 w 7948204"/>
                <a:gd name="connsiteY17" fmla="*/ 13803 h 1105483"/>
                <a:gd name="connsiteX18" fmla="*/ 6897573 w 7948204"/>
                <a:gd name="connsiteY18" fmla="*/ 68670 h 1105483"/>
                <a:gd name="connsiteX19" fmla="*/ 7262111 w 7948204"/>
                <a:gd name="connsiteY19" fmla="*/ 158603 h 1105483"/>
                <a:gd name="connsiteX20" fmla="*/ 7526242 w 7948204"/>
                <a:gd name="connsiteY20" fmla="*/ 228096 h 1105483"/>
                <a:gd name="connsiteX21" fmla="*/ 7940779 w 7948204"/>
                <a:gd name="connsiteY21" fmla="*/ 313428 h 1105483"/>
                <a:gd name="connsiteX22" fmla="*/ 7948039 w 7948204"/>
                <a:gd name="connsiteY22" fmla="*/ 791941 h 1105483"/>
                <a:gd name="connsiteX23" fmla="*/ 6793878 w 7948204"/>
                <a:gd name="connsiteY23" fmla="*/ 747401 h 1105483"/>
                <a:gd name="connsiteX24" fmla="*/ 5427972 w 7948204"/>
                <a:gd name="connsiteY24" fmla="*/ 704489 h 1105483"/>
                <a:gd name="connsiteX25" fmla="*/ 3652690 w 7948204"/>
                <a:gd name="connsiteY25" fmla="*/ 847854 h 1105483"/>
                <a:gd name="connsiteX26" fmla="*/ 1628776 w 7948204"/>
                <a:gd name="connsiteY26" fmla="*/ 1097961 h 1105483"/>
                <a:gd name="connsiteX27" fmla="*/ 619320 w 7948204"/>
                <a:gd name="connsiteY27" fmla="*/ 1096193 h 1105483"/>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07616 w 7948204"/>
                <a:gd name="connsiteY11" fmla="*/ 369450 h 1099807"/>
                <a:gd name="connsiteX12" fmla="*/ 5130554 w 7948204"/>
                <a:gd name="connsiteY12" fmla="*/ 335604 h 1099807"/>
                <a:gd name="connsiteX13" fmla="*/ 5473021 w 7948204"/>
                <a:gd name="connsiteY13" fmla="*/ 307713 h 1099807"/>
                <a:gd name="connsiteX14" fmla="*/ 5760598 w 7948204"/>
                <a:gd name="connsiteY14" fmla="*/ 263676 h 1099807"/>
                <a:gd name="connsiteX15" fmla="*/ 6095131 w 7948204"/>
                <a:gd name="connsiteY15" fmla="*/ 230081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85691 h 1094981"/>
                <a:gd name="connsiteX1" fmla="*/ 0 w 7948204"/>
                <a:gd name="connsiteY1" fmla="*/ 1076556 h 1094981"/>
                <a:gd name="connsiteX2" fmla="*/ 620991 w 7948204"/>
                <a:gd name="connsiteY2" fmla="*/ 960785 h 1094981"/>
                <a:gd name="connsiteX3" fmla="*/ 1128075 w 7948204"/>
                <a:gd name="connsiteY3" fmla="*/ 842975 h 1094981"/>
                <a:gd name="connsiteX4" fmla="*/ 1513517 w 7948204"/>
                <a:gd name="connsiteY4" fmla="*/ 735351 h 1094981"/>
                <a:gd name="connsiteX5" fmla="*/ 2041003 w 7948204"/>
                <a:gd name="connsiteY5" fmla="*/ 666637 h 1094981"/>
                <a:gd name="connsiteX6" fmla="*/ 2739272 w 7948204"/>
                <a:gd name="connsiteY6" fmla="*/ 553320 h 1094981"/>
                <a:gd name="connsiteX7" fmla="*/ 3027720 w 7948204"/>
                <a:gd name="connsiteY7" fmla="*/ 529236 h 1094981"/>
                <a:gd name="connsiteX8" fmla="*/ 3407642 w 7948204"/>
                <a:gd name="connsiteY8" fmla="*/ 464969 h 1094981"/>
                <a:gd name="connsiteX9" fmla="*/ 3806683 w 7948204"/>
                <a:gd name="connsiteY9" fmla="*/ 383980 h 1094981"/>
                <a:gd name="connsiteX10" fmla="*/ 4066185 w 7948204"/>
                <a:gd name="connsiteY10" fmla="*/ 312037 h 1094981"/>
                <a:gd name="connsiteX11" fmla="*/ 4507616 w 7948204"/>
                <a:gd name="connsiteY11" fmla="*/ 364624 h 1094981"/>
                <a:gd name="connsiteX12" fmla="*/ 5130554 w 7948204"/>
                <a:gd name="connsiteY12" fmla="*/ 330778 h 1094981"/>
                <a:gd name="connsiteX13" fmla="*/ 5473021 w 7948204"/>
                <a:gd name="connsiteY13" fmla="*/ 302887 h 1094981"/>
                <a:gd name="connsiteX14" fmla="*/ 5760598 w 7948204"/>
                <a:gd name="connsiteY14" fmla="*/ 258850 h 1094981"/>
                <a:gd name="connsiteX15" fmla="*/ 6095131 w 7948204"/>
                <a:gd name="connsiteY15" fmla="*/ 225255 h 1094981"/>
                <a:gd name="connsiteX16" fmla="*/ 6271900 w 7948204"/>
                <a:gd name="connsiteY16" fmla="*/ 165106 h 1094981"/>
                <a:gd name="connsiteX17" fmla="*/ 6455910 w 7948204"/>
                <a:gd name="connsiteY17" fmla="*/ 3301 h 1094981"/>
                <a:gd name="connsiteX18" fmla="*/ 6897573 w 7948204"/>
                <a:gd name="connsiteY18" fmla="*/ 58168 h 1094981"/>
                <a:gd name="connsiteX19" fmla="*/ 7262111 w 7948204"/>
                <a:gd name="connsiteY19" fmla="*/ 148101 h 1094981"/>
                <a:gd name="connsiteX20" fmla="*/ 7526242 w 7948204"/>
                <a:gd name="connsiteY20" fmla="*/ 217594 h 1094981"/>
                <a:gd name="connsiteX21" fmla="*/ 7940779 w 7948204"/>
                <a:gd name="connsiteY21" fmla="*/ 302926 h 1094981"/>
                <a:gd name="connsiteX22" fmla="*/ 7948039 w 7948204"/>
                <a:gd name="connsiteY22" fmla="*/ 781439 h 1094981"/>
                <a:gd name="connsiteX23" fmla="*/ 6793878 w 7948204"/>
                <a:gd name="connsiteY23" fmla="*/ 736899 h 1094981"/>
                <a:gd name="connsiteX24" fmla="*/ 5427972 w 7948204"/>
                <a:gd name="connsiteY24" fmla="*/ 693987 h 1094981"/>
                <a:gd name="connsiteX25" fmla="*/ 3652690 w 7948204"/>
                <a:gd name="connsiteY25" fmla="*/ 837352 h 1094981"/>
                <a:gd name="connsiteX26" fmla="*/ 1628776 w 7948204"/>
                <a:gd name="connsiteY26" fmla="*/ 1087459 h 1094981"/>
                <a:gd name="connsiteX27" fmla="*/ 619320 w 7948204"/>
                <a:gd name="connsiteY27" fmla="*/ 1085691 h 1094981"/>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39272 w 7948204"/>
                <a:gd name="connsiteY6" fmla="*/ 498101 h 1039762"/>
                <a:gd name="connsiteX7" fmla="*/ 3027720 w 7948204"/>
                <a:gd name="connsiteY7" fmla="*/ 474017 h 1039762"/>
                <a:gd name="connsiteX8" fmla="*/ 3407642 w 7948204"/>
                <a:gd name="connsiteY8" fmla="*/ 409750 h 1039762"/>
                <a:gd name="connsiteX9" fmla="*/ 3806683 w 7948204"/>
                <a:gd name="connsiteY9" fmla="*/ 328761 h 1039762"/>
                <a:gd name="connsiteX10" fmla="*/ 4066185 w 7948204"/>
                <a:gd name="connsiteY10" fmla="*/ 256818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39272 w 7948204"/>
                <a:gd name="connsiteY6" fmla="*/ 498101 h 1039762"/>
                <a:gd name="connsiteX7" fmla="*/ 3027720 w 7948204"/>
                <a:gd name="connsiteY7" fmla="*/ 474017 h 1039762"/>
                <a:gd name="connsiteX8" fmla="*/ 3407642 w 7948204"/>
                <a:gd name="connsiteY8" fmla="*/ 409750 h 1039762"/>
                <a:gd name="connsiteX9" fmla="*/ 3775510 w 7948204"/>
                <a:gd name="connsiteY9" fmla="*/ 432670 h 1039762"/>
                <a:gd name="connsiteX10" fmla="*/ 4066185 w 7948204"/>
                <a:gd name="connsiteY10" fmla="*/ 256818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39272 w 7948204"/>
                <a:gd name="connsiteY6" fmla="*/ 498101 h 1039762"/>
                <a:gd name="connsiteX7" fmla="*/ 3027720 w 7948204"/>
                <a:gd name="connsiteY7" fmla="*/ 474017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39272 w 7948204"/>
                <a:gd name="connsiteY6" fmla="*/ 498101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59704 w 7948204"/>
                <a:gd name="connsiteY10" fmla="*/ 4958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59704 w 7948204"/>
                <a:gd name="connsiteY10" fmla="*/ 495809 h 1039762"/>
                <a:gd name="connsiteX11" fmla="*/ 4611525 w 7948204"/>
                <a:gd name="connsiteY11" fmla="*/ 444486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486436 w 7948204"/>
                <a:gd name="connsiteY25" fmla="*/ 844479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531881 w 7948204"/>
                <a:gd name="connsiteY24" fmla="*/ 586813 h 1039762"/>
                <a:gd name="connsiteX25" fmla="*/ 3486436 w 7948204"/>
                <a:gd name="connsiteY25" fmla="*/ 844479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486436 w 7948204"/>
                <a:gd name="connsiteY25" fmla="*/ 844479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15036 w 7948204"/>
                <a:gd name="connsiteY25" fmla="*/ 948388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15036 w 7948204"/>
                <a:gd name="connsiteY25" fmla="*/ 948388 h 1039762"/>
                <a:gd name="connsiteX26" fmla="*/ 2699269 w 7948204"/>
                <a:gd name="connsiteY26" fmla="*/ 1028843 h 1039762"/>
                <a:gd name="connsiteX27" fmla="*/ 1628776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15036 w 7948204"/>
                <a:gd name="connsiteY25" fmla="*/ 948388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35817 w 7948204"/>
                <a:gd name="connsiteY25" fmla="*/ 989952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35817 w 7948204"/>
                <a:gd name="connsiteY25" fmla="*/ 989952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673471 w 7948204"/>
                <a:gd name="connsiteY25" fmla="*/ 1031515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469535 w 7948204"/>
                <a:gd name="connsiteY24" fmla="*/ 721895 h 1039762"/>
                <a:gd name="connsiteX25" fmla="*/ 3673471 w 7948204"/>
                <a:gd name="connsiteY25" fmla="*/ 1031515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7022478 w 7948204"/>
                <a:gd name="connsiteY23" fmla="*/ 660899 h 1039762"/>
                <a:gd name="connsiteX24" fmla="*/ 5469535 w 7948204"/>
                <a:gd name="connsiteY24" fmla="*/ 721895 h 1039762"/>
                <a:gd name="connsiteX25" fmla="*/ 3673471 w 7948204"/>
                <a:gd name="connsiteY25" fmla="*/ 1031515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64775"/>
                <a:gd name="connsiteY0" fmla="*/ 1030472 h 1039762"/>
                <a:gd name="connsiteX1" fmla="*/ 0 w 7964775"/>
                <a:gd name="connsiteY1" fmla="*/ 1021337 h 1039762"/>
                <a:gd name="connsiteX2" fmla="*/ 620991 w 7964775"/>
                <a:gd name="connsiteY2" fmla="*/ 905566 h 1039762"/>
                <a:gd name="connsiteX3" fmla="*/ 1107293 w 7964775"/>
                <a:gd name="connsiteY3" fmla="*/ 839711 h 1039762"/>
                <a:gd name="connsiteX4" fmla="*/ 1513517 w 7964775"/>
                <a:gd name="connsiteY4" fmla="*/ 794432 h 1039762"/>
                <a:gd name="connsiteX5" fmla="*/ 1926703 w 7964775"/>
                <a:gd name="connsiteY5" fmla="*/ 819236 h 1039762"/>
                <a:gd name="connsiteX6" fmla="*/ 2749663 w 7964775"/>
                <a:gd name="connsiteY6" fmla="*/ 653965 h 1039762"/>
                <a:gd name="connsiteX7" fmla="*/ 3142020 w 7964775"/>
                <a:gd name="connsiteY7" fmla="*/ 661054 h 1039762"/>
                <a:gd name="connsiteX8" fmla="*/ 3511551 w 7964775"/>
                <a:gd name="connsiteY8" fmla="*/ 596786 h 1039762"/>
                <a:gd name="connsiteX9" fmla="*/ 3910592 w 7964775"/>
                <a:gd name="connsiteY9" fmla="*/ 536579 h 1039762"/>
                <a:gd name="connsiteX10" fmla="*/ 4159704 w 7964775"/>
                <a:gd name="connsiteY10" fmla="*/ 495809 h 1039762"/>
                <a:gd name="connsiteX11" fmla="*/ 4621916 w 7964775"/>
                <a:gd name="connsiteY11" fmla="*/ 371750 h 1039762"/>
                <a:gd name="connsiteX12" fmla="*/ 5130554 w 7964775"/>
                <a:gd name="connsiteY12" fmla="*/ 275559 h 1039762"/>
                <a:gd name="connsiteX13" fmla="*/ 5473021 w 7964775"/>
                <a:gd name="connsiteY13" fmla="*/ 247668 h 1039762"/>
                <a:gd name="connsiteX14" fmla="*/ 5760598 w 7964775"/>
                <a:gd name="connsiteY14" fmla="*/ 203631 h 1039762"/>
                <a:gd name="connsiteX15" fmla="*/ 6095131 w 7964775"/>
                <a:gd name="connsiteY15" fmla="*/ 170036 h 1039762"/>
                <a:gd name="connsiteX16" fmla="*/ 6271900 w 7964775"/>
                <a:gd name="connsiteY16" fmla="*/ 109887 h 1039762"/>
                <a:gd name="connsiteX17" fmla="*/ 6570210 w 7964775"/>
                <a:gd name="connsiteY17" fmla="*/ 41600 h 1039762"/>
                <a:gd name="connsiteX18" fmla="*/ 6897573 w 7964775"/>
                <a:gd name="connsiteY18" fmla="*/ 2949 h 1039762"/>
                <a:gd name="connsiteX19" fmla="*/ 7262111 w 7964775"/>
                <a:gd name="connsiteY19" fmla="*/ 92882 h 1039762"/>
                <a:gd name="connsiteX20" fmla="*/ 7526242 w 7964775"/>
                <a:gd name="connsiteY20" fmla="*/ 162375 h 1039762"/>
                <a:gd name="connsiteX21" fmla="*/ 7940779 w 7964775"/>
                <a:gd name="connsiteY21" fmla="*/ 247707 h 1039762"/>
                <a:gd name="connsiteX22" fmla="*/ 7964708 w 7964775"/>
                <a:gd name="connsiteY22" fmla="*/ 726220 h 1039762"/>
                <a:gd name="connsiteX23" fmla="*/ 7022478 w 7964775"/>
                <a:gd name="connsiteY23" fmla="*/ 660899 h 1039762"/>
                <a:gd name="connsiteX24" fmla="*/ 5469535 w 7964775"/>
                <a:gd name="connsiteY24" fmla="*/ 721895 h 1039762"/>
                <a:gd name="connsiteX25" fmla="*/ 3673471 w 7964775"/>
                <a:gd name="connsiteY25" fmla="*/ 1031515 h 1039762"/>
                <a:gd name="connsiteX26" fmla="*/ 2699269 w 7964775"/>
                <a:gd name="connsiteY26" fmla="*/ 1028843 h 1039762"/>
                <a:gd name="connsiteX27" fmla="*/ 1659949 w 7964775"/>
                <a:gd name="connsiteY27" fmla="*/ 1032240 h 1039762"/>
                <a:gd name="connsiteX28" fmla="*/ 619320 w 7964775"/>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749663 w 7966972"/>
                <a:gd name="connsiteY6" fmla="*/ 653965 h 1039762"/>
                <a:gd name="connsiteX7" fmla="*/ 3142020 w 7966972"/>
                <a:gd name="connsiteY7" fmla="*/ 661054 h 1039762"/>
                <a:gd name="connsiteX8" fmla="*/ 3511551 w 7966972"/>
                <a:gd name="connsiteY8" fmla="*/ 596786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749663 w 7966972"/>
                <a:gd name="connsiteY6" fmla="*/ 653965 h 1039762"/>
                <a:gd name="connsiteX7" fmla="*/ 3142020 w 7966972"/>
                <a:gd name="connsiteY7" fmla="*/ 661054 h 1039762"/>
                <a:gd name="connsiteX8" fmla="*/ 3440113 w 7966972"/>
                <a:gd name="connsiteY8" fmla="*/ 677749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749663 w 7966972"/>
                <a:gd name="connsiteY6" fmla="*/ 653965 h 1039762"/>
                <a:gd name="connsiteX7" fmla="*/ 3051532 w 7966972"/>
                <a:gd name="connsiteY7" fmla="*/ 689629 h 1039762"/>
                <a:gd name="connsiteX8" fmla="*/ 3440113 w 7966972"/>
                <a:gd name="connsiteY8" fmla="*/ 677749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51532 w 7966972"/>
                <a:gd name="connsiteY7" fmla="*/ 689629 h 1039762"/>
                <a:gd name="connsiteX8" fmla="*/ 3440113 w 7966972"/>
                <a:gd name="connsiteY8" fmla="*/ 677749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70582 w 7966972"/>
                <a:gd name="connsiteY7" fmla="*/ 661054 h 1039762"/>
                <a:gd name="connsiteX8" fmla="*/ 3440113 w 7966972"/>
                <a:gd name="connsiteY8" fmla="*/ 677749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70582 w 7966972"/>
                <a:gd name="connsiteY7" fmla="*/ 661054 h 1039762"/>
                <a:gd name="connsiteX8" fmla="*/ 3440113 w 7966972"/>
                <a:gd name="connsiteY8" fmla="*/ 677749 h 1039762"/>
                <a:gd name="connsiteX9" fmla="*/ 3915355 w 7966972"/>
                <a:gd name="connsiteY9" fmla="*/ 598491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70582 w 7966972"/>
                <a:gd name="connsiteY7" fmla="*/ 661054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84870 w 7966972"/>
                <a:gd name="connsiteY7" fmla="*/ 722967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94395 w 7966972"/>
                <a:gd name="connsiteY7" fmla="*/ 703917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127732 w 7966972"/>
                <a:gd name="connsiteY7" fmla="*/ 689629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87725 w 7966972"/>
                <a:gd name="connsiteY6" fmla="*/ 696828 h 1039762"/>
                <a:gd name="connsiteX7" fmla="*/ 3127732 w 7966972"/>
                <a:gd name="connsiteY7" fmla="*/ 689629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79091 w 7966972"/>
                <a:gd name="connsiteY5" fmla="*/ 795423 h 1039762"/>
                <a:gd name="connsiteX6" fmla="*/ 2487725 w 7966972"/>
                <a:gd name="connsiteY6" fmla="*/ 696828 h 1039762"/>
                <a:gd name="connsiteX7" fmla="*/ 3127732 w 7966972"/>
                <a:gd name="connsiteY7" fmla="*/ 689629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499230 w 7966972"/>
                <a:gd name="connsiteY4" fmla="*/ 837294 h 1039762"/>
                <a:gd name="connsiteX5" fmla="*/ 1979091 w 7966972"/>
                <a:gd name="connsiteY5" fmla="*/ 795423 h 1039762"/>
                <a:gd name="connsiteX6" fmla="*/ 2487725 w 7966972"/>
                <a:gd name="connsiteY6" fmla="*/ 696828 h 1039762"/>
                <a:gd name="connsiteX7" fmla="*/ 3127732 w 7966972"/>
                <a:gd name="connsiteY7" fmla="*/ 689629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499230 w 7966972"/>
                <a:gd name="connsiteY4" fmla="*/ 837294 h 1039762"/>
                <a:gd name="connsiteX5" fmla="*/ 1979091 w 7966972"/>
                <a:gd name="connsiteY5" fmla="*/ 795423 h 1039762"/>
                <a:gd name="connsiteX6" fmla="*/ 2487725 w 7966972"/>
                <a:gd name="connsiteY6" fmla="*/ 696828 h 1039762"/>
                <a:gd name="connsiteX7" fmla="*/ 3127732 w 7966972"/>
                <a:gd name="connsiteY7" fmla="*/ 689629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088243 w 7966972"/>
                <a:gd name="connsiteY3" fmla="*/ 873048 h 1039762"/>
                <a:gd name="connsiteX4" fmla="*/ 1499230 w 7966972"/>
                <a:gd name="connsiteY4" fmla="*/ 837294 h 1039762"/>
                <a:gd name="connsiteX5" fmla="*/ 1979091 w 7966972"/>
                <a:gd name="connsiteY5" fmla="*/ 795423 h 1039762"/>
                <a:gd name="connsiteX6" fmla="*/ 2487725 w 7966972"/>
                <a:gd name="connsiteY6" fmla="*/ 696828 h 1039762"/>
                <a:gd name="connsiteX7" fmla="*/ 3127732 w 7966972"/>
                <a:gd name="connsiteY7" fmla="*/ 689629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088243 w 7966972"/>
                <a:gd name="connsiteY3" fmla="*/ 873048 h 1039762"/>
                <a:gd name="connsiteX4" fmla="*/ 1499230 w 7966972"/>
                <a:gd name="connsiteY4" fmla="*/ 837294 h 1039762"/>
                <a:gd name="connsiteX5" fmla="*/ 1979091 w 7966972"/>
                <a:gd name="connsiteY5" fmla="*/ 795423 h 1039762"/>
                <a:gd name="connsiteX6" fmla="*/ 2487725 w 7966972"/>
                <a:gd name="connsiteY6" fmla="*/ 696828 h 1039762"/>
                <a:gd name="connsiteX7" fmla="*/ 3127732 w 7966972"/>
                <a:gd name="connsiteY7" fmla="*/ 689629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754433 w 7966972"/>
                <a:gd name="connsiteY25" fmla="*/ 101246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088243 w 7966972"/>
                <a:gd name="connsiteY3" fmla="*/ 873048 h 1039762"/>
                <a:gd name="connsiteX4" fmla="*/ 1499230 w 7966972"/>
                <a:gd name="connsiteY4" fmla="*/ 837294 h 1039762"/>
                <a:gd name="connsiteX5" fmla="*/ 1979091 w 7966972"/>
                <a:gd name="connsiteY5" fmla="*/ 795423 h 1039762"/>
                <a:gd name="connsiteX6" fmla="*/ 2487725 w 7966972"/>
                <a:gd name="connsiteY6" fmla="*/ 696828 h 1039762"/>
                <a:gd name="connsiteX7" fmla="*/ 3127732 w 7966972"/>
                <a:gd name="connsiteY7" fmla="*/ 689629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754433 w 7966972"/>
                <a:gd name="connsiteY25" fmla="*/ 1012465 h 1039762"/>
                <a:gd name="connsiteX26" fmla="*/ 2675456 w 7966972"/>
                <a:gd name="connsiteY26" fmla="*/ 1005031 h 1039762"/>
                <a:gd name="connsiteX27" fmla="*/ 1659949 w 7966972"/>
                <a:gd name="connsiteY27" fmla="*/ 1032240 h 1039762"/>
                <a:gd name="connsiteX28" fmla="*/ 619320 w 7966972"/>
                <a:gd name="connsiteY28" fmla="*/ 1030472 h 1039762"/>
                <a:gd name="connsiteX0" fmla="*/ 619320 w 7966972"/>
                <a:gd name="connsiteY0" fmla="*/ 1030472 h 1031171"/>
                <a:gd name="connsiteX1" fmla="*/ 0 w 7966972"/>
                <a:gd name="connsiteY1" fmla="*/ 1021337 h 1031171"/>
                <a:gd name="connsiteX2" fmla="*/ 620991 w 7966972"/>
                <a:gd name="connsiteY2" fmla="*/ 905566 h 1031171"/>
                <a:gd name="connsiteX3" fmla="*/ 1088243 w 7966972"/>
                <a:gd name="connsiteY3" fmla="*/ 873048 h 1031171"/>
                <a:gd name="connsiteX4" fmla="*/ 1499230 w 7966972"/>
                <a:gd name="connsiteY4" fmla="*/ 837294 h 1031171"/>
                <a:gd name="connsiteX5" fmla="*/ 1979091 w 7966972"/>
                <a:gd name="connsiteY5" fmla="*/ 795423 h 1031171"/>
                <a:gd name="connsiteX6" fmla="*/ 2487725 w 7966972"/>
                <a:gd name="connsiteY6" fmla="*/ 696828 h 1031171"/>
                <a:gd name="connsiteX7" fmla="*/ 3127732 w 7966972"/>
                <a:gd name="connsiteY7" fmla="*/ 689629 h 1031171"/>
                <a:gd name="connsiteX8" fmla="*/ 3440113 w 7966972"/>
                <a:gd name="connsiteY8" fmla="*/ 677749 h 1031171"/>
                <a:gd name="connsiteX9" fmla="*/ 3915355 w 7966972"/>
                <a:gd name="connsiteY9" fmla="*/ 598491 h 1031171"/>
                <a:gd name="connsiteX10" fmla="*/ 4164466 w 7966972"/>
                <a:gd name="connsiteY10" fmla="*/ 510096 h 1031171"/>
                <a:gd name="connsiteX11" fmla="*/ 4621916 w 7966972"/>
                <a:gd name="connsiteY11" fmla="*/ 371750 h 1031171"/>
                <a:gd name="connsiteX12" fmla="*/ 5130554 w 7966972"/>
                <a:gd name="connsiteY12" fmla="*/ 275559 h 1031171"/>
                <a:gd name="connsiteX13" fmla="*/ 5473021 w 7966972"/>
                <a:gd name="connsiteY13" fmla="*/ 247668 h 1031171"/>
                <a:gd name="connsiteX14" fmla="*/ 5760598 w 7966972"/>
                <a:gd name="connsiteY14" fmla="*/ 203631 h 1031171"/>
                <a:gd name="connsiteX15" fmla="*/ 6095131 w 7966972"/>
                <a:gd name="connsiteY15" fmla="*/ 170036 h 1031171"/>
                <a:gd name="connsiteX16" fmla="*/ 6271900 w 7966972"/>
                <a:gd name="connsiteY16" fmla="*/ 109887 h 1031171"/>
                <a:gd name="connsiteX17" fmla="*/ 6570210 w 7966972"/>
                <a:gd name="connsiteY17" fmla="*/ 41600 h 1031171"/>
                <a:gd name="connsiteX18" fmla="*/ 6897573 w 7966972"/>
                <a:gd name="connsiteY18" fmla="*/ 2949 h 1031171"/>
                <a:gd name="connsiteX19" fmla="*/ 7262111 w 7966972"/>
                <a:gd name="connsiteY19" fmla="*/ 92882 h 1031171"/>
                <a:gd name="connsiteX20" fmla="*/ 7526242 w 7966972"/>
                <a:gd name="connsiteY20" fmla="*/ 162375 h 1031171"/>
                <a:gd name="connsiteX21" fmla="*/ 7966972 w 7966972"/>
                <a:gd name="connsiteY21" fmla="*/ 250089 h 1031171"/>
                <a:gd name="connsiteX22" fmla="*/ 7964708 w 7966972"/>
                <a:gd name="connsiteY22" fmla="*/ 726220 h 1031171"/>
                <a:gd name="connsiteX23" fmla="*/ 7022478 w 7966972"/>
                <a:gd name="connsiteY23" fmla="*/ 660899 h 1031171"/>
                <a:gd name="connsiteX24" fmla="*/ 5469535 w 7966972"/>
                <a:gd name="connsiteY24" fmla="*/ 721895 h 1031171"/>
                <a:gd name="connsiteX25" fmla="*/ 3754433 w 7966972"/>
                <a:gd name="connsiteY25" fmla="*/ 1012465 h 1031171"/>
                <a:gd name="connsiteX26" fmla="*/ 2675456 w 7966972"/>
                <a:gd name="connsiteY26" fmla="*/ 1005031 h 1031171"/>
                <a:gd name="connsiteX27" fmla="*/ 1636136 w 7966972"/>
                <a:gd name="connsiteY27" fmla="*/ 1008428 h 1031171"/>
                <a:gd name="connsiteX28" fmla="*/ 619320 w 7966972"/>
                <a:gd name="connsiteY28" fmla="*/ 1030472 h 1031171"/>
                <a:gd name="connsiteX0" fmla="*/ 643132 w 7966972"/>
                <a:gd name="connsiteY0" fmla="*/ 1011422 h 1021337"/>
                <a:gd name="connsiteX1" fmla="*/ 0 w 7966972"/>
                <a:gd name="connsiteY1" fmla="*/ 1021337 h 1021337"/>
                <a:gd name="connsiteX2" fmla="*/ 620991 w 7966972"/>
                <a:gd name="connsiteY2" fmla="*/ 905566 h 1021337"/>
                <a:gd name="connsiteX3" fmla="*/ 1088243 w 7966972"/>
                <a:gd name="connsiteY3" fmla="*/ 873048 h 1021337"/>
                <a:gd name="connsiteX4" fmla="*/ 1499230 w 7966972"/>
                <a:gd name="connsiteY4" fmla="*/ 837294 h 1021337"/>
                <a:gd name="connsiteX5" fmla="*/ 1979091 w 7966972"/>
                <a:gd name="connsiteY5" fmla="*/ 795423 h 1021337"/>
                <a:gd name="connsiteX6" fmla="*/ 2487725 w 7966972"/>
                <a:gd name="connsiteY6" fmla="*/ 696828 h 1021337"/>
                <a:gd name="connsiteX7" fmla="*/ 3127732 w 7966972"/>
                <a:gd name="connsiteY7" fmla="*/ 689629 h 1021337"/>
                <a:gd name="connsiteX8" fmla="*/ 3440113 w 7966972"/>
                <a:gd name="connsiteY8" fmla="*/ 677749 h 1021337"/>
                <a:gd name="connsiteX9" fmla="*/ 3915355 w 7966972"/>
                <a:gd name="connsiteY9" fmla="*/ 598491 h 1021337"/>
                <a:gd name="connsiteX10" fmla="*/ 4164466 w 7966972"/>
                <a:gd name="connsiteY10" fmla="*/ 510096 h 1021337"/>
                <a:gd name="connsiteX11" fmla="*/ 4621916 w 7966972"/>
                <a:gd name="connsiteY11" fmla="*/ 371750 h 1021337"/>
                <a:gd name="connsiteX12" fmla="*/ 5130554 w 7966972"/>
                <a:gd name="connsiteY12" fmla="*/ 275559 h 1021337"/>
                <a:gd name="connsiteX13" fmla="*/ 5473021 w 7966972"/>
                <a:gd name="connsiteY13" fmla="*/ 247668 h 1021337"/>
                <a:gd name="connsiteX14" fmla="*/ 5760598 w 7966972"/>
                <a:gd name="connsiteY14" fmla="*/ 203631 h 1021337"/>
                <a:gd name="connsiteX15" fmla="*/ 6095131 w 7966972"/>
                <a:gd name="connsiteY15" fmla="*/ 170036 h 1021337"/>
                <a:gd name="connsiteX16" fmla="*/ 6271900 w 7966972"/>
                <a:gd name="connsiteY16" fmla="*/ 109887 h 1021337"/>
                <a:gd name="connsiteX17" fmla="*/ 6570210 w 7966972"/>
                <a:gd name="connsiteY17" fmla="*/ 41600 h 1021337"/>
                <a:gd name="connsiteX18" fmla="*/ 6897573 w 7966972"/>
                <a:gd name="connsiteY18" fmla="*/ 2949 h 1021337"/>
                <a:gd name="connsiteX19" fmla="*/ 7262111 w 7966972"/>
                <a:gd name="connsiteY19" fmla="*/ 92882 h 1021337"/>
                <a:gd name="connsiteX20" fmla="*/ 7526242 w 7966972"/>
                <a:gd name="connsiteY20" fmla="*/ 162375 h 1021337"/>
                <a:gd name="connsiteX21" fmla="*/ 7966972 w 7966972"/>
                <a:gd name="connsiteY21" fmla="*/ 250089 h 1021337"/>
                <a:gd name="connsiteX22" fmla="*/ 7964708 w 7966972"/>
                <a:gd name="connsiteY22" fmla="*/ 726220 h 1021337"/>
                <a:gd name="connsiteX23" fmla="*/ 7022478 w 7966972"/>
                <a:gd name="connsiteY23" fmla="*/ 660899 h 1021337"/>
                <a:gd name="connsiteX24" fmla="*/ 5469535 w 7966972"/>
                <a:gd name="connsiteY24" fmla="*/ 721895 h 1021337"/>
                <a:gd name="connsiteX25" fmla="*/ 3754433 w 7966972"/>
                <a:gd name="connsiteY25" fmla="*/ 1012465 h 1021337"/>
                <a:gd name="connsiteX26" fmla="*/ 2675456 w 7966972"/>
                <a:gd name="connsiteY26" fmla="*/ 1005031 h 1021337"/>
                <a:gd name="connsiteX27" fmla="*/ 1636136 w 7966972"/>
                <a:gd name="connsiteY27" fmla="*/ 1008428 h 1021337"/>
                <a:gd name="connsiteX28" fmla="*/ 643132 w 7966972"/>
                <a:gd name="connsiteY28" fmla="*/ 1011422 h 102133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97216 w 7933634"/>
                <a:gd name="connsiteY12" fmla="*/ 275559 h 1017497"/>
                <a:gd name="connsiteX13" fmla="*/ 5439683 w 7933634"/>
                <a:gd name="connsiteY13" fmla="*/ 247668 h 1017497"/>
                <a:gd name="connsiteX14" fmla="*/ 5727260 w 7933634"/>
                <a:gd name="connsiteY14" fmla="*/ 203631 h 1017497"/>
                <a:gd name="connsiteX15" fmla="*/ 6061793 w 7933634"/>
                <a:gd name="connsiteY15" fmla="*/ 170036 h 1017497"/>
                <a:gd name="connsiteX16" fmla="*/ 6238562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97216 w 7933634"/>
                <a:gd name="connsiteY12" fmla="*/ 275559 h 1017497"/>
                <a:gd name="connsiteX13" fmla="*/ 5439683 w 7933634"/>
                <a:gd name="connsiteY13" fmla="*/ 247668 h 1017497"/>
                <a:gd name="connsiteX14" fmla="*/ 5727260 w 7933634"/>
                <a:gd name="connsiteY14" fmla="*/ 203631 h 1017497"/>
                <a:gd name="connsiteX15" fmla="*/ 6095130 w 7933634"/>
                <a:gd name="connsiteY15" fmla="*/ 136699 h 1017497"/>
                <a:gd name="connsiteX16" fmla="*/ 6238562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01966 w 7933634"/>
                <a:gd name="connsiteY12" fmla="*/ 304134 h 1017497"/>
                <a:gd name="connsiteX13" fmla="*/ 5439683 w 7933634"/>
                <a:gd name="connsiteY13" fmla="*/ 247668 h 1017497"/>
                <a:gd name="connsiteX14" fmla="*/ 5727260 w 7933634"/>
                <a:gd name="connsiteY14" fmla="*/ 203631 h 1017497"/>
                <a:gd name="connsiteX15" fmla="*/ 6095130 w 7933634"/>
                <a:gd name="connsiteY15" fmla="*/ 136699 h 1017497"/>
                <a:gd name="connsiteX16" fmla="*/ 6238562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01966 w 7933634"/>
                <a:gd name="connsiteY12" fmla="*/ 304134 h 1017497"/>
                <a:gd name="connsiteX13" fmla="*/ 5492070 w 7933634"/>
                <a:gd name="connsiteY13" fmla="*/ 247668 h 1017497"/>
                <a:gd name="connsiteX14" fmla="*/ 5727260 w 7933634"/>
                <a:gd name="connsiteY14" fmla="*/ 203631 h 1017497"/>
                <a:gd name="connsiteX15" fmla="*/ 6095130 w 7933634"/>
                <a:gd name="connsiteY15" fmla="*/ 136699 h 1017497"/>
                <a:gd name="connsiteX16" fmla="*/ 6238562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01966 w 7933634"/>
                <a:gd name="connsiteY12" fmla="*/ 304134 h 1017497"/>
                <a:gd name="connsiteX13" fmla="*/ 5492070 w 7933634"/>
                <a:gd name="connsiteY13" fmla="*/ 247668 h 1017497"/>
                <a:gd name="connsiteX14" fmla="*/ 5727260 w 7933634"/>
                <a:gd name="connsiteY14" fmla="*/ 203631 h 1017497"/>
                <a:gd name="connsiteX15" fmla="*/ 6095130 w 7933634"/>
                <a:gd name="connsiteY15" fmla="*/ 136699 h 1017497"/>
                <a:gd name="connsiteX16" fmla="*/ 6238562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01966 w 7933634"/>
                <a:gd name="connsiteY12" fmla="*/ 304134 h 1017497"/>
                <a:gd name="connsiteX13" fmla="*/ 5492070 w 7933634"/>
                <a:gd name="connsiteY13" fmla="*/ 247668 h 1017497"/>
                <a:gd name="connsiteX14" fmla="*/ 5765360 w 7933634"/>
                <a:gd name="connsiteY14" fmla="*/ 198869 h 1017497"/>
                <a:gd name="connsiteX15" fmla="*/ 6095130 w 7933634"/>
                <a:gd name="connsiteY15" fmla="*/ 136699 h 1017497"/>
                <a:gd name="connsiteX16" fmla="*/ 6238562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01966 w 7933634"/>
                <a:gd name="connsiteY12" fmla="*/ 304134 h 1017497"/>
                <a:gd name="connsiteX13" fmla="*/ 5492070 w 7933634"/>
                <a:gd name="connsiteY13" fmla="*/ 247668 h 1017497"/>
                <a:gd name="connsiteX14" fmla="*/ 5765360 w 7933634"/>
                <a:gd name="connsiteY14" fmla="*/ 198869 h 1017497"/>
                <a:gd name="connsiteX15" fmla="*/ 6095130 w 7933634"/>
                <a:gd name="connsiteY15" fmla="*/ 136699 h 1017497"/>
                <a:gd name="connsiteX16" fmla="*/ 6238562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01966 w 7933634"/>
                <a:gd name="connsiteY12" fmla="*/ 304134 h 1017497"/>
                <a:gd name="connsiteX13" fmla="*/ 5492070 w 7933634"/>
                <a:gd name="connsiteY13" fmla="*/ 247668 h 1017497"/>
                <a:gd name="connsiteX14" fmla="*/ 5765360 w 7933634"/>
                <a:gd name="connsiteY14" fmla="*/ 198869 h 1017497"/>
                <a:gd name="connsiteX15" fmla="*/ 6095130 w 7933634"/>
                <a:gd name="connsiteY15" fmla="*/ 136699 h 1017497"/>
                <a:gd name="connsiteX16" fmla="*/ 6238562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01966 w 7933634"/>
                <a:gd name="connsiteY12" fmla="*/ 304134 h 1017497"/>
                <a:gd name="connsiteX13" fmla="*/ 5492070 w 7933634"/>
                <a:gd name="connsiteY13" fmla="*/ 247668 h 1017497"/>
                <a:gd name="connsiteX14" fmla="*/ 5765360 w 7933634"/>
                <a:gd name="connsiteY14" fmla="*/ 198869 h 1017497"/>
                <a:gd name="connsiteX15" fmla="*/ 6095130 w 7933634"/>
                <a:gd name="connsiteY15" fmla="*/ 136699 h 1017497"/>
                <a:gd name="connsiteX16" fmla="*/ 6300474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01966 w 7933634"/>
                <a:gd name="connsiteY12" fmla="*/ 304134 h 1017497"/>
                <a:gd name="connsiteX13" fmla="*/ 5492070 w 7933634"/>
                <a:gd name="connsiteY13" fmla="*/ 247668 h 1017497"/>
                <a:gd name="connsiteX14" fmla="*/ 5765360 w 7933634"/>
                <a:gd name="connsiteY14" fmla="*/ 198869 h 1017497"/>
                <a:gd name="connsiteX15" fmla="*/ 6095130 w 7933634"/>
                <a:gd name="connsiteY15" fmla="*/ 136699 h 1017497"/>
                <a:gd name="connsiteX16" fmla="*/ 6300474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 name="connsiteX0" fmla="*/ 609794 w 7933634"/>
                <a:gd name="connsiteY0" fmla="*/ 1011422 h 1017497"/>
                <a:gd name="connsiteX1" fmla="*/ 0 w 7933634"/>
                <a:gd name="connsiteY1" fmla="*/ 1011812 h 1017497"/>
                <a:gd name="connsiteX2" fmla="*/ 587653 w 7933634"/>
                <a:gd name="connsiteY2" fmla="*/ 905566 h 1017497"/>
                <a:gd name="connsiteX3" fmla="*/ 1054905 w 7933634"/>
                <a:gd name="connsiteY3" fmla="*/ 873048 h 1017497"/>
                <a:gd name="connsiteX4" fmla="*/ 1465892 w 7933634"/>
                <a:gd name="connsiteY4" fmla="*/ 837294 h 1017497"/>
                <a:gd name="connsiteX5" fmla="*/ 1945753 w 7933634"/>
                <a:gd name="connsiteY5" fmla="*/ 795423 h 1017497"/>
                <a:gd name="connsiteX6" fmla="*/ 2454387 w 7933634"/>
                <a:gd name="connsiteY6" fmla="*/ 696828 h 1017497"/>
                <a:gd name="connsiteX7" fmla="*/ 3094394 w 7933634"/>
                <a:gd name="connsiteY7" fmla="*/ 689629 h 1017497"/>
                <a:gd name="connsiteX8" fmla="*/ 3406775 w 7933634"/>
                <a:gd name="connsiteY8" fmla="*/ 677749 h 1017497"/>
                <a:gd name="connsiteX9" fmla="*/ 3882017 w 7933634"/>
                <a:gd name="connsiteY9" fmla="*/ 598491 h 1017497"/>
                <a:gd name="connsiteX10" fmla="*/ 4131128 w 7933634"/>
                <a:gd name="connsiteY10" fmla="*/ 510096 h 1017497"/>
                <a:gd name="connsiteX11" fmla="*/ 4588578 w 7933634"/>
                <a:gd name="connsiteY11" fmla="*/ 371750 h 1017497"/>
                <a:gd name="connsiteX12" fmla="*/ 5001966 w 7933634"/>
                <a:gd name="connsiteY12" fmla="*/ 304134 h 1017497"/>
                <a:gd name="connsiteX13" fmla="*/ 5492070 w 7933634"/>
                <a:gd name="connsiteY13" fmla="*/ 247668 h 1017497"/>
                <a:gd name="connsiteX14" fmla="*/ 5765360 w 7933634"/>
                <a:gd name="connsiteY14" fmla="*/ 198869 h 1017497"/>
                <a:gd name="connsiteX15" fmla="*/ 6095130 w 7933634"/>
                <a:gd name="connsiteY15" fmla="*/ 136699 h 1017497"/>
                <a:gd name="connsiteX16" fmla="*/ 6300474 w 7933634"/>
                <a:gd name="connsiteY16" fmla="*/ 109887 h 1017497"/>
                <a:gd name="connsiteX17" fmla="*/ 6536872 w 7933634"/>
                <a:gd name="connsiteY17" fmla="*/ 41600 h 1017497"/>
                <a:gd name="connsiteX18" fmla="*/ 6864235 w 7933634"/>
                <a:gd name="connsiteY18" fmla="*/ 2949 h 1017497"/>
                <a:gd name="connsiteX19" fmla="*/ 7228773 w 7933634"/>
                <a:gd name="connsiteY19" fmla="*/ 92882 h 1017497"/>
                <a:gd name="connsiteX20" fmla="*/ 7492904 w 7933634"/>
                <a:gd name="connsiteY20" fmla="*/ 162375 h 1017497"/>
                <a:gd name="connsiteX21" fmla="*/ 7933634 w 7933634"/>
                <a:gd name="connsiteY21" fmla="*/ 250089 h 1017497"/>
                <a:gd name="connsiteX22" fmla="*/ 7931370 w 7933634"/>
                <a:gd name="connsiteY22" fmla="*/ 726220 h 1017497"/>
                <a:gd name="connsiteX23" fmla="*/ 6989140 w 7933634"/>
                <a:gd name="connsiteY23" fmla="*/ 660899 h 1017497"/>
                <a:gd name="connsiteX24" fmla="*/ 5436197 w 7933634"/>
                <a:gd name="connsiteY24" fmla="*/ 721895 h 1017497"/>
                <a:gd name="connsiteX25" fmla="*/ 3721095 w 7933634"/>
                <a:gd name="connsiteY25" fmla="*/ 1012465 h 1017497"/>
                <a:gd name="connsiteX26" fmla="*/ 2642118 w 7933634"/>
                <a:gd name="connsiteY26" fmla="*/ 1005031 h 1017497"/>
                <a:gd name="connsiteX27" fmla="*/ 1602798 w 7933634"/>
                <a:gd name="connsiteY27" fmla="*/ 1008428 h 1017497"/>
                <a:gd name="connsiteX28" fmla="*/ 609794 w 7933634"/>
                <a:gd name="connsiteY28" fmla="*/ 1011422 h 101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33634" h="1017497">
                  <a:moveTo>
                    <a:pt x="609794" y="1011422"/>
                  </a:moveTo>
                  <a:lnTo>
                    <a:pt x="0" y="1011812"/>
                  </a:lnTo>
                  <a:cubicBezTo>
                    <a:pt x="278" y="990994"/>
                    <a:pt x="411836" y="928693"/>
                    <a:pt x="587653" y="905566"/>
                  </a:cubicBezTo>
                  <a:cubicBezTo>
                    <a:pt x="763471" y="882439"/>
                    <a:pt x="908532" y="884427"/>
                    <a:pt x="1054905" y="873048"/>
                  </a:cubicBezTo>
                  <a:cubicBezTo>
                    <a:pt x="1201278" y="861669"/>
                    <a:pt x="1304065" y="857522"/>
                    <a:pt x="1465892" y="837294"/>
                  </a:cubicBezTo>
                  <a:lnTo>
                    <a:pt x="1945753" y="795423"/>
                  </a:lnTo>
                  <a:lnTo>
                    <a:pt x="2454387" y="696828"/>
                  </a:lnTo>
                  <a:cubicBezTo>
                    <a:pt x="2457995" y="695813"/>
                    <a:pt x="3090786" y="690644"/>
                    <a:pt x="3094394" y="689629"/>
                  </a:cubicBezTo>
                  <a:lnTo>
                    <a:pt x="3406775" y="677749"/>
                  </a:lnTo>
                  <a:cubicBezTo>
                    <a:pt x="3504201" y="665801"/>
                    <a:pt x="3784591" y="610439"/>
                    <a:pt x="3882017" y="598491"/>
                  </a:cubicBezTo>
                  <a:lnTo>
                    <a:pt x="4131128" y="510096"/>
                  </a:lnTo>
                  <a:lnTo>
                    <a:pt x="4588578" y="371750"/>
                  </a:lnTo>
                  <a:lnTo>
                    <a:pt x="5001966" y="304134"/>
                  </a:lnTo>
                  <a:cubicBezTo>
                    <a:pt x="5084333" y="288462"/>
                    <a:pt x="5391805" y="271084"/>
                    <a:pt x="5492070" y="247668"/>
                  </a:cubicBezTo>
                  <a:lnTo>
                    <a:pt x="5765360" y="198869"/>
                  </a:lnTo>
                  <a:cubicBezTo>
                    <a:pt x="5902710" y="169612"/>
                    <a:pt x="6005944" y="151529"/>
                    <a:pt x="6095130" y="136699"/>
                  </a:cubicBezTo>
                  <a:cubicBezTo>
                    <a:pt x="6184316" y="121869"/>
                    <a:pt x="6223698" y="117783"/>
                    <a:pt x="6300474" y="109887"/>
                  </a:cubicBezTo>
                  <a:cubicBezTo>
                    <a:pt x="6405824" y="85322"/>
                    <a:pt x="6442912" y="59423"/>
                    <a:pt x="6536872" y="41600"/>
                  </a:cubicBezTo>
                  <a:cubicBezTo>
                    <a:pt x="6630832" y="23777"/>
                    <a:pt x="6734582" y="-10186"/>
                    <a:pt x="6864235" y="2949"/>
                  </a:cubicBezTo>
                  <a:lnTo>
                    <a:pt x="7228773" y="92882"/>
                  </a:lnTo>
                  <a:cubicBezTo>
                    <a:pt x="7341496" y="108542"/>
                    <a:pt x="7380181" y="146715"/>
                    <a:pt x="7492904" y="162375"/>
                  </a:cubicBezTo>
                  <a:cubicBezTo>
                    <a:pt x="7624156" y="183892"/>
                    <a:pt x="7802382" y="228572"/>
                    <a:pt x="7933634" y="250089"/>
                  </a:cubicBezTo>
                  <a:cubicBezTo>
                    <a:pt x="7932046" y="420745"/>
                    <a:pt x="7932958" y="555564"/>
                    <a:pt x="7931370" y="726220"/>
                  </a:cubicBezTo>
                  <a:lnTo>
                    <a:pt x="6989140" y="660899"/>
                  </a:lnTo>
                  <a:cubicBezTo>
                    <a:pt x="6637531" y="652608"/>
                    <a:pt x="5980871" y="663301"/>
                    <a:pt x="5436197" y="721895"/>
                  </a:cubicBezTo>
                  <a:cubicBezTo>
                    <a:pt x="4891523" y="780489"/>
                    <a:pt x="4165488" y="947452"/>
                    <a:pt x="3721095" y="1012465"/>
                  </a:cubicBezTo>
                  <a:cubicBezTo>
                    <a:pt x="3224748" y="1015132"/>
                    <a:pt x="2989828" y="991056"/>
                    <a:pt x="2642118" y="1005031"/>
                  </a:cubicBezTo>
                  <a:cubicBezTo>
                    <a:pt x="2294408" y="1019006"/>
                    <a:pt x="1977165" y="999498"/>
                    <a:pt x="1602798" y="1008428"/>
                  </a:cubicBezTo>
                  <a:cubicBezTo>
                    <a:pt x="1067384" y="1024680"/>
                    <a:pt x="873401" y="1014810"/>
                    <a:pt x="609794" y="1011422"/>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69" name="TextBox 68"/>
          <p:cNvSpPr txBox="1"/>
          <p:nvPr/>
        </p:nvSpPr>
        <p:spPr>
          <a:xfrm>
            <a:off x="214911" y="1219200"/>
            <a:ext cx="1463862" cy="523220"/>
          </a:xfrm>
          <a:prstGeom prst="rect">
            <a:avLst/>
          </a:prstGeom>
          <a:noFill/>
        </p:spPr>
        <p:txBody>
          <a:bodyPr wrap="none" rtlCol="0">
            <a:spAutoFit/>
          </a:bodyPr>
          <a:lstStyle/>
          <a:p>
            <a:r>
              <a:rPr lang="en-US" sz="2800" dirty="0">
                <a:solidFill>
                  <a:schemeClr val="bg2">
                    <a:lumMod val="50000"/>
                  </a:schemeClr>
                </a:solidFill>
              </a:rPr>
              <a:t> </a:t>
            </a:r>
            <a:r>
              <a:rPr lang="en-US" sz="2800" dirty="0"/>
              <a:t>5o </a:t>
            </a:r>
            <a:r>
              <a:rPr lang="en-US" sz="2800" dirty="0" err="1"/>
              <a:t>mya</a:t>
            </a:r>
            <a:endParaRPr lang="en-US" sz="2800" dirty="0"/>
          </a:p>
        </p:txBody>
      </p:sp>
      <mc:AlternateContent xmlns:mc="http://schemas.openxmlformats.org/markup-compatibility/2006" xmlns:p14="http://schemas.microsoft.com/office/powerpoint/2010/main">
        <mc:Choice Requires="p14">
          <p:contentPart p14:bwMode="auto" r:id="rId5">
            <p14:nvContentPartPr>
              <p14:cNvPr id="70" name="Ink 69">
                <a:extLst>
                  <a:ext uri="{FF2B5EF4-FFF2-40B4-BE49-F238E27FC236}">
                    <a16:creationId xmlns:a16="http://schemas.microsoft.com/office/drawing/2014/main" id="{C35DFBD1-EEE8-4046-69C7-EE098836462E}"/>
                  </a:ext>
                </a:extLst>
              </p14:cNvPr>
              <p14:cNvContentPartPr/>
              <p14:nvPr/>
            </p14:nvContentPartPr>
            <p14:xfrm>
              <a:off x="1961640" y="1974960"/>
              <a:ext cx="4676400" cy="4219200"/>
            </p14:xfrm>
          </p:contentPart>
        </mc:Choice>
        <mc:Fallback xmlns="">
          <p:pic>
            <p:nvPicPr>
              <p:cNvPr id="70" name="Ink 69">
                <a:extLst>
                  <a:ext uri="{FF2B5EF4-FFF2-40B4-BE49-F238E27FC236}">
                    <a16:creationId xmlns:a16="http://schemas.microsoft.com/office/drawing/2014/main" id="{C35DFBD1-EEE8-4046-69C7-EE098836462E}"/>
                  </a:ext>
                </a:extLst>
              </p:cNvPr>
              <p:cNvPicPr/>
              <p:nvPr/>
            </p:nvPicPr>
            <p:blipFill>
              <a:blip r:embed="rId6"/>
              <a:stretch>
                <a:fillRect/>
              </a:stretch>
            </p:blipFill>
            <p:spPr>
              <a:xfrm>
                <a:off x="1952280" y="1965600"/>
                <a:ext cx="4695120" cy="4237920"/>
              </a:xfrm>
              <a:prstGeom prst="rect">
                <a:avLst/>
              </a:prstGeom>
            </p:spPr>
          </p:pic>
        </mc:Fallback>
      </mc:AlternateContent>
    </p:spTree>
    <p:extLst>
      <p:ext uri="{BB962C8B-B14F-4D97-AF65-F5344CB8AC3E}">
        <p14:creationId xmlns:p14="http://schemas.microsoft.com/office/powerpoint/2010/main" val="423033373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21442"/>
            <a:chOff x="978408" y="36576"/>
            <a:chExt cx="7346950" cy="4533900"/>
          </a:xfrm>
        </p:grpSpPr>
        <p:pic>
          <p:nvPicPr>
            <p:cNvPr id="3" name="Picture 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4695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 name="Group 96"/>
          <p:cNvGrpSpPr>
            <a:grpSpLocks noChangeAspect="1"/>
          </p:cNvGrpSpPr>
          <p:nvPr/>
        </p:nvGrpSpPr>
        <p:grpSpPr>
          <a:xfrm>
            <a:off x="1709928" y="4471416"/>
            <a:ext cx="5486400" cy="1465474"/>
            <a:chOff x="943272" y="4681728"/>
            <a:chExt cx="7350336" cy="1963351"/>
          </a:xfrm>
        </p:grpSpPr>
        <p:sp>
          <p:nvSpPr>
            <p:cNvPr id="98" name="Freeform 97"/>
            <p:cNvSpPr/>
            <p:nvPr/>
          </p:nvSpPr>
          <p:spPr>
            <a:xfrm>
              <a:off x="978408" y="5068172"/>
              <a:ext cx="7304108" cy="1523300"/>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901180 w 8323869"/>
                <a:gd name="connsiteY35" fmla="*/ 622169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09328 w 8323869"/>
                <a:gd name="connsiteY34" fmla="*/ 961534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323869 w 8323869"/>
                <a:gd name="connsiteY0" fmla="*/ 0 h 2130458"/>
                <a:gd name="connsiteX1" fmla="*/ 7937370 w 8323869"/>
                <a:gd name="connsiteY1" fmla="*/ 9427 h 2130458"/>
                <a:gd name="connsiteX2" fmla="*/ 7645139 w 8323869"/>
                <a:gd name="connsiteY2" fmla="*/ 37707 h 2130458"/>
                <a:gd name="connsiteX3" fmla="*/ 7331870 w 8323869"/>
                <a:gd name="connsiteY3" fmla="*/ 98637 h 2130458"/>
                <a:gd name="connsiteX4" fmla="*/ 7098384 w 8323869"/>
                <a:gd name="connsiteY4" fmla="*/ 160255 h 2130458"/>
                <a:gd name="connsiteX5" fmla="*/ 6825007 w 8323869"/>
                <a:gd name="connsiteY5" fmla="*/ 169683 h 2130458"/>
                <a:gd name="connsiteX6" fmla="*/ 6627044 w 8323869"/>
                <a:gd name="connsiteY6" fmla="*/ 131975 h 2130458"/>
                <a:gd name="connsiteX7" fmla="*/ 6515960 w 8323869"/>
                <a:gd name="connsiteY7" fmla="*/ 105364 h 2130458"/>
                <a:gd name="connsiteX8" fmla="*/ 6391374 w 8323869"/>
                <a:gd name="connsiteY8" fmla="*/ 94268 h 2130458"/>
                <a:gd name="connsiteX9" fmla="*/ 6099143 w 8323869"/>
                <a:gd name="connsiteY9" fmla="*/ 84841 h 2130458"/>
                <a:gd name="connsiteX10" fmla="*/ 5637229 w 8323869"/>
                <a:gd name="connsiteY10" fmla="*/ 84841 h 2130458"/>
                <a:gd name="connsiteX11" fmla="*/ 5382706 w 8323869"/>
                <a:gd name="connsiteY11" fmla="*/ 84841 h 2130458"/>
                <a:gd name="connsiteX12" fmla="*/ 5277710 w 8323869"/>
                <a:gd name="connsiteY12" fmla="*/ 88695 h 2130458"/>
                <a:gd name="connsiteX13" fmla="*/ 5194170 w 8323869"/>
                <a:gd name="connsiteY13" fmla="*/ 122548 h 2130458"/>
                <a:gd name="connsiteX14" fmla="*/ 4826524 w 8323869"/>
                <a:gd name="connsiteY14" fmla="*/ 150829 h 2130458"/>
                <a:gd name="connsiteX15" fmla="*/ 4411745 w 8323869"/>
                <a:gd name="connsiteY15" fmla="*/ 254524 h 2130458"/>
                <a:gd name="connsiteX16" fmla="*/ 3930978 w 8323869"/>
                <a:gd name="connsiteY16" fmla="*/ 292231 h 2130458"/>
                <a:gd name="connsiteX17" fmla="*/ 3450211 w 8323869"/>
                <a:gd name="connsiteY17" fmla="*/ 367645 h 2130458"/>
                <a:gd name="connsiteX18" fmla="*/ 2818615 w 8323869"/>
                <a:gd name="connsiteY18" fmla="*/ 339365 h 2130458"/>
                <a:gd name="connsiteX19" fmla="*/ 2375555 w 8323869"/>
                <a:gd name="connsiteY19" fmla="*/ 320511 h 2130458"/>
                <a:gd name="connsiteX20" fmla="*/ 1838227 w 8323869"/>
                <a:gd name="connsiteY20" fmla="*/ 367645 h 2130458"/>
                <a:gd name="connsiteX21" fmla="*/ 1404594 w 8323869"/>
                <a:gd name="connsiteY21" fmla="*/ 311084 h 2130458"/>
                <a:gd name="connsiteX22" fmla="*/ 989815 w 8323869"/>
                <a:gd name="connsiteY22" fmla="*/ 169682 h 2130458"/>
                <a:gd name="connsiteX23" fmla="*/ 848413 w 8323869"/>
                <a:gd name="connsiteY23" fmla="*/ 84841 h 2130458"/>
                <a:gd name="connsiteX24" fmla="*/ 712068 w 8323869"/>
                <a:gd name="connsiteY24" fmla="*/ 51699 h 2130458"/>
                <a:gd name="connsiteX25" fmla="*/ 497731 w 8323869"/>
                <a:gd name="connsiteY25" fmla="*/ 49220 h 2130458"/>
                <a:gd name="connsiteX26" fmla="*/ 0 w 8323869"/>
                <a:gd name="connsiteY26" fmla="*/ 47134 h 2130458"/>
                <a:gd name="connsiteX27" fmla="*/ 28281 w 8323869"/>
                <a:gd name="connsiteY27" fmla="*/ 226243 h 2130458"/>
                <a:gd name="connsiteX28" fmla="*/ 28281 w 8323869"/>
                <a:gd name="connsiteY28" fmla="*/ 311084 h 2130458"/>
                <a:gd name="connsiteX29" fmla="*/ 37708 w 8323869"/>
                <a:gd name="connsiteY29" fmla="*/ 2130458 h 2130458"/>
                <a:gd name="connsiteX30" fmla="*/ 999242 w 8323869"/>
                <a:gd name="connsiteY30" fmla="*/ 1904214 h 2130458"/>
                <a:gd name="connsiteX31" fmla="*/ 2318994 w 8323869"/>
                <a:gd name="connsiteY31" fmla="*/ 1498862 h 2130458"/>
                <a:gd name="connsiteX32" fmla="*/ 3648174 w 8323869"/>
                <a:gd name="connsiteY32" fmla="*/ 1263192 h 2130458"/>
                <a:gd name="connsiteX33" fmla="*/ 3827283 w 8323869"/>
                <a:gd name="connsiteY33" fmla="*/ 1263192 h 2130458"/>
                <a:gd name="connsiteX34" fmla="*/ 5128181 w 8323869"/>
                <a:gd name="connsiteY34" fmla="*/ 1036948 h 2130458"/>
                <a:gd name="connsiteX35" fmla="*/ 5656083 w 8323869"/>
                <a:gd name="connsiteY35" fmla="*/ 942681 h 2130458"/>
                <a:gd name="connsiteX36" fmla="*/ 6655324 w 8323869"/>
                <a:gd name="connsiteY36" fmla="*/ 876693 h 2130458"/>
                <a:gd name="connsiteX37" fmla="*/ 7484883 w 8323869"/>
                <a:gd name="connsiteY37" fmla="*/ 1159497 h 2130458"/>
                <a:gd name="connsiteX38" fmla="*/ 8239027 w 8323869"/>
                <a:gd name="connsiteY38" fmla="*/ 1140643 h 2130458"/>
                <a:gd name="connsiteX39" fmla="*/ 8323869 w 8323869"/>
                <a:gd name="connsiteY39" fmla="*/ 1131216 h 2130458"/>
                <a:gd name="connsiteX40" fmla="*/ 8323869 w 8323869"/>
                <a:gd name="connsiteY40" fmla="*/ 0 h 2130458"/>
                <a:gd name="connsiteX0" fmla="*/ 8292913 w 8323869"/>
                <a:gd name="connsiteY0" fmla="*/ 0 h 2128077"/>
                <a:gd name="connsiteX1" fmla="*/ 7937370 w 8323869"/>
                <a:gd name="connsiteY1" fmla="*/ 7046 h 2128077"/>
                <a:gd name="connsiteX2" fmla="*/ 7645139 w 8323869"/>
                <a:gd name="connsiteY2" fmla="*/ 35326 h 2128077"/>
                <a:gd name="connsiteX3" fmla="*/ 7331870 w 8323869"/>
                <a:gd name="connsiteY3" fmla="*/ 96256 h 2128077"/>
                <a:gd name="connsiteX4" fmla="*/ 7098384 w 8323869"/>
                <a:gd name="connsiteY4" fmla="*/ 157874 h 2128077"/>
                <a:gd name="connsiteX5" fmla="*/ 6825007 w 8323869"/>
                <a:gd name="connsiteY5" fmla="*/ 167302 h 2128077"/>
                <a:gd name="connsiteX6" fmla="*/ 6627044 w 8323869"/>
                <a:gd name="connsiteY6" fmla="*/ 129594 h 2128077"/>
                <a:gd name="connsiteX7" fmla="*/ 6515960 w 8323869"/>
                <a:gd name="connsiteY7" fmla="*/ 102983 h 2128077"/>
                <a:gd name="connsiteX8" fmla="*/ 6391374 w 8323869"/>
                <a:gd name="connsiteY8" fmla="*/ 91887 h 2128077"/>
                <a:gd name="connsiteX9" fmla="*/ 6099143 w 8323869"/>
                <a:gd name="connsiteY9" fmla="*/ 82460 h 2128077"/>
                <a:gd name="connsiteX10" fmla="*/ 5637229 w 8323869"/>
                <a:gd name="connsiteY10" fmla="*/ 82460 h 2128077"/>
                <a:gd name="connsiteX11" fmla="*/ 5382706 w 8323869"/>
                <a:gd name="connsiteY11" fmla="*/ 82460 h 2128077"/>
                <a:gd name="connsiteX12" fmla="*/ 5277710 w 8323869"/>
                <a:gd name="connsiteY12" fmla="*/ 86314 h 2128077"/>
                <a:gd name="connsiteX13" fmla="*/ 5194170 w 8323869"/>
                <a:gd name="connsiteY13" fmla="*/ 120167 h 2128077"/>
                <a:gd name="connsiteX14" fmla="*/ 4826524 w 8323869"/>
                <a:gd name="connsiteY14" fmla="*/ 148448 h 2128077"/>
                <a:gd name="connsiteX15" fmla="*/ 4411745 w 8323869"/>
                <a:gd name="connsiteY15" fmla="*/ 252143 h 2128077"/>
                <a:gd name="connsiteX16" fmla="*/ 3930978 w 8323869"/>
                <a:gd name="connsiteY16" fmla="*/ 289850 h 2128077"/>
                <a:gd name="connsiteX17" fmla="*/ 3450211 w 8323869"/>
                <a:gd name="connsiteY17" fmla="*/ 365264 h 2128077"/>
                <a:gd name="connsiteX18" fmla="*/ 2818615 w 8323869"/>
                <a:gd name="connsiteY18" fmla="*/ 336984 h 2128077"/>
                <a:gd name="connsiteX19" fmla="*/ 2375555 w 8323869"/>
                <a:gd name="connsiteY19" fmla="*/ 318130 h 2128077"/>
                <a:gd name="connsiteX20" fmla="*/ 1838227 w 8323869"/>
                <a:gd name="connsiteY20" fmla="*/ 365264 h 2128077"/>
                <a:gd name="connsiteX21" fmla="*/ 1404594 w 8323869"/>
                <a:gd name="connsiteY21" fmla="*/ 308703 h 2128077"/>
                <a:gd name="connsiteX22" fmla="*/ 989815 w 8323869"/>
                <a:gd name="connsiteY22" fmla="*/ 167301 h 2128077"/>
                <a:gd name="connsiteX23" fmla="*/ 848413 w 8323869"/>
                <a:gd name="connsiteY23" fmla="*/ 82460 h 2128077"/>
                <a:gd name="connsiteX24" fmla="*/ 712068 w 8323869"/>
                <a:gd name="connsiteY24" fmla="*/ 49318 h 2128077"/>
                <a:gd name="connsiteX25" fmla="*/ 497731 w 8323869"/>
                <a:gd name="connsiteY25" fmla="*/ 46839 h 2128077"/>
                <a:gd name="connsiteX26" fmla="*/ 0 w 8323869"/>
                <a:gd name="connsiteY26" fmla="*/ 44753 h 2128077"/>
                <a:gd name="connsiteX27" fmla="*/ 28281 w 8323869"/>
                <a:gd name="connsiteY27" fmla="*/ 223862 h 2128077"/>
                <a:gd name="connsiteX28" fmla="*/ 28281 w 8323869"/>
                <a:gd name="connsiteY28" fmla="*/ 308703 h 2128077"/>
                <a:gd name="connsiteX29" fmla="*/ 37708 w 8323869"/>
                <a:gd name="connsiteY29" fmla="*/ 2128077 h 2128077"/>
                <a:gd name="connsiteX30" fmla="*/ 999242 w 8323869"/>
                <a:gd name="connsiteY30" fmla="*/ 1901833 h 2128077"/>
                <a:gd name="connsiteX31" fmla="*/ 2318994 w 8323869"/>
                <a:gd name="connsiteY31" fmla="*/ 1496481 h 2128077"/>
                <a:gd name="connsiteX32" fmla="*/ 3648174 w 8323869"/>
                <a:gd name="connsiteY32" fmla="*/ 1260811 h 2128077"/>
                <a:gd name="connsiteX33" fmla="*/ 3827283 w 8323869"/>
                <a:gd name="connsiteY33" fmla="*/ 1260811 h 2128077"/>
                <a:gd name="connsiteX34" fmla="*/ 5128181 w 8323869"/>
                <a:gd name="connsiteY34" fmla="*/ 1034567 h 2128077"/>
                <a:gd name="connsiteX35" fmla="*/ 5656083 w 8323869"/>
                <a:gd name="connsiteY35" fmla="*/ 940300 h 2128077"/>
                <a:gd name="connsiteX36" fmla="*/ 6655324 w 8323869"/>
                <a:gd name="connsiteY36" fmla="*/ 874312 h 2128077"/>
                <a:gd name="connsiteX37" fmla="*/ 7484883 w 8323869"/>
                <a:gd name="connsiteY37" fmla="*/ 1157116 h 2128077"/>
                <a:gd name="connsiteX38" fmla="*/ 8239027 w 8323869"/>
                <a:gd name="connsiteY38" fmla="*/ 1138262 h 2128077"/>
                <a:gd name="connsiteX39" fmla="*/ 8323869 w 8323869"/>
                <a:gd name="connsiteY39" fmla="*/ 1128835 h 2128077"/>
                <a:gd name="connsiteX40" fmla="*/ 8292913 w 8323869"/>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28281 w 8292913"/>
                <a:gd name="connsiteY28" fmla="*/ 308703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28281 w 8292913"/>
                <a:gd name="connsiteY27" fmla="*/ 223862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92913 w 8292913"/>
                <a:gd name="connsiteY0" fmla="*/ 0 h 2128077"/>
                <a:gd name="connsiteX1" fmla="*/ 7937370 w 8292913"/>
                <a:gd name="connsiteY1" fmla="*/ 7046 h 2128077"/>
                <a:gd name="connsiteX2" fmla="*/ 7645139 w 8292913"/>
                <a:gd name="connsiteY2" fmla="*/ 35326 h 2128077"/>
                <a:gd name="connsiteX3" fmla="*/ 7331870 w 8292913"/>
                <a:gd name="connsiteY3" fmla="*/ 96256 h 2128077"/>
                <a:gd name="connsiteX4" fmla="*/ 7098384 w 8292913"/>
                <a:gd name="connsiteY4" fmla="*/ 157874 h 2128077"/>
                <a:gd name="connsiteX5" fmla="*/ 6825007 w 8292913"/>
                <a:gd name="connsiteY5" fmla="*/ 167302 h 2128077"/>
                <a:gd name="connsiteX6" fmla="*/ 6627044 w 8292913"/>
                <a:gd name="connsiteY6" fmla="*/ 129594 h 2128077"/>
                <a:gd name="connsiteX7" fmla="*/ 6515960 w 8292913"/>
                <a:gd name="connsiteY7" fmla="*/ 102983 h 2128077"/>
                <a:gd name="connsiteX8" fmla="*/ 6391374 w 8292913"/>
                <a:gd name="connsiteY8" fmla="*/ 91887 h 2128077"/>
                <a:gd name="connsiteX9" fmla="*/ 6099143 w 8292913"/>
                <a:gd name="connsiteY9" fmla="*/ 82460 h 2128077"/>
                <a:gd name="connsiteX10" fmla="*/ 5637229 w 8292913"/>
                <a:gd name="connsiteY10" fmla="*/ 82460 h 2128077"/>
                <a:gd name="connsiteX11" fmla="*/ 5382706 w 8292913"/>
                <a:gd name="connsiteY11" fmla="*/ 82460 h 2128077"/>
                <a:gd name="connsiteX12" fmla="*/ 5277710 w 8292913"/>
                <a:gd name="connsiteY12" fmla="*/ 86314 h 2128077"/>
                <a:gd name="connsiteX13" fmla="*/ 5194170 w 8292913"/>
                <a:gd name="connsiteY13" fmla="*/ 120167 h 2128077"/>
                <a:gd name="connsiteX14" fmla="*/ 4826524 w 8292913"/>
                <a:gd name="connsiteY14" fmla="*/ 148448 h 2128077"/>
                <a:gd name="connsiteX15" fmla="*/ 4411745 w 8292913"/>
                <a:gd name="connsiteY15" fmla="*/ 252143 h 2128077"/>
                <a:gd name="connsiteX16" fmla="*/ 3930978 w 8292913"/>
                <a:gd name="connsiteY16" fmla="*/ 289850 h 2128077"/>
                <a:gd name="connsiteX17" fmla="*/ 3450211 w 8292913"/>
                <a:gd name="connsiteY17" fmla="*/ 365264 h 2128077"/>
                <a:gd name="connsiteX18" fmla="*/ 2818615 w 8292913"/>
                <a:gd name="connsiteY18" fmla="*/ 336984 h 2128077"/>
                <a:gd name="connsiteX19" fmla="*/ 2375555 w 8292913"/>
                <a:gd name="connsiteY19" fmla="*/ 318130 h 2128077"/>
                <a:gd name="connsiteX20" fmla="*/ 1838227 w 8292913"/>
                <a:gd name="connsiteY20" fmla="*/ 365264 h 2128077"/>
                <a:gd name="connsiteX21" fmla="*/ 1404594 w 8292913"/>
                <a:gd name="connsiteY21" fmla="*/ 308703 h 2128077"/>
                <a:gd name="connsiteX22" fmla="*/ 989815 w 8292913"/>
                <a:gd name="connsiteY22" fmla="*/ 167301 h 2128077"/>
                <a:gd name="connsiteX23" fmla="*/ 848413 w 8292913"/>
                <a:gd name="connsiteY23" fmla="*/ 82460 h 2128077"/>
                <a:gd name="connsiteX24" fmla="*/ 712068 w 8292913"/>
                <a:gd name="connsiteY24" fmla="*/ 49318 h 2128077"/>
                <a:gd name="connsiteX25" fmla="*/ 497731 w 8292913"/>
                <a:gd name="connsiteY25" fmla="*/ 46839 h 2128077"/>
                <a:gd name="connsiteX26" fmla="*/ 0 w 8292913"/>
                <a:gd name="connsiteY26" fmla="*/ 44753 h 2128077"/>
                <a:gd name="connsiteX27" fmla="*/ 16375 w 8292913"/>
                <a:gd name="connsiteY27" fmla="*/ 207194 h 2128077"/>
                <a:gd name="connsiteX28" fmla="*/ 13993 w 8292913"/>
                <a:gd name="connsiteY28" fmla="*/ 339659 h 2128077"/>
                <a:gd name="connsiteX29" fmla="*/ 37708 w 8292913"/>
                <a:gd name="connsiteY29" fmla="*/ 2128077 h 2128077"/>
                <a:gd name="connsiteX30" fmla="*/ 999242 w 8292913"/>
                <a:gd name="connsiteY30" fmla="*/ 1901833 h 2128077"/>
                <a:gd name="connsiteX31" fmla="*/ 2318994 w 8292913"/>
                <a:gd name="connsiteY31" fmla="*/ 1496481 h 2128077"/>
                <a:gd name="connsiteX32" fmla="*/ 3648174 w 8292913"/>
                <a:gd name="connsiteY32" fmla="*/ 1260811 h 2128077"/>
                <a:gd name="connsiteX33" fmla="*/ 3827283 w 8292913"/>
                <a:gd name="connsiteY33" fmla="*/ 1260811 h 2128077"/>
                <a:gd name="connsiteX34" fmla="*/ 5128181 w 8292913"/>
                <a:gd name="connsiteY34" fmla="*/ 1034567 h 2128077"/>
                <a:gd name="connsiteX35" fmla="*/ 5656083 w 8292913"/>
                <a:gd name="connsiteY35" fmla="*/ 940300 h 2128077"/>
                <a:gd name="connsiteX36" fmla="*/ 6655324 w 8292913"/>
                <a:gd name="connsiteY36" fmla="*/ 874312 h 2128077"/>
                <a:gd name="connsiteX37" fmla="*/ 7484883 w 8292913"/>
                <a:gd name="connsiteY37" fmla="*/ 1157116 h 2128077"/>
                <a:gd name="connsiteX38" fmla="*/ 8239027 w 8292913"/>
                <a:gd name="connsiteY38" fmla="*/ 1138262 h 2128077"/>
                <a:gd name="connsiteX39" fmla="*/ 8285769 w 8292913"/>
                <a:gd name="connsiteY39" fmla="*/ 1140741 h 2128077"/>
                <a:gd name="connsiteX40" fmla="*/ 8292913 w 8292913"/>
                <a:gd name="connsiteY40" fmla="*/ 0 h 2128077"/>
                <a:gd name="connsiteX0" fmla="*/ 8278920 w 8278920"/>
                <a:gd name="connsiteY0" fmla="*/ 0 h 2128077"/>
                <a:gd name="connsiteX1" fmla="*/ 7923377 w 8278920"/>
                <a:gd name="connsiteY1" fmla="*/ 7046 h 2128077"/>
                <a:gd name="connsiteX2" fmla="*/ 7631146 w 8278920"/>
                <a:gd name="connsiteY2" fmla="*/ 35326 h 2128077"/>
                <a:gd name="connsiteX3" fmla="*/ 7317877 w 8278920"/>
                <a:gd name="connsiteY3" fmla="*/ 96256 h 2128077"/>
                <a:gd name="connsiteX4" fmla="*/ 7084391 w 8278920"/>
                <a:gd name="connsiteY4" fmla="*/ 157874 h 2128077"/>
                <a:gd name="connsiteX5" fmla="*/ 6811014 w 8278920"/>
                <a:gd name="connsiteY5" fmla="*/ 167302 h 2128077"/>
                <a:gd name="connsiteX6" fmla="*/ 6613051 w 8278920"/>
                <a:gd name="connsiteY6" fmla="*/ 129594 h 2128077"/>
                <a:gd name="connsiteX7" fmla="*/ 6501967 w 8278920"/>
                <a:gd name="connsiteY7" fmla="*/ 102983 h 2128077"/>
                <a:gd name="connsiteX8" fmla="*/ 6377381 w 8278920"/>
                <a:gd name="connsiteY8" fmla="*/ 91887 h 2128077"/>
                <a:gd name="connsiteX9" fmla="*/ 6085150 w 8278920"/>
                <a:gd name="connsiteY9" fmla="*/ 82460 h 2128077"/>
                <a:gd name="connsiteX10" fmla="*/ 5623236 w 8278920"/>
                <a:gd name="connsiteY10" fmla="*/ 82460 h 2128077"/>
                <a:gd name="connsiteX11" fmla="*/ 5368713 w 8278920"/>
                <a:gd name="connsiteY11" fmla="*/ 82460 h 2128077"/>
                <a:gd name="connsiteX12" fmla="*/ 5263717 w 8278920"/>
                <a:gd name="connsiteY12" fmla="*/ 86314 h 2128077"/>
                <a:gd name="connsiteX13" fmla="*/ 5180177 w 8278920"/>
                <a:gd name="connsiteY13" fmla="*/ 120167 h 2128077"/>
                <a:gd name="connsiteX14" fmla="*/ 4812531 w 8278920"/>
                <a:gd name="connsiteY14" fmla="*/ 148448 h 2128077"/>
                <a:gd name="connsiteX15" fmla="*/ 4397752 w 8278920"/>
                <a:gd name="connsiteY15" fmla="*/ 252143 h 2128077"/>
                <a:gd name="connsiteX16" fmla="*/ 3916985 w 8278920"/>
                <a:gd name="connsiteY16" fmla="*/ 289850 h 2128077"/>
                <a:gd name="connsiteX17" fmla="*/ 3436218 w 8278920"/>
                <a:gd name="connsiteY17" fmla="*/ 365264 h 2128077"/>
                <a:gd name="connsiteX18" fmla="*/ 2804622 w 8278920"/>
                <a:gd name="connsiteY18" fmla="*/ 336984 h 2128077"/>
                <a:gd name="connsiteX19" fmla="*/ 2361562 w 8278920"/>
                <a:gd name="connsiteY19" fmla="*/ 318130 h 2128077"/>
                <a:gd name="connsiteX20" fmla="*/ 1824234 w 8278920"/>
                <a:gd name="connsiteY20" fmla="*/ 365264 h 2128077"/>
                <a:gd name="connsiteX21" fmla="*/ 1390601 w 8278920"/>
                <a:gd name="connsiteY21" fmla="*/ 308703 h 2128077"/>
                <a:gd name="connsiteX22" fmla="*/ 975822 w 8278920"/>
                <a:gd name="connsiteY22" fmla="*/ 167301 h 2128077"/>
                <a:gd name="connsiteX23" fmla="*/ 834420 w 8278920"/>
                <a:gd name="connsiteY23" fmla="*/ 82460 h 2128077"/>
                <a:gd name="connsiteX24" fmla="*/ 698075 w 8278920"/>
                <a:gd name="connsiteY24" fmla="*/ 49318 h 2128077"/>
                <a:gd name="connsiteX25" fmla="*/ 483738 w 8278920"/>
                <a:gd name="connsiteY25" fmla="*/ 46839 h 2128077"/>
                <a:gd name="connsiteX26" fmla="*/ 5057 w 8278920"/>
                <a:gd name="connsiteY26" fmla="*/ 49516 h 2128077"/>
                <a:gd name="connsiteX27" fmla="*/ 2382 w 8278920"/>
                <a:gd name="connsiteY27" fmla="*/ 207194 h 2128077"/>
                <a:gd name="connsiteX28" fmla="*/ 0 w 8278920"/>
                <a:gd name="connsiteY28" fmla="*/ 339659 h 2128077"/>
                <a:gd name="connsiteX29" fmla="*/ 23715 w 8278920"/>
                <a:gd name="connsiteY29" fmla="*/ 2128077 h 2128077"/>
                <a:gd name="connsiteX30" fmla="*/ 985249 w 8278920"/>
                <a:gd name="connsiteY30" fmla="*/ 1901833 h 2128077"/>
                <a:gd name="connsiteX31" fmla="*/ 2305001 w 8278920"/>
                <a:gd name="connsiteY31" fmla="*/ 1496481 h 2128077"/>
                <a:gd name="connsiteX32" fmla="*/ 3634181 w 8278920"/>
                <a:gd name="connsiteY32" fmla="*/ 1260811 h 2128077"/>
                <a:gd name="connsiteX33" fmla="*/ 3813290 w 8278920"/>
                <a:gd name="connsiteY33" fmla="*/ 1260811 h 2128077"/>
                <a:gd name="connsiteX34" fmla="*/ 5114188 w 8278920"/>
                <a:gd name="connsiteY34" fmla="*/ 1034567 h 2128077"/>
                <a:gd name="connsiteX35" fmla="*/ 5642090 w 8278920"/>
                <a:gd name="connsiteY35" fmla="*/ 940300 h 2128077"/>
                <a:gd name="connsiteX36" fmla="*/ 6641331 w 8278920"/>
                <a:gd name="connsiteY36" fmla="*/ 874312 h 2128077"/>
                <a:gd name="connsiteX37" fmla="*/ 7470890 w 8278920"/>
                <a:gd name="connsiteY37" fmla="*/ 1157116 h 2128077"/>
                <a:gd name="connsiteX38" fmla="*/ 8225034 w 8278920"/>
                <a:gd name="connsiteY38" fmla="*/ 1138262 h 2128077"/>
                <a:gd name="connsiteX39" fmla="*/ 8271776 w 8278920"/>
                <a:gd name="connsiteY39" fmla="*/ 1140741 h 2128077"/>
                <a:gd name="connsiteX40" fmla="*/ 8278920 w 8278920"/>
                <a:gd name="connsiteY40" fmla="*/ 0 h 2128077"/>
                <a:gd name="connsiteX0" fmla="*/ 8278920 w 8278920"/>
                <a:gd name="connsiteY0" fmla="*/ 0 h 2054258"/>
                <a:gd name="connsiteX1" fmla="*/ 7923377 w 8278920"/>
                <a:gd name="connsiteY1" fmla="*/ 7046 h 2054258"/>
                <a:gd name="connsiteX2" fmla="*/ 7631146 w 8278920"/>
                <a:gd name="connsiteY2" fmla="*/ 35326 h 2054258"/>
                <a:gd name="connsiteX3" fmla="*/ 7317877 w 8278920"/>
                <a:gd name="connsiteY3" fmla="*/ 96256 h 2054258"/>
                <a:gd name="connsiteX4" fmla="*/ 7084391 w 8278920"/>
                <a:gd name="connsiteY4" fmla="*/ 157874 h 2054258"/>
                <a:gd name="connsiteX5" fmla="*/ 6811014 w 8278920"/>
                <a:gd name="connsiteY5" fmla="*/ 167302 h 2054258"/>
                <a:gd name="connsiteX6" fmla="*/ 6613051 w 8278920"/>
                <a:gd name="connsiteY6" fmla="*/ 129594 h 2054258"/>
                <a:gd name="connsiteX7" fmla="*/ 6501967 w 8278920"/>
                <a:gd name="connsiteY7" fmla="*/ 102983 h 2054258"/>
                <a:gd name="connsiteX8" fmla="*/ 6377381 w 8278920"/>
                <a:gd name="connsiteY8" fmla="*/ 91887 h 2054258"/>
                <a:gd name="connsiteX9" fmla="*/ 6085150 w 8278920"/>
                <a:gd name="connsiteY9" fmla="*/ 82460 h 2054258"/>
                <a:gd name="connsiteX10" fmla="*/ 5623236 w 8278920"/>
                <a:gd name="connsiteY10" fmla="*/ 82460 h 2054258"/>
                <a:gd name="connsiteX11" fmla="*/ 5368713 w 8278920"/>
                <a:gd name="connsiteY11" fmla="*/ 82460 h 2054258"/>
                <a:gd name="connsiteX12" fmla="*/ 5263717 w 8278920"/>
                <a:gd name="connsiteY12" fmla="*/ 86314 h 2054258"/>
                <a:gd name="connsiteX13" fmla="*/ 5180177 w 8278920"/>
                <a:gd name="connsiteY13" fmla="*/ 120167 h 2054258"/>
                <a:gd name="connsiteX14" fmla="*/ 4812531 w 8278920"/>
                <a:gd name="connsiteY14" fmla="*/ 148448 h 2054258"/>
                <a:gd name="connsiteX15" fmla="*/ 4397752 w 8278920"/>
                <a:gd name="connsiteY15" fmla="*/ 252143 h 2054258"/>
                <a:gd name="connsiteX16" fmla="*/ 3916985 w 8278920"/>
                <a:gd name="connsiteY16" fmla="*/ 289850 h 2054258"/>
                <a:gd name="connsiteX17" fmla="*/ 3436218 w 8278920"/>
                <a:gd name="connsiteY17" fmla="*/ 365264 h 2054258"/>
                <a:gd name="connsiteX18" fmla="*/ 2804622 w 8278920"/>
                <a:gd name="connsiteY18" fmla="*/ 336984 h 2054258"/>
                <a:gd name="connsiteX19" fmla="*/ 2361562 w 8278920"/>
                <a:gd name="connsiteY19" fmla="*/ 318130 h 2054258"/>
                <a:gd name="connsiteX20" fmla="*/ 1824234 w 8278920"/>
                <a:gd name="connsiteY20" fmla="*/ 365264 h 2054258"/>
                <a:gd name="connsiteX21" fmla="*/ 1390601 w 8278920"/>
                <a:gd name="connsiteY21" fmla="*/ 308703 h 2054258"/>
                <a:gd name="connsiteX22" fmla="*/ 975822 w 8278920"/>
                <a:gd name="connsiteY22" fmla="*/ 167301 h 2054258"/>
                <a:gd name="connsiteX23" fmla="*/ 834420 w 8278920"/>
                <a:gd name="connsiteY23" fmla="*/ 82460 h 2054258"/>
                <a:gd name="connsiteX24" fmla="*/ 698075 w 8278920"/>
                <a:gd name="connsiteY24" fmla="*/ 49318 h 2054258"/>
                <a:gd name="connsiteX25" fmla="*/ 483738 w 8278920"/>
                <a:gd name="connsiteY25" fmla="*/ 46839 h 2054258"/>
                <a:gd name="connsiteX26" fmla="*/ 5057 w 8278920"/>
                <a:gd name="connsiteY26" fmla="*/ 49516 h 2054258"/>
                <a:gd name="connsiteX27" fmla="*/ 2382 w 8278920"/>
                <a:gd name="connsiteY27" fmla="*/ 207194 h 2054258"/>
                <a:gd name="connsiteX28" fmla="*/ 0 w 8278920"/>
                <a:gd name="connsiteY28" fmla="*/ 339659 h 2054258"/>
                <a:gd name="connsiteX29" fmla="*/ 2284 w 8278920"/>
                <a:gd name="connsiteY29" fmla="*/ 2054258 h 2054258"/>
                <a:gd name="connsiteX30" fmla="*/ 985249 w 8278920"/>
                <a:gd name="connsiteY30" fmla="*/ 1901833 h 2054258"/>
                <a:gd name="connsiteX31" fmla="*/ 2305001 w 8278920"/>
                <a:gd name="connsiteY31" fmla="*/ 1496481 h 2054258"/>
                <a:gd name="connsiteX32" fmla="*/ 3634181 w 8278920"/>
                <a:gd name="connsiteY32" fmla="*/ 1260811 h 2054258"/>
                <a:gd name="connsiteX33" fmla="*/ 3813290 w 8278920"/>
                <a:gd name="connsiteY33" fmla="*/ 1260811 h 2054258"/>
                <a:gd name="connsiteX34" fmla="*/ 5114188 w 8278920"/>
                <a:gd name="connsiteY34" fmla="*/ 1034567 h 2054258"/>
                <a:gd name="connsiteX35" fmla="*/ 5642090 w 8278920"/>
                <a:gd name="connsiteY35" fmla="*/ 940300 h 2054258"/>
                <a:gd name="connsiteX36" fmla="*/ 6641331 w 8278920"/>
                <a:gd name="connsiteY36" fmla="*/ 874312 h 2054258"/>
                <a:gd name="connsiteX37" fmla="*/ 7470890 w 8278920"/>
                <a:gd name="connsiteY37" fmla="*/ 1157116 h 2054258"/>
                <a:gd name="connsiteX38" fmla="*/ 8225034 w 8278920"/>
                <a:gd name="connsiteY38" fmla="*/ 1138262 h 2054258"/>
                <a:gd name="connsiteX39" fmla="*/ 8271776 w 8278920"/>
                <a:gd name="connsiteY39" fmla="*/ 1140741 h 2054258"/>
                <a:gd name="connsiteX40" fmla="*/ 8278920 w 8278920"/>
                <a:gd name="connsiteY40" fmla="*/ 0 h 2054258"/>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271776 w 8317020"/>
                <a:gd name="connsiteY39" fmla="*/ 1162172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390601 w 8317020"/>
                <a:gd name="connsiteY21" fmla="*/ 330134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75822 w 8317020"/>
                <a:gd name="connsiteY22" fmla="*/ 188732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86213 w 8317020"/>
                <a:gd name="connsiteY22" fmla="*/ 84823 h 2075689"/>
                <a:gd name="connsiteX23" fmla="*/ 834420 w 8317020"/>
                <a:gd name="connsiteY23" fmla="*/ 103891 h 2075689"/>
                <a:gd name="connsiteX24" fmla="*/ 698075 w 8317020"/>
                <a:gd name="connsiteY24" fmla="*/ 70749 h 2075689"/>
                <a:gd name="connsiteX25" fmla="*/ 483738 w 8317020"/>
                <a:gd name="connsiteY25" fmla="*/ 68270 h 2075689"/>
                <a:gd name="connsiteX26" fmla="*/ 5057 w 8317020"/>
                <a:gd name="connsiteY26" fmla="*/ 70947 h 2075689"/>
                <a:gd name="connsiteX27" fmla="*/ 2382 w 8317020"/>
                <a:gd name="connsiteY27" fmla="*/ 228625 h 2075689"/>
                <a:gd name="connsiteX28" fmla="*/ 0 w 8317020"/>
                <a:gd name="connsiteY28" fmla="*/ 361090 h 2075689"/>
                <a:gd name="connsiteX29" fmla="*/ 2284 w 8317020"/>
                <a:gd name="connsiteY29" fmla="*/ 2075689 h 2075689"/>
                <a:gd name="connsiteX30" fmla="*/ 985249 w 8317020"/>
                <a:gd name="connsiteY30" fmla="*/ 1923264 h 2075689"/>
                <a:gd name="connsiteX31" fmla="*/ 2305001 w 8317020"/>
                <a:gd name="connsiteY31" fmla="*/ 1517912 h 2075689"/>
                <a:gd name="connsiteX32" fmla="*/ 3634181 w 8317020"/>
                <a:gd name="connsiteY32" fmla="*/ 1282242 h 2075689"/>
                <a:gd name="connsiteX33" fmla="*/ 3813290 w 8317020"/>
                <a:gd name="connsiteY33" fmla="*/ 1282242 h 2075689"/>
                <a:gd name="connsiteX34" fmla="*/ 5114188 w 8317020"/>
                <a:gd name="connsiteY34" fmla="*/ 1055998 h 2075689"/>
                <a:gd name="connsiteX35" fmla="*/ 5642090 w 8317020"/>
                <a:gd name="connsiteY35" fmla="*/ 961731 h 2075689"/>
                <a:gd name="connsiteX36" fmla="*/ 6641331 w 8317020"/>
                <a:gd name="connsiteY36" fmla="*/ 895743 h 2075689"/>
                <a:gd name="connsiteX37" fmla="*/ 7470890 w 8317020"/>
                <a:gd name="connsiteY37" fmla="*/ 1178547 h 2075689"/>
                <a:gd name="connsiteX38" fmla="*/ 8225034 w 8317020"/>
                <a:gd name="connsiteY38" fmla="*/ 1159693 h 2075689"/>
                <a:gd name="connsiteX39" fmla="*/ 8317020 w 8317020"/>
                <a:gd name="connsiteY39" fmla="*/ 1166934 h 2075689"/>
                <a:gd name="connsiteX40" fmla="*/ 8317020 w 8317020"/>
                <a:gd name="connsiteY40"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86213 w 8317020"/>
                <a:gd name="connsiteY22" fmla="*/ 84823 h 2075689"/>
                <a:gd name="connsiteX23" fmla="*/ 834420 w 8317020"/>
                <a:gd name="connsiteY23" fmla="*/ 103891 h 2075689"/>
                <a:gd name="connsiteX24" fmla="*/ 776359 w 8317020"/>
                <a:gd name="connsiteY24" fmla="*/ 25216 h 2075689"/>
                <a:gd name="connsiteX25" fmla="*/ 698075 w 8317020"/>
                <a:gd name="connsiteY25" fmla="*/ 70749 h 2075689"/>
                <a:gd name="connsiteX26" fmla="*/ 483738 w 8317020"/>
                <a:gd name="connsiteY26" fmla="*/ 68270 h 2075689"/>
                <a:gd name="connsiteX27" fmla="*/ 5057 w 8317020"/>
                <a:gd name="connsiteY27" fmla="*/ 70947 h 2075689"/>
                <a:gd name="connsiteX28" fmla="*/ 2382 w 8317020"/>
                <a:gd name="connsiteY28" fmla="*/ 228625 h 2075689"/>
                <a:gd name="connsiteX29" fmla="*/ 0 w 8317020"/>
                <a:gd name="connsiteY29" fmla="*/ 361090 h 2075689"/>
                <a:gd name="connsiteX30" fmla="*/ 2284 w 8317020"/>
                <a:gd name="connsiteY30" fmla="*/ 2075689 h 2075689"/>
                <a:gd name="connsiteX31" fmla="*/ 985249 w 8317020"/>
                <a:gd name="connsiteY31" fmla="*/ 1923264 h 2075689"/>
                <a:gd name="connsiteX32" fmla="*/ 2305001 w 8317020"/>
                <a:gd name="connsiteY32" fmla="*/ 1517912 h 2075689"/>
                <a:gd name="connsiteX33" fmla="*/ 3634181 w 8317020"/>
                <a:gd name="connsiteY33" fmla="*/ 1282242 h 2075689"/>
                <a:gd name="connsiteX34" fmla="*/ 3813290 w 8317020"/>
                <a:gd name="connsiteY34" fmla="*/ 1282242 h 2075689"/>
                <a:gd name="connsiteX35" fmla="*/ 5114188 w 8317020"/>
                <a:gd name="connsiteY35" fmla="*/ 1055998 h 2075689"/>
                <a:gd name="connsiteX36" fmla="*/ 5642090 w 8317020"/>
                <a:gd name="connsiteY36" fmla="*/ 961731 h 2075689"/>
                <a:gd name="connsiteX37" fmla="*/ 6641331 w 8317020"/>
                <a:gd name="connsiteY37" fmla="*/ 895743 h 2075689"/>
                <a:gd name="connsiteX38" fmla="*/ 7470890 w 8317020"/>
                <a:gd name="connsiteY38" fmla="*/ 1178547 h 2075689"/>
                <a:gd name="connsiteX39" fmla="*/ 8225034 w 8317020"/>
                <a:gd name="connsiteY39" fmla="*/ 1159693 h 2075689"/>
                <a:gd name="connsiteX40" fmla="*/ 8317020 w 8317020"/>
                <a:gd name="connsiteY40" fmla="*/ 1166934 h 2075689"/>
                <a:gd name="connsiteX41" fmla="*/ 8317020 w 8317020"/>
                <a:gd name="connsiteY41" fmla="*/ 0 h 2075689"/>
                <a:gd name="connsiteX0" fmla="*/ 8317020 w 8317020"/>
                <a:gd name="connsiteY0" fmla="*/ 0 h 2075689"/>
                <a:gd name="connsiteX1" fmla="*/ 7923377 w 8317020"/>
                <a:gd name="connsiteY1" fmla="*/ 28477 h 2075689"/>
                <a:gd name="connsiteX2" fmla="*/ 7631146 w 8317020"/>
                <a:gd name="connsiteY2" fmla="*/ 56757 h 2075689"/>
                <a:gd name="connsiteX3" fmla="*/ 7317877 w 8317020"/>
                <a:gd name="connsiteY3" fmla="*/ 117687 h 2075689"/>
                <a:gd name="connsiteX4" fmla="*/ 7084391 w 8317020"/>
                <a:gd name="connsiteY4" fmla="*/ 179305 h 2075689"/>
                <a:gd name="connsiteX5" fmla="*/ 6811014 w 8317020"/>
                <a:gd name="connsiteY5" fmla="*/ 188733 h 2075689"/>
                <a:gd name="connsiteX6" fmla="*/ 6613051 w 8317020"/>
                <a:gd name="connsiteY6" fmla="*/ 151025 h 2075689"/>
                <a:gd name="connsiteX7" fmla="*/ 6501967 w 8317020"/>
                <a:gd name="connsiteY7" fmla="*/ 124414 h 2075689"/>
                <a:gd name="connsiteX8" fmla="*/ 6377381 w 8317020"/>
                <a:gd name="connsiteY8" fmla="*/ 113318 h 2075689"/>
                <a:gd name="connsiteX9" fmla="*/ 6085150 w 8317020"/>
                <a:gd name="connsiteY9" fmla="*/ 103891 h 2075689"/>
                <a:gd name="connsiteX10" fmla="*/ 5623236 w 8317020"/>
                <a:gd name="connsiteY10" fmla="*/ 103891 h 2075689"/>
                <a:gd name="connsiteX11" fmla="*/ 5368713 w 8317020"/>
                <a:gd name="connsiteY11" fmla="*/ 103891 h 2075689"/>
                <a:gd name="connsiteX12" fmla="*/ 5263717 w 8317020"/>
                <a:gd name="connsiteY12" fmla="*/ 107745 h 2075689"/>
                <a:gd name="connsiteX13" fmla="*/ 5180177 w 8317020"/>
                <a:gd name="connsiteY13" fmla="*/ 141598 h 2075689"/>
                <a:gd name="connsiteX14" fmla="*/ 4812531 w 8317020"/>
                <a:gd name="connsiteY14" fmla="*/ 169879 h 2075689"/>
                <a:gd name="connsiteX15" fmla="*/ 4397752 w 8317020"/>
                <a:gd name="connsiteY15" fmla="*/ 273574 h 2075689"/>
                <a:gd name="connsiteX16" fmla="*/ 3916985 w 8317020"/>
                <a:gd name="connsiteY16" fmla="*/ 311281 h 2075689"/>
                <a:gd name="connsiteX17" fmla="*/ 3436218 w 8317020"/>
                <a:gd name="connsiteY17" fmla="*/ 386695 h 2075689"/>
                <a:gd name="connsiteX18" fmla="*/ 2804622 w 8317020"/>
                <a:gd name="connsiteY18" fmla="*/ 358415 h 2075689"/>
                <a:gd name="connsiteX19" fmla="*/ 2361562 w 8317020"/>
                <a:gd name="connsiteY19" fmla="*/ 339561 h 2075689"/>
                <a:gd name="connsiteX20" fmla="*/ 1824234 w 8317020"/>
                <a:gd name="connsiteY20" fmla="*/ 386695 h 2075689"/>
                <a:gd name="connsiteX21" fmla="*/ 1411383 w 8317020"/>
                <a:gd name="connsiteY21" fmla="*/ 236616 h 2075689"/>
                <a:gd name="connsiteX22" fmla="*/ 986213 w 8317020"/>
                <a:gd name="connsiteY22" fmla="*/ 84823 h 2075689"/>
                <a:gd name="connsiteX23" fmla="*/ 865593 w 8317020"/>
                <a:gd name="connsiteY23" fmla="*/ 51936 h 2075689"/>
                <a:gd name="connsiteX24" fmla="*/ 776359 w 8317020"/>
                <a:gd name="connsiteY24" fmla="*/ 25216 h 2075689"/>
                <a:gd name="connsiteX25" fmla="*/ 698075 w 8317020"/>
                <a:gd name="connsiteY25" fmla="*/ 70749 h 2075689"/>
                <a:gd name="connsiteX26" fmla="*/ 483738 w 8317020"/>
                <a:gd name="connsiteY26" fmla="*/ 68270 h 2075689"/>
                <a:gd name="connsiteX27" fmla="*/ 5057 w 8317020"/>
                <a:gd name="connsiteY27" fmla="*/ 70947 h 2075689"/>
                <a:gd name="connsiteX28" fmla="*/ 2382 w 8317020"/>
                <a:gd name="connsiteY28" fmla="*/ 228625 h 2075689"/>
                <a:gd name="connsiteX29" fmla="*/ 0 w 8317020"/>
                <a:gd name="connsiteY29" fmla="*/ 361090 h 2075689"/>
                <a:gd name="connsiteX30" fmla="*/ 2284 w 8317020"/>
                <a:gd name="connsiteY30" fmla="*/ 2075689 h 2075689"/>
                <a:gd name="connsiteX31" fmla="*/ 985249 w 8317020"/>
                <a:gd name="connsiteY31" fmla="*/ 1923264 h 2075689"/>
                <a:gd name="connsiteX32" fmla="*/ 2305001 w 8317020"/>
                <a:gd name="connsiteY32" fmla="*/ 1517912 h 2075689"/>
                <a:gd name="connsiteX33" fmla="*/ 3634181 w 8317020"/>
                <a:gd name="connsiteY33" fmla="*/ 1282242 h 2075689"/>
                <a:gd name="connsiteX34" fmla="*/ 3813290 w 8317020"/>
                <a:gd name="connsiteY34" fmla="*/ 1282242 h 2075689"/>
                <a:gd name="connsiteX35" fmla="*/ 5114188 w 8317020"/>
                <a:gd name="connsiteY35" fmla="*/ 1055998 h 2075689"/>
                <a:gd name="connsiteX36" fmla="*/ 5642090 w 8317020"/>
                <a:gd name="connsiteY36" fmla="*/ 961731 h 2075689"/>
                <a:gd name="connsiteX37" fmla="*/ 6641331 w 8317020"/>
                <a:gd name="connsiteY37" fmla="*/ 895743 h 2075689"/>
                <a:gd name="connsiteX38" fmla="*/ 7470890 w 8317020"/>
                <a:gd name="connsiteY38" fmla="*/ 1178547 h 2075689"/>
                <a:gd name="connsiteX39" fmla="*/ 8225034 w 8317020"/>
                <a:gd name="connsiteY39" fmla="*/ 1159693 h 2075689"/>
                <a:gd name="connsiteX40" fmla="*/ 8317020 w 8317020"/>
                <a:gd name="connsiteY40" fmla="*/ 1166934 h 2075689"/>
                <a:gd name="connsiteX41" fmla="*/ 8317020 w 8317020"/>
                <a:gd name="connsiteY41" fmla="*/ 0 h 2075689"/>
                <a:gd name="connsiteX0" fmla="*/ 8317020 w 8317020"/>
                <a:gd name="connsiteY0" fmla="*/ 64333 h 2140022"/>
                <a:gd name="connsiteX1" fmla="*/ 7923377 w 8317020"/>
                <a:gd name="connsiteY1" fmla="*/ 92810 h 2140022"/>
                <a:gd name="connsiteX2" fmla="*/ 7631146 w 8317020"/>
                <a:gd name="connsiteY2" fmla="*/ 121090 h 2140022"/>
                <a:gd name="connsiteX3" fmla="*/ 7317877 w 8317020"/>
                <a:gd name="connsiteY3" fmla="*/ 182020 h 2140022"/>
                <a:gd name="connsiteX4" fmla="*/ 7084391 w 8317020"/>
                <a:gd name="connsiteY4" fmla="*/ 243638 h 2140022"/>
                <a:gd name="connsiteX5" fmla="*/ 6811014 w 8317020"/>
                <a:gd name="connsiteY5" fmla="*/ 253066 h 2140022"/>
                <a:gd name="connsiteX6" fmla="*/ 6613051 w 8317020"/>
                <a:gd name="connsiteY6" fmla="*/ 215358 h 2140022"/>
                <a:gd name="connsiteX7" fmla="*/ 6501967 w 8317020"/>
                <a:gd name="connsiteY7" fmla="*/ 188747 h 2140022"/>
                <a:gd name="connsiteX8" fmla="*/ 6377381 w 8317020"/>
                <a:gd name="connsiteY8" fmla="*/ 177651 h 2140022"/>
                <a:gd name="connsiteX9" fmla="*/ 6085150 w 8317020"/>
                <a:gd name="connsiteY9" fmla="*/ 168224 h 2140022"/>
                <a:gd name="connsiteX10" fmla="*/ 5623236 w 8317020"/>
                <a:gd name="connsiteY10" fmla="*/ 168224 h 2140022"/>
                <a:gd name="connsiteX11" fmla="*/ 5368713 w 8317020"/>
                <a:gd name="connsiteY11" fmla="*/ 168224 h 2140022"/>
                <a:gd name="connsiteX12" fmla="*/ 5263717 w 8317020"/>
                <a:gd name="connsiteY12" fmla="*/ 172078 h 2140022"/>
                <a:gd name="connsiteX13" fmla="*/ 5180177 w 8317020"/>
                <a:gd name="connsiteY13" fmla="*/ 205931 h 2140022"/>
                <a:gd name="connsiteX14" fmla="*/ 4812531 w 8317020"/>
                <a:gd name="connsiteY14" fmla="*/ 234212 h 2140022"/>
                <a:gd name="connsiteX15" fmla="*/ 4397752 w 8317020"/>
                <a:gd name="connsiteY15" fmla="*/ 337907 h 2140022"/>
                <a:gd name="connsiteX16" fmla="*/ 3916985 w 8317020"/>
                <a:gd name="connsiteY16" fmla="*/ 375614 h 2140022"/>
                <a:gd name="connsiteX17" fmla="*/ 3436218 w 8317020"/>
                <a:gd name="connsiteY17" fmla="*/ 451028 h 2140022"/>
                <a:gd name="connsiteX18" fmla="*/ 2804622 w 8317020"/>
                <a:gd name="connsiteY18" fmla="*/ 422748 h 2140022"/>
                <a:gd name="connsiteX19" fmla="*/ 2361562 w 8317020"/>
                <a:gd name="connsiteY19" fmla="*/ 403894 h 2140022"/>
                <a:gd name="connsiteX20" fmla="*/ 1824234 w 8317020"/>
                <a:gd name="connsiteY20" fmla="*/ 451028 h 2140022"/>
                <a:gd name="connsiteX21" fmla="*/ 1411383 w 8317020"/>
                <a:gd name="connsiteY21" fmla="*/ 300949 h 2140022"/>
                <a:gd name="connsiteX22" fmla="*/ 986213 w 8317020"/>
                <a:gd name="connsiteY22" fmla="*/ 149156 h 2140022"/>
                <a:gd name="connsiteX23" fmla="*/ 865593 w 8317020"/>
                <a:gd name="connsiteY23" fmla="*/ 116269 h 2140022"/>
                <a:gd name="connsiteX24" fmla="*/ 776359 w 8317020"/>
                <a:gd name="connsiteY24" fmla="*/ 89549 h 2140022"/>
                <a:gd name="connsiteX25" fmla="*/ 511039 w 8317020"/>
                <a:gd name="connsiteY25" fmla="*/ 0 h 2140022"/>
                <a:gd name="connsiteX26" fmla="*/ 483738 w 8317020"/>
                <a:gd name="connsiteY26" fmla="*/ 132603 h 2140022"/>
                <a:gd name="connsiteX27" fmla="*/ 5057 w 8317020"/>
                <a:gd name="connsiteY27" fmla="*/ 135280 h 2140022"/>
                <a:gd name="connsiteX28" fmla="*/ 2382 w 8317020"/>
                <a:gd name="connsiteY28" fmla="*/ 292958 h 2140022"/>
                <a:gd name="connsiteX29" fmla="*/ 0 w 8317020"/>
                <a:gd name="connsiteY29" fmla="*/ 425423 h 2140022"/>
                <a:gd name="connsiteX30" fmla="*/ 2284 w 8317020"/>
                <a:gd name="connsiteY30" fmla="*/ 2140022 h 2140022"/>
                <a:gd name="connsiteX31" fmla="*/ 985249 w 8317020"/>
                <a:gd name="connsiteY31" fmla="*/ 1987597 h 2140022"/>
                <a:gd name="connsiteX32" fmla="*/ 2305001 w 8317020"/>
                <a:gd name="connsiteY32" fmla="*/ 1582245 h 2140022"/>
                <a:gd name="connsiteX33" fmla="*/ 3634181 w 8317020"/>
                <a:gd name="connsiteY33" fmla="*/ 1346575 h 2140022"/>
                <a:gd name="connsiteX34" fmla="*/ 3813290 w 8317020"/>
                <a:gd name="connsiteY34" fmla="*/ 1346575 h 2140022"/>
                <a:gd name="connsiteX35" fmla="*/ 5114188 w 8317020"/>
                <a:gd name="connsiteY35" fmla="*/ 1120331 h 2140022"/>
                <a:gd name="connsiteX36" fmla="*/ 5642090 w 8317020"/>
                <a:gd name="connsiteY36" fmla="*/ 1026064 h 2140022"/>
                <a:gd name="connsiteX37" fmla="*/ 6641331 w 8317020"/>
                <a:gd name="connsiteY37" fmla="*/ 960076 h 2140022"/>
                <a:gd name="connsiteX38" fmla="*/ 7470890 w 8317020"/>
                <a:gd name="connsiteY38" fmla="*/ 1242880 h 2140022"/>
                <a:gd name="connsiteX39" fmla="*/ 8225034 w 8317020"/>
                <a:gd name="connsiteY39" fmla="*/ 1224026 h 2140022"/>
                <a:gd name="connsiteX40" fmla="*/ 8317020 w 8317020"/>
                <a:gd name="connsiteY40" fmla="*/ 1231267 h 2140022"/>
                <a:gd name="connsiteX41" fmla="*/ 8317020 w 8317020"/>
                <a:gd name="connsiteY41" fmla="*/ 64333 h 2140022"/>
                <a:gd name="connsiteX0" fmla="*/ 8317020 w 8317020"/>
                <a:gd name="connsiteY0" fmla="*/ 67167 h 2142856"/>
                <a:gd name="connsiteX1" fmla="*/ 7923377 w 8317020"/>
                <a:gd name="connsiteY1" fmla="*/ 95644 h 2142856"/>
                <a:gd name="connsiteX2" fmla="*/ 7631146 w 8317020"/>
                <a:gd name="connsiteY2" fmla="*/ 123924 h 2142856"/>
                <a:gd name="connsiteX3" fmla="*/ 7317877 w 8317020"/>
                <a:gd name="connsiteY3" fmla="*/ 184854 h 2142856"/>
                <a:gd name="connsiteX4" fmla="*/ 7084391 w 8317020"/>
                <a:gd name="connsiteY4" fmla="*/ 246472 h 2142856"/>
                <a:gd name="connsiteX5" fmla="*/ 6811014 w 8317020"/>
                <a:gd name="connsiteY5" fmla="*/ 255900 h 2142856"/>
                <a:gd name="connsiteX6" fmla="*/ 6613051 w 8317020"/>
                <a:gd name="connsiteY6" fmla="*/ 218192 h 2142856"/>
                <a:gd name="connsiteX7" fmla="*/ 6501967 w 8317020"/>
                <a:gd name="connsiteY7" fmla="*/ 191581 h 2142856"/>
                <a:gd name="connsiteX8" fmla="*/ 6377381 w 8317020"/>
                <a:gd name="connsiteY8" fmla="*/ 180485 h 2142856"/>
                <a:gd name="connsiteX9" fmla="*/ 6085150 w 8317020"/>
                <a:gd name="connsiteY9" fmla="*/ 171058 h 2142856"/>
                <a:gd name="connsiteX10" fmla="*/ 5623236 w 8317020"/>
                <a:gd name="connsiteY10" fmla="*/ 171058 h 2142856"/>
                <a:gd name="connsiteX11" fmla="*/ 5368713 w 8317020"/>
                <a:gd name="connsiteY11" fmla="*/ 171058 h 2142856"/>
                <a:gd name="connsiteX12" fmla="*/ 5263717 w 8317020"/>
                <a:gd name="connsiteY12" fmla="*/ 174912 h 2142856"/>
                <a:gd name="connsiteX13" fmla="*/ 5180177 w 8317020"/>
                <a:gd name="connsiteY13" fmla="*/ 208765 h 2142856"/>
                <a:gd name="connsiteX14" fmla="*/ 4812531 w 8317020"/>
                <a:gd name="connsiteY14" fmla="*/ 237046 h 2142856"/>
                <a:gd name="connsiteX15" fmla="*/ 4397752 w 8317020"/>
                <a:gd name="connsiteY15" fmla="*/ 340741 h 2142856"/>
                <a:gd name="connsiteX16" fmla="*/ 3916985 w 8317020"/>
                <a:gd name="connsiteY16" fmla="*/ 378448 h 2142856"/>
                <a:gd name="connsiteX17" fmla="*/ 3436218 w 8317020"/>
                <a:gd name="connsiteY17" fmla="*/ 453862 h 2142856"/>
                <a:gd name="connsiteX18" fmla="*/ 2804622 w 8317020"/>
                <a:gd name="connsiteY18" fmla="*/ 425582 h 2142856"/>
                <a:gd name="connsiteX19" fmla="*/ 2361562 w 8317020"/>
                <a:gd name="connsiteY19" fmla="*/ 406728 h 2142856"/>
                <a:gd name="connsiteX20" fmla="*/ 1824234 w 8317020"/>
                <a:gd name="connsiteY20" fmla="*/ 453862 h 2142856"/>
                <a:gd name="connsiteX21" fmla="*/ 1411383 w 8317020"/>
                <a:gd name="connsiteY21" fmla="*/ 303783 h 2142856"/>
                <a:gd name="connsiteX22" fmla="*/ 986213 w 8317020"/>
                <a:gd name="connsiteY22" fmla="*/ 151990 h 2142856"/>
                <a:gd name="connsiteX23" fmla="*/ 865593 w 8317020"/>
                <a:gd name="connsiteY23" fmla="*/ 119103 h 2142856"/>
                <a:gd name="connsiteX24" fmla="*/ 776359 w 8317020"/>
                <a:gd name="connsiteY24" fmla="*/ 92383 h 2142856"/>
                <a:gd name="connsiteX25" fmla="*/ 511039 w 8317020"/>
                <a:gd name="connsiteY25" fmla="*/ 2834 h 2142856"/>
                <a:gd name="connsiteX26" fmla="*/ 234356 w 8317020"/>
                <a:gd name="connsiteY26" fmla="*/ 10746 h 2142856"/>
                <a:gd name="connsiteX27" fmla="*/ 5057 w 8317020"/>
                <a:gd name="connsiteY27" fmla="*/ 138114 h 2142856"/>
                <a:gd name="connsiteX28" fmla="*/ 2382 w 8317020"/>
                <a:gd name="connsiteY28" fmla="*/ 295792 h 2142856"/>
                <a:gd name="connsiteX29" fmla="*/ 0 w 8317020"/>
                <a:gd name="connsiteY29" fmla="*/ 428257 h 2142856"/>
                <a:gd name="connsiteX30" fmla="*/ 2284 w 8317020"/>
                <a:gd name="connsiteY30" fmla="*/ 2142856 h 2142856"/>
                <a:gd name="connsiteX31" fmla="*/ 985249 w 8317020"/>
                <a:gd name="connsiteY31" fmla="*/ 1990431 h 2142856"/>
                <a:gd name="connsiteX32" fmla="*/ 2305001 w 8317020"/>
                <a:gd name="connsiteY32" fmla="*/ 1585079 h 2142856"/>
                <a:gd name="connsiteX33" fmla="*/ 3634181 w 8317020"/>
                <a:gd name="connsiteY33" fmla="*/ 1349409 h 2142856"/>
                <a:gd name="connsiteX34" fmla="*/ 3813290 w 8317020"/>
                <a:gd name="connsiteY34" fmla="*/ 1349409 h 2142856"/>
                <a:gd name="connsiteX35" fmla="*/ 5114188 w 8317020"/>
                <a:gd name="connsiteY35" fmla="*/ 1123165 h 2142856"/>
                <a:gd name="connsiteX36" fmla="*/ 5642090 w 8317020"/>
                <a:gd name="connsiteY36" fmla="*/ 1028898 h 2142856"/>
                <a:gd name="connsiteX37" fmla="*/ 6641331 w 8317020"/>
                <a:gd name="connsiteY37" fmla="*/ 962910 h 2142856"/>
                <a:gd name="connsiteX38" fmla="*/ 7470890 w 8317020"/>
                <a:gd name="connsiteY38" fmla="*/ 1245714 h 2142856"/>
                <a:gd name="connsiteX39" fmla="*/ 8225034 w 8317020"/>
                <a:gd name="connsiteY39" fmla="*/ 1226860 h 2142856"/>
                <a:gd name="connsiteX40" fmla="*/ 8317020 w 8317020"/>
                <a:gd name="connsiteY40" fmla="*/ 1234101 h 2142856"/>
                <a:gd name="connsiteX41" fmla="*/ 8317020 w 8317020"/>
                <a:gd name="connsiteY41" fmla="*/ 67167 h 2142856"/>
                <a:gd name="connsiteX0" fmla="*/ 8317020 w 8317020"/>
                <a:gd name="connsiteY0" fmla="*/ 64333 h 2140022"/>
                <a:gd name="connsiteX1" fmla="*/ 7923377 w 8317020"/>
                <a:gd name="connsiteY1" fmla="*/ 92810 h 2140022"/>
                <a:gd name="connsiteX2" fmla="*/ 7631146 w 8317020"/>
                <a:gd name="connsiteY2" fmla="*/ 121090 h 2140022"/>
                <a:gd name="connsiteX3" fmla="*/ 7317877 w 8317020"/>
                <a:gd name="connsiteY3" fmla="*/ 182020 h 2140022"/>
                <a:gd name="connsiteX4" fmla="*/ 7084391 w 8317020"/>
                <a:gd name="connsiteY4" fmla="*/ 243638 h 2140022"/>
                <a:gd name="connsiteX5" fmla="*/ 6811014 w 8317020"/>
                <a:gd name="connsiteY5" fmla="*/ 253066 h 2140022"/>
                <a:gd name="connsiteX6" fmla="*/ 6613051 w 8317020"/>
                <a:gd name="connsiteY6" fmla="*/ 215358 h 2140022"/>
                <a:gd name="connsiteX7" fmla="*/ 6501967 w 8317020"/>
                <a:gd name="connsiteY7" fmla="*/ 188747 h 2140022"/>
                <a:gd name="connsiteX8" fmla="*/ 6377381 w 8317020"/>
                <a:gd name="connsiteY8" fmla="*/ 177651 h 2140022"/>
                <a:gd name="connsiteX9" fmla="*/ 6085150 w 8317020"/>
                <a:gd name="connsiteY9" fmla="*/ 168224 h 2140022"/>
                <a:gd name="connsiteX10" fmla="*/ 5623236 w 8317020"/>
                <a:gd name="connsiteY10" fmla="*/ 168224 h 2140022"/>
                <a:gd name="connsiteX11" fmla="*/ 5368713 w 8317020"/>
                <a:gd name="connsiteY11" fmla="*/ 168224 h 2140022"/>
                <a:gd name="connsiteX12" fmla="*/ 5263717 w 8317020"/>
                <a:gd name="connsiteY12" fmla="*/ 172078 h 2140022"/>
                <a:gd name="connsiteX13" fmla="*/ 5180177 w 8317020"/>
                <a:gd name="connsiteY13" fmla="*/ 205931 h 2140022"/>
                <a:gd name="connsiteX14" fmla="*/ 4812531 w 8317020"/>
                <a:gd name="connsiteY14" fmla="*/ 234212 h 2140022"/>
                <a:gd name="connsiteX15" fmla="*/ 4397752 w 8317020"/>
                <a:gd name="connsiteY15" fmla="*/ 337907 h 2140022"/>
                <a:gd name="connsiteX16" fmla="*/ 3916985 w 8317020"/>
                <a:gd name="connsiteY16" fmla="*/ 375614 h 2140022"/>
                <a:gd name="connsiteX17" fmla="*/ 3436218 w 8317020"/>
                <a:gd name="connsiteY17" fmla="*/ 451028 h 2140022"/>
                <a:gd name="connsiteX18" fmla="*/ 2804622 w 8317020"/>
                <a:gd name="connsiteY18" fmla="*/ 422748 h 2140022"/>
                <a:gd name="connsiteX19" fmla="*/ 2361562 w 8317020"/>
                <a:gd name="connsiteY19" fmla="*/ 403894 h 2140022"/>
                <a:gd name="connsiteX20" fmla="*/ 1824234 w 8317020"/>
                <a:gd name="connsiteY20" fmla="*/ 451028 h 2140022"/>
                <a:gd name="connsiteX21" fmla="*/ 1411383 w 8317020"/>
                <a:gd name="connsiteY21" fmla="*/ 300949 h 2140022"/>
                <a:gd name="connsiteX22" fmla="*/ 986213 w 8317020"/>
                <a:gd name="connsiteY22" fmla="*/ 149156 h 2140022"/>
                <a:gd name="connsiteX23" fmla="*/ 865593 w 8317020"/>
                <a:gd name="connsiteY23" fmla="*/ 116269 h 2140022"/>
                <a:gd name="connsiteX24" fmla="*/ 776359 w 8317020"/>
                <a:gd name="connsiteY24" fmla="*/ 89549 h 2140022"/>
                <a:gd name="connsiteX25" fmla="*/ 511039 w 8317020"/>
                <a:gd name="connsiteY25" fmla="*/ 0 h 2140022"/>
                <a:gd name="connsiteX26" fmla="*/ 234356 w 8317020"/>
                <a:gd name="connsiteY26" fmla="*/ 7912 h 2140022"/>
                <a:gd name="connsiteX27" fmla="*/ 36230 w 8317020"/>
                <a:gd name="connsiteY27" fmla="*/ 20980 h 2140022"/>
                <a:gd name="connsiteX28" fmla="*/ 2382 w 8317020"/>
                <a:gd name="connsiteY28" fmla="*/ 292958 h 2140022"/>
                <a:gd name="connsiteX29" fmla="*/ 0 w 8317020"/>
                <a:gd name="connsiteY29" fmla="*/ 425423 h 2140022"/>
                <a:gd name="connsiteX30" fmla="*/ 2284 w 8317020"/>
                <a:gd name="connsiteY30" fmla="*/ 2140022 h 2140022"/>
                <a:gd name="connsiteX31" fmla="*/ 985249 w 8317020"/>
                <a:gd name="connsiteY31" fmla="*/ 1987597 h 2140022"/>
                <a:gd name="connsiteX32" fmla="*/ 2305001 w 8317020"/>
                <a:gd name="connsiteY32" fmla="*/ 1582245 h 2140022"/>
                <a:gd name="connsiteX33" fmla="*/ 3634181 w 8317020"/>
                <a:gd name="connsiteY33" fmla="*/ 1346575 h 2140022"/>
                <a:gd name="connsiteX34" fmla="*/ 3813290 w 8317020"/>
                <a:gd name="connsiteY34" fmla="*/ 1346575 h 2140022"/>
                <a:gd name="connsiteX35" fmla="*/ 5114188 w 8317020"/>
                <a:gd name="connsiteY35" fmla="*/ 1120331 h 2140022"/>
                <a:gd name="connsiteX36" fmla="*/ 5642090 w 8317020"/>
                <a:gd name="connsiteY36" fmla="*/ 1026064 h 2140022"/>
                <a:gd name="connsiteX37" fmla="*/ 6641331 w 8317020"/>
                <a:gd name="connsiteY37" fmla="*/ 960076 h 2140022"/>
                <a:gd name="connsiteX38" fmla="*/ 7470890 w 8317020"/>
                <a:gd name="connsiteY38" fmla="*/ 1242880 h 2140022"/>
                <a:gd name="connsiteX39" fmla="*/ 8225034 w 8317020"/>
                <a:gd name="connsiteY39" fmla="*/ 1224026 h 2140022"/>
                <a:gd name="connsiteX40" fmla="*/ 8317020 w 8317020"/>
                <a:gd name="connsiteY40" fmla="*/ 1231267 h 2140022"/>
                <a:gd name="connsiteX41" fmla="*/ 8317020 w 8317020"/>
                <a:gd name="connsiteY41" fmla="*/ 64333 h 2140022"/>
                <a:gd name="connsiteX0" fmla="*/ 8317020 w 8317020"/>
                <a:gd name="connsiteY0" fmla="*/ 64333 h 1987597"/>
                <a:gd name="connsiteX1" fmla="*/ 7923377 w 8317020"/>
                <a:gd name="connsiteY1" fmla="*/ 92810 h 1987597"/>
                <a:gd name="connsiteX2" fmla="*/ 7631146 w 8317020"/>
                <a:gd name="connsiteY2" fmla="*/ 121090 h 1987597"/>
                <a:gd name="connsiteX3" fmla="*/ 7317877 w 8317020"/>
                <a:gd name="connsiteY3" fmla="*/ 182020 h 1987597"/>
                <a:gd name="connsiteX4" fmla="*/ 7084391 w 8317020"/>
                <a:gd name="connsiteY4" fmla="*/ 243638 h 1987597"/>
                <a:gd name="connsiteX5" fmla="*/ 6811014 w 8317020"/>
                <a:gd name="connsiteY5" fmla="*/ 253066 h 1987597"/>
                <a:gd name="connsiteX6" fmla="*/ 6613051 w 8317020"/>
                <a:gd name="connsiteY6" fmla="*/ 215358 h 1987597"/>
                <a:gd name="connsiteX7" fmla="*/ 6501967 w 8317020"/>
                <a:gd name="connsiteY7" fmla="*/ 188747 h 1987597"/>
                <a:gd name="connsiteX8" fmla="*/ 6377381 w 8317020"/>
                <a:gd name="connsiteY8" fmla="*/ 177651 h 1987597"/>
                <a:gd name="connsiteX9" fmla="*/ 6085150 w 8317020"/>
                <a:gd name="connsiteY9" fmla="*/ 168224 h 1987597"/>
                <a:gd name="connsiteX10" fmla="*/ 5623236 w 8317020"/>
                <a:gd name="connsiteY10" fmla="*/ 168224 h 1987597"/>
                <a:gd name="connsiteX11" fmla="*/ 5368713 w 8317020"/>
                <a:gd name="connsiteY11" fmla="*/ 168224 h 1987597"/>
                <a:gd name="connsiteX12" fmla="*/ 5263717 w 8317020"/>
                <a:gd name="connsiteY12" fmla="*/ 172078 h 1987597"/>
                <a:gd name="connsiteX13" fmla="*/ 5180177 w 8317020"/>
                <a:gd name="connsiteY13" fmla="*/ 205931 h 1987597"/>
                <a:gd name="connsiteX14" fmla="*/ 4812531 w 8317020"/>
                <a:gd name="connsiteY14" fmla="*/ 234212 h 1987597"/>
                <a:gd name="connsiteX15" fmla="*/ 4397752 w 8317020"/>
                <a:gd name="connsiteY15" fmla="*/ 337907 h 1987597"/>
                <a:gd name="connsiteX16" fmla="*/ 3916985 w 8317020"/>
                <a:gd name="connsiteY16" fmla="*/ 375614 h 1987597"/>
                <a:gd name="connsiteX17" fmla="*/ 3436218 w 8317020"/>
                <a:gd name="connsiteY17" fmla="*/ 451028 h 1987597"/>
                <a:gd name="connsiteX18" fmla="*/ 2804622 w 8317020"/>
                <a:gd name="connsiteY18" fmla="*/ 422748 h 1987597"/>
                <a:gd name="connsiteX19" fmla="*/ 2361562 w 8317020"/>
                <a:gd name="connsiteY19" fmla="*/ 403894 h 1987597"/>
                <a:gd name="connsiteX20" fmla="*/ 1824234 w 8317020"/>
                <a:gd name="connsiteY20" fmla="*/ 451028 h 1987597"/>
                <a:gd name="connsiteX21" fmla="*/ 1411383 w 8317020"/>
                <a:gd name="connsiteY21" fmla="*/ 300949 h 1987597"/>
                <a:gd name="connsiteX22" fmla="*/ 986213 w 8317020"/>
                <a:gd name="connsiteY22" fmla="*/ 149156 h 1987597"/>
                <a:gd name="connsiteX23" fmla="*/ 865593 w 8317020"/>
                <a:gd name="connsiteY23" fmla="*/ 116269 h 1987597"/>
                <a:gd name="connsiteX24" fmla="*/ 776359 w 8317020"/>
                <a:gd name="connsiteY24" fmla="*/ 89549 h 1987597"/>
                <a:gd name="connsiteX25" fmla="*/ 511039 w 8317020"/>
                <a:gd name="connsiteY25" fmla="*/ 0 h 1987597"/>
                <a:gd name="connsiteX26" fmla="*/ 234356 w 8317020"/>
                <a:gd name="connsiteY26" fmla="*/ 7912 h 1987597"/>
                <a:gd name="connsiteX27" fmla="*/ 36230 w 8317020"/>
                <a:gd name="connsiteY27" fmla="*/ 20980 h 1987597"/>
                <a:gd name="connsiteX28" fmla="*/ 2382 w 8317020"/>
                <a:gd name="connsiteY28" fmla="*/ 292958 h 1987597"/>
                <a:gd name="connsiteX29" fmla="*/ 0 w 8317020"/>
                <a:gd name="connsiteY29" fmla="*/ 425423 h 1987597"/>
                <a:gd name="connsiteX30" fmla="*/ 12675 w 8317020"/>
                <a:gd name="connsiteY30" fmla="*/ 1786731 h 1987597"/>
                <a:gd name="connsiteX31" fmla="*/ 985249 w 8317020"/>
                <a:gd name="connsiteY31" fmla="*/ 1987597 h 1987597"/>
                <a:gd name="connsiteX32" fmla="*/ 2305001 w 8317020"/>
                <a:gd name="connsiteY32" fmla="*/ 1582245 h 1987597"/>
                <a:gd name="connsiteX33" fmla="*/ 3634181 w 8317020"/>
                <a:gd name="connsiteY33" fmla="*/ 1346575 h 1987597"/>
                <a:gd name="connsiteX34" fmla="*/ 3813290 w 8317020"/>
                <a:gd name="connsiteY34" fmla="*/ 1346575 h 1987597"/>
                <a:gd name="connsiteX35" fmla="*/ 5114188 w 8317020"/>
                <a:gd name="connsiteY35" fmla="*/ 1120331 h 1987597"/>
                <a:gd name="connsiteX36" fmla="*/ 5642090 w 8317020"/>
                <a:gd name="connsiteY36" fmla="*/ 1026064 h 1987597"/>
                <a:gd name="connsiteX37" fmla="*/ 6641331 w 8317020"/>
                <a:gd name="connsiteY37" fmla="*/ 960076 h 1987597"/>
                <a:gd name="connsiteX38" fmla="*/ 7470890 w 8317020"/>
                <a:gd name="connsiteY38" fmla="*/ 1242880 h 1987597"/>
                <a:gd name="connsiteX39" fmla="*/ 8225034 w 8317020"/>
                <a:gd name="connsiteY39" fmla="*/ 1224026 h 1987597"/>
                <a:gd name="connsiteX40" fmla="*/ 8317020 w 8317020"/>
                <a:gd name="connsiteY40" fmla="*/ 1231267 h 1987597"/>
                <a:gd name="connsiteX41" fmla="*/ 8317020 w 8317020"/>
                <a:gd name="connsiteY41" fmla="*/ 64333 h 1987597"/>
                <a:gd name="connsiteX0" fmla="*/ 8314638 w 8314638"/>
                <a:gd name="connsiteY0" fmla="*/ 64333 h 1987597"/>
                <a:gd name="connsiteX1" fmla="*/ 7920995 w 8314638"/>
                <a:gd name="connsiteY1" fmla="*/ 92810 h 1987597"/>
                <a:gd name="connsiteX2" fmla="*/ 7628764 w 8314638"/>
                <a:gd name="connsiteY2" fmla="*/ 121090 h 1987597"/>
                <a:gd name="connsiteX3" fmla="*/ 7315495 w 8314638"/>
                <a:gd name="connsiteY3" fmla="*/ 182020 h 1987597"/>
                <a:gd name="connsiteX4" fmla="*/ 7082009 w 8314638"/>
                <a:gd name="connsiteY4" fmla="*/ 243638 h 1987597"/>
                <a:gd name="connsiteX5" fmla="*/ 6808632 w 8314638"/>
                <a:gd name="connsiteY5" fmla="*/ 253066 h 1987597"/>
                <a:gd name="connsiteX6" fmla="*/ 6610669 w 8314638"/>
                <a:gd name="connsiteY6" fmla="*/ 215358 h 1987597"/>
                <a:gd name="connsiteX7" fmla="*/ 6499585 w 8314638"/>
                <a:gd name="connsiteY7" fmla="*/ 188747 h 1987597"/>
                <a:gd name="connsiteX8" fmla="*/ 6374999 w 8314638"/>
                <a:gd name="connsiteY8" fmla="*/ 177651 h 1987597"/>
                <a:gd name="connsiteX9" fmla="*/ 6082768 w 8314638"/>
                <a:gd name="connsiteY9" fmla="*/ 168224 h 1987597"/>
                <a:gd name="connsiteX10" fmla="*/ 5620854 w 8314638"/>
                <a:gd name="connsiteY10" fmla="*/ 168224 h 1987597"/>
                <a:gd name="connsiteX11" fmla="*/ 5366331 w 8314638"/>
                <a:gd name="connsiteY11" fmla="*/ 168224 h 1987597"/>
                <a:gd name="connsiteX12" fmla="*/ 5261335 w 8314638"/>
                <a:gd name="connsiteY12" fmla="*/ 172078 h 1987597"/>
                <a:gd name="connsiteX13" fmla="*/ 5177795 w 8314638"/>
                <a:gd name="connsiteY13" fmla="*/ 205931 h 1987597"/>
                <a:gd name="connsiteX14" fmla="*/ 4810149 w 8314638"/>
                <a:gd name="connsiteY14" fmla="*/ 234212 h 1987597"/>
                <a:gd name="connsiteX15" fmla="*/ 4395370 w 8314638"/>
                <a:gd name="connsiteY15" fmla="*/ 337907 h 1987597"/>
                <a:gd name="connsiteX16" fmla="*/ 3914603 w 8314638"/>
                <a:gd name="connsiteY16" fmla="*/ 375614 h 1987597"/>
                <a:gd name="connsiteX17" fmla="*/ 3433836 w 8314638"/>
                <a:gd name="connsiteY17" fmla="*/ 451028 h 1987597"/>
                <a:gd name="connsiteX18" fmla="*/ 2802240 w 8314638"/>
                <a:gd name="connsiteY18" fmla="*/ 422748 h 1987597"/>
                <a:gd name="connsiteX19" fmla="*/ 2359180 w 8314638"/>
                <a:gd name="connsiteY19" fmla="*/ 403894 h 1987597"/>
                <a:gd name="connsiteX20" fmla="*/ 1821852 w 8314638"/>
                <a:gd name="connsiteY20" fmla="*/ 451028 h 1987597"/>
                <a:gd name="connsiteX21" fmla="*/ 1409001 w 8314638"/>
                <a:gd name="connsiteY21" fmla="*/ 300949 h 1987597"/>
                <a:gd name="connsiteX22" fmla="*/ 983831 w 8314638"/>
                <a:gd name="connsiteY22" fmla="*/ 149156 h 1987597"/>
                <a:gd name="connsiteX23" fmla="*/ 863211 w 8314638"/>
                <a:gd name="connsiteY23" fmla="*/ 116269 h 1987597"/>
                <a:gd name="connsiteX24" fmla="*/ 773977 w 8314638"/>
                <a:gd name="connsiteY24" fmla="*/ 89549 h 1987597"/>
                <a:gd name="connsiteX25" fmla="*/ 508657 w 8314638"/>
                <a:gd name="connsiteY25" fmla="*/ 0 h 1987597"/>
                <a:gd name="connsiteX26" fmla="*/ 231974 w 8314638"/>
                <a:gd name="connsiteY26" fmla="*/ 7912 h 1987597"/>
                <a:gd name="connsiteX27" fmla="*/ 33848 w 8314638"/>
                <a:gd name="connsiteY27" fmla="*/ 20980 h 1987597"/>
                <a:gd name="connsiteX28" fmla="*/ 0 w 8314638"/>
                <a:gd name="connsiteY28" fmla="*/ 292958 h 1987597"/>
                <a:gd name="connsiteX29" fmla="*/ 10293 w 8314638"/>
                <a:gd name="connsiteY29" fmla="*/ 1786731 h 1987597"/>
                <a:gd name="connsiteX30" fmla="*/ 982867 w 8314638"/>
                <a:gd name="connsiteY30" fmla="*/ 1987597 h 1987597"/>
                <a:gd name="connsiteX31" fmla="*/ 2302619 w 8314638"/>
                <a:gd name="connsiteY31" fmla="*/ 1582245 h 1987597"/>
                <a:gd name="connsiteX32" fmla="*/ 3631799 w 8314638"/>
                <a:gd name="connsiteY32" fmla="*/ 1346575 h 1987597"/>
                <a:gd name="connsiteX33" fmla="*/ 3810908 w 8314638"/>
                <a:gd name="connsiteY33" fmla="*/ 1346575 h 1987597"/>
                <a:gd name="connsiteX34" fmla="*/ 5111806 w 8314638"/>
                <a:gd name="connsiteY34" fmla="*/ 1120331 h 1987597"/>
                <a:gd name="connsiteX35" fmla="*/ 5639708 w 8314638"/>
                <a:gd name="connsiteY35" fmla="*/ 1026064 h 1987597"/>
                <a:gd name="connsiteX36" fmla="*/ 6638949 w 8314638"/>
                <a:gd name="connsiteY36" fmla="*/ 960076 h 1987597"/>
                <a:gd name="connsiteX37" fmla="*/ 7468508 w 8314638"/>
                <a:gd name="connsiteY37" fmla="*/ 1242880 h 1987597"/>
                <a:gd name="connsiteX38" fmla="*/ 8222652 w 8314638"/>
                <a:gd name="connsiteY38" fmla="*/ 1224026 h 1987597"/>
                <a:gd name="connsiteX39" fmla="*/ 8314638 w 8314638"/>
                <a:gd name="connsiteY39" fmla="*/ 1231267 h 1987597"/>
                <a:gd name="connsiteX40" fmla="*/ 8314638 w 8314638"/>
                <a:gd name="connsiteY40" fmla="*/ 64333 h 1987597"/>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10293 w 8314638"/>
                <a:gd name="connsiteY29" fmla="*/ 1786731 h 1786731"/>
                <a:gd name="connsiteX30" fmla="*/ 1055604 w 8314638"/>
                <a:gd name="connsiteY30" fmla="*/ 1675869 h 1786731"/>
                <a:gd name="connsiteX31" fmla="*/ 2302619 w 8314638"/>
                <a:gd name="connsiteY31" fmla="*/ 1582245 h 1786731"/>
                <a:gd name="connsiteX32" fmla="*/ 3631799 w 8314638"/>
                <a:gd name="connsiteY32" fmla="*/ 1346575 h 1786731"/>
                <a:gd name="connsiteX33" fmla="*/ 3810908 w 8314638"/>
                <a:gd name="connsiteY33" fmla="*/ 1346575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631799 w 8314638"/>
                <a:gd name="connsiteY32" fmla="*/ 1346575 h 1786731"/>
                <a:gd name="connsiteX33" fmla="*/ 3810908 w 8314638"/>
                <a:gd name="connsiteY33" fmla="*/ 1346575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475935 w 8314638"/>
                <a:gd name="connsiteY32" fmla="*/ 1408920 h 1786731"/>
                <a:gd name="connsiteX33" fmla="*/ 3810908 w 8314638"/>
                <a:gd name="connsiteY33" fmla="*/ 1346575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475935 w 8314638"/>
                <a:gd name="connsiteY32" fmla="*/ 1408920 h 1786731"/>
                <a:gd name="connsiteX33" fmla="*/ 3956381 w 8314638"/>
                <a:gd name="connsiteY33" fmla="*/ 1388139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475935 w 8314638"/>
                <a:gd name="connsiteY32" fmla="*/ 1408920 h 1786731"/>
                <a:gd name="connsiteX33" fmla="*/ 3951618 w 8314638"/>
                <a:gd name="connsiteY33" fmla="*/ 1469102 h 1786731"/>
                <a:gd name="connsiteX34" fmla="*/ 5111806 w 8314638"/>
                <a:gd name="connsiteY34" fmla="*/ 1120331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86731"/>
                <a:gd name="connsiteX1" fmla="*/ 7920995 w 8314638"/>
                <a:gd name="connsiteY1" fmla="*/ 92810 h 1786731"/>
                <a:gd name="connsiteX2" fmla="*/ 7628764 w 8314638"/>
                <a:gd name="connsiteY2" fmla="*/ 121090 h 1786731"/>
                <a:gd name="connsiteX3" fmla="*/ 7315495 w 8314638"/>
                <a:gd name="connsiteY3" fmla="*/ 182020 h 1786731"/>
                <a:gd name="connsiteX4" fmla="*/ 7082009 w 8314638"/>
                <a:gd name="connsiteY4" fmla="*/ 243638 h 1786731"/>
                <a:gd name="connsiteX5" fmla="*/ 6808632 w 8314638"/>
                <a:gd name="connsiteY5" fmla="*/ 253066 h 1786731"/>
                <a:gd name="connsiteX6" fmla="*/ 6610669 w 8314638"/>
                <a:gd name="connsiteY6" fmla="*/ 215358 h 1786731"/>
                <a:gd name="connsiteX7" fmla="*/ 6499585 w 8314638"/>
                <a:gd name="connsiteY7" fmla="*/ 188747 h 1786731"/>
                <a:gd name="connsiteX8" fmla="*/ 6374999 w 8314638"/>
                <a:gd name="connsiteY8" fmla="*/ 177651 h 1786731"/>
                <a:gd name="connsiteX9" fmla="*/ 6082768 w 8314638"/>
                <a:gd name="connsiteY9" fmla="*/ 168224 h 1786731"/>
                <a:gd name="connsiteX10" fmla="*/ 5620854 w 8314638"/>
                <a:gd name="connsiteY10" fmla="*/ 168224 h 1786731"/>
                <a:gd name="connsiteX11" fmla="*/ 5366331 w 8314638"/>
                <a:gd name="connsiteY11" fmla="*/ 168224 h 1786731"/>
                <a:gd name="connsiteX12" fmla="*/ 5261335 w 8314638"/>
                <a:gd name="connsiteY12" fmla="*/ 172078 h 1786731"/>
                <a:gd name="connsiteX13" fmla="*/ 5177795 w 8314638"/>
                <a:gd name="connsiteY13" fmla="*/ 205931 h 1786731"/>
                <a:gd name="connsiteX14" fmla="*/ 4810149 w 8314638"/>
                <a:gd name="connsiteY14" fmla="*/ 234212 h 1786731"/>
                <a:gd name="connsiteX15" fmla="*/ 4395370 w 8314638"/>
                <a:gd name="connsiteY15" fmla="*/ 337907 h 1786731"/>
                <a:gd name="connsiteX16" fmla="*/ 3914603 w 8314638"/>
                <a:gd name="connsiteY16" fmla="*/ 375614 h 1786731"/>
                <a:gd name="connsiteX17" fmla="*/ 3433836 w 8314638"/>
                <a:gd name="connsiteY17" fmla="*/ 451028 h 1786731"/>
                <a:gd name="connsiteX18" fmla="*/ 2802240 w 8314638"/>
                <a:gd name="connsiteY18" fmla="*/ 422748 h 1786731"/>
                <a:gd name="connsiteX19" fmla="*/ 2359180 w 8314638"/>
                <a:gd name="connsiteY19" fmla="*/ 403894 h 1786731"/>
                <a:gd name="connsiteX20" fmla="*/ 1821852 w 8314638"/>
                <a:gd name="connsiteY20" fmla="*/ 451028 h 1786731"/>
                <a:gd name="connsiteX21" fmla="*/ 1409001 w 8314638"/>
                <a:gd name="connsiteY21" fmla="*/ 300949 h 1786731"/>
                <a:gd name="connsiteX22" fmla="*/ 983831 w 8314638"/>
                <a:gd name="connsiteY22" fmla="*/ 149156 h 1786731"/>
                <a:gd name="connsiteX23" fmla="*/ 863211 w 8314638"/>
                <a:gd name="connsiteY23" fmla="*/ 116269 h 1786731"/>
                <a:gd name="connsiteX24" fmla="*/ 773977 w 8314638"/>
                <a:gd name="connsiteY24" fmla="*/ 89549 h 1786731"/>
                <a:gd name="connsiteX25" fmla="*/ 508657 w 8314638"/>
                <a:gd name="connsiteY25" fmla="*/ 0 h 1786731"/>
                <a:gd name="connsiteX26" fmla="*/ 231974 w 8314638"/>
                <a:gd name="connsiteY26" fmla="*/ 7912 h 1786731"/>
                <a:gd name="connsiteX27" fmla="*/ 33848 w 8314638"/>
                <a:gd name="connsiteY27" fmla="*/ 20980 h 1786731"/>
                <a:gd name="connsiteX28" fmla="*/ 0 w 8314638"/>
                <a:gd name="connsiteY28" fmla="*/ 292958 h 1786731"/>
                <a:gd name="connsiteX29" fmla="*/ 51857 w 8314638"/>
                <a:gd name="connsiteY29" fmla="*/ 1786731 h 1786731"/>
                <a:gd name="connsiteX30" fmla="*/ 1055604 w 8314638"/>
                <a:gd name="connsiteY30" fmla="*/ 1675869 h 1786731"/>
                <a:gd name="connsiteX31" fmla="*/ 2302619 w 8314638"/>
                <a:gd name="connsiteY31" fmla="*/ 1582245 h 1786731"/>
                <a:gd name="connsiteX32" fmla="*/ 3475935 w 8314638"/>
                <a:gd name="connsiteY32" fmla="*/ 1408920 h 1786731"/>
                <a:gd name="connsiteX33" fmla="*/ 3951618 w 8314638"/>
                <a:gd name="connsiteY33" fmla="*/ 1469102 h 1786731"/>
                <a:gd name="connsiteX34" fmla="*/ 5111806 w 8314638"/>
                <a:gd name="connsiteY34" fmla="*/ 1182244 h 1786731"/>
                <a:gd name="connsiteX35" fmla="*/ 5639708 w 8314638"/>
                <a:gd name="connsiteY35" fmla="*/ 1026064 h 1786731"/>
                <a:gd name="connsiteX36" fmla="*/ 6638949 w 8314638"/>
                <a:gd name="connsiteY36" fmla="*/ 960076 h 1786731"/>
                <a:gd name="connsiteX37" fmla="*/ 7468508 w 8314638"/>
                <a:gd name="connsiteY37" fmla="*/ 1242880 h 1786731"/>
                <a:gd name="connsiteX38" fmla="*/ 8222652 w 8314638"/>
                <a:gd name="connsiteY38" fmla="*/ 1224026 h 1786731"/>
                <a:gd name="connsiteX39" fmla="*/ 8314638 w 8314638"/>
                <a:gd name="connsiteY39" fmla="*/ 1231267 h 1786731"/>
                <a:gd name="connsiteX40" fmla="*/ 8314638 w 8314638"/>
                <a:gd name="connsiteY40" fmla="*/ 64333 h 1786731"/>
                <a:gd name="connsiteX0" fmla="*/ 8314638 w 8314638"/>
                <a:gd name="connsiteY0" fmla="*/ 64333 h 1729581"/>
                <a:gd name="connsiteX1" fmla="*/ 7920995 w 8314638"/>
                <a:gd name="connsiteY1" fmla="*/ 92810 h 1729581"/>
                <a:gd name="connsiteX2" fmla="*/ 7628764 w 8314638"/>
                <a:gd name="connsiteY2" fmla="*/ 121090 h 1729581"/>
                <a:gd name="connsiteX3" fmla="*/ 7315495 w 8314638"/>
                <a:gd name="connsiteY3" fmla="*/ 182020 h 1729581"/>
                <a:gd name="connsiteX4" fmla="*/ 7082009 w 8314638"/>
                <a:gd name="connsiteY4" fmla="*/ 243638 h 1729581"/>
                <a:gd name="connsiteX5" fmla="*/ 6808632 w 8314638"/>
                <a:gd name="connsiteY5" fmla="*/ 253066 h 1729581"/>
                <a:gd name="connsiteX6" fmla="*/ 6610669 w 8314638"/>
                <a:gd name="connsiteY6" fmla="*/ 215358 h 1729581"/>
                <a:gd name="connsiteX7" fmla="*/ 6499585 w 8314638"/>
                <a:gd name="connsiteY7" fmla="*/ 188747 h 1729581"/>
                <a:gd name="connsiteX8" fmla="*/ 6374999 w 8314638"/>
                <a:gd name="connsiteY8" fmla="*/ 177651 h 1729581"/>
                <a:gd name="connsiteX9" fmla="*/ 6082768 w 8314638"/>
                <a:gd name="connsiteY9" fmla="*/ 168224 h 1729581"/>
                <a:gd name="connsiteX10" fmla="*/ 5620854 w 8314638"/>
                <a:gd name="connsiteY10" fmla="*/ 168224 h 1729581"/>
                <a:gd name="connsiteX11" fmla="*/ 5366331 w 8314638"/>
                <a:gd name="connsiteY11" fmla="*/ 168224 h 1729581"/>
                <a:gd name="connsiteX12" fmla="*/ 5261335 w 8314638"/>
                <a:gd name="connsiteY12" fmla="*/ 172078 h 1729581"/>
                <a:gd name="connsiteX13" fmla="*/ 5177795 w 8314638"/>
                <a:gd name="connsiteY13" fmla="*/ 205931 h 1729581"/>
                <a:gd name="connsiteX14" fmla="*/ 4810149 w 8314638"/>
                <a:gd name="connsiteY14" fmla="*/ 234212 h 1729581"/>
                <a:gd name="connsiteX15" fmla="*/ 4395370 w 8314638"/>
                <a:gd name="connsiteY15" fmla="*/ 337907 h 1729581"/>
                <a:gd name="connsiteX16" fmla="*/ 3914603 w 8314638"/>
                <a:gd name="connsiteY16" fmla="*/ 375614 h 1729581"/>
                <a:gd name="connsiteX17" fmla="*/ 3433836 w 8314638"/>
                <a:gd name="connsiteY17" fmla="*/ 451028 h 1729581"/>
                <a:gd name="connsiteX18" fmla="*/ 2802240 w 8314638"/>
                <a:gd name="connsiteY18" fmla="*/ 422748 h 1729581"/>
                <a:gd name="connsiteX19" fmla="*/ 2359180 w 8314638"/>
                <a:gd name="connsiteY19" fmla="*/ 403894 h 1729581"/>
                <a:gd name="connsiteX20" fmla="*/ 1821852 w 8314638"/>
                <a:gd name="connsiteY20" fmla="*/ 451028 h 1729581"/>
                <a:gd name="connsiteX21" fmla="*/ 1409001 w 8314638"/>
                <a:gd name="connsiteY21" fmla="*/ 300949 h 1729581"/>
                <a:gd name="connsiteX22" fmla="*/ 983831 w 8314638"/>
                <a:gd name="connsiteY22" fmla="*/ 149156 h 1729581"/>
                <a:gd name="connsiteX23" fmla="*/ 863211 w 8314638"/>
                <a:gd name="connsiteY23" fmla="*/ 116269 h 1729581"/>
                <a:gd name="connsiteX24" fmla="*/ 773977 w 8314638"/>
                <a:gd name="connsiteY24" fmla="*/ 89549 h 1729581"/>
                <a:gd name="connsiteX25" fmla="*/ 508657 w 8314638"/>
                <a:gd name="connsiteY25" fmla="*/ 0 h 1729581"/>
                <a:gd name="connsiteX26" fmla="*/ 231974 w 8314638"/>
                <a:gd name="connsiteY26" fmla="*/ 7912 h 1729581"/>
                <a:gd name="connsiteX27" fmla="*/ 33848 w 8314638"/>
                <a:gd name="connsiteY27" fmla="*/ 20980 h 1729581"/>
                <a:gd name="connsiteX28" fmla="*/ 0 w 8314638"/>
                <a:gd name="connsiteY28" fmla="*/ 292958 h 1729581"/>
                <a:gd name="connsiteX29" fmla="*/ 23282 w 8314638"/>
                <a:gd name="connsiteY29" fmla="*/ 1729581 h 1729581"/>
                <a:gd name="connsiteX30" fmla="*/ 1055604 w 8314638"/>
                <a:gd name="connsiteY30" fmla="*/ 1675869 h 1729581"/>
                <a:gd name="connsiteX31" fmla="*/ 2302619 w 8314638"/>
                <a:gd name="connsiteY31" fmla="*/ 1582245 h 1729581"/>
                <a:gd name="connsiteX32" fmla="*/ 3475935 w 8314638"/>
                <a:gd name="connsiteY32" fmla="*/ 1408920 h 1729581"/>
                <a:gd name="connsiteX33" fmla="*/ 3951618 w 8314638"/>
                <a:gd name="connsiteY33" fmla="*/ 1469102 h 1729581"/>
                <a:gd name="connsiteX34" fmla="*/ 5111806 w 8314638"/>
                <a:gd name="connsiteY34" fmla="*/ 1182244 h 1729581"/>
                <a:gd name="connsiteX35" fmla="*/ 5639708 w 8314638"/>
                <a:gd name="connsiteY35" fmla="*/ 1026064 h 1729581"/>
                <a:gd name="connsiteX36" fmla="*/ 6638949 w 8314638"/>
                <a:gd name="connsiteY36" fmla="*/ 960076 h 1729581"/>
                <a:gd name="connsiteX37" fmla="*/ 7468508 w 8314638"/>
                <a:gd name="connsiteY37" fmla="*/ 1242880 h 1729581"/>
                <a:gd name="connsiteX38" fmla="*/ 8222652 w 8314638"/>
                <a:gd name="connsiteY38" fmla="*/ 1224026 h 1729581"/>
                <a:gd name="connsiteX39" fmla="*/ 8314638 w 8314638"/>
                <a:gd name="connsiteY39" fmla="*/ 1231267 h 1729581"/>
                <a:gd name="connsiteX40" fmla="*/ 8314638 w 8314638"/>
                <a:gd name="connsiteY40" fmla="*/ 64333 h 1729581"/>
                <a:gd name="connsiteX0" fmla="*/ 8314638 w 8314638"/>
                <a:gd name="connsiteY0" fmla="*/ 64333 h 1729581"/>
                <a:gd name="connsiteX1" fmla="*/ 7920995 w 8314638"/>
                <a:gd name="connsiteY1" fmla="*/ 92810 h 1729581"/>
                <a:gd name="connsiteX2" fmla="*/ 7628764 w 8314638"/>
                <a:gd name="connsiteY2" fmla="*/ 121090 h 1729581"/>
                <a:gd name="connsiteX3" fmla="*/ 7315495 w 8314638"/>
                <a:gd name="connsiteY3" fmla="*/ 182020 h 1729581"/>
                <a:gd name="connsiteX4" fmla="*/ 7082009 w 8314638"/>
                <a:gd name="connsiteY4" fmla="*/ 243638 h 1729581"/>
                <a:gd name="connsiteX5" fmla="*/ 6808632 w 8314638"/>
                <a:gd name="connsiteY5" fmla="*/ 253066 h 1729581"/>
                <a:gd name="connsiteX6" fmla="*/ 6610669 w 8314638"/>
                <a:gd name="connsiteY6" fmla="*/ 215358 h 1729581"/>
                <a:gd name="connsiteX7" fmla="*/ 6499585 w 8314638"/>
                <a:gd name="connsiteY7" fmla="*/ 188747 h 1729581"/>
                <a:gd name="connsiteX8" fmla="*/ 6374999 w 8314638"/>
                <a:gd name="connsiteY8" fmla="*/ 177651 h 1729581"/>
                <a:gd name="connsiteX9" fmla="*/ 6082768 w 8314638"/>
                <a:gd name="connsiteY9" fmla="*/ 168224 h 1729581"/>
                <a:gd name="connsiteX10" fmla="*/ 5620854 w 8314638"/>
                <a:gd name="connsiteY10" fmla="*/ 168224 h 1729581"/>
                <a:gd name="connsiteX11" fmla="*/ 5366331 w 8314638"/>
                <a:gd name="connsiteY11" fmla="*/ 168224 h 1729581"/>
                <a:gd name="connsiteX12" fmla="*/ 5261335 w 8314638"/>
                <a:gd name="connsiteY12" fmla="*/ 172078 h 1729581"/>
                <a:gd name="connsiteX13" fmla="*/ 5177795 w 8314638"/>
                <a:gd name="connsiteY13" fmla="*/ 205931 h 1729581"/>
                <a:gd name="connsiteX14" fmla="*/ 4810149 w 8314638"/>
                <a:gd name="connsiteY14" fmla="*/ 234212 h 1729581"/>
                <a:gd name="connsiteX15" fmla="*/ 4395370 w 8314638"/>
                <a:gd name="connsiteY15" fmla="*/ 337907 h 1729581"/>
                <a:gd name="connsiteX16" fmla="*/ 3914603 w 8314638"/>
                <a:gd name="connsiteY16" fmla="*/ 375614 h 1729581"/>
                <a:gd name="connsiteX17" fmla="*/ 3433836 w 8314638"/>
                <a:gd name="connsiteY17" fmla="*/ 451028 h 1729581"/>
                <a:gd name="connsiteX18" fmla="*/ 2802240 w 8314638"/>
                <a:gd name="connsiteY18" fmla="*/ 422748 h 1729581"/>
                <a:gd name="connsiteX19" fmla="*/ 2359180 w 8314638"/>
                <a:gd name="connsiteY19" fmla="*/ 403894 h 1729581"/>
                <a:gd name="connsiteX20" fmla="*/ 1821852 w 8314638"/>
                <a:gd name="connsiteY20" fmla="*/ 451028 h 1729581"/>
                <a:gd name="connsiteX21" fmla="*/ 1409001 w 8314638"/>
                <a:gd name="connsiteY21" fmla="*/ 300949 h 1729581"/>
                <a:gd name="connsiteX22" fmla="*/ 983831 w 8314638"/>
                <a:gd name="connsiteY22" fmla="*/ 149156 h 1729581"/>
                <a:gd name="connsiteX23" fmla="*/ 863211 w 8314638"/>
                <a:gd name="connsiteY23" fmla="*/ 116269 h 1729581"/>
                <a:gd name="connsiteX24" fmla="*/ 773977 w 8314638"/>
                <a:gd name="connsiteY24" fmla="*/ 89549 h 1729581"/>
                <a:gd name="connsiteX25" fmla="*/ 508657 w 8314638"/>
                <a:gd name="connsiteY25" fmla="*/ 0 h 1729581"/>
                <a:gd name="connsiteX26" fmla="*/ 231974 w 8314638"/>
                <a:gd name="connsiteY26" fmla="*/ 7912 h 1729581"/>
                <a:gd name="connsiteX27" fmla="*/ 33848 w 8314638"/>
                <a:gd name="connsiteY27" fmla="*/ 20980 h 1729581"/>
                <a:gd name="connsiteX28" fmla="*/ 0 w 8314638"/>
                <a:gd name="connsiteY28" fmla="*/ 292958 h 1729581"/>
                <a:gd name="connsiteX29" fmla="*/ 23282 w 8314638"/>
                <a:gd name="connsiteY29" fmla="*/ 1729581 h 1729581"/>
                <a:gd name="connsiteX30" fmla="*/ 1055604 w 8314638"/>
                <a:gd name="connsiteY30" fmla="*/ 1675869 h 1729581"/>
                <a:gd name="connsiteX31" fmla="*/ 2302619 w 8314638"/>
                <a:gd name="connsiteY31" fmla="*/ 1582245 h 1729581"/>
                <a:gd name="connsiteX32" fmla="*/ 3475935 w 8314638"/>
                <a:gd name="connsiteY32" fmla="*/ 1408920 h 1729581"/>
                <a:gd name="connsiteX33" fmla="*/ 3951618 w 8314638"/>
                <a:gd name="connsiteY33" fmla="*/ 1469102 h 1729581"/>
                <a:gd name="connsiteX34" fmla="*/ 5111806 w 8314638"/>
                <a:gd name="connsiteY34" fmla="*/ 1182244 h 1729581"/>
                <a:gd name="connsiteX35" fmla="*/ 5639708 w 8314638"/>
                <a:gd name="connsiteY35" fmla="*/ 1026064 h 1729581"/>
                <a:gd name="connsiteX36" fmla="*/ 6638949 w 8314638"/>
                <a:gd name="connsiteY36" fmla="*/ 960076 h 1729581"/>
                <a:gd name="connsiteX37" fmla="*/ 7468508 w 8314638"/>
                <a:gd name="connsiteY37" fmla="*/ 1242880 h 1729581"/>
                <a:gd name="connsiteX38" fmla="*/ 8222652 w 8314638"/>
                <a:gd name="connsiteY38" fmla="*/ 1224026 h 1729581"/>
                <a:gd name="connsiteX39" fmla="*/ 8293207 w 8314638"/>
                <a:gd name="connsiteY39" fmla="*/ 1231267 h 1729581"/>
                <a:gd name="connsiteX40" fmla="*/ 8314638 w 8314638"/>
                <a:gd name="connsiteY40" fmla="*/ 64333 h 1729581"/>
                <a:gd name="connsiteX0" fmla="*/ 8293207 w 8293207"/>
                <a:gd name="connsiteY0" fmla="*/ 61952 h 1729581"/>
                <a:gd name="connsiteX1" fmla="*/ 7920995 w 8293207"/>
                <a:gd name="connsiteY1" fmla="*/ 92810 h 1729581"/>
                <a:gd name="connsiteX2" fmla="*/ 7628764 w 8293207"/>
                <a:gd name="connsiteY2" fmla="*/ 121090 h 1729581"/>
                <a:gd name="connsiteX3" fmla="*/ 7315495 w 8293207"/>
                <a:gd name="connsiteY3" fmla="*/ 182020 h 1729581"/>
                <a:gd name="connsiteX4" fmla="*/ 7082009 w 8293207"/>
                <a:gd name="connsiteY4" fmla="*/ 243638 h 1729581"/>
                <a:gd name="connsiteX5" fmla="*/ 6808632 w 8293207"/>
                <a:gd name="connsiteY5" fmla="*/ 253066 h 1729581"/>
                <a:gd name="connsiteX6" fmla="*/ 6610669 w 8293207"/>
                <a:gd name="connsiteY6" fmla="*/ 215358 h 1729581"/>
                <a:gd name="connsiteX7" fmla="*/ 6499585 w 8293207"/>
                <a:gd name="connsiteY7" fmla="*/ 188747 h 1729581"/>
                <a:gd name="connsiteX8" fmla="*/ 6374999 w 8293207"/>
                <a:gd name="connsiteY8" fmla="*/ 177651 h 1729581"/>
                <a:gd name="connsiteX9" fmla="*/ 6082768 w 8293207"/>
                <a:gd name="connsiteY9" fmla="*/ 168224 h 1729581"/>
                <a:gd name="connsiteX10" fmla="*/ 5620854 w 8293207"/>
                <a:gd name="connsiteY10" fmla="*/ 168224 h 1729581"/>
                <a:gd name="connsiteX11" fmla="*/ 5366331 w 8293207"/>
                <a:gd name="connsiteY11" fmla="*/ 168224 h 1729581"/>
                <a:gd name="connsiteX12" fmla="*/ 5261335 w 8293207"/>
                <a:gd name="connsiteY12" fmla="*/ 172078 h 1729581"/>
                <a:gd name="connsiteX13" fmla="*/ 5177795 w 8293207"/>
                <a:gd name="connsiteY13" fmla="*/ 205931 h 1729581"/>
                <a:gd name="connsiteX14" fmla="*/ 4810149 w 8293207"/>
                <a:gd name="connsiteY14" fmla="*/ 234212 h 1729581"/>
                <a:gd name="connsiteX15" fmla="*/ 4395370 w 8293207"/>
                <a:gd name="connsiteY15" fmla="*/ 337907 h 1729581"/>
                <a:gd name="connsiteX16" fmla="*/ 3914603 w 8293207"/>
                <a:gd name="connsiteY16" fmla="*/ 375614 h 1729581"/>
                <a:gd name="connsiteX17" fmla="*/ 3433836 w 8293207"/>
                <a:gd name="connsiteY17" fmla="*/ 451028 h 1729581"/>
                <a:gd name="connsiteX18" fmla="*/ 2802240 w 8293207"/>
                <a:gd name="connsiteY18" fmla="*/ 422748 h 1729581"/>
                <a:gd name="connsiteX19" fmla="*/ 2359180 w 8293207"/>
                <a:gd name="connsiteY19" fmla="*/ 403894 h 1729581"/>
                <a:gd name="connsiteX20" fmla="*/ 1821852 w 8293207"/>
                <a:gd name="connsiteY20" fmla="*/ 451028 h 1729581"/>
                <a:gd name="connsiteX21" fmla="*/ 1409001 w 8293207"/>
                <a:gd name="connsiteY21" fmla="*/ 300949 h 1729581"/>
                <a:gd name="connsiteX22" fmla="*/ 983831 w 8293207"/>
                <a:gd name="connsiteY22" fmla="*/ 149156 h 1729581"/>
                <a:gd name="connsiteX23" fmla="*/ 863211 w 8293207"/>
                <a:gd name="connsiteY23" fmla="*/ 116269 h 1729581"/>
                <a:gd name="connsiteX24" fmla="*/ 773977 w 8293207"/>
                <a:gd name="connsiteY24" fmla="*/ 89549 h 1729581"/>
                <a:gd name="connsiteX25" fmla="*/ 508657 w 8293207"/>
                <a:gd name="connsiteY25" fmla="*/ 0 h 1729581"/>
                <a:gd name="connsiteX26" fmla="*/ 231974 w 8293207"/>
                <a:gd name="connsiteY26" fmla="*/ 7912 h 1729581"/>
                <a:gd name="connsiteX27" fmla="*/ 33848 w 8293207"/>
                <a:gd name="connsiteY27" fmla="*/ 20980 h 1729581"/>
                <a:gd name="connsiteX28" fmla="*/ 0 w 8293207"/>
                <a:gd name="connsiteY28" fmla="*/ 292958 h 1729581"/>
                <a:gd name="connsiteX29" fmla="*/ 23282 w 8293207"/>
                <a:gd name="connsiteY29" fmla="*/ 1729581 h 1729581"/>
                <a:gd name="connsiteX30" fmla="*/ 1055604 w 8293207"/>
                <a:gd name="connsiteY30" fmla="*/ 1675869 h 1729581"/>
                <a:gd name="connsiteX31" fmla="*/ 2302619 w 8293207"/>
                <a:gd name="connsiteY31" fmla="*/ 1582245 h 1729581"/>
                <a:gd name="connsiteX32" fmla="*/ 3475935 w 8293207"/>
                <a:gd name="connsiteY32" fmla="*/ 1408920 h 1729581"/>
                <a:gd name="connsiteX33" fmla="*/ 3951618 w 8293207"/>
                <a:gd name="connsiteY33" fmla="*/ 1469102 h 1729581"/>
                <a:gd name="connsiteX34" fmla="*/ 5111806 w 8293207"/>
                <a:gd name="connsiteY34" fmla="*/ 1182244 h 1729581"/>
                <a:gd name="connsiteX35" fmla="*/ 5639708 w 8293207"/>
                <a:gd name="connsiteY35" fmla="*/ 1026064 h 1729581"/>
                <a:gd name="connsiteX36" fmla="*/ 6638949 w 8293207"/>
                <a:gd name="connsiteY36" fmla="*/ 960076 h 1729581"/>
                <a:gd name="connsiteX37" fmla="*/ 7468508 w 8293207"/>
                <a:gd name="connsiteY37" fmla="*/ 1242880 h 1729581"/>
                <a:gd name="connsiteX38" fmla="*/ 8222652 w 8293207"/>
                <a:gd name="connsiteY38" fmla="*/ 1224026 h 1729581"/>
                <a:gd name="connsiteX39" fmla="*/ 8293207 w 8293207"/>
                <a:gd name="connsiteY39" fmla="*/ 1231267 h 1729581"/>
                <a:gd name="connsiteX40" fmla="*/ 8293207 w 8293207"/>
                <a:gd name="connsiteY40" fmla="*/ 61952 h 17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93207" h="1729581">
                  <a:moveTo>
                    <a:pt x="8293207" y="61952"/>
                  </a:moveTo>
                  <a:lnTo>
                    <a:pt x="7920995" y="92810"/>
                  </a:lnTo>
                  <a:lnTo>
                    <a:pt x="7628764" y="121090"/>
                  </a:lnTo>
                  <a:lnTo>
                    <a:pt x="7315495" y="182020"/>
                  </a:lnTo>
                  <a:lnTo>
                    <a:pt x="7082009" y="243638"/>
                  </a:lnTo>
                  <a:lnTo>
                    <a:pt x="6808632" y="253066"/>
                  </a:lnTo>
                  <a:lnTo>
                    <a:pt x="6610669" y="215358"/>
                  </a:lnTo>
                  <a:cubicBezTo>
                    <a:pt x="6578403" y="209663"/>
                    <a:pt x="6531851" y="194442"/>
                    <a:pt x="6499585" y="188747"/>
                  </a:cubicBezTo>
                  <a:lnTo>
                    <a:pt x="6374999" y="177651"/>
                  </a:lnTo>
                  <a:lnTo>
                    <a:pt x="6082768" y="168224"/>
                  </a:lnTo>
                  <a:lnTo>
                    <a:pt x="5620854" y="168224"/>
                  </a:lnTo>
                  <a:lnTo>
                    <a:pt x="5366331" y="168224"/>
                  </a:lnTo>
                  <a:cubicBezTo>
                    <a:pt x="5340064" y="171890"/>
                    <a:pt x="5287602" y="168412"/>
                    <a:pt x="5261335" y="172078"/>
                  </a:cubicBezTo>
                  <a:lnTo>
                    <a:pt x="5177795" y="205931"/>
                  </a:lnTo>
                  <a:lnTo>
                    <a:pt x="4810149" y="234212"/>
                  </a:lnTo>
                  <a:lnTo>
                    <a:pt x="4395370" y="337907"/>
                  </a:lnTo>
                  <a:lnTo>
                    <a:pt x="3914603" y="375614"/>
                  </a:lnTo>
                  <a:lnTo>
                    <a:pt x="3433836" y="451028"/>
                  </a:lnTo>
                  <a:lnTo>
                    <a:pt x="2802240" y="422748"/>
                  </a:lnTo>
                  <a:lnTo>
                    <a:pt x="2359180" y="403894"/>
                  </a:lnTo>
                  <a:lnTo>
                    <a:pt x="1821852" y="451028"/>
                  </a:lnTo>
                  <a:lnTo>
                    <a:pt x="1409001" y="300949"/>
                  </a:lnTo>
                  <a:lnTo>
                    <a:pt x="983831" y="149156"/>
                  </a:lnTo>
                  <a:lnTo>
                    <a:pt x="863211" y="116269"/>
                  </a:lnTo>
                  <a:cubicBezTo>
                    <a:pt x="840394" y="110826"/>
                    <a:pt x="796794" y="94992"/>
                    <a:pt x="773977" y="89549"/>
                  </a:cubicBezTo>
                  <a:lnTo>
                    <a:pt x="508657" y="0"/>
                  </a:lnTo>
                  <a:cubicBezTo>
                    <a:pt x="420542" y="6318"/>
                    <a:pt x="311109" y="4415"/>
                    <a:pt x="231974" y="7912"/>
                  </a:cubicBezTo>
                  <a:cubicBezTo>
                    <a:pt x="152839" y="11409"/>
                    <a:pt x="118059" y="9106"/>
                    <a:pt x="33848" y="20980"/>
                  </a:cubicBezTo>
                  <a:cubicBezTo>
                    <a:pt x="32956" y="73539"/>
                    <a:pt x="892" y="240399"/>
                    <a:pt x="0" y="292958"/>
                  </a:cubicBezTo>
                  <a:lnTo>
                    <a:pt x="23282" y="1729581"/>
                  </a:lnTo>
                  <a:lnTo>
                    <a:pt x="1055604" y="1675869"/>
                  </a:lnTo>
                  <a:lnTo>
                    <a:pt x="2302619" y="1582245"/>
                  </a:lnTo>
                  <a:lnTo>
                    <a:pt x="3475935" y="1408920"/>
                  </a:lnTo>
                  <a:lnTo>
                    <a:pt x="3951618" y="1469102"/>
                  </a:lnTo>
                  <a:lnTo>
                    <a:pt x="5111806" y="1182244"/>
                  </a:lnTo>
                  <a:lnTo>
                    <a:pt x="5639708" y="1026064"/>
                  </a:lnTo>
                  <a:cubicBezTo>
                    <a:pt x="5972788" y="1004068"/>
                    <a:pt x="6334149" y="923940"/>
                    <a:pt x="6638949" y="960076"/>
                  </a:cubicBezTo>
                  <a:cubicBezTo>
                    <a:pt x="6943749" y="996212"/>
                    <a:pt x="7191988" y="1148612"/>
                    <a:pt x="7468508" y="1242880"/>
                  </a:cubicBezTo>
                  <a:lnTo>
                    <a:pt x="8222652" y="1224026"/>
                  </a:lnTo>
                  <a:cubicBezTo>
                    <a:pt x="8253314" y="1226440"/>
                    <a:pt x="8262545" y="1228853"/>
                    <a:pt x="8293207" y="1231267"/>
                  </a:cubicBezTo>
                  <a:cubicBezTo>
                    <a:pt x="8290065" y="851053"/>
                    <a:pt x="8286922" y="432739"/>
                    <a:pt x="8293207" y="61952"/>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 name="Freeform 98"/>
            <p:cNvSpPr/>
            <p:nvPr/>
          </p:nvSpPr>
          <p:spPr>
            <a:xfrm>
              <a:off x="6070526" y="5050844"/>
              <a:ext cx="2216790" cy="153099"/>
            </a:xfrm>
            <a:custGeom>
              <a:avLst/>
              <a:gdLst>
                <a:gd name="connsiteX0" fmla="*/ 2516981 w 2516981"/>
                <a:gd name="connsiteY0" fmla="*/ 0 h 173831"/>
                <a:gd name="connsiteX1" fmla="*/ 2421731 w 2516981"/>
                <a:gd name="connsiteY1" fmla="*/ 4762 h 173831"/>
                <a:gd name="connsiteX2" fmla="*/ 2345531 w 2516981"/>
                <a:gd name="connsiteY2" fmla="*/ 9525 h 173831"/>
                <a:gd name="connsiteX3" fmla="*/ 2235994 w 2516981"/>
                <a:gd name="connsiteY3" fmla="*/ 9525 h 173831"/>
                <a:gd name="connsiteX4" fmla="*/ 2109788 w 2516981"/>
                <a:gd name="connsiteY4" fmla="*/ 4762 h 173831"/>
                <a:gd name="connsiteX5" fmla="*/ 2000250 w 2516981"/>
                <a:gd name="connsiteY5" fmla="*/ 4762 h 173831"/>
                <a:gd name="connsiteX6" fmla="*/ 1876425 w 2516981"/>
                <a:gd name="connsiteY6" fmla="*/ 4762 h 173831"/>
                <a:gd name="connsiteX7" fmla="*/ 1757363 w 2516981"/>
                <a:gd name="connsiteY7" fmla="*/ 4762 h 173831"/>
                <a:gd name="connsiteX8" fmla="*/ 1624013 w 2516981"/>
                <a:gd name="connsiteY8" fmla="*/ 4762 h 173831"/>
                <a:gd name="connsiteX9" fmla="*/ 1473994 w 2516981"/>
                <a:gd name="connsiteY9" fmla="*/ 0 h 173831"/>
                <a:gd name="connsiteX10" fmla="*/ 1340644 w 2516981"/>
                <a:gd name="connsiteY10" fmla="*/ 2381 h 173831"/>
                <a:gd name="connsiteX11" fmla="*/ 1178719 w 2516981"/>
                <a:gd name="connsiteY11" fmla="*/ 9525 h 173831"/>
                <a:gd name="connsiteX12" fmla="*/ 1035844 w 2516981"/>
                <a:gd name="connsiteY12" fmla="*/ 11906 h 173831"/>
                <a:gd name="connsiteX13" fmla="*/ 847725 w 2516981"/>
                <a:gd name="connsiteY13" fmla="*/ 11906 h 173831"/>
                <a:gd name="connsiteX14" fmla="*/ 697706 w 2516981"/>
                <a:gd name="connsiteY14" fmla="*/ 11906 h 173831"/>
                <a:gd name="connsiteX15" fmla="*/ 585788 w 2516981"/>
                <a:gd name="connsiteY15" fmla="*/ 11906 h 173831"/>
                <a:gd name="connsiteX16" fmla="*/ 450056 w 2516981"/>
                <a:gd name="connsiteY16" fmla="*/ 11906 h 173831"/>
                <a:gd name="connsiteX17" fmla="*/ 302419 w 2516981"/>
                <a:gd name="connsiteY17" fmla="*/ 16668 h 173831"/>
                <a:gd name="connsiteX18" fmla="*/ 188119 w 2516981"/>
                <a:gd name="connsiteY18" fmla="*/ 11906 h 173831"/>
                <a:gd name="connsiteX19" fmla="*/ 107156 w 2516981"/>
                <a:gd name="connsiteY19" fmla="*/ 11906 h 173831"/>
                <a:gd name="connsiteX20" fmla="*/ 0 w 2516981"/>
                <a:gd name="connsiteY20" fmla="*/ 147637 h 173831"/>
                <a:gd name="connsiteX21" fmla="*/ 33338 w 2516981"/>
                <a:gd name="connsiteY21" fmla="*/ 152400 h 173831"/>
                <a:gd name="connsiteX22" fmla="*/ 135731 w 2516981"/>
                <a:gd name="connsiteY22" fmla="*/ 159543 h 173831"/>
                <a:gd name="connsiteX23" fmla="*/ 297656 w 2516981"/>
                <a:gd name="connsiteY23" fmla="*/ 159543 h 173831"/>
                <a:gd name="connsiteX24" fmla="*/ 447675 w 2516981"/>
                <a:gd name="connsiteY24" fmla="*/ 161925 h 173831"/>
                <a:gd name="connsiteX25" fmla="*/ 576263 w 2516981"/>
                <a:gd name="connsiteY25" fmla="*/ 161925 h 173831"/>
                <a:gd name="connsiteX26" fmla="*/ 721519 w 2516981"/>
                <a:gd name="connsiteY26" fmla="*/ 166687 h 173831"/>
                <a:gd name="connsiteX27" fmla="*/ 814388 w 2516981"/>
                <a:gd name="connsiteY27" fmla="*/ 171450 h 173831"/>
                <a:gd name="connsiteX28" fmla="*/ 850106 w 2516981"/>
                <a:gd name="connsiteY28" fmla="*/ 171450 h 173831"/>
                <a:gd name="connsiteX29" fmla="*/ 890588 w 2516981"/>
                <a:gd name="connsiteY29" fmla="*/ 161925 h 173831"/>
                <a:gd name="connsiteX30" fmla="*/ 966788 w 2516981"/>
                <a:gd name="connsiteY30" fmla="*/ 166687 h 173831"/>
                <a:gd name="connsiteX31" fmla="*/ 1090613 w 2516981"/>
                <a:gd name="connsiteY31" fmla="*/ 173831 h 173831"/>
                <a:gd name="connsiteX32" fmla="*/ 1162050 w 2516981"/>
                <a:gd name="connsiteY32" fmla="*/ 171450 h 173831"/>
                <a:gd name="connsiteX33" fmla="*/ 1269206 w 2516981"/>
                <a:gd name="connsiteY33" fmla="*/ 159543 h 173831"/>
                <a:gd name="connsiteX34" fmla="*/ 1423988 w 2516981"/>
                <a:gd name="connsiteY34" fmla="*/ 145256 h 173831"/>
                <a:gd name="connsiteX35" fmla="*/ 1550194 w 2516981"/>
                <a:gd name="connsiteY35" fmla="*/ 130968 h 173831"/>
                <a:gd name="connsiteX36" fmla="*/ 1664494 w 2516981"/>
                <a:gd name="connsiteY36" fmla="*/ 116681 h 173831"/>
                <a:gd name="connsiteX37" fmla="*/ 1790700 w 2516981"/>
                <a:gd name="connsiteY37" fmla="*/ 102393 h 173831"/>
                <a:gd name="connsiteX38" fmla="*/ 1840706 w 2516981"/>
                <a:gd name="connsiteY38" fmla="*/ 92868 h 173831"/>
                <a:gd name="connsiteX39" fmla="*/ 1995488 w 2516981"/>
                <a:gd name="connsiteY39" fmla="*/ 95250 h 173831"/>
                <a:gd name="connsiteX40" fmla="*/ 2178844 w 2516981"/>
                <a:gd name="connsiteY40" fmla="*/ 95250 h 173831"/>
                <a:gd name="connsiteX41" fmla="*/ 2286000 w 2516981"/>
                <a:gd name="connsiteY41" fmla="*/ 95250 h 173831"/>
                <a:gd name="connsiteX42" fmla="*/ 2388394 w 2516981"/>
                <a:gd name="connsiteY42" fmla="*/ 90487 h 173831"/>
                <a:gd name="connsiteX43" fmla="*/ 2514600 w 2516981"/>
                <a:gd name="connsiteY43" fmla="*/ 85725 h 173831"/>
                <a:gd name="connsiteX44" fmla="*/ 2516981 w 2516981"/>
                <a:gd name="connsiteY44" fmla="*/ 0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16981" h="173831">
                  <a:moveTo>
                    <a:pt x="2516981" y="0"/>
                  </a:moveTo>
                  <a:lnTo>
                    <a:pt x="2421731" y="4762"/>
                  </a:lnTo>
                  <a:lnTo>
                    <a:pt x="2345531" y="9525"/>
                  </a:lnTo>
                  <a:lnTo>
                    <a:pt x="2235994" y="9525"/>
                  </a:lnTo>
                  <a:lnTo>
                    <a:pt x="2109788" y="4762"/>
                  </a:lnTo>
                  <a:lnTo>
                    <a:pt x="2000250" y="4762"/>
                  </a:lnTo>
                  <a:lnTo>
                    <a:pt x="1876425" y="4762"/>
                  </a:lnTo>
                  <a:lnTo>
                    <a:pt x="1757363" y="4762"/>
                  </a:lnTo>
                  <a:lnTo>
                    <a:pt x="1624013" y="4762"/>
                  </a:lnTo>
                  <a:lnTo>
                    <a:pt x="1473994" y="0"/>
                  </a:lnTo>
                  <a:lnTo>
                    <a:pt x="1340644" y="2381"/>
                  </a:lnTo>
                  <a:lnTo>
                    <a:pt x="1178719" y="9525"/>
                  </a:lnTo>
                  <a:lnTo>
                    <a:pt x="1035844" y="11906"/>
                  </a:lnTo>
                  <a:lnTo>
                    <a:pt x="847725" y="11906"/>
                  </a:lnTo>
                  <a:lnTo>
                    <a:pt x="697706" y="11906"/>
                  </a:lnTo>
                  <a:lnTo>
                    <a:pt x="585788" y="11906"/>
                  </a:lnTo>
                  <a:lnTo>
                    <a:pt x="450056" y="11906"/>
                  </a:lnTo>
                  <a:lnTo>
                    <a:pt x="302419" y="16668"/>
                  </a:lnTo>
                  <a:lnTo>
                    <a:pt x="188119" y="11906"/>
                  </a:lnTo>
                  <a:lnTo>
                    <a:pt x="107156" y="11906"/>
                  </a:lnTo>
                  <a:lnTo>
                    <a:pt x="0" y="147637"/>
                  </a:lnTo>
                  <a:lnTo>
                    <a:pt x="33338" y="152400"/>
                  </a:lnTo>
                  <a:lnTo>
                    <a:pt x="135731" y="159543"/>
                  </a:lnTo>
                  <a:lnTo>
                    <a:pt x="297656" y="159543"/>
                  </a:lnTo>
                  <a:lnTo>
                    <a:pt x="447675" y="161925"/>
                  </a:lnTo>
                  <a:lnTo>
                    <a:pt x="576263" y="161925"/>
                  </a:lnTo>
                  <a:lnTo>
                    <a:pt x="721519" y="166687"/>
                  </a:lnTo>
                  <a:lnTo>
                    <a:pt x="814388" y="171450"/>
                  </a:lnTo>
                  <a:lnTo>
                    <a:pt x="850106" y="171450"/>
                  </a:lnTo>
                  <a:lnTo>
                    <a:pt x="890588" y="161925"/>
                  </a:lnTo>
                  <a:lnTo>
                    <a:pt x="966788" y="166687"/>
                  </a:lnTo>
                  <a:lnTo>
                    <a:pt x="1090613" y="173831"/>
                  </a:lnTo>
                  <a:lnTo>
                    <a:pt x="1162050" y="171450"/>
                  </a:lnTo>
                  <a:lnTo>
                    <a:pt x="1269206" y="159543"/>
                  </a:lnTo>
                  <a:lnTo>
                    <a:pt x="1423988" y="145256"/>
                  </a:lnTo>
                  <a:lnTo>
                    <a:pt x="1550194" y="130968"/>
                  </a:lnTo>
                  <a:lnTo>
                    <a:pt x="1664494" y="116681"/>
                  </a:lnTo>
                  <a:lnTo>
                    <a:pt x="1790700" y="102393"/>
                  </a:lnTo>
                  <a:lnTo>
                    <a:pt x="1840706" y="92868"/>
                  </a:lnTo>
                  <a:lnTo>
                    <a:pt x="1995488" y="95250"/>
                  </a:lnTo>
                  <a:lnTo>
                    <a:pt x="2178844" y="95250"/>
                  </a:lnTo>
                  <a:lnTo>
                    <a:pt x="2286000" y="95250"/>
                  </a:lnTo>
                  <a:lnTo>
                    <a:pt x="2388394" y="90487"/>
                  </a:lnTo>
                  <a:lnTo>
                    <a:pt x="2514600" y="85725"/>
                  </a:lnTo>
                  <a:cubicBezTo>
                    <a:pt x="2515394" y="57150"/>
                    <a:pt x="2516187" y="28575"/>
                    <a:pt x="2516981" y="0"/>
                  </a:cubicBez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 name="Freeform 99"/>
            <p:cNvSpPr/>
            <p:nvPr/>
          </p:nvSpPr>
          <p:spPr>
            <a:xfrm>
              <a:off x="3451064" y="4681728"/>
              <a:ext cx="4838350" cy="381699"/>
            </a:xfrm>
            <a:custGeom>
              <a:avLst/>
              <a:gdLst>
                <a:gd name="connsiteX0" fmla="*/ 5486400 w 5493544"/>
                <a:gd name="connsiteY0" fmla="*/ 0 h 433387"/>
                <a:gd name="connsiteX1" fmla="*/ 0 w 5493544"/>
                <a:gd name="connsiteY1" fmla="*/ 0 h 433387"/>
                <a:gd name="connsiteX2" fmla="*/ 7144 w 5493544"/>
                <a:gd name="connsiteY2" fmla="*/ 16668 h 433387"/>
                <a:gd name="connsiteX3" fmla="*/ 40481 w 5493544"/>
                <a:gd name="connsiteY3" fmla="*/ 42862 h 433387"/>
                <a:gd name="connsiteX4" fmla="*/ 73819 w 5493544"/>
                <a:gd name="connsiteY4" fmla="*/ 47625 h 433387"/>
                <a:gd name="connsiteX5" fmla="*/ 109537 w 5493544"/>
                <a:gd name="connsiteY5" fmla="*/ 64293 h 433387"/>
                <a:gd name="connsiteX6" fmla="*/ 114300 w 5493544"/>
                <a:gd name="connsiteY6" fmla="*/ 78581 h 433387"/>
                <a:gd name="connsiteX7" fmla="*/ 121444 w 5493544"/>
                <a:gd name="connsiteY7" fmla="*/ 121443 h 433387"/>
                <a:gd name="connsiteX8" fmla="*/ 130969 w 5493544"/>
                <a:gd name="connsiteY8" fmla="*/ 147637 h 433387"/>
                <a:gd name="connsiteX9" fmla="*/ 157162 w 5493544"/>
                <a:gd name="connsiteY9" fmla="*/ 150018 h 433387"/>
                <a:gd name="connsiteX10" fmla="*/ 188119 w 5493544"/>
                <a:gd name="connsiteY10" fmla="*/ 147637 h 433387"/>
                <a:gd name="connsiteX11" fmla="*/ 214312 w 5493544"/>
                <a:gd name="connsiteY11" fmla="*/ 138112 h 433387"/>
                <a:gd name="connsiteX12" fmla="*/ 250031 w 5493544"/>
                <a:gd name="connsiteY12" fmla="*/ 169068 h 433387"/>
                <a:gd name="connsiteX13" fmla="*/ 276225 w 5493544"/>
                <a:gd name="connsiteY13" fmla="*/ 188118 h 433387"/>
                <a:gd name="connsiteX14" fmla="*/ 304800 w 5493544"/>
                <a:gd name="connsiteY14" fmla="*/ 188118 h 433387"/>
                <a:gd name="connsiteX15" fmla="*/ 338137 w 5493544"/>
                <a:gd name="connsiteY15" fmla="*/ 173831 h 433387"/>
                <a:gd name="connsiteX16" fmla="*/ 371475 w 5493544"/>
                <a:gd name="connsiteY16" fmla="*/ 152400 h 433387"/>
                <a:gd name="connsiteX17" fmla="*/ 411956 w 5493544"/>
                <a:gd name="connsiteY17" fmla="*/ 133350 h 433387"/>
                <a:gd name="connsiteX18" fmla="*/ 454819 w 5493544"/>
                <a:gd name="connsiteY18" fmla="*/ 104775 h 433387"/>
                <a:gd name="connsiteX19" fmla="*/ 488156 w 5493544"/>
                <a:gd name="connsiteY19" fmla="*/ 100012 h 433387"/>
                <a:gd name="connsiteX20" fmla="*/ 554831 w 5493544"/>
                <a:gd name="connsiteY20" fmla="*/ 95250 h 433387"/>
                <a:gd name="connsiteX21" fmla="*/ 616744 w 5493544"/>
                <a:gd name="connsiteY21" fmla="*/ 90487 h 433387"/>
                <a:gd name="connsiteX22" fmla="*/ 666750 w 5493544"/>
                <a:gd name="connsiteY22" fmla="*/ 100012 h 433387"/>
                <a:gd name="connsiteX23" fmla="*/ 711994 w 5493544"/>
                <a:gd name="connsiteY23" fmla="*/ 104775 h 433387"/>
                <a:gd name="connsiteX24" fmla="*/ 754856 w 5493544"/>
                <a:gd name="connsiteY24" fmla="*/ 83343 h 433387"/>
                <a:gd name="connsiteX25" fmla="*/ 778669 w 5493544"/>
                <a:gd name="connsiteY25" fmla="*/ 78581 h 433387"/>
                <a:gd name="connsiteX26" fmla="*/ 862012 w 5493544"/>
                <a:gd name="connsiteY26" fmla="*/ 92868 h 433387"/>
                <a:gd name="connsiteX27" fmla="*/ 952500 w 5493544"/>
                <a:gd name="connsiteY27" fmla="*/ 114300 h 433387"/>
                <a:gd name="connsiteX28" fmla="*/ 1038225 w 5493544"/>
                <a:gd name="connsiteY28" fmla="*/ 142875 h 433387"/>
                <a:gd name="connsiteX29" fmla="*/ 1190625 w 5493544"/>
                <a:gd name="connsiteY29" fmla="*/ 185737 h 433387"/>
                <a:gd name="connsiteX30" fmla="*/ 1290637 w 5493544"/>
                <a:gd name="connsiteY30" fmla="*/ 202406 h 433387"/>
                <a:gd name="connsiteX31" fmla="*/ 1404937 w 5493544"/>
                <a:gd name="connsiteY31" fmla="*/ 214312 h 433387"/>
                <a:gd name="connsiteX32" fmla="*/ 1507331 w 5493544"/>
                <a:gd name="connsiteY32" fmla="*/ 221456 h 433387"/>
                <a:gd name="connsiteX33" fmla="*/ 1631156 w 5493544"/>
                <a:gd name="connsiteY33" fmla="*/ 219075 h 433387"/>
                <a:gd name="connsiteX34" fmla="*/ 1704975 w 5493544"/>
                <a:gd name="connsiteY34" fmla="*/ 219075 h 433387"/>
                <a:gd name="connsiteX35" fmla="*/ 1869281 w 5493544"/>
                <a:gd name="connsiteY35" fmla="*/ 226218 h 433387"/>
                <a:gd name="connsiteX36" fmla="*/ 1957387 w 5493544"/>
                <a:gd name="connsiteY36" fmla="*/ 233362 h 433387"/>
                <a:gd name="connsiteX37" fmla="*/ 2081212 w 5493544"/>
                <a:gd name="connsiteY37" fmla="*/ 245268 h 433387"/>
                <a:gd name="connsiteX38" fmla="*/ 2252662 w 5493544"/>
                <a:gd name="connsiteY38" fmla="*/ 264318 h 433387"/>
                <a:gd name="connsiteX39" fmla="*/ 2402681 w 5493544"/>
                <a:gd name="connsiteY39" fmla="*/ 300037 h 433387"/>
                <a:gd name="connsiteX40" fmla="*/ 2555081 w 5493544"/>
                <a:gd name="connsiteY40" fmla="*/ 321468 h 433387"/>
                <a:gd name="connsiteX41" fmla="*/ 2728912 w 5493544"/>
                <a:gd name="connsiteY41" fmla="*/ 378618 h 433387"/>
                <a:gd name="connsiteX42" fmla="*/ 2874169 w 5493544"/>
                <a:gd name="connsiteY42" fmla="*/ 416718 h 433387"/>
                <a:gd name="connsiteX43" fmla="*/ 2988469 w 5493544"/>
                <a:gd name="connsiteY43" fmla="*/ 428625 h 433387"/>
                <a:gd name="connsiteX44" fmla="*/ 3288506 w 5493544"/>
                <a:gd name="connsiteY44" fmla="*/ 433387 h 433387"/>
                <a:gd name="connsiteX45" fmla="*/ 3529012 w 5493544"/>
                <a:gd name="connsiteY45" fmla="*/ 431006 h 433387"/>
                <a:gd name="connsiteX46" fmla="*/ 3831431 w 5493544"/>
                <a:gd name="connsiteY46" fmla="*/ 428625 h 433387"/>
                <a:gd name="connsiteX47" fmla="*/ 4050506 w 5493544"/>
                <a:gd name="connsiteY47" fmla="*/ 431006 h 433387"/>
                <a:gd name="connsiteX48" fmla="*/ 4243387 w 5493544"/>
                <a:gd name="connsiteY48" fmla="*/ 421481 h 433387"/>
                <a:gd name="connsiteX49" fmla="*/ 4443412 w 5493544"/>
                <a:gd name="connsiteY49" fmla="*/ 416718 h 433387"/>
                <a:gd name="connsiteX50" fmla="*/ 4548187 w 5493544"/>
                <a:gd name="connsiteY50" fmla="*/ 423862 h 433387"/>
                <a:gd name="connsiteX51" fmla="*/ 4695825 w 5493544"/>
                <a:gd name="connsiteY51" fmla="*/ 426243 h 433387"/>
                <a:gd name="connsiteX52" fmla="*/ 4845844 w 5493544"/>
                <a:gd name="connsiteY52" fmla="*/ 423862 h 433387"/>
                <a:gd name="connsiteX53" fmla="*/ 4988719 w 5493544"/>
                <a:gd name="connsiteY53" fmla="*/ 421481 h 433387"/>
                <a:gd name="connsiteX54" fmla="*/ 5093494 w 5493544"/>
                <a:gd name="connsiteY54" fmla="*/ 423862 h 433387"/>
                <a:gd name="connsiteX55" fmla="*/ 5267325 w 5493544"/>
                <a:gd name="connsiteY55" fmla="*/ 428625 h 433387"/>
                <a:gd name="connsiteX56" fmla="*/ 5376862 w 5493544"/>
                <a:gd name="connsiteY56" fmla="*/ 423862 h 433387"/>
                <a:gd name="connsiteX57" fmla="*/ 5493544 w 5493544"/>
                <a:gd name="connsiteY57" fmla="*/ 416718 h 433387"/>
                <a:gd name="connsiteX58" fmla="*/ 5486400 w 5493544"/>
                <a:gd name="connsiteY58" fmla="*/ 0 h 43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493544" h="433387">
                  <a:moveTo>
                    <a:pt x="5486400" y="0"/>
                  </a:moveTo>
                  <a:lnTo>
                    <a:pt x="0" y="0"/>
                  </a:lnTo>
                  <a:lnTo>
                    <a:pt x="7144" y="16668"/>
                  </a:lnTo>
                  <a:lnTo>
                    <a:pt x="40481" y="42862"/>
                  </a:lnTo>
                  <a:lnTo>
                    <a:pt x="73819" y="47625"/>
                  </a:lnTo>
                  <a:lnTo>
                    <a:pt x="109537" y="64293"/>
                  </a:lnTo>
                  <a:lnTo>
                    <a:pt x="114300" y="78581"/>
                  </a:lnTo>
                  <a:lnTo>
                    <a:pt x="121444" y="121443"/>
                  </a:lnTo>
                  <a:lnTo>
                    <a:pt x="130969" y="147637"/>
                  </a:lnTo>
                  <a:lnTo>
                    <a:pt x="157162" y="150018"/>
                  </a:lnTo>
                  <a:lnTo>
                    <a:pt x="188119" y="147637"/>
                  </a:lnTo>
                  <a:lnTo>
                    <a:pt x="214312" y="138112"/>
                  </a:lnTo>
                  <a:lnTo>
                    <a:pt x="250031" y="169068"/>
                  </a:lnTo>
                  <a:lnTo>
                    <a:pt x="276225" y="188118"/>
                  </a:lnTo>
                  <a:lnTo>
                    <a:pt x="304800" y="188118"/>
                  </a:lnTo>
                  <a:lnTo>
                    <a:pt x="338137" y="173831"/>
                  </a:lnTo>
                  <a:lnTo>
                    <a:pt x="371475" y="152400"/>
                  </a:lnTo>
                  <a:lnTo>
                    <a:pt x="411956" y="133350"/>
                  </a:lnTo>
                  <a:lnTo>
                    <a:pt x="454819" y="104775"/>
                  </a:lnTo>
                  <a:lnTo>
                    <a:pt x="488156" y="100012"/>
                  </a:lnTo>
                  <a:lnTo>
                    <a:pt x="554831" y="95250"/>
                  </a:lnTo>
                  <a:lnTo>
                    <a:pt x="616744" y="90487"/>
                  </a:lnTo>
                  <a:lnTo>
                    <a:pt x="666750" y="100012"/>
                  </a:lnTo>
                  <a:lnTo>
                    <a:pt x="711994" y="104775"/>
                  </a:lnTo>
                  <a:lnTo>
                    <a:pt x="754856" y="83343"/>
                  </a:lnTo>
                  <a:lnTo>
                    <a:pt x="778669" y="78581"/>
                  </a:lnTo>
                  <a:lnTo>
                    <a:pt x="862012" y="92868"/>
                  </a:lnTo>
                  <a:lnTo>
                    <a:pt x="952500" y="114300"/>
                  </a:lnTo>
                  <a:lnTo>
                    <a:pt x="1038225" y="142875"/>
                  </a:lnTo>
                  <a:lnTo>
                    <a:pt x="1190625" y="185737"/>
                  </a:lnTo>
                  <a:lnTo>
                    <a:pt x="1290637" y="202406"/>
                  </a:lnTo>
                  <a:lnTo>
                    <a:pt x="1404937" y="214312"/>
                  </a:lnTo>
                  <a:lnTo>
                    <a:pt x="1507331" y="221456"/>
                  </a:lnTo>
                  <a:lnTo>
                    <a:pt x="1631156" y="219075"/>
                  </a:lnTo>
                  <a:lnTo>
                    <a:pt x="1704975" y="219075"/>
                  </a:lnTo>
                  <a:lnTo>
                    <a:pt x="1869281" y="226218"/>
                  </a:lnTo>
                  <a:lnTo>
                    <a:pt x="1957387" y="233362"/>
                  </a:lnTo>
                  <a:lnTo>
                    <a:pt x="2081212" y="245268"/>
                  </a:lnTo>
                  <a:lnTo>
                    <a:pt x="2252662" y="264318"/>
                  </a:lnTo>
                  <a:lnTo>
                    <a:pt x="2402681" y="300037"/>
                  </a:lnTo>
                  <a:lnTo>
                    <a:pt x="2555081" y="321468"/>
                  </a:lnTo>
                  <a:lnTo>
                    <a:pt x="2728912" y="378618"/>
                  </a:lnTo>
                  <a:lnTo>
                    <a:pt x="2874169" y="416718"/>
                  </a:lnTo>
                  <a:lnTo>
                    <a:pt x="2988469" y="428625"/>
                  </a:lnTo>
                  <a:lnTo>
                    <a:pt x="3288506" y="433387"/>
                  </a:lnTo>
                  <a:lnTo>
                    <a:pt x="3529012" y="431006"/>
                  </a:lnTo>
                  <a:lnTo>
                    <a:pt x="3831431" y="428625"/>
                  </a:lnTo>
                  <a:lnTo>
                    <a:pt x="4050506" y="431006"/>
                  </a:lnTo>
                  <a:lnTo>
                    <a:pt x="4243387" y="421481"/>
                  </a:lnTo>
                  <a:lnTo>
                    <a:pt x="4443412" y="416718"/>
                  </a:lnTo>
                  <a:lnTo>
                    <a:pt x="4548187" y="423862"/>
                  </a:lnTo>
                  <a:lnTo>
                    <a:pt x="4695825" y="426243"/>
                  </a:lnTo>
                  <a:lnTo>
                    <a:pt x="4845844" y="423862"/>
                  </a:lnTo>
                  <a:lnTo>
                    <a:pt x="4988719" y="421481"/>
                  </a:lnTo>
                  <a:lnTo>
                    <a:pt x="5093494" y="423862"/>
                  </a:lnTo>
                  <a:lnTo>
                    <a:pt x="5267325" y="428625"/>
                  </a:lnTo>
                  <a:lnTo>
                    <a:pt x="5376862" y="423862"/>
                  </a:lnTo>
                  <a:lnTo>
                    <a:pt x="5493544" y="416718"/>
                  </a:lnTo>
                  <a:lnTo>
                    <a:pt x="5486400" y="0"/>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 name="Freeform 100"/>
            <p:cNvSpPr/>
            <p:nvPr/>
          </p:nvSpPr>
          <p:spPr>
            <a:xfrm>
              <a:off x="3186810" y="5271054"/>
              <a:ext cx="367019" cy="453005"/>
            </a:xfrm>
            <a:custGeom>
              <a:avLst/>
              <a:gdLst>
                <a:gd name="connsiteX0" fmla="*/ 416719 w 416719"/>
                <a:gd name="connsiteY0" fmla="*/ 514350 h 514350"/>
                <a:gd name="connsiteX1" fmla="*/ 383382 w 416719"/>
                <a:gd name="connsiteY1" fmla="*/ 423862 h 514350"/>
                <a:gd name="connsiteX2" fmla="*/ 354807 w 416719"/>
                <a:gd name="connsiteY2" fmla="*/ 333375 h 514350"/>
                <a:gd name="connsiteX3" fmla="*/ 321469 w 416719"/>
                <a:gd name="connsiteY3" fmla="*/ 238125 h 514350"/>
                <a:gd name="connsiteX4" fmla="*/ 285750 w 416719"/>
                <a:gd name="connsiteY4" fmla="*/ 123825 h 514350"/>
                <a:gd name="connsiteX5" fmla="*/ 250032 w 416719"/>
                <a:gd name="connsiteY5" fmla="*/ 0 h 514350"/>
                <a:gd name="connsiteX6" fmla="*/ 230982 w 416719"/>
                <a:gd name="connsiteY6" fmla="*/ 59531 h 514350"/>
                <a:gd name="connsiteX7" fmla="*/ 219075 w 416719"/>
                <a:gd name="connsiteY7" fmla="*/ 116681 h 514350"/>
                <a:gd name="connsiteX8" fmla="*/ 195263 w 416719"/>
                <a:gd name="connsiteY8" fmla="*/ 178594 h 514350"/>
                <a:gd name="connsiteX9" fmla="*/ 166688 w 416719"/>
                <a:gd name="connsiteY9" fmla="*/ 230981 h 514350"/>
                <a:gd name="connsiteX10" fmla="*/ 121444 w 416719"/>
                <a:gd name="connsiteY10" fmla="*/ 307181 h 514350"/>
                <a:gd name="connsiteX11" fmla="*/ 80963 w 416719"/>
                <a:gd name="connsiteY11" fmla="*/ 359569 h 514350"/>
                <a:gd name="connsiteX12" fmla="*/ 61913 w 416719"/>
                <a:gd name="connsiteY12" fmla="*/ 390525 h 514350"/>
                <a:gd name="connsiteX13" fmla="*/ 14288 w 416719"/>
                <a:gd name="connsiteY13" fmla="*/ 426244 h 514350"/>
                <a:gd name="connsiteX14" fmla="*/ 0 w 416719"/>
                <a:gd name="connsiteY14" fmla="*/ 438150 h 514350"/>
                <a:gd name="connsiteX15" fmla="*/ 61913 w 416719"/>
                <a:gd name="connsiteY15" fmla="*/ 485775 h 514350"/>
                <a:gd name="connsiteX16" fmla="*/ 135732 w 416719"/>
                <a:gd name="connsiteY16" fmla="*/ 466725 h 514350"/>
                <a:gd name="connsiteX17" fmla="*/ 164307 w 416719"/>
                <a:gd name="connsiteY17" fmla="*/ 402431 h 514350"/>
                <a:gd name="connsiteX18" fmla="*/ 240507 w 416719"/>
                <a:gd name="connsiteY18" fmla="*/ 392906 h 514350"/>
                <a:gd name="connsiteX19" fmla="*/ 285750 w 416719"/>
                <a:gd name="connsiteY19" fmla="*/ 421481 h 514350"/>
                <a:gd name="connsiteX20" fmla="*/ 416719 w 416719"/>
                <a:gd name="connsiteY20" fmla="*/ 5143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6719" h="514350">
                  <a:moveTo>
                    <a:pt x="416719" y="514350"/>
                  </a:moveTo>
                  <a:lnTo>
                    <a:pt x="383382" y="423862"/>
                  </a:lnTo>
                  <a:lnTo>
                    <a:pt x="354807" y="333375"/>
                  </a:lnTo>
                  <a:lnTo>
                    <a:pt x="321469" y="238125"/>
                  </a:lnTo>
                  <a:lnTo>
                    <a:pt x="285750" y="123825"/>
                  </a:lnTo>
                  <a:lnTo>
                    <a:pt x="250032" y="0"/>
                  </a:lnTo>
                  <a:lnTo>
                    <a:pt x="230982" y="59531"/>
                  </a:lnTo>
                  <a:lnTo>
                    <a:pt x="219075" y="116681"/>
                  </a:lnTo>
                  <a:lnTo>
                    <a:pt x="195263" y="178594"/>
                  </a:lnTo>
                  <a:lnTo>
                    <a:pt x="166688" y="230981"/>
                  </a:lnTo>
                  <a:lnTo>
                    <a:pt x="121444" y="307181"/>
                  </a:lnTo>
                  <a:lnTo>
                    <a:pt x="80963" y="359569"/>
                  </a:lnTo>
                  <a:lnTo>
                    <a:pt x="61913" y="390525"/>
                  </a:lnTo>
                  <a:lnTo>
                    <a:pt x="14288" y="426244"/>
                  </a:lnTo>
                  <a:lnTo>
                    <a:pt x="0" y="438150"/>
                  </a:lnTo>
                  <a:lnTo>
                    <a:pt x="61913" y="485775"/>
                  </a:lnTo>
                  <a:lnTo>
                    <a:pt x="135732" y="466725"/>
                  </a:lnTo>
                  <a:lnTo>
                    <a:pt x="164307" y="402431"/>
                  </a:lnTo>
                  <a:lnTo>
                    <a:pt x="240507" y="392906"/>
                  </a:lnTo>
                  <a:lnTo>
                    <a:pt x="285750" y="421481"/>
                  </a:lnTo>
                  <a:lnTo>
                    <a:pt x="416719" y="51435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 name="Freeform 101"/>
            <p:cNvSpPr/>
            <p:nvPr/>
          </p:nvSpPr>
          <p:spPr>
            <a:xfrm>
              <a:off x="1391566" y="4681728"/>
              <a:ext cx="2449585" cy="820023"/>
            </a:xfrm>
            <a:custGeom>
              <a:avLst/>
              <a:gdLst>
                <a:gd name="connsiteX0" fmla="*/ 2721769 w 2781300"/>
                <a:gd name="connsiteY0" fmla="*/ 147637 h 931068"/>
                <a:gd name="connsiteX1" fmla="*/ 2674144 w 2781300"/>
                <a:gd name="connsiteY1" fmla="*/ 171450 h 931068"/>
                <a:gd name="connsiteX2" fmla="*/ 2662238 w 2781300"/>
                <a:gd name="connsiteY2" fmla="*/ 183356 h 931068"/>
                <a:gd name="connsiteX3" fmla="*/ 2626519 w 2781300"/>
                <a:gd name="connsiteY3" fmla="*/ 190500 h 931068"/>
                <a:gd name="connsiteX4" fmla="*/ 2607469 w 2781300"/>
                <a:gd name="connsiteY4" fmla="*/ 185737 h 931068"/>
                <a:gd name="connsiteX5" fmla="*/ 2578894 w 2781300"/>
                <a:gd name="connsiteY5" fmla="*/ 164306 h 931068"/>
                <a:gd name="connsiteX6" fmla="*/ 2555082 w 2781300"/>
                <a:gd name="connsiteY6" fmla="*/ 140493 h 931068"/>
                <a:gd name="connsiteX7" fmla="*/ 2528888 w 2781300"/>
                <a:gd name="connsiteY7" fmla="*/ 142875 h 931068"/>
                <a:gd name="connsiteX8" fmla="*/ 2488407 w 2781300"/>
                <a:gd name="connsiteY8" fmla="*/ 150018 h 931068"/>
                <a:gd name="connsiteX9" fmla="*/ 2466975 w 2781300"/>
                <a:gd name="connsiteY9" fmla="*/ 150018 h 931068"/>
                <a:gd name="connsiteX10" fmla="*/ 2462213 w 2781300"/>
                <a:gd name="connsiteY10" fmla="*/ 95250 h 931068"/>
                <a:gd name="connsiteX11" fmla="*/ 2455069 w 2781300"/>
                <a:gd name="connsiteY11" fmla="*/ 73818 h 931068"/>
                <a:gd name="connsiteX12" fmla="*/ 2405063 w 2781300"/>
                <a:gd name="connsiteY12" fmla="*/ 45243 h 931068"/>
                <a:gd name="connsiteX13" fmla="*/ 2376488 w 2781300"/>
                <a:gd name="connsiteY13" fmla="*/ 40481 h 931068"/>
                <a:gd name="connsiteX14" fmla="*/ 2340769 w 2781300"/>
                <a:gd name="connsiteY14" fmla="*/ 4762 h 931068"/>
                <a:gd name="connsiteX15" fmla="*/ 0 w 2781300"/>
                <a:gd name="connsiteY15" fmla="*/ 0 h 931068"/>
                <a:gd name="connsiteX16" fmla="*/ 107157 w 2781300"/>
                <a:gd name="connsiteY16" fmla="*/ 19050 h 931068"/>
                <a:gd name="connsiteX17" fmla="*/ 183357 w 2781300"/>
                <a:gd name="connsiteY17" fmla="*/ 28575 h 931068"/>
                <a:gd name="connsiteX18" fmla="*/ 302419 w 2781300"/>
                <a:gd name="connsiteY18" fmla="*/ 45243 h 931068"/>
                <a:gd name="connsiteX19" fmla="*/ 407194 w 2781300"/>
                <a:gd name="connsiteY19" fmla="*/ 57150 h 931068"/>
                <a:gd name="connsiteX20" fmla="*/ 478632 w 2781300"/>
                <a:gd name="connsiteY20" fmla="*/ 66675 h 931068"/>
                <a:gd name="connsiteX21" fmla="*/ 588169 w 2781300"/>
                <a:gd name="connsiteY21" fmla="*/ 78581 h 931068"/>
                <a:gd name="connsiteX22" fmla="*/ 688182 w 2781300"/>
                <a:gd name="connsiteY22" fmla="*/ 90487 h 931068"/>
                <a:gd name="connsiteX23" fmla="*/ 769144 w 2781300"/>
                <a:gd name="connsiteY23" fmla="*/ 97631 h 931068"/>
                <a:gd name="connsiteX24" fmla="*/ 876300 w 2781300"/>
                <a:gd name="connsiteY24" fmla="*/ 102393 h 931068"/>
                <a:gd name="connsiteX25" fmla="*/ 954882 w 2781300"/>
                <a:gd name="connsiteY25" fmla="*/ 111918 h 931068"/>
                <a:gd name="connsiteX26" fmla="*/ 1012032 w 2781300"/>
                <a:gd name="connsiteY26" fmla="*/ 114300 h 931068"/>
                <a:gd name="connsiteX27" fmla="*/ 1078707 w 2781300"/>
                <a:gd name="connsiteY27" fmla="*/ 130968 h 931068"/>
                <a:gd name="connsiteX28" fmla="*/ 1159669 w 2781300"/>
                <a:gd name="connsiteY28" fmla="*/ 135731 h 931068"/>
                <a:gd name="connsiteX29" fmla="*/ 1231107 w 2781300"/>
                <a:gd name="connsiteY29" fmla="*/ 140493 h 931068"/>
                <a:gd name="connsiteX30" fmla="*/ 1326357 w 2781300"/>
                <a:gd name="connsiteY30" fmla="*/ 140493 h 931068"/>
                <a:gd name="connsiteX31" fmla="*/ 1335882 w 2781300"/>
                <a:gd name="connsiteY31" fmla="*/ 154781 h 931068"/>
                <a:gd name="connsiteX32" fmla="*/ 1433513 w 2781300"/>
                <a:gd name="connsiteY32" fmla="*/ 164306 h 931068"/>
                <a:gd name="connsiteX33" fmla="*/ 1435894 w 2781300"/>
                <a:gd name="connsiteY33" fmla="*/ 180975 h 931068"/>
                <a:gd name="connsiteX34" fmla="*/ 1512094 w 2781300"/>
                <a:gd name="connsiteY34" fmla="*/ 192881 h 931068"/>
                <a:gd name="connsiteX35" fmla="*/ 1516857 w 2781300"/>
                <a:gd name="connsiteY35" fmla="*/ 216693 h 931068"/>
                <a:gd name="connsiteX36" fmla="*/ 1574007 w 2781300"/>
                <a:gd name="connsiteY36" fmla="*/ 221456 h 931068"/>
                <a:gd name="connsiteX37" fmla="*/ 1597819 w 2781300"/>
                <a:gd name="connsiteY37" fmla="*/ 221456 h 931068"/>
                <a:gd name="connsiteX38" fmla="*/ 1616869 w 2781300"/>
                <a:gd name="connsiteY38" fmla="*/ 254793 h 931068"/>
                <a:gd name="connsiteX39" fmla="*/ 1652588 w 2781300"/>
                <a:gd name="connsiteY39" fmla="*/ 235743 h 931068"/>
                <a:gd name="connsiteX40" fmla="*/ 1681163 w 2781300"/>
                <a:gd name="connsiteY40" fmla="*/ 216693 h 931068"/>
                <a:gd name="connsiteX41" fmla="*/ 1700213 w 2781300"/>
                <a:gd name="connsiteY41" fmla="*/ 257175 h 931068"/>
                <a:gd name="connsiteX42" fmla="*/ 1707357 w 2781300"/>
                <a:gd name="connsiteY42" fmla="*/ 264318 h 931068"/>
                <a:gd name="connsiteX43" fmla="*/ 1757363 w 2781300"/>
                <a:gd name="connsiteY43" fmla="*/ 259556 h 931068"/>
                <a:gd name="connsiteX44" fmla="*/ 1814513 w 2781300"/>
                <a:gd name="connsiteY44" fmla="*/ 257175 h 931068"/>
                <a:gd name="connsiteX45" fmla="*/ 1826419 w 2781300"/>
                <a:gd name="connsiteY45" fmla="*/ 302418 h 931068"/>
                <a:gd name="connsiteX46" fmla="*/ 1843088 w 2781300"/>
                <a:gd name="connsiteY46" fmla="*/ 333375 h 931068"/>
                <a:gd name="connsiteX47" fmla="*/ 1871663 w 2781300"/>
                <a:gd name="connsiteY47" fmla="*/ 316706 h 931068"/>
                <a:gd name="connsiteX48" fmla="*/ 1921669 w 2781300"/>
                <a:gd name="connsiteY48" fmla="*/ 278606 h 931068"/>
                <a:gd name="connsiteX49" fmla="*/ 1938338 w 2781300"/>
                <a:gd name="connsiteY49" fmla="*/ 323850 h 931068"/>
                <a:gd name="connsiteX50" fmla="*/ 1957388 w 2781300"/>
                <a:gd name="connsiteY50" fmla="*/ 373856 h 931068"/>
                <a:gd name="connsiteX51" fmla="*/ 1983582 w 2781300"/>
                <a:gd name="connsiteY51" fmla="*/ 345281 h 931068"/>
                <a:gd name="connsiteX52" fmla="*/ 2016919 w 2781300"/>
                <a:gd name="connsiteY52" fmla="*/ 309562 h 931068"/>
                <a:gd name="connsiteX53" fmla="*/ 2028825 w 2781300"/>
                <a:gd name="connsiteY53" fmla="*/ 300037 h 931068"/>
                <a:gd name="connsiteX54" fmla="*/ 2043113 w 2781300"/>
                <a:gd name="connsiteY54" fmla="*/ 338137 h 931068"/>
                <a:gd name="connsiteX55" fmla="*/ 2069307 w 2781300"/>
                <a:gd name="connsiteY55" fmla="*/ 385762 h 931068"/>
                <a:gd name="connsiteX56" fmla="*/ 2090738 w 2781300"/>
                <a:gd name="connsiteY56" fmla="*/ 409575 h 931068"/>
                <a:gd name="connsiteX57" fmla="*/ 2100263 w 2781300"/>
                <a:gd name="connsiteY57" fmla="*/ 426243 h 931068"/>
                <a:gd name="connsiteX58" fmla="*/ 2126457 w 2781300"/>
                <a:gd name="connsiteY58" fmla="*/ 397668 h 931068"/>
                <a:gd name="connsiteX59" fmla="*/ 2155032 w 2781300"/>
                <a:gd name="connsiteY59" fmla="*/ 378618 h 931068"/>
                <a:gd name="connsiteX60" fmla="*/ 2155032 w 2781300"/>
                <a:gd name="connsiteY60" fmla="*/ 378618 h 931068"/>
                <a:gd name="connsiteX61" fmla="*/ 2174082 w 2781300"/>
                <a:gd name="connsiteY61" fmla="*/ 369093 h 931068"/>
                <a:gd name="connsiteX62" fmla="*/ 2190750 w 2781300"/>
                <a:gd name="connsiteY62" fmla="*/ 416718 h 931068"/>
                <a:gd name="connsiteX63" fmla="*/ 2209800 w 2781300"/>
                <a:gd name="connsiteY63" fmla="*/ 471487 h 931068"/>
                <a:gd name="connsiteX64" fmla="*/ 2228850 w 2781300"/>
                <a:gd name="connsiteY64" fmla="*/ 516731 h 931068"/>
                <a:gd name="connsiteX65" fmla="*/ 2233613 w 2781300"/>
                <a:gd name="connsiteY65" fmla="*/ 533400 h 931068"/>
                <a:gd name="connsiteX66" fmla="*/ 2266950 w 2781300"/>
                <a:gd name="connsiteY66" fmla="*/ 590550 h 931068"/>
                <a:gd name="connsiteX67" fmla="*/ 2288382 w 2781300"/>
                <a:gd name="connsiteY67" fmla="*/ 645318 h 931068"/>
                <a:gd name="connsiteX68" fmla="*/ 2302669 w 2781300"/>
                <a:gd name="connsiteY68" fmla="*/ 685800 h 931068"/>
                <a:gd name="connsiteX69" fmla="*/ 2321719 w 2781300"/>
                <a:gd name="connsiteY69" fmla="*/ 692943 h 931068"/>
                <a:gd name="connsiteX70" fmla="*/ 2355057 w 2781300"/>
                <a:gd name="connsiteY70" fmla="*/ 728662 h 931068"/>
                <a:gd name="connsiteX71" fmla="*/ 2369344 w 2781300"/>
                <a:gd name="connsiteY71" fmla="*/ 757237 h 931068"/>
                <a:gd name="connsiteX72" fmla="*/ 2381250 w 2781300"/>
                <a:gd name="connsiteY72" fmla="*/ 809625 h 931068"/>
                <a:gd name="connsiteX73" fmla="*/ 2400300 w 2781300"/>
                <a:gd name="connsiteY73" fmla="*/ 859631 h 931068"/>
                <a:gd name="connsiteX74" fmla="*/ 2412207 w 2781300"/>
                <a:gd name="connsiteY74" fmla="*/ 895350 h 931068"/>
                <a:gd name="connsiteX75" fmla="*/ 2426494 w 2781300"/>
                <a:gd name="connsiteY75" fmla="*/ 926306 h 931068"/>
                <a:gd name="connsiteX76" fmla="*/ 2447925 w 2781300"/>
                <a:gd name="connsiteY76" fmla="*/ 928687 h 931068"/>
                <a:gd name="connsiteX77" fmla="*/ 2447925 w 2781300"/>
                <a:gd name="connsiteY77" fmla="*/ 928687 h 931068"/>
                <a:gd name="connsiteX78" fmla="*/ 2459832 w 2781300"/>
                <a:gd name="connsiteY78" fmla="*/ 931068 h 931068"/>
                <a:gd name="connsiteX79" fmla="*/ 2476500 w 2781300"/>
                <a:gd name="connsiteY79" fmla="*/ 871537 h 931068"/>
                <a:gd name="connsiteX80" fmla="*/ 2502694 w 2781300"/>
                <a:gd name="connsiteY80" fmla="*/ 795337 h 931068"/>
                <a:gd name="connsiteX81" fmla="*/ 2524125 w 2781300"/>
                <a:gd name="connsiteY81" fmla="*/ 714375 h 931068"/>
                <a:gd name="connsiteX82" fmla="*/ 2531269 w 2781300"/>
                <a:gd name="connsiteY82" fmla="*/ 681037 h 931068"/>
                <a:gd name="connsiteX83" fmla="*/ 2550319 w 2781300"/>
                <a:gd name="connsiteY83" fmla="*/ 654843 h 931068"/>
                <a:gd name="connsiteX84" fmla="*/ 2574132 w 2781300"/>
                <a:gd name="connsiteY84" fmla="*/ 600075 h 931068"/>
                <a:gd name="connsiteX85" fmla="*/ 2605088 w 2781300"/>
                <a:gd name="connsiteY85" fmla="*/ 573881 h 931068"/>
                <a:gd name="connsiteX86" fmla="*/ 2638425 w 2781300"/>
                <a:gd name="connsiteY86" fmla="*/ 564356 h 931068"/>
                <a:gd name="connsiteX87" fmla="*/ 2714625 w 2781300"/>
                <a:gd name="connsiteY87" fmla="*/ 564356 h 931068"/>
                <a:gd name="connsiteX88" fmla="*/ 2764632 w 2781300"/>
                <a:gd name="connsiteY88" fmla="*/ 564356 h 931068"/>
                <a:gd name="connsiteX89" fmla="*/ 2767013 w 2781300"/>
                <a:gd name="connsiteY89" fmla="*/ 492918 h 931068"/>
                <a:gd name="connsiteX90" fmla="*/ 2781300 w 2781300"/>
                <a:gd name="connsiteY90" fmla="*/ 392906 h 931068"/>
                <a:gd name="connsiteX91" fmla="*/ 2778919 w 2781300"/>
                <a:gd name="connsiteY91" fmla="*/ 292893 h 931068"/>
                <a:gd name="connsiteX92" fmla="*/ 2755107 w 2781300"/>
                <a:gd name="connsiteY92" fmla="*/ 185737 h 931068"/>
                <a:gd name="connsiteX93" fmla="*/ 2721769 w 2781300"/>
                <a:gd name="connsiteY93" fmla="*/ 147637 h 93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781300" h="931068">
                  <a:moveTo>
                    <a:pt x="2721769" y="147637"/>
                  </a:moveTo>
                  <a:lnTo>
                    <a:pt x="2674144" y="171450"/>
                  </a:lnTo>
                  <a:lnTo>
                    <a:pt x="2662238" y="183356"/>
                  </a:lnTo>
                  <a:lnTo>
                    <a:pt x="2626519" y="190500"/>
                  </a:lnTo>
                  <a:lnTo>
                    <a:pt x="2607469" y="185737"/>
                  </a:lnTo>
                  <a:lnTo>
                    <a:pt x="2578894" y="164306"/>
                  </a:lnTo>
                  <a:lnTo>
                    <a:pt x="2555082" y="140493"/>
                  </a:lnTo>
                  <a:lnTo>
                    <a:pt x="2528888" y="142875"/>
                  </a:lnTo>
                  <a:lnTo>
                    <a:pt x="2488407" y="150018"/>
                  </a:lnTo>
                  <a:lnTo>
                    <a:pt x="2466975" y="150018"/>
                  </a:lnTo>
                  <a:lnTo>
                    <a:pt x="2462213" y="95250"/>
                  </a:lnTo>
                  <a:lnTo>
                    <a:pt x="2455069" y="73818"/>
                  </a:lnTo>
                  <a:lnTo>
                    <a:pt x="2405063" y="45243"/>
                  </a:lnTo>
                  <a:lnTo>
                    <a:pt x="2376488" y="40481"/>
                  </a:lnTo>
                  <a:lnTo>
                    <a:pt x="2340769" y="4762"/>
                  </a:lnTo>
                  <a:lnTo>
                    <a:pt x="0" y="0"/>
                  </a:lnTo>
                  <a:lnTo>
                    <a:pt x="107157" y="19050"/>
                  </a:lnTo>
                  <a:lnTo>
                    <a:pt x="183357" y="28575"/>
                  </a:lnTo>
                  <a:lnTo>
                    <a:pt x="302419" y="45243"/>
                  </a:lnTo>
                  <a:lnTo>
                    <a:pt x="407194" y="57150"/>
                  </a:lnTo>
                  <a:lnTo>
                    <a:pt x="478632" y="66675"/>
                  </a:lnTo>
                  <a:lnTo>
                    <a:pt x="588169" y="78581"/>
                  </a:lnTo>
                  <a:lnTo>
                    <a:pt x="688182" y="90487"/>
                  </a:lnTo>
                  <a:lnTo>
                    <a:pt x="769144" y="97631"/>
                  </a:lnTo>
                  <a:lnTo>
                    <a:pt x="876300" y="102393"/>
                  </a:lnTo>
                  <a:lnTo>
                    <a:pt x="954882" y="111918"/>
                  </a:lnTo>
                  <a:lnTo>
                    <a:pt x="1012032" y="114300"/>
                  </a:lnTo>
                  <a:lnTo>
                    <a:pt x="1078707" y="130968"/>
                  </a:lnTo>
                  <a:lnTo>
                    <a:pt x="1159669" y="135731"/>
                  </a:lnTo>
                  <a:lnTo>
                    <a:pt x="1231107" y="140493"/>
                  </a:lnTo>
                  <a:lnTo>
                    <a:pt x="1326357" y="140493"/>
                  </a:lnTo>
                  <a:lnTo>
                    <a:pt x="1335882" y="154781"/>
                  </a:lnTo>
                  <a:lnTo>
                    <a:pt x="1433513" y="164306"/>
                  </a:lnTo>
                  <a:lnTo>
                    <a:pt x="1435894" y="180975"/>
                  </a:lnTo>
                  <a:lnTo>
                    <a:pt x="1512094" y="192881"/>
                  </a:lnTo>
                  <a:lnTo>
                    <a:pt x="1516857" y="216693"/>
                  </a:lnTo>
                  <a:lnTo>
                    <a:pt x="1574007" y="221456"/>
                  </a:lnTo>
                  <a:lnTo>
                    <a:pt x="1597819" y="221456"/>
                  </a:lnTo>
                  <a:lnTo>
                    <a:pt x="1616869" y="254793"/>
                  </a:lnTo>
                  <a:lnTo>
                    <a:pt x="1652588" y="235743"/>
                  </a:lnTo>
                  <a:lnTo>
                    <a:pt x="1681163" y="216693"/>
                  </a:lnTo>
                  <a:lnTo>
                    <a:pt x="1700213" y="257175"/>
                  </a:lnTo>
                  <a:lnTo>
                    <a:pt x="1707357" y="264318"/>
                  </a:lnTo>
                  <a:lnTo>
                    <a:pt x="1757363" y="259556"/>
                  </a:lnTo>
                  <a:lnTo>
                    <a:pt x="1814513" y="257175"/>
                  </a:lnTo>
                  <a:lnTo>
                    <a:pt x="1826419" y="302418"/>
                  </a:lnTo>
                  <a:lnTo>
                    <a:pt x="1843088" y="333375"/>
                  </a:lnTo>
                  <a:lnTo>
                    <a:pt x="1871663" y="316706"/>
                  </a:lnTo>
                  <a:lnTo>
                    <a:pt x="1921669" y="278606"/>
                  </a:lnTo>
                  <a:lnTo>
                    <a:pt x="1938338" y="323850"/>
                  </a:lnTo>
                  <a:lnTo>
                    <a:pt x="1957388" y="373856"/>
                  </a:lnTo>
                  <a:lnTo>
                    <a:pt x="1983582" y="345281"/>
                  </a:lnTo>
                  <a:lnTo>
                    <a:pt x="2016919" y="309562"/>
                  </a:lnTo>
                  <a:lnTo>
                    <a:pt x="2028825" y="300037"/>
                  </a:lnTo>
                  <a:lnTo>
                    <a:pt x="2043113" y="338137"/>
                  </a:lnTo>
                  <a:lnTo>
                    <a:pt x="2069307" y="385762"/>
                  </a:lnTo>
                  <a:lnTo>
                    <a:pt x="2090738" y="409575"/>
                  </a:lnTo>
                  <a:lnTo>
                    <a:pt x="2100263" y="426243"/>
                  </a:lnTo>
                  <a:lnTo>
                    <a:pt x="2126457" y="397668"/>
                  </a:lnTo>
                  <a:lnTo>
                    <a:pt x="2155032" y="378618"/>
                  </a:lnTo>
                  <a:lnTo>
                    <a:pt x="2155032" y="378618"/>
                  </a:lnTo>
                  <a:lnTo>
                    <a:pt x="2174082" y="369093"/>
                  </a:lnTo>
                  <a:lnTo>
                    <a:pt x="2190750" y="416718"/>
                  </a:lnTo>
                  <a:lnTo>
                    <a:pt x="2209800" y="471487"/>
                  </a:lnTo>
                  <a:lnTo>
                    <a:pt x="2228850" y="516731"/>
                  </a:lnTo>
                  <a:lnTo>
                    <a:pt x="2233613" y="533400"/>
                  </a:lnTo>
                  <a:lnTo>
                    <a:pt x="2266950" y="590550"/>
                  </a:lnTo>
                  <a:lnTo>
                    <a:pt x="2288382" y="645318"/>
                  </a:lnTo>
                  <a:lnTo>
                    <a:pt x="2302669" y="685800"/>
                  </a:lnTo>
                  <a:lnTo>
                    <a:pt x="2321719" y="692943"/>
                  </a:lnTo>
                  <a:lnTo>
                    <a:pt x="2355057" y="728662"/>
                  </a:lnTo>
                  <a:lnTo>
                    <a:pt x="2369344" y="757237"/>
                  </a:lnTo>
                  <a:lnTo>
                    <a:pt x="2381250" y="809625"/>
                  </a:lnTo>
                  <a:lnTo>
                    <a:pt x="2400300" y="859631"/>
                  </a:lnTo>
                  <a:lnTo>
                    <a:pt x="2412207" y="895350"/>
                  </a:lnTo>
                  <a:lnTo>
                    <a:pt x="2426494" y="926306"/>
                  </a:lnTo>
                  <a:lnTo>
                    <a:pt x="2447925" y="928687"/>
                  </a:lnTo>
                  <a:lnTo>
                    <a:pt x="2447925" y="928687"/>
                  </a:lnTo>
                  <a:lnTo>
                    <a:pt x="2459832" y="931068"/>
                  </a:lnTo>
                  <a:lnTo>
                    <a:pt x="2476500" y="871537"/>
                  </a:lnTo>
                  <a:lnTo>
                    <a:pt x="2502694" y="795337"/>
                  </a:lnTo>
                  <a:lnTo>
                    <a:pt x="2524125" y="714375"/>
                  </a:lnTo>
                  <a:lnTo>
                    <a:pt x="2531269" y="681037"/>
                  </a:lnTo>
                  <a:lnTo>
                    <a:pt x="2550319" y="654843"/>
                  </a:lnTo>
                  <a:lnTo>
                    <a:pt x="2574132" y="600075"/>
                  </a:lnTo>
                  <a:lnTo>
                    <a:pt x="2605088" y="573881"/>
                  </a:lnTo>
                  <a:lnTo>
                    <a:pt x="2638425" y="564356"/>
                  </a:lnTo>
                  <a:lnTo>
                    <a:pt x="2714625" y="564356"/>
                  </a:lnTo>
                  <a:lnTo>
                    <a:pt x="2764632" y="564356"/>
                  </a:lnTo>
                  <a:cubicBezTo>
                    <a:pt x="2765426" y="540543"/>
                    <a:pt x="2766219" y="516731"/>
                    <a:pt x="2767013" y="492918"/>
                  </a:cubicBezTo>
                  <a:lnTo>
                    <a:pt x="2781300" y="392906"/>
                  </a:lnTo>
                  <a:cubicBezTo>
                    <a:pt x="2780506" y="359568"/>
                    <a:pt x="2779713" y="326231"/>
                    <a:pt x="2778919" y="292893"/>
                  </a:cubicBezTo>
                  <a:lnTo>
                    <a:pt x="2755107" y="185737"/>
                  </a:lnTo>
                  <a:lnTo>
                    <a:pt x="2721769" y="147637"/>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 name="Freeform 102"/>
            <p:cNvSpPr/>
            <p:nvPr/>
          </p:nvSpPr>
          <p:spPr>
            <a:xfrm>
              <a:off x="3839054" y="4748234"/>
              <a:ext cx="312490" cy="199843"/>
            </a:xfrm>
            <a:custGeom>
              <a:avLst/>
              <a:gdLst>
                <a:gd name="connsiteX0" fmla="*/ 354806 w 354806"/>
                <a:gd name="connsiteY0" fmla="*/ 0 h 226218"/>
                <a:gd name="connsiteX1" fmla="*/ 266700 w 354806"/>
                <a:gd name="connsiteY1" fmla="*/ 28575 h 226218"/>
                <a:gd name="connsiteX2" fmla="*/ 197644 w 354806"/>
                <a:gd name="connsiteY2" fmla="*/ 19050 h 226218"/>
                <a:gd name="connsiteX3" fmla="*/ 164306 w 354806"/>
                <a:gd name="connsiteY3" fmla="*/ 14287 h 226218"/>
                <a:gd name="connsiteX4" fmla="*/ 104775 w 354806"/>
                <a:gd name="connsiteY4" fmla="*/ 16668 h 226218"/>
                <a:gd name="connsiteX5" fmla="*/ 50006 w 354806"/>
                <a:gd name="connsiteY5" fmla="*/ 21431 h 226218"/>
                <a:gd name="connsiteX6" fmla="*/ 14288 w 354806"/>
                <a:gd name="connsiteY6" fmla="*/ 35718 h 226218"/>
                <a:gd name="connsiteX7" fmla="*/ 0 w 354806"/>
                <a:gd name="connsiteY7" fmla="*/ 42862 h 226218"/>
                <a:gd name="connsiteX8" fmla="*/ 14288 w 354806"/>
                <a:gd name="connsiteY8" fmla="*/ 104775 h 226218"/>
                <a:gd name="connsiteX9" fmla="*/ 30956 w 354806"/>
                <a:gd name="connsiteY9" fmla="*/ 159543 h 226218"/>
                <a:gd name="connsiteX10" fmla="*/ 52388 w 354806"/>
                <a:gd name="connsiteY10" fmla="*/ 202406 h 226218"/>
                <a:gd name="connsiteX11" fmla="*/ 114300 w 354806"/>
                <a:gd name="connsiteY11" fmla="*/ 226218 h 226218"/>
                <a:gd name="connsiteX12" fmla="*/ 145256 w 354806"/>
                <a:gd name="connsiteY12" fmla="*/ 226218 h 226218"/>
                <a:gd name="connsiteX13" fmla="*/ 209550 w 354806"/>
                <a:gd name="connsiteY13" fmla="*/ 209550 h 226218"/>
                <a:gd name="connsiteX14" fmla="*/ 257175 w 354806"/>
                <a:gd name="connsiteY14" fmla="*/ 164306 h 226218"/>
                <a:gd name="connsiteX15" fmla="*/ 309563 w 354806"/>
                <a:gd name="connsiteY15" fmla="*/ 80962 h 226218"/>
                <a:gd name="connsiteX16" fmla="*/ 354806 w 354806"/>
                <a:gd name="connsiteY16" fmla="*/ 0 h 226218"/>
                <a:gd name="connsiteX0" fmla="*/ 354806 w 354806"/>
                <a:gd name="connsiteY0" fmla="*/ 687 h 226905"/>
                <a:gd name="connsiteX1" fmla="*/ 326231 w 354806"/>
                <a:gd name="connsiteY1" fmla="*/ 687 h 226905"/>
                <a:gd name="connsiteX2" fmla="*/ 266700 w 354806"/>
                <a:gd name="connsiteY2" fmla="*/ 29262 h 226905"/>
                <a:gd name="connsiteX3" fmla="*/ 197644 w 354806"/>
                <a:gd name="connsiteY3" fmla="*/ 19737 h 226905"/>
                <a:gd name="connsiteX4" fmla="*/ 164306 w 354806"/>
                <a:gd name="connsiteY4" fmla="*/ 14974 h 226905"/>
                <a:gd name="connsiteX5" fmla="*/ 104775 w 354806"/>
                <a:gd name="connsiteY5" fmla="*/ 17355 h 226905"/>
                <a:gd name="connsiteX6" fmla="*/ 50006 w 354806"/>
                <a:gd name="connsiteY6" fmla="*/ 22118 h 226905"/>
                <a:gd name="connsiteX7" fmla="*/ 14288 w 354806"/>
                <a:gd name="connsiteY7" fmla="*/ 36405 h 226905"/>
                <a:gd name="connsiteX8" fmla="*/ 0 w 354806"/>
                <a:gd name="connsiteY8" fmla="*/ 43549 h 226905"/>
                <a:gd name="connsiteX9" fmla="*/ 14288 w 354806"/>
                <a:gd name="connsiteY9" fmla="*/ 105462 h 226905"/>
                <a:gd name="connsiteX10" fmla="*/ 30956 w 354806"/>
                <a:gd name="connsiteY10" fmla="*/ 160230 h 226905"/>
                <a:gd name="connsiteX11" fmla="*/ 52388 w 354806"/>
                <a:gd name="connsiteY11" fmla="*/ 203093 h 226905"/>
                <a:gd name="connsiteX12" fmla="*/ 114300 w 354806"/>
                <a:gd name="connsiteY12" fmla="*/ 226905 h 226905"/>
                <a:gd name="connsiteX13" fmla="*/ 145256 w 354806"/>
                <a:gd name="connsiteY13" fmla="*/ 226905 h 226905"/>
                <a:gd name="connsiteX14" fmla="*/ 209550 w 354806"/>
                <a:gd name="connsiteY14" fmla="*/ 210237 h 226905"/>
                <a:gd name="connsiteX15" fmla="*/ 257175 w 354806"/>
                <a:gd name="connsiteY15" fmla="*/ 164993 h 226905"/>
                <a:gd name="connsiteX16" fmla="*/ 309563 w 354806"/>
                <a:gd name="connsiteY16" fmla="*/ 81649 h 226905"/>
                <a:gd name="connsiteX17" fmla="*/ 354806 w 354806"/>
                <a:gd name="connsiteY17" fmla="*/ 687 h 22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806" h="226905">
                  <a:moveTo>
                    <a:pt x="354806" y="687"/>
                  </a:moveTo>
                  <a:cubicBezTo>
                    <a:pt x="345281" y="3068"/>
                    <a:pt x="335756" y="-1694"/>
                    <a:pt x="326231" y="687"/>
                  </a:cubicBezTo>
                  <a:lnTo>
                    <a:pt x="266700" y="29262"/>
                  </a:lnTo>
                  <a:lnTo>
                    <a:pt x="197644" y="19737"/>
                  </a:lnTo>
                  <a:lnTo>
                    <a:pt x="164306" y="14974"/>
                  </a:lnTo>
                  <a:lnTo>
                    <a:pt x="104775" y="17355"/>
                  </a:lnTo>
                  <a:lnTo>
                    <a:pt x="50006" y="22118"/>
                  </a:lnTo>
                  <a:lnTo>
                    <a:pt x="14288" y="36405"/>
                  </a:lnTo>
                  <a:lnTo>
                    <a:pt x="0" y="43549"/>
                  </a:lnTo>
                  <a:lnTo>
                    <a:pt x="14288" y="105462"/>
                  </a:lnTo>
                  <a:lnTo>
                    <a:pt x="30956" y="160230"/>
                  </a:lnTo>
                  <a:lnTo>
                    <a:pt x="52388" y="203093"/>
                  </a:lnTo>
                  <a:lnTo>
                    <a:pt x="114300" y="226905"/>
                  </a:lnTo>
                  <a:lnTo>
                    <a:pt x="145256" y="226905"/>
                  </a:lnTo>
                  <a:lnTo>
                    <a:pt x="209550" y="210237"/>
                  </a:lnTo>
                  <a:lnTo>
                    <a:pt x="257175" y="164993"/>
                  </a:lnTo>
                  <a:lnTo>
                    <a:pt x="309563" y="81649"/>
                  </a:lnTo>
                  <a:lnTo>
                    <a:pt x="354806" y="687"/>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 name="Freeform 103"/>
            <p:cNvSpPr/>
            <p:nvPr/>
          </p:nvSpPr>
          <p:spPr>
            <a:xfrm>
              <a:off x="3826471" y="4853702"/>
              <a:ext cx="1075888" cy="337657"/>
            </a:xfrm>
            <a:custGeom>
              <a:avLst/>
              <a:gdLst>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4875 w 1221581"/>
                <a:gd name="connsiteY35" fmla="*/ 257175 h 383381"/>
                <a:gd name="connsiteX36" fmla="*/ 950118 w 1221581"/>
                <a:gd name="connsiteY36" fmla="*/ 247650 h 383381"/>
                <a:gd name="connsiteX37" fmla="*/ 997743 w 1221581"/>
                <a:gd name="connsiteY37" fmla="*/ 223838 h 383381"/>
                <a:gd name="connsiteX38" fmla="*/ 1054893 w 1221581"/>
                <a:gd name="connsiteY38" fmla="*/ 204788 h 383381"/>
                <a:gd name="connsiteX39" fmla="*/ 1100137 w 1221581"/>
                <a:gd name="connsiteY39" fmla="*/ 197644 h 383381"/>
                <a:gd name="connsiteX40" fmla="*/ 1164431 w 1221581"/>
                <a:gd name="connsiteY40" fmla="*/ 197644 h 383381"/>
                <a:gd name="connsiteX41" fmla="*/ 1221581 w 1221581"/>
                <a:gd name="connsiteY41" fmla="*/ 19050 h 383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21581" h="383381">
                  <a:moveTo>
                    <a:pt x="1221581" y="19050"/>
                  </a:moveTo>
                  <a:lnTo>
                    <a:pt x="1154906" y="26194"/>
                  </a:lnTo>
                  <a:lnTo>
                    <a:pt x="1092993" y="23813"/>
                  </a:lnTo>
                  <a:lnTo>
                    <a:pt x="1038225" y="23813"/>
                  </a:lnTo>
                  <a:lnTo>
                    <a:pt x="957262" y="14288"/>
                  </a:lnTo>
                  <a:lnTo>
                    <a:pt x="885825" y="9525"/>
                  </a:lnTo>
                  <a:lnTo>
                    <a:pt x="809625" y="0"/>
                  </a:lnTo>
                  <a:lnTo>
                    <a:pt x="766762" y="35719"/>
                  </a:lnTo>
                  <a:lnTo>
                    <a:pt x="709612" y="92869"/>
                  </a:lnTo>
                  <a:lnTo>
                    <a:pt x="673893" y="104775"/>
                  </a:lnTo>
                  <a:lnTo>
                    <a:pt x="611981" y="104775"/>
                  </a:lnTo>
                  <a:lnTo>
                    <a:pt x="526256" y="100013"/>
                  </a:lnTo>
                  <a:lnTo>
                    <a:pt x="452437" y="102394"/>
                  </a:lnTo>
                  <a:lnTo>
                    <a:pt x="416718" y="138113"/>
                  </a:lnTo>
                  <a:lnTo>
                    <a:pt x="364331" y="207169"/>
                  </a:lnTo>
                  <a:lnTo>
                    <a:pt x="338137" y="228600"/>
                  </a:lnTo>
                  <a:lnTo>
                    <a:pt x="311943" y="235744"/>
                  </a:lnTo>
                  <a:lnTo>
                    <a:pt x="216693" y="238125"/>
                  </a:lnTo>
                  <a:lnTo>
                    <a:pt x="121443" y="233363"/>
                  </a:lnTo>
                  <a:lnTo>
                    <a:pt x="78581" y="240506"/>
                  </a:lnTo>
                  <a:lnTo>
                    <a:pt x="9525" y="261938"/>
                  </a:lnTo>
                  <a:lnTo>
                    <a:pt x="2381" y="354806"/>
                  </a:lnTo>
                  <a:lnTo>
                    <a:pt x="0" y="366713"/>
                  </a:lnTo>
                  <a:lnTo>
                    <a:pt x="54768" y="371475"/>
                  </a:lnTo>
                  <a:lnTo>
                    <a:pt x="169068" y="381000"/>
                  </a:lnTo>
                  <a:lnTo>
                    <a:pt x="202406" y="383381"/>
                  </a:lnTo>
                  <a:lnTo>
                    <a:pt x="290512" y="350044"/>
                  </a:lnTo>
                  <a:lnTo>
                    <a:pt x="354806" y="311944"/>
                  </a:lnTo>
                  <a:lnTo>
                    <a:pt x="435768" y="264319"/>
                  </a:lnTo>
                  <a:lnTo>
                    <a:pt x="492918" y="238125"/>
                  </a:lnTo>
                  <a:lnTo>
                    <a:pt x="540543" y="223838"/>
                  </a:lnTo>
                  <a:lnTo>
                    <a:pt x="590550" y="216694"/>
                  </a:lnTo>
                  <a:lnTo>
                    <a:pt x="659606" y="228600"/>
                  </a:lnTo>
                  <a:lnTo>
                    <a:pt x="752475" y="259556"/>
                  </a:lnTo>
                  <a:lnTo>
                    <a:pt x="814387" y="259556"/>
                  </a:lnTo>
                  <a:lnTo>
                    <a:pt x="904875" y="257175"/>
                  </a:lnTo>
                  <a:lnTo>
                    <a:pt x="950118" y="247650"/>
                  </a:lnTo>
                  <a:lnTo>
                    <a:pt x="997743" y="223838"/>
                  </a:lnTo>
                  <a:lnTo>
                    <a:pt x="1054893" y="204788"/>
                  </a:lnTo>
                  <a:lnTo>
                    <a:pt x="1100137" y="197644"/>
                  </a:lnTo>
                  <a:lnTo>
                    <a:pt x="1164431" y="197644"/>
                  </a:lnTo>
                  <a:lnTo>
                    <a:pt x="1221581" y="1905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 name="Freeform 104"/>
            <p:cNvSpPr/>
            <p:nvPr/>
          </p:nvSpPr>
          <p:spPr>
            <a:xfrm>
              <a:off x="4833150" y="4878869"/>
              <a:ext cx="396380" cy="186655"/>
            </a:xfrm>
            <a:custGeom>
              <a:avLst/>
              <a:gdLst>
                <a:gd name="connsiteX0" fmla="*/ 450056 w 450056"/>
                <a:gd name="connsiteY0" fmla="*/ 21431 h 211931"/>
                <a:gd name="connsiteX1" fmla="*/ 407193 w 450056"/>
                <a:gd name="connsiteY1" fmla="*/ 123825 h 211931"/>
                <a:gd name="connsiteX2" fmla="*/ 357187 w 450056"/>
                <a:gd name="connsiteY2" fmla="*/ 161925 h 211931"/>
                <a:gd name="connsiteX3" fmla="*/ 321468 w 450056"/>
                <a:gd name="connsiteY3" fmla="*/ 178594 h 211931"/>
                <a:gd name="connsiteX4" fmla="*/ 304800 w 450056"/>
                <a:gd name="connsiteY4" fmla="*/ 183356 h 211931"/>
                <a:gd name="connsiteX5" fmla="*/ 242887 w 450056"/>
                <a:gd name="connsiteY5" fmla="*/ 176213 h 211931"/>
                <a:gd name="connsiteX6" fmla="*/ 197643 w 450056"/>
                <a:gd name="connsiteY6" fmla="*/ 169069 h 211931"/>
                <a:gd name="connsiteX7" fmla="*/ 152400 w 450056"/>
                <a:gd name="connsiteY7" fmla="*/ 150019 h 211931"/>
                <a:gd name="connsiteX8" fmla="*/ 133350 w 450056"/>
                <a:gd name="connsiteY8" fmla="*/ 145256 h 211931"/>
                <a:gd name="connsiteX9" fmla="*/ 104775 w 450056"/>
                <a:gd name="connsiteY9" fmla="*/ 161925 h 211931"/>
                <a:gd name="connsiteX10" fmla="*/ 26193 w 450056"/>
                <a:gd name="connsiteY10" fmla="*/ 202406 h 211931"/>
                <a:gd name="connsiteX11" fmla="*/ 0 w 450056"/>
                <a:gd name="connsiteY11" fmla="*/ 211931 h 211931"/>
                <a:gd name="connsiteX12" fmla="*/ 23812 w 450056"/>
                <a:gd name="connsiteY12" fmla="*/ 164306 h 211931"/>
                <a:gd name="connsiteX13" fmla="*/ 30956 w 450056"/>
                <a:gd name="connsiteY13" fmla="*/ 135731 h 211931"/>
                <a:gd name="connsiteX14" fmla="*/ 40481 w 450056"/>
                <a:gd name="connsiteY14" fmla="*/ 121444 h 211931"/>
                <a:gd name="connsiteX15" fmla="*/ 76200 w 450056"/>
                <a:gd name="connsiteY15" fmla="*/ 111919 h 211931"/>
                <a:gd name="connsiteX16" fmla="*/ 135731 w 450056"/>
                <a:gd name="connsiteY16" fmla="*/ 102394 h 211931"/>
                <a:gd name="connsiteX17" fmla="*/ 195262 w 450056"/>
                <a:gd name="connsiteY17" fmla="*/ 107156 h 211931"/>
                <a:gd name="connsiteX18" fmla="*/ 235743 w 450056"/>
                <a:gd name="connsiteY18" fmla="*/ 90488 h 211931"/>
                <a:gd name="connsiteX19" fmla="*/ 271462 w 450056"/>
                <a:gd name="connsiteY19" fmla="*/ 61913 h 211931"/>
                <a:gd name="connsiteX20" fmla="*/ 283368 w 450056"/>
                <a:gd name="connsiteY20" fmla="*/ 19050 h 211931"/>
                <a:gd name="connsiteX21" fmla="*/ 297656 w 450056"/>
                <a:gd name="connsiteY21" fmla="*/ 0 h 211931"/>
                <a:gd name="connsiteX22" fmla="*/ 371475 w 450056"/>
                <a:gd name="connsiteY22" fmla="*/ 7144 h 211931"/>
                <a:gd name="connsiteX23" fmla="*/ 450056 w 450056"/>
                <a:gd name="connsiteY23" fmla="*/ 214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0056" h="211931">
                  <a:moveTo>
                    <a:pt x="450056" y="21431"/>
                  </a:moveTo>
                  <a:lnTo>
                    <a:pt x="407193" y="123825"/>
                  </a:lnTo>
                  <a:lnTo>
                    <a:pt x="357187" y="161925"/>
                  </a:lnTo>
                  <a:lnTo>
                    <a:pt x="321468" y="178594"/>
                  </a:lnTo>
                  <a:lnTo>
                    <a:pt x="304800" y="183356"/>
                  </a:lnTo>
                  <a:lnTo>
                    <a:pt x="242887" y="176213"/>
                  </a:lnTo>
                  <a:lnTo>
                    <a:pt x="197643" y="169069"/>
                  </a:lnTo>
                  <a:lnTo>
                    <a:pt x="152400" y="150019"/>
                  </a:lnTo>
                  <a:lnTo>
                    <a:pt x="133350" y="145256"/>
                  </a:lnTo>
                  <a:lnTo>
                    <a:pt x="104775" y="161925"/>
                  </a:lnTo>
                  <a:lnTo>
                    <a:pt x="26193" y="202406"/>
                  </a:lnTo>
                  <a:lnTo>
                    <a:pt x="0" y="211931"/>
                  </a:lnTo>
                  <a:lnTo>
                    <a:pt x="23812" y="164306"/>
                  </a:lnTo>
                  <a:lnTo>
                    <a:pt x="30956" y="135731"/>
                  </a:lnTo>
                  <a:lnTo>
                    <a:pt x="40481" y="121444"/>
                  </a:lnTo>
                  <a:lnTo>
                    <a:pt x="76200" y="111919"/>
                  </a:lnTo>
                  <a:lnTo>
                    <a:pt x="135731" y="102394"/>
                  </a:lnTo>
                  <a:lnTo>
                    <a:pt x="195262" y="107156"/>
                  </a:lnTo>
                  <a:lnTo>
                    <a:pt x="235743" y="90488"/>
                  </a:lnTo>
                  <a:lnTo>
                    <a:pt x="271462" y="61913"/>
                  </a:lnTo>
                  <a:lnTo>
                    <a:pt x="283368" y="19050"/>
                  </a:lnTo>
                  <a:lnTo>
                    <a:pt x="297656" y="0"/>
                  </a:lnTo>
                  <a:lnTo>
                    <a:pt x="371475" y="7144"/>
                  </a:lnTo>
                  <a:lnTo>
                    <a:pt x="450056" y="21431"/>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6" name="Freeform 105"/>
            <p:cNvSpPr/>
            <p:nvPr/>
          </p:nvSpPr>
          <p:spPr>
            <a:xfrm>
              <a:off x="4694731" y="4987926"/>
              <a:ext cx="497047" cy="486561"/>
            </a:xfrm>
            <a:custGeom>
              <a:avLst/>
              <a:gdLst>
                <a:gd name="connsiteX0" fmla="*/ 564356 w 564356"/>
                <a:gd name="connsiteY0" fmla="*/ 0 h 552450"/>
                <a:gd name="connsiteX1" fmla="*/ 528638 w 564356"/>
                <a:gd name="connsiteY1" fmla="*/ 35719 h 552450"/>
                <a:gd name="connsiteX2" fmla="*/ 478631 w 564356"/>
                <a:gd name="connsiteY2" fmla="*/ 54769 h 552450"/>
                <a:gd name="connsiteX3" fmla="*/ 457200 w 564356"/>
                <a:gd name="connsiteY3" fmla="*/ 57150 h 552450"/>
                <a:gd name="connsiteX4" fmla="*/ 423863 w 564356"/>
                <a:gd name="connsiteY4" fmla="*/ 57150 h 552450"/>
                <a:gd name="connsiteX5" fmla="*/ 373856 w 564356"/>
                <a:gd name="connsiteY5" fmla="*/ 45244 h 552450"/>
                <a:gd name="connsiteX6" fmla="*/ 333375 w 564356"/>
                <a:gd name="connsiteY6" fmla="*/ 30956 h 552450"/>
                <a:gd name="connsiteX7" fmla="*/ 307181 w 564356"/>
                <a:gd name="connsiteY7" fmla="*/ 23813 h 552450"/>
                <a:gd name="connsiteX8" fmla="*/ 300038 w 564356"/>
                <a:gd name="connsiteY8" fmla="*/ 21431 h 552450"/>
                <a:gd name="connsiteX9" fmla="*/ 230981 w 564356"/>
                <a:gd name="connsiteY9" fmla="*/ 50006 h 552450"/>
                <a:gd name="connsiteX10" fmla="*/ 200025 w 564356"/>
                <a:gd name="connsiteY10" fmla="*/ 73819 h 552450"/>
                <a:gd name="connsiteX11" fmla="*/ 159544 w 564356"/>
                <a:gd name="connsiteY11" fmla="*/ 100013 h 552450"/>
                <a:gd name="connsiteX12" fmla="*/ 128588 w 564356"/>
                <a:gd name="connsiteY12" fmla="*/ 171450 h 552450"/>
                <a:gd name="connsiteX13" fmla="*/ 90488 w 564356"/>
                <a:gd name="connsiteY13" fmla="*/ 278606 h 552450"/>
                <a:gd name="connsiteX14" fmla="*/ 52388 w 564356"/>
                <a:gd name="connsiteY14" fmla="*/ 371475 h 552450"/>
                <a:gd name="connsiteX15" fmla="*/ 16669 w 564356"/>
                <a:gd name="connsiteY15" fmla="*/ 469106 h 552450"/>
                <a:gd name="connsiteX16" fmla="*/ 0 w 564356"/>
                <a:gd name="connsiteY16" fmla="*/ 552450 h 552450"/>
                <a:gd name="connsiteX17" fmla="*/ 40481 w 564356"/>
                <a:gd name="connsiteY17" fmla="*/ 531019 h 552450"/>
                <a:gd name="connsiteX18" fmla="*/ 107156 w 564356"/>
                <a:gd name="connsiteY18" fmla="*/ 478631 h 552450"/>
                <a:gd name="connsiteX19" fmla="*/ 176213 w 564356"/>
                <a:gd name="connsiteY19" fmla="*/ 423863 h 552450"/>
                <a:gd name="connsiteX20" fmla="*/ 221456 w 564356"/>
                <a:gd name="connsiteY20" fmla="*/ 397669 h 552450"/>
                <a:gd name="connsiteX21" fmla="*/ 276225 w 564356"/>
                <a:gd name="connsiteY21" fmla="*/ 381000 h 552450"/>
                <a:gd name="connsiteX22" fmla="*/ 350044 w 564356"/>
                <a:gd name="connsiteY22" fmla="*/ 378619 h 552450"/>
                <a:gd name="connsiteX23" fmla="*/ 411956 w 564356"/>
                <a:gd name="connsiteY23" fmla="*/ 378619 h 552450"/>
                <a:gd name="connsiteX24" fmla="*/ 440531 w 564356"/>
                <a:gd name="connsiteY24" fmla="*/ 373856 h 552450"/>
                <a:gd name="connsiteX25" fmla="*/ 485775 w 564356"/>
                <a:gd name="connsiteY25" fmla="*/ 345281 h 552450"/>
                <a:gd name="connsiteX26" fmla="*/ 504825 w 564356"/>
                <a:gd name="connsiteY26" fmla="*/ 333375 h 552450"/>
                <a:gd name="connsiteX27" fmla="*/ 559594 w 564356"/>
                <a:gd name="connsiteY27" fmla="*/ 111919 h 552450"/>
                <a:gd name="connsiteX28" fmla="*/ 564356 w 564356"/>
                <a:gd name="connsiteY28" fmla="*/ 0 h 552450"/>
                <a:gd name="connsiteX0" fmla="*/ 564356 w 564356"/>
                <a:gd name="connsiteY0" fmla="*/ 0 h 552450"/>
                <a:gd name="connsiteX1" fmla="*/ 528638 w 564356"/>
                <a:gd name="connsiteY1" fmla="*/ 35719 h 552450"/>
                <a:gd name="connsiteX2" fmla="*/ 478631 w 564356"/>
                <a:gd name="connsiteY2" fmla="*/ 54769 h 552450"/>
                <a:gd name="connsiteX3" fmla="*/ 457200 w 564356"/>
                <a:gd name="connsiteY3" fmla="*/ 57150 h 552450"/>
                <a:gd name="connsiteX4" fmla="*/ 423863 w 564356"/>
                <a:gd name="connsiteY4" fmla="*/ 57150 h 552450"/>
                <a:gd name="connsiteX5" fmla="*/ 373856 w 564356"/>
                <a:gd name="connsiteY5" fmla="*/ 45244 h 552450"/>
                <a:gd name="connsiteX6" fmla="*/ 333375 w 564356"/>
                <a:gd name="connsiteY6" fmla="*/ 30956 h 552450"/>
                <a:gd name="connsiteX7" fmla="*/ 307181 w 564356"/>
                <a:gd name="connsiteY7" fmla="*/ 23813 h 552450"/>
                <a:gd name="connsiteX8" fmla="*/ 300038 w 564356"/>
                <a:gd name="connsiteY8" fmla="*/ 21431 h 552450"/>
                <a:gd name="connsiteX9" fmla="*/ 230981 w 564356"/>
                <a:gd name="connsiteY9" fmla="*/ 50006 h 552450"/>
                <a:gd name="connsiteX10" fmla="*/ 200025 w 564356"/>
                <a:gd name="connsiteY10" fmla="*/ 73819 h 552450"/>
                <a:gd name="connsiteX11" fmla="*/ 169069 w 564356"/>
                <a:gd name="connsiteY11" fmla="*/ 88106 h 552450"/>
                <a:gd name="connsiteX12" fmla="*/ 128588 w 564356"/>
                <a:gd name="connsiteY12" fmla="*/ 171450 h 552450"/>
                <a:gd name="connsiteX13" fmla="*/ 90488 w 564356"/>
                <a:gd name="connsiteY13" fmla="*/ 278606 h 552450"/>
                <a:gd name="connsiteX14" fmla="*/ 52388 w 564356"/>
                <a:gd name="connsiteY14" fmla="*/ 371475 h 552450"/>
                <a:gd name="connsiteX15" fmla="*/ 16669 w 564356"/>
                <a:gd name="connsiteY15" fmla="*/ 469106 h 552450"/>
                <a:gd name="connsiteX16" fmla="*/ 0 w 564356"/>
                <a:gd name="connsiteY16" fmla="*/ 552450 h 552450"/>
                <a:gd name="connsiteX17" fmla="*/ 40481 w 564356"/>
                <a:gd name="connsiteY17" fmla="*/ 531019 h 552450"/>
                <a:gd name="connsiteX18" fmla="*/ 107156 w 564356"/>
                <a:gd name="connsiteY18" fmla="*/ 478631 h 552450"/>
                <a:gd name="connsiteX19" fmla="*/ 176213 w 564356"/>
                <a:gd name="connsiteY19" fmla="*/ 423863 h 552450"/>
                <a:gd name="connsiteX20" fmla="*/ 221456 w 564356"/>
                <a:gd name="connsiteY20" fmla="*/ 397669 h 552450"/>
                <a:gd name="connsiteX21" fmla="*/ 276225 w 564356"/>
                <a:gd name="connsiteY21" fmla="*/ 381000 h 552450"/>
                <a:gd name="connsiteX22" fmla="*/ 350044 w 564356"/>
                <a:gd name="connsiteY22" fmla="*/ 378619 h 552450"/>
                <a:gd name="connsiteX23" fmla="*/ 411956 w 564356"/>
                <a:gd name="connsiteY23" fmla="*/ 378619 h 552450"/>
                <a:gd name="connsiteX24" fmla="*/ 440531 w 564356"/>
                <a:gd name="connsiteY24" fmla="*/ 373856 h 552450"/>
                <a:gd name="connsiteX25" fmla="*/ 485775 w 564356"/>
                <a:gd name="connsiteY25" fmla="*/ 345281 h 552450"/>
                <a:gd name="connsiteX26" fmla="*/ 504825 w 564356"/>
                <a:gd name="connsiteY26" fmla="*/ 333375 h 552450"/>
                <a:gd name="connsiteX27" fmla="*/ 559594 w 564356"/>
                <a:gd name="connsiteY27" fmla="*/ 111919 h 552450"/>
                <a:gd name="connsiteX28" fmla="*/ 564356 w 564356"/>
                <a:gd name="connsiteY28" fmla="*/ 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64356" h="552450">
                  <a:moveTo>
                    <a:pt x="564356" y="0"/>
                  </a:moveTo>
                  <a:lnTo>
                    <a:pt x="528638" y="35719"/>
                  </a:lnTo>
                  <a:lnTo>
                    <a:pt x="478631" y="54769"/>
                  </a:lnTo>
                  <a:lnTo>
                    <a:pt x="457200" y="57150"/>
                  </a:lnTo>
                  <a:lnTo>
                    <a:pt x="423863" y="57150"/>
                  </a:lnTo>
                  <a:lnTo>
                    <a:pt x="373856" y="45244"/>
                  </a:lnTo>
                  <a:lnTo>
                    <a:pt x="333375" y="30956"/>
                  </a:lnTo>
                  <a:lnTo>
                    <a:pt x="307181" y="23813"/>
                  </a:lnTo>
                  <a:lnTo>
                    <a:pt x="300038" y="21431"/>
                  </a:lnTo>
                  <a:lnTo>
                    <a:pt x="230981" y="50006"/>
                  </a:lnTo>
                  <a:lnTo>
                    <a:pt x="200025" y="73819"/>
                  </a:lnTo>
                  <a:lnTo>
                    <a:pt x="169069" y="88106"/>
                  </a:lnTo>
                  <a:lnTo>
                    <a:pt x="128588" y="171450"/>
                  </a:lnTo>
                  <a:lnTo>
                    <a:pt x="90488" y="278606"/>
                  </a:lnTo>
                  <a:lnTo>
                    <a:pt x="52388" y="371475"/>
                  </a:lnTo>
                  <a:lnTo>
                    <a:pt x="16669" y="469106"/>
                  </a:lnTo>
                  <a:lnTo>
                    <a:pt x="0" y="552450"/>
                  </a:lnTo>
                  <a:lnTo>
                    <a:pt x="40481" y="531019"/>
                  </a:lnTo>
                  <a:lnTo>
                    <a:pt x="107156" y="478631"/>
                  </a:lnTo>
                  <a:lnTo>
                    <a:pt x="176213" y="423863"/>
                  </a:lnTo>
                  <a:lnTo>
                    <a:pt x="221456" y="397669"/>
                  </a:lnTo>
                  <a:lnTo>
                    <a:pt x="276225" y="381000"/>
                  </a:lnTo>
                  <a:lnTo>
                    <a:pt x="350044" y="378619"/>
                  </a:lnTo>
                  <a:lnTo>
                    <a:pt x="411956" y="378619"/>
                  </a:lnTo>
                  <a:lnTo>
                    <a:pt x="440531" y="373856"/>
                  </a:lnTo>
                  <a:lnTo>
                    <a:pt x="485775" y="345281"/>
                  </a:lnTo>
                  <a:lnTo>
                    <a:pt x="504825" y="333375"/>
                  </a:lnTo>
                  <a:lnTo>
                    <a:pt x="559594" y="111919"/>
                  </a:lnTo>
                  <a:cubicBezTo>
                    <a:pt x="560388" y="76994"/>
                    <a:pt x="561181" y="42069"/>
                    <a:pt x="564356" y="0"/>
                  </a:cubicBez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7" name="Freeform 106"/>
            <p:cNvSpPr/>
            <p:nvPr/>
          </p:nvSpPr>
          <p:spPr>
            <a:xfrm>
              <a:off x="3409119" y="5027774"/>
              <a:ext cx="1436614" cy="752912"/>
            </a:xfrm>
            <a:custGeom>
              <a:avLst/>
              <a:gdLst>
                <a:gd name="connsiteX0" fmla="*/ 1631156 w 1631156"/>
                <a:gd name="connsiteY0" fmla="*/ 0 h 854869"/>
                <a:gd name="connsiteX1" fmla="*/ 1547812 w 1631156"/>
                <a:gd name="connsiteY1" fmla="*/ 0 h 854869"/>
                <a:gd name="connsiteX2" fmla="*/ 1502569 w 1631156"/>
                <a:gd name="connsiteY2" fmla="*/ 16669 h 854869"/>
                <a:gd name="connsiteX3" fmla="*/ 1454944 w 1631156"/>
                <a:gd name="connsiteY3" fmla="*/ 33337 h 854869"/>
                <a:gd name="connsiteX4" fmla="*/ 1412081 w 1631156"/>
                <a:gd name="connsiteY4" fmla="*/ 52387 h 854869"/>
                <a:gd name="connsiteX5" fmla="*/ 1364456 w 1631156"/>
                <a:gd name="connsiteY5" fmla="*/ 59531 h 854869"/>
                <a:gd name="connsiteX6" fmla="*/ 1312069 w 1631156"/>
                <a:gd name="connsiteY6" fmla="*/ 61912 h 854869"/>
                <a:gd name="connsiteX7" fmla="*/ 1273969 w 1631156"/>
                <a:gd name="connsiteY7" fmla="*/ 61912 h 854869"/>
                <a:gd name="connsiteX8" fmla="*/ 1219200 w 1631156"/>
                <a:gd name="connsiteY8" fmla="*/ 59531 h 854869"/>
                <a:gd name="connsiteX9" fmla="*/ 1171575 w 1631156"/>
                <a:gd name="connsiteY9" fmla="*/ 45244 h 854869"/>
                <a:gd name="connsiteX10" fmla="*/ 1097756 w 1631156"/>
                <a:gd name="connsiteY10" fmla="*/ 23812 h 854869"/>
                <a:gd name="connsiteX11" fmla="*/ 1038225 w 1631156"/>
                <a:gd name="connsiteY11" fmla="*/ 21431 h 854869"/>
                <a:gd name="connsiteX12" fmla="*/ 1002506 w 1631156"/>
                <a:gd name="connsiteY12" fmla="*/ 28575 h 854869"/>
                <a:gd name="connsiteX13" fmla="*/ 940594 w 1631156"/>
                <a:gd name="connsiteY13" fmla="*/ 50006 h 854869"/>
                <a:gd name="connsiteX14" fmla="*/ 890587 w 1631156"/>
                <a:gd name="connsiteY14" fmla="*/ 76200 h 854869"/>
                <a:gd name="connsiteX15" fmla="*/ 835819 w 1631156"/>
                <a:gd name="connsiteY15" fmla="*/ 111919 h 854869"/>
                <a:gd name="connsiteX16" fmla="*/ 776287 w 1631156"/>
                <a:gd name="connsiteY16" fmla="*/ 145256 h 854869"/>
                <a:gd name="connsiteX17" fmla="*/ 738187 w 1631156"/>
                <a:gd name="connsiteY17" fmla="*/ 161925 h 854869"/>
                <a:gd name="connsiteX18" fmla="*/ 671512 w 1631156"/>
                <a:gd name="connsiteY18" fmla="*/ 183356 h 854869"/>
                <a:gd name="connsiteX19" fmla="*/ 642937 w 1631156"/>
                <a:gd name="connsiteY19" fmla="*/ 183356 h 854869"/>
                <a:gd name="connsiteX20" fmla="*/ 561975 w 1631156"/>
                <a:gd name="connsiteY20" fmla="*/ 176212 h 854869"/>
                <a:gd name="connsiteX21" fmla="*/ 469106 w 1631156"/>
                <a:gd name="connsiteY21" fmla="*/ 171450 h 854869"/>
                <a:gd name="connsiteX22" fmla="*/ 409575 w 1631156"/>
                <a:gd name="connsiteY22" fmla="*/ 169069 h 854869"/>
                <a:gd name="connsiteX23" fmla="*/ 357187 w 1631156"/>
                <a:gd name="connsiteY23" fmla="*/ 171450 h 854869"/>
                <a:gd name="connsiteX24" fmla="*/ 328612 w 1631156"/>
                <a:gd name="connsiteY24" fmla="*/ 173831 h 854869"/>
                <a:gd name="connsiteX25" fmla="*/ 300037 w 1631156"/>
                <a:gd name="connsiteY25" fmla="*/ 195262 h 854869"/>
                <a:gd name="connsiteX26" fmla="*/ 271462 w 1631156"/>
                <a:gd name="connsiteY26" fmla="*/ 235744 h 854869"/>
                <a:gd name="connsiteX27" fmla="*/ 240506 w 1631156"/>
                <a:gd name="connsiteY27" fmla="*/ 283369 h 854869"/>
                <a:gd name="connsiteX28" fmla="*/ 226219 w 1631156"/>
                <a:gd name="connsiteY28" fmla="*/ 338137 h 854869"/>
                <a:gd name="connsiteX29" fmla="*/ 204787 w 1631156"/>
                <a:gd name="connsiteY29" fmla="*/ 419100 h 854869"/>
                <a:gd name="connsiteX30" fmla="*/ 185737 w 1631156"/>
                <a:gd name="connsiteY30" fmla="*/ 476250 h 854869"/>
                <a:gd name="connsiteX31" fmla="*/ 176212 w 1631156"/>
                <a:gd name="connsiteY31" fmla="*/ 526256 h 854869"/>
                <a:gd name="connsiteX32" fmla="*/ 169069 w 1631156"/>
                <a:gd name="connsiteY32" fmla="*/ 535781 h 854869"/>
                <a:gd name="connsiteX33" fmla="*/ 138112 w 1631156"/>
                <a:gd name="connsiteY33" fmla="*/ 535781 h 854869"/>
                <a:gd name="connsiteX34" fmla="*/ 121444 w 1631156"/>
                <a:gd name="connsiteY34" fmla="*/ 502444 h 854869"/>
                <a:gd name="connsiteX35" fmla="*/ 100012 w 1631156"/>
                <a:gd name="connsiteY35" fmla="*/ 445294 h 854869"/>
                <a:gd name="connsiteX36" fmla="*/ 80962 w 1631156"/>
                <a:gd name="connsiteY36" fmla="*/ 376237 h 854869"/>
                <a:gd name="connsiteX37" fmla="*/ 66675 w 1631156"/>
                <a:gd name="connsiteY37" fmla="*/ 333375 h 854869"/>
                <a:gd name="connsiteX38" fmla="*/ 26194 w 1631156"/>
                <a:gd name="connsiteY38" fmla="*/ 297656 h 854869"/>
                <a:gd name="connsiteX39" fmla="*/ 0 w 1631156"/>
                <a:gd name="connsiteY39" fmla="*/ 297656 h 854869"/>
                <a:gd name="connsiteX40" fmla="*/ 54769 w 1631156"/>
                <a:gd name="connsiteY40" fmla="*/ 473869 h 854869"/>
                <a:gd name="connsiteX41" fmla="*/ 90487 w 1631156"/>
                <a:gd name="connsiteY41" fmla="*/ 576262 h 854869"/>
                <a:gd name="connsiteX42" fmla="*/ 119062 w 1631156"/>
                <a:gd name="connsiteY42" fmla="*/ 659606 h 854869"/>
                <a:gd name="connsiteX43" fmla="*/ 142875 w 1631156"/>
                <a:gd name="connsiteY43" fmla="*/ 738187 h 854869"/>
                <a:gd name="connsiteX44" fmla="*/ 178594 w 1631156"/>
                <a:gd name="connsiteY44" fmla="*/ 807244 h 854869"/>
                <a:gd name="connsiteX45" fmla="*/ 204787 w 1631156"/>
                <a:gd name="connsiteY45" fmla="*/ 854869 h 854869"/>
                <a:gd name="connsiteX46" fmla="*/ 219075 w 1631156"/>
                <a:gd name="connsiteY46" fmla="*/ 795337 h 854869"/>
                <a:gd name="connsiteX47" fmla="*/ 235744 w 1631156"/>
                <a:gd name="connsiteY47" fmla="*/ 740569 h 854869"/>
                <a:gd name="connsiteX48" fmla="*/ 259556 w 1631156"/>
                <a:gd name="connsiteY48" fmla="*/ 688181 h 854869"/>
                <a:gd name="connsiteX49" fmla="*/ 285750 w 1631156"/>
                <a:gd name="connsiteY49" fmla="*/ 647700 h 854869"/>
                <a:gd name="connsiteX50" fmla="*/ 323850 w 1631156"/>
                <a:gd name="connsiteY50" fmla="*/ 611981 h 854869"/>
                <a:gd name="connsiteX51" fmla="*/ 390525 w 1631156"/>
                <a:gd name="connsiteY51" fmla="*/ 585787 h 854869"/>
                <a:gd name="connsiteX52" fmla="*/ 445294 w 1631156"/>
                <a:gd name="connsiteY52" fmla="*/ 566737 h 854869"/>
                <a:gd name="connsiteX53" fmla="*/ 528637 w 1631156"/>
                <a:gd name="connsiteY53" fmla="*/ 554831 h 854869"/>
                <a:gd name="connsiteX54" fmla="*/ 609600 w 1631156"/>
                <a:gd name="connsiteY54" fmla="*/ 550069 h 854869"/>
                <a:gd name="connsiteX55" fmla="*/ 697706 w 1631156"/>
                <a:gd name="connsiteY55" fmla="*/ 540544 h 854869"/>
                <a:gd name="connsiteX56" fmla="*/ 778669 w 1631156"/>
                <a:gd name="connsiteY56" fmla="*/ 526256 h 854869"/>
                <a:gd name="connsiteX57" fmla="*/ 859631 w 1631156"/>
                <a:gd name="connsiteY57" fmla="*/ 507206 h 854869"/>
                <a:gd name="connsiteX58" fmla="*/ 900112 w 1631156"/>
                <a:gd name="connsiteY58" fmla="*/ 485775 h 854869"/>
                <a:gd name="connsiteX59" fmla="*/ 933450 w 1631156"/>
                <a:gd name="connsiteY59" fmla="*/ 445294 h 854869"/>
                <a:gd name="connsiteX60" fmla="*/ 978694 w 1631156"/>
                <a:gd name="connsiteY60" fmla="*/ 409575 h 854869"/>
                <a:gd name="connsiteX61" fmla="*/ 1045369 w 1631156"/>
                <a:gd name="connsiteY61" fmla="*/ 392906 h 854869"/>
                <a:gd name="connsiteX62" fmla="*/ 1085850 w 1631156"/>
                <a:gd name="connsiteY62" fmla="*/ 395287 h 854869"/>
                <a:gd name="connsiteX63" fmla="*/ 1147762 w 1631156"/>
                <a:gd name="connsiteY63" fmla="*/ 411956 h 854869"/>
                <a:gd name="connsiteX64" fmla="*/ 1200150 w 1631156"/>
                <a:gd name="connsiteY64" fmla="*/ 442912 h 854869"/>
                <a:gd name="connsiteX65" fmla="*/ 1250156 w 1631156"/>
                <a:gd name="connsiteY65" fmla="*/ 466725 h 854869"/>
                <a:gd name="connsiteX66" fmla="*/ 1304925 w 1631156"/>
                <a:gd name="connsiteY66" fmla="*/ 469106 h 854869"/>
                <a:gd name="connsiteX67" fmla="*/ 1345406 w 1631156"/>
                <a:gd name="connsiteY67" fmla="*/ 454819 h 854869"/>
                <a:gd name="connsiteX68" fmla="*/ 1390650 w 1631156"/>
                <a:gd name="connsiteY68" fmla="*/ 402431 h 854869"/>
                <a:gd name="connsiteX69" fmla="*/ 1443037 w 1631156"/>
                <a:gd name="connsiteY69" fmla="*/ 350044 h 854869"/>
                <a:gd name="connsiteX70" fmla="*/ 1481137 w 1631156"/>
                <a:gd name="connsiteY70" fmla="*/ 316706 h 854869"/>
                <a:gd name="connsiteX71" fmla="*/ 1512094 w 1631156"/>
                <a:gd name="connsiteY71" fmla="*/ 264319 h 854869"/>
                <a:gd name="connsiteX72" fmla="*/ 1576387 w 1631156"/>
                <a:gd name="connsiteY72" fmla="*/ 142875 h 854869"/>
                <a:gd name="connsiteX73" fmla="*/ 1609725 w 1631156"/>
                <a:gd name="connsiteY73" fmla="*/ 78581 h 854869"/>
                <a:gd name="connsiteX74" fmla="*/ 1631156 w 1631156"/>
                <a:gd name="connsiteY74" fmla="*/ 0 h 85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31156" h="854869">
                  <a:moveTo>
                    <a:pt x="1631156" y="0"/>
                  </a:moveTo>
                  <a:lnTo>
                    <a:pt x="1547812" y="0"/>
                  </a:lnTo>
                  <a:lnTo>
                    <a:pt x="1502569" y="16669"/>
                  </a:lnTo>
                  <a:lnTo>
                    <a:pt x="1454944" y="33337"/>
                  </a:lnTo>
                  <a:lnTo>
                    <a:pt x="1412081" y="52387"/>
                  </a:lnTo>
                  <a:lnTo>
                    <a:pt x="1364456" y="59531"/>
                  </a:lnTo>
                  <a:lnTo>
                    <a:pt x="1312069" y="61912"/>
                  </a:lnTo>
                  <a:lnTo>
                    <a:pt x="1273969" y="61912"/>
                  </a:lnTo>
                  <a:lnTo>
                    <a:pt x="1219200" y="59531"/>
                  </a:lnTo>
                  <a:lnTo>
                    <a:pt x="1171575" y="45244"/>
                  </a:lnTo>
                  <a:lnTo>
                    <a:pt x="1097756" y="23812"/>
                  </a:lnTo>
                  <a:lnTo>
                    <a:pt x="1038225" y="21431"/>
                  </a:lnTo>
                  <a:lnTo>
                    <a:pt x="1002506" y="28575"/>
                  </a:lnTo>
                  <a:lnTo>
                    <a:pt x="940594" y="50006"/>
                  </a:lnTo>
                  <a:lnTo>
                    <a:pt x="890587" y="76200"/>
                  </a:lnTo>
                  <a:lnTo>
                    <a:pt x="835819" y="111919"/>
                  </a:lnTo>
                  <a:lnTo>
                    <a:pt x="776287" y="145256"/>
                  </a:lnTo>
                  <a:lnTo>
                    <a:pt x="738187" y="161925"/>
                  </a:lnTo>
                  <a:lnTo>
                    <a:pt x="671512" y="183356"/>
                  </a:lnTo>
                  <a:lnTo>
                    <a:pt x="642937" y="183356"/>
                  </a:lnTo>
                  <a:lnTo>
                    <a:pt x="561975" y="176212"/>
                  </a:lnTo>
                  <a:lnTo>
                    <a:pt x="469106" y="171450"/>
                  </a:lnTo>
                  <a:lnTo>
                    <a:pt x="409575" y="169069"/>
                  </a:lnTo>
                  <a:lnTo>
                    <a:pt x="357187" y="171450"/>
                  </a:lnTo>
                  <a:lnTo>
                    <a:pt x="328612" y="173831"/>
                  </a:lnTo>
                  <a:lnTo>
                    <a:pt x="300037" y="195262"/>
                  </a:lnTo>
                  <a:lnTo>
                    <a:pt x="271462" y="235744"/>
                  </a:lnTo>
                  <a:lnTo>
                    <a:pt x="240506" y="283369"/>
                  </a:lnTo>
                  <a:lnTo>
                    <a:pt x="226219" y="338137"/>
                  </a:lnTo>
                  <a:lnTo>
                    <a:pt x="204787" y="419100"/>
                  </a:lnTo>
                  <a:lnTo>
                    <a:pt x="185737" y="476250"/>
                  </a:lnTo>
                  <a:lnTo>
                    <a:pt x="176212" y="526256"/>
                  </a:lnTo>
                  <a:lnTo>
                    <a:pt x="169069" y="535781"/>
                  </a:lnTo>
                  <a:lnTo>
                    <a:pt x="138112" y="535781"/>
                  </a:lnTo>
                  <a:lnTo>
                    <a:pt x="121444" y="502444"/>
                  </a:lnTo>
                  <a:lnTo>
                    <a:pt x="100012" y="445294"/>
                  </a:lnTo>
                  <a:lnTo>
                    <a:pt x="80962" y="376237"/>
                  </a:lnTo>
                  <a:lnTo>
                    <a:pt x="66675" y="333375"/>
                  </a:lnTo>
                  <a:lnTo>
                    <a:pt x="26194" y="297656"/>
                  </a:lnTo>
                  <a:lnTo>
                    <a:pt x="0" y="297656"/>
                  </a:lnTo>
                  <a:lnTo>
                    <a:pt x="54769" y="473869"/>
                  </a:lnTo>
                  <a:lnTo>
                    <a:pt x="90487" y="576262"/>
                  </a:lnTo>
                  <a:lnTo>
                    <a:pt x="119062" y="659606"/>
                  </a:lnTo>
                  <a:lnTo>
                    <a:pt x="142875" y="738187"/>
                  </a:lnTo>
                  <a:lnTo>
                    <a:pt x="178594" y="807244"/>
                  </a:lnTo>
                  <a:lnTo>
                    <a:pt x="204787" y="854869"/>
                  </a:lnTo>
                  <a:lnTo>
                    <a:pt x="219075" y="795337"/>
                  </a:lnTo>
                  <a:lnTo>
                    <a:pt x="235744" y="740569"/>
                  </a:lnTo>
                  <a:lnTo>
                    <a:pt x="259556" y="688181"/>
                  </a:lnTo>
                  <a:lnTo>
                    <a:pt x="285750" y="647700"/>
                  </a:lnTo>
                  <a:lnTo>
                    <a:pt x="323850" y="611981"/>
                  </a:lnTo>
                  <a:lnTo>
                    <a:pt x="390525" y="585787"/>
                  </a:lnTo>
                  <a:lnTo>
                    <a:pt x="445294" y="566737"/>
                  </a:lnTo>
                  <a:lnTo>
                    <a:pt x="528637" y="554831"/>
                  </a:lnTo>
                  <a:lnTo>
                    <a:pt x="609600" y="550069"/>
                  </a:lnTo>
                  <a:lnTo>
                    <a:pt x="697706" y="540544"/>
                  </a:lnTo>
                  <a:lnTo>
                    <a:pt x="778669" y="526256"/>
                  </a:lnTo>
                  <a:lnTo>
                    <a:pt x="859631" y="507206"/>
                  </a:lnTo>
                  <a:lnTo>
                    <a:pt x="900112" y="485775"/>
                  </a:lnTo>
                  <a:lnTo>
                    <a:pt x="933450" y="445294"/>
                  </a:lnTo>
                  <a:lnTo>
                    <a:pt x="978694" y="409575"/>
                  </a:lnTo>
                  <a:lnTo>
                    <a:pt x="1045369" y="392906"/>
                  </a:lnTo>
                  <a:lnTo>
                    <a:pt x="1085850" y="395287"/>
                  </a:lnTo>
                  <a:lnTo>
                    <a:pt x="1147762" y="411956"/>
                  </a:lnTo>
                  <a:lnTo>
                    <a:pt x="1200150" y="442912"/>
                  </a:lnTo>
                  <a:lnTo>
                    <a:pt x="1250156" y="466725"/>
                  </a:lnTo>
                  <a:lnTo>
                    <a:pt x="1304925" y="469106"/>
                  </a:lnTo>
                  <a:lnTo>
                    <a:pt x="1345406" y="454819"/>
                  </a:lnTo>
                  <a:lnTo>
                    <a:pt x="1390650" y="402431"/>
                  </a:lnTo>
                  <a:lnTo>
                    <a:pt x="1443037" y="350044"/>
                  </a:lnTo>
                  <a:lnTo>
                    <a:pt x="1481137" y="316706"/>
                  </a:lnTo>
                  <a:lnTo>
                    <a:pt x="1512094" y="264319"/>
                  </a:lnTo>
                  <a:lnTo>
                    <a:pt x="1576387" y="142875"/>
                  </a:lnTo>
                  <a:lnTo>
                    <a:pt x="1609725" y="78581"/>
                  </a:lnTo>
                  <a:lnTo>
                    <a:pt x="1631156" y="0"/>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8" name="Freeform 107"/>
            <p:cNvSpPr/>
            <p:nvPr/>
          </p:nvSpPr>
          <p:spPr>
            <a:xfrm>
              <a:off x="1001479" y="4681728"/>
              <a:ext cx="2386667" cy="524311"/>
            </a:xfrm>
            <a:custGeom>
              <a:avLst/>
              <a:gdLst>
                <a:gd name="connsiteX0" fmla="*/ 2709862 w 2709862"/>
                <a:gd name="connsiteY0" fmla="*/ 595312 h 595312"/>
                <a:gd name="connsiteX1" fmla="*/ 2667000 w 2709862"/>
                <a:gd name="connsiteY1" fmla="*/ 511968 h 595312"/>
                <a:gd name="connsiteX2" fmla="*/ 2647950 w 2709862"/>
                <a:gd name="connsiteY2" fmla="*/ 459581 h 595312"/>
                <a:gd name="connsiteX3" fmla="*/ 2621756 w 2709862"/>
                <a:gd name="connsiteY3" fmla="*/ 392906 h 595312"/>
                <a:gd name="connsiteX4" fmla="*/ 2609850 w 2709862"/>
                <a:gd name="connsiteY4" fmla="*/ 369093 h 595312"/>
                <a:gd name="connsiteX5" fmla="*/ 2583656 w 2709862"/>
                <a:gd name="connsiteY5" fmla="*/ 383381 h 595312"/>
                <a:gd name="connsiteX6" fmla="*/ 2538412 w 2709862"/>
                <a:gd name="connsiteY6" fmla="*/ 426243 h 595312"/>
                <a:gd name="connsiteX7" fmla="*/ 2512219 w 2709862"/>
                <a:gd name="connsiteY7" fmla="*/ 383381 h 595312"/>
                <a:gd name="connsiteX8" fmla="*/ 2488406 w 2709862"/>
                <a:gd name="connsiteY8" fmla="*/ 347662 h 595312"/>
                <a:gd name="connsiteX9" fmla="*/ 2474119 w 2709862"/>
                <a:gd name="connsiteY9" fmla="*/ 297656 h 595312"/>
                <a:gd name="connsiteX10" fmla="*/ 2436019 w 2709862"/>
                <a:gd name="connsiteY10" fmla="*/ 330993 h 595312"/>
                <a:gd name="connsiteX11" fmla="*/ 2397919 w 2709862"/>
                <a:gd name="connsiteY11" fmla="*/ 371475 h 595312"/>
                <a:gd name="connsiteX12" fmla="*/ 2381250 w 2709862"/>
                <a:gd name="connsiteY12" fmla="*/ 340518 h 595312"/>
                <a:gd name="connsiteX13" fmla="*/ 2364581 w 2709862"/>
                <a:gd name="connsiteY13" fmla="*/ 276225 h 595312"/>
                <a:gd name="connsiteX14" fmla="*/ 2326481 w 2709862"/>
                <a:gd name="connsiteY14" fmla="*/ 302418 h 595312"/>
                <a:gd name="connsiteX15" fmla="*/ 2281237 w 2709862"/>
                <a:gd name="connsiteY15" fmla="*/ 338137 h 595312"/>
                <a:gd name="connsiteX16" fmla="*/ 2259806 w 2709862"/>
                <a:gd name="connsiteY16" fmla="*/ 280987 h 595312"/>
                <a:gd name="connsiteX17" fmla="*/ 2247900 w 2709862"/>
                <a:gd name="connsiteY17" fmla="*/ 252412 h 595312"/>
                <a:gd name="connsiteX18" fmla="*/ 2212181 w 2709862"/>
                <a:gd name="connsiteY18" fmla="*/ 252412 h 595312"/>
                <a:gd name="connsiteX19" fmla="*/ 2166937 w 2709862"/>
                <a:gd name="connsiteY19" fmla="*/ 264318 h 595312"/>
                <a:gd name="connsiteX20" fmla="*/ 2143125 w 2709862"/>
                <a:gd name="connsiteY20" fmla="*/ 264318 h 595312"/>
                <a:gd name="connsiteX21" fmla="*/ 2124075 w 2709862"/>
                <a:gd name="connsiteY21" fmla="*/ 216693 h 595312"/>
                <a:gd name="connsiteX22" fmla="*/ 2097881 w 2709862"/>
                <a:gd name="connsiteY22" fmla="*/ 230981 h 595312"/>
                <a:gd name="connsiteX23" fmla="*/ 2071687 w 2709862"/>
                <a:gd name="connsiteY23" fmla="*/ 247650 h 595312"/>
                <a:gd name="connsiteX24" fmla="*/ 2057400 w 2709862"/>
                <a:gd name="connsiteY24" fmla="*/ 252412 h 595312"/>
                <a:gd name="connsiteX25" fmla="*/ 2038350 w 2709862"/>
                <a:gd name="connsiteY25" fmla="*/ 223837 h 595312"/>
                <a:gd name="connsiteX26" fmla="*/ 2021681 w 2709862"/>
                <a:gd name="connsiteY26" fmla="*/ 219075 h 595312"/>
                <a:gd name="connsiteX27" fmla="*/ 1976437 w 2709862"/>
                <a:gd name="connsiteY27" fmla="*/ 219075 h 595312"/>
                <a:gd name="connsiteX28" fmla="*/ 1957387 w 2709862"/>
                <a:gd name="connsiteY28" fmla="*/ 221456 h 595312"/>
                <a:gd name="connsiteX29" fmla="*/ 1952625 w 2709862"/>
                <a:gd name="connsiteY29" fmla="*/ 192881 h 595312"/>
                <a:gd name="connsiteX30" fmla="*/ 1876425 w 2709862"/>
                <a:gd name="connsiteY30" fmla="*/ 180975 h 595312"/>
                <a:gd name="connsiteX31" fmla="*/ 1874044 w 2709862"/>
                <a:gd name="connsiteY31" fmla="*/ 159543 h 595312"/>
                <a:gd name="connsiteX32" fmla="*/ 1774031 w 2709862"/>
                <a:gd name="connsiteY32" fmla="*/ 154781 h 595312"/>
                <a:gd name="connsiteX33" fmla="*/ 1769269 w 2709862"/>
                <a:gd name="connsiteY33" fmla="*/ 140493 h 595312"/>
                <a:gd name="connsiteX34" fmla="*/ 1633537 w 2709862"/>
                <a:gd name="connsiteY34" fmla="*/ 138112 h 595312"/>
                <a:gd name="connsiteX35" fmla="*/ 1571625 w 2709862"/>
                <a:gd name="connsiteY35" fmla="*/ 135731 h 595312"/>
                <a:gd name="connsiteX36" fmla="*/ 1514475 w 2709862"/>
                <a:gd name="connsiteY36" fmla="*/ 128587 h 595312"/>
                <a:gd name="connsiteX37" fmla="*/ 1423987 w 2709862"/>
                <a:gd name="connsiteY37" fmla="*/ 111918 h 595312"/>
                <a:gd name="connsiteX38" fmla="*/ 1371600 w 2709862"/>
                <a:gd name="connsiteY38" fmla="*/ 107156 h 595312"/>
                <a:gd name="connsiteX39" fmla="*/ 1269206 w 2709862"/>
                <a:gd name="connsiteY39" fmla="*/ 102393 h 595312"/>
                <a:gd name="connsiteX40" fmla="*/ 1178719 w 2709862"/>
                <a:gd name="connsiteY40" fmla="*/ 92868 h 595312"/>
                <a:gd name="connsiteX41" fmla="*/ 1078706 w 2709862"/>
                <a:gd name="connsiteY41" fmla="*/ 85725 h 595312"/>
                <a:gd name="connsiteX42" fmla="*/ 992981 w 2709862"/>
                <a:gd name="connsiteY42" fmla="*/ 73818 h 595312"/>
                <a:gd name="connsiteX43" fmla="*/ 885825 w 2709862"/>
                <a:gd name="connsiteY43" fmla="*/ 59531 h 595312"/>
                <a:gd name="connsiteX44" fmla="*/ 790575 w 2709862"/>
                <a:gd name="connsiteY44" fmla="*/ 50006 h 595312"/>
                <a:gd name="connsiteX45" fmla="*/ 690562 w 2709862"/>
                <a:gd name="connsiteY45" fmla="*/ 40481 h 595312"/>
                <a:gd name="connsiteX46" fmla="*/ 592931 w 2709862"/>
                <a:gd name="connsiteY46" fmla="*/ 26193 h 595312"/>
                <a:gd name="connsiteX47" fmla="*/ 438150 w 2709862"/>
                <a:gd name="connsiteY47" fmla="*/ 2381 h 595312"/>
                <a:gd name="connsiteX48" fmla="*/ 0 w 2709862"/>
                <a:gd name="connsiteY48" fmla="*/ 0 h 595312"/>
                <a:gd name="connsiteX49" fmla="*/ 0 w 2709862"/>
                <a:gd name="connsiteY49" fmla="*/ 121443 h 595312"/>
                <a:gd name="connsiteX50" fmla="*/ 64294 w 2709862"/>
                <a:gd name="connsiteY50" fmla="*/ 123825 h 595312"/>
                <a:gd name="connsiteX51" fmla="*/ 180975 w 2709862"/>
                <a:gd name="connsiteY51" fmla="*/ 128587 h 595312"/>
                <a:gd name="connsiteX52" fmla="*/ 280987 w 2709862"/>
                <a:gd name="connsiteY52" fmla="*/ 135731 h 595312"/>
                <a:gd name="connsiteX53" fmla="*/ 352425 w 2709862"/>
                <a:gd name="connsiteY53" fmla="*/ 147637 h 595312"/>
                <a:gd name="connsiteX54" fmla="*/ 400050 w 2709862"/>
                <a:gd name="connsiteY54" fmla="*/ 150018 h 595312"/>
                <a:gd name="connsiteX55" fmla="*/ 485775 w 2709862"/>
                <a:gd name="connsiteY55" fmla="*/ 152400 h 595312"/>
                <a:gd name="connsiteX56" fmla="*/ 542925 w 2709862"/>
                <a:gd name="connsiteY56" fmla="*/ 152400 h 595312"/>
                <a:gd name="connsiteX57" fmla="*/ 604837 w 2709862"/>
                <a:gd name="connsiteY57" fmla="*/ 157162 h 595312"/>
                <a:gd name="connsiteX58" fmla="*/ 645319 w 2709862"/>
                <a:gd name="connsiteY58" fmla="*/ 166687 h 595312"/>
                <a:gd name="connsiteX59" fmla="*/ 716756 w 2709862"/>
                <a:gd name="connsiteY59" fmla="*/ 192881 h 595312"/>
                <a:gd name="connsiteX60" fmla="*/ 792956 w 2709862"/>
                <a:gd name="connsiteY60" fmla="*/ 238125 h 595312"/>
                <a:gd name="connsiteX61" fmla="*/ 845344 w 2709862"/>
                <a:gd name="connsiteY61" fmla="*/ 261937 h 595312"/>
                <a:gd name="connsiteX62" fmla="*/ 904875 w 2709862"/>
                <a:gd name="connsiteY62" fmla="*/ 285750 h 595312"/>
                <a:gd name="connsiteX63" fmla="*/ 940594 w 2709862"/>
                <a:gd name="connsiteY63" fmla="*/ 297656 h 595312"/>
                <a:gd name="connsiteX64" fmla="*/ 1009650 w 2709862"/>
                <a:gd name="connsiteY64" fmla="*/ 307181 h 595312"/>
                <a:gd name="connsiteX65" fmla="*/ 1097756 w 2709862"/>
                <a:gd name="connsiteY65" fmla="*/ 309562 h 595312"/>
                <a:gd name="connsiteX66" fmla="*/ 1195387 w 2709862"/>
                <a:gd name="connsiteY66" fmla="*/ 309562 h 595312"/>
                <a:gd name="connsiteX67" fmla="*/ 1271587 w 2709862"/>
                <a:gd name="connsiteY67" fmla="*/ 309562 h 595312"/>
                <a:gd name="connsiteX68" fmla="*/ 1331119 w 2709862"/>
                <a:gd name="connsiteY68" fmla="*/ 309562 h 595312"/>
                <a:gd name="connsiteX69" fmla="*/ 1423987 w 2709862"/>
                <a:gd name="connsiteY69" fmla="*/ 319087 h 595312"/>
                <a:gd name="connsiteX70" fmla="*/ 1533525 w 2709862"/>
                <a:gd name="connsiteY70" fmla="*/ 338137 h 595312"/>
                <a:gd name="connsiteX71" fmla="*/ 1550194 w 2709862"/>
                <a:gd name="connsiteY71" fmla="*/ 342900 h 595312"/>
                <a:gd name="connsiteX72" fmla="*/ 1612106 w 2709862"/>
                <a:gd name="connsiteY72" fmla="*/ 335756 h 595312"/>
                <a:gd name="connsiteX73" fmla="*/ 1616869 w 2709862"/>
                <a:gd name="connsiteY73" fmla="*/ 369093 h 595312"/>
                <a:gd name="connsiteX74" fmla="*/ 1690687 w 2709862"/>
                <a:gd name="connsiteY74" fmla="*/ 369093 h 595312"/>
                <a:gd name="connsiteX75" fmla="*/ 1695450 w 2709862"/>
                <a:gd name="connsiteY75" fmla="*/ 388143 h 595312"/>
                <a:gd name="connsiteX76" fmla="*/ 1816894 w 2709862"/>
                <a:gd name="connsiteY76" fmla="*/ 383381 h 595312"/>
                <a:gd name="connsiteX77" fmla="*/ 1828800 w 2709862"/>
                <a:gd name="connsiteY77" fmla="*/ 438150 h 595312"/>
                <a:gd name="connsiteX78" fmla="*/ 1869281 w 2709862"/>
                <a:gd name="connsiteY78" fmla="*/ 461962 h 595312"/>
                <a:gd name="connsiteX79" fmla="*/ 1890712 w 2709862"/>
                <a:gd name="connsiteY79" fmla="*/ 481012 h 595312"/>
                <a:gd name="connsiteX80" fmla="*/ 1921669 w 2709862"/>
                <a:gd name="connsiteY80" fmla="*/ 471487 h 595312"/>
                <a:gd name="connsiteX81" fmla="*/ 1950244 w 2709862"/>
                <a:gd name="connsiteY81" fmla="*/ 583406 h 595312"/>
                <a:gd name="connsiteX82" fmla="*/ 2000250 w 2709862"/>
                <a:gd name="connsiteY82" fmla="*/ 545306 h 595312"/>
                <a:gd name="connsiteX83" fmla="*/ 2012156 w 2709862"/>
                <a:gd name="connsiteY83" fmla="*/ 561975 h 595312"/>
                <a:gd name="connsiteX84" fmla="*/ 2040731 w 2709862"/>
                <a:gd name="connsiteY84" fmla="*/ 533400 h 595312"/>
                <a:gd name="connsiteX85" fmla="*/ 2066925 w 2709862"/>
                <a:gd name="connsiteY85" fmla="*/ 511968 h 595312"/>
                <a:gd name="connsiteX86" fmla="*/ 2093119 w 2709862"/>
                <a:gd name="connsiteY86" fmla="*/ 461962 h 595312"/>
                <a:gd name="connsiteX87" fmla="*/ 2102644 w 2709862"/>
                <a:gd name="connsiteY87" fmla="*/ 485775 h 595312"/>
                <a:gd name="connsiteX88" fmla="*/ 2162175 w 2709862"/>
                <a:gd name="connsiteY88" fmla="*/ 452437 h 595312"/>
                <a:gd name="connsiteX89" fmla="*/ 2169319 w 2709862"/>
                <a:gd name="connsiteY89" fmla="*/ 478631 h 595312"/>
                <a:gd name="connsiteX90" fmla="*/ 2235994 w 2709862"/>
                <a:gd name="connsiteY90" fmla="*/ 531018 h 595312"/>
                <a:gd name="connsiteX91" fmla="*/ 2240756 w 2709862"/>
                <a:gd name="connsiteY91" fmla="*/ 535781 h 595312"/>
                <a:gd name="connsiteX92" fmla="*/ 2297906 w 2709862"/>
                <a:gd name="connsiteY92" fmla="*/ 528637 h 595312"/>
                <a:gd name="connsiteX93" fmla="*/ 2324100 w 2709862"/>
                <a:gd name="connsiteY93" fmla="*/ 492918 h 595312"/>
                <a:gd name="connsiteX94" fmla="*/ 2343150 w 2709862"/>
                <a:gd name="connsiteY94" fmla="*/ 464343 h 595312"/>
                <a:gd name="connsiteX95" fmla="*/ 2364581 w 2709862"/>
                <a:gd name="connsiteY95" fmla="*/ 450056 h 595312"/>
                <a:gd name="connsiteX96" fmla="*/ 2383631 w 2709862"/>
                <a:gd name="connsiteY96" fmla="*/ 445293 h 595312"/>
                <a:gd name="connsiteX97" fmla="*/ 2419350 w 2709862"/>
                <a:gd name="connsiteY97" fmla="*/ 452437 h 595312"/>
                <a:gd name="connsiteX98" fmla="*/ 2502694 w 2709862"/>
                <a:gd name="connsiteY98" fmla="*/ 497681 h 595312"/>
                <a:gd name="connsiteX99" fmla="*/ 2562225 w 2709862"/>
                <a:gd name="connsiteY99" fmla="*/ 538162 h 595312"/>
                <a:gd name="connsiteX100" fmla="*/ 2636044 w 2709862"/>
                <a:gd name="connsiteY100" fmla="*/ 576262 h 595312"/>
                <a:gd name="connsiteX101" fmla="*/ 2709862 w 2709862"/>
                <a:gd name="connsiteY101" fmla="*/ 595312 h 59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709862" h="595312">
                  <a:moveTo>
                    <a:pt x="2709862" y="595312"/>
                  </a:moveTo>
                  <a:lnTo>
                    <a:pt x="2667000" y="511968"/>
                  </a:lnTo>
                  <a:lnTo>
                    <a:pt x="2647950" y="459581"/>
                  </a:lnTo>
                  <a:lnTo>
                    <a:pt x="2621756" y="392906"/>
                  </a:lnTo>
                  <a:lnTo>
                    <a:pt x="2609850" y="369093"/>
                  </a:lnTo>
                  <a:lnTo>
                    <a:pt x="2583656" y="383381"/>
                  </a:lnTo>
                  <a:lnTo>
                    <a:pt x="2538412" y="426243"/>
                  </a:lnTo>
                  <a:lnTo>
                    <a:pt x="2512219" y="383381"/>
                  </a:lnTo>
                  <a:lnTo>
                    <a:pt x="2488406" y="347662"/>
                  </a:lnTo>
                  <a:lnTo>
                    <a:pt x="2474119" y="297656"/>
                  </a:lnTo>
                  <a:lnTo>
                    <a:pt x="2436019" y="330993"/>
                  </a:lnTo>
                  <a:lnTo>
                    <a:pt x="2397919" y="371475"/>
                  </a:lnTo>
                  <a:lnTo>
                    <a:pt x="2381250" y="340518"/>
                  </a:lnTo>
                  <a:lnTo>
                    <a:pt x="2364581" y="276225"/>
                  </a:lnTo>
                  <a:lnTo>
                    <a:pt x="2326481" y="302418"/>
                  </a:lnTo>
                  <a:lnTo>
                    <a:pt x="2281237" y="338137"/>
                  </a:lnTo>
                  <a:lnTo>
                    <a:pt x="2259806" y="280987"/>
                  </a:lnTo>
                  <a:lnTo>
                    <a:pt x="2247900" y="252412"/>
                  </a:lnTo>
                  <a:lnTo>
                    <a:pt x="2212181" y="252412"/>
                  </a:lnTo>
                  <a:lnTo>
                    <a:pt x="2166937" y="264318"/>
                  </a:lnTo>
                  <a:lnTo>
                    <a:pt x="2143125" y="264318"/>
                  </a:lnTo>
                  <a:lnTo>
                    <a:pt x="2124075" y="216693"/>
                  </a:lnTo>
                  <a:lnTo>
                    <a:pt x="2097881" y="230981"/>
                  </a:lnTo>
                  <a:lnTo>
                    <a:pt x="2071687" y="247650"/>
                  </a:lnTo>
                  <a:lnTo>
                    <a:pt x="2057400" y="252412"/>
                  </a:lnTo>
                  <a:lnTo>
                    <a:pt x="2038350" y="223837"/>
                  </a:lnTo>
                  <a:lnTo>
                    <a:pt x="2021681" y="219075"/>
                  </a:lnTo>
                  <a:lnTo>
                    <a:pt x="1976437" y="219075"/>
                  </a:lnTo>
                  <a:lnTo>
                    <a:pt x="1957387" y="221456"/>
                  </a:lnTo>
                  <a:lnTo>
                    <a:pt x="1952625" y="192881"/>
                  </a:lnTo>
                  <a:lnTo>
                    <a:pt x="1876425" y="180975"/>
                  </a:lnTo>
                  <a:lnTo>
                    <a:pt x="1874044" y="159543"/>
                  </a:lnTo>
                  <a:lnTo>
                    <a:pt x="1774031" y="154781"/>
                  </a:lnTo>
                  <a:lnTo>
                    <a:pt x="1769269" y="140493"/>
                  </a:lnTo>
                  <a:lnTo>
                    <a:pt x="1633537" y="138112"/>
                  </a:lnTo>
                  <a:lnTo>
                    <a:pt x="1571625" y="135731"/>
                  </a:lnTo>
                  <a:lnTo>
                    <a:pt x="1514475" y="128587"/>
                  </a:lnTo>
                  <a:lnTo>
                    <a:pt x="1423987" y="111918"/>
                  </a:lnTo>
                  <a:lnTo>
                    <a:pt x="1371600" y="107156"/>
                  </a:lnTo>
                  <a:lnTo>
                    <a:pt x="1269206" y="102393"/>
                  </a:lnTo>
                  <a:lnTo>
                    <a:pt x="1178719" y="92868"/>
                  </a:lnTo>
                  <a:lnTo>
                    <a:pt x="1078706" y="85725"/>
                  </a:lnTo>
                  <a:lnTo>
                    <a:pt x="992981" y="73818"/>
                  </a:lnTo>
                  <a:lnTo>
                    <a:pt x="885825" y="59531"/>
                  </a:lnTo>
                  <a:lnTo>
                    <a:pt x="790575" y="50006"/>
                  </a:lnTo>
                  <a:lnTo>
                    <a:pt x="690562" y="40481"/>
                  </a:lnTo>
                  <a:lnTo>
                    <a:pt x="592931" y="26193"/>
                  </a:lnTo>
                  <a:lnTo>
                    <a:pt x="438150" y="2381"/>
                  </a:lnTo>
                  <a:lnTo>
                    <a:pt x="0" y="0"/>
                  </a:lnTo>
                  <a:lnTo>
                    <a:pt x="0" y="121443"/>
                  </a:lnTo>
                  <a:lnTo>
                    <a:pt x="64294" y="123825"/>
                  </a:lnTo>
                  <a:lnTo>
                    <a:pt x="180975" y="128587"/>
                  </a:lnTo>
                  <a:lnTo>
                    <a:pt x="280987" y="135731"/>
                  </a:lnTo>
                  <a:lnTo>
                    <a:pt x="352425" y="147637"/>
                  </a:lnTo>
                  <a:lnTo>
                    <a:pt x="400050" y="150018"/>
                  </a:lnTo>
                  <a:lnTo>
                    <a:pt x="485775" y="152400"/>
                  </a:lnTo>
                  <a:lnTo>
                    <a:pt x="542925" y="152400"/>
                  </a:lnTo>
                  <a:lnTo>
                    <a:pt x="604837" y="157162"/>
                  </a:lnTo>
                  <a:lnTo>
                    <a:pt x="645319" y="166687"/>
                  </a:lnTo>
                  <a:lnTo>
                    <a:pt x="716756" y="192881"/>
                  </a:lnTo>
                  <a:lnTo>
                    <a:pt x="792956" y="238125"/>
                  </a:lnTo>
                  <a:lnTo>
                    <a:pt x="845344" y="261937"/>
                  </a:lnTo>
                  <a:lnTo>
                    <a:pt x="904875" y="285750"/>
                  </a:lnTo>
                  <a:lnTo>
                    <a:pt x="940594" y="297656"/>
                  </a:lnTo>
                  <a:lnTo>
                    <a:pt x="1009650" y="307181"/>
                  </a:lnTo>
                  <a:lnTo>
                    <a:pt x="1097756" y="309562"/>
                  </a:lnTo>
                  <a:lnTo>
                    <a:pt x="1195387" y="309562"/>
                  </a:lnTo>
                  <a:lnTo>
                    <a:pt x="1271587" y="309562"/>
                  </a:lnTo>
                  <a:lnTo>
                    <a:pt x="1331119" y="309562"/>
                  </a:lnTo>
                  <a:lnTo>
                    <a:pt x="1423987" y="319087"/>
                  </a:lnTo>
                  <a:lnTo>
                    <a:pt x="1533525" y="338137"/>
                  </a:lnTo>
                  <a:lnTo>
                    <a:pt x="1550194" y="342900"/>
                  </a:lnTo>
                  <a:lnTo>
                    <a:pt x="1612106" y="335756"/>
                  </a:lnTo>
                  <a:lnTo>
                    <a:pt x="1616869" y="369093"/>
                  </a:lnTo>
                  <a:lnTo>
                    <a:pt x="1690687" y="369093"/>
                  </a:lnTo>
                  <a:lnTo>
                    <a:pt x="1695450" y="388143"/>
                  </a:lnTo>
                  <a:lnTo>
                    <a:pt x="1816894" y="383381"/>
                  </a:lnTo>
                  <a:lnTo>
                    <a:pt x="1828800" y="438150"/>
                  </a:lnTo>
                  <a:lnTo>
                    <a:pt x="1869281" y="461962"/>
                  </a:lnTo>
                  <a:lnTo>
                    <a:pt x="1890712" y="481012"/>
                  </a:lnTo>
                  <a:lnTo>
                    <a:pt x="1921669" y="471487"/>
                  </a:lnTo>
                  <a:lnTo>
                    <a:pt x="1950244" y="583406"/>
                  </a:lnTo>
                  <a:lnTo>
                    <a:pt x="2000250" y="545306"/>
                  </a:lnTo>
                  <a:lnTo>
                    <a:pt x="2012156" y="561975"/>
                  </a:lnTo>
                  <a:lnTo>
                    <a:pt x="2040731" y="533400"/>
                  </a:lnTo>
                  <a:lnTo>
                    <a:pt x="2066925" y="511968"/>
                  </a:lnTo>
                  <a:lnTo>
                    <a:pt x="2093119" y="461962"/>
                  </a:lnTo>
                  <a:lnTo>
                    <a:pt x="2102644" y="485775"/>
                  </a:lnTo>
                  <a:lnTo>
                    <a:pt x="2162175" y="452437"/>
                  </a:lnTo>
                  <a:lnTo>
                    <a:pt x="2169319" y="478631"/>
                  </a:lnTo>
                  <a:lnTo>
                    <a:pt x="2235994" y="531018"/>
                  </a:lnTo>
                  <a:lnTo>
                    <a:pt x="2240756" y="535781"/>
                  </a:lnTo>
                  <a:lnTo>
                    <a:pt x="2297906" y="528637"/>
                  </a:lnTo>
                  <a:lnTo>
                    <a:pt x="2324100" y="492918"/>
                  </a:lnTo>
                  <a:lnTo>
                    <a:pt x="2343150" y="464343"/>
                  </a:lnTo>
                  <a:lnTo>
                    <a:pt x="2364581" y="450056"/>
                  </a:lnTo>
                  <a:lnTo>
                    <a:pt x="2383631" y="445293"/>
                  </a:lnTo>
                  <a:lnTo>
                    <a:pt x="2419350" y="452437"/>
                  </a:lnTo>
                  <a:lnTo>
                    <a:pt x="2502694" y="497681"/>
                  </a:lnTo>
                  <a:lnTo>
                    <a:pt x="2562225" y="538162"/>
                  </a:lnTo>
                  <a:lnTo>
                    <a:pt x="2636044" y="576262"/>
                  </a:lnTo>
                  <a:lnTo>
                    <a:pt x="2709862" y="595312"/>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 name="Freeform 108"/>
            <p:cNvSpPr/>
            <p:nvPr/>
          </p:nvSpPr>
          <p:spPr>
            <a:xfrm>
              <a:off x="999382" y="4786590"/>
              <a:ext cx="2407640" cy="870358"/>
            </a:xfrm>
            <a:custGeom>
              <a:avLst/>
              <a:gdLst>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04900 w 2733675"/>
                <a:gd name="connsiteY69" fmla="*/ 678656 h 988219"/>
                <a:gd name="connsiteX70" fmla="*/ 1212056 w 2733675"/>
                <a:gd name="connsiteY70" fmla="*/ 740569 h 988219"/>
                <a:gd name="connsiteX71" fmla="*/ 1340643 w 2733675"/>
                <a:gd name="connsiteY71" fmla="*/ 821531 h 988219"/>
                <a:gd name="connsiteX72" fmla="*/ 1378743 w 2733675"/>
                <a:gd name="connsiteY72" fmla="*/ 842963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26331 w 2733675"/>
                <a:gd name="connsiteY69" fmla="*/ 654844 h 988219"/>
                <a:gd name="connsiteX70" fmla="*/ 1212056 w 2733675"/>
                <a:gd name="connsiteY70" fmla="*/ 740569 h 988219"/>
                <a:gd name="connsiteX71" fmla="*/ 1340643 w 2733675"/>
                <a:gd name="connsiteY71" fmla="*/ 821531 h 988219"/>
                <a:gd name="connsiteX72" fmla="*/ 1378743 w 2733675"/>
                <a:gd name="connsiteY72" fmla="*/ 842963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26331 w 2733675"/>
                <a:gd name="connsiteY69" fmla="*/ 654844 h 988219"/>
                <a:gd name="connsiteX70" fmla="*/ 1226344 w 2733675"/>
                <a:gd name="connsiteY70" fmla="*/ 709613 h 988219"/>
                <a:gd name="connsiteX71" fmla="*/ 1340643 w 2733675"/>
                <a:gd name="connsiteY71" fmla="*/ 821531 h 988219"/>
                <a:gd name="connsiteX72" fmla="*/ 1378743 w 2733675"/>
                <a:gd name="connsiteY72" fmla="*/ 842963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378743 w 2733675"/>
                <a:gd name="connsiteY72" fmla="*/ 842963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826293 w 2733675"/>
                <a:gd name="connsiteY65" fmla="*/ 435768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88181 w 2733675"/>
                <a:gd name="connsiteY64" fmla="*/ 407194 h 988219"/>
                <a:gd name="connsiteX65" fmla="*/ 826293 w 2733675"/>
                <a:gd name="connsiteY65" fmla="*/ 435768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188118 w 2733675"/>
                <a:gd name="connsiteY59" fmla="*/ 319088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90487 w 2733675"/>
                <a:gd name="connsiteY58" fmla="*/ 326231 h 988219"/>
                <a:gd name="connsiteX59" fmla="*/ 188118 w 2733675"/>
                <a:gd name="connsiteY59" fmla="*/ 319088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16706 h 988219"/>
                <a:gd name="connsiteX58" fmla="*/ 90487 w 2733675"/>
                <a:gd name="connsiteY58" fmla="*/ 326231 h 988219"/>
                <a:gd name="connsiteX59" fmla="*/ 188118 w 2733675"/>
                <a:gd name="connsiteY59" fmla="*/ 319088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16706 h 988219"/>
                <a:gd name="connsiteX57" fmla="*/ 40481 w 2733675"/>
                <a:gd name="connsiteY57" fmla="*/ 316706 h 988219"/>
                <a:gd name="connsiteX58" fmla="*/ 90487 w 2733675"/>
                <a:gd name="connsiteY58" fmla="*/ 326231 h 988219"/>
                <a:gd name="connsiteX59" fmla="*/ 188118 w 2733675"/>
                <a:gd name="connsiteY59" fmla="*/ 319088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733675" h="988219">
                  <a:moveTo>
                    <a:pt x="2717006" y="481013"/>
                  </a:moveTo>
                  <a:lnTo>
                    <a:pt x="2664618" y="471488"/>
                  </a:lnTo>
                  <a:lnTo>
                    <a:pt x="2600325" y="438150"/>
                  </a:lnTo>
                  <a:lnTo>
                    <a:pt x="2524125" y="395288"/>
                  </a:lnTo>
                  <a:lnTo>
                    <a:pt x="2464593" y="359569"/>
                  </a:lnTo>
                  <a:lnTo>
                    <a:pt x="2405062" y="330994"/>
                  </a:lnTo>
                  <a:lnTo>
                    <a:pt x="2395537" y="326231"/>
                  </a:lnTo>
                  <a:lnTo>
                    <a:pt x="2369343" y="326231"/>
                  </a:lnTo>
                  <a:lnTo>
                    <a:pt x="2345531" y="345281"/>
                  </a:lnTo>
                  <a:lnTo>
                    <a:pt x="2314575" y="381000"/>
                  </a:lnTo>
                  <a:lnTo>
                    <a:pt x="2295525" y="411956"/>
                  </a:lnTo>
                  <a:lnTo>
                    <a:pt x="2255043" y="416719"/>
                  </a:lnTo>
                  <a:lnTo>
                    <a:pt x="2231231" y="411956"/>
                  </a:lnTo>
                  <a:lnTo>
                    <a:pt x="2190750" y="373856"/>
                  </a:lnTo>
                  <a:lnTo>
                    <a:pt x="2176462" y="359569"/>
                  </a:lnTo>
                  <a:lnTo>
                    <a:pt x="2166937" y="335756"/>
                  </a:lnTo>
                  <a:lnTo>
                    <a:pt x="2135981" y="345281"/>
                  </a:lnTo>
                  <a:lnTo>
                    <a:pt x="2102643" y="369094"/>
                  </a:lnTo>
                  <a:lnTo>
                    <a:pt x="2097881" y="345281"/>
                  </a:lnTo>
                  <a:lnTo>
                    <a:pt x="2085975" y="364331"/>
                  </a:lnTo>
                  <a:lnTo>
                    <a:pt x="2050256" y="414338"/>
                  </a:lnTo>
                  <a:lnTo>
                    <a:pt x="2007393" y="440531"/>
                  </a:lnTo>
                  <a:lnTo>
                    <a:pt x="2005012" y="421481"/>
                  </a:lnTo>
                  <a:lnTo>
                    <a:pt x="1985962" y="442913"/>
                  </a:lnTo>
                  <a:lnTo>
                    <a:pt x="1945481" y="457200"/>
                  </a:lnTo>
                  <a:lnTo>
                    <a:pt x="1933575" y="390525"/>
                  </a:lnTo>
                  <a:lnTo>
                    <a:pt x="1928812" y="357188"/>
                  </a:lnTo>
                  <a:lnTo>
                    <a:pt x="1900237" y="357188"/>
                  </a:lnTo>
                  <a:lnTo>
                    <a:pt x="1878806" y="354806"/>
                  </a:lnTo>
                  <a:lnTo>
                    <a:pt x="1833562" y="321469"/>
                  </a:lnTo>
                  <a:lnTo>
                    <a:pt x="1819275" y="264319"/>
                  </a:lnTo>
                  <a:lnTo>
                    <a:pt x="1700212" y="266700"/>
                  </a:lnTo>
                  <a:lnTo>
                    <a:pt x="1697831" y="250031"/>
                  </a:lnTo>
                  <a:lnTo>
                    <a:pt x="1619250" y="250031"/>
                  </a:lnTo>
                  <a:lnTo>
                    <a:pt x="1612106" y="216694"/>
                  </a:lnTo>
                  <a:lnTo>
                    <a:pt x="1552575" y="223838"/>
                  </a:lnTo>
                  <a:lnTo>
                    <a:pt x="1464468" y="207169"/>
                  </a:lnTo>
                  <a:lnTo>
                    <a:pt x="1397793" y="200025"/>
                  </a:lnTo>
                  <a:lnTo>
                    <a:pt x="1343025" y="190500"/>
                  </a:lnTo>
                  <a:lnTo>
                    <a:pt x="1266825" y="188119"/>
                  </a:lnTo>
                  <a:lnTo>
                    <a:pt x="1152525" y="190500"/>
                  </a:lnTo>
                  <a:lnTo>
                    <a:pt x="1059656" y="190500"/>
                  </a:lnTo>
                  <a:lnTo>
                    <a:pt x="981075" y="183356"/>
                  </a:lnTo>
                  <a:lnTo>
                    <a:pt x="950118" y="183356"/>
                  </a:lnTo>
                  <a:lnTo>
                    <a:pt x="869156" y="152400"/>
                  </a:lnTo>
                  <a:lnTo>
                    <a:pt x="826293" y="140494"/>
                  </a:lnTo>
                  <a:lnTo>
                    <a:pt x="745331" y="90488"/>
                  </a:lnTo>
                  <a:lnTo>
                    <a:pt x="676275" y="59531"/>
                  </a:lnTo>
                  <a:lnTo>
                    <a:pt x="650081" y="47625"/>
                  </a:lnTo>
                  <a:lnTo>
                    <a:pt x="571500" y="38100"/>
                  </a:lnTo>
                  <a:lnTo>
                    <a:pt x="519112" y="33338"/>
                  </a:lnTo>
                  <a:lnTo>
                    <a:pt x="428625" y="33338"/>
                  </a:lnTo>
                  <a:lnTo>
                    <a:pt x="371475" y="28575"/>
                  </a:lnTo>
                  <a:lnTo>
                    <a:pt x="250031" y="14288"/>
                  </a:lnTo>
                  <a:lnTo>
                    <a:pt x="142875" y="9525"/>
                  </a:lnTo>
                  <a:lnTo>
                    <a:pt x="0" y="0"/>
                  </a:lnTo>
                  <a:lnTo>
                    <a:pt x="0" y="316706"/>
                  </a:lnTo>
                  <a:lnTo>
                    <a:pt x="40481" y="316706"/>
                  </a:lnTo>
                  <a:lnTo>
                    <a:pt x="90487" y="326231"/>
                  </a:lnTo>
                  <a:lnTo>
                    <a:pt x="188118" y="319088"/>
                  </a:lnTo>
                  <a:lnTo>
                    <a:pt x="278606" y="321469"/>
                  </a:lnTo>
                  <a:lnTo>
                    <a:pt x="373855" y="330993"/>
                  </a:lnTo>
                  <a:lnTo>
                    <a:pt x="485775" y="338138"/>
                  </a:lnTo>
                  <a:lnTo>
                    <a:pt x="564356" y="369094"/>
                  </a:lnTo>
                  <a:lnTo>
                    <a:pt x="688181" y="407194"/>
                  </a:lnTo>
                  <a:lnTo>
                    <a:pt x="812006" y="438149"/>
                  </a:lnTo>
                  <a:lnTo>
                    <a:pt x="859631" y="473869"/>
                  </a:lnTo>
                  <a:lnTo>
                    <a:pt x="971550" y="564356"/>
                  </a:lnTo>
                  <a:lnTo>
                    <a:pt x="1054893" y="619125"/>
                  </a:lnTo>
                  <a:lnTo>
                    <a:pt x="1126331" y="654844"/>
                  </a:lnTo>
                  <a:lnTo>
                    <a:pt x="1226344" y="709613"/>
                  </a:lnTo>
                  <a:lnTo>
                    <a:pt x="1335880" y="776287"/>
                  </a:lnTo>
                  <a:lnTo>
                    <a:pt x="1402556" y="821532"/>
                  </a:lnTo>
                  <a:lnTo>
                    <a:pt x="1593056" y="859631"/>
                  </a:lnTo>
                  <a:lnTo>
                    <a:pt x="1743075" y="900113"/>
                  </a:lnTo>
                  <a:lnTo>
                    <a:pt x="1902618" y="940594"/>
                  </a:lnTo>
                  <a:lnTo>
                    <a:pt x="2076450" y="952500"/>
                  </a:lnTo>
                  <a:lnTo>
                    <a:pt x="2231231" y="940594"/>
                  </a:lnTo>
                  <a:lnTo>
                    <a:pt x="2321718" y="945356"/>
                  </a:lnTo>
                  <a:lnTo>
                    <a:pt x="2428875" y="971550"/>
                  </a:lnTo>
                  <a:lnTo>
                    <a:pt x="2474118" y="988219"/>
                  </a:lnTo>
                  <a:lnTo>
                    <a:pt x="2507456" y="966788"/>
                  </a:lnTo>
                  <a:lnTo>
                    <a:pt x="2557462" y="926306"/>
                  </a:lnTo>
                  <a:lnTo>
                    <a:pt x="2602706" y="859631"/>
                  </a:lnTo>
                  <a:lnTo>
                    <a:pt x="2640806" y="792956"/>
                  </a:lnTo>
                  <a:lnTo>
                    <a:pt x="2683668" y="714375"/>
                  </a:lnTo>
                  <a:lnTo>
                    <a:pt x="2709862" y="638175"/>
                  </a:lnTo>
                  <a:lnTo>
                    <a:pt x="2733675" y="538163"/>
                  </a:lnTo>
                  <a:lnTo>
                    <a:pt x="2717006" y="481013"/>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 name="Freeform 109"/>
            <p:cNvSpPr/>
            <p:nvPr/>
          </p:nvSpPr>
          <p:spPr>
            <a:xfrm>
              <a:off x="3585288" y="5296221"/>
              <a:ext cx="1132514" cy="538992"/>
            </a:xfrm>
            <a:custGeom>
              <a:avLst/>
              <a:gdLst>
                <a:gd name="connsiteX0" fmla="*/ 1285875 w 1285875"/>
                <a:gd name="connsiteY0" fmla="*/ 0 h 611981"/>
                <a:gd name="connsiteX1" fmla="*/ 1231106 w 1285875"/>
                <a:gd name="connsiteY1" fmla="*/ 57150 h 611981"/>
                <a:gd name="connsiteX2" fmla="*/ 1197769 w 1285875"/>
                <a:gd name="connsiteY2" fmla="*/ 102394 h 611981"/>
                <a:gd name="connsiteX3" fmla="*/ 1154906 w 1285875"/>
                <a:gd name="connsiteY3" fmla="*/ 142875 h 611981"/>
                <a:gd name="connsiteX4" fmla="*/ 1123950 w 1285875"/>
                <a:gd name="connsiteY4" fmla="*/ 164306 h 611981"/>
                <a:gd name="connsiteX5" fmla="*/ 1078706 w 1285875"/>
                <a:gd name="connsiteY5" fmla="*/ 166687 h 611981"/>
                <a:gd name="connsiteX6" fmla="*/ 1045369 w 1285875"/>
                <a:gd name="connsiteY6" fmla="*/ 166687 h 611981"/>
                <a:gd name="connsiteX7" fmla="*/ 1004887 w 1285875"/>
                <a:gd name="connsiteY7" fmla="*/ 142875 h 611981"/>
                <a:gd name="connsiteX8" fmla="*/ 945356 w 1285875"/>
                <a:gd name="connsiteY8" fmla="*/ 109537 h 611981"/>
                <a:gd name="connsiteX9" fmla="*/ 897731 w 1285875"/>
                <a:gd name="connsiteY9" fmla="*/ 92869 h 611981"/>
                <a:gd name="connsiteX10" fmla="*/ 866775 w 1285875"/>
                <a:gd name="connsiteY10" fmla="*/ 90487 h 611981"/>
                <a:gd name="connsiteX11" fmla="*/ 835819 w 1285875"/>
                <a:gd name="connsiteY11" fmla="*/ 88106 h 611981"/>
                <a:gd name="connsiteX12" fmla="*/ 788194 w 1285875"/>
                <a:gd name="connsiteY12" fmla="*/ 107156 h 611981"/>
                <a:gd name="connsiteX13" fmla="*/ 759619 w 1285875"/>
                <a:gd name="connsiteY13" fmla="*/ 116681 h 611981"/>
                <a:gd name="connsiteX14" fmla="*/ 742950 w 1285875"/>
                <a:gd name="connsiteY14" fmla="*/ 133350 h 611981"/>
                <a:gd name="connsiteX15" fmla="*/ 719137 w 1285875"/>
                <a:gd name="connsiteY15" fmla="*/ 154781 h 611981"/>
                <a:gd name="connsiteX16" fmla="*/ 695325 w 1285875"/>
                <a:gd name="connsiteY16" fmla="*/ 180975 h 611981"/>
                <a:gd name="connsiteX17" fmla="*/ 683419 w 1285875"/>
                <a:gd name="connsiteY17" fmla="*/ 195262 h 611981"/>
                <a:gd name="connsiteX18" fmla="*/ 654844 w 1285875"/>
                <a:gd name="connsiteY18" fmla="*/ 204787 h 611981"/>
                <a:gd name="connsiteX19" fmla="*/ 566737 w 1285875"/>
                <a:gd name="connsiteY19" fmla="*/ 223837 h 611981"/>
                <a:gd name="connsiteX20" fmla="*/ 523875 w 1285875"/>
                <a:gd name="connsiteY20" fmla="*/ 233362 h 611981"/>
                <a:gd name="connsiteX21" fmla="*/ 459581 w 1285875"/>
                <a:gd name="connsiteY21" fmla="*/ 240506 h 611981"/>
                <a:gd name="connsiteX22" fmla="*/ 400050 w 1285875"/>
                <a:gd name="connsiteY22" fmla="*/ 245269 h 611981"/>
                <a:gd name="connsiteX23" fmla="*/ 311944 w 1285875"/>
                <a:gd name="connsiteY23" fmla="*/ 250031 h 611981"/>
                <a:gd name="connsiteX24" fmla="*/ 254794 w 1285875"/>
                <a:gd name="connsiteY24" fmla="*/ 257175 h 611981"/>
                <a:gd name="connsiteX25" fmla="*/ 219075 w 1285875"/>
                <a:gd name="connsiteY25" fmla="*/ 271462 h 611981"/>
                <a:gd name="connsiteX26" fmla="*/ 180975 w 1285875"/>
                <a:gd name="connsiteY26" fmla="*/ 280987 h 611981"/>
                <a:gd name="connsiteX27" fmla="*/ 150019 w 1285875"/>
                <a:gd name="connsiteY27" fmla="*/ 292894 h 611981"/>
                <a:gd name="connsiteX28" fmla="*/ 111919 w 1285875"/>
                <a:gd name="connsiteY28" fmla="*/ 321469 h 611981"/>
                <a:gd name="connsiteX29" fmla="*/ 88106 w 1285875"/>
                <a:gd name="connsiteY29" fmla="*/ 342900 h 611981"/>
                <a:gd name="connsiteX30" fmla="*/ 73819 w 1285875"/>
                <a:gd name="connsiteY30" fmla="*/ 359569 h 611981"/>
                <a:gd name="connsiteX31" fmla="*/ 47625 w 1285875"/>
                <a:gd name="connsiteY31" fmla="*/ 407194 h 611981"/>
                <a:gd name="connsiteX32" fmla="*/ 35719 w 1285875"/>
                <a:gd name="connsiteY32" fmla="*/ 433387 h 611981"/>
                <a:gd name="connsiteX33" fmla="*/ 14287 w 1285875"/>
                <a:gd name="connsiteY33" fmla="*/ 500062 h 611981"/>
                <a:gd name="connsiteX34" fmla="*/ 4762 w 1285875"/>
                <a:gd name="connsiteY34" fmla="*/ 526256 h 611981"/>
                <a:gd name="connsiteX35" fmla="*/ 0 w 1285875"/>
                <a:gd name="connsiteY35" fmla="*/ 540544 h 611981"/>
                <a:gd name="connsiteX36" fmla="*/ 16669 w 1285875"/>
                <a:gd name="connsiteY36" fmla="*/ 578644 h 611981"/>
                <a:gd name="connsiteX37" fmla="*/ 145256 w 1285875"/>
                <a:gd name="connsiteY37" fmla="*/ 595312 h 611981"/>
                <a:gd name="connsiteX38" fmla="*/ 295275 w 1285875"/>
                <a:gd name="connsiteY38" fmla="*/ 611981 h 611981"/>
                <a:gd name="connsiteX39" fmla="*/ 311944 w 1285875"/>
                <a:gd name="connsiteY39" fmla="*/ 597694 h 611981"/>
                <a:gd name="connsiteX40" fmla="*/ 409575 w 1285875"/>
                <a:gd name="connsiteY40" fmla="*/ 573881 h 611981"/>
                <a:gd name="connsiteX41" fmla="*/ 540544 w 1285875"/>
                <a:gd name="connsiteY41" fmla="*/ 557212 h 611981"/>
                <a:gd name="connsiteX42" fmla="*/ 664369 w 1285875"/>
                <a:gd name="connsiteY42" fmla="*/ 545306 h 611981"/>
                <a:gd name="connsiteX43" fmla="*/ 742950 w 1285875"/>
                <a:gd name="connsiteY43" fmla="*/ 533400 h 611981"/>
                <a:gd name="connsiteX44" fmla="*/ 807244 w 1285875"/>
                <a:gd name="connsiteY44" fmla="*/ 523875 h 611981"/>
                <a:gd name="connsiteX45" fmla="*/ 890587 w 1285875"/>
                <a:gd name="connsiteY45" fmla="*/ 502444 h 611981"/>
                <a:gd name="connsiteX46" fmla="*/ 973931 w 1285875"/>
                <a:gd name="connsiteY46" fmla="*/ 492919 h 611981"/>
                <a:gd name="connsiteX47" fmla="*/ 1038225 w 1285875"/>
                <a:gd name="connsiteY47" fmla="*/ 469106 h 611981"/>
                <a:gd name="connsiteX48" fmla="*/ 1097756 w 1285875"/>
                <a:gd name="connsiteY48" fmla="*/ 442912 h 611981"/>
                <a:gd name="connsiteX49" fmla="*/ 1135856 w 1285875"/>
                <a:gd name="connsiteY49" fmla="*/ 390525 h 611981"/>
                <a:gd name="connsiteX50" fmla="*/ 1178719 w 1285875"/>
                <a:gd name="connsiteY50" fmla="*/ 316706 h 611981"/>
                <a:gd name="connsiteX51" fmla="*/ 1209675 w 1285875"/>
                <a:gd name="connsiteY51" fmla="*/ 230981 h 611981"/>
                <a:gd name="connsiteX52" fmla="*/ 1245394 w 1285875"/>
                <a:gd name="connsiteY52" fmla="*/ 154781 h 611981"/>
                <a:gd name="connsiteX53" fmla="*/ 1273969 w 1285875"/>
                <a:gd name="connsiteY53" fmla="*/ 71437 h 611981"/>
                <a:gd name="connsiteX54" fmla="*/ 1285875 w 1285875"/>
                <a:gd name="connsiteY54" fmla="*/ 0 h 61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85875" h="611981">
                  <a:moveTo>
                    <a:pt x="1285875" y="0"/>
                  </a:moveTo>
                  <a:lnTo>
                    <a:pt x="1231106" y="57150"/>
                  </a:lnTo>
                  <a:lnTo>
                    <a:pt x="1197769" y="102394"/>
                  </a:lnTo>
                  <a:lnTo>
                    <a:pt x="1154906" y="142875"/>
                  </a:lnTo>
                  <a:lnTo>
                    <a:pt x="1123950" y="164306"/>
                  </a:lnTo>
                  <a:lnTo>
                    <a:pt x="1078706" y="166687"/>
                  </a:lnTo>
                  <a:lnTo>
                    <a:pt x="1045369" y="166687"/>
                  </a:lnTo>
                  <a:lnTo>
                    <a:pt x="1004887" y="142875"/>
                  </a:lnTo>
                  <a:lnTo>
                    <a:pt x="945356" y="109537"/>
                  </a:lnTo>
                  <a:lnTo>
                    <a:pt x="897731" y="92869"/>
                  </a:lnTo>
                  <a:lnTo>
                    <a:pt x="866775" y="90487"/>
                  </a:lnTo>
                  <a:lnTo>
                    <a:pt x="835819" y="88106"/>
                  </a:lnTo>
                  <a:lnTo>
                    <a:pt x="788194" y="107156"/>
                  </a:lnTo>
                  <a:lnTo>
                    <a:pt x="759619" y="116681"/>
                  </a:lnTo>
                  <a:lnTo>
                    <a:pt x="742950" y="133350"/>
                  </a:lnTo>
                  <a:lnTo>
                    <a:pt x="719137" y="154781"/>
                  </a:lnTo>
                  <a:lnTo>
                    <a:pt x="695325" y="180975"/>
                  </a:lnTo>
                  <a:lnTo>
                    <a:pt x="683419" y="195262"/>
                  </a:lnTo>
                  <a:lnTo>
                    <a:pt x="654844" y="204787"/>
                  </a:lnTo>
                  <a:lnTo>
                    <a:pt x="566737" y="223837"/>
                  </a:lnTo>
                  <a:lnTo>
                    <a:pt x="523875" y="233362"/>
                  </a:lnTo>
                  <a:lnTo>
                    <a:pt x="459581" y="240506"/>
                  </a:lnTo>
                  <a:lnTo>
                    <a:pt x="400050" y="245269"/>
                  </a:lnTo>
                  <a:lnTo>
                    <a:pt x="311944" y="250031"/>
                  </a:lnTo>
                  <a:lnTo>
                    <a:pt x="254794" y="257175"/>
                  </a:lnTo>
                  <a:lnTo>
                    <a:pt x="219075" y="271462"/>
                  </a:lnTo>
                  <a:lnTo>
                    <a:pt x="180975" y="280987"/>
                  </a:lnTo>
                  <a:lnTo>
                    <a:pt x="150019" y="292894"/>
                  </a:lnTo>
                  <a:lnTo>
                    <a:pt x="111919" y="321469"/>
                  </a:lnTo>
                  <a:lnTo>
                    <a:pt x="88106" y="342900"/>
                  </a:lnTo>
                  <a:lnTo>
                    <a:pt x="73819" y="359569"/>
                  </a:lnTo>
                  <a:lnTo>
                    <a:pt x="47625" y="407194"/>
                  </a:lnTo>
                  <a:lnTo>
                    <a:pt x="35719" y="433387"/>
                  </a:lnTo>
                  <a:lnTo>
                    <a:pt x="14287" y="500062"/>
                  </a:lnTo>
                  <a:lnTo>
                    <a:pt x="4762" y="526256"/>
                  </a:lnTo>
                  <a:lnTo>
                    <a:pt x="0" y="540544"/>
                  </a:lnTo>
                  <a:lnTo>
                    <a:pt x="16669" y="578644"/>
                  </a:lnTo>
                  <a:lnTo>
                    <a:pt x="145256" y="595312"/>
                  </a:lnTo>
                  <a:lnTo>
                    <a:pt x="295275" y="611981"/>
                  </a:lnTo>
                  <a:lnTo>
                    <a:pt x="311944" y="597694"/>
                  </a:lnTo>
                  <a:lnTo>
                    <a:pt x="409575" y="573881"/>
                  </a:lnTo>
                  <a:lnTo>
                    <a:pt x="540544" y="557212"/>
                  </a:lnTo>
                  <a:lnTo>
                    <a:pt x="664369" y="545306"/>
                  </a:lnTo>
                  <a:lnTo>
                    <a:pt x="742950" y="533400"/>
                  </a:lnTo>
                  <a:lnTo>
                    <a:pt x="807244" y="523875"/>
                  </a:lnTo>
                  <a:lnTo>
                    <a:pt x="890587" y="502444"/>
                  </a:lnTo>
                  <a:lnTo>
                    <a:pt x="973931" y="492919"/>
                  </a:lnTo>
                  <a:lnTo>
                    <a:pt x="1038225" y="469106"/>
                  </a:lnTo>
                  <a:lnTo>
                    <a:pt x="1097756" y="442912"/>
                  </a:lnTo>
                  <a:lnTo>
                    <a:pt x="1135856" y="390525"/>
                  </a:lnTo>
                  <a:lnTo>
                    <a:pt x="1178719" y="316706"/>
                  </a:lnTo>
                  <a:lnTo>
                    <a:pt x="1209675" y="230981"/>
                  </a:lnTo>
                  <a:lnTo>
                    <a:pt x="1245394" y="154781"/>
                  </a:lnTo>
                  <a:lnTo>
                    <a:pt x="1273969" y="71437"/>
                  </a:lnTo>
                  <a:lnTo>
                    <a:pt x="1285875" y="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 name="Freeform 110"/>
            <p:cNvSpPr/>
            <p:nvPr/>
          </p:nvSpPr>
          <p:spPr>
            <a:xfrm>
              <a:off x="4644397" y="5292026"/>
              <a:ext cx="471880" cy="364921"/>
            </a:xfrm>
            <a:custGeom>
              <a:avLst/>
              <a:gdLst>
                <a:gd name="connsiteX0" fmla="*/ 535781 w 535781"/>
                <a:gd name="connsiteY0" fmla="*/ 0 h 414338"/>
                <a:gd name="connsiteX1" fmla="*/ 483394 w 535781"/>
                <a:gd name="connsiteY1" fmla="*/ 30957 h 414338"/>
                <a:gd name="connsiteX2" fmla="*/ 454819 w 535781"/>
                <a:gd name="connsiteY2" fmla="*/ 33338 h 414338"/>
                <a:gd name="connsiteX3" fmla="*/ 409575 w 535781"/>
                <a:gd name="connsiteY3" fmla="*/ 33338 h 414338"/>
                <a:gd name="connsiteX4" fmla="*/ 354806 w 535781"/>
                <a:gd name="connsiteY4" fmla="*/ 38100 h 414338"/>
                <a:gd name="connsiteX5" fmla="*/ 309563 w 535781"/>
                <a:gd name="connsiteY5" fmla="*/ 42863 h 414338"/>
                <a:gd name="connsiteX6" fmla="*/ 273844 w 535781"/>
                <a:gd name="connsiteY6" fmla="*/ 50007 h 414338"/>
                <a:gd name="connsiteX7" fmla="*/ 252413 w 535781"/>
                <a:gd name="connsiteY7" fmla="*/ 64294 h 414338"/>
                <a:gd name="connsiteX8" fmla="*/ 219075 w 535781"/>
                <a:gd name="connsiteY8" fmla="*/ 88107 h 414338"/>
                <a:gd name="connsiteX9" fmla="*/ 185738 w 535781"/>
                <a:gd name="connsiteY9" fmla="*/ 107157 h 414338"/>
                <a:gd name="connsiteX10" fmla="*/ 157163 w 535781"/>
                <a:gd name="connsiteY10" fmla="*/ 138113 h 414338"/>
                <a:gd name="connsiteX11" fmla="*/ 135731 w 535781"/>
                <a:gd name="connsiteY11" fmla="*/ 157163 h 414338"/>
                <a:gd name="connsiteX12" fmla="*/ 114300 w 535781"/>
                <a:gd name="connsiteY12" fmla="*/ 171450 h 414338"/>
                <a:gd name="connsiteX13" fmla="*/ 92869 w 535781"/>
                <a:gd name="connsiteY13" fmla="*/ 188119 h 414338"/>
                <a:gd name="connsiteX14" fmla="*/ 64294 w 535781"/>
                <a:gd name="connsiteY14" fmla="*/ 200025 h 414338"/>
                <a:gd name="connsiteX15" fmla="*/ 40481 w 535781"/>
                <a:gd name="connsiteY15" fmla="*/ 257175 h 414338"/>
                <a:gd name="connsiteX16" fmla="*/ 23813 w 535781"/>
                <a:gd name="connsiteY16" fmla="*/ 330994 h 414338"/>
                <a:gd name="connsiteX17" fmla="*/ 0 w 535781"/>
                <a:gd name="connsiteY17" fmla="*/ 414338 h 414338"/>
                <a:gd name="connsiteX18" fmla="*/ 38100 w 535781"/>
                <a:gd name="connsiteY18" fmla="*/ 407194 h 414338"/>
                <a:gd name="connsiteX19" fmla="*/ 116681 w 535781"/>
                <a:gd name="connsiteY19" fmla="*/ 357188 h 414338"/>
                <a:gd name="connsiteX20" fmla="*/ 188119 w 535781"/>
                <a:gd name="connsiteY20" fmla="*/ 297657 h 414338"/>
                <a:gd name="connsiteX21" fmla="*/ 273844 w 535781"/>
                <a:gd name="connsiteY21" fmla="*/ 204788 h 414338"/>
                <a:gd name="connsiteX22" fmla="*/ 323850 w 535781"/>
                <a:gd name="connsiteY22" fmla="*/ 161925 h 414338"/>
                <a:gd name="connsiteX23" fmla="*/ 383381 w 535781"/>
                <a:gd name="connsiteY23" fmla="*/ 152400 h 414338"/>
                <a:gd name="connsiteX24" fmla="*/ 431006 w 535781"/>
                <a:gd name="connsiteY24" fmla="*/ 150019 h 414338"/>
                <a:gd name="connsiteX25" fmla="*/ 478631 w 535781"/>
                <a:gd name="connsiteY25" fmla="*/ 119063 h 414338"/>
                <a:gd name="connsiteX26" fmla="*/ 526256 w 535781"/>
                <a:gd name="connsiteY26" fmla="*/ 61913 h 414338"/>
                <a:gd name="connsiteX27" fmla="*/ 535781 w 535781"/>
                <a:gd name="connsiteY27" fmla="*/ 0 h 4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35781" h="414338">
                  <a:moveTo>
                    <a:pt x="535781" y="0"/>
                  </a:moveTo>
                  <a:lnTo>
                    <a:pt x="483394" y="30957"/>
                  </a:lnTo>
                  <a:lnTo>
                    <a:pt x="454819" y="33338"/>
                  </a:lnTo>
                  <a:lnTo>
                    <a:pt x="409575" y="33338"/>
                  </a:lnTo>
                  <a:lnTo>
                    <a:pt x="354806" y="38100"/>
                  </a:lnTo>
                  <a:lnTo>
                    <a:pt x="309563" y="42863"/>
                  </a:lnTo>
                  <a:lnTo>
                    <a:pt x="273844" y="50007"/>
                  </a:lnTo>
                  <a:lnTo>
                    <a:pt x="252413" y="64294"/>
                  </a:lnTo>
                  <a:lnTo>
                    <a:pt x="219075" y="88107"/>
                  </a:lnTo>
                  <a:lnTo>
                    <a:pt x="185738" y="107157"/>
                  </a:lnTo>
                  <a:lnTo>
                    <a:pt x="157163" y="138113"/>
                  </a:lnTo>
                  <a:lnTo>
                    <a:pt x="135731" y="157163"/>
                  </a:lnTo>
                  <a:lnTo>
                    <a:pt x="114300" y="171450"/>
                  </a:lnTo>
                  <a:lnTo>
                    <a:pt x="92869" y="188119"/>
                  </a:lnTo>
                  <a:lnTo>
                    <a:pt x="64294" y="200025"/>
                  </a:lnTo>
                  <a:lnTo>
                    <a:pt x="40481" y="257175"/>
                  </a:lnTo>
                  <a:lnTo>
                    <a:pt x="23813" y="330994"/>
                  </a:lnTo>
                  <a:lnTo>
                    <a:pt x="0" y="414338"/>
                  </a:lnTo>
                  <a:lnTo>
                    <a:pt x="38100" y="407194"/>
                  </a:lnTo>
                  <a:lnTo>
                    <a:pt x="116681" y="357188"/>
                  </a:lnTo>
                  <a:lnTo>
                    <a:pt x="188119" y="297657"/>
                  </a:lnTo>
                  <a:lnTo>
                    <a:pt x="273844" y="204788"/>
                  </a:lnTo>
                  <a:lnTo>
                    <a:pt x="323850" y="161925"/>
                  </a:lnTo>
                  <a:lnTo>
                    <a:pt x="383381" y="152400"/>
                  </a:lnTo>
                  <a:lnTo>
                    <a:pt x="431006" y="150019"/>
                  </a:lnTo>
                  <a:lnTo>
                    <a:pt x="478631" y="119063"/>
                  </a:lnTo>
                  <a:lnTo>
                    <a:pt x="526256" y="61913"/>
                  </a:lnTo>
                  <a:lnTo>
                    <a:pt x="535781" y="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 name="Freeform 111"/>
            <p:cNvSpPr/>
            <p:nvPr/>
          </p:nvSpPr>
          <p:spPr>
            <a:xfrm>
              <a:off x="4831052" y="5126344"/>
              <a:ext cx="3458454" cy="713064"/>
            </a:xfrm>
            <a:custGeom>
              <a:avLst/>
              <a:gdLst>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36019 w 3924300"/>
                <a:gd name="connsiteY67" fmla="*/ 435768 h 809625"/>
                <a:gd name="connsiteX68" fmla="*/ 2562225 w 3924300"/>
                <a:gd name="connsiteY68" fmla="*/ 423862 h 809625"/>
                <a:gd name="connsiteX69" fmla="*/ 2752725 w 3924300"/>
                <a:gd name="connsiteY69" fmla="*/ 411956 h 809625"/>
                <a:gd name="connsiteX70" fmla="*/ 2874169 w 3924300"/>
                <a:gd name="connsiteY70" fmla="*/ 397668 h 809625"/>
                <a:gd name="connsiteX71" fmla="*/ 3045619 w 3924300"/>
                <a:gd name="connsiteY71" fmla="*/ 381000 h 809625"/>
                <a:gd name="connsiteX72" fmla="*/ 3205163 w 3924300"/>
                <a:gd name="connsiteY72" fmla="*/ 364331 h 809625"/>
                <a:gd name="connsiteX73" fmla="*/ 3245644 w 3924300"/>
                <a:gd name="connsiteY73" fmla="*/ 354806 h 809625"/>
                <a:gd name="connsiteX74" fmla="*/ 3348038 w 3924300"/>
                <a:gd name="connsiteY74" fmla="*/ 354806 h 809625"/>
                <a:gd name="connsiteX75" fmla="*/ 3464719 w 3924300"/>
                <a:gd name="connsiteY75" fmla="*/ 350043 h 809625"/>
                <a:gd name="connsiteX76" fmla="*/ 3559969 w 3924300"/>
                <a:gd name="connsiteY76" fmla="*/ 342900 h 809625"/>
                <a:gd name="connsiteX77" fmla="*/ 3645694 w 3924300"/>
                <a:gd name="connsiteY77" fmla="*/ 330993 h 809625"/>
                <a:gd name="connsiteX78" fmla="*/ 3733800 w 3924300"/>
                <a:gd name="connsiteY78" fmla="*/ 319087 h 809625"/>
                <a:gd name="connsiteX79" fmla="*/ 3755232 w 3924300"/>
                <a:gd name="connsiteY79" fmla="*/ 314325 h 809625"/>
                <a:gd name="connsiteX80" fmla="*/ 3921919 w 3924300"/>
                <a:gd name="connsiteY80" fmla="*/ 304800 h 809625"/>
                <a:gd name="connsiteX81" fmla="*/ 3924300 w 3924300"/>
                <a:gd name="connsiteY81"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36019 w 3924300"/>
                <a:gd name="connsiteY67" fmla="*/ 435768 h 809625"/>
                <a:gd name="connsiteX68" fmla="*/ 2576513 w 3924300"/>
                <a:gd name="connsiteY68" fmla="*/ 402431 h 809625"/>
                <a:gd name="connsiteX69" fmla="*/ 2752725 w 3924300"/>
                <a:gd name="connsiteY69" fmla="*/ 411956 h 809625"/>
                <a:gd name="connsiteX70" fmla="*/ 2874169 w 3924300"/>
                <a:gd name="connsiteY70" fmla="*/ 397668 h 809625"/>
                <a:gd name="connsiteX71" fmla="*/ 3045619 w 3924300"/>
                <a:gd name="connsiteY71" fmla="*/ 381000 h 809625"/>
                <a:gd name="connsiteX72" fmla="*/ 3205163 w 3924300"/>
                <a:gd name="connsiteY72" fmla="*/ 364331 h 809625"/>
                <a:gd name="connsiteX73" fmla="*/ 3245644 w 3924300"/>
                <a:gd name="connsiteY73" fmla="*/ 354806 h 809625"/>
                <a:gd name="connsiteX74" fmla="*/ 3348038 w 3924300"/>
                <a:gd name="connsiteY74" fmla="*/ 354806 h 809625"/>
                <a:gd name="connsiteX75" fmla="*/ 3464719 w 3924300"/>
                <a:gd name="connsiteY75" fmla="*/ 350043 h 809625"/>
                <a:gd name="connsiteX76" fmla="*/ 3559969 w 3924300"/>
                <a:gd name="connsiteY76" fmla="*/ 342900 h 809625"/>
                <a:gd name="connsiteX77" fmla="*/ 3645694 w 3924300"/>
                <a:gd name="connsiteY77" fmla="*/ 330993 h 809625"/>
                <a:gd name="connsiteX78" fmla="*/ 3733800 w 3924300"/>
                <a:gd name="connsiteY78" fmla="*/ 319087 h 809625"/>
                <a:gd name="connsiteX79" fmla="*/ 3755232 w 3924300"/>
                <a:gd name="connsiteY79" fmla="*/ 314325 h 809625"/>
                <a:gd name="connsiteX80" fmla="*/ 3921919 w 3924300"/>
                <a:gd name="connsiteY80" fmla="*/ 304800 h 809625"/>
                <a:gd name="connsiteX81" fmla="*/ 3924300 w 3924300"/>
                <a:gd name="connsiteY81"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38400 w 3924300"/>
                <a:gd name="connsiteY67" fmla="*/ 433387 h 809625"/>
                <a:gd name="connsiteX68" fmla="*/ 2436019 w 3924300"/>
                <a:gd name="connsiteY68" fmla="*/ 435768 h 809625"/>
                <a:gd name="connsiteX69" fmla="*/ 2576513 w 3924300"/>
                <a:gd name="connsiteY69" fmla="*/ 402431 h 809625"/>
                <a:gd name="connsiteX70" fmla="*/ 2752725 w 3924300"/>
                <a:gd name="connsiteY70" fmla="*/ 411956 h 809625"/>
                <a:gd name="connsiteX71" fmla="*/ 2874169 w 3924300"/>
                <a:gd name="connsiteY71" fmla="*/ 397668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38400 w 3924300"/>
                <a:gd name="connsiteY67" fmla="*/ 433387 h 809625"/>
                <a:gd name="connsiteX68" fmla="*/ 2495550 w 3924300"/>
                <a:gd name="connsiteY68" fmla="*/ 421480 h 809625"/>
                <a:gd name="connsiteX69" fmla="*/ 2576513 w 3924300"/>
                <a:gd name="connsiteY69" fmla="*/ 402431 h 809625"/>
                <a:gd name="connsiteX70" fmla="*/ 2752725 w 3924300"/>
                <a:gd name="connsiteY70" fmla="*/ 411956 h 809625"/>
                <a:gd name="connsiteX71" fmla="*/ 2874169 w 3924300"/>
                <a:gd name="connsiteY71" fmla="*/ 397668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2725 w 3924300"/>
                <a:gd name="connsiteY70" fmla="*/ 411956 h 809625"/>
                <a:gd name="connsiteX71" fmla="*/ 2874169 w 3924300"/>
                <a:gd name="connsiteY71" fmla="*/ 397668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74169 w 3924300"/>
                <a:gd name="connsiteY71" fmla="*/ 397668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88544 w 3924300"/>
                <a:gd name="connsiteY77" fmla="*/ 250031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88544 w 3924300"/>
                <a:gd name="connsiteY77" fmla="*/ 250031 h 809625"/>
                <a:gd name="connsiteX78" fmla="*/ 3686176 w 3924300"/>
                <a:gd name="connsiteY78" fmla="*/ 247649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88544 w 3924300"/>
                <a:gd name="connsiteY77" fmla="*/ 250031 h 809625"/>
                <a:gd name="connsiteX78" fmla="*/ 3686176 w 3924300"/>
                <a:gd name="connsiteY78" fmla="*/ 247649 h 809625"/>
                <a:gd name="connsiteX79" fmla="*/ 3762375 w 3924300"/>
                <a:gd name="connsiteY79" fmla="*/ 250030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88544 w 3924300"/>
                <a:gd name="connsiteY77" fmla="*/ 250031 h 809625"/>
                <a:gd name="connsiteX78" fmla="*/ 3686176 w 3924300"/>
                <a:gd name="connsiteY78" fmla="*/ 247649 h 809625"/>
                <a:gd name="connsiteX79" fmla="*/ 3762375 w 3924300"/>
                <a:gd name="connsiteY79" fmla="*/ 250030 h 809625"/>
                <a:gd name="connsiteX80" fmla="*/ 3836195 w 3924300"/>
                <a:gd name="connsiteY80" fmla="*/ 240507 h 809625"/>
                <a:gd name="connsiteX81" fmla="*/ 3921919 w 3924300"/>
                <a:gd name="connsiteY81" fmla="*/ 304800 h 809625"/>
                <a:gd name="connsiteX82" fmla="*/ 3924300 w 3924300"/>
                <a:gd name="connsiteY82" fmla="*/ 0 h 809625"/>
                <a:gd name="connsiteX0" fmla="*/ 3924300 w 3926787"/>
                <a:gd name="connsiteY0" fmla="*/ 0 h 809625"/>
                <a:gd name="connsiteX1" fmla="*/ 3831432 w 3926787"/>
                <a:gd name="connsiteY1" fmla="*/ 4762 h 809625"/>
                <a:gd name="connsiteX2" fmla="*/ 3721894 w 3926787"/>
                <a:gd name="connsiteY2" fmla="*/ 7143 h 809625"/>
                <a:gd name="connsiteX3" fmla="*/ 3574257 w 3926787"/>
                <a:gd name="connsiteY3" fmla="*/ 9525 h 809625"/>
                <a:gd name="connsiteX4" fmla="*/ 3448050 w 3926787"/>
                <a:gd name="connsiteY4" fmla="*/ 9525 h 809625"/>
                <a:gd name="connsiteX5" fmla="*/ 3352800 w 3926787"/>
                <a:gd name="connsiteY5" fmla="*/ 11906 h 809625"/>
                <a:gd name="connsiteX6" fmla="*/ 3248025 w 3926787"/>
                <a:gd name="connsiteY6" fmla="*/ 9525 h 809625"/>
                <a:gd name="connsiteX7" fmla="*/ 3164682 w 3926787"/>
                <a:gd name="connsiteY7" fmla="*/ 19050 h 809625"/>
                <a:gd name="connsiteX8" fmla="*/ 3005138 w 3926787"/>
                <a:gd name="connsiteY8" fmla="*/ 40481 h 809625"/>
                <a:gd name="connsiteX9" fmla="*/ 2905125 w 3926787"/>
                <a:gd name="connsiteY9" fmla="*/ 50006 h 809625"/>
                <a:gd name="connsiteX10" fmla="*/ 2771775 w 3926787"/>
                <a:gd name="connsiteY10" fmla="*/ 64293 h 809625"/>
                <a:gd name="connsiteX11" fmla="*/ 2695575 w 3926787"/>
                <a:gd name="connsiteY11" fmla="*/ 69056 h 809625"/>
                <a:gd name="connsiteX12" fmla="*/ 2597944 w 3926787"/>
                <a:gd name="connsiteY12" fmla="*/ 80962 h 809625"/>
                <a:gd name="connsiteX13" fmla="*/ 2550319 w 3926787"/>
                <a:gd name="connsiteY13" fmla="*/ 85725 h 809625"/>
                <a:gd name="connsiteX14" fmla="*/ 2500313 w 3926787"/>
                <a:gd name="connsiteY14" fmla="*/ 85725 h 809625"/>
                <a:gd name="connsiteX15" fmla="*/ 2416969 w 3926787"/>
                <a:gd name="connsiteY15" fmla="*/ 80962 h 809625"/>
                <a:gd name="connsiteX16" fmla="*/ 2345532 w 3926787"/>
                <a:gd name="connsiteY16" fmla="*/ 78581 h 809625"/>
                <a:gd name="connsiteX17" fmla="*/ 2302669 w 3926787"/>
                <a:gd name="connsiteY17" fmla="*/ 76200 h 809625"/>
                <a:gd name="connsiteX18" fmla="*/ 2221707 w 3926787"/>
                <a:gd name="connsiteY18" fmla="*/ 85725 h 809625"/>
                <a:gd name="connsiteX19" fmla="*/ 2119313 w 3926787"/>
                <a:gd name="connsiteY19" fmla="*/ 80962 h 809625"/>
                <a:gd name="connsiteX20" fmla="*/ 2031207 w 3926787"/>
                <a:gd name="connsiteY20" fmla="*/ 80962 h 809625"/>
                <a:gd name="connsiteX21" fmla="*/ 1909763 w 3926787"/>
                <a:gd name="connsiteY21" fmla="*/ 76200 h 809625"/>
                <a:gd name="connsiteX22" fmla="*/ 1795463 w 3926787"/>
                <a:gd name="connsiteY22" fmla="*/ 73818 h 809625"/>
                <a:gd name="connsiteX23" fmla="*/ 1681163 w 3926787"/>
                <a:gd name="connsiteY23" fmla="*/ 73818 h 809625"/>
                <a:gd name="connsiteX24" fmla="*/ 1583532 w 3926787"/>
                <a:gd name="connsiteY24" fmla="*/ 69056 h 809625"/>
                <a:gd name="connsiteX25" fmla="*/ 1502569 w 3926787"/>
                <a:gd name="connsiteY25" fmla="*/ 69056 h 809625"/>
                <a:gd name="connsiteX26" fmla="*/ 1426369 w 3926787"/>
                <a:gd name="connsiteY26" fmla="*/ 64293 h 809625"/>
                <a:gd name="connsiteX27" fmla="*/ 1371600 w 3926787"/>
                <a:gd name="connsiteY27" fmla="*/ 88106 h 809625"/>
                <a:gd name="connsiteX28" fmla="*/ 1283494 w 3926787"/>
                <a:gd name="connsiteY28" fmla="*/ 171450 h 809625"/>
                <a:gd name="connsiteX29" fmla="*/ 1183482 w 3926787"/>
                <a:gd name="connsiteY29" fmla="*/ 223837 h 809625"/>
                <a:gd name="connsiteX30" fmla="*/ 1090613 w 3926787"/>
                <a:gd name="connsiteY30" fmla="*/ 247650 h 809625"/>
                <a:gd name="connsiteX31" fmla="*/ 990600 w 3926787"/>
                <a:gd name="connsiteY31" fmla="*/ 252412 h 809625"/>
                <a:gd name="connsiteX32" fmla="*/ 859632 w 3926787"/>
                <a:gd name="connsiteY32" fmla="*/ 257175 h 809625"/>
                <a:gd name="connsiteX33" fmla="*/ 711994 w 3926787"/>
                <a:gd name="connsiteY33" fmla="*/ 269081 h 809625"/>
                <a:gd name="connsiteX34" fmla="*/ 576263 w 3926787"/>
                <a:gd name="connsiteY34" fmla="*/ 273843 h 809625"/>
                <a:gd name="connsiteX35" fmla="*/ 428625 w 3926787"/>
                <a:gd name="connsiteY35" fmla="*/ 297656 h 809625"/>
                <a:gd name="connsiteX36" fmla="*/ 350044 w 3926787"/>
                <a:gd name="connsiteY36" fmla="*/ 323850 h 809625"/>
                <a:gd name="connsiteX37" fmla="*/ 192882 w 3926787"/>
                <a:gd name="connsiteY37" fmla="*/ 392906 h 809625"/>
                <a:gd name="connsiteX38" fmla="*/ 107157 w 3926787"/>
                <a:gd name="connsiteY38" fmla="*/ 490537 h 809625"/>
                <a:gd name="connsiteX39" fmla="*/ 45244 w 3926787"/>
                <a:gd name="connsiteY39" fmla="*/ 581025 h 809625"/>
                <a:gd name="connsiteX40" fmla="*/ 9525 w 3926787"/>
                <a:gd name="connsiteY40" fmla="*/ 669131 h 809625"/>
                <a:gd name="connsiteX41" fmla="*/ 0 w 3926787"/>
                <a:gd name="connsiteY41" fmla="*/ 735806 h 809625"/>
                <a:gd name="connsiteX42" fmla="*/ 4763 w 3926787"/>
                <a:gd name="connsiteY42" fmla="*/ 809625 h 809625"/>
                <a:gd name="connsiteX43" fmla="*/ 92869 w 3926787"/>
                <a:gd name="connsiteY43" fmla="*/ 769143 h 809625"/>
                <a:gd name="connsiteX44" fmla="*/ 183357 w 3926787"/>
                <a:gd name="connsiteY44" fmla="*/ 721518 h 809625"/>
                <a:gd name="connsiteX45" fmla="*/ 250032 w 3926787"/>
                <a:gd name="connsiteY45" fmla="*/ 690562 h 809625"/>
                <a:gd name="connsiteX46" fmla="*/ 352425 w 3926787"/>
                <a:gd name="connsiteY46" fmla="*/ 654843 h 809625"/>
                <a:gd name="connsiteX47" fmla="*/ 433388 w 3926787"/>
                <a:gd name="connsiteY47" fmla="*/ 616743 h 809625"/>
                <a:gd name="connsiteX48" fmla="*/ 497682 w 3926787"/>
                <a:gd name="connsiteY48" fmla="*/ 590550 h 809625"/>
                <a:gd name="connsiteX49" fmla="*/ 545307 w 3926787"/>
                <a:gd name="connsiteY49" fmla="*/ 573881 h 809625"/>
                <a:gd name="connsiteX50" fmla="*/ 619125 w 3926787"/>
                <a:gd name="connsiteY50" fmla="*/ 550068 h 809625"/>
                <a:gd name="connsiteX51" fmla="*/ 719138 w 3926787"/>
                <a:gd name="connsiteY51" fmla="*/ 533400 h 809625"/>
                <a:gd name="connsiteX52" fmla="*/ 785813 w 3926787"/>
                <a:gd name="connsiteY52" fmla="*/ 528637 h 809625"/>
                <a:gd name="connsiteX53" fmla="*/ 866775 w 3926787"/>
                <a:gd name="connsiteY53" fmla="*/ 531018 h 809625"/>
                <a:gd name="connsiteX54" fmla="*/ 962025 w 3926787"/>
                <a:gd name="connsiteY54" fmla="*/ 528637 h 809625"/>
                <a:gd name="connsiteX55" fmla="*/ 1054894 w 3926787"/>
                <a:gd name="connsiteY55" fmla="*/ 528637 h 809625"/>
                <a:gd name="connsiteX56" fmla="*/ 1138238 w 3926787"/>
                <a:gd name="connsiteY56" fmla="*/ 526256 h 809625"/>
                <a:gd name="connsiteX57" fmla="*/ 1240632 w 3926787"/>
                <a:gd name="connsiteY57" fmla="*/ 519112 h 809625"/>
                <a:gd name="connsiteX58" fmla="*/ 1340644 w 3926787"/>
                <a:gd name="connsiteY58" fmla="*/ 514350 h 809625"/>
                <a:gd name="connsiteX59" fmla="*/ 1438275 w 3926787"/>
                <a:gd name="connsiteY59" fmla="*/ 514350 h 809625"/>
                <a:gd name="connsiteX60" fmla="*/ 1557338 w 3926787"/>
                <a:gd name="connsiteY60" fmla="*/ 511968 h 809625"/>
                <a:gd name="connsiteX61" fmla="*/ 1664494 w 3926787"/>
                <a:gd name="connsiteY61" fmla="*/ 502443 h 809625"/>
                <a:gd name="connsiteX62" fmla="*/ 1771650 w 3926787"/>
                <a:gd name="connsiteY62" fmla="*/ 492918 h 809625"/>
                <a:gd name="connsiteX63" fmla="*/ 1890713 w 3926787"/>
                <a:gd name="connsiteY63" fmla="*/ 483393 h 809625"/>
                <a:gd name="connsiteX64" fmla="*/ 2005013 w 3926787"/>
                <a:gd name="connsiteY64" fmla="*/ 469106 h 809625"/>
                <a:gd name="connsiteX65" fmla="*/ 2135982 w 3926787"/>
                <a:gd name="connsiteY65" fmla="*/ 454818 h 809625"/>
                <a:gd name="connsiteX66" fmla="*/ 2259807 w 3926787"/>
                <a:gd name="connsiteY66" fmla="*/ 447675 h 809625"/>
                <a:gd name="connsiteX67" fmla="*/ 2402681 w 3926787"/>
                <a:gd name="connsiteY67" fmla="*/ 433387 h 809625"/>
                <a:gd name="connsiteX68" fmla="*/ 2495550 w 3926787"/>
                <a:gd name="connsiteY68" fmla="*/ 421480 h 809625"/>
                <a:gd name="connsiteX69" fmla="*/ 2576513 w 3926787"/>
                <a:gd name="connsiteY69" fmla="*/ 402431 h 809625"/>
                <a:gd name="connsiteX70" fmla="*/ 2757487 w 3926787"/>
                <a:gd name="connsiteY70" fmla="*/ 373856 h 809625"/>
                <a:gd name="connsiteX71" fmla="*/ 2888457 w 3926787"/>
                <a:gd name="connsiteY71" fmla="*/ 357187 h 809625"/>
                <a:gd name="connsiteX72" fmla="*/ 3048000 w 3926787"/>
                <a:gd name="connsiteY72" fmla="*/ 335756 h 809625"/>
                <a:gd name="connsiteX73" fmla="*/ 3198019 w 3926787"/>
                <a:gd name="connsiteY73" fmla="*/ 307181 h 809625"/>
                <a:gd name="connsiteX74" fmla="*/ 3290888 w 3926787"/>
                <a:gd name="connsiteY74" fmla="*/ 290512 h 809625"/>
                <a:gd name="connsiteX75" fmla="*/ 3390900 w 3926787"/>
                <a:gd name="connsiteY75" fmla="*/ 278606 h 809625"/>
                <a:gd name="connsiteX76" fmla="*/ 3490913 w 3926787"/>
                <a:gd name="connsiteY76" fmla="*/ 259555 h 809625"/>
                <a:gd name="connsiteX77" fmla="*/ 3588544 w 3926787"/>
                <a:gd name="connsiteY77" fmla="*/ 250031 h 809625"/>
                <a:gd name="connsiteX78" fmla="*/ 3686176 w 3926787"/>
                <a:gd name="connsiteY78" fmla="*/ 247649 h 809625"/>
                <a:gd name="connsiteX79" fmla="*/ 3762375 w 3926787"/>
                <a:gd name="connsiteY79" fmla="*/ 250030 h 809625"/>
                <a:gd name="connsiteX80" fmla="*/ 3836195 w 3926787"/>
                <a:gd name="connsiteY80" fmla="*/ 240507 h 809625"/>
                <a:gd name="connsiteX81" fmla="*/ 3926682 w 3926787"/>
                <a:gd name="connsiteY81" fmla="*/ 228600 h 809625"/>
                <a:gd name="connsiteX82" fmla="*/ 3924300 w 3926787"/>
                <a:gd name="connsiteY82" fmla="*/ 0 h 809625"/>
                <a:gd name="connsiteX0" fmla="*/ 3924300 w 3926787"/>
                <a:gd name="connsiteY0" fmla="*/ 0 h 809625"/>
                <a:gd name="connsiteX1" fmla="*/ 3831432 w 3926787"/>
                <a:gd name="connsiteY1" fmla="*/ 4762 h 809625"/>
                <a:gd name="connsiteX2" fmla="*/ 3721894 w 3926787"/>
                <a:gd name="connsiteY2" fmla="*/ 7143 h 809625"/>
                <a:gd name="connsiteX3" fmla="*/ 3574257 w 3926787"/>
                <a:gd name="connsiteY3" fmla="*/ 9525 h 809625"/>
                <a:gd name="connsiteX4" fmla="*/ 3448050 w 3926787"/>
                <a:gd name="connsiteY4" fmla="*/ 9525 h 809625"/>
                <a:gd name="connsiteX5" fmla="*/ 3352800 w 3926787"/>
                <a:gd name="connsiteY5" fmla="*/ 11906 h 809625"/>
                <a:gd name="connsiteX6" fmla="*/ 3248025 w 3926787"/>
                <a:gd name="connsiteY6" fmla="*/ 9525 h 809625"/>
                <a:gd name="connsiteX7" fmla="*/ 3164682 w 3926787"/>
                <a:gd name="connsiteY7" fmla="*/ 19050 h 809625"/>
                <a:gd name="connsiteX8" fmla="*/ 3005138 w 3926787"/>
                <a:gd name="connsiteY8" fmla="*/ 40481 h 809625"/>
                <a:gd name="connsiteX9" fmla="*/ 2905125 w 3926787"/>
                <a:gd name="connsiteY9" fmla="*/ 50006 h 809625"/>
                <a:gd name="connsiteX10" fmla="*/ 2771775 w 3926787"/>
                <a:gd name="connsiteY10" fmla="*/ 64293 h 809625"/>
                <a:gd name="connsiteX11" fmla="*/ 2695575 w 3926787"/>
                <a:gd name="connsiteY11" fmla="*/ 69056 h 809625"/>
                <a:gd name="connsiteX12" fmla="*/ 2597944 w 3926787"/>
                <a:gd name="connsiteY12" fmla="*/ 80962 h 809625"/>
                <a:gd name="connsiteX13" fmla="*/ 2550319 w 3926787"/>
                <a:gd name="connsiteY13" fmla="*/ 85725 h 809625"/>
                <a:gd name="connsiteX14" fmla="*/ 2500313 w 3926787"/>
                <a:gd name="connsiteY14" fmla="*/ 85725 h 809625"/>
                <a:gd name="connsiteX15" fmla="*/ 2416969 w 3926787"/>
                <a:gd name="connsiteY15" fmla="*/ 80962 h 809625"/>
                <a:gd name="connsiteX16" fmla="*/ 2345532 w 3926787"/>
                <a:gd name="connsiteY16" fmla="*/ 78581 h 809625"/>
                <a:gd name="connsiteX17" fmla="*/ 2302669 w 3926787"/>
                <a:gd name="connsiteY17" fmla="*/ 76200 h 809625"/>
                <a:gd name="connsiteX18" fmla="*/ 2221707 w 3926787"/>
                <a:gd name="connsiteY18" fmla="*/ 85725 h 809625"/>
                <a:gd name="connsiteX19" fmla="*/ 2119313 w 3926787"/>
                <a:gd name="connsiteY19" fmla="*/ 80962 h 809625"/>
                <a:gd name="connsiteX20" fmla="*/ 2031207 w 3926787"/>
                <a:gd name="connsiteY20" fmla="*/ 80962 h 809625"/>
                <a:gd name="connsiteX21" fmla="*/ 1909763 w 3926787"/>
                <a:gd name="connsiteY21" fmla="*/ 76200 h 809625"/>
                <a:gd name="connsiteX22" fmla="*/ 1795463 w 3926787"/>
                <a:gd name="connsiteY22" fmla="*/ 73818 h 809625"/>
                <a:gd name="connsiteX23" fmla="*/ 1681163 w 3926787"/>
                <a:gd name="connsiteY23" fmla="*/ 73818 h 809625"/>
                <a:gd name="connsiteX24" fmla="*/ 1583532 w 3926787"/>
                <a:gd name="connsiteY24" fmla="*/ 69056 h 809625"/>
                <a:gd name="connsiteX25" fmla="*/ 1502569 w 3926787"/>
                <a:gd name="connsiteY25" fmla="*/ 69056 h 809625"/>
                <a:gd name="connsiteX26" fmla="*/ 1426369 w 3926787"/>
                <a:gd name="connsiteY26" fmla="*/ 64293 h 809625"/>
                <a:gd name="connsiteX27" fmla="*/ 1371600 w 3926787"/>
                <a:gd name="connsiteY27" fmla="*/ 88106 h 809625"/>
                <a:gd name="connsiteX28" fmla="*/ 1283494 w 3926787"/>
                <a:gd name="connsiteY28" fmla="*/ 171450 h 809625"/>
                <a:gd name="connsiteX29" fmla="*/ 1183482 w 3926787"/>
                <a:gd name="connsiteY29" fmla="*/ 223837 h 809625"/>
                <a:gd name="connsiteX30" fmla="*/ 1090613 w 3926787"/>
                <a:gd name="connsiteY30" fmla="*/ 247650 h 809625"/>
                <a:gd name="connsiteX31" fmla="*/ 990600 w 3926787"/>
                <a:gd name="connsiteY31" fmla="*/ 252412 h 809625"/>
                <a:gd name="connsiteX32" fmla="*/ 859632 w 3926787"/>
                <a:gd name="connsiteY32" fmla="*/ 257175 h 809625"/>
                <a:gd name="connsiteX33" fmla="*/ 711994 w 3926787"/>
                <a:gd name="connsiteY33" fmla="*/ 269081 h 809625"/>
                <a:gd name="connsiteX34" fmla="*/ 576263 w 3926787"/>
                <a:gd name="connsiteY34" fmla="*/ 273843 h 809625"/>
                <a:gd name="connsiteX35" fmla="*/ 428625 w 3926787"/>
                <a:gd name="connsiteY35" fmla="*/ 297656 h 809625"/>
                <a:gd name="connsiteX36" fmla="*/ 350044 w 3926787"/>
                <a:gd name="connsiteY36" fmla="*/ 323850 h 809625"/>
                <a:gd name="connsiteX37" fmla="*/ 192882 w 3926787"/>
                <a:gd name="connsiteY37" fmla="*/ 392906 h 809625"/>
                <a:gd name="connsiteX38" fmla="*/ 107157 w 3926787"/>
                <a:gd name="connsiteY38" fmla="*/ 490537 h 809625"/>
                <a:gd name="connsiteX39" fmla="*/ 45244 w 3926787"/>
                <a:gd name="connsiteY39" fmla="*/ 581025 h 809625"/>
                <a:gd name="connsiteX40" fmla="*/ 9525 w 3926787"/>
                <a:gd name="connsiteY40" fmla="*/ 669131 h 809625"/>
                <a:gd name="connsiteX41" fmla="*/ 0 w 3926787"/>
                <a:gd name="connsiteY41" fmla="*/ 735806 h 809625"/>
                <a:gd name="connsiteX42" fmla="*/ 4763 w 3926787"/>
                <a:gd name="connsiteY42" fmla="*/ 809625 h 809625"/>
                <a:gd name="connsiteX43" fmla="*/ 92869 w 3926787"/>
                <a:gd name="connsiteY43" fmla="*/ 769143 h 809625"/>
                <a:gd name="connsiteX44" fmla="*/ 183357 w 3926787"/>
                <a:gd name="connsiteY44" fmla="*/ 721518 h 809625"/>
                <a:gd name="connsiteX45" fmla="*/ 250032 w 3926787"/>
                <a:gd name="connsiteY45" fmla="*/ 690562 h 809625"/>
                <a:gd name="connsiteX46" fmla="*/ 352425 w 3926787"/>
                <a:gd name="connsiteY46" fmla="*/ 654843 h 809625"/>
                <a:gd name="connsiteX47" fmla="*/ 433388 w 3926787"/>
                <a:gd name="connsiteY47" fmla="*/ 616743 h 809625"/>
                <a:gd name="connsiteX48" fmla="*/ 497682 w 3926787"/>
                <a:gd name="connsiteY48" fmla="*/ 590550 h 809625"/>
                <a:gd name="connsiteX49" fmla="*/ 545307 w 3926787"/>
                <a:gd name="connsiteY49" fmla="*/ 573881 h 809625"/>
                <a:gd name="connsiteX50" fmla="*/ 619125 w 3926787"/>
                <a:gd name="connsiteY50" fmla="*/ 550068 h 809625"/>
                <a:gd name="connsiteX51" fmla="*/ 719138 w 3926787"/>
                <a:gd name="connsiteY51" fmla="*/ 533400 h 809625"/>
                <a:gd name="connsiteX52" fmla="*/ 785813 w 3926787"/>
                <a:gd name="connsiteY52" fmla="*/ 528637 h 809625"/>
                <a:gd name="connsiteX53" fmla="*/ 866775 w 3926787"/>
                <a:gd name="connsiteY53" fmla="*/ 531018 h 809625"/>
                <a:gd name="connsiteX54" fmla="*/ 962025 w 3926787"/>
                <a:gd name="connsiteY54" fmla="*/ 528637 h 809625"/>
                <a:gd name="connsiteX55" fmla="*/ 1054894 w 3926787"/>
                <a:gd name="connsiteY55" fmla="*/ 528637 h 809625"/>
                <a:gd name="connsiteX56" fmla="*/ 1138238 w 3926787"/>
                <a:gd name="connsiteY56" fmla="*/ 526256 h 809625"/>
                <a:gd name="connsiteX57" fmla="*/ 1240632 w 3926787"/>
                <a:gd name="connsiteY57" fmla="*/ 519112 h 809625"/>
                <a:gd name="connsiteX58" fmla="*/ 1340644 w 3926787"/>
                <a:gd name="connsiteY58" fmla="*/ 514350 h 809625"/>
                <a:gd name="connsiteX59" fmla="*/ 1438275 w 3926787"/>
                <a:gd name="connsiteY59" fmla="*/ 514350 h 809625"/>
                <a:gd name="connsiteX60" fmla="*/ 1557338 w 3926787"/>
                <a:gd name="connsiteY60" fmla="*/ 511968 h 809625"/>
                <a:gd name="connsiteX61" fmla="*/ 1664494 w 3926787"/>
                <a:gd name="connsiteY61" fmla="*/ 502443 h 809625"/>
                <a:gd name="connsiteX62" fmla="*/ 1771650 w 3926787"/>
                <a:gd name="connsiteY62" fmla="*/ 492918 h 809625"/>
                <a:gd name="connsiteX63" fmla="*/ 1890713 w 3926787"/>
                <a:gd name="connsiteY63" fmla="*/ 483393 h 809625"/>
                <a:gd name="connsiteX64" fmla="*/ 2005013 w 3926787"/>
                <a:gd name="connsiteY64" fmla="*/ 469106 h 809625"/>
                <a:gd name="connsiteX65" fmla="*/ 2135982 w 3926787"/>
                <a:gd name="connsiteY65" fmla="*/ 454818 h 809625"/>
                <a:gd name="connsiteX66" fmla="*/ 2259807 w 3926787"/>
                <a:gd name="connsiteY66" fmla="*/ 447675 h 809625"/>
                <a:gd name="connsiteX67" fmla="*/ 2402681 w 3926787"/>
                <a:gd name="connsiteY67" fmla="*/ 433387 h 809625"/>
                <a:gd name="connsiteX68" fmla="*/ 2495550 w 3926787"/>
                <a:gd name="connsiteY68" fmla="*/ 421480 h 809625"/>
                <a:gd name="connsiteX69" fmla="*/ 2576513 w 3926787"/>
                <a:gd name="connsiteY69" fmla="*/ 402431 h 809625"/>
                <a:gd name="connsiteX70" fmla="*/ 2757487 w 3926787"/>
                <a:gd name="connsiteY70" fmla="*/ 373856 h 809625"/>
                <a:gd name="connsiteX71" fmla="*/ 2888457 w 3926787"/>
                <a:gd name="connsiteY71" fmla="*/ 357187 h 809625"/>
                <a:gd name="connsiteX72" fmla="*/ 3048000 w 3926787"/>
                <a:gd name="connsiteY72" fmla="*/ 335756 h 809625"/>
                <a:gd name="connsiteX73" fmla="*/ 3198019 w 3926787"/>
                <a:gd name="connsiteY73" fmla="*/ 307181 h 809625"/>
                <a:gd name="connsiteX74" fmla="*/ 3290888 w 3926787"/>
                <a:gd name="connsiteY74" fmla="*/ 290512 h 809625"/>
                <a:gd name="connsiteX75" fmla="*/ 3390900 w 3926787"/>
                <a:gd name="connsiteY75" fmla="*/ 278606 h 809625"/>
                <a:gd name="connsiteX76" fmla="*/ 3490913 w 3926787"/>
                <a:gd name="connsiteY76" fmla="*/ 259555 h 809625"/>
                <a:gd name="connsiteX77" fmla="*/ 3588544 w 3926787"/>
                <a:gd name="connsiteY77" fmla="*/ 250031 h 809625"/>
                <a:gd name="connsiteX78" fmla="*/ 3686176 w 3926787"/>
                <a:gd name="connsiteY78" fmla="*/ 247649 h 809625"/>
                <a:gd name="connsiteX79" fmla="*/ 3771900 w 3926787"/>
                <a:gd name="connsiteY79" fmla="*/ 238124 h 809625"/>
                <a:gd name="connsiteX80" fmla="*/ 3836195 w 3926787"/>
                <a:gd name="connsiteY80" fmla="*/ 240507 h 809625"/>
                <a:gd name="connsiteX81" fmla="*/ 3926682 w 3926787"/>
                <a:gd name="connsiteY81" fmla="*/ 228600 h 809625"/>
                <a:gd name="connsiteX82" fmla="*/ 3924300 w 3926787"/>
                <a:gd name="connsiteY82" fmla="*/ 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926787" h="809625">
                  <a:moveTo>
                    <a:pt x="3924300" y="0"/>
                  </a:moveTo>
                  <a:lnTo>
                    <a:pt x="3831432" y="4762"/>
                  </a:lnTo>
                  <a:lnTo>
                    <a:pt x="3721894" y="7143"/>
                  </a:lnTo>
                  <a:lnTo>
                    <a:pt x="3574257" y="9525"/>
                  </a:lnTo>
                  <a:lnTo>
                    <a:pt x="3448050" y="9525"/>
                  </a:lnTo>
                  <a:lnTo>
                    <a:pt x="3352800" y="11906"/>
                  </a:lnTo>
                  <a:lnTo>
                    <a:pt x="3248025" y="9525"/>
                  </a:lnTo>
                  <a:lnTo>
                    <a:pt x="3164682" y="19050"/>
                  </a:lnTo>
                  <a:lnTo>
                    <a:pt x="3005138" y="40481"/>
                  </a:lnTo>
                  <a:lnTo>
                    <a:pt x="2905125" y="50006"/>
                  </a:lnTo>
                  <a:lnTo>
                    <a:pt x="2771775" y="64293"/>
                  </a:lnTo>
                  <a:lnTo>
                    <a:pt x="2695575" y="69056"/>
                  </a:lnTo>
                  <a:lnTo>
                    <a:pt x="2597944" y="80962"/>
                  </a:lnTo>
                  <a:lnTo>
                    <a:pt x="2550319" y="85725"/>
                  </a:lnTo>
                  <a:lnTo>
                    <a:pt x="2500313" y="85725"/>
                  </a:lnTo>
                  <a:lnTo>
                    <a:pt x="2416969" y="80962"/>
                  </a:lnTo>
                  <a:lnTo>
                    <a:pt x="2345532" y="78581"/>
                  </a:lnTo>
                  <a:lnTo>
                    <a:pt x="2302669" y="76200"/>
                  </a:lnTo>
                  <a:lnTo>
                    <a:pt x="2221707" y="85725"/>
                  </a:lnTo>
                  <a:lnTo>
                    <a:pt x="2119313" y="80962"/>
                  </a:lnTo>
                  <a:lnTo>
                    <a:pt x="2031207" y="80962"/>
                  </a:lnTo>
                  <a:lnTo>
                    <a:pt x="1909763" y="76200"/>
                  </a:lnTo>
                  <a:lnTo>
                    <a:pt x="1795463" y="73818"/>
                  </a:lnTo>
                  <a:lnTo>
                    <a:pt x="1681163" y="73818"/>
                  </a:lnTo>
                  <a:lnTo>
                    <a:pt x="1583532" y="69056"/>
                  </a:lnTo>
                  <a:lnTo>
                    <a:pt x="1502569" y="69056"/>
                  </a:lnTo>
                  <a:lnTo>
                    <a:pt x="1426369" y="64293"/>
                  </a:lnTo>
                  <a:lnTo>
                    <a:pt x="1371600" y="88106"/>
                  </a:lnTo>
                  <a:lnTo>
                    <a:pt x="1283494" y="171450"/>
                  </a:lnTo>
                  <a:lnTo>
                    <a:pt x="1183482" y="223837"/>
                  </a:lnTo>
                  <a:lnTo>
                    <a:pt x="1090613" y="247650"/>
                  </a:lnTo>
                  <a:lnTo>
                    <a:pt x="990600" y="252412"/>
                  </a:lnTo>
                  <a:lnTo>
                    <a:pt x="859632" y="257175"/>
                  </a:lnTo>
                  <a:lnTo>
                    <a:pt x="711994" y="269081"/>
                  </a:lnTo>
                  <a:lnTo>
                    <a:pt x="576263" y="273843"/>
                  </a:lnTo>
                  <a:lnTo>
                    <a:pt x="428625" y="297656"/>
                  </a:lnTo>
                  <a:lnTo>
                    <a:pt x="350044" y="323850"/>
                  </a:lnTo>
                  <a:lnTo>
                    <a:pt x="192882" y="392906"/>
                  </a:lnTo>
                  <a:lnTo>
                    <a:pt x="107157" y="490537"/>
                  </a:lnTo>
                  <a:lnTo>
                    <a:pt x="45244" y="581025"/>
                  </a:lnTo>
                  <a:lnTo>
                    <a:pt x="9525" y="669131"/>
                  </a:lnTo>
                  <a:lnTo>
                    <a:pt x="0" y="735806"/>
                  </a:lnTo>
                  <a:lnTo>
                    <a:pt x="4763" y="809625"/>
                  </a:lnTo>
                  <a:lnTo>
                    <a:pt x="92869" y="769143"/>
                  </a:lnTo>
                  <a:lnTo>
                    <a:pt x="183357" y="721518"/>
                  </a:lnTo>
                  <a:lnTo>
                    <a:pt x="250032" y="690562"/>
                  </a:lnTo>
                  <a:lnTo>
                    <a:pt x="352425" y="654843"/>
                  </a:lnTo>
                  <a:lnTo>
                    <a:pt x="433388" y="616743"/>
                  </a:lnTo>
                  <a:lnTo>
                    <a:pt x="497682" y="590550"/>
                  </a:lnTo>
                  <a:lnTo>
                    <a:pt x="545307" y="573881"/>
                  </a:lnTo>
                  <a:lnTo>
                    <a:pt x="619125" y="550068"/>
                  </a:lnTo>
                  <a:lnTo>
                    <a:pt x="719138" y="533400"/>
                  </a:lnTo>
                  <a:lnTo>
                    <a:pt x="785813" y="528637"/>
                  </a:lnTo>
                  <a:lnTo>
                    <a:pt x="866775" y="531018"/>
                  </a:lnTo>
                  <a:lnTo>
                    <a:pt x="962025" y="528637"/>
                  </a:lnTo>
                  <a:lnTo>
                    <a:pt x="1054894" y="528637"/>
                  </a:lnTo>
                  <a:lnTo>
                    <a:pt x="1138238" y="526256"/>
                  </a:lnTo>
                  <a:lnTo>
                    <a:pt x="1240632" y="519112"/>
                  </a:lnTo>
                  <a:lnTo>
                    <a:pt x="1340644" y="514350"/>
                  </a:lnTo>
                  <a:lnTo>
                    <a:pt x="1438275" y="514350"/>
                  </a:lnTo>
                  <a:lnTo>
                    <a:pt x="1557338" y="511968"/>
                  </a:lnTo>
                  <a:lnTo>
                    <a:pt x="1664494" y="502443"/>
                  </a:lnTo>
                  <a:lnTo>
                    <a:pt x="1771650" y="492918"/>
                  </a:lnTo>
                  <a:lnTo>
                    <a:pt x="1890713" y="483393"/>
                  </a:lnTo>
                  <a:lnTo>
                    <a:pt x="2005013" y="469106"/>
                  </a:lnTo>
                  <a:lnTo>
                    <a:pt x="2135982" y="454818"/>
                  </a:lnTo>
                  <a:lnTo>
                    <a:pt x="2259807" y="447675"/>
                  </a:lnTo>
                  <a:lnTo>
                    <a:pt x="2402681" y="433387"/>
                  </a:lnTo>
                  <a:lnTo>
                    <a:pt x="2495550" y="421480"/>
                  </a:lnTo>
                  <a:lnTo>
                    <a:pt x="2576513" y="402431"/>
                  </a:lnTo>
                  <a:lnTo>
                    <a:pt x="2757487" y="373856"/>
                  </a:lnTo>
                  <a:lnTo>
                    <a:pt x="2888457" y="357187"/>
                  </a:lnTo>
                  <a:lnTo>
                    <a:pt x="3048000" y="335756"/>
                  </a:lnTo>
                  <a:lnTo>
                    <a:pt x="3198019" y="307181"/>
                  </a:lnTo>
                  <a:lnTo>
                    <a:pt x="3290888" y="290512"/>
                  </a:lnTo>
                  <a:lnTo>
                    <a:pt x="3390900" y="278606"/>
                  </a:lnTo>
                  <a:lnTo>
                    <a:pt x="3490913" y="259555"/>
                  </a:lnTo>
                  <a:lnTo>
                    <a:pt x="3588544" y="250031"/>
                  </a:lnTo>
                  <a:lnTo>
                    <a:pt x="3686176" y="247649"/>
                  </a:lnTo>
                  <a:lnTo>
                    <a:pt x="3771900" y="238124"/>
                  </a:lnTo>
                  <a:lnTo>
                    <a:pt x="3836195" y="240507"/>
                  </a:lnTo>
                  <a:lnTo>
                    <a:pt x="3926682" y="228600"/>
                  </a:lnTo>
                  <a:cubicBezTo>
                    <a:pt x="3927476" y="127794"/>
                    <a:pt x="3923506" y="103187"/>
                    <a:pt x="3924300" y="0"/>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 name="Freeform 112"/>
            <p:cNvSpPr/>
            <p:nvPr/>
          </p:nvSpPr>
          <p:spPr>
            <a:xfrm>
              <a:off x="2249340" y="4964856"/>
              <a:ext cx="136321" cy="570451"/>
            </a:xfrm>
            <a:custGeom>
              <a:avLst/>
              <a:gdLst>
                <a:gd name="connsiteX0" fmla="*/ 0 w 195262"/>
                <a:gd name="connsiteY0" fmla="*/ 0 h 745332"/>
                <a:gd name="connsiteX1" fmla="*/ 16668 w 195262"/>
                <a:gd name="connsiteY1" fmla="*/ 69057 h 745332"/>
                <a:gd name="connsiteX2" fmla="*/ 35718 w 195262"/>
                <a:gd name="connsiteY2" fmla="*/ 166688 h 745332"/>
                <a:gd name="connsiteX3" fmla="*/ 59531 w 195262"/>
                <a:gd name="connsiteY3" fmla="*/ 278607 h 745332"/>
                <a:gd name="connsiteX4" fmla="*/ 92868 w 195262"/>
                <a:gd name="connsiteY4" fmla="*/ 402432 h 745332"/>
                <a:gd name="connsiteX5" fmla="*/ 123825 w 195262"/>
                <a:gd name="connsiteY5" fmla="*/ 538163 h 745332"/>
                <a:gd name="connsiteX6" fmla="*/ 154781 w 195262"/>
                <a:gd name="connsiteY6" fmla="*/ 638175 h 745332"/>
                <a:gd name="connsiteX7" fmla="*/ 195262 w 195262"/>
                <a:gd name="connsiteY7" fmla="*/ 745332 h 745332"/>
                <a:gd name="connsiteX0" fmla="*/ 0 w 154781"/>
                <a:gd name="connsiteY0" fmla="*/ 0 h 638175"/>
                <a:gd name="connsiteX1" fmla="*/ 16668 w 154781"/>
                <a:gd name="connsiteY1" fmla="*/ 69057 h 638175"/>
                <a:gd name="connsiteX2" fmla="*/ 35718 w 154781"/>
                <a:gd name="connsiteY2" fmla="*/ 166688 h 638175"/>
                <a:gd name="connsiteX3" fmla="*/ 59531 w 154781"/>
                <a:gd name="connsiteY3" fmla="*/ 278607 h 638175"/>
                <a:gd name="connsiteX4" fmla="*/ 92868 w 154781"/>
                <a:gd name="connsiteY4" fmla="*/ 402432 h 638175"/>
                <a:gd name="connsiteX5" fmla="*/ 123825 w 154781"/>
                <a:gd name="connsiteY5" fmla="*/ 538163 h 638175"/>
                <a:gd name="connsiteX6" fmla="*/ 154781 w 154781"/>
                <a:gd name="connsiteY6" fmla="*/ 638175 h 638175"/>
                <a:gd name="connsiteX0" fmla="*/ 0 w 154781"/>
                <a:gd name="connsiteY0" fmla="*/ 0 h 647700"/>
                <a:gd name="connsiteX1" fmla="*/ 16668 w 154781"/>
                <a:gd name="connsiteY1" fmla="*/ 69057 h 647700"/>
                <a:gd name="connsiteX2" fmla="*/ 35718 w 154781"/>
                <a:gd name="connsiteY2" fmla="*/ 166688 h 647700"/>
                <a:gd name="connsiteX3" fmla="*/ 59531 w 154781"/>
                <a:gd name="connsiteY3" fmla="*/ 278607 h 647700"/>
                <a:gd name="connsiteX4" fmla="*/ 92868 w 154781"/>
                <a:gd name="connsiteY4" fmla="*/ 402432 h 647700"/>
                <a:gd name="connsiteX5" fmla="*/ 123825 w 154781"/>
                <a:gd name="connsiteY5" fmla="*/ 538163 h 647700"/>
                <a:gd name="connsiteX6" fmla="*/ 154781 w 154781"/>
                <a:gd name="connsiteY6" fmla="*/ 64770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81" h="647700">
                  <a:moveTo>
                    <a:pt x="0" y="0"/>
                  </a:moveTo>
                  <a:lnTo>
                    <a:pt x="16668" y="69057"/>
                  </a:lnTo>
                  <a:lnTo>
                    <a:pt x="35718" y="166688"/>
                  </a:lnTo>
                  <a:lnTo>
                    <a:pt x="59531" y="278607"/>
                  </a:lnTo>
                  <a:lnTo>
                    <a:pt x="92868" y="402432"/>
                  </a:lnTo>
                  <a:lnTo>
                    <a:pt x="123825" y="538163"/>
                  </a:lnTo>
                  <a:lnTo>
                    <a:pt x="154781" y="6477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2350009" y="4975343"/>
              <a:ext cx="134223" cy="578840"/>
            </a:xfrm>
            <a:custGeom>
              <a:avLst/>
              <a:gdLst>
                <a:gd name="connsiteX0" fmla="*/ 0 w 171450"/>
                <a:gd name="connsiteY0" fmla="*/ 0 h 742950"/>
                <a:gd name="connsiteX1" fmla="*/ 23812 w 171450"/>
                <a:gd name="connsiteY1" fmla="*/ 114300 h 742950"/>
                <a:gd name="connsiteX2" fmla="*/ 52387 w 171450"/>
                <a:gd name="connsiteY2" fmla="*/ 264318 h 742950"/>
                <a:gd name="connsiteX3" fmla="*/ 80962 w 171450"/>
                <a:gd name="connsiteY3" fmla="*/ 371475 h 742950"/>
                <a:gd name="connsiteX4" fmla="*/ 107156 w 171450"/>
                <a:gd name="connsiteY4" fmla="*/ 504825 h 742950"/>
                <a:gd name="connsiteX5" fmla="*/ 150018 w 171450"/>
                <a:gd name="connsiteY5" fmla="*/ 640556 h 742950"/>
                <a:gd name="connsiteX6" fmla="*/ 171450 w 171450"/>
                <a:gd name="connsiteY6" fmla="*/ 742950 h 742950"/>
                <a:gd name="connsiteX0" fmla="*/ 0 w 150018"/>
                <a:gd name="connsiteY0" fmla="*/ 0 h 640556"/>
                <a:gd name="connsiteX1" fmla="*/ 23812 w 150018"/>
                <a:gd name="connsiteY1" fmla="*/ 114300 h 640556"/>
                <a:gd name="connsiteX2" fmla="*/ 52387 w 150018"/>
                <a:gd name="connsiteY2" fmla="*/ 264318 h 640556"/>
                <a:gd name="connsiteX3" fmla="*/ 80962 w 150018"/>
                <a:gd name="connsiteY3" fmla="*/ 371475 h 640556"/>
                <a:gd name="connsiteX4" fmla="*/ 107156 w 150018"/>
                <a:gd name="connsiteY4" fmla="*/ 504825 h 640556"/>
                <a:gd name="connsiteX5" fmla="*/ 150018 w 150018"/>
                <a:gd name="connsiteY5" fmla="*/ 640556 h 640556"/>
                <a:gd name="connsiteX0" fmla="*/ 0 w 152399"/>
                <a:gd name="connsiteY0" fmla="*/ 0 h 657225"/>
                <a:gd name="connsiteX1" fmla="*/ 23812 w 152399"/>
                <a:gd name="connsiteY1" fmla="*/ 114300 h 657225"/>
                <a:gd name="connsiteX2" fmla="*/ 52387 w 152399"/>
                <a:gd name="connsiteY2" fmla="*/ 264318 h 657225"/>
                <a:gd name="connsiteX3" fmla="*/ 80962 w 152399"/>
                <a:gd name="connsiteY3" fmla="*/ 371475 h 657225"/>
                <a:gd name="connsiteX4" fmla="*/ 107156 w 152399"/>
                <a:gd name="connsiteY4" fmla="*/ 504825 h 657225"/>
                <a:gd name="connsiteX5" fmla="*/ 152399 w 152399"/>
                <a:gd name="connsiteY5"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399" h="657225">
                  <a:moveTo>
                    <a:pt x="0" y="0"/>
                  </a:moveTo>
                  <a:lnTo>
                    <a:pt x="23812" y="114300"/>
                  </a:lnTo>
                  <a:lnTo>
                    <a:pt x="52387" y="264318"/>
                  </a:lnTo>
                  <a:lnTo>
                    <a:pt x="80962" y="371475"/>
                  </a:lnTo>
                  <a:lnTo>
                    <a:pt x="107156" y="504825"/>
                  </a:lnTo>
                  <a:lnTo>
                    <a:pt x="152399" y="6572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a:off x="2412926" y="4962759"/>
              <a:ext cx="192947" cy="658536"/>
            </a:xfrm>
            <a:custGeom>
              <a:avLst/>
              <a:gdLst>
                <a:gd name="connsiteX0" fmla="*/ 0 w 219075"/>
                <a:gd name="connsiteY0" fmla="*/ 0 h 747713"/>
                <a:gd name="connsiteX1" fmla="*/ 35719 w 219075"/>
                <a:gd name="connsiteY1" fmla="*/ 126206 h 747713"/>
                <a:gd name="connsiteX2" fmla="*/ 69056 w 219075"/>
                <a:gd name="connsiteY2" fmla="*/ 261938 h 747713"/>
                <a:gd name="connsiteX3" fmla="*/ 111919 w 219075"/>
                <a:gd name="connsiteY3" fmla="*/ 414338 h 747713"/>
                <a:gd name="connsiteX4" fmla="*/ 150019 w 219075"/>
                <a:gd name="connsiteY4" fmla="*/ 545306 h 747713"/>
                <a:gd name="connsiteX5" fmla="*/ 173831 w 219075"/>
                <a:gd name="connsiteY5" fmla="*/ 642938 h 747713"/>
                <a:gd name="connsiteX6" fmla="*/ 219075 w 219075"/>
                <a:gd name="connsiteY6" fmla="*/ 747713 h 74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075" h="747713">
                  <a:moveTo>
                    <a:pt x="0" y="0"/>
                  </a:moveTo>
                  <a:lnTo>
                    <a:pt x="35719" y="126206"/>
                  </a:lnTo>
                  <a:lnTo>
                    <a:pt x="69056" y="261938"/>
                  </a:lnTo>
                  <a:lnTo>
                    <a:pt x="111919" y="414338"/>
                  </a:lnTo>
                  <a:lnTo>
                    <a:pt x="150019" y="545306"/>
                  </a:lnTo>
                  <a:lnTo>
                    <a:pt x="173831" y="642938"/>
                  </a:lnTo>
                  <a:lnTo>
                    <a:pt x="219075" y="7477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2488427" y="4992121"/>
              <a:ext cx="182461" cy="633368"/>
            </a:xfrm>
            <a:custGeom>
              <a:avLst/>
              <a:gdLst>
                <a:gd name="connsiteX0" fmla="*/ 0 w 207169"/>
                <a:gd name="connsiteY0" fmla="*/ 0 h 719137"/>
                <a:gd name="connsiteX1" fmla="*/ 26194 w 207169"/>
                <a:gd name="connsiteY1" fmla="*/ 102393 h 719137"/>
                <a:gd name="connsiteX2" fmla="*/ 59531 w 207169"/>
                <a:gd name="connsiteY2" fmla="*/ 216693 h 719137"/>
                <a:gd name="connsiteX3" fmla="*/ 69056 w 207169"/>
                <a:gd name="connsiteY3" fmla="*/ 328612 h 719137"/>
                <a:gd name="connsiteX4" fmla="*/ 95250 w 207169"/>
                <a:gd name="connsiteY4" fmla="*/ 419100 h 719137"/>
                <a:gd name="connsiteX5" fmla="*/ 130969 w 207169"/>
                <a:gd name="connsiteY5" fmla="*/ 526256 h 719137"/>
                <a:gd name="connsiteX6" fmla="*/ 164306 w 207169"/>
                <a:gd name="connsiteY6" fmla="*/ 621506 h 719137"/>
                <a:gd name="connsiteX7" fmla="*/ 207169 w 207169"/>
                <a:gd name="connsiteY7" fmla="*/ 719137 h 71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9" h="719137">
                  <a:moveTo>
                    <a:pt x="0" y="0"/>
                  </a:moveTo>
                  <a:lnTo>
                    <a:pt x="26194" y="102393"/>
                  </a:lnTo>
                  <a:lnTo>
                    <a:pt x="59531" y="216693"/>
                  </a:lnTo>
                  <a:lnTo>
                    <a:pt x="69056" y="328612"/>
                  </a:lnTo>
                  <a:lnTo>
                    <a:pt x="95250" y="419100"/>
                  </a:lnTo>
                  <a:lnTo>
                    <a:pt x="130969" y="526256"/>
                  </a:lnTo>
                  <a:lnTo>
                    <a:pt x="164306" y="621506"/>
                  </a:lnTo>
                  <a:lnTo>
                    <a:pt x="207169" y="71913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2547150" y="4740451"/>
              <a:ext cx="226503" cy="937469"/>
            </a:xfrm>
            <a:custGeom>
              <a:avLst/>
              <a:gdLst>
                <a:gd name="connsiteX0" fmla="*/ 0 w 257175"/>
                <a:gd name="connsiteY0" fmla="*/ 0 h 1064418"/>
                <a:gd name="connsiteX1" fmla="*/ 19050 w 257175"/>
                <a:gd name="connsiteY1" fmla="*/ 100012 h 1064418"/>
                <a:gd name="connsiteX2" fmla="*/ 42863 w 257175"/>
                <a:gd name="connsiteY2" fmla="*/ 235743 h 1064418"/>
                <a:gd name="connsiteX3" fmla="*/ 80963 w 257175"/>
                <a:gd name="connsiteY3" fmla="*/ 409575 h 1064418"/>
                <a:gd name="connsiteX4" fmla="*/ 133350 w 257175"/>
                <a:gd name="connsiteY4" fmla="*/ 628650 h 1064418"/>
                <a:gd name="connsiteX5" fmla="*/ 183356 w 257175"/>
                <a:gd name="connsiteY5" fmla="*/ 838200 h 1064418"/>
                <a:gd name="connsiteX6" fmla="*/ 228600 w 257175"/>
                <a:gd name="connsiteY6" fmla="*/ 957262 h 1064418"/>
                <a:gd name="connsiteX7" fmla="*/ 228600 w 257175"/>
                <a:gd name="connsiteY7" fmla="*/ 978693 h 1064418"/>
                <a:gd name="connsiteX8" fmla="*/ 257175 w 257175"/>
                <a:gd name="connsiteY8" fmla="*/ 1064418 h 106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1064418">
                  <a:moveTo>
                    <a:pt x="0" y="0"/>
                  </a:moveTo>
                  <a:lnTo>
                    <a:pt x="19050" y="100012"/>
                  </a:lnTo>
                  <a:lnTo>
                    <a:pt x="42863" y="235743"/>
                  </a:lnTo>
                  <a:lnTo>
                    <a:pt x="80963" y="409575"/>
                  </a:lnTo>
                  <a:lnTo>
                    <a:pt x="133350" y="628650"/>
                  </a:lnTo>
                  <a:lnTo>
                    <a:pt x="183356" y="838200"/>
                  </a:lnTo>
                  <a:lnTo>
                    <a:pt x="228600" y="957262"/>
                  </a:lnTo>
                  <a:lnTo>
                    <a:pt x="228600" y="978693"/>
                  </a:lnTo>
                  <a:lnTo>
                    <a:pt x="257175" y="106441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2643624" y="4778201"/>
              <a:ext cx="216016" cy="935373"/>
            </a:xfrm>
            <a:custGeom>
              <a:avLst/>
              <a:gdLst>
                <a:gd name="connsiteX0" fmla="*/ 0 w 245268"/>
                <a:gd name="connsiteY0" fmla="*/ 0 h 1062038"/>
                <a:gd name="connsiteX1" fmla="*/ 21431 w 245268"/>
                <a:gd name="connsiteY1" fmla="*/ 138113 h 1062038"/>
                <a:gd name="connsiteX2" fmla="*/ 42862 w 245268"/>
                <a:gd name="connsiteY2" fmla="*/ 278606 h 1062038"/>
                <a:gd name="connsiteX3" fmla="*/ 71437 w 245268"/>
                <a:gd name="connsiteY3" fmla="*/ 433388 h 1062038"/>
                <a:gd name="connsiteX4" fmla="*/ 107156 w 245268"/>
                <a:gd name="connsiteY4" fmla="*/ 578644 h 1062038"/>
                <a:gd name="connsiteX5" fmla="*/ 138112 w 245268"/>
                <a:gd name="connsiteY5" fmla="*/ 719138 h 1062038"/>
                <a:gd name="connsiteX6" fmla="*/ 180975 w 245268"/>
                <a:gd name="connsiteY6" fmla="*/ 850106 h 1062038"/>
                <a:gd name="connsiteX7" fmla="*/ 204787 w 245268"/>
                <a:gd name="connsiteY7" fmla="*/ 959644 h 1062038"/>
                <a:gd name="connsiteX8" fmla="*/ 242887 w 245268"/>
                <a:gd name="connsiteY8" fmla="*/ 1062038 h 1062038"/>
                <a:gd name="connsiteX9" fmla="*/ 245268 w 245268"/>
                <a:gd name="connsiteY9" fmla="*/ 1062038 h 106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68" h="1062038">
                  <a:moveTo>
                    <a:pt x="0" y="0"/>
                  </a:moveTo>
                  <a:lnTo>
                    <a:pt x="21431" y="138113"/>
                  </a:lnTo>
                  <a:lnTo>
                    <a:pt x="42862" y="278606"/>
                  </a:lnTo>
                  <a:lnTo>
                    <a:pt x="71437" y="433388"/>
                  </a:lnTo>
                  <a:lnTo>
                    <a:pt x="107156" y="578644"/>
                  </a:lnTo>
                  <a:lnTo>
                    <a:pt x="138112" y="719138"/>
                  </a:lnTo>
                  <a:lnTo>
                    <a:pt x="180975" y="850106"/>
                  </a:lnTo>
                  <a:lnTo>
                    <a:pt x="204787" y="959644"/>
                  </a:lnTo>
                  <a:lnTo>
                    <a:pt x="242887" y="1062038"/>
                  </a:lnTo>
                  <a:lnTo>
                    <a:pt x="245268" y="106203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118"/>
            <p:cNvSpPr/>
            <p:nvPr/>
          </p:nvSpPr>
          <p:spPr>
            <a:xfrm>
              <a:off x="2708638" y="4753034"/>
              <a:ext cx="228601" cy="975220"/>
            </a:xfrm>
            <a:custGeom>
              <a:avLst/>
              <a:gdLst>
                <a:gd name="connsiteX0" fmla="*/ 0 w 259557"/>
                <a:gd name="connsiteY0" fmla="*/ 0 h 1107281"/>
                <a:gd name="connsiteX1" fmla="*/ 19050 w 259557"/>
                <a:gd name="connsiteY1" fmla="*/ 154781 h 1107281"/>
                <a:gd name="connsiteX2" fmla="*/ 42863 w 259557"/>
                <a:gd name="connsiteY2" fmla="*/ 311944 h 1107281"/>
                <a:gd name="connsiteX3" fmla="*/ 61913 w 259557"/>
                <a:gd name="connsiteY3" fmla="*/ 454819 h 1107281"/>
                <a:gd name="connsiteX4" fmla="*/ 90488 w 259557"/>
                <a:gd name="connsiteY4" fmla="*/ 623888 h 1107281"/>
                <a:gd name="connsiteX5" fmla="*/ 128588 w 259557"/>
                <a:gd name="connsiteY5" fmla="*/ 771525 h 1107281"/>
                <a:gd name="connsiteX6" fmla="*/ 169069 w 259557"/>
                <a:gd name="connsiteY6" fmla="*/ 904875 h 1107281"/>
                <a:gd name="connsiteX7" fmla="*/ 226219 w 259557"/>
                <a:gd name="connsiteY7" fmla="*/ 1035844 h 1107281"/>
                <a:gd name="connsiteX8" fmla="*/ 259557 w 259557"/>
                <a:gd name="connsiteY8" fmla="*/ 1107281 h 110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557" h="1107281">
                  <a:moveTo>
                    <a:pt x="0" y="0"/>
                  </a:moveTo>
                  <a:lnTo>
                    <a:pt x="19050" y="154781"/>
                  </a:lnTo>
                  <a:lnTo>
                    <a:pt x="42863" y="311944"/>
                  </a:lnTo>
                  <a:lnTo>
                    <a:pt x="61913" y="454819"/>
                  </a:lnTo>
                  <a:lnTo>
                    <a:pt x="90488" y="623888"/>
                  </a:lnTo>
                  <a:lnTo>
                    <a:pt x="128588" y="771525"/>
                  </a:lnTo>
                  <a:lnTo>
                    <a:pt x="169069" y="904875"/>
                  </a:lnTo>
                  <a:lnTo>
                    <a:pt x="226219" y="1035844"/>
                  </a:lnTo>
                  <a:lnTo>
                    <a:pt x="259557" y="11072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119"/>
            <p:cNvSpPr/>
            <p:nvPr/>
          </p:nvSpPr>
          <p:spPr>
            <a:xfrm>
              <a:off x="2828182" y="5006801"/>
              <a:ext cx="174071" cy="727745"/>
            </a:xfrm>
            <a:custGeom>
              <a:avLst/>
              <a:gdLst>
                <a:gd name="connsiteX0" fmla="*/ 0 w 197643"/>
                <a:gd name="connsiteY0" fmla="*/ 0 h 826294"/>
                <a:gd name="connsiteX1" fmla="*/ 33337 w 197643"/>
                <a:gd name="connsiteY1" fmla="*/ 154782 h 826294"/>
                <a:gd name="connsiteX2" fmla="*/ 64293 w 197643"/>
                <a:gd name="connsiteY2" fmla="*/ 290513 h 826294"/>
                <a:gd name="connsiteX3" fmla="*/ 102393 w 197643"/>
                <a:gd name="connsiteY3" fmla="*/ 450057 h 826294"/>
                <a:gd name="connsiteX4" fmla="*/ 133350 w 197643"/>
                <a:gd name="connsiteY4" fmla="*/ 597694 h 826294"/>
                <a:gd name="connsiteX5" fmla="*/ 161925 w 197643"/>
                <a:gd name="connsiteY5" fmla="*/ 702469 h 826294"/>
                <a:gd name="connsiteX6" fmla="*/ 197643 w 197643"/>
                <a:gd name="connsiteY6" fmla="*/ 826294 h 8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643" h="826294">
                  <a:moveTo>
                    <a:pt x="0" y="0"/>
                  </a:moveTo>
                  <a:lnTo>
                    <a:pt x="33337" y="154782"/>
                  </a:lnTo>
                  <a:lnTo>
                    <a:pt x="64293" y="290513"/>
                  </a:lnTo>
                  <a:lnTo>
                    <a:pt x="102393" y="450057"/>
                  </a:lnTo>
                  <a:lnTo>
                    <a:pt x="133350" y="597694"/>
                  </a:lnTo>
                  <a:lnTo>
                    <a:pt x="161925" y="702469"/>
                  </a:lnTo>
                  <a:lnTo>
                    <a:pt x="197643" y="8262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120"/>
            <p:cNvSpPr/>
            <p:nvPr/>
          </p:nvSpPr>
          <p:spPr>
            <a:xfrm>
              <a:off x="2895293" y="5038260"/>
              <a:ext cx="169877" cy="704675"/>
            </a:xfrm>
            <a:custGeom>
              <a:avLst/>
              <a:gdLst>
                <a:gd name="connsiteX0" fmla="*/ 0 w 192881"/>
                <a:gd name="connsiteY0" fmla="*/ 0 h 800100"/>
                <a:gd name="connsiteX1" fmla="*/ 38100 w 192881"/>
                <a:gd name="connsiteY1" fmla="*/ 157163 h 800100"/>
                <a:gd name="connsiteX2" fmla="*/ 92868 w 192881"/>
                <a:gd name="connsiteY2" fmla="*/ 461963 h 800100"/>
                <a:gd name="connsiteX3" fmla="*/ 154781 w 192881"/>
                <a:gd name="connsiteY3" fmla="*/ 683419 h 800100"/>
                <a:gd name="connsiteX4" fmla="*/ 192881 w 192881"/>
                <a:gd name="connsiteY4" fmla="*/ 800100 h 80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881" h="800100">
                  <a:moveTo>
                    <a:pt x="0" y="0"/>
                  </a:moveTo>
                  <a:lnTo>
                    <a:pt x="38100" y="157163"/>
                  </a:lnTo>
                  <a:lnTo>
                    <a:pt x="92868" y="461963"/>
                  </a:lnTo>
                  <a:lnTo>
                    <a:pt x="154781" y="683419"/>
                  </a:lnTo>
                  <a:lnTo>
                    <a:pt x="192881" y="8001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042100" y="5233303"/>
              <a:ext cx="146808" cy="413158"/>
            </a:xfrm>
            <a:custGeom>
              <a:avLst/>
              <a:gdLst>
                <a:gd name="connsiteX0" fmla="*/ 166688 w 166688"/>
                <a:gd name="connsiteY0" fmla="*/ 0 h 469107"/>
                <a:gd name="connsiteX1" fmla="*/ 166688 w 166688"/>
                <a:gd name="connsiteY1" fmla="*/ 0 h 469107"/>
                <a:gd name="connsiteX2" fmla="*/ 123825 w 166688"/>
                <a:gd name="connsiteY2" fmla="*/ 159544 h 469107"/>
                <a:gd name="connsiteX3" fmla="*/ 123825 w 166688"/>
                <a:gd name="connsiteY3" fmla="*/ 180975 h 469107"/>
                <a:gd name="connsiteX4" fmla="*/ 73819 w 166688"/>
                <a:gd name="connsiteY4" fmla="*/ 335757 h 469107"/>
                <a:gd name="connsiteX5" fmla="*/ 33338 w 166688"/>
                <a:gd name="connsiteY5" fmla="*/ 416719 h 469107"/>
                <a:gd name="connsiteX6" fmla="*/ 0 w 166688"/>
                <a:gd name="connsiteY6" fmla="*/ 469107 h 46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469107">
                  <a:moveTo>
                    <a:pt x="166688" y="0"/>
                  </a:moveTo>
                  <a:lnTo>
                    <a:pt x="166688" y="0"/>
                  </a:lnTo>
                  <a:lnTo>
                    <a:pt x="123825" y="159544"/>
                  </a:lnTo>
                  <a:lnTo>
                    <a:pt x="123825" y="180975"/>
                  </a:lnTo>
                  <a:lnTo>
                    <a:pt x="73819" y="335757"/>
                  </a:lnTo>
                  <a:lnTo>
                    <a:pt x="33338" y="416719"/>
                  </a:lnTo>
                  <a:lnTo>
                    <a:pt x="0" y="46910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3069364" y="5262665"/>
              <a:ext cx="335560" cy="432032"/>
            </a:xfrm>
            <a:custGeom>
              <a:avLst/>
              <a:gdLst>
                <a:gd name="connsiteX0" fmla="*/ 381000 w 381000"/>
                <a:gd name="connsiteY0" fmla="*/ 0 h 490537"/>
                <a:gd name="connsiteX1" fmla="*/ 342900 w 381000"/>
                <a:gd name="connsiteY1" fmla="*/ 147637 h 490537"/>
                <a:gd name="connsiteX2" fmla="*/ 261938 w 381000"/>
                <a:gd name="connsiteY2" fmla="*/ 304800 h 490537"/>
                <a:gd name="connsiteX3" fmla="*/ 190500 w 381000"/>
                <a:gd name="connsiteY3" fmla="*/ 400050 h 490537"/>
                <a:gd name="connsiteX4" fmla="*/ 126207 w 381000"/>
                <a:gd name="connsiteY4" fmla="*/ 442912 h 490537"/>
                <a:gd name="connsiteX5" fmla="*/ 0 w 381000"/>
                <a:gd name="connsiteY5" fmla="*/ 490537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90537">
                  <a:moveTo>
                    <a:pt x="381000" y="0"/>
                  </a:moveTo>
                  <a:lnTo>
                    <a:pt x="342900" y="147637"/>
                  </a:lnTo>
                  <a:lnTo>
                    <a:pt x="261938" y="304800"/>
                  </a:lnTo>
                  <a:lnTo>
                    <a:pt x="190500" y="400050"/>
                  </a:lnTo>
                  <a:lnTo>
                    <a:pt x="126207" y="442912"/>
                  </a:lnTo>
                  <a:lnTo>
                    <a:pt x="0" y="49053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2840765" y="4790785"/>
              <a:ext cx="757106" cy="1012970"/>
            </a:xfrm>
            <a:custGeom>
              <a:avLst/>
              <a:gdLst>
                <a:gd name="connsiteX0" fmla="*/ 0 w 859631"/>
                <a:gd name="connsiteY0" fmla="*/ 0 h 1150143"/>
                <a:gd name="connsiteX1" fmla="*/ 30956 w 859631"/>
                <a:gd name="connsiteY1" fmla="*/ 78581 h 1150143"/>
                <a:gd name="connsiteX2" fmla="*/ 66675 w 859631"/>
                <a:gd name="connsiteY2" fmla="*/ 166687 h 1150143"/>
                <a:gd name="connsiteX3" fmla="*/ 109538 w 859631"/>
                <a:gd name="connsiteY3" fmla="*/ 235743 h 1150143"/>
                <a:gd name="connsiteX4" fmla="*/ 166688 w 859631"/>
                <a:gd name="connsiteY4" fmla="*/ 280987 h 1150143"/>
                <a:gd name="connsiteX5" fmla="*/ 202406 w 859631"/>
                <a:gd name="connsiteY5" fmla="*/ 290512 h 1150143"/>
                <a:gd name="connsiteX6" fmla="*/ 252413 w 859631"/>
                <a:gd name="connsiteY6" fmla="*/ 276225 h 1150143"/>
                <a:gd name="connsiteX7" fmla="*/ 311944 w 859631"/>
                <a:gd name="connsiteY7" fmla="*/ 273843 h 1150143"/>
                <a:gd name="connsiteX8" fmla="*/ 352425 w 859631"/>
                <a:gd name="connsiteY8" fmla="*/ 273843 h 1150143"/>
                <a:gd name="connsiteX9" fmla="*/ 426244 w 859631"/>
                <a:gd name="connsiteY9" fmla="*/ 297656 h 1150143"/>
                <a:gd name="connsiteX10" fmla="*/ 514350 w 859631"/>
                <a:gd name="connsiteY10" fmla="*/ 340518 h 1150143"/>
                <a:gd name="connsiteX11" fmla="*/ 581025 w 859631"/>
                <a:gd name="connsiteY11" fmla="*/ 407193 h 1150143"/>
                <a:gd name="connsiteX12" fmla="*/ 628650 w 859631"/>
                <a:gd name="connsiteY12" fmla="*/ 485775 h 1150143"/>
                <a:gd name="connsiteX13" fmla="*/ 657225 w 859631"/>
                <a:gd name="connsiteY13" fmla="*/ 597693 h 1150143"/>
                <a:gd name="connsiteX14" fmla="*/ 707231 w 859631"/>
                <a:gd name="connsiteY14" fmla="*/ 766762 h 1150143"/>
                <a:gd name="connsiteX15" fmla="*/ 769144 w 859631"/>
                <a:gd name="connsiteY15" fmla="*/ 954881 h 1150143"/>
                <a:gd name="connsiteX16" fmla="*/ 804863 w 859631"/>
                <a:gd name="connsiteY16" fmla="*/ 1045368 h 1150143"/>
                <a:gd name="connsiteX17" fmla="*/ 859631 w 859631"/>
                <a:gd name="connsiteY17" fmla="*/ 1150143 h 115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9631" h="1150143">
                  <a:moveTo>
                    <a:pt x="0" y="0"/>
                  </a:moveTo>
                  <a:lnTo>
                    <a:pt x="30956" y="78581"/>
                  </a:lnTo>
                  <a:lnTo>
                    <a:pt x="66675" y="166687"/>
                  </a:lnTo>
                  <a:lnTo>
                    <a:pt x="109538" y="235743"/>
                  </a:lnTo>
                  <a:lnTo>
                    <a:pt x="166688" y="280987"/>
                  </a:lnTo>
                  <a:lnTo>
                    <a:pt x="202406" y="290512"/>
                  </a:lnTo>
                  <a:lnTo>
                    <a:pt x="252413" y="276225"/>
                  </a:lnTo>
                  <a:lnTo>
                    <a:pt x="311944" y="273843"/>
                  </a:lnTo>
                  <a:lnTo>
                    <a:pt x="352425" y="273843"/>
                  </a:lnTo>
                  <a:lnTo>
                    <a:pt x="426244" y="297656"/>
                  </a:lnTo>
                  <a:lnTo>
                    <a:pt x="514350" y="340518"/>
                  </a:lnTo>
                  <a:lnTo>
                    <a:pt x="581025" y="407193"/>
                  </a:lnTo>
                  <a:lnTo>
                    <a:pt x="628650" y="485775"/>
                  </a:lnTo>
                  <a:lnTo>
                    <a:pt x="657225" y="597693"/>
                  </a:lnTo>
                  <a:lnTo>
                    <a:pt x="707231" y="766762"/>
                  </a:lnTo>
                  <a:lnTo>
                    <a:pt x="769144" y="954881"/>
                  </a:lnTo>
                  <a:lnTo>
                    <a:pt x="804863" y="1045368"/>
                  </a:lnTo>
                  <a:lnTo>
                    <a:pt x="859631" y="115014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2930946" y="4704797"/>
              <a:ext cx="119543" cy="329268"/>
            </a:xfrm>
            <a:custGeom>
              <a:avLst/>
              <a:gdLst>
                <a:gd name="connsiteX0" fmla="*/ 0 w 135731"/>
                <a:gd name="connsiteY0" fmla="*/ 0 h 373857"/>
                <a:gd name="connsiteX1" fmla="*/ 30956 w 135731"/>
                <a:gd name="connsiteY1" fmla="*/ 126207 h 373857"/>
                <a:gd name="connsiteX2" fmla="*/ 61912 w 135731"/>
                <a:gd name="connsiteY2" fmla="*/ 226219 h 373857"/>
                <a:gd name="connsiteX3" fmla="*/ 92869 w 135731"/>
                <a:gd name="connsiteY3" fmla="*/ 309563 h 373857"/>
                <a:gd name="connsiteX4" fmla="*/ 135731 w 135731"/>
                <a:gd name="connsiteY4" fmla="*/ 373857 h 37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31" h="373857">
                  <a:moveTo>
                    <a:pt x="0" y="0"/>
                  </a:moveTo>
                  <a:lnTo>
                    <a:pt x="30956" y="126207"/>
                  </a:lnTo>
                  <a:lnTo>
                    <a:pt x="61912" y="226219"/>
                  </a:lnTo>
                  <a:lnTo>
                    <a:pt x="92869" y="309563"/>
                  </a:lnTo>
                  <a:lnTo>
                    <a:pt x="135731" y="37385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3048392" y="4711089"/>
              <a:ext cx="119543" cy="327171"/>
            </a:xfrm>
            <a:custGeom>
              <a:avLst/>
              <a:gdLst>
                <a:gd name="connsiteX0" fmla="*/ 0 w 135731"/>
                <a:gd name="connsiteY0" fmla="*/ 0 h 371475"/>
                <a:gd name="connsiteX1" fmla="*/ 14287 w 135731"/>
                <a:gd name="connsiteY1" fmla="*/ 107156 h 371475"/>
                <a:gd name="connsiteX2" fmla="*/ 33337 w 135731"/>
                <a:gd name="connsiteY2" fmla="*/ 200025 h 371475"/>
                <a:gd name="connsiteX3" fmla="*/ 50006 w 135731"/>
                <a:gd name="connsiteY3" fmla="*/ 278606 h 371475"/>
                <a:gd name="connsiteX4" fmla="*/ 71437 w 135731"/>
                <a:gd name="connsiteY4" fmla="*/ 335756 h 371475"/>
                <a:gd name="connsiteX5" fmla="*/ 135731 w 135731"/>
                <a:gd name="connsiteY5" fmla="*/ 3714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731" h="371475">
                  <a:moveTo>
                    <a:pt x="0" y="0"/>
                  </a:moveTo>
                  <a:lnTo>
                    <a:pt x="14287" y="107156"/>
                  </a:lnTo>
                  <a:lnTo>
                    <a:pt x="33337" y="200025"/>
                  </a:lnTo>
                  <a:lnTo>
                    <a:pt x="50006" y="278606"/>
                  </a:lnTo>
                  <a:lnTo>
                    <a:pt x="71437" y="335756"/>
                  </a:lnTo>
                  <a:lnTo>
                    <a:pt x="135731" y="3714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3117601" y="4727867"/>
              <a:ext cx="119543" cy="333463"/>
            </a:xfrm>
            <a:custGeom>
              <a:avLst/>
              <a:gdLst>
                <a:gd name="connsiteX0" fmla="*/ 0 w 135731"/>
                <a:gd name="connsiteY0" fmla="*/ 0 h 378619"/>
                <a:gd name="connsiteX1" fmla="*/ 30956 w 135731"/>
                <a:gd name="connsiteY1" fmla="*/ 109538 h 378619"/>
                <a:gd name="connsiteX2" fmla="*/ 52388 w 135731"/>
                <a:gd name="connsiteY2" fmla="*/ 192881 h 378619"/>
                <a:gd name="connsiteX3" fmla="*/ 83344 w 135731"/>
                <a:gd name="connsiteY3" fmla="*/ 288131 h 378619"/>
                <a:gd name="connsiteX4" fmla="*/ 135731 w 135731"/>
                <a:gd name="connsiteY4" fmla="*/ 378619 h 378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31" h="378619">
                  <a:moveTo>
                    <a:pt x="0" y="0"/>
                  </a:moveTo>
                  <a:lnTo>
                    <a:pt x="30956" y="109538"/>
                  </a:lnTo>
                  <a:lnTo>
                    <a:pt x="52388" y="192881"/>
                  </a:lnTo>
                  <a:lnTo>
                    <a:pt x="83344" y="288131"/>
                  </a:lnTo>
                  <a:lnTo>
                    <a:pt x="135731" y="3786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3253922" y="4706895"/>
              <a:ext cx="106960" cy="459296"/>
            </a:xfrm>
            <a:custGeom>
              <a:avLst/>
              <a:gdLst>
                <a:gd name="connsiteX0" fmla="*/ 0 w 121444"/>
                <a:gd name="connsiteY0" fmla="*/ 0 h 521493"/>
                <a:gd name="connsiteX1" fmla="*/ 30957 w 121444"/>
                <a:gd name="connsiteY1" fmla="*/ 178593 h 521493"/>
                <a:gd name="connsiteX2" fmla="*/ 59532 w 121444"/>
                <a:gd name="connsiteY2" fmla="*/ 347662 h 521493"/>
                <a:gd name="connsiteX3" fmla="*/ 121444 w 121444"/>
                <a:gd name="connsiteY3" fmla="*/ 521493 h 521493"/>
              </a:gdLst>
              <a:ahLst/>
              <a:cxnLst>
                <a:cxn ang="0">
                  <a:pos x="connsiteX0" y="connsiteY0"/>
                </a:cxn>
                <a:cxn ang="0">
                  <a:pos x="connsiteX1" y="connsiteY1"/>
                </a:cxn>
                <a:cxn ang="0">
                  <a:pos x="connsiteX2" y="connsiteY2"/>
                </a:cxn>
                <a:cxn ang="0">
                  <a:pos x="connsiteX3" y="connsiteY3"/>
                </a:cxn>
              </a:cxnLst>
              <a:rect l="l" t="t" r="r" b="b"/>
              <a:pathLst>
                <a:path w="121444" h="521493">
                  <a:moveTo>
                    <a:pt x="0" y="0"/>
                  </a:moveTo>
                  <a:lnTo>
                    <a:pt x="30957" y="178593"/>
                  </a:lnTo>
                  <a:lnTo>
                    <a:pt x="59532" y="347662"/>
                  </a:lnTo>
                  <a:lnTo>
                    <a:pt x="121444" y="52149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3365077" y="4849508"/>
              <a:ext cx="77598" cy="524311"/>
            </a:xfrm>
            <a:custGeom>
              <a:avLst/>
              <a:gdLst>
                <a:gd name="connsiteX0" fmla="*/ 0 w 88106"/>
                <a:gd name="connsiteY0" fmla="*/ 0 h 595312"/>
                <a:gd name="connsiteX1" fmla="*/ 0 w 88106"/>
                <a:gd name="connsiteY1" fmla="*/ 0 h 595312"/>
                <a:gd name="connsiteX2" fmla="*/ 33337 w 88106"/>
                <a:gd name="connsiteY2" fmla="*/ 247650 h 595312"/>
                <a:gd name="connsiteX3" fmla="*/ 33337 w 88106"/>
                <a:gd name="connsiteY3" fmla="*/ 280987 h 595312"/>
                <a:gd name="connsiteX4" fmla="*/ 64293 w 88106"/>
                <a:gd name="connsiteY4" fmla="*/ 459581 h 595312"/>
                <a:gd name="connsiteX5" fmla="*/ 88106 w 88106"/>
                <a:gd name="connsiteY5" fmla="*/ 595312 h 59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595312">
                  <a:moveTo>
                    <a:pt x="0" y="0"/>
                  </a:moveTo>
                  <a:lnTo>
                    <a:pt x="0" y="0"/>
                  </a:lnTo>
                  <a:lnTo>
                    <a:pt x="33337" y="247650"/>
                  </a:lnTo>
                  <a:lnTo>
                    <a:pt x="33337" y="280987"/>
                  </a:lnTo>
                  <a:lnTo>
                    <a:pt x="64293" y="459581"/>
                  </a:lnTo>
                  <a:lnTo>
                    <a:pt x="88106" y="59531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3734192" y="5086496"/>
              <a:ext cx="98570" cy="738231"/>
            </a:xfrm>
            <a:custGeom>
              <a:avLst/>
              <a:gdLst>
                <a:gd name="connsiteX0" fmla="*/ 111918 w 111918"/>
                <a:gd name="connsiteY0" fmla="*/ 0 h 838200"/>
                <a:gd name="connsiteX1" fmla="*/ 102393 w 111918"/>
                <a:gd name="connsiteY1" fmla="*/ 145256 h 838200"/>
                <a:gd name="connsiteX2" fmla="*/ 88106 w 111918"/>
                <a:gd name="connsiteY2" fmla="*/ 300037 h 838200"/>
                <a:gd name="connsiteX3" fmla="*/ 66675 w 111918"/>
                <a:gd name="connsiteY3" fmla="*/ 440531 h 838200"/>
                <a:gd name="connsiteX4" fmla="*/ 54768 w 111918"/>
                <a:gd name="connsiteY4" fmla="*/ 561975 h 838200"/>
                <a:gd name="connsiteX5" fmla="*/ 45243 w 111918"/>
                <a:gd name="connsiteY5" fmla="*/ 707231 h 838200"/>
                <a:gd name="connsiteX6" fmla="*/ 0 w 111918"/>
                <a:gd name="connsiteY6"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918" h="838200">
                  <a:moveTo>
                    <a:pt x="111918" y="0"/>
                  </a:moveTo>
                  <a:lnTo>
                    <a:pt x="102393" y="145256"/>
                  </a:lnTo>
                  <a:lnTo>
                    <a:pt x="88106" y="300037"/>
                  </a:lnTo>
                  <a:lnTo>
                    <a:pt x="66675" y="440531"/>
                  </a:lnTo>
                  <a:lnTo>
                    <a:pt x="54768" y="561975"/>
                  </a:lnTo>
                  <a:lnTo>
                    <a:pt x="45243" y="707231"/>
                  </a:lnTo>
                  <a:lnTo>
                    <a:pt x="0" y="8382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3440577" y="4683825"/>
              <a:ext cx="432033" cy="398477"/>
            </a:xfrm>
            <a:custGeom>
              <a:avLst/>
              <a:gdLst>
                <a:gd name="connsiteX0" fmla="*/ 0 w 488156"/>
                <a:gd name="connsiteY0" fmla="*/ 0 h 445293"/>
                <a:gd name="connsiteX1" fmla="*/ 26194 w 488156"/>
                <a:gd name="connsiteY1" fmla="*/ 119062 h 445293"/>
                <a:gd name="connsiteX2" fmla="*/ 73819 w 488156"/>
                <a:gd name="connsiteY2" fmla="*/ 228600 h 445293"/>
                <a:gd name="connsiteX3" fmla="*/ 80962 w 488156"/>
                <a:gd name="connsiteY3" fmla="*/ 247650 h 445293"/>
                <a:gd name="connsiteX4" fmla="*/ 219075 w 488156"/>
                <a:gd name="connsiteY4" fmla="*/ 385762 h 445293"/>
                <a:gd name="connsiteX5" fmla="*/ 309562 w 488156"/>
                <a:gd name="connsiteY5" fmla="*/ 435768 h 445293"/>
                <a:gd name="connsiteX6" fmla="*/ 411956 w 488156"/>
                <a:gd name="connsiteY6" fmla="*/ 445293 h 445293"/>
                <a:gd name="connsiteX7" fmla="*/ 488156 w 488156"/>
                <a:gd name="connsiteY7" fmla="*/ 440531 h 445293"/>
                <a:gd name="connsiteX0" fmla="*/ 0 w 488156"/>
                <a:gd name="connsiteY0" fmla="*/ 0 h 445293"/>
                <a:gd name="connsiteX1" fmla="*/ 26194 w 488156"/>
                <a:gd name="connsiteY1" fmla="*/ 119062 h 445293"/>
                <a:gd name="connsiteX2" fmla="*/ 73819 w 488156"/>
                <a:gd name="connsiteY2" fmla="*/ 228600 h 445293"/>
                <a:gd name="connsiteX3" fmla="*/ 80962 w 488156"/>
                <a:gd name="connsiteY3" fmla="*/ 247650 h 445293"/>
                <a:gd name="connsiteX4" fmla="*/ 169069 w 488156"/>
                <a:gd name="connsiteY4" fmla="*/ 357187 h 445293"/>
                <a:gd name="connsiteX5" fmla="*/ 219075 w 488156"/>
                <a:gd name="connsiteY5" fmla="*/ 385762 h 445293"/>
                <a:gd name="connsiteX6" fmla="*/ 309562 w 488156"/>
                <a:gd name="connsiteY6" fmla="*/ 435768 h 445293"/>
                <a:gd name="connsiteX7" fmla="*/ 411956 w 488156"/>
                <a:gd name="connsiteY7" fmla="*/ 445293 h 445293"/>
                <a:gd name="connsiteX8" fmla="*/ 488156 w 488156"/>
                <a:gd name="connsiteY8" fmla="*/ 440531 h 445293"/>
                <a:gd name="connsiteX0" fmla="*/ 0 w 488156"/>
                <a:gd name="connsiteY0" fmla="*/ 0 h 445293"/>
                <a:gd name="connsiteX1" fmla="*/ 26194 w 488156"/>
                <a:gd name="connsiteY1" fmla="*/ 119062 h 445293"/>
                <a:gd name="connsiteX2" fmla="*/ 73819 w 488156"/>
                <a:gd name="connsiteY2" fmla="*/ 228600 h 445293"/>
                <a:gd name="connsiteX3" fmla="*/ 95249 w 488156"/>
                <a:gd name="connsiteY3" fmla="*/ 261937 h 445293"/>
                <a:gd name="connsiteX4" fmla="*/ 169069 w 488156"/>
                <a:gd name="connsiteY4" fmla="*/ 357187 h 445293"/>
                <a:gd name="connsiteX5" fmla="*/ 219075 w 488156"/>
                <a:gd name="connsiteY5" fmla="*/ 385762 h 445293"/>
                <a:gd name="connsiteX6" fmla="*/ 309562 w 488156"/>
                <a:gd name="connsiteY6" fmla="*/ 435768 h 445293"/>
                <a:gd name="connsiteX7" fmla="*/ 411956 w 488156"/>
                <a:gd name="connsiteY7" fmla="*/ 445293 h 445293"/>
                <a:gd name="connsiteX8" fmla="*/ 488156 w 488156"/>
                <a:gd name="connsiteY8" fmla="*/ 440531 h 445293"/>
                <a:gd name="connsiteX0" fmla="*/ 0 w 490537"/>
                <a:gd name="connsiteY0" fmla="*/ 0 h 452437"/>
                <a:gd name="connsiteX1" fmla="*/ 28575 w 490537"/>
                <a:gd name="connsiteY1" fmla="*/ 126206 h 452437"/>
                <a:gd name="connsiteX2" fmla="*/ 76200 w 490537"/>
                <a:gd name="connsiteY2" fmla="*/ 235744 h 452437"/>
                <a:gd name="connsiteX3" fmla="*/ 97630 w 490537"/>
                <a:gd name="connsiteY3" fmla="*/ 269081 h 452437"/>
                <a:gd name="connsiteX4" fmla="*/ 171450 w 490537"/>
                <a:gd name="connsiteY4" fmla="*/ 364331 h 452437"/>
                <a:gd name="connsiteX5" fmla="*/ 221456 w 490537"/>
                <a:gd name="connsiteY5" fmla="*/ 392906 h 452437"/>
                <a:gd name="connsiteX6" fmla="*/ 311943 w 490537"/>
                <a:gd name="connsiteY6" fmla="*/ 442912 h 452437"/>
                <a:gd name="connsiteX7" fmla="*/ 414337 w 490537"/>
                <a:gd name="connsiteY7" fmla="*/ 452437 h 452437"/>
                <a:gd name="connsiteX8" fmla="*/ 490537 w 490537"/>
                <a:gd name="connsiteY8" fmla="*/ 447675 h 4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537" h="452437">
                  <a:moveTo>
                    <a:pt x="0" y="0"/>
                  </a:moveTo>
                  <a:lnTo>
                    <a:pt x="28575" y="126206"/>
                  </a:lnTo>
                  <a:lnTo>
                    <a:pt x="76200" y="235744"/>
                  </a:lnTo>
                  <a:cubicBezTo>
                    <a:pt x="78581" y="242094"/>
                    <a:pt x="81755" y="247650"/>
                    <a:pt x="97630" y="269081"/>
                  </a:cubicBezTo>
                  <a:cubicBezTo>
                    <a:pt x="113505" y="290512"/>
                    <a:pt x="140494" y="334169"/>
                    <a:pt x="171450" y="364331"/>
                  </a:cubicBezTo>
                  <a:lnTo>
                    <a:pt x="221456" y="392906"/>
                  </a:lnTo>
                  <a:lnTo>
                    <a:pt x="311943" y="442912"/>
                  </a:lnTo>
                  <a:lnTo>
                    <a:pt x="414337" y="452437"/>
                  </a:lnTo>
                  <a:lnTo>
                    <a:pt x="490537" y="4476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3566412" y="4815952"/>
              <a:ext cx="96474" cy="230698"/>
            </a:xfrm>
            <a:custGeom>
              <a:avLst/>
              <a:gdLst>
                <a:gd name="connsiteX0" fmla="*/ 0 w 145256"/>
                <a:gd name="connsiteY0" fmla="*/ 0 h 347663"/>
                <a:gd name="connsiteX1" fmla="*/ 14288 w 145256"/>
                <a:gd name="connsiteY1" fmla="*/ 100013 h 347663"/>
                <a:gd name="connsiteX2" fmla="*/ 38100 w 145256"/>
                <a:gd name="connsiteY2" fmla="*/ 185738 h 347663"/>
                <a:gd name="connsiteX3" fmla="*/ 80963 w 145256"/>
                <a:gd name="connsiteY3" fmla="*/ 266700 h 347663"/>
                <a:gd name="connsiteX4" fmla="*/ 145256 w 145256"/>
                <a:gd name="connsiteY4" fmla="*/ 347663 h 347663"/>
                <a:gd name="connsiteX0" fmla="*/ 0 w 145256"/>
                <a:gd name="connsiteY0" fmla="*/ 0 h 347663"/>
                <a:gd name="connsiteX1" fmla="*/ 26194 w 145256"/>
                <a:gd name="connsiteY1" fmla="*/ 109538 h 347663"/>
                <a:gd name="connsiteX2" fmla="*/ 38100 w 145256"/>
                <a:gd name="connsiteY2" fmla="*/ 185738 h 347663"/>
                <a:gd name="connsiteX3" fmla="*/ 80963 w 145256"/>
                <a:gd name="connsiteY3" fmla="*/ 266700 h 347663"/>
                <a:gd name="connsiteX4" fmla="*/ 145256 w 145256"/>
                <a:gd name="connsiteY4" fmla="*/ 347663 h 347663"/>
                <a:gd name="connsiteX0" fmla="*/ 0 w 145256"/>
                <a:gd name="connsiteY0" fmla="*/ 0 h 347663"/>
                <a:gd name="connsiteX1" fmla="*/ 26194 w 145256"/>
                <a:gd name="connsiteY1" fmla="*/ 109538 h 347663"/>
                <a:gd name="connsiteX2" fmla="*/ 54769 w 145256"/>
                <a:gd name="connsiteY2" fmla="*/ 197644 h 347663"/>
                <a:gd name="connsiteX3" fmla="*/ 80963 w 145256"/>
                <a:gd name="connsiteY3" fmla="*/ 266700 h 347663"/>
                <a:gd name="connsiteX4" fmla="*/ 145256 w 145256"/>
                <a:gd name="connsiteY4" fmla="*/ 347663 h 347663"/>
                <a:gd name="connsiteX0" fmla="*/ 0 w 121444"/>
                <a:gd name="connsiteY0" fmla="*/ 0 h 276225"/>
                <a:gd name="connsiteX1" fmla="*/ 2382 w 121444"/>
                <a:gd name="connsiteY1" fmla="*/ 38100 h 276225"/>
                <a:gd name="connsiteX2" fmla="*/ 30957 w 121444"/>
                <a:gd name="connsiteY2" fmla="*/ 126206 h 276225"/>
                <a:gd name="connsiteX3" fmla="*/ 57151 w 121444"/>
                <a:gd name="connsiteY3" fmla="*/ 195262 h 276225"/>
                <a:gd name="connsiteX4" fmla="*/ 121444 w 121444"/>
                <a:gd name="connsiteY4" fmla="*/ 276225 h 276225"/>
                <a:gd name="connsiteX0" fmla="*/ 0 w 109538"/>
                <a:gd name="connsiteY0" fmla="*/ 0 h 261938"/>
                <a:gd name="connsiteX1" fmla="*/ 2382 w 109538"/>
                <a:gd name="connsiteY1" fmla="*/ 38100 h 261938"/>
                <a:gd name="connsiteX2" fmla="*/ 30957 w 109538"/>
                <a:gd name="connsiteY2" fmla="*/ 126206 h 261938"/>
                <a:gd name="connsiteX3" fmla="*/ 57151 w 109538"/>
                <a:gd name="connsiteY3" fmla="*/ 195262 h 261938"/>
                <a:gd name="connsiteX4" fmla="*/ 109538 w 109538"/>
                <a:gd name="connsiteY4" fmla="*/ 261938 h 26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8" h="261938">
                  <a:moveTo>
                    <a:pt x="0" y="0"/>
                  </a:moveTo>
                  <a:lnTo>
                    <a:pt x="2382" y="38100"/>
                  </a:lnTo>
                  <a:lnTo>
                    <a:pt x="30957" y="126206"/>
                  </a:lnTo>
                  <a:lnTo>
                    <a:pt x="57151" y="195262"/>
                  </a:lnTo>
                  <a:lnTo>
                    <a:pt x="109538" y="26193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3652400" y="4811757"/>
              <a:ext cx="127932" cy="268448"/>
            </a:xfrm>
            <a:custGeom>
              <a:avLst/>
              <a:gdLst>
                <a:gd name="connsiteX0" fmla="*/ 0 w 150019"/>
                <a:gd name="connsiteY0" fmla="*/ 0 h 311944"/>
                <a:gd name="connsiteX1" fmla="*/ 23812 w 150019"/>
                <a:gd name="connsiteY1" fmla="*/ 71438 h 311944"/>
                <a:gd name="connsiteX2" fmla="*/ 45244 w 150019"/>
                <a:gd name="connsiteY2" fmla="*/ 142875 h 311944"/>
                <a:gd name="connsiteX3" fmla="*/ 90487 w 150019"/>
                <a:gd name="connsiteY3" fmla="*/ 228600 h 311944"/>
                <a:gd name="connsiteX4" fmla="*/ 150019 w 150019"/>
                <a:gd name="connsiteY4" fmla="*/ 311944 h 311944"/>
                <a:gd name="connsiteX0" fmla="*/ 0 w 145256"/>
                <a:gd name="connsiteY0" fmla="*/ 0 h 304800"/>
                <a:gd name="connsiteX1" fmla="*/ 23812 w 145256"/>
                <a:gd name="connsiteY1" fmla="*/ 71438 h 304800"/>
                <a:gd name="connsiteX2" fmla="*/ 45244 w 145256"/>
                <a:gd name="connsiteY2" fmla="*/ 142875 h 304800"/>
                <a:gd name="connsiteX3" fmla="*/ 90487 w 145256"/>
                <a:gd name="connsiteY3" fmla="*/ 228600 h 304800"/>
                <a:gd name="connsiteX4" fmla="*/ 145256 w 145256"/>
                <a:gd name="connsiteY4" fmla="*/ 30480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56" h="304800">
                  <a:moveTo>
                    <a:pt x="0" y="0"/>
                  </a:moveTo>
                  <a:lnTo>
                    <a:pt x="23812" y="71438"/>
                  </a:lnTo>
                  <a:lnTo>
                    <a:pt x="45244" y="142875"/>
                  </a:lnTo>
                  <a:lnTo>
                    <a:pt x="90487" y="228600"/>
                  </a:lnTo>
                  <a:lnTo>
                    <a:pt x="145256" y="3048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1385274" y="4683825"/>
              <a:ext cx="1174459" cy="121640"/>
            </a:xfrm>
            <a:custGeom>
              <a:avLst/>
              <a:gdLst>
                <a:gd name="connsiteX0" fmla="*/ 0 w 1319213"/>
                <a:gd name="connsiteY0" fmla="*/ 0 h 130968"/>
                <a:gd name="connsiteX1" fmla="*/ 235744 w 1319213"/>
                <a:gd name="connsiteY1" fmla="*/ 28575 h 130968"/>
                <a:gd name="connsiteX2" fmla="*/ 411956 w 1319213"/>
                <a:gd name="connsiteY2" fmla="*/ 47625 h 130968"/>
                <a:gd name="connsiteX3" fmla="*/ 652463 w 1319213"/>
                <a:gd name="connsiteY3" fmla="*/ 76200 h 130968"/>
                <a:gd name="connsiteX4" fmla="*/ 835819 w 1319213"/>
                <a:gd name="connsiteY4" fmla="*/ 92868 h 130968"/>
                <a:gd name="connsiteX5" fmla="*/ 971550 w 1319213"/>
                <a:gd name="connsiteY5" fmla="*/ 100012 h 130968"/>
                <a:gd name="connsiteX6" fmla="*/ 1112044 w 1319213"/>
                <a:gd name="connsiteY6" fmla="*/ 123825 h 130968"/>
                <a:gd name="connsiteX7" fmla="*/ 1223963 w 1319213"/>
                <a:gd name="connsiteY7" fmla="*/ 130968 h 130968"/>
                <a:gd name="connsiteX8" fmla="*/ 1319213 w 1319213"/>
                <a:gd name="connsiteY8" fmla="*/ 128587 h 130968"/>
                <a:gd name="connsiteX0" fmla="*/ 0 w 1323976"/>
                <a:gd name="connsiteY0" fmla="*/ 0 h 138112"/>
                <a:gd name="connsiteX1" fmla="*/ 240507 w 1323976"/>
                <a:gd name="connsiteY1" fmla="*/ 35719 h 138112"/>
                <a:gd name="connsiteX2" fmla="*/ 416719 w 1323976"/>
                <a:gd name="connsiteY2" fmla="*/ 54769 h 138112"/>
                <a:gd name="connsiteX3" fmla="*/ 657226 w 1323976"/>
                <a:gd name="connsiteY3" fmla="*/ 83344 h 138112"/>
                <a:gd name="connsiteX4" fmla="*/ 840582 w 1323976"/>
                <a:gd name="connsiteY4" fmla="*/ 100012 h 138112"/>
                <a:gd name="connsiteX5" fmla="*/ 976313 w 1323976"/>
                <a:gd name="connsiteY5" fmla="*/ 107156 h 138112"/>
                <a:gd name="connsiteX6" fmla="*/ 1116807 w 1323976"/>
                <a:gd name="connsiteY6" fmla="*/ 130969 h 138112"/>
                <a:gd name="connsiteX7" fmla="*/ 1228726 w 1323976"/>
                <a:gd name="connsiteY7" fmla="*/ 138112 h 138112"/>
                <a:gd name="connsiteX8" fmla="*/ 1323976 w 1323976"/>
                <a:gd name="connsiteY8" fmla="*/ 135731 h 138112"/>
                <a:gd name="connsiteX0" fmla="*/ 0 w 1333501"/>
                <a:gd name="connsiteY0" fmla="*/ 0 h 138112"/>
                <a:gd name="connsiteX1" fmla="*/ 240507 w 1333501"/>
                <a:gd name="connsiteY1" fmla="*/ 35719 h 138112"/>
                <a:gd name="connsiteX2" fmla="*/ 416719 w 1333501"/>
                <a:gd name="connsiteY2" fmla="*/ 54769 h 138112"/>
                <a:gd name="connsiteX3" fmla="*/ 657226 w 1333501"/>
                <a:gd name="connsiteY3" fmla="*/ 83344 h 138112"/>
                <a:gd name="connsiteX4" fmla="*/ 840582 w 1333501"/>
                <a:gd name="connsiteY4" fmla="*/ 100012 h 138112"/>
                <a:gd name="connsiteX5" fmla="*/ 976313 w 1333501"/>
                <a:gd name="connsiteY5" fmla="*/ 107156 h 138112"/>
                <a:gd name="connsiteX6" fmla="*/ 1116807 w 1333501"/>
                <a:gd name="connsiteY6" fmla="*/ 130969 h 138112"/>
                <a:gd name="connsiteX7" fmla="*/ 1228726 w 1333501"/>
                <a:gd name="connsiteY7" fmla="*/ 138112 h 138112"/>
                <a:gd name="connsiteX8" fmla="*/ 1333501 w 1333501"/>
                <a:gd name="connsiteY8" fmla="*/ 135731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1" h="138112">
                  <a:moveTo>
                    <a:pt x="0" y="0"/>
                  </a:moveTo>
                  <a:lnTo>
                    <a:pt x="240507" y="35719"/>
                  </a:lnTo>
                  <a:lnTo>
                    <a:pt x="416719" y="54769"/>
                  </a:lnTo>
                  <a:lnTo>
                    <a:pt x="657226" y="83344"/>
                  </a:lnTo>
                  <a:lnTo>
                    <a:pt x="840582" y="100012"/>
                  </a:lnTo>
                  <a:lnTo>
                    <a:pt x="976313" y="107156"/>
                  </a:lnTo>
                  <a:lnTo>
                    <a:pt x="1116807" y="130969"/>
                  </a:lnTo>
                  <a:lnTo>
                    <a:pt x="1228726" y="138112"/>
                  </a:lnTo>
                  <a:lnTo>
                    <a:pt x="1333501" y="13573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2561831" y="4815952"/>
              <a:ext cx="83890" cy="8389"/>
            </a:xfrm>
            <a:custGeom>
              <a:avLst/>
              <a:gdLst>
                <a:gd name="connsiteX0" fmla="*/ 95250 w 95250"/>
                <a:gd name="connsiteY0" fmla="*/ 9525 h 9525"/>
                <a:gd name="connsiteX1" fmla="*/ 0 w 95250"/>
                <a:gd name="connsiteY1" fmla="*/ 0 h 9525"/>
              </a:gdLst>
              <a:ahLst/>
              <a:cxnLst>
                <a:cxn ang="0">
                  <a:pos x="connsiteX0" y="connsiteY0"/>
                </a:cxn>
                <a:cxn ang="0">
                  <a:pos x="connsiteX1" y="connsiteY1"/>
                </a:cxn>
              </a:cxnLst>
              <a:rect l="l" t="t" r="r" b="b"/>
              <a:pathLst>
                <a:path w="95250" h="9525">
                  <a:moveTo>
                    <a:pt x="95250" y="9525"/>
                  </a:move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2652013" y="4839021"/>
              <a:ext cx="71306" cy="12584"/>
            </a:xfrm>
            <a:custGeom>
              <a:avLst/>
              <a:gdLst>
                <a:gd name="connsiteX0" fmla="*/ 80962 w 80962"/>
                <a:gd name="connsiteY0" fmla="*/ 14288 h 14288"/>
                <a:gd name="connsiteX1" fmla="*/ 0 w 80962"/>
                <a:gd name="connsiteY1" fmla="*/ 0 h 14288"/>
              </a:gdLst>
              <a:ahLst/>
              <a:cxnLst>
                <a:cxn ang="0">
                  <a:pos x="connsiteX0" y="connsiteY0"/>
                </a:cxn>
                <a:cxn ang="0">
                  <a:pos x="connsiteX1" y="connsiteY1"/>
                </a:cxn>
              </a:cxnLst>
              <a:rect l="l" t="t" r="r" b="b"/>
              <a:pathLst>
                <a:path w="80962" h="14288">
                  <a:moveTo>
                    <a:pt x="80962" y="14288"/>
                  </a:move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136"/>
            <p:cNvSpPr/>
            <p:nvPr/>
          </p:nvSpPr>
          <p:spPr>
            <a:xfrm>
              <a:off x="2725416" y="4872577"/>
              <a:ext cx="142613" cy="33556"/>
            </a:xfrm>
            <a:custGeom>
              <a:avLst/>
              <a:gdLst>
                <a:gd name="connsiteX0" fmla="*/ 161925 w 161925"/>
                <a:gd name="connsiteY0" fmla="*/ 0 h 38100"/>
                <a:gd name="connsiteX1" fmla="*/ 100013 w 161925"/>
                <a:gd name="connsiteY1" fmla="*/ 38100 h 38100"/>
                <a:gd name="connsiteX2" fmla="*/ 90488 w 161925"/>
                <a:gd name="connsiteY2" fmla="*/ 21432 h 38100"/>
                <a:gd name="connsiteX3" fmla="*/ 76200 w 161925"/>
                <a:gd name="connsiteY3" fmla="*/ 4763 h 38100"/>
                <a:gd name="connsiteX4" fmla="*/ 47625 w 161925"/>
                <a:gd name="connsiteY4" fmla="*/ 2382 h 38100"/>
                <a:gd name="connsiteX5" fmla="*/ 0 w 161925"/>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5" h="38100">
                  <a:moveTo>
                    <a:pt x="161925" y="0"/>
                  </a:moveTo>
                  <a:lnTo>
                    <a:pt x="100013" y="38100"/>
                  </a:lnTo>
                  <a:lnTo>
                    <a:pt x="90488" y="21432"/>
                  </a:lnTo>
                  <a:lnTo>
                    <a:pt x="76200" y="4763"/>
                  </a:lnTo>
                  <a:lnTo>
                    <a:pt x="47625" y="2382"/>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137"/>
            <p:cNvSpPr/>
            <p:nvPr/>
          </p:nvSpPr>
          <p:spPr>
            <a:xfrm>
              <a:off x="2893196" y="4904036"/>
              <a:ext cx="88085" cy="10486"/>
            </a:xfrm>
            <a:custGeom>
              <a:avLst/>
              <a:gdLst>
                <a:gd name="connsiteX0" fmla="*/ 100013 w 100013"/>
                <a:gd name="connsiteY0" fmla="*/ 2381 h 11906"/>
                <a:gd name="connsiteX1" fmla="*/ 64294 w 100013"/>
                <a:gd name="connsiteY1" fmla="*/ 0 h 11906"/>
                <a:gd name="connsiteX2" fmla="*/ 33338 w 100013"/>
                <a:gd name="connsiteY2" fmla="*/ 7144 h 11906"/>
                <a:gd name="connsiteX3" fmla="*/ 0 w 100013"/>
                <a:gd name="connsiteY3" fmla="*/ 11906 h 11906"/>
              </a:gdLst>
              <a:ahLst/>
              <a:cxnLst>
                <a:cxn ang="0">
                  <a:pos x="connsiteX0" y="connsiteY0"/>
                </a:cxn>
                <a:cxn ang="0">
                  <a:pos x="connsiteX1" y="connsiteY1"/>
                </a:cxn>
                <a:cxn ang="0">
                  <a:pos x="connsiteX2" y="connsiteY2"/>
                </a:cxn>
                <a:cxn ang="0">
                  <a:pos x="connsiteX3" y="connsiteY3"/>
                </a:cxn>
              </a:cxnLst>
              <a:rect l="l" t="t" r="r" b="b"/>
              <a:pathLst>
                <a:path w="100013" h="11906">
                  <a:moveTo>
                    <a:pt x="100013" y="2381"/>
                  </a:moveTo>
                  <a:lnTo>
                    <a:pt x="64294" y="0"/>
                  </a:lnTo>
                  <a:lnTo>
                    <a:pt x="33338" y="7144"/>
                  </a:lnTo>
                  <a:lnTo>
                    <a:pt x="0" y="1190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p:cNvSpPr/>
            <p:nvPr/>
          </p:nvSpPr>
          <p:spPr>
            <a:xfrm>
              <a:off x="3010642" y="4922912"/>
              <a:ext cx="73404" cy="56626"/>
            </a:xfrm>
            <a:custGeom>
              <a:avLst/>
              <a:gdLst>
                <a:gd name="connsiteX0" fmla="*/ 73819 w 73819"/>
                <a:gd name="connsiteY0" fmla="*/ 0 h 66675"/>
                <a:gd name="connsiteX1" fmla="*/ 0 w 73819"/>
                <a:gd name="connsiteY1" fmla="*/ 66675 h 66675"/>
                <a:gd name="connsiteX0" fmla="*/ 83344 w 83344"/>
                <a:gd name="connsiteY0" fmla="*/ 0 h 64294"/>
                <a:gd name="connsiteX1" fmla="*/ 0 w 83344"/>
                <a:gd name="connsiteY1" fmla="*/ 64294 h 64294"/>
              </a:gdLst>
              <a:ahLst/>
              <a:cxnLst>
                <a:cxn ang="0">
                  <a:pos x="connsiteX0" y="connsiteY0"/>
                </a:cxn>
                <a:cxn ang="0">
                  <a:pos x="connsiteX1" y="connsiteY1"/>
                </a:cxn>
              </a:cxnLst>
              <a:rect l="l" t="t" r="r" b="b"/>
              <a:pathLst>
                <a:path w="83344" h="64294">
                  <a:moveTo>
                    <a:pt x="83344" y="0"/>
                  </a:moveTo>
                  <a:cubicBezTo>
                    <a:pt x="58738" y="22225"/>
                    <a:pt x="24606" y="42069"/>
                    <a:pt x="0" y="64294"/>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3117601" y="4943884"/>
              <a:ext cx="58723" cy="60820"/>
            </a:xfrm>
            <a:custGeom>
              <a:avLst/>
              <a:gdLst>
                <a:gd name="connsiteX0" fmla="*/ 66675 w 66675"/>
                <a:gd name="connsiteY0" fmla="*/ 0 h 69056"/>
                <a:gd name="connsiteX1" fmla="*/ 38100 w 66675"/>
                <a:gd name="connsiteY1" fmla="*/ 26194 h 69056"/>
                <a:gd name="connsiteX2" fmla="*/ 0 w 66675"/>
                <a:gd name="connsiteY2" fmla="*/ 69056 h 69056"/>
              </a:gdLst>
              <a:ahLst/>
              <a:cxnLst>
                <a:cxn ang="0">
                  <a:pos x="connsiteX0" y="connsiteY0"/>
                </a:cxn>
                <a:cxn ang="0">
                  <a:pos x="connsiteX1" y="connsiteY1"/>
                </a:cxn>
                <a:cxn ang="0">
                  <a:pos x="connsiteX2" y="connsiteY2"/>
                </a:cxn>
              </a:cxnLst>
              <a:rect l="l" t="t" r="r" b="b"/>
              <a:pathLst>
                <a:path w="66675" h="69056">
                  <a:moveTo>
                    <a:pt x="66675" y="0"/>
                  </a:moveTo>
                  <a:lnTo>
                    <a:pt x="38100" y="26194"/>
                  </a:lnTo>
                  <a:lnTo>
                    <a:pt x="0" y="6905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140"/>
            <p:cNvSpPr/>
            <p:nvPr/>
          </p:nvSpPr>
          <p:spPr>
            <a:xfrm>
              <a:off x="3239242" y="5004704"/>
              <a:ext cx="60820" cy="46140"/>
            </a:xfrm>
            <a:custGeom>
              <a:avLst/>
              <a:gdLst>
                <a:gd name="connsiteX0" fmla="*/ 69056 w 69056"/>
                <a:gd name="connsiteY0" fmla="*/ 0 h 52388"/>
                <a:gd name="connsiteX1" fmla="*/ 38100 w 69056"/>
                <a:gd name="connsiteY1" fmla="*/ 16669 h 52388"/>
                <a:gd name="connsiteX2" fmla="*/ 0 w 69056"/>
                <a:gd name="connsiteY2" fmla="*/ 52388 h 52388"/>
              </a:gdLst>
              <a:ahLst/>
              <a:cxnLst>
                <a:cxn ang="0">
                  <a:pos x="connsiteX0" y="connsiteY0"/>
                </a:cxn>
                <a:cxn ang="0">
                  <a:pos x="connsiteX1" y="connsiteY1"/>
                </a:cxn>
                <a:cxn ang="0">
                  <a:pos x="connsiteX2" y="connsiteY2"/>
                </a:cxn>
              </a:cxnLst>
              <a:rect l="l" t="t" r="r" b="b"/>
              <a:pathLst>
                <a:path w="69056" h="52388">
                  <a:moveTo>
                    <a:pt x="69056" y="0"/>
                  </a:moveTo>
                  <a:lnTo>
                    <a:pt x="38100" y="16669"/>
                  </a:lnTo>
                  <a:lnTo>
                    <a:pt x="0" y="5238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141"/>
            <p:cNvSpPr/>
            <p:nvPr/>
          </p:nvSpPr>
          <p:spPr>
            <a:xfrm>
              <a:off x="997284" y="4786590"/>
              <a:ext cx="1419837" cy="197142"/>
            </a:xfrm>
            <a:custGeom>
              <a:avLst/>
              <a:gdLst>
                <a:gd name="connsiteX0" fmla="*/ 0 w 1612107"/>
                <a:gd name="connsiteY0" fmla="*/ 0 h 223838"/>
                <a:gd name="connsiteX1" fmla="*/ 121444 w 1612107"/>
                <a:gd name="connsiteY1" fmla="*/ 7144 h 223838"/>
                <a:gd name="connsiteX2" fmla="*/ 269082 w 1612107"/>
                <a:gd name="connsiteY2" fmla="*/ 16669 h 223838"/>
                <a:gd name="connsiteX3" fmla="*/ 414338 w 1612107"/>
                <a:gd name="connsiteY3" fmla="*/ 33338 h 223838"/>
                <a:gd name="connsiteX4" fmla="*/ 535782 w 1612107"/>
                <a:gd name="connsiteY4" fmla="*/ 33338 h 223838"/>
                <a:gd name="connsiteX5" fmla="*/ 647700 w 1612107"/>
                <a:gd name="connsiteY5" fmla="*/ 45244 h 223838"/>
                <a:gd name="connsiteX6" fmla="*/ 723900 w 1612107"/>
                <a:gd name="connsiteY6" fmla="*/ 78581 h 223838"/>
                <a:gd name="connsiteX7" fmla="*/ 833438 w 1612107"/>
                <a:gd name="connsiteY7" fmla="*/ 138113 h 223838"/>
                <a:gd name="connsiteX8" fmla="*/ 947738 w 1612107"/>
                <a:gd name="connsiteY8" fmla="*/ 180975 h 223838"/>
                <a:gd name="connsiteX9" fmla="*/ 1071563 w 1612107"/>
                <a:gd name="connsiteY9" fmla="*/ 190500 h 223838"/>
                <a:gd name="connsiteX10" fmla="*/ 1312069 w 1612107"/>
                <a:gd name="connsiteY10" fmla="*/ 190500 h 223838"/>
                <a:gd name="connsiteX11" fmla="*/ 1419225 w 1612107"/>
                <a:gd name="connsiteY11" fmla="*/ 200025 h 223838"/>
                <a:gd name="connsiteX12" fmla="*/ 1419225 w 1612107"/>
                <a:gd name="connsiteY12" fmla="*/ 200025 h 223838"/>
                <a:gd name="connsiteX13" fmla="*/ 1552575 w 1612107"/>
                <a:gd name="connsiteY13" fmla="*/ 223838 h 223838"/>
                <a:gd name="connsiteX14" fmla="*/ 1612107 w 1612107"/>
                <a:gd name="connsiteY14" fmla="*/ 214313 h 22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2107" h="223838">
                  <a:moveTo>
                    <a:pt x="0" y="0"/>
                  </a:moveTo>
                  <a:lnTo>
                    <a:pt x="121444" y="7144"/>
                  </a:lnTo>
                  <a:lnTo>
                    <a:pt x="269082" y="16669"/>
                  </a:lnTo>
                  <a:lnTo>
                    <a:pt x="414338" y="33338"/>
                  </a:lnTo>
                  <a:lnTo>
                    <a:pt x="535782" y="33338"/>
                  </a:lnTo>
                  <a:lnTo>
                    <a:pt x="647700" y="45244"/>
                  </a:lnTo>
                  <a:lnTo>
                    <a:pt x="723900" y="78581"/>
                  </a:lnTo>
                  <a:lnTo>
                    <a:pt x="833438" y="138113"/>
                  </a:lnTo>
                  <a:lnTo>
                    <a:pt x="947738" y="180975"/>
                  </a:lnTo>
                  <a:lnTo>
                    <a:pt x="1071563" y="190500"/>
                  </a:lnTo>
                  <a:lnTo>
                    <a:pt x="1312069" y="190500"/>
                  </a:lnTo>
                  <a:lnTo>
                    <a:pt x="1419225" y="200025"/>
                  </a:lnTo>
                  <a:lnTo>
                    <a:pt x="1419225" y="200025"/>
                  </a:lnTo>
                  <a:lnTo>
                    <a:pt x="1552575" y="223838"/>
                  </a:lnTo>
                  <a:lnTo>
                    <a:pt x="1612107" y="2143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142"/>
            <p:cNvSpPr/>
            <p:nvPr/>
          </p:nvSpPr>
          <p:spPr>
            <a:xfrm>
              <a:off x="2421315" y="5006801"/>
              <a:ext cx="69209" cy="0"/>
            </a:xfrm>
            <a:custGeom>
              <a:avLst/>
              <a:gdLst>
                <a:gd name="connsiteX0" fmla="*/ 0 w 78581"/>
                <a:gd name="connsiteY0" fmla="*/ 0 h 0"/>
                <a:gd name="connsiteX1" fmla="*/ 78581 w 78581"/>
                <a:gd name="connsiteY1" fmla="*/ 0 h 0"/>
              </a:gdLst>
              <a:ahLst/>
              <a:cxnLst>
                <a:cxn ang="0">
                  <a:pos x="connsiteX0" y="connsiteY0"/>
                </a:cxn>
                <a:cxn ang="0">
                  <a:pos x="connsiteX1" y="connsiteY1"/>
                </a:cxn>
              </a:cxnLst>
              <a:rect l="l" t="t" r="r" b="b"/>
              <a:pathLst>
                <a:path w="78581">
                  <a:moveTo>
                    <a:pt x="0" y="0"/>
                  </a:moveTo>
                  <a:lnTo>
                    <a:pt x="78581"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p:cNvSpPr/>
            <p:nvPr/>
          </p:nvSpPr>
          <p:spPr>
            <a:xfrm>
              <a:off x="2490524" y="5017288"/>
              <a:ext cx="104863" cy="4194"/>
            </a:xfrm>
            <a:custGeom>
              <a:avLst/>
              <a:gdLst>
                <a:gd name="connsiteX0" fmla="*/ 0 w 119063"/>
                <a:gd name="connsiteY0" fmla="*/ 4762 h 4762"/>
                <a:gd name="connsiteX1" fmla="*/ 119063 w 119063"/>
                <a:gd name="connsiteY1" fmla="*/ 0 h 4762"/>
              </a:gdLst>
              <a:ahLst/>
              <a:cxnLst>
                <a:cxn ang="0">
                  <a:pos x="connsiteX0" y="connsiteY0"/>
                </a:cxn>
                <a:cxn ang="0">
                  <a:pos x="connsiteX1" y="connsiteY1"/>
                </a:cxn>
              </a:cxnLst>
              <a:rect l="l" t="t" r="r" b="b"/>
              <a:pathLst>
                <a:path w="119063" h="4762">
                  <a:moveTo>
                    <a:pt x="0" y="4762"/>
                  </a:moveTo>
                  <a:lnTo>
                    <a:pt x="119063"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144"/>
            <p:cNvSpPr/>
            <p:nvPr/>
          </p:nvSpPr>
          <p:spPr>
            <a:xfrm>
              <a:off x="2614262" y="5071816"/>
              <a:ext cx="79696" cy="31459"/>
            </a:xfrm>
            <a:custGeom>
              <a:avLst/>
              <a:gdLst>
                <a:gd name="connsiteX0" fmla="*/ 0 w 90488"/>
                <a:gd name="connsiteY0" fmla="*/ 0 h 35719"/>
                <a:gd name="connsiteX1" fmla="*/ 52388 w 90488"/>
                <a:gd name="connsiteY1" fmla="*/ 35719 h 35719"/>
                <a:gd name="connsiteX2" fmla="*/ 90488 w 90488"/>
                <a:gd name="connsiteY2" fmla="*/ 30956 h 35719"/>
              </a:gdLst>
              <a:ahLst/>
              <a:cxnLst>
                <a:cxn ang="0">
                  <a:pos x="connsiteX0" y="connsiteY0"/>
                </a:cxn>
                <a:cxn ang="0">
                  <a:pos x="connsiteX1" y="connsiteY1"/>
                </a:cxn>
                <a:cxn ang="0">
                  <a:pos x="connsiteX2" y="connsiteY2"/>
                </a:cxn>
              </a:cxnLst>
              <a:rect l="l" t="t" r="r" b="b"/>
              <a:pathLst>
                <a:path w="90488" h="35719">
                  <a:moveTo>
                    <a:pt x="0" y="0"/>
                  </a:moveTo>
                  <a:lnTo>
                    <a:pt x="52388" y="35719"/>
                  </a:lnTo>
                  <a:lnTo>
                    <a:pt x="90488" y="3095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145"/>
            <p:cNvSpPr/>
            <p:nvPr/>
          </p:nvSpPr>
          <p:spPr>
            <a:xfrm>
              <a:off x="2719125" y="5161997"/>
              <a:ext cx="41945" cy="29361"/>
            </a:xfrm>
            <a:custGeom>
              <a:avLst/>
              <a:gdLst>
                <a:gd name="connsiteX0" fmla="*/ 0 w 47625"/>
                <a:gd name="connsiteY0" fmla="*/ 33337 h 33337"/>
                <a:gd name="connsiteX1" fmla="*/ 47625 w 47625"/>
                <a:gd name="connsiteY1" fmla="*/ 0 h 33337"/>
              </a:gdLst>
              <a:ahLst/>
              <a:cxnLst>
                <a:cxn ang="0">
                  <a:pos x="connsiteX0" y="connsiteY0"/>
                </a:cxn>
                <a:cxn ang="0">
                  <a:pos x="connsiteX1" y="connsiteY1"/>
                </a:cxn>
              </a:cxnLst>
              <a:rect l="l" t="t" r="r" b="b"/>
              <a:pathLst>
                <a:path w="47625" h="33337">
                  <a:moveTo>
                    <a:pt x="0" y="33337"/>
                  </a:moveTo>
                  <a:lnTo>
                    <a:pt x="47625"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146"/>
            <p:cNvSpPr/>
            <p:nvPr/>
          </p:nvSpPr>
          <p:spPr>
            <a:xfrm>
              <a:off x="2769459" y="5088594"/>
              <a:ext cx="73403" cy="88084"/>
            </a:xfrm>
            <a:custGeom>
              <a:avLst/>
              <a:gdLst>
                <a:gd name="connsiteX0" fmla="*/ 92868 w 92868"/>
                <a:gd name="connsiteY0" fmla="*/ 0 h 104775"/>
                <a:gd name="connsiteX1" fmla="*/ 66675 w 92868"/>
                <a:gd name="connsiteY1" fmla="*/ 47625 h 104775"/>
                <a:gd name="connsiteX2" fmla="*/ 52387 w 92868"/>
                <a:gd name="connsiteY2" fmla="*/ 66675 h 104775"/>
                <a:gd name="connsiteX3" fmla="*/ 0 w 92868"/>
                <a:gd name="connsiteY3" fmla="*/ 104775 h 104775"/>
                <a:gd name="connsiteX0" fmla="*/ 83343 w 83343"/>
                <a:gd name="connsiteY0" fmla="*/ 0 h 100012"/>
                <a:gd name="connsiteX1" fmla="*/ 57150 w 83343"/>
                <a:gd name="connsiteY1" fmla="*/ 47625 h 100012"/>
                <a:gd name="connsiteX2" fmla="*/ 42862 w 83343"/>
                <a:gd name="connsiteY2" fmla="*/ 66675 h 100012"/>
                <a:gd name="connsiteX3" fmla="*/ 0 w 83343"/>
                <a:gd name="connsiteY3" fmla="*/ 100012 h 100012"/>
              </a:gdLst>
              <a:ahLst/>
              <a:cxnLst>
                <a:cxn ang="0">
                  <a:pos x="connsiteX0" y="connsiteY0"/>
                </a:cxn>
                <a:cxn ang="0">
                  <a:pos x="connsiteX1" y="connsiteY1"/>
                </a:cxn>
                <a:cxn ang="0">
                  <a:pos x="connsiteX2" y="connsiteY2"/>
                </a:cxn>
                <a:cxn ang="0">
                  <a:pos x="connsiteX3" y="connsiteY3"/>
                </a:cxn>
              </a:cxnLst>
              <a:rect l="l" t="t" r="r" b="b"/>
              <a:pathLst>
                <a:path w="83343" h="100012">
                  <a:moveTo>
                    <a:pt x="83343" y="0"/>
                  </a:moveTo>
                  <a:lnTo>
                    <a:pt x="57150" y="47625"/>
                  </a:lnTo>
                  <a:lnTo>
                    <a:pt x="42862" y="66675"/>
                  </a:lnTo>
                  <a:cubicBezTo>
                    <a:pt x="25400" y="79375"/>
                    <a:pt x="17462" y="87312"/>
                    <a:pt x="0" y="100012"/>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a:off x="2851251" y="5080205"/>
              <a:ext cx="50334" cy="31459"/>
            </a:xfrm>
            <a:custGeom>
              <a:avLst/>
              <a:gdLst>
                <a:gd name="connsiteX0" fmla="*/ 57150 w 57150"/>
                <a:gd name="connsiteY0" fmla="*/ 0 h 35719"/>
                <a:gd name="connsiteX1" fmla="*/ 28575 w 57150"/>
                <a:gd name="connsiteY1" fmla="*/ 14288 h 35719"/>
                <a:gd name="connsiteX2" fmla="*/ 0 w 57150"/>
                <a:gd name="connsiteY2" fmla="*/ 35719 h 35719"/>
              </a:gdLst>
              <a:ahLst/>
              <a:cxnLst>
                <a:cxn ang="0">
                  <a:pos x="connsiteX0" y="connsiteY0"/>
                </a:cxn>
                <a:cxn ang="0">
                  <a:pos x="connsiteX1" y="connsiteY1"/>
                </a:cxn>
                <a:cxn ang="0">
                  <a:pos x="connsiteX2" y="connsiteY2"/>
                </a:cxn>
              </a:cxnLst>
              <a:rect l="l" t="t" r="r" b="b"/>
              <a:pathLst>
                <a:path w="57150" h="35719">
                  <a:moveTo>
                    <a:pt x="57150" y="0"/>
                  </a:moveTo>
                  <a:lnTo>
                    <a:pt x="28575" y="14288"/>
                  </a:lnTo>
                  <a:lnTo>
                    <a:pt x="0" y="357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p:cNvSpPr/>
            <p:nvPr/>
          </p:nvSpPr>
          <p:spPr>
            <a:xfrm>
              <a:off x="2909974" y="5073913"/>
              <a:ext cx="476075" cy="134224"/>
            </a:xfrm>
            <a:custGeom>
              <a:avLst/>
              <a:gdLst>
                <a:gd name="connsiteX0" fmla="*/ 0 w 540544"/>
                <a:gd name="connsiteY0" fmla="*/ 30957 h 152400"/>
                <a:gd name="connsiteX1" fmla="*/ 71438 w 540544"/>
                <a:gd name="connsiteY1" fmla="*/ 92869 h 152400"/>
                <a:gd name="connsiteX2" fmla="*/ 126207 w 540544"/>
                <a:gd name="connsiteY2" fmla="*/ 85725 h 152400"/>
                <a:gd name="connsiteX3" fmla="*/ 164307 w 540544"/>
                <a:gd name="connsiteY3" fmla="*/ 28575 h 152400"/>
                <a:gd name="connsiteX4" fmla="*/ 200025 w 540544"/>
                <a:gd name="connsiteY4" fmla="*/ 0 h 152400"/>
                <a:gd name="connsiteX5" fmla="*/ 238125 w 540544"/>
                <a:gd name="connsiteY5" fmla="*/ 2382 h 152400"/>
                <a:gd name="connsiteX6" fmla="*/ 311944 w 540544"/>
                <a:gd name="connsiteY6" fmla="*/ 40482 h 152400"/>
                <a:gd name="connsiteX7" fmla="*/ 407194 w 540544"/>
                <a:gd name="connsiteY7" fmla="*/ 102394 h 152400"/>
                <a:gd name="connsiteX8" fmla="*/ 478632 w 540544"/>
                <a:gd name="connsiteY8" fmla="*/ 138113 h 152400"/>
                <a:gd name="connsiteX9" fmla="*/ 540544 w 540544"/>
                <a:gd name="connsiteY9"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544" h="152400">
                  <a:moveTo>
                    <a:pt x="0" y="30957"/>
                  </a:moveTo>
                  <a:lnTo>
                    <a:pt x="71438" y="92869"/>
                  </a:lnTo>
                  <a:lnTo>
                    <a:pt x="126207" y="85725"/>
                  </a:lnTo>
                  <a:lnTo>
                    <a:pt x="164307" y="28575"/>
                  </a:lnTo>
                  <a:lnTo>
                    <a:pt x="200025" y="0"/>
                  </a:lnTo>
                  <a:lnTo>
                    <a:pt x="238125" y="2382"/>
                  </a:lnTo>
                  <a:lnTo>
                    <a:pt x="311944" y="40482"/>
                  </a:lnTo>
                  <a:lnTo>
                    <a:pt x="407194" y="102394"/>
                  </a:lnTo>
                  <a:lnTo>
                    <a:pt x="478632" y="138113"/>
                  </a:lnTo>
                  <a:lnTo>
                    <a:pt x="540544" y="1524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149"/>
            <p:cNvSpPr/>
            <p:nvPr/>
          </p:nvSpPr>
          <p:spPr>
            <a:xfrm>
              <a:off x="4518563" y="4866286"/>
              <a:ext cx="385894" cy="1008776"/>
            </a:xfrm>
            <a:custGeom>
              <a:avLst/>
              <a:gdLst>
                <a:gd name="connsiteX0" fmla="*/ 438150 w 438150"/>
                <a:gd name="connsiteY0" fmla="*/ 0 h 1145381"/>
                <a:gd name="connsiteX1" fmla="*/ 404813 w 438150"/>
                <a:gd name="connsiteY1" fmla="*/ 95250 h 1145381"/>
                <a:gd name="connsiteX2" fmla="*/ 340519 w 438150"/>
                <a:gd name="connsiteY2" fmla="*/ 285750 h 1145381"/>
                <a:gd name="connsiteX3" fmla="*/ 307181 w 438150"/>
                <a:gd name="connsiteY3" fmla="*/ 369093 h 1145381"/>
                <a:gd name="connsiteX4" fmla="*/ 259556 w 438150"/>
                <a:gd name="connsiteY4" fmla="*/ 497681 h 1145381"/>
                <a:gd name="connsiteX5" fmla="*/ 223838 w 438150"/>
                <a:gd name="connsiteY5" fmla="*/ 628650 h 1145381"/>
                <a:gd name="connsiteX6" fmla="*/ 178594 w 438150"/>
                <a:gd name="connsiteY6" fmla="*/ 762000 h 1145381"/>
                <a:gd name="connsiteX7" fmla="*/ 133350 w 438150"/>
                <a:gd name="connsiteY7" fmla="*/ 914400 h 1145381"/>
                <a:gd name="connsiteX8" fmla="*/ 61913 w 438150"/>
                <a:gd name="connsiteY8" fmla="*/ 1066800 h 1145381"/>
                <a:gd name="connsiteX9" fmla="*/ 0 w 438150"/>
                <a:gd name="connsiteY9" fmla="*/ 1145381 h 1145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150" h="1145381">
                  <a:moveTo>
                    <a:pt x="438150" y="0"/>
                  </a:moveTo>
                  <a:lnTo>
                    <a:pt x="404813" y="95250"/>
                  </a:lnTo>
                  <a:lnTo>
                    <a:pt x="340519" y="285750"/>
                  </a:lnTo>
                  <a:lnTo>
                    <a:pt x="307181" y="369093"/>
                  </a:lnTo>
                  <a:lnTo>
                    <a:pt x="259556" y="497681"/>
                  </a:lnTo>
                  <a:lnTo>
                    <a:pt x="223838" y="628650"/>
                  </a:lnTo>
                  <a:lnTo>
                    <a:pt x="178594" y="762000"/>
                  </a:lnTo>
                  <a:lnTo>
                    <a:pt x="133350" y="914400"/>
                  </a:lnTo>
                  <a:lnTo>
                    <a:pt x="61913" y="1066800"/>
                  </a:lnTo>
                  <a:lnTo>
                    <a:pt x="0" y="1145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4841540" y="4971149"/>
              <a:ext cx="369116" cy="94375"/>
            </a:xfrm>
            <a:custGeom>
              <a:avLst/>
              <a:gdLst>
                <a:gd name="connsiteX0" fmla="*/ 390525 w 390525"/>
                <a:gd name="connsiteY0" fmla="*/ 0 h 111918"/>
                <a:gd name="connsiteX1" fmla="*/ 359568 w 390525"/>
                <a:gd name="connsiteY1" fmla="*/ 57150 h 111918"/>
                <a:gd name="connsiteX2" fmla="*/ 311943 w 390525"/>
                <a:gd name="connsiteY2" fmla="*/ 80962 h 111918"/>
                <a:gd name="connsiteX3" fmla="*/ 254793 w 390525"/>
                <a:gd name="connsiteY3" fmla="*/ 80962 h 111918"/>
                <a:gd name="connsiteX4" fmla="*/ 192881 w 390525"/>
                <a:gd name="connsiteY4" fmla="*/ 69056 h 111918"/>
                <a:gd name="connsiteX5" fmla="*/ 128587 w 390525"/>
                <a:gd name="connsiteY5" fmla="*/ 45243 h 111918"/>
                <a:gd name="connsiteX6" fmla="*/ 100012 w 390525"/>
                <a:gd name="connsiteY6" fmla="*/ 54768 h 111918"/>
                <a:gd name="connsiteX7" fmla="*/ 0 w 390525"/>
                <a:gd name="connsiteY7" fmla="*/ 111918 h 111918"/>
                <a:gd name="connsiteX0" fmla="*/ 419100 w 419100"/>
                <a:gd name="connsiteY0" fmla="*/ 0 h 107155"/>
                <a:gd name="connsiteX1" fmla="*/ 359568 w 419100"/>
                <a:gd name="connsiteY1" fmla="*/ 52387 h 107155"/>
                <a:gd name="connsiteX2" fmla="*/ 311943 w 419100"/>
                <a:gd name="connsiteY2" fmla="*/ 76199 h 107155"/>
                <a:gd name="connsiteX3" fmla="*/ 254793 w 419100"/>
                <a:gd name="connsiteY3" fmla="*/ 76199 h 107155"/>
                <a:gd name="connsiteX4" fmla="*/ 192881 w 419100"/>
                <a:gd name="connsiteY4" fmla="*/ 64293 h 107155"/>
                <a:gd name="connsiteX5" fmla="*/ 128587 w 419100"/>
                <a:gd name="connsiteY5" fmla="*/ 40480 h 107155"/>
                <a:gd name="connsiteX6" fmla="*/ 100012 w 419100"/>
                <a:gd name="connsiteY6" fmla="*/ 50005 h 107155"/>
                <a:gd name="connsiteX7" fmla="*/ 0 w 419100"/>
                <a:gd name="connsiteY7" fmla="*/ 107155 h 10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100" h="107155">
                  <a:moveTo>
                    <a:pt x="419100" y="0"/>
                  </a:moveTo>
                  <a:lnTo>
                    <a:pt x="359568" y="52387"/>
                  </a:lnTo>
                  <a:lnTo>
                    <a:pt x="311943" y="76199"/>
                  </a:lnTo>
                  <a:lnTo>
                    <a:pt x="254793" y="76199"/>
                  </a:lnTo>
                  <a:lnTo>
                    <a:pt x="192881" y="64293"/>
                  </a:lnTo>
                  <a:lnTo>
                    <a:pt x="128587" y="40480"/>
                  </a:lnTo>
                  <a:lnTo>
                    <a:pt x="100012" y="50005"/>
                  </a:lnTo>
                  <a:lnTo>
                    <a:pt x="0" y="10715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4698927" y="5287832"/>
              <a:ext cx="423644" cy="186655"/>
            </a:xfrm>
            <a:custGeom>
              <a:avLst/>
              <a:gdLst>
                <a:gd name="connsiteX0" fmla="*/ 466725 w 466725"/>
                <a:gd name="connsiteY0" fmla="*/ 0 h 211931"/>
                <a:gd name="connsiteX1" fmla="*/ 421481 w 466725"/>
                <a:gd name="connsiteY1" fmla="*/ 38100 h 211931"/>
                <a:gd name="connsiteX2" fmla="*/ 354806 w 466725"/>
                <a:gd name="connsiteY2" fmla="*/ 38100 h 211931"/>
                <a:gd name="connsiteX3" fmla="*/ 264318 w 466725"/>
                <a:gd name="connsiteY3" fmla="*/ 45244 h 211931"/>
                <a:gd name="connsiteX4" fmla="*/ 209550 w 466725"/>
                <a:gd name="connsiteY4" fmla="*/ 57150 h 211931"/>
                <a:gd name="connsiteX5" fmla="*/ 121443 w 466725"/>
                <a:gd name="connsiteY5" fmla="*/ 116681 h 211931"/>
                <a:gd name="connsiteX6" fmla="*/ 71437 w 466725"/>
                <a:gd name="connsiteY6" fmla="*/ 164306 h 211931"/>
                <a:gd name="connsiteX7" fmla="*/ 0 w 466725"/>
                <a:gd name="connsiteY7" fmla="*/ 211931 h 211931"/>
                <a:gd name="connsiteX0" fmla="*/ 481012 w 481012"/>
                <a:gd name="connsiteY0" fmla="*/ 0 h 211931"/>
                <a:gd name="connsiteX1" fmla="*/ 421481 w 481012"/>
                <a:gd name="connsiteY1" fmla="*/ 38100 h 211931"/>
                <a:gd name="connsiteX2" fmla="*/ 354806 w 481012"/>
                <a:gd name="connsiteY2" fmla="*/ 38100 h 211931"/>
                <a:gd name="connsiteX3" fmla="*/ 264318 w 481012"/>
                <a:gd name="connsiteY3" fmla="*/ 45244 h 211931"/>
                <a:gd name="connsiteX4" fmla="*/ 209550 w 481012"/>
                <a:gd name="connsiteY4" fmla="*/ 57150 h 211931"/>
                <a:gd name="connsiteX5" fmla="*/ 121443 w 481012"/>
                <a:gd name="connsiteY5" fmla="*/ 116681 h 211931"/>
                <a:gd name="connsiteX6" fmla="*/ 71437 w 481012"/>
                <a:gd name="connsiteY6" fmla="*/ 164306 h 211931"/>
                <a:gd name="connsiteX7" fmla="*/ 0 w 481012"/>
                <a:gd name="connsiteY7"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012" h="211931">
                  <a:moveTo>
                    <a:pt x="481012" y="0"/>
                  </a:moveTo>
                  <a:lnTo>
                    <a:pt x="421481" y="38100"/>
                  </a:lnTo>
                  <a:lnTo>
                    <a:pt x="354806" y="38100"/>
                  </a:lnTo>
                  <a:lnTo>
                    <a:pt x="264318" y="45244"/>
                  </a:lnTo>
                  <a:lnTo>
                    <a:pt x="209550" y="57150"/>
                  </a:lnTo>
                  <a:lnTo>
                    <a:pt x="121443" y="116681"/>
                  </a:lnTo>
                  <a:lnTo>
                    <a:pt x="71437" y="164306"/>
                  </a:lnTo>
                  <a:lnTo>
                    <a:pt x="0" y="21193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3427995" y="5027774"/>
              <a:ext cx="1421934" cy="471880"/>
            </a:xfrm>
            <a:custGeom>
              <a:avLst/>
              <a:gdLst>
                <a:gd name="connsiteX0" fmla="*/ 1604963 w 1604963"/>
                <a:gd name="connsiteY0" fmla="*/ 0 h 538162"/>
                <a:gd name="connsiteX1" fmla="*/ 1528763 w 1604963"/>
                <a:gd name="connsiteY1" fmla="*/ 2381 h 538162"/>
                <a:gd name="connsiteX2" fmla="*/ 1507331 w 1604963"/>
                <a:gd name="connsiteY2" fmla="*/ 7143 h 538162"/>
                <a:gd name="connsiteX3" fmla="*/ 1438275 w 1604963"/>
                <a:gd name="connsiteY3" fmla="*/ 33337 h 538162"/>
                <a:gd name="connsiteX4" fmla="*/ 1376363 w 1604963"/>
                <a:gd name="connsiteY4" fmla="*/ 57150 h 538162"/>
                <a:gd name="connsiteX5" fmla="*/ 1269206 w 1604963"/>
                <a:gd name="connsiteY5" fmla="*/ 66675 h 538162"/>
                <a:gd name="connsiteX6" fmla="*/ 1181100 w 1604963"/>
                <a:gd name="connsiteY6" fmla="*/ 59531 h 538162"/>
                <a:gd name="connsiteX7" fmla="*/ 1104900 w 1604963"/>
                <a:gd name="connsiteY7" fmla="*/ 33337 h 538162"/>
                <a:gd name="connsiteX8" fmla="*/ 1042988 w 1604963"/>
                <a:gd name="connsiteY8" fmla="*/ 23812 h 538162"/>
                <a:gd name="connsiteX9" fmla="*/ 1000125 w 1604963"/>
                <a:gd name="connsiteY9" fmla="*/ 23812 h 538162"/>
                <a:gd name="connsiteX10" fmla="*/ 933450 w 1604963"/>
                <a:gd name="connsiteY10" fmla="*/ 45243 h 538162"/>
                <a:gd name="connsiteX11" fmla="*/ 840581 w 1604963"/>
                <a:gd name="connsiteY11" fmla="*/ 95250 h 538162"/>
                <a:gd name="connsiteX12" fmla="*/ 747713 w 1604963"/>
                <a:gd name="connsiteY12" fmla="*/ 152400 h 538162"/>
                <a:gd name="connsiteX13" fmla="*/ 647700 w 1604963"/>
                <a:gd name="connsiteY13" fmla="*/ 188118 h 538162"/>
                <a:gd name="connsiteX14" fmla="*/ 557213 w 1604963"/>
                <a:gd name="connsiteY14" fmla="*/ 178593 h 538162"/>
                <a:gd name="connsiteX15" fmla="*/ 483394 w 1604963"/>
                <a:gd name="connsiteY15" fmla="*/ 173831 h 538162"/>
                <a:gd name="connsiteX16" fmla="*/ 392906 w 1604963"/>
                <a:gd name="connsiteY16" fmla="*/ 171450 h 538162"/>
                <a:gd name="connsiteX17" fmla="*/ 311944 w 1604963"/>
                <a:gd name="connsiteY17" fmla="*/ 176212 h 538162"/>
                <a:gd name="connsiteX18" fmla="*/ 271463 w 1604963"/>
                <a:gd name="connsiteY18" fmla="*/ 200025 h 538162"/>
                <a:gd name="connsiteX19" fmla="*/ 219075 w 1604963"/>
                <a:gd name="connsiteY19" fmla="*/ 290512 h 538162"/>
                <a:gd name="connsiteX20" fmla="*/ 190500 w 1604963"/>
                <a:gd name="connsiteY20" fmla="*/ 400050 h 538162"/>
                <a:gd name="connsiteX21" fmla="*/ 166688 w 1604963"/>
                <a:gd name="connsiteY21" fmla="*/ 473868 h 538162"/>
                <a:gd name="connsiteX22" fmla="*/ 147638 w 1604963"/>
                <a:gd name="connsiteY22" fmla="*/ 538162 h 538162"/>
                <a:gd name="connsiteX23" fmla="*/ 114300 w 1604963"/>
                <a:gd name="connsiteY23" fmla="*/ 538162 h 538162"/>
                <a:gd name="connsiteX24" fmla="*/ 78581 w 1604963"/>
                <a:gd name="connsiteY24" fmla="*/ 447675 h 538162"/>
                <a:gd name="connsiteX25" fmla="*/ 50006 w 1604963"/>
                <a:gd name="connsiteY25" fmla="*/ 350043 h 538162"/>
                <a:gd name="connsiteX26" fmla="*/ 0 w 1604963"/>
                <a:gd name="connsiteY26" fmla="*/ 292893 h 538162"/>
                <a:gd name="connsiteX0" fmla="*/ 1614488 w 1614488"/>
                <a:gd name="connsiteY0" fmla="*/ 0 h 535781"/>
                <a:gd name="connsiteX1" fmla="*/ 1528763 w 1614488"/>
                <a:gd name="connsiteY1" fmla="*/ 0 h 535781"/>
                <a:gd name="connsiteX2" fmla="*/ 1507331 w 1614488"/>
                <a:gd name="connsiteY2" fmla="*/ 4762 h 535781"/>
                <a:gd name="connsiteX3" fmla="*/ 1438275 w 1614488"/>
                <a:gd name="connsiteY3" fmla="*/ 30956 h 535781"/>
                <a:gd name="connsiteX4" fmla="*/ 1376363 w 1614488"/>
                <a:gd name="connsiteY4" fmla="*/ 54769 h 535781"/>
                <a:gd name="connsiteX5" fmla="*/ 1269206 w 1614488"/>
                <a:gd name="connsiteY5" fmla="*/ 64294 h 535781"/>
                <a:gd name="connsiteX6" fmla="*/ 1181100 w 1614488"/>
                <a:gd name="connsiteY6" fmla="*/ 57150 h 535781"/>
                <a:gd name="connsiteX7" fmla="*/ 1104900 w 1614488"/>
                <a:gd name="connsiteY7" fmla="*/ 30956 h 535781"/>
                <a:gd name="connsiteX8" fmla="*/ 1042988 w 1614488"/>
                <a:gd name="connsiteY8" fmla="*/ 21431 h 535781"/>
                <a:gd name="connsiteX9" fmla="*/ 1000125 w 1614488"/>
                <a:gd name="connsiteY9" fmla="*/ 21431 h 535781"/>
                <a:gd name="connsiteX10" fmla="*/ 933450 w 1614488"/>
                <a:gd name="connsiteY10" fmla="*/ 42862 h 535781"/>
                <a:gd name="connsiteX11" fmla="*/ 840581 w 1614488"/>
                <a:gd name="connsiteY11" fmla="*/ 92869 h 535781"/>
                <a:gd name="connsiteX12" fmla="*/ 747713 w 1614488"/>
                <a:gd name="connsiteY12" fmla="*/ 150019 h 535781"/>
                <a:gd name="connsiteX13" fmla="*/ 647700 w 1614488"/>
                <a:gd name="connsiteY13" fmla="*/ 185737 h 535781"/>
                <a:gd name="connsiteX14" fmla="*/ 557213 w 1614488"/>
                <a:gd name="connsiteY14" fmla="*/ 176212 h 535781"/>
                <a:gd name="connsiteX15" fmla="*/ 483394 w 1614488"/>
                <a:gd name="connsiteY15" fmla="*/ 171450 h 535781"/>
                <a:gd name="connsiteX16" fmla="*/ 392906 w 1614488"/>
                <a:gd name="connsiteY16" fmla="*/ 169069 h 535781"/>
                <a:gd name="connsiteX17" fmla="*/ 311944 w 1614488"/>
                <a:gd name="connsiteY17" fmla="*/ 173831 h 535781"/>
                <a:gd name="connsiteX18" fmla="*/ 271463 w 1614488"/>
                <a:gd name="connsiteY18" fmla="*/ 197644 h 535781"/>
                <a:gd name="connsiteX19" fmla="*/ 219075 w 1614488"/>
                <a:gd name="connsiteY19" fmla="*/ 288131 h 535781"/>
                <a:gd name="connsiteX20" fmla="*/ 190500 w 1614488"/>
                <a:gd name="connsiteY20" fmla="*/ 397669 h 535781"/>
                <a:gd name="connsiteX21" fmla="*/ 166688 w 1614488"/>
                <a:gd name="connsiteY21" fmla="*/ 471487 h 535781"/>
                <a:gd name="connsiteX22" fmla="*/ 147638 w 1614488"/>
                <a:gd name="connsiteY22" fmla="*/ 535781 h 535781"/>
                <a:gd name="connsiteX23" fmla="*/ 114300 w 1614488"/>
                <a:gd name="connsiteY23" fmla="*/ 535781 h 535781"/>
                <a:gd name="connsiteX24" fmla="*/ 78581 w 1614488"/>
                <a:gd name="connsiteY24" fmla="*/ 445294 h 535781"/>
                <a:gd name="connsiteX25" fmla="*/ 50006 w 1614488"/>
                <a:gd name="connsiteY25" fmla="*/ 347662 h 535781"/>
                <a:gd name="connsiteX26" fmla="*/ 0 w 1614488"/>
                <a:gd name="connsiteY26" fmla="*/ 290512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14488" h="535781">
                  <a:moveTo>
                    <a:pt x="1614488" y="0"/>
                  </a:moveTo>
                  <a:lnTo>
                    <a:pt x="1528763" y="0"/>
                  </a:lnTo>
                  <a:lnTo>
                    <a:pt x="1507331" y="4762"/>
                  </a:lnTo>
                  <a:lnTo>
                    <a:pt x="1438275" y="30956"/>
                  </a:lnTo>
                  <a:lnTo>
                    <a:pt x="1376363" y="54769"/>
                  </a:lnTo>
                  <a:lnTo>
                    <a:pt x="1269206" y="64294"/>
                  </a:lnTo>
                  <a:lnTo>
                    <a:pt x="1181100" y="57150"/>
                  </a:lnTo>
                  <a:lnTo>
                    <a:pt x="1104900" y="30956"/>
                  </a:lnTo>
                  <a:lnTo>
                    <a:pt x="1042988" y="21431"/>
                  </a:lnTo>
                  <a:lnTo>
                    <a:pt x="1000125" y="21431"/>
                  </a:lnTo>
                  <a:lnTo>
                    <a:pt x="933450" y="42862"/>
                  </a:lnTo>
                  <a:lnTo>
                    <a:pt x="840581" y="92869"/>
                  </a:lnTo>
                  <a:lnTo>
                    <a:pt x="747713" y="150019"/>
                  </a:lnTo>
                  <a:lnTo>
                    <a:pt x="647700" y="185737"/>
                  </a:lnTo>
                  <a:lnTo>
                    <a:pt x="557213" y="176212"/>
                  </a:lnTo>
                  <a:lnTo>
                    <a:pt x="483394" y="171450"/>
                  </a:lnTo>
                  <a:lnTo>
                    <a:pt x="392906" y="169069"/>
                  </a:lnTo>
                  <a:lnTo>
                    <a:pt x="311944" y="173831"/>
                  </a:lnTo>
                  <a:lnTo>
                    <a:pt x="271463" y="197644"/>
                  </a:lnTo>
                  <a:lnTo>
                    <a:pt x="219075" y="288131"/>
                  </a:lnTo>
                  <a:lnTo>
                    <a:pt x="190500" y="397669"/>
                  </a:lnTo>
                  <a:lnTo>
                    <a:pt x="166688" y="471487"/>
                  </a:lnTo>
                  <a:lnTo>
                    <a:pt x="147638" y="535781"/>
                  </a:lnTo>
                  <a:lnTo>
                    <a:pt x="114300" y="535781"/>
                  </a:lnTo>
                  <a:lnTo>
                    <a:pt x="78581" y="445294"/>
                  </a:lnTo>
                  <a:lnTo>
                    <a:pt x="50006" y="347662"/>
                  </a:lnTo>
                  <a:lnTo>
                    <a:pt x="0" y="29051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3585289" y="5287832"/>
              <a:ext cx="1136709" cy="486561"/>
            </a:xfrm>
            <a:custGeom>
              <a:avLst/>
              <a:gdLst>
                <a:gd name="connsiteX0" fmla="*/ 1278731 w 1278731"/>
                <a:gd name="connsiteY0" fmla="*/ 0 h 550069"/>
                <a:gd name="connsiteX1" fmla="*/ 1216819 w 1278731"/>
                <a:gd name="connsiteY1" fmla="*/ 83344 h 550069"/>
                <a:gd name="connsiteX2" fmla="*/ 1157287 w 1278731"/>
                <a:gd name="connsiteY2" fmla="*/ 142875 h 550069"/>
                <a:gd name="connsiteX3" fmla="*/ 1114425 w 1278731"/>
                <a:gd name="connsiteY3" fmla="*/ 173831 h 550069"/>
                <a:gd name="connsiteX4" fmla="*/ 1050131 w 1278731"/>
                <a:gd name="connsiteY4" fmla="*/ 173831 h 550069"/>
                <a:gd name="connsiteX5" fmla="*/ 985837 w 1278731"/>
                <a:gd name="connsiteY5" fmla="*/ 138113 h 550069"/>
                <a:gd name="connsiteX6" fmla="*/ 919162 w 1278731"/>
                <a:gd name="connsiteY6" fmla="*/ 104775 h 550069"/>
                <a:gd name="connsiteX7" fmla="*/ 866775 w 1278731"/>
                <a:gd name="connsiteY7" fmla="*/ 92869 h 550069"/>
                <a:gd name="connsiteX8" fmla="*/ 821531 w 1278731"/>
                <a:gd name="connsiteY8" fmla="*/ 100013 h 550069"/>
                <a:gd name="connsiteX9" fmla="*/ 766762 w 1278731"/>
                <a:gd name="connsiteY9" fmla="*/ 119063 h 550069"/>
                <a:gd name="connsiteX10" fmla="*/ 723900 w 1278731"/>
                <a:gd name="connsiteY10" fmla="*/ 157163 h 550069"/>
                <a:gd name="connsiteX11" fmla="*/ 685800 w 1278731"/>
                <a:gd name="connsiteY11" fmla="*/ 197644 h 550069"/>
                <a:gd name="connsiteX12" fmla="*/ 621506 w 1278731"/>
                <a:gd name="connsiteY12" fmla="*/ 219075 h 550069"/>
                <a:gd name="connsiteX13" fmla="*/ 535781 w 1278731"/>
                <a:gd name="connsiteY13" fmla="*/ 238125 h 550069"/>
                <a:gd name="connsiteX14" fmla="*/ 411956 w 1278731"/>
                <a:gd name="connsiteY14" fmla="*/ 252413 h 550069"/>
                <a:gd name="connsiteX15" fmla="*/ 330994 w 1278731"/>
                <a:gd name="connsiteY15" fmla="*/ 257175 h 550069"/>
                <a:gd name="connsiteX16" fmla="*/ 247650 w 1278731"/>
                <a:gd name="connsiteY16" fmla="*/ 266700 h 550069"/>
                <a:gd name="connsiteX17" fmla="*/ 202406 w 1278731"/>
                <a:gd name="connsiteY17" fmla="*/ 280988 h 550069"/>
                <a:gd name="connsiteX18" fmla="*/ 140494 w 1278731"/>
                <a:gd name="connsiteY18" fmla="*/ 304800 h 550069"/>
                <a:gd name="connsiteX19" fmla="*/ 85725 w 1278731"/>
                <a:gd name="connsiteY19" fmla="*/ 350044 h 550069"/>
                <a:gd name="connsiteX20" fmla="*/ 57150 w 1278731"/>
                <a:gd name="connsiteY20" fmla="*/ 397669 h 550069"/>
                <a:gd name="connsiteX21" fmla="*/ 33337 w 1278731"/>
                <a:gd name="connsiteY21" fmla="*/ 440531 h 550069"/>
                <a:gd name="connsiteX22" fmla="*/ 23812 w 1278731"/>
                <a:gd name="connsiteY22" fmla="*/ 481013 h 550069"/>
                <a:gd name="connsiteX23" fmla="*/ 0 w 1278731"/>
                <a:gd name="connsiteY23" fmla="*/ 550069 h 550069"/>
                <a:gd name="connsiteX0" fmla="*/ 1290638 w 1290638"/>
                <a:gd name="connsiteY0" fmla="*/ 0 h 552450"/>
                <a:gd name="connsiteX1" fmla="*/ 1216819 w 1290638"/>
                <a:gd name="connsiteY1" fmla="*/ 85725 h 552450"/>
                <a:gd name="connsiteX2" fmla="*/ 1157287 w 1290638"/>
                <a:gd name="connsiteY2" fmla="*/ 145256 h 552450"/>
                <a:gd name="connsiteX3" fmla="*/ 1114425 w 1290638"/>
                <a:gd name="connsiteY3" fmla="*/ 176212 h 552450"/>
                <a:gd name="connsiteX4" fmla="*/ 1050131 w 1290638"/>
                <a:gd name="connsiteY4" fmla="*/ 176212 h 552450"/>
                <a:gd name="connsiteX5" fmla="*/ 985837 w 1290638"/>
                <a:gd name="connsiteY5" fmla="*/ 140494 h 552450"/>
                <a:gd name="connsiteX6" fmla="*/ 919162 w 1290638"/>
                <a:gd name="connsiteY6" fmla="*/ 107156 h 552450"/>
                <a:gd name="connsiteX7" fmla="*/ 866775 w 1290638"/>
                <a:gd name="connsiteY7" fmla="*/ 95250 h 552450"/>
                <a:gd name="connsiteX8" fmla="*/ 821531 w 1290638"/>
                <a:gd name="connsiteY8" fmla="*/ 102394 h 552450"/>
                <a:gd name="connsiteX9" fmla="*/ 766762 w 1290638"/>
                <a:gd name="connsiteY9" fmla="*/ 121444 h 552450"/>
                <a:gd name="connsiteX10" fmla="*/ 723900 w 1290638"/>
                <a:gd name="connsiteY10" fmla="*/ 159544 h 552450"/>
                <a:gd name="connsiteX11" fmla="*/ 685800 w 1290638"/>
                <a:gd name="connsiteY11" fmla="*/ 200025 h 552450"/>
                <a:gd name="connsiteX12" fmla="*/ 621506 w 1290638"/>
                <a:gd name="connsiteY12" fmla="*/ 221456 h 552450"/>
                <a:gd name="connsiteX13" fmla="*/ 535781 w 1290638"/>
                <a:gd name="connsiteY13" fmla="*/ 240506 h 552450"/>
                <a:gd name="connsiteX14" fmla="*/ 411956 w 1290638"/>
                <a:gd name="connsiteY14" fmla="*/ 254794 h 552450"/>
                <a:gd name="connsiteX15" fmla="*/ 330994 w 1290638"/>
                <a:gd name="connsiteY15" fmla="*/ 259556 h 552450"/>
                <a:gd name="connsiteX16" fmla="*/ 247650 w 1290638"/>
                <a:gd name="connsiteY16" fmla="*/ 269081 h 552450"/>
                <a:gd name="connsiteX17" fmla="*/ 202406 w 1290638"/>
                <a:gd name="connsiteY17" fmla="*/ 283369 h 552450"/>
                <a:gd name="connsiteX18" fmla="*/ 140494 w 1290638"/>
                <a:gd name="connsiteY18" fmla="*/ 307181 h 552450"/>
                <a:gd name="connsiteX19" fmla="*/ 85725 w 1290638"/>
                <a:gd name="connsiteY19" fmla="*/ 352425 h 552450"/>
                <a:gd name="connsiteX20" fmla="*/ 57150 w 1290638"/>
                <a:gd name="connsiteY20" fmla="*/ 400050 h 552450"/>
                <a:gd name="connsiteX21" fmla="*/ 33337 w 1290638"/>
                <a:gd name="connsiteY21" fmla="*/ 442912 h 552450"/>
                <a:gd name="connsiteX22" fmla="*/ 23812 w 1290638"/>
                <a:gd name="connsiteY22" fmla="*/ 483394 h 552450"/>
                <a:gd name="connsiteX23" fmla="*/ 0 w 1290638"/>
                <a:gd name="connsiteY23" fmla="*/ 55245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90638" h="552450">
                  <a:moveTo>
                    <a:pt x="1290638" y="0"/>
                  </a:moveTo>
                  <a:lnTo>
                    <a:pt x="1216819" y="85725"/>
                  </a:lnTo>
                  <a:lnTo>
                    <a:pt x="1157287" y="145256"/>
                  </a:lnTo>
                  <a:lnTo>
                    <a:pt x="1114425" y="176212"/>
                  </a:lnTo>
                  <a:lnTo>
                    <a:pt x="1050131" y="176212"/>
                  </a:lnTo>
                  <a:lnTo>
                    <a:pt x="985837" y="140494"/>
                  </a:lnTo>
                  <a:lnTo>
                    <a:pt x="919162" y="107156"/>
                  </a:lnTo>
                  <a:lnTo>
                    <a:pt x="866775" y="95250"/>
                  </a:lnTo>
                  <a:lnTo>
                    <a:pt x="821531" y="102394"/>
                  </a:lnTo>
                  <a:lnTo>
                    <a:pt x="766762" y="121444"/>
                  </a:lnTo>
                  <a:lnTo>
                    <a:pt x="723900" y="159544"/>
                  </a:lnTo>
                  <a:lnTo>
                    <a:pt x="685800" y="200025"/>
                  </a:lnTo>
                  <a:lnTo>
                    <a:pt x="621506" y="221456"/>
                  </a:lnTo>
                  <a:lnTo>
                    <a:pt x="535781" y="240506"/>
                  </a:lnTo>
                  <a:lnTo>
                    <a:pt x="411956" y="254794"/>
                  </a:lnTo>
                  <a:lnTo>
                    <a:pt x="330994" y="259556"/>
                  </a:lnTo>
                  <a:lnTo>
                    <a:pt x="247650" y="269081"/>
                  </a:lnTo>
                  <a:lnTo>
                    <a:pt x="202406" y="283369"/>
                  </a:lnTo>
                  <a:lnTo>
                    <a:pt x="140494" y="307181"/>
                  </a:lnTo>
                  <a:lnTo>
                    <a:pt x="85725" y="352425"/>
                  </a:lnTo>
                  <a:lnTo>
                    <a:pt x="57150" y="400050"/>
                  </a:lnTo>
                  <a:lnTo>
                    <a:pt x="33337" y="442912"/>
                  </a:lnTo>
                  <a:lnTo>
                    <a:pt x="23812" y="483394"/>
                  </a:lnTo>
                  <a:lnTo>
                    <a:pt x="0" y="5524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154"/>
            <p:cNvSpPr/>
            <p:nvPr/>
          </p:nvSpPr>
          <p:spPr>
            <a:xfrm>
              <a:off x="6083110" y="5124246"/>
              <a:ext cx="2210498" cy="77599"/>
            </a:xfrm>
            <a:custGeom>
              <a:avLst/>
              <a:gdLst>
                <a:gd name="connsiteX0" fmla="*/ 2490787 w 2490787"/>
                <a:gd name="connsiteY0" fmla="*/ 0 h 88107"/>
                <a:gd name="connsiteX1" fmla="*/ 2221706 w 2490787"/>
                <a:gd name="connsiteY1" fmla="*/ 11907 h 88107"/>
                <a:gd name="connsiteX2" fmla="*/ 1821656 w 2490787"/>
                <a:gd name="connsiteY2" fmla="*/ 11907 h 88107"/>
                <a:gd name="connsiteX3" fmla="*/ 1554956 w 2490787"/>
                <a:gd name="connsiteY3" fmla="*/ 45244 h 88107"/>
                <a:gd name="connsiteX4" fmla="*/ 1323975 w 2490787"/>
                <a:gd name="connsiteY4" fmla="*/ 69057 h 88107"/>
                <a:gd name="connsiteX5" fmla="*/ 1109662 w 2490787"/>
                <a:gd name="connsiteY5" fmla="*/ 88107 h 88107"/>
                <a:gd name="connsiteX6" fmla="*/ 866775 w 2490787"/>
                <a:gd name="connsiteY6" fmla="*/ 78582 h 88107"/>
                <a:gd name="connsiteX7" fmla="*/ 826293 w 2490787"/>
                <a:gd name="connsiteY7" fmla="*/ 85725 h 88107"/>
                <a:gd name="connsiteX8" fmla="*/ 807243 w 2490787"/>
                <a:gd name="connsiteY8" fmla="*/ 88107 h 88107"/>
                <a:gd name="connsiteX9" fmla="*/ 521493 w 2490787"/>
                <a:gd name="connsiteY9" fmla="*/ 78582 h 88107"/>
                <a:gd name="connsiteX10" fmla="*/ 126206 w 2490787"/>
                <a:gd name="connsiteY10" fmla="*/ 73819 h 88107"/>
                <a:gd name="connsiteX11" fmla="*/ 0 w 2490787"/>
                <a:gd name="connsiteY11" fmla="*/ 69057 h 88107"/>
                <a:gd name="connsiteX0" fmla="*/ 2509837 w 2509837"/>
                <a:gd name="connsiteY0" fmla="*/ 0 h 88107"/>
                <a:gd name="connsiteX1" fmla="*/ 2221706 w 2509837"/>
                <a:gd name="connsiteY1" fmla="*/ 11907 h 88107"/>
                <a:gd name="connsiteX2" fmla="*/ 1821656 w 2509837"/>
                <a:gd name="connsiteY2" fmla="*/ 11907 h 88107"/>
                <a:gd name="connsiteX3" fmla="*/ 1554956 w 2509837"/>
                <a:gd name="connsiteY3" fmla="*/ 45244 h 88107"/>
                <a:gd name="connsiteX4" fmla="*/ 1323975 w 2509837"/>
                <a:gd name="connsiteY4" fmla="*/ 69057 h 88107"/>
                <a:gd name="connsiteX5" fmla="*/ 1109662 w 2509837"/>
                <a:gd name="connsiteY5" fmla="*/ 88107 h 88107"/>
                <a:gd name="connsiteX6" fmla="*/ 866775 w 2509837"/>
                <a:gd name="connsiteY6" fmla="*/ 78582 h 88107"/>
                <a:gd name="connsiteX7" fmla="*/ 826293 w 2509837"/>
                <a:gd name="connsiteY7" fmla="*/ 85725 h 88107"/>
                <a:gd name="connsiteX8" fmla="*/ 807243 w 2509837"/>
                <a:gd name="connsiteY8" fmla="*/ 88107 h 88107"/>
                <a:gd name="connsiteX9" fmla="*/ 521493 w 2509837"/>
                <a:gd name="connsiteY9" fmla="*/ 78582 h 88107"/>
                <a:gd name="connsiteX10" fmla="*/ 126206 w 2509837"/>
                <a:gd name="connsiteY10" fmla="*/ 73819 h 88107"/>
                <a:gd name="connsiteX11" fmla="*/ 0 w 2509837"/>
                <a:gd name="connsiteY11" fmla="*/ 69057 h 8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9837" h="88107">
                  <a:moveTo>
                    <a:pt x="2509837" y="0"/>
                  </a:moveTo>
                  <a:lnTo>
                    <a:pt x="2221706" y="11907"/>
                  </a:lnTo>
                  <a:lnTo>
                    <a:pt x="1821656" y="11907"/>
                  </a:lnTo>
                  <a:lnTo>
                    <a:pt x="1554956" y="45244"/>
                  </a:lnTo>
                  <a:lnTo>
                    <a:pt x="1323975" y="69057"/>
                  </a:lnTo>
                  <a:lnTo>
                    <a:pt x="1109662" y="88107"/>
                  </a:lnTo>
                  <a:lnTo>
                    <a:pt x="866775" y="78582"/>
                  </a:lnTo>
                  <a:cubicBezTo>
                    <a:pt x="842530" y="83430"/>
                    <a:pt x="847459" y="82903"/>
                    <a:pt x="826293" y="85725"/>
                  </a:cubicBezTo>
                  <a:lnTo>
                    <a:pt x="807243" y="88107"/>
                  </a:lnTo>
                  <a:lnTo>
                    <a:pt x="521493" y="78582"/>
                  </a:lnTo>
                  <a:lnTo>
                    <a:pt x="126206" y="73819"/>
                  </a:lnTo>
                  <a:lnTo>
                    <a:pt x="0" y="6905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155"/>
            <p:cNvSpPr/>
            <p:nvPr/>
          </p:nvSpPr>
          <p:spPr>
            <a:xfrm>
              <a:off x="3451064" y="4685922"/>
              <a:ext cx="1447100" cy="190850"/>
            </a:xfrm>
            <a:custGeom>
              <a:avLst/>
              <a:gdLst>
                <a:gd name="connsiteX0" fmla="*/ 1643062 w 1643062"/>
                <a:gd name="connsiteY0" fmla="*/ 211931 h 216694"/>
                <a:gd name="connsiteX1" fmla="*/ 1524000 w 1643062"/>
                <a:gd name="connsiteY1" fmla="*/ 216694 h 216694"/>
                <a:gd name="connsiteX2" fmla="*/ 1421606 w 1643062"/>
                <a:gd name="connsiteY2" fmla="*/ 209550 h 216694"/>
                <a:gd name="connsiteX3" fmla="*/ 1321594 w 1643062"/>
                <a:gd name="connsiteY3" fmla="*/ 200025 h 216694"/>
                <a:gd name="connsiteX4" fmla="*/ 1216819 w 1643062"/>
                <a:gd name="connsiteY4" fmla="*/ 185738 h 216694"/>
                <a:gd name="connsiteX5" fmla="*/ 1078706 w 1643062"/>
                <a:gd name="connsiteY5" fmla="*/ 150019 h 216694"/>
                <a:gd name="connsiteX6" fmla="*/ 945356 w 1643062"/>
                <a:gd name="connsiteY6" fmla="*/ 104775 h 216694"/>
                <a:gd name="connsiteX7" fmla="*/ 835819 w 1643062"/>
                <a:gd name="connsiteY7" fmla="*/ 78581 h 216694"/>
                <a:gd name="connsiteX8" fmla="*/ 769144 w 1643062"/>
                <a:gd name="connsiteY8" fmla="*/ 71438 h 216694"/>
                <a:gd name="connsiteX9" fmla="*/ 714375 w 1643062"/>
                <a:gd name="connsiteY9" fmla="*/ 100013 h 216694"/>
                <a:gd name="connsiteX10" fmla="*/ 659606 w 1643062"/>
                <a:gd name="connsiteY10" fmla="*/ 92869 h 216694"/>
                <a:gd name="connsiteX11" fmla="*/ 616744 w 1643062"/>
                <a:gd name="connsiteY11" fmla="*/ 83344 h 216694"/>
                <a:gd name="connsiteX12" fmla="*/ 547687 w 1643062"/>
                <a:gd name="connsiteY12" fmla="*/ 88106 h 216694"/>
                <a:gd name="connsiteX13" fmla="*/ 495300 w 1643062"/>
                <a:gd name="connsiteY13" fmla="*/ 90488 h 216694"/>
                <a:gd name="connsiteX14" fmla="*/ 459581 w 1643062"/>
                <a:gd name="connsiteY14" fmla="*/ 100013 h 216694"/>
                <a:gd name="connsiteX15" fmla="*/ 369094 w 1643062"/>
                <a:gd name="connsiteY15" fmla="*/ 147638 h 216694"/>
                <a:gd name="connsiteX16" fmla="*/ 319087 w 1643062"/>
                <a:gd name="connsiteY16" fmla="*/ 178594 h 216694"/>
                <a:gd name="connsiteX17" fmla="*/ 276225 w 1643062"/>
                <a:gd name="connsiteY17" fmla="*/ 185738 h 216694"/>
                <a:gd name="connsiteX18" fmla="*/ 233362 w 1643062"/>
                <a:gd name="connsiteY18" fmla="*/ 150019 h 216694"/>
                <a:gd name="connsiteX19" fmla="*/ 209550 w 1643062"/>
                <a:gd name="connsiteY19" fmla="*/ 133350 h 216694"/>
                <a:gd name="connsiteX20" fmla="*/ 169069 w 1643062"/>
                <a:gd name="connsiteY20" fmla="*/ 145256 h 216694"/>
                <a:gd name="connsiteX21" fmla="*/ 130969 w 1643062"/>
                <a:gd name="connsiteY21" fmla="*/ 142875 h 216694"/>
                <a:gd name="connsiteX22" fmla="*/ 116681 w 1643062"/>
                <a:gd name="connsiteY22" fmla="*/ 66675 h 216694"/>
                <a:gd name="connsiteX23" fmla="*/ 71437 w 1643062"/>
                <a:gd name="connsiteY23" fmla="*/ 40481 h 216694"/>
                <a:gd name="connsiteX24" fmla="*/ 30956 w 1643062"/>
                <a:gd name="connsiteY24" fmla="*/ 33338 h 216694"/>
                <a:gd name="connsiteX25" fmla="*/ 0 w 1643062"/>
                <a:gd name="connsiteY25" fmla="*/ 0 h 21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3062" h="216694">
                  <a:moveTo>
                    <a:pt x="1643062" y="211931"/>
                  </a:moveTo>
                  <a:lnTo>
                    <a:pt x="1524000" y="216694"/>
                  </a:lnTo>
                  <a:lnTo>
                    <a:pt x="1421606" y="209550"/>
                  </a:lnTo>
                  <a:lnTo>
                    <a:pt x="1321594" y="200025"/>
                  </a:lnTo>
                  <a:lnTo>
                    <a:pt x="1216819" y="185738"/>
                  </a:lnTo>
                  <a:lnTo>
                    <a:pt x="1078706" y="150019"/>
                  </a:lnTo>
                  <a:lnTo>
                    <a:pt x="945356" y="104775"/>
                  </a:lnTo>
                  <a:lnTo>
                    <a:pt x="835819" y="78581"/>
                  </a:lnTo>
                  <a:lnTo>
                    <a:pt x="769144" y="71438"/>
                  </a:lnTo>
                  <a:lnTo>
                    <a:pt x="714375" y="100013"/>
                  </a:lnTo>
                  <a:lnTo>
                    <a:pt x="659606" y="92869"/>
                  </a:lnTo>
                  <a:lnTo>
                    <a:pt x="616744" y="83344"/>
                  </a:lnTo>
                  <a:lnTo>
                    <a:pt x="547687" y="88106"/>
                  </a:lnTo>
                  <a:lnTo>
                    <a:pt x="495300" y="90488"/>
                  </a:lnTo>
                  <a:lnTo>
                    <a:pt x="459581" y="100013"/>
                  </a:lnTo>
                  <a:lnTo>
                    <a:pt x="369094" y="147638"/>
                  </a:lnTo>
                  <a:lnTo>
                    <a:pt x="319087" y="178594"/>
                  </a:lnTo>
                  <a:lnTo>
                    <a:pt x="276225" y="185738"/>
                  </a:lnTo>
                  <a:lnTo>
                    <a:pt x="233362" y="150019"/>
                  </a:lnTo>
                  <a:lnTo>
                    <a:pt x="209550" y="133350"/>
                  </a:lnTo>
                  <a:lnTo>
                    <a:pt x="169069" y="145256"/>
                  </a:lnTo>
                  <a:lnTo>
                    <a:pt x="130969" y="142875"/>
                  </a:lnTo>
                  <a:lnTo>
                    <a:pt x="116681" y="66675"/>
                  </a:lnTo>
                  <a:lnTo>
                    <a:pt x="71437" y="40481"/>
                  </a:lnTo>
                  <a:lnTo>
                    <a:pt x="30956" y="33338"/>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156"/>
            <p:cNvSpPr/>
            <p:nvPr/>
          </p:nvSpPr>
          <p:spPr>
            <a:xfrm>
              <a:off x="3786623" y="4755132"/>
              <a:ext cx="755009" cy="360726"/>
            </a:xfrm>
            <a:custGeom>
              <a:avLst/>
              <a:gdLst>
                <a:gd name="connsiteX0" fmla="*/ 857250 w 857250"/>
                <a:gd name="connsiteY0" fmla="*/ 119062 h 416718"/>
                <a:gd name="connsiteX1" fmla="*/ 752475 w 857250"/>
                <a:gd name="connsiteY1" fmla="*/ 92868 h 416718"/>
                <a:gd name="connsiteX2" fmla="*/ 631031 w 857250"/>
                <a:gd name="connsiteY2" fmla="*/ 52387 h 416718"/>
                <a:gd name="connsiteX3" fmla="*/ 526256 w 857250"/>
                <a:gd name="connsiteY3" fmla="*/ 23812 h 416718"/>
                <a:gd name="connsiteX4" fmla="*/ 426244 w 857250"/>
                <a:gd name="connsiteY4" fmla="*/ 0 h 416718"/>
                <a:gd name="connsiteX5" fmla="*/ 392906 w 857250"/>
                <a:gd name="connsiteY5" fmla="*/ 0 h 416718"/>
                <a:gd name="connsiteX6" fmla="*/ 359569 w 857250"/>
                <a:gd name="connsiteY6" fmla="*/ 80962 h 416718"/>
                <a:gd name="connsiteX7" fmla="*/ 292894 w 857250"/>
                <a:gd name="connsiteY7" fmla="*/ 176212 h 416718"/>
                <a:gd name="connsiteX8" fmla="*/ 247650 w 857250"/>
                <a:gd name="connsiteY8" fmla="*/ 204787 h 416718"/>
                <a:gd name="connsiteX9" fmla="*/ 202406 w 857250"/>
                <a:gd name="connsiteY9" fmla="*/ 219075 h 416718"/>
                <a:gd name="connsiteX10" fmla="*/ 128587 w 857250"/>
                <a:gd name="connsiteY10" fmla="*/ 202406 h 416718"/>
                <a:gd name="connsiteX11" fmla="*/ 88106 w 857250"/>
                <a:gd name="connsiteY11" fmla="*/ 128587 h 416718"/>
                <a:gd name="connsiteX12" fmla="*/ 71437 w 857250"/>
                <a:gd name="connsiteY12" fmla="*/ 61912 h 416718"/>
                <a:gd name="connsiteX13" fmla="*/ 64294 w 857250"/>
                <a:gd name="connsiteY13" fmla="*/ 35718 h 416718"/>
                <a:gd name="connsiteX14" fmla="*/ 0 w 857250"/>
                <a:gd name="connsiteY14" fmla="*/ 69056 h 416718"/>
                <a:gd name="connsiteX15" fmla="*/ 30956 w 857250"/>
                <a:gd name="connsiteY15" fmla="*/ 128587 h 416718"/>
                <a:gd name="connsiteX16" fmla="*/ 45244 w 857250"/>
                <a:gd name="connsiteY16" fmla="*/ 221456 h 416718"/>
                <a:gd name="connsiteX17" fmla="*/ 54769 w 857250"/>
                <a:gd name="connsiteY17" fmla="*/ 311943 h 416718"/>
                <a:gd name="connsiteX18" fmla="*/ 50006 w 857250"/>
                <a:gd name="connsiteY18" fmla="*/ 369093 h 416718"/>
                <a:gd name="connsiteX19" fmla="*/ 47625 w 857250"/>
                <a:gd name="connsiteY19" fmla="*/ 416718 h 416718"/>
                <a:gd name="connsiteX20" fmla="*/ 66675 w 857250"/>
                <a:gd name="connsiteY20" fmla="*/ 388143 h 416718"/>
                <a:gd name="connsiteX21" fmla="*/ 85725 w 857250"/>
                <a:gd name="connsiteY21" fmla="*/ 381000 h 416718"/>
                <a:gd name="connsiteX22" fmla="*/ 152400 w 857250"/>
                <a:gd name="connsiteY22" fmla="*/ 364331 h 416718"/>
                <a:gd name="connsiteX23" fmla="*/ 280987 w 857250"/>
                <a:gd name="connsiteY23" fmla="*/ 364331 h 416718"/>
                <a:gd name="connsiteX24" fmla="*/ 376237 w 857250"/>
                <a:gd name="connsiteY24" fmla="*/ 364331 h 416718"/>
                <a:gd name="connsiteX25" fmla="*/ 428625 w 857250"/>
                <a:gd name="connsiteY25" fmla="*/ 323850 h 416718"/>
                <a:gd name="connsiteX26" fmla="*/ 471487 w 857250"/>
                <a:gd name="connsiteY26" fmla="*/ 261937 h 416718"/>
                <a:gd name="connsiteX27" fmla="*/ 502444 w 857250"/>
                <a:gd name="connsiteY27" fmla="*/ 228600 h 416718"/>
                <a:gd name="connsiteX28" fmla="*/ 581025 w 857250"/>
                <a:gd name="connsiteY28" fmla="*/ 228600 h 416718"/>
                <a:gd name="connsiteX29" fmla="*/ 604837 w 857250"/>
                <a:gd name="connsiteY29" fmla="*/ 230981 h 416718"/>
                <a:gd name="connsiteX30" fmla="*/ 669131 w 857250"/>
                <a:gd name="connsiteY30" fmla="*/ 235743 h 416718"/>
                <a:gd name="connsiteX31" fmla="*/ 750094 w 857250"/>
                <a:gd name="connsiteY31" fmla="*/ 230981 h 416718"/>
                <a:gd name="connsiteX32" fmla="*/ 816769 w 857250"/>
                <a:gd name="connsiteY32" fmla="*/ 171450 h 416718"/>
                <a:gd name="connsiteX33" fmla="*/ 857250 w 857250"/>
                <a:gd name="connsiteY33" fmla="*/ 119062 h 416718"/>
                <a:gd name="connsiteX0" fmla="*/ 857250 w 857250"/>
                <a:gd name="connsiteY0" fmla="*/ 119062 h 416718"/>
                <a:gd name="connsiteX1" fmla="*/ 752475 w 857250"/>
                <a:gd name="connsiteY1" fmla="*/ 92868 h 416718"/>
                <a:gd name="connsiteX2" fmla="*/ 635793 w 857250"/>
                <a:gd name="connsiteY2" fmla="*/ 61912 h 416718"/>
                <a:gd name="connsiteX3" fmla="*/ 526256 w 857250"/>
                <a:gd name="connsiteY3" fmla="*/ 23812 h 416718"/>
                <a:gd name="connsiteX4" fmla="*/ 426244 w 857250"/>
                <a:gd name="connsiteY4" fmla="*/ 0 h 416718"/>
                <a:gd name="connsiteX5" fmla="*/ 392906 w 857250"/>
                <a:gd name="connsiteY5" fmla="*/ 0 h 416718"/>
                <a:gd name="connsiteX6" fmla="*/ 359569 w 857250"/>
                <a:gd name="connsiteY6" fmla="*/ 80962 h 416718"/>
                <a:gd name="connsiteX7" fmla="*/ 292894 w 857250"/>
                <a:gd name="connsiteY7" fmla="*/ 176212 h 416718"/>
                <a:gd name="connsiteX8" fmla="*/ 247650 w 857250"/>
                <a:gd name="connsiteY8" fmla="*/ 204787 h 416718"/>
                <a:gd name="connsiteX9" fmla="*/ 202406 w 857250"/>
                <a:gd name="connsiteY9" fmla="*/ 219075 h 416718"/>
                <a:gd name="connsiteX10" fmla="*/ 128587 w 857250"/>
                <a:gd name="connsiteY10" fmla="*/ 202406 h 416718"/>
                <a:gd name="connsiteX11" fmla="*/ 88106 w 857250"/>
                <a:gd name="connsiteY11" fmla="*/ 128587 h 416718"/>
                <a:gd name="connsiteX12" fmla="*/ 71437 w 857250"/>
                <a:gd name="connsiteY12" fmla="*/ 61912 h 416718"/>
                <a:gd name="connsiteX13" fmla="*/ 64294 w 857250"/>
                <a:gd name="connsiteY13" fmla="*/ 35718 h 416718"/>
                <a:gd name="connsiteX14" fmla="*/ 0 w 857250"/>
                <a:gd name="connsiteY14" fmla="*/ 69056 h 416718"/>
                <a:gd name="connsiteX15" fmla="*/ 30956 w 857250"/>
                <a:gd name="connsiteY15" fmla="*/ 128587 h 416718"/>
                <a:gd name="connsiteX16" fmla="*/ 45244 w 857250"/>
                <a:gd name="connsiteY16" fmla="*/ 221456 h 416718"/>
                <a:gd name="connsiteX17" fmla="*/ 54769 w 857250"/>
                <a:gd name="connsiteY17" fmla="*/ 311943 h 416718"/>
                <a:gd name="connsiteX18" fmla="*/ 50006 w 857250"/>
                <a:gd name="connsiteY18" fmla="*/ 369093 h 416718"/>
                <a:gd name="connsiteX19" fmla="*/ 47625 w 857250"/>
                <a:gd name="connsiteY19" fmla="*/ 416718 h 416718"/>
                <a:gd name="connsiteX20" fmla="*/ 66675 w 857250"/>
                <a:gd name="connsiteY20" fmla="*/ 388143 h 416718"/>
                <a:gd name="connsiteX21" fmla="*/ 85725 w 857250"/>
                <a:gd name="connsiteY21" fmla="*/ 381000 h 416718"/>
                <a:gd name="connsiteX22" fmla="*/ 152400 w 857250"/>
                <a:gd name="connsiteY22" fmla="*/ 364331 h 416718"/>
                <a:gd name="connsiteX23" fmla="*/ 280987 w 857250"/>
                <a:gd name="connsiteY23" fmla="*/ 364331 h 416718"/>
                <a:gd name="connsiteX24" fmla="*/ 376237 w 857250"/>
                <a:gd name="connsiteY24" fmla="*/ 364331 h 416718"/>
                <a:gd name="connsiteX25" fmla="*/ 428625 w 857250"/>
                <a:gd name="connsiteY25" fmla="*/ 323850 h 416718"/>
                <a:gd name="connsiteX26" fmla="*/ 471487 w 857250"/>
                <a:gd name="connsiteY26" fmla="*/ 261937 h 416718"/>
                <a:gd name="connsiteX27" fmla="*/ 502444 w 857250"/>
                <a:gd name="connsiteY27" fmla="*/ 228600 h 416718"/>
                <a:gd name="connsiteX28" fmla="*/ 581025 w 857250"/>
                <a:gd name="connsiteY28" fmla="*/ 228600 h 416718"/>
                <a:gd name="connsiteX29" fmla="*/ 604837 w 857250"/>
                <a:gd name="connsiteY29" fmla="*/ 230981 h 416718"/>
                <a:gd name="connsiteX30" fmla="*/ 669131 w 857250"/>
                <a:gd name="connsiteY30" fmla="*/ 235743 h 416718"/>
                <a:gd name="connsiteX31" fmla="*/ 750094 w 857250"/>
                <a:gd name="connsiteY31" fmla="*/ 230981 h 416718"/>
                <a:gd name="connsiteX32" fmla="*/ 816769 w 857250"/>
                <a:gd name="connsiteY32" fmla="*/ 171450 h 416718"/>
                <a:gd name="connsiteX33" fmla="*/ 857250 w 857250"/>
                <a:gd name="connsiteY33" fmla="*/ 119062 h 416718"/>
                <a:gd name="connsiteX0" fmla="*/ 857250 w 857250"/>
                <a:gd name="connsiteY0" fmla="*/ 119062 h 416718"/>
                <a:gd name="connsiteX1" fmla="*/ 764382 w 857250"/>
                <a:gd name="connsiteY1" fmla="*/ 100012 h 416718"/>
                <a:gd name="connsiteX2" fmla="*/ 635793 w 857250"/>
                <a:gd name="connsiteY2" fmla="*/ 61912 h 416718"/>
                <a:gd name="connsiteX3" fmla="*/ 526256 w 857250"/>
                <a:gd name="connsiteY3" fmla="*/ 23812 h 416718"/>
                <a:gd name="connsiteX4" fmla="*/ 426244 w 857250"/>
                <a:gd name="connsiteY4" fmla="*/ 0 h 416718"/>
                <a:gd name="connsiteX5" fmla="*/ 392906 w 857250"/>
                <a:gd name="connsiteY5" fmla="*/ 0 h 416718"/>
                <a:gd name="connsiteX6" fmla="*/ 359569 w 857250"/>
                <a:gd name="connsiteY6" fmla="*/ 80962 h 416718"/>
                <a:gd name="connsiteX7" fmla="*/ 292894 w 857250"/>
                <a:gd name="connsiteY7" fmla="*/ 176212 h 416718"/>
                <a:gd name="connsiteX8" fmla="*/ 247650 w 857250"/>
                <a:gd name="connsiteY8" fmla="*/ 204787 h 416718"/>
                <a:gd name="connsiteX9" fmla="*/ 202406 w 857250"/>
                <a:gd name="connsiteY9" fmla="*/ 219075 h 416718"/>
                <a:gd name="connsiteX10" fmla="*/ 128587 w 857250"/>
                <a:gd name="connsiteY10" fmla="*/ 202406 h 416718"/>
                <a:gd name="connsiteX11" fmla="*/ 88106 w 857250"/>
                <a:gd name="connsiteY11" fmla="*/ 128587 h 416718"/>
                <a:gd name="connsiteX12" fmla="*/ 71437 w 857250"/>
                <a:gd name="connsiteY12" fmla="*/ 61912 h 416718"/>
                <a:gd name="connsiteX13" fmla="*/ 64294 w 857250"/>
                <a:gd name="connsiteY13" fmla="*/ 35718 h 416718"/>
                <a:gd name="connsiteX14" fmla="*/ 0 w 857250"/>
                <a:gd name="connsiteY14" fmla="*/ 69056 h 416718"/>
                <a:gd name="connsiteX15" fmla="*/ 30956 w 857250"/>
                <a:gd name="connsiteY15" fmla="*/ 128587 h 416718"/>
                <a:gd name="connsiteX16" fmla="*/ 45244 w 857250"/>
                <a:gd name="connsiteY16" fmla="*/ 221456 h 416718"/>
                <a:gd name="connsiteX17" fmla="*/ 54769 w 857250"/>
                <a:gd name="connsiteY17" fmla="*/ 311943 h 416718"/>
                <a:gd name="connsiteX18" fmla="*/ 50006 w 857250"/>
                <a:gd name="connsiteY18" fmla="*/ 369093 h 416718"/>
                <a:gd name="connsiteX19" fmla="*/ 47625 w 857250"/>
                <a:gd name="connsiteY19" fmla="*/ 416718 h 416718"/>
                <a:gd name="connsiteX20" fmla="*/ 66675 w 857250"/>
                <a:gd name="connsiteY20" fmla="*/ 388143 h 416718"/>
                <a:gd name="connsiteX21" fmla="*/ 85725 w 857250"/>
                <a:gd name="connsiteY21" fmla="*/ 381000 h 416718"/>
                <a:gd name="connsiteX22" fmla="*/ 152400 w 857250"/>
                <a:gd name="connsiteY22" fmla="*/ 364331 h 416718"/>
                <a:gd name="connsiteX23" fmla="*/ 280987 w 857250"/>
                <a:gd name="connsiteY23" fmla="*/ 364331 h 416718"/>
                <a:gd name="connsiteX24" fmla="*/ 376237 w 857250"/>
                <a:gd name="connsiteY24" fmla="*/ 364331 h 416718"/>
                <a:gd name="connsiteX25" fmla="*/ 428625 w 857250"/>
                <a:gd name="connsiteY25" fmla="*/ 323850 h 416718"/>
                <a:gd name="connsiteX26" fmla="*/ 471487 w 857250"/>
                <a:gd name="connsiteY26" fmla="*/ 261937 h 416718"/>
                <a:gd name="connsiteX27" fmla="*/ 502444 w 857250"/>
                <a:gd name="connsiteY27" fmla="*/ 228600 h 416718"/>
                <a:gd name="connsiteX28" fmla="*/ 581025 w 857250"/>
                <a:gd name="connsiteY28" fmla="*/ 228600 h 416718"/>
                <a:gd name="connsiteX29" fmla="*/ 604837 w 857250"/>
                <a:gd name="connsiteY29" fmla="*/ 230981 h 416718"/>
                <a:gd name="connsiteX30" fmla="*/ 669131 w 857250"/>
                <a:gd name="connsiteY30" fmla="*/ 235743 h 416718"/>
                <a:gd name="connsiteX31" fmla="*/ 750094 w 857250"/>
                <a:gd name="connsiteY31" fmla="*/ 230981 h 416718"/>
                <a:gd name="connsiteX32" fmla="*/ 816769 w 857250"/>
                <a:gd name="connsiteY32" fmla="*/ 171450 h 416718"/>
                <a:gd name="connsiteX33" fmla="*/ 857250 w 857250"/>
                <a:gd name="connsiteY33" fmla="*/ 119062 h 416718"/>
                <a:gd name="connsiteX0" fmla="*/ 857250 w 857250"/>
                <a:gd name="connsiteY0" fmla="*/ 119062 h 416718"/>
                <a:gd name="connsiteX1" fmla="*/ 764382 w 857250"/>
                <a:gd name="connsiteY1" fmla="*/ 100012 h 416718"/>
                <a:gd name="connsiteX2" fmla="*/ 635793 w 857250"/>
                <a:gd name="connsiteY2" fmla="*/ 61912 h 416718"/>
                <a:gd name="connsiteX3" fmla="*/ 526256 w 857250"/>
                <a:gd name="connsiteY3" fmla="*/ 23812 h 416718"/>
                <a:gd name="connsiteX4" fmla="*/ 445294 w 857250"/>
                <a:gd name="connsiteY4" fmla="*/ 9525 h 416718"/>
                <a:gd name="connsiteX5" fmla="*/ 392906 w 857250"/>
                <a:gd name="connsiteY5" fmla="*/ 0 h 416718"/>
                <a:gd name="connsiteX6" fmla="*/ 359569 w 857250"/>
                <a:gd name="connsiteY6" fmla="*/ 80962 h 416718"/>
                <a:gd name="connsiteX7" fmla="*/ 292894 w 857250"/>
                <a:gd name="connsiteY7" fmla="*/ 176212 h 416718"/>
                <a:gd name="connsiteX8" fmla="*/ 247650 w 857250"/>
                <a:gd name="connsiteY8" fmla="*/ 204787 h 416718"/>
                <a:gd name="connsiteX9" fmla="*/ 202406 w 857250"/>
                <a:gd name="connsiteY9" fmla="*/ 219075 h 416718"/>
                <a:gd name="connsiteX10" fmla="*/ 128587 w 857250"/>
                <a:gd name="connsiteY10" fmla="*/ 202406 h 416718"/>
                <a:gd name="connsiteX11" fmla="*/ 88106 w 857250"/>
                <a:gd name="connsiteY11" fmla="*/ 128587 h 416718"/>
                <a:gd name="connsiteX12" fmla="*/ 71437 w 857250"/>
                <a:gd name="connsiteY12" fmla="*/ 61912 h 416718"/>
                <a:gd name="connsiteX13" fmla="*/ 64294 w 857250"/>
                <a:gd name="connsiteY13" fmla="*/ 35718 h 416718"/>
                <a:gd name="connsiteX14" fmla="*/ 0 w 857250"/>
                <a:gd name="connsiteY14" fmla="*/ 69056 h 416718"/>
                <a:gd name="connsiteX15" fmla="*/ 30956 w 857250"/>
                <a:gd name="connsiteY15" fmla="*/ 128587 h 416718"/>
                <a:gd name="connsiteX16" fmla="*/ 45244 w 857250"/>
                <a:gd name="connsiteY16" fmla="*/ 221456 h 416718"/>
                <a:gd name="connsiteX17" fmla="*/ 54769 w 857250"/>
                <a:gd name="connsiteY17" fmla="*/ 311943 h 416718"/>
                <a:gd name="connsiteX18" fmla="*/ 50006 w 857250"/>
                <a:gd name="connsiteY18" fmla="*/ 369093 h 416718"/>
                <a:gd name="connsiteX19" fmla="*/ 47625 w 857250"/>
                <a:gd name="connsiteY19" fmla="*/ 416718 h 416718"/>
                <a:gd name="connsiteX20" fmla="*/ 66675 w 857250"/>
                <a:gd name="connsiteY20" fmla="*/ 388143 h 416718"/>
                <a:gd name="connsiteX21" fmla="*/ 85725 w 857250"/>
                <a:gd name="connsiteY21" fmla="*/ 381000 h 416718"/>
                <a:gd name="connsiteX22" fmla="*/ 152400 w 857250"/>
                <a:gd name="connsiteY22" fmla="*/ 364331 h 416718"/>
                <a:gd name="connsiteX23" fmla="*/ 280987 w 857250"/>
                <a:gd name="connsiteY23" fmla="*/ 364331 h 416718"/>
                <a:gd name="connsiteX24" fmla="*/ 376237 w 857250"/>
                <a:gd name="connsiteY24" fmla="*/ 364331 h 416718"/>
                <a:gd name="connsiteX25" fmla="*/ 428625 w 857250"/>
                <a:gd name="connsiteY25" fmla="*/ 323850 h 416718"/>
                <a:gd name="connsiteX26" fmla="*/ 471487 w 857250"/>
                <a:gd name="connsiteY26" fmla="*/ 261937 h 416718"/>
                <a:gd name="connsiteX27" fmla="*/ 502444 w 857250"/>
                <a:gd name="connsiteY27" fmla="*/ 228600 h 416718"/>
                <a:gd name="connsiteX28" fmla="*/ 581025 w 857250"/>
                <a:gd name="connsiteY28" fmla="*/ 228600 h 416718"/>
                <a:gd name="connsiteX29" fmla="*/ 604837 w 857250"/>
                <a:gd name="connsiteY29" fmla="*/ 230981 h 416718"/>
                <a:gd name="connsiteX30" fmla="*/ 669131 w 857250"/>
                <a:gd name="connsiteY30" fmla="*/ 235743 h 416718"/>
                <a:gd name="connsiteX31" fmla="*/ 750094 w 857250"/>
                <a:gd name="connsiteY31" fmla="*/ 230981 h 416718"/>
                <a:gd name="connsiteX32" fmla="*/ 816769 w 857250"/>
                <a:gd name="connsiteY32" fmla="*/ 171450 h 416718"/>
                <a:gd name="connsiteX33" fmla="*/ 857250 w 857250"/>
                <a:gd name="connsiteY33" fmla="*/ 119062 h 416718"/>
                <a:gd name="connsiteX0" fmla="*/ 857250 w 857250"/>
                <a:gd name="connsiteY0" fmla="*/ 111918 h 409574"/>
                <a:gd name="connsiteX1" fmla="*/ 764382 w 857250"/>
                <a:gd name="connsiteY1" fmla="*/ 92868 h 409574"/>
                <a:gd name="connsiteX2" fmla="*/ 635793 w 857250"/>
                <a:gd name="connsiteY2" fmla="*/ 54768 h 409574"/>
                <a:gd name="connsiteX3" fmla="*/ 526256 w 857250"/>
                <a:gd name="connsiteY3" fmla="*/ 16668 h 409574"/>
                <a:gd name="connsiteX4" fmla="*/ 445294 w 857250"/>
                <a:gd name="connsiteY4" fmla="*/ 2381 h 409574"/>
                <a:gd name="connsiteX5" fmla="*/ 402431 w 857250"/>
                <a:gd name="connsiteY5" fmla="*/ 0 h 409574"/>
                <a:gd name="connsiteX6" fmla="*/ 359569 w 857250"/>
                <a:gd name="connsiteY6" fmla="*/ 73818 h 409574"/>
                <a:gd name="connsiteX7" fmla="*/ 292894 w 857250"/>
                <a:gd name="connsiteY7" fmla="*/ 169068 h 409574"/>
                <a:gd name="connsiteX8" fmla="*/ 247650 w 857250"/>
                <a:gd name="connsiteY8" fmla="*/ 197643 h 409574"/>
                <a:gd name="connsiteX9" fmla="*/ 202406 w 857250"/>
                <a:gd name="connsiteY9" fmla="*/ 211931 h 409574"/>
                <a:gd name="connsiteX10" fmla="*/ 128587 w 857250"/>
                <a:gd name="connsiteY10" fmla="*/ 195262 h 409574"/>
                <a:gd name="connsiteX11" fmla="*/ 88106 w 857250"/>
                <a:gd name="connsiteY11" fmla="*/ 121443 h 409574"/>
                <a:gd name="connsiteX12" fmla="*/ 71437 w 857250"/>
                <a:gd name="connsiteY12" fmla="*/ 54768 h 409574"/>
                <a:gd name="connsiteX13" fmla="*/ 64294 w 857250"/>
                <a:gd name="connsiteY13" fmla="*/ 28574 h 409574"/>
                <a:gd name="connsiteX14" fmla="*/ 0 w 857250"/>
                <a:gd name="connsiteY14" fmla="*/ 61912 h 409574"/>
                <a:gd name="connsiteX15" fmla="*/ 30956 w 857250"/>
                <a:gd name="connsiteY15" fmla="*/ 121443 h 409574"/>
                <a:gd name="connsiteX16" fmla="*/ 45244 w 857250"/>
                <a:gd name="connsiteY16" fmla="*/ 214312 h 409574"/>
                <a:gd name="connsiteX17" fmla="*/ 54769 w 857250"/>
                <a:gd name="connsiteY17" fmla="*/ 304799 h 409574"/>
                <a:gd name="connsiteX18" fmla="*/ 50006 w 857250"/>
                <a:gd name="connsiteY18" fmla="*/ 361949 h 409574"/>
                <a:gd name="connsiteX19" fmla="*/ 47625 w 857250"/>
                <a:gd name="connsiteY19" fmla="*/ 409574 h 409574"/>
                <a:gd name="connsiteX20" fmla="*/ 66675 w 857250"/>
                <a:gd name="connsiteY20" fmla="*/ 380999 h 409574"/>
                <a:gd name="connsiteX21" fmla="*/ 85725 w 857250"/>
                <a:gd name="connsiteY21" fmla="*/ 373856 h 409574"/>
                <a:gd name="connsiteX22" fmla="*/ 152400 w 857250"/>
                <a:gd name="connsiteY22" fmla="*/ 357187 h 409574"/>
                <a:gd name="connsiteX23" fmla="*/ 280987 w 857250"/>
                <a:gd name="connsiteY23" fmla="*/ 357187 h 409574"/>
                <a:gd name="connsiteX24" fmla="*/ 376237 w 857250"/>
                <a:gd name="connsiteY24" fmla="*/ 357187 h 409574"/>
                <a:gd name="connsiteX25" fmla="*/ 428625 w 857250"/>
                <a:gd name="connsiteY25" fmla="*/ 316706 h 409574"/>
                <a:gd name="connsiteX26" fmla="*/ 471487 w 857250"/>
                <a:gd name="connsiteY26" fmla="*/ 254793 h 409574"/>
                <a:gd name="connsiteX27" fmla="*/ 502444 w 857250"/>
                <a:gd name="connsiteY27" fmla="*/ 221456 h 409574"/>
                <a:gd name="connsiteX28" fmla="*/ 581025 w 857250"/>
                <a:gd name="connsiteY28" fmla="*/ 221456 h 409574"/>
                <a:gd name="connsiteX29" fmla="*/ 604837 w 857250"/>
                <a:gd name="connsiteY29" fmla="*/ 223837 h 409574"/>
                <a:gd name="connsiteX30" fmla="*/ 669131 w 857250"/>
                <a:gd name="connsiteY30" fmla="*/ 228599 h 409574"/>
                <a:gd name="connsiteX31" fmla="*/ 750094 w 857250"/>
                <a:gd name="connsiteY31" fmla="*/ 223837 h 409574"/>
                <a:gd name="connsiteX32" fmla="*/ 816769 w 857250"/>
                <a:gd name="connsiteY32" fmla="*/ 164306 h 409574"/>
                <a:gd name="connsiteX33" fmla="*/ 857250 w 857250"/>
                <a:gd name="connsiteY33" fmla="*/ 111918 h 40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57250" h="409574">
                  <a:moveTo>
                    <a:pt x="857250" y="111918"/>
                  </a:moveTo>
                  <a:lnTo>
                    <a:pt x="764382" y="92868"/>
                  </a:lnTo>
                  <a:lnTo>
                    <a:pt x="635793" y="54768"/>
                  </a:lnTo>
                  <a:lnTo>
                    <a:pt x="526256" y="16668"/>
                  </a:lnTo>
                  <a:lnTo>
                    <a:pt x="445294" y="2381"/>
                  </a:lnTo>
                  <a:lnTo>
                    <a:pt x="402431" y="0"/>
                  </a:lnTo>
                  <a:lnTo>
                    <a:pt x="359569" y="73818"/>
                  </a:lnTo>
                  <a:lnTo>
                    <a:pt x="292894" y="169068"/>
                  </a:lnTo>
                  <a:lnTo>
                    <a:pt x="247650" y="197643"/>
                  </a:lnTo>
                  <a:lnTo>
                    <a:pt x="202406" y="211931"/>
                  </a:lnTo>
                  <a:lnTo>
                    <a:pt x="128587" y="195262"/>
                  </a:lnTo>
                  <a:lnTo>
                    <a:pt x="88106" y="121443"/>
                  </a:lnTo>
                  <a:lnTo>
                    <a:pt x="71437" y="54768"/>
                  </a:lnTo>
                  <a:lnTo>
                    <a:pt x="64294" y="28574"/>
                  </a:lnTo>
                  <a:lnTo>
                    <a:pt x="0" y="61912"/>
                  </a:lnTo>
                  <a:lnTo>
                    <a:pt x="30956" y="121443"/>
                  </a:lnTo>
                  <a:lnTo>
                    <a:pt x="45244" y="214312"/>
                  </a:lnTo>
                  <a:lnTo>
                    <a:pt x="54769" y="304799"/>
                  </a:lnTo>
                  <a:lnTo>
                    <a:pt x="50006" y="361949"/>
                  </a:lnTo>
                  <a:lnTo>
                    <a:pt x="47625" y="409574"/>
                  </a:lnTo>
                  <a:lnTo>
                    <a:pt x="66675" y="380999"/>
                  </a:lnTo>
                  <a:lnTo>
                    <a:pt x="85725" y="373856"/>
                  </a:lnTo>
                  <a:lnTo>
                    <a:pt x="152400" y="357187"/>
                  </a:lnTo>
                  <a:lnTo>
                    <a:pt x="280987" y="357187"/>
                  </a:lnTo>
                  <a:lnTo>
                    <a:pt x="376237" y="357187"/>
                  </a:lnTo>
                  <a:lnTo>
                    <a:pt x="428625" y="316706"/>
                  </a:lnTo>
                  <a:lnTo>
                    <a:pt x="471487" y="254793"/>
                  </a:lnTo>
                  <a:lnTo>
                    <a:pt x="502444" y="221456"/>
                  </a:lnTo>
                  <a:lnTo>
                    <a:pt x="581025" y="221456"/>
                  </a:lnTo>
                  <a:lnTo>
                    <a:pt x="604837" y="223837"/>
                  </a:lnTo>
                  <a:lnTo>
                    <a:pt x="669131" y="228599"/>
                  </a:lnTo>
                  <a:lnTo>
                    <a:pt x="750094" y="223837"/>
                  </a:lnTo>
                  <a:lnTo>
                    <a:pt x="816769" y="164306"/>
                  </a:lnTo>
                  <a:lnTo>
                    <a:pt x="857250" y="111918"/>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 name="Freeform 157"/>
            <p:cNvSpPr/>
            <p:nvPr/>
          </p:nvSpPr>
          <p:spPr>
            <a:xfrm>
              <a:off x="4852025" y="4874675"/>
              <a:ext cx="243281" cy="136321"/>
            </a:xfrm>
            <a:custGeom>
              <a:avLst/>
              <a:gdLst>
                <a:gd name="connsiteX0" fmla="*/ 66675 w 276225"/>
                <a:gd name="connsiteY0" fmla="*/ 0 h 161925"/>
                <a:gd name="connsiteX1" fmla="*/ 195262 w 276225"/>
                <a:gd name="connsiteY1" fmla="*/ 7144 h 161925"/>
                <a:gd name="connsiteX2" fmla="*/ 276225 w 276225"/>
                <a:gd name="connsiteY2" fmla="*/ 14287 h 161925"/>
                <a:gd name="connsiteX3" fmla="*/ 250031 w 276225"/>
                <a:gd name="connsiteY3" fmla="*/ 85725 h 161925"/>
                <a:gd name="connsiteX4" fmla="*/ 209550 w 276225"/>
                <a:gd name="connsiteY4" fmla="*/ 119062 h 161925"/>
                <a:gd name="connsiteX5" fmla="*/ 171450 w 276225"/>
                <a:gd name="connsiteY5" fmla="*/ 126206 h 161925"/>
                <a:gd name="connsiteX6" fmla="*/ 92869 w 276225"/>
                <a:gd name="connsiteY6" fmla="*/ 123825 h 161925"/>
                <a:gd name="connsiteX7" fmla="*/ 35719 w 276225"/>
                <a:gd name="connsiteY7" fmla="*/ 135731 h 161925"/>
                <a:gd name="connsiteX8" fmla="*/ 0 w 276225"/>
                <a:gd name="connsiteY8" fmla="*/ 161925 h 161925"/>
                <a:gd name="connsiteX9" fmla="*/ 33337 w 276225"/>
                <a:gd name="connsiteY9" fmla="*/ 71437 h 161925"/>
                <a:gd name="connsiteX10" fmla="*/ 66675 w 276225"/>
                <a:gd name="connsiteY10" fmla="*/ 0 h 161925"/>
                <a:gd name="connsiteX0" fmla="*/ 59531 w 276225"/>
                <a:gd name="connsiteY0" fmla="*/ 2381 h 154781"/>
                <a:gd name="connsiteX1" fmla="*/ 195262 w 276225"/>
                <a:gd name="connsiteY1" fmla="*/ 0 h 154781"/>
                <a:gd name="connsiteX2" fmla="*/ 276225 w 276225"/>
                <a:gd name="connsiteY2" fmla="*/ 7143 h 154781"/>
                <a:gd name="connsiteX3" fmla="*/ 250031 w 276225"/>
                <a:gd name="connsiteY3" fmla="*/ 78581 h 154781"/>
                <a:gd name="connsiteX4" fmla="*/ 209550 w 276225"/>
                <a:gd name="connsiteY4" fmla="*/ 111918 h 154781"/>
                <a:gd name="connsiteX5" fmla="*/ 171450 w 276225"/>
                <a:gd name="connsiteY5" fmla="*/ 119062 h 154781"/>
                <a:gd name="connsiteX6" fmla="*/ 92869 w 276225"/>
                <a:gd name="connsiteY6" fmla="*/ 116681 h 154781"/>
                <a:gd name="connsiteX7" fmla="*/ 35719 w 276225"/>
                <a:gd name="connsiteY7" fmla="*/ 128587 h 154781"/>
                <a:gd name="connsiteX8" fmla="*/ 0 w 276225"/>
                <a:gd name="connsiteY8" fmla="*/ 154781 h 154781"/>
                <a:gd name="connsiteX9" fmla="*/ 33337 w 276225"/>
                <a:gd name="connsiteY9" fmla="*/ 64293 h 154781"/>
                <a:gd name="connsiteX10" fmla="*/ 59531 w 276225"/>
                <a:gd name="connsiteY10" fmla="*/ 2381 h 154781"/>
                <a:gd name="connsiteX0" fmla="*/ 59531 w 276225"/>
                <a:gd name="connsiteY0" fmla="*/ 2381 h 154781"/>
                <a:gd name="connsiteX1" fmla="*/ 195262 w 276225"/>
                <a:gd name="connsiteY1" fmla="*/ 0 h 154781"/>
                <a:gd name="connsiteX2" fmla="*/ 276225 w 276225"/>
                <a:gd name="connsiteY2" fmla="*/ 7143 h 154781"/>
                <a:gd name="connsiteX3" fmla="*/ 250031 w 276225"/>
                <a:gd name="connsiteY3" fmla="*/ 78581 h 154781"/>
                <a:gd name="connsiteX4" fmla="*/ 209550 w 276225"/>
                <a:gd name="connsiteY4" fmla="*/ 111918 h 154781"/>
                <a:gd name="connsiteX5" fmla="*/ 171450 w 276225"/>
                <a:gd name="connsiteY5" fmla="*/ 119062 h 154781"/>
                <a:gd name="connsiteX6" fmla="*/ 92869 w 276225"/>
                <a:gd name="connsiteY6" fmla="*/ 116681 h 154781"/>
                <a:gd name="connsiteX7" fmla="*/ 35719 w 276225"/>
                <a:gd name="connsiteY7" fmla="*/ 128587 h 154781"/>
                <a:gd name="connsiteX8" fmla="*/ 0 w 276225"/>
                <a:gd name="connsiteY8" fmla="*/ 154781 h 154781"/>
                <a:gd name="connsiteX9" fmla="*/ 33337 w 276225"/>
                <a:gd name="connsiteY9" fmla="*/ 73818 h 154781"/>
                <a:gd name="connsiteX10" fmla="*/ 59531 w 276225"/>
                <a:gd name="connsiteY10" fmla="*/ 23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225" h="154781">
                  <a:moveTo>
                    <a:pt x="59531" y="2381"/>
                  </a:moveTo>
                  <a:lnTo>
                    <a:pt x="195262" y="0"/>
                  </a:lnTo>
                  <a:lnTo>
                    <a:pt x="276225" y="7143"/>
                  </a:lnTo>
                  <a:lnTo>
                    <a:pt x="250031" y="78581"/>
                  </a:lnTo>
                  <a:lnTo>
                    <a:pt x="209550" y="111918"/>
                  </a:lnTo>
                  <a:lnTo>
                    <a:pt x="171450" y="119062"/>
                  </a:lnTo>
                  <a:lnTo>
                    <a:pt x="92869" y="116681"/>
                  </a:lnTo>
                  <a:lnTo>
                    <a:pt x="35719" y="128587"/>
                  </a:lnTo>
                  <a:lnTo>
                    <a:pt x="0" y="154781"/>
                  </a:lnTo>
                  <a:lnTo>
                    <a:pt x="33337" y="73818"/>
                  </a:lnTo>
                  <a:lnTo>
                    <a:pt x="59531" y="2381"/>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 name="Freeform 158"/>
            <p:cNvSpPr/>
            <p:nvPr/>
          </p:nvSpPr>
          <p:spPr>
            <a:xfrm>
              <a:off x="3736290" y="4893550"/>
              <a:ext cx="2445390" cy="1006679"/>
            </a:xfrm>
            <a:custGeom>
              <a:avLst/>
              <a:gdLst>
                <a:gd name="connsiteX0" fmla="*/ 2776537 w 2776537"/>
                <a:gd name="connsiteY0" fmla="*/ 185737 h 1150143"/>
                <a:gd name="connsiteX1" fmla="*/ 2674144 w 2776537"/>
                <a:gd name="connsiteY1" fmla="*/ 183356 h 1150143"/>
                <a:gd name="connsiteX2" fmla="*/ 2576512 w 2776537"/>
                <a:gd name="connsiteY2" fmla="*/ 173831 h 1150143"/>
                <a:gd name="connsiteX3" fmla="*/ 2500312 w 2776537"/>
                <a:gd name="connsiteY3" fmla="*/ 169068 h 1150143"/>
                <a:gd name="connsiteX4" fmla="*/ 2414587 w 2776537"/>
                <a:gd name="connsiteY4" fmla="*/ 145256 h 1150143"/>
                <a:gd name="connsiteX5" fmla="*/ 2316956 w 2776537"/>
                <a:gd name="connsiteY5" fmla="*/ 111918 h 1150143"/>
                <a:gd name="connsiteX6" fmla="*/ 2243137 w 2776537"/>
                <a:gd name="connsiteY6" fmla="*/ 88106 h 1150143"/>
                <a:gd name="connsiteX7" fmla="*/ 2147887 w 2776537"/>
                <a:gd name="connsiteY7" fmla="*/ 69056 h 1150143"/>
                <a:gd name="connsiteX8" fmla="*/ 2043112 w 2776537"/>
                <a:gd name="connsiteY8" fmla="*/ 50006 h 1150143"/>
                <a:gd name="connsiteX9" fmla="*/ 1926431 w 2776537"/>
                <a:gd name="connsiteY9" fmla="*/ 23812 h 1150143"/>
                <a:gd name="connsiteX10" fmla="*/ 1816894 w 2776537"/>
                <a:gd name="connsiteY10" fmla="*/ 11906 h 1150143"/>
                <a:gd name="connsiteX11" fmla="*/ 1683544 w 2776537"/>
                <a:gd name="connsiteY11" fmla="*/ 0 h 1150143"/>
                <a:gd name="connsiteX12" fmla="*/ 1654969 w 2776537"/>
                <a:gd name="connsiteY12" fmla="*/ 83343 h 1150143"/>
                <a:gd name="connsiteX13" fmla="*/ 1628775 w 2776537"/>
                <a:gd name="connsiteY13" fmla="*/ 200025 h 1150143"/>
                <a:gd name="connsiteX14" fmla="*/ 1614487 w 2776537"/>
                <a:gd name="connsiteY14" fmla="*/ 290512 h 1150143"/>
                <a:gd name="connsiteX15" fmla="*/ 1585912 w 2776537"/>
                <a:gd name="connsiteY15" fmla="*/ 397668 h 1150143"/>
                <a:gd name="connsiteX16" fmla="*/ 1540669 w 2776537"/>
                <a:gd name="connsiteY16" fmla="*/ 519112 h 1150143"/>
                <a:gd name="connsiteX17" fmla="*/ 1493044 w 2776537"/>
                <a:gd name="connsiteY17" fmla="*/ 573881 h 1150143"/>
                <a:gd name="connsiteX18" fmla="*/ 1443037 w 2776537"/>
                <a:gd name="connsiteY18" fmla="*/ 600075 h 1150143"/>
                <a:gd name="connsiteX19" fmla="*/ 1397794 w 2776537"/>
                <a:gd name="connsiteY19" fmla="*/ 595312 h 1150143"/>
                <a:gd name="connsiteX20" fmla="*/ 1347787 w 2776537"/>
                <a:gd name="connsiteY20" fmla="*/ 607218 h 1150143"/>
                <a:gd name="connsiteX21" fmla="*/ 1281112 w 2776537"/>
                <a:gd name="connsiteY21" fmla="*/ 664368 h 1150143"/>
                <a:gd name="connsiteX22" fmla="*/ 1193006 w 2776537"/>
                <a:gd name="connsiteY22" fmla="*/ 759618 h 1150143"/>
                <a:gd name="connsiteX23" fmla="*/ 1104900 w 2776537"/>
                <a:gd name="connsiteY23" fmla="*/ 823912 h 1150143"/>
                <a:gd name="connsiteX24" fmla="*/ 1042987 w 2776537"/>
                <a:gd name="connsiteY24" fmla="*/ 859631 h 1150143"/>
                <a:gd name="connsiteX25" fmla="*/ 1035844 w 2776537"/>
                <a:gd name="connsiteY25" fmla="*/ 854868 h 1150143"/>
                <a:gd name="connsiteX26" fmla="*/ 1057275 w 2776537"/>
                <a:gd name="connsiteY26" fmla="*/ 776287 h 1150143"/>
                <a:gd name="connsiteX27" fmla="*/ 1095375 w 2776537"/>
                <a:gd name="connsiteY27" fmla="*/ 647700 h 1150143"/>
                <a:gd name="connsiteX28" fmla="*/ 1128712 w 2776537"/>
                <a:gd name="connsiteY28" fmla="*/ 554831 h 1150143"/>
                <a:gd name="connsiteX29" fmla="*/ 1154906 w 2776537"/>
                <a:gd name="connsiteY29" fmla="*/ 464343 h 1150143"/>
                <a:gd name="connsiteX30" fmla="*/ 1204912 w 2776537"/>
                <a:gd name="connsiteY30" fmla="*/ 342900 h 1150143"/>
                <a:gd name="connsiteX31" fmla="*/ 1243012 w 2776537"/>
                <a:gd name="connsiteY31" fmla="*/ 230981 h 1150143"/>
                <a:gd name="connsiteX32" fmla="*/ 1250156 w 2776537"/>
                <a:gd name="connsiteY32" fmla="*/ 180975 h 1150143"/>
                <a:gd name="connsiteX33" fmla="*/ 1207294 w 2776537"/>
                <a:gd name="connsiteY33" fmla="*/ 276225 h 1150143"/>
                <a:gd name="connsiteX34" fmla="*/ 1154906 w 2776537"/>
                <a:gd name="connsiteY34" fmla="*/ 357187 h 1150143"/>
                <a:gd name="connsiteX35" fmla="*/ 1102519 w 2776537"/>
                <a:gd name="connsiteY35" fmla="*/ 471487 h 1150143"/>
                <a:gd name="connsiteX36" fmla="*/ 1069181 w 2776537"/>
                <a:gd name="connsiteY36" fmla="*/ 595312 h 1150143"/>
                <a:gd name="connsiteX37" fmla="*/ 1023937 w 2776537"/>
                <a:gd name="connsiteY37" fmla="*/ 692943 h 1150143"/>
                <a:gd name="connsiteX38" fmla="*/ 1000125 w 2776537"/>
                <a:gd name="connsiteY38" fmla="*/ 766762 h 1150143"/>
                <a:gd name="connsiteX39" fmla="*/ 954881 w 2776537"/>
                <a:gd name="connsiteY39" fmla="*/ 847725 h 1150143"/>
                <a:gd name="connsiteX40" fmla="*/ 892969 w 2776537"/>
                <a:gd name="connsiteY40" fmla="*/ 907256 h 1150143"/>
                <a:gd name="connsiteX41" fmla="*/ 802481 w 2776537"/>
                <a:gd name="connsiteY41" fmla="*/ 938212 h 1150143"/>
                <a:gd name="connsiteX42" fmla="*/ 650081 w 2776537"/>
                <a:gd name="connsiteY42" fmla="*/ 964406 h 1150143"/>
                <a:gd name="connsiteX43" fmla="*/ 485775 w 2776537"/>
                <a:gd name="connsiteY43" fmla="*/ 995362 h 1150143"/>
                <a:gd name="connsiteX44" fmla="*/ 371475 w 2776537"/>
                <a:gd name="connsiteY44" fmla="*/ 1000125 h 1150143"/>
                <a:gd name="connsiteX45" fmla="*/ 202406 w 2776537"/>
                <a:gd name="connsiteY45" fmla="*/ 1023937 h 1150143"/>
                <a:gd name="connsiteX46" fmla="*/ 107156 w 2776537"/>
                <a:gd name="connsiteY46" fmla="*/ 1047750 h 1150143"/>
                <a:gd name="connsiteX47" fmla="*/ 0 w 2776537"/>
                <a:gd name="connsiteY47" fmla="*/ 1047750 h 1150143"/>
                <a:gd name="connsiteX48" fmla="*/ 9525 w 2776537"/>
                <a:gd name="connsiteY48" fmla="*/ 1073943 h 1150143"/>
                <a:gd name="connsiteX49" fmla="*/ 214312 w 2776537"/>
                <a:gd name="connsiteY49" fmla="*/ 1085850 h 1150143"/>
                <a:gd name="connsiteX50" fmla="*/ 400050 w 2776537"/>
                <a:gd name="connsiteY50" fmla="*/ 1104900 h 1150143"/>
                <a:gd name="connsiteX51" fmla="*/ 597694 w 2776537"/>
                <a:gd name="connsiteY51" fmla="*/ 1121568 h 1150143"/>
                <a:gd name="connsiteX52" fmla="*/ 764381 w 2776537"/>
                <a:gd name="connsiteY52" fmla="*/ 1135856 h 1150143"/>
                <a:gd name="connsiteX53" fmla="*/ 871537 w 2776537"/>
                <a:gd name="connsiteY53" fmla="*/ 1147762 h 1150143"/>
                <a:gd name="connsiteX54" fmla="*/ 973931 w 2776537"/>
                <a:gd name="connsiteY54" fmla="*/ 1150143 h 1150143"/>
                <a:gd name="connsiteX55" fmla="*/ 1076325 w 2776537"/>
                <a:gd name="connsiteY55" fmla="*/ 1138237 h 1150143"/>
                <a:gd name="connsiteX56" fmla="*/ 1171575 w 2776537"/>
                <a:gd name="connsiteY56" fmla="*/ 1116806 h 1150143"/>
                <a:gd name="connsiteX57" fmla="*/ 1252537 w 2776537"/>
                <a:gd name="connsiteY57" fmla="*/ 1078706 h 1150143"/>
                <a:gd name="connsiteX58" fmla="*/ 1252537 w 2776537"/>
                <a:gd name="connsiteY58" fmla="*/ 992981 h 1150143"/>
                <a:gd name="connsiteX59" fmla="*/ 1295400 w 2776537"/>
                <a:gd name="connsiteY59" fmla="*/ 869156 h 1150143"/>
                <a:gd name="connsiteX60" fmla="*/ 1371600 w 2776537"/>
                <a:gd name="connsiteY60" fmla="*/ 757237 h 1150143"/>
                <a:gd name="connsiteX61" fmla="*/ 1445419 w 2776537"/>
                <a:gd name="connsiteY61" fmla="*/ 685800 h 1150143"/>
                <a:gd name="connsiteX62" fmla="*/ 1557337 w 2776537"/>
                <a:gd name="connsiteY62" fmla="*/ 619125 h 1150143"/>
                <a:gd name="connsiteX63" fmla="*/ 1700212 w 2776537"/>
                <a:gd name="connsiteY63" fmla="*/ 573881 h 1150143"/>
                <a:gd name="connsiteX64" fmla="*/ 1857375 w 2776537"/>
                <a:gd name="connsiteY64" fmla="*/ 559593 h 1150143"/>
                <a:gd name="connsiteX65" fmla="*/ 2035969 w 2776537"/>
                <a:gd name="connsiteY65" fmla="*/ 547687 h 1150143"/>
                <a:gd name="connsiteX66" fmla="*/ 2176462 w 2776537"/>
                <a:gd name="connsiteY66" fmla="*/ 538162 h 1150143"/>
                <a:gd name="connsiteX67" fmla="*/ 2316956 w 2776537"/>
                <a:gd name="connsiteY67" fmla="*/ 538162 h 1150143"/>
                <a:gd name="connsiteX68" fmla="*/ 2431256 w 2776537"/>
                <a:gd name="connsiteY68" fmla="*/ 514350 h 1150143"/>
                <a:gd name="connsiteX69" fmla="*/ 2559844 w 2776537"/>
                <a:gd name="connsiteY69" fmla="*/ 440531 h 1150143"/>
                <a:gd name="connsiteX70" fmla="*/ 2664619 w 2776537"/>
                <a:gd name="connsiteY70" fmla="*/ 340518 h 1150143"/>
                <a:gd name="connsiteX71" fmla="*/ 2776537 w 2776537"/>
                <a:gd name="connsiteY71" fmla="*/ 185737 h 1150143"/>
                <a:gd name="connsiteX0" fmla="*/ 2776537 w 2776537"/>
                <a:gd name="connsiteY0" fmla="*/ 185737 h 1150143"/>
                <a:gd name="connsiteX1" fmla="*/ 2674144 w 2776537"/>
                <a:gd name="connsiteY1" fmla="*/ 183356 h 1150143"/>
                <a:gd name="connsiteX2" fmla="*/ 2576512 w 2776537"/>
                <a:gd name="connsiteY2" fmla="*/ 173831 h 1150143"/>
                <a:gd name="connsiteX3" fmla="*/ 2500312 w 2776537"/>
                <a:gd name="connsiteY3" fmla="*/ 169068 h 1150143"/>
                <a:gd name="connsiteX4" fmla="*/ 2414587 w 2776537"/>
                <a:gd name="connsiteY4" fmla="*/ 145256 h 1150143"/>
                <a:gd name="connsiteX5" fmla="*/ 2316956 w 2776537"/>
                <a:gd name="connsiteY5" fmla="*/ 111918 h 1150143"/>
                <a:gd name="connsiteX6" fmla="*/ 2243137 w 2776537"/>
                <a:gd name="connsiteY6" fmla="*/ 88106 h 1150143"/>
                <a:gd name="connsiteX7" fmla="*/ 2147887 w 2776537"/>
                <a:gd name="connsiteY7" fmla="*/ 69056 h 1150143"/>
                <a:gd name="connsiteX8" fmla="*/ 2043112 w 2776537"/>
                <a:gd name="connsiteY8" fmla="*/ 50006 h 1150143"/>
                <a:gd name="connsiteX9" fmla="*/ 1926431 w 2776537"/>
                <a:gd name="connsiteY9" fmla="*/ 23812 h 1150143"/>
                <a:gd name="connsiteX10" fmla="*/ 1816894 w 2776537"/>
                <a:gd name="connsiteY10" fmla="*/ 11906 h 1150143"/>
                <a:gd name="connsiteX11" fmla="*/ 1683544 w 2776537"/>
                <a:gd name="connsiteY11" fmla="*/ 0 h 1150143"/>
                <a:gd name="connsiteX12" fmla="*/ 1654969 w 2776537"/>
                <a:gd name="connsiteY12" fmla="*/ 83343 h 1150143"/>
                <a:gd name="connsiteX13" fmla="*/ 1628775 w 2776537"/>
                <a:gd name="connsiteY13" fmla="*/ 200025 h 1150143"/>
                <a:gd name="connsiteX14" fmla="*/ 1614487 w 2776537"/>
                <a:gd name="connsiteY14" fmla="*/ 290512 h 1150143"/>
                <a:gd name="connsiteX15" fmla="*/ 1585912 w 2776537"/>
                <a:gd name="connsiteY15" fmla="*/ 397668 h 1150143"/>
                <a:gd name="connsiteX16" fmla="*/ 1540669 w 2776537"/>
                <a:gd name="connsiteY16" fmla="*/ 519112 h 1150143"/>
                <a:gd name="connsiteX17" fmla="*/ 1493044 w 2776537"/>
                <a:gd name="connsiteY17" fmla="*/ 573881 h 1150143"/>
                <a:gd name="connsiteX18" fmla="*/ 1443037 w 2776537"/>
                <a:gd name="connsiteY18" fmla="*/ 600075 h 1150143"/>
                <a:gd name="connsiteX19" fmla="*/ 1397794 w 2776537"/>
                <a:gd name="connsiteY19" fmla="*/ 595312 h 1150143"/>
                <a:gd name="connsiteX20" fmla="*/ 1347787 w 2776537"/>
                <a:gd name="connsiteY20" fmla="*/ 607218 h 1150143"/>
                <a:gd name="connsiteX21" fmla="*/ 1281112 w 2776537"/>
                <a:gd name="connsiteY21" fmla="*/ 664368 h 1150143"/>
                <a:gd name="connsiteX22" fmla="*/ 1193006 w 2776537"/>
                <a:gd name="connsiteY22" fmla="*/ 759618 h 1150143"/>
                <a:gd name="connsiteX23" fmla="*/ 1104900 w 2776537"/>
                <a:gd name="connsiteY23" fmla="*/ 823912 h 1150143"/>
                <a:gd name="connsiteX24" fmla="*/ 1042987 w 2776537"/>
                <a:gd name="connsiteY24" fmla="*/ 859631 h 1150143"/>
                <a:gd name="connsiteX25" fmla="*/ 1035844 w 2776537"/>
                <a:gd name="connsiteY25" fmla="*/ 854868 h 1150143"/>
                <a:gd name="connsiteX26" fmla="*/ 1057275 w 2776537"/>
                <a:gd name="connsiteY26" fmla="*/ 776287 h 1150143"/>
                <a:gd name="connsiteX27" fmla="*/ 1095375 w 2776537"/>
                <a:gd name="connsiteY27" fmla="*/ 647700 h 1150143"/>
                <a:gd name="connsiteX28" fmla="*/ 1128712 w 2776537"/>
                <a:gd name="connsiteY28" fmla="*/ 554831 h 1150143"/>
                <a:gd name="connsiteX29" fmla="*/ 1154906 w 2776537"/>
                <a:gd name="connsiteY29" fmla="*/ 464343 h 1150143"/>
                <a:gd name="connsiteX30" fmla="*/ 1204912 w 2776537"/>
                <a:gd name="connsiteY30" fmla="*/ 342900 h 1150143"/>
                <a:gd name="connsiteX31" fmla="*/ 1243012 w 2776537"/>
                <a:gd name="connsiteY31" fmla="*/ 230981 h 1150143"/>
                <a:gd name="connsiteX32" fmla="*/ 1250156 w 2776537"/>
                <a:gd name="connsiteY32" fmla="*/ 180975 h 1150143"/>
                <a:gd name="connsiteX33" fmla="*/ 1207294 w 2776537"/>
                <a:gd name="connsiteY33" fmla="*/ 276225 h 1150143"/>
                <a:gd name="connsiteX34" fmla="*/ 1154906 w 2776537"/>
                <a:gd name="connsiteY34" fmla="*/ 357187 h 1150143"/>
                <a:gd name="connsiteX35" fmla="*/ 1102519 w 2776537"/>
                <a:gd name="connsiteY35" fmla="*/ 471487 h 1150143"/>
                <a:gd name="connsiteX36" fmla="*/ 1069181 w 2776537"/>
                <a:gd name="connsiteY36" fmla="*/ 595312 h 1150143"/>
                <a:gd name="connsiteX37" fmla="*/ 1023937 w 2776537"/>
                <a:gd name="connsiteY37" fmla="*/ 692943 h 1150143"/>
                <a:gd name="connsiteX38" fmla="*/ 1000125 w 2776537"/>
                <a:gd name="connsiteY38" fmla="*/ 766762 h 1150143"/>
                <a:gd name="connsiteX39" fmla="*/ 954881 w 2776537"/>
                <a:gd name="connsiteY39" fmla="*/ 847725 h 1150143"/>
                <a:gd name="connsiteX40" fmla="*/ 892969 w 2776537"/>
                <a:gd name="connsiteY40" fmla="*/ 907256 h 1150143"/>
                <a:gd name="connsiteX41" fmla="*/ 802481 w 2776537"/>
                <a:gd name="connsiteY41" fmla="*/ 938212 h 1150143"/>
                <a:gd name="connsiteX42" fmla="*/ 650081 w 2776537"/>
                <a:gd name="connsiteY42" fmla="*/ 964406 h 1150143"/>
                <a:gd name="connsiteX43" fmla="*/ 485775 w 2776537"/>
                <a:gd name="connsiteY43" fmla="*/ 995362 h 1150143"/>
                <a:gd name="connsiteX44" fmla="*/ 371475 w 2776537"/>
                <a:gd name="connsiteY44" fmla="*/ 1000125 h 1150143"/>
                <a:gd name="connsiteX45" fmla="*/ 202406 w 2776537"/>
                <a:gd name="connsiteY45" fmla="*/ 1023937 h 1150143"/>
                <a:gd name="connsiteX46" fmla="*/ 107156 w 2776537"/>
                <a:gd name="connsiteY46" fmla="*/ 1047750 h 1150143"/>
                <a:gd name="connsiteX47" fmla="*/ 0 w 2776537"/>
                <a:gd name="connsiteY47" fmla="*/ 1047750 h 1150143"/>
                <a:gd name="connsiteX48" fmla="*/ 9525 w 2776537"/>
                <a:gd name="connsiteY48" fmla="*/ 1073943 h 1150143"/>
                <a:gd name="connsiteX49" fmla="*/ 73819 w 2776537"/>
                <a:gd name="connsiteY49" fmla="*/ 1064418 h 1150143"/>
                <a:gd name="connsiteX50" fmla="*/ 214312 w 2776537"/>
                <a:gd name="connsiteY50" fmla="*/ 1085850 h 1150143"/>
                <a:gd name="connsiteX51" fmla="*/ 400050 w 2776537"/>
                <a:gd name="connsiteY51" fmla="*/ 1104900 h 1150143"/>
                <a:gd name="connsiteX52" fmla="*/ 597694 w 2776537"/>
                <a:gd name="connsiteY52" fmla="*/ 1121568 h 1150143"/>
                <a:gd name="connsiteX53" fmla="*/ 764381 w 2776537"/>
                <a:gd name="connsiteY53" fmla="*/ 1135856 h 1150143"/>
                <a:gd name="connsiteX54" fmla="*/ 871537 w 2776537"/>
                <a:gd name="connsiteY54" fmla="*/ 1147762 h 1150143"/>
                <a:gd name="connsiteX55" fmla="*/ 973931 w 2776537"/>
                <a:gd name="connsiteY55" fmla="*/ 1150143 h 1150143"/>
                <a:gd name="connsiteX56" fmla="*/ 1076325 w 2776537"/>
                <a:gd name="connsiteY56" fmla="*/ 1138237 h 1150143"/>
                <a:gd name="connsiteX57" fmla="*/ 1171575 w 2776537"/>
                <a:gd name="connsiteY57" fmla="*/ 1116806 h 1150143"/>
                <a:gd name="connsiteX58" fmla="*/ 1252537 w 2776537"/>
                <a:gd name="connsiteY58" fmla="*/ 1078706 h 1150143"/>
                <a:gd name="connsiteX59" fmla="*/ 1252537 w 2776537"/>
                <a:gd name="connsiteY59" fmla="*/ 992981 h 1150143"/>
                <a:gd name="connsiteX60" fmla="*/ 1295400 w 2776537"/>
                <a:gd name="connsiteY60" fmla="*/ 869156 h 1150143"/>
                <a:gd name="connsiteX61" fmla="*/ 1371600 w 2776537"/>
                <a:gd name="connsiteY61" fmla="*/ 757237 h 1150143"/>
                <a:gd name="connsiteX62" fmla="*/ 1445419 w 2776537"/>
                <a:gd name="connsiteY62" fmla="*/ 685800 h 1150143"/>
                <a:gd name="connsiteX63" fmla="*/ 1557337 w 2776537"/>
                <a:gd name="connsiteY63" fmla="*/ 619125 h 1150143"/>
                <a:gd name="connsiteX64" fmla="*/ 1700212 w 2776537"/>
                <a:gd name="connsiteY64" fmla="*/ 573881 h 1150143"/>
                <a:gd name="connsiteX65" fmla="*/ 1857375 w 2776537"/>
                <a:gd name="connsiteY65" fmla="*/ 559593 h 1150143"/>
                <a:gd name="connsiteX66" fmla="*/ 2035969 w 2776537"/>
                <a:gd name="connsiteY66" fmla="*/ 547687 h 1150143"/>
                <a:gd name="connsiteX67" fmla="*/ 2176462 w 2776537"/>
                <a:gd name="connsiteY67" fmla="*/ 538162 h 1150143"/>
                <a:gd name="connsiteX68" fmla="*/ 2316956 w 2776537"/>
                <a:gd name="connsiteY68" fmla="*/ 538162 h 1150143"/>
                <a:gd name="connsiteX69" fmla="*/ 2431256 w 2776537"/>
                <a:gd name="connsiteY69" fmla="*/ 514350 h 1150143"/>
                <a:gd name="connsiteX70" fmla="*/ 2559844 w 2776537"/>
                <a:gd name="connsiteY70" fmla="*/ 440531 h 1150143"/>
                <a:gd name="connsiteX71" fmla="*/ 2664619 w 2776537"/>
                <a:gd name="connsiteY71" fmla="*/ 340518 h 1150143"/>
                <a:gd name="connsiteX72" fmla="*/ 2776537 w 2776537"/>
                <a:gd name="connsiteY72" fmla="*/ 185737 h 1150143"/>
                <a:gd name="connsiteX0" fmla="*/ 2776537 w 2776537"/>
                <a:gd name="connsiteY0" fmla="*/ 185737 h 1150143"/>
                <a:gd name="connsiteX1" fmla="*/ 2674144 w 2776537"/>
                <a:gd name="connsiteY1" fmla="*/ 183356 h 1150143"/>
                <a:gd name="connsiteX2" fmla="*/ 2576512 w 2776537"/>
                <a:gd name="connsiteY2" fmla="*/ 173831 h 1150143"/>
                <a:gd name="connsiteX3" fmla="*/ 2500312 w 2776537"/>
                <a:gd name="connsiteY3" fmla="*/ 169068 h 1150143"/>
                <a:gd name="connsiteX4" fmla="*/ 2414587 w 2776537"/>
                <a:gd name="connsiteY4" fmla="*/ 145256 h 1150143"/>
                <a:gd name="connsiteX5" fmla="*/ 2316956 w 2776537"/>
                <a:gd name="connsiteY5" fmla="*/ 111918 h 1150143"/>
                <a:gd name="connsiteX6" fmla="*/ 2243137 w 2776537"/>
                <a:gd name="connsiteY6" fmla="*/ 88106 h 1150143"/>
                <a:gd name="connsiteX7" fmla="*/ 2147887 w 2776537"/>
                <a:gd name="connsiteY7" fmla="*/ 69056 h 1150143"/>
                <a:gd name="connsiteX8" fmla="*/ 2043112 w 2776537"/>
                <a:gd name="connsiteY8" fmla="*/ 50006 h 1150143"/>
                <a:gd name="connsiteX9" fmla="*/ 1926431 w 2776537"/>
                <a:gd name="connsiteY9" fmla="*/ 23812 h 1150143"/>
                <a:gd name="connsiteX10" fmla="*/ 1816894 w 2776537"/>
                <a:gd name="connsiteY10" fmla="*/ 11906 h 1150143"/>
                <a:gd name="connsiteX11" fmla="*/ 1683544 w 2776537"/>
                <a:gd name="connsiteY11" fmla="*/ 0 h 1150143"/>
                <a:gd name="connsiteX12" fmla="*/ 1654969 w 2776537"/>
                <a:gd name="connsiteY12" fmla="*/ 83343 h 1150143"/>
                <a:gd name="connsiteX13" fmla="*/ 1628775 w 2776537"/>
                <a:gd name="connsiteY13" fmla="*/ 200025 h 1150143"/>
                <a:gd name="connsiteX14" fmla="*/ 1614487 w 2776537"/>
                <a:gd name="connsiteY14" fmla="*/ 290512 h 1150143"/>
                <a:gd name="connsiteX15" fmla="*/ 1585912 w 2776537"/>
                <a:gd name="connsiteY15" fmla="*/ 397668 h 1150143"/>
                <a:gd name="connsiteX16" fmla="*/ 1540669 w 2776537"/>
                <a:gd name="connsiteY16" fmla="*/ 519112 h 1150143"/>
                <a:gd name="connsiteX17" fmla="*/ 1493044 w 2776537"/>
                <a:gd name="connsiteY17" fmla="*/ 573881 h 1150143"/>
                <a:gd name="connsiteX18" fmla="*/ 1443037 w 2776537"/>
                <a:gd name="connsiteY18" fmla="*/ 600075 h 1150143"/>
                <a:gd name="connsiteX19" fmla="*/ 1397794 w 2776537"/>
                <a:gd name="connsiteY19" fmla="*/ 595312 h 1150143"/>
                <a:gd name="connsiteX20" fmla="*/ 1347787 w 2776537"/>
                <a:gd name="connsiteY20" fmla="*/ 607218 h 1150143"/>
                <a:gd name="connsiteX21" fmla="*/ 1281112 w 2776537"/>
                <a:gd name="connsiteY21" fmla="*/ 664368 h 1150143"/>
                <a:gd name="connsiteX22" fmla="*/ 1193006 w 2776537"/>
                <a:gd name="connsiteY22" fmla="*/ 759618 h 1150143"/>
                <a:gd name="connsiteX23" fmla="*/ 1104900 w 2776537"/>
                <a:gd name="connsiteY23" fmla="*/ 823912 h 1150143"/>
                <a:gd name="connsiteX24" fmla="*/ 1042987 w 2776537"/>
                <a:gd name="connsiteY24" fmla="*/ 859631 h 1150143"/>
                <a:gd name="connsiteX25" fmla="*/ 1035844 w 2776537"/>
                <a:gd name="connsiteY25" fmla="*/ 854868 h 1150143"/>
                <a:gd name="connsiteX26" fmla="*/ 1057275 w 2776537"/>
                <a:gd name="connsiteY26" fmla="*/ 776287 h 1150143"/>
                <a:gd name="connsiteX27" fmla="*/ 1095375 w 2776537"/>
                <a:gd name="connsiteY27" fmla="*/ 647700 h 1150143"/>
                <a:gd name="connsiteX28" fmla="*/ 1128712 w 2776537"/>
                <a:gd name="connsiteY28" fmla="*/ 554831 h 1150143"/>
                <a:gd name="connsiteX29" fmla="*/ 1154906 w 2776537"/>
                <a:gd name="connsiteY29" fmla="*/ 464343 h 1150143"/>
                <a:gd name="connsiteX30" fmla="*/ 1204912 w 2776537"/>
                <a:gd name="connsiteY30" fmla="*/ 342900 h 1150143"/>
                <a:gd name="connsiteX31" fmla="*/ 1243012 w 2776537"/>
                <a:gd name="connsiteY31" fmla="*/ 230981 h 1150143"/>
                <a:gd name="connsiteX32" fmla="*/ 1250156 w 2776537"/>
                <a:gd name="connsiteY32" fmla="*/ 180975 h 1150143"/>
                <a:gd name="connsiteX33" fmla="*/ 1207294 w 2776537"/>
                <a:gd name="connsiteY33" fmla="*/ 276225 h 1150143"/>
                <a:gd name="connsiteX34" fmla="*/ 1154906 w 2776537"/>
                <a:gd name="connsiteY34" fmla="*/ 357187 h 1150143"/>
                <a:gd name="connsiteX35" fmla="*/ 1102519 w 2776537"/>
                <a:gd name="connsiteY35" fmla="*/ 471487 h 1150143"/>
                <a:gd name="connsiteX36" fmla="*/ 1069181 w 2776537"/>
                <a:gd name="connsiteY36" fmla="*/ 595312 h 1150143"/>
                <a:gd name="connsiteX37" fmla="*/ 1023937 w 2776537"/>
                <a:gd name="connsiteY37" fmla="*/ 692943 h 1150143"/>
                <a:gd name="connsiteX38" fmla="*/ 1000125 w 2776537"/>
                <a:gd name="connsiteY38" fmla="*/ 766762 h 1150143"/>
                <a:gd name="connsiteX39" fmla="*/ 954881 w 2776537"/>
                <a:gd name="connsiteY39" fmla="*/ 847725 h 1150143"/>
                <a:gd name="connsiteX40" fmla="*/ 892969 w 2776537"/>
                <a:gd name="connsiteY40" fmla="*/ 907256 h 1150143"/>
                <a:gd name="connsiteX41" fmla="*/ 802481 w 2776537"/>
                <a:gd name="connsiteY41" fmla="*/ 938212 h 1150143"/>
                <a:gd name="connsiteX42" fmla="*/ 650081 w 2776537"/>
                <a:gd name="connsiteY42" fmla="*/ 964406 h 1150143"/>
                <a:gd name="connsiteX43" fmla="*/ 485775 w 2776537"/>
                <a:gd name="connsiteY43" fmla="*/ 995362 h 1150143"/>
                <a:gd name="connsiteX44" fmla="*/ 371475 w 2776537"/>
                <a:gd name="connsiteY44" fmla="*/ 1000125 h 1150143"/>
                <a:gd name="connsiteX45" fmla="*/ 202406 w 2776537"/>
                <a:gd name="connsiteY45" fmla="*/ 1023937 h 1150143"/>
                <a:gd name="connsiteX46" fmla="*/ 107156 w 2776537"/>
                <a:gd name="connsiteY46" fmla="*/ 1047750 h 1150143"/>
                <a:gd name="connsiteX47" fmla="*/ 0 w 2776537"/>
                <a:gd name="connsiteY47" fmla="*/ 1047750 h 1150143"/>
                <a:gd name="connsiteX48" fmla="*/ 33337 w 2776537"/>
                <a:gd name="connsiteY48" fmla="*/ 1062036 h 1150143"/>
                <a:gd name="connsiteX49" fmla="*/ 73819 w 2776537"/>
                <a:gd name="connsiteY49" fmla="*/ 1064418 h 1150143"/>
                <a:gd name="connsiteX50" fmla="*/ 214312 w 2776537"/>
                <a:gd name="connsiteY50" fmla="*/ 1085850 h 1150143"/>
                <a:gd name="connsiteX51" fmla="*/ 400050 w 2776537"/>
                <a:gd name="connsiteY51" fmla="*/ 1104900 h 1150143"/>
                <a:gd name="connsiteX52" fmla="*/ 597694 w 2776537"/>
                <a:gd name="connsiteY52" fmla="*/ 1121568 h 1150143"/>
                <a:gd name="connsiteX53" fmla="*/ 764381 w 2776537"/>
                <a:gd name="connsiteY53" fmla="*/ 1135856 h 1150143"/>
                <a:gd name="connsiteX54" fmla="*/ 871537 w 2776537"/>
                <a:gd name="connsiteY54" fmla="*/ 1147762 h 1150143"/>
                <a:gd name="connsiteX55" fmla="*/ 973931 w 2776537"/>
                <a:gd name="connsiteY55" fmla="*/ 1150143 h 1150143"/>
                <a:gd name="connsiteX56" fmla="*/ 1076325 w 2776537"/>
                <a:gd name="connsiteY56" fmla="*/ 1138237 h 1150143"/>
                <a:gd name="connsiteX57" fmla="*/ 1171575 w 2776537"/>
                <a:gd name="connsiteY57" fmla="*/ 1116806 h 1150143"/>
                <a:gd name="connsiteX58" fmla="*/ 1252537 w 2776537"/>
                <a:gd name="connsiteY58" fmla="*/ 1078706 h 1150143"/>
                <a:gd name="connsiteX59" fmla="*/ 1252537 w 2776537"/>
                <a:gd name="connsiteY59" fmla="*/ 992981 h 1150143"/>
                <a:gd name="connsiteX60" fmla="*/ 1295400 w 2776537"/>
                <a:gd name="connsiteY60" fmla="*/ 869156 h 1150143"/>
                <a:gd name="connsiteX61" fmla="*/ 1371600 w 2776537"/>
                <a:gd name="connsiteY61" fmla="*/ 757237 h 1150143"/>
                <a:gd name="connsiteX62" fmla="*/ 1445419 w 2776537"/>
                <a:gd name="connsiteY62" fmla="*/ 685800 h 1150143"/>
                <a:gd name="connsiteX63" fmla="*/ 1557337 w 2776537"/>
                <a:gd name="connsiteY63" fmla="*/ 619125 h 1150143"/>
                <a:gd name="connsiteX64" fmla="*/ 1700212 w 2776537"/>
                <a:gd name="connsiteY64" fmla="*/ 573881 h 1150143"/>
                <a:gd name="connsiteX65" fmla="*/ 1857375 w 2776537"/>
                <a:gd name="connsiteY65" fmla="*/ 559593 h 1150143"/>
                <a:gd name="connsiteX66" fmla="*/ 2035969 w 2776537"/>
                <a:gd name="connsiteY66" fmla="*/ 547687 h 1150143"/>
                <a:gd name="connsiteX67" fmla="*/ 2176462 w 2776537"/>
                <a:gd name="connsiteY67" fmla="*/ 538162 h 1150143"/>
                <a:gd name="connsiteX68" fmla="*/ 2316956 w 2776537"/>
                <a:gd name="connsiteY68" fmla="*/ 538162 h 1150143"/>
                <a:gd name="connsiteX69" fmla="*/ 2431256 w 2776537"/>
                <a:gd name="connsiteY69" fmla="*/ 514350 h 1150143"/>
                <a:gd name="connsiteX70" fmla="*/ 2559844 w 2776537"/>
                <a:gd name="connsiteY70" fmla="*/ 440531 h 1150143"/>
                <a:gd name="connsiteX71" fmla="*/ 2664619 w 2776537"/>
                <a:gd name="connsiteY71" fmla="*/ 340518 h 1150143"/>
                <a:gd name="connsiteX72" fmla="*/ 2776537 w 2776537"/>
                <a:gd name="connsiteY72" fmla="*/ 185737 h 1150143"/>
                <a:gd name="connsiteX0" fmla="*/ 2776537 w 2776537"/>
                <a:gd name="connsiteY0" fmla="*/ 185737 h 1150143"/>
                <a:gd name="connsiteX1" fmla="*/ 2674144 w 2776537"/>
                <a:gd name="connsiteY1" fmla="*/ 183356 h 1150143"/>
                <a:gd name="connsiteX2" fmla="*/ 2576512 w 2776537"/>
                <a:gd name="connsiteY2" fmla="*/ 173831 h 1150143"/>
                <a:gd name="connsiteX3" fmla="*/ 2500312 w 2776537"/>
                <a:gd name="connsiteY3" fmla="*/ 169068 h 1150143"/>
                <a:gd name="connsiteX4" fmla="*/ 2414587 w 2776537"/>
                <a:gd name="connsiteY4" fmla="*/ 145256 h 1150143"/>
                <a:gd name="connsiteX5" fmla="*/ 2316956 w 2776537"/>
                <a:gd name="connsiteY5" fmla="*/ 111918 h 1150143"/>
                <a:gd name="connsiteX6" fmla="*/ 2243137 w 2776537"/>
                <a:gd name="connsiteY6" fmla="*/ 88106 h 1150143"/>
                <a:gd name="connsiteX7" fmla="*/ 2147887 w 2776537"/>
                <a:gd name="connsiteY7" fmla="*/ 69056 h 1150143"/>
                <a:gd name="connsiteX8" fmla="*/ 2043112 w 2776537"/>
                <a:gd name="connsiteY8" fmla="*/ 50006 h 1150143"/>
                <a:gd name="connsiteX9" fmla="*/ 1926431 w 2776537"/>
                <a:gd name="connsiteY9" fmla="*/ 23812 h 1150143"/>
                <a:gd name="connsiteX10" fmla="*/ 1816894 w 2776537"/>
                <a:gd name="connsiteY10" fmla="*/ 11906 h 1150143"/>
                <a:gd name="connsiteX11" fmla="*/ 1683544 w 2776537"/>
                <a:gd name="connsiteY11" fmla="*/ 0 h 1150143"/>
                <a:gd name="connsiteX12" fmla="*/ 1654969 w 2776537"/>
                <a:gd name="connsiteY12" fmla="*/ 83343 h 1150143"/>
                <a:gd name="connsiteX13" fmla="*/ 1628775 w 2776537"/>
                <a:gd name="connsiteY13" fmla="*/ 200025 h 1150143"/>
                <a:gd name="connsiteX14" fmla="*/ 1614487 w 2776537"/>
                <a:gd name="connsiteY14" fmla="*/ 290512 h 1150143"/>
                <a:gd name="connsiteX15" fmla="*/ 1585912 w 2776537"/>
                <a:gd name="connsiteY15" fmla="*/ 397668 h 1150143"/>
                <a:gd name="connsiteX16" fmla="*/ 1540669 w 2776537"/>
                <a:gd name="connsiteY16" fmla="*/ 519112 h 1150143"/>
                <a:gd name="connsiteX17" fmla="*/ 1493044 w 2776537"/>
                <a:gd name="connsiteY17" fmla="*/ 573881 h 1150143"/>
                <a:gd name="connsiteX18" fmla="*/ 1443037 w 2776537"/>
                <a:gd name="connsiteY18" fmla="*/ 600075 h 1150143"/>
                <a:gd name="connsiteX19" fmla="*/ 1397794 w 2776537"/>
                <a:gd name="connsiteY19" fmla="*/ 595312 h 1150143"/>
                <a:gd name="connsiteX20" fmla="*/ 1347787 w 2776537"/>
                <a:gd name="connsiteY20" fmla="*/ 607218 h 1150143"/>
                <a:gd name="connsiteX21" fmla="*/ 1281112 w 2776537"/>
                <a:gd name="connsiteY21" fmla="*/ 664368 h 1150143"/>
                <a:gd name="connsiteX22" fmla="*/ 1193006 w 2776537"/>
                <a:gd name="connsiteY22" fmla="*/ 759618 h 1150143"/>
                <a:gd name="connsiteX23" fmla="*/ 1104900 w 2776537"/>
                <a:gd name="connsiteY23" fmla="*/ 823912 h 1150143"/>
                <a:gd name="connsiteX24" fmla="*/ 1042987 w 2776537"/>
                <a:gd name="connsiteY24" fmla="*/ 859631 h 1150143"/>
                <a:gd name="connsiteX25" fmla="*/ 1035844 w 2776537"/>
                <a:gd name="connsiteY25" fmla="*/ 854868 h 1150143"/>
                <a:gd name="connsiteX26" fmla="*/ 1057275 w 2776537"/>
                <a:gd name="connsiteY26" fmla="*/ 776287 h 1150143"/>
                <a:gd name="connsiteX27" fmla="*/ 1095375 w 2776537"/>
                <a:gd name="connsiteY27" fmla="*/ 647700 h 1150143"/>
                <a:gd name="connsiteX28" fmla="*/ 1128712 w 2776537"/>
                <a:gd name="connsiteY28" fmla="*/ 554831 h 1150143"/>
                <a:gd name="connsiteX29" fmla="*/ 1154906 w 2776537"/>
                <a:gd name="connsiteY29" fmla="*/ 464343 h 1150143"/>
                <a:gd name="connsiteX30" fmla="*/ 1204912 w 2776537"/>
                <a:gd name="connsiteY30" fmla="*/ 342900 h 1150143"/>
                <a:gd name="connsiteX31" fmla="*/ 1243012 w 2776537"/>
                <a:gd name="connsiteY31" fmla="*/ 230981 h 1150143"/>
                <a:gd name="connsiteX32" fmla="*/ 1250156 w 2776537"/>
                <a:gd name="connsiteY32" fmla="*/ 180975 h 1150143"/>
                <a:gd name="connsiteX33" fmla="*/ 1207294 w 2776537"/>
                <a:gd name="connsiteY33" fmla="*/ 276225 h 1150143"/>
                <a:gd name="connsiteX34" fmla="*/ 1154906 w 2776537"/>
                <a:gd name="connsiteY34" fmla="*/ 357187 h 1150143"/>
                <a:gd name="connsiteX35" fmla="*/ 1102519 w 2776537"/>
                <a:gd name="connsiteY35" fmla="*/ 471487 h 1150143"/>
                <a:gd name="connsiteX36" fmla="*/ 1069181 w 2776537"/>
                <a:gd name="connsiteY36" fmla="*/ 595312 h 1150143"/>
                <a:gd name="connsiteX37" fmla="*/ 1023937 w 2776537"/>
                <a:gd name="connsiteY37" fmla="*/ 692943 h 1150143"/>
                <a:gd name="connsiteX38" fmla="*/ 1000125 w 2776537"/>
                <a:gd name="connsiteY38" fmla="*/ 766762 h 1150143"/>
                <a:gd name="connsiteX39" fmla="*/ 954881 w 2776537"/>
                <a:gd name="connsiteY39" fmla="*/ 847725 h 1150143"/>
                <a:gd name="connsiteX40" fmla="*/ 892969 w 2776537"/>
                <a:gd name="connsiteY40" fmla="*/ 907256 h 1150143"/>
                <a:gd name="connsiteX41" fmla="*/ 802481 w 2776537"/>
                <a:gd name="connsiteY41" fmla="*/ 938212 h 1150143"/>
                <a:gd name="connsiteX42" fmla="*/ 650081 w 2776537"/>
                <a:gd name="connsiteY42" fmla="*/ 964406 h 1150143"/>
                <a:gd name="connsiteX43" fmla="*/ 485775 w 2776537"/>
                <a:gd name="connsiteY43" fmla="*/ 995362 h 1150143"/>
                <a:gd name="connsiteX44" fmla="*/ 371475 w 2776537"/>
                <a:gd name="connsiteY44" fmla="*/ 1000125 h 1150143"/>
                <a:gd name="connsiteX45" fmla="*/ 202406 w 2776537"/>
                <a:gd name="connsiteY45" fmla="*/ 1023937 h 1150143"/>
                <a:gd name="connsiteX46" fmla="*/ 107156 w 2776537"/>
                <a:gd name="connsiteY46" fmla="*/ 1047750 h 1150143"/>
                <a:gd name="connsiteX47" fmla="*/ 0 w 2776537"/>
                <a:gd name="connsiteY47" fmla="*/ 1047750 h 1150143"/>
                <a:gd name="connsiteX48" fmla="*/ 33337 w 2776537"/>
                <a:gd name="connsiteY48" fmla="*/ 1062036 h 1150143"/>
                <a:gd name="connsiteX49" fmla="*/ 73819 w 2776537"/>
                <a:gd name="connsiteY49" fmla="*/ 1064418 h 1150143"/>
                <a:gd name="connsiteX50" fmla="*/ 252412 w 2776537"/>
                <a:gd name="connsiteY50" fmla="*/ 1081088 h 1150143"/>
                <a:gd name="connsiteX51" fmla="*/ 400050 w 2776537"/>
                <a:gd name="connsiteY51" fmla="*/ 1104900 h 1150143"/>
                <a:gd name="connsiteX52" fmla="*/ 597694 w 2776537"/>
                <a:gd name="connsiteY52" fmla="*/ 1121568 h 1150143"/>
                <a:gd name="connsiteX53" fmla="*/ 764381 w 2776537"/>
                <a:gd name="connsiteY53" fmla="*/ 1135856 h 1150143"/>
                <a:gd name="connsiteX54" fmla="*/ 871537 w 2776537"/>
                <a:gd name="connsiteY54" fmla="*/ 1147762 h 1150143"/>
                <a:gd name="connsiteX55" fmla="*/ 973931 w 2776537"/>
                <a:gd name="connsiteY55" fmla="*/ 1150143 h 1150143"/>
                <a:gd name="connsiteX56" fmla="*/ 1076325 w 2776537"/>
                <a:gd name="connsiteY56" fmla="*/ 1138237 h 1150143"/>
                <a:gd name="connsiteX57" fmla="*/ 1171575 w 2776537"/>
                <a:gd name="connsiteY57" fmla="*/ 1116806 h 1150143"/>
                <a:gd name="connsiteX58" fmla="*/ 1252537 w 2776537"/>
                <a:gd name="connsiteY58" fmla="*/ 1078706 h 1150143"/>
                <a:gd name="connsiteX59" fmla="*/ 1252537 w 2776537"/>
                <a:gd name="connsiteY59" fmla="*/ 992981 h 1150143"/>
                <a:gd name="connsiteX60" fmla="*/ 1295400 w 2776537"/>
                <a:gd name="connsiteY60" fmla="*/ 869156 h 1150143"/>
                <a:gd name="connsiteX61" fmla="*/ 1371600 w 2776537"/>
                <a:gd name="connsiteY61" fmla="*/ 757237 h 1150143"/>
                <a:gd name="connsiteX62" fmla="*/ 1445419 w 2776537"/>
                <a:gd name="connsiteY62" fmla="*/ 685800 h 1150143"/>
                <a:gd name="connsiteX63" fmla="*/ 1557337 w 2776537"/>
                <a:gd name="connsiteY63" fmla="*/ 619125 h 1150143"/>
                <a:gd name="connsiteX64" fmla="*/ 1700212 w 2776537"/>
                <a:gd name="connsiteY64" fmla="*/ 573881 h 1150143"/>
                <a:gd name="connsiteX65" fmla="*/ 1857375 w 2776537"/>
                <a:gd name="connsiteY65" fmla="*/ 559593 h 1150143"/>
                <a:gd name="connsiteX66" fmla="*/ 2035969 w 2776537"/>
                <a:gd name="connsiteY66" fmla="*/ 547687 h 1150143"/>
                <a:gd name="connsiteX67" fmla="*/ 2176462 w 2776537"/>
                <a:gd name="connsiteY67" fmla="*/ 538162 h 1150143"/>
                <a:gd name="connsiteX68" fmla="*/ 2316956 w 2776537"/>
                <a:gd name="connsiteY68" fmla="*/ 538162 h 1150143"/>
                <a:gd name="connsiteX69" fmla="*/ 2431256 w 2776537"/>
                <a:gd name="connsiteY69" fmla="*/ 514350 h 1150143"/>
                <a:gd name="connsiteX70" fmla="*/ 2559844 w 2776537"/>
                <a:gd name="connsiteY70" fmla="*/ 440531 h 1150143"/>
                <a:gd name="connsiteX71" fmla="*/ 2664619 w 2776537"/>
                <a:gd name="connsiteY71" fmla="*/ 340518 h 1150143"/>
                <a:gd name="connsiteX72" fmla="*/ 2776537 w 2776537"/>
                <a:gd name="connsiteY72" fmla="*/ 185737 h 1150143"/>
                <a:gd name="connsiteX0" fmla="*/ 2776537 w 2776537"/>
                <a:gd name="connsiteY0" fmla="*/ 185737 h 1150143"/>
                <a:gd name="connsiteX1" fmla="*/ 2674144 w 2776537"/>
                <a:gd name="connsiteY1" fmla="*/ 183356 h 1150143"/>
                <a:gd name="connsiteX2" fmla="*/ 2576512 w 2776537"/>
                <a:gd name="connsiteY2" fmla="*/ 173831 h 1150143"/>
                <a:gd name="connsiteX3" fmla="*/ 2500312 w 2776537"/>
                <a:gd name="connsiteY3" fmla="*/ 169068 h 1150143"/>
                <a:gd name="connsiteX4" fmla="*/ 2414587 w 2776537"/>
                <a:gd name="connsiteY4" fmla="*/ 145256 h 1150143"/>
                <a:gd name="connsiteX5" fmla="*/ 2316956 w 2776537"/>
                <a:gd name="connsiteY5" fmla="*/ 111918 h 1150143"/>
                <a:gd name="connsiteX6" fmla="*/ 2243137 w 2776537"/>
                <a:gd name="connsiteY6" fmla="*/ 88106 h 1150143"/>
                <a:gd name="connsiteX7" fmla="*/ 2147887 w 2776537"/>
                <a:gd name="connsiteY7" fmla="*/ 69056 h 1150143"/>
                <a:gd name="connsiteX8" fmla="*/ 2043112 w 2776537"/>
                <a:gd name="connsiteY8" fmla="*/ 50006 h 1150143"/>
                <a:gd name="connsiteX9" fmla="*/ 1926431 w 2776537"/>
                <a:gd name="connsiteY9" fmla="*/ 23812 h 1150143"/>
                <a:gd name="connsiteX10" fmla="*/ 1816894 w 2776537"/>
                <a:gd name="connsiteY10" fmla="*/ 11906 h 1150143"/>
                <a:gd name="connsiteX11" fmla="*/ 1683544 w 2776537"/>
                <a:gd name="connsiteY11" fmla="*/ 0 h 1150143"/>
                <a:gd name="connsiteX12" fmla="*/ 1654969 w 2776537"/>
                <a:gd name="connsiteY12" fmla="*/ 83343 h 1150143"/>
                <a:gd name="connsiteX13" fmla="*/ 1628775 w 2776537"/>
                <a:gd name="connsiteY13" fmla="*/ 200025 h 1150143"/>
                <a:gd name="connsiteX14" fmla="*/ 1614487 w 2776537"/>
                <a:gd name="connsiteY14" fmla="*/ 290512 h 1150143"/>
                <a:gd name="connsiteX15" fmla="*/ 1585912 w 2776537"/>
                <a:gd name="connsiteY15" fmla="*/ 397668 h 1150143"/>
                <a:gd name="connsiteX16" fmla="*/ 1540669 w 2776537"/>
                <a:gd name="connsiteY16" fmla="*/ 519112 h 1150143"/>
                <a:gd name="connsiteX17" fmla="*/ 1493044 w 2776537"/>
                <a:gd name="connsiteY17" fmla="*/ 573881 h 1150143"/>
                <a:gd name="connsiteX18" fmla="*/ 1443037 w 2776537"/>
                <a:gd name="connsiteY18" fmla="*/ 600075 h 1150143"/>
                <a:gd name="connsiteX19" fmla="*/ 1397794 w 2776537"/>
                <a:gd name="connsiteY19" fmla="*/ 595312 h 1150143"/>
                <a:gd name="connsiteX20" fmla="*/ 1347787 w 2776537"/>
                <a:gd name="connsiteY20" fmla="*/ 607218 h 1150143"/>
                <a:gd name="connsiteX21" fmla="*/ 1281112 w 2776537"/>
                <a:gd name="connsiteY21" fmla="*/ 664368 h 1150143"/>
                <a:gd name="connsiteX22" fmla="*/ 1193006 w 2776537"/>
                <a:gd name="connsiteY22" fmla="*/ 759618 h 1150143"/>
                <a:gd name="connsiteX23" fmla="*/ 1104900 w 2776537"/>
                <a:gd name="connsiteY23" fmla="*/ 823912 h 1150143"/>
                <a:gd name="connsiteX24" fmla="*/ 1042987 w 2776537"/>
                <a:gd name="connsiteY24" fmla="*/ 859631 h 1150143"/>
                <a:gd name="connsiteX25" fmla="*/ 1035844 w 2776537"/>
                <a:gd name="connsiteY25" fmla="*/ 854868 h 1150143"/>
                <a:gd name="connsiteX26" fmla="*/ 1057275 w 2776537"/>
                <a:gd name="connsiteY26" fmla="*/ 776287 h 1150143"/>
                <a:gd name="connsiteX27" fmla="*/ 1095375 w 2776537"/>
                <a:gd name="connsiteY27" fmla="*/ 647700 h 1150143"/>
                <a:gd name="connsiteX28" fmla="*/ 1128712 w 2776537"/>
                <a:gd name="connsiteY28" fmla="*/ 554831 h 1150143"/>
                <a:gd name="connsiteX29" fmla="*/ 1154906 w 2776537"/>
                <a:gd name="connsiteY29" fmla="*/ 464343 h 1150143"/>
                <a:gd name="connsiteX30" fmla="*/ 1204912 w 2776537"/>
                <a:gd name="connsiteY30" fmla="*/ 342900 h 1150143"/>
                <a:gd name="connsiteX31" fmla="*/ 1243012 w 2776537"/>
                <a:gd name="connsiteY31" fmla="*/ 230981 h 1150143"/>
                <a:gd name="connsiteX32" fmla="*/ 1250156 w 2776537"/>
                <a:gd name="connsiteY32" fmla="*/ 180975 h 1150143"/>
                <a:gd name="connsiteX33" fmla="*/ 1207294 w 2776537"/>
                <a:gd name="connsiteY33" fmla="*/ 276225 h 1150143"/>
                <a:gd name="connsiteX34" fmla="*/ 1154906 w 2776537"/>
                <a:gd name="connsiteY34" fmla="*/ 357187 h 1150143"/>
                <a:gd name="connsiteX35" fmla="*/ 1102519 w 2776537"/>
                <a:gd name="connsiteY35" fmla="*/ 471487 h 1150143"/>
                <a:gd name="connsiteX36" fmla="*/ 1069181 w 2776537"/>
                <a:gd name="connsiteY36" fmla="*/ 595312 h 1150143"/>
                <a:gd name="connsiteX37" fmla="*/ 1023937 w 2776537"/>
                <a:gd name="connsiteY37" fmla="*/ 692943 h 1150143"/>
                <a:gd name="connsiteX38" fmla="*/ 1000125 w 2776537"/>
                <a:gd name="connsiteY38" fmla="*/ 766762 h 1150143"/>
                <a:gd name="connsiteX39" fmla="*/ 954881 w 2776537"/>
                <a:gd name="connsiteY39" fmla="*/ 847725 h 1150143"/>
                <a:gd name="connsiteX40" fmla="*/ 892969 w 2776537"/>
                <a:gd name="connsiteY40" fmla="*/ 907256 h 1150143"/>
                <a:gd name="connsiteX41" fmla="*/ 802481 w 2776537"/>
                <a:gd name="connsiteY41" fmla="*/ 938212 h 1150143"/>
                <a:gd name="connsiteX42" fmla="*/ 650081 w 2776537"/>
                <a:gd name="connsiteY42" fmla="*/ 964406 h 1150143"/>
                <a:gd name="connsiteX43" fmla="*/ 485775 w 2776537"/>
                <a:gd name="connsiteY43" fmla="*/ 995362 h 1150143"/>
                <a:gd name="connsiteX44" fmla="*/ 371475 w 2776537"/>
                <a:gd name="connsiteY44" fmla="*/ 1000125 h 1150143"/>
                <a:gd name="connsiteX45" fmla="*/ 202406 w 2776537"/>
                <a:gd name="connsiteY45" fmla="*/ 1023937 h 1150143"/>
                <a:gd name="connsiteX46" fmla="*/ 107156 w 2776537"/>
                <a:gd name="connsiteY46" fmla="*/ 1047750 h 1150143"/>
                <a:gd name="connsiteX47" fmla="*/ 0 w 2776537"/>
                <a:gd name="connsiteY47" fmla="*/ 1047750 h 1150143"/>
                <a:gd name="connsiteX48" fmla="*/ 33337 w 2776537"/>
                <a:gd name="connsiteY48" fmla="*/ 1062036 h 1150143"/>
                <a:gd name="connsiteX49" fmla="*/ 73819 w 2776537"/>
                <a:gd name="connsiteY49" fmla="*/ 1064418 h 1150143"/>
                <a:gd name="connsiteX50" fmla="*/ 252412 w 2776537"/>
                <a:gd name="connsiteY50" fmla="*/ 1081088 h 1150143"/>
                <a:gd name="connsiteX51" fmla="*/ 442912 w 2776537"/>
                <a:gd name="connsiteY51" fmla="*/ 1102518 h 1150143"/>
                <a:gd name="connsiteX52" fmla="*/ 597694 w 2776537"/>
                <a:gd name="connsiteY52" fmla="*/ 1121568 h 1150143"/>
                <a:gd name="connsiteX53" fmla="*/ 764381 w 2776537"/>
                <a:gd name="connsiteY53" fmla="*/ 1135856 h 1150143"/>
                <a:gd name="connsiteX54" fmla="*/ 871537 w 2776537"/>
                <a:gd name="connsiteY54" fmla="*/ 1147762 h 1150143"/>
                <a:gd name="connsiteX55" fmla="*/ 973931 w 2776537"/>
                <a:gd name="connsiteY55" fmla="*/ 1150143 h 1150143"/>
                <a:gd name="connsiteX56" fmla="*/ 1076325 w 2776537"/>
                <a:gd name="connsiteY56" fmla="*/ 1138237 h 1150143"/>
                <a:gd name="connsiteX57" fmla="*/ 1171575 w 2776537"/>
                <a:gd name="connsiteY57" fmla="*/ 1116806 h 1150143"/>
                <a:gd name="connsiteX58" fmla="*/ 1252537 w 2776537"/>
                <a:gd name="connsiteY58" fmla="*/ 1078706 h 1150143"/>
                <a:gd name="connsiteX59" fmla="*/ 1252537 w 2776537"/>
                <a:gd name="connsiteY59" fmla="*/ 992981 h 1150143"/>
                <a:gd name="connsiteX60" fmla="*/ 1295400 w 2776537"/>
                <a:gd name="connsiteY60" fmla="*/ 869156 h 1150143"/>
                <a:gd name="connsiteX61" fmla="*/ 1371600 w 2776537"/>
                <a:gd name="connsiteY61" fmla="*/ 757237 h 1150143"/>
                <a:gd name="connsiteX62" fmla="*/ 1445419 w 2776537"/>
                <a:gd name="connsiteY62" fmla="*/ 685800 h 1150143"/>
                <a:gd name="connsiteX63" fmla="*/ 1557337 w 2776537"/>
                <a:gd name="connsiteY63" fmla="*/ 619125 h 1150143"/>
                <a:gd name="connsiteX64" fmla="*/ 1700212 w 2776537"/>
                <a:gd name="connsiteY64" fmla="*/ 573881 h 1150143"/>
                <a:gd name="connsiteX65" fmla="*/ 1857375 w 2776537"/>
                <a:gd name="connsiteY65" fmla="*/ 559593 h 1150143"/>
                <a:gd name="connsiteX66" fmla="*/ 2035969 w 2776537"/>
                <a:gd name="connsiteY66" fmla="*/ 547687 h 1150143"/>
                <a:gd name="connsiteX67" fmla="*/ 2176462 w 2776537"/>
                <a:gd name="connsiteY67" fmla="*/ 538162 h 1150143"/>
                <a:gd name="connsiteX68" fmla="*/ 2316956 w 2776537"/>
                <a:gd name="connsiteY68" fmla="*/ 538162 h 1150143"/>
                <a:gd name="connsiteX69" fmla="*/ 2431256 w 2776537"/>
                <a:gd name="connsiteY69" fmla="*/ 514350 h 1150143"/>
                <a:gd name="connsiteX70" fmla="*/ 2559844 w 2776537"/>
                <a:gd name="connsiteY70" fmla="*/ 440531 h 1150143"/>
                <a:gd name="connsiteX71" fmla="*/ 2664619 w 2776537"/>
                <a:gd name="connsiteY71" fmla="*/ 340518 h 1150143"/>
                <a:gd name="connsiteX72" fmla="*/ 2776537 w 2776537"/>
                <a:gd name="connsiteY72" fmla="*/ 185737 h 1150143"/>
                <a:gd name="connsiteX0" fmla="*/ 2776537 w 2776537"/>
                <a:gd name="connsiteY0" fmla="*/ 185737 h 1150143"/>
                <a:gd name="connsiteX1" fmla="*/ 2674144 w 2776537"/>
                <a:gd name="connsiteY1" fmla="*/ 183356 h 1150143"/>
                <a:gd name="connsiteX2" fmla="*/ 2576512 w 2776537"/>
                <a:gd name="connsiteY2" fmla="*/ 173831 h 1150143"/>
                <a:gd name="connsiteX3" fmla="*/ 2500312 w 2776537"/>
                <a:gd name="connsiteY3" fmla="*/ 169068 h 1150143"/>
                <a:gd name="connsiteX4" fmla="*/ 2414587 w 2776537"/>
                <a:gd name="connsiteY4" fmla="*/ 145256 h 1150143"/>
                <a:gd name="connsiteX5" fmla="*/ 2316956 w 2776537"/>
                <a:gd name="connsiteY5" fmla="*/ 111918 h 1150143"/>
                <a:gd name="connsiteX6" fmla="*/ 2243137 w 2776537"/>
                <a:gd name="connsiteY6" fmla="*/ 88106 h 1150143"/>
                <a:gd name="connsiteX7" fmla="*/ 2147887 w 2776537"/>
                <a:gd name="connsiteY7" fmla="*/ 69056 h 1150143"/>
                <a:gd name="connsiteX8" fmla="*/ 2043112 w 2776537"/>
                <a:gd name="connsiteY8" fmla="*/ 50006 h 1150143"/>
                <a:gd name="connsiteX9" fmla="*/ 1926431 w 2776537"/>
                <a:gd name="connsiteY9" fmla="*/ 23812 h 1150143"/>
                <a:gd name="connsiteX10" fmla="*/ 1816894 w 2776537"/>
                <a:gd name="connsiteY10" fmla="*/ 11906 h 1150143"/>
                <a:gd name="connsiteX11" fmla="*/ 1683544 w 2776537"/>
                <a:gd name="connsiteY11" fmla="*/ 0 h 1150143"/>
                <a:gd name="connsiteX12" fmla="*/ 1654969 w 2776537"/>
                <a:gd name="connsiteY12" fmla="*/ 83343 h 1150143"/>
                <a:gd name="connsiteX13" fmla="*/ 1628775 w 2776537"/>
                <a:gd name="connsiteY13" fmla="*/ 200025 h 1150143"/>
                <a:gd name="connsiteX14" fmla="*/ 1614487 w 2776537"/>
                <a:gd name="connsiteY14" fmla="*/ 290512 h 1150143"/>
                <a:gd name="connsiteX15" fmla="*/ 1585912 w 2776537"/>
                <a:gd name="connsiteY15" fmla="*/ 397668 h 1150143"/>
                <a:gd name="connsiteX16" fmla="*/ 1540669 w 2776537"/>
                <a:gd name="connsiteY16" fmla="*/ 519112 h 1150143"/>
                <a:gd name="connsiteX17" fmla="*/ 1493044 w 2776537"/>
                <a:gd name="connsiteY17" fmla="*/ 573881 h 1150143"/>
                <a:gd name="connsiteX18" fmla="*/ 1443037 w 2776537"/>
                <a:gd name="connsiteY18" fmla="*/ 600075 h 1150143"/>
                <a:gd name="connsiteX19" fmla="*/ 1397794 w 2776537"/>
                <a:gd name="connsiteY19" fmla="*/ 595312 h 1150143"/>
                <a:gd name="connsiteX20" fmla="*/ 1347787 w 2776537"/>
                <a:gd name="connsiteY20" fmla="*/ 607218 h 1150143"/>
                <a:gd name="connsiteX21" fmla="*/ 1281112 w 2776537"/>
                <a:gd name="connsiteY21" fmla="*/ 664368 h 1150143"/>
                <a:gd name="connsiteX22" fmla="*/ 1193006 w 2776537"/>
                <a:gd name="connsiteY22" fmla="*/ 759618 h 1150143"/>
                <a:gd name="connsiteX23" fmla="*/ 1104900 w 2776537"/>
                <a:gd name="connsiteY23" fmla="*/ 823912 h 1150143"/>
                <a:gd name="connsiteX24" fmla="*/ 1042987 w 2776537"/>
                <a:gd name="connsiteY24" fmla="*/ 859631 h 1150143"/>
                <a:gd name="connsiteX25" fmla="*/ 1035844 w 2776537"/>
                <a:gd name="connsiteY25" fmla="*/ 854868 h 1150143"/>
                <a:gd name="connsiteX26" fmla="*/ 1057275 w 2776537"/>
                <a:gd name="connsiteY26" fmla="*/ 776287 h 1150143"/>
                <a:gd name="connsiteX27" fmla="*/ 1095375 w 2776537"/>
                <a:gd name="connsiteY27" fmla="*/ 647700 h 1150143"/>
                <a:gd name="connsiteX28" fmla="*/ 1128712 w 2776537"/>
                <a:gd name="connsiteY28" fmla="*/ 554831 h 1150143"/>
                <a:gd name="connsiteX29" fmla="*/ 1154906 w 2776537"/>
                <a:gd name="connsiteY29" fmla="*/ 464343 h 1150143"/>
                <a:gd name="connsiteX30" fmla="*/ 1204912 w 2776537"/>
                <a:gd name="connsiteY30" fmla="*/ 342900 h 1150143"/>
                <a:gd name="connsiteX31" fmla="*/ 1243012 w 2776537"/>
                <a:gd name="connsiteY31" fmla="*/ 230981 h 1150143"/>
                <a:gd name="connsiteX32" fmla="*/ 1250156 w 2776537"/>
                <a:gd name="connsiteY32" fmla="*/ 180975 h 1150143"/>
                <a:gd name="connsiteX33" fmla="*/ 1207294 w 2776537"/>
                <a:gd name="connsiteY33" fmla="*/ 276225 h 1150143"/>
                <a:gd name="connsiteX34" fmla="*/ 1154906 w 2776537"/>
                <a:gd name="connsiteY34" fmla="*/ 357187 h 1150143"/>
                <a:gd name="connsiteX35" fmla="*/ 1102519 w 2776537"/>
                <a:gd name="connsiteY35" fmla="*/ 471487 h 1150143"/>
                <a:gd name="connsiteX36" fmla="*/ 1069181 w 2776537"/>
                <a:gd name="connsiteY36" fmla="*/ 595312 h 1150143"/>
                <a:gd name="connsiteX37" fmla="*/ 1023937 w 2776537"/>
                <a:gd name="connsiteY37" fmla="*/ 692943 h 1150143"/>
                <a:gd name="connsiteX38" fmla="*/ 1000125 w 2776537"/>
                <a:gd name="connsiteY38" fmla="*/ 766762 h 1150143"/>
                <a:gd name="connsiteX39" fmla="*/ 954881 w 2776537"/>
                <a:gd name="connsiteY39" fmla="*/ 847725 h 1150143"/>
                <a:gd name="connsiteX40" fmla="*/ 892969 w 2776537"/>
                <a:gd name="connsiteY40" fmla="*/ 907256 h 1150143"/>
                <a:gd name="connsiteX41" fmla="*/ 802481 w 2776537"/>
                <a:gd name="connsiteY41" fmla="*/ 938212 h 1150143"/>
                <a:gd name="connsiteX42" fmla="*/ 650081 w 2776537"/>
                <a:gd name="connsiteY42" fmla="*/ 964406 h 1150143"/>
                <a:gd name="connsiteX43" fmla="*/ 485775 w 2776537"/>
                <a:gd name="connsiteY43" fmla="*/ 995362 h 1150143"/>
                <a:gd name="connsiteX44" fmla="*/ 371475 w 2776537"/>
                <a:gd name="connsiteY44" fmla="*/ 1000125 h 1150143"/>
                <a:gd name="connsiteX45" fmla="*/ 202406 w 2776537"/>
                <a:gd name="connsiteY45" fmla="*/ 1023937 h 1150143"/>
                <a:gd name="connsiteX46" fmla="*/ 107156 w 2776537"/>
                <a:gd name="connsiteY46" fmla="*/ 1047750 h 1150143"/>
                <a:gd name="connsiteX47" fmla="*/ 0 w 2776537"/>
                <a:gd name="connsiteY47" fmla="*/ 1047750 h 1150143"/>
                <a:gd name="connsiteX48" fmla="*/ 33337 w 2776537"/>
                <a:gd name="connsiteY48" fmla="*/ 1062036 h 1150143"/>
                <a:gd name="connsiteX49" fmla="*/ 73819 w 2776537"/>
                <a:gd name="connsiteY49" fmla="*/ 1064418 h 1150143"/>
                <a:gd name="connsiteX50" fmla="*/ 252412 w 2776537"/>
                <a:gd name="connsiteY50" fmla="*/ 1081088 h 1150143"/>
                <a:gd name="connsiteX51" fmla="*/ 442912 w 2776537"/>
                <a:gd name="connsiteY51" fmla="*/ 1102518 h 1150143"/>
                <a:gd name="connsiteX52" fmla="*/ 597694 w 2776537"/>
                <a:gd name="connsiteY52" fmla="*/ 1121568 h 1150143"/>
                <a:gd name="connsiteX53" fmla="*/ 764381 w 2776537"/>
                <a:gd name="connsiteY53" fmla="*/ 1135856 h 1150143"/>
                <a:gd name="connsiteX54" fmla="*/ 871537 w 2776537"/>
                <a:gd name="connsiteY54" fmla="*/ 1147762 h 1150143"/>
                <a:gd name="connsiteX55" fmla="*/ 883444 w 2776537"/>
                <a:gd name="connsiteY55" fmla="*/ 1140618 h 1150143"/>
                <a:gd name="connsiteX56" fmla="*/ 973931 w 2776537"/>
                <a:gd name="connsiteY56" fmla="*/ 1150143 h 1150143"/>
                <a:gd name="connsiteX57" fmla="*/ 1076325 w 2776537"/>
                <a:gd name="connsiteY57" fmla="*/ 1138237 h 1150143"/>
                <a:gd name="connsiteX58" fmla="*/ 1171575 w 2776537"/>
                <a:gd name="connsiteY58" fmla="*/ 1116806 h 1150143"/>
                <a:gd name="connsiteX59" fmla="*/ 1252537 w 2776537"/>
                <a:gd name="connsiteY59" fmla="*/ 1078706 h 1150143"/>
                <a:gd name="connsiteX60" fmla="*/ 1252537 w 2776537"/>
                <a:gd name="connsiteY60" fmla="*/ 992981 h 1150143"/>
                <a:gd name="connsiteX61" fmla="*/ 1295400 w 2776537"/>
                <a:gd name="connsiteY61" fmla="*/ 869156 h 1150143"/>
                <a:gd name="connsiteX62" fmla="*/ 1371600 w 2776537"/>
                <a:gd name="connsiteY62" fmla="*/ 757237 h 1150143"/>
                <a:gd name="connsiteX63" fmla="*/ 1445419 w 2776537"/>
                <a:gd name="connsiteY63" fmla="*/ 685800 h 1150143"/>
                <a:gd name="connsiteX64" fmla="*/ 1557337 w 2776537"/>
                <a:gd name="connsiteY64" fmla="*/ 619125 h 1150143"/>
                <a:gd name="connsiteX65" fmla="*/ 1700212 w 2776537"/>
                <a:gd name="connsiteY65" fmla="*/ 573881 h 1150143"/>
                <a:gd name="connsiteX66" fmla="*/ 1857375 w 2776537"/>
                <a:gd name="connsiteY66" fmla="*/ 559593 h 1150143"/>
                <a:gd name="connsiteX67" fmla="*/ 2035969 w 2776537"/>
                <a:gd name="connsiteY67" fmla="*/ 547687 h 1150143"/>
                <a:gd name="connsiteX68" fmla="*/ 2176462 w 2776537"/>
                <a:gd name="connsiteY68" fmla="*/ 538162 h 1150143"/>
                <a:gd name="connsiteX69" fmla="*/ 2316956 w 2776537"/>
                <a:gd name="connsiteY69" fmla="*/ 538162 h 1150143"/>
                <a:gd name="connsiteX70" fmla="*/ 2431256 w 2776537"/>
                <a:gd name="connsiteY70" fmla="*/ 514350 h 1150143"/>
                <a:gd name="connsiteX71" fmla="*/ 2559844 w 2776537"/>
                <a:gd name="connsiteY71" fmla="*/ 440531 h 1150143"/>
                <a:gd name="connsiteX72" fmla="*/ 2664619 w 2776537"/>
                <a:gd name="connsiteY72" fmla="*/ 340518 h 1150143"/>
                <a:gd name="connsiteX73" fmla="*/ 2776537 w 2776537"/>
                <a:gd name="connsiteY73" fmla="*/ 185737 h 1150143"/>
                <a:gd name="connsiteX0" fmla="*/ 2776537 w 2776537"/>
                <a:gd name="connsiteY0" fmla="*/ 185737 h 1150143"/>
                <a:gd name="connsiteX1" fmla="*/ 2674144 w 2776537"/>
                <a:gd name="connsiteY1" fmla="*/ 183356 h 1150143"/>
                <a:gd name="connsiteX2" fmla="*/ 2576512 w 2776537"/>
                <a:gd name="connsiteY2" fmla="*/ 173831 h 1150143"/>
                <a:gd name="connsiteX3" fmla="*/ 2500312 w 2776537"/>
                <a:gd name="connsiteY3" fmla="*/ 169068 h 1150143"/>
                <a:gd name="connsiteX4" fmla="*/ 2414587 w 2776537"/>
                <a:gd name="connsiteY4" fmla="*/ 145256 h 1150143"/>
                <a:gd name="connsiteX5" fmla="*/ 2316956 w 2776537"/>
                <a:gd name="connsiteY5" fmla="*/ 111918 h 1150143"/>
                <a:gd name="connsiteX6" fmla="*/ 2243137 w 2776537"/>
                <a:gd name="connsiteY6" fmla="*/ 88106 h 1150143"/>
                <a:gd name="connsiteX7" fmla="*/ 2147887 w 2776537"/>
                <a:gd name="connsiteY7" fmla="*/ 69056 h 1150143"/>
                <a:gd name="connsiteX8" fmla="*/ 2043112 w 2776537"/>
                <a:gd name="connsiteY8" fmla="*/ 50006 h 1150143"/>
                <a:gd name="connsiteX9" fmla="*/ 1926431 w 2776537"/>
                <a:gd name="connsiteY9" fmla="*/ 23812 h 1150143"/>
                <a:gd name="connsiteX10" fmla="*/ 1816894 w 2776537"/>
                <a:gd name="connsiteY10" fmla="*/ 11906 h 1150143"/>
                <a:gd name="connsiteX11" fmla="*/ 1683544 w 2776537"/>
                <a:gd name="connsiteY11" fmla="*/ 0 h 1150143"/>
                <a:gd name="connsiteX12" fmla="*/ 1654969 w 2776537"/>
                <a:gd name="connsiteY12" fmla="*/ 83343 h 1150143"/>
                <a:gd name="connsiteX13" fmla="*/ 1628775 w 2776537"/>
                <a:gd name="connsiteY13" fmla="*/ 200025 h 1150143"/>
                <a:gd name="connsiteX14" fmla="*/ 1614487 w 2776537"/>
                <a:gd name="connsiteY14" fmla="*/ 290512 h 1150143"/>
                <a:gd name="connsiteX15" fmla="*/ 1585912 w 2776537"/>
                <a:gd name="connsiteY15" fmla="*/ 397668 h 1150143"/>
                <a:gd name="connsiteX16" fmla="*/ 1540669 w 2776537"/>
                <a:gd name="connsiteY16" fmla="*/ 519112 h 1150143"/>
                <a:gd name="connsiteX17" fmla="*/ 1493044 w 2776537"/>
                <a:gd name="connsiteY17" fmla="*/ 573881 h 1150143"/>
                <a:gd name="connsiteX18" fmla="*/ 1443037 w 2776537"/>
                <a:gd name="connsiteY18" fmla="*/ 600075 h 1150143"/>
                <a:gd name="connsiteX19" fmla="*/ 1397794 w 2776537"/>
                <a:gd name="connsiteY19" fmla="*/ 595312 h 1150143"/>
                <a:gd name="connsiteX20" fmla="*/ 1347787 w 2776537"/>
                <a:gd name="connsiteY20" fmla="*/ 607218 h 1150143"/>
                <a:gd name="connsiteX21" fmla="*/ 1281112 w 2776537"/>
                <a:gd name="connsiteY21" fmla="*/ 664368 h 1150143"/>
                <a:gd name="connsiteX22" fmla="*/ 1193006 w 2776537"/>
                <a:gd name="connsiteY22" fmla="*/ 759618 h 1150143"/>
                <a:gd name="connsiteX23" fmla="*/ 1104900 w 2776537"/>
                <a:gd name="connsiteY23" fmla="*/ 823912 h 1150143"/>
                <a:gd name="connsiteX24" fmla="*/ 1042987 w 2776537"/>
                <a:gd name="connsiteY24" fmla="*/ 859631 h 1150143"/>
                <a:gd name="connsiteX25" fmla="*/ 1035844 w 2776537"/>
                <a:gd name="connsiteY25" fmla="*/ 854868 h 1150143"/>
                <a:gd name="connsiteX26" fmla="*/ 1057275 w 2776537"/>
                <a:gd name="connsiteY26" fmla="*/ 776287 h 1150143"/>
                <a:gd name="connsiteX27" fmla="*/ 1095375 w 2776537"/>
                <a:gd name="connsiteY27" fmla="*/ 647700 h 1150143"/>
                <a:gd name="connsiteX28" fmla="*/ 1128712 w 2776537"/>
                <a:gd name="connsiteY28" fmla="*/ 554831 h 1150143"/>
                <a:gd name="connsiteX29" fmla="*/ 1154906 w 2776537"/>
                <a:gd name="connsiteY29" fmla="*/ 464343 h 1150143"/>
                <a:gd name="connsiteX30" fmla="*/ 1204912 w 2776537"/>
                <a:gd name="connsiteY30" fmla="*/ 342900 h 1150143"/>
                <a:gd name="connsiteX31" fmla="*/ 1243012 w 2776537"/>
                <a:gd name="connsiteY31" fmla="*/ 230981 h 1150143"/>
                <a:gd name="connsiteX32" fmla="*/ 1250156 w 2776537"/>
                <a:gd name="connsiteY32" fmla="*/ 180975 h 1150143"/>
                <a:gd name="connsiteX33" fmla="*/ 1207294 w 2776537"/>
                <a:gd name="connsiteY33" fmla="*/ 276225 h 1150143"/>
                <a:gd name="connsiteX34" fmla="*/ 1154906 w 2776537"/>
                <a:gd name="connsiteY34" fmla="*/ 357187 h 1150143"/>
                <a:gd name="connsiteX35" fmla="*/ 1102519 w 2776537"/>
                <a:gd name="connsiteY35" fmla="*/ 471487 h 1150143"/>
                <a:gd name="connsiteX36" fmla="*/ 1069181 w 2776537"/>
                <a:gd name="connsiteY36" fmla="*/ 595312 h 1150143"/>
                <a:gd name="connsiteX37" fmla="*/ 1023937 w 2776537"/>
                <a:gd name="connsiteY37" fmla="*/ 692943 h 1150143"/>
                <a:gd name="connsiteX38" fmla="*/ 1000125 w 2776537"/>
                <a:gd name="connsiteY38" fmla="*/ 766762 h 1150143"/>
                <a:gd name="connsiteX39" fmla="*/ 954881 w 2776537"/>
                <a:gd name="connsiteY39" fmla="*/ 847725 h 1150143"/>
                <a:gd name="connsiteX40" fmla="*/ 892969 w 2776537"/>
                <a:gd name="connsiteY40" fmla="*/ 907256 h 1150143"/>
                <a:gd name="connsiteX41" fmla="*/ 802481 w 2776537"/>
                <a:gd name="connsiteY41" fmla="*/ 938212 h 1150143"/>
                <a:gd name="connsiteX42" fmla="*/ 650081 w 2776537"/>
                <a:gd name="connsiteY42" fmla="*/ 964406 h 1150143"/>
                <a:gd name="connsiteX43" fmla="*/ 485775 w 2776537"/>
                <a:gd name="connsiteY43" fmla="*/ 995362 h 1150143"/>
                <a:gd name="connsiteX44" fmla="*/ 371475 w 2776537"/>
                <a:gd name="connsiteY44" fmla="*/ 1000125 h 1150143"/>
                <a:gd name="connsiteX45" fmla="*/ 202406 w 2776537"/>
                <a:gd name="connsiteY45" fmla="*/ 1023937 h 1150143"/>
                <a:gd name="connsiteX46" fmla="*/ 107156 w 2776537"/>
                <a:gd name="connsiteY46" fmla="*/ 1047750 h 1150143"/>
                <a:gd name="connsiteX47" fmla="*/ 0 w 2776537"/>
                <a:gd name="connsiteY47" fmla="*/ 1047750 h 1150143"/>
                <a:gd name="connsiteX48" fmla="*/ 33337 w 2776537"/>
                <a:gd name="connsiteY48" fmla="*/ 1062036 h 1150143"/>
                <a:gd name="connsiteX49" fmla="*/ 73819 w 2776537"/>
                <a:gd name="connsiteY49" fmla="*/ 1064418 h 1150143"/>
                <a:gd name="connsiteX50" fmla="*/ 252412 w 2776537"/>
                <a:gd name="connsiteY50" fmla="*/ 1081088 h 1150143"/>
                <a:gd name="connsiteX51" fmla="*/ 442912 w 2776537"/>
                <a:gd name="connsiteY51" fmla="*/ 1102518 h 1150143"/>
                <a:gd name="connsiteX52" fmla="*/ 597694 w 2776537"/>
                <a:gd name="connsiteY52" fmla="*/ 1121568 h 1150143"/>
                <a:gd name="connsiteX53" fmla="*/ 764381 w 2776537"/>
                <a:gd name="connsiteY53" fmla="*/ 1135856 h 1150143"/>
                <a:gd name="connsiteX54" fmla="*/ 852487 w 2776537"/>
                <a:gd name="connsiteY54" fmla="*/ 1150143 h 1150143"/>
                <a:gd name="connsiteX55" fmla="*/ 883444 w 2776537"/>
                <a:gd name="connsiteY55" fmla="*/ 1140618 h 1150143"/>
                <a:gd name="connsiteX56" fmla="*/ 973931 w 2776537"/>
                <a:gd name="connsiteY56" fmla="*/ 1150143 h 1150143"/>
                <a:gd name="connsiteX57" fmla="*/ 1076325 w 2776537"/>
                <a:gd name="connsiteY57" fmla="*/ 1138237 h 1150143"/>
                <a:gd name="connsiteX58" fmla="*/ 1171575 w 2776537"/>
                <a:gd name="connsiteY58" fmla="*/ 1116806 h 1150143"/>
                <a:gd name="connsiteX59" fmla="*/ 1252537 w 2776537"/>
                <a:gd name="connsiteY59" fmla="*/ 1078706 h 1150143"/>
                <a:gd name="connsiteX60" fmla="*/ 1252537 w 2776537"/>
                <a:gd name="connsiteY60" fmla="*/ 992981 h 1150143"/>
                <a:gd name="connsiteX61" fmla="*/ 1295400 w 2776537"/>
                <a:gd name="connsiteY61" fmla="*/ 869156 h 1150143"/>
                <a:gd name="connsiteX62" fmla="*/ 1371600 w 2776537"/>
                <a:gd name="connsiteY62" fmla="*/ 757237 h 1150143"/>
                <a:gd name="connsiteX63" fmla="*/ 1445419 w 2776537"/>
                <a:gd name="connsiteY63" fmla="*/ 685800 h 1150143"/>
                <a:gd name="connsiteX64" fmla="*/ 1557337 w 2776537"/>
                <a:gd name="connsiteY64" fmla="*/ 619125 h 1150143"/>
                <a:gd name="connsiteX65" fmla="*/ 1700212 w 2776537"/>
                <a:gd name="connsiteY65" fmla="*/ 573881 h 1150143"/>
                <a:gd name="connsiteX66" fmla="*/ 1857375 w 2776537"/>
                <a:gd name="connsiteY66" fmla="*/ 559593 h 1150143"/>
                <a:gd name="connsiteX67" fmla="*/ 2035969 w 2776537"/>
                <a:gd name="connsiteY67" fmla="*/ 547687 h 1150143"/>
                <a:gd name="connsiteX68" fmla="*/ 2176462 w 2776537"/>
                <a:gd name="connsiteY68" fmla="*/ 538162 h 1150143"/>
                <a:gd name="connsiteX69" fmla="*/ 2316956 w 2776537"/>
                <a:gd name="connsiteY69" fmla="*/ 538162 h 1150143"/>
                <a:gd name="connsiteX70" fmla="*/ 2431256 w 2776537"/>
                <a:gd name="connsiteY70" fmla="*/ 514350 h 1150143"/>
                <a:gd name="connsiteX71" fmla="*/ 2559844 w 2776537"/>
                <a:gd name="connsiteY71" fmla="*/ 440531 h 1150143"/>
                <a:gd name="connsiteX72" fmla="*/ 2664619 w 2776537"/>
                <a:gd name="connsiteY72" fmla="*/ 340518 h 1150143"/>
                <a:gd name="connsiteX73" fmla="*/ 2776537 w 2776537"/>
                <a:gd name="connsiteY73" fmla="*/ 185737 h 1150143"/>
                <a:gd name="connsiteX0" fmla="*/ 2776537 w 2776537"/>
                <a:gd name="connsiteY0" fmla="*/ 185737 h 1150143"/>
                <a:gd name="connsiteX1" fmla="*/ 2674144 w 2776537"/>
                <a:gd name="connsiteY1" fmla="*/ 183356 h 1150143"/>
                <a:gd name="connsiteX2" fmla="*/ 2576512 w 2776537"/>
                <a:gd name="connsiteY2" fmla="*/ 173831 h 1150143"/>
                <a:gd name="connsiteX3" fmla="*/ 2500312 w 2776537"/>
                <a:gd name="connsiteY3" fmla="*/ 169068 h 1150143"/>
                <a:gd name="connsiteX4" fmla="*/ 2414587 w 2776537"/>
                <a:gd name="connsiteY4" fmla="*/ 145256 h 1150143"/>
                <a:gd name="connsiteX5" fmla="*/ 2316956 w 2776537"/>
                <a:gd name="connsiteY5" fmla="*/ 111918 h 1150143"/>
                <a:gd name="connsiteX6" fmla="*/ 2243137 w 2776537"/>
                <a:gd name="connsiteY6" fmla="*/ 88106 h 1150143"/>
                <a:gd name="connsiteX7" fmla="*/ 2147887 w 2776537"/>
                <a:gd name="connsiteY7" fmla="*/ 69056 h 1150143"/>
                <a:gd name="connsiteX8" fmla="*/ 2043112 w 2776537"/>
                <a:gd name="connsiteY8" fmla="*/ 50006 h 1150143"/>
                <a:gd name="connsiteX9" fmla="*/ 1926431 w 2776537"/>
                <a:gd name="connsiteY9" fmla="*/ 23812 h 1150143"/>
                <a:gd name="connsiteX10" fmla="*/ 1816894 w 2776537"/>
                <a:gd name="connsiteY10" fmla="*/ 11906 h 1150143"/>
                <a:gd name="connsiteX11" fmla="*/ 1683544 w 2776537"/>
                <a:gd name="connsiteY11" fmla="*/ 0 h 1150143"/>
                <a:gd name="connsiteX12" fmla="*/ 1654969 w 2776537"/>
                <a:gd name="connsiteY12" fmla="*/ 83343 h 1150143"/>
                <a:gd name="connsiteX13" fmla="*/ 1628775 w 2776537"/>
                <a:gd name="connsiteY13" fmla="*/ 200025 h 1150143"/>
                <a:gd name="connsiteX14" fmla="*/ 1614487 w 2776537"/>
                <a:gd name="connsiteY14" fmla="*/ 290512 h 1150143"/>
                <a:gd name="connsiteX15" fmla="*/ 1585912 w 2776537"/>
                <a:gd name="connsiteY15" fmla="*/ 397668 h 1150143"/>
                <a:gd name="connsiteX16" fmla="*/ 1540669 w 2776537"/>
                <a:gd name="connsiteY16" fmla="*/ 519112 h 1150143"/>
                <a:gd name="connsiteX17" fmla="*/ 1493044 w 2776537"/>
                <a:gd name="connsiteY17" fmla="*/ 573881 h 1150143"/>
                <a:gd name="connsiteX18" fmla="*/ 1443037 w 2776537"/>
                <a:gd name="connsiteY18" fmla="*/ 600075 h 1150143"/>
                <a:gd name="connsiteX19" fmla="*/ 1397794 w 2776537"/>
                <a:gd name="connsiteY19" fmla="*/ 595312 h 1150143"/>
                <a:gd name="connsiteX20" fmla="*/ 1347787 w 2776537"/>
                <a:gd name="connsiteY20" fmla="*/ 607218 h 1150143"/>
                <a:gd name="connsiteX21" fmla="*/ 1281112 w 2776537"/>
                <a:gd name="connsiteY21" fmla="*/ 664368 h 1150143"/>
                <a:gd name="connsiteX22" fmla="*/ 1193006 w 2776537"/>
                <a:gd name="connsiteY22" fmla="*/ 759618 h 1150143"/>
                <a:gd name="connsiteX23" fmla="*/ 1104900 w 2776537"/>
                <a:gd name="connsiteY23" fmla="*/ 823912 h 1150143"/>
                <a:gd name="connsiteX24" fmla="*/ 1042987 w 2776537"/>
                <a:gd name="connsiteY24" fmla="*/ 859631 h 1150143"/>
                <a:gd name="connsiteX25" fmla="*/ 1035844 w 2776537"/>
                <a:gd name="connsiteY25" fmla="*/ 854868 h 1150143"/>
                <a:gd name="connsiteX26" fmla="*/ 1057275 w 2776537"/>
                <a:gd name="connsiteY26" fmla="*/ 776287 h 1150143"/>
                <a:gd name="connsiteX27" fmla="*/ 1095375 w 2776537"/>
                <a:gd name="connsiteY27" fmla="*/ 647700 h 1150143"/>
                <a:gd name="connsiteX28" fmla="*/ 1128712 w 2776537"/>
                <a:gd name="connsiteY28" fmla="*/ 554831 h 1150143"/>
                <a:gd name="connsiteX29" fmla="*/ 1154906 w 2776537"/>
                <a:gd name="connsiteY29" fmla="*/ 464343 h 1150143"/>
                <a:gd name="connsiteX30" fmla="*/ 1204912 w 2776537"/>
                <a:gd name="connsiteY30" fmla="*/ 342900 h 1150143"/>
                <a:gd name="connsiteX31" fmla="*/ 1243012 w 2776537"/>
                <a:gd name="connsiteY31" fmla="*/ 230981 h 1150143"/>
                <a:gd name="connsiteX32" fmla="*/ 1250156 w 2776537"/>
                <a:gd name="connsiteY32" fmla="*/ 180975 h 1150143"/>
                <a:gd name="connsiteX33" fmla="*/ 1207294 w 2776537"/>
                <a:gd name="connsiteY33" fmla="*/ 276225 h 1150143"/>
                <a:gd name="connsiteX34" fmla="*/ 1154906 w 2776537"/>
                <a:gd name="connsiteY34" fmla="*/ 357187 h 1150143"/>
                <a:gd name="connsiteX35" fmla="*/ 1102519 w 2776537"/>
                <a:gd name="connsiteY35" fmla="*/ 471487 h 1150143"/>
                <a:gd name="connsiteX36" fmla="*/ 1069181 w 2776537"/>
                <a:gd name="connsiteY36" fmla="*/ 595312 h 1150143"/>
                <a:gd name="connsiteX37" fmla="*/ 1023937 w 2776537"/>
                <a:gd name="connsiteY37" fmla="*/ 692943 h 1150143"/>
                <a:gd name="connsiteX38" fmla="*/ 1000125 w 2776537"/>
                <a:gd name="connsiteY38" fmla="*/ 766762 h 1150143"/>
                <a:gd name="connsiteX39" fmla="*/ 954881 w 2776537"/>
                <a:gd name="connsiteY39" fmla="*/ 847725 h 1150143"/>
                <a:gd name="connsiteX40" fmla="*/ 892969 w 2776537"/>
                <a:gd name="connsiteY40" fmla="*/ 907256 h 1150143"/>
                <a:gd name="connsiteX41" fmla="*/ 802481 w 2776537"/>
                <a:gd name="connsiteY41" fmla="*/ 938212 h 1150143"/>
                <a:gd name="connsiteX42" fmla="*/ 650081 w 2776537"/>
                <a:gd name="connsiteY42" fmla="*/ 964406 h 1150143"/>
                <a:gd name="connsiteX43" fmla="*/ 485775 w 2776537"/>
                <a:gd name="connsiteY43" fmla="*/ 995362 h 1150143"/>
                <a:gd name="connsiteX44" fmla="*/ 371475 w 2776537"/>
                <a:gd name="connsiteY44" fmla="*/ 1000125 h 1150143"/>
                <a:gd name="connsiteX45" fmla="*/ 202406 w 2776537"/>
                <a:gd name="connsiteY45" fmla="*/ 1023937 h 1150143"/>
                <a:gd name="connsiteX46" fmla="*/ 107156 w 2776537"/>
                <a:gd name="connsiteY46" fmla="*/ 1047750 h 1150143"/>
                <a:gd name="connsiteX47" fmla="*/ 0 w 2776537"/>
                <a:gd name="connsiteY47" fmla="*/ 1047750 h 1150143"/>
                <a:gd name="connsiteX48" fmla="*/ 33337 w 2776537"/>
                <a:gd name="connsiteY48" fmla="*/ 1062036 h 1150143"/>
                <a:gd name="connsiteX49" fmla="*/ 73819 w 2776537"/>
                <a:gd name="connsiteY49" fmla="*/ 1064418 h 1150143"/>
                <a:gd name="connsiteX50" fmla="*/ 252412 w 2776537"/>
                <a:gd name="connsiteY50" fmla="*/ 1081088 h 1150143"/>
                <a:gd name="connsiteX51" fmla="*/ 442912 w 2776537"/>
                <a:gd name="connsiteY51" fmla="*/ 1102518 h 1150143"/>
                <a:gd name="connsiteX52" fmla="*/ 597694 w 2776537"/>
                <a:gd name="connsiteY52" fmla="*/ 1121568 h 1150143"/>
                <a:gd name="connsiteX53" fmla="*/ 764381 w 2776537"/>
                <a:gd name="connsiteY53" fmla="*/ 1135856 h 1150143"/>
                <a:gd name="connsiteX54" fmla="*/ 831055 w 2776537"/>
                <a:gd name="connsiteY54" fmla="*/ 1140618 h 1150143"/>
                <a:gd name="connsiteX55" fmla="*/ 883444 w 2776537"/>
                <a:gd name="connsiteY55" fmla="*/ 1140618 h 1150143"/>
                <a:gd name="connsiteX56" fmla="*/ 973931 w 2776537"/>
                <a:gd name="connsiteY56" fmla="*/ 1150143 h 1150143"/>
                <a:gd name="connsiteX57" fmla="*/ 1076325 w 2776537"/>
                <a:gd name="connsiteY57" fmla="*/ 1138237 h 1150143"/>
                <a:gd name="connsiteX58" fmla="*/ 1171575 w 2776537"/>
                <a:gd name="connsiteY58" fmla="*/ 1116806 h 1150143"/>
                <a:gd name="connsiteX59" fmla="*/ 1252537 w 2776537"/>
                <a:gd name="connsiteY59" fmla="*/ 1078706 h 1150143"/>
                <a:gd name="connsiteX60" fmla="*/ 1252537 w 2776537"/>
                <a:gd name="connsiteY60" fmla="*/ 992981 h 1150143"/>
                <a:gd name="connsiteX61" fmla="*/ 1295400 w 2776537"/>
                <a:gd name="connsiteY61" fmla="*/ 869156 h 1150143"/>
                <a:gd name="connsiteX62" fmla="*/ 1371600 w 2776537"/>
                <a:gd name="connsiteY62" fmla="*/ 757237 h 1150143"/>
                <a:gd name="connsiteX63" fmla="*/ 1445419 w 2776537"/>
                <a:gd name="connsiteY63" fmla="*/ 685800 h 1150143"/>
                <a:gd name="connsiteX64" fmla="*/ 1557337 w 2776537"/>
                <a:gd name="connsiteY64" fmla="*/ 619125 h 1150143"/>
                <a:gd name="connsiteX65" fmla="*/ 1700212 w 2776537"/>
                <a:gd name="connsiteY65" fmla="*/ 573881 h 1150143"/>
                <a:gd name="connsiteX66" fmla="*/ 1857375 w 2776537"/>
                <a:gd name="connsiteY66" fmla="*/ 559593 h 1150143"/>
                <a:gd name="connsiteX67" fmla="*/ 2035969 w 2776537"/>
                <a:gd name="connsiteY67" fmla="*/ 547687 h 1150143"/>
                <a:gd name="connsiteX68" fmla="*/ 2176462 w 2776537"/>
                <a:gd name="connsiteY68" fmla="*/ 538162 h 1150143"/>
                <a:gd name="connsiteX69" fmla="*/ 2316956 w 2776537"/>
                <a:gd name="connsiteY69" fmla="*/ 538162 h 1150143"/>
                <a:gd name="connsiteX70" fmla="*/ 2431256 w 2776537"/>
                <a:gd name="connsiteY70" fmla="*/ 514350 h 1150143"/>
                <a:gd name="connsiteX71" fmla="*/ 2559844 w 2776537"/>
                <a:gd name="connsiteY71" fmla="*/ 440531 h 1150143"/>
                <a:gd name="connsiteX72" fmla="*/ 2664619 w 2776537"/>
                <a:gd name="connsiteY72" fmla="*/ 340518 h 1150143"/>
                <a:gd name="connsiteX73" fmla="*/ 2776537 w 2776537"/>
                <a:gd name="connsiteY73" fmla="*/ 185737 h 1150143"/>
                <a:gd name="connsiteX0" fmla="*/ 2776537 w 2776537"/>
                <a:gd name="connsiteY0" fmla="*/ 185737 h 1143000"/>
                <a:gd name="connsiteX1" fmla="*/ 2674144 w 2776537"/>
                <a:gd name="connsiteY1" fmla="*/ 183356 h 1143000"/>
                <a:gd name="connsiteX2" fmla="*/ 2576512 w 2776537"/>
                <a:gd name="connsiteY2" fmla="*/ 173831 h 1143000"/>
                <a:gd name="connsiteX3" fmla="*/ 2500312 w 2776537"/>
                <a:gd name="connsiteY3" fmla="*/ 169068 h 1143000"/>
                <a:gd name="connsiteX4" fmla="*/ 2414587 w 2776537"/>
                <a:gd name="connsiteY4" fmla="*/ 145256 h 1143000"/>
                <a:gd name="connsiteX5" fmla="*/ 2316956 w 2776537"/>
                <a:gd name="connsiteY5" fmla="*/ 111918 h 1143000"/>
                <a:gd name="connsiteX6" fmla="*/ 2243137 w 2776537"/>
                <a:gd name="connsiteY6" fmla="*/ 88106 h 1143000"/>
                <a:gd name="connsiteX7" fmla="*/ 2147887 w 2776537"/>
                <a:gd name="connsiteY7" fmla="*/ 69056 h 1143000"/>
                <a:gd name="connsiteX8" fmla="*/ 2043112 w 2776537"/>
                <a:gd name="connsiteY8" fmla="*/ 50006 h 1143000"/>
                <a:gd name="connsiteX9" fmla="*/ 1926431 w 2776537"/>
                <a:gd name="connsiteY9" fmla="*/ 23812 h 1143000"/>
                <a:gd name="connsiteX10" fmla="*/ 1816894 w 2776537"/>
                <a:gd name="connsiteY10" fmla="*/ 11906 h 1143000"/>
                <a:gd name="connsiteX11" fmla="*/ 1683544 w 2776537"/>
                <a:gd name="connsiteY11" fmla="*/ 0 h 1143000"/>
                <a:gd name="connsiteX12" fmla="*/ 1654969 w 2776537"/>
                <a:gd name="connsiteY12" fmla="*/ 83343 h 1143000"/>
                <a:gd name="connsiteX13" fmla="*/ 1628775 w 2776537"/>
                <a:gd name="connsiteY13" fmla="*/ 200025 h 1143000"/>
                <a:gd name="connsiteX14" fmla="*/ 1614487 w 2776537"/>
                <a:gd name="connsiteY14" fmla="*/ 290512 h 1143000"/>
                <a:gd name="connsiteX15" fmla="*/ 1585912 w 2776537"/>
                <a:gd name="connsiteY15" fmla="*/ 397668 h 1143000"/>
                <a:gd name="connsiteX16" fmla="*/ 1540669 w 2776537"/>
                <a:gd name="connsiteY16" fmla="*/ 519112 h 1143000"/>
                <a:gd name="connsiteX17" fmla="*/ 1493044 w 2776537"/>
                <a:gd name="connsiteY17" fmla="*/ 573881 h 1143000"/>
                <a:gd name="connsiteX18" fmla="*/ 1443037 w 2776537"/>
                <a:gd name="connsiteY18" fmla="*/ 600075 h 1143000"/>
                <a:gd name="connsiteX19" fmla="*/ 1397794 w 2776537"/>
                <a:gd name="connsiteY19" fmla="*/ 595312 h 1143000"/>
                <a:gd name="connsiteX20" fmla="*/ 1347787 w 2776537"/>
                <a:gd name="connsiteY20" fmla="*/ 607218 h 1143000"/>
                <a:gd name="connsiteX21" fmla="*/ 1281112 w 2776537"/>
                <a:gd name="connsiteY21" fmla="*/ 664368 h 1143000"/>
                <a:gd name="connsiteX22" fmla="*/ 1193006 w 2776537"/>
                <a:gd name="connsiteY22" fmla="*/ 759618 h 1143000"/>
                <a:gd name="connsiteX23" fmla="*/ 1104900 w 2776537"/>
                <a:gd name="connsiteY23" fmla="*/ 823912 h 1143000"/>
                <a:gd name="connsiteX24" fmla="*/ 1042987 w 2776537"/>
                <a:gd name="connsiteY24" fmla="*/ 859631 h 1143000"/>
                <a:gd name="connsiteX25" fmla="*/ 1035844 w 2776537"/>
                <a:gd name="connsiteY25" fmla="*/ 854868 h 1143000"/>
                <a:gd name="connsiteX26" fmla="*/ 1057275 w 2776537"/>
                <a:gd name="connsiteY26" fmla="*/ 776287 h 1143000"/>
                <a:gd name="connsiteX27" fmla="*/ 1095375 w 2776537"/>
                <a:gd name="connsiteY27" fmla="*/ 647700 h 1143000"/>
                <a:gd name="connsiteX28" fmla="*/ 1128712 w 2776537"/>
                <a:gd name="connsiteY28" fmla="*/ 554831 h 1143000"/>
                <a:gd name="connsiteX29" fmla="*/ 1154906 w 2776537"/>
                <a:gd name="connsiteY29" fmla="*/ 464343 h 1143000"/>
                <a:gd name="connsiteX30" fmla="*/ 1204912 w 2776537"/>
                <a:gd name="connsiteY30" fmla="*/ 342900 h 1143000"/>
                <a:gd name="connsiteX31" fmla="*/ 1243012 w 2776537"/>
                <a:gd name="connsiteY31" fmla="*/ 230981 h 1143000"/>
                <a:gd name="connsiteX32" fmla="*/ 1250156 w 2776537"/>
                <a:gd name="connsiteY32" fmla="*/ 180975 h 1143000"/>
                <a:gd name="connsiteX33" fmla="*/ 1207294 w 2776537"/>
                <a:gd name="connsiteY33" fmla="*/ 276225 h 1143000"/>
                <a:gd name="connsiteX34" fmla="*/ 1154906 w 2776537"/>
                <a:gd name="connsiteY34" fmla="*/ 357187 h 1143000"/>
                <a:gd name="connsiteX35" fmla="*/ 1102519 w 2776537"/>
                <a:gd name="connsiteY35" fmla="*/ 471487 h 1143000"/>
                <a:gd name="connsiteX36" fmla="*/ 1069181 w 2776537"/>
                <a:gd name="connsiteY36" fmla="*/ 595312 h 1143000"/>
                <a:gd name="connsiteX37" fmla="*/ 1023937 w 2776537"/>
                <a:gd name="connsiteY37" fmla="*/ 692943 h 1143000"/>
                <a:gd name="connsiteX38" fmla="*/ 1000125 w 2776537"/>
                <a:gd name="connsiteY38" fmla="*/ 766762 h 1143000"/>
                <a:gd name="connsiteX39" fmla="*/ 954881 w 2776537"/>
                <a:gd name="connsiteY39" fmla="*/ 847725 h 1143000"/>
                <a:gd name="connsiteX40" fmla="*/ 892969 w 2776537"/>
                <a:gd name="connsiteY40" fmla="*/ 907256 h 1143000"/>
                <a:gd name="connsiteX41" fmla="*/ 802481 w 2776537"/>
                <a:gd name="connsiteY41" fmla="*/ 938212 h 1143000"/>
                <a:gd name="connsiteX42" fmla="*/ 650081 w 2776537"/>
                <a:gd name="connsiteY42" fmla="*/ 964406 h 1143000"/>
                <a:gd name="connsiteX43" fmla="*/ 485775 w 2776537"/>
                <a:gd name="connsiteY43" fmla="*/ 995362 h 1143000"/>
                <a:gd name="connsiteX44" fmla="*/ 371475 w 2776537"/>
                <a:gd name="connsiteY44" fmla="*/ 1000125 h 1143000"/>
                <a:gd name="connsiteX45" fmla="*/ 202406 w 2776537"/>
                <a:gd name="connsiteY45" fmla="*/ 1023937 h 1143000"/>
                <a:gd name="connsiteX46" fmla="*/ 107156 w 2776537"/>
                <a:gd name="connsiteY46" fmla="*/ 1047750 h 1143000"/>
                <a:gd name="connsiteX47" fmla="*/ 0 w 2776537"/>
                <a:gd name="connsiteY47" fmla="*/ 1047750 h 1143000"/>
                <a:gd name="connsiteX48" fmla="*/ 33337 w 2776537"/>
                <a:gd name="connsiteY48" fmla="*/ 1062036 h 1143000"/>
                <a:gd name="connsiteX49" fmla="*/ 73819 w 2776537"/>
                <a:gd name="connsiteY49" fmla="*/ 1064418 h 1143000"/>
                <a:gd name="connsiteX50" fmla="*/ 252412 w 2776537"/>
                <a:gd name="connsiteY50" fmla="*/ 1081088 h 1143000"/>
                <a:gd name="connsiteX51" fmla="*/ 442912 w 2776537"/>
                <a:gd name="connsiteY51" fmla="*/ 1102518 h 1143000"/>
                <a:gd name="connsiteX52" fmla="*/ 597694 w 2776537"/>
                <a:gd name="connsiteY52" fmla="*/ 1121568 h 1143000"/>
                <a:gd name="connsiteX53" fmla="*/ 764381 w 2776537"/>
                <a:gd name="connsiteY53" fmla="*/ 1135856 h 1143000"/>
                <a:gd name="connsiteX54" fmla="*/ 831055 w 2776537"/>
                <a:gd name="connsiteY54" fmla="*/ 1140618 h 1143000"/>
                <a:gd name="connsiteX55" fmla="*/ 883444 w 2776537"/>
                <a:gd name="connsiteY55" fmla="*/ 1140618 h 1143000"/>
                <a:gd name="connsiteX56" fmla="*/ 992981 w 2776537"/>
                <a:gd name="connsiteY56" fmla="*/ 1143000 h 1143000"/>
                <a:gd name="connsiteX57" fmla="*/ 1076325 w 2776537"/>
                <a:gd name="connsiteY57" fmla="*/ 1138237 h 1143000"/>
                <a:gd name="connsiteX58" fmla="*/ 1171575 w 2776537"/>
                <a:gd name="connsiteY58" fmla="*/ 1116806 h 1143000"/>
                <a:gd name="connsiteX59" fmla="*/ 1252537 w 2776537"/>
                <a:gd name="connsiteY59" fmla="*/ 1078706 h 1143000"/>
                <a:gd name="connsiteX60" fmla="*/ 1252537 w 2776537"/>
                <a:gd name="connsiteY60" fmla="*/ 992981 h 1143000"/>
                <a:gd name="connsiteX61" fmla="*/ 1295400 w 2776537"/>
                <a:gd name="connsiteY61" fmla="*/ 869156 h 1143000"/>
                <a:gd name="connsiteX62" fmla="*/ 1371600 w 2776537"/>
                <a:gd name="connsiteY62" fmla="*/ 757237 h 1143000"/>
                <a:gd name="connsiteX63" fmla="*/ 1445419 w 2776537"/>
                <a:gd name="connsiteY63" fmla="*/ 685800 h 1143000"/>
                <a:gd name="connsiteX64" fmla="*/ 1557337 w 2776537"/>
                <a:gd name="connsiteY64" fmla="*/ 619125 h 1143000"/>
                <a:gd name="connsiteX65" fmla="*/ 1700212 w 2776537"/>
                <a:gd name="connsiteY65" fmla="*/ 573881 h 1143000"/>
                <a:gd name="connsiteX66" fmla="*/ 1857375 w 2776537"/>
                <a:gd name="connsiteY66" fmla="*/ 559593 h 1143000"/>
                <a:gd name="connsiteX67" fmla="*/ 2035969 w 2776537"/>
                <a:gd name="connsiteY67" fmla="*/ 547687 h 1143000"/>
                <a:gd name="connsiteX68" fmla="*/ 2176462 w 2776537"/>
                <a:gd name="connsiteY68" fmla="*/ 538162 h 1143000"/>
                <a:gd name="connsiteX69" fmla="*/ 2316956 w 2776537"/>
                <a:gd name="connsiteY69" fmla="*/ 538162 h 1143000"/>
                <a:gd name="connsiteX70" fmla="*/ 2431256 w 2776537"/>
                <a:gd name="connsiteY70" fmla="*/ 514350 h 1143000"/>
                <a:gd name="connsiteX71" fmla="*/ 2559844 w 2776537"/>
                <a:gd name="connsiteY71" fmla="*/ 440531 h 1143000"/>
                <a:gd name="connsiteX72" fmla="*/ 2664619 w 2776537"/>
                <a:gd name="connsiteY72" fmla="*/ 340518 h 1143000"/>
                <a:gd name="connsiteX73" fmla="*/ 2776537 w 2776537"/>
                <a:gd name="connsiteY73" fmla="*/ 185737 h 1143000"/>
                <a:gd name="connsiteX0" fmla="*/ 2776537 w 2776537"/>
                <a:gd name="connsiteY0" fmla="*/ 185737 h 1147762"/>
                <a:gd name="connsiteX1" fmla="*/ 2674144 w 2776537"/>
                <a:gd name="connsiteY1" fmla="*/ 183356 h 1147762"/>
                <a:gd name="connsiteX2" fmla="*/ 2576512 w 2776537"/>
                <a:gd name="connsiteY2" fmla="*/ 173831 h 1147762"/>
                <a:gd name="connsiteX3" fmla="*/ 2500312 w 2776537"/>
                <a:gd name="connsiteY3" fmla="*/ 169068 h 1147762"/>
                <a:gd name="connsiteX4" fmla="*/ 2414587 w 2776537"/>
                <a:gd name="connsiteY4" fmla="*/ 145256 h 1147762"/>
                <a:gd name="connsiteX5" fmla="*/ 2316956 w 2776537"/>
                <a:gd name="connsiteY5" fmla="*/ 111918 h 1147762"/>
                <a:gd name="connsiteX6" fmla="*/ 2243137 w 2776537"/>
                <a:gd name="connsiteY6" fmla="*/ 88106 h 1147762"/>
                <a:gd name="connsiteX7" fmla="*/ 2147887 w 2776537"/>
                <a:gd name="connsiteY7" fmla="*/ 69056 h 1147762"/>
                <a:gd name="connsiteX8" fmla="*/ 2043112 w 2776537"/>
                <a:gd name="connsiteY8" fmla="*/ 50006 h 1147762"/>
                <a:gd name="connsiteX9" fmla="*/ 1926431 w 2776537"/>
                <a:gd name="connsiteY9" fmla="*/ 23812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76325 w 2776537"/>
                <a:gd name="connsiteY57" fmla="*/ 1138237 h 1147762"/>
                <a:gd name="connsiteX58" fmla="*/ 1171575 w 2776537"/>
                <a:gd name="connsiteY58" fmla="*/ 1116806 h 1147762"/>
                <a:gd name="connsiteX59" fmla="*/ 1252537 w 2776537"/>
                <a:gd name="connsiteY59" fmla="*/ 1078706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74144 w 2776537"/>
                <a:gd name="connsiteY1" fmla="*/ 183356 h 1147762"/>
                <a:gd name="connsiteX2" fmla="*/ 2576512 w 2776537"/>
                <a:gd name="connsiteY2" fmla="*/ 173831 h 1147762"/>
                <a:gd name="connsiteX3" fmla="*/ 2500312 w 2776537"/>
                <a:gd name="connsiteY3" fmla="*/ 169068 h 1147762"/>
                <a:gd name="connsiteX4" fmla="*/ 2414587 w 2776537"/>
                <a:gd name="connsiteY4" fmla="*/ 145256 h 1147762"/>
                <a:gd name="connsiteX5" fmla="*/ 2316956 w 2776537"/>
                <a:gd name="connsiteY5" fmla="*/ 111918 h 1147762"/>
                <a:gd name="connsiteX6" fmla="*/ 2243137 w 2776537"/>
                <a:gd name="connsiteY6" fmla="*/ 88106 h 1147762"/>
                <a:gd name="connsiteX7" fmla="*/ 2147887 w 2776537"/>
                <a:gd name="connsiteY7" fmla="*/ 69056 h 1147762"/>
                <a:gd name="connsiteX8" fmla="*/ 2043112 w 2776537"/>
                <a:gd name="connsiteY8" fmla="*/ 50006 h 1147762"/>
                <a:gd name="connsiteX9" fmla="*/ 1926431 w 2776537"/>
                <a:gd name="connsiteY9" fmla="*/ 23812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71575 w 2776537"/>
                <a:gd name="connsiteY58" fmla="*/ 1116806 h 1147762"/>
                <a:gd name="connsiteX59" fmla="*/ 1252537 w 2776537"/>
                <a:gd name="connsiteY59" fmla="*/ 1078706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74144 w 2776537"/>
                <a:gd name="connsiteY1" fmla="*/ 183356 h 1147762"/>
                <a:gd name="connsiteX2" fmla="*/ 2576512 w 2776537"/>
                <a:gd name="connsiteY2" fmla="*/ 173831 h 1147762"/>
                <a:gd name="connsiteX3" fmla="*/ 2500312 w 2776537"/>
                <a:gd name="connsiteY3" fmla="*/ 169068 h 1147762"/>
                <a:gd name="connsiteX4" fmla="*/ 2414587 w 2776537"/>
                <a:gd name="connsiteY4" fmla="*/ 145256 h 1147762"/>
                <a:gd name="connsiteX5" fmla="*/ 2316956 w 2776537"/>
                <a:gd name="connsiteY5" fmla="*/ 111918 h 1147762"/>
                <a:gd name="connsiteX6" fmla="*/ 2243137 w 2776537"/>
                <a:gd name="connsiteY6" fmla="*/ 88106 h 1147762"/>
                <a:gd name="connsiteX7" fmla="*/ 2147887 w 2776537"/>
                <a:gd name="connsiteY7" fmla="*/ 69056 h 1147762"/>
                <a:gd name="connsiteX8" fmla="*/ 2043112 w 2776537"/>
                <a:gd name="connsiteY8" fmla="*/ 50006 h 1147762"/>
                <a:gd name="connsiteX9" fmla="*/ 1926431 w 2776537"/>
                <a:gd name="connsiteY9" fmla="*/ 23812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81100 w 2776537"/>
                <a:gd name="connsiteY58" fmla="*/ 1102519 h 1147762"/>
                <a:gd name="connsiteX59" fmla="*/ 1252537 w 2776537"/>
                <a:gd name="connsiteY59" fmla="*/ 1078706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74144 w 2776537"/>
                <a:gd name="connsiteY1" fmla="*/ 183356 h 1147762"/>
                <a:gd name="connsiteX2" fmla="*/ 2576512 w 2776537"/>
                <a:gd name="connsiteY2" fmla="*/ 173831 h 1147762"/>
                <a:gd name="connsiteX3" fmla="*/ 2500312 w 2776537"/>
                <a:gd name="connsiteY3" fmla="*/ 169068 h 1147762"/>
                <a:gd name="connsiteX4" fmla="*/ 2414587 w 2776537"/>
                <a:gd name="connsiteY4" fmla="*/ 145256 h 1147762"/>
                <a:gd name="connsiteX5" fmla="*/ 2316956 w 2776537"/>
                <a:gd name="connsiteY5" fmla="*/ 111918 h 1147762"/>
                <a:gd name="connsiteX6" fmla="*/ 2243137 w 2776537"/>
                <a:gd name="connsiteY6" fmla="*/ 88106 h 1147762"/>
                <a:gd name="connsiteX7" fmla="*/ 2147887 w 2776537"/>
                <a:gd name="connsiteY7" fmla="*/ 69056 h 1147762"/>
                <a:gd name="connsiteX8" fmla="*/ 2043112 w 2776537"/>
                <a:gd name="connsiteY8" fmla="*/ 50006 h 1147762"/>
                <a:gd name="connsiteX9" fmla="*/ 1926431 w 2776537"/>
                <a:gd name="connsiteY9" fmla="*/ 23812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81100 w 2776537"/>
                <a:gd name="connsiteY58" fmla="*/ 1102519 h 1147762"/>
                <a:gd name="connsiteX59" fmla="*/ 1254919 w 2776537"/>
                <a:gd name="connsiteY59" fmla="*/ 1071562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74144 w 2776537"/>
                <a:gd name="connsiteY1" fmla="*/ 183356 h 1147762"/>
                <a:gd name="connsiteX2" fmla="*/ 2576512 w 2776537"/>
                <a:gd name="connsiteY2" fmla="*/ 173831 h 1147762"/>
                <a:gd name="connsiteX3" fmla="*/ 2500312 w 2776537"/>
                <a:gd name="connsiteY3" fmla="*/ 169068 h 1147762"/>
                <a:gd name="connsiteX4" fmla="*/ 2414587 w 2776537"/>
                <a:gd name="connsiteY4" fmla="*/ 145256 h 1147762"/>
                <a:gd name="connsiteX5" fmla="*/ 2316956 w 2776537"/>
                <a:gd name="connsiteY5" fmla="*/ 111918 h 1147762"/>
                <a:gd name="connsiteX6" fmla="*/ 2243137 w 2776537"/>
                <a:gd name="connsiteY6" fmla="*/ 88106 h 1147762"/>
                <a:gd name="connsiteX7" fmla="*/ 2147887 w 2776537"/>
                <a:gd name="connsiteY7" fmla="*/ 69056 h 1147762"/>
                <a:gd name="connsiteX8" fmla="*/ 2043112 w 2776537"/>
                <a:gd name="connsiteY8" fmla="*/ 50006 h 1147762"/>
                <a:gd name="connsiteX9" fmla="*/ 1926431 w 2776537"/>
                <a:gd name="connsiteY9" fmla="*/ 23812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43000 w 2776537"/>
                <a:gd name="connsiteY58" fmla="*/ 1121569 h 1147762"/>
                <a:gd name="connsiteX59" fmla="*/ 1254919 w 2776537"/>
                <a:gd name="connsiteY59" fmla="*/ 1071562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74144 w 2776537"/>
                <a:gd name="connsiteY1" fmla="*/ 183356 h 1147762"/>
                <a:gd name="connsiteX2" fmla="*/ 2576512 w 2776537"/>
                <a:gd name="connsiteY2" fmla="*/ 173831 h 1147762"/>
                <a:gd name="connsiteX3" fmla="*/ 2500312 w 2776537"/>
                <a:gd name="connsiteY3" fmla="*/ 169068 h 1147762"/>
                <a:gd name="connsiteX4" fmla="*/ 2414587 w 2776537"/>
                <a:gd name="connsiteY4" fmla="*/ 145256 h 1147762"/>
                <a:gd name="connsiteX5" fmla="*/ 2316956 w 2776537"/>
                <a:gd name="connsiteY5" fmla="*/ 111918 h 1147762"/>
                <a:gd name="connsiteX6" fmla="*/ 2243137 w 2776537"/>
                <a:gd name="connsiteY6" fmla="*/ 88106 h 1147762"/>
                <a:gd name="connsiteX7" fmla="*/ 2147887 w 2776537"/>
                <a:gd name="connsiteY7" fmla="*/ 69056 h 1147762"/>
                <a:gd name="connsiteX8" fmla="*/ 2043112 w 2776537"/>
                <a:gd name="connsiteY8" fmla="*/ 50006 h 1147762"/>
                <a:gd name="connsiteX9" fmla="*/ 1938337 w 2776537"/>
                <a:gd name="connsiteY9" fmla="*/ 33337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43000 w 2776537"/>
                <a:gd name="connsiteY58" fmla="*/ 1121569 h 1147762"/>
                <a:gd name="connsiteX59" fmla="*/ 1254919 w 2776537"/>
                <a:gd name="connsiteY59" fmla="*/ 1071562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74144 w 2776537"/>
                <a:gd name="connsiteY1" fmla="*/ 183356 h 1147762"/>
                <a:gd name="connsiteX2" fmla="*/ 2576512 w 2776537"/>
                <a:gd name="connsiteY2" fmla="*/ 173831 h 1147762"/>
                <a:gd name="connsiteX3" fmla="*/ 2500312 w 2776537"/>
                <a:gd name="connsiteY3" fmla="*/ 169068 h 1147762"/>
                <a:gd name="connsiteX4" fmla="*/ 2414587 w 2776537"/>
                <a:gd name="connsiteY4" fmla="*/ 145256 h 1147762"/>
                <a:gd name="connsiteX5" fmla="*/ 2316956 w 2776537"/>
                <a:gd name="connsiteY5" fmla="*/ 111918 h 1147762"/>
                <a:gd name="connsiteX6" fmla="*/ 2243137 w 2776537"/>
                <a:gd name="connsiteY6" fmla="*/ 88106 h 1147762"/>
                <a:gd name="connsiteX7" fmla="*/ 2147887 w 2776537"/>
                <a:gd name="connsiteY7" fmla="*/ 69056 h 1147762"/>
                <a:gd name="connsiteX8" fmla="*/ 2047875 w 2776537"/>
                <a:gd name="connsiteY8" fmla="*/ 59531 h 1147762"/>
                <a:gd name="connsiteX9" fmla="*/ 1938337 w 2776537"/>
                <a:gd name="connsiteY9" fmla="*/ 33337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43000 w 2776537"/>
                <a:gd name="connsiteY58" fmla="*/ 1121569 h 1147762"/>
                <a:gd name="connsiteX59" fmla="*/ 1254919 w 2776537"/>
                <a:gd name="connsiteY59" fmla="*/ 1071562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74144 w 2776537"/>
                <a:gd name="connsiteY1" fmla="*/ 183356 h 1147762"/>
                <a:gd name="connsiteX2" fmla="*/ 2576512 w 2776537"/>
                <a:gd name="connsiteY2" fmla="*/ 173831 h 1147762"/>
                <a:gd name="connsiteX3" fmla="*/ 2500312 w 2776537"/>
                <a:gd name="connsiteY3" fmla="*/ 169068 h 1147762"/>
                <a:gd name="connsiteX4" fmla="*/ 2414587 w 2776537"/>
                <a:gd name="connsiteY4" fmla="*/ 145256 h 1147762"/>
                <a:gd name="connsiteX5" fmla="*/ 2340769 w 2776537"/>
                <a:gd name="connsiteY5" fmla="*/ 126205 h 1147762"/>
                <a:gd name="connsiteX6" fmla="*/ 2243137 w 2776537"/>
                <a:gd name="connsiteY6" fmla="*/ 88106 h 1147762"/>
                <a:gd name="connsiteX7" fmla="*/ 2147887 w 2776537"/>
                <a:gd name="connsiteY7" fmla="*/ 69056 h 1147762"/>
                <a:gd name="connsiteX8" fmla="*/ 2047875 w 2776537"/>
                <a:gd name="connsiteY8" fmla="*/ 59531 h 1147762"/>
                <a:gd name="connsiteX9" fmla="*/ 1938337 w 2776537"/>
                <a:gd name="connsiteY9" fmla="*/ 33337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43000 w 2776537"/>
                <a:gd name="connsiteY58" fmla="*/ 1121569 h 1147762"/>
                <a:gd name="connsiteX59" fmla="*/ 1254919 w 2776537"/>
                <a:gd name="connsiteY59" fmla="*/ 1071562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74144 w 2776537"/>
                <a:gd name="connsiteY1" fmla="*/ 183356 h 1147762"/>
                <a:gd name="connsiteX2" fmla="*/ 2576512 w 2776537"/>
                <a:gd name="connsiteY2" fmla="*/ 173831 h 1147762"/>
                <a:gd name="connsiteX3" fmla="*/ 2500312 w 2776537"/>
                <a:gd name="connsiteY3" fmla="*/ 169068 h 1147762"/>
                <a:gd name="connsiteX4" fmla="*/ 2428874 w 2776537"/>
                <a:gd name="connsiteY4" fmla="*/ 152400 h 1147762"/>
                <a:gd name="connsiteX5" fmla="*/ 2340769 w 2776537"/>
                <a:gd name="connsiteY5" fmla="*/ 126205 h 1147762"/>
                <a:gd name="connsiteX6" fmla="*/ 2243137 w 2776537"/>
                <a:gd name="connsiteY6" fmla="*/ 88106 h 1147762"/>
                <a:gd name="connsiteX7" fmla="*/ 2147887 w 2776537"/>
                <a:gd name="connsiteY7" fmla="*/ 69056 h 1147762"/>
                <a:gd name="connsiteX8" fmla="*/ 2047875 w 2776537"/>
                <a:gd name="connsiteY8" fmla="*/ 59531 h 1147762"/>
                <a:gd name="connsiteX9" fmla="*/ 1938337 w 2776537"/>
                <a:gd name="connsiteY9" fmla="*/ 33337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43000 w 2776537"/>
                <a:gd name="connsiteY58" fmla="*/ 1121569 h 1147762"/>
                <a:gd name="connsiteX59" fmla="*/ 1254919 w 2776537"/>
                <a:gd name="connsiteY59" fmla="*/ 1071562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74144 w 2776537"/>
                <a:gd name="connsiteY1" fmla="*/ 183356 h 1147762"/>
                <a:gd name="connsiteX2" fmla="*/ 2588418 w 2776537"/>
                <a:gd name="connsiteY2" fmla="*/ 183356 h 1147762"/>
                <a:gd name="connsiteX3" fmla="*/ 2500312 w 2776537"/>
                <a:gd name="connsiteY3" fmla="*/ 169068 h 1147762"/>
                <a:gd name="connsiteX4" fmla="*/ 2428874 w 2776537"/>
                <a:gd name="connsiteY4" fmla="*/ 152400 h 1147762"/>
                <a:gd name="connsiteX5" fmla="*/ 2340769 w 2776537"/>
                <a:gd name="connsiteY5" fmla="*/ 126205 h 1147762"/>
                <a:gd name="connsiteX6" fmla="*/ 2243137 w 2776537"/>
                <a:gd name="connsiteY6" fmla="*/ 88106 h 1147762"/>
                <a:gd name="connsiteX7" fmla="*/ 2147887 w 2776537"/>
                <a:gd name="connsiteY7" fmla="*/ 69056 h 1147762"/>
                <a:gd name="connsiteX8" fmla="*/ 2047875 w 2776537"/>
                <a:gd name="connsiteY8" fmla="*/ 59531 h 1147762"/>
                <a:gd name="connsiteX9" fmla="*/ 1938337 w 2776537"/>
                <a:gd name="connsiteY9" fmla="*/ 33337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43000 w 2776537"/>
                <a:gd name="connsiteY58" fmla="*/ 1121569 h 1147762"/>
                <a:gd name="connsiteX59" fmla="*/ 1254919 w 2776537"/>
                <a:gd name="connsiteY59" fmla="*/ 1071562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90812 w 2776537"/>
                <a:gd name="connsiteY1" fmla="*/ 185737 h 1147762"/>
                <a:gd name="connsiteX2" fmla="*/ 2588418 w 2776537"/>
                <a:gd name="connsiteY2" fmla="*/ 183356 h 1147762"/>
                <a:gd name="connsiteX3" fmla="*/ 2500312 w 2776537"/>
                <a:gd name="connsiteY3" fmla="*/ 169068 h 1147762"/>
                <a:gd name="connsiteX4" fmla="*/ 2428874 w 2776537"/>
                <a:gd name="connsiteY4" fmla="*/ 152400 h 1147762"/>
                <a:gd name="connsiteX5" fmla="*/ 2340769 w 2776537"/>
                <a:gd name="connsiteY5" fmla="*/ 126205 h 1147762"/>
                <a:gd name="connsiteX6" fmla="*/ 2243137 w 2776537"/>
                <a:gd name="connsiteY6" fmla="*/ 88106 h 1147762"/>
                <a:gd name="connsiteX7" fmla="*/ 2147887 w 2776537"/>
                <a:gd name="connsiteY7" fmla="*/ 69056 h 1147762"/>
                <a:gd name="connsiteX8" fmla="*/ 2047875 w 2776537"/>
                <a:gd name="connsiteY8" fmla="*/ 59531 h 1147762"/>
                <a:gd name="connsiteX9" fmla="*/ 1938337 w 2776537"/>
                <a:gd name="connsiteY9" fmla="*/ 33337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43000 w 2776537"/>
                <a:gd name="connsiteY58" fmla="*/ 1121569 h 1147762"/>
                <a:gd name="connsiteX59" fmla="*/ 1254919 w 2776537"/>
                <a:gd name="connsiteY59" fmla="*/ 1071562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5737 h 1147762"/>
                <a:gd name="connsiteX1" fmla="*/ 2690812 w 2776537"/>
                <a:gd name="connsiteY1" fmla="*/ 185737 h 1147762"/>
                <a:gd name="connsiteX2" fmla="*/ 2588418 w 2776537"/>
                <a:gd name="connsiteY2" fmla="*/ 183356 h 1147762"/>
                <a:gd name="connsiteX3" fmla="*/ 2500312 w 2776537"/>
                <a:gd name="connsiteY3" fmla="*/ 169068 h 1147762"/>
                <a:gd name="connsiteX4" fmla="*/ 2428874 w 2776537"/>
                <a:gd name="connsiteY4" fmla="*/ 152400 h 1147762"/>
                <a:gd name="connsiteX5" fmla="*/ 2340769 w 2776537"/>
                <a:gd name="connsiteY5" fmla="*/ 126205 h 1147762"/>
                <a:gd name="connsiteX6" fmla="*/ 2255043 w 2776537"/>
                <a:gd name="connsiteY6" fmla="*/ 97631 h 1147762"/>
                <a:gd name="connsiteX7" fmla="*/ 2147887 w 2776537"/>
                <a:gd name="connsiteY7" fmla="*/ 69056 h 1147762"/>
                <a:gd name="connsiteX8" fmla="*/ 2047875 w 2776537"/>
                <a:gd name="connsiteY8" fmla="*/ 59531 h 1147762"/>
                <a:gd name="connsiteX9" fmla="*/ 1938337 w 2776537"/>
                <a:gd name="connsiteY9" fmla="*/ 33337 h 1147762"/>
                <a:gd name="connsiteX10" fmla="*/ 1816894 w 2776537"/>
                <a:gd name="connsiteY10" fmla="*/ 11906 h 1147762"/>
                <a:gd name="connsiteX11" fmla="*/ 1683544 w 2776537"/>
                <a:gd name="connsiteY11" fmla="*/ 0 h 1147762"/>
                <a:gd name="connsiteX12" fmla="*/ 1654969 w 2776537"/>
                <a:gd name="connsiteY12" fmla="*/ 83343 h 1147762"/>
                <a:gd name="connsiteX13" fmla="*/ 1628775 w 2776537"/>
                <a:gd name="connsiteY13" fmla="*/ 200025 h 1147762"/>
                <a:gd name="connsiteX14" fmla="*/ 1614487 w 2776537"/>
                <a:gd name="connsiteY14" fmla="*/ 290512 h 1147762"/>
                <a:gd name="connsiteX15" fmla="*/ 1585912 w 2776537"/>
                <a:gd name="connsiteY15" fmla="*/ 397668 h 1147762"/>
                <a:gd name="connsiteX16" fmla="*/ 1540669 w 2776537"/>
                <a:gd name="connsiteY16" fmla="*/ 519112 h 1147762"/>
                <a:gd name="connsiteX17" fmla="*/ 1493044 w 2776537"/>
                <a:gd name="connsiteY17" fmla="*/ 573881 h 1147762"/>
                <a:gd name="connsiteX18" fmla="*/ 1443037 w 2776537"/>
                <a:gd name="connsiteY18" fmla="*/ 600075 h 1147762"/>
                <a:gd name="connsiteX19" fmla="*/ 1397794 w 2776537"/>
                <a:gd name="connsiteY19" fmla="*/ 595312 h 1147762"/>
                <a:gd name="connsiteX20" fmla="*/ 1347787 w 2776537"/>
                <a:gd name="connsiteY20" fmla="*/ 607218 h 1147762"/>
                <a:gd name="connsiteX21" fmla="*/ 1281112 w 2776537"/>
                <a:gd name="connsiteY21" fmla="*/ 664368 h 1147762"/>
                <a:gd name="connsiteX22" fmla="*/ 1193006 w 2776537"/>
                <a:gd name="connsiteY22" fmla="*/ 759618 h 1147762"/>
                <a:gd name="connsiteX23" fmla="*/ 1104900 w 2776537"/>
                <a:gd name="connsiteY23" fmla="*/ 823912 h 1147762"/>
                <a:gd name="connsiteX24" fmla="*/ 1042987 w 2776537"/>
                <a:gd name="connsiteY24" fmla="*/ 859631 h 1147762"/>
                <a:gd name="connsiteX25" fmla="*/ 1035844 w 2776537"/>
                <a:gd name="connsiteY25" fmla="*/ 854868 h 1147762"/>
                <a:gd name="connsiteX26" fmla="*/ 1057275 w 2776537"/>
                <a:gd name="connsiteY26" fmla="*/ 776287 h 1147762"/>
                <a:gd name="connsiteX27" fmla="*/ 1095375 w 2776537"/>
                <a:gd name="connsiteY27" fmla="*/ 647700 h 1147762"/>
                <a:gd name="connsiteX28" fmla="*/ 1128712 w 2776537"/>
                <a:gd name="connsiteY28" fmla="*/ 554831 h 1147762"/>
                <a:gd name="connsiteX29" fmla="*/ 1154906 w 2776537"/>
                <a:gd name="connsiteY29" fmla="*/ 464343 h 1147762"/>
                <a:gd name="connsiteX30" fmla="*/ 1204912 w 2776537"/>
                <a:gd name="connsiteY30" fmla="*/ 342900 h 1147762"/>
                <a:gd name="connsiteX31" fmla="*/ 1243012 w 2776537"/>
                <a:gd name="connsiteY31" fmla="*/ 230981 h 1147762"/>
                <a:gd name="connsiteX32" fmla="*/ 1250156 w 2776537"/>
                <a:gd name="connsiteY32" fmla="*/ 180975 h 1147762"/>
                <a:gd name="connsiteX33" fmla="*/ 1207294 w 2776537"/>
                <a:gd name="connsiteY33" fmla="*/ 276225 h 1147762"/>
                <a:gd name="connsiteX34" fmla="*/ 1154906 w 2776537"/>
                <a:gd name="connsiteY34" fmla="*/ 357187 h 1147762"/>
                <a:gd name="connsiteX35" fmla="*/ 1102519 w 2776537"/>
                <a:gd name="connsiteY35" fmla="*/ 471487 h 1147762"/>
                <a:gd name="connsiteX36" fmla="*/ 1069181 w 2776537"/>
                <a:gd name="connsiteY36" fmla="*/ 595312 h 1147762"/>
                <a:gd name="connsiteX37" fmla="*/ 1023937 w 2776537"/>
                <a:gd name="connsiteY37" fmla="*/ 692943 h 1147762"/>
                <a:gd name="connsiteX38" fmla="*/ 1000125 w 2776537"/>
                <a:gd name="connsiteY38" fmla="*/ 766762 h 1147762"/>
                <a:gd name="connsiteX39" fmla="*/ 954881 w 2776537"/>
                <a:gd name="connsiteY39" fmla="*/ 847725 h 1147762"/>
                <a:gd name="connsiteX40" fmla="*/ 892969 w 2776537"/>
                <a:gd name="connsiteY40" fmla="*/ 907256 h 1147762"/>
                <a:gd name="connsiteX41" fmla="*/ 802481 w 2776537"/>
                <a:gd name="connsiteY41" fmla="*/ 938212 h 1147762"/>
                <a:gd name="connsiteX42" fmla="*/ 650081 w 2776537"/>
                <a:gd name="connsiteY42" fmla="*/ 964406 h 1147762"/>
                <a:gd name="connsiteX43" fmla="*/ 485775 w 2776537"/>
                <a:gd name="connsiteY43" fmla="*/ 995362 h 1147762"/>
                <a:gd name="connsiteX44" fmla="*/ 371475 w 2776537"/>
                <a:gd name="connsiteY44" fmla="*/ 1000125 h 1147762"/>
                <a:gd name="connsiteX45" fmla="*/ 202406 w 2776537"/>
                <a:gd name="connsiteY45" fmla="*/ 1023937 h 1147762"/>
                <a:gd name="connsiteX46" fmla="*/ 107156 w 2776537"/>
                <a:gd name="connsiteY46" fmla="*/ 1047750 h 1147762"/>
                <a:gd name="connsiteX47" fmla="*/ 0 w 2776537"/>
                <a:gd name="connsiteY47" fmla="*/ 1047750 h 1147762"/>
                <a:gd name="connsiteX48" fmla="*/ 33337 w 2776537"/>
                <a:gd name="connsiteY48" fmla="*/ 1062036 h 1147762"/>
                <a:gd name="connsiteX49" fmla="*/ 73819 w 2776537"/>
                <a:gd name="connsiteY49" fmla="*/ 1064418 h 1147762"/>
                <a:gd name="connsiteX50" fmla="*/ 252412 w 2776537"/>
                <a:gd name="connsiteY50" fmla="*/ 1081088 h 1147762"/>
                <a:gd name="connsiteX51" fmla="*/ 442912 w 2776537"/>
                <a:gd name="connsiteY51" fmla="*/ 1102518 h 1147762"/>
                <a:gd name="connsiteX52" fmla="*/ 597694 w 2776537"/>
                <a:gd name="connsiteY52" fmla="*/ 1121568 h 1147762"/>
                <a:gd name="connsiteX53" fmla="*/ 764381 w 2776537"/>
                <a:gd name="connsiteY53" fmla="*/ 1135856 h 1147762"/>
                <a:gd name="connsiteX54" fmla="*/ 831055 w 2776537"/>
                <a:gd name="connsiteY54" fmla="*/ 1140618 h 1147762"/>
                <a:gd name="connsiteX55" fmla="*/ 890588 w 2776537"/>
                <a:gd name="connsiteY55" fmla="*/ 1147762 h 1147762"/>
                <a:gd name="connsiteX56" fmla="*/ 992981 w 2776537"/>
                <a:gd name="connsiteY56" fmla="*/ 1143000 h 1147762"/>
                <a:gd name="connsiteX57" fmla="*/ 1081087 w 2776537"/>
                <a:gd name="connsiteY57" fmla="*/ 1126331 h 1147762"/>
                <a:gd name="connsiteX58" fmla="*/ 1143000 w 2776537"/>
                <a:gd name="connsiteY58" fmla="*/ 1121569 h 1147762"/>
                <a:gd name="connsiteX59" fmla="*/ 1254919 w 2776537"/>
                <a:gd name="connsiteY59" fmla="*/ 1071562 h 1147762"/>
                <a:gd name="connsiteX60" fmla="*/ 1252537 w 2776537"/>
                <a:gd name="connsiteY60" fmla="*/ 992981 h 1147762"/>
                <a:gd name="connsiteX61" fmla="*/ 1295400 w 2776537"/>
                <a:gd name="connsiteY61" fmla="*/ 869156 h 1147762"/>
                <a:gd name="connsiteX62" fmla="*/ 1371600 w 2776537"/>
                <a:gd name="connsiteY62" fmla="*/ 757237 h 1147762"/>
                <a:gd name="connsiteX63" fmla="*/ 1445419 w 2776537"/>
                <a:gd name="connsiteY63" fmla="*/ 685800 h 1147762"/>
                <a:gd name="connsiteX64" fmla="*/ 1557337 w 2776537"/>
                <a:gd name="connsiteY64" fmla="*/ 619125 h 1147762"/>
                <a:gd name="connsiteX65" fmla="*/ 1700212 w 2776537"/>
                <a:gd name="connsiteY65" fmla="*/ 573881 h 1147762"/>
                <a:gd name="connsiteX66" fmla="*/ 1857375 w 2776537"/>
                <a:gd name="connsiteY66" fmla="*/ 559593 h 1147762"/>
                <a:gd name="connsiteX67" fmla="*/ 2035969 w 2776537"/>
                <a:gd name="connsiteY67" fmla="*/ 547687 h 1147762"/>
                <a:gd name="connsiteX68" fmla="*/ 2176462 w 2776537"/>
                <a:gd name="connsiteY68" fmla="*/ 538162 h 1147762"/>
                <a:gd name="connsiteX69" fmla="*/ 2316956 w 2776537"/>
                <a:gd name="connsiteY69" fmla="*/ 538162 h 1147762"/>
                <a:gd name="connsiteX70" fmla="*/ 2431256 w 2776537"/>
                <a:gd name="connsiteY70" fmla="*/ 514350 h 1147762"/>
                <a:gd name="connsiteX71" fmla="*/ 2559844 w 2776537"/>
                <a:gd name="connsiteY71" fmla="*/ 440531 h 1147762"/>
                <a:gd name="connsiteX72" fmla="*/ 2664619 w 2776537"/>
                <a:gd name="connsiteY72" fmla="*/ 340518 h 1147762"/>
                <a:gd name="connsiteX73" fmla="*/ 2776537 w 2776537"/>
                <a:gd name="connsiteY73" fmla="*/ 185737 h 1147762"/>
                <a:gd name="connsiteX0" fmla="*/ 2776537 w 2776537"/>
                <a:gd name="connsiteY0" fmla="*/ 183356 h 1145381"/>
                <a:gd name="connsiteX1" fmla="*/ 2690812 w 2776537"/>
                <a:gd name="connsiteY1" fmla="*/ 183356 h 1145381"/>
                <a:gd name="connsiteX2" fmla="*/ 2588418 w 2776537"/>
                <a:gd name="connsiteY2" fmla="*/ 180975 h 1145381"/>
                <a:gd name="connsiteX3" fmla="*/ 2500312 w 2776537"/>
                <a:gd name="connsiteY3" fmla="*/ 166687 h 1145381"/>
                <a:gd name="connsiteX4" fmla="*/ 2428874 w 2776537"/>
                <a:gd name="connsiteY4" fmla="*/ 150019 h 1145381"/>
                <a:gd name="connsiteX5" fmla="*/ 2340769 w 2776537"/>
                <a:gd name="connsiteY5" fmla="*/ 123824 h 1145381"/>
                <a:gd name="connsiteX6" fmla="*/ 2255043 w 2776537"/>
                <a:gd name="connsiteY6" fmla="*/ 95250 h 1145381"/>
                <a:gd name="connsiteX7" fmla="*/ 2147887 w 2776537"/>
                <a:gd name="connsiteY7" fmla="*/ 66675 h 1145381"/>
                <a:gd name="connsiteX8" fmla="*/ 2047875 w 2776537"/>
                <a:gd name="connsiteY8" fmla="*/ 57150 h 1145381"/>
                <a:gd name="connsiteX9" fmla="*/ 1938337 w 2776537"/>
                <a:gd name="connsiteY9" fmla="*/ 30956 h 1145381"/>
                <a:gd name="connsiteX10" fmla="*/ 1816894 w 2776537"/>
                <a:gd name="connsiteY10" fmla="*/ 9525 h 1145381"/>
                <a:gd name="connsiteX11" fmla="*/ 1693069 w 2776537"/>
                <a:gd name="connsiteY11" fmla="*/ 0 h 1145381"/>
                <a:gd name="connsiteX12" fmla="*/ 1654969 w 2776537"/>
                <a:gd name="connsiteY12" fmla="*/ 80962 h 1145381"/>
                <a:gd name="connsiteX13" fmla="*/ 1628775 w 2776537"/>
                <a:gd name="connsiteY13" fmla="*/ 197644 h 1145381"/>
                <a:gd name="connsiteX14" fmla="*/ 1614487 w 2776537"/>
                <a:gd name="connsiteY14" fmla="*/ 288131 h 1145381"/>
                <a:gd name="connsiteX15" fmla="*/ 1585912 w 2776537"/>
                <a:gd name="connsiteY15" fmla="*/ 395287 h 1145381"/>
                <a:gd name="connsiteX16" fmla="*/ 1540669 w 2776537"/>
                <a:gd name="connsiteY16" fmla="*/ 516731 h 1145381"/>
                <a:gd name="connsiteX17" fmla="*/ 1493044 w 2776537"/>
                <a:gd name="connsiteY17" fmla="*/ 571500 h 1145381"/>
                <a:gd name="connsiteX18" fmla="*/ 1443037 w 2776537"/>
                <a:gd name="connsiteY18" fmla="*/ 597694 h 1145381"/>
                <a:gd name="connsiteX19" fmla="*/ 1397794 w 2776537"/>
                <a:gd name="connsiteY19" fmla="*/ 592931 h 1145381"/>
                <a:gd name="connsiteX20" fmla="*/ 1347787 w 2776537"/>
                <a:gd name="connsiteY20" fmla="*/ 604837 h 1145381"/>
                <a:gd name="connsiteX21" fmla="*/ 1281112 w 2776537"/>
                <a:gd name="connsiteY21" fmla="*/ 661987 h 1145381"/>
                <a:gd name="connsiteX22" fmla="*/ 1193006 w 2776537"/>
                <a:gd name="connsiteY22" fmla="*/ 757237 h 1145381"/>
                <a:gd name="connsiteX23" fmla="*/ 1104900 w 2776537"/>
                <a:gd name="connsiteY23" fmla="*/ 821531 h 1145381"/>
                <a:gd name="connsiteX24" fmla="*/ 1042987 w 2776537"/>
                <a:gd name="connsiteY24" fmla="*/ 857250 h 1145381"/>
                <a:gd name="connsiteX25" fmla="*/ 1035844 w 2776537"/>
                <a:gd name="connsiteY25" fmla="*/ 852487 h 1145381"/>
                <a:gd name="connsiteX26" fmla="*/ 1057275 w 2776537"/>
                <a:gd name="connsiteY26" fmla="*/ 773906 h 1145381"/>
                <a:gd name="connsiteX27" fmla="*/ 1095375 w 2776537"/>
                <a:gd name="connsiteY27" fmla="*/ 645319 h 1145381"/>
                <a:gd name="connsiteX28" fmla="*/ 1128712 w 2776537"/>
                <a:gd name="connsiteY28" fmla="*/ 552450 h 1145381"/>
                <a:gd name="connsiteX29" fmla="*/ 1154906 w 2776537"/>
                <a:gd name="connsiteY29" fmla="*/ 461962 h 1145381"/>
                <a:gd name="connsiteX30" fmla="*/ 1204912 w 2776537"/>
                <a:gd name="connsiteY30" fmla="*/ 340519 h 1145381"/>
                <a:gd name="connsiteX31" fmla="*/ 1243012 w 2776537"/>
                <a:gd name="connsiteY31" fmla="*/ 228600 h 1145381"/>
                <a:gd name="connsiteX32" fmla="*/ 1250156 w 2776537"/>
                <a:gd name="connsiteY32" fmla="*/ 178594 h 1145381"/>
                <a:gd name="connsiteX33" fmla="*/ 1207294 w 2776537"/>
                <a:gd name="connsiteY33" fmla="*/ 273844 h 1145381"/>
                <a:gd name="connsiteX34" fmla="*/ 1154906 w 2776537"/>
                <a:gd name="connsiteY34" fmla="*/ 354806 h 1145381"/>
                <a:gd name="connsiteX35" fmla="*/ 1102519 w 2776537"/>
                <a:gd name="connsiteY35" fmla="*/ 469106 h 1145381"/>
                <a:gd name="connsiteX36" fmla="*/ 1069181 w 2776537"/>
                <a:gd name="connsiteY36" fmla="*/ 592931 h 1145381"/>
                <a:gd name="connsiteX37" fmla="*/ 1023937 w 2776537"/>
                <a:gd name="connsiteY37" fmla="*/ 690562 h 1145381"/>
                <a:gd name="connsiteX38" fmla="*/ 1000125 w 2776537"/>
                <a:gd name="connsiteY38" fmla="*/ 764381 h 1145381"/>
                <a:gd name="connsiteX39" fmla="*/ 954881 w 2776537"/>
                <a:gd name="connsiteY39" fmla="*/ 845344 h 1145381"/>
                <a:gd name="connsiteX40" fmla="*/ 892969 w 2776537"/>
                <a:gd name="connsiteY40" fmla="*/ 904875 h 1145381"/>
                <a:gd name="connsiteX41" fmla="*/ 802481 w 2776537"/>
                <a:gd name="connsiteY41" fmla="*/ 935831 h 1145381"/>
                <a:gd name="connsiteX42" fmla="*/ 650081 w 2776537"/>
                <a:gd name="connsiteY42" fmla="*/ 962025 h 1145381"/>
                <a:gd name="connsiteX43" fmla="*/ 485775 w 2776537"/>
                <a:gd name="connsiteY43" fmla="*/ 992981 h 1145381"/>
                <a:gd name="connsiteX44" fmla="*/ 371475 w 2776537"/>
                <a:gd name="connsiteY44" fmla="*/ 997744 h 1145381"/>
                <a:gd name="connsiteX45" fmla="*/ 202406 w 2776537"/>
                <a:gd name="connsiteY45" fmla="*/ 1021556 h 1145381"/>
                <a:gd name="connsiteX46" fmla="*/ 107156 w 2776537"/>
                <a:gd name="connsiteY46" fmla="*/ 1045369 h 1145381"/>
                <a:gd name="connsiteX47" fmla="*/ 0 w 2776537"/>
                <a:gd name="connsiteY47" fmla="*/ 1045369 h 1145381"/>
                <a:gd name="connsiteX48" fmla="*/ 33337 w 2776537"/>
                <a:gd name="connsiteY48" fmla="*/ 1059655 h 1145381"/>
                <a:gd name="connsiteX49" fmla="*/ 73819 w 2776537"/>
                <a:gd name="connsiteY49" fmla="*/ 1062037 h 1145381"/>
                <a:gd name="connsiteX50" fmla="*/ 252412 w 2776537"/>
                <a:gd name="connsiteY50" fmla="*/ 1078707 h 1145381"/>
                <a:gd name="connsiteX51" fmla="*/ 442912 w 2776537"/>
                <a:gd name="connsiteY51" fmla="*/ 1100137 h 1145381"/>
                <a:gd name="connsiteX52" fmla="*/ 597694 w 2776537"/>
                <a:gd name="connsiteY52" fmla="*/ 1119187 h 1145381"/>
                <a:gd name="connsiteX53" fmla="*/ 764381 w 2776537"/>
                <a:gd name="connsiteY53" fmla="*/ 1133475 h 1145381"/>
                <a:gd name="connsiteX54" fmla="*/ 831055 w 2776537"/>
                <a:gd name="connsiteY54" fmla="*/ 1138237 h 1145381"/>
                <a:gd name="connsiteX55" fmla="*/ 890588 w 2776537"/>
                <a:gd name="connsiteY55" fmla="*/ 1145381 h 1145381"/>
                <a:gd name="connsiteX56" fmla="*/ 992981 w 2776537"/>
                <a:gd name="connsiteY56" fmla="*/ 1140619 h 1145381"/>
                <a:gd name="connsiteX57" fmla="*/ 1081087 w 2776537"/>
                <a:gd name="connsiteY57" fmla="*/ 1123950 h 1145381"/>
                <a:gd name="connsiteX58" fmla="*/ 1143000 w 2776537"/>
                <a:gd name="connsiteY58" fmla="*/ 1119188 h 1145381"/>
                <a:gd name="connsiteX59" fmla="*/ 1254919 w 2776537"/>
                <a:gd name="connsiteY59" fmla="*/ 1069181 h 1145381"/>
                <a:gd name="connsiteX60" fmla="*/ 1252537 w 2776537"/>
                <a:gd name="connsiteY60" fmla="*/ 990600 h 1145381"/>
                <a:gd name="connsiteX61" fmla="*/ 1295400 w 2776537"/>
                <a:gd name="connsiteY61" fmla="*/ 866775 h 1145381"/>
                <a:gd name="connsiteX62" fmla="*/ 1371600 w 2776537"/>
                <a:gd name="connsiteY62" fmla="*/ 754856 h 1145381"/>
                <a:gd name="connsiteX63" fmla="*/ 1445419 w 2776537"/>
                <a:gd name="connsiteY63" fmla="*/ 683419 h 1145381"/>
                <a:gd name="connsiteX64" fmla="*/ 1557337 w 2776537"/>
                <a:gd name="connsiteY64" fmla="*/ 616744 h 1145381"/>
                <a:gd name="connsiteX65" fmla="*/ 1700212 w 2776537"/>
                <a:gd name="connsiteY65" fmla="*/ 571500 h 1145381"/>
                <a:gd name="connsiteX66" fmla="*/ 1857375 w 2776537"/>
                <a:gd name="connsiteY66" fmla="*/ 557212 h 1145381"/>
                <a:gd name="connsiteX67" fmla="*/ 2035969 w 2776537"/>
                <a:gd name="connsiteY67" fmla="*/ 545306 h 1145381"/>
                <a:gd name="connsiteX68" fmla="*/ 2176462 w 2776537"/>
                <a:gd name="connsiteY68" fmla="*/ 535781 h 1145381"/>
                <a:gd name="connsiteX69" fmla="*/ 2316956 w 2776537"/>
                <a:gd name="connsiteY69" fmla="*/ 535781 h 1145381"/>
                <a:gd name="connsiteX70" fmla="*/ 2431256 w 2776537"/>
                <a:gd name="connsiteY70" fmla="*/ 511969 h 1145381"/>
                <a:gd name="connsiteX71" fmla="*/ 2559844 w 2776537"/>
                <a:gd name="connsiteY71" fmla="*/ 438150 h 1145381"/>
                <a:gd name="connsiteX72" fmla="*/ 2664619 w 2776537"/>
                <a:gd name="connsiteY72" fmla="*/ 338137 h 1145381"/>
                <a:gd name="connsiteX73" fmla="*/ 2776537 w 2776537"/>
                <a:gd name="connsiteY73" fmla="*/ 183356 h 1145381"/>
                <a:gd name="connsiteX0" fmla="*/ 2776537 w 2776537"/>
                <a:gd name="connsiteY0" fmla="*/ 183356 h 1145381"/>
                <a:gd name="connsiteX1" fmla="*/ 2690812 w 2776537"/>
                <a:gd name="connsiteY1" fmla="*/ 183356 h 1145381"/>
                <a:gd name="connsiteX2" fmla="*/ 2588418 w 2776537"/>
                <a:gd name="connsiteY2" fmla="*/ 180975 h 1145381"/>
                <a:gd name="connsiteX3" fmla="*/ 2500312 w 2776537"/>
                <a:gd name="connsiteY3" fmla="*/ 166687 h 1145381"/>
                <a:gd name="connsiteX4" fmla="*/ 2428874 w 2776537"/>
                <a:gd name="connsiteY4" fmla="*/ 150019 h 1145381"/>
                <a:gd name="connsiteX5" fmla="*/ 2340769 w 2776537"/>
                <a:gd name="connsiteY5" fmla="*/ 123824 h 1145381"/>
                <a:gd name="connsiteX6" fmla="*/ 2255043 w 2776537"/>
                <a:gd name="connsiteY6" fmla="*/ 95250 h 1145381"/>
                <a:gd name="connsiteX7" fmla="*/ 2147887 w 2776537"/>
                <a:gd name="connsiteY7" fmla="*/ 66675 h 1145381"/>
                <a:gd name="connsiteX8" fmla="*/ 2047875 w 2776537"/>
                <a:gd name="connsiteY8" fmla="*/ 57150 h 1145381"/>
                <a:gd name="connsiteX9" fmla="*/ 1938337 w 2776537"/>
                <a:gd name="connsiteY9" fmla="*/ 30956 h 1145381"/>
                <a:gd name="connsiteX10" fmla="*/ 1816894 w 2776537"/>
                <a:gd name="connsiteY10" fmla="*/ 9525 h 1145381"/>
                <a:gd name="connsiteX11" fmla="*/ 1693069 w 2776537"/>
                <a:gd name="connsiteY11" fmla="*/ 0 h 1145381"/>
                <a:gd name="connsiteX12" fmla="*/ 1654969 w 2776537"/>
                <a:gd name="connsiteY12" fmla="*/ 80962 h 1145381"/>
                <a:gd name="connsiteX13" fmla="*/ 1628775 w 2776537"/>
                <a:gd name="connsiteY13" fmla="*/ 197644 h 1145381"/>
                <a:gd name="connsiteX14" fmla="*/ 1614487 w 2776537"/>
                <a:gd name="connsiteY14" fmla="*/ 288131 h 1145381"/>
                <a:gd name="connsiteX15" fmla="*/ 1585912 w 2776537"/>
                <a:gd name="connsiteY15" fmla="*/ 395287 h 1145381"/>
                <a:gd name="connsiteX16" fmla="*/ 1540669 w 2776537"/>
                <a:gd name="connsiteY16" fmla="*/ 516731 h 1145381"/>
                <a:gd name="connsiteX17" fmla="*/ 1493044 w 2776537"/>
                <a:gd name="connsiteY17" fmla="*/ 571500 h 1145381"/>
                <a:gd name="connsiteX18" fmla="*/ 1443037 w 2776537"/>
                <a:gd name="connsiteY18" fmla="*/ 597694 h 1145381"/>
                <a:gd name="connsiteX19" fmla="*/ 1397794 w 2776537"/>
                <a:gd name="connsiteY19" fmla="*/ 592931 h 1145381"/>
                <a:gd name="connsiteX20" fmla="*/ 1347787 w 2776537"/>
                <a:gd name="connsiteY20" fmla="*/ 604837 h 1145381"/>
                <a:gd name="connsiteX21" fmla="*/ 1281112 w 2776537"/>
                <a:gd name="connsiteY21" fmla="*/ 661987 h 1145381"/>
                <a:gd name="connsiteX22" fmla="*/ 1193006 w 2776537"/>
                <a:gd name="connsiteY22" fmla="*/ 757237 h 1145381"/>
                <a:gd name="connsiteX23" fmla="*/ 1104900 w 2776537"/>
                <a:gd name="connsiteY23" fmla="*/ 821531 h 1145381"/>
                <a:gd name="connsiteX24" fmla="*/ 1042987 w 2776537"/>
                <a:gd name="connsiteY24" fmla="*/ 857250 h 1145381"/>
                <a:gd name="connsiteX25" fmla="*/ 1035844 w 2776537"/>
                <a:gd name="connsiteY25" fmla="*/ 852487 h 1145381"/>
                <a:gd name="connsiteX26" fmla="*/ 1057275 w 2776537"/>
                <a:gd name="connsiteY26" fmla="*/ 773906 h 1145381"/>
                <a:gd name="connsiteX27" fmla="*/ 1095375 w 2776537"/>
                <a:gd name="connsiteY27" fmla="*/ 645319 h 1145381"/>
                <a:gd name="connsiteX28" fmla="*/ 1128712 w 2776537"/>
                <a:gd name="connsiteY28" fmla="*/ 552450 h 1145381"/>
                <a:gd name="connsiteX29" fmla="*/ 1154906 w 2776537"/>
                <a:gd name="connsiteY29" fmla="*/ 461962 h 1145381"/>
                <a:gd name="connsiteX30" fmla="*/ 1204912 w 2776537"/>
                <a:gd name="connsiteY30" fmla="*/ 340519 h 1145381"/>
                <a:gd name="connsiteX31" fmla="*/ 1243012 w 2776537"/>
                <a:gd name="connsiteY31" fmla="*/ 228600 h 1145381"/>
                <a:gd name="connsiteX32" fmla="*/ 1250156 w 2776537"/>
                <a:gd name="connsiteY32" fmla="*/ 178594 h 1145381"/>
                <a:gd name="connsiteX33" fmla="*/ 1207294 w 2776537"/>
                <a:gd name="connsiteY33" fmla="*/ 273844 h 1145381"/>
                <a:gd name="connsiteX34" fmla="*/ 1154906 w 2776537"/>
                <a:gd name="connsiteY34" fmla="*/ 354806 h 1145381"/>
                <a:gd name="connsiteX35" fmla="*/ 1102519 w 2776537"/>
                <a:gd name="connsiteY35" fmla="*/ 469106 h 1145381"/>
                <a:gd name="connsiteX36" fmla="*/ 1069181 w 2776537"/>
                <a:gd name="connsiteY36" fmla="*/ 592931 h 1145381"/>
                <a:gd name="connsiteX37" fmla="*/ 1023937 w 2776537"/>
                <a:gd name="connsiteY37" fmla="*/ 690562 h 1145381"/>
                <a:gd name="connsiteX38" fmla="*/ 1000125 w 2776537"/>
                <a:gd name="connsiteY38" fmla="*/ 764381 h 1145381"/>
                <a:gd name="connsiteX39" fmla="*/ 954881 w 2776537"/>
                <a:gd name="connsiteY39" fmla="*/ 845344 h 1145381"/>
                <a:gd name="connsiteX40" fmla="*/ 892969 w 2776537"/>
                <a:gd name="connsiteY40" fmla="*/ 904875 h 1145381"/>
                <a:gd name="connsiteX41" fmla="*/ 802481 w 2776537"/>
                <a:gd name="connsiteY41" fmla="*/ 935831 h 1145381"/>
                <a:gd name="connsiteX42" fmla="*/ 650081 w 2776537"/>
                <a:gd name="connsiteY42" fmla="*/ 962025 h 1145381"/>
                <a:gd name="connsiteX43" fmla="*/ 485775 w 2776537"/>
                <a:gd name="connsiteY43" fmla="*/ 992981 h 1145381"/>
                <a:gd name="connsiteX44" fmla="*/ 371475 w 2776537"/>
                <a:gd name="connsiteY44" fmla="*/ 997744 h 1145381"/>
                <a:gd name="connsiteX45" fmla="*/ 202406 w 2776537"/>
                <a:gd name="connsiteY45" fmla="*/ 1021556 h 1145381"/>
                <a:gd name="connsiteX46" fmla="*/ 107156 w 2776537"/>
                <a:gd name="connsiteY46" fmla="*/ 1045369 h 1145381"/>
                <a:gd name="connsiteX47" fmla="*/ 0 w 2776537"/>
                <a:gd name="connsiteY47" fmla="*/ 1045369 h 1145381"/>
                <a:gd name="connsiteX48" fmla="*/ 33337 w 2776537"/>
                <a:gd name="connsiteY48" fmla="*/ 1059655 h 1145381"/>
                <a:gd name="connsiteX49" fmla="*/ 73819 w 2776537"/>
                <a:gd name="connsiteY49" fmla="*/ 1062037 h 1145381"/>
                <a:gd name="connsiteX50" fmla="*/ 252412 w 2776537"/>
                <a:gd name="connsiteY50" fmla="*/ 1078707 h 1145381"/>
                <a:gd name="connsiteX51" fmla="*/ 442912 w 2776537"/>
                <a:gd name="connsiteY51" fmla="*/ 1100137 h 1145381"/>
                <a:gd name="connsiteX52" fmla="*/ 597694 w 2776537"/>
                <a:gd name="connsiteY52" fmla="*/ 1119187 h 1145381"/>
                <a:gd name="connsiteX53" fmla="*/ 764381 w 2776537"/>
                <a:gd name="connsiteY53" fmla="*/ 1133475 h 1145381"/>
                <a:gd name="connsiteX54" fmla="*/ 831055 w 2776537"/>
                <a:gd name="connsiteY54" fmla="*/ 1138237 h 1145381"/>
                <a:gd name="connsiteX55" fmla="*/ 890588 w 2776537"/>
                <a:gd name="connsiteY55" fmla="*/ 1145381 h 1145381"/>
                <a:gd name="connsiteX56" fmla="*/ 992981 w 2776537"/>
                <a:gd name="connsiteY56" fmla="*/ 1140619 h 1145381"/>
                <a:gd name="connsiteX57" fmla="*/ 1069181 w 2776537"/>
                <a:gd name="connsiteY57" fmla="*/ 1128712 h 1145381"/>
                <a:gd name="connsiteX58" fmla="*/ 1143000 w 2776537"/>
                <a:gd name="connsiteY58" fmla="*/ 1119188 h 1145381"/>
                <a:gd name="connsiteX59" fmla="*/ 1254919 w 2776537"/>
                <a:gd name="connsiteY59" fmla="*/ 1069181 h 1145381"/>
                <a:gd name="connsiteX60" fmla="*/ 1252537 w 2776537"/>
                <a:gd name="connsiteY60" fmla="*/ 990600 h 1145381"/>
                <a:gd name="connsiteX61" fmla="*/ 1295400 w 2776537"/>
                <a:gd name="connsiteY61" fmla="*/ 866775 h 1145381"/>
                <a:gd name="connsiteX62" fmla="*/ 1371600 w 2776537"/>
                <a:gd name="connsiteY62" fmla="*/ 754856 h 1145381"/>
                <a:gd name="connsiteX63" fmla="*/ 1445419 w 2776537"/>
                <a:gd name="connsiteY63" fmla="*/ 683419 h 1145381"/>
                <a:gd name="connsiteX64" fmla="*/ 1557337 w 2776537"/>
                <a:gd name="connsiteY64" fmla="*/ 616744 h 1145381"/>
                <a:gd name="connsiteX65" fmla="*/ 1700212 w 2776537"/>
                <a:gd name="connsiteY65" fmla="*/ 571500 h 1145381"/>
                <a:gd name="connsiteX66" fmla="*/ 1857375 w 2776537"/>
                <a:gd name="connsiteY66" fmla="*/ 557212 h 1145381"/>
                <a:gd name="connsiteX67" fmla="*/ 2035969 w 2776537"/>
                <a:gd name="connsiteY67" fmla="*/ 545306 h 1145381"/>
                <a:gd name="connsiteX68" fmla="*/ 2176462 w 2776537"/>
                <a:gd name="connsiteY68" fmla="*/ 535781 h 1145381"/>
                <a:gd name="connsiteX69" fmla="*/ 2316956 w 2776537"/>
                <a:gd name="connsiteY69" fmla="*/ 535781 h 1145381"/>
                <a:gd name="connsiteX70" fmla="*/ 2431256 w 2776537"/>
                <a:gd name="connsiteY70" fmla="*/ 511969 h 1145381"/>
                <a:gd name="connsiteX71" fmla="*/ 2559844 w 2776537"/>
                <a:gd name="connsiteY71" fmla="*/ 438150 h 1145381"/>
                <a:gd name="connsiteX72" fmla="*/ 2664619 w 2776537"/>
                <a:gd name="connsiteY72" fmla="*/ 338137 h 1145381"/>
                <a:gd name="connsiteX73" fmla="*/ 2776537 w 2776537"/>
                <a:gd name="connsiteY73" fmla="*/ 183356 h 1145381"/>
                <a:gd name="connsiteX0" fmla="*/ 2776537 w 2776537"/>
                <a:gd name="connsiteY0" fmla="*/ 183356 h 1143000"/>
                <a:gd name="connsiteX1" fmla="*/ 2690812 w 2776537"/>
                <a:gd name="connsiteY1" fmla="*/ 183356 h 1143000"/>
                <a:gd name="connsiteX2" fmla="*/ 2588418 w 2776537"/>
                <a:gd name="connsiteY2" fmla="*/ 180975 h 1143000"/>
                <a:gd name="connsiteX3" fmla="*/ 2500312 w 2776537"/>
                <a:gd name="connsiteY3" fmla="*/ 166687 h 1143000"/>
                <a:gd name="connsiteX4" fmla="*/ 2428874 w 2776537"/>
                <a:gd name="connsiteY4" fmla="*/ 150019 h 1143000"/>
                <a:gd name="connsiteX5" fmla="*/ 2340769 w 2776537"/>
                <a:gd name="connsiteY5" fmla="*/ 123824 h 1143000"/>
                <a:gd name="connsiteX6" fmla="*/ 2255043 w 2776537"/>
                <a:gd name="connsiteY6" fmla="*/ 95250 h 1143000"/>
                <a:gd name="connsiteX7" fmla="*/ 2147887 w 2776537"/>
                <a:gd name="connsiteY7" fmla="*/ 66675 h 1143000"/>
                <a:gd name="connsiteX8" fmla="*/ 2047875 w 2776537"/>
                <a:gd name="connsiteY8" fmla="*/ 57150 h 1143000"/>
                <a:gd name="connsiteX9" fmla="*/ 1938337 w 2776537"/>
                <a:gd name="connsiteY9" fmla="*/ 30956 h 1143000"/>
                <a:gd name="connsiteX10" fmla="*/ 1816894 w 2776537"/>
                <a:gd name="connsiteY10" fmla="*/ 9525 h 1143000"/>
                <a:gd name="connsiteX11" fmla="*/ 1693069 w 2776537"/>
                <a:gd name="connsiteY11" fmla="*/ 0 h 1143000"/>
                <a:gd name="connsiteX12" fmla="*/ 1654969 w 2776537"/>
                <a:gd name="connsiteY12" fmla="*/ 80962 h 1143000"/>
                <a:gd name="connsiteX13" fmla="*/ 1628775 w 2776537"/>
                <a:gd name="connsiteY13" fmla="*/ 197644 h 1143000"/>
                <a:gd name="connsiteX14" fmla="*/ 1614487 w 2776537"/>
                <a:gd name="connsiteY14" fmla="*/ 288131 h 1143000"/>
                <a:gd name="connsiteX15" fmla="*/ 1585912 w 2776537"/>
                <a:gd name="connsiteY15" fmla="*/ 395287 h 1143000"/>
                <a:gd name="connsiteX16" fmla="*/ 1540669 w 2776537"/>
                <a:gd name="connsiteY16" fmla="*/ 516731 h 1143000"/>
                <a:gd name="connsiteX17" fmla="*/ 1493044 w 2776537"/>
                <a:gd name="connsiteY17" fmla="*/ 571500 h 1143000"/>
                <a:gd name="connsiteX18" fmla="*/ 1443037 w 2776537"/>
                <a:gd name="connsiteY18" fmla="*/ 597694 h 1143000"/>
                <a:gd name="connsiteX19" fmla="*/ 1397794 w 2776537"/>
                <a:gd name="connsiteY19" fmla="*/ 592931 h 1143000"/>
                <a:gd name="connsiteX20" fmla="*/ 1347787 w 2776537"/>
                <a:gd name="connsiteY20" fmla="*/ 604837 h 1143000"/>
                <a:gd name="connsiteX21" fmla="*/ 1281112 w 2776537"/>
                <a:gd name="connsiteY21" fmla="*/ 661987 h 1143000"/>
                <a:gd name="connsiteX22" fmla="*/ 1193006 w 2776537"/>
                <a:gd name="connsiteY22" fmla="*/ 757237 h 1143000"/>
                <a:gd name="connsiteX23" fmla="*/ 1104900 w 2776537"/>
                <a:gd name="connsiteY23" fmla="*/ 821531 h 1143000"/>
                <a:gd name="connsiteX24" fmla="*/ 1042987 w 2776537"/>
                <a:gd name="connsiteY24" fmla="*/ 857250 h 1143000"/>
                <a:gd name="connsiteX25" fmla="*/ 1035844 w 2776537"/>
                <a:gd name="connsiteY25" fmla="*/ 852487 h 1143000"/>
                <a:gd name="connsiteX26" fmla="*/ 1057275 w 2776537"/>
                <a:gd name="connsiteY26" fmla="*/ 773906 h 1143000"/>
                <a:gd name="connsiteX27" fmla="*/ 1095375 w 2776537"/>
                <a:gd name="connsiteY27" fmla="*/ 645319 h 1143000"/>
                <a:gd name="connsiteX28" fmla="*/ 1128712 w 2776537"/>
                <a:gd name="connsiteY28" fmla="*/ 552450 h 1143000"/>
                <a:gd name="connsiteX29" fmla="*/ 1154906 w 2776537"/>
                <a:gd name="connsiteY29" fmla="*/ 461962 h 1143000"/>
                <a:gd name="connsiteX30" fmla="*/ 1204912 w 2776537"/>
                <a:gd name="connsiteY30" fmla="*/ 340519 h 1143000"/>
                <a:gd name="connsiteX31" fmla="*/ 1243012 w 2776537"/>
                <a:gd name="connsiteY31" fmla="*/ 228600 h 1143000"/>
                <a:gd name="connsiteX32" fmla="*/ 1250156 w 2776537"/>
                <a:gd name="connsiteY32" fmla="*/ 178594 h 1143000"/>
                <a:gd name="connsiteX33" fmla="*/ 1207294 w 2776537"/>
                <a:gd name="connsiteY33" fmla="*/ 273844 h 1143000"/>
                <a:gd name="connsiteX34" fmla="*/ 1154906 w 2776537"/>
                <a:gd name="connsiteY34" fmla="*/ 354806 h 1143000"/>
                <a:gd name="connsiteX35" fmla="*/ 1102519 w 2776537"/>
                <a:gd name="connsiteY35" fmla="*/ 469106 h 1143000"/>
                <a:gd name="connsiteX36" fmla="*/ 1069181 w 2776537"/>
                <a:gd name="connsiteY36" fmla="*/ 592931 h 1143000"/>
                <a:gd name="connsiteX37" fmla="*/ 1023937 w 2776537"/>
                <a:gd name="connsiteY37" fmla="*/ 690562 h 1143000"/>
                <a:gd name="connsiteX38" fmla="*/ 1000125 w 2776537"/>
                <a:gd name="connsiteY38" fmla="*/ 764381 h 1143000"/>
                <a:gd name="connsiteX39" fmla="*/ 954881 w 2776537"/>
                <a:gd name="connsiteY39" fmla="*/ 845344 h 1143000"/>
                <a:gd name="connsiteX40" fmla="*/ 892969 w 2776537"/>
                <a:gd name="connsiteY40" fmla="*/ 904875 h 1143000"/>
                <a:gd name="connsiteX41" fmla="*/ 802481 w 2776537"/>
                <a:gd name="connsiteY41" fmla="*/ 935831 h 1143000"/>
                <a:gd name="connsiteX42" fmla="*/ 650081 w 2776537"/>
                <a:gd name="connsiteY42" fmla="*/ 962025 h 1143000"/>
                <a:gd name="connsiteX43" fmla="*/ 485775 w 2776537"/>
                <a:gd name="connsiteY43" fmla="*/ 992981 h 1143000"/>
                <a:gd name="connsiteX44" fmla="*/ 371475 w 2776537"/>
                <a:gd name="connsiteY44" fmla="*/ 997744 h 1143000"/>
                <a:gd name="connsiteX45" fmla="*/ 202406 w 2776537"/>
                <a:gd name="connsiteY45" fmla="*/ 1021556 h 1143000"/>
                <a:gd name="connsiteX46" fmla="*/ 107156 w 2776537"/>
                <a:gd name="connsiteY46" fmla="*/ 1045369 h 1143000"/>
                <a:gd name="connsiteX47" fmla="*/ 0 w 2776537"/>
                <a:gd name="connsiteY47" fmla="*/ 1045369 h 1143000"/>
                <a:gd name="connsiteX48" fmla="*/ 33337 w 2776537"/>
                <a:gd name="connsiteY48" fmla="*/ 1059655 h 1143000"/>
                <a:gd name="connsiteX49" fmla="*/ 73819 w 2776537"/>
                <a:gd name="connsiteY49" fmla="*/ 1062037 h 1143000"/>
                <a:gd name="connsiteX50" fmla="*/ 252412 w 2776537"/>
                <a:gd name="connsiteY50" fmla="*/ 1078707 h 1143000"/>
                <a:gd name="connsiteX51" fmla="*/ 442912 w 2776537"/>
                <a:gd name="connsiteY51" fmla="*/ 1100137 h 1143000"/>
                <a:gd name="connsiteX52" fmla="*/ 597694 w 2776537"/>
                <a:gd name="connsiteY52" fmla="*/ 1119187 h 1143000"/>
                <a:gd name="connsiteX53" fmla="*/ 764381 w 2776537"/>
                <a:gd name="connsiteY53" fmla="*/ 1133475 h 1143000"/>
                <a:gd name="connsiteX54" fmla="*/ 831055 w 2776537"/>
                <a:gd name="connsiteY54" fmla="*/ 1138237 h 1143000"/>
                <a:gd name="connsiteX55" fmla="*/ 909638 w 2776537"/>
                <a:gd name="connsiteY55" fmla="*/ 1143000 h 1143000"/>
                <a:gd name="connsiteX56" fmla="*/ 992981 w 2776537"/>
                <a:gd name="connsiteY56" fmla="*/ 1140619 h 1143000"/>
                <a:gd name="connsiteX57" fmla="*/ 1069181 w 2776537"/>
                <a:gd name="connsiteY57" fmla="*/ 1128712 h 1143000"/>
                <a:gd name="connsiteX58" fmla="*/ 1143000 w 2776537"/>
                <a:gd name="connsiteY58" fmla="*/ 1119188 h 1143000"/>
                <a:gd name="connsiteX59" fmla="*/ 1254919 w 2776537"/>
                <a:gd name="connsiteY59" fmla="*/ 1069181 h 1143000"/>
                <a:gd name="connsiteX60" fmla="*/ 1252537 w 2776537"/>
                <a:gd name="connsiteY60" fmla="*/ 990600 h 1143000"/>
                <a:gd name="connsiteX61" fmla="*/ 1295400 w 2776537"/>
                <a:gd name="connsiteY61" fmla="*/ 866775 h 1143000"/>
                <a:gd name="connsiteX62" fmla="*/ 1371600 w 2776537"/>
                <a:gd name="connsiteY62" fmla="*/ 754856 h 1143000"/>
                <a:gd name="connsiteX63" fmla="*/ 1445419 w 2776537"/>
                <a:gd name="connsiteY63" fmla="*/ 683419 h 1143000"/>
                <a:gd name="connsiteX64" fmla="*/ 1557337 w 2776537"/>
                <a:gd name="connsiteY64" fmla="*/ 616744 h 1143000"/>
                <a:gd name="connsiteX65" fmla="*/ 1700212 w 2776537"/>
                <a:gd name="connsiteY65" fmla="*/ 571500 h 1143000"/>
                <a:gd name="connsiteX66" fmla="*/ 1857375 w 2776537"/>
                <a:gd name="connsiteY66" fmla="*/ 557212 h 1143000"/>
                <a:gd name="connsiteX67" fmla="*/ 2035969 w 2776537"/>
                <a:gd name="connsiteY67" fmla="*/ 545306 h 1143000"/>
                <a:gd name="connsiteX68" fmla="*/ 2176462 w 2776537"/>
                <a:gd name="connsiteY68" fmla="*/ 535781 h 1143000"/>
                <a:gd name="connsiteX69" fmla="*/ 2316956 w 2776537"/>
                <a:gd name="connsiteY69" fmla="*/ 535781 h 1143000"/>
                <a:gd name="connsiteX70" fmla="*/ 2431256 w 2776537"/>
                <a:gd name="connsiteY70" fmla="*/ 511969 h 1143000"/>
                <a:gd name="connsiteX71" fmla="*/ 2559844 w 2776537"/>
                <a:gd name="connsiteY71" fmla="*/ 438150 h 1143000"/>
                <a:gd name="connsiteX72" fmla="*/ 2664619 w 2776537"/>
                <a:gd name="connsiteY72" fmla="*/ 338137 h 1143000"/>
                <a:gd name="connsiteX73" fmla="*/ 2776537 w 2776537"/>
                <a:gd name="connsiteY73" fmla="*/ 183356 h 1143000"/>
                <a:gd name="connsiteX0" fmla="*/ 2776537 w 2776537"/>
                <a:gd name="connsiteY0" fmla="*/ 183356 h 1143000"/>
                <a:gd name="connsiteX1" fmla="*/ 2690812 w 2776537"/>
                <a:gd name="connsiteY1" fmla="*/ 183356 h 1143000"/>
                <a:gd name="connsiteX2" fmla="*/ 2588418 w 2776537"/>
                <a:gd name="connsiteY2" fmla="*/ 180975 h 1143000"/>
                <a:gd name="connsiteX3" fmla="*/ 2500312 w 2776537"/>
                <a:gd name="connsiteY3" fmla="*/ 166687 h 1143000"/>
                <a:gd name="connsiteX4" fmla="*/ 2428874 w 2776537"/>
                <a:gd name="connsiteY4" fmla="*/ 150019 h 1143000"/>
                <a:gd name="connsiteX5" fmla="*/ 2340769 w 2776537"/>
                <a:gd name="connsiteY5" fmla="*/ 123824 h 1143000"/>
                <a:gd name="connsiteX6" fmla="*/ 2255043 w 2776537"/>
                <a:gd name="connsiteY6" fmla="*/ 95250 h 1143000"/>
                <a:gd name="connsiteX7" fmla="*/ 2147887 w 2776537"/>
                <a:gd name="connsiteY7" fmla="*/ 66675 h 1143000"/>
                <a:gd name="connsiteX8" fmla="*/ 2047875 w 2776537"/>
                <a:gd name="connsiteY8" fmla="*/ 57150 h 1143000"/>
                <a:gd name="connsiteX9" fmla="*/ 1938337 w 2776537"/>
                <a:gd name="connsiteY9" fmla="*/ 30956 h 1143000"/>
                <a:gd name="connsiteX10" fmla="*/ 1816894 w 2776537"/>
                <a:gd name="connsiteY10" fmla="*/ 9525 h 1143000"/>
                <a:gd name="connsiteX11" fmla="*/ 1693069 w 2776537"/>
                <a:gd name="connsiteY11" fmla="*/ 0 h 1143000"/>
                <a:gd name="connsiteX12" fmla="*/ 1654969 w 2776537"/>
                <a:gd name="connsiteY12" fmla="*/ 80962 h 1143000"/>
                <a:gd name="connsiteX13" fmla="*/ 1628775 w 2776537"/>
                <a:gd name="connsiteY13" fmla="*/ 197644 h 1143000"/>
                <a:gd name="connsiteX14" fmla="*/ 1614487 w 2776537"/>
                <a:gd name="connsiteY14" fmla="*/ 288131 h 1143000"/>
                <a:gd name="connsiteX15" fmla="*/ 1585912 w 2776537"/>
                <a:gd name="connsiteY15" fmla="*/ 395287 h 1143000"/>
                <a:gd name="connsiteX16" fmla="*/ 1540669 w 2776537"/>
                <a:gd name="connsiteY16" fmla="*/ 516731 h 1143000"/>
                <a:gd name="connsiteX17" fmla="*/ 1493044 w 2776537"/>
                <a:gd name="connsiteY17" fmla="*/ 571500 h 1143000"/>
                <a:gd name="connsiteX18" fmla="*/ 1443037 w 2776537"/>
                <a:gd name="connsiteY18" fmla="*/ 597694 h 1143000"/>
                <a:gd name="connsiteX19" fmla="*/ 1397794 w 2776537"/>
                <a:gd name="connsiteY19" fmla="*/ 592931 h 1143000"/>
                <a:gd name="connsiteX20" fmla="*/ 1347787 w 2776537"/>
                <a:gd name="connsiteY20" fmla="*/ 604837 h 1143000"/>
                <a:gd name="connsiteX21" fmla="*/ 1281112 w 2776537"/>
                <a:gd name="connsiteY21" fmla="*/ 661987 h 1143000"/>
                <a:gd name="connsiteX22" fmla="*/ 1193006 w 2776537"/>
                <a:gd name="connsiteY22" fmla="*/ 757237 h 1143000"/>
                <a:gd name="connsiteX23" fmla="*/ 1104900 w 2776537"/>
                <a:gd name="connsiteY23" fmla="*/ 821531 h 1143000"/>
                <a:gd name="connsiteX24" fmla="*/ 1042987 w 2776537"/>
                <a:gd name="connsiteY24" fmla="*/ 857250 h 1143000"/>
                <a:gd name="connsiteX25" fmla="*/ 1035844 w 2776537"/>
                <a:gd name="connsiteY25" fmla="*/ 852487 h 1143000"/>
                <a:gd name="connsiteX26" fmla="*/ 1057275 w 2776537"/>
                <a:gd name="connsiteY26" fmla="*/ 773906 h 1143000"/>
                <a:gd name="connsiteX27" fmla="*/ 1095375 w 2776537"/>
                <a:gd name="connsiteY27" fmla="*/ 645319 h 1143000"/>
                <a:gd name="connsiteX28" fmla="*/ 1128712 w 2776537"/>
                <a:gd name="connsiteY28" fmla="*/ 552450 h 1143000"/>
                <a:gd name="connsiteX29" fmla="*/ 1154906 w 2776537"/>
                <a:gd name="connsiteY29" fmla="*/ 461962 h 1143000"/>
                <a:gd name="connsiteX30" fmla="*/ 1204912 w 2776537"/>
                <a:gd name="connsiteY30" fmla="*/ 340519 h 1143000"/>
                <a:gd name="connsiteX31" fmla="*/ 1243012 w 2776537"/>
                <a:gd name="connsiteY31" fmla="*/ 228600 h 1143000"/>
                <a:gd name="connsiteX32" fmla="*/ 1250156 w 2776537"/>
                <a:gd name="connsiteY32" fmla="*/ 178594 h 1143000"/>
                <a:gd name="connsiteX33" fmla="*/ 1207294 w 2776537"/>
                <a:gd name="connsiteY33" fmla="*/ 273844 h 1143000"/>
                <a:gd name="connsiteX34" fmla="*/ 1154906 w 2776537"/>
                <a:gd name="connsiteY34" fmla="*/ 354806 h 1143000"/>
                <a:gd name="connsiteX35" fmla="*/ 1102519 w 2776537"/>
                <a:gd name="connsiteY35" fmla="*/ 469106 h 1143000"/>
                <a:gd name="connsiteX36" fmla="*/ 1069181 w 2776537"/>
                <a:gd name="connsiteY36" fmla="*/ 592931 h 1143000"/>
                <a:gd name="connsiteX37" fmla="*/ 1023937 w 2776537"/>
                <a:gd name="connsiteY37" fmla="*/ 690562 h 1143000"/>
                <a:gd name="connsiteX38" fmla="*/ 1000125 w 2776537"/>
                <a:gd name="connsiteY38" fmla="*/ 764381 h 1143000"/>
                <a:gd name="connsiteX39" fmla="*/ 954881 w 2776537"/>
                <a:gd name="connsiteY39" fmla="*/ 845344 h 1143000"/>
                <a:gd name="connsiteX40" fmla="*/ 892969 w 2776537"/>
                <a:gd name="connsiteY40" fmla="*/ 904875 h 1143000"/>
                <a:gd name="connsiteX41" fmla="*/ 802481 w 2776537"/>
                <a:gd name="connsiteY41" fmla="*/ 935831 h 1143000"/>
                <a:gd name="connsiteX42" fmla="*/ 650081 w 2776537"/>
                <a:gd name="connsiteY42" fmla="*/ 962025 h 1143000"/>
                <a:gd name="connsiteX43" fmla="*/ 485775 w 2776537"/>
                <a:gd name="connsiteY43" fmla="*/ 992981 h 1143000"/>
                <a:gd name="connsiteX44" fmla="*/ 371475 w 2776537"/>
                <a:gd name="connsiteY44" fmla="*/ 997744 h 1143000"/>
                <a:gd name="connsiteX45" fmla="*/ 202406 w 2776537"/>
                <a:gd name="connsiteY45" fmla="*/ 1021556 h 1143000"/>
                <a:gd name="connsiteX46" fmla="*/ 107156 w 2776537"/>
                <a:gd name="connsiteY46" fmla="*/ 1045369 h 1143000"/>
                <a:gd name="connsiteX47" fmla="*/ 0 w 2776537"/>
                <a:gd name="connsiteY47" fmla="*/ 1045369 h 1143000"/>
                <a:gd name="connsiteX48" fmla="*/ 33337 w 2776537"/>
                <a:gd name="connsiteY48" fmla="*/ 1059655 h 1143000"/>
                <a:gd name="connsiteX49" fmla="*/ 73819 w 2776537"/>
                <a:gd name="connsiteY49" fmla="*/ 1062037 h 1143000"/>
                <a:gd name="connsiteX50" fmla="*/ 252412 w 2776537"/>
                <a:gd name="connsiteY50" fmla="*/ 1078707 h 1143000"/>
                <a:gd name="connsiteX51" fmla="*/ 442912 w 2776537"/>
                <a:gd name="connsiteY51" fmla="*/ 1100137 h 1143000"/>
                <a:gd name="connsiteX52" fmla="*/ 597694 w 2776537"/>
                <a:gd name="connsiteY52" fmla="*/ 1119187 h 1143000"/>
                <a:gd name="connsiteX53" fmla="*/ 764381 w 2776537"/>
                <a:gd name="connsiteY53" fmla="*/ 1133475 h 1143000"/>
                <a:gd name="connsiteX54" fmla="*/ 821530 w 2776537"/>
                <a:gd name="connsiteY54" fmla="*/ 1138237 h 1143000"/>
                <a:gd name="connsiteX55" fmla="*/ 909638 w 2776537"/>
                <a:gd name="connsiteY55" fmla="*/ 1143000 h 1143000"/>
                <a:gd name="connsiteX56" fmla="*/ 992981 w 2776537"/>
                <a:gd name="connsiteY56" fmla="*/ 1140619 h 1143000"/>
                <a:gd name="connsiteX57" fmla="*/ 1069181 w 2776537"/>
                <a:gd name="connsiteY57" fmla="*/ 1128712 h 1143000"/>
                <a:gd name="connsiteX58" fmla="*/ 1143000 w 2776537"/>
                <a:gd name="connsiteY58" fmla="*/ 1119188 h 1143000"/>
                <a:gd name="connsiteX59" fmla="*/ 1254919 w 2776537"/>
                <a:gd name="connsiteY59" fmla="*/ 1069181 h 1143000"/>
                <a:gd name="connsiteX60" fmla="*/ 1252537 w 2776537"/>
                <a:gd name="connsiteY60" fmla="*/ 990600 h 1143000"/>
                <a:gd name="connsiteX61" fmla="*/ 1295400 w 2776537"/>
                <a:gd name="connsiteY61" fmla="*/ 866775 h 1143000"/>
                <a:gd name="connsiteX62" fmla="*/ 1371600 w 2776537"/>
                <a:gd name="connsiteY62" fmla="*/ 754856 h 1143000"/>
                <a:gd name="connsiteX63" fmla="*/ 1445419 w 2776537"/>
                <a:gd name="connsiteY63" fmla="*/ 683419 h 1143000"/>
                <a:gd name="connsiteX64" fmla="*/ 1557337 w 2776537"/>
                <a:gd name="connsiteY64" fmla="*/ 616744 h 1143000"/>
                <a:gd name="connsiteX65" fmla="*/ 1700212 w 2776537"/>
                <a:gd name="connsiteY65" fmla="*/ 571500 h 1143000"/>
                <a:gd name="connsiteX66" fmla="*/ 1857375 w 2776537"/>
                <a:gd name="connsiteY66" fmla="*/ 557212 h 1143000"/>
                <a:gd name="connsiteX67" fmla="*/ 2035969 w 2776537"/>
                <a:gd name="connsiteY67" fmla="*/ 545306 h 1143000"/>
                <a:gd name="connsiteX68" fmla="*/ 2176462 w 2776537"/>
                <a:gd name="connsiteY68" fmla="*/ 535781 h 1143000"/>
                <a:gd name="connsiteX69" fmla="*/ 2316956 w 2776537"/>
                <a:gd name="connsiteY69" fmla="*/ 535781 h 1143000"/>
                <a:gd name="connsiteX70" fmla="*/ 2431256 w 2776537"/>
                <a:gd name="connsiteY70" fmla="*/ 511969 h 1143000"/>
                <a:gd name="connsiteX71" fmla="*/ 2559844 w 2776537"/>
                <a:gd name="connsiteY71" fmla="*/ 438150 h 1143000"/>
                <a:gd name="connsiteX72" fmla="*/ 2664619 w 2776537"/>
                <a:gd name="connsiteY72" fmla="*/ 338137 h 1143000"/>
                <a:gd name="connsiteX73" fmla="*/ 2776537 w 2776537"/>
                <a:gd name="connsiteY73" fmla="*/ 183356 h 1143000"/>
                <a:gd name="connsiteX0" fmla="*/ 2776537 w 2776537"/>
                <a:gd name="connsiteY0" fmla="*/ 183356 h 1143000"/>
                <a:gd name="connsiteX1" fmla="*/ 2690812 w 2776537"/>
                <a:gd name="connsiteY1" fmla="*/ 183356 h 1143000"/>
                <a:gd name="connsiteX2" fmla="*/ 2588418 w 2776537"/>
                <a:gd name="connsiteY2" fmla="*/ 180975 h 1143000"/>
                <a:gd name="connsiteX3" fmla="*/ 2500312 w 2776537"/>
                <a:gd name="connsiteY3" fmla="*/ 166687 h 1143000"/>
                <a:gd name="connsiteX4" fmla="*/ 2428874 w 2776537"/>
                <a:gd name="connsiteY4" fmla="*/ 150019 h 1143000"/>
                <a:gd name="connsiteX5" fmla="*/ 2340769 w 2776537"/>
                <a:gd name="connsiteY5" fmla="*/ 123824 h 1143000"/>
                <a:gd name="connsiteX6" fmla="*/ 2255043 w 2776537"/>
                <a:gd name="connsiteY6" fmla="*/ 95250 h 1143000"/>
                <a:gd name="connsiteX7" fmla="*/ 2147887 w 2776537"/>
                <a:gd name="connsiteY7" fmla="*/ 66675 h 1143000"/>
                <a:gd name="connsiteX8" fmla="*/ 2047875 w 2776537"/>
                <a:gd name="connsiteY8" fmla="*/ 57150 h 1143000"/>
                <a:gd name="connsiteX9" fmla="*/ 1938337 w 2776537"/>
                <a:gd name="connsiteY9" fmla="*/ 30956 h 1143000"/>
                <a:gd name="connsiteX10" fmla="*/ 1816894 w 2776537"/>
                <a:gd name="connsiteY10" fmla="*/ 9525 h 1143000"/>
                <a:gd name="connsiteX11" fmla="*/ 1693069 w 2776537"/>
                <a:gd name="connsiteY11" fmla="*/ 0 h 1143000"/>
                <a:gd name="connsiteX12" fmla="*/ 1654969 w 2776537"/>
                <a:gd name="connsiteY12" fmla="*/ 80962 h 1143000"/>
                <a:gd name="connsiteX13" fmla="*/ 1628775 w 2776537"/>
                <a:gd name="connsiteY13" fmla="*/ 197644 h 1143000"/>
                <a:gd name="connsiteX14" fmla="*/ 1614487 w 2776537"/>
                <a:gd name="connsiteY14" fmla="*/ 288131 h 1143000"/>
                <a:gd name="connsiteX15" fmla="*/ 1585912 w 2776537"/>
                <a:gd name="connsiteY15" fmla="*/ 395287 h 1143000"/>
                <a:gd name="connsiteX16" fmla="*/ 1540669 w 2776537"/>
                <a:gd name="connsiteY16" fmla="*/ 516731 h 1143000"/>
                <a:gd name="connsiteX17" fmla="*/ 1493044 w 2776537"/>
                <a:gd name="connsiteY17" fmla="*/ 571500 h 1143000"/>
                <a:gd name="connsiteX18" fmla="*/ 1443037 w 2776537"/>
                <a:gd name="connsiteY18" fmla="*/ 597694 h 1143000"/>
                <a:gd name="connsiteX19" fmla="*/ 1397794 w 2776537"/>
                <a:gd name="connsiteY19" fmla="*/ 592931 h 1143000"/>
                <a:gd name="connsiteX20" fmla="*/ 1347787 w 2776537"/>
                <a:gd name="connsiteY20" fmla="*/ 604837 h 1143000"/>
                <a:gd name="connsiteX21" fmla="*/ 1281112 w 2776537"/>
                <a:gd name="connsiteY21" fmla="*/ 661987 h 1143000"/>
                <a:gd name="connsiteX22" fmla="*/ 1193006 w 2776537"/>
                <a:gd name="connsiteY22" fmla="*/ 757237 h 1143000"/>
                <a:gd name="connsiteX23" fmla="*/ 1104900 w 2776537"/>
                <a:gd name="connsiteY23" fmla="*/ 821531 h 1143000"/>
                <a:gd name="connsiteX24" fmla="*/ 1042987 w 2776537"/>
                <a:gd name="connsiteY24" fmla="*/ 857250 h 1143000"/>
                <a:gd name="connsiteX25" fmla="*/ 1035844 w 2776537"/>
                <a:gd name="connsiteY25" fmla="*/ 852487 h 1143000"/>
                <a:gd name="connsiteX26" fmla="*/ 1057275 w 2776537"/>
                <a:gd name="connsiteY26" fmla="*/ 773906 h 1143000"/>
                <a:gd name="connsiteX27" fmla="*/ 1095375 w 2776537"/>
                <a:gd name="connsiteY27" fmla="*/ 645319 h 1143000"/>
                <a:gd name="connsiteX28" fmla="*/ 1128712 w 2776537"/>
                <a:gd name="connsiteY28" fmla="*/ 552450 h 1143000"/>
                <a:gd name="connsiteX29" fmla="*/ 1154906 w 2776537"/>
                <a:gd name="connsiteY29" fmla="*/ 461962 h 1143000"/>
                <a:gd name="connsiteX30" fmla="*/ 1204912 w 2776537"/>
                <a:gd name="connsiteY30" fmla="*/ 340519 h 1143000"/>
                <a:gd name="connsiteX31" fmla="*/ 1243012 w 2776537"/>
                <a:gd name="connsiteY31" fmla="*/ 228600 h 1143000"/>
                <a:gd name="connsiteX32" fmla="*/ 1250156 w 2776537"/>
                <a:gd name="connsiteY32" fmla="*/ 178594 h 1143000"/>
                <a:gd name="connsiteX33" fmla="*/ 1207294 w 2776537"/>
                <a:gd name="connsiteY33" fmla="*/ 273844 h 1143000"/>
                <a:gd name="connsiteX34" fmla="*/ 1154906 w 2776537"/>
                <a:gd name="connsiteY34" fmla="*/ 354806 h 1143000"/>
                <a:gd name="connsiteX35" fmla="*/ 1102519 w 2776537"/>
                <a:gd name="connsiteY35" fmla="*/ 469106 h 1143000"/>
                <a:gd name="connsiteX36" fmla="*/ 1069181 w 2776537"/>
                <a:gd name="connsiteY36" fmla="*/ 592931 h 1143000"/>
                <a:gd name="connsiteX37" fmla="*/ 1023937 w 2776537"/>
                <a:gd name="connsiteY37" fmla="*/ 690562 h 1143000"/>
                <a:gd name="connsiteX38" fmla="*/ 1000125 w 2776537"/>
                <a:gd name="connsiteY38" fmla="*/ 764381 h 1143000"/>
                <a:gd name="connsiteX39" fmla="*/ 954881 w 2776537"/>
                <a:gd name="connsiteY39" fmla="*/ 845344 h 1143000"/>
                <a:gd name="connsiteX40" fmla="*/ 892969 w 2776537"/>
                <a:gd name="connsiteY40" fmla="*/ 904875 h 1143000"/>
                <a:gd name="connsiteX41" fmla="*/ 802481 w 2776537"/>
                <a:gd name="connsiteY41" fmla="*/ 935831 h 1143000"/>
                <a:gd name="connsiteX42" fmla="*/ 650081 w 2776537"/>
                <a:gd name="connsiteY42" fmla="*/ 962025 h 1143000"/>
                <a:gd name="connsiteX43" fmla="*/ 485775 w 2776537"/>
                <a:gd name="connsiteY43" fmla="*/ 992981 h 1143000"/>
                <a:gd name="connsiteX44" fmla="*/ 371475 w 2776537"/>
                <a:gd name="connsiteY44" fmla="*/ 997744 h 1143000"/>
                <a:gd name="connsiteX45" fmla="*/ 202406 w 2776537"/>
                <a:gd name="connsiteY45" fmla="*/ 1021556 h 1143000"/>
                <a:gd name="connsiteX46" fmla="*/ 107156 w 2776537"/>
                <a:gd name="connsiteY46" fmla="*/ 1045369 h 1143000"/>
                <a:gd name="connsiteX47" fmla="*/ 0 w 2776537"/>
                <a:gd name="connsiteY47" fmla="*/ 1045369 h 1143000"/>
                <a:gd name="connsiteX48" fmla="*/ 33337 w 2776537"/>
                <a:gd name="connsiteY48" fmla="*/ 1059655 h 1143000"/>
                <a:gd name="connsiteX49" fmla="*/ 73819 w 2776537"/>
                <a:gd name="connsiteY49" fmla="*/ 1062037 h 1143000"/>
                <a:gd name="connsiteX50" fmla="*/ 252412 w 2776537"/>
                <a:gd name="connsiteY50" fmla="*/ 1078707 h 1143000"/>
                <a:gd name="connsiteX51" fmla="*/ 442912 w 2776537"/>
                <a:gd name="connsiteY51" fmla="*/ 1100137 h 1143000"/>
                <a:gd name="connsiteX52" fmla="*/ 597694 w 2776537"/>
                <a:gd name="connsiteY52" fmla="*/ 1119187 h 1143000"/>
                <a:gd name="connsiteX53" fmla="*/ 747712 w 2776537"/>
                <a:gd name="connsiteY53" fmla="*/ 1128713 h 1143000"/>
                <a:gd name="connsiteX54" fmla="*/ 821530 w 2776537"/>
                <a:gd name="connsiteY54" fmla="*/ 1138237 h 1143000"/>
                <a:gd name="connsiteX55" fmla="*/ 909638 w 2776537"/>
                <a:gd name="connsiteY55" fmla="*/ 1143000 h 1143000"/>
                <a:gd name="connsiteX56" fmla="*/ 992981 w 2776537"/>
                <a:gd name="connsiteY56" fmla="*/ 1140619 h 1143000"/>
                <a:gd name="connsiteX57" fmla="*/ 1069181 w 2776537"/>
                <a:gd name="connsiteY57" fmla="*/ 1128712 h 1143000"/>
                <a:gd name="connsiteX58" fmla="*/ 1143000 w 2776537"/>
                <a:gd name="connsiteY58" fmla="*/ 1119188 h 1143000"/>
                <a:gd name="connsiteX59" fmla="*/ 1254919 w 2776537"/>
                <a:gd name="connsiteY59" fmla="*/ 1069181 h 1143000"/>
                <a:gd name="connsiteX60" fmla="*/ 1252537 w 2776537"/>
                <a:gd name="connsiteY60" fmla="*/ 990600 h 1143000"/>
                <a:gd name="connsiteX61" fmla="*/ 1295400 w 2776537"/>
                <a:gd name="connsiteY61" fmla="*/ 866775 h 1143000"/>
                <a:gd name="connsiteX62" fmla="*/ 1371600 w 2776537"/>
                <a:gd name="connsiteY62" fmla="*/ 754856 h 1143000"/>
                <a:gd name="connsiteX63" fmla="*/ 1445419 w 2776537"/>
                <a:gd name="connsiteY63" fmla="*/ 683419 h 1143000"/>
                <a:gd name="connsiteX64" fmla="*/ 1557337 w 2776537"/>
                <a:gd name="connsiteY64" fmla="*/ 616744 h 1143000"/>
                <a:gd name="connsiteX65" fmla="*/ 1700212 w 2776537"/>
                <a:gd name="connsiteY65" fmla="*/ 571500 h 1143000"/>
                <a:gd name="connsiteX66" fmla="*/ 1857375 w 2776537"/>
                <a:gd name="connsiteY66" fmla="*/ 557212 h 1143000"/>
                <a:gd name="connsiteX67" fmla="*/ 2035969 w 2776537"/>
                <a:gd name="connsiteY67" fmla="*/ 545306 h 1143000"/>
                <a:gd name="connsiteX68" fmla="*/ 2176462 w 2776537"/>
                <a:gd name="connsiteY68" fmla="*/ 535781 h 1143000"/>
                <a:gd name="connsiteX69" fmla="*/ 2316956 w 2776537"/>
                <a:gd name="connsiteY69" fmla="*/ 535781 h 1143000"/>
                <a:gd name="connsiteX70" fmla="*/ 2431256 w 2776537"/>
                <a:gd name="connsiteY70" fmla="*/ 511969 h 1143000"/>
                <a:gd name="connsiteX71" fmla="*/ 2559844 w 2776537"/>
                <a:gd name="connsiteY71" fmla="*/ 438150 h 1143000"/>
                <a:gd name="connsiteX72" fmla="*/ 2664619 w 2776537"/>
                <a:gd name="connsiteY72" fmla="*/ 338137 h 1143000"/>
                <a:gd name="connsiteX73" fmla="*/ 2776537 w 2776537"/>
                <a:gd name="connsiteY73" fmla="*/ 183356 h 1143000"/>
                <a:gd name="connsiteX0" fmla="*/ 2776537 w 2776537"/>
                <a:gd name="connsiteY0" fmla="*/ 183356 h 1143000"/>
                <a:gd name="connsiteX1" fmla="*/ 2690812 w 2776537"/>
                <a:gd name="connsiteY1" fmla="*/ 183356 h 1143000"/>
                <a:gd name="connsiteX2" fmla="*/ 2588418 w 2776537"/>
                <a:gd name="connsiteY2" fmla="*/ 180975 h 1143000"/>
                <a:gd name="connsiteX3" fmla="*/ 2500312 w 2776537"/>
                <a:gd name="connsiteY3" fmla="*/ 166687 h 1143000"/>
                <a:gd name="connsiteX4" fmla="*/ 2428874 w 2776537"/>
                <a:gd name="connsiteY4" fmla="*/ 150019 h 1143000"/>
                <a:gd name="connsiteX5" fmla="*/ 2340769 w 2776537"/>
                <a:gd name="connsiteY5" fmla="*/ 123824 h 1143000"/>
                <a:gd name="connsiteX6" fmla="*/ 2255043 w 2776537"/>
                <a:gd name="connsiteY6" fmla="*/ 95250 h 1143000"/>
                <a:gd name="connsiteX7" fmla="*/ 2147887 w 2776537"/>
                <a:gd name="connsiteY7" fmla="*/ 66675 h 1143000"/>
                <a:gd name="connsiteX8" fmla="*/ 2047875 w 2776537"/>
                <a:gd name="connsiteY8" fmla="*/ 57150 h 1143000"/>
                <a:gd name="connsiteX9" fmla="*/ 1938337 w 2776537"/>
                <a:gd name="connsiteY9" fmla="*/ 30956 h 1143000"/>
                <a:gd name="connsiteX10" fmla="*/ 1816894 w 2776537"/>
                <a:gd name="connsiteY10" fmla="*/ 9525 h 1143000"/>
                <a:gd name="connsiteX11" fmla="*/ 1693069 w 2776537"/>
                <a:gd name="connsiteY11" fmla="*/ 0 h 1143000"/>
                <a:gd name="connsiteX12" fmla="*/ 1654969 w 2776537"/>
                <a:gd name="connsiteY12" fmla="*/ 80962 h 1143000"/>
                <a:gd name="connsiteX13" fmla="*/ 1628775 w 2776537"/>
                <a:gd name="connsiteY13" fmla="*/ 197644 h 1143000"/>
                <a:gd name="connsiteX14" fmla="*/ 1614487 w 2776537"/>
                <a:gd name="connsiteY14" fmla="*/ 288131 h 1143000"/>
                <a:gd name="connsiteX15" fmla="*/ 1585912 w 2776537"/>
                <a:gd name="connsiteY15" fmla="*/ 395287 h 1143000"/>
                <a:gd name="connsiteX16" fmla="*/ 1540669 w 2776537"/>
                <a:gd name="connsiteY16" fmla="*/ 516731 h 1143000"/>
                <a:gd name="connsiteX17" fmla="*/ 1493044 w 2776537"/>
                <a:gd name="connsiteY17" fmla="*/ 571500 h 1143000"/>
                <a:gd name="connsiteX18" fmla="*/ 1443037 w 2776537"/>
                <a:gd name="connsiteY18" fmla="*/ 597694 h 1143000"/>
                <a:gd name="connsiteX19" fmla="*/ 1397794 w 2776537"/>
                <a:gd name="connsiteY19" fmla="*/ 592931 h 1143000"/>
                <a:gd name="connsiteX20" fmla="*/ 1347787 w 2776537"/>
                <a:gd name="connsiteY20" fmla="*/ 604837 h 1143000"/>
                <a:gd name="connsiteX21" fmla="*/ 1281112 w 2776537"/>
                <a:gd name="connsiteY21" fmla="*/ 661987 h 1143000"/>
                <a:gd name="connsiteX22" fmla="*/ 1193006 w 2776537"/>
                <a:gd name="connsiteY22" fmla="*/ 757237 h 1143000"/>
                <a:gd name="connsiteX23" fmla="*/ 1104900 w 2776537"/>
                <a:gd name="connsiteY23" fmla="*/ 821531 h 1143000"/>
                <a:gd name="connsiteX24" fmla="*/ 1042987 w 2776537"/>
                <a:gd name="connsiteY24" fmla="*/ 857250 h 1143000"/>
                <a:gd name="connsiteX25" fmla="*/ 1035844 w 2776537"/>
                <a:gd name="connsiteY25" fmla="*/ 852487 h 1143000"/>
                <a:gd name="connsiteX26" fmla="*/ 1057275 w 2776537"/>
                <a:gd name="connsiteY26" fmla="*/ 773906 h 1143000"/>
                <a:gd name="connsiteX27" fmla="*/ 1095375 w 2776537"/>
                <a:gd name="connsiteY27" fmla="*/ 645319 h 1143000"/>
                <a:gd name="connsiteX28" fmla="*/ 1128712 w 2776537"/>
                <a:gd name="connsiteY28" fmla="*/ 552450 h 1143000"/>
                <a:gd name="connsiteX29" fmla="*/ 1154906 w 2776537"/>
                <a:gd name="connsiteY29" fmla="*/ 461962 h 1143000"/>
                <a:gd name="connsiteX30" fmla="*/ 1204912 w 2776537"/>
                <a:gd name="connsiteY30" fmla="*/ 340519 h 1143000"/>
                <a:gd name="connsiteX31" fmla="*/ 1243012 w 2776537"/>
                <a:gd name="connsiteY31" fmla="*/ 228600 h 1143000"/>
                <a:gd name="connsiteX32" fmla="*/ 1250156 w 2776537"/>
                <a:gd name="connsiteY32" fmla="*/ 178594 h 1143000"/>
                <a:gd name="connsiteX33" fmla="*/ 1207294 w 2776537"/>
                <a:gd name="connsiteY33" fmla="*/ 273844 h 1143000"/>
                <a:gd name="connsiteX34" fmla="*/ 1154906 w 2776537"/>
                <a:gd name="connsiteY34" fmla="*/ 354806 h 1143000"/>
                <a:gd name="connsiteX35" fmla="*/ 1102519 w 2776537"/>
                <a:gd name="connsiteY35" fmla="*/ 469106 h 1143000"/>
                <a:gd name="connsiteX36" fmla="*/ 1069181 w 2776537"/>
                <a:gd name="connsiteY36" fmla="*/ 592931 h 1143000"/>
                <a:gd name="connsiteX37" fmla="*/ 1023937 w 2776537"/>
                <a:gd name="connsiteY37" fmla="*/ 690562 h 1143000"/>
                <a:gd name="connsiteX38" fmla="*/ 1000125 w 2776537"/>
                <a:gd name="connsiteY38" fmla="*/ 764381 h 1143000"/>
                <a:gd name="connsiteX39" fmla="*/ 954881 w 2776537"/>
                <a:gd name="connsiteY39" fmla="*/ 845344 h 1143000"/>
                <a:gd name="connsiteX40" fmla="*/ 892969 w 2776537"/>
                <a:gd name="connsiteY40" fmla="*/ 904875 h 1143000"/>
                <a:gd name="connsiteX41" fmla="*/ 802481 w 2776537"/>
                <a:gd name="connsiteY41" fmla="*/ 935831 h 1143000"/>
                <a:gd name="connsiteX42" fmla="*/ 650081 w 2776537"/>
                <a:gd name="connsiteY42" fmla="*/ 962025 h 1143000"/>
                <a:gd name="connsiteX43" fmla="*/ 485775 w 2776537"/>
                <a:gd name="connsiteY43" fmla="*/ 992981 h 1143000"/>
                <a:gd name="connsiteX44" fmla="*/ 371475 w 2776537"/>
                <a:gd name="connsiteY44" fmla="*/ 997744 h 1143000"/>
                <a:gd name="connsiteX45" fmla="*/ 202406 w 2776537"/>
                <a:gd name="connsiteY45" fmla="*/ 1021556 h 1143000"/>
                <a:gd name="connsiteX46" fmla="*/ 107156 w 2776537"/>
                <a:gd name="connsiteY46" fmla="*/ 1045369 h 1143000"/>
                <a:gd name="connsiteX47" fmla="*/ 0 w 2776537"/>
                <a:gd name="connsiteY47" fmla="*/ 1045369 h 1143000"/>
                <a:gd name="connsiteX48" fmla="*/ 33337 w 2776537"/>
                <a:gd name="connsiteY48" fmla="*/ 1059655 h 1143000"/>
                <a:gd name="connsiteX49" fmla="*/ 73819 w 2776537"/>
                <a:gd name="connsiteY49" fmla="*/ 1062037 h 1143000"/>
                <a:gd name="connsiteX50" fmla="*/ 252412 w 2776537"/>
                <a:gd name="connsiteY50" fmla="*/ 1078707 h 1143000"/>
                <a:gd name="connsiteX51" fmla="*/ 442912 w 2776537"/>
                <a:gd name="connsiteY51" fmla="*/ 1100137 h 1143000"/>
                <a:gd name="connsiteX52" fmla="*/ 597694 w 2776537"/>
                <a:gd name="connsiteY52" fmla="*/ 1119187 h 1143000"/>
                <a:gd name="connsiteX53" fmla="*/ 757237 w 2776537"/>
                <a:gd name="connsiteY53" fmla="*/ 1135856 h 1143000"/>
                <a:gd name="connsiteX54" fmla="*/ 821530 w 2776537"/>
                <a:gd name="connsiteY54" fmla="*/ 1138237 h 1143000"/>
                <a:gd name="connsiteX55" fmla="*/ 909638 w 2776537"/>
                <a:gd name="connsiteY55" fmla="*/ 1143000 h 1143000"/>
                <a:gd name="connsiteX56" fmla="*/ 992981 w 2776537"/>
                <a:gd name="connsiteY56" fmla="*/ 1140619 h 1143000"/>
                <a:gd name="connsiteX57" fmla="*/ 1069181 w 2776537"/>
                <a:gd name="connsiteY57" fmla="*/ 1128712 h 1143000"/>
                <a:gd name="connsiteX58" fmla="*/ 1143000 w 2776537"/>
                <a:gd name="connsiteY58" fmla="*/ 1119188 h 1143000"/>
                <a:gd name="connsiteX59" fmla="*/ 1254919 w 2776537"/>
                <a:gd name="connsiteY59" fmla="*/ 1069181 h 1143000"/>
                <a:gd name="connsiteX60" fmla="*/ 1252537 w 2776537"/>
                <a:gd name="connsiteY60" fmla="*/ 990600 h 1143000"/>
                <a:gd name="connsiteX61" fmla="*/ 1295400 w 2776537"/>
                <a:gd name="connsiteY61" fmla="*/ 866775 h 1143000"/>
                <a:gd name="connsiteX62" fmla="*/ 1371600 w 2776537"/>
                <a:gd name="connsiteY62" fmla="*/ 754856 h 1143000"/>
                <a:gd name="connsiteX63" fmla="*/ 1445419 w 2776537"/>
                <a:gd name="connsiteY63" fmla="*/ 683419 h 1143000"/>
                <a:gd name="connsiteX64" fmla="*/ 1557337 w 2776537"/>
                <a:gd name="connsiteY64" fmla="*/ 616744 h 1143000"/>
                <a:gd name="connsiteX65" fmla="*/ 1700212 w 2776537"/>
                <a:gd name="connsiteY65" fmla="*/ 571500 h 1143000"/>
                <a:gd name="connsiteX66" fmla="*/ 1857375 w 2776537"/>
                <a:gd name="connsiteY66" fmla="*/ 557212 h 1143000"/>
                <a:gd name="connsiteX67" fmla="*/ 2035969 w 2776537"/>
                <a:gd name="connsiteY67" fmla="*/ 545306 h 1143000"/>
                <a:gd name="connsiteX68" fmla="*/ 2176462 w 2776537"/>
                <a:gd name="connsiteY68" fmla="*/ 535781 h 1143000"/>
                <a:gd name="connsiteX69" fmla="*/ 2316956 w 2776537"/>
                <a:gd name="connsiteY69" fmla="*/ 535781 h 1143000"/>
                <a:gd name="connsiteX70" fmla="*/ 2431256 w 2776537"/>
                <a:gd name="connsiteY70" fmla="*/ 511969 h 1143000"/>
                <a:gd name="connsiteX71" fmla="*/ 2559844 w 2776537"/>
                <a:gd name="connsiteY71" fmla="*/ 438150 h 1143000"/>
                <a:gd name="connsiteX72" fmla="*/ 2664619 w 2776537"/>
                <a:gd name="connsiteY72" fmla="*/ 338137 h 1143000"/>
                <a:gd name="connsiteX73" fmla="*/ 2776537 w 2776537"/>
                <a:gd name="connsiteY73" fmla="*/ 183356 h 1143000"/>
                <a:gd name="connsiteX0" fmla="*/ 2776537 w 2776537"/>
                <a:gd name="connsiteY0" fmla="*/ 183356 h 1143000"/>
                <a:gd name="connsiteX1" fmla="*/ 2690812 w 2776537"/>
                <a:gd name="connsiteY1" fmla="*/ 183356 h 1143000"/>
                <a:gd name="connsiteX2" fmla="*/ 2588418 w 2776537"/>
                <a:gd name="connsiteY2" fmla="*/ 180975 h 1143000"/>
                <a:gd name="connsiteX3" fmla="*/ 2500312 w 2776537"/>
                <a:gd name="connsiteY3" fmla="*/ 166687 h 1143000"/>
                <a:gd name="connsiteX4" fmla="*/ 2428874 w 2776537"/>
                <a:gd name="connsiteY4" fmla="*/ 150019 h 1143000"/>
                <a:gd name="connsiteX5" fmla="*/ 2340769 w 2776537"/>
                <a:gd name="connsiteY5" fmla="*/ 123824 h 1143000"/>
                <a:gd name="connsiteX6" fmla="*/ 2255043 w 2776537"/>
                <a:gd name="connsiteY6" fmla="*/ 95250 h 1143000"/>
                <a:gd name="connsiteX7" fmla="*/ 2147887 w 2776537"/>
                <a:gd name="connsiteY7" fmla="*/ 66675 h 1143000"/>
                <a:gd name="connsiteX8" fmla="*/ 2047875 w 2776537"/>
                <a:gd name="connsiteY8" fmla="*/ 57150 h 1143000"/>
                <a:gd name="connsiteX9" fmla="*/ 1938337 w 2776537"/>
                <a:gd name="connsiteY9" fmla="*/ 30956 h 1143000"/>
                <a:gd name="connsiteX10" fmla="*/ 1816894 w 2776537"/>
                <a:gd name="connsiteY10" fmla="*/ 9525 h 1143000"/>
                <a:gd name="connsiteX11" fmla="*/ 1693069 w 2776537"/>
                <a:gd name="connsiteY11" fmla="*/ 0 h 1143000"/>
                <a:gd name="connsiteX12" fmla="*/ 1654969 w 2776537"/>
                <a:gd name="connsiteY12" fmla="*/ 80962 h 1143000"/>
                <a:gd name="connsiteX13" fmla="*/ 1628775 w 2776537"/>
                <a:gd name="connsiteY13" fmla="*/ 197644 h 1143000"/>
                <a:gd name="connsiteX14" fmla="*/ 1614487 w 2776537"/>
                <a:gd name="connsiteY14" fmla="*/ 288131 h 1143000"/>
                <a:gd name="connsiteX15" fmla="*/ 1585912 w 2776537"/>
                <a:gd name="connsiteY15" fmla="*/ 395287 h 1143000"/>
                <a:gd name="connsiteX16" fmla="*/ 1540669 w 2776537"/>
                <a:gd name="connsiteY16" fmla="*/ 516731 h 1143000"/>
                <a:gd name="connsiteX17" fmla="*/ 1493044 w 2776537"/>
                <a:gd name="connsiteY17" fmla="*/ 571500 h 1143000"/>
                <a:gd name="connsiteX18" fmla="*/ 1443037 w 2776537"/>
                <a:gd name="connsiteY18" fmla="*/ 597694 h 1143000"/>
                <a:gd name="connsiteX19" fmla="*/ 1397794 w 2776537"/>
                <a:gd name="connsiteY19" fmla="*/ 592931 h 1143000"/>
                <a:gd name="connsiteX20" fmla="*/ 1347787 w 2776537"/>
                <a:gd name="connsiteY20" fmla="*/ 604837 h 1143000"/>
                <a:gd name="connsiteX21" fmla="*/ 1281112 w 2776537"/>
                <a:gd name="connsiteY21" fmla="*/ 661987 h 1143000"/>
                <a:gd name="connsiteX22" fmla="*/ 1193006 w 2776537"/>
                <a:gd name="connsiteY22" fmla="*/ 757237 h 1143000"/>
                <a:gd name="connsiteX23" fmla="*/ 1104900 w 2776537"/>
                <a:gd name="connsiteY23" fmla="*/ 821531 h 1143000"/>
                <a:gd name="connsiteX24" fmla="*/ 1042987 w 2776537"/>
                <a:gd name="connsiteY24" fmla="*/ 857250 h 1143000"/>
                <a:gd name="connsiteX25" fmla="*/ 1035844 w 2776537"/>
                <a:gd name="connsiteY25" fmla="*/ 852487 h 1143000"/>
                <a:gd name="connsiteX26" fmla="*/ 1057275 w 2776537"/>
                <a:gd name="connsiteY26" fmla="*/ 773906 h 1143000"/>
                <a:gd name="connsiteX27" fmla="*/ 1095375 w 2776537"/>
                <a:gd name="connsiteY27" fmla="*/ 645319 h 1143000"/>
                <a:gd name="connsiteX28" fmla="*/ 1128712 w 2776537"/>
                <a:gd name="connsiteY28" fmla="*/ 552450 h 1143000"/>
                <a:gd name="connsiteX29" fmla="*/ 1154906 w 2776537"/>
                <a:gd name="connsiteY29" fmla="*/ 461962 h 1143000"/>
                <a:gd name="connsiteX30" fmla="*/ 1204912 w 2776537"/>
                <a:gd name="connsiteY30" fmla="*/ 340519 h 1143000"/>
                <a:gd name="connsiteX31" fmla="*/ 1243012 w 2776537"/>
                <a:gd name="connsiteY31" fmla="*/ 228600 h 1143000"/>
                <a:gd name="connsiteX32" fmla="*/ 1250156 w 2776537"/>
                <a:gd name="connsiteY32" fmla="*/ 178594 h 1143000"/>
                <a:gd name="connsiteX33" fmla="*/ 1207294 w 2776537"/>
                <a:gd name="connsiteY33" fmla="*/ 273844 h 1143000"/>
                <a:gd name="connsiteX34" fmla="*/ 1154906 w 2776537"/>
                <a:gd name="connsiteY34" fmla="*/ 354806 h 1143000"/>
                <a:gd name="connsiteX35" fmla="*/ 1102519 w 2776537"/>
                <a:gd name="connsiteY35" fmla="*/ 469106 h 1143000"/>
                <a:gd name="connsiteX36" fmla="*/ 1069181 w 2776537"/>
                <a:gd name="connsiteY36" fmla="*/ 592931 h 1143000"/>
                <a:gd name="connsiteX37" fmla="*/ 1023937 w 2776537"/>
                <a:gd name="connsiteY37" fmla="*/ 690562 h 1143000"/>
                <a:gd name="connsiteX38" fmla="*/ 1000125 w 2776537"/>
                <a:gd name="connsiteY38" fmla="*/ 764381 h 1143000"/>
                <a:gd name="connsiteX39" fmla="*/ 954881 w 2776537"/>
                <a:gd name="connsiteY39" fmla="*/ 845344 h 1143000"/>
                <a:gd name="connsiteX40" fmla="*/ 892969 w 2776537"/>
                <a:gd name="connsiteY40" fmla="*/ 904875 h 1143000"/>
                <a:gd name="connsiteX41" fmla="*/ 802481 w 2776537"/>
                <a:gd name="connsiteY41" fmla="*/ 935831 h 1143000"/>
                <a:gd name="connsiteX42" fmla="*/ 650081 w 2776537"/>
                <a:gd name="connsiteY42" fmla="*/ 962025 h 1143000"/>
                <a:gd name="connsiteX43" fmla="*/ 485775 w 2776537"/>
                <a:gd name="connsiteY43" fmla="*/ 992981 h 1143000"/>
                <a:gd name="connsiteX44" fmla="*/ 371475 w 2776537"/>
                <a:gd name="connsiteY44" fmla="*/ 997744 h 1143000"/>
                <a:gd name="connsiteX45" fmla="*/ 202406 w 2776537"/>
                <a:gd name="connsiteY45" fmla="*/ 1021556 h 1143000"/>
                <a:gd name="connsiteX46" fmla="*/ 107156 w 2776537"/>
                <a:gd name="connsiteY46" fmla="*/ 1045369 h 1143000"/>
                <a:gd name="connsiteX47" fmla="*/ 0 w 2776537"/>
                <a:gd name="connsiteY47" fmla="*/ 1045369 h 1143000"/>
                <a:gd name="connsiteX48" fmla="*/ 33337 w 2776537"/>
                <a:gd name="connsiteY48" fmla="*/ 1059655 h 1143000"/>
                <a:gd name="connsiteX49" fmla="*/ 73819 w 2776537"/>
                <a:gd name="connsiteY49" fmla="*/ 1062037 h 1143000"/>
                <a:gd name="connsiteX50" fmla="*/ 252412 w 2776537"/>
                <a:gd name="connsiteY50" fmla="*/ 1078707 h 1143000"/>
                <a:gd name="connsiteX51" fmla="*/ 442912 w 2776537"/>
                <a:gd name="connsiteY51" fmla="*/ 1100137 h 1143000"/>
                <a:gd name="connsiteX52" fmla="*/ 578644 w 2776537"/>
                <a:gd name="connsiteY52" fmla="*/ 1116806 h 1143000"/>
                <a:gd name="connsiteX53" fmla="*/ 757237 w 2776537"/>
                <a:gd name="connsiteY53" fmla="*/ 1135856 h 1143000"/>
                <a:gd name="connsiteX54" fmla="*/ 821530 w 2776537"/>
                <a:gd name="connsiteY54" fmla="*/ 1138237 h 1143000"/>
                <a:gd name="connsiteX55" fmla="*/ 909638 w 2776537"/>
                <a:gd name="connsiteY55" fmla="*/ 1143000 h 1143000"/>
                <a:gd name="connsiteX56" fmla="*/ 992981 w 2776537"/>
                <a:gd name="connsiteY56" fmla="*/ 1140619 h 1143000"/>
                <a:gd name="connsiteX57" fmla="*/ 1069181 w 2776537"/>
                <a:gd name="connsiteY57" fmla="*/ 1128712 h 1143000"/>
                <a:gd name="connsiteX58" fmla="*/ 1143000 w 2776537"/>
                <a:gd name="connsiteY58" fmla="*/ 1119188 h 1143000"/>
                <a:gd name="connsiteX59" fmla="*/ 1254919 w 2776537"/>
                <a:gd name="connsiteY59" fmla="*/ 1069181 h 1143000"/>
                <a:gd name="connsiteX60" fmla="*/ 1252537 w 2776537"/>
                <a:gd name="connsiteY60" fmla="*/ 990600 h 1143000"/>
                <a:gd name="connsiteX61" fmla="*/ 1295400 w 2776537"/>
                <a:gd name="connsiteY61" fmla="*/ 866775 h 1143000"/>
                <a:gd name="connsiteX62" fmla="*/ 1371600 w 2776537"/>
                <a:gd name="connsiteY62" fmla="*/ 754856 h 1143000"/>
                <a:gd name="connsiteX63" fmla="*/ 1445419 w 2776537"/>
                <a:gd name="connsiteY63" fmla="*/ 683419 h 1143000"/>
                <a:gd name="connsiteX64" fmla="*/ 1557337 w 2776537"/>
                <a:gd name="connsiteY64" fmla="*/ 616744 h 1143000"/>
                <a:gd name="connsiteX65" fmla="*/ 1700212 w 2776537"/>
                <a:gd name="connsiteY65" fmla="*/ 571500 h 1143000"/>
                <a:gd name="connsiteX66" fmla="*/ 1857375 w 2776537"/>
                <a:gd name="connsiteY66" fmla="*/ 557212 h 1143000"/>
                <a:gd name="connsiteX67" fmla="*/ 2035969 w 2776537"/>
                <a:gd name="connsiteY67" fmla="*/ 545306 h 1143000"/>
                <a:gd name="connsiteX68" fmla="*/ 2176462 w 2776537"/>
                <a:gd name="connsiteY68" fmla="*/ 535781 h 1143000"/>
                <a:gd name="connsiteX69" fmla="*/ 2316956 w 2776537"/>
                <a:gd name="connsiteY69" fmla="*/ 535781 h 1143000"/>
                <a:gd name="connsiteX70" fmla="*/ 2431256 w 2776537"/>
                <a:gd name="connsiteY70" fmla="*/ 511969 h 1143000"/>
                <a:gd name="connsiteX71" fmla="*/ 2559844 w 2776537"/>
                <a:gd name="connsiteY71" fmla="*/ 438150 h 1143000"/>
                <a:gd name="connsiteX72" fmla="*/ 2664619 w 2776537"/>
                <a:gd name="connsiteY72" fmla="*/ 338137 h 1143000"/>
                <a:gd name="connsiteX73" fmla="*/ 2776537 w 2776537"/>
                <a:gd name="connsiteY73" fmla="*/ 183356 h 1143000"/>
                <a:gd name="connsiteX0" fmla="*/ 2776537 w 2776537"/>
                <a:gd name="connsiteY0" fmla="*/ 183356 h 1143000"/>
                <a:gd name="connsiteX1" fmla="*/ 2690812 w 2776537"/>
                <a:gd name="connsiteY1" fmla="*/ 183356 h 1143000"/>
                <a:gd name="connsiteX2" fmla="*/ 2588418 w 2776537"/>
                <a:gd name="connsiteY2" fmla="*/ 180975 h 1143000"/>
                <a:gd name="connsiteX3" fmla="*/ 2500312 w 2776537"/>
                <a:gd name="connsiteY3" fmla="*/ 166687 h 1143000"/>
                <a:gd name="connsiteX4" fmla="*/ 2428874 w 2776537"/>
                <a:gd name="connsiteY4" fmla="*/ 150019 h 1143000"/>
                <a:gd name="connsiteX5" fmla="*/ 2340769 w 2776537"/>
                <a:gd name="connsiteY5" fmla="*/ 123824 h 1143000"/>
                <a:gd name="connsiteX6" fmla="*/ 2255043 w 2776537"/>
                <a:gd name="connsiteY6" fmla="*/ 95250 h 1143000"/>
                <a:gd name="connsiteX7" fmla="*/ 2147887 w 2776537"/>
                <a:gd name="connsiteY7" fmla="*/ 66675 h 1143000"/>
                <a:gd name="connsiteX8" fmla="*/ 2047875 w 2776537"/>
                <a:gd name="connsiteY8" fmla="*/ 57150 h 1143000"/>
                <a:gd name="connsiteX9" fmla="*/ 1938337 w 2776537"/>
                <a:gd name="connsiteY9" fmla="*/ 30956 h 1143000"/>
                <a:gd name="connsiteX10" fmla="*/ 1816894 w 2776537"/>
                <a:gd name="connsiteY10" fmla="*/ 9525 h 1143000"/>
                <a:gd name="connsiteX11" fmla="*/ 1693069 w 2776537"/>
                <a:gd name="connsiteY11" fmla="*/ 0 h 1143000"/>
                <a:gd name="connsiteX12" fmla="*/ 1654969 w 2776537"/>
                <a:gd name="connsiteY12" fmla="*/ 80962 h 1143000"/>
                <a:gd name="connsiteX13" fmla="*/ 1628775 w 2776537"/>
                <a:gd name="connsiteY13" fmla="*/ 197644 h 1143000"/>
                <a:gd name="connsiteX14" fmla="*/ 1614487 w 2776537"/>
                <a:gd name="connsiteY14" fmla="*/ 288131 h 1143000"/>
                <a:gd name="connsiteX15" fmla="*/ 1585912 w 2776537"/>
                <a:gd name="connsiteY15" fmla="*/ 395287 h 1143000"/>
                <a:gd name="connsiteX16" fmla="*/ 1540669 w 2776537"/>
                <a:gd name="connsiteY16" fmla="*/ 516731 h 1143000"/>
                <a:gd name="connsiteX17" fmla="*/ 1493044 w 2776537"/>
                <a:gd name="connsiteY17" fmla="*/ 571500 h 1143000"/>
                <a:gd name="connsiteX18" fmla="*/ 1443037 w 2776537"/>
                <a:gd name="connsiteY18" fmla="*/ 597694 h 1143000"/>
                <a:gd name="connsiteX19" fmla="*/ 1397794 w 2776537"/>
                <a:gd name="connsiteY19" fmla="*/ 592931 h 1143000"/>
                <a:gd name="connsiteX20" fmla="*/ 1347787 w 2776537"/>
                <a:gd name="connsiteY20" fmla="*/ 604837 h 1143000"/>
                <a:gd name="connsiteX21" fmla="*/ 1281112 w 2776537"/>
                <a:gd name="connsiteY21" fmla="*/ 661987 h 1143000"/>
                <a:gd name="connsiteX22" fmla="*/ 1193006 w 2776537"/>
                <a:gd name="connsiteY22" fmla="*/ 757237 h 1143000"/>
                <a:gd name="connsiteX23" fmla="*/ 1104900 w 2776537"/>
                <a:gd name="connsiteY23" fmla="*/ 821531 h 1143000"/>
                <a:gd name="connsiteX24" fmla="*/ 1042987 w 2776537"/>
                <a:gd name="connsiteY24" fmla="*/ 857250 h 1143000"/>
                <a:gd name="connsiteX25" fmla="*/ 1035844 w 2776537"/>
                <a:gd name="connsiteY25" fmla="*/ 852487 h 1143000"/>
                <a:gd name="connsiteX26" fmla="*/ 1057275 w 2776537"/>
                <a:gd name="connsiteY26" fmla="*/ 773906 h 1143000"/>
                <a:gd name="connsiteX27" fmla="*/ 1095375 w 2776537"/>
                <a:gd name="connsiteY27" fmla="*/ 645319 h 1143000"/>
                <a:gd name="connsiteX28" fmla="*/ 1128712 w 2776537"/>
                <a:gd name="connsiteY28" fmla="*/ 552450 h 1143000"/>
                <a:gd name="connsiteX29" fmla="*/ 1154906 w 2776537"/>
                <a:gd name="connsiteY29" fmla="*/ 461962 h 1143000"/>
                <a:gd name="connsiteX30" fmla="*/ 1204912 w 2776537"/>
                <a:gd name="connsiteY30" fmla="*/ 340519 h 1143000"/>
                <a:gd name="connsiteX31" fmla="*/ 1243012 w 2776537"/>
                <a:gd name="connsiteY31" fmla="*/ 228600 h 1143000"/>
                <a:gd name="connsiteX32" fmla="*/ 1250156 w 2776537"/>
                <a:gd name="connsiteY32" fmla="*/ 178594 h 1143000"/>
                <a:gd name="connsiteX33" fmla="*/ 1207294 w 2776537"/>
                <a:gd name="connsiteY33" fmla="*/ 273844 h 1143000"/>
                <a:gd name="connsiteX34" fmla="*/ 1154906 w 2776537"/>
                <a:gd name="connsiteY34" fmla="*/ 354806 h 1143000"/>
                <a:gd name="connsiteX35" fmla="*/ 1102519 w 2776537"/>
                <a:gd name="connsiteY35" fmla="*/ 469106 h 1143000"/>
                <a:gd name="connsiteX36" fmla="*/ 1069181 w 2776537"/>
                <a:gd name="connsiteY36" fmla="*/ 592931 h 1143000"/>
                <a:gd name="connsiteX37" fmla="*/ 1023937 w 2776537"/>
                <a:gd name="connsiteY37" fmla="*/ 690562 h 1143000"/>
                <a:gd name="connsiteX38" fmla="*/ 1000125 w 2776537"/>
                <a:gd name="connsiteY38" fmla="*/ 764381 h 1143000"/>
                <a:gd name="connsiteX39" fmla="*/ 954881 w 2776537"/>
                <a:gd name="connsiteY39" fmla="*/ 845344 h 1143000"/>
                <a:gd name="connsiteX40" fmla="*/ 892969 w 2776537"/>
                <a:gd name="connsiteY40" fmla="*/ 904875 h 1143000"/>
                <a:gd name="connsiteX41" fmla="*/ 802481 w 2776537"/>
                <a:gd name="connsiteY41" fmla="*/ 935831 h 1143000"/>
                <a:gd name="connsiteX42" fmla="*/ 650081 w 2776537"/>
                <a:gd name="connsiteY42" fmla="*/ 962025 h 1143000"/>
                <a:gd name="connsiteX43" fmla="*/ 485775 w 2776537"/>
                <a:gd name="connsiteY43" fmla="*/ 992981 h 1143000"/>
                <a:gd name="connsiteX44" fmla="*/ 371475 w 2776537"/>
                <a:gd name="connsiteY44" fmla="*/ 997744 h 1143000"/>
                <a:gd name="connsiteX45" fmla="*/ 202406 w 2776537"/>
                <a:gd name="connsiteY45" fmla="*/ 1021556 h 1143000"/>
                <a:gd name="connsiteX46" fmla="*/ 107156 w 2776537"/>
                <a:gd name="connsiteY46" fmla="*/ 1045369 h 1143000"/>
                <a:gd name="connsiteX47" fmla="*/ 0 w 2776537"/>
                <a:gd name="connsiteY47" fmla="*/ 1045369 h 1143000"/>
                <a:gd name="connsiteX48" fmla="*/ 33337 w 2776537"/>
                <a:gd name="connsiteY48" fmla="*/ 1059655 h 1143000"/>
                <a:gd name="connsiteX49" fmla="*/ 73819 w 2776537"/>
                <a:gd name="connsiteY49" fmla="*/ 1062037 h 1143000"/>
                <a:gd name="connsiteX50" fmla="*/ 252412 w 2776537"/>
                <a:gd name="connsiteY50" fmla="*/ 1078707 h 1143000"/>
                <a:gd name="connsiteX51" fmla="*/ 442912 w 2776537"/>
                <a:gd name="connsiteY51" fmla="*/ 1100137 h 1143000"/>
                <a:gd name="connsiteX52" fmla="*/ 578644 w 2776537"/>
                <a:gd name="connsiteY52" fmla="*/ 1116806 h 1143000"/>
                <a:gd name="connsiteX53" fmla="*/ 757237 w 2776537"/>
                <a:gd name="connsiteY53" fmla="*/ 1135856 h 1143000"/>
                <a:gd name="connsiteX54" fmla="*/ 821530 w 2776537"/>
                <a:gd name="connsiteY54" fmla="*/ 1138237 h 1143000"/>
                <a:gd name="connsiteX55" fmla="*/ 909638 w 2776537"/>
                <a:gd name="connsiteY55" fmla="*/ 1143000 h 1143000"/>
                <a:gd name="connsiteX56" fmla="*/ 992981 w 2776537"/>
                <a:gd name="connsiteY56" fmla="*/ 1140619 h 1143000"/>
                <a:gd name="connsiteX57" fmla="*/ 1069181 w 2776537"/>
                <a:gd name="connsiteY57" fmla="*/ 1128712 h 1143000"/>
                <a:gd name="connsiteX58" fmla="*/ 1150143 w 2776537"/>
                <a:gd name="connsiteY58" fmla="*/ 1114426 h 1143000"/>
                <a:gd name="connsiteX59" fmla="*/ 1254919 w 2776537"/>
                <a:gd name="connsiteY59" fmla="*/ 1069181 h 1143000"/>
                <a:gd name="connsiteX60" fmla="*/ 1252537 w 2776537"/>
                <a:gd name="connsiteY60" fmla="*/ 990600 h 1143000"/>
                <a:gd name="connsiteX61" fmla="*/ 1295400 w 2776537"/>
                <a:gd name="connsiteY61" fmla="*/ 866775 h 1143000"/>
                <a:gd name="connsiteX62" fmla="*/ 1371600 w 2776537"/>
                <a:gd name="connsiteY62" fmla="*/ 754856 h 1143000"/>
                <a:gd name="connsiteX63" fmla="*/ 1445419 w 2776537"/>
                <a:gd name="connsiteY63" fmla="*/ 683419 h 1143000"/>
                <a:gd name="connsiteX64" fmla="*/ 1557337 w 2776537"/>
                <a:gd name="connsiteY64" fmla="*/ 616744 h 1143000"/>
                <a:gd name="connsiteX65" fmla="*/ 1700212 w 2776537"/>
                <a:gd name="connsiteY65" fmla="*/ 571500 h 1143000"/>
                <a:gd name="connsiteX66" fmla="*/ 1857375 w 2776537"/>
                <a:gd name="connsiteY66" fmla="*/ 557212 h 1143000"/>
                <a:gd name="connsiteX67" fmla="*/ 2035969 w 2776537"/>
                <a:gd name="connsiteY67" fmla="*/ 545306 h 1143000"/>
                <a:gd name="connsiteX68" fmla="*/ 2176462 w 2776537"/>
                <a:gd name="connsiteY68" fmla="*/ 535781 h 1143000"/>
                <a:gd name="connsiteX69" fmla="*/ 2316956 w 2776537"/>
                <a:gd name="connsiteY69" fmla="*/ 535781 h 1143000"/>
                <a:gd name="connsiteX70" fmla="*/ 2431256 w 2776537"/>
                <a:gd name="connsiteY70" fmla="*/ 511969 h 1143000"/>
                <a:gd name="connsiteX71" fmla="*/ 2559844 w 2776537"/>
                <a:gd name="connsiteY71" fmla="*/ 438150 h 1143000"/>
                <a:gd name="connsiteX72" fmla="*/ 2664619 w 2776537"/>
                <a:gd name="connsiteY72" fmla="*/ 338137 h 1143000"/>
                <a:gd name="connsiteX73" fmla="*/ 2776537 w 2776537"/>
                <a:gd name="connsiteY73" fmla="*/ 183356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776537" h="1143000">
                  <a:moveTo>
                    <a:pt x="2776537" y="183356"/>
                  </a:moveTo>
                  <a:lnTo>
                    <a:pt x="2690812" y="183356"/>
                  </a:lnTo>
                  <a:lnTo>
                    <a:pt x="2588418" y="180975"/>
                  </a:lnTo>
                  <a:lnTo>
                    <a:pt x="2500312" y="166687"/>
                  </a:lnTo>
                  <a:lnTo>
                    <a:pt x="2428874" y="150019"/>
                  </a:lnTo>
                  <a:lnTo>
                    <a:pt x="2340769" y="123824"/>
                  </a:lnTo>
                  <a:lnTo>
                    <a:pt x="2255043" y="95250"/>
                  </a:lnTo>
                  <a:cubicBezTo>
                    <a:pt x="2223293" y="88900"/>
                    <a:pt x="2182415" y="73025"/>
                    <a:pt x="2147887" y="66675"/>
                  </a:cubicBezTo>
                  <a:cubicBezTo>
                    <a:pt x="2113359" y="60325"/>
                    <a:pt x="2081212" y="60325"/>
                    <a:pt x="2047875" y="57150"/>
                  </a:cubicBezTo>
                  <a:lnTo>
                    <a:pt x="1938337" y="30956"/>
                  </a:lnTo>
                  <a:cubicBezTo>
                    <a:pt x="1897856" y="23812"/>
                    <a:pt x="1857772" y="14684"/>
                    <a:pt x="1816894" y="9525"/>
                  </a:cubicBezTo>
                  <a:cubicBezTo>
                    <a:pt x="1776016" y="4366"/>
                    <a:pt x="1737519" y="3969"/>
                    <a:pt x="1693069" y="0"/>
                  </a:cubicBezTo>
                  <a:lnTo>
                    <a:pt x="1654969" y="80962"/>
                  </a:lnTo>
                  <a:lnTo>
                    <a:pt x="1628775" y="197644"/>
                  </a:lnTo>
                  <a:lnTo>
                    <a:pt x="1614487" y="288131"/>
                  </a:lnTo>
                  <a:lnTo>
                    <a:pt x="1585912" y="395287"/>
                  </a:lnTo>
                  <a:lnTo>
                    <a:pt x="1540669" y="516731"/>
                  </a:lnTo>
                  <a:lnTo>
                    <a:pt x="1493044" y="571500"/>
                  </a:lnTo>
                  <a:lnTo>
                    <a:pt x="1443037" y="597694"/>
                  </a:lnTo>
                  <a:lnTo>
                    <a:pt x="1397794" y="592931"/>
                  </a:lnTo>
                  <a:lnTo>
                    <a:pt x="1347787" y="604837"/>
                  </a:lnTo>
                  <a:lnTo>
                    <a:pt x="1281112" y="661987"/>
                  </a:lnTo>
                  <a:lnTo>
                    <a:pt x="1193006" y="757237"/>
                  </a:lnTo>
                  <a:lnTo>
                    <a:pt x="1104900" y="821531"/>
                  </a:lnTo>
                  <a:lnTo>
                    <a:pt x="1042987" y="857250"/>
                  </a:lnTo>
                  <a:lnTo>
                    <a:pt x="1035844" y="852487"/>
                  </a:lnTo>
                  <a:lnTo>
                    <a:pt x="1057275" y="773906"/>
                  </a:lnTo>
                  <a:lnTo>
                    <a:pt x="1095375" y="645319"/>
                  </a:lnTo>
                  <a:lnTo>
                    <a:pt x="1128712" y="552450"/>
                  </a:lnTo>
                  <a:lnTo>
                    <a:pt x="1154906" y="461962"/>
                  </a:lnTo>
                  <a:lnTo>
                    <a:pt x="1204912" y="340519"/>
                  </a:lnTo>
                  <a:lnTo>
                    <a:pt x="1243012" y="228600"/>
                  </a:lnTo>
                  <a:lnTo>
                    <a:pt x="1250156" y="178594"/>
                  </a:lnTo>
                  <a:lnTo>
                    <a:pt x="1207294" y="273844"/>
                  </a:lnTo>
                  <a:lnTo>
                    <a:pt x="1154906" y="354806"/>
                  </a:lnTo>
                  <a:lnTo>
                    <a:pt x="1102519" y="469106"/>
                  </a:lnTo>
                  <a:lnTo>
                    <a:pt x="1069181" y="592931"/>
                  </a:lnTo>
                  <a:lnTo>
                    <a:pt x="1023937" y="690562"/>
                  </a:lnTo>
                  <a:lnTo>
                    <a:pt x="1000125" y="764381"/>
                  </a:lnTo>
                  <a:lnTo>
                    <a:pt x="954881" y="845344"/>
                  </a:lnTo>
                  <a:lnTo>
                    <a:pt x="892969" y="904875"/>
                  </a:lnTo>
                  <a:lnTo>
                    <a:pt x="802481" y="935831"/>
                  </a:lnTo>
                  <a:lnTo>
                    <a:pt x="650081" y="962025"/>
                  </a:lnTo>
                  <a:lnTo>
                    <a:pt x="485775" y="992981"/>
                  </a:lnTo>
                  <a:lnTo>
                    <a:pt x="371475" y="997744"/>
                  </a:lnTo>
                  <a:lnTo>
                    <a:pt x="202406" y="1021556"/>
                  </a:lnTo>
                  <a:lnTo>
                    <a:pt x="107156" y="1045369"/>
                  </a:lnTo>
                  <a:lnTo>
                    <a:pt x="0" y="1045369"/>
                  </a:lnTo>
                  <a:lnTo>
                    <a:pt x="33337" y="1059655"/>
                  </a:lnTo>
                  <a:cubicBezTo>
                    <a:pt x="35718" y="1059655"/>
                    <a:pt x="71438" y="1062037"/>
                    <a:pt x="73819" y="1062037"/>
                  </a:cubicBezTo>
                  <a:lnTo>
                    <a:pt x="252412" y="1078707"/>
                  </a:lnTo>
                  <a:cubicBezTo>
                    <a:pt x="301625" y="1086644"/>
                    <a:pt x="388540" y="1093787"/>
                    <a:pt x="442912" y="1100137"/>
                  </a:cubicBezTo>
                  <a:lnTo>
                    <a:pt x="578644" y="1116806"/>
                  </a:lnTo>
                  <a:lnTo>
                    <a:pt x="757237" y="1135856"/>
                  </a:lnTo>
                  <a:lnTo>
                    <a:pt x="821530" y="1138237"/>
                  </a:lnTo>
                  <a:lnTo>
                    <a:pt x="909638" y="1143000"/>
                  </a:lnTo>
                  <a:lnTo>
                    <a:pt x="992981" y="1140619"/>
                  </a:lnTo>
                  <a:lnTo>
                    <a:pt x="1069181" y="1128712"/>
                  </a:lnTo>
                  <a:lnTo>
                    <a:pt x="1150143" y="1114426"/>
                  </a:lnTo>
                  <a:lnTo>
                    <a:pt x="1254919" y="1069181"/>
                  </a:lnTo>
                  <a:lnTo>
                    <a:pt x="1252537" y="990600"/>
                  </a:lnTo>
                  <a:lnTo>
                    <a:pt x="1295400" y="866775"/>
                  </a:lnTo>
                  <a:lnTo>
                    <a:pt x="1371600" y="754856"/>
                  </a:lnTo>
                  <a:lnTo>
                    <a:pt x="1445419" y="683419"/>
                  </a:lnTo>
                  <a:lnTo>
                    <a:pt x="1557337" y="616744"/>
                  </a:lnTo>
                  <a:lnTo>
                    <a:pt x="1700212" y="571500"/>
                  </a:lnTo>
                  <a:lnTo>
                    <a:pt x="1857375" y="557212"/>
                  </a:lnTo>
                  <a:lnTo>
                    <a:pt x="2035969" y="545306"/>
                  </a:lnTo>
                  <a:lnTo>
                    <a:pt x="2176462" y="535781"/>
                  </a:lnTo>
                  <a:lnTo>
                    <a:pt x="2316956" y="535781"/>
                  </a:lnTo>
                  <a:lnTo>
                    <a:pt x="2431256" y="511969"/>
                  </a:lnTo>
                  <a:lnTo>
                    <a:pt x="2559844" y="438150"/>
                  </a:lnTo>
                  <a:lnTo>
                    <a:pt x="2664619" y="338137"/>
                  </a:lnTo>
                  <a:lnTo>
                    <a:pt x="2776537" y="183356"/>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 name="Freeform 159"/>
            <p:cNvSpPr/>
            <p:nvPr/>
          </p:nvSpPr>
          <p:spPr>
            <a:xfrm>
              <a:off x="2276605" y="5520627"/>
              <a:ext cx="1317071" cy="276836"/>
            </a:xfrm>
            <a:custGeom>
              <a:avLst/>
              <a:gdLst>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69057 w 1574007"/>
                <a:gd name="connsiteY26" fmla="*/ 50006 h 316706"/>
                <a:gd name="connsiteX27" fmla="*/ 147638 w 1574007"/>
                <a:gd name="connsiteY27" fmla="*/ 80963 h 316706"/>
                <a:gd name="connsiteX28" fmla="*/ 240507 w 1574007"/>
                <a:gd name="connsiteY28" fmla="*/ 111919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31032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69057 w 1574007"/>
                <a:gd name="connsiteY26" fmla="*/ 50006 h 316706"/>
                <a:gd name="connsiteX27" fmla="*/ 147638 w 1574007"/>
                <a:gd name="connsiteY27" fmla="*/ 80963 h 316706"/>
                <a:gd name="connsiteX28" fmla="*/ 240507 w 1574007"/>
                <a:gd name="connsiteY28" fmla="*/ 111919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16744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69057 w 1574007"/>
                <a:gd name="connsiteY26" fmla="*/ 50006 h 316706"/>
                <a:gd name="connsiteX27" fmla="*/ 147638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16744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47638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16744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16744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81088 w 1574007"/>
                <a:gd name="connsiteY39" fmla="*/ 247650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81088 w 1574007"/>
                <a:gd name="connsiteY39" fmla="*/ 247650 h 316706"/>
                <a:gd name="connsiteX40" fmla="*/ 1190625 w 1574007"/>
                <a:gd name="connsiteY40" fmla="*/ 254794 h 316706"/>
                <a:gd name="connsiteX41" fmla="*/ 1293020 w 1574007"/>
                <a:gd name="connsiteY41" fmla="*/ 245269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81088 w 1574007"/>
                <a:gd name="connsiteY39" fmla="*/ 247650 h 316706"/>
                <a:gd name="connsiteX40" fmla="*/ 1190625 w 1574007"/>
                <a:gd name="connsiteY40" fmla="*/ 254794 h 316706"/>
                <a:gd name="connsiteX41" fmla="*/ 1293020 w 1574007"/>
                <a:gd name="connsiteY41" fmla="*/ 245269 h 316706"/>
                <a:gd name="connsiteX42" fmla="*/ 1373982 w 1574007"/>
                <a:gd name="connsiteY42" fmla="*/ 254794 h 316706"/>
                <a:gd name="connsiteX43" fmla="*/ 1452563 w 1574007"/>
                <a:gd name="connsiteY43" fmla="*/ 269081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81088 w 1574007"/>
                <a:gd name="connsiteY39" fmla="*/ 247650 h 316706"/>
                <a:gd name="connsiteX40" fmla="*/ 1190625 w 1574007"/>
                <a:gd name="connsiteY40" fmla="*/ 254794 h 316706"/>
                <a:gd name="connsiteX41" fmla="*/ 1293020 w 1574007"/>
                <a:gd name="connsiteY41" fmla="*/ 245269 h 316706"/>
                <a:gd name="connsiteX42" fmla="*/ 1373982 w 1574007"/>
                <a:gd name="connsiteY42" fmla="*/ 254794 h 316706"/>
                <a:gd name="connsiteX43" fmla="*/ 1466850 w 1574007"/>
                <a:gd name="connsiteY43" fmla="*/ 273843 h 316706"/>
                <a:gd name="connsiteX44" fmla="*/ 1524000 w 1574007"/>
                <a:gd name="connsiteY44" fmla="*/ 292894 h 316706"/>
                <a:gd name="connsiteX45" fmla="*/ 1574007 w 1574007"/>
                <a:gd name="connsiteY45" fmla="*/ 316706 h 316706"/>
                <a:gd name="connsiteX0" fmla="*/ 1566863 w 1566863"/>
                <a:gd name="connsiteY0" fmla="*/ 309562 h 309562"/>
                <a:gd name="connsiteX1" fmla="*/ 1528763 w 1566863"/>
                <a:gd name="connsiteY1" fmla="*/ 235744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800101 w 1566863"/>
                <a:gd name="connsiteY36" fmla="*/ 230981 h 309562"/>
                <a:gd name="connsiteX37" fmla="*/ 876300 w 1566863"/>
                <a:gd name="connsiteY37" fmla="*/ 240506 h 309562"/>
                <a:gd name="connsiteX38" fmla="*/ 985838 w 1566863"/>
                <a:gd name="connsiteY38" fmla="*/ 250031 h 309562"/>
                <a:gd name="connsiteX39" fmla="*/ 1081088 w 1566863"/>
                <a:gd name="connsiteY39" fmla="*/ 247650 h 309562"/>
                <a:gd name="connsiteX40" fmla="*/ 1190625 w 1566863"/>
                <a:gd name="connsiteY40" fmla="*/ 254794 h 309562"/>
                <a:gd name="connsiteX41" fmla="*/ 1293020 w 1566863"/>
                <a:gd name="connsiteY41" fmla="*/ 245269 h 309562"/>
                <a:gd name="connsiteX42" fmla="*/ 1373982 w 1566863"/>
                <a:gd name="connsiteY42" fmla="*/ 254794 h 309562"/>
                <a:gd name="connsiteX43" fmla="*/ 1466850 w 1566863"/>
                <a:gd name="connsiteY43" fmla="*/ 273843 h 309562"/>
                <a:gd name="connsiteX44" fmla="*/ 1524000 w 1566863"/>
                <a:gd name="connsiteY44" fmla="*/ 292894 h 309562"/>
                <a:gd name="connsiteX45" fmla="*/ 1566863 w 1566863"/>
                <a:gd name="connsiteY45"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800101 w 1566863"/>
                <a:gd name="connsiteY36" fmla="*/ 230981 h 309562"/>
                <a:gd name="connsiteX37" fmla="*/ 876300 w 1566863"/>
                <a:gd name="connsiteY37" fmla="*/ 240506 h 309562"/>
                <a:gd name="connsiteX38" fmla="*/ 985838 w 1566863"/>
                <a:gd name="connsiteY38" fmla="*/ 250031 h 309562"/>
                <a:gd name="connsiteX39" fmla="*/ 1081088 w 1566863"/>
                <a:gd name="connsiteY39" fmla="*/ 247650 h 309562"/>
                <a:gd name="connsiteX40" fmla="*/ 1190625 w 1566863"/>
                <a:gd name="connsiteY40" fmla="*/ 254794 h 309562"/>
                <a:gd name="connsiteX41" fmla="*/ 1293020 w 1566863"/>
                <a:gd name="connsiteY41" fmla="*/ 245269 h 309562"/>
                <a:gd name="connsiteX42" fmla="*/ 1373982 w 1566863"/>
                <a:gd name="connsiteY42" fmla="*/ 254794 h 309562"/>
                <a:gd name="connsiteX43" fmla="*/ 1466850 w 1566863"/>
                <a:gd name="connsiteY43" fmla="*/ 273843 h 309562"/>
                <a:gd name="connsiteX44" fmla="*/ 1524000 w 1566863"/>
                <a:gd name="connsiteY44" fmla="*/ 292894 h 309562"/>
                <a:gd name="connsiteX45" fmla="*/ 1566863 w 1566863"/>
                <a:gd name="connsiteY45"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190625 w 1566863"/>
                <a:gd name="connsiteY41" fmla="*/ 254794 h 309562"/>
                <a:gd name="connsiteX42" fmla="*/ 1293020 w 1566863"/>
                <a:gd name="connsiteY42" fmla="*/ 245269 h 309562"/>
                <a:gd name="connsiteX43" fmla="*/ 1373982 w 1566863"/>
                <a:gd name="connsiteY43" fmla="*/ 254794 h 309562"/>
                <a:gd name="connsiteX44" fmla="*/ 1466850 w 1566863"/>
                <a:gd name="connsiteY44" fmla="*/ 273843 h 309562"/>
                <a:gd name="connsiteX45" fmla="*/ 1524000 w 1566863"/>
                <a:gd name="connsiteY45" fmla="*/ 292894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190625 w 1566863"/>
                <a:gd name="connsiteY41" fmla="*/ 254794 h 309562"/>
                <a:gd name="connsiteX42" fmla="*/ 1293020 w 1566863"/>
                <a:gd name="connsiteY42" fmla="*/ 245269 h 309562"/>
                <a:gd name="connsiteX43" fmla="*/ 1373982 w 1566863"/>
                <a:gd name="connsiteY43" fmla="*/ 254794 h 309562"/>
                <a:gd name="connsiteX44" fmla="*/ 1466850 w 1566863"/>
                <a:gd name="connsiteY44" fmla="*/ 273843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190625 w 1566863"/>
                <a:gd name="connsiteY41" fmla="*/ 254794 h 309562"/>
                <a:gd name="connsiteX42" fmla="*/ 1304927 w 1566863"/>
                <a:gd name="connsiteY42" fmla="*/ 247650 h 309562"/>
                <a:gd name="connsiteX43" fmla="*/ 1373982 w 1566863"/>
                <a:gd name="connsiteY43" fmla="*/ 254794 h 309562"/>
                <a:gd name="connsiteX44" fmla="*/ 1466850 w 1566863"/>
                <a:gd name="connsiteY44" fmla="*/ 273843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190625 w 1566863"/>
                <a:gd name="connsiteY41" fmla="*/ 254794 h 309562"/>
                <a:gd name="connsiteX42" fmla="*/ 1304927 w 1566863"/>
                <a:gd name="connsiteY42" fmla="*/ 247650 h 309562"/>
                <a:gd name="connsiteX43" fmla="*/ 1373982 w 1566863"/>
                <a:gd name="connsiteY43" fmla="*/ 254794 h 309562"/>
                <a:gd name="connsiteX44" fmla="*/ 1485900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85900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95375 w 1566863"/>
                <a:gd name="connsiteY40" fmla="*/ 247650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102519 w 1566863"/>
                <a:gd name="connsiteY40" fmla="*/ 250032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90613 w 1566863"/>
                <a:gd name="connsiteY40" fmla="*/ 254795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90613 w 1566863"/>
                <a:gd name="connsiteY40" fmla="*/ 254795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97744 w 1566863"/>
                <a:gd name="connsiteY39" fmla="*/ 252413 h 309562"/>
                <a:gd name="connsiteX40" fmla="*/ 1090613 w 1566863"/>
                <a:gd name="connsiteY40" fmla="*/ 254795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97744 w 1566863"/>
                <a:gd name="connsiteY39" fmla="*/ 252413 h 309562"/>
                <a:gd name="connsiteX40" fmla="*/ 1090613 w 1566863"/>
                <a:gd name="connsiteY40" fmla="*/ 254795 h 309562"/>
                <a:gd name="connsiteX41" fmla="*/ 1219200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97744 w 1566863"/>
                <a:gd name="connsiteY39" fmla="*/ 252413 h 309562"/>
                <a:gd name="connsiteX40" fmla="*/ 1090613 w 1566863"/>
                <a:gd name="connsiteY40" fmla="*/ 254795 h 309562"/>
                <a:gd name="connsiteX41" fmla="*/ 1219200 w 1566863"/>
                <a:gd name="connsiteY41" fmla="*/ 252412 h 309562"/>
                <a:gd name="connsiteX42" fmla="*/ 1290640 w 1566863"/>
                <a:gd name="connsiteY42" fmla="*/ 250032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97744 w 1566863"/>
                <a:gd name="connsiteY39" fmla="*/ 252413 h 309562"/>
                <a:gd name="connsiteX40" fmla="*/ 1090613 w 1566863"/>
                <a:gd name="connsiteY40" fmla="*/ 254795 h 309562"/>
                <a:gd name="connsiteX41" fmla="*/ 1219200 w 1566863"/>
                <a:gd name="connsiteY41" fmla="*/ 252412 h 309562"/>
                <a:gd name="connsiteX42" fmla="*/ 1290640 w 1566863"/>
                <a:gd name="connsiteY42" fmla="*/ 250032 h 309562"/>
                <a:gd name="connsiteX43" fmla="*/ 1373982 w 1566863"/>
                <a:gd name="connsiteY43" fmla="*/ 254794 h 309562"/>
                <a:gd name="connsiteX44" fmla="*/ 1471613 w 1566863"/>
                <a:gd name="connsiteY44" fmla="*/ 280986 h 309562"/>
                <a:gd name="connsiteX45" fmla="*/ 1533525 w 1566863"/>
                <a:gd name="connsiteY45" fmla="*/ 297656 h 309562"/>
                <a:gd name="connsiteX46" fmla="*/ 1566863 w 1566863"/>
                <a:gd name="connsiteY46" fmla="*/ 309562 h 309562"/>
                <a:gd name="connsiteX0" fmla="*/ 1566863 w 1566863"/>
                <a:gd name="connsiteY0" fmla="*/ 314324 h 314324"/>
                <a:gd name="connsiteX1" fmla="*/ 1519238 w 1566863"/>
                <a:gd name="connsiteY1" fmla="*/ 233362 h 314324"/>
                <a:gd name="connsiteX2" fmla="*/ 1469232 w 1566863"/>
                <a:gd name="connsiteY2" fmla="*/ 180975 h 314324"/>
                <a:gd name="connsiteX3" fmla="*/ 1407319 w 1566863"/>
                <a:gd name="connsiteY3" fmla="*/ 119062 h 314324"/>
                <a:gd name="connsiteX4" fmla="*/ 1362075 w 1566863"/>
                <a:gd name="connsiteY4" fmla="*/ 90487 h 314324"/>
                <a:gd name="connsiteX5" fmla="*/ 1300163 w 1566863"/>
                <a:gd name="connsiteY5" fmla="*/ 92868 h 314324"/>
                <a:gd name="connsiteX6" fmla="*/ 1262063 w 1566863"/>
                <a:gd name="connsiteY6" fmla="*/ 104775 h 314324"/>
                <a:gd name="connsiteX7" fmla="*/ 1231107 w 1566863"/>
                <a:gd name="connsiteY7" fmla="*/ 147637 h 314324"/>
                <a:gd name="connsiteX8" fmla="*/ 1202532 w 1566863"/>
                <a:gd name="connsiteY8" fmla="*/ 180975 h 314324"/>
                <a:gd name="connsiteX9" fmla="*/ 1162050 w 1566863"/>
                <a:gd name="connsiteY9" fmla="*/ 188118 h 314324"/>
                <a:gd name="connsiteX10" fmla="*/ 1107282 w 1566863"/>
                <a:gd name="connsiteY10" fmla="*/ 145256 h 314324"/>
                <a:gd name="connsiteX11" fmla="*/ 1047750 w 1566863"/>
                <a:gd name="connsiteY11" fmla="*/ 116681 h 314324"/>
                <a:gd name="connsiteX12" fmla="*/ 985838 w 1566863"/>
                <a:gd name="connsiteY12" fmla="*/ 92868 h 314324"/>
                <a:gd name="connsiteX13" fmla="*/ 897732 w 1566863"/>
                <a:gd name="connsiteY13" fmla="*/ 90487 h 314324"/>
                <a:gd name="connsiteX14" fmla="*/ 835819 w 1566863"/>
                <a:gd name="connsiteY14" fmla="*/ 92868 h 314324"/>
                <a:gd name="connsiteX15" fmla="*/ 728663 w 1566863"/>
                <a:gd name="connsiteY15" fmla="*/ 95250 h 314324"/>
                <a:gd name="connsiteX16" fmla="*/ 654844 w 1566863"/>
                <a:gd name="connsiteY16" fmla="*/ 102393 h 314324"/>
                <a:gd name="connsiteX17" fmla="*/ 602457 w 1566863"/>
                <a:gd name="connsiteY17" fmla="*/ 107156 h 314324"/>
                <a:gd name="connsiteX18" fmla="*/ 516732 w 1566863"/>
                <a:gd name="connsiteY18" fmla="*/ 97631 h 314324"/>
                <a:gd name="connsiteX19" fmla="*/ 426244 w 1566863"/>
                <a:gd name="connsiteY19" fmla="*/ 73818 h 314324"/>
                <a:gd name="connsiteX20" fmla="*/ 314325 w 1566863"/>
                <a:gd name="connsiteY20" fmla="*/ 40481 h 314324"/>
                <a:gd name="connsiteX21" fmla="*/ 219075 w 1566863"/>
                <a:gd name="connsiteY21" fmla="*/ 16668 h 314324"/>
                <a:gd name="connsiteX22" fmla="*/ 161925 w 1566863"/>
                <a:gd name="connsiteY22" fmla="*/ 7143 h 314324"/>
                <a:gd name="connsiteX23" fmla="*/ 116682 w 1566863"/>
                <a:gd name="connsiteY23" fmla="*/ 7143 h 314324"/>
                <a:gd name="connsiteX24" fmla="*/ 71438 w 1566863"/>
                <a:gd name="connsiteY24" fmla="*/ 0 h 314324"/>
                <a:gd name="connsiteX25" fmla="*/ 0 w 1566863"/>
                <a:gd name="connsiteY25" fmla="*/ 4762 h 314324"/>
                <a:gd name="connsiteX26" fmla="*/ 80963 w 1566863"/>
                <a:gd name="connsiteY26" fmla="*/ 50006 h 314324"/>
                <a:gd name="connsiteX27" fmla="*/ 159544 w 1566863"/>
                <a:gd name="connsiteY27" fmla="*/ 85725 h 314324"/>
                <a:gd name="connsiteX28" fmla="*/ 221457 w 1566863"/>
                <a:gd name="connsiteY28" fmla="*/ 109537 h 314324"/>
                <a:gd name="connsiteX29" fmla="*/ 261938 w 1566863"/>
                <a:gd name="connsiteY29" fmla="*/ 116681 h 314324"/>
                <a:gd name="connsiteX30" fmla="*/ 314325 w 1566863"/>
                <a:gd name="connsiteY30" fmla="*/ 128587 h 314324"/>
                <a:gd name="connsiteX31" fmla="*/ 395288 w 1566863"/>
                <a:gd name="connsiteY31" fmla="*/ 128587 h 314324"/>
                <a:gd name="connsiteX32" fmla="*/ 476250 w 1566863"/>
                <a:gd name="connsiteY32" fmla="*/ 130968 h 314324"/>
                <a:gd name="connsiteX33" fmla="*/ 540544 w 1566863"/>
                <a:gd name="connsiteY33" fmla="*/ 138112 h 314324"/>
                <a:gd name="connsiteX34" fmla="*/ 604838 w 1566863"/>
                <a:gd name="connsiteY34" fmla="*/ 161924 h 314324"/>
                <a:gd name="connsiteX35" fmla="*/ 726282 w 1566863"/>
                <a:gd name="connsiteY35" fmla="*/ 216693 h 314324"/>
                <a:gd name="connsiteX36" fmla="*/ 762000 w 1566863"/>
                <a:gd name="connsiteY36" fmla="*/ 233362 h 314324"/>
                <a:gd name="connsiteX37" fmla="*/ 800101 w 1566863"/>
                <a:gd name="connsiteY37" fmla="*/ 235743 h 314324"/>
                <a:gd name="connsiteX38" fmla="*/ 876300 w 1566863"/>
                <a:gd name="connsiteY38" fmla="*/ 245268 h 314324"/>
                <a:gd name="connsiteX39" fmla="*/ 997744 w 1566863"/>
                <a:gd name="connsiteY39" fmla="*/ 257175 h 314324"/>
                <a:gd name="connsiteX40" fmla="*/ 1090613 w 1566863"/>
                <a:gd name="connsiteY40" fmla="*/ 259557 h 314324"/>
                <a:gd name="connsiteX41" fmla="*/ 1219200 w 1566863"/>
                <a:gd name="connsiteY41" fmla="*/ 257174 h 314324"/>
                <a:gd name="connsiteX42" fmla="*/ 1290640 w 1566863"/>
                <a:gd name="connsiteY42" fmla="*/ 254794 h 314324"/>
                <a:gd name="connsiteX43" fmla="*/ 1373982 w 1566863"/>
                <a:gd name="connsiteY43" fmla="*/ 259556 h 314324"/>
                <a:gd name="connsiteX44" fmla="*/ 1471613 w 1566863"/>
                <a:gd name="connsiteY44" fmla="*/ 285748 h 314324"/>
                <a:gd name="connsiteX45" fmla="*/ 1533525 w 1566863"/>
                <a:gd name="connsiteY45" fmla="*/ 302418 h 314324"/>
                <a:gd name="connsiteX46" fmla="*/ 1566863 w 1566863"/>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525 w 1495425"/>
                <a:gd name="connsiteY26" fmla="*/ 50006 h 314324"/>
                <a:gd name="connsiteX27" fmla="*/ 88106 w 1495425"/>
                <a:gd name="connsiteY27" fmla="*/ 85725 h 314324"/>
                <a:gd name="connsiteX28" fmla="*/ 150019 w 1495425"/>
                <a:gd name="connsiteY28" fmla="*/ 109537 h 314324"/>
                <a:gd name="connsiteX29" fmla="*/ 190500 w 1495425"/>
                <a:gd name="connsiteY29" fmla="*/ 116681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88106 w 1495425"/>
                <a:gd name="connsiteY27" fmla="*/ 85725 h 314324"/>
                <a:gd name="connsiteX28" fmla="*/ 150019 w 1495425"/>
                <a:gd name="connsiteY28" fmla="*/ 109537 h 314324"/>
                <a:gd name="connsiteX29" fmla="*/ 190500 w 1495425"/>
                <a:gd name="connsiteY29" fmla="*/ 116681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50019 w 1495425"/>
                <a:gd name="connsiteY28" fmla="*/ 109537 h 314324"/>
                <a:gd name="connsiteX29" fmla="*/ 190500 w 1495425"/>
                <a:gd name="connsiteY29" fmla="*/ 116681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190500 w 1495425"/>
                <a:gd name="connsiteY29" fmla="*/ 116681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21584 w 1495425"/>
                <a:gd name="connsiteY42" fmla="*/ 271463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21584 w 1495425"/>
                <a:gd name="connsiteY42" fmla="*/ 271463 h 314324"/>
                <a:gd name="connsiteX43" fmla="*/ 1316831 w 1495425"/>
                <a:gd name="connsiteY43" fmla="*/ 285750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21584 w 1495425"/>
                <a:gd name="connsiteY42" fmla="*/ 271463 h 314324"/>
                <a:gd name="connsiteX43" fmla="*/ 1316831 w 1495425"/>
                <a:gd name="connsiteY43" fmla="*/ 285750 h 314324"/>
                <a:gd name="connsiteX44" fmla="*/ 1407319 w 1495425"/>
                <a:gd name="connsiteY44" fmla="*/ 297654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21584 w 1495425"/>
                <a:gd name="connsiteY42" fmla="*/ 271463 h 314324"/>
                <a:gd name="connsiteX43" fmla="*/ 1335881 w 1495425"/>
                <a:gd name="connsiteY43" fmla="*/ 280988 h 314324"/>
                <a:gd name="connsiteX44" fmla="*/ 1407319 w 1495425"/>
                <a:gd name="connsiteY44" fmla="*/ 297654 h 314324"/>
                <a:gd name="connsiteX45" fmla="*/ 1462087 w 1495425"/>
                <a:gd name="connsiteY45" fmla="*/ 302418 h 314324"/>
                <a:gd name="connsiteX46" fmla="*/ 1495425 w 1495425"/>
                <a:gd name="connsiteY46" fmla="*/ 314324 h 314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95425" h="314324">
                  <a:moveTo>
                    <a:pt x="1495425" y="314324"/>
                  </a:moveTo>
                  <a:lnTo>
                    <a:pt x="1447800" y="233362"/>
                  </a:lnTo>
                  <a:cubicBezTo>
                    <a:pt x="1431131" y="215900"/>
                    <a:pt x="1416447" y="200025"/>
                    <a:pt x="1397794" y="180975"/>
                  </a:cubicBezTo>
                  <a:cubicBezTo>
                    <a:pt x="1379141" y="161925"/>
                    <a:pt x="1356519" y="139700"/>
                    <a:pt x="1335881" y="119062"/>
                  </a:cubicBezTo>
                  <a:lnTo>
                    <a:pt x="1290637" y="90487"/>
                  </a:lnTo>
                  <a:lnTo>
                    <a:pt x="1228725" y="92868"/>
                  </a:lnTo>
                  <a:lnTo>
                    <a:pt x="1190625" y="104775"/>
                  </a:lnTo>
                  <a:lnTo>
                    <a:pt x="1159669" y="147637"/>
                  </a:lnTo>
                  <a:lnTo>
                    <a:pt x="1131094" y="180975"/>
                  </a:lnTo>
                  <a:lnTo>
                    <a:pt x="1090612" y="188118"/>
                  </a:lnTo>
                  <a:lnTo>
                    <a:pt x="1035844" y="145256"/>
                  </a:lnTo>
                  <a:lnTo>
                    <a:pt x="976312" y="116681"/>
                  </a:lnTo>
                  <a:lnTo>
                    <a:pt x="914400" y="92868"/>
                  </a:lnTo>
                  <a:lnTo>
                    <a:pt x="826294" y="90487"/>
                  </a:lnTo>
                  <a:lnTo>
                    <a:pt x="764381" y="92868"/>
                  </a:lnTo>
                  <a:lnTo>
                    <a:pt x="657225" y="95250"/>
                  </a:lnTo>
                  <a:lnTo>
                    <a:pt x="583406" y="102393"/>
                  </a:lnTo>
                  <a:lnTo>
                    <a:pt x="531019" y="107156"/>
                  </a:lnTo>
                  <a:lnTo>
                    <a:pt x="445294" y="97631"/>
                  </a:lnTo>
                  <a:lnTo>
                    <a:pt x="354806" y="73818"/>
                  </a:lnTo>
                  <a:lnTo>
                    <a:pt x="242887" y="40481"/>
                  </a:lnTo>
                  <a:lnTo>
                    <a:pt x="147637" y="16668"/>
                  </a:lnTo>
                  <a:lnTo>
                    <a:pt x="90487" y="7143"/>
                  </a:lnTo>
                  <a:lnTo>
                    <a:pt x="45244" y="7143"/>
                  </a:lnTo>
                  <a:lnTo>
                    <a:pt x="0" y="0"/>
                  </a:lnTo>
                  <a:lnTo>
                    <a:pt x="42862" y="21431"/>
                  </a:lnTo>
                  <a:lnTo>
                    <a:pt x="90487" y="42862"/>
                  </a:lnTo>
                  <a:lnTo>
                    <a:pt x="138112" y="69056"/>
                  </a:lnTo>
                  <a:lnTo>
                    <a:pt x="185738" y="90487"/>
                  </a:lnTo>
                  <a:lnTo>
                    <a:pt x="235744" y="107156"/>
                  </a:lnTo>
                  <a:lnTo>
                    <a:pt x="278606" y="121444"/>
                  </a:lnTo>
                  <a:lnTo>
                    <a:pt x="345281" y="133350"/>
                  </a:lnTo>
                  <a:lnTo>
                    <a:pt x="402431" y="154781"/>
                  </a:lnTo>
                  <a:lnTo>
                    <a:pt x="464344" y="166687"/>
                  </a:lnTo>
                  <a:lnTo>
                    <a:pt x="538162" y="183355"/>
                  </a:lnTo>
                  <a:lnTo>
                    <a:pt x="654844" y="216693"/>
                  </a:lnTo>
                  <a:cubicBezTo>
                    <a:pt x="666750" y="219868"/>
                    <a:pt x="678656" y="230187"/>
                    <a:pt x="690562" y="233362"/>
                  </a:cubicBezTo>
                  <a:lnTo>
                    <a:pt x="728663" y="235743"/>
                  </a:lnTo>
                  <a:lnTo>
                    <a:pt x="804862" y="245268"/>
                  </a:lnTo>
                  <a:lnTo>
                    <a:pt x="926306" y="257175"/>
                  </a:lnTo>
                  <a:lnTo>
                    <a:pt x="1019175" y="259557"/>
                  </a:lnTo>
                  <a:lnTo>
                    <a:pt x="1138237" y="264318"/>
                  </a:lnTo>
                  <a:lnTo>
                    <a:pt x="1221584" y="271463"/>
                  </a:lnTo>
                  <a:lnTo>
                    <a:pt x="1335881" y="280988"/>
                  </a:lnTo>
                  <a:lnTo>
                    <a:pt x="1407319" y="297654"/>
                  </a:lnTo>
                  <a:lnTo>
                    <a:pt x="1462087" y="302418"/>
                  </a:lnTo>
                  <a:lnTo>
                    <a:pt x="1495425" y="314324"/>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 name="Freeform 160"/>
            <p:cNvSpPr/>
            <p:nvPr/>
          </p:nvSpPr>
          <p:spPr>
            <a:xfrm>
              <a:off x="4906553" y="4874675"/>
              <a:ext cx="3378666" cy="188752"/>
            </a:xfrm>
            <a:custGeom>
              <a:avLst/>
              <a:gdLst>
                <a:gd name="connsiteX0" fmla="*/ 3817144 w 3817144"/>
                <a:gd name="connsiteY0" fmla="*/ 202406 h 214312"/>
                <a:gd name="connsiteX1" fmla="*/ 3624263 w 3817144"/>
                <a:gd name="connsiteY1" fmla="*/ 209550 h 214312"/>
                <a:gd name="connsiteX2" fmla="*/ 3371850 w 3817144"/>
                <a:gd name="connsiteY2" fmla="*/ 204787 h 214312"/>
                <a:gd name="connsiteX3" fmla="*/ 3224213 w 3817144"/>
                <a:gd name="connsiteY3" fmla="*/ 204787 h 214312"/>
                <a:gd name="connsiteX4" fmla="*/ 2957513 w 3817144"/>
                <a:gd name="connsiteY4" fmla="*/ 204787 h 214312"/>
                <a:gd name="connsiteX5" fmla="*/ 2786063 w 3817144"/>
                <a:gd name="connsiteY5" fmla="*/ 200025 h 214312"/>
                <a:gd name="connsiteX6" fmla="*/ 2555081 w 3817144"/>
                <a:gd name="connsiteY6" fmla="*/ 204787 h 214312"/>
                <a:gd name="connsiteX7" fmla="*/ 2350294 w 3817144"/>
                <a:gd name="connsiteY7" fmla="*/ 211931 h 214312"/>
                <a:gd name="connsiteX8" fmla="*/ 2024063 w 3817144"/>
                <a:gd name="connsiteY8" fmla="*/ 211931 h 214312"/>
                <a:gd name="connsiteX9" fmla="*/ 1738313 w 3817144"/>
                <a:gd name="connsiteY9" fmla="*/ 211931 h 214312"/>
                <a:gd name="connsiteX10" fmla="*/ 1497806 w 3817144"/>
                <a:gd name="connsiteY10" fmla="*/ 214312 h 214312"/>
                <a:gd name="connsiteX11" fmla="*/ 1281113 w 3817144"/>
                <a:gd name="connsiteY11" fmla="*/ 200025 h 214312"/>
                <a:gd name="connsiteX12" fmla="*/ 1159669 w 3817144"/>
                <a:gd name="connsiteY12" fmla="*/ 188118 h 214312"/>
                <a:gd name="connsiteX13" fmla="*/ 1014413 w 3817144"/>
                <a:gd name="connsiteY13" fmla="*/ 147637 h 214312"/>
                <a:gd name="connsiteX14" fmla="*/ 873919 w 3817144"/>
                <a:gd name="connsiteY14" fmla="*/ 97631 h 214312"/>
                <a:gd name="connsiteX15" fmla="*/ 750094 w 3817144"/>
                <a:gd name="connsiteY15" fmla="*/ 80962 h 214312"/>
                <a:gd name="connsiteX16" fmla="*/ 573881 w 3817144"/>
                <a:gd name="connsiteY16" fmla="*/ 42862 h 214312"/>
                <a:gd name="connsiteX17" fmla="*/ 414338 w 3817144"/>
                <a:gd name="connsiteY17" fmla="*/ 23812 h 214312"/>
                <a:gd name="connsiteX18" fmla="*/ 319088 w 3817144"/>
                <a:gd name="connsiteY18" fmla="*/ 16668 h 214312"/>
                <a:gd name="connsiteX19" fmla="*/ 145256 w 3817144"/>
                <a:gd name="connsiteY19" fmla="*/ 2381 h 214312"/>
                <a:gd name="connsiteX20" fmla="*/ 0 w 3817144"/>
                <a:gd name="connsiteY20" fmla="*/ 0 h 214312"/>
                <a:gd name="connsiteX0" fmla="*/ 3829050 w 3829050"/>
                <a:gd name="connsiteY0" fmla="*/ 200024 h 214312"/>
                <a:gd name="connsiteX1" fmla="*/ 3624263 w 3829050"/>
                <a:gd name="connsiteY1" fmla="*/ 209550 h 214312"/>
                <a:gd name="connsiteX2" fmla="*/ 3371850 w 3829050"/>
                <a:gd name="connsiteY2" fmla="*/ 204787 h 214312"/>
                <a:gd name="connsiteX3" fmla="*/ 3224213 w 3829050"/>
                <a:gd name="connsiteY3" fmla="*/ 204787 h 214312"/>
                <a:gd name="connsiteX4" fmla="*/ 2957513 w 3829050"/>
                <a:gd name="connsiteY4" fmla="*/ 204787 h 214312"/>
                <a:gd name="connsiteX5" fmla="*/ 2786063 w 3829050"/>
                <a:gd name="connsiteY5" fmla="*/ 200025 h 214312"/>
                <a:gd name="connsiteX6" fmla="*/ 2555081 w 3829050"/>
                <a:gd name="connsiteY6" fmla="*/ 204787 h 214312"/>
                <a:gd name="connsiteX7" fmla="*/ 2350294 w 3829050"/>
                <a:gd name="connsiteY7" fmla="*/ 211931 h 214312"/>
                <a:gd name="connsiteX8" fmla="*/ 2024063 w 3829050"/>
                <a:gd name="connsiteY8" fmla="*/ 211931 h 214312"/>
                <a:gd name="connsiteX9" fmla="*/ 1738313 w 3829050"/>
                <a:gd name="connsiteY9" fmla="*/ 211931 h 214312"/>
                <a:gd name="connsiteX10" fmla="*/ 1497806 w 3829050"/>
                <a:gd name="connsiteY10" fmla="*/ 214312 h 214312"/>
                <a:gd name="connsiteX11" fmla="*/ 1281113 w 3829050"/>
                <a:gd name="connsiteY11" fmla="*/ 200025 h 214312"/>
                <a:gd name="connsiteX12" fmla="*/ 1159669 w 3829050"/>
                <a:gd name="connsiteY12" fmla="*/ 188118 h 214312"/>
                <a:gd name="connsiteX13" fmla="*/ 1014413 w 3829050"/>
                <a:gd name="connsiteY13" fmla="*/ 147637 h 214312"/>
                <a:gd name="connsiteX14" fmla="*/ 873919 w 3829050"/>
                <a:gd name="connsiteY14" fmla="*/ 97631 h 214312"/>
                <a:gd name="connsiteX15" fmla="*/ 750094 w 3829050"/>
                <a:gd name="connsiteY15" fmla="*/ 80962 h 214312"/>
                <a:gd name="connsiteX16" fmla="*/ 573881 w 3829050"/>
                <a:gd name="connsiteY16" fmla="*/ 42862 h 214312"/>
                <a:gd name="connsiteX17" fmla="*/ 414338 w 3829050"/>
                <a:gd name="connsiteY17" fmla="*/ 23812 h 214312"/>
                <a:gd name="connsiteX18" fmla="*/ 319088 w 3829050"/>
                <a:gd name="connsiteY18" fmla="*/ 16668 h 214312"/>
                <a:gd name="connsiteX19" fmla="*/ 145256 w 3829050"/>
                <a:gd name="connsiteY19" fmla="*/ 2381 h 214312"/>
                <a:gd name="connsiteX20" fmla="*/ 0 w 3829050"/>
                <a:gd name="connsiteY20" fmla="*/ 0 h 214312"/>
                <a:gd name="connsiteX0" fmla="*/ 3836194 w 3836194"/>
                <a:gd name="connsiteY0" fmla="*/ 200024 h 214312"/>
                <a:gd name="connsiteX1" fmla="*/ 3631407 w 3836194"/>
                <a:gd name="connsiteY1" fmla="*/ 209550 h 214312"/>
                <a:gd name="connsiteX2" fmla="*/ 3378994 w 3836194"/>
                <a:gd name="connsiteY2" fmla="*/ 204787 h 214312"/>
                <a:gd name="connsiteX3" fmla="*/ 3231357 w 3836194"/>
                <a:gd name="connsiteY3" fmla="*/ 204787 h 214312"/>
                <a:gd name="connsiteX4" fmla="*/ 2964657 w 3836194"/>
                <a:gd name="connsiteY4" fmla="*/ 204787 h 214312"/>
                <a:gd name="connsiteX5" fmla="*/ 2793207 w 3836194"/>
                <a:gd name="connsiteY5" fmla="*/ 200025 h 214312"/>
                <a:gd name="connsiteX6" fmla="*/ 2562225 w 3836194"/>
                <a:gd name="connsiteY6" fmla="*/ 204787 h 214312"/>
                <a:gd name="connsiteX7" fmla="*/ 2357438 w 3836194"/>
                <a:gd name="connsiteY7" fmla="*/ 211931 h 214312"/>
                <a:gd name="connsiteX8" fmla="*/ 2031207 w 3836194"/>
                <a:gd name="connsiteY8" fmla="*/ 211931 h 214312"/>
                <a:gd name="connsiteX9" fmla="*/ 1745457 w 3836194"/>
                <a:gd name="connsiteY9" fmla="*/ 211931 h 214312"/>
                <a:gd name="connsiteX10" fmla="*/ 1504950 w 3836194"/>
                <a:gd name="connsiteY10" fmla="*/ 214312 h 214312"/>
                <a:gd name="connsiteX11" fmla="*/ 1288257 w 3836194"/>
                <a:gd name="connsiteY11" fmla="*/ 200025 h 214312"/>
                <a:gd name="connsiteX12" fmla="*/ 1166813 w 3836194"/>
                <a:gd name="connsiteY12" fmla="*/ 188118 h 214312"/>
                <a:gd name="connsiteX13" fmla="*/ 1021557 w 3836194"/>
                <a:gd name="connsiteY13" fmla="*/ 147637 h 214312"/>
                <a:gd name="connsiteX14" fmla="*/ 881063 w 3836194"/>
                <a:gd name="connsiteY14" fmla="*/ 97631 h 214312"/>
                <a:gd name="connsiteX15" fmla="*/ 757238 w 3836194"/>
                <a:gd name="connsiteY15" fmla="*/ 80962 h 214312"/>
                <a:gd name="connsiteX16" fmla="*/ 581025 w 3836194"/>
                <a:gd name="connsiteY16" fmla="*/ 42862 h 214312"/>
                <a:gd name="connsiteX17" fmla="*/ 421482 w 3836194"/>
                <a:gd name="connsiteY17" fmla="*/ 23812 h 214312"/>
                <a:gd name="connsiteX18" fmla="*/ 326232 w 3836194"/>
                <a:gd name="connsiteY18" fmla="*/ 16668 h 214312"/>
                <a:gd name="connsiteX19" fmla="*/ 152400 w 3836194"/>
                <a:gd name="connsiteY19" fmla="*/ 2381 h 214312"/>
                <a:gd name="connsiteX20" fmla="*/ 0 w 3836194"/>
                <a:gd name="connsiteY20" fmla="*/ 0 h 21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36194" h="214312">
                  <a:moveTo>
                    <a:pt x="3836194" y="200024"/>
                  </a:moveTo>
                  <a:lnTo>
                    <a:pt x="3631407" y="209550"/>
                  </a:lnTo>
                  <a:lnTo>
                    <a:pt x="3378994" y="204787"/>
                  </a:lnTo>
                  <a:lnTo>
                    <a:pt x="3231357" y="204787"/>
                  </a:lnTo>
                  <a:lnTo>
                    <a:pt x="2964657" y="204787"/>
                  </a:lnTo>
                  <a:lnTo>
                    <a:pt x="2793207" y="200025"/>
                  </a:lnTo>
                  <a:lnTo>
                    <a:pt x="2562225" y="204787"/>
                  </a:lnTo>
                  <a:lnTo>
                    <a:pt x="2357438" y="211931"/>
                  </a:lnTo>
                  <a:lnTo>
                    <a:pt x="2031207" y="211931"/>
                  </a:lnTo>
                  <a:lnTo>
                    <a:pt x="1745457" y="211931"/>
                  </a:lnTo>
                  <a:lnTo>
                    <a:pt x="1504950" y="214312"/>
                  </a:lnTo>
                  <a:lnTo>
                    <a:pt x="1288257" y="200025"/>
                  </a:lnTo>
                  <a:lnTo>
                    <a:pt x="1166813" y="188118"/>
                  </a:lnTo>
                  <a:lnTo>
                    <a:pt x="1021557" y="147637"/>
                  </a:lnTo>
                  <a:lnTo>
                    <a:pt x="881063" y="97631"/>
                  </a:lnTo>
                  <a:lnTo>
                    <a:pt x="757238" y="80962"/>
                  </a:lnTo>
                  <a:lnTo>
                    <a:pt x="581025" y="42862"/>
                  </a:lnTo>
                  <a:lnTo>
                    <a:pt x="421482" y="23812"/>
                  </a:lnTo>
                  <a:lnTo>
                    <a:pt x="326232" y="16668"/>
                  </a:lnTo>
                  <a:lnTo>
                    <a:pt x="152400" y="2381"/>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161"/>
            <p:cNvSpPr/>
            <p:nvPr/>
          </p:nvSpPr>
          <p:spPr>
            <a:xfrm>
              <a:off x="1006990" y="6077771"/>
              <a:ext cx="7283275" cy="521320"/>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9427 w 8326839"/>
                <a:gd name="connsiteY4"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9427 w 8326839"/>
                <a:gd name="connsiteY5"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9427 w 8326839"/>
                <a:gd name="connsiteY6" fmla="*/ 179109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18854 w 8326839"/>
                <a:gd name="connsiteY6" fmla="*/ 235670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699234 w 8326839"/>
                <a:gd name="connsiteY4" fmla="*/ 371402 h 1421165"/>
                <a:gd name="connsiteX5" fmla="*/ 2189720 w 8326839"/>
                <a:gd name="connsiteY5" fmla="*/ 369413 h 1421165"/>
                <a:gd name="connsiteX6" fmla="*/ 18854 w 8326839"/>
                <a:gd name="connsiteY6" fmla="*/ 235670 h 1421165"/>
                <a:gd name="connsiteX0" fmla="*/ 18854 w 8342723"/>
                <a:gd name="connsiteY0" fmla="*/ 0 h 1185495"/>
                <a:gd name="connsiteX1" fmla="*/ 0 w 8342723"/>
                <a:gd name="connsiteY1" fmla="*/ 1168924 h 1185495"/>
                <a:gd name="connsiteX2" fmla="*/ 8326839 w 8342723"/>
                <a:gd name="connsiteY2" fmla="*/ 1185495 h 1185495"/>
                <a:gd name="connsiteX3" fmla="*/ 8342723 w 8342723"/>
                <a:gd name="connsiteY3" fmla="*/ 0 h 1185495"/>
                <a:gd name="connsiteX4" fmla="*/ 3699234 w 8342723"/>
                <a:gd name="connsiteY4" fmla="*/ 135732 h 1185495"/>
                <a:gd name="connsiteX5" fmla="*/ 2189720 w 8342723"/>
                <a:gd name="connsiteY5" fmla="*/ 133743 h 1185495"/>
                <a:gd name="connsiteX6" fmla="*/ 18854 w 8342723"/>
                <a:gd name="connsiteY6" fmla="*/ 0 h 1185495"/>
                <a:gd name="connsiteX0" fmla="*/ 119 w 8323988"/>
                <a:gd name="connsiteY0" fmla="*/ 0 h 1200097"/>
                <a:gd name="connsiteX1" fmla="*/ 54002 w 8323988"/>
                <a:gd name="connsiteY1" fmla="*/ 1200097 h 1200097"/>
                <a:gd name="connsiteX2" fmla="*/ 8308104 w 8323988"/>
                <a:gd name="connsiteY2" fmla="*/ 1185495 h 1200097"/>
                <a:gd name="connsiteX3" fmla="*/ 8323988 w 8323988"/>
                <a:gd name="connsiteY3" fmla="*/ 0 h 1200097"/>
                <a:gd name="connsiteX4" fmla="*/ 3680499 w 8323988"/>
                <a:gd name="connsiteY4" fmla="*/ 135732 h 1200097"/>
                <a:gd name="connsiteX5" fmla="*/ 2170985 w 8323988"/>
                <a:gd name="connsiteY5" fmla="*/ 133743 h 1200097"/>
                <a:gd name="connsiteX6" fmla="*/ 119 w 8323988"/>
                <a:gd name="connsiteY6" fmla="*/ 0 h 1200097"/>
                <a:gd name="connsiteX0" fmla="*/ 239 w 8292935"/>
                <a:gd name="connsiteY0" fmla="*/ 20782 h 1200097"/>
                <a:gd name="connsiteX1" fmla="*/ 22949 w 8292935"/>
                <a:gd name="connsiteY1" fmla="*/ 1200097 h 1200097"/>
                <a:gd name="connsiteX2" fmla="*/ 8277051 w 8292935"/>
                <a:gd name="connsiteY2" fmla="*/ 1185495 h 1200097"/>
                <a:gd name="connsiteX3" fmla="*/ 8292935 w 8292935"/>
                <a:gd name="connsiteY3" fmla="*/ 0 h 1200097"/>
                <a:gd name="connsiteX4" fmla="*/ 3649446 w 8292935"/>
                <a:gd name="connsiteY4" fmla="*/ 135732 h 1200097"/>
                <a:gd name="connsiteX5" fmla="*/ 2139932 w 8292935"/>
                <a:gd name="connsiteY5" fmla="*/ 133743 h 1200097"/>
                <a:gd name="connsiteX6" fmla="*/ 239 w 8292935"/>
                <a:gd name="connsiteY6" fmla="*/ 20782 h 1200097"/>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3649446 w 8282544"/>
                <a:gd name="connsiteY4" fmla="*/ 146123 h 1210488"/>
                <a:gd name="connsiteX5" fmla="*/ 2139932 w 8282544"/>
                <a:gd name="connsiteY5" fmla="*/ 144134 h 1210488"/>
                <a:gd name="connsiteX6" fmla="*/ 239 w 8282544"/>
                <a:gd name="connsiteY6" fmla="*/ 31173 h 1210488"/>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3649446 w 8282544"/>
                <a:gd name="connsiteY4" fmla="*/ 146123 h 1210488"/>
                <a:gd name="connsiteX5" fmla="*/ 2410096 w 8282544"/>
                <a:gd name="connsiteY5" fmla="*/ 694852 h 1210488"/>
                <a:gd name="connsiteX6" fmla="*/ 239 w 8282544"/>
                <a:gd name="connsiteY6" fmla="*/ 31173 h 1210488"/>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4356028 w 8282544"/>
                <a:gd name="connsiteY4" fmla="*/ 821532 h 1210488"/>
                <a:gd name="connsiteX5" fmla="*/ 2410096 w 8282544"/>
                <a:gd name="connsiteY5" fmla="*/ 694852 h 1210488"/>
                <a:gd name="connsiteX6" fmla="*/ 239 w 8282544"/>
                <a:gd name="connsiteY6" fmla="*/ 31173 h 1210488"/>
                <a:gd name="connsiteX0" fmla="*/ 239 w 8277051"/>
                <a:gd name="connsiteY0" fmla="*/ 0 h 1179315"/>
                <a:gd name="connsiteX1" fmla="*/ 22949 w 8277051"/>
                <a:gd name="connsiteY1" fmla="*/ 1179315 h 1179315"/>
                <a:gd name="connsiteX2" fmla="*/ 8277051 w 8277051"/>
                <a:gd name="connsiteY2" fmla="*/ 1164713 h 1179315"/>
                <a:gd name="connsiteX3" fmla="*/ 8230589 w 8277051"/>
                <a:gd name="connsiteY3" fmla="*/ 529936 h 1179315"/>
                <a:gd name="connsiteX4" fmla="*/ 4356028 w 8277051"/>
                <a:gd name="connsiteY4" fmla="*/ 790359 h 1179315"/>
                <a:gd name="connsiteX5" fmla="*/ 2410096 w 8277051"/>
                <a:gd name="connsiteY5" fmla="*/ 663679 h 1179315"/>
                <a:gd name="connsiteX6" fmla="*/ 239 w 8277051"/>
                <a:gd name="connsiteY6" fmla="*/ 0 h 1179315"/>
                <a:gd name="connsiteX0" fmla="*/ 239 w 8277051"/>
                <a:gd name="connsiteY0" fmla="*/ 0 h 1179315"/>
                <a:gd name="connsiteX1" fmla="*/ 22949 w 8277051"/>
                <a:gd name="connsiteY1" fmla="*/ 1179315 h 1179315"/>
                <a:gd name="connsiteX2" fmla="*/ 8277051 w 8277051"/>
                <a:gd name="connsiteY2" fmla="*/ 1164713 h 1179315"/>
                <a:gd name="connsiteX3" fmla="*/ 8230589 w 8277051"/>
                <a:gd name="connsiteY3" fmla="*/ 529936 h 1179315"/>
                <a:gd name="connsiteX4" fmla="*/ 4356028 w 8277051"/>
                <a:gd name="connsiteY4" fmla="*/ 790359 h 1179315"/>
                <a:gd name="connsiteX5" fmla="*/ 2462050 w 8277051"/>
                <a:gd name="connsiteY5" fmla="*/ 1058533 h 1179315"/>
                <a:gd name="connsiteX6" fmla="*/ 239 w 8277051"/>
                <a:gd name="connsiteY6" fmla="*/ 0 h 1179315"/>
                <a:gd name="connsiteX0" fmla="*/ 766999 w 8254102"/>
                <a:gd name="connsiteY0" fmla="*/ 457201 h 649379"/>
                <a:gd name="connsiteX1" fmla="*/ 0 w 8254102"/>
                <a:gd name="connsiteY1" fmla="*/ 649379 h 649379"/>
                <a:gd name="connsiteX2" fmla="*/ 8254102 w 8254102"/>
                <a:gd name="connsiteY2" fmla="*/ 634777 h 649379"/>
                <a:gd name="connsiteX3" fmla="*/ 8207640 w 8254102"/>
                <a:gd name="connsiteY3" fmla="*/ 0 h 649379"/>
                <a:gd name="connsiteX4" fmla="*/ 4333079 w 8254102"/>
                <a:gd name="connsiteY4" fmla="*/ 260423 h 649379"/>
                <a:gd name="connsiteX5" fmla="*/ 2439101 w 8254102"/>
                <a:gd name="connsiteY5" fmla="*/ 528597 h 649379"/>
                <a:gd name="connsiteX6" fmla="*/ 766999 w 8254102"/>
                <a:gd name="connsiteY6" fmla="*/ 457201 h 649379"/>
                <a:gd name="connsiteX0" fmla="*/ 766999 w 8254102"/>
                <a:gd name="connsiteY0" fmla="*/ 457201 h 649379"/>
                <a:gd name="connsiteX1" fmla="*/ 0 w 8254102"/>
                <a:gd name="connsiteY1" fmla="*/ 649379 h 649379"/>
                <a:gd name="connsiteX2" fmla="*/ 8254102 w 8254102"/>
                <a:gd name="connsiteY2" fmla="*/ 634777 h 649379"/>
                <a:gd name="connsiteX3" fmla="*/ 8207640 w 8254102"/>
                <a:gd name="connsiteY3" fmla="*/ 0 h 649379"/>
                <a:gd name="connsiteX4" fmla="*/ 4333079 w 8254102"/>
                <a:gd name="connsiteY4" fmla="*/ 260423 h 649379"/>
                <a:gd name="connsiteX5" fmla="*/ 2439101 w 8254102"/>
                <a:gd name="connsiteY5" fmla="*/ 528597 h 649379"/>
                <a:gd name="connsiteX6" fmla="*/ 766999 w 8254102"/>
                <a:gd name="connsiteY6" fmla="*/ 457201 h 649379"/>
                <a:gd name="connsiteX0" fmla="*/ 766999 w 8273152"/>
                <a:gd name="connsiteY0" fmla="*/ 457201 h 649379"/>
                <a:gd name="connsiteX1" fmla="*/ 0 w 8273152"/>
                <a:gd name="connsiteY1" fmla="*/ 649379 h 649379"/>
                <a:gd name="connsiteX2" fmla="*/ 8273152 w 8273152"/>
                <a:gd name="connsiteY2" fmla="*/ 610965 h 649379"/>
                <a:gd name="connsiteX3" fmla="*/ 8207640 w 8273152"/>
                <a:gd name="connsiteY3" fmla="*/ 0 h 649379"/>
                <a:gd name="connsiteX4" fmla="*/ 4333079 w 8273152"/>
                <a:gd name="connsiteY4" fmla="*/ 260423 h 649379"/>
                <a:gd name="connsiteX5" fmla="*/ 2439101 w 8273152"/>
                <a:gd name="connsiteY5" fmla="*/ 528597 h 649379"/>
                <a:gd name="connsiteX6" fmla="*/ 766999 w 8273152"/>
                <a:gd name="connsiteY6" fmla="*/ 457201 h 649379"/>
                <a:gd name="connsiteX0" fmla="*/ 766999 w 8274315"/>
                <a:gd name="connsiteY0" fmla="*/ 457201 h 649379"/>
                <a:gd name="connsiteX1" fmla="*/ 0 w 8274315"/>
                <a:gd name="connsiteY1" fmla="*/ 649379 h 649379"/>
                <a:gd name="connsiteX2" fmla="*/ 8273152 w 8274315"/>
                <a:gd name="connsiteY2" fmla="*/ 610965 h 649379"/>
                <a:gd name="connsiteX3" fmla="*/ 8274315 w 8274315"/>
                <a:gd name="connsiteY3" fmla="*/ 0 h 649379"/>
                <a:gd name="connsiteX4" fmla="*/ 4333079 w 8274315"/>
                <a:gd name="connsiteY4" fmla="*/ 260423 h 649379"/>
                <a:gd name="connsiteX5" fmla="*/ 2439101 w 8274315"/>
                <a:gd name="connsiteY5" fmla="*/ 528597 h 649379"/>
                <a:gd name="connsiteX6" fmla="*/ 766999 w 8274315"/>
                <a:gd name="connsiteY6" fmla="*/ 457201 h 649379"/>
                <a:gd name="connsiteX0" fmla="*/ 800337 w 8307653"/>
                <a:gd name="connsiteY0" fmla="*/ 457201 h 610965"/>
                <a:gd name="connsiteX1" fmla="*/ 0 w 8307653"/>
                <a:gd name="connsiteY1" fmla="*/ 577941 h 610965"/>
                <a:gd name="connsiteX2" fmla="*/ 8306490 w 8307653"/>
                <a:gd name="connsiteY2" fmla="*/ 610965 h 610965"/>
                <a:gd name="connsiteX3" fmla="*/ 8307653 w 8307653"/>
                <a:gd name="connsiteY3" fmla="*/ 0 h 610965"/>
                <a:gd name="connsiteX4" fmla="*/ 4366417 w 8307653"/>
                <a:gd name="connsiteY4" fmla="*/ 260423 h 610965"/>
                <a:gd name="connsiteX5" fmla="*/ 2472439 w 8307653"/>
                <a:gd name="connsiteY5" fmla="*/ 528597 h 610965"/>
                <a:gd name="connsiteX6" fmla="*/ 800337 w 8307653"/>
                <a:gd name="connsiteY6" fmla="*/ 457201 h 610965"/>
                <a:gd name="connsiteX0" fmla="*/ 800337 w 8306492"/>
                <a:gd name="connsiteY0" fmla="*/ 457201 h 610965"/>
                <a:gd name="connsiteX1" fmla="*/ 0 w 8306492"/>
                <a:gd name="connsiteY1" fmla="*/ 577941 h 610965"/>
                <a:gd name="connsiteX2" fmla="*/ 8306490 w 8306492"/>
                <a:gd name="connsiteY2" fmla="*/ 610965 h 610965"/>
                <a:gd name="connsiteX3" fmla="*/ 8269553 w 8306492"/>
                <a:gd name="connsiteY3" fmla="*/ 0 h 610965"/>
                <a:gd name="connsiteX4" fmla="*/ 4366417 w 8306492"/>
                <a:gd name="connsiteY4" fmla="*/ 260423 h 610965"/>
                <a:gd name="connsiteX5" fmla="*/ 2472439 w 8306492"/>
                <a:gd name="connsiteY5" fmla="*/ 528597 h 610965"/>
                <a:gd name="connsiteX6" fmla="*/ 800337 w 8306492"/>
                <a:gd name="connsiteY6" fmla="*/ 457201 h 610965"/>
                <a:gd name="connsiteX0" fmla="*/ 800337 w 8269553"/>
                <a:gd name="connsiteY0" fmla="*/ 457201 h 591915"/>
                <a:gd name="connsiteX1" fmla="*/ 0 w 8269553"/>
                <a:gd name="connsiteY1" fmla="*/ 577941 h 591915"/>
                <a:gd name="connsiteX2" fmla="*/ 8263627 w 8269553"/>
                <a:gd name="connsiteY2" fmla="*/ 591915 h 591915"/>
                <a:gd name="connsiteX3" fmla="*/ 8269553 w 8269553"/>
                <a:gd name="connsiteY3" fmla="*/ 0 h 591915"/>
                <a:gd name="connsiteX4" fmla="*/ 4366417 w 8269553"/>
                <a:gd name="connsiteY4" fmla="*/ 260423 h 591915"/>
                <a:gd name="connsiteX5" fmla="*/ 2472439 w 8269553"/>
                <a:gd name="connsiteY5" fmla="*/ 528597 h 591915"/>
                <a:gd name="connsiteX6" fmla="*/ 800337 w 8269553"/>
                <a:gd name="connsiteY6" fmla="*/ 457201 h 59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9553" h="591915">
                  <a:moveTo>
                    <a:pt x="800337" y="457201"/>
                  </a:moveTo>
                  <a:cubicBezTo>
                    <a:pt x="433513" y="512405"/>
                    <a:pt x="3142" y="169446"/>
                    <a:pt x="0" y="577941"/>
                  </a:cubicBezTo>
                  <a:lnTo>
                    <a:pt x="8263627" y="591915"/>
                  </a:lnTo>
                  <a:cubicBezTo>
                    <a:pt x="8264015" y="388260"/>
                    <a:pt x="8269165" y="203655"/>
                    <a:pt x="8269553" y="0"/>
                  </a:cubicBezTo>
                  <a:lnTo>
                    <a:pt x="4366417" y="260423"/>
                  </a:lnTo>
                  <a:lnTo>
                    <a:pt x="2472439" y="528597"/>
                  </a:lnTo>
                  <a:lnTo>
                    <a:pt x="800337" y="457201"/>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63" name="Freeform 162"/>
            <p:cNvSpPr/>
            <p:nvPr/>
          </p:nvSpPr>
          <p:spPr>
            <a:xfrm rot="20720568">
              <a:off x="2573200" y="5738486"/>
              <a:ext cx="1134837" cy="81600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96640 h 964630"/>
                <a:gd name="connsiteX1" fmla="*/ 405864 w 1020603"/>
                <a:gd name="connsiteY1" fmla="*/ 201813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020603"/>
                <a:gd name="connsiteY0" fmla="*/ 696640 h 964630"/>
                <a:gd name="connsiteX1" fmla="*/ 324913 w 1020603"/>
                <a:gd name="connsiteY1" fmla="*/ 210176 h 964630"/>
                <a:gd name="connsiteX2" fmla="*/ 504283 w 1020603"/>
                <a:gd name="connsiteY2" fmla="*/ 2576 h 964630"/>
                <a:gd name="connsiteX3" fmla="*/ 637266 w 1020603"/>
                <a:gd name="connsiteY3" fmla="*/ 96425 h 964630"/>
                <a:gd name="connsiteX4" fmla="*/ 1020603 w 1020603"/>
                <a:gd name="connsiteY4" fmla="*/ 964630 h 964630"/>
                <a:gd name="connsiteX5" fmla="*/ 0 w 1020603"/>
                <a:gd name="connsiteY5" fmla="*/ 696640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26507"/>
                <a:gd name="connsiteY0" fmla="*/ 875694 h 964630"/>
                <a:gd name="connsiteX1" fmla="*/ 430817 w 1126507"/>
                <a:gd name="connsiteY1" fmla="*/ 210176 h 964630"/>
                <a:gd name="connsiteX2" fmla="*/ 610187 w 1126507"/>
                <a:gd name="connsiteY2" fmla="*/ 2576 h 964630"/>
                <a:gd name="connsiteX3" fmla="*/ 743170 w 1126507"/>
                <a:gd name="connsiteY3" fmla="*/ 96425 h 964630"/>
                <a:gd name="connsiteX4" fmla="*/ 1126507 w 1126507"/>
                <a:gd name="connsiteY4" fmla="*/ 964630 h 964630"/>
                <a:gd name="connsiteX5" fmla="*/ 0 w 1126507"/>
                <a:gd name="connsiteY5" fmla="*/ 875694 h 964630"/>
                <a:gd name="connsiteX0" fmla="*/ 0 w 1162987"/>
                <a:gd name="connsiteY0" fmla="*/ 866154 h 964630"/>
                <a:gd name="connsiteX1" fmla="*/ 467297 w 1162987"/>
                <a:gd name="connsiteY1" fmla="*/ 210176 h 964630"/>
                <a:gd name="connsiteX2" fmla="*/ 646667 w 1162987"/>
                <a:gd name="connsiteY2" fmla="*/ 2576 h 964630"/>
                <a:gd name="connsiteX3" fmla="*/ 779650 w 1162987"/>
                <a:gd name="connsiteY3" fmla="*/ 96425 h 964630"/>
                <a:gd name="connsiteX4" fmla="*/ 1162987 w 1162987"/>
                <a:gd name="connsiteY4" fmla="*/ 964630 h 964630"/>
                <a:gd name="connsiteX5" fmla="*/ 0 w 1162987"/>
                <a:gd name="connsiteY5" fmla="*/ 866154 h 964630"/>
                <a:gd name="connsiteX0" fmla="*/ 0 w 1199888"/>
                <a:gd name="connsiteY0" fmla="*/ 866154 h 935306"/>
                <a:gd name="connsiteX1" fmla="*/ 467297 w 1199888"/>
                <a:gd name="connsiteY1" fmla="*/ 210176 h 935306"/>
                <a:gd name="connsiteX2" fmla="*/ 646667 w 1199888"/>
                <a:gd name="connsiteY2" fmla="*/ 2576 h 935306"/>
                <a:gd name="connsiteX3" fmla="*/ 779650 w 1199888"/>
                <a:gd name="connsiteY3" fmla="*/ 96425 h 935306"/>
                <a:gd name="connsiteX4" fmla="*/ 1199888 w 1199888"/>
                <a:gd name="connsiteY4" fmla="*/ 935306 h 935306"/>
                <a:gd name="connsiteX5" fmla="*/ 0 w 1199888"/>
                <a:gd name="connsiteY5" fmla="*/ 866154 h 935306"/>
                <a:gd name="connsiteX0" fmla="*/ 0 w 1199888"/>
                <a:gd name="connsiteY0" fmla="*/ 848624 h 917776"/>
                <a:gd name="connsiteX1" fmla="*/ 467297 w 1199888"/>
                <a:gd name="connsiteY1" fmla="*/ 192646 h 917776"/>
                <a:gd name="connsiteX2" fmla="*/ 637125 w 1199888"/>
                <a:gd name="connsiteY2" fmla="*/ 21527 h 917776"/>
                <a:gd name="connsiteX3" fmla="*/ 779650 w 1199888"/>
                <a:gd name="connsiteY3" fmla="*/ 78895 h 917776"/>
                <a:gd name="connsiteX4" fmla="*/ 1199888 w 1199888"/>
                <a:gd name="connsiteY4" fmla="*/ 917776 h 917776"/>
                <a:gd name="connsiteX5" fmla="*/ 0 w 1199888"/>
                <a:gd name="connsiteY5" fmla="*/ 848624 h 917776"/>
                <a:gd name="connsiteX0" fmla="*/ 0 w 1252644"/>
                <a:gd name="connsiteY0" fmla="*/ 864057 h 917776"/>
                <a:gd name="connsiteX1" fmla="*/ 520053 w 1252644"/>
                <a:gd name="connsiteY1" fmla="*/ 192646 h 917776"/>
                <a:gd name="connsiteX2" fmla="*/ 689881 w 1252644"/>
                <a:gd name="connsiteY2" fmla="*/ 21527 h 917776"/>
                <a:gd name="connsiteX3" fmla="*/ 832406 w 1252644"/>
                <a:gd name="connsiteY3" fmla="*/ 78895 h 917776"/>
                <a:gd name="connsiteX4" fmla="*/ 1252644 w 1252644"/>
                <a:gd name="connsiteY4" fmla="*/ 917776 h 917776"/>
                <a:gd name="connsiteX5" fmla="*/ 0 w 1252644"/>
                <a:gd name="connsiteY5" fmla="*/ 864057 h 917776"/>
                <a:gd name="connsiteX0" fmla="*/ 0 w 1240718"/>
                <a:gd name="connsiteY0" fmla="*/ 864057 h 963376"/>
                <a:gd name="connsiteX1" fmla="*/ 520053 w 1240718"/>
                <a:gd name="connsiteY1" fmla="*/ 192646 h 963376"/>
                <a:gd name="connsiteX2" fmla="*/ 689881 w 1240718"/>
                <a:gd name="connsiteY2" fmla="*/ 21527 h 963376"/>
                <a:gd name="connsiteX3" fmla="*/ 832406 w 1240718"/>
                <a:gd name="connsiteY3" fmla="*/ 78895 h 963376"/>
                <a:gd name="connsiteX4" fmla="*/ 1240718 w 1240718"/>
                <a:gd name="connsiteY4" fmla="*/ 963376 h 963376"/>
                <a:gd name="connsiteX5" fmla="*/ 0 w 1240718"/>
                <a:gd name="connsiteY5" fmla="*/ 864057 h 963376"/>
                <a:gd name="connsiteX0" fmla="*/ 0 w 1240718"/>
                <a:gd name="connsiteY0" fmla="*/ 864057 h 1012501"/>
                <a:gd name="connsiteX1" fmla="*/ 520053 w 1240718"/>
                <a:gd name="connsiteY1" fmla="*/ 192646 h 1012501"/>
                <a:gd name="connsiteX2" fmla="*/ 689881 w 1240718"/>
                <a:gd name="connsiteY2" fmla="*/ 21527 h 1012501"/>
                <a:gd name="connsiteX3" fmla="*/ 832406 w 1240718"/>
                <a:gd name="connsiteY3" fmla="*/ 78895 h 1012501"/>
                <a:gd name="connsiteX4" fmla="*/ 1240718 w 1240718"/>
                <a:gd name="connsiteY4" fmla="*/ 963376 h 1012501"/>
                <a:gd name="connsiteX5" fmla="*/ 692677 w 1240718"/>
                <a:gd name="connsiteY5" fmla="*/ 892186 h 1012501"/>
                <a:gd name="connsiteX6" fmla="*/ 0 w 1240718"/>
                <a:gd name="connsiteY6" fmla="*/ 864057 h 1012501"/>
                <a:gd name="connsiteX0" fmla="*/ 0 w 1240718"/>
                <a:gd name="connsiteY0" fmla="*/ 859359 h 1007803"/>
                <a:gd name="connsiteX1" fmla="*/ 520053 w 1240718"/>
                <a:gd name="connsiteY1" fmla="*/ 187948 h 1007803"/>
                <a:gd name="connsiteX2" fmla="*/ 689881 w 1240718"/>
                <a:gd name="connsiteY2" fmla="*/ 16829 h 1007803"/>
                <a:gd name="connsiteX3" fmla="*/ 872172 w 1240718"/>
                <a:gd name="connsiteY3" fmla="*/ 82136 h 1007803"/>
                <a:gd name="connsiteX4" fmla="*/ 1240718 w 1240718"/>
                <a:gd name="connsiteY4" fmla="*/ 958678 h 1007803"/>
                <a:gd name="connsiteX5" fmla="*/ 692677 w 1240718"/>
                <a:gd name="connsiteY5" fmla="*/ 887488 h 1007803"/>
                <a:gd name="connsiteX6" fmla="*/ 0 w 1240718"/>
                <a:gd name="connsiteY6" fmla="*/ 859359 h 1007803"/>
                <a:gd name="connsiteX0" fmla="*/ 0 w 1240718"/>
                <a:gd name="connsiteY0" fmla="*/ 842530 h 990974"/>
                <a:gd name="connsiteX1" fmla="*/ 520053 w 1240718"/>
                <a:gd name="connsiteY1" fmla="*/ 171119 h 990974"/>
                <a:gd name="connsiteX2" fmla="*/ 689881 w 1240718"/>
                <a:gd name="connsiteY2" fmla="*/ 0 h 990974"/>
                <a:gd name="connsiteX3" fmla="*/ 872172 w 1240718"/>
                <a:gd name="connsiteY3" fmla="*/ 65307 h 990974"/>
                <a:gd name="connsiteX4" fmla="*/ 1240718 w 1240718"/>
                <a:gd name="connsiteY4" fmla="*/ 941849 h 990974"/>
                <a:gd name="connsiteX5" fmla="*/ 692677 w 1240718"/>
                <a:gd name="connsiteY5" fmla="*/ 870659 h 990974"/>
                <a:gd name="connsiteX6" fmla="*/ 0 w 1240718"/>
                <a:gd name="connsiteY6" fmla="*/ 842530 h 990974"/>
                <a:gd name="connsiteX0" fmla="*/ 0 w 1223032"/>
                <a:gd name="connsiteY0" fmla="*/ 842530 h 933787"/>
                <a:gd name="connsiteX1" fmla="*/ 520053 w 1223032"/>
                <a:gd name="connsiteY1" fmla="*/ 171119 h 933787"/>
                <a:gd name="connsiteX2" fmla="*/ 689881 w 1223032"/>
                <a:gd name="connsiteY2" fmla="*/ 0 h 933787"/>
                <a:gd name="connsiteX3" fmla="*/ 872172 w 1223032"/>
                <a:gd name="connsiteY3" fmla="*/ 65307 h 933787"/>
                <a:gd name="connsiteX4" fmla="*/ 1223032 w 1223032"/>
                <a:gd name="connsiteY4" fmla="*/ 868306 h 933787"/>
                <a:gd name="connsiteX5" fmla="*/ 692677 w 1223032"/>
                <a:gd name="connsiteY5" fmla="*/ 870659 h 933787"/>
                <a:gd name="connsiteX6" fmla="*/ 0 w 1223032"/>
                <a:gd name="connsiteY6" fmla="*/ 842530 h 93378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23032"/>
                <a:gd name="connsiteY0" fmla="*/ 842530 h 899017"/>
                <a:gd name="connsiteX1" fmla="*/ 520053 w 1223032"/>
                <a:gd name="connsiteY1" fmla="*/ 171119 h 899017"/>
                <a:gd name="connsiteX2" fmla="*/ 689881 w 1223032"/>
                <a:gd name="connsiteY2" fmla="*/ 0 h 899017"/>
                <a:gd name="connsiteX3" fmla="*/ 872172 w 1223032"/>
                <a:gd name="connsiteY3" fmla="*/ 65307 h 899017"/>
                <a:gd name="connsiteX4" fmla="*/ 1223032 w 1223032"/>
                <a:gd name="connsiteY4" fmla="*/ 868306 h 899017"/>
                <a:gd name="connsiteX5" fmla="*/ 692677 w 1223032"/>
                <a:gd name="connsiteY5" fmla="*/ 870659 h 899017"/>
                <a:gd name="connsiteX6" fmla="*/ 0 w 1223032"/>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3640"/>
                <a:gd name="connsiteY0" fmla="*/ 842530 h 899017"/>
                <a:gd name="connsiteX1" fmla="*/ 520053 w 1213640"/>
                <a:gd name="connsiteY1" fmla="*/ 171119 h 899017"/>
                <a:gd name="connsiteX2" fmla="*/ 689881 w 1213640"/>
                <a:gd name="connsiteY2" fmla="*/ 0 h 899017"/>
                <a:gd name="connsiteX3" fmla="*/ 872172 w 1213640"/>
                <a:gd name="connsiteY3" fmla="*/ 65307 h 899017"/>
                <a:gd name="connsiteX4" fmla="*/ 1213640 w 1213640"/>
                <a:gd name="connsiteY4" fmla="*/ 828929 h 899017"/>
                <a:gd name="connsiteX5" fmla="*/ 692677 w 1213640"/>
                <a:gd name="connsiteY5" fmla="*/ 870659 h 899017"/>
                <a:gd name="connsiteX6" fmla="*/ 0 w 1213640"/>
                <a:gd name="connsiteY6" fmla="*/ 842530 h 899017"/>
                <a:gd name="connsiteX0" fmla="*/ 0 w 1210626"/>
                <a:gd name="connsiteY0" fmla="*/ 831012 h 891256"/>
                <a:gd name="connsiteX1" fmla="*/ 517039 w 1210626"/>
                <a:gd name="connsiteY1" fmla="*/ 171119 h 891256"/>
                <a:gd name="connsiteX2" fmla="*/ 686867 w 1210626"/>
                <a:gd name="connsiteY2" fmla="*/ 0 h 891256"/>
                <a:gd name="connsiteX3" fmla="*/ 869158 w 1210626"/>
                <a:gd name="connsiteY3" fmla="*/ 65307 h 891256"/>
                <a:gd name="connsiteX4" fmla="*/ 1210626 w 1210626"/>
                <a:gd name="connsiteY4" fmla="*/ 828929 h 891256"/>
                <a:gd name="connsiteX5" fmla="*/ 689663 w 1210626"/>
                <a:gd name="connsiteY5" fmla="*/ 870659 h 891256"/>
                <a:gd name="connsiteX6" fmla="*/ 0 w 1210626"/>
                <a:gd name="connsiteY6" fmla="*/ 831012 h 891256"/>
                <a:gd name="connsiteX0" fmla="*/ 0 w 1231750"/>
                <a:gd name="connsiteY0" fmla="*/ 831012 h 891256"/>
                <a:gd name="connsiteX1" fmla="*/ 517039 w 1231750"/>
                <a:gd name="connsiteY1" fmla="*/ 171119 h 891256"/>
                <a:gd name="connsiteX2" fmla="*/ 686867 w 1231750"/>
                <a:gd name="connsiteY2" fmla="*/ 0 h 891256"/>
                <a:gd name="connsiteX3" fmla="*/ 869158 w 1231750"/>
                <a:gd name="connsiteY3" fmla="*/ 65307 h 891256"/>
                <a:gd name="connsiteX4" fmla="*/ 1231750 w 1231750"/>
                <a:gd name="connsiteY4" fmla="*/ 851684 h 891256"/>
                <a:gd name="connsiteX5" fmla="*/ 689663 w 1231750"/>
                <a:gd name="connsiteY5" fmla="*/ 870659 h 891256"/>
                <a:gd name="connsiteX6" fmla="*/ 0 w 1231750"/>
                <a:gd name="connsiteY6" fmla="*/ 831012 h 891256"/>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31012 h 879155"/>
                <a:gd name="connsiteX1" fmla="*/ 517039 w 1231750"/>
                <a:gd name="connsiteY1" fmla="*/ 171119 h 879155"/>
                <a:gd name="connsiteX2" fmla="*/ 686867 w 1231750"/>
                <a:gd name="connsiteY2" fmla="*/ 0 h 879155"/>
                <a:gd name="connsiteX3" fmla="*/ 869158 w 1231750"/>
                <a:gd name="connsiteY3" fmla="*/ 65307 h 879155"/>
                <a:gd name="connsiteX4" fmla="*/ 1231750 w 1231750"/>
                <a:gd name="connsiteY4" fmla="*/ 851684 h 879155"/>
                <a:gd name="connsiteX5" fmla="*/ 664145 w 1231750"/>
                <a:gd name="connsiteY5" fmla="*/ 827065 h 879155"/>
                <a:gd name="connsiteX6" fmla="*/ 0 w 1231750"/>
                <a:gd name="connsiteY6" fmla="*/ 831012 h 879155"/>
                <a:gd name="connsiteX0" fmla="*/ 0 w 1231750"/>
                <a:gd name="connsiteY0" fmla="*/ 805671 h 853814"/>
                <a:gd name="connsiteX1" fmla="*/ 517039 w 1231750"/>
                <a:gd name="connsiteY1" fmla="*/ 145778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69158 w 1231750"/>
                <a:gd name="connsiteY3" fmla="*/ 39966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91769 w 1231750"/>
                <a:gd name="connsiteY1" fmla="*/ 185934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31750"/>
                <a:gd name="connsiteY0" fmla="*/ 805671 h 853814"/>
                <a:gd name="connsiteX1" fmla="*/ 462387 w 1231750"/>
                <a:gd name="connsiteY1" fmla="*/ 232400 h 853814"/>
                <a:gd name="connsiteX2" fmla="*/ 680239 w 1231750"/>
                <a:gd name="connsiteY2" fmla="*/ 0 h 853814"/>
                <a:gd name="connsiteX3" fmla="*/ 877062 w 1231750"/>
                <a:gd name="connsiteY3" fmla="*/ 56802 h 853814"/>
                <a:gd name="connsiteX4" fmla="*/ 1231750 w 1231750"/>
                <a:gd name="connsiteY4" fmla="*/ 826343 h 853814"/>
                <a:gd name="connsiteX5" fmla="*/ 664145 w 1231750"/>
                <a:gd name="connsiteY5" fmla="*/ 801724 h 853814"/>
                <a:gd name="connsiteX6" fmla="*/ 0 w 1231750"/>
                <a:gd name="connsiteY6" fmla="*/ 805671 h 85381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43104"/>
                <a:gd name="connsiteX1" fmla="*/ 478407 w 1247770"/>
                <a:gd name="connsiteY1" fmla="*/ 232400 h 843104"/>
                <a:gd name="connsiteX2" fmla="*/ 696259 w 1247770"/>
                <a:gd name="connsiteY2" fmla="*/ 0 h 843104"/>
                <a:gd name="connsiteX3" fmla="*/ 893082 w 1247770"/>
                <a:gd name="connsiteY3" fmla="*/ 56802 h 843104"/>
                <a:gd name="connsiteX4" fmla="*/ 1247770 w 1247770"/>
                <a:gd name="connsiteY4" fmla="*/ 826343 h 843104"/>
                <a:gd name="connsiteX5" fmla="*/ 680165 w 1247770"/>
                <a:gd name="connsiteY5" fmla="*/ 801724 h 843104"/>
                <a:gd name="connsiteX6" fmla="*/ 0 w 1247770"/>
                <a:gd name="connsiteY6" fmla="*/ 791636 h 843104"/>
                <a:gd name="connsiteX0" fmla="*/ 0 w 1247770"/>
                <a:gd name="connsiteY0" fmla="*/ 791636 h 826343"/>
                <a:gd name="connsiteX1" fmla="*/ 478407 w 1247770"/>
                <a:gd name="connsiteY1" fmla="*/ 232400 h 826343"/>
                <a:gd name="connsiteX2" fmla="*/ 696259 w 1247770"/>
                <a:gd name="connsiteY2" fmla="*/ 0 h 826343"/>
                <a:gd name="connsiteX3" fmla="*/ 893082 w 1247770"/>
                <a:gd name="connsiteY3" fmla="*/ 56802 h 826343"/>
                <a:gd name="connsiteX4" fmla="*/ 1247770 w 1247770"/>
                <a:gd name="connsiteY4" fmla="*/ 826343 h 826343"/>
                <a:gd name="connsiteX5" fmla="*/ 680165 w 1247770"/>
                <a:gd name="connsiteY5" fmla="*/ 801724 h 826343"/>
                <a:gd name="connsiteX6" fmla="*/ 0 w 1247770"/>
                <a:gd name="connsiteY6" fmla="*/ 791636 h 826343"/>
                <a:gd name="connsiteX0" fmla="*/ 0 w 1268291"/>
                <a:gd name="connsiteY0" fmla="*/ 791636 h 851401"/>
                <a:gd name="connsiteX1" fmla="*/ 478407 w 1268291"/>
                <a:gd name="connsiteY1" fmla="*/ 232400 h 851401"/>
                <a:gd name="connsiteX2" fmla="*/ 696259 w 1268291"/>
                <a:gd name="connsiteY2" fmla="*/ 0 h 851401"/>
                <a:gd name="connsiteX3" fmla="*/ 893082 w 1268291"/>
                <a:gd name="connsiteY3" fmla="*/ 56802 h 851401"/>
                <a:gd name="connsiteX4" fmla="*/ 1268291 w 1268291"/>
                <a:gd name="connsiteY4" fmla="*/ 851401 h 851401"/>
                <a:gd name="connsiteX5" fmla="*/ 680165 w 1268291"/>
                <a:gd name="connsiteY5" fmla="*/ 801724 h 851401"/>
                <a:gd name="connsiteX6" fmla="*/ 0 w 1268291"/>
                <a:gd name="connsiteY6" fmla="*/ 791636 h 851401"/>
                <a:gd name="connsiteX0" fmla="*/ 0 w 1268291"/>
                <a:gd name="connsiteY0" fmla="*/ 791636 h 851401"/>
                <a:gd name="connsiteX1" fmla="*/ 478407 w 1268291"/>
                <a:gd name="connsiteY1" fmla="*/ 232400 h 851401"/>
                <a:gd name="connsiteX2" fmla="*/ 696259 w 1268291"/>
                <a:gd name="connsiteY2" fmla="*/ 0 h 851401"/>
                <a:gd name="connsiteX3" fmla="*/ 910910 w 1268291"/>
                <a:gd name="connsiteY3" fmla="*/ 63926 h 851401"/>
                <a:gd name="connsiteX4" fmla="*/ 1268291 w 1268291"/>
                <a:gd name="connsiteY4" fmla="*/ 851401 h 851401"/>
                <a:gd name="connsiteX5" fmla="*/ 680165 w 1268291"/>
                <a:gd name="connsiteY5" fmla="*/ 801724 h 851401"/>
                <a:gd name="connsiteX6" fmla="*/ 0 w 1268291"/>
                <a:gd name="connsiteY6" fmla="*/ 791636 h 851401"/>
                <a:gd name="connsiteX0" fmla="*/ 0 w 1320625"/>
                <a:gd name="connsiteY0" fmla="*/ 791636 h 874833"/>
                <a:gd name="connsiteX1" fmla="*/ 478407 w 1320625"/>
                <a:gd name="connsiteY1" fmla="*/ 232400 h 874833"/>
                <a:gd name="connsiteX2" fmla="*/ 696259 w 1320625"/>
                <a:gd name="connsiteY2" fmla="*/ 0 h 874833"/>
                <a:gd name="connsiteX3" fmla="*/ 910910 w 1320625"/>
                <a:gd name="connsiteY3" fmla="*/ 63926 h 874833"/>
                <a:gd name="connsiteX4" fmla="*/ 1320625 w 1320625"/>
                <a:gd name="connsiteY4" fmla="*/ 874833 h 874833"/>
                <a:gd name="connsiteX5" fmla="*/ 680165 w 1320625"/>
                <a:gd name="connsiteY5" fmla="*/ 801724 h 874833"/>
                <a:gd name="connsiteX6" fmla="*/ 0 w 1320625"/>
                <a:gd name="connsiteY6" fmla="*/ 791636 h 874833"/>
                <a:gd name="connsiteX0" fmla="*/ 0 w 1320625"/>
                <a:gd name="connsiteY0" fmla="*/ 791636 h 874833"/>
                <a:gd name="connsiteX1" fmla="*/ 478407 w 1320625"/>
                <a:gd name="connsiteY1" fmla="*/ 232400 h 874833"/>
                <a:gd name="connsiteX2" fmla="*/ 696259 w 1320625"/>
                <a:gd name="connsiteY2" fmla="*/ 0 h 874833"/>
                <a:gd name="connsiteX3" fmla="*/ 910910 w 1320625"/>
                <a:gd name="connsiteY3" fmla="*/ 63926 h 874833"/>
                <a:gd name="connsiteX4" fmla="*/ 1320625 w 1320625"/>
                <a:gd name="connsiteY4" fmla="*/ 874833 h 874833"/>
                <a:gd name="connsiteX5" fmla="*/ 623060 w 1320625"/>
                <a:gd name="connsiteY5" fmla="*/ 796531 h 874833"/>
                <a:gd name="connsiteX6" fmla="*/ 0 w 1320625"/>
                <a:gd name="connsiteY6" fmla="*/ 791636 h 874833"/>
                <a:gd name="connsiteX0" fmla="*/ 0 w 1316797"/>
                <a:gd name="connsiteY0" fmla="*/ 758178 h 874833"/>
                <a:gd name="connsiteX1" fmla="*/ 474579 w 1316797"/>
                <a:gd name="connsiteY1" fmla="*/ 232400 h 874833"/>
                <a:gd name="connsiteX2" fmla="*/ 692431 w 1316797"/>
                <a:gd name="connsiteY2" fmla="*/ 0 h 874833"/>
                <a:gd name="connsiteX3" fmla="*/ 907082 w 1316797"/>
                <a:gd name="connsiteY3" fmla="*/ 63926 h 874833"/>
                <a:gd name="connsiteX4" fmla="*/ 1316797 w 1316797"/>
                <a:gd name="connsiteY4" fmla="*/ 874833 h 874833"/>
                <a:gd name="connsiteX5" fmla="*/ 619232 w 1316797"/>
                <a:gd name="connsiteY5" fmla="*/ 796531 h 874833"/>
                <a:gd name="connsiteX6" fmla="*/ 0 w 1316797"/>
                <a:gd name="connsiteY6" fmla="*/ 758178 h 874833"/>
                <a:gd name="connsiteX0" fmla="*/ 0 w 1316797"/>
                <a:gd name="connsiteY0" fmla="*/ 758178 h 874833"/>
                <a:gd name="connsiteX1" fmla="*/ 474579 w 1316797"/>
                <a:gd name="connsiteY1" fmla="*/ 232400 h 874833"/>
                <a:gd name="connsiteX2" fmla="*/ 692431 w 1316797"/>
                <a:gd name="connsiteY2" fmla="*/ 0 h 874833"/>
                <a:gd name="connsiteX3" fmla="*/ 907082 w 1316797"/>
                <a:gd name="connsiteY3" fmla="*/ 63926 h 874833"/>
                <a:gd name="connsiteX4" fmla="*/ 1316797 w 1316797"/>
                <a:gd name="connsiteY4" fmla="*/ 874833 h 874833"/>
                <a:gd name="connsiteX5" fmla="*/ 619232 w 1316797"/>
                <a:gd name="connsiteY5" fmla="*/ 796531 h 874833"/>
                <a:gd name="connsiteX6" fmla="*/ 0 w 1316797"/>
                <a:gd name="connsiteY6" fmla="*/ 758178 h 874833"/>
                <a:gd name="connsiteX0" fmla="*/ 0 w 1288513"/>
                <a:gd name="connsiteY0" fmla="*/ 758178 h 926508"/>
                <a:gd name="connsiteX1" fmla="*/ 474579 w 1288513"/>
                <a:gd name="connsiteY1" fmla="*/ 232400 h 926508"/>
                <a:gd name="connsiteX2" fmla="*/ 692431 w 1288513"/>
                <a:gd name="connsiteY2" fmla="*/ 0 h 926508"/>
                <a:gd name="connsiteX3" fmla="*/ 907082 w 1288513"/>
                <a:gd name="connsiteY3" fmla="*/ 63926 h 926508"/>
                <a:gd name="connsiteX4" fmla="*/ 1288513 w 1288513"/>
                <a:gd name="connsiteY4" fmla="*/ 926508 h 926508"/>
                <a:gd name="connsiteX5" fmla="*/ 619232 w 1288513"/>
                <a:gd name="connsiteY5" fmla="*/ 796531 h 926508"/>
                <a:gd name="connsiteX6" fmla="*/ 0 w 1288513"/>
                <a:gd name="connsiteY6" fmla="*/ 758178 h 926508"/>
                <a:gd name="connsiteX0" fmla="*/ 0 w 1288513"/>
                <a:gd name="connsiteY0" fmla="*/ 758178 h 926508"/>
                <a:gd name="connsiteX1" fmla="*/ 474579 w 1288513"/>
                <a:gd name="connsiteY1" fmla="*/ 232400 h 926508"/>
                <a:gd name="connsiteX2" fmla="*/ 692431 w 1288513"/>
                <a:gd name="connsiteY2" fmla="*/ 0 h 926508"/>
                <a:gd name="connsiteX3" fmla="*/ 907082 w 1288513"/>
                <a:gd name="connsiteY3" fmla="*/ 63926 h 926508"/>
                <a:gd name="connsiteX4" fmla="*/ 1288513 w 1288513"/>
                <a:gd name="connsiteY4" fmla="*/ 926508 h 926508"/>
                <a:gd name="connsiteX5" fmla="*/ 619232 w 1288513"/>
                <a:gd name="connsiteY5" fmla="*/ 796531 h 926508"/>
                <a:gd name="connsiteX6" fmla="*/ 417684 w 1288513"/>
                <a:gd name="connsiteY6" fmla="*/ 785806 h 926508"/>
                <a:gd name="connsiteX7" fmla="*/ 0 w 1288513"/>
                <a:gd name="connsiteY7" fmla="*/ 758178 h 926508"/>
                <a:gd name="connsiteX0" fmla="*/ 0 w 1288513"/>
                <a:gd name="connsiteY0" fmla="*/ 758178 h 926508"/>
                <a:gd name="connsiteX1" fmla="*/ 474579 w 1288513"/>
                <a:gd name="connsiteY1" fmla="*/ 232400 h 926508"/>
                <a:gd name="connsiteX2" fmla="*/ 692431 w 1288513"/>
                <a:gd name="connsiteY2" fmla="*/ 0 h 926508"/>
                <a:gd name="connsiteX3" fmla="*/ 907082 w 1288513"/>
                <a:gd name="connsiteY3" fmla="*/ 63926 h 926508"/>
                <a:gd name="connsiteX4" fmla="*/ 1288513 w 1288513"/>
                <a:gd name="connsiteY4" fmla="*/ 926508 h 926508"/>
                <a:gd name="connsiteX5" fmla="*/ 619232 w 1288513"/>
                <a:gd name="connsiteY5" fmla="*/ 796531 h 926508"/>
                <a:gd name="connsiteX6" fmla="*/ 417684 w 1288513"/>
                <a:gd name="connsiteY6" fmla="*/ 785806 h 926508"/>
                <a:gd name="connsiteX7" fmla="*/ 0 w 1288513"/>
                <a:gd name="connsiteY7" fmla="*/ 758178 h 92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8513" h="926508">
                  <a:moveTo>
                    <a:pt x="0" y="758178"/>
                  </a:moveTo>
                  <a:cubicBezTo>
                    <a:pt x="194289" y="549595"/>
                    <a:pt x="314351" y="442507"/>
                    <a:pt x="474579" y="232400"/>
                  </a:cubicBezTo>
                  <a:cubicBezTo>
                    <a:pt x="559618" y="131750"/>
                    <a:pt x="666375" y="35605"/>
                    <a:pt x="692431" y="0"/>
                  </a:cubicBezTo>
                  <a:cubicBezTo>
                    <a:pt x="744397" y="25321"/>
                    <a:pt x="794694" y="41916"/>
                    <a:pt x="907082" y="63926"/>
                  </a:cubicBezTo>
                  <a:cubicBezTo>
                    <a:pt x="934018" y="136607"/>
                    <a:pt x="1212914" y="701825"/>
                    <a:pt x="1288513" y="926508"/>
                  </a:cubicBezTo>
                  <a:cubicBezTo>
                    <a:pt x="1140559" y="923612"/>
                    <a:pt x="764370" y="819981"/>
                    <a:pt x="619232" y="796531"/>
                  </a:cubicBezTo>
                  <a:cubicBezTo>
                    <a:pt x="474094" y="773081"/>
                    <a:pt x="520889" y="792198"/>
                    <a:pt x="417684" y="785806"/>
                  </a:cubicBezTo>
                  <a:cubicBezTo>
                    <a:pt x="314479" y="779414"/>
                    <a:pt x="149359" y="760685"/>
                    <a:pt x="0" y="75817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4" name="Freeform 163"/>
            <p:cNvSpPr/>
            <p:nvPr/>
          </p:nvSpPr>
          <p:spPr>
            <a:xfrm rot="19986692">
              <a:off x="3573194" y="5820004"/>
              <a:ext cx="365769" cy="69649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05686 w 537280"/>
                <a:gd name="connsiteY3" fmla="*/ 957745 h 1053428"/>
                <a:gd name="connsiteX4" fmla="*/ 0 w 537280"/>
                <a:gd name="connsiteY4" fmla="*/ 0 h 1053428"/>
                <a:gd name="connsiteX0" fmla="*/ 0 w 537280"/>
                <a:gd name="connsiteY0" fmla="*/ 0 h 1053428"/>
                <a:gd name="connsiteX1" fmla="*/ 266207 w 537280"/>
                <a:gd name="connsiteY1" fmla="*/ 72636 h 1053428"/>
                <a:gd name="connsiteX2" fmla="*/ 537280 w 537280"/>
                <a:gd name="connsiteY2" fmla="*/ 1053428 h 1053428"/>
                <a:gd name="connsiteX3" fmla="*/ 205686 w 537280"/>
                <a:gd name="connsiteY3" fmla="*/ 957745 h 1053428"/>
                <a:gd name="connsiteX4" fmla="*/ 0 w 537280"/>
                <a:gd name="connsiteY4" fmla="*/ 0 h 1053428"/>
                <a:gd name="connsiteX0" fmla="*/ 0 w 519573"/>
                <a:gd name="connsiteY0" fmla="*/ 0 h 983042"/>
                <a:gd name="connsiteX1" fmla="*/ 248500 w 519573"/>
                <a:gd name="connsiteY1" fmla="*/ 2250 h 983042"/>
                <a:gd name="connsiteX2" fmla="*/ 519573 w 519573"/>
                <a:gd name="connsiteY2" fmla="*/ 983042 h 983042"/>
                <a:gd name="connsiteX3" fmla="*/ 187979 w 519573"/>
                <a:gd name="connsiteY3" fmla="*/ 887359 h 983042"/>
                <a:gd name="connsiteX4" fmla="*/ 0 w 519573"/>
                <a:gd name="connsiteY4" fmla="*/ 0 h 983042"/>
                <a:gd name="connsiteX0" fmla="*/ 0 w 478834"/>
                <a:gd name="connsiteY0" fmla="*/ 0 h 887359"/>
                <a:gd name="connsiteX1" fmla="*/ 248500 w 478834"/>
                <a:gd name="connsiteY1" fmla="*/ 2250 h 887359"/>
                <a:gd name="connsiteX2" fmla="*/ 478834 w 478834"/>
                <a:gd name="connsiteY2" fmla="*/ 842239 h 887359"/>
                <a:gd name="connsiteX3" fmla="*/ 187979 w 478834"/>
                <a:gd name="connsiteY3" fmla="*/ 887359 h 887359"/>
                <a:gd name="connsiteX4" fmla="*/ 0 w 478834"/>
                <a:gd name="connsiteY4" fmla="*/ 0 h 887359"/>
                <a:gd name="connsiteX0" fmla="*/ 0 w 478834"/>
                <a:gd name="connsiteY0" fmla="*/ 0 h 842239"/>
                <a:gd name="connsiteX1" fmla="*/ 248500 w 478834"/>
                <a:gd name="connsiteY1" fmla="*/ 2250 h 842239"/>
                <a:gd name="connsiteX2" fmla="*/ 478834 w 478834"/>
                <a:gd name="connsiteY2" fmla="*/ 842239 h 842239"/>
                <a:gd name="connsiteX3" fmla="*/ 175657 w 478834"/>
                <a:gd name="connsiteY3" fmla="*/ 806353 h 842239"/>
                <a:gd name="connsiteX4" fmla="*/ 0 w 478834"/>
                <a:gd name="connsiteY4" fmla="*/ 0 h 842239"/>
                <a:gd name="connsiteX0" fmla="*/ 0 w 478834"/>
                <a:gd name="connsiteY0" fmla="*/ 0 h 842239"/>
                <a:gd name="connsiteX1" fmla="*/ 248500 w 478834"/>
                <a:gd name="connsiteY1" fmla="*/ 2250 h 842239"/>
                <a:gd name="connsiteX2" fmla="*/ 478834 w 478834"/>
                <a:gd name="connsiteY2" fmla="*/ 842239 h 842239"/>
                <a:gd name="connsiteX3" fmla="*/ 135635 w 478834"/>
                <a:gd name="connsiteY3" fmla="*/ 727321 h 842239"/>
                <a:gd name="connsiteX4" fmla="*/ 0 w 478834"/>
                <a:gd name="connsiteY4" fmla="*/ 0 h 842239"/>
                <a:gd name="connsiteX0" fmla="*/ 0 w 478834"/>
                <a:gd name="connsiteY0" fmla="*/ 0 h 842239"/>
                <a:gd name="connsiteX1" fmla="*/ 239824 w 478834"/>
                <a:gd name="connsiteY1" fmla="*/ 29889 h 842239"/>
                <a:gd name="connsiteX2" fmla="*/ 478834 w 478834"/>
                <a:gd name="connsiteY2" fmla="*/ 842239 h 842239"/>
                <a:gd name="connsiteX3" fmla="*/ 135635 w 478834"/>
                <a:gd name="connsiteY3" fmla="*/ 727321 h 842239"/>
                <a:gd name="connsiteX4" fmla="*/ 0 w 478834"/>
                <a:gd name="connsiteY4" fmla="*/ 0 h 842239"/>
                <a:gd name="connsiteX0" fmla="*/ 0 w 457776"/>
                <a:gd name="connsiteY0" fmla="*/ 12827 h 812350"/>
                <a:gd name="connsiteX1" fmla="*/ 218766 w 457776"/>
                <a:gd name="connsiteY1" fmla="*/ 0 h 812350"/>
                <a:gd name="connsiteX2" fmla="*/ 457776 w 457776"/>
                <a:gd name="connsiteY2" fmla="*/ 812350 h 812350"/>
                <a:gd name="connsiteX3" fmla="*/ 114577 w 457776"/>
                <a:gd name="connsiteY3" fmla="*/ 697432 h 812350"/>
                <a:gd name="connsiteX4" fmla="*/ 0 w 457776"/>
                <a:gd name="connsiteY4" fmla="*/ 12827 h 812350"/>
                <a:gd name="connsiteX0" fmla="*/ 0 w 415300"/>
                <a:gd name="connsiteY0" fmla="*/ 12827 h 790811"/>
                <a:gd name="connsiteX1" fmla="*/ 218766 w 415300"/>
                <a:gd name="connsiteY1" fmla="*/ 0 h 790811"/>
                <a:gd name="connsiteX2" fmla="*/ 415300 w 415300"/>
                <a:gd name="connsiteY2" fmla="*/ 790811 h 790811"/>
                <a:gd name="connsiteX3" fmla="*/ 114577 w 415300"/>
                <a:gd name="connsiteY3" fmla="*/ 697432 h 790811"/>
                <a:gd name="connsiteX4" fmla="*/ 0 w 415300"/>
                <a:gd name="connsiteY4" fmla="*/ 12827 h 79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300" h="790811">
                  <a:moveTo>
                    <a:pt x="0" y="12827"/>
                  </a:moveTo>
                  <a:lnTo>
                    <a:pt x="218766" y="0"/>
                  </a:lnTo>
                  <a:lnTo>
                    <a:pt x="415300" y="790811"/>
                  </a:lnTo>
                  <a:lnTo>
                    <a:pt x="114577" y="697432"/>
                  </a:lnTo>
                  <a:lnTo>
                    <a:pt x="0" y="1282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65" name="Freeform 164"/>
            <p:cNvSpPr/>
            <p:nvPr/>
          </p:nvSpPr>
          <p:spPr>
            <a:xfrm rot="19812861">
              <a:off x="3854543" y="5840248"/>
              <a:ext cx="331106" cy="66902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199217 w 471227"/>
                <a:gd name="connsiteY3" fmla="*/ 827690 h 937765"/>
                <a:gd name="connsiteX4" fmla="*/ 0 w 471227"/>
                <a:gd name="connsiteY4" fmla="*/ 0 h 937765"/>
                <a:gd name="connsiteX0" fmla="*/ 0 w 427884"/>
                <a:gd name="connsiteY0" fmla="*/ 0 h 918029"/>
                <a:gd name="connsiteX1" fmla="*/ 201127 w 427884"/>
                <a:gd name="connsiteY1" fmla="*/ 28442 h 918029"/>
                <a:gd name="connsiteX2" fmla="*/ 427884 w 427884"/>
                <a:gd name="connsiteY2" fmla="*/ 918029 h 918029"/>
                <a:gd name="connsiteX3" fmla="*/ 199217 w 427884"/>
                <a:gd name="connsiteY3" fmla="*/ 827690 h 918029"/>
                <a:gd name="connsiteX4" fmla="*/ 0 w 427884"/>
                <a:gd name="connsiteY4" fmla="*/ 0 h 918029"/>
                <a:gd name="connsiteX0" fmla="*/ 0 w 459386"/>
                <a:gd name="connsiteY0" fmla="*/ 0 h 963771"/>
                <a:gd name="connsiteX1" fmla="*/ 201127 w 459386"/>
                <a:gd name="connsiteY1" fmla="*/ 28442 h 963771"/>
                <a:gd name="connsiteX2" fmla="*/ 459386 w 459386"/>
                <a:gd name="connsiteY2" fmla="*/ 963771 h 963771"/>
                <a:gd name="connsiteX3" fmla="*/ 199217 w 459386"/>
                <a:gd name="connsiteY3" fmla="*/ 82769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63769 w 459386"/>
                <a:gd name="connsiteY3" fmla="*/ 961742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237763 w 459386"/>
                <a:gd name="connsiteY3" fmla="*/ 949900 h 963771"/>
                <a:gd name="connsiteX4" fmla="*/ 0 w 459386"/>
                <a:gd name="connsiteY4" fmla="*/ 0 h 963771"/>
                <a:gd name="connsiteX0" fmla="*/ 0 w 459386"/>
                <a:gd name="connsiteY0" fmla="*/ 0 h 963771"/>
                <a:gd name="connsiteX1" fmla="*/ 201127 w 459386"/>
                <a:gd name="connsiteY1" fmla="*/ 28442 h 963771"/>
                <a:gd name="connsiteX2" fmla="*/ 459386 w 459386"/>
                <a:gd name="connsiteY2" fmla="*/ 963771 h 963771"/>
                <a:gd name="connsiteX3" fmla="*/ 188829 w 459386"/>
                <a:gd name="connsiteY3" fmla="*/ 814886 h 963771"/>
                <a:gd name="connsiteX4" fmla="*/ 0 w 459386"/>
                <a:gd name="connsiteY4" fmla="*/ 0 h 963771"/>
                <a:gd name="connsiteX0" fmla="*/ 0 w 395944"/>
                <a:gd name="connsiteY0" fmla="*/ 0 h 878072"/>
                <a:gd name="connsiteX1" fmla="*/ 201127 w 395944"/>
                <a:gd name="connsiteY1" fmla="*/ 28442 h 878072"/>
                <a:gd name="connsiteX2" fmla="*/ 395944 w 395944"/>
                <a:gd name="connsiteY2" fmla="*/ 878072 h 878072"/>
                <a:gd name="connsiteX3" fmla="*/ 188829 w 395944"/>
                <a:gd name="connsiteY3" fmla="*/ 814886 h 878072"/>
                <a:gd name="connsiteX4" fmla="*/ 0 w 395944"/>
                <a:gd name="connsiteY4" fmla="*/ 0 h 878072"/>
                <a:gd name="connsiteX0" fmla="*/ 0 w 395944"/>
                <a:gd name="connsiteY0" fmla="*/ 0 h 878072"/>
                <a:gd name="connsiteX1" fmla="*/ 221780 w 395944"/>
                <a:gd name="connsiteY1" fmla="*/ 59469 h 878072"/>
                <a:gd name="connsiteX2" fmla="*/ 395944 w 395944"/>
                <a:gd name="connsiteY2" fmla="*/ 878072 h 878072"/>
                <a:gd name="connsiteX3" fmla="*/ 188829 w 395944"/>
                <a:gd name="connsiteY3" fmla="*/ 814886 h 878072"/>
                <a:gd name="connsiteX4" fmla="*/ 0 w 395944"/>
                <a:gd name="connsiteY4" fmla="*/ 0 h 878072"/>
                <a:gd name="connsiteX0" fmla="*/ 0 w 404822"/>
                <a:gd name="connsiteY0" fmla="*/ 0 h 852973"/>
                <a:gd name="connsiteX1" fmla="*/ 221780 w 404822"/>
                <a:gd name="connsiteY1" fmla="*/ 59469 h 852973"/>
                <a:gd name="connsiteX2" fmla="*/ 404822 w 404822"/>
                <a:gd name="connsiteY2" fmla="*/ 852973 h 852973"/>
                <a:gd name="connsiteX3" fmla="*/ 188829 w 404822"/>
                <a:gd name="connsiteY3" fmla="*/ 814886 h 852973"/>
                <a:gd name="connsiteX4" fmla="*/ 0 w 404822"/>
                <a:gd name="connsiteY4" fmla="*/ 0 h 852973"/>
                <a:gd name="connsiteX0" fmla="*/ 0 w 388316"/>
                <a:gd name="connsiteY0" fmla="*/ 0 h 805114"/>
                <a:gd name="connsiteX1" fmla="*/ 205274 w 388316"/>
                <a:gd name="connsiteY1" fmla="*/ 11610 h 805114"/>
                <a:gd name="connsiteX2" fmla="*/ 388316 w 388316"/>
                <a:gd name="connsiteY2" fmla="*/ 805114 h 805114"/>
                <a:gd name="connsiteX3" fmla="*/ 172323 w 388316"/>
                <a:gd name="connsiteY3" fmla="*/ 767027 h 805114"/>
                <a:gd name="connsiteX4" fmla="*/ 0 w 388316"/>
                <a:gd name="connsiteY4" fmla="*/ 0 h 805114"/>
                <a:gd name="connsiteX0" fmla="*/ 0 w 416678"/>
                <a:gd name="connsiteY0" fmla="*/ 0 h 793911"/>
                <a:gd name="connsiteX1" fmla="*/ 205274 w 416678"/>
                <a:gd name="connsiteY1" fmla="*/ 11610 h 793911"/>
                <a:gd name="connsiteX2" fmla="*/ 416678 w 416678"/>
                <a:gd name="connsiteY2" fmla="*/ 793911 h 793911"/>
                <a:gd name="connsiteX3" fmla="*/ 172323 w 416678"/>
                <a:gd name="connsiteY3" fmla="*/ 767027 h 793911"/>
                <a:gd name="connsiteX4" fmla="*/ 0 w 416678"/>
                <a:gd name="connsiteY4" fmla="*/ 0 h 793911"/>
                <a:gd name="connsiteX0" fmla="*/ 0 w 416678"/>
                <a:gd name="connsiteY0" fmla="*/ 0 h 793911"/>
                <a:gd name="connsiteX1" fmla="*/ 218844 w 416678"/>
                <a:gd name="connsiteY1" fmla="*/ 35841 h 793911"/>
                <a:gd name="connsiteX2" fmla="*/ 416678 w 416678"/>
                <a:gd name="connsiteY2" fmla="*/ 793911 h 793911"/>
                <a:gd name="connsiteX3" fmla="*/ 172323 w 416678"/>
                <a:gd name="connsiteY3" fmla="*/ 767027 h 793911"/>
                <a:gd name="connsiteX4" fmla="*/ 0 w 416678"/>
                <a:gd name="connsiteY4" fmla="*/ 0 h 793911"/>
                <a:gd name="connsiteX0" fmla="*/ 0 w 404877"/>
                <a:gd name="connsiteY0" fmla="*/ 0 h 776181"/>
                <a:gd name="connsiteX1" fmla="*/ 207043 w 404877"/>
                <a:gd name="connsiteY1" fmla="*/ 18111 h 776181"/>
                <a:gd name="connsiteX2" fmla="*/ 404877 w 404877"/>
                <a:gd name="connsiteY2" fmla="*/ 776181 h 776181"/>
                <a:gd name="connsiteX3" fmla="*/ 160522 w 404877"/>
                <a:gd name="connsiteY3" fmla="*/ 749297 h 776181"/>
                <a:gd name="connsiteX4" fmla="*/ 0 w 404877"/>
                <a:gd name="connsiteY4" fmla="*/ 0 h 776181"/>
                <a:gd name="connsiteX0" fmla="*/ 0 w 432042"/>
                <a:gd name="connsiteY0" fmla="*/ 0 h 786243"/>
                <a:gd name="connsiteX1" fmla="*/ 234208 w 432042"/>
                <a:gd name="connsiteY1" fmla="*/ 28173 h 786243"/>
                <a:gd name="connsiteX2" fmla="*/ 432042 w 432042"/>
                <a:gd name="connsiteY2" fmla="*/ 786243 h 786243"/>
                <a:gd name="connsiteX3" fmla="*/ 187687 w 432042"/>
                <a:gd name="connsiteY3" fmla="*/ 759359 h 786243"/>
                <a:gd name="connsiteX4" fmla="*/ 0 w 432042"/>
                <a:gd name="connsiteY4" fmla="*/ 0 h 786243"/>
                <a:gd name="connsiteX0" fmla="*/ 0 w 432042"/>
                <a:gd name="connsiteY0" fmla="*/ 0 h 786243"/>
                <a:gd name="connsiteX1" fmla="*/ 222378 w 432042"/>
                <a:gd name="connsiteY1" fmla="*/ 48840 h 786243"/>
                <a:gd name="connsiteX2" fmla="*/ 432042 w 432042"/>
                <a:gd name="connsiteY2" fmla="*/ 786243 h 786243"/>
                <a:gd name="connsiteX3" fmla="*/ 187687 w 432042"/>
                <a:gd name="connsiteY3" fmla="*/ 759359 h 786243"/>
                <a:gd name="connsiteX4" fmla="*/ 0 w 432042"/>
                <a:gd name="connsiteY4" fmla="*/ 0 h 786243"/>
                <a:gd name="connsiteX0" fmla="*/ 0 w 423803"/>
                <a:gd name="connsiteY0" fmla="*/ 0 h 743115"/>
                <a:gd name="connsiteX1" fmla="*/ 214139 w 423803"/>
                <a:gd name="connsiteY1" fmla="*/ 5712 h 743115"/>
                <a:gd name="connsiteX2" fmla="*/ 423803 w 423803"/>
                <a:gd name="connsiteY2" fmla="*/ 743115 h 743115"/>
                <a:gd name="connsiteX3" fmla="*/ 179448 w 423803"/>
                <a:gd name="connsiteY3" fmla="*/ 716231 h 743115"/>
                <a:gd name="connsiteX4" fmla="*/ 0 w 423803"/>
                <a:gd name="connsiteY4" fmla="*/ 0 h 743115"/>
                <a:gd name="connsiteX0" fmla="*/ 0 w 423803"/>
                <a:gd name="connsiteY0" fmla="*/ 0 h 743115"/>
                <a:gd name="connsiteX1" fmla="*/ 214139 w 423803"/>
                <a:gd name="connsiteY1" fmla="*/ 5712 h 743115"/>
                <a:gd name="connsiteX2" fmla="*/ 423803 w 423803"/>
                <a:gd name="connsiteY2" fmla="*/ 743115 h 743115"/>
                <a:gd name="connsiteX3" fmla="*/ 134580 w 423803"/>
                <a:gd name="connsiteY3" fmla="*/ 679575 h 743115"/>
                <a:gd name="connsiteX4" fmla="*/ 0 w 423803"/>
                <a:gd name="connsiteY4" fmla="*/ 0 h 743115"/>
                <a:gd name="connsiteX0" fmla="*/ 0 w 375943"/>
                <a:gd name="connsiteY0" fmla="*/ 0 h 759620"/>
                <a:gd name="connsiteX1" fmla="*/ 214139 w 375943"/>
                <a:gd name="connsiteY1" fmla="*/ 5712 h 759620"/>
                <a:gd name="connsiteX2" fmla="*/ 375943 w 375943"/>
                <a:gd name="connsiteY2" fmla="*/ 759620 h 759620"/>
                <a:gd name="connsiteX3" fmla="*/ 134580 w 375943"/>
                <a:gd name="connsiteY3" fmla="*/ 679575 h 759620"/>
                <a:gd name="connsiteX4" fmla="*/ 0 w 375943"/>
                <a:gd name="connsiteY4" fmla="*/ 0 h 759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943" h="759620">
                  <a:moveTo>
                    <a:pt x="0" y="0"/>
                  </a:moveTo>
                  <a:lnTo>
                    <a:pt x="214139" y="5712"/>
                  </a:lnTo>
                  <a:lnTo>
                    <a:pt x="375943" y="759620"/>
                  </a:lnTo>
                  <a:lnTo>
                    <a:pt x="134580" y="679575"/>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 name="Freeform 165"/>
            <p:cNvSpPr/>
            <p:nvPr/>
          </p:nvSpPr>
          <p:spPr>
            <a:xfrm rot="19918053">
              <a:off x="4090229" y="5830218"/>
              <a:ext cx="347913" cy="669462"/>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279036 w 461659"/>
                <a:gd name="connsiteY3" fmla="*/ 853791 h 865871"/>
                <a:gd name="connsiteX4" fmla="*/ 0 w 461659"/>
                <a:gd name="connsiteY4" fmla="*/ 9687 h 865871"/>
                <a:gd name="connsiteX0" fmla="*/ 0 w 439290"/>
                <a:gd name="connsiteY0" fmla="*/ 12856 h 865871"/>
                <a:gd name="connsiteX1" fmla="*/ 149260 w 439290"/>
                <a:gd name="connsiteY1" fmla="*/ 0 h 865871"/>
                <a:gd name="connsiteX2" fmla="*/ 439290 w 439290"/>
                <a:gd name="connsiteY2" fmla="*/ 865871 h 865871"/>
                <a:gd name="connsiteX3" fmla="*/ 256667 w 439290"/>
                <a:gd name="connsiteY3" fmla="*/ 853791 h 865871"/>
                <a:gd name="connsiteX4" fmla="*/ 0 w 439290"/>
                <a:gd name="connsiteY4" fmla="*/ 12856 h 865871"/>
                <a:gd name="connsiteX0" fmla="*/ 0 w 439290"/>
                <a:gd name="connsiteY0" fmla="*/ 0 h 853015"/>
                <a:gd name="connsiteX1" fmla="*/ 169515 w 439290"/>
                <a:gd name="connsiteY1" fmla="*/ 5224 h 853015"/>
                <a:gd name="connsiteX2" fmla="*/ 439290 w 439290"/>
                <a:gd name="connsiteY2" fmla="*/ 853015 h 853015"/>
                <a:gd name="connsiteX3" fmla="*/ 256667 w 439290"/>
                <a:gd name="connsiteY3" fmla="*/ 840935 h 853015"/>
                <a:gd name="connsiteX4" fmla="*/ 0 w 439290"/>
                <a:gd name="connsiteY4" fmla="*/ 0 h 853015"/>
                <a:gd name="connsiteX0" fmla="*/ 0 w 439290"/>
                <a:gd name="connsiteY0" fmla="*/ 0 h 853015"/>
                <a:gd name="connsiteX1" fmla="*/ 202564 w 439290"/>
                <a:gd name="connsiteY1" fmla="*/ 35003 h 853015"/>
                <a:gd name="connsiteX2" fmla="*/ 439290 w 439290"/>
                <a:gd name="connsiteY2" fmla="*/ 853015 h 853015"/>
                <a:gd name="connsiteX3" fmla="*/ 256667 w 439290"/>
                <a:gd name="connsiteY3" fmla="*/ 840935 h 853015"/>
                <a:gd name="connsiteX4" fmla="*/ 0 w 439290"/>
                <a:gd name="connsiteY4" fmla="*/ 0 h 853015"/>
                <a:gd name="connsiteX0" fmla="*/ 0 w 429628"/>
                <a:gd name="connsiteY0" fmla="*/ 0 h 840935"/>
                <a:gd name="connsiteX1" fmla="*/ 202564 w 429628"/>
                <a:gd name="connsiteY1" fmla="*/ 35003 h 840935"/>
                <a:gd name="connsiteX2" fmla="*/ 429628 w 429628"/>
                <a:gd name="connsiteY2" fmla="*/ 787001 h 840935"/>
                <a:gd name="connsiteX3" fmla="*/ 256667 w 429628"/>
                <a:gd name="connsiteY3" fmla="*/ 840935 h 840935"/>
                <a:gd name="connsiteX4" fmla="*/ 0 w 429628"/>
                <a:gd name="connsiteY4" fmla="*/ 0 h 840935"/>
                <a:gd name="connsiteX0" fmla="*/ 0 w 429628"/>
                <a:gd name="connsiteY0" fmla="*/ 0 h 787001"/>
                <a:gd name="connsiteX1" fmla="*/ 202564 w 429628"/>
                <a:gd name="connsiteY1" fmla="*/ 35003 h 787001"/>
                <a:gd name="connsiteX2" fmla="*/ 429628 w 429628"/>
                <a:gd name="connsiteY2" fmla="*/ 787001 h 787001"/>
                <a:gd name="connsiteX3" fmla="*/ 222481 w 429628"/>
                <a:gd name="connsiteY3" fmla="*/ 749391 h 787001"/>
                <a:gd name="connsiteX4" fmla="*/ 0 w 429628"/>
                <a:gd name="connsiteY4" fmla="*/ 0 h 787001"/>
                <a:gd name="connsiteX0" fmla="*/ 0 w 440252"/>
                <a:gd name="connsiteY0" fmla="*/ 0 h 765691"/>
                <a:gd name="connsiteX1" fmla="*/ 202564 w 440252"/>
                <a:gd name="connsiteY1" fmla="*/ 35003 h 765691"/>
                <a:gd name="connsiteX2" fmla="*/ 440252 w 440252"/>
                <a:gd name="connsiteY2" fmla="*/ 765691 h 765691"/>
                <a:gd name="connsiteX3" fmla="*/ 222481 w 440252"/>
                <a:gd name="connsiteY3" fmla="*/ 749391 h 765691"/>
                <a:gd name="connsiteX4" fmla="*/ 0 w 440252"/>
                <a:gd name="connsiteY4" fmla="*/ 0 h 765691"/>
                <a:gd name="connsiteX0" fmla="*/ 0 w 440252"/>
                <a:gd name="connsiteY0" fmla="*/ 0 h 765691"/>
                <a:gd name="connsiteX1" fmla="*/ 224950 w 440252"/>
                <a:gd name="connsiteY1" fmla="*/ 54147 h 765691"/>
                <a:gd name="connsiteX2" fmla="*/ 440252 w 440252"/>
                <a:gd name="connsiteY2" fmla="*/ 765691 h 765691"/>
                <a:gd name="connsiteX3" fmla="*/ 222481 w 440252"/>
                <a:gd name="connsiteY3" fmla="*/ 749391 h 765691"/>
                <a:gd name="connsiteX4" fmla="*/ 0 w 440252"/>
                <a:gd name="connsiteY4" fmla="*/ 0 h 765691"/>
                <a:gd name="connsiteX0" fmla="*/ 0 w 413586"/>
                <a:gd name="connsiteY0" fmla="*/ 0 h 728450"/>
                <a:gd name="connsiteX1" fmla="*/ 198284 w 413586"/>
                <a:gd name="connsiteY1" fmla="*/ 16906 h 728450"/>
                <a:gd name="connsiteX2" fmla="*/ 413586 w 413586"/>
                <a:gd name="connsiteY2" fmla="*/ 728450 h 728450"/>
                <a:gd name="connsiteX3" fmla="*/ 195815 w 413586"/>
                <a:gd name="connsiteY3" fmla="*/ 712150 h 728450"/>
                <a:gd name="connsiteX4" fmla="*/ 0 w 413586"/>
                <a:gd name="connsiteY4" fmla="*/ 0 h 728450"/>
                <a:gd name="connsiteX0" fmla="*/ 0 w 413586"/>
                <a:gd name="connsiteY0" fmla="*/ 0 h 728450"/>
                <a:gd name="connsiteX1" fmla="*/ 198284 w 413586"/>
                <a:gd name="connsiteY1" fmla="*/ 16906 h 728450"/>
                <a:gd name="connsiteX2" fmla="*/ 413586 w 413586"/>
                <a:gd name="connsiteY2" fmla="*/ 728450 h 728450"/>
                <a:gd name="connsiteX3" fmla="*/ 199003 w 413586"/>
                <a:gd name="connsiteY3" fmla="*/ 705756 h 728450"/>
                <a:gd name="connsiteX4" fmla="*/ 0 w 413586"/>
                <a:gd name="connsiteY4" fmla="*/ 0 h 728450"/>
                <a:gd name="connsiteX0" fmla="*/ 0 w 413586"/>
                <a:gd name="connsiteY0" fmla="*/ 0 h 728450"/>
                <a:gd name="connsiteX1" fmla="*/ 186573 w 413586"/>
                <a:gd name="connsiteY1" fmla="*/ 19049 h 728450"/>
                <a:gd name="connsiteX2" fmla="*/ 413586 w 413586"/>
                <a:gd name="connsiteY2" fmla="*/ 728450 h 728450"/>
                <a:gd name="connsiteX3" fmla="*/ 199003 w 413586"/>
                <a:gd name="connsiteY3" fmla="*/ 705756 h 728450"/>
                <a:gd name="connsiteX4" fmla="*/ 0 w 413586"/>
                <a:gd name="connsiteY4" fmla="*/ 0 h 728450"/>
                <a:gd name="connsiteX0" fmla="*/ 0 w 414623"/>
                <a:gd name="connsiteY0" fmla="*/ 4381 h 709401"/>
                <a:gd name="connsiteX1" fmla="*/ 187610 w 414623"/>
                <a:gd name="connsiteY1" fmla="*/ 0 h 709401"/>
                <a:gd name="connsiteX2" fmla="*/ 414623 w 414623"/>
                <a:gd name="connsiteY2" fmla="*/ 709401 h 709401"/>
                <a:gd name="connsiteX3" fmla="*/ 200040 w 414623"/>
                <a:gd name="connsiteY3" fmla="*/ 686707 h 709401"/>
                <a:gd name="connsiteX4" fmla="*/ 0 w 414623"/>
                <a:gd name="connsiteY4" fmla="*/ 4381 h 709401"/>
                <a:gd name="connsiteX0" fmla="*/ 0 w 417679"/>
                <a:gd name="connsiteY0" fmla="*/ 40522 h 709401"/>
                <a:gd name="connsiteX1" fmla="*/ 190666 w 417679"/>
                <a:gd name="connsiteY1" fmla="*/ 0 h 709401"/>
                <a:gd name="connsiteX2" fmla="*/ 417679 w 417679"/>
                <a:gd name="connsiteY2" fmla="*/ 709401 h 709401"/>
                <a:gd name="connsiteX3" fmla="*/ 203096 w 417679"/>
                <a:gd name="connsiteY3" fmla="*/ 686707 h 709401"/>
                <a:gd name="connsiteX4" fmla="*/ 0 w 417679"/>
                <a:gd name="connsiteY4" fmla="*/ 40522 h 709401"/>
                <a:gd name="connsiteX0" fmla="*/ 0 w 417679"/>
                <a:gd name="connsiteY0" fmla="*/ 8585 h 677464"/>
                <a:gd name="connsiteX1" fmla="*/ 189847 w 417679"/>
                <a:gd name="connsiteY1" fmla="*/ 0 h 677464"/>
                <a:gd name="connsiteX2" fmla="*/ 417679 w 417679"/>
                <a:gd name="connsiteY2" fmla="*/ 677464 h 677464"/>
                <a:gd name="connsiteX3" fmla="*/ 203096 w 417679"/>
                <a:gd name="connsiteY3" fmla="*/ 654770 h 677464"/>
                <a:gd name="connsiteX4" fmla="*/ 0 w 417679"/>
                <a:gd name="connsiteY4" fmla="*/ 8585 h 677464"/>
                <a:gd name="connsiteX0" fmla="*/ 0 w 417679"/>
                <a:gd name="connsiteY0" fmla="*/ 8585 h 677464"/>
                <a:gd name="connsiteX1" fmla="*/ 189847 w 417679"/>
                <a:gd name="connsiteY1" fmla="*/ 0 h 677464"/>
                <a:gd name="connsiteX2" fmla="*/ 417679 w 417679"/>
                <a:gd name="connsiteY2" fmla="*/ 677464 h 677464"/>
                <a:gd name="connsiteX3" fmla="*/ 186281 w 417679"/>
                <a:gd name="connsiteY3" fmla="*/ 645817 h 677464"/>
                <a:gd name="connsiteX4" fmla="*/ 0 w 417679"/>
                <a:gd name="connsiteY4" fmla="*/ 8585 h 677464"/>
                <a:gd name="connsiteX0" fmla="*/ 0 w 412056"/>
                <a:gd name="connsiteY0" fmla="*/ 38557 h 677464"/>
                <a:gd name="connsiteX1" fmla="*/ 184224 w 412056"/>
                <a:gd name="connsiteY1" fmla="*/ 0 h 677464"/>
                <a:gd name="connsiteX2" fmla="*/ 412056 w 412056"/>
                <a:gd name="connsiteY2" fmla="*/ 677464 h 677464"/>
                <a:gd name="connsiteX3" fmla="*/ 180658 w 412056"/>
                <a:gd name="connsiteY3" fmla="*/ 645817 h 677464"/>
                <a:gd name="connsiteX4" fmla="*/ 0 w 412056"/>
                <a:gd name="connsiteY4" fmla="*/ 38557 h 677464"/>
                <a:gd name="connsiteX0" fmla="*/ 0 w 412056"/>
                <a:gd name="connsiteY0" fmla="*/ 38557 h 677464"/>
                <a:gd name="connsiteX1" fmla="*/ 184224 w 412056"/>
                <a:gd name="connsiteY1" fmla="*/ 0 h 677464"/>
                <a:gd name="connsiteX2" fmla="*/ 412056 w 412056"/>
                <a:gd name="connsiteY2" fmla="*/ 677464 h 677464"/>
                <a:gd name="connsiteX3" fmla="*/ 148993 w 412056"/>
                <a:gd name="connsiteY3" fmla="*/ 634354 h 677464"/>
                <a:gd name="connsiteX4" fmla="*/ 0 w 412056"/>
                <a:gd name="connsiteY4" fmla="*/ 38557 h 677464"/>
                <a:gd name="connsiteX0" fmla="*/ 0 w 453878"/>
                <a:gd name="connsiteY0" fmla="*/ 38557 h 791455"/>
                <a:gd name="connsiteX1" fmla="*/ 184224 w 453878"/>
                <a:gd name="connsiteY1" fmla="*/ 0 h 791455"/>
                <a:gd name="connsiteX2" fmla="*/ 453878 w 453878"/>
                <a:gd name="connsiteY2" fmla="*/ 791455 h 791455"/>
                <a:gd name="connsiteX3" fmla="*/ 148993 w 453878"/>
                <a:gd name="connsiteY3" fmla="*/ 634354 h 791455"/>
                <a:gd name="connsiteX4" fmla="*/ 0 w 453878"/>
                <a:gd name="connsiteY4" fmla="*/ 38557 h 791455"/>
                <a:gd name="connsiteX0" fmla="*/ 0 w 395026"/>
                <a:gd name="connsiteY0" fmla="*/ 38557 h 760119"/>
                <a:gd name="connsiteX1" fmla="*/ 184224 w 395026"/>
                <a:gd name="connsiteY1" fmla="*/ 0 h 760119"/>
                <a:gd name="connsiteX2" fmla="*/ 395026 w 395026"/>
                <a:gd name="connsiteY2" fmla="*/ 760119 h 760119"/>
                <a:gd name="connsiteX3" fmla="*/ 148993 w 395026"/>
                <a:gd name="connsiteY3" fmla="*/ 634354 h 760119"/>
                <a:gd name="connsiteX4" fmla="*/ 0 w 395026"/>
                <a:gd name="connsiteY4" fmla="*/ 38557 h 76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26" h="760119">
                  <a:moveTo>
                    <a:pt x="0" y="38557"/>
                  </a:moveTo>
                  <a:lnTo>
                    <a:pt x="184224" y="0"/>
                  </a:lnTo>
                  <a:lnTo>
                    <a:pt x="395026" y="760119"/>
                  </a:lnTo>
                  <a:lnTo>
                    <a:pt x="148993" y="634354"/>
                  </a:lnTo>
                  <a:lnTo>
                    <a:pt x="0" y="3855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67" name="Freeform 166"/>
            <p:cNvSpPr/>
            <p:nvPr/>
          </p:nvSpPr>
          <p:spPr>
            <a:xfrm rot="21079010">
              <a:off x="1917404" y="5442105"/>
              <a:ext cx="515944" cy="1001341"/>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695325"/>
                <a:gd name="connsiteY0" fmla="*/ 47625 h 1114425"/>
                <a:gd name="connsiteX1" fmla="*/ 200025 w 695325"/>
                <a:gd name="connsiteY1" fmla="*/ 0 h 1114425"/>
                <a:gd name="connsiteX2" fmla="*/ 695325 w 695325"/>
                <a:gd name="connsiteY2" fmla="*/ 866775 h 1114425"/>
                <a:gd name="connsiteX3" fmla="*/ 552450 w 695325"/>
                <a:gd name="connsiteY3" fmla="*/ 1114425 h 1114425"/>
                <a:gd name="connsiteX4" fmla="*/ 0 w 695325"/>
                <a:gd name="connsiteY4" fmla="*/ 47625 h 1114425"/>
                <a:gd name="connsiteX0" fmla="*/ 0 w 695325"/>
                <a:gd name="connsiteY0" fmla="*/ 47625 h 1152525"/>
                <a:gd name="connsiteX1" fmla="*/ 200025 w 695325"/>
                <a:gd name="connsiteY1" fmla="*/ 0 h 1152525"/>
                <a:gd name="connsiteX2" fmla="*/ 695325 w 695325"/>
                <a:gd name="connsiteY2" fmla="*/ 866775 h 1152525"/>
                <a:gd name="connsiteX3" fmla="*/ 504825 w 695325"/>
                <a:gd name="connsiteY3" fmla="*/ 1152525 h 1152525"/>
                <a:gd name="connsiteX4" fmla="*/ 0 w 695325"/>
                <a:gd name="connsiteY4" fmla="*/ 47625 h 1152525"/>
                <a:gd name="connsiteX0" fmla="*/ 0 w 685800"/>
                <a:gd name="connsiteY0" fmla="*/ 47625 h 1152525"/>
                <a:gd name="connsiteX1" fmla="*/ 200025 w 685800"/>
                <a:gd name="connsiteY1" fmla="*/ 0 h 1152525"/>
                <a:gd name="connsiteX2" fmla="*/ 685800 w 685800"/>
                <a:gd name="connsiteY2" fmla="*/ 971550 h 1152525"/>
                <a:gd name="connsiteX3" fmla="*/ 504825 w 685800"/>
                <a:gd name="connsiteY3" fmla="*/ 1152525 h 1152525"/>
                <a:gd name="connsiteX4" fmla="*/ 0 w 685800"/>
                <a:gd name="connsiteY4" fmla="*/ 47625 h 1152525"/>
                <a:gd name="connsiteX0" fmla="*/ 0 w 685800"/>
                <a:gd name="connsiteY0" fmla="*/ 47625 h 1247775"/>
                <a:gd name="connsiteX1" fmla="*/ 200025 w 685800"/>
                <a:gd name="connsiteY1" fmla="*/ 0 h 1247775"/>
                <a:gd name="connsiteX2" fmla="*/ 685800 w 685800"/>
                <a:gd name="connsiteY2" fmla="*/ 971550 h 1247775"/>
                <a:gd name="connsiteX3" fmla="*/ 552450 w 685800"/>
                <a:gd name="connsiteY3" fmla="*/ 1247775 h 1247775"/>
                <a:gd name="connsiteX4" fmla="*/ 0 w 685800"/>
                <a:gd name="connsiteY4" fmla="*/ 47625 h 1247775"/>
                <a:gd name="connsiteX0" fmla="*/ 0 w 809625"/>
                <a:gd name="connsiteY0" fmla="*/ 47625 h 1247775"/>
                <a:gd name="connsiteX1" fmla="*/ 200025 w 809625"/>
                <a:gd name="connsiteY1" fmla="*/ 0 h 1247775"/>
                <a:gd name="connsiteX2" fmla="*/ 809625 w 809625"/>
                <a:gd name="connsiteY2" fmla="*/ 1200150 h 1247775"/>
                <a:gd name="connsiteX3" fmla="*/ 552450 w 809625"/>
                <a:gd name="connsiteY3" fmla="*/ 1247775 h 1247775"/>
                <a:gd name="connsiteX4" fmla="*/ 0 w 809625"/>
                <a:gd name="connsiteY4" fmla="*/ 47625 h 1247775"/>
                <a:gd name="connsiteX0" fmla="*/ 0 w 704850"/>
                <a:gd name="connsiteY0" fmla="*/ 47625 h 1247775"/>
                <a:gd name="connsiteX1" fmla="*/ 200025 w 704850"/>
                <a:gd name="connsiteY1" fmla="*/ 0 h 1247775"/>
                <a:gd name="connsiteX2" fmla="*/ 704850 w 704850"/>
                <a:gd name="connsiteY2" fmla="*/ 1028700 h 1247775"/>
                <a:gd name="connsiteX3" fmla="*/ 552450 w 704850"/>
                <a:gd name="connsiteY3" fmla="*/ 1247775 h 1247775"/>
                <a:gd name="connsiteX4" fmla="*/ 0 w 704850"/>
                <a:gd name="connsiteY4" fmla="*/ 47625 h 1247775"/>
                <a:gd name="connsiteX0" fmla="*/ 0 w 704850"/>
                <a:gd name="connsiteY0" fmla="*/ 47625 h 1171575"/>
                <a:gd name="connsiteX1" fmla="*/ 200025 w 704850"/>
                <a:gd name="connsiteY1" fmla="*/ 0 h 1171575"/>
                <a:gd name="connsiteX2" fmla="*/ 704850 w 704850"/>
                <a:gd name="connsiteY2" fmla="*/ 1028700 h 1171575"/>
                <a:gd name="connsiteX3" fmla="*/ 504825 w 704850"/>
                <a:gd name="connsiteY3" fmla="*/ 1171575 h 1171575"/>
                <a:gd name="connsiteX4" fmla="*/ 0 w 704850"/>
                <a:gd name="connsiteY4" fmla="*/ 47625 h 1171575"/>
                <a:gd name="connsiteX0" fmla="*/ 0 w 657225"/>
                <a:gd name="connsiteY0" fmla="*/ 47625 h 1171575"/>
                <a:gd name="connsiteX1" fmla="*/ 200025 w 657225"/>
                <a:gd name="connsiteY1" fmla="*/ 0 h 1171575"/>
                <a:gd name="connsiteX2" fmla="*/ 657225 w 657225"/>
                <a:gd name="connsiteY2" fmla="*/ 971550 h 1171575"/>
                <a:gd name="connsiteX3" fmla="*/ 504825 w 657225"/>
                <a:gd name="connsiteY3" fmla="*/ 1171575 h 1171575"/>
                <a:gd name="connsiteX4" fmla="*/ 0 w 657225"/>
                <a:gd name="connsiteY4" fmla="*/ 47625 h 1171575"/>
                <a:gd name="connsiteX0" fmla="*/ 0 w 615372"/>
                <a:gd name="connsiteY0" fmla="*/ 38077 h 1171575"/>
                <a:gd name="connsiteX1" fmla="*/ 158172 w 615372"/>
                <a:gd name="connsiteY1" fmla="*/ 0 h 1171575"/>
                <a:gd name="connsiteX2" fmla="*/ 615372 w 615372"/>
                <a:gd name="connsiteY2" fmla="*/ 971550 h 1171575"/>
                <a:gd name="connsiteX3" fmla="*/ 462972 w 615372"/>
                <a:gd name="connsiteY3" fmla="*/ 1171575 h 1171575"/>
                <a:gd name="connsiteX4" fmla="*/ 0 w 615372"/>
                <a:gd name="connsiteY4" fmla="*/ 38077 h 1171575"/>
                <a:gd name="connsiteX0" fmla="*/ 0 w 615372"/>
                <a:gd name="connsiteY0" fmla="*/ 38077 h 1185317"/>
                <a:gd name="connsiteX1" fmla="*/ 158172 w 615372"/>
                <a:gd name="connsiteY1" fmla="*/ 0 h 1185317"/>
                <a:gd name="connsiteX2" fmla="*/ 615372 w 615372"/>
                <a:gd name="connsiteY2" fmla="*/ 971550 h 1185317"/>
                <a:gd name="connsiteX3" fmla="*/ 478163 w 615372"/>
                <a:gd name="connsiteY3" fmla="*/ 1185317 h 1185317"/>
                <a:gd name="connsiteX4" fmla="*/ 0 w 615372"/>
                <a:gd name="connsiteY4" fmla="*/ 38077 h 1185317"/>
                <a:gd name="connsiteX0" fmla="*/ 0 w 615372"/>
                <a:gd name="connsiteY0" fmla="*/ 38077 h 1101918"/>
                <a:gd name="connsiteX1" fmla="*/ 158172 w 615372"/>
                <a:gd name="connsiteY1" fmla="*/ 0 h 1101918"/>
                <a:gd name="connsiteX2" fmla="*/ 615372 w 615372"/>
                <a:gd name="connsiteY2" fmla="*/ 971550 h 1101918"/>
                <a:gd name="connsiteX3" fmla="*/ 421042 w 615372"/>
                <a:gd name="connsiteY3" fmla="*/ 1101918 h 1101918"/>
                <a:gd name="connsiteX4" fmla="*/ 0 w 615372"/>
                <a:gd name="connsiteY4" fmla="*/ 38077 h 1101918"/>
                <a:gd name="connsiteX0" fmla="*/ 0 w 600657"/>
                <a:gd name="connsiteY0" fmla="*/ 38077 h 1101918"/>
                <a:gd name="connsiteX1" fmla="*/ 158172 w 600657"/>
                <a:gd name="connsiteY1" fmla="*/ 0 h 1101918"/>
                <a:gd name="connsiteX2" fmla="*/ 600657 w 600657"/>
                <a:gd name="connsiteY2" fmla="*/ 925944 h 1101918"/>
                <a:gd name="connsiteX3" fmla="*/ 421042 w 600657"/>
                <a:gd name="connsiteY3" fmla="*/ 1101918 h 1101918"/>
                <a:gd name="connsiteX4" fmla="*/ 0 w 600657"/>
                <a:gd name="connsiteY4" fmla="*/ 38077 h 1101918"/>
                <a:gd name="connsiteX0" fmla="*/ 0 w 579111"/>
                <a:gd name="connsiteY0" fmla="*/ 38959 h 1101918"/>
                <a:gd name="connsiteX1" fmla="*/ 136626 w 579111"/>
                <a:gd name="connsiteY1" fmla="*/ 0 h 1101918"/>
                <a:gd name="connsiteX2" fmla="*/ 579111 w 579111"/>
                <a:gd name="connsiteY2" fmla="*/ 925944 h 1101918"/>
                <a:gd name="connsiteX3" fmla="*/ 399496 w 579111"/>
                <a:gd name="connsiteY3" fmla="*/ 1101918 h 1101918"/>
                <a:gd name="connsiteX4" fmla="*/ 0 w 579111"/>
                <a:gd name="connsiteY4" fmla="*/ 38959 h 1101918"/>
                <a:gd name="connsiteX0" fmla="*/ 0 w 608702"/>
                <a:gd name="connsiteY0" fmla="*/ 0 h 1137333"/>
                <a:gd name="connsiteX1" fmla="*/ 166217 w 608702"/>
                <a:gd name="connsiteY1" fmla="*/ 35415 h 1137333"/>
                <a:gd name="connsiteX2" fmla="*/ 608702 w 608702"/>
                <a:gd name="connsiteY2" fmla="*/ 961359 h 1137333"/>
                <a:gd name="connsiteX3" fmla="*/ 429087 w 608702"/>
                <a:gd name="connsiteY3" fmla="*/ 1137333 h 1137333"/>
                <a:gd name="connsiteX4" fmla="*/ 0 w 608702"/>
                <a:gd name="connsiteY4" fmla="*/ 0 h 1137333"/>
                <a:gd name="connsiteX0" fmla="*/ 0 w 608702"/>
                <a:gd name="connsiteY0" fmla="*/ 19411 h 1156744"/>
                <a:gd name="connsiteX1" fmla="*/ 138458 w 608702"/>
                <a:gd name="connsiteY1" fmla="*/ 0 h 1156744"/>
                <a:gd name="connsiteX2" fmla="*/ 608702 w 608702"/>
                <a:gd name="connsiteY2" fmla="*/ 980770 h 1156744"/>
                <a:gd name="connsiteX3" fmla="*/ 429087 w 608702"/>
                <a:gd name="connsiteY3" fmla="*/ 1156744 h 1156744"/>
                <a:gd name="connsiteX4" fmla="*/ 0 w 608702"/>
                <a:gd name="connsiteY4" fmla="*/ 19411 h 1156744"/>
                <a:gd name="connsiteX0" fmla="*/ 0 w 615892"/>
                <a:gd name="connsiteY0" fmla="*/ 66492 h 1156744"/>
                <a:gd name="connsiteX1" fmla="*/ 145648 w 615892"/>
                <a:gd name="connsiteY1" fmla="*/ 0 h 1156744"/>
                <a:gd name="connsiteX2" fmla="*/ 615892 w 615892"/>
                <a:gd name="connsiteY2" fmla="*/ 980770 h 1156744"/>
                <a:gd name="connsiteX3" fmla="*/ 436277 w 615892"/>
                <a:gd name="connsiteY3" fmla="*/ 1156744 h 1156744"/>
                <a:gd name="connsiteX4" fmla="*/ 0 w 615892"/>
                <a:gd name="connsiteY4" fmla="*/ 66492 h 1156744"/>
                <a:gd name="connsiteX0" fmla="*/ 0 w 615892"/>
                <a:gd name="connsiteY0" fmla="*/ 66492 h 1107184"/>
                <a:gd name="connsiteX1" fmla="*/ 145648 w 615892"/>
                <a:gd name="connsiteY1" fmla="*/ 0 h 1107184"/>
                <a:gd name="connsiteX2" fmla="*/ 615892 w 615892"/>
                <a:gd name="connsiteY2" fmla="*/ 980770 h 1107184"/>
                <a:gd name="connsiteX3" fmla="*/ 395670 w 615892"/>
                <a:gd name="connsiteY3" fmla="*/ 1107184 h 1107184"/>
                <a:gd name="connsiteX4" fmla="*/ 0 w 615892"/>
                <a:gd name="connsiteY4" fmla="*/ 66492 h 1107184"/>
                <a:gd name="connsiteX0" fmla="*/ 0 w 587575"/>
                <a:gd name="connsiteY0" fmla="*/ 66492 h 1107184"/>
                <a:gd name="connsiteX1" fmla="*/ 145648 w 587575"/>
                <a:gd name="connsiteY1" fmla="*/ 0 h 1107184"/>
                <a:gd name="connsiteX2" fmla="*/ 587575 w 587575"/>
                <a:gd name="connsiteY2" fmla="*/ 913815 h 1107184"/>
                <a:gd name="connsiteX3" fmla="*/ 395670 w 587575"/>
                <a:gd name="connsiteY3" fmla="*/ 1107184 h 1107184"/>
                <a:gd name="connsiteX4" fmla="*/ 0 w 587575"/>
                <a:gd name="connsiteY4" fmla="*/ 66492 h 1107184"/>
                <a:gd name="connsiteX0" fmla="*/ 0 w 587575"/>
                <a:gd name="connsiteY0" fmla="*/ 66492 h 1107184"/>
                <a:gd name="connsiteX1" fmla="*/ 145648 w 587575"/>
                <a:gd name="connsiteY1" fmla="*/ 0 h 1107184"/>
                <a:gd name="connsiteX2" fmla="*/ 587575 w 587575"/>
                <a:gd name="connsiteY2" fmla="*/ 913815 h 1107184"/>
                <a:gd name="connsiteX3" fmla="*/ 395670 w 587575"/>
                <a:gd name="connsiteY3" fmla="*/ 1107184 h 1107184"/>
                <a:gd name="connsiteX4" fmla="*/ 0 w 587575"/>
                <a:gd name="connsiteY4" fmla="*/ 66492 h 1107184"/>
                <a:gd name="connsiteX0" fmla="*/ 0 w 620924"/>
                <a:gd name="connsiteY0" fmla="*/ 32492 h 1107184"/>
                <a:gd name="connsiteX1" fmla="*/ 178997 w 620924"/>
                <a:gd name="connsiteY1" fmla="*/ 0 h 1107184"/>
                <a:gd name="connsiteX2" fmla="*/ 620924 w 620924"/>
                <a:gd name="connsiteY2" fmla="*/ 913815 h 1107184"/>
                <a:gd name="connsiteX3" fmla="*/ 429019 w 620924"/>
                <a:gd name="connsiteY3" fmla="*/ 1107184 h 1107184"/>
                <a:gd name="connsiteX4" fmla="*/ 0 w 620924"/>
                <a:gd name="connsiteY4" fmla="*/ 32492 h 1107184"/>
                <a:gd name="connsiteX0" fmla="*/ 0 w 620924"/>
                <a:gd name="connsiteY0" fmla="*/ 32492 h 1136939"/>
                <a:gd name="connsiteX1" fmla="*/ 178997 w 620924"/>
                <a:gd name="connsiteY1" fmla="*/ 0 h 1136939"/>
                <a:gd name="connsiteX2" fmla="*/ 620924 w 620924"/>
                <a:gd name="connsiteY2" fmla="*/ 913815 h 1136939"/>
                <a:gd name="connsiteX3" fmla="*/ 371479 w 620924"/>
                <a:gd name="connsiteY3" fmla="*/ 1136939 h 1136939"/>
                <a:gd name="connsiteX4" fmla="*/ 0 w 620924"/>
                <a:gd name="connsiteY4" fmla="*/ 32492 h 1136939"/>
                <a:gd name="connsiteX0" fmla="*/ 0 w 585811"/>
                <a:gd name="connsiteY0" fmla="*/ 32492 h 1136939"/>
                <a:gd name="connsiteX1" fmla="*/ 178997 w 585811"/>
                <a:gd name="connsiteY1" fmla="*/ 0 h 1136939"/>
                <a:gd name="connsiteX2" fmla="*/ 585811 w 585811"/>
                <a:gd name="connsiteY2" fmla="*/ 922907 h 1136939"/>
                <a:gd name="connsiteX3" fmla="*/ 371479 w 585811"/>
                <a:gd name="connsiteY3" fmla="*/ 1136939 h 1136939"/>
                <a:gd name="connsiteX4" fmla="*/ 0 w 585811"/>
                <a:gd name="connsiteY4" fmla="*/ 32492 h 1136939"/>
                <a:gd name="connsiteX0" fmla="*/ 0 w 585811"/>
                <a:gd name="connsiteY0" fmla="*/ 32492 h 1136939"/>
                <a:gd name="connsiteX1" fmla="*/ 178997 w 585811"/>
                <a:gd name="connsiteY1" fmla="*/ 0 h 1136939"/>
                <a:gd name="connsiteX2" fmla="*/ 585811 w 585811"/>
                <a:gd name="connsiteY2" fmla="*/ 922907 h 1136939"/>
                <a:gd name="connsiteX3" fmla="*/ 371479 w 585811"/>
                <a:gd name="connsiteY3" fmla="*/ 1136939 h 1136939"/>
                <a:gd name="connsiteX4" fmla="*/ 0 w 585811"/>
                <a:gd name="connsiteY4" fmla="*/ 32492 h 1136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811" h="1136939">
                  <a:moveTo>
                    <a:pt x="0" y="32492"/>
                  </a:moveTo>
                  <a:cubicBezTo>
                    <a:pt x="46153" y="26022"/>
                    <a:pt x="132844" y="6470"/>
                    <a:pt x="178997" y="0"/>
                  </a:cubicBezTo>
                  <a:cubicBezTo>
                    <a:pt x="279009" y="192087"/>
                    <a:pt x="463601" y="684662"/>
                    <a:pt x="585811" y="922907"/>
                  </a:cubicBezTo>
                  <a:lnTo>
                    <a:pt x="371479" y="1136939"/>
                  </a:lnTo>
                  <a:lnTo>
                    <a:pt x="0" y="3249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 name="Freeform 167"/>
            <p:cNvSpPr/>
            <p:nvPr/>
          </p:nvSpPr>
          <p:spPr>
            <a:xfrm rot="20912967">
              <a:off x="2153140" y="5530913"/>
              <a:ext cx="408613" cy="688411"/>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90575"/>
                <a:gd name="connsiteX1" fmla="*/ 200025 w 485775"/>
                <a:gd name="connsiteY1" fmla="*/ 0 h 790575"/>
                <a:gd name="connsiteX2" fmla="*/ 485775 w 485775"/>
                <a:gd name="connsiteY2" fmla="*/ 495300 h 790575"/>
                <a:gd name="connsiteX3" fmla="*/ 390525 w 485775"/>
                <a:gd name="connsiteY3" fmla="*/ 790575 h 790575"/>
                <a:gd name="connsiteX4" fmla="*/ 0 w 485775"/>
                <a:gd name="connsiteY4" fmla="*/ 95250 h 790575"/>
                <a:gd name="connsiteX0" fmla="*/ 0 w 457200"/>
                <a:gd name="connsiteY0" fmla="*/ 66675 h 790575"/>
                <a:gd name="connsiteX1" fmla="*/ 171450 w 457200"/>
                <a:gd name="connsiteY1" fmla="*/ 0 h 790575"/>
                <a:gd name="connsiteX2" fmla="*/ 457200 w 457200"/>
                <a:gd name="connsiteY2" fmla="*/ 495300 h 790575"/>
                <a:gd name="connsiteX3" fmla="*/ 361950 w 457200"/>
                <a:gd name="connsiteY3" fmla="*/ 790575 h 790575"/>
                <a:gd name="connsiteX4" fmla="*/ 0 w 457200"/>
                <a:gd name="connsiteY4" fmla="*/ 66675 h 790575"/>
                <a:gd name="connsiteX0" fmla="*/ 0 w 457200"/>
                <a:gd name="connsiteY0" fmla="*/ 66675 h 838200"/>
                <a:gd name="connsiteX1" fmla="*/ 171450 w 457200"/>
                <a:gd name="connsiteY1" fmla="*/ 0 h 838200"/>
                <a:gd name="connsiteX2" fmla="*/ 457200 w 457200"/>
                <a:gd name="connsiteY2" fmla="*/ 495300 h 838200"/>
                <a:gd name="connsiteX3" fmla="*/ 361950 w 457200"/>
                <a:gd name="connsiteY3" fmla="*/ 838200 h 838200"/>
                <a:gd name="connsiteX4" fmla="*/ 0 w 457200"/>
                <a:gd name="connsiteY4" fmla="*/ 66675 h 838200"/>
                <a:gd name="connsiteX0" fmla="*/ 0 w 428625"/>
                <a:gd name="connsiteY0" fmla="*/ 66675 h 838200"/>
                <a:gd name="connsiteX1" fmla="*/ 142875 w 428625"/>
                <a:gd name="connsiteY1" fmla="*/ 0 h 838200"/>
                <a:gd name="connsiteX2" fmla="*/ 428625 w 428625"/>
                <a:gd name="connsiteY2" fmla="*/ 495300 h 838200"/>
                <a:gd name="connsiteX3" fmla="*/ 333375 w 428625"/>
                <a:gd name="connsiteY3" fmla="*/ 838200 h 838200"/>
                <a:gd name="connsiteX4" fmla="*/ 0 w 428625"/>
                <a:gd name="connsiteY4" fmla="*/ 66675 h 838200"/>
                <a:gd name="connsiteX0" fmla="*/ 0 w 428625"/>
                <a:gd name="connsiteY0" fmla="*/ 28575 h 800100"/>
                <a:gd name="connsiteX1" fmla="*/ 190500 w 428625"/>
                <a:gd name="connsiteY1" fmla="*/ 0 h 800100"/>
                <a:gd name="connsiteX2" fmla="*/ 428625 w 428625"/>
                <a:gd name="connsiteY2" fmla="*/ 457200 h 800100"/>
                <a:gd name="connsiteX3" fmla="*/ 333375 w 428625"/>
                <a:gd name="connsiteY3" fmla="*/ 800100 h 800100"/>
                <a:gd name="connsiteX4" fmla="*/ 0 w 428625"/>
                <a:gd name="connsiteY4" fmla="*/ 28575 h 800100"/>
                <a:gd name="connsiteX0" fmla="*/ 0 w 466725"/>
                <a:gd name="connsiteY0" fmla="*/ 28575 h 800100"/>
                <a:gd name="connsiteX1" fmla="*/ 190500 w 466725"/>
                <a:gd name="connsiteY1" fmla="*/ 0 h 800100"/>
                <a:gd name="connsiteX2" fmla="*/ 466725 w 466725"/>
                <a:gd name="connsiteY2" fmla="*/ 504825 h 800100"/>
                <a:gd name="connsiteX3" fmla="*/ 333375 w 466725"/>
                <a:gd name="connsiteY3" fmla="*/ 800100 h 800100"/>
                <a:gd name="connsiteX4" fmla="*/ 0 w 466725"/>
                <a:gd name="connsiteY4" fmla="*/ 28575 h 800100"/>
                <a:gd name="connsiteX0" fmla="*/ 0 w 466725"/>
                <a:gd name="connsiteY0" fmla="*/ 28575 h 805073"/>
                <a:gd name="connsiteX1" fmla="*/ 190500 w 466725"/>
                <a:gd name="connsiteY1" fmla="*/ 0 h 805073"/>
                <a:gd name="connsiteX2" fmla="*/ 466725 w 466725"/>
                <a:gd name="connsiteY2" fmla="*/ 504825 h 805073"/>
                <a:gd name="connsiteX3" fmla="*/ 311339 w 466725"/>
                <a:gd name="connsiteY3" fmla="*/ 805073 h 805073"/>
                <a:gd name="connsiteX4" fmla="*/ 0 w 466725"/>
                <a:gd name="connsiteY4" fmla="*/ 28575 h 805073"/>
                <a:gd name="connsiteX0" fmla="*/ 0 w 449899"/>
                <a:gd name="connsiteY0" fmla="*/ 28575 h 805073"/>
                <a:gd name="connsiteX1" fmla="*/ 190500 w 449899"/>
                <a:gd name="connsiteY1" fmla="*/ 0 h 805073"/>
                <a:gd name="connsiteX2" fmla="*/ 449899 w 449899"/>
                <a:gd name="connsiteY2" fmla="*/ 529465 h 805073"/>
                <a:gd name="connsiteX3" fmla="*/ 311339 w 449899"/>
                <a:gd name="connsiteY3" fmla="*/ 805073 h 805073"/>
                <a:gd name="connsiteX4" fmla="*/ 0 w 449899"/>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54872"/>
                <a:gd name="connsiteY0" fmla="*/ 28575 h 805073"/>
                <a:gd name="connsiteX1" fmla="*/ 190500 w 454872"/>
                <a:gd name="connsiteY1" fmla="*/ 0 h 805073"/>
                <a:gd name="connsiteX2" fmla="*/ 454872 w 454872"/>
                <a:gd name="connsiteY2" fmla="*/ 551502 h 805073"/>
                <a:gd name="connsiteX3" fmla="*/ 311339 w 454872"/>
                <a:gd name="connsiteY3" fmla="*/ 805073 h 805073"/>
                <a:gd name="connsiteX4" fmla="*/ 0 w 454872"/>
                <a:gd name="connsiteY4" fmla="*/ 28575 h 805073"/>
                <a:gd name="connsiteX0" fmla="*/ 0 w 477438"/>
                <a:gd name="connsiteY0" fmla="*/ 28575 h 805073"/>
                <a:gd name="connsiteX1" fmla="*/ 190500 w 477438"/>
                <a:gd name="connsiteY1" fmla="*/ 0 h 805073"/>
                <a:gd name="connsiteX2" fmla="*/ 477438 w 477438"/>
                <a:gd name="connsiteY2" fmla="*/ 561935 h 805073"/>
                <a:gd name="connsiteX3" fmla="*/ 311339 w 477438"/>
                <a:gd name="connsiteY3" fmla="*/ 805073 h 805073"/>
                <a:gd name="connsiteX4" fmla="*/ 0 w 477438"/>
                <a:gd name="connsiteY4" fmla="*/ 28575 h 805073"/>
                <a:gd name="connsiteX0" fmla="*/ 0 w 487876"/>
                <a:gd name="connsiteY0" fmla="*/ 28575 h 805073"/>
                <a:gd name="connsiteX1" fmla="*/ 190500 w 487876"/>
                <a:gd name="connsiteY1" fmla="*/ 0 h 805073"/>
                <a:gd name="connsiteX2" fmla="*/ 487876 w 487876"/>
                <a:gd name="connsiteY2" fmla="*/ 556207 h 805073"/>
                <a:gd name="connsiteX3" fmla="*/ 311339 w 487876"/>
                <a:gd name="connsiteY3" fmla="*/ 805073 h 805073"/>
                <a:gd name="connsiteX4" fmla="*/ 0 w 487876"/>
                <a:gd name="connsiteY4" fmla="*/ 28575 h 805073"/>
                <a:gd name="connsiteX0" fmla="*/ 0 w 487876"/>
                <a:gd name="connsiteY0" fmla="*/ 28575 h 807424"/>
                <a:gd name="connsiteX1" fmla="*/ 190500 w 487876"/>
                <a:gd name="connsiteY1" fmla="*/ 0 h 807424"/>
                <a:gd name="connsiteX2" fmla="*/ 487876 w 487876"/>
                <a:gd name="connsiteY2" fmla="*/ 556207 h 807424"/>
                <a:gd name="connsiteX3" fmla="*/ 327841 w 487876"/>
                <a:gd name="connsiteY3" fmla="*/ 807424 h 807424"/>
                <a:gd name="connsiteX4" fmla="*/ 0 w 487876"/>
                <a:gd name="connsiteY4" fmla="*/ 28575 h 807424"/>
                <a:gd name="connsiteX0" fmla="*/ 0 w 475261"/>
                <a:gd name="connsiteY0" fmla="*/ 26271 h 807424"/>
                <a:gd name="connsiteX1" fmla="*/ 177885 w 475261"/>
                <a:gd name="connsiteY1" fmla="*/ 0 h 807424"/>
                <a:gd name="connsiteX2" fmla="*/ 475261 w 475261"/>
                <a:gd name="connsiteY2" fmla="*/ 556207 h 807424"/>
                <a:gd name="connsiteX3" fmla="*/ 315226 w 475261"/>
                <a:gd name="connsiteY3" fmla="*/ 807424 h 807424"/>
                <a:gd name="connsiteX4" fmla="*/ 0 w 475261"/>
                <a:gd name="connsiteY4" fmla="*/ 26271 h 807424"/>
                <a:gd name="connsiteX0" fmla="*/ 0 w 478954"/>
                <a:gd name="connsiteY0" fmla="*/ 26271 h 807424"/>
                <a:gd name="connsiteX1" fmla="*/ 177885 w 478954"/>
                <a:gd name="connsiteY1" fmla="*/ 0 h 807424"/>
                <a:gd name="connsiteX2" fmla="*/ 478954 w 478954"/>
                <a:gd name="connsiteY2" fmla="*/ 573963 h 807424"/>
                <a:gd name="connsiteX3" fmla="*/ 315226 w 478954"/>
                <a:gd name="connsiteY3" fmla="*/ 807424 h 807424"/>
                <a:gd name="connsiteX4" fmla="*/ 0 w 478954"/>
                <a:gd name="connsiteY4" fmla="*/ 26271 h 807424"/>
                <a:gd name="connsiteX0" fmla="*/ 0 w 478954"/>
                <a:gd name="connsiteY0" fmla="*/ 26271 h 785474"/>
                <a:gd name="connsiteX1" fmla="*/ 177885 w 478954"/>
                <a:gd name="connsiteY1" fmla="*/ 0 h 785474"/>
                <a:gd name="connsiteX2" fmla="*/ 478954 w 478954"/>
                <a:gd name="connsiteY2" fmla="*/ 573963 h 785474"/>
                <a:gd name="connsiteX3" fmla="*/ 314813 w 478954"/>
                <a:gd name="connsiteY3" fmla="*/ 785474 h 785474"/>
                <a:gd name="connsiteX4" fmla="*/ 0 w 478954"/>
                <a:gd name="connsiteY4" fmla="*/ 26271 h 785474"/>
                <a:gd name="connsiteX0" fmla="*/ 0 w 483562"/>
                <a:gd name="connsiteY0" fmla="*/ 26271 h 785474"/>
                <a:gd name="connsiteX1" fmla="*/ 177885 w 483562"/>
                <a:gd name="connsiteY1" fmla="*/ 0 h 785474"/>
                <a:gd name="connsiteX2" fmla="*/ 483562 w 483562"/>
                <a:gd name="connsiteY2" fmla="*/ 599193 h 785474"/>
                <a:gd name="connsiteX3" fmla="*/ 314813 w 483562"/>
                <a:gd name="connsiteY3" fmla="*/ 785474 h 785474"/>
                <a:gd name="connsiteX4" fmla="*/ 0 w 483562"/>
                <a:gd name="connsiteY4" fmla="*/ 26271 h 785474"/>
                <a:gd name="connsiteX0" fmla="*/ 0 w 483562"/>
                <a:gd name="connsiteY0" fmla="*/ 26271 h 781633"/>
                <a:gd name="connsiteX1" fmla="*/ 177885 w 483562"/>
                <a:gd name="connsiteY1" fmla="*/ 0 h 781633"/>
                <a:gd name="connsiteX2" fmla="*/ 483562 w 483562"/>
                <a:gd name="connsiteY2" fmla="*/ 599193 h 781633"/>
                <a:gd name="connsiteX3" fmla="*/ 271859 w 483562"/>
                <a:gd name="connsiteY3" fmla="*/ 781633 h 781633"/>
                <a:gd name="connsiteX4" fmla="*/ 0 w 483562"/>
                <a:gd name="connsiteY4" fmla="*/ 26271 h 781633"/>
                <a:gd name="connsiteX0" fmla="*/ 0 w 463946"/>
                <a:gd name="connsiteY0" fmla="*/ 26271 h 781633"/>
                <a:gd name="connsiteX1" fmla="*/ 177885 w 463946"/>
                <a:gd name="connsiteY1" fmla="*/ 0 h 781633"/>
                <a:gd name="connsiteX2" fmla="*/ 463946 w 463946"/>
                <a:gd name="connsiteY2" fmla="*/ 600078 h 781633"/>
                <a:gd name="connsiteX3" fmla="*/ 271859 w 463946"/>
                <a:gd name="connsiteY3" fmla="*/ 781633 h 781633"/>
                <a:gd name="connsiteX4" fmla="*/ 0 w 463946"/>
                <a:gd name="connsiteY4" fmla="*/ 26271 h 78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946" h="781633">
                  <a:moveTo>
                    <a:pt x="0" y="26271"/>
                  </a:moveTo>
                  <a:lnTo>
                    <a:pt x="177885" y="0"/>
                  </a:lnTo>
                  <a:cubicBezTo>
                    <a:pt x="277897" y="192087"/>
                    <a:pt x="363271" y="414863"/>
                    <a:pt x="463946" y="600078"/>
                  </a:cubicBezTo>
                  <a:lnTo>
                    <a:pt x="271859" y="781633"/>
                  </a:lnTo>
                  <a:lnTo>
                    <a:pt x="0" y="2627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 name="Freeform 168"/>
            <p:cNvSpPr/>
            <p:nvPr/>
          </p:nvSpPr>
          <p:spPr>
            <a:xfrm rot="21318403">
              <a:off x="2401360" y="5653871"/>
              <a:ext cx="391331" cy="399768"/>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447675"/>
                <a:gd name="connsiteX1" fmla="*/ 142875 w 323850"/>
                <a:gd name="connsiteY1" fmla="*/ 0 h 447675"/>
                <a:gd name="connsiteX2" fmla="*/ 323850 w 323850"/>
                <a:gd name="connsiteY2" fmla="*/ 209550 h 447675"/>
                <a:gd name="connsiteX3" fmla="*/ 200025 w 323850"/>
                <a:gd name="connsiteY3" fmla="*/ 447675 h 447675"/>
                <a:gd name="connsiteX4" fmla="*/ 0 w 323850"/>
                <a:gd name="connsiteY4" fmla="*/ 76200 h 447675"/>
                <a:gd name="connsiteX0" fmla="*/ 0 w 333375"/>
                <a:gd name="connsiteY0" fmla="*/ 76200 h 447675"/>
                <a:gd name="connsiteX1" fmla="*/ 142875 w 333375"/>
                <a:gd name="connsiteY1" fmla="*/ 0 h 447675"/>
                <a:gd name="connsiteX2" fmla="*/ 333375 w 333375"/>
                <a:gd name="connsiteY2" fmla="*/ 152400 h 447675"/>
                <a:gd name="connsiteX3" fmla="*/ 200025 w 333375"/>
                <a:gd name="connsiteY3" fmla="*/ 447675 h 447675"/>
                <a:gd name="connsiteX4" fmla="*/ 0 w 333375"/>
                <a:gd name="connsiteY4" fmla="*/ 76200 h 447675"/>
                <a:gd name="connsiteX0" fmla="*/ 0 w 333375"/>
                <a:gd name="connsiteY0" fmla="*/ 76200 h 461963"/>
                <a:gd name="connsiteX1" fmla="*/ 142875 w 333375"/>
                <a:gd name="connsiteY1" fmla="*/ 0 h 461963"/>
                <a:gd name="connsiteX2" fmla="*/ 333375 w 333375"/>
                <a:gd name="connsiteY2" fmla="*/ 152400 h 461963"/>
                <a:gd name="connsiteX3" fmla="*/ 230981 w 333375"/>
                <a:gd name="connsiteY3" fmla="*/ 461963 h 461963"/>
                <a:gd name="connsiteX4" fmla="*/ 0 w 333375"/>
                <a:gd name="connsiteY4" fmla="*/ 76200 h 461963"/>
                <a:gd name="connsiteX0" fmla="*/ 0 w 357187"/>
                <a:gd name="connsiteY0" fmla="*/ 76200 h 461963"/>
                <a:gd name="connsiteX1" fmla="*/ 142875 w 357187"/>
                <a:gd name="connsiteY1" fmla="*/ 0 h 461963"/>
                <a:gd name="connsiteX2" fmla="*/ 357187 w 357187"/>
                <a:gd name="connsiteY2" fmla="*/ 157163 h 461963"/>
                <a:gd name="connsiteX3" fmla="*/ 230981 w 357187"/>
                <a:gd name="connsiteY3" fmla="*/ 461963 h 461963"/>
                <a:gd name="connsiteX4" fmla="*/ 0 w 357187"/>
                <a:gd name="connsiteY4" fmla="*/ 76200 h 461963"/>
                <a:gd name="connsiteX0" fmla="*/ 0 w 392237"/>
                <a:gd name="connsiteY0" fmla="*/ 76200 h 461963"/>
                <a:gd name="connsiteX1" fmla="*/ 142875 w 392237"/>
                <a:gd name="connsiteY1" fmla="*/ 0 h 461963"/>
                <a:gd name="connsiteX2" fmla="*/ 392237 w 392237"/>
                <a:gd name="connsiteY2" fmla="*/ 195879 h 461963"/>
                <a:gd name="connsiteX3" fmla="*/ 230981 w 392237"/>
                <a:gd name="connsiteY3" fmla="*/ 461963 h 461963"/>
                <a:gd name="connsiteX4" fmla="*/ 0 w 392237"/>
                <a:gd name="connsiteY4" fmla="*/ 76200 h 461963"/>
                <a:gd name="connsiteX0" fmla="*/ 0 w 392237"/>
                <a:gd name="connsiteY0" fmla="*/ 76200 h 460171"/>
                <a:gd name="connsiteX1" fmla="*/ 142875 w 392237"/>
                <a:gd name="connsiteY1" fmla="*/ 0 h 460171"/>
                <a:gd name="connsiteX2" fmla="*/ 392237 w 392237"/>
                <a:gd name="connsiteY2" fmla="*/ 195879 h 460171"/>
                <a:gd name="connsiteX3" fmla="*/ 238296 w 392237"/>
                <a:gd name="connsiteY3" fmla="*/ 460171 h 460171"/>
                <a:gd name="connsiteX4" fmla="*/ 0 w 392237"/>
                <a:gd name="connsiteY4" fmla="*/ 76200 h 460171"/>
                <a:gd name="connsiteX0" fmla="*/ 0 w 392237"/>
                <a:gd name="connsiteY0" fmla="*/ 76200 h 467876"/>
                <a:gd name="connsiteX1" fmla="*/ 142875 w 392237"/>
                <a:gd name="connsiteY1" fmla="*/ 0 h 467876"/>
                <a:gd name="connsiteX2" fmla="*/ 392237 w 392237"/>
                <a:gd name="connsiteY2" fmla="*/ 195879 h 467876"/>
                <a:gd name="connsiteX3" fmla="*/ 244831 w 392237"/>
                <a:gd name="connsiteY3" fmla="*/ 467876 h 467876"/>
                <a:gd name="connsiteX4" fmla="*/ 0 w 392237"/>
                <a:gd name="connsiteY4" fmla="*/ 76200 h 467876"/>
                <a:gd name="connsiteX0" fmla="*/ 0 w 403713"/>
                <a:gd name="connsiteY0" fmla="*/ 76200 h 467876"/>
                <a:gd name="connsiteX1" fmla="*/ 142875 w 403713"/>
                <a:gd name="connsiteY1" fmla="*/ 0 h 467876"/>
                <a:gd name="connsiteX2" fmla="*/ 403713 w 403713"/>
                <a:gd name="connsiteY2" fmla="*/ 201600 h 467876"/>
                <a:gd name="connsiteX3" fmla="*/ 244831 w 403713"/>
                <a:gd name="connsiteY3" fmla="*/ 467876 h 467876"/>
                <a:gd name="connsiteX4" fmla="*/ 0 w 403713"/>
                <a:gd name="connsiteY4" fmla="*/ 76200 h 467876"/>
                <a:gd name="connsiteX0" fmla="*/ 0 w 439507"/>
                <a:gd name="connsiteY0" fmla="*/ 76200 h 467876"/>
                <a:gd name="connsiteX1" fmla="*/ 142875 w 439507"/>
                <a:gd name="connsiteY1" fmla="*/ 0 h 467876"/>
                <a:gd name="connsiteX2" fmla="*/ 439507 w 439507"/>
                <a:gd name="connsiteY2" fmla="*/ 202148 h 467876"/>
                <a:gd name="connsiteX3" fmla="*/ 244831 w 439507"/>
                <a:gd name="connsiteY3" fmla="*/ 467876 h 467876"/>
                <a:gd name="connsiteX4" fmla="*/ 0 w 439507"/>
                <a:gd name="connsiteY4" fmla="*/ 76200 h 467876"/>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0 w 439507"/>
                <a:gd name="connsiteY4" fmla="*/ 76200 h 478344"/>
                <a:gd name="connsiteX0" fmla="*/ 0 w 439507"/>
                <a:gd name="connsiteY0" fmla="*/ 76200 h 478344"/>
                <a:gd name="connsiteX1" fmla="*/ 142875 w 439507"/>
                <a:gd name="connsiteY1" fmla="*/ 0 h 478344"/>
                <a:gd name="connsiteX2" fmla="*/ 439507 w 439507"/>
                <a:gd name="connsiteY2" fmla="*/ 202148 h 478344"/>
                <a:gd name="connsiteX3" fmla="*/ 255918 w 439507"/>
                <a:gd name="connsiteY3" fmla="*/ 478344 h 478344"/>
                <a:gd name="connsiteX4" fmla="*/ 5304 w 439507"/>
                <a:gd name="connsiteY4" fmla="*/ 90809 h 478344"/>
                <a:gd name="connsiteX5" fmla="*/ 0 w 439507"/>
                <a:gd name="connsiteY5" fmla="*/ 76200 h 478344"/>
                <a:gd name="connsiteX0" fmla="*/ 0 w 444324"/>
                <a:gd name="connsiteY0" fmla="*/ 76200 h 478344"/>
                <a:gd name="connsiteX1" fmla="*/ 142875 w 444324"/>
                <a:gd name="connsiteY1" fmla="*/ 0 h 478344"/>
                <a:gd name="connsiteX2" fmla="*/ 444324 w 444324"/>
                <a:gd name="connsiteY2" fmla="*/ 259886 h 478344"/>
                <a:gd name="connsiteX3" fmla="*/ 255918 w 444324"/>
                <a:gd name="connsiteY3" fmla="*/ 478344 h 478344"/>
                <a:gd name="connsiteX4" fmla="*/ 5304 w 444324"/>
                <a:gd name="connsiteY4" fmla="*/ 90809 h 478344"/>
                <a:gd name="connsiteX5" fmla="*/ 0 w 444324"/>
                <a:gd name="connsiteY5" fmla="*/ 76200 h 478344"/>
                <a:gd name="connsiteX0" fmla="*/ 0 w 444324"/>
                <a:gd name="connsiteY0" fmla="*/ 67946 h 470090"/>
                <a:gd name="connsiteX1" fmla="*/ 185204 w 444324"/>
                <a:gd name="connsiteY1" fmla="*/ 0 h 470090"/>
                <a:gd name="connsiteX2" fmla="*/ 444324 w 444324"/>
                <a:gd name="connsiteY2" fmla="*/ 251632 h 470090"/>
                <a:gd name="connsiteX3" fmla="*/ 255918 w 444324"/>
                <a:gd name="connsiteY3" fmla="*/ 470090 h 470090"/>
                <a:gd name="connsiteX4" fmla="*/ 5304 w 444324"/>
                <a:gd name="connsiteY4" fmla="*/ 82555 h 470090"/>
                <a:gd name="connsiteX5" fmla="*/ 0 w 444324"/>
                <a:gd name="connsiteY5" fmla="*/ 67946 h 470090"/>
                <a:gd name="connsiteX0" fmla="*/ 0 w 444324"/>
                <a:gd name="connsiteY0" fmla="*/ 67946 h 453903"/>
                <a:gd name="connsiteX1" fmla="*/ 185204 w 444324"/>
                <a:gd name="connsiteY1" fmla="*/ 0 h 453903"/>
                <a:gd name="connsiteX2" fmla="*/ 444324 w 444324"/>
                <a:gd name="connsiteY2" fmla="*/ 251632 h 453903"/>
                <a:gd name="connsiteX3" fmla="*/ 233354 w 444324"/>
                <a:gd name="connsiteY3" fmla="*/ 453903 h 453903"/>
                <a:gd name="connsiteX4" fmla="*/ 5304 w 444324"/>
                <a:gd name="connsiteY4" fmla="*/ 82555 h 453903"/>
                <a:gd name="connsiteX5" fmla="*/ 0 w 444324"/>
                <a:gd name="connsiteY5" fmla="*/ 67946 h 45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324" h="453903">
                  <a:moveTo>
                    <a:pt x="0" y="67946"/>
                  </a:moveTo>
                  <a:lnTo>
                    <a:pt x="185204" y="0"/>
                  </a:lnTo>
                  <a:lnTo>
                    <a:pt x="444324" y="251632"/>
                  </a:lnTo>
                  <a:cubicBezTo>
                    <a:pt x="383128" y="343697"/>
                    <a:pt x="294550" y="361838"/>
                    <a:pt x="233354" y="453903"/>
                  </a:cubicBezTo>
                  <a:cubicBezTo>
                    <a:pt x="150011" y="322351"/>
                    <a:pt x="88647" y="214107"/>
                    <a:pt x="5304" y="82555"/>
                  </a:cubicBezTo>
                  <a:lnTo>
                    <a:pt x="0" y="6794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 name="Freeform 169"/>
            <p:cNvSpPr/>
            <p:nvPr/>
          </p:nvSpPr>
          <p:spPr>
            <a:xfrm rot="20720568">
              <a:off x="4765010" y="5727310"/>
              <a:ext cx="876995" cy="56138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973114"/>
                <a:gd name="connsiteY0" fmla="*/ 693488 h 693488"/>
                <a:gd name="connsiteX1" fmla="*/ 486109 w 973114"/>
                <a:gd name="connsiteY1" fmla="*/ 42432 h 693488"/>
                <a:gd name="connsiteX2" fmla="*/ 642512 w 973114"/>
                <a:gd name="connsiteY2" fmla="*/ 35573 h 693488"/>
                <a:gd name="connsiteX3" fmla="*/ 973114 w 973114"/>
                <a:gd name="connsiteY3" fmla="*/ 653695 h 693488"/>
                <a:gd name="connsiteX4" fmla="*/ 0 w 973114"/>
                <a:gd name="connsiteY4" fmla="*/ 693488 h 693488"/>
                <a:gd name="connsiteX0" fmla="*/ 0 w 973114"/>
                <a:gd name="connsiteY0" fmla="*/ 698271 h 698271"/>
                <a:gd name="connsiteX1" fmla="*/ 486109 w 973114"/>
                <a:gd name="connsiteY1" fmla="*/ 47215 h 698271"/>
                <a:gd name="connsiteX2" fmla="*/ 614866 w 973114"/>
                <a:gd name="connsiteY2" fmla="*/ 33125 h 698271"/>
                <a:gd name="connsiteX3" fmla="*/ 973114 w 973114"/>
                <a:gd name="connsiteY3" fmla="*/ 658478 h 698271"/>
                <a:gd name="connsiteX4" fmla="*/ 0 w 973114"/>
                <a:gd name="connsiteY4" fmla="*/ 698271 h 698271"/>
                <a:gd name="connsiteX0" fmla="*/ 0 w 975325"/>
                <a:gd name="connsiteY0" fmla="*/ 698271 h 731974"/>
                <a:gd name="connsiteX1" fmla="*/ 486109 w 975325"/>
                <a:gd name="connsiteY1" fmla="*/ 47215 h 731974"/>
                <a:gd name="connsiteX2" fmla="*/ 614866 w 975325"/>
                <a:gd name="connsiteY2" fmla="*/ 33125 h 731974"/>
                <a:gd name="connsiteX3" fmla="*/ 973114 w 975325"/>
                <a:gd name="connsiteY3" fmla="*/ 658478 h 731974"/>
                <a:gd name="connsiteX4" fmla="*/ 605759 w 975325"/>
                <a:gd name="connsiteY4" fmla="*/ 626210 h 731974"/>
                <a:gd name="connsiteX5" fmla="*/ 0 w 975325"/>
                <a:gd name="connsiteY5" fmla="*/ 698271 h 731974"/>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35618"/>
                <a:gd name="connsiteY0" fmla="*/ 620962 h 697560"/>
                <a:gd name="connsiteX1" fmla="*/ 446402 w 935618"/>
                <a:gd name="connsiteY1" fmla="*/ 47215 h 697560"/>
                <a:gd name="connsiteX2" fmla="*/ 575159 w 935618"/>
                <a:gd name="connsiteY2" fmla="*/ 33125 h 697560"/>
                <a:gd name="connsiteX3" fmla="*/ 933407 w 935618"/>
                <a:gd name="connsiteY3" fmla="*/ 658478 h 697560"/>
                <a:gd name="connsiteX4" fmla="*/ 566052 w 935618"/>
                <a:gd name="connsiteY4" fmla="*/ 626210 h 697560"/>
                <a:gd name="connsiteX5" fmla="*/ 0 w 935618"/>
                <a:gd name="connsiteY5" fmla="*/ 620962 h 697560"/>
                <a:gd name="connsiteX0" fmla="*/ 0 w 953292"/>
                <a:gd name="connsiteY0" fmla="*/ 620962 h 734682"/>
                <a:gd name="connsiteX1" fmla="*/ 446402 w 953292"/>
                <a:gd name="connsiteY1" fmla="*/ 47215 h 734682"/>
                <a:gd name="connsiteX2" fmla="*/ 575159 w 953292"/>
                <a:gd name="connsiteY2" fmla="*/ 33125 h 734682"/>
                <a:gd name="connsiteX3" fmla="*/ 951225 w 953292"/>
                <a:gd name="connsiteY3" fmla="*/ 702113 h 734682"/>
                <a:gd name="connsiteX4" fmla="*/ 566052 w 953292"/>
                <a:gd name="connsiteY4" fmla="*/ 626210 h 734682"/>
                <a:gd name="connsiteX5" fmla="*/ 0 w 953292"/>
                <a:gd name="connsiteY5" fmla="*/ 620962 h 734682"/>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66052 w 951225"/>
                <a:gd name="connsiteY4" fmla="*/ 626210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51225"/>
                <a:gd name="connsiteY0" fmla="*/ 620962 h 702113"/>
                <a:gd name="connsiteX1" fmla="*/ 446402 w 951225"/>
                <a:gd name="connsiteY1" fmla="*/ 47215 h 702113"/>
                <a:gd name="connsiteX2" fmla="*/ 575159 w 951225"/>
                <a:gd name="connsiteY2" fmla="*/ 33125 h 702113"/>
                <a:gd name="connsiteX3" fmla="*/ 951225 w 951225"/>
                <a:gd name="connsiteY3" fmla="*/ 702113 h 702113"/>
                <a:gd name="connsiteX4" fmla="*/ 529152 w 951225"/>
                <a:gd name="connsiteY4" fmla="*/ 655535 h 702113"/>
                <a:gd name="connsiteX5" fmla="*/ 0 w 951225"/>
                <a:gd name="connsiteY5" fmla="*/ 620962 h 702113"/>
                <a:gd name="connsiteX0" fmla="*/ 0 w 944069"/>
                <a:gd name="connsiteY0" fmla="*/ 620962 h 729474"/>
                <a:gd name="connsiteX1" fmla="*/ 446402 w 944069"/>
                <a:gd name="connsiteY1" fmla="*/ 47215 h 729474"/>
                <a:gd name="connsiteX2" fmla="*/ 575159 w 944069"/>
                <a:gd name="connsiteY2" fmla="*/ 33125 h 729474"/>
                <a:gd name="connsiteX3" fmla="*/ 944069 w 944069"/>
                <a:gd name="connsiteY3" fmla="*/ 729474 h 729474"/>
                <a:gd name="connsiteX4" fmla="*/ 529152 w 944069"/>
                <a:gd name="connsiteY4" fmla="*/ 655535 h 729474"/>
                <a:gd name="connsiteX5" fmla="*/ 0 w 944069"/>
                <a:gd name="connsiteY5" fmla="*/ 620962 h 729474"/>
                <a:gd name="connsiteX0" fmla="*/ 0 w 944069"/>
                <a:gd name="connsiteY0" fmla="*/ 618010 h 726522"/>
                <a:gd name="connsiteX1" fmla="*/ 465931 w 944069"/>
                <a:gd name="connsiteY1" fmla="*/ 54294 h 726522"/>
                <a:gd name="connsiteX2" fmla="*/ 575159 w 944069"/>
                <a:gd name="connsiteY2" fmla="*/ 30173 h 726522"/>
                <a:gd name="connsiteX3" fmla="*/ 944069 w 944069"/>
                <a:gd name="connsiteY3" fmla="*/ 726522 h 726522"/>
                <a:gd name="connsiteX4" fmla="*/ 529152 w 944069"/>
                <a:gd name="connsiteY4" fmla="*/ 652583 h 726522"/>
                <a:gd name="connsiteX5" fmla="*/ 0 w 944069"/>
                <a:gd name="connsiteY5" fmla="*/ 618010 h 726522"/>
                <a:gd name="connsiteX0" fmla="*/ 0 w 944069"/>
                <a:gd name="connsiteY0" fmla="*/ 587837 h 696349"/>
                <a:gd name="connsiteX1" fmla="*/ 465931 w 944069"/>
                <a:gd name="connsiteY1" fmla="*/ 24121 h 696349"/>
                <a:gd name="connsiteX2" fmla="*/ 575159 w 944069"/>
                <a:gd name="connsiteY2" fmla="*/ 0 h 696349"/>
                <a:gd name="connsiteX3" fmla="*/ 944069 w 944069"/>
                <a:gd name="connsiteY3" fmla="*/ 696349 h 696349"/>
                <a:gd name="connsiteX4" fmla="*/ 529152 w 944069"/>
                <a:gd name="connsiteY4" fmla="*/ 622410 h 696349"/>
                <a:gd name="connsiteX5" fmla="*/ 0 w 944069"/>
                <a:gd name="connsiteY5" fmla="*/ 587837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14195 w 929112"/>
                <a:gd name="connsiteY4" fmla="*/ 622410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29112"/>
                <a:gd name="connsiteY0" fmla="*/ 540060 h 696349"/>
                <a:gd name="connsiteX1" fmla="*/ 450974 w 929112"/>
                <a:gd name="connsiteY1" fmla="*/ 24121 h 696349"/>
                <a:gd name="connsiteX2" fmla="*/ 560202 w 929112"/>
                <a:gd name="connsiteY2" fmla="*/ 0 h 696349"/>
                <a:gd name="connsiteX3" fmla="*/ 929112 w 929112"/>
                <a:gd name="connsiteY3" fmla="*/ 696349 h 696349"/>
                <a:gd name="connsiteX4" fmla="*/ 593054 w 929112"/>
                <a:gd name="connsiteY4" fmla="*/ 593809 h 696349"/>
                <a:gd name="connsiteX5" fmla="*/ 0 w 929112"/>
                <a:gd name="connsiteY5" fmla="*/ 540060 h 696349"/>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93054 w 953673"/>
                <a:gd name="connsiteY4" fmla="*/ 593809 h 668314"/>
                <a:gd name="connsiteX5" fmla="*/ 0 w 953673"/>
                <a:gd name="connsiteY5" fmla="*/ 540060 h 668314"/>
                <a:gd name="connsiteX0" fmla="*/ 0 w 953673"/>
                <a:gd name="connsiteY0" fmla="*/ 540060 h 668314"/>
                <a:gd name="connsiteX1" fmla="*/ 450974 w 953673"/>
                <a:gd name="connsiteY1" fmla="*/ 24121 h 668314"/>
                <a:gd name="connsiteX2" fmla="*/ 560202 w 953673"/>
                <a:gd name="connsiteY2" fmla="*/ 0 h 668314"/>
                <a:gd name="connsiteX3" fmla="*/ 953673 w 953673"/>
                <a:gd name="connsiteY3" fmla="*/ 668314 h 668314"/>
                <a:gd name="connsiteX4" fmla="*/ 531136 w 953673"/>
                <a:gd name="connsiteY4" fmla="*/ 604689 h 668314"/>
                <a:gd name="connsiteX5" fmla="*/ 0 w 953673"/>
                <a:gd name="connsiteY5" fmla="*/ 540060 h 668314"/>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965475"/>
                <a:gd name="connsiteY0" fmla="*/ 540060 h 698476"/>
                <a:gd name="connsiteX1" fmla="*/ 450974 w 965475"/>
                <a:gd name="connsiteY1" fmla="*/ 24121 h 698476"/>
                <a:gd name="connsiteX2" fmla="*/ 560202 w 965475"/>
                <a:gd name="connsiteY2" fmla="*/ 0 h 698476"/>
                <a:gd name="connsiteX3" fmla="*/ 965475 w 965475"/>
                <a:gd name="connsiteY3" fmla="*/ 698476 h 698476"/>
                <a:gd name="connsiteX4" fmla="*/ 531136 w 965475"/>
                <a:gd name="connsiteY4" fmla="*/ 604689 h 698476"/>
                <a:gd name="connsiteX5" fmla="*/ 0 w 965475"/>
                <a:gd name="connsiteY5" fmla="*/ 540060 h 698476"/>
                <a:gd name="connsiteX0" fmla="*/ 0 w 1035629"/>
                <a:gd name="connsiteY0" fmla="*/ 472992 h 698476"/>
                <a:gd name="connsiteX1" fmla="*/ 521128 w 1035629"/>
                <a:gd name="connsiteY1" fmla="*/ 24121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72992 h 698476"/>
                <a:gd name="connsiteX1" fmla="*/ 506773 w 1035629"/>
                <a:gd name="connsiteY1" fmla="*/ 69593 h 698476"/>
                <a:gd name="connsiteX2" fmla="*/ 630356 w 1035629"/>
                <a:gd name="connsiteY2" fmla="*/ 0 h 698476"/>
                <a:gd name="connsiteX3" fmla="*/ 1035629 w 1035629"/>
                <a:gd name="connsiteY3" fmla="*/ 698476 h 698476"/>
                <a:gd name="connsiteX4" fmla="*/ 601290 w 1035629"/>
                <a:gd name="connsiteY4" fmla="*/ 604689 h 698476"/>
                <a:gd name="connsiteX5" fmla="*/ 0 w 1035629"/>
                <a:gd name="connsiteY5" fmla="*/ 472992 h 698476"/>
                <a:gd name="connsiteX0" fmla="*/ 0 w 1035629"/>
                <a:gd name="connsiteY0" fmla="*/ 443930 h 669414"/>
                <a:gd name="connsiteX1" fmla="*/ 506773 w 1035629"/>
                <a:gd name="connsiteY1" fmla="*/ 40531 h 669414"/>
                <a:gd name="connsiteX2" fmla="*/ 647369 w 1035629"/>
                <a:gd name="connsiteY2" fmla="*/ 0 h 669414"/>
                <a:gd name="connsiteX3" fmla="*/ 1035629 w 1035629"/>
                <a:gd name="connsiteY3" fmla="*/ 669414 h 669414"/>
                <a:gd name="connsiteX4" fmla="*/ 601290 w 1035629"/>
                <a:gd name="connsiteY4" fmla="*/ 575627 h 669414"/>
                <a:gd name="connsiteX5" fmla="*/ 0 w 1035629"/>
                <a:gd name="connsiteY5" fmla="*/ 443930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609725 w 1044064"/>
                <a:gd name="connsiteY4" fmla="*/ 575627 h 669414"/>
                <a:gd name="connsiteX5" fmla="*/ 0 w 1044064"/>
                <a:gd name="connsiteY5" fmla="*/ 476182 h 669414"/>
                <a:gd name="connsiteX0" fmla="*/ 0 w 1044064"/>
                <a:gd name="connsiteY0" fmla="*/ 476182 h 669414"/>
                <a:gd name="connsiteX1" fmla="*/ 515208 w 1044064"/>
                <a:gd name="connsiteY1" fmla="*/ 40531 h 669414"/>
                <a:gd name="connsiteX2" fmla="*/ 655804 w 1044064"/>
                <a:gd name="connsiteY2" fmla="*/ 0 h 669414"/>
                <a:gd name="connsiteX3" fmla="*/ 1044064 w 1044064"/>
                <a:gd name="connsiteY3" fmla="*/ 669414 h 669414"/>
                <a:gd name="connsiteX4" fmla="*/ 571376 w 1044064"/>
                <a:gd name="connsiteY4" fmla="*/ 543445 h 669414"/>
                <a:gd name="connsiteX5" fmla="*/ 0 w 1044064"/>
                <a:gd name="connsiteY5" fmla="*/ 476182 h 669414"/>
                <a:gd name="connsiteX0" fmla="*/ 0 w 1017341"/>
                <a:gd name="connsiteY0" fmla="*/ 476182 h 630427"/>
                <a:gd name="connsiteX1" fmla="*/ 515208 w 1017341"/>
                <a:gd name="connsiteY1" fmla="*/ 40531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37643 w 1017341"/>
                <a:gd name="connsiteY1" fmla="*/ 48860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7341"/>
                <a:gd name="connsiteY0" fmla="*/ 476182 h 630427"/>
                <a:gd name="connsiteX1" fmla="*/ 566210 w 1017341"/>
                <a:gd name="connsiteY1" fmla="*/ 24335 h 630427"/>
                <a:gd name="connsiteX2" fmla="*/ 655804 w 1017341"/>
                <a:gd name="connsiteY2" fmla="*/ 0 h 630427"/>
                <a:gd name="connsiteX3" fmla="*/ 1017341 w 1017341"/>
                <a:gd name="connsiteY3" fmla="*/ 630427 h 630427"/>
                <a:gd name="connsiteX4" fmla="*/ 571376 w 1017341"/>
                <a:gd name="connsiteY4" fmla="*/ 543445 h 630427"/>
                <a:gd name="connsiteX5" fmla="*/ 0 w 1017341"/>
                <a:gd name="connsiteY5" fmla="*/ 476182 h 630427"/>
                <a:gd name="connsiteX0" fmla="*/ 0 w 1015959"/>
                <a:gd name="connsiteY0" fmla="*/ 508539 h 630427"/>
                <a:gd name="connsiteX1" fmla="*/ 564828 w 1015959"/>
                <a:gd name="connsiteY1" fmla="*/ 24335 h 630427"/>
                <a:gd name="connsiteX2" fmla="*/ 654422 w 1015959"/>
                <a:gd name="connsiteY2" fmla="*/ 0 h 630427"/>
                <a:gd name="connsiteX3" fmla="*/ 1015959 w 1015959"/>
                <a:gd name="connsiteY3" fmla="*/ 630427 h 630427"/>
                <a:gd name="connsiteX4" fmla="*/ 569994 w 1015959"/>
                <a:gd name="connsiteY4" fmla="*/ 543445 h 630427"/>
                <a:gd name="connsiteX5" fmla="*/ 0 w 1015959"/>
                <a:gd name="connsiteY5" fmla="*/ 508539 h 630427"/>
                <a:gd name="connsiteX0" fmla="*/ 0 w 973498"/>
                <a:gd name="connsiteY0" fmla="*/ 534413 h 630427"/>
                <a:gd name="connsiteX1" fmla="*/ 522367 w 973498"/>
                <a:gd name="connsiteY1" fmla="*/ 24335 h 630427"/>
                <a:gd name="connsiteX2" fmla="*/ 611961 w 973498"/>
                <a:gd name="connsiteY2" fmla="*/ 0 h 630427"/>
                <a:gd name="connsiteX3" fmla="*/ 973498 w 973498"/>
                <a:gd name="connsiteY3" fmla="*/ 630427 h 630427"/>
                <a:gd name="connsiteX4" fmla="*/ 527533 w 973498"/>
                <a:gd name="connsiteY4" fmla="*/ 543445 h 630427"/>
                <a:gd name="connsiteX5" fmla="*/ 0 w 973498"/>
                <a:gd name="connsiteY5" fmla="*/ 534413 h 630427"/>
                <a:gd name="connsiteX0" fmla="*/ 0 w 973498"/>
                <a:gd name="connsiteY0" fmla="*/ 534413 h 630427"/>
                <a:gd name="connsiteX1" fmla="*/ 522367 w 973498"/>
                <a:gd name="connsiteY1" fmla="*/ 24335 h 630427"/>
                <a:gd name="connsiteX2" fmla="*/ 611961 w 973498"/>
                <a:gd name="connsiteY2" fmla="*/ 0 h 630427"/>
                <a:gd name="connsiteX3" fmla="*/ 973498 w 973498"/>
                <a:gd name="connsiteY3" fmla="*/ 630427 h 630427"/>
                <a:gd name="connsiteX4" fmla="*/ 541355 w 973498"/>
                <a:gd name="connsiteY4" fmla="*/ 547060 h 630427"/>
                <a:gd name="connsiteX5" fmla="*/ 0 w 973498"/>
                <a:gd name="connsiteY5" fmla="*/ 534413 h 630427"/>
                <a:gd name="connsiteX0" fmla="*/ 0 w 973498"/>
                <a:gd name="connsiteY0" fmla="*/ 532995 h 629009"/>
                <a:gd name="connsiteX1" fmla="*/ 522367 w 973498"/>
                <a:gd name="connsiteY1" fmla="*/ 22917 h 629009"/>
                <a:gd name="connsiteX2" fmla="*/ 636203 w 973498"/>
                <a:gd name="connsiteY2" fmla="*/ 0 h 629009"/>
                <a:gd name="connsiteX3" fmla="*/ 973498 w 973498"/>
                <a:gd name="connsiteY3" fmla="*/ 629009 h 629009"/>
                <a:gd name="connsiteX4" fmla="*/ 541355 w 973498"/>
                <a:gd name="connsiteY4" fmla="*/ 545642 h 629009"/>
                <a:gd name="connsiteX5" fmla="*/ 0 w 973498"/>
                <a:gd name="connsiteY5" fmla="*/ 532995 h 629009"/>
                <a:gd name="connsiteX0" fmla="*/ 0 w 998945"/>
                <a:gd name="connsiteY0" fmla="*/ 532995 h 625819"/>
                <a:gd name="connsiteX1" fmla="*/ 522367 w 998945"/>
                <a:gd name="connsiteY1" fmla="*/ 22917 h 625819"/>
                <a:gd name="connsiteX2" fmla="*/ 636203 w 998945"/>
                <a:gd name="connsiteY2" fmla="*/ 0 h 625819"/>
                <a:gd name="connsiteX3" fmla="*/ 998945 w 998945"/>
                <a:gd name="connsiteY3" fmla="*/ 625819 h 625819"/>
                <a:gd name="connsiteX4" fmla="*/ 541355 w 998945"/>
                <a:gd name="connsiteY4" fmla="*/ 545642 h 625819"/>
                <a:gd name="connsiteX5" fmla="*/ 0 w 998945"/>
                <a:gd name="connsiteY5" fmla="*/ 532995 h 625819"/>
                <a:gd name="connsiteX0" fmla="*/ 0 w 998945"/>
                <a:gd name="connsiteY0" fmla="*/ 544587 h 637411"/>
                <a:gd name="connsiteX1" fmla="*/ 517972 w 998945"/>
                <a:gd name="connsiteY1" fmla="*/ 13669 h 637411"/>
                <a:gd name="connsiteX2" fmla="*/ 636203 w 998945"/>
                <a:gd name="connsiteY2" fmla="*/ 11592 h 637411"/>
                <a:gd name="connsiteX3" fmla="*/ 998945 w 998945"/>
                <a:gd name="connsiteY3" fmla="*/ 637411 h 637411"/>
                <a:gd name="connsiteX4" fmla="*/ 541355 w 998945"/>
                <a:gd name="connsiteY4" fmla="*/ 557234 h 637411"/>
                <a:gd name="connsiteX5" fmla="*/ 0 w 998945"/>
                <a:gd name="connsiteY5" fmla="*/ 544587 h 637411"/>
                <a:gd name="connsiteX0" fmla="*/ 0 w 998945"/>
                <a:gd name="connsiteY0" fmla="*/ 544587 h 637411"/>
                <a:gd name="connsiteX1" fmla="*/ 517972 w 998945"/>
                <a:gd name="connsiteY1" fmla="*/ 13669 h 637411"/>
                <a:gd name="connsiteX2" fmla="*/ 636203 w 998945"/>
                <a:gd name="connsiteY2" fmla="*/ 11592 h 637411"/>
                <a:gd name="connsiteX3" fmla="*/ 998945 w 998945"/>
                <a:gd name="connsiteY3" fmla="*/ 637411 h 637411"/>
                <a:gd name="connsiteX4" fmla="*/ 531714 w 998945"/>
                <a:gd name="connsiteY4" fmla="*/ 594094 h 637411"/>
                <a:gd name="connsiteX5" fmla="*/ 0 w 998945"/>
                <a:gd name="connsiteY5" fmla="*/ 544587 h 637411"/>
                <a:gd name="connsiteX0" fmla="*/ 0 w 995755"/>
                <a:gd name="connsiteY0" fmla="*/ 570035 h 637411"/>
                <a:gd name="connsiteX1" fmla="*/ 514782 w 995755"/>
                <a:gd name="connsiteY1" fmla="*/ 13669 h 637411"/>
                <a:gd name="connsiteX2" fmla="*/ 633013 w 995755"/>
                <a:gd name="connsiteY2" fmla="*/ 11592 h 637411"/>
                <a:gd name="connsiteX3" fmla="*/ 995755 w 995755"/>
                <a:gd name="connsiteY3" fmla="*/ 637411 h 637411"/>
                <a:gd name="connsiteX4" fmla="*/ 528524 w 995755"/>
                <a:gd name="connsiteY4" fmla="*/ 594094 h 637411"/>
                <a:gd name="connsiteX5" fmla="*/ 0 w 995755"/>
                <a:gd name="connsiteY5" fmla="*/ 570035 h 637411"/>
                <a:gd name="connsiteX0" fmla="*/ 0 w 995755"/>
                <a:gd name="connsiteY0" fmla="*/ 570035 h 637411"/>
                <a:gd name="connsiteX1" fmla="*/ 514782 w 995755"/>
                <a:gd name="connsiteY1" fmla="*/ 13669 h 637411"/>
                <a:gd name="connsiteX2" fmla="*/ 633013 w 995755"/>
                <a:gd name="connsiteY2" fmla="*/ 11592 h 637411"/>
                <a:gd name="connsiteX3" fmla="*/ 995755 w 995755"/>
                <a:gd name="connsiteY3" fmla="*/ 637411 h 637411"/>
                <a:gd name="connsiteX4" fmla="*/ 528524 w 995755"/>
                <a:gd name="connsiteY4" fmla="*/ 594094 h 637411"/>
                <a:gd name="connsiteX5" fmla="*/ 0 w 995755"/>
                <a:gd name="connsiteY5" fmla="*/ 570035 h 63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755" h="637411">
                  <a:moveTo>
                    <a:pt x="0" y="570035"/>
                  </a:moveTo>
                  <a:cubicBezTo>
                    <a:pt x="193309" y="370569"/>
                    <a:pt x="326506" y="175070"/>
                    <a:pt x="514782" y="13669"/>
                  </a:cubicBezTo>
                  <a:cubicBezTo>
                    <a:pt x="664966" y="-22358"/>
                    <a:pt x="575615" y="25873"/>
                    <a:pt x="633013" y="11592"/>
                  </a:cubicBezTo>
                  <a:cubicBezTo>
                    <a:pt x="659949" y="84273"/>
                    <a:pt x="843922" y="412479"/>
                    <a:pt x="995755" y="637411"/>
                  </a:cubicBezTo>
                  <a:cubicBezTo>
                    <a:pt x="873664" y="607387"/>
                    <a:pt x="753239" y="618586"/>
                    <a:pt x="528524" y="594094"/>
                  </a:cubicBezTo>
                  <a:cubicBezTo>
                    <a:pt x="337013" y="563824"/>
                    <a:pt x="219962" y="589919"/>
                    <a:pt x="0" y="570035"/>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 name="Freeform 170"/>
            <p:cNvSpPr/>
            <p:nvPr/>
          </p:nvSpPr>
          <p:spPr>
            <a:xfrm rot="1617613">
              <a:off x="4748700" y="5759124"/>
              <a:ext cx="206649" cy="648082"/>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28575 h 704850"/>
                <a:gd name="connsiteX1" fmla="*/ 304800 w 533400"/>
                <a:gd name="connsiteY1" fmla="*/ 0 h 704850"/>
                <a:gd name="connsiteX2" fmla="*/ 0 w 533400"/>
                <a:gd name="connsiteY2" fmla="*/ 704850 h 704850"/>
                <a:gd name="connsiteX3" fmla="*/ 238125 w 533400"/>
                <a:gd name="connsiteY3" fmla="*/ 695325 h 704850"/>
                <a:gd name="connsiteX4" fmla="*/ 533400 w 533400"/>
                <a:gd name="connsiteY4" fmla="*/ 28575 h 704850"/>
                <a:gd name="connsiteX0" fmla="*/ 438150 w 438150"/>
                <a:gd name="connsiteY0" fmla="*/ 47625 h 704850"/>
                <a:gd name="connsiteX1" fmla="*/ 304800 w 438150"/>
                <a:gd name="connsiteY1" fmla="*/ 0 h 704850"/>
                <a:gd name="connsiteX2" fmla="*/ 0 w 438150"/>
                <a:gd name="connsiteY2" fmla="*/ 704850 h 704850"/>
                <a:gd name="connsiteX3" fmla="*/ 238125 w 438150"/>
                <a:gd name="connsiteY3" fmla="*/ 695325 h 704850"/>
                <a:gd name="connsiteX4" fmla="*/ 438150 w 438150"/>
                <a:gd name="connsiteY4" fmla="*/ 47625 h 704850"/>
                <a:gd name="connsiteX0" fmla="*/ 438150 w 438150"/>
                <a:gd name="connsiteY0" fmla="*/ 47625 h 733425"/>
                <a:gd name="connsiteX1" fmla="*/ 304800 w 438150"/>
                <a:gd name="connsiteY1" fmla="*/ 0 h 733425"/>
                <a:gd name="connsiteX2" fmla="*/ 0 w 438150"/>
                <a:gd name="connsiteY2" fmla="*/ 704850 h 733425"/>
                <a:gd name="connsiteX3" fmla="*/ 190500 w 438150"/>
                <a:gd name="connsiteY3" fmla="*/ 733425 h 733425"/>
                <a:gd name="connsiteX4" fmla="*/ 438150 w 438150"/>
                <a:gd name="connsiteY4" fmla="*/ 47625 h 733425"/>
                <a:gd name="connsiteX0" fmla="*/ 438150 w 438150"/>
                <a:gd name="connsiteY0" fmla="*/ 47625 h 704850"/>
                <a:gd name="connsiteX1" fmla="*/ 304800 w 438150"/>
                <a:gd name="connsiteY1" fmla="*/ 0 h 704850"/>
                <a:gd name="connsiteX2" fmla="*/ 0 w 438150"/>
                <a:gd name="connsiteY2" fmla="*/ 704850 h 704850"/>
                <a:gd name="connsiteX3" fmla="*/ 256287 w 438150"/>
                <a:gd name="connsiteY3" fmla="*/ 633590 h 704850"/>
                <a:gd name="connsiteX4" fmla="*/ 438150 w 438150"/>
                <a:gd name="connsiteY4" fmla="*/ 47625 h 704850"/>
                <a:gd name="connsiteX0" fmla="*/ 428901 w 428901"/>
                <a:gd name="connsiteY0" fmla="*/ 37270 h 704850"/>
                <a:gd name="connsiteX1" fmla="*/ 304800 w 428901"/>
                <a:gd name="connsiteY1" fmla="*/ 0 h 704850"/>
                <a:gd name="connsiteX2" fmla="*/ 0 w 428901"/>
                <a:gd name="connsiteY2" fmla="*/ 704850 h 704850"/>
                <a:gd name="connsiteX3" fmla="*/ 256287 w 428901"/>
                <a:gd name="connsiteY3" fmla="*/ 633590 h 704850"/>
                <a:gd name="connsiteX4" fmla="*/ 428901 w 428901"/>
                <a:gd name="connsiteY4" fmla="*/ 37270 h 704850"/>
                <a:gd name="connsiteX0" fmla="*/ 379335 w 379335"/>
                <a:gd name="connsiteY0" fmla="*/ 37270 h 697810"/>
                <a:gd name="connsiteX1" fmla="*/ 255234 w 379335"/>
                <a:gd name="connsiteY1" fmla="*/ 0 h 697810"/>
                <a:gd name="connsiteX2" fmla="*/ 0 w 379335"/>
                <a:gd name="connsiteY2" fmla="*/ 697810 h 697810"/>
                <a:gd name="connsiteX3" fmla="*/ 206721 w 379335"/>
                <a:gd name="connsiteY3" fmla="*/ 633590 h 697810"/>
                <a:gd name="connsiteX4" fmla="*/ 379335 w 379335"/>
                <a:gd name="connsiteY4" fmla="*/ 37270 h 697810"/>
                <a:gd name="connsiteX0" fmla="*/ 354158 w 354158"/>
                <a:gd name="connsiteY0" fmla="*/ 37270 h 702700"/>
                <a:gd name="connsiteX1" fmla="*/ 230057 w 354158"/>
                <a:gd name="connsiteY1" fmla="*/ 0 h 702700"/>
                <a:gd name="connsiteX2" fmla="*/ 0 w 354158"/>
                <a:gd name="connsiteY2" fmla="*/ 702700 h 702700"/>
                <a:gd name="connsiteX3" fmla="*/ 181544 w 354158"/>
                <a:gd name="connsiteY3" fmla="*/ 633590 h 702700"/>
                <a:gd name="connsiteX4" fmla="*/ 354158 w 354158"/>
                <a:gd name="connsiteY4" fmla="*/ 37270 h 702700"/>
                <a:gd name="connsiteX0" fmla="*/ 354158 w 354158"/>
                <a:gd name="connsiteY0" fmla="*/ 37270 h 702700"/>
                <a:gd name="connsiteX1" fmla="*/ 230057 w 354158"/>
                <a:gd name="connsiteY1" fmla="*/ 0 h 702700"/>
                <a:gd name="connsiteX2" fmla="*/ 0 w 354158"/>
                <a:gd name="connsiteY2" fmla="*/ 702700 h 702700"/>
                <a:gd name="connsiteX3" fmla="*/ 219386 w 354158"/>
                <a:gd name="connsiteY3" fmla="*/ 661405 h 702700"/>
                <a:gd name="connsiteX4" fmla="*/ 354158 w 354158"/>
                <a:gd name="connsiteY4" fmla="*/ 37270 h 702700"/>
                <a:gd name="connsiteX0" fmla="*/ 354158 w 354158"/>
                <a:gd name="connsiteY0" fmla="*/ 16007 h 681437"/>
                <a:gd name="connsiteX1" fmla="*/ 228813 w 354158"/>
                <a:gd name="connsiteY1" fmla="*/ 0 h 681437"/>
                <a:gd name="connsiteX2" fmla="*/ 0 w 354158"/>
                <a:gd name="connsiteY2" fmla="*/ 681437 h 681437"/>
                <a:gd name="connsiteX3" fmla="*/ 219386 w 354158"/>
                <a:gd name="connsiteY3" fmla="*/ 640142 h 681437"/>
                <a:gd name="connsiteX4" fmla="*/ 354158 w 354158"/>
                <a:gd name="connsiteY4" fmla="*/ 16007 h 681437"/>
                <a:gd name="connsiteX0" fmla="*/ 333841 w 333841"/>
                <a:gd name="connsiteY0" fmla="*/ 16007 h 662357"/>
                <a:gd name="connsiteX1" fmla="*/ 208496 w 333841"/>
                <a:gd name="connsiteY1" fmla="*/ 0 h 662357"/>
                <a:gd name="connsiteX2" fmla="*/ 0 w 333841"/>
                <a:gd name="connsiteY2" fmla="*/ 662357 h 662357"/>
                <a:gd name="connsiteX3" fmla="*/ 199069 w 333841"/>
                <a:gd name="connsiteY3" fmla="*/ 640142 h 662357"/>
                <a:gd name="connsiteX4" fmla="*/ 333841 w 333841"/>
                <a:gd name="connsiteY4" fmla="*/ 16007 h 662357"/>
                <a:gd name="connsiteX0" fmla="*/ 333841 w 333841"/>
                <a:gd name="connsiteY0" fmla="*/ 16007 h 687730"/>
                <a:gd name="connsiteX1" fmla="*/ 208496 w 333841"/>
                <a:gd name="connsiteY1" fmla="*/ 0 h 687730"/>
                <a:gd name="connsiteX2" fmla="*/ 0 w 333841"/>
                <a:gd name="connsiteY2" fmla="*/ 662357 h 687730"/>
                <a:gd name="connsiteX3" fmla="*/ 121169 w 333841"/>
                <a:gd name="connsiteY3" fmla="*/ 687136 h 687730"/>
                <a:gd name="connsiteX4" fmla="*/ 199069 w 333841"/>
                <a:gd name="connsiteY4" fmla="*/ 640142 h 687730"/>
                <a:gd name="connsiteX5" fmla="*/ 333841 w 333841"/>
                <a:gd name="connsiteY5" fmla="*/ 16007 h 687730"/>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194381 w 329153"/>
                <a:gd name="connsiteY4" fmla="*/ 640142 h 687638"/>
                <a:gd name="connsiteX5" fmla="*/ 329153 w 329153"/>
                <a:gd name="connsiteY5" fmla="*/ 16007 h 687638"/>
                <a:gd name="connsiteX0" fmla="*/ 329153 w 329153"/>
                <a:gd name="connsiteY0" fmla="*/ 16007 h 687638"/>
                <a:gd name="connsiteX1" fmla="*/ 203808 w 329153"/>
                <a:gd name="connsiteY1" fmla="*/ 0 h 687638"/>
                <a:gd name="connsiteX2" fmla="*/ 0 w 329153"/>
                <a:gd name="connsiteY2" fmla="*/ 655163 h 687638"/>
                <a:gd name="connsiteX3" fmla="*/ 116481 w 329153"/>
                <a:gd name="connsiteY3" fmla="*/ 687136 h 687638"/>
                <a:gd name="connsiteX4" fmla="*/ 213483 w 329153"/>
                <a:gd name="connsiteY4" fmla="*/ 630426 h 687638"/>
                <a:gd name="connsiteX5" fmla="*/ 329153 w 329153"/>
                <a:gd name="connsiteY5" fmla="*/ 16007 h 687638"/>
                <a:gd name="connsiteX0" fmla="*/ 329153 w 329153"/>
                <a:gd name="connsiteY0" fmla="*/ 16007 h 702484"/>
                <a:gd name="connsiteX1" fmla="*/ 203808 w 329153"/>
                <a:gd name="connsiteY1" fmla="*/ 0 h 702484"/>
                <a:gd name="connsiteX2" fmla="*/ 0 w 329153"/>
                <a:gd name="connsiteY2" fmla="*/ 655163 h 702484"/>
                <a:gd name="connsiteX3" fmla="*/ 108065 w 329153"/>
                <a:gd name="connsiteY3" fmla="*/ 702104 h 702484"/>
                <a:gd name="connsiteX4" fmla="*/ 213483 w 329153"/>
                <a:gd name="connsiteY4" fmla="*/ 630426 h 702484"/>
                <a:gd name="connsiteX5" fmla="*/ 329153 w 329153"/>
                <a:gd name="connsiteY5" fmla="*/ 16007 h 702484"/>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19851 w 335521"/>
                <a:gd name="connsiteY4" fmla="*/ 630426 h 702505"/>
                <a:gd name="connsiteX5" fmla="*/ 335521 w 335521"/>
                <a:gd name="connsiteY5" fmla="*/ 16007 h 702505"/>
                <a:gd name="connsiteX0" fmla="*/ 335521 w 335521"/>
                <a:gd name="connsiteY0" fmla="*/ 16007 h 702505"/>
                <a:gd name="connsiteX1" fmla="*/ 210176 w 335521"/>
                <a:gd name="connsiteY1" fmla="*/ 0 h 702505"/>
                <a:gd name="connsiteX2" fmla="*/ 0 w 335521"/>
                <a:gd name="connsiteY2" fmla="*/ 658402 h 702505"/>
                <a:gd name="connsiteX3" fmla="*/ 114433 w 335521"/>
                <a:gd name="connsiteY3" fmla="*/ 702104 h 702505"/>
                <a:gd name="connsiteX4" fmla="*/ 245725 w 335521"/>
                <a:gd name="connsiteY4" fmla="*/ 676041 h 702505"/>
                <a:gd name="connsiteX5" fmla="*/ 335521 w 335521"/>
                <a:gd name="connsiteY5" fmla="*/ 16007 h 702505"/>
                <a:gd name="connsiteX0" fmla="*/ 335521 w 335521"/>
                <a:gd name="connsiteY0" fmla="*/ 16007 h 717218"/>
                <a:gd name="connsiteX1" fmla="*/ 210176 w 335521"/>
                <a:gd name="connsiteY1" fmla="*/ 0 h 717218"/>
                <a:gd name="connsiteX2" fmla="*/ 0 w 335521"/>
                <a:gd name="connsiteY2" fmla="*/ 658402 h 717218"/>
                <a:gd name="connsiteX3" fmla="*/ 114433 w 335521"/>
                <a:gd name="connsiteY3" fmla="*/ 702104 h 717218"/>
                <a:gd name="connsiteX4" fmla="*/ 179038 w 335521"/>
                <a:gd name="connsiteY4" fmla="*/ 717218 h 717218"/>
                <a:gd name="connsiteX5" fmla="*/ 245725 w 335521"/>
                <a:gd name="connsiteY5" fmla="*/ 676041 h 717218"/>
                <a:gd name="connsiteX6" fmla="*/ 335521 w 335521"/>
                <a:gd name="connsiteY6" fmla="*/ 16007 h 717218"/>
                <a:gd name="connsiteX0" fmla="*/ 335658 w 335658"/>
                <a:gd name="connsiteY0" fmla="*/ 16007 h 731552"/>
                <a:gd name="connsiteX1" fmla="*/ 210313 w 335658"/>
                <a:gd name="connsiteY1" fmla="*/ 0 h 731552"/>
                <a:gd name="connsiteX2" fmla="*/ 137 w 335658"/>
                <a:gd name="connsiteY2" fmla="*/ 658402 h 731552"/>
                <a:gd name="connsiteX3" fmla="*/ 179175 w 335658"/>
                <a:gd name="connsiteY3" fmla="*/ 717218 h 731552"/>
                <a:gd name="connsiteX4" fmla="*/ 245862 w 335658"/>
                <a:gd name="connsiteY4" fmla="*/ 676041 h 731552"/>
                <a:gd name="connsiteX5" fmla="*/ 335658 w 335658"/>
                <a:gd name="connsiteY5" fmla="*/ 16007 h 731552"/>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245725 w 335521"/>
                <a:gd name="connsiteY4" fmla="*/ 676041 h 717218"/>
                <a:gd name="connsiteX5" fmla="*/ 335521 w 335521"/>
                <a:gd name="connsiteY5" fmla="*/ 16007 h 717218"/>
                <a:gd name="connsiteX0" fmla="*/ 335521 w 335521"/>
                <a:gd name="connsiteY0" fmla="*/ 16007 h 717218"/>
                <a:gd name="connsiteX1" fmla="*/ 210176 w 335521"/>
                <a:gd name="connsiteY1" fmla="*/ 0 h 717218"/>
                <a:gd name="connsiteX2" fmla="*/ 0 w 335521"/>
                <a:gd name="connsiteY2" fmla="*/ 658402 h 717218"/>
                <a:gd name="connsiteX3" fmla="*/ 179038 w 335521"/>
                <a:gd name="connsiteY3" fmla="*/ 717218 h 717218"/>
                <a:gd name="connsiteX4" fmla="*/ 303068 w 335521"/>
                <a:gd name="connsiteY4" fmla="*/ 652215 h 717218"/>
                <a:gd name="connsiteX5" fmla="*/ 335521 w 335521"/>
                <a:gd name="connsiteY5" fmla="*/ 16007 h 717218"/>
                <a:gd name="connsiteX0" fmla="*/ 335521 w 335521"/>
                <a:gd name="connsiteY0" fmla="*/ 16007 h 735843"/>
                <a:gd name="connsiteX1" fmla="*/ 210176 w 335521"/>
                <a:gd name="connsiteY1" fmla="*/ 0 h 735843"/>
                <a:gd name="connsiteX2" fmla="*/ 0 w 335521"/>
                <a:gd name="connsiteY2" fmla="*/ 658402 h 735843"/>
                <a:gd name="connsiteX3" fmla="*/ 257972 w 335521"/>
                <a:gd name="connsiteY3" fmla="*/ 735843 h 735843"/>
                <a:gd name="connsiteX4" fmla="*/ 303068 w 335521"/>
                <a:gd name="connsiteY4" fmla="*/ 652215 h 735843"/>
                <a:gd name="connsiteX5" fmla="*/ 335521 w 335521"/>
                <a:gd name="connsiteY5" fmla="*/ 16007 h 735843"/>
                <a:gd name="connsiteX0" fmla="*/ 262843 w 262843"/>
                <a:gd name="connsiteY0" fmla="*/ 16007 h 735843"/>
                <a:gd name="connsiteX1" fmla="*/ 137498 w 262843"/>
                <a:gd name="connsiteY1" fmla="*/ 0 h 735843"/>
                <a:gd name="connsiteX2" fmla="*/ 0 w 262843"/>
                <a:gd name="connsiteY2" fmla="*/ 696239 h 735843"/>
                <a:gd name="connsiteX3" fmla="*/ 185294 w 262843"/>
                <a:gd name="connsiteY3" fmla="*/ 735843 h 735843"/>
                <a:gd name="connsiteX4" fmla="*/ 230390 w 262843"/>
                <a:gd name="connsiteY4" fmla="*/ 652215 h 735843"/>
                <a:gd name="connsiteX5" fmla="*/ 262843 w 262843"/>
                <a:gd name="connsiteY5" fmla="*/ 16007 h 735843"/>
                <a:gd name="connsiteX0" fmla="*/ 262843 w 264275"/>
                <a:gd name="connsiteY0" fmla="*/ 16007 h 735843"/>
                <a:gd name="connsiteX1" fmla="*/ 137498 w 264275"/>
                <a:gd name="connsiteY1" fmla="*/ 0 h 735843"/>
                <a:gd name="connsiteX2" fmla="*/ 0 w 264275"/>
                <a:gd name="connsiteY2" fmla="*/ 696239 h 735843"/>
                <a:gd name="connsiteX3" fmla="*/ 185294 w 264275"/>
                <a:gd name="connsiteY3" fmla="*/ 735843 h 735843"/>
                <a:gd name="connsiteX4" fmla="*/ 264275 w 264275"/>
                <a:gd name="connsiteY4" fmla="*/ 624292 h 735843"/>
                <a:gd name="connsiteX5" fmla="*/ 262843 w 264275"/>
                <a:gd name="connsiteY5" fmla="*/ 16007 h 735843"/>
                <a:gd name="connsiteX0" fmla="*/ 233201 w 234633"/>
                <a:gd name="connsiteY0" fmla="*/ 16007 h 735843"/>
                <a:gd name="connsiteX1" fmla="*/ 107856 w 234633"/>
                <a:gd name="connsiteY1" fmla="*/ 0 h 735843"/>
                <a:gd name="connsiteX2" fmla="*/ 0 w 234633"/>
                <a:gd name="connsiteY2" fmla="*/ 670476 h 735843"/>
                <a:gd name="connsiteX3" fmla="*/ 155652 w 234633"/>
                <a:gd name="connsiteY3" fmla="*/ 735843 h 735843"/>
                <a:gd name="connsiteX4" fmla="*/ 234633 w 234633"/>
                <a:gd name="connsiteY4" fmla="*/ 624292 h 735843"/>
                <a:gd name="connsiteX5" fmla="*/ 233201 w 234633"/>
                <a:gd name="connsiteY5" fmla="*/ 16007 h 7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633" h="735843">
                  <a:moveTo>
                    <a:pt x="233201" y="16007"/>
                  </a:moveTo>
                  <a:lnTo>
                    <a:pt x="107856" y="0"/>
                  </a:lnTo>
                  <a:lnTo>
                    <a:pt x="0" y="670476"/>
                  </a:lnTo>
                  <a:cubicBezTo>
                    <a:pt x="102871" y="708330"/>
                    <a:pt x="114698" y="732903"/>
                    <a:pt x="155652" y="735843"/>
                  </a:cubicBezTo>
                  <a:lnTo>
                    <a:pt x="234633" y="624292"/>
                  </a:lnTo>
                  <a:cubicBezTo>
                    <a:pt x="234156" y="421530"/>
                    <a:pt x="233678" y="218769"/>
                    <a:pt x="233201" y="1600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 name="Freeform 171"/>
            <p:cNvSpPr/>
            <p:nvPr/>
          </p:nvSpPr>
          <p:spPr>
            <a:xfrm rot="1637710">
              <a:off x="4585926" y="5860333"/>
              <a:ext cx="224130" cy="408372"/>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42925"/>
                <a:gd name="connsiteX1" fmla="*/ 228600 w 361950"/>
                <a:gd name="connsiteY1" fmla="*/ 0 h 542925"/>
                <a:gd name="connsiteX2" fmla="*/ 0 w 361950"/>
                <a:gd name="connsiteY2" fmla="*/ 314325 h 542925"/>
                <a:gd name="connsiteX3" fmla="*/ 180975 w 361950"/>
                <a:gd name="connsiteY3" fmla="*/ 542925 h 542925"/>
                <a:gd name="connsiteX4" fmla="*/ 361950 w 361950"/>
                <a:gd name="connsiteY4" fmla="*/ 57150 h 542925"/>
                <a:gd name="connsiteX0" fmla="*/ 367881 w 367881"/>
                <a:gd name="connsiteY0" fmla="*/ 57150 h 542925"/>
                <a:gd name="connsiteX1" fmla="*/ 234531 w 367881"/>
                <a:gd name="connsiteY1" fmla="*/ 0 h 542925"/>
                <a:gd name="connsiteX2" fmla="*/ 0 w 367881"/>
                <a:gd name="connsiteY2" fmla="*/ 401033 h 542925"/>
                <a:gd name="connsiteX3" fmla="*/ 186906 w 367881"/>
                <a:gd name="connsiteY3" fmla="*/ 542925 h 542925"/>
                <a:gd name="connsiteX4" fmla="*/ 367881 w 367881"/>
                <a:gd name="connsiteY4" fmla="*/ 57150 h 542925"/>
                <a:gd name="connsiteX0" fmla="*/ 336845 w 336845"/>
                <a:gd name="connsiteY0" fmla="*/ 57150 h 542925"/>
                <a:gd name="connsiteX1" fmla="*/ 203495 w 336845"/>
                <a:gd name="connsiteY1" fmla="*/ 0 h 542925"/>
                <a:gd name="connsiteX2" fmla="*/ 0 w 336845"/>
                <a:gd name="connsiteY2" fmla="*/ 367430 h 542925"/>
                <a:gd name="connsiteX3" fmla="*/ 155870 w 336845"/>
                <a:gd name="connsiteY3" fmla="*/ 542925 h 542925"/>
                <a:gd name="connsiteX4" fmla="*/ 336845 w 336845"/>
                <a:gd name="connsiteY4" fmla="*/ 57150 h 542925"/>
                <a:gd name="connsiteX0" fmla="*/ 336845 w 336845"/>
                <a:gd name="connsiteY0" fmla="*/ 57150 h 505683"/>
                <a:gd name="connsiteX1" fmla="*/ 203495 w 336845"/>
                <a:gd name="connsiteY1" fmla="*/ 0 h 505683"/>
                <a:gd name="connsiteX2" fmla="*/ 0 w 336845"/>
                <a:gd name="connsiteY2" fmla="*/ 367430 h 505683"/>
                <a:gd name="connsiteX3" fmla="*/ 179129 w 336845"/>
                <a:gd name="connsiteY3" fmla="*/ 505683 h 505683"/>
                <a:gd name="connsiteX4" fmla="*/ 336845 w 336845"/>
                <a:gd name="connsiteY4" fmla="*/ 57150 h 505683"/>
                <a:gd name="connsiteX0" fmla="*/ 353326 w 353326"/>
                <a:gd name="connsiteY0" fmla="*/ 54653 h 505683"/>
                <a:gd name="connsiteX1" fmla="*/ 203495 w 353326"/>
                <a:gd name="connsiteY1" fmla="*/ 0 h 505683"/>
                <a:gd name="connsiteX2" fmla="*/ 0 w 353326"/>
                <a:gd name="connsiteY2" fmla="*/ 367430 h 505683"/>
                <a:gd name="connsiteX3" fmla="*/ 179129 w 353326"/>
                <a:gd name="connsiteY3" fmla="*/ 505683 h 505683"/>
                <a:gd name="connsiteX4" fmla="*/ 353326 w 353326"/>
                <a:gd name="connsiteY4" fmla="*/ 54653 h 505683"/>
                <a:gd name="connsiteX0" fmla="*/ 335030 w 335030"/>
                <a:gd name="connsiteY0" fmla="*/ 48835 h 505683"/>
                <a:gd name="connsiteX1" fmla="*/ 203495 w 335030"/>
                <a:gd name="connsiteY1" fmla="*/ 0 h 505683"/>
                <a:gd name="connsiteX2" fmla="*/ 0 w 335030"/>
                <a:gd name="connsiteY2" fmla="*/ 367430 h 505683"/>
                <a:gd name="connsiteX3" fmla="*/ 179129 w 335030"/>
                <a:gd name="connsiteY3" fmla="*/ 505683 h 505683"/>
                <a:gd name="connsiteX4" fmla="*/ 335030 w 335030"/>
                <a:gd name="connsiteY4" fmla="*/ 48835 h 505683"/>
                <a:gd name="connsiteX0" fmla="*/ 342014 w 342014"/>
                <a:gd name="connsiteY0" fmla="*/ 48835 h 505683"/>
                <a:gd name="connsiteX1" fmla="*/ 210479 w 342014"/>
                <a:gd name="connsiteY1" fmla="*/ 0 h 505683"/>
                <a:gd name="connsiteX2" fmla="*/ 0 w 342014"/>
                <a:gd name="connsiteY2" fmla="*/ 368928 h 505683"/>
                <a:gd name="connsiteX3" fmla="*/ 186113 w 342014"/>
                <a:gd name="connsiteY3" fmla="*/ 505683 h 505683"/>
                <a:gd name="connsiteX4" fmla="*/ 342014 w 342014"/>
                <a:gd name="connsiteY4" fmla="*/ 48835 h 505683"/>
                <a:gd name="connsiteX0" fmla="*/ 342014 w 342014"/>
                <a:gd name="connsiteY0" fmla="*/ 48835 h 510170"/>
                <a:gd name="connsiteX1" fmla="*/ 210479 w 342014"/>
                <a:gd name="connsiteY1" fmla="*/ 0 h 510170"/>
                <a:gd name="connsiteX2" fmla="*/ 0 w 342014"/>
                <a:gd name="connsiteY2" fmla="*/ 368928 h 510170"/>
                <a:gd name="connsiteX3" fmla="*/ 199252 w 342014"/>
                <a:gd name="connsiteY3" fmla="*/ 510170 h 510170"/>
                <a:gd name="connsiteX4" fmla="*/ 342014 w 342014"/>
                <a:gd name="connsiteY4" fmla="*/ 48835 h 510170"/>
                <a:gd name="connsiteX0" fmla="*/ 342014 w 342014"/>
                <a:gd name="connsiteY0" fmla="*/ 48835 h 486285"/>
                <a:gd name="connsiteX1" fmla="*/ 210479 w 342014"/>
                <a:gd name="connsiteY1" fmla="*/ 0 h 486285"/>
                <a:gd name="connsiteX2" fmla="*/ 0 w 342014"/>
                <a:gd name="connsiteY2" fmla="*/ 368928 h 486285"/>
                <a:gd name="connsiteX3" fmla="*/ 217135 w 342014"/>
                <a:gd name="connsiteY3" fmla="*/ 486285 h 486285"/>
                <a:gd name="connsiteX4" fmla="*/ 342014 w 342014"/>
                <a:gd name="connsiteY4" fmla="*/ 48835 h 486285"/>
                <a:gd name="connsiteX0" fmla="*/ 326359 w 326359"/>
                <a:gd name="connsiteY0" fmla="*/ 48835 h 486285"/>
                <a:gd name="connsiteX1" fmla="*/ 194824 w 326359"/>
                <a:gd name="connsiteY1" fmla="*/ 0 h 486285"/>
                <a:gd name="connsiteX2" fmla="*/ 0 w 326359"/>
                <a:gd name="connsiteY2" fmla="*/ 408900 h 486285"/>
                <a:gd name="connsiteX3" fmla="*/ 201480 w 326359"/>
                <a:gd name="connsiteY3" fmla="*/ 486285 h 486285"/>
                <a:gd name="connsiteX4" fmla="*/ 326359 w 326359"/>
                <a:gd name="connsiteY4" fmla="*/ 48835 h 486285"/>
                <a:gd name="connsiteX0" fmla="*/ 326359 w 326359"/>
                <a:gd name="connsiteY0" fmla="*/ 47041 h 484491"/>
                <a:gd name="connsiteX1" fmla="*/ 185172 w 326359"/>
                <a:gd name="connsiteY1" fmla="*/ 0 h 484491"/>
                <a:gd name="connsiteX2" fmla="*/ 0 w 326359"/>
                <a:gd name="connsiteY2" fmla="*/ 407106 h 484491"/>
                <a:gd name="connsiteX3" fmla="*/ 201480 w 326359"/>
                <a:gd name="connsiteY3" fmla="*/ 484491 h 484491"/>
                <a:gd name="connsiteX4" fmla="*/ 326359 w 326359"/>
                <a:gd name="connsiteY4" fmla="*/ 47041 h 484491"/>
                <a:gd name="connsiteX0" fmla="*/ 329295 w 329295"/>
                <a:gd name="connsiteY0" fmla="*/ 47041 h 484491"/>
                <a:gd name="connsiteX1" fmla="*/ 188108 w 329295"/>
                <a:gd name="connsiteY1" fmla="*/ 0 h 484491"/>
                <a:gd name="connsiteX2" fmla="*/ 0 w 329295"/>
                <a:gd name="connsiteY2" fmla="*/ 427379 h 484491"/>
                <a:gd name="connsiteX3" fmla="*/ 204416 w 329295"/>
                <a:gd name="connsiteY3" fmla="*/ 484491 h 484491"/>
                <a:gd name="connsiteX4" fmla="*/ 329295 w 329295"/>
                <a:gd name="connsiteY4" fmla="*/ 47041 h 484491"/>
                <a:gd name="connsiteX0" fmla="*/ 329295 w 329295"/>
                <a:gd name="connsiteY0" fmla="*/ 33456 h 470906"/>
                <a:gd name="connsiteX1" fmla="*/ 208516 w 329295"/>
                <a:gd name="connsiteY1" fmla="*/ 0 h 470906"/>
                <a:gd name="connsiteX2" fmla="*/ 0 w 329295"/>
                <a:gd name="connsiteY2" fmla="*/ 413794 h 470906"/>
                <a:gd name="connsiteX3" fmla="*/ 204416 w 329295"/>
                <a:gd name="connsiteY3" fmla="*/ 470906 h 470906"/>
                <a:gd name="connsiteX4" fmla="*/ 329295 w 329295"/>
                <a:gd name="connsiteY4" fmla="*/ 33456 h 470906"/>
                <a:gd name="connsiteX0" fmla="*/ 329295 w 329295"/>
                <a:gd name="connsiteY0" fmla="*/ 33456 h 463675"/>
                <a:gd name="connsiteX1" fmla="*/ 208516 w 329295"/>
                <a:gd name="connsiteY1" fmla="*/ 0 h 463675"/>
                <a:gd name="connsiteX2" fmla="*/ 0 w 329295"/>
                <a:gd name="connsiteY2" fmla="*/ 413794 h 463675"/>
                <a:gd name="connsiteX3" fmla="*/ 270355 w 329295"/>
                <a:gd name="connsiteY3" fmla="*/ 463675 h 463675"/>
                <a:gd name="connsiteX4" fmla="*/ 329295 w 329295"/>
                <a:gd name="connsiteY4" fmla="*/ 33456 h 463675"/>
                <a:gd name="connsiteX0" fmla="*/ 354824 w 354824"/>
                <a:gd name="connsiteY0" fmla="*/ 31001 h 463675"/>
                <a:gd name="connsiteX1" fmla="*/ 208516 w 354824"/>
                <a:gd name="connsiteY1" fmla="*/ 0 h 463675"/>
                <a:gd name="connsiteX2" fmla="*/ 0 w 354824"/>
                <a:gd name="connsiteY2" fmla="*/ 413794 h 463675"/>
                <a:gd name="connsiteX3" fmla="*/ 270355 w 354824"/>
                <a:gd name="connsiteY3" fmla="*/ 463675 h 463675"/>
                <a:gd name="connsiteX4" fmla="*/ 354824 w 354824"/>
                <a:gd name="connsiteY4" fmla="*/ 31001 h 463675"/>
                <a:gd name="connsiteX0" fmla="*/ 358378 w 358378"/>
                <a:gd name="connsiteY0" fmla="*/ 0 h 488100"/>
                <a:gd name="connsiteX1" fmla="*/ 208516 w 358378"/>
                <a:gd name="connsiteY1" fmla="*/ 24425 h 488100"/>
                <a:gd name="connsiteX2" fmla="*/ 0 w 358378"/>
                <a:gd name="connsiteY2" fmla="*/ 438219 h 488100"/>
                <a:gd name="connsiteX3" fmla="*/ 270355 w 358378"/>
                <a:gd name="connsiteY3" fmla="*/ 488100 h 488100"/>
                <a:gd name="connsiteX4" fmla="*/ 358378 w 358378"/>
                <a:gd name="connsiteY4" fmla="*/ 0 h 488100"/>
                <a:gd name="connsiteX0" fmla="*/ 358378 w 358378"/>
                <a:gd name="connsiteY0" fmla="*/ 5472 h 493572"/>
                <a:gd name="connsiteX1" fmla="*/ 214525 w 358378"/>
                <a:gd name="connsiteY1" fmla="*/ 0 h 493572"/>
                <a:gd name="connsiteX2" fmla="*/ 0 w 358378"/>
                <a:gd name="connsiteY2" fmla="*/ 443691 h 493572"/>
                <a:gd name="connsiteX3" fmla="*/ 270355 w 358378"/>
                <a:gd name="connsiteY3" fmla="*/ 493572 h 493572"/>
                <a:gd name="connsiteX4" fmla="*/ 358378 w 358378"/>
                <a:gd name="connsiteY4" fmla="*/ 5472 h 493572"/>
                <a:gd name="connsiteX0" fmla="*/ 268685 w 268685"/>
                <a:gd name="connsiteY0" fmla="*/ 5472 h 493572"/>
                <a:gd name="connsiteX1" fmla="*/ 124832 w 268685"/>
                <a:gd name="connsiteY1" fmla="*/ 0 h 493572"/>
                <a:gd name="connsiteX2" fmla="*/ 0 w 268685"/>
                <a:gd name="connsiteY2" fmla="*/ 461718 h 493572"/>
                <a:gd name="connsiteX3" fmla="*/ 180662 w 268685"/>
                <a:gd name="connsiteY3" fmla="*/ 493572 h 493572"/>
                <a:gd name="connsiteX4" fmla="*/ 268685 w 268685"/>
                <a:gd name="connsiteY4" fmla="*/ 5472 h 493572"/>
                <a:gd name="connsiteX0" fmla="*/ 268685 w 268685"/>
                <a:gd name="connsiteY0" fmla="*/ 5472 h 512685"/>
                <a:gd name="connsiteX1" fmla="*/ 124832 w 268685"/>
                <a:gd name="connsiteY1" fmla="*/ 0 h 512685"/>
                <a:gd name="connsiteX2" fmla="*/ 0 w 268685"/>
                <a:gd name="connsiteY2" fmla="*/ 461718 h 512685"/>
                <a:gd name="connsiteX3" fmla="*/ 185165 w 268685"/>
                <a:gd name="connsiteY3" fmla="*/ 512685 h 512685"/>
                <a:gd name="connsiteX4" fmla="*/ 268685 w 268685"/>
                <a:gd name="connsiteY4" fmla="*/ 5472 h 512685"/>
                <a:gd name="connsiteX0" fmla="*/ 279469 w 279469"/>
                <a:gd name="connsiteY0" fmla="*/ 5472 h 512685"/>
                <a:gd name="connsiteX1" fmla="*/ 135616 w 279469"/>
                <a:gd name="connsiteY1" fmla="*/ 0 h 512685"/>
                <a:gd name="connsiteX2" fmla="*/ 0 w 279469"/>
                <a:gd name="connsiteY2" fmla="*/ 451205 h 512685"/>
                <a:gd name="connsiteX3" fmla="*/ 195949 w 279469"/>
                <a:gd name="connsiteY3" fmla="*/ 512685 h 512685"/>
                <a:gd name="connsiteX4" fmla="*/ 279469 w 279469"/>
                <a:gd name="connsiteY4" fmla="*/ 5472 h 512685"/>
                <a:gd name="connsiteX0" fmla="*/ 279469 w 279469"/>
                <a:gd name="connsiteY0" fmla="*/ 0 h 507213"/>
                <a:gd name="connsiteX1" fmla="*/ 112814 w 279469"/>
                <a:gd name="connsiteY1" fmla="*/ 43810 h 507213"/>
                <a:gd name="connsiteX2" fmla="*/ 0 w 279469"/>
                <a:gd name="connsiteY2" fmla="*/ 445733 h 507213"/>
                <a:gd name="connsiteX3" fmla="*/ 195949 w 279469"/>
                <a:gd name="connsiteY3" fmla="*/ 507213 h 507213"/>
                <a:gd name="connsiteX4" fmla="*/ 279469 w 279469"/>
                <a:gd name="connsiteY4" fmla="*/ 0 h 507213"/>
                <a:gd name="connsiteX0" fmla="*/ 235234 w 235234"/>
                <a:gd name="connsiteY0" fmla="*/ 0 h 468310"/>
                <a:gd name="connsiteX1" fmla="*/ 112814 w 235234"/>
                <a:gd name="connsiteY1" fmla="*/ 4907 h 468310"/>
                <a:gd name="connsiteX2" fmla="*/ 0 w 235234"/>
                <a:gd name="connsiteY2" fmla="*/ 406830 h 468310"/>
                <a:gd name="connsiteX3" fmla="*/ 195949 w 235234"/>
                <a:gd name="connsiteY3" fmla="*/ 468310 h 468310"/>
                <a:gd name="connsiteX4" fmla="*/ 235234 w 235234"/>
                <a:gd name="connsiteY4" fmla="*/ 0 h 468310"/>
                <a:gd name="connsiteX0" fmla="*/ 254481 w 254481"/>
                <a:gd name="connsiteY0" fmla="*/ 1238 h 463403"/>
                <a:gd name="connsiteX1" fmla="*/ 112814 w 254481"/>
                <a:gd name="connsiteY1" fmla="*/ 0 h 463403"/>
                <a:gd name="connsiteX2" fmla="*/ 0 w 254481"/>
                <a:gd name="connsiteY2" fmla="*/ 401923 h 463403"/>
                <a:gd name="connsiteX3" fmla="*/ 195949 w 254481"/>
                <a:gd name="connsiteY3" fmla="*/ 463403 h 463403"/>
                <a:gd name="connsiteX4" fmla="*/ 254481 w 254481"/>
                <a:gd name="connsiteY4" fmla="*/ 1238 h 463403"/>
                <a:gd name="connsiteX0" fmla="*/ 254481 w 254481"/>
                <a:gd name="connsiteY0" fmla="*/ 1238 h 444968"/>
                <a:gd name="connsiteX1" fmla="*/ 112814 w 254481"/>
                <a:gd name="connsiteY1" fmla="*/ 0 h 444968"/>
                <a:gd name="connsiteX2" fmla="*/ 0 w 254481"/>
                <a:gd name="connsiteY2" fmla="*/ 401923 h 444968"/>
                <a:gd name="connsiteX3" fmla="*/ 138204 w 254481"/>
                <a:gd name="connsiteY3" fmla="*/ 444968 h 444968"/>
                <a:gd name="connsiteX4" fmla="*/ 254481 w 254481"/>
                <a:gd name="connsiteY4" fmla="*/ 1238 h 444968"/>
                <a:gd name="connsiteX0" fmla="*/ 254481 w 254481"/>
                <a:gd name="connsiteY0" fmla="*/ 1238 h 463673"/>
                <a:gd name="connsiteX1" fmla="*/ 112814 w 254481"/>
                <a:gd name="connsiteY1" fmla="*/ 0 h 463673"/>
                <a:gd name="connsiteX2" fmla="*/ 0 w 254481"/>
                <a:gd name="connsiteY2" fmla="*/ 401923 h 463673"/>
                <a:gd name="connsiteX3" fmla="*/ 174653 w 254481"/>
                <a:gd name="connsiteY3" fmla="*/ 463673 h 463673"/>
                <a:gd name="connsiteX4" fmla="*/ 254481 w 254481"/>
                <a:gd name="connsiteY4" fmla="*/ 1238 h 46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481" h="463673">
                  <a:moveTo>
                    <a:pt x="254481" y="1238"/>
                  </a:moveTo>
                  <a:lnTo>
                    <a:pt x="112814" y="0"/>
                  </a:lnTo>
                  <a:lnTo>
                    <a:pt x="0" y="401923"/>
                  </a:lnTo>
                  <a:lnTo>
                    <a:pt x="174653" y="463673"/>
                  </a:lnTo>
                  <a:lnTo>
                    <a:pt x="254481" y="123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 name="Freeform 172"/>
            <p:cNvSpPr/>
            <p:nvPr/>
          </p:nvSpPr>
          <p:spPr>
            <a:xfrm rot="744303">
              <a:off x="4421055" y="5907149"/>
              <a:ext cx="234762" cy="251460"/>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83369"/>
                <a:gd name="connsiteX1" fmla="*/ 152400 w 276225"/>
                <a:gd name="connsiteY1" fmla="*/ 0 h 283369"/>
                <a:gd name="connsiteX2" fmla="*/ 0 w 276225"/>
                <a:gd name="connsiteY2" fmla="*/ 152400 h 283369"/>
                <a:gd name="connsiteX3" fmla="*/ 119063 w 276225"/>
                <a:gd name="connsiteY3" fmla="*/ 283369 h 283369"/>
                <a:gd name="connsiteX4" fmla="*/ 276225 w 276225"/>
                <a:gd name="connsiteY4" fmla="*/ 66675 h 283369"/>
                <a:gd name="connsiteX0" fmla="*/ 297657 w 297657"/>
                <a:gd name="connsiteY0" fmla="*/ 66675 h 283369"/>
                <a:gd name="connsiteX1" fmla="*/ 152400 w 297657"/>
                <a:gd name="connsiteY1" fmla="*/ 0 h 283369"/>
                <a:gd name="connsiteX2" fmla="*/ 0 w 297657"/>
                <a:gd name="connsiteY2" fmla="*/ 152400 h 283369"/>
                <a:gd name="connsiteX3" fmla="*/ 119063 w 297657"/>
                <a:gd name="connsiteY3" fmla="*/ 283369 h 283369"/>
                <a:gd name="connsiteX4" fmla="*/ 297657 w 297657"/>
                <a:gd name="connsiteY4" fmla="*/ 66675 h 283369"/>
                <a:gd name="connsiteX0" fmla="*/ 311944 w 311944"/>
                <a:gd name="connsiteY0" fmla="*/ 66675 h 283369"/>
                <a:gd name="connsiteX1" fmla="*/ 152400 w 311944"/>
                <a:gd name="connsiteY1" fmla="*/ 0 h 283369"/>
                <a:gd name="connsiteX2" fmla="*/ 0 w 311944"/>
                <a:gd name="connsiteY2" fmla="*/ 152400 h 283369"/>
                <a:gd name="connsiteX3" fmla="*/ 119063 w 311944"/>
                <a:gd name="connsiteY3" fmla="*/ 283369 h 283369"/>
                <a:gd name="connsiteX4" fmla="*/ 311944 w 311944"/>
                <a:gd name="connsiteY4" fmla="*/ 66675 h 283369"/>
                <a:gd name="connsiteX0" fmla="*/ 288131 w 288131"/>
                <a:gd name="connsiteY0" fmla="*/ 88107 h 283369"/>
                <a:gd name="connsiteX1" fmla="*/ 152400 w 288131"/>
                <a:gd name="connsiteY1" fmla="*/ 0 h 283369"/>
                <a:gd name="connsiteX2" fmla="*/ 0 w 288131"/>
                <a:gd name="connsiteY2" fmla="*/ 152400 h 283369"/>
                <a:gd name="connsiteX3" fmla="*/ 119063 w 288131"/>
                <a:gd name="connsiteY3" fmla="*/ 283369 h 283369"/>
                <a:gd name="connsiteX4" fmla="*/ 288131 w 288131"/>
                <a:gd name="connsiteY4" fmla="*/ 88107 h 283369"/>
                <a:gd name="connsiteX0" fmla="*/ 313249 w 313249"/>
                <a:gd name="connsiteY0" fmla="*/ 58201 h 283369"/>
                <a:gd name="connsiteX1" fmla="*/ 152400 w 313249"/>
                <a:gd name="connsiteY1" fmla="*/ 0 h 283369"/>
                <a:gd name="connsiteX2" fmla="*/ 0 w 313249"/>
                <a:gd name="connsiteY2" fmla="*/ 152400 h 283369"/>
                <a:gd name="connsiteX3" fmla="*/ 119063 w 313249"/>
                <a:gd name="connsiteY3" fmla="*/ 283369 h 283369"/>
                <a:gd name="connsiteX4" fmla="*/ 313249 w 313249"/>
                <a:gd name="connsiteY4" fmla="*/ 58201 h 283369"/>
                <a:gd name="connsiteX0" fmla="*/ 319762 w 319762"/>
                <a:gd name="connsiteY0" fmla="*/ 58201 h 283369"/>
                <a:gd name="connsiteX1" fmla="*/ 158913 w 319762"/>
                <a:gd name="connsiteY1" fmla="*/ 0 h 283369"/>
                <a:gd name="connsiteX2" fmla="*/ 0 w 319762"/>
                <a:gd name="connsiteY2" fmla="*/ 178214 h 283369"/>
                <a:gd name="connsiteX3" fmla="*/ 125576 w 319762"/>
                <a:gd name="connsiteY3" fmla="*/ 283369 h 283369"/>
                <a:gd name="connsiteX4" fmla="*/ 319762 w 319762"/>
                <a:gd name="connsiteY4" fmla="*/ 58201 h 283369"/>
                <a:gd name="connsiteX0" fmla="*/ 319762 w 319762"/>
                <a:gd name="connsiteY0" fmla="*/ 58201 h 268439"/>
                <a:gd name="connsiteX1" fmla="*/ 158913 w 319762"/>
                <a:gd name="connsiteY1" fmla="*/ 0 h 268439"/>
                <a:gd name="connsiteX2" fmla="*/ 0 w 319762"/>
                <a:gd name="connsiteY2" fmla="*/ 178214 h 268439"/>
                <a:gd name="connsiteX3" fmla="*/ 149111 w 319762"/>
                <a:gd name="connsiteY3" fmla="*/ 268439 h 268439"/>
                <a:gd name="connsiteX4" fmla="*/ 319762 w 319762"/>
                <a:gd name="connsiteY4" fmla="*/ 58201 h 268439"/>
                <a:gd name="connsiteX0" fmla="*/ 319762 w 319762"/>
                <a:gd name="connsiteY0" fmla="*/ 45271 h 255509"/>
                <a:gd name="connsiteX1" fmla="*/ 166634 w 319762"/>
                <a:gd name="connsiteY1" fmla="*/ 0 h 255509"/>
                <a:gd name="connsiteX2" fmla="*/ 0 w 319762"/>
                <a:gd name="connsiteY2" fmla="*/ 165284 h 255509"/>
                <a:gd name="connsiteX3" fmla="*/ 149111 w 319762"/>
                <a:gd name="connsiteY3" fmla="*/ 255509 h 255509"/>
                <a:gd name="connsiteX4" fmla="*/ 319762 w 319762"/>
                <a:gd name="connsiteY4" fmla="*/ 45271 h 255509"/>
                <a:gd name="connsiteX0" fmla="*/ 296274 w 296274"/>
                <a:gd name="connsiteY0" fmla="*/ 45271 h 255509"/>
                <a:gd name="connsiteX1" fmla="*/ 143146 w 296274"/>
                <a:gd name="connsiteY1" fmla="*/ 0 h 255509"/>
                <a:gd name="connsiteX2" fmla="*/ 0 w 296274"/>
                <a:gd name="connsiteY2" fmla="*/ 172309 h 255509"/>
                <a:gd name="connsiteX3" fmla="*/ 125623 w 296274"/>
                <a:gd name="connsiteY3" fmla="*/ 255509 h 255509"/>
                <a:gd name="connsiteX4" fmla="*/ 296274 w 296274"/>
                <a:gd name="connsiteY4" fmla="*/ 45271 h 255509"/>
                <a:gd name="connsiteX0" fmla="*/ 278972 w 278972"/>
                <a:gd name="connsiteY0" fmla="*/ 44201 h 255509"/>
                <a:gd name="connsiteX1" fmla="*/ 143146 w 278972"/>
                <a:gd name="connsiteY1" fmla="*/ 0 h 255509"/>
                <a:gd name="connsiteX2" fmla="*/ 0 w 278972"/>
                <a:gd name="connsiteY2" fmla="*/ 172309 h 255509"/>
                <a:gd name="connsiteX3" fmla="*/ 125623 w 278972"/>
                <a:gd name="connsiteY3" fmla="*/ 255509 h 255509"/>
                <a:gd name="connsiteX4" fmla="*/ 278972 w 278972"/>
                <a:gd name="connsiteY4" fmla="*/ 44201 h 255509"/>
                <a:gd name="connsiteX0" fmla="*/ 291112 w 291112"/>
                <a:gd name="connsiteY0" fmla="*/ 43970 h 255509"/>
                <a:gd name="connsiteX1" fmla="*/ 143146 w 291112"/>
                <a:gd name="connsiteY1" fmla="*/ 0 h 255509"/>
                <a:gd name="connsiteX2" fmla="*/ 0 w 291112"/>
                <a:gd name="connsiteY2" fmla="*/ 172309 h 255509"/>
                <a:gd name="connsiteX3" fmla="*/ 125623 w 291112"/>
                <a:gd name="connsiteY3" fmla="*/ 255509 h 255509"/>
                <a:gd name="connsiteX4" fmla="*/ 291112 w 291112"/>
                <a:gd name="connsiteY4" fmla="*/ 43970 h 255509"/>
                <a:gd name="connsiteX0" fmla="*/ 291112 w 291112"/>
                <a:gd name="connsiteY0" fmla="*/ 46992 h 258531"/>
                <a:gd name="connsiteX1" fmla="*/ 179054 w 291112"/>
                <a:gd name="connsiteY1" fmla="*/ 0 h 258531"/>
                <a:gd name="connsiteX2" fmla="*/ 0 w 291112"/>
                <a:gd name="connsiteY2" fmla="*/ 175331 h 258531"/>
                <a:gd name="connsiteX3" fmla="*/ 125623 w 291112"/>
                <a:gd name="connsiteY3" fmla="*/ 258531 h 258531"/>
                <a:gd name="connsiteX4" fmla="*/ 291112 w 291112"/>
                <a:gd name="connsiteY4" fmla="*/ 46992 h 258531"/>
                <a:gd name="connsiteX0" fmla="*/ 281577 w 281577"/>
                <a:gd name="connsiteY0" fmla="*/ 46992 h 258531"/>
                <a:gd name="connsiteX1" fmla="*/ 169519 w 281577"/>
                <a:gd name="connsiteY1" fmla="*/ 0 h 258531"/>
                <a:gd name="connsiteX2" fmla="*/ 0 w 281577"/>
                <a:gd name="connsiteY2" fmla="*/ 185425 h 258531"/>
                <a:gd name="connsiteX3" fmla="*/ 116088 w 281577"/>
                <a:gd name="connsiteY3" fmla="*/ 258531 h 258531"/>
                <a:gd name="connsiteX4" fmla="*/ 281577 w 281577"/>
                <a:gd name="connsiteY4" fmla="*/ 46992 h 258531"/>
                <a:gd name="connsiteX0" fmla="*/ 293438 w 293438"/>
                <a:gd name="connsiteY0" fmla="*/ 56573 h 258531"/>
                <a:gd name="connsiteX1" fmla="*/ 169519 w 293438"/>
                <a:gd name="connsiteY1" fmla="*/ 0 h 258531"/>
                <a:gd name="connsiteX2" fmla="*/ 0 w 293438"/>
                <a:gd name="connsiteY2" fmla="*/ 185425 h 258531"/>
                <a:gd name="connsiteX3" fmla="*/ 116088 w 293438"/>
                <a:gd name="connsiteY3" fmla="*/ 258531 h 258531"/>
                <a:gd name="connsiteX4" fmla="*/ 293438 w 293438"/>
                <a:gd name="connsiteY4" fmla="*/ 56573 h 258531"/>
                <a:gd name="connsiteX0" fmla="*/ 293438 w 293438"/>
                <a:gd name="connsiteY0" fmla="*/ 56573 h 214718"/>
                <a:gd name="connsiteX1" fmla="*/ 169519 w 293438"/>
                <a:gd name="connsiteY1" fmla="*/ 0 h 214718"/>
                <a:gd name="connsiteX2" fmla="*/ 0 w 293438"/>
                <a:gd name="connsiteY2" fmla="*/ 185425 h 214718"/>
                <a:gd name="connsiteX3" fmla="*/ 160091 w 293438"/>
                <a:gd name="connsiteY3" fmla="*/ 214718 h 214718"/>
                <a:gd name="connsiteX4" fmla="*/ 293438 w 293438"/>
                <a:gd name="connsiteY4" fmla="*/ 56573 h 214718"/>
                <a:gd name="connsiteX0" fmla="*/ 253063 w 253063"/>
                <a:gd name="connsiteY0" fmla="*/ 56573 h 214718"/>
                <a:gd name="connsiteX1" fmla="*/ 129144 w 253063"/>
                <a:gd name="connsiteY1" fmla="*/ 0 h 214718"/>
                <a:gd name="connsiteX2" fmla="*/ 0 w 253063"/>
                <a:gd name="connsiteY2" fmla="*/ 147287 h 214718"/>
                <a:gd name="connsiteX3" fmla="*/ 119716 w 253063"/>
                <a:gd name="connsiteY3" fmla="*/ 214718 h 214718"/>
                <a:gd name="connsiteX4" fmla="*/ 253063 w 253063"/>
                <a:gd name="connsiteY4" fmla="*/ 56573 h 214718"/>
                <a:gd name="connsiteX0" fmla="*/ 253063 w 253063"/>
                <a:gd name="connsiteY0" fmla="*/ 56573 h 256210"/>
                <a:gd name="connsiteX1" fmla="*/ 129144 w 253063"/>
                <a:gd name="connsiteY1" fmla="*/ 0 h 256210"/>
                <a:gd name="connsiteX2" fmla="*/ 0 w 253063"/>
                <a:gd name="connsiteY2" fmla="*/ 147287 h 256210"/>
                <a:gd name="connsiteX3" fmla="*/ 197111 w 253063"/>
                <a:gd name="connsiteY3" fmla="*/ 256210 h 256210"/>
                <a:gd name="connsiteX4" fmla="*/ 253063 w 253063"/>
                <a:gd name="connsiteY4" fmla="*/ 56573 h 256210"/>
                <a:gd name="connsiteX0" fmla="*/ 319205 w 319205"/>
                <a:gd name="connsiteY0" fmla="*/ 46902 h 256210"/>
                <a:gd name="connsiteX1" fmla="*/ 129144 w 319205"/>
                <a:gd name="connsiteY1" fmla="*/ 0 h 256210"/>
                <a:gd name="connsiteX2" fmla="*/ 0 w 319205"/>
                <a:gd name="connsiteY2" fmla="*/ 147287 h 256210"/>
                <a:gd name="connsiteX3" fmla="*/ 197111 w 319205"/>
                <a:gd name="connsiteY3" fmla="*/ 256210 h 256210"/>
                <a:gd name="connsiteX4" fmla="*/ 319205 w 319205"/>
                <a:gd name="connsiteY4" fmla="*/ 46902 h 256210"/>
                <a:gd name="connsiteX0" fmla="*/ 319205 w 319205"/>
                <a:gd name="connsiteY0" fmla="*/ 83925 h 293233"/>
                <a:gd name="connsiteX1" fmla="*/ 208775 w 319205"/>
                <a:gd name="connsiteY1" fmla="*/ 0 h 293233"/>
                <a:gd name="connsiteX2" fmla="*/ 0 w 319205"/>
                <a:gd name="connsiteY2" fmla="*/ 184310 h 293233"/>
                <a:gd name="connsiteX3" fmla="*/ 197111 w 319205"/>
                <a:gd name="connsiteY3" fmla="*/ 293233 h 293233"/>
                <a:gd name="connsiteX4" fmla="*/ 319205 w 319205"/>
                <a:gd name="connsiteY4" fmla="*/ 83925 h 293233"/>
                <a:gd name="connsiteX0" fmla="*/ 319205 w 319205"/>
                <a:gd name="connsiteY0" fmla="*/ 83925 h 293233"/>
                <a:gd name="connsiteX1" fmla="*/ 208775 w 319205"/>
                <a:gd name="connsiteY1" fmla="*/ 0 h 293233"/>
                <a:gd name="connsiteX2" fmla="*/ 0 w 319205"/>
                <a:gd name="connsiteY2" fmla="*/ 184310 h 293233"/>
                <a:gd name="connsiteX3" fmla="*/ 58629 w 319205"/>
                <a:gd name="connsiteY3" fmla="*/ 205581 h 293233"/>
                <a:gd name="connsiteX4" fmla="*/ 197111 w 319205"/>
                <a:gd name="connsiteY4" fmla="*/ 293233 h 293233"/>
                <a:gd name="connsiteX5" fmla="*/ 319205 w 319205"/>
                <a:gd name="connsiteY5" fmla="*/ 83925 h 293233"/>
                <a:gd name="connsiteX0" fmla="*/ 319224 w 319224"/>
                <a:gd name="connsiteY0" fmla="*/ 83925 h 295573"/>
                <a:gd name="connsiteX1" fmla="*/ 208794 w 319224"/>
                <a:gd name="connsiteY1" fmla="*/ 0 h 295573"/>
                <a:gd name="connsiteX2" fmla="*/ 19 w 319224"/>
                <a:gd name="connsiteY2" fmla="*/ 184310 h 295573"/>
                <a:gd name="connsiteX3" fmla="*/ 197130 w 319224"/>
                <a:gd name="connsiteY3" fmla="*/ 293233 h 295573"/>
                <a:gd name="connsiteX4" fmla="*/ 319224 w 319224"/>
                <a:gd name="connsiteY4" fmla="*/ 83925 h 295573"/>
                <a:gd name="connsiteX0" fmla="*/ 290298 w 290298"/>
                <a:gd name="connsiteY0" fmla="*/ 83925 h 295536"/>
                <a:gd name="connsiteX1" fmla="*/ 179868 w 290298"/>
                <a:gd name="connsiteY1" fmla="*/ 0 h 295536"/>
                <a:gd name="connsiteX2" fmla="*/ 24 w 290298"/>
                <a:gd name="connsiteY2" fmla="*/ 182824 h 295536"/>
                <a:gd name="connsiteX3" fmla="*/ 168204 w 290298"/>
                <a:gd name="connsiteY3" fmla="*/ 293233 h 295536"/>
                <a:gd name="connsiteX4" fmla="*/ 290298 w 290298"/>
                <a:gd name="connsiteY4" fmla="*/ 83925 h 295536"/>
                <a:gd name="connsiteX0" fmla="*/ 290274 w 290274"/>
                <a:gd name="connsiteY0" fmla="*/ 83925 h 295366"/>
                <a:gd name="connsiteX1" fmla="*/ 179844 w 290274"/>
                <a:gd name="connsiteY1" fmla="*/ 0 h 295366"/>
                <a:gd name="connsiteX2" fmla="*/ 0 w 290274"/>
                <a:gd name="connsiteY2" fmla="*/ 182824 h 295366"/>
                <a:gd name="connsiteX3" fmla="*/ 168180 w 290274"/>
                <a:gd name="connsiteY3" fmla="*/ 293233 h 295366"/>
                <a:gd name="connsiteX4" fmla="*/ 290274 w 290274"/>
                <a:gd name="connsiteY4" fmla="*/ 83925 h 295366"/>
                <a:gd name="connsiteX0" fmla="*/ 290274 w 290274"/>
                <a:gd name="connsiteY0" fmla="*/ 83925 h 293233"/>
                <a:gd name="connsiteX1" fmla="*/ 179844 w 290274"/>
                <a:gd name="connsiteY1" fmla="*/ 0 h 293233"/>
                <a:gd name="connsiteX2" fmla="*/ 0 w 290274"/>
                <a:gd name="connsiteY2" fmla="*/ 182824 h 293233"/>
                <a:gd name="connsiteX3" fmla="*/ 168180 w 290274"/>
                <a:gd name="connsiteY3" fmla="*/ 293233 h 293233"/>
                <a:gd name="connsiteX4" fmla="*/ 290274 w 290274"/>
                <a:gd name="connsiteY4" fmla="*/ 83925 h 293233"/>
                <a:gd name="connsiteX0" fmla="*/ 266553 w 266553"/>
                <a:gd name="connsiteY0" fmla="*/ 83925 h 293233"/>
                <a:gd name="connsiteX1" fmla="*/ 156123 w 266553"/>
                <a:gd name="connsiteY1" fmla="*/ 0 h 293233"/>
                <a:gd name="connsiteX2" fmla="*/ 0 w 266553"/>
                <a:gd name="connsiteY2" fmla="*/ 201988 h 293233"/>
                <a:gd name="connsiteX3" fmla="*/ 144459 w 266553"/>
                <a:gd name="connsiteY3" fmla="*/ 293233 h 293233"/>
                <a:gd name="connsiteX4" fmla="*/ 266553 w 266553"/>
                <a:gd name="connsiteY4" fmla="*/ 83925 h 293233"/>
                <a:gd name="connsiteX0" fmla="*/ 266553 w 266553"/>
                <a:gd name="connsiteY0" fmla="*/ 76204 h 285512"/>
                <a:gd name="connsiteX1" fmla="*/ 143192 w 266553"/>
                <a:gd name="connsiteY1" fmla="*/ 0 h 285512"/>
                <a:gd name="connsiteX2" fmla="*/ 0 w 266553"/>
                <a:gd name="connsiteY2" fmla="*/ 194267 h 285512"/>
                <a:gd name="connsiteX3" fmla="*/ 144459 w 266553"/>
                <a:gd name="connsiteY3" fmla="*/ 285512 h 285512"/>
                <a:gd name="connsiteX4" fmla="*/ 266553 w 266553"/>
                <a:gd name="connsiteY4" fmla="*/ 76204 h 285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3" h="285512">
                  <a:moveTo>
                    <a:pt x="266553" y="76204"/>
                  </a:moveTo>
                  <a:lnTo>
                    <a:pt x="143192" y="0"/>
                  </a:lnTo>
                  <a:lnTo>
                    <a:pt x="0" y="194267"/>
                  </a:lnTo>
                  <a:cubicBezTo>
                    <a:pt x="54895" y="235514"/>
                    <a:pt x="73306" y="242799"/>
                    <a:pt x="144459" y="285512"/>
                  </a:cubicBezTo>
                  <a:lnTo>
                    <a:pt x="266553" y="7620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4" name="Freeform 173"/>
            <p:cNvSpPr/>
            <p:nvPr/>
          </p:nvSpPr>
          <p:spPr>
            <a:xfrm rot="19970852">
              <a:off x="5381676" y="5586653"/>
              <a:ext cx="401032" cy="65272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266068 w 656449"/>
                <a:gd name="connsiteY3" fmla="*/ 723581 h 727333"/>
                <a:gd name="connsiteX4" fmla="*/ 0 w 656449"/>
                <a:gd name="connsiteY4" fmla="*/ 47751 h 727333"/>
                <a:gd name="connsiteX0" fmla="*/ 0 w 487575"/>
                <a:gd name="connsiteY0" fmla="*/ 47751 h 758442"/>
                <a:gd name="connsiteX1" fmla="*/ 166579 w 487575"/>
                <a:gd name="connsiteY1" fmla="*/ 0 h 758442"/>
                <a:gd name="connsiteX2" fmla="*/ 487575 w 487575"/>
                <a:gd name="connsiteY2" fmla="*/ 758442 h 758442"/>
                <a:gd name="connsiteX3" fmla="*/ 266068 w 487575"/>
                <a:gd name="connsiteY3" fmla="*/ 723581 h 758442"/>
                <a:gd name="connsiteX4" fmla="*/ 0 w 487575"/>
                <a:gd name="connsiteY4" fmla="*/ 47751 h 758442"/>
                <a:gd name="connsiteX0" fmla="*/ 0 w 530881"/>
                <a:gd name="connsiteY0" fmla="*/ 47751 h 777050"/>
                <a:gd name="connsiteX1" fmla="*/ 166579 w 530881"/>
                <a:gd name="connsiteY1" fmla="*/ 0 h 777050"/>
                <a:gd name="connsiteX2" fmla="*/ 530881 w 530881"/>
                <a:gd name="connsiteY2" fmla="*/ 777050 h 777050"/>
                <a:gd name="connsiteX3" fmla="*/ 266068 w 530881"/>
                <a:gd name="connsiteY3" fmla="*/ 723581 h 777050"/>
                <a:gd name="connsiteX4" fmla="*/ 0 w 530881"/>
                <a:gd name="connsiteY4" fmla="*/ 47751 h 777050"/>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0 w 533317"/>
                <a:gd name="connsiteY4" fmla="*/ 47751 h 819138"/>
                <a:gd name="connsiteX0" fmla="*/ 0 w 533317"/>
                <a:gd name="connsiteY0" fmla="*/ 47751 h 819138"/>
                <a:gd name="connsiteX1" fmla="*/ 166579 w 533317"/>
                <a:gd name="connsiteY1" fmla="*/ 0 h 819138"/>
                <a:gd name="connsiteX2" fmla="*/ 533317 w 533317"/>
                <a:gd name="connsiteY2" fmla="*/ 819138 h 819138"/>
                <a:gd name="connsiteX3" fmla="*/ 266068 w 533317"/>
                <a:gd name="connsiteY3" fmla="*/ 723581 h 819138"/>
                <a:gd name="connsiteX4" fmla="*/ 13418 w 533317"/>
                <a:gd name="connsiteY4" fmla="*/ 42598 h 819138"/>
                <a:gd name="connsiteX5" fmla="*/ 0 w 533317"/>
                <a:gd name="connsiteY5" fmla="*/ 47751 h 819138"/>
                <a:gd name="connsiteX0" fmla="*/ 0 w 533317"/>
                <a:gd name="connsiteY0" fmla="*/ 47751 h 819138"/>
                <a:gd name="connsiteX1" fmla="*/ 166579 w 533317"/>
                <a:gd name="connsiteY1" fmla="*/ 0 h 819138"/>
                <a:gd name="connsiteX2" fmla="*/ 533317 w 533317"/>
                <a:gd name="connsiteY2" fmla="*/ 819138 h 819138"/>
                <a:gd name="connsiteX3" fmla="*/ 242484 w 533317"/>
                <a:gd name="connsiteY3" fmla="*/ 662271 h 819138"/>
                <a:gd name="connsiteX4" fmla="*/ 13418 w 533317"/>
                <a:gd name="connsiteY4" fmla="*/ 42598 h 819138"/>
                <a:gd name="connsiteX5" fmla="*/ 0 w 533317"/>
                <a:gd name="connsiteY5" fmla="*/ 47751 h 81913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13418 w 522036"/>
                <a:gd name="connsiteY4" fmla="*/ 42598 h 787408"/>
                <a:gd name="connsiteX5" fmla="*/ 0 w 522036"/>
                <a:gd name="connsiteY5" fmla="*/ 47751 h 787408"/>
                <a:gd name="connsiteX0" fmla="*/ 0 w 522036"/>
                <a:gd name="connsiteY0" fmla="*/ 47751 h 787408"/>
                <a:gd name="connsiteX1" fmla="*/ 166579 w 522036"/>
                <a:gd name="connsiteY1" fmla="*/ 0 h 787408"/>
                <a:gd name="connsiteX2" fmla="*/ 522036 w 522036"/>
                <a:gd name="connsiteY2" fmla="*/ 787408 h 787408"/>
                <a:gd name="connsiteX3" fmla="*/ 242484 w 522036"/>
                <a:gd name="connsiteY3" fmla="*/ 662271 h 787408"/>
                <a:gd name="connsiteX4" fmla="*/ 22549 w 522036"/>
                <a:gd name="connsiteY4" fmla="*/ 73306 h 787408"/>
                <a:gd name="connsiteX5" fmla="*/ 0 w 522036"/>
                <a:gd name="connsiteY5" fmla="*/ 47751 h 787408"/>
                <a:gd name="connsiteX0" fmla="*/ 0 w 500953"/>
                <a:gd name="connsiteY0" fmla="*/ 36681 h 787408"/>
                <a:gd name="connsiteX1" fmla="*/ 145496 w 500953"/>
                <a:gd name="connsiteY1" fmla="*/ 0 h 787408"/>
                <a:gd name="connsiteX2" fmla="*/ 500953 w 500953"/>
                <a:gd name="connsiteY2" fmla="*/ 787408 h 787408"/>
                <a:gd name="connsiteX3" fmla="*/ 221401 w 500953"/>
                <a:gd name="connsiteY3" fmla="*/ 662271 h 787408"/>
                <a:gd name="connsiteX4" fmla="*/ 1466 w 500953"/>
                <a:gd name="connsiteY4" fmla="*/ 73306 h 787408"/>
                <a:gd name="connsiteX5" fmla="*/ 0 w 500953"/>
                <a:gd name="connsiteY5" fmla="*/ 36681 h 787408"/>
                <a:gd name="connsiteX0" fmla="*/ 1427 w 500914"/>
                <a:gd name="connsiteY0" fmla="*/ 131818 h 845920"/>
                <a:gd name="connsiteX1" fmla="*/ 145457 w 500914"/>
                <a:gd name="connsiteY1" fmla="*/ 58512 h 845920"/>
                <a:gd name="connsiteX2" fmla="*/ 500914 w 500914"/>
                <a:gd name="connsiteY2" fmla="*/ 845920 h 845920"/>
                <a:gd name="connsiteX3" fmla="*/ 221362 w 500914"/>
                <a:gd name="connsiteY3" fmla="*/ 720783 h 845920"/>
                <a:gd name="connsiteX4" fmla="*/ 1427 w 500914"/>
                <a:gd name="connsiteY4" fmla="*/ 131818 h 845920"/>
                <a:gd name="connsiteX0" fmla="*/ 0 w 499487"/>
                <a:gd name="connsiteY0" fmla="*/ 117527 h 831629"/>
                <a:gd name="connsiteX1" fmla="*/ 144030 w 499487"/>
                <a:gd name="connsiteY1" fmla="*/ 44221 h 831629"/>
                <a:gd name="connsiteX2" fmla="*/ 499487 w 499487"/>
                <a:gd name="connsiteY2" fmla="*/ 831629 h 831629"/>
                <a:gd name="connsiteX3" fmla="*/ 219935 w 499487"/>
                <a:gd name="connsiteY3" fmla="*/ 706492 h 831629"/>
                <a:gd name="connsiteX4" fmla="*/ 0 w 499487"/>
                <a:gd name="connsiteY4" fmla="*/ 117527 h 831629"/>
                <a:gd name="connsiteX0" fmla="*/ 0 w 513236"/>
                <a:gd name="connsiteY0" fmla="*/ 79462 h 842288"/>
                <a:gd name="connsiteX1" fmla="*/ 157779 w 513236"/>
                <a:gd name="connsiteY1" fmla="*/ 54880 h 842288"/>
                <a:gd name="connsiteX2" fmla="*/ 513236 w 513236"/>
                <a:gd name="connsiteY2" fmla="*/ 842288 h 842288"/>
                <a:gd name="connsiteX3" fmla="*/ 233684 w 513236"/>
                <a:gd name="connsiteY3" fmla="*/ 717151 h 842288"/>
                <a:gd name="connsiteX4" fmla="*/ 0 w 513236"/>
                <a:gd name="connsiteY4" fmla="*/ 79462 h 842288"/>
                <a:gd name="connsiteX0" fmla="*/ 0 w 513236"/>
                <a:gd name="connsiteY0" fmla="*/ 24582 h 787408"/>
                <a:gd name="connsiteX1" fmla="*/ 157779 w 513236"/>
                <a:gd name="connsiteY1" fmla="*/ 0 h 787408"/>
                <a:gd name="connsiteX2" fmla="*/ 513236 w 513236"/>
                <a:gd name="connsiteY2" fmla="*/ 787408 h 787408"/>
                <a:gd name="connsiteX3" fmla="*/ 233684 w 513236"/>
                <a:gd name="connsiteY3" fmla="*/ 662271 h 787408"/>
                <a:gd name="connsiteX4" fmla="*/ 0 w 513236"/>
                <a:gd name="connsiteY4" fmla="*/ 24582 h 787408"/>
                <a:gd name="connsiteX0" fmla="*/ 0 w 513236"/>
                <a:gd name="connsiteY0" fmla="*/ 24582 h 787408"/>
                <a:gd name="connsiteX1" fmla="*/ 157779 w 513236"/>
                <a:gd name="connsiteY1" fmla="*/ 0 h 787408"/>
                <a:gd name="connsiteX2" fmla="*/ 513236 w 513236"/>
                <a:gd name="connsiteY2" fmla="*/ 787408 h 787408"/>
                <a:gd name="connsiteX3" fmla="*/ 486449 w 513236"/>
                <a:gd name="connsiteY3" fmla="*/ 755018 h 787408"/>
                <a:gd name="connsiteX4" fmla="*/ 233684 w 513236"/>
                <a:gd name="connsiteY4" fmla="*/ 662271 h 787408"/>
                <a:gd name="connsiteX5" fmla="*/ 0 w 513236"/>
                <a:gd name="connsiteY5" fmla="*/ 24582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15457 w 495009"/>
                <a:gd name="connsiteY4" fmla="*/ 662271 h 787408"/>
                <a:gd name="connsiteX5" fmla="*/ 0 w 495009"/>
                <a:gd name="connsiteY5" fmla="*/ 30611 h 787408"/>
                <a:gd name="connsiteX0" fmla="*/ 0 w 495009"/>
                <a:gd name="connsiteY0" fmla="*/ 30611 h 787408"/>
                <a:gd name="connsiteX1" fmla="*/ 139552 w 495009"/>
                <a:gd name="connsiteY1" fmla="*/ 0 h 787408"/>
                <a:gd name="connsiteX2" fmla="*/ 495009 w 495009"/>
                <a:gd name="connsiteY2" fmla="*/ 787408 h 787408"/>
                <a:gd name="connsiteX3" fmla="*/ 468222 w 495009"/>
                <a:gd name="connsiteY3" fmla="*/ 755018 h 787408"/>
                <a:gd name="connsiteX4" fmla="*/ 231534 w 495009"/>
                <a:gd name="connsiteY4" fmla="*/ 667278 h 787408"/>
                <a:gd name="connsiteX5" fmla="*/ 0 w 495009"/>
                <a:gd name="connsiteY5" fmla="*/ 30611 h 787408"/>
                <a:gd name="connsiteX0" fmla="*/ 0 w 468222"/>
                <a:gd name="connsiteY0" fmla="*/ 30611 h 755018"/>
                <a:gd name="connsiteX1" fmla="*/ 139552 w 468222"/>
                <a:gd name="connsiteY1" fmla="*/ 0 h 755018"/>
                <a:gd name="connsiteX2" fmla="*/ 468222 w 468222"/>
                <a:gd name="connsiteY2" fmla="*/ 755018 h 755018"/>
                <a:gd name="connsiteX3" fmla="*/ 231534 w 468222"/>
                <a:gd name="connsiteY3" fmla="*/ 667278 h 755018"/>
                <a:gd name="connsiteX4" fmla="*/ 0 w 468222"/>
                <a:gd name="connsiteY4" fmla="*/ 30611 h 755018"/>
                <a:gd name="connsiteX0" fmla="*/ 0 w 430535"/>
                <a:gd name="connsiteY0" fmla="*/ 30611 h 734464"/>
                <a:gd name="connsiteX1" fmla="*/ 139552 w 430535"/>
                <a:gd name="connsiteY1" fmla="*/ 0 h 734464"/>
                <a:gd name="connsiteX2" fmla="*/ 430535 w 430535"/>
                <a:gd name="connsiteY2" fmla="*/ 734464 h 734464"/>
                <a:gd name="connsiteX3" fmla="*/ 231534 w 430535"/>
                <a:gd name="connsiteY3" fmla="*/ 667278 h 734464"/>
                <a:gd name="connsiteX4" fmla="*/ 0 w 430535"/>
                <a:gd name="connsiteY4" fmla="*/ 30611 h 734464"/>
                <a:gd name="connsiteX0" fmla="*/ 0 w 454086"/>
                <a:gd name="connsiteY0" fmla="*/ 30611 h 740387"/>
                <a:gd name="connsiteX1" fmla="*/ 139552 w 454086"/>
                <a:gd name="connsiteY1" fmla="*/ 0 h 740387"/>
                <a:gd name="connsiteX2" fmla="*/ 454086 w 454086"/>
                <a:gd name="connsiteY2" fmla="*/ 740387 h 740387"/>
                <a:gd name="connsiteX3" fmla="*/ 231534 w 454086"/>
                <a:gd name="connsiteY3" fmla="*/ 667278 h 740387"/>
                <a:gd name="connsiteX4" fmla="*/ 0 w 454086"/>
                <a:gd name="connsiteY4" fmla="*/ 30611 h 740387"/>
                <a:gd name="connsiteX0" fmla="*/ 0 w 454086"/>
                <a:gd name="connsiteY0" fmla="*/ 17708 h 727484"/>
                <a:gd name="connsiteX1" fmla="*/ 133418 w 454086"/>
                <a:gd name="connsiteY1" fmla="*/ 0 h 727484"/>
                <a:gd name="connsiteX2" fmla="*/ 454086 w 454086"/>
                <a:gd name="connsiteY2" fmla="*/ 727484 h 727484"/>
                <a:gd name="connsiteX3" fmla="*/ 231534 w 454086"/>
                <a:gd name="connsiteY3" fmla="*/ 654375 h 727484"/>
                <a:gd name="connsiteX4" fmla="*/ 0 w 454086"/>
                <a:gd name="connsiteY4" fmla="*/ 17708 h 727484"/>
                <a:gd name="connsiteX0" fmla="*/ 0 w 454086"/>
                <a:gd name="connsiteY0" fmla="*/ 17708 h 727484"/>
                <a:gd name="connsiteX1" fmla="*/ 133418 w 454086"/>
                <a:gd name="connsiteY1" fmla="*/ 0 h 727484"/>
                <a:gd name="connsiteX2" fmla="*/ 454086 w 454086"/>
                <a:gd name="connsiteY2" fmla="*/ 727484 h 727484"/>
                <a:gd name="connsiteX3" fmla="*/ 220465 w 454086"/>
                <a:gd name="connsiteY3" fmla="*/ 633292 h 727484"/>
                <a:gd name="connsiteX4" fmla="*/ 0 w 454086"/>
                <a:gd name="connsiteY4" fmla="*/ 17708 h 727484"/>
                <a:gd name="connsiteX0" fmla="*/ 0 w 454086"/>
                <a:gd name="connsiteY0" fmla="*/ 31344 h 741120"/>
                <a:gd name="connsiteX1" fmla="*/ 153793 w 454086"/>
                <a:gd name="connsiteY1" fmla="*/ 0 h 741120"/>
                <a:gd name="connsiteX2" fmla="*/ 454086 w 454086"/>
                <a:gd name="connsiteY2" fmla="*/ 741120 h 741120"/>
                <a:gd name="connsiteX3" fmla="*/ 220465 w 454086"/>
                <a:gd name="connsiteY3" fmla="*/ 646928 h 741120"/>
                <a:gd name="connsiteX4" fmla="*/ 0 w 454086"/>
                <a:gd name="connsiteY4" fmla="*/ 31344 h 741120"/>
                <a:gd name="connsiteX0" fmla="*/ 0 w 440341"/>
                <a:gd name="connsiteY0" fmla="*/ 41069 h 741120"/>
                <a:gd name="connsiteX1" fmla="*/ 140048 w 440341"/>
                <a:gd name="connsiteY1" fmla="*/ 0 h 741120"/>
                <a:gd name="connsiteX2" fmla="*/ 440341 w 440341"/>
                <a:gd name="connsiteY2" fmla="*/ 741120 h 741120"/>
                <a:gd name="connsiteX3" fmla="*/ 206720 w 440341"/>
                <a:gd name="connsiteY3" fmla="*/ 646928 h 741120"/>
                <a:gd name="connsiteX4" fmla="*/ 0 w 440341"/>
                <a:gd name="connsiteY4" fmla="*/ 41069 h 741120"/>
                <a:gd name="connsiteX0" fmla="*/ 0 w 440341"/>
                <a:gd name="connsiteY0" fmla="*/ 41069 h 741120"/>
                <a:gd name="connsiteX1" fmla="*/ 140048 w 440341"/>
                <a:gd name="connsiteY1" fmla="*/ 0 h 741120"/>
                <a:gd name="connsiteX2" fmla="*/ 440341 w 440341"/>
                <a:gd name="connsiteY2" fmla="*/ 741120 h 741120"/>
                <a:gd name="connsiteX3" fmla="*/ 206720 w 440341"/>
                <a:gd name="connsiteY3" fmla="*/ 646928 h 741120"/>
                <a:gd name="connsiteX4" fmla="*/ 0 w 440341"/>
                <a:gd name="connsiteY4" fmla="*/ 41069 h 741120"/>
                <a:gd name="connsiteX0" fmla="*/ 0 w 453054"/>
                <a:gd name="connsiteY0" fmla="*/ 34549 h 741120"/>
                <a:gd name="connsiteX1" fmla="*/ 152761 w 453054"/>
                <a:gd name="connsiteY1" fmla="*/ 0 h 741120"/>
                <a:gd name="connsiteX2" fmla="*/ 453054 w 453054"/>
                <a:gd name="connsiteY2" fmla="*/ 741120 h 741120"/>
                <a:gd name="connsiteX3" fmla="*/ 219433 w 453054"/>
                <a:gd name="connsiteY3" fmla="*/ 646928 h 741120"/>
                <a:gd name="connsiteX4" fmla="*/ 0 w 453054"/>
                <a:gd name="connsiteY4" fmla="*/ 34549 h 741120"/>
                <a:gd name="connsiteX0" fmla="*/ 0 w 453054"/>
                <a:gd name="connsiteY0" fmla="*/ 34549 h 741120"/>
                <a:gd name="connsiteX1" fmla="*/ 152761 w 453054"/>
                <a:gd name="connsiteY1" fmla="*/ 0 h 741120"/>
                <a:gd name="connsiteX2" fmla="*/ 453054 w 453054"/>
                <a:gd name="connsiteY2" fmla="*/ 741120 h 741120"/>
                <a:gd name="connsiteX3" fmla="*/ 198135 w 453054"/>
                <a:gd name="connsiteY3" fmla="*/ 646710 h 741120"/>
                <a:gd name="connsiteX4" fmla="*/ 0 w 453054"/>
                <a:gd name="connsiteY4" fmla="*/ 34549 h 741120"/>
                <a:gd name="connsiteX0" fmla="*/ 0 w 455339"/>
                <a:gd name="connsiteY0" fmla="*/ 49435 h 741120"/>
                <a:gd name="connsiteX1" fmla="*/ 155046 w 455339"/>
                <a:gd name="connsiteY1" fmla="*/ 0 h 741120"/>
                <a:gd name="connsiteX2" fmla="*/ 455339 w 455339"/>
                <a:gd name="connsiteY2" fmla="*/ 741120 h 741120"/>
                <a:gd name="connsiteX3" fmla="*/ 200420 w 455339"/>
                <a:gd name="connsiteY3" fmla="*/ 646710 h 741120"/>
                <a:gd name="connsiteX4" fmla="*/ 0 w 455339"/>
                <a:gd name="connsiteY4" fmla="*/ 49435 h 741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339" h="741120">
                  <a:moveTo>
                    <a:pt x="0" y="49435"/>
                  </a:moveTo>
                  <a:cubicBezTo>
                    <a:pt x="89059" y="19054"/>
                    <a:pt x="86938" y="26239"/>
                    <a:pt x="155046" y="0"/>
                  </a:cubicBezTo>
                  <a:lnTo>
                    <a:pt x="455339" y="741120"/>
                  </a:lnTo>
                  <a:lnTo>
                    <a:pt x="200420" y="646710"/>
                  </a:lnTo>
                  <a:cubicBezTo>
                    <a:pt x="112384" y="424052"/>
                    <a:pt x="88036" y="272093"/>
                    <a:pt x="0" y="49435"/>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75" name="Freeform 174"/>
            <p:cNvSpPr/>
            <p:nvPr/>
          </p:nvSpPr>
          <p:spPr>
            <a:xfrm rot="19863297">
              <a:off x="5587100" y="5563155"/>
              <a:ext cx="440155" cy="65505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289860 w 719007"/>
                <a:gd name="connsiteY3" fmla="*/ 692336 h 702380"/>
                <a:gd name="connsiteX4" fmla="*/ 0 w 719007"/>
                <a:gd name="connsiteY4" fmla="*/ 47751 h 702380"/>
                <a:gd name="connsiteX0" fmla="*/ 0 w 497626"/>
                <a:gd name="connsiteY0" fmla="*/ 47751 h 710925"/>
                <a:gd name="connsiteX1" fmla="*/ 166579 w 497626"/>
                <a:gd name="connsiteY1" fmla="*/ 0 h 710925"/>
                <a:gd name="connsiteX2" fmla="*/ 497626 w 497626"/>
                <a:gd name="connsiteY2" fmla="*/ 710925 h 710925"/>
                <a:gd name="connsiteX3" fmla="*/ 289860 w 497626"/>
                <a:gd name="connsiteY3" fmla="*/ 692336 h 710925"/>
                <a:gd name="connsiteX4" fmla="*/ 0 w 497626"/>
                <a:gd name="connsiteY4" fmla="*/ 47751 h 710925"/>
                <a:gd name="connsiteX0" fmla="*/ 0 w 530985"/>
                <a:gd name="connsiteY0" fmla="*/ 47751 h 776560"/>
                <a:gd name="connsiteX1" fmla="*/ 166579 w 530985"/>
                <a:gd name="connsiteY1" fmla="*/ 0 h 776560"/>
                <a:gd name="connsiteX2" fmla="*/ 530985 w 530985"/>
                <a:gd name="connsiteY2" fmla="*/ 776560 h 776560"/>
                <a:gd name="connsiteX3" fmla="*/ 289860 w 530985"/>
                <a:gd name="connsiteY3" fmla="*/ 692336 h 776560"/>
                <a:gd name="connsiteX4" fmla="*/ 0 w 530985"/>
                <a:gd name="connsiteY4" fmla="*/ 47751 h 776560"/>
                <a:gd name="connsiteX0" fmla="*/ 0 w 512860"/>
                <a:gd name="connsiteY0" fmla="*/ 43585 h 776560"/>
                <a:gd name="connsiteX1" fmla="*/ 148454 w 512860"/>
                <a:gd name="connsiteY1" fmla="*/ 0 h 776560"/>
                <a:gd name="connsiteX2" fmla="*/ 512860 w 512860"/>
                <a:gd name="connsiteY2" fmla="*/ 776560 h 776560"/>
                <a:gd name="connsiteX3" fmla="*/ 271735 w 512860"/>
                <a:gd name="connsiteY3" fmla="*/ 692336 h 776560"/>
                <a:gd name="connsiteX4" fmla="*/ 0 w 512860"/>
                <a:gd name="connsiteY4" fmla="*/ 43585 h 776560"/>
                <a:gd name="connsiteX0" fmla="*/ 0 w 512860"/>
                <a:gd name="connsiteY0" fmla="*/ 43585 h 776560"/>
                <a:gd name="connsiteX1" fmla="*/ 148454 w 512860"/>
                <a:gd name="connsiteY1" fmla="*/ 0 h 776560"/>
                <a:gd name="connsiteX2" fmla="*/ 512860 w 512860"/>
                <a:gd name="connsiteY2" fmla="*/ 776560 h 776560"/>
                <a:gd name="connsiteX3" fmla="*/ 266576 w 512860"/>
                <a:gd name="connsiteY3" fmla="*/ 660361 h 776560"/>
                <a:gd name="connsiteX4" fmla="*/ 0 w 512860"/>
                <a:gd name="connsiteY4" fmla="*/ 43585 h 776560"/>
                <a:gd name="connsiteX0" fmla="*/ 0 w 513026"/>
                <a:gd name="connsiteY0" fmla="*/ 43585 h 744613"/>
                <a:gd name="connsiteX1" fmla="*/ 148454 w 513026"/>
                <a:gd name="connsiteY1" fmla="*/ 0 h 744613"/>
                <a:gd name="connsiteX2" fmla="*/ 513026 w 513026"/>
                <a:gd name="connsiteY2" fmla="*/ 744613 h 744613"/>
                <a:gd name="connsiteX3" fmla="*/ 266576 w 513026"/>
                <a:gd name="connsiteY3" fmla="*/ 660361 h 744613"/>
                <a:gd name="connsiteX4" fmla="*/ 0 w 513026"/>
                <a:gd name="connsiteY4" fmla="*/ 43585 h 744613"/>
                <a:gd name="connsiteX0" fmla="*/ 0 w 513026"/>
                <a:gd name="connsiteY0" fmla="*/ 53103 h 754131"/>
                <a:gd name="connsiteX1" fmla="*/ 161282 w 513026"/>
                <a:gd name="connsiteY1" fmla="*/ 0 h 754131"/>
                <a:gd name="connsiteX2" fmla="*/ 513026 w 513026"/>
                <a:gd name="connsiteY2" fmla="*/ 754131 h 754131"/>
                <a:gd name="connsiteX3" fmla="*/ 266576 w 513026"/>
                <a:gd name="connsiteY3" fmla="*/ 669879 h 754131"/>
                <a:gd name="connsiteX4" fmla="*/ 0 w 513026"/>
                <a:gd name="connsiteY4" fmla="*/ 53103 h 754131"/>
                <a:gd name="connsiteX0" fmla="*/ 0 w 490651"/>
                <a:gd name="connsiteY0" fmla="*/ 51090 h 754131"/>
                <a:gd name="connsiteX1" fmla="*/ 138907 w 490651"/>
                <a:gd name="connsiteY1" fmla="*/ 0 h 754131"/>
                <a:gd name="connsiteX2" fmla="*/ 490651 w 490651"/>
                <a:gd name="connsiteY2" fmla="*/ 754131 h 754131"/>
                <a:gd name="connsiteX3" fmla="*/ 244201 w 490651"/>
                <a:gd name="connsiteY3" fmla="*/ 669879 h 754131"/>
                <a:gd name="connsiteX4" fmla="*/ 0 w 490651"/>
                <a:gd name="connsiteY4" fmla="*/ 51090 h 754131"/>
                <a:gd name="connsiteX0" fmla="*/ 0 w 490651"/>
                <a:gd name="connsiteY0" fmla="*/ 51090 h 754131"/>
                <a:gd name="connsiteX1" fmla="*/ 138907 w 490651"/>
                <a:gd name="connsiteY1" fmla="*/ 0 h 754131"/>
                <a:gd name="connsiteX2" fmla="*/ 490651 w 490651"/>
                <a:gd name="connsiteY2" fmla="*/ 754131 h 754131"/>
                <a:gd name="connsiteX3" fmla="*/ 259098 w 490651"/>
                <a:gd name="connsiteY3" fmla="*/ 672087 h 754131"/>
                <a:gd name="connsiteX4" fmla="*/ 0 w 490651"/>
                <a:gd name="connsiteY4" fmla="*/ 51090 h 754131"/>
                <a:gd name="connsiteX0" fmla="*/ 0 w 494707"/>
                <a:gd name="connsiteY0" fmla="*/ 11665 h 754131"/>
                <a:gd name="connsiteX1" fmla="*/ 142963 w 494707"/>
                <a:gd name="connsiteY1" fmla="*/ 0 h 754131"/>
                <a:gd name="connsiteX2" fmla="*/ 494707 w 494707"/>
                <a:gd name="connsiteY2" fmla="*/ 754131 h 754131"/>
                <a:gd name="connsiteX3" fmla="*/ 263154 w 494707"/>
                <a:gd name="connsiteY3" fmla="*/ 672087 h 754131"/>
                <a:gd name="connsiteX4" fmla="*/ 0 w 494707"/>
                <a:gd name="connsiteY4" fmla="*/ 11665 h 754131"/>
                <a:gd name="connsiteX0" fmla="*/ 0 w 494707"/>
                <a:gd name="connsiteY0" fmla="*/ 1294 h 743760"/>
                <a:gd name="connsiteX1" fmla="*/ 161717 w 494707"/>
                <a:gd name="connsiteY1" fmla="*/ 0 h 743760"/>
                <a:gd name="connsiteX2" fmla="*/ 494707 w 494707"/>
                <a:gd name="connsiteY2" fmla="*/ 743760 h 743760"/>
                <a:gd name="connsiteX3" fmla="*/ 263154 w 494707"/>
                <a:gd name="connsiteY3" fmla="*/ 661716 h 743760"/>
                <a:gd name="connsiteX4" fmla="*/ 0 w 494707"/>
                <a:gd name="connsiteY4" fmla="*/ 1294 h 743760"/>
                <a:gd name="connsiteX0" fmla="*/ 0 w 482204"/>
                <a:gd name="connsiteY0" fmla="*/ 8209 h 743760"/>
                <a:gd name="connsiteX1" fmla="*/ 149214 w 482204"/>
                <a:gd name="connsiteY1" fmla="*/ 0 h 743760"/>
                <a:gd name="connsiteX2" fmla="*/ 482204 w 482204"/>
                <a:gd name="connsiteY2" fmla="*/ 743760 h 743760"/>
                <a:gd name="connsiteX3" fmla="*/ 250651 w 482204"/>
                <a:gd name="connsiteY3" fmla="*/ 661716 h 743760"/>
                <a:gd name="connsiteX4" fmla="*/ 0 w 482204"/>
                <a:gd name="connsiteY4" fmla="*/ 8209 h 743760"/>
                <a:gd name="connsiteX0" fmla="*/ 0 w 499759"/>
                <a:gd name="connsiteY0" fmla="*/ 20270 h 743760"/>
                <a:gd name="connsiteX1" fmla="*/ 166769 w 499759"/>
                <a:gd name="connsiteY1" fmla="*/ 0 h 743760"/>
                <a:gd name="connsiteX2" fmla="*/ 499759 w 499759"/>
                <a:gd name="connsiteY2" fmla="*/ 743760 h 743760"/>
                <a:gd name="connsiteX3" fmla="*/ 268206 w 499759"/>
                <a:gd name="connsiteY3" fmla="*/ 661716 h 743760"/>
                <a:gd name="connsiteX4" fmla="*/ 0 w 499759"/>
                <a:gd name="connsiteY4" fmla="*/ 20270 h 743760"/>
                <a:gd name="connsiteX0" fmla="*/ 0 w 499759"/>
                <a:gd name="connsiteY0" fmla="*/ 20270 h 743760"/>
                <a:gd name="connsiteX1" fmla="*/ 166769 w 499759"/>
                <a:gd name="connsiteY1" fmla="*/ 0 h 743760"/>
                <a:gd name="connsiteX2" fmla="*/ 499759 w 499759"/>
                <a:gd name="connsiteY2" fmla="*/ 743760 h 743760"/>
                <a:gd name="connsiteX3" fmla="*/ 239033 w 499759"/>
                <a:gd name="connsiteY3" fmla="*/ 645582 h 743760"/>
                <a:gd name="connsiteX4" fmla="*/ 0 w 499759"/>
                <a:gd name="connsiteY4" fmla="*/ 20270 h 74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59" h="743760">
                  <a:moveTo>
                    <a:pt x="0" y="20270"/>
                  </a:moveTo>
                  <a:lnTo>
                    <a:pt x="166769" y="0"/>
                  </a:lnTo>
                  <a:lnTo>
                    <a:pt x="499759" y="743760"/>
                  </a:lnTo>
                  <a:lnTo>
                    <a:pt x="239033" y="645582"/>
                  </a:lnTo>
                  <a:lnTo>
                    <a:pt x="0" y="2027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76" name="Freeform 175"/>
            <p:cNvSpPr/>
            <p:nvPr/>
          </p:nvSpPr>
          <p:spPr>
            <a:xfrm rot="928225">
              <a:off x="2520388" y="5716702"/>
              <a:ext cx="423874" cy="928377"/>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704850 w 704850"/>
                <a:gd name="connsiteY0" fmla="*/ 28575 h 1238250"/>
                <a:gd name="connsiteX1" fmla="*/ 495300 w 704850"/>
                <a:gd name="connsiteY1" fmla="*/ 0 h 1238250"/>
                <a:gd name="connsiteX2" fmla="*/ 0 w 704850"/>
                <a:gd name="connsiteY2" fmla="*/ 1238250 h 1238250"/>
                <a:gd name="connsiteX3" fmla="*/ 276225 w 704850"/>
                <a:gd name="connsiteY3" fmla="*/ 838200 h 1238250"/>
                <a:gd name="connsiteX4" fmla="*/ 704850 w 704850"/>
                <a:gd name="connsiteY4" fmla="*/ 28575 h 1238250"/>
                <a:gd name="connsiteX0" fmla="*/ 704850 w 704850"/>
                <a:gd name="connsiteY0" fmla="*/ 28575 h 1238250"/>
                <a:gd name="connsiteX1" fmla="*/ 495300 w 704850"/>
                <a:gd name="connsiteY1" fmla="*/ 0 h 1238250"/>
                <a:gd name="connsiteX2" fmla="*/ 0 w 704850"/>
                <a:gd name="connsiteY2" fmla="*/ 1238250 h 1238250"/>
                <a:gd name="connsiteX3" fmla="*/ 161925 w 704850"/>
                <a:gd name="connsiteY3" fmla="*/ 1228725 h 1238250"/>
                <a:gd name="connsiteX4" fmla="*/ 704850 w 704850"/>
                <a:gd name="connsiteY4" fmla="*/ 28575 h 1238250"/>
                <a:gd name="connsiteX0" fmla="*/ 704850 w 704850"/>
                <a:gd name="connsiteY0" fmla="*/ 0 h 1209675"/>
                <a:gd name="connsiteX1" fmla="*/ 409575 w 704850"/>
                <a:gd name="connsiteY1" fmla="*/ 0 h 1209675"/>
                <a:gd name="connsiteX2" fmla="*/ 0 w 704850"/>
                <a:gd name="connsiteY2" fmla="*/ 1209675 h 1209675"/>
                <a:gd name="connsiteX3" fmla="*/ 161925 w 704850"/>
                <a:gd name="connsiteY3" fmla="*/ 1200150 h 1209675"/>
                <a:gd name="connsiteX4" fmla="*/ 704850 w 704850"/>
                <a:gd name="connsiteY4" fmla="*/ 0 h 1209675"/>
                <a:gd name="connsiteX0" fmla="*/ 571500 w 571500"/>
                <a:gd name="connsiteY0" fmla="*/ 28575 h 1209675"/>
                <a:gd name="connsiteX1" fmla="*/ 409575 w 571500"/>
                <a:gd name="connsiteY1" fmla="*/ 0 h 1209675"/>
                <a:gd name="connsiteX2" fmla="*/ 0 w 571500"/>
                <a:gd name="connsiteY2" fmla="*/ 1209675 h 1209675"/>
                <a:gd name="connsiteX3" fmla="*/ 161925 w 571500"/>
                <a:gd name="connsiteY3" fmla="*/ 1200150 h 1209675"/>
                <a:gd name="connsiteX4" fmla="*/ 571500 w 571500"/>
                <a:gd name="connsiteY4" fmla="*/ 28575 h 1209675"/>
                <a:gd name="connsiteX0" fmla="*/ 571500 w 571500"/>
                <a:gd name="connsiteY0" fmla="*/ 28575 h 1209675"/>
                <a:gd name="connsiteX1" fmla="*/ 409575 w 571500"/>
                <a:gd name="connsiteY1" fmla="*/ 0 h 1209675"/>
                <a:gd name="connsiteX2" fmla="*/ 0 w 571500"/>
                <a:gd name="connsiteY2" fmla="*/ 1209675 h 1209675"/>
                <a:gd name="connsiteX3" fmla="*/ 190500 w 571500"/>
                <a:gd name="connsiteY3" fmla="*/ 1085850 h 1209675"/>
                <a:gd name="connsiteX4" fmla="*/ 571500 w 571500"/>
                <a:gd name="connsiteY4" fmla="*/ 28575 h 1209675"/>
                <a:gd name="connsiteX0" fmla="*/ 542925 w 542925"/>
                <a:gd name="connsiteY0" fmla="*/ 28575 h 1123950"/>
                <a:gd name="connsiteX1" fmla="*/ 381000 w 542925"/>
                <a:gd name="connsiteY1" fmla="*/ 0 h 1123950"/>
                <a:gd name="connsiteX2" fmla="*/ 0 w 542925"/>
                <a:gd name="connsiteY2" fmla="*/ 1123950 h 1123950"/>
                <a:gd name="connsiteX3" fmla="*/ 161925 w 542925"/>
                <a:gd name="connsiteY3" fmla="*/ 108585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229586 w 542925"/>
                <a:gd name="connsiteY3" fmla="*/ 1020210 h 1123950"/>
                <a:gd name="connsiteX4" fmla="*/ 542925 w 542925"/>
                <a:gd name="connsiteY4" fmla="*/ 28575 h 1123950"/>
                <a:gd name="connsiteX0" fmla="*/ 542925 w 542925"/>
                <a:gd name="connsiteY0" fmla="*/ 28575 h 1123950"/>
                <a:gd name="connsiteX1" fmla="*/ 381000 w 542925"/>
                <a:gd name="connsiteY1" fmla="*/ 0 h 1123950"/>
                <a:gd name="connsiteX2" fmla="*/ 0 w 542925"/>
                <a:gd name="connsiteY2" fmla="*/ 1123950 h 1123950"/>
                <a:gd name="connsiteX3" fmla="*/ 6794 w 542925"/>
                <a:gd name="connsiteY3" fmla="*/ 1094286 h 1123950"/>
                <a:gd name="connsiteX4" fmla="*/ 229586 w 542925"/>
                <a:gd name="connsiteY4" fmla="*/ 1020210 h 1123950"/>
                <a:gd name="connsiteX5" fmla="*/ 542925 w 542925"/>
                <a:gd name="connsiteY5" fmla="*/ 28575 h 1123950"/>
                <a:gd name="connsiteX0" fmla="*/ 540052 w 540052"/>
                <a:gd name="connsiteY0" fmla="*/ 28575 h 1094416"/>
                <a:gd name="connsiteX1" fmla="*/ 378127 w 540052"/>
                <a:gd name="connsiteY1" fmla="*/ 0 h 1094416"/>
                <a:gd name="connsiteX2" fmla="*/ 0 w 540052"/>
                <a:gd name="connsiteY2" fmla="*/ 1089977 h 1094416"/>
                <a:gd name="connsiteX3" fmla="*/ 3921 w 540052"/>
                <a:gd name="connsiteY3" fmla="*/ 1094286 h 1094416"/>
                <a:gd name="connsiteX4" fmla="*/ 226713 w 540052"/>
                <a:gd name="connsiteY4" fmla="*/ 1020210 h 1094416"/>
                <a:gd name="connsiteX5" fmla="*/ 540052 w 540052"/>
                <a:gd name="connsiteY5" fmla="*/ 28575 h 1094416"/>
                <a:gd name="connsiteX0" fmla="*/ 545985 w 545985"/>
                <a:gd name="connsiteY0" fmla="*/ 28575 h 1095602"/>
                <a:gd name="connsiteX1" fmla="*/ 384060 w 545985"/>
                <a:gd name="connsiteY1" fmla="*/ 0 h 1095602"/>
                <a:gd name="connsiteX2" fmla="*/ 5933 w 545985"/>
                <a:gd name="connsiteY2" fmla="*/ 1089977 h 1095602"/>
                <a:gd name="connsiteX3" fmla="*/ 405 w 545985"/>
                <a:gd name="connsiteY3" fmla="*/ 1095490 h 1095602"/>
                <a:gd name="connsiteX4" fmla="*/ 232646 w 545985"/>
                <a:gd name="connsiteY4" fmla="*/ 1020210 h 1095602"/>
                <a:gd name="connsiteX5" fmla="*/ 545985 w 545985"/>
                <a:gd name="connsiteY5" fmla="*/ 28575 h 1095602"/>
                <a:gd name="connsiteX0" fmla="*/ 542690 w 542690"/>
                <a:gd name="connsiteY0" fmla="*/ 28575 h 1189851"/>
                <a:gd name="connsiteX1" fmla="*/ 380765 w 542690"/>
                <a:gd name="connsiteY1" fmla="*/ 0 h 1189851"/>
                <a:gd name="connsiteX2" fmla="*/ 2638 w 542690"/>
                <a:gd name="connsiteY2" fmla="*/ 1089977 h 1189851"/>
                <a:gd name="connsiteX3" fmla="*/ 229351 w 542690"/>
                <a:gd name="connsiteY3" fmla="*/ 1020210 h 1189851"/>
                <a:gd name="connsiteX4" fmla="*/ 542690 w 542690"/>
                <a:gd name="connsiteY4" fmla="*/ 28575 h 1189851"/>
                <a:gd name="connsiteX0" fmla="*/ 540052 w 540052"/>
                <a:gd name="connsiteY0" fmla="*/ 28575 h 1110709"/>
                <a:gd name="connsiteX1" fmla="*/ 378127 w 540052"/>
                <a:gd name="connsiteY1" fmla="*/ 0 h 1110709"/>
                <a:gd name="connsiteX2" fmla="*/ 0 w 540052"/>
                <a:gd name="connsiteY2" fmla="*/ 1089977 h 1110709"/>
                <a:gd name="connsiteX3" fmla="*/ 226713 w 540052"/>
                <a:gd name="connsiteY3" fmla="*/ 1020210 h 1110709"/>
                <a:gd name="connsiteX4" fmla="*/ 540052 w 540052"/>
                <a:gd name="connsiteY4" fmla="*/ 28575 h 1110709"/>
                <a:gd name="connsiteX0" fmla="*/ 546491 w 546491"/>
                <a:gd name="connsiteY0" fmla="*/ 28575 h 1120553"/>
                <a:gd name="connsiteX1" fmla="*/ 384566 w 546491"/>
                <a:gd name="connsiteY1" fmla="*/ 0 h 1120553"/>
                <a:gd name="connsiteX2" fmla="*/ 0 w 546491"/>
                <a:gd name="connsiteY2" fmla="*/ 1114802 h 1120553"/>
                <a:gd name="connsiteX3" fmla="*/ 233152 w 546491"/>
                <a:gd name="connsiteY3" fmla="*/ 1020210 h 1120553"/>
                <a:gd name="connsiteX4" fmla="*/ 546491 w 546491"/>
                <a:gd name="connsiteY4" fmla="*/ 28575 h 1120553"/>
                <a:gd name="connsiteX0" fmla="*/ 546491 w 546491"/>
                <a:gd name="connsiteY0" fmla="*/ 28575 h 1114802"/>
                <a:gd name="connsiteX1" fmla="*/ 384566 w 546491"/>
                <a:gd name="connsiteY1" fmla="*/ 0 h 1114802"/>
                <a:gd name="connsiteX2" fmla="*/ 0 w 546491"/>
                <a:gd name="connsiteY2" fmla="*/ 1114802 h 1114802"/>
                <a:gd name="connsiteX3" fmla="*/ 233152 w 546491"/>
                <a:gd name="connsiteY3" fmla="*/ 1020210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72061 w 546491"/>
                <a:gd name="connsiteY3" fmla="*/ 994014 h 1114802"/>
                <a:gd name="connsiteX4" fmla="*/ 546491 w 546491"/>
                <a:gd name="connsiteY4" fmla="*/ 28575 h 1114802"/>
                <a:gd name="connsiteX0" fmla="*/ 546491 w 546491"/>
                <a:gd name="connsiteY0" fmla="*/ 28575 h 1114802"/>
                <a:gd name="connsiteX1" fmla="*/ 384566 w 546491"/>
                <a:gd name="connsiteY1" fmla="*/ 0 h 1114802"/>
                <a:gd name="connsiteX2" fmla="*/ 0 w 546491"/>
                <a:gd name="connsiteY2" fmla="*/ 1114802 h 1114802"/>
                <a:gd name="connsiteX3" fmla="*/ 262813 w 546491"/>
                <a:gd name="connsiteY3" fmla="*/ 1010150 h 1114802"/>
                <a:gd name="connsiteX4" fmla="*/ 546491 w 546491"/>
                <a:gd name="connsiteY4" fmla="*/ 28575 h 1114802"/>
                <a:gd name="connsiteX0" fmla="*/ 503172 w 503172"/>
                <a:gd name="connsiteY0" fmla="*/ 28575 h 1099918"/>
                <a:gd name="connsiteX1" fmla="*/ 341247 w 503172"/>
                <a:gd name="connsiteY1" fmla="*/ 0 h 1099918"/>
                <a:gd name="connsiteX2" fmla="*/ 0 w 503172"/>
                <a:gd name="connsiteY2" fmla="*/ 1099918 h 1099918"/>
                <a:gd name="connsiteX3" fmla="*/ 219494 w 503172"/>
                <a:gd name="connsiteY3" fmla="*/ 1010150 h 1099918"/>
                <a:gd name="connsiteX4" fmla="*/ 503172 w 503172"/>
                <a:gd name="connsiteY4" fmla="*/ 28575 h 1099918"/>
                <a:gd name="connsiteX0" fmla="*/ 521520 w 521520"/>
                <a:gd name="connsiteY0" fmla="*/ 28575 h 1105567"/>
                <a:gd name="connsiteX1" fmla="*/ 359595 w 521520"/>
                <a:gd name="connsiteY1" fmla="*/ 0 h 1105567"/>
                <a:gd name="connsiteX2" fmla="*/ 0 w 521520"/>
                <a:gd name="connsiteY2" fmla="*/ 1105567 h 1105567"/>
                <a:gd name="connsiteX3" fmla="*/ 237842 w 521520"/>
                <a:gd name="connsiteY3" fmla="*/ 1010150 h 1105567"/>
                <a:gd name="connsiteX4" fmla="*/ 521520 w 521520"/>
                <a:gd name="connsiteY4" fmla="*/ 28575 h 1105567"/>
                <a:gd name="connsiteX0" fmla="*/ 507340 w 507340"/>
                <a:gd name="connsiteY0" fmla="*/ 19495 h 1105567"/>
                <a:gd name="connsiteX1" fmla="*/ 359595 w 507340"/>
                <a:gd name="connsiteY1" fmla="*/ 0 h 1105567"/>
                <a:gd name="connsiteX2" fmla="*/ 0 w 507340"/>
                <a:gd name="connsiteY2" fmla="*/ 1105567 h 1105567"/>
                <a:gd name="connsiteX3" fmla="*/ 237842 w 507340"/>
                <a:gd name="connsiteY3" fmla="*/ 1010150 h 1105567"/>
                <a:gd name="connsiteX4" fmla="*/ 507340 w 507340"/>
                <a:gd name="connsiteY4" fmla="*/ 19495 h 1105567"/>
                <a:gd name="connsiteX0" fmla="*/ 507340 w 507340"/>
                <a:gd name="connsiteY0" fmla="*/ 19495 h 1105567"/>
                <a:gd name="connsiteX1" fmla="*/ 359595 w 507340"/>
                <a:gd name="connsiteY1" fmla="*/ 0 h 1105567"/>
                <a:gd name="connsiteX2" fmla="*/ 0 w 507340"/>
                <a:gd name="connsiteY2" fmla="*/ 1105567 h 1105567"/>
                <a:gd name="connsiteX3" fmla="*/ 263204 w 507340"/>
                <a:gd name="connsiteY3" fmla="*/ 992401 h 1105567"/>
                <a:gd name="connsiteX4" fmla="*/ 507340 w 507340"/>
                <a:gd name="connsiteY4" fmla="*/ 19495 h 1105567"/>
                <a:gd name="connsiteX0" fmla="*/ 507340 w 507340"/>
                <a:gd name="connsiteY0" fmla="*/ 0 h 1086072"/>
                <a:gd name="connsiteX1" fmla="*/ 334308 w 507340"/>
                <a:gd name="connsiteY1" fmla="*/ 31977 h 1086072"/>
                <a:gd name="connsiteX2" fmla="*/ 0 w 507340"/>
                <a:gd name="connsiteY2" fmla="*/ 1086072 h 1086072"/>
                <a:gd name="connsiteX3" fmla="*/ 263204 w 507340"/>
                <a:gd name="connsiteY3" fmla="*/ 972906 h 1086072"/>
                <a:gd name="connsiteX4" fmla="*/ 507340 w 507340"/>
                <a:gd name="connsiteY4" fmla="*/ 0 h 1086072"/>
                <a:gd name="connsiteX0" fmla="*/ 481274 w 481274"/>
                <a:gd name="connsiteY0" fmla="*/ 34535 h 1054095"/>
                <a:gd name="connsiteX1" fmla="*/ 334308 w 481274"/>
                <a:gd name="connsiteY1" fmla="*/ 0 h 1054095"/>
                <a:gd name="connsiteX2" fmla="*/ 0 w 481274"/>
                <a:gd name="connsiteY2" fmla="*/ 1054095 h 1054095"/>
                <a:gd name="connsiteX3" fmla="*/ 263204 w 481274"/>
                <a:gd name="connsiteY3" fmla="*/ 940929 h 1054095"/>
                <a:gd name="connsiteX4" fmla="*/ 481274 w 481274"/>
                <a:gd name="connsiteY4" fmla="*/ 34535 h 105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4" h="1054095">
                  <a:moveTo>
                    <a:pt x="481274" y="34535"/>
                  </a:moveTo>
                  <a:lnTo>
                    <a:pt x="334308" y="0"/>
                  </a:lnTo>
                  <a:cubicBezTo>
                    <a:pt x="214443" y="368522"/>
                    <a:pt x="119865" y="685573"/>
                    <a:pt x="0" y="1054095"/>
                  </a:cubicBezTo>
                  <a:cubicBezTo>
                    <a:pt x="87690" y="1017700"/>
                    <a:pt x="131560" y="998308"/>
                    <a:pt x="263204" y="940929"/>
                  </a:cubicBezTo>
                  <a:lnTo>
                    <a:pt x="481274" y="3453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7" name="Freeform 176"/>
            <p:cNvSpPr/>
            <p:nvPr/>
          </p:nvSpPr>
          <p:spPr>
            <a:xfrm rot="1025653">
              <a:off x="2409449" y="5710715"/>
              <a:ext cx="369879" cy="882842"/>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28575 h 885825"/>
                <a:gd name="connsiteX1" fmla="*/ 361950 w 638175"/>
                <a:gd name="connsiteY1" fmla="*/ 0 h 885825"/>
                <a:gd name="connsiteX2" fmla="*/ 0 w 638175"/>
                <a:gd name="connsiteY2" fmla="*/ 638175 h 885825"/>
                <a:gd name="connsiteX3" fmla="*/ 133350 w 638175"/>
                <a:gd name="connsiteY3" fmla="*/ 885825 h 885825"/>
                <a:gd name="connsiteX4" fmla="*/ 638175 w 638175"/>
                <a:gd name="connsiteY4" fmla="*/ 28575 h 885825"/>
                <a:gd name="connsiteX0" fmla="*/ 561975 w 561975"/>
                <a:gd name="connsiteY0" fmla="*/ 0 h 895350"/>
                <a:gd name="connsiteX1" fmla="*/ 361950 w 561975"/>
                <a:gd name="connsiteY1" fmla="*/ 9525 h 895350"/>
                <a:gd name="connsiteX2" fmla="*/ 0 w 561975"/>
                <a:gd name="connsiteY2" fmla="*/ 647700 h 895350"/>
                <a:gd name="connsiteX3" fmla="*/ 133350 w 561975"/>
                <a:gd name="connsiteY3" fmla="*/ 895350 h 895350"/>
                <a:gd name="connsiteX4" fmla="*/ 561975 w 561975"/>
                <a:gd name="connsiteY4" fmla="*/ 0 h 895350"/>
                <a:gd name="connsiteX0" fmla="*/ 561975 w 561975"/>
                <a:gd name="connsiteY0" fmla="*/ 0 h 1228725"/>
                <a:gd name="connsiteX1" fmla="*/ 361950 w 561975"/>
                <a:gd name="connsiteY1" fmla="*/ 9525 h 1228725"/>
                <a:gd name="connsiteX2" fmla="*/ 0 w 561975"/>
                <a:gd name="connsiteY2" fmla="*/ 647700 h 1228725"/>
                <a:gd name="connsiteX3" fmla="*/ 142875 w 561975"/>
                <a:gd name="connsiteY3" fmla="*/ 1228725 h 1228725"/>
                <a:gd name="connsiteX4" fmla="*/ 561975 w 561975"/>
                <a:gd name="connsiteY4" fmla="*/ 0 h 1228725"/>
                <a:gd name="connsiteX0" fmla="*/ 552450 w 552450"/>
                <a:gd name="connsiteY0" fmla="*/ 0 h 1228725"/>
                <a:gd name="connsiteX1" fmla="*/ 352425 w 552450"/>
                <a:gd name="connsiteY1" fmla="*/ 9525 h 1228725"/>
                <a:gd name="connsiteX2" fmla="*/ 0 w 552450"/>
                <a:gd name="connsiteY2" fmla="*/ 981075 h 1228725"/>
                <a:gd name="connsiteX3" fmla="*/ 133350 w 552450"/>
                <a:gd name="connsiteY3" fmla="*/ 1228725 h 1228725"/>
                <a:gd name="connsiteX4" fmla="*/ 552450 w 552450"/>
                <a:gd name="connsiteY4" fmla="*/ 0 h 1228725"/>
                <a:gd name="connsiteX0" fmla="*/ 552450 w 552450"/>
                <a:gd name="connsiteY0" fmla="*/ 0 h 1181100"/>
                <a:gd name="connsiteX1" fmla="*/ 352425 w 552450"/>
                <a:gd name="connsiteY1" fmla="*/ 9525 h 1181100"/>
                <a:gd name="connsiteX2" fmla="*/ 0 w 552450"/>
                <a:gd name="connsiteY2" fmla="*/ 981075 h 1181100"/>
                <a:gd name="connsiteX3" fmla="*/ 142875 w 552450"/>
                <a:gd name="connsiteY3" fmla="*/ 1181100 h 1181100"/>
                <a:gd name="connsiteX4" fmla="*/ 552450 w 552450"/>
                <a:gd name="connsiteY4" fmla="*/ 0 h 1181100"/>
                <a:gd name="connsiteX0" fmla="*/ 546295 w 546295"/>
                <a:gd name="connsiteY0" fmla="*/ 0 h 1181100"/>
                <a:gd name="connsiteX1" fmla="*/ 346270 w 546295"/>
                <a:gd name="connsiteY1" fmla="*/ 9525 h 1181100"/>
                <a:gd name="connsiteX2" fmla="*/ 0 w 546295"/>
                <a:gd name="connsiteY2" fmla="*/ 966333 h 1181100"/>
                <a:gd name="connsiteX3" fmla="*/ 136720 w 546295"/>
                <a:gd name="connsiteY3" fmla="*/ 1181100 h 1181100"/>
                <a:gd name="connsiteX4" fmla="*/ 546295 w 546295"/>
                <a:gd name="connsiteY4" fmla="*/ 0 h 1181100"/>
                <a:gd name="connsiteX0" fmla="*/ 546295 w 546295"/>
                <a:gd name="connsiteY0" fmla="*/ 0 h 1074695"/>
                <a:gd name="connsiteX1" fmla="*/ 346270 w 546295"/>
                <a:gd name="connsiteY1" fmla="*/ 9525 h 1074695"/>
                <a:gd name="connsiteX2" fmla="*/ 0 w 546295"/>
                <a:gd name="connsiteY2" fmla="*/ 966333 h 1074695"/>
                <a:gd name="connsiteX3" fmla="*/ 194280 w 546295"/>
                <a:gd name="connsiteY3" fmla="*/ 1074695 h 1074695"/>
                <a:gd name="connsiteX4" fmla="*/ 546295 w 546295"/>
                <a:gd name="connsiteY4" fmla="*/ 0 h 1074695"/>
                <a:gd name="connsiteX0" fmla="*/ 490522 w 490522"/>
                <a:gd name="connsiteY0" fmla="*/ 0 h 1074695"/>
                <a:gd name="connsiteX1" fmla="*/ 290497 w 490522"/>
                <a:gd name="connsiteY1" fmla="*/ 9525 h 1074695"/>
                <a:gd name="connsiteX2" fmla="*/ 0 w 490522"/>
                <a:gd name="connsiteY2" fmla="*/ 987552 h 1074695"/>
                <a:gd name="connsiteX3" fmla="*/ 138507 w 490522"/>
                <a:gd name="connsiteY3" fmla="*/ 1074695 h 1074695"/>
                <a:gd name="connsiteX4" fmla="*/ 490522 w 490522"/>
                <a:gd name="connsiteY4" fmla="*/ 0 h 1074695"/>
                <a:gd name="connsiteX0" fmla="*/ 490522 w 490522"/>
                <a:gd name="connsiteY0" fmla="*/ 0 h 1111594"/>
                <a:gd name="connsiteX1" fmla="*/ 290497 w 490522"/>
                <a:gd name="connsiteY1" fmla="*/ 9525 h 1111594"/>
                <a:gd name="connsiteX2" fmla="*/ 0 w 490522"/>
                <a:gd name="connsiteY2" fmla="*/ 987552 h 1111594"/>
                <a:gd name="connsiteX3" fmla="*/ 114709 w 490522"/>
                <a:gd name="connsiteY3" fmla="*/ 1111594 h 1111594"/>
                <a:gd name="connsiteX4" fmla="*/ 490522 w 490522"/>
                <a:gd name="connsiteY4" fmla="*/ 0 h 1111594"/>
                <a:gd name="connsiteX0" fmla="*/ 495138 w 495138"/>
                <a:gd name="connsiteY0" fmla="*/ 0 h 1111594"/>
                <a:gd name="connsiteX1" fmla="*/ 295113 w 495138"/>
                <a:gd name="connsiteY1" fmla="*/ 9525 h 1111594"/>
                <a:gd name="connsiteX2" fmla="*/ 0 w 495138"/>
                <a:gd name="connsiteY2" fmla="*/ 971358 h 1111594"/>
                <a:gd name="connsiteX3" fmla="*/ 119325 w 495138"/>
                <a:gd name="connsiteY3" fmla="*/ 1111594 h 1111594"/>
                <a:gd name="connsiteX4" fmla="*/ 495138 w 495138"/>
                <a:gd name="connsiteY4" fmla="*/ 0 h 1111594"/>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495138 w 495138"/>
                <a:gd name="connsiteY4"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105703"/>
                <a:gd name="connsiteX1" fmla="*/ 295113 w 495138"/>
                <a:gd name="connsiteY1" fmla="*/ 9525 h 1105703"/>
                <a:gd name="connsiteX2" fmla="*/ 0 w 495138"/>
                <a:gd name="connsiteY2" fmla="*/ 971358 h 1105703"/>
                <a:gd name="connsiteX3" fmla="*/ 92082 w 495138"/>
                <a:gd name="connsiteY3" fmla="*/ 1105703 h 1105703"/>
                <a:gd name="connsiteX4" fmla="*/ 145121 w 495138"/>
                <a:gd name="connsiteY4" fmla="*/ 1035021 h 1105703"/>
                <a:gd name="connsiteX5" fmla="*/ 495138 w 495138"/>
                <a:gd name="connsiteY5" fmla="*/ 0 h 1105703"/>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45121 w 495138"/>
                <a:gd name="connsiteY4" fmla="*/ 1035021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39655 w 495138"/>
                <a:gd name="connsiteY4" fmla="*/ 104778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495138"/>
                <a:gd name="connsiteY0" fmla="*/ 0 h 1087795"/>
                <a:gd name="connsiteX1" fmla="*/ 295113 w 495138"/>
                <a:gd name="connsiteY1" fmla="*/ 9525 h 1087795"/>
                <a:gd name="connsiteX2" fmla="*/ 0 w 495138"/>
                <a:gd name="connsiteY2" fmla="*/ 971358 h 1087795"/>
                <a:gd name="connsiteX3" fmla="*/ 82424 w 495138"/>
                <a:gd name="connsiteY3" fmla="*/ 1087795 h 1087795"/>
                <a:gd name="connsiteX4" fmla="*/ 186816 w 495138"/>
                <a:gd name="connsiteY4" fmla="*/ 1040735 h 1087795"/>
                <a:gd name="connsiteX5" fmla="*/ 495138 w 495138"/>
                <a:gd name="connsiteY5"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95138 w 502996"/>
                <a:gd name="connsiteY0" fmla="*/ 0 h 1087795"/>
                <a:gd name="connsiteX1" fmla="*/ 295113 w 502996"/>
                <a:gd name="connsiteY1" fmla="*/ 9525 h 1087795"/>
                <a:gd name="connsiteX2" fmla="*/ 0 w 502996"/>
                <a:gd name="connsiteY2" fmla="*/ 971358 h 1087795"/>
                <a:gd name="connsiteX3" fmla="*/ 82424 w 502996"/>
                <a:gd name="connsiteY3" fmla="*/ 1087795 h 1087795"/>
                <a:gd name="connsiteX4" fmla="*/ 186816 w 502996"/>
                <a:gd name="connsiteY4" fmla="*/ 1040735 h 1087795"/>
                <a:gd name="connsiteX5" fmla="*/ 502996 w 502996"/>
                <a:gd name="connsiteY5" fmla="*/ 1454 h 1087795"/>
                <a:gd name="connsiteX6" fmla="*/ 495138 w 502996"/>
                <a:gd name="connsiteY6" fmla="*/ 0 h 1087795"/>
                <a:gd name="connsiteX0" fmla="*/ 487207 w 495065"/>
                <a:gd name="connsiteY0" fmla="*/ 0 h 1087795"/>
                <a:gd name="connsiteX1" fmla="*/ 287182 w 495065"/>
                <a:gd name="connsiteY1" fmla="*/ 9525 h 1087795"/>
                <a:gd name="connsiteX2" fmla="*/ 0 w 495065"/>
                <a:gd name="connsiteY2" fmla="*/ 962478 h 1087795"/>
                <a:gd name="connsiteX3" fmla="*/ 74493 w 495065"/>
                <a:gd name="connsiteY3" fmla="*/ 1087795 h 1087795"/>
                <a:gd name="connsiteX4" fmla="*/ 178885 w 495065"/>
                <a:gd name="connsiteY4" fmla="*/ 1040735 h 1087795"/>
                <a:gd name="connsiteX5" fmla="*/ 495065 w 495065"/>
                <a:gd name="connsiteY5" fmla="*/ 1454 h 1087795"/>
                <a:gd name="connsiteX6" fmla="*/ 487207 w 495065"/>
                <a:gd name="connsiteY6" fmla="*/ 0 h 1087795"/>
                <a:gd name="connsiteX0" fmla="*/ 487207 w 495065"/>
                <a:gd name="connsiteY0" fmla="*/ 0 h 1085449"/>
                <a:gd name="connsiteX1" fmla="*/ 287182 w 495065"/>
                <a:gd name="connsiteY1" fmla="*/ 9525 h 1085449"/>
                <a:gd name="connsiteX2" fmla="*/ 0 w 495065"/>
                <a:gd name="connsiteY2" fmla="*/ 962478 h 1085449"/>
                <a:gd name="connsiteX3" fmla="*/ 86166 w 495065"/>
                <a:gd name="connsiteY3" fmla="*/ 1085449 h 1085449"/>
                <a:gd name="connsiteX4" fmla="*/ 178885 w 495065"/>
                <a:gd name="connsiteY4" fmla="*/ 1040735 h 1085449"/>
                <a:gd name="connsiteX5" fmla="*/ 495065 w 495065"/>
                <a:gd name="connsiteY5" fmla="*/ 1454 h 1085449"/>
                <a:gd name="connsiteX6" fmla="*/ 487207 w 495065"/>
                <a:gd name="connsiteY6" fmla="*/ 0 h 1085449"/>
                <a:gd name="connsiteX0" fmla="*/ 480203 w 488061"/>
                <a:gd name="connsiteY0" fmla="*/ 0 h 1085449"/>
                <a:gd name="connsiteX1" fmla="*/ 280178 w 488061"/>
                <a:gd name="connsiteY1" fmla="*/ 9525 h 1085449"/>
                <a:gd name="connsiteX2" fmla="*/ 0 w 488061"/>
                <a:gd name="connsiteY2" fmla="*/ 961071 h 1085449"/>
                <a:gd name="connsiteX3" fmla="*/ 79162 w 488061"/>
                <a:gd name="connsiteY3" fmla="*/ 1085449 h 1085449"/>
                <a:gd name="connsiteX4" fmla="*/ 171881 w 488061"/>
                <a:gd name="connsiteY4" fmla="*/ 1040735 h 1085449"/>
                <a:gd name="connsiteX5" fmla="*/ 488061 w 488061"/>
                <a:gd name="connsiteY5" fmla="*/ 1454 h 1085449"/>
                <a:gd name="connsiteX6" fmla="*/ 480203 w 488061"/>
                <a:gd name="connsiteY6" fmla="*/ 0 h 1085449"/>
                <a:gd name="connsiteX0" fmla="*/ 480203 w 488061"/>
                <a:gd name="connsiteY0" fmla="*/ 0 h 1045535"/>
                <a:gd name="connsiteX1" fmla="*/ 280178 w 488061"/>
                <a:gd name="connsiteY1" fmla="*/ 9525 h 1045535"/>
                <a:gd name="connsiteX2" fmla="*/ 0 w 488061"/>
                <a:gd name="connsiteY2" fmla="*/ 961071 h 1045535"/>
                <a:gd name="connsiteX3" fmla="*/ 77419 w 488061"/>
                <a:gd name="connsiteY3" fmla="*/ 1031175 h 1045535"/>
                <a:gd name="connsiteX4" fmla="*/ 171881 w 488061"/>
                <a:gd name="connsiteY4" fmla="*/ 1040735 h 1045535"/>
                <a:gd name="connsiteX5" fmla="*/ 488061 w 488061"/>
                <a:gd name="connsiteY5" fmla="*/ 1454 h 1045535"/>
                <a:gd name="connsiteX6" fmla="*/ 480203 w 488061"/>
                <a:gd name="connsiteY6" fmla="*/ 0 h 1045535"/>
                <a:gd name="connsiteX0" fmla="*/ 480203 w 488061"/>
                <a:gd name="connsiteY0" fmla="*/ 0 h 1031175"/>
                <a:gd name="connsiteX1" fmla="*/ 280178 w 488061"/>
                <a:gd name="connsiteY1" fmla="*/ 9525 h 1031175"/>
                <a:gd name="connsiteX2" fmla="*/ 0 w 488061"/>
                <a:gd name="connsiteY2" fmla="*/ 961071 h 1031175"/>
                <a:gd name="connsiteX3" fmla="*/ 77419 w 488061"/>
                <a:gd name="connsiteY3" fmla="*/ 1031175 h 1031175"/>
                <a:gd name="connsiteX4" fmla="*/ 177490 w 488061"/>
                <a:gd name="connsiteY4" fmla="*/ 994167 h 1031175"/>
                <a:gd name="connsiteX5" fmla="*/ 488061 w 488061"/>
                <a:gd name="connsiteY5" fmla="*/ 1454 h 1031175"/>
                <a:gd name="connsiteX6" fmla="*/ 480203 w 488061"/>
                <a:gd name="connsiteY6" fmla="*/ 0 h 1031175"/>
                <a:gd name="connsiteX0" fmla="*/ 480203 w 480203"/>
                <a:gd name="connsiteY0" fmla="*/ 0 h 1031175"/>
                <a:gd name="connsiteX1" fmla="*/ 280178 w 480203"/>
                <a:gd name="connsiteY1" fmla="*/ 9525 h 1031175"/>
                <a:gd name="connsiteX2" fmla="*/ 0 w 480203"/>
                <a:gd name="connsiteY2" fmla="*/ 961071 h 1031175"/>
                <a:gd name="connsiteX3" fmla="*/ 77419 w 480203"/>
                <a:gd name="connsiteY3" fmla="*/ 1031175 h 1031175"/>
                <a:gd name="connsiteX4" fmla="*/ 177490 w 480203"/>
                <a:gd name="connsiteY4" fmla="*/ 994167 h 1031175"/>
                <a:gd name="connsiteX5" fmla="*/ 461443 w 480203"/>
                <a:gd name="connsiteY5" fmla="*/ 44519 h 1031175"/>
                <a:gd name="connsiteX6" fmla="*/ 480203 w 480203"/>
                <a:gd name="connsiteY6" fmla="*/ 0 h 1031175"/>
                <a:gd name="connsiteX0" fmla="*/ 480203 w 480203"/>
                <a:gd name="connsiteY0" fmla="*/ 0 h 1031175"/>
                <a:gd name="connsiteX1" fmla="*/ 280178 w 480203"/>
                <a:gd name="connsiteY1" fmla="*/ 9525 h 1031175"/>
                <a:gd name="connsiteX2" fmla="*/ 0 w 480203"/>
                <a:gd name="connsiteY2" fmla="*/ 961071 h 1031175"/>
                <a:gd name="connsiteX3" fmla="*/ 77419 w 480203"/>
                <a:gd name="connsiteY3" fmla="*/ 1031175 h 1031175"/>
                <a:gd name="connsiteX4" fmla="*/ 177490 w 480203"/>
                <a:gd name="connsiteY4" fmla="*/ 994167 h 1031175"/>
                <a:gd name="connsiteX5" fmla="*/ 480203 w 480203"/>
                <a:gd name="connsiteY5" fmla="*/ 0 h 1031175"/>
                <a:gd name="connsiteX0" fmla="*/ 455690 w 455690"/>
                <a:gd name="connsiteY0" fmla="*/ 7979 h 1021650"/>
                <a:gd name="connsiteX1" fmla="*/ 280178 w 455690"/>
                <a:gd name="connsiteY1" fmla="*/ 0 h 1021650"/>
                <a:gd name="connsiteX2" fmla="*/ 0 w 455690"/>
                <a:gd name="connsiteY2" fmla="*/ 951546 h 1021650"/>
                <a:gd name="connsiteX3" fmla="*/ 77419 w 455690"/>
                <a:gd name="connsiteY3" fmla="*/ 1021650 h 1021650"/>
                <a:gd name="connsiteX4" fmla="*/ 177490 w 455690"/>
                <a:gd name="connsiteY4" fmla="*/ 984642 h 1021650"/>
                <a:gd name="connsiteX5" fmla="*/ 455690 w 455690"/>
                <a:gd name="connsiteY5" fmla="*/ 7979 h 1021650"/>
                <a:gd name="connsiteX0" fmla="*/ 455690 w 455690"/>
                <a:gd name="connsiteY0" fmla="*/ 7979 h 1021650"/>
                <a:gd name="connsiteX1" fmla="*/ 280178 w 455690"/>
                <a:gd name="connsiteY1" fmla="*/ 0 h 1021650"/>
                <a:gd name="connsiteX2" fmla="*/ 0 w 455690"/>
                <a:gd name="connsiteY2" fmla="*/ 951546 h 1021650"/>
                <a:gd name="connsiteX3" fmla="*/ 77419 w 455690"/>
                <a:gd name="connsiteY3" fmla="*/ 1021650 h 1021650"/>
                <a:gd name="connsiteX4" fmla="*/ 177490 w 455690"/>
                <a:gd name="connsiteY4" fmla="*/ 984642 h 1021650"/>
                <a:gd name="connsiteX5" fmla="*/ 455690 w 455690"/>
                <a:gd name="connsiteY5" fmla="*/ 7979 h 1021650"/>
                <a:gd name="connsiteX0" fmla="*/ 440281 w 440281"/>
                <a:gd name="connsiteY0" fmla="*/ 22683 h 1021650"/>
                <a:gd name="connsiteX1" fmla="*/ 280178 w 440281"/>
                <a:gd name="connsiteY1" fmla="*/ 0 h 1021650"/>
                <a:gd name="connsiteX2" fmla="*/ 0 w 440281"/>
                <a:gd name="connsiteY2" fmla="*/ 951546 h 1021650"/>
                <a:gd name="connsiteX3" fmla="*/ 77419 w 440281"/>
                <a:gd name="connsiteY3" fmla="*/ 1021650 h 1021650"/>
                <a:gd name="connsiteX4" fmla="*/ 177490 w 440281"/>
                <a:gd name="connsiteY4" fmla="*/ 984642 h 1021650"/>
                <a:gd name="connsiteX5" fmla="*/ 440281 w 440281"/>
                <a:gd name="connsiteY5" fmla="*/ 22683 h 1021650"/>
                <a:gd name="connsiteX0" fmla="*/ 458137 w 458137"/>
                <a:gd name="connsiteY0" fmla="*/ 32140 h 1021650"/>
                <a:gd name="connsiteX1" fmla="*/ 280178 w 458137"/>
                <a:gd name="connsiteY1" fmla="*/ 0 h 1021650"/>
                <a:gd name="connsiteX2" fmla="*/ 0 w 458137"/>
                <a:gd name="connsiteY2" fmla="*/ 951546 h 1021650"/>
                <a:gd name="connsiteX3" fmla="*/ 77419 w 458137"/>
                <a:gd name="connsiteY3" fmla="*/ 1021650 h 1021650"/>
                <a:gd name="connsiteX4" fmla="*/ 177490 w 458137"/>
                <a:gd name="connsiteY4" fmla="*/ 984642 h 1021650"/>
                <a:gd name="connsiteX5" fmla="*/ 458137 w 458137"/>
                <a:gd name="connsiteY5" fmla="*/ 32140 h 1021650"/>
                <a:gd name="connsiteX0" fmla="*/ 441328 w 441328"/>
                <a:gd name="connsiteY0" fmla="*/ 42291 h 1021650"/>
                <a:gd name="connsiteX1" fmla="*/ 280178 w 441328"/>
                <a:gd name="connsiteY1" fmla="*/ 0 h 1021650"/>
                <a:gd name="connsiteX2" fmla="*/ 0 w 441328"/>
                <a:gd name="connsiteY2" fmla="*/ 951546 h 1021650"/>
                <a:gd name="connsiteX3" fmla="*/ 77419 w 441328"/>
                <a:gd name="connsiteY3" fmla="*/ 1021650 h 1021650"/>
                <a:gd name="connsiteX4" fmla="*/ 177490 w 441328"/>
                <a:gd name="connsiteY4" fmla="*/ 984642 h 1021650"/>
                <a:gd name="connsiteX5" fmla="*/ 441328 w 441328"/>
                <a:gd name="connsiteY5" fmla="*/ 42291 h 1021650"/>
                <a:gd name="connsiteX0" fmla="*/ 419967 w 419967"/>
                <a:gd name="connsiteY0" fmla="*/ 53842 h 1021650"/>
                <a:gd name="connsiteX1" fmla="*/ 280178 w 419967"/>
                <a:gd name="connsiteY1" fmla="*/ 0 h 1021650"/>
                <a:gd name="connsiteX2" fmla="*/ 0 w 419967"/>
                <a:gd name="connsiteY2" fmla="*/ 951546 h 1021650"/>
                <a:gd name="connsiteX3" fmla="*/ 77419 w 419967"/>
                <a:gd name="connsiteY3" fmla="*/ 1021650 h 1021650"/>
                <a:gd name="connsiteX4" fmla="*/ 177490 w 419967"/>
                <a:gd name="connsiteY4" fmla="*/ 984642 h 1021650"/>
                <a:gd name="connsiteX5" fmla="*/ 419967 w 419967"/>
                <a:gd name="connsiteY5" fmla="*/ 53842 h 1021650"/>
                <a:gd name="connsiteX0" fmla="*/ 419967 w 419967"/>
                <a:gd name="connsiteY0" fmla="*/ 34586 h 1002394"/>
                <a:gd name="connsiteX1" fmla="*/ 266171 w 419967"/>
                <a:gd name="connsiteY1" fmla="*/ 0 h 1002394"/>
                <a:gd name="connsiteX2" fmla="*/ 0 w 419967"/>
                <a:gd name="connsiteY2" fmla="*/ 932290 h 1002394"/>
                <a:gd name="connsiteX3" fmla="*/ 77419 w 419967"/>
                <a:gd name="connsiteY3" fmla="*/ 1002394 h 1002394"/>
                <a:gd name="connsiteX4" fmla="*/ 177490 w 419967"/>
                <a:gd name="connsiteY4" fmla="*/ 965386 h 1002394"/>
                <a:gd name="connsiteX5" fmla="*/ 419967 w 419967"/>
                <a:gd name="connsiteY5" fmla="*/ 34586 h 10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967" h="1002394">
                  <a:moveTo>
                    <a:pt x="419967" y="34586"/>
                  </a:moveTo>
                  <a:lnTo>
                    <a:pt x="266171" y="0"/>
                  </a:lnTo>
                  <a:lnTo>
                    <a:pt x="0" y="932290"/>
                  </a:lnTo>
                  <a:cubicBezTo>
                    <a:pt x="26387" y="973749"/>
                    <a:pt x="51032" y="960935"/>
                    <a:pt x="77419" y="1002394"/>
                  </a:cubicBezTo>
                  <a:cubicBezTo>
                    <a:pt x="150221" y="980976"/>
                    <a:pt x="144901" y="985528"/>
                    <a:pt x="177490" y="965386"/>
                  </a:cubicBezTo>
                  <a:cubicBezTo>
                    <a:pt x="244621" y="793524"/>
                    <a:pt x="379739" y="220750"/>
                    <a:pt x="419967" y="34586"/>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8" name="Freeform 177"/>
            <p:cNvSpPr/>
            <p:nvPr/>
          </p:nvSpPr>
          <p:spPr>
            <a:xfrm rot="20596326">
              <a:off x="1718999" y="5297533"/>
              <a:ext cx="447243" cy="128634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654180"/>
                <a:gd name="connsiteY0" fmla="*/ 0 h 1650210"/>
                <a:gd name="connsiteX1" fmla="*/ 159905 w 654180"/>
                <a:gd name="connsiteY1" fmla="*/ 14274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28653 w 654180"/>
                <a:gd name="connsiteY3" fmla="*/ 1561099 h 1650210"/>
                <a:gd name="connsiteX4" fmla="*/ 0 w 654180"/>
                <a:gd name="connsiteY4" fmla="*/ 0 h 1650210"/>
                <a:gd name="connsiteX0" fmla="*/ 0 w 654180"/>
                <a:gd name="connsiteY0" fmla="*/ 0 h 1650210"/>
                <a:gd name="connsiteX1" fmla="*/ 229098 w 654180"/>
                <a:gd name="connsiteY1" fmla="*/ 9713 h 1650210"/>
                <a:gd name="connsiteX2" fmla="*/ 654180 w 654180"/>
                <a:gd name="connsiteY2" fmla="*/ 1650210 h 1650210"/>
                <a:gd name="connsiteX3" fmla="*/ 339240 w 654180"/>
                <a:gd name="connsiteY3" fmla="*/ 1602361 h 1650210"/>
                <a:gd name="connsiteX4" fmla="*/ 0 w 654180"/>
                <a:gd name="connsiteY4" fmla="*/ 0 h 1650210"/>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0 w 567098"/>
                <a:gd name="connsiteY4" fmla="*/ 0 h 1602361"/>
                <a:gd name="connsiteX0" fmla="*/ 0 w 567098"/>
                <a:gd name="connsiteY0" fmla="*/ 0 h 1602361"/>
                <a:gd name="connsiteX1" fmla="*/ 229098 w 567098"/>
                <a:gd name="connsiteY1" fmla="*/ 9713 h 1602361"/>
                <a:gd name="connsiteX2" fmla="*/ 567098 w 567098"/>
                <a:gd name="connsiteY2" fmla="*/ 1602191 h 1602361"/>
                <a:gd name="connsiteX3" fmla="*/ 339240 w 567098"/>
                <a:gd name="connsiteY3" fmla="*/ 1602361 h 1602361"/>
                <a:gd name="connsiteX4" fmla="*/ 315832 w 567098"/>
                <a:gd name="connsiteY4" fmla="*/ 1593920 h 1602361"/>
                <a:gd name="connsiteX5" fmla="*/ 0 w 567098"/>
                <a:gd name="connsiteY5" fmla="*/ 0 h 1602361"/>
                <a:gd name="connsiteX0" fmla="*/ 0 w 574587"/>
                <a:gd name="connsiteY0" fmla="*/ 0 h 1602361"/>
                <a:gd name="connsiteX1" fmla="*/ 229098 w 574587"/>
                <a:gd name="connsiteY1" fmla="*/ 9713 h 1602361"/>
                <a:gd name="connsiteX2" fmla="*/ 574587 w 574587"/>
                <a:gd name="connsiteY2" fmla="*/ 1542370 h 1602361"/>
                <a:gd name="connsiteX3" fmla="*/ 339240 w 574587"/>
                <a:gd name="connsiteY3" fmla="*/ 1602361 h 1602361"/>
                <a:gd name="connsiteX4" fmla="*/ 315832 w 574587"/>
                <a:gd name="connsiteY4" fmla="*/ 1593920 h 1602361"/>
                <a:gd name="connsiteX5" fmla="*/ 0 w 574587"/>
                <a:gd name="connsiteY5" fmla="*/ 0 h 1602361"/>
                <a:gd name="connsiteX0" fmla="*/ 0 w 574587"/>
                <a:gd name="connsiteY0" fmla="*/ 0 h 1593920"/>
                <a:gd name="connsiteX1" fmla="*/ 229098 w 574587"/>
                <a:gd name="connsiteY1" fmla="*/ 9713 h 1593920"/>
                <a:gd name="connsiteX2" fmla="*/ 574587 w 574587"/>
                <a:gd name="connsiteY2" fmla="*/ 1542370 h 1593920"/>
                <a:gd name="connsiteX3" fmla="*/ 315832 w 574587"/>
                <a:gd name="connsiteY3" fmla="*/ 1593920 h 1593920"/>
                <a:gd name="connsiteX4" fmla="*/ 0 w 574587"/>
                <a:gd name="connsiteY4" fmla="*/ 0 h 1593920"/>
                <a:gd name="connsiteX0" fmla="*/ 0 w 574587"/>
                <a:gd name="connsiteY0" fmla="*/ 0 h 1568684"/>
                <a:gd name="connsiteX1" fmla="*/ 229098 w 574587"/>
                <a:gd name="connsiteY1" fmla="*/ 9713 h 1568684"/>
                <a:gd name="connsiteX2" fmla="*/ 574587 w 574587"/>
                <a:gd name="connsiteY2" fmla="*/ 1542370 h 1568684"/>
                <a:gd name="connsiteX3" fmla="*/ 305817 w 574587"/>
                <a:gd name="connsiteY3" fmla="*/ 1568684 h 1568684"/>
                <a:gd name="connsiteX4" fmla="*/ 0 w 574587"/>
                <a:gd name="connsiteY4" fmla="*/ 0 h 1568684"/>
                <a:gd name="connsiteX0" fmla="*/ 0 w 589854"/>
                <a:gd name="connsiteY0" fmla="*/ 0 h 1574308"/>
                <a:gd name="connsiteX1" fmla="*/ 229098 w 589854"/>
                <a:gd name="connsiteY1" fmla="*/ 9713 h 1574308"/>
                <a:gd name="connsiteX2" fmla="*/ 589854 w 589854"/>
                <a:gd name="connsiteY2" fmla="*/ 1574308 h 1574308"/>
                <a:gd name="connsiteX3" fmla="*/ 305817 w 589854"/>
                <a:gd name="connsiteY3" fmla="*/ 1568684 h 1574308"/>
                <a:gd name="connsiteX4" fmla="*/ 0 w 589854"/>
                <a:gd name="connsiteY4" fmla="*/ 0 h 1574308"/>
                <a:gd name="connsiteX0" fmla="*/ 0 w 589854"/>
                <a:gd name="connsiteY0" fmla="*/ 0 h 1574308"/>
                <a:gd name="connsiteX1" fmla="*/ 229098 w 589854"/>
                <a:gd name="connsiteY1" fmla="*/ 9713 h 1574308"/>
                <a:gd name="connsiteX2" fmla="*/ 589854 w 589854"/>
                <a:gd name="connsiteY2" fmla="*/ 1574308 h 1574308"/>
                <a:gd name="connsiteX3" fmla="*/ 282787 w 589854"/>
                <a:gd name="connsiteY3" fmla="*/ 1554304 h 1574308"/>
                <a:gd name="connsiteX4" fmla="*/ 0 w 589854"/>
                <a:gd name="connsiteY4" fmla="*/ 0 h 1574308"/>
                <a:gd name="connsiteX0" fmla="*/ 0 w 617220"/>
                <a:gd name="connsiteY0" fmla="*/ 0 h 1582532"/>
                <a:gd name="connsiteX1" fmla="*/ 256464 w 617220"/>
                <a:gd name="connsiteY1" fmla="*/ 17937 h 1582532"/>
                <a:gd name="connsiteX2" fmla="*/ 617220 w 617220"/>
                <a:gd name="connsiteY2" fmla="*/ 1582532 h 1582532"/>
                <a:gd name="connsiteX3" fmla="*/ 310153 w 617220"/>
                <a:gd name="connsiteY3" fmla="*/ 1562528 h 1582532"/>
                <a:gd name="connsiteX4" fmla="*/ 0 w 617220"/>
                <a:gd name="connsiteY4" fmla="*/ 0 h 1582532"/>
                <a:gd name="connsiteX0" fmla="*/ 0 w 605382"/>
                <a:gd name="connsiteY0" fmla="*/ 25404 h 1564595"/>
                <a:gd name="connsiteX1" fmla="*/ 244626 w 605382"/>
                <a:gd name="connsiteY1" fmla="*/ 0 h 1564595"/>
                <a:gd name="connsiteX2" fmla="*/ 605382 w 605382"/>
                <a:gd name="connsiteY2" fmla="*/ 1564595 h 1564595"/>
                <a:gd name="connsiteX3" fmla="*/ 298315 w 605382"/>
                <a:gd name="connsiteY3" fmla="*/ 1544591 h 1564595"/>
                <a:gd name="connsiteX4" fmla="*/ 0 w 605382"/>
                <a:gd name="connsiteY4" fmla="*/ 25404 h 1564595"/>
                <a:gd name="connsiteX0" fmla="*/ 0 w 605382"/>
                <a:gd name="connsiteY0" fmla="*/ 6239 h 1545430"/>
                <a:gd name="connsiteX1" fmla="*/ 258758 w 605382"/>
                <a:gd name="connsiteY1" fmla="*/ 0 h 1545430"/>
                <a:gd name="connsiteX2" fmla="*/ 605382 w 605382"/>
                <a:gd name="connsiteY2" fmla="*/ 1545430 h 1545430"/>
                <a:gd name="connsiteX3" fmla="*/ 298315 w 605382"/>
                <a:gd name="connsiteY3" fmla="*/ 1525426 h 1545430"/>
                <a:gd name="connsiteX4" fmla="*/ 0 w 605382"/>
                <a:gd name="connsiteY4" fmla="*/ 6239 h 1545430"/>
                <a:gd name="connsiteX0" fmla="*/ 0 w 605382"/>
                <a:gd name="connsiteY0" fmla="*/ 6239 h 1545430"/>
                <a:gd name="connsiteX1" fmla="*/ 258758 w 605382"/>
                <a:gd name="connsiteY1" fmla="*/ 0 h 1545430"/>
                <a:gd name="connsiteX2" fmla="*/ 605382 w 605382"/>
                <a:gd name="connsiteY2" fmla="*/ 1545430 h 1545430"/>
                <a:gd name="connsiteX3" fmla="*/ 266912 w 605382"/>
                <a:gd name="connsiteY3" fmla="*/ 1381718 h 1545430"/>
                <a:gd name="connsiteX4" fmla="*/ 0 w 605382"/>
                <a:gd name="connsiteY4" fmla="*/ 6239 h 1545430"/>
                <a:gd name="connsiteX0" fmla="*/ 0 w 582627"/>
                <a:gd name="connsiteY0" fmla="*/ 6239 h 1439132"/>
                <a:gd name="connsiteX1" fmla="*/ 258758 w 582627"/>
                <a:gd name="connsiteY1" fmla="*/ 0 h 1439132"/>
                <a:gd name="connsiteX2" fmla="*/ 582627 w 582627"/>
                <a:gd name="connsiteY2" fmla="*/ 1439132 h 1439132"/>
                <a:gd name="connsiteX3" fmla="*/ 266912 w 582627"/>
                <a:gd name="connsiteY3" fmla="*/ 1381718 h 1439132"/>
                <a:gd name="connsiteX4" fmla="*/ 0 w 582627"/>
                <a:gd name="connsiteY4" fmla="*/ 6239 h 1439132"/>
                <a:gd name="connsiteX0" fmla="*/ 0 w 507807"/>
                <a:gd name="connsiteY0" fmla="*/ 6239 h 1456429"/>
                <a:gd name="connsiteX1" fmla="*/ 258758 w 507807"/>
                <a:gd name="connsiteY1" fmla="*/ 0 h 1456429"/>
                <a:gd name="connsiteX2" fmla="*/ 507807 w 507807"/>
                <a:gd name="connsiteY2" fmla="*/ 1456429 h 1456429"/>
                <a:gd name="connsiteX3" fmla="*/ 266912 w 507807"/>
                <a:gd name="connsiteY3" fmla="*/ 1381718 h 1456429"/>
                <a:gd name="connsiteX4" fmla="*/ 0 w 507807"/>
                <a:gd name="connsiteY4" fmla="*/ 6239 h 1456429"/>
                <a:gd name="connsiteX0" fmla="*/ 0 w 507807"/>
                <a:gd name="connsiteY0" fmla="*/ 10351 h 1460541"/>
                <a:gd name="connsiteX1" fmla="*/ 245075 w 507807"/>
                <a:gd name="connsiteY1" fmla="*/ 0 h 1460541"/>
                <a:gd name="connsiteX2" fmla="*/ 507807 w 507807"/>
                <a:gd name="connsiteY2" fmla="*/ 1460541 h 1460541"/>
                <a:gd name="connsiteX3" fmla="*/ 266912 w 507807"/>
                <a:gd name="connsiteY3" fmla="*/ 1385830 h 1460541"/>
                <a:gd name="connsiteX4" fmla="*/ 0 w 507807"/>
                <a:gd name="connsiteY4" fmla="*/ 10351 h 1460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07" h="1460541">
                  <a:moveTo>
                    <a:pt x="0" y="10351"/>
                  </a:moveTo>
                  <a:lnTo>
                    <a:pt x="245075" y="0"/>
                  </a:lnTo>
                  <a:lnTo>
                    <a:pt x="507807" y="1460541"/>
                  </a:lnTo>
                  <a:lnTo>
                    <a:pt x="266912" y="1385830"/>
                  </a:lnTo>
                  <a:lnTo>
                    <a:pt x="0" y="103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9" name="Freeform 178"/>
            <p:cNvSpPr/>
            <p:nvPr/>
          </p:nvSpPr>
          <p:spPr>
            <a:xfrm rot="19903712">
              <a:off x="5812484" y="5542556"/>
              <a:ext cx="480311" cy="61697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755313"/>
                <a:gd name="connsiteY0" fmla="*/ 69013 h 782448"/>
                <a:gd name="connsiteX1" fmla="*/ 165349 w 755313"/>
                <a:gd name="connsiteY1" fmla="*/ 0 h 782448"/>
                <a:gd name="connsiteX2" fmla="*/ 755313 w 755313"/>
                <a:gd name="connsiteY2" fmla="*/ 687406 h 782448"/>
                <a:gd name="connsiteX3" fmla="*/ 353581 w 755313"/>
                <a:gd name="connsiteY3" fmla="*/ 782448 h 782448"/>
                <a:gd name="connsiteX4" fmla="*/ 0 w 755313"/>
                <a:gd name="connsiteY4" fmla="*/ 69013 h 782448"/>
                <a:gd name="connsiteX0" fmla="*/ 0 w 521351"/>
                <a:gd name="connsiteY0" fmla="*/ 69013 h 782448"/>
                <a:gd name="connsiteX1" fmla="*/ 165349 w 521351"/>
                <a:gd name="connsiteY1" fmla="*/ 0 h 782448"/>
                <a:gd name="connsiteX2" fmla="*/ 521351 w 521351"/>
                <a:gd name="connsiteY2" fmla="*/ 773483 h 782448"/>
                <a:gd name="connsiteX3" fmla="*/ 353581 w 521351"/>
                <a:gd name="connsiteY3" fmla="*/ 782448 h 782448"/>
                <a:gd name="connsiteX4" fmla="*/ 0 w 521351"/>
                <a:gd name="connsiteY4" fmla="*/ 69013 h 782448"/>
                <a:gd name="connsiteX0" fmla="*/ 0 w 568868"/>
                <a:gd name="connsiteY0" fmla="*/ 69013 h 783535"/>
                <a:gd name="connsiteX1" fmla="*/ 165349 w 568868"/>
                <a:gd name="connsiteY1" fmla="*/ 0 h 783535"/>
                <a:gd name="connsiteX2" fmla="*/ 568868 w 568868"/>
                <a:gd name="connsiteY2" fmla="*/ 783535 h 783535"/>
                <a:gd name="connsiteX3" fmla="*/ 353581 w 568868"/>
                <a:gd name="connsiteY3" fmla="*/ 782448 h 783535"/>
                <a:gd name="connsiteX4" fmla="*/ 0 w 568868"/>
                <a:gd name="connsiteY4" fmla="*/ 69013 h 783535"/>
                <a:gd name="connsiteX0" fmla="*/ 0 w 619617"/>
                <a:gd name="connsiteY0" fmla="*/ 69013 h 784821"/>
                <a:gd name="connsiteX1" fmla="*/ 165349 w 619617"/>
                <a:gd name="connsiteY1" fmla="*/ 0 h 784821"/>
                <a:gd name="connsiteX2" fmla="*/ 619617 w 619617"/>
                <a:gd name="connsiteY2" fmla="*/ 784821 h 784821"/>
                <a:gd name="connsiteX3" fmla="*/ 353581 w 619617"/>
                <a:gd name="connsiteY3" fmla="*/ 782448 h 784821"/>
                <a:gd name="connsiteX4" fmla="*/ 0 w 619617"/>
                <a:gd name="connsiteY4" fmla="*/ 69013 h 784821"/>
                <a:gd name="connsiteX0" fmla="*/ 0 w 619617"/>
                <a:gd name="connsiteY0" fmla="*/ 69013 h 784821"/>
                <a:gd name="connsiteX1" fmla="*/ 165349 w 619617"/>
                <a:gd name="connsiteY1" fmla="*/ 0 h 784821"/>
                <a:gd name="connsiteX2" fmla="*/ 619617 w 619617"/>
                <a:gd name="connsiteY2" fmla="*/ 784821 h 784821"/>
                <a:gd name="connsiteX3" fmla="*/ 310827 w 619617"/>
                <a:gd name="connsiteY3" fmla="*/ 693617 h 784821"/>
                <a:gd name="connsiteX4" fmla="*/ 0 w 619617"/>
                <a:gd name="connsiteY4" fmla="*/ 69013 h 784821"/>
                <a:gd name="connsiteX0" fmla="*/ 0 w 603861"/>
                <a:gd name="connsiteY0" fmla="*/ 69013 h 763360"/>
                <a:gd name="connsiteX1" fmla="*/ 165349 w 603861"/>
                <a:gd name="connsiteY1" fmla="*/ 0 h 763360"/>
                <a:gd name="connsiteX2" fmla="*/ 603861 w 603861"/>
                <a:gd name="connsiteY2" fmla="*/ 763360 h 763360"/>
                <a:gd name="connsiteX3" fmla="*/ 310827 w 603861"/>
                <a:gd name="connsiteY3" fmla="*/ 693617 h 763360"/>
                <a:gd name="connsiteX4" fmla="*/ 0 w 603861"/>
                <a:gd name="connsiteY4" fmla="*/ 69013 h 763360"/>
                <a:gd name="connsiteX0" fmla="*/ 0 w 603861"/>
                <a:gd name="connsiteY0" fmla="*/ 69013 h 763360"/>
                <a:gd name="connsiteX1" fmla="*/ 165349 w 603861"/>
                <a:gd name="connsiteY1" fmla="*/ 0 h 763360"/>
                <a:gd name="connsiteX2" fmla="*/ 603861 w 603861"/>
                <a:gd name="connsiteY2" fmla="*/ 763360 h 763360"/>
                <a:gd name="connsiteX3" fmla="*/ 295940 w 603861"/>
                <a:gd name="connsiteY3" fmla="*/ 691334 h 763360"/>
                <a:gd name="connsiteX4" fmla="*/ 0 w 603861"/>
                <a:gd name="connsiteY4" fmla="*/ 69013 h 763360"/>
                <a:gd name="connsiteX0" fmla="*/ 0 w 575229"/>
                <a:gd name="connsiteY0" fmla="*/ 69013 h 751353"/>
                <a:gd name="connsiteX1" fmla="*/ 165349 w 575229"/>
                <a:gd name="connsiteY1" fmla="*/ 0 h 751353"/>
                <a:gd name="connsiteX2" fmla="*/ 575229 w 575229"/>
                <a:gd name="connsiteY2" fmla="*/ 751353 h 751353"/>
                <a:gd name="connsiteX3" fmla="*/ 295940 w 575229"/>
                <a:gd name="connsiteY3" fmla="*/ 691334 h 751353"/>
                <a:gd name="connsiteX4" fmla="*/ 0 w 575229"/>
                <a:gd name="connsiteY4" fmla="*/ 69013 h 751353"/>
                <a:gd name="connsiteX0" fmla="*/ 0 w 603915"/>
                <a:gd name="connsiteY0" fmla="*/ 69013 h 758037"/>
                <a:gd name="connsiteX1" fmla="*/ 165349 w 603915"/>
                <a:gd name="connsiteY1" fmla="*/ 0 h 758037"/>
                <a:gd name="connsiteX2" fmla="*/ 603915 w 603915"/>
                <a:gd name="connsiteY2" fmla="*/ 758037 h 758037"/>
                <a:gd name="connsiteX3" fmla="*/ 295940 w 603915"/>
                <a:gd name="connsiteY3" fmla="*/ 691334 h 758037"/>
                <a:gd name="connsiteX4" fmla="*/ 0 w 603915"/>
                <a:gd name="connsiteY4" fmla="*/ 69013 h 758037"/>
                <a:gd name="connsiteX0" fmla="*/ 0 w 603915"/>
                <a:gd name="connsiteY0" fmla="*/ 52767 h 741791"/>
                <a:gd name="connsiteX1" fmla="*/ 191807 w 603915"/>
                <a:gd name="connsiteY1" fmla="*/ 0 h 741791"/>
                <a:gd name="connsiteX2" fmla="*/ 603915 w 603915"/>
                <a:gd name="connsiteY2" fmla="*/ 741791 h 741791"/>
                <a:gd name="connsiteX3" fmla="*/ 295940 w 603915"/>
                <a:gd name="connsiteY3" fmla="*/ 675088 h 741791"/>
                <a:gd name="connsiteX4" fmla="*/ 0 w 603915"/>
                <a:gd name="connsiteY4" fmla="*/ 52767 h 741791"/>
                <a:gd name="connsiteX0" fmla="*/ 0 w 603915"/>
                <a:gd name="connsiteY0" fmla="*/ 30844 h 719868"/>
                <a:gd name="connsiteX1" fmla="*/ 212462 w 603915"/>
                <a:gd name="connsiteY1" fmla="*/ 0 h 719868"/>
                <a:gd name="connsiteX2" fmla="*/ 603915 w 603915"/>
                <a:gd name="connsiteY2" fmla="*/ 719868 h 719868"/>
                <a:gd name="connsiteX3" fmla="*/ 295940 w 603915"/>
                <a:gd name="connsiteY3" fmla="*/ 653165 h 719868"/>
                <a:gd name="connsiteX4" fmla="*/ 0 w 603915"/>
                <a:gd name="connsiteY4" fmla="*/ 30844 h 719868"/>
                <a:gd name="connsiteX0" fmla="*/ 0 w 579225"/>
                <a:gd name="connsiteY0" fmla="*/ 60347 h 719868"/>
                <a:gd name="connsiteX1" fmla="*/ 187772 w 579225"/>
                <a:gd name="connsiteY1" fmla="*/ 0 h 719868"/>
                <a:gd name="connsiteX2" fmla="*/ 579225 w 579225"/>
                <a:gd name="connsiteY2" fmla="*/ 719868 h 719868"/>
                <a:gd name="connsiteX3" fmla="*/ 271250 w 579225"/>
                <a:gd name="connsiteY3" fmla="*/ 653165 h 719868"/>
                <a:gd name="connsiteX4" fmla="*/ 0 w 579225"/>
                <a:gd name="connsiteY4" fmla="*/ 60347 h 719868"/>
                <a:gd name="connsiteX0" fmla="*/ 0 w 567312"/>
                <a:gd name="connsiteY0" fmla="*/ 18086 h 719868"/>
                <a:gd name="connsiteX1" fmla="*/ 175859 w 567312"/>
                <a:gd name="connsiteY1" fmla="*/ 0 h 719868"/>
                <a:gd name="connsiteX2" fmla="*/ 567312 w 567312"/>
                <a:gd name="connsiteY2" fmla="*/ 719868 h 719868"/>
                <a:gd name="connsiteX3" fmla="*/ 259337 w 567312"/>
                <a:gd name="connsiteY3" fmla="*/ 653165 h 719868"/>
                <a:gd name="connsiteX4" fmla="*/ 0 w 567312"/>
                <a:gd name="connsiteY4" fmla="*/ 18086 h 719868"/>
                <a:gd name="connsiteX0" fmla="*/ 0 w 551169"/>
                <a:gd name="connsiteY0" fmla="*/ 48399 h 719868"/>
                <a:gd name="connsiteX1" fmla="*/ 159716 w 551169"/>
                <a:gd name="connsiteY1" fmla="*/ 0 h 719868"/>
                <a:gd name="connsiteX2" fmla="*/ 551169 w 551169"/>
                <a:gd name="connsiteY2" fmla="*/ 719868 h 719868"/>
                <a:gd name="connsiteX3" fmla="*/ 243194 w 551169"/>
                <a:gd name="connsiteY3" fmla="*/ 653165 h 719868"/>
                <a:gd name="connsiteX4" fmla="*/ 0 w 551169"/>
                <a:gd name="connsiteY4" fmla="*/ 48399 h 719868"/>
                <a:gd name="connsiteX0" fmla="*/ 0 w 551169"/>
                <a:gd name="connsiteY0" fmla="*/ 48399 h 719868"/>
                <a:gd name="connsiteX1" fmla="*/ 159716 w 551169"/>
                <a:gd name="connsiteY1" fmla="*/ 0 h 719868"/>
                <a:gd name="connsiteX2" fmla="*/ 551169 w 551169"/>
                <a:gd name="connsiteY2" fmla="*/ 719868 h 719868"/>
                <a:gd name="connsiteX3" fmla="*/ 269628 w 551169"/>
                <a:gd name="connsiteY3" fmla="*/ 624121 h 719868"/>
                <a:gd name="connsiteX4" fmla="*/ 0 w 551169"/>
                <a:gd name="connsiteY4" fmla="*/ 48399 h 719868"/>
                <a:gd name="connsiteX0" fmla="*/ 0 w 551169"/>
                <a:gd name="connsiteY0" fmla="*/ 48399 h 719868"/>
                <a:gd name="connsiteX1" fmla="*/ 159716 w 551169"/>
                <a:gd name="connsiteY1" fmla="*/ 0 h 719868"/>
                <a:gd name="connsiteX2" fmla="*/ 551169 w 551169"/>
                <a:gd name="connsiteY2" fmla="*/ 719868 h 719868"/>
                <a:gd name="connsiteX3" fmla="*/ 246083 w 551169"/>
                <a:gd name="connsiteY3" fmla="*/ 627682 h 719868"/>
                <a:gd name="connsiteX4" fmla="*/ 0 w 551169"/>
                <a:gd name="connsiteY4" fmla="*/ 48399 h 719868"/>
                <a:gd name="connsiteX0" fmla="*/ 0 w 511163"/>
                <a:gd name="connsiteY0" fmla="*/ 48399 h 703761"/>
                <a:gd name="connsiteX1" fmla="*/ 159716 w 511163"/>
                <a:gd name="connsiteY1" fmla="*/ 0 h 703761"/>
                <a:gd name="connsiteX2" fmla="*/ 511163 w 511163"/>
                <a:gd name="connsiteY2" fmla="*/ 703761 h 703761"/>
                <a:gd name="connsiteX3" fmla="*/ 246083 w 511163"/>
                <a:gd name="connsiteY3" fmla="*/ 627682 h 703761"/>
                <a:gd name="connsiteX4" fmla="*/ 0 w 511163"/>
                <a:gd name="connsiteY4" fmla="*/ 48399 h 703761"/>
                <a:gd name="connsiteX0" fmla="*/ 0 w 540524"/>
                <a:gd name="connsiteY0" fmla="*/ 48399 h 719551"/>
                <a:gd name="connsiteX1" fmla="*/ 159716 w 540524"/>
                <a:gd name="connsiteY1" fmla="*/ 0 h 719551"/>
                <a:gd name="connsiteX2" fmla="*/ 540524 w 540524"/>
                <a:gd name="connsiteY2" fmla="*/ 719551 h 719551"/>
                <a:gd name="connsiteX3" fmla="*/ 246083 w 540524"/>
                <a:gd name="connsiteY3" fmla="*/ 627682 h 719551"/>
                <a:gd name="connsiteX4" fmla="*/ 0 w 540524"/>
                <a:gd name="connsiteY4" fmla="*/ 48399 h 719551"/>
                <a:gd name="connsiteX0" fmla="*/ 0 w 540524"/>
                <a:gd name="connsiteY0" fmla="*/ 29366 h 700518"/>
                <a:gd name="connsiteX1" fmla="*/ 154887 w 540524"/>
                <a:gd name="connsiteY1" fmla="*/ 0 h 700518"/>
                <a:gd name="connsiteX2" fmla="*/ 540524 w 540524"/>
                <a:gd name="connsiteY2" fmla="*/ 700518 h 700518"/>
                <a:gd name="connsiteX3" fmla="*/ 246083 w 540524"/>
                <a:gd name="connsiteY3" fmla="*/ 608649 h 700518"/>
                <a:gd name="connsiteX4" fmla="*/ 0 w 540524"/>
                <a:gd name="connsiteY4" fmla="*/ 29366 h 700518"/>
                <a:gd name="connsiteX0" fmla="*/ 0 w 545353"/>
                <a:gd name="connsiteY0" fmla="*/ 48399 h 700518"/>
                <a:gd name="connsiteX1" fmla="*/ 159716 w 545353"/>
                <a:gd name="connsiteY1" fmla="*/ 0 h 700518"/>
                <a:gd name="connsiteX2" fmla="*/ 545353 w 545353"/>
                <a:gd name="connsiteY2" fmla="*/ 700518 h 700518"/>
                <a:gd name="connsiteX3" fmla="*/ 250912 w 545353"/>
                <a:gd name="connsiteY3" fmla="*/ 608649 h 700518"/>
                <a:gd name="connsiteX4" fmla="*/ 0 w 545353"/>
                <a:gd name="connsiteY4" fmla="*/ 48399 h 700518"/>
                <a:gd name="connsiteX0" fmla="*/ 0 w 545353"/>
                <a:gd name="connsiteY0" fmla="*/ 48399 h 700518"/>
                <a:gd name="connsiteX1" fmla="*/ 159716 w 545353"/>
                <a:gd name="connsiteY1" fmla="*/ 0 h 700518"/>
                <a:gd name="connsiteX2" fmla="*/ 545353 w 545353"/>
                <a:gd name="connsiteY2" fmla="*/ 700518 h 700518"/>
                <a:gd name="connsiteX3" fmla="*/ 280272 w 545353"/>
                <a:gd name="connsiteY3" fmla="*/ 624439 h 700518"/>
                <a:gd name="connsiteX4" fmla="*/ 0 w 545353"/>
                <a:gd name="connsiteY4" fmla="*/ 48399 h 700518"/>
                <a:gd name="connsiteX0" fmla="*/ 0 w 507603"/>
                <a:gd name="connsiteY0" fmla="*/ 68701 h 700518"/>
                <a:gd name="connsiteX1" fmla="*/ 121966 w 507603"/>
                <a:gd name="connsiteY1" fmla="*/ 0 h 700518"/>
                <a:gd name="connsiteX2" fmla="*/ 507603 w 507603"/>
                <a:gd name="connsiteY2" fmla="*/ 700518 h 700518"/>
                <a:gd name="connsiteX3" fmla="*/ 242522 w 507603"/>
                <a:gd name="connsiteY3" fmla="*/ 624439 h 700518"/>
                <a:gd name="connsiteX4" fmla="*/ 0 w 507603"/>
                <a:gd name="connsiteY4" fmla="*/ 68701 h 700518"/>
                <a:gd name="connsiteX0" fmla="*/ 0 w 545353"/>
                <a:gd name="connsiteY0" fmla="*/ 48399 h 700518"/>
                <a:gd name="connsiteX1" fmla="*/ 159716 w 545353"/>
                <a:gd name="connsiteY1" fmla="*/ 0 h 700518"/>
                <a:gd name="connsiteX2" fmla="*/ 545353 w 545353"/>
                <a:gd name="connsiteY2" fmla="*/ 700518 h 700518"/>
                <a:gd name="connsiteX3" fmla="*/ 280272 w 545353"/>
                <a:gd name="connsiteY3" fmla="*/ 624439 h 700518"/>
                <a:gd name="connsiteX4" fmla="*/ 0 w 545353"/>
                <a:gd name="connsiteY4" fmla="*/ 48399 h 700518"/>
                <a:gd name="connsiteX0" fmla="*/ 0 w 545353"/>
                <a:gd name="connsiteY0" fmla="*/ 48399 h 700518"/>
                <a:gd name="connsiteX1" fmla="*/ 159716 w 545353"/>
                <a:gd name="connsiteY1" fmla="*/ 0 h 700518"/>
                <a:gd name="connsiteX2" fmla="*/ 545353 w 545353"/>
                <a:gd name="connsiteY2" fmla="*/ 700518 h 700518"/>
                <a:gd name="connsiteX3" fmla="*/ 263495 w 545353"/>
                <a:gd name="connsiteY3" fmla="*/ 615416 h 700518"/>
                <a:gd name="connsiteX4" fmla="*/ 0 w 545353"/>
                <a:gd name="connsiteY4" fmla="*/ 48399 h 700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353" h="700518">
                  <a:moveTo>
                    <a:pt x="0" y="48399"/>
                  </a:moveTo>
                  <a:lnTo>
                    <a:pt x="159716" y="0"/>
                  </a:lnTo>
                  <a:lnTo>
                    <a:pt x="545353" y="700518"/>
                  </a:lnTo>
                  <a:lnTo>
                    <a:pt x="263495" y="615416"/>
                  </a:lnTo>
                  <a:lnTo>
                    <a:pt x="0" y="4839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0" name="Freeform 179"/>
            <p:cNvSpPr/>
            <p:nvPr/>
          </p:nvSpPr>
          <p:spPr>
            <a:xfrm rot="19663319">
              <a:off x="6069682" y="5524149"/>
              <a:ext cx="439280" cy="60879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01667"/>
                <a:gd name="connsiteY0" fmla="*/ 69013 h 634631"/>
                <a:gd name="connsiteX1" fmla="*/ 165349 w 801667"/>
                <a:gd name="connsiteY1" fmla="*/ 0 h 634631"/>
                <a:gd name="connsiteX2" fmla="*/ 801667 w 801667"/>
                <a:gd name="connsiteY2" fmla="*/ 603652 h 634631"/>
                <a:gd name="connsiteX3" fmla="*/ 106083 w 801667"/>
                <a:gd name="connsiteY3" fmla="*/ 634631 h 634631"/>
                <a:gd name="connsiteX4" fmla="*/ 0 w 801667"/>
                <a:gd name="connsiteY4" fmla="*/ 69013 h 634631"/>
                <a:gd name="connsiteX0" fmla="*/ 0 w 1036721"/>
                <a:gd name="connsiteY0" fmla="*/ 0 h 645885"/>
                <a:gd name="connsiteX1" fmla="*/ 400403 w 1036721"/>
                <a:gd name="connsiteY1" fmla="*/ 11254 h 645885"/>
                <a:gd name="connsiteX2" fmla="*/ 1036721 w 1036721"/>
                <a:gd name="connsiteY2" fmla="*/ 614906 h 645885"/>
                <a:gd name="connsiteX3" fmla="*/ 341137 w 1036721"/>
                <a:gd name="connsiteY3" fmla="*/ 645885 h 645885"/>
                <a:gd name="connsiteX4" fmla="*/ 0 w 1036721"/>
                <a:gd name="connsiteY4" fmla="*/ 0 h 645885"/>
                <a:gd name="connsiteX0" fmla="*/ 0 w 1036721"/>
                <a:gd name="connsiteY0" fmla="*/ 0 h 645885"/>
                <a:gd name="connsiteX1" fmla="*/ 174031 w 1036721"/>
                <a:gd name="connsiteY1" fmla="*/ 7288 h 645885"/>
                <a:gd name="connsiteX2" fmla="*/ 1036721 w 1036721"/>
                <a:gd name="connsiteY2" fmla="*/ 614906 h 645885"/>
                <a:gd name="connsiteX3" fmla="*/ 341137 w 1036721"/>
                <a:gd name="connsiteY3" fmla="*/ 645885 h 645885"/>
                <a:gd name="connsiteX4" fmla="*/ 0 w 1036721"/>
                <a:gd name="connsiteY4" fmla="*/ 0 h 645885"/>
                <a:gd name="connsiteX0" fmla="*/ 0 w 531400"/>
                <a:gd name="connsiteY0" fmla="*/ 0 h 656952"/>
                <a:gd name="connsiteX1" fmla="*/ 174031 w 531400"/>
                <a:gd name="connsiteY1" fmla="*/ 7288 h 656952"/>
                <a:gd name="connsiteX2" fmla="*/ 531400 w 531400"/>
                <a:gd name="connsiteY2" fmla="*/ 656952 h 656952"/>
                <a:gd name="connsiteX3" fmla="*/ 341137 w 531400"/>
                <a:gd name="connsiteY3" fmla="*/ 645885 h 656952"/>
                <a:gd name="connsiteX4" fmla="*/ 0 w 531400"/>
                <a:gd name="connsiteY4" fmla="*/ 0 h 656952"/>
                <a:gd name="connsiteX0" fmla="*/ 0 w 531400"/>
                <a:gd name="connsiteY0" fmla="*/ 0 h 668378"/>
                <a:gd name="connsiteX1" fmla="*/ 174031 w 531400"/>
                <a:gd name="connsiteY1" fmla="*/ 7288 h 668378"/>
                <a:gd name="connsiteX2" fmla="*/ 531400 w 531400"/>
                <a:gd name="connsiteY2" fmla="*/ 656952 h 668378"/>
                <a:gd name="connsiteX3" fmla="*/ 321105 w 531400"/>
                <a:gd name="connsiteY3" fmla="*/ 668378 h 668378"/>
                <a:gd name="connsiteX4" fmla="*/ 0 w 531400"/>
                <a:gd name="connsiteY4" fmla="*/ 0 h 668378"/>
                <a:gd name="connsiteX0" fmla="*/ 0 w 525200"/>
                <a:gd name="connsiteY0" fmla="*/ 0 h 681026"/>
                <a:gd name="connsiteX1" fmla="*/ 174031 w 525200"/>
                <a:gd name="connsiteY1" fmla="*/ 7288 h 681026"/>
                <a:gd name="connsiteX2" fmla="*/ 525200 w 525200"/>
                <a:gd name="connsiteY2" fmla="*/ 681026 h 681026"/>
                <a:gd name="connsiteX3" fmla="*/ 321105 w 525200"/>
                <a:gd name="connsiteY3" fmla="*/ 668378 h 681026"/>
                <a:gd name="connsiteX4" fmla="*/ 0 w 525200"/>
                <a:gd name="connsiteY4" fmla="*/ 0 h 681026"/>
                <a:gd name="connsiteX0" fmla="*/ 0 w 525200"/>
                <a:gd name="connsiteY0" fmla="*/ 0 h 681026"/>
                <a:gd name="connsiteX1" fmla="*/ 174031 w 525200"/>
                <a:gd name="connsiteY1" fmla="*/ 7288 h 681026"/>
                <a:gd name="connsiteX2" fmla="*/ 525200 w 525200"/>
                <a:gd name="connsiteY2" fmla="*/ 681026 h 681026"/>
                <a:gd name="connsiteX3" fmla="*/ 299152 w 525200"/>
                <a:gd name="connsiteY3" fmla="*/ 635639 h 681026"/>
                <a:gd name="connsiteX4" fmla="*/ 0 w 525200"/>
                <a:gd name="connsiteY4" fmla="*/ 0 h 681026"/>
                <a:gd name="connsiteX0" fmla="*/ 0 w 525200"/>
                <a:gd name="connsiteY0" fmla="*/ 0 h 681026"/>
                <a:gd name="connsiteX1" fmla="*/ 214752 w 525200"/>
                <a:gd name="connsiteY1" fmla="*/ 45800 h 681026"/>
                <a:gd name="connsiteX2" fmla="*/ 525200 w 525200"/>
                <a:gd name="connsiteY2" fmla="*/ 681026 h 681026"/>
                <a:gd name="connsiteX3" fmla="*/ 299152 w 525200"/>
                <a:gd name="connsiteY3" fmla="*/ 635639 h 681026"/>
                <a:gd name="connsiteX4" fmla="*/ 0 w 525200"/>
                <a:gd name="connsiteY4" fmla="*/ 0 h 681026"/>
                <a:gd name="connsiteX0" fmla="*/ 0 w 501676"/>
                <a:gd name="connsiteY0" fmla="*/ 7362 h 635226"/>
                <a:gd name="connsiteX1" fmla="*/ 191228 w 501676"/>
                <a:gd name="connsiteY1" fmla="*/ 0 h 635226"/>
                <a:gd name="connsiteX2" fmla="*/ 501676 w 501676"/>
                <a:gd name="connsiteY2" fmla="*/ 635226 h 635226"/>
                <a:gd name="connsiteX3" fmla="*/ 275628 w 501676"/>
                <a:gd name="connsiteY3" fmla="*/ 589839 h 635226"/>
                <a:gd name="connsiteX4" fmla="*/ 0 w 501676"/>
                <a:gd name="connsiteY4" fmla="*/ 7362 h 635226"/>
                <a:gd name="connsiteX0" fmla="*/ 0 w 501676"/>
                <a:gd name="connsiteY0" fmla="*/ 7362 h 643001"/>
                <a:gd name="connsiteX1" fmla="*/ 191228 w 501676"/>
                <a:gd name="connsiteY1" fmla="*/ 0 h 643001"/>
                <a:gd name="connsiteX2" fmla="*/ 501676 w 501676"/>
                <a:gd name="connsiteY2" fmla="*/ 635226 h 643001"/>
                <a:gd name="connsiteX3" fmla="*/ 299152 w 501676"/>
                <a:gd name="connsiteY3" fmla="*/ 643001 h 643001"/>
                <a:gd name="connsiteX4" fmla="*/ 0 w 501676"/>
                <a:gd name="connsiteY4" fmla="*/ 7362 h 643001"/>
                <a:gd name="connsiteX0" fmla="*/ 0 w 520700"/>
                <a:gd name="connsiteY0" fmla="*/ 7362 h 691232"/>
                <a:gd name="connsiteX1" fmla="*/ 191228 w 520700"/>
                <a:gd name="connsiteY1" fmla="*/ 0 h 691232"/>
                <a:gd name="connsiteX2" fmla="*/ 520700 w 520700"/>
                <a:gd name="connsiteY2" fmla="*/ 691232 h 691232"/>
                <a:gd name="connsiteX3" fmla="*/ 299152 w 520700"/>
                <a:gd name="connsiteY3" fmla="*/ 643001 h 691232"/>
                <a:gd name="connsiteX4" fmla="*/ 0 w 520700"/>
                <a:gd name="connsiteY4" fmla="*/ 7362 h 691232"/>
                <a:gd name="connsiteX0" fmla="*/ 0 w 520700"/>
                <a:gd name="connsiteY0" fmla="*/ 7362 h 691232"/>
                <a:gd name="connsiteX1" fmla="*/ 191228 w 520700"/>
                <a:gd name="connsiteY1" fmla="*/ 0 h 691232"/>
                <a:gd name="connsiteX2" fmla="*/ 520700 w 520700"/>
                <a:gd name="connsiteY2" fmla="*/ 691232 h 691232"/>
                <a:gd name="connsiteX3" fmla="*/ 292689 w 520700"/>
                <a:gd name="connsiteY3" fmla="*/ 622020 h 691232"/>
                <a:gd name="connsiteX4" fmla="*/ 0 w 520700"/>
                <a:gd name="connsiteY4" fmla="*/ 7362 h 691232"/>
                <a:gd name="connsiteX0" fmla="*/ 0 w 498766"/>
                <a:gd name="connsiteY0" fmla="*/ 12766 h 691232"/>
                <a:gd name="connsiteX1" fmla="*/ 169294 w 498766"/>
                <a:gd name="connsiteY1" fmla="*/ 0 h 691232"/>
                <a:gd name="connsiteX2" fmla="*/ 498766 w 498766"/>
                <a:gd name="connsiteY2" fmla="*/ 691232 h 691232"/>
                <a:gd name="connsiteX3" fmla="*/ 270755 w 498766"/>
                <a:gd name="connsiteY3" fmla="*/ 622020 h 691232"/>
                <a:gd name="connsiteX4" fmla="*/ 0 w 498766"/>
                <a:gd name="connsiteY4" fmla="*/ 12766 h 691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66" h="691232">
                  <a:moveTo>
                    <a:pt x="0" y="12766"/>
                  </a:moveTo>
                  <a:lnTo>
                    <a:pt x="169294" y="0"/>
                  </a:lnTo>
                  <a:lnTo>
                    <a:pt x="498766" y="691232"/>
                  </a:lnTo>
                  <a:lnTo>
                    <a:pt x="270755" y="622020"/>
                  </a:lnTo>
                  <a:lnTo>
                    <a:pt x="0" y="1276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1" name="Freeform 180"/>
            <p:cNvSpPr/>
            <p:nvPr/>
          </p:nvSpPr>
          <p:spPr>
            <a:xfrm>
              <a:off x="3593676" y="5323675"/>
              <a:ext cx="4694785" cy="578919"/>
            </a:xfrm>
            <a:custGeom>
              <a:avLst/>
              <a:gdLst>
                <a:gd name="connsiteX0" fmla="*/ 4302919 w 4302919"/>
                <a:gd name="connsiteY0" fmla="*/ 0 h 576262"/>
                <a:gd name="connsiteX1" fmla="*/ 4119562 w 4302919"/>
                <a:gd name="connsiteY1" fmla="*/ 9525 h 576262"/>
                <a:gd name="connsiteX2" fmla="*/ 3957637 w 4302919"/>
                <a:gd name="connsiteY2" fmla="*/ 33337 h 576262"/>
                <a:gd name="connsiteX3" fmla="*/ 3824287 w 4302919"/>
                <a:gd name="connsiteY3" fmla="*/ 42862 h 576262"/>
                <a:gd name="connsiteX4" fmla="*/ 3602831 w 4302919"/>
                <a:gd name="connsiteY4" fmla="*/ 52387 h 576262"/>
                <a:gd name="connsiteX5" fmla="*/ 3381375 w 4302919"/>
                <a:gd name="connsiteY5" fmla="*/ 76200 h 576262"/>
                <a:gd name="connsiteX6" fmla="*/ 3067050 w 4302919"/>
                <a:gd name="connsiteY6" fmla="*/ 107156 h 576262"/>
                <a:gd name="connsiteX7" fmla="*/ 2757487 w 4302919"/>
                <a:gd name="connsiteY7" fmla="*/ 130969 h 576262"/>
                <a:gd name="connsiteX8" fmla="*/ 2536031 w 4302919"/>
                <a:gd name="connsiteY8" fmla="*/ 147637 h 576262"/>
                <a:gd name="connsiteX9" fmla="*/ 2300287 w 4302919"/>
                <a:gd name="connsiteY9" fmla="*/ 171450 h 576262"/>
                <a:gd name="connsiteX10" fmla="*/ 2005012 w 4302919"/>
                <a:gd name="connsiteY10" fmla="*/ 200025 h 576262"/>
                <a:gd name="connsiteX11" fmla="*/ 1812131 w 4302919"/>
                <a:gd name="connsiteY11" fmla="*/ 207169 h 576262"/>
                <a:gd name="connsiteX12" fmla="*/ 1643062 w 4302919"/>
                <a:gd name="connsiteY12" fmla="*/ 211931 h 576262"/>
                <a:gd name="connsiteX13" fmla="*/ 1488281 w 4302919"/>
                <a:gd name="connsiteY13" fmla="*/ 221456 h 576262"/>
                <a:gd name="connsiteX14" fmla="*/ 1145381 w 4302919"/>
                <a:gd name="connsiteY14" fmla="*/ 223837 h 576262"/>
                <a:gd name="connsiteX15" fmla="*/ 1038225 w 4302919"/>
                <a:gd name="connsiteY15" fmla="*/ 238125 h 576262"/>
                <a:gd name="connsiteX16" fmla="*/ 919162 w 4302919"/>
                <a:gd name="connsiteY16" fmla="*/ 266700 h 576262"/>
                <a:gd name="connsiteX17" fmla="*/ 776287 w 4302919"/>
                <a:gd name="connsiteY17" fmla="*/ 328612 h 576262"/>
                <a:gd name="connsiteX18" fmla="*/ 609600 w 4302919"/>
                <a:gd name="connsiteY18" fmla="*/ 395287 h 576262"/>
                <a:gd name="connsiteX19" fmla="*/ 500062 w 4302919"/>
                <a:gd name="connsiteY19" fmla="*/ 452437 h 576262"/>
                <a:gd name="connsiteX20" fmla="*/ 278606 w 4302919"/>
                <a:gd name="connsiteY20" fmla="*/ 552450 h 576262"/>
                <a:gd name="connsiteX21" fmla="*/ 130969 w 4302919"/>
                <a:gd name="connsiteY21" fmla="*/ 571500 h 576262"/>
                <a:gd name="connsiteX22" fmla="*/ 0 w 4302919"/>
                <a:gd name="connsiteY22" fmla="*/ 576262 h 576262"/>
                <a:gd name="connsiteX0" fmla="*/ 5305425 w 5305425"/>
                <a:gd name="connsiteY0" fmla="*/ 0 h 571500"/>
                <a:gd name="connsiteX1" fmla="*/ 5122068 w 5305425"/>
                <a:gd name="connsiteY1" fmla="*/ 9525 h 571500"/>
                <a:gd name="connsiteX2" fmla="*/ 4960143 w 5305425"/>
                <a:gd name="connsiteY2" fmla="*/ 33337 h 571500"/>
                <a:gd name="connsiteX3" fmla="*/ 4826793 w 5305425"/>
                <a:gd name="connsiteY3" fmla="*/ 42862 h 571500"/>
                <a:gd name="connsiteX4" fmla="*/ 4605337 w 5305425"/>
                <a:gd name="connsiteY4" fmla="*/ 52387 h 571500"/>
                <a:gd name="connsiteX5" fmla="*/ 4383881 w 5305425"/>
                <a:gd name="connsiteY5" fmla="*/ 76200 h 571500"/>
                <a:gd name="connsiteX6" fmla="*/ 4069556 w 5305425"/>
                <a:gd name="connsiteY6" fmla="*/ 107156 h 571500"/>
                <a:gd name="connsiteX7" fmla="*/ 3759993 w 5305425"/>
                <a:gd name="connsiteY7" fmla="*/ 130969 h 571500"/>
                <a:gd name="connsiteX8" fmla="*/ 3538537 w 5305425"/>
                <a:gd name="connsiteY8" fmla="*/ 147637 h 571500"/>
                <a:gd name="connsiteX9" fmla="*/ 3302793 w 5305425"/>
                <a:gd name="connsiteY9" fmla="*/ 171450 h 571500"/>
                <a:gd name="connsiteX10" fmla="*/ 3007518 w 5305425"/>
                <a:gd name="connsiteY10" fmla="*/ 200025 h 571500"/>
                <a:gd name="connsiteX11" fmla="*/ 2814637 w 5305425"/>
                <a:gd name="connsiteY11" fmla="*/ 207169 h 571500"/>
                <a:gd name="connsiteX12" fmla="*/ 2645568 w 5305425"/>
                <a:gd name="connsiteY12" fmla="*/ 211931 h 571500"/>
                <a:gd name="connsiteX13" fmla="*/ 2490787 w 5305425"/>
                <a:gd name="connsiteY13" fmla="*/ 221456 h 571500"/>
                <a:gd name="connsiteX14" fmla="*/ 2147887 w 5305425"/>
                <a:gd name="connsiteY14" fmla="*/ 223837 h 571500"/>
                <a:gd name="connsiteX15" fmla="*/ 2040731 w 5305425"/>
                <a:gd name="connsiteY15" fmla="*/ 238125 h 571500"/>
                <a:gd name="connsiteX16" fmla="*/ 1921668 w 5305425"/>
                <a:gd name="connsiteY16" fmla="*/ 266700 h 571500"/>
                <a:gd name="connsiteX17" fmla="*/ 1778793 w 5305425"/>
                <a:gd name="connsiteY17" fmla="*/ 328612 h 571500"/>
                <a:gd name="connsiteX18" fmla="*/ 1612106 w 5305425"/>
                <a:gd name="connsiteY18" fmla="*/ 395287 h 571500"/>
                <a:gd name="connsiteX19" fmla="*/ 1502568 w 5305425"/>
                <a:gd name="connsiteY19" fmla="*/ 452437 h 571500"/>
                <a:gd name="connsiteX20" fmla="*/ 1281112 w 5305425"/>
                <a:gd name="connsiteY20" fmla="*/ 552450 h 571500"/>
                <a:gd name="connsiteX21" fmla="*/ 1133475 w 5305425"/>
                <a:gd name="connsiteY21" fmla="*/ 571500 h 571500"/>
                <a:gd name="connsiteX22" fmla="*/ 0 w 5305425"/>
                <a:gd name="connsiteY22" fmla="*/ 469106 h 571500"/>
                <a:gd name="connsiteX0" fmla="*/ 5322094 w 5322094"/>
                <a:gd name="connsiteY0" fmla="*/ 0 h 571500"/>
                <a:gd name="connsiteX1" fmla="*/ 5138737 w 5322094"/>
                <a:gd name="connsiteY1" fmla="*/ 9525 h 571500"/>
                <a:gd name="connsiteX2" fmla="*/ 4976812 w 5322094"/>
                <a:gd name="connsiteY2" fmla="*/ 33337 h 571500"/>
                <a:gd name="connsiteX3" fmla="*/ 4843462 w 5322094"/>
                <a:gd name="connsiteY3" fmla="*/ 42862 h 571500"/>
                <a:gd name="connsiteX4" fmla="*/ 4622006 w 5322094"/>
                <a:gd name="connsiteY4" fmla="*/ 52387 h 571500"/>
                <a:gd name="connsiteX5" fmla="*/ 4400550 w 5322094"/>
                <a:gd name="connsiteY5" fmla="*/ 76200 h 571500"/>
                <a:gd name="connsiteX6" fmla="*/ 4086225 w 5322094"/>
                <a:gd name="connsiteY6" fmla="*/ 107156 h 571500"/>
                <a:gd name="connsiteX7" fmla="*/ 3776662 w 5322094"/>
                <a:gd name="connsiteY7" fmla="*/ 130969 h 571500"/>
                <a:gd name="connsiteX8" fmla="*/ 3555206 w 5322094"/>
                <a:gd name="connsiteY8" fmla="*/ 147637 h 571500"/>
                <a:gd name="connsiteX9" fmla="*/ 3319462 w 5322094"/>
                <a:gd name="connsiteY9" fmla="*/ 171450 h 571500"/>
                <a:gd name="connsiteX10" fmla="*/ 3024187 w 5322094"/>
                <a:gd name="connsiteY10" fmla="*/ 200025 h 571500"/>
                <a:gd name="connsiteX11" fmla="*/ 2831306 w 5322094"/>
                <a:gd name="connsiteY11" fmla="*/ 207169 h 571500"/>
                <a:gd name="connsiteX12" fmla="*/ 2662237 w 5322094"/>
                <a:gd name="connsiteY12" fmla="*/ 211931 h 571500"/>
                <a:gd name="connsiteX13" fmla="*/ 2507456 w 5322094"/>
                <a:gd name="connsiteY13" fmla="*/ 221456 h 571500"/>
                <a:gd name="connsiteX14" fmla="*/ 2164556 w 5322094"/>
                <a:gd name="connsiteY14" fmla="*/ 223837 h 571500"/>
                <a:gd name="connsiteX15" fmla="*/ 2057400 w 5322094"/>
                <a:gd name="connsiteY15" fmla="*/ 238125 h 571500"/>
                <a:gd name="connsiteX16" fmla="*/ 1938337 w 5322094"/>
                <a:gd name="connsiteY16" fmla="*/ 266700 h 571500"/>
                <a:gd name="connsiteX17" fmla="*/ 1795462 w 5322094"/>
                <a:gd name="connsiteY17" fmla="*/ 328612 h 571500"/>
                <a:gd name="connsiteX18" fmla="*/ 1628775 w 5322094"/>
                <a:gd name="connsiteY18" fmla="*/ 395287 h 571500"/>
                <a:gd name="connsiteX19" fmla="*/ 1519237 w 5322094"/>
                <a:gd name="connsiteY19" fmla="*/ 452437 h 571500"/>
                <a:gd name="connsiteX20" fmla="*/ 1297781 w 5322094"/>
                <a:gd name="connsiteY20" fmla="*/ 552450 h 571500"/>
                <a:gd name="connsiteX21" fmla="*/ 1150144 w 5322094"/>
                <a:gd name="connsiteY21" fmla="*/ 571500 h 571500"/>
                <a:gd name="connsiteX22" fmla="*/ 0 w 5322094"/>
                <a:gd name="connsiteY22" fmla="*/ 461963 h 571500"/>
                <a:gd name="connsiteX0" fmla="*/ 5322094 w 5322094"/>
                <a:gd name="connsiteY0" fmla="*/ 0 h 571500"/>
                <a:gd name="connsiteX1" fmla="*/ 5138737 w 5322094"/>
                <a:gd name="connsiteY1" fmla="*/ 9525 h 571500"/>
                <a:gd name="connsiteX2" fmla="*/ 4976812 w 5322094"/>
                <a:gd name="connsiteY2" fmla="*/ 33337 h 571500"/>
                <a:gd name="connsiteX3" fmla="*/ 4843462 w 5322094"/>
                <a:gd name="connsiteY3" fmla="*/ 42862 h 571500"/>
                <a:gd name="connsiteX4" fmla="*/ 4622006 w 5322094"/>
                <a:gd name="connsiteY4" fmla="*/ 52387 h 571500"/>
                <a:gd name="connsiteX5" fmla="*/ 4400550 w 5322094"/>
                <a:gd name="connsiteY5" fmla="*/ 76200 h 571500"/>
                <a:gd name="connsiteX6" fmla="*/ 4086225 w 5322094"/>
                <a:gd name="connsiteY6" fmla="*/ 107156 h 571500"/>
                <a:gd name="connsiteX7" fmla="*/ 3776662 w 5322094"/>
                <a:gd name="connsiteY7" fmla="*/ 130969 h 571500"/>
                <a:gd name="connsiteX8" fmla="*/ 3555206 w 5322094"/>
                <a:gd name="connsiteY8" fmla="*/ 147637 h 571500"/>
                <a:gd name="connsiteX9" fmla="*/ 3319462 w 5322094"/>
                <a:gd name="connsiteY9" fmla="*/ 171450 h 571500"/>
                <a:gd name="connsiteX10" fmla="*/ 3024187 w 5322094"/>
                <a:gd name="connsiteY10" fmla="*/ 200025 h 571500"/>
                <a:gd name="connsiteX11" fmla="*/ 2831306 w 5322094"/>
                <a:gd name="connsiteY11" fmla="*/ 207169 h 571500"/>
                <a:gd name="connsiteX12" fmla="*/ 2662237 w 5322094"/>
                <a:gd name="connsiteY12" fmla="*/ 211931 h 571500"/>
                <a:gd name="connsiteX13" fmla="*/ 2507456 w 5322094"/>
                <a:gd name="connsiteY13" fmla="*/ 221456 h 571500"/>
                <a:gd name="connsiteX14" fmla="*/ 2164556 w 5322094"/>
                <a:gd name="connsiteY14" fmla="*/ 223837 h 571500"/>
                <a:gd name="connsiteX15" fmla="*/ 2057400 w 5322094"/>
                <a:gd name="connsiteY15" fmla="*/ 238125 h 571500"/>
                <a:gd name="connsiteX16" fmla="*/ 1938337 w 5322094"/>
                <a:gd name="connsiteY16" fmla="*/ 266700 h 571500"/>
                <a:gd name="connsiteX17" fmla="*/ 1795462 w 5322094"/>
                <a:gd name="connsiteY17" fmla="*/ 328612 h 571500"/>
                <a:gd name="connsiteX18" fmla="*/ 1628775 w 5322094"/>
                <a:gd name="connsiteY18" fmla="*/ 395287 h 571500"/>
                <a:gd name="connsiteX19" fmla="*/ 1519237 w 5322094"/>
                <a:gd name="connsiteY19" fmla="*/ 452437 h 571500"/>
                <a:gd name="connsiteX20" fmla="*/ 1297781 w 5322094"/>
                <a:gd name="connsiteY20" fmla="*/ 552450 h 571500"/>
                <a:gd name="connsiteX21" fmla="*/ 1150144 w 5322094"/>
                <a:gd name="connsiteY21" fmla="*/ 571500 h 571500"/>
                <a:gd name="connsiteX22" fmla="*/ 242887 w 5322094"/>
                <a:gd name="connsiteY22" fmla="*/ 495300 h 571500"/>
                <a:gd name="connsiteX23" fmla="*/ 0 w 5322094"/>
                <a:gd name="connsiteY23" fmla="*/ 461963 h 571500"/>
                <a:gd name="connsiteX0" fmla="*/ 5322094 w 5322094"/>
                <a:gd name="connsiteY0" fmla="*/ 0 h 571500"/>
                <a:gd name="connsiteX1" fmla="*/ 5138737 w 5322094"/>
                <a:gd name="connsiteY1" fmla="*/ 9525 h 571500"/>
                <a:gd name="connsiteX2" fmla="*/ 4976812 w 5322094"/>
                <a:gd name="connsiteY2" fmla="*/ 33337 h 571500"/>
                <a:gd name="connsiteX3" fmla="*/ 4843462 w 5322094"/>
                <a:gd name="connsiteY3" fmla="*/ 42862 h 571500"/>
                <a:gd name="connsiteX4" fmla="*/ 4622006 w 5322094"/>
                <a:gd name="connsiteY4" fmla="*/ 52387 h 571500"/>
                <a:gd name="connsiteX5" fmla="*/ 4400550 w 5322094"/>
                <a:gd name="connsiteY5" fmla="*/ 76200 h 571500"/>
                <a:gd name="connsiteX6" fmla="*/ 4086225 w 5322094"/>
                <a:gd name="connsiteY6" fmla="*/ 107156 h 571500"/>
                <a:gd name="connsiteX7" fmla="*/ 3776662 w 5322094"/>
                <a:gd name="connsiteY7" fmla="*/ 130969 h 571500"/>
                <a:gd name="connsiteX8" fmla="*/ 3555206 w 5322094"/>
                <a:gd name="connsiteY8" fmla="*/ 147637 h 571500"/>
                <a:gd name="connsiteX9" fmla="*/ 3319462 w 5322094"/>
                <a:gd name="connsiteY9" fmla="*/ 171450 h 571500"/>
                <a:gd name="connsiteX10" fmla="*/ 3024187 w 5322094"/>
                <a:gd name="connsiteY10" fmla="*/ 200025 h 571500"/>
                <a:gd name="connsiteX11" fmla="*/ 2831306 w 5322094"/>
                <a:gd name="connsiteY11" fmla="*/ 207169 h 571500"/>
                <a:gd name="connsiteX12" fmla="*/ 2662237 w 5322094"/>
                <a:gd name="connsiteY12" fmla="*/ 211931 h 571500"/>
                <a:gd name="connsiteX13" fmla="*/ 2507456 w 5322094"/>
                <a:gd name="connsiteY13" fmla="*/ 221456 h 571500"/>
                <a:gd name="connsiteX14" fmla="*/ 2164556 w 5322094"/>
                <a:gd name="connsiteY14" fmla="*/ 223837 h 571500"/>
                <a:gd name="connsiteX15" fmla="*/ 2057400 w 5322094"/>
                <a:gd name="connsiteY15" fmla="*/ 238125 h 571500"/>
                <a:gd name="connsiteX16" fmla="*/ 1938337 w 5322094"/>
                <a:gd name="connsiteY16" fmla="*/ 266700 h 571500"/>
                <a:gd name="connsiteX17" fmla="*/ 1795462 w 5322094"/>
                <a:gd name="connsiteY17" fmla="*/ 328612 h 571500"/>
                <a:gd name="connsiteX18" fmla="*/ 1628775 w 5322094"/>
                <a:gd name="connsiteY18" fmla="*/ 395287 h 571500"/>
                <a:gd name="connsiteX19" fmla="*/ 1519237 w 5322094"/>
                <a:gd name="connsiteY19" fmla="*/ 452437 h 571500"/>
                <a:gd name="connsiteX20" fmla="*/ 1297781 w 5322094"/>
                <a:gd name="connsiteY20" fmla="*/ 552450 h 571500"/>
                <a:gd name="connsiteX21" fmla="*/ 1150144 w 5322094"/>
                <a:gd name="connsiteY21" fmla="*/ 571500 h 571500"/>
                <a:gd name="connsiteX22" fmla="*/ 671512 w 5322094"/>
                <a:gd name="connsiteY22" fmla="*/ 540544 h 571500"/>
                <a:gd name="connsiteX23" fmla="*/ 242887 w 5322094"/>
                <a:gd name="connsiteY23" fmla="*/ 495300 h 571500"/>
                <a:gd name="connsiteX24" fmla="*/ 0 w 5322094"/>
                <a:gd name="connsiteY24" fmla="*/ 461963 h 571500"/>
                <a:gd name="connsiteX0" fmla="*/ 5322094 w 5322094"/>
                <a:gd name="connsiteY0" fmla="*/ 0 h 574187"/>
                <a:gd name="connsiteX1" fmla="*/ 5138737 w 5322094"/>
                <a:gd name="connsiteY1" fmla="*/ 9525 h 574187"/>
                <a:gd name="connsiteX2" fmla="*/ 4976812 w 5322094"/>
                <a:gd name="connsiteY2" fmla="*/ 33337 h 574187"/>
                <a:gd name="connsiteX3" fmla="*/ 4843462 w 5322094"/>
                <a:gd name="connsiteY3" fmla="*/ 42862 h 574187"/>
                <a:gd name="connsiteX4" fmla="*/ 4622006 w 5322094"/>
                <a:gd name="connsiteY4" fmla="*/ 52387 h 574187"/>
                <a:gd name="connsiteX5" fmla="*/ 4400550 w 5322094"/>
                <a:gd name="connsiteY5" fmla="*/ 76200 h 574187"/>
                <a:gd name="connsiteX6" fmla="*/ 4086225 w 5322094"/>
                <a:gd name="connsiteY6" fmla="*/ 107156 h 574187"/>
                <a:gd name="connsiteX7" fmla="*/ 3776662 w 5322094"/>
                <a:gd name="connsiteY7" fmla="*/ 130969 h 574187"/>
                <a:gd name="connsiteX8" fmla="*/ 3555206 w 5322094"/>
                <a:gd name="connsiteY8" fmla="*/ 147637 h 574187"/>
                <a:gd name="connsiteX9" fmla="*/ 3319462 w 5322094"/>
                <a:gd name="connsiteY9" fmla="*/ 171450 h 574187"/>
                <a:gd name="connsiteX10" fmla="*/ 3024187 w 5322094"/>
                <a:gd name="connsiteY10" fmla="*/ 200025 h 574187"/>
                <a:gd name="connsiteX11" fmla="*/ 2831306 w 5322094"/>
                <a:gd name="connsiteY11" fmla="*/ 207169 h 574187"/>
                <a:gd name="connsiteX12" fmla="*/ 2662237 w 5322094"/>
                <a:gd name="connsiteY12" fmla="*/ 211931 h 574187"/>
                <a:gd name="connsiteX13" fmla="*/ 2507456 w 5322094"/>
                <a:gd name="connsiteY13" fmla="*/ 221456 h 574187"/>
                <a:gd name="connsiteX14" fmla="*/ 2164556 w 5322094"/>
                <a:gd name="connsiteY14" fmla="*/ 223837 h 574187"/>
                <a:gd name="connsiteX15" fmla="*/ 2057400 w 5322094"/>
                <a:gd name="connsiteY15" fmla="*/ 238125 h 574187"/>
                <a:gd name="connsiteX16" fmla="*/ 1938337 w 5322094"/>
                <a:gd name="connsiteY16" fmla="*/ 266700 h 574187"/>
                <a:gd name="connsiteX17" fmla="*/ 1795462 w 5322094"/>
                <a:gd name="connsiteY17" fmla="*/ 328612 h 574187"/>
                <a:gd name="connsiteX18" fmla="*/ 1628775 w 5322094"/>
                <a:gd name="connsiteY18" fmla="*/ 395287 h 574187"/>
                <a:gd name="connsiteX19" fmla="*/ 1519237 w 5322094"/>
                <a:gd name="connsiteY19" fmla="*/ 452437 h 574187"/>
                <a:gd name="connsiteX20" fmla="*/ 1297781 w 5322094"/>
                <a:gd name="connsiteY20" fmla="*/ 552450 h 574187"/>
                <a:gd name="connsiteX21" fmla="*/ 1150144 w 5322094"/>
                <a:gd name="connsiteY21" fmla="*/ 571500 h 574187"/>
                <a:gd name="connsiteX22" fmla="*/ 971550 w 5322094"/>
                <a:gd name="connsiteY22" fmla="*/ 571500 h 574187"/>
                <a:gd name="connsiteX23" fmla="*/ 671512 w 5322094"/>
                <a:gd name="connsiteY23" fmla="*/ 540544 h 574187"/>
                <a:gd name="connsiteX24" fmla="*/ 242887 w 5322094"/>
                <a:gd name="connsiteY24" fmla="*/ 495300 h 574187"/>
                <a:gd name="connsiteX25" fmla="*/ 0 w 5322094"/>
                <a:gd name="connsiteY25" fmla="*/ 461963 h 574187"/>
                <a:gd name="connsiteX0" fmla="*/ 5329238 w 5329238"/>
                <a:gd name="connsiteY0" fmla="*/ 0 h 576568"/>
                <a:gd name="connsiteX1" fmla="*/ 5138737 w 5329238"/>
                <a:gd name="connsiteY1" fmla="*/ 11906 h 576568"/>
                <a:gd name="connsiteX2" fmla="*/ 4976812 w 5329238"/>
                <a:gd name="connsiteY2" fmla="*/ 35718 h 576568"/>
                <a:gd name="connsiteX3" fmla="*/ 4843462 w 5329238"/>
                <a:gd name="connsiteY3" fmla="*/ 45243 h 576568"/>
                <a:gd name="connsiteX4" fmla="*/ 4622006 w 5329238"/>
                <a:gd name="connsiteY4" fmla="*/ 54768 h 576568"/>
                <a:gd name="connsiteX5" fmla="*/ 4400550 w 5329238"/>
                <a:gd name="connsiteY5" fmla="*/ 78581 h 576568"/>
                <a:gd name="connsiteX6" fmla="*/ 4086225 w 5329238"/>
                <a:gd name="connsiteY6" fmla="*/ 109537 h 576568"/>
                <a:gd name="connsiteX7" fmla="*/ 3776662 w 5329238"/>
                <a:gd name="connsiteY7" fmla="*/ 133350 h 576568"/>
                <a:gd name="connsiteX8" fmla="*/ 3555206 w 5329238"/>
                <a:gd name="connsiteY8" fmla="*/ 150018 h 576568"/>
                <a:gd name="connsiteX9" fmla="*/ 3319462 w 5329238"/>
                <a:gd name="connsiteY9" fmla="*/ 173831 h 576568"/>
                <a:gd name="connsiteX10" fmla="*/ 3024187 w 5329238"/>
                <a:gd name="connsiteY10" fmla="*/ 202406 h 576568"/>
                <a:gd name="connsiteX11" fmla="*/ 2831306 w 5329238"/>
                <a:gd name="connsiteY11" fmla="*/ 209550 h 576568"/>
                <a:gd name="connsiteX12" fmla="*/ 2662237 w 5329238"/>
                <a:gd name="connsiteY12" fmla="*/ 214312 h 576568"/>
                <a:gd name="connsiteX13" fmla="*/ 2507456 w 5329238"/>
                <a:gd name="connsiteY13" fmla="*/ 223837 h 576568"/>
                <a:gd name="connsiteX14" fmla="*/ 2164556 w 5329238"/>
                <a:gd name="connsiteY14" fmla="*/ 226218 h 576568"/>
                <a:gd name="connsiteX15" fmla="*/ 2057400 w 5329238"/>
                <a:gd name="connsiteY15" fmla="*/ 240506 h 576568"/>
                <a:gd name="connsiteX16" fmla="*/ 1938337 w 5329238"/>
                <a:gd name="connsiteY16" fmla="*/ 269081 h 576568"/>
                <a:gd name="connsiteX17" fmla="*/ 1795462 w 5329238"/>
                <a:gd name="connsiteY17" fmla="*/ 330993 h 576568"/>
                <a:gd name="connsiteX18" fmla="*/ 1628775 w 5329238"/>
                <a:gd name="connsiteY18" fmla="*/ 397668 h 576568"/>
                <a:gd name="connsiteX19" fmla="*/ 1519237 w 5329238"/>
                <a:gd name="connsiteY19" fmla="*/ 454818 h 576568"/>
                <a:gd name="connsiteX20" fmla="*/ 1297781 w 5329238"/>
                <a:gd name="connsiteY20" fmla="*/ 554831 h 576568"/>
                <a:gd name="connsiteX21" fmla="*/ 1150144 w 5329238"/>
                <a:gd name="connsiteY21" fmla="*/ 573881 h 576568"/>
                <a:gd name="connsiteX22" fmla="*/ 971550 w 5329238"/>
                <a:gd name="connsiteY22" fmla="*/ 573881 h 576568"/>
                <a:gd name="connsiteX23" fmla="*/ 671512 w 5329238"/>
                <a:gd name="connsiteY23" fmla="*/ 542925 h 576568"/>
                <a:gd name="connsiteX24" fmla="*/ 242887 w 5329238"/>
                <a:gd name="connsiteY24" fmla="*/ 497681 h 576568"/>
                <a:gd name="connsiteX25" fmla="*/ 0 w 5329238"/>
                <a:gd name="connsiteY25" fmla="*/ 464344 h 576568"/>
                <a:gd name="connsiteX0" fmla="*/ 5329238 w 5329238"/>
                <a:gd name="connsiteY0" fmla="*/ 7577 h 584145"/>
                <a:gd name="connsiteX1" fmla="*/ 5138737 w 5329238"/>
                <a:gd name="connsiteY1" fmla="*/ 19483 h 584145"/>
                <a:gd name="connsiteX2" fmla="*/ 4976812 w 5329238"/>
                <a:gd name="connsiteY2" fmla="*/ 43295 h 584145"/>
                <a:gd name="connsiteX3" fmla="*/ 4843462 w 5329238"/>
                <a:gd name="connsiteY3" fmla="*/ 52820 h 584145"/>
                <a:gd name="connsiteX4" fmla="*/ 4653179 w 5329238"/>
                <a:gd name="connsiteY4" fmla="*/ 0 h 584145"/>
                <a:gd name="connsiteX5" fmla="*/ 4400550 w 5329238"/>
                <a:gd name="connsiteY5" fmla="*/ 86158 h 584145"/>
                <a:gd name="connsiteX6" fmla="*/ 4086225 w 5329238"/>
                <a:gd name="connsiteY6" fmla="*/ 117114 h 584145"/>
                <a:gd name="connsiteX7" fmla="*/ 3776662 w 5329238"/>
                <a:gd name="connsiteY7" fmla="*/ 140927 h 584145"/>
                <a:gd name="connsiteX8" fmla="*/ 3555206 w 5329238"/>
                <a:gd name="connsiteY8" fmla="*/ 157595 h 584145"/>
                <a:gd name="connsiteX9" fmla="*/ 3319462 w 5329238"/>
                <a:gd name="connsiteY9" fmla="*/ 181408 h 584145"/>
                <a:gd name="connsiteX10" fmla="*/ 3024187 w 5329238"/>
                <a:gd name="connsiteY10" fmla="*/ 209983 h 584145"/>
                <a:gd name="connsiteX11" fmla="*/ 2831306 w 5329238"/>
                <a:gd name="connsiteY11" fmla="*/ 217127 h 584145"/>
                <a:gd name="connsiteX12" fmla="*/ 2662237 w 5329238"/>
                <a:gd name="connsiteY12" fmla="*/ 221889 h 584145"/>
                <a:gd name="connsiteX13" fmla="*/ 2507456 w 5329238"/>
                <a:gd name="connsiteY13" fmla="*/ 231414 h 584145"/>
                <a:gd name="connsiteX14" fmla="*/ 2164556 w 5329238"/>
                <a:gd name="connsiteY14" fmla="*/ 233795 h 584145"/>
                <a:gd name="connsiteX15" fmla="*/ 2057400 w 5329238"/>
                <a:gd name="connsiteY15" fmla="*/ 248083 h 584145"/>
                <a:gd name="connsiteX16" fmla="*/ 1938337 w 5329238"/>
                <a:gd name="connsiteY16" fmla="*/ 276658 h 584145"/>
                <a:gd name="connsiteX17" fmla="*/ 1795462 w 5329238"/>
                <a:gd name="connsiteY17" fmla="*/ 338570 h 584145"/>
                <a:gd name="connsiteX18" fmla="*/ 1628775 w 5329238"/>
                <a:gd name="connsiteY18" fmla="*/ 405245 h 584145"/>
                <a:gd name="connsiteX19" fmla="*/ 1519237 w 5329238"/>
                <a:gd name="connsiteY19" fmla="*/ 462395 h 584145"/>
                <a:gd name="connsiteX20" fmla="*/ 1297781 w 5329238"/>
                <a:gd name="connsiteY20" fmla="*/ 562408 h 584145"/>
                <a:gd name="connsiteX21" fmla="*/ 1150144 w 5329238"/>
                <a:gd name="connsiteY21" fmla="*/ 581458 h 584145"/>
                <a:gd name="connsiteX22" fmla="*/ 971550 w 5329238"/>
                <a:gd name="connsiteY22" fmla="*/ 581458 h 584145"/>
                <a:gd name="connsiteX23" fmla="*/ 671512 w 5329238"/>
                <a:gd name="connsiteY23" fmla="*/ 550502 h 584145"/>
                <a:gd name="connsiteX24" fmla="*/ 242887 w 5329238"/>
                <a:gd name="connsiteY24" fmla="*/ 505258 h 584145"/>
                <a:gd name="connsiteX25" fmla="*/ 0 w 5329238"/>
                <a:gd name="connsiteY25" fmla="*/ 471921 h 584145"/>
                <a:gd name="connsiteX0" fmla="*/ 5329238 w 5329238"/>
                <a:gd name="connsiteY0" fmla="*/ 7577 h 584145"/>
                <a:gd name="connsiteX1" fmla="*/ 5138737 w 5329238"/>
                <a:gd name="connsiteY1" fmla="*/ 19483 h 584145"/>
                <a:gd name="connsiteX2" fmla="*/ 4976812 w 5329238"/>
                <a:gd name="connsiteY2" fmla="*/ 43295 h 584145"/>
                <a:gd name="connsiteX3" fmla="*/ 4843462 w 5329238"/>
                <a:gd name="connsiteY3" fmla="*/ 52820 h 584145"/>
                <a:gd name="connsiteX4" fmla="*/ 4653179 w 5329238"/>
                <a:gd name="connsiteY4" fmla="*/ 0 h 584145"/>
                <a:gd name="connsiteX5" fmla="*/ 4369377 w 5329238"/>
                <a:gd name="connsiteY5" fmla="*/ 65376 h 584145"/>
                <a:gd name="connsiteX6" fmla="*/ 4086225 w 5329238"/>
                <a:gd name="connsiteY6" fmla="*/ 117114 h 584145"/>
                <a:gd name="connsiteX7" fmla="*/ 3776662 w 5329238"/>
                <a:gd name="connsiteY7" fmla="*/ 140927 h 584145"/>
                <a:gd name="connsiteX8" fmla="*/ 3555206 w 5329238"/>
                <a:gd name="connsiteY8" fmla="*/ 157595 h 584145"/>
                <a:gd name="connsiteX9" fmla="*/ 3319462 w 5329238"/>
                <a:gd name="connsiteY9" fmla="*/ 181408 h 584145"/>
                <a:gd name="connsiteX10" fmla="*/ 3024187 w 5329238"/>
                <a:gd name="connsiteY10" fmla="*/ 209983 h 584145"/>
                <a:gd name="connsiteX11" fmla="*/ 2831306 w 5329238"/>
                <a:gd name="connsiteY11" fmla="*/ 217127 h 584145"/>
                <a:gd name="connsiteX12" fmla="*/ 2662237 w 5329238"/>
                <a:gd name="connsiteY12" fmla="*/ 221889 h 584145"/>
                <a:gd name="connsiteX13" fmla="*/ 2507456 w 5329238"/>
                <a:gd name="connsiteY13" fmla="*/ 231414 h 584145"/>
                <a:gd name="connsiteX14" fmla="*/ 2164556 w 5329238"/>
                <a:gd name="connsiteY14" fmla="*/ 233795 h 584145"/>
                <a:gd name="connsiteX15" fmla="*/ 2057400 w 5329238"/>
                <a:gd name="connsiteY15" fmla="*/ 248083 h 584145"/>
                <a:gd name="connsiteX16" fmla="*/ 1938337 w 5329238"/>
                <a:gd name="connsiteY16" fmla="*/ 276658 h 584145"/>
                <a:gd name="connsiteX17" fmla="*/ 1795462 w 5329238"/>
                <a:gd name="connsiteY17" fmla="*/ 338570 h 584145"/>
                <a:gd name="connsiteX18" fmla="*/ 1628775 w 5329238"/>
                <a:gd name="connsiteY18" fmla="*/ 405245 h 584145"/>
                <a:gd name="connsiteX19" fmla="*/ 1519237 w 5329238"/>
                <a:gd name="connsiteY19" fmla="*/ 462395 h 584145"/>
                <a:gd name="connsiteX20" fmla="*/ 1297781 w 5329238"/>
                <a:gd name="connsiteY20" fmla="*/ 562408 h 584145"/>
                <a:gd name="connsiteX21" fmla="*/ 1150144 w 5329238"/>
                <a:gd name="connsiteY21" fmla="*/ 581458 h 584145"/>
                <a:gd name="connsiteX22" fmla="*/ 971550 w 5329238"/>
                <a:gd name="connsiteY22" fmla="*/ 581458 h 584145"/>
                <a:gd name="connsiteX23" fmla="*/ 671512 w 5329238"/>
                <a:gd name="connsiteY23" fmla="*/ 550502 h 584145"/>
                <a:gd name="connsiteX24" fmla="*/ 242887 w 5329238"/>
                <a:gd name="connsiteY24" fmla="*/ 505258 h 584145"/>
                <a:gd name="connsiteX25" fmla="*/ 0 w 5329238"/>
                <a:gd name="connsiteY25" fmla="*/ 471921 h 584145"/>
                <a:gd name="connsiteX0" fmla="*/ 5329238 w 5329238"/>
                <a:gd name="connsiteY0" fmla="*/ 37884 h 614452"/>
                <a:gd name="connsiteX1" fmla="*/ 5138737 w 5329238"/>
                <a:gd name="connsiteY1" fmla="*/ 49790 h 614452"/>
                <a:gd name="connsiteX2" fmla="*/ 4976812 w 5329238"/>
                <a:gd name="connsiteY2" fmla="*/ 73602 h 614452"/>
                <a:gd name="connsiteX3" fmla="*/ 4853853 w 5329238"/>
                <a:gd name="connsiteY3" fmla="*/ 0 h 614452"/>
                <a:gd name="connsiteX4" fmla="*/ 4653179 w 5329238"/>
                <a:gd name="connsiteY4" fmla="*/ 30307 h 614452"/>
                <a:gd name="connsiteX5" fmla="*/ 4369377 w 5329238"/>
                <a:gd name="connsiteY5" fmla="*/ 95683 h 614452"/>
                <a:gd name="connsiteX6" fmla="*/ 4086225 w 5329238"/>
                <a:gd name="connsiteY6" fmla="*/ 147421 h 614452"/>
                <a:gd name="connsiteX7" fmla="*/ 3776662 w 5329238"/>
                <a:gd name="connsiteY7" fmla="*/ 171234 h 614452"/>
                <a:gd name="connsiteX8" fmla="*/ 3555206 w 5329238"/>
                <a:gd name="connsiteY8" fmla="*/ 187902 h 614452"/>
                <a:gd name="connsiteX9" fmla="*/ 3319462 w 5329238"/>
                <a:gd name="connsiteY9" fmla="*/ 211715 h 614452"/>
                <a:gd name="connsiteX10" fmla="*/ 3024187 w 5329238"/>
                <a:gd name="connsiteY10" fmla="*/ 240290 h 614452"/>
                <a:gd name="connsiteX11" fmla="*/ 2831306 w 5329238"/>
                <a:gd name="connsiteY11" fmla="*/ 247434 h 614452"/>
                <a:gd name="connsiteX12" fmla="*/ 2662237 w 5329238"/>
                <a:gd name="connsiteY12" fmla="*/ 252196 h 614452"/>
                <a:gd name="connsiteX13" fmla="*/ 2507456 w 5329238"/>
                <a:gd name="connsiteY13" fmla="*/ 261721 h 614452"/>
                <a:gd name="connsiteX14" fmla="*/ 2164556 w 5329238"/>
                <a:gd name="connsiteY14" fmla="*/ 264102 h 614452"/>
                <a:gd name="connsiteX15" fmla="*/ 2057400 w 5329238"/>
                <a:gd name="connsiteY15" fmla="*/ 278390 h 614452"/>
                <a:gd name="connsiteX16" fmla="*/ 1938337 w 5329238"/>
                <a:gd name="connsiteY16" fmla="*/ 306965 h 614452"/>
                <a:gd name="connsiteX17" fmla="*/ 1795462 w 5329238"/>
                <a:gd name="connsiteY17" fmla="*/ 368877 h 614452"/>
                <a:gd name="connsiteX18" fmla="*/ 1628775 w 5329238"/>
                <a:gd name="connsiteY18" fmla="*/ 435552 h 614452"/>
                <a:gd name="connsiteX19" fmla="*/ 1519237 w 5329238"/>
                <a:gd name="connsiteY19" fmla="*/ 492702 h 614452"/>
                <a:gd name="connsiteX20" fmla="*/ 1297781 w 5329238"/>
                <a:gd name="connsiteY20" fmla="*/ 592715 h 614452"/>
                <a:gd name="connsiteX21" fmla="*/ 1150144 w 5329238"/>
                <a:gd name="connsiteY21" fmla="*/ 611765 h 614452"/>
                <a:gd name="connsiteX22" fmla="*/ 971550 w 5329238"/>
                <a:gd name="connsiteY22" fmla="*/ 611765 h 614452"/>
                <a:gd name="connsiteX23" fmla="*/ 671512 w 5329238"/>
                <a:gd name="connsiteY23" fmla="*/ 580809 h 614452"/>
                <a:gd name="connsiteX24" fmla="*/ 242887 w 5329238"/>
                <a:gd name="connsiteY24" fmla="*/ 535565 h 614452"/>
                <a:gd name="connsiteX25" fmla="*/ 0 w 5329238"/>
                <a:gd name="connsiteY25" fmla="*/ 502228 h 614452"/>
                <a:gd name="connsiteX0" fmla="*/ 5329238 w 5329238"/>
                <a:gd name="connsiteY0" fmla="*/ 57800 h 634368"/>
                <a:gd name="connsiteX1" fmla="*/ 5138737 w 5329238"/>
                <a:gd name="connsiteY1" fmla="*/ 69706 h 634368"/>
                <a:gd name="connsiteX2" fmla="*/ 4997593 w 5329238"/>
                <a:gd name="connsiteY2" fmla="*/ 0 h 634368"/>
                <a:gd name="connsiteX3" fmla="*/ 4853853 w 5329238"/>
                <a:gd name="connsiteY3" fmla="*/ 19916 h 634368"/>
                <a:gd name="connsiteX4" fmla="*/ 4653179 w 5329238"/>
                <a:gd name="connsiteY4" fmla="*/ 50223 h 634368"/>
                <a:gd name="connsiteX5" fmla="*/ 4369377 w 5329238"/>
                <a:gd name="connsiteY5" fmla="*/ 115599 h 634368"/>
                <a:gd name="connsiteX6" fmla="*/ 4086225 w 5329238"/>
                <a:gd name="connsiteY6" fmla="*/ 167337 h 634368"/>
                <a:gd name="connsiteX7" fmla="*/ 3776662 w 5329238"/>
                <a:gd name="connsiteY7" fmla="*/ 191150 h 634368"/>
                <a:gd name="connsiteX8" fmla="*/ 3555206 w 5329238"/>
                <a:gd name="connsiteY8" fmla="*/ 207818 h 634368"/>
                <a:gd name="connsiteX9" fmla="*/ 3319462 w 5329238"/>
                <a:gd name="connsiteY9" fmla="*/ 231631 h 634368"/>
                <a:gd name="connsiteX10" fmla="*/ 3024187 w 5329238"/>
                <a:gd name="connsiteY10" fmla="*/ 260206 h 634368"/>
                <a:gd name="connsiteX11" fmla="*/ 2831306 w 5329238"/>
                <a:gd name="connsiteY11" fmla="*/ 267350 h 634368"/>
                <a:gd name="connsiteX12" fmla="*/ 2662237 w 5329238"/>
                <a:gd name="connsiteY12" fmla="*/ 272112 h 634368"/>
                <a:gd name="connsiteX13" fmla="*/ 2507456 w 5329238"/>
                <a:gd name="connsiteY13" fmla="*/ 281637 h 634368"/>
                <a:gd name="connsiteX14" fmla="*/ 2164556 w 5329238"/>
                <a:gd name="connsiteY14" fmla="*/ 284018 h 634368"/>
                <a:gd name="connsiteX15" fmla="*/ 2057400 w 5329238"/>
                <a:gd name="connsiteY15" fmla="*/ 298306 h 634368"/>
                <a:gd name="connsiteX16" fmla="*/ 1938337 w 5329238"/>
                <a:gd name="connsiteY16" fmla="*/ 326881 h 634368"/>
                <a:gd name="connsiteX17" fmla="*/ 1795462 w 5329238"/>
                <a:gd name="connsiteY17" fmla="*/ 388793 h 634368"/>
                <a:gd name="connsiteX18" fmla="*/ 1628775 w 5329238"/>
                <a:gd name="connsiteY18" fmla="*/ 455468 h 634368"/>
                <a:gd name="connsiteX19" fmla="*/ 1519237 w 5329238"/>
                <a:gd name="connsiteY19" fmla="*/ 512618 h 634368"/>
                <a:gd name="connsiteX20" fmla="*/ 1297781 w 5329238"/>
                <a:gd name="connsiteY20" fmla="*/ 612631 h 634368"/>
                <a:gd name="connsiteX21" fmla="*/ 1150144 w 5329238"/>
                <a:gd name="connsiteY21" fmla="*/ 631681 h 634368"/>
                <a:gd name="connsiteX22" fmla="*/ 971550 w 5329238"/>
                <a:gd name="connsiteY22" fmla="*/ 631681 h 634368"/>
                <a:gd name="connsiteX23" fmla="*/ 671512 w 5329238"/>
                <a:gd name="connsiteY23" fmla="*/ 600725 h 634368"/>
                <a:gd name="connsiteX24" fmla="*/ 242887 w 5329238"/>
                <a:gd name="connsiteY24" fmla="*/ 555481 h 634368"/>
                <a:gd name="connsiteX25" fmla="*/ 0 w 5329238"/>
                <a:gd name="connsiteY25" fmla="*/ 522144 h 634368"/>
                <a:gd name="connsiteX0" fmla="*/ 5329238 w 5329238"/>
                <a:gd name="connsiteY0" fmla="*/ 102394 h 678962"/>
                <a:gd name="connsiteX1" fmla="*/ 5159519 w 5329238"/>
                <a:gd name="connsiteY1" fmla="*/ 0 h 678962"/>
                <a:gd name="connsiteX2" fmla="*/ 4997593 w 5329238"/>
                <a:gd name="connsiteY2" fmla="*/ 44594 h 678962"/>
                <a:gd name="connsiteX3" fmla="*/ 4853853 w 5329238"/>
                <a:gd name="connsiteY3" fmla="*/ 64510 h 678962"/>
                <a:gd name="connsiteX4" fmla="*/ 4653179 w 5329238"/>
                <a:gd name="connsiteY4" fmla="*/ 94817 h 678962"/>
                <a:gd name="connsiteX5" fmla="*/ 4369377 w 5329238"/>
                <a:gd name="connsiteY5" fmla="*/ 160193 h 678962"/>
                <a:gd name="connsiteX6" fmla="*/ 4086225 w 5329238"/>
                <a:gd name="connsiteY6" fmla="*/ 211931 h 678962"/>
                <a:gd name="connsiteX7" fmla="*/ 3776662 w 5329238"/>
                <a:gd name="connsiteY7" fmla="*/ 235744 h 678962"/>
                <a:gd name="connsiteX8" fmla="*/ 3555206 w 5329238"/>
                <a:gd name="connsiteY8" fmla="*/ 252412 h 678962"/>
                <a:gd name="connsiteX9" fmla="*/ 3319462 w 5329238"/>
                <a:gd name="connsiteY9" fmla="*/ 276225 h 678962"/>
                <a:gd name="connsiteX10" fmla="*/ 3024187 w 5329238"/>
                <a:gd name="connsiteY10" fmla="*/ 304800 h 678962"/>
                <a:gd name="connsiteX11" fmla="*/ 2831306 w 5329238"/>
                <a:gd name="connsiteY11" fmla="*/ 311944 h 678962"/>
                <a:gd name="connsiteX12" fmla="*/ 2662237 w 5329238"/>
                <a:gd name="connsiteY12" fmla="*/ 316706 h 678962"/>
                <a:gd name="connsiteX13" fmla="*/ 2507456 w 5329238"/>
                <a:gd name="connsiteY13" fmla="*/ 326231 h 678962"/>
                <a:gd name="connsiteX14" fmla="*/ 2164556 w 5329238"/>
                <a:gd name="connsiteY14" fmla="*/ 328612 h 678962"/>
                <a:gd name="connsiteX15" fmla="*/ 2057400 w 5329238"/>
                <a:gd name="connsiteY15" fmla="*/ 342900 h 678962"/>
                <a:gd name="connsiteX16" fmla="*/ 1938337 w 5329238"/>
                <a:gd name="connsiteY16" fmla="*/ 371475 h 678962"/>
                <a:gd name="connsiteX17" fmla="*/ 1795462 w 5329238"/>
                <a:gd name="connsiteY17" fmla="*/ 433387 h 678962"/>
                <a:gd name="connsiteX18" fmla="*/ 1628775 w 5329238"/>
                <a:gd name="connsiteY18" fmla="*/ 500062 h 678962"/>
                <a:gd name="connsiteX19" fmla="*/ 1519237 w 5329238"/>
                <a:gd name="connsiteY19" fmla="*/ 557212 h 678962"/>
                <a:gd name="connsiteX20" fmla="*/ 1297781 w 5329238"/>
                <a:gd name="connsiteY20" fmla="*/ 657225 h 678962"/>
                <a:gd name="connsiteX21" fmla="*/ 1150144 w 5329238"/>
                <a:gd name="connsiteY21" fmla="*/ 676275 h 678962"/>
                <a:gd name="connsiteX22" fmla="*/ 971550 w 5329238"/>
                <a:gd name="connsiteY22" fmla="*/ 676275 h 678962"/>
                <a:gd name="connsiteX23" fmla="*/ 671512 w 5329238"/>
                <a:gd name="connsiteY23" fmla="*/ 645319 h 678962"/>
                <a:gd name="connsiteX24" fmla="*/ 242887 w 5329238"/>
                <a:gd name="connsiteY24" fmla="*/ 600075 h 678962"/>
                <a:gd name="connsiteX25" fmla="*/ 0 w 5329238"/>
                <a:gd name="connsiteY25" fmla="*/ 566738 h 678962"/>
                <a:gd name="connsiteX0" fmla="*/ 5401974 w 5401974"/>
                <a:gd name="connsiteY0" fmla="*/ 19266 h 678962"/>
                <a:gd name="connsiteX1" fmla="*/ 5159519 w 5401974"/>
                <a:gd name="connsiteY1" fmla="*/ 0 h 678962"/>
                <a:gd name="connsiteX2" fmla="*/ 4997593 w 5401974"/>
                <a:gd name="connsiteY2" fmla="*/ 44594 h 678962"/>
                <a:gd name="connsiteX3" fmla="*/ 4853853 w 5401974"/>
                <a:gd name="connsiteY3" fmla="*/ 64510 h 678962"/>
                <a:gd name="connsiteX4" fmla="*/ 4653179 w 5401974"/>
                <a:gd name="connsiteY4" fmla="*/ 94817 h 678962"/>
                <a:gd name="connsiteX5" fmla="*/ 4369377 w 5401974"/>
                <a:gd name="connsiteY5" fmla="*/ 160193 h 678962"/>
                <a:gd name="connsiteX6" fmla="*/ 4086225 w 5401974"/>
                <a:gd name="connsiteY6" fmla="*/ 211931 h 678962"/>
                <a:gd name="connsiteX7" fmla="*/ 3776662 w 5401974"/>
                <a:gd name="connsiteY7" fmla="*/ 235744 h 678962"/>
                <a:gd name="connsiteX8" fmla="*/ 3555206 w 5401974"/>
                <a:gd name="connsiteY8" fmla="*/ 252412 h 678962"/>
                <a:gd name="connsiteX9" fmla="*/ 3319462 w 5401974"/>
                <a:gd name="connsiteY9" fmla="*/ 276225 h 678962"/>
                <a:gd name="connsiteX10" fmla="*/ 3024187 w 5401974"/>
                <a:gd name="connsiteY10" fmla="*/ 304800 h 678962"/>
                <a:gd name="connsiteX11" fmla="*/ 2831306 w 5401974"/>
                <a:gd name="connsiteY11" fmla="*/ 311944 h 678962"/>
                <a:gd name="connsiteX12" fmla="*/ 2662237 w 5401974"/>
                <a:gd name="connsiteY12" fmla="*/ 316706 h 678962"/>
                <a:gd name="connsiteX13" fmla="*/ 2507456 w 5401974"/>
                <a:gd name="connsiteY13" fmla="*/ 326231 h 678962"/>
                <a:gd name="connsiteX14" fmla="*/ 2164556 w 5401974"/>
                <a:gd name="connsiteY14" fmla="*/ 328612 h 678962"/>
                <a:gd name="connsiteX15" fmla="*/ 2057400 w 5401974"/>
                <a:gd name="connsiteY15" fmla="*/ 342900 h 678962"/>
                <a:gd name="connsiteX16" fmla="*/ 1938337 w 5401974"/>
                <a:gd name="connsiteY16" fmla="*/ 371475 h 678962"/>
                <a:gd name="connsiteX17" fmla="*/ 1795462 w 5401974"/>
                <a:gd name="connsiteY17" fmla="*/ 433387 h 678962"/>
                <a:gd name="connsiteX18" fmla="*/ 1628775 w 5401974"/>
                <a:gd name="connsiteY18" fmla="*/ 500062 h 678962"/>
                <a:gd name="connsiteX19" fmla="*/ 1519237 w 5401974"/>
                <a:gd name="connsiteY19" fmla="*/ 557212 h 678962"/>
                <a:gd name="connsiteX20" fmla="*/ 1297781 w 5401974"/>
                <a:gd name="connsiteY20" fmla="*/ 657225 h 678962"/>
                <a:gd name="connsiteX21" fmla="*/ 1150144 w 5401974"/>
                <a:gd name="connsiteY21" fmla="*/ 676275 h 678962"/>
                <a:gd name="connsiteX22" fmla="*/ 971550 w 5401974"/>
                <a:gd name="connsiteY22" fmla="*/ 676275 h 678962"/>
                <a:gd name="connsiteX23" fmla="*/ 671512 w 5401974"/>
                <a:gd name="connsiteY23" fmla="*/ 645319 h 678962"/>
                <a:gd name="connsiteX24" fmla="*/ 242887 w 5401974"/>
                <a:gd name="connsiteY24" fmla="*/ 600075 h 678962"/>
                <a:gd name="connsiteX25" fmla="*/ 0 w 5401974"/>
                <a:gd name="connsiteY25" fmla="*/ 566738 h 678962"/>
                <a:gd name="connsiteX0" fmla="*/ 5401974 w 5401974"/>
                <a:gd name="connsiteY0" fmla="*/ 0 h 659696"/>
                <a:gd name="connsiteX1" fmla="*/ 5190692 w 5401974"/>
                <a:gd name="connsiteY1" fmla="*/ 22298 h 659696"/>
                <a:gd name="connsiteX2" fmla="*/ 4997593 w 5401974"/>
                <a:gd name="connsiteY2" fmla="*/ 25328 h 659696"/>
                <a:gd name="connsiteX3" fmla="*/ 4853853 w 5401974"/>
                <a:gd name="connsiteY3" fmla="*/ 45244 h 659696"/>
                <a:gd name="connsiteX4" fmla="*/ 4653179 w 5401974"/>
                <a:gd name="connsiteY4" fmla="*/ 75551 h 659696"/>
                <a:gd name="connsiteX5" fmla="*/ 4369377 w 5401974"/>
                <a:gd name="connsiteY5" fmla="*/ 140927 h 659696"/>
                <a:gd name="connsiteX6" fmla="*/ 4086225 w 5401974"/>
                <a:gd name="connsiteY6" fmla="*/ 192665 h 659696"/>
                <a:gd name="connsiteX7" fmla="*/ 3776662 w 5401974"/>
                <a:gd name="connsiteY7" fmla="*/ 216478 h 659696"/>
                <a:gd name="connsiteX8" fmla="*/ 3555206 w 5401974"/>
                <a:gd name="connsiteY8" fmla="*/ 233146 h 659696"/>
                <a:gd name="connsiteX9" fmla="*/ 3319462 w 5401974"/>
                <a:gd name="connsiteY9" fmla="*/ 256959 h 659696"/>
                <a:gd name="connsiteX10" fmla="*/ 3024187 w 5401974"/>
                <a:gd name="connsiteY10" fmla="*/ 285534 h 659696"/>
                <a:gd name="connsiteX11" fmla="*/ 2831306 w 5401974"/>
                <a:gd name="connsiteY11" fmla="*/ 292678 h 659696"/>
                <a:gd name="connsiteX12" fmla="*/ 2662237 w 5401974"/>
                <a:gd name="connsiteY12" fmla="*/ 297440 h 659696"/>
                <a:gd name="connsiteX13" fmla="*/ 2507456 w 5401974"/>
                <a:gd name="connsiteY13" fmla="*/ 306965 h 659696"/>
                <a:gd name="connsiteX14" fmla="*/ 2164556 w 5401974"/>
                <a:gd name="connsiteY14" fmla="*/ 309346 h 659696"/>
                <a:gd name="connsiteX15" fmla="*/ 2057400 w 5401974"/>
                <a:gd name="connsiteY15" fmla="*/ 323634 h 659696"/>
                <a:gd name="connsiteX16" fmla="*/ 1938337 w 5401974"/>
                <a:gd name="connsiteY16" fmla="*/ 352209 h 659696"/>
                <a:gd name="connsiteX17" fmla="*/ 1795462 w 5401974"/>
                <a:gd name="connsiteY17" fmla="*/ 414121 h 659696"/>
                <a:gd name="connsiteX18" fmla="*/ 1628775 w 5401974"/>
                <a:gd name="connsiteY18" fmla="*/ 480796 h 659696"/>
                <a:gd name="connsiteX19" fmla="*/ 1519237 w 5401974"/>
                <a:gd name="connsiteY19" fmla="*/ 537946 h 659696"/>
                <a:gd name="connsiteX20" fmla="*/ 1297781 w 5401974"/>
                <a:gd name="connsiteY20" fmla="*/ 637959 h 659696"/>
                <a:gd name="connsiteX21" fmla="*/ 1150144 w 5401974"/>
                <a:gd name="connsiteY21" fmla="*/ 657009 h 659696"/>
                <a:gd name="connsiteX22" fmla="*/ 971550 w 5401974"/>
                <a:gd name="connsiteY22" fmla="*/ 657009 h 659696"/>
                <a:gd name="connsiteX23" fmla="*/ 671512 w 5401974"/>
                <a:gd name="connsiteY23" fmla="*/ 626053 h 659696"/>
                <a:gd name="connsiteX24" fmla="*/ 242887 w 5401974"/>
                <a:gd name="connsiteY24" fmla="*/ 580809 h 659696"/>
                <a:gd name="connsiteX25" fmla="*/ 0 w 5401974"/>
                <a:gd name="connsiteY25" fmla="*/ 547472 h 659696"/>
                <a:gd name="connsiteX0" fmla="*/ 5401974 w 5401974"/>
                <a:gd name="connsiteY0" fmla="*/ 0 h 659696"/>
                <a:gd name="connsiteX1" fmla="*/ 5190692 w 5401974"/>
                <a:gd name="connsiteY1" fmla="*/ 22298 h 659696"/>
                <a:gd name="connsiteX2" fmla="*/ 4997593 w 5401974"/>
                <a:gd name="connsiteY2" fmla="*/ 25328 h 659696"/>
                <a:gd name="connsiteX3" fmla="*/ 4853853 w 5401974"/>
                <a:gd name="connsiteY3" fmla="*/ 45244 h 659696"/>
                <a:gd name="connsiteX4" fmla="*/ 4653179 w 5401974"/>
                <a:gd name="connsiteY4" fmla="*/ 75551 h 659696"/>
                <a:gd name="connsiteX5" fmla="*/ 4369377 w 5401974"/>
                <a:gd name="connsiteY5" fmla="*/ 140927 h 659696"/>
                <a:gd name="connsiteX6" fmla="*/ 4107006 w 5401974"/>
                <a:gd name="connsiteY6" fmla="*/ 161492 h 659696"/>
                <a:gd name="connsiteX7" fmla="*/ 3776662 w 5401974"/>
                <a:gd name="connsiteY7" fmla="*/ 216478 h 659696"/>
                <a:gd name="connsiteX8" fmla="*/ 3555206 w 5401974"/>
                <a:gd name="connsiteY8" fmla="*/ 233146 h 659696"/>
                <a:gd name="connsiteX9" fmla="*/ 3319462 w 5401974"/>
                <a:gd name="connsiteY9" fmla="*/ 256959 h 659696"/>
                <a:gd name="connsiteX10" fmla="*/ 3024187 w 5401974"/>
                <a:gd name="connsiteY10" fmla="*/ 285534 h 659696"/>
                <a:gd name="connsiteX11" fmla="*/ 2831306 w 5401974"/>
                <a:gd name="connsiteY11" fmla="*/ 292678 h 659696"/>
                <a:gd name="connsiteX12" fmla="*/ 2662237 w 5401974"/>
                <a:gd name="connsiteY12" fmla="*/ 297440 h 659696"/>
                <a:gd name="connsiteX13" fmla="*/ 2507456 w 5401974"/>
                <a:gd name="connsiteY13" fmla="*/ 306965 h 659696"/>
                <a:gd name="connsiteX14" fmla="*/ 2164556 w 5401974"/>
                <a:gd name="connsiteY14" fmla="*/ 309346 h 659696"/>
                <a:gd name="connsiteX15" fmla="*/ 2057400 w 5401974"/>
                <a:gd name="connsiteY15" fmla="*/ 323634 h 659696"/>
                <a:gd name="connsiteX16" fmla="*/ 1938337 w 5401974"/>
                <a:gd name="connsiteY16" fmla="*/ 352209 h 659696"/>
                <a:gd name="connsiteX17" fmla="*/ 1795462 w 5401974"/>
                <a:gd name="connsiteY17" fmla="*/ 414121 h 659696"/>
                <a:gd name="connsiteX18" fmla="*/ 1628775 w 5401974"/>
                <a:gd name="connsiteY18" fmla="*/ 480796 h 659696"/>
                <a:gd name="connsiteX19" fmla="*/ 1519237 w 5401974"/>
                <a:gd name="connsiteY19" fmla="*/ 537946 h 659696"/>
                <a:gd name="connsiteX20" fmla="*/ 1297781 w 5401974"/>
                <a:gd name="connsiteY20" fmla="*/ 637959 h 659696"/>
                <a:gd name="connsiteX21" fmla="*/ 1150144 w 5401974"/>
                <a:gd name="connsiteY21" fmla="*/ 657009 h 659696"/>
                <a:gd name="connsiteX22" fmla="*/ 971550 w 5401974"/>
                <a:gd name="connsiteY22" fmla="*/ 657009 h 659696"/>
                <a:gd name="connsiteX23" fmla="*/ 671512 w 5401974"/>
                <a:gd name="connsiteY23" fmla="*/ 626053 h 659696"/>
                <a:gd name="connsiteX24" fmla="*/ 242887 w 5401974"/>
                <a:gd name="connsiteY24" fmla="*/ 580809 h 659696"/>
                <a:gd name="connsiteX25" fmla="*/ 0 w 5401974"/>
                <a:gd name="connsiteY25" fmla="*/ 547472 h 659696"/>
                <a:gd name="connsiteX0" fmla="*/ 5401974 w 5401974"/>
                <a:gd name="connsiteY0" fmla="*/ 0 h 659696"/>
                <a:gd name="connsiteX1" fmla="*/ 5190692 w 5401974"/>
                <a:gd name="connsiteY1" fmla="*/ 22298 h 659696"/>
                <a:gd name="connsiteX2" fmla="*/ 4997593 w 5401974"/>
                <a:gd name="connsiteY2" fmla="*/ 25328 h 659696"/>
                <a:gd name="connsiteX3" fmla="*/ 4853853 w 5401974"/>
                <a:gd name="connsiteY3" fmla="*/ 45244 h 659696"/>
                <a:gd name="connsiteX4" fmla="*/ 4653179 w 5401974"/>
                <a:gd name="connsiteY4" fmla="*/ 75551 h 659696"/>
                <a:gd name="connsiteX5" fmla="*/ 4400550 w 5401974"/>
                <a:gd name="connsiteY5" fmla="*/ 120145 h 659696"/>
                <a:gd name="connsiteX6" fmla="*/ 4107006 w 5401974"/>
                <a:gd name="connsiteY6" fmla="*/ 161492 h 659696"/>
                <a:gd name="connsiteX7" fmla="*/ 3776662 w 5401974"/>
                <a:gd name="connsiteY7" fmla="*/ 216478 h 659696"/>
                <a:gd name="connsiteX8" fmla="*/ 3555206 w 5401974"/>
                <a:gd name="connsiteY8" fmla="*/ 233146 h 659696"/>
                <a:gd name="connsiteX9" fmla="*/ 3319462 w 5401974"/>
                <a:gd name="connsiteY9" fmla="*/ 256959 h 659696"/>
                <a:gd name="connsiteX10" fmla="*/ 3024187 w 5401974"/>
                <a:gd name="connsiteY10" fmla="*/ 285534 h 659696"/>
                <a:gd name="connsiteX11" fmla="*/ 2831306 w 5401974"/>
                <a:gd name="connsiteY11" fmla="*/ 292678 h 659696"/>
                <a:gd name="connsiteX12" fmla="*/ 2662237 w 5401974"/>
                <a:gd name="connsiteY12" fmla="*/ 297440 h 659696"/>
                <a:gd name="connsiteX13" fmla="*/ 2507456 w 5401974"/>
                <a:gd name="connsiteY13" fmla="*/ 306965 h 659696"/>
                <a:gd name="connsiteX14" fmla="*/ 2164556 w 5401974"/>
                <a:gd name="connsiteY14" fmla="*/ 309346 h 659696"/>
                <a:gd name="connsiteX15" fmla="*/ 2057400 w 5401974"/>
                <a:gd name="connsiteY15" fmla="*/ 323634 h 659696"/>
                <a:gd name="connsiteX16" fmla="*/ 1938337 w 5401974"/>
                <a:gd name="connsiteY16" fmla="*/ 352209 h 659696"/>
                <a:gd name="connsiteX17" fmla="*/ 1795462 w 5401974"/>
                <a:gd name="connsiteY17" fmla="*/ 414121 h 659696"/>
                <a:gd name="connsiteX18" fmla="*/ 1628775 w 5401974"/>
                <a:gd name="connsiteY18" fmla="*/ 480796 h 659696"/>
                <a:gd name="connsiteX19" fmla="*/ 1519237 w 5401974"/>
                <a:gd name="connsiteY19" fmla="*/ 537946 h 659696"/>
                <a:gd name="connsiteX20" fmla="*/ 1297781 w 5401974"/>
                <a:gd name="connsiteY20" fmla="*/ 637959 h 659696"/>
                <a:gd name="connsiteX21" fmla="*/ 1150144 w 5401974"/>
                <a:gd name="connsiteY21" fmla="*/ 657009 h 659696"/>
                <a:gd name="connsiteX22" fmla="*/ 971550 w 5401974"/>
                <a:gd name="connsiteY22" fmla="*/ 657009 h 659696"/>
                <a:gd name="connsiteX23" fmla="*/ 671512 w 5401974"/>
                <a:gd name="connsiteY23" fmla="*/ 626053 h 659696"/>
                <a:gd name="connsiteX24" fmla="*/ 242887 w 5401974"/>
                <a:gd name="connsiteY24" fmla="*/ 580809 h 659696"/>
                <a:gd name="connsiteX25" fmla="*/ 0 w 5401974"/>
                <a:gd name="connsiteY25" fmla="*/ 547472 h 659696"/>
                <a:gd name="connsiteX0" fmla="*/ 5337681 w 5337681"/>
                <a:gd name="connsiteY0" fmla="*/ 0 h 657315"/>
                <a:gd name="connsiteX1" fmla="*/ 5190692 w 5337681"/>
                <a:gd name="connsiteY1" fmla="*/ 19917 h 657315"/>
                <a:gd name="connsiteX2" fmla="*/ 4997593 w 5337681"/>
                <a:gd name="connsiteY2" fmla="*/ 22947 h 657315"/>
                <a:gd name="connsiteX3" fmla="*/ 4853853 w 5337681"/>
                <a:gd name="connsiteY3" fmla="*/ 42863 h 657315"/>
                <a:gd name="connsiteX4" fmla="*/ 4653179 w 5337681"/>
                <a:gd name="connsiteY4" fmla="*/ 73170 h 657315"/>
                <a:gd name="connsiteX5" fmla="*/ 4400550 w 5337681"/>
                <a:gd name="connsiteY5" fmla="*/ 117764 h 657315"/>
                <a:gd name="connsiteX6" fmla="*/ 4107006 w 5337681"/>
                <a:gd name="connsiteY6" fmla="*/ 159111 h 657315"/>
                <a:gd name="connsiteX7" fmla="*/ 3776662 w 5337681"/>
                <a:gd name="connsiteY7" fmla="*/ 214097 h 657315"/>
                <a:gd name="connsiteX8" fmla="*/ 3555206 w 5337681"/>
                <a:gd name="connsiteY8" fmla="*/ 230765 h 657315"/>
                <a:gd name="connsiteX9" fmla="*/ 3319462 w 5337681"/>
                <a:gd name="connsiteY9" fmla="*/ 254578 h 657315"/>
                <a:gd name="connsiteX10" fmla="*/ 3024187 w 5337681"/>
                <a:gd name="connsiteY10" fmla="*/ 283153 h 657315"/>
                <a:gd name="connsiteX11" fmla="*/ 2831306 w 5337681"/>
                <a:gd name="connsiteY11" fmla="*/ 290297 h 657315"/>
                <a:gd name="connsiteX12" fmla="*/ 2662237 w 5337681"/>
                <a:gd name="connsiteY12" fmla="*/ 295059 h 657315"/>
                <a:gd name="connsiteX13" fmla="*/ 2507456 w 5337681"/>
                <a:gd name="connsiteY13" fmla="*/ 304584 h 657315"/>
                <a:gd name="connsiteX14" fmla="*/ 2164556 w 5337681"/>
                <a:gd name="connsiteY14" fmla="*/ 306965 h 657315"/>
                <a:gd name="connsiteX15" fmla="*/ 2057400 w 5337681"/>
                <a:gd name="connsiteY15" fmla="*/ 321253 h 657315"/>
                <a:gd name="connsiteX16" fmla="*/ 1938337 w 5337681"/>
                <a:gd name="connsiteY16" fmla="*/ 349828 h 657315"/>
                <a:gd name="connsiteX17" fmla="*/ 1795462 w 5337681"/>
                <a:gd name="connsiteY17" fmla="*/ 411740 h 657315"/>
                <a:gd name="connsiteX18" fmla="*/ 1628775 w 5337681"/>
                <a:gd name="connsiteY18" fmla="*/ 478415 h 657315"/>
                <a:gd name="connsiteX19" fmla="*/ 1519237 w 5337681"/>
                <a:gd name="connsiteY19" fmla="*/ 535565 h 657315"/>
                <a:gd name="connsiteX20" fmla="*/ 1297781 w 5337681"/>
                <a:gd name="connsiteY20" fmla="*/ 635578 h 657315"/>
                <a:gd name="connsiteX21" fmla="*/ 1150144 w 5337681"/>
                <a:gd name="connsiteY21" fmla="*/ 654628 h 657315"/>
                <a:gd name="connsiteX22" fmla="*/ 971550 w 5337681"/>
                <a:gd name="connsiteY22" fmla="*/ 654628 h 657315"/>
                <a:gd name="connsiteX23" fmla="*/ 671512 w 5337681"/>
                <a:gd name="connsiteY23" fmla="*/ 623672 h 657315"/>
                <a:gd name="connsiteX24" fmla="*/ 242887 w 5337681"/>
                <a:gd name="connsiteY24" fmla="*/ 578428 h 657315"/>
                <a:gd name="connsiteX25" fmla="*/ 0 w 5337681"/>
                <a:gd name="connsiteY25" fmla="*/ 545091 h 657315"/>
                <a:gd name="connsiteX0" fmla="*/ 5330538 w 5330538"/>
                <a:gd name="connsiteY0" fmla="*/ 0 h 657315"/>
                <a:gd name="connsiteX1" fmla="*/ 5190692 w 5330538"/>
                <a:gd name="connsiteY1" fmla="*/ 19917 h 657315"/>
                <a:gd name="connsiteX2" fmla="*/ 4997593 w 5330538"/>
                <a:gd name="connsiteY2" fmla="*/ 22947 h 657315"/>
                <a:gd name="connsiteX3" fmla="*/ 4853853 w 5330538"/>
                <a:gd name="connsiteY3" fmla="*/ 42863 h 657315"/>
                <a:gd name="connsiteX4" fmla="*/ 4653179 w 5330538"/>
                <a:gd name="connsiteY4" fmla="*/ 73170 h 657315"/>
                <a:gd name="connsiteX5" fmla="*/ 4400550 w 5330538"/>
                <a:gd name="connsiteY5" fmla="*/ 117764 h 657315"/>
                <a:gd name="connsiteX6" fmla="*/ 4107006 w 5330538"/>
                <a:gd name="connsiteY6" fmla="*/ 159111 h 657315"/>
                <a:gd name="connsiteX7" fmla="*/ 3776662 w 5330538"/>
                <a:gd name="connsiteY7" fmla="*/ 214097 h 657315"/>
                <a:gd name="connsiteX8" fmla="*/ 3555206 w 5330538"/>
                <a:gd name="connsiteY8" fmla="*/ 230765 h 657315"/>
                <a:gd name="connsiteX9" fmla="*/ 3319462 w 5330538"/>
                <a:gd name="connsiteY9" fmla="*/ 254578 h 657315"/>
                <a:gd name="connsiteX10" fmla="*/ 3024187 w 5330538"/>
                <a:gd name="connsiteY10" fmla="*/ 283153 h 657315"/>
                <a:gd name="connsiteX11" fmla="*/ 2831306 w 5330538"/>
                <a:gd name="connsiteY11" fmla="*/ 290297 h 657315"/>
                <a:gd name="connsiteX12" fmla="*/ 2662237 w 5330538"/>
                <a:gd name="connsiteY12" fmla="*/ 295059 h 657315"/>
                <a:gd name="connsiteX13" fmla="*/ 2507456 w 5330538"/>
                <a:gd name="connsiteY13" fmla="*/ 304584 h 657315"/>
                <a:gd name="connsiteX14" fmla="*/ 2164556 w 5330538"/>
                <a:gd name="connsiteY14" fmla="*/ 306965 h 657315"/>
                <a:gd name="connsiteX15" fmla="*/ 2057400 w 5330538"/>
                <a:gd name="connsiteY15" fmla="*/ 321253 h 657315"/>
                <a:gd name="connsiteX16" fmla="*/ 1938337 w 5330538"/>
                <a:gd name="connsiteY16" fmla="*/ 349828 h 657315"/>
                <a:gd name="connsiteX17" fmla="*/ 1795462 w 5330538"/>
                <a:gd name="connsiteY17" fmla="*/ 411740 h 657315"/>
                <a:gd name="connsiteX18" fmla="*/ 1628775 w 5330538"/>
                <a:gd name="connsiteY18" fmla="*/ 478415 h 657315"/>
                <a:gd name="connsiteX19" fmla="*/ 1519237 w 5330538"/>
                <a:gd name="connsiteY19" fmla="*/ 535565 h 657315"/>
                <a:gd name="connsiteX20" fmla="*/ 1297781 w 5330538"/>
                <a:gd name="connsiteY20" fmla="*/ 635578 h 657315"/>
                <a:gd name="connsiteX21" fmla="*/ 1150144 w 5330538"/>
                <a:gd name="connsiteY21" fmla="*/ 654628 h 657315"/>
                <a:gd name="connsiteX22" fmla="*/ 971550 w 5330538"/>
                <a:gd name="connsiteY22" fmla="*/ 654628 h 657315"/>
                <a:gd name="connsiteX23" fmla="*/ 671512 w 5330538"/>
                <a:gd name="connsiteY23" fmla="*/ 623672 h 657315"/>
                <a:gd name="connsiteX24" fmla="*/ 242887 w 5330538"/>
                <a:gd name="connsiteY24" fmla="*/ 578428 h 657315"/>
                <a:gd name="connsiteX25" fmla="*/ 0 w 5330538"/>
                <a:gd name="connsiteY25" fmla="*/ 545091 h 65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30538" h="657315">
                  <a:moveTo>
                    <a:pt x="5330538" y="0"/>
                  </a:moveTo>
                  <a:lnTo>
                    <a:pt x="5190692" y="19917"/>
                  </a:lnTo>
                  <a:lnTo>
                    <a:pt x="4997593" y="22947"/>
                  </a:lnTo>
                  <a:lnTo>
                    <a:pt x="4853853" y="42863"/>
                  </a:lnTo>
                  <a:lnTo>
                    <a:pt x="4653179" y="73170"/>
                  </a:lnTo>
                  <a:lnTo>
                    <a:pt x="4400550" y="117764"/>
                  </a:lnTo>
                  <a:lnTo>
                    <a:pt x="4107006" y="159111"/>
                  </a:lnTo>
                  <a:lnTo>
                    <a:pt x="3776662" y="214097"/>
                  </a:lnTo>
                  <a:lnTo>
                    <a:pt x="3555206" y="230765"/>
                  </a:lnTo>
                  <a:lnTo>
                    <a:pt x="3319462" y="254578"/>
                  </a:lnTo>
                  <a:lnTo>
                    <a:pt x="3024187" y="283153"/>
                  </a:lnTo>
                  <a:lnTo>
                    <a:pt x="2831306" y="290297"/>
                  </a:lnTo>
                  <a:lnTo>
                    <a:pt x="2662237" y="295059"/>
                  </a:lnTo>
                  <a:lnTo>
                    <a:pt x="2507456" y="304584"/>
                  </a:lnTo>
                  <a:lnTo>
                    <a:pt x="2164556" y="306965"/>
                  </a:lnTo>
                  <a:lnTo>
                    <a:pt x="2057400" y="321253"/>
                  </a:lnTo>
                  <a:lnTo>
                    <a:pt x="1938337" y="349828"/>
                  </a:lnTo>
                  <a:lnTo>
                    <a:pt x="1795462" y="411740"/>
                  </a:lnTo>
                  <a:lnTo>
                    <a:pt x="1628775" y="478415"/>
                  </a:lnTo>
                  <a:lnTo>
                    <a:pt x="1519237" y="535565"/>
                  </a:lnTo>
                  <a:lnTo>
                    <a:pt x="1297781" y="635578"/>
                  </a:lnTo>
                  <a:lnTo>
                    <a:pt x="1150144" y="654628"/>
                  </a:lnTo>
                  <a:cubicBezTo>
                    <a:pt x="1091803" y="656215"/>
                    <a:pt x="1051322" y="659787"/>
                    <a:pt x="971550" y="654628"/>
                  </a:cubicBezTo>
                  <a:cubicBezTo>
                    <a:pt x="891778" y="649469"/>
                    <a:pt x="788987" y="634784"/>
                    <a:pt x="671512" y="623672"/>
                  </a:cubicBezTo>
                  <a:lnTo>
                    <a:pt x="242887" y="578428"/>
                  </a:lnTo>
                  <a:lnTo>
                    <a:pt x="0" y="54509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81"/>
            <p:cNvSpPr/>
            <p:nvPr/>
          </p:nvSpPr>
          <p:spPr>
            <a:xfrm>
              <a:off x="1001479" y="5060948"/>
              <a:ext cx="2598490" cy="740709"/>
            </a:xfrm>
            <a:custGeom>
              <a:avLst/>
              <a:gdLst>
                <a:gd name="connsiteX0" fmla="*/ 0 w 2964657"/>
                <a:gd name="connsiteY0" fmla="*/ 11906 h 785812"/>
                <a:gd name="connsiteX1" fmla="*/ 83344 w 2964657"/>
                <a:gd name="connsiteY1" fmla="*/ 0 h 785812"/>
                <a:gd name="connsiteX2" fmla="*/ 266700 w 2964657"/>
                <a:gd name="connsiteY2" fmla="*/ 7143 h 785812"/>
                <a:gd name="connsiteX3" fmla="*/ 433388 w 2964657"/>
                <a:gd name="connsiteY3" fmla="*/ 30956 h 785812"/>
                <a:gd name="connsiteX4" fmla="*/ 650082 w 2964657"/>
                <a:gd name="connsiteY4" fmla="*/ 92868 h 785812"/>
                <a:gd name="connsiteX5" fmla="*/ 840582 w 2964657"/>
                <a:gd name="connsiteY5" fmla="*/ 171450 h 785812"/>
                <a:gd name="connsiteX6" fmla="*/ 1045369 w 2964657"/>
                <a:gd name="connsiteY6" fmla="*/ 271462 h 785812"/>
                <a:gd name="connsiteX7" fmla="*/ 1240632 w 2964657"/>
                <a:gd name="connsiteY7" fmla="*/ 385762 h 785812"/>
                <a:gd name="connsiteX8" fmla="*/ 1371600 w 2964657"/>
                <a:gd name="connsiteY8" fmla="*/ 466725 h 785812"/>
                <a:gd name="connsiteX9" fmla="*/ 1535907 w 2964657"/>
                <a:gd name="connsiteY9" fmla="*/ 552450 h 785812"/>
                <a:gd name="connsiteX10" fmla="*/ 1671638 w 2964657"/>
                <a:gd name="connsiteY10" fmla="*/ 592931 h 785812"/>
                <a:gd name="connsiteX11" fmla="*/ 1795463 w 2964657"/>
                <a:gd name="connsiteY11" fmla="*/ 600075 h 785812"/>
                <a:gd name="connsiteX12" fmla="*/ 1907382 w 2964657"/>
                <a:gd name="connsiteY12" fmla="*/ 597693 h 785812"/>
                <a:gd name="connsiteX13" fmla="*/ 2014538 w 2964657"/>
                <a:gd name="connsiteY13" fmla="*/ 638175 h 785812"/>
                <a:gd name="connsiteX14" fmla="*/ 2150269 w 2964657"/>
                <a:gd name="connsiteY14" fmla="*/ 702468 h 785812"/>
                <a:gd name="connsiteX15" fmla="*/ 2347913 w 2964657"/>
                <a:gd name="connsiteY15" fmla="*/ 723900 h 785812"/>
                <a:gd name="connsiteX16" fmla="*/ 2488407 w 2964657"/>
                <a:gd name="connsiteY16" fmla="*/ 726281 h 785812"/>
                <a:gd name="connsiteX17" fmla="*/ 2581275 w 2964657"/>
                <a:gd name="connsiteY17" fmla="*/ 728662 h 785812"/>
                <a:gd name="connsiteX18" fmla="*/ 2697957 w 2964657"/>
                <a:gd name="connsiteY18" fmla="*/ 723900 h 785812"/>
                <a:gd name="connsiteX19" fmla="*/ 2788444 w 2964657"/>
                <a:gd name="connsiteY19" fmla="*/ 733425 h 785812"/>
                <a:gd name="connsiteX20" fmla="*/ 2964657 w 2964657"/>
                <a:gd name="connsiteY20" fmla="*/ 785812 h 785812"/>
                <a:gd name="connsiteX0" fmla="*/ 0 w 2950369"/>
                <a:gd name="connsiteY0" fmla="*/ 7143 h 785812"/>
                <a:gd name="connsiteX1" fmla="*/ 69056 w 2950369"/>
                <a:gd name="connsiteY1" fmla="*/ 0 h 785812"/>
                <a:gd name="connsiteX2" fmla="*/ 252412 w 2950369"/>
                <a:gd name="connsiteY2" fmla="*/ 7143 h 785812"/>
                <a:gd name="connsiteX3" fmla="*/ 419100 w 2950369"/>
                <a:gd name="connsiteY3" fmla="*/ 30956 h 785812"/>
                <a:gd name="connsiteX4" fmla="*/ 635794 w 2950369"/>
                <a:gd name="connsiteY4" fmla="*/ 92868 h 785812"/>
                <a:gd name="connsiteX5" fmla="*/ 826294 w 2950369"/>
                <a:gd name="connsiteY5" fmla="*/ 171450 h 785812"/>
                <a:gd name="connsiteX6" fmla="*/ 1031081 w 2950369"/>
                <a:gd name="connsiteY6" fmla="*/ 271462 h 785812"/>
                <a:gd name="connsiteX7" fmla="*/ 1226344 w 2950369"/>
                <a:gd name="connsiteY7" fmla="*/ 385762 h 785812"/>
                <a:gd name="connsiteX8" fmla="*/ 1357312 w 2950369"/>
                <a:gd name="connsiteY8" fmla="*/ 466725 h 785812"/>
                <a:gd name="connsiteX9" fmla="*/ 1521619 w 2950369"/>
                <a:gd name="connsiteY9" fmla="*/ 552450 h 785812"/>
                <a:gd name="connsiteX10" fmla="*/ 1657350 w 2950369"/>
                <a:gd name="connsiteY10" fmla="*/ 592931 h 785812"/>
                <a:gd name="connsiteX11" fmla="*/ 1781175 w 2950369"/>
                <a:gd name="connsiteY11" fmla="*/ 600075 h 785812"/>
                <a:gd name="connsiteX12" fmla="*/ 1893094 w 2950369"/>
                <a:gd name="connsiteY12" fmla="*/ 597693 h 785812"/>
                <a:gd name="connsiteX13" fmla="*/ 2000250 w 2950369"/>
                <a:gd name="connsiteY13" fmla="*/ 638175 h 785812"/>
                <a:gd name="connsiteX14" fmla="*/ 2135981 w 2950369"/>
                <a:gd name="connsiteY14" fmla="*/ 702468 h 785812"/>
                <a:gd name="connsiteX15" fmla="*/ 2333625 w 2950369"/>
                <a:gd name="connsiteY15" fmla="*/ 723900 h 785812"/>
                <a:gd name="connsiteX16" fmla="*/ 2474119 w 2950369"/>
                <a:gd name="connsiteY16" fmla="*/ 726281 h 785812"/>
                <a:gd name="connsiteX17" fmla="*/ 2566987 w 2950369"/>
                <a:gd name="connsiteY17" fmla="*/ 728662 h 785812"/>
                <a:gd name="connsiteX18" fmla="*/ 2683669 w 2950369"/>
                <a:gd name="connsiteY18" fmla="*/ 723900 h 785812"/>
                <a:gd name="connsiteX19" fmla="*/ 2774156 w 2950369"/>
                <a:gd name="connsiteY19" fmla="*/ 733425 h 785812"/>
                <a:gd name="connsiteX20" fmla="*/ 2950369 w 2950369"/>
                <a:gd name="connsiteY20" fmla="*/ 785812 h 785812"/>
                <a:gd name="connsiteX0" fmla="*/ 0 w 2950369"/>
                <a:gd name="connsiteY0" fmla="*/ 7143 h 785812"/>
                <a:gd name="connsiteX1" fmla="*/ 69056 w 2950369"/>
                <a:gd name="connsiteY1" fmla="*/ 0 h 785812"/>
                <a:gd name="connsiteX2" fmla="*/ 252412 w 2950369"/>
                <a:gd name="connsiteY2" fmla="*/ 7143 h 785812"/>
                <a:gd name="connsiteX3" fmla="*/ 419100 w 2950369"/>
                <a:gd name="connsiteY3" fmla="*/ 30956 h 785812"/>
                <a:gd name="connsiteX4" fmla="*/ 635794 w 2950369"/>
                <a:gd name="connsiteY4" fmla="*/ 92868 h 785812"/>
                <a:gd name="connsiteX5" fmla="*/ 826294 w 2950369"/>
                <a:gd name="connsiteY5" fmla="*/ 171450 h 785812"/>
                <a:gd name="connsiteX6" fmla="*/ 1020690 w 2950369"/>
                <a:gd name="connsiteY6" fmla="*/ 240289 h 785812"/>
                <a:gd name="connsiteX7" fmla="*/ 1226344 w 2950369"/>
                <a:gd name="connsiteY7" fmla="*/ 385762 h 785812"/>
                <a:gd name="connsiteX8" fmla="*/ 1357312 w 2950369"/>
                <a:gd name="connsiteY8" fmla="*/ 466725 h 785812"/>
                <a:gd name="connsiteX9" fmla="*/ 1521619 w 2950369"/>
                <a:gd name="connsiteY9" fmla="*/ 552450 h 785812"/>
                <a:gd name="connsiteX10" fmla="*/ 1657350 w 2950369"/>
                <a:gd name="connsiteY10" fmla="*/ 592931 h 785812"/>
                <a:gd name="connsiteX11" fmla="*/ 1781175 w 2950369"/>
                <a:gd name="connsiteY11" fmla="*/ 600075 h 785812"/>
                <a:gd name="connsiteX12" fmla="*/ 1893094 w 2950369"/>
                <a:gd name="connsiteY12" fmla="*/ 597693 h 785812"/>
                <a:gd name="connsiteX13" fmla="*/ 2000250 w 2950369"/>
                <a:gd name="connsiteY13" fmla="*/ 638175 h 785812"/>
                <a:gd name="connsiteX14" fmla="*/ 2135981 w 2950369"/>
                <a:gd name="connsiteY14" fmla="*/ 702468 h 785812"/>
                <a:gd name="connsiteX15" fmla="*/ 2333625 w 2950369"/>
                <a:gd name="connsiteY15" fmla="*/ 723900 h 785812"/>
                <a:gd name="connsiteX16" fmla="*/ 2474119 w 2950369"/>
                <a:gd name="connsiteY16" fmla="*/ 726281 h 785812"/>
                <a:gd name="connsiteX17" fmla="*/ 2566987 w 2950369"/>
                <a:gd name="connsiteY17" fmla="*/ 728662 h 785812"/>
                <a:gd name="connsiteX18" fmla="*/ 2683669 w 2950369"/>
                <a:gd name="connsiteY18" fmla="*/ 723900 h 785812"/>
                <a:gd name="connsiteX19" fmla="*/ 2774156 w 2950369"/>
                <a:gd name="connsiteY19" fmla="*/ 733425 h 785812"/>
                <a:gd name="connsiteX20" fmla="*/ 2950369 w 2950369"/>
                <a:gd name="connsiteY20" fmla="*/ 785812 h 785812"/>
                <a:gd name="connsiteX0" fmla="*/ 0 w 2950369"/>
                <a:gd name="connsiteY0" fmla="*/ 7143 h 785812"/>
                <a:gd name="connsiteX1" fmla="*/ 69056 w 2950369"/>
                <a:gd name="connsiteY1" fmla="*/ 0 h 785812"/>
                <a:gd name="connsiteX2" fmla="*/ 252412 w 2950369"/>
                <a:gd name="connsiteY2" fmla="*/ 7143 h 785812"/>
                <a:gd name="connsiteX3" fmla="*/ 419100 w 2950369"/>
                <a:gd name="connsiteY3" fmla="*/ 30956 h 785812"/>
                <a:gd name="connsiteX4" fmla="*/ 635794 w 2950369"/>
                <a:gd name="connsiteY4" fmla="*/ 92868 h 785812"/>
                <a:gd name="connsiteX5" fmla="*/ 826294 w 2950369"/>
                <a:gd name="connsiteY5" fmla="*/ 77932 h 785812"/>
                <a:gd name="connsiteX6" fmla="*/ 1020690 w 2950369"/>
                <a:gd name="connsiteY6" fmla="*/ 240289 h 785812"/>
                <a:gd name="connsiteX7" fmla="*/ 1226344 w 2950369"/>
                <a:gd name="connsiteY7" fmla="*/ 385762 h 785812"/>
                <a:gd name="connsiteX8" fmla="*/ 1357312 w 2950369"/>
                <a:gd name="connsiteY8" fmla="*/ 466725 h 785812"/>
                <a:gd name="connsiteX9" fmla="*/ 1521619 w 2950369"/>
                <a:gd name="connsiteY9" fmla="*/ 552450 h 785812"/>
                <a:gd name="connsiteX10" fmla="*/ 1657350 w 2950369"/>
                <a:gd name="connsiteY10" fmla="*/ 592931 h 785812"/>
                <a:gd name="connsiteX11" fmla="*/ 1781175 w 2950369"/>
                <a:gd name="connsiteY11" fmla="*/ 600075 h 785812"/>
                <a:gd name="connsiteX12" fmla="*/ 1893094 w 2950369"/>
                <a:gd name="connsiteY12" fmla="*/ 597693 h 785812"/>
                <a:gd name="connsiteX13" fmla="*/ 2000250 w 2950369"/>
                <a:gd name="connsiteY13" fmla="*/ 638175 h 785812"/>
                <a:gd name="connsiteX14" fmla="*/ 2135981 w 2950369"/>
                <a:gd name="connsiteY14" fmla="*/ 702468 h 785812"/>
                <a:gd name="connsiteX15" fmla="*/ 2333625 w 2950369"/>
                <a:gd name="connsiteY15" fmla="*/ 723900 h 785812"/>
                <a:gd name="connsiteX16" fmla="*/ 2474119 w 2950369"/>
                <a:gd name="connsiteY16" fmla="*/ 726281 h 785812"/>
                <a:gd name="connsiteX17" fmla="*/ 2566987 w 2950369"/>
                <a:gd name="connsiteY17" fmla="*/ 728662 h 785812"/>
                <a:gd name="connsiteX18" fmla="*/ 2683669 w 2950369"/>
                <a:gd name="connsiteY18" fmla="*/ 723900 h 785812"/>
                <a:gd name="connsiteX19" fmla="*/ 2774156 w 2950369"/>
                <a:gd name="connsiteY19" fmla="*/ 733425 h 785812"/>
                <a:gd name="connsiteX20" fmla="*/ 2950369 w 2950369"/>
                <a:gd name="connsiteY20" fmla="*/ 785812 h 785812"/>
                <a:gd name="connsiteX0" fmla="*/ 0 w 2950369"/>
                <a:gd name="connsiteY0" fmla="*/ 7143 h 785812"/>
                <a:gd name="connsiteX1" fmla="*/ 69056 w 2950369"/>
                <a:gd name="connsiteY1" fmla="*/ 0 h 785812"/>
                <a:gd name="connsiteX2" fmla="*/ 252412 w 2950369"/>
                <a:gd name="connsiteY2" fmla="*/ 7143 h 785812"/>
                <a:gd name="connsiteX3" fmla="*/ 419100 w 2950369"/>
                <a:gd name="connsiteY3" fmla="*/ 30956 h 785812"/>
                <a:gd name="connsiteX4" fmla="*/ 615012 w 2950369"/>
                <a:gd name="connsiteY4" fmla="*/ 20131 h 785812"/>
                <a:gd name="connsiteX5" fmla="*/ 826294 w 2950369"/>
                <a:gd name="connsiteY5" fmla="*/ 77932 h 785812"/>
                <a:gd name="connsiteX6" fmla="*/ 1020690 w 2950369"/>
                <a:gd name="connsiteY6" fmla="*/ 240289 h 785812"/>
                <a:gd name="connsiteX7" fmla="*/ 1226344 w 2950369"/>
                <a:gd name="connsiteY7" fmla="*/ 385762 h 785812"/>
                <a:gd name="connsiteX8" fmla="*/ 1357312 w 2950369"/>
                <a:gd name="connsiteY8" fmla="*/ 466725 h 785812"/>
                <a:gd name="connsiteX9" fmla="*/ 1521619 w 2950369"/>
                <a:gd name="connsiteY9" fmla="*/ 552450 h 785812"/>
                <a:gd name="connsiteX10" fmla="*/ 1657350 w 2950369"/>
                <a:gd name="connsiteY10" fmla="*/ 592931 h 785812"/>
                <a:gd name="connsiteX11" fmla="*/ 1781175 w 2950369"/>
                <a:gd name="connsiteY11" fmla="*/ 600075 h 785812"/>
                <a:gd name="connsiteX12" fmla="*/ 1893094 w 2950369"/>
                <a:gd name="connsiteY12" fmla="*/ 597693 h 785812"/>
                <a:gd name="connsiteX13" fmla="*/ 2000250 w 2950369"/>
                <a:gd name="connsiteY13" fmla="*/ 638175 h 785812"/>
                <a:gd name="connsiteX14" fmla="*/ 2135981 w 2950369"/>
                <a:gd name="connsiteY14" fmla="*/ 702468 h 785812"/>
                <a:gd name="connsiteX15" fmla="*/ 2333625 w 2950369"/>
                <a:gd name="connsiteY15" fmla="*/ 723900 h 785812"/>
                <a:gd name="connsiteX16" fmla="*/ 2474119 w 2950369"/>
                <a:gd name="connsiteY16" fmla="*/ 726281 h 785812"/>
                <a:gd name="connsiteX17" fmla="*/ 2566987 w 2950369"/>
                <a:gd name="connsiteY17" fmla="*/ 728662 h 785812"/>
                <a:gd name="connsiteX18" fmla="*/ 2683669 w 2950369"/>
                <a:gd name="connsiteY18" fmla="*/ 723900 h 785812"/>
                <a:gd name="connsiteX19" fmla="*/ 2774156 w 2950369"/>
                <a:gd name="connsiteY19" fmla="*/ 733425 h 785812"/>
                <a:gd name="connsiteX20" fmla="*/ 2950369 w 2950369"/>
                <a:gd name="connsiteY20" fmla="*/ 785812 h 785812"/>
                <a:gd name="connsiteX0" fmla="*/ 0 w 2950369"/>
                <a:gd name="connsiteY0" fmla="*/ 7359 h 786028"/>
                <a:gd name="connsiteX1" fmla="*/ 69056 w 2950369"/>
                <a:gd name="connsiteY1" fmla="*/ 216 h 786028"/>
                <a:gd name="connsiteX2" fmla="*/ 252412 w 2950369"/>
                <a:gd name="connsiteY2" fmla="*/ 7359 h 786028"/>
                <a:gd name="connsiteX3" fmla="*/ 387928 w 2950369"/>
                <a:gd name="connsiteY3" fmla="*/ 0 h 786028"/>
                <a:gd name="connsiteX4" fmla="*/ 615012 w 2950369"/>
                <a:gd name="connsiteY4" fmla="*/ 20347 h 786028"/>
                <a:gd name="connsiteX5" fmla="*/ 826294 w 2950369"/>
                <a:gd name="connsiteY5" fmla="*/ 78148 h 786028"/>
                <a:gd name="connsiteX6" fmla="*/ 1020690 w 2950369"/>
                <a:gd name="connsiteY6" fmla="*/ 240505 h 786028"/>
                <a:gd name="connsiteX7" fmla="*/ 1226344 w 2950369"/>
                <a:gd name="connsiteY7" fmla="*/ 385978 h 786028"/>
                <a:gd name="connsiteX8" fmla="*/ 1357312 w 2950369"/>
                <a:gd name="connsiteY8" fmla="*/ 466941 h 786028"/>
                <a:gd name="connsiteX9" fmla="*/ 1521619 w 2950369"/>
                <a:gd name="connsiteY9" fmla="*/ 552666 h 786028"/>
                <a:gd name="connsiteX10" fmla="*/ 1657350 w 2950369"/>
                <a:gd name="connsiteY10" fmla="*/ 593147 h 786028"/>
                <a:gd name="connsiteX11" fmla="*/ 1781175 w 2950369"/>
                <a:gd name="connsiteY11" fmla="*/ 600291 h 786028"/>
                <a:gd name="connsiteX12" fmla="*/ 1893094 w 2950369"/>
                <a:gd name="connsiteY12" fmla="*/ 597909 h 786028"/>
                <a:gd name="connsiteX13" fmla="*/ 2000250 w 2950369"/>
                <a:gd name="connsiteY13" fmla="*/ 638391 h 786028"/>
                <a:gd name="connsiteX14" fmla="*/ 2135981 w 2950369"/>
                <a:gd name="connsiteY14" fmla="*/ 702684 h 786028"/>
                <a:gd name="connsiteX15" fmla="*/ 2333625 w 2950369"/>
                <a:gd name="connsiteY15" fmla="*/ 724116 h 786028"/>
                <a:gd name="connsiteX16" fmla="*/ 2474119 w 2950369"/>
                <a:gd name="connsiteY16" fmla="*/ 726497 h 786028"/>
                <a:gd name="connsiteX17" fmla="*/ 2566987 w 2950369"/>
                <a:gd name="connsiteY17" fmla="*/ 728878 h 786028"/>
                <a:gd name="connsiteX18" fmla="*/ 2683669 w 2950369"/>
                <a:gd name="connsiteY18" fmla="*/ 724116 h 786028"/>
                <a:gd name="connsiteX19" fmla="*/ 2774156 w 2950369"/>
                <a:gd name="connsiteY19" fmla="*/ 733641 h 786028"/>
                <a:gd name="connsiteX20" fmla="*/ 2950369 w 2950369"/>
                <a:gd name="connsiteY20" fmla="*/ 786028 h 786028"/>
                <a:gd name="connsiteX0" fmla="*/ 0 w 2950369"/>
                <a:gd name="connsiteY0" fmla="*/ 83127 h 861796"/>
                <a:gd name="connsiteX1" fmla="*/ 69056 w 2950369"/>
                <a:gd name="connsiteY1" fmla="*/ 75984 h 861796"/>
                <a:gd name="connsiteX2" fmla="*/ 252412 w 2950369"/>
                <a:gd name="connsiteY2" fmla="*/ 0 h 861796"/>
                <a:gd name="connsiteX3" fmla="*/ 387928 w 2950369"/>
                <a:gd name="connsiteY3" fmla="*/ 75768 h 861796"/>
                <a:gd name="connsiteX4" fmla="*/ 615012 w 2950369"/>
                <a:gd name="connsiteY4" fmla="*/ 96115 h 861796"/>
                <a:gd name="connsiteX5" fmla="*/ 826294 w 2950369"/>
                <a:gd name="connsiteY5" fmla="*/ 153916 h 861796"/>
                <a:gd name="connsiteX6" fmla="*/ 1020690 w 2950369"/>
                <a:gd name="connsiteY6" fmla="*/ 316273 h 861796"/>
                <a:gd name="connsiteX7" fmla="*/ 1226344 w 2950369"/>
                <a:gd name="connsiteY7" fmla="*/ 461746 h 861796"/>
                <a:gd name="connsiteX8" fmla="*/ 1357312 w 2950369"/>
                <a:gd name="connsiteY8" fmla="*/ 542709 h 861796"/>
                <a:gd name="connsiteX9" fmla="*/ 1521619 w 2950369"/>
                <a:gd name="connsiteY9" fmla="*/ 628434 h 861796"/>
                <a:gd name="connsiteX10" fmla="*/ 1657350 w 2950369"/>
                <a:gd name="connsiteY10" fmla="*/ 668915 h 861796"/>
                <a:gd name="connsiteX11" fmla="*/ 1781175 w 2950369"/>
                <a:gd name="connsiteY11" fmla="*/ 676059 h 861796"/>
                <a:gd name="connsiteX12" fmla="*/ 1893094 w 2950369"/>
                <a:gd name="connsiteY12" fmla="*/ 673677 h 861796"/>
                <a:gd name="connsiteX13" fmla="*/ 2000250 w 2950369"/>
                <a:gd name="connsiteY13" fmla="*/ 714159 h 861796"/>
                <a:gd name="connsiteX14" fmla="*/ 2135981 w 2950369"/>
                <a:gd name="connsiteY14" fmla="*/ 778452 h 861796"/>
                <a:gd name="connsiteX15" fmla="*/ 2333625 w 2950369"/>
                <a:gd name="connsiteY15" fmla="*/ 799884 h 861796"/>
                <a:gd name="connsiteX16" fmla="*/ 2474119 w 2950369"/>
                <a:gd name="connsiteY16" fmla="*/ 802265 h 861796"/>
                <a:gd name="connsiteX17" fmla="*/ 2566987 w 2950369"/>
                <a:gd name="connsiteY17" fmla="*/ 804646 h 861796"/>
                <a:gd name="connsiteX18" fmla="*/ 2683669 w 2950369"/>
                <a:gd name="connsiteY18" fmla="*/ 799884 h 861796"/>
                <a:gd name="connsiteX19" fmla="*/ 2774156 w 2950369"/>
                <a:gd name="connsiteY19" fmla="*/ 809409 h 861796"/>
                <a:gd name="connsiteX20" fmla="*/ 2950369 w 2950369"/>
                <a:gd name="connsiteY20" fmla="*/ 861796 h 861796"/>
                <a:gd name="connsiteX0" fmla="*/ 0 w 2950369"/>
                <a:gd name="connsiteY0" fmla="*/ 83127 h 861796"/>
                <a:gd name="connsiteX1" fmla="*/ 69056 w 2950369"/>
                <a:gd name="connsiteY1" fmla="*/ 75984 h 861796"/>
                <a:gd name="connsiteX2" fmla="*/ 252412 w 2950369"/>
                <a:gd name="connsiteY2" fmla="*/ 0 h 861796"/>
                <a:gd name="connsiteX3" fmla="*/ 429491 w 2950369"/>
                <a:gd name="connsiteY3" fmla="*/ 54986 h 861796"/>
                <a:gd name="connsiteX4" fmla="*/ 615012 w 2950369"/>
                <a:gd name="connsiteY4" fmla="*/ 96115 h 861796"/>
                <a:gd name="connsiteX5" fmla="*/ 826294 w 2950369"/>
                <a:gd name="connsiteY5" fmla="*/ 153916 h 861796"/>
                <a:gd name="connsiteX6" fmla="*/ 1020690 w 2950369"/>
                <a:gd name="connsiteY6" fmla="*/ 316273 h 861796"/>
                <a:gd name="connsiteX7" fmla="*/ 1226344 w 2950369"/>
                <a:gd name="connsiteY7" fmla="*/ 461746 h 861796"/>
                <a:gd name="connsiteX8" fmla="*/ 1357312 w 2950369"/>
                <a:gd name="connsiteY8" fmla="*/ 542709 h 861796"/>
                <a:gd name="connsiteX9" fmla="*/ 1521619 w 2950369"/>
                <a:gd name="connsiteY9" fmla="*/ 628434 h 861796"/>
                <a:gd name="connsiteX10" fmla="*/ 1657350 w 2950369"/>
                <a:gd name="connsiteY10" fmla="*/ 668915 h 861796"/>
                <a:gd name="connsiteX11" fmla="*/ 1781175 w 2950369"/>
                <a:gd name="connsiteY11" fmla="*/ 676059 h 861796"/>
                <a:gd name="connsiteX12" fmla="*/ 1893094 w 2950369"/>
                <a:gd name="connsiteY12" fmla="*/ 673677 h 861796"/>
                <a:gd name="connsiteX13" fmla="*/ 2000250 w 2950369"/>
                <a:gd name="connsiteY13" fmla="*/ 714159 h 861796"/>
                <a:gd name="connsiteX14" fmla="*/ 2135981 w 2950369"/>
                <a:gd name="connsiteY14" fmla="*/ 778452 h 861796"/>
                <a:gd name="connsiteX15" fmla="*/ 2333625 w 2950369"/>
                <a:gd name="connsiteY15" fmla="*/ 799884 h 861796"/>
                <a:gd name="connsiteX16" fmla="*/ 2474119 w 2950369"/>
                <a:gd name="connsiteY16" fmla="*/ 802265 h 861796"/>
                <a:gd name="connsiteX17" fmla="*/ 2566987 w 2950369"/>
                <a:gd name="connsiteY17" fmla="*/ 804646 h 861796"/>
                <a:gd name="connsiteX18" fmla="*/ 2683669 w 2950369"/>
                <a:gd name="connsiteY18" fmla="*/ 799884 h 861796"/>
                <a:gd name="connsiteX19" fmla="*/ 2774156 w 2950369"/>
                <a:gd name="connsiteY19" fmla="*/ 809409 h 861796"/>
                <a:gd name="connsiteX20" fmla="*/ 2950369 w 2950369"/>
                <a:gd name="connsiteY20" fmla="*/ 861796 h 861796"/>
                <a:gd name="connsiteX0" fmla="*/ 0 w 2950369"/>
                <a:gd name="connsiteY0" fmla="*/ 83127 h 861796"/>
                <a:gd name="connsiteX1" fmla="*/ 69056 w 2950369"/>
                <a:gd name="connsiteY1" fmla="*/ 34421 h 861796"/>
                <a:gd name="connsiteX2" fmla="*/ 252412 w 2950369"/>
                <a:gd name="connsiteY2" fmla="*/ 0 h 861796"/>
                <a:gd name="connsiteX3" fmla="*/ 429491 w 2950369"/>
                <a:gd name="connsiteY3" fmla="*/ 54986 h 861796"/>
                <a:gd name="connsiteX4" fmla="*/ 615012 w 2950369"/>
                <a:gd name="connsiteY4" fmla="*/ 96115 h 861796"/>
                <a:gd name="connsiteX5" fmla="*/ 826294 w 2950369"/>
                <a:gd name="connsiteY5" fmla="*/ 153916 h 861796"/>
                <a:gd name="connsiteX6" fmla="*/ 1020690 w 2950369"/>
                <a:gd name="connsiteY6" fmla="*/ 316273 h 861796"/>
                <a:gd name="connsiteX7" fmla="*/ 1226344 w 2950369"/>
                <a:gd name="connsiteY7" fmla="*/ 461746 h 861796"/>
                <a:gd name="connsiteX8" fmla="*/ 1357312 w 2950369"/>
                <a:gd name="connsiteY8" fmla="*/ 542709 h 861796"/>
                <a:gd name="connsiteX9" fmla="*/ 1521619 w 2950369"/>
                <a:gd name="connsiteY9" fmla="*/ 628434 h 861796"/>
                <a:gd name="connsiteX10" fmla="*/ 1657350 w 2950369"/>
                <a:gd name="connsiteY10" fmla="*/ 668915 h 861796"/>
                <a:gd name="connsiteX11" fmla="*/ 1781175 w 2950369"/>
                <a:gd name="connsiteY11" fmla="*/ 676059 h 861796"/>
                <a:gd name="connsiteX12" fmla="*/ 1893094 w 2950369"/>
                <a:gd name="connsiteY12" fmla="*/ 673677 h 861796"/>
                <a:gd name="connsiteX13" fmla="*/ 2000250 w 2950369"/>
                <a:gd name="connsiteY13" fmla="*/ 714159 h 861796"/>
                <a:gd name="connsiteX14" fmla="*/ 2135981 w 2950369"/>
                <a:gd name="connsiteY14" fmla="*/ 778452 h 861796"/>
                <a:gd name="connsiteX15" fmla="*/ 2333625 w 2950369"/>
                <a:gd name="connsiteY15" fmla="*/ 799884 h 861796"/>
                <a:gd name="connsiteX16" fmla="*/ 2474119 w 2950369"/>
                <a:gd name="connsiteY16" fmla="*/ 802265 h 861796"/>
                <a:gd name="connsiteX17" fmla="*/ 2566987 w 2950369"/>
                <a:gd name="connsiteY17" fmla="*/ 804646 h 861796"/>
                <a:gd name="connsiteX18" fmla="*/ 2683669 w 2950369"/>
                <a:gd name="connsiteY18" fmla="*/ 799884 h 861796"/>
                <a:gd name="connsiteX19" fmla="*/ 2774156 w 2950369"/>
                <a:gd name="connsiteY19" fmla="*/ 809409 h 861796"/>
                <a:gd name="connsiteX20" fmla="*/ 2950369 w 2950369"/>
                <a:gd name="connsiteY20" fmla="*/ 861796 h 861796"/>
                <a:gd name="connsiteX0" fmla="*/ 0 w 2950369"/>
                <a:gd name="connsiteY0" fmla="*/ 20782 h 861796"/>
                <a:gd name="connsiteX1" fmla="*/ 69056 w 2950369"/>
                <a:gd name="connsiteY1" fmla="*/ 34421 h 861796"/>
                <a:gd name="connsiteX2" fmla="*/ 252412 w 2950369"/>
                <a:gd name="connsiteY2" fmla="*/ 0 h 861796"/>
                <a:gd name="connsiteX3" fmla="*/ 429491 w 2950369"/>
                <a:gd name="connsiteY3" fmla="*/ 54986 h 861796"/>
                <a:gd name="connsiteX4" fmla="*/ 615012 w 2950369"/>
                <a:gd name="connsiteY4" fmla="*/ 96115 h 861796"/>
                <a:gd name="connsiteX5" fmla="*/ 826294 w 2950369"/>
                <a:gd name="connsiteY5" fmla="*/ 153916 h 861796"/>
                <a:gd name="connsiteX6" fmla="*/ 1020690 w 2950369"/>
                <a:gd name="connsiteY6" fmla="*/ 316273 h 861796"/>
                <a:gd name="connsiteX7" fmla="*/ 1226344 w 2950369"/>
                <a:gd name="connsiteY7" fmla="*/ 461746 h 861796"/>
                <a:gd name="connsiteX8" fmla="*/ 1357312 w 2950369"/>
                <a:gd name="connsiteY8" fmla="*/ 542709 h 861796"/>
                <a:gd name="connsiteX9" fmla="*/ 1521619 w 2950369"/>
                <a:gd name="connsiteY9" fmla="*/ 628434 h 861796"/>
                <a:gd name="connsiteX10" fmla="*/ 1657350 w 2950369"/>
                <a:gd name="connsiteY10" fmla="*/ 668915 h 861796"/>
                <a:gd name="connsiteX11" fmla="*/ 1781175 w 2950369"/>
                <a:gd name="connsiteY11" fmla="*/ 676059 h 861796"/>
                <a:gd name="connsiteX12" fmla="*/ 1893094 w 2950369"/>
                <a:gd name="connsiteY12" fmla="*/ 673677 h 861796"/>
                <a:gd name="connsiteX13" fmla="*/ 2000250 w 2950369"/>
                <a:gd name="connsiteY13" fmla="*/ 714159 h 861796"/>
                <a:gd name="connsiteX14" fmla="*/ 2135981 w 2950369"/>
                <a:gd name="connsiteY14" fmla="*/ 778452 h 861796"/>
                <a:gd name="connsiteX15" fmla="*/ 2333625 w 2950369"/>
                <a:gd name="connsiteY15" fmla="*/ 799884 h 861796"/>
                <a:gd name="connsiteX16" fmla="*/ 2474119 w 2950369"/>
                <a:gd name="connsiteY16" fmla="*/ 802265 h 861796"/>
                <a:gd name="connsiteX17" fmla="*/ 2566987 w 2950369"/>
                <a:gd name="connsiteY17" fmla="*/ 804646 h 861796"/>
                <a:gd name="connsiteX18" fmla="*/ 2683669 w 2950369"/>
                <a:gd name="connsiteY18" fmla="*/ 799884 h 861796"/>
                <a:gd name="connsiteX19" fmla="*/ 2774156 w 2950369"/>
                <a:gd name="connsiteY19" fmla="*/ 809409 h 861796"/>
                <a:gd name="connsiteX20" fmla="*/ 2950369 w 2950369"/>
                <a:gd name="connsiteY20" fmla="*/ 861796 h 861796"/>
                <a:gd name="connsiteX0" fmla="*/ 0 w 2950369"/>
                <a:gd name="connsiteY0" fmla="*/ 0 h 841014"/>
                <a:gd name="connsiteX1" fmla="*/ 69056 w 2950369"/>
                <a:gd name="connsiteY1" fmla="*/ 13639 h 841014"/>
                <a:gd name="connsiteX2" fmla="*/ 262803 w 2950369"/>
                <a:gd name="connsiteY2" fmla="*/ 10391 h 841014"/>
                <a:gd name="connsiteX3" fmla="*/ 429491 w 2950369"/>
                <a:gd name="connsiteY3" fmla="*/ 34204 h 841014"/>
                <a:gd name="connsiteX4" fmla="*/ 615012 w 2950369"/>
                <a:gd name="connsiteY4" fmla="*/ 75333 h 841014"/>
                <a:gd name="connsiteX5" fmla="*/ 826294 w 2950369"/>
                <a:gd name="connsiteY5" fmla="*/ 133134 h 841014"/>
                <a:gd name="connsiteX6" fmla="*/ 1020690 w 2950369"/>
                <a:gd name="connsiteY6" fmla="*/ 295491 h 841014"/>
                <a:gd name="connsiteX7" fmla="*/ 1226344 w 2950369"/>
                <a:gd name="connsiteY7" fmla="*/ 440964 h 841014"/>
                <a:gd name="connsiteX8" fmla="*/ 1357312 w 2950369"/>
                <a:gd name="connsiteY8" fmla="*/ 521927 h 841014"/>
                <a:gd name="connsiteX9" fmla="*/ 1521619 w 2950369"/>
                <a:gd name="connsiteY9" fmla="*/ 607652 h 841014"/>
                <a:gd name="connsiteX10" fmla="*/ 1657350 w 2950369"/>
                <a:gd name="connsiteY10" fmla="*/ 648133 h 841014"/>
                <a:gd name="connsiteX11" fmla="*/ 1781175 w 2950369"/>
                <a:gd name="connsiteY11" fmla="*/ 655277 h 841014"/>
                <a:gd name="connsiteX12" fmla="*/ 1893094 w 2950369"/>
                <a:gd name="connsiteY12" fmla="*/ 652895 h 841014"/>
                <a:gd name="connsiteX13" fmla="*/ 2000250 w 2950369"/>
                <a:gd name="connsiteY13" fmla="*/ 693377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683669 w 2950369"/>
                <a:gd name="connsiteY18" fmla="*/ 779102 h 841014"/>
                <a:gd name="connsiteX19" fmla="*/ 2774156 w 2950369"/>
                <a:gd name="connsiteY19" fmla="*/ 788627 h 841014"/>
                <a:gd name="connsiteX20" fmla="*/ 2950369 w 2950369"/>
                <a:gd name="connsiteY20" fmla="*/ 841014 h 841014"/>
                <a:gd name="connsiteX0" fmla="*/ 0 w 2950369"/>
                <a:gd name="connsiteY0" fmla="*/ 0 h 841014"/>
                <a:gd name="connsiteX1" fmla="*/ 69056 w 2950369"/>
                <a:gd name="connsiteY1" fmla="*/ 13639 h 841014"/>
                <a:gd name="connsiteX2" fmla="*/ 262803 w 2950369"/>
                <a:gd name="connsiteY2" fmla="*/ 10391 h 841014"/>
                <a:gd name="connsiteX3" fmla="*/ 481446 w 2950369"/>
                <a:gd name="connsiteY3" fmla="*/ 23813 h 841014"/>
                <a:gd name="connsiteX4" fmla="*/ 615012 w 2950369"/>
                <a:gd name="connsiteY4" fmla="*/ 75333 h 841014"/>
                <a:gd name="connsiteX5" fmla="*/ 826294 w 2950369"/>
                <a:gd name="connsiteY5" fmla="*/ 133134 h 841014"/>
                <a:gd name="connsiteX6" fmla="*/ 1020690 w 2950369"/>
                <a:gd name="connsiteY6" fmla="*/ 295491 h 841014"/>
                <a:gd name="connsiteX7" fmla="*/ 1226344 w 2950369"/>
                <a:gd name="connsiteY7" fmla="*/ 440964 h 841014"/>
                <a:gd name="connsiteX8" fmla="*/ 1357312 w 2950369"/>
                <a:gd name="connsiteY8" fmla="*/ 521927 h 841014"/>
                <a:gd name="connsiteX9" fmla="*/ 1521619 w 2950369"/>
                <a:gd name="connsiteY9" fmla="*/ 607652 h 841014"/>
                <a:gd name="connsiteX10" fmla="*/ 1657350 w 2950369"/>
                <a:gd name="connsiteY10" fmla="*/ 648133 h 841014"/>
                <a:gd name="connsiteX11" fmla="*/ 1781175 w 2950369"/>
                <a:gd name="connsiteY11" fmla="*/ 655277 h 841014"/>
                <a:gd name="connsiteX12" fmla="*/ 1893094 w 2950369"/>
                <a:gd name="connsiteY12" fmla="*/ 652895 h 841014"/>
                <a:gd name="connsiteX13" fmla="*/ 2000250 w 2950369"/>
                <a:gd name="connsiteY13" fmla="*/ 693377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683669 w 2950369"/>
                <a:gd name="connsiteY18" fmla="*/ 779102 h 841014"/>
                <a:gd name="connsiteX19" fmla="*/ 2774156 w 2950369"/>
                <a:gd name="connsiteY19" fmla="*/ 788627 h 841014"/>
                <a:gd name="connsiteX20" fmla="*/ 2950369 w 2950369"/>
                <a:gd name="connsiteY20" fmla="*/ 841014 h 841014"/>
                <a:gd name="connsiteX0" fmla="*/ 0 w 2950369"/>
                <a:gd name="connsiteY0" fmla="*/ 0 h 841014"/>
                <a:gd name="connsiteX1" fmla="*/ 69056 w 2950369"/>
                <a:gd name="connsiteY1" fmla="*/ 13639 h 841014"/>
                <a:gd name="connsiteX2" fmla="*/ 262803 w 2950369"/>
                <a:gd name="connsiteY2" fmla="*/ 10391 h 841014"/>
                <a:gd name="connsiteX3" fmla="*/ 481446 w 2950369"/>
                <a:gd name="connsiteY3" fmla="*/ 23813 h 841014"/>
                <a:gd name="connsiteX4" fmla="*/ 615012 w 2950369"/>
                <a:gd name="connsiteY4" fmla="*/ 75333 h 841014"/>
                <a:gd name="connsiteX5" fmla="*/ 826294 w 2950369"/>
                <a:gd name="connsiteY5" fmla="*/ 133134 h 841014"/>
                <a:gd name="connsiteX6" fmla="*/ 1020690 w 2950369"/>
                <a:gd name="connsiteY6" fmla="*/ 295491 h 841014"/>
                <a:gd name="connsiteX7" fmla="*/ 1226344 w 2950369"/>
                <a:gd name="connsiteY7" fmla="*/ 440964 h 841014"/>
                <a:gd name="connsiteX8" fmla="*/ 1357312 w 2950369"/>
                <a:gd name="connsiteY8" fmla="*/ 521927 h 841014"/>
                <a:gd name="connsiteX9" fmla="*/ 1500837 w 2950369"/>
                <a:gd name="connsiteY9" fmla="*/ 545306 h 841014"/>
                <a:gd name="connsiteX10" fmla="*/ 1657350 w 2950369"/>
                <a:gd name="connsiteY10" fmla="*/ 648133 h 841014"/>
                <a:gd name="connsiteX11" fmla="*/ 1781175 w 2950369"/>
                <a:gd name="connsiteY11" fmla="*/ 655277 h 841014"/>
                <a:gd name="connsiteX12" fmla="*/ 1893094 w 2950369"/>
                <a:gd name="connsiteY12" fmla="*/ 652895 h 841014"/>
                <a:gd name="connsiteX13" fmla="*/ 2000250 w 2950369"/>
                <a:gd name="connsiteY13" fmla="*/ 693377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683669 w 2950369"/>
                <a:gd name="connsiteY18" fmla="*/ 779102 h 841014"/>
                <a:gd name="connsiteX19" fmla="*/ 2774156 w 2950369"/>
                <a:gd name="connsiteY19" fmla="*/ 788627 h 841014"/>
                <a:gd name="connsiteX20" fmla="*/ 2950369 w 2950369"/>
                <a:gd name="connsiteY20" fmla="*/ 841014 h 841014"/>
                <a:gd name="connsiteX0" fmla="*/ 0 w 2950369"/>
                <a:gd name="connsiteY0" fmla="*/ 0 h 841014"/>
                <a:gd name="connsiteX1" fmla="*/ 69056 w 2950369"/>
                <a:gd name="connsiteY1" fmla="*/ 13639 h 841014"/>
                <a:gd name="connsiteX2" fmla="*/ 262803 w 2950369"/>
                <a:gd name="connsiteY2" fmla="*/ 10391 h 841014"/>
                <a:gd name="connsiteX3" fmla="*/ 481446 w 2950369"/>
                <a:gd name="connsiteY3" fmla="*/ 23813 h 841014"/>
                <a:gd name="connsiteX4" fmla="*/ 615012 w 2950369"/>
                <a:gd name="connsiteY4" fmla="*/ 75333 h 841014"/>
                <a:gd name="connsiteX5" fmla="*/ 826294 w 2950369"/>
                <a:gd name="connsiteY5" fmla="*/ 133134 h 841014"/>
                <a:gd name="connsiteX6" fmla="*/ 1020690 w 2950369"/>
                <a:gd name="connsiteY6" fmla="*/ 295491 h 841014"/>
                <a:gd name="connsiteX7" fmla="*/ 1226344 w 2950369"/>
                <a:gd name="connsiteY7" fmla="*/ 440964 h 841014"/>
                <a:gd name="connsiteX8" fmla="*/ 1346921 w 2950369"/>
                <a:gd name="connsiteY8" fmla="*/ 480364 h 841014"/>
                <a:gd name="connsiteX9" fmla="*/ 1500837 w 2950369"/>
                <a:gd name="connsiteY9" fmla="*/ 545306 h 841014"/>
                <a:gd name="connsiteX10" fmla="*/ 1657350 w 2950369"/>
                <a:gd name="connsiteY10" fmla="*/ 648133 h 841014"/>
                <a:gd name="connsiteX11" fmla="*/ 1781175 w 2950369"/>
                <a:gd name="connsiteY11" fmla="*/ 655277 h 841014"/>
                <a:gd name="connsiteX12" fmla="*/ 1893094 w 2950369"/>
                <a:gd name="connsiteY12" fmla="*/ 652895 h 841014"/>
                <a:gd name="connsiteX13" fmla="*/ 2000250 w 2950369"/>
                <a:gd name="connsiteY13" fmla="*/ 693377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683669 w 2950369"/>
                <a:gd name="connsiteY18" fmla="*/ 779102 h 841014"/>
                <a:gd name="connsiteX19" fmla="*/ 2774156 w 2950369"/>
                <a:gd name="connsiteY19" fmla="*/ 788627 h 841014"/>
                <a:gd name="connsiteX20" fmla="*/ 2950369 w 2950369"/>
                <a:gd name="connsiteY20" fmla="*/ 841014 h 841014"/>
                <a:gd name="connsiteX0" fmla="*/ 0 w 2950369"/>
                <a:gd name="connsiteY0" fmla="*/ 0 h 841014"/>
                <a:gd name="connsiteX1" fmla="*/ 69056 w 2950369"/>
                <a:gd name="connsiteY1" fmla="*/ 13639 h 841014"/>
                <a:gd name="connsiteX2" fmla="*/ 262803 w 2950369"/>
                <a:gd name="connsiteY2" fmla="*/ 10391 h 841014"/>
                <a:gd name="connsiteX3" fmla="*/ 481446 w 2950369"/>
                <a:gd name="connsiteY3" fmla="*/ 23813 h 841014"/>
                <a:gd name="connsiteX4" fmla="*/ 615012 w 2950369"/>
                <a:gd name="connsiteY4" fmla="*/ 75333 h 841014"/>
                <a:gd name="connsiteX5" fmla="*/ 826294 w 2950369"/>
                <a:gd name="connsiteY5" fmla="*/ 133134 h 841014"/>
                <a:gd name="connsiteX6" fmla="*/ 1020690 w 2950369"/>
                <a:gd name="connsiteY6" fmla="*/ 295491 h 841014"/>
                <a:gd name="connsiteX7" fmla="*/ 1205563 w 2950369"/>
                <a:gd name="connsiteY7" fmla="*/ 389009 h 841014"/>
                <a:gd name="connsiteX8" fmla="*/ 1346921 w 2950369"/>
                <a:gd name="connsiteY8" fmla="*/ 480364 h 841014"/>
                <a:gd name="connsiteX9" fmla="*/ 1500837 w 2950369"/>
                <a:gd name="connsiteY9" fmla="*/ 545306 h 841014"/>
                <a:gd name="connsiteX10" fmla="*/ 1657350 w 2950369"/>
                <a:gd name="connsiteY10" fmla="*/ 648133 h 841014"/>
                <a:gd name="connsiteX11" fmla="*/ 1781175 w 2950369"/>
                <a:gd name="connsiteY11" fmla="*/ 655277 h 841014"/>
                <a:gd name="connsiteX12" fmla="*/ 1893094 w 2950369"/>
                <a:gd name="connsiteY12" fmla="*/ 652895 h 841014"/>
                <a:gd name="connsiteX13" fmla="*/ 2000250 w 2950369"/>
                <a:gd name="connsiteY13" fmla="*/ 693377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683669 w 2950369"/>
                <a:gd name="connsiteY18" fmla="*/ 779102 h 841014"/>
                <a:gd name="connsiteX19" fmla="*/ 2774156 w 2950369"/>
                <a:gd name="connsiteY19" fmla="*/ 788627 h 841014"/>
                <a:gd name="connsiteX20" fmla="*/ 2950369 w 2950369"/>
                <a:gd name="connsiteY20" fmla="*/ 841014 h 841014"/>
                <a:gd name="connsiteX0" fmla="*/ 0 w 2950369"/>
                <a:gd name="connsiteY0" fmla="*/ 0 h 841014"/>
                <a:gd name="connsiteX1" fmla="*/ 69056 w 2950369"/>
                <a:gd name="connsiteY1" fmla="*/ 13639 h 841014"/>
                <a:gd name="connsiteX2" fmla="*/ 262803 w 2950369"/>
                <a:gd name="connsiteY2" fmla="*/ 10391 h 841014"/>
                <a:gd name="connsiteX3" fmla="*/ 481446 w 2950369"/>
                <a:gd name="connsiteY3" fmla="*/ 23813 h 841014"/>
                <a:gd name="connsiteX4" fmla="*/ 615012 w 2950369"/>
                <a:gd name="connsiteY4" fmla="*/ 75333 h 841014"/>
                <a:gd name="connsiteX5" fmla="*/ 826294 w 2950369"/>
                <a:gd name="connsiteY5" fmla="*/ 133134 h 841014"/>
                <a:gd name="connsiteX6" fmla="*/ 1020690 w 2950369"/>
                <a:gd name="connsiteY6" fmla="*/ 295491 h 841014"/>
                <a:gd name="connsiteX7" fmla="*/ 1205563 w 2950369"/>
                <a:gd name="connsiteY7" fmla="*/ 389009 h 841014"/>
                <a:gd name="connsiteX8" fmla="*/ 1346921 w 2950369"/>
                <a:gd name="connsiteY8" fmla="*/ 480364 h 841014"/>
                <a:gd name="connsiteX9" fmla="*/ 1500837 w 2950369"/>
                <a:gd name="connsiteY9" fmla="*/ 545306 h 841014"/>
                <a:gd name="connsiteX10" fmla="*/ 1657350 w 2950369"/>
                <a:gd name="connsiteY10" fmla="*/ 648133 h 841014"/>
                <a:gd name="connsiteX11" fmla="*/ 1781175 w 2950369"/>
                <a:gd name="connsiteY11" fmla="*/ 655277 h 841014"/>
                <a:gd name="connsiteX12" fmla="*/ 1893094 w 2950369"/>
                <a:gd name="connsiteY12" fmla="*/ 652895 h 841014"/>
                <a:gd name="connsiteX13" fmla="*/ 2031422 w 2950369"/>
                <a:gd name="connsiteY13" fmla="*/ 714159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683669 w 2950369"/>
                <a:gd name="connsiteY18" fmla="*/ 779102 h 841014"/>
                <a:gd name="connsiteX19" fmla="*/ 2774156 w 2950369"/>
                <a:gd name="connsiteY19" fmla="*/ 788627 h 841014"/>
                <a:gd name="connsiteX20" fmla="*/ 2950369 w 2950369"/>
                <a:gd name="connsiteY20" fmla="*/ 841014 h 841014"/>
                <a:gd name="connsiteX0" fmla="*/ 0 w 2950369"/>
                <a:gd name="connsiteY0" fmla="*/ 0 h 841014"/>
                <a:gd name="connsiteX1" fmla="*/ 69056 w 2950369"/>
                <a:gd name="connsiteY1" fmla="*/ 13639 h 841014"/>
                <a:gd name="connsiteX2" fmla="*/ 262803 w 2950369"/>
                <a:gd name="connsiteY2" fmla="*/ 10391 h 841014"/>
                <a:gd name="connsiteX3" fmla="*/ 481446 w 2950369"/>
                <a:gd name="connsiteY3" fmla="*/ 23813 h 841014"/>
                <a:gd name="connsiteX4" fmla="*/ 615012 w 2950369"/>
                <a:gd name="connsiteY4" fmla="*/ 75333 h 841014"/>
                <a:gd name="connsiteX5" fmla="*/ 826294 w 2950369"/>
                <a:gd name="connsiteY5" fmla="*/ 133134 h 841014"/>
                <a:gd name="connsiteX6" fmla="*/ 1020690 w 2950369"/>
                <a:gd name="connsiteY6" fmla="*/ 295491 h 841014"/>
                <a:gd name="connsiteX7" fmla="*/ 1205563 w 2950369"/>
                <a:gd name="connsiteY7" fmla="*/ 389009 h 841014"/>
                <a:gd name="connsiteX8" fmla="*/ 1346921 w 2950369"/>
                <a:gd name="connsiteY8" fmla="*/ 480364 h 841014"/>
                <a:gd name="connsiteX9" fmla="*/ 1500837 w 2950369"/>
                <a:gd name="connsiteY9" fmla="*/ 545306 h 841014"/>
                <a:gd name="connsiteX10" fmla="*/ 1657350 w 2950369"/>
                <a:gd name="connsiteY10" fmla="*/ 648133 h 841014"/>
                <a:gd name="connsiteX11" fmla="*/ 1781175 w 2950369"/>
                <a:gd name="connsiteY11" fmla="*/ 655277 h 841014"/>
                <a:gd name="connsiteX12" fmla="*/ 1893094 w 2950369"/>
                <a:gd name="connsiteY12" fmla="*/ 684068 h 841014"/>
                <a:gd name="connsiteX13" fmla="*/ 2031422 w 2950369"/>
                <a:gd name="connsiteY13" fmla="*/ 714159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683669 w 2950369"/>
                <a:gd name="connsiteY18" fmla="*/ 779102 h 841014"/>
                <a:gd name="connsiteX19" fmla="*/ 2774156 w 2950369"/>
                <a:gd name="connsiteY19" fmla="*/ 788627 h 841014"/>
                <a:gd name="connsiteX20" fmla="*/ 2950369 w 2950369"/>
                <a:gd name="connsiteY20" fmla="*/ 841014 h 841014"/>
                <a:gd name="connsiteX0" fmla="*/ 0 w 2950369"/>
                <a:gd name="connsiteY0" fmla="*/ 0 h 841014"/>
                <a:gd name="connsiteX1" fmla="*/ 69056 w 2950369"/>
                <a:gd name="connsiteY1" fmla="*/ 13639 h 841014"/>
                <a:gd name="connsiteX2" fmla="*/ 262803 w 2950369"/>
                <a:gd name="connsiteY2" fmla="*/ 10391 h 841014"/>
                <a:gd name="connsiteX3" fmla="*/ 481446 w 2950369"/>
                <a:gd name="connsiteY3" fmla="*/ 23813 h 841014"/>
                <a:gd name="connsiteX4" fmla="*/ 615012 w 2950369"/>
                <a:gd name="connsiteY4" fmla="*/ 75333 h 841014"/>
                <a:gd name="connsiteX5" fmla="*/ 826294 w 2950369"/>
                <a:gd name="connsiteY5" fmla="*/ 133134 h 841014"/>
                <a:gd name="connsiteX6" fmla="*/ 1020690 w 2950369"/>
                <a:gd name="connsiteY6" fmla="*/ 295491 h 841014"/>
                <a:gd name="connsiteX7" fmla="*/ 1205563 w 2950369"/>
                <a:gd name="connsiteY7" fmla="*/ 389009 h 841014"/>
                <a:gd name="connsiteX8" fmla="*/ 1346921 w 2950369"/>
                <a:gd name="connsiteY8" fmla="*/ 480364 h 841014"/>
                <a:gd name="connsiteX9" fmla="*/ 1500837 w 2950369"/>
                <a:gd name="connsiteY9" fmla="*/ 545306 h 841014"/>
                <a:gd name="connsiteX10" fmla="*/ 1657350 w 2950369"/>
                <a:gd name="connsiteY10" fmla="*/ 648133 h 841014"/>
                <a:gd name="connsiteX11" fmla="*/ 1781175 w 2950369"/>
                <a:gd name="connsiteY11" fmla="*/ 655277 h 841014"/>
                <a:gd name="connsiteX12" fmla="*/ 1893094 w 2950369"/>
                <a:gd name="connsiteY12" fmla="*/ 684068 h 841014"/>
                <a:gd name="connsiteX13" fmla="*/ 2031422 w 2950369"/>
                <a:gd name="connsiteY13" fmla="*/ 714159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683669 w 2950369"/>
                <a:gd name="connsiteY18" fmla="*/ 779102 h 841014"/>
                <a:gd name="connsiteX19" fmla="*/ 2826110 w 2950369"/>
                <a:gd name="connsiteY19" fmla="*/ 809409 h 841014"/>
                <a:gd name="connsiteX20" fmla="*/ 2950369 w 2950369"/>
                <a:gd name="connsiteY20" fmla="*/ 841014 h 841014"/>
                <a:gd name="connsiteX0" fmla="*/ 0 w 2950369"/>
                <a:gd name="connsiteY0" fmla="*/ 0 h 841014"/>
                <a:gd name="connsiteX1" fmla="*/ 69056 w 2950369"/>
                <a:gd name="connsiteY1" fmla="*/ 13639 h 841014"/>
                <a:gd name="connsiteX2" fmla="*/ 262803 w 2950369"/>
                <a:gd name="connsiteY2" fmla="*/ 10391 h 841014"/>
                <a:gd name="connsiteX3" fmla="*/ 481446 w 2950369"/>
                <a:gd name="connsiteY3" fmla="*/ 23813 h 841014"/>
                <a:gd name="connsiteX4" fmla="*/ 615012 w 2950369"/>
                <a:gd name="connsiteY4" fmla="*/ 75333 h 841014"/>
                <a:gd name="connsiteX5" fmla="*/ 826294 w 2950369"/>
                <a:gd name="connsiteY5" fmla="*/ 133134 h 841014"/>
                <a:gd name="connsiteX6" fmla="*/ 1020690 w 2950369"/>
                <a:gd name="connsiteY6" fmla="*/ 295491 h 841014"/>
                <a:gd name="connsiteX7" fmla="*/ 1205563 w 2950369"/>
                <a:gd name="connsiteY7" fmla="*/ 389009 h 841014"/>
                <a:gd name="connsiteX8" fmla="*/ 1346921 w 2950369"/>
                <a:gd name="connsiteY8" fmla="*/ 480364 h 841014"/>
                <a:gd name="connsiteX9" fmla="*/ 1500837 w 2950369"/>
                <a:gd name="connsiteY9" fmla="*/ 545306 h 841014"/>
                <a:gd name="connsiteX10" fmla="*/ 1657350 w 2950369"/>
                <a:gd name="connsiteY10" fmla="*/ 648133 h 841014"/>
                <a:gd name="connsiteX11" fmla="*/ 1781175 w 2950369"/>
                <a:gd name="connsiteY11" fmla="*/ 655277 h 841014"/>
                <a:gd name="connsiteX12" fmla="*/ 1893094 w 2950369"/>
                <a:gd name="connsiteY12" fmla="*/ 684068 h 841014"/>
                <a:gd name="connsiteX13" fmla="*/ 2031422 w 2950369"/>
                <a:gd name="connsiteY13" fmla="*/ 714159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735623 w 2950369"/>
                <a:gd name="connsiteY18" fmla="*/ 799884 h 841014"/>
                <a:gd name="connsiteX19" fmla="*/ 2826110 w 2950369"/>
                <a:gd name="connsiteY19" fmla="*/ 809409 h 841014"/>
                <a:gd name="connsiteX20" fmla="*/ 2950369 w 2950369"/>
                <a:gd name="connsiteY20" fmla="*/ 841014 h 841014"/>
                <a:gd name="connsiteX0" fmla="*/ 0 w 2950369"/>
                <a:gd name="connsiteY0" fmla="*/ 0 h 841014"/>
                <a:gd name="connsiteX1" fmla="*/ 69056 w 2950369"/>
                <a:gd name="connsiteY1" fmla="*/ 13639 h 841014"/>
                <a:gd name="connsiteX2" fmla="*/ 262803 w 2950369"/>
                <a:gd name="connsiteY2" fmla="*/ 10391 h 841014"/>
                <a:gd name="connsiteX3" fmla="*/ 481446 w 2950369"/>
                <a:gd name="connsiteY3" fmla="*/ 23813 h 841014"/>
                <a:gd name="connsiteX4" fmla="*/ 615012 w 2950369"/>
                <a:gd name="connsiteY4" fmla="*/ 75333 h 841014"/>
                <a:gd name="connsiteX5" fmla="*/ 826294 w 2950369"/>
                <a:gd name="connsiteY5" fmla="*/ 133134 h 841014"/>
                <a:gd name="connsiteX6" fmla="*/ 1020690 w 2950369"/>
                <a:gd name="connsiteY6" fmla="*/ 295491 h 841014"/>
                <a:gd name="connsiteX7" fmla="*/ 1205563 w 2950369"/>
                <a:gd name="connsiteY7" fmla="*/ 389009 h 841014"/>
                <a:gd name="connsiteX8" fmla="*/ 1346921 w 2950369"/>
                <a:gd name="connsiteY8" fmla="*/ 480364 h 841014"/>
                <a:gd name="connsiteX9" fmla="*/ 1500837 w 2950369"/>
                <a:gd name="connsiteY9" fmla="*/ 545306 h 841014"/>
                <a:gd name="connsiteX10" fmla="*/ 1615787 w 2950369"/>
                <a:gd name="connsiteY10" fmla="*/ 606570 h 841014"/>
                <a:gd name="connsiteX11" fmla="*/ 1781175 w 2950369"/>
                <a:gd name="connsiteY11" fmla="*/ 655277 h 841014"/>
                <a:gd name="connsiteX12" fmla="*/ 1893094 w 2950369"/>
                <a:gd name="connsiteY12" fmla="*/ 684068 h 841014"/>
                <a:gd name="connsiteX13" fmla="*/ 2031422 w 2950369"/>
                <a:gd name="connsiteY13" fmla="*/ 714159 h 841014"/>
                <a:gd name="connsiteX14" fmla="*/ 2135981 w 2950369"/>
                <a:gd name="connsiteY14" fmla="*/ 757670 h 841014"/>
                <a:gd name="connsiteX15" fmla="*/ 2333625 w 2950369"/>
                <a:gd name="connsiteY15" fmla="*/ 779102 h 841014"/>
                <a:gd name="connsiteX16" fmla="*/ 2474119 w 2950369"/>
                <a:gd name="connsiteY16" fmla="*/ 781483 h 841014"/>
                <a:gd name="connsiteX17" fmla="*/ 2566987 w 2950369"/>
                <a:gd name="connsiteY17" fmla="*/ 783864 h 841014"/>
                <a:gd name="connsiteX18" fmla="*/ 2735623 w 2950369"/>
                <a:gd name="connsiteY18" fmla="*/ 799884 h 841014"/>
                <a:gd name="connsiteX19" fmla="*/ 2826110 w 2950369"/>
                <a:gd name="connsiteY19" fmla="*/ 809409 h 841014"/>
                <a:gd name="connsiteX20" fmla="*/ 2950369 w 2950369"/>
                <a:gd name="connsiteY20" fmla="*/ 841014 h 84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50369" h="841014">
                  <a:moveTo>
                    <a:pt x="0" y="0"/>
                  </a:moveTo>
                  <a:lnTo>
                    <a:pt x="69056" y="13639"/>
                  </a:lnTo>
                  <a:lnTo>
                    <a:pt x="262803" y="10391"/>
                  </a:lnTo>
                  <a:lnTo>
                    <a:pt x="481446" y="23813"/>
                  </a:lnTo>
                  <a:lnTo>
                    <a:pt x="615012" y="75333"/>
                  </a:lnTo>
                  <a:lnTo>
                    <a:pt x="826294" y="133134"/>
                  </a:lnTo>
                  <a:lnTo>
                    <a:pt x="1020690" y="295491"/>
                  </a:lnTo>
                  <a:lnTo>
                    <a:pt x="1205563" y="389009"/>
                  </a:lnTo>
                  <a:lnTo>
                    <a:pt x="1346921" y="480364"/>
                  </a:lnTo>
                  <a:lnTo>
                    <a:pt x="1500837" y="545306"/>
                  </a:lnTo>
                  <a:lnTo>
                    <a:pt x="1615787" y="606570"/>
                  </a:lnTo>
                  <a:lnTo>
                    <a:pt x="1781175" y="655277"/>
                  </a:lnTo>
                  <a:lnTo>
                    <a:pt x="1893094" y="684068"/>
                  </a:lnTo>
                  <a:lnTo>
                    <a:pt x="2031422" y="714159"/>
                  </a:lnTo>
                  <a:lnTo>
                    <a:pt x="2135981" y="757670"/>
                  </a:lnTo>
                  <a:lnTo>
                    <a:pt x="2333625" y="779102"/>
                  </a:lnTo>
                  <a:lnTo>
                    <a:pt x="2474119" y="781483"/>
                  </a:lnTo>
                  <a:lnTo>
                    <a:pt x="2566987" y="783864"/>
                  </a:lnTo>
                  <a:lnTo>
                    <a:pt x="2735623" y="799884"/>
                  </a:lnTo>
                  <a:lnTo>
                    <a:pt x="2826110" y="809409"/>
                  </a:lnTo>
                  <a:lnTo>
                    <a:pt x="2950369" y="84101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182"/>
            <p:cNvSpPr/>
            <p:nvPr/>
          </p:nvSpPr>
          <p:spPr>
            <a:xfrm rot="19707341">
              <a:off x="6317253" y="5534683"/>
              <a:ext cx="420262" cy="55328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1084377"/>
                <a:gd name="connsiteY0" fmla="*/ 0 h 498689"/>
                <a:gd name="connsiteX1" fmla="*/ 446690 w 1084377"/>
                <a:gd name="connsiteY1" fmla="*/ 42 h 498689"/>
                <a:gd name="connsiteX2" fmla="*/ 1084377 w 1084377"/>
                <a:gd name="connsiteY2" fmla="*/ 479878 h 498689"/>
                <a:gd name="connsiteX3" fmla="*/ 746503 w 1084377"/>
                <a:gd name="connsiteY3" fmla="*/ 498689 h 498689"/>
                <a:gd name="connsiteX4" fmla="*/ 0 w 1084377"/>
                <a:gd name="connsiteY4" fmla="*/ 0 h 498689"/>
                <a:gd name="connsiteX0" fmla="*/ 0 w 1084377"/>
                <a:gd name="connsiteY0" fmla="*/ 0 h 554545"/>
                <a:gd name="connsiteX1" fmla="*/ 446690 w 1084377"/>
                <a:gd name="connsiteY1" fmla="*/ 42 h 554545"/>
                <a:gd name="connsiteX2" fmla="*/ 1084377 w 1084377"/>
                <a:gd name="connsiteY2" fmla="*/ 479878 h 554545"/>
                <a:gd name="connsiteX3" fmla="*/ 297451 w 1084377"/>
                <a:gd name="connsiteY3" fmla="*/ 554545 h 554545"/>
                <a:gd name="connsiteX4" fmla="*/ 0 w 1084377"/>
                <a:gd name="connsiteY4" fmla="*/ 0 h 554545"/>
                <a:gd name="connsiteX0" fmla="*/ 0 w 1084377"/>
                <a:gd name="connsiteY0" fmla="*/ 0 h 554545"/>
                <a:gd name="connsiteX1" fmla="*/ 230300 w 1084377"/>
                <a:gd name="connsiteY1" fmla="*/ 21099 h 554545"/>
                <a:gd name="connsiteX2" fmla="*/ 1084377 w 1084377"/>
                <a:gd name="connsiteY2" fmla="*/ 479878 h 554545"/>
                <a:gd name="connsiteX3" fmla="*/ 297451 w 1084377"/>
                <a:gd name="connsiteY3" fmla="*/ 554545 h 554545"/>
                <a:gd name="connsiteX4" fmla="*/ 0 w 1084377"/>
                <a:gd name="connsiteY4" fmla="*/ 0 h 554545"/>
                <a:gd name="connsiteX0" fmla="*/ 0 w 497765"/>
                <a:gd name="connsiteY0" fmla="*/ 0 h 554545"/>
                <a:gd name="connsiteX1" fmla="*/ 230300 w 497765"/>
                <a:gd name="connsiteY1" fmla="*/ 21099 h 554545"/>
                <a:gd name="connsiteX2" fmla="*/ 497765 w 497765"/>
                <a:gd name="connsiteY2" fmla="*/ 518094 h 554545"/>
                <a:gd name="connsiteX3" fmla="*/ 297451 w 497765"/>
                <a:gd name="connsiteY3" fmla="*/ 554545 h 554545"/>
                <a:gd name="connsiteX4" fmla="*/ 0 w 497765"/>
                <a:gd name="connsiteY4" fmla="*/ 0 h 554545"/>
                <a:gd name="connsiteX0" fmla="*/ 0 w 472937"/>
                <a:gd name="connsiteY0" fmla="*/ 0 h 559474"/>
                <a:gd name="connsiteX1" fmla="*/ 205472 w 472937"/>
                <a:gd name="connsiteY1" fmla="*/ 26028 h 559474"/>
                <a:gd name="connsiteX2" fmla="*/ 472937 w 472937"/>
                <a:gd name="connsiteY2" fmla="*/ 523023 h 559474"/>
                <a:gd name="connsiteX3" fmla="*/ 272623 w 472937"/>
                <a:gd name="connsiteY3" fmla="*/ 559474 h 559474"/>
                <a:gd name="connsiteX4" fmla="*/ 0 w 472937"/>
                <a:gd name="connsiteY4" fmla="*/ 0 h 559474"/>
                <a:gd name="connsiteX0" fmla="*/ 0 w 472937"/>
                <a:gd name="connsiteY0" fmla="*/ 0 h 559474"/>
                <a:gd name="connsiteX1" fmla="*/ 194597 w 472937"/>
                <a:gd name="connsiteY1" fmla="*/ 11514 h 559474"/>
                <a:gd name="connsiteX2" fmla="*/ 472937 w 472937"/>
                <a:gd name="connsiteY2" fmla="*/ 523023 h 559474"/>
                <a:gd name="connsiteX3" fmla="*/ 272623 w 472937"/>
                <a:gd name="connsiteY3" fmla="*/ 559474 h 559474"/>
                <a:gd name="connsiteX4" fmla="*/ 0 w 472937"/>
                <a:gd name="connsiteY4" fmla="*/ 0 h 559474"/>
                <a:gd name="connsiteX0" fmla="*/ 0 w 451919"/>
                <a:gd name="connsiteY0" fmla="*/ 0 h 559474"/>
                <a:gd name="connsiteX1" fmla="*/ 194597 w 451919"/>
                <a:gd name="connsiteY1" fmla="*/ 11514 h 559474"/>
                <a:gd name="connsiteX2" fmla="*/ 451919 w 451919"/>
                <a:gd name="connsiteY2" fmla="*/ 535646 h 559474"/>
                <a:gd name="connsiteX3" fmla="*/ 272623 w 451919"/>
                <a:gd name="connsiteY3" fmla="*/ 559474 h 559474"/>
                <a:gd name="connsiteX4" fmla="*/ 0 w 451919"/>
                <a:gd name="connsiteY4" fmla="*/ 0 h 559474"/>
                <a:gd name="connsiteX0" fmla="*/ 0 w 461360"/>
                <a:gd name="connsiteY0" fmla="*/ 0 h 562167"/>
                <a:gd name="connsiteX1" fmla="*/ 204038 w 461360"/>
                <a:gd name="connsiteY1" fmla="*/ 14207 h 562167"/>
                <a:gd name="connsiteX2" fmla="*/ 461360 w 461360"/>
                <a:gd name="connsiteY2" fmla="*/ 538339 h 562167"/>
                <a:gd name="connsiteX3" fmla="*/ 282064 w 461360"/>
                <a:gd name="connsiteY3" fmla="*/ 562167 h 562167"/>
                <a:gd name="connsiteX4" fmla="*/ 0 w 461360"/>
                <a:gd name="connsiteY4" fmla="*/ 0 h 562167"/>
                <a:gd name="connsiteX0" fmla="*/ 0 w 461360"/>
                <a:gd name="connsiteY0" fmla="*/ 0 h 551852"/>
                <a:gd name="connsiteX1" fmla="*/ 204038 w 461360"/>
                <a:gd name="connsiteY1" fmla="*/ 14207 h 551852"/>
                <a:gd name="connsiteX2" fmla="*/ 461360 w 461360"/>
                <a:gd name="connsiteY2" fmla="*/ 538339 h 551852"/>
                <a:gd name="connsiteX3" fmla="*/ 288009 w 461360"/>
                <a:gd name="connsiteY3" fmla="*/ 551852 h 551852"/>
                <a:gd name="connsiteX4" fmla="*/ 0 w 461360"/>
                <a:gd name="connsiteY4" fmla="*/ 0 h 551852"/>
                <a:gd name="connsiteX0" fmla="*/ 0 w 461360"/>
                <a:gd name="connsiteY0" fmla="*/ 0 h 584688"/>
                <a:gd name="connsiteX1" fmla="*/ 204038 w 461360"/>
                <a:gd name="connsiteY1" fmla="*/ 14207 h 584688"/>
                <a:gd name="connsiteX2" fmla="*/ 461360 w 461360"/>
                <a:gd name="connsiteY2" fmla="*/ 538339 h 584688"/>
                <a:gd name="connsiteX3" fmla="*/ 302065 w 461360"/>
                <a:gd name="connsiteY3" fmla="*/ 584688 h 584688"/>
                <a:gd name="connsiteX4" fmla="*/ 0 w 461360"/>
                <a:gd name="connsiteY4" fmla="*/ 0 h 584688"/>
                <a:gd name="connsiteX0" fmla="*/ 0 w 490977"/>
                <a:gd name="connsiteY0" fmla="*/ 0 h 596634"/>
                <a:gd name="connsiteX1" fmla="*/ 204038 w 490977"/>
                <a:gd name="connsiteY1" fmla="*/ 14207 h 596634"/>
                <a:gd name="connsiteX2" fmla="*/ 490977 w 490977"/>
                <a:gd name="connsiteY2" fmla="*/ 596634 h 596634"/>
                <a:gd name="connsiteX3" fmla="*/ 302065 w 490977"/>
                <a:gd name="connsiteY3" fmla="*/ 584688 h 596634"/>
                <a:gd name="connsiteX4" fmla="*/ 0 w 490977"/>
                <a:gd name="connsiteY4" fmla="*/ 0 h 596634"/>
                <a:gd name="connsiteX0" fmla="*/ 0 w 476536"/>
                <a:gd name="connsiteY0" fmla="*/ 0 h 588311"/>
                <a:gd name="connsiteX1" fmla="*/ 189597 w 476536"/>
                <a:gd name="connsiteY1" fmla="*/ 5884 h 588311"/>
                <a:gd name="connsiteX2" fmla="*/ 476536 w 476536"/>
                <a:gd name="connsiteY2" fmla="*/ 588311 h 588311"/>
                <a:gd name="connsiteX3" fmla="*/ 287624 w 476536"/>
                <a:gd name="connsiteY3" fmla="*/ 576365 h 588311"/>
                <a:gd name="connsiteX4" fmla="*/ 0 w 476536"/>
                <a:gd name="connsiteY4" fmla="*/ 0 h 588311"/>
                <a:gd name="connsiteX0" fmla="*/ 0 w 476536"/>
                <a:gd name="connsiteY0" fmla="*/ 0 h 588311"/>
                <a:gd name="connsiteX1" fmla="*/ 189597 w 476536"/>
                <a:gd name="connsiteY1" fmla="*/ 5884 h 588311"/>
                <a:gd name="connsiteX2" fmla="*/ 476536 w 476536"/>
                <a:gd name="connsiteY2" fmla="*/ 588311 h 588311"/>
                <a:gd name="connsiteX3" fmla="*/ 291506 w 476536"/>
                <a:gd name="connsiteY3" fmla="*/ 564861 h 588311"/>
                <a:gd name="connsiteX4" fmla="*/ 0 w 476536"/>
                <a:gd name="connsiteY4" fmla="*/ 0 h 588311"/>
                <a:gd name="connsiteX0" fmla="*/ 0 w 476536"/>
                <a:gd name="connsiteY0" fmla="*/ 0 h 588311"/>
                <a:gd name="connsiteX1" fmla="*/ 237537 w 476536"/>
                <a:gd name="connsiteY1" fmla="*/ 60997 h 588311"/>
                <a:gd name="connsiteX2" fmla="*/ 476536 w 476536"/>
                <a:gd name="connsiteY2" fmla="*/ 588311 h 588311"/>
                <a:gd name="connsiteX3" fmla="*/ 291506 w 476536"/>
                <a:gd name="connsiteY3" fmla="*/ 564861 h 588311"/>
                <a:gd name="connsiteX4" fmla="*/ 0 w 476536"/>
                <a:gd name="connsiteY4" fmla="*/ 0 h 588311"/>
                <a:gd name="connsiteX0" fmla="*/ 0 w 522830"/>
                <a:gd name="connsiteY0" fmla="*/ 0 h 689200"/>
                <a:gd name="connsiteX1" fmla="*/ 237537 w 522830"/>
                <a:gd name="connsiteY1" fmla="*/ 60997 h 689200"/>
                <a:gd name="connsiteX2" fmla="*/ 522830 w 522830"/>
                <a:gd name="connsiteY2" fmla="*/ 689200 h 689200"/>
                <a:gd name="connsiteX3" fmla="*/ 291506 w 522830"/>
                <a:gd name="connsiteY3" fmla="*/ 564861 h 689200"/>
                <a:gd name="connsiteX4" fmla="*/ 0 w 522830"/>
                <a:gd name="connsiteY4" fmla="*/ 0 h 689200"/>
                <a:gd name="connsiteX0" fmla="*/ 0 w 522830"/>
                <a:gd name="connsiteY0" fmla="*/ 0 h 689200"/>
                <a:gd name="connsiteX1" fmla="*/ 237537 w 522830"/>
                <a:gd name="connsiteY1" fmla="*/ 60997 h 689200"/>
                <a:gd name="connsiteX2" fmla="*/ 522830 w 522830"/>
                <a:gd name="connsiteY2" fmla="*/ 689200 h 689200"/>
                <a:gd name="connsiteX3" fmla="*/ 305003 w 522830"/>
                <a:gd name="connsiteY3" fmla="*/ 589130 h 689200"/>
                <a:gd name="connsiteX4" fmla="*/ 0 w 522830"/>
                <a:gd name="connsiteY4" fmla="*/ 0 h 689200"/>
                <a:gd name="connsiteX0" fmla="*/ 0 w 497827"/>
                <a:gd name="connsiteY0" fmla="*/ 0 h 661049"/>
                <a:gd name="connsiteX1" fmla="*/ 212534 w 497827"/>
                <a:gd name="connsiteY1" fmla="*/ 32846 h 661049"/>
                <a:gd name="connsiteX2" fmla="*/ 497827 w 497827"/>
                <a:gd name="connsiteY2" fmla="*/ 661049 h 661049"/>
                <a:gd name="connsiteX3" fmla="*/ 280000 w 497827"/>
                <a:gd name="connsiteY3" fmla="*/ 560979 h 661049"/>
                <a:gd name="connsiteX4" fmla="*/ 0 w 497827"/>
                <a:gd name="connsiteY4" fmla="*/ 0 h 661049"/>
                <a:gd name="connsiteX0" fmla="*/ 0 w 477172"/>
                <a:gd name="connsiteY0" fmla="*/ 24538 h 628203"/>
                <a:gd name="connsiteX1" fmla="*/ 191879 w 477172"/>
                <a:gd name="connsiteY1" fmla="*/ 0 h 628203"/>
                <a:gd name="connsiteX2" fmla="*/ 477172 w 477172"/>
                <a:gd name="connsiteY2" fmla="*/ 628203 h 628203"/>
                <a:gd name="connsiteX3" fmla="*/ 259345 w 477172"/>
                <a:gd name="connsiteY3" fmla="*/ 528133 h 628203"/>
                <a:gd name="connsiteX4" fmla="*/ 0 w 477172"/>
                <a:gd name="connsiteY4" fmla="*/ 24538 h 628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72" h="628203">
                  <a:moveTo>
                    <a:pt x="0" y="24538"/>
                  </a:moveTo>
                  <a:lnTo>
                    <a:pt x="191879" y="0"/>
                  </a:lnTo>
                  <a:lnTo>
                    <a:pt x="477172" y="628203"/>
                  </a:lnTo>
                  <a:lnTo>
                    <a:pt x="259345" y="528133"/>
                  </a:lnTo>
                  <a:lnTo>
                    <a:pt x="0" y="2453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4" name="Freeform 183"/>
            <p:cNvSpPr/>
            <p:nvPr/>
          </p:nvSpPr>
          <p:spPr>
            <a:xfrm rot="19869122">
              <a:off x="6538698" y="5492694"/>
              <a:ext cx="503619" cy="59555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749297"/>
                <a:gd name="connsiteY0" fmla="*/ 69013 h 537207"/>
                <a:gd name="connsiteX1" fmla="*/ 165349 w 749297"/>
                <a:gd name="connsiteY1" fmla="*/ 0 h 537207"/>
                <a:gd name="connsiteX2" fmla="*/ 749297 w 749297"/>
                <a:gd name="connsiteY2" fmla="*/ 436011 h 537207"/>
                <a:gd name="connsiteX3" fmla="*/ 241251 w 749297"/>
                <a:gd name="connsiteY3" fmla="*/ 537207 h 537207"/>
                <a:gd name="connsiteX4" fmla="*/ 0 w 749297"/>
                <a:gd name="connsiteY4" fmla="*/ 69013 h 537207"/>
                <a:gd name="connsiteX0" fmla="*/ 0 w 429053"/>
                <a:gd name="connsiteY0" fmla="*/ 69013 h 537207"/>
                <a:gd name="connsiteX1" fmla="*/ 165349 w 429053"/>
                <a:gd name="connsiteY1" fmla="*/ 0 h 537207"/>
                <a:gd name="connsiteX2" fmla="*/ 429053 w 429053"/>
                <a:gd name="connsiteY2" fmla="*/ 505747 h 537207"/>
                <a:gd name="connsiteX3" fmla="*/ 241251 w 429053"/>
                <a:gd name="connsiteY3" fmla="*/ 537207 h 537207"/>
                <a:gd name="connsiteX4" fmla="*/ 0 w 429053"/>
                <a:gd name="connsiteY4" fmla="*/ 69013 h 537207"/>
                <a:gd name="connsiteX0" fmla="*/ 0 w 429053"/>
                <a:gd name="connsiteY0" fmla="*/ 0 h 468194"/>
                <a:gd name="connsiteX1" fmla="*/ 186543 w 429053"/>
                <a:gd name="connsiteY1" fmla="*/ 2297 h 468194"/>
                <a:gd name="connsiteX2" fmla="*/ 429053 w 429053"/>
                <a:gd name="connsiteY2" fmla="*/ 436734 h 468194"/>
                <a:gd name="connsiteX3" fmla="*/ 241251 w 429053"/>
                <a:gd name="connsiteY3" fmla="*/ 468194 h 468194"/>
                <a:gd name="connsiteX4" fmla="*/ 0 w 429053"/>
                <a:gd name="connsiteY4" fmla="*/ 0 h 468194"/>
                <a:gd name="connsiteX0" fmla="*/ 0 w 429053"/>
                <a:gd name="connsiteY0" fmla="*/ 0 h 440571"/>
                <a:gd name="connsiteX1" fmla="*/ 186543 w 429053"/>
                <a:gd name="connsiteY1" fmla="*/ 2297 h 440571"/>
                <a:gd name="connsiteX2" fmla="*/ 429053 w 429053"/>
                <a:gd name="connsiteY2" fmla="*/ 436734 h 440571"/>
                <a:gd name="connsiteX3" fmla="*/ 244965 w 429053"/>
                <a:gd name="connsiteY3" fmla="*/ 440571 h 440571"/>
                <a:gd name="connsiteX4" fmla="*/ 0 w 429053"/>
                <a:gd name="connsiteY4" fmla="*/ 0 h 440571"/>
                <a:gd name="connsiteX0" fmla="*/ 0 w 471248"/>
                <a:gd name="connsiteY0" fmla="*/ 0 h 515280"/>
                <a:gd name="connsiteX1" fmla="*/ 186543 w 471248"/>
                <a:gd name="connsiteY1" fmla="*/ 2297 h 515280"/>
                <a:gd name="connsiteX2" fmla="*/ 471248 w 471248"/>
                <a:gd name="connsiteY2" fmla="*/ 515280 h 515280"/>
                <a:gd name="connsiteX3" fmla="*/ 244965 w 471248"/>
                <a:gd name="connsiteY3" fmla="*/ 440571 h 515280"/>
                <a:gd name="connsiteX4" fmla="*/ 0 w 471248"/>
                <a:gd name="connsiteY4" fmla="*/ 0 h 515280"/>
                <a:gd name="connsiteX0" fmla="*/ 0 w 496766"/>
                <a:gd name="connsiteY0" fmla="*/ 0 h 574340"/>
                <a:gd name="connsiteX1" fmla="*/ 186543 w 496766"/>
                <a:gd name="connsiteY1" fmla="*/ 2297 h 574340"/>
                <a:gd name="connsiteX2" fmla="*/ 496766 w 496766"/>
                <a:gd name="connsiteY2" fmla="*/ 574340 h 574340"/>
                <a:gd name="connsiteX3" fmla="*/ 244965 w 496766"/>
                <a:gd name="connsiteY3" fmla="*/ 440571 h 574340"/>
                <a:gd name="connsiteX4" fmla="*/ 0 w 496766"/>
                <a:gd name="connsiteY4" fmla="*/ 0 h 574340"/>
                <a:gd name="connsiteX0" fmla="*/ 0 w 496766"/>
                <a:gd name="connsiteY0" fmla="*/ 6141 h 580481"/>
                <a:gd name="connsiteX1" fmla="*/ 190962 w 496766"/>
                <a:gd name="connsiteY1" fmla="*/ 0 h 580481"/>
                <a:gd name="connsiteX2" fmla="*/ 496766 w 496766"/>
                <a:gd name="connsiteY2" fmla="*/ 580481 h 580481"/>
                <a:gd name="connsiteX3" fmla="*/ 244965 w 496766"/>
                <a:gd name="connsiteY3" fmla="*/ 446712 h 580481"/>
                <a:gd name="connsiteX4" fmla="*/ 0 w 496766"/>
                <a:gd name="connsiteY4" fmla="*/ 6141 h 580481"/>
                <a:gd name="connsiteX0" fmla="*/ 0 w 496766"/>
                <a:gd name="connsiteY0" fmla="*/ 6141 h 580481"/>
                <a:gd name="connsiteX1" fmla="*/ 190962 w 496766"/>
                <a:gd name="connsiteY1" fmla="*/ 0 h 580481"/>
                <a:gd name="connsiteX2" fmla="*/ 496766 w 496766"/>
                <a:gd name="connsiteY2" fmla="*/ 580481 h 580481"/>
                <a:gd name="connsiteX3" fmla="*/ 236027 w 496766"/>
                <a:gd name="connsiteY3" fmla="*/ 468911 h 580481"/>
                <a:gd name="connsiteX4" fmla="*/ 0 w 496766"/>
                <a:gd name="connsiteY4" fmla="*/ 6141 h 580481"/>
                <a:gd name="connsiteX0" fmla="*/ 0 w 525507"/>
                <a:gd name="connsiteY0" fmla="*/ 6141 h 661561"/>
                <a:gd name="connsiteX1" fmla="*/ 190962 w 525507"/>
                <a:gd name="connsiteY1" fmla="*/ 0 h 661561"/>
                <a:gd name="connsiteX2" fmla="*/ 525507 w 525507"/>
                <a:gd name="connsiteY2" fmla="*/ 661561 h 661561"/>
                <a:gd name="connsiteX3" fmla="*/ 236027 w 525507"/>
                <a:gd name="connsiteY3" fmla="*/ 468911 h 661561"/>
                <a:gd name="connsiteX4" fmla="*/ 0 w 525507"/>
                <a:gd name="connsiteY4" fmla="*/ 6141 h 661561"/>
                <a:gd name="connsiteX0" fmla="*/ 0 w 525507"/>
                <a:gd name="connsiteY0" fmla="*/ 6141 h 661561"/>
                <a:gd name="connsiteX1" fmla="*/ 190962 w 525507"/>
                <a:gd name="connsiteY1" fmla="*/ 0 h 661561"/>
                <a:gd name="connsiteX2" fmla="*/ 525507 w 525507"/>
                <a:gd name="connsiteY2" fmla="*/ 661561 h 661561"/>
                <a:gd name="connsiteX3" fmla="*/ 248754 w 525507"/>
                <a:gd name="connsiteY3" fmla="*/ 470484 h 661561"/>
                <a:gd name="connsiteX4" fmla="*/ 0 w 525507"/>
                <a:gd name="connsiteY4" fmla="*/ 6141 h 661561"/>
                <a:gd name="connsiteX0" fmla="*/ 0 w 571817"/>
                <a:gd name="connsiteY0" fmla="*/ 6141 h 676197"/>
                <a:gd name="connsiteX1" fmla="*/ 190962 w 571817"/>
                <a:gd name="connsiteY1" fmla="*/ 0 h 676197"/>
                <a:gd name="connsiteX2" fmla="*/ 571817 w 571817"/>
                <a:gd name="connsiteY2" fmla="*/ 676197 h 676197"/>
                <a:gd name="connsiteX3" fmla="*/ 248754 w 571817"/>
                <a:gd name="connsiteY3" fmla="*/ 470484 h 676197"/>
                <a:gd name="connsiteX4" fmla="*/ 0 w 571817"/>
                <a:gd name="connsiteY4" fmla="*/ 6141 h 676197"/>
                <a:gd name="connsiteX0" fmla="*/ 0 w 571817"/>
                <a:gd name="connsiteY0" fmla="*/ 6141 h 676197"/>
                <a:gd name="connsiteX1" fmla="*/ 190962 w 571817"/>
                <a:gd name="connsiteY1" fmla="*/ 0 h 676197"/>
                <a:gd name="connsiteX2" fmla="*/ 571817 w 571817"/>
                <a:gd name="connsiteY2" fmla="*/ 676197 h 676197"/>
                <a:gd name="connsiteX3" fmla="*/ 290221 w 571817"/>
                <a:gd name="connsiteY3" fmla="*/ 553137 h 676197"/>
                <a:gd name="connsiteX4" fmla="*/ 0 w 571817"/>
                <a:gd name="connsiteY4" fmla="*/ 6141 h 67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817" h="676197">
                  <a:moveTo>
                    <a:pt x="0" y="6141"/>
                  </a:moveTo>
                  <a:lnTo>
                    <a:pt x="190962" y="0"/>
                  </a:lnTo>
                  <a:lnTo>
                    <a:pt x="571817" y="676197"/>
                  </a:lnTo>
                  <a:lnTo>
                    <a:pt x="290221" y="553137"/>
                  </a:lnTo>
                  <a:lnTo>
                    <a:pt x="0" y="614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5" name="Freeform 184"/>
            <p:cNvSpPr/>
            <p:nvPr/>
          </p:nvSpPr>
          <p:spPr>
            <a:xfrm rot="19771729">
              <a:off x="4359837" y="5891876"/>
              <a:ext cx="245283" cy="569436"/>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20056"/>
                <a:gd name="connsiteX1" fmla="*/ 211598 w 441285"/>
                <a:gd name="connsiteY1" fmla="*/ 0 h 720056"/>
                <a:gd name="connsiteX2" fmla="*/ 0 w 441285"/>
                <a:gd name="connsiteY2" fmla="*/ 23939 h 720056"/>
                <a:gd name="connsiteX3" fmla="*/ 216237 w 441285"/>
                <a:gd name="connsiteY3" fmla="*/ 720056 h 720056"/>
                <a:gd name="connsiteX4" fmla="*/ 441285 w 441285"/>
                <a:gd name="connsiteY4" fmla="*/ 645328 h 720056"/>
                <a:gd name="connsiteX0" fmla="*/ 355063 w 355063"/>
                <a:gd name="connsiteY0" fmla="*/ 604852 h 720056"/>
                <a:gd name="connsiteX1" fmla="*/ 211598 w 355063"/>
                <a:gd name="connsiteY1" fmla="*/ 0 h 720056"/>
                <a:gd name="connsiteX2" fmla="*/ 0 w 355063"/>
                <a:gd name="connsiteY2" fmla="*/ 23939 h 720056"/>
                <a:gd name="connsiteX3" fmla="*/ 216237 w 355063"/>
                <a:gd name="connsiteY3" fmla="*/ 720056 h 720056"/>
                <a:gd name="connsiteX4" fmla="*/ 355063 w 355063"/>
                <a:gd name="connsiteY4" fmla="*/ 604852 h 720056"/>
                <a:gd name="connsiteX0" fmla="*/ 355063 w 355063"/>
                <a:gd name="connsiteY0" fmla="*/ 603798 h 719002"/>
                <a:gd name="connsiteX1" fmla="*/ 169014 w 355063"/>
                <a:gd name="connsiteY1" fmla="*/ 0 h 719002"/>
                <a:gd name="connsiteX2" fmla="*/ 0 w 355063"/>
                <a:gd name="connsiteY2" fmla="*/ 22885 h 719002"/>
                <a:gd name="connsiteX3" fmla="*/ 216237 w 355063"/>
                <a:gd name="connsiteY3" fmla="*/ 719002 h 719002"/>
                <a:gd name="connsiteX4" fmla="*/ 355063 w 355063"/>
                <a:gd name="connsiteY4" fmla="*/ 603798 h 719002"/>
                <a:gd name="connsiteX0" fmla="*/ 355063 w 355063"/>
                <a:gd name="connsiteY0" fmla="*/ 603798 h 752445"/>
                <a:gd name="connsiteX1" fmla="*/ 169014 w 355063"/>
                <a:gd name="connsiteY1" fmla="*/ 0 h 752445"/>
                <a:gd name="connsiteX2" fmla="*/ 0 w 355063"/>
                <a:gd name="connsiteY2" fmla="*/ 22885 h 752445"/>
                <a:gd name="connsiteX3" fmla="*/ 198818 w 355063"/>
                <a:gd name="connsiteY3" fmla="*/ 752445 h 752445"/>
                <a:gd name="connsiteX4" fmla="*/ 355063 w 355063"/>
                <a:gd name="connsiteY4" fmla="*/ 603798 h 752445"/>
                <a:gd name="connsiteX0" fmla="*/ 345657 w 345657"/>
                <a:gd name="connsiteY0" fmla="*/ 662672 h 752445"/>
                <a:gd name="connsiteX1" fmla="*/ 169014 w 345657"/>
                <a:gd name="connsiteY1" fmla="*/ 0 h 752445"/>
                <a:gd name="connsiteX2" fmla="*/ 0 w 345657"/>
                <a:gd name="connsiteY2" fmla="*/ 22885 h 752445"/>
                <a:gd name="connsiteX3" fmla="*/ 198818 w 345657"/>
                <a:gd name="connsiteY3" fmla="*/ 752445 h 752445"/>
                <a:gd name="connsiteX4" fmla="*/ 345657 w 345657"/>
                <a:gd name="connsiteY4" fmla="*/ 662672 h 752445"/>
                <a:gd name="connsiteX0" fmla="*/ 345657 w 345657"/>
                <a:gd name="connsiteY0" fmla="*/ 639787 h 729560"/>
                <a:gd name="connsiteX1" fmla="*/ 177839 w 345657"/>
                <a:gd name="connsiteY1" fmla="*/ 839 h 729560"/>
                <a:gd name="connsiteX2" fmla="*/ 0 w 345657"/>
                <a:gd name="connsiteY2" fmla="*/ 0 h 729560"/>
                <a:gd name="connsiteX3" fmla="*/ 198818 w 345657"/>
                <a:gd name="connsiteY3" fmla="*/ 729560 h 729560"/>
                <a:gd name="connsiteX4" fmla="*/ 345657 w 345657"/>
                <a:gd name="connsiteY4" fmla="*/ 639787 h 729560"/>
                <a:gd name="connsiteX0" fmla="*/ 340059 w 340059"/>
                <a:gd name="connsiteY0" fmla="*/ 638948 h 728721"/>
                <a:gd name="connsiteX1" fmla="*/ 172241 w 340059"/>
                <a:gd name="connsiteY1" fmla="*/ 0 h 728721"/>
                <a:gd name="connsiteX2" fmla="*/ 0 w 340059"/>
                <a:gd name="connsiteY2" fmla="*/ 23847 h 728721"/>
                <a:gd name="connsiteX3" fmla="*/ 193220 w 340059"/>
                <a:gd name="connsiteY3" fmla="*/ 728721 h 728721"/>
                <a:gd name="connsiteX4" fmla="*/ 340059 w 340059"/>
                <a:gd name="connsiteY4" fmla="*/ 638948 h 728721"/>
                <a:gd name="connsiteX0" fmla="*/ 340059 w 340059"/>
                <a:gd name="connsiteY0" fmla="*/ 615101 h 704874"/>
                <a:gd name="connsiteX1" fmla="*/ 172516 w 340059"/>
                <a:gd name="connsiteY1" fmla="*/ 668 h 704874"/>
                <a:gd name="connsiteX2" fmla="*/ 0 w 340059"/>
                <a:gd name="connsiteY2" fmla="*/ 0 h 704874"/>
                <a:gd name="connsiteX3" fmla="*/ 193220 w 340059"/>
                <a:gd name="connsiteY3" fmla="*/ 704874 h 704874"/>
                <a:gd name="connsiteX4" fmla="*/ 340059 w 340059"/>
                <a:gd name="connsiteY4" fmla="*/ 615101 h 704874"/>
                <a:gd name="connsiteX0" fmla="*/ 328968 w 328968"/>
                <a:gd name="connsiteY0" fmla="*/ 614433 h 704206"/>
                <a:gd name="connsiteX1" fmla="*/ 161425 w 328968"/>
                <a:gd name="connsiteY1" fmla="*/ 0 h 704206"/>
                <a:gd name="connsiteX2" fmla="*/ 0 w 328968"/>
                <a:gd name="connsiteY2" fmla="*/ 18868 h 704206"/>
                <a:gd name="connsiteX3" fmla="*/ 182129 w 328968"/>
                <a:gd name="connsiteY3" fmla="*/ 704206 h 704206"/>
                <a:gd name="connsiteX4" fmla="*/ 328968 w 328968"/>
                <a:gd name="connsiteY4" fmla="*/ 614433 h 704206"/>
                <a:gd name="connsiteX0" fmla="*/ 394883 w 394883"/>
                <a:gd name="connsiteY0" fmla="*/ 680844 h 704206"/>
                <a:gd name="connsiteX1" fmla="*/ 161425 w 394883"/>
                <a:gd name="connsiteY1" fmla="*/ 0 h 704206"/>
                <a:gd name="connsiteX2" fmla="*/ 0 w 394883"/>
                <a:gd name="connsiteY2" fmla="*/ 18868 h 704206"/>
                <a:gd name="connsiteX3" fmla="*/ 182129 w 394883"/>
                <a:gd name="connsiteY3" fmla="*/ 704206 h 704206"/>
                <a:gd name="connsiteX4" fmla="*/ 394883 w 394883"/>
                <a:gd name="connsiteY4" fmla="*/ 680844 h 704206"/>
                <a:gd name="connsiteX0" fmla="*/ 394883 w 394883"/>
                <a:gd name="connsiteY0" fmla="*/ 680844 h 680844"/>
                <a:gd name="connsiteX1" fmla="*/ 161425 w 394883"/>
                <a:gd name="connsiteY1" fmla="*/ 0 h 680844"/>
                <a:gd name="connsiteX2" fmla="*/ 0 w 394883"/>
                <a:gd name="connsiteY2" fmla="*/ 18868 h 680844"/>
                <a:gd name="connsiteX3" fmla="*/ 169576 w 394883"/>
                <a:gd name="connsiteY3" fmla="*/ 669194 h 680844"/>
                <a:gd name="connsiteX4" fmla="*/ 394883 w 394883"/>
                <a:gd name="connsiteY4" fmla="*/ 680844 h 680844"/>
                <a:gd name="connsiteX0" fmla="*/ 394883 w 394883"/>
                <a:gd name="connsiteY0" fmla="*/ 661976 h 661976"/>
                <a:gd name="connsiteX1" fmla="*/ 179772 w 394883"/>
                <a:gd name="connsiteY1" fmla="*/ 25081 h 661976"/>
                <a:gd name="connsiteX2" fmla="*/ 0 w 394883"/>
                <a:gd name="connsiteY2" fmla="*/ 0 h 661976"/>
                <a:gd name="connsiteX3" fmla="*/ 169576 w 394883"/>
                <a:gd name="connsiteY3" fmla="*/ 650326 h 661976"/>
                <a:gd name="connsiteX4" fmla="*/ 394883 w 394883"/>
                <a:gd name="connsiteY4" fmla="*/ 661976 h 661976"/>
                <a:gd name="connsiteX0" fmla="*/ 371466 w 371466"/>
                <a:gd name="connsiteY0" fmla="*/ 636895 h 636895"/>
                <a:gd name="connsiteX1" fmla="*/ 156355 w 371466"/>
                <a:gd name="connsiteY1" fmla="*/ 0 h 636895"/>
                <a:gd name="connsiteX2" fmla="*/ 0 w 371466"/>
                <a:gd name="connsiteY2" fmla="*/ 38428 h 636895"/>
                <a:gd name="connsiteX3" fmla="*/ 146159 w 371466"/>
                <a:gd name="connsiteY3" fmla="*/ 625245 h 636895"/>
                <a:gd name="connsiteX4" fmla="*/ 371466 w 371466"/>
                <a:gd name="connsiteY4" fmla="*/ 636895 h 636895"/>
                <a:gd name="connsiteX0" fmla="*/ 346838 w 346838"/>
                <a:gd name="connsiteY0" fmla="*/ 636895 h 636895"/>
                <a:gd name="connsiteX1" fmla="*/ 131727 w 346838"/>
                <a:gd name="connsiteY1" fmla="*/ 0 h 636895"/>
                <a:gd name="connsiteX2" fmla="*/ 0 w 346838"/>
                <a:gd name="connsiteY2" fmla="*/ 52919 h 636895"/>
                <a:gd name="connsiteX3" fmla="*/ 121531 w 346838"/>
                <a:gd name="connsiteY3" fmla="*/ 625245 h 636895"/>
                <a:gd name="connsiteX4" fmla="*/ 346838 w 346838"/>
                <a:gd name="connsiteY4" fmla="*/ 636895 h 636895"/>
                <a:gd name="connsiteX0" fmla="*/ 346838 w 346838"/>
                <a:gd name="connsiteY0" fmla="*/ 614921 h 614921"/>
                <a:gd name="connsiteX1" fmla="*/ 140900 w 346838"/>
                <a:gd name="connsiteY1" fmla="*/ 0 h 614921"/>
                <a:gd name="connsiteX2" fmla="*/ 0 w 346838"/>
                <a:gd name="connsiteY2" fmla="*/ 30945 h 614921"/>
                <a:gd name="connsiteX3" fmla="*/ 121531 w 346838"/>
                <a:gd name="connsiteY3" fmla="*/ 603271 h 614921"/>
                <a:gd name="connsiteX4" fmla="*/ 346838 w 346838"/>
                <a:gd name="connsiteY4" fmla="*/ 614921 h 614921"/>
                <a:gd name="connsiteX0" fmla="*/ 278499 w 278499"/>
                <a:gd name="connsiteY0" fmla="*/ 646547 h 646547"/>
                <a:gd name="connsiteX1" fmla="*/ 140900 w 278499"/>
                <a:gd name="connsiteY1" fmla="*/ 0 h 646547"/>
                <a:gd name="connsiteX2" fmla="*/ 0 w 278499"/>
                <a:gd name="connsiteY2" fmla="*/ 30945 h 646547"/>
                <a:gd name="connsiteX3" fmla="*/ 121531 w 278499"/>
                <a:gd name="connsiteY3" fmla="*/ 603271 h 646547"/>
                <a:gd name="connsiteX4" fmla="*/ 278499 w 278499"/>
                <a:gd name="connsiteY4" fmla="*/ 646547 h 646547"/>
                <a:gd name="connsiteX0" fmla="*/ 278499 w 278499"/>
                <a:gd name="connsiteY0" fmla="*/ 646547 h 646547"/>
                <a:gd name="connsiteX1" fmla="*/ 140900 w 278499"/>
                <a:gd name="connsiteY1" fmla="*/ 0 h 646547"/>
                <a:gd name="connsiteX2" fmla="*/ 0 w 278499"/>
                <a:gd name="connsiteY2" fmla="*/ 30945 h 646547"/>
                <a:gd name="connsiteX3" fmla="*/ 113082 w 278499"/>
                <a:gd name="connsiteY3" fmla="*/ 570672 h 646547"/>
                <a:gd name="connsiteX4" fmla="*/ 278499 w 278499"/>
                <a:gd name="connsiteY4" fmla="*/ 646547 h 646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499" h="646547">
                  <a:moveTo>
                    <a:pt x="278499" y="646547"/>
                  </a:moveTo>
                  <a:lnTo>
                    <a:pt x="140900" y="0"/>
                  </a:lnTo>
                  <a:lnTo>
                    <a:pt x="0" y="30945"/>
                  </a:lnTo>
                  <a:lnTo>
                    <a:pt x="113082" y="570672"/>
                  </a:lnTo>
                  <a:lnTo>
                    <a:pt x="278499" y="64654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6" name="Freeform 185"/>
            <p:cNvSpPr/>
            <p:nvPr/>
          </p:nvSpPr>
          <p:spPr>
            <a:xfrm>
              <a:off x="1306901" y="5900533"/>
              <a:ext cx="6973093" cy="705194"/>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43225 w 4086225"/>
                <a:gd name="connsiteY6" fmla="*/ 238125 h 1000125"/>
                <a:gd name="connsiteX7" fmla="*/ 3333750 w 4086225"/>
                <a:gd name="connsiteY7" fmla="*/ 428625 h 1000125"/>
                <a:gd name="connsiteX8" fmla="*/ 3714750 w 4086225"/>
                <a:gd name="connsiteY8" fmla="*/ 53340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57650"/>
                <a:gd name="connsiteY0" fmla="*/ 990600 h 1000125"/>
                <a:gd name="connsiteX1" fmla="*/ 1009650 w 4057650"/>
                <a:gd name="connsiteY1" fmla="*/ 657225 h 1000125"/>
                <a:gd name="connsiteX2" fmla="*/ 1704975 w 4057650"/>
                <a:gd name="connsiteY2" fmla="*/ 504825 h 1000125"/>
                <a:gd name="connsiteX3" fmla="*/ 2105025 w 4057650"/>
                <a:gd name="connsiteY3" fmla="*/ 276225 h 1000125"/>
                <a:gd name="connsiteX4" fmla="*/ 2543175 w 4057650"/>
                <a:gd name="connsiteY4" fmla="*/ 95250 h 1000125"/>
                <a:gd name="connsiteX5" fmla="*/ 2781300 w 4057650"/>
                <a:gd name="connsiteY5" fmla="*/ 0 h 1000125"/>
                <a:gd name="connsiteX6" fmla="*/ 2943225 w 4057650"/>
                <a:gd name="connsiteY6" fmla="*/ 238125 h 1000125"/>
                <a:gd name="connsiteX7" fmla="*/ 3333750 w 4057650"/>
                <a:gd name="connsiteY7" fmla="*/ 428625 h 1000125"/>
                <a:gd name="connsiteX8" fmla="*/ 3714750 w 4057650"/>
                <a:gd name="connsiteY8" fmla="*/ 533400 h 1000125"/>
                <a:gd name="connsiteX9" fmla="*/ 4029075 w 4057650"/>
                <a:gd name="connsiteY9" fmla="*/ 628650 h 1000125"/>
                <a:gd name="connsiteX10" fmla="*/ 4057650 w 4057650"/>
                <a:gd name="connsiteY10" fmla="*/ 1000125 h 1000125"/>
                <a:gd name="connsiteX11" fmla="*/ 0 w 4057650"/>
                <a:gd name="connsiteY11" fmla="*/ 990600 h 1000125"/>
                <a:gd name="connsiteX0" fmla="*/ 0 w 4057650"/>
                <a:gd name="connsiteY0" fmla="*/ 895350 h 904875"/>
                <a:gd name="connsiteX1" fmla="*/ 1009650 w 4057650"/>
                <a:gd name="connsiteY1" fmla="*/ 561975 h 904875"/>
                <a:gd name="connsiteX2" fmla="*/ 1704975 w 4057650"/>
                <a:gd name="connsiteY2" fmla="*/ 409575 h 904875"/>
                <a:gd name="connsiteX3" fmla="*/ 2105025 w 4057650"/>
                <a:gd name="connsiteY3" fmla="*/ 180975 h 904875"/>
                <a:gd name="connsiteX4" fmla="*/ 2543175 w 4057650"/>
                <a:gd name="connsiteY4" fmla="*/ 0 h 904875"/>
                <a:gd name="connsiteX5" fmla="*/ 2695575 w 4057650"/>
                <a:gd name="connsiteY5" fmla="*/ 19050 h 904875"/>
                <a:gd name="connsiteX6" fmla="*/ 2943225 w 4057650"/>
                <a:gd name="connsiteY6" fmla="*/ 142875 h 904875"/>
                <a:gd name="connsiteX7" fmla="*/ 3333750 w 4057650"/>
                <a:gd name="connsiteY7" fmla="*/ 333375 h 904875"/>
                <a:gd name="connsiteX8" fmla="*/ 3714750 w 4057650"/>
                <a:gd name="connsiteY8" fmla="*/ 438150 h 904875"/>
                <a:gd name="connsiteX9" fmla="*/ 4029075 w 4057650"/>
                <a:gd name="connsiteY9" fmla="*/ 533400 h 904875"/>
                <a:gd name="connsiteX10" fmla="*/ 4057650 w 4057650"/>
                <a:gd name="connsiteY10" fmla="*/ 904875 h 904875"/>
                <a:gd name="connsiteX11" fmla="*/ 0 w 4057650"/>
                <a:gd name="connsiteY11" fmla="*/ 895350 h 904875"/>
                <a:gd name="connsiteX0" fmla="*/ 0 w 4772025"/>
                <a:gd name="connsiteY0" fmla="*/ 895350 h 904875"/>
                <a:gd name="connsiteX1" fmla="*/ 1009650 w 4772025"/>
                <a:gd name="connsiteY1" fmla="*/ 561975 h 904875"/>
                <a:gd name="connsiteX2" fmla="*/ 1704975 w 4772025"/>
                <a:gd name="connsiteY2" fmla="*/ 409575 h 904875"/>
                <a:gd name="connsiteX3" fmla="*/ 2105025 w 4772025"/>
                <a:gd name="connsiteY3" fmla="*/ 180975 h 904875"/>
                <a:gd name="connsiteX4" fmla="*/ 2543175 w 4772025"/>
                <a:gd name="connsiteY4" fmla="*/ 0 h 904875"/>
                <a:gd name="connsiteX5" fmla="*/ 2695575 w 4772025"/>
                <a:gd name="connsiteY5" fmla="*/ 19050 h 904875"/>
                <a:gd name="connsiteX6" fmla="*/ 2943225 w 4772025"/>
                <a:gd name="connsiteY6" fmla="*/ 142875 h 904875"/>
                <a:gd name="connsiteX7" fmla="*/ 3333750 w 4772025"/>
                <a:gd name="connsiteY7" fmla="*/ 333375 h 904875"/>
                <a:gd name="connsiteX8" fmla="*/ 3714750 w 4772025"/>
                <a:gd name="connsiteY8" fmla="*/ 438150 h 904875"/>
                <a:gd name="connsiteX9" fmla="*/ 4772025 w 4772025"/>
                <a:gd name="connsiteY9" fmla="*/ 571500 h 904875"/>
                <a:gd name="connsiteX10" fmla="*/ 4057650 w 4772025"/>
                <a:gd name="connsiteY10" fmla="*/ 904875 h 904875"/>
                <a:gd name="connsiteX11" fmla="*/ 0 w 4772025"/>
                <a:gd name="connsiteY11" fmla="*/ 895350 h 9048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0 w 4772025"/>
                <a:gd name="connsiteY11"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772025 w 4772025"/>
                <a:gd name="connsiteY9" fmla="*/ 571500 h 1095375"/>
                <a:gd name="connsiteX10" fmla="*/ 4743450 w 4772025"/>
                <a:gd name="connsiteY10" fmla="*/ 1095375 h 1095375"/>
                <a:gd name="connsiteX11" fmla="*/ 2719420 w 4772025"/>
                <a:gd name="connsiteY11" fmla="*/ 818504 h 1095375"/>
                <a:gd name="connsiteX12" fmla="*/ 0 w 4772025"/>
                <a:gd name="connsiteY12" fmla="*/ 895350 h 1095375"/>
                <a:gd name="connsiteX0" fmla="*/ 0 w 4772025"/>
                <a:gd name="connsiteY0" fmla="*/ 895350 h 1095375"/>
                <a:gd name="connsiteX1" fmla="*/ 1009650 w 4772025"/>
                <a:gd name="connsiteY1" fmla="*/ 561975 h 1095375"/>
                <a:gd name="connsiteX2" fmla="*/ 1704975 w 4772025"/>
                <a:gd name="connsiteY2" fmla="*/ 409575 h 1095375"/>
                <a:gd name="connsiteX3" fmla="*/ 2105025 w 4772025"/>
                <a:gd name="connsiteY3" fmla="*/ 180975 h 1095375"/>
                <a:gd name="connsiteX4" fmla="*/ 2543175 w 4772025"/>
                <a:gd name="connsiteY4" fmla="*/ 0 h 1095375"/>
                <a:gd name="connsiteX5" fmla="*/ 2695575 w 4772025"/>
                <a:gd name="connsiteY5" fmla="*/ 19050 h 1095375"/>
                <a:gd name="connsiteX6" fmla="*/ 2943225 w 4772025"/>
                <a:gd name="connsiteY6" fmla="*/ 142875 h 1095375"/>
                <a:gd name="connsiteX7" fmla="*/ 3333750 w 4772025"/>
                <a:gd name="connsiteY7" fmla="*/ 333375 h 1095375"/>
                <a:gd name="connsiteX8" fmla="*/ 3714750 w 4772025"/>
                <a:gd name="connsiteY8" fmla="*/ 438150 h 1095375"/>
                <a:gd name="connsiteX9" fmla="*/ 4186270 w 4772025"/>
                <a:gd name="connsiteY9" fmla="*/ 580379 h 1095375"/>
                <a:gd name="connsiteX10" fmla="*/ 4772025 w 4772025"/>
                <a:gd name="connsiteY10" fmla="*/ 571500 h 1095375"/>
                <a:gd name="connsiteX11" fmla="*/ 4743450 w 4772025"/>
                <a:gd name="connsiteY11" fmla="*/ 1095375 h 1095375"/>
                <a:gd name="connsiteX12" fmla="*/ 2719420 w 4772025"/>
                <a:gd name="connsiteY12" fmla="*/ 818504 h 1095375"/>
                <a:gd name="connsiteX13" fmla="*/ 0 w 4772025"/>
                <a:gd name="connsiteY13" fmla="*/ 895350 h 1095375"/>
                <a:gd name="connsiteX0" fmla="*/ 0 w 8296275"/>
                <a:gd name="connsiteY0" fmla="*/ 1666875 h 1666875"/>
                <a:gd name="connsiteX1" fmla="*/ 4533900 w 8296275"/>
                <a:gd name="connsiteY1" fmla="*/ 561975 h 1666875"/>
                <a:gd name="connsiteX2" fmla="*/ 5229225 w 8296275"/>
                <a:gd name="connsiteY2" fmla="*/ 409575 h 1666875"/>
                <a:gd name="connsiteX3" fmla="*/ 5629275 w 8296275"/>
                <a:gd name="connsiteY3" fmla="*/ 180975 h 1666875"/>
                <a:gd name="connsiteX4" fmla="*/ 6067425 w 8296275"/>
                <a:gd name="connsiteY4" fmla="*/ 0 h 1666875"/>
                <a:gd name="connsiteX5" fmla="*/ 6219825 w 8296275"/>
                <a:gd name="connsiteY5" fmla="*/ 19050 h 1666875"/>
                <a:gd name="connsiteX6" fmla="*/ 6467475 w 8296275"/>
                <a:gd name="connsiteY6" fmla="*/ 142875 h 1666875"/>
                <a:gd name="connsiteX7" fmla="*/ 6858000 w 8296275"/>
                <a:gd name="connsiteY7" fmla="*/ 333375 h 1666875"/>
                <a:gd name="connsiteX8" fmla="*/ 7239000 w 8296275"/>
                <a:gd name="connsiteY8" fmla="*/ 438150 h 1666875"/>
                <a:gd name="connsiteX9" fmla="*/ 7710520 w 8296275"/>
                <a:gd name="connsiteY9" fmla="*/ 580379 h 1666875"/>
                <a:gd name="connsiteX10" fmla="*/ 8296275 w 8296275"/>
                <a:gd name="connsiteY10" fmla="*/ 571500 h 1666875"/>
                <a:gd name="connsiteX11" fmla="*/ 8267700 w 8296275"/>
                <a:gd name="connsiteY11" fmla="*/ 1095375 h 1666875"/>
                <a:gd name="connsiteX12" fmla="*/ 6243670 w 8296275"/>
                <a:gd name="connsiteY12" fmla="*/ 818504 h 1666875"/>
                <a:gd name="connsiteX13" fmla="*/ 0 w 8296275"/>
                <a:gd name="connsiteY13" fmla="*/ 1666875 h 1666875"/>
                <a:gd name="connsiteX0" fmla="*/ 0 w 8296275"/>
                <a:gd name="connsiteY0" fmla="*/ 1666875 h 1686360"/>
                <a:gd name="connsiteX1" fmla="*/ 4533900 w 8296275"/>
                <a:gd name="connsiteY1" fmla="*/ 561975 h 1686360"/>
                <a:gd name="connsiteX2" fmla="*/ 5229225 w 8296275"/>
                <a:gd name="connsiteY2" fmla="*/ 409575 h 1686360"/>
                <a:gd name="connsiteX3" fmla="*/ 5629275 w 8296275"/>
                <a:gd name="connsiteY3" fmla="*/ 180975 h 1686360"/>
                <a:gd name="connsiteX4" fmla="*/ 6067425 w 8296275"/>
                <a:gd name="connsiteY4" fmla="*/ 0 h 1686360"/>
                <a:gd name="connsiteX5" fmla="*/ 6219825 w 8296275"/>
                <a:gd name="connsiteY5" fmla="*/ 19050 h 1686360"/>
                <a:gd name="connsiteX6" fmla="*/ 6467475 w 8296275"/>
                <a:gd name="connsiteY6" fmla="*/ 142875 h 1686360"/>
                <a:gd name="connsiteX7" fmla="*/ 6858000 w 8296275"/>
                <a:gd name="connsiteY7" fmla="*/ 333375 h 1686360"/>
                <a:gd name="connsiteX8" fmla="*/ 7239000 w 8296275"/>
                <a:gd name="connsiteY8" fmla="*/ 438150 h 1686360"/>
                <a:gd name="connsiteX9" fmla="*/ 7710520 w 8296275"/>
                <a:gd name="connsiteY9" fmla="*/ 580379 h 1686360"/>
                <a:gd name="connsiteX10" fmla="*/ 8296275 w 8296275"/>
                <a:gd name="connsiteY10" fmla="*/ 571500 h 1686360"/>
                <a:gd name="connsiteX11" fmla="*/ 8267700 w 8296275"/>
                <a:gd name="connsiteY11" fmla="*/ 1095375 h 1686360"/>
                <a:gd name="connsiteX12" fmla="*/ 6243670 w 8296275"/>
                <a:gd name="connsiteY12" fmla="*/ 818504 h 1686360"/>
                <a:gd name="connsiteX13" fmla="*/ 0 w 8296275"/>
                <a:gd name="connsiteY13" fmla="*/ 1666875 h 1686360"/>
                <a:gd name="connsiteX0" fmla="*/ 0 w 8296275"/>
                <a:gd name="connsiteY0" fmla="*/ 1666875 h 1670917"/>
                <a:gd name="connsiteX1" fmla="*/ 4533900 w 8296275"/>
                <a:gd name="connsiteY1" fmla="*/ 561975 h 1670917"/>
                <a:gd name="connsiteX2" fmla="*/ 5229225 w 8296275"/>
                <a:gd name="connsiteY2" fmla="*/ 409575 h 1670917"/>
                <a:gd name="connsiteX3" fmla="*/ 5629275 w 8296275"/>
                <a:gd name="connsiteY3" fmla="*/ 180975 h 1670917"/>
                <a:gd name="connsiteX4" fmla="*/ 6067425 w 8296275"/>
                <a:gd name="connsiteY4" fmla="*/ 0 h 1670917"/>
                <a:gd name="connsiteX5" fmla="*/ 6219825 w 8296275"/>
                <a:gd name="connsiteY5" fmla="*/ 19050 h 1670917"/>
                <a:gd name="connsiteX6" fmla="*/ 6467475 w 8296275"/>
                <a:gd name="connsiteY6" fmla="*/ 142875 h 1670917"/>
                <a:gd name="connsiteX7" fmla="*/ 6858000 w 8296275"/>
                <a:gd name="connsiteY7" fmla="*/ 333375 h 1670917"/>
                <a:gd name="connsiteX8" fmla="*/ 7239000 w 8296275"/>
                <a:gd name="connsiteY8" fmla="*/ 438150 h 1670917"/>
                <a:gd name="connsiteX9" fmla="*/ 7710520 w 8296275"/>
                <a:gd name="connsiteY9" fmla="*/ 580379 h 1670917"/>
                <a:gd name="connsiteX10" fmla="*/ 8296275 w 8296275"/>
                <a:gd name="connsiteY10" fmla="*/ 571500 h 1670917"/>
                <a:gd name="connsiteX11" fmla="*/ 8267700 w 8296275"/>
                <a:gd name="connsiteY11" fmla="*/ 1095375 h 1670917"/>
                <a:gd name="connsiteX12" fmla="*/ 6243670 w 8296275"/>
                <a:gd name="connsiteY12" fmla="*/ 818504 h 1670917"/>
                <a:gd name="connsiteX13" fmla="*/ 0 w 8296275"/>
                <a:gd name="connsiteY13" fmla="*/ 1666875 h 1670917"/>
                <a:gd name="connsiteX0" fmla="*/ 363945 w 8660220"/>
                <a:gd name="connsiteY0" fmla="*/ 1666875 h 1893978"/>
                <a:gd name="connsiteX1" fmla="*/ 4897845 w 8660220"/>
                <a:gd name="connsiteY1" fmla="*/ 561975 h 1893978"/>
                <a:gd name="connsiteX2" fmla="*/ 5593170 w 8660220"/>
                <a:gd name="connsiteY2" fmla="*/ 409575 h 1893978"/>
                <a:gd name="connsiteX3" fmla="*/ 5993220 w 8660220"/>
                <a:gd name="connsiteY3" fmla="*/ 180975 h 1893978"/>
                <a:gd name="connsiteX4" fmla="*/ 6431370 w 8660220"/>
                <a:gd name="connsiteY4" fmla="*/ 0 h 1893978"/>
                <a:gd name="connsiteX5" fmla="*/ 6583770 w 8660220"/>
                <a:gd name="connsiteY5" fmla="*/ 19050 h 1893978"/>
                <a:gd name="connsiteX6" fmla="*/ 6831420 w 8660220"/>
                <a:gd name="connsiteY6" fmla="*/ 142875 h 1893978"/>
                <a:gd name="connsiteX7" fmla="*/ 7221945 w 8660220"/>
                <a:gd name="connsiteY7" fmla="*/ 333375 h 1893978"/>
                <a:gd name="connsiteX8" fmla="*/ 7602945 w 8660220"/>
                <a:gd name="connsiteY8" fmla="*/ 438150 h 1893978"/>
                <a:gd name="connsiteX9" fmla="*/ 8074465 w 8660220"/>
                <a:gd name="connsiteY9" fmla="*/ 580379 h 1893978"/>
                <a:gd name="connsiteX10" fmla="*/ 8660220 w 8660220"/>
                <a:gd name="connsiteY10" fmla="*/ 571500 h 1893978"/>
                <a:gd name="connsiteX11" fmla="*/ 8631645 w 8660220"/>
                <a:gd name="connsiteY11" fmla="*/ 1095375 h 1893978"/>
                <a:gd name="connsiteX12" fmla="*/ 6607615 w 8660220"/>
                <a:gd name="connsiteY12" fmla="*/ 818504 h 1893978"/>
                <a:gd name="connsiteX13" fmla="*/ 844990 w 8660220"/>
                <a:gd name="connsiteY13" fmla="*/ 1837679 h 1893978"/>
                <a:gd name="connsiteX14" fmla="*/ 363945 w 8660220"/>
                <a:gd name="connsiteY14" fmla="*/ 1666875 h 1893978"/>
                <a:gd name="connsiteX0" fmla="*/ 197868 w 8494143"/>
                <a:gd name="connsiteY0" fmla="*/ 1666875 h 1837679"/>
                <a:gd name="connsiteX1" fmla="*/ 4731768 w 8494143"/>
                <a:gd name="connsiteY1" fmla="*/ 561975 h 1837679"/>
                <a:gd name="connsiteX2" fmla="*/ 5427093 w 8494143"/>
                <a:gd name="connsiteY2" fmla="*/ 409575 h 1837679"/>
                <a:gd name="connsiteX3" fmla="*/ 5827143 w 8494143"/>
                <a:gd name="connsiteY3" fmla="*/ 180975 h 1837679"/>
                <a:gd name="connsiteX4" fmla="*/ 6265293 w 8494143"/>
                <a:gd name="connsiteY4" fmla="*/ 0 h 1837679"/>
                <a:gd name="connsiteX5" fmla="*/ 6417693 w 8494143"/>
                <a:gd name="connsiteY5" fmla="*/ 19050 h 1837679"/>
                <a:gd name="connsiteX6" fmla="*/ 6665343 w 8494143"/>
                <a:gd name="connsiteY6" fmla="*/ 142875 h 1837679"/>
                <a:gd name="connsiteX7" fmla="*/ 7055868 w 8494143"/>
                <a:gd name="connsiteY7" fmla="*/ 333375 h 1837679"/>
                <a:gd name="connsiteX8" fmla="*/ 7436868 w 8494143"/>
                <a:gd name="connsiteY8" fmla="*/ 438150 h 1837679"/>
                <a:gd name="connsiteX9" fmla="*/ 7908388 w 8494143"/>
                <a:gd name="connsiteY9" fmla="*/ 580379 h 1837679"/>
                <a:gd name="connsiteX10" fmla="*/ 8494143 w 8494143"/>
                <a:gd name="connsiteY10" fmla="*/ 571500 h 1837679"/>
                <a:gd name="connsiteX11" fmla="*/ 8465568 w 8494143"/>
                <a:gd name="connsiteY11" fmla="*/ 1095375 h 1837679"/>
                <a:gd name="connsiteX12" fmla="*/ 6441538 w 8494143"/>
                <a:gd name="connsiteY12" fmla="*/ 818504 h 1837679"/>
                <a:gd name="connsiteX13" fmla="*/ 678913 w 8494143"/>
                <a:gd name="connsiteY13" fmla="*/ 1837679 h 1837679"/>
                <a:gd name="connsiteX14" fmla="*/ 197868 w 8494143"/>
                <a:gd name="connsiteY14" fmla="*/ 1666875 h 1837679"/>
                <a:gd name="connsiteX0" fmla="*/ 294252 w 8590527"/>
                <a:gd name="connsiteY0" fmla="*/ 1666875 h 1923404"/>
                <a:gd name="connsiteX1" fmla="*/ 4828152 w 8590527"/>
                <a:gd name="connsiteY1" fmla="*/ 561975 h 1923404"/>
                <a:gd name="connsiteX2" fmla="*/ 5523477 w 8590527"/>
                <a:gd name="connsiteY2" fmla="*/ 409575 h 1923404"/>
                <a:gd name="connsiteX3" fmla="*/ 5923527 w 8590527"/>
                <a:gd name="connsiteY3" fmla="*/ 180975 h 1923404"/>
                <a:gd name="connsiteX4" fmla="*/ 6361677 w 8590527"/>
                <a:gd name="connsiteY4" fmla="*/ 0 h 1923404"/>
                <a:gd name="connsiteX5" fmla="*/ 6514077 w 8590527"/>
                <a:gd name="connsiteY5" fmla="*/ 19050 h 1923404"/>
                <a:gd name="connsiteX6" fmla="*/ 6761727 w 8590527"/>
                <a:gd name="connsiteY6" fmla="*/ 142875 h 1923404"/>
                <a:gd name="connsiteX7" fmla="*/ 7152252 w 8590527"/>
                <a:gd name="connsiteY7" fmla="*/ 333375 h 1923404"/>
                <a:gd name="connsiteX8" fmla="*/ 7533252 w 8590527"/>
                <a:gd name="connsiteY8" fmla="*/ 438150 h 1923404"/>
                <a:gd name="connsiteX9" fmla="*/ 8004772 w 8590527"/>
                <a:gd name="connsiteY9" fmla="*/ 580379 h 1923404"/>
                <a:gd name="connsiteX10" fmla="*/ 8590527 w 8590527"/>
                <a:gd name="connsiteY10" fmla="*/ 571500 h 1923404"/>
                <a:gd name="connsiteX11" fmla="*/ 8561952 w 8590527"/>
                <a:gd name="connsiteY11" fmla="*/ 1095375 h 1923404"/>
                <a:gd name="connsiteX12" fmla="*/ 6537922 w 8590527"/>
                <a:gd name="connsiteY12" fmla="*/ 818504 h 1923404"/>
                <a:gd name="connsiteX13" fmla="*/ 384772 w 8590527"/>
                <a:gd name="connsiteY13" fmla="*/ 1923404 h 1923404"/>
                <a:gd name="connsiteX14" fmla="*/ 294252 w 8590527"/>
                <a:gd name="connsiteY14" fmla="*/ 1666875 h 1923404"/>
                <a:gd name="connsiteX0" fmla="*/ 223394 w 8519669"/>
                <a:gd name="connsiteY0" fmla="*/ 1666875 h 1923404"/>
                <a:gd name="connsiteX1" fmla="*/ 4757294 w 8519669"/>
                <a:gd name="connsiteY1" fmla="*/ 561975 h 1923404"/>
                <a:gd name="connsiteX2" fmla="*/ 5452619 w 8519669"/>
                <a:gd name="connsiteY2" fmla="*/ 409575 h 1923404"/>
                <a:gd name="connsiteX3" fmla="*/ 5852669 w 8519669"/>
                <a:gd name="connsiteY3" fmla="*/ 180975 h 1923404"/>
                <a:gd name="connsiteX4" fmla="*/ 6290819 w 8519669"/>
                <a:gd name="connsiteY4" fmla="*/ 0 h 1923404"/>
                <a:gd name="connsiteX5" fmla="*/ 6443219 w 8519669"/>
                <a:gd name="connsiteY5" fmla="*/ 19050 h 1923404"/>
                <a:gd name="connsiteX6" fmla="*/ 6690869 w 8519669"/>
                <a:gd name="connsiteY6" fmla="*/ 142875 h 1923404"/>
                <a:gd name="connsiteX7" fmla="*/ 7081394 w 8519669"/>
                <a:gd name="connsiteY7" fmla="*/ 333375 h 1923404"/>
                <a:gd name="connsiteX8" fmla="*/ 7462394 w 8519669"/>
                <a:gd name="connsiteY8" fmla="*/ 438150 h 1923404"/>
                <a:gd name="connsiteX9" fmla="*/ 7933914 w 8519669"/>
                <a:gd name="connsiteY9" fmla="*/ 580379 h 1923404"/>
                <a:gd name="connsiteX10" fmla="*/ 8519669 w 8519669"/>
                <a:gd name="connsiteY10" fmla="*/ 571500 h 1923404"/>
                <a:gd name="connsiteX11" fmla="*/ 8491094 w 8519669"/>
                <a:gd name="connsiteY11" fmla="*/ 1095375 h 1923404"/>
                <a:gd name="connsiteX12" fmla="*/ 6467064 w 8519669"/>
                <a:gd name="connsiteY12" fmla="*/ 818504 h 1923404"/>
                <a:gd name="connsiteX13" fmla="*/ 313914 w 8519669"/>
                <a:gd name="connsiteY13" fmla="*/ 1923404 h 1923404"/>
                <a:gd name="connsiteX14" fmla="*/ 223394 w 8519669"/>
                <a:gd name="connsiteY14" fmla="*/ 1666875 h 1923404"/>
                <a:gd name="connsiteX0" fmla="*/ 0 w 8296275"/>
                <a:gd name="connsiteY0" fmla="*/ 1666875 h 1923404"/>
                <a:gd name="connsiteX1" fmla="*/ 4533900 w 8296275"/>
                <a:gd name="connsiteY1" fmla="*/ 561975 h 1923404"/>
                <a:gd name="connsiteX2" fmla="*/ 5229225 w 8296275"/>
                <a:gd name="connsiteY2" fmla="*/ 409575 h 1923404"/>
                <a:gd name="connsiteX3" fmla="*/ 5629275 w 8296275"/>
                <a:gd name="connsiteY3" fmla="*/ 180975 h 1923404"/>
                <a:gd name="connsiteX4" fmla="*/ 6067425 w 8296275"/>
                <a:gd name="connsiteY4" fmla="*/ 0 h 1923404"/>
                <a:gd name="connsiteX5" fmla="*/ 6219825 w 8296275"/>
                <a:gd name="connsiteY5" fmla="*/ 19050 h 1923404"/>
                <a:gd name="connsiteX6" fmla="*/ 6467475 w 8296275"/>
                <a:gd name="connsiteY6" fmla="*/ 142875 h 1923404"/>
                <a:gd name="connsiteX7" fmla="*/ 6858000 w 8296275"/>
                <a:gd name="connsiteY7" fmla="*/ 333375 h 1923404"/>
                <a:gd name="connsiteX8" fmla="*/ 7239000 w 8296275"/>
                <a:gd name="connsiteY8" fmla="*/ 438150 h 1923404"/>
                <a:gd name="connsiteX9" fmla="*/ 7710520 w 8296275"/>
                <a:gd name="connsiteY9" fmla="*/ 580379 h 1923404"/>
                <a:gd name="connsiteX10" fmla="*/ 8296275 w 8296275"/>
                <a:gd name="connsiteY10" fmla="*/ 571500 h 1923404"/>
                <a:gd name="connsiteX11" fmla="*/ 8267700 w 8296275"/>
                <a:gd name="connsiteY11" fmla="*/ 1095375 h 1923404"/>
                <a:gd name="connsiteX12" fmla="*/ 6243670 w 8296275"/>
                <a:gd name="connsiteY12" fmla="*/ 818504 h 1923404"/>
                <a:gd name="connsiteX13" fmla="*/ 90520 w 8296275"/>
                <a:gd name="connsiteY13" fmla="*/ 1923404 h 1923404"/>
                <a:gd name="connsiteX14" fmla="*/ 0 w 8296275"/>
                <a:gd name="connsiteY14" fmla="*/ 1666875 h 1923404"/>
                <a:gd name="connsiteX0" fmla="*/ 0 w 8296275"/>
                <a:gd name="connsiteY0" fmla="*/ 1666875 h 1923404"/>
                <a:gd name="connsiteX1" fmla="*/ 862045 w 8296275"/>
                <a:gd name="connsiteY1" fmla="*/ 1437628 h 1923404"/>
                <a:gd name="connsiteX2" fmla="*/ 4533900 w 8296275"/>
                <a:gd name="connsiteY2" fmla="*/ 561975 h 1923404"/>
                <a:gd name="connsiteX3" fmla="*/ 5229225 w 8296275"/>
                <a:gd name="connsiteY3" fmla="*/ 409575 h 1923404"/>
                <a:gd name="connsiteX4" fmla="*/ 5629275 w 8296275"/>
                <a:gd name="connsiteY4" fmla="*/ 180975 h 1923404"/>
                <a:gd name="connsiteX5" fmla="*/ 6067425 w 8296275"/>
                <a:gd name="connsiteY5" fmla="*/ 0 h 1923404"/>
                <a:gd name="connsiteX6" fmla="*/ 6219825 w 8296275"/>
                <a:gd name="connsiteY6" fmla="*/ 19050 h 1923404"/>
                <a:gd name="connsiteX7" fmla="*/ 6467475 w 8296275"/>
                <a:gd name="connsiteY7" fmla="*/ 142875 h 1923404"/>
                <a:gd name="connsiteX8" fmla="*/ 6858000 w 8296275"/>
                <a:gd name="connsiteY8" fmla="*/ 333375 h 1923404"/>
                <a:gd name="connsiteX9" fmla="*/ 7239000 w 8296275"/>
                <a:gd name="connsiteY9" fmla="*/ 438150 h 1923404"/>
                <a:gd name="connsiteX10" fmla="*/ 7710520 w 8296275"/>
                <a:gd name="connsiteY10" fmla="*/ 580379 h 1923404"/>
                <a:gd name="connsiteX11" fmla="*/ 8296275 w 8296275"/>
                <a:gd name="connsiteY11" fmla="*/ 571500 h 1923404"/>
                <a:gd name="connsiteX12" fmla="*/ 8267700 w 8296275"/>
                <a:gd name="connsiteY12" fmla="*/ 1095375 h 1923404"/>
                <a:gd name="connsiteX13" fmla="*/ 6243670 w 8296275"/>
                <a:gd name="connsiteY13" fmla="*/ 818504 h 1923404"/>
                <a:gd name="connsiteX14" fmla="*/ 90520 w 8296275"/>
                <a:gd name="connsiteY14" fmla="*/ 1923404 h 1923404"/>
                <a:gd name="connsiteX15" fmla="*/ 0 w 8296275"/>
                <a:gd name="connsiteY15"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4533900 w 8296275"/>
                <a:gd name="connsiteY3" fmla="*/ 561975 h 1923404"/>
                <a:gd name="connsiteX4" fmla="*/ 5229225 w 8296275"/>
                <a:gd name="connsiteY4" fmla="*/ 409575 h 1923404"/>
                <a:gd name="connsiteX5" fmla="*/ 5629275 w 8296275"/>
                <a:gd name="connsiteY5" fmla="*/ 180975 h 1923404"/>
                <a:gd name="connsiteX6" fmla="*/ 6067425 w 8296275"/>
                <a:gd name="connsiteY6" fmla="*/ 0 h 1923404"/>
                <a:gd name="connsiteX7" fmla="*/ 6219825 w 8296275"/>
                <a:gd name="connsiteY7" fmla="*/ 19050 h 1923404"/>
                <a:gd name="connsiteX8" fmla="*/ 6467475 w 8296275"/>
                <a:gd name="connsiteY8" fmla="*/ 142875 h 1923404"/>
                <a:gd name="connsiteX9" fmla="*/ 6858000 w 8296275"/>
                <a:gd name="connsiteY9" fmla="*/ 333375 h 1923404"/>
                <a:gd name="connsiteX10" fmla="*/ 7239000 w 8296275"/>
                <a:gd name="connsiteY10" fmla="*/ 438150 h 1923404"/>
                <a:gd name="connsiteX11" fmla="*/ 7710520 w 8296275"/>
                <a:gd name="connsiteY11" fmla="*/ 580379 h 1923404"/>
                <a:gd name="connsiteX12" fmla="*/ 8296275 w 8296275"/>
                <a:gd name="connsiteY12" fmla="*/ 571500 h 1923404"/>
                <a:gd name="connsiteX13" fmla="*/ 8267700 w 8296275"/>
                <a:gd name="connsiteY13" fmla="*/ 1095375 h 1923404"/>
                <a:gd name="connsiteX14" fmla="*/ 6243670 w 8296275"/>
                <a:gd name="connsiteY14" fmla="*/ 818504 h 1923404"/>
                <a:gd name="connsiteX15" fmla="*/ 90520 w 8296275"/>
                <a:gd name="connsiteY15" fmla="*/ 1923404 h 1923404"/>
                <a:gd name="connsiteX16" fmla="*/ 0 w 8296275"/>
                <a:gd name="connsiteY16"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4533900 w 8296275"/>
                <a:gd name="connsiteY4" fmla="*/ 561975 h 1923404"/>
                <a:gd name="connsiteX5" fmla="*/ 5229225 w 8296275"/>
                <a:gd name="connsiteY5" fmla="*/ 409575 h 1923404"/>
                <a:gd name="connsiteX6" fmla="*/ 5629275 w 8296275"/>
                <a:gd name="connsiteY6" fmla="*/ 180975 h 1923404"/>
                <a:gd name="connsiteX7" fmla="*/ 6067425 w 8296275"/>
                <a:gd name="connsiteY7" fmla="*/ 0 h 1923404"/>
                <a:gd name="connsiteX8" fmla="*/ 6219825 w 8296275"/>
                <a:gd name="connsiteY8" fmla="*/ 19050 h 1923404"/>
                <a:gd name="connsiteX9" fmla="*/ 6467475 w 8296275"/>
                <a:gd name="connsiteY9" fmla="*/ 142875 h 1923404"/>
                <a:gd name="connsiteX10" fmla="*/ 6858000 w 8296275"/>
                <a:gd name="connsiteY10" fmla="*/ 333375 h 1923404"/>
                <a:gd name="connsiteX11" fmla="*/ 7239000 w 8296275"/>
                <a:gd name="connsiteY11" fmla="*/ 438150 h 1923404"/>
                <a:gd name="connsiteX12" fmla="*/ 7710520 w 8296275"/>
                <a:gd name="connsiteY12" fmla="*/ 580379 h 1923404"/>
                <a:gd name="connsiteX13" fmla="*/ 8296275 w 8296275"/>
                <a:gd name="connsiteY13" fmla="*/ 571500 h 1923404"/>
                <a:gd name="connsiteX14" fmla="*/ 8267700 w 8296275"/>
                <a:gd name="connsiteY14" fmla="*/ 1095375 h 1923404"/>
                <a:gd name="connsiteX15" fmla="*/ 6243670 w 8296275"/>
                <a:gd name="connsiteY15" fmla="*/ 818504 h 1923404"/>
                <a:gd name="connsiteX16" fmla="*/ 90520 w 8296275"/>
                <a:gd name="connsiteY16" fmla="*/ 1923404 h 1923404"/>
                <a:gd name="connsiteX17" fmla="*/ 0 w 8296275"/>
                <a:gd name="connsiteY17"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533900 w 8296275"/>
                <a:gd name="connsiteY5" fmla="*/ 561975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243670 w 8296275"/>
                <a:gd name="connsiteY16" fmla="*/ 818504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90520 w 8296275"/>
                <a:gd name="connsiteY17" fmla="*/ 1923404 h 1923404"/>
                <a:gd name="connsiteX18" fmla="*/ 0 w 8296275"/>
                <a:gd name="connsiteY18"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90520 w 8296275"/>
                <a:gd name="connsiteY18" fmla="*/ 1923404 h 1923404"/>
                <a:gd name="connsiteX19" fmla="*/ 0 w 8296275"/>
                <a:gd name="connsiteY19"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467475 w 8296275"/>
                <a:gd name="connsiteY10" fmla="*/ 142875 h 1923404"/>
                <a:gd name="connsiteX11" fmla="*/ 6858000 w 8296275"/>
                <a:gd name="connsiteY11" fmla="*/ 333375 h 1923404"/>
                <a:gd name="connsiteX12" fmla="*/ 7239000 w 8296275"/>
                <a:gd name="connsiteY12" fmla="*/ 438150 h 1923404"/>
                <a:gd name="connsiteX13" fmla="*/ 7710520 w 8296275"/>
                <a:gd name="connsiteY13" fmla="*/ 580379 h 1923404"/>
                <a:gd name="connsiteX14" fmla="*/ 8296275 w 8296275"/>
                <a:gd name="connsiteY14" fmla="*/ 571500 h 1923404"/>
                <a:gd name="connsiteX15" fmla="*/ 8267700 w 8296275"/>
                <a:gd name="connsiteY15" fmla="*/ 1095375 h 1923404"/>
                <a:gd name="connsiteX16" fmla="*/ 6167470 w 8296275"/>
                <a:gd name="connsiteY16" fmla="*/ 904229 h 1923404"/>
                <a:gd name="connsiteX17" fmla="*/ 4043395 w 8296275"/>
                <a:gd name="connsiteY17" fmla="*/ 1094728 h 1923404"/>
                <a:gd name="connsiteX18" fmla="*/ 1576420 w 8296275"/>
                <a:gd name="connsiteY18" fmla="*/ 1580503 h 1923404"/>
                <a:gd name="connsiteX19" fmla="*/ 90520 w 8296275"/>
                <a:gd name="connsiteY19" fmla="*/ 1923404 h 1923404"/>
                <a:gd name="connsiteX20" fmla="*/ 0 w 8296275"/>
                <a:gd name="connsiteY20"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219825 w 8296275"/>
                <a:gd name="connsiteY9" fmla="*/ 19050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142875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666875 h 1923404"/>
                <a:gd name="connsiteX1" fmla="*/ 862045 w 8296275"/>
                <a:gd name="connsiteY1" fmla="*/ 1437628 h 1923404"/>
                <a:gd name="connsiteX2" fmla="*/ 1662145 w 8296275"/>
                <a:gd name="connsiteY2" fmla="*/ 1180453 h 1923404"/>
                <a:gd name="connsiteX3" fmla="*/ 2176495 w 8296275"/>
                <a:gd name="connsiteY3" fmla="*/ 989953 h 1923404"/>
                <a:gd name="connsiteX4" fmla="*/ 3624295 w 8296275"/>
                <a:gd name="connsiteY4" fmla="*/ 780403 h 1923404"/>
                <a:gd name="connsiteX5" fmla="*/ 4610100 w 8296275"/>
                <a:gd name="connsiteY5" fmla="*/ 571500 h 1923404"/>
                <a:gd name="connsiteX6" fmla="*/ 5229225 w 8296275"/>
                <a:gd name="connsiteY6" fmla="*/ 409575 h 1923404"/>
                <a:gd name="connsiteX7" fmla="*/ 5629275 w 8296275"/>
                <a:gd name="connsiteY7" fmla="*/ 180975 h 1923404"/>
                <a:gd name="connsiteX8" fmla="*/ 6067425 w 8296275"/>
                <a:gd name="connsiteY8" fmla="*/ 0 h 1923404"/>
                <a:gd name="connsiteX9" fmla="*/ 6063961 w 8296275"/>
                <a:gd name="connsiteY9" fmla="*/ 81396 h 1923404"/>
                <a:gd name="connsiteX10" fmla="*/ 6196911 w 8296275"/>
                <a:gd name="connsiteY10" fmla="*/ 182926 h 1923404"/>
                <a:gd name="connsiteX11" fmla="*/ 6467475 w 8296275"/>
                <a:gd name="connsiteY11" fmla="*/ 350693 h 1923404"/>
                <a:gd name="connsiteX12" fmla="*/ 6858000 w 8296275"/>
                <a:gd name="connsiteY12" fmla="*/ 333375 h 1923404"/>
                <a:gd name="connsiteX13" fmla="*/ 7239000 w 8296275"/>
                <a:gd name="connsiteY13" fmla="*/ 438150 h 1923404"/>
                <a:gd name="connsiteX14" fmla="*/ 7710520 w 8296275"/>
                <a:gd name="connsiteY14" fmla="*/ 580379 h 1923404"/>
                <a:gd name="connsiteX15" fmla="*/ 8296275 w 8296275"/>
                <a:gd name="connsiteY15" fmla="*/ 571500 h 1923404"/>
                <a:gd name="connsiteX16" fmla="*/ 8267700 w 8296275"/>
                <a:gd name="connsiteY16" fmla="*/ 1095375 h 1923404"/>
                <a:gd name="connsiteX17" fmla="*/ 6167470 w 8296275"/>
                <a:gd name="connsiteY17" fmla="*/ 904229 h 1923404"/>
                <a:gd name="connsiteX18" fmla="*/ 4043395 w 8296275"/>
                <a:gd name="connsiteY18" fmla="*/ 1094728 h 1923404"/>
                <a:gd name="connsiteX19" fmla="*/ 1576420 w 8296275"/>
                <a:gd name="connsiteY19" fmla="*/ 1580503 h 1923404"/>
                <a:gd name="connsiteX20" fmla="*/ 90520 w 8296275"/>
                <a:gd name="connsiteY20" fmla="*/ 1923404 h 1923404"/>
                <a:gd name="connsiteX21" fmla="*/ 0 w 8296275"/>
                <a:gd name="connsiteY21" fmla="*/ 1666875 h 1923404"/>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8000 w 8296275"/>
                <a:gd name="connsiteY12" fmla="*/ 2606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39000 w 8296275"/>
                <a:gd name="connsiteY13" fmla="*/ 365414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10520 w 8296275"/>
                <a:gd name="connsiteY14" fmla="*/ 507643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06046 w 8296275"/>
                <a:gd name="connsiteY12" fmla="*/ 374939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28609 w 8296275"/>
                <a:gd name="connsiteY13" fmla="*/ 521277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752084 w 8296275"/>
                <a:gd name="connsiteY14" fmla="*/ 580379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467475 w 8296275"/>
                <a:gd name="connsiteY11" fmla="*/ 277957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196911 w 8296275"/>
                <a:gd name="connsiteY10" fmla="*/ 110190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94139 h 1850668"/>
                <a:gd name="connsiteX1" fmla="*/ 862045 w 8296275"/>
                <a:gd name="connsiteY1" fmla="*/ 1364892 h 1850668"/>
                <a:gd name="connsiteX2" fmla="*/ 1662145 w 8296275"/>
                <a:gd name="connsiteY2" fmla="*/ 1107717 h 1850668"/>
                <a:gd name="connsiteX3" fmla="*/ 2176495 w 8296275"/>
                <a:gd name="connsiteY3" fmla="*/ 917217 h 1850668"/>
                <a:gd name="connsiteX4" fmla="*/ 3624295 w 8296275"/>
                <a:gd name="connsiteY4" fmla="*/ 707667 h 1850668"/>
                <a:gd name="connsiteX5" fmla="*/ 4610100 w 8296275"/>
                <a:gd name="connsiteY5" fmla="*/ 498764 h 1850668"/>
                <a:gd name="connsiteX6" fmla="*/ 5229225 w 8296275"/>
                <a:gd name="connsiteY6" fmla="*/ 336839 h 1850668"/>
                <a:gd name="connsiteX7" fmla="*/ 5629275 w 8296275"/>
                <a:gd name="connsiteY7" fmla="*/ 108239 h 1850668"/>
                <a:gd name="connsiteX8" fmla="*/ 5984298 w 8296275"/>
                <a:gd name="connsiteY8" fmla="*/ 0 h 1850668"/>
                <a:gd name="connsiteX9" fmla="*/ 6063961 w 8296275"/>
                <a:gd name="connsiteY9" fmla="*/ 8660 h 1850668"/>
                <a:gd name="connsiteX10" fmla="*/ 6338314 w 8296275"/>
                <a:gd name="connsiteY10" fmla="*/ 261019 h 1850668"/>
                <a:gd name="connsiteX11" fmla="*/ 6608877 w 8296275"/>
                <a:gd name="connsiteY11" fmla="*/ 353371 h 1850668"/>
                <a:gd name="connsiteX12" fmla="*/ 6853180 w 8296275"/>
                <a:gd name="connsiteY12" fmla="*/ 440927 h 1850668"/>
                <a:gd name="connsiteX13" fmla="*/ 7238036 w 8296275"/>
                <a:gd name="connsiteY13" fmla="*/ 606118 h 1850668"/>
                <a:gd name="connsiteX14" fmla="*/ 7808645 w 8296275"/>
                <a:gd name="connsiteY14" fmla="*/ 674647 h 1850668"/>
                <a:gd name="connsiteX15" fmla="*/ 8296275 w 8296275"/>
                <a:gd name="connsiteY15" fmla="*/ 498764 h 1850668"/>
                <a:gd name="connsiteX16" fmla="*/ 8267700 w 8296275"/>
                <a:gd name="connsiteY16" fmla="*/ 1022639 h 1850668"/>
                <a:gd name="connsiteX17" fmla="*/ 6167470 w 8296275"/>
                <a:gd name="connsiteY17" fmla="*/ 831493 h 1850668"/>
                <a:gd name="connsiteX18" fmla="*/ 4043395 w 8296275"/>
                <a:gd name="connsiteY18" fmla="*/ 1021992 h 1850668"/>
                <a:gd name="connsiteX19" fmla="*/ 1576420 w 8296275"/>
                <a:gd name="connsiteY19" fmla="*/ 1507767 h 1850668"/>
                <a:gd name="connsiteX20" fmla="*/ 90520 w 8296275"/>
                <a:gd name="connsiteY20" fmla="*/ 1850668 h 1850668"/>
                <a:gd name="connsiteX21" fmla="*/ 0 w 8296275"/>
                <a:gd name="connsiteY21" fmla="*/ 1594139 h 185066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29275 w 8296275"/>
                <a:gd name="connsiteY7" fmla="*/ 99579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5479 h 1842008"/>
                <a:gd name="connsiteX1" fmla="*/ 862045 w 8296275"/>
                <a:gd name="connsiteY1" fmla="*/ 1356232 h 1842008"/>
                <a:gd name="connsiteX2" fmla="*/ 1662145 w 8296275"/>
                <a:gd name="connsiteY2" fmla="*/ 1099057 h 1842008"/>
                <a:gd name="connsiteX3" fmla="*/ 2176495 w 8296275"/>
                <a:gd name="connsiteY3" fmla="*/ 908557 h 1842008"/>
                <a:gd name="connsiteX4" fmla="*/ 3624295 w 8296275"/>
                <a:gd name="connsiteY4" fmla="*/ 699007 h 1842008"/>
                <a:gd name="connsiteX5" fmla="*/ 4610100 w 8296275"/>
                <a:gd name="connsiteY5" fmla="*/ 490104 h 1842008"/>
                <a:gd name="connsiteX6" fmla="*/ 5229225 w 8296275"/>
                <a:gd name="connsiteY6" fmla="*/ 328179 h 1842008"/>
                <a:gd name="connsiteX7" fmla="*/ 5610422 w 8296275"/>
                <a:gd name="connsiteY7" fmla="*/ 193847 h 1842008"/>
                <a:gd name="connsiteX8" fmla="*/ 6022005 w 8296275"/>
                <a:gd name="connsiteY8" fmla="*/ 123315 h 1842008"/>
                <a:gd name="connsiteX9" fmla="*/ 6063961 w 8296275"/>
                <a:gd name="connsiteY9" fmla="*/ 0 h 1842008"/>
                <a:gd name="connsiteX10" fmla="*/ 6338314 w 8296275"/>
                <a:gd name="connsiteY10" fmla="*/ 252359 h 1842008"/>
                <a:gd name="connsiteX11" fmla="*/ 6608877 w 8296275"/>
                <a:gd name="connsiteY11" fmla="*/ 344711 h 1842008"/>
                <a:gd name="connsiteX12" fmla="*/ 6853180 w 8296275"/>
                <a:gd name="connsiteY12" fmla="*/ 432267 h 1842008"/>
                <a:gd name="connsiteX13" fmla="*/ 7238036 w 8296275"/>
                <a:gd name="connsiteY13" fmla="*/ 597458 h 1842008"/>
                <a:gd name="connsiteX14" fmla="*/ 7808645 w 8296275"/>
                <a:gd name="connsiteY14" fmla="*/ 665987 h 1842008"/>
                <a:gd name="connsiteX15" fmla="*/ 8296275 w 8296275"/>
                <a:gd name="connsiteY15" fmla="*/ 490104 h 1842008"/>
                <a:gd name="connsiteX16" fmla="*/ 8267700 w 8296275"/>
                <a:gd name="connsiteY16" fmla="*/ 1013979 h 1842008"/>
                <a:gd name="connsiteX17" fmla="*/ 6167470 w 8296275"/>
                <a:gd name="connsiteY17" fmla="*/ 822833 h 1842008"/>
                <a:gd name="connsiteX18" fmla="*/ 4043395 w 8296275"/>
                <a:gd name="connsiteY18" fmla="*/ 1013332 h 1842008"/>
                <a:gd name="connsiteX19" fmla="*/ 1576420 w 8296275"/>
                <a:gd name="connsiteY19" fmla="*/ 1499107 h 1842008"/>
                <a:gd name="connsiteX20" fmla="*/ 90520 w 8296275"/>
                <a:gd name="connsiteY20" fmla="*/ 1842008 h 1842008"/>
                <a:gd name="connsiteX21" fmla="*/ 0 w 8296275"/>
                <a:gd name="connsiteY21" fmla="*/ 1585479 h 1842008"/>
                <a:gd name="connsiteX0" fmla="*/ 0 w 8296275"/>
                <a:gd name="connsiteY0" fmla="*/ 1586674 h 1843203"/>
                <a:gd name="connsiteX1" fmla="*/ 862045 w 8296275"/>
                <a:gd name="connsiteY1" fmla="*/ 1357427 h 1843203"/>
                <a:gd name="connsiteX2" fmla="*/ 1662145 w 8296275"/>
                <a:gd name="connsiteY2" fmla="*/ 1100252 h 1843203"/>
                <a:gd name="connsiteX3" fmla="*/ 2176495 w 8296275"/>
                <a:gd name="connsiteY3" fmla="*/ 909752 h 1843203"/>
                <a:gd name="connsiteX4" fmla="*/ 3624295 w 8296275"/>
                <a:gd name="connsiteY4" fmla="*/ 700202 h 1843203"/>
                <a:gd name="connsiteX5" fmla="*/ 4610100 w 8296275"/>
                <a:gd name="connsiteY5" fmla="*/ 491299 h 1843203"/>
                <a:gd name="connsiteX6" fmla="*/ 5229225 w 8296275"/>
                <a:gd name="connsiteY6" fmla="*/ 329374 h 1843203"/>
                <a:gd name="connsiteX7" fmla="*/ 5610422 w 8296275"/>
                <a:gd name="connsiteY7" fmla="*/ 195042 h 1843203"/>
                <a:gd name="connsiteX8" fmla="*/ 6022005 w 8296275"/>
                <a:gd name="connsiteY8" fmla="*/ 124510 h 1843203"/>
                <a:gd name="connsiteX9" fmla="*/ 6063961 w 8296275"/>
                <a:gd name="connsiteY9" fmla="*/ 1195 h 1843203"/>
                <a:gd name="connsiteX10" fmla="*/ 6185342 w 8296275"/>
                <a:gd name="connsiteY10" fmla="*/ 150501 h 1843203"/>
                <a:gd name="connsiteX11" fmla="*/ 6338314 w 8296275"/>
                <a:gd name="connsiteY11" fmla="*/ 253554 h 1843203"/>
                <a:gd name="connsiteX12" fmla="*/ 6608877 w 8296275"/>
                <a:gd name="connsiteY12" fmla="*/ 345906 h 1843203"/>
                <a:gd name="connsiteX13" fmla="*/ 6853180 w 8296275"/>
                <a:gd name="connsiteY13" fmla="*/ 433462 h 1843203"/>
                <a:gd name="connsiteX14" fmla="*/ 7238036 w 8296275"/>
                <a:gd name="connsiteY14" fmla="*/ 598653 h 1843203"/>
                <a:gd name="connsiteX15" fmla="*/ 7808645 w 8296275"/>
                <a:gd name="connsiteY15" fmla="*/ 667182 h 1843203"/>
                <a:gd name="connsiteX16" fmla="*/ 8296275 w 8296275"/>
                <a:gd name="connsiteY16" fmla="*/ 491299 h 1843203"/>
                <a:gd name="connsiteX17" fmla="*/ 8267700 w 8296275"/>
                <a:gd name="connsiteY17" fmla="*/ 1015174 h 1843203"/>
                <a:gd name="connsiteX18" fmla="*/ 6167470 w 8296275"/>
                <a:gd name="connsiteY18" fmla="*/ 824028 h 1843203"/>
                <a:gd name="connsiteX19" fmla="*/ 4043395 w 8296275"/>
                <a:gd name="connsiteY19" fmla="*/ 1014527 h 1843203"/>
                <a:gd name="connsiteX20" fmla="*/ 1576420 w 8296275"/>
                <a:gd name="connsiteY20" fmla="*/ 1500302 h 1843203"/>
                <a:gd name="connsiteX21" fmla="*/ 90520 w 8296275"/>
                <a:gd name="connsiteY21" fmla="*/ 1843203 h 1843203"/>
                <a:gd name="connsiteX22" fmla="*/ 0 w 8296275"/>
                <a:gd name="connsiteY22" fmla="*/ 1586674 h 184320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10100 w 8296275"/>
                <a:gd name="connsiteY5" fmla="*/ 366789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29225 w 8296275"/>
                <a:gd name="connsiteY6" fmla="*/ 204864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610422 w 8296275"/>
                <a:gd name="connsiteY7" fmla="*/ 70532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62164 h 1718693"/>
                <a:gd name="connsiteX1" fmla="*/ 862045 w 8296275"/>
                <a:gd name="connsiteY1" fmla="*/ 1232917 h 1718693"/>
                <a:gd name="connsiteX2" fmla="*/ 1662145 w 8296275"/>
                <a:gd name="connsiteY2" fmla="*/ 975742 h 1718693"/>
                <a:gd name="connsiteX3" fmla="*/ 2176495 w 8296275"/>
                <a:gd name="connsiteY3" fmla="*/ 785242 h 1718693"/>
                <a:gd name="connsiteX4" fmla="*/ 3624295 w 8296275"/>
                <a:gd name="connsiteY4" fmla="*/ 575692 h 1718693"/>
                <a:gd name="connsiteX5" fmla="*/ 4628953 w 8296275"/>
                <a:gd name="connsiteY5" fmla="*/ 461057 h 1718693"/>
                <a:gd name="connsiteX6" fmla="*/ 5219798 w 8296275"/>
                <a:gd name="connsiteY6" fmla="*/ 402827 h 1718693"/>
                <a:gd name="connsiteX7" fmla="*/ 5714117 w 8296275"/>
                <a:gd name="connsiteY7" fmla="*/ 353336 h 1718693"/>
                <a:gd name="connsiteX8" fmla="*/ 6022005 w 8296275"/>
                <a:gd name="connsiteY8" fmla="*/ 0 h 1718693"/>
                <a:gd name="connsiteX9" fmla="*/ 6185342 w 8296275"/>
                <a:gd name="connsiteY9" fmla="*/ 25991 h 1718693"/>
                <a:gd name="connsiteX10" fmla="*/ 6338314 w 8296275"/>
                <a:gd name="connsiteY10" fmla="*/ 129044 h 1718693"/>
                <a:gd name="connsiteX11" fmla="*/ 6608877 w 8296275"/>
                <a:gd name="connsiteY11" fmla="*/ 221396 h 1718693"/>
                <a:gd name="connsiteX12" fmla="*/ 6853180 w 8296275"/>
                <a:gd name="connsiteY12" fmla="*/ 308952 h 1718693"/>
                <a:gd name="connsiteX13" fmla="*/ 7238036 w 8296275"/>
                <a:gd name="connsiteY13" fmla="*/ 474143 h 1718693"/>
                <a:gd name="connsiteX14" fmla="*/ 7808645 w 8296275"/>
                <a:gd name="connsiteY14" fmla="*/ 542672 h 1718693"/>
                <a:gd name="connsiteX15" fmla="*/ 8296275 w 8296275"/>
                <a:gd name="connsiteY15" fmla="*/ 366789 h 1718693"/>
                <a:gd name="connsiteX16" fmla="*/ 8267700 w 8296275"/>
                <a:gd name="connsiteY16" fmla="*/ 890664 h 1718693"/>
                <a:gd name="connsiteX17" fmla="*/ 6167470 w 8296275"/>
                <a:gd name="connsiteY17" fmla="*/ 699518 h 1718693"/>
                <a:gd name="connsiteX18" fmla="*/ 4043395 w 8296275"/>
                <a:gd name="connsiteY18" fmla="*/ 890017 h 1718693"/>
                <a:gd name="connsiteX19" fmla="*/ 1576420 w 8296275"/>
                <a:gd name="connsiteY19" fmla="*/ 1375792 h 1718693"/>
                <a:gd name="connsiteX20" fmla="*/ 90520 w 8296275"/>
                <a:gd name="connsiteY20" fmla="*/ 1718693 h 1718693"/>
                <a:gd name="connsiteX21" fmla="*/ 0 w 8296275"/>
                <a:gd name="connsiteY21" fmla="*/ 1462164 h 1718693"/>
                <a:gd name="connsiteX0" fmla="*/ 0 w 8296275"/>
                <a:gd name="connsiteY0" fmla="*/ 1436173 h 1692702"/>
                <a:gd name="connsiteX1" fmla="*/ 862045 w 8296275"/>
                <a:gd name="connsiteY1" fmla="*/ 1206926 h 1692702"/>
                <a:gd name="connsiteX2" fmla="*/ 1662145 w 8296275"/>
                <a:gd name="connsiteY2" fmla="*/ 949751 h 1692702"/>
                <a:gd name="connsiteX3" fmla="*/ 2176495 w 8296275"/>
                <a:gd name="connsiteY3" fmla="*/ 759251 h 1692702"/>
                <a:gd name="connsiteX4" fmla="*/ 3624295 w 8296275"/>
                <a:gd name="connsiteY4" fmla="*/ 549701 h 1692702"/>
                <a:gd name="connsiteX5" fmla="*/ 4628953 w 8296275"/>
                <a:gd name="connsiteY5" fmla="*/ 435066 h 1692702"/>
                <a:gd name="connsiteX6" fmla="*/ 5219798 w 8296275"/>
                <a:gd name="connsiteY6" fmla="*/ 376836 h 1692702"/>
                <a:gd name="connsiteX7" fmla="*/ 5714117 w 8296275"/>
                <a:gd name="connsiteY7" fmla="*/ 327345 h 1692702"/>
                <a:gd name="connsiteX8" fmla="*/ 6135127 w 8296275"/>
                <a:gd name="connsiteY8" fmla="*/ 181399 h 1692702"/>
                <a:gd name="connsiteX9" fmla="*/ 6185342 w 8296275"/>
                <a:gd name="connsiteY9" fmla="*/ 0 h 1692702"/>
                <a:gd name="connsiteX10" fmla="*/ 6338314 w 8296275"/>
                <a:gd name="connsiteY10" fmla="*/ 103053 h 1692702"/>
                <a:gd name="connsiteX11" fmla="*/ 6608877 w 8296275"/>
                <a:gd name="connsiteY11" fmla="*/ 195405 h 1692702"/>
                <a:gd name="connsiteX12" fmla="*/ 6853180 w 8296275"/>
                <a:gd name="connsiteY12" fmla="*/ 282961 h 1692702"/>
                <a:gd name="connsiteX13" fmla="*/ 7238036 w 8296275"/>
                <a:gd name="connsiteY13" fmla="*/ 448152 h 1692702"/>
                <a:gd name="connsiteX14" fmla="*/ 7808645 w 8296275"/>
                <a:gd name="connsiteY14" fmla="*/ 516681 h 1692702"/>
                <a:gd name="connsiteX15" fmla="*/ 8296275 w 8296275"/>
                <a:gd name="connsiteY15" fmla="*/ 340798 h 1692702"/>
                <a:gd name="connsiteX16" fmla="*/ 8267700 w 8296275"/>
                <a:gd name="connsiteY16" fmla="*/ 864673 h 1692702"/>
                <a:gd name="connsiteX17" fmla="*/ 6167470 w 8296275"/>
                <a:gd name="connsiteY17" fmla="*/ 673527 h 1692702"/>
                <a:gd name="connsiteX18" fmla="*/ 4043395 w 8296275"/>
                <a:gd name="connsiteY18" fmla="*/ 864026 h 1692702"/>
                <a:gd name="connsiteX19" fmla="*/ 1576420 w 8296275"/>
                <a:gd name="connsiteY19" fmla="*/ 1349801 h 1692702"/>
                <a:gd name="connsiteX20" fmla="*/ 90520 w 8296275"/>
                <a:gd name="connsiteY20" fmla="*/ 1692702 h 1692702"/>
                <a:gd name="connsiteX21" fmla="*/ 0 w 8296275"/>
                <a:gd name="connsiteY21" fmla="*/ 1436173 h 1692702"/>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135127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528 h 1590057"/>
                <a:gd name="connsiteX1" fmla="*/ 862045 w 8296275"/>
                <a:gd name="connsiteY1" fmla="*/ 1104281 h 1590057"/>
                <a:gd name="connsiteX2" fmla="*/ 1662145 w 8296275"/>
                <a:gd name="connsiteY2" fmla="*/ 847106 h 1590057"/>
                <a:gd name="connsiteX3" fmla="*/ 2176495 w 8296275"/>
                <a:gd name="connsiteY3" fmla="*/ 656606 h 1590057"/>
                <a:gd name="connsiteX4" fmla="*/ 3624295 w 8296275"/>
                <a:gd name="connsiteY4" fmla="*/ 447056 h 1590057"/>
                <a:gd name="connsiteX5" fmla="*/ 4628953 w 8296275"/>
                <a:gd name="connsiteY5" fmla="*/ 332421 h 1590057"/>
                <a:gd name="connsiteX6" fmla="*/ 5219798 w 8296275"/>
                <a:gd name="connsiteY6" fmla="*/ 274191 h 1590057"/>
                <a:gd name="connsiteX7" fmla="*/ 5714117 w 8296275"/>
                <a:gd name="connsiteY7" fmla="*/ 224700 h 1590057"/>
                <a:gd name="connsiteX8" fmla="*/ 6031433 w 8296275"/>
                <a:gd name="connsiteY8" fmla="*/ 78754 h 1590057"/>
                <a:gd name="connsiteX9" fmla="*/ 6251329 w 8296275"/>
                <a:gd name="connsiteY9" fmla="*/ 48184 h 1590057"/>
                <a:gd name="connsiteX10" fmla="*/ 6338314 w 8296275"/>
                <a:gd name="connsiteY10" fmla="*/ 408 h 1590057"/>
                <a:gd name="connsiteX11" fmla="*/ 6608877 w 8296275"/>
                <a:gd name="connsiteY11" fmla="*/ 92760 h 1590057"/>
                <a:gd name="connsiteX12" fmla="*/ 6853180 w 8296275"/>
                <a:gd name="connsiteY12" fmla="*/ 180316 h 1590057"/>
                <a:gd name="connsiteX13" fmla="*/ 7238036 w 8296275"/>
                <a:gd name="connsiteY13" fmla="*/ 345507 h 1590057"/>
                <a:gd name="connsiteX14" fmla="*/ 7808645 w 8296275"/>
                <a:gd name="connsiteY14" fmla="*/ 414036 h 1590057"/>
                <a:gd name="connsiteX15" fmla="*/ 8296275 w 8296275"/>
                <a:gd name="connsiteY15" fmla="*/ 238153 h 1590057"/>
                <a:gd name="connsiteX16" fmla="*/ 8267700 w 8296275"/>
                <a:gd name="connsiteY16" fmla="*/ 762028 h 1590057"/>
                <a:gd name="connsiteX17" fmla="*/ 6167470 w 8296275"/>
                <a:gd name="connsiteY17" fmla="*/ 570882 h 1590057"/>
                <a:gd name="connsiteX18" fmla="*/ 4043395 w 8296275"/>
                <a:gd name="connsiteY18" fmla="*/ 761381 h 1590057"/>
                <a:gd name="connsiteX19" fmla="*/ 1576420 w 8296275"/>
                <a:gd name="connsiteY19" fmla="*/ 1247156 h 1590057"/>
                <a:gd name="connsiteX20" fmla="*/ 90520 w 8296275"/>
                <a:gd name="connsiteY20" fmla="*/ 1590057 h 1590057"/>
                <a:gd name="connsiteX21" fmla="*/ 0 w 8296275"/>
                <a:gd name="connsiteY21" fmla="*/ 1333528 h 1590057"/>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19798 w 8296275"/>
                <a:gd name="connsiteY6" fmla="*/ 27378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624295 w 8296275"/>
                <a:gd name="connsiteY4" fmla="*/ 446648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76495 w 8296275"/>
                <a:gd name="connsiteY3" fmla="*/ 656198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662145 w 8296275"/>
                <a:gd name="connsiteY2" fmla="*/ 846698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185921 w 8296275"/>
                <a:gd name="connsiteY3" fmla="*/ 807027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718563 w 8296275"/>
                <a:gd name="connsiteY4" fmla="*/ 540916 h 1589649"/>
                <a:gd name="connsiteX5" fmla="*/ 4628953 w 8296275"/>
                <a:gd name="connsiteY5" fmla="*/ 332013 h 1589649"/>
                <a:gd name="connsiteX6" fmla="*/ 5266932 w 8296275"/>
                <a:gd name="connsiteY6" fmla="*/ 302063 h 1589649"/>
                <a:gd name="connsiteX7" fmla="*/ 5714117 w 8296275"/>
                <a:gd name="connsiteY7" fmla="*/ 224292 h 1589649"/>
                <a:gd name="connsiteX8" fmla="*/ 6031433 w 8296275"/>
                <a:gd name="connsiteY8" fmla="*/ 78346 h 1589649"/>
                <a:gd name="connsiteX9" fmla="*/ 6338314 w 8296275"/>
                <a:gd name="connsiteY9" fmla="*/ 0 h 1589649"/>
                <a:gd name="connsiteX10" fmla="*/ 6608877 w 8296275"/>
                <a:gd name="connsiteY10" fmla="*/ 92352 h 1589649"/>
                <a:gd name="connsiteX11" fmla="*/ 6853180 w 8296275"/>
                <a:gd name="connsiteY11" fmla="*/ 179908 h 1589649"/>
                <a:gd name="connsiteX12" fmla="*/ 7238036 w 8296275"/>
                <a:gd name="connsiteY12" fmla="*/ 345099 h 1589649"/>
                <a:gd name="connsiteX13" fmla="*/ 7808645 w 8296275"/>
                <a:gd name="connsiteY13" fmla="*/ 413628 h 1589649"/>
                <a:gd name="connsiteX14" fmla="*/ 8296275 w 8296275"/>
                <a:gd name="connsiteY14" fmla="*/ 237745 h 1589649"/>
                <a:gd name="connsiteX15" fmla="*/ 8267700 w 8296275"/>
                <a:gd name="connsiteY15" fmla="*/ 761620 h 1589649"/>
                <a:gd name="connsiteX16" fmla="*/ 6167470 w 8296275"/>
                <a:gd name="connsiteY16" fmla="*/ 570474 h 1589649"/>
                <a:gd name="connsiteX17" fmla="*/ 4043395 w 8296275"/>
                <a:gd name="connsiteY17" fmla="*/ 760973 h 1589649"/>
                <a:gd name="connsiteX18" fmla="*/ 1576420 w 8296275"/>
                <a:gd name="connsiteY18" fmla="*/ 1246748 h 1589649"/>
                <a:gd name="connsiteX19" fmla="*/ 90520 w 8296275"/>
                <a:gd name="connsiteY19" fmla="*/ 1589649 h 1589649"/>
                <a:gd name="connsiteX20" fmla="*/ 0 w 8296275"/>
                <a:gd name="connsiteY20"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3159338 w 8296275"/>
                <a:gd name="connsiteY4" fmla="*/ 632238 h 1589649"/>
                <a:gd name="connsiteX5" fmla="*/ 3718563 w 8296275"/>
                <a:gd name="connsiteY5" fmla="*/ 540916 h 1589649"/>
                <a:gd name="connsiteX6" fmla="*/ 4628953 w 8296275"/>
                <a:gd name="connsiteY6" fmla="*/ 332013 h 1589649"/>
                <a:gd name="connsiteX7" fmla="*/ 5266932 w 8296275"/>
                <a:gd name="connsiteY7" fmla="*/ 302063 h 1589649"/>
                <a:gd name="connsiteX8" fmla="*/ 5714117 w 8296275"/>
                <a:gd name="connsiteY8" fmla="*/ 224292 h 1589649"/>
                <a:gd name="connsiteX9" fmla="*/ 6031433 w 8296275"/>
                <a:gd name="connsiteY9" fmla="*/ 78346 h 1589649"/>
                <a:gd name="connsiteX10" fmla="*/ 6338314 w 8296275"/>
                <a:gd name="connsiteY10" fmla="*/ 0 h 1589649"/>
                <a:gd name="connsiteX11" fmla="*/ 6608877 w 8296275"/>
                <a:gd name="connsiteY11" fmla="*/ 92352 h 1589649"/>
                <a:gd name="connsiteX12" fmla="*/ 6853180 w 8296275"/>
                <a:gd name="connsiteY12" fmla="*/ 179908 h 1589649"/>
                <a:gd name="connsiteX13" fmla="*/ 7238036 w 8296275"/>
                <a:gd name="connsiteY13" fmla="*/ 345099 h 1589649"/>
                <a:gd name="connsiteX14" fmla="*/ 7808645 w 8296275"/>
                <a:gd name="connsiteY14" fmla="*/ 413628 h 1589649"/>
                <a:gd name="connsiteX15" fmla="*/ 8296275 w 8296275"/>
                <a:gd name="connsiteY15" fmla="*/ 237745 h 1589649"/>
                <a:gd name="connsiteX16" fmla="*/ 8267700 w 8296275"/>
                <a:gd name="connsiteY16" fmla="*/ 761620 h 1589649"/>
                <a:gd name="connsiteX17" fmla="*/ 6167470 w 8296275"/>
                <a:gd name="connsiteY17" fmla="*/ 570474 h 1589649"/>
                <a:gd name="connsiteX18" fmla="*/ 4043395 w 8296275"/>
                <a:gd name="connsiteY18" fmla="*/ 760973 h 1589649"/>
                <a:gd name="connsiteX19" fmla="*/ 1576420 w 8296275"/>
                <a:gd name="connsiteY19" fmla="*/ 1246748 h 1589649"/>
                <a:gd name="connsiteX20" fmla="*/ 90520 w 8296275"/>
                <a:gd name="connsiteY20" fmla="*/ 1589649 h 1589649"/>
                <a:gd name="connsiteX21" fmla="*/ 0 w 8296275"/>
                <a:gd name="connsiteY21"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2035092 w 8296275"/>
                <a:gd name="connsiteY3" fmla="*/ 797601 h 1589649"/>
                <a:gd name="connsiteX4" fmla="*/ 2678571 w 8296275"/>
                <a:gd name="connsiteY4" fmla="*/ 651092 h 1589649"/>
                <a:gd name="connsiteX5" fmla="*/ 3159338 w 8296275"/>
                <a:gd name="connsiteY5" fmla="*/ 632238 h 1589649"/>
                <a:gd name="connsiteX6" fmla="*/ 3718563 w 8296275"/>
                <a:gd name="connsiteY6" fmla="*/ 540916 h 1589649"/>
                <a:gd name="connsiteX7" fmla="*/ 4628953 w 8296275"/>
                <a:gd name="connsiteY7" fmla="*/ 332013 h 1589649"/>
                <a:gd name="connsiteX8" fmla="*/ 5266932 w 8296275"/>
                <a:gd name="connsiteY8" fmla="*/ 302063 h 1589649"/>
                <a:gd name="connsiteX9" fmla="*/ 5714117 w 8296275"/>
                <a:gd name="connsiteY9" fmla="*/ 224292 h 1589649"/>
                <a:gd name="connsiteX10" fmla="*/ 6031433 w 8296275"/>
                <a:gd name="connsiteY10" fmla="*/ 78346 h 1589649"/>
                <a:gd name="connsiteX11" fmla="*/ 6338314 w 8296275"/>
                <a:gd name="connsiteY11" fmla="*/ 0 h 1589649"/>
                <a:gd name="connsiteX12" fmla="*/ 6608877 w 8296275"/>
                <a:gd name="connsiteY12" fmla="*/ 92352 h 1589649"/>
                <a:gd name="connsiteX13" fmla="*/ 6853180 w 8296275"/>
                <a:gd name="connsiteY13" fmla="*/ 179908 h 1589649"/>
                <a:gd name="connsiteX14" fmla="*/ 7238036 w 8296275"/>
                <a:gd name="connsiteY14" fmla="*/ 345099 h 1589649"/>
                <a:gd name="connsiteX15" fmla="*/ 7808645 w 8296275"/>
                <a:gd name="connsiteY15" fmla="*/ 413628 h 1589649"/>
                <a:gd name="connsiteX16" fmla="*/ 8296275 w 8296275"/>
                <a:gd name="connsiteY16" fmla="*/ 237745 h 1589649"/>
                <a:gd name="connsiteX17" fmla="*/ 8267700 w 8296275"/>
                <a:gd name="connsiteY17" fmla="*/ 761620 h 1589649"/>
                <a:gd name="connsiteX18" fmla="*/ 6167470 w 8296275"/>
                <a:gd name="connsiteY18" fmla="*/ 570474 h 1589649"/>
                <a:gd name="connsiteX19" fmla="*/ 4043395 w 8296275"/>
                <a:gd name="connsiteY19" fmla="*/ 760973 h 1589649"/>
                <a:gd name="connsiteX20" fmla="*/ 1576420 w 8296275"/>
                <a:gd name="connsiteY20" fmla="*/ 1246748 h 1589649"/>
                <a:gd name="connsiteX21" fmla="*/ 90520 w 8296275"/>
                <a:gd name="connsiteY21" fmla="*/ 1589649 h 1589649"/>
                <a:gd name="connsiteX22" fmla="*/ 0 w 8296275"/>
                <a:gd name="connsiteY22"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28953 w 8296275"/>
                <a:gd name="connsiteY8" fmla="*/ 332013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238036 w 8296275"/>
                <a:gd name="connsiteY15" fmla="*/ 345099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492560 w 8296275"/>
                <a:gd name="connsiteY15" fmla="*/ 335673 h 1589649"/>
                <a:gd name="connsiteX16" fmla="*/ 7808645 w 8296275"/>
                <a:gd name="connsiteY16" fmla="*/ 413628 h 1589649"/>
                <a:gd name="connsiteX17" fmla="*/ 8296275 w 8296275"/>
                <a:gd name="connsiteY17" fmla="*/ 237745 h 1589649"/>
                <a:gd name="connsiteX18" fmla="*/ 8267700 w 8296275"/>
                <a:gd name="connsiteY18" fmla="*/ 761620 h 1589649"/>
                <a:gd name="connsiteX19" fmla="*/ 6167470 w 8296275"/>
                <a:gd name="connsiteY19" fmla="*/ 570474 h 1589649"/>
                <a:gd name="connsiteX20" fmla="*/ 4043395 w 8296275"/>
                <a:gd name="connsiteY20" fmla="*/ 760973 h 1589649"/>
                <a:gd name="connsiteX21" fmla="*/ 1576420 w 8296275"/>
                <a:gd name="connsiteY21" fmla="*/ 1246748 h 1589649"/>
                <a:gd name="connsiteX22" fmla="*/ 90520 w 8296275"/>
                <a:gd name="connsiteY22" fmla="*/ 1589649 h 1589649"/>
                <a:gd name="connsiteX23" fmla="*/ 0 w 8296275"/>
                <a:gd name="connsiteY23"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53180 w 8296275"/>
                <a:gd name="connsiteY14" fmla="*/ 179908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589649"/>
                <a:gd name="connsiteX1" fmla="*/ 862045 w 8296275"/>
                <a:gd name="connsiteY1" fmla="*/ 1103873 h 1589649"/>
                <a:gd name="connsiteX2" fmla="*/ 1464183 w 8296275"/>
                <a:gd name="connsiteY2" fmla="*/ 959819 h 1589649"/>
                <a:gd name="connsiteX3" fmla="*/ 1632195 w 8296275"/>
                <a:gd name="connsiteY3" fmla="*/ 886762 h 1589649"/>
                <a:gd name="connsiteX4" fmla="*/ 2035092 w 8296275"/>
                <a:gd name="connsiteY4" fmla="*/ 797601 h 1589649"/>
                <a:gd name="connsiteX5" fmla="*/ 2678571 w 8296275"/>
                <a:gd name="connsiteY5" fmla="*/ 651092 h 1589649"/>
                <a:gd name="connsiteX6" fmla="*/ 3159338 w 8296275"/>
                <a:gd name="connsiteY6" fmla="*/ 632238 h 1589649"/>
                <a:gd name="connsiteX7" fmla="*/ 3718563 w 8296275"/>
                <a:gd name="connsiteY7" fmla="*/ 540916 h 1589649"/>
                <a:gd name="connsiteX8" fmla="*/ 4610099 w 8296275"/>
                <a:gd name="connsiteY8" fmla="*/ 379147 h 1589649"/>
                <a:gd name="connsiteX9" fmla="*/ 5266932 w 8296275"/>
                <a:gd name="connsiteY9" fmla="*/ 302063 h 1589649"/>
                <a:gd name="connsiteX10" fmla="*/ 5714117 w 8296275"/>
                <a:gd name="connsiteY10" fmla="*/ 224292 h 1589649"/>
                <a:gd name="connsiteX11" fmla="*/ 6031433 w 8296275"/>
                <a:gd name="connsiteY11" fmla="*/ 78346 h 1589649"/>
                <a:gd name="connsiteX12" fmla="*/ 6338314 w 8296275"/>
                <a:gd name="connsiteY12" fmla="*/ 0 h 1589649"/>
                <a:gd name="connsiteX13" fmla="*/ 6608877 w 8296275"/>
                <a:gd name="connsiteY13" fmla="*/ 92352 h 1589649"/>
                <a:gd name="connsiteX14" fmla="*/ 6815473 w 8296275"/>
                <a:gd name="connsiteY14" fmla="*/ 151627 h 1589649"/>
                <a:gd name="connsiteX15" fmla="*/ 7090315 w 8296275"/>
                <a:gd name="connsiteY15" fmla="*/ 160898 h 1589649"/>
                <a:gd name="connsiteX16" fmla="*/ 7492560 w 8296275"/>
                <a:gd name="connsiteY16" fmla="*/ 335673 h 1589649"/>
                <a:gd name="connsiteX17" fmla="*/ 7808645 w 8296275"/>
                <a:gd name="connsiteY17" fmla="*/ 413628 h 1589649"/>
                <a:gd name="connsiteX18" fmla="*/ 8296275 w 8296275"/>
                <a:gd name="connsiteY18" fmla="*/ 237745 h 1589649"/>
                <a:gd name="connsiteX19" fmla="*/ 8267700 w 8296275"/>
                <a:gd name="connsiteY19" fmla="*/ 761620 h 1589649"/>
                <a:gd name="connsiteX20" fmla="*/ 6167470 w 8296275"/>
                <a:gd name="connsiteY20" fmla="*/ 570474 h 1589649"/>
                <a:gd name="connsiteX21" fmla="*/ 4043395 w 8296275"/>
                <a:gd name="connsiteY21" fmla="*/ 760973 h 1589649"/>
                <a:gd name="connsiteX22" fmla="*/ 1576420 w 8296275"/>
                <a:gd name="connsiteY22" fmla="*/ 1246748 h 1589649"/>
                <a:gd name="connsiteX23" fmla="*/ 90520 w 8296275"/>
                <a:gd name="connsiteY23" fmla="*/ 1589649 h 1589649"/>
                <a:gd name="connsiteX24" fmla="*/ 0 w 8296275"/>
                <a:gd name="connsiteY24" fmla="*/ 1333120 h 1589649"/>
                <a:gd name="connsiteX0" fmla="*/ 0 w 8296275"/>
                <a:gd name="connsiteY0" fmla="*/ 1333120 h 1485955"/>
                <a:gd name="connsiteX1" fmla="*/ 862045 w 8296275"/>
                <a:gd name="connsiteY1" fmla="*/ 1103873 h 1485955"/>
                <a:gd name="connsiteX2" fmla="*/ 1464183 w 8296275"/>
                <a:gd name="connsiteY2" fmla="*/ 959819 h 1485955"/>
                <a:gd name="connsiteX3" fmla="*/ 1632195 w 8296275"/>
                <a:gd name="connsiteY3" fmla="*/ 886762 h 1485955"/>
                <a:gd name="connsiteX4" fmla="*/ 2035092 w 8296275"/>
                <a:gd name="connsiteY4" fmla="*/ 797601 h 1485955"/>
                <a:gd name="connsiteX5" fmla="*/ 2678571 w 8296275"/>
                <a:gd name="connsiteY5" fmla="*/ 651092 h 1485955"/>
                <a:gd name="connsiteX6" fmla="*/ 3159338 w 8296275"/>
                <a:gd name="connsiteY6" fmla="*/ 632238 h 1485955"/>
                <a:gd name="connsiteX7" fmla="*/ 3718563 w 8296275"/>
                <a:gd name="connsiteY7" fmla="*/ 540916 h 1485955"/>
                <a:gd name="connsiteX8" fmla="*/ 4610099 w 8296275"/>
                <a:gd name="connsiteY8" fmla="*/ 379147 h 1485955"/>
                <a:gd name="connsiteX9" fmla="*/ 5266932 w 8296275"/>
                <a:gd name="connsiteY9" fmla="*/ 302063 h 1485955"/>
                <a:gd name="connsiteX10" fmla="*/ 5714117 w 8296275"/>
                <a:gd name="connsiteY10" fmla="*/ 224292 h 1485955"/>
                <a:gd name="connsiteX11" fmla="*/ 6031433 w 8296275"/>
                <a:gd name="connsiteY11" fmla="*/ 78346 h 1485955"/>
                <a:gd name="connsiteX12" fmla="*/ 6338314 w 8296275"/>
                <a:gd name="connsiteY12" fmla="*/ 0 h 1485955"/>
                <a:gd name="connsiteX13" fmla="*/ 6608877 w 8296275"/>
                <a:gd name="connsiteY13" fmla="*/ 92352 h 1485955"/>
                <a:gd name="connsiteX14" fmla="*/ 6815473 w 8296275"/>
                <a:gd name="connsiteY14" fmla="*/ 151627 h 1485955"/>
                <a:gd name="connsiteX15" fmla="*/ 7090315 w 8296275"/>
                <a:gd name="connsiteY15" fmla="*/ 160898 h 1485955"/>
                <a:gd name="connsiteX16" fmla="*/ 7492560 w 8296275"/>
                <a:gd name="connsiteY16" fmla="*/ 335673 h 1485955"/>
                <a:gd name="connsiteX17" fmla="*/ 7808645 w 8296275"/>
                <a:gd name="connsiteY17" fmla="*/ 413628 h 1485955"/>
                <a:gd name="connsiteX18" fmla="*/ 8296275 w 8296275"/>
                <a:gd name="connsiteY18" fmla="*/ 237745 h 1485955"/>
                <a:gd name="connsiteX19" fmla="*/ 8267700 w 8296275"/>
                <a:gd name="connsiteY19" fmla="*/ 761620 h 1485955"/>
                <a:gd name="connsiteX20" fmla="*/ 6167470 w 8296275"/>
                <a:gd name="connsiteY20" fmla="*/ 570474 h 1485955"/>
                <a:gd name="connsiteX21" fmla="*/ 4043395 w 8296275"/>
                <a:gd name="connsiteY21" fmla="*/ 760973 h 1485955"/>
                <a:gd name="connsiteX22" fmla="*/ 1576420 w 8296275"/>
                <a:gd name="connsiteY22" fmla="*/ 1246748 h 1485955"/>
                <a:gd name="connsiteX23" fmla="*/ 33960 w 8296275"/>
                <a:gd name="connsiteY23" fmla="*/ 1485955 h 1485955"/>
                <a:gd name="connsiteX24" fmla="*/ 0 w 8296275"/>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38651 w 8267994"/>
                <a:gd name="connsiteY9" fmla="*/ 302063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685836 w 8267994"/>
                <a:gd name="connsiteY10" fmla="*/ 224292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0 h 1485955"/>
                <a:gd name="connsiteX1" fmla="*/ 833764 w 8267994"/>
                <a:gd name="connsiteY1" fmla="*/ 1103873 h 1485955"/>
                <a:gd name="connsiteX2" fmla="*/ 1435902 w 8267994"/>
                <a:gd name="connsiteY2" fmla="*/ 959819 h 1485955"/>
                <a:gd name="connsiteX3" fmla="*/ 1603914 w 8267994"/>
                <a:gd name="connsiteY3" fmla="*/ 886762 h 1485955"/>
                <a:gd name="connsiteX4" fmla="*/ 2006811 w 8267994"/>
                <a:gd name="connsiteY4" fmla="*/ 797601 h 1485955"/>
                <a:gd name="connsiteX5" fmla="*/ 2650290 w 8267994"/>
                <a:gd name="connsiteY5" fmla="*/ 651092 h 1485955"/>
                <a:gd name="connsiteX6" fmla="*/ 3131057 w 8267994"/>
                <a:gd name="connsiteY6" fmla="*/ 632238 h 1485955"/>
                <a:gd name="connsiteX7" fmla="*/ 3690282 w 8267994"/>
                <a:gd name="connsiteY7" fmla="*/ 540916 h 1485955"/>
                <a:gd name="connsiteX8" fmla="*/ 4581818 w 8267994"/>
                <a:gd name="connsiteY8" fmla="*/ 379147 h 1485955"/>
                <a:gd name="connsiteX9" fmla="*/ 5200943 w 8267994"/>
                <a:gd name="connsiteY9" fmla="*/ 368051 h 1485955"/>
                <a:gd name="connsiteX10" fmla="*/ 5582141 w 8267994"/>
                <a:gd name="connsiteY10" fmla="*/ 299707 h 1485955"/>
                <a:gd name="connsiteX11" fmla="*/ 6003152 w 8267994"/>
                <a:gd name="connsiteY11" fmla="*/ 78346 h 1485955"/>
                <a:gd name="connsiteX12" fmla="*/ 6310033 w 8267994"/>
                <a:gd name="connsiteY12" fmla="*/ 0 h 1485955"/>
                <a:gd name="connsiteX13" fmla="*/ 6580596 w 8267994"/>
                <a:gd name="connsiteY13" fmla="*/ 92352 h 1485955"/>
                <a:gd name="connsiteX14" fmla="*/ 6787192 w 8267994"/>
                <a:gd name="connsiteY14" fmla="*/ 151627 h 1485955"/>
                <a:gd name="connsiteX15" fmla="*/ 7062034 w 8267994"/>
                <a:gd name="connsiteY15" fmla="*/ 160898 h 1485955"/>
                <a:gd name="connsiteX16" fmla="*/ 7464279 w 8267994"/>
                <a:gd name="connsiteY16" fmla="*/ 335673 h 1485955"/>
                <a:gd name="connsiteX17" fmla="*/ 7780364 w 8267994"/>
                <a:gd name="connsiteY17" fmla="*/ 413628 h 1485955"/>
                <a:gd name="connsiteX18" fmla="*/ 8267994 w 8267994"/>
                <a:gd name="connsiteY18" fmla="*/ 237745 h 1485955"/>
                <a:gd name="connsiteX19" fmla="*/ 8239419 w 8267994"/>
                <a:gd name="connsiteY19" fmla="*/ 761620 h 1485955"/>
                <a:gd name="connsiteX20" fmla="*/ 6139189 w 8267994"/>
                <a:gd name="connsiteY20" fmla="*/ 570474 h 1485955"/>
                <a:gd name="connsiteX21" fmla="*/ 4015114 w 8267994"/>
                <a:gd name="connsiteY21" fmla="*/ 760973 h 1485955"/>
                <a:gd name="connsiteX22" fmla="*/ 1548139 w 8267994"/>
                <a:gd name="connsiteY22" fmla="*/ 1246748 h 1485955"/>
                <a:gd name="connsiteX23" fmla="*/ 5679 w 8267994"/>
                <a:gd name="connsiteY23" fmla="*/ 1485955 h 1485955"/>
                <a:gd name="connsiteX24" fmla="*/ 0 w 8267994"/>
                <a:gd name="connsiteY24" fmla="*/ 1333120 h 1485955"/>
                <a:gd name="connsiteX0" fmla="*/ 0 w 8267994"/>
                <a:gd name="connsiteY0" fmla="*/ 1333127 h 1485962"/>
                <a:gd name="connsiteX1" fmla="*/ 833764 w 8267994"/>
                <a:gd name="connsiteY1" fmla="*/ 1103880 h 1485962"/>
                <a:gd name="connsiteX2" fmla="*/ 1435902 w 8267994"/>
                <a:gd name="connsiteY2" fmla="*/ 959826 h 1485962"/>
                <a:gd name="connsiteX3" fmla="*/ 1603914 w 8267994"/>
                <a:gd name="connsiteY3" fmla="*/ 886769 h 1485962"/>
                <a:gd name="connsiteX4" fmla="*/ 2006811 w 8267994"/>
                <a:gd name="connsiteY4" fmla="*/ 797608 h 1485962"/>
                <a:gd name="connsiteX5" fmla="*/ 2650290 w 8267994"/>
                <a:gd name="connsiteY5" fmla="*/ 651099 h 1485962"/>
                <a:gd name="connsiteX6" fmla="*/ 3131057 w 8267994"/>
                <a:gd name="connsiteY6" fmla="*/ 632245 h 1485962"/>
                <a:gd name="connsiteX7" fmla="*/ 3690282 w 8267994"/>
                <a:gd name="connsiteY7" fmla="*/ 540923 h 1485962"/>
                <a:gd name="connsiteX8" fmla="*/ 4581818 w 8267994"/>
                <a:gd name="connsiteY8" fmla="*/ 379154 h 1485962"/>
                <a:gd name="connsiteX9" fmla="*/ 5200943 w 8267994"/>
                <a:gd name="connsiteY9" fmla="*/ 368058 h 1485962"/>
                <a:gd name="connsiteX10" fmla="*/ 5582141 w 8267994"/>
                <a:gd name="connsiteY10" fmla="*/ 299714 h 1485962"/>
                <a:gd name="connsiteX11" fmla="*/ 6040859 w 8267994"/>
                <a:gd name="connsiteY11" fmla="*/ 87779 h 1485962"/>
                <a:gd name="connsiteX12" fmla="*/ 6310033 w 8267994"/>
                <a:gd name="connsiteY12" fmla="*/ 7 h 1485962"/>
                <a:gd name="connsiteX13" fmla="*/ 6580596 w 8267994"/>
                <a:gd name="connsiteY13" fmla="*/ 92359 h 1485962"/>
                <a:gd name="connsiteX14" fmla="*/ 6787192 w 8267994"/>
                <a:gd name="connsiteY14" fmla="*/ 151634 h 1485962"/>
                <a:gd name="connsiteX15" fmla="*/ 7062034 w 8267994"/>
                <a:gd name="connsiteY15" fmla="*/ 160905 h 1485962"/>
                <a:gd name="connsiteX16" fmla="*/ 7464279 w 8267994"/>
                <a:gd name="connsiteY16" fmla="*/ 335680 h 1485962"/>
                <a:gd name="connsiteX17" fmla="*/ 7780364 w 8267994"/>
                <a:gd name="connsiteY17" fmla="*/ 413635 h 1485962"/>
                <a:gd name="connsiteX18" fmla="*/ 8267994 w 8267994"/>
                <a:gd name="connsiteY18" fmla="*/ 237752 h 1485962"/>
                <a:gd name="connsiteX19" fmla="*/ 8239419 w 8267994"/>
                <a:gd name="connsiteY19" fmla="*/ 761627 h 1485962"/>
                <a:gd name="connsiteX20" fmla="*/ 6139189 w 8267994"/>
                <a:gd name="connsiteY20" fmla="*/ 570481 h 1485962"/>
                <a:gd name="connsiteX21" fmla="*/ 4015114 w 8267994"/>
                <a:gd name="connsiteY21" fmla="*/ 760980 h 1485962"/>
                <a:gd name="connsiteX22" fmla="*/ 1548139 w 8267994"/>
                <a:gd name="connsiteY22" fmla="*/ 1246755 h 1485962"/>
                <a:gd name="connsiteX23" fmla="*/ 5679 w 8267994"/>
                <a:gd name="connsiteY23" fmla="*/ 1485962 h 1485962"/>
                <a:gd name="connsiteX24" fmla="*/ 0 w 8267994"/>
                <a:gd name="connsiteY24" fmla="*/ 1333127 h 1485962"/>
                <a:gd name="connsiteX0" fmla="*/ 0 w 8244182"/>
                <a:gd name="connsiteY0" fmla="*/ 1333127 h 1485962"/>
                <a:gd name="connsiteX1" fmla="*/ 833764 w 8244182"/>
                <a:gd name="connsiteY1" fmla="*/ 1103880 h 1485962"/>
                <a:gd name="connsiteX2" fmla="*/ 1435902 w 8244182"/>
                <a:gd name="connsiteY2" fmla="*/ 959826 h 1485962"/>
                <a:gd name="connsiteX3" fmla="*/ 1603914 w 8244182"/>
                <a:gd name="connsiteY3" fmla="*/ 886769 h 1485962"/>
                <a:gd name="connsiteX4" fmla="*/ 2006811 w 8244182"/>
                <a:gd name="connsiteY4" fmla="*/ 797608 h 1485962"/>
                <a:gd name="connsiteX5" fmla="*/ 2650290 w 8244182"/>
                <a:gd name="connsiteY5" fmla="*/ 651099 h 1485962"/>
                <a:gd name="connsiteX6" fmla="*/ 3131057 w 8244182"/>
                <a:gd name="connsiteY6" fmla="*/ 632245 h 1485962"/>
                <a:gd name="connsiteX7" fmla="*/ 3690282 w 8244182"/>
                <a:gd name="connsiteY7" fmla="*/ 540923 h 1485962"/>
                <a:gd name="connsiteX8" fmla="*/ 4581818 w 8244182"/>
                <a:gd name="connsiteY8" fmla="*/ 379154 h 1485962"/>
                <a:gd name="connsiteX9" fmla="*/ 5200943 w 8244182"/>
                <a:gd name="connsiteY9" fmla="*/ 368058 h 1485962"/>
                <a:gd name="connsiteX10" fmla="*/ 5582141 w 8244182"/>
                <a:gd name="connsiteY10" fmla="*/ 299714 h 1485962"/>
                <a:gd name="connsiteX11" fmla="*/ 6040859 w 8244182"/>
                <a:gd name="connsiteY11" fmla="*/ 87779 h 1485962"/>
                <a:gd name="connsiteX12" fmla="*/ 6310033 w 8244182"/>
                <a:gd name="connsiteY12" fmla="*/ 7 h 1485962"/>
                <a:gd name="connsiteX13" fmla="*/ 6580596 w 8244182"/>
                <a:gd name="connsiteY13" fmla="*/ 92359 h 1485962"/>
                <a:gd name="connsiteX14" fmla="*/ 6787192 w 8244182"/>
                <a:gd name="connsiteY14" fmla="*/ 151634 h 1485962"/>
                <a:gd name="connsiteX15" fmla="*/ 7062034 w 8244182"/>
                <a:gd name="connsiteY15" fmla="*/ 160905 h 1485962"/>
                <a:gd name="connsiteX16" fmla="*/ 7464279 w 8244182"/>
                <a:gd name="connsiteY16" fmla="*/ 335680 h 1485962"/>
                <a:gd name="connsiteX17" fmla="*/ 7780364 w 8244182"/>
                <a:gd name="connsiteY17" fmla="*/ 413635 h 1485962"/>
                <a:gd name="connsiteX18" fmla="*/ 8244182 w 8244182"/>
                <a:gd name="connsiteY18" fmla="*/ 249658 h 1485962"/>
                <a:gd name="connsiteX19" fmla="*/ 8239419 w 8244182"/>
                <a:gd name="connsiteY19" fmla="*/ 761627 h 1485962"/>
                <a:gd name="connsiteX20" fmla="*/ 6139189 w 8244182"/>
                <a:gd name="connsiteY20" fmla="*/ 570481 h 1485962"/>
                <a:gd name="connsiteX21" fmla="*/ 4015114 w 8244182"/>
                <a:gd name="connsiteY21" fmla="*/ 760980 h 1485962"/>
                <a:gd name="connsiteX22" fmla="*/ 1548139 w 8244182"/>
                <a:gd name="connsiteY22" fmla="*/ 1246755 h 1485962"/>
                <a:gd name="connsiteX23" fmla="*/ 5679 w 8244182"/>
                <a:gd name="connsiteY23" fmla="*/ 1485962 h 1485962"/>
                <a:gd name="connsiteX24" fmla="*/ 0 w 8244182"/>
                <a:gd name="connsiteY24" fmla="*/ 1333127 h 1485962"/>
                <a:gd name="connsiteX0" fmla="*/ 36180 w 8280362"/>
                <a:gd name="connsiteY0" fmla="*/ 1333127 h 1457387"/>
                <a:gd name="connsiteX1" fmla="*/ 869944 w 8280362"/>
                <a:gd name="connsiteY1" fmla="*/ 1103880 h 1457387"/>
                <a:gd name="connsiteX2" fmla="*/ 1472082 w 8280362"/>
                <a:gd name="connsiteY2" fmla="*/ 959826 h 1457387"/>
                <a:gd name="connsiteX3" fmla="*/ 1640094 w 8280362"/>
                <a:gd name="connsiteY3" fmla="*/ 886769 h 1457387"/>
                <a:gd name="connsiteX4" fmla="*/ 2042991 w 8280362"/>
                <a:gd name="connsiteY4" fmla="*/ 797608 h 1457387"/>
                <a:gd name="connsiteX5" fmla="*/ 2686470 w 8280362"/>
                <a:gd name="connsiteY5" fmla="*/ 651099 h 1457387"/>
                <a:gd name="connsiteX6" fmla="*/ 3167237 w 8280362"/>
                <a:gd name="connsiteY6" fmla="*/ 632245 h 1457387"/>
                <a:gd name="connsiteX7" fmla="*/ 3726462 w 8280362"/>
                <a:gd name="connsiteY7" fmla="*/ 540923 h 1457387"/>
                <a:gd name="connsiteX8" fmla="*/ 4617998 w 8280362"/>
                <a:gd name="connsiteY8" fmla="*/ 379154 h 1457387"/>
                <a:gd name="connsiteX9" fmla="*/ 5237123 w 8280362"/>
                <a:gd name="connsiteY9" fmla="*/ 368058 h 1457387"/>
                <a:gd name="connsiteX10" fmla="*/ 5618321 w 8280362"/>
                <a:gd name="connsiteY10" fmla="*/ 299714 h 1457387"/>
                <a:gd name="connsiteX11" fmla="*/ 6077039 w 8280362"/>
                <a:gd name="connsiteY11" fmla="*/ 87779 h 1457387"/>
                <a:gd name="connsiteX12" fmla="*/ 6346213 w 8280362"/>
                <a:gd name="connsiteY12" fmla="*/ 7 h 1457387"/>
                <a:gd name="connsiteX13" fmla="*/ 6616776 w 8280362"/>
                <a:gd name="connsiteY13" fmla="*/ 92359 h 1457387"/>
                <a:gd name="connsiteX14" fmla="*/ 6823372 w 8280362"/>
                <a:gd name="connsiteY14" fmla="*/ 151634 h 1457387"/>
                <a:gd name="connsiteX15" fmla="*/ 7098214 w 8280362"/>
                <a:gd name="connsiteY15" fmla="*/ 160905 h 1457387"/>
                <a:gd name="connsiteX16" fmla="*/ 7500459 w 8280362"/>
                <a:gd name="connsiteY16" fmla="*/ 335680 h 1457387"/>
                <a:gd name="connsiteX17" fmla="*/ 7816544 w 8280362"/>
                <a:gd name="connsiteY17" fmla="*/ 413635 h 1457387"/>
                <a:gd name="connsiteX18" fmla="*/ 8280362 w 8280362"/>
                <a:gd name="connsiteY18" fmla="*/ 249658 h 1457387"/>
                <a:gd name="connsiteX19" fmla="*/ 8275599 w 8280362"/>
                <a:gd name="connsiteY19" fmla="*/ 761627 h 1457387"/>
                <a:gd name="connsiteX20" fmla="*/ 6175369 w 8280362"/>
                <a:gd name="connsiteY20" fmla="*/ 570481 h 1457387"/>
                <a:gd name="connsiteX21" fmla="*/ 4051294 w 8280362"/>
                <a:gd name="connsiteY21" fmla="*/ 760980 h 1457387"/>
                <a:gd name="connsiteX22" fmla="*/ 1584319 w 8280362"/>
                <a:gd name="connsiteY22" fmla="*/ 1246755 h 1457387"/>
                <a:gd name="connsiteX23" fmla="*/ 3759 w 8280362"/>
                <a:gd name="connsiteY23" fmla="*/ 1457387 h 1457387"/>
                <a:gd name="connsiteX24" fmla="*/ 36180 w 8280362"/>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32421 w 8276603"/>
                <a:gd name="connsiteY0" fmla="*/ 1333127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32421 w 8276603"/>
                <a:gd name="connsiteY24" fmla="*/ 1333127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71610 w 8276603"/>
                <a:gd name="connsiteY20" fmla="*/ 570481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6162183 w 8276603"/>
                <a:gd name="connsiteY20" fmla="*/ 711883 h 1457387"/>
                <a:gd name="connsiteX21" fmla="*/ 4047535 w 8276603"/>
                <a:gd name="connsiteY21" fmla="*/ 760980 h 1457387"/>
                <a:gd name="connsiteX22" fmla="*/ 1580560 w 8276603"/>
                <a:gd name="connsiteY22" fmla="*/ 1246755 h 1457387"/>
                <a:gd name="connsiteX23" fmla="*/ 0 w 8276603"/>
                <a:gd name="connsiteY23" fmla="*/ 1457387 h 1457387"/>
                <a:gd name="connsiteX24" fmla="*/ 18133 w 8276603"/>
                <a:gd name="connsiteY24" fmla="*/ 1328364 h 1457387"/>
                <a:gd name="connsiteX0" fmla="*/ 18133 w 8276603"/>
                <a:gd name="connsiteY0" fmla="*/ 1328364 h 1457387"/>
                <a:gd name="connsiteX1" fmla="*/ 866185 w 8276603"/>
                <a:gd name="connsiteY1" fmla="*/ 1103880 h 1457387"/>
                <a:gd name="connsiteX2" fmla="*/ 1468323 w 8276603"/>
                <a:gd name="connsiteY2" fmla="*/ 959826 h 1457387"/>
                <a:gd name="connsiteX3" fmla="*/ 1636335 w 8276603"/>
                <a:gd name="connsiteY3" fmla="*/ 886769 h 1457387"/>
                <a:gd name="connsiteX4" fmla="*/ 2039232 w 8276603"/>
                <a:gd name="connsiteY4" fmla="*/ 797608 h 1457387"/>
                <a:gd name="connsiteX5" fmla="*/ 2682711 w 8276603"/>
                <a:gd name="connsiteY5" fmla="*/ 651099 h 1457387"/>
                <a:gd name="connsiteX6" fmla="*/ 3163478 w 8276603"/>
                <a:gd name="connsiteY6" fmla="*/ 632245 h 1457387"/>
                <a:gd name="connsiteX7" fmla="*/ 3722703 w 8276603"/>
                <a:gd name="connsiteY7" fmla="*/ 540923 h 1457387"/>
                <a:gd name="connsiteX8" fmla="*/ 4614239 w 8276603"/>
                <a:gd name="connsiteY8" fmla="*/ 379154 h 1457387"/>
                <a:gd name="connsiteX9" fmla="*/ 5233364 w 8276603"/>
                <a:gd name="connsiteY9" fmla="*/ 368058 h 1457387"/>
                <a:gd name="connsiteX10" fmla="*/ 5614562 w 8276603"/>
                <a:gd name="connsiteY10" fmla="*/ 299714 h 1457387"/>
                <a:gd name="connsiteX11" fmla="*/ 6073280 w 8276603"/>
                <a:gd name="connsiteY11" fmla="*/ 87779 h 1457387"/>
                <a:gd name="connsiteX12" fmla="*/ 6342454 w 8276603"/>
                <a:gd name="connsiteY12" fmla="*/ 7 h 1457387"/>
                <a:gd name="connsiteX13" fmla="*/ 6613017 w 8276603"/>
                <a:gd name="connsiteY13" fmla="*/ 92359 h 1457387"/>
                <a:gd name="connsiteX14" fmla="*/ 6819613 w 8276603"/>
                <a:gd name="connsiteY14" fmla="*/ 151634 h 1457387"/>
                <a:gd name="connsiteX15" fmla="*/ 7094455 w 8276603"/>
                <a:gd name="connsiteY15" fmla="*/ 160905 h 1457387"/>
                <a:gd name="connsiteX16" fmla="*/ 7496700 w 8276603"/>
                <a:gd name="connsiteY16" fmla="*/ 335680 h 1457387"/>
                <a:gd name="connsiteX17" fmla="*/ 7812785 w 8276603"/>
                <a:gd name="connsiteY17" fmla="*/ 413635 h 1457387"/>
                <a:gd name="connsiteX18" fmla="*/ 8276603 w 8276603"/>
                <a:gd name="connsiteY18" fmla="*/ 249658 h 1457387"/>
                <a:gd name="connsiteX19" fmla="*/ 8271840 w 8276603"/>
                <a:gd name="connsiteY19" fmla="*/ 761627 h 1457387"/>
                <a:gd name="connsiteX20" fmla="*/ 7188722 w 8276603"/>
                <a:gd name="connsiteY20" fmla="*/ 801929 h 1457387"/>
                <a:gd name="connsiteX21" fmla="*/ 6162183 w 8276603"/>
                <a:gd name="connsiteY21" fmla="*/ 711883 h 1457387"/>
                <a:gd name="connsiteX22" fmla="*/ 4047535 w 8276603"/>
                <a:gd name="connsiteY22" fmla="*/ 760980 h 1457387"/>
                <a:gd name="connsiteX23" fmla="*/ 1580560 w 8276603"/>
                <a:gd name="connsiteY23" fmla="*/ 1246755 h 1457387"/>
                <a:gd name="connsiteX24" fmla="*/ 0 w 8276603"/>
                <a:gd name="connsiteY24" fmla="*/ 1457387 h 1457387"/>
                <a:gd name="connsiteX25" fmla="*/ 18133 w 8276603"/>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47535 w 8281480"/>
                <a:gd name="connsiteY22" fmla="*/ 760980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7387"/>
                <a:gd name="connsiteX1" fmla="*/ 866185 w 8281480"/>
                <a:gd name="connsiteY1" fmla="*/ 1103880 h 1457387"/>
                <a:gd name="connsiteX2" fmla="*/ 1468323 w 8281480"/>
                <a:gd name="connsiteY2" fmla="*/ 959826 h 1457387"/>
                <a:gd name="connsiteX3" fmla="*/ 1636335 w 8281480"/>
                <a:gd name="connsiteY3" fmla="*/ 886769 h 1457387"/>
                <a:gd name="connsiteX4" fmla="*/ 2039232 w 8281480"/>
                <a:gd name="connsiteY4" fmla="*/ 797608 h 1457387"/>
                <a:gd name="connsiteX5" fmla="*/ 2682711 w 8281480"/>
                <a:gd name="connsiteY5" fmla="*/ 651099 h 1457387"/>
                <a:gd name="connsiteX6" fmla="*/ 3163478 w 8281480"/>
                <a:gd name="connsiteY6" fmla="*/ 632245 h 1457387"/>
                <a:gd name="connsiteX7" fmla="*/ 3722703 w 8281480"/>
                <a:gd name="connsiteY7" fmla="*/ 540923 h 1457387"/>
                <a:gd name="connsiteX8" fmla="*/ 4614239 w 8281480"/>
                <a:gd name="connsiteY8" fmla="*/ 379154 h 1457387"/>
                <a:gd name="connsiteX9" fmla="*/ 5233364 w 8281480"/>
                <a:gd name="connsiteY9" fmla="*/ 368058 h 1457387"/>
                <a:gd name="connsiteX10" fmla="*/ 5614562 w 8281480"/>
                <a:gd name="connsiteY10" fmla="*/ 299714 h 1457387"/>
                <a:gd name="connsiteX11" fmla="*/ 6073280 w 8281480"/>
                <a:gd name="connsiteY11" fmla="*/ 87779 h 1457387"/>
                <a:gd name="connsiteX12" fmla="*/ 6342454 w 8281480"/>
                <a:gd name="connsiteY12" fmla="*/ 7 h 1457387"/>
                <a:gd name="connsiteX13" fmla="*/ 6613017 w 8281480"/>
                <a:gd name="connsiteY13" fmla="*/ 92359 h 1457387"/>
                <a:gd name="connsiteX14" fmla="*/ 6819613 w 8281480"/>
                <a:gd name="connsiteY14" fmla="*/ 151634 h 1457387"/>
                <a:gd name="connsiteX15" fmla="*/ 7094455 w 8281480"/>
                <a:gd name="connsiteY15" fmla="*/ 160905 h 1457387"/>
                <a:gd name="connsiteX16" fmla="*/ 7496700 w 8281480"/>
                <a:gd name="connsiteY16" fmla="*/ 335680 h 1457387"/>
                <a:gd name="connsiteX17" fmla="*/ 7812785 w 8281480"/>
                <a:gd name="connsiteY17" fmla="*/ 413635 h 1457387"/>
                <a:gd name="connsiteX18" fmla="*/ 8276603 w 8281480"/>
                <a:gd name="connsiteY18" fmla="*/ 249658 h 1457387"/>
                <a:gd name="connsiteX19" fmla="*/ 8281267 w 8281480"/>
                <a:gd name="connsiteY19" fmla="*/ 912456 h 1457387"/>
                <a:gd name="connsiteX20" fmla="*/ 7188722 w 8281480"/>
                <a:gd name="connsiteY20" fmla="*/ 801929 h 1457387"/>
                <a:gd name="connsiteX21" fmla="*/ 6162183 w 8281480"/>
                <a:gd name="connsiteY21" fmla="*/ 711883 h 1457387"/>
                <a:gd name="connsiteX22" fmla="*/ 4075815 w 8281480"/>
                <a:gd name="connsiteY22" fmla="*/ 911809 h 1457387"/>
                <a:gd name="connsiteX23" fmla="*/ 1580560 w 8281480"/>
                <a:gd name="connsiteY23" fmla="*/ 1246755 h 1457387"/>
                <a:gd name="connsiteX24" fmla="*/ 0 w 8281480"/>
                <a:gd name="connsiteY24" fmla="*/ 1457387 h 1457387"/>
                <a:gd name="connsiteX25" fmla="*/ 18133 w 8281480"/>
                <a:gd name="connsiteY25" fmla="*/ 1328364 h 1457387"/>
                <a:gd name="connsiteX0" fmla="*/ 18133 w 8281480"/>
                <a:gd name="connsiteY0" fmla="*/ 1328364 h 1458589"/>
                <a:gd name="connsiteX1" fmla="*/ 866185 w 8281480"/>
                <a:gd name="connsiteY1" fmla="*/ 1103880 h 1458589"/>
                <a:gd name="connsiteX2" fmla="*/ 1468323 w 8281480"/>
                <a:gd name="connsiteY2" fmla="*/ 959826 h 1458589"/>
                <a:gd name="connsiteX3" fmla="*/ 1636335 w 8281480"/>
                <a:gd name="connsiteY3" fmla="*/ 886769 h 1458589"/>
                <a:gd name="connsiteX4" fmla="*/ 2039232 w 8281480"/>
                <a:gd name="connsiteY4" fmla="*/ 797608 h 1458589"/>
                <a:gd name="connsiteX5" fmla="*/ 2682711 w 8281480"/>
                <a:gd name="connsiteY5" fmla="*/ 651099 h 1458589"/>
                <a:gd name="connsiteX6" fmla="*/ 3163478 w 8281480"/>
                <a:gd name="connsiteY6" fmla="*/ 632245 h 1458589"/>
                <a:gd name="connsiteX7" fmla="*/ 3722703 w 8281480"/>
                <a:gd name="connsiteY7" fmla="*/ 540923 h 1458589"/>
                <a:gd name="connsiteX8" fmla="*/ 4614239 w 8281480"/>
                <a:gd name="connsiteY8" fmla="*/ 379154 h 1458589"/>
                <a:gd name="connsiteX9" fmla="*/ 5233364 w 8281480"/>
                <a:gd name="connsiteY9" fmla="*/ 368058 h 1458589"/>
                <a:gd name="connsiteX10" fmla="*/ 5614562 w 8281480"/>
                <a:gd name="connsiteY10" fmla="*/ 299714 h 1458589"/>
                <a:gd name="connsiteX11" fmla="*/ 6073280 w 8281480"/>
                <a:gd name="connsiteY11" fmla="*/ 87779 h 1458589"/>
                <a:gd name="connsiteX12" fmla="*/ 6342454 w 8281480"/>
                <a:gd name="connsiteY12" fmla="*/ 7 h 1458589"/>
                <a:gd name="connsiteX13" fmla="*/ 6613017 w 8281480"/>
                <a:gd name="connsiteY13" fmla="*/ 92359 h 1458589"/>
                <a:gd name="connsiteX14" fmla="*/ 6819613 w 8281480"/>
                <a:gd name="connsiteY14" fmla="*/ 151634 h 1458589"/>
                <a:gd name="connsiteX15" fmla="*/ 7094455 w 8281480"/>
                <a:gd name="connsiteY15" fmla="*/ 160905 h 1458589"/>
                <a:gd name="connsiteX16" fmla="*/ 7496700 w 8281480"/>
                <a:gd name="connsiteY16" fmla="*/ 335680 h 1458589"/>
                <a:gd name="connsiteX17" fmla="*/ 7812785 w 8281480"/>
                <a:gd name="connsiteY17" fmla="*/ 413635 h 1458589"/>
                <a:gd name="connsiteX18" fmla="*/ 8276603 w 8281480"/>
                <a:gd name="connsiteY18" fmla="*/ 249658 h 1458589"/>
                <a:gd name="connsiteX19" fmla="*/ 8281267 w 8281480"/>
                <a:gd name="connsiteY19" fmla="*/ 912456 h 1458589"/>
                <a:gd name="connsiteX20" fmla="*/ 7188722 w 8281480"/>
                <a:gd name="connsiteY20" fmla="*/ 801929 h 1458589"/>
                <a:gd name="connsiteX21" fmla="*/ 6162183 w 8281480"/>
                <a:gd name="connsiteY21" fmla="*/ 711883 h 1458589"/>
                <a:gd name="connsiteX22" fmla="*/ 4075815 w 8281480"/>
                <a:gd name="connsiteY22" fmla="*/ 911809 h 1458589"/>
                <a:gd name="connsiteX23" fmla="*/ 1627694 w 8281480"/>
                <a:gd name="connsiteY23" fmla="*/ 1341024 h 1458589"/>
                <a:gd name="connsiteX24" fmla="*/ 0 w 8281480"/>
                <a:gd name="connsiteY24" fmla="*/ 1457387 h 1458589"/>
                <a:gd name="connsiteX25" fmla="*/ 18133 w 8281480"/>
                <a:gd name="connsiteY25" fmla="*/ 1328364 h 1458589"/>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162183 w 8281480"/>
                <a:gd name="connsiteY21" fmla="*/ 711883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88722 w 8281480"/>
                <a:gd name="connsiteY20" fmla="*/ 801929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81480"/>
                <a:gd name="connsiteY0" fmla="*/ 1328364 h 1481254"/>
                <a:gd name="connsiteX1" fmla="*/ 866185 w 8281480"/>
                <a:gd name="connsiteY1" fmla="*/ 1103880 h 1481254"/>
                <a:gd name="connsiteX2" fmla="*/ 1468323 w 8281480"/>
                <a:gd name="connsiteY2" fmla="*/ 959826 h 1481254"/>
                <a:gd name="connsiteX3" fmla="*/ 1636335 w 8281480"/>
                <a:gd name="connsiteY3" fmla="*/ 886769 h 1481254"/>
                <a:gd name="connsiteX4" fmla="*/ 2039232 w 8281480"/>
                <a:gd name="connsiteY4" fmla="*/ 797608 h 1481254"/>
                <a:gd name="connsiteX5" fmla="*/ 2682711 w 8281480"/>
                <a:gd name="connsiteY5" fmla="*/ 651099 h 1481254"/>
                <a:gd name="connsiteX6" fmla="*/ 3163478 w 8281480"/>
                <a:gd name="connsiteY6" fmla="*/ 632245 h 1481254"/>
                <a:gd name="connsiteX7" fmla="*/ 3722703 w 8281480"/>
                <a:gd name="connsiteY7" fmla="*/ 540923 h 1481254"/>
                <a:gd name="connsiteX8" fmla="*/ 4614239 w 8281480"/>
                <a:gd name="connsiteY8" fmla="*/ 379154 h 1481254"/>
                <a:gd name="connsiteX9" fmla="*/ 5233364 w 8281480"/>
                <a:gd name="connsiteY9" fmla="*/ 368058 h 1481254"/>
                <a:gd name="connsiteX10" fmla="*/ 5614562 w 8281480"/>
                <a:gd name="connsiteY10" fmla="*/ 299714 h 1481254"/>
                <a:gd name="connsiteX11" fmla="*/ 6073280 w 8281480"/>
                <a:gd name="connsiteY11" fmla="*/ 87779 h 1481254"/>
                <a:gd name="connsiteX12" fmla="*/ 6342454 w 8281480"/>
                <a:gd name="connsiteY12" fmla="*/ 7 h 1481254"/>
                <a:gd name="connsiteX13" fmla="*/ 6613017 w 8281480"/>
                <a:gd name="connsiteY13" fmla="*/ 92359 h 1481254"/>
                <a:gd name="connsiteX14" fmla="*/ 6819613 w 8281480"/>
                <a:gd name="connsiteY14" fmla="*/ 151634 h 1481254"/>
                <a:gd name="connsiteX15" fmla="*/ 7094455 w 8281480"/>
                <a:gd name="connsiteY15" fmla="*/ 160905 h 1481254"/>
                <a:gd name="connsiteX16" fmla="*/ 7496700 w 8281480"/>
                <a:gd name="connsiteY16" fmla="*/ 335680 h 1481254"/>
                <a:gd name="connsiteX17" fmla="*/ 7812785 w 8281480"/>
                <a:gd name="connsiteY17" fmla="*/ 413635 h 1481254"/>
                <a:gd name="connsiteX18" fmla="*/ 8276603 w 8281480"/>
                <a:gd name="connsiteY18" fmla="*/ 249658 h 1481254"/>
                <a:gd name="connsiteX19" fmla="*/ 8281267 w 8281480"/>
                <a:gd name="connsiteY19" fmla="*/ 912456 h 1481254"/>
                <a:gd name="connsiteX20" fmla="*/ 7198149 w 8281480"/>
                <a:gd name="connsiteY20" fmla="*/ 858490 h 1481254"/>
                <a:gd name="connsiteX21" fmla="*/ 6086768 w 8281480"/>
                <a:gd name="connsiteY21" fmla="*/ 759017 h 1481254"/>
                <a:gd name="connsiteX22" fmla="*/ 4075815 w 8281480"/>
                <a:gd name="connsiteY22" fmla="*/ 911809 h 1481254"/>
                <a:gd name="connsiteX23" fmla="*/ 1627694 w 8281480"/>
                <a:gd name="connsiteY23" fmla="*/ 1341024 h 1481254"/>
                <a:gd name="connsiteX24" fmla="*/ 844482 w 8281480"/>
                <a:gd name="connsiteY24" fmla="*/ 1471232 h 1481254"/>
                <a:gd name="connsiteX25" fmla="*/ 0 w 8281480"/>
                <a:gd name="connsiteY25" fmla="*/ 1457387 h 1481254"/>
                <a:gd name="connsiteX26" fmla="*/ 18133 w 8281480"/>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86768 w 8290797"/>
                <a:gd name="connsiteY21" fmla="*/ 75901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75815 w 8290797"/>
                <a:gd name="connsiteY22" fmla="*/ 911809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627694 w 8290797"/>
                <a:gd name="connsiteY23" fmla="*/ 1341024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844482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82711 w 8290797"/>
                <a:gd name="connsiteY5" fmla="*/ 651099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39232 w 8290797"/>
                <a:gd name="connsiteY4" fmla="*/ 797608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36335 w 8290797"/>
                <a:gd name="connsiteY3" fmla="*/ 886769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468323 w 8290797"/>
                <a:gd name="connsiteY2" fmla="*/ 959826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866185 w 8290797"/>
                <a:gd name="connsiteY1" fmla="*/ 1103880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18133 w 8290797"/>
                <a:gd name="connsiteY0" fmla="*/ 1328364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18133 w 8290797"/>
                <a:gd name="connsiteY26" fmla="*/ 1328364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614239 w 8290797"/>
                <a:gd name="connsiteY8" fmla="*/ 379154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233364 w 8290797"/>
                <a:gd name="connsiteY9" fmla="*/ 36805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6073280 w 8290797"/>
                <a:gd name="connsiteY11" fmla="*/ 87779 h 1481254"/>
                <a:gd name="connsiteX12" fmla="*/ 6342454 w 8290797"/>
                <a:gd name="connsiteY12" fmla="*/ 7 h 1481254"/>
                <a:gd name="connsiteX13" fmla="*/ 6613017 w 8290797"/>
                <a:gd name="connsiteY13" fmla="*/ 92359 h 1481254"/>
                <a:gd name="connsiteX14" fmla="*/ 6819613 w 8290797"/>
                <a:gd name="connsiteY14" fmla="*/ 151634 h 1481254"/>
                <a:gd name="connsiteX15" fmla="*/ 7094455 w 8290797"/>
                <a:gd name="connsiteY15" fmla="*/ 160905 h 1481254"/>
                <a:gd name="connsiteX16" fmla="*/ 7496700 w 8290797"/>
                <a:gd name="connsiteY16" fmla="*/ 335680 h 1481254"/>
                <a:gd name="connsiteX17" fmla="*/ 7812785 w 8290797"/>
                <a:gd name="connsiteY17" fmla="*/ 413635 h 1481254"/>
                <a:gd name="connsiteX18" fmla="*/ 8276603 w 8290797"/>
                <a:gd name="connsiteY18" fmla="*/ 249658 h 1481254"/>
                <a:gd name="connsiteX19" fmla="*/ 8290694 w 8290797"/>
                <a:gd name="connsiteY19" fmla="*/ 987871 h 1481254"/>
                <a:gd name="connsiteX20" fmla="*/ 7198149 w 8290797"/>
                <a:gd name="connsiteY20" fmla="*/ 858490 h 1481254"/>
                <a:gd name="connsiteX21" fmla="*/ 6049061 w 8290797"/>
                <a:gd name="connsiteY21" fmla="*/ 787297 h 1481254"/>
                <a:gd name="connsiteX22" fmla="*/ 4047534 w 8290797"/>
                <a:gd name="connsiteY22" fmla="*/ 987223 h 1481254"/>
                <a:gd name="connsiteX23" fmla="*/ 1552280 w 8290797"/>
                <a:gd name="connsiteY23" fmla="*/ 1407012 h 1481254"/>
                <a:gd name="connsiteX24" fmla="*/ 995311 w 8290797"/>
                <a:gd name="connsiteY24" fmla="*/ 1471232 h 1481254"/>
                <a:gd name="connsiteX25" fmla="*/ 0 w 8290797"/>
                <a:gd name="connsiteY25" fmla="*/ 1457387 h 1481254"/>
                <a:gd name="connsiteX26" fmla="*/ 8707 w 8290797"/>
                <a:gd name="connsiteY26" fmla="*/ 1366071 h 1481254"/>
                <a:gd name="connsiteX0" fmla="*/ 8707 w 8290797"/>
                <a:gd name="connsiteY0" fmla="*/ 1366071 h 1481254"/>
                <a:gd name="connsiteX1" fmla="*/ 658795 w 8290797"/>
                <a:gd name="connsiteY1" fmla="*/ 1179294 h 1481254"/>
                <a:gd name="connsiteX2" fmla="*/ 1336348 w 8290797"/>
                <a:gd name="connsiteY2" fmla="*/ 1016387 h 1481254"/>
                <a:gd name="connsiteX3" fmla="*/ 1655189 w 8290797"/>
                <a:gd name="connsiteY3" fmla="*/ 952757 h 1481254"/>
                <a:gd name="connsiteX4" fmla="*/ 2001525 w 8290797"/>
                <a:gd name="connsiteY4" fmla="*/ 873022 h 1481254"/>
                <a:gd name="connsiteX5" fmla="*/ 2645004 w 8290797"/>
                <a:gd name="connsiteY5" fmla="*/ 698233 h 1481254"/>
                <a:gd name="connsiteX6" fmla="*/ 3163478 w 8290797"/>
                <a:gd name="connsiteY6" fmla="*/ 632245 h 1481254"/>
                <a:gd name="connsiteX7" fmla="*/ 3722703 w 8290797"/>
                <a:gd name="connsiteY7" fmla="*/ 540923 h 1481254"/>
                <a:gd name="connsiteX8" fmla="*/ 4529398 w 8290797"/>
                <a:gd name="connsiteY8" fmla="*/ 426288 h 1481254"/>
                <a:gd name="connsiteX9" fmla="*/ 5148523 w 8290797"/>
                <a:gd name="connsiteY9" fmla="*/ 396338 h 1481254"/>
                <a:gd name="connsiteX10" fmla="*/ 5614562 w 8290797"/>
                <a:gd name="connsiteY10" fmla="*/ 299714 h 1481254"/>
                <a:gd name="connsiteX11" fmla="*/ 5605018 w 8290797"/>
                <a:gd name="connsiteY11" fmla="*/ 349441 h 1481254"/>
                <a:gd name="connsiteX12" fmla="*/ 6073280 w 8290797"/>
                <a:gd name="connsiteY12" fmla="*/ 87779 h 1481254"/>
                <a:gd name="connsiteX13" fmla="*/ 6342454 w 8290797"/>
                <a:gd name="connsiteY13" fmla="*/ 7 h 1481254"/>
                <a:gd name="connsiteX14" fmla="*/ 6613017 w 8290797"/>
                <a:gd name="connsiteY14" fmla="*/ 92359 h 1481254"/>
                <a:gd name="connsiteX15" fmla="*/ 6819613 w 8290797"/>
                <a:gd name="connsiteY15" fmla="*/ 151634 h 1481254"/>
                <a:gd name="connsiteX16" fmla="*/ 7094455 w 8290797"/>
                <a:gd name="connsiteY16" fmla="*/ 160905 h 1481254"/>
                <a:gd name="connsiteX17" fmla="*/ 7496700 w 8290797"/>
                <a:gd name="connsiteY17" fmla="*/ 335680 h 1481254"/>
                <a:gd name="connsiteX18" fmla="*/ 7812785 w 8290797"/>
                <a:gd name="connsiteY18" fmla="*/ 413635 h 1481254"/>
                <a:gd name="connsiteX19" fmla="*/ 8276603 w 8290797"/>
                <a:gd name="connsiteY19" fmla="*/ 249658 h 1481254"/>
                <a:gd name="connsiteX20" fmla="*/ 8290694 w 8290797"/>
                <a:gd name="connsiteY20" fmla="*/ 987871 h 1481254"/>
                <a:gd name="connsiteX21" fmla="*/ 7198149 w 8290797"/>
                <a:gd name="connsiteY21" fmla="*/ 858490 h 1481254"/>
                <a:gd name="connsiteX22" fmla="*/ 6049061 w 8290797"/>
                <a:gd name="connsiteY22" fmla="*/ 787297 h 1481254"/>
                <a:gd name="connsiteX23" fmla="*/ 4047534 w 8290797"/>
                <a:gd name="connsiteY23" fmla="*/ 987223 h 1481254"/>
                <a:gd name="connsiteX24" fmla="*/ 1552280 w 8290797"/>
                <a:gd name="connsiteY24" fmla="*/ 1407012 h 1481254"/>
                <a:gd name="connsiteX25" fmla="*/ 995311 w 8290797"/>
                <a:gd name="connsiteY25" fmla="*/ 1471232 h 1481254"/>
                <a:gd name="connsiteX26" fmla="*/ 0 w 8290797"/>
                <a:gd name="connsiteY26" fmla="*/ 1457387 h 1481254"/>
                <a:gd name="connsiteX27" fmla="*/ 8707 w 8290797"/>
                <a:gd name="connsiteY27" fmla="*/ 1366071 h 1481254"/>
                <a:gd name="connsiteX0" fmla="*/ 8707 w 8290797"/>
                <a:gd name="connsiteY0" fmla="*/ 1368828 h 1484011"/>
                <a:gd name="connsiteX1" fmla="*/ 658795 w 8290797"/>
                <a:gd name="connsiteY1" fmla="*/ 1182051 h 1484011"/>
                <a:gd name="connsiteX2" fmla="*/ 1336348 w 8290797"/>
                <a:gd name="connsiteY2" fmla="*/ 1019144 h 1484011"/>
                <a:gd name="connsiteX3" fmla="*/ 1655189 w 8290797"/>
                <a:gd name="connsiteY3" fmla="*/ 955514 h 1484011"/>
                <a:gd name="connsiteX4" fmla="*/ 2001525 w 8290797"/>
                <a:gd name="connsiteY4" fmla="*/ 875779 h 1484011"/>
                <a:gd name="connsiteX5" fmla="*/ 2645004 w 8290797"/>
                <a:gd name="connsiteY5" fmla="*/ 700990 h 1484011"/>
                <a:gd name="connsiteX6" fmla="*/ 3163478 w 8290797"/>
                <a:gd name="connsiteY6" fmla="*/ 635002 h 1484011"/>
                <a:gd name="connsiteX7" fmla="*/ 3722703 w 8290797"/>
                <a:gd name="connsiteY7" fmla="*/ 543680 h 1484011"/>
                <a:gd name="connsiteX8" fmla="*/ 4529398 w 8290797"/>
                <a:gd name="connsiteY8" fmla="*/ 429045 h 1484011"/>
                <a:gd name="connsiteX9" fmla="*/ 5148523 w 8290797"/>
                <a:gd name="connsiteY9" fmla="*/ 399095 h 1484011"/>
                <a:gd name="connsiteX10" fmla="*/ 5614562 w 8290797"/>
                <a:gd name="connsiteY10" fmla="*/ 302471 h 1484011"/>
                <a:gd name="connsiteX11" fmla="*/ 5605018 w 8290797"/>
                <a:gd name="connsiteY11" fmla="*/ 352198 h 1484011"/>
                <a:gd name="connsiteX12" fmla="*/ 6035573 w 8290797"/>
                <a:gd name="connsiteY12" fmla="*/ 203658 h 1484011"/>
                <a:gd name="connsiteX13" fmla="*/ 6342454 w 8290797"/>
                <a:gd name="connsiteY13" fmla="*/ 2764 h 1484011"/>
                <a:gd name="connsiteX14" fmla="*/ 6613017 w 8290797"/>
                <a:gd name="connsiteY14" fmla="*/ 95116 h 1484011"/>
                <a:gd name="connsiteX15" fmla="*/ 6819613 w 8290797"/>
                <a:gd name="connsiteY15" fmla="*/ 154391 h 1484011"/>
                <a:gd name="connsiteX16" fmla="*/ 7094455 w 8290797"/>
                <a:gd name="connsiteY16" fmla="*/ 163662 h 1484011"/>
                <a:gd name="connsiteX17" fmla="*/ 7496700 w 8290797"/>
                <a:gd name="connsiteY17" fmla="*/ 338437 h 1484011"/>
                <a:gd name="connsiteX18" fmla="*/ 7812785 w 8290797"/>
                <a:gd name="connsiteY18" fmla="*/ 416392 h 1484011"/>
                <a:gd name="connsiteX19" fmla="*/ 8276603 w 8290797"/>
                <a:gd name="connsiteY19" fmla="*/ 252415 h 1484011"/>
                <a:gd name="connsiteX20" fmla="*/ 8290694 w 8290797"/>
                <a:gd name="connsiteY20" fmla="*/ 990628 h 1484011"/>
                <a:gd name="connsiteX21" fmla="*/ 7198149 w 8290797"/>
                <a:gd name="connsiteY21" fmla="*/ 861247 h 1484011"/>
                <a:gd name="connsiteX22" fmla="*/ 6049061 w 8290797"/>
                <a:gd name="connsiteY22" fmla="*/ 790054 h 1484011"/>
                <a:gd name="connsiteX23" fmla="*/ 4047534 w 8290797"/>
                <a:gd name="connsiteY23" fmla="*/ 989980 h 1484011"/>
                <a:gd name="connsiteX24" fmla="*/ 1552280 w 8290797"/>
                <a:gd name="connsiteY24" fmla="*/ 1409769 h 1484011"/>
                <a:gd name="connsiteX25" fmla="*/ 995311 w 8290797"/>
                <a:gd name="connsiteY25" fmla="*/ 1473989 h 1484011"/>
                <a:gd name="connsiteX26" fmla="*/ 0 w 8290797"/>
                <a:gd name="connsiteY26" fmla="*/ 1460144 h 1484011"/>
                <a:gd name="connsiteX27" fmla="*/ 8707 w 8290797"/>
                <a:gd name="connsiteY27" fmla="*/ 1368828 h 1484011"/>
                <a:gd name="connsiteX0" fmla="*/ 8707 w 8290797"/>
                <a:gd name="connsiteY0" fmla="*/ 1288144 h 1403327"/>
                <a:gd name="connsiteX1" fmla="*/ 658795 w 8290797"/>
                <a:gd name="connsiteY1" fmla="*/ 1101367 h 1403327"/>
                <a:gd name="connsiteX2" fmla="*/ 1336348 w 8290797"/>
                <a:gd name="connsiteY2" fmla="*/ 938460 h 1403327"/>
                <a:gd name="connsiteX3" fmla="*/ 1655189 w 8290797"/>
                <a:gd name="connsiteY3" fmla="*/ 874830 h 1403327"/>
                <a:gd name="connsiteX4" fmla="*/ 2001525 w 8290797"/>
                <a:gd name="connsiteY4" fmla="*/ 795095 h 1403327"/>
                <a:gd name="connsiteX5" fmla="*/ 2645004 w 8290797"/>
                <a:gd name="connsiteY5" fmla="*/ 620306 h 1403327"/>
                <a:gd name="connsiteX6" fmla="*/ 3163478 w 8290797"/>
                <a:gd name="connsiteY6" fmla="*/ 554318 h 1403327"/>
                <a:gd name="connsiteX7" fmla="*/ 3722703 w 8290797"/>
                <a:gd name="connsiteY7" fmla="*/ 462996 h 1403327"/>
                <a:gd name="connsiteX8" fmla="*/ 4529398 w 8290797"/>
                <a:gd name="connsiteY8" fmla="*/ 348361 h 1403327"/>
                <a:gd name="connsiteX9" fmla="*/ 5148523 w 8290797"/>
                <a:gd name="connsiteY9" fmla="*/ 318411 h 1403327"/>
                <a:gd name="connsiteX10" fmla="*/ 5614562 w 8290797"/>
                <a:gd name="connsiteY10" fmla="*/ 221787 h 1403327"/>
                <a:gd name="connsiteX11" fmla="*/ 5605018 w 8290797"/>
                <a:gd name="connsiteY11" fmla="*/ 271514 h 1403327"/>
                <a:gd name="connsiteX12" fmla="*/ 6035573 w 8290797"/>
                <a:gd name="connsiteY12" fmla="*/ 122974 h 1403327"/>
                <a:gd name="connsiteX13" fmla="*/ 6389588 w 8290797"/>
                <a:gd name="connsiteY13" fmla="*/ 35201 h 1403327"/>
                <a:gd name="connsiteX14" fmla="*/ 6613017 w 8290797"/>
                <a:gd name="connsiteY14" fmla="*/ 14432 h 1403327"/>
                <a:gd name="connsiteX15" fmla="*/ 6819613 w 8290797"/>
                <a:gd name="connsiteY15" fmla="*/ 73707 h 1403327"/>
                <a:gd name="connsiteX16" fmla="*/ 7094455 w 8290797"/>
                <a:gd name="connsiteY16" fmla="*/ 82978 h 1403327"/>
                <a:gd name="connsiteX17" fmla="*/ 7496700 w 8290797"/>
                <a:gd name="connsiteY17" fmla="*/ 257753 h 1403327"/>
                <a:gd name="connsiteX18" fmla="*/ 7812785 w 8290797"/>
                <a:gd name="connsiteY18" fmla="*/ 335708 h 1403327"/>
                <a:gd name="connsiteX19" fmla="*/ 8276603 w 8290797"/>
                <a:gd name="connsiteY19" fmla="*/ 171731 h 1403327"/>
                <a:gd name="connsiteX20" fmla="*/ 8290694 w 8290797"/>
                <a:gd name="connsiteY20" fmla="*/ 909944 h 1403327"/>
                <a:gd name="connsiteX21" fmla="*/ 7198149 w 8290797"/>
                <a:gd name="connsiteY21" fmla="*/ 780563 h 1403327"/>
                <a:gd name="connsiteX22" fmla="*/ 6049061 w 8290797"/>
                <a:gd name="connsiteY22" fmla="*/ 709370 h 1403327"/>
                <a:gd name="connsiteX23" fmla="*/ 4047534 w 8290797"/>
                <a:gd name="connsiteY23" fmla="*/ 909296 h 1403327"/>
                <a:gd name="connsiteX24" fmla="*/ 1552280 w 8290797"/>
                <a:gd name="connsiteY24" fmla="*/ 1329085 h 1403327"/>
                <a:gd name="connsiteX25" fmla="*/ 995311 w 8290797"/>
                <a:gd name="connsiteY25" fmla="*/ 1393305 h 1403327"/>
                <a:gd name="connsiteX26" fmla="*/ 0 w 8290797"/>
                <a:gd name="connsiteY26" fmla="*/ 1379460 h 1403327"/>
                <a:gd name="connsiteX27" fmla="*/ 8707 w 8290797"/>
                <a:gd name="connsiteY27" fmla="*/ 1288144 h 1403327"/>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19613 w 8290797"/>
                <a:gd name="connsiteY15" fmla="*/ 41536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094455 w 8290797"/>
                <a:gd name="connsiteY16" fmla="*/ 50807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496700 w 8290797"/>
                <a:gd name="connsiteY17" fmla="*/ 225582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97"/>
                <a:gd name="connsiteY0" fmla="*/ 1255973 h 1371156"/>
                <a:gd name="connsiteX1" fmla="*/ 658795 w 8290797"/>
                <a:gd name="connsiteY1" fmla="*/ 1069196 h 1371156"/>
                <a:gd name="connsiteX2" fmla="*/ 1336348 w 8290797"/>
                <a:gd name="connsiteY2" fmla="*/ 906289 h 1371156"/>
                <a:gd name="connsiteX3" fmla="*/ 1655189 w 8290797"/>
                <a:gd name="connsiteY3" fmla="*/ 842659 h 1371156"/>
                <a:gd name="connsiteX4" fmla="*/ 2001525 w 8290797"/>
                <a:gd name="connsiteY4" fmla="*/ 762924 h 1371156"/>
                <a:gd name="connsiteX5" fmla="*/ 2645004 w 8290797"/>
                <a:gd name="connsiteY5" fmla="*/ 588135 h 1371156"/>
                <a:gd name="connsiteX6" fmla="*/ 3163478 w 8290797"/>
                <a:gd name="connsiteY6" fmla="*/ 522147 h 1371156"/>
                <a:gd name="connsiteX7" fmla="*/ 3722703 w 8290797"/>
                <a:gd name="connsiteY7" fmla="*/ 430825 h 1371156"/>
                <a:gd name="connsiteX8" fmla="*/ 4529398 w 8290797"/>
                <a:gd name="connsiteY8" fmla="*/ 316190 h 1371156"/>
                <a:gd name="connsiteX9" fmla="*/ 5148523 w 8290797"/>
                <a:gd name="connsiteY9" fmla="*/ 286240 h 1371156"/>
                <a:gd name="connsiteX10" fmla="*/ 5614562 w 8290797"/>
                <a:gd name="connsiteY10" fmla="*/ 189616 h 1371156"/>
                <a:gd name="connsiteX11" fmla="*/ 5605018 w 8290797"/>
                <a:gd name="connsiteY11" fmla="*/ 239343 h 1371156"/>
                <a:gd name="connsiteX12" fmla="*/ 6035573 w 8290797"/>
                <a:gd name="connsiteY12" fmla="*/ 90803 h 1371156"/>
                <a:gd name="connsiteX13" fmla="*/ 6389588 w 8290797"/>
                <a:gd name="connsiteY13" fmla="*/ 3030 h 1371156"/>
                <a:gd name="connsiteX14" fmla="*/ 6669578 w 8290797"/>
                <a:gd name="connsiteY14" fmla="*/ 38821 h 1371156"/>
                <a:gd name="connsiteX15" fmla="*/ 6885600 w 8290797"/>
                <a:gd name="connsiteY15" fmla="*/ 98097 h 1371156"/>
                <a:gd name="connsiteX16" fmla="*/ 7245284 w 8290797"/>
                <a:gd name="connsiteY16" fmla="*/ 163928 h 1371156"/>
                <a:gd name="connsiteX17" fmla="*/ 7553261 w 8290797"/>
                <a:gd name="connsiteY17" fmla="*/ 235009 h 1371156"/>
                <a:gd name="connsiteX18" fmla="*/ 7812785 w 8290797"/>
                <a:gd name="connsiteY18" fmla="*/ 303537 h 1371156"/>
                <a:gd name="connsiteX19" fmla="*/ 8276603 w 8290797"/>
                <a:gd name="connsiteY19" fmla="*/ 139560 h 1371156"/>
                <a:gd name="connsiteX20" fmla="*/ 8290694 w 8290797"/>
                <a:gd name="connsiteY20" fmla="*/ 877773 h 1371156"/>
                <a:gd name="connsiteX21" fmla="*/ 7198149 w 8290797"/>
                <a:gd name="connsiteY21" fmla="*/ 748392 h 1371156"/>
                <a:gd name="connsiteX22" fmla="*/ 6049061 w 8290797"/>
                <a:gd name="connsiteY22" fmla="*/ 677199 h 1371156"/>
                <a:gd name="connsiteX23" fmla="*/ 4047534 w 8290797"/>
                <a:gd name="connsiteY23" fmla="*/ 877125 h 1371156"/>
                <a:gd name="connsiteX24" fmla="*/ 1552280 w 8290797"/>
                <a:gd name="connsiteY24" fmla="*/ 1296914 h 1371156"/>
                <a:gd name="connsiteX25" fmla="*/ 995311 w 8290797"/>
                <a:gd name="connsiteY25" fmla="*/ 1361134 h 1371156"/>
                <a:gd name="connsiteX26" fmla="*/ 0 w 8290797"/>
                <a:gd name="connsiteY26" fmla="*/ 1347289 h 1371156"/>
                <a:gd name="connsiteX27" fmla="*/ 8707 w 8290797"/>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614562 w 8290744"/>
                <a:gd name="connsiteY10" fmla="*/ 189616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05018 w 8290744"/>
                <a:gd name="connsiteY11" fmla="*/ 239343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290744"/>
                <a:gd name="connsiteY0" fmla="*/ 1255973 h 1371156"/>
                <a:gd name="connsiteX1" fmla="*/ 658795 w 8290744"/>
                <a:gd name="connsiteY1" fmla="*/ 1069196 h 1371156"/>
                <a:gd name="connsiteX2" fmla="*/ 1336348 w 8290744"/>
                <a:gd name="connsiteY2" fmla="*/ 906289 h 1371156"/>
                <a:gd name="connsiteX3" fmla="*/ 1655189 w 8290744"/>
                <a:gd name="connsiteY3" fmla="*/ 842659 h 1371156"/>
                <a:gd name="connsiteX4" fmla="*/ 2001525 w 8290744"/>
                <a:gd name="connsiteY4" fmla="*/ 762924 h 1371156"/>
                <a:gd name="connsiteX5" fmla="*/ 2645004 w 8290744"/>
                <a:gd name="connsiteY5" fmla="*/ 588135 h 1371156"/>
                <a:gd name="connsiteX6" fmla="*/ 3163478 w 8290744"/>
                <a:gd name="connsiteY6" fmla="*/ 522147 h 1371156"/>
                <a:gd name="connsiteX7" fmla="*/ 3722703 w 8290744"/>
                <a:gd name="connsiteY7" fmla="*/ 430825 h 1371156"/>
                <a:gd name="connsiteX8" fmla="*/ 4529398 w 8290744"/>
                <a:gd name="connsiteY8" fmla="*/ 316190 h 1371156"/>
                <a:gd name="connsiteX9" fmla="*/ 5148523 w 8290744"/>
                <a:gd name="connsiteY9" fmla="*/ 286240 h 1371156"/>
                <a:gd name="connsiteX10" fmla="*/ 5371675 w 8290744"/>
                <a:gd name="connsiteY10" fmla="*/ 242003 h 1371156"/>
                <a:gd name="connsiteX11" fmla="*/ 5612162 w 8290744"/>
                <a:gd name="connsiteY11" fmla="*/ 213149 h 1371156"/>
                <a:gd name="connsiteX12" fmla="*/ 6035573 w 8290744"/>
                <a:gd name="connsiteY12" fmla="*/ 90803 h 1371156"/>
                <a:gd name="connsiteX13" fmla="*/ 6389588 w 8290744"/>
                <a:gd name="connsiteY13" fmla="*/ 3030 h 1371156"/>
                <a:gd name="connsiteX14" fmla="*/ 6669578 w 8290744"/>
                <a:gd name="connsiteY14" fmla="*/ 38821 h 1371156"/>
                <a:gd name="connsiteX15" fmla="*/ 6885600 w 8290744"/>
                <a:gd name="connsiteY15" fmla="*/ 98097 h 1371156"/>
                <a:gd name="connsiteX16" fmla="*/ 7245284 w 8290744"/>
                <a:gd name="connsiteY16" fmla="*/ 163928 h 1371156"/>
                <a:gd name="connsiteX17" fmla="*/ 7553261 w 8290744"/>
                <a:gd name="connsiteY17" fmla="*/ 235009 h 1371156"/>
                <a:gd name="connsiteX18" fmla="*/ 7812785 w 8290744"/>
                <a:gd name="connsiteY18" fmla="*/ 303537 h 1371156"/>
                <a:gd name="connsiteX19" fmla="*/ 8257750 w 8290744"/>
                <a:gd name="connsiteY19" fmla="*/ 224402 h 1371156"/>
                <a:gd name="connsiteX20" fmla="*/ 8290694 w 8290744"/>
                <a:gd name="connsiteY20" fmla="*/ 877773 h 1371156"/>
                <a:gd name="connsiteX21" fmla="*/ 7198149 w 8290744"/>
                <a:gd name="connsiteY21" fmla="*/ 748392 h 1371156"/>
                <a:gd name="connsiteX22" fmla="*/ 6049061 w 8290744"/>
                <a:gd name="connsiteY22" fmla="*/ 677199 h 1371156"/>
                <a:gd name="connsiteX23" fmla="*/ 4047534 w 8290744"/>
                <a:gd name="connsiteY23" fmla="*/ 877125 h 1371156"/>
                <a:gd name="connsiteX24" fmla="*/ 1552280 w 8290744"/>
                <a:gd name="connsiteY24" fmla="*/ 1296914 h 1371156"/>
                <a:gd name="connsiteX25" fmla="*/ 995311 w 8290744"/>
                <a:gd name="connsiteY25" fmla="*/ 1361134 h 1371156"/>
                <a:gd name="connsiteX26" fmla="*/ 0 w 8290744"/>
                <a:gd name="connsiteY26" fmla="*/ 1347289 h 1371156"/>
                <a:gd name="connsiteX27" fmla="*/ 8707 w 8290744"/>
                <a:gd name="connsiteY27" fmla="*/ 1255973 h 1371156"/>
                <a:gd name="connsiteX0" fmla="*/ 8707 w 8319663"/>
                <a:gd name="connsiteY0" fmla="*/ 1255973 h 1371156"/>
                <a:gd name="connsiteX1" fmla="*/ 658795 w 8319663"/>
                <a:gd name="connsiteY1" fmla="*/ 1069196 h 1371156"/>
                <a:gd name="connsiteX2" fmla="*/ 1336348 w 8319663"/>
                <a:gd name="connsiteY2" fmla="*/ 906289 h 1371156"/>
                <a:gd name="connsiteX3" fmla="*/ 1655189 w 8319663"/>
                <a:gd name="connsiteY3" fmla="*/ 842659 h 1371156"/>
                <a:gd name="connsiteX4" fmla="*/ 2001525 w 8319663"/>
                <a:gd name="connsiteY4" fmla="*/ 762924 h 1371156"/>
                <a:gd name="connsiteX5" fmla="*/ 2645004 w 8319663"/>
                <a:gd name="connsiteY5" fmla="*/ 588135 h 1371156"/>
                <a:gd name="connsiteX6" fmla="*/ 3163478 w 8319663"/>
                <a:gd name="connsiteY6" fmla="*/ 522147 h 1371156"/>
                <a:gd name="connsiteX7" fmla="*/ 3722703 w 8319663"/>
                <a:gd name="connsiteY7" fmla="*/ 430825 h 1371156"/>
                <a:gd name="connsiteX8" fmla="*/ 4529398 w 8319663"/>
                <a:gd name="connsiteY8" fmla="*/ 316190 h 1371156"/>
                <a:gd name="connsiteX9" fmla="*/ 5148523 w 8319663"/>
                <a:gd name="connsiteY9" fmla="*/ 286240 h 1371156"/>
                <a:gd name="connsiteX10" fmla="*/ 5371675 w 8319663"/>
                <a:gd name="connsiteY10" fmla="*/ 242003 h 1371156"/>
                <a:gd name="connsiteX11" fmla="*/ 5612162 w 8319663"/>
                <a:gd name="connsiteY11" fmla="*/ 213149 h 1371156"/>
                <a:gd name="connsiteX12" fmla="*/ 6035573 w 8319663"/>
                <a:gd name="connsiteY12" fmla="*/ 90803 h 1371156"/>
                <a:gd name="connsiteX13" fmla="*/ 6389588 w 8319663"/>
                <a:gd name="connsiteY13" fmla="*/ 3030 h 1371156"/>
                <a:gd name="connsiteX14" fmla="*/ 6669578 w 8319663"/>
                <a:gd name="connsiteY14" fmla="*/ 38821 h 1371156"/>
                <a:gd name="connsiteX15" fmla="*/ 6885600 w 8319663"/>
                <a:gd name="connsiteY15" fmla="*/ 98097 h 1371156"/>
                <a:gd name="connsiteX16" fmla="*/ 7245284 w 8319663"/>
                <a:gd name="connsiteY16" fmla="*/ 163928 h 1371156"/>
                <a:gd name="connsiteX17" fmla="*/ 7553261 w 8319663"/>
                <a:gd name="connsiteY17" fmla="*/ 235009 h 1371156"/>
                <a:gd name="connsiteX18" fmla="*/ 7812785 w 8319663"/>
                <a:gd name="connsiteY18" fmla="*/ 303537 h 1371156"/>
                <a:gd name="connsiteX19" fmla="*/ 8319663 w 8319663"/>
                <a:gd name="connsiteY19" fmla="*/ 217258 h 1371156"/>
                <a:gd name="connsiteX20" fmla="*/ 8290694 w 8319663"/>
                <a:gd name="connsiteY20" fmla="*/ 877773 h 1371156"/>
                <a:gd name="connsiteX21" fmla="*/ 7198149 w 8319663"/>
                <a:gd name="connsiteY21" fmla="*/ 748392 h 1371156"/>
                <a:gd name="connsiteX22" fmla="*/ 6049061 w 8319663"/>
                <a:gd name="connsiteY22" fmla="*/ 677199 h 1371156"/>
                <a:gd name="connsiteX23" fmla="*/ 4047534 w 8319663"/>
                <a:gd name="connsiteY23" fmla="*/ 877125 h 1371156"/>
                <a:gd name="connsiteX24" fmla="*/ 1552280 w 8319663"/>
                <a:gd name="connsiteY24" fmla="*/ 1296914 h 1371156"/>
                <a:gd name="connsiteX25" fmla="*/ 995311 w 8319663"/>
                <a:gd name="connsiteY25" fmla="*/ 1361134 h 1371156"/>
                <a:gd name="connsiteX26" fmla="*/ 0 w 8319663"/>
                <a:gd name="connsiteY26" fmla="*/ 1347289 h 1371156"/>
                <a:gd name="connsiteX27" fmla="*/ 8707 w 8319663"/>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552280 w 8324252"/>
                <a:gd name="connsiteY24" fmla="*/ 1296914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91968"/>
                <a:gd name="connsiteX1" fmla="*/ 658795 w 8324252"/>
                <a:gd name="connsiteY1" fmla="*/ 1069196 h 1391968"/>
                <a:gd name="connsiteX2" fmla="*/ 1336348 w 8324252"/>
                <a:gd name="connsiteY2" fmla="*/ 906289 h 1391968"/>
                <a:gd name="connsiteX3" fmla="*/ 1655189 w 8324252"/>
                <a:gd name="connsiteY3" fmla="*/ 842659 h 1391968"/>
                <a:gd name="connsiteX4" fmla="*/ 2001525 w 8324252"/>
                <a:gd name="connsiteY4" fmla="*/ 762924 h 1391968"/>
                <a:gd name="connsiteX5" fmla="*/ 2645004 w 8324252"/>
                <a:gd name="connsiteY5" fmla="*/ 588135 h 1391968"/>
                <a:gd name="connsiteX6" fmla="*/ 3163478 w 8324252"/>
                <a:gd name="connsiteY6" fmla="*/ 522147 h 1391968"/>
                <a:gd name="connsiteX7" fmla="*/ 3722703 w 8324252"/>
                <a:gd name="connsiteY7" fmla="*/ 430825 h 1391968"/>
                <a:gd name="connsiteX8" fmla="*/ 4529398 w 8324252"/>
                <a:gd name="connsiteY8" fmla="*/ 316190 h 1391968"/>
                <a:gd name="connsiteX9" fmla="*/ 5148523 w 8324252"/>
                <a:gd name="connsiteY9" fmla="*/ 286240 h 1391968"/>
                <a:gd name="connsiteX10" fmla="*/ 5371675 w 8324252"/>
                <a:gd name="connsiteY10" fmla="*/ 242003 h 1391968"/>
                <a:gd name="connsiteX11" fmla="*/ 5612162 w 8324252"/>
                <a:gd name="connsiteY11" fmla="*/ 213149 h 1391968"/>
                <a:gd name="connsiteX12" fmla="*/ 6035573 w 8324252"/>
                <a:gd name="connsiteY12" fmla="*/ 90803 h 1391968"/>
                <a:gd name="connsiteX13" fmla="*/ 6389588 w 8324252"/>
                <a:gd name="connsiteY13" fmla="*/ 3030 h 1391968"/>
                <a:gd name="connsiteX14" fmla="*/ 6669578 w 8324252"/>
                <a:gd name="connsiteY14" fmla="*/ 38821 h 1391968"/>
                <a:gd name="connsiteX15" fmla="*/ 6885600 w 8324252"/>
                <a:gd name="connsiteY15" fmla="*/ 98097 h 1391968"/>
                <a:gd name="connsiteX16" fmla="*/ 7245284 w 8324252"/>
                <a:gd name="connsiteY16" fmla="*/ 163928 h 1391968"/>
                <a:gd name="connsiteX17" fmla="*/ 7553261 w 8324252"/>
                <a:gd name="connsiteY17" fmla="*/ 235009 h 1391968"/>
                <a:gd name="connsiteX18" fmla="*/ 7812785 w 8324252"/>
                <a:gd name="connsiteY18" fmla="*/ 303537 h 1391968"/>
                <a:gd name="connsiteX19" fmla="*/ 8319663 w 8324252"/>
                <a:gd name="connsiteY19" fmla="*/ 217258 h 1391968"/>
                <a:gd name="connsiteX20" fmla="*/ 8324031 w 8324252"/>
                <a:gd name="connsiteY20" fmla="*/ 877773 h 1391968"/>
                <a:gd name="connsiteX21" fmla="*/ 7198149 w 8324252"/>
                <a:gd name="connsiteY21" fmla="*/ 748392 h 1391968"/>
                <a:gd name="connsiteX22" fmla="*/ 6049061 w 8324252"/>
                <a:gd name="connsiteY22" fmla="*/ 677199 h 1391968"/>
                <a:gd name="connsiteX23" fmla="*/ 4047534 w 8324252"/>
                <a:gd name="connsiteY23" fmla="*/ 877125 h 1391968"/>
                <a:gd name="connsiteX24" fmla="*/ 1740816 w 8324252"/>
                <a:gd name="connsiteY24" fmla="*/ 1353475 h 1391968"/>
                <a:gd name="connsiteX25" fmla="*/ 995311 w 8324252"/>
                <a:gd name="connsiteY25" fmla="*/ 1361134 h 1391968"/>
                <a:gd name="connsiteX26" fmla="*/ 0 w 8324252"/>
                <a:gd name="connsiteY26" fmla="*/ 1347289 h 1391968"/>
                <a:gd name="connsiteX27" fmla="*/ 8707 w 8324252"/>
                <a:gd name="connsiteY27" fmla="*/ 1255973 h 1391968"/>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4047534 w 8324252"/>
                <a:gd name="connsiteY23" fmla="*/ 877125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6049061 w 8324252"/>
                <a:gd name="connsiteY22" fmla="*/ 677199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748392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877773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4252"/>
                <a:gd name="connsiteY0" fmla="*/ 1255973 h 1371156"/>
                <a:gd name="connsiteX1" fmla="*/ 658795 w 8324252"/>
                <a:gd name="connsiteY1" fmla="*/ 1069196 h 1371156"/>
                <a:gd name="connsiteX2" fmla="*/ 1336348 w 8324252"/>
                <a:gd name="connsiteY2" fmla="*/ 906289 h 1371156"/>
                <a:gd name="connsiteX3" fmla="*/ 1655189 w 8324252"/>
                <a:gd name="connsiteY3" fmla="*/ 842659 h 1371156"/>
                <a:gd name="connsiteX4" fmla="*/ 2001525 w 8324252"/>
                <a:gd name="connsiteY4" fmla="*/ 762924 h 1371156"/>
                <a:gd name="connsiteX5" fmla="*/ 2645004 w 8324252"/>
                <a:gd name="connsiteY5" fmla="*/ 588135 h 1371156"/>
                <a:gd name="connsiteX6" fmla="*/ 3163478 w 8324252"/>
                <a:gd name="connsiteY6" fmla="*/ 522147 h 1371156"/>
                <a:gd name="connsiteX7" fmla="*/ 3722703 w 8324252"/>
                <a:gd name="connsiteY7" fmla="*/ 430825 h 1371156"/>
                <a:gd name="connsiteX8" fmla="*/ 4529398 w 8324252"/>
                <a:gd name="connsiteY8" fmla="*/ 316190 h 1371156"/>
                <a:gd name="connsiteX9" fmla="*/ 5148523 w 8324252"/>
                <a:gd name="connsiteY9" fmla="*/ 286240 h 1371156"/>
                <a:gd name="connsiteX10" fmla="*/ 5371675 w 8324252"/>
                <a:gd name="connsiteY10" fmla="*/ 242003 h 1371156"/>
                <a:gd name="connsiteX11" fmla="*/ 5612162 w 8324252"/>
                <a:gd name="connsiteY11" fmla="*/ 213149 h 1371156"/>
                <a:gd name="connsiteX12" fmla="*/ 6035573 w 8324252"/>
                <a:gd name="connsiteY12" fmla="*/ 90803 h 1371156"/>
                <a:gd name="connsiteX13" fmla="*/ 6389588 w 8324252"/>
                <a:gd name="connsiteY13" fmla="*/ 3030 h 1371156"/>
                <a:gd name="connsiteX14" fmla="*/ 6669578 w 8324252"/>
                <a:gd name="connsiteY14" fmla="*/ 38821 h 1371156"/>
                <a:gd name="connsiteX15" fmla="*/ 6885600 w 8324252"/>
                <a:gd name="connsiteY15" fmla="*/ 98097 h 1371156"/>
                <a:gd name="connsiteX16" fmla="*/ 7245284 w 8324252"/>
                <a:gd name="connsiteY16" fmla="*/ 163928 h 1371156"/>
                <a:gd name="connsiteX17" fmla="*/ 7553261 w 8324252"/>
                <a:gd name="connsiteY17" fmla="*/ 235009 h 1371156"/>
                <a:gd name="connsiteX18" fmla="*/ 7812785 w 8324252"/>
                <a:gd name="connsiteY18" fmla="*/ 303537 h 1371156"/>
                <a:gd name="connsiteX19" fmla="*/ 8319663 w 8324252"/>
                <a:gd name="connsiteY19" fmla="*/ 217258 h 1371156"/>
                <a:gd name="connsiteX20" fmla="*/ 8324031 w 8324252"/>
                <a:gd name="connsiteY20" fmla="*/ 934334 h 1371156"/>
                <a:gd name="connsiteX21" fmla="*/ 7198149 w 8324252"/>
                <a:gd name="connsiteY21" fmla="*/ 814379 h 1371156"/>
                <a:gd name="connsiteX22" fmla="*/ 5992500 w 8324252"/>
                <a:gd name="connsiteY22" fmla="*/ 780894 h 1371156"/>
                <a:gd name="connsiteX23" fmla="*/ 3943839 w 8324252"/>
                <a:gd name="connsiteY23" fmla="*/ 971393 h 1371156"/>
                <a:gd name="connsiteX24" fmla="*/ 1740816 w 8324252"/>
                <a:gd name="connsiteY24" fmla="*/ 1353475 h 1371156"/>
                <a:gd name="connsiteX25" fmla="*/ 995311 w 8324252"/>
                <a:gd name="connsiteY25" fmla="*/ 1361134 h 1371156"/>
                <a:gd name="connsiteX26" fmla="*/ 0 w 8324252"/>
                <a:gd name="connsiteY26" fmla="*/ 1347289 h 1371156"/>
                <a:gd name="connsiteX27" fmla="*/ 8707 w 8324252"/>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17000 w 8329090"/>
                <a:gd name="connsiteY16" fmla="*/ 229916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103879 w 8329090"/>
                <a:gd name="connsiteY16" fmla="*/ 182782 h 1371156"/>
                <a:gd name="connsiteX17" fmla="*/ 7245284 w 8329090"/>
                <a:gd name="connsiteY17" fmla="*/ 163928 h 1371156"/>
                <a:gd name="connsiteX18" fmla="*/ 7553261 w 8329090"/>
                <a:gd name="connsiteY18" fmla="*/ 235009 h 1371156"/>
                <a:gd name="connsiteX19" fmla="*/ 7812785 w 8329090"/>
                <a:gd name="connsiteY19" fmla="*/ 303537 h 1371156"/>
                <a:gd name="connsiteX20" fmla="*/ 8329090 w 8329090"/>
                <a:gd name="connsiteY20" fmla="*/ 339807 h 1371156"/>
                <a:gd name="connsiteX21" fmla="*/ 8324031 w 8329090"/>
                <a:gd name="connsiteY21" fmla="*/ 934334 h 1371156"/>
                <a:gd name="connsiteX22" fmla="*/ 7198149 w 8329090"/>
                <a:gd name="connsiteY22" fmla="*/ 814379 h 1371156"/>
                <a:gd name="connsiteX23" fmla="*/ 5992500 w 8329090"/>
                <a:gd name="connsiteY23" fmla="*/ 780894 h 1371156"/>
                <a:gd name="connsiteX24" fmla="*/ 3943839 w 8329090"/>
                <a:gd name="connsiteY24" fmla="*/ 971393 h 1371156"/>
                <a:gd name="connsiteX25" fmla="*/ 1740816 w 8329090"/>
                <a:gd name="connsiteY25" fmla="*/ 1353475 h 1371156"/>
                <a:gd name="connsiteX26" fmla="*/ 995311 w 8329090"/>
                <a:gd name="connsiteY26" fmla="*/ 1361134 h 1371156"/>
                <a:gd name="connsiteX27" fmla="*/ 0 w 8329090"/>
                <a:gd name="connsiteY27" fmla="*/ 1347289 h 1371156"/>
                <a:gd name="connsiteX28" fmla="*/ 8707 w 8329090"/>
                <a:gd name="connsiteY28"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45284 w 8329090"/>
                <a:gd name="connsiteY16" fmla="*/ 163928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35009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12785 w 8329090"/>
                <a:gd name="connsiteY18" fmla="*/ 303537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5973 h 1371156"/>
                <a:gd name="connsiteX1" fmla="*/ 658795 w 8329090"/>
                <a:gd name="connsiteY1" fmla="*/ 1069196 h 1371156"/>
                <a:gd name="connsiteX2" fmla="*/ 1336348 w 8329090"/>
                <a:gd name="connsiteY2" fmla="*/ 906289 h 1371156"/>
                <a:gd name="connsiteX3" fmla="*/ 1655189 w 8329090"/>
                <a:gd name="connsiteY3" fmla="*/ 842659 h 1371156"/>
                <a:gd name="connsiteX4" fmla="*/ 2001525 w 8329090"/>
                <a:gd name="connsiteY4" fmla="*/ 762924 h 1371156"/>
                <a:gd name="connsiteX5" fmla="*/ 2645004 w 8329090"/>
                <a:gd name="connsiteY5" fmla="*/ 588135 h 1371156"/>
                <a:gd name="connsiteX6" fmla="*/ 3163478 w 8329090"/>
                <a:gd name="connsiteY6" fmla="*/ 522147 h 1371156"/>
                <a:gd name="connsiteX7" fmla="*/ 3722703 w 8329090"/>
                <a:gd name="connsiteY7" fmla="*/ 430825 h 1371156"/>
                <a:gd name="connsiteX8" fmla="*/ 4529398 w 8329090"/>
                <a:gd name="connsiteY8" fmla="*/ 316190 h 1371156"/>
                <a:gd name="connsiteX9" fmla="*/ 5148523 w 8329090"/>
                <a:gd name="connsiteY9" fmla="*/ 286240 h 1371156"/>
                <a:gd name="connsiteX10" fmla="*/ 5371675 w 8329090"/>
                <a:gd name="connsiteY10" fmla="*/ 242003 h 1371156"/>
                <a:gd name="connsiteX11" fmla="*/ 5612162 w 8329090"/>
                <a:gd name="connsiteY11" fmla="*/ 213149 h 1371156"/>
                <a:gd name="connsiteX12" fmla="*/ 6035573 w 8329090"/>
                <a:gd name="connsiteY12" fmla="*/ 90803 h 1371156"/>
                <a:gd name="connsiteX13" fmla="*/ 6389588 w 8329090"/>
                <a:gd name="connsiteY13" fmla="*/ 3030 h 1371156"/>
                <a:gd name="connsiteX14" fmla="*/ 6669578 w 8329090"/>
                <a:gd name="connsiteY14" fmla="*/ 38821 h 1371156"/>
                <a:gd name="connsiteX15" fmla="*/ 6885600 w 8329090"/>
                <a:gd name="connsiteY15" fmla="*/ 98097 h 1371156"/>
                <a:gd name="connsiteX16" fmla="*/ 7235857 w 8329090"/>
                <a:gd name="connsiteY16" fmla="*/ 239342 h 1371156"/>
                <a:gd name="connsiteX17" fmla="*/ 7553261 w 8329090"/>
                <a:gd name="connsiteY17" fmla="*/ 282143 h 1371156"/>
                <a:gd name="connsiteX18" fmla="*/ 7841066 w 8329090"/>
                <a:gd name="connsiteY18" fmla="*/ 350671 h 1371156"/>
                <a:gd name="connsiteX19" fmla="*/ 8329090 w 8329090"/>
                <a:gd name="connsiteY19" fmla="*/ 339807 h 1371156"/>
                <a:gd name="connsiteX20" fmla="*/ 8324031 w 8329090"/>
                <a:gd name="connsiteY20" fmla="*/ 934334 h 1371156"/>
                <a:gd name="connsiteX21" fmla="*/ 7198149 w 8329090"/>
                <a:gd name="connsiteY21" fmla="*/ 814379 h 1371156"/>
                <a:gd name="connsiteX22" fmla="*/ 5992500 w 8329090"/>
                <a:gd name="connsiteY22" fmla="*/ 780894 h 1371156"/>
                <a:gd name="connsiteX23" fmla="*/ 3943839 w 8329090"/>
                <a:gd name="connsiteY23" fmla="*/ 971393 h 1371156"/>
                <a:gd name="connsiteX24" fmla="*/ 1740816 w 8329090"/>
                <a:gd name="connsiteY24" fmla="*/ 1353475 h 1371156"/>
                <a:gd name="connsiteX25" fmla="*/ 995311 w 8329090"/>
                <a:gd name="connsiteY25" fmla="*/ 1361134 h 1371156"/>
                <a:gd name="connsiteX26" fmla="*/ 0 w 8329090"/>
                <a:gd name="connsiteY26" fmla="*/ 1347289 h 1371156"/>
                <a:gd name="connsiteX27" fmla="*/ 8707 w 8329090"/>
                <a:gd name="connsiteY27" fmla="*/ 1255973 h 1371156"/>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6885600 w 8329090"/>
                <a:gd name="connsiteY16" fmla="*/ 96543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4419 h 1369602"/>
                <a:gd name="connsiteX1" fmla="*/ 658795 w 8329090"/>
                <a:gd name="connsiteY1" fmla="*/ 1067642 h 1369602"/>
                <a:gd name="connsiteX2" fmla="*/ 1336348 w 8329090"/>
                <a:gd name="connsiteY2" fmla="*/ 904735 h 1369602"/>
                <a:gd name="connsiteX3" fmla="*/ 1655189 w 8329090"/>
                <a:gd name="connsiteY3" fmla="*/ 841105 h 1369602"/>
                <a:gd name="connsiteX4" fmla="*/ 2001525 w 8329090"/>
                <a:gd name="connsiteY4" fmla="*/ 761370 h 1369602"/>
                <a:gd name="connsiteX5" fmla="*/ 2645004 w 8329090"/>
                <a:gd name="connsiteY5" fmla="*/ 586581 h 1369602"/>
                <a:gd name="connsiteX6" fmla="*/ 3163478 w 8329090"/>
                <a:gd name="connsiteY6" fmla="*/ 520593 h 1369602"/>
                <a:gd name="connsiteX7" fmla="*/ 3722703 w 8329090"/>
                <a:gd name="connsiteY7" fmla="*/ 429271 h 1369602"/>
                <a:gd name="connsiteX8" fmla="*/ 4529398 w 8329090"/>
                <a:gd name="connsiteY8" fmla="*/ 314636 h 1369602"/>
                <a:gd name="connsiteX9" fmla="*/ 5148523 w 8329090"/>
                <a:gd name="connsiteY9" fmla="*/ 284686 h 1369602"/>
                <a:gd name="connsiteX10" fmla="*/ 5371675 w 8329090"/>
                <a:gd name="connsiteY10" fmla="*/ 240449 h 1369602"/>
                <a:gd name="connsiteX11" fmla="*/ 5612162 w 8329090"/>
                <a:gd name="connsiteY11" fmla="*/ 211595 h 1369602"/>
                <a:gd name="connsiteX12" fmla="*/ 6035573 w 8329090"/>
                <a:gd name="connsiteY12" fmla="*/ 89249 h 1369602"/>
                <a:gd name="connsiteX13" fmla="*/ 6389588 w 8329090"/>
                <a:gd name="connsiteY13" fmla="*/ 1476 h 1369602"/>
                <a:gd name="connsiteX14" fmla="*/ 6669578 w 8329090"/>
                <a:gd name="connsiteY14" fmla="*/ 37267 h 1369602"/>
                <a:gd name="connsiteX15" fmla="*/ 6811648 w 8329090"/>
                <a:gd name="connsiteY15" fmla="*/ 171801 h 1369602"/>
                <a:gd name="connsiteX16" fmla="*/ 7008149 w 8329090"/>
                <a:gd name="connsiteY16" fmla="*/ 153104 h 1369602"/>
                <a:gd name="connsiteX17" fmla="*/ 7235857 w 8329090"/>
                <a:gd name="connsiteY17" fmla="*/ 237788 h 1369602"/>
                <a:gd name="connsiteX18" fmla="*/ 7553261 w 8329090"/>
                <a:gd name="connsiteY18" fmla="*/ 280589 h 1369602"/>
                <a:gd name="connsiteX19" fmla="*/ 7841066 w 8329090"/>
                <a:gd name="connsiteY19" fmla="*/ 349117 h 1369602"/>
                <a:gd name="connsiteX20" fmla="*/ 8329090 w 8329090"/>
                <a:gd name="connsiteY20" fmla="*/ 338253 h 1369602"/>
                <a:gd name="connsiteX21" fmla="*/ 8324031 w 8329090"/>
                <a:gd name="connsiteY21" fmla="*/ 932780 h 1369602"/>
                <a:gd name="connsiteX22" fmla="*/ 7198149 w 8329090"/>
                <a:gd name="connsiteY22" fmla="*/ 812825 h 1369602"/>
                <a:gd name="connsiteX23" fmla="*/ 5992500 w 8329090"/>
                <a:gd name="connsiteY23" fmla="*/ 779340 h 1369602"/>
                <a:gd name="connsiteX24" fmla="*/ 3943839 w 8329090"/>
                <a:gd name="connsiteY24" fmla="*/ 969839 h 1369602"/>
                <a:gd name="connsiteX25" fmla="*/ 1740816 w 8329090"/>
                <a:gd name="connsiteY25" fmla="*/ 1351921 h 1369602"/>
                <a:gd name="connsiteX26" fmla="*/ 995311 w 8329090"/>
                <a:gd name="connsiteY26" fmla="*/ 1359580 h 1369602"/>
                <a:gd name="connsiteX27" fmla="*/ 0 w 8329090"/>
                <a:gd name="connsiteY27" fmla="*/ 1345735 h 1369602"/>
                <a:gd name="connsiteX28" fmla="*/ 8707 w 8329090"/>
                <a:gd name="connsiteY28" fmla="*/ 1254419 h 1369602"/>
                <a:gd name="connsiteX0" fmla="*/ 8707 w 8329090"/>
                <a:gd name="connsiteY0" fmla="*/ 1253701 h 1368884"/>
                <a:gd name="connsiteX1" fmla="*/ 658795 w 8329090"/>
                <a:gd name="connsiteY1" fmla="*/ 1066924 h 1368884"/>
                <a:gd name="connsiteX2" fmla="*/ 1336348 w 8329090"/>
                <a:gd name="connsiteY2" fmla="*/ 904017 h 1368884"/>
                <a:gd name="connsiteX3" fmla="*/ 1655189 w 8329090"/>
                <a:gd name="connsiteY3" fmla="*/ 840387 h 1368884"/>
                <a:gd name="connsiteX4" fmla="*/ 2001525 w 8329090"/>
                <a:gd name="connsiteY4" fmla="*/ 760652 h 1368884"/>
                <a:gd name="connsiteX5" fmla="*/ 2645004 w 8329090"/>
                <a:gd name="connsiteY5" fmla="*/ 585863 h 1368884"/>
                <a:gd name="connsiteX6" fmla="*/ 3163478 w 8329090"/>
                <a:gd name="connsiteY6" fmla="*/ 519875 h 1368884"/>
                <a:gd name="connsiteX7" fmla="*/ 3722703 w 8329090"/>
                <a:gd name="connsiteY7" fmla="*/ 428553 h 1368884"/>
                <a:gd name="connsiteX8" fmla="*/ 4529398 w 8329090"/>
                <a:gd name="connsiteY8" fmla="*/ 313918 h 1368884"/>
                <a:gd name="connsiteX9" fmla="*/ 5148523 w 8329090"/>
                <a:gd name="connsiteY9" fmla="*/ 283968 h 1368884"/>
                <a:gd name="connsiteX10" fmla="*/ 5371675 w 8329090"/>
                <a:gd name="connsiteY10" fmla="*/ 239731 h 1368884"/>
                <a:gd name="connsiteX11" fmla="*/ 5612162 w 8329090"/>
                <a:gd name="connsiteY11" fmla="*/ 210877 h 1368884"/>
                <a:gd name="connsiteX12" fmla="*/ 6035573 w 8329090"/>
                <a:gd name="connsiteY12" fmla="*/ 88531 h 1368884"/>
                <a:gd name="connsiteX13" fmla="*/ 6389588 w 8329090"/>
                <a:gd name="connsiteY13" fmla="*/ 758 h 1368884"/>
                <a:gd name="connsiteX14" fmla="*/ 6697858 w 8329090"/>
                <a:gd name="connsiteY14" fmla="*/ 140244 h 1368884"/>
                <a:gd name="connsiteX15" fmla="*/ 6811648 w 8329090"/>
                <a:gd name="connsiteY15" fmla="*/ 171083 h 1368884"/>
                <a:gd name="connsiteX16" fmla="*/ 7008149 w 8329090"/>
                <a:gd name="connsiteY16" fmla="*/ 152386 h 1368884"/>
                <a:gd name="connsiteX17" fmla="*/ 7235857 w 8329090"/>
                <a:gd name="connsiteY17" fmla="*/ 237070 h 1368884"/>
                <a:gd name="connsiteX18" fmla="*/ 7553261 w 8329090"/>
                <a:gd name="connsiteY18" fmla="*/ 279871 h 1368884"/>
                <a:gd name="connsiteX19" fmla="*/ 7841066 w 8329090"/>
                <a:gd name="connsiteY19" fmla="*/ 348399 h 1368884"/>
                <a:gd name="connsiteX20" fmla="*/ 8329090 w 8329090"/>
                <a:gd name="connsiteY20" fmla="*/ 337535 h 1368884"/>
                <a:gd name="connsiteX21" fmla="*/ 8324031 w 8329090"/>
                <a:gd name="connsiteY21" fmla="*/ 932062 h 1368884"/>
                <a:gd name="connsiteX22" fmla="*/ 7198149 w 8329090"/>
                <a:gd name="connsiteY22" fmla="*/ 812107 h 1368884"/>
                <a:gd name="connsiteX23" fmla="*/ 5992500 w 8329090"/>
                <a:gd name="connsiteY23" fmla="*/ 778622 h 1368884"/>
                <a:gd name="connsiteX24" fmla="*/ 3943839 w 8329090"/>
                <a:gd name="connsiteY24" fmla="*/ 969121 h 1368884"/>
                <a:gd name="connsiteX25" fmla="*/ 1740816 w 8329090"/>
                <a:gd name="connsiteY25" fmla="*/ 1351203 h 1368884"/>
                <a:gd name="connsiteX26" fmla="*/ 995311 w 8329090"/>
                <a:gd name="connsiteY26" fmla="*/ 1358862 h 1368884"/>
                <a:gd name="connsiteX27" fmla="*/ 0 w 8329090"/>
                <a:gd name="connsiteY27" fmla="*/ 1345017 h 1368884"/>
                <a:gd name="connsiteX28" fmla="*/ 8707 w 8329090"/>
                <a:gd name="connsiteY28" fmla="*/ 1253701 h 1368884"/>
                <a:gd name="connsiteX0" fmla="*/ 8707 w 8329090"/>
                <a:gd name="connsiteY0" fmla="*/ 1172700 h 1287883"/>
                <a:gd name="connsiteX1" fmla="*/ 658795 w 8329090"/>
                <a:gd name="connsiteY1" fmla="*/ 985923 h 1287883"/>
                <a:gd name="connsiteX2" fmla="*/ 1336348 w 8329090"/>
                <a:gd name="connsiteY2" fmla="*/ 823016 h 1287883"/>
                <a:gd name="connsiteX3" fmla="*/ 1655189 w 8329090"/>
                <a:gd name="connsiteY3" fmla="*/ 759386 h 1287883"/>
                <a:gd name="connsiteX4" fmla="*/ 2001525 w 8329090"/>
                <a:gd name="connsiteY4" fmla="*/ 679651 h 1287883"/>
                <a:gd name="connsiteX5" fmla="*/ 2645004 w 8329090"/>
                <a:gd name="connsiteY5" fmla="*/ 504862 h 1287883"/>
                <a:gd name="connsiteX6" fmla="*/ 3163478 w 8329090"/>
                <a:gd name="connsiteY6" fmla="*/ 438874 h 1287883"/>
                <a:gd name="connsiteX7" fmla="*/ 3722703 w 8329090"/>
                <a:gd name="connsiteY7" fmla="*/ 347552 h 1287883"/>
                <a:gd name="connsiteX8" fmla="*/ 4529398 w 8329090"/>
                <a:gd name="connsiteY8" fmla="*/ 232917 h 1287883"/>
                <a:gd name="connsiteX9" fmla="*/ 5148523 w 8329090"/>
                <a:gd name="connsiteY9" fmla="*/ 202967 h 1287883"/>
                <a:gd name="connsiteX10" fmla="*/ 5371675 w 8329090"/>
                <a:gd name="connsiteY10" fmla="*/ 158730 h 1287883"/>
                <a:gd name="connsiteX11" fmla="*/ 5612162 w 8329090"/>
                <a:gd name="connsiteY11" fmla="*/ 129876 h 1287883"/>
                <a:gd name="connsiteX12" fmla="*/ 6035573 w 8329090"/>
                <a:gd name="connsiteY12" fmla="*/ 7530 h 1287883"/>
                <a:gd name="connsiteX13" fmla="*/ 6436722 w 8329090"/>
                <a:gd name="connsiteY13" fmla="*/ 51732 h 1287883"/>
                <a:gd name="connsiteX14" fmla="*/ 6697858 w 8329090"/>
                <a:gd name="connsiteY14" fmla="*/ 59243 h 1287883"/>
                <a:gd name="connsiteX15" fmla="*/ 6811648 w 8329090"/>
                <a:gd name="connsiteY15" fmla="*/ 90082 h 1287883"/>
                <a:gd name="connsiteX16" fmla="*/ 7008149 w 8329090"/>
                <a:gd name="connsiteY16" fmla="*/ 71385 h 1287883"/>
                <a:gd name="connsiteX17" fmla="*/ 7235857 w 8329090"/>
                <a:gd name="connsiteY17" fmla="*/ 156069 h 1287883"/>
                <a:gd name="connsiteX18" fmla="*/ 7553261 w 8329090"/>
                <a:gd name="connsiteY18" fmla="*/ 198870 h 1287883"/>
                <a:gd name="connsiteX19" fmla="*/ 7841066 w 8329090"/>
                <a:gd name="connsiteY19" fmla="*/ 267398 h 1287883"/>
                <a:gd name="connsiteX20" fmla="*/ 8329090 w 8329090"/>
                <a:gd name="connsiteY20" fmla="*/ 256534 h 1287883"/>
                <a:gd name="connsiteX21" fmla="*/ 8324031 w 8329090"/>
                <a:gd name="connsiteY21" fmla="*/ 851061 h 1287883"/>
                <a:gd name="connsiteX22" fmla="*/ 7198149 w 8329090"/>
                <a:gd name="connsiteY22" fmla="*/ 731106 h 1287883"/>
                <a:gd name="connsiteX23" fmla="*/ 5992500 w 8329090"/>
                <a:gd name="connsiteY23" fmla="*/ 697621 h 1287883"/>
                <a:gd name="connsiteX24" fmla="*/ 3943839 w 8329090"/>
                <a:gd name="connsiteY24" fmla="*/ 888120 h 1287883"/>
                <a:gd name="connsiteX25" fmla="*/ 1740816 w 8329090"/>
                <a:gd name="connsiteY25" fmla="*/ 1270202 h 1287883"/>
                <a:gd name="connsiteX26" fmla="*/ 995311 w 8329090"/>
                <a:gd name="connsiteY26" fmla="*/ 1277861 h 1287883"/>
                <a:gd name="connsiteX27" fmla="*/ 0 w 8329090"/>
                <a:gd name="connsiteY27" fmla="*/ 1264016 h 1287883"/>
                <a:gd name="connsiteX28" fmla="*/ 8707 w 8329090"/>
                <a:gd name="connsiteY28" fmla="*/ 1172700 h 1287883"/>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612162 w 8329090"/>
                <a:gd name="connsiteY11" fmla="*/ 80858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148523 w 8329090"/>
                <a:gd name="connsiteY9" fmla="*/ 153949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71675 w 8329090"/>
                <a:gd name="connsiteY10" fmla="*/ 109712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183899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22703 w 8329090"/>
                <a:gd name="connsiteY7" fmla="*/ 298534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63478 w 8329090"/>
                <a:gd name="connsiteY6" fmla="*/ 389856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45004 w 8329090"/>
                <a:gd name="connsiteY5" fmla="*/ 455844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2001525 w 8329090"/>
                <a:gd name="connsiteY4" fmla="*/ 630633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655189 w 8329090"/>
                <a:gd name="connsiteY3" fmla="*/ 710368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336348 w 8329090"/>
                <a:gd name="connsiteY2" fmla="*/ 773998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658795 w 8329090"/>
                <a:gd name="connsiteY1" fmla="*/ 936905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8707 w 8329090"/>
                <a:gd name="connsiteY0" fmla="*/ 1123682 h 1238865"/>
                <a:gd name="connsiteX1" fmla="*/ 404272 w 8329090"/>
                <a:gd name="connsiteY1" fmla="*/ 1087734 h 1238865"/>
                <a:gd name="connsiteX2" fmla="*/ 1081824 w 8329090"/>
                <a:gd name="connsiteY2" fmla="*/ 924827 h 1238865"/>
                <a:gd name="connsiteX3" fmla="*/ 1579775 w 8329090"/>
                <a:gd name="connsiteY3" fmla="*/ 814063 h 1238865"/>
                <a:gd name="connsiteX4" fmla="*/ 1982671 w 8329090"/>
                <a:gd name="connsiteY4" fmla="*/ 734328 h 1238865"/>
                <a:gd name="connsiteX5" fmla="*/ 2663858 w 8329090"/>
                <a:gd name="connsiteY5" fmla="*/ 531258 h 1238865"/>
                <a:gd name="connsiteX6" fmla="*/ 3191758 w 8329090"/>
                <a:gd name="connsiteY6" fmla="*/ 465271 h 1238865"/>
                <a:gd name="connsiteX7" fmla="*/ 3750983 w 8329090"/>
                <a:gd name="connsiteY7" fmla="*/ 373948 h 1238865"/>
                <a:gd name="connsiteX8" fmla="*/ 4529398 w 8329090"/>
                <a:gd name="connsiteY8" fmla="*/ 259313 h 1238865"/>
                <a:gd name="connsiteX9" fmla="*/ 5007121 w 8329090"/>
                <a:gd name="connsiteY9" fmla="*/ 219937 h 1238865"/>
                <a:gd name="connsiteX10" fmla="*/ 5352822 w 8329090"/>
                <a:gd name="connsiteY10" fmla="*/ 203980 h 1238865"/>
                <a:gd name="connsiteX11" fmla="*/ 5725284 w 8329090"/>
                <a:gd name="connsiteY11" fmla="*/ 146845 h 1238865"/>
                <a:gd name="connsiteX12" fmla="*/ 6129841 w 8329090"/>
                <a:gd name="connsiteY12" fmla="*/ 33927 h 1238865"/>
                <a:gd name="connsiteX13" fmla="*/ 6436722 w 8329090"/>
                <a:gd name="connsiteY13" fmla="*/ 2714 h 1238865"/>
                <a:gd name="connsiteX14" fmla="*/ 6697858 w 8329090"/>
                <a:gd name="connsiteY14" fmla="*/ 10225 h 1238865"/>
                <a:gd name="connsiteX15" fmla="*/ 6811648 w 8329090"/>
                <a:gd name="connsiteY15" fmla="*/ 41064 h 1238865"/>
                <a:gd name="connsiteX16" fmla="*/ 7008149 w 8329090"/>
                <a:gd name="connsiteY16" fmla="*/ 22367 h 1238865"/>
                <a:gd name="connsiteX17" fmla="*/ 7235857 w 8329090"/>
                <a:gd name="connsiteY17" fmla="*/ 107051 h 1238865"/>
                <a:gd name="connsiteX18" fmla="*/ 7553261 w 8329090"/>
                <a:gd name="connsiteY18" fmla="*/ 149852 h 1238865"/>
                <a:gd name="connsiteX19" fmla="*/ 7841066 w 8329090"/>
                <a:gd name="connsiteY19" fmla="*/ 218380 h 1238865"/>
                <a:gd name="connsiteX20" fmla="*/ 8329090 w 8329090"/>
                <a:gd name="connsiteY20" fmla="*/ 207516 h 1238865"/>
                <a:gd name="connsiteX21" fmla="*/ 8324031 w 8329090"/>
                <a:gd name="connsiteY21" fmla="*/ 802043 h 1238865"/>
                <a:gd name="connsiteX22" fmla="*/ 7198149 w 8329090"/>
                <a:gd name="connsiteY22" fmla="*/ 682088 h 1238865"/>
                <a:gd name="connsiteX23" fmla="*/ 5992500 w 8329090"/>
                <a:gd name="connsiteY23" fmla="*/ 648603 h 1238865"/>
                <a:gd name="connsiteX24" fmla="*/ 3943839 w 8329090"/>
                <a:gd name="connsiteY24" fmla="*/ 839102 h 1238865"/>
                <a:gd name="connsiteX25" fmla="*/ 1740816 w 8329090"/>
                <a:gd name="connsiteY25" fmla="*/ 1221184 h 1238865"/>
                <a:gd name="connsiteX26" fmla="*/ 995311 w 8329090"/>
                <a:gd name="connsiteY26" fmla="*/ 1228843 h 1238865"/>
                <a:gd name="connsiteX27" fmla="*/ 0 w 8329090"/>
                <a:gd name="connsiteY27" fmla="*/ 1214998 h 1238865"/>
                <a:gd name="connsiteX28" fmla="*/ 8707 w 8329090"/>
                <a:gd name="connsiteY28" fmla="*/ 1123682 h 1238865"/>
                <a:gd name="connsiteX0" fmla="*/ 18315 w 8347405"/>
                <a:gd name="connsiteY0" fmla="*/ 1214998 h 1238865"/>
                <a:gd name="connsiteX1" fmla="*/ 422587 w 8347405"/>
                <a:gd name="connsiteY1" fmla="*/ 1087734 h 1238865"/>
                <a:gd name="connsiteX2" fmla="*/ 1100139 w 8347405"/>
                <a:gd name="connsiteY2" fmla="*/ 924827 h 1238865"/>
                <a:gd name="connsiteX3" fmla="*/ 1598090 w 8347405"/>
                <a:gd name="connsiteY3" fmla="*/ 814063 h 1238865"/>
                <a:gd name="connsiteX4" fmla="*/ 2000986 w 8347405"/>
                <a:gd name="connsiteY4" fmla="*/ 734328 h 1238865"/>
                <a:gd name="connsiteX5" fmla="*/ 2682173 w 8347405"/>
                <a:gd name="connsiteY5" fmla="*/ 531258 h 1238865"/>
                <a:gd name="connsiteX6" fmla="*/ 3210073 w 8347405"/>
                <a:gd name="connsiteY6" fmla="*/ 465271 h 1238865"/>
                <a:gd name="connsiteX7" fmla="*/ 3769298 w 8347405"/>
                <a:gd name="connsiteY7" fmla="*/ 373948 h 1238865"/>
                <a:gd name="connsiteX8" fmla="*/ 4547713 w 8347405"/>
                <a:gd name="connsiteY8" fmla="*/ 259313 h 1238865"/>
                <a:gd name="connsiteX9" fmla="*/ 5025436 w 8347405"/>
                <a:gd name="connsiteY9" fmla="*/ 219937 h 1238865"/>
                <a:gd name="connsiteX10" fmla="*/ 5371137 w 8347405"/>
                <a:gd name="connsiteY10" fmla="*/ 203980 h 1238865"/>
                <a:gd name="connsiteX11" fmla="*/ 5743599 w 8347405"/>
                <a:gd name="connsiteY11" fmla="*/ 146845 h 1238865"/>
                <a:gd name="connsiteX12" fmla="*/ 6148156 w 8347405"/>
                <a:gd name="connsiteY12" fmla="*/ 33927 h 1238865"/>
                <a:gd name="connsiteX13" fmla="*/ 6455037 w 8347405"/>
                <a:gd name="connsiteY13" fmla="*/ 2714 h 1238865"/>
                <a:gd name="connsiteX14" fmla="*/ 6716173 w 8347405"/>
                <a:gd name="connsiteY14" fmla="*/ 10225 h 1238865"/>
                <a:gd name="connsiteX15" fmla="*/ 6829963 w 8347405"/>
                <a:gd name="connsiteY15" fmla="*/ 41064 h 1238865"/>
                <a:gd name="connsiteX16" fmla="*/ 7026464 w 8347405"/>
                <a:gd name="connsiteY16" fmla="*/ 22367 h 1238865"/>
                <a:gd name="connsiteX17" fmla="*/ 7254172 w 8347405"/>
                <a:gd name="connsiteY17" fmla="*/ 107051 h 1238865"/>
                <a:gd name="connsiteX18" fmla="*/ 7571576 w 8347405"/>
                <a:gd name="connsiteY18" fmla="*/ 149852 h 1238865"/>
                <a:gd name="connsiteX19" fmla="*/ 7859381 w 8347405"/>
                <a:gd name="connsiteY19" fmla="*/ 218380 h 1238865"/>
                <a:gd name="connsiteX20" fmla="*/ 8347405 w 8347405"/>
                <a:gd name="connsiteY20" fmla="*/ 207516 h 1238865"/>
                <a:gd name="connsiteX21" fmla="*/ 8342346 w 8347405"/>
                <a:gd name="connsiteY21" fmla="*/ 802043 h 1238865"/>
                <a:gd name="connsiteX22" fmla="*/ 7216464 w 8347405"/>
                <a:gd name="connsiteY22" fmla="*/ 682088 h 1238865"/>
                <a:gd name="connsiteX23" fmla="*/ 6010815 w 8347405"/>
                <a:gd name="connsiteY23" fmla="*/ 648603 h 1238865"/>
                <a:gd name="connsiteX24" fmla="*/ 3962154 w 8347405"/>
                <a:gd name="connsiteY24" fmla="*/ 839102 h 1238865"/>
                <a:gd name="connsiteX25" fmla="*/ 1759131 w 8347405"/>
                <a:gd name="connsiteY25" fmla="*/ 1221184 h 1238865"/>
                <a:gd name="connsiteX26" fmla="*/ 1013626 w 8347405"/>
                <a:gd name="connsiteY26" fmla="*/ 1228843 h 1238865"/>
                <a:gd name="connsiteX27" fmla="*/ 18315 w 8347405"/>
                <a:gd name="connsiteY27" fmla="*/ 1214998 h 1238865"/>
                <a:gd name="connsiteX0" fmla="*/ 21249 w 8350339"/>
                <a:gd name="connsiteY0" fmla="*/ 1214998 h 1238865"/>
                <a:gd name="connsiteX1" fmla="*/ 368960 w 8350339"/>
                <a:gd name="connsiteY1" fmla="*/ 1134868 h 1238865"/>
                <a:gd name="connsiteX2" fmla="*/ 1103073 w 8350339"/>
                <a:gd name="connsiteY2" fmla="*/ 924827 h 1238865"/>
                <a:gd name="connsiteX3" fmla="*/ 1601024 w 8350339"/>
                <a:gd name="connsiteY3" fmla="*/ 814063 h 1238865"/>
                <a:gd name="connsiteX4" fmla="*/ 2003920 w 8350339"/>
                <a:gd name="connsiteY4" fmla="*/ 734328 h 1238865"/>
                <a:gd name="connsiteX5" fmla="*/ 2685107 w 8350339"/>
                <a:gd name="connsiteY5" fmla="*/ 531258 h 1238865"/>
                <a:gd name="connsiteX6" fmla="*/ 3213007 w 8350339"/>
                <a:gd name="connsiteY6" fmla="*/ 465271 h 1238865"/>
                <a:gd name="connsiteX7" fmla="*/ 3772232 w 8350339"/>
                <a:gd name="connsiteY7" fmla="*/ 373948 h 1238865"/>
                <a:gd name="connsiteX8" fmla="*/ 4550647 w 8350339"/>
                <a:gd name="connsiteY8" fmla="*/ 259313 h 1238865"/>
                <a:gd name="connsiteX9" fmla="*/ 5028370 w 8350339"/>
                <a:gd name="connsiteY9" fmla="*/ 219937 h 1238865"/>
                <a:gd name="connsiteX10" fmla="*/ 5374071 w 8350339"/>
                <a:gd name="connsiteY10" fmla="*/ 203980 h 1238865"/>
                <a:gd name="connsiteX11" fmla="*/ 5746533 w 8350339"/>
                <a:gd name="connsiteY11" fmla="*/ 146845 h 1238865"/>
                <a:gd name="connsiteX12" fmla="*/ 6151090 w 8350339"/>
                <a:gd name="connsiteY12" fmla="*/ 33927 h 1238865"/>
                <a:gd name="connsiteX13" fmla="*/ 6457971 w 8350339"/>
                <a:gd name="connsiteY13" fmla="*/ 2714 h 1238865"/>
                <a:gd name="connsiteX14" fmla="*/ 6719107 w 8350339"/>
                <a:gd name="connsiteY14" fmla="*/ 10225 h 1238865"/>
                <a:gd name="connsiteX15" fmla="*/ 6832897 w 8350339"/>
                <a:gd name="connsiteY15" fmla="*/ 41064 h 1238865"/>
                <a:gd name="connsiteX16" fmla="*/ 7029398 w 8350339"/>
                <a:gd name="connsiteY16" fmla="*/ 22367 h 1238865"/>
                <a:gd name="connsiteX17" fmla="*/ 7257106 w 8350339"/>
                <a:gd name="connsiteY17" fmla="*/ 107051 h 1238865"/>
                <a:gd name="connsiteX18" fmla="*/ 7574510 w 8350339"/>
                <a:gd name="connsiteY18" fmla="*/ 149852 h 1238865"/>
                <a:gd name="connsiteX19" fmla="*/ 7862315 w 8350339"/>
                <a:gd name="connsiteY19" fmla="*/ 218380 h 1238865"/>
                <a:gd name="connsiteX20" fmla="*/ 8350339 w 8350339"/>
                <a:gd name="connsiteY20" fmla="*/ 207516 h 1238865"/>
                <a:gd name="connsiteX21" fmla="*/ 8345280 w 8350339"/>
                <a:gd name="connsiteY21" fmla="*/ 802043 h 1238865"/>
                <a:gd name="connsiteX22" fmla="*/ 7219398 w 8350339"/>
                <a:gd name="connsiteY22" fmla="*/ 682088 h 1238865"/>
                <a:gd name="connsiteX23" fmla="*/ 6013749 w 8350339"/>
                <a:gd name="connsiteY23" fmla="*/ 648603 h 1238865"/>
                <a:gd name="connsiteX24" fmla="*/ 3965088 w 8350339"/>
                <a:gd name="connsiteY24" fmla="*/ 839102 h 1238865"/>
                <a:gd name="connsiteX25" fmla="*/ 1762065 w 8350339"/>
                <a:gd name="connsiteY25" fmla="*/ 1221184 h 1238865"/>
                <a:gd name="connsiteX26" fmla="*/ 1016560 w 8350339"/>
                <a:gd name="connsiteY26" fmla="*/ 1228843 h 1238865"/>
                <a:gd name="connsiteX27" fmla="*/ 21249 w 8350339"/>
                <a:gd name="connsiteY27" fmla="*/ 1214998 h 1238865"/>
                <a:gd name="connsiteX0" fmla="*/ 21249 w 8350339"/>
                <a:gd name="connsiteY0" fmla="*/ 1223354 h 1247221"/>
                <a:gd name="connsiteX1" fmla="*/ 368960 w 8350339"/>
                <a:gd name="connsiteY1" fmla="*/ 1143224 h 1247221"/>
                <a:gd name="connsiteX2" fmla="*/ 1103073 w 8350339"/>
                <a:gd name="connsiteY2" fmla="*/ 933183 h 1247221"/>
                <a:gd name="connsiteX3" fmla="*/ 1601024 w 8350339"/>
                <a:gd name="connsiteY3" fmla="*/ 822419 h 1247221"/>
                <a:gd name="connsiteX4" fmla="*/ 2003920 w 8350339"/>
                <a:gd name="connsiteY4" fmla="*/ 742684 h 1247221"/>
                <a:gd name="connsiteX5" fmla="*/ 2685107 w 8350339"/>
                <a:gd name="connsiteY5" fmla="*/ 539614 h 1247221"/>
                <a:gd name="connsiteX6" fmla="*/ 3213007 w 8350339"/>
                <a:gd name="connsiteY6" fmla="*/ 473627 h 1247221"/>
                <a:gd name="connsiteX7" fmla="*/ 3772232 w 8350339"/>
                <a:gd name="connsiteY7" fmla="*/ 382304 h 1247221"/>
                <a:gd name="connsiteX8" fmla="*/ 4550647 w 8350339"/>
                <a:gd name="connsiteY8" fmla="*/ 267669 h 1247221"/>
                <a:gd name="connsiteX9" fmla="*/ 5028370 w 8350339"/>
                <a:gd name="connsiteY9" fmla="*/ 228293 h 1247221"/>
                <a:gd name="connsiteX10" fmla="*/ 5374071 w 8350339"/>
                <a:gd name="connsiteY10" fmla="*/ 212336 h 1247221"/>
                <a:gd name="connsiteX11" fmla="*/ 5746533 w 8350339"/>
                <a:gd name="connsiteY11" fmla="*/ 155201 h 1247221"/>
                <a:gd name="connsiteX12" fmla="*/ 6151090 w 8350339"/>
                <a:gd name="connsiteY12" fmla="*/ 42283 h 1247221"/>
                <a:gd name="connsiteX13" fmla="*/ 6457971 w 8350339"/>
                <a:gd name="connsiteY13" fmla="*/ 11070 h 1247221"/>
                <a:gd name="connsiteX14" fmla="*/ 6719107 w 8350339"/>
                <a:gd name="connsiteY14" fmla="*/ 18581 h 1247221"/>
                <a:gd name="connsiteX15" fmla="*/ 6673870 w 8350339"/>
                <a:gd name="connsiteY15" fmla="*/ 691 h 1247221"/>
                <a:gd name="connsiteX16" fmla="*/ 6832897 w 8350339"/>
                <a:gd name="connsiteY16" fmla="*/ 49420 h 1247221"/>
                <a:gd name="connsiteX17" fmla="*/ 7029398 w 8350339"/>
                <a:gd name="connsiteY17" fmla="*/ 30723 h 1247221"/>
                <a:gd name="connsiteX18" fmla="*/ 7257106 w 8350339"/>
                <a:gd name="connsiteY18" fmla="*/ 115407 h 1247221"/>
                <a:gd name="connsiteX19" fmla="*/ 7574510 w 8350339"/>
                <a:gd name="connsiteY19" fmla="*/ 158208 h 1247221"/>
                <a:gd name="connsiteX20" fmla="*/ 7862315 w 8350339"/>
                <a:gd name="connsiteY20" fmla="*/ 226736 h 1247221"/>
                <a:gd name="connsiteX21" fmla="*/ 8350339 w 8350339"/>
                <a:gd name="connsiteY21" fmla="*/ 215872 h 1247221"/>
                <a:gd name="connsiteX22" fmla="*/ 8345280 w 8350339"/>
                <a:gd name="connsiteY22" fmla="*/ 810399 h 1247221"/>
                <a:gd name="connsiteX23" fmla="*/ 7219398 w 8350339"/>
                <a:gd name="connsiteY23" fmla="*/ 690444 h 1247221"/>
                <a:gd name="connsiteX24" fmla="*/ 6013749 w 8350339"/>
                <a:gd name="connsiteY24" fmla="*/ 656959 h 1247221"/>
                <a:gd name="connsiteX25" fmla="*/ 3965088 w 8350339"/>
                <a:gd name="connsiteY25" fmla="*/ 847458 h 1247221"/>
                <a:gd name="connsiteX26" fmla="*/ 1762065 w 8350339"/>
                <a:gd name="connsiteY26" fmla="*/ 1229540 h 1247221"/>
                <a:gd name="connsiteX27" fmla="*/ 1016560 w 8350339"/>
                <a:gd name="connsiteY27" fmla="*/ 1237199 h 1247221"/>
                <a:gd name="connsiteX28" fmla="*/ 21249 w 8350339"/>
                <a:gd name="connsiteY28" fmla="*/ 1223354 h 1247221"/>
                <a:gd name="connsiteX0" fmla="*/ 21249 w 8350339"/>
                <a:gd name="connsiteY0" fmla="*/ 1213677 h 1237544"/>
                <a:gd name="connsiteX1" fmla="*/ 368960 w 8350339"/>
                <a:gd name="connsiteY1" fmla="*/ 1133547 h 1237544"/>
                <a:gd name="connsiteX2" fmla="*/ 1103073 w 8350339"/>
                <a:gd name="connsiteY2" fmla="*/ 923506 h 1237544"/>
                <a:gd name="connsiteX3" fmla="*/ 1601024 w 8350339"/>
                <a:gd name="connsiteY3" fmla="*/ 812742 h 1237544"/>
                <a:gd name="connsiteX4" fmla="*/ 2003920 w 8350339"/>
                <a:gd name="connsiteY4" fmla="*/ 733007 h 1237544"/>
                <a:gd name="connsiteX5" fmla="*/ 2685107 w 8350339"/>
                <a:gd name="connsiteY5" fmla="*/ 529937 h 1237544"/>
                <a:gd name="connsiteX6" fmla="*/ 3213007 w 8350339"/>
                <a:gd name="connsiteY6" fmla="*/ 463950 h 1237544"/>
                <a:gd name="connsiteX7" fmla="*/ 3772232 w 8350339"/>
                <a:gd name="connsiteY7" fmla="*/ 372627 h 1237544"/>
                <a:gd name="connsiteX8" fmla="*/ 4550647 w 8350339"/>
                <a:gd name="connsiteY8" fmla="*/ 257992 h 1237544"/>
                <a:gd name="connsiteX9" fmla="*/ 5028370 w 8350339"/>
                <a:gd name="connsiteY9" fmla="*/ 218616 h 1237544"/>
                <a:gd name="connsiteX10" fmla="*/ 5374071 w 8350339"/>
                <a:gd name="connsiteY10" fmla="*/ 202659 h 1237544"/>
                <a:gd name="connsiteX11" fmla="*/ 5746533 w 8350339"/>
                <a:gd name="connsiteY11" fmla="*/ 145524 h 1237544"/>
                <a:gd name="connsiteX12" fmla="*/ 6151090 w 8350339"/>
                <a:gd name="connsiteY12" fmla="*/ 32606 h 1237544"/>
                <a:gd name="connsiteX13" fmla="*/ 6457971 w 8350339"/>
                <a:gd name="connsiteY13" fmla="*/ 1393 h 1237544"/>
                <a:gd name="connsiteX14" fmla="*/ 6719107 w 8350339"/>
                <a:gd name="connsiteY14" fmla="*/ 8904 h 1237544"/>
                <a:gd name="connsiteX15" fmla="*/ 6832897 w 8350339"/>
                <a:gd name="connsiteY15" fmla="*/ 39743 h 1237544"/>
                <a:gd name="connsiteX16" fmla="*/ 7029398 w 8350339"/>
                <a:gd name="connsiteY16" fmla="*/ 21046 h 1237544"/>
                <a:gd name="connsiteX17" fmla="*/ 7257106 w 8350339"/>
                <a:gd name="connsiteY17" fmla="*/ 105730 h 1237544"/>
                <a:gd name="connsiteX18" fmla="*/ 7574510 w 8350339"/>
                <a:gd name="connsiteY18" fmla="*/ 148531 h 1237544"/>
                <a:gd name="connsiteX19" fmla="*/ 7862315 w 8350339"/>
                <a:gd name="connsiteY19" fmla="*/ 217059 h 1237544"/>
                <a:gd name="connsiteX20" fmla="*/ 8350339 w 8350339"/>
                <a:gd name="connsiteY20" fmla="*/ 206195 h 1237544"/>
                <a:gd name="connsiteX21" fmla="*/ 8345280 w 8350339"/>
                <a:gd name="connsiteY21" fmla="*/ 800722 h 1237544"/>
                <a:gd name="connsiteX22" fmla="*/ 7219398 w 8350339"/>
                <a:gd name="connsiteY22" fmla="*/ 680767 h 1237544"/>
                <a:gd name="connsiteX23" fmla="*/ 6013749 w 8350339"/>
                <a:gd name="connsiteY23" fmla="*/ 647282 h 1237544"/>
                <a:gd name="connsiteX24" fmla="*/ 3965088 w 8350339"/>
                <a:gd name="connsiteY24" fmla="*/ 837781 h 1237544"/>
                <a:gd name="connsiteX25" fmla="*/ 1762065 w 8350339"/>
                <a:gd name="connsiteY25" fmla="*/ 1219863 h 1237544"/>
                <a:gd name="connsiteX26" fmla="*/ 1016560 w 8350339"/>
                <a:gd name="connsiteY26" fmla="*/ 1227522 h 1237544"/>
                <a:gd name="connsiteX27" fmla="*/ 21249 w 8350339"/>
                <a:gd name="connsiteY27" fmla="*/ 1213677 h 1237544"/>
                <a:gd name="connsiteX0" fmla="*/ 21249 w 8350339"/>
                <a:gd name="connsiteY0" fmla="*/ 1225768 h 1249635"/>
                <a:gd name="connsiteX1" fmla="*/ 368960 w 8350339"/>
                <a:gd name="connsiteY1" fmla="*/ 1145638 h 1249635"/>
                <a:gd name="connsiteX2" fmla="*/ 1103073 w 8350339"/>
                <a:gd name="connsiteY2" fmla="*/ 935597 h 1249635"/>
                <a:gd name="connsiteX3" fmla="*/ 1601024 w 8350339"/>
                <a:gd name="connsiteY3" fmla="*/ 824833 h 1249635"/>
                <a:gd name="connsiteX4" fmla="*/ 2003920 w 8350339"/>
                <a:gd name="connsiteY4" fmla="*/ 745098 h 1249635"/>
                <a:gd name="connsiteX5" fmla="*/ 2685107 w 8350339"/>
                <a:gd name="connsiteY5" fmla="*/ 542028 h 1249635"/>
                <a:gd name="connsiteX6" fmla="*/ 3213007 w 8350339"/>
                <a:gd name="connsiteY6" fmla="*/ 476041 h 1249635"/>
                <a:gd name="connsiteX7" fmla="*/ 3772232 w 8350339"/>
                <a:gd name="connsiteY7" fmla="*/ 384718 h 1249635"/>
                <a:gd name="connsiteX8" fmla="*/ 4550647 w 8350339"/>
                <a:gd name="connsiteY8" fmla="*/ 270083 h 1249635"/>
                <a:gd name="connsiteX9" fmla="*/ 5028370 w 8350339"/>
                <a:gd name="connsiteY9" fmla="*/ 230707 h 1249635"/>
                <a:gd name="connsiteX10" fmla="*/ 5374071 w 8350339"/>
                <a:gd name="connsiteY10" fmla="*/ 214750 h 1249635"/>
                <a:gd name="connsiteX11" fmla="*/ 5746533 w 8350339"/>
                <a:gd name="connsiteY11" fmla="*/ 157615 h 1249635"/>
                <a:gd name="connsiteX12" fmla="*/ 6151090 w 8350339"/>
                <a:gd name="connsiteY12" fmla="*/ 44697 h 1249635"/>
                <a:gd name="connsiteX13" fmla="*/ 6457971 w 8350339"/>
                <a:gd name="connsiteY13" fmla="*/ 13484 h 1249635"/>
                <a:gd name="connsiteX14" fmla="*/ 6614332 w 8350339"/>
                <a:gd name="connsiteY14" fmla="*/ 1945 h 1249635"/>
                <a:gd name="connsiteX15" fmla="*/ 6832897 w 8350339"/>
                <a:gd name="connsiteY15" fmla="*/ 51834 h 1249635"/>
                <a:gd name="connsiteX16" fmla="*/ 7029398 w 8350339"/>
                <a:gd name="connsiteY16" fmla="*/ 33137 h 1249635"/>
                <a:gd name="connsiteX17" fmla="*/ 7257106 w 8350339"/>
                <a:gd name="connsiteY17" fmla="*/ 117821 h 1249635"/>
                <a:gd name="connsiteX18" fmla="*/ 7574510 w 8350339"/>
                <a:gd name="connsiteY18" fmla="*/ 160622 h 1249635"/>
                <a:gd name="connsiteX19" fmla="*/ 7862315 w 8350339"/>
                <a:gd name="connsiteY19" fmla="*/ 229150 h 1249635"/>
                <a:gd name="connsiteX20" fmla="*/ 8350339 w 8350339"/>
                <a:gd name="connsiteY20" fmla="*/ 218286 h 1249635"/>
                <a:gd name="connsiteX21" fmla="*/ 8345280 w 8350339"/>
                <a:gd name="connsiteY21" fmla="*/ 812813 h 1249635"/>
                <a:gd name="connsiteX22" fmla="*/ 7219398 w 8350339"/>
                <a:gd name="connsiteY22" fmla="*/ 692858 h 1249635"/>
                <a:gd name="connsiteX23" fmla="*/ 6013749 w 8350339"/>
                <a:gd name="connsiteY23" fmla="*/ 659373 h 1249635"/>
                <a:gd name="connsiteX24" fmla="*/ 3965088 w 8350339"/>
                <a:gd name="connsiteY24" fmla="*/ 849872 h 1249635"/>
                <a:gd name="connsiteX25" fmla="*/ 1762065 w 8350339"/>
                <a:gd name="connsiteY25" fmla="*/ 1231954 h 1249635"/>
                <a:gd name="connsiteX26" fmla="*/ 1016560 w 8350339"/>
                <a:gd name="connsiteY26" fmla="*/ 1239613 h 1249635"/>
                <a:gd name="connsiteX27" fmla="*/ 21249 w 8350339"/>
                <a:gd name="connsiteY27" fmla="*/ 1225768 h 1249635"/>
                <a:gd name="connsiteX0" fmla="*/ 21249 w 8350339"/>
                <a:gd name="connsiteY0" fmla="*/ 1238354 h 1262221"/>
                <a:gd name="connsiteX1" fmla="*/ 368960 w 8350339"/>
                <a:gd name="connsiteY1" fmla="*/ 1158224 h 1262221"/>
                <a:gd name="connsiteX2" fmla="*/ 1103073 w 8350339"/>
                <a:gd name="connsiteY2" fmla="*/ 948183 h 1262221"/>
                <a:gd name="connsiteX3" fmla="*/ 1601024 w 8350339"/>
                <a:gd name="connsiteY3" fmla="*/ 837419 h 1262221"/>
                <a:gd name="connsiteX4" fmla="*/ 2003920 w 8350339"/>
                <a:gd name="connsiteY4" fmla="*/ 757684 h 1262221"/>
                <a:gd name="connsiteX5" fmla="*/ 2685107 w 8350339"/>
                <a:gd name="connsiteY5" fmla="*/ 554614 h 1262221"/>
                <a:gd name="connsiteX6" fmla="*/ 3213007 w 8350339"/>
                <a:gd name="connsiteY6" fmla="*/ 488627 h 1262221"/>
                <a:gd name="connsiteX7" fmla="*/ 3772232 w 8350339"/>
                <a:gd name="connsiteY7" fmla="*/ 397304 h 1262221"/>
                <a:gd name="connsiteX8" fmla="*/ 4550647 w 8350339"/>
                <a:gd name="connsiteY8" fmla="*/ 282669 h 1262221"/>
                <a:gd name="connsiteX9" fmla="*/ 5028370 w 8350339"/>
                <a:gd name="connsiteY9" fmla="*/ 243293 h 1262221"/>
                <a:gd name="connsiteX10" fmla="*/ 5374071 w 8350339"/>
                <a:gd name="connsiteY10" fmla="*/ 227336 h 1262221"/>
                <a:gd name="connsiteX11" fmla="*/ 5746533 w 8350339"/>
                <a:gd name="connsiteY11" fmla="*/ 170201 h 1262221"/>
                <a:gd name="connsiteX12" fmla="*/ 6151090 w 8350339"/>
                <a:gd name="connsiteY12" fmla="*/ 57283 h 1262221"/>
                <a:gd name="connsiteX13" fmla="*/ 6457971 w 8350339"/>
                <a:gd name="connsiteY13" fmla="*/ 26070 h 1262221"/>
                <a:gd name="connsiteX14" fmla="*/ 6614332 w 8350339"/>
                <a:gd name="connsiteY14" fmla="*/ 14531 h 1262221"/>
                <a:gd name="connsiteX15" fmla="*/ 6740028 w 8350339"/>
                <a:gd name="connsiteY15" fmla="*/ 127 h 1262221"/>
                <a:gd name="connsiteX16" fmla="*/ 7029398 w 8350339"/>
                <a:gd name="connsiteY16" fmla="*/ 45723 h 1262221"/>
                <a:gd name="connsiteX17" fmla="*/ 7257106 w 8350339"/>
                <a:gd name="connsiteY17" fmla="*/ 130407 h 1262221"/>
                <a:gd name="connsiteX18" fmla="*/ 7574510 w 8350339"/>
                <a:gd name="connsiteY18" fmla="*/ 173208 h 1262221"/>
                <a:gd name="connsiteX19" fmla="*/ 7862315 w 8350339"/>
                <a:gd name="connsiteY19" fmla="*/ 241736 h 1262221"/>
                <a:gd name="connsiteX20" fmla="*/ 8350339 w 8350339"/>
                <a:gd name="connsiteY20" fmla="*/ 230872 h 1262221"/>
                <a:gd name="connsiteX21" fmla="*/ 8345280 w 8350339"/>
                <a:gd name="connsiteY21" fmla="*/ 825399 h 1262221"/>
                <a:gd name="connsiteX22" fmla="*/ 7219398 w 8350339"/>
                <a:gd name="connsiteY22" fmla="*/ 705444 h 1262221"/>
                <a:gd name="connsiteX23" fmla="*/ 6013749 w 8350339"/>
                <a:gd name="connsiteY23" fmla="*/ 671959 h 1262221"/>
                <a:gd name="connsiteX24" fmla="*/ 3965088 w 8350339"/>
                <a:gd name="connsiteY24" fmla="*/ 862458 h 1262221"/>
                <a:gd name="connsiteX25" fmla="*/ 1762065 w 8350339"/>
                <a:gd name="connsiteY25" fmla="*/ 1244540 h 1262221"/>
                <a:gd name="connsiteX26" fmla="*/ 1016560 w 8350339"/>
                <a:gd name="connsiteY26" fmla="*/ 1252199 h 1262221"/>
                <a:gd name="connsiteX27" fmla="*/ 21249 w 8350339"/>
                <a:gd name="connsiteY27" fmla="*/ 1238354 h 1262221"/>
                <a:gd name="connsiteX0" fmla="*/ 21249 w 8350339"/>
                <a:gd name="connsiteY0" fmla="*/ 1239226 h 1263093"/>
                <a:gd name="connsiteX1" fmla="*/ 368960 w 8350339"/>
                <a:gd name="connsiteY1" fmla="*/ 1159096 h 1263093"/>
                <a:gd name="connsiteX2" fmla="*/ 1103073 w 8350339"/>
                <a:gd name="connsiteY2" fmla="*/ 949055 h 1263093"/>
                <a:gd name="connsiteX3" fmla="*/ 1601024 w 8350339"/>
                <a:gd name="connsiteY3" fmla="*/ 838291 h 1263093"/>
                <a:gd name="connsiteX4" fmla="*/ 2003920 w 8350339"/>
                <a:gd name="connsiteY4" fmla="*/ 758556 h 1263093"/>
                <a:gd name="connsiteX5" fmla="*/ 2685107 w 8350339"/>
                <a:gd name="connsiteY5" fmla="*/ 555486 h 1263093"/>
                <a:gd name="connsiteX6" fmla="*/ 3213007 w 8350339"/>
                <a:gd name="connsiteY6" fmla="*/ 489499 h 1263093"/>
                <a:gd name="connsiteX7" fmla="*/ 3772232 w 8350339"/>
                <a:gd name="connsiteY7" fmla="*/ 398176 h 1263093"/>
                <a:gd name="connsiteX8" fmla="*/ 4550647 w 8350339"/>
                <a:gd name="connsiteY8" fmla="*/ 283541 h 1263093"/>
                <a:gd name="connsiteX9" fmla="*/ 5028370 w 8350339"/>
                <a:gd name="connsiteY9" fmla="*/ 244165 h 1263093"/>
                <a:gd name="connsiteX10" fmla="*/ 5374071 w 8350339"/>
                <a:gd name="connsiteY10" fmla="*/ 228208 h 1263093"/>
                <a:gd name="connsiteX11" fmla="*/ 5746533 w 8350339"/>
                <a:gd name="connsiteY11" fmla="*/ 171073 h 1263093"/>
                <a:gd name="connsiteX12" fmla="*/ 6151090 w 8350339"/>
                <a:gd name="connsiteY12" fmla="*/ 58155 h 1263093"/>
                <a:gd name="connsiteX13" fmla="*/ 6457971 w 8350339"/>
                <a:gd name="connsiteY13" fmla="*/ 26942 h 1263093"/>
                <a:gd name="connsiteX14" fmla="*/ 6585757 w 8350339"/>
                <a:gd name="connsiteY14" fmla="*/ 1116 h 1263093"/>
                <a:gd name="connsiteX15" fmla="*/ 6740028 w 8350339"/>
                <a:gd name="connsiteY15" fmla="*/ 999 h 1263093"/>
                <a:gd name="connsiteX16" fmla="*/ 7029398 w 8350339"/>
                <a:gd name="connsiteY16" fmla="*/ 46595 h 1263093"/>
                <a:gd name="connsiteX17" fmla="*/ 7257106 w 8350339"/>
                <a:gd name="connsiteY17" fmla="*/ 131279 h 1263093"/>
                <a:gd name="connsiteX18" fmla="*/ 7574510 w 8350339"/>
                <a:gd name="connsiteY18" fmla="*/ 174080 h 1263093"/>
                <a:gd name="connsiteX19" fmla="*/ 7862315 w 8350339"/>
                <a:gd name="connsiteY19" fmla="*/ 242608 h 1263093"/>
                <a:gd name="connsiteX20" fmla="*/ 8350339 w 8350339"/>
                <a:gd name="connsiteY20" fmla="*/ 231744 h 1263093"/>
                <a:gd name="connsiteX21" fmla="*/ 8345280 w 8350339"/>
                <a:gd name="connsiteY21" fmla="*/ 826271 h 1263093"/>
                <a:gd name="connsiteX22" fmla="*/ 7219398 w 8350339"/>
                <a:gd name="connsiteY22" fmla="*/ 706316 h 1263093"/>
                <a:gd name="connsiteX23" fmla="*/ 6013749 w 8350339"/>
                <a:gd name="connsiteY23" fmla="*/ 672831 h 1263093"/>
                <a:gd name="connsiteX24" fmla="*/ 3965088 w 8350339"/>
                <a:gd name="connsiteY24" fmla="*/ 863330 h 1263093"/>
                <a:gd name="connsiteX25" fmla="*/ 1762065 w 8350339"/>
                <a:gd name="connsiteY25" fmla="*/ 1245412 h 1263093"/>
                <a:gd name="connsiteX26" fmla="*/ 1016560 w 8350339"/>
                <a:gd name="connsiteY26" fmla="*/ 1253071 h 1263093"/>
                <a:gd name="connsiteX27" fmla="*/ 21249 w 8350339"/>
                <a:gd name="connsiteY27" fmla="*/ 1239226 h 1263093"/>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7029398 w 8350339"/>
                <a:gd name="connsiteY16" fmla="*/ 48677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41308 h 1265175"/>
                <a:gd name="connsiteX1" fmla="*/ 368960 w 8350339"/>
                <a:gd name="connsiteY1" fmla="*/ 1161178 h 1265175"/>
                <a:gd name="connsiteX2" fmla="*/ 1103073 w 8350339"/>
                <a:gd name="connsiteY2" fmla="*/ 951137 h 1265175"/>
                <a:gd name="connsiteX3" fmla="*/ 1601024 w 8350339"/>
                <a:gd name="connsiteY3" fmla="*/ 840373 h 1265175"/>
                <a:gd name="connsiteX4" fmla="*/ 2003920 w 8350339"/>
                <a:gd name="connsiteY4" fmla="*/ 760638 h 1265175"/>
                <a:gd name="connsiteX5" fmla="*/ 2685107 w 8350339"/>
                <a:gd name="connsiteY5" fmla="*/ 557568 h 1265175"/>
                <a:gd name="connsiteX6" fmla="*/ 3213007 w 8350339"/>
                <a:gd name="connsiteY6" fmla="*/ 491581 h 1265175"/>
                <a:gd name="connsiteX7" fmla="*/ 3772232 w 8350339"/>
                <a:gd name="connsiteY7" fmla="*/ 400258 h 1265175"/>
                <a:gd name="connsiteX8" fmla="*/ 4550647 w 8350339"/>
                <a:gd name="connsiteY8" fmla="*/ 285623 h 1265175"/>
                <a:gd name="connsiteX9" fmla="*/ 5028370 w 8350339"/>
                <a:gd name="connsiteY9" fmla="*/ 246247 h 1265175"/>
                <a:gd name="connsiteX10" fmla="*/ 5374071 w 8350339"/>
                <a:gd name="connsiteY10" fmla="*/ 230290 h 1265175"/>
                <a:gd name="connsiteX11" fmla="*/ 5746533 w 8350339"/>
                <a:gd name="connsiteY11" fmla="*/ 173155 h 1265175"/>
                <a:gd name="connsiteX12" fmla="*/ 6151090 w 8350339"/>
                <a:gd name="connsiteY12" fmla="*/ 60237 h 1265175"/>
                <a:gd name="connsiteX13" fmla="*/ 6415109 w 8350339"/>
                <a:gd name="connsiteY13" fmla="*/ 9974 h 1265175"/>
                <a:gd name="connsiteX14" fmla="*/ 6585757 w 8350339"/>
                <a:gd name="connsiteY14" fmla="*/ 3198 h 1265175"/>
                <a:gd name="connsiteX15" fmla="*/ 6740028 w 8350339"/>
                <a:gd name="connsiteY15" fmla="*/ 3081 h 1265175"/>
                <a:gd name="connsiteX16" fmla="*/ 6962723 w 8350339"/>
                <a:gd name="connsiteY16" fmla="*/ 72489 h 1265175"/>
                <a:gd name="connsiteX17" fmla="*/ 7257106 w 8350339"/>
                <a:gd name="connsiteY17" fmla="*/ 133361 h 1265175"/>
                <a:gd name="connsiteX18" fmla="*/ 7574510 w 8350339"/>
                <a:gd name="connsiteY18" fmla="*/ 176162 h 1265175"/>
                <a:gd name="connsiteX19" fmla="*/ 7862315 w 8350339"/>
                <a:gd name="connsiteY19" fmla="*/ 244690 h 1265175"/>
                <a:gd name="connsiteX20" fmla="*/ 8350339 w 8350339"/>
                <a:gd name="connsiteY20" fmla="*/ 233826 h 1265175"/>
                <a:gd name="connsiteX21" fmla="*/ 8345280 w 8350339"/>
                <a:gd name="connsiteY21" fmla="*/ 828353 h 1265175"/>
                <a:gd name="connsiteX22" fmla="*/ 7219398 w 8350339"/>
                <a:gd name="connsiteY22" fmla="*/ 708398 h 1265175"/>
                <a:gd name="connsiteX23" fmla="*/ 6013749 w 8350339"/>
                <a:gd name="connsiteY23" fmla="*/ 674913 h 1265175"/>
                <a:gd name="connsiteX24" fmla="*/ 3965088 w 8350339"/>
                <a:gd name="connsiteY24" fmla="*/ 865412 h 1265175"/>
                <a:gd name="connsiteX25" fmla="*/ 1762065 w 8350339"/>
                <a:gd name="connsiteY25" fmla="*/ 1247494 h 1265175"/>
                <a:gd name="connsiteX26" fmla="*/ 1016560 w 8350339"/>
                <a:gd name="connsiteY26" fmla="*/ 1255153 h 1265175"/>
                <a:gd name="connsiteX27" fmla="*/ 21249 w 8350339"/>
                <a:gd name="connsiteY27" fmla="*/ 1241308 h 1265175"/>
                <a:gd name="connsiteX0" fmla="*/ 21249 w 8350339"/>
                <a:gd name="connsiteY0" fmla="*/ 1239331 h 1263198"/>
                <a:gd name="connsiteX1" fmla="*/ 368960 w 8350339"/>
                <a:gd name="connsiteY1" fmla="*/ 1159201 h 1263198"/>
                <a:gd name="connsiteX2" fmla="*/ 1103073 w 8350339"/>
                <a:gd name="connsiteY2" fmla="*/ 949160 h 1263198"/>
                <a:gd name="connsiteX3" fmla="*/ 1601024 w 8350339"/>
                <a:gd name="connsiteY3" fmla="*/ 838396 h 1263198"/>
                <a:gd name="connsiteX4" fmla="*/ 2003920 w 8350339"/>
                <a:gd name="connsiteY4" fmla="*/ 758661 h 1263198"/>
                <a:gd name="connsiteX5" fmla="*/ 2685107 w 8350339"/>
                <a:gd name="connsiteY5" fmla="*/ 555591 h 1263198"/>
                <a:gd name="connsiteX6" fmla="*/ 3213007 w 8350339"/>
                <a:gd name="connsiteY6" fmla="*/ 489604 h 1263198"/>
                <a:gd name="connsiteX7" fmla="*/ 3772232 w 8350339"/>
                <a:gd name="connsiteY7" fmla="*/ 398281 h 1263198"/>
                <a:gd name="connsiteX8" fmla="*/ 4550647 w 8350339"/>
                <a:gd name="connsiteY8" fmla="*/ 283646 h 1263198"/>
                <a:gd name="connsiteX9" fmla="*/ 5028370 w 8350339"/>
                <a:gd name="connsiteY9" fmla="*/ 244270 h 1263198"/>
                <a:gd name="connsiteX10" fmla="*/ 5374071 w 8350339"/>
                <a:gd name="connsiteY10" fmla="*/ 228313 h 1263198"/>
                <a:gd name="connsiteX11" fmla="*/ 5746533 w 8350339"/>
                <a:gd name="connsiteY11" fmla="*/ 171178 h 1263198"/>
                <a:gd name="connsiteX12" fmla="*/ 6151090 w 8350339"/>
                <a:gd name="connsiteY12" fmla="*/ 58260 h 1263198"/>
                <a:gd name="connsiteX13" fmla="*/ 6386534 w 8350339"/>
                <a:gd name="connsiteY13" fmla="*/ 24666 h 1263198"/>
                <a:gd name="connsiteX14" fmla="*/ 6585757 w 8350339"/>
                <a:gd name="connsiteY14" fmla="*/ 1221 h 1263198"/>
                <a:gd name="connsiteX15" fmla="*/ 6740028 w 8350339"/>
                <a:gd name="connsiteY15" fmla="*/ 1104 h 1263198"/>
                <a:gd name="connsiteX16" fmla="*/ 6962723 w 8350339"/>
                <a:gd name="connsiteY16" fmla="*/ 70512 h 1263198"/>
                <a:gd name="connsiteX17" fmla="*/ 7257106 w 8350339"/>
                <a:gd name="connsiteY17" fmla="*/ 131384 h 1263198"/>
                <a:gd name="connsiteX18" fmla="*/ 7574510 w 8350339"/>
                <a:gd name="connsiteY18" fmla="*/ 174185 h 1263198"/>
                <a:gd name="connsiteX19" fmla="*/ 7862315 w 8350339"/>
                <a:gd name="connsiteY19" fmla="*/ 242713 h 1263198"/>
                <a:gd name="connsiteX20" fmla="*/ 8350339 w 8350339"/>
                <a:gd name="connsiteY20" fmla="*/ 231849 h 1263198"/>
                <a:gd name="connsiteX21" fmla="*/ 8345280 w 8350339"/>
                <a:gd name="connsiteY21" fmla="*/ 826376 h 1263198"/>
                <a:gd name="connsiteX22" fmla="*/ 7219398 w 8350339"/>
                <a:gd name="connsiteY22" fmla="*/ 706421 h 1263198"/>
                <a:gd name="connsiteX23" fmla="*/ 6013749 w 8350339"/>
                <a:gd name="connsiteY23" fmla="*/ 672936 h 1263198"/>
                <a:gd name="connsiteX24" fmla="*/ 3965088 w 8350339"/>
                <a:gd name="connsiteY24" fmla="*/ 863435 h 1263198"/>
                <a:gd name="connsiteX25" fmla="*/ 1762065 w 8350339"/>
                <a:gd name="connsiteY25" fmla="*/ 1245517 h 1263198"/>
                <a:gd name="connsiteX26" fmla="*/ 1016560 w 8350339"/>
                <a:gd name="connsiteY26" fmla="*/ 1253176 h 1263198"/>
                <a:gd name="connsiteX27" fmla="*/ 21249 w 8350339"/>
                <a:gd name="connsiteY27" fmla="*/ 1239331 h 1263198"/>
                <a:gd name="connsiteX0" fmla="*/ 21249 w 8350339"/>
                <a:gd name="connsiteY0" fmla="*/ 1238355 h 1262222"/>
                <a:gd name="connsiteX1" fmla="*/ 368960 w 8350339"/>
                <a:gd name="connsiteY1" fmla="*/ 1158225 h 1262222"/>
                <a:gd name="connsiteX2" fmla="*/ 1103073 w 8350339"/>
                <a:gd name="connsiteY2" fmla="*/ 948184 h 1262222"/>
                <a:gd name="connsiteX3" fmla="*/ 1601024 w 8350339"/>
                <a:gd name="connsiteY3" fmla="*/ 837420 h 1262222"/>
                <a:gd name="connsiteX4" fmla="*/ 2003920 w 8350339"/>
                <a:gd name="connsiteY4" fmla="*/ 757685 h 1262222"/>
                <a:gd name="connsiteX5" fmla="*/ 2685107 w 8350339"/>
                <a:gd name="connsiteY5" fmla="*/ 554615 h 1262222"/>
                <a:gd name="connsiteX6" fmla="*/ 3213007 w 8350339"/>
                <a:gd name="connsiteY6" fmla="*/ 488628 h 1262222"/>
                <a:gd name="connsiteX7" fmla="*/ 3772232 w 8350339"/>
                <a:gd name="connsiteY7" fmla="*/ 397305 h 1262222"/>
                <a:gd name="connsiteX8" fmla="*/ 4550647 w 8350339"/>
                <a:gd name="connsiteY8" fmla="*/ 282670 h 1262222"/>
                <a:gd name="connsiteX9" fmla="*/ 5028370 w 8350339"/>
                <a:gd name="connsiteY9" fmla="*/ 243294 h 1262222"/>
                <a:gd name="connsiteX10" fmla="*/ 5374071 w 8350339"/>
                <a:gd name="connsiteY10" fmla="*/ 227337 h 1262222"/>
                <a:gd name="connsiteX11" fmla="*/ 5746533 w 8350339"/>
                <a:gd name="connsiteY11" fmla="*/ 170202 h 1262222"/>
                <a:gd name="connsiteX12" fmla="*/ 6151090 w 8350339"/>
                <a:gd name="connsiteY12" fmla="*/ 57284 h 1262222"/>
                <a:gd name="connsiteX13" fmla="*/ 6386534 w 8350339"/>
                <a:gd name="connsiteY13" fmla="*/ 23690 h 1262222"/>
                <a:gd name="connsiteX14" fmla="*/ 6569088 w 8350339"/>
                <a:gd name="connsiteY14" fmla="*/ 14532 h 1262222"/>
                <a:gd name="connsiteX15" fmla="*/ 6740028 w 8350339"/>
                <a:gd name="connsiteY15" fmla="*/ 128 h 1262222"/>
                <a:gd name="connsiteX16" fmla="*/ 6962723 w 8350339"/>
                <a:gd name="connsiteY16" fmla="*/ 69536 h 1262222"/>
                <a:gd name="connsiteX17" fmla="*/ 7257106 w 8350339"/>
                <a:gd name="connsiteY17" fmla="*/ 130408 h 1262222"/>
                <a:gd name="connsiteX18" fmla="*/ 7574510 w 8350339"/>
                <a:gd name="connsiteY18" fmla="*/ 173209 h 1262222"/>
                <a:gd name="connsiteX19" fmla="*/ 7862315 w 8350339"/>
                <a:gd name="connsiteY19" fmla="*/ 241737 h 1262222"/>
                <a:gd name="connsiteX20" fmla="*/ 8350339 w 8350339"/>
                <a:gd name="connsiteY20" fmla="*/ 230873 h 1262222"/>
                <a:gd name="connsiteX21" fmla="*/ 8345280 w 8350339"/>
                <a:gd name="connsiteY21" fmla="*/ 825400 h 1262222"/>
                <a:gd name="connsiteX22" fmla="*/ 7219398 w 8350339"/>
                <a:gd name="connsiteY22" fmla="*/ 705445 h 1262222"/>
                <a:gd name="connsiteX23" fmla="*/ 6013749 w 8350339"/>
                <a:gd name="connsiteY23" fmla="*/ 671960 h 1262222"/>
                <a:gd name="connsiteX24" fmla="*/ 3965088 w 8350339"/>
                <a:gd name="connsiteY24" fmla="*/ 862459 h 1262222"/>
                <a:gd name="connsiteX25" fmla="*/ 1762065 w 8350339"/>
                <a:gd name="connsiteY25" fmla="*/ 1244541 h 1262222"/>
                <a:gd name="connsiteX26" fmla="*/ 1016560 w 8350339"/>
                <a:gd name="connsiteY26" fmla="*/ 1252200 h 1262222"/>
                <a:gd name="connsiteX27" fmla="*/ 21249 w 8350339"/>
                <a:gd name="connsiteY27" fmla="*/ 1238355 h 1262222"/>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1762065 w 8350339"/>
                <a:gd name="connsiteY25" fmla="*/ 1244660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862578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6013749 w 8350339"/>
                <a:gd name="connsiteY23" fmla="*/ 672079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05564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50339"/>
                <a:gd name="connsiteY0" fmla="*/ 1238474 h 1262341"/>
                <a:gd name="connsiteX1" fmla="*/ 368960 w 8350339"/>
                <a:gd name="connsiteY1" fmla="*/ 1158344 h 1262341"/>
                <a:gd name="connsiteX2" fmla="*/ 1103073 w 8350339"/>
                <a:gd name="connsiteY2" fmla="*/ 948303 h 1262341"/>
                <a:gd name="connsiteX3" fmla="*/ 1601024 w 8350339"/>
                <a:gd name="connsiteY3" fmla="*/ 837539 h 1262341"/>
                <a:gd name="connsiteX4" fmla="*/ 2003920 w 8350339"/>
                <a:gd name="connsiteY4" fmla="*/ 757804 h 1262341"/>
                <a:gd name="connsiteX5" fmla="*/ 2685107 w 8350339"/>
                <a:gd name="connsiteY5" fmla="*/ 554734 h 1262341"/>
                <a:gd name="connsiteX6" fmla="*/ 3213007 w 8350339"/>
                <a:gd name="connsiteY6" fmla="*/ 488747 h 1262341"/>
                <a:gd name="connsiteX7" fmla="*/ 3772232 w 8350339"/>
                <a:gd name="connsiteY7" fmla="*/ 397424 h 1262341"/>
                <a:gd name="connsiteX8" fmla="*/ 4550647 w 8350339"/>
                <a:gd name="connsiteY8" fmla="*/ 282789 h 1262341"/>
                <a:gd name="connsiteX9" fmla="*/ 5028370 w 8350339"/>
                <a:gd name="connsiteY9" fmla="*/ 243413 h 1262341"/>
                <a:gd name="connsiteX10" fmla="*/ 5374071 w 8350339"/>
                <a:gd name="connsiteY10" fmla="*/ 227456 h 1262341"/>
                <a:gd name="connsiteX11" fmla="*/ 5746533 w 8350339"/>
                <a:gd name="connsiteY11" fmla="*/ 170321 h 1262341"/>
                <a:gd name="connsiteX12" fmla="*/ 6151090 w 8350339"/>
                <a:gd name="connsiteY12" fmla="*/ 57403 h 1262341"/>
                <a:gd name="connsiteX13" fmla="*/ 6386534 w 8350339"/>
                <a:gd name="connsiteY13" fmla="*/ 23809 h 1262341"/>
                <a:gd name="connsiteX14" fmla="*/ 6569088 w 8350339"/>
                <a:gd name="connsiteY14" fmla="*/ 14651 h 1262341"/>
                <a:gd name="connsiteX15" fmla="*/ 6740028 w 8350339"/>
                <a:gd name="connsiteY15" fmla="*/ 247 h 1262341"/>
                <a:gd name="connsiteX16" fmla="*/ 6962723 w 8350339"/>
                <a:gd name="connsiteY16" fmla="*/ 69655 h 1262341"/>
                <a:gd name="connsiteX17" fmla="*/ 7257106 w 8350339"/>
                <a:gd name="connsiteY17" fmla="*/ 130527 h 1262341"/>
                <a:gd name="connsiteX18" fmla="*/ 7574510 w 8350339"/>
                <a:gd name="connsiteY18" fmla="*/ 173328 h 1262341"/>
                <a:gd name="connsiteX19" fmla="*/ 7862315 w 8350339"/>
                <a:gd name="connsiteY19" fmla="*/ 241856 h 1262341"/>
                <a:gd name="connsiteX20" fmla="*/ 8350339 w 8350339"/>
                <a:gd name="connsiteY20" fmla="*/ 230992 h 1262341"/>
                <a:gd name="connsiteX21" fmla="*/ 8345280 w 8350339"/>
                <a:gd name="connsiteY21" fmla="*/ 825519 h 1262341"/>
                <a:gd name="connsiteX22" fmla="*/ 7219398 w 8350339"/>
                <a:gd name="connsiteY22" fmla="*/ 799832 h 1262341"/>
                <a:gd name="connsiteX23" fmla="*/ 5976041 w 8350339"/>
                <a:gd name="connsiteY23" fmla="*/ 756920 h 1262341"/>
                <a:gd name="connsiteX24" fmla="*/ 3965088 w 8350339"/>
                <a:gd name="connsiteY24" fmla="*/ 947419 h 1262341"/>
                <a:gd name="connsiteX25" fmla="*/ 2026016 w 8350339"/>
                <a:gd name="connsiteY25" fmla="*/ 1254087 h 1262341"/>
                <a:gd name="connsiteX26" fmla="*/ 1016560 w 8350339"/>
                <a:gd name="connsiteY26" fmla="*/ 1252319 h 1262341"/>
                <a:gd name="connsiteX27" fmla="*/ 21249 w 8350339"/>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219398 w 8373628"/>
                <a:gd name="connsiteY22" fmla="*/ 799832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76041 w 8373628"/>
                <a:gd name="connsiteY23" fmla="*/ 756920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1249 w 8373628"/>
                <a:gd name="connsiteY0" fmla="*/ 1238474 h 1262341"/>
                <a:gd name="connsiteX1" fmla="*/ 368960 w 8373628"/>
                <a:gd name="connsiteY1" fmla="*/ 1158344 h 1262341"/>
                <a:gd name="connsiteX2" fmla="*/ 1103073 w 8373628"/>
                <a:gd name="connsiteY2" fmla="*/ 948303 h 1262341"/>
                <a:gd name="connsiteX3" fmla="*/ 1601024 w 8373628"/>
                <a:gd name="connsiteY3" fmla="*/ 837539 h 1262341"/>
                <a:gd name="connsiteX4" fmla="*/ 2003920 w 8373628"/>
                <a:gd name="connsiteY4" fmla="*/ 757804 h 1262341"/>
                <a:gd name="connsiteX5" fmla="*/ 2685107 w 8373628"/>
                <a:gd name="connsiteY5" fmla="*/ 554734 h 1262341"/>
                <a:gd name="connsiteX6" fmla="*/ 3213007 w 8373628"/>
                <a:gd name="connsiteY6" fmla="*/ 488747 h 1262341"/>
                <a:gd name="connsiteX7" fmla="*/ 3772232 w 8373628"/>
                <a:gd name="connsiteY7" fmla="*/ 397424 h 1262341"/>
                <a:gd name="connsiteX8" fmla="*/ 4550647 w 8373628"/>
                <a:gd name="connsiteY8" fmla="*/ 282789 h 1262341"/>
                <a:gd name="connsiteX9" fmla="*/ 5028370 w 8373628"/>
                <a:gd name="connsiteY9" fmla="*/ 243413 h 1262341"/>
                <a:gd name="connsiteX10" fmla="*/ 5374071 w 8373628"/>
                <a:gd name="connsiteY10" fmla="*/ 227456 h 1262341"/>
                <a:gd name="connsiteX11" fmla="*/ 5746533 w 8373628"/>
                <a:gd name="connsiteY11" fmla="*/ 170321 h 1262341"/>
                <a:gd name="connsiteX12" fmla="*/ 6151090 w 8373628"/>
                <a:gd name="connsiteY12" fmla="*/ 57403 h 1262341"/>
                <a:gd name="connsiteX13" fmla="*/ 6386534 w 8373628"/>
                <a:gd name="connsiteY13" fmla="*/ 23809 h 1262341"/>
                <a:gd name="connsiteX14" fmla="*/ 6569088 w 8373628"/>
                <a:gd name="connsiteY14" fmla="*/ 14651 h 1262341"/>
                <a:gd name="connsiteX15" fmla="*/ 6740028 w 8373628"/>
                <a:gd name="connsiteY15" fmla="*/ 247 h 1262341"/>
                <a:gd name="connsiteX16" fmla="*/ 6962723 w 8373628"/>
                <a:gd name="connsiteY16" fmla="*/ 69655 h 1262341"/>
                <a:gd name="connsiteX17" fmla="*/ 7257106 w 8373628"/>
                <a:gd name="connsiteY17" fmla="*/ 130527 h 1262341"/>
                <a:gd name="connsiteX18" fmla="*/ 7574510 w 8373628"/>
                <a:gd name="connsiteY18" fmla="*/ 173328 h 1262341"/>
                <a:gd name="connsiteX19" fmla="*/ 7862315 w 8373628"/>
                <a:gd name="connsiteY19" fmla="*/ 241856 h 1262341"/>
                <a:gd name="connsiteX20" fmla="*/ 8350339 w 8373628"/>
                <a:gd name="connsiteY20" fmla="*/ 230992 h 1262341"/>
                <a:gd name="connsiteX21" fmla="*/ 8373560 w 8373628"/>
                <a:gd name="connsiteY21" fmla="*/ 891506 h 1262341"/>
                <a:gd name="connsiteX22" fmla="*/ 7143984 w 8373628"/>
                <a:gd name="connsiteY22" fmla="*/ 818686 h 1262341"/>
                <a:gd name="connsiteX23" fmla="*/ 5928907 w 8373628"/>
                <a:gd name="connsiteY23" fmla="*/ 794627 h 1262341"/>
                <a:gd name="connsiteX24" fmla="*/ 3965088 w 8373628"/>
                <a:gd name="connsiteY24" fmla="*/ 947419 h 1262341"/>
                <a:gd name="connsiteX25" fmla="*/ 2026016 w 8373628"/>
                <a:gd name="connsiteY25" fmla="*/ 1254087 h 1262341"/>
                <a:gd name="connsiteX26" fmla="*/ 1016560 w 8373628"/>
                <a:gd name="connsiteY26" fmla="*/ 1252319 h 1262341"/>
                <a:gd name="connsiteX27" fmla="*/ 21249 w 8373628"/>
                <a:gd name="connsiteY27" fmla="*/ 1238474 h 1262341"/>
                <a:gd name="connsiteX0" fmla="*/ 25172 w 8311563"/>
                <a:gd name="connsiteY0" fmla="*/ 1257328 h 1270800"/>
                <a:gd name="connsiteX1" fmla="*/ 306895 w 8311563"/>
                <a:gd name="connsiteY1" fmla="*/ 1158344 h 1270800"/>
                <a:gd name="connsiteX2" fmla="*/ 1041008 w 8311563"/>
                <a:gd name="connsiteY2" fmla="*/ 948303 h 1270800"/>
                <a:gd name="connsiteX3" fmla="*/ 1538959 w 8311563"/>
                <a:gd name="connsiteY3" fmla="*/ 837539 h 1270800"/>
                <a:gd name="connsiteX4" fmla="*/ 1941855 w 8311563"/>
                <a:gd name="connsiteY4" fmla="*/ 757804 h 1270800"/>
                <a:gd name="connsiteX5" fmla="*/ 2623042 w 8311563"/>
                <a:gd name="connsiteY5" fmla="*/ 554734 h 1270800"/>
                <a:gd name="connsiteX6" fmla="*/ 3150942 w 8311563"/>
                <a:gd name="connsiteY6" fmla="*/ 488747 h 1270800"/>
                <a:gd name="connsiteX7" fmla="*/ 3710167 w 8311563"/>
                <a:gd name="connsiteY7" fmla="*/ 397424 h 1270800"/>
                <a:gd name="connsiteX8" fmla="*/ 4488582 w 8311563"/>
                <a:gd name="connsiteY8" fmla="*/ 282789 h 1270800"/>
                <a:gd name="connsiteX9" fmla="*/ 4966305 w 8311563"/>
                <a:gd name="connsiteY9" fmla="*/ 243413 h 1270800"/>
                <a:gd name="connsiteX10" fmla="*/ 5312006 w 8311563"/>
                <a:gd name="connsiteY10" fmla="*/ 227456 h 1270800"/>
                <a:gd name="connsiteX11" fmla="*/ 5684468 w 8311563"/>
                <a:gd name="connsiteY11" fmla="*/ 170321 h 1270800"/>
                <a:gd name="connsiteX12" fmla="*/ 6089025 w 8311563"/>
                <a:gd name="connsiteY12" fmla="*/ 57403 h 1270800"/>
                <a:gd name="connsiteX13" fmla="*/ 6324469 w 8311563"/>
                <a:gd name="connsiteY13" fmla="*/ 23809 h 1270800"/>
                <a:gd name="connsiteX14" fmla="*/ 6507023 w 8311563"/>
                <a:gd name="connsiteY14" fmla="*/ 14651 h 1270800"/>
                <a:gd name="connsiteX15" fmla="*/ 6677963 w 8311563"/>
                <a:gd name="connsiteY15" fmla="*/ 247 h 1270800"/>
                <a:gd name="connsiteX16" fmla="*/ 6900658 w 8311563"/>
                <a:gd name="connsiteY16" fmla="*/ 69655 h 1270800"/>
                <a:gd name="connsiteX17" fmla="*/ 7195041 w 8311563"/>
                <a:gd name="connsiteY17" fmla="*/ 130527 h 1270800"/>
                <a:gd name="connsiteX18" fmla="*/ 7512445 w 8311563"/>
                <a:gd name="connsiteY18" fmla="*/ 173328 h 1270800"/>
                <a:gd name="connsiteX19" fmla="*/ 7800250 w 8311563"/>
                <a:gd name="connsiteY19" fmla="*/ 241856 h 1270800"/>
                <a:gd name="connsiteX20" fmla="*/ 8288274 w 8311563"/>
                <a:gd name="connsiteY20" fmla="*/ 230992 h 1270800"/>
                <a:gd name="connsiteX21" fmla="*/ 8311495 w 8311563"/>
                <a:gd name="connsiteY21" fmla="*/ 891506 h 1270800"/>
                <a:gd name="connsiteX22" fmla="*/ 7081919 w 8311563"/>
                <a:gd name="connsiteY22" fmla="*/ 818686 h 1270800"/>
                <a:gd name="connsiteX23" fmla="*/ 5866842 w 8311563"/>
                <a:gd name="connsiteY23" fmla="*/ 794627 h 1270800"/>
                <a:gd name="connsiteX24" fmla="*/ 3903023 w 8311563"/>
                <a:gd name="connsiteY24" fmla="*/ 947419 h 1270800"/>
                <a:gd name="connsiteX25" fmla="*/ 1963951 w 8311563"/>
                <a:gd name="connsiteY25" fmla="*/ 1254087 h 1270800"/>
                <a:gd name="connsiteX26" fmla="*/ 954495 w 8311563"/>
                <a:gd name="connsiteY26" fmla="*/ 1252319 h 1270800"/>
                <a:gd name="connsiteX27" fmla="*/ 25172 w 8311563"/>
                <a:gd name="connsiteY27" fmla="*/ 1257328 h 1270800"/>
                <a:gd name="connsiteX0" fmla="*/ 15718 w 8302109"/>
                <a:gd name="connsiteY0" fmla="*/ 1257328 h 1270800"/>
                <a:gd name="connsiteX1" fmla="*/ 476550 w 8302109"/>
                <a:gd name="connsiteY1" fmla="*/ 1177197 h 1270800"/>
                <a:gd name="connsiteX2" fmla="*/ 1031554 w 8302109"/>
                <a:gd name="connsiteY2" fmla="*/ 948303 h 1270800"/>
                <a:gd name="connsiteX3" fmla="*/ 1529505 w 8302109"/>
                <a:gd name="connsiteY3" fmla="*/ 837539 h 1270800"/>
                <a:gd name="connsiteX4" fmla="*/ 1932401 w 8302109"/>
                <a:gd name="connsiteY4" fmla="*/ 757804 h 1270800"/>
                <a:gd name="connsiteX5" fmla="*/ 2613588 w 8302109"/>
                <a:gd name="connsiteY5" fmla="*/ 554734 h 1270800"/>
                <a:gd name="connsiteX6" fmla="*/ 3141488 w 8302109"/>
                <a:gd name="connsiteY6" fmla="*/ 488747 h 1270800"/>
                <a:gd name="connsiteX7" fmla="*/ 3700713 w 8302109"/>
                <a:gd name="connsiteY7" fmla="*/ 397424 h 1270800"/>
                <a:gd name="connsiteX8" fmla="*/ 4479128 w 8302109"/>
                <a:gd name="connsiteY8" fmla="*/ 282789 h 1270800"/>
                <a:gd name="connsiteX9" fmla="*/ 4956851 w 8302109"/>
                <a:gd name="connsiteY9" fmla="*/ 243413 h 1270800"/>
                <a:gd name="connsiteX10" fmla="*/ 5302552 w 8302109"/>
                <a:gd name="connsiteY10" fmla="*/ 227456 h 1270800"/>
                <a:gd name="connsiteX11" fmla="*/ 5675014 w 8302109"/>
                <a:gd name="connsiteY11" fmla="*/ 170321 h 1270800"/>
                <a:gd name="connsiteX12" fmla="*/ 6079571 w 8302109"/>
                <a:gd name="connsiteY12" fmla="*/ 57403 h 1270800"/>
                <a:gd name="connsiteX13" fmla="*/ 6315015 w 8302109"/>
                <a:gd name="connsiteY13" fmla="*/ 23809 h 1270800"/>
                <a:gd name="connsiteX14" fmla="*/ 6497569 w 8302109"/>
                <a:gd name="connsiteY14" fmla="*/ 14651 h 1270800"/>
                <a:gd name="connsiteX15" fmla="*/ 6668509 w 8302109"/>
                <a:gd name="connsiteY15" fmla="*/ 247 h 1270800"/>
                <a:gd name="connsiteX16" fmla="*/ 6891204 w 8302109"/>
                <a:gd name="connsiteY16" fmla="*/ 69655 h 1270800"/>
                <a:gd name="connsiteX17" fmla="*/ 7185587 w 8302109"/>
                <a:gd name="connsiteY17" fmla="*/ 130527 h 1270800"/>
                <a:gd name="connsiteX18" fmla="*/ 7502991 w 8302109"/>
                <a:gd name="connsiteY18" fmla="*/ 173328 h 1270800"/>
                <a:gd name="connsiteX19" fmla="*/ 7790796 w 8302109"/>
                <a:gd name="connsiteY19" fmla="*/ 241856 h 1270800"/>
                <a:gd name="connsiteX20" fmla="*/ 8278820 w 8302109"/>
                <a:gd name="connsiteY20" fmla="*/ 230992 h 1270800"/>
                <a:gd name="connsiteX21" fmla="*/ 8302041 w 8302109"/>
                <a:gd name="connsiteY21" fmla="*/ 891506 h 1270800"/>
                <a:gd name="connsiteX22" fmla="*/ 7072465 w 8302109"/>
                <a:gd name="connsiteY22" fmla="*/ 818686 h 1270800"/>
                <a:gd name="connsiteX23" fmla="*/ 5857388 w 8302109"/>
                <a:gd name="connsiteY23" fmla="*/ 794627 h 1270800"/>
                <a:gd name="connsiteX24" fmla="*/ 3893569 w 8302109"/>
                <a:gd name="connsiteY24" fmla="*/ 947419 h 1270800"/>
                <a:gd name="connsiteX25" fmla="*/ 1954497 w 8302109"/>
                <a:gd name="connsiteY25" fmla="*/ 1254087 h 1270800"/>
                <a:gd name="connsiteX26" fmla="*/ 945041 w 8302109"/>
                <a:gd name="connsiteY26" fmla="*/ 1252319 h 1270800"/>
                <a:gd name="connsiteX27" fmla="*/ 15718 w 8302109"/>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30131 w 8302735"/>
                <a:gd name="connsiteY3" fmla="*/ 837539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1933027 w 8302735"/>
                <a:gd name="connsiteY4" fmla="*/ 75780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14214 w 8302735"/>
                <a:gd name="connsiteY5" fmla="*/ 554734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42114 w 8302735"/>
                <a:gd name="connsiteY6" fmla="*/ 488747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01339 w 8302735"/>
                <a:gd name="connsiteY7" fmla="*/ 397424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61348 w 8302735"/>
                <a:gd name="connsiteY5" fmla="*/ 630148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479754 w 8302735"/>
                <a:gd name="connsiteY8" fmla="*/ 282789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957477 w 8302735"/>
                <a:gd name="connsiteY9" fmla="*/ 243413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03178 w 8302735"/>
                <a:gd name="connsiteY10" fmla="*/ 227456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675640 w 8302735"/>
                <a:gd name="connsiteY11" fmla="*/ 170321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80197 w 8302735"/>
                <a:gd name="connsiteY12" fmla="*/ 57403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23809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328 h 1270800"/>
                <a:gd name="connsiteX1" fmla="*/ 477176 w 8302735"/>
                <a:gd name="connsiteY1" fmla="*/ 1177197 h 1270800"/>
                <a:gd name="connsiteX2" fmla="*/ 1145301 w 8302735"/>
                <a:gd name="connsiteY2" fmla="*/ 986010 h 1270800"/>
                <a:gd name="connsiteX3" fmla="*/ 1586692 w 8302735"/>
                <a:gd name="connsiteY3" fmla="*/ 894100 h 1270800"/>
                <a:gd name="connsiteX4" fmla="*/ 2027295 w 8302735"/>
                <a:gd name="connsiteY4" fmla="*/ 786084 h 1270800"/>
                <a:gd name="connsiteX5" fmla="*/ 2623641 w 8302735"/>
                <a:gd name="connsiteY5" fmla="*/ 649001 h 1270800"/>
                <a:gd name="connsiteX6" fmla="*/ 3179821 w 8302735"/>
                <a:gd name="connsiteY6" fmla="*/ 564161 h 1270800"/>
                <a:gd name="connsiteX7" fmla="*/ 3748473 w 8302735"/>
                <a:gd name="connsiteY7" fmla="*/ 444558 h 1270800"/>
                <a:gd name="connsiteX8" fmla="*/ 4394913 w 8302735"/>
                <a:gd name="connsiteY8" fmla="*/ 358203 h 1270800"/>
                <a:gd name="connsiteX9" fmla="*/ 4844355 w 8302735"/>
                <a:gd name="connsiteY9" fmla="*/ 299974 h 1270800"/>
                <a:gd name="connsiteX10" fmla="*/ 5369166 w 8302735"/>
                <a:gd name="connsiteY10" fmla="*/ 284017 h 1270800"/>
                <a:gd name="connsiteX11" fmla="*/ 5760482 w 8302735"/>
                <a:gd name="connsiteY11" fmla="*/ 208029 h 1270800"/>
                <a:gd name="connsiteX12" fmla="*/ 6051916 w 8302735"/>
                <a:gd name="connsiteY12" fmla="*/ 123391 h 1270800"/>
                <a:gd name="connsiteX13" fmla="*/ 6315641 w 8302735"/>
                <a:gd name="connsiteY13" fmla="*/ 89797 h 1270800"/>
                <a:gd name="connsiteX14" fmla="*/ 6498195 w 8302735"/>
                <a:gd name="connsiteY14" fmla="*/ 14651 h 1270800"/>
                <a:gd name="connsiteX15" fmla="*/ 6669135 w 8302735"/>
                <a:gd name="connsiteY15" fmla="*/ 247 h 1270800"/>
                <a:gd name="connsiteX16" fmla="*/ 6891830 w 8302735"/>
                <a:gd name="connsiteY16" fmla="*/ 69655 h 1270800"/>
                <a:gd name="connsiteX17" fmla="*/ 7186213 w 8302735"/>
                <a:gd name="connsiteY17" fmla="*/ 130527 h 1270800"/>
                <a:gd name="connsiteX18" fmla="*/ 7503617 w 8302735"/>
                <a:gd name="connsiteY18" fmla="*/ 173328 h 1270800"/>
                <a:gd name="connsiteX19" fmla="*/ 7791422 w 8302735"/>
                <a:gd name="connsiteY19" fmla="*/ 241856 h 1270800"/>
                <a:gd name="connsiteX20" fmla="*/ 8279446 w 8302735"/>
                <a:gd name="connsiteY20" fmla="*/ 230992 h 1270800"/>
                <a:gd name="connsiteX21" fmla="*/ 8302667 w 8302735"/>
                <a:gd name="connsiteY21" fmla="*/ 891506 h 1270800"/>
                <a:gd name="connsiteX22" fmla="*/ 7073091 w 8302735"/>
                <a:gd name="connsiteY22" fmla="*/ 818686 h 1270800"/>
                <a:gd name="connsiteX23" fmla="*/ 5858014 w 8302735"/>
                <a:gd name="connsiteY23" fmla="*/ 794627 h 1270800"/>
                <a:gd name="connsiteX24" fmla="*/ 3894195 w 8302735"/>
                <a:gd name="connsiteY24" fmla="*/ 947419 h 1270800"/>
                <a:gd name="connsiteX25" fmla="*/ 1955123 w 8302735"/>
                <a:gd name="connsiteY25" fmla="*/ 1254087 h 1270800"/>
                <a:gd name="connsiteX26" fmla="*/ 945667 w 8302735"/>
                <a:gd name="connsiteY26" fmla="*/ 1252319 h 1270800"/>
                <a:gd name="connsiteX27" fmla="*/ 16344 w 8302735"/>
                <a:gd name="connsiteY27" fmla="*/ 1257328 h 1270800"/>
                <a:gd name="connsiteX0" fmla="*/ 16344 w 8302735"/>
                <a:gd name="connsiteY0" fmla="*/ 1257126 h 1270598"/>
                <a:gd name="connsiteX1" fmla="*/ 477176 w 8302735"/>
                <a:gd name="connsiteY1" fmla="*/ 1176995 h 1270598"/>
                <a:gd name="connsiteX2" fmla="*/ 1145301 w 8302735"/>
                <a:gd name="connsiteY2" fmla="*/ 985808 h 1270598"/>
                <a:gd name="connsiteX3" fmla="*/ 1586692 w 8302735"/>
                <a:gd name="connsiteY3" fmla="*/ 893898 h 1270598"/>
                <a:gd name="connsiteX4" fmla="*/ 2027295 w 8302735"/>
                <a:gd name="connsiteY4" fmla="*/ 785882 h 1270598"/>
                <a:gd name="connsiteX5" fmla="*/ 2623641 w 8302735"/>
                <a:gd name="connsiteY5" fmla="*/ 648799 h 1270598"/>
                <a:gd name="connsiteX6" fmla="*/ 3179821 w 8302735"/>
                <a:gd name="connsiteY6" fmla="*/ 563959 h 1270598"/>
                <a:gd name="connsiteX7" fmla="*/ 3748473 w 8302735"/>
                <a:gd name="connsiteY7" fmla="*/ 444356 h 1270598"/>
                <a:gd name="connsiteX8" fmla="*/ 4394913 w 8302735"/>
                <a:gd name="connsiteY8" fmla="*/ 358001 h 1270598"/>
                <a:gd name="connsiteX9" fmla="*/ 4844355 w 8302735"/>
                <a:gd name="connsiteY9" fmla="*/ 299772 h 1270598"/>
                <a:gd name="connsiteX10" fmla="*/ 5369166 w 8302735"/>
                <a:gd name="connsiteY10" fmla="*/ 283815 h 1270598"/>
                <a:gd name="connsiteX11" fmla="*/ 5760482 w 8302735"/>
                <a:gd name="connsiteY11" fmla="*/ 207827 h 1270598"/>
                <a:gd name="connsiteX12" fmla="*/ 6051916 w 8302735"/>
                <a:gd name="connsiteY12" fmla="*/ 123189 h 1270598"/>
                <a:gd name="connsiteX13" fmla="*/ 6315641 w 8302735"/>
                <a:gd name="connsiteY13" fmla="*/ 89595 h 1270598"/>
                <a:gd name="connsiteX14" fmla="*/ 6545329 w 8302735"/>
                <a:gd name="connsiteY14" fmla="*/ 71010 h 1270598"/>
                <a:gd name="connsiteX15" fmla="*/ 6669135 w 8302735"/>
                <a:gd name="connsiteY15" fmla="*/ 45 h 1270598"/>
                <a:gd name="connsiteX16" fmla="*/ 6891830 w 8302735"/>
                <a:gd name="connsiteY16" fmla="*/ 69453 h 1270598"/>
                <a:gd name="connsiteX17" fmla="*/ 7186213 w 8302735"/>
                <a:gd name="connsiteY17" fmla="*/ 130325 h 1270598"/>
                <a:gd name="connsiteX18" fmla="*/ 7503617 w 8302735"/>
                <a:gd name="connsiteY18" fmla="*/ 173126 h 1270598"/>
                <a:gd name="connsiteX19" fmla="*/ 7791422 w 8302735"/>
                <a:gd name="connsiteY19" fmla="*/ 241654 h 1270598"/>
                <a:gd name="connsiteX20" fmla="*/ 8279446 w 8302735"/>
                <a:gd name="connsiteY20" fmla="*/ 230790 h 1270598"/>
                <a:gd name="connsiteX21" fmla="*/ 8302667 w 8302735"/>
                <a:gd name="connsiteY21" fmla="*/ 891304 h 1270598"/>
                <a:gd name="connsiteX22" fmla="*/ 7073091 w 8302735"/>
                <a:gd name="connsiteY22" fmla="*/ 818484 h 1270598"/>
                <a:gd name="connsiteX23" fmla="*/ 5858014 w 8302735"/>
                <a:gd name="connsiteY23" fmla="*/ 794425 h 1270598"/>
                <a:gd name="connsiteX24" fmla="*/ 3894195 w 8302735"/>
                <a:gd name="connsiteY24" fmla="*/ 947217 h 1270598"/>
                <a:gd name="connsiteX25" fmla="*/ 1955123 w 8302735"/>
                <a:gd name="connsiteY25" fmla="*/ 1253885 h 1270598"/>
                <a:gd name="connsiteX26" fmla="*/ 945667 w 8302735"/>
                <a:gd name="connsiteY26" fmla="*/ 1252117 h 1270598"/>
                <a:gd name="connsiteX27" fmla="*/ 16344 w 8302735"/>
                <a:gd name="connsiteY27" fmla="*/ 1257126 h 1270598"/>
                <a:gd name="connsiteX0" fmla="*/ 16344 w 8302735"/>
                <a:gd name="connsiteY0" fmla="*/ 1188407 h 1201879"/>
                <a:gd name="connsiteX1" fmla="*/ 477176 w 8302735"/>
                <a:gd name="connsiteY1" fmla="*/ 1108276 h 1201879"/>
                <a:gd name="connsiteX2" fmla="*/ 1145301 w 8302735"/>
                <a:gd name="connsiteY2" fmla="*/ 917089 h 1201879"/>
                <a:gd name="connsiteX3" fmla="*/ 1586692 w 8302735"/>
                <a:gd name="connsiteY3" fmla="*/ 825179 h 1201879"/>
                <a:gd name="connsiteX4" fmla="*/ 2027295 w 8302735"/>
                <a:gd name="connsiteY4" fmla="*/ 717163 h 1201879"/>
                <a:gd name="connsiteX5" fmla="*/ 2623641 w 8302735"/>
                <a:gd name="connsiteY5" fmla="*/ 580080 h 1201879"/>
                <a:gd name="connsiteX6" fmla="*/ 3179821 w 8302735"/>
                <a:gd name="connsiteY6" fmla="*/ 495240 h 1201879"/>
                <a:gd name="connsiteX7" fmla="*/ 3748473 w 8302735"/>
                <a:gd name="connsiteY7" fmla="*/ 375637 h 1201879"/>
                <a:gd name="connsiteX8" fmla="*/ 4394913 w 8302735"/>
                <a:gd name="connsiteY8" fmla="*/ 289282 h 1201879"/>
                <a:gd name="connsiteX9" fmla="*/ 4844355 w 8302735"/>
                <a:gd name="connsiteY9" fmla="*/ 231053 h 1201879"/>
                <a:gd name="connsiteX10" fmla="*/ 5369166 w 8302735"/>
                <a:gd name="connsiteY10" fmla="*/ 215096 h 1201879"/>
                <a:gd name="connsiteX11" fmla="*/ 5760482 w 8302735"/>
                <a:gd name="connsiteY11" fmla="*/ 139108 h 1201879"/>
                <a:gd name="connsiteX12" fmla="*/ 6051916 w 8302735"/>
                <a:gd name="connsiteY12" fmla="*/ 54470 h 1201879"/>
                <a:gd name="connsiteX13" fmla="*/ 6315641 w 8302735"/>
                <a:gd name="connsiteY13" fmla="*/ 20876 h 1201879"/>
                <a:gd name="connsiteX14" fmla="*/ 6545329 w 8302735"/>
                <a:gd name="connsiteY14" fmla="*/ 2291 h 1201879"/>
                <a:gd name="connsiteX15" fmla="*/ 6725696 w 8302735"/>
                <a:gd name="connsiteY15" fmla="*/ 25594 h 1201879"/>
                <a:gd name="connsiteX16" fmla="*/ 6891830 w 8302735"/>
                <a:gd name="connsiteY16" fmla="*/ 734 h 1201879"/>
                <a:gd name="connsiteX17" fmla="*/ 7186213 w 8302735"/>
                <a:gd name="connsiteY17" fmla="*/ 61606 h 1201879"/>
                <a:gd name="connsiteX18" fmla="*/ 7503617 w 8302735"/>
                <a:gd name="connsiteY18" fmla="*/ 104407 h 1201879"/>
                <a:gd name="connsiteX19" fmla="*/ 7791422 w 8302735"/>
                <a:gd name="connsiteY19" fmla="*/ 172935 h 1201879"/>
                <a:gd name="connsiteX20" fmla="*/ 8279446 w 8302735"/>
                <a:gd name="connsiteY20" fmla="*/ 162071 h 1201879"/>
                <a:gd name="connsiteX21" fmla="*/ 8302667 w 8302735"/>
                <a:gd name="connsiteY21" fmla="*/ 822585 h 1201879"/>
                <a:gd name="connsiteX22" fmla="*/ 7073091 w 8302735"/>
                <a:gd name="connsiteY22" fmla="*/ 749765 h 1201879"/>
                <a:gd name="connsiteX23" fmla="*/ 5858014 w 8302735"/>
                <a:gd name="connsiteY23" fmla="*/ 725706 h 1201879"/>
                <a:gd name="connsiteX24" fmla="*/ 3894195 w 8302735"/>
                <a:gd name="connsiteY24" fmla="*/ 878498 h 1201879"/>
                <a:gd name="connsiteX25" fmla="*/ 1955123 w 8302735"/>
                <a:gd name="connsiteY25" fmla="*/ 1185166 h 1201879"/>
                <a:gd name="connsiteX26" fmla="*/ 945667 w 8302735"/>
                <a:gd name="connsiteY26" fmla="*/ 1183398 h 1201879"/>
                <a:gd name="connsiteX27" fmla="*/ 16344 w 8302735"/>
                <a:gd name="connsiteY27" fmla="*/ 1188407 h 1201879"/>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186213 w 8302735"/>
                <a:gd name="connsiteY16" fmla="*/ 60767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03617 w 8302735"/>
                <a:gd name="connsiteY17" fmla="*/ 103568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791422 w 8302735"/>
                <a:gd name="connsiteY18" fmla="*/ 172096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161232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302735"/>
                <a:gd name="connsiteY0" fmla="*/ 1187568 h 1201040"/>
                <a:gd name="connsiteX1" fmla="*/ 477176 w 8302735"/>
                <a:gd name="connsiteY1" fmla="*/ 1107437 h 1201040"/>
                <a:gd name="connsiteX2" fmla="*/ 1145301 w 8302735"/>
                <a:gd name="connsiteY2" fmla="*/ 916250 h 1201040"/>
                <a:gd name="connsiteX3" fmla="*/ 1586692 w 8302735"/>
                <a:gd name="connsiteY3" fmla="*/ 824340 h 1201040"/>
                <a:gd name="connsiteX4" fmla="*/ 2027295 w 8302735"/>
                <a:gd name="connsiteY4" fmla="*/ 716324 h 1201040"/>
                <a:gd name="connsiteX5" fmla="*/ 2623641 w 8302735"/>
                <a:gd name="connsiteY5" fmla="*/ 579241 h 1201040"/>
                <a:gd name="connsiteX6" fmla="*/ 3179821 w 8302735"/>
                <a:gd name="connsiteY6" fmla="*/ 494401 h 1201040"/>
                <a:gd name="connsiteX7" fmla="*/ 3748473 w 8302735"/>
                <a:gd name="connsiteY7" fmla="*/ 374798 h 1201040"/>
                <a:gd name="connsiteX8" fmla="*/ 4394913 w 8302735"/>
                <a:gd name="connsiteY8" fmla="*/ 288443 h 1201040"/>
                <a:gd name="connsiteX9" fmla="*/ 4844355 w 8302735"/>
                <a:gd name="connsiteY9" fmla="*/ 230214 h 1201040"/>
                <a:gd name="connsiteX10" fmla="*/ 5369166 w 8302735"/>
                <a:gd name="connsiteY10" fmla="*/ 214257 h 1201040"/>
                <a:gd name="connsiteX11" fmla="*/ 5760482 w 8302735"/>
                <a:gd name="connsiteY11" fmla="*/ 138269 h 1201040"/>
                <a:gd name="connsiteX12" fmla="*/ 6051916 w 8302735"/>
                <a:gd name="connsiteY12" fmla="*/ 53631 h 1201040"/>
                <a:gd name="connsiteX13" fmla="*/ 6315641 w 8302735"/>
                <a:gd name="connsiteY13" fmla="*/ 20037 h 1201040"/>
                <a:gd name="connsiteX14" fmla="*/ 6545329 w 8302735"/>
                <a:gd name="connsiteY14" fmla="*/ 1452 h 1201040"/>
                <a:gd name="connsiteX15" fmla="*/ 6725696 w 8302735"/>
                <a:gd name="connsiteY15" fmla="*/ 24755 h 1201040"/>
                <a:gd name="connsiteX16" fmla="*/ 7233347 w 8302735"/>
                <a:gd name="connsiteY16" fmla="*/ 107901 h 1201040"/>
                <a:gd name="connsiteX17" fmla="*/ 7550751 w 8302735"/>
                <a:gd name="connsiteY17" fmla="*/ 188409 h 1201040"/>
                <a:gd name="connsiteX18" fmla="*/ 7876263 w 8302735"/>
                <a:gd name="connsiteY18" fmla="*/ 247510 h 1201040"/>
                <a:gd name="connsiteX19" fmla="*/ 8279446 w 8302735"/>
                <a:gd name="connsiteY19" fmla="*/ 236647 h 1201040"/>
                <a:gd name="connsiteX20" fmla="*/ 8302667 w 8302735"/>
                <a:gd name="connsiteY20" fmla="*/ 821746 h 1201040"/>
                <a:gd name="connsiteX21" fmla="*/ 7073091 w 8302735"/>
                <a:gd name="connsiteY21" fmla="*/ 748926 h 1201040"/>
                <a:gd name="connsiteX22" fmla="*/ 5858014 w 8302735"/>
                <a:gd name="connsiteY22" fmla="*/ 724867 h 1201040"/>
                <a:gd name="connsiteX23" fmla="*/ 3894195 w 8302735"/>
                <a:gd name="connsiteY23" fmla="*/ 877659 h 1201040"/>
                <a:gd name="connsiteX24" fmla="*/ 1955123 w 8302735"/>
                <a:gd name="connsiteY24" fmla="*/ 1184327 h 1201040"/>
                <a:gd name="connsiteX25" fmla="*/ 945667 w 8302735"/>
                <a:gd name="connsiteY25" fmla="*/ 1182559 h 1201040"/>
                <a:gd name="connsiteX26" fmla="*/ 16344 w 8302735"/>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394913 w 8284034"/>
                <a:gd name="connsiteY8" fmla="*/ 288443 h 1201040"/>
                <a:gd name="connsiteX9" fmla="*/ 4844355 w 8284034"/>
                <a:gd name="connsiteY9" fmla="*/ 230214 h 1201040"/>
                <a:gd name="connsiteX10" fmla="*/ 5369166 w 8284034"/>
                <a:gd name="connsiteY10" fmla="*/ 214257 h 1201040"/>
                <a:gd name="connsiteX11" fmla="*/ 5760482 w 8284034"/>
                <a:gd name="connsiteY11" fmla="*/ 138269 h 1201040"/>
                <a:gd name="connsiteX12" fmla="*/ 6051916 w 8284034"/>
                <a:gd name="connsiteY12" fmla="*/ 53631 h 1201040"/>
                <a:gd name="connsiteX13" fmla="*/ 6315641 w 8284034"/>
                <a:gd name="connsiteY13" fmla="*/ 20037 h 1201040"/>
                <a:gd name="connsiteX14" fmla="*/ 6545329 w 8284034"/>
                <a:gd name="connsiteY14" fmla="*/ 1452 h 1201040"/>
                <a:gd name="connsiteX15" fmla="*/ 6725696 w 8284034"/>
                <a:gd name="connsiteY15" fmla="*/ 24755 h 1201040"/>
                <a:gd name="connsiteX16" fmla="*/ 7233347 w 8284034"/>
                <a:gd name="connsiteY16" fmla="*/ 107901 h 1201040"/>
                <a:gd name="connsiteX17" fmla="*/ 7550751 w 8284034"/>
                <a:gd name="connsiteY17" fmla="*/ 188409 h 1201040"/>
                <a:gd name="connsiteX18" fmla="*/ 7876263 w 8284034"/>
                <a:gd name="connsiteY18" fmla="*/ 247510 h 1201040"/>
                <a:gd name="connsiteX19" fmla="*/ 8279446 w 8284034"/>
                <a:gd name="connsiteY19" fmla="*/ 236647 h 1201040"/>
                <a:gd name="connsiteX20" fmla="*/ 8283813 w 8284034"/>
                <a:gd name="connsiteY20" fmla="*/ 821746 h 1201040"/>
                <a:gd name="connsiteX21" fmla="*/ 7073091 w 8284034"/>
                <a:gd name="connsiteY21" fmla="*/ 748926 h 1201040"/>
                <a:gd name="connsiteX22" fmla="*/ 5858014 w 8284034"/>
                <a:gd name="connsiteY22" fmla="*/ 724867 h 1201040"/>
                <a:gd name="connsiteX23" fmla="*/ 3894195 w 8284034"/>
                <a:gd name="connsiteY23" fmla="*/ 877659 h 1201040"/>
                <a:gd name="connsiteX24" fmla="*/ 1955123 w 8284034"/>
                <a:gd name="connsiteY24" fmla="*/ 1184327 h 1201040"/>
                <a:gd name="connsiteX25" fmla="*/ 945667 w 8284034"/>
                <a:gd name="connsiteY25" fmla="*/ 1182559 h 1201040"/>
                <a:gd name="connsiteX26" fmla="*/ 16344 w 8284034"/>
                <a:gd name="connsiteY26"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48473 w 8284034"/>
                <a:gd name="connsiteY7" fmla="*/ 374798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4913 w 8284034"/>
                <a:gd name="connsiteY9" fmla="*/ 288443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2027295 w 8284034"/>
                <a:gd name="connsiteY4" fmla="*/ 716324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86692 w 8284034"/>
                <a:gd name="connsiteY3" fmla="*/ 824340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623641 w 8284034"/>
                <a:gd name="connsiteY5" fmla="*/ 579241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712754 w 8284034"/>
                <a:gd name="connsiteY7" fmla="*/ 408135 h 1201040"/>
                <a:gd name="connsiteX8" fmla="*/ 4076469 w 8284034"/>
                <a:gd name="connsiteY8" fmla="*/ 386580 h 1201040"/>
                <a:gd name="connsiteX9" fmla="*/ 4392532 w 8284034"/>
                <a:gd name="connsiteY9" fmla="*/ 314637 h 1201040"/>
                <a:gd name="connsiteX10" fmla="*/ 4844355 w 8284034"/>
                <a:gd name="connsiteY10" fmla="*/ 230214 h 1201040"/>
                <a:gd name="connsiteX11" fmla="*/ 5369166 w 8284034"/>
                <a:gd name="connsiteY11" fmla="*/ 214257 h 1201040"/>
                <a:gd name="connsiteX12" fmla="*/ 5760482 w 8284034"/>
                <a:gd name="connsiteY12" fmla="*/ 138269 h 1201040"/>
                <a:gd name="connsiteX13" fmla="*/ 6051916 w 8284034"/>
                <a:gd name="connsiteY13" fmla="*/ 53631 h 1201040"/>
                <a:gd name="connsiteX14" fmla="*/ 6315641 w 8284034"/>
                <a:gd name="connsiteY14" fmla="*/ 20037 h 1201040"/>
                <a:gd name="connsiteX15" fmla="*/ 6545329 w 8284034"/>
                <a:gd name="connsiteY15" fmla="*/ 1452 h 1201040"/>
                <a:gd name="connsiteX16" fmla="*/ 6725696 w 8284034"/>
                <a:gd name="connsiteY16" fmla="*/ 24755 h 1201040"/>
                <a:gd name="connsiteX17" fmla="*/ 7233347 w 8284034"/>
                <a:gd name="connsiteY17" fmla="*/ 107901 h 1201040"/>
                <a:gd name="connsiteX18" fmla="*/ 7550751 w 8284034"/>
                <a:gd name="connsiteY18" fmla="*/ 188409 h 1201040"/>
                <a:gd name="connsiteX19" fmla="*/ 7876263 w 8284034"/>
                <a:gd name="connsiteY19" fmla="*/ 247510 h 1201040"/>
                <a:gd name="connsiteX20" fmla="*/ 8279446 w 8284034"/>
                <a:gd name="connsiteY20" fmla="*/ 236647 h 1201040"/>
                <a:gd name="connsiteX21" fmla="*/ 8283813 w 8284034"/>
                <a:gd name="connsiteY21" fmla="*/ 821746 h 1201040"/>
                <a:gd name="connsiteX22" fmla="*/ 7073091 w 8284034"/>
                <a:gd name="connsiteY22" fmla="*/ 748926 h 1201040"/>
                <a:gd name="connsiteX23" fmla="*/ 5858014 w 8284034"/>
                <a:gd name="connsiteY23" fmla="*/ 724867 h 1201040"/>
                <a:gd name="connsiteX24" fmla="*/ 3894195 w 8284034"/>
                <a:gd name="connsiteY24" fmla="*/ 877659 h 1201040"/>
                <a:gd name="connsiteX25" fmla="*/ 1955123 w 8284034"/>
                <a:gd name="connsiteY25" fmla="*/ 1184327 h 1201040"/>
                <a:gd name="connsiteX26" fmla="*/ 945667 w 8284034"/>
                <a:gd name="connsiteY26" fmla="*/ 1182559 h 1201040"/>
                <a:gd name="connsiteX27" fmla="*/ 16344 w 8284034"/>
                <a:gd name="connsiteY27"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179821 w 8284034"/>
                <a:gd name="connsiteY6" fmla="*/ 494401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578397 w 8284034"/>
                <a:gd name="connsiteY5" fmla="*/ 626866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84432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74785 w 8284034"/>
                <a:gd name="connsiteY3" fmla="*/ 829103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44090 w 8284034"/>
                <a:gd name="connsiteY6" fmla="*/ 530120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2754 w 8284034"/>
                <a:gd name="connsiteY8" fmla="*/ 408135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35888 w 8284034"/>
                <a:gd name="connsiteY7" fmla="*/ 541361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894195 w 8284034"/>
                <a:gd name="connsiteY25" fmla="*/ 877659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858014 w 8284034"/>
                <a:gd name="connsiteY24" fmla="*/ 724867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073091 w 8284034"/>
                <a:gd name="connsiteY23" fmla="*/ 748926 h 1201040"/>
                <a:gd name="connsiteX24" fmla="*/ 5754319 w 8284034"/>
                <a:gd name="connsiteY24" fmla="*/ 790855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84034"/>
                <a:gd name="connsiteY0" fmla="*/ 1187568 h 1201040"/>
                <a:gd name="connsiteX1" fmla="*/ 477176 w 8284034"/>
                <a:gd name="connsiteY1" fmla="*/ 1107437 h 1201040"/>
                <a:gd name="connsiteX2" fmla="*/ 1145301 w 8284034"/>
                <a:gd name="connsiteY2" fmla="*/ 916250 h 1201040"/>
                <a:gd name="connsiteX3" fmla="*/ 1558117 w 8284034"/>
                <a:gd name="connsiteY3" fmla="*/ 826722 h 1201040"/>
                <a:gd name="connsiteX4" fmla="*/ 1905851 w 8284034"/>
                <a:gd name="connsiteY4" fmla="*/ 756805 h 1201040"/>
                <a:gd name="connsiteX5" fmla="*/ 2452191 w 8284034"/>
                <a:gd name="connsiteY5" fmla="*/ 622104 h 1201040"/>
                <a:gd name="connsiteX6" fmla="*/ 3075046 w 8284034"/>
                <a:gd name="connsiteY6" fmla="*/ 518213 h 1201040"/>
                <a:gd name="connsiteX7" fmla="*/ 3269226 w 8284034"/>
                <a:gd name="connsiteY7" fmla="*/ 531836 h 1201040"/>
                <a:gd name="connsiteX8" fmla="*/ 3715135 w 8284034"/>
                <a:gd name="connsiteY8" fmla="*/ 458141 h 1201040"/>
                <a:gd name="connsiteX9" fmla="*/ 4076469 w 8284034"/>
                <a:gd name="connsiteY9" fmla="*/ 386580 h 1201040"/>
                <a:gd name="connsiteX10" fmla="*/ 4392532 w 8284034"/>
                <a:gd name="connsiteY10" fmla="*/ 314637 h 1201040"/>
                <a:gd name="connsiteX11" fmla="*/ 4844355 w 8284034"/>
                <a:gd name="connsiteY11" fmla="*/ 230214 h 1201040"/>
                <a:gd name="connsiteX12" fmla="*/ 5369166 w 8284034"/>
                <a:gd name="connsiteY12" fmla="*/ 214257 h 1201040"/>
                <a:gd name="connsiteX13" fmla="*/ 5760482 w 8284034"/>
                <a:gd name="connsiteY13" fmla="*/ 138269 h 1201040"/>
                <a:gd name="connsiteX14" fmla="*/ 6051916 w 8284034"/>
                <a:gd name="connsiteY14" fmla="*/ 53631 h 1201040"/>
                <a:gd name="connsiteX15" fmla="*/ 6315641 w 8284034"/>
                <a:gd name="connsiteY15" fmla="*/ 20037 h 1201040"/>
                <a:gd name="connsiteX16" fmla="*/ 6545329 w 8284034"/>
                <a:gd name="connsiteY16" fmla="*/ 1452 h 1201040"/>
                <a:gd name="connsiteX17" fmla="*/ 6725696 w 8284034"/>
                <a:gd name="connsiteY17" fmla="*/ 24755 h 1201040"/>
                <a:gd name="connsiteX18" fmla="*/ 7233347 w 8284034"/>
                <a:gd name="connsiteY18" fmla="*/ 107901 h 1201040"/>
                <a:gd name="connsiteX19" fmla="*/ 7550751 w 8284034"/>
                <a:gd name="connsiteY19" fmla="*/ 188409 h 1201040"/>
                <a:gd name="connsiteX20" fmla="*/ 7876263 w 8284034"/>
                <a:gd name="connsiteY20" fmla="*/ 247510 h 1201040"/>
                <a:gd name="connsiteX21" fmla="*/ 8279446 w 8284034"/>
                <a:gd name="connsiteY21" fmla="*/ 236647 h 1201040"/>
                <a:gd name="connsiteX22" fmla="*/ 8283813 w 8284034"/>
                <a:gd name="connsiteY22" fmla="*/ 821746 h 1201040"/>
                <a:gd name="connsiteX23" fmla="*/ 7120225 w 8284034"/>
                <a:gd name="connsiteY23" fmla="*/ 833767 h 1201040"/>
                <a:gd name="connsiteX24" fmla="*/ 5754319 w 8284034"/>
                <a:gd name="connsiteY24" fmla="*/ 790855 h 1201040"/>
                <a:gd name="connsiteX25" fmla="*/ 3979037 w 8284034"/>
                <a:gd name="connsiteY25" fmla="*/ 934220 h 1201040"/>
                <a:gd name="connsiteX26" fmla="*/ 1955123 w 8284034"/>
                <a:gd name="connsiteY26" fmla="*/ 1184327 h 1201040"/>
                <a:gd name="connsiteX27" fmla="*/ 945667 w 8284034"/>
                <a:gd name="connsiteY27" fmla="*/ 1182559 h 1201040"/>
                <a:gd name="connsiteX28" fmla="*/ 16344 w 8284034"/>
                <a:gd name="connsiteY28" fmla="*/ 1187568 h 1201040"/>
                <a:gd name="connsiteX0" fmla="*/ 16344 w 8279446"/>
                <a:gd name="connsiteY0" fmla="*/ 1187568 h 1201040"/>
                <a:gd name="connsiteX1" fmla="*/ 477176 w 8279446"/>
                <a:gd name="connsiteY1" fmla="*/ 1107437 h 1201040"/>
                <a:gd name="connsiteX2" fmla="*/ 1145301 w 8279446"/>
                <a:gd name="connsiteY2" fmla="*/ 916250 h 1201040"/>
                <a:gd name="connsiteX3" fmla="*/ 1558117 w 8279446"/>
                <a:gd name="connsiteY3" fmla="*/ 826722 h 1201040"/>
                <a:gd name="connsiteX4" fmla="*/ 1905851 w 8279446"/>
                <a:gd name="connsiteY4" fmla="*/ 756805 h 1201040"/>
                <a:gd name="connsiteX5" fmla="*/ 2452191 w 8279446"/>
                <a:gd name="connsiteY5" fmla="*/ 622104 h 1201040"/>
                <a:gd name="connsiteX6" fmla="*/ 3075046 w 8279446"/>
                <a:gd name="connsiteY6" fmla="*/ 518213 h 1201040"/>
                <a:gd name="connsiteX7" fmla="*/ 3269226 w 8279446"/>
                <a:gd name="connsiteY7" fmla="*/ 531836 h 1201040"/>
                <a:gd name="connsiteX8" fmla="*/ 3715135 w 8279446"/>
                <a:gd name="connsiteY8" fmla="*/ 458141 h 1201040"/>
                <a:gd name="connsiteX9" fmla="*/ 4076469 w 8279446"/>
                <a:gd name="connsiteY9" fmla="*/ 386580 h 1201040"/>
                <a:gd name="connsiteX10" fmla="*/ 4392532 w 8279446"/>
                <a:gd name="connsiteY10" fmla="*/ 314637 h 1201040"/>
                <a:gd name="connsiteX11" fmla="*/ 4844355 w 8279446"/>
                <a:gd name="connsiteY11" fmla="*/ 230214 h 1201040"/>
                <a:gd name="connsiteX12" fmla="*/ 5369166 w 8279446"/>
                <a:gd name="connsiteY12" fmla="*/ 214257 h 1201040"/>
                <a:gd name="connsiteX13" fmla="*/ 5760482 w 8279446"/>
                <a:gd name="connsiteY13" fmla="*/ 138269 h 1201040"/>
                <a:gd name="connsiteX14" fmla="*/ 6051916 w 8279446"/>
                <a:gd name="connsiteY14" fmla="*/ 53631 h 1201040"/>
                <a:gd name="connsiteX15" fmla="*/ 6315641 w 8279446"/>
                <a:gd name="connsiteY15" fmla="*/ 20037 h 1201040"/>
                <a:gd name="connsiteX16" fmla="*/ 6545329 w 8279446"/>
                <a:gd name="connsiteY16" fmla="*/ 1452 h 1201040"/>
                <a:gd name="connsiteX17" fmla="*/ 6725696 w 8279446"/>
                <a:gd name="connsiteY17" fmla="*/ 24755 h 1201040"/>
                <a:gd name="connsiteX18" fmla="*/ 7233347 w 8279446"/>
                <a:gd name="connsiteY18" fmla="*/ 107901 h 1201040"/>
                <a:gd name="connsiteX19" fmla="*/ 7550751 w 8279446"/>
                <a:gd name="connsiteY19" fmla="*/ 188409 h 1201040"/>
                <a:gd name="connsiteX20" fmla="*/ 7876263 w 8279446"/>
                <a:gd name="connsiteY20" fmla="*/ 247510 h 1201040"/>
                <a:gd name="connsiteX21" fmla="*/ 8279446 w 8279446"/>
                <a:gd name="connsiteY21" fmla="*/ 236647 h 1201040"/>
                <a:gd name="connsiteX22" fmla="*/ 8274386 w 8279446"/>
                <a:gd name="connsiteY22" fmla="*/ 878307 h 1201040"/>
                <a:gd name="connsiteX23" fmla="*/ 7120225 w 8279446"/>
                <a:gd name="connsiteY23" fmla="*/ 833767 h 1201040"/>
                <a:gd name="connsiteX24" fmla="*/ 5754319 w 8279446"/>
                <a:gd name="connsiteY24" fmla="*/ 790855 h 1201040"/>
                <a:gd name="connsiteX25" fmla="*/ 3979037 w 8279446"/>
                <a:gd name="connsiteY25" fmla="*/ 934220 h 1201040"/>
                <a:gd name="connsiteX26" fmla="*/ 1955123 w 8279446"/>
                <a:gd name="connsiteY26" fmla="*/ 1184327 h 1201040"/>
                <a:gd name="connsiteX27" fmla="*/ 945667 w 8279446"/>
                <a:gd name="connsiteY27" fmla="*/ 1182559 h 1201040"/>
                <a:gd name="connsiteX28" fmla="*/ 16344 w 8279446"/>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50751 w 8298299"/>
                <a:gd name="connsiteY19" fmla="*/ 188409 h 1201040"/>
                <a:gd name="connsiteX20" fmla="*/ 7876263 w 8298299"/>
                <a:gd name="connsiteY20" fmla="*/ 247510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50751 w 8298299"/>
                <a:gd name="connsiteY19" fmla="*/ 18840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33347 w 8298299"/>
                <a:gd name="connsiteY18" fmla="*/ 107901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25696 w 8298299"/>
                <a:gd name="connsiteY17" fmla="*/ 24755 h 1201040"/>
                <a:gd name="connsiteX18" fmla="*/ 7223920 w 8298299"/>
                <a:gd name="connsiteY18" fmla="*/ 155036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87568 h 1201040"/>
                <a:gd name="connsiteX1" fmla="*/ 477176 w 8298299"/>
                <a:gd name="connsiteY1" fmla="*/ 1107437 h 1201040"/>
                <a:gd name="connsiteX2" fmla="*/ 1145301 w 8298299"/>
                <a:gd name="connsiteY2" fmla="*/ 916250 h 1201040"/>
                <a:gd name="connsiteX3" fmla="*/ 1558117 w 8298299"/>
                <a:gd name="connsiteY3" fmla="*/ 826722 h 1201040"/>
                <a:gd name="connsiteX4" fmla="*/ 1905851 w 8298299"/>
                <a:gd name="connsiteY4" fmla="*/ 756805 h 1201040"/>
                <a:gd name="connsiteX5" fmla="*/ 2452191 w 8298299"/>
                <a:gd name="connsiteY5" fmla="*/ 622104 h 1201040"/>
                <a:gd name="connsiteX6" fmla="*/ 3075046 w 8298299"/>
                <a:gd name="connsiteY6" fmla="*/ 518213 h 1201040"/>
                <a:gd name="connsiteX7" fmla="*/ 3269226 w 8298299"/>
                <a:gd name="connsiteY7" fmla="*/ 531836 h 1201040"/>
                <a:gd name="connsiteX8" fmla="*/ 3715135 w 8298299"/>
                <a:gd name="connsiteY8" fmla="*/ 458141 h 1201040"/>
                <a:gd name="connsiteX9" fmla="*/ 4076469 w 8298299"/>
                <a:gd name="connsiteY9" fmla="*/ 386580 h 1201040"/>
                <a:gd name="connsiteX10" fmla="*/ 4392532 w 8298299"/>
                <a:gd name="connsiteY10" fmla="*/ 314637 h 1201040"/>
                <a:gd name="connsiteX11" fmla="*/ 4844355 w 8298299"/>
                <a:gd name="connsiteY11" fmla="*/ 230214 h 1201040"/>
                <a:gd name="connsiteX12" fmla="*/ 5369166 w 8298299"/>
                <a:gd name="connsiteY12" fmla="*/ 214257 h 1201040"/>
                <a:gd name="connsiteX13" fmla="*/ 5760482 w 8298299"/>
                <a:gd name="connsiteY13" fmla="*/ 138269 h 1201040"/>
                <a:gd name="connsiteX14" fmla="*/ 6051916 w 8298299"/>
                <a:gd name="connsiteY14" fmla="*/ 53631 h 1201040"/>
                <a:gd name="connsiteX15" fmla="*/ 6315641 w 8298299"/>
                <a:gd name="connsiteY15" fmla="*/ 20037 h 1201040"/>
                <a:gd name="connsiteX16" fmla="*/ 6545329 w 8298299"/>
                <a:gd name="connsiteY16" fmla="*/ 1452 h 1201040"/>
                <a:gd name="connsiteX17" fmla="*/ 6782257 w 8298299"/>
                <a:gd name="connsiteY17" fmla="*/ 100169 h 1201040"/>
                <a:gd name="connsiteX18" fmla="*/ 7223920 w 8298299"/>
                <a:gd name="connsiteY18" fmla="*/ 155036 h 1201040"/>
                <a:gd name="connsiteX19" fmla="*/ 7588458 w 8298299"/>
                <a:gd name="connsiteY19" fmla="*/ 244969 h 1201040"/>
                <a:gd name="connsiteX20" fmla="*/ 7904543 w 8298299"/>
                <a:gd name="connsiteY20" fmla="*/ 304071 h 1201040"/>
                <a:gd name="connsiteX21" fmla="*/ 8298299 w 8298299"/>
                <a:gd name="connsiteY21" fmla="*/ 368622 h 1201040"/>
                <a:gd name="connsiteX22" fmla="*/ 8274386 w 8298299"/>
                <a:gd name="connsiteY22" fmla="*/ 878307 h 1201040"/>
                <a:gd name="connsiteX23" fmla="*/ 7120225 w 8298299"/>
                <a:gd name="connsiteY23" fmla="*/ 833767 h 1201040"/>
                <a:gd name="connsiteX24" fmla="*/ 5754319 w 8298299"/>
                <a:gd name="connsiteY24" fmla="*/ 790855 h 1201040"/>
                <a:gd name="connsiteX25" fmla="*/ 3979037 w 8298299"/>
                <a:gd name="connsiteY25" fmla="*/ 934220 h 1201040"/>
                <a:gd name="connsiteX26" fmla="*/ 1955123 w 8298299"/>
                <a:gd name="connsiteY26" fmla="*/ 1184327 h 1201040"/>
                <a:gd name="connsiteX27" fmla="*/ 945667 w 8298299"/>
                <a:gd name="connsiteY27" fmla="*/ 1182559 h 1201040"/>
                <a:gd name="connsiteX28" fmla="*/ 16344 w 8298299"/>
                <a:gd name="connsiteY28" fmla="*/ 1187568 h 1201040"/>
                <a:gd name="connsiteX0" fmla="*/ 16344 w 8298299"/>
                <a:gd name="connsiteY0" fmla="*/ 1169544 h 1183016"/>
                <a:gd name="connsiteX1" fmla="*/ 477176 w 8298299"/>
                <a:gd name="connsiteY1" fmla="*/ 1089413 h 1183016"/>
                <a:gd name="connsiteX2" fmla="*/ 1145301 w 8298299"/>
                <a:gd name="connsiteY2" fmla="*/ 898226 h 1183016"/>
                <a:gd name="connsiteX3" fmla="*/ 1558117 w 8298299"/>
                <a:gd name="connsiteY3" fmla="*/ 808698 h 1183016"/>
                <a:gd name="connsiteX4" fmla="*/ 1905851 w 8298299"/>
                <a:gd name="connsiteY4" fmla="*/ 738781 h 1183016"/>
                <a:gd name="connsiteX5" fmla="*/ 2452191 w 8298299"/>
                <a:gd name="connsiteY5" fmla="*/ 604080 h 1183016"/>
                <a:gd name="connsiteX6" fmla="*/ 3075046 w 8298299"/>
                <a:gd name="connsiteY6" fmla="*/ 500189 h 1183016"/>
                <a:gd name="connsiteX7" fmla="*/ 3269226 w 8298299"/>
                <a:gd name="connsiteY7" fmla="*/ 513812 h 1183016"/>
                <a:gd name="connsiteX8" fmla="*/ 3715135 w 8298299"/>
                <a:gd name="connsiteY8" fmla="*/ 440117 h 1183016"/>
                <a:gd name="connsiteX9" fmla="*/ 4076469 w 8298299"/>
                <a:gd name="connsiteY9" fmla="*/ 368556 h 1183016"/>
                <a:gd name="connsiteX10" fmla="*/ 4392532 w 8298299"/>
                <a:gd name="connsiteY10" fmla="*/ 296613 h 1183016"/>
                <a:gd name="connsiteX11" fmla="*/ 4844355 w 8298299"/>
                <a:gd name="connsiteY11" fmla="*/ 212190 h 1183016"/>
                <a:gd name="connsiteX12" fmla="*/ 5369166 w 8298299"/>
                <a:gd name="connsiteY12" fmla="*/ 196233 h 1183016"/>
                <a:gd name="connsiteX13" fmla="*/ 5760482 w 8298299"/>
                <a:gd name="connsiteY13" fmla="*/ 120245 h 1183016"/>
                <a:gd name="connsiteX14" fmla="*/ 6051916 w 8298299"/>
                <a:gd name="connsiteY14" fmla="*/ 35607 h 1183016"/>
                <a:gd name="connsiteX15" fmla="*/ 6315641 w 8298299"/>
                <a:gd name="connsiteY15" fmla="*/ 2013 h 1183016"/>
                <a:gd name="connsiteX16" fmla="*/ 6535902 w 8298299"/>
                <a:gd name="connsiteY16" fmla="*/ 77696 h 1183016"/>
                <a:gd name="connsiteX17" fmla="*/ 6782257 w 8298299"/>
                <a:gd name="connsiteY17" fmla="*/ 82145 h 1183016"/>
                <a:gd name="connsiteX18" fmla="*/ 7223920 w 8298299"/>
                <a:gd name="connsiteY18" fmla="*/ 137012 h 1183016"/>
                <a:gd name="connsiteX19" fmla="*/ 7588458 w 8298299"/>
                <a:gd name="connsiteY19" fmla="*/ 226945 h 1183016"/>
                <a:gd name="connsiteX20" fmla="*/ 7904543 w 8298299"/>
                <a:gd name="connsiteY20" fmla="*/ 286047 h 1183016"/>
                <a:gd name="connsiteX21" fmla="*/ 8298299 w 8298299"/>
                <a:gd name="connsiteY21" fmla="*/ 350598 h 1183016"/>
                <a:gd name="connsiteX22" fmla="*/ 8274386 w 8298299"/>
                <a:gd name="connsiteY22" fmla="*/ 860283 h 1183016"/>
                <a:gd name="connsiteX23" fmla="*/ 7120225 w 8298299"/>
                <a:gd name="connsiteY23" fmla="*/ 815743 h 1183016"/>
                <a:gd name="connsiteX24" fmla="*/ 5754319 w 8298299"/>
                <a:gd name="connsiteY24" fmla="*/ 772831 h 1183016"/>
                <a:gd name="connsiteX25" fmla="*/ 3979037 w 8298299"/>
                <a:gd name="connsiteY25" fmla="*/ 916196 h 1183016"/>
                <a:gd name="connsiteX26" fmla="*/ 1955123 w 8298299"/>
                <a:gd name="connsiteY26" fmla="*/ 1166303 h 1183016"/>
                <a:gd name="connsiteX27" fmla="*/ 945667 w 8298299"/>
                <a:gd name="connsiteY27" fmla="*/ 1164535 h 1183016"/>
                <a:gd name="connsiteX28" fmla="*/ 16344 w 8298299"/>
                <a:gd name="connsiteY28" fmla="*/ 1169544 h 1183016"/>
                <a:gd name="connsiteX0" fmla="*/ 16344 w 8298299"/>
                <a:gd name="connsiteY0" fmla="*/ 1140166 h 1153638"/>
                <a:gd name="connsiteX1" fmla="*/ 477176 w 8298299"/>
                <a:gd name="connsiteY1" fmla="*/ 1060035 h 1153638"/>
                <a:gd name="connsiteX2" fmla="*/ 1145301 w 8298299"/>
                <a:gd name="connsiteY2" fmla="*/ 868848 h 1153638"/>
                <a:gd name="connsiteX3" fmla="*/ 1558117 w 8298299"/>
                <a:gd name="connsiteY3" fmla="*/ 779320 h 1153638"/>
                <a:gd name="connsiteX4" fmla="*/ 1905851 w 8298299"/>
                <a:gd name="connsiteY4" fmla="*/ 709403 h 1153638"/>
                <a:gd name="connsiteX5" fmla="*/ 2452191 w 8298299"/>
                <a:gd name="connsiteY5" fmla="*/ 574702 h 1153638"/>
                <a:gd name="connsiteX6" fmla="*/ 3075046 w 8298299"/>
                <a:gd name="connsiteY6" fmla="*/ 470811 h 1153638"/>
                <a:gd name="connsiteX7" fmla="*/ 3269226 w 8298299"/>
                <a:gd name="connsiteY7" fmla="*/ 484434 h 1153638"/>
                <a:gd name="connsiteX8" fmla="*/ 3715135 w 8298299"/>
                <a:gd name="connsiteY8" fmla="*/ 410739 h 1153638"/>
                <a:gd name="connsiteX9" fmla="*/ 4076469 w 8298299"/>
                <a:gd name="connsiteY9" fmla="*/ 339178 h 1153638"/>
                <a:gd name="connsiteX10" fmla="*/ 4392532 w 8298299"/>
                <a:gd name="connsiteY10" fmla="*/ 267235 h 1153638"/>
                <a:gd name="connsiteX11" fmla="*/ 4844355 w 8298299"/>
                <a:gd name="connsiteY11" fmla="*/ 182812 h 1153638"/>
                <a:gd name="connsiteX12" fmla="*/ 5369166 w 8298299"/>
                <a:gd name="connsiteY12" fmla="*/ 166855 h 1153638"/>
                <a:gd name="connsiteX13" fmla="*/ 5760482 w 8298299"/>
                <a:gd name="connsiteY13" fmla="*/ 90867 h 1153638"/>
                <a:gd name="connsiteX14" fmla="*/ 6051916 w 8298299"/>
                <a:gd name="connsiteY14" fmla="*/ 6229 h 1153638"/>
                <a:gd name="connsiteX15" fmla="*/ 6296787 w 8298299"/>
                <a:gd name="connsiteY15" fmla="*/ 66903 h 1153638"/>
                <a:gd name="connsiteX16" fmla="*/ 6535902 w 8298299"/>
                <a:gd name="connsiteY16" fmla="*/ 48318 h 1153638"/>
                <a:gd name="connsiteX17" fmla="*/ 6782257 w 8298299"/>
                <a:gd name="connsiteY17" fmla="*/ 52767 h 1153638"/>
                <a:gd name="connsiteX18" fmla="*/ 7223920 w 8298299"/>
                <a:gd name="connsiteY18" fmla="*/ 107634 h 1153638"/>
                <a:gd name="connsiteX19" fmla="*/ 7588458 w 8298299"/>
                <a:gd name="connsiteY19" fmla="*/ 197567 h 1153638"/>
                <a:gd name="connsiteX20" fmla="*/ 7904543 w 8298299"/>
                <a:gd name="connsiteY20" fmla="*/ 256669 h 1153638"/>
                <a:gd name="connsiteX21" fmla="*/ 8298299 w 8298299"/>
                <a:gd name="connsiteY21" fmla="*/ 321220 h 1153638"/>
                <a:gd name="connsiteX22" fmla="*/ 8274386 w 8298299"/>
                <a:gd name="connsiteY22" fmla="*/ 830905 h 1153638"/>
                <a:gd name="connsiteX23" fmla="*/ 7120225 w 8298299"/>
                <a:gd name="connsiteY23" fmla="*/ 786365 h 1153638"/>
                <a:gd name="connsiteX24" fmla="*/ 5754319 w 8298299"/>
                <a:gd name="connsiteY24" fmla="*/ 743453 h 1153638"/>
                <a:gd name="connsiteX25" fmla="*/ 3979037 w 8298299"/>
                <a:gd name="connsiteY25" fmla="*/ 886818 h 1153638"/>
                <a:gd name="connsiteX26" fmla="*/ 1955123 w 8298299"/>
                <a:gd name="connsiteY26" fmla="*/ 1136925 h 1153638"/>
                <a:gd name="connsiteX27" fmla="*/ 945667 w 8298299"/>
                <a:gd name="connsiteY27" fmla="*/ 1135157 h 1153638"/>
                <a:gd name="connsiteX28" fmla="*/ 16344 w 8298299"/>
                <a:gd name="connsiteY28" fmla="*/ 1140166 h 115363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69166 w 8298299"/>
                <a:gd name="connsiteY12" fmla="*/ 122215 h 1108998"/>
                <a:gd name="connsiteX13" fmla="*/ 5760482 w 8298299"/>
                <a:gd name="connsiteY13" fmla="*/ 46227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69166 w 8298299"/>
                <a:gd name="connsiteY12" fmla="*/ 122215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44355 w 8298299"/>
                <a:gd name="connsiteY11" fmla="*/ 138172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92532 w 8298299"/>
                <a:gd name="connsiteY10" fmla="*/ 222595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76469 w 8298299"/>
                <a:gd name="connsiteY9" fmla="*/ 294538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715135 w 8298299"/>
                <a:gd name="connsiteY8" fmla="*/ 366099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69226 w 8298299"/>
                <a:gd name="connsiteY7" fmla="*/ 439794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3075046 w 8298299"/>
                <a:gd name="connsiteY6" fmla="*/ 426171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52191 w 8298299"/>
                <a:gd name="connsiteY5" fmla="*/ 530062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905851 w 8298299"/>
                <a:gd name="connsiteY4" fmla="*/ 664763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558117 w 8298299"/>
                <a:gd name="connsiteY3" fmla="*/ 734680 h 1108998"/>
                <a:gd name="connsiteX4" fmla="*/ 1839864 w 8298299"/>
                <a:gd name="connsiteY4" fmla="*/ 740177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6344 w 8298299"/>
                <a:gd name="connsiteY0" fmla="*/ 1095526 h 1108998"/>
                <a:gd name="connsiteX1" fmla="*/ 477176 w 8298299"/>
                <a:gd name="connsiteY1" fmla="*/ 1015395 h 1108998"/>
                <a:gd name="connsiteX2" fmla="*/ 1145301 w 8298299"/>
                <a:gd name="connsiteY2" fmla="*/ 824208 h 1108998"/>
                <a:gd name="connsiteX3" fmla="*/ 1454422 w 8298299"/>
                <a:gd name="connsiteY3" fmla="*/ 847801 h 1108998"/>
                <a:gd name="connsiteX4" fmla="*/ 1839864 w 8298299"/>
                <a:gd name="connsiteY4" fmla="*/ 740177 h 1108998"/>
                <a:gd name="connsiteX5" fmla="*/ 2405057 w 8298299"/>
                <a:gd name="connsiteY5" fmla="*/ 633756 h 1108998"/>
                <a:gd name="connsiteX6" fmla="*/ 2961924 w 8298299"/>
                <a:gd name="connsiteY6" fmla="*/ 520439 h 1108998"/>
                <a:gd name="connsiteX7" fmla="*/ 3203238 w 8298299"/>
                <a:gd name="connsiteY7" fmla="*/ 534063 h 1108998"/>
                <a:gd name="connsiteX8" fmla="*/ 3639721 w 8298299"/>
                <a:gd name="connsiteY8" fmla="*/ 450941 h 1108998"/>
                <a:gd name="connsiteX9" fmla="*/ 4038762 w 8298299"/>
                <a:gd name="connsiteY9" fmla="*/ 379379 h 1108998"/>
                <a:gd name="connsiteX10" fmla="*/ 4345398 w 8298299"/>
                <a:gd name="connsiteY10" fmla="*/ 307436 h 1108998"/>
                <a:gd name="connsiteX11" fmla="*/ 4816074 w 8298299"/>
                <a:gd name="connsiteY11" fmla="*/ 251293 h 1108998"/>
                <a:gd name="connsiteX12" fmla="*/ 5340886 w 8298299"/>
                <a:gd name="connsiteY12" fmla="*/ 197629 h 1108998"/>
                <a:gd name="connsiteX13" fmla="*/ 5685068 w 8298299"/>
                <a:gd name="connsiteY13" fmla="*/ 131068 h 1108998"/>
                <a:gd name="connsiteX14" fmla="*/ 6014209 w 8298299"/>
                <a:gd name="connsiteY14" fmla="*/ 55857 h 1108998"/>
                <a:gd name="connsiteX15" fmla="*/ 6296787 w 8298299"/>
                <a:gd name="connsiteY15" fmla="*/ 22263 h 1108998"/>
                <a:gd name="connsiteX16" fmla="*/ 6535902 w 8298299"/>
                <a:gd name="connsiteY16" fmla="*/ 3678 h 1108998"/>
                <a:gd name="connsiteX17" fmla="*/ 6782257 w 8298299"/>
                <a:gd name="connsiteY17" fmla="*/ 8127 h 1108998"/>
                <a:gd name="connsiteX18" fmla="*/ 7223920 w 8298299"/>
                <a:gd name="connsiteY18" fmla="*/ 62994 h 1108998"/>
                <a:gd name="connsiteX19" fmla="*/ 7588458 w 8298299"/>
                <a:gd name="connsiteY19" fmla="*/ 152927 h 1108998"/>
                <a:gd name="connsiteX20" fmla="*/ 7904543 w 8298299"/>
                <a:gd name="connsiteY20" fmla="*/ 212029 h 1108998"/>
                <a:gd name="connsiteX21" fmla="*/ 8298299 w 8298299"/>
                <a:gd name="connsiteY21" fmla="*/ 276580 h 1108998"/>
                <a:gd name="connsiteX22" fmla="*/ 8274386 w 8298299"/>
                <a:gd name="connsiteY22" fmla="*/ 786265 h 1108998"/>
                <a:gd name="connsiteX23" fmla="*/ 7120225 w 8298299"/>
                <a:gd name="connsiteY23" fmla="*/ 741725 h 1108998"/>
                <a:gd name="connsiteX24" fmla="*/ 5754319 w 8298299"/>
                <a:gd name="connsiteY24" fmla="*/ 698813 h 1108998"/>
                <a:gd name="connsiteX25" fmla="*/ 3979037 w 8298299"/>
                <a:gd name="connsiteY25" fmla="*/ 842178 h 1108998"/>
                <a:gd name="connsiteX26" fmla="*/ 1955123 w 8298299"/>
                <a:gd name="connsiteY26" fmla="*/ 1092285 h 1108998"/>
                <a:gd name="connsiteX27" fmla="*/ 945667 w 8298299"/>
                <a:gd name="connsiteY27" fmla="*/ 1090517 h 1108998"/>
                <a:gd name="connsiteX28" fmla="*/ 16344 w 8298299"/>
                <a:gd name="connsiteY28" fmla="*/ 1095526 h 1108998"/>
                <a:gd name="connsiteX0" fmla="*/ 15277 w 8297232"/>
                <a:gd name="connsiteY0" fmla="*/ 1095526 h 1108998"/>
                <a:gd name="connsiteX1" fmla="*/ 476109 w 8297232"/>
                <a:gd name="connsiteY1" fmla="*/ 1015395 h 1108998"/>
                <a:gd name="connsiteX2" fmla="*/ 946271 w 8297232"/>
                <a:gd name="connsiteY2" fmla="*/ 965611 h 1108998"/>
                <a:gd name="connsiteX3" fmla="*/ 1453355 w 8297232"/>
                <a:gd name="connsiteY3" fmla="*/ 847801 h 1108998"/>
                <a:gd name="connsiteX4" fmla="*/ 1838797 w 8297232"/>
                <a:gd name="connsiteY4" fmla="*/ 740177 h 1108998"/>
                <a:gd name="connsiteX5" fmla="*/ 2403990 w 8297232"/>
                <a:gd name="connsiteY5" fmla="*/ 633756 h 1108998"/>
                <a:gd name="connsiteX6" fmla="*/ 2960857 w 8297232"/>
                <a:gd name="connsiteY6" fmla="*/ 520439 h 1108998"/>
                <a:gd name="connsiteX7" fmla="*/ 3202171 w 8297232"/>
                <a:gd name="connsiteY7" fmla="*/ 534063 h 1108998"/>
                <a:gd name="connsiteX8" fmla="*/ 3638654 w 8297232"/>
                <a:gd name="connsiteY8" fmla="*/ 450941 h 1108998"/>
                <a:gd name="connsiteX9" fmla="*/ 4037695 w 8297232"/>
                <a:gd name="connsiteY9" fmla="*/ 379379 h 1108998"/>
                <a:gd name="connsiteX10" fmla="*/ 4344331 w 8297232"/>
                <a:gd name="connsiteY10" fmla="*/ 307436 h 1108998"/>
                <a:gd name="connsiteX11" fmla="*/ 4815007 w 8297232"/>
                <a:gd name="connsiteY11" fmla="*/ 251293 h 1108998"/>
                <a:gd name="connsiteX12" fmla="*/ 5339819 w 8297232"/>
                <a:gd name="connsiteY12" fmla="*/ 197629 h 1108998"/>
                <a:gd name="connsiteX13" fmla="*/ 5684001 w 8297232"/>
                <a:gd name="connsiteY13" fmla="*/ 131068 h 1108998"/>
                <a:gd name="connsiteX14" fmla="*/ 6013142 w 8297232"/>
                <a:gd name="connsiteY14" fmla="*/ 55857 h 1108998"/>
                <a:gd name="connsiteX15" fmla="*/ 6295720 w 8297232"/>
                <a:gd name="connsiteY15" fmla="*/ 22263 h 1108998"/>
                <a:gd name="connsiteX16" fmla="*/ 6534835 w 8297232"/>
                <a:gd name="connsiteY16" fmla="*/ 3678 h 1108998"/>
                <a:gd name="connsiteX17" fmla="*/ 6781190 w 8297232"/>
                <a:gd name="connsiteY17" fmla="*/ 8127 h 1108998"/>
                <a:gd name="connsiteX18" fmla="*/ 7222853 w 8297232"/>
                <a:gd name="connsiteY18" fmla="*/ 62994 h 1108998"/>
                <a:gd name="connsiteX19" fmla="*/ 7587391 w 8297232"/>
                <a:gd name="connsiteY19" fmla="*/ 152927 h 1108998"/>
                <a:gd name="connsiteX20" fmla="*/ 7903476 w 8297232"/>
                <a:gd name="connsiteY20" fmla="*/ 212029 h 1108998"/>
                <a:gd name="connsiteX21" fmla="*/ 8297232 w 8297232"/>
                <a:gd name="connsiteY21" fmla="*/ 276580 h 1108998"/>
                <a:gd name="connsiteX22" fmla="*/ 8273319 w 8297232"/>
                <a:gd name="connsiteY22" fmla="*/ 786265 h 1108998"/>
                <a:gd name="connsiteX23" fmla="*/ 7119158 w 8297232"/>
                <a:gd name="connsiteY23" fmla="*/ 741725 h 1108998"/>
                <a:gd name="connsiteX24" fmla="*/ 5753252 w 8297232"/>
                <a:gd name="connsiteY24" fmla="*/ 698813 h 1108998"/>
                <a:gd name="connsiteX25" fmla="*/ 3977970 w 8297232"/>
                <a:gd name="connsiteY25" fmla="*/ 842178 h 1108998"/>
                <a:gd name="connsiteX26" fmla="*/ 1954056 w 8297232"/>
                <a:gd name="connsiteY26" fmla="*/ 1092285 h 1108998"/>
                <a:gd name="connsiteX27" fmla="*/ 944600 w 8297232"/>
                <a:gd name="connsiteY27" fmla="*/ 1090517 h 1108998"/>
                <a:gd name="connsiteX28" fmla="*/ 15277 w 8297232"/>
                <a:gd name="connsiteY28" fmla="*/ 1095526 h 1108998"/>
                <a:gd name="connsiteX0" fmla="*/ 19421 w 8301376"/>
                <a:gd name="connsiteY0" fmla="*/ 1095526 h 1108998"/>
                <a:gd name="connsiteX1" fmla="*/ 376558 w 8301376"/>
                <a:gd name="connsiteY1" fmla="*/ 1071955 h 1108998"/>
                <a:gd name="connsiteX2" fmla="*/ 950415 w 8301376"/>
                <a:gd name="connsiteY2" fmla="*/ 965611 h 1108998"/>
                <a:gd name="connsiteX3" fmla="*/ 1457499 w 8301376"/>
                <a:gd name="connsiteY3" fmla="*/ 847801 h 1108998"/>
                <a:gd name="connsiteX4" fmla="*/ 1842941 w 8301376"/>
                <a:gd name="connsiteY4" fmla="*/ 740177 h 1108998"/>
                <a:gd name="connsiteX5" fmla="*/ 2408134 w 8301376"/>
                <a:gd name="connsiteY5" fmla="*/ 633756 h 1108998"/>
                <a:gd name="connsiteX6" fmla="*/ 2965001 w 8301376"/>
                <a:gd name="connsiteY6" fmla="*/ 520439 h 1108998"/>
                <a:gd name="connsiteX7" fmla="*/ 3206315 w 8301376"/>
                <a:gd name="connsiteY7" fmla="*/ 534063 h 1108998"/>
                <a:gd name="connsiteX8" fmla="*/ 3642798 w 8301376"/>
                <a:gd name="connsiteY8" fmla="*/ 450941 h 1108998"/>
                <a:gd name="connsiteX9" fmla="*/ 4041839 w 8301376"/>
                <a:gd name="connsiteY9" fmla="*/ 379379 h 1108998"/>
                <a:gd name="connsiteX10" fmla="*/ 4348475 w 8301376"/>
                <a:gd name="connsiteY10" fmla="*/ 307436 h 1108998"/>
                <a:gd name="connsiteX11" fmla="*/ 4819151 w 8301376"/>
                <a:gd name="connsiteY11" fmla="*/ 251293 h 1108998"/>
                <a:gd name="connsiteX12" fmla="*/ 5343963 w 8301376"/>
                <a:gd name="connsiteY12" fmla="*/ 197629 h 1108998"/>
                <a:gd name="connsiteX13" fmla="*/ 5688145 w 8301376"/>
                <a:gd name="connsiteY13" fmla="*/ 131068 h 1108998"/>
                <a:gd name="connsiteX14" fmla="*/ 6017286 w 8301376"/>
                <a:gd name="connsiteY14" fmla="*/ 55857 h 1108998"/>
                <a:gd name="connsiteX15" fmla="*/ 6299864 w 8301376"/>
                <a:gd name="connsiteY15" fmla="*/ 22263 h 1108998"/>
                <a:gd name="connsiteX16" fmla="*/ 6538979 w 8301376"/>
                <a:gd name="connsiteY16" fmla="*/ 3678 h 1108998"/>
                <a:gd name="connsiteX17" fmla="*/ 6785334 w 8301376"/>
                <a:gd name="connsiteY17" fmla="*/ 8127 h 1108998"/>
                <a:gd name="connsiteX18" fmla="*/ 7226997 w 8301376"/>
                <a:gd name="connsiteY18" fmla="*/ 62994 h 1108998"/>
                <a:gd name="connsiteX19" fmla="*/ 7591535 w 8301376"/>
                <a:gd name="connsiteY19" fmla="*/ 152927 h 1108998"/>
                <a:gd name="connsiteX20" fmla="*/ 7907620 w 8301376"/>
                <a:gd name="connsiteY20" fmla="*/ 212029 h 1108998"/>
                <a:gd name="connsiteX21" fmla="*/ 8301376 w 8301376"/>
                <a:gd name="connsiteY21" fmla="*/ 276580 h 1108998"/>
                <a:gd name="connsiteX22" fmla="*/ 8277463 w 8301376"/>
                <a:gd name="connsiteY22" fmla="*/ 786265 h 1108998"/>
                <a:gd name="connsiteX23" fmla="*/ 7123302 w 8301376"/>
                <a:gd name="connsiteY23" fmla="*/ 741725 h 1108998"/>
                <a:gd name="connsiteX24" fmla="*/ 5757396 w 8301376"/>
                <a:gd name="connsiteY24" fmla="*/ 698813 h 1108998"/>
                <a:gd name="connsiteX25" fmla="*/ 3982114 w 8301376"/>
                <a:gd name="connsiteY25" fmla="*/ 842178 h 1108998"/>
                <a:gd name="connsiteX26" fmla="*/ 1958200 w 8301376"/>
                <a:gd name="connsiteY26" fmla="*/ 1092285 h 1108998"/>
                <a:gd name="connsiteX27" fmla="*/ 948744 w 8301376"/>
                <a:gd name="connsiteY27" fmla="*/ 1090517 h 1108998"/>
                <a:gd name="connsiteX28" fmla="*/ 19421 w 8301376"/>
                <a:gd name="connsiteY28" fmla="*/ 1095526 h 1108998"/>
                <a:gd name="connsiteX0" fmla="*/ 572187 w 7924819"/>
                <a:gd name="connsiteY0" fmla="*/ 1090517 h 1099807"/>
                <a:gd name="connsiteX1" fmla="*/ 1 w 7924819"/>
                <a:gd name="connsiteY1" fmla="*/ 1071955 h 1099807"/>
                <a:gd name="connsiteX2" fmla="*/ 573858 w 7924819"/>
                <a:gd name="connsiteY2" fmla="*/ 965611 h 1099807"/>
                <a:gd name="connsiteX3" fmla="*/ 1080942 w 7924819"/>
                <a:gd name="connsiteY3" fmla="*/ 847801 h 1099807"/>
                <a:gd name="connsiteX4" fmla="*/ 1466384 w 7924819"/>
                <a:gd name="connsiteY4" fmla="*/ 740177 h 1099807"/>
                <a:gd name="connsiteX5" fmla="*/ 2031577 w 7924819"/>
                <a:gd name="connsiteY5" fmla="*/ 633756 h 1099807"/>
                <a:gd name="connsiteX6" fmla="*/ 2588444 w 7924819"/>
                <a:gd name="connsiteY6" fmla="*/ 520439 h 1099807"/>
                <a:gd name="connsiteX7" fmla="*/ 2829758 w 7924819"/>
                <a:gd name="connsiteY7" fmla="*/ 534063 h 1099807"/>
                <a:gd name="connsiteX8" fmla="*/ 3266241 w 7924819"/>
                <a:gd name="connsiteY8" fmla="*/ 450941 h 1099807"/>
                <a:gd name="connsiteX9" fmla="*/ 3665282 w 7924819"/>
                <a:gd name="connsiteY9" fmla="*/ 379379 h 1099807"/>
                <a:gd name="connsiteX10" fmla="*/ 3971918 w 7924819"/>
                <a:gd name="connsiteY10" fmla="*/ 307436 h 1099807"/>
                <a:gd name="connsiteX11" fmla="*/ 4442594 w 7924819"/>
                <a:gd name="connsiteY11" fmla="*/ 251293 h 1099807"/>
                <a:gd name="connsiteX12" fmla="*/ 4967406 w 7924819"/>
                <a:gd name="connsiteY12" fmla="*/ 197629 h 1099807"/>
                <a:gd name="connsiteX13" fmla="*/ 5311588 w 7924819"/>
                <a:gd name="connsiteY13" fmla="*/ 131068 h 1099807"/>
                <a:gd name="connsiteX14" fmla="*/ 5640729 w 7924819"/>
                <a:gd name="connsiteY14" fmla="*/ 55857 h 1099807"/>
                <a:gd name="connsiteX15" fmla="*/ 5923307 w 7924819"/>
                <a:gd name="connsiteY15" fmla="*/ 22263 h 1099807"/>
                <a:gd name="connsiteX16" fmla="*/ 6162422 w 7924819"/>
                <a:gd name="connsiteY16" fmla="*/ 3678 h 1099807"/>
                <a:gd name="connsiteX17" fmla="*/ 6408777 w 7924819"/>
                <a:gd name="connsiteY17" fmla="*/ 8127 h 1099807"/>
                <a:gd name="connsiteX18" fmla="*/ 6850440 w 7924819"/>
                <a:gd name="connsiteY18" fmla="*/ 62994 h 1099807"/>
                <a:gd name="connsiteX19" fmla="*/ 7214978 w 7924819"/>
                <a:gd name="connsiteY19" fmla="*/ 152927 h 1099807"/>
                <a:gd name="connsiteX20" fmla="*/ 7531063 w 7924819"/>
                <a:gd name="connsiteY20" fmla="*/ 212029 h 1099807"/>
                <a:gd name="connsiteX21" fmla="*/ 7924819 w 7924819"/>
                <a:gd name="connsiteY21" fmla="*/ 276580 h 1099807"/>
                <a:gd name="connsiteX22" fmla="*/ 7900906 w 7924819"/>
                <a:gd name="connsiteY22" fmla="*/ 786265 h 1099807"/>
                <a:gd name="connsiteX23" fmla="*/ 6746745 w 7924819"/>
                <a:gd name="connsiteY23" fmla="*/ 741725 h 1099807"/>
                <a:gd name="connsiteX24" fmla="*/ 5380839 w 7924819"/>
                <a:gd name="connsiteY24" fmla="*/ 698813 h 1099807"/>
                <a:gd name="connsiteX25" fmla="*/ 3605557 w 7924819"/>
                <a:gd name="connsiteY25" fmla="*/ 842178 h 1099807"/>
                <a:gd name="connsiteX26" fmla="*/ 1581643 w 7924819"/>
                <a:gd name="connsiteY26" fmla="*/ 1092285 h 1099807"/>
                <a:gd name="connsiteX27" fmla="*/ 572187 w 7924819"/>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78710 w 7971952"/>
                <a:gd name="connsiteY5" fmla="*/ 633756 h 1099807"/>
                <a:gd name="connsiteX6" fmla="*/ 2635577 w 7971952"/>
                <a:gd name="connsiteY6" fmla="*/ 520439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635577 w 7971952"/>
                <a:gd name="connsiteY6" fmla="*/ 520439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550736 w 7971952"/>
                <a:gd name="connsiteY6" fmla="*/ 595853 h 1099807"/>
                <a:gd name="connsiteX7" fmla="*/ 2876891 w 7971952"/>
                <a:gd name="connsiteY7" fmla="*/ 53406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550736 w 7971952"/>
                <a:gd name="connsiteY6" fmla="*/ 595853 h 1099807"/>
                <a:gd name="connsiteX7" fmla="*/ 2961732 w 7971952"/>
                <a:gd name="connsiteY7" fmla="*/ 56234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2961732 w 7971952"/>
                <a:gd name="connsiteY7" fmla="*/ 562343 h 1099807"/>
                <a:gd name="connsiteX8" fmla="*/ 3313374 w 7971952"/>
                <a:gd name="connsiteY8" fmla="*/ 450941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2961732 w 7971952"/>
                <a:gd name="connsiteY7" fmla="*/ 562343 h 1099807"/>
                <a:gd name="connsiteX8" fmla="*/ 3407642 w 7971952"/>
                <a:gd name="connsiteY8" fmla="*/ 469795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12415 w 7971952"/>
                <a:gd name="connsiteY9" fmla="*/ 379379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19051 w 7971952"/>
                <a:gd name="connsiteY10" fmla="*/ 307436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489727 w 7971952"/>
                <a:gd name="connsiteY11" fmla="*/ 251293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518007 w 7971952"/>
                <a:gd name="connsiteY11" fmla="*/ 213586 h 1099807"/>
                <a:gd name="connsiteX12" fmla="*/ 5014539 w 7971952"/>
                <a:gd name="connsiteY12" fmla="*/ 19762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740695 w 7971952"/>
                <a:gd name="connsiteY9" fmla="*/ 445367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276580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78196 w 7971952"/>
                <a:gd name="connsiteY20" fmla="*/ 212029 h 1099807"/>
                <a:gd name="connsiteX21" fmla="*/ 7971952 w 7971952"/>
                <a:gd name="connsiteY21" fmla="*/ 307752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71952"/>
                <a:gd name="connsiteY0" fmla="*/ 1090517 h 1099807"/>
                <a:gd name="connsiteX1" fmla="*/ 0 w 7971952"/>
                <a:gd name="connsiteY1" fmla="*/ 1081382 h 1099807"/>
                <a:gd name="connsiteX2" fmla="*/ 620991 w 7971952"/>
                <a:gd name="connsiteY2" fmla="*/ 965611 h 1099807"/>
                <a:gd name="connsiteX3" fmla="*/ 1128075 w 7971952"/>
                <a:gd name="connsiteY3" fmla="*/ 847801 h 1099807"/>
                <a:gd name="connsiteX4" fmla="*/ 1513517 w 7971952"/>
                <a:gd name="connsiteY4" fmla="*/ 740177 h 1099807"/>
                <a:gd name="connsiteX5" fmla="*/ 2041003 w 7971952"/>
                <a:gd name="connsiteY5" fmla="*/ 671463 h 1099807"/>
                <a:gd name="connsiteX6" fmla="*/ 2739272 w 7971952"/>
                <a:gd name="connsiteY6" fmla="*/ 558146 h 1099807"/>
                <a:gd name="connsiteX7" fmla="*/ 3027720 w 7971952"/>
                <a:gd name="connsiteY7" fmla="*/ 534062 h 1099807"/>
                <a:gd name="connsiteX8" fmla="*/ 3407642 w 7971952"/>
                <a:gd name="connsiteY8" fmla="*/ 469795 h 1099807"/>
                <a:gd name="connsiteX9" fmla="*/ 3806683 w 7971952"/>
                <a:gd name="connsiteY9" fmla="*/ 388806 h 1099807"/>
                <a:gd name="connsiteX10" fmla="*/ 4066185 w 7971952"/>
                <a:gd name="connsiteY10" fmla="*/ 316863 h 1099807"/>
                <a:gd name="connsiteX11" fmla="*/ 4518007 w 7971952"/>
                <a:gd name="connsiteY11" fmla="*/ 213586 h 1099807"/>
                <a:gd name="connsiteX12" fmla="*/ 5099381 w 7971952"/>
                <a:gd name="connsiteY12" fmla="*/ 169349 h 1099807"/>
                <a:gd name="connsiteX13" fmla="*/ 5358721 w 7971952"/>
                <a:gd name="connsiteY13" fmla="*/ 131068 h 1099807"/>
                <a:gd name="connsiteX14" fmla="*/ 5687862 w 7971952"/>
                <a:gd name="connsiteY14" fmla="*/ 55857 h 1099807"/>
                <a:gd name="connsiteX15" fmla="*/ 5970440 w 7971952"/>
                <a:gd name="connsiteY15" fmla="*/ 22263 h 1099807"/>
                <a:gd name="connsiteX16" fmla="*/ 6209555 w 7971952"/>
                <a:gd name="connsiteY16" fmla="*/ 3678 h 1099807"/>
                <a:gd name="connsiteX17" fmla="*/ 6455910 w 7971952"/>
                <a:gd name="connsiteY17" fmla="*/ 8127 h 1099807"/>
                <a:gd name="connsiteX18" fmla="*/ 6897573 w 7971952"/>
                <a:gd name="connsiteY18" fmla="*/ 62994 h 1099807"/>
                <a:gd name="connsiteX19" fmla="*/ 7262111 w 7971952"/>
                <a:gd name="connsiteY19" fmla="*/ 152927 h 1099807"/>
                <a:gd name="connsiteX20" fmla="*/ 7526242 w 7971952"/>
                <a:gd name="connsiteY20" fmla="*/ 222420 h 1099807"/>
                <a:gd name="connsiteX21" fmla="*/ 7971952 w 7971952"/>
                <a:gd name="connsiteY21" fmla="*/ 307752 h 1099807"/>
                <a:gd name="connsiteX22" fmla="*/ 7948039 w 7971952"/>
                <a:gd name="connsiteY22" fmla="*/ 786265 h 1099807"/>
                <a:gd name="connsiteX23" fmla="*/ 6793878 w 7971952"/>
                <a:gd name="connsiteY23" fmla="*/ 741725 h 1099807"/>
                <a:gd name="connsiteX24" fmla="*/ 5427972 w 7971952"/>
                <a:gd name="connsiteY24" fmla="*/ 698813 h 1099807"/>
                <a:gd name="connsiteX25" fmla="*/ 3652690 w 7971952"/>
                <a:gd name="connsiteY25" fmla="*/ 842178 h 1099807"/>
                <a:gd name="connsiteX26" fmla="*/ 1628776 w 7971952"/>
                <a:gd name="connsiteY26" fmla="*/ 1092285 h 1099807"/>
                <a:gd name="connsiteX27" fmla="*/ 619320 w 7971952"/>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18007 w 7948204"/>
                <a:gd name="connsiteY11" fmla="*/ 213586 h 1099807"/>
                <a:gd name="connsiteX12" fmla="*/ 5099381 w 7948204"/>
                <a:gd name="connsiteY12" fmla="*/ 169349 h 1099807"/>
                <a:gd name="connsiteX13" fmla="*/ 5358721 w 7948204"/>
                <a:gd name="connsiteY13" fmla="*/ 131068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07616 w 7948204"/>
                <a:gd name="connsiteY11" fmla="*/ 369450 h 1099807"/>
                <a:gd name="connsiteX12" fmla="*/ 5099381 w 7948204"/>
                <a:gd name="connsiteY12" fmla="*/ 169349 h 1099807"/>
                <a:gd name="connsiteX13" fmla="*/ 5358721 w 7948204"/>
                <a:gd name="connsiteY13" fmla="*/ 131068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07616 w 7948204"/>
                <a:gd name="connsiteY11" fmla="*/ 369450 h 1099807"/>
                <a:gd name="connsiteX12" fmla="*/ 5130554 w 7948204"/>
                <a:gd name="connsiteY12" fmla="*/ 335604 h 1099807"/>
                <a:gd name="connsiteX13" fmla="*/ 5358721 w 7948204"/>
                <a:gd name="connsiteY13" fmla="*/ 131068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07616 w 7948204"/>
                <a:gd name="connsiteY11" fmla="*/ 369450 h 1099807"/>
                <a:gd name="connsiteX12" fmla="*/ 5130554 w 7948204"/>
                <a:gd name="connsiteY12" fmla="*/ 335604 h 1099807"/>
                <a:gd name="connsiteX13" fmla="*/ 5473021 w 7948204"/>
                <a:gd name="connsiteY13" fmla="*/ 307713 h 1099807"/>
                <a:gd name="connsiteX14" fmla="*/ 5687862 w 7948204"/>
                <a:gd name="connsiteY14" fmla="*/ 55857 h 1099807"/>
                <a:gd name="connsiteX15" fmla="*/ 5970440 w 7948204"/>
                <a:gd name="connsiteY15" fmla="*/ 22263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96193 h 1105483"/>
                <a:gd name="connsiteX1" fmla="*/ 0 w 7948204"/>
                <a:gd name="connsiteY1" fmla="*/ 1087058 h 1105483"/>
                <a:gd name="connsiteX2" fmla="*/ 620991 w 7948204"/>
                <a:gd name="connsiteY2" fmla="*/ 971287 h 1105483"/>
                <a:gd name="connsiteX3" fmla="*/ 1128075 w 7948204"/>
                <a:gd name="connsiteY3" fmla="*/ 853477 h 1105483"/>
                <a:gd name="connsiteX4" fmla="*/ 1513517 w 7948204"/>
                <a:gd name="connsiteY4" fmla="*/ 745853 h 1105483"/>
                <a:gd name="connsiteX5" fmla="*/ 2041003 w 7948204"/>
                <a:gd name="connsiteY5" fmla="*/ 677139 h 1105483"/>
                <a:gd name="connsiteX6" fmla="*/ 2739272 w 7948204"/>
                <a:gd name="connsiteY6" fmla="*/ 563822 h 1105483"/>
                <a:gd name="connsiteX7" fmla="*/ 3027720 w 7948204"/>
                <a:gd name="connsiteY7" fmla="*/ 539738 h 1105483"/>
                <a:gd name="connsiteX8" fmla="*/ 3407642 w 7948204"/>
                <a:gd name="connsiteY8" fmla="*/ 475471 h 1105483"/>
                <a:gd name="connsiteX9" fmla="*/ 3806683 w 7948204"/>
                <a:gd name="connsiteY9" fmla="*/ 394482 h 1105483"/>
                <a:gd name="connsiteX10" fmla="*/ 4066185 w 7948204"/>
                <a:gd name="connsiteY10" fmla="*/ 322539 h 1105483"/>
                <a:gd name="connsiteX11" fmla="*/ 4507616 w 7948204"/>
                <a:gd name="connsiteY11" fmla="*/ 375126 h 1105483"/>
                <a:gd name="connsiteX12" fmla="*/ 5130554 w 7948204"/>
                <a:gd name="connsiteY12" fmla="*/ 341280 h 1105483"/>
                <a:gd name="connsiteX13" fmla="*/ 5473021 w 7948204"/>
                <a:gd name="connsiteY13" fmla="*/ 313389 h 1105483"/>
                <a:gd name="connsiteX14" fmla="*/ 5760598 w 7948204"/>
                <a:gd name="connsiteY14" fmla="*/ 269352 h 1105483"/>
                <a:gd name="connsiteX15" fmla="*/ 5970440 w 7948204"/>
                <a:gd name="connsiteY15" fmla="*/ 27939 h 1105483"/>
                <a:gd name="connsiteX16" fmla="*/ 6209555 w 7948204"/>
                <a:gd name="connsiteY16" fmla="*/ 9354 h 1105483"/>
                <a:gd name="connsiteX17" fmla="*/ 6455910 w 7948204"/>
                <a:gd name="connsiteY17" fmla="*/ 13803 h 1105483"/>
                <a:gd name="connsiteX18" fmla="*/ 6897573 w 7948204"/>
                <a:gd name="connsiteY18" fmla="*/ 68670 h 1105483"/>
                <a:gd name="connsiteX19" fmla="*/ 7262111 w 7948204"/>
                <a:gd name="connsiteY19" fmla="*/ 158603 h 1105483"/>
                <a:gd name="connsiteX20" fmla="*/ 7526242 w 7948204"/>
                <a:gd name="connsiteY20" fmla="*/ 228096 h 1105483"/>
                <a:gd name="connsiteX21" fmla="*/ 7940779 w 7948204"/>
                <a:gd name="connsiteY21" fmla="*/ 313428 h 1105483"/>
                <a:gd name="connsiteX22" fmla="*/ 7948039 w 7948204"/>
                <a:gd name="connsiteY22" fmla="*/ 791941 h 1105483"/>
                <a:gd name="connsiteX23" fmla="*/ 6793878 w 7948204"/>
                <a:gd name="connsiteY23" fmla="*/ 747401 h 1105483"/>
                <a:gd name="connsiteX24" fmla="*/ 5427972 w 7948204"/>
                <a:gd name="connsiteY24" fmla="*/ 704489 h 1105483"/>
                <a:gd name="connsiteX25" fmla="*/ 3652690 w 7948204"/>
                <a:gd name="connsiteY25" fmla="*/ 847854 h 1105483"/>
                <a:gd name="connsiteX26" fmla="*/ 1628776 w 7948204"/>
                <a:gd name="connsiteY26" fmla="*/ 1097961 h 1105483"/>
                <a:gd name="connsiteX27" fmla="*/ 619320 w 7948204"/>
                <a:gd name="connsiteY27" fmla="*/ 1096193 h 1105483"/>
                <a:gd name="connsiteX0" fmla="*/ 619320 w 7948204"/>
                <a:gd name="connsiteY0" fmla="*/ 1090517 h 1099807"/>
                <a:gd name="connsiteX1" fmla="*/ 0 w 7948204"/>
                <a:gd name="connsiteY1" fmla="*/ 1081382 h 1099807"/>
                <a:gd name="connsiteX2" fmla="*/ 620991 w 7948204"/>
                <a:gd name="connsiteY2" fmla="*/ 965611 h 1099807"/>
                <a:gd name="connsiteX3" fmla="*/ 1128075 w 7948204"/>
                <a:gd name="connsiteY3" fmla="*/ 847801 h 1099807"/>
                <a:gd name="connsiteX4" fmla="*/ 1513517 w 7948204"/>
                <a:gd name="connsiteY4" fmla="*/ 740177 h 1099807"/>
                <a:gd name="connsiteX5" fmla="*/ 2041003 w 7948204"/>
                <a:gd name="connsiteY5" fmla="*/ 671463 h 1099807"/>
                <a:gd name="connsiteX6" fmla="*/ 2739272 w 7948204"/>
                <a:gd name="connsiteY6" fmla="*/ 558146 h 1099807"/>
                <a:gd name="connsiteX7" fmla="*/ 3027720 w 7948204"/>
                <a:gd name="connsiteY7" fmla="*/ 534062 h 1099807"/>
                <a:gd name="connsiteX8" fmla="*/ 3407642 w 7948204"/>
                <a:gd name="connsiteY8" fmla="*/ 469795 h 1099807"/>
                <a:gd name="connsiteX9" fmla="*/ 3806683 w 7948204"/>
                <a:gd name="connsiteY9" fmla="*/ 388806 h 1099807"/>
                <a:gd name="connsiteX10" fmla="*/ 4066185 w 7948204"/>
                <a:gd name="connsiteY10" fmla="*/ 316863 h 1099807"/>
                <a:gd name="connsiteX11" fmla="*/ 4507616 w 7948204"/>
                <a:gd name="connsiteY11" fmla="*/ 369450 h 1099807"/>
                <a:gd name="connsiteX12" fmla="*/ 5130554 w 7948204"/>
                <a:gd name="connsiteY12" fmla="*/ 335604 h 1099807"/>
                <a:gd name="connsiteX13" fmla="*/ 5473021 w 7948204"/>
                <a:gd name="connsiteY13" fmla="*/ 307713 h 1099807"/>
                <a:gd name="connsiteX14" fmla="*/ 5760598 w 7948204"/>
                <a:gd name="connsiteY14" fmla="*/ 263676 h 1099807"/>
                <a:gd name="connsiteX15" fmla="*/ 6095131 w 7948204"/>
                <a:gd name="connsiteY15" fmla="*/ 230081 h 1099807"/>
                <a:gd name="connsiteX16" fmla="*/ 6209555 w 7948204"/>
                <a:gd name="connsiteY16" fmla="*/ 3678 h 1099807"/>
                <a:gd name="connsiteX17" fmla="*/ 6455910 w 7948204"/>
                <a:gd name="connsiteY17" fmla="*/ 8127 h 1099807"/>
                <a:gd name="connsiteX18" fmla="*/ 6897573 w 7948204"/>
                <a:gd name="connsiteY18" fmla="*/ 62994 h 1099807"/>
                <a:gd name="connsiteX19" fmla="*/ 7262111 w 7948204"/>
                <a:gd name="connsiteY19" fmla="*/ 152927 h 1099807"/>
                <a:gd name="connsiteX20" fmla="*/ 7526242 w 7948204"/>
                <a:gd name="connsiteY20" fmla="*/ 222420 h 1099807"/>
                <a:gd name="connsiteX21" fmla="*/ 7940779 w 7948204"/>
                <a:gd name="connsiteY21" fmla="*/ 307752 h 1099807"/>
                <a:gd name="connsiteX22" fmla="*/ 7948039 w 7948204"/>
                <a:gd name="connsiteY22" fmla="*/ 786265 h 1099807"/>
                <a:gd name="connsiteX23" fmla="*/ 6793878 w 7948204"/>
                <a:gd name="connsiteY23" fmla="*/ 741725 h 1099807"/>
                <a:gd name="connsiteX24" fmla="*/ 5427972 w 7948204"/>
                <a:gd name="connsiteY24" fmla="*/ 698813 h 1099807"/>
                <a:gd name="connsiteX25" fmla="*/ 3652690 w 7948204"/>
                <a:gd name="connsiteY25" fmla="*/ 842178 h 1099807"/>
                <a:gd name="connsiteX26" fmla="*/ 1628776 w 7948204"/>
                <a:gd name="connsiteY26" fmla="*/ 1092285 h 1099807"/>
                <a:gd name="connsiteX27" fmla="*/ 619320 w 7948204"/>
                <a:gd name="connsiteY27" fmla="*/ 1090517 h 1099807"/>
                <a:gd name="connsiteX0" fmla="*/ 619320 w 7948204"/>
                <a:gd name="connsiteY0" fmla="*/ 1085691 h 1094981"/>
                <a:gd name="connsiteX1" fmla="*/ 0 w 7948204"/>
                <a:gd name="connsiteY1" fmla="*/ 1076556 h 1094981"/>
                <a:gd name="connsiteX2" fmla="*/ 620991 w 7948204"/>
                <a:gd name="connsiteY2" fmla="*/ 960785 h 1094981"/>
                <a:gd name="connsiteX3" fmla="*/ 1128075 w 7948204"/>
                <a:gd name="connsiteY3" fmla="*/ 842975 h 1094981"/>
                <a:gd name="connsiteX4" fmla="*/ 1513517 w 7948204"/>
                <a:gd name="connsiteY4" fmla="*/ 735351 h 1094981"/>
                <a:gd name="connsiteX5" fmla="*/ 2041003 w 7948204"/>
                <a:gd name="connsiteY5" fmla="*/ 666637 h 1094981"/>
                <a:gd name="connsiteX6" fmla="*/ 2739272 w 7948204"/>
                <a:gd name="connsiteY6" fmla="*/ 553320 h 1094981"/>
                <a:gd name="connsiteX7" fmla="*/ 3027720 w 7948204"/>
                <a:gd name="connsiteY7" fmla="*/ 529236 h 1094981"/>
                <a:gd name="connsiteX8" fmla="*/ 3407642 w 7948204"/>
                <a:gd name="connsiteY8" fmla="*/ 464969 h 1094981"/>
                <a:gd name="connsiteX9" fmla="*/ 3806683 w 7948204"/>
                <a:gd name="connsiteY9" fmla="*/ 383980 h 1094981"/>
                <a:gd name="connsiteX10" fmla="*/ 4066185 w 7948204"/>
                <a:gd name="connsiteY10" fmla="*/ 312037 h 1094981"/>
                <a:gd name="connsiteX11" fmla="*/ 4507616 w 7948204"/>
                <a:gd name="connsiteY11" fmla="*/ 364624 h 1094981"/>
                <a:gd name="connsiteX12" fmla="*/ 5130554 w 7948204"/>
                <a:gd name="connsiteY12" fmla="*/ 330778 h 1094981"/>
                <a:gd name="connsiteX13" fmla="*/ 5473021 w 7948204"/>
                <a:gd name="connsiteY13" fmla="*/ 302887 h 1094981"/>
                <a:gd name="connsiteX14" fmla="*/ 5760598 w 7948204"/>
                <a:gd name="connsiteY14" fmla="*/ 258850 h 1094981"/>
                <a:gd name="connsiteX15" fmla="*/ 6095131 w 7948204"/>
                <a:gd name="connsiteY15" fmla="*/ 225255 h 1094981"/>
                <a:gd name="connsiteX16" fmla="*/ 6271900 w 7948204"/>
                <a:gd name="connsiteY16" fmla="*/ 165106 h 1094981"/>
                <a:gd name="connsiteX17" fmla="*/ 6455910 w 7948204"/>
                <a:gd name="connsiteY17" fmla="*/ 3301 h 1094981"/>
                <a:gd name="connsiteX18" fmla="*/ 6897573 w 7948204"/>
                <a:gd name="connsiteY18" fmla="*/ 58168 h 1094981"/>
                <a:gd name="connsiteX19" fmla="*/ 7262111 w 7948204"/>
                <a:gd name="connsiteY19" fmla="*/ 148101 h 1094981"/>
                <a:gd name="connsiteX20" fmla="*/ 7526242 w 7948204"/>
                <a:gd name="connsiteY20" fmla="*/ 217594 h 1094981"/>
                <a:gd name="connsiteX21" fmla="*/ 7940779 w 7948204"/>
                <a:gd name="connsiteY21" fmla="*/ 302926 h 1094981"/>
                <a:gd name="connsiteX22" fmla="*/ 7948039 w 7948204"/>
                <a:gd name="connsiteY22" fmla="*/ 781439 h 1094981"/>
                <a:gd name="connsiteX23" fmla="*/ 6793878 w 7948204"/>
                <a:gd name="connsiteY23" fmla="*/ 736899 h 1094981"/>
                <a:gd name="connsiteX24" fmla="*/ 5427972 w 7948204"/>
                <a:gd name="connsiteY24" fmla="*/ 693987 h 1094981"/>
                <a:gd name="connsiteX25" fmla="*/ 3652690 w 7948204"/>
                <a:gd name="connsiteY25" fmla="*/ 837352 h 1094981"/>
                <a:gd name="connsiteX26" fmla="*/ 1628776 w 7948204"/>
                <a:gd name="connsiteY26" fmla="*/ 1087459 h 1094981"/>
                <a:gd name="connsiteX27" fmla="*/ 619320 w 7948204"/>
                <a:gd name="connsiteY27" fmla="*/ 1085691 h 1094981"/>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39272 w 7948204"/>
                <a:gd name="connsiteY6" fmla="*/ 498101 h 1039762"/>
                <a:gd name="connsiteX7" fmla="*/ 3027720 w 7948204"/>
                <a:gd name="connsiteY7" fmla="*/ 474017 h 1039762"/>
                <a:gd name="connsiteX8" fmla="*/ 3407642 w 7948204"/>
                <a:gd name="connsiteY8" fmla="*/ 409750 h 1039762"/>
                <a:gd name="connsiteX9" fmla="*/ 3806683 w 7948204"/>
                <a:gd name="connsiteY9" fmla="*/ 328761 h 1039762"/>
                <a:gd name="connsiteX10" fmla="*/ 4066185 w 7948204"/>
                <a:gd name="connsiteY10" fmla="*/ 256818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39272 w 7948204"/>
                <a:gd name="connsiteY6" fmla="*/ 498101 h 1039762"/>
                <a:gd name="connsiteX7" fmla="*/ 3027720 w 7948204"/>
                <a:gd name="connsiteY7" fmla="*/ 474017 h 1039762"/>
                <a:gd name="connsiteX8" fmla="*/ 3407642 w 7948204"/>
                <a:gd name="connsiteY8" fmla="*/ 409750 h 1039762"/>
                <a:gd name="connsiteX9" fmla="*/ 3775510 w 7948204"/>
                <a:gd name="connsiteY9" fmla="*/ 432670 h 1039762"/>
                <a:gd name="connsiteX10" fmla="*/ 4066185 w 7948204"/>
                <a:gd name="connsiteY10" fmla="*/ 256818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39272 w 7948204"/>
                <a:gd name="connsiteY6" fmla="*/ 498101 h 1039762"/>
                <a:gd name="connsiteX7" fmla="*/ 3027720 w 7948204"/>
                <a:gd name="connsiteY7" fmla="*/ 474017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39272 w 7948204"/>
                <a:gd name="connsiteY6" fmla="*/ 498101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41003 w 7948204"/>
                <a:gd name="connsiteY5" fmla="*/ 611418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6801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28075 w 7948204"/>
                <a:gd name="connsiteY3" fmla="*/ 787756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70094 w 7948204"/>
                <a:gd name="connsiteY10" fmla="*/ 3815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59704 w 7948204"/>
                <a:gd name="connsiteY10" fmla="*/ 495809 h 1039762"/>
                <a:gd name="connsiteX11" fmla="*/ 4507616 w 7948204"/>
                <a:gd name="connsiteY11" fmla="*/ 309405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59704 w 7948204"/>
                <a:gd name="connsiteY10" fmla="*/ 495809 h 1039762"/>
                <a:gd name="connsiteX11" fmla="*/ 4611525 w 7948204"/>
                <a:gd name="connsiteY11" fmla="*/ 444486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775510 w 7948204"/>
                <a:gd name="connsiteY9" fmla="*/ 432670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407642 w 7948204"/>
                <a:gd name="connsiteY8" fmla="*/ 409750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21238 w 7948204"/>
                <a:gd name="connsiteY7" fmla="*/ 505190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70445 w 7948204"/>
                <a:gd name="connsiteY6" fmla="*/ 570837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2051394 w 7948204"/>
                <a:gd name="connsiteY5" fmla="*/ 694545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652690 w 7948204"/>
                <a:gd name="connsiteY25" fmla="*/ 782133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427972 w 7948204"/>
                <a:gd name="connsiteY24" fmla="*/ 638768 h 1039762"/>
                <a:gd name="connsiteX25" fmla="*/ 3486436 w 7948204"/>
                <a:gd name="connsiteY25" fmla="*/ 844479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793878 w 7948204"/>
                <a:gd name="connsiteY23" fmla="*/ 681680 h 1039762"/>
                <a:gd name="connsiteX24" fmla="*/ 5531881 w 7948204"/>
                <a:gd name="connsiteY24" fmla="*/ 586813 h 1039762"/>
                <a:gd name="connsiteX25" fmla="*/ 3486436 w 7948204"/>
                <a:gd name="connsiteY25" fmla="*/ 844479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486436 w 7948204"/>
                <a:gd name="connsiteY25" fmla="*/ 844479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15036 w 7948204"/>
                <a:gd name="connsiteY25" fmla="*/ 948388 h 1039762"/>
                <a:gd name="connsiteX26" fmla="*/ 1628776 w 7948204"/>
                <a:gd name="connsiteY26" fmla="*/ 1032240 h 1039762"/>
                <a:gd name="connsiteX27" fmla="*/ 619320 w 7948204"/>
                <a:gd name="connsiteY27"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15036 w 7948204"/>
                <a:gd name="connsiteY25" fmla="*/ 948388 h 1039762"/>
                <a:gd name="connsiteX26" fmla="*/ 2699269 w 7948204"/>
                <a:gd name="connsiteY26" fmla="*/ 1028843 h 1039762"/>
                <a:gd name="connsiteX27" fmla="*/ 1628776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15036 w 7948204"/>
                <a:gd name="connsiteY25" fmla="*/ 948388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35817 w 7948204"/>
                <a:gd name="connsiteY25" fmla="*/ 989952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735817 w 7948204"/>
                <a:gd name="connsiteY25" fmla="*/ 989952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531881 w 7948204"/>
                <a:gd name="connsiteY24" fmla="*/ 586813 h 1039762"/>
                <a:gd name="connsiteX25" fmla="*/ 3673471 w 7948204"/>
                <a:gd name="connsiteY25" fmla="*/ 1031515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6918569 w 7948204"/>
                <a:gd name="connsiteY23" fmla="*/ 608944 h 1039762"/>
                <a:gd name="connsiteX24" fmla="*/ 5469535 w 7948204"/>
                <a:gd name="connsiteY24" fmla="*/ 721895 h 1039762"/>
                <a:gd name="connsiteX25" fmla="*/ 3673471 w 7948204"/>
                <a:gd name="connsiteY25" fmla="*/ 1031515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48204"/>
                <a:gd name="connsiteY0" fmla="*/ 1030472 h 1039762"/>
                <a:gd name="connsiteX1" fmla="*/ 0 w 7948204"/>
                <a:gd name="connsiteY1" fmla="*/ 1021337 h 1039762"/>
                <a:gd name="connsiteX2" fmla="*/ 620991 w 7948204"/>
                <a:gd name="connsiteY2" fmla="*/ 905566 h 1039762"/>
                <a:gd name="connsiteX3" fmla="*/ 1107293 w 7948204"/>
                <a:gd name="connsiteY3" fmla="*/ 839711 h 1039762"/>
                <a:gd name="connsiteX4" fmla="*/ 1513517 w 7948204"/>
                <a:gd name="connsiteY4" fmla="*/ 794432 h 1039762"/>
                <a:gd name="connsiteX5" fmla="*/ 1926703 w 7948204"/>
                <a:gd name="connsiteY5" fmla="*/ 819236 h 1039762"/>
                <a:gd name="connsiteX6" fmla="*/ 2749663 w 7948204"/>
                <a:gd name="connsiteY6" fmla="*/ 653965 h 1039762"/>
                <a:gd name="connsiteX7" fmla="*/ 3142020 w 7948204"/>
                <a:gd name="connsiteY7" fmla="*/ 661054 h 1039762"/>
                <a:gd name="connsiteX8" fmla="*/ 3511551 w 7948204"/>
                <a:gd name="connsiteY8" fmla="*/ 596786 h 1039762"/>
                <a:gd name="connsiteX9" fmla="*/ 3910592 w 7948204"/>
                <a:gd name="connsiteY9" fmla="*/ 536579 h 1039762"/>
                <a:gd name="connsiteX10" fmla="*/ 4159704 w 7948204"/>
                <a:gd name="connsiteY10" fmla="*/ 495809 h 1039762"/>
                <a:gd name="connsiteX11" fmla="*/ 4621916 w 7948204"/>
                <a:gd name="connsiteY11" fmla="*/ 371750 h 1039762"/>
                <a:gd name="connsiteX12" fmla="*/ 5130554 w 7948204"/>
                <a:gd name="connsiteY12" fmla="*/ 275559 h 1039762"/>
                <a:gd name="connsiteX13" fmla="*/ 5473021 w 7948204"/>
                <a:gd name="connsiteY13" fmla="*/ 247668 h 1039762"/>
                <a:gd name="connsiteX14" fmla="*/ 5760598 w 7948204"/>
                <a:gd name="connsiteY14" fmla="*/ 203631 h 1039762"/>
                <a:gd name="connsiteX15" fmla="*/ 6095131 w 7948204"/>
                <a:gd name="connsiteY15" fmla="*/ 170036 h 1039762"/>
                <a:gd name="connsiteX16" fmla="*/ 6271900 w 7948204"/>
                <a:gd name="connsiteY16" fmla="*/ 109887 h 1039762"/>
                <a:gd name="connsiteX17" fmla="*/ 6570210 w 7948204"/>
                <a:gd name="connsiteY17" fmla="*/ 41600 h 1039762"/>
                <a:gd name="connsiteX18" fmla="*/ 6897573 w 7948204"/>
                <a:gd name="connsiteY18" fmla="*/ 2949 h 1039762"/>
                <a:gd name="connsiteX19" fmla="*/ 7262111 w 7948204"/>
                <a:gd name="connsiteY19" fmla="*/ 92882 h 1039762"/>
                <a:gd name="connsiteX20" fmla="*/ 7526242 w 7948204"/>
                <a:gd name="connsiteY20" fmla="*/ 162375 h 1039762"/>
                <a:gd name="connsiteX21" fmla="*/ 7940779 w 7948204"/>
                <a:gd name="connsiteY21" fmla="*/ 247707 h 1039762"/>
                <a:gd name="connsiteX22" fmla="*/ 7948039 w 7948204"/>
                <a:gd name="connsiteY22" fmla="*/ 726220 h 1039762"/>
                <a:gd name="connsiteX23" fmla="*/ 7022478 w 7948204"/>
                <a:gd name="connsiteY23" fmla="*/ 660899 h 1039762"/>
                <a:gd name="connsiteX24" fmla="*/ 5469535 w 7948204"/>
                <a:gd name="connsiteY24" fmla="*/ 721895 h 1039762"/>
                <a:gd name="connsiteX25" fmla="*/ 3673471 w 7948204"/>
                <a:gd name="connsiteY25" fmla="*/ 1031515 h 1039762"/>
                <a:gd name="connsiteX26" fmla="*/ 2699269 w 7948204"/>
                <a:gd name="connsiteY26" fmla="*/ 1028843 h 1039762"/>
                <a:gd name="connsiteX27" fmla="*/ 1659949 w 7948204"/>
                <a:gd name="connsiteY27" fmla="*/ 1032240 h 1039762"/>
                <a:gd name="connsiteX28" fmla="*/ 619320 w 7948204"/>
                <a:gd name="connsiteY28" fmla="*/ 1030472 h 1039762"/>
                <a:gd name="connsiteX0" fmla="*/ 619320 w 7964775"/>
                <a:gd name="connsiteY0" fmla="*/ 1030472 h 1039762"/>
                <a:gd name="connsiteX1" fmla="*/ 0 w 7964775"/>
                <a:gd name="connsiteY1" fmla="*/ 1021337 h 1039762"/>
                <a:gd name="connsiteX2" fmla="*/ 620991 w 7964775"/>
                <a:gd name="connsiteY2" fmla="*/ 905566 h 1039762"/>
                <a:gd name="connsiteX3" fmla="*/ 1107293 w 7964775"/>
                <a:gd name="connsiteY3" fmla="*/ 839711 h 1039762"/>
                <a:gd name="connsiteX4" fmla="*/ 1513517 w 7964775"/>
                <a:gd name="connsiteY4" fmla="*/ 794432 h 1039762"/>
                <a:gd name="connsiteX5" fmla="*/ 1926703 w 7964775"/>
                <a:gd name="connsiteY5" fmla="*/ 819236 h 1039762"/>
                <a:gd name="connsiteX6" fmla="*/ 2749663 w 7964775"/>
                <a:gd name="connsiteY6" fmla="*/ 653965 h 1039762"/>
                <a:gd name="connsiteX7" fmla="*/ 3142020 w 7964775"/>
                <a:gd name="connsiteY7" fmla="*/ 661054 h 1039762"/>
                <a:gd name="connsiteX8" fmla="*/ 3511551 w 7964775"/>
                <a:gd name="connsiteY8" fmla="*/ 596786 h 1039762"/>
                <a:gd name="connsiteX9" fmla="*/ 3910592 w 7964775"/>
                <a:gd name="connsiteY9" fmla="*/ 536579 h 1039762"/>
                <a:gd name="connsiteX10" fmla="*/ 4159704 w 7964775"/>
                <a:gd name="connsiteY10" fmla="*/ 495809 h 1039762"/>
                <a:gd name="connsiteX11" fmla="*/ 4621916 w 7964775"/>
                <a:gd name="connsiteY11" fmla="*/ 371750 h 1039762"/>
                <a:gd name="connsiteX12" fmla="*/ 5130554 w 7964775"/>
                <a:gd name="connsiteY12" fmla="*/ 275559 h 1039762"/>
                <a:gd name="connsiteX13" fmla="*/ 5473021 w 7964775"/>
                <a:gd name="connsiteY13" fmla="*/ 247668 h 1039762"/>
                <a:gd name="connsiteX14" fmla="*/ 5760598 w 7964775"/>
                <a:gd name="connsiteY14" fmla="*/ 203631 h 1039762"/>
                <a:gd name="connsiteX15" fmla="*/ 6095131 w 7964775"/>
                <a:gd name="connsiteY15" fmla="*/ 170036 h 1039762"/>
                <a:gd name="connsiteX16" fmla="*/ 6271900 w 7964775"/>
                <a:gd name="connsiteY16" fmla="*/ 109887 h 1039762"/>
                <a:gd name="connsiteX17" fmla="*/ 6570210 w 7964775"/>
                <a:gd name="connsiteY17" fmla="*/ 41600 h 1039762"/>
                <a:gd name="connsiteX18" fmla="*/ 6897573 w 7964775"/>
                <a:gd name="connsiteY18" fmla="*/ 2949 h 1039762"/>
                <a:gd name="connsiteX19" fmla="*/ 7262111 w 7964775"/>
                <a:gd name="connsiteY19" fmla="*/ 92882 h 1039762"/>
                <a:gd name="connsiteX20" fmla="*/ 7526242 w 7964775"/>
                <a:gd name="connsiteY20" fmla="*/ 162375 h 1039762"/>
                <a:gd name="connsiteX21" fmla="*/ 7940779 w 7964775"/>
                <a:gd name="connsiteY21" fmla="*/ 247707 h 1039762"/>
                <a:gd name="connsiteX22" fmla="*/ 7964708 w 7964775"/>
                <a:gd name="connsiteY22" fmla="*/ 726220 h 1039762"/>
                <a:gd name="connsiteX23" fmla="*/ 7022478 w 7964775"/>
                <a:gd name="connsiteY23" fmla="*/ 660899 h 1039762"/>
                <a:gd name="connsiteX24" fmla="*/ 5469535 w 7964775"/>
                <a:gd name="connsiteY24" fmla="*/ 721895 h 1039762"/>
                <a:gd name="connsiteX25" fmla="*/ 3673471 w 7964775"/>
                <a:gd name="connsiteY25" fmla="*/ 1031515 h 1039762"/>
                <a:gd name="connsiteX26" fmla="*/ 2699269 w 7964775"/>
                <a:gd name="connsiteY26" fmla="*/ 1028843 h 1039762"/>
                <a:gd name="connsiteX27" fmla="*/ 1659949 w 7964775"/>
                <a:gd name="connsiteY27" fmla="*/ 1032240 h 1039762"/>
                <a:gd name="connsiteX28" fmla="*/ 619320 w 7964775"/>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749663 w 7966972"/>
                <a:gd name="connsiteY6" fmla="*/ 653965 h 1039762"/>
                <a:gd name="connsiteX7" fmla="*/ 3142020 w 7966972"/>
                <a:gd name="connsiteY7" fmla="*/ 661054 h 1039762"/>
                <a:gd name="connsiteX8" fmla="*/ 3511551 w 7966972"/>
                <a:gd name="connsiteY8" fmla="*/ 596786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749663 w 7966972"/>
                <a:gd name="connsiteY6" fmla="*/ 653965 h 1039762"/>
                <a:gd name="connsiteX7" fmla="*/ 3142020 w 7966972"/>
                <a:gd name="connsiteY7" fmla="*/ 661054 h 1039762"/>
                <a:gd name="connsiteX8" fmla="*/ 3440113 w 7966972"/>
                <a:gd name="connsiteY8" fmla="*/ 677749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749663 w 7966972"/>
                <a:gd name="connsiteY6" fmla="*/ 653965 h 1039762"/>
                <a:gd name="connsiteX7" fmla="*/ 3051532 w 7966972"/>
                <a:gd name="connsiteY7" fmla="*/ 689629 h 1039762"/>
                <a:gd name="connsiteX8" fmla="*/ 3440113 w 7966972"/>
                <a:gd name="connsiteY8" fmla="*/ 677749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51532 w 7966972"/>
                <a:gd name="connsiteY7" fmla="*/ 689629 h 1039762"/>
                <a:gd name="connsiteX8" fmla="*/ 3440113 w 7966972"/>
                <a:gd name="connsiteY8" fmla="*/ 677749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70582 w 7966972"/>
                <a:gd name="connsiteY7" fmla="*/ 661054 h 1039762"/>
                <a:gd name="connsiteX8" fmla="*/ 3440113 w 7966972"/>
                <a:gd name="connsiteY8" fmla="*/ 677749 h 1039762"/>
                <a:gd name="connsiteX9" fmla="*/ 3910592 w 7966972"/>
                <a:gd name="connsiteY9" fmla="*/ 536579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70582 w 7966972"/>
                <a:gd name="connsiteY7" fmla="*/ 661054 h 1039762"/>
                <a:gd name="connsiteX8" fmla="*/ 3440113 w 7966972"/>
                <a:gd name="connsiteY8" fmla="*/ 677749 h 1039762"/>
                <a:gd name="connsiteX9" fmla="*/ 3915355 w 7966972"/>
                <a:gd name="connsiteY9" fmla="*/ 598491 h 1039762"/>
                <a:gd name="connsiteX10" fmla="*/ 4159704 w 7966972"/>
                <a:gd name="connsiteY10" fmla="*/ 495809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70582 w 7966972"/>
                <a:gd name="connsiteY7" fmla="*/ 661054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170036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0472 h 1039762"/>
                <a:gd name="connsiteX1" fmla="*/ 0 w 7966972"/>
                <a:gd name="connsiteY1" fmla="*/ 1021337 h 1039762"/>
                <a:gd name="connsiteX2" fmla="*/ 620991 w 7966972"/>
                <a:gd name="connsiteY2" fmla="*/ 905566 h 1039762"/>
                <a:gd name="connsiteX3" fmla="*/ 1107293 w 7966972"/>
                <a:gd name="connsiteY3" fmla="*/ 839711 h 1039762"/>
                <a:gd name="connsiteX4" fmla="*/ 1513517 w 7966972"/>
                <a:gd name="connsiteY4" fmla="*/ 794432 h 1039762"/>
                <a:gd name="connsiteX5" fmla="*/ 1926703 w 7966972"/>
                <a:gd name="connsiteY5" fmla="*/ 819236 h 1039762"/>
                <a:gd name="connsiteX6" fmla="*/ 2454388 w 7966972"/>
                <a:gd name="connsiteY6" fmla="*/ 696828 h 1039762"/>
                <a:gd name="connsiteX7" fmla="*/ 3070582 w 7966972"/>
                <a:gd name="connsiteY7" fmla="*/ 661054 h 1039762"/>
                <a:gd name="connsiteX8" fmla="*/ 3440113 w 7966972"/>
                <a:gd name="connsiteY8" fmla="*/ 677749 h 1039762"/>
                <a:gd name="connsiteX9" fmla="*/ 3915355 w 7966972"/>
                <a:gd name="connsiteY9" fmla="*/ 598491 h 1039762"/>
                <a:gd name="connsiteX10" fmla="*/ 4164466 w 7966972"/>
                <a:gd name="connsiteY10" fmla="*/ 510096 h 1039762"/>
                <a:gd name="connsiteX11" fmla="*/ 4621916 w 7966972"/>
                <a:gd name="connsiteY11" fmla="*/ 371750 h 1039762"/>
                <a:gd name="connsiteX12" fmla="*/ 5130554 w 7966972"/>
                <a:gd name="connsiteY12" fmla="*/ 275559 h 1039762"/>
                <a:gd name="connsiteX13" fmla="*/ 5473021 w 7966972"/>
                <a:gd name="connsiteY13" fmla="*/ 247668 h 1039762"/>
                <a:gd name="connsiteX14" fmla="*/ 5760598 w 7966972"/>
                <a:gd name="connsiteY14" fmla="*/ 203631 h 1039762"/>
                <a:gd name="connsiteX15" fmla="*/ 6095131 w 7966972"/>
                <a:gd name="connsiteY15" fmla="*/ 253163 h 1039762"/>
                <a:gd name="connsiteX16" fmla="*/ 6271900 w 7966972"/>
                <a:gd name="connsiteY16" fmla="*/ 109887 h 1039762"/>
                <a:gd name="connsiteX17" fmla="*/ 6570210 w 7966972"/>
                <a:gd name="connsiteY17" fmla="*/ 41600 h 1039762"/>
                <a:gd name="connsiteX18" fmla="*/ 6897573 w 7966972"/>
                <a:gd name="connsiteY18" fmla="*/ 2949 h 1039762"/>
                <a:gd name="connsiteX19" fmla="*/ 7262111 w 7966972"/>
                <a:gd name="connsiteY19" fmla="*/ 92882 h 1039762"/>
                <a:gd name="connsiteX20" fmla="*/ 7526242 w 7966972"/>
                <a:gd name="connsiteY20" fmla="*/ 162375 h 1039762"/>
                <a:gd name="connsiteX21" fmla="*/ 7966972 w 7966972"/>
                <a:gd name="connsiteY21" fmla="*/ 250089 h 1039762"/>
                <a:gd name="connsiteX22" fmla="*/ 7964708 w 7966972"/>
                <a:gd name="connsiteY22" fmla="*/ 726220 h 1039762"/>
                <a:gd name="connsiteX23" fmla="*/ 7022478 w 7966972"/>
                <a:gd name="connsiteY23" fmla="*/ 660899 h 1039762"/>
                <a:gd name="connsiteX24" fmla="*/ 5469535 w 7966972"/>
                <a:gd name="connsiteY24" fmla="*/ 721895 h 1039762"/>
                <a:gd name="connsiteX25" fmla="*/ 3673471 w 7966972"/>
                <a:gd name="connsiteY25" fmla="*/ 1031515 h 1039762"/>
                <a:gd name="connsiteX26" fmla="*/ 2699269 w 7966972"/>
                <a:gd name="connsiteY26" fmla="*/ 1028843 h 1039762"/>
                <a:gd name="connsiteX27" fmla="*/ 1659949 w 7966972"/>
                <a:gd name="connsiteY27" fmla="*/ 1032240 h 1039762"/>
                <a:gd name="connsiteX28" fmla="*/ 619320 w 7966972"/>
                <a:gd name="connsiteY28" fmla="*/ 1030472 h 1039762"/>
                <a:gd name="connsiteX0" fmla="*/ 619320 w 7966972"/>
                <a:gd name="connsiteY0" fmla="*/ 1032977 h 1042267"/>
                <a:gd name="connsiteX1" fmla="*/ 0 w 7966972"/>
                <a:gd name="connsiteY1" fmla="*/ 1023842 h 1042267"/>
                <a:gd name="connsiteX2" fmla="*/ 620991 w 7966972"/>
                <a:gd name="connsiteY2" fmla="*/ 908071 h 1042267"/>
                <a:gd name="connsiteX3" fmla="*/ 1107293 w 7966972"/>
                <a:gd name="connsiteY3" fmla="*/ 842216 h 1042267"/>
                <a:gd name="connsiteX4" fmla="*/ 1513517 w 7966972"/>
                <a:gd name="connsiteY4" fmla="*/ 796937 h 1042267"/>
                <a:gd name="connsiteX5" fmla="*/ 1926703 w 7966972"/>
                <a:gd name="connsiteY5" fmla="*/ 821741 h 1042267"/>
                <a:gd name="connsiteX6" fmla="*/ 2454388 w 7966972"/>
                <a:gd name="connsiteY6" fmla="*/ 699333 h 1042267"/>
                <a:gd name="connsiteX7" fmla="*/ 3070582 w 7966972"/>
                <a:gd name="connsiteY7" fmla="*/ 663559 h 1042267"/>
                <a:gd name="connsiteX8" fmla="*/ 3440113 w 7966972"/>
                <a:gd name="connsiteY8" fmla="*/ 680254 h 1042267"/>
                <a:gd name="connsiteX9" fmla="*/ 3915355 w 7966972"/>
                <a:gd name="connsiteY9" fmla="*/ 600996 h 1042267"/>
                <a:gd name="connsiteX10" fmla="*/ 4164466 w 7966972"/>
                <a:gd name="connsiteY10" fmla="*/ 512601 h 1042267"/>
                <a:gd name="connsiteX11" fmla="*/ 4621916 w 7966972"/>
                <a:gd name="connsiteY11" fmla="*/ 374255 h 1042267"/>
                <a:gd name="connsiteX12" fmla="*/ 5130554 w 7966972"/>
                <a:gd name="connsiteY12" fmla="*/ 278064 h 1042267"/>
                <a:gd name="connsiteX13" fmla="*/ 5473021 w 7966972"/>
                <a:gd name="connsiteY13" fmla="*/ 250173 h 1042267"/>
                <a:gd name="connsiteX14" fmla="*/ 5760598 w 7966972"/>
                <a:gd name="connsiteY14" fmla="*/ 206136 h 1042267"/>
                <a:gd name="connsiteX15" fmla="*/ 6095131 w 7966972"/>
                <a:gd name="connsiteY15" fmla="*/ 255668 h 1042267"/>
                <a:gd name="connsiteX16" fmla="*/ 6375809 w 7966972"/>
                <a:gd name="connsiteY16" fmla="*/ 257865 h 1042267"/>
                <a:gd name="connsiteX17" fmla="*/ 6570210 w 7966972"/>
                <a:gd name="connsiteY17" fmla="*/ 44105 h 1042267"/>
                <a:gd name="connsiteX18" fmla="*/ 6897573 w 7966972"/>
                <a:gd name="connsiteY18" fmla="*/ 5454 h 1042267"/>
                <a:gd name="connsiteX19" fmla="*/ 7262111 w 7966972"/>
                <a:gd name="connsiteY19" fmla="*/ 95387 h 1042267"/>
                <a:gd name="connsiteX20" fmla="*/ 7526242 w 7966972"/>
                <a:gd name="connsiteY20" fmla="*/ 164880 h 1042267"/>
                <a:gd name="connsiteX21" fmla="*/ 7966972 w 7966972"/>
                <a:gd name="connsiteY21" fmla="*/ 252594 h 1042267"/>
                <a:gd name="connsiteX22" fmla="*/ 7964708 w 7966972"/>
                <a:gd name="connsiteY22" fmla="*/ 728725 h 1042267"/>
                <a:gd name="connsiteX23" fmla="*/ 7022478 w 7966972"/>
                <a:gd name="connsiteY23" fmla="*/ 663404 h 1042267"/>
                <a:gd name="connsiteX24" fmla="*/ 5469535 w 7966972"/>
                <a:gd name="connsiteY24" fmla="*/ 724400 h 1042267"/>
                <a:gd name="connsiteX25" fmla="*/ 3673471 w 7966972"/>
                <a:gd name="connsiteY25" fmla="*/ 1034020 h 1042267"/>
                <a:gd name="connsiteX26" fmla="*/ 2699269 w 7966972"/>
                <a:gd name="connsiteY26" fmla="*/ 1031348 h 1042267"/>
                <a:gd name="connsiteX27" fmla="*/ 1659949 w 7966972"/>
                <a:gd name="connsiteY27" fmla="*/ 1034745 h 1042267"/>
                <a:gd name="connsiteX28" fmla="*/ 619320 w 7966972"/>
                <a:gd name="connsiteY28" fmla="*/ 1032977 h 1042267"/>
                <a:gd name="connsiteX0" fmla="*/ 619320 w 7966972"/>
                <a:gd name="connsiteY0" fmla="*/ 1028222 h 1037512"/>
                <a:gd name="connsiteX1" fmla="*/ 0 w 7966972"/>
                <a:gd name="connsiteY1" fmla="*/ 1019087 h 1037512"/>
                <a:gd name="connsiteX2" fmla="*/ 620991 w 7966972"/>
                <a:gd name="connsiteY2" fmla="*/ 903316 h 1037512"/>
                <a:gd name="connsiteX3" fmla="*/ 1107293 w 7966972"/>
                <a:gd name="connsiteY3" fmla="*/ 837461 h 1037512"/>
                <a:gd name="connsiteX4" fmla="*/ 1513517 w 7966972"/>
                <a:gd name="connsiteY4" fmla="*/ 792182 h 1037512"/>
                <a:gd name="connsiteX5" fmla="*/ 1926703 w 7966972"/>
                <a:gd name="connsiteY5" fmla="*/ 816986 h 1037512"/>
                <a:gd name="connsiteX6" fmla="*/ 2454388 w 7966972"/>
                <a:gd name="connsiteY6" fmla="*/ 694578 h 1037512"/>
                <a:gd name="connsiteX7" fmla="*/ 3070582 w 7966972"/>
                <a:gd name="connsiteY7" fmla="*/ 658804 h 1037512"/>
                <a:gd name="connsiteX8" fmla="*/ 3440113 w 7966972"/>
                <a:gd name="connsiteY8" fmla="*/ 675499 h 1037512"/>
                <a:gd name="connsiteX9" fmla="*/ 3915355 w 7966972"/>
                <a:gd name="connsiteY9" fmla="*/ 596241 h 1037512"/>
                <a:gd name="connsiteX10" fmla="*/ 4164466 w 7966972"/>
                <a:gd name="connsiteY10" fmla="*/ 507846 h 1037512"/>
                <a:gd name="connsiteX11" fmla="*/ 4621916 w 7966972"/>
                <a:gd name="connsiteY11" fmla="*/ 369500 h 1037512"/>
                <a:gd name="connsiteX12" fmla="*/ 5130554 w 7966972"/>
                <a:gd name="connsiteY12" fmla="*/ 273309 h 1037512"/>
                <a:gd name="connsiteX13" fmla="*/ 5473021 w 7966972"/>
                <a:gd name="connsiteY13" fmla="*/ 245418 h 1037512"/>
                <a:gd name="connsiteX14" fmla="*/ 5760598 w 7966972"/>
                <a:gd name="connsiteY14" fmla="*/ 201381 h 1037512"/>
                <a:gd name="connsiteX15" fmla="*/ 6095131 w 7966972"/>
                <a:gd name="connsiteY15" fmla="*/ 250913 h 1037512"/>
                <a:gd name="connsiteX16" fmla="*/ 6375809 w 7966972"/>
                <a:gd name="connsiteY16" fmla="*/ 253110 h 1037512"/>
                <a:gd name="connsiteX17" fmla="*/ 6715683 w 7966972"/>
                <a:gd name="connsiteY17" fmla="*/ 205605 h 1037512"/>
                <a:gd name="connsiteX18" fmla="*/ 6897573 w 7966972"/>
                <a:gd name="connsiteY18" fmla="*/ 699 h 1037512"/>
                <a:gd name="connsiteX19" fmla="*/ 7262111 w 7966972"/>
                <a:gd name="connsiteY19" fmla="*/ 90632 h 1037512"/>
                <a:gd name="connsiteX20" fmla="*/ 7526242 w 7966972"/>
                <a:gd name="connsiteY20" fmla="*/ 160125 h 1037512"/>
                <a:gd name="connsiteX21" fmla="*/ 7966972 w 7966972"/>
                <a:gd name="connsiteY21" fmla="*/ 247839 h 1037512"/>
                <a:gd name="connsiteX22" fmla="*/ 7964708 w 7966972"/>
                <a:gd name="connsiteY22" fmla="*/ 723970 h 1037512"/>
                <a:gd name="connsiteX23" fmla="*/ 7022478 w 7966972"/>
                <a:gd name="connsiteY23" fmla="*/ 658649 h 1037512"/>
                <a:gd name="connsiteX24" fmla="*/ 5469535 w 7966972"/>
                <a:gd name="connsiteY24" fmla="*/ 719645 h 1037512"/>
                <a:gd name="connsiteX25" fmla="*/ 3673471 w 7966972"/>
                <a:gd name="connsiteY25" fmla="*/ 1029265 h 1037512"/>
                <a:gd name="connsiteX26" fmla="*/ 2699269 w 7966972"/>
                <a:gd name="connsiteY26" fmla="*/ 1026593 h 1037512"/>
                <a:gd name="connsiteX27" fmla="*/ 1659949 w 7966972"/>
                <a:gd name="connsiteY27" fmla="*/ 1029990 h 1037512"/>
                <a:gd name="connsiteX28" fmla="*/ 619320 w 7966972"/>
                <a:gd name="connsiteY28" fmla="*/ 1028222 h 1037512"/>
                <a:gd name="connsiteX0" fmla="*/ 619320 w 7966972"/>
                <a:gd name="connsiteY0" fmla="*/ 937590 h 946880"/>
                <a:gd name="connsiteX1" fmla="*/ 0 w 7966972"/>
                <a:gd name="connsiteY1" fmla="*/ 928455 h 946880"/>
                <a:gd name="connsiteX2" fmla="*/ 620991 w 7966972"/>
                <a:gd name="connsiteY2" fmla="*/ 812684 h 946880"/>
                <a:gd name="connsiteX3" fmla="*/ 1107293 w 7966972"/>
                <a:gd name="connsiteY3" fmla="*/ 746829 h 946880"/>
                <a:gd name="connsiteX4" fmla="*/ 1513517 w 7966972"/>
                <a:gd name="connsiteY4" fmla="*/ 701550 h 946880"/>
                <a:gd name="connsiteX5" fmla="*/ 1926703 w 7966972"/>
                <a:gd name="connsiteY5" fmla="*/ 726354 h 946880"/>
                <a:gd name="connsiteX6" fmla="*/ 2454388 w 7966972"/>
                <a:gd name="connsiteY6" fmla="*/ 603946 h 946880"/>
                <a:gd name="connsiteX7" fmla="*/ 3070582 w 7966972"/>
                <a:gd name="connsiteY7" fmla="*/ 568172 h 946880"/>
                <a:gd name="connsiteX8" fmla="*/ 3440113 w 7966972"/>
                <a:gd name="connsiteY8" fmla="*/ 584867 h 946880"/>
                <a:gd name="connsiteX9" fmla="*/ 3915355 w 7966972"/>
                <a:gd name="connsiteY9" fmla="*/ 505609 h 946880"/>
                <a:gd name="connsiteX10" fmla="*/ 4164466 w 7966972"/>
                <a:gd name="connsiteY10" fmla="*/ 417214 h 946880"/>
                <a:gd name="connsiteX11" fmla="*/ 4621916 w 7966972"/>
                <a:gd name="connsiteY11" fmla="*/ 278868 h 946880"/>
                <a:gd name="connsiteX12" fmla="*/ 5130554 w 7966972"/>
                <a:gd name="connsiteY12" fmla="*/ 182677 h 946880"/>
                <a:gd name="connsiteX13" fmla="*/ 5473021 w 7966972"/>
                <a:gd name="connsiteY13" fmla="*/ 154786 h 946880"/>
                <a:gd name="connsiteX14" fmla="*/ 5760598 w 7966972"/>
                <a:gd name="connsiteY14" fmla="*/ 110749 h 946880"/>
                <a:gd name="connsiteX15" fmla="*/ 6095131 w 7966972"/>
                <a:gd name="connsiteY15" fmla="*/ 160281 h 946880"/>
                <a:gd name="connsiteX16" fmla="*/ 6375809 w 7966972"/>
                <a:gd name="connsiteY16" fmla="*/ 162478 h 946880"/>
                <a:gd name="connsiteX17" fmla="*/ 6715683 w 7966972"/>
                <a:gd name="connsiteY17" fmla="*/ 114973 h 946880"/>
                <a:gd name="connsiteX18" fmla="*/ 7074218 w 7966972"/>
                <a:gd name="connsiteY18" fmla="*/ 117886 h 946880"/>
                <a:gd name="connsiteX19" fmla="*/ 7262111 w 7966972"/>
                <a:gd name="connsiteY19" fmla="*/ 0 h 946880"/>
                <a:gd name="connsiteX20" fmla="*/ 7526242 w 7966972"/>
                <a:gd name="connsiteY20" fmla="*/ 69493 h 946880"/>
                <a:gd name="connsiteX21" fmla="*/ 7966972 w 7966972"/>
                <a:gd name="connsiteY21" fmla="*/ 157207 h 946880"/>
                <a:gd name="connsiteX22" fmla="*/ 7964708 w 7966972"/>
                <a:gd name="connsiteY22" fmla="*/ 633338 h 946880"/>
                <a:gd name="connsiteX23" fmla="*/ 7022478 w 7966972"/>
                <a:gd name="connsiteY23" fmla="*/ 568017 h 946880"/>
                <a:gd name="connsiteX24" fmla="*/ 5469535 w 7966972"/>
                <a:gd name="connsiteY24" fmla="*/ 629013 h 946880"/>
                <a:gd name="connsiteX25" fmla="*/ 3673471 w 7966972"/>
                <a:gd name="connsiteY25" fmla="*/ 938633 h 946880"/>
                <a:gd name="connsiteX26" fmla="*/ 2699269 w 7966972"/>
                <a:gd name="connsiteY26" fmla="*/ 935961 h 946880"/>
                <a:gd name="connsiteX27" fmla="*/ 1659949 w 7966972"/>
                <a:gd name="connsiteY27" fmla="*/ 939358 h 946880"/>
                <a:gd name="connsiteX28" fmla="*/ 619320 w 7966972"/>
                <a:gd name="connsiteY28" fmla="*/ 937590 h 946880"/>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915355 w 7966972"/>
                <a:gd name="connsiteY9" fmla="*/ 437354 h 878625"/>
                <a:gd name="connsiteX10" fmla="*/ 4164466 w 7966972"/>
                <a:gd name="connsiteY10" fmla="*/ 348959 h 878625"/>
                <a:gd name="connsiteX11" fmla="*/ 4621916 w 7966972"/>
                <a:gd name="connsiteY11" fmla="*/ 210613 h 878625"/>
                <a:gd name="connsiteX12" fmla="*/ 5130554 w 7966972"/>
                <a:gd name="connsiteY12" fmla="*/ 114422 h 878625"/>
                <a:gd name="connsiteX13" fmla="*/ 5473021 w 7966972"/>
                <a:gd name="connsiteY13" fmla="*/ 86531 h 878625"/>
                <a:gd name="connsiteX14" fmla="*/ 5760598 w 7966972"/>
                <a:gd name="connsiteY14" fmla="*/ 42494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915355 w 7966972"/>
                <a:gd name="connsiteY9" fmla="*/ 437354 h 878625"/>
                <a:gd name="connsiteX10" fmla="*/ 4164466 w 7966972"/>
                <a:gd name="connsiteY10" fmla="*/ 348959 h 878625"/>
                <a:gd name="connsiteX11" fmla="*/ 4621916 w 7966972"/>
                <a:gd name="connsiteY11" fmla="*/ 210613 h 878625"/>
                <a:gd name="connsiteX12" fmla="*/ 5130554 w 7966972"/>
                <a:gd name="connsiteY12" fmla="*/ 114422 h 878625"/>
                <a:gd name="connsiteX13" fmla="*/ 5473021 w 7966972"/>
                <a:gd name="connsiteY13" fmla="*/ 86531 h 878625"/>
                <a:gd name="connsiteX14" fmla="*/ 5791770 w 7966972"/>
                <a:gd name="connsiteY14" fmla="*/ 208748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915355 w 7966972"/>
                <a:gd name="connsiteY9" fmla="*/ 437354 h 878625"/>
                <a:gd name="connsiteX10" fmla="*/ 4164466 w 7966972"/>
                <a:gd name="connsiteY10" fmla="*/ 348959 h 878625"/>
                <a:gd name="connsiteX11" fmla="*/ 4621916 w 7966972"/>
                <a:gd name="connsiteY11" fmla="*/ 210613 h 878625"/>
                <a:gd name="connsiteX12" fmla="*/ 5025779 w 7966972"/>
                <a:gd name="connsiteY12" fmla="*/ 295397 h 878625"/>
                <a:gd name="connsiteX13" fmla="*/ 5473021 w 7966972"/>
                <a:gd name="connsiteY13" fmla="*/ 86531 h 878625"/>
                <a:gd name="connsiteX14" fmla="*/ 5791770 w 7966972"/>
                <a:gd name="connsiteY14" fmla="*/ 208748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915355 w 7966972"/>
                <a:gd name="connsiteY9" fmla="*/ 437354 h 878625"/>
                <a:gd name="connsiteX10" fmla="*/ 4164466 w 7966972"/>
                <a:gd name="connsiteY10" fmla="*/ 348959 h 878625"/>
                <a:gd name="connsiteX11" fmla="*/ 4621916 w 7966972"/>
                <a:gd name="connsiteY11" fmla="*/ 210613 h 878625"/>
                <a:gd name="connsiteX12" fmla="*/ 5025779 w 7966972"/>
                <a:gd name="connsiteY12" fmla="*/ 295397 h 878625"/>
                <a:gd name="connsiteX13" fmla="*/ 5463496 w 7966972"/>
                <a:gd name="connsiteY13" fmla="*/ 229406 h 878625"/>
                <a:gd name="connsiteX14" fmla="*/ 5791770 w 7966972"/>
                <a:gd name="connsiteY14" fmla="*/ 208748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915355 w 7966972"/>
                <a:gd name="connsiteY9" fmla="*/ 437354 h 878625"/>
                <a:gd name="connsiteX10" fmla="*/ 4164466 w 7966972"/>
                <a:gd name="connsiteY10" fmla="*/ 348959 h 878625"/>
                <a:gd name="connsiteX11" fmla="*/ 4621916 w 7966972"/>
                <a:gd name="connsiteY11" fmla="*/ 210613 h 878625"/>
                <a:gd name="connsiteX12" fmla="*/ 5025779 w 7966972"/>
                <a:gd name="connsiteY12" fmla="*/ 295397 h 878625"/>
                <a:gd name="connsiteX13" fmla="*/ 5463496 w 7966972"/>
                <a:gd name="connsiteY13" fmla="*/ 229406 h 878625"/>
                <a:gd name="connsiteX14" fmla="*/ 5791770 w 7966972"/>
                <a:gd name="connsiteY14" fmla="*/ 208748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915355 w 7966972"/>
                <a:gd name="connsiteY9" fmla="*/ 437354 h 878625"/>
                <a:gd name="connsiteX10" fmla="*/ 4164466 w 7966972"/>
                <a:gd name="connsiteY10" fmla="*/ 348959 h 878625"/>
                <a:gd name="connsiteX11" fmla="*/ 4621916 w 7966972"/>
                <a:gd name="connsiteY11" fmla="*/ 210613 h 878625"/>
                <a:gd name="connsiteX12" fmla="*/ 5025779 w 7966972"/>
                <a:gd name="connsiteY12" fmla="*/ 295397 h 878625"/>
                <a:gd name="connsiteX13" fmla="*/ 5463496 w 7966972"/>
                <a:gd name="connsiteY13" fmla="*/ 229406 h 878625"/>
                <a:gd name="connsiteX14" fmla="*/ 5777482 w 7966972"/>
                <a:gd name="connsiteY14" fmla="*/ 161123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915355 w 7966972"/>
                <a:gd name="connsiteY9" fmla="*/ 437354 h 878625"/>
                <a:gd name="connsiteX10" fmla="*/ 4164466 w 7966972"/>
                <a:gd name="connsiteY10" fmla="*/ 348959 h 878625"/>
                <a:gd name="connsiteX11" fmla="*/ 4617153 w 7966972"/>
                <a:gd name="connsiteY11" fmla="*/ 358251 h 878625"/>
                <a:gd name="connsiteX12" fmla="*/ 5025779 w 7966972"/>
                <a:gd name="connsiteY12" fmla="*/ 295397 h 878625"/>
                <a:gd name="connsiteX13" fmla="*/ 5463496 w 7966972"/>
                <a:gd name="connsiteY13" fmla="*/ 229406 h 878625"/>
                <a:gd name="connsiteX14" fmla="*/ 5777482 w 7966972"/>
                <a:gd name="connsiteY14" fmla="*/ 161123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915355 w 7966972"/>
                <a:gd name="connsiteY9" fmla="*/ 437354 h 878625"/>
                <a:gd name="connsiteX10" fmla="*/ 4073979 w 7966972"/>
                <a:gd name="connsiteY10" fmla="*/ 458496 h 878625"/>
                <a:gd name="connsiteX11" fmla="*/ 4617153 w 7966972"/>
                <a:gd name="connsiteY11" fmla="*/ 358251 h 878625"/>
                <a:gd name="connsiteX12" fmla="*/ 5025779 w 7966972"/>
                <a:gd name="connsiteY12" fmla="*/ 295397 h 878625"/>
                <a:gd name="connsiteX13" fmla="*/ 5463496 w 7966972"/>
                <a:gd name="connsiteY13" fmla="*/ 229406 h 878625"/>
                <a:gd name="connsiteX14" fmla="*/ 5777482 w 7966972"/>
                <a:gd name="connsiteY14" fmla="*/ 161123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915355 w 7966972"/>
                <a:gd name="connsiteY9" fmla="*/ 437354 h 878625"/>
                <a:gd name="connsiteX10" fmla="*/ 4073979 w 7966972"/>
                <a:gd name="connsiteY10" fmla="*/ 458496 h 878625"/>
                <a:gd name="connsiteX11" fmla="*/ 4588578 w 7966972"/>
                <a:gd name="connsiteY11" fmla="*/ 405876 h 878625"/>
                <a:gd name="connsiteX12" fmla="*/ 5025779 w 7966972"/>
                <a:gd name="connsiteY12" fmla="*/ 295397 h 878625"/>
                <a:gd name="connsiteX13" fmla="*/ 5463496 w 7966972"/>
                <a:gd name="connsiteY13" fmla="*/ 229406 h 878625"/>
                <a:gd name="connsiteX14" fmla="*/ 5777482 w 7966972"/>
                <a:gd name="connsiteY14" fmla="*/ 161123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853442 w 7966972"/>
                <a:gd name="connsiteY9" fmla="*/ 532604 h 878625"/>
                <a:gd name="connsiteX10" fmla="*/ 4073979 w 7966972"/>
                <a:gd name="connsiteY10" fmla="*/ 458496 h 878625"/>
                <a:gd name="connsiteX11" fmla="*/ 4588578 w 7966972"/>
                <a:gd name="connsiteY11" fmla="*/ 405876 h 878625"/>
                <a:gd name="connsiteX12" fmla="*/ 5025779 w 7966972"/>
                <a:gd name="connsiteY12" fmla="*/ 295397 h 878625"/>
                <a:gd name="connsiteX13" fmla="*/ 5463496 w 7966972"/>
                <a:gd name="connsiteY13" fmla="*/ 229406 h 878625"/>
                <a:gd name="connsiteX14" fmla="*/ 5777482 w 7966972"/>
                <a:gd name="connsiteY14" fmla="*/ 161123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896305 w 7966972"/>
                <a:gd name="connsiteY9" fmla="*/ 551654 h 878625"/>
                <a:gd name="connsiteX10" fmla="*/ 4073979 w 7966972"/>
                <a:gd name="connsiteY10" fmla="*/ 458496 h 878625"/>
                <a:gd name="connsiteX11" fmla="*/ 4588578 w 7966972"/>
                <a:gd name="connsiteY11" fmla="*/ 405876 h 878625"/>
                <a:gd name="connsiteX12" fmla="*/ 5025779 w 7966972"/>
                <a:gd name="connsiteY12" fmla="*/ 295397 h 878625"/>
                <a:gd name="connsiteX13" fmla="*/ 5463496 w 7966972"/>
                <a:gd name="connsiteY13" fmla="*/ 229406 h 878625"/>
                <a:gd name="connsiteX14" fmla="*/ 5777482 w 7966972"/>
                <a:gd name="connsiteY14" fmla="*/ 161123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896305 w 7966972"/>
                <a:gd name="connsiteY9" fmla="*/ 551654 h 878625"/>
                <a:gd name="connsiteX10" fmla="*/ 4107317 w 7966972"/>
                <a:gd name="connsiteY10" fmla="*/ 463259 h 878625"/>
                <a:gd name="connsiteX11" fmla="*/ 4588578 w 7966972"/>
                <a:gd name="connsiteY11" fmla="*/ 405876 h 878625"/>
                <a:gd name="connsiteX12" fmla="*/ 5025779 w 7966972"/>
                <a:gd name="connsiteY12" fmla="*/ 295397 h 878625"/>
                <a:gd name="connsiteX13" fmla="*/ 5463496 w 7966972"/>
                <a:gd name="connsiteY13" fmla="*/ 229406 h 878625"/>
                <a:gd name="connsiteX14" fmla="*/ 5777482 w 7966972"/>
                <a:gd name="connsiteY14" fmla="*/ 161123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896305 w 7966972"/>
                <a:gd name="connsiteY9" fmla="*/ 551654 h 878625"/>
                <a:gd name="connsiteX10" fmla="*/ 4107317 w 7966972"/>
                <a:gd name="connsiteY10" fmla="*/ 463259 h 878625"/>
                <a:gd name="connsiteX11" fmla="*/ 4588578 w 7966972"/>
                <a:gd name="connsiteY11" fmla="*/ 391589 h 878625"/>
                <a:gd name="connsiteX12" fmla="*/ 5025779 w 7966972"/>
                <a:gd name="connsiteY12" fmla="*/ 295397 h 878625"/>
                <a:gd name="connsiteX13" fmla="*/ 5463496 w 7966972"/>
                <a:gd name="connsiteY13" fmla="*/ 229406 h 878625"/>
                <a:gd name="connsiteX14" fmla="*/ 5777482 w 7966972"/>
                <a:gd name="connsiteY14" fmla="*/ 161123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896305 w 7966972"/>
                <a:gd name="connsiteY9" fmla="*/ 551654 h 878625"/>
                <a:gd name="connsiteX10" fmla="*/ 4193042 w 7966972"/>
                <a:gd name="connsiteY10" fmla="*/ 468021 h 878625"/>
                <a:gd name="connsiteX11" fmla="*/ 4588578 w 7966972"/>
                <a:gd name="connsiteY11" fmla="*/ 391589 h 878625"/>
                <a:gd name="connsiteX12" fmla="*/ 5025779 w 7966972"/>
                <a:gd name="connsiteY12" fmla="*/ 295397 h 878625"/>
                <a:gd name="connsiteX13" fmla="*/ 5463496 w 7966972"/>
                <a:gd name="connsiteY13" fmla="*/ 229406 h 878625"/>
                <a:gd name="connsiteX14" fmla="*/ 5777482 w 7966972"/>
                <a:gd name="connsiteY14" fmla="*/ 161123 h 878625"/>
                <a:gd name="connsiteX15" fmla="*/ 6095131 w 7966972"/>
                <a:gd name="connsiteY15" fmla="*/ 92026 h 878625"/>
                <a:gd name="connsiteX16" fmla="*/ 6375809 w 7966972"/>
                <a:gd name="connsiteY16" fmla="*/ 94223 h 878625"/>
                <a:gd name="connsiteX17" fmla="*/ 6715683 w 7966972"/>
                <a:gd name="connsiteY17" fmla="*/ 46718 h 878625"/>
                <a:gd name="connsiteX18" fmla="*/ 7074218 w 7966972"/>
                <a:gd name="connsiteY18" fmla="*/ 49631 h 878625"/>
                <a:gd name="connsiteX19" fmla="*/ 7355630 w 7966972"/>
                <a:gd name="connsiteY19" fmla="*/ 108390 h 878625"/>
                <a:gd name="connsiteX20" fmla="*/ 7526242 w 7966972"/>
                <a:gd name="connsiteY20" fmla="*/ 1238 h 878625"/>
                <a:gd name="connsiteX21" fmla="*/ 7966972 w 7966972"/>
                <a:gd name="connsiteY21" fmla="*/ 88952 h 878625"/>
                <a:gd name="connsiteX22" fmla="*/ 7964708 w 7966972"/>
                <a:gd name="connsiteY22" fmla="*/ 565083 h 878625"/>
                <a:gd name="connsiteX23" fmla="*/ 7022478 w 7966972"/>
                <a:gd name="connsiteY23" fmla="*/ 499762 h 878625"/>
                <a:gd name="connsiteX24" fmla="*/ 5469535 w 7966972"/>
                <a:gd name="connsiteY24" fmla="*/ 560758 h 878625"/>
                <a:gd name="connsiteX25" fmla="*/ 3673471 w 7966972"/>
                <a:gd name="connsiteY25" fmla="*/ 870378 h 878625"/>
                <a:gd name="connsiteX26" fmla="*/ 2699269 w 7966972"/>
                <a:gd name="connsiteY26" fmla="*/ 867706 h 878625"/>
                <a:gd name="connsiteX27" fmla="*/ 1659949 w 7966972"/>
                <a:gd name="connsiteY27" fmla="*/ 871103 h 878625"/>
                <a:gd name="connsiteX28" fmla="*/ 619320 w 7966972"/>
                <a:gd name="connsiteY28"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440113 w 7966972"/>
                <a:gd name="connsiteY8" fmla="*/ 516612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70582 w 7966972"/>
                <a:gd name="connsiteY7" fmla="*/ 499917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535691 h 878625"/>
                <a:gd name="connsiteX7" fmla="*/ 3080107 w 7966972"/>
                <a:gd name="connsiteY7" fmla="*/ 55230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454388 w 7966972"/>
                <a:gd name="connsiteY6" fmla="*/ 630941 h 878625"/>
                <a:gd name="connsiteX7" fmla="*/ 3080107 w 7966972"/>
                <a:gd name="connsiteY7" fmla="*/ 55230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640125 w 7966972"/>
                <a:gd name="connsiteY6" fmla="*/ 654754 h 878625"/>
                <a:gd name="connsiteX7" fmla="*/ 3080107 w 7966972"/>
                <a:gd name="connsiteY7" fmla="*/ 55230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640125 w 7966972"/>
                <a:gd name="connsiteY6" fmla="*/ 654754 h 878625"/>
                <a:gd name="connsiteX7" fmla="*/ 3180119 w 7966972"/>
                <a:gd name="connsiteY7" fmla="*/ 57135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13517 w 7966972"/>
                <a:gd name="connsiteY4" fmla="*/ 633295 h 878625"/>
                <a:gd name="connsiteX5" fmla="*/ 1926703 w 7966972"/>
                <a:gd name="connsiteY5" fmla="*/ 658099 h 878625"/>
                <a:gd name="connsiteX6" fmla="*/ 2625838 w 7966972"/>
                <a:gd name="connsiteY6" fmla="*/ 630942 h 878625"/>
                <a:gd name="connsiteX7" fmla="*/ 3180119 w 7966972"/>
                <a:gd name="connsiteY7" fmla="*/ 57135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80192 w 7966972"/>
                <a:gd name="connsiteY4" fmla="*/ 680920 h 878625"/>
                <a:gd name="connsiteX5" fmla="*/ 1926703 w 7966972"/>
                <a:gd name="connsiteY5" fmla="*/ 658099 h 878625"/>
                <a:gd name="connsiteX6" fmla="*/ 2625838 w 7966972"/>
                <a:gd name="connsiteY6" fmla="*/ 630942 h 878625"/>
                <a:gd name="connsiteX7" fmla="*/ 3180119 w 7966972"/>
                <a:gd name="connsiteY7" fmla="*/ 57135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70667 w 7966972"/>
                <a:gd name="connsiteY4" fmla="*/ 738070 h 878625"/>
                <a:gd name="connsiteX5" fmla="*/ 1926703 w 7966972"/>
                <a:gd name="connsiteY5" fmla="*/ 658099 h 878625"/>
                <a:gd name="connsiteX6" fmla="*/ 2625838 w 7966972"/>
                <a:gd name="connsiteY6" fmla="*/ 630942 h 878625"/>
                <a:gd name="connsiteX7" fmla="*/ 3180119 w 7966972"/>
                <a:gd name="connsiteY7" fmla="*/ 57135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70667 w 7966972"/>
                <a:gd name="connsiteY4" fmla="*/ 738070 h 878625"/>
                <a:gd name="connsiteX5" fmla="*/ 1969566 w 7966972"/>
                <a:gd name="connsiteY5" fmla="*/ 700961 h 878625"/>
                <a:gd name="connsiteX6" fmla="*/ 2625838 w 7966972"/>
                <a:gd name="connsiteY6" fmla="*/ 630942 h 878625"/>
                <a:gd name="connsiteX7" fmla="*/ 3180119 w 7966972"/>
                <a:gd name="connsiteY7" fmla="*/ 57135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07293 w 7966972"/>
                <a:gd name="connsiteY3" fmla="*/ 678574 h 878625"/>
                <a:gd name="connsiteX4" fmla="*/ 1570667 w 7966972"/>
                <a:gd name="connsiteY4" fmla="*/ 738070 h 878625"/>
                <a:gd name="connsiteX5" fmla="*/ 2083866 w 7966972"/>
                <a:gd name="connsiteY5" fmla="*/ 658098 h 878625"/>
                <a:gd name="connsiteX6" fmla="*/ 2625838 w 7966972"/>
                <a:gd name="connsiteY6" fmla="*/ 630942 h 878625"/>
                <a:gd name="connsiteX7" fmla="*/ 3180119 w 7966972"/>
                <a:gd name="connsiteY7" fmla="*/ 57135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69335 h 878625"/>
                <a:gd name="connsiteX1" fmla="*/ 0 w 7966972"/>
                <a:gd name="connsiteY1" fmla="*/ 860200 h 878625"/>
                <a:gd name="connsiteX2" fmla="*/ 620991 w 7966972"/>
                <a:gd name="connsiteY2" fmla="*/ 744429 h 878625"/>
                <a:gd name="connsiteX3" fmla="*/ 1116818 w 7966972"/>
                <a:gd name="connsiteY3" fmla="*/ 707149 h 878625"/>
                <a:gd name="connsiteX4" fmla="*/ 1570667 w 7966972"/>
                <a:gd name="connsiteY4" fmla="*/ 738070 h 878625"/>
                <a:gd name="connsiteX5" fmla="*/ 2083866 w 7966972"/>
                <a:gd name="connsiteY5" fmla="*/ 658098 h 878625"/>
                <a:gd name="connsiteX6" fmla="*/ 2625838 w 7966972"/>
                <a:gd name="connsiteY6" fmla="*/ 630942 h 878625"/>
                <a:gd name="connsiteX7" fmla="*/ 3180119 w 7966972"/>
                <a:gd name="connsiteY7" fmla="*/ 571355 h 878625"/>
                <a:gd name="connsiteX8" fmla="*/ 3559176 w 7966972"/>
                <a:gd name="connsiteY8" fmla="*/ 578524 h 878625"/>
                <a:gd name="connsiteX9" fmla="*/ 3896305 w 7966972"/>
                <a:gd name="connsiteY9" fmla="*/ 551654 h 878625"/>
                <a:gd name="connsiteX10" fmla="*/ 4193042 w 7966972"/>
                <a:gd name="connsiteY10" fmla="*/ 468021 h 878625"/>
                <a:gd name="connsiteX11" fmla="*/ 4408573 w 7966972"/>
                <a:gd name="connsiteY11" fmla="*/ 409208 h 878625"/>
                <a:gd name="connsiteX12" fmla="*/ 4588578 w 7966972"/>
                <a:gd name="connsiteY12" fmla="*/ 391589 h 878625"/>
                <a:gd name="connsiteX13" fmla="*/ 5025779 w 7966972"/>
                <a:gd name="connsiteY13" fmla="*/ 295397 h 878625"/>
                <a:gd name="connsiteX14" fmla="*/ 5463496 w 7966972"/>
                <a:gd name="connsiteY14" fmla="*/ 229406 h 878625"/>
                <a:gd name="connsiteX15" fmla="*/ 5777482 w 7966972"/>
                <a:gd name="connsiteY15" fmla="*/ 161123 h 878625"/>
                <a:gd name="connsiteX16" fmla="*/ 6095131 w 7966972"/>
                <a:gd name="connsiteY16" fmla="*/ 92026 h 878625"/>
                <a:gd name="connsiteX17" fmla="*/ 6375809 w 7966972"/>
                <a:gd name="connsiteY17" fmla="*/ 94223 h 878625"/>
                <a:gd name="connsiteX18" fmla="*/ 6715683 w 7966972"/>
                <a:gd name="connsiteY18" fmla="*/ 46718 h 878625"/>
                <a:gd name="connsiteX19" fmla="*/ 7074218 w 7966972"/>
                <a:gd name="connsiteY19" fmla="*/ 49631 h 878625"/>
                <a:gd name="connsiteX20" fmla="*/ 7355630 w 7966972"/>
                <a:gd name="connsiteY20" fmla="*/ 108390 h 878625"/>
                <a:gd name="connsiteX21" fmla="*/ 7526242 w 7966972"/>
                <a:gd name="connsiteY21" fmla="*/ 1238 h 878625"/>
                <a:gd name="connsiteX22" fmla="*/ 7966972 w 7966972"/>
                <a:gd name="connsiteY22" fmla="*/ 88952 h 878625"/>
                <a:gd name="connsiteX23" fmla="*/ 7964708 w 7966972"/>
                <a:gd name="connsiteY23" fmla="*/ 565083 h 878625"/>
                <a:gd name="connsiteX24" fmla="*/ 7022478 w 7966972"/>
                <a:gd name="connsiteY24" fmla="*/ 499762 h 878625"/>
                <a:gd name="connsiteX25" fmla="*/ 5469535 w 7966972"/>
                <a:gd name="connsiteY25" fmla="*/ 560758 h 878625"/>
                <a:gd name="connsiteX26" fmla="*/ 3673471 w 7966972"/>
                <a:gd name="connsiteY26" fmla="*/ 870378 h 878625"/>
                <a:gd name="connsiteX27" fmla="*/ 2699269 w 7966972"/>
                <a:gd name="connsiteY27" fmla="*/ 867706 h 878625"/>
                <a:gd name="connsiteX28" fmla="*/ 1659949 w 7966972"/>
                <a:gd name="connsiteY28" fmla="*/ 871103 h 878625"/>
                <a:gd name="connsiteX29" fmla="*/ 619320 w 7966972"/>
                <a:gd name="connsiteY29" fmla="*/ 869335 h 878625"/>
                <a:gd name="connsiteX0" fmla="*/ 619320 w 7966972"/>
                <a:gd name="connsiteY0" fmla="*/ 828874 h 838164"/>
                <a:gd name="connsiteX1" fmla="*/ 0 w 7966972"/>
                <a:gd name="connsiteY1" fmla="*/ 819739 h 838164"/>
                <a:gd name="connsiteX2" fmla="*/ 620991 w 7966972"/>
                <a:gd name="connsiteY2" fmla="*/ 703968 h 838164"/>
                <a:gd name="connsiteX3" fmla="*/ 1116818 w 7966972"/>
                <a:gd name="connsiteY3" fmla="*/ 666688 h 838164"/>
                <a:gd name="connsiteX4" fmla="*/ 1570667 w 7966972"/>
                <a:gd name="connsiteY4" fmla="*/ 697609 h 838164"/>
                <a:gd name="connsiteX5" fmla="*/ 2083866 w 7966972"/>
                <a:gd name="connsiteY5" fmla="*/ 617637 h 838164"/>
                <a:gd name="connsiteX6" fmla="*/ 2625838 w 7966972"/>
                <a:gd name="connsiteY6" fmla="*/ 590481 h 838164"/>
                <a:gd name="connsiteX7" fmla="*/ 3180119 w 7966972"/>
                <a:gd name="connsiteY7" fmla="*/ 530894 h 838164"/>
                <a:gd name="connsiteX8" fmla="*/ 3559176 w 7966972"/>
                <a:gd name="connsiteY8" fmla="*/ 538063 h 838164"/>
                <a:gd name="connsiteX9" fmla="*/ 3896305 w 7966972"/>
                <a:gd name="connsiteY9" fmla="*/ 511193 h 838164"/>
                <a:gd name="connsiteX10" fmla="*/ 4193042 w 7966972"/>
                <a:gd name="connsiteY10" fmla="*/ 427560 h 838164"/>
                <a:gd name="connsiteX11" fmla="*/ 4408573 w 7966972"/>
                <a:gd name="connsiteY11" fmla="*/ 368747 h 838164"/>
                <a:gd name="connsiteX12" fmla="*/ 4588578 w 7966972"/>
                <a:gd name="connsiteY12" fmla="*/ 351128 h 838164"/>
                <a:gd name="connsiteX13" fmla="*/ 5025779 w 7966972"/>
                <a:gd name="connsiteY13" fmla="*/ 254936 h 838164"/>
                <a:gd name="connsiteX14" fmla="*/ 5463496 w 7966972"/>
                <a:gd name="connsiteY14" fmla="*/ 188945 h 838164"/>
                <a:gd name="connsiteX15" fmla="*/ 5777482 w 7966972"/>
                <a:gd name="connsiteY15" fmla="*/ 120662 h 838164"/>
                <a:gd name="connsiteX16" fmla="*/ 6095131 w 7966972"/>
                <a:gd name="connsiteY16" fmla="*/ 51565 h 838164"/>
                <a:gd name="connsiteX17" fmla="*/ 6375809 w 7966972"/>
                <a:gd name="connsiteY17" fmla="*/ 53762 h 838164"/>
                <a:gd name="connsiteX18" fmla="*/ 6715683 w 7966972"/>
                <a:gd name="connsiteY18" fmla="*/ 6257 h 838164"/>
                <a:gd name="connsiteX19" fmla="*/ 7074218 w 7966972"/>
                <a:gd name="connsiteY19" fmla="*/ 9170 h 838164"/>
                <a:gd name="connsiteX20" fmla="*/ 7355630 w 7966972"/>
                <a:gd name="connsiteY20" fmla="*/ 67929 h 838164"/>
                <a:gd name="connsiteX21" fmla="*/ 7688167 w 7966972"/>
                <a:gd name="connsiteY21" fmla="*/ 103652 h 838164"/>
                <a:gd name="connsiteX22" fmla="*/ 7966972 w 7966972"/>
                <a:gd name="connsiteY22" fmla="*/ 48491 h 838164"/>
                <a:gd name="connsiteX23" fmla="*/ 7964708 w 7966972"/>
                <a:gd name="connsiteY23" fmla="*/ 524622 h 838164"/>
                <a:gd name="connsiteX24" fmla="*/ 7022478 w 7966972"/>
                <a:gd name="connsiteY24" fmla="*/ 459301 h 838164"/>
                <a:gd name="connsiteX25" fmla="*/ 5469535 w 7966972"/>
                <a:gd name="connsiteY25" fmla="*/ 520297 h 838164"/>
                <a:gd name="connsiteX26" fmla="*/ 3673471 w 7966972"/>
                <a:gd name="connsiteY26" fmla="*/ 829917 h 838164"/>
                <a:gd name="connsiteX27" fmla="*/ 2699269 w 7966972"/>
                <a:gd name="connsiteY27" fmla="*/ 827245 h 838164"/>
                <a:gd name="connsiteX28" fmla="*/ 1659949 w 7966972"/>
                <a:gd name="connsiteY28" fmla="*/ 830642 h 838164"/>
                <a:gd name="connsiteX29" fmla="*/ 619320 w 7966972"/>
                <a:gd name="connsiteY29" fmla="*/ 828874 h 838164"/>
                <a:gd name="connsiteX0" fmla="*/ 619320 w 7966972"/>
                <a:gd name="connsiteY0" fmla="*/ 828874 h 838164"/>
                <a:gd name="connsiteX1" fmla="*/ 0 w 7966972"/>
                <a:gd name="connsiteY1" fmla="*/ 800689 h 838164"/>
                <a:gd name="connsiteX2" fmla="*/ 620991 w 7966972"/>
                <a:gd name="connsiteY2" fmla="*/ 703968 h 838164"/>
                <a:gd name="connsiteX3" fmla="*/ 1116818 w 7966972"/>
                <a:gd name="connsiteY3" fmla="*/ 666688 h 838164"/>
                <a:gd name="connsiteX4" fmla="*/ 1570667 w 7966972"/>
                <a:gd name="connsiteY4" fmla="*/ 697609 h 838164"/>
                <a:gd name="connsiteX5" fmla="*/ 2083866 w 7966972"/>
                <a:gd name="connsiteY5" fmla="*/ 617637 h 838164"/>
                <a:gd name="connsiteX6" fmla="*/ 2625838 w 7966972"/>
                <a:gd name="connsiteY6" fmla="*/ 590481 h 838164"/>
                <a:gd name="connsiteX7" fmla="*/ 3180119 w 7966972"/>
                <a:gd name="connsiteY7" fmla="*/ 530894 h 838164"/>
                <a:gd name="connsiteX8" fmla="*/ 3559176 w 7966972"/>
                <a:gd name="connsiteY8" fmla="*/ 538063 h 838164"/>
                <a:gd name="connsiteX9" fmla="*/ 3896305 w 7966972"/>
                <a:gd name="connsiteY9" fmla="*/ 511193 h 838164"/>
                <a:gd name="connsiteX10" fmla="*/ 4193042 w 7966972"/>
                <a:gd name="connsiteY10" fmla="*/ 427560 h 838164"/>
                <a:gd name="connsiteX11" fmla="*/ 4408573 w 7966972"/>
                <a:gd name="connsiteY11" fmla="*/ 368747 h 838164"/>
                <a:gd name="connsiteX12" fmla="*/ 4588578 w 7966972"/>
                <a:gd name="connsiteY12" fmla="*/ 351128 h 838164"/>
                <a:gd name="connsiteX13" fmla="*/ 5025779 w 7966972"/>
                <a:gd name="connsiteY13" fmla="*/ 254936 h 838164"/>
                <a:gd name="connsiteX14" fmla="*/ 5463496 w 7966972"/>
                <a:gd name="connsiteY14" fmla="*/ 188945 h 838164"/>
                <a:gd name="connsiteX15" fmla="*/ 5777482 w 7966972"/>
                <a:gd name="connsiteY15" fmla="*/ 120662 h 838164"/>
                <a:gd name="connsiteX16" fmla="*/ 6095131 w 7966972"/>
                <a:gd name="connsiteY16" fmla="*/ 51565 h 838164"/>
                <a:gd name="connsiteX17" fmla="*/ 6375809 w 7966972"/>
                <a:gd name="connsiteY17" fmla="*/ 53762 h 838164"/>
                <a:gd name="connsiteX18" fmla="*/ 6715683 w 7966972"/>
                <a:gd name="connsiteY18" fmla="*/ 6257 h 838164"/>
                <a:gd name="connsiteX19" fmla="*/ 7074218 w 7966972"/>
                <a:gd name="connsiteY19" fmla="*/ 9170 h 838164"/>
                <a:gd name="connsiteX20" fmla="*/ 7355630 w 7966972"/>
                <a:gd name="connsiteY20" fmla="*/ 67929 h 838164"/>
                <a:gd name="connsiteX21" fmla="*/ 7688167 w 7966972"/>
                <a:gd name="connsiteY21" fmla="*/ 103652 h 838164"/>
                <a:gd name="connsiteX22" fmla="*/ 7966972 w 7966972"/>
                <a:gd name="connsiteY22" fmla="*/ 48491 h 838164"/>
                <a:gd name="connsiteX23" fmla="*/ 7964708 w 7966972"/>
                <a:gd name="connsiteY23" fmla="*/ 524622 h 838164"/>
                <a:gd name="connsiteX24" fmla="*/ 7022478 w 7966972"/>
                <a:gd name="connsiteY24" fmla="*/ 459301 h 838164"/>
                <a:gd name="connsiteX25" fmla="*/ 5469535 w 7966972"/>
                <a:gd name="connsiteY25" fmla="*/ 520297 h 838164"/>
                <a:gd name="connsiteX26" fmla="*/ 3673471 w 7966972"/>
                <a:gd name="connsiteY26" fmla="*/ 829917 h 838164"/>
                <a:gd name="connsiteX27" fmla="*/ 2699269 w 7966972"/>
                <a:gd name="connsiteY27" fmla="*/ 827245 h 838164"/>
                <a:gd name="connsiteX28" fmla="*/ 1659949 w 7966972"/>
                <a:gd name="connsiteY28" fmla="*/ 830642 h 838164"/>
                <a:gd name="connsiteX29" fmla="*/ 619320 w 7966972"/>
                <a:gd name="connsiteY29" fmla="*/ 828874 h 838164"/>
                <a:gd name="connsiteX0" fmla="*/ 638370 w 7966972"/>
                <a:gd name="connsiteY0" fmla="*/ 790774 h 832468"/>
                <a:gd name="connsiteX1" fmla="*/ 0 w 7966972"/>
                <a:gd name="connsiteY1" fmla="*/ 800689 h 832468"/>
                <a:gd name="connsiteX2" fmla="*/ 620991 w 7966972"/>
                <a:gd name="connsiteY2" fmla="*/ 703968 h 832468"/>
                <a:gd name="connsiteX3" fmla="*/ 1116818 w 7966972"/>
                <a:gd name="connsiteY3" fmla="*/ 666688 h 832468"/>
                <a:gd name="connsiteX4" fmla="*/ 1570667 w 7966972"/>
                <a:gd name="connsiteY4" fmla="*/ 697609 h 832468"/>
                <a:gd name="connsiteX5" fmla="*/ 2083866 w 7966972"/>
                <a:gd name="connsiteY5" fmla="*/ 617637 h 832468"/>
                <a:gd name="connsiteX6" fmla="*/ 2625838 w 7966972"/>
                <a:gd name="connsiteY6" fmla="*/ 590481 h 832468"/>
                <a:gd name="connsiteX7" fmla="*/ 3180119 w 7966972"/>
                <a:gd name="connsiteY7" fmla="*/ 530894 h 832468"/>
                <a:gd name="connsiteX8" fmla="*/ 3559176 w 7966972"/>
                <a:gd name="connsiteY8" fmla="*/ 538063 h 832468"/>
                <a:gd name="connsiteX9" fmla="*/ 3896305 w 7966972"/>
                <a:gd name="connsiteY9" fmla="*/ 511193 h 832468"/>
                <a:gd name="connsiteX10" fmla="*/ 4193042 w 7966972"/>
                <a:gd name="connsiteY10" fmla="*/ 427560 h 832468"/>
                <a:gd name="connsiteX11" fmla="*/ 4408573 w 7966972"/>
                <a:gd name="connsiteY11" fmla="*/ 368747 h 832468"/>
                <a:gd name="connsiteX12" fmla="*/ 4588578 w 7966972"/>
                <a:gd name="connsiteY12" fmla="*/ 351128 h 832468"/>
                <a:gd name="connsiteX13" fmla="*/ 5025779 w 7966972"/>
                <a:gd name="connsiteY13" fmla="*/ 254936 h 832468"/>
                <a:gd name="connsiteX14" fmla="*/ 5463496 w 7966972"/>
                <a:gd name="connsiteY14" fmla="*/ 188945 h 832468"/>
                <a:gd name="connsiteX15" fmla="*/ 5777482 w 7966972"/>
                <a:gd name="connsiteY15" fmla="*/ 120662 h 832468"/>
                <a:gd name="connsiteX16" fmla="*/ 6095131 w 7966972"/>
                <a:gd name="connsiteY16" fmla="*/ 51565 h 832468"/>
                <a:gd name="connsiteX17" fmla="*/ 6375809 w 7966972"/>
                <a:gd name="connsiteY17" fmla="*/ 53762 h 832468"/>
                <a:gd name="connsiteX18" fmla="*/ 6715683 w 7966972"/>
                <a:gd name="connsiteY18" fmla="*/ 6257 h 832468"/>
                <a:gd name="connsiteX19" fmla="*/ 7074218 w 7966972"/>
                <a:gd name="connsiteY19" fmla="*/ 9170 h 832468"/>
                <a:gd name="connsiteX20" fmla="*/ 7355630 w 7966972"/>
                <a:gd name="connsiteY20" fmla="*/ 67929 h 832468"/>
                <a:gd name="connsiteX21" fmla="*/ 7688167 w 7966972"/>
                <a:gd name="connsiteY21" fmla="*/ 103652 h 832468"/>
                <a:gd name="connsiteX22" fmla="*/ 7966972 w 7966972"/>
                <a:gd name="connsiteY22" fmla="*/ 48491 h 832468"/>
                <a:gd name="connsiteX23" fmla="*/ 7964708 w 7966972"/>
                <a:gd name="connsiteY23" fmla="*/ 524622 h 832468"/>
                <a:gd name="connsiteX24" fmla="*/ 7022478 w 7966972"/>
                <a:gd name="connsiteY24" fmla="*/ 459301 h 832468"/>
                <a:gd name="connsiteX25" fmla="*/ 5469535 w 7966972"/>
                <a:gd name="connsiteY25" fmla="*/ 520297 h 832468"/>
                <a:gd name="connsiteX26" fmla="*/ 3673471 w 7966972"/>
                <a:gd name="connsiteY26" fmla="*/ 829917 h 832468"/>
                <a:gd name="connsiteX27" fmla="*/ 2699269 w 7966972"/>
                <a:gd name="connsiteY27" fmla="*/ 827245 h 832468"/>
                <a:gd name="connsiteX28" fmla="*/ 1659949 w 7966972"/>
                <a:gd name="connsiteY28" fmla="*/ 830642 h 832468"/>
                <a:gd name="connsiteX29" fmla="*/ 638370 w 7966972"/>
                <a:gd name="connsiteY29" fmla="*/ 790774 h 832468"/>
                <a:gd name="connsiteX0" fmla="*/ 638370 w 7966972"/>
                <a:gd name="connsiteY0" fmla="*/ 790774 h 830173"/>
                <a:gd name="connsiteX1" fmla="*/ 0 w 7966972"/>
                <a:gd name="connsiteY1" fmla="*/ 800689 h 830173"/>
                <a:gd name="connsiteX2" fmla="*/ 620991 w 7966972"/>
                <a:gd name="connsiteY2" fmla="*/ 703968 h 830173"/>
                <a:gd name="connsiteX3" fmla="*/ 1116818 w 7966972"/>
                <a:gd name="connsiteY3" fmla="*/ 666688 h 830173"/>
                <a:gd name="connsiteX4" fmla="*/ 1570667 w 7966972"/>
                <a:gd name="connsiteY4" fmla="*/ 697609 h 830173"/>
                <a:gd name="connsiteX5" fmla="*/ 2083866 w 7966972"/>
                <a:gd name="connsiteY5" fmla="*/ 617637 h 830173"/>
                <a:gd name="connsiteX6" fmla="*/ 2625838 w 7966972"/>
                <a:gd name="connsiteY6" fmla="*/ 590481 h 830173"/>
                <a:gd name="connsiteX7" fmla="*/ 3180119 w 7966972"/>
                <a:gd name="connsiteY7" fmla="*/ 530894 h 830173"/>
                <a:gd name="connsiteX8" fmla="*/ 3559176 w 7966972"/>
                <a:gd name="connsiteY8" fmla="*/ 538063 h 830173"/>
                <a:gd name="connsiteX9" fmla="*/ 3896305 w 7966972"/>
                <a:gd name="connsiteY9" fmla="*/ 511193 h 830173"/>
                <a:gd name="connsiteX10" fmla="*/ 4193042 w 7966972"/>
                <a:gd name="connsiteY10" fmla="*/ 427560 h 830173"/>
                <a:gd name="connsiteX11" fmla="*/ 4408573 w 7966972"/>
                <a:gd name="connsiteY11" fmla="*/ 368747 h 830173"/>
                <a:gd name="connsiteX12" fmla="*/ 4588578 w 7966972"/>
                <a:gd name="connsiteY12" fmla="*/ 351128 h 830173"/>
                <a:gd name="connsiteX13" fmla="*/ 5025779 w 7966972"/>
                <a:gd name="connsiteY13" fmla="*/ 254936 h 830173"/>
                <a:gd name="connsiteX14" fmla="*/ 5463496 w 7966972"/>
                <a:gd name="connsiteY14" fmla="*/ 188945 h 830173"/>
                <a:gd name="connsiteX15" fmla="*/ 5777482 w 7966972"/>
                <a:gd name="connsiteY15" fmla="*/ 120662 h 830173"/>
                <a:gd name="connsiteX16" fmla="*/ 6095131 w 7966972"/>
                <a:gd name="connsiteY16" fmla="*/ 51565 h 830173"/>
                <a:gd name="connsiteX17" fmla="*/ 6375809 w 7966972"/>
                <a:gd name="connsiteY17" fmla="*/ 53762 h 830173"/>
                <a:gd name="connsiteX18" fmla="*/ 6715683 w 7966972"/>
                <a:gd name="connsiteY18" fmla="*/ 6257 h 830173"/>
                <a:gd name="connsiteX19" fmla="*/ 7074218 w 7966972"/>
                <a:gd name="connsiteY19" fmla="*/ 9170 h 830173"/>
                <a:gd name="connsiteX20" fmla="*/ 7355630 w 7966972"/>
                <a:gd name="connsiteY20" fmla="*/ 67929 h 830173"/>
                <a:gd name="connsiteX21" fmla="*/ 7688167 w 7966972"/>
                <a:gd name="connsiteY21" fmla="*/ 103652 h 830173"/>
                <a:gd name="connsiteX22" fmla="*/ 7966972 w 7966972"/>
                <a:gd name="connsiteY22" fmla="*/ 48491 h 830173"/>
                <a:gd name="connsiteX23" fmla="*/ 7964708 w 7966972"/>
                <a:gd name="connsiteY23" fmla="*/ 524622 h 830173"/>
                <a:gd name="connsiteX24" fmla="*/ 7022478 w 7966972"/>
                <a:gd name="connsiteY24" fmla="*/ 459301 h 830173"/>
                <a:gd name="connsiteX25" fmla="*/ 5469535 w 7966972"/>
                <a:gd name="connsiteY25" fmla="*/ 520297 h 830173"/>
                <a:gd name="connsiteX26" fmla="*/ 3673471 w 7966972"/>
                <a:gd name="connsiteY26" fmla="*/ 829917 h 830173"/>
                <a:gd name="connsiteX27" fmla="*/ 2699269 w 7966972"/>
                <a:gd name="connsiteY27" fmla="*/ 827245 h 830173"/>
                <a:gd name="connsiteX28" fmla="*/ 638370 w 7966972"/>
                <a:gd name="connsiteY28" fmla="*/ 790774 h 830173"/>
                <a:gd name="connsiteX0" fmla="*/ 2699269 w 7966972"/>
                <a:gd name="connsiteY0" fmla="*/ 827245 h 830173"/>
                <a:gd name="connsiteX1" fmla="*/ 0 w 7966972"/>
                <a:gd name="connsiteY1" fmla="*/ 800689 h 830173"/>
                <a:gd name="connsiteX2" fmla="*/ 620991 w 7966972"/>
                <a:gd name="connsiteY2" fmla="*/ 703968 h 830173"/>
                <a:gd name="connsiteX3" fmla="*/ 1116818 w 7966972"/>
                <a:gd name="connsiteY3" fmla="*/ 666688 h 830173"/>
                <a:gd name="connsiteX4" fmla="*/ 1570667 w 7966972"/>
                <a:gd name="connsiteY4" fmla="*/ 697609 h 830173"/>
                <a:gd name="connsiteX5" fmla="*/ 2083866 w 7966972"/>
                <a:gd name="connsiteY5" fmla="*/ 617637 h 830173"/>
                <a:gd name="connsiteX6" fmla="*/ 2625838 w 7966972"/>
                <a:gd name="connsiteY6" fmla="*/ 590481 h 830173"/>
                <a:gd name="connsiteX7" fmla="*/ 3180119 w 7966972"/>
                <a:gd name="connsiteY7" fmla="*/ 530894 h 830173"/>
                <a:gd name="connsiteX8" fmla="*/ 3559176 w 7966972"/>
                <a:gd name="connsiteY8" fmla="*/ 538063 h 830173"/>
                <a:gd name="connsiteX9" fmla="*/ 3896305 w 7966972"/>
                <a:gd name="connsiteY9" fmla="*/ 511193 h 830173"/>
                <a:gd name="connsiteX10" fmla="*/ 4193042 w 7966972"/>
                <a:gd name="connsiteY10" fmla="*/ 427560 h 830173"/>
                <a:gd name="connsiteX11" fmla="*/ 4408573 w 7966972"/>
                <a:gd name="connsiteY11" fmla="*/ 368747 h 830173"/>
                <a:gd name="connsiteX12" fmla="*/ 4588578 w 7966972"/>
                <a:gd name="connsiteY12" fmla="*/ 351128 h 830173"/>
                <a:gd name="connsiteX13" fmla="*/ 5025779 w 7966972"/>
                <a:gd name="connsiteY13" fmla="*/ 254936 h 830173"/>
                <a:gd name="connsiteX14" fmla="*/ 5463496 w 7966972"/>
                <a:gd name="connsiteY14" fmla="*/ 188945 h 830173"/>
                <a:gd name="connsiteX15" fmla="*/ 5777482 w 7966972"/>
                <a:gd name="connsiteY15" fmla="*/ 120662 h 830173"/>
                <a:gd name="connsiteX16" fmla="*/ 6095131 w 7966972"/>
                <a:gd name="connsiteY16" fmla="*/ 51565 h 830173"/>
                <a:gd name="connsiteX17" fmla="*/ 6375809 w 7966972"/>
                <a:gd name="connsiteY17" fmla="*/ 53762 h 830173"/>
                <a:gd name="connsiteX18" fmla="*/ 6715683 w 7966972"/>
                <a:gd name="connsiteY18" fmla="*/ 6257 h 830173"/>
                <a:gd name="connsiteX19" fmla="*/ 7074218 w 7966972"/>
                <a:gd name="connsiteY19" fmla="*/ 9170 h 830173"/>
                <a:gd name="connsiteX20" fmla="*/ 7355630 w 7966972"/>
                <a:gd name="connsiteY20" fmla="*/ 67929 h 830173"/>
                <a:gd name="connsiteX21" fmla="*/ 7688167 w 7966972"/>
                <a:gd name="connsiteY21" fmla="*/ 103652 h 830173"/>
                <a:gd name="connsiteX22" fmla="*/ 7966972 w 7966972"/>
                <a:gd name="connsiteY22" fmla="*/ 48491 h 830173"/>
                <a:gd name="connsiteX23" fmla="*/ 7964708 w 7966972"/>
                <a:gd name="connsiteY23" fmla="*/ 524622 h 830173"/>
                <a:gd name="connsiteX24" fmla="*/ 7022478 w 7966972"/>
                <a:gd name="connsiteY24" fmla="*/ 459301 h 830173"/>
                <a:gd name="connsiteX25" fmla="*/ 5469535 w 7966972"/>
                <a:gd name="connsiteY25" fmla="*/ 520297 h 830173"/>
                <a:gd name="connsiteX26" fmla="*/ 3673471 w 7966972"/>
                <a:gd name="connsiteY26" fmla="*/ 829917 h 830173"/>
                <a:gd name="connsiteX27" fmla="*/ 2699269 w 7966972"/>
                <a:gd name="connsiteY27" fmla="*/ 827245 h 830173"/>
                <a:gd name="connsiteX0" fmla="*/ 3822311 w 8115812"/>
                <a:gd name="connsiteY0" fmla="*/ 829917 h 848232"/>
                <a:gd name="connsiteX1" fmla="*/ 148840 w 8115812"/>
                <a:gd name="connsiteY1" fmla="*/ 800689 h 848232"/>
                <a:gd name="connsiteX2" fmla="*/ 769831 w 8115812"/>
                <a:gd name="connsiteY2" fmla="*/ 703968 h 848232"/>
                <a:gd name="connsiteX3" fmla="*/ 1265658 w 8115812"/>
                <a:gd name="connsiteY3" fmla="*/ 666688 h 848232"/>
                <a:gd name="connsiteX4" fmla="*/ 1719507 w 8115812"/>
                <a:gd name="connsiteY4" fmla="*/ 697609 h 848232"/>
                <a:gd name="connsiteX5" fmla="*/ 2232706 w 8115812"/>
                <a:gd name="connsiteY5" fmla="*/ 617637 h 848232"/>
                <a:gd name="connsiteX6" fmla="*/ 2774678 w 8115812"/>
                <a:gd name="connsiteY6" fmla="*/ 590481 h 848232"/>
                <a:gd name="connsiteX7" fmla="*/ 3328959 w 8115812"/>
                <a:gd name="connsiteY7" fmla="*/ 530894 h 848232"/>
                <a:gd name="connsiteX8" fmla="*/ 3708016 w 8115812"/>
                <a:gd name="connsiteY8" fmla="*/ 538063 h 848232"/>
                <a:gd name="connsiteX9" fmla="*/ 4045145 w 8115812"/>
                <a:gd name="connsiteY9" fmla="*/ 511193 h 848232"/>
                <a:gd name="connsiteX10" fmla="*/ 4341882 w 8115812"/>
                <a:gd name="connsiteY10" fmla="*/ 427560 h 848232"/>
                <a:gd name="connsiteX11" fmla="*/ 4557413 w 8115812"/>
                <a:gd name="connsiteY11" fmla="*/ 368747 h 848232"/>
                <a:gd name="connsiteX12" fmla="*/ 4737418 w 8115812"/>
                <a:gd name="connsiteY12" fmla="*/ 351128 h 848232"/>
                <a:gd name="connsiteX13" fmla="*/ 5174619 w 8115812"/>
                <a:gd name="connsiteY13" fmla="*/ 254936 h 848232"/>
                <a:gd name="connsiteX14" fmla="*/ 5612336 w 8115812"/>
                <a:gd name="connsiteY14" fmla="*/ 188945 h 848232"/>
                <a:gd name="connsiteX15" fmla="*/ 5926322 w 8115812"/>
                <a:gd name="connsiteY15" fmla="*/ 120662 h 848232"/>
                <a:gd name="connsiteX16" fmla="*/ 6243971 w 8115812"/>
                <a:gd name="connsiteY16" fmla="*/ 51565 h 848232"/>
                <a:gd name="connsiteX17" fmla="*/ 6524649 w 8115812"/>
                <a:gd name="connsiteY17" fmla="*/ 53762 h 848232"/>
                <a:gd name="connsiteX18" fmla="*/ 6864523 w 8115812"/>
                <a:gd name="connsiteY18" fmla="*/ 6257 h 848232"/>
                <a:gd name="connsiteX19" fmla="*/ 7223058 w 8115812"/>
                <a:gd name="connsiteY19" fmla="*/ 9170 h 848232"/>
                <a:gd name="connsiteX20" fmla="*/ 7504470 w 8115812"/>
                <a:gd name="connsiteY20" fmla="*/ 67929 h 848232"/>
                <a:gd name="connsiteX21" fmla="*/ 7837007 w 8115812"/>
                <a:gd name="connsiteY21" fmla="*/ 103652 h 848232"/>
                <a:gd name="connsiteX22" fmla="*/ 8115812 w 8115812"/>
                <a:gd name="connsiteY22" fmla="*/ 48491 h 848232"/>
                <a:gd name="connsiteX23" fmla="*/ 8113548 w 8115812"/>
                <a:gd name="connsiteY23" fmla="*/ 524622 h 848232"/>
                <a:gd name="connsiteX24" fmla="*/ 7171318 w 8115812"/>
                <a:gd name="connsiteY24" fmla="*/ 459301 h 848232"/>
                <a:gd name="connsiteX25" fmla="*/ 5618375 w 8115812"/>
                <a:gd name="connsiteY25" fmla="*/ 520297 h 848232"/>
                <a:gd name="connsiteX26" fmla="*/ 3822311 w 8115812"/>
                <a:gd name="connsiteY26" fmla="*/ 829917 h 848232"/>
                <a:gd name="connsiteX0" fmla="*/ 3855649 w 8115812"/>
                <a:gd name="connsiteY0" fmla="*/ 829917 h 848232"/>
                <a:gd name="connsiteX1" fmla="*/ 148840 w 8115812"/>
                <a:gd name="connsiteY1" fmla="*/ 800689 h 848232"/>
                <a:gd name="connsiteX2" fmla="*/ 769831 w 8115812"/>
                <a:gd name="connsiteY2" fmla="*/ 703968 h 848232"/>
                <a:gd name="connsiteX3" fmla="*/ 1265658 w 8115812"/>
                <a:gd name="connsiteY3" fmla="*/ 666688 h 848232"/>
                <a:gd name="connsiteX4" fmla="*/ 1719507 w 8115812"/>
                <a:gd name="connsiteY4" fmla="*/ 697609 h 848232"/>
                <a:gd name="connsiteX5" fmla="*/ 2232706 w 8115812"/>
                <a:gd name="connsiteY5" fmla="*/ 617637 h 848232"/>
                <a:gd name="connsiteX6" fmla="*/ 2774678 w 8115812"/>
                <a:gd name="connsiteY6" fmla="*/ 590481 h 848232"/>
                <a:gd name="connsiteX7" fmla="*/ 3328959 w 8115812"/>
                <a:gd name="connsiteY7" fmla="*/ 530894 h 848232"/>
                <a:gd name="connsiteX8" fmla="*/ 3708016 w 8115812"/>
                <a:gd name="connsiteY8" fmla="*/ 538063 h 848232"/>
                <a:gd name="connsiteX9" fmla="*/ 4045145 w 8115812"/>
                <a:gd name="connsiteY9" fmla="*/ 511193 h 848232"/>
                <a:gd name="connsiteX10" fmla="*/ 4341882 w 8115812"/>
                <a:gd name="connsiteY10" fmla="*/ 427560 h 848232"/>
                <a:gd name="connsiteX11" fmla="*/ 4557413 w 8115812"/>
                <a:gd name="connsiteY11" fmla="*/ 368747 h 848232"/>
                <a:gd name="connsiteX12" fmla="*/ 4737418 w 8115812"/>
                <a:gd name="connsiteY12" fmla="*/ 351128 h 848232"/>
                <a:gd name="connsiteX13" fmla="*/ 5174619 w 8115812"/>
                <a:gd name="connsiteY13" fmla="*/ 254936 h 848232"/>
                <a:gd name="connsiteX14" fmla="*/ 5612336 w 8115812"/>
                <a:gd name="connsiteY14" fmla="*/ 188945 h 848232"/>
                <a:gd name="connsiteX15" fmla="*/ 5926322 w 8115812"/>
                <a:gd name="connsiteY15" fmla="*/ 120662 h 848232"/>
                <a:gd name="connsiteX16" fmla="*/ 6243971 w 8115812"/>
                <a:gd name="connsiteY16" fmla="*/ 51565 h 848232"/>
                <a:gd name="connsiteX17" fmla="*/ 6524649 w 8115812"/>
                <a:gd name="connsiteY17" fmla="*/ 53762 h 848232"/>
                <a:gd name="connsiteX18" fmla="*/ 6864523 w 8115812"/>
                <a:gd name="connsiteY18" fmla="*/ 6257 h 848232"/>
                <a:gd name="connsiteX19" fmla="*/ 7223058 w 8115812"/>
                <a:gd name="connsiteY19" fmla="*/ 9170 h 848232"/>
                <a:gd name="connsiteX20" fmla="*/ 7504470 w 8115812"/>
                <a:gd name="connsiteY20" fmla="*/ 67929 h 848232"/>
                <a:gd name="connsiteX21" fmla="*/ 7837007 w 8115812"/>
                <a:gd name="connsiteY21" fmla="*/ 103652 h 848232"/>
                <a:gd name="connsiteX22" fmla="*/ 8115812 w 8115812"/>
                <a:gd name="connsiteY22" fmla="*/ 48491 h 848232"/>
                <a:gd name="connsiteX23" fmla="*/ 8113548 w 8115812"/>
                <a:gd name="connsiteY23" fmla="*/ 524622 h 848232"/>
                <a:gd name="connsiteX24" fmla="*/ 7171318 w 8115812"/>
                <a:gd name="connsiteY24" fmla="*/ 459301 h 848232"/>
                <a:gd name="connsiteX25" fmla="*/ 5618375 w 8115812"/>
                <a:gd name="connsiteY25" fmla="*/ 520297 h 848232"/>
                <a:gd name="connsiteX26" fmla="*/ 3855649 w 8115812"/>
                <a:gd name="connsiteY26" fmla="*/ 829917 h 848232"/>
                <a:gd name="connsiteX0" fmla="*/ 3965187 w 8115812"/>
                <a:gd name="connsiteY0" fmla="*/ 801342 h 827357"/>
                <a:gd name="connsiteX1" fmla="*/ 148840 w 8115812"/>
                <a:gd name="connsiteY1" fmla="*/ 800689 h 827357"/>
                <a:gd name="connsiteX2" fmla="*/ 769831 w 8115812"/>
                <a:gd name="connsiteY2" fmla="*/ 703968 h 827357"/>
                <a:gd name="connsiteX3" fmla="*/ 1265658 w 8115812"/>
                <a:gd name="connsiteY3" fmla="*/ 666688 h 827357"/>
                <a:gd name="connsiteX4" fmla="*/ 1719507 w 8115812"/>
                <a:gd name="connsiteY4" fmla="*/ 697609 h 827357"/>
                <a:gd name="connsiteX5" fmla="*/ 2232706 w 8115812"/>
                <a:gd name="connsiteY5" fmla="*/ 617637 h 827357"/>
                <a:gd name="connsiteX6" fmla="*/ 2774678 w 8115812"/>
                <a:gd name="connsiteY6" fmla="*/ 590481 h 827357"/>
                <a:gd name="connsiteX7" fmla="*/ 3328959 w 8115812"/>
                <a:gd name="connsiteY7" fmla="*/ 530894 h 827357"/>
                <a:gd name="connsiteX8" fmla="*/ 3708016 w 8115812"/>
                <a:gd name="connsiteY8" fmla="*/ 538063 h 827357"/>
                <a:gd name="connsiteX9" fmla="*/ 4045145 w 8115812"/>
                <a:gd name="connsiteY9" fmla="*/ 511193 h 827357"/>
                <a:gd name="connsiteX10" fmla="*/ 4341882 w 8115812"/>
                <a:gd name="connsiteY10" fmla="*/ 427560 h 827357"/>
                <a:gd name="connsiteX11" fmla="*/ 4557413 w 8115812"/>
                <a:gd name="connsiteY11" fmla="*/ 368747 h 827357"/>
                <a:gd name="connsiteX12" fmla="*/ 4737418 w 8115812"/>
                <a:gd name="connsiteY12" fmla="*/ 351128 h 827357"/>
                <a:gd name="connsiteX13" fmla="*/ 5174619 w 8115812"/>
                <a:gd name="connsiteY13" fmla="*/ 254936 h 827357"/>
                <a:gd name="connsiteX14" fmla="*/ 5612336 w 8115812"/>
                <a:gd name="connsiteY14" fmla="*/ 188945 h 827357"/>
                <a:gd name="connsiteX15" fmla="*/ 5926322 w 8115812"/>
                <a:gd name="connsiteY15" fmla="*/ 120662 h 827357"/>
                <a:gd name="connsiteX16" fmla="*/ 6243971 w 8115812"/>
                <a:gd name="connsiteY16" fmla="*/ 51565 h 827357"/>
                <a:gd name="connsiteX17" fmla="*/ 6524649 w 8115812"/>
                <a:gd name="connsiteY17" fmla="*/ 53762 h 827357"/>
                <a:gd name="connsiteX18" fmla="*/ 6864523 w 8115812"/>
                <a:gd name="connsiteY18" fmla="*/ 6257 h 827357"/>
                <a:gd name="connsiteX19" fmla="*/ 7223058 w 8115812"/>
                <a:gd name="connsiteY19" fmla="*/ 9170 h 827357"/>
                <a:gd name="connsiteX20" fmla="*/ 7504470 w 8115812"/>
                <a:gd name="connsiteY20" fmla="*/ 67929 h 827357"/>
                <a:gd name="connsiteX21" fmla="*/ 7837007 w 8115812"/>
                <a:gd name="connsiteY21" fmla="*/ 103652 h 827357"/>
                <a:gd name="connsiteX22" fmla="*/ 8115812 w 8115812"/>
                <a:gd name="connsiteY22" fmla="*/ 48491 h 827357"/>
                <a:gd name="connsiteX23" fmla="*/ 8113548 w 8115812"/>
                <a:gd name="connsiteY23" fmla="*/ 524622 h 827357"/>
                <a:gd name="connsiteX24" fmla="*/ 7171318 w 8115812"/>
                <a:gd name="connsiteY24" fmla="*/ 459301 h 827357"/>
                <a:gd name="connsiteX25" fmla="*/ 5618375 w 8115812"/>
                <a:gd name="connsiteY25" fmla="*/ 520297 h 827357"/>
                <a:gd name="connsiteX26" fmla="*/ 3965187 w 8115812"/>
                <a:gd name="connsiteY26" fmla="*/ 801342 h 827357"/>
                <a:gd name="connsiteX0" fmla="*/ 3965187 w 8115812"/>
                <a:gd name="connsiteY0" fmla="*/ 801342 h 801342"/>
                <a:gd name="connsiteX1" fmla="*/ 148840 w 8115812"/>
                <a:gd name="connsiteY1" fmla="*/ 800689 h 801342"/>
                <a:gd name="connsiteX2" fmla="*/ 769831 w 8115812"/>
                <a:gd name="connsiteY2" fmla="*/ 703968 h 801342"/>
                <a:gd name="connsiteX3" fmla="*/ 1265658 w 8115812"/>
                <a:gd name="connsiteY3" fmla="*/ 666688 h 801342"/>
                <a:gd name="connsiteX4" fmla="*/ 1719507 w 8115812"/>
                <a:gd name="connsiteY4" fmla="*/ 697609 h 801342"/>
                <a:gd name="connsiteX5" fmla="*/ 2232706 w 8115812"/>
                <a:gd name="connsiteY5" fmla="*/ 617637 h 801342"/>
                <a:gd name="connsiteX6" fmla="*/ 2774678 w 8115812"/>
                <a:gd name="connsiteY6" fmla="*/ 590481 h 801342"/>
                <a:gd name="connsiteX7" fmla="*/ 3328959 w 8115812"/>
                <a:gd name="connsiteY7" fmla="*/ 530894 h 801342"/>
                <a:gd name="connsiteX8" fmla="*/ 3708016 w 8115812"/>
                <a:gd name="connsiteY8" fmla="*/ 538063 h 801342"/>
                <a:gd name="connsiteX9" fmla="*/ 4045145 w 8115812"/>
                <a:gd name="connsiteY9" fmla="*/ 511193 h 801342"/>
                <a:gd name="connsiteX10" fmla="*/ 4341882 w 8115812"/>
                <a:gd name="connsiteY10" fmla="*/ 427560 h 801342"/>
                <a:gd name="connsiteX11" fmla="*/ 4557413 w 8115812"/>
                <a:gd name="connsiteY11" fmla="*/ 368747 h 801342"/>
                <a:gd name="connsiteX12" fmla="*/ 4737418 w 8115812"/>
                <a:gd name="connsiteY12" fmla="*/ 351128 h 801342"/>
                <a:gd name="connsiteX13" fmla="*/ 5174619 w 8115812"/>
                <a:gd name="connsiteY13" fmla="*/ 254936 h 801342"/>
                <a:gd name="connsiteX14" fmla="*/ 5612336 w 8115812"/>
                <a:gd name="connsiteY14" fmla="*/ 188945 h 801342"/>
                <a:gd name="connsiteX15" fmla="*/ 5926322 w 8115812"/>
                <a:gd name="connsiteY15" fmla="*/ 120662 h 801342"/>
                <a:gd name="connsiteX16" fmla="*/ 6243971 w 8115812"/>
                <a:gd name="connsiteY16" fmla="*/ 51565 h 801342"/>
                <a:gd name="connsiteX17" fmla="*/ 6524649 w 8115812"/>
                <a:gd name="connsiteY17" fmla="*/ 53762 h 801342"/>
                <a:gd name="connsiteX18" fmla="*/ 6864523 w 8115812"/>
                <a:gd name="connsiteY18" fmla="*/ 6257 h 801342"/>
                <a:gd name="connsiteX19" fmla="*/ 7223058 w 8115812"/>
                <a:gd name="connsiteY19" fmla="*/ 9170 h 801342"/>
                <a:gd name="connsiteX20" fmla="*/ 7504470 w 8115812"/>
                <a:gd name="connsiteY20" fmla="*/ 67929 h 801342"/>
                <a:gd name="connsiteX21" fmla="*/ 7837007 w 8115812"/>
                <a:gd name="connsiteY21" fmla="*/ 103652 h 801342"/>
                <a:gd name="connsiteX22" fmla="*/ 8115812 w 8115812"/>
                <a:gd name="connsiteY22" fmla="*/ 48491 h 801342"/>
                <a:gd name="connsiteX23" fmla="*/ 8113548 w 8115812"/>
                <a:gd name="connsiteY23" fmla="*/ 524622 h 801342"/>
                <a:gd name="connsiteX24" fmla="*/ 7171318 w 8115812"/>
                <a:gd name="connsiteY24" fmla="*/ 459301 h 801342"/>
                <a:gd name="connsiteX25" fmla="*/ 5618375 w 8115812"/>
                <a:gd name="connsiteY25" fmla="*/ 520297 h 801342"/>
                <a:gd name="connsiteX26" fmla="*/ 3965187 w 8115812"/>
                <a:gd name="connsiteY26" fmla="*/ 801342 h 801342"/>
                <a:gd name="connsiteX0" fmla="*/ 3816347 w 7966972"/>
                <a:gd name="connsiteY0" fmla="*/ 801342 h 801342"/>
                <a:gd name="connsiteX1" fmla="*/ 0 w 7966972"/>
                <a:gd name="connsiteY1" fmla="*/ 800689 h 801342"/>
                <a:gd name="connsiteX2" fmla="*/ 620991 w 7966972"/>
                <a:gd name="connsiteY2" fmla="*/ 703968 h 801342"/>
                <a:gd name="connsiteX3" fmla="*/ 1116818 w 7966972"/>
                <a:gd name="connsiteY3" fmla="*/ 666688 h 801342"/>
                <a:gd name="connsiteX4" fmla="*/ 1570667 w 7966972"/>
                <a:gd name="connsiteY4" fmla="*/ 697609 h 801342"/>
                <a:gd name="connsiteX5" fmla="*/ 2083866 w 7966972"/>
                <a:gd name="connsiteY5" fmla="*/ 617637 h 801342"/>
                <a:gd name="connsiteX6" fmla="*/ 2625838 w 7966972"/>
                <a:gd name="connsiteY6" fmla="*/ 590481 h 801342"/>
                <a:gd name="connsiteX7" fmla="*/ 3180119 w 7966972"/>
                <a:gd name="connsiteY7" fmla="*/ 530894 h 801342"/>
                <a:gd name="connsiteX8" fmla="*/ 3559176 w 7966972"/>
                <a:gd name="connsiteY8" fmla="*/ 538063 h 801342"/>
                <a:gd name="connsiteX9" fmla="*/ 3896305 w 7966972"/>
                <a:gd name="connsiteY9" fmla="*/ 511193 h 801342"/>
                <a:gd name="connsiteX10" fmla="*/ 4193042 w 7966972"/>
                <a:gd name="connsiteY10" fmla="*/ 427560 h 801342"/>
                <a:gd name="connsiteX11" fmla="*/ 4408573 w 7966972"/>
                <a:gd name="connsiteY11" fmla="*/ 368747 h 801342"/>
                <a:gd name="connsiteX12" fmla="*/ 4588578 w 7966972"/>
                <a:gd name="connsiteY12" fmla="*/ 351128 h 801342"/>
                <a:gd name="connsiteX13" fmla="*/ 5025779 w 7966972"/>
                <a:gd name="connsiteY13" fmla="*/ 254936 h 801342"/>
                <a:gd name="connsiteX14" fmla="*/ 5463496 w 7966972"/>
                <a:gd name="connsiteY14" fmla="*/ 188945 h 801342"/>
                <a:gd name="connsiteX15" fmla="*/ 5777482 w 7966972"/>
                <a:gd name="connsiteY15" fmla="*/ 120662 h 801342"/>
                <a:gd name="connsiteX16" fmla="*/ 6095131 w 7966972"/>
                <a:gd name="connsiteY16" fmla="*/ 51565 h 801342"/>
                <a:gd name="connsiteX17" fmla="*/ 6375809 w 7966972"/>
                <a:gd name="connsiteY17" fmla="*/ 53762 h 801342"/>
                <a:gd name="connsiteX18" fmla="*/ 6715683 w 7966972"/>
                <a:gd name="connsiteY18" fmla="*/ 6257 h 801342"/>
                <a:gd name="connsiteX19" fmla="*/ 7074218 w 7966972"/>
                <a:gd name="connsiteY19" fmla="*/ 9170 h 801342"/>
                <a:gd name="connsiteX20" fmla="*/ 7355630 w 7966972"/>
                <a:gd name="connsiteY20" fmla="*/ 67929 h 801342"/>
                <a:gd name="connsiteX21" fmla="*/ 7688167 w 7966972"/>
                <a:gd name="connsiteY21" fmla="*/ 103652 h 801342"/>
                <a:gd name="connsiteX22" fmla="*/ 7966972 w 7966972"/>
                <a:gd name="connsiteY22" fmla="*/ 48491 h 801342"/>
                <a:gd name="connsiteX23" fmla="*/ 7964708 w 7966972"/>
                <a:gd name="connsiteY23" fmla="*/ 524622 h 801342"/>
                <a:gd name="connsiteX24" fmla="*/ 7022478 w 7966972"/>
                <a:gd name="connsiteY24" fmla="*/ 459301 h 801342"/>
                <a:gd name="connsiteX25" fmla="*/ 5469535 w 7966972"/>
                <a:gd name="connsiteY25" fmla="*/ 520297 h 801342"/>
                <a:gd name="connsiteX26" fmla="*/ 3816347 w 7966972"/>
                <a:gd name="connsiteY26" fmla="*/ 801342 h 801342"/>
                <a:gd name="connsiteX0" fmla="*/ 3816347 w 7966972"/>
                <a:gd name="connsiteY0" fmla="*/ 801342 h 801342"/>
                <a:gd name="connsiteX1" fmla="*/ 0 w 7966972"/>
                <a:gd name="connsiteY1" fmla="*/ 800689 h 801342"/>
                <a:gd name="connsiteX2" fmla="*/ 620991 w 7966972"/>
                <a:gd name="connsiteY2" fmla="*/ 703968 h 801342"/>
                <a:gd name="connsiteX3" fmla="*/ 1116818 w 7966972"/>
                <a:gd name="connsiteY3" fmla="*/ 666688 h 801342"/>
                <a:gd name="connsiteX4" fmla="*/ 1570667 w 7966972"/>
                <a:gd name="connsiteY4" fmla="*/ 697609 h 801342"/>
                <a:gd name="connsiteX5" fmla="*/ 2083866 w 7966972"/>
                <a:gd name="connsiteY5" fmla="*/ 617637 h 801342"/>
                <a:gd name="connsiteX6" fmla="*/ 2625838 w 7966972"/>
                <a:gd name="connsiteY6" fmla="*/ 590481 h 801342"/>
                <a:gd name="connsiteX7" fmla="*/ 3180119 w 7966972"/>
                <a:gd name="connsiteY7" fmla="*/ 530894 h 801342"/>
                <a:gd name="connsiteX8" fmla="*/ 3559176 w 7966972"/>
                <a:gd name="connsiteY8" fmla="*/ 538063 h 801342"/>
                <a:gd name="connsiteX9" fmla="*/ 3896305 w 7966972"/>
                <a:gd name="connsiteY9" fmla="*/ 511193 h 801342"/>
                <a:gd name="connsiteX10" fmla="*/ 4193042 w 7966972"/>
                <a:gd name="connsiteY10" fmla="*/ 427560 h 801342"/>
                <a:gd name="connsiteX11" fmla="*/ 4408573 w 7966972"/>
                <a:gd name="connsiteY11" fmla="*/ 368747 h 801342"/>
                <a:gd name="connsiteX12" fmla="*/ 4588578 w 7966972"/>
                <a:gd name="connsiteY12" fmla="*/ 351128 h 801342"/>
                <a:gd name="connsiteX13" fmla="*/ 5025779 w 7966972"/>
                <a:gd name="connsiteY13" fmla="*/ 254936 h 801342"/>
                <a:gd name="connsiteX14" fmla="*/ 5463496 w 7966972"/>
                <a:gd name="connsiteY14" fmla="*/ 188945 h 801342"/>
                <a:gd name="connsiteX15" fmla="*/ 5777482 w 7966972"/>
                <a:gd name="connsiteY15" fmla="*/ 120662 h 801342"/>
                <a:gd name="connsiteX16" fmla="*/ 6095131 w 7966972"/>
                <a:gd name="connsiteY16" fmla="*/ 51565 h 801342"/>
                <a:gd name="connsiteX17" fmla="*/ 6375809 w 7966972"/>
                <a:gd name="connsiteY17" fmla="*/ 53762 h 801342"/>
                <a:gd name="connsiteX18" fmla="*/ 6715683 w 7966972"/>
                <a:gd name="connsiteY18" fmla="*/ 6257 h 801342"/>
                <a:gd name="connsiteX19" fmla="*/ 7074218 w 7966972"/>
                <a:gd name="connsiteY19" fmla="*/ 9170 h 801342"/>
                <a:gd name="connsiteX20" fmla="*/ 7355630 w 7966972"/>
                <a:gd name="connsiteY20" fmla="*/ 67929 h 801342"/>
                <a:gd name="connsiteX21" fmla="*/ 7688167 w 7966972"/>
                <a:gd name="connsiteY21" fmla="*/ 103652 h 801342"/>
                <a:gd name="connsiteX22" fmla="*/ 7966972 w 7966972"/>
                <a:gd name="connsiteY22" fmla="*/ 48491 h 801342"/>
                <a:gd name="connsiteX23" fmla="*/ 7964708 w 7966972"/>
                <a:gd name="connsiteY23" fmla="*/ 524622 h 801342"/>
                <a:gd name="connsiteX24" fmla="*/ 7022478 w 7966972"/>
                <a:gd name="connsiteY24" fmla="*/ 459301 h 801342"/>
                <a:gd name="connsiteX25" fmla="*/ 5469535 w 7966972"/>
                <a:gd name="connsiteY25" fmla="*/ 520297 h 801342"/>
                <a:gd name="connsiteX26" fmla="*/ 3816347 w 7966972"/>
                <a:gd name="connsiteY26" fmla="*/ 801342 h 801342"/>
                <a:gd name="connsiteX0" fmla="*/ 3816347 w 7966972"/>
                <a:gd name="connsiteY0" fmla="*/ 801342 h 801342"/>
                <a:gd name="connsiteX1" fmla="*/ 0 w 7966972"/>
                <a:gd name="connsiteY1" fmla="*/ 800689 h 801342"/>
                <a:gd name="connsiteX2" fmla="*/ 620991 w 7966972"/>
                <a:gd name="connsiteY2" fmla="*/ 703968 h 801342"/>
                <a:gd name="connsiteX3" fmla="*/ 1116818 w 7966972"/>
                <a:gd name="connsiteY3" fmla="*/ 666688 h 801342"/>
                <a:gd name="connsiteX4" fmla="*/ 1570667 w 7966972"/>
                <a:gd name="connsiteY4" fmla="*/ 697609 h 801342"/>
                <a:gd name="connsiteX5" fmla="*/ 2083866 w 7966972"/>
                <a:gd name="connsiteY5" fmla="*/ 617637 h 801342"/>
                <a:gd name="connsiteX6" fmla="*/ 2625838 w 7966972"/>
                <a:gd name="connsiteY6" fmla="*/ 590481 h 801342"/>
                <a:gd name="connsiteX7" fmla="*/ 3180119 w 7966972"/>
                <a:gd name="connsiteY7" fmla="*/ 530894 h 801342"/>
                <a:gd name="connsiteX8" fmla="*/ 3559176 w 7966972"/>
                <a:gd name="connsiteY8" fmla="*/ 538063 h 801342"/>
                <a:gd name="connsiteX9" fmla="*/ 3896305 w 7966972"/>
                <a:gd name="connsiteY9" fmla="*/ 511193 h 801342"/>
                <a:gd name="connsiteX10" fmla="*/ 4193042 w 7966972"/>
                <a:gd name="connsiteY10" fmla="*/ 427560 h 801342"/>
                <a:gd name="connsiteX11" fmla="*/ 4408573 w 7966972"/>
                <a:gd name="connsiteY11" fmla="*/ 368747 h 801342"/>
                <a:gd name="connsiteX12" fmla="*/ 4588578 w 7966972"/>
                <a:gd name="connsiteY12" fmla="*/ 351128 h 801342"/>
                <a:gd name="connsiteX13" fmla="*/ 5025779 w 7966972"/>
                <a:gd name="connsiteY13" fmla="*/ 254936 h 801342"/>
                <a:gd name="connsiteX14" fmla="*/ 5463496 w 7966972"/>
                <a:gd name="connsiteY14" fmla="*/ 188945 h 801342"/>
                <a:gd name="connsiteX15" fmla="*/ 5777482 w 7966972"/>
                <a:gd name="connsiteY15" fmla="*/ 120662 h 801342"/>
                <a:gd name="connsiteX16" fmla="*/ 6095131 w 7966972"/>
                <a:gd name="connsiteY16" fmla="*/ 51565 h 801342"/>
                <a:gd name="connsiteX17" fmla="*/ 6375809 w 7966972"/>
                <a:gd name="connsiteY17" fmla="*/ 53762 h 801342"/>
                <a:gd name="connsiteX18" fmla="*/ 6715683 w 7966972"/>
                <a:gd name="connsiteY18" fmla="*/ 6257 h 801342"/>
                <a:gd name="connsiteX19" fmla="*/ 7074218 w 7966972"/>
                <a:gd name="connsiteY19" fmla="*/ 9170 h 801342"/>
                <a:gd name="connsiteX20" fmla="*/ 7355630 w 7966972"/>
                <a:gd name="connsiteY20" fmla="*/ 67929 h 801342"/>
                <a:gd name="connsiteX21" fmla="*/ 7688167 w 7966972"/>
                <a:gd name="connsiteY21" fmla="*/ 103652 h 801342"/>
                <a:gd name="connsiteX22" fmla="*/ 7966972 w 7966972"/>
                <a:gd name="connsiteY22" fmla="*/ 48491 h 801342"/>
                <a:gd name="connsiteX23" fmla="*/ 7931371 w 7966972"/>
                <a:gd name="connsiteY23" fmla="*/ 529384 h 801342"/>
                <a:gd name="connsiteX24" fmla="*/ 7022478 w 7966972"/>
                <a:gd name="connsiteY24" fmla="*/ 459301 h 801342"/>
                <a:gd name="connsiteX25" fmla="*/ 5469535 w 7966972"/>
                <a:gd name="connsiteY25" fmla="*/ 520297 h 801342"/>
                <a:gd name="connsiteX26" fmla="*/ 3816347 w 7966972"/>
                <a:gd name="connsiteY26" fmla="*/ 801342 h 801342"/>
                <a:gd name="connsiteX0" fmla="*/ 3816347 w 7931654"/>
                <a:gd name="connsiteY0" fmla="*/ 801342 h 801342"/>
                <a:gd name="connsiteX1" fmla="*/ 0 w 7931654"/>
                <a:gd name="connsiteY1" fmla="*/ 800689 h 801342"/>
                <a:gd name="connsiteX2" fmla="*/ 620991 w 7931654"/>
                <a:gd name="connsiteY2" fmla="*/ 703968 h 801342"/>
                <a:gd name="connsiteX3" fmla="*/ 1116818 w 7931654"/>
                <a:gd name="connsiteY3" fmla="*/ 666688 h 801342"/>
                <a:gd name="connsiteX4" fmla="*/ 1570667 w 7931654"/>
                <a:gd name="connsiteY4" fmla="*/ 697609 h 801342"/>
                <a:gd name="connsiteX5" fmla="*/ 2083866 w 7931654"/>
                <a:gd name="connsiteY5" fmla="*/ 617637 h 801342"/>
                <a:gd name="connsiteX6" fmla="*/ 2625838 w 7931654"/>
                <a:gd name="connsiteY6" fmla="*/ 590481 h 801342"/>
                <a:gd name="connsiteX7" fmla="*/ 3180119 w 7931654"/>
                <a:gd name="connsiteY7" fmla="*/ 530894 h 801342"/>
                <a:gd name="connsiteX8" fmla="*/ 3559176 w 7931654"/>
                <a:gd name="connsiteY8" fmla="*/ 538063 h 801342"/>
                <a:gd name="connsiteX9" fmla="*/ 3896305 w 7931654"/>
                <a:gd name="connsiteY9" fmla="*/ 511193 h 801342"/>
                <a:gd name="connsiteX10" fmla="*/ 4193042 w 7931654"/>
                <a:gd name="connsiteY10" fmla="*/ 427560 h 801342"/>
                <a:gd name="connsiteX11" fmla="*/ 4408573 w 7931654"/>
                <a:gd name="connsiteY11" fmla="*/ 368747 h 801342"/>
                <a:gd name="connsiteX12" fmla="*/ 4588578 w 7931654"/>
                <a:gd name="connsiteY12" fmla="*/ 351128 h 801342"/>
                <a:gd name="connsiteX13" fmla="*/ 5025779 w 7931654"/>
                <a:gd name="connsiteY13" fmla="*/ 254936 h 801342"/>
                <a:gd name="connsiteX14" fmla="*/ 5463496 w 7931654"/>
                <a:gd name="connsiteY14" fmla="*/ 188945 h 801342"/>
                <a:gd name="connsiteX15" fmla="*/ 5777482 w 7931654"/>
                <a:gd name="connsiteY15" fmla="*/ 120662 h 801342"/>
                <a:gd name="connsiteX16" fmla="*/ 6095131 w 7931654"/>
                <a:gd name="connsiteY16" fmla="*/ 51565 h 801342"/>
                <a:gd name="connsiteX17" fmla="*/ 6375809 w 7931654"/>
                <a:gd name="connsiteY17" fmla="*/ 53762 h 801342"/>
                <a:gd name="connsiteX18" fmla="*/ 6715683 w 7931654"/>
                <a:gd name="connsiteY18" fmla="*/ 6257 h 801342"/>
                <a:gd name="connsiteX19" fmla="*/ 7074218 w 7931654"/>
                <a:gd name="connsiteY19" fmla="*/ 9170 h 801342"/>
                <a:gd name="connsiteX20" fmla="*/ 7355630 w 7931654"/>
                <a:gd name="connsiteY20" fmla="*/ 67929 h 801342"/>
                <a:gd name="connsiteX21" fmla="*/ 7688167 w 7931654"/>
                <a:gd name="connsiteY21" fmla="*/ 103652 h 801342"/>
                <a:gd name="connsiteX22" fmla="*/ 7928872 w 7931654"/>
                <a:gd name="connsiteY22" fmla="*/ 48491 h 801342"/>
                <a:gd name="connsiteX23" fmla="*/ 7931371 w 7931654"/>
                <a:gd name="connsiteY23" fmla="*/ 529384 h 801342"/>
                <a:gd name="connsiteX24" fmla="*/ 7022478 w 7931654"/>
                <a:gd name="connsiteY24" fmla="*/ 459301 h 801342"/>
                <a:gd name="connsiteX25" fmla="*/ 5469535 w 7931654"/>
                <a:gd name="connsiteY25" fmla="*/ 520297 h 801342"/>
                <a:gd name="connsiteX26" fmla="*/ 3816347 w 7931654"/>
                <a:gd name="connsiteY26" fmla="*/ 801342 h 801342"/>
                <a:gd name="connsiteX0" fmla="*/ 3816347 w 7931654"/>
                <a:gd name="connsiteY0" fmla="*/ 801342 h 801342"/>
                <a:gd name="connsiteX1" fmla="*/ 0 w 7931654"/>
                <a:gd name="connsiteY1" fmla="*/ 800689 h 801342"/>
                <a:gd name="connsiteX2" fmla="*/ 620991 w 7931654"/>
                <a:gd name="connsiteY2" fmla="*/ 703968 h 801342"/>
                <a:gd name="connsiteX3" fmla="*/ 1116818 w 7931654"/>
                <a:gd name="connsiteY3" fmla="*/ 666688 h 801342"/>
                <a:gd name="connsiteX4" fmla="*/ 1570667 w 7931654"/>
                <a:gd name="connsiteY4" fmla="*/ 697609 h 801342"/>
                <a:gd name="connsiteX5" fmla="*/ 2083866 w 7931654"/>
                <a:gd name="connsiteY5" fmla="*/ 617637 h 801342"/>
                <a:gd name="connsiteX6" fmla="*/ 2625838 w 7931654"/>
                <a:gd name="connsiteY6" fmla="*/ 590481 h 801342"/>
                <a:gd name="connsiteX7" fmla="*/ 3180119 w 7931654"/>
                <a:gd name="connsiteY7" fmla="*/ 530894 h 801342"/>
                <a:gd name="connsiteX8" fmla="*/ 3559176 w 7931654"/>
                <a:gd name="connsiteY8" fmla="*/ 538063 h 801342"/>
                <a:gd name="connsiteX9" fmla="*/ 3896305 w 7931654"/>
                <a:gd name="connsiteY9" fmla="*/ 511193 h 801342"/>
                <a:gd name="connsiteX10" fmla="*/ 4193042 w 7931654"/>
                <a:gd name="connsiteY10" fmla="*/ 427560 h 801342"/>
                <a:gd name="connsiteX11" fmla="*/ 4408573 w 7931654"/>
                <a:gd name="connsiteY11" fmla="*/ 368747 h 801342"/>
                <a:gd name="connsiteX12" fmla="*/ 4588578 w 7931654"/>
                <a:gd name="connsiteY12" fmla="*/ 351128 h 801342"/>
                <a:gd name="connsiteX13" fmla="*/ 5025779 w 7931654"/>
                <a:gd name="connsiteY13" fmla="*/ 254936 h 801342"/>
                <a:gd name="connsiteX14" fmla="*/ 5463496 w 7931654"/>
                <a:gd name="connsiteY14" fmla="*/ 188945 h 801342"/>
                <a:gd name="connsiteX15" fmla="*/ 5777482 w 7931654"/>
                <a:gd name="connsiteY15" fmla="*/ 120662 h 801342"/>
                <a:gd name="connsiteX16" fmla="*/ 6095131 w 7931654"/>
                <a:gd name="connsiteY16" fmla="*/ 51565 h 801342"/>
                <a:gd name="connsiteX17" fmla="*/ 6375809 w 7931654"/>
                <a:gd name="connsiteY17" fmla="*/ 53762 h 801342"/>
                <a:gd name="connsiteX18" fmla="*/ 6715683 w 7931654"/>
                <a:gd name="connsiteY18" fmla="*/ 6257 h 801342"/>
                <a:gd name="connsiteX19" fmla="*/ 7074218 w 7931654"/>
                <a:gd name="connsiteY19" fmla="*/ 9170 h 801342"/>
                <a:gd name="connsiteX20" fmla="*/ 7355630 w 7931654"/>
                <a:gd name="connsiteY20" fmla="*/ 67929 h 801342"/>
                <a:gd name="connsiteX21" fmla="*/ 7688167 w 7931654"/>
                <a:gd name="connsiteY21" fmla="*/ 103652 h 801342"/>
                <a:gd name="connsiteX22" fmla="*/ 7928872 w 7931654"/>
                <a:gd name="connsiteY22" fmla="*/ 48491 h 801342"/>
                <a:gd name="connsiteX23" fmla="*/ 7931371 w 7931654"/>
                <a:gd name="connsiteY23" fmla="*/ 529384 h 801342"/>
                <a:gd name="connsiteX24" fmla="*/ 7022478 w 7931654"/>
                <a:gd name="connsiteY24" fmla="*/ 459301 h 801342"/>
                <a:gd name="connsiteX25" fmla="*/ 5264747 w 7931654"/>
                <a:gd name="connsiteY25" fmla="*/ 653647 h 801342"/>
                <a:gd name="connsiteX26" fmla="*/ 3816347 w 7931654"/>
                <a:gd name="connsiteY26" fmla="*/ 801342 h 801342"/>
                <a:gd name="connsiteX0" fmla="*/ 3816347 w 7931654"/>
                <a:gd name="connsiteY0" fmla="*/ 801342 h 801342"/>
                <a:gd name="connsiteX1" fmla="*/ 0 w 7931654"/>
                <a:gd name="connsiteY1" fmla="*/ 800689 h 801342"/>
                <a:gd name="connsiteX2" fmla="*/ 620991 w 7931654"/>
                <a:gd name="connsiteY2" fmla="*/ 703968 h 801342"/>
                <a:gd name="connsiteX3" fmla="*/ 1116818 w 7931654"/>
                <a:gd name="connsiteY3" fmla="*/ 666688 h 801342"/>
                <a:gd name="connsiteX4" fmla="*/ 1570667 w 7931654"/>
                <a:gd name="connsiteY4" fmla="*/ 697609 h 801342"/>
                <a:gd name="connsiteX5" fmla="*/ 2083866 w 7931654"/>
                <a:gd name="connsiteY5" fmla="*/ 617637 h 801342"/>
                <a:gd name="connsiteX6" fmla="*/ 2625838 w 7931654"/>
                <a:gd name="connsiteY6" fmla="*/ 590481 h 801342"/>
                <a:gd name="connsiteX7" fmla="*/ 3180119 w 7931654"/>
                <a:gd name="connsiteY7" fmla="*/ 530894 h 801342"/>
                <a:gd name="connsiteX8" fmla="*/ 3559176 w 7931654"/>
                <a:gd name="connsiteY8" fmla="*/ 538063 h 801342"/>
                <a:gd name="connsiteX9" fmla="*/ 3896305 w 7931654"/>
                <a:gd name="connsiteY9" fmla="*/ 511193 h 801342"/>
                <a:gd name="connsiteX10" fmla="*/ 4193042 w 7931654"/>
                <a:gd name="connsiteY10" fmla="*/ 427560 h 801342"/>
                <a:gd name="connsiteX11" fmla="*/ 4408573 w 7931654"/>
                <a:gd name="connsiteY11" fmla="*/ 368747 h 801342"/>
                <a:gd name="connsiteX12" fmla="*/ 4588578 w 7931654"/>
                <a:gd name="connsiteY12" fmla="*/ 351128 h 801342"/>
                <a:gd name="connsiteX13" fmla="*/ 5025779 w 7931654"/>
                <a:gd name="connsiteY13" fmla="*/ 254936 h 801342"/>
                <a:gd name="connsiteX14" fmla="*/ 5463496 w 7931654"/>
                <a:gd name="connsiteY14" fmla="*/ 188945 h 801342"/>
                <a:gd name="connsiteX15" fmla="*/ 5777482 w 7931654"/>
                <a:gd name="connsiteY15" fmla="*/ 120662 h 801342"/>
                <a:gd name="connsiteX16" fmla="*/ 6095131 w 7931654"/>
                <a:gd name="connsiteY16" fmla="*/ 51565 h 801342"/>
                <a:gd name="connsiteX17" fmla="*/ 6375809 w 7931654"/>
                <a:gd name="connsiteY17" fmla="*/ 53762 h 801342"/>
                <a:gd name="connsiteX18" fmla="*/ 6715683 w 7931654"/>
                <a:gd name="connsiteY18" fmla="*/ 6257 h 801342"/>
                <a:gd name="connsiteX19" fmla="*/ 7074218 w 7931654"/>
                <a:gd name="connsiteY19" fmla="*/ 9170 h 801342"/>
                <a:gd name="connsiteX20" fmla="*/ 7355630 w 7931654"/>
                <a:gd name="connsiteY20" fmla="*/ 67929 h 801342"/>
                <a:gd name="connsiteX21" fmla="*/ 7688167 w 7931654"/>
                <a:gd name="connsiteY21" fmla="*/ 103652 h 801342"/>
                <a:gd name="connsiteX22" fmla="*/ 7928872 w 7931654"/>
                <a:gd name="connsiteY22" fmla="*/ 48491 h 801342"/>
                <a:gd name="connsiteX23" fmla="*/ 7931371 w 7931654"/>
                <a:gd name="connsiteY23" fmla="*/ 529384 h 801342"/>
                <a:gd name="connsiteX24" fmla="*/ 7041528 w 7931654"/>
                <a:gd name="connsiteY24" fmla="*/ 568838 h 801342"/>
                <a:gd name="connsiteX25" fmla="*/ 5264747 w 7931654"/>
                <a:gd name="connsiteY25" fmla="*/ 653647 h 801342"/>
                <a:gd name="connsiteX26" fmla="*/ 3816347 w 7931654"/>
                <a:gd name="connsiteY26" fmla="*/ 801342 h 801342"/>
                <a:gd name="connsiteX0" fmla="*/ 3816347 w 7936298"/>
                <a:gd name="connsiteY0" fmla="*/ 801342 h 801342"/>
                <a:gd name="connsiteX1" fmla="*/ 0 w 7936298"/>
                <a:gd name="connsiteY1" fmla="*/ 800689 h 801342"/>
                <a:gd name="connsiteX2" fmla="*/ 620991 w 7936298"/>
                <a:gd name="connsiteY2" fmla="*/ 703968 h 801342"/>
                <a:gd name="connsiteX3" fmla="*/ 1116818 w 7936298"/>
                <a:gd name="connsiteY3" fmla="*/ 666688 h 801342"/>
                <a:gd name="connsiteX4" fmla="*/ 1570667 w 7936298"/>
                <a:gd name="connsiteY4" fmla="*/ 697609 h 801342"/>
                <a:gd name="connsiteX5" fmla="*/ 2083866 w 7936298"/>
                <a:gd name="connsiteY5" fmla="*/ 617637 h 801342"/>
                <a:gd name="connsiteX6" fmla="*/ 2625838 w 7936298"/>
                <a:gd name="connsiteY6" fmla="*/ 590481 h 801342"/>
                <a:gd name="connsiteX7" fmla="*/ 3180119 w 7936298"/>
                <a:gd name="connsiteY7" fmla="*/ 530894 h 801342"/>
                <a:gd name="connsiteX8" fmla="*/ 3559176 w 7936298"/>
                <a:gd name="connsiteY8" fmla="*/ 538063 h 801342"/>
                <a:gd name="connsiteX9" fmla="*/ 3896305 w 7936298"/>
                <a:gd name="connsiteY9" fmla="*/ 511193 h 801342"/>
                <a:gd name="connsiteX10" fmla="*/ 4193042 w 7936298"/>
                <a:gd name="connsiteY10" fmla="*/ 427560 h 801342"/>
                <a:gd name="connsiteX11" fmla="*/ 4408573 w 7936298"/>
                <a:gd name="connsiteY11" fmla="*/ 368747 h 801342"/>
                <a:gd name="connsiteX12" fmla="*/ 4588578 w 7936298"/>
                <a:gd name="connsiteY12" fmla="*/ 351128 h 801342"/>
                <a:gd name="connsiteX13" fmla="*/ 5025779 w 7936298"/>
                <a:gd name="connsiteY13" fmla="*/ 254936 h 801342"/>
                <a:gd name="connsiteX14" fmla="*/ 5463496 w 7936298"/>
                <a:gd name="connsiteY14" fmla="*/ 188945 h 801342"/>
                <a:gd name="connsiteX15" fmla="*/ 5777482 w 7936298"/>
                <a:gd name="connsiteY15" fmla="*/ 120662 h 801342"/>
                <a:gd name="connsiteX16" fmla="*/ 6095131 w 7936298"/>
                <a:gd name="connsiteY16" fmla="*/ 51565 h 801342"/>
                <a:gd name="connsiteX17" fmla="*/ 6375809 w 7936298"/>
                <a:gd name="connsiteY17" fmla="*/ 53762 h 801342"/>
                <a:gd name="connsiteX18" fmla="*/ 6715683 w 7936298"/>
                <a:gd name="connsiteY18" fmla="*/ 6257 h 801342"/>
                <a:gd name="connsiteX19" fmla="*/ 7074218 w 7936298"/>
                <a:gd name="connsiteY19" fmla="*/ 9170 h 801342"/>
                <a:gd name="connsiteX20" fmla="*/ 7355630 w 7936298"/>
                <a:gd name="connsiteY20" fmla="*/ 67929 h 801342"/>
                <a:gd name="connsiteX21" fmla="*/ 7688167 w 7936298"/>
                <a:gd name="connsiteY21" fmla="*/ 103652 h 801342"/>
                <a:gd name="connsiteX22" fmla="*/ 7928872 w 7936298"/>
                <a:gd name="connsiteY22" fmla="*/ 48491 h 801342"/>
                <a:gd name="connsiteX23" fmla="*/ 7936134 w 7936298"/>
                <a:gd name="connsiteY23" fmla="*/ 586534 h 801342"/>
                <a:gd name="connsiteX24" fmla="*/ 7041528 w 7936298"/>
                <a:gd name="connsiteY24" fmla="*/ 568838 h 801342"/>
                <a:gd name="connsiteX25" fmla="*/ 5264747 w 7936298"/>
                <a:gd name="connsiteY25" fmla="*/ 653647 h 801342"/>
                <a:gd name="connsiteX26" fmla="*/ 3816347 w 7936298"/>
                <a:gd name="connsiteY26" fmla="*/ 801342 h 801342"/>
                <a:gd name="connsiteX0" fmla="*/ 3844922 w 7936298"/>
                <a:gd name="connsiteY0" fmla="*/ 789436 h 800689"/>
                <a:gd name="connsiteX1" fmla="*/ 0 w 7936298"/>
                <a:gd name="connsiteY1" fmla="*/ 800689 h 800689"/>
                <a:gd name="connsiteX2" fmla="*/ 620991 w 7936298"/>
                <a:gd name="connsiteY2" fmla="*/ 703968 h 800689"/>
                <a:gd name="connsiteX3" fmla="*/ 1116818 w 7936298"/>
                <a:gd name="connsiteY3" fmla="*/ 666688 h 800689"/>
                <a:gd name="connsiteX4" fmla="*/ 1570667 w 7936298"/>
                <a:gd name="connsiteY4" fmla="*/ 697609 h 800689"/>
                <a:gd name="connsiteX5" fmla="*/ 2083866 w 7936298"/>
                <a:gd name="connsiteY5" fmla="*/ 617637 h 800689"/>
                <a:gd name="connsiteX6" fmla="*/ 2625838 w 7936298"/>
                <a:gd name="connsiteY6" fmla="*/ 590481 h 800689"/>
                <a:gd name="connsiteX7" fmla="*/ 3180119 w 7936298"/>
                <a:gd name="connsiteY7" fmla="*/ 530894 h 800689"/>
                <a:gd name="connsiteX8" fmla="*/ 3559176 w 7936298"/>
                <a:gd name="connsiteY8" fmla="*/ 538063 h 800689"/>
                <a:gd name="connsiteX9" fmla="*/ 3896305 w 7936298"/>
                <a:gd name="connsiteY9" fmla="*/ 511193 h 800689"/>
                <a:gd name="connsiteX10" fmla="*/ 4193042 w 7936298"/>
                <a:gd name="connsiteY10" fmla="*/ 427560 h 800689"/>
                <a:gd name="connsiteX11" fmla="*/ 4408573 w 7936298"/>
                <a:gd name="connsiteY11" fmla="*/ 368747 h 800689"/>
                <a:gd name="connsiteX12" fmla="*/ 4588578 w 7936298"/>
                <a:gd name="connsiteY12" fmla="*/ 351128 h 800689"/>
                <a:gd name="connsiteX13" fmla="*/ 5025779 w 7936298"/>
                <a:gd name="connsiteY13" fmla="*/ 254936 h 800689"/>
                <a:gd name="connsiteX14" fmla="*/ 5463496 w 7936298"/>
                <a:gd name="connsiteY14" fmla="*/ 188945 h 800689"/>
                <a:gd name="connsiteX15" fmla="*/ 5777482 w 7936298"/>
                <a:gd name="connsiteY15" fmla="*/ 120662 h 800689"/>
                <a:gd name="connsiteX16" fmla="*/ 6095131 w 7936298"/>
                <a:gd name="connsiteY16" fmla="*/ 51565 h 800689"/>
                <a:gd name="connsiteX17" fmla="*/ 6375809 w 7936298"/>
                <a:gd name="connsiteY17" fmla="*/ 53762 h 800689"/>
                <a:gd name="connsiteX18" fmla="*/ 6715683 w 7936298"/>
                <a:gd name="connsiteY18" fmla="*/ 6257 h 800689"/>
                <a:gd name="connsiteX19" fmla="*/ 7074218 w 7936298"/>
                <a:gd name="connsiteY19" fmla="*/ 9170 h 800689"/>
                <a:gd name="connsiteX20" fmla="*/ 7355630 w 7936298"/>
                <a:gd name="connsiteY20" fmla="*/ 67929 h 800689"/>
                <a:gd name="connsiteX21" fmla="*/ 7688167 w 7936298"/>
                <a:gd name="connsiteY21" fmla="*/ 103652 h 800689"/>
                <a:gd name="connsiteX22" fmla="*/ 7928872 w 7936298"/>
                <a:gd name="connsiteY22" fmla="*/ 48491 h 800689"/>
                <a:gd name="connsiteX23" fmla="*/ 7936134 w 7936298"/>
                <a:gd name="connsiteY23" fmla="*/ 586534 h 800689"/>
                <a:gd name="connsiteX24" fmla="*/ 7041528 w 7936298"/>
                <a:gd name="connsiteY24" fmla="*/ 568838 h 800689"/>
                <a:gd name="connsiteX25" fmla="*/ 5264747 w 7936298"/>
                <a:gd name="connsiteY25" fmla="*/ 653647 h 800689"/>
                <a:gd name="connsiteX26" fmla="*/ 3844922 w 7936298"/>
                <a:gd name="connsiteY26" fmla="*/ 789436 h 800689"/>
                <a:gd name="connsiteX0" fmla="*/ 3844922 w 7928872"/>
                <a:gd name="connsiteY0" fmla="*/ 789436 h 800689"/>
                <a:gd name="connsiteX1" fmla="*/ 0 w 7928872"/>
                <a:gd name="connsiteY1" fmla="*/ 800689 h 800689"/>
                <a:gd name="connsiteX2" fmla="*/ 620991 w 7928872"/>
                <a:gd name="connsiteY2" fmla="*/ 703968 h 800689"/>
                <a:gd name="connsiteX3" fmla="*/ 1116818 w 7928872"/>
                <a:gd name="connsiteY3" fmla="*/ 666688 h 800689"/>
                <a:gd name="connsiteX4" fmla="*/ 1570667 w 7928872"/>
                <a:gd name="connsiteY4" fmla="*/ 697609 h 800689"/>
                <a:gd name="connsiteX5" fmla="*/ 2083866 w 7928872"/>
                <a:gd name="connsiteY5" fmla="*/ 617637 h 800689"/>
                <a:gd name="connsiteX6" fmla="*/ 2625838 w 7928872"/>
                <a:gd name="connsiteY6" fmla="*/ 590481 h 800689"/>
                <a:gd name="connsiteX7" fmla="*/ 3180119 w 7928872"/>
                <a:gd name="connsiteY7" fmla="*/ 530894 h 800689"/>
                <a:gd name="connsiteX8" fmla="*/ 3559176 w 7928872"/>
                <a:gd name="connsiteY8" fmla="*/ 538063 h 800689"/>
                <a:gd name="connsiteX9" fmla="*/ 3896305 w 7928872"/>
                <a:gd name="connsiteY9" fmla="*/ 511193 h 800689"/>
                <a:gd name="connsiteX10" fmla="*/ 4193042 w 7928872"/>
                <a:gd name="connsiteY10" fmla="*/ 427560 h 800689"/>
                <a:gd name="connsiteX11" fmla="*/ 4408573 w 7928872"/>
                <a:gd name="connsiteY11" fmla="*/ 368747 h 800689"/>
                <a:gd name="connsiteX12" fmla="*/ 4588578 w 7928872"/>
                <a:gd name="connsiteY12" fmla="*/ 351128 h 800689"/>
                <a:gd name="connsiteX13" fmla="*/ 5025779 w 7928872"/>
                <a:gd name="connsiteY13" fmla="*/ 254936 h 800689"/>
                <a:gd name="connsiteX14" fmla="*/ 5463496 w 7928872"/>
                <a:gd name="connsiteY14" fmla="*/ 188945 h 800689"/>
                <a:gd name="connsiteX15" fmla="*/ 5777482 w 7928872"/>
                <a:gd name="connsiteY15" fmla="*/ 120662 h 800689"/>
                <a:gd name="connsiteX16" fmla="*/ 6095131 w 7928872"/>
                <a:gd name="connsiteY16" fmla="*/ 51565 h 800689"/>
                <a:gd name="connsiteX17" fmla="*/ 6375809 w 7928872"/>
                <a:gd name="connsiteY17" fmla="*/ 53762 h 800689"/>
                <a:gd name="connsiteX18" fmla="*/ 6715683 w 7928872"/>
                <a:gd name="connsiteY18" fmla="*/ 6257 h 800689"/>
                <a:gd name="connsiteX19" fmla="*/ 7074218 w 7928872"/>
                <a:gd name="connsiteY19" fmla="*/ 9170 h 800689"/>
                <a:gd name="connsiteX20" fmla="*/ 7355630 w 7928872"/>
                <a:gd name="connsiteY20" fmla="*/ 67929 h 800689"/>
                <a:gd name="connsiteX21" fmla="*/ 7688167 w 7928872"/>
                <a:gd name="connsiteY21" fmla="*/ 103652 h 800689"/>
                <a:gd name="connsiteX22" fmla="*/ 7928872 w 7928872"/>
                <a:gd name="connsiteY22" fmla="*/ 48491 h 800689"/>
                <a:gd name="connsiteX23" fmla="*/ 7917084 w 7928872"/>
                <a:gd name="connsiteY23" fmla="*/ 591297 h 800689"/>
                <a:gd name="connsiteX24" fmla="*/ 7041528 w 7928872"/>
                <a:gd name="connsiteY24" fmla="*/ 568838 h 800689"/>
                <a:gd name="connsiteX25" fmla="*/ 5264747 w 7928872"/>
                <a:gd name="connsiteY25" fmla="*/ 653647 h 800689"/>
                <a:gd name="connsiteX26" fmla="*/ 3844922 w 7928872"/>
                <a:gd name="connsiteY26" fmla="*/ 789436 h 800689"/>
                <a:gd name="connsiteX0" fmla="*/ 3844922 w 7917367"/>
                <a:gd name="connsiteY0" fmla="*/ 789436 h 800689"/>
                <a:gd name="connsiteX1" fmla="*/ 0 w 7917367"/>
                <a:gd name="connsiteY1" fmla="*/ 800689 h 800689"/>
                <a:gd name="connsiteX2" fmla="*/ 620991 w 7917367"/>
                <a:gd name="connsiteY2" fmla="*/ 703968 h 800689"/>
                <a:gd name="connsiteX3" fmla="*/ 1116818 w 7917367"/>
                <a:gd name="connsiteY3" fmla="*/ 666688 h 800689"/>
                <a:gd name="connsiteX4" fmla="*/ 1570667 w 7917367"/>
                <a:gd name="connsiteY4" fmla="*/ 697609 h 800689"/>
                <a:gd name="connsiteX5" fmla="*/ 2083866 w 7917367"/>
                <a:gd name="connsiteY5" fmla="*/ 617637 h 800689"/>
                <a:gd name="connsiteX6" fmla="*/ 2625838 w 7917367"/>
                <a:gd name="connsiteY6" fmla="*/ 590481 h 800689"/>
                <a:gd name="connsiteX7" fmla="*/ 3180119 w 7917367"/>
                <a:gd name="connsiteY7" fmla="*/ 530894 h 800689"/>
                <a:gd name="connsiteX8" fmla="*/ 3559176 w 7917367"/>
                <a:gd name="connsiteY8" fmla="*/ 538063 h 800689"/>
                <a:gd name="connsiteX9" fmla="*/ 3896305 w 7917367"/>
                <a:gd name="connsiteY9" fmla="*/ 511193 h 800689"/>
                <a:gd name="connsiteX10" fmla="*/ 4193042 w 7917367"/>
                <a:gd name="connsiteY10" fmla="*/ 427560 h 800689"/>
                <a:gd name="connsiteX11" fmla="*/ 4408573 w 7917367"/>
                <a:gd name="connsiteY11" fmla="*/ 368747 h 800689"/>
                <a:gd name="connsiteX12" fmla="*/ 4588578 w 7917367"/>
                <a:gd name="connsiteY12" fmla="*/ 351128 h 800689"/>
                <a:gd name="connsiteX13" fmla="*/ 5025779 w 7917367"/>
                <a:gd name="connsiteY13" fmla="*/ 254936 h 800689"/>
                <a:gd name="connsiteX14" fmla="*/ 5463496 w 7917367"/>
                <a:gd name="connsiteY14" fmla="*/ 188945 h 800689"/>
                <a:gd name="connsiteX15" fmla="*/ 5777482 w 7917367"/>
                <a:gd name="connsiteY15" fmla="*/ 120662 h 800689"/>
                <a:gd name="connsiteX16" fmla="*/ 6095131 w 7917367"/>
                <a:gd name="connsiteY16" fmla="*/ 51565 h 800689"/>
                <a:gd name="connsiteX17" fmla="*/ 6375809 w 7917367"/>
                <a:gd name="connsiteY17" fmla="*/ 53762 h 800689"/>
                <a:gd name="connsiteX18" fmla="*/ 6715683 w 7917367"/>
                <a:gd name="connsiteY18" fmla="*/ 6257 h 800689"/>
                <a:gd name="connsiteX19" fmla="*/ 7074218 w 7917367"/>
                <a:gd name="connsiteY19" fmla="*/ 9170 h 800689"/>
                <a:gd name="connsiteX20" fmla="*/ 7355630 w 7917367"/>
                <a:gd name="connsiteY20" fmla="*/ 67929 h 800689"/>
                <a:gd name="connsiteX21" fmla="*/ 7688167 w 7917367"/>
                <a:gd name="connsiteY21" fmla="*/ 103652 h 800689"/>
                <a:gd name="connsiteX22" fmla="*/ 7914585 w 7917367"/>
                <a:gd name="connsiteY22" fmla="*/ 50872 h 800689"/>
                <a:gd name="connsiteX23" fmla="*/ 7917084 w 7917367"/>
                <a:gd name="connsiteY23" fmla="*/ 591297 h 800689"/>
                <a:gd name="connsiteX24" fmla="*/ 7041528 w 7917367"/>
                <a:gd name="connsiteY24" fmla="*/ 568838 h 800689"/>
                <a:gd name="connsiteX25" fmla="*/ 5264747 w 7917367"/>
                <a:gd name="connsiteY25" fmla="*/ 653647 h 800689"/>
                <a:gd name="connsiteX26" fmla="*/ 3844922 w 7917367"/>
                <a:gd name="connsiteY26" fmla="*/ 789436 h 80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917367" h="800689">
                  <a:moveTo>
                    <a:pt x="3844922" y="789436"/>
                  </a:moveTo>
                  <a:lnTo>
                    <a:pt x="0" y="800689"/>
                  </a:lnTo>
                  <a:cubicBezTo>
                    <a:pt x="315166" y="732072"/>
                    <a:pt x="434855" y="726301"/>
                    <a:pt x="620991" y="703968"/>
                  </a:cubicBezTo>
                  <a:cubicBezTo>
                    <a:pt x="807127" y="681635"/>
                    <a:pt x="958539" y="667748"/>
                    <a:pt x="1116818" y="666688"/>
                  </a:cubicBezTo>
                  <a:cubicBezTo>
                    <a:pt x="1275097" y="665628"/>
                    <a:pt x="1408840" y="736887"/>
                    <a:pt x="1570667" y="697609"/>
                  </a:cubicBezTo>
                  <a:lnTo>
                    <a:pt x="2083866" y="617637"/>
                  </a:lnTo>
                  <a:lnTo>
                    <a:pt x="2625838" y="590481"/>
                  </a:lnTo>
                  <a:cubicBezTo>
                    <a:pt x="2629446" y="589466"/>
                    <a:pt x="3176511" y="531909"/>
                    <a:pt x="3180119" y="530894"/>
                  </a:cubicBezTo>
                  <a:lnTo>
                    <a:pt x="3559176" y="538063"/>
                  </a:lnTo>
                  <a:cubicBezTo>
                    <a:pt x="3656602" y="526115"/>
                    <a:pt x="3798879" y="523141"/>
                    <a:pt x="3896305" y="511193"/>
                  </a:cubicBezTo>
                  <a:lnTo>
                    <a:pt x="4193042" y="427560"/>
                  </a:lnTo>
                  <a:cubicBezTo>
                    <a:pt x="4277586" y="412718"/>
                    <a:pt x="4324029" y="383589"/>
                    <a:pt x="4408573" y="368747"/>
                  </a:cubicBezTo>
                  <a:lnTo>
                    <a:pt x="4588578" y="351128"/>
                  </a:lnTo>
                  <a:lnTo>
                    <a:pt x="5025779" y="254936"/>
                  </a:lnTo>
                  <a:cubicBezTo>
                    <a:pt x="5108146" y="239264"/>
                    <a:pt x="5363231" y="212361"/>
                    <a:pt x="5463496" y="188945"/>
                  </a:cubicBezTo>
                  <a:cubicBezTo>
                    <a:pt x="5573287" y="167910"/>
                    <a:pt x="5660860" y="171045"/>
                    <a:pt x="5777482" y="120662"/>
                  </a:cubicBezTo>
                  <a:cubicBezTo>
                    <a:pt x="5867207" y="91405"/>
                    <a:pt x="5995410" y="62715"/>
                    <a:pt x="6095131" y="51565"/>
                  </a:cubicBezTo>
                  <a:cubicBezTo>
                    <a:pt x="6194852" y="40415"/>
                    <a:pt x="6313321" y="47370"/>
                    <a:pt x="6375809" y="53762"/>
                  </a:cubicBezTo>
                  <a:cubicBezTo>
                    <a:pt x="6457347" y="48247"/>
                    <a:pt x="6599282" y="13689"/>
                    <a:pt x="6715683" y="6257"/>
                  </a:cubicBezTo>
                  <a:cubicBezTo>
                    <a:pt x="6832084" y="-1175"/>
                    <a:pt x="6944565" y="-3965"/>
                    <a:pt x="7074218" y="9170"/>
                  </a:cubicBezTo>
                  <a:lnTo>
                    <a:pt x="7355630" y="67929"/>
                  </a:lnTo>
                  <a:cubicBezTo>
                    <a:pt x="7468353" y="83589"/>
                    <a:pt x="7575444" y="87992"/>
                    <a:pt x="7688167" y="103652"/>
                  </a:cubicBezTo>
                  <a:cubicBezTo>
                    <a:pt x="7819419" y="125169"/>
                    <a:pt x="7783333" y="29355"/>
                    <a:pt x="7914585" y="50872"/>
                  </a:cubicBezTo>
                  <a:cubicBezTo>
                    <a:pt x="7912997" y="221528"/>
                    <a:pt x="7918672" y="420641"/>
                    <a:pt x="7917084" y="591297"/>
                  </a:cubicBezTo>
                  <a:lnTo>
                    <a:pt x="7041528" y="568838"/>
                  </a:lnTo>
                  <a:cubicBezTo>
                    <a:pt x="6689919" y="560547"/>
                    <a:pt x="5797515" y="616881"/>
                    <a:pt x="5264747" y="653647"/>
                  </a:cubicBezTo>
                  <a:cubicBezTo>
                    <a:pt x="4731979" y="690413"/>
                    <a:pt x="4289315" y="724423"/>
                    <a:pt x="3844922" y="789436"/>
                  </a:cubicBez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7" name="Freeform 186"/>
            <p:cNvSpPr/>
            <p:nvPr/>
          </p:nvSpPr>
          <p:spPr>
            <a:xfrm>
              <a:off x="6538069" y="5329405"/>
              <a:ext cx="1745555" cy="716573"/>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293017 w 1291568"/>
                <a:gd name="connsiteY0" fmla="*/ 38100 h 560943"/>
                <a:gd name="connsiteX1" fmla="*/ 0 w 1291568"/>
                <a:gd name="connsiteY1" fmla="*/ 28673 h 560943"/>
                <a:gd name="connsiteX2" fmla="*/ 884 w 1291568"/>
                <a:gd name="connsiteY2" fmla="*/ 114596 h 560943"/>
                <a:gd name="connsiteX3" fmla="*/ 69424 w 1291568"/>
                <a:gd name="connsiteY3" fmla="*/ 154266 h 560943"/>
                <a:gd name="connsiteX4" fmla="*/ 278876 w 1291568"/>
                <a:gd name="connsiteY4" fmla="*/ 333081 h 560943"/>
                <a:gd name="connsiteX5" fmla="*/ 457591 w 1291568"/>
                <a:gd name="connsiteY5" fmla="*/ 432454 h 560943"/>
                <a:gd name="connsiteX6" fmla="*/ 629926 w 1291568"/>
                <a:gd name="connsiteY6" fmla="*/ 503548 h 560943"/>
                <a:gd name="connsiteX7" fmla="*/ 872371 w 1291568"/>
                <a:gd name="connsiteY7" fmla="*/ 555003 h 560943"/>
                <a:gd name="connsiteX8" fmla="*/ 1291568 w 1291568"/>
                <a:gd name="connsiteY8" fmla="*/ 104088 h 560943"/>
                <a:gd name="connsiteX9" fmla="*/ 1230589 w 1291568"/>
                <a:gd name="connsiteY9" fmla="*/ 45956 h 560943"/>
                <a:gd name="connsiteX10" fmla="*/ 1042051 w 1291568"/>
                <a:gd name="connsiteY10" fmla="*/ 27101 h 560943"/>
                <a:gd name="connsiteX11" fmla="*/ 799609 w 1291568"/>
                <a:gd name="connsiteY11" fmla="*/ 18953 h 560943"/>
                <a:gd name="connsiteX12" fmla="*/ 428330 w 1291568"/>
                <a:gd name="connsiteY12" fmla="*/ 0 h 560943"/>
                <a:gd name="connsiteX13" fmla="*/ 293017 w 1291568"/>
                <a:gd name="connsiteY13" fmla="*/ 38100 h 560943"/>
                <a:gd name="connsiteX0" fmla="*/ 292134 w 1290685"/>
                <a:gd name="connsiteY0" fmla="*/ 38100 h 560943"/>
                <a:gd name="connsiteX1" fmla="*/ 121665 w 1290685"/>
                <a:gd name="connsiteY1" fmla="*/ 66380 h 560943"/>
                <a:gd name="connsiteX2" fmla="*/ 1 w 1290685"/>
                <a:gd name="connsiteY2" fmla="*/ 114596 h 560943"/>
                <a:gd name="connsiteX3" fmla="*/ 68541 w 1290685"/>
                <a:gd name="connsiteY3" fmla="*/ 154266 h 560943"/>
                <a:gd name="connsiteX4" fmla="*/ 277993 w 1290685"/>
                <a:gd name="connsiteY4" fmla="*/ 333081 h 560943"/>
                <a:gd name="connsiteX5" fmla="*/ 456708 w 1290685"/>
                <a:gd name="connsiteY5" fmla="*/ 432454 h 560943"/>
                <a:gd name="connsiteX6" fmla="*/ 629043 w 1290685"/>
                <a:gd name="connsiteY6" fmla="*/ 503548 h 560943"/>
                <a:gd name="connsiteX7" fmla="*/ 871488 w 1290685"/>
                <a:gd name="connsiteY7" fmla="*/ 555003 h 560943"/>
                <a:gd name="connsiteX8" fmla="*/ 1290685 w 1290685"/>
                <a:gd name="connsiteY8" fmla="*/ 104088 h 560943"/>
                <a:gd name="connsiteX9" fmla="*/ 1229706 w 1290685"/>
                <a:gd name="connsiteY9" fmla="*/ 45956 h 560943"/>
                <a:gd name="connsiteX10" fmla="*/ 1041168 w 1290685"/>
                <a:gd name="connsiteY10" fmla="*/ 27101 h 560943"/>
                <a:gd name="connsiteX11" fmla="*/ 798726 w 1290685"/>
                <a:gd name="connsiteY11" fmla="*/ 18953 h 560943"/>
                <a:gd name="connsiteX12" fmla="*/ 427447 w 1290685"/>
                <a:gd name="connsiteY12" fmla="*/ 0 h 560943"/>
                <a:gd name="connsiteX13" fmla="*/ 292134 w 1290685"/>
                <a:gd name="connsiteY13" fmla="*/ 38100 h 560943"/>
                <a:gd name="connsiteX0" fmla="*/ 292134 w 1290685"/>
                <a:gd name="connsiteY0" fmla="*/ 19147 h 541990"/>
                <a:gd name="connsiteX1" fmla="*/ 121665 w 1290685"/>
                <a:gd name="connsiteY1" fmla="*/ 47427 h 541990"/>
                <a:gd name="connsiteX2" fmla="*/ 1 w 1290685"/>
                <a:gd name="connsiteY2" fmla="*/ 95643 h 541990"/>
                <a:gd name="connsiteX3" fmla="*/ 68541 w 1290685"/>
                <a:gd name="connsiteY3" fmla="*/ 135313 h 541990"/>
                <a:gd name="connsiteX4" fmla="*/ 277993 w 1290685"/>
                <a:gd name="connsiteY4" fmla="*/ 314128 h 541990"/>
                <a:gd name="connsiteX5" fmla="*/ 456708 w 1290685"/>
                <a:gd name="connsiteY5" fmla="*/ 413501 h 541990"/>
                <a:gd name="connsiteX6" fmla="*/ 629043 w 1290685"/>
                <a:gd name="connsiteY6" fmla="*/ 484595 h 541990"/>
                <a:gd name="connsiteX7" fmla="*/ 871488 w 1290685"/>
                <a:gd name="connsiteY7" fmla="*/ 536050 h 541990"/>
                <a:gd name="connsiteX8" fmla="*/ 1290685 w 1290685"/>
                <a:gd name="connsiteY8" fmla="*/ 85135 h 541990"/>
                <a:gd name="connsiteX9" fmla="*/ 1229706 w 1290685"/>
                <a:gd name="connsiteY9" fmla="*/ 27003 h 541990"/>
                <a:gd name="connsiteX10" fmla="*/ 1041168 w 1290685"/>
                <a:gd name="connsiteY10" fmla="*/ 8148 h 541990"/>
                <a:gd name="connsiteX11" fmla="*/ 798726 w 1290685"/>
                <a:gd name="connsiteY11" fmla="*/ 0 h 541990"/>
                <a:gd name="connsiteX12" fmla="*/ 568849 w 1290685"/>
                <a:gd name="connsiteY12" fmla="*/ 37608 h 541990"/>
                <a:gd name="connsiteX13" fmla="*/ 292134 w 1290685"/>
                <a:gd name="connsiteY13" fmla="*/ 19147 h 541990"/>
                <a:gd name="connsiteX0" fmla="*/ 292134 w 1290685"/>
                <a:gd name="connsiteY0" fmla="*/ 10999 h 533842"/>
                <a:gd name="connsiteX1" fmla="*/ 121665 w 1290685"/>
                <a:gd name="connsiteY1" fmla="*/ 39279 h 533842"/>
                <a:gd name="connsiteX2" fmla="*/ 1 w 1290685"/>
                <a:gd name="connsiteY2" fmla="*/ 87495 h 533842"/>
                <a:gd name="connsiteX3" fmla="*/ 68541 w 1290685"/>
                <a:gd name="connsiteY3" fmla="*/ 127165 h 533842"/>
                <a:gd name="connsiteX4" fmla="*/ 277993 w 1290685"/>
                <a:gd name="connsiteY4" fmla="*/ 305980 h 533842"/>
                <a:gd name="connsiteX5" fmla="*/ 456708 w 1290685"/>
                <a:gd name="connsiteY5" fmla="*/ 405353 h 533842"/>
                <a:gd name="connsiteX6" fmla="*/ 629043 w 1290685"/>
                <a:gd name="connsiteY6" fmla="*/ 476447 h 533842"/>
                <a:gd name="connsiteX7" fmla="*/ 871488 w 1290685"/>
                <a:gd name="connsiteY7" fmla="*/ 527902 h 533842"/>
                <a:gd name="connsiteX8" fmla="*/ 1290685 w 1290685"/>
                <a:gd name="connsiteY8" fmla="*/ 76987 h 533842"/>
                <a:gd name="connsiteX9" fmla="*/ 1229706 w 1290685"/>
                <a:gd name="connsiteY9" fmla="*/ 18855 h 533842"/>
                <a:gd name="connsiteX10" fmla="*/ 1041168 w 1290685"/>
                <a:gd name="connsiteY10" fmla="*/ 0 h 533842"/>
                <a:gd name="connsiteX11" fmla="*/ 892994 w 1290685"/>
                <a:gd name="connsiteY11" fmla="*/ 29560 h 533842"/>
                <a:gd name="connsiteX12" fmla="*/ 568849 w 1290685"/>
                <a:gd name="connsiteY12" fmla="*/ 29460 h 533842"/>
                <a:gd name="connsiteX13" fmla="*/ 292134 w 1290685"/>
                <a:gd name="connsiteY13" fmla="*/ 10999 h 533842"/>
                <a:gd name="connsiteX0" fmla="*/ 292134 w 1290685"/>
                <a:gd name="connsiteY0" fmla="*/ 0 h 522843"/>
                <a:gd name="connsiteX1" fmla="*/ 121665 w 1290685"/>
                <a:gd name="connsiteY1" fmla="*/ 28280 h 522843"/>
                <a:gd name="connsiteX2" fmla="*/ 1 w 1290685"/>
                <a:gd name="connsiteY2" fmla="*/ 76496 h 522843"/>
                <a:gd name="connsiteX3" fmla="*/ 68541 w 1290685"/>
                <a:gd name="connsiteY3" fmla="*/ 116166 h 522843"/>
                <a:gd name="connsiteX4" fmla="*/ 277993 w 1290685"/>
                <a:gd name="connsiteY4" fmla="*/ 294981 h 522843"/>
                <a:gd name="connsiteX5" fmla="*/ 456708 w 1290685"/>
                <a:gd name="connsiteY5" fmla="*/ 394354 h 522843"/>
                <a:gd name="connsiteX6" fmla="*/ 629043 w 1290685"/>
                <a:gd name="connsiteY6" fmla="*/ 465448 h 522843"/>
                <a:gd name="connsiteX7" fmla="*/ 871488 w 1290685"/>
                <a:gd name="connsiteY7" fmla="*/ 516903 h 522843"/>
                <a:gd name="connsiteX8" fmla="*/ 1290685 w 1290685"/>
                <a:gd name="connsiteY8" fmla="*/ 65988 h 522843"/>
                <a:gd name="connsiteX9" fmla="*/ 1229706 w 1290685"/>
                <a:gd name="connsiteY9" fmla="*/ 7856 h 522843"/>
                <a:gd name="connsiteX10" fmla="*/ 1060022 w 1290685"/>
                <a:gd name="connsiteY10" fmla="*/ 26708 h 522843"/>
                <a:gd name="connsiteX11" fmla="*/ 892994 w 1290685"/>
                <a:gd name="connsiteY11" fmla="*/ 18561 h 522843"/>
                <a:gd name="connsiteX12" fmla="*/ 568849 w 1290685"/>
                <a:gd name="connsiteY12" fmla="*/ 18461 h 522843"/>
                <a:gd name="connsiteX13" fmla="*/ 292134 w 1290685"/>
                <a:gd name="connsiteY13" fmla="*/ 0 h 522843"/>
                <a:gd name="connsiteX0" fmla="*/ 292134 w 2110817"/>
                <a:gd name="connsiteY0" fmla="*/ 0 h 522843"/>
                <a:gd name="connsiteX1" fmla="*/ 121665 w 2110817"/>
                <a:gd name="connsiteY1" fmla="*/ 28280 h 522843"/>
                <a:gd name="connsiteX2" fmla="*/ 1 w 2110817"/>
                <a:gd name="connsiteY2" fmla="*/ 76496 h 522843"/>
                <a:gd name="connsiteX3" fmla="*/ 68541 w 2110817"/>
                <a:gd name="connsiteY3" fmla="*/ 116166 h 522843"/>
                <a:gd name="connsiteX4" fmla="*/ 277993 w 2110817"/>
                <a:gd name="connsiteY4" fmla="*/ 294981 h 522843"/>
                <a:gd name="connsiteX5" fmla="*/ 456708 w 2110817"/>
                <a:gd name="connsiteY5" fmla="*/ 394354 h 522843"/>
                <a:gd name="connsiteX6" fmla="*/ 629043 w 2110817"/>
                <a:gd name="connsiteY6" fmla="*/ 465448 h 522843"/>
                <a:gd name="connsiteX7" fmla="*/ 871488 w 2110817"/>
                <a:gd name="connsiteY7" fmla="*/ 516903 h 522843"/>
                <a:gd name="connsiteX8" fmla="*/ 2110817 w 2110817"/>
                <a:gd name="connsiteY8" fmla="*/ 84841 h 522843"/>
                <a:gd name="connsiteX9" fmla="*/ 1229706 w 2110817"/>
                <a:gd name="connsiteY9" fmla="*/ 7856 h 522843"/>
                <a:gd name="connsiteX10" fmla="*/ 1060022 w 2110817"/>
                <a:gd name="connsiteY10" fmla="*/ 26708 h 522843"/>
                <a:gd name="connsiteX11" fmla="*/ 892994 w 2110817"/>
                <a:gd name="connsiteY11" fmla="*/ 18561 h 522843"/>
                <a:gd name="connsiteX12" fmla="*/ 568849 w 2110817"/>
                <a:gd name="connsiteY12" fmla="*/ 18461 h 522843"/>
                <a:gd name="connsiteX13" fmla="*/ 292134 w 2110817"/>
                <a:gd name="connsiteY13" fmla="*/ 0 h 522843"/>
                <a:gd name="connsiteX0" fmla="*/ 292134 w 2110817"/>
                <a:gd name="connsiteY0" fmla="*/ 0 h 698596"/>
                <a:gd name="connsiteX1" fmla="*/ 121665 w 2110817"/>
                <a:gd name="connsiteY1" fmla="*/ 28280 h 698596"/>
                <a:gd name="connsiteX2" fmla="*/ 1 w 2110817"/>
                <a:gd name="connsiteY2" fmla="*/ 76496 h 698596"/>
                <a:gd name="connsiteX3" fmla="*/ 68541 w 2110817"/>
                <a:gd name="connsiteY3" fmla="*/ 116166 h 698596"/>
                <a:gd name="connsiteX4" fmla="*/ 277993 w 2110817"/>
                <a:gd name="connsiteY4" fmla="*/ 294981 h 698596"/>
                <a:gd name="connsiteX5" fmla="*/ 456708 w 2110817"/>
                <a:gd name="connsiteY5" fmla="*/ 394354 h 698596"/>
                <a:gd name="connsiteX6" fmla="*/ 629043 w 2110817"/>
                <a:gd name="connsiteY6" fmla="*/ 465448 h 698596"/>
                <a:gd name="connsiteX7" fmla="*/ 1606779 w 2110817"/>
                <a:gd name="connsiteY7" fmla="*/ 696012 h 698596"/>
                <a:gd name="connsiteX8" fmla="*/ 2110817 w 2110817"/>
                <a:gd name="connsiteY8" fmla="*/ 84841 h 698596"/>
                <a:gd name="connsiteX9" fmla="*/ 1229706 w 2110817"/>
                <a:gd name="connsiteY9" fmla="*/ 7856 h 698596"/>
                <a:gd name="connsiteX10" fmla="*/ 1060022 w 2110817"/>
                <a:gd name="connsiteY10" fmla="*/ 26708 h 698596"/>
                <a:gd name="connsiteX11" fmla="*/ 892994 w 2110817"/>
                <a:gd name="connsiteY11" fmla="*/ 18561 h 698596"/>
                <a:gd name="connsiteX12" fmla="*/ 568849 w 2110817"/>
                <a:gd name="connsiteY12" fmla="*/ 18461 h 698596"/>
                <a:gd name="connsiteX13" fmla="*/ 292134 w 2110817"/>
                <a:gd name="connsiteY13" fmla="*/ 0 h 698596"/>
                <a:gd name="connsiteX0" fmla="*/ 292134 w 2110817"/>
                <a:gd name="connsiteY0" fmla="*/ 0 h 728633"/>
                <a:gd name="connsiteX1" fmla="*/ 121665 w 2110817"/>
                <a:gd name="connsiteY1" fmla="*/ 28280 h 728633"/>
                <a:gd name="connsiteX2" fmla="*/ 1 w 2110817"/>
                <a:gd name="connsiteY2" fmla="*/ 76496 h 728633"/>
                <a:gd name="connsiteX3" fmla="*/ 68541 w 2110817"/>
                <a:gd name="connsiteY3" fmla="*/ 116166 h 728633"/>
                <a:gd name="connsiteX4" fmla="*/ 277993 w 2110817"/>
                <a:gd name="connsiteY4" fmla="*/ 294981 h 728633"/>
                <a:gd name="connsiteX5" fmla="*/ 456708 w 2110817"/>
                <a:gd name="connsiteY5" fmla="*/ 394354 h 728633"/>
                <a:gd name="connsiteX6" fmla="*/ 629043 w 2110817"/>
                <a:gd name="connsiteY6" fmla="*/ 465448 h 728633"/>
                <a:gd name="connsiteX7" fmla="*/ 1380532 w 2110817"/>
                <a:gd name="connsiteY7" fmla="*/ 620595 h 728633"/>
                <a:gd name="connsiteX8" fmla="*/ 1606779 w 2110817"/>
                <a:gd name="connsiteY8" fmla="*/ 696012 h 728633"/>
                <a:gd name="connsiteX9" fmla="*/ 2110817 w 2110817"/>
                <a:gd name="connsiteY9" fmla="*/ 84841 h 728633"/>
                <a:gd name="connsiteX10" fmla="*/ 1229706 w 2110817"/>
                <a:gd name="connsiteY10" fmla="*/ 7856 h 728633"/>
                <a:gd name="connsiteX11" fmla="*/ 1060022 w 2110817"/>
                <a:gd name="connsiteY11" fmla="*/ 26708 h 728633"/>
                <a:gd name="connsiteX12" fmla="*/ 892994 w 2110817"/>
                <a:gd name="connsiteY12" fmla="*/ 18561 h 728633"/>
                <a:gd name="connsiteX13" fmla="*/ 568849 w 2110817"/>
                <a:gd name="connsiteY13" fmla="*/ 18461 h 728633"/>
                <a:gd name="connsiteX14" fmla="*/ 292134 w 2110817"/>
                <a:gd name="connsiteY14" fmla="*/ 0 h 728633"/>
                <a:gd name="connsiteX0" fmla="*/ 292134 w 2110817"/>
                <a:gd name="connsiteY0" fmla="*/ 0 h 726807"/>
                <a:gd name="connsiteX1" fmla="*/ 121665 w 2110817"/>
                <a:gd name="connsiteY1" fmla="*/ 28280 h 726807"/>
                <a:gd name="connsiteX2" fmla="*/ 1 w 2110817"/>
                <a:gd name="connsiteY2" fmla="*/ 76496 h 726807"/>
                <a:gd name="connsiteX3" fmla="*/ 68541 w 2110817"/>
                <a:gd name="connsiteY3" fmla="*/ 116166 h 726807"/>
                <a:gd name="connsiteX4" fmla="*/ 277993 w 2110817"/>
                <a:gd name="connsiteY4" fmla="*/ 294981 h 726807"/>
                <a:gd name="connsiteX5" fmla="*/ 456708 w 2110817"/>
                <a:gd name="connsiteY5" fmla="*/ 394354 h 726807"/>
                <a:gd name="connsiteX6" fmla="*/ 629043 w 2110817"/>
                <a:gd name="connsiteY6" fmla="*/ 465448 h 726807"/>
                <a:gd name="connsiteX7" fmla="*/ 1003460 w 2110817"/>
                <a:gd name="connsiteY7" fmla="*/ 582888 h 726807"/>
                <a:gd name="connsiteX8" fmla="*/ 1380532 w 2110817"/>
                <a:gd name="connsiteY8" fmla="*/ 620595 h 726807"/>
                <a:gd name="connsiteX9" fmla="*/ 1606779 w 2110817"/>
                <a:gd name="connsiteY9" fmla="*/ 696012 h 726807"/>
                <a:gd name="connsiteX10" fmla="*/ 2110817 w 2110817"/>
                <a:gd name="connsiteY10" fmla="*/ 84841 h 726807"/>
                <a:gd name="connsiteX11" fmla="*/ 1229706 w 2110817"/>
                <a:gd name="connsiteY11" fmla="*/ 7856 h 726807"/>
                <a:gd name="connsiteX12" fmla="*/ 1060022 w 2110817"/>
                <a:gd name="connsiteY12" fmla="*/ 26708 h 726807"/>
                <a:gd name="connsiteX13" fmla="*/ 892994 w 2110817"/>
                <a:gd name="connsiteY13" fmla="*/ 18561 h 726807"/>
                <a:gd name="connsiteX14" fmla="*/ 568849 w 2110817"/>
                <a:gd name="connsiteY14" fmla="*/ 18461 h 726807"/>
                <a:gd name="connsiteX15" fmla="*/ 292134 w 2110817"/>
                <a:gd name="connsiteY15" fmla="*/ 0 h 726807"/>
                <a:gd name="connsiteX0" fmla="*/ 292134 w 2110817"/>
                <a:gd name="connsiteY0" fmla="*/ 0 h 726807"/>
                <a:gd name="connsiteX1" fmla="*/ 121665 w 2110817"/>
                <a:gd name="connsiteY1" fmla="*/ 28280 h 726807"/>
                <a:gd name="connsiteX2" fmla="*/ 1 w 2110817"/>
                <a:gd name="connsiteY2" fmla="*/ 76496 h 726807"/>
                <a:gd name="connsiteX3" fmla="*/ 68541 w 2110817"/>
                <a:gd name="connsiteY3" fmla="*/ 116166 h 726807"/>
                <a:gd name="connsiteX4" fmla="*/ 277993 w 2110817"/>
                <a:gd name="connsiteY4" fmla="*/ 294981 h 726807"/>
                <a:gd name="connsiteX5" fmla="*/ 456708 w 2110817"/>
                <a:gd name="connsiteY5" fmla="*/ 394354 h 726807"/>
                <a:gd name="connsiteX6" fmla="*/ 629043 w 2110817"/>
                <a:gd name="connsiteY6" fmla="*/ 465448 h 726807"/>
                <a:gd name="connsiteX7" fmla="*/ 1003460 w 2110817"/>
                <a:gd name="connsiteY7" fmla="*/ 582888 h 726807"/>
                <a:gd name="connsiteX8" fmla="*/ 1380532 w 2110817"/>
                <a:gd name="connsiteY8" fmla="*/ 620595 h 726807"/>
                <a:gd name="connsiteX9" fmla="*/ 1606779 w 2110817"/>
                <a:gd name="connsiteY9" fmla="*/ 696012 h 726807"/>
                <a:gd name="connsiteX10" fmla="*/ 2110817 w 2110817"/>
                <a:gd name="connsiteY10" fmla="*/ 84841 h 726807"/>
                <a:gd name="connsiteX11" fmla="*/ 1408815 w 2110817"/>
                <a:gd name="connsiteY11" fmla="*/ 45563 h 726807"/>
                <a:gd name="connsiteX12" fmla="*/ 1060022 w 2110817"/>
                <a:gd name="connsiteY12" fmla="*/ 26708 h 726807"/>
                <a:gd name="connsiteX13" fmla="*/ 892994 w 2110817"/>
                <a:gd name="connsiteY13" fmla="*/ 18561 h 726807"/>
                <a:gd name="connsiteX14" fmla="*/ 568849 w 2110817"/>
                <a:gd name="connsiteY14" fmla="*/ 18461 h 726807"/>
                <a:gd name="connsiteX15" fmla="*/ 292134 w 2110817"/>
                <a:gd name="connsiteY15" fmla="*/ 0 h 726807"/>
                <a:gd name="connsiteX0" fmla="*/ 292134 w 2110817"/>
                <a:gd name="connsiteY0" fmla="*/ 0 h 726807"/>
                <a:gd name="connsiteX1" fmla="*/ 121665 w 2110817"/>
                <a:gd name="connsiteY1" fmla="*/ 28280 h 726807"/>
                <a:gd name="connsiteX2" fmla="*/ 1 w 2110817"/>
                <a:gd name="connsiteY2" fmla="*/ 76496 h 726807"/>
                <a:gd name="connsiteX3" fmla="*/ 68541 w 2110817"/>
                <a:gd name="connsiteY3" fmla="*/ 159029 h 726807"/>
                <a:gd name="connsiteX4" fmla="*/ 277993 w 2110817"/>
                <a:gd name="connsiteY4" fmla="*/ 294981 h 726807"/>
                <a:gd name="connsiteX5" fmla="*/ 456708 w 2110817"/>
                <a:gd name="connsiteY5" fmla="*/ 394354 h 726807"/>
                <a:gd name="connsiteX6" fmla="*/ 629043 w 2110817"/>
                <a:gd name="connsiteY6" fmla="*/ 465448 h 726807"/>
                <a:gd name="connsiteX7" fmla="*/ 1003460 w 2110817"/>
                <a:gd name="connsiteY7" fmla="*/ 582888 h 726807"/>
                <a:gd name="connsiteX8" fmla="*/ 1380532 w 2110817"/>
                <a:gd name="connsiteY8" fmla="*/ 620595 h 726807"/>
                <a:gd name="connsiteX9" fmla="*/ 1606779 w 2110817"/>
                <a:gd name="connsiteY9" fmla="*/ 696012 h 726807"/>
                <a:gd name="connsiteX10" fmla="*/ 2110817 w 2110817"/>
                <a:gd name="connsiteY10" fmla="*/ 84841 h 726807"/>
                <a:gd name="connsiteX11" fmla="*/ 1408815 w 2110817"/>
                <a:gd name="connsiteY11" fmla="*/ 45563 h 726807"/>
                <a:gd name="connsiteX12" fmla="*/ 1060022 w 2110817"/>
                <a:gd name="connsiteY12" fmla="*/ 26708 h 726807"/>
                <a:gd name="connsiteX13" fmla="*/ 892994 w 2110817"/>
                <a:gd name="connsiteY13" fmla="*/ 18561 h 726807"/>
                <a:gd name="connsiteX14" fmla="*/ 568849 w 2110817"/>
                <a:gd name="connsiteY14" fmla="*/ 18461 h 726807"/>
                <a:gd name="connsiteX15" fmla="*/ 292134 w 2110817"/>
                <a:gd name="connsiteY15" fmla="*/ 0 h 726807"/>
                <a:gd name="connsiteX0" fmla="*/ 287371 w 2106054"/>
                <a:gd name="connsiteY0" fmla="*/ 0 h 726807"/>
                <a:gd name="connsiteX1" fmla="*/ 116902 w 2106054"/>
                <a:gd name="connsiteY1" fmla="*/ 28280 h 726807"/>
                <a:gd name="connsiteX2" fmla="*/ 1 w 2106054"/>
                <a:gd name="connsiteY2" fmla="*/ 109834 h 726807"/>
                <a:gd name="connsiteX3" fmla="*/ 63778 w 2106054"/>
                <a:gd name="connsiteY3" fmla="*/ 159029 h 726807"/>
                <a:gd name="connsiteX4" fmla="*/ 273230 w 2106054"/>
                <a:gd name="connsiteY4" fmla="*/ 294981 h 726807"/>
                <a:gd name="connsiteX5" fmla="*/ 451945 w 2106054"/>
                <a:gd name="connsiteY5" fmla="*/ 394354 h 726807"/>
                <a:gd name="connsiteX6" fmla="*/ 624280 w 2106054"/>
                <a:gd name="connsiteY6" fmla="*/ 465448 h 726807"/>
                <a:gd name="connsiteX7" fmla="*/ 998697 w 2106054"/>
                <a:gd name="connsiteY7" fmla="*/ 582888 h 726807"/>
                <a:gd name="connsiteX8" fmla="*/ 1375769 w 2106054"/>
                <a:gd name="connsiteY8" fmla="*/ 620595 h 726807"/>
                <a:gd name="connsiteX9" fmla="*/ 1602016 w 2106054"/>
                <a:gd name="connsiteY9" fmla="*/ 696012 h 726807"/>
                <a:gd name="connsiteX10" fmla="*/ 2106054 w 2106054"/>
                <a:gd name="connsiteY10" fmla="*/ 84841 h 726807"/>
                <a:gd name="connsiteX11" fmla="*/ 1404052 w 2106054"/>
                <a:gd name="connsiteY11" fmla="*/ 45563 h 726807"/>
                <a:gd name="connsiteX12" fmla="*/ 1055259 w 2106054"/>
                <a:gd name="connsiteY12" fmla="*/ 26708 h 726807"/>
                <a:gd name="connsiteX13" fmla="*/ 888231 w 2106054"/>
                <a:gd name="connsiteY13" fmla="*/ 18561 h 726807"/>
                <a:gd name="connsiteX14" fmla="*/ 564086 w 2106054"/>
                <a:gd name="connsiteY14" fmla="*/ 18461 h 726807"/>
                <a:gd name="connsiteX15" fmla="*/ 287371 w 2106054"/>
                <a:gd name="connsiteY15" fmla="*/ 0 h 726807"/>
                <a:gd name="connsiteX0" fmla="*/ 287371 w 2106054"/>
                <a:gd name="connsiteY0" fmla="*/ 0 h 726807"/>
                <a:gd name="connsiteX1" fmla="*/ 147858 w 2106054"/>
                <a:gd name="connsiteY1" fmla="*/ 56855 h 726807"/>
                <a:gd name="connsiteX2" fmla="*/ 1 w 2106054"/>
                <a:gd name="connsiteY2" fmla="*/ 109834 h 726807"/>
                <a:gd name="connsiteX3" fmla="*/ 63778 w 2106054"/>
                <a:gd name="connsiteY3" fmla="*/ 159029 h 726807"/>
                <a:gd name="connsiteX4" fmla="*/ 273230 w 2106054"/>
                <a:gd name="connsiteY4" fmla="*/ 294981 h 726807"/>
                <a:gd name="connsiteX5" fmla="*/ 451945 w 2106054"/>
                <a:gd name="connsiteY5" fmla="*/ 394354 h 726807"/>
                <a:gd name="connsiteX6" fmla="*/ 624280 w 2106054"/>
                <a:gd name="connsiteY6" fmla="*/ 465448 h 726807"/>
                <a:gd name="connsiteX7" fmla="*/ 998697 w 2106054"/>
                <a:gd name="connsiteY7" fmla="*/ 582888 h 726807"/>
                <a:gd name="connsiteX8" fmla="*/ 1375769 w 2106054"/>
                <a:gd name="connsiteY8" fmla="*/ 620595 h 726807"/>
                <a:gd name="connsiteX9" fmla="*/ 1602016 w 2106054"/>
                <a:gd name="connsiteY9" fmla="*/ 696012 h 726807"/>
                <a:gd name="connsiteX10" fmla="*/ 2106054 w 2106054"/>
                <a:gd name="connsiteY10" fmla="*/ 84841 h 726807"/>
                <a:gd name="connsiteX11" fmla="*/ 1404052 w 2106054"/>
                <a:gd name="connsiteY11" fmla="*/ 45563 h 726807"/>
                <a:gd name="connsiteX12" fmla="*/ 1055259 w 2106054"/>
                <a:gd name="connsiteY12" fmla="*/ 26708 h 726807"/>
                <a:gd name="connsiteX13" fmla="*/ 888231 w 2106054"/>
                <a:gd name="connsiteY13" fmla="*/ 18561 h 726807"/>
                <a:gd name="connsiteX14" fmla="*/ 564086 w 2106054"/>
                <a:gd name="connsiteY14" fmla="*/ 18461 h 726807"/>
                <a:gd name="connsiteX15" fmla="*/ 287371 w 2106054"/>
                <a:gd name="connsiteY15" fmla="*/ 0 h 726807"/>
                <a:gd name="connsiteX0" fmla="*/ 287371 w 2106054"/>
                <a:gd name="connsiteY0" fmla="*/ 0 h 726807"/>
                <a:gd name="connsiteX1" fmla="*/ 147858 w 2106054"/>
                <a:gd name="connsiteY1" fmla="*/ 56855 h 726807"/>
                <a:gd name="connsiteX2" fmla="*/ 1 w 2106054"/>
                <a:gd name="connsiteY2" fmla="*/ 109834 h 726807"/>
                <a:gd name="connsiteX3" fmla="*/ 63778 w 2106054"/>
                <a:gd name="connsiteY3" fmla="*/ 159029 h 726807"/>
                <a:gd name="connsiteX4" fmla="*/ 273230 w 2106054"/>
                <a:gd name="connsiteY4" fmla="*/ 294981 h 726807"/>
                <a:gd name="connsiteX5" fmla="*/ 451945 w 2106054"/>
                <a:gd name="connsiteY5" fmla="*/ 394354 h 726807"/>
                <a:gd name="connsiteX6" fmla="*/ 624280 w 2106054"/>
                <a:gd name="connsiteY6" fmla="*/ 465448 h 726807"/>
                <a:gd name="connsiteX7" fmla="*/ 998697 w 2106054"/>
                <a:gd name="connsiteY7" fmla="*/ 582888 h 726807"/>
                <a:gd name="connsiteX8" fmla="*/ 1375769 w 2106054"/>
                <a:gd name="connsiteY8" fmla="*/ 620595 h 726807"/>
                <a:gd name="connsiteX9" fmla="*/ 1602016 w 2106054"/>
                <a:gd name="connsiteY9" fmla="*/ 696012 h 726807"/>
                <a:gd name="connsiteX10" fmla="*/ 2106054 w 2106054"/>
                <a:gd name="connsiteY10" fmla="*/ 84841 h 726807"/>
                <a:gd name="connsiteX11" fmla="*/ 1404052 w 2106054"/>
                <a:gd name="connsiteY11" fmla="*/ 45563 h 726807"/>
                <a:gd name="connsiteX12" fmla="*/ 1055259 w 2106054"/>
                <a:gd name="connsiteY12" fmla="*/ 26708 h 726807"/>
                <a:gd name="connsiteX13" fmla="*/ 888231 w 2106054"/>
                <a:gd name="connsiteY13" fmla="*/ 18561 h 726807"/>
                <a:gd name="connsiteX14" fmla="*/ 564086 w 2106054"/>
                <a:gd name="connsiteY14" fmla="*/ 18461 h 726807"/>
                <a:gd name="connsiteX15" fmla="*/ 287371 w 2106054"/>
                <a:gd name="connsiteY15" fmla="*/ 0 h 726807"/>
                <a:gd name="connsiteX0" fmla="*/ 287370 w 2106053"/>
                <a:gd name="connsiteY0" fmla="*/ 0 h 726807"/>
                <a:gd name="connsiteX1" fmla="*/ 147857 w 2106053"/>
                <a:gd name="connsiteY1" fmla="*/ 56855 h 726807"/>
                <a:gd name="connsiteX2" fmla="*/ 147116 w 2106053"/>
                <a:gd name="connsiteY2" fmla="*/ 73301 h 726807"/>
                <a:gd name="connsiteX3" fmla="*/ 0 w 2106053"/>
                <a:gd name="connsiteY3" fmla="*/ 109834 h 726807"/>
                <a:gd name="connsiteX4" fmla="*/ 63777 w 2106053"/>
                <a:gd name="connsiteY4" fmla="*/ 159029 h 726807"/>
                <a:gd name="connsiteX5" fmla="*/ 273229 w 2106053"/>
                <a:gd name="connsiteY5" fmla="*/ 294981 h 726807"/>
                <a:gd name="connsiteX6" fmla="*/ 451944 w 2106053"/>
                <a:gd name="connsiteY6" fmla="*/ 394354 h 726807"/>
                <a:gd name="connsiteX7" fmla="*/ 624279 w 2106053"/>
                <a:gd name="connsiteY7" fmla="*/ 465448 h 726807"/>
                <a:gd name="connsiteX8" fmla="*/ 998696 w 2106053"/>
                <a:gd name="connsiteY8" fmla="*/ 582888 h 726807"/>
                <a:gd name="connsiteX9" fmla="*/ 1375768 w 2106053"/>
                <a:gd name="connsiteY9" fmla="*/ 620595 h 726807"/>
                <a:gd name="connsiteX10" fmla="*/ 1602015 w 2106053"/>
                <a:gd name="connsiteY10" fmla="*/ 696012 h 726807"/>
                <a:gd name="connsiteX11" fmla="*/ 2106053 w 2106053"/>
                <a:gd name="connsiteY11" fmla="*/ 84841 h 726807"/>
                <a:gd name="connsiteX12" fmla="*/ 1404051 w 2106053"/>
                <a:gd name="connsiteY12" fmla="*/ 45563 h 726807"/>
                <a:gd name="connsiteX13" fmla="*/ 1055258 w 2106053"/>
                <a:gd name="connsiteY13" fmla="*/ 26708 h 726807"/>
                <a:gd name="connsiteX14" fmla="*/ 888230 w 2106053"/>
                <a:gd name="connsiteY14" fmla="*/ 18561 h 726807"/>
                <a:gd name="connsiteX15" fmla="*/ 564085 w 2106053"/>
                <a:gd name="connsiteY15" fmla="*/ 18461 h 726807"/>
                <a:gd name="connsiteX16" fmla="*/ 287370 w 2106053"/>
                <a:gd name="connsiteY16" fmla="*/ 0 h 726807"/>
                <a:gd name="connsiteX0" fmla="*/ 454058 w 2106053"/>
                <a:gd name="connsiteY0" fmla="*/ 38689 h 708346"/>
                <a:gd name="connsiteX1" fmla="*/ 147857 w 2106053"/>
                <a:gd name="connsiteY1" fmla="*/ 38394 h 708346"/>
                <a:gd name="connsiteX2" fmla="*/ 147116 w 2106053"/>
                <a:gd name="connsiteY2" fmla="*/ 54840 h 708346"/>
                <a:gd name="connsiteX3" fmla="*/ 0 w 2106053"/>
                <a:gd name="connsiteY3" fmla="*/ 91373 h 708346"/>
                <a:gd name="connsiteX4" fmla="*/ 63777 w 2106053"/>
                <a:gd name="connsiteY4" fmla="*/ 140568 h 708346"/>
                <a:gd name="connsiteX5" fmla="*/ 273229 w 2106053"/>
                <a:gd name="connsiteY5" fmla="*/ 276520 h 708346"/>
                <a:gd name="connsiteX6" fmla="*/ 451944 w 2106053"/>
                <a:gd name="connsiteY6" fmla="*/ 375893 h 708346"/>
                <a:gd name="connsiteX7" fmla="*/ 624279 w 2106053"/>
                <a:gd name="connsiteY7" fmla="*/ 446987 h 708346"/>
                <a:gd name="connsiteX8" fmla="*/ 998696 w 2106053"/>
                <a:gd name="connsiteY8" fmla="*/ 564427 h 708346"/>
                <a:gd name="connsiteX9" fmla="*/ 1375768 w 2106053"/>
                <a:gd name="connsiteY9" fmla="*/ 602134 h 708346"/>
                <a:gd name="connsiteX10" fmla="*/ 1602015 w 2106053"/>
                <a:gd name="connsiteY10" fmla="*/ 677551 h 708346"/>
                <a:gd name="connsiteX11" fmla="*/ 2106053 w 2106053"/>
                <a:gd name="connsiteY11" fmla="*/ 66380 h 708346"/>
                <a:gd name="connsiteX12" fmla="*/ 1404051 w 2106053"/>
                <a:gd name="connsiteY12" fmla="*/ 27102 h 708346"/>
                <a:gd name="connsiteX13" fmla="*/ 1055258 w 2106053"/>
                <a:gd name="connsiteY13" fmla="*/ 8247 h 708346"/>
                <a:gd name="connsiteX14" fmla="*/ 888230 w 2106053"/>
                <a:gd name="connsiteY14" fmla="*/ 100 h 708346"/>
                <a:gd name="connsiteX15" fmla="*/ 564085 w 2106053"/>
                <a:gd name="connsiteY15" fmla="*/ 0 h 708346"/>
                <a:gd name="connsiteX16" fmla="*/ 454058 w 2106053"/>
                <a:gd name="connsiteY16" fmla="*/ 38689 h 708346"/>
                <a:gd name="connsiteX0" fmla="*/ 454058 w 2106053"/>
                <a:gd name="connsiteY0" fmla="*/ 38689 h 708346"/>
                <a:gd name="connsiteX1" fmla="*/ 147116 w 2106053"/>
                <a:gd name="connsiteY1" fmla="*/ 5484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54058 w 2106053"/>
                <a:gd name="connsiteY15" fmla="*/ 38689 h 708346"/>
                <a:gd name="connsiteX0" fmla="*/ 454058 w 2106053"/>
                <a:gd name="connsiteY0" fmla="*/ 38689 h 708346"/>
                <a:gd name="connsiteX1" fmla="*/ 161404 w 2106053"/>
                <a:gd name="connsiteY1" fmla="*/ 7389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54058 w 2106053"/>
                <a:gd name="connsiteY15" fmla="*/ 38689 h 708346"/>
                <a:gd name="connsiteX0" fmla="*/ 449295 w 2106053"/>
                <a:gd name="connsiteY0" fmla="*/ 91077 h 708346"/>
                <a:gd name="connsiteX1" fmla="*/ 161404 w 2106053"/>
                <a:gd name="connsiteY1" fmla="*/ 7389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49295 w 2106053"/>
                <a:gd name="connsiteY15" fmla="*/ 91077 h 708346"/>
                <a:gd name="connsiteX0" fmla="*/ 449295 w 2106053"/>
                <a:gd name="connsiteY0" fmla="*/ 69645 h 708346"/>
                <a:gd name="connsiteX1" fmla="*/ 161404 w 2106053"/>
                <a:gd name="connsiteY1" fmla="*/ 7389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49295 w 2106053"/>
                <a:gd name="connsiteY15" fmla="*/ 69645 h 708346"/>
                <a:gd name="connsiteX0" fmla="*/ 449295 w 2106053"/>
                <a:gd name="connsiteY0" fmla="*/ 69545 h 708246"/>
                <a:gd name="connsiteX1" fmla="*/ 161404 w 2106053"/>
                <a:gd name="connsiteY1" fmla="*/ 73790 h 708246"/>
                <a:gd name="connsiteX2" fmla="*/ 0 w 2106053"/>
                <a:gd name="connsiteY2" fmla="*/ 91273 h 708246"/>
                <a:gd name="connsiteX3" fmla="*/ 63777 w 2106053"/>
                <a:gd name="connsiteY3" fmla="*/ 140468 h 708246"/>
                <a:gd name="connsiteX4" fmla="*/ 273229 w 2106053"/>
                <a:gd name="connsiteY4" fmla="*/ 276420 h 708246"/>
                <a:gd name="connsiteX5" fmla="*/ 451944 w 2106053"/>
                <a:gd name="connsiteY5" fmla="*/ 375793 h 708246"/>
                <a:gd name="connsiteX6" fmla="*/ 624279 w 2106053"/>
                <a:gd name="connsiteY6" fmla="*/ 446887 h 708246"/>
                <a:gd name="connsiteX7" fmla="*/ 998696 w 2106053"/>
                <a:gd name="connsiteY7" fmla="*/ 564327 h 708246"/>
                <a:gd name="connsiteX8" fmla="*/ 1375768 w 2106053"/>
                <a:gd name="connsiteY8" fmla="*/ 602034 h 708246"/>
                <a:gd name="connsiteX9" fmla="*/ 1602015 w 2106053"/>
                <a:gd name="connsiteY9" fmla="*/ 677451 h 708246"/>
                <a:gd name="connsiteX10" fmla="*/ 2106053 w 2106053"/>
                <a:gd name="connsiteY10" fmla="*/ 66280 h 708246"/>
                <a:gd name="connsiteX11" fmla="*/ 1404051 w 2106053"/>
                <a:gd name="connsiteY11" fmla="*/ 27002 h 708246"/>
                <a:gd name="connsiteX12" fmla="*/ 1055258 w 2106053"/>
                <a:gd name="connsiteY12" fmla="*/ 8147 h 708246"/>
                <a:gd name="connsiteX13" fmla="*/ 888230 w 2106053"/>
                <a:gd name="connsiteY13" fmla="*/ 0 h 708246"/>
                <a:gd name="connsiteX14" fmla="*/ 599804 w 2106053"/>
                <a:gd name="connsiteY14" fmla="*/ 83244 h 708246"/>
                <a:gd name="connsiteX15" fmla="*/ 449295 w 2106053"/>
                <a:gd name="connsiteY15" fmla="*/ 69545 h 708246"/>
                <a:gd name="connsiteX0" fmla="*/ 449295 w 2106053"/>
                <a:gd name="connsiteY0" fmla="*/ 69545 h 708246"/>
                <a:gd name="connsiteX1" fmla="*/ 161404 w 2106053"/>
                <a:gd name="connsiteY1" fmla="*/ 73790 h 708246"/>
                <a:gd name="connsiteX2" fmla="*/ 0 w 2106053"/>
                <a:gd name="connsiteY2" fmla="*/ 91273 h 708246"/>
                <a:gd name="connsiteX3" fmla="*/ 63777 w 2106053"/>
                <a:gd name="connsiteY3" fmla="*/ 140468 h 708246"/>
                <a:gd name="connsiteX4" fmla="*/ 273229 w 2106053"/>
                <a:gd name="connsiteY4" fmla="*/ 276420 h 708246"/>
                <a:gd name="connsiteX5" fmla="*/ 451944 w 2106053"/>
                <a:gd name="connsiteY5" fmla="*/ 375793 h 708246"/>
                <a:gd name="connsiteX6" fmla="*/ 624279 w 2106053"/>
                <a:gd name="connsiteY6" fmla="*/ 446887 h 708246"/>
                <a:gd name="connsiteX7" fmla="*/ 998696 w 2106053"/>
                <a:gd name="connsiteY7" fmla="*/ 564327 h 708246"/>
                <a:gd name="connsiteX8" fmla="*/ 1375768 w 2106053"/>
                <a:gd name="connsiteY8" fmla="*/ 602034 h 708246"/>
                <a:gd name="connsiteX9" fmla="*/ 1602015 w 2106053"/>
                <a:gd name="connsiteY9" fmla="*/ 677451 h 708246"/>
                <a:gd name="connsiteX10" fmla="*/ 2106053 w 2106053"/>
                <a:gd name="connsiteY10" fmla="*/ 66280 h 708246"/>
                <a:gd name="connsiteX11" fmla="*/ 1404051 w 2106053"/>
                <a:gd name="connsiteY11" fmla="*/ 27002 h 708246"/>
                <a:gd name="connsiteX12" fmla="*/ 1055258 w 2106053"/>
                <a:gd name="connsiteY12" fmla="*/ 8147 h 708246"/>
                <a:gd name="connsiteX13" fmla="*/ 888230 w 2106053"/>
                <a:gd name="connsiteY13" fmla="*/ 0 h 708246"/>
                <a:gd name="connsiteX14" fmla="*/ 621235 w 2106053"/>
                <a:gd name="connsiteY14" fmla="*/ 64194 h 708246"/>
                <a:gd name="connsiteX15" fmla="*/ 449295 w 2106053"/>
                <a:gd name="connsiteY15" fmla="*/ 69545 h 708246"/>
                <a:gd name="connsiteX0" fmla="*/ 449295 w 2106053"/>
                <a:gd name="connsiteY0" fmla="*/ 61398 h 700099"/>
                <a:gd name="connsiteX1" fmla="*/ 161404 w 2106053"/>
                <a:gd name="connsiteY1" fmla="*/ 65643 h 700099"/>
                <a:gd name="connsiteX2" fmla="*/ 0 w 2106053"/>
                <a:gd name="connsiteY2" fmla="*/ 83126 h 700099"/>
                <a:gd name="connsiteX3" fmla="*/ 63777 w 2106053"/>
                <a:gd name="connsiteY3" fmla="*/ 132321 h 700099"/>
                <a:gd name="connsiteX4" fmla="*/ 273229 w 2106053"/>
                <a:gd name="connsiteY4" fmla="*/ 268273 h 700099"/>
                <a:gd name="connsiteX5" fmla="*/ 451944 w 2106053"/>
                <a:gd name="connsiteY5" fmla="*/ 367646 h 700099"/>
                <a:gd name="connsiteX6" fmla="*/ 624279 w 2106053"/>
                <a:gd name="connsiteY6" fmla="*/ 438740 h 700099"/>
                <a:gd name="connsiteX7" fmla="*/ 998696 w 2106053"/>
                <a:gd name="connsiteY7" fmla="*/ 556180 h 700099"/>
                <a:gd name="connsiteX8" fmla="*/ 1375768 w 2106053"/>
                <a:gd name="connsiteY8" fmla="*/ 593887 h 700099"/>
                <a:gd name="connsiteX9" fmla="*/ 1602015 w 2106053"/>
                <a:gd name="connsiteY9" fmla="*/ 669304 h 700099"/>
                <a:gd name="connsiteX10" fmla="*/ 2106053 w 2106053"/>
                <a:gd name="connsiteY10" fmla="*/ 58133 h 700099"/>
                <a:gd name="connsiteX11" fmla="*/ 1404051 w 2106053"/>
                <a:gd name="connsiteY11" fmla="*/ 18855 h 700099"/>
                <a:gd name="connsiteX12" fmla="*/ 1055258 w 2106053"/>
                <a:gd name="connsiteY12" fmla="*/ 0 h 700099"/>
                <a:gd name="connsiteX13" fmla="*/ 921568 w 2106053"/>
                <a:gd name="connsiteY13" fmla="*/ 96628 h 700099"/>
                <a:gd name="connsiteX14" fmla="*/ 621235 w 2106053"/>
                <a:gd name="connsiteY14" fmla="*/ 56047 h 700099"/>
                <a:gd name="connsiteX15" fmla="*/ 449295 w 2106053"/>
                <a:gd name="connsiteY15" fmla="*/ 61398 h 700099"/>
                <a:gd name="connsiteX0" fmla="*/ 449295 w 2106053"/>
                <a:gd name="connsiteY0" fmla="*/ 61398 h 700099"/>
                <a:gd name="connsiteX1" fmla="*/ 161404 w 2106053"/>
                <a:gd name="connsiteY1" fmla="*/ 65643 h 700099"/>
                <a:gd name="connsiteX2" fmla="*/ 0 w 2106053"/>
                <a:gd name="connsiteY2" fmla="*/ 83126 h 700099"/>
                <a:gd name="connsiteX3" fmla="*/ 63777 w 2106053"/>
                <a:gd name="connsiteY3" fmla="*/ 132321 h 700099"/>
                <a:gd name="connsiteX4" fmla="*/ 273229 w 2106053"/>
                <a:gd name="connsiteY4" fmla="*/ 268273 h 700099"/>
                <a:gd name="connsiteX5" fmla="*/ 451944 w 2106053"/>
                <a:gd name="connsiteY5" fmla="*/ 367646 h 700099"/>
                <a:gd name="connsiteX6" fmla="*/ 624279 w 2106053"/>
                <a:gd name="connsiteY6" fmla="*/ 438740 h 700099"/>
                <a:gd name="connsiteX7" fmla="*/ 998696 w 2106053"/>
                <a:gd name="connsiteY7" fmla="*/ 556180 h 700099"/>
                <a:gd name="connsiteX8" fmla="*/ 1375768 w 2106053"/>
                <a:gd name="connsiteY8" fmla="*/ 593887 h 700099"/>
                <a:gd name="connsiteX9" fmla="*/ 1602015 w 2106053"/>
                <a:gd name="connsiteY9" fmla="*/ 669304 h 700099"/>
                <a:gd name="connsiteX10" fmla="*/ 2106053 w 2106053"/>
                <a:gd name="connsiteY10" fmla="*/ 58133 h 700099"/>
                <a:gd name="connsiteX11" fmla="*/ 1404051 w 2106053"/>
                <a:gd name="connsiteY11" fmla="*/ 18855 h 700099"/>
                <a:gd name="connsiteX12" fmla="*/ 1055258 w 2106053"/>
                <a:gd name="connsiteY12" fmla="*/ 0 h 700099"/>
                <a:gd name="connsiteX13" fmla="*/ 919187 w 2106053"/>
                <a:gd name="connsiteY13" fmla="*/ 51385 h 700099"/>
                <a:gd name="connsiteX14" fmla="*/ 621235 w 2106053"/>
                <a:gd name="connsiteY14" fmla="*/ 56047 h 700099"/>
                <a:gd name="connsiteX15" fmla="*/ 449295 w 2106053"/>
                <a:gd name="connsiteY15" fmla="*/ 61398 h 700099"/>
                <a:gd name="connsiteX0" fmla="*/ 468345 w 2125103"/>
                <a:gd name="connsiteY0" fmla="*/ 61398 h 700099"/>
                <a:gd name="connsiteX1" fmla="*/ 180454 w 2125103"/>
                <a:gd name="connsiteY1" fmla="*/ 65643 h 700099"/>
                <a:gd name="connsiteX2" fmla="*/ 0 w 2125103"/>
                <a:gd name="connsiteY2" fmla="*/ 66458 h 700099"/>
                <a:gd name="connsiteX3" fmla="*/ 82827 w 2125103"/>
                <a:gd name="connsiteY3" fmla="*/ 132321 h 700099"/>
                <a:gd name="connsiteX4" fmla="*/ 292279 w 2125103"/>
                <a:gd name="connsiteY4" fmla="*/ 268273 h 700099"/>
                <a:gd name="connsiteX5" fmla="*/ 470994 w 2125103"/>
                <a:gd name="connsiteY5" fmla="*/ 367646 h 700099"/>
                <a:gd name="connsiteX6" fmla="*/ 643329 w 2125103"/>
                <a:gd name="connsiteY6" fmla="*/ 438740 h 700099"/>
                <a:gd name="connsiteX7" fmla="*/ 1017746 w 2125103"/>
                <a:gd name="connsiteY7" fmla="*/ 556180 h 700099"/>
                <a:gd name="connsiteX8" fmla="*/ 1394818 w 2125103"/>
                <a:gd name="connsiteY8" fmla="*/ 593887 h 700099"/>
                <a:gd name="connsiteX9" fmla="*/ 1621065 w 2125103"/>
                <a:gd name="connsiteY9" fmla="*/ 669304 h 700099"/>
                <a:gd name="connsiteX10" fmla="*/ 2125103 w 2125103"/>
                <a:gd name="connsiteY10" fmla="*/ 58133 h 700099"/>
                <a:gd name="connsiteX11" fmla="*/ 1423101 w 2125103"/>
                <a:gd name="connsiteY11" fmla="*/ 18855 h 700099"/>
                <a:gd name="connsiteX12" fmla="*/ 1074308 w 2125103"/>
                <a:gd name="connsiteY12" fmla="*/ 0 h 700099"/>
                <a:gd name="connsiteX13" fmla="*/ 938237 w 2125103"/>
                <a:gd name="connsiteY13" fmla="*/ 51385 h 700099"/>
                <a:gd name="connsiteX14" fmla="*/ 640285 w 2125103"/>
                <a:gd name="connsiteY14" fmla="*/ 56047 h 700099"/>
                <a:gd name="connsiteX15" fmla="*/ 468345 w 2125103"/>
                <a:gd name="connsiteY15" fmla="*/ 61398 h 700099"/>
                <a:gd name="connsiteX0" fmla="*/ 461201 w 2117959"/>
                <a:gd name="connsiteY0" fmla="*/ 61398 h 700099"/>
                <a:gd name="connsiteX1" fmla="*/ 173310 w 2117959"/>
                <a:gd name="connsiteY1" fmla="*/ 65643 h 700099"/>
                <a:gd name="connsiteX2" fmla="*/ 0 w 2117959"/>
                <a:gd name="connsiteY2" fmla="*/ 80745 h 700099"/>
                <a:gd name="connsiteX3" fmla="*/ 75683 w 2117959"/>
                <a:gd name="connsiteY3" fmla="*/ 132321 h 700099"/>
                <a:gd name="connsiteX4" fmla="*/ 285135 w 2117959"/>
                <a:gd name="connsiteY4" fmla="*/ 268273 h 700099"/>
                <a:gd name="connsiteX5" fmla="*/ 463850 w 2117959"/>
                <a:gd name="connsiteY5" fmla="*/ 367646 h 700099"/>
                <a:gd name="connsiteX6" fmla="*/ 636185 w 2117959"/>
                <a:gd name="connsiteY6" fmla="*/ 438740 h 700099"/>
                <a:gd name="connsiteX7" fmla="*/ 1010602 w 2117959"/>
                <a:gd name="connsiteY7" fmla="*/ 556180 h 700099"/>
                <a:gd name="connsiteX8" fmla="*/ 1387674 w 2117959"/>
                <a:gd name="connsiteY8" fmla="*/ 593887 h 700099"/>
                <a:gd name="connsiteX9" fmla="*/ 1613921 w 2117959"/>
                <a:gd name="connsiteY9" fmla="*/ 669304 h 700099"/>
                <a:gd name="connsiteX10" fmla="*/ 2117959 w 2117959"/>
                <a:gd name="connsiteY10" fmla="*/ 58133 h 700099"/>
                <a:gd name="connsiteX11" fmla="*/ 1415957 w 2117959"/>
                <a:gd name="connsiteY11" fmla="*/ 18855 h 700099"/>
                <a:gd name="connsiteX12" fmla="*/ 1067164 w 2117959"/>
                <a:gd name="connsiteY12" fmla="*/ 0 h 700099"/>
                <a:gd name="connsiteX13" fmla="*/ 931093 w 2117959"/>
                <a:gd name="connsiteY13" fmla="*/ 51385 h 700099"/>
                <a:gd name="connsiteX14" fmla="*/ 633141 w 2117959"/>
                <a:gd name="connsiteY14" fmla="*/ 56047 h 700099"/>
                <a:gd name="connsiteX15" fmla="*/ 461201 w 2117959"/>
                <a:gd name="connsiteY15" fmla="*/ 61398 h 700099"/>
                <a:gd name="connsiteX0" fmla="*/ 461201 w 2117959"/>
                <a:gd name="connsiteY0" fmla="*/ 42543 h 681244"/>
                <a:gd name="connsiteX1" fmla="*/ 173310 w 2117959"/>
                <a:gd name="connsiteY1" fmla="*/ 46788 h 681244"/>
                <a:gd name="connsiteX2" fmla="*/ 0 w 2117959"/>
                <a:gd name="connsiteY2" fmla="*/ 61890 h 681244"/>
                <a:gd name="connsiteX3" fmla="*/ 75683 w 2117959"/>
                <a:gd name="connsiteY3" fmla="*/ 113466 h 681244"/>
                <a:gd name="connsiteX4" fmla="*/ 285135 w 2117959"/>
                <a:gd name="connsiteY4" fmla="*/ 249418 h 681244"/>
                <a:gd name="connsiteX5" fmla="*/ 463850 w 2117959"/>
                <a:gd name="connsiteY5" fmla="*/ 348791 h 681244"/>
                <a:gd name="connsiteX6" fmla="*/ 636185 w 2117959"/>
                <a:gd name="connsiteY6" fmla="*/ 419885 h 681244"/>
                <a:gd name="connsiteX7" fmla="*/ 1010602 w 2117959"/>
                <a:gd name="connsiteY7" fmla="*/ 537325 h 681244"/>
                <a:gd name="connsiteX8" fmla="*/ 1387674 w 2117959"/>
                <a:gd name="connsiteY8" fmla="*/ 575032 h 681244"/>
                <a:gd name="connsiteX9" fmla="*/ 1613921 w 2117959"/>
                <a:gd name="connsiteY9" fmla="*/ 650449 h 681244"/>
                <a:gd name="connsiteX10" fmla="*/ 2117959 w 2117959"/>
                <a:gd name="connsiteY10" fmla="*/ 39278 h 681244"/>
                <a:gd name="connsiteX11" fmla="*/ 1415957 w 2117959"/>
                <a:gd name="connsiteY11" fmla="*/ 0 h 681244"/>
                <a:gd name="connsiteX12" fmla="*/ 1121932 w 2117959"/>
                <a:gd name="connsiteY12" fmla="*/ 59726 h 681244"/>
                <a:gd name="connsiteX13" fmla="*/ 931093 w 2117959"/>
                <a:gd name="connsiteY13" fmla="*/ 32530 h 681244"/>
                <a:gd name="connsiteX14" fmla="*/ 633141 w 2117959"/>
                <a:gd name="connsiteY14" fmla="*/ 37192 h 681244"/>
                <a:gd name="connsiteX15" fmla="*/ 461201 w 2117959"/>
                <a:gd name="connsiteY15" fmla="*/ 42543 h 681244"/>
                <a:gd name="connsiteX0" fmla="*/ 461201 w 2117959"/>
                <a:gd name="connsiteY0" fmla="*/ 42543 h 681244"/>
                <a:gd name="connsiteX1" fmla="*/ 173310 w 2117959"/>
                <a:gd name="connsiteY1" fmla="*/ 46788 h 681244"/>
                <a:gd name="connsiteX2" fmla="*/ 0 w 2117959"/>
                <a:gd name="connsiteY2" fmla="*/ 61890 h 681244"/>
                <a:gd name="connsiteX3" fmla="*/ 75683 w 2117959"/>
                <a:gd name="connsiteY3" fmla="*/ 113466 h 681244"/>
                <a:gd name="connsiteX4" fmla="*/ 285135 w 2117959"/>
                <a:gd name="connsiteY4" fmla="*/ 249418 h 681244"/>
                <a:gd name="connsiteX5" fmla="*/ 463850 w 2117959"/>
                <a:gd name="connsiteY5" fmla="*/ 348791 h 681244"/>
                <a:gd name="connsiteX6" fmla="*/ 636185 w 2117959"/>
                <a:gd name="connsiteY6" fmla="*/ 419885 h 681244"/>
                <a:gd name="connsiteX7" fmla="*/ 1010602 w 2117959"/>
                <a:gd name="connsiteY7" fmla="*/ 537325 h 681244"/>
                <a:gd name="connsiteX8" fmla="*/ 1387674 w 2117959"/>
                <a:gd name="connsiteY8" fmla="*/ 575032 h 681244"/>
                <a:gd name="connsiteX9" fmla="*/ 1613921 w 2117959"/>
                <a:gd name="connsiteY9" fmla="*/ 650449 h 681244"/>
                <a:gd name="connsiteX10" fmla="*/ 2117959 w 2117959"/>
                <a:gd name="connsiteY10" fmla="*/ 39278 h 681244"/>
                <a:gd name="connsiteX11" fmla="*/ 1415957 w 2117959"/>
                <a:gd name="connsiteY11" fmla="*/ 0 h 681244"/>
                <a:gd name="connsiteX12" fmla="*/ 1133838 w 2117959"/>
                <a:gd name="connsiteY12" fmla="*/ 26389 h 681244"/>
                <a:gd name="connsiteX13" fmla="*/ 931093 w 2117959"/>
                <a:gd name="connsiteY13" fmla="*/ 32530 h 681244"/>
                <a:gd name="connsiteX14" fmla="*/ 633141 w 2117959"/>
                <a:gd name="connsiteY14" fmla="*/ 37192 h 681244"/>
                <a:gd name="connsiteX15" fmla="*/ 461201 w 2117959"/>
                <a:gd name="connsiteY15" fmla="*/ 42543 h 681244"/>
                <a:gd name="connsiteX0" fmla="*/ 461201 w 2117959"/>
                <a:gd name="connsiteY0" fmla="*/ 16154 h 654855"/>
                <a:gd name="connsiteX1" fmla="*/ 173310 w 2117959"/>
                <a:gd name="connsiteY1" fmla="*/ 20399 h 654855"/>
                <a:gd name="connsiteX2" fmla="*/ 0 w 2117959"/>
                <a:gd name="connsiteY2" fmla="*/ 35501 h 654855"/>
                <a:gd name="connsiteX3" fmla="*/ 75683 w 2117959"/>
                <a:gd name="connsiteY3" fmla="*/ 87077 h 654855"/>
                <a:gd name="connsiteX4" fmla="*/ 285135 w 2117959"/>
                <a:gd name="connsiteY4" fmla="*/ 223029 h 654855"/>
                <a:gd name="connsiteX5" fmla="*/ 463850 w 2117959"/>
                <a:gd name="connsiteY5" fmla="*/ 322402 h 654855"/>
                <a:gd name="connsiteX6" fmla="*/ 636185 w 2117959"/>
                <a:gd name="connsiteY6" fmla="*/ 393496 h 654855"/>
                <a:gd name="connsiteX7" fmla="*/ 1010602 w 2117959"/>
                <a:gd name="connsiteY7" fmla="*/ 510936 h 654855"/>
                <a:gd name="connsiteX8" fmla="*/ 1387674 w 2117959"/>
                <a:gd name="connsiteY8" fmla="*/ 548643 h 654855"/>
                <a:gd name="connsiteX9" fmla="*/ 1613921 w 2117959"/>
                <a:gd name="connsiteY9" fmla="*/ 624060 h 654855"/>
                <a:gd name="connsiteX10" fmla="*/ 2117959 w 2117959"/>
                <a:gd name="connsiteY10" fmla="*/ 12889 h 654855"/>
                <a:gd name="connsiteX11" fmla="*/ 1463582 w 2117959"/>
                <a:gd name="connsiteY11" fmla="*/ 18855 h 654855"/>
                <a:gd name="connsiteX12" fmla="*/ 1133838 w 2117959"/>
                <a:gd name="connsiteY12" fmla="*/ 0 h 654855"/>
                <a:gd name="connsiteX13" fmla="*/ 931093 w 2117959"/>
                <a:gd name="connsiteY13" fmla="*/ 6141 h 654855"/>
                <a:gd name="connsiteX14" fmla="*/ 633141 w 2117959"/>
                <a:gd name="connsiteY14" fmla="*/ 10803 h 654855"/>
                <a:gd name="connsiteX15" fmla="*/ 461201 w 2117959"/>
                <a:gd name="connsiteY15" fmla="*/ 16154 h 654855"/>
                <a:gd name="connsiteX0" fmla="*/ 461201 w 2117959"/>
                <a:gd name="connsiteY0" fmla="*/ 18730 h 657431"/>
                <a:gd name="connsiteX1" fmla="*/ 173310 w 2117959"/>
                <a:gd name="connsiteY1" fmla="*/ 22975 h 657431"/>
                <a:gd name="connsiteX2" fmla="*/ 0 w 2117959"/>
                <a:gd name="connsiteY2" fmla="*/ 38077 h 657431"/>
                <a:gd name="connsiteX3" fmla="*/ 75683 w 2117959"/>
                <a:gd name="connsiteY3" fmla="*/ 89653 h 657431"/>
                <a:gd name="connsiteX4" fmla="*/ 285135 w 2117959"/>
                <a:gd name="connsiteY4" fmla="*/ 225605 h 657431"/>
                <a:gd name="connsiteX5" fmla="*/ 463850 w 2117959"/>
                <a:gd name="connsiteY5" fmla="*/ 324978 h 657431"/>
                <a:gd name="connsiteX6" fmla="*/ 636185 w 2117959"/>
                <a:gd name="connsiteY6" fmla="*/ 396072 h 657431"/>
                <a:gd name="connsiteX7" fmla="*/ 1010602 w 2117959"/>
                <a:gd name="connsiteY7" fmla="*/ 513512 h 657431"/>
                <a:gd name="connsiteX8" fmla="*/ 1387674 w 2117959"/>
                <a:gd name="connsiteY8" fmla="*/ 551219 h 657431"/>
                <a:gd name="connsiteX9" fmla="*/ 1613921 w 2117959"/>
                <a:gd name="connsiteY9" fmla="*/ 626636 h 657431"/>
                <a:gd name="connsiteX10" fmla="*/ 2117959 w 2117959"/>
                <a:gd name="connsiteY10" fmla="*/ 15465 h 657431"/>
                <a:gd name="connsiteX11" fmla="*/ 1489776 w 2117959"/>
                <a:gd name="connsiteY11" fmla="*/ 0 h 657431"/>
                <a:gd name="connsiteX12" fmla="*/ 1133838 w 2117959"/>
                <a:gd name="connsiteY12" fmla="*/ 2576 h 657431"/>
                <a:gd name="connsiteX13" fmla="*/ 931093 w 2117959"/>
                <a:gd name="connsiteY13" fmla="*/ 8717 h 657431"/>
                <a:gd name="connsiteX14" fmla="*/ 633141 w 2117959"/>
                <a:gd name="connsiteY14" fmla="*/ 13379 h 657431"/>
                <a:gd name="connsiteX15" fmla="*/ 461201 w 2117959"/>
                <a:gd name="connsiteY15" fmla="*/ 18730 h 657431"/>
                <a:gd name="connsiteX0" fmla="*/ 461201 w 2117959"/>
                <a:gd name="connsiteY0" fmla="*/ 19302 h 658003"/>
                <a:gd name="connsiteX1" fmla="*/ 173310 w 2117959"/>
                <a:gd name="connsiteY1" fmla="*/ 23547 h 658003"/>
                <a:gd name="connsiteX2" fmla="*/ 0 w 2117959"/>
                <a:gd name="connsiteY2" fmla="*/ 38649 h 658003"/>
                <a:gd name="connsiteX3" fmla="*/ 75683 w 2117959"/>
                <a:gd name="connsiteY3" fmla="*/ 90225 h 658003"/>
                <a:gd name="connsiteX4" fmla="*/ 285135 w 2117959"/>
                <a:gd name="connsiteY4" fmla="*/ 226177 h 658003"/>
                <a:gd name="connsiteX5" fmla="*/ 463850 w 2117959"/>
                <a:gd name="connsiteY5" fmla="*/ 325550 h 658003"/>
                <a:gd name="connsiteX6" fmla="*/ 636185 w 2117959"/>
                <a:gd name="connsiteY6" fmla="*/ 396644 h 658003"/>
                <a:gd name="connsiteX7" fmla="*/ 1010602 w 2117959"/>
                <a:gd name="connsiteY7" fmla="*/ 514084 h 658003"/>
                <a:gd name="connsiteX8" fmla="*/ 1387674 w 2117959"/>
                <a:gd name="connsiteY8" fmla="*/ 551791 h 658003"/>
                <a:gd name="connsiteX9" fmla="*/ 1613921 w 2117959"/>
                <a:gd name="connsiteY9" fmla="*/ 627208 h 658003"/>
                <a:gd name="connsiteX10" fmla="*/ 2117959 w 2117959"/>
                <a:gd name="connsiteY10" fmla="*/ 16037 h 658003"/>
                <a:gd name="connsiteX11" fmla="*/ 1489776 w 2117959"/>
                <a:gd name="connsiteY11" fmla="*/ 572 h 658003"/>
                <a:gd name="connsiteX12" fmla="*/ 1133838 w 2117959"/>
                <a:gd name="connsiteY12" fmla="*/ 3148 h 658003"/>
                <a:gd name="connsiteX13" fmla="*/ 931093 w 2117959"/>
                <a:gd name="connsiteY13" fmla="*/ 9289 h 658003"/>
                <a:gd name="connsiteX14" fmla="*/ 633141 w 2117959"/>
                <a:gd name="connsiteY14" fmla="*/ 13951 h 658003"/>
                <a:gd name="connsiteX15" fmla="*/ 461201 w 2117959"/>
                <a:gd name="connsiteY15" fmla="*/ 19302 h 658003"/>
                <a:gd name="connsiteX0" fmla="*/ 461201 w 2117959"/>
                <a:gd name="connsiteY0" fmla="*/ 22796 h 661497"/>
                <a:gd name="connsiteX1" fmla="*/ 173310 w 2117959"/>
                <a:gd name="connsiteY1" fmla="*/ 27041 h 661497"/>
                <a:gd name="connsiteX2" fmla="*/ 0 w 2117959"/>
                <a:gd name="connsiteY2" fmla="*/ 42143 h 661497"/>
                <a:gd name="connsiteX3" fmla="*/ 75683 w 2117959"/>
                <a:gd name="connsiteY3" fmla="*/ 93719 h 661497"/>
                <a:gd name="connsiteX4" fmla="*/ 285135 w 2117959"/>
                <a:gd name="connsiteY4" fmla="*/ 229671 h 661497"/>
                <a:gd name="connsiteX5" fmla="*/ 463850 w 2117959"/>
                <a:gd name="connsiteY5" fmla="*/ 329044 h 661497"/>
                <a:gd name="connsiteX6" fmla="*/ 636185 w 2117959"/>
                <a:gd name="connsiteY6" fmla="*/ 400138 h 661497"/>
                <a:gd name="connsiteX7" fmla="*/ 1010602 w 2117959"/>
                <a:gd name="connsiteY7" fmla="*/ 517578 h 661497"/>
                <a:gd name="connsiteX8" fmla="*/ 1387674 w 2117959"/>
                <a:gd name="connsiteY8" fmla="*/ 555285 h 661497"/>
                <a:gd name="connsiteX9" fmla="*/ 1613921 w 2117959"/>
                <a:gd name="connsiteY9" fmla="*/ 630702 h 661497"/>
                <a:gd name="connsiteX10" fmla="*/ 2117959 w 2117959"/>
                <a:gd name="connsiteY10" fmla="*/ 12387 h 661497"/>
                <a:gd name="connsiteX11" fmla="*/ 1489776 w 2117959"/>
                <a:gd name="connsiteY11" fmla="*/ 4066 h 661497"/>
                <a:gd name="connsiteX12" fmla="*/ 1133838 w 2117959"/>
                <a:gd name="connsiteY12" fmla="*/ 6642 h 661497"/>
                <a:gd name="connsiteX13" fmla="*/ 931093 w 2117959"/>
                <a:gd name="connsiteY13" fmla="*/ 12783 h 661497"/>
                <a:gd name="connsiteX14" fmla="*/ 633141 w 2117959"/>
                <a:gd name="connsiteY14" fmla="*/ 17445 h 661497"/>
                <a:gd name="connsiteX15" fmla="*/ 461201 w 2117959"/>
                <a:gd name="connsiteY15" fmla="*/ 22796 h 661497"/>
                <a:gd name="connsiteX0" fmla="*/ 461201 w 2117959"/>
                <a:gd name="connsiteY0" fmla="*/ 22796 h 630702"/>
                <a:gd name="connsiteX1" fmla="*/ 173310 w 2117959"/>
                <a:gd name="connsiteY1" fmla="*/ 27041 h 630702"/>
                <a:gd name="connsiteX2" fmla="*/ 0 w 2117959"/>
                <a:gd name="connsiteY2" fmla="*/ 42143 h 630702"/>
                <a:gd name="connsiteX3" fmla="*/ 75683 w 2117959"/>
                <a:gd name="connsiteY3" fmla="*/ 93719 h 630702"/>
                <a:gd name="connsiteX4" fmla="*/ 285135 w 2117959"/>
                <a:gd name="connsiteY4" fmla="*/ 229671 h 630702"/>
                <a:gd name="connsiteX5" fmla="*/ 463850 w 2117959"/>
                <a:gd name="connsiteY5" fmla="*/ 329044 h 630702"/>
                <a:gd name="connsiteX6" fmla="*/ 636185 w 2117959"/>
                <a:gd name="connsiteY6" fmla="*/ 400138 h 630702"/>
                <a:gd name="connsiteX7" fmla="*/ 1010602 w 2117959"/>
                <a:gd name="connsiteY7" fmla="*/ 517578 h 630702"/>
                <a:gd name="connsiteX8" fmla="*/ 1387674 w 2117959"/>
                <a:gd name="connsiteY8" fmla="*/ 555285 h 630702"/>
                <a:gd name="connsiteX9" fmla="*/ 1613921 w 2117959"/>
                <a:gd name="connsiteY9" fmla="*/ 630702 h 630702"/>
                <a:gd name="connsiteX10" fmla="*/ 2117959 w 2117959"/>
                <a:gd name="connsiteY10" fmla="*/ 12387 h 630702"/>
                <a:gd name="connsiteX11" fmla="*/ 1489776 w 2117959"/>
                <a:gd name="connsiteY11" fmla="*/ 4066 h 630702"/>
                <a:gd name="connsiteX12" fmla="*/ 1133838 w 2117959"/>
                <a:gd name="connsiteY12" fmla="*/ 6642 h 630702"/>
                <a:gd name="connsiteX13" fmla="*/ 931093 w 2117959"/>
                <a:gd name="connsiteY13" fmla="*/ 12783 h 630702"/>
                <a:gd name="connsiteX14" fmla="*/ 633141 w 2117959"/>
                <a:gd name="connsiteY14" fmla="*/ 17445 h 630702"/>
                <a:gd name="connsiteX15" fmla="*/ 461201 w 2117959"/>
                <a:gd name="connsiteY15" fmla="*/ 22796 h 630702"/>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87674 w 2117959"/>
                <a:gd name="connsiteY8" fmla="*/ 555285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87674 w 2117959"/>
                <a:gd name="connsiteY8" fmla="*/ 555285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87674 w 2117959"/>
                <a:gd name="connsiteY8" fmla="*/ 555285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59099 w 2117959"/>
                <a:gd name="connsiteY8" fmla="*/ 560048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596283 w 2253041"/>
                <a:gd name="connsiteY0" fmla="*/ 25785 h 657503"/>
                <a:gd name="connsiteX1" fmla="*/ 308392 w 2253041"/>
                <a:gd name="connsiteY1" fmla="*/ 30030 h 657503"/>
                <a:gd name="connsiteX2" fmla="*/ 0 w 2253041"/>
                <a:gd name="connsiteY2" fmla="*/ 3569 h 657503"/>
                <a:gd name="connsiteX3" fmla="*/ 210765 w 2253041"/>
                <a:gd name="connsiteY3" fmla="*/ 96708 h 657503"/>
                <a:gd name="connsiteX4" fmla="*/ 420217 w 2253041"/>
                <a:gd name="connsiteY4" fmla="*/ 232660 h 657503"/>
                <a:gd name="connsiteX5" fmla="*/ 598932 w 2253041"/>
                <a:gd name="connsiteY5" fmla="*/ 332033 h 657503"/>
                <a:gd name="connsiteX6" fmla="*/ 771267 w 2253041"/>
                <a:gd name="connsiteY6" fmla="*/ 403127 h 657503"/>
                <a:gd name="connsiteX7" fmla="*/ 1145684 w 2253041"/>
                <a:gd name="connsiteY7" fmla="*/ 520567 h 657503"/>
                <a:gd name="connsiteX8" fmla="*/ 1494181 w 2253041"/>
                <a:gd name="connsiteY8" fmla="*/ 563037 h 657503"/>
                <a:gd name="connsiteX9" fmla="*/ 1725190 w 2253041"/>
                <a:gd name="connsiteY9" fmla="*/ 657503 h 657503"/>
                <a:gd name="connsiteX10" fmla="*/ 2253041 w 2253041"/>
                <a:gd name="connsiteY10" fmla="*/ 15376 h 657503"/>
                <a:gd name="connsiteX11" fmla="*/ 1624858 w 2253041"/>
                <a:gd name="connsiteY11" fmla="*/ 7055 h 657503"/>
                <a:gd name="connsiteX12" fmla="*/ 1268920 w 2253041"/>
                <a:gd name="connsiteY12" fmla="*/ 9631 h 657503"/>
                <a:gd name="connsiteX13" fmla="*/ 1066175 w 2253041"/>
                <a:gd name="connsiteY13" fmla="*/ 15772 h 657503"/>
                <a:gd name="connsiteX14" fmla="*/ 768223 w 2253041"/>
                <a:gd name="connsiteY14" fmla="*/ 20434 h 657503"/>
                <a:gd name="connsiteX15" fmla="*/ 596283 w 2253041"/>
                <a:gd name="connsiteY15" fmla="*/ 25785 h 657503"/>
                <a:gd name="connsiteX0" fmla="*/ 596283 w 2253041"/>
                <a:gd name="connsiteY0" fmla="*/ 78882 h 710600"/>
                <a:gd name="connsiteX1" fmla="*/ 298001 w 2253041"/>
                <a:gd name="connsiteY1" fmla="*/ 0 h 710600"/>
                <a:gd name="connsiteX2" fmla="*/ 0 w 2253041"/>
                <a:gd name="connsiteY2" fmla="*/ 56666 h 710600"/>
                <a:gd name="connsiteX3" fmla="*/ 210765 w 2253041"/>
                <a:gd name="connsiteY3" fmla="*/ 149805 h 710600"/>
                <a:gd name="connsiteX4" fmla="*/ 420217 w 2253041"/>
                <a:gd name="connsiteY4" fmla="*/ 285757 h 710600"/>
                <a:gd name="connsiteX5" fmla="*/ 598932 w 2253041"/>
                <a:gd name="connsiteY5" fmla="*/ 385130 h 710600"/>
                <a:gd name="connsiteX6" fmla="*/ 771267 w 2253041"/>
                <a:gd name="connsiteY6" fmla="*/ 456224 h 710600"/>
                <a:gd name="connsiteX7" fmla="*/ 1145684 w 2253041"/>
                <a:gd name="connsiteY7" fmla="*/ 573664 h 710600"/>
                <a:gd name="connsiteX8" fmla="*/ 1494181 w 2253041"/>
                <a:gd name="connsiteY8" fmla="*/ 616134 h 710600"/>
                <a:gd name="connsiteX9" fmla="*/ 1725190 w 2253041"/>
                <a:gd name="connsiteY9" fmla="*/ 710600 h 710600"/>
                <a:gd name="connsiteX10" fmla="*/ 2253041 w 2253041"/>
                <a:gd name="connsiteY10" fmla="*/ 68473 h 710600"/>
                <a:gd name="connsiteX11" fmla="*/ 1624858 w 2253041"/>
                <a:gd name="connsiteY11" fmla="*/ 60152 h 710600"/>
                <a:gd name="connsiteX12" fmla="*/ 1268920 w 2253041"/>
                <a:gd name="connsiteY12" fmla="*/ 62728 h 710600"/>
                <a:gd name="connsiteX13" fmla="*/ 1066175 w 2253041"/>
                <a:gd name="connsiteY13" fmla="*/ 68869 h 710600"/>
                <a:gd name="connsiteX14" fmla="*/ 768223 w 2253041"/>
                <a:gd name="connsiteY14" fmla="*/ 73531 h 710600"/>
                <a:gd name="connsiteX15" fmla="*/ 596283 w 2253041"/>
                <a:gd name="connsiteY15" fmla="*/ 78882 h 710600"/>
                <a:gd name="connsiteX0" fmla="*/ 627456 w 2253041"/>
                <a:gd name="connsiteY0" fmla="*/ 0 h 746018"/>
                <a:gd name="connsiteX1" fmla="*/ 298001 w 2253041"/>
                <a:gd name="connsiteY1" fmla="*/ 35418 h 746018"/>
                <a:gd name="connsiteX2" fmla="*/ 0 w 2253041"/>
                <a:gd name="connsiteY2" fmla="*/ 92084 h 746018"/>
                <a:gd name="connsiteX3" fmla="*/ 210765 w 2253041"/>
                <a:gd name="connsiteY3" fmla="*/ 185223 h 746018"/>
                <a:gd name="connsiteX4" fmla="*/ 420217 w 2253041"/>
                <a:gd name="connsiteY4" fmla="*/ 321175 h 746018"/>
                <a:gd name="connsiteX5" fmla="*/ 598932 w 2253041"/>
                <a:gd name="connsiteY5" fmla="*/ 420548 h 746018"/>
                <a:gd name="connsiteX6" fmla="*/ 771267 w 2253041"/>
                <a:gd name="connsiteY6" fmla="*/ 491642 h 746018"/>
                <a:gd name="connsiteX7" fmla="*/ 1145684 w 2253041"/>
                <a:gd name="connsiteY7" fmla="*/ 609082 h 746018"/>
                <a:gd name="connsiteX8" fmla="*/ 1494181 w 2253041"/>
                <a:gd name="connsiteY8" fmla="*/ 651552 h 746018"/>
                <a:gd name="connsiteX9" fmla="*/ 1725190 w 2253041"/>
                <a:gd name="connsiteY9" fmla="*/ 746018 h 746018"/>
                <a:gd name="connsiteX10" fmla="*/ 2253041 w 2253041"/>
                <a:gd name="connsiteY10" fmla="*/ 103891 h 746018"/>
                <a:gd name="connsiteX11" fmla="*/ 1624858 w 2253041"/>
                <a:gd name="connsiteY11" fmla="*/ 95570 h 746018"/>
                <a:gd name="connsiteX12" fmla="*/ 1268920 w 2253041"/>
                <a:gd name="connsiteY12" fmla="*/ 98146 h 746018"/>
                <a:gd name="connsiteX13" fmla="*/ 1066175 w 2253041"/>
                <a:gd name="connsiteY13" fmla="*/ 104287 h 746018"/>
                <a:gd name="connsiteX14" fmla="*/ 768223 w 2253041"/>
                <a:gd name="connsiteY14" fmla="*/ 108949 h 746018"/>
                <a:gd name="connsiteX15" fmla="*/ 627456 w 2253041"/>
                <a:gd name="connsiteY15" fmla="*/ 0 h 746018"/>
                <a:gd name="connsiteX0" fmla="*/ 627456 w 2253041"/>
                <a:gd name="connsiteY0" fmla="*/ 46914 h 792932"/>
                <a:gd name="connsiteX1" fmla="*/ 298001 w 2253041"/>
                <a:gd name="connsiteY1" fmla="*/ 82332 h 792932"/>
                <a:gd name="connsiteX2" fmla="*/ 0 w 2253041"/>
                <a:gd name="connsiteY2" fmla="*/ 138998 h 792932"/>
                <a:gd name="connsiteX3" fmla="*/ 210765 w 2253041"/>
                <a:gd name="connsiteY3" fmla="*/ 232137 h 792932"/>
                <a:gd name="connsiteX4" fmla="*/ 420217 w 2253041"/>
                <a:gd name="connsiteY4" fmla="*/ 368089 h 792932"/>
                <a:gd name="connsiteX5" fmla="*/ 598932 w 2253041"/>
                <a:gd name="connsiteY5" fmla="*/ 467462 h 792932"/>
                <a:gd name="connsiteX6" fmla="*/ 771267 w 2253041"/>
                <a:gd name="connsiteY6" fmla="*/ 538556 h 792932"/>
                <a:gd name="connsiteX7" fmla="*/ 1145684 w 2253041"/>
                <a:gd name="connsiteY7" fmla="*/ 655996 h 792932"/>
                <a:gd name="connsiteX8" fmla="*/ 1494181 w 2253041"/>
                <a:gd name="connsiteY8" fmla="*/ 698466 h 792932"/>
                <a:gd name="connsiteX9" fmla="*/ 1725190 w 2253041"/>
                <a:gd name="connsiteY9" fmla="*/ 792932 h 792932"/>
                <a:gd name="connsiteX10" fmla="*/ 2253041 w 2253041"/>
                <a:gd name="connsiteY10" fmla="*/ 150805 h 792932"/>
                <a:gd name="connsiteX11" fmla="*/ 1624858 w 2253041"/>
                <a:gd name="connsiteY11" fmla="*/ 142484 h 792932"/>
                <a:gd name="connsiteX12" fmla="*/ 1268920 w 2253041"/>
                <a:gd name="connsiteY12" fmla="*/ 145060 h 792932"/>
                <a:gd name="connsiteX13" fmla="*/ 1066175 w 2253041"/>
                <a:gd name="connsiteY13" fmla="*/ 151201 h 792932"/>
                <a:gd name="connsiteX14" fmla="*/ 861741 w 2253041"/>
                <a:gd name="connsiteY14" fmla="*/ 0 h 792932"/>
                <a:gd name="connsiteX15" fmla="*/ 627456 w 2253041"/>
                <a:gd name="connsiteY15" fmla="*/ 46914 h 792932"/>
                <a:gd name="connsiteX0" fmla="*/ 627456 w 2253041"/>
                <a:gd name="connsiteY0" fmla="*/ 82749 h 828767"/>
                <a:gd name="connsiteX1" fmla="*/ 298001 w 2253041"/>
                <a:gd name="connsiteY1" fmla="*/ 118167 h 828767"/>
                <a:gd name="connsiteX2" fmla="*/ 0 w 2253041"/>
                <a:gd name="connsiteY2" fmla="*/ 174833 h 828767"/>
                <a:gd name="connsiteX3" fmla="*/ 210765 w 2253041"/>
                <a:gd name="connsiteY3" fmla="*/ 267972 h 828767"/>
                <a:gd name="connsiteX4" fmla="*/ 420217 w 2253041"/>
                <a:gd name="connsiteY4" fmla="*/ 403924 h 828767"/>
                <a:gd name="connsiteX5" fmla="*/ 598932 w 2253041"/>
                <a:gd name="connsiteY5" fmla="*/ 503297 h 828767"/>
                <a:gd name="connsiteX6" fmla="*/ 771267 w 2253041"/>
                <a:gd name="connsiteY6" fmla="*/ 574391 h 828767"/>
                <a:gd name="connsiteX7" fmla="*/ 1145684 w 2253041"/>
                <a:gd name="connsiteY7" fmla="*/ 691831 h 828767"/>
                <a:gd name="connsiteX8" fmla="*/ 1494181 w 2253041"/>
                <a:gd name="connsiteY8" fmla="*/ 734301 h 828767"/>
                <a:gd name="connsiteX9" fmla="*/ 1725190 w 2253041"/>
                <a:gd name="connsiteY9" fmla="*/ 828767 h 828767"/>
                <a:gd name="connsiteX10" fmla="*/ 2253041 w 2253041"/>
                <a:gd name="connsiteY10" fmla="*/ 186640 h 828767"/>
                <a:gd name="connsiteX11" fmla="*/ 1624858 w 2253041"/>
                <a:gd name="connsiteY11" fmla="*/ 178319 h 828767"/>
                <a:gd name="connsiteX12" fmla="*/ 1268920 w 2253041"/>
                <a:gd name="connsiteY12" fmla="*/ 180895 h 828767"/>
                <a:gd name="connsiteX13" fmla="*/ 1190866 w 2253041"/>
                <a:gd name="connsiteY13" fmla="*/ 0 h 828767"/>
                <a:gd name="connsiteX14" fmla="*/ 861741 w 2253041"/>
                <a:gd name="connsiteY14" fmla="*/ 35835 h 828767"/>
                <a:gd name="connsiteX15" fmla="*/ 627456 w 2253041"/>
                <a:gd name="connsiteY15" fmla="*/ 82749 h 828767"/>
                <a:gd name="connsiteX0" fmla="*/ 627456 w 2253041"/>
                <a:gd name="connsiteY0" fmla="*/ 130454 h 876472"/>
                <a:gd name="connsiteX1" fmla="*/ 298001 w 2253041"/>
                <a:gd name="connsiteY1" fmla="*/ 165872 h 876472"/>
                <a:gd name="connsiteX2" fmla="*/ 0 w 2253041"/>
                <a:gd name="connsiteY2" fmla="*/ 222538 h 876472"/>
                <a:gd name="connsiteX3" fmla="*/ 210765 w 2253041"/>
                <a:gd name="connsiteY3" fmla="*/ 315677 h 876472"/>
                <a:gd name="connsiteX4" fmla="*/ 420217 w 2253041"/>
                <a:gd name="connsiteY4" fmla="*/ 451629 h 876472"/>
                <a:gd name="connsiteX5" fmla="*/ 598932 w 2253041"/>
                <a:gd name="connsiteY5" fmla="*/ 551002 h 876472"/>
                <a:gd name="connsiteX6" fmla="*/ 771267 w 2253041"/>
                <a:gd name="connsiteY6" fmla="*/ 622096 h 876472"/>
                <a:gd name="connsiteX7" fmla="*/ 1145684 w 2253041"/>
                <a:gd name="connsiteY7" fmla="*/ 739536 h 876472"/>
                <a:gd name="connsiteX8" fmla="*/ 1494181 w 2253041"/>
                <a:gd name="connsiteY8" fmla="*/ 782006 h 876472"/>
                <a:gd name="connsiteX9" fmla="*/ 1725190 w 2253041"/>
                <a:gd name="connsiteY9" fmla="*/ 876472 h 876472"/>
                <a:gd name="connsiteX10" fmla="*/ 2253041 w 2253041"/>
                <a:gd name="connsiteY10" fmla="*/ 234345 h 876472"/>
                <a:gd name="connsiteX11" fmla="*/ 1624858 w 2253041"/>
                <a:gd name="connsiteY11" fmla="*/ 226024 h 876472"/>
                <a:gd name="connsiteX12" fmla="*/ 1424784 w 2253041"/>
                <a:gd name="connsiteY12" fmla="*/ 0 h 876472"/>
                <a:gd name="connsiteX13" fmla="*/ 1190866 w 2253041"/>
                <a:gd name="connsiteY13" fmla="*/ 47705 h 876472"/>
                <a:gd name="connsiteX14" fmla="*/ 861741 w 2253041"/>
                <a:gd name="connsiteY14" fmla="*/ 83540 h 876472"/>
                <a:gd name="connsiteX15" fmla="*/ 627456 w 2253041"/>
                <a:gd name="connsiteY15" fmla="*/ 130454 h 876472"/>
                <a:gd name="connsiteX0" fmla="*/ 627456 w 2253041"/>
                <a:gd name="connsiteY0" fmla="*/ 174594 h 920612"/>
                <a:gd name="connsiteX1" fmla="*/ 298001 w 2253041"/>
                <a:gd name="connsiteY1" fmla="*/ 210012 h 920612"/>
                <a:gd name="connsiteX2" fmla="*/ 0 w 2253041"/>
                <a:gd name="connsiteY2" fmla="*/ 266678 h 920612"/>
                <a:gd name="connsiteX3" fmla="*/ 210765 w 2253041"/>
                <a:gd name="connsiteY3" fmla="*/ 359817 h 920612"/>
                <a:gd name="connsiteX4" fmla="*/ 420217 w 2253041"/>
                <a:gd name="connsiteY4" fmla="*/ 495769 h 920612"/>
                <a:gd name="connsiteX5" fmla="*/ 598932 w 2253041"/>
                <a:gd name="connsiteY5" fmla="*/ 595142 h 920612"/>
                <a:gd name="connsiteX6" fmla="*/ 771267 w 2253041"/>
                <a:gd name="connsiteY6" fmla="*/ 666236 h 920612"/>
                <a:gd name="connsiteX7" fmla="*/ 1145684 w 2253041"/>
                <a:gd name="connsiteY7" fmla="*/ 783676 h 920612"/>
                <a:gd name="connsiteX8" fmla="*/ 1494181 w 2253041"/>
                <a:gd name="connsiteY8" fmla="*/ 826146 h 920612"/>
                <a:gd name="connsiteX9" fmla="*/ 1725190 w 2253041"/>
                <a:gd name="connsiteY9" fmla="*/ 920612 h 920612"/>
                <a:gd name="connsiteX10" fmla="*/ 2253041 w 2253041"/>
                <a:gd name="connsiteY10" fmla="*/ 278485 h 920612"/>
                <a:gd name="connsiteX11" fmla="*/ 1759940 w 2253041"/>
                <a:gd name="connsiteY11" fmla="*/ 0 h 920612"/>
                <a:gd name="connsiteX12" fmla="*/ 1424784 w 2253041"/>
                <a:gd name="connsiteY12" fmla="*/ 44140 h 920612"/>
                <a:gd name="connsiteX13" fmla="*/ 1190866 w 2253041"/>
                <a:gd name="connsiteY13" fmla="*/ 91845 h 920612"/>
                <a:gd name="connsiteX14" fmla="*/ 861741 w 2253041"/>
                <a:gd name="connsiteY14" fmla="*/ 127680 h 920612"/>
                <a:gd name="connsiteX15" fmla="*/ 627456 w 2253041"/>
                <a:gd name="connsiteY15" fmla="*/ 174594 h 920612"/>
                <a:gd name="connsiteX0" fmla="*/ 627456 w 2055613"/>
                <a:gd name="connsiteY0" fmla="*/ 174594 h 920612"/>
                <a:gd name="connsiteX1" fmla="*/ 298001 w 2055613"/>
                <a:gd name="connsiteY1" fmla="*/ 210012 h 920612"/>
                <a:gd name="connsiteX2" fmla="*/ 0 w 2055613"/>
                <a:gd name="connsiteY2" fmla="*/ 266678 h 920612"/>
                <a:gd name="connsiteX3" fmla="*/ 210765 w 2055613"/>
                <a:gd name="connsiteY3" fmla="*/ 359817 h 920612"/>
                <a:gd name="connsiteX4" fmla="*/ 420217 w 2055613"/>
                <a:gd name="connsiteY4" fmla="*/ 495769 h 920612"/>
                <a:gd name="connsiteX5" fmla="*/ 598932 w 2055613"/>
                <a:gd name="connsiteY5" fmla="*/ 595142 h 920612"/>
                <a:gd name="connsiteX6" fmla="*/ 771267 w 2055613"/>
                <a:gd name="connsiteY6" fmla="*/ 666236 h 920612"/>
                <a:gd name="connsiteX7" fmla="*/ 1145684 w 2055613"/>
                <a:gd name="connsiteY7" fmla="*/ 783676 h 920612"/>
                <a:gd name="connsiteX8" fmla="*/ 1494181 w 2055613"/>
                <a:gd name="connsiteY8" fmla="*/ 826146 h 920612"/>
                <a:gd name="connsiteX9" fmla="*/ 1725190 w 2055613"/>
                <a:gd name="connsiteY9" fmla="*/ 920612 h 920612"/>
                <a:gd name="connsiteX10" fmla="*/ 2055613 w 2055613"/>
                <a:gd name="connsiteY10" fmla="*/ 29104 h 920612"/>
                <a:gd name="connsiteX11" fmla="*/ 1759940 w 2055613"/>
                <a:gd name="connsiteY11" fmla="*/ 0 h 920612"/>
                <a:gd name="connsiteX12" fmla="*/ 1424784 w 2055613"/>
                <a:gd name="connsiteY12" fmla="*/ 44140 h 920612"/>
                <a:gd name="connsiteX13" fmla="*/ 1190866 w 2055613"/>
                <a:gd name="connsiteY13" fmla="*/ 91845 h 920612"/>
                <a:gd name="connsiteX14" fmla="*/ 861741 w 2055613"/>
                <a:gd name="connsiteY14" fmla="*/ 127680 h 920612"/>
                <a:gd name="connsiteX15" fmla="*/ 627456 w 2055613"/>
                <a:gd name="connsiteY15" fmla="*/ 174594 h 920612"/>
                <a:gd name="connsiteX0" fmla="*/ 627456 w 2055613"/>
                <a:gd name="connsiteY0" fmla="*/ 174594 h 910221"/>
                <a:gd name="connsiteX1" fmla="*/ 298001 w 2055613"/>
                <a:gd name="connsiteY1" fmla="*/ 210012 h 910221"/>
                <a:gd name="connsiteX2" fmla="*/ 0 w 2055613"/>
                <a:gd name="connsiteY2" fmla="*/ 266678 h 910221"/>
                <a:gd name="connsiteX3" fmla="*/ 210765 w 2055613"/>
                <a:gd name="connsiteY3" fmla="*/ 359817 h 910221"/>
                <a:gd name="connsiteX4" fmla="*/ 420217 w 2055613"/>
                <a:gd name="connsiteY4" fmla="*/ 495769 h 910221"/>
                <a:gd name="connsiteX5" fmla="*/ 598932 w 2055613"/>
                <a:gd name="connsiteY5" fmla="*/ 595142 h 910221"/>
                <a:gd name="connsiteX6" fmla="*/ 771267 w 2055613"/>
                <a:gd name="connsiteY6" fmla="*/ 666236 h 910221"/>
                <a:gd name="connsiteX7" fmla="*/ 1145684 w 2055613"/>
                <a:gd name="connsiteY7" fmla="*/ 783676 h 910221"/>
                <a:gd name="connsiteX8" fmla="*/ 1494181 w 2055613"/>
                <a:gd name="connsiteY8" fmla="*/ 826146 h 910221"/>
                <a:gd name="connsiteX9" fmla="*/ 2016136 w 2055613"/>
                <a:gd name="connsiteY9" fmla="*/ 910221 h 910221"/>
                <a:gd name="connsiteX10" fmla="*/ 2055613 w 2055613"/>
                <a:gd name="connsiteY10" fmla="*/ 29104 h 910221"/>
                <a:gd name="connsiteX11" fmla="*/ 1759940 w 2055613"/>
                <a:gd name="connsiteY11" fmla="*/ 0 h 910221"/>
                <a:gd name="connsiteX12" fmla="*/ 1424784 w 2055613"/>
                <a:gd name="connsiteY12" fmla="*/ 44140 h 910221"/>
                <a:gd name="connsiteX13" fmla="*/ 1190866 w 2055613"/>
                <a:gd name="connsiteY13" fmla="*/ 91845 h 910221"/>
                <a:gd name="connsiteX14" fmla="*/ 861741 w 2055613"/>
                <a:gd name="connsiteY14" fmla="*/ 127680 h 910221"/>
                <a:gd name="connsiteX15" fmla="*/ 627456 w 2055613"/>
                <a:gd name="connsiteY15" fmla="*/ 174594 h 910221"/>
                <a:gd name="connsiteX0" fmla="*/ 627456 w 2055613"/>
                <a:gd name="connsiteY0" fmla="*/ 174594 h 910221"/>
                <a:gd name="connsiteX1" fmla="*/ 298001 w 2055613"/>
                <a:gd name="connsiteY1" fmla="*/ 210012 h 910221"/>
                <a:gd name="connsiteX2" fmla="*/ 0 w 2055613"/>
                <a:gd name="connsiteY2" fmla="*/ 266678 h 910221"/>
                <a:gd name="connsiteX3" fmla="*/ 210765 w 2055613"/>
                <a:gd name="connsiteY3" fmla="*/ 359817 h 910221"/>
                <a:gd name="connsiteX4" fmla="*/ 420217 w 2055613"/>
                <a:gd name="connsiteY4" fmla="*/ 495769 h 910221"/>
                <a:gd name="connsiteX5" fmla="*/ 598932 w 2055613"/>
                <a:gd name="connsiteY5" fmla="*/ 595142 h 910221"/>
                <a:gd name="connsiteX6" fmla="*/ 771267 w 2055613"/>
                <a:gd name="connsiteY6" fmla="*/ 666236 h 910221"/>
                <a:gd name="connsiteX7" fmla="*/ 1166466 w 2055613"/>
                <a:gd name="connsiteY7" fmla="*/ 752503 h 910221"/>
                <a:gd name="connsiteX8" fmla="*/ 1494181 w 2055613"/>
                <a:gd name="connsiteY8" fmla="*/ 826146 h 910221"/>
                <a:gd name="connsiteX9" fmla="*/ 2016136 w 2055613"/>
                <a:gd name="connsiteY9" fmla="*/ 910221 h 910221"/>
                <a:gd name="connsiteX10" fmla="*/ 2055613 w 2055613"/>
                <a:gd name="connsiteY10" fmla="*/ 29104 h 910221"/>
                <a:gd name="connsiteX11" fmla="*/ 1759940 w 2055613"/>
                <a:gd name="connsiteY11" fmla="*/ 0 h 910221"/>
                <a:gd name="connsiteX12" fmla="*/ 1424784 w 2055613"/>
                <a:gd name="connsiteY12" fmla="*/ 44140 h 910221"/>
                <a:gd name="connsiteX13" fmla="*/ 1190866 w 2055613"/>
                <a:gd name="connsiteY13" fmla="*/ 91845 h 910221"/>
                <a:gd name="connsiteX14" fmla="*/ 861741 w 2055613"/>
                <a:gd name="connsiteY14" fmla="*/ 127680 h 910221"/>
                <a:gd name="connsiteX15" fmla="*/ 627456 w 2055613"/>
                <a:gd name="connsiteY15" fmla="*/ 174594 h 910221"/>
                <a:gd name="connsiteX0" fmla="*/ 627456 w 2055613"/>
                <a:gd name="connsiteY0" fmla="*/ 174594 h 847876"/>
                <a:gd name="connsiteX1" fmla="*/ 298001 w 2055613"/>
                <a:gd name="connsiteY1" fmla="*/ 210012 h 847876"/>
                <a:gd name="connsiteX2" fmla="*/ 0 w 2055613"/>
                <a:gd name="connsiteY2" fmla="*/ 266678 h 847876"/>
                <a:gd name="connsiteX3" fmla="*/ 210765 w 2055613"/>
                <a:gd name="connsiteY3" fmla="*/ 359817 h 847876"/>
                <a:gd name="connsiteX4" fmla="*/ 420217 w 2055613"/>
                <a:gd name="connsiteY4" fmla="*/ 495769 h 847876"/>
                <a:gd name="connsiteX5" fmla="*/ 598932 w 2055613"/>
                <a:gd name="connsiteY5" fmla="*/ 595142 h 847876"/>
                <a:gd name="connsiteX6" fmla="*/ 771267 w 2055613"/>
                <a:gd name="connsiteY6" fmla="*/ 666236 h 847876"/>
                <a:gd name="connsiteX7" fmla="*/ 1166466 w 2055613"/>
                <a:gd name="connsiteY7" fmla="*/ 752503 h 847876"/>
                <a:gd name="connsiteX8" fmla="*/ 1494181 w 2055613"/>
                <a:gd name="connsiteY8" fmla="*/ 826146 h 847876"/>
                <a:gd name="connsiteX9" fmla="*/ 2036918 w 2055613"/>
                <a:gd name="connsiteY9" fmla="*/ 847876 h 847876"/>
                <a:gd name="connsiteX10" fmla="*/ 2055613 w 2055613"/>
                <a:gd name="connsiteY10" fmla="*/ 29104 h 847876"/>
                <a:gd name="connsiteX11" fmla="*/ 1759940 w 2055613"/>
                <a:gd name="connsiteY11" fmla="*/ 0 h 847876"/>
                <a:gd name="connsiteX12" fmla="*/ 1424784 w 2055613"/>
                <a:gd name="connsiteY12" fmla="*/ 44140 h 847876"/>
                <a:gd name="connsiteX13" fmla="*/ 1190866 w 2055613"/>
                <a:gd name="connsiteY13" fmla="*/ 91845 h 847876"/>
                <a:gd name="connsiteX14" fmla="*/ 861741 w 2055613"/>
                <a:gd name="connsiteY14" fmla="*/ 127680 h 847876"/>
                <a:gd name="connsiteX15" fmla="*/ 627456 w 2055613"/>
                <a:gd name="connsiteY15" fmla="*/ 174594 h 847876"/>
                <a:gd name="connsiteX0" fmla="*/ 627456 w 2055613"/>
                <a:gd name="connsiteY0" fmla="*/ 174594 h 847876"/>
                <a:gd name="connsiteX1" fmla="*/ 298001 w 2055613"/>
                <a:gd name="connsiteY1" fmla="*/ 210012 h 847876"/>
                <a:gd name="connsiteX2" fmla="*/ 0 w 2055613"/>
                <a:gd name="connsiteY2" fmla="*/ 266678 h 847876"/>
                <a:gd name="connsiteX3" fmla="*/ 210765 w 2055613"/>
                <a:gd name="connsiteY3" fmla="*/ 359817 h 847876"/>
                <a:gd name="connsiteX4" fmla="*/ 420217 w 2055613"/>
                <a:gd name="connsiteY4" fmla="*/ 495769 h 847876"/>
                <a:gd name="connsiteX5" fmla="*/ 598932 w 2055613"/>
                <a:gd name="connsiteY5" fmla="*/ 595142 h 847876"/>
                <a:gd name="connsiteX6" fmla="*/ 771267 w 2055613"/>
                <a:gd name="connsiteY6" fmla="*/ 666236 h 847876"/>
                <a:gd name="connsiteX7" fmla="*/ 1166466 w 2055613"/>
                <a:gd name="connsiteY7" fmla="*/ 752503 h 847876"/>
                <a:gd name="connsiteX8" fmla="*/ 1514963 w 2055613"/>
                <a:gd name="connsiteY8" fmla="*/ 784582 h 847876"/>
                <a:gd name="connsiteX9" fmla="*/ 2036918 w 2055613"/>
                <a:gd name="connsiteY9" fmla="*/ 847876 h 847876"/>
                <a:gd name="connsiteX10" fmla="*/ 2055613 w 2055613"/>
                <a:gd name="connsiteY10" fmla="*/ 29104 h 847876"/>
                <a:gd name="connsiteX11" fmla="*/ 1759940 w 2055613"/>
                <a:gd name="connsiteY11" fmla="*/ 0 h 847876"/>
                <a:gd name="connsiteX12" fmla="*/ 1424784 w 2055613"/>
                <a:gd name="connsiteY12" fmla="*/ 44140 h 847876"/>
                <a:gd name="connsiteX13" fmla="*/ 1190866 w 2055613"/>
                <a:gd name="connsiteY13" fmla="*/ 91845 h 847876"/>
                <a:gd name="connsiteX14" fmla="*/ 861741 w 2055613"/>
                <a:gd name="connsiteY14" fmla="*/ 127680 h 847876"/>
                <a:gd name="connsiteX15" fmla="*/ 627456 w 2055613"/>
                <a:gd name="connsiteY15" fmla="*/ 174594 h 847876"/>
                <a:gd name="connsiteX0" fmla="*/ 627456 w 2055613"/>
                <a:gd name="connsiteY0" fmla="*/ 174594 h 847876"/>
                <a:gd name="connsiteX1" fmla="*/ 298001 w 2055613"/>
                <a:gd name="connsiteY1" fmla="*/ 210012 h 847876"/>
                <a:gd name="connsiteX2" fmla="*/ 0 w 2055613"/>
                <a:gd name="connsiteY2" fmla="*/ 266678 h 847876"/>
                <a:gd name="connsiteX3" fmla="*/ 210765 w 2055613"/>
                <a:gd name="connsiteY3" fmla="*/ 359817 h 847876"/>
                <a:gd name="connsiteX4" fmla="*/ 420217 w 2055613"/>
                <a:gd name="connsiteY4" fmla="*/ 495769 h 847876"/>
                <a:gd name="connsiteX5" fmla="*/ 598932 w 2055613"/>
                <a:gd name="connsiteY5" fmla="*/ 595142 h 847876"/>
                <a:gd name="connsiteX6" fmla="*/ 771267 w 2055613"/>
                <a:gd name="connsiteY6" fmla="*/ 666236 h 847876"/>
                <a:gd name="connsiteX7" fmla="*/ 1166466 w 2055613"/>
                <a:gd name="connsiteY7" fmla="*/ 710940 h 847876"/>
                <a:gd name="connsiteX8" fmla="*/ 1514963 w 2055613"/>
                <a:gd name="connsiteY8" fmla="*/ 784582 h 847876"/>
                <a:gd name="connsiteX9" fmla="*/ 2036918 w 2055613"/>
                <a:gd name="connsiteY9" fmla="*/ 847876 h 847876"/>
                <a:gd name="connsiteX10" fmla="*/ 2055613 w 2055613"/>
                <a:gd name="connsiteY10" fmla="*/ 29104 h 847876"/>
                <a:gd name="connsiteX11" fmla="*/ 1759940 w 2055613"/>
                <a:gd name="connsiteY11" fmla="*/ 0 h 847876"/>
                <a:gd name="connsiteX12" fmla="*/ 1424784 w 2055613"/>
                <a:gd name="connsiteY12" fmla="*/ 44140 h 847876"/>
                <a:gd name="connsiteX13" fmla="*/ 1190866 w 2055613"/>
                <a:gd name="connsiteY13" fmla="*/ 91845 h 847876"/>
                <a:gd name="connsiteX14" fmla="*/ 861741 w 2055613"/>
                <a:gd name="connsiteY14" fmla="*/ 127680 h 847876"/>
                <a:gd name="connsiteX15" fmla="*/ 627456 w 2055613"/>
                <a:gd name="connsiteY15" fmla="*/ 174594 h 847876"/>
                <a:gd name="connsiteX0" fmla="*/ 627456 w 2055613"/>
                <a:gd name="connsiteY0" fmla="*/ 174594 h 847876"/>
                <a:gd name="connsiteX1" fmla="*/ 298001 w 2055613"/>
                <a:gd name="connsiteY1" fmla="*/ 210012 h 847876"/>
                <a:gd name="connsiteX2" fmla="*/ 0 w 2055613"/>
                <a:gd name="connsiteY2" fmla="*/ 266678 h 847876"/>
                <a:gd name="connsiteX3" fmla="*/ 210765 w 2055613"/>
                <a:gd name="connsiteY3" fmla="*/ 359817 h 847876"/>
                <a:gd name="connsiteX4" fmla="*/ 420217 w 2055613"/>
                <a:gd name="connsiteY4" fmla="*/ 495769 h 847876"/>
                <a:gd name="connsiteX5" fmla="*/ 598932 w 2055613"/>
                <a:gd name="connsiteY5" fmla="*/ 595142 h 847876"/>
                <a:gd name="connsiteX6" fmla="*/ 802440 w 2055613"/>
                <a:gd name="connsiteY6" fmla="*/ 603891 h 847876"/>
                <a:gd name="connsiteX7" fmla="*/ 1166466 w 2055613"/>
                <a:gd name="connsiteY7" fmla="*/ 710940 h 847876"/>
                <a:gd name="connsiteX8" fmla="*/ 1514963 w 2055613"/>
                <a:gd name="connsiteY8" fmla="*/ 784582 h 847876"/>
                <a:gd name="connsiteX9" fmla="*/ 2036918 w 2055613"/>
                <a:gd name="connsiteY9" fmla="*/ 847876 h 847876"/>
                <a:gd name="connsiteX10" fmla="*/ 2055613 w 2055613"/>
                <a:gd name="connsiteY10" fmla="*/ 29104 h 847876"/>
                <a:gd name="connsiteX11" fmla="*/ 1759940 w 2055613"/>
                <a:gd name="connsiteY11" fmla="*/ 0 h 847876"/>
                <a:gd name="connsiteX12" fmla="*/ 1424784 w 2055613"/>
                <a:gd name="connsiteY12" fmla="*/ 44140 h 847876"/>
                <a:gd name="connsiteX13" fmla="*/ 1190866 w 2055613"/>
                <a:gd name="connsiteY13" fmla="*/ 91845 h 847876"/>
                <a:gd name="connsiteX14" fmla="*/ 861741 w 2055613"/>
                <a:gd name="connsiteY14" fmla="*/ 127680 h 847876"/>
                <a:gd name="connsiteX15" fmla="*/ 627456 w 2055613"/>
                <a:gd name="connsiteY15" fmla="*/ 174594 h 847876"/>
                <a:gd name="connsiteX0" fmla="*/ 627456 w 2036918"/>
                <a:gd name="connsiteY0" fmla="*/ 194468 h 867750"/>
                <a:gd name="connsiteX1" fmla="*/ 298001 w 2036918"/>
                <a:gd name="connsiteY1" fmla="*/ 229886 h 867750"/>
                <a:gd name="connsiteX2" fmla="*/ 0 w 2036918"/>
                <a:gd name="connsiteY2" fmla="*/ 286552 h 867750"/>
                <a:gd name="connsiteX3" fmla="*/ 210765 w 2036918"/>
                <a:gd name="connsiteY3" fmla="*/ 379691 h 867750"/>
                <a:gd name="connsiteX4" fmla="*/ 420217 w 2036918"/>
                <a:gd name="connsiteY4" fmla="*/ 515643 h 867750"/>
                <a:gd name="connsiteX5" fmla="*/ 598932 w 2036918"/>
                <a:gd name="connsiteY5" fmla="*/ 615016 h 867750"/>
                <a:gd name="connsiteX6" fmla="*/ 802440 w 2036918"/>
                <a:gd name="connsiteY6" fmla="*/ 623765 h 867750"/>
                <a:gd name="connsiteX7" fmla="*/ 1166466 w 2036918"/>
                <a:gd name="connsiteY7" fmla="*/ 730814 h 867750"/>
                <a:gd name="connsiteX8" fmla="*/ 1514963 w 2036918"/>
                <a:gd name="connsiteY8" fmla="*/ 804456 h 867750"/>
                <a:gd name="connsiteX9" fmla="*/ 2036918 w 2036918"/>
                <a:gd name="connsiteY9" fmla="*/ 867750 h 867750"/>
                <a:gd name="connsiteX10" fmla="*/ 2024440 w 2036918"/>
                <a:gd name="connsiteY10" fmla="*/ 7414 h 867750"/>
                <a:gd name="connsiteX11" fmla="*/ 1759940 w 2036918"/>
                <a:gd name="connsiteY11" fmla="*/ 19874 h 867750"/>
                <a:gd name="connsiteX12" fmla="*/ 1424784 w 2036918"/>
                <a:gd name="connsiteY12" fmla="*/ 64014 h 867750"/>
                <a:gd name="connsiteX13" fmla="*/ 1190866 w 2036918"/>
                <a:gd name="connsiteY13" fmla="*/ 111719 h 867750"/>
                <a:gd name="connsiteX14" fmla="*/ 861741 w 2036918"/>
                <a:gd name="connsiteY14" fmla="*/ 147554 h 867750"/>
                <a:gd name="connsiteX15" fmla="*/ 627456 w 2036918"/>
                <a:gd name="connsiteY15" fmla="*/ 194468 h 867750"/>
                <a:gd name="connsiteX0" fmla="*/ 596283 w 2005745"/>
                <a:gd name="connsiteY0" fmla="*/ 194468 h 867750"/>
                <a:gd name="connsiteX1" fmla="*/ 266828 w 2005745"/>
                <a:gd name="connsiteY1" fmla="*/ 229886 h 867750"/>
                <a:gd name="connsiteX2" fmla="*/ 0 w 2005745"/>
                <a:gd name="connsiteY2" fmla="*/ 234597 h 867750"/>
                <a:gd name="connsiteX3" fmla="*/ 179592 w 2005745"/>
                <a:gd name="connsiteY3" fmla="*/ 379691 h 867750"/>
                <a:gd name="connsiteX4" fmla="*/ 389044 w 2005745"/>
                <a:gd name="connsiteY4" fmla="*/ 515643 h 867750"/>
                <a:gd name="connsiteX5" fmla="*/ 567759 w 2005745"/>
                <a:gd name="connsiteY5" fmla="*/ 615016 h 867750"/>
                <a:gd name="connsiteX6" fmla="*/ 771267 w 2005745"/>
                <a:gd name="connsiteY6" fmla="*/ 623765 h 867750"/>
                <a:gd name="connsiteX7" fmla="*/ 1135293 w 2005745"/>
                <a:gd name="connsiteY7" fmla="*/ 730814 h 867750"/>
                <a:gd name="connsiteX8" fmla="*/ 1483790 w 2005745"/>
                <a:gd name="connsiteY8" fmla="*/ 804456 h 867750"/>
                <a:gd name="connsiteX9" fmla="*/ 2005745 w 2005745"/>
                <a:gd name="connsiteY9" fmla="*/ 867750 h 867750"/>
                <a:gd name="connsiteX10" fmla="*/ 1993267 w 2005745"/>
                <a:gd name="connsiteY10" fmla="*/ 7414 h 867750"/>
                <a:gd name="connsiteX11" fmla="*/ 1728767 w 2005745"/>
                <a:gd name="connsiteY11" fmla="*/ 19874 h 867750"/>
                <a:gd name="connsiteX12" fmla="*/ 1393611 w 2005745"/>
                <a:gd name="connsiteY12" fmla="*/ 64014 h 867750"/>
                <a:gd name="connsiteX13" fmla="*/ 1159693 w 2005745"/>
                <a:gd name="connsiteY13" fmla="*/ 111719 h 867750"/>
                <a:gd name="connsiteX14" fmla="*/ 830568 w 2005745"/>
                <a:gd name="connsiteY14" fmla="*/ 147554 h 867750"/>
                <a:gd name="connsiteX15" fmla="*/ 596283 w 2005745"/>
                <a:gd name="connsiteY15" fmla="*/ 194468 h 867750"/>
                <a:gd name="connsiteX0" fmla="*/ 596283 w 2005745"/>
                <a:gd name="connsiteY0" fmla="*/ 194468 h 867750"/>
                <a:gd name="connsiteX1" fmla="*/ 298001 w 2005745"/>
                <a:gd name="connsiteY1" fmla="*/ 219495 h 867750"/>
                <a:gd name="connsiteX2" fmla="*/ 0 w 2005745"/>
                <a:gd name="connsiteY2" fmla="*/ 234597 h 867750"/>
                <a:gd name="connsiteX3" fmla="*/ 179592 w 2005745"/>
                <a:gd name="connsiteY3" fmla="*/ 379691 h 867750"/>
                <a:gd name="connsiteX4" fmla="*/ 389044 w 2005745"/>
                <a:gd name="connsiteY4" fmla="*/ 515643 h 867750"/>
                <a:gd name="connsiteX5" fmla="*/ 567759 w 2005745"/>
                <a:gd name="connsiteY5" fmla="*/ 615016 h 867750"/>
                <a:gd name="connsiteX6" fmla="*/ 771267 w 2005745"/>
                <a:gd name="connsiteY6" fmla="*/ 623765 h 867750"/>
                <a:gd name="connsiteX7" fmla="*/ 1135293 w 2005745"/>
                <a:gd name="connsiteY7" fmla="*/ 730814 h 867750"/>
                <a:gd name="connsiteX8" fmla="*/ 1483790 w 2005745"/>
                <a:gd name="connsiteY8" fmla="*/ 804456 h 867750"/>
                <a:gd name="connsiteX9" fmla="*/ 2005745 w 2005745"/>
                <a:gd name="connsiteY9" fmla="*/ 867750 h 867750"/>
                <a:gd name="connsiteX10" fmla="*/ 1993267 w 2005745"/>
                <a:gd name="connsiteY10" fmla="*/ 7414 h 867750"/>
                <a:gd name="connsiteX11" fmla="*/ 1728767 w 2005745"/>
                <a:gd name="connsiteY11" fmla="*/ 19874 h 867750"/>
                <a:gd name="connsiteX12" fmla="*/ 1393611 w 2005745"/>
                <a:gd name="connsiteY12" fmla="*/ 64014 h 867750"/>
                <a:gd name="connsiteX13" fmla="*/ 1159693 w 2005745"/>
                <a:gd name="connsiteY13" fmla="*/ 111719 h 867750"/>
                <a:gd name="connsiteX14" fmla="*/ 830568 w 2005745"/>
                <a:gd name="connsiteY14" fmla="*/ 147554 h 867750"/>
                <a:gd name="connsiteX15" fmla="*/ 596283 w 2005745"/>
                <a:gd name="connsiteY15" fmla="*/ 194468 h 867750"/>
                <a:gd name="connsiteX0" fmla="*/ 679410 w 2005745"/>
                <a:gd name="connsiteY0" fmla="*/ 163296 h 867750"/>
                <a:gd name="connsiteX1" fmla="*/ 298001 w 2005745"/>
                <a:gd name="connsiteY1" fmla="*/ 219495 h 867750"/>
                <a:gd name="connsiteX2" fmla="*/ 0 w 2005745"/>
                <a:gd name="connsiteY2" fmla="*/ 234597 h 867750"/>
                <a:gd name="connsiteX3" fmla="*/ 179592 w 2005745"/>
                <a:gd name="connsiteY3" fmla="*/ 379691 h 867750"/>
                <a:gd name="connsiteX4" fmla="*/ 389044 w 2005745"/>
                <a:gd name="connsiteY4" fmla="*/ 515643 h 867750"/>
                <a:gd name="connsiteX5" fmla="*/ 567759 w 2005745"/>
                <a:gd name="connsiteY5" fmla="*/ 615016 h 867750"/>
                <a:gd name="connsiteX6" fmla="*/ 771267 w 2005745"/>
                <a:gd name="connsiteY6" fmla="*/ 623765 h 867750"/>
                <a:gd name="connsiteX7" fmla="*/ 1135293 w 2005745"/>
                <a:gd name="connsiteY7" fmla="*/ 730814 h 867750"/>
                <a:gd name="connsiteX8" fmla="*/ 1483790 w 2005745"/>
                <a:gd name="connsiteY8" fmla="*/ 804456 h 867750"/>
                <a:gd name="connsiteX9" fmla="*/ 2005745 w 2005745"/>
                <a:gd name="connsiteY9" fmla="*/ 867750 h 867750"/>
                <a:gd name="connsiteX10" fmla="*/ 1993267 w 2005745"/>
                <a:gd name="connsiteY10" fmla="*/ 7414 h 867750"/>
                <a:gd name="connsiteX11" fmla="*/ 1728767 w 2005745"/>
                <a:gd name="connsiteY11" fmla="*/ 19874 h 867750"/>
                <a:gd name="connsiteX12" fmla="*/ 1393611 w 2005745"/>
                <a:gd name="connsiteY12" fmla="*/ 64014 h 867750"/>
                <a:gd name="connsiteX13" fmla="*/ 1159693 w 2005745"/>
                <a:gd name="connsiteY13" fmla="*/ 111719 h 867750"/>
                <a:gd name="connsiteX14" fmla="*/ 830568 w 2005745"/>
                <a:gd name="connsiteY14" fmla="*/ 147554 h 867750"/>
                <a:gd name="connsiteX15" fmla="*/ 679410 w 2005745"/>
                <a:gd name="connsiteY15" fmla="*/ 163296 h 867750"/>
                <a:gd name="connsiteX0" fmla="*/ 679410 w 2005745"/>
                <a:gd name="connsiteY0" fmla="*/ 163296 h 867750"/>
                <a:gd name="connsiteX1" fmla="*/ 298001 w 2005745"/>
                <a:gd name="connsiteY1" fmla="*/ 219495 h 867750"/>
                <a:gd name="connsiteX2" fmla="*/ 0 w 2005745"/>
                <a:gd name="connsiteY2" fmla="*/ 234597 h 867750"/>
                <a:gd name="connsiteX3" fmla="*/ 179592 w 2005745"/>
                <a:gd name="connsiteY3" fmla="*/ 379691 h 867750"/>
                <a:gd name="connsiteX4" fmla="*/ 389044 w 2005745"/>
                <a:gd name="connsiteY4" fmla="*/ 515643 h 867750"/>
                <a:gd name="connsiteX5" fmla="*/ 567759 w 2005745"/>
                <a:gd name="connsiteY5" fmla="*/ 615016 h 867750"/>
                <a:gd name="connsiteX6" fmla="*/ 771267 w 2005745"/>
                <a:gd name="connsiteY6" fmla="*/ 623765 h 867750"/>
                <a:gd name="connsiteX7" fmla="*/ 1135293 w 2005745"/>
                <a:gd name="connsiteY7" fmla="*/ 730814 h 867750"/>
                <a:gd name="connsiteX8" fmla="*/ 1483790 w 2005745"/>
                <a:gd name="connsiteY8" fmla="*/ 804456 h 867750"/>
                <a:gd name="connsiteX9" fmla="*/ 2005745 w 2005745"/>
                <a:gd name="connsiteY9" fmla="*/ 867750 h 867750"/>
                <a:gd name="connsiteX10" fmla="*/ 1993267 w 2005745"/>
                <a:gd name="connsiteY10" fmla="*/ 7414 h 867750"/>
                <a:gd name="connsiteX11" fmla="*/ 1728767 w 2005745"/>
                <a:gd name="connsiteY11" fmla="*/ 19874 h 867750"/>
                <a:gd name="connsiteX12" fmla="*/ 1393611 w 2005745"/>
                <a:gd name="connsiteY12" fmla="*/ 64014 h 867750"/>
                <a:gd name="connsiteX13" fmla="*/ 1159693 w 2005745"/>
                <a:gd name="connsiteY13" fmla="*/ 111719 h 867750"/>
                <a:gd name="connsiteX14" fmla="*/ 892913 w 2005745"/>
                <a:gd name="connsiteY14" fmla="*/ 105990 h 867750"/>
                <a:gd name="connsiteX15" fmla="*/ 679410 w 2005745"/>
                <a:gd name="connsiteY15" fmla="*/ 163296 h 867750"/>
                <a:gd name="connsiteX0" fmla="*/ 679410 w 2005745"/>
                <a:gd name="connsiteY0" fmla="*/ 163296 h 867750"/>
                <a:gd name="connsiteX1" fmla="*/ 298001 w 2005745"/>
                <a:gd name="connsiteY1" fmla="*/ 219495 h 867750"/>
                <a:gd name="connsiteX2" fmla="*/ 0 w 2005745"/>
                <a:gd name="connsiteY2" fmla="*/ 234597 h 867750"/>
                <a:gd name="connsiteX3" fmla="*/ 179592 w 2005745"/>
                <a:gd name="connsiteY3" fmla="*/ 379691 h 867750"/>
                <a:gd name="connsiteX4" fmla="*/ 389044 w 2005745"/>
                <a:gd name="connsiteY4" fmla="*/ 515643 h 867750"/>
                <a:gd name="connsiteX5" fmla="*/ 567759 w 2005745"/>
                <a:gd name="connsiteY5" fmla="*/ 615016 h 867750"/>
                <a:gd name="connsiteX6" fmla="*/ 771267 w 2005745"/>
                <a:gd name="connsiteY6" fmla="*/ 623765 h 867750"/>
                <a:gd name="connsiteX7" fmla="*/ 1135293 w 2005745"/>
                <a:gd name="connsiteY7" fmla="*/ 730814 h 867750"/>
                <a:gd name="connsiteX8" fmla="*/ 1483790 w 2005745"/>
                <a:gd name="connsiteY8" fmla="*/ 804456 h 867750"/>
                <a:gd name="connsiteX9" fmla="*/ 2005745 w 2005745"/>
                <a:gd name="connsiteY9" fmla="*/ 867750 h 867750"/>
                <a:gd name="connsiteX10" fmla="*/ 1993267 w 2005745"/>
                <a:gd name="connsiteY10" fmla="*/ 7414 h 867750"/>
                <a:gd name="connsiteX11" fmla="*/ 1728767 w 2005745"/>
                <a:gd name="connsiteY11" fmla="*/ 19874 h 867750"/>
                <a:gd name="connsiteX12" fmla="*/ 1393611 w 2005745"/>
                <a:gd name="connsiteY12" fmla="*/ 64014 h 867750"/>
                <a:gd name="connsiteX13" fmla="*/ 1232429 w 2005745"/>
                <a:gd name="connsiteY13" fmla="*/ 80547 h 867750"/>
                <a:gd name="connsiteX14" fmla="*/ 892913 w 2005745"/>
                <a:gd name="connsiteY14" fmla="*/ 105990 h 867750"/>
                <a:gd name="connsiteX15" fmla="*/ 679410 w 2005745"/>
                <a:gd name="connsiteY15" fmla="*/ 163296 h 867750"/>
                <a:gd name="connsiteX0" fmla="*/ 679410 w 2005745"/>
                <a:gd name="connsiteY0" fmla="*/ 163296 h 867750"/>
                <a:gd name="connsiteX1" fmla="*/ 298001 w 2005745"/>
                <a:gd name="connsiteY1" fmla="*/ 219495 h 867750"/>
                <a:gd name="connsiteX2" fmla="*/ 0 w 2005745"/>
                <a:gd name="connsiteY2" fmla="*/ 234597 h 867750"/>
                <a:gd name="connsiteX3" fmla="*/ 179592 w 2005745"/>
                <a:gd name="connsiteY3" fmla="*/ 379691 h 867750"/>
                <a:gd name="connsiteX4" fmla="*/ 389044 w 2005745"/>
                <a:gd name="connsiteY4" fmla="*/ 515643 h 867750"/>
                <a:gd name="connsiteX5" fmla="*/ 567759 w 2005745"/>
                <a:gd name="connsiteY5" fmla="*/ 615016 h 867750"/>
                <a:gd name="connsiteX6" fmla="*/ 771267 w 2005745"/>
                <a:gd name="connsiteY6" fmla="*/ 623765 h 867750"/>
                <a:gd name="connsiteX7" fmla="*/ 1135293 w 2005745"/>
                <a:gd name="connsiteY7" fmla="*/ 730814 h 867750"/>
                <a:gd name="connsiteX8" fmla="*/ 1483790 w 2005745"/>
                <a:gd name="connsiteY8" fmla="*/ 804456 h 867750"/>
                <a:gd name="connsiteX9" fmla="*/ 2005745 w 2005745"/>
                <a:gd name="connsiteY9" fmla="*/ 867750 h 867750"/>
                <a:gd name="connsiteX10" fmla="*/ 1993267 w 2005745"/>
                <a:gd name="connsiteY10" fmla="*/ 7414 h 867750"/>
                <a:gd name="connsiteX11" fmla="*/ 1728767 w 2005745"/>
                <a:gd name="connsiteY11" fmla="*/ 19874 h 867750"/>
                <a:gd name="connsiteX12" fmla="*/ 1476738 w 2005745"/>
                <a:gd name="connsiteY12" fmla="*/ 22451 h 867750"/>
                <a:gd name="connsiteX13" fmla="*/ 1232429 w 2005745"/>
                <a:gd name="connsiteY13" fmla="*/ 80547 h 867750"/>
                <a:gd name="connsiteX14" fmla="*/ 892913 w 2005745"/>
                <a:gd name="connsiteY14" fmla="*/ 105990 h 867750"/>
                <a:gd name="connsiteX15" fmla="*/ 679410 w 2005745"/>
                <a:gd name="connsiteY15" fmla="*/ 163296 h 867750"/>
                <a:gd name="connsiteX0" fmla="*/ 679410 w 2005745"/>
                <a:gd name="connsiteY0" fmla="*/ 163296 h 867750"/>
                <a:gd name="connsiteX1" fmla="*/ 298001 w 2005745"/>
                <a:gd name="connsiteY1" fmla="*/ 219495 h 867750"/>
                <a:gd name="connsiteX2" fmla="*/ 0 w 2005745"/>
                <a:gd name="connsiteY2" fmla="*/ 234597 h 867750"/>
                <a:gd name="connsiteX3" fmla="*/ 179592 w 2005745"/>
                <a:gd name="connsiteY3" fmla="*/ 379691 h 867750"/>
                <a:gd name="connsiteX4" fmla="*/ 389044 w 2005745"/>
                <a:gd name="connsiteY4" fmla="*/ 515643 h 867750"/>
                <a:gd name="connsiteX5" fmla="*/ 567759 w 2005745"/>
                <a:gd name="connsiteY5" fmla="*/ 615016 h 867750"/>
                <a:gd name="connsiteX6" fmla="*/ 771267 w 2005745"/>
                <a:gd name="connsiteY6" fmla="*/ 623765 h 867750"/>
                <a:gd name="connsiteX7" fmla="*/ 1187248 w 2005745"/>
                <a:gd name="connsiteY7" fmla="*/ 710032 h 867750"/>
                <a:gd name="connsiteX8" fmla="*/ 1483790 w 2005745"/>
                <a:gd name="connsiteY8" fmla="*/ 804456 h 867750"/>
                <a:gd name="connsiteX9" fmla="*/ 2005745 w 2005745"/>
                <a:gd name="connsiteY9" fmla="*/ 867750 h 867750"/>
                <a:gd name="connsiteX10" fmla="*/ 1993267 w 2005745"/>
                <a:gd name="connsiteY10" fmla="*/ 7414 h 867750"/>
                <a:gd name="connsiteX11" fmla="*/ 1728767 w 2005745"/>
                <a:gd name="connsiteY11" fmla="*/ 19874 h 867750"/>
                <a:gd name="connsiteX12" fmla="*/ 1476738 w 2005745"/>
                <a:gd name="connsiteY12" fmla="*/ 22451 h 867750"/>
                <a:gd name="connsiteX13" fmla="*/ 1232429 w 2005745"/>
                <a:gd name="connsiteY13" fmla="*/ 80547 h 867750"/>
                <a:gd name="connsiteX14" fmla="*/ 892913 w 2005745"/>
                <a:gd name="connsiteY14" fmla="*/ 105990 h 867750"/>
                <a:gd name="connsiteX15" fmla="*/ 679410 w 2005745"/>
                <a:gd name="connsiteY15" fmla="*/ 163296 h 867750"/>
                <a:gd name="connsiteX0" fmla="*/ 679410 w 2005745"/>
                <a:gd name="connsiteY0" fmla="*/ 163296 h 867750"/>
                <a:gd name="connsiteX1" fmla="*/ 298001 w 2005745"/>
                <a:gd name="connsiteY1" fmla="*/ 219495 h 867750"/>
                <a:gd name="connsiteX2" fmla="*/ 0 w 2005745"/>
                <a:gd name="connsiteY2" fmla="*/ 234597 h 867750"/>
                <a:gd name="connsiteX3" fmla="*/ 179592 w 2005745"/>
                <a:gd name="connsiteY3" fmla="*/ 379691 h 867750"/>
                <a:gd name="connsiteX4" fmla="*/ 389044 w 2005745"/>
                <a:gd name="connsiteY4" fmla="*/ 515643 h 867750"/>
                <a:gd name="connsiteX5" fmla="*/ 567759 w 2005745"/>
                <a:gd name="connsiteY5" fmla="*/ 615016 h 867750"/>
                <a:gd name="connsiteX6" fmla="*/ 771267 w 2005745"/>
                <a:gd name="connsiteY6" fmla="*/ 623765 h 867750"/>
                <a:gd name="connsiteX7" fmla="*/ 1187248 w 2005745"/>
                <a:gd name="connsiteY7" fmla="*/ 710032 h 867750"/>
                <a:gd name="connsiteX8" fmla="*/ 1546136 w 2005745"/>
                <a:gd name="connsiteY8" fmla="*/ 762893 h 867750"/>
                <a:gd name="connsiteX9" fmla="*/ 2005745 w 2005745"/>
                <a:gd name="connsiteY9" fmla="*/ 867750 h 867750"/>
                <a:gd name="connsiteX10" fmla="*/ 1993267 w 2005745"/>
                <a:gd name="connsiteY10" fmla="*/ 7414 h 867750"/>
                <a:gd name="connsiteX11" fmla="*/ 1728767 w 2005745"/>
                <a:gd name="connsiteY11" fmla="*/ 19874 h 867750"/>
                <a:gd name="connsiteX12" fmla="*/ 1476738 w 2005745"/>
                <a:gd name="connsiteY12" fmla="*/ 22451 h 867750"/>
                <a:gd name="connsiteX13" fmla="*/ 1232429 w 2005745"/>
                <a:gd name="connsiteY13" fmla="*/ 80547 h 867750"/>
                <a:gd name="connsiteX14" fmla="*/ 892913 w 2005745"/>
                <a:gd name="connsiteY14" fmla="*/ 105990 h 867750"/>
                <a:gd name="connsiteX15" fmla="*/ 679410 w 2005745"/>
                <a:gd name="connsiteY15" fmla="*/ 163296 h 867750"/>
                <a:gd name="connsiteX0" fmla="*/ 679410 w 2005745"/>
                <a:gd name="connsiteY0" fmla="*/ 163296 h 815795"/>
                <a:gd name="connsiteX1" fmla="*/ 298001 w 2005745"/>
                <a:gd name="connsiteY1" fmla="*/ 219495 h 815795"/>
                <a:gd name="connsiteX2" fmla="*/ 0 w 2005745"/>
                <a:gd name="connsiteY2" fmla="*/ 234597 h 815795"/>
                <a:gd name="connsiteX3" fmla="*/ 179592 w 2005745"/>
                <a:gd name="connsiteY3" fmla="*/ 379691 h 815795"/>
                <a:gd name="connsiteX4" fmla="*/ 389044 w 2005745"/>
                <a:gd name="connsiteY4" fmla="*/ 515643 h 815795"/>
                <a:gd name="connsiteX5" fmla="*/ 567759 w 2005745"/>
                <a:gd name="connsiteY5" fmla="*/ 615016 h 815795"/>
                <a:gd name="connsiteX6" fmla="*/ 771267 w 2005745"/>
                <a:gd name="connsiteY6" fmla="*/ 623765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892913 w 2005745"/>
                <a:gd name="connsiteY14" fmla="*/ 105990 h 815795"/>
                <a:gd name="connsiteX15" fmla="*/ 679410 w 2005745"/>
                <a:gd name="connsiteY15" fmla="*/ 163296 h 815795"/>
                <a:gd name="connsiteX0" fmla="*/ 679410 w 2005745"/>
                <a:gd name="connsiteY0" fmla="*/ 163296 h 815795"/>
                <a:gd name="connsiteX1" fmla="*/ 298001 w 2005745"/>
                <a:gd name="connsiteY1" fmla="*/ 219495 h 815795"/>
                <a:gd name="connsiteX2" fmla="*/ 0 w 2005745"/>
                <a:gd name="connsiteY2" fmla="*/ 234597 h 815795"/>
                <a:gd name="connsiteX3" fmla="*/ 179592 w 2005745"/>
                <a:gd name="connsiteY3" fmla="*/ 379691 h 815795"/>
                <a:gd name="connsiteX4" fmla="*/ 389044 w 2005745"/>
                <a:gd name="connsiteY4" fmla="*/ 515643 h 815795"/>
                <a:gd name="connsiteX5" fmla="*/ 598932 w 2005745"/>
                <a:gd name="connsiteY5" fmla="*/ 573452 h 815795"/>
                <a:gd name="connsiteX6" fmla="*/ 771267 w 2005745"/>
                <a:gd name="connsiteY6" fmla="*/ 623765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892913 w 2005745"/>
                <a:gd name="connsiteY14" fmla="*/ 105990 h 815795"/>
                <a:gd name="connsiteX15" fmla="*/ 679410 w 2005745"/>
                <a:gd name="connsiteY15" fmla="*/ 163296 h 815795"/>
                <a:gd name="connsiteX0" fmla="*/ 679410 w 2005745"/>
                <a:gd name="connsiteY0" fmla="*/ 163296 h 815795"/>
                <a:gd name="connsiteX1" fmla="*/ 298001 w 2005745"/>
                <a:gd name="connsiteY1" fmla="*/ 219495 h 815795"/>
                <a:gd name="connsiteX2" fmla="*/ 0 w 2005745"/>
                <a:gd name="connsiteY2" fmla="*/ 234597 h 815795"/>
                <a:gd name="connsiteX3" fmla="*/ 179592 w 2005745"/>
                <a:gd name="connsiteY3" fmla="*/ 379691 h 815795"/>
                <a:gd name="connsiteX4" fmla="*/ 389044 w 2005745"/>
                <a:gd name="connsiteY4" fmla="*/ 515643 h 815795"/>
                <a:gd name="connsiteX5" fmla="*/ 646557 w 2005745"/>
                <a:gd name="connsiteY5" fmla="*/ 649652 h 815795"/>
                <a:gd name="connsiteX6" fmla="*/ 771267 w 2005745"/>
                <a:gd name="connsiteY6" fmla="*/ 623765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892913 w 2005745"/>
                <a:gd name="connsiteY14" fmla="*/ 105990 h 815795"/>
                <a:gd name="connsiteX15" fmla="*/ 679410 w 2005745"/>
                <a:gd name="connsiteY15" fmla="*/ 163296 h 815795"/>
                <a:gd name="connsiteX0" fmla="*/ 679410 w 2005745"/>
                <a:gd name="connsiteY0" fmla="*/ 163296 h 815795"/>
                <a:gd name="connsiteX1" fmla="*/ 298001 w 2005745"/>
                <a:gd name="connsiteY1" fmla="*/ 219495 h 815795"/>
                <a:gd name="connsiteX2" fmla="*/ 0 w 2005745"/>
                <a:gd name="connsiteY2" fmla="*/ 234597 h 815795"/>
                <a:gd name="connsiteX3" fmla="*/ 179592 w 2005745"/>
                <a:gd name="connsiteY3" fmla="*/ 379691 h 815795"/>
                <a:gd name="connsiteX4" fmla="*/ 38904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892913 w 2005745"/>
                <a:gd name="connsiteY14" fmla="*/ 105990 h 815795"/>
                <a:gd name="connsiteX15" fmla="*/ 679410 w 2005745"/>
                <a:gd name="connsiteY15" fmla="*/ 163296 h 815795"/>
                <a:gd name="connsiteX0" fmla="*/ 679410 w 2005745"/>
                <a:gd name="connsiteY0" fmla="*/ 163296 h 815795"/>
                <a:gd name="connsiteX1" fmla="*/ 298001 w 2005745"/>
                <a:gd name="connsiteY1" fmla="*/ 219495 h 815795"/>
                <a:gd name="connsiteX2" fmla="*/ 0 w 2005745"/>
                <a:gd name="connsiteY2" fmla="*/ 234597 h 815795"/>
                <a:gd name="connsiteX3" fmla="*/ 179592 w 2005745"/>
                <a:gd name="connsiteY3" fmla="*/ 379691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892913 w 2005745"/>
                <a:gd name="connsiteY14" fmla="*/ 105990 h 815795"/>
                <a:gd name="connsiteX15" fmla="*/ 679410 w 2005745"/>
                <a:gd name="connsiteY15" fmla="*/ 163296 h 815795"/>
                <a:gd name="connsiteX0" fmla="*/ 679410 w 2005745"/>
                <a:gd name="connsiteY0" fmla="*/ 163296 h 815795"/>
                <a:gd name="connsiteX1" fmla="*/ 298001 w 2005745"/>
                <a:gd name="connsiteY1" fmla="*/ 219495 h 815795"/>
                <a:gd name="connsiteX2" fmla="*/ 0 w 2005745"/>
                <a:gd name="connsiteY2" fmla="*/ 234597 h 815795"/>
                <a:gd name="connsiteX3" fmla="*/ 179592 w 2005745"/>
                <a:gd name="connsiteY3" fmla="*/ 355878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892913 w 2005745"/>
                <a:gd name="connsiteY14" fmla="*/ 105990 h 815795"/>
                <a:gd name="connsiteX15" fmla="*/ 679410 w 2005745"/>
                <a:gd name="connsiteY15" fmla="*/ 163296 h 815795"/>
                <a:gd name="connsiteX0" fmla="*/ 679410 w 2005745"/>
                <a:gd name="connsiteY0" fmla="*/ 163296 h 815795"/>
                <a:gd name="connsiteX1" fmla="*/ 317051 w 2005745"/>
                <a:gd name="connsiteY1" fmla="*/ 200445 h 815795"/>
                <a:gd name="connsiteX2" fmla="*/ 0 w 2005745"/>
                <a:gd name="connsiteY2" fmla="*/ 234597 h 815795"/>
                <a:gd name="connsiteX3" fmla="*/ 179592 w 2005745"/>
                <a:gd name="connsiteY3" fmla="*/ 355878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892913 w 2005745"/>
                <a:gd name="connsiteY14" fmla="*/ 105990 h 815795"/>
                <a:gd name="connsiteX15" fmla="*/ 679410 w 2005745"/>
                <a:gd name="connsiteY15" fmla="*/ 163296 h 815795"/>
                <a:gd name="connsiteX0" fmla="*/ 679410 w 2005745"/>
                <a:gd name="connsiteY0" fmla="*/ 163296 h 815795"/>
                <a:gd name="connsiteX1" fmla="*/ 317051 w 2005745"/>
                <a:gd name="connsiteY1" fmla="*/ 200445 h 815795"/>
                <a:gd name="connsiteX2" fmla="*/ 0 w 2005745"/>
                <a:gd name="connsiteY2" fmla="*/ 234597 h 815795"/>
                <a:gd name="connsiteX3" fmla="*/ 179592 w 2005745"/>
                <a:gd name="connsiteY3" fmla="*/ 355878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1007213 w 2005745"/>
                <a:gd name="connsiteY14" fmla="*/ 129803 h 815795"/>
                <a:gd name="connsiteX15" fmla="*/ 679410 w 2005745"/>
                <a:gd name="connsiteY15" fmla="*/ 163296 h 815795"/>
                <a:gd name="connsiteX0" fmla="*/ 679410 w 2005745"/>
                <a:gd name="connsiteY0" fmla="*/ 163296 h 815795"/>
                <a:gd name="connsiteX1" fmla="*/ 317051 w 2005745"/>
                <a:gd name="connsiteY1" fmla="*/ 200445 h 815795"/>
                <a:gd name="connsiteX2" fmla="*/ 0 w 2005745"/>
                <a:gd name="connsiteY2" fmla="*/ 234597 h 815795"/>
                <a:gd name="connsiteX3" fmla="*/ 179592 w 2005745"/>
                <a:gd name="connsiteY3" fmla="*/ 355878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959588 w 2005745"/>
                <a:gd name="connsiteY14" fmla="*/ 115515 h 815795"/>
                <a:gd name="connsiteX15" fmla="*/ 679410 w 2005745"/>
                <a:gd name="connsiteY15" fmla="*/ 163296 h 815795"/>
                <a:gd name="connsiteX0" fmla="*/ 679410 w 2005745"/>
                <a:gd name="connsiteY0" fmla="*/ 163296 h 815795"/>
                <a:gd name="connsiteX1" fmla="*/ 317051 w 2005745"/>
                <a:gd name="connsiteY1" fmla="*/ 200445 h 815795"/>
                <a:gd name="connsiteX2" fmla="*/ 0 w 2005745"/>
                <a:gd name="connsiteY2" fmla="*/ 234597 h 815795"/>
                <a:gd name="connsiteX3" fmla="*/ 179592 w 2005745"/>
                <a:gd name="connsiteY3" fmla="*/ 355878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32429 w 2005745"/>
                <a:gd name="connsiteY13" fmla="*/ 80547 h 815795"/>
                <a:gd name="connsiteX14" fmla="*/ 959588 w 2005745"/>
                <a:gd name="connsiteY14" fmla="*/ 115515 h 815795"/>
                <a:gd name="connsiteX15" fmla="*/ 679410 w 2005745"/>
                <a:gd name="connsiteY15" fmla="*/ 163296 h 815795"/>
                <a:gd name="connsiteX0" fmla="*/ 679410 w 2005745"/>
                <a:gd name="connsiteY0" fmla="*/ 163296 h 815795"/>
                <a:gd name="connsiteX1" fmla="*/ 317051 w 2005745"/>
                <a:gd name="connsiteY1" fmla="*/ 200445 h 815795"/>
                <a:gd name="connsiteX2" fmla="*/ 0 w 2005745"/>
                <a:gd name="connsiteY2" fmla="*/ 234597 h 815795"/>
                <a:gd name="connsiteX3" fmla="*/ 179592 w 2005745"/>
                <a:gd name="connsiteY3" fmla="*/ 355878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75292 w 2005745"/>
                <a:gd name="connsiteY13" fmla="*/ 51972 h 815795"/>
                <a:gd name="connsiteX14" fmla="*/ 959588 w 2005745"/>
                <a:gd name="connsiteY14" fmla="*/ 115515 h 815795"/>
                <a:gd name="connsiteX15" fmla="*/ 679410 w 2005745"/>
                <a:gd name="connsiteY15" fmla="*/ 163296 h 815795"/>
                <a:gd name="connsiteX0" fmla="*/ 679410 w 2005745"/>
                <a:gd name="connsiteY0" fmla="*/ 163296 h 815795"/>
                <a:gd name="connsiteX1" fmla="*/ 317051 w 2005745"/>
                <a:gd name="connsiteY1" fmla="*/ 200445 h 815795"/>
                <a:gd name="connsiteX2" fmla="*/ 0 w 2005745"/>
                <a:gd name="connsiteY2" fmla="*/ 234597 h 815795"/>
                <a:gd name="connsiteX3" fmla="*/ 179592 w 2005745"/>
                <a:gd name="connsiteY3" fmla="*/ 355878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75292 w 2005745"/>
                <a:gd name="connsiteY13" fmla="*/ 51972 h 815795"/>
                <a:gd name="connsiteX14" fmla="*/ 959588 w 2005745"/>
                <a:gd name="connsiteY14" fmla="*/ 115515 h 815795"/>
                <a:gd name="connsiteX15" fmla="*/ 679410 w 2005745"/>
                <a:gd name="connsiteY15" fmla="*/ 163296 h 815795"/>
                <a:gd name="connsiteX0" fmla="*/ 679410 w 2005745"/>
                <a:gd name="connsiteY0" fmla="*/ 163296 h 815795"/>
                <a:gd name="connsiteX1" fmla="*/ 317051 w 2005745"/>
                <a:gd name="connsiteY1" fmla="*/ 200445 h 815795"/>
                <a:gd name="connsiteX2" fmla="*/ 0 w 2005745"/>
                <a:gd name="connsiteY2" fmla="*/ 234597 h 815795"/>
                <a:gd name="connsiteX3" fmla="*/ 179592 w 2005745"/>
                <a:gd name="connsiteY3" fmla="*/ 355878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476738 w 2005745"/>
                <a:gd name="connsiteY12" fmla="*/ 22451 h 815795"/>
                <a:gd name="connsiteX13" fmla="*/ 1284817 w 2005745"/>
                <a:gd name="connsiteY13" fmla="*/ 71022 h 815795"/>
                <a:gd name="connsiteX14" fmla="*/ 959588 w 2005745"/>
                <a:gd name="connsiteY14" fmla="*/ 115515 h 815795"/>
                <a:gd name="connsiteX15" fmla="*/ 679410 w 2005745"/>
                <a:gd name="connsiteY15" fmla="*/ 163296 h 815795"/>
                <a:gd name="connsiteX0" fmla="*/ 679410 w 2005745"/>
                <a:gd name="connsiteY0" fmla="*/ 163296 h 815795"/>
                <a:gd name="connsiteX1" fmla="*/ 317051 w 2005745"/>
                <a:gd name="connsiteY1" fmla="*/ 200445 h 815795"/>
                <a:gd name="connsiteX2" fmla="*/ 0 w 2005745"/>
                <a:gd name="connsiteY2" fmla="*/ 234597 h 815795"/>
                <a:gd name="connsiteX3" fmla="*/ 179592 w 2005745"/>
                <a:gd name="connsiteY3" fmla="*/ 355878 h 815795"/>
                <a:gd name="connsiteX4" fmla="*/ 408094 w 2005745"/>
                <a:gd name="connsiteY4" fmla="*/ 515643 h 815795"/>
                <a:gd name="connsiteX5" fmla="*/ 646557 w 2005745"/>
                <a:gd name="connsiteY5" fmla="*/ 649652 h 815795"/>
                <a:gd name="connsiteX6" fmla="*/ 885567 w 2005745"/>
                <a:gd name="connsiteY6" fmla="*/ 685678 h 815795"/>
                <a:gd name="connsiteX7" fmla="*/ 1187248 w 2005745"/>
                <a:gd name="connsiteY7" fmla="*/ 710032 h 815795"/>
                <a:gd name="connsiteX8" fmla="*/ 1546136 w 2005745"/>
                <a:gd name="connsiteY8" fmla="*/ 762893 h 815795"/>
                <a:gd name="connsiteX9" fmla="*/ 2005745 w 2005745"/>
                <a:gd name="connsiteY9" fmla="*/ 815795 h 815795"/>
                <a:gd name="connsiteX10" fmla="*/ 1993267 w 2005745"/>
                <a:gd name="connsiteY10" fmla="*/ 7414 h 815795"/>
                <a:gd name="connsiteX11" fmla="*/ 1728767 w 2005745"/>
                <a:gd name="connsiteY11" fmla="*/ 19874 h 815795"/>
                <a:gd name="connsiteX12" fmla="*/ 1500550 w 2005745"/>
                <a:gd name="connsiteY12" fmla="*/ 31976 h 815795"/>
                <a:gd name="connsiteX13" fmla="*/ 1284817 w 2005745"/>
                <a:gd name="connsiteY13" fmla="*/ 71022 h 815795"/>
                <a:gd name="connsiteX14" fmla="*/ 959588 w 2005745"/>
                <a:gd name="connsiteY14" fmla="*/ 115515 h 815795"/>
                <a:gd name="connsiteX15" fmla="*/ 679410 w 2005745"/>
                <a:gd name="connsiteY15" fmla="*/ 163296 h 815795"/>
                <a:gd name="connsiteX0" fmla="*/ 679410 w 2005745"/>
                <a:gd name="connsiteY0" fmla="*/ 167617 h 820116"/>
                <a:gd name="connsiteX1" fmla="*/ 317051 w 2005745"/>
                <a:gd name="connsiteY1" fmla="*/ 204766 h 820116"/>
                <a:gd name="connsiteX2" fmla="*/ 0 w 2005745"/>
                <a:gd name="connsiteY2" fmla="*/ 238918 h 820116"/>
                <a:gd name="connsiteX3" fmla="*/ 179592 w 2005745"/>
                <a:gd name="connsiteY3" fmla="*/ 360199 h 820116"/>
                <a:gd name="connsiteX4" fmla="*/ 408094 w 2005745"/>
                <a:gd name="connsiteY4" fmla="*/ 519964 h 820116"/>
                <a:gd name="connsiteX5" fmla="*/ 646557 w 2005745"/>
                <a:gd name="connsiteY5" fmla="*/ 653973 h 820116"/>
                <a:gd name="connsiteX6" fmla="*/ 885567 w 2005745"/>
                <a:gd name="connsiteY6" fmla="*/ 689999 h 820116"/>
                <a:gd name="connsiteX7" fmla="*/ 1187248 w 2005745"/>
                <a:gd name="connsiteY7" fmla="*/ 714353 h 820116"/>
                <a:gd name="connsiteX8" fmla="*/ 1546136 w 2005745"/>
                <a:gd name="connsiteY8" fmla="*/ 767214 h 820116"/>
                <a:gd name="connsiteX9" fmla="*/ 2005745 w 2005745"/>
                <a:gd name="connsiteY9" fmla="*/ 820116 h 820116"/>
                <a:gd name="connsiteX10" fmla="*/ 1993267 w 2005745"/>
                <a:gd name="connsiteY10" fmla="*/ 11735 h 820116"/>
                <a:gd name="connsiteX11" fmla="*/ 1700192 w 2005745"/>
                <a:gd name="connsiteY11" fmla="*/ 5145 h 820116"/>
                <a:gd name="connsiteX12" fmla="*/ 1500550 w 2005745"/>
                <a:gd name="connsiteY12" fmla="*/ 36297 h 820116"/>
                <a:gd name="connsiteX13" fmla="*/ 1284817 w 2005745"/>
                <a:gd name="connsiteY13" fmla="*/ 75343 h 820116"/>
                <a:gd name="connsiteX14" fmla="*/ 959588 w 2005745"/>
                <a:gd name="connsiteY14" fmla="*/ 119836 h 820116"/>
                <a:gd name="connsiteX15" fmla="*/ 679410 w 2005745"/>
                <a:gd name="connsiteY15" fmla="*/ 167617 h 820116"/>
                <a:gd name="connsiteX0" fmla="*/ 679410 w 2005745"/>
                <a:gd name="connsiteY0" fmla="*/ 182346 h 834845"/>
                <a:gd name="connsiteX1" fmla="*/ 317051 w 2005745"/>
                <a:gd name="connsiteY1" fmla="*/ 219495 h 834845"/>
                <a:gd name="connsiteX2" fmla="*/ 0 w 2005745"/>
                <a:gd name="connsiteY2" fmla="*/ 253647 h 834845"/>
                <a:gd name="connsiteX3" fmla="*/ 179592 w 2005745"/>
                <a:gd name="connsiteY3" fmla="*/ 374928 h 834845"/>
                <a:gd name="connsiteX4" fmla="*/ 408094 w 2005745"/>
                <a:gd name="connsiteY4" fmla="*/ 534693 h 834845"/>
                <a:gd name="connsiteX5" fmla="*/ 646557 w 2005745"/>
                <a:gd name="connsiteY5" fmla="*/ 668702 h 834845"/>
                <a:gd name="connsiteX6" fmla="*/ 885567 w 2005745"/>
                <a:gd name="connsiteY6" fmla="*/ 704728 h 834845"/>
                <a:gd name="connsiteX7" fmla="*/ 1187248 w 2005745"/>
                <a:gd name="connsiteY7" fmla="*/ 729082 h 834845"/>
                <a:gd name="connsiteX8" fmla="*/ 1546136 w 2005745"/>
                <a:gd name="connsiteY8" fmla="*/ 781943 h 834845"/>
                <a:gd name="connsiteX9" fmla="*/ 2005745 w 2005745"/>
                <a:gd name="connsiteY9" fmla="*/ 834845 h 834845"/>
                <a:gd name="connsiteX10" fmla="*/ 1998030 w 2005745"/>
                <a:gd name="connsiteY10" fmla="*/ 7414 h 834845"/>
                <a:gd name="connsiteX11" fmla="*/ 1700192 w 2005745"/>
                <a:gd name="connsiteY11" fmla="*/ 19874 h 834845"/>
                <a:gd name="connsiteX12" fmla="*/ 1500550 w 2005745"/>
                <a:gd name="connsiteY12" fmla="*/ 51026 h 834845"/>
                <a:gd name="connsiteX13" fmla="*/ 1284817 w 2005745"/>
                <a:gd name="connsiteY13" fmla="*/ 90072 h 834845"/>
                <a:gd name="connsiteX14" fmla="*/ 959588 w 2005745"/>
                <a:gd name="connsiteY14" fmla="*/ 134565 h 834845"/>
                <a:gd name="connsiteX15" fmla="*/ 679410 w 2005745"/>
                <a:gd name="connsiteY15" fmla="*/ 182346 h 834845"/>
                <a:gd name="connsiteX0" fmla="*/ 679410 w 2005745"/>
                <a:gd name="connsiteY0" fmla="*/ 175400 h 827899"/>
                <a:gd name="connsiteX1" fmla="*/ 317051 w 2005745"/>
                <a:gd name="connsiteY1" fmla="*/ 212549 h 827899"/>
                <a:gd name="connsiteX2" fmla="*/ 0 w 2005745"/>
                <a:gd name="connsiteY2" fmla="*/ 246701 h 827899"/>
                <a:gd name="connsiteX3" fmla="*/ 179592 w 2005745"/>
                <a:gd name="connsiteY3" fmla="*/ 367982 h 827899"/>
                <a:gd name="connsiteX4" fmla="*/ 408094 w 2005745"/>
                <a:gd name="connsiteY4" fmla="*/ 527747 h 827899"/>
                <a:gd name="connsiteX5" fmla="*/ 646557 w 2005745"/>
                <a:gd name="connsiteY5" fmla="*/ 661756 h 827899"/>
                <a:gd name="connsiteX6" fmla="*/ 885567 w 2005745"/>
                <a:gd name="connsiteY6" fmla="*/ 697782 h 827899"/>
                <a:gd name="connsiteX7" fmla="*/ 1187248 w 2005745"/>
                <a:gd name="connsiteY7" fmla="*/ 722136 h 827899"/>
                <a:gd name="connsiteX8" fmla="*/ 1546136 w 2005745"/>
                <a:gd name="connsiteY8" fmla="*/ 774997 h 827899"/>
                <a:gd name="connsiteX9" fmla="*/ 2005745 w 2005745"/>
                <a:gd name="connsiteY9" fmla="*/ 827899 h 827899"/>
                <a:gd name="connsiteX10" fmla="*/ 1998030 w 2005745"/>
                <a:gd name="connsiteY10" fmla="*/ 468 h 827899"/>
                <a:gd name="connsiteX11" fmla="*/ 1700192 w 2005745"/>
                <a:gd name="connsiteY11" fmla="*/ 12928 h 827899"/>
                <a:gd name="connsiteX12" fmla="*/ 1500550 w 2005745"/>
                <a:gd name="connsiteY12" fmla="*/ 44080 h 827899"/>
                <a:gd name="connsiteX13" fmla="*/ 1284817 w 2005745"/>
                <a:gd name="connsiteY13" fmla="*/ 83126 h 827899"/>
                <a:gd name="connsiteX14" fmla="*/ 959588 w 2005745"/>
                <a:gd name="connsiteY14" fmla="*/ 127619 h 827899"/>
                <a:gd name="connsiteX15" fmla="*/ 679410 w 2005745"/>
                <a:gd name="connsiteY15" fmla="*/ 175400 h 827899"/>
                <a:gd name="connsiteX0" fmla="*/ 679410 w 1998246"/>
                <a:gd name="connsiteY0" fmla="*/ 175400 h 813611"/>
                <a:gd name="connsiteX1" fmla="*/ 317051 w 1998246"/>
                <a:gd name="connsiteY1" fmla="*/ 212549 h 813611"/>
                <a:gd name="connsiteX2" fmla="*/ 0 w 1998246"/>
                <a:gd name="connsiteY2" fmla="*/ 246701 h 813611"/>
                <a:gd name="connsiteX3" fmla="*/ 179592 w 1998246"/>
                <a:gd name="connsiteY3" fmla="*/ 367982 h 813611"/>
                <a:gd name="connsiteX4" fmla="*/ 408094 w 1998246"/>
                <a:gd name="connsiteY4" fmla="*/ 527747 h 813611"/>
                <a:gd name="connsiteX5" fmla="*/ 646557 w 1998246"/>
                <a:gd name="connsiteY5" fmla="*/ 661756 h 813611"/>
                <a:gd name="connsiteX6" fmla="*/ 885567 w 1998246"/>
                <a:gd name="connsiteY6" fmla="*/ 697782 h 813611"/>
                <a:gd name="connsiteX7" fmla="*/ 1187248 w 1998246"/>
                <a:gd name="connsiteY7" fmla="*/ 722136 h 813611"/>
                <a:gd name="connsiteX8" fmla="*/ 1546136 w 1998246"/>
                <a:gd name="connsiteY8" fmla="*/ 774997 h 813611"/>
                <a:gd name="connsiteX9" fmla="*/ 1981933 w 1998246"/>
                <a:gd name="connsiteY9" fmla="*/ 813611 h 813611"/>
                <a:gd name="connsiteX10" fmla="*/ 1998030 w 1998246"/>
                <a:gd name="connsiteY10" fmla="*/ 468 h 813611"/>
                <a:gd name="connsiteX11" fmla="*/ 1700192 w 1998246"/>
                <a:gd name="connsiteY11" fmla="*/ 12928 h 813611"/>
                <a:gd name="connsiteX12" fmla="*/ 1500550 w 1998246"/>
                <a:gd name="connsiteY12" fmla="*/ 44080 h 813611"/>
                <a:gd name="connsiteX13" fmla="*/ 1284817 w 1998246"/>
                <a:gd name="connsiteY13" fmla="*/ 83126 h 813611"/>
                <a:gd name="connsiteX14" fmla="*/ 959588 w 1998246"/>
                <a:gd name="connsiteY14" fmla="*/ 127619 h 813611"/>
                <a:gd name="connsiteX15" fmla="*/ 679410 w 1998246"/>
                <a:gd name="connsiteY15" fmla="*/ 175400 h 813611"/>
                <a:gd name="connsiteX0" fmla="*/ 679410 w 1998246"/>
                <a:gd name="connsiteY0" fmla="*/ 175400 h 813611"/>
                <a:gd name="connsiteX1" fmla="*/ 317051 w 1998246"/>
                <a:gd name="connsiteY1" fmla="*/ 212549 h 813611"/>
                <a:gd name="connsiteX2" fmla="*/ 0 w 1998246"/>
                <a:gd name="connsiteY2" fmla="*/ 246701 h 813611"/>
                <a:gd name="connsiteX3" fmla="*/ 179592 w 1998246"/>
                <a:gd name="connsiteY3" fmla="*/ 367982 h 813611"/>
                <a:gd name="connsiteX4" fmla="*/ 408094 w 1998246"/>
                <a:gd name="connsiteY4" fmla="*/ 527747 h 813611"/>
                <a:gd name="connsiteX5" fmla="*/ 646557 w 1998246"/>
                <a:gd name="connsiteY5" fmla="*/ 661756 h 813611"/>
                <a:gd name="connsiteX6" fmla="*/ 885567 w 1998246"/>
                <a:gd name="connsiteY6" fmla="*/ 697782 h 813611"/>
                <a:gd name="connsiteX7" fmla="*/ 1187248 w 1998246"/>
                <a:gd name="connsiteY7" fmla="*/ 722136 h 813611"/>
                <a:gd name="connsiteX8" fmla="*/ 1546136 w 1998246"/>
                <a:gd name="connsiteY8" fmla="*/ 774997 h 813611"/>
                <a:gd name="connsiteX9" fmla="*/ 1981933 w 1998246"/>
                <a:gd name="connsiteY9" fmla="*/ 813611 h 813611"/>
                <a:gd name="connsiteX10" fmla="*/ 1998030 w 1998246"/>
                <a:gd name="connsiteY10" fmla="*/ 468 h 813611"/>
                <a:gd name="connsiteX11" fmla="*/ 1700192 w 1998246"/>
                <a:gd name="connsiteY11" fmla="*/ 12928 h 813611"/>
                <a:gd name="connsiteX12" fmla="*/ 1500550 w 1998246"/>
                <a:gd name="connsiteY12" fmla="*/ 44080 h 813611"/>
                <a:gd name="connsiteX13" fmla="*/ 1284817 w 1998246"/>
                <a:gd name="connsiteY13" fmla="*/ 83126 h 813611"/>
                <a:gd name="connsiteX14" fmla="*/ 959588 w 1998246"/>
                <a:gd name="connsiteY14" fmla="*/ 127619 h 813611"/>
                <a:gd name="connsiteX15" fmla="*/ 679410 w 1998246"/>
                <a:gd name="connsiteY15" fmla="*/ 175400 h 813611"/>
                <a:gd name="connsiteX0" fmla="*/ 679410 w 1984323"/>
                <a:gd name="connsiteY0" fmla="*/ 162472 h 800683"/>
                <a:gd name="connsiteX1" fmla="*/ 317051 w 1984323"/>
                <a:gd name="connsiteY1" fmla="*/ 199621 h 800683"/>
                <a:gd name="connsiteX2" fmla="*/ 0 w 1984323"/>
                <a:gd name="connsiteY2" fmla="*/ 233773 h 800683"/>
                <a:gd name="connsiteX3" fmla="*/ 179592 w 1984323"/>
                <a:gd name="connsiteY3" fmla="*/ 355054 h 800683"/>
                <a:gd name="connsiteX4" fmla="*/ 408094 w 1984323"/>
                <a:gd name="connsiteY4" fmla="*/ 514819 h 800683"/>
                <a:gd name="connsiteX5" fmla="*/ 646557 w 1984323"/>
                <a:gd name="connsiteY5" fmla="*/ 648828 h 800683"/>
                <a:gd name="connsiteX6" fmla="*/ 885567 w 1984323"/>
                <a:gd name="connsiteY6" fmla="*/ 684854 h 800683"/>
                <a:gd name="connsiteX7" fmla="*/ 1187248 w 1984323"/>
                <a:gd name="connsiteY7" fmla="*/ 709208 h 800683"/>
                <a:gd name="connsiteX8" fmla="*/ 1546136 w 1984323"/>
                <a:gd name="connsiteY8" fmla="*/ 762069 h 800683"/>
                <a:gd name="connsiteX9" fmla="*/ 1981933 w 1984323"/>
                <a:gd name="connsiteY9" fmla="*/ 800683 h 800683"/>
                <a:gd name="connsiteX10" fmla="*/ 1983742 w 1984323"/>
                <a:gd name="connsiteY10" fmla="*/ 11353 h 800683"/>
                <a:gd name="connsiteX11" fmla="*/ 1700192 w 1984323"/>
                <a:gd name="connsiteY11" fmla="*/ 0 h 800683"/>
                <a:gd name="connsiteX12" fmla="*/ 1500550 w 1984323"/>
                <a:gd name="connsiteY12" fmla="*/ 31152 h 800683"/>
                <a:gd name="connsiteX13" fmla="*/ 1284817 w 1984323"/>
                <a:gd name="connsiteY13" fmla="*/ 70198 h 800683"/>
                <a:gd name="connsiteX14" fmla="*/ 959588 w 1984323"/>
                <a:gd name="connsiteY14" fmla="*/ 114691 h 800683"/>
                <a:gd name="connsiteX15" fmla="*/ 679410 w 1984323"/>
                <a:gd name="connsiteY15" fmla="*/ 162472 h 800683"/>
                <a:gd name="connsiteX0" fmla="*/ 679410 w 1988876"/>
                <a:gd name="connsiteY0" fmla="*/ 175398 h 813609"/>
                <a:gd name="connsiteX1" fmla="*/ 317051 w 1988876"/>
                <a:gd name="connsiteY1" fmla="*/ 212547 h 813609"/>
                <a:gd name="connsiteX2" fmla="*/ 0 w 1988876"/>
                <a:gd name="connsiteY2" fmla="*/ 246699 h 813609"/>
                <a:gd name="connsiteX3" fmla="*/ 179592 w 1988876"/>
                <a:gd name="connsiteY3" fmla="*/ 367980 h 813609"/>
                <a:gd name="connsiteX4" fmla="*/ 408094 w 1988876"/>
                <a:gd name="connsiteY4" fmla="*/ 527745 h 813609"/>
                <a:gd name="connsiteX5" fmla="*/ 646557 w 1988876"/>
                <a:gd name="connsiteY5" fmla="*/ 661754 h 813609"/>
                <a:gd name="connsiteX6" fmla="*/ 885567 w 1988876"/>
                <a:gd name="connsiteY6" fmla="*/ 697780 h 813609"/>
                <a:gd name="connsiteX7" fmla="*/ 1187248 w 1988876"/>
                <a:gd name="connsiteY7" fmla="*/ 722134 h 813609"/>
                <a:gd name="connsiteX8" fmla="*/ 1546136 w 1988876"/>
                <a:gd name="connsiteY8" fmla="*/ 774995 h 813609"/>
                <a:gd name="connsiteX9" fmla="*/ 1981933 w 1988876"/>
                <a:gd name="connsiteY9" fmla="*/ 813609 h 813609"/>
                <a:gd name="connsiteX10" fmla="*/ 1988505 w 1988876"/>
                <a:gd name="connsiteY10" fmla="*/ 467 h 813609"/>
                <a:gd name="connsiteX11" fmla="*/ 1700192 w 1988876"/>
                <a:gd name="connsiteY11" fmla="*/ 12926 h 813609"/>
                <a:gd name="connsiteX12" fmla="*/ 1500550 w 1988876"/>
                <a:gd name="connsiteY12" fmla="*/ 44078 h 813609"/>
                <a:gd name="connsiteX13" fmla="*/ 1284817 w 1988876"/>
                <a:gd name="connsiteY13" fmla="*/ 83124 h 813609"/>
                <a:gd name="connsiteX14" fmla="*/ 959588 w 1988876"/>
                <a:gd name="connsiteY14" fmla="*/ 127617 h 813609"/>
                <a:gd name="connsiteX15" fmla="*/ 679410 w 1988876"/>
                <a:gd name="connsiteY15" fmla="*/ 175398 h 813609"/>
                <a:gd name="connsiteX0" fmla="*/ 679410 w 1981933"/>
                <a:gd name="connsiteY0" fmla="*/ 175398 h 813609"/>
                <a:gd name="connsiteX1" fmla="*/ 317051 w 1981933"/>
                <a:gd name="connsiteY1" fmla="*/ 212547 h 813609"/>
                <a:gd name="connsiteX2" fmla="*/ 0 w 1981933"/>
                <a:gd name="connsiteY2" fmla="*/ 246699 h 813609"/>
                <a:gd name="connsiteX3" fmla="*/ 179592 w 1981933"/>
                <a:gd name="connsiteY3" fmla="*/ 367980 h 813609"/>
                <a:gd name="connsiteX4" fmla="*/ 408094 w 1981933"/>
                <a:gd name="connsiteY4" fmla="*/ 527745 h 813609"/>
                <a:gd name="connsiteX5" fmla="*/ 646557 w 1981933"/>
                <a:gd name="connsiteY5" fmla="*/ 661754 h 813609"/>
                <a:gd name="connsiteX6" fmla="*/ 885567 w 1981933"/>
                <a:gd name="connsiteY6" fmla="*/ 697780 h 813609"/>
                <a:gd name="connsiteX7" fmla="*/ 1187248 w 1981933"/>
                <a:gd name="connsiteY7" fmla="*/ 722134 h 813609"/>
                <a:gd name="connsiteX8" fmla="*/ 1546136 w 1981933"/>
                <a:gd name="connsiteY8" fmla="*/ 774995 h 813609"/>
                <a:gd name="connsiteX9" fmla="*/ 1981933 w 1981933"/>
                <a:gd name="connsiteY9" fmla="*/ 813609 h 813609"/>
                <a:gd name="connsiteX10" fmla="*/ 1976599 w 1981933"/>
                <a:gd name="connsiteY10" fmla="*/ 467 h 813609"/>
                <a:gd name="connsiteX11" fmla="*/ 1700192 w 1981933"/>
                <a:gd name="connsiteY11" fmla="*/ 12926 h 813609"/>
                <a:gd name="connsiteX12" fmla="*/ 1500550 w 1981933"/>
                <a:gd name="connsiteY12" fmla="*/ 44078 h 813609"/>
                <a:gd name="connsiteX13" fmla="*/ 1284817 w 1981933"/>
                <a:gd name="connsiteY13" fmla="*/ 83124 h 813609"/>
                <a:gd name="connsiteX14" fmla="*/ 959588 w 1981933"/>
                <a:gd name="connsiteY14" fmla="*/ 127617 h 813609"/>
                <a:gd name="connsiteX15" fmla="*/ 679410 w 1981933"/>
                <a:gd name="connsiteY15" fmla="*/ 175398 h 81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1933" h="813609">
                  <a:moveTo>
                    <a:pt x="679410" y="175398"/>
                  </a:moveTo>
                  <a:lnTo>
                    <a:pt x="317051" y="212547"/>
                  </a:lnTo>
                  <a:cubicBezTo>
                    <a:pt x="292408" y="221377"/>
                    <a:pt x="12302" y="229236"/>
                    <a:pt x="0" y="246699"/>
                  </a:cubicBezTo>
                  <a:lnTo>
                    <a:pt x="179592" y="367980"/>
                  </a:lnTo>
                  <a:lnTo>
                    <a:pt x="408094" y="527745"/>
                  </a:lnTo>
                  <a:cubicBezTo>
                    <a:pt x="477093" y="576581"/>
                    <a:pt x="577558" y="612918"/>
                    <a:pt x="646557" y="661754"/>
                  </a:cubicBezTo>
                  <a:lnTo>
                    <a:pt x="885567" y="697780"/>
                  </a:lnTo>
                  <a:cubicBezTo>
                    <a:pt x="978263" y="722918"/>
                    <a:pt x="1077153" y="709265"/>
                    <a:pt x="1187248" y="722134"/>
                  </a:cubicBezTo>
                  <a:cubicBezTo>
                    <a:pt x="1297343" y="735003"/>
                    <a:pt x="1447154" y="749857"/>
                    <a:pt x="1546136" y="774995"/>
                  </a:cubicBezTo>
                  <a:cubicBezTo>
                    <a:pt x="1647499" y="812039"/>
                    <a:pt x="1847600" y="801270"/>
                    <a:pt x="1981933" y="813609"/>
                  </a:cubicBezTo>
                  <a:cubicBezTo>
                    <a:pt x="1979361" y="537799"/>
                    <a:pt x="1979171" y="276277"/>
                    <a:pt x="1976599" y="467"/>
                  </a:cubicBezTo>
                  <a:cubicBezTo>
                    <a:pt x="1913802" y="-3003"/>
                    <a:pt x="1774895" y="14014"/>
                    <a:pt x="1700192" y="12926"/>
                  </a:cubicBezTo>
                  <a:lnTo>
                    <a:pt x="1500550" y="44078"/>
                  </a:lnTo>
                  <a:lnTo>
                    <a:pt x="1284817" y="83124"/>
                  </a:lnTo>
                  <a:cubicBezTo>
                    <a:pt x="1129635" y="105284"/>
                    <a:pt x="1161708" y="95736"/>
                    <a:pt x="959588" y="127617"/>
                  </a:cubicBezTo>
                  <a:lnTo>
                    <a:pt x="679410" y="175398"/>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8" name="Rectangle 187"/>
            <p:cNvSpPr/>
            <p:nvPr/>
          </p:nvSpPr>
          <p:spPr>
            <a:xfrm>
              <a:off x="999885" y="4684580"/>
              <a:ext cx="7288354" cy="191671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9" name="Freeform 188"/>
            <p:cNvSpPr/>
            <p:nvPr/>
          </p:nvSpPr>
          <p:spPr>
            <a:xfrm rot="21318860">
              <a:off x="943272" y="5197500"/>
              <a:ext cx="1124224" cy="1382244"/>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29329 w 1406903"/>
                <a:gd name="connsiteY0" fmla="*/ 2241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29329 w 1406903"/>
                <a:gd name="connsiteY5" fmla="*/ 22417 h 1754630"/>
                <a:gd name="connsiteX0" fmla="*/ 129329 w 1406903"/>
                <a:gd name="connsiteY0" fmla="*/ 49245 h 1781458"/>
                <a:gd name="connsiteX1" fmla="*/ 432637 w 1406903"/>
                <a:gd name="connsiteY1" fmla="*/ 0 h 1781458"/>
                <a:gd name="connsiteX2" fmla="*/ 685207 w 1406903"/>
                <a:gd name="connsiteY2" fmla="*/ 26828 h 1781458"/>
                <a:gd name="connsiteX3" fmla="*/ 1406903 w 1406903"/>
                <a:gd name="connsiteY3" fmla="*/ 1781458 h 1781458"/>
                <a:gd name="connsiteX4" fmla="*/ 0 w 1406903"/>
                <a:gd name="connsiteY4" fmla="*/ 1670781 h 1781458"/>
                <a:gd name="connsiteX5" fmla="*/ 129329 w 1406903"/>
                <a:gd name="connsiteY5" fmla="*/ 49245 h 1781458"/>
                <a:gd name="connsiteX0" fmla="*/ 129329 w 1406903"/>
                <a:gd name="connsiteY0" fmla="*/ 127620 h 1859833"/>
                <a:gd name="connsiteX1" fmla="*/ 432637 w 1406903"/>
                <a:gd name="connsiteY1" fmla="*/ 78375 h 1859833"/>
                <a:gd name="connsiteX2" fmla="*/ 684273 w 1406903"/>
                <a:gd name="connsiteY2" fmla="*/ 0 h 1859833"/>
                <a:gd name="connsiteX3" fmla="*/ 1406903 w 1406903"/>
                <a:gd name="connsiteY3" fmla="*/ 1859833 h 1859833"/>
                <a:gd name="connsiteX4" fmla="*/ 0 w 1406903"/>
                <a:gd name="connsiteY4" fmla="*/ 1749156 h 1859833"/>
                <a:gd name="connsiteX5" fmla="*/ 129329 w 1406903"/>
                <a:gd name="connsiteY5" fmla="*/ 127620 h 1859833"/>
                <a:gd name="connsiteX0" fmla="*/ 129329 w 1293607"/>
                <a:gd name="connsiteY0" fmla="*/ 127620 h 1749156"/>
                <a:gd name="connsiteX1" fmla="*/ 432637 w 1293607"/>
                <a:gd name="connsiteY1" fmla="*/ 78375 h 1749156"/>
                <a:gd name="connsiteX2" fmla="*/ 684273 w 1293607"/>
                <a:gd name="connsiteY2" fmla="*/ 0 h 1749156"/>
                <a:gd name="connsiteX3" fmla="*/ 1293607 w 1293607"/>
                <a:gd name="connsiteY3" fmla="*/ 1726306 h 1749156"/>
                <a:gd name="connsiteX4" fmla="*/ 0 w 1293607"/>
                <a:gd name="connsiteY4" fmla="*/ 1749156 h 1749156"/>
                <a:gd name="connsiteX5" fmla="*/ 129329 w 1293607"/>
                <a:gd name="connsiteY5" fmla="*/ 127620 h 1749156"/>
                <a:gd name="connsiteX0" fmla="*/ 120458 w 1284736"/>
                <a:gd name="connsiteY0" fmla="*/ 127620 h 1874124"/>
                <a:gd name="connsiteX1" fmla="*/ 423766 w 1284736"/>
                <a:gd name="connsiteY1" fmla="*/ 78375 h 1874124"/>
                <a:gd name="connsiteX2" fmla="*/ 675402 w 1284736"/>
                <a:gd name="connsiteY2" fmla="*/ 0 h 1874124"/>
                <a:gd name="connsiteX3" fmla="*/ 1284736 w 1284736"/>
                <a:gd name="connsiteY3" fmla="*/ 1726306 h 1874124"/>
                <a:gd name="connsiteX4" fmla="*/ 0 w 1284736"/>
                <a:gd name="connsiteY4" fmla="*/ 1874124 h 1874124"/>
                <a:gd name="connsiteX5" fmla="*/ 120458 w 1284736"/>
                <a:gd name="connsiteY5" fmla="*/ 127620 h 1874124"/>
                <a:gd name="connsiteX0" fmla="*/ 120458 w 1290183"/>
                <a:gd name="connsiteY0" fmla="*/ 127620 h 1874124"/>
                <a:gd name="connsiteX1" fmla="*/ 423766 w 1290183"/>
                <a:gd name="connsiteY1" fmla="*/ 78375 h 1874124"/>
                <a:gd name="connsiteX2" fmla="*/ 675402 w 1290183"/>
                <a:gd name="connsiteY2" fmla="*/ 0 h 1874124"/>
                <a:gd name="connsiteX3" fmla="*/ 1290183 w 1290183"/>
                <a:gd name="connsiteY3" fmla="*/ 1659854 h 1874124"/>
                <a:gd name="connsiteX4" fmla="*/ 0 w 1290183"/>
                <a:gd name="connsiteY4" fmla="*/ 1874124 h 1874124"/>
                <a:gd name="connsiteX5" fmla="*/ 120458 w 1290183"/>
                <a:gd name="connsiteY5" fmla="*/ 127620 h 1874124"/>
                <a:gd name="connsiteX0" fmla="*/ 120458 w 1290183"/>
                <a:gd name="connsiteY0" fmla="*/ 123729 h 1870233"/>
                <a:gd name="connsiteX1" fmla="*/ 423766 w 1290183"/>
                <a:gd name="connsiteY1" fmla="*/ 74484 h 1870233"/>
                <a:gd name="connsiteX2" fmla="*/ 722867 w 1290183"/>
                <a:gd name="connsiteY2" fmla="*/ 0 h 1870233"/>
                <a:gd name="connsiteX3" fmla="*/ 1290183 w 1290183"/>
                <a:gd name="connsiteY3" fmla="*/ 1655963 h 1870233"/>
                <a:gd name="connsiteX4" fmla="*/ 0 w 1290183"/>
                <a:gd name="connsiteY4" fmla="*/ 1870233 h 1870233"/>
                <a:gd name="connsiteX5" fmla="*/ 120458 w 1290183"/>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20458 w 1322219"/>
                <a:gd name="connsiteY5"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6772 w 1322219"/>
                <a:gd name="connsiteY5" fmla="*/ 122966 h 1870233"/>
                <a:gd name="connsiteX6" fmla="*/ 120458 w 1322219"/>
                <a:gd name="connsiteY6" fmla="*/ 123729 h 1870233"/>
                <a:gd name="connsiteX0" fmla="*/ 120458 w 1322219"/>
                <a:gd name="connsiteY0" fmla="*/ 123729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6" fmla="*/ 120458 w 1322219"/>
                <a:gd name="connsiteY6" fmla="*/ 123729 h 1870233"/>
                <a:gd name="connsiteX0" fmla="*/ 171010 w 1322219"/>
                <a:gd name="connsiteY0" fmla="*/ 142497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71010 w 1322219"/>
                <a:gd name="connsiteY5" fmla="*/ 142497 h 1870233"/>
                <a:gd name="connsiteX0" fmla="*/ 133620 w 1322219"/>
                <a:gd name="connsiteY0" fmla="*/ 132264 h 1870233"/>
                <a:gd name="connsiteX1" fmla="*/ 423766 w 1322219"/>
                <a:gd name="connsiteY1" fmla="*/ 74484 h 1870233"/>
                <a:gd name="connsiteX2" fmla="*/ 722867 w 1322219"/>
                <a:gd name="connsiteY2" fmla="*/ 0 h 1870233"/>
                <a:gd name="connsiteX3" fmla="*/ 1322219 w 1322219"/>
                <a:gd name="connsiteY3" fmla="*/ 1611296 h 1870233"/>
                <a:gd name="connsiteX4" fmla="*/ 0 w 1322219"/>
                <a:gd name="connsiteY4" fmla="*/ 1870233 h 1870233"/>
                <a:gd name="connsiteX5" fmla="*/ 133620 w 1322219"/>
                <a:gd name="connsiteY5" fmla="*/ 132264 h 1870233"/>
                <a:gd name="connsiteX0" fmla="*/ 108668 w 1297267"/>
                <a:gd name="connsiteY0" fmla="*/ 132264 h 1796610"/>
                <a:gd name="connsiteX1" fmla="*/ 398814 w 1297267"/>
                <a:gd name="connsiteY1" fmla="*/ 74484 h 1796610"/>
                <a:gd name="connsiteX2" fmla="*/ 697915 w 1297267"/>
                <a:gd name="connsiteY2" fmla="*/ 0 h 1796610"/>
                <a:gd name="connsiteX3" fmla="*/ 1297267 w 1297267"/>
                <a:gd name="connsiteY3" fmla="*/ 1611296 h 1796610"/>
                <a:gd name="connsiteX4" fmla="*/ 0 w 1297267"/>
                <a:gd name="connsiteY4" fmla="*/ 1796610 h 1796610"/>
                <a:gd name="connsiteX5" fmla="*/ 108668 w 1297267"/>
                <a:gd name="connsiteY5" fmla="*/ 132264 h 1796610"/>
                <a:gd name="connsiteX0" fmla="*/ 108668 w 1256451"/>
                <a:gd name="connsiteY0" fmla="*/ 132264 h 1796610"/>
                <a:gd name="connsiteX1" fmla="*/ 398814 w 1256451"/>
                <a:gd name="connsiteY1" fmla="*/ 74484 h 1796610"/>
                <a:gd name="connsiteX2" fmla="*/ 697915 w 1256451"/>
                <a:gd name="connsiteY2" fmla="*/ 0 h 1796610"/>
                <a:gd name="connsiteX3" fmla="*/ 1256451 w 1256451"/>
                <a:gd name="connsiteY3" fmla="*/ 1532284 h 1796610"/>
                <a:gd name="connsiteX4" fmla="*/ 0 w 1256451"/>
                <a:gd name="connsiteY4" fmla="*/ 1796610 h 1796610"/>
                <a:gd name="connsiteX5" fmla="*/ 108668 w 1256451"/>
                <a:gd name="connsiteY5" fmla="*/ 132264 h 1796610"/>
                <a:gd name="connsiteX0" fmla="*/ 108668 w 1256451"/>
                <a:gd name="connsiteY0" fmla="*/ 105885 h 1770231"/>
                <a:gd name="connsiteX1" fmla="*/ 398814 w 1256451"/>
                <a:gd name="connsiteY1" fmla="*/ 48105 h 1770231"/>
                <a:gd name="connsiteX2" fmla="*/ 640800 w 1256451"/>
                <a:gd name="connsiteY2" fmla="*/ 0 h 1770231"/>
                <a:gd name="connsiteX3" fmla="*/ 1256451 w 1256451"/>
                <a:gd name="connsiteY3" fmla="*/ 1505905 h 1770231"/>
                <a:gd name="connsiteX4" fmla="*/ 0 w 1256451"/>
                <a:gd name="connsiteY4" fmla="*/ 1770231 h 1770231"/>
                <a:gd name="connsiteX5" fmla="*/ 108668 w 1256451"/>
                <a:gd name="connsiteY5" fmla="*/ 105885 h 1770231"/>
                <a:gd name="connsiteX0" fmla="*/ 129154 w 1276937"/>
                <a:gd name="connsiteY0" fmla="*/ 105885 h 1673968"/>
                <a:gd name="connsiteX1" fmla="*/ 419300 w 1276937"/>
                <a:gd name="connsiteY1" fmla="*/ 48105 h 1673968"/>
                <a:gd name="connsiteX2" fmla="*/ 661286 w 1276937"/>
                <a:gd name="connsiteY2" fmla="*/ 0 h 1673968"/>
                <a:gd name="connsiteX3" fmla="*/ 1276937 w 1276937"/>
                <a:gd name="connsiteY3" fmla="*/ 1505905 h 1673968"/>
                <a:gd name="connsiteX4" fmla="*/ 0 w 1276937"/>
                <a:gd name="connsiteY4" fmla="*/ 1673968 h 1673968"/>
                <a:gd name="connsiteX5" fmla="*/ 129154 w 1276937"/>
                <a:gd name="connsiteY5" fmla="*/ 105885 h 1673968"/>
                <a:gd name="connsiteX0" fmla="*/ 129154 w 1276937"/>
                <a:gd name="connsiteY0" fmla="*/ 105885 h 1713904"/>
                <a:gd name="connsiteX1" fmla="*/ 419300 w 1276937"/>
                <a:gd name="connsiteY1" fmla="*/ 48105 h 1713904"/>
                <a:gd name="connsiteX2" fmla="*/ 661286 w 1276937"/>
                <a:gd name="connsiteY2" fmla="*/ 0 h 1713904"/>
                <a:gd name="connsiteX3" fmla="*/ 1276937 w 1276937"/>
                <a:gd name="connsiteY3" fmla="*/ 1505905 h 1713904"/>
                <a:gd name="connsiteX4" fmla="*/ 322661 w 1276937"/>
                <a:gd name="connsiteY4" fmla="*/ 1713904 h 1713904"/>
                <a:gd name="connsiteX5" fmla="*/ 0 w 1276937"/>
                <a:gd name="connsiteY5" fmla="*/ 1673968 h 1713904"/>
                <a:gd name="connsiteX6" fmla="*/ 129154 w 1276937"/>
                <a:gd name="connsiteY6" fmla="*/ 105885 h 1713904"/>
                <a:gd name="connsiteX0" fmla="*/ 129154 w 1335004"/>
                <a:gd name="connsiteY0" fmla="*/ 105885 h 1713904"/>
                <a:gd name="connsiteX1" fmla="*/ 419300 w 1335004"/>
                <a:gd name="connsiteY1" fmla="*/ 48105 h 1713904"/>
                <a:gd name="connsiteX2" fmla="*/ 661286 w 1335004"/>
                <a:gd name="connsiteY2" fmla="*/ 0 h 1713904"/>
                <a:gd name="connsiteX3" fmla="*/ 1335004 w 1335004"/>
                <a:gd name="connsiteY3" fmla="*/ 1605248 h 1713904"/>
                <a:gd name="connsiteX4" fmla="*/ 322661 w 1335004"/>
                <a:gd name="connsiteY4" fmla="*/ 1713904 h 1713904"/>
                <a:gd name="connsiteX5" fmla="*/ 0 w 1335004"/>
                <a:gd name="connsiteY5" fmla="*/ 1673968 h 1713904"/>
                <a:gd name="connsiteX6" fmla="*/ 129154 w 1335004"/>
                <a:gd name="connsiteY6" fmla="*/ 105885 h 1713904"/>
                <a:gd name="connsiteX0" fmla="*/ 129154 w 1335004"/>
                <a:gd name="connsiteY0" fmla="*/ 57780 h 1665799"/>
                <a:gd name="connsiteX1" fmla="*/ 419300 w 1335004"/>
                <a:gd name="connsiteY1" fmla="*/ 0 h 1665799"/>
                <a:gd name="connsiteX2" fmla="*/ 691937 w 1335004"/>
                <a:gd name="connsiteY2" fmla="*/ 39533 h 1665799"/>
                <a:gd name="connsiteX3" fmla="*/ 1335004 w 1335004"/>
                <a:gd name="connsiteY3" fmla="*/ 1557143 h 1665799"/>
                <a:gd name="connsiteX4" fmla="*/ 322661 w 1335004"/>
                <a:gd name="connsiteY4" fmla="*/ 1665799 h 1665799"/>
                <a:gd name="connsiteX5" fmla="*/ 0 w 1335004"/>
                <a:gd name="connsiteY5" fmla="*/ 1625863 h 1665799"/>
                <a:gd name="connsiteX6" fmla="*/ 129154 w 1335004"/>
                <a:gd name="connsiteY6" fmla="*/ 57780 h 1665799"/>
                <a:gd name="connsiteX0" fmla="*/ 129154 w 1335004"/>
                <a:gd name="connsiteY0" fmla="*/ 18247 h 1626266"/>
                <a:gd name="connsiteX1" fmla="*/ 424845 w 1335004"/>
                <a:gd name="connsiteY1" fmla="*/ 8214 h 1626266"/>
                <a:gd name="connsiteX2" fmla="*/ 691937 w 1335004"/>
                <a:gd name="connsiteY2" fmla="*/ 0 h 1626266"/>
                <a:gd name="connsiteX3" fmla="*/ 1335004 w 1335004"/>
                <a:gd name="connsiteY3" fmla="*/ 1517610 h 1626266"/>
                <a:gd name="connsiteX4" fmla="*/ 322661 w 1335004"/>
                <a:gd name="connsiteY4" fmla="*/ 1626266 h 1626266"/>
                <a:gd name="connsiteX5" fmla="*/ 0 w 1335004"/>
                <a:gd name="connsiteY5" fmla="*/ 1586330 h 1626266"/>
                <a:gd name="connsiteX6" fmla="*/ 129154 w 1335004"/>
                <a:gd name="connsiteY6" fmla="*/ 18247 h 1626266"/>
                <a:gd name="connsiteX0" fmla="*/ 122993 w 1335004"/>
                <a:gd name="connsiteY0" fmla="*/ 93410 h 1626266"/>
                <a:gd name="connsiteX1" fmla="*/ 424845 w 1335004"/>
                <a:gd name="connsiteY1" fmla="*/ 8214 h 1626266"/>
                <a:gd name="connsiteX2" fmla="*/ 691937 w 1335004"/>
                <a:gd name="connsiteY2" fmla="*/ 0 h 1626266"/>
                <a:gd name="connsiteX3" fmla="*/ 1335004 w 1335004"/>
                <a:gd name="connsiteY3" fmla="*/ 1517610 h 1626266"/>
                <a:gd name="connsiteX4" fmla="*/ 322661 w 1335004"/>
                <a:gd name="connsiteY4" fmla="*/ 1626266 h 1626266"/>
                <a:gd name="connsiteX5" fmla="*/ 0 w 1335004"/>
                <a:gd name="connsiteY5" fmla="*/ 1586330 h 1626266"/>
                <a:gd name="connsiteX6" fmla="*/ 122993 w 1335004"/>
                <a:gd name="connsiteY6" fmla="*/ 93410 h 1626266"/>
                <a:gd name="connsiteX0" fmla="*/ 7792 w 1390766"/>
                <a:gd name="connsiteY0" fmla="*/ 16842 h 1626266"/>
                <a:gd name="connsiteX1" fmla="*/ 480607 w 1390766"/>
                <a:gd name="connsiteY1" fmla="*/ 8214 h 1626266"/>
                <a:gd name="connsiteX2" fmla="*/ 747699 w 1390766"/>
                <a:gd name="connsiteY2" fmla="*/ 0 h 1626266"/>
                <a:gd name="connsiteX3" fmla="*/ 1390766 w 1390766"/>
                <a:gd name="connsiteY3" fmla="*/ 1517610 h 1626266"/>
                <a:gd name="connsiteX4" fmla="*/ 378423 w 1390766"/>
                <a:gd name="connsiteY4" fmla="*/ 1626266 h 1626266"/>
                <a:gd name="connsiteX5" fmla="*/ 55762 w 1390766"/>
                <a:gd name="connsiteY5" fmla="*/ 1586330 h 1626266"/>
                <a:gd name="connsiteX6" fmla="*/ 7792 w 1390766"/>
                <a:gd name="connsiteY6" fmla="*/ 16842 h 1626266"/>
                <a:gd name="connsiteX0" fmla="*/ 69343 w 1452317"/>
                <a:gd name="connsiteY0" fmla="*/ 16842 h 1626266"/>
                <a:gd name="connsiteX1" fmla="*/ 542158 w 1452317"/>
                <a:gd name="connsiteY1" fmla="*/ 8214 h 1626266"/>
                <a:gd name="connsiteX2" fmla="*/ 809250 w 1452317"/>
                <a:gd name="connsiteY2" fmla="*/ 0 h 1626266"/>
                <a:gd name="connsiteX3" fmla="*/ 1452317 w 1452317"/>
                <a:gd name="connsiteY3" fmla="*/ 1517610 h 1626266"/>
                <a:gd name="connsiteX4" fmla="*/ 439974 w 1452317"/>
                <a:gd name="connsiteY4" fmla="*/ 1626266 h 1626266"/>
                <a:gd name="connsiteX5" fmla="*/ 0 w 1452317"/>
                <a:gd name="connsiteY5" fmla="*/ 1618417 h 1626266"/>
                <a:gd name="connsiteX6" fmla="*/ 69343 w 1452317"/>
                <a:gd name="connsiteY6" fmla="*/ 16842 h 1626266"/>
                <a:gd name="connsiteX0" fmla="*/ 90055 w 1452317"/>
                <a:gd name="connsiteY0" fmla="*/ 18540 h 1626266"/>
                <a:gd name="connsiteX1" fmla="*/ 542158 w 1452317"/>
                <a:gd name="connsiteY1" fmla="*/ 8214 h 1626266"/>
                <a:gd name="connsiteX2" fmla="*/ 809250 w 1452317"/>
                <a:gd name="connsiteY2" fmla="*/ 0 h 1626266"/>
                <a:gd name="connsiteX3" fmla="*/ 1452317 w 1452317"/>
                <a:gd name="connsiteY3" fmla="*/ 1517610 h 1626266"/>
                <a:gd name="connsiteX4" fmla="*/ 439974 w 1452317"/>
                <a:gd name="connsiteY4" fmla="*/ 1626266 h 1626266"/>
                <a:gd name="connsiteX5" fmla="*/ 0 w 1452317"/>
                <a:gd name="connsiteY5" fmla="*/ 1618417 h 1626266"/>
                <a:gd name="connsiteX6" fmla="*/ 90055 w 1452317"/>
                <a:gd name="connsiteY6" fmla="*/ 18540 h 1626266"/>
                <a:gd name="connsiteX0" fmla="*/ 90055 w 1464222"/>
                <a:gd name="connsiteY0" fmla="*/ 18540 h 1626266"/>
                <a:gd name="connsiteX1" fmla="*/ 542158 w 1464222"/>
                <a:gd name="connsiteY1" fmla="*/ 8214 h 1626266"/>
                <a:gd name="connsiteX2" fmla="*/ 809250 w 1464222"/>
                <a:gd name="connsiteY2" fmla="*/ 0 h 1626266"/>
                <a:gd name="connsiteX3" fmla="*/ 1464222 w 1464222"/>
                <a:gd name="connsiteY3" fmla="*/ 1547256 h 1626266"/>
                <a:gd name="connsiteX4" fmla="*/ 439974 w 1464222"/>
                <a:gd name="connsiteY4" fmla="*/ 1626266 h 1626266"/>
                <a:gd name="connsiteX5" fmla="*/ 0 w 1464222"/>
                <a:gd name="connsiteY5" fmla="*/ 1618417 h 1626266"/>
                <a:gd name="connsiteX6" fmla="*/ 90055 w 1464222"/>
                <a:gd name="connsiteY6" fmla="*/ 18540 h 1626266"/>
                <a:gd name="connsiteX0" fmla="*/ 181407 w 1464222"/>
                <a:gd name="connsiteY0" fmla="*/ 11692 h 1626266"/>
                <a:gd name="connsiteX1" fmla="*/ 542158 w 1464222"/>
                <a:gd name="connsiteY1" fmla="*/ 8214 h 1626266"/>
                <a:gd name="connsiteX2" fmla="*/ 809250 w 1464222"/>
                <a:gd name="connsiteY2" fmla="*/ 0 h 1626266"/>
                <a:gd name="connsiteX3" fmla="*/ 1464222 w 1464222"/>
                <a:gd name="connsiteY3" fmla="*/ 1547256 h 1626266"/>
                <a:gd name="connsiteX4" fmla="*/ 439974 w 1464222"/>
                <a:gd name="connsiteY4" fmla="*/ 1626266 h 1626266"/>
                <a:gd name="connsiteX5" fmla="*/ 0 w 1464222"/>
                <a:gd name="connsiteY5" fmla="*/ 1618417 h 1626266"/>
                <a:gd name="connsiteX6" fmla="*/ 181407 w 1464222"/>
                <a:gd name="connsiteY6" fmla="*/ 11692 h 1626266"/>
                <a:gd name="connsiteX0" fmla="*/ 105540 w 1388355"/>
                <a:gd name="connsiteY0" fmla="*/ 11692 h 1626266"/>
                <a:gd name="connsiteX1" fmla="*/ 466291 w 1388355"/>
                <a:gd name="connsiteY1" fmla="*/ 8214 h 1626266"/>
                <a:gd name="connsiteX2" fmla="*/ 733383 w 1388355"/>
                <a:gd name="connsiteY2" fmla="*/ 0 h 1626266"/>
                <a:gd name="connsiteX3" fmla="*/ 1388355 w 1388355"/>
                <a:gd name="connsiteY3" fmla="*/ 1547256 h 1626266"/>
                <a:gd name="connsiteX4" fmla="*/ 364107 w 1388355"/>
                <a:gd name="connsiteY4" fmla="*/ 1626266 h 1626266"/>
                <a:gd name="connsiteX5" fmla="*/ 0 w 1388355"/>
                <a:gd name="connsiteY5" fmla="*/ 1567293 h 1626266"/>
                <a:gd name="connsiteX6" fmla="*/ 105540 w 1388355"/>
                <a:gd name="connsiteY6" fmla="*/ 11692 h 1626266"/>
                <a:gd name="connsiteX0" fmla="*/ 70369 w 1353184"/>
                <a:gd name="connsiteY0" fmla="*/ 11692 h 1626266"/>
                <a:gd name="connsiteX1" fmla="*/ 431120 w 1353184"/>
                <a:gd name="connsiteY1" fmla="*/ 8214 h 1626266"/>
                <a:gd name="connsiteX2" fmla="*/ 698212 w 1353184"/>
                <a:gd name="connsiteY2" fmla="*/ 0 h 1626266"/>
                <a:gd name="connsiteX3" fmla="*/ 1353184 w 1353184"/>
                <a:gd name="connsiteY3" fmla="*/ 1547256 h 1626266"/>
                <a:gd name="connsiteX4" fmla="*/ 328936 w 1353184"/>
                <a:gd name="connsiteY4" fmla="*/ 1626266 h 1626266"/>
                <a:gd name="connsiteX5" fmla="*/ 0 w 1353184"/>
                <a:gd name="connsiteY5" fmla="*/ 1546283 h 1626266"/>
                <a:gd name="connsiteX6" fmla="*/ 70369 w 1353184"/>
                <a:gd name="connsiteY6" fmla="*/ 11692 h 1626266"/>
                <a:gd name="connsiteX0" fmla="*/ 130051 w 1412866"/>
                <a:gd name="connsiteY0" fmla="*/ 11692 h 1626266"/>
                <a:gd name="connsiteX1" fmla="*/ 490802 w 1412866"/>
                <a:gd name="connsiteY1" fmla="*/ 8214 h 1626266"/>
                <a:gd name="connsiteX2" fmla="*/ 757894 w 1412866"/>
                <a:gd name="connsiteY2" fmla="*/ 0 h 1626266"/>
                <a:gd name="connsiteX3" fmla="*/ 1412866 w 1412866"/>
                <a:gd name="connsiteY3" fmla="*/ 1547256 h 1626266"/>
                <a:gd name="connsiteX4" fmla="*/ 388618 w 1412866"/>
                <a:gd name="connsiteY4" fmla="*/ 1626266 h 1626266"/>
                <a:gd name="connsiteX5" fmla="*/ 0 w 1412866"/>
                <a:gd name="connsiteY5" fmla="*/ 1574840 h 1626266"/>
                <a:gd name="connsiteX6" fmla="*/ 130051 w 1412866"/>
                <a:gd name="connsiteY6" fmla="*/ 11692 h 1626266"/>
                <a:gd name="connsiteX0" fmla="*/ 130051 w 1412866"/>
                <a:gd name="connsiteY0" fmla="*/ 11692 h 1607202"/>
                <a:gd name="connsiteX1" fmla="*/ 490802 w 1412866"/>
                <a:gd name="connsiteY1" fmla="*/ 8214 h 1607202"/>
                <a:gd name="connsiteX2" fmla="*/ 757894 w 1412866"/>
                <a:gd name="connsiteY2" fmla="*/ 0 h 1607202"/>
                <a:gd name="connsiteX3" fmla="*/ 1412866 w 1412866"/>
                <a:gd name="connsiteY3" fmla="*/ 1547256 h 1607202"/>
                <a:gd name="connsiteX4" fmla="*/ 447522 w 1412866"/>
                <a:gd name="connsiteY4" fmla="*/ 1607202 h 1607202"/>
                <a:gd name="connsiteX5" fmla="*/ 0 w 1412866"/>
                <a:gd name="connsiteY5" fmla="*/ 1574840 h 1607202"/>
                <a:gd name="connsiteX6" fmla="*/ 130051 w 1412866"/>
                <a:gd name="connsiteY6" fmla="*/ 11692 h 1607202"/>
                <a:gd name="connsiteX0" fmla="*/ 84065 w 1412866"/>
                <a:gd name="connsiteY0" fmla="*/ 38053 h 1607202"/>
                <a:gd name="connsiteX1" fmla="*/ 490802 w 1412866"/>
                <a:gd name="connsiteY1" fmla="*/ 8214 h 1607202"/>
                <a:gd name="connsiteX2" fmla="*/ 757894 w 1412866"/>
                <a:gd name="connsiteY2" fmla="*/ 0 h 1607202"/>
                <a:gd name="connsiteX3" fmla="*/ 1412866 w 1412866"/>
                <a:gd name="connsiteY3" fmla="*/ 1547256 h 1607202"/>
                <a:gd name="connsiteX4" fmla="*/ 447522 w 1412866"/>
                <a:gd name="connsiteY4" fmla="*/ 1607202 h 1607202"/>
                <a:gd name="connsiteX5" fmla="*/ 0 w 1412866"/>
                <a:gd name="connsiteY5" fmla="*/ 1574840 h 1607202"/>
                <a:gd name="connsiteX6" fmla="*/ 84065 w 1412866"/>
                <a:gd name="connsiteY6" fmla="*/ 38053 h 1607202"/>
                <a:gd name="connsiteX0" fmla="*/ 126885 w 1455686"/>
                <a:gd name="connsiteY0" fmla="*/ 38053 h 1607202"/>
                <a:gd name="connsiteX1" fmla="*/ 533622 w 1455686"/>
                <a:gd name="connsiteY1" fmla="*/ 8214 h 1607202"/>
                <a:gd name="connsiteX2" fmla="*/ 800714 w 1455686"/>
                <a:gd name="connsiteY2" fmla="*/ 0 h 1607202"/>
                <a:gd name="connsiteX3" fmla="*/ 1455686 w 1455686"/>
                <a:gd name="connsiteY3" fmla="*/ 1547256 h 1607202"/>
                <a:gd name="connsiteX4" fmla="*/ 490342 w 1455686"/>
                <a:gd name="connsiteY4" fmla="*/ 1607202 h 1607202"/>
                <a:gd name="connsiteX5" fmla="*/ 0 w 1455686"/>
                <a:gd name="connsiteY5" fmla="*/ 1595982 h 1607202"/>
                <a:gd name="connsiteX6" fmla="*/ 126885 w 1455686"/>
                <a:gd name="connsiteY6" fmla="*/ 38053 h 1607202"/>
                <a:gd name="connsiteX0" fmla="*/ 126885 w 1455686"/>
                <a:gd name="connsiteY0" fmla="*/ 38053 h 1622725"/>
                <a:gd name="connsiteX1" fmla="*/ 533622 w 1455686"/>
                <a:gd name="connsiteY1" fmla="*/ 8214 h 1622725"/>
                <a:gd name="connsiteX2" fmla="*/ 800714 w 1455686"/>
                <a:gd name="connsiteY2" fmla="*/ 0 h 1622725"/>
                <a:gd name="connsiteX3" fmla="*/ 1455686 w 1455686"/>
                <a:gd name="connsiteY3" fmla="*/ 1547256 h 1622725"/>
                <a:gd name="connsiteX4" fmla="*/ 412374 w 1455686"/>
                <a:gd name="connsiteY4" fmla="*/ 1622725 h 1622725"/>
                <a:gd name="connsiteX5" fmla="*/ 0 w 1455686"/>
                <a:gd name="connsiteY5" fmla="*/ 1595982 h 1622725"/>
                <a:gd name="connsiteX6" fmla="*/ 126885 w 1455686"/>
                <a:gd name="connsiteY6" fmla="*/ 38053 h 1622725"/>
                <a:gd name="connsiteX0" fmla="*/ 126885 w 1455686"/>
                <a:gd name="connsiteY0" fmla="*/ 29839 h 1614511"/>
                <a:gd name="connsiteX1" fmla="*/ 533622 w 1455686"/>
                <a:gd name="connsiteY1" fmla="*/ 0 h 1614511"/>
                <a:gd name="connsiteX2" fmla="*/ 716502 w 1455686"/>
                <a:gd name="connsiteY2" fmla="*/ 83493 h 1614511"/>
                <a:gd name="connsiteX3" fmla="*/ 1455686 w 1455686"/>
                <a:gd name="connsiteY3" fmla="*/ 1539042 h 1614511"/>
                <a:gd name="connsiteX4" fmla="*/ 412374 w 1455686"/>
                <a:gd name="connsiteY4" fmla="*/ 1614511 h 1614511"/>
                <a:gd name="connsiteX5" fmla="*/ 0 w 1455686"/>
                <a:gd name="connsiteY5" fmla="*/ 1587768 h 1614511"/>
                <a:gd name="connsiteX6" fmla="*/ 126885 w 1455686"/>
                <a:gd name="connsiteY6" fmla="*/ 29839 h 1614511"/>
                <a:gd name="connsiteX0" fmla="*/ 126885 w 1288866"/>
                <a:gd name="connsiteY0" fmla="*/ 29839 h 1614511"/>
                <a:gd name="connsiteX1" fmla="*/ 533622 w 1288866"/>
                <a:gd name="connsiteY1" fmla="*/ 0 h 1614511"/>
                <a:gd name="connsiteX2" fmla="*/ 716502 w 1288866"/>
                <a:gd name="connsiteY2" fmla="*/ 83493 h 1614511"/>
                <a:gd name="connsiteX3" fmla="*/ 1288866 w 1288866"/>
                <a:gd name="connsiteY3" fmla="*/ 1569196 h 1614511"/>
                <a:gd name="connsiteX4" fmla="*/ 412374 w 1288866"/>
                <a:gd name="connsiteY4" fmla="*/ 1614511 h 1614511"/>
                <a:gd name="connsiteX5" fmla="*/ 0 w 1288866"/>
                <a:gd name="connsiteY5" fmla="*/ 1587768 h 1614511"/>
                <a:gd name="connsiteX6" fmla="*/ 126885 w 1288866"/>
                <a:gd name="connsiteY6" fmla="*/ 29839 h 1614511"/>
                <a:gd name="connsiteX0" fmla="*/ 126885 w 1288866"/>
                <a:gd name="connsiteY0" fmla="*/ 29839 h 1614511"/>
                <a:gd name="connsiteX1" fmla="*/ 533622 w 1288866"/>
                <a:gd name="connsiteY1" fmla="*/ 0 h 1614511"/>
                <a:gd name="connsiteX2" fmla="*/ 709496 w 1288866"/>
                <a:gd name="connsiteY2" fmla="*/ 102092 h 1614511"/>
                <a:gd name="connsiteX3" fmla="*/ 1288866 w 1288866"/>
                <a:gd name="connsiteY3" fmla="*/ 1569196 h 1614511"/>
                <a:gd name="connsiteX4" fmla="*/ 412374 w 1288866"/>
                <a:gd name="connsiteY4" fmla="*/ 1614511 h 1614511"/>
                <a:gd name="connsiteX5" fmla="*/ 0 w 1288866"/>
                <a:gd name="connsiteY5" fmla="*/ 1587768 h 1614511"/>
                <a:gd name="connsiteX6" fmla="*/ 126885 w 1288866"/>
                <a:gd name="connsiteY6" fmla="*/ 29839 h 1614511"/>
                <a:gd name="connsiteX0" fmla="*/ 126885 w 1288866"/>
                <a:gd name="connsiteY0" fmla="*/ 0 h 1584672"/>
                <a:gd name="connsiteX1" fmla="*/ 519839 w 1288866"/>
                <a:gd name="connsiteY1" fmla="*/ 4640 h 1584672"/>
                <a:gd name="connsiteX2" fmla="*/ 709496 w 1288866"/>
                <a:gd name="connsiteY2" fmla="*/ 72253 h 1584672"/>
                <a:gd name="connsiteX3" fmla="*/ 1288866 w 1288866"/>
                <a:gd name="connsiteY3" fmla="*/ 1539357 h 1584672"/>
                <a:gd name="connsiteX4" fmla="*/ 412374 w 1288866"/>
                <a:gd name="connsiteY4" fmla="*/ 1584672 h 1584672"/>
                <a:gd name="connsiteX5" fmla="*/ 0 w 1288866"/>
                <a:gd name="connsiteY5" fmla="*/ 1557929 h 1584672"/>
                <a:gd name="connsiteX6" fmla="*/ 126885 w 1288866"/>
                <a:gd name="connsiteY6" fmla="*/ 0 h 158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866" h="1584672">
                  <a:moveTo>
                    <a:pt x="126885" y="0"/>
                  </a:moveTo>
                  <a:lnTo>
                    <a:pt x="519839" y="4640"/>
                  </a:lnTo>
                  <a:lnTo>
                    <a:pt x="709496" y="72253"/>
                  </a:lnTo>
                  <a:lnTo>
                    <a:pt x="1288866" y="1539357"/>
                  </a:lnTo>
                  <a:lnTo>
                    <a:pt x="412374" y="1584672"/>
                  </a:lnTo>
                  <a:lnTo>
                    <a:pt x="0" y="1557929"/>
                  </a:lnTo>
                  <a:cubicBezTo>
                    <a:pt x="39793" y="978217"/>
                    <a:pt x="87092" y="579712"/>
                    <a:pt x="126885" y="0"/>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90" name="TextBox 189"/>
          <p:cNvSpPr txBox="1"/>
          <p:nvPr/>
        </p:nvSpPr>
        <p:spPr>
          <a:xfrm>
            <a:off x="214911" y="1219200"/>
            <a:ext cx="1463862" cy="523220"/>
          </a:xfrm>
          <a:prstGeom prst="rect">
            <a:avLst/>
          </a:prstGeom>
          <a:noFill/>
        </p:spPr>
        <p:txBody>
          <a:bodyPr wrap="none" rtlCol="0">
            <a:spAutoFit/>
          </a:bodyPr>
          <a:lstStyle/>
          <a:p>
            <a:r>
              <a:rPr lang="en-US" sz="2800" dirty="0">
                <a:solidFill>
                  <a:schemeClr val="bg2">
                    <a:lumMod val="50000"/>
                  </a:schemeClr>
                </a:solidFill>
              </a:rPr>
              <a:t> </a:t>
            </a:r>
            <a:r>
              <a:rPr lang="en-US" sz="2800" dirty="0"/>
              <a:t>35 </a:t>
            </a:r>
            <a:r>
              <a:rPr lang="en-US" sz="2800" dirty="0" err="1"/>
              <a:t>mya</a:t>
            </a:r>
            <a:endParaRPr lang="en-US" sz="2800" dirty="0"/>
          </a:p>
        </p:txBody>
      </p:sp>
    </p:spTree>
    <p:extLst>
      <p:ext uri="{BB962C8B-B14F-4D97-AF65-F5344CB8AC3E}">
        <p14:creationId xmlns:p14="http://schemas.microsoft.com/office/powerpoint/2010/main" val="151746304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21442"/>
            <a:chOff x="978408" y="36576"/>
            <a:chExt cx="734695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4695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Freeform 5"/>
          <p:cNvSpPr/>
          <p:nvPr/>
        </p:nvSpPr>
        <p:spPr>
          <a:xfrm>
            <a:off x="1758966" y="5510711"/>
            <a:ext cx="5424800" cy="388294"/>
          </a:xfrm>
          <a:custGeom>
            <a:avLst/>
            <a:gdLst>
              <a:gd name="connsiteX0" fmla="*/ 9427 w 8305015"/>
              <a:gd name="connsiteY0" fmla="*/ 179109 h 1414021"/>
              <a:gd name="connsiteX1" fmla="*/ 0 w 8305015"/>
              <a:gd name="connsiteY1" fmla="*/ 1404594 h 1414021"/>
              <a:gd name="connsiteX2" fmla="*/ 8267308 w 8305015"/>
              <a:gd name="connsiteY2" fmla="*/ 1414021 h 1414021"/>
              <a:gd name="connsiteX3" fmla="*/ 8305015 w 8305015"/>
              <a:gd name="connsiteY3" fmla="*/ 0 h 1414021"/>
              <a:gd name="connsiteX4" fmla="*/ 9427 w 8305015"/>
              <a:gd name="connsiteY4" fmla="*/ 179109 h 1414021"/>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9427 w 8326839"/>
              <a:gd name="connsiteY4"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9427 w 8326839"/>
              <a:gd name="connsiteY5"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01420 w 8326839"/>
              <a:gd name="connsiteY4" fmla="*/ 1632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227427 w 8326839"/>
              <a:gd name="connsiteY5" fmla="*/ 275145 h 1421165"/>
              <a:gd name="connsiteX6" fmla="*/ 9427 w 8326839"/>
              <a:gd name="connsiteY6" fmla="*/ 179109 h 1421165"/>
              <a:gd name="connsiteX0" fmla="*/ 9427 w 8326839"/>
              <a:gd name="connsiteY0" fmla="*/ 179109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9427 w 8326839"/>
              <a:gd name="connsiteY6" fmla="*/ 179109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718088 w 8326839"/>
              <a:gd name="connsiteY4" fmla="*/ 239426 h 1421165"/>
              <a:gd name="connsiteX5" fmla="*/ 2189720 w 8326839"/>
              <a:gd name="connsiteY5" fmla="*/ 369413 h 1421165"/>
              <a:gd name="connsiteX6" fmla="*/ 18854 w 8326839"/>
              <a:gd name="connsiteY6" fmla="*/ 235670 h 1421165"/>
              <a:gd name="connsiteX0" fmla="*/ 18854 w 8326839"/>
              <a:gd name="connsiteY0" fmla="*/ 235670 h 1421165"/>
              <a:gd name="connsiteX1" fmla="*/ 0 w 8326839"/>
              <a:gd name="connsiteY1" fmla="*/ 1404594 h 1421165"/>
              <a:gd name="connsiteX2" fmla="*/ 8326839 w 8326839"/>
              <a:gd name="connsiteY2" fmla="*/ 1421165 h 1421165"/>
              <a:gd name="connsiteX3" fmla="*/ 8305015 w 8326839"/>
              <a:gd name="connsiteY3" fmla="*/ 0 h 1421165"/>
              <a:gd name="connsiteX4" fmla="*/ 3699234 w 8326839"/>
              <a:gd name="connsiteY4" fmla="*/ 371402 h 1421165"/>
              <a:gd name="connsiteX5" fmla="*/ 2189720 w 8326839"/>
              <a:gd name="connsiteY5" fmla="*/ 369413 h 1421165"/>
              <a:gd name="connsiteX6" fmla="*/ 18854 w 8326839"/>
              <a:gd name="connsiteY6" fmla="*/ 235670 h 1421165"/>
              <a:gd name="connsiteX0" fmla="*/ 18854 w 8342723"/>
              <a:gd name="connsiteY0" fmla="*/ 0 h 1185495"/>
              <a:gd name="connsiteX1" fmla="*/ 0 w 8342723"/>
              <a:gd name="connsiteY1" fmla="*/ 1168924 h 1185495"/>
              <a:gd name="connsiteX2" fmla="*/ 8326839 w 8342723"/>
              <a:gd name="connsiteY2" fmla="*/ 1185495 h 1185495"/>
              <a:gd name="connsiteX3" fmla="*/ 8342723 w 8342723"/>
              <a:gd name="connsiteY3" fmla="*/ 0 h 1185495"/>
              <a:gd name="connsiteX4" fmla="*/ 3699234 w 8342723"/>
              <a:gd name="connsiteY4" fmla="*/ 135732 h 1185495"/>
              <a:gd name="connsiteX5" fmla="*/ 2189720 w 8342723"/>
              <a:gd name="connsiteY5" fmla="*/ 133743 h 1185495"/>
              <a:gd name="connsiteX6" fmla="*/ 18854 w 8342723"/>
              <a:gd name="connsiteY6" fmla="*/ 0 h 1185495"/>
              <a:gd name="connsiteX0" fmla="*/ 119 w 8323988"/>
              <a:gd name="connsiteY0" fmla="*/ 0 h 1200097"/>
              <a:gd name="connsiteX1" fmla="*/ 54002 w 8323988"/>
              <a:gd name="connsiteY1" fmla="*/ 1200097 h 1200097"/>
              <a:gd name="connsiteX2" fmla="*/ 8308104 w 8323988"/>
              <a:gd name="connsiteY2" fmla="*/ 1185495 h 1200097"/>
              <a:gd name="connsiteX3" fmla="*/ 8323988 w 8323988"/>
              <a:gd name="connsiteY3" fmla="*/ 0 h 1200097"/>
              <a:gd name="connsiteX4" fmla="*/ 3680499 w 8323988"/>
              <a:gd name="connsiteY4" fmla="*/ 135732 h 1200097"/>
              <a:gd name="connsiteX5" fmla="*/ 2170985 w 8323988"/>
              <a:gd name="connsiteY5" fmla="*/ 133743 h 1200097"/>
              <a:gd name="connsiteX6" fmla="*/ 119 w 8323988"/>
              <a:gd name="connsiteY6" fmla="*/ 0 h 1200097"/>
              <a:gd name="connsiteX0" fmla="*/ 239 w 8292935"/>
              <a:gd name="connsiteY0" fmla="*/ 20782 h 1200097"/>
              <a:gd name="connsiteX1" fmla="*/ 22949 w 8292935"/>
              <a:gd name="connsiteY1" fmla="*/ 1200097 h 1200097"/>
              <a:gd name="connsiteX2" fmla="*/ 8277051 w 8292935"/>
              <a:gd name="connsiteY2" fmla="*/ 1185495 h 1200097"/>
              <a:gd name="connsiteX3" fmla="*/ 8292935 w 8292935"/>
              <a:gd name="connsiteY3" fmla="*/ 0 h 1200097"/>
              <a:gd name="connsiteX4" fmla="*/ 3649446 w 8292935"/>
              <a:gd name="connsiteY4" fmla="*/ 135732 h 1200097"/>
              <a:gd name="connsiteX5" fmla="*/ 2139932 w 8292935"/>
              <a:gd name="connsiteY5" fmla="*/ 133743 h 1200097"/>
              <a:gd name="connsiteX6" fmla="*/ 239 w 8292935"/>
              <a:gd name="connsiteY6" fmla="*/ 20782 h 1200097"/>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3649446 w 8282544"/>
              <a:gd name="connsiteY4" fmla="*/ 146123 h 1210488"/>
              <a:gd name="connsiteX5" fmla="*/ 2139932 w 8282544"/>
              <a:gd name="connsiteY5" fmla="*/ 144134 h 1210488"/>
              <a:gd name="connsiteX6" fmla="*/ 239 w 8282544"/>
              <a:gd name="connsiteY6" fmla="*/ 31173 h 1210488"/>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3649446 w 8282544"/>
              <a:gd name="connsiteY4" fmla="*/ 146123 h 1210488"/>
              <a:gd name="connsiteX5" fmla="*/ 2410096 w 8282544"/>
              <a:gd name="connsiteY5" fmla="*/ 694852 h 1210488"/>
              <a:gd name="connsiteX6" fmla="*/ 239 w 8282544"/>
              <a:gd name="connsiteY6" fmla="*/ 31173 h 1210488"/>
              <a:gd name="connsiteX0" fmla="*/ 239 w 8282544"/>
              <a:gd name="connsiteY0" fmla="*/ 31173 h 1210488"/>
              <a:gd name="connsiteX1" fmla="*/ 22949 w 8282544"/>
              <a:gd name="connsiteY1" fmla="*/ 1210488 h 1210488"/>
              <a:gd name="connsiteX2" fmla="*/ 8277051 w 8282544"/>
              <a:gd name="connsiteY2" fmla="*/ 1195886 h 1210488"/>
              <a:gd name="connsiteX3" fmla="*/ 8282544 w 8282544"/>
              <a:gd name="connsiteY3" fmla="*/ 0 h 1210488"/>
              <a:gd name="connsiteX4" fmla="*/ 4356028 w 8282544"/>
              <a:gd name="connsiteY4" fmla="*/ 821532 h 1210488"/>
              <a:gd name="connsiteX5" fmla="*/ 2410096 w 8282544"/>
              <a:gd name="connsiteY5" fmla="*/ 694852 h 1210488"/>
              <a:gd name="connsiteX6" fmla="*/ 239 w 8282544"/>
              <a:gd name="connsiteY6" fmla="*/ 31173 h 1210488"/>
              <a:gd name="connsiteX0" fmla="*/ 239 w 8277051"/>
              <a:gd name="connsiteY0" fmla="*/ 0 h 1179315"/>
              <a:gd name="connsiteX1" fmla="*/ 22949 w 8277051"/>
              <a:gd name="connsiteY1" fmla="*/ 1179315 h 1179315"/>
              <a:gd name="connsiteX2" fmla="*/ 8277051 w 8277051"/>
              <a:gd name="connsiteY2" fmla="*/ 1164713 h 1179315"/>
              <a:gd name="connsiteX3" fmla="*/ 8230589 w 8277051"/>
              <a:gd name="connsiteY3" fmla="*/ 529936 h 1179315"/>
              <a:gd name="connsiteX4" fmla="*/ 4356028 w 8277051"/>
              <a:gd name="connsiteY4" fmla="*/ 790359 h 1179315"/>
              <a:gd name="connsiteX5" fmla="*/ 2410096 w 8277051"/>
              <a:gd name="connsiteY5" fmla="*/ 663679 h 1179315"/>
              <a:gd name="connsiteX6" fmla="*/ 239 w 8277051"/>
              <a:gd name="connsiteY6" fmla="*/ 0 h 1179315"/>
              <a:gd name="connsiteX0" fmla="*/ 239 w 8277051"/>
              <a:gd name="connsiteY0" fmla="*/ 0 h 1179315"/>
              <a:gd name="connsiteX1" fmla="*/ 22949 w 8277051"/>
              <a:gd name="connsiteY1" fmla="*/ 1179315 h 1179315"/>
              <a:gd name="connsiteX2" fmla="*/ 8277051 w 8277051"/>
              <a:gd name="connsiteY2" fmla="*/ 1164713 h 1179315"/>
              <a:gd name="connsiteX3" fmla="*/ 8230589 w 8277051"/>
              <a:gd name="connsiteY3" fmla="*/ 529936 h 1179315"/>
              <a:gd name="connsiteX4" fmla="*/ 4356028 w 8277051"/>
              <a:gd name="connsiteY4" fmla="*/ 790359 h 1179315"/>
              <a:gd name="connsiteX5" fmla="*/ 2462050 w 8277051"/>
              <a:gd name="connsiteY5" fmla="*/ 1058533 h 1179315"/>
              <a:gd name="connsiteX6" fmla="*/ 239 w 8277051"/>
              <a:gd name="connsiteY6" fmla="*/ 0 h 1179315"/>
              <a:gd name="connsiteX0" fmla="*/ 766999 w 8254102"/>
              <a:gd name="connsiteY0" fmla="*/ 457201 h 649379"/>
              <a:gd name="connsiteX1" fmla="*/ 0 w 8254102"/>
              <a:gd name="connsiteY1" fmla="*/ 649379 h 649379"/>
              <a:gd name="connsiteX2" fmla="*/ 8254102 w 8254102"/>
              <a:gd name="connsiteY2" fmla="*/ 634777 h 649379"/>
              <a:gd name="connsiteX3" fmla="*/ 8207640 w 8254102"/>
              <a:gd name="connsiteY3" fmla="*/ 0 h 649379"/>
              <a:gd name="connsiteX4" fmla="*/ 4333079 w 8254102"/>
              <a:gd name="connsiteY4" fmla="*/ 260423 h 649379"/>
              <a:gd name="connsiteX5" fmla="*/ 2439101 w 8254102"/>
              <a:gd name="connsiteY5" fmla="*/ 528597 h 649379"/>
              <a:gd name="connsiteX6" fmla="*/ 766999 w 8254102"/>
              <a:gd name="connsiteY6" fmla="*/ 457201 h 649379"/>
              <a:gd name="connsiteX0" fmla="*/ 766999 w 8254102"/>
              <a:gd name="connsiteY0" fmla="*/ 457201 h 649379"/>
              <a:gd name="connsiteX1" fmla="*/ 0 w 8254102"/>
              <a:gd name="connsiteY1" fmla="*/ 649379 h 649379"/>
              <a:gd name="connsiteX2" fmla="*/ 8254102 w 8254102"/>
              <a:gd name="connsiteY2" fmla="*/ 634777 h 649379"/>
              <a:gd name="connsiteX3" fmla="*/ 8207640 w 8254102"/>
              <a:gd name="connsiteY3" fmla="*/ 0 h 649379"/>
              <a:gd name="connsiteX4" fmla="*/ 4333079 w 8254102"/>
              <a:gd name="connsiteY4" fmla="*/ 260423 h 649379"/>
              <a:gd name="connsiteX5" fmla="*/ 2439101 w 8254102"/>
              <a:gd name="connsiteY5" fmla="*/ 528597 h 649379"/>
              <a:gd name="connsiteX6" fmla="*/ 766999 w 8254102"/>
              <a:gd name="connsiteY6" fmla="*/ 457201 h 649379"/>
              <a:gd name="connsiteX0" fmla="*/ 766999 w 8273152"/>
              <a:gd name="connsiteY0" fmla="*/ 457201 h 649379"/>
              <a:gd name="connsiteX1" fmla="*/ 0 w 8273152"/>
              <a:gd name="connsiteY1" fmla="*/ 649379 h 649379"/>
              <a:gd name="connsiteX2" fmla="*/ 8273152 w 8273152"/>
              <a:gd name="connsiteY2" fmla="*/ 610965 h 649379"/>
              <a:gd name="connsiteX3" fmla="*/ 8207640 w 8273152"/>
              <a:gd name="connsiteY3" fmla="*/ 0 h 649379"/>
              <a:gd name="connsiteX4" fmla="*/ 4333079 w 8273152"/>
              <a:gd name="connsiteY4" fmla="*/ 260423 h 649379"/>
              <a:gd name="connsiteX5" fmla="*/ 2439101 w 8273152"/>
              <a:gd name="connsiteY5" fmla="*/ 528597 h 649379"/>
              <a:gd name="connsiteX6" fmla="*/ 766999 w 8273152"/>
              <a:gd name="connsiteY6" fmla="*/ 457201 h 649379"/>
              <a:gd name="connsiteX0" fmla="*/ 766999 w 8274315"/>
              <a:gd name="connsiteY0" fmla="*/ 457201 h 649379"/>
              <a:gd name="connsiteX1" fmla="*/ 0 w 8274315"/>
              <a:gd name="connsiteY1" fmla="*/ 649379 h 649379"/>
              <a:gd name="connsiteX2" fmla="*/ 8273152 w 8274315"/>
              <a:gd name="connsiteY2" fmla="*/ 610965 h 649379"/>
              <a:gd name="connsiteX3" fmla="*/ 8274315 w 8274315"/>
              <a:gd name="connsiteY3" fmla="*/ 0 h 649379"/>
              <a:gd name="connsiteX4" fmla="*/ 4333079 w 8274315"/>
              <a:gd name="connsiteY4" fmla="*/ 260423 h 649379"/>
              <a:gd name="connsiteX5" fmla="*/ 2439101 w 8274315"/>
              <a:gd name="connsiteY5" fmla="*/ 528597 h 649379"/>
              <a:gd name="connsiteX6" fmla="*/ 766999 w 8274315"/>
              <a:gd name="connsiteY6" fmla="*/ 457201 h 649379"/>
              <a:gd name="connsiteX0" fmla="*/ 800337 w 8307653"/>
              <a:gd name="connsiteY0" fmla="*/ 457201 h 610965"/>
              <a:gd name="connsiteX1" fmla="*/ 0 w 8307653"/>
              <a:gd name="connsiteY1" fmla="*/ 577941 h 610965"/>
              <a:gd name="connsiteX2" fmla="*/ 8306490 w 8307653"/>
              <a:gd name="connsiteY2" fmla="*/ 610965 h 610965"/>
              <a:gd name="connsiteX3" fmla="*/ 8307653 w 8307653"/>
              <a:gd name="connsiteY3" fmla="*/ 0 h 610965"/>
              <a:gd name="connsiteX4" fmla="*/ 4366417 w 8307653"/>
              <a:gd name="connsiteY4" fmla="*/ 260423 h 610965"/>
              <a:gd name="connsiteX5" fmla="*/ 2472439 w 8307653"/>
              <a:gd name="connsiteY5" fmla="*/ 528597 h 610965"/>
              <a:gd name="connsiteX6" fmla="*/ 800337 w 8307653"/>
              <a:gd name="connsiteY6" fmla="*/ 457201 h 610965"/>
              <a:gd name="connsiteX0" fmla="*/ 800337 w 8306492"/>
              <a:gd name="connsiteY0" fmla="*/ 457201 h 610965"/>
              <a:gd name="connsiteX1" fmla="*/ 0 w 8306492"/>
              <a:gd name="connsiteY1" fmla="*/ 577941 h 610965"/>
              <a:gd name="connsiteX2" fmla="*/ 8306490 w 8306492"/>
              <a:gd name="connsiteY2" fmla="*/ 610965 h 610965"/>
              <a:gd name="connsiteX3" fmla="*/ 8269553 w 8306492"/>
              <a:gd name="connsiteY3" fmla="*/ 0 h 610965"/>
              <a:gd name="connsiteX4" fmla="*/ 4366417 w 8306492"/>
              <a:gd name="connsiteY4" fmla="*/ 260423 h 610965"/>
              <a:gd name="connsiteX5" fmla="*/ 2472439 w 8306492"/>
              <a:gd name="connsiteY5" fmla="*/ 528597 h 610965"/>
              <a:gd name="connsiteX6" fmla="*/ 800337 w 8306492"/>
              <a:gd name="connsiteY6" fmla="*/ 457201 h 610965"/>
              <a:gd name="connsiteX0" fmla="*/ 800337 w 8269553"/>
              <a:gd name="connsiteY0" fmla="*/ 457201 h 591915"/>
              <a:gd name="connsiteX1" fmla="*/ 0 w 8269553"/>
              <a:gd name="connsiteY1" fmla="*/ 577941 h 591915"/>
              <a:gd name="connsiteX2" fmla="*/ 8263627 w 8269553"/>
              <a:gd name="connsiteY2" fmla="*/ 591915 h 591915"/>
              <a:gd name="connsiteX3" fmla="*/ 8269553 w 8269553"/>
              <a:gd name="connsiteY3" fmla="*/ 0 h 591915"/>
              <a:gd name="connsiteX4" fmla="*/ 4366417 w 8269553"/>
              <a:gd name="connsiteY4" fmla="*/ 260423 h 591915"/>
              <a:gd name="connsiteX5" fmla="*/ 2472439 w 8269553"/>
              <a:gd name="connsiteY5" fmla="*/ 528597 h 591915"/>
              <a:gd name="connsiteX6" fmla="*/ 800337 w 8269553"/>
              <a:gd name="connsiteY6" fmla="*/ 457201 h 59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9553" h="591915">
                <a:moveTo>
                  <a:pt x="800337" y="457201"/>
                </a:moveTo>
                <a:cubicBezTo>
                  <a:pt x="433513" y="512405"/>
                  <a:pt x="3142" y="169446"/>
                  <a:pt x="0" y="577941"/>
                </a:cubicBezTo>
                <a:lnTo>
                  <a:pt x="8263627" y="591915"/>
                </a:lnTo>
                <a:cubicBezTo>
                  <a:pt x="8264015" y="388260"/>
                  <a:pt x="8269165" y="203655"/>
                  <a:pt x="8269553" y="0"/>
                </a:cubicBezTo>
                <a:lnTo>
                  <a:pt x="4366417" y="260423"/>
                </a:lnTo>
                <a:lnTo>
                  <a:pt x="2472439" y="528597"/>
                </a:lnTo>
                <a:lnTo>
                  <a:pt x="800337" y="457201"/>
                </a:lnTo>
                <a:close/>
              </a:path>
            </a:pathLst>
          </a:custGeom>
          <a:solidFill>
            <a:srgbClr val="FF5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7" name="Freeform 6"/>
          <p:cNvSpPr/>
          <p:nvPr/>
        </p:nvSpPr>
        <p:spPr>
          <a:xfrm>
            <a:off x="1754788" y="4720860"/>
            <a:ext cx="5429290" cy="1185423"/>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75455 w 8295588"/>
              <a:gd name="connsiteY37" fmla="*/ 914400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75455 w 8295588"/>
              <a:gd name="connsiteY37" fmla="*/ 914400 h 2130458"/>
              <a:gd name="connsiteX38" fmla="*/ 8201319 w 8295588"/>
              <a:gd name="connsiteY38" fmla="*/ 1008668 h 2130458"/>
              <a:gd name="connsiteX39" fmla="*/ 8295588 w 8295588"/>
              <a:gd name="connsiteY39" fmla="*/ 1131216 h 2130458"/>
              <a:gd name="connsiteX40" fmla="*/ 8295588 w 8295588"/>
              <a:gd name="connsiteY40" fmla="*/ 0 h 2130458"/>
              <a:gd name="connsiteX0" fmla="*/ 8295588 w 8380429"/>
              <a:gd name="connsiteY0" fmla="*/ 0 h 2130458"/>
              <a:gd name="connsiteX1" fmla="*/ 7909089 w 8380429"/>
              <a:gd name="connsiteY1" fmla="*/ 9427 h 2130458"/>
              <a:gd name="connsiteX2" fmla="*/ 7616858 w 8380429"/>
              <a:gd name="connsiteY2" fmla="*/ 37707 h 2130458"/>
              <a:gd name="connsiteX3" fmla="*/ 7303589 w 8380429"/>
              <a:gd name="connsiteY3" fmla="*/ 98637 h 2130458"/>
              <a:gd name="connsiteX4" fmla="*/ 7117237 w 8380429"/>
              <a:gd name="connsiteY4" fmla="*/ 18853 h 2130458"/>
              <a:gd name="connsiteX5" fmla="*/ 6853287 w 8380429"/>
              <a:gd name="connsiteY5" fmla="*/ 75415 h 2130458"/>
              <a:gd name="connsiteX6" fmla="*/ 6598763 w 8380429"/>
              <a:gd name="connsiteY6" fmla="*/ 131975 h 2130458"/>
              <a:gd name="connsiteX7" fmla="*/ 6487679 w 8380429"/>
              <a:gd name="connsiteY7" fmla="*/ 105364 h 2130458"/>
              <a:gd name="connsiteX8" fmla="*/ 6363093 w 8380429"/>
              <a:gd name="connsiteY8" fmla="*/ 94268 h 2130458"/>
              <a:gd name="connsiteX9" fmla="*/ 6070862 w 8380429"/>
              <a:gd name="connsiteY9" fmla="*/ 84841 h 2130458"/>
              <a:gd name="connsiteX10" fmla="*/ 5608948 w 8380429"/>
              <a:gd name="connsiteY10" fmla="*/ 84841 h 2130458"/>
              <a:gd name="connsiteX11" fmla="*/ 5354425 w 8380429"/>
              <a:gd name="connsiteY11" fmla="*/ 84841 h 2130458"/>
              <a:gd name="connsiteX12" fmla="*/ 5249429 w 8380429"/>
              <a:gd name="connsiteY12" fmla="*/ 88695 h 2130458"/>
              <a:gd name="connsiteX13" fmla="*/ 5165889 w 8380429"/>
              <a:gd name="connsiteY13" fmla="*/ 122548 h 2130458"/>
              <a:gd name="connsiteX14" fmla="*/ 4798243 w 8380429"/>
              <a:gd name="connsiteY14" fmla="*/ 150829 h 2130458"/>
              <a:gd name="connsiteX15" fmla="*/ 4383464 w 8380429"/>
              <a:gd name="connsiteY15" fmla="*/ 254524 h 2130458"/>
              <a:gd name="connsiteX16" fmla="*/ 3902697 w 8380429"/>
              <a:gd name="connsiteY16" fmla="*/ 292231 h 2130458"/>
              <a:gd name="connsiteX17" fmla="*/ 3421930 w 8380429"/>
              <a:gd name="connsiteY17" fmla="*/ 367645 h 2130458"/>
              <a:gd name="connsiteX18" fmla="*/ 2790334 w 8380429"/>
              <a:gd name="connsiteY18" fmla="*/ 339365 h 2130458"/>
              <a:gd name="connsiteX19" fmla="*/ 2347274 w 8380429"/>
              <a:gd name="connsiteY19" fmla="*/ 320511 h 2130458"/>
              <a:gd name="connsiteX20" fmla="*/ 1809946 w 8380429"/>
              <a:gd name="connsiteY20" fmla="*/ 367645 h 2130458"/>
              <a:gd name="connsiteX21" fmla="*/ 1376313 w 8380429"/>
              <a:gd name="connsiteY21" fmla="*/ 311084 h 2130458"/>
              <a:gd name="connsiteX22" fmla="*/ 961534 w 8380429"/>
              <a:gd name="connsiteY22" fmla="*/ 169682 h 2130458"/>
              <a:gd name="connsiteX23" fmla="*/ 820132 w 8380429"/>
              <a:gd name="connsiteY23" fmla="*/ 84841 h 2130458"/>
              <a:gd name="connsiteX24" fmla="*/ 683787 w 8380429"/>
              <a:gd name="connsiteY24" fmla="*/ 51699 h 2130458"/>
              <a:gd name="connsiteX25" fmla="*/ 469450 w 8380429"/>
              <a:gd name="connsiteY25" fmla="*/ 49220 h 2130458"/>
              <a:gd name="connsiteX26" fmla="*/ 216816 w 8380429"/>
              <a:gd name="connsiteY26" fmla="*/ 84841 h 2130458"/>
              <a:gd name="connsiteX27" fmla="*/ 0 w 8380429"/>
              <a:gd name="connsiteY27" fmla="*/ 226243 h 2130458"/>
              <a:gd name="connsiteX28" fmla="*/ 0 w 8380429"/>
              <a:gd name="connsiteY28" fmla="*/ 311084 h 2130458"/>
              <a:gd name="connsiteX29" fmla="*/ 9427 w 8380429"/>
              <a:gd name="connsiteY29" fmla="*/ 2130458 h 2130458"/>
              <a:gd name="connsiteX30" fmla="*/ 970961 w 8380429"/>
              <a:gd name="connsiteY30" fmla="*/ 1904214 h 2130458"/>
              <a:gd name="connsiteX31" fmla="*/ 2290713 w 8380429"/>
              <a:gd name="connsiteY31" fmla="*/ 1498862 h 2130458"/>
              <a:gd name="connsiteX32" fmla="*/ 3619893 w 8380429"/>
              <a:gd name="connsiteY32" fmla="*/ 1263192 h 2130458"/>
              <a:gd name="connsiteX33" fmla="*/ 3799002 w 8380429"/>
              <a:gd name="connsiteY33" fmla="*/ 1263192 h 2130458"/>
              <a:gd name="connsiteX34" fmla="*/ 5081047 w 8380429"/>
              <a:gd name="connsiteY34" fmla="*/ 961534 h 2130458"/>
              <a:gd name="connsiteX35" fmla="*/ 5986021 w 8380429"/>
              <a:gd name="connsiteY35" fmla="*/ 989814 h 2130458"/>
              <a:gd name="connsiteX36" fmla="*/ 6627043 w 8380429"/>
              <a:gd name="connsiteY36" fmla="*/ 876693 h 2130458"/>
              <a:gd name="connsiteX37" fmla="*/ 7475455 w 8380429"/>
              <a:gd name="connsiteY37" fmla="*/ 914400 h 2130458"/>
              <a:gd name="connsiteX38" fmla="*/ 8201319 w 8380429"/>
              <a:gd name="connsiteY38" fmla="*/ 1008668 h 2130458"/>
              <a:gd name="connsiteX39" fmla="*/ 8380429 w 8380429"/>
              <a:gd name="connsiteY39" fmla="*/ 1093509 h 2130458"/>
              <a:gd name="connsiteX40" fmla="*/ 8295588 w 8380429"/>
              <a:gd name="connsiteY40" fmla="*/ 0 h 2130458"/>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09946 w 8380429"/>
              <a:gd name="connsiteY20" fmla="*/ 377071 h 2139884"/>
              <a:gd name="connsiteX21" fmla="*/ 1376313 w 8380429"/>
              <a:gd name="connsiteY21" fmla="*/ 320510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75933 w 8380429"/>
              <a:gd name="connsiteY20" fmla="*/ 197962 h 2139884"/>
              <a:gd name="connsiteX21" fmla="*/ 1376313 w 8380429"/>
              <a:gd name="connsiteY21" fmla="*/ 320510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75933 w 8380429"/>
              <a:gd name="connsiteY20" fmla="*/ 197962 h 2139884"/>
              <a:gd name="connsiteX21" fmla="*/ 1423447 w 8380429"/>
              <a:gd name="connsiteY21" fmla="*/ 18853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235672 h 2375556"/>
              <a:gd name="connsiteX1" fmla="*/ 7909089 w 8380429"/>
              <a:gd name="connsiteY1" fmla="*/ 254525 h 2375556"/>
              <a:gd name="connsiteX2" fmla="*/ 7616858 w 8380429"/>
              <a:gd name="connsiteY2" fmla="*/ 282805 h 2375556"/>
              <a:gd name="connsiteX3" fmla="*/ 7303589 w 8380429"/>
              <a:gd name="connsiteY3" fmla="*/ 343735 h 2375556"/>
              <a:gd name="connsiteX4" fmla="*/ 7117237 w 8380429"/>
              <a:gd name="connsiteY4" fmla="*/ 263951 h 2375556"/>
              <a:gd name="connsiteX5" fmla="*/ 6853287 w 8380429"/>
              <a:gd name="connsiteY5" fmla="*/ 320513 h 2375556"/>
              <a:gd name="connsiteX6" fmla="*/ 6598763 w 8380429"/>
              <a:gd name="connsiteY6" fmla="*/ 377073 h 2375556"/>
              <a:gd name="connsiteX7" fmla="*/ 6487679 w 8380429"/>
              <a:gd name="connsiteY7" fmla="*/ 350462 h 2375556"/>
              <a:gd name="connsiteX8" fmla="*/ 6363093 w 8380429"/>
              <a:gd name="connsiteY8" fmla="*/ 339366 h 2375556"/>
              <a:gd name="connsiteX9" fmla="*/ 6070862 w 8380429"/>
              <a:gd name="connsiteY9" fmla="*/ 329939 h 2375556"/>
              <a:gd name="connsiteX10" fmla="*/ 5608948 w 8380429"/>
              <a:gd name="connsiteY10" fmla="*/ 329939 h 2375556"/>
              <a:gd name="connsiteX11" fmla="*/ 5354425 w 8380429"/>
              <a:gd name="connsiteY11" fmla="*/ 329939 h 2375556"/>
              <a:gd name="connsiteX12" fmla="*/ 5249429 w 8380429"/>
              <a:gd name="connsiteY12" fmla="*/ 333793 h 2375556"/>
              <a:gd name="connsiteX13" fmla="*/ 5165889 w 8380429"/>
              <a:gd name="connsiteY13" fmla="*/ 367646 h 2375556"/>
              <a:gd name="connsiteX14" fmla="*/ 4798243 w 8380429"/>
              <a:gd name="connsiteY14" fmla="*/ 395927 h 2375556"/>
              <a:gd name="connsiteX15" fmla="*/ 4383464 w 8380429"/>
              <a:gd name="connsiteY15" fmla="*/ 499622 h 2375556"/>
              <a:gd name="connsiteX16" fmla="*/ 3902697 w 8380429"/>
              <a:gd name="connsiteY16" fmla="*/ 537329 h 2375556"/>
              <a:gd name="connsiteX17" fmla="*/ 3421930 w 8380429"/>
              <a:gd name="connsiteY17" fmla="*/ 612743 h 2375556"/>
              <a:gd name="connsiteX18" fmla="*/ 2790334 w 8380429"/>
              <a:gd name="connsiteY18" fmla="*/ 584463 h 2375556"/>
              <a:gd name="connsiteX19" fmla="*/ 2347274 w 8380429"/>
              <a:gd name="connsiteY19" fmla="*/ 565609 h 2375556"/>
              <a:gd name="connsiteX20" fmla="*/ 1875933 w 8380429"/>
              <a:gd name="connsiteY20" fmla="*/ 433634 h 2375556"/>
              <a:gd name="connsiteX21" fmla="*/ 1423447 w 8380429"/>
              <a:gd name="connsiteY21" fmla="*/ 254525 h 2375556"/>
              <a:gd name="connsiteX22" fmla="*/ 1027522 w 8380429"/>
              <a:gd name="connsiteY22" fmla="*/ 0 h 2375556"/>
              <a:gd name="connsiteX23" fmla="*/ 820132 w 8380429"/>
              <a:gd name="connsiteY23" fmla="*/ 329939 h 2375556"/>
              <a:gd name="connsiteX24" fmla="*/ 683787 w 8380429"/>
              <a:gd name="connsiteY24" fmla="*/ 296797 h 2375556"/>
              <a:gd name="connsiteX25" fmla="*/ 469450 w 8380429"/>
              <a:gd name="connsiteY25" fmla="*/ 294318 h 2375556"/>
              <a:gd name="connsiteX26" fmla="*/ 216816 w 8380429"/>
              <a:gd name="connsiteY26" fmla="*/ 329939 h 2375556"/>
              <a:gd name="connsiteX27" fmla="*/ 0 w 8380429"/>
              <a:gd name="connsiteY27" fmla="*/ 471341 h 2375556"/>
              <a:gd name="connsiteX28" fmla="*/ 0 w 8380429"/>
              <a:gd name="connsiteY28" fmla="*/ 556182 h 2375556"/>
              <a:gd name="connsiteX29" fmla="*/ 9427 w 8380429"/>
              <a:gd name="connsiteY29" fmla="*/ 2375556 h 2375556"/>
              <a:gd name="connsiteX30" fmla="*/ 970961 w 8380429"/>
              <a:gd name="connsiteY30" fmla="*/ 2149312 h 2375556"/>
              <a:gd name="connsiteX31" fmla="*/ 2290713 w 8380429"/>
              <a:gd name="connsiteY31" fmla="*/ 1743960 h 2375556"/>
              <a:gd name="connsiteX32" fmla="*/ 3619893 w 8380429"/>
              <a:gd name="connsiteY32" fmla="*/ 1508290 h 2375556"/>
              <a:gd name="connsiteX33" fmla="*/ 3799002 w 8380429"/>
              <a:gd name="connsiteY33" fmla="*/ 1508290 h 2375556"/>
              <a:gd name="connsiteX34" fmla="*/ 5081047 w 8380429"/>
              <a:gd name="connsiteY34" fmla="*/ 1206632 h 2375556"/>
              <a:gd name="connsiteX35" fmla="*/ 5986021 w 8380429"/>
              <a:gd name="connsiteY35" fmla="*/ 1234912 h 2375556"/>
              <a:gd name="connsiteX36" fmla="*/ 6627043 w 8380429"/>
              <a:gd name="connsiteY36" fmla="*/ 1121791 h 2375556"/>
              <a:gd name="connsiteX37" fmla="*/ 7475455 w 8380429"/>
              <a:gd name="connsiteY37" fmla="*/ 1159498 h 2375556"/>
              <a:gd name="connsiteX38" fmla="*/ 8201319 w 8380429"/>
              <a:gd name="connsiteY38" fmla="*/ 1253766 h 2375556"/>
              <a:gd name="connsiteX39" fmla="*/ 8380429 w 8380429"/>
              <a:gd name="connsiteY39" fmla="*/ 1338607 h 2375556"/>
              <a:gd name="connsiteX40" fmla="*/ 8371002 w 8380429"/>
              <a:gd name="connsiteY40" fmla="*/ 235672 h 2375556"/>
              <a:gd name="connsiteX0" fmla="*/ 8371002 w 8380429"/>
              <a:gd name="connsiteY0" fmla="*/ 414781 h 2554665"/>
              <a:gd name="connsiteX1" fmla="*/ 7909089 w 8380429"/>
              <a:gd name="connsiteY1" fmla="*/ 433634 h 2554665"/>
              <a:gd name="connsiteX2" fmla="*/ 7616858 w 8380429"/>
              <a:gd name="connsiteY2" fmla="*/ 461914 h 2554665"/>
              <a:gd name="connsiteX3" fmla="*/ 7303589 w 8380429"/>
              <a:gd name="connsiteY3" fmla="*/ 522844 h 2554665"/>
              <a:gd name="connsiteX4" fmla="*/ 7117237 w 8380429"/>
              <a:gd name="connsiteY4" fmla="*/ 443060 h 2554665"/>
              <a:gd name="connsiteX5" fmla="*/ 6853287 w 8380429"/>
              <a:gd name="connsiteY5" fmla="*/ 499622 h 2554665"/>
              <a:gd name="connsiteX6" fmla="*/ 6598763 w 8380429"/>
              <a:gd name="connsiteY6" fmla="*/ 556182 h 2554665"/>
              <a:gd name="connsiteX7" fmla="*/ 6487679 w 8380429"/>
              <a:gd name="connsiteY7" fmla="*/ 529571 h 2554665"/>
              <a:gd name="connsiteX8" fmla="*/ 6363093 w 8380429"/>
              <a:gd name="connsiteY8" fmla="*/ 518475 h 2554665"/>
              <a:gd name="connsiteX9" fmla="*/ 6070862 w 8380429"/>
              <a:gd name="connsiteY9" fmla="*/ 509048 h 2554665"/>
              <a:gd name="connsiteX10" fmla="*/ 5608948 w 8380429"/>
              <a:gd name="connsiteY10" fmla="*/ 509048 h 2554665"/>
              <a:gd name="connsiteX11" fmla="*/ 5354425 w 8380429"/>
              <a:gd name="connsiteY11" fmla="*/ 509048 h 2554665"/>
              <a:gd name="connsiteX12" fmla="*/ 5249429 w 8380429"/>
              <a:gd name="connsiteY12" fmla="*/ 512902 h 2554665"/>
              <a:gd name="connsiteX13" fmla="*/ 5165889 w 8380429"/>
              <a:gd name="connsiteY13" fmla="*/ 546755 h 2554665"/>
              <a:gd name="connsiteX14" fmla="*/ 4798243 w 8380429"/>
              <a:gd name="connsiteY14" fmla="*/ 575036 h 2554665"/>
              <a:gd name="connsiteX15" fmla="*/ 4383464 w 8380429"/>
              <a:gd name="connsiteY15" fmla="*/ 678731 h 2554665"/>
              <a:gd name="connsiteX16" fmla="*/ 3902697 w 8380429"/>
              <a:gd name="connsiteY16" fmla="*/ 716438 h 2554665"/>
              <a:gd name="connsiteX17" fmla="*/ 3421930 w 8380429"/>
              <a:gd name="connsiteY17" fmla="*/ 791852 h 2554665"/>
              <a:gd name="connsiteX18" fmla="*/ 2790334 w 8380429"/>
              <a:gd name="connsiteY18" fmla="*/ 763572 h 2554665"/>
              <a:gd name="connsiteX19" fmla="*/ 2347274 w 8380429"/>
              <a:gd name="connsiteY19" fmla="*/ 744718 h 2554665"/>
              <a:gd name="connsiteX20" fmla="*/ 1875933 w 8380429"/>
              <a:gd name="connsiteY20" fmla="*/ 612743 h 2554665"/>
              <a:gd name="connsiteX21" fmla="*/ 1423447 w 8380429"/>
              <a:gd name="connsiteY21" fmla="*/ 433634 h 2554665"/>
              <a:gd name="connsiteX22" fmla="*/ 1027522 w 8380429"/>
              <a:gd name="connsiteY22" fmla="*/ 179109 h 2554665"/>
              <a:gd name="connsiteX23" fmla="*/ 716438 w 8380429"/>
              <a:gd name="connsiteY23" fmla="*/ 0 h 2554665"/>
              <a:gd name="connsiteX24" fmla="*/ 683787 w 8380429"/>
              <a:gd name="connsiteY24" fmla="*/ 475906 h 2554665"/>
              <a:gd name="connsiteX25" fmla="*/ 469450 w 8380429"/>
              <a:gd name="connsiteY25" fmla="*/ 473427 h 2554665"/>
              <a:gd name="connsiteX26" fmla="*/ 216816 w 8380429"/>
              <a:gd name="connsiteY26" fmla="*/ 509048 h 2554665"/>
              <a:gd name="connsiteX27" fmla="*/ 0 w 8380429"/>
              <a:gd name="connsiteY27" fmla="*/ 650450 h 2554665"/>
              <a:gd name="connsiteX28" fmla="*/ 0 w 8380429"/>
              <a:gd name="connsiteY28" fmla="*/ 735291 h 2554665"/>
              <a:gd name="connsiteX29" fmla="*/ 9427 w 8380429"/>
              <a:gd name="connsiteY29" fmla="*/ 2554665 h 2554665"/>
              <a:gd name="connsiteX30" fmla="*/ 970961 w 8380429"/>
              <a:gd name="connsiteY30" fmla="*/ 2328421 h 2554665"/>
              <a:gd name="connsiteX31" fmla="*/ 2290713 w 8380429"/>
              <a:gd name="connsiteY31" fmla="*/ 1923069 h 2554665"/>
              <a:gd name="connsiteX32" fmla="*/ 3619893 w 8380429"/>
              <a:gd name="connsiteY32" fmla="*/ 1687399 h 2554665"/>
              <a:gd name="connsiteX33" fmla="*/ 3799002 w 8380429"/>
              <a:gd name="connsiteY33" fmla="*/ 1687399 h 2554665"/>
              <a:gd name="connsiteX34" fmla="*/ 5081047 w 8380429"/>
              <a:gd name="connsiteY34" fmla="*/ 1385741 h 2554665"/>
              <a:gd name="connsiteX35" fmla="*/ 5986021 w 8380429"/>
              <a:gd name="connsiteY35" fmla="*/ 1414021 h 2554665"/>
              <a:gd name="connsiteX36" fmla="*/ 6627043 w 8380429"/>
              <a:gd name="connsiteY36" fmla="*/ 1300900 h 2554665"/>
              <a:gd name="connsiteX37" fmla="*/ 7475455 w 8380429"/>
              <a:gd name="connsiteY37" fmla="*/ 1338607 h 2554665"/>
              <a:gd name="connsiteX38" fmla="*/ 8201319 w 8380429"/>
              <a:gd name="connsiteY38" fmla="*/ 1432875 h 2554665"/>
              <a:gd name="connsiteX39" fmla="*/ 8380429 w 8380429"/>
              <a:gd name="connsiteY39" fmla="*/ 1517716 h 2554665"/>
              <a:gd name="connsiteX40" fmla="*/ 8371002 w 8380429"/>
              <a:gd name="connsiteY40" fmla="*/ 414781 h 2554665"/>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344422 w 8380429"/>
              <a:gd name="connsiteY24" fmla="*/ 0 h 2606660"/>
              <a:gd name="connsiteX25" fmla="*/ 469450 w 8380429"/>
              <a:gd name="connsiteY25" fmla="*/ 525422 h 2606660"/>
              <a:gd name="connsiteX26" fmla="*/ 216816 w 8380429"/>
              <a:gd name="connsiteY26" fmla="*/ 561043 h 2606660"/>
              <a:gd name="connsiteX27" fmla="*/ 0 w 8380429"/>
              <a:gd name="connsiteY27" fmla="*/ 702445 h 2606660"/>
              <a:gd name="connsiteX28" fmla="*/ 0 w 8380429"/>
              <a:gd name="connsiteY28" fmla="*/ 787286 h 2606660"/>
              <a:gd name="connsiteX29" fmla="*/ 9427 w 8380429"/>
              <a:gd name="connsiteY29" fmla="*/ 2606660 h 2606660"/>
              <a:gd name="connsiteX30" fmla="*/ 970961 w 8380429"/>
              <a:gd name="connsiteY30" fmla="*/ 2380416 h 2606660"/>
              <a:gd name="connsiteX31" fmla="*/ 2290713 w 8380429"/>
              <a:gd name="connsiteY31" fmla="*/ 1975064 h 2606660"/>
              <a:gd name="connsiteX32" fmla="*/ 3619893 w 8380429"/>
              <a:gd name="connsiteY32" fmla="*/ 1739394 h 2606660"/>
              <a:gd name="connsiteX33" fmla="*/ 3799002 w 8380429"/>
              <a:gd name="connsiteY33" fmla="*/ 1739394 h 2606660"/>
              <a:gd name="connsiteX34" fmla="*/ 5081047 w 8380429"/>
              <a:gd name="connsiteY34" fmla="*/ 1437736 h 2606660"/>
              <a:gd name="connsiteX35" fmla="*/ 5986021 w 8380429"/>
              <a:gd name="connsiteY35" fmla="*/ 1466016 h 2606660"/>
              <a:gd name="connsiteX36" fmla="*/ 6627043 w 8380429"/>
              <a:gd name="connsiteY36" fmla="*/ 1352895 h 2606660"/>
              <a:gd name="connsiteX37" fmla="*/ 7475455 w 8380429"/>
              <a:gd name="connsiteY37" fmla="*/ 1390602 h 2606660"/>
              <a:gd name="connsiteX38" fmla="*/ 8201319 w 8380429"/>
              <a:gd name="connsiteY38" fmla="*/ 1484870 h 2606660"/>
              <a:gd name="connsiteX39" fmla="*/ 8380429 w 8380429"/>
              <a:gd name="connsiteY39" fmla="*/ 1569711 h 2606660"/>
              <a:gd name="connsiteX40" fmla="*/ 8371002 w 8380429"/>
              <a:gd name="connsiteY40" fmla="*/ 466776 h 2606660"/>
              <a:gd name="connsiteX0" fmla="*/ 8371002 w 8380429"/>
              <a:gd name="connsiteY0" fmla="*/ 501792 h 2641676"/>
              <a:gd name="connsiteX1" fmla="*/ 7909089 w 8380429"/>
              <a:gd name="connsiteY1" fmla="*/ 520645 h 2641676"/>
              <a:gd name="connsiteX2" fmla="*/ 7616858 w 8380429"/>
              <a:gd name="connsiteY2" fmla="*/ 548925 h 2641676"/>
              <a:gd name="connsiteX3" fmla="*/ 7303589 w 8380429"/>
              <a:gd name="connsiteY3" fmla="*/ 609855 h 2641676"/>
              <a:gd name="connsiteX4" fmla="*/ 7117237 w 8380429"/>
              <a:gd name="connsiteY4" fmla="*/ 530071 h 2641676"/>
              <a:gd name="connsiteX5" fmla="*/ 6853287 w 8380429"/>
              <a:gd name="connsiteY5" fmla="*/ 586633 h 2641676"/>
              <a:gd name="connsiteX6" fmla="*/ 6598763 w 8380429"/>
              <a:gd name="connsiteY6" fmla="*/ 643193 h 2641676"/>
              <a:gd name="connsiteX7" fmla="*/ 6487679 w 8380429"/>
              <a:gd name="connsiteY7" fmla="*/ 616582 h 2641676"/>
              <a:gd name="connsiteX8" fmla="*/ 6363093 w 8380429"/>
              <a:gd name="connsiteY8" fmla="*/ 605486 h 2641676"/>
              <a:gd name="connsiteX9" fmla="*/ 6070862 w 8380429"/>
              <a:gd name="connsiteY9" fmla="*/ 596059 h 2641676"/>
              <a:gd name="connsiteX10" fmla="*/ 5608948 w 8380429"/>
              <a:gd name="connsiteY10" fmla="*/ 596059 h 2641676"/>
              <a:gd name="connsiteX11" fmla="*/ 5354425 w 8380429"/>
              <a:gd name="connsiteY11" fmla="*/ 596059 h 2641676"/>
              <a:gd name="connsiteX12" fmla="*/ 5249429 w 8380429"/>
              <a:gd name="connsiteY12" fmla="*/ 599913 h 2641676"/>
              <a:gd name="connsiteX13" fmla="*/ 5165889 w 8380429"/>
              <a:gd name="connsiteY13" fmla="*/ 633766 h 2641676"/>
              <a:gd name="connsiteX14" fmla="*/ 4798243 w 8380429"/>
              <a:gd name="connsiteY14" fmla="*/ 662047 h 2641676"/>
              <a:gd name="connsiteX15" fmla="*/ 4383464 w 8380429"/>
              <a:gd name="connsiteY15" fmla="*/ 765742 h 2641676"/>
              <a:gd name="connsiteX16" fmla="*/ 3902697 w 8380429"/>
              <a:gd name="connsiteY16" fmla="*/ 803449 h 2641676"/>
              <a:gd name="connsiteX17" fmla="*/ 3421930 w 8380429"/>
              <a:gd name="connsiteY17" fmla="*/ 878863 h 2641676"/>
              <a:gd name="connsiteX18" fmla="*/ 2790334 w 8380429"/>
              <a:gd name="connsiteY18" fmla="*/ 850583 h 2641676"/>
              <a:gd name="connsiteX19" fmla="*/ 2347274 w 8380429"/>
              <a:gd name="connsiteY19" fmla="*/ 831729 h 2641676"/>
              <a:gd name="connsiteX20" fmla="*/ 1875933 w 8380429"/>
              <a:gd name="connsiteY20" fmla="*/ 699754 h 2641676"/>
              <a:gd name="connsiteX21" fmla="*/ 1423447 w 8380429"/>
              <a:gd name="connsiteY21" fmla="*/ 520645 h 2641676"/>
              <a:gd name="connsiteX22" fmla="*/ 1027522 w 8380429"/>
              <a:gd name="connsiteY22" fmla="*/ 266120 h 2641676"/>
              <a:gd name="connsiteX23" fmla="*/ 716438 w 8380429"/>
              <a:gd name="connsiteY23" fmla="*/ 87011 h 2641676"/>
              <a:gd name="connsiteX24" fmla="*/ 344422 w 8380429"/>
              <a:gd name="connsiteY24" fmla="*/ 35016 h 2641676"/>
              <a:gd name="connsiteX25" fmla="*/ 130085 w 8380429"/>
              <a:gd name="connsiteY25" fmla="*/ 41963 h 2641676"/>
              <a:gd name="connsiteX26" fmla="*/ 216816 w 8380429"/>
              <a:gd name="connsiteY26" fmla="*/ 596059 h 2641676"/>
              <a:gd name="connsiteX27" fmla="*/ 0 w 8380429"/>
              <a:gd name="connsiteY27" fmla="*/ 737461 h 2641676"/>
              <a:gd name="connsiteX28" fmla="*/ 0 w 8380429"/>
              <a:gd name="connsiteY28" fmla="*/ 822302 h 2641676"/>
              <a:gd name="connsiteX29" fmla="*/ 9427 w 8380429"/>
              <a:gd name="connsiteY29" fmla="*/ 2641676 h 2641676"/>
              <a:gd name="connsiteX30" fmla="*/ 970961 w 8380429"/>
              <a:gd name="connsiteY30" fmla="*/ 2415432 h 2641676"/>
              <a:gd name="connsiteX31" fmla="*/ 2290713 w 8380429"/>
              <a:gd name="connsiteY31" fmla="*/ 2010080 h 2641676"/>
              <a:gd name="connsiteX32" fmla="*/ 3619893 w 8380429"/>
              <a:gd name="connsiteY32" fmla="*/ 1774410 h 2641676"/>
              <a:gd name="connsiteX33" fmla="*/ 3799002 w 8380429"/>
              <a:gd name="connsiteY33" fmla="*/ 1774410 h 2641676"/>
              <a:gd name="connsiteX34" fmla="*/ 5081047 w 8380429"/>
              <a:gd name="connsiteY34" fmla="*/ 1472752 h 2641676"/>
              <a:gd name="connsiteX35" fmla="*/ 5986021 w 8380429"/>
              <a:gd name="connsiteY35" fmla="*/ 1501032 h 2641676"/>
              <a:gd name="connsiteX36" fmla="*/ 6627043 w 8380429"/>
              <a:gd name="connsiteY36" fmla="*/ 1387911 h 2641676"/>
              <a:gd name="connsiteX37" fmla="*/ 7475455 w 8380429"/>
              <a:gd name="connsiteY37" fmla="*/ 1425618 h 2641676"/>
              <a:gd name="connsiteX38" fmla="*/ 8201319 w 8380429"/>
              <a:gd name="connsiteY38" fmla="*/ 1519886 h 2641676"/>
              <a:gd name="connsiteX39" fmla="*/ 8380429 w 8380429"/>
              <a:gd name="connsiteY39" fmla="*/ 1604727 h 2641676"/>
              <a:gd name="connsiteX40" fmla="*/ 8371002 w 8380429"/>
              <a:gd name="connsiteY40" fmla="*/ 501792 h 2641676"/>
              <a:gd name="connsiteX0" fmla="*/ 8371002 w 8380429"/>
              <a:gd name="connsiteY0" fmla="*/ 512265 h 2652149"/>
              <a:gd name="connsiteX1" fmla="*/ 7909089 w 8380429"/>
              <a:gd name="connsiteY1" fmla="*/ 531118 h 2652149"/>
              <a:gd name="connsiteX2" fmla="*/ 7616858 w 8380429"/>
              <a:gd name="connsiteY2" fmla="*/ 559398 h 2652149"/>
              <a:gd name="connsiteX3" fmla="*/ 7303589 w 8380429"/>
              <a:gd name="connsiteY3" fmla="*/ 620328 h 2652149"/>
              <a:gd name="connsiteX4" fmla="*/ 7117237 w 8380429"/>
              <a:gd name="connsiteY4" fmla="*/ 540544 h 2652149"/>
              <a:gd name="connsiteX5" fmla="*/ 6853287 w 8380429"/>
              <a:gd name="connsiteY5" fmla="*/ 597106 h 2652149"/>
              <a:gd name="connsiteX6" fmla="*/ 6598763 w 8380429"/>
              <a:gd name="connsiteY6" fmla="*/ 653666 h 2652149"/>
              <a:gd name="connsiteX7" fmla="*/ 6487679 w 8380429"/>
              <a:gd name="connsiteY7" fmla="*/ 627055 h 2652149"/>
              <a:gd name="connsiteX8" fmla="*/ 6363093 w 8380429"/>
              <a:gd name="connsiteY8" fmla="*/ 615959 h 2652149"/>
              <a:gd name="connsiteX9" fmla="*/ 6070862 w 8380429"/>
              <a:gd name="connsiteY9" fmla="*/ 606532 h 2652149"/>
              <a:gd name="connsiteX10" fmla="*/ 5608948 w 8380429"/>
              <a:gd name="connsiteY10" fmla="*/ 606532 h 2652149"/>
              <a:gd name="connsiteX11" fmla="*/ 5354425 w 8380429"/>
              <a:gd name="connsiteY11" fmla="*/ 606532 h 2652149"/>
              <a:gd name="connsiteX12" fmla="*/ 5249429 w 8380429"/>
              <a:gd name="connsiteY12" fmla="*/ 610386 h 2652149"/>
              <a:gd name="connsiteX13" fmla="*/ 5165889 w 8380429"/>
              <a:gd name="connsiteY13" fmla="*/ 644239 h 2652149"/>
              <a:gd name="connsiteX14" fmla="*/ 4798243 w 8380429"/>
              <a:gd name="connsiteY14" fmla="*/ 672520 h 2652149"/>
              <a:gd name="connsiteX15" fmla="*/ 4383464 w 8380429"/>
              <a:gd name="connsiteY15" fmla="*/ 776215 h 2652149"/>
              <a:gd name="connsiteX16" fmla="*/ 3902697 w 8380429"/>
              <a:gd name="connsiteY16" fmla="*/ 813922 h 2652149"/>
              <a:gd name="connsiteX17" fmla="*/ 3421930 w 8380429"/>
              <a:gd name="connsiteY17" fmla="*/ 889336 h 2652149"/>
              <a:gd name="connsiteX18" fmla="*/ 2790334 w 8380429"/>
              <a:gd name="connsiteY18" fmla="*/ 861056 h 2652149"/>
              <a:gd name="connsiteX19" fmla="*/ 2347274 w 8380429"/>
              <a:gd name="connsiteY19" fmla="*/ 842202 h 2652149"/>
              <a:gd name="connsiteX20" fmla="*/ 1875933 w 8380429"/>
              <a:gd name="connsiteY20" fmla="*/ 710227 h 2652149"/>
              <a:gd name="connsiteX21" fmla="*/ 1423447 w 8380429"/>
              <a:gd name="connsiteY21" fmla="*/ 531118 h 2652149"/>
              <a:gd name="connsiteX22" fmla="*/ 1027522 w 8380429"/>
              <a:gd name="connsiteY22" fmla="*/ 276593 h 2652149"/>
              <a:gd name="connsiteX23" fmla="*/ 716438 w 8380429"/>
              <a:gd name="connsiteY23" fmla="*/ 97484 h 2652149"/>
              <a:gd name="connsiteX24" fmla="*/ 344422 w 8380429"/>
              <a:gd name="connsiteY24" fmla="*/ 45489 h 2652149"/>
              <a:gd name="connsiteX25" fmla="*/ 130085 w 8380429"/>
              <a:gd name="connsiteY25" fmla="*/ 52436 h 2652149"/>
              <a:gd name="connsiteX26" fmla="*/ 0 w 8380429"/>
              <a:gd name="connsiteY26" fmla="*/ 747934 h 2652149"/>
              <a:gd name="connsiteX27" fmla="*/ 0 w 8380429"/>
              <a:gd name="connsiteY27" fmla="*/ 832775 h 2652149"/>
              <a:gd name="connsiteX28" fmla="*/ 9427 w 8380429"/>
              <a:gd name="connsiteY28" fmla="*/ 2652149 h 2652149"/>
              <a:gd name="connsiteX29" fmla="*/ 970961 w 8380429"/>
              <a:gd name="connsiteY29" fmla="*/ 2425905 h 2652149"/>
              <a:gd name="connsiteX30" fmla="*/ 2290713 w 8380429"/>
              <a:gd name="connsiteY30" fmla="*/ 2020553 h 2652149"/>
              <a:gd name="connsiteX31" fmla="*/ 3619893 w 8380429"/>
              <a:gd name="connsiteY31" fmla="*/ 1784883 h 2652149"/>
              <a:gd name="connsiteX32" fmla="*/ 3799002 w 8380429"/>
              <a:gd name="connsiteY32" fmla="*/ 1784883 h 2652149"/>
              <a:gd name="connsiteX33" fmla="*/ 5081047 w 8380429"/>
              <a:gd name="connsiteY33" fmla="*/ 1483225 h 2652149"/>
              <a:gd name="connsiteX34" fmla="*/ 5986021 w 8380429"/>
              <a:gd name="connsiteY34" fmla="*/ 1511505 h 2652149"/>
              <a:gd name="connsiteX35" fmla="*/ 6627043 w 8380429"/>
              <a:gd name="connsiteY35" fmla="*/ 1398384 h 2652149"/>
              <a:gd name="connsiteX36" fmla="*/ 7475455 w 8380429"/>
              <a:gd name="connsiteY36" fmla="*/ 1436091 h 2652149"/>
              <a:gd name="connsiteX37" fmla="*/ 8201319 w 8380429"/>
              <a:gd name="connsiteY37" fmla="*/ 1530359 h 2652149"/>
              <a:gd name="connsiteX38" fmla="*/ 8380429 w 8380429"/>
              <a:gd name="connsiteY38" fmla="*/ 1615200 h 2652149"/>
              <a:gd name="connsiteX39" fmla="*/ 8371002 w 8380429"/>
              <a:gd name="connsiteY39" fmla="*/ 512265 h 2652149"/>
              <a:gd name="connsiteX0" fmla="*/ 8371002 w 8380429"/>
              <a:gd name="connsiteY0" fmla="*/ 518549 h 2658433"/>
              <a:gd name="connsiteX1" fmla="*/ 7909089 w 8380429"/>
              <a:gd name="connsiteY1" fmla="*/ 537402 h 2658433"/>
              <a:gd name="connsiteX2" fmla="*/ 7616858 w 8380429"/>
              <a:gd name="connsiteY2" fmla="*/ 565682 h 2658433"/>
              <a:gd name="connsiteX3" fmla="*/ 7303589 w 8380429"/>
              <a:gd name="connsiteY3" fmla="*/ 626612 h 2658433"/>
              <a:gd name="connsiteX4" fmla="*/ 7117237 w 8380429"/>
              <a:gd name="connsiteY4" fmla="*/ 546828 h 2658433"/>
              <a:gd name="connsiteX5" fmla="*/ 6853287 w 8380429"/>
              <a:gd name="connsiteY5" fmla="*/ 603390 h 2658433"/>
              <a:gd name="connsiteX6" fmla="*/ 6598763 w 8380429"/>
              <a:gd name="connsiteY6" fmla="*/ 659950 h 2658433"/>
              <a:gd name="connsiteX7" fmla="*/ 6487679 w 8380429"/>
              <a:gd name="connsiteY7" fmla="*/ 633339 h 2658433"/>
              <a:gd name="connsiteX8" fmla="*/ 6363093 w 8380429"/>
              <a:gd name="connsiteY8" fmla="*/ 622243 h 2658433"/>
              <a:gd name="connsiteX9" fmla="*/ 6070862 w 8380429"/>
              <a:gd name="connsiteY9" fmla="*/ 612816 h 2658433"/>
              <a:gd name="connsiteX10" fmla="*/ 5608948 w 8380429"/>
              <a:gd name="connsiteY10" fmla="*/ 612816 h 2658433"/>
              <a:gd name="connsiteX11" fmla="*/ 5354425 w 8380429"/>
              <a:gd name="connsiteY11" fmla="*/ 612816 h 2658433"/>
              <a:gd name="connsiteX12" fmla="*/ 5249429 w 8380429"/>
              <a:gd name="connsiteY12" fmla="*/ 616670 h 2658433"/>
              <a:gd name="connsiteX13" fmla="*/ 5165889 w 8380429"/>
              <a:gd name="connsiteY13" fmla="*/ 650523 h 2658433"/>
              <a:gd name="connsiteX14" fmla="*/ 4798243 w 8380429"/>
              <a:gd name="connsiteY14" fmla="*/ 678804 h 2658433"/>
              <a:gd name="connsiteX15" fmla="*/ 4383464 w 8380429"/>
              <a:gd name="connsiteY15" fmla="*/ 782499 h 2658433"/>
              <a:gd name="connsiteX16" fmla="*/ 3902697 w 8380429"/>
              <a:gd name="connsiteY16" fmla="*/ 820206 h 2658433"/>
              <a:gd name="connsiteX17" fmla="*/ 3421930 w 8380429"/>
              <a:gd name="connsiteY17" fmla="*/ 895620 h 2658433"/>
              <a:gd name="connsiteX18" fmla="*/ 2790334 w 8380429"/>
              <a:gd name="connsiteY18" fmla="*/ 867340 h 2658433"/>
              <a:gd name="connsiteX19" fmla="*/ 2347274 w 8380429"/>
              <a:gd name="connsiteY19" fmla="*/ 848486 h 2658433"/>
              <a:gd name="connsiteX20" fmla="*/ 1875933 w 8380429"/>
              <a:gd name="connsiteY20" fmla="*/ 716511 h 2658433"/>
              <a:gd name="connsiteX21" fmla="*/ 1423447 w 8380429"/>
              <a:gd name="connsiteY21" fmla="*/ 537402 h 2658433"/>
              <a:gd name="connsiteX22" fmla="*/ 1027522 w 8380429"/>
              <a:gd name="connsiteY22" fmla="*/ 282877 h 2658433"/>
              <a:gd name="connsiteX23" fmla="*/ 716438 w 8380429"/>
              <a:gd name="connsiteY23" fmla="*/ 103768 h 2658433"/>
              <a:gd name="connsiteX24" fmla="*/ 344422 w 8380429"/>
              <a:gd name="connsiteY24" fmla="*/ 51773 h 2658433"/>
              <a:gd name="connsiteX25" fmla="*/ 130085 w 8380429"/>
              <a:gd name="connsiteY25" fmla="*/ 58720 h 2658433"/>
              <a:gd name="connsiteX26" fmla="*/ 0 w 8380429"/>
              <a:gd name="connsiteY26" fmla="*/ 839059 h 2658433"/>
              <a:gd name="connsiteX27" fmla="*/ 9427 w 8380429"/>
              <a:gd name="connsiteY27" fmla="*/ 2658433 h 2658433"/>
              <a:gd name="connsiteX28" fmla="*/ 970961 w 8380429"/>
              <a:gd name="connsiteY28" fmla="*/ 2432189 h 2658433"/>
              <a:gd name="connsiteX29" fmla="*/ 2290713 w 8380429"/>
              <a:gd name="connsiteY29" fmla="*/ 2026837 h 2658433"/>
              <a:gd name="connsiteX30" fmla="*/ 3619893 w 8380429"/>
              <a:gd name="connsiteY30" fmla="*/ 1791167 h 2658433"/>
              <a:gd name="connsiteX31" fmla="*/ 3799002 w 8380429"/>
              <a:gd name="connsiteY31" fmla="*/ 1791167 h 2658433"/>
              <a:gd name="connsiteX32" fmla="*/ 5081047 w 8380429"/>
              <a:gd name="connsiteY32" fmla="*/ 1489509 h 2658433"/>
              <a:gd name="connsiteX33" fmla="*/ 5986021 w 8380429"/>
              <a:gd name="connsiteY33" fmla="*/ 1517789 h 2658433"/>
              <a:gd name="connsiteX34" fmla="*/ 6627043 w 8380429"/>
              <a:gd name="connsiteY34" fmla="*/ 1404668 h 2658433"/>
              <a:gd name="connsiteX35" fmla="*/ 7475455 w 8380429"/>
              <a:gd name="connsiteY35" fmla="*/ 1442375 h 2658433"/>
              <a:gd name="connsiteX36" fmla="*/ 8201319 w 8380429"/>
              <a:gd name="connsiteY36" fmla="*/ 1536643 h 2658433"/>
              <a:gd name="connsiteX37" fmla="*/ 8380429 w 8380429"/>
              <a:gd name="connsiteY37" fmla="*/ 1621484 h 2658433"/>
              <a:gd name="connsiteX38" fmla="*/ 8371002 w 8380429"/>
              <a:gd name="connsiteY38" fmla="*/ 518549 h 2658433"/>
              <a:gd name="connsiteX0" fmla="*/ 8371002 w 8380429"/>
              <a:gd name="connsiteY0" fmla="*/ 518549 h 2658433"/>
              <a:gd name="connsiteX1" fmla="*/ 7909089 w 8380429"/>
              <a:gd name="connsiteY1" fmla="*/ 537402 h 2658433"/>
              <a:gd name="connsiteX2" fmla="*/ 7616858 w 8380429"/>
              <a:gd name="connsiteY2" fmla="*/ 565682 h 2658433"/>
              <a:gd name="connsiteX3" fmla="*/ 7303589 w 8380429"/>
              <a:gd name="connsiteY3" fmla="*/ 626612 h 2658433"/>
              <a:gd name="connsiteX4" fmla="*/ 7117237 w 8380429"/>
              <a:gd name="connsiteY4" fmla="*/ 546828 h 2658433"/>
              <a:gd name="connsiteX5" fmla="*/ 6853287 w 8380429"/>
              <a:gd name="connsiteY5" fmla="*/ 603390 h 2658433"/>
              <a:gd name="connsiteX6" fmla="*/ 6598763 w 8380429"/>
              <a:gd name="connsiteY6" fmla="*/ 659950 h 2658433"/>
              <a:gd name="connsiteX7" fmla="*/ 6487679 w 8380429"/>
              <a:gd name="connsiteY7" fmla="*/ 633339 h 2658433"/>
              <a:gd name="connsiteX8" fmla="*/ 6363093 w 8380429"/>
              <a:gd name="connsiteY8" fmla="*/ 622243 h 2658433"/>
              <a:gd name="connsiteX9" fmla="*/ 6070862 w 8380429"/>
              <a:gd name="connsiteY9" fmla="*/ 612816 h 2658433"/>
              <a:gd name="connsiteX10" fmla="*/ 5608948 w 8380429"/>
              <a:gd name="connsiteY10" fmla="*/ 612816 h 2658433"/>
              <a:gd name="connsiteX11" fmla="*/ 5354425 w 8380429"/>
              <a:gd name="connsiteY11" fmla="*/ 612816 h 2658433"/>
              <a:gd name="connsiteX12" fmla="*/ 5249429 w 8380429"/>
              <a:gd name="connsiteY12" fmla="*/ 616670 h 2658433"/>
              <a:gd name="connsiteX13" fmla="*/ 5165889 w 8380429"/>
              <a:gd name="connsiteY13" fmla="*/ 650523 h 2658433"/>
              <a:gd name="connsiteX14" fmla="*/ 4798243 w 8380429"/>
              <a:gd name="connsiteY14" fmla="*/ 678804 h 2658433"/>
              <a:gd name="connsiteX15" fmla="*/ 4383464 w 8380429"/>
              <a:gd name="connsiteY15" fmla="*/ 782499 h 2658433"/>
              <a:gd name="connsiteX16" fmla="*/ 3902697 w 8380429"/>
              <a:gd name="connsiteY16" fmla="*/ 820206 h 2658433"/>
              <a:gd name="connsiteX17" fmla="*/ 3421930 w 8380429"/>
              <a:gd name="connsiteY17" fmla="*/ 895620 h 2658433"/>
              <a:gd name="connsiteX18" fmla="*/ 2790334 w 8380429"/>
              <a:gd name="connsiteY18" fmla="*/ 867340 h 2658433"/>
              <a:gd name="connsiteX19" fmla="*/ 2347274 w 8380429"/>
              <a:gd name="connsiteY19" fmla="*/ 848486 h 2658433"/>
              <a:gd name="connsiteX20" fmla="*/ 1875933 w 8380429"/>
              <a:gd name="connsiteY20" fmla="*/ 716511 h 2658433"/>
              <a:gd name="connsiteX21" fmla="*/ 1423447 w 8380429"/>
              <a:gd name="connsiteY21" fmla="*/ 537402 h 2658433"/>
              <a:gd name="connsiteX22" fmla="*/ 1027522 w 8380429"/>
              <a:gd name="connsiteY22" fmla="*/ 282877 h 2658433"/>
              <a:gd name="connsiteX23" fmla="*/ 716438 w 8380429"/>
              <a:gd name="connsiteY23" fmla="*/ 103768 h 2658433"/>
              <a:gd name="connsiteX24" fmla="*/ 344422 w 8380429"/>
              <a:gd name="connsiteY24" fmla="*/ 51773 h 2658433"/>
              <a:gd name="connsiteX25" fmla="*/ 64098 w 8380429"/>
              <a:gd name="connsiteY25" fmla="*/ 58720 h 2658433"/>
              <a:gd name="connsiteX26" fmla="*/ 0 w 8380429"/>
              <a:gd name="connsiteY26" fmla="*/ 839059 h 2658433"/>
              <a:gd name="connsiteX27" fmla="*/ 9427 w 8380429"/>
              <a:gd name="connsiteY27" fmla="*/ 2658433 h 2658433"/>
              <a:gd name="connsiteX28" fmla="*/ 970961 w 8380429"/>
              <a:gd name="connsiteY28" fmla="*/ 2432189 h 2658433"/>
              <a:gd name="connsiteX29" fmla="*/ 2290713 w 8380429"/>
              <a:gd name="connsiteY29" fmla="*/ 2026837 h 2658433"/>
              <a:gd name="connsiteX30" fmla="*/ 3619893 w 8380429"/>
              <a:gd name="connsiteY30" fmla="*/ 1791167 h 2658433"/>
              <a:gd name="connsiteX31" fmla="*/ 3799002 w 8380429"/>
              <a:gd name="connsiteY31" fmla="*/ 1791167 h 2658433"/>
              <a:gd name="connsiteX32" fmla="*/ 5081047 w 8380429"/>
              <a:gd name="connsiteY32" fmla="*/ 1489509 h 2658433"/>
              <a:gd name="connsiteX33" fmla="*/ 5986021 w 8380429"/>
              <a:gd name="connsiteY33" fmla="*/ 1517789 h 2658433"/>
              <a:gd name="connsiteX34" fmla="*/ 6627043 w 8380429"/>
              <a:gd name="connsiteY34" fmla="*/ 1404668 h 2658433"/>
              <a:gd name="connsiteX35" fmla="*/ 7475455 w 8380429"/>
              <a:gd name="connsiteY35" fmla="*/ 1442375 h 2658433"/>
              <a:gd name="connsiteX36" fmla="*/ 8201319 w 8380429"/>
              <a:gd name="connsiteY36" fmla="*/ 1536643 h 2658433"/>
              <a:gd name="connsiteX37" fmla="*/ 8380429 w 8380429"/>
              <a:gd name="connsiteY37" fmla="*/ 1621484 h 2658433"/>
              <a:gd name="connsiteX38" fmla="*/ 8371002 w 8380429"/>
              <a:gd name="connsiteY38" fmla="*/ 518549 h 2658433"/>
              <a:gd name="connsiteX0" fmla="*/ 8371002 w 8380429"/>
              <a:gd name="connsiteY0" fmla="*/ 523343 h 2663227"/>
              <a:gd name="connsiteX1" fmla="*/ 7909089 w 8380429"/>
              <a:gd name="connsiteY1" fmla="*/ 542196 h 2663227"/>
              <a:gd name="connsiteX2" fmla="*/ 7616858 w 8380429"/>
              <a:gd name="connsiteY2" fmla="*/ 570476 h 2663227"/>
              <a:gd name="connsiteX3" fmla="*/ 7303589 w 8380429"/>
              <a:gd name="connsiteY3" fmla="*/ 631406 h 2663227"/>
              <a:gd name="connsiteX4" fmla="*/ 7117237 w 8380429"/>
              <a:gd name="connsiteY4" fmla="*/ 551622 h 2663227"/>
              <a:gd name="connsiteX5" fmla="*/ 6853287 w 8380429"/>
              <a:gd name="connsiteY5" fmla="*/ 608184 h 2663227"/>
              <a:gd name="connsiteX6" fmla="*/ 6598763 w 8380429"/>
              <a:gd name="connsiteY6" fmla="*/ 664744 h 2663227"/>
              <a:gd name="connsiteX7" fmla="*/ 6487679 w 8380429"/>
              <a:gd name="connsiteY7" fmla="*/ 638133 h 2663227"/>
              <a:gd name="connsiteX8" fmla="*/ 6363093 w 8380429"/>
              <a:gd name="connsiteY8" fmla="*/ 627037 h 2663227"/>
              <a:gd name="connsiteX9" fmla="*/ 6070862 w 8380429"/>
              <a:gd name="connsiteY9" fmla="*/ 617610 h 2663227"/>
              <a:gd name="connsiteX10" fmla="*/ 5608948 w 8380429"/>
              <a:gd name="connsiteY10" fmla="*/ 617610 h 2663227"/>
              <a:gd name="connsiteX11" fmla="*/ 5354425 w 8380429"/>
              <a:gd name="connsiteY11" fmla="*/ 617610 h 2663227"/>
              <a:gd name="connsiteX12" fmla="*/ 5249429 w 8380429"/>
              <a:gd name="connsiteY12" fmla="*/ 621464 h 2663227"/>
              <a:gd name="connsiteX13" fmla="*/ 5165889 w 8380429"/>
              <a:gd name="connsiteY13" fmla="*/ 655317 h 2663227"/>
              <a:gd name="connsiteX14" fmla="*/ 4798243 w 8380429"/>
              <a:gd name="connsiteY14" fmla="*/ 683598 h 2663227"/>
              <a:gd name="connsiteX15" fmla="*/ 4383464 w 8380429"/>
              <a:gd name="connsiteY15" fmla="*/ 787293 h 2663227"/>
              <a:gd name="connsiteX16" fmla="*/ 3902697 w 8380429"/>
              <a:gd name="connsiteY16" fmla="*/ 825000 h 2663227"/>
              <a:gd name="connsiteX17" fmla="*/ 3421930 w 8380429"/>
              <a:gd name="connsiteY17" fmla="*/ 900414 h 2663227"/>
              <a:gd name="connsiteX18" fmla="*/ 2790334 w 8380429"/>
              <a:gd name="connsiteY18" fmla="*/ 872134 h 2663227"/>
              <a:gd name="connsiteX19" fmla="*/ 2347274 w 8380429"/>
              <a:gd name="connsiteY19" fmla="*/ 853280 h 2663227"/>
              <a:gd name="connsiteX20" fmla="*/ 1875933 w 8380429"/>
              <a:gd name="connsiteY20" fmla="*/ 721305 h 2663227"/>
              <a:gd name="connsiteX21" fmla="*/ 1423447 w 8380429"/>
              <a:gd name="connsiteY21" fmla="*/ 542196 h 2663227"/>
              <a:gd name="connsiteX22" fmla="*/ 1027522 w 8380429"/>
              <a:gd name="connsiteY22" fmla="*/ 287671 h 2663227"/>
              <a:gd name="connsiteX23" fmla="*/ 716438 w 8380429"/>
              <a:gd name="connsiteY23" fmla="*/ 108562 h 2663227"/>
              <a:gd name="connsiteX24" fmla="*/ 344422 w 8380429"/>
              <a:gd name="connsiteY24" fmla="*/ 56567 h 2663227"/>
              <a:gd name="connsiteX25" fmla="*/ 64098 w 8380429"/>
              <a:gd name="connsiteY25" fmla="*/ 63514 h 2663227"/>
              <a:gd name="connsiteX26" fmla="*/ 0 w 8380429"/>
              <a:gd name="connsiteY26" fmla="*/ 843853 h 2663227"/>
              <a:gd name="connsiteX27" fmla="*/ 9427 w 8380429"/>
              <a:gd name="connsiteY27" fmla="*/ 2663227 h 2663227"/>
              <a:gd name="connsiteX28" fmla="*/ 970961 w 8380429"/>
              <a:gd name="connsiteY28" fmla="*/ 2436983 h 2663227"/>
              <a:gd name="connsiteX29" fmla="*/ 2290713 w 8380429"/>
              <a:gd name="connsiteY29" fmla="*/ 2031631 h 2663227"/>
              <a:gd name="connsiteX30" fmla="*/ 3619893 w 8380429"/>
              <a:gd name="connsiteY30" fmla="*/ 1795961 h 2663227"/>
              <a:gd name="connsiteX31" fmla="*/ 3799002 w 8380429"/>
              <a:gd name="connsiteY31" fmla="*/ 1795961 h 2663227"/>
              <a:gd name="connsiteX32" fmla="*/ 5081047 w 8380429"/>
              <a:gd name="connsiteY32" fmla="*/ 1494303 h 2663227"/>
              <a:gd name="connsiteX33" fmla="*/ 5986021 w 8380429"/>
              <a:gd name="connsiteY33" fmla="*/ 1522583 h 2663227"/>
              <a:gd name="connsiteX34" fmla="*/ 6627043 w 8380429"/>
              <a:gd name="connsiteY34" fmla="*/ 1409462 h 2663227"/>
              <a:gd name="connsiteX35" fmla="*/ 7475455 w 8380429"/>
              <a:gd name="connsiteY35" fmla="*/ 1447169 h 2663227"/>
              <a:gd name="connsiteX36" fmla="*/ 8201319 w 8380429"/>
              <a:gd name="connsiteY36" fmla="*/ 1541437 h 2663227"/>
              <a:gd name="connsiteX37" fmla="*/ 8380429 w 8380429"/>
              <a:gd name="connsiteY37" fmla="*/ 1626278 h 2663227"/>
              <a:gd name="connsiteX38" fmla="*/ 8371002 w 8380429"/>
              <a:gd name="connsiteY38" fmla="*/ 523343 h 2663227"/>
              <a:gd name="connsiteX0" fmla="*/ 8371002 w 8380429"/>
              <a:gd name="connsiteY0" fmla="*/ 535912 h 2675796"/>
              <a:gd name="connsiteX1" fmla="*/ 7909089 w 8380429"/>
              <a:gd name="connsiteY1" fmla="*/ 554765 h 2675796"/>
              <a:gd name="connsiteX2" fmla="*/ 7616858 w 8380429"/>
              <a:gd name="connsiteY2" fmla="*/ 583045 h 2675796"/>
              <a:gd name="connsiteX3" fmla="*/ 7303589 w 8380429"/>
              <a:gd name="connsiteY3" fmla="*/ 643975 h 2675796"/>
              <a:gd name="connsiteX4" fmla="*/ 7117237 w 8380429"/>
              <a:gd name="connsiteY4" fmla="*/ 564191 h 2675796"/>
              <a:gd name="connsiteX5" fmla="*/ 6853287 w 8380429"/>
              <a:gd name="connsiteY5" fmla="*/ 620753 h 2675796"/>
              <a:gd name="connsiteX6" fmla="*/ 6598763 w 8380429"/>
              <a:gd name="connsiteY6" fmla="*/ 677313 h 2675796"/>
              <a:gd name="connsiteX7" fmla="*/ 6487679 w 8380429"/>
              <a:gd name="connsiteY7" fmla="*/ 650702 h 2675796"/>
              <a:gd name="connsiteX8" fmla="*/ 6363093 w 8380429"/>
              <a:gd name="connsiteY8" fmla="*/ 639606 h 2675796"/>
              <a:gd name="connsiteX9" fmla="*/ 6070862 w 8380429"/>
              <a:gd name="connsiteY9" fmla="*/ 630179 h 2675796"/>
              <a:gd name="connsiteX10" fmla="*/ 5608948 w 8380429"/>
              <a:gd name="connsiteY10" fmla="*/ 630179 h 2675796"/>
              <a:gd name="connsiteX11" fmla="*/ 5354425 w 8380429"/>
              <a:gd name="connsiteY11" fmla="*/ 630179 h 2675796"/>
              <a:gd name="connsiteX12" fmla="*/ 5249429 w 8380429"/>
              <a:gd name="connsiteY12" fmla="*/ 634033 h 2675796"/>
              <a:gd name="connsiteX13" fmla="*/ 5165889 w 8380429"/>
              <a:gd name="connsiteY13" fmla="*/ 667886 h 2675796"/>
              <a:gd name="connsiteX14" fmla="*/ 4798243 w 8380429"/>
              <a:gd name="connsiteY14" fmla="*/ 696167 h 2675796"/>
              <a:gd name="connsiteX15" fmla="*/ 4383464 w 8380429"/>
              <a:gd name="connsiteY15" fmla="*/ 799862 h 2675796"/>
              <a:gd name="connsiteX16" fmla="*/ 3902697 w 8380429"/>
              <a:gd name="connsiteY16" fmla="*/ 837569 h 2675796"/>
              <a:gd name="connsiteX17" fmla="*/ 3421930 w 8380429"/>
              <a:gd name="connsiteY17" fmla="*/ 912983 h 2675796"/>
              <a:gd name="connsiteX18" fmla="*/ 2790334 w 8380429"/>
              <a:gd name="connsiteY18" fmla="*/ 884703 h 2675796"/>
              <a:gd name="connsiteX19" fmla="*/ 2347274 w 8380429"/>
              <a:gd name="connsiteY19" fmla="*/ 865849 h 2675796"/>
              <a:gd name="connsiteX20" fmla="*/ 1875933 w 8380429"/>
              <a:gd name="connsiteY20" fmla="*/ 733874 h 2675796"/>
              <a:gd name="connsiteX21" fmla="*/ 1423447 w 8380429"/>
              <a:gd name="connsiteY21" fmla="*/ 554765 h 2675796"/>
              <a:gd name="connsiteX22" fmla="*/ 1027522 w 8380429"/>
              <a:gd name="connsiteY22" fmla="*/ 300240 h 2675796"/>
              <a:gd name="connsiteX23" fmla="*/ 716438 w 8380429"/>
              <a:gd name="connsiteY23" fmla="*/ 121131 h 2675796"/>
              <a:gd name="connsiteX24" fmla="*/ 344422 w 8380429"/>
              <a:gd name="connsiteY24" fmla="*/ 69136 h 2675796"/>
              <a:gd name="connsiteX25" fmla="*/ 64098 w 8380429"/>
              <a:gd name="connsiteY25" fmla="*/ 76083 h 2675796"/>
              <a:gd name="connsiteX26" fmla="*/ 0 w 8380429"/>
              <a:gd name="connsiteY26" fmla="*/ 856422 h 2675796"/>
              <a:gd name="connsiteX27" fmla="*/ 9427 w 8380429"/>
              <a:gd name="connsiteY27" fmla="*/ 2675796 h 2675796"/>
              <a:gd name="connsiteX28" fmla="*/ 970961 w 8380429"/>
              <a:gd name="connsiteY28" fmla="*/ 2449552 h 2675796"/>
              <a:gd name="connsiteX29" fmla="*/ 2290713 w 8380429"/>
              <a:gd name="connsiteY29" fmla="*/ 2044200 h 2675796"/>
              <a:gd name="connsiteX30" fmla="*/ 3619893 w 8380429"/>
              <a:gd name="connsiteY30" fmla="*/ 1808530 h 2675796"/>
              <a:gd name="connsiteX31" fmla="*/ 3799002 w 8380429"/>
              <a:gd name="connsiteY31" fmla="*/ 1808530 h 2675796"/>
              <a:gd name="connsiteX32" fmla="*/ 5081047 w 8380429"/>
              <a:gd name="connsiteY32" fmla="*/ 1506872 h 2675796"/>
              <a:gd name="connsiteX33" fmla="*/ 5986021 w 8380429"/>
              <a:gd name="connsiteY33" fmla="*/ 1535152 h 2675796"/>
              <a:gd name="connsiteX34" fmla="*/ 6627043 w 8380429"/>
              <a:gd name="connsiteY34" fmla="*/ 1422031 h 2675796"/>
              <a:gd name="connsiteX35" fmla="*/ 7475455 w 8380429"/>
              <a:gd name="connsiteY35" fmla="*/ 1459738 h 2675796"/>
              <a:gd name="connsiteX36" fmla="*/ 8201319 w 8380429"/>
              <a:gd name="connsiteY36" fmla="*/ 1554006 h 2675796"/>
              <a:gd name="connsiteX37" fmla="*/ 8380429 w 8380429"/>
              <a:gd name="connsiteY37" fmla="*/ 1638847 h 2675796"/>
              <a:gd name="connsiteX38" fmla="*/ 8371002 w 8380429"/>
              <a:gd name="connsiteY38" fmla="*/ 535912 h 2675796"/>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344422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80471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80471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380416"/>
              <a:gd name="connsiteX1" fmla="*/ 7909089 w 8380429"/>
              <a:gd name="connsiteY1" fmla="*/ 485629 h 2380416"/>
              <a:gd name="connsiteX2" fmla="*/ 7616858 w 8380429"/>
              <a:gd name="connsiteY2" fmla="*/ 513909 h 2380416"/>
              <a:gd name="connsiteX3" fmla="*/ 7303589 w 8380429"/>
              <a:gd name="connsiteY3" fmla="*/ 574839 h 2380416"/>
              <a:gd name="connsiteX4" fmla="*/ 7117237 w 8380429"/>
              <a:gd name="connsiteY4" fmla="*/ 495055 h 2380416"/>
              <a:gd name="connsiteX5" fmla="*/ 6853287 w 8380429"/>
              <a:gd name="connsiteY5" fmla="*/ 551617 h 2380416"/>
              <a:gd name="connsiteX6" fmla="*/ 6598763 w 8380429"/>
              <a:gd name="connsiteY6" fmla="*/ 608177 h 2380416"/>
              <a:gd name="connsiteX7" fmla="*/ 6487679 w 8380429"/>
              <a:gd name="connsiteY7" fmla="*/ 581566 h 2380416"/>
              <a:gd name="connsiteX8" fmla="*/ 6363093 w 8380429"/>
              <a:gd name="connsiteY8" fmla="*/ 570470 h 2380416"/>
              <a:gd name="connsiteX9" fmla="*/ 6070862 w 8380429"/>
              <a:gd name="connsiteY9" fmla="*/ 561043 h 2380416"/>
              <a:gd name="connsiteX10" fmla="*/ 5608948 w 8380429"/>
              <a:gd name="connsiteY10" fmla="*/ 561043 h 2380416"/>
              <a:gd name="connsiteX11" fmla="*/ 5354425 w 8380429"/>
              <a:gd name="connsiteY11" fmla="*/ 561043 h 2380416"/>
              <a:gd name="connsiteX12" fmla="*/ 5249429 w 8380429"/>
              <a:gd name="connsiteY12" fmla="*/ 564897 h 2380416"/>
              <a:gd name="connsiteX13" fmla="*/ 5165889 w 8380429"/>
              <a:gd name="connsiteY13" fmla="*/ 598750 h 2380416"/>
              <a:gd name="connsiteX14" fmla="*/ 4798243 w 8380429"/>
              <a:gd name="connsiteY14" fmla="*/ 627031 h 2380416"/>
              <a:gd name="connsiteX15" fmla="*/ 4383464 w 8380429"/>
              <a:gd name="connsiteY15" fmla="*/ 730726 h 2380416"/>
              <a:gd name="connsiteX16" fmla="*/ 3902697 w 8380429"/>
              <a:gd name="connsiteY16" fmla="*/ 768433 h 2380416"/>
              <a:gd name="connsiteX17" fmla="*/ 3421930 w 8380429"/>
              <a:gd name="connsiteY17" fmla="*/ 843847 h 2380416"/>
              <a:gd name="connsiteX18" fmla="*/ 2790334 w 8380429"/>
              <a:gd name="connsiteY18" fmla="*/ 815567 h 2380416"/>
              <a:gd name="connsiteX19" fmla="*/ 2347274 w 8380429"/>
              <a:gd name="connsiteY19" fmla="*/ 796713 h 2380416"/>
              <a:gd name="connsiteX20" fmla="*/ 1875933 w 8380429"/>
              <a:gd name="connsiteY20" fmla="*/ 664738 h 2380416"/>
              <a:gd name="connsiteX21" fmla="*/ 1423447 w 8380429"/>
              <a:gd name="connsiteY21" fmla="*/ 485629 h 2380416"/>
              <a:gd name="connsiteX22" fmla="*/ 1027522 w 8380429"/>
              <a:gd name="connsiteY22" fmla="*/ 231104 h 2380416"/>
              <a:gd name="connsiteX23" fmla="*/ 716438 w 8380429"/>
              <a:gd name="connsiteY23" fmla="*/ 51995 h 2380416"/>
              <a:gd name="connsiteX24" fmla="*/ 80471 w 8380429"/>
              <a:gd name="connsiteY24" fmla="*/ 0 h 2380416"/>
              <a:gd name="connsiteX25" fmla="*/ 0 w 8380429"/>
              <a:gd name="connsiteY25" fmla="*/ 787286 h 2380416"/>
              <a:gd name="connsiteX26" fmla="*/ 235670 w 8380429"/>
              <a:gd name="connsiteY26" fmla="*/ 1946784 h 2380416"/>
              <a:gd name="connsiteX27" fmla="*/ 970961 w 8380429"/>
              <a:gd name="connsiteY27" fmla="*/ 2380416 h 2380416"/>
              <a:gd name="connsiteX28" fmla="*/ 2290713 w 8380429"/>
              <a:gd name="connsiteY28" fmla="*/ 1975064 h 2380416"/>
              <a:gd name="connsiteX29" fmla="*/ 3619893 w 8380429"/>
              <a:gd name="connsiteY29" fmla="*/ 1739394 h 2380416"/>
              <a:gd name="connsiteX30" fmla="*/ 3799002 w 8380429"/>
              <a:gd name="connsiteY30" fmla="*/ 1739394 h 2380416"/>
              <a:gd name="connsiteX31" fmla="*/ 5081047 w 8380429"/>
              <a:gd name="connsiteY31" fmla="*/ 1437736 h 2380416"/>
              <a:gd name="connsiteX32" fmla="*/ 5986021 w 8380429"/>
              <a:gd name="connsiteY32" fmla="*/ 1466016 h 2380416"/>
              <a:gd name="connsiteX33" fmla="*/ 6627043 w 8380429"/>
              <a:gd name="connsiteY33" fmla="*/ 1352895 h 2380416"/>
              <a:gd name="connsiteX34" fmla="*/ 7475455 w 8380429"/>
              <a:gd name="connsiteY34" fmla="*/ 1390602 h 2380416"/>
              <a:gd name="connsiteX35" fmla="*/ 8201319 w 8380429"/>
              <a:gd name="connsiteY35" fmla="*/ 1484870 h 2380416"/>
              <a:gd name="connsiteX36" fmla="*/ 8380429 w 8380429"/>
              <a:gd name="connsiteY36" fmla="*/ 1569711 h 2380416"/>
              <a:gd name="connsiteX37" fmla="*/ 8371002 w 8380429"/>
              <a:gd name="connsiteY37" fmla="*/ 466776 h 2380416"/>
              <a:gd name="connsiteX0" fmla="*/ 8371002 w 8380429"/>
              <a:gd name="connsiteY0" fmla="*/ 466776 h 2380416"/>
              <a:gd name="connsiteX1" fmla="*/ 7909089 w 8380429"/>
              <a:gd name="connsiteY1" fmla="*/ 485629 h 2380416"/>
              <a:gd name="connsiteX2" fmla="*/ 7616858 w 8380429"/>
              <a:gd name="connsiteY2" fmla="*/ 513909 h 2380416"/>
              <a:gd name="connsiteX3" fmla="*/ 7303589 w 8380429"/>
              <a:gd name="connsiteY3" fmla="*/ 574839 h 2380416"/>
              <a:gd name="connsiteX4" fmla="*/ 7117237 w 8380429"/>
              <a:gd name="connsiteY4" fmla="*/ 495055 h 2380416"/>
              <a:gd name="connsiteX5" fmla="*/ 6853287 w 8380429"/>
              <a:gd name="connsiteY5" fmla="*/ 551617 h 2380416"/>
              <a:gd name="connsiteX6" fmla="*/ 6598763 w 8380429"/>
              <a:gd name="connsiteY6" fmla="*/ 608177 h 2380416"/>
              <a:gd name="connsiteX7" fmla="*/ 6487679 w 8380429"/>
              <a:gd name="connsiteY7" fmla="*/ 581566 h 2380416"/>
              <a:gd name="connsiteX8" fmla="*/ 6363093 w 8380429"/>
              <a:gd name="connsiteY8" fmla="*/ 570470 h 2380416"/>
              <a:gd name="connsiteX9" fmla="*/ 6070862 w 8380429"/>
              <a:gd name="connsiteY9" fmla="*/ 561043 h 2380416"/>
              <a:gd name="connsiteX10" fmla="*/ 5608948 w 8380429"/>
              <a:gd name="connsiteY10" fmla="*/ 561043 h 2380416"/>
              <a:gd name="connsiteX11" fmla="*/ 5354425 w 8380429"/>
              <a:gd name="connsiteY11" fmla="*/ 561043 h 2380416"/>
              <a:gd name="connsiteX12" fmla="*/ 5249429 w 8380429"/>
              <a:gd name="connsiteY12" fmla="*/ 564897 h 2380416"/>
              <a:gd name="connsiteX13" fmla="*/ 5165889 w 8380429"/>
              <a:gd name="connsiteY13" fmla="*/ 598750 h 2380416"/>
              <a:gd name="connsiteX14" fmla="*/ 4798243 w 8380429"/>
              <a:gd name="connsiteY14" fmla="*/ 627031 h 2380416"/>
              <a:gd name="connsiteX15" fmla="*/ 4383464 w 8380429"/>
              <a:gd name="connsiteY15" fmla="*/ 730726 h 2380416"/>
              <a:gd name="connsiteX16" fmla="*/ 3902697 w 8380429"/>
              <a:gd name="connsiteY16" fmla="*/ 768433 h 2380416"/>
              <a:gd name="connsiteX17" fmla="*/ 3421930 w 8380429"/>
              <a:gd name="connsiteY17" fmla="*/ 843847 h 2380416"/>
              <a:gd name="connsiteX18" fmla="*/ 2790334 w 8380429"/>
              <a:gd name="connsiteY18" fmla="*/ 815567 h 2380416"/>
              <a:gd name="connsiteX19" fmla="*/ 2347274 w 8380429"/>
              <a:gd name="connsiteY19" fmla="*/ 796713 h 2380416"/>
              <a:gd name="connsiteX20" fmla="*/ 1875933 w 8380429"/>
              <a:gd name="connsiteY20" fmla="*/ 664738 h 2380416"/>
              <a:gd name="connsiteX21" fmla="*/ 1423447 w 8380429"/>
              <a:gd name="connsiteY21" fmla="*/ 485629 h 2380416"/>
              <a:gd name="connsiteX22" fmla="*/ 1027522 w 8380429"/>
              <a:gd name="connsiteY22" fmla="*/ 231104 h 2380416"/>
              <a:gd name="connsiteX23" fmla="*/ 716438 w 8380429"/>
              <a:gd name="connsiteY23" fmla="*/ 51995 h 2380416"/>
              <a:gd name="connsiteX24" fmla="*/ 80471 w 8380429"/>
              <a:gd name="connsiteY24" fmla="*/ 0 h 2380416"/>
              <a:gd name="connsiteX25" fmla="*/ 0 w 8380429"/>
              <a:gd name="connsiteY25" fmla="*/ 787286 h 2380416"/>
              <a:gd name="connsiteX26" fmla="*/ 47134 w 8380429"/>
              <a:gd name="connsiteY26" fmla="*/ 1824236 h 2380416"/>
              <a:gd name="connsiteX27" fmla="*/ 970961 w 8380429"/>
              <a:gd name="connsiteY27" fmla="*/ 2380416 h 2380416"/>
              <a:gd name="connsiteX28" fmla="*/ 2290713 w 8380429"/>
              <a:gd name="connsiteY28" fmla="*/ 1975064 h 2380416"/>
              <a:gd name="connsiteX29" fmla="*/ 3619893 w 8380429"/>
              <a:gd name="connsiteY29" fmla="*/ 1739394 h 2380416"/>
              <a:gd name="connsiteX30" fmla="*/ 3799002 w 8380429"/>
              <a:gd name="connsiteY30" fmla="*/ 1739394 h 2380416"/>
              <a:gd name="connsiteX31" fmla="*/ 5081047 w 8380429"/>
              <a:gd name="connsiteY31" fmla="*/ 1437736 h 2380416"/>
              <a:gd name="connsiteX32" fmla="*/ 5986021 w 8380429"/>
              <a:gd name="connsiteY32" fmla="*/ 1466016 h 2380416"/>
              <a:gd name="connsiteX33" fmla="*/ 6627043 w 8380429"/>
              <a:gd name="connsiteY33" fmla="*/ 1352895 h 2380416"/>
              <a:gd name="connsiteX34" fmla="*/ 7475455 w 8380429"/>
              <a:gd name="connsiteY34" fmla="*/ 1390602 h 2380416"/>
              <a:gd name="connsiteX35" fmla="*/ 8201319 w 8380429"/>
              <a:gd name="connsiteY35" fmla="*/ 1484870 h 2380416"/>
              <a:gd name="connsiteX36" fmla="*/ 8380429 w 8380429"/>
              <a:gd name="connsiteY36" fmla="*/ 1569711 h 2380416"/>
              <a:gd name="connsiteX37" fmla="*/ 8371002 w 8380429"/>
              <a:gd name="connsiteY37" fmla="*/ 466776 h 2380416"/>
              <a:gd name="connsiteX0" fmla="*/ 8371002 w 8380429"/>
              <a:gd name="connsiteY0" fmla="*/ 466776 h 1975064"/>
              <a:gd name="connsiteX1" fmla="*/ 7909089 w 8380429"/>
              <a:gd name="connsiteY1" fmla="*/ 485629 h 1975064"/>
              <a:gd name="connsiteX2" fmla="*/ 7616858 w 8380429"/>
              <a:gd name="connsiteY2" fmla="*/ 513909 h 1975064"/>
              <a:gd name="connsiteX3" fmla="*/ 7303589 w 8380429"/>
              <a:gd name="connsiteY3" fmla="*/ 574839 h 1975064"/>
              <a:gd name="connsiteX4" fmla="*/ 7117237 w 8380429"/>
              <a:gd name="connsiteY4" fmla="*/ 495055 h 1975064"/>
              <a:gd name="connsiteX5" fmla="*/ 6853287 w 8380429"/>
              <a:gd name="connsiteY5" fmla="*/ 551617 h 1975064"/>
              <a:gd name="connsiteX6" fmla="*/ 6598763 w 8380429"/>
              <a:gd name="connsiteY6" fmla="*/ 608177 h 1975064"/>
              <a:gd name="connsiteX7" fmla="*/ 6487679 w 8380429"/>
              <a:gd name="connsiteY7" fmla="*/ 581566 h 1975064"/>
              <a:gd name="connsiteX8" fmla="*/ 6363093 w 8380429"/>
              <a:gd name="connsiteY8" fmla="*/ 570470 h 1975064"/>
              <a:gd name="connsiteX9" fmla="*/ 6070862 w 8380429"/>
              <a:gd name="connsiteY9" fmla="*/ 561043 h 1975064"/>
              <a:gd name="connsiteX10" fmla="*/ 5608948 w 8380429"/>
              <a:gd name="connsiteY10" fmla="*/ 561043 h 1975064"/>
              <a:gd name="connsiteX11" fmla="*/ 5354425 w 8380429"/>
              <a:gd name="connsiteY11" fmla="*/ 561043 h 1975064"/>
              <a:gd name="connsiteX12" fmla="*/ 5249429 w 8380429"/>
              <a:gd name="connsiteY12" fmla="*/ 564897 h 1975064"/>
              <a:gd name="connsiteX13" fmla="*/ 5165889 w 8380429"/>
              <a:gd name="connsiteY13" fmla="*/ 598750 h 1975064"/>
              <a:gd name="connsiteX14" fmla="*/ 4798243 w 8380429"/>
              <a:gd name="connsiteY14" fmla="*/ 627031 h 1975064"/>
              <a:gd name="connsiteX15" fmla="*/ 4383464 w 8380429"/>
              <a:gd name="connsiteY15" fmla="*/ 730726 h 1975064"/>
              <a:gd name="connsiteX16" fmla="*/ 3902697 w 8380429"/>
              <a:gd name="connsiteY16" fmla="*/ 768433 h 1975064"/>
              <a:gd name="connsiteX17" fmla="*/ 3421930 w 8380429"/>
              <a:gd name="connsiteY17" fmla="*/ 843847 h 1975064"/>
              <a:gd name="connsiteX18" fmla="*/ 2790334 w 8380429"/>
              <a:gd name="connsiteY18" fmla="*/ 815567 h 1975064"/>
              <a:gd name="connsiteX19" fmla="*/ 2347274 w 8380429"/>
              <a:gd name="connsiteY19" fmla="*/ 796713 h 1975064"/>
              <a:gd name="connsiteX20" fmla="*/ 1875933 w 8380429"/>
              <a:gd name="connsiteY20" fmla="*/ 664738 h 1975064"/>
              <a:gd name="connsiteX21" fmla="*/ 1423447 w 8380429"/>
              <a:gd name="connsiteY21" fmla="*/ 485629 h 1975064"/>
              <a:gd name="connsiteX22" fmla="*/ 1027522 w 8380429"/>
              <a:gd name="connsiteY22" fmla="*/ 231104 h 1975064"/>
              <a:gd name="connsiteX23" fmla="*/ 716438 w 8380429"/>
              <a:gd name="connsiteY23" fmla="*/ 51995 h 1975064"/>
              <a:gd name="connsiteX24" fmla="*/ 80471 w 8380429"/>
              <a:gd name="connsiteY24" fmla="*/ 0 h 1975064"/>
              <a:gd name="connsiteX25" fmla="*/ 0 w 8380429"/>
              <a:gd name="connsiteY25" fmla="*/ 787286 h 1975064"/>
              <a:gd name="connsiteX26" fmla="*/ 47134 w 8380429"/>
              <a:gd name="connsiteY26" fmla="*/ 1824236 h 1975064"/>
              <a:gd name="connsiteX27" fmla="*/ 1093509 w 8380429"/>
              <a:gd name="connsiteY27" fmla="*/ 1729967 h 1975064"/>
              <a:gd name="connsiteX28" fmla="*/ 2290713 w 8380429"/>
              <a:gd name="connsiteY28" fmla="*/ 1975064 h 1975064"/>
              <a:gd name="connsiteX29" fmla="*/ 3619893 w 8380429"/>
              <a:gd name="connsiteY29" fmla="*/ 1739394 h 1975064"/>
              <a:gd name="connsiteX30" fmla="*/ 3799002 w 8380429"/>
              <a:gd name="connsiteY30" fmla="*/ 1739394 h 1975064"/>
              <a:gd name="connsiteX31" fmla="*/ 5081047 w 8380429"/>
              <a:gd name="connsiteY31" fmla="*/ 1437736 h 1975064"/>
              <a:gd name="connsiteX32" fmla="*/ 5986021 w 8380429"/>
              <a:gd name="connsiteY32" fmla="*/ 1466016 h 1975064"/>
              <a:gd name="connsiteX33" fmla="*/ 6627043 w 8380429"/>
              <a:gd name="connsiteY33" fmla="*/ 1352895 h 1975064"/>
              <a:gd name="connsiteX34" fmla="*/ 7475455 w 8380429"/>
              <a:gd name="connsiteY34" fmla="*/ 1390602 h 1975064"/>
              <a:gd name="connsiteX35" fmla="*/ 8201319 w 8380429"/>
              <a:gd name="connsiteY35" fmla="*/ 1484870 h 1975064"/>
              <a:gd name="connsiteX36" fmla="*/ 8380429 w 8380429"/>
              <a:gd name="connsiteY36" fmla="*/ 1569711 h 1975064"/>
              <a:gd name="connsiteX37" fmla="*/ 8371002 w 8380429"/>
              <a:gd name="connsiteY37" fmla="*/ 466776 h 1975064"/>
              <a:gd name="connsiteX0" fmla="*/ 8371002 w 8380429"/>
              <a:gd name="connsiteY0" fmla="*/ 466776 h 1975064"/>
              <a:gd name="connsiteX1" fmla="*/ 7909089 w 8380429"/>
              <a:gd name="connsiteY1" fmla="*/ 485629 h 1975064"/>
              <a:gd name="connsiteX2" fmla="*/ 7616858 w 8380429"/>
              <a:gd name="connsiteY2" fmla="*/ 513909 h 1975064"/>
              <a:gd name="connsiteX3" fmla="*/ 7303589 w 8380429"/>
              <a:gd name="connsiteY3" fmla="*/ 574839 h 1975064"/>
              <a:gd name="connsiteX4" fmla="*/ 7117237 w 8380429"/>
              <a:gd name="connsiteY4" fmla="*/ 495055 h 1975064"/>
              <a:gd name="connsiteX5" fmla="*/ 6853287 w 8380429"/>
              <a:gd name="connsiteY5" fmla="*/ 551617 h 1975064"/>
              <a:gd name="connsiteX6" fmla="*/ 6598763 w 8380429"/>
              <a:gd name="connsiteY6" fmla="*/ 608177 h 1975064"/>
              <a:gd name="connsiteX7" fmla="*/ 6487679 w 8380429"/>
              <a:gd name="connsiteY7" fmla="*/ 581566 h 1975064"/>
              <a:gd name="connsiteX8" fmla="*/ 6363093 w 8380429"/>
              <a:gd name="connsiteY8" fmla="*/ 570470 h 1975064"/>
              <a:gd name="connsiteX9" fmla="*/ 6070862 w 8380429"/>
              <a:gd name="connsiteY9" fmla="*/ 561043 h 1975064"/>
              <a:gd name="connsiteX10" fmla="*/ 5608948 w 8380429"/>
              <a:gd name="connsiteY10" fmla="*/ 561043 h 1975064"/>
              <a:gd name="connsiteX11" fmla="*/ 5354425 w 8380429"/>
              <a:gd name="connsiteY11" fmla="*/ 561043 h 1975064"/>
              <a:gd name="connsiteX12" fmla="*/ 5249429 w 8380429"/>
              <a:gd name="connsiteY12" fmla="*/ 564897 h 1975064"/>
              <a:gd name="connsiteX13" fmla="*/ 5165889 w 8380429"/>
              <a:gd name="connsiteY13" fmla="*/ 598750 h 1975064"/>
              <a:gd name="connsiteX14" fmla="*/ 4798243 w 8380429"/>
              <a:gd name="connsiteY14" fmla="*/ 627031 h 1975064"/>
              <a:gd name="connsiteX15" fmla="*/ 4383464 w 8380429"/>
              <a:gd name="connsiteY15" fmla="*/ 730726 h 1975064"/>
              <a:gd name="connsiteX16" fmla="*/ 3902697 w 8380429"/>
              <a:gd name="connsiteY16" fmla="*/ 768433 h 1975064"/>
              <a:gd name="connsiteX17" fmla="*/ 3421930 w 8380429"/>
              <a:gd name="connsiteY17" fmla="*/ 843847 h 1975064"/>
              <a:gd name="connsiteX18" fmla="*/ 2790334 w 8380429"/>
              <a:gd name="connsiteY18" fmla="*/ 815567 h 1975064"/>
              <a:gd name="connsiteX19" fmla="*/ 2347274 w 8380429"/>
              <a:gd name="connsiteY19" fmla="*/ 796713 h 1975064"/>
              <a:gd name="connsiteX20" fmla="*/ 1875933 w 8380429"/>
              <a:gd name="connsiteY20" fmla="*/ 664738 h 1975064"/>
              <a:gd name="connsiteX21" fmla="*/ 1423447 w 8380429"/>
              <a:gd name="connsiteY21" fmla="*/ 485629 h 1975064"/>
              <a:gd name="connsiteX22" fmla="*/ 1027522 w 8380429"/>
              <a:gd name="connsiteY22" fmla="*/ 231104 h 1975064"/>
              <a:gd name="connsiteX23" fmla="*/ 716438 w 8380429"/>
              <a:gd name="connsiteY23" fmla="*/ 51995 h 1975064"/>
              <a:gd name="connsiteX24" fmla="*/ 80471 w 8380429"/>
              <a:gd name="connsiteY24" fmla="*/ 0 h 1975064"/>
              <a:gd name="connsiteX25" fmla="*/ 0 w 8380429"/>
              <a:gd name="connsiteY25" fmla="*/ 787286 h 1975064"/>
              <a:gd name="connsiteX26" fmla="*/ 37707 w 8380429"/>
              <a:gd name="connsiteY26" fmla="*/ 1777102 h 1975064"/>
              <a:gd name="connsiteX27" fmla="*/ 1093509 w 8380429"/>
              <a:gd name="connsiteY27" fmla="*/ 1729967 h 1975064"/>
              <a:gd name="connsiteX28" fmla="*/ 2290713 w 8380429"/>
              <a:gd name="connsiteY28" fmla="*/ 1975064 h 1975064"/>
              <a:gd name="connsiteX29" fmla="*/ 3619893 w 8380429"/>
              <a:gd name="connsiteY29" fmla="*/ 1739394 h 1975064"/>
              <a:gd name="connsiteX30" fmla="*/ 3799002 w 8380429"/>
              <a:gd name="connsiteY30" fmla="*/ 1739394 h 1975064"/>
              <a:gd name="connsiteX31" fmla="*/ 5081047 w 8380429"/>
              <a:gd name="connsiteY31" fmla="*/ 1437736 h 1975064"/>
              <a:gd name="connsiteX32" fmla="*/ 5986021 w 8380429"/>
              <a:gd name="connsiteY32" fmla="*/ 1466016 h 1975064"/>
              <a:gd name="connsiteX33" fmla="*/ 6627043 w 8380429"/>
              <a:gd name="connsiteY33" fmla="*/ 1352895 h 1975064"/>
              <a:gd name="connsiteX34" fmla="*/ 7475455 w 8380429"/>
              <a:gd name="connsiteY34" fmla="*/ 1390602 h 1975064"/>
              <a:gd name="connsiteX35" fmla="*/ 8201319 w 8380429"/>
              <a:gd name="connsiteY35" fmla="*/ 1484870 h 1975064"/>
              <a:gd name="connsiteX36" fmla="*/ 8380429 w 8380429"/>
              <a:gd name="connsiteY36" fmla="*/ 1569711 h 1975064"/>
              <a:gd name="connsiteX37" fmla="*/ 8371002 w 8380429"/>
              <a:gd name="connsiteY37" fmla="*/ 466776 h 1975064"/>
              <a:gd name="connsiteX0" fmla="*/ 8334203 w 8343630"/>
              <a:gd name="connsiteY0" fmla="*/ 466776 h 1975064"/>
              <a:gd name="connsiteX1" fmla="*/ 7872290 w 8343630"/>
              <a:gd name="connsiteY1" fmla="*/ 485629 h 1975064"/>
              <a:gd name="connsiteX2" fmla="*/ 7580059 w 8343630"/>
              <a:gd name="connsiteY2" fmla="*/ 513909 h 1975064"/>
              <a:gd name="connsiteX3" fmla="*/ 7266790 w 8343630"/>
              <a:gd name="connsiteY3" fmla="*/ 574839 h 1975064"/>
              <a:gd name="connsiteX4" fmla="*/ 7080438 w 8343630"/>
              <a:gd name="connsiteY4" fmla="*/ 495055 h 1975064"/>
              <a:gd name="connsiteX5" fmla="*/ 6816488 w 8343630"/>
              <a:gd name="connsiteY5" fmla="*/ 551617 h 1975064"/>
              <a:gd name="connsiteX6" fmla="*/ 6561964 w 8343630"/>
              <a:gd name="connsiteY6" fmla="*/ 608177 h 1975064"/>
              <a:gd name="connsiteX7" fmla="*/ 6450880 w 8343630"/>
              <a:gd name="connsiteY7" fmla="*/ 581566 h 1975064"/>
              <a:gd name="connsiteX8" fmla="*/ 6326294 w 8343630"/>
              <a:gd name="connsiteY8" fmla="*/ 570470 h 1975064"/>
              <a:gd name="connsiteX9" fmla="*/ 6034063 w 8343630"/>
              <a:gd name="connsiteY9" fmla="*/ 561043 h 1975064"/>
              <a:gd name="connsiteX10" fmla="*/ 5572149 w 8343630"/>
              <a:gd name="connsiteY10" fmla="*/ 561043 h 1975064"/>
              <a:gd name="connsiteX11" fmla="*/ 5317626 w 8343630"/>
              <a:gd name="connsiteY11" fmla="*/ 561043 h 1975064"/>
              <a:gd name="connsiteX12" fmla="*/ 5212630 w 8343630"/>
              <a:gd name="connsiteY12" fmla="*/ 564897 h 1975064"/>
              <a:gd name="connsiteX13" fmla="*/ 5129090 w 8343630"/>
              <a:gd name="connsiteY13" fmla="*/ 598750 h 1975064"/>
              <a:gd name="connsiteX14" fmla="*/ 4761444 w 8343630"/>
              <a:gd name="connsiteY14" fmla="*/ 627031 h 1975064"/>
              <a:gd name="connsiteX15" fmla="*/ 4346665 w 8343630"/>
              <a:gd name="connsiteY15" fmla="*/ 730726 h 1975064"/>
              <a:gd name="connsiteX16" fmla="*/ 3865898 w 8343630"/>
              <a:gd name="connsiteY16" fmla="*/ 768433 h 1975064"/>
              <a:gd name="connsiteX17" fmla="*/ 3385131 w 8343630"/>
              <a:gd name="connsiteY17" fmla="*/ 843847 h 1975064"/>
              <a:gd name="connsiteX18" fmla="*/ 2753535 w 8343630"/>
              <a:gd name="connsiteY18" fmla="*/ 815567 h 1975064"/>
              <a:gd name="connsiteX19" fmla="*/ 2310475 w 8343630"/>
              <a:gd name="connsiteY19" fmla="*/ 796713 h 1975064"/>
              <a:gd name="connsiteX20" fmla="*/ 1839134 w 8343630"/>
              <a:gd name="connsiteY20" fmla="*/ 664738 h 1975064"/>
              <a:gd name="connsiteX21" fmla="*/ 1386648 w 8343630"/>
              <a:gd name="connsiteY21" fmla="*/ 485629 h 1975064"/>
              <a:gd name="connsiteX22" fmla="*/ 990723 w 8343630"/>
              <a:gd name="connsiteY22" fmla="*/ 231104 h 1975064"/>
              <a:gd name="connsiteX23" fmla="*/ 679639 w 8343630"/>
              <a:gd name="connsiteY23" fmla="*/ 51995 h 1975064"/>
              <a:gd name="connsiteX24" fmla="*/ 43672 w 8343630"/>
              <a:gd name="connsiteY24" fmla="*/ 0 h 1975064"/>
              <a:gd name="connsiteX25" fmla="*/ 908 w 8343630"/>
              <a:gd name="connsiteY25" fmla="*/ 787286 h 1975064"/>
              <a:gd name="connsiteX26" fmla="*/ 908 w 8343630"/>
              <a:gd name="connsiteY26" fmla="*/ 1777102 h 1975064"/>
              <a:gd name="connsiteX27" fmla="*/ 1056710 w 8343630"/>
              <a:gd name="connsiteY27" fmla="*/ 1729967 h 1975064"/>
              <a:gd name="connsiteX28" fmla="*/ 2253914 w 8343630"/>
              <a:gd name="connsiteY28" fmla="*/ 1975064 h 1975064"/>
              <a:gd name="connsiteX29" fmla="*/ 3583094 w 8343630"/>
              <a:gd name="connsiteY29" fmla="*/ 1739394 h 1975064"/>
              <a:gd name="connsiteX30" fmla="*/ 3762203 w 8343630"/>
              <a:gd name="connsiteY30" fmla="*/ 1739394 h 1975064"/>
              <a:gd name="connsiteX31" fmla="*/ 5044248 w 8343630"/>
              <a:gd name="connsiteY31" fmla="*/ 1437736 h 1975064"/>
              <a:gd name="connsiteX32" fmla="*/ 5949222 w 8343630"/>
              <a:gd name="connsiteY32" fmla="*/ 1466016 h 1975064"/>
              <a:gd name="connsiteX33" fmla="*/ 6590244 w 8343630"/>
              <a:gd name="connsiteY33" fmla="*/ 1352895 h 1975064"/>
              <a:gd name="connsiteX34" fmla="*/ 7438656 w 8343630"/>
              <a:gd name="connsiteY34" fmla="*/ 1390602 h 1975064"/>
              <a:gd name="connsiteX35" fmla="*/ 8164520 w 8343630"/>
              <a:gd name="connsiteY35" fmla="*/ 1484870 h 1975064"/>
              <a:gd name="connsiteX36" fmla="*/ 8343630 w 8343630"/>
              <a:gd name="connsiteY36" fmla="*/ 1569711 h 1975064"/>
              <a:gd name="connsiteX37" fmla="*/ 8334203 w 8343630"/>
              <a:gd name="connsiteY37" fmla="*/ 466776 h 1975064"/>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49222 w 8343630"/>
              <a:gd name="connsiteY32" fmla="*/ 1466016 h 1777102"/>
              <a:gd name="connsiteX33" fmla="*/ 6590244 w 8343630"/>
              <a:gd name="connsiteY33" fmla="*/ 1352895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02088 w 8343630"/>
              <a:gd name="connsiteY32" fmla="*/ 1202066 h 1777102"/>
              <a:gd name="connsiteX33" fmla="*/ 6590244 w 8343630"/>
              <a:gd name="connsiteY33" fmla="*/ 1352895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02088 w 8343630"/>
              <a:gd name="connsiteY32" fmla="*/ 1202066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6034063 w 8343630"/>
              <a:gd name="connsiteY32" fmla="*/ 1390602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4949980 w 8343630"/>
              <a:gd name="connsiteY31" fmla="*/ 1720540 h 1777102"/>
              <a:gd name="connsiteX32" fmla="*/ 6034063 w 8343630"/>
              <a:gd name="connsiteY32" fmla="*/ 1390602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319902 w 8343630"/>
              <a:gd name="connsiteY28" fmla="*/ 1739394 h 1852516"/>
              <a:gd name="connsiteX29" fmla="*/ 3583094 w 8343630"/>
              <a:gd name="connsiteY29" fmla="*/ 1739394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319902 w 8343630"/>
              <a:gd name="connsiteY28" fmla="*/ 1739394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037098 w 8343630"/>
              <a:gd name="connsiteY28" fmla="*/ 1814808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953015 w 8343630"/>
              <a:gd name="connsiteY27" fmla="*/ 1814808 h 1852516"/>
              <a:gd name="connsiteX28" fmla="*/ 2037098 w 8343630"/>
              <a:gd name="connsiteY28" fmla="*/ 1814808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3295 w 8342722"/>
              <a:gd name="connsiteY0" fmla="*/ 466776 h 1852516"/>
              <a:gd name="connsiteX1" fmla="*/ 7871382 w 8342722"/>
              <a:gd name="connsiteY1" fmla="*/ 485629 h 1852516"/>
              <a:gd name="connsiteX2" fmla="*/ 7579151 w 8342722"/>
              <a:gd name="connsiteY2" fmla="*/ 513909 h 1852516"/>
              <a:gd name="connsiteX3" fmla="*/ 7265882 w 8342722"/>
              <a:gd name="connsiteY3" fmla="*/ 574839 h 1852516"/>
              <a:gd name="connsiteX4" fmla="*/ 7079530 w 8342722"/>
              <a:gd name="connsiteY4" fmla="*/ 495055 h 1852516"/>
              <a:gd name="connsiteX5" fmla="*/ 6815580 w 8342722"/>
              <a:gd name="connsiteY5" fmla="*/ 551617 h 1852516"/>
              <a:gd name="connsiteX6" fmla="*/ 6561056 w 8342722"/>
              <a:gd name="connsiteY6" fmla="*/ 608177 h 1852516"/>
              <a:gd name="connsiteX7" fmla="*/ 6449972 w 8342722"/>
              <a:gd name="connsiteY7" fmla="*/ 581566 h 1852516"/>
              <a:gd name="connsiteX8" fmla="*/ 6325386 w 8342722"/>
              <a:gd name="connsiteY8" fmla="*/ 570470 h 1852516"/>
              <a:gd name="connsiteX9" fmla="*/ 6033155 w 8342722"/>
              <a:gd name="connsiteY9" fmla="*/ 561043 h 1852516"/>
              <a:gd name="connsiteX10" fmla="*/ 5571241 w 8342722"/>
              <a:gd name="connsiteY10" fmla="*/ 561043 h 1852516"/>
              <a:gd name="connsiteX11" fmla="*/ 5316718 w 8342722"/>
              <a:gd name="connsiteY11" fmla="*/ 561043 h 1852516"/>
              <a:gd name="connsiteX12" fmla="*/ 5211722 w 8342722"/>
              <a:gd name="connsiteY12" fmla="*/ 564897 h 1852516"/>
              <a:gd name="connsiteX13" fmla="*/ 5128182 w 8342722"/>
              <a:gd name="connsiteY13" fmla="*/ 598750 h 1852516"/>
              <a:gd name="connsiteX14" fmla="*/ 4760536 w 8342722"/>
              <a:gd name="connsiteY14" fmla="*/ 627031 h 1852516"/>
              <a:gd name="connsiteX15" fmla="*/ 4345757 w 8342722"/>
              <a:gd name="connsiteY15" fmla="*/ 730726 h 1852516"/>
              <a:gd name="connsiteX16" fmla="*/ 3864990 w 8342722"/>
              <a:gd name="connsiteY16" fmla="*/ 768433 h 1852516"/>
              <a:gd name="connsiteX17" fmla="*/ 3384223 w 8342722"/>
              <a:gd name="connsiteY17" fmla="*/ 843847 h 1852516"/>
              <a:gd name="connsiteX18" fmla="*/ 2752627 w 8342722"/>
              <a:gd name="connsiteY18" fmla="*/ 815567 h 1852516"/>
              <a:gd name="connsiteX19" fmla="*/ 2309567 w 8342722"/>
              <a:gd name="connsiteY19" fmla="*/ 796713 h 1852516"/>
              <a:gd name="connsiteX20" fmla="*/ 1838226 w 8342722"/>
              <a:gd name="connsiteY20" fmla="*/ 664738 h 1852516"/>
              <a:gd name="connsiteX21" fmla="*/ 1385740 w 8342722"/>
              <a:gd name="connsiteY21" fmla="*/ 485629 h 1852516"/>
              <a:gd name="connsiteX22" fmla="*/ 989815 w 8342722"/>
              <a:gd name="connsiteY22" fmla="*/ 231104 h 1852516"/>
              <a:gd name="connsiteX23" fmla="*/ 678731 w 8342722"/>
              <a:gd name="connsiteY23" fmla="*/ 51995 h 1852516"/>
              <a:gd name="connsiteX24" fmla="*/ 42764 w 8342722"/>
              <a:gd name="connsiteY24" fmla="*/ 0 h 1852516"/>
              <a:gd name="connsiteX25" fmla="*/ 0 w 8342722"/>
              <a:gd name="connsiteY25" fmla="*/ 787286 h 1852516"/>
              <a:gd name="connsiteX26" fmla="*/ 18853 w 8342722"/>
              <a:gd name="connsiteY26" fmla="*/ 1833663 h 1852516"/>
              <a:gd name="connsiteX27" fmla="*/ 952107 w 8342722"/>
              <a:gd name="connsiteY27" fmla="*/ 1814808 h 1852516"/>
              <a:gd name="connsiteX28" fmla="*/ 2036190 w 8342722"/>
              <a:gd name="connsiteY28" fmla="*/ 1814808 h 1852516"/>
              <a:gd name="connsiteX29" fmla="*/ 3393649 w 8342722"/>
              <a:gd name="connsiteY29" fmla="*/ 1833662 h 1852516"/>
              <a:gd name="connsiteX30" fmla="*/ 3949831 w 8342722"/>
              <a:gd name="connsiteY30" fmla="*/ 1852516 h 1852516"/>
              <a:gd name="connsiteX31" fmla="*/ 4949072 w 8342722"/>
              <a:gd name="connsiteY31" fmla="*/ 1720540 h 1852516"/>
              <a:gd name="connsiteX32" fmla="*/ 6033155 w 8342722"/>
              <a:gd name="connsiteY32" fmla="*/ 1390602 h 1852516"/>
              <a:gd name="connsiteX33" fmla="*/ 6598763 w 8342722"/>
              <a:gd name="connsiteY33" fmla="*/ 1202066 h 1852516"/>
              <a:gd name="connsiteX34" fmla="*/ 7437748 w 8342722"/>
              <a:gd name="connsiteY34" fmla="*/ 1390602 h 1852516"/>
              <a:gd name="connsiteX35" fmla="*/ 8163612 w 8342722"/>
              <a:gd name="connsiteY35" fmla="*/ 1484870 h 1852516"/>
              <a:gd name="connsiteX36" fmla="*/ 8342722 w 8342722"/>
              <a:gd name="connsiteY36" fmla="*/ 1569711 h 1852516"/>
              <a:gd name="connsiteX37" fmla="*/ 8333295 w 8342722"/>
              <a:gd name="connsiteY37" fmla="*/ 466776 h 1852516"/>
              <a:gd name="connsiteX0" fmla="*/ 8333295 w 8342722"/>
              <a:gd name="connsiteY0" fmla="*/ 466776 h 1833663"/>
              <a:gd name="connsiteX1" fmla="*/ 7871382 w 8342722"/>
              <a:gd name="connsiteY1" fmla="*/ 485629 h 1833663"/>
              <a:gd name="connsiteX2" fmla="*/ 7579151 w 8342722"/>
              <a:gd name="connsiteY2" fmla="*/ 513909 h 1833663"/>
              <a:gd name="connsiteX3" fmla="*/ 7265882 w 8342722"/>
              <a:gd name="connsiteY3" fmla="*/ 574839 h 1833663"/>
              <a:gd name="connsiteX4" fmla="*/ 7079530 w 8342722"/>
              <a:gd name="connsiteY4" fmla="*/ 495055 h 1833663"/>
              <a:gd name="connsiteX5" fmla="*/ 6815580 w 8342722"/>
              <a:gd name="connsiteY5" fmla="*/ 551617 h 1833663"/>
              <a:gd name="connsiteX6" fmla="*/ 6561056 w 8342722"/>
              <a:gd name="connsiteY6" fmla="*/ 608177 h 1833663"/>
              <a:gd name="connsiteX7" fmla="*/ 6449972 w 8342722"/>
              <a:gd name="connsiteY7" fmla="*/ 581566 h 1833663"/>
              <a:gd name="connsiteX8" fmla="*/ 6325386 w 8342722"/>
              <a:gd name="connsiteY8" fmla="*/ 570470 h 1833663"/>
              <a:gd name="connsiteX9" fmla="*/ 6033155 w 8342722"/>
              <a:gd name="connsiteY9" fmla="*/ 561043 h 1833663"/>
              <a:gd name="connsiteX10" fmla="*/ 5571241 w 8342722"/>
              <a:gd name="connsiteY10" fmla="*/ 561043 h 1833663"/>
              <a:gd name="connsiteX11" fmla="*/ 5316718 w 8342722"/>
              <a:gd name="connsiteY11" fmla="*/ 561043 h 1833663"/>
              <a:gd name="connsiteX12" fmla="*/ 5211722 w 8342722"/>
              <a:gd name="connsiteY12" fmla="*/ 564897 h 1833663"/>
              <a:gd name="connsiteX13" fmla="*/ 5128182 w 8342722"/>
              <a:gd name="connsiteY13" fmla="*/ 598750 h 1833663"/>
              <a:gd name="connsiteX14" fmla="*/ 4760536 w 8342722"/>
              <a:gd name="connsiteY14" fmla="*/ 627031 h 1833663"/>
              <a:gd name="connsiteX15" fmla="*/ 4345757 w 8342722"/>
              <a:gd name="connsiteY15" fmla="*/ 730726 h 1833663"/>
              <a:gd name="connsiteX16" fmla="*/ 3864990 w 8342722"/>
              <a:gd name="connsiteY16" fmla="*/ 768433 h 1833663"/>
              <a:gd name="connsiteX17" fmla="*/ 3384223 w 8342722"/>
              <a:gd name="connsiteY17" fmla="*/ 843847 h 1833663"/>
              <a:gd name="connsiteX18" fmla="*/ 2752627 w 8342722"/>
              <a:gd name="connsiteY18" fmla="*/ 815567 h 1833663"/>
              <a:gd name="connsiteX19" fmla="*/ 2309567 w 8342722"/>
              <a:gd name="connsiteY19" fmla="*/ 796713 h 1833663"/>
              <a:gd name="connsiteX20" fmla="*/ 1838226 w 8342722"/>
              <a:gd name="connsiteY20" fmla="*/ 664738 h 1833663"/>
              <a:gd name="connsiteX21" fmla="*/ 1385740 w 8342722"/>
              <a:gd name="connsiteY21" fmla="*/ 485629 h 1833663"/>
              <a:gd name="connsiteX22" fmla="*/ 989815 w 8342722"/>
              <a:gd name="connsiteY22" fmla="*/ 231104 h 1833663"/>
              <a:gd name="connsiteX23" fmla="*/ 678731 w 8342722"/>
              <a:gd name="connsiteY23" fmla="*/ 51995 h 1833663"/>
              <a:gd name="connsiteX24" fmla="*/ 42764 w 8342722"/>
              <a:gd name="connsiteY24" fmla="*/ 0 h 1833663"/>
              <a:gd name="connsiteX25" fmla="*/ 0 w 8342722"/>
              <a:gd name="connsiteY25" fmla="*/ 787286 h 1833663"/>
              <a:gd name="connsiteX26" fmla="*/ 18853 w 8342722"/>
              <a:gd name="connsiteY26" fmla="*/ 1833663 h 1833663"/>
              <a:gd name="connsiteX27" fmla="*/ 952107 w 8342722"/>
              <a:gd name="connsiteY27" fmla="*/ 1814808 h 1833663"/>
              <a:gd name="connsiteX28" fmla="*/ 2036190 w 8342722"/>
              <a:gd name="connsiteY28" fmla="*/ 1814808 h 1833663"/>
              <a:gd name="connsiteX29" fmla="*/ 3393649 w 8342722"/>
              <a:gd name="connsiteY29" fmla="*/ 1833662 h 1833663"/>
              <a:gd name="connsiteX30" fmla="*/ 4095304 w 8342722"/>
              <a:gd name="connsiteY30" fmla="*/ 1821344 h 1833663"/>
              <a:gd name="connsiteX31" fmla="*/ 4949072 w 8342722"/>
              <a:gd name="connsiteY31" fmla="*/ 1720540 h 1833663"/>
              <a:gd name="connsiteX32" fmla="*/ 6033155 w 8342722"/>
              <a:gd name="connsiteY32" fmla="*/ 1390602 h 1833663"/>
              <a:gd name="connsiteX33" fmla="*/ 6598763 w 8342722"/>
              <a:gd name="connsiteY33" fmla="*/ 1202066 h 1833663"/>
              <a:gd name="connsiteX34" fmla="*/ 7437748 w 8342722"/>
              <a:gd name="connsiteY34" fmla="*/ 1390602 h 1833663"/>
              <a:gd name="connsiteX35" fmla="*/ 8163612 w 8342722"/>
              <a:gd name="connsiteY35" fmla="*/ 1484870 h 1833663"/>
              <a:gd name="connsiteX36" fmla="*/ 8342722 w 8342722"/>
              <a:gd name="connsiteY36" fmla="*/ 1569711 h 1833663"/>
              <a:gd name="connsiteX37" fmla="*/ 8333295 w 8342722"/>
              <a:gd name="connsiteY37" fmla="*/ 466776 h 1833663"/>
              <a:gd name="connsiteX0" fmla="*/ 8333295 w 8342722"/>
              <a:gd name="connsiteY0" fmla="*/ 466776 h 1833663"/>
              <a:gd name="connsiteX1" fmla="*/ 7871382 w 8342722"/>
              <a:gd name="connsiteY1" fmla="*/ 485629 h 1833663"/>
              <a:gd name="connsiteX2" fmla="*/ 7579151 w 8342722"/>
              <a:gd name="connsiteY2" fmla="*/ 513909 h 1833663"/>
              <a:gd name="connsiteX3" fmla="*/ 7265882 w 8342722"/>
              <a:gd name="connsiteY3" fmla="*/ 574839 h 1833663"/>
              <a:gd name="connsiteX4" fmla="*/ 7079530 w 8342722"/>
              <a:gd name="connsiteY4" fmla="*/ 495055 h 1833663"/>
              <a:gd name="connsiteX5" fmla="*/ 6815580 w 8342722"/>
              <a:gd name="connsiteY5" fmla="*/ 551617 h 1833663"/>
              <a:gd name="connsiteX6" fmla="*/ 6561056 w 8342722"/>
              <a:gd name="connsiteY6" fmla="*/ 608177 h 1833663"/>
              <a:gd name="connsiteX7" fmla="*/ 6449972 w 8342722"/>
              <a:gd name="connsiteY7" fmla="*/ 581566 h 1833663"/>
              <a:gd name="connsiteX8" fmla="*/ 6325386 w 8342722"/>
              <a:gd name="connsiteY8" fmla="*/ 570470 h 1833663"/>
              <a:gd name="connsiteX9" fmla="*/ 6033155 w 8342722"/>
              <a:gd name="connsiteY9" fmla="*/ 561043 h 1833663"/>
              <a:gd name="connsiteX10" fmla="*/ 5571241 w 8342722"/>
              <a:gd name="connsiteY10" fmla="*/ 561043 h 1833663"/>
              <a:gd name="connsiteX11" fmla="*/ 5316718 w 8342722"/>
              <a:gd name="connsiteY11" fmla="*/ 561043 h 1833663"/>
              <a:gd name="connsiteX12" fmla="*/ 5211722 w 8342722"/>
              <a:gd name="connsiteY12" fmla="*/ 564897 h 1833663"/>
              <a:gd name="connsiteX13" fmla="*/ 5128182 w 8342722"/>
              <a:gd name="connsiteY13" fmla="*/ 598750 h 1833663"/>
              <a:gd name="connsiteX14" fmla="*/ 4760536 w 8342722"/>
              <a:gd name="connsiteY14" fmla="*/ 627031 h 1833663"/>
              <a:gd name="connsiteX15" fmla="*/ 4345757 w 8342722"/>
              <a:gd name="connsiteY15" fmla="*/ 730726 h 1833663"/>
              <a:gd name="connsiteX16" fmla="*/ 3864990 w 8342722"/>
              <a:gd name="connsiteY16" fmla="*/ 768433 h 1833663"/>
              <a:gd name="connsiteX17" fmla="*/ 3384223 w 8342722"/>
              <a:gd name="connsiteY17" fmla="*/ 843847 h 1833663"/>
              <a:gd name="connsiteX18" fmla="*/ 2752627 w 8342722"/>
              <a:gd name="connsiteY18" fmla="*/ 815567 h 1833663"/>
              <a:gd name="connsiteX19" fmla="*/ 2309567 w 8342722"/>
              <a:gd name="connsiteY19" fmla="*/ 796713 h 1833663"/>
              <a:gd name="connsiteX20" fmla="*/ 1838226 w 8342722"/>
              <a:gd name="connsiteY20" fmla="*/ 664738 h 1833663"/>
              <a:gd name="connsiteX21" fmla="*/ 1385740 w 8342722"/>
              <a:gd name="connsiteY21" fmla="*/ 485629 h 1833663"/>
              <a:gd name="connsiteX22" fmla="*/ 989815 w 8342722"/>
              <a:gd name="connsiteY22" fmla="*/ 231104 h 1833663"/>
              <a:gd name="connsiteX23" fmla="*/ 678731 w 8342722"/>
              <a:gd name="connsiteY23" fmla="*/ 51995 h 1833663"/>
              <a:gd name="connsiteX24" fmla="*/ 42764 w 8342722"/>
              <a:gd name="connsiteY24" fmla="*/ 0 h 1833663"/>
              <a:gd name="connsiteX25" fmla="*/ 0 w 8342722"/>
              <a:gd name="connsiteY25" fmla="*/ 787286 h 1833663"/>
              <a:gd name="connsiteX26" fmla="*/ 18853 w 8342722"/>
              <a:gd name="connsiteY26" fmla="*/ 1833663 h 1833663"/>
              <a:gd name="connsiteX27" fmla="*/ 952107 w 8342722"/>
              <a:gd name="connsiteY27" fmla="*/ 1814808 h 1833663"/>
              <a:gd name="connsiteX28" fmla="*/ 2036190 w 8342722"/>
              <a:gd name="connsiteY28" fmla="*/ 1814808 h 1833663"/>
              <a:gd name="connsiteX29" fmla="*/ 3331304 w 8342722"/>
              <a:gd name="connsiteY29" fmla="*/ 1812881 h 1833663"/>
              <a:gd name="connsiteX30" fmla="*/ 4095304 w 8342722"/>
              <a:gd name="connsiteY30" fmla="*/ 1821344 h 1833663"/>
              <a:gd name="connsiteX31" fmla="*/ 4949072 w 8342722"/>
              <a:gd name="connsiteY31" fmla="*/ 1720540 h 1833663"/>
              <a:gd name="connsiteX32" fmla="*/ 6033155 w 8342722"/>
              <a:gd name="connsiteY32" fmla="*/ 1390602 h 1833663"/>
              <a:gd name="connsiteX33" fmla="*/ 6598763 w 8342722"/>
              <a:gd name="connsiteY33" fmla="*/ 1202066 h 1833663"/>
              <a:gd name="connsiteX34" fmla="*/ 7437748 w 8342722"/>
              <a:gd name="connsiteY34" fmla="*/ 1390602 h 1833663"/>
              <a:gd name="connsiteX35" fmla="*/ 8163612 w 8342722"/>
              <a:gd name="connsiteY35" fmla="*/ 1484870 h 1833663"/>
              <a:gd name="connsiteX36" fmla="*/ 8342722 w 8342722"/>
              <a:gd name="connsiteY36" fmla="*/ 1569711 h 1833663"/>
              <a:gd name="connsiteX37" fmla="*/ 8333295 w 8342722"/>
              <a:gd name="connsiteY37" fmla="*/ 466776 h 1833663"/>
              <a:gd name="connsiteX0" fmla="*/ 8333295 w 8342722"/>
              <a:gd name="connsiteY0" fmla="*/ 466776 h 1821344"/>
              <a:gd name="connsiteX1" fmla="*/ 7871382 w 8342722"/>
              <a:gd name="connsiteY1" fmla="*/ 485629 h 1821344"/>
              <a:gd name="connsiteX2" fmla="*/ 7579151 w 8342722"/>
              <a:gd name="connsiteY2" fmla="*/ 513909 h 1821344"/>
              <a:gd name="connsiteX3" fmla="*/ 7265882 w 8342722"/>
              <a:gd name="connsiteY3" fmla="*/ 574839 h 1821344"/>
              <a:gd name="connsiteX4" fmla="*/ 7079530 w 8342722"/>
              <a:gd name="connsiteY4" fmla="*/ 495055 h 1821344"/>
              <a:gd name="connsiteX5" fmla="*/ 6815580 w 8342722"/>
              <a:gd name="connsiteY5" fmla="*/ 551617 h 1821344"/>
              <a:gd name="connsiteX6" fmla="*/ 6561056 w 8342722"/>
              <a:gd name="connsiteY6" fmla="*/ 608177 h 1821344"/>
              <a:gd name="connsiteX7" fmla="*/ 6449972 w 8342722"/>
              <a:gd name="connsiteY7" fmla="*/ 581566 h 1821344"/>
              <a:gd name="connsiteX8" fmla="*/ 6325386 w 8342722"/>
              <a:gd name="connsiteY8" fmla="*/ 570470 h 1821344"/>
              <a:gd name="connsiteX9" fmla="*/ 6033155 w 8342722"/>
              <a:gd name="connsiteY9" fmla="*/ 561043 h 1821344"/>
              <a:gd name="connsiteX10" fmla="*/ 5571241 w 8342722"/>
              <a:gd name="connsiteY10" fmla="*/ 561043 h 1821344"/>
              <a:gd name="connsiteX11" fmla="*/ 5316718 w 8342722"/>
              <a:gd name="connsiteY11" fmla="*/ 561043 h 1821344"/>
              <a:gd name="connsiteX12" fmla="*/ 5211722 w 8342722"/>
              <a:gd name="connsiteY12" fmla="*/ 564897 h 1821344"/>
              <a:gd name="connsiteX13" fmla="*/ 5128182 w 8342722"/>
              <a:gd name="connsiteY13" fmla="*/ 598750 h 1821344"/>
              <a:gd name="connsiteX14" fmla="*/ 4760536 w 8342722"/>
              <a:gd name="connsiteY14" fmla="*/ 627031 h 1821344"/>
              <a:gd name="connsiteX15" fmla="*/ 4345757 w 8342722"/>
              <a:gd name="connsiteY15" fmla="*/ 730726 h 1821344"/>
              <a:gd name="connsiteX16" fmla="*/ 3864990 w 8342722"/>
              <a:gd name="connsiteY16" fmla="*/ 768433 h 1821344"/>
              <a:gd name="connsiteX17" fmla="*/ 3384223 w 8342722"/>
              <a:gd name="connsiteY17" fmla="*/ 843847 h 1821344"/>
              <a:gd name="connsiteX18" fmla="*/ 2752627 w 8342722"/>
              <a:gd name="connsiteY18" fmla="*/ 815567 h 1821344"/>
              <a:gd name="connsiteX19" fmla="*/ 2309567 w 8342722"/>
              <a:gd name="connsiteY19" fmla="*/ 796713 h 1821344"/>
              <a:gd name="connsiteX20" fmla="*/ 1838226 w 8342722"/>
              <a:gd name="connsiteY20" fmla="*/ 664738 h 1821344"/>
              <a:gd name="connsiteX21" fmla="*/ 1385740 w 8342722"/>
              <a:gd name="connsiteY21" fmla="*/ 485629 h 1821344"/>
              <a:gd name="connsiteX22" fmla="*/ 989815 w 8342722"/>
              <a:gd name="connsiteY22" fmla="*/ 231104 h 1821344"/>
              <a:gd name="connsiteX23" fmla="*/ 678731 w 8342722"/>
              <a:gd name="connsiteY23" fmla="*/ 51995 h 1821344"/>
              <a:gd name="connsiteX24" fmla="*/ 42764 w 8342722"/>
              <a:gd name="connsiteY24" fmla="*/ 0 h 1821344"/>
              <a:gd name="connsiteX25" fmla="*/ 0 w 8342722"/>
              <a:gd name="connsiteY25" fmla="*/ 787286 h 1821344"/>
              <a:gd name="connsiteX26" fmla="*/ 60417 w 8342722"/>
              <a:gd name="connsiteY26" fmla="*/ 1792100 h 1821344"/>
              <a:gd name="connsiteX27" fmla="*/ 952107 w 8342722"/>
              <a:gd name="connsiteY27" fmla="*/ 1814808 h 1821344"/>
              <a:gd name="connsiteX28" fmla="*/ 2036190 w 8342722"/>
              <a:gd name="connsiteY28" fmla="*/ 1814808 h 1821344"/>
              <a:gd name="connsiteX29" fmla="*/ 3331304 w 8342722"/>
              <a:gd name="connsiteY29" fmla="*/ 1812881 h 1821344"/>
              <a:gd name="connsiteX30" fmla="*/ 4095304 w 8342722"/>
              <a:gd name="connsiteY30" fmla="*/ 1821344 h 1821344"/>
              <a:gd name="connsiteX31" fmla="*/ 4949072 w 8342722"/>
              <a:gd name="connsiteY31" fmla="*/ 1720540 h 1821344"/>
              <a:gd name="connsiteX32" fmla="*/ 6033155 w 8342722"/>
              <a:gd name="connsiteY32" fmla="*/ 1390602 h 1821344"/>
              <a:gd name="connsiteX33" fmla="*/ 6598763 w 8342722"/>
              <a:gd name="connsiteY33" fmla="*/ 1202066 h 1821344"/>
              <a:gd name="connsiteX34" fmla="*/ 7437748 w 8342722"/>
              <a:gd name="connsiteY34" fmla="*/ 1390602 h 1821344"/>
              <a:gd name="connsiteX35" fmla="*/ 8163612 w 8342722"/>
              <a:gd name="connsiteY35" fmla="*/ 1484870 h 1821344"/>
              <a:gd name="connsiteX36" fmla="*/ 8342722 w 8342722"/>
              <a:gd name="connsiteY36" fmla="*/ 1569711 h 1821344"/>
              <a:gd name="connsiteX37" fmla="*/ 8333295 w 8342722"/>
              <a:gd name="connsiteY37" fmla="*/ 466776 h 1821344"/>
              <a:gd name="connsiteX0" fmla="*/ 8302122 w 8311549"/>
              <a:gd name="connsiteY0" fmla="*/ 466776 h 1821344"/>
              <a:gd name="connsiteX1" fmla="*/ 7840209 w 8311549"/>
              <a:gd name="connsiteY1" fmla="*/ 485629 h 1821344"/>
              <a:gd name="connsiteX2" fmla="*/ 7547978 w 8311549"/>
              <a:gd name="connsiteY2" fmla="*/ 513909 h 1821344"/>
              <a:gd name="connsiteX3" fmla="*/ 7234709 w 8311549"/>
              <a:gd name="connsiteY3" fmla="*/ 574839 h 1821344"/>
              <a:gd name="connsiteX4" fmla="*/ 7048357 w 8311549"/>
              <a:gd name="connsiteY4" fmla="*/ 495055 h 1821344"/>
              <a:gd name="connsiteX5" fmla="*/ 6784407 w 8311549"/>
              <a:gd name="connsiteY5" fmla="*/ 551617 h 1821344"/>
              <a:gd name="connsiteX6" fmla="*/ 6529883 w 8311549"/>
              <a:gd name="connsiteY6" fmla="*/ 608177 h 1821344"/>
              <a:gd name="connsiteX7" fmla="*/ 6418799 w 8311549"/>
              <a:gd name="connsiteY7" fmla="*/ 581566 h 1821344"/>
              <a:gd name="connsiteX8" fmla="*/ 6294213 w 8311549"/>
              <a:gd name="connsiteY8" fmla="*/ 570470 h 1821344"/>
              <a:gd name="connsiteX9" fmla="*/ 6001982 w 8311549"/>
              <a:gd name="connsiteY9" fmla="*/ 561043 h 1821344"/>
              <a:gd name="connsiteX10" fmla="*/ 5540068 w 8311549"/>
              <a:gd name="connsiteY10" fmla="*/ 561043 h 1821344"/>
              <a:gd name="connsiteX11" fmla="*/ 5285545 w 8311549"/>
              <a:gd name="connsiteY11" fmla="*/ 561043 h 1821344"/>
              <a:gd name="connsiteX12" fmla="*/ 5180549 w 8311549"/>
              <a:gd name="connsiteY12" fmla="*/ 564897 h 1821344"/>
              <a:gd name="connsiteX13" fmla="*/ 5097009 w 8311549"/>
              <a:gd name="connsiteY13" fmla="*/ 598750 h 1821344"/>
              <a:gd name="connsiteX14" fmla="*/ 4729363 w 8311549"/>
              <a:gd name="connsiteY14" fmla="*/ 627031 h 1821344"/>
              <a:gd name="connsiteX15" fmla="*/ 4314584 w 8311549"/>
              <a:gd name="connsiteY15" fmla="*/ 730726 h 1821344"/>
              <a:gd name="connsiteX16" fmla="*/ 3833817 w 8311549"/>
              <a:gd name="connsiteY16" fmla="*/ 768433 h 1821344"/>
              <a:gd name="connsiteX17" fmla="*/ 3353050 w 8311549"/>
              <a:gd name="connsiteY17" fmla="*/ 843847 h 1821344"/>
              <a:gd name="connsiteX18" fmla="*/ 2721454 w 8311549"/>
              <a:gd name="connsiteY18" fmla="*/ 815567 h 1821344"/>
              <a:gd name="connsiteX19" fmla="*/ 2278394 w 8311549"/>
              <a:gd name="connsiteY19" fmla="*/ 796713 h 1821344"/>
              <a:gd name="connsiteX20" fmla="*/ 1807053 w 8311549"/>
              <a:gd name="connsiteY20" fmla="*/ 664738 h 1821344"/>
              <a:gd name="connsiteX21" fmla="*/ 1354567 w 8311549"/>
              <a:gd name="connsiteY21" fmla="*/ 485629 h 1821344"/>
              <a:gd name="connsiteX22" fmla="*/ 958642 w 8311549"/>
              <a:gd name="connsiteY22" fmla="*/ 231104 h 1821344"/>
              <a:gd name="connsiteX23" fmla="*/ 647558 w 8311549"/>
              <a:gd name="connsiteY23" fmla="*/ 51995 h 1821344"/>
              <a:gd name="connsiteX24" fmla="*/ 11591 w 8311549"/>
              <a:gd name="connsiteY24" fmla="*/ 0 h 1821344"/>
              <a:gd name="connsiteX25" fmla="*/ 0 w 8311549"/>
              <a:gd name="connsiteY25" fmla="*/ 787286 h 1821344"/>
              <a:gd name="connsiteX26" fmla="*/ 29244 w 8311549"/>
              <a:gd name="connsiteY26" fmla="*/ 1792100 h 1821344"/>
              <a:gd name="connsiteX27" fmla="*/ 920934 w 8311549"/>
              <a:gd name="connsiteY27" fmla="*/ 1814808 h 1821344"/>
              <a:gd name="connsiteX28" fmla="*/ 2005017 w 8311549"/>
              <a:gd name="connsiteY28" fmla="*/ 1814808 h 1821344"/>
              <a:gd name="connsiteX29" fmla="*/ 3300131 w 8311549"/>
              <a:gd name="connsiteY29" fmla="*/ 1812881 h 1821344"/>
              <a:gd name="connsiteX30" fmla="*/ 4064131 w 8311549"/>
              <a:gd name="connsiteY30" fmla="*/ 1821344 h 1821344"/>
              <a:gd name="connsiteX31" fmla="*/ 4917899 w 8311549"/>
              <a:gd name="connsiteY31" fmla="*/ 1720540 h 1821344"/>
              <a:gd name="connsiteX32" fmla="*/ 6001982 w 8311549"/>
              <a:gd name="connsiteY32" fmla="*/ 1390602 h 1821344"/>
              <a:gd name="connsiteX33" fmla="*/ 6567590 w 8311549"/>
              <a:gd name="connsiteY33" fmla="*/ 1202066 h 1821344"/>
              <a:gd name="connsiteX34" fmla="*/ 7406575 w 8311549"/>
              <a:gd name="connsiteY34" fmla="*/ 1390602 h 1821344"/>
              <a:gd name="connsiteX35" fmla="*/ 8132439 w 8311549"/>
              <a:gd name="connsiteY35" fmla="*/ 1484870 h 1821344"/>
              <a:gd name="connsiteX36" fmla="*/ 8311549 w 8311549"/>
              <a:gd name="connsiteY36" fmla="*/ 1569711 h 1821344"/>
              <a:gd name="connsiteX37" fmla="*/ 8302122 w 8311549"/>
              <a:gd name="connsiteY37" fmla="*/ 466776 h 1821344"/>
              <a:gd name="connsiteX0" fmla="*/ 8302122 w 8311549"/>
              <a:gd name="connsiteY0" fmla="*/ 466776 h 1821344"/>
              <a:gd name="connsiteX1" fmla="*/ 7840209 w 8311549"/>
              <a:gd name="connsiteY1" fmla="*/ 485629 h 1821344"/>
              <a:gd name="connsiteX2" fmla="*/ 7547978 w 8311549"/>
              <a:gd name="connsiteY2" fmla="*/ 513909 h 1821344"/>
              <a:gd name="connsiteX3" fmla="*/ 7245100 w 8311549"/>
              <a:gd name="connsiteY3" fmla="*/ 502103 h 1821344"/>
              <a:gd name="connsiteX4" fmla="*/ 7048357 w 8311549"/>
              <a:gd name="connsiteY4" fmla="*/ 495055 h 1821344"/>
              <a:gd name="connsiteX5" fmla="*/ 6784407 w 8311549"/>
              <a:gd name="connsiteY5" fmla="*/ 551617 h 1821344"/>
              <a:gd name="connsiteX6" fmla="*/ 6529883 w 8311549"/>
              <a:gd name="connsiteY6" fmla="*/ 608177 h 1821344"/>
              <a:gd name="connsiteX7" fmla="*/ 6418799 w 8311549"/>
              <a:gd name="connsiteY7" fmla="*/ 581566 h 1821344"/>
              <a:gd name="connsiteX8" fmla="*/ 6294213 w 8311549"/>
              <a:gd name="connsiteY8" fmla="*/ 570470 h 1821344"/>
              <a:gd name="connsiteX9" fmla="*/ 6001982 w 8311549"/>
              <a:gd name="connsiteY9" fmla="*/ 561043 h 1821344"/>
              <a:gd name="connsiteX10" fmla="*/ 5540068 w 8311549"/>
              <a:gd name="connsiteY10" fmla="*/ 561043 h 1821344"/>
              <a:gd name="connsiteX11" fmla="*/ 5285545 w 8311549"/>
              <a:gd name="connsiteY11" fmla="*/ 561043 h 1821344"/>
              <a:gd name="connsiteX12" fmla="*/ 5180549 w 8311549"/>
              <a:gd name="connsiteY12" fmla="*/ 564897 h 1821344"/>
              <a:gd name="connsiteX13" fmla="*/ 5097009 w 8311549"/>
              <a:gd name="connsiteY13" fmla="*/ 598750 h 1821344"/>
              <a:gd name="connsiteX14" fmla="*/ 4729363 w 8311549"/>
              <a:gd name="connsiteY14" fmla="*/ 627031 h 1821344"/>
              <a:gd name="connsiteX15" fmla="*/ 4314584 w 8311549"/>
              <a:gd name="connsiteY15" fmla="*/ 730726 h 1821344"/>
              <a:gd name="connsiteX16" fmla="*/ 3833817 w 8311549"/>
              <a:gd name="connsiteY16" fmla="*/ 768433 h 1821344"/>
              <a:gd name="connsiteX17" fmla="*/ 3353050 w 8311549"/>
              <a:gd name="connsiteY17" fmla="*/ 843847 h 1821344"/>
              <a:gd name="connsiteX18" fmla="*/ 2721454 w 8311549"/>
              <a:gd name="connsiteY18" fmla="*/ 815567 h 1821344"/>
              <a:gd name="connsiteX19" fmla="*/ 2278394 w 8311549"/>
              <a:gd name="connsiteY19" fmla="*/ 796713 h 1821344"/>
              <a:gd name="connsiteX20" fmla="*/ 1807053 w 8311549"/>
              <a:gd name="connsiteY20" fmla="*/ 664738 h 1821344"/>
              <a:gd name="connsiteX21" fmla="*/ 1354567 w 8311549"/>
              <a:gd name="connsiteY21" fmla="*/ 485629 h 1821344"/>
              <a:gd name="connsiteX22" fmla="*/ 958642 w 8311549"/>
              <a:gd name="connsiteY22" fmla="*/ 231104 h 1821344"/>
              <a:gd name="connsiteX23" fmla="*/ 647558 w 8311549"/>
              <a:gd name="connsiteY23" fmla="*/ 51995 h 1821344"/>
              <a:gd name="connsiteX24" fmla="*/ 11591 w 8311549"/>
              <a:gd name="connsiteY24" fmla="*/ 0 h 1821344"/>
              <a:gd name="connsiteX25" fmla="*/ 0 w 8311549"/>
              <a:gd name="connsiteY25" fmla="*/ 787286 h 1821344"/>
              <a:gd name="connsiteX26" fmla="*/ 29244 w 8311549"/>
              <a:gd name="connsiteY26" fmla="*/ 1792100 h 1821344"/>
              <a:gd name="connsiteX27" fmla="*/ 920934 w 8311549"/>
              <a:gd name="connsiteY27" fmla="*/ 1814808 h 1821344"/>
              <a:gd name="connsiteX28" fmla="*/ 2005017 w 8311549"/>
              <a:gd name="connsiteY28" fmla="*/ 1814808 h 1821344"/>
              <a:gd name="connsiteX29" fmla="*/ 3300131 w 8311549"/>
              <a:gd name="connsiteY29" fmla="*/ 1812881 h 1821344"/>
              <a:gd name="connsiteX30" fmla="*/ 4064131 w 8311549"/>
              <a:gd name="connsiteY30" fmla="*/ 1821344 h 1821344"/>
              <a:gd name="connsiteX31" fmla="*/ 4917899 w 8311549"/>
              <a:gd name="connsiteY31" fmla="*/ 1720540 h 1821344"/>
              <a:gd name="connsiteX32" fmla="*/ 6001982 w 8311549"/>
              <a:gd name="connsiteY32" fmla="*/ 1390602 h 1821344"/>
              <a:gd name="connsiteX33" fmla="*/ 6567590 w 8311549"/>
              <a:gd name="connsiteY33" fmla="*/ 1202066 h 1821344"/>
              <a:gd name="connsiteX34" fmla="*/ 7406575 w 8311549"/>
              <a:gd name="connsiteY34" fmla="*/ 1390602 h 1821344"/>
              <a:gd name="connsiteX35" fmla="*/ 8132439 w 8311549"/>
              <a:gd name="connsiteY35" fmla="*/ 1484870 h 1821344"/>
              <a:gd name="connsiteX36" fmla="*/ 8311549 w 8311549"/>
              <a:gd name="connsiteY36" fmla="*/ 1569711 h 1821344"/>
              <a:gd name="connsiteX37" fmla="*/ 8302122 w 8311549"/>
              <a:gd name="connsiteY37" fmla="*/ 466776 h 1821344"/>
              <a:gd name="connsiteX0" fmla="*/ 8318746 w 8328173"/>
              <a:gd name="connsiteY0" fmla="*/ 452488 h 1807056"/>
              <a:gd name="connsiteX1" fmla="*/ 7856833 w 8328173"/>
              <a:gd name="connsiteY1" fmla="*/ 471341 h 1807056"/>
              <a:gd name="connsiteX2" fmla="*/ 7564602 w 8328173"/>
              <a:gd name="connsiteY2" fmla="*/ 499621 h 1807056"/>
              <a:gd name="connsiteX3" fmla="*/ 7261724 w 8328173"/>
              <a:gd name="connsiteY3" fmla="*/ 487815 h 1807056"/>
              <a:gd name="connsiteX4" fmla="*/ 7064981 w 8328173"/>
              <a:gd name="connsiteY4" fmla="*/ 480767 h 1807056"/>
              <a:gd name="connsiteX5" fmla="*/ 6801031 w 8328173"/>
              <a:gd name="connsiteY5" fmla="*/ 537329 h 1807056"/>
              <a:gd name="connsiteX6" fmla="*/ 6546507 w 8328173"/>
              <a:gd name="connsiteY6" fmla="*/ 593889 h 1807056"/>
              <a:gd name="connsiteX7" fmla="*/ 6435423 w 8328173"/>
              <a:gd name="connsiteY7" fmla="*/ 567278 h 1807056"/>
              <a:gd name="connsiteX8" fmla="*/ 6310837 w 8328173"/>
              <a:gd name="connsiteY8" fmla="*/ 556182 h 1807056"/>
              <a:gd name="connsiteX9" fmla="*/ 6018606 w 8328173"/>
              <a:gd name="connsiteY9" fmla="*/ 546755 h 1807056"/>
              <a:gd name="connsiteX10" fmla="*/ 5556692 w 8328173"/>
              <a:gd name="connsiteY10" fmla="*/ 546755 h 1807056"/>
              <a:gd name="connsiteX11" fmla="*/ 5302169 w 8328173"/>
              <a:gd name="connsiteY11" fmla="*/ 546755 h 1807056"/>
              <a:gd name="connsiteX12" fmla="*/ 5197173 w 8328173"/>
              <a:gd name="connsiteY12" fmla="*/ 550609 h 1807056"/>
              <a:gd name="connsiteX13" fmla="*/ 5113633 w 8328173"/>
              <a:gd name="connsiteY13" fmla="*/ 584462 h 1807056"/>
              <a:gd name="connsiteX14" fmla="*/ 4745987 w 8328173"/>
              <a:gd name="connsiteY14" fmla="*/ 612743 h 1807056"/>
              <a:gd name="connsiteX15" fmla="*/ 4331208 w 8328173"/>
              <a:gd name="connsiteY15" fmla="*/ 716438 h 1807056"/>
              <a:gd name="connsiteX16" fmla="*/ 3850441 w 8328173"/>
              <a:gd name="connsiteY16" fmla="*/ 754145 h 1807056"/>
              <a:gd name="connsiteX17" fmla="*/ 3369674 w 8328173"/>
              <a:gd name="connsiteY17" fmla="*/ 829559 h 1807056"/>
              <a:gd name="connsiteX18" fmla="*/ 2738078 w 8328173"/>
              <a:gd name="connsiteY18" fmla="*/ 801279 h 1807056"/>
              <a:gd name="connsiteX19" fmla="*/ 2295018 w 8328173"/>
              <a:gd name="connsiteY19" fmla="*/ 782425 h 1807056"/>
              <a:gd name="connsiteX20" fmla="*/ 1823677 w 8328173"/>
              <a:gd name="connsiteY20" fmla="*/ 650450 h 1807056"/>
              <a:gd name="connsiteX21" fmla="*/ 1371191 w 8328173"/>
              <a:gd name="connsiteY21" fmla="*/ 471341 h 1807056"/>
              <a:gd name="connsiteX22" fmla="*/ 975266 w 8328173"/>
              <a:gd name="connsiteY22" fmla="*/ 216816 h 1807056"/>
              <a:gd name="connsiteX23" fmla="*/ 664182 w 8328173"/>
              <a:gd name="connsiteY23" fmla="*/ 37707 h 1807056"/>
              <a:gd name="connsiteX24" fmla="*/ 4402 w 8328173"/>
              <a:gd name="connsiteY24" fmla="*/ 0 h 1807056"/>
              <a:gd name="connsiteX25" fmla="*/ 16624 w 8328173"/>
              <a:gd name="connsiteY25" fmla="*/ 772998 h 1807056"/>
              <a:gd name="connsiteX26" fmla="*/ 45868 w 8328173"/>
              <a:gd name="connsiteY26" fmla="*/ 1777812 h 1807056"/>
              <a:gd name="connsiteX27" fmla="*/ 937558 w 8328173"/>
              <a:gd name="connsiteY27" fmla="*/ 1800520 h 1807056"/>
              <a:gd name="connsiteX28" fmla="*/ 2021641 w 8328173"/>
              <a:gd name="connsiteY28" fmla="*/ 1800520 h 1807056"/>
              <a:gd name="connsiteX29" fmla="*/ 3316755 w 8328173"/>
              <a:gd name="connsiteY29" fmla="*/ 1798593 h 1807056"/>
              <a:gd name="connsiteX30" fmla="*/ 4080755 w 8328173"/>
              <a:gd name="connsiteY30" fmla="*/ 1807056 h 1807056"/>
              <a:gd name="connsiteX31" fmla="*/ 4934523 w 8328173"/>
              <a:gd name="connsiteY31" fmla="*/ 1706252 h 1807056"/>
              <a:gd name="connsiteX32" fmla="*/ 6018606 w 8328173"/>
              <a:gd name="connsiteY32" fmla="*/ 1376314 h 1807056"/>
              <a:gd name="connsiteX33" fmla="*/ 6584214 w 8328173"/>
              <a:gd name="connsiteY33" fmla="*/ 1187778 h 1807056"/>
              <a:gd name="connsiteX34" fmla="*/ 7423199 w 8328173"/>
              <a:gd name="connsiteY34" fmla="*/ 1376314 h 1807056"/>
              <a:gd name="connsiteX35" fmla="*/ 8149063 w 8328173"/>
              <a:gd name="connsiteY35" fmla="*/ 1470582 h 1807056"/>
              <a:gd name="connsiteX36" fmla="*/ 8328173 w 8328173"/>
              <a:gd name="connsiteY36" fmla="*/ 1555423 h 1807056"/>
              <a:gd name="connsiteX37" fmla="*/ 8318746 w 8328173"/>
              <a:gd name="connsiteY37" fmla="*/ 452488 h 1807056"/>
              <a:gd name="connsiteX0" fmla="*/ 8314363 w 8323790"/>
              <a:gd name="connsiteY0" fmla="*/ 452488 h 1807056"/>
              <a:gd name="connsiteX1" fmla="*/ 7852450 w 8323790"/>
              <a:gd name="connsiteY1" fmla="*/ 471341 h 1807056"/>
              <a:gd name="connsiteX2" fmla="*/ 7560219 w 8323790"/>
              <a:gd name="connsiteY2" fmla="*/ 499621 h 1807056"/>
              <a:gd name="connsiteX3" fmla="*/ 7257341 w 8323790"/>
              <a:gd name="connsiteY3" fmla="*/ 487815 h 1807056"/>
              <a:gd name="connsiteX4" fmla="*/ 7060598 w 8323790"/>
              <a:gd name="connsiteY4" fmla="*/ 480767 h 1807056"/>
              <a:gd name="connsiteX5" fmla="*/ 6796648 w 8323790"/>
              <a:gd name="connsiteY5" fmla="*/ 537329 h 1807056"/>
              <a:gd name="connsiteX6" fmla="*/ 6542124 w 8323790"/>
              <a:gd name="connsiteY6" fmla="*/ 593889 h 1807056"/>
              <a:gd name="connsiteX7" fmla="*/ 6431040 w 8323790"/>
              <a:gd name="connsiteY7" fmla="*/ 567278 h 1807056"/>
              <a:gd name="connsiteX8" fmla="*/ 6306454 w 8323790"/>
              <a:gd name="connsiteY8" fmla="*/ 556182 h 1807056"/>
              <a:gd name="connsiteX9" fmla="*/ 6014223 w 8323790"/>
              <a:gd name="connsiteY9" fmla="*/ 546755 h 1807056"/>
              <a:gd name="connsiteX10" fmla="*/ 5552309 w 8323790"/>
              <a:gd name="connsiteY10" fmla="*/ 546755 h 1807056"/>
              <a:gd name="connsiteX11" fmla="*/ 5297786 w 8323790"/>
              <a:gd name="connsiteY11" fmla="*/ 546755 h 1807056"/>
              <a:gd name="connsiteX12" fmla="*/ 5192790 w 8323790"/>
              <a:gd name="connsiteY12" fmla="*/ 550609 h 1807056"/>
              <a:gd name="connsiteX13" fmla="*/ 5109250 w 8323790"/>
              <a:gd name="connsiteY13" fmla="*/ 584462 h 1807056"/>
              <a:gd name="connsiteX14" fmla="*/ 4741604 w 8323790"/>
              <a:gd name="connsiteY14" fmla="*/ 612743 h 1807056"/>
              <a:gd name="connsiteX15" fmla="*/ 4326825 w 8323790"/>
              <a:gd name="connsiteY15" fmla="*/ 716438 h 1807056"/>
              <a:gd name="connsiteX16" fmla="*/ 3846058 w 8323790"/>
              <a:gd name="connsiteY16" fmla="*/ 754145 h 1807056"/>
              <a:gd name="connsiteX17" fmla="*/ 3365291 w 8323790"/>
              <a:gd name="connsiteY17" fmla="*/ 829559 h 1807056"/>
              <a:gd name="connsiteX18" fmla="*/ 2733695 w 8323790"/>
              <a:gd name="connsiteY18" fmla="*/ 801279 h 1807056"/>
              <a:gd name="connsiteX19" fmla="*/ 2290635 w 8323790"/>
              <a:gd name="connsiteY19" fmla="*/ 782425 h 1807056"/>
              <a:gd name="connsiteX20" fmla="*/ 1819294 w 8323790"/>
              <a:gd name="connsiteY20" fmla="*/ 650450 h 1807056"/>
              <a:gd name="connsiteX21" fmla="*/ 1366808 w 8323790"/>
              <a:gd name="connsiteY21" fmla="*/ 471341 h 1807056"/>
              <a:gd name="connsiteX22" fmla="*/ 970883 w 8323790"/>
              <a:gd name="connsiteY22" fmla="*/ 216816 h 1807056"/>
              <a:gd name="connsiteX23" fmla="*/ 659799 w 8323790"/>
              <a:gd name="connsiteY23" fmla="*/ 37707 h 1807056"/>
              <a:gd name="connsiteX24" fmla="*/ 19 w 8323790"/>
              <a:gd name="connsiteY24" fmla="*/ 0 h 1807056"/>
              <a:gd name="connsiteX25" fmla="*/ 12241 w 8323790"/>
              <a:gd name="connsiteY25" fmla="*/ 772998 h 1807056"/>
              <a:gd name="connsiteX26" fmla="*/ 41485 w 8323790"/>
              <a:gd name="connsiteY26" fmla="*/ 1777812 h 1807056"/>
              <a:gd name="connsiteX27" fmla="*/ 933175 w 8323790"/>
              <a:gd name="connsiteY27" fmla="*/ 1800520 h 1807056"/>
              <a:gd name="connsiteX28" fmla="*/ 2017258 w 8323790"/>
              <a:gd name="connsiteY28" fmla="*/ 1800520 h 1807056"/>
              <a:gd name="connsiteX29" fmla="*/ 3312372 w 8323790"/>
              <a:gd name="connsiteY29" fmla="*/ 1798593 h 1807056"/>
              <a:gd name="connsiteX30" fmla="*/ 4076372 w 8323790"/>
              <a:gd name="connsiteY30" fmla="*/ 1807056 h 1807056"/>
              <a:gd name="connsiteX31" fmla="*/ 4930140 w 8323790"/>
              <a:gd name="connsiteY31" fmla="*/ 1706252 h 1807056"/>
              <a:gd name="connsiteX32" fmla="*/ 6014223 w 8323790"/>
              <a:gd name="connsiteY32" fmla="*/ 1376314 h 1807056"/>
              <a:gd name="connsiteX33" fmla="*/ 6579831 w 8323790"/>
              <a:gd name="connsiteY33" fmla="*/ 1187778 h 1807056"/>
              <a:gd name="connsiteX34" fmla="*/ 7418816 w 8323790"/>
              <a:gd name="connsiteY34" fmla="*/ 1376314 h 1807056"/>
              <a:gd name="connsiteX35" fmla="*/ 8144680 w 8323790"/>
              <a:gd name="connsiteY35" fmla="*/ 1470582 h 1807056"/>
              <a:gd name="connsiteX36" fmla="*/ 8323790 w 8323790"/>
              <a:gd name="connsiteY36" fmla="*/ 1555423 h 1807056"/>
              <a:gd name="connsiteX37" fmla="*/ 8314363 w 8323790"/>
              <a:gd name="connsiteY37" fmla="*/ 452488 h 1807056"/>
              <a:gd name="connsiteX0" fmla="*/ 8314498 w 8323925"/>
              <a:gd name="connsiteY0" fmla="*/ 452488 h 1807056"/>
              <a:gd name="connsiteX1" fmla="*/ 7852585 w 8323925"/>
              <a:gd name="connsiteY1" fmla="*/ 471341 h 1807056"/>
              <a:gd name="connsiteX2" fmla="*/ 7560354 w 8323925"/>
              <a:gd name="connsiteY2" fmla="*/ 499621 h 1807056"/>
              <a:gd name="connsiteX3" fmla="*/ 7257476 w 8323925"/>
              <a:gd name="connsiteY3" fmla="*/ 487815 h 1807056"/>
              <a:gd name="connsiteX4" fmla="*/ 7060733 w 8323925"/>
              <a:gd name="connsiteY4" fmla="*/ 480767 h 1807056"/>
              <a:gd name="connsiteX5" fmla="*/ 6796783 w 8323925"/>
              <a:gd name="connsiteY5" fmla="*/ 537329 h 1807056"/>
              <a:gd name="connsiteX6" fmla="*/ 6542259 w 8323925"/>
              <a:gd name="connsiteY6" fmla="*/ 593889 h 1807056"/>
              <a:gd name="connsiteX7" fmla="*/ 6431175 w 8323925"/>
              <a:gd name="connsiteY7" fmla="*/ 567278 h 1807056"/>
              <a:gd name="connsiteX8" fmla="*/ 6306589 w 8323925"/>
              <a:gd name="connsiteY8" fmla="*/ 556182 h 1807056"/>
              <a:gd name="connsiteX9" fmla="*/ 6014358 w 8323925"/>
              <a:gd name="connsiteY9" fmla="*/ 546755 h 1807056"/>
              <a:gd name="connsiteX10" fmla="*/ 5552444 w 8323925"/>
              <a:gd name="connsiteY10" fmla="*/ 546755 h 1807056"/>
              <a:gd name="connsiteX11" fmla="*/ 5297921 w 8323925"/>
              <a:gd name="connsiteY11" fmla="*/ 546755 h 1807056"/>
              <a:gd name="connsiteX12" fmla="*/ 5192925 w 8323925"/>
              <a:gd name="connsiteY12" fmla="*/ 550609 h 1807056"/>
              <a:gd name="connsiteX13" fmla="*/ 5109385 w 8323925"/>
              <a:gd name="connsiteY13" fmla="*/ 584462 h 1807056"/>
              <a:gd name="connsiteX14" fmla="*/ 4741739 w 8323925"/>
              <a:gd name="connsiteY14" fmla="*/ 612743 h 1807056"/>
              <a:gd name="connsiteX15" fmla="*/ 4326960 w 8323925"/>
              <a:gd name="connsiteY15" fmla="*/ 716438 h 1807056"/>
              <a:gd name="connsiteX16" fmla="*/ 3846193 w 8323925"/>
              <a:gd name="connsiteY16" fmla="*/ 754145 h 1807056"/>
              <a:gd name="connsiteX17" fmla="*/ 3365426 w 8323925"/>
              <a:gd name="connsiteY17" fmla="*/ 829559 h 1807056"/>
              <a:gd name="connsiteX18" fmla="*/ 2733830 w 8323925"/>
              <a:gd name="connsiteY18" fmla="*/ 801279 h 1807056"/>
              <a:gd name="connsiteX19" fmla="*/ 2290770 w 8323925"/>
              <a:gd name="connsiteY19" fmla="*/ 782425 h 1807056"/>
              <a:gd name="connsiteX20" fmla="*/ 1819429 w 8323925"/>
              <a:gd name="connsiteY20" fmla="*/ 650450 h 1807056"/>
              <a:gd name="connsiteX21" fmla="*/ 1366943 w 8323925"/>
              <a:gd name="connsiteY21" fmla="*/ 471341 h 1807056"/>
              <a:gd name="connsiteX22" fmla="*/ 971018 w 8323925"/>
              <a:gd name="connsiteY22" fmla="*/ 216816 h 1807056"/>
              <a:gd name="connsiteX23" fmla="*/ 659934 w 8323925"/>
              <a:gd name="connsiteY23" fmla="*/ 37707 h 1807056"/>
              <a:gd name="connsiteX24" fmla="*/ 154 w 8323925"/>
              <a:gd name="connsiteY24" fmla="*/ 0 h 1807056"/>
              <a:gd name="connsiteX25" fmla="*/ 12376 w 8323925"/>
              <a:gd name="connsiteY25" fmla="*/ 772998 h 1807056"/>
              <a:gd name="connsiteX26" fmla="*/ 41620 w 8323925"/>
              <a:gd name="connsiteY26" fmla="*/ 1777812 h 1807056"/>
              <a:gd name="connsiteX27" fmla="*/ 933310 w 8323925"/>
              <a:gd name="connsiteY27" fmla="*/ 1800520 h 1807056"/>
              <a:gd name="connsiteX28" fmla="*/ 2017393 w 8323925"/>
              <a:gd name="connsiteY28" fmla="*/ 1800520 h 1807056"/>
              <a:gd name="connsiteX29" fmla="*/ 3312507 w 8323925"/>
              <a:gd name="connsiteY29" fmla="*/ 1798593 h 1807056"/>
              <a:gd name="connsiteX30" fmla="*/ 4076507 w 8323925"/>
              <a:gd name="connsiteY30" fmla="*/ 1807056 h 1807056"/>
              <a:gd name="connsiteX31" fmla="*/ 4930275 w 8323925"/>
              <a:gd name="connsiteY31" fmla="*/ 1706252 h 1807056"/>
              <a:gd name="connsiteX32" fmla="*/ 6014358 w 8323925"/>
              <a:gd name="connsiteY32" fmla="*/ 1376314 h 1807056"/>
              <a:gd name="connsiteX33" fmla="*/ 6579966 w 8323925"/>
              <a:gd name="connsiteY33" fmla="*/ 1187778 h 1807056"/>
              <a:gd name="connsiteX34" fmla="*/ 7418951 w 8323925"/>
              <a:gd name="connsiteY34" fmla="*/ 1376314 h 1807056"/>
              <a:gd name="connsiteX35" fmla="*/ 8144815 w 8323925"/>
              <a:gd name="connsiteY35" fmla="*/ 1470582 h 1807056"/>
              <a:gd name="connsiteX36" fmla="*/ 8323925 w 8323925"/>
              <a:gd name="connsiteY36" fmla="*/ 1555423 h 1807056"/>
              <a:gd name="connsiteX37" fmla="*/ 8314498 w 8323925"/>
              <a:gd name="connsiteY37" fmla="*/ 452488 h 1807056"/>
              <a:gd name="connsiteX0" fmla="*/ 8314498 w 8314498"/>
              <a:gd name="connsiteY0" fmla="*/ 452488 h 1807056"/>
              <a:gd name="connsiteX1" fmla="*/ 7852585 w 8314498"/>
              <a:gd name="connsiteY1" fmla="*/ 471341 h 1807056"/>
              <a:gd name="connsiteX2" fmla="*/ 7560354 w 8314498"/>
              <a:gd name="connsiteY2" fmla="*/ 499621 h 1807056"/>
              <a:gd name="connsiteX3" fmla="*/ 7257476 w 8314498"/>
              <a:gd name="connsiteY3" fmla="*/ 487815 h 1807056"/>
              <a:gd name="connsiteX4" fmla="*/ 7060733 w 8314498"/>
              <a:gd name="connsiteY4" fmla="*/ 480767 h 1807056"/>
              <a:gd name="connsiteX5" fmla="*/ 6796783 w 8314498"/>
              <a:gd name="connsiteY5" fmla="*/ 537329 h 1807056"/>
              <a:gd name="connsiteX6" fmla="*/ 6542259 w 8314498"/>
              <a:gd name="connsiteY6" fmla="*/ 593889 h 1807056"/>
              <a:gd name="connsiteX7" fmla="*/ 6431175 w 8314498"/>
              <a:gd name="connsiteY7" fmla="*/ 567278 h 1807056"/>
              <a:gd name="connsiteX8" fmla="*/ 6306589 w 8314498"/>
              <a:gd name="connsiteY8" fmla="*/ 556182 h 1807056"/>
              <a:gd name="connsiteX9" fmla="*/ 6014358 w 8314498"/>
              <a:gd name="connsiteY9" fmla="*/ 546755 h 1807056"/>
              <a:gd name="connsiteX10" fmla="*/ 5552444 w 8314498"/>
              <a:gd name="connsiteY10" fmla="*/ 546755 h 1807056"/>
              <a:gd name="connsiteX11" fmla="*/ 5297921 w 8314498"/>
              <a:gd name="connsiteY11" fmla="*/ 546755 h 1807056"/>
              <a:gd name="connsiteX12" fmla="*/ 5192925 w 8314498"/>
              <a:gd name="connsiteY12" fmla="*/ 550609 h 1807056"/>
              <a:gd name="connsiteX13" fmla="*/ 5109385 w 8314498"/>
              <a:gd name="connsiteY13" fmla="*/ 584462 h 1807056"/>
              <a:gd name="connsiteX14" fmla="*/ 4741739 w 8314498"/>
              <a:gd name="connsiteY14" fmla="*/ 612743 h 1807056"/>
              <a:gd name="connsiteX15" fmla="*/ 4326960 w 8314498"/>
              <a:gd name="connsiteY15" fmla="*/ 716438 h 1807056"/>
              <a:gd name="connsiteX16" fmla="*/ 3846193 w 8314498"/>
              <a:gd name="connsiteY16" fmla="*/ 754145 h 1807056"/>
              <a:gd name="connsiteX17" fmla="*/ 3365426 w 8314498"/>
              <a:gd name="connsiteY17" fmla="*/ 829559 h 1807056"/>
              <a:gd name="connsiteX18" fmla="*/ 2733830 w 8314498"/>
              <a:gd name="connsiteY18" fmla="*/ 801279 h 1807056"/>
              <a:gd name="connsiteX19" fmla="*/ 2290770 w 8314498"/>
              <a:gd name="connsiteY19" fmla="*/ 782425 h 1807056"/>
              <a:gd name="connsiteX20" fmla="*/ 1819429 w 8314498"/>
              <a:gd name="connsiteY20" fmla="*/ 650450 h 1807056"/>
              <a:gd name="connsiteX21" fmla="*/ 1366943 w 8314498"/>
              <a:gd name="connsiteY21" fmla="*/ 471341 h 1807056"/>
              <a:gd name="connsiteX22" fmla="*/ 971018 w 8314498"/>
              <a:gd name="connsiteY22" fmla="*/ 216816 h 1807056"/>
              <a:gd name="connsiteX23" fmla="*/ 659934 w 8314498"/>
              <a:gd name="connsiteY23" fmla="*/ 37707 h 1807056"/>
              <a:gd name="connsiteX24" fmla="*/ 154 w 8314498"/>
              <a:gd name="connsiteY24" fmla="*/ 0 h 1807056"/>
              <a:gd name="connsiteX25" fmla="*/ 12376 w 8314498"/>
              <a:gd name="connsiteY25" fmla="*/ 772998 h 1807056"/>
              <a:gd name="connsiteX26" fmla="*/ 41620 w 8314498"/>
              <a:gd name="connsiteY26" fmla="*/ 1777812 h 1807056"/>
              <a:gd name="connsiteX27" fmla="*/ 933310 w 8314498"/>
              <a:gd name="connsiteY27" fmla="*/ 1800520 h 1807056"/>
              <a:gd name="connsiteX28" fmla="*/ 2017393 w 8314498"/>
              <a:gd name="connsiteY28" fmla="*/ 1800520 h 1807056"/>
              <a:gd name="connsiteX29" fmla="*/ 3312507 w 8314498"/>
              <a:gd name="connsiteY29" fmla="*/ 1798593 h 1807056"/>
              <a:gd name="connsiteX30" fmla="*/ 4076507 w 8314498"/>
              <a:gd name="connsiteY30" fmla="*/ 1807056 h 1807056"/>
              <a:gd name="connsiteX31" fmla="*/ 4930275 w 8314498"/>
              <a:gd name="connsiteY31" fmla="*/ 1706252 h 1807056"/>
              <a:gd name="connsiteX32" fmla="*/ 6014358 w 8314498"/>
              <a:gd name="connsiteY32" fmla="*/ 1376314 h 1807056"/>
              <a:gd name="connsiteX33" fmla="*/ 6579966 w 8314498"/>
              <a:gd name="connsiteY33" fmla="*/ 1187778 h 1807056"/>
              <a:gd name="connsiteX34" fmla="*/ 7418951 w 8314498"/>
              <a:gd name="connsiteY34" fmla="*/ 1376314 h 1807056"/>
              <a:gd name="connsiteX35" fmla="*/ 8144815 w 8314498"/>
              <a:gd name="connsiteY35" fmla="*/ 1470582 h 1807056"/>
              <a:gd name="connsiteX36" fmla="*/ 8271538 w 8314498"/>
              <a:gd name="connsiteY36" fmla="*/ 1536373 h 1807056"/>
              <a:gd name="connsiteX37" fmla="*/ 8314498 w 8314498"/>
              <a:gd name="connsiteY37" fmla="*/ 452488 h 1807056"/>
              <a:gd name="connsiteX0" fmla="*/ 8276398 w 8276398"/>
              <a:gd name="connsiteY0" fmla="*/ 445345 h 1807056"/>
              <a:gd name="connsiteX1" fmla="*/ 7852585 w 8276398"/>
              <a:gd name="connsiteY1" fmla="*/ 471341 h 1807056"/>
              <a:gd name="connsiteX2" fmla="*/ 7560354 w 8276398"/>
              <a:gd name="connsiteY2" fmla="*/ 499621 h 1807056"/>
              <a:gd name="connsiteX3" fmla="*/ 7257476 w 8276398"/>
              <a:gd name="connsiteY3" fmla="*/ 487815 h 1807056"/>
              <a:gd name="connsiteX4" fmla="*/ 7060733 w 8276398"/>
              <a:gd name="connsiteY4" fmla="*/ 480767 h 1807056"/>
              <a:gd name="connsiteX5" fmla="*/ 6796783 w 8276398"/>
              <a:gd name="connsiteY5" fmla="*/ 537329 h 1807056"/>
              <a:gd name="connsiteX6" fmla="*/ 6542259 w 8276398"/>
              <a:gd name="connsiteY6" fmla="*/ 593889 h 1807056"/>
              <a:gd name="connsiteX7" fmla="*/ 6431175 w 8276398"/>
              <a:gd name="connsiteY7" fmla="*/ 567278 h 1807056"/>
              <a:gd name="connsiteX8" fmla="*/ 6306589 w 8276398"/>
              <a:gd name="connsiteY8" fmla="*/ 556182 h 1807056"/>
              <a:gd name="connsiteX9" fmla="*/ 6014358 w 8276398"/>
              <a:gd name="connsiteY9" fmla="*/ 546755 h 1807056"/>
              <a:gd name="connsiteX10" fmla="*/ 5552444 w 8276398"/>
              <a:gd name="connsiteY10" fmla="*/ 546755 h 1807056"/>
              <a:gd name="connsiteX11" fmla="*/ 5297921 w 8276398"/>
              <a:gd name="connsiteY11" fmla="*/ 546755 h 1807056"/>
              <a:gd name="connsiteX12" fmla="*/ 5192925 w 8276398"/>
              <a:gd name="connsiteY12" fmla="*/ 550609 h 1807056"/>
              <a:gd name="connsiteX13" fmla="*/ 5109385 w 8276398"/>
              <a:gd name="connsiteY13" fmla="*/ 584462 h 1807056"/>
              <a:gd name="connsiteX14" fmla="*/ 4741739 w 8276398"/>
              <a:gd name="connsiteY14" fmla="*/ 612743 h 1807056"/>
              <a:gd name="connsiteX15" fmla="*/ 4326960 w 8276398"/>
              <a:gd name="connsiteY15" fmla="*/ 716438 h 1807056"/>
              <a:gd name="connsiteX16" fmla="*/ 3846193 w 8276398"/>
              <a:gd name="connsiteY16" fmla="*/ 754145 h 1807056"/>
              <a:gd name="connsiteX17" fmla="*/ 3365426 w 8276398"/>
              <a:gd name="connsiteY17" fmla="*/ 829559 h 1807056"/>
              <a:gd name="connsiteX18" fmla="*/ 2733830 w 8276398"/>
              <a:gd name="connsiteY18" fmla="*/ 801279 h 1807056"/>
              <a:gd name="connsiteX19" fmla="*/ 2290770 w 8276398"/>
              <a:gd name="connsiteY19" fmla="*/ 782425 h 1807056"/>
              <a:gd name="connsiteX20" fmla="*/ 1819429 w 8276398"/>
              <a:gd name="connsiteY20" fmla="*/ 650450 h 1807056"/>
              <a:gd name="connsiteX21" fmla="*/ 1366943 w 8276398"/>
              <a:gd name="connsiteY21" fmla="*/ 471341 h 1807056"/>
              <a:gd name="connsiteX22" fmla="*/ 971018 w 8276398"/>
              <a:gd name="connsiteY22" fmla="*/ 216816 h 1807056"/>
              <a:gd name="connsiteX23" fmla="*/ 659934 w 8276398"/>
              <a:gd name="connsiteY23" fmla="*/ 37707 h 1807056"/>
              <a:gd name="connsiteX24" fmla="*/ 154 w 8276398"/>
              <a:gd name="connsiteY24" fmla="*/ 0 h 1807056"/>
              <a:gd name="connsiteX25" fmla="*/ 12376 w 8276398"/>
              <a:gd name="connsiteY25" fmla="*/ 772998 h 1807056"/>
              <a:gd name="connsiteX26" fmla="*/ 41620 w 8276398"/>
              <a:gd name="connsiteY26" fmla="*/ 1777812 h 1807056"/>
              <a:gd name="connsiteX27" fmla="*/ 933310 w 8276398"/>
              <a:gd name="connsiteY27" fmla="*/ 1800520 h 1807056"/>
              <a:gd name="connsiteX28" fmla="*/ 2017393 w 8276398"/>
              <a:gd name="connsiteY28" fmla="*/ 1800520 h 1807056"/>
              <a:gd name="connsiteX29" fmla="*/ 3312507 w 8276398"/>
              <a:gd name="connsiteY29" fmla="*/ 1798593 h 1807056"/>
              <a:gd name="connsiteX30" fmla="*/ 4076507 w 8276398"/>
              <a:gd name="connsiteY30" fmla="*/ 1807056 h 1807056"/>
              <a:gd name="connsiteX31" fmla="*/ 4930275 w 8276398"/>
              <a:gd name="connsiteY31" fmla="*/ 1706252 h 1807056"/>
              <a:gd name="connsiteX32" fmla="*/ 6014358 w 8276398"/>
              <a:gd name="connsiteY32" fmla="*/ 1376314 h 1807056"/>
              <a:gd name="connsiteX33" fmla="*/ 6579966 w 8276398"/>
              <a:gd name="connsiteY33" fmla="*/ 1187778 h 1807056"/>
              <a:gd name="connsiteX34" fmla="*/ 7418951 w 8276398"/>
              <a:gd name="connsiteY34" fmla="*/ 1376314 h 1807056"/>
              <a:gd name="connsiteX35" fmla="*/ 8144815 w 8276398"/>
              <a:gd name="connsiteY35" fmla="*/ 1470582 h 1807056"/>
              <a:gd name="connsiteX36" fmla="*/ 8271538 w 8276398"/>
              <a:gd name="connsiteY36" fmla="*/ 1536373 h 1807056"/>
              <a:gd name="connsiteX37" fmla="*/ 8276398 w 8276398"/>
              <a:gd name="connsiteY37" fmla="*/ 445345 h 180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276398" h="1807056">
                <a:moveTo>
                  <a:pt x="8276398" y="445345"/>
                </a:moveTo>
                <a:lnTo>
                  <a:pt x="7852585" y="471341"/>
                </a:lnTo>
                <a:lnTo>
                  <a:pt x="7560354" y="499621"/>
                </a:lnTo>
                <a:lnTo>
                  <a:pt x="7257476" y="487815"/>
                </a:lnTo>
                <a:lnTo>
                  <a:pt x="7060733" y="480767"/>
                </a:lnTo>
                <a:lnTo>
                  <a:pt x="6796783" y="537329"/>
                </a:lnTo>
                <a:lnTo>
                  <a:pt x="6542259" y="593889"/>
                </a:lnTo>
                <a:cubicBezTo>
                  <a:pt x="6509993" y="588194"/>
                  <a:pt x="6463441" y="572973"/>
                  <a:pt x="6431175" y="567278"/>
                </a:cubicBezTo>
                <a:lnTo>
                  <a:pt x="6306589" y="556182"/>
                </a:lnTo>
                <a:lnTo>
                  <a:pt x="6014358" y="546755"/>
                </a:lnTo>
                <a:lnTo>
                  <a:pt x="5552444" y="546755"/>
                </a:lnTo>
                <a:lnTo>
                  <a:pt x="5297921" y="546755"/>
                </a:lnTo>
                <a:cubicBezTo>
                  <a:pt x="5271654" y="550421"/>
                  <a:pt x="5219192" y="546943"/>
                  <a:pt x="5192925" y="550609"/>
                </a:cubicBezTo>
                <a:lnTo>
                  <a:pt x="5109385" y="584462"/>
                </a:lnTo>
                <a:lnTo>
                  <a:pt x="4741739" y="612743"/>
                </a:lnTo>
                <a:lnTo>
                  <a:pt x="4326960" y="716438"/>
                </a:lnTo>
                <a:lnTo>
                  <a:pt x="3846193" y="754145"/>
                </a:lnTo>
                <a:lnTo>
                  <a:pt x="3365426" y="829559"/>
                </a:lnTo>
                <a:lnTo>
                  <a:pt x="2733830" y="801279"/>
                </a:lnTo>
                <a:lnTo>
                  <a:pt x="2290770" y="782425"/>
                </a:lnTo>
                <a:lnTo>
                  <a:pt x="1819429" y="650450"/>
                </a:lnTo>
                <a:lnTo>
                  <a:pt x="1366943" y="471341"/>
                </a:lnTo>
                <a:lnTo>
                  <a:pt x="971018" y="216816"/>
                </a:lnTo>
                <a:lnTo>
                  <a:pt x="659934" y="37707"/>
                </a:lnTo>
                <a:cubicBezTo>
                  <a:pt x="447945" y="20375"/>
                  <a:pt x="212143" y="17332"/>
                  <a:pt x="154" y="0"/>
                </a:cubicBezTo>
                <a:cubicBezTo>
                  <a:pt x="-1172" y="150828"/>
                  <a:pt x="6296" y="319505"/>
                  <a:pt x="12376" y="772998"/>
                </a:cubicBezTo>
                <a:cubicBezTo>
                  <a:pt x="15518" y="1379456"/>
                  <a:pt x="38478" y="1171354"/>
                  <a:pt x="41620" y="1777812"/>
                </a:cubicBezTo>
                <a:lnTo>
                  <a:pt x="933310" y="1800520"/>
                </a:lnTo>
                <a:lnTo>
                  <a:pt x="2017393" y="1800520"/>
                </a:lnTo>
                <a:lnTo>
                  <a:pt x="3312507" y="1798593"/>
                </a:lnTo>
                <a:lnTo>
                  <a:pt x="4076507" y="1807056"/>
                </a:lnTo>
                <a:lnTo>
                  <a:pt x="4930275" y="1706252"/>
                </a:lnTo>
                <a:lnTo>
                  <a:pt x="6014358" y="1376314"/>
                </a:lnTo>
                <a:cubicBezTo>
                  <a:pt x="6228032" y="1338607"/>
                  <a:pt x="6345867" y="1187778"/>
                  <a:pt x="6579966" y="1187778"/>
                </a:cubicBezTo>
                <a:cubicBezTo>
                  <a:pt x="6814065" y="1187778"/>
                  <a:pt x="7142431" y="1282046"/>
                  <a:pt x="7418951" y="1376314"/>
                </a:cubicBezTo>
                <a:lnTo>
                  <a:pt x="8144815" y="1470582"/>
                </a:lnTo>
                <a:cubicBezTo>
                  <a:pt x="8204518" y="1498862"/>
                  <a:pt x="8211835" y="1508093"/>
                  <a:pt x="8271538" y="1536373"/>
                </a:cubicBezTo>
                <a:cubicBezTo>
                  <a:pt x="8268396" y="1156159"/>
                  <a:pt x="8270113" y="816132"/>
                  <a:pt x="8276398" y="445345"/>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1751738" y="4474020"/>
            <a:ext cx="1791198" cy="435303"/>
          </a:xfrm>
          <a:custGeom>
            <a:avLst/>
            <a:gdLst>
              <a:gd name="connsiteX0" fmla="*/ 2709862 w 2709862"/>
              <a:gd name="connsiteY0" fmla="*/ 595312 h 595312"/>
              <a:gd name="connsiteX1" fmla="*/ 2667000 w 2709862"/>
              <a:gd name="connsiteY1" fmla="*/ 511968 h 595312"/>
              <a:gd name="connsiteX2" fmla="*/ 2647950 w 2709862"/>
              <a:gd name="connsiteY2" fmla="*/ 459581 h 595312"/>
              <a:gd name="connsiteX3" fmla="*/ 2621756 w 2709862"/>
              <a:gd name="connsiteY3" fmla="*/ 392906 h 595312"/>
              <a:gd name="connsiteX4" fmla="*/ 2609850 w 2709862"/>
              <a:gd name="connsiteY4" fmla="*/ 369093 h 595312"/>
              <a:gd name="connsiteX5" fmla="*/ 2583656 w 2709862"/>
              <a:gd name="connsiteY5" fmla="*/ 383381 h 595312"/>
              <a:gd name="connsiteX6" fmla="*/ 2538412 w 2709862"/>
              <a:gd name="connsiteY6" fmla="*/ 426243 h 595312"/>
              <a:gd name="connsiteX7" fmla="*/ 2512219 w 2709862"/>
              <a:gd name="connsiteY7" fmla="*/ 383381 h 595312"/>
              <a:gd name="connsiteX8" fmla="*/ 2488406 w 2709862"/>
              <a:gd name="connsiteY8" fmla="*/ 347662 h 595312"/>
              <a:gd name="connsiteX9" fmla="*/ 2474119 w 2709862"/>
              <a:gd name="connsiteY9" fmla="*/ 297656 h 595312"/>
              <a:gd name="connsiteX10" fmla="*/ 2436019 w 2709862"/>
              <a:gd name="connsiteY10" fmla="*/ 330993 h 595312"/>
              <a:gd name="connsiteX11" fmla="*/ 2397919 w 2709862"/>
              <a:gd name="connsiteY11" fmla="*/ 371475 h 595312"/>
              <a:gd name="connsiteX12" fmla="*/ 2381250 w 2709862"/>
              <a:gd name="connsiteY12" fmla="*/ 340518 h 595312"/>
              <a:gd name="connsiteX13" fmla="*/ 2364581 w 2709862"/>
              <a:gd name="connsiteY13" fmla="*/ 276225 h 595312"/>
              <a:gd name="connsiteX14" fmla="*/ 2326481 w 2709862"/>
              <a:gd name="connsiteY14" fmla="*/ 302418 h 595312"/>
              <a:gd name="connsiteX15" fmla="*/ 2281237 w 2709862"/>
              <a:gd name="connsiteY15" fmla="*/ 338137 h 595312"/>
              <a:gd name="connsiteX16" fmla="*/ 2259806 w 2709862"/>
              <a:gd name="connsiteY16" fmla="*/ 280987 h 595312"/>
              <a:gd name="connsiteX17" fmla="*/ 2247900 w 2709862"/>
              <a:gd name="connsiteY17" fmla="*/ 252412 h 595312"/>
              <a:gd name="connsiteX18" fmla="*/ 2212181 w 2709862"/>
              <a:gd name="connsiteY18" fmla="*/ 252412 h 595312"/>
              <a:gd name="connsiteX19" fmla="*/ 2166937 w 2709862"/>
              <a:gd name="connsiteY19" fmla="*/ 264318 h 595312"/>
              <a:gd name="connsiteX20" fmla="*/ 2143125 w 2709862"/>
              <a:gd name="connsiteY20" fmla="*/ 264318 h 595312"/>
              <a:gd name="connsiteX21" fmla="*/ 2124075 w 2709862"/>
              <a:gd name="connsiteY21" fmla="*/ 216693 h 595312"/>
              <a:gd name="connsiteX22" fmla="*/ 2097881 w 2709862"/>
              <a:gd name="connsiteY22" fmla="*/ 230981 h 595312"/>
              <a:gd name="connsiteX23" fmla="*/ 2071687 w 2709862"/>
              <a:gd name="connsiteY23" fmla="*/ 247650 h 595312"/>
              <a:gd name="connsiteX24" fmla="*/ 2057400 w 2709862"/>
              <a:gd name="connsiteY24" fmla="*/ 252412 h 595312"/>
              <a:gd name="connsiteX25" fmla="*/ 2038350 w 2709862"/>
              <a:gd name="connsiteY25" fmla="*/ 223837 h 595312"/>
              <a:gd name="connsiteX26" fmla="*/ 2021681 w 2709862"/>
              <a:gd name="connsiteY26" fmla="*/ 219075 h 595312"/>
              <a:gd name="connsiteX27" fmla="*/ 1976437 w 2709862"/>
              <a:gd name="connsiteY27" fmla="*/ 219075 h 595312"/>
              <a:gd name="connsiteX28" fmla="*/ 1957387 w 2709862"/>
              <a:gd name="connsiteY28" fmla="*/ 221456 h 595312"/>
              <a:gd name="connsiteX29" fmla="*/ 1952625 w 2709862"/>
              <a:gd name="connsiteY29" fmla="*/ 192881 h 595312"/>
              <a:gd name="connsiteX30" fmla="*/ 1876425 w 2709862"/>
              <a:gd name="connsiteY30" fmla="*/ 180975 h 595312"/>
              <a:gd name="connsiteX31" fmla="*/ 1874044 w 2709862"/>
              <a:gd name="connsiteY31" fmla="*/ 159543 h 595312"/>
              <a:gd name="connsiteX32" fmla="*/ 1774031 w 2709862"/>
              <a:gd name="connsiteY32" fmla="*/ 154781 h 595312"/>
              <a:gd name="connsiteX33" fmla="*/ 1769269 w 2709862"/>
              <a:gd name="connsiteY33" fmla="*/ 140493 h 595312"/>
              <a:gd name="connsiteX34" fmla="*/ 1633537 w 2709862"/>
              <a:gd name="connsiteY34" fmla="*/ 138112 h 595312"/>
              <a:gd name="connsiteX35" fmla="*/ 1571625 w 2709862"/>
              <a:gd name="connsiteY35" fmla="*/ 135731 h 595312"/>
              <a:gd name="connsiteX36" fmla="*/ 1514475 w 2709862"/>
              <a:gd name="connsiteY36" fmla="*/ 128587 h 595312"/>
              <a:gd name="connsiteX37" fmla="*/ 1423987 w 2709862"/>
              <a:gd name="connsiteY37" fmla="*/ 111918 h 595312"/>
              <a:gd name="connsiteX38" fmla="*/ 1371600 w 2709862"/>
              <a:gd name="connsiteY38" fmla="*/ 107156 h 595312"/>
              <a:gd name="connsiteX39" fmla="*/ 1269206 w 2709862"/>
              <a:gd name="connsiteY39" fmla="*/ 102393 h 595312"/>
              <a:gd name="connsiteX40" fmla="*/ 1178719 w 2709862"/>
              <a:gd name="connsiteY40" fmla="*/ 92868 h 595312"/>
              <a:gd name="connsiteX41" fmla="*/ 1078706 w 2709862"/>
              <a:gd name="connsiteY41" fmla="*/ 85725 h 595312"/>
              <a:gd name="connsiteX42" fmla="*/ 992981 w 2709862"/>
              <a:gd name="connsiteY42" fmla="*/ 73818 h 595312"/>
              <a:gd name="connsiteX43" fmla="*/ 885825 w 2709862"/>
              <a:gd name="connsiteY43" fmla="*/ 59531 h 595312"/>
              <a:gd name="connsiteX44" fmla="*/ 790575 w 2709862"/>
              <a:gd name="connsiteY44" fmla="*/ 50006 h 595312"/>
              <a:gd name="connsiteX45" fmla="*/ 690562 w 2709862"/>
              <a:gd name="connsiteY45" fmla="*/ 40481 h 595312"/>
              <a:gd name="connsiteX46" fmla="*/ 592931 w 2709862"/>
              <a:gd name="connsiteY46" fmla="*/ 26193 h 595312"/>
              <a:gd name="connsiteX47" fmla="*/ 438150 w 2709862"/>
              <a:gd name="connsiteY47" fmla="*/ 2381 h 595312"/>
              <a:gd name="connsiteX48" fmla="*/ 0 w 2709862"/>
              <a:gd name="connsiteY48" fmla="*/ 0 h 595312"/>
              <a:gd name="connsiteX49" fmla="*/ 0 w 2709862"/>
              <a:gd name="connsiteY49" fmla="*/ 121443 h 595312"/>
              <a:gd name="connsiteX50" fmla="*/ 64294 w 2709862"/>
              <a:gd name="connsiteY50" fmla="*/ 123825 h 595312"/>
              <a:gd name="connsiteX51" fmla="*/ 180975 w 2709862"/>
              <a:gd name="connsiteY51" fmla="*/ 128587 h 595312"/>
              <a:gd name="connsiteX52" fmla="*/ 280987 w 2709862"/>
              <a:gd name="connsiteY52" fmla="*/ 135731 h 595312"/>
              <a:gd name="connsiteX53" fmla="*/ 352425 w 2709862"/>
              <a:gd name="connsiteY53" fmla="*/ 147637 h 595312"/>
              <a:gd name="connsiteX54" fmla="*/ 400050 w 2709862"/>
              <a:gd name="connsiteY54" fmla="*/ 150018 h 595312"/>
              <a:gd name="connsiteX55" fmla="*/ 485775 w 2709862"/>
              <a:gd name="connsiteY55" fmla="*/ 152400 h 595312"/>
              <a:gd name="connsiteX56" fmla="*/ 542925 w 2709862"/>
              <a:gd name="connsiteY56" fmla="*/ 152400 h 595312"/>
              <a:gd name="connsiteX57" fmla="*/ 604837 w 2709862"/>
              <a:gd name="connsiteY57" fmla="*/ 157162 h 595312"/>
              <a:gd name="connsiteX58" fmla="*/ 645319 w 2709862"/>
              <a:gd name="connsiteY58" fmla="*/ 166687 h 595312"/>
              <a:gd name="connsiteX59" fmla="*/ 716756 w 2709862"/>
              <a:gd name="connsiteY59" fmla="*/ 192881 h 595312"/>
              <a:gd name="connsiteX60" fmla="*/ 792956 w 2709862"/>
              <a:gd name="connsiteY60" fmla="*/ 238125 h 595312"/>
              <a:gd name="connsiteX61" fmla="*/ 845344 w 2709862"/>
              <a:gd name="connsiteY61" fmla="*/ 261937 h 595312"/>
              <a:gd name="connsiteX62" fmla="*/ 904875 w 2709862"/>
              <a:gd name="connsiteY62" fmla="*/ 285750 h 595312"/>
              <a:gd name="connsiteX63" fmla="*/ 940594 w 2709862"/>
              <a:gd name="connsiteY63" fmla="*/ 297656 h 595312"/>
              <a:gd name="connsiteX64" fmla="*/ 1009650 w 2709862"/>
              <a:gd name="connsiteY64" fmla="*/ 307181 h 595312"/>
              <a:gd name="connsiteX65" fmla="*/ 1097756 w 2709862"/>
              <a:gd name="connsiteY65" fmla="*/ 309562 h 595312"/>
              <a:gd name="connsiteX66" fmla="*/ 1195387 w 2709862"/>
              <a:gd name="connsiteY66" fmla="*/ 309562 h 595312"/>
              <a:gd name="connsiteX67" fmla="*/ 1271587 w 2709862"/>
              <a:gd name="connsiteY67" fmla="*/ 309562 h 595312"/>
              <a:gd name="connsiteX68" fmla="*/ 1331119 w 2709862"/>
              <a:gd name="connsiteY68" fmla="*/ 309562 h 595312"/>
              <a:gd name="connsiteX69" fmla="*/ 1423987 w 2709862"/>
              <a:gd name="connsiteY69" fmla="*/ 319087 h 595312"/>
              <a:gd name="connsiteX70" fmla="*/ 1533525 w 2709862"/>
              <a:gd name="connsiteY70" fmla="*/ 338137 h 595312"/>
              <a:gd name="connsiteX71" fmla="*/ 1550194 w 2709862"/>
              <a:gd name="connsiteY71" fmla="*/ 342900 h 595312"/>
              <a:gd name="connsiteX72" fmla="*/ 1612106 w 2709862"/>
              <a:gd name="connsiteY72" fmla="*/ 335756 h 595312"/>
              <a:gd name="connsiteX73" fmla="*/ 1616869 w 2709862"/>
              <a:gd name="connsiteY73" fmla="*/ 369093 h 595312"/>
              <a:gd name="connsiteX74" fmla="*/ 1690687 w 2709862"/>
              <a:gd name="connsiteY74" fmla="*/ 369093 h 595312"/>
              <a:gd name="connsiteX75" fmla="*/ 1695450 w 2709862"/>
              <a:gd name="connsiteY75" fmla="*/ 388143 h 595312"/>
              <a:gd name="connsiteX76" fmla="*/ 1816894 w 2709862"/>
              <a:gd name="connsiteY76" fmla="*/ 383381 h 595312"/>
              <a:gd name="connsiteX77" fmla="*/ 1828800 w 2709862"/>
              <a:gd name="connsiteY77" fmla="*/ 438150 h 595312"/>
              <a:gd name="connsiteX78" fmla="*/ 1869281 w 2709862"/>
              <a:gd name="connsiteY78" fmla="*/ 461962 h 595312"/>
              <a:gd name="connsiteX79" fmla="*/ 1890712 w 2709862"/>
              <a:gd name="connsiteY79" fmla="*/ 481012 h 595312"/>
              <a:gd name="connsiteX80" fmla="*/ 1921669 w 2709862"/>
              <a:gd name="connsiteY80" fmla="*/ 471487 h 595312"/>
              <a:gd name="connsiteX81" fmla="*/ 1950244 w 2709862"/>
              <a:gd name="connsiteY81" fmla="*/ 583406 h 595312"/>
              <a:gd name="connsiteX82" fmla="*/ 2000250 w 2709862"/>
              <a:gd name="connsiteY82" fmla="*/ 545306 h 595312"/>
              <a:gd name="connsiteX83" fmla="*/ 2012156 w 2709862"/>
              <a:gd name="connsiteY83" fmla="*/ 561975 h 595312"/>
              <a:gd name="connsiteX84" fmla="*/ 2040731 w 2709862"/>
              <a:gd name="connsiteY84" fmla="*/ 533400 h 595312"/>
              <a:gd name="connsiteX85" fmla="*/ 2066925 w 2709862"/>
              <a:gd name="connsiteY85" fmla="*/ 511968 h 595312"/>
              <a:gd name="connsiteX86" fmla="*/ 2093119 w 2709862"/>
              <a:gd name="connsiteY86" fmla="*/ 461962 h 595312"/>
              <a:gd name="connsiteX87" fmla="*/ 2102644 w 2709862"/>
              <a:gd name="connsiteY87" fmla="*/ 485775 h 595312"/>
              <a:gd name="connsiteX88" fmla="*/ 2162175 w 2709862"/>
              <a:gd name="connsiteY88" fmla="*/ 452437 h 595312"/>
              <a:gd name="connsiteX89" fmla="*/ 2169319 w 2709862"/>
              <a:gd name="connsiteY89" fmla="*/ 478631 h 595312"/>
              <a:gd name="connsiteX90" fmla="*/ 2235994 w 2709862"/>
              <a:gd name="connsiteY90" fmla="*/ 531018 h 595312"/>
              <a:gd name="connsiteX91" fmla="*/ 2240756 w 2709862"/>
              <a:gd name="connsiteY91" fmla="*/ 535781 h 595312"/>
              <a:gd name="connsiteX92" fmla="*/ 2297906 w 2709862"/>
              <a:gd name="connsiteY92" fmla="*/ 528637 h 595312"/>
              <a:gd name="connsiteX93" fmla="*/ 2324100 w 2709862"/>
              <a:gd name="connsiteY93" fmla="*/ 492918 h 595312"/>
              <a:gd name="connsiteX94" fmla="*/ 2343150 w 2709862"/>
              <a:gd name="connsiteY94" fmla="*/ 464343 h 595312"/>
              <a:gd name="connsiteX95" fmla="*/ 2364581 w 2709862"/>
              <a:gd name="connsiteY95" fmla="*/ 450056 h 595312"/>
              <a:gd name="connsiteX96" fmla="*/ 2383631 w 2709862"/>
              <a:gd name="connsiteY96" fmla="*/ 445293 h 595312"/>
              <a:gd name="connsiteX97" fmla="*/ 2419350 w 2709862"/>
              <a:gd name="connsiteY97" fmla="*/ 452437 h 595312"/>
              <a:gd name="connsiteX98" fmla="*/ 2502694 w 2709862"/>
              <a:gd name="connsiteY98" fmla="*/ 497681 h 595312"/>
              <a:gd name="connsiteX99" fmla="*/ 2562225 w 2709862"/>
              <a:gd name="connsiteY99" fmla="*/ 538162 h 595312"/>
              <a:gd name="connsiteX100" fmla="*/ 2636044 w 2709862"/>
              <a:gd name="connsiteY100" fmla="*/ 576262 h 595312"/>
              <a:gd name="connsiteX101" fmla="*/ 2709862 w 2709862"/>
              <a:gd name="connsiteY101" fmla="*/ 595312 h 595312"/>
              <a:gd name="connsiteX0" fmla="*/ 2709862 w 2709862"/>
              <a:gd name="connsiteY0" fmla="*/ 631031 h 631031"/>
              <a:gd name="connsiteX1" fmla="*/ 2667000 w 2709862"/>
              <a:gd name="connsiteY1" fmla="*/ 547687 h 631031"/>
              <a:gd name="connsiteX2" fmla="*/ 2647950 w 2709862"/>
              <a:gd name="connsiteY2" fmla="*/ 495300 h 631031"/>
              <a:gd name="connsiteX3" fmla="*/ 2621756 w 2709862"/>
              <a:gd name="connsiteY3" fmla="*/ 428625 h 631031"/>
              <a:gd name="connsiteX4" fmla="*/ 2609850 w 2709862"/>
              <a:gd name="connsiteY4" fmla="*/ 404812 h 631031"/>
              <a:gd name="connsiteX5" fmla="*/ 2583656 w 2709862"/>
              <a:gd name="connsiteY5" fmla="*/ 419100 h 631031"/>
              <a:gd name="connsiteX6" fmla="*/ 2538412 w 2709862"/>
              <a:gd name="connsiteY6" fmla="*/ 461962 h 631031"/>
              <a:gd name="connsiteX7" fmla="*/ 2512219 w 2709862"/>
              <a:gd name="connsiteY7" fmla="*/ 419100 h 631031"/>
              <a:gd name="connsiteX8" fmla="*/ 2488406 w 2709862"/>
              <a:gd name="connsiteY8" fmla="*/ 383381 h 631031"/>
              <a:gd name="connsiteX9" fmla="*/ 2474119 w 2709862"/>
              <a:gd name="connsiteY9" fmla="*/ 333375 h 631031"/>
              <a:gd name="connsiteX10" fmla="*/ 2436019 w 2709862"/>
              <a:gd name="connsiteY10" fmla="*/ 366712 h 631031"/>
              <a:gd name="connsiteX11" fmla="*/ 2397919 w 2709862"/>
              <a:gd name="connsiteY11" fmla="*/ 407194 h 631031"/>
              <a:gd name="connsiteX12" fmla="*/ 2381250 w 2709862"/>
              <a:gd name="connsiteY12" fmla="*/ 376237 h 631031"/>
              <a:gd name="connsiteX13" fmla="*/ 2364581 w 2709862"/>
              <a:gd name="connsiteY13" fmla="*/ 311944 h 631031"/>
              <a:gd name="connsiteX14" fmla="*/ 2326481 w 2709862"/>
              <a:gd name="connsiteY14" fmla="*/ 338137 h 631031"/>
              <a:gd name="connsiteX15" fmla="*/ 2281237 w 2709862"/>
              <a:gd name="connsiteY15" fmla="*/ 373856 h 631031"/>
              <a:gd name="connsiteX16" fmla="*/ 2259806 w 2709862"/>
              <a:gd name="connsiteY16" fmla="*/ 316706 h 631031"/>
              <a:gd name="connsiteX17" fmla="*/ 2247900 w 2709862"/>
              <a:gd name="connsiteY17" fmla="*/ 288131 h 631031"/>
              <a:gd name="connsiteX18" fmla="*/ 2212181 w 2709862"/>
              <a:gd name="connsiteY18" fmla="*/ 288131 h 631031"/>
              <a:gd name="connsiteX19" fmla="*/ 2166937 w 2709862"/>
              <a:gd name="connsiteY19" fmla="*/ 300037 h 631031"/>
              <a:gd name="connsiteX20" fmla="*/ 2143125 w 2709862"/>
              <a:gd name="connsiteY20" fmla="*/ 300037 h 631031"/>
              <a:gd name="connsiteX21" fmla="*/ 2124075 w 2709862"/>
              <a:gd name="connsiteY21" fmla="*/ 252412 h 631031"/>
              <a:gd name="connsiteX22" fmla="*/ 2097881 w 2709862"/>
              <a:gd name="connsiteY22" fmla="*/ 266700 h 631031"/>
              <a:gd name="connsiteX23" fmla="*/ 2071687 w 2709862"/>
              <a:gd name="connsiteY23" fmla="*/ 283369 h 631031"/>
              <a:gd name="connsiteX24" fmla="*/ 2057400 w 2709862"/>
              <a:gd name="connsiteY24" fmla="*/ 288131 h 631031"/>
              <a:gd name="connsiteX25" fmla="*/ 2038350 w 2709862"/>
              <a:gd name="connsiteY25" fmla="*/ 259556 h 631031"/>
              <a:gd name="connsiteX26" fmla="*/ 2021681 w 2709862"/>
              <a:gd name="connsiteY26" fmla="*/ 254794 h 631031"/>
              <a:gd name="connsiteX27" fmla="*/ 1976437 w 2709862"/>
              <a:gd name="connsiteY27" fmla="*/ 254794 h 631031"/>
              <a:gd name="connsiteX28" fmla="*/ 1957387 w 2709862"/>
              <a:gd name="connsiteY28" fmla="*/ 257175 h 631031"/>
              <a:gd name="connsiteX29" fmla="*/ 1952625 w 2709862"/>
              <a:gd name="connsiteY29" fmla="*/ 228600 h 631031"/>
              <a:gd name="connsiteX30" fmla="*/ 1876425 w 2709862"/>
              <a:gd name="connsiteY30" fmla="*/ 216694 h 631031"/>
              <a:gd name="connsiteX31" fmla="*/ 1874044 w 2709862"/>
              <a:gd name="connsiteY31" fmla="*/ 195262 h 631031"/>
              <a:gd name="connsiteX32" fmla="*/ 1774031 w 2709862"/>
              <a:gd name="connsiteY32" fmla="*/ 190500 h 631031"/>
              <a:gd name="connsiteX33" fmla="*/ 1769269 w 2709862"/>
              <a:gd name="connsiteY33" fmla="*/ 176212 h 631031"/>
              <a:gd name="connsiteX34" fmla="*/ 1633537 w 2709862"/>
              <a:gd name="connsiteY34" fmla="*/ 173831 h 631031"/>
              <a:gd name="connsiteX35" fmla="*/ 1571625 w 2709862"/>
              <a:gd name="connsiteY35" fmla="*/ 171450 h 631031"/>
              <a:gd name="connsiteX36" fmla="*/ 1514475 w 2709862"/>
              <a:gd name="connsiteY36" fmla="*/ 164306 h 631031"/>
              <a:gd name="connsiteX37" fmla="*/ 1423987 w 2709862"/>
              <a:gd name="connsiteY37" fmla="*/ 147637 h 631031"/>
              <a:gd name="connsiteX38" fmla="*/ 1371600 w 2709862"/>
              <a:gd name="connsiteY38" fmla="*/ 142875 h 631031"/>
              <a:gd name="connsiteX39" fmla="*/ 1269206 w 2709862"/>
              <a:gd name="connsiteY39" fmla="*/ 138112 h 631031"/>
              <a:gd name="connsiteX40" fmla="*/ 1178719 w 2709862"/>
              <a:gd name="connsiteY40" fmla="*/ 128587 h 631031"/>
              <a:gd name="connsiteX41" fmla="*/ 1078706 w 2709862"/>
              <a:gd name="connsiteY41" fmla="*/ 121444 h 631031"/>
              <a:gd name="connsiteX42" fmla="*/ 992981 w 2709862"/>
              <a:gd name="connsiteY42" fmla="*/ 109537 h 631031"/>
              <a:gd name="connsiteX43" fmla="*/ 885825 w 2709862"/>
              <a:gd name="connsiteY43" fmla="*/ 95250 h 631031"/>
              <a:gd name="connsiteX44" fmla="*/ 790575 w 2709862"/>
              <a:gd name="connsiteY44" fmla="*/ 85725 h 631031"/>
              <a:gd name="connsiteX45" fmla="*/ 690562 w 2709862"/>
              <a:gd name="connsiteY45" fmla="*/ 76200 h 631031"/>
              <a:gd name="connsiteX46" fmla="*/ 592931 w 2709862"/>
              <a:gd name="connsiteY46" fmla="*/ 61912 h 631031"/>
              <a:gd name="connsiteX47" fmla="*/ 504825 w 2709862"/>
              <a:gd name="connsiteY47" fmla="*/ 0 h 631031"/>
              <a:gd name="connsiteX48" fmla="*/ 0 w 2709862"/>
              <a:gd name="connsiteY48" fmla="*/ 35719 h 631031"/>
              <a:gd name="connsiteX49" fmla="*/ 0 w 2709862"/>
              <a:gd name="connsiteY49" fmla="*/ 157162 h 631031"/>
              <a:gd name="connsiteX50" fmla="*/ 64294 w 2709862"/>
              <a:gd name="connsiteY50" fmla="*/ 159544 h 631031"/>
              <a:gd name="connsiteX51" fmla="*/ 180975 w 2709862"/>
              <a:gd name="connsiteY51" fmla="*/ 164306 h 631031"/>
              <a:gd name="connsiteX52" fmla="*/ 280987 w 2709862"/>
              <a:gd name="connsiteY52" fmla="*/ 171450 h 631031"/>
              <a:gd name="connsiteX53" fmla="*/ 352425 w 2709862"/>
              <a:gd name="connsiteY53" fmla="*/ 183356 h 631031"/>
              <a:gd name="connsiteX54" fmla="*/ 400050 w 2709862"/>
              <a:gd name="connsiteY54" fmla="*/ 185737 h 631031"/>
              <a:gd name="connsiteX55" fmla="*/ 485775 w 2709862"/>
              <a:gd name="connsiteY55" fmla="*/ 188119 h 631031"/>
              <a:gd name="connsiteX56" fmla="*/ 542925 w 2709862"/>
              <a:gd name="connsiteY56" fmla="*/ 188119 h 631031"/>
              <a:gd name="connsiteX57" fmla="*/ 604837 w 2709862"/>
              <a:gd name="connsiteY57" fmla="*/ 192881 h 631031"/>
              <a:gd name="connsiteX58" fmla="*/ 645319 w 2709862"/>
              <a:gd name="connsiteY58" fmla="*/ 202406 h 631031"/>
              <a:gd name="connsiteX59" fmla="*/ 716756 w 2709862"/>
              <a:gd name="connsiteY59" fmla="*/ 228600 h 631031"/>
              <a:gd name="connsiteX60" fmla="*/ 792956 w 2709862"/>
              <a:gd name="connsiteY60" fmla="*/ 273844 h 631031"/>
              <a:gd name="connsiteX61" fmla="*/ 845344 w 2709862"/>
              <a:gd name="connsiteY61" fmla="*/ 297656 h 631031"/>
              <a:gd name="connsiteX62" fmla="*/ 904875 w 2709862"/>
              <a:gd name="connsiteY62" fmla="*/ 321469 h 631031"/>
              <a:gd name="connsiteX63" fmla="*/ 940594 w 2709862"/>
              <a:gd name="connsiteY63" fmla="*/ 333375 h 631031"/>
              <a:gd name="connsiteX64" fmla="*/ 1009650 w 2709862"/>
              <a:gd name="connsiteY64" fmla="*/ 342900 h 631031"/>
              <a:gd name="connsiteX65" fmla="*/ 1097756 w 2709862"/>
              <a:gd name="connsiteY65" fmla="*/ 345281 h 631031"/>
              <a:gd name="connsiteX66" fmla="*/ 1195387 w 2709862"/>
              <a:gd name="connsiteY66" fmla="*/ 345281 h 631031"/>
              <a:gd name="connsiteX67" fmla="*/ 1271587 w 2709862"/>
              <a:gd name="connsiteY67" fmla="*/ 345281 h 631031"/>
              <a:gd name="connsiteX68" fmla="*/ 1331119 w 2709862"/>
              <a:gd name="connsiteY68" fmla="*/ 345281 h 631031"/>
              <a:gd name="connsiteX69" fmla="*/ 1423987 w 2709862"/>
              <a:gd name="connsiteY69" fmla="*/ 354806 h 631031"/>
              <a:gd name="connsiteX70" fmla="*/ 1533525 w 2709862"/>
              <a:gd name="connsiteY70" fmla="*/ 373856 h 631031"/>
              <a:gd name="connsiteX71" fmla="*/ 1550194 w 2709862"/>
              <a:gd name="connsiteY71" fmla="*/ 378619 h 631031"/>
              <a:gd name="connsiteX72" fmla="*/ 1612106 w 2709862"/>
              <a:gd name="connsiteY72" fmla="*/ 371475 h 631031"/>
              <a:gd name="connsiteX73" fmla="*/ 1616869 w 2709862"/>
              <a:gd name="connsiteY73" fmla="*/ 404812 h 631031"/>
              <a:gd name="connsiteX74" fmla="*/ 1690687 w 2709862"/>
              <a:gd name="connsiteY74" fmla="*/ 404812 h 631031"/>
              <a:gd name="connsiteX75" fmla="*/ 1695450 w 2709862"/>
              <a:gd name="connsiteY75" fmla="*/ 423862 h 631031"/>
              <a:gd name="connsiteX76" fmla="*/ 1816894 w 2709862"/>
              <a:gd name="connsiteY76" fmla="*/ 419100 h 631031"/>
              <a:gd name="connsiteX77" fmla="*/ 1828800 w 2709862"/>
              <a:gd name="connsiteY77" fmla="*/ 473869 h 631031"/>
              <a:gd name="connsiteX78" fmla="*/ 1869281 w 2709862"/>
              <a:gd name="connsiteY78" fmla="*/ 497681 h 631031"/>
              <a:gd name="connsiteX79" fmla="*/ 1890712 w 2709862"/>
              <a:gd name="connsiteY79" fmla="*/ 516731 h 631031"/>
              <a:gd name="connsiteX80" fmla="*/ 1921669 w 2709862"/>
              <a:gd name="connsiteY80" fmla="*/ 507206 h 631031"/>
              <a:gd name="connsiteX81" fmla="*/ 1950244 w 2709862"/>
              <a:gd name="connsiteY81" fmla="*/ 619125 h 631031"/>
              <a:gd name="connsiteX82" fmla="*/ 2000250 w 2709862"/>
              <a:gd name="connsiteY82" fmla="*/ 581025 h 631031"/>
              <a:gd name="connsiteX83" fmla="*/ 2012156 w 2709862"/>
              <a:gd name="connsiteY83" fmla="*/ 597694 h 631031"/>
              <a:gd name="connsiteX84" fmla="*/ 2040731 w 2709862"/>
              <a:gd name="connsiteY84" fmla="*/ 569119 h 631031"/>
              <a:gd name="connsiteX85" fmla="*/ 2066925 w 2709862"/>
              <a:gd name="connsiteY85" fmla="*/ 547687 h 631031"/>
              <a:gd name="connsiteX86" fmla="*/ 2093119 w 2709862"/>
              <a:gd name="connsiteY86" fmla="*/ 497681 h 631031"/>
              <a:gd name="connsiteX87" fmla="*/ 2102644 w 2709862"/>
              <a:gd name="connsiteY87" fmla="*/ 521494 h 631031"/>
              <a:gd name="connsiteX88" fmla="*/ 2162175 w 2709862"/>
              <a:gd name="connsiteY88" fmla="*/ 488156 h 631031"/>
              <a:gd name="connsiteX89" fmla="*/ 2169319 w 2709862"/>
              <a:gd name="connsiteY89" fmla="*/ 514350 h 631031"/>
              <a:gd name="connsiteX90" fmla="*/ 2235994 w 2709862"/>
              <a:gd name="connsiteY90" fmla="*/ 566737 h 631031"/>
              <a:gd name="connsiteX91" fmla="*/ 2240756 w 2709862"/>
              <a:gd name="connsiteY91" fmla="*/ 571500 h 631031"/>
              <a:gd name="connsiteX92" fmla="*/ 2297906 w 2709862"/>
              <a:gd name="connsiteY92" fmla="*/ 564356 h 631031"/>
              <a:gd name="connsiteX93" fmla="*/ 2324100 w 2709862"/>
              <a:gd name="connsiteY93" fmla="*/ 528637 h 631031"/>
              <a:gd name="connsiteX94" fmla="*/ 2343150 w 2709862"/>
              <a:gd name="connsiteY94" fmla="*/ 500062 h 631031"/>
              <a:gd name="connsiteX95" fmla="*/ 2364581 w 2709862"/>
              <a:gd name="connsiteY95" fmla="*/ 485775 h 631031"/>
              <a:gd name="connsiteX96" fmla="*/ 2383631 w 2709862"/>
              <a:gd name="connsiteY96" fmla="*/ 481012 h 631031"/>
              <a:gd name="connsiteX97" fmla="*/ 2419350 w 2709862"/>
              <a:gd name="connsiteY97" fmla="*/ 488156 h 631031"/>
              <a:gd name="connsiteX98" fmla="*/ 2502694 w 2709862"/>
              <a:gd name="connsiteY98" fmla="*/ 533400 h 631031"/>
              <a:gd name="connsiteX99" fmla="*/ 2562225 w 2709862"/>
              <a:gd name="connsiteY99" fmla="*/ 573881 h 631031"/>
              <a:gd name="connsiteX100" fmla="*/ 2636044 w 2709862"/>
              <a:gd name="connsiteY100" fmla="*/ 611981 h 631031"/>
              <a:gd name="connsiteX101" fmla="*/ 2709862 w 2709862"/>
              <a:gd name="connsiteY101" fmla="*/ 631031 h 631031"/>
              <a:gd name="connsiteX0" fmla="*/ 2709862 w 2709862"/>
              <a:gd name="connsiteY0" fmla="*/ 631031 h 631031"/>
              <a:gd name="connsiteX1" fmla="*/ 2667000 w 2709862"/>
              <a:gd name="connsiteY1" fmla="*/ 547687 h 631031"/>
              <a:gd name="connsiteX2" fmla="*/ 2647950 w 2709862"/>
              <a:gd name="connsiteY2" fmla="*/ 495300 h 631031"/>
              <a:gd name="connsiteX3" fmla="*/ 2621756 w 2709862"/>
              <a:gd name="connsiteY3" fmla="*/ 428625 h 631031"/>
              <a:gd name="connsiteX4" fmla="*/ 2609850 w 2709862"/>
              <a:gd name="connsiteY4" fmla="*/ 404812 h 631031"/>
              <a:gd name="connsiteX5" fmla="*/ 2583656 w 2709862"/>
              <a:gd name="connsiteY5" fmla="*/ 419100 h 631031"/>
              <a:gd name="connsiteX6" fmla="*/ 2538412 w 2709862"/>
              <a:gd name="connsiteY6" fmla="*/ 461962 h 631031"/>
              <a:gd name="connsiteX7" fmla="*/ 2512219 w 2709862"/>
              <a:gd name="connsiteY7" fmla="*/ 419100 h 631031"/>
              <a:gd name="connsiteX8" fmla="*/ 2488406 w 2709862"/>
              <a:gd name="connsiteY8" fmla="*/ 383381 h 631031"/>
              <a:gd name="connsiteX9" fmla="*/ 2474119 w 2709862"/>
              <a:gd name="connsiteY9" fmla="*/ 333375 h 631031"/>
              <a:gd name="connsiteX10" fmla="*/ 2436019 w 2709862"/>
              <a:gd name="connsiteY10" fmla="*/ 366712 h 631031"/>
              <a:gd name="connsiteX11" fmla="*/ 2397919 w 2709862"/>
              <a:gd name="connsiteY11" fmla="*/ 407194 h 631031"/>
              <a:gd name="connsiteX12" fmla="*/ 2381250 w 2709862"/>
              <a:gd name="connsiteY12" fmla="*/ 376237 h 631031"/>
              <a:gd name="connsiteX13" fmla="*/ 2364581 w 2709862"/>
              <a:gd name="connsiteY13" fmla="*/ 311944 h 631031"/>
              <a:gd name="connsiteX14" fmla="*/ 2326481 w 2709862"/>
              <a:gd name="connsiteY14" fmla="*/ 338137 h 631031"/>
              <a:gd name="connsiteX15" fmla="*/ 2281237 w 2709862"/>
              <a:gd name="connsiteY15" fmla="*/ 373856 h 631031"/>
              <a:gd name="connsiteX16" fmla="*/ 2259806 w 2709862"/>
              <a:gd name="connsiteY16" fmla="*/ 316706 h 631031"/>
              <a:gd name="connsiteX17" fmla="*/ 2247900 w 2709862"/>
              <a:gd name="connsiteY17" fmla="*/ 288131 h 631031"/>
              <a:gd name="connsiteX18" fmla="*/ 2212181 w 2709862"/>
              <a:gd name="connsiteY18" fmla="*/ 288131 h 631031"/>
              <a:gd name="connsiteX19" fmla="*/ 2166937 w 2709862"/>
              <a:gd name="connsiteY19" fmla="*/ 300037 h 631031"/>
              <a:gd name="connsiteX20" fmla="*/ 2143125 w 2709862"/>
              <a:gd name="connsiteY20" fmla="*/ 300037 h 631031"/>
              <a:gd name="connsiteX21" fmla="*/ 2124075 w 2709862"/>
              <a:gd name="connsiteY21" fmla="*/ 252412 h 631031"/>
              <a:gd name="connsiteX22" fmla="*/ 2097881 w 2709862"/>
              <a:gd name="connsiteY22" fmla="*/ 266700 h 631031"/>
              <a:gd name="connsiteX23" fmla="*/ 2071687 w 2709862"/>
              <a:gd name="connsiteY23" fmla="*/ 283369 h 631031"/>
              <a:gd name="connsiteX24" fmla="*/ 2057400 w 2709862"/>
              <a:gd name="connsiteY24" fmla="*/ 288131 h 631031"/>
              <a:gd name="connsiteX25" fmla="*/ 2038350 w 2709862"/>
              <a:gd name="connsiteY25" fmla="*/ 259556 h 631031"/>
              <a:gd name="connsiteX26" fmla="*/ 2021681 w 2709862"/>
              <a:gd name="connsiteY26" fmla="*/ 254794 h 631031"/>
              <a:gd name="connsiteX27" fmla="*/ 1976437 w 2709862"/>
              <a:gd name="connsiteY27" fmla="*/ 254794 h 631031"/>
              <a:gd name="connsiteX28" fmla="*/ 1957387 w 2709862"/>
              <a:gd name="connsiteY28" fmla="*/ 257175 h 631031"/>
              <a:gd name="connsiteX29" fmla="*/ 1952625 w 2709862"/>
              <a:gd name="connsiteY29" fmla="*/ 228600 h 631031"/>
              <a:gd name="connsiteX30" fmla="*/ 1876425 w 2709862"/>
              <a:gd name="connsiteY30" fmla="*/ 216694 h 631031"/>
              <a:gd name="connsiteX31" fmla="*/ 1874044 w 2709862"/>
              <a:gd name="connsiteY31" fmla="*/ 195262 h 631031"/>
              <a:gd name="connsiteX32" fmla="*/ 1774031 w 2709862"/>
              <a:gd name="connsiteY32" fmla="*/ 190500 h 631031"/>
              <a:gd name="connsiteX33" fmla="*/ 1769269 w 2709862"/>
              <a:gd name="connsiteY33" fmla="*/ 176212 h 631031"/>
              <a:gd name="connsiteX34" fmla="*/ 1633537 w 2709862"/>
              <a:gd name="connsiteY34" fmla="*/ 173831 h 631031"/>
              <a:gd name="connsiteX35" fmla="*/ 1571625 w 2709862"/>
              <a:gd name="connsiteY35" fmla="*/ 171450 h 631031"/>
              <a:gd name="connsiteX36" fmla="*/ 1514475 w 2709862"/>
              <a:gd name="connsiteY36" fmla="*/ 164306 h 631031"/>
              <a:gd name="connsiteX37" fmla="*/ 1423987 w 2709862"/>
              <a:gd name="connsiteY37" fmla="*/ 147637 h 631031"/>
              <a:gd name="connsiteX38" fmla="*/ 1371600 w 2709862"/>
              <a:gd name="connsiteY38" fmla="*/ 142875 h 631031"/>
              <a:gd name="connsiteX39" fmla="*/ 1269206 w 2709862"/>
              <a:gd name="connsiteY39" fmla="*/ 138112 h 631031"/>
              <a:gd name="connsiteX40" fmla="*/ 1178719 w 2709862"/>
              <a:gd name="connsiteY40" fmla="*/ 128587 h 631031"/>
              <a:gd name="connsiteX41" fmla="*/ 1078706 w 2709862"/>
              <a:gd name="connsiteY41" fmla="*/ 121444 h 631031"/>
              <a:gd name="connsiteX42" fmla="*/ 992981 w 2709862"/>
              <a:gd name="connsiteY42" fmla="*/ 109537 h 631031"/>
              <a:gd name="connsiteX43" fmla="*/ 885825 w 2709862"/>
              <a:gd name="connsiteY43" fmla="*/ 95250 h 631031"/>
              <a:gd name="connsiteX44" fmla="*/ 790575 w 2709862"/>
              <a:gd name="connsiteY44" fmla="*/ 85725 h 631031"/>
              <a:gd name="connsiteX45" fmla="*/ 690562 w 2709862"/>
              <a:gd name="connsiteY45" fmla="*/ 76200 h 631031"/>
              <a:gd name="connsiteX46" fmla="*/ 631031 w 2709862"/>
              <a:gd name="connsiteY46" fmla="*/ 23812 h 631031"/>
              <a:gd name="connsiteX47" fmla="*/ 504825 w 2709862"/>
              <a:gd name="connsiteY47" fmla="*/ 0 h 631031"/>
              <a:gd name="connsiteX48" fmla="*/ 0 w 2709862"/>
              <a:gd name="connsiteY48" fmla="*/ 35719 h 631031"/>
              <a:gd name="connsiteX49" fmla="*/ 0 w 2709862"/>
              <a:gd name="connsiteY49" fmla="*/ 157162 h 631031"/>
              <a:gd name="connsiteX50" fmla="*/ 64294 w 2709862"/>
              <a:gd name="connsiteY50" fmla="*/ 159544 h 631031"/>
              <a:gd name="connsiteX51" fmla="*/ 180975 w 2709862"/>
              <a:gd name="connsiteY51" fmla="*/ 164306 h 631031"/>
              <a:gd name="connsiteX52" fmla="*/ 280987 w 2709862"/>
              <a:gd name="connsiteY52" fmla="*/ 171450 h 631031"/>
              <a:gd name="connsiteX53" fmla="*/ 352425 w 2709862"/>
              <a:gd name="connsiteY53" fmla="*/ 183356 h 631031"/>
              <a:gd name="connsiteX54" fmla="*/ 400050 w 2709862"/>
              <a:gd name="connsiteY54" fmla="*/ 185737 h 631031"/>
              <a:gd name="connsiteX55" fmla="*/ 485775 w 2709862"/>
              <a:gd name="connsiteY55" fmla="*/ 188119 h 631031"/>
              <a:gd name="connsiteX56" fmla="*/ 542925 w 2709862"/>
              <a:gd name="connsiteY56" fmla="*/ 188119 h 631031"/>
              <a:gd name="connsiteX57" fmla="*/ 604837 w 2709862"/>
              <a:gd name="connsiteY57" fmla="*/ 192881 h 631031"/>
              <a:gd name="connsiteX58" fmla="*/ 645319 w 2709862"/>
              <a:gd name="connsiteY58" fmla="*/ 202406 h 631031"/>
              <a:gd name="connsiteX59" fmla="*/ 716756 w 2709862"/>
              <a:gd name="connsiteY59" fmla="*/ 228600 h 631031"/>
              <a:gd name="connsiteX60" fmla="*/ 792956 w 2709862"/>
              <a:gd name="connsiteY60" fmla="*/ 273844 h 631031"/>
              <a:gd name="connsiteX61" fmla="*/ 845344 w 2709862"/>
              <a:gd name="connsiteY61" fmla="*/ 297656 h 631031"/>
              <a:gd name="connsiteX62" fmla="*/ 904875 w 2709862"/>
              <a:gd name="connsiteY62" fmla="*/ 321469 h 631031"/>
              <a:gd name="connsiteX63" fmla="*/ 940594 w 2709862"/>
              <a:gd name="connsiteY63" fmla="*/ 333375 h 631031"/>
              <a:gd name="connsiteX64" fmla="*/ 1009650 w 2709862"/>
              <a:gd name="connsiteY64" fmla="*/ 342900 h 631031"/>
              <a:gd name="connsiteX65" fmla="*/ 1097756 w 2709862"/>
              <a:gd name="connsiteY65" fmla="*/ 345281 h 631031"/>
              <a:gd name="connsiteX66" fmla="*/ 1195387 w 2709862"/>
              <a:gd name="connsiteY66" fmla="*/ 345281 h 631031"/>
              <a:gd name="connsiteX67" fmla="*/ 1271587 w 2709862"/>
              <a:gd name="connsiteY67" fmla="*/ 345281 h 631031"/>
              <a:gd name="connsiteX68" fmla="*/ 1331119 w 2709862"/>
              <a:gd name="connsiteY68" fmla="*/ 345281 h 631031"/>
              <a:gd name="connsiteX69" fmla="*/ 1423987 w 2709862"/>
              <a:gd name="connsiteY69" fmla="*/ 354806 h 631031"/>
              <a:gd name="connsiteX70" fmla="*/ 1533525 w 2709862"/>
              <a:gd name="connsiteY70" fmla="*/ 373856 h 631031"/>
              <a:gd name="connsiteX71" fmla="*/ 1550194 w 2709862"/>
              <a:gd name="connsiteY71" fmla="*/ 378619 h 631031"/>
              <a:gd name="connsiteX72" fmla="*/ 1612106 w 2709862"/>
              <a:gd name="connsiteY72" fmla="*/ 371475 h 631031"/>
              <a:gd name="connsiteX73" fmla="*/ 1616869 w 2709862"/>
              <a:gd name="connsiteY73" fmla="*/ 404812 h 631031"/>
              <a:gd name="connsiteX74" fmla="*/ 1690687 w 2709862"/>
              <a:gd name="connsiteY74" fmla="*/ 404812 h 631031"/>
              <a:gd name="connsiteX75" fmla="*/ 1695450 w 2709862"/>
              <a:gd name="connsiteY75" fmla="*/ 423862 h 631031"/>
              <a:gd name="connsiteX76" fmla="*/ 1816894 w 2709862"/>
              <a:gd name="connsiteY76" fmla="*/ 419100 h 631031"/>
              <a:gd name="connsiteX77" fmla="*/ 1828800 w 2709862"/>
              <a:gd name="connsiteY77" fmla="*/ 473869 h 631031"/>
              <a:gd name="connsiteX78" fmla="*/ 1869281 w 2709862"/>
              <a:gd name="connsiteY78" fmla="*/ 497681 h 631031"/>
              <a:gd name="connsiteX79" fmla="*/ 1890712 w 2709862"/>
              <a:gd name="connsiteY79" fmla="*/ 516731 h 631031"/>
              <a:gd name="connsiteX80" fmla="*/ 1921669 w 2709862"/>
              <a:gd name="connsiteY80" fmla="*/ 507206 h 631031"/>
              <a:gd name="connsiteX81" fmla="*/ 1950244 w 2709862"/>
              <a:gd name="connsiteY81" fmla="*/ 619125 h 631031"/>
              <a:gd name="connsiteX82" fmla="*/ 2000250 w 2709862"/>
              <a:gd name="connsiteY82" fmla="*/ 581025 h 631031"/>
              <a:gd name="connsiteX83" fmla="*/ 2012156 w 2709862"/>
              <a:gd name="connsiteY83" fmla="*/ 597694 h 631031"/>
              <a:gd name="connsiteX84" fmla="*/ 2040731 w 2709862"/>
              <a:gd name="connsiteY84" fmla="*/ 569119 h 631031"/>
              <a:gd name="connsiteX85" fmla="*/ 2066925 w 2709862"/>
              <a:gd name="connsiteY85" fmla="*/ 547687 h 631031"/>
              <a:gd name="connsiteX86" fmla="*/ 2093119 w 2709862"/>
              <a:gd name="connsiteY86" fmla="*/ 497681 h 631031"/>
              <a:gd name="connsiteX87" fmla="*/ 2102644 w 2709862"/>
              <a:gd name="connsiteY87" fmla="*/ 521494 h 631031"/>
              <a:gd name="connsiteX88" fmla="*/ 2162175 w 2709862"/>
              <a:gd name="connsiteY88" fmla="*/ 488156 h 631031"/>
              <a:gd name="connsiteX89" fmla="*/ 2169319 w 2709862"/>
              <a:gd name="connsiteY89" fmla="*/ 514350 h 631031"/>
              <a:gd name="connsiteX90" fmla="*/ 2235994 w 2709862"/>
              <a:gd name="connsiteY90" fmla="*/ 566737 h 631031"/>
              <a:gd name="connsiteX91" fmla="*/ 2240756 w 2709862"/>
              <a:gd name="connsiteY91" fmla="*/ 571500 h 631031"/>
              <a:gd name="connsiteX92" fmla="*/ 2297906 w 2709862"/>
              <a:gd name="connsiteY92" fmla="*/ 564356 h 631031"/>
              <a:gd name="connsiteX93" fmla="*/ 2324100 w 2709862"/>
              <a:gd name="connsiteY93" fmla="*/ 528637 h 631031"/>
              <a:gd name="connsiteX94" fmla="*/ 2343150 w 2709862"/>
              <a:gd name="connsiteY94" fmla="*/ 500062 h 631031"/>
              <a:gd name="connsiteX95" fmla="*/ 2364581 w 2709862"/>
              <a:gd name="connsiteY95" fmla="*/ 485775 h 631031"/>
              <a:gd name="connsiteX96" fmla="*/ 2383631 w 2709862"/>
              <a:gd name="connsiteY96" fmla="*/ 481012 h 631031"/>
              <a:gd name="connsiteX97" fmla="*/ 2419350 w 2709862"/>
              <a:gd name="connsiteY97" fmla="*/ 488156 h 631031"/>
              <a:gd name="connsiteX98" fmla="*/ 2502694 w 2709862"/>
              <a:gd name="connsiteY98" fmla="*/ 533400 h 631031"/>
              <a:gd name="connsiteX99" fmla="*/ 2562225 w 2709862"/>
              <a:gd name="connsiteY99" fmla="*/ 573881 h 631031"/>
              <a:gd name="connsiteX100" fmla="*/ 2636044 w 2709862"/>
              <a:gd name="connsiteY100" fmla="*/ 611981 h 631031"/>
              <a:gd name="connsiteX101" fmla="*/ 2709862 w 2709862"/>
              <a:gd name="connsiteY101" fmla="*/ 631031 h 631031"/>
              <a:gd name="connsiteX0" fmla="*/ 2709862 w 2709862"/>
              <a:gd name="connsiteY0" fmla="*/ 650081 h 650081"/>
              <a:gd name="connsiteX1" fmla="*/ 2667000 w 2709862"/>
              <a:gd name="connsiteY1" fmla="*/ 566737 h 650081"/>
              <a:gd name="connsiteX2" fmla="*/ 2647950 w 2709862"/>
              <a:gd name="connsiteY2" fmla="*/ 514350 h 650081"/>
              <a:gd name="connsiteX3" fmla="*/ 2621756 w 2709862"/>
              <a:gd name="connsiteY3" fmla="*/ 447675 h 650081"/>
              <a:gd name="connsiteX4" fmla="*/ 2609850 w 2709862"/>
              <a:gd name="connsiteY4" fmla="*/ 423862 h 650081"/>
              <a:gd name="connsiteX5" fmla="*/ 2583656 w 2709862"/>
              <a:gd name="connsiteY5" fmla="*/ 438150 h 650081"/>
              <a:gd name="connsiteX6" fmla="*/ 2538412 w 2709862"/>
              <a:gd name="connsiteY6" fmla="*/ 481012 h 650081"/>
              <a:gd name="connsiteX7" fmla="*/ 2512219 w 2709862"/>
              <a:gd name="connsiteY7" fmla="*/ 438150 h 650081"/>
              <a:gd name="connsiteX8" fmla="*/ 2488406 w 2709862"/>
              <a:gd name="connsiteY8" fmla="*/ 402431 h 650081"/>
              <a:gd name="connsiteX9" fmla="*/ 2474119 w 2709862"/>
              <a:gd name="connsiteY9" fmla="*/ 352425 h 650081"/>
              <a:gd name="connsiteX10" fmla="*/ 2436019 w 2709862"/>
              <a:gd name="connsiteY10" fmla="*/ 385762 h 650081"/>
              <a:gd name="connsiteX11" fmla="*/ 2397919 w 2709862"/>
              <a:gd name="connsiteY11" fmla="*/ 426244 h 650081"/>
              <a:gd name="connsiteX12" fmla="*/ 2381250 w 2709862"/>
              <a:gd name="connsiteY12" fmla="*/ 395287 h 650081"/>
              <a:gd name="connsiteX13" fmla="*/ 2364581 w 2709862"/>
              <a:gd name="connsiteY13" fmla="*/ 330994 h 650081"/>
              <a:gd name="connsiteX14" fmla="*/ 2326481 w 2709862"/>
              <a:gd name="connsiteY14" fmla="*/ 357187 h 650081"/>
              <a:gd name="connsiteX15" fmla="*/ 2281237 w 2709862"/>
              <a:gd name="connsiteY15" fmla="*/ 392906 h 650081"/>
              <a:gd name="connsiteX16" fmla="*/ 2259806 w 2709862"/>
              <a:gd name="connsiteY16" fmla="*/ 335756 h 650081"/>
              <a:gd name="connsiteX17" fmla="*/ 2247900 w 2709862"/>
              <a:gd name="connsiteY17" fmla="*/ 307181 h 650081"/>
              <a:gd name="connsiteX18" fmla="*/ 2212181 w 2709862"/>
              <a:gd name="connsiteY18" fmla="*/ 307181 h 650081"/>
              <a:gd name="connsiteX19" fmla="*/ 2166937 w 2709862"/>
              <a:gd name="connsiteY19" fmla="*/ 319087 h 650081"/>
              <a:gd name="connsiteX20" fmla="*/ 2143125 w 2709862"/>
              <a:gd name="connsiteY20" fmla="*/ 319087 h 650081"/>
              <a:gd name="connsiteX21" fmla="*/ 2124075 w 2709862"/>
              <a:gd name="connsiteY21" fmla="*/ 271462 h 650081"/>
              <a:gd name="connsiteX22" fmla="*/ 2097881 w 2709862"/>
              <a:gd name="connsiteY22" fmla="*/ 285750 h 650081"/>
              <a:gd name="connsiteX23" fmla="*/ 2071687 w 2709862"/>
              <a:gd name="connsiteY23" fmla="*/ 302419 h 650081"/>
              <a:gd name="connsiteX24" fmla="*/ 2057400 w 2709862"/>
              <a:gd name="connsiteY24" fmla="*/ 307181 h 650081"/>
              <a:gd name="connsiteX25" fmla="*/ 2038350 w 2709862"/>
              <a:gd name="connsiteY25" fmla="*/ 278606 h 650081"/>
              <a:gd name="connsiteX26" fmla="*/ 2021681 w 2709862"/>
              <a:gd name="connsiteY26" fmla="*/ 273844 h 650081"/>
              <a:gd name="connsiteX27" fmla="*/ 1976437 w 2709862"/>
              <a:gd name="connsiteY27" fmla="*/ 273844 h 650081"/>
              <a:gd name="connsiteX28" fmla="*/ 1957387 w 2709862"/>
              <a:gd name="connsiteY28" fmla="*/ 276225 h 650081"/>
              <a:gd name="connsiteX29" fmla="*/ 1952625 w 2709862"/>
              <a:gd name="connsiteY29" fmla="*/ 247650 h 650081"/>
              <a:gd name="connsiteX30" fmla="*/ 1876425 w 2709862"/>
              <a:gd name="connsiteY30" fmla="*/ 235744 h 650081"/>
              <a:gd name="connsiteX31" fmla="*/ 1874044 w 2709862"/>
              <a:gd name="connsiteY31" fmla="*/ 214312 h 650081"/>
              <a:gd name="connsiteX32" fmla="*/ 1774031 w 2709862"/>
              <a:gd name="connsiteY32" fmla="*/ 209550 h 650081"/>
              <a:gd name="connsiteX33" fmla="*/ 1769269 w 2709862"/>
              <a:gd name="connsiteY33" fmla="*/ 195262 h 650081"/>
              <a:gd name="connsiteX34" fmla="*/ 1633537 w 2709862"/>
              <a:gd name="connsiteY34" fmla="*/ 192881 h 650081"/>
              <a:gd name="connsiteX35" fmla="*/ 1571625 w 2709862"/>
              <a:gd name="connsiteY35" fmla="*/ 190500 h 650081"/>
              <a:gd name="connsiteX36" fmla="*/ 1514475 w 2709862"/>
              <a:gd name="connsiteY36" fmla="*/ 183356 h 650081"/>
              <a:gd name="connsiteX37" fmla="*/ 1423987 w 2709862"/>
              <a:gd name="connsiteY37" fmla="*/ 166687 h 650081"/>
              <a:gd name="connsiteX38" fmla="*/ 1371600 w 2709862"/>
              <a:gd name="connsiteY38" fmla="*/ 161925 h 650081"/>
              <a:gd name="connsiteX39" fmla="*/ 1269206 w 2709862"/>
              <a:gd name="connsiteY39" fmla="*/ 157162 h 650081"/>
              <a:gd name="connsiteX40" fmla="*/ 1178719 w 2709862"/>
              <a:gd name="connsiteY40" fmla="*/ 147637 h 650081"/>
              <a:gd name="connsiteX41" fmla="*/ 1078706 w 2709862"/>
              <a:gd name="connsiteY41" fmla="*/ 140494 h 650081"/>
              <a:gd name="connsiteX42" fmla="*/ 992981 w 2709862"/>
              <a:gd name="connsiteY42" fmla="*/ 128587 h 650081"/>
              <a:gd name="connsiteX43" fmla="*/ 885825 w 2709862"/>
              <a:gd name="connsiteY43" fmla="*/ 114300 h 650081"/>
              <a:gd name="connsiteX44" fmla="*/ 790575 w 2709862"/>
              <a:gd name="connsiteY44" fmla="*/ 104775 h 650081"/>
              <a:gd name="connsiteX45" fmla="*/ 690562 w 2709862"/>
              <a:gd name="connsiteY45" fmla="*/ 95250 h 650081"/>
              <a:gd name="connsiteX46" fmla="*/ 631031 w 2709862"/>
              <a:gd name="connsiteY46" fmla="*/ 42862 h 650081"/>
              <a:gd name="connsiteX47" fmla="*/ 490537 w 2709862"/>
              <a:gd name="connsiteY47" fmla="*/ 0 h 650081"/>
              <a:gd name="connsiteX48" fmla="*/ 0 w 2709862"/>
              <a:gd name="connsiteY48" fmla="*/ 54769 h 650081"/>
              <a:gd name="connsiteX49" fmla="*/ 0 w 2709862"/>
              <a:gd name="connsiteY49" fmla="*/ 176212 h 650081"/>
              <a:gd name="connsiteX50" fmla="*/ 64294 w 2709862"/>
              <a:gd name="connsiteY50" fmla="*/ 178594 h 650081"/>
              <a:gd name="connsiteX51" fmla="*/ 180975 w 2709862"/>
              <a:gd name="connsiteY51" fmla="*/ 183356 h 650081"/>
              <a:gd name="connsiteX52" fmla="*/ 280987 w 2709862"/>
              <a:gd name="connsiteY52" fmla="*/ 190500 h 650081"/>
              <a:gd name="connsiteX53" fmla="*/ 352425 w 2709862"/>
              <a:gd name="connsiteY53" fmla="*/ 202406 h 650081"/>
              <a:gd name="connsiteX54" fmla="*/ 400050 w 2709862"/>
              <a:gd name="connsiteY54" fmla="*/ 204787 h 650081"/>
              <a:gd name="connsiteX55" fmla="*/ 485775 w 2709862"/>
              <a:gd name="connsiteY55" fmla="*/ 207169 h 650081"/>
              <a:gd name="connsiteX56" fmla="*/ 542925 w 2709862"/>
              <a:gd name="connsiteY56" fmla="*/ 207169 h 650081"/>
              <a:gd name="connsiteX57" fmla="*/ 604837 w 2709862"/>
              <a:gd name="connsiteY57" fmla="*/ 211931 h 650081"/>
              <a:gd name="connsiteX58" fmla="*/ 645319 w 2709862"/>
              <a:gd name="connsiteY58" fmla="*/ 221456 h 650081"/>
              <a:gd name="connsiteX59" fmla="*/ 716756 w 2709862"/>
              <a:gd name="connsiteY59" fmla="*/ 247650 h 650081"/>
              <a:gd name="connsiteX60" fmla="*/ 792956 w 2709862"/>
              <a:gd name="connsiteY60" fmla="*/ 292894 h 650081"/>
              <a:gd name="connsiteX61" fmla="*/ 845344 w 2709862"/>
              <a:gd name="connsiteY61" fmla="*/ 316706 h 650081"/>
              <a:gd name="connsiteX62" fmla="*/ 904875 w 2709862"/>
              <a:gd name="connsiteY62" fmla="*/ 340519 h 650081"/>
              <a:gd name="connsiteX63" fmla="*/ 940594 w 2709862"/>
              <a:gd name="connsiteY63" fmla="*/ 352425 h 650081"/>
              <a:gd name="connsiteX64" fmla="*/ 1009650 w 2709862"/>
              <a:gd name="connsiteY64" fmla="*/ 361950 h 650081"/>
              <a:gd name="connsiteX65" fmla="*/ 1097756 w 2709862"/>
              <a:gd name="connsiteY65" fmla="*/ 364331 h 650081"/>
              <a:gd name="connsiteX66" fmla="*/ 1195387 w 2709862"/>
              <a:gd name="connsiteY66" fmla="*/ 364331 h 650081"/>
              <a:gd name="connsiteX67" fmla="*/ 1271587 w 2709862"/>
              <a:gd name="connsiteY67" fmla="*/ 364331 h 650081"/>
              <a:gd name="connsiteX68" fmla="*/ 1331119 w 2709862"/>
              <a:gd name="connsiteY68" fmla="*/ 364331 h 650081"/>
              <a:gd name="connsiteX69" fmla="*/ 1423987 w 2709862"/>
              <a:gd name="connsiteY69" fmla="*/ 373856 h 650081"/>
              <a:gd name="connsiteX70" fmla="*/ 1533525 w 2709862"/>
              <a:gd name="connsiteY70" fmla="*/ 392906 h 650081"/>
              <a:gd name="connsiteX71" fmla="*/ 1550194 w 2709862"/>
              <a:gd name="connsiteY71" fmla="*/ 397669 h 650081"/>
              <a:gd name="connsiteX72" fmla="*/ 1612106 w 2709862"/>
              <a:gd name="connsiteY72" fmla="*/ 390525 h 650081"/>
              <a:gd name="connsiteX73" fmla="*/ 1616869 w 2709862"/>
              <a:gd name="connsiteY73" fmla="*/ 423862 h 650081"/>
              <a:gd name="connsiteX74" fmla="*/ 1690687 w 2709862"/>
              <a:gd name="connsiteY74" fmla="*/ 423862 h 650081"/>
              <a:gd name="connsiteX75" fmla="*/ 1695450 w 2709862"/>
              <a:gd name="connsiteY75" fmla="*/ 442912 h 650081"/>
              <a:gd name="connsiteX76" fmla="*/ 1816894 w 2709862"/>
              <a:gd name="connsiteY76" fmla="*/ 438150 h 650081"/>
              <a:gd name="connsiteX77" fmla="*/ 1828800 w 2709862"/>
              <a:gd name="connsiteY77" fmla="*/ 492919 h 650081"/>
              <a:gd name="connsiteX78" fmla="*/ 1869281 w 2709862"/>
              <a:gd name="connsiteY78" fmla="*/ 516731 h 650081"/>
              <a:gd name="connsiteX79" fmla="*/ 1890712 w 2709862"/>
              <a:gd name="connsiteY79" fmla="*/ 535781 h 650081"/>
              <a:gd name="connsiteX80" fmla="*/ 1921669 w 2709862"/>
              <a:gd name="connsiteY80" fmla="*/ 526256 h 650081"/>
              <a:gd name="connsiteX81" fmla="*/ 1950244 w 2709862"/>
              <a:gd name="connsiteY81" fmla="*/ 638175 h 650081"/>
              <a:gd name="connsiteX82" fmla="*/ 2000250 w 2709862"/>
              <a:gd name="connsiteY82" fmla="*/ 600075 h 650081"/>
              <a:gd name="connsiteX83" fmla="*/ 2012156 w 2709862"/>
              <a:gd name="connsiteY83" fmla="*/ 616744 h 650081"/>
              <a:gd name="connsiteX84" fmla="*/ 2040731 w 2709862"/>
              <a:gd name="connsiteY84" fmla="*/ 588169 h 650081"/>
              <a:gd name="connsiteX85" fmla="*/ 2066925 w 2709862"/>
              <a:gd name="connsiteY85" fmla="*/ 566737 h 650081"/>
              <a:gd name="connsiteX86" fmla="*/ 2093119 w 2709862"/>
              <a:gd name="connsiteY86" fmla="*/ 516731 h 650081"/>
              <a:gd name="connsiteX87" fmla="*/ 2102644 w 2709862"/>
              <a:gd name="connsiteY87" fmla="*/ 540544 h 650081"/>
              <a:gd name="connsiteX88" fmla="*/ 2162175 w 2709862"/>
              <a:gd name="connsiteY88" fmla="*/ 507206 h 650081"/>
              <a:gd name="connsiteX89" fmla="*/ 2169319 w 2709862"/>
              <a:gd name="connsiteY89" fmla="*/ 533400 h 650081"/>
              <a:gd name="connsiteX90" fmla="*/ 2235994 w 2709862"/>
              <a:gd name="connsiteY90" fmla="*/ 585787 h 650081"/>
              <a:gd name="connsiteX91" fmla="*/ 2240756 w 2709862"/>
              <a:gd name="connsiteY91" fmla="*/ 590550 h 650081"/>
              <a:gd name="connsiteX92" fmla="*/ 2297906 w 2709862"/>
              <a:gd name="connsiteY92" fmla="*/ 583406 h 650081"/>
              <a:gd name="connsiteX93" fmla="*/ 2324100 w 2709862"/>
              <a:gd name="connsiteY93" fmla="*/ 547687 h 650081"/>
              <a:gd name="connsiteX94" fmla="*/ 2343150 w 2709862"/>
              <a:gd name="connsiteY94" fmla="*/ 519112 h 650081"/>
              <a:gd name="connsiteX95" fmla="*/ 2364581 w 2709862"/>
              <a:gd name="connsiteY95" fmla="*/ 504825 h 650081"/>
              <a:gd name="connsiteX96" fmla="*/ 2383631 w 2709862"/>
              <a:gd name="connsiteY96" fmla="*/ 500062 h 650081"/>
              <a:gd name="connsiteX97" fmla="*/ 2419350 w 2709862"/>
              <a:gd name="connsiteY97" fmla="*/ 507206 h 650081"/>
              <a:gd name="connsiteX98" fmla="*/ 2502694 w 2709862"/>
              <a:gd name="connsiteY98" fmla="*/ 552450 h 650081"/>
              <a:gd name="connsiteX99" fmla="*/ 2562225 w 2709862"/>
              <a:gd name="connsiteY99" fmla="*/ 592931 h 650081"/>
              <a:gd name="connsiteX100" fmla="*/ 2636044 w 2709862"/>
              <a:gd name="connsiteY100" fmla="*/ 631031 h 650081"/>
              <a:gd name="connsiteX101" fmla="*/ 2709862 w 2709862"/>
              <a:gd name="connsiteY101" fmla="*/ 650081 h 650081"/>
              <a:gd name="connsiteX0" fmla="*/ 2709862 w 2709862"/>
              <a:gd name="connsiteY0" fmla="*/ 650081 h 650081"/>
              <a:gd name="connsiteX1" fmla="*/ 2667000 w 2709862"/>
              <a:gd name="connsiteY1" fmla="*/ 566737 h 650081"/>
              <a:gd name="connsiteX2" fmla="*/ 2647950 w 2709862"/>
              <a:gd name="connsiteY2" fmla="*/ 514350 h 650081"/>
              <a:gd name="connsiteX3" fmla="*/ 2621756 w 2709862"/>
              <a:gd name="connsiteY3" fmla="*/ 447675 h 650081"/>
              <a:gd name="connsiteX4" fmla="*/ 2609850 w 2709862"/>
              <a:gd name="connsiteY4" fmla="*/ 423862 h 650081"/>
              <a:gd name="connsiteX5" fmla="*/ 2583656 w 2709862"/>
              <a:gd name="connsiteY5" fmla="*/ 438150 h 650081"/>
              <a:gd name="connsiteX6" fmla="*/ 2538412 w 2709862"/>
              <a:gd name="connsiteY6" fmla="*/ 481012 h 650081"/>
              <a:gd name="connsiteX7" fmla="*/ 2512219 w 2709862"/>
              <a:gd name="connsiteY7" fmla="*/ 438150 h 650081"/>
              <a:gd name="connsiteX8" fmla="*/ 2488406 w 2709862"/>
              <a:gd name="connsiteY8" fmla="*/ 402431 h 650081"/>
              <a:gd name="connsiteX9" fmla="*/ 2474119 w 2709862"/>
              <a:gd name="connsiteY9" fmla="*/ 352425 h 650081"/>
              <a:gd name="connsiteX10" fmla="*/ 2436019 w 2709862"/>
              <a:gd name="connsiteY10" fmla="*/ 385762 h 650081"/>
              <a:gd name="connsiteX11" fmla="*/ 2397919 w 2709862"/>
              <a:gd name="connsiteY11" fmla="*/ 426244 h 650081"/>
              <a:gd name="connsiteX12" fmla="*/ 2381250 w 2709862"/>
              <a:gd name="connsiteY12" fmla="*/ 395287 h 650081"/>
              <a:gd name="connsiteX13" fmla="*/ 2364581 w 2709862"/>
              <a:gd name="connsiteY13" fmla="*/ 330994 h 650081"/>
              <a:gd name="connsiteX14" fmla="*/ 2326481 w 2709862"/>
              <a:gd name="connsiteY14" fmla="*/ 357187 h 650081"/>
              <a:gd name="connsiteX15" fmla="*/ 2281237 w 2709862"/>
              <a:gd name="connsiteY15" fmla="*/ 392906 h 650081"/>
              <a:gd name="connsiteX16" fmla="*/ 2259806 w 2709862"/>
              <a:gd name="connsiteY16" fmla="*/ 335756 h 650081"/>
              <a:gd name="connsiteX17" fmla="*/ 2247900 w 2709862"/>
              <a:gd name="connsiteY17" fmla="*/ 307181 h 650081"/>
              <a:gd name="connsiteX18" fmla="*/ 2212181 w 2709862"/>
              <a:gd name="connsiteY18" fmla="*/ 307181 h 650081"/>
              <a:gd name="connsiteX19" fmla="*/ 2166937 w 2709862"/>
              <a:gd name="connsiteY19" fmla="*/ 319087 h 650081"/>
              <a:gd name="connsiteX20" fmla="*/ 2143125 w 2709862"/>
              <a:gd name="connsiteY20" fmla="*/ 319087 h 650081"/>
              <a:gd name="connsiteX21" fmla="*/ 2124075 w 2709862"/>
              <a:gd name="connsiteY21" fmla="*/ 271462 h 650081"/>
              <a:gd name="connsiteX22" fmla="*/ 2097881 w 2709862"/>
              <a:gd name="connsiteY22" fmla="*/ 285750 h 650081"/>
              <a:gd name="connsiteX23" fmla="*/ 2071687 w 2709862"/>
              <a:gd name="connsiteY23" fmla="*/ 302419 h 650081"/>
              <a:gd name="connsiteX24" fmla="*/ 2057400 w 2709862"/>
              <a:gd name="connsiteY24" fmla="*/ 307181 h 650081"/>
              <a:gd name="connsiteX25" fmla="*/ 2038350 w 2709862"/>
              <a:gd name="connsiteY25" fmla="*/ 278606 h 650081"/>
              <a:gd name="connsiteX26" fmla="*/ 2021681 w 2709862"/>
              <a:gd name="connsiteY26" fmla="*/ 273844 h 650081"/>
              <a:gd name="connsiteX27" fmla="*/ 1976437 w 2709862"/>
              <a:gd name="connsiteY27" fmla="*/ 273844 h 650081"/>
              <a:gd name="connsiteX28" fmla="*/ 1957387 w 2709862"/>
              <a:gd name="connsiteY28" fmla="*/ 276225 h 650081"/>
              <a:gd name="connsiteX29" fmla="*/ 1952625 w 2709862"/>
              <a:gd name="connsiteY29" fmla="*/ 247650 h 650081"/>
              <a:gd name="connsiteX30" fmla="*/ 1876425 w 2709862"/>
              <a:gd name="connsiteY30" fmla="*/ 235744 h 650081"/>
              <a:gd name="connsiteX31" fmla="*/ 1874044 w 2709862"/>
              <a:gd name="connsiteY31" fmla="*/ 214312 h 650081"/>
              <a:gd name="connsiteX32" fmla="*/ 1774031 w 2709862"/>
              <a:gd name="connsiteY32" fmla="*/ 209550 h 650081"/>
              <a:gd name="connsiteX33" fmla="*/ 1769269 w 2709862"/>
              <a:gd name="connsiteY33" fmla="*/ 195262 h 650081"/>
              <a:gd name="connsiteX34" fmla="*/ 1633537 w 2709862"/>
              <a:gd name="connsiteY34" fmla="*/ 192881 h 650081"/>
              <a:gd name="connsiteX35" fmla="*/ 1571625 w 2709862"/>
              <a:gd name="connsiteY35" fmla="*/ 190500 h 650081"/>
              <a:gd name="connsiteX36" fmla="*/ 1514475 w 2709862"/>
              <a:gd name="connsiteY36" fmla="*/ 183356 h 650081"/>
              <a:gd name="connsiteX37" fmla="*/ 1423987 w 2709862"/>
              <a:gd name="connsiteY37" fmla="*/ 166687 h 650081"/>
              <a:gd name="connsiteX38" fmla="*/ 1371600 w 2709862"/>
              <a:gd name="connsiteY38" fmla="*/ 161925 h 650081"/>
              <a:gd name="connsiteX39" fmla="*/ 1269206 w 2709862"/>
              <a:gd name="connsiteY39" fmla="*/ 157162 h 650081"/>
              <a:gd name="connsiteX40" fmla="*/ 1178719 w 2709862"/>
              <a:gd name="connsiteY40" fmla="*/ 147637 h 650081"/>
              <a:gd name="connsiteX41" fmla="*/ 1078706 w 2709862"/>
              <a:gd name="connsiteY41" fmla="*/ 140494 h 650081"/>
              <a:gd name="connsiteX42" fmla="*/ 992981 w 2709862"/>
              <a:gd name="connsiteY42" fmla="*/ 128587 h 650081"/>
              <a:gd name="connsiteX43" fmla="*/ 885825 w 2709862"/>
              <a:gd name="connsiteY43" fmla="*/ 114300 h 650081"/>
              <a:gd name="connsiteX44" fmla="*/ 790575 w 2709862"/>
              <a:gd name="connsiteY44" fmla="*/ 104775 h 650081"/>
              <a:gd name="connsiteX45" fmla="*/ 719137 w 2709862"/>
              <a:gd name="connsiteY45" fmla="*/ 61913 h 650081"/>
              <a:gd name="connsiteX46" fmla="*/ 631031 w 2709862"/>
              <a:gd name="connsiteY46" fmla="*/ 42862 h 650081"/>
              <a:gd name="connsiteX47" fmla="*/ 490537 w 2709862"/>
              <a:gd name="connsiteY47" fmla="*/ 0 h 650081"/>
              <a:gd name="connsiteX48" fmla="*/ 0 w 2709862"/>
              <a:gd name="connsiteY48" fmla="*/ 54769 h 650081"/>
              <a:gd name="connsiteX49" fmla="*/ 0 w 2709862"/>
              <a:gd name="connsiteY49" fmla="*/ 176212 h 650081"/>
              <a:gd name="connsiteX50" fmla="*/ 64294 w 2709862"/>
              <a:gd name="connsiteY50" fmla="*/ 178594 h 650081"/>
              <a:gd name="connsiteX51" fmla="*/ 180975 w 2709862"/>
              <a:gd name="connsiteY51" fmla="*/ 183356 h 650081"/>
              <a:gd name="connsiteX52" fmla="*/ 280987 w 2709862"/>
              <a:gd name="connsiteY52" fmla="*/ 190500 h 650081"/>
              <a:gd name="connsiteX53" fmla="*/ 352425 w 2709862"/>
              <a:gd name="connsiteY53" fmla="*/ 202406 h 650081"/>
              <a:gd name="connsiteX54" fmla="*/ 400050 w 2709862"/>
              <a:gd name="connsiteY54" fmla="*/ 204787 h 650081"/>
              <a:gd name="connsiteX55" fmla="*/ 485775 w 2709862"/>
              <a:gd name="connsiteY55" fmla="*/ 207169 h 650081"/>
              <a:gd name="connsiteX56" fmla="*/ 542925 w 2709862"/>
              <a:gd name="connsiteY56" fmla="*/ 207169 h 650081"/>
              <a:gd name="connsiteX57" fmla="*/ 604837 w 2709862"/>
              <a:gd name="connsiteY57" fmla="*/ 211931 h 650081"/>
              <a:gd name="connsiteX58" fmla="*/ 645319 w 2709862"/>
              <a:gd name="connsiteY58" fmla="*/ 221456 h 650081"/>
              <a:gd name="connsiteX59" fmla="*/ 716756 w 2709862"/>
              <a:gd name="connsiteY59" fmla="*/ 247650 h 650081"/>
              <a:gd name="connsiteX60" fmla="*/ 792956 w 2709862"/>
              <a:gd name="connsiteY60" fmla="*/ 292894 h 650081"/>
              <a:gd name="connsiteX61" fmla="*/ 845344 w 2709862"/>
              <a:gd name="connsiteY61" fmla="*/ 316706 h 650081"/>
              <a:gd name="connsiteX62" fmla="*/ 904875 w 2709862"/>
              <a:gd name="connsiteY62" fmla="*/ 340519 h 650081"/>
              <a:gd name="connsiteX63" fmla="*/ 940594 w 2709862"/>
              <a:gd name="connsiteY63" fmla="*/ 352425 h 650081"/>
              <a:gd name="connsiteX64" fmla="*/ 1009650 w 2709862"/>
              <a:gd name="connsiteY64" fmla="*/ 361950 h 650081"/>
              <a:gd name="connsiteX65" fmla="*/ 1097756 w 2709862"/>
              <a:gd name="connsiteY65" fmla="*/ 364331 h 650081"/>
              <a:gd name="connsiteX66" fmla="*/ 1195387 w 2709862"/>
              <a:gd name="connsiteY66" fmla="*/ 364331 h 650081"/>
              <a:gd name="connsiteX67" fmla="*/ 1271587 w 2709862"/>
              <a:gd name="connsiteY67" fmla="*/ 364331 h 650081"/>
              <a:gd name="connsiteX68" fmla="*/ 1331119 w 2709862"/>
              <a:gd name="connsiteY68" fmla="*/ 364331 h 650081"/>
              <a:gd name="connsiteX69" fmla="*/ 1423987 w 2709862"/>
              <a:gd name="connsiteY69" fmla="*/ 373856 h 650081"/>
              <a:gd name="connsiteX70" fmla="*/ 1533525 w 2709862"/>
              <a:gd name="connsiteY70" fmla="*/ 392906 h 650081"/>
              <a:gd name="connsiteX71" fmla="*/ 1550194 w 2709862"/>
              <a:gd name="connsiteY71" fmla="*/ 397669 h 650081"/>
              <a:gd name="connsiteX72" fmla="*/ 1612106 w 2709862"/>
              <a:gd name="connsiteY72" fmla="*/ 390525 h 650081"/>
              <a:gd name="connsiteX73" fmla="*/ 1616869 w 2709862"/>
              <a:gd name="connsiteY73" fmla="*/ 423862 h 650081"/>
              <a:gd name="connsiteX74" fmla="*/ 1690687 w 2709862"/>
              <a:gd name="connsiteY74" fmla="*/ 423862 h 650081"/>
              <a:gd name="connsiteX75" fmla="*/ 1695450 w 2709862"/>
              <a:gd name="connsiteY75" fmla="*/ 442912 h 650081"/>
              <a:gd name="connsiteX76" fmla="*/ 1816894 w 2709862"/>
              <a:gd name="connsiteY76" fmla="*/ 438150 h 650081"/>
              <a:gd name="connsiteX77" fmla="*/ 1828800 w 2709862"/>
              <a:gd name="connsiteY77" fmla="*/ 492919 h 650081"/>
              <a:gd name="connsiteX78" fmla="*/ 1869281 w 2709862"/>
              <a:gd name="connsiteY78" fmla="*/ 516731 h 650081"/>
              <a:gd name="connsiteX79" fmla="*/ 1890712 w 2709862"/>
              <a:gd name="connsiteY79" fmla="*/ 535781 h 650081"/>
              <a:gd name="connsiteX80" fmla="*/ 1921669 w 2709862"/>
              <a:gd name="connsiteY80" fmla="*/ 526256 h 650081"/>
              <a:gd name="connsiteX81" fmla="*/ 1950244 w 2709862"/>
              <a:gd name="connsiteY81" fmla="*/ 638175 h 650081"/>
              <a:gd name="connsiteX82" fmla="*/ 2000250 w 2709862"/>
              <a:gd name="connsiteY82" fmla="*/ 600075 h 650081"/>
              <a:gd name="connsiteX83" fmla="*/ 2012156 w 2709862"/>
              <a:gd name="connsiteY83" fmla="*/ 616744 h 650081"/>
              <a:gd name="connsiteX84" fmla="*/ 2040731 w 2709862"/>
              <a:gd name="connsiteY84" fmla="*/ 588169 h 650081"/>
              <a:gd name="connsiteX85" fmla="*/ 2066925 w 2709862"/>
              <a:gd name="connsiteY85" fmla="*/ 566737 h 650081"/>
              <a:gd name="connsiteX86" fmla="*/ 2093119 w 2709862"/>
              <a:gd name="connsiteY86" fmla="*/ 516731 h 650081"/>
              <a:gd name="connsiteX87" fmla="*/ 2102644 w 2709862"/>
              <a:gd name="connsiteY87" fmla="*/ 540544 h 650081"/>
              <a:gd name="connsiteX88" fmla="*/ 2162175 w 2709862"/>
              <a:gd name="connsiteY88" fmla="*/ 507206 h 650081"/>
              <a:gd name="connsiteX89" fmla="*/ 2169319 w 2709862"/>
              <a:gd name="connsiteY89" fmla="*/ 533400 h 650081"/>
              <a:gd name="connsiteX90" fmla="*/ 2235994 w 2709862"/>
              <a:gd name="connsiteY90" fmla="*/ 585787 h 650081"/>
              <a:gd name="connsiteX91" fmla="*/ 2240756 w 2709862"/>
              <a:gd name="connsiteY91" fmla="*/ 590550 h 650081"/>
              <a:gd name="connsiteX92" fmla="*/ 2297906 w 2709862"/>
              <a:gd name="connsiteY92" fmla="*/ 583406 h 650081"/>
              <a:gd name="connsiteX93" fmla="*/ 2324100 w 2709862"/>
              <a:gd name="connsiteY93" fmla="*/ 547687 h 650081"/>
              <a:gd name="connsiteX94" fmla="*/ 2343150 w 2709862"/>
              <a:gd name="connsiteY94" fmla="*/ 519112 h 650081"/>
              <a:gd name="connsiteX95" fmla="*/ 2364581 w 2709862"/>
              <a:gd name="connsiteY95" fmla="*/ 504825 h 650081"/>
              <a:gd name="connsiteX96" fmla="*/ 2383631 w 2709862"/>
              <a:gd name="connsiteY96" fmla="*/ 500062 h 650081"/>
              <a:gd name="connsiteX97" fmla="*/ 2419350 w 2709862"/>
              <a:gd name="connsiteY97" fmla="*/ 507206 h 650081"/>
              <a:gd name="connsiteX98" fmla="*/ 2502694 w 2709862"/>
              <a:gd name="connsiteY98" fmla="*/ 552450 h 650081"/>
              <a:gd name="connsiteX99" fmla="*/ 2562225 w 2709862"/>
              <a:gd name="connsiteY99" fmla="*/ 592931 h 650081"/>
              <a:gd name="connsiteX100" fmla="*/ 2636044 w 2709862"/>
              <a:gd name="connsiteY100" fmla="*/ 631031 h 650081"/>
              <a:gd name="connsiteX101" fmla="*/ 2709862 w 2709862"/>
              <a:gd name="connsiteY101" fmla="*/ 650081 h 650081"/>
              <a:gd name="connsiteX0" fmla="*/ 2709862 w 2709862"/>
              <a:gd name="connsiteY0" fmla="*/ 650081 h 650081"/>
              <a:gd name="connsiteX1" fmla="*/ 2667000 w 2709862"/>
              <a:gd name="connsiteY1" fmla="*/ 566737 h 650081"/>
              <a:gd name="connsiteX2" fmla="*/ 2647950 w 2709862"/>
              <a:gd name="connsiteY2" fmla="*/ 514350 h 650081"/>
              <a:gd name="connsiteX3" fmla="*/ 2621756 w 2709862"/>
              <a:gd name="connsiteY3" fmla="*/ 447675 h 650081"/>
              <a:gd name="connsiteX4" fmla="*/ 2609850 w 2709862"/>
              <a:gd name="connsiteY4" fmla="*/ 423862 h 650081"/>
              <a:gd name="connsiteX5" fmla="*/ 2583656 w 2709862"/>
              <a:gd name="connsiteY5" fmla="*/ 438150 h 650081"/>
              <a:gd name="connsiteX6" fmla="*/ 2538412 w 2709862"/>
              <a:gd name="connsiteY6" fmla="*/ 481012 h 650081"/>
              <a:gd name="connsiteX7" fmla="*/ 2512219 w 2709862"/>
              <a:gd name="connsiteY7" fmla="*/ 438150 h 650081"/>
              <a:gd name="connsiteX8" fmla="*/ 2488406 w 2709862"/>
              <a:gd name="connsiteY8" fmla="*/ 402431 h 650081"/>
              <a:gd name="connsiteX9" fmla="*/ 2474119 w 2709862"/>
              <a:gd name="connsiteY9" fmla="*/ 352425 h 650081"/>
              <a:gd name="connsiteX10" fmla="*/ 2436019 w 2709862"/>
              <a:gd name="connsiteY10" fmla="*/ 385762 h 650081"/>
              <a:gd name="connsiteX11" fmla="*/ 2397919 w 2709862"/>
              <a:gd name="connsiteY11" fmla="*/ 426244 h 650081"/>
              <a:gd name="connsiteX12" fmla="*/ 2381250 w 2709862"/>
              <a:gd name="connsiteY12" fmla="*/ 395287 h 650081"/>
              <a:gd name="connsiteX13" fmla="*/ 2364581 w 2709862"/>
              <a:gd name="connsiteY13" fmla="*/ 330994 h 650081"/>
              <a:gd name="connsiteX14" fmla="*/ 2326481 w 2709862"/>
              <a:gd name="connsiteY14" fmla="*/ 357187 h 650081"/>
              <a:gd name="connsiteX15" fmla="*/ 2281237 w 2709862"/>
              <a:gd name="connsiteY15" fmla="*/ 392906 h 650081"/>
              <a:gd name="connsiteX16" fmla="*/ 2259806 w 2709862"/>
              <a:gd name="connsiteY16" fmla="*/ 335756 h 650081"/>
              <a:gd name="connsiteX17" fmla="*/ 2247900 w 2709862"/>
              <a:gd name="connsiteY17" fmla="*/ 307181 h 650081"/>
              <a:gd name="connsiteX18" fmla="*/ 2212181 w 2709862"/>
              <a:gd name="connsiteY18" fmla="*/ 307181 h 650081"/>
              <a:gd name="connsiteX19" fmla="*/ 2166937 w 2709862"/>
              <a:gd name="connsiteY19" fmla="*/ 319087 h 650081"/>
              <a:gd name="connsiteX20" fmla="*/ 2143125 w 2709862"/>
              <a:gd name="connsiteY20" fmla="*/ 319087 h 650081"/>
              <a:gd name="connsiteX21" fmla="*/ 2124075 w 2709862"/>
              <a:gd name="connsiteY21" fmla="*/ 271462 h 650081"/>
              <a:gd name="connsiteX22" fmla="*/ 2097881 w 2709862"/>
              <a:gd name="connsiteY22" fmla="*/ 285750 h 650081"/>
              <a:gd name="connsiteX23" fmla="*/ 2071687 w 2709862"/>
              <a:gd name="connsiteY23" fmla="*/ 302419 h 650081"/>
              <a:gd name="connsiteX24" fmla="*/ 2057400 w 2709862"/>
              <a:gd name="connsiteY24" fmla="*/ 307181 h 650081"/>
              <a:gd name="connsiteX25" fmla="*/ 2038350 w 2709862"/>
              <a:gd name="connsiteY25" fmla="*/ 278606 h 650081"/>
              <a:gd name="connsiteX26" fmla="*/ 2021681 w 2709862"/>
              <a:gd name="connsiteY26" fmla="*/ 273844 h 650081"/>
              <a:gd name="connsiteX27" fmla="*/ 1976437 w 2709862"/>
              <a:gd name="connsiteY27" fmla="*/ 273844 h 650081"/>
              <a:gd name="connsiteX28" fmla="*/ 1957387 w 2709862"/>
              <a:gd name="connsiteY28" fmla="*/ 276225 h 650081"/>
              <a:gd name="connsiteX29" fmla="*/ 1952625 w 2709862"/>
              <a:gd name="connsiteY29" fmla="*/ 247650 h 650081"/>
              <a:gd name="connsiteX30" fmla="*/ 1876425 w 2709862"/>
              <a:gd name="connsiteY30" fmla="*/ 235744 h 650081"/>
              <a:gd name="connsiteX31" fmla="*/ 1874044 w 2709862"/>
              <a:gd name="connsiteY31" fmla="*/ 214312 h 650081"/>
              <a:gd name="connsiteX32" fmla="*/ 1774031 w 2709862"/>
              <a:gd name="connsiteY32" fmla="*/ 209550 h 650081"/>
              <a:gd name="connsiteX33" fmla="*/ 1769269 w 2709862"/>
              <a:gd name="connsiteY33" fmla="*/ 195262 h 650081"/>
              <a:gd name="connsiteX34" fmla="*/ 1633537 w 2709862"/>
              <a:gd name="connsiteY34" fmla="*/ 192881 h 650081"/>
              <a:gd name="connsiteX35" fmla="*/ 1571625 w 2709862"/>
              <a:gd name="connsiteY35" fmla="*/ 190500 h 650081"/>
              <a:gd name="connsiteX36" fmla="*/ 1514475 w 2709862"/>
              <a:gd name="connsiteY36" fmla="*/ 183356 h 650081"/>
              <a:gd name="connsiteX37" fmla="*/ 1423987 w 2709862"/>
              <a:gd name="connsiteY37" fmla="*/ 166687 h 650081"/>
              <a:gd name="connsiteX38" fmla="*/ 1371600 w 2709862"/>
              <a:gd name="connsiteY38" fmla="*/ 161925 h 650081"/>
              <a:gd name="connsiteX39" fmla="*/ 1269206 w 2709862"/>
              <a:gd name="connsiteY39" fmla="*/ 157162 h 650081"/>
              <a:gd name="connsiteX40" fmla="*/ 1178719 w 2709862"/>
              <a:gd name="connsiteY40" fmla="*/ 147637 h 650081"/>
              <a:gd name="connsiteX41" fmla="*/ 1078706 w 2709862"/>
              <a:gd name="connsiteY41" fmla="*/ 140494 h 650081"/>
              <a:gd name="connsiteX42" fmla="*/ 992981 w 2709862"/>
              <a:gd name="connsiteY42" fmla="*/ 128587 h 650081"/>
              <a:gd name="connsiteX43" fmla="*/ 885825 w 2709862"/>
              <a:gd name="connsiteY43" fmla="*/ 114300 h 650081"/>
              <a:gd name="connsiteX44" fmla="*/ 823912 w 2709862"/>
              <a:gd name="connsiteY44" fmla="*/ 80963 h 650081"/>
              <a:gd name="connsiteX45" fmla="*/ 719137 w 2709862"/>
              <a:gd name="connsiteY45" fmla="*/ 61913 h 650081"/>
              <a:gd name="connsiteX46" fmla="*/ 631031 w 2709862"/>
              <a:gd name="connsiteY46" fmla="*/ 42862 h 650081"/>
              <a:gd name="connsiteX47" fmla="*/ 490537 w 2709862"/>
              <a:gd name="connsiteY47" fmla="*/ 0 h 650081"/>
              <a:gd name="connsiteX48" fmla="*/ 0 w 2709862"/>
              <a:gd name="connsiteY48" fmla="*/ 54769 h 650081"/>
              <a:gd name="connsiteX49" fmla="*/ 0 w 2709862"/>
              <a:gd name="connsiteY49" fmla="*/ 176212 h 650081"/>
              <a:gd name="connsiteX50" fmla="*/ 64294 w 2709862"/>
              <a:gd name="connsiteY50" fmla="*/ 178594 h 650081"/>
              <a:gd name="connsiteX51" fmla="*/ 180975 w 2709862"/>
              <a:gd name="connsiteY51" fmla="*/ 183356 h 650081"/>
              <a:gd name="connsiteX52" fmla="*/ 280987 w 2709862"/>
              <a:gd name="connsiteY52" fmla="*/ 190500 h 650081"/>
              <a:gd name="connsiteX53" fmla="*/ 352425 w 2709862"/>
              <a:gd name="connsiteY53" fmla="*/ 202406 h 650081"/>
              <a:gd name="connsiteX54" fmla="*/ 400050 w 2709862"/>
              <a:gd name="connsiteY54" fmla="*/ 204787 h 650081"/>
              <a:gd name="connsiteX55" fmla="*/ 485775 w 2709862"/>
              <a:gd name="connsiteY55" fmla="*/ 207169 h 650081"/>
              <a:gd name="connsiteX56" fmla="*/ 542925 w 2709862"/>
              <a:gd name="connsiteY56" fmla="*/ 207169 h 650081"/>
              <a:gd name="connsiteX57" fmla="*/ 604837 w 2709862"/>
              <a:gd name="connsiteY57" fmla="*/ 211931 h 650081"/>
              <a:gd name="connsiteX58" fmla="*/ 645319 w 2709862"/>
              <a:gd name="connsiteY58" fmla="*/ 221456 h 650081"/>
              <a:gd name="connsiteX59" fmla="*/ 716756 w 2709862"/>
              <a:gd name="connsiteY59" fmla="*/ 247650 h 650081"/>
              <a:gd name="connsiteX60" fmla="*/ 792956 w 2709862"/>
              <a:gd name="connsiteY60" fmla="*/ 292894 h 650081"/>
              <a:gd name="connsiteX61" fmla="*/ 845344 w 2709862"/>
              <a:gd name="connsiteY61" fmla="*/ 316706 h 650081"/>
              <a:gd name="connsiteX62" fmla="*/ 904875 w 2709862"/>
              <a:gd name="connsiteY62" fmla="*/ 340519 h 650081"/>
              <a:gd name="connsiteX63" fmla="*/ 940594 w 2709862"/>
              <a:gd name="connsiteY63" fmla="*/ 352425 h 650081"/>
              <a:gd name="connsiteX64" fmla="*/ 1009650 w 2709862"/>
              <a:gd name="connsiteY64" fmla="*/ 361950 h 650081"/>
              <a:gd name="connsiteX65" fmla="*/ 1097756 w 2709862"/>
              <a:gd name="connsiteY65" fmla="*/ 364331 h 650081"/>
              <a:gd name="connsiteX66" fmla="*/ 1195387 w 2709862"/>
              <a:gd name="connsiteY66" fmla="*/ 364331 h 650081"/>
              <a:gd name="connsiteX67" fmla="*/ 1271587 w 2709862"/>
              <a:gd name="connsiteY67" fmla="*/ 364331 h 650081"/>
              <a:gd name="connsiteX68" fmla="*/ 1331119 w 2709862"/>
              <a:gd name="connsiteY68" fmla="*/ 364331 h 650081"/>
              <a:gd name="connsiteX69" fmla="*/ 1423987 w 2709862"/>
              <a:gd name="connsiteY69" fmla="*/ 373856 h 650081"/>
              <a:gd name="connsiteX70" fmla="*/ 1533525 w 2709862"/>
              <a:gd name="connsiteY70" fmla="*/ 392906 h 650081"/>
              <a:gd name="connsiteX71" fmla="*/ 1550194 w 2709862"/>
              <a:gd name="connsiteY71" fmla="*/ 397669 h 650081"/>
              <a:gd name="connsiteX72" fmla="*/ 1612106 w 2709862"/>
              <a:gd name="connsiteY72" fmla="*/ 390525 h 650081"/>
              <a:gd name="connsiteX73" fmla="*/ 1616869 w 2709862"/>
              <a:gd name="connsiteY73" fmla="*/ 423862 h 650081"/>
              <a:gd name="connsiteX74" fmla="*/ 1690687 w 2709862"/>
              <a:gd name="connsiteY74" fmla="*/ 423862 h 650081"/>
              <a:gd name="connsiteX75" fmla="*/ 1695450 w 2709862"/>
              <a:gd name="connsiteY75" fmla="*/ 442912 h 650081"/>
              <a:gd name="connsiteX76" fmla="*/ 1816894 w 2709862"/>
              <a:gd name="connsiteY76" fmla="*/ 438150 h 650081"/>
              <a:gd name="connsiteX77" fmla="*/ 1828800 w 2709862"/>
              <a:gd name="connsiteY77" fmla="*/ 492919 h 650081"/>
              <a:gd name="connsiteX78" fmla="*/ 1869281 w 2709862"/>
              <a:gd name="connsiteY78" fmla="*/ 516731 h 650081"/>
              <a:gd name="connsiteX79" fmla="*/ 1890712 w 2709862"/>
              <a:gd name="connsiteY79" fmla="*/ 535781 h 650081"/>
              <a:gd name="connsiteX80" fmla="*/ 1921669 w 2709862"/>
              <a:gd name="connsiteY80" fmla="*/ 526256 h 650081"/>
              <a:gd name="connsiteX81" fmla="*/ 1950244 w 2709862"/>
              <a:gd name="connsiteY81" fmla="*/ 638175 h 650081"/>
              <a:gd name="connsiteX82" fmla="*/ 2000250 w 2709862"/>
              <a:gd name="connsiteY82" fmla="*/ 600075 h 650081"/>
              <a:gd name="connsiteX83" fmla="*/ 2012156 w 2709862"/>
              <a:gd name="connsiteY83" fmla="*/ 616744 h 650081"/>
              <a:gd name="connsiteX84" fmla="*/ 2040731 w 2709862"/>
              <a:gd name="connsiteY84" fmla="*/ 588169 h 650081"/>
              <a:gd name="connsiteX85" fmla="*/ 2066925 w 2709862"/>
              <a:gd name="connsiteY85" fmla="*/ 566737 h 650081"/>
              <a:gd name="connsiteX86" fmla="*/ 2093119 w 2709862"/>
              <a:gd name="connsiteY86" fmla="*/ 516731 h 650081"/>
              <a:gd name="connsiteX87" fmla="*/ 2102644 w 2709862"/>
              <a:gd name="connsiteY87" fmla="*/ 540544 h 650081"/>
              <a:gd name="connsiteX88" fmla="*/ 2162175 w 2709862"/>
              <a:gd name="connsiteY88" fmla="*/ 507206 h 650081"/>
              <a:gd name="connsiteX89" fmla="*/ 2169319 w 2709862"/>
              <a:gd name="connsiteY89" fmla="*/ 533400 h 650081"/>
              <a:gd name="connsiteX90" fmla="*/ 2235994 w 2709862"/>
              <a:gd name="connsiteY90" fmla="*/ 585787 h 650081"/>
              <a:gd name="connsiteX91" fmla="*/ 2240756 w 2709862"/>
              <a:gd name="connsiteY91" fmla="*/ 590550 h 650081"/>
              <a:gd name="connsiteX92" fmla="*/ 2297906 w 2709862"/>
              <a:gd name="connsiteY92" fmla="*/ 583406 h 650081"/>
              <a:gd name="connsiteX93" fmla="*/ 2324100 w 2709862"/>
              <a:gd name="connsiteY93" fmla="*/ 547687 h 650081"/>
              <a:gd name="connsiteX94" fmla="*/ 2343150 w 2709862"/>
              <a:gd name="connsiteY94" fmla="*/ 519112 h 650081"/>
              <a:gd name="connsiteX95" fmla="*/ 2364581 w 2709862"/>
              <a:gd name="connsiteY95" fmla="*/ 504825 h 650081"/>
              <a:gd name="connsiteX96" fmla="*/ 2383631 w 2709862"/>
              <a:gd name="connsiteY96" fmla="*/ 500062 h 650081"/>
              <a:gd name="connsiteX97" fmla="*/ 2419350 w 2709862"/>
              <a:gd name="connsiteY97" fmla="*/ 507206 h 650081"/>
              <a:gd name="connsiteX98" fmla="*/ 2502694 w 2709862"/>
              <a:gd name="connsiteY98" fmla="*/ 552450 h 650081"/>
              <a:gd name="connsiteX99" fmla="*/ 2562225 w 2709862"/>
              <a:gd name="connsiteY99" fmla="*/ 592931 h 650081"/>
              <a:gd name="connsiteX100" fmla="*/ 2636044 w 2709862"/>
              <a:gd name="connsiteY100" fmla="*/ 631031 h 650081"/>
              <a:gd name="connsiteX101" fmla="*/ 2709862 w 2709862"/>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4762 w 2714624"/>
              <a:gd name="connsiteY49" fmla="*/ 176212 h 650081"/>
              <a:gd name="connsiteX50" fmla="*/ 69056 w 2714624"/>
              <a:gd name="connsiteY50" fmla="*/ 178594 h 650081"/>
              <a:gd name="connsiteX51" fmla="*/ 185737 w 2714624"/>
              <a:gd name="connsiteY51" fmla="*/ 183356 h 650081"/>
              <a:gd name="connsiteX52" fmla="*/ 285749 w 2714624"/>
              <a:gd name="connsiteY52" fmla="*/ 190500 h 650081"/>
              <a:gd name="connsiteX53" fmla="*/ 357187 w 2714624"/>
              <a:gd name="connsiteY53" fmla="*/ 202406 h 650081"/>
              <a:gd name="connsiteX54" fmla="*/ 404812 w 2714624"/>
              <a:gd name="connsiteY54" fmla="*/ 204787 h 650081"/>
              <a:gd name="connsiteX55" fmla="*/ 490537 w 2714624"/>
              <a:gd name="connsiteY55" fmla="*/ 207169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69056 w 2714624"/>
              <a:gd name="connsiteY50" fmla="*/ 178594 h 650081"/>
              <a:gd name="connsiteX51" fmla="*/ 185737 w 2714624"/>
              <a:gd name="connsiteY51" fmla="*/ 183356 h 650081"/>
              <a:gd name="connsiteX52" fmla="*/ 285749 w 2714624"/>
              <a:gd name="connsiteY52" fmla="*/ 190500 h 650081"/>
              <a:gd name="connsiteX53" fmla="*/ 357187 w 2714624"/>
              <a:gd name="connsiteY53" fmla="*/ 202406 h 650081"/>
              <a:gd name="connsiteX54" fmla="*/ 404812 w 2714624"/>
              <a:gd name="connsiteY54" fmla="*/ 204787 h 650081"/>
              <a:gd name="connsiteX55" fmla="*/ 490537 w 2714624"/>
              <a:gd name="connsiteY55" fmla="*/ 207169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85737 w 2714624"/>
              <a:gd name="connsiteY51" fmla="*/ 183356 h 650081"/>
              <a:gd name="connsiteX52" fmla="*/ 285749 w 2714624"/>
              <a:gd name="connsiteY52" fmla="*/ 190500 h 650081"/>
              <a:gd name="connsiteX53" fmla="*/ 357187 w 2714624"/>
              <a:gd name="connsiteY53" fmla="*/ 202406 h 650081"/>
              <a:gd name="connsiteX54" fmla="*/ 404812 w 2714624"/>
              <a:gd name="connsiteY54" fmla="*/ 204787 h 650081"/>
              <a:gd name="connsiteX55" fmla="*/ 490537 w 2714624"/>
              <a:gd name="connsiteY55" fmla="*/ 207169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85749 w 2714624"/>
              <a:gd name="connsiteY52" fmla="*/ 190500 h 650081"/>
              <a:gd name="connsiteX53" fmla="*/ 357187 w 2714624"/>
              <a:gd name="connsiteY53" fmla="*/ 202406 h 650081"/>
              <a:gd name="connsiteX54" fmla="*/ 404812 w 2714624"/>
              <a:gd name="connsiteY54" fmla="*/ 204787 h 650081"/>
              <a:gd name="connsiteX55" fmla="*/ 490537 w 2714624"/>
              <a:gd name="connsiteY55" fmla="*/ 207169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57187 w 2714624"/>
              <a:gd name="connsiteY53" fmla="*/ 202406 h 650081"/>
              <a:gd name="connsiteX54" fmla="*/ 404812 w 2714624"/>
              <a:gd name="connsiteY54" fmla="*/ 204787 h 650081"/>
              <a:gd name="connsiteX55" fmla="*/ 490537 w 2714624"/>
              <a:gd name="connsiteY55" fmla="*/ 207169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61950 w 2714624"/>
              <a:gd name="connsiteY53" fmla="*/ 169068 h 650081"/>
              <a:gd name="connsiteX54" fmla="*/ 404812 w 2714624"/>
              <a:gd name="connsiteY54" fmla="*/ 204787 h 650081"/>
              <a:gd name="connsiteX55" fmla="*/ 490537 w 2714624"/>
              <a:gd name="connsiteY55" fmla="*/ 207169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61950 w 2714624"/>
              <a:gd name="connsiteY53" fmla="*/ 169068 h 650081"/>
              <a:gd name="connsiteX54" fmla="*/ 442912 w 2714624"/>
              <a:gd name="connsiteY54" fmla="*/ 180974 h 650081"/>
              <a:gd name="connsiteX55" fmla="*/ 490537 w 2714624"/>
              <a:gd name="connsiteY55" fmla="*/ 207169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61950 w 2714624"/>
              <a:gd name="connsiteY53" fmla="*/ 140493 h 650081"/>
              <a:gd name="connsiteX54" fmla="*/ 442912 w 2714624"/>
              <a:gd name="connsiteY54" fmla="*/ 180974 h 650081"/>
              <a:gd name="connsiteX55" fmla="*/ 490537 w 2714624"/>
              <a:gd name="connsiteY55" fmla="*/ 207169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61950 w 2714624"/>
              <a:gd name="connsiteY53" fmla="*/ 140493 h 650081"/>
              <a:gd name="connsiteX54" fmla="*/ 442912 w 2714624"/>
              <a:gd name="connsiteY54" fmla="*/ 180974 h 650081"/>
              <a:gd name="connsiteX55" fmla="*/ 500062 w 2714624"/>
              <a:gd name="connsiteY55" fmla="*/ 154781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61950 w 2714624"/>
              <a:gd name="connsiteY53" fmla="*/ 140493 h 650081"/>
              <a:gd name="connsiteX54" fmla="*/ 433387 w 2714624"/>
              <a:gd name="connsiteY54" fmla="*/ 161924 h 650081"/>
              <a:gd name="connsiteX55" fmla="*/ 500062 w 2714624"/>
              <a:gd name="connsiteY55" fmla="*/ 154781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47663 w 2714624"/>
              <a:gd name="connsiteY53" fmla="*/ 154780 h 650081"/>
              <a:gd name="connsiteX54" fmla="*/ 433387 w 2714624"/>
              <a:gd name="connsiteY54" fmla="*/ 161924 h 650081"/>
              <a:gd name="connsiteX55" fmla="*/ 500062 w 2714624"/>
              <a:gd name="connsiteY55" fmla="*/ 154781 h 650081"/>
              <a:gd name="connsiteX56" fmla="*/ 547687 w 2714624"/>
              <a:gd name="connsiteY56" fmla="*/ 207169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47663 w 2714624"/>
              <a:gd name="connsiteY53" fmla="*/ 154780 h 650081"/>
              <a:gd name="connsiteX54" fmla="*/ 433387 w 2714624"/>
              <a:gd name="connsiteY54" fmla="*/ 161924 h 650081"/>
              <a:gd name="connsiteX55" fmla="*/ 500062 w 2714624"/>
              <a:gd name="connsiteY55" fmla="*/ 154781 h 650081"/>
              <a:gd name="connsiteX56" fmla="*/ 547687 w 2714624"/>
              <a:gd name="connsiteY56" fmla="*/ 178594 h 650081"/>
              <a:gd name="connsiteX57" fmla="*/ 609599 w 2714624"/>
              <a:gd name="connsiteY57" fmla="*/ 211931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47663 w 2714624"/>
              <a:gd name="connsiteY53" fmla="*/ 154780 h 650081"/>
              <a:gd name="connsiteX54" fmla="*/ 433387 w 2714624"/>
              <a:gd name="connsiteY54" fmla="*/ 161924 h 650081"/>
              <a:gd name="connsiteX55" fmla="*/ 500062 w 2714624"/>
              <a:gd name="connsiteY55" fmla="*/ 154781 h 650081"/>
              <a:gd name="connsiteX56" fmla="*/ 547687 w 2714624"/>
              <a:gd name="connsiteY56" fmla="*/ 178594 h 650081"/>
              <a:gd name="connsiteX57" fmla="*/ 609599 w 2714624"/>
              <a:gd name="connsiteY57" fmla="*/ 188119 h 650081"/>
              <a:gd name="connsiteX58" fmla="*/ 650081 w 2714624"/>
              <a:gd name="connsiteY58" fmla="*/ 221456 h 650081"/>
              <a:gd name="connsiteX59" fmla="*/ 721518 w 2714624"/>
              <a:gd name="connsiteY59" fmla="*/ 247650 h 650081"/>
              <a:gd name="connsiteX60" fmla="*/ 797718 w 2714624"/>
              <a:gd name="connsiteY60" fmla="*/ 292894 h 650081"/>
              <a:gd name="connsiteX61" fmla="*/ 850106 w 2714624"/>
              <a:gd name="connsiteY61" fmla="*/ 316706 h 650081"/>
              <a:gd name="connsiteX62" fmla="*/ 909637 w 2714624"/>
              <a:gd name="connsiteY62" fmla="*/ 340519 h 650081"/>
              <a:gd name="connsiteX63" fmla="*/ 945356 w 2714624"/>
              <a:gd name="connsiteY63" fmla="*/ 352425 h 650081"/>
              <a:gd name="connsiteX64" fmla="*/ 1014412 w 2714624"/>
              <a:gd name="connsiteY64" fmla="*/ 361950 h 650081"/>
              <a:gd name="connsiteX65" fmla="*/ 1102518 w 2714624"/>
              <a:gd name="connsiteY65" fmla="*/ 364331 h 650081"/>
              <a:gd name="connsiteX66" fmla="*/ 1200149 w 2714624"/>
              <a:gd name="connsiteY66" fmla="*/ 364331 h 650081"/>
              <a:gd name="connsiteX67" fmla="*/ 1276349 w 2714624"/>
              <a:gd name="connsiteY67" fmla="*/ 364331 h 650081"/>
              <a:gd name="connsiteX68" fmla="*/ 1335881 w 2714624"/>
              <a:gd name="connsiteY68" fmla="*/ 364331 h 650081"/>
              <a:gd name="connsiteX69" fmla="*/ 1428749 w 2714624"/>
              <a:gd name="connsiteY69" fmla="*/ 373856 h 650081"/>
              <a:gd name="connsiteX70" fmla="*/ 1538287 w 2714624"/>
              <a:gd name="connsiteY70" fmla="*/ 392906 h 650081"/>
              <a:gd name="connsiteX71" fmla="*/ 1554956 w 2714624"/>
              <a:gd name="connsiteY71" fmla="*/ 397669 h 650081"/>
              <a:gd name="connsiteX72" fmla="*/ 1616868 w 2714624"/>
              <a:gd name="connsiteY72" fmla="*/ 390525 h 650081"/>
              <a:gd name="connsiteX73" fmla="*/ 1621631 w 2714624"/>
              <a:gd name="connsiteY73" fmla="*/ 423862 h 650081"/>
              <a:gd name="connsiteX74" fmla="*/ 1695449 w 2714624"/>
              <a:gd name="connsiteY74" fmla="*/ 423862 h 650081"/>
              <a:gd name="connsiteX75" fmla="*/ 1700212 w 2714624"/>
              <a:gd name="connsiteY75" fmla="*/ 442912 h 650081"/>
              <a:gd name="connsiteX76" fmla="*/ 1821656 w 2714624"/>
              <a:gd name="connsiteY76" fmla="*/ 438150 h 650081"/>
              <a:gd name="connsiteX77" fmla="*/ 1833562 w 2714624"/>
              <a:gd name="connsiteY77" fmla="*/ 492919 h 650081"/>
              <a:gd name="connsiteX78" fmla="*/ 1874043 w 2714624"/>
              <a:gd name="connsiteY78" fmla="*/ 516731 h 650081"/>
              <a:gd name="connsiteX79" fmla="*/ 1895474 w 2714624"/>
              <a:gd name="connsiteY79" fmla="*/ 535781 h 650081"/>
              <a:gd name="connsiteX80" fmla="*/ 1926431 w 2714624"/>
              <a:gd name="connsiteY80" fmla="*/ 526256 h 650081"/>
              <a:gd name="connsiteX81" fmla="*/ 1955006 w 2714624"/>
              <a:gd name="connsiteY81" fmla="*/ 638175 h 650081"/>
              <a:gd name="connsiteX82" fmla="*/ 2005012 w 2714624"/>
              <a:gd name="connsiteY82" fmla="*/ 600075 h 650081"/>
              <a:gd name="connsiteX83" fmla="*/ 2016918 w 2714624"/>
              <a:gd name="connsiteY83" fmla="*/ 616744 h 650081"/>
              <a:gd name="connsiteX84" fmla="*/ 2045493 w 2714624"/>
              <a:gd name="connsiteY84" fmla="*/ 588169 h 650081"/>
              <a:gd name="connsiteX85" fmla="*/ 2071687 w 2714624"/>
              <a:gd name="connsiteY85" fmla="*/ 566737 h 650081"/>
              <a:gd name="connsiteX86" fmla="*/ 2097881 w 2714624"/>
              <a:gd name="connsiteY86" fmla="*/ 516731 h 650081"/>
              <a:gd name="connsiteX87" fmla="*/ 2107406 w 2714624"/>
              <a:gd name="connsiteY87" fmla="*/ 540544 h 650081"/>
              <a:gd name="connsiteX88" fmla="*/ 2166937 w 2714624"/>
              <a:gd name="connsiteY88" fmla="*/ 507206 h 650081"/>
              <a:gd name="connsiteX89" fmla="*/ 2174081 w 2714624"/>
              <a:gd name="connsiteY89" fmla="*/ 533400 h 650081"/>
              <a:gd name="connsiteX90" fmla="*/ 2240756 w 2714624"/>
              <a:gd name="connsiteY90" fmla="*/ 585787 h 650081"/>
              <a:gd name="connsiteX91" fmla="*/ 2245518 w 2714624"/>
              <a:gd name="connsiteY91" fmla="*/ 590550 h 650081"/>
              <a:gd name="connsiteX92" fmla="*/ 2302668 w 2714624"/>
              <a:gd name="connsiteY92" fmla="*/ 583406 h 650081"/>
              <a:gd name="connsiteX93" fmla="*/ 2328862 w 2714624"/>
              <a:gd name="connsiteY93" fmla="*/ 547687 h 650081"/>
              <a:gd name="connsiteX94" fmla="*/ 2347912 w 2714624"/>
              <a:gd name="connsiteY94" fmla="*/ 519112 h 650081"/>
              <a:gd name="connsiteX95" fmla="*/ 2369343 w 2714624"/>
              <a:gd name="connsiteY95" fmla="*/ 504825 h 650081"/>
              <a:gd name="connsiteX96" fmla="*/ 2388393 w 2714624"/>
              <a:gd name="connsiteY96" fmla="*/ 500062 h 650081"/>
              <a:gd name="connsiteX97" fmla="*/ 2424112 w 2714624"/>
              <a:gd name="connsiteY97" fmla="*/ 507206 h 650081"/>
              <a:gd name="connsiteX98" fmla="*/ 2507456 w 2714624"/>
              <a:gd name="connsiteY98" fmla="*/ 552450 h 650081"/>
              <a:gd name="connsiteX99" fmla="*/ 2566987 w 2714624"/>
              <a:gd name="connsiteY99" fmla="*/ 592931 h 650081"/>
              <a:gd name="connsiteX100" fmla="*/ 2640806 w 2714624"/>
              <a:gd name="connsiteY100" fmla="*/ 631031 h 650081"/>
              <a:gd name="connsiteX101" fmla="*/ 2714624 w 2714624"/>
              <a:gd name="connsiteY101"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183481 w 2714624"/>
              <a:gd name="connsiteY40" fmla="*/ 147637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47663 w 2714624"/>
              <a:gd name="connsiteY53" fmla="*/ 154780 h 650081"/>
              <a:gd name="connsiteX54" fmla="*/ 433387 w 2714624"/>
              <a:gd name="connsiteY54" fmla="*/ 161924 h 650081"/>
              <a:gd name="connsiteX55" fmla="*/ 500062 w 2714624"/>
              <a:gd name="connsiteY55" fmla="*/ 154781 h 650081"/>
              <a:gd name="connsiteX56" fmla="*/ 547687 w 2714624"/>
              <a:gd name="connsiteY56" fmla="*/ 178594 h 650081"/>
              <a:gd name="connsiteX57" fmla="*/ 609599 w 2714624"/>
              <a:gd name="connsiteY57" fmla="*/ 188119 h 650081"/>
              <a:gd name="connsiteX58" fmla="*/ 650081 w 2714624"/>
              <a:gd name="connsiteY58" fmla="*/ 221456 h 650081"/>
              <a:gd name="connsiteX59" fmla="*/ 678656 w 2714624"/>
              <a:gd name="connsiteY59" fmla="*/ 207170 h 650081"/>
              <a:gd name="connsiteX60" fmla="*/ 721518 w 2714624"/>
              <a:gd name="connsiteY60" fmla="*/ 247650 h 650081"/>
              <a:gd name="connsiteX61" fmla="*/ 797718 w 2714624"/>
              <a:gd name="connsiteY61" fmla="*/ 292894 h 650081"/>
              <a:gd name="connsiteX62" fmla="*/ 850106 w 2714624"/>
              <a:gd name="connsiteY62" fmla="*/ 316706 h 650081"/>
              <a:gd name="connsiteX63" fmla="*/ 909637 w 2714624"/>
              <a:gd name="connsiteY63" fmla="*/ 340519 h 650081"/>
              <a:gd name="connsiteX64" fmla="*/ 945356 w 2714624"/>
              <a:gd name="connsiteY64" fmla="*/ 352425 h 650081"/>
              <a:gd name="connsiteX65" fmla="*/ 1014412 w 2714624"/>
              <a:gd name="connsiteY65" fmla="*/ 361950 h 650081"/>
              <a:gd name="connsiteX66" fmla="*/ 1102518 w 2714624"/>
              <a:gd name="connsiteY66" fmla="*/ 364331 h 650081"/>
              <a:gd name="connsiteX67" fmla="*/ 1200149 w 2714624"/>
              <a:gd name="connsiteY67" fmla="*/ 364331 h 650081"/>
              <a:gd name="connsiteX68" fmla="*/ 1276349 w 2714624"/>
              <a:gd name="connsiteY68" fmla="*/ 364331 h 650081"/>
              <a:gd name="connsiteX69" fmla="*/ 1335881 w 2714624"/>
              <a:gd name="connsiteY69" fmla="*/ 364331 h 650081"/>
              <a:gd name="connsiteX70" fmla="*/ 1428749 w 2714624"/>
              <a:gd name="connsiteY70" fmla="*/ 373856 h 650081"/>
              <a:gd name="connsiteX71" fmla="*/ 1538287 w 2714624"/>
              <a:gd name="connsiteY71" fmla="*/ 392906 h 650081"/>
              <a:gd name="connsiteX72" fmla="*/ 1554956 w 2714624"/>
              <a:gd name="connsiteY72" fmla="*/ 397669 h 650081"/>
              <a:gd name="connsiteX73" fmla="*/ 1616868 w 2714624"/>
              <a:gd name="connsiteY73" fmla="*/ 390525 h 650081"/>
              <a:gd name="connsiteX74" fmla="*/ 1621631 w 2714624"/>
              <a:gd name="connsiteY74" fmla="*/ 423862 h 650081"/>
              <a:gd name="connsiteX75" fmla="*/ 1695449 w 2714624"/>
              <a:gd name="connsiteY75" fmla="*/ 423862 h 650081"/>
              <a:gd name="connsiteX76" fmla="*/ 1700212 w 2714624"/>
              <a:gd name="connsiteY76" fmla="*/ 442912 h 650081"/>
              <a:gd name="connsiteX77" fmla="*/ 1821656 w 2714624"/>
              <a:gd name="connsiteY77" fmla="*/ 438150 h 650081"/>
              <a:gd name="connsiteX78" fmla="*/ 1833562 w 2714624"/>
              <a:gd name="connsiteY78" fmla="*/ 492919 h 650081"/>
              <a:gd name="connsiteX79" fmla="*/ 1874043 w 2714624"/>
              <a:gd name="connsiteY79" fmla="*/ 516731 h 650081"/>
              <a:gd name="connsiteX80" fmla="*/ 1895474 w 2714624"/>
              <a:gd name="connsiteY80" fmla="*/ 535781 h 650081"/>
              <a:gd name="connsiteX81" fmla="*/ 1926431 w 2714624"/>
              <a:gd name="connsiteY81" fmla="*/ 526256 h 650081"/>
              <a:gd name="connsiteX82" fmla="*/ 1955006 w 2714624"/>
              <a:gd name="connsiteY82" fmla="*/ 638175 h 650081"/>
              <a:gd name="connsiteX83" fmla="*/ 2005012 w 2714624"/>
              <a:gd name="connsiteY83" fmla="*/ 600075 h 650081"/>
              <a:gd name="connsiteX84" fmla="*/ 2016918 w 2714624"/>
              <a:gd name="connsiteY84" fmla="*/ 616744 h 650081"/>
              <a:gd name="connsiteX85" fmla="*/ 2045493 w 2714624"/>
              <a:gd name="connsiteY85" fmla="*/ 588169 h 650081"/>
              <a:gd name="connsiteX86" fmla="*/ 2071687 w 2714624"/>
              <a:gd name="connsiteY86" fmla="*/ 566737 h 650081"/>
              <a:gd name="connsiteX87" fmla="*/ 2097881 w 2714624"/>
              <a:gd name="connsiteY87" fmla="*/ 516731 h 650081"/>
              <a:gd name="connsiteX88" fmla="*/ 2107406 w 2714624"/>
              <a:gd name="connsiteY88" fmla="*/ 540544 h 650081"/>
              <a:gd name="connsiteX89" fmla="*/ 2166937 w 2714624"/>
              <a:gd name="connsiteY89" fmla="*/ 507206 h 650081"/>
              <a:gd name="connsiteX90" fmla="*/ 2174081 w 2714624"/>
              <a:gd name="connsiteY90" fmla="*/ 533400 h 650081"/>
              <a:gd name="connsiteX91" fmla="*/ 2240756 w 2714624"/>
              <a:gd name="connsiteY91" fmla="*/ 585787 h 650081"/>
              <a:gd name="connsiteX92" fmla="*/ 2245518 w 2714624"/>
              <a:gd name="connsiteY92" fmla="*/ 590550 h 650081"/>
              <a:gd name="connsiteX93" fmla="*/ 2302668 w 2714624"/>
              <a:gd name="connsiteY93" fmla="*/ 583406 h 650081"/>
              <a:gd name="connsiteX94" fmla="*/ 2328862 w 2714624"/>
              <a:gd name="connsiteY94" fmla="*/ 547687 h 650081"/>
              <a:gd name="connsiteX95" fmla="*/ 2347912 w 2714624"/>
              <a:gd name="connsiteY95" fmla="*/ 519112 h 650081"/>
              <a:gd name="connsiteX96" fmla="*/ 2369343 w 2714624"/>
              <a:gd name="connsiteY96" fmla="*/ 504825 h 650081"/>
              <a:gd name="connsiteX97" fmla="*/ 2388393 w 2714624"/>
              <a:gd name="connsiteY97" fmla="*/ 500062 h 650081"/>
              <a:gd name="connsiteX98" fmla="*/ 2424112 w 2714624"/>
              <a:gd name="connsiteY98" fmla="*/ 507206 h 650081"/>
              <a:gd name="connsiteX99" fmla="*/ 2507456 w 2714624"/>
              <a:gd name="connsiteY99" fmla="*/ 552450 h 650081"/>
              <a:gd name="connsiteX100" fmla="*/ 2566987 w 2714624"/>
              <a:gd name="connsiteY100" fmla="*/ 592931 h 650081"/>
              <a:gd name="connsiteX101" fmla="*/ 2640806 w 2714624"/>
              <a:gd name="connsiteY101" fmla="*/ 631031 h 650081"/>
              <a:gd name="connsiteX102" fmla="*/ 2714624 w 2714624"/>
              <a:gd name="connsiteY102"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212056 w 2714624"/>
              <a:gd name="connsiteY40" fmla="*/ 133350 h 650081"/>
              <a:gd name="connsiteX41" fmla="*/ 1083468 w 2714624"/>
              <a:gd name="connsiteY41" fmla="*/ 140494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47663 w 2714624"/>
              <a:gd name="connsiteY53" fmla="*/ 154780 h 650081"/>
              <a:gd name="connsiteX54" fmla="*/ 433387 w 2714624"/>
              <a:gd name="connsiteY54" fmla="*/ 161924 h 650081"/>
              <a:gd name="connsiteX55" fmla="*/ 500062 w 2714624"/>
              <a:gd name="connsiteY55" fmla="*/ 154781 h 650081"/>
              <a:gd name="connsiteX56" fmla="*/ 547687 w 2714624"/>
              <a:gd name="connsiteY56" fmla="*/ 178594 h 650081"/>
              <a:gd name="connsiteX57" fmla="*/ 609599 w 2714624"/>
              <a:gd name="connsiteY57" fmla="*/ 188119 h 650081"/>
              <a:gd name="connsiteX58" fmla="*/ 650081 w 2714624"/>
              <a:gd name="connsiteY58" fmla="*/ 221456 h 650081"/>
              <a:gd name="connsiteX59" fmla="*/ 678656 w 2714624"/>
              <a:gd name="connsiteY59" fmla="*/ 207170 h 650081"/>
              <a:gd name="connsiteX60" fmla="*/ 721518 w 2714624"/>
              <a:gd name="connsiteY60" fmla="*/ 247650 h 650081"/>
              <a:gd name="connsiteX61" fmla="*/ 797718 w 2714624"/>
              <a:gd name="connsiteY61" fmla="*/ 292894 h 650081"/>
              <a:gd name="connsiteX62" fmla="*/ 850106 w 2714624"/>
              <a:gd name="connsiteY62" fmla="*/ 316706 h 650081"/>
              <a:gd name="connsiteX63" fmla="*/ 909637 w 2714624"/>
              <a:gd name="connsiteY63" fmla="*/ 340519 h 650081"/>
              <a:gd name="connsiteX64" fmla="*/ 945356 w 2714624"/>
              <a:gd name="connsiteY64" fmla="*/ 352425 h 650081"/>
              <a:gd name="connsiteX65" fmla="*/ 1014412 w 2714624"/>
              <a:gd name="connsiteY65" fmla="*/ 361950 h 650081"/>
              <a:gd name="connsiteX66" fmla="*/ 1102518 w 2714624"/>
              <a:gd name="connsiteY66" fmla="*/ 364331 h 650081"/>
              <a:gd name="connsiteX67" fmla="*/ 1200149 w 2714624"/>
              <a:gd name="connsiteY67" fmla="*/ 364331 h 650081"/>
              <a:gd name="connsiteX68" fmla="*/ 1276349 w 2714624"/>
              <a:gd name="connsiteY68" fmla="*/ 364331 h 650081"/>
              <a:gd name="connsiteX69" fmla="*/ 1335881 w 2714624"/>
              <a:gd name="connsiteY69" fmla="*/ 364331 h 650081"/>
              <a:gd name="connsiteX70" fmla="*/ 1428749 w 2714624"/>
              <a:gd name="connsiteY70" fmla="*/ 373856 h 650081"/>
              <a:gd name="connsiteX71" fmla="*/ 1538287 w 2714624"/>
              <a:gd name="connsiteY71" fmla="*/ 392906 h 650081"/>
              <a:gd name="connsiteX72" fmla="*/ 1554956 w 2714624"/>
              <a:gd name="connsiteY72" fmla="*/ 397669 h 650081"/>
              <a:gd name="connsiteX73" fmla="*/ 1616868 w 2714624"/>
              <a:gd name="connsiteY73" fmla="*/ 390525 h 650081"/>
              <a:gd name="connsiteX74" fmla="*/ 1621631 w 2714624"/>
              <a:gd name="connsiteY74" fmla="*/ 423862 h 650081"/>
              <a:gd name="connsiteX75" fmla="*/ 1695449 w 2714624"/>
              <a:gd name="connsiteY75" fmla="*/ 423862 h 650081"/>
              <a:gd name="connsiteX76" fmla="*/ 1700212 w 2714624"/>
              <a:gd name="connsiteY76" fmla="*/ 442912 h 650081"/>
              <a:gd name="connsiteX77" fmla="*/ 1821656 w 2714624"/>
              <a:gd name="connsiteY77" fmla="*/ 438150 h 650081"/>
              <a:gd name="connsiteX78" fmla="*/ 1833562 w 2714624"/>
              <a:gd name="connsiteY78" fmla="*/ 492919 h 650081"/>
              <a:gd name="connsiteX79" fmla="*/ 1874043 w 2714624"/>
              <a:gd name="connsiteY79" fmla="*/ 516731 h 650081"/>
              <a:gd name="connsiteX80" fmla="*/ 1895474 w 2714624"/>
              <a:gd name="connsiteY80" fmla="*/ 535781 h 650081"/>
              <a:gd name="connsiteX81" fmla="*/ 1926431 w 2714624"/>
              <a:gd name="connsiteY81" fmla="*/ 526256 h 650081"/>
              <a:gd name="connsiteX82" fmla="*/ 1955006 w 2714624"/>
              <a:gd name="connsiteY82" fmla="*/ 638175 h 650081"/>
              <a:gd name="connsiteX83" fmla="*/ 2005012 w 2714624"/>
              <a:gd name="connsiteY83" fmla="*/ 600075 h 650081"/>
              <a:gd name="connsiteX84" fmla="*/ 2016918 w 2714624"/>
              <a:gd name="connsiteY84" fmla="*/ 616744 h 650081"/>
              <a:gd name="connsiteX85" fmla="*/ 2045493 w 2714624"/>
              <a:gd name="connsiteY85" fmla="*/ 588169 h 650081"/>
              <a:gd name="connsiteX86" fmla="*/ 2071687 w 2714624"/>
              <a:gd name="connsiteY86" fmla="*/ 566737 h 650081"/>
              <a:gd name="connsiteX87" fmla="*/ 2097881 w 2714624"/>
              <a:gd name="connsiteY87" fmla="*/ 516731 h 650081"/>
              <a:gd name="connsiteX88" fmla="*/ 2107406 w 2714624"/>
              <a:gd name="connsiteY88" fmla="*/ 540544 h 650081"/>
              <a:gd name="connsiteX89" fmla="*/ 2166937 w 2714624"/>
              <a:gd name="connsiteY89" fmla="*/ 507206 h 650081"/>
              <a:gd name="connsiteX90" fmla="*/ 2174081 w 2714624"/>
              <a:gd name="connsiteY90" fmla="*/ 533400 h 650081"/>
              <a:gd name="connsiteX91" fmla="*/ 2240756 w 2714624"/>
              <a:gd name="connsiteY91" fmla="*/ 585787 h 650081"/>
              <a:gd name="connsiteX92" fmla="*/ 2245518 w 2714624"/>
              <a:gd name="connsiteY92" fmla="*/ 590550 h 650081"/>
              <a:gd name="connsiteX93" fmla="*/ 2302668 w 2714624"/>
              <a:gd name="connsiteY93" fmla="*/ 583406 h 650081"/>
              <a:gd name="connsiteX94" fmla="*/ 2328862 w 2714624"/>
              <a:gd name="connsiteY94" fmla="*/ 547687 h 650081"/>
              <a:gd name="connsiteX95" fmla="*/ 2347912 w 2714624"/>
              <a:gd name="connsiteY95" fmla="*/ 519112 h 650081"/>
              <a:gd name="connsiteX96" fmla="*/ 2369343 w 2714624"/>
              <a:gd name="connsiteY96" fmla="*/ 504825 h 650081"/>
              <a:gd name="connsiteX97" fmla="*/ 2388393 w 2714624"/>
              <a:gd name="connsiteY97" fmla="*/ 500062 h 650081"/>
              <a:gd name="connsiteX98" fmla="*/ 2424112 w 2714624"/>
              <a:gd name="connsiteY98" fmla="*/ 507206 h 650081"/>
              <a:gd name="connsiteX99" fmla="*/ 2507456 w 2714624"/>
              <a:gd name="connsiteY99" fmla="*/ 552450 h 650081"/>
              <a:gd name="connsiteX100" fmla="*/ 2566987 w 2714624"/>
              <a:gd name="connsiteY100" fmla="*/ 592931 h 650081"/>
              <a:gd name="connsiteX101" fmla="*/ 2640806 w 2714624"/>
              <a:gd name="connsiteY101" fmla="*/ 631031 h 650081"/>
              <a:gd name="connsiteX102" fmla="*/ 2714624 w 2714624"/>
              <a:gd name="connsiteY102"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73968 w 2714624"/>
              <a:gd name="connsiteY39" fmla="*/ 157162 h 650081"/>
              <a:gd name="connsiteX40" fmla="*/ 1212056 w 2714624"/>
              <a:gd name="connsiteY40" fmla="*/ 133350 h 650081"/>
              <a:gd name="connsiteX41" fmla="*/ 1112043 w 2714624"/>
              <a:gd name="connsiteY41" fmla="*/ 126207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47663 w 2714624"/>
              <a:gd name="connsiteY53" fmla="*/ 154780 h 650081"/>
              <a:gd name="connsiteX54" fmla="*/ 433387 w 2714624"/>
              <a:gd name="connsiteY54" fmla="*/ 161924 h 650081"/>
              <a:gd name="connsiteX55" fmla="*/ 500062 w 2714624"/>
              <a:gd name="connsiteY55" fmla="*/ 154781 h 650081"/>
              <a:gd name="connsiteX56" fmla="*/ 547687 w 2714624"/>
              <a:gd name="connsiteY56" fmla="*/ 178594 h 650081"/>
              <a:gd name="connsiteX57" fmla="*/ 609599 w 2714624"/>
              <a:gd name="connsiteY57" fmla="*/ 188119 h 650081"/>
              <a:gd name="connsiteX58" fmla="*/ 650081 w 2714624"/>
              <a:gd name="connsiteY58" fmla="*/ 221456 h 650081"/>
              <a:gd name="connsiteX59" fmla="*/ 678656 w 2714624"/>
              <a:gd name="connsiteY59" fmla="*/ 207170 h 650081"/>
              <a:gd name="connsiteX60" fmla="*/ 721518 w 2714624"/>
              <a:gd name="connsiteY60" fmla="*/ 247650 h 650081"/>
              <a:gd name="connsiteX61" fmla="*/ 797718 w 2714624"/>
              <a:gd name="connsiteY61" fmla="*/ 292894 h 650081"/>
              <a:gd name="connsiteX62" fmla="*/ 850106 w 2714624"/>
              <a:gd name="connsiteY62" fmla="*/ 316706 h 650081"/>
              <a:gd name="connsiteX63" fmla="*/ 909637 w 2714624"/>
              <a:gd name="connsiteY63" fmla="*/ 340519 h 650081"/>
              <a:gd name="connsiteX64" fmla="*/ 945356 w 2714624"/>
              <a:gd name="connsiteY64" fmla="*/ 352425 h 650081"/>
              <a:gd name="connsiteX65" fmla="*/ 1014412 w 2714624"/>
              <a:gd name="connsiteY65" fmla="*/ 361950 h 650081"/>
              <a:gd name="connsiteX66" fmla="*/ 1102518 w 2714624"/>
              <a:gd name="connsiteY66" fmla="*/ 364331 h 650081"/>
              <a:gd name="connsiteX67" fmla="*/ 1200149 w 2714624"/>
              <a:gd name="connsiteY67" fmla="*/ 364331 h 650081"/>
              <a:gd name="connsiteX68" fmla="*/ 1276349 w 2714624"/>
              <a:gd name="connsiteY68" fmla="*/ 364331 h 650081"/>
              <a:gd name="connsiteX69" fmla="*/ 1335881 w 2714624"/>
              <a:gd name="connsiteY69" fmla="*/ 364331 h 650081"/>
              <a:gd name="connsiteX70" fmla="*/ 1428749 w 2714624"/>
              <a:gd name="connsiteY70" fmla="*/ 373856 h 650081"/>
              <a:gd name="connsiteX71" fmla="*/ 1538287 w 2714624"/>
              <a:gd name="connsiteY71" fmla="*/ 392906 h 650081"/>
              <a:gd name="connsiteX72" fmla="*/ 1554956 w 2714624"/>
              <a:gd name="connsiteY72" fmla="*/ 397669 h 650081"/>
              <a:gd name="connsiteX73" fmla="*/ 1616868 w 2714624"/>
              <a:gd name="connsiteY73" fmla="*/ 390525 h 650081"/>
              <a:gd name="connsiteX74" fmla="*/ 1621631 w 2714624"/>
              <a:gd name="connsiteY74" fmla="*/ 423862 h 650081"/>
              <a:gd name="connsiteX75" fmla="*/ 1695449 w 2714624"/>
              <a:gd name="connsiteY75" fmla="*/ 423862 h 650081"/>
              <a:gd name="connsiteX76" fmla="*/ 1700212 w 2714624"/>
              <a:gd name="connsiteY76" fmla="*/ 442912 h 650081"/>
              <a:gd name="connsiteX77" fmla="*/ 1821656 w 2714624"/>
              <a:gd name="connsiteY77" fmla="*/ 438150 h 650081"/>
              <a:gd name="connsiteX78" fmla="*/ 1833562 w 2714624"/>
              <a:gd name="connsiteY78" fmla="*/ 492919 h 650081"/>
              <a:gd name="connsiteX79" fmla="*/ 1874043 w 2714624"/>
              <a:gd name="connsiteY79" fmla="*/ 516731 h 650081"/>
              <a:gd name="connsiteX80" fmla="*/ 1895474 w 2714624"/>
              <a:gd name="connsiteY80" fmla="*/ 535781 h 650081"/>
              <a:gd name="connsiteX81" fmla="*/ 1926431 w 2714624"/>
              <a:gd name="connsiteY81" fmla="*/ 526256 h 650081"/>
              <a:gd name="connsiteX82" fmla="*/ 1955006 w 2714624"/>
              <a:gd name="connsiteY82" fmla="*/ 638175 h 650081"/>
              <a:gd name="connsiteX83" fmla="*/ 2005012 w 2714624"/>
              <a:gd name="connsiteY83" fmla="*/ 600075 h 650081"/>
              <a:gd name="connsiteX84" fmla="*/ 2016918 w 2714624"/>
              <a:gd name="connsiteY84" fmla="*/ 616744 h 650081"/>
              <a:gd name="connsiteX85" fmla="*/ 2045493 w 2714624"/>
              <a:gd name="connsiteY85" fmla="*/ 588169 h 650081"/>
              <a:gd name="connsiteX86" fmla="*/ 2071687 w 2714624"/>
              <a:gd name="connsiteY86" fmla="*/ 566737 h 650081"/>
              <a:gd name="connsiteX87" fmla="*/ 2097881 w 2714624"/>
              <a:gd name="connsiteY87" fmla="*/ 516731 h 650081"/>
              <a:gd name="connsiteX88" fmla="*/ 2107406 w 2714624"/>
              <a:gd name="connsiteY88" fmla="*/ 540544 h 650081"/>
              <a:gd name="connsiteX89" fmla="*/ 2166937 w 2714624"/>
              <a:gd name="connsiteY89" fmla="*/ 507206 h 650081"/>
              <a:gd name="connsiteX90" fmla="*/ 2174081 w 2714624"/>
              <a:gd name="connsiteY90" fmla="*/ 533400 h 650081"/>
              <a:gd name="connsiteX91" fmla="*/ 2240756 w 2714624"/>
              <a:gd name="connsiteY91" fmla="*/ 585787 h 650081"/>
              <a:gd name="connsiteX92" fmla="*/ 2245518 w 2714624"/>
              <a:gd name="connsiteY92" fmla="*/ 590550 h 650081"/>
              <a:gd name="connsiteX93" fmla="*/ 2302668 w 2714624"/>
              <a:gd name="connsiteY93" fmla="*/ 583406 h 650081"/>
              <a:gd name="connsiteX94" fmla="*/ 2328862 w 2714624"/>
              <a:gd name="connsiteY94" fmla="*/ 547687 h 650081"/>
              <a:gd name="connsiteX95" fmla="*/ 2347912 w 2714624"/>
              <a:gd name="connsiteY95" fmla="*/ 519112 h 650081"/>
              <a:gd name="connsiteX96" fmla="*/ 2369343 w 2714624"/>
              <a:gd name="connsiteY96" fmla="*/ 504825 h 650081"/>
              <a:gd name="connsiteX97" fmla="*/ 2388393 w 2714624"/>
              <a:gd name="connsiteY97" fmla="*/ 500062 h 650081"/>
              <a:gd name="connsiteX98" fmla="*/ 2424112 w 2714624"/>
              <a:gd name="connsiteY98" fmla="*/ 507206 h 650081"/>
              <a:gd name="connsiteX99" fmla="*/ 2507456 w 2714624"/>
              <a:gd name="connsiteY99" fmla="*/ 552450 h 650081"/>
              <a:gd name="connsiteX100" fmla="*/ 2566987 w 2714624"/>
              <a:gd name="connsiteY100" fmla="*/ 592931 h 650081"/>
              <a:gd name="connsiteX101" fmla="*/ 2640806 w 2714624"/>
              <a:gd name="connsiteY101" fmla="*/ 631031 h 650081"/>
              <a:gd name="connsiteX102" fmla="*/ 2714624 w 2714624"/>
              <a:gd name="connsiteY102" fmla="*/ 650081 h 650081"/>
              <a:gd name="connsiteX0" fmla="*/ 2714624 w 2714624"/>
              <a:gd name="connsiteY0" fmla="*/ 650081 h 650081"/>
              <a:gd name="connsiteX1" fmla="*/ 2671762 w 2714624"/>
              <a:gd name="connsiteY1" fmla="*/ 566737 h 650081"/>
              <a:gd name="connsiteX2" fmla="*/ 2652712 w 2714624"/>
              <a:gd name="connsiteY2" fmla="*/ 514350 h 650081"/>
              <a:gd name="connsiteX3" fmla="*/ 2626518 w 2714624"/>
              <a:gd name="connsiteY3" fmla="*/ 447675 h 650081"/>
              <a:gd name="connsiteX4" fmla="*/ 2614612 w 2714624"/>
              <a:gd name="connsiteY4" fmla="*/ 423862 h 650081"/>
              <a:gd name="connsiteX5" fmla="*/ 2588418 w 2714624"/>
              <a:gd name="connsiteY5" fmla="*/ 438150 h 650081"/>
              <a:gd name="connsiteX6" fmla="*/ 2543174 w 2714624"/>
              <a:gd name="connsiteY6" fmla="*/ 481012 h 650081"/>
              <a:gd name="connsiteX7" fmla="*/ 2516981 w 2714624"/>
              <a:gd name="connsiteY7" fmla="*/ 438150 h 650081"/>
              <a:gd name="connsiteX8" fmla="*/ 2493168 w 2714624"/>
              <a:gd name="connsiteY8" fmla="*/ 402431 h 650081"/>
              <a:gd name="connsiteX9" fmla="*/ 2478881 w 2714624"/>
              <a:gd name="connsiteY9" fmla="*/ 352425 h 650081"/>
              <a:gd name="connsiteX10" fmla="*/ 2440781 w 2714624"/>
              <a:gd name="connsiteY10" fmla="*/ 385762 h 650081"/>
              <a:gd name="connsiteX11" fmla="*/ 2402681 w 2714624"/>
              <a:gd name="connsiteY11" fmla="*/ 426244 h 650081"/>
              <a:gd name="connsiteX12" fmla="*/ 2386012 w 2714624"/>
              <a:gd name="connsiteY12" fmla="*/ 395287 h 650081"/>
              <a:gd name="connsiteX13" fmla="*/ 2369343 w 2714624"/>
              <a:gd name="connsiteY13" fmla="*/ 330994 h 650081"/>
              <a:gd name="connsiteX14" fmla="*/ 2331243 w 2714624"/>
              <a:gd name="connsiteY14" fmla="*/ 357187 h 650081"/>
              <a:gd name="connsiteX15" fmla="*/ 2285999 w 2714624"/>
              <a:gd name="connsiteY15" fmla="*/ 392906 h 650081"/>
              <a:gd name="connsiteX16" fmla="*/ 2264568 w 2714624"/>
              <a:gd name="connsiteY16" fmla="*/ 335756 h 650081"/>
              <a:gd name="connsiteX17" fmla="*/ 2252662 w 2714624"/>
              <a:gd name="connsiteY17" fmla="*/ 307181 h 650081"/>
              <a:gd name="connsiteX18" fmla="*/ 2216943 w 2714624"/>
              <a:gd name="connsiteY18" fmla="*/ 307181 h 650081"/>
              <a:gd name="connsiteX19" fmla="*/ 2171699 w 2714624"/>
              <a:gd name="connsiteY19" fmla="*/ 319087 h 650081"/>
              <a:gd name="connsiteX20" fmla="*/ 2147887 w 2714624"/>
              <a:gd name="connsiteY20" fmla="*/ 319087 h 650081"/>
              <a:gd name="connsiteX21" fmla="*/ 2128837 w 2714624"/>
              <a:gd name="connsiteY21" fmla="*/ 271462 h 650081"/>
              <a:gd name="connsiteX22" fmla="*/ 2102643 w 2714624"/>
              <a:gd name="connsiteY22" fmla="*/ 285750 h 650081"/>
              <a:gd name="connsiteX23" fmla="*/ 2076449 w 2714624"/>
              <a:gd name="connsiteY23" fmla="*/ 302419 h 650081"/>
              <a:gd name="connsiteX24" fmla="*/ 2062162 w 2714624"/>
              <a:gd name="connsiteY24" fmla="*/ 307181 h 650081"/>
              <a:gd name="connsiteX25" fmla="*/ 2043112 w 2714624"/>
              <a:gd name="connsiteY25" fmla="*/ 278606 h 650081"/>
              <a:gd name="connsiteX26" fmla="*/ 2026443 w 2714624"/>
              <a:gd name="connsiteY26" fmla="*/ 273844 h 650081"/>
              <a:gd name="connsiteX27" fmla="*/ 1981199 w 2714624"/>
              <a:gd name="connsiteY27" fmla="*/ 273844 h 650081"/>
              <a:gd name="connsiteX28" fmla="*/ 1962149 w 2714624"/>
              <a:gd name="connsiteY28" fmla="*/ 276225 h 650081"/>
              <a:gd name="connsiteX29" fmla="*/ 1957387 w 2714624"/>
              <a:gd name="connsiteY29" fmla="*/ 247650 h 650081"/>
              <a:gd name="connsiteX30" fmla="*/ 1881187 w 2714624"/>
              <a:gd name="connsiteY30" fmla="*/ 235744 h 650081"/>
              <a:gd name="connsiteX31" fmla="*/ 1878806 w 2714624"/>
              <a:gd name="connsiteY31" fmla="*/ 214312 h 650081"/>
              <a:gd name="connsiteX32" fmla="*/ 1778793 w 2714624"/>
              <a:gd name="connsiteY32" fmla="*/ 209550 h 650081"/>
              <a:gd name="connsiteX33" fmla="*/ 1774031 w 2714624"/>
              <a:gd name="connsiteY33" fmla="*/ 195262 h 650081"/>
              <a:gd name="connsiteX34" fmla="*/ 1638299 w 2714624"/>
              <a:gd name="connsiteY34" fmla="*/ 192881 h 650081"/>
              <a:gd name="connsiteX35" fmla="*/ 1576387 w 2714624"/>
              <a:gd name="connsiteY35" fmla="*/ 190500 h 650081"/>
              <a:gd name="connsiteX36" fmla="*/ 1519237 w 2714624"/>
              <a:gd name="connsiteY36" fmla="*/ 183356 h 650081"/>
              <a:gd name="connsiteX37" fmla="*/ 1428749 w 2714624"/>
              <a:gd name="connsiteY37" fmla="*/ 166687 h 650081"/>
              <a:gd name="connsiteX38" fmla="*/ 1376362 w 2714624"/>
              <a:gd name="connsiteY38" fmla="*/ 161925 h 650081"/>
              <a:gd name="connsiteX39" fmla="*/ 1297781 w 2714624"/>
              <a:gd name="connsiteY39" fmla="*/ 142875 h 650081"/>
              <a:gd name="connsiteX40" fmla="*/ 1212056 w 2714624"/>
              <a:gd name="connsiteY40" fmla="*/ 133350 h 650081"/>
              <a:gd name="connsiteX41" fmla="*/ 1112043 w 2714624"/>
              <a:gd name="connsiteY41" fmla="*/ 126207 h 650081"/>
              <a:gd name="connsiteX42" fmla="*/ 997743 w 2714624"/>
              <a:gd name="connsiteY42" fmla="*/ 128587 h 650081"/>
              <a:gd name="connsiteX43" fmla="*/ 890587 w 2714624"/>
              <a:gd name="connsiteY43" fmla="*/ 114300 h 650081"/>
              <a:gd name="connsiteX44" fmla="*/ 828674 w 2714624"/>
              <a:gd name="connsiteY44" fmla="*/ 80963 h 650081"/>
              <a:gd name="connsiteX45" fmla="*/ 723899 w 2714624"/>
              <a:gd name="connsiteY45" fmla="*/ 61913 h 650081"/>
              <a:gd name="connsiteX46" fmla="*/ 635793 w 2714624"/>
              <a:gd name="connsiteY46" fmla="*/ 42862 h 650081"/>
              <a:gd name="connsiteX47" fmla="*/ 495299 w 2714624"/>
              <a:gd name="connsiteY47" fmla="*/ 0 h 650081"/>
              <a:gd name="connsiteX48" fmla="*/ 0 w 2714624"/>
              <a:gd name="connsiteY48" fmla="*/ 2381 h 650081"/>
              <a:gd name="connsiteX49" fmla="*/ 9525 w 2714624"/>
              <a:gd name="connsiteY49" fmla="*/ 123825 h 650081"/>
              <a:gd name="connsiteX50" fmla="*/ 78581 w 2714624"/>
              <a:gd name="connsiteY50" fmla="*/ 126206 h 650081"/>
              <a:gd name="connsiteX51" fmla="*/ 195262 w 2714624"/>
              <a:gd name="connsiteY51" fmla="*/ 140494 h 650081"/>
              <a:gd name="connsiteX52" fmla="*/ 290511 w 2714624"/>
              <a:gd name="connsiteY52" fmla="*/ 147637 h 650081"/>
              <a:gd name="connsiteX53" fmla="*/ 347663 w 2714624"/>
              <a:gd name="connsiteY53" fmla="*/ 154780 h 650081"/>
              <a:gd name="connsiteX54" fmla="*/ 433387 w 2714624"/>
              <a:gd name="connsiteY54" fmla="*/ 161924 h 650081"/>
              <a:gd name="connsiteX55" fmla="*/ 500062 w 2714624"/>
              <a:gd name="connsiteY55" fmla="*/ 154781 h 650081"/>
              <a:gd name="connsiteX56" fmla="*/ 547687 w 2714624"/>
              <a:gd name="connsiteY56" fmla="*/ 178594 h 650081"/>
              <a:gd name="connsiteX57" fmla="*/ 609599 w 2714624"/>
              <a:gd name="connsiteY57" fmla="*/ 188119 h 650081"/>
              <a:gd name="connsiteX58" fmla="*/ 650081 w 2714624"/>
              <a:gd name="connsiteY58" fmla="*/ 221456 h 650081"/>
              <a:gd name="connsiteX59" fmla="*/ 678656 w 2714624"/>
              <a:gd name="connsiteY59" fmla="*/ 207170 h 650081"/>
              <a:gd name="connsiteX60" fmla="*/ 721518 w 2714624"/>
              <a:gd name="connsiteY60" fmla="*/ 247650 h 650081"/>
              <a:gd name="connsiteX61" fmla="*/ 797718 w 2714624"/>
              <a:gd name="connsiteY61" fmla="*/ 292894 h 650081"/>
              <a:gd name="connsiteX62" fmla="*/ 850106 w 2714624"/>
              <a:gd name="connsiteY62" fmla="*/ 316706 h 650081"/>
              <a:gd name="connsiteX63" fmla="*/ 909637 w 2714624"/>
              <a:gd name="connsiteY63" fmla="*/ 340519 h 650081"/>
              <a:gd name="connsiteX64" fmla="*/ 945356 w 2714624"/>
              <a:gd name="connsiteY64" fmla="*/ 352425 h 650081"/>
              <a:gd name="connsiteX65" fmla="*/ 1014412 w 2714624"/>
              <a:gd name="connsiteY65" fmla="*/ 361950 h 650081"/>
              <a:gd name="connsiteX66" fmla="*/ 1102518 w 2714624"/>
              <a:gd name="connsiteY66" fmla="*/ 364331 h 650081"/>
              <a:gd name="connsiteX67" fmla="*/ 1200149 w 2714624"/>
              <a:gd name="connsiteY67" fmla="*/ 364331 h 650081"/>
              <a:gd name="connsiteX68" fmla="*/ 1276349 w 2714624"/>
              <a:gd name="connsiteY68" fmla="*/ 364331 h 650081"/>
              <a:gd name="connsiteX69" fmla="*/ 1335881 w 2714624"/>
              <a:gd name="connsiteY69" fmla="*/ 364331 h 650081"/>
              <a:gd name="connsiteX70" fmla="*/ 1428749 w 2714624"/>
              <a:gd name="connsiteY70" fmla="*/ 373856 h 650081"/>
              <a:gd name="connsiteX71" fmla="*/ 1538287 w 2714624"/>
              <a:gd name="connsiteY71" fmla="*/ 392906 h 650081"/>
              <a:gd name="connsiteX72" fmla="*/ 1554956 w 2714624"/>
              <a:gd name="connsiteY72" fmla="*/ 397669 h 650081"/>
              <a:gd name="connsiteX73" fmla="*/ 1616868 w 2714624"/>
              <a:gd name="connsiteY73" fmla="*/ 390525 h 650081"/>
              <a:gd name="connsiteX74" fmla="*/ 1621631 w 2714624"/>
              <a:gd name="connsiteY74" fmla="*/ 423862 h 650081"/>
              <a:gd name="connsiteX75" fmla="*/ 1695449 w 2714624"/>
              <a:gd name="connsiteY75" fmla="*/ 423862 h 650081"/>
              <a:gd name="connsiteX76" fmla="*/ 1700212 w 2714624"/>
              <a:gd name="connsiteY76" fmla="*/ 442912 h 650081"/>
              <a:gd name="connsiteX77" fmla="*/ 1821656 w 2714624"/>
              <a:gd name="connsiteY77" fmla="*/ 438150 h 650081"/>
              <a:gd name="connsiteX78" fmla="*/ 1833562 w 2714624"/>
              <a:gd name="connsiteY78" fmla="*/ 492919 h 650081"/>
              <a:gd name="connsiteX79" fmla="*/ 1874043 w 2714624"/>
              <a:gd name="connsiteY79" fmla="*/ 516731 h 650081"/>
              <a:gd name="connsiteX80" fmla="*/ 1895474 w 2714624"/>
              <a:gd name="connsiteY80" fmla="*/ 535781 h 650081"/>
              <a:gd name="connsiteX81" fmla="*/ 1926431 w 2714624"/>
              <a:gd name="connsiteY81" fmla="*/ 526256 h 650081"/>
              <a:gd name="connsiteX82" fmla="*/ 1955006 w 2714624"/>
              <a:gd name="connsiteY82" fmla="*/ 638175 h 650081"/>
              <a:gd name="connsiteX83" fmla="*/ 2005012 w 2714624"/>
              <a:gd name="connsiteY83" fmla="*/ 600075 h 650081"/>
              <a:gd name="connsiteX84" fmla="*/ 2016918 w 2714624"/>
              <a:gd name="connsiteY84" fmla="*/ 616744 h 650081"/>
              <a:gd name="connsiteX85" fmla="*/ 2045493 w 2714624"/>
              <a:gd name="connsiteY85" fmla="*/ 588169 h 650081"/>
              <a:gd name="connsiteX86" fmla="*/ 2071687 w 2714624"/>
              <a:gd name="connsiteY86" fmla="*/ 566737 h 650081"/>
              <a:gd name="connsiteX87" fmla="*/ 2097881 w 2714624"/>
              <a:gd name="connsiteY87" fmla="*/ 516731 h 650081"/>
              <a:gd name="connsiteX88" fmla="*/ 2107406 w 2714624"/>
              <a:gd name="connsiteY88" fmla="*/ 540544 h 650081"/>
              <a:gd name="connsiteX89" fmla="*/ 2166937 w 2714624"/>
              <a:gd name="connsiteY89" fmla="*/ 507206 h 650081"/>
              <a:gd name="connsiteX90" fmla="*/ 2174081 w 2714624"/>
              <a:gd name="connsiteY90" fmla="*/ 533400 h 650081"/>
              <a:gd name="connsiteX91" fmla="*/ 2240756 w 2714624"/>
              <a:gd name="connsiteY91" fmla="*/ 585787 h 650081"/>
              <a:gd name="connsiteX92" fmla="*/ 2245518 w 2714624"/>
              <a:gd name="connsiteY92" fmla="*/ 590550 h 650081"/>
              <a:gd name="connsiteX93" fmla="*/ 2302668 w 2714624"/>
              <a:gd name="connsiteY93" fmla="*/ 583406 h 650081"/>
              <a:gd name="connsiteX94" fmla="*/ 2328862 w 2714624"/>
              <a:gd name="connsiteY94" fmla="*/ 547687 h 650081"/>
              <a:gd name="connsiteX95" fmla="*/ 2347912 w 2714624"/>
              <a:gd name="connsiteY95" fmla="*/ 519112 h 650081"/>
              <a:gd name="connsiteX96" fmla="*/ 2369343 w 2714624"/>
              <a:gd name="connsiteY96" fmla="*/ 504825 h 650081"/>
              <a:gd name="connsiteX97" fmla="*/ 2388393 w 2714624"/>
              <a:gd name="connsiteY97" fmla="*/ 500062 h 650081"/>
              <a:gd name="connsiteX98" fmla="*/ 2424112 w 2714624"/>
              <a:gd name="connsiteY98" fmla="*/ 507206 h 650081"/>
              <a:gd name="connsiteX99" fmla="*/ 2507456 w 2714624"/>
              <a:gd name="connsiteY99" fmla="*/ 552450 h 650081"/>
              <a:gd name="connsiteX100" fmla="*/ 2566987 w 2714624"/>
              <a:gd name="connsiteY100" fmla="*/ 592931 h 650081"/>
              <a:gd name="connsiteX101" fmla="*/ 2640806 w 2714624"/>
              <a:gd name="connsiteY101" fmla="*/ 631031 h 650081"/>
              <a:gd name="connsiteX102" fmla="*/ 2714624 w 2714624"/>
              <a:gd name="connsiteY102" fmla="*/ 650081 h 650081"/>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212056 w 2714624"/>
              <a:gd name="connsiteY40" fmla="*/ 130969 h 647700"/>
              <a:gd name="connsiteX41" fmla="*/ 1112043 w 2714624"/>
              <a:gd name="connsiteY41" fmla="*/ 123826 h 647700"/>
              <a:gd name="connsiteX42" fmla="*/ 997743 w 2714624"/>
              <a:gd name="connsiteY42" fmla="*/ 126206 h 647700"/>
              <a:gd name="connsiteX43" fmla="*/ 890587 w 2714624"/>
              <a:gd name="connsiteY43" fmla="*/ 111919 h 647700"/>
              <a:gd name="connsiteX44" fmla="*/ 828674 w 2714624"/>
              <a:gd name="connsiteY44" fmla="*/ 78582 h 647700"/>
              <a:gd name="connsiteX45" fmla="*/ 723899 w 2714624"/>
              <a:gd name="connsiteY45" fmla="*/ 59532 h 647700"/>
              <a:gd name="connsiteX46" fmla="*/ 635793 w 2714624"/>
              <a:gd name="connsiteY46" fmla="*/ 40481 h 647700"/>
              <a:gd name="connsiteX47" fmla="*/ 576262 w 2714624"/>
              <a:gd name="connsiteY47" fmla="*/ 2381 h 647700"/>
              <a:gd name="connsiteX48" fmla="*/ 0 w 2714624"/>
              <a:gd name="connsiteY48" fmla="*/ 0 h 647700"/>
              <a:gd name="connsiteX49" fmla="*/ 9525 w 2714624"/>
              <a:gd name="connsiteY49" fmla="*/ 121444 h 647700"/>
              <a:gd name="connsiteX50" fmla="*/ 78581 w 2714624"/>
              <a:gd name="connsiteY50" fmla="*/ 123825 h 647700"/>
              <a:gd name="connsiteX51" fmla="*/ 195262 w 2714624"/>
              <a:gd name="connsiteY51" fmla="*/ 138113 h 647700"/>
              <a:gd name="connsiteX52" fmla="*/ 290511 w 2714624"/>
              <a:gd name="connsiteY52" fmla="*/ 145256 h 647700"/>
              <a:gd name="connsiteX53" fmla="*/ 347663 w 2714624"/>
              <a:gd name="connsiteY53" fmla="*/ 152399 h 647700"/>
              <a:gd name="connsiteX54" fmla="*/ 433387 w 2714624"/>
              <a:gd name="connsiteY54" fmla="*/ 159543 h 647700"/>
              <a:gd name="connsiteX55" fmla="*/ 500062 w 2714624"/>
              <a:gd name="connsiteY55" fmla="*/ 152400 h 647700"/>
              <a:gd name="connsiteX56" fmla="*/ 547687 w 2714624"/>
              <a:gd name="connsiteY56" fmla="*/ 176213 h 647700"/>
              <a:gd name="connsiteX57" fmla="*/ 609599 w 2714624"/>
              <a:gd name="connsiteY57" fmla="*/ 185738 h 647700"/>
              <a:gd name="connsiteX58" fmla="*/ 650081 w 2714624"/>
              <a:gd name="connsiteY58" fmla="*/ 219075 h 647700"/>
              <a:gd name="connsiteX59" fmla="*/ 678656 w 2714624"/>
              <a:gd name="connsiteY59" fmla="*/ 204789 h 647700"/>
              <a:gd name="connsiteX60" fmla="*/ 721518 w 2714624"/>
              <a:gd name="connsiteY60" fmla="*/ 245269 h 647700"/>
              <a:gd name="connsiteX61" fmla="*/ 797718 w 2714624"/>
              <a:gd name="connsiteY61" fmla="*/ 290513 h 647700"/>
              <a:gd name="connsiteX62" fmla="*/ 850106 w 2714624"/>
              <a:gd name="connsiteY62" fmla="*/ 314325 h 647700"/>
              <a:gd name="connsiteX63" fmla="*/ 909637 w 2714624"/>
              <a:gd name="connsiteY63" fmla="*/ 338138 h 647700"/>
              <a:gd name="connsiteX64" fmla="*/ 945356 w 2714624"/>
              <a:gd name="connsiteY64" fmla="*/ 350044 h 647700"/>
              <a:gd name="connsiteX65" fmla="*/ 1014412 w 2714624"/>
              <a:gd name="connsiteY65" fmla="*/ 359569 h 647700"/>
              <a:gd name="connsiteX66" fmla="*/ 1102518 w 2714624"/>
              <a:gd name="connsiteY66" fmla="*/ 361950 h 647700"/>
              <a:gd name="connsiteX67" fmla="*/ 1200149 w 2714624"/>
              <a:gd name="connsiteY67" fmla="*/ 361950 h 647700"/>
              <a:gd name="connsiteX68" fmla="*/ 1276349 w 2714624"/>
              <a:gd name="connsiteY68" fmla="*/ 361950 h 647700"/>
              <a:gd name="connsiteX69" fmla="*/ 1335881 w 2714624"/>
              <a:gd name="connsiteY69" fmla="*/ 361950 h 647700"/>
              <a:gd name="connsiteX70" fmla="*/ 1428749 w 2714624"/>
              <a:gd name="connsiteY70" fmla="*/ 371475 h 647700"/>
              <a:gd name="connsiteX71" fmla="*/ 1538287 w 2714624"/>
              <a:gd name="connsiteY71" fmla="*/ 390525 h 647700"/>
              <a:gd name="connsiteX72" fmla="*/ 1554956 w 2714624"/>
              <a:gd name="connsiteY72" fmla="*/ 395288 h 647700"/>
              <a:gd name="connsiteX73" fmla="*/ 1616868 w 2714624"/>
              <a:gd name="connsiteY73" fmla="*/ 388144 h 647700"/>
              <a:gd name="connsiteX74" fmla="*/ 1621631 w 2714624"/>
              <a:gd name="connsiteY74" fmla="*/ 421481 h 647700"/>
              <a:gd name="connsiteX75" fmla="*/ 1695449 w 2714624"/>
              <a:gd name="connsiteY75" fmla="*/ 421481 h 647700"/>
              <a:gd name="connsiteX76" fmla="*/ 1700212 w 2714624"/>
              <a:gd name="connsiteY76" fmla="*/ 440531 h 647700"/>
              <a:gd name="connsiteX77" fmla="*/ 1821656 w 2714624"/>
              <a:gd name="connsiteY77" fmla="*/ 435769 h 647700"/>
              <a:gd name="connsiteX78" fmla="*/ 1833562 w 2714624"/>
              <a:gd name="connsiteY78" fmla="*/ 490538 h 647700"/>
              <a:gd name="connsiteX79" fmla="*/ 1874043 w 2714624"/>
              <a:gd name="connsiteY79" fmla="*/ 514350 h 647700"/>
              <a:gd name="connsiteX80" fmla="*/ 1895474 w 2714624"/>
              <a:gd name="connsiteY80" fmla="*/ 533400 h 647700"/>
              <a:gd name="connsiteX81" fmla="*/ 1926431 w 2714624"/>
              <a:gd name="connsiteY81" fmla="*/ 523875 h 647700"/>
              <a:gd name="connsiteX82" fmla="*/ 1955006 w 2714624"/>
              <a:gd name="connsiteY82" fmla="*/ 635794 h 647700"/>
              <a:gd name="connsiteX83" fmla="*/ 2005012 w 2714624"/>
              <a:gd name="connsiteY83" fmla="*/ 597694 h 647700"/>
              <a:gd name="connsiteX84" fmla="*/ 2016918 w 2714624"/>
              <a:gd name="connsiteY84" fmla="*/ 614363 h 647700"/>
              <a:gd name="connsiteX85" fmla="*/ 2045493 w 2714624"/>
              <a:gd name="connsiteY85" fmla="*/ 585788 h 647700"/>
              <a:gd name="connsiteX86" fmla="*/ 2071687 w 2714624"/>
              <a:gd name="connsiteY86" fmla="*/ 564356 h 647700"/>
              <a:gd name="connsiteX87" fmla="*/ 2097881 w 2714624"/>
              <a:gd name="connsiteY87" fmla="*/ 514350 h 647700"/>
              <a:gd name="connsiteX88" fmla="*/ 2107406 w 2714624"/>
              <a:gd name="connsiteY88" fmla="*/ 538163 h 647700"/>
              <a:gd name="connsiteX89" fmla="*/ 2166937 w 2714624"/>
              <a:gd name="connsiteY89" fmla="*/ 504825 h 647700"/>
              <a:gd name="connsiteX90" fmla="*/ 2174081 w 2714624"/>
              <a:gd name="connsiteY90" fmla="*/ 531019 h 647700"/>
              <a:gd name="connsiteX91" fmla="*/ 2240756 w 2714624"/>
              <a:gd name="connsiteY91" fmla="*/ 583406 h 647700"/>
              <a:gd name="connsiteX92" fmla="*/ 2245518 w 2714624"/>
              <a:gd name="connsiteY92" fmla="*/ 588169 h 647700"/>
              <a:gd name="connsiteX93" fmla="*/ 2302668 w 2714624"/>
              <a:gd name="connsiteY93" fmla="*/ 581025 h 647700"/>
              <a:gd name="connsiteX94" fmla="*/ 2328862 w 2714624"/>
              <a:gd name="connsiteY94" fmla="*/ 545306 h 647700"/>
              <a:gd name="connsiteX95" fmla="*/ 2347912 w 2714624"/>
              <a:gd name="connsiteY95" fmla="*/ 516731 h 647700"/>
              <a:gd name="connsiteX96" fmla="*/ 2369343 w 2714624"/>
              <a:gd name="connsiteY96" fmla="*/ 502444 h 647700"/>
              <a:gd name="connsiteX97" fmla="*/ 2388393 w 2714624"/>
              <a:gd name="connsiteY97" fmla="*/ 497681 h 647700"/>
              <a:gd name="connsiteX98" fmla="*/ 2424112 w 2714624"/>
              <a:gd name="connsiteY98" fmla="*/ 504825 h 647700"/>
              <a:gd name="connsiteX99" fmla="*/ 2507456 w 2714624"/>
              <a:gd name="connsiteY99" fmla="*/ 550069 h 647700"/>
              <a:gd name="connsiteX100" fmla="*/ 2566987 w 2714624"/>
              <a:gd name="connsiteY100" fmla="*/ 590550 h 647700"/>
              <a:gd name="connsiteX101" fmla="*/ 2640806 w 2714624"/>
              <a:gd name="connsiteY101" fmla="*/ 628650 h 647700"/>
              <a:gd name="connsiteX102" fmla="*/ 2714624 w 2714624"/>
              <a:gd name="connsiteY102"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212056 w 2714624"/>
              <a:gd name="connsiteY40" fmla="*/ 130969 h 647700"/>
              <a:gd name="connsiteX41" fmla="*/ 1112043 w 2714624"/>
              <a:gd name="connsiteY41" fmla="*/ 123826 h 647700"/>
              <a:gd name="connsiteX42" fmla="*/ 997743 w 2714624"/>
              <a:gd name="connsiteY42" fmla="*/ 126206 h 647700"/>
              <a:gd name="connsiteX43" fmla="*/ 890587 w 2714624"/>
              <a:gd name="connsiteY43" fmla="*/ 111919 h 647700"/>
              <a:gd name="connsiteX44" fmla="*/ 828674 w 2714624"/>
              <a:gd name="connsiteY44" fmla="*/ 78582 h 647700"/>
              <a:gd name="connsiteX45" fmla="*/ 723899 w 2714624"/>
              <a:gd name="connsiteY45" fmla="*/ 59532 h 647700"/>
              <a:gd name="connsiteX46" fmla="*/ 673893 w 2714624"/>
              <a:gd name="connsiteY46" fmla="*/ 11906 h 647700"/>
              <a:gd name="connsiteX47" fmla="*/ 576262 w 2714624"/>
              <a:gd name="connsiteY47" fmla="*/ 2381 h 647700"/>
              <a:gd name="connsiteX48" fmla="*/ 0 w 2714624"/>
              <a:gd name="connsiteY48" fmla="*/ 0 h 647700"/>
              <a:gd name="connsiteX49" fmla="*/ 9525 w 2714624"/>
              <a:gd name="connsiteY49" fmla="*/ 121444 h 647700"/>
              <a:gd name="connsiteX50" fmla="*/ 78581 w 2714624"/>
              <a:gd name="connsiteY50" fmla="*/ 123825 h 647700"/>
              <a:gd name="connsiteX51" fmla="*/ 195262 w 2714624"/>
              <a:gd name="connsiteY51" fmla="*/ 138113 h 647700"/>
              <a:gd name="connsiteX52" fmla="*/ 290511 w 2714624"/>
              <a:gd name="connsiteY52" fmla="*/ 145256 h 647700"/>
              <a:gd name="connsiteX53" fmla="*/ 347663 w 2714624"/>
              <a:gd name="connsiteY53" fmla="*/ 152399 h 647700"/>
              <a:gd name="connsiteX54" fmla="*/ 433387 w 2714624"/>
              <a:gd name="connsiteY54" fmla="*/ 159543 h 647700"/>
              <a:gd name="connsiteX55" fmla="*/ 500062 w 2714624"/>
              <a:gd name="connsiteY55" fmla="*/ 152400 h 647700"/>
              <a:gd name="connsiteX56" fmla="*/ 547687 w 2714624"/>
              <a:gd name="connsiteY56" fmla="*/ 176213 h 647700"/>
              <a:gd name="connsiteX57" fmla="*/ 609599 w 2714624"/>
              <a:gd name="connsiteY57" fmla="*/ 185738 h 647700"/>
              <a:gd name="connsiteX58" fmla="*/ 650081 w 2714624"/>
              <a:gd name="connsiteY58" fmla="*/ 219075 h 647700"/>
              <a:gd name="connsiteX59" fmla="*/ 678656 w 2714624"/>
              <a:gd name="connsiteY59" fmla="*/ 204789 h 647700"/>
              <a:gd name="connsiteX60" fmla="*/ 721518 w 2714624"/>
              <a:gd name="connsiteY60" fmla="*/ 245269 h 647700"/>
              <a:gd name="connsiteX61" fmla="*/ 797718 w 2714624"/>
              <a:gd name="connsiteY61" fmla="*/ 290513 h 647700"/>
              <a:gd name="connsiteX62" fmla="*/ 850106 w 2714624"/>
              <a:gd name="connsiteY62" fmla="*/ 314325 h 647700"/>
              <a:gd name="connsiteX63" fmla="*/ 909637 w 2714624"/>
              <a:gd name="connsiteY63" fmla="*/ 338138 h 647700"/>
              <a:gd name="connsiteX64" fmla="*/ 945356 w 2714624"/>
              <a:gd name="connsiteY64" fmla="*/ 350044 h 647700"/>
              <a:gd name="connsiteX65" fmla="*/ 1014412 w 2714624"/>
              <a:gd name="connsiteY65" fmla="*/ 359569 h 647700"/>
              <a:gd name="connsiteX66" fmla="*/ 1102518 w 2714624"/>
              <a:gd name="connsiteY66" fmla="*/ 361950 h 647700"/>
              <a:gd name="connsiteX67" fmla="*/ 1200149 w 2714624"/>
              <a:gd name="connsiteY67" fmla="*/ 361950 h 647700"/>
              <a:gd name="connsiteX68" fmla="*/ 1276349 w 2714624"/>
              <a:gd name="connsiteY68" fmla="*/ 361950 h 647700"/>
              <a:gd name="connsiteX69" fmla="*/ 1335881 w 2714624"/>
              <a:gd name="connsiteY69" fmla="*/ 361950 h 647700"/>
              <a:gd name="connsiteX70" fmla="*/ 1428749 w 2714624"/>
              <a:gd name="connsiteY70" fmla="*/ 371475 h 647700"/>
              <a:gd name="connsiteX71" fmla="*/ 1538287 w 2714624"/>
              <a:gd name="connsiteY71" fmla="*/ 390525 h 647700"/>
              <a:gd name="connsiteX72" fmla="*/ 1554956 w 2714624"/>
              <a:gd name="connsiteY72" fmla="*/ 395288 h 647700"/>
              <a:gd name="connsiteX73" fmla="*/ 1616868 w 2714624"/>
              <a:gd name="connsiteY73" fmla="*/ 388144 h 647700"/>
              <a:gd name="connsiteX74" fmla="*/ 1621631 w 2714624"/>
              <a:gd name="connsiteY74" fmla="*/ 421481 h 647700"/>
              <a:gd name="connsiteX75" fmla="*/ 1695449 w 2714624"/>
              <a:gd name="connsiteY75" fmla="*/ 421481 h 647700"/>
              <a:gd name="connsiteX76" fmla="*/ 1700212 w 2714624"/>
              <a:gd name="connsiteY76" fmla="*/ 440531 h 647700"/>
              <a:gd name="connsiteX77" fmla="*/ 1821656 w 2714624"/>
              <a:gd name="connsiteY77" fmla="*/ 435769 h 647700"/>
              <a:gd name="connsiteX78" fmla="*/ 1833562 w 2714624"/>
              <a:gd name="connsiteY78" fmla="*/ 490538 h 647700"/>
              <a:gd name="connsiteX79" fmla="*/ 1874043 w 2714624"/>
              <a:gd name="connsiteY79" fmla="*/ 514350 h 647700"/>
              <a:gd name="connsiteX80" fmla="*/ 1895474 w 2714624"/>
              <a:gd name="connsiteY80" fmla="*/ 533400 h 647700"/>
              <a:gd name="connsiteX81" fmla="*/ 1926431 w 2714624"/>
              <a:gd name="connsiteY81" fmla="*/ 523875 h 647700"/>
              <a:gd name="connsiteX82" fmla="*/ 1955006 w 2714624"/>
              <a:gd name="connsiteY82" fmla="*/ 635794 h 647700"/>
              <a:gd name="connsiteX83" fmla="*/ 2005012 w 2714624"/>
              <a:gd name="connsiteY83" fmla="*/ 597694 h 647700"/>
              <a:gd name="connsiteX84" fmla="*/ 2016918 w 2714624"/>
              <a:gd name="connsiteY84" fmla="*/ 614363 h 647700"/>
              <a:gd name="connsiteX85" fmla="*/ 2045493 w 2714624"/>
              <a:gd name="connsiteY85" fmla="*/ 585788 h 647700"/>
              <a:gd name="connsiteX86" fmla="*/ 2071687 w 2714624"/>
              <a:gd name="connsiteY86" fmla="*/ 564356 h 647700"/>
              <a:gd name="connsiteX87" fmla="*/ 2097881 w 2714624"/>
              <a:gd name="connsiteY87" fmla="*/ 514350 h 647700"/>
              <a:gd name="connsiteX88" fmla="*/ 2107406 w 2714624"/>
              <a:gd name="connsiteY88" fmla="*/ 538163 h 647700"/>
              <a:gd name="connsiteX89" fmla="*/ 2166937 w 2714624"/>
              <a:gd name="connsiteY89" fmla="*/ 504825 h 647700"/>
              <a:gd name="connsiteX90" fmla="*/ 2174081 w 2714624"/>
              <a:gd name="connsiteY90" fmla="*/ 531019 h 647700"/>
              <a:gd name="connsiteX91" fmla="*/ 2240756 w 2714624"/>
              <a:gd name="connsiteY91" fmla="*/ 583406 h 647700"/>
              <a:gd name="connsiteX92" fmla="*/ 2245518 w 2714624"/>
              <a:gd name="connsiteY92" fmla="*/ 588169 h 647700"/>
              <a:gd name="connsiteX93" fmla="*/ 2302668 w 2714624"/>
              <a:gd name="connsiteY93" fmla="*/ 581025 h 647700"/>
              <a:gd name="connsiteX94" fmla="*/ 2328862 w 2714624"/>
              <a:gd name="connsiteY94" fmla="*/ 545306 h 647700"/>
              <a:gd name="connsiteX95" fmla="*/ 2347912 w 2714624"/>
              <a:gd name="connsiteY95" fmla="*/ 516731 h 647700"/>
              <a:gd name="connsiteX96" fmla="*/ 2369343 w 2714624"/>
              <a:gd name="connsiteY96" fmla="*/ 502444 h 647700"/>
              <a:gd name="connsiteX97" fmla="*/ 2388393 w 2714624"/>
              <a:gd name="connsiteY97" fmla="*/ 497681 h 647700"/>
              <a:gd name="connsiteX98" fmla="*/ 2424112 w 2714624"/>
              <a:gd name="connsiteY98" fmla="*/ 504825 h 647700"/>
              <a:gd name="connsiteX99" fmla="*/ 2507456 w 2714624"/>
              <a:gd name="connsiteY99" fmla="*/ 550069 h 647700"/>
              <a:gd name="connsiteX100" fmla="*/ 2566987 w 2714624"/>
              <a:gd name="connsiteY100" fmla="*/ 590550 h 647700"/>
              <a:gd name="connsiteX101" fmla="*/ 2640806 w 2714624"/>
              <a:gd name="connsiteY101" fmla="*/ 628650 h 647700"/>
              <a:gd name="connsiteX102" fmla="*/ 2714624 w 2714624"/>
              <a:gd name="connsiteY102"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212056 w 2714624"/>
              <a:gd name="connsiteY40" fmla="*/ 130969 h 647700"/>
              <a:gd name="connsiteX41" fmla="*/ 1112043 w 2714624"/>
              <a:gd name="connsiteY41" fmla="*/ 123826 h 647700"/>
              <a:gd name="connsiteX42" fmla="*/ 997743 w 2714624"/>
              <a:gd name="connsiteY42" fmla="*/ 126206 h 647700"/>
              <a:gd name="connsiteX43" fmla="*/ 890587 w 2714624"/>
              <a:gd name="connsiteY43" fmla="*/ 111919 h 647700"/>
              <a:gd name="connsiteX44" fmla="*/ 828674 w 2714624"/>
              <a:gd name="connsiteY44" fmla="*/ 78582 h 647700"/>
              <a:gd name="connsiteX45" fmla="*/ 771524 w 2714624"/>
              <a:gd name="connsiteY45" fmla="*/ 21432 h 647700"/>
              <a:gd name="connsiteX46" fmla="*/ 673893 w 2714624"/>
              <a:gd name="connsiteY46" fmla="*/ 11906 h 647700"/>
              <a:gd name="connsiteX47" fmla="*/ 576262 w 2714624"/>
              <a:gd name="connsiteY47" fmla="*/ 2381 h 647700"/>
              <a:gd name="connsiteX48" fmla="*/ 0 w 2714624"/>
              <a:gd name="connsiteY48" fmla="*/ 0 h 647700"/>
              <a:gd name="connsiteX49" fmla="*/ 9525 w 2714624"/>
              <a:gd name="connsiteY49" fmla="*/ 121444 h 647700"/>
              <a:gd name="connsiteX50" fmla="*/ 78581 w 2714624"/>
              <a:gd name="connsiteY50" fmla="*/ 123825 h 647700"/>
              <a:gd name="connsiteX51" fmla="*/ 195262 w 2714624"/>
              <a:gd name="connsiteY51" fmla="*/ 138113 h 647700"/>
              <a:gd name="connsiteX52" fmla="*/ 290511 w 2714624"/>
              <a:gd name="connsiteY52" fmla="*/ 145256 h 647700"/>
              <a:gd name="connsiteX53" fmla="*/ 347663 w 2714624"/>
              <a:gd name="connsiteY53" fmla="*/ 152399 h 647700"/>
              <a:gd name="connsiteX54" fmla="*/ 433387 w 2714624"/>
              <a:gd name="connsiteY54" fmla="*/ 159543 h 647700"/>
              <a:gd name="connsiteX55" fmla="*/ 500062 w 2714624"/>
              <a:gd name="connsiteY55" fmla="*/ 152400 h 647700"/>
              <a:gd name="connsiteX56" fmla="*/ 547687 w 2714624"/>
              <a:gd name="connsiteY56" fmla="*/ 176213 h 647700"/>
              <a:gd name="connsiteX57" fmla="*/ 609599 w 2714624"/>
              <a:gd name="connsiteY57" fmla="*/ 185738 h 647700"/>
              <a:gd name="connsiteX58" fmla="*/ 650081 w 2714624"/>
              <a:gd name="connsiteY58" fmla="*/ 219075 h 647700"/>
              <a:gd name="connsiteX59" fmla="*/ 678656 w 2714624"/>
              <a:gd name="connsiteY59" fmla="*/ 204789 h 647700"/>
              <a:gd name="connsiteX60" fmla="*/ 721518 w 2714624"/>
              <a:gd name="connsiteY60" fmla="*/ 245269 h 647700"/>
              <a:gd name="connsiteX61" fmla="*/ 797718 w 2714624"/>
              <a:gd name="connsiteY61" fmla="*/ 290513 h 647700"/>
              <a:gd name="connsiteX62" fmla="*/ 850106 w 2714624"/>
              <a:gd name="connsiteY62" fmla="*/ 314325 h 647700"/>
              <a:gd name="connsiteX63" fmla="*/ 909637 w 2714624"/>
              <a:gd name="connsiteY63" fmla="*/ 338138 h 647700"/>
              <a:gd name="connsiteX64" fmla="*/ 945356 w 2714624"/>
              <a:gd name="connsiteY64" fmla="*/ 350044 h 647700"/>
              <a:gd name="connsiteX65" fmla="*/ 1014412 w 2714624"/>
              <a:gd name="connsiteY65" fmla="*/ 359569 h 647700"/>
              <a:gd name="connsiteX66" fmla="*/ 1102518 w 2714624"/>
              <a:gd name="connsiteY66" fmla="*/ 361950 h 647700"/>
              <a:gd name="connsiteX67" fmla="*/ 1200149 w 2714624"/>
              <a:gd name="connsiteY67" fmla="*/ 361950 h 647700"/>
              <a:gd name="connsiteX68" fmla="*/ 1276349 w 2714624"/>
              <a:gd name="connsiteY68" fmla="*/ 361950 h 647700"/>
              <a:gd name="connsiteX69" fmla="*/ 1335881 w 2714624"/>
              <a:gd name="connsiteY69" fmla="*/ 361950 h 647700"/>
              <a:gd name="connsiteX70" fmla="*/ 1428749 w 2714624"/>
              <a:gd name="connsiteY70" fmla="*/ 371475 h 647700"/>
              <a:gd name="connsiteX71" fmla="*/ 1538287 w 2714624"/>
              <a:gd name="connsiteY71" fmla="*/ 390525 h 647700"/>
              <a:gd name="connsiteX72" fmla="*/ 1554956 w 2714624"/>
              <a:gd name="connsiteY72" fmla="*/ 395288 h 647700"/>
              <a:gd name="connsiteX73" fmla="*/ 1616868 w 2714624"/>
              <a:gd name="connsiteY73" fmla="*/ 388144 h 647700"/>
              <a:gd name="connsiteX74" fmla="*/ 1621631 w 2714624"/>
              <a:gd name="connsiteY74" fmla="*/ 421481 h 647700"/>
              <a:gd name="connsiteX75" fmla="*/ 1695449 w 2714624"/>
              <a:gd name="connsiteY75" fmla="*/ 421481 h 647700"/>
              <a:gd name="connsiteX76" fmla="*/ 1700212 w 2714624"/>
              <a:gd name="connsiteY76" fmla="*/ 440531 h 647700"/>
              <a:gd name="connsiteX77" fmla="*/ 1821656 w 2714624"/>
              <a:gd name="connsiteY77" fmla="*/ 435769 h 647700"/>
              <a:gd name="connsiteX78" fmla="*/ 1833562 w 2714624"/>
              <a:gd name="connsiteY78" fmla="*/ 490538 h 647700"/>
              <a:gd name="connsiteX79" fmla="*/ 1874043 w 2714624"/>
              <a:gd name="connsiteY79" fmla="*/ 514350 h 647700"/>
              <a:gd name="connsiteX80" fmla="*/ 1895474 w 2714624"/>
              <a:gd name="connsiteY80" fmla="*/ 533400 h 647700"/>
              <a:gd name="connsiteX81" fmla="*/ 1926431 w 2714624"/>
              <a:gd name="connsiteY81" fmla="*/ 523875 h 647700"/>
              <a:gd name="connsiteX82" fmla="*/ 1955006 w 2714624"/>
              <a:gd name="connsiteY82" fmla="*/ 635794 h 647700"/>
              <a:gd name="connsiteX83" fmla="*/ 2005012 w 2714624"/>
              <a:gd name="connsiteY83" fmla="*/ 597694 h 647700"/>
              <a:gd name="connsiteX84" fmla="*/ 2016918 w 2714624"/>
              <a:gd name="connsiteY84" fmla="*/ 614363 h 647700"/>
              <a:gd name="connsiteX85" fmla="*/ 2045493 w 2714624"/>
              <a:gd name="connsiteY85" fmla="*/ 585788 h 647700"/>
              <a:gd name="connsiteX86" fmla="*/ 2071687 w 2714624"/>
              <a:gd name="connsiteY86" fmla="*/ 564356 h 647700"/>
              <a:gd name="connsiteX87" fmla="*/ 2097881 w 2714624"/>
              <a:gd name="connsiteY87" fmla="*/ 514350 h 647700"/>
              <a:gd name="connsiteX88" fmla="*/ 2107406 w 2714624"/>
              <a:gd name="connsiteY88" fmla="*/ 538163 h 647700"/>
              <a:gd name="connsiteX89" fmla="*/ 2166937 w 2714624"/>
              <a:gd name="connsiteY89" fmla="*/ 504825 h 647700"/>
              <a:gd name="connsiteX90" fmla="*/ 2174081 w 2714624"/>
              <a:gd name="connsiteY90" fmla="*/ 531019 h 647700"/>
              <a:gd name="connsiteX91" fmla="*/ 2240756 w 2714624"/>
              <a:gd name="connsiteY91" fmla="*/ 583406 h 647700"/>
              <a:gd name="connsiteX92" fmla="*/ 2245518 w 2714624"/>
              <a:gd name="connsiteY92" fmla="*/ 588169 h 647700"/>
              <a:gd name="connsiteX93" fmla="*/ 2302668 w 2714624"/>
              <a:gd name="connsiteY93" fmla="*/ 581025 h 647700"/>
              <a:gd name="connsiteX94" fmla="*/ 2328862 w 2714624"/>
              <a:gd name="connsiteY94" fmla="*/ 545306 h 647700"/>
              <a:gd name="connsiteX95" fmla="*/ 2347912 w 2714624"/>
              <a:gd name="connsiteY95" fmla="*/ 516731 h 647700"/>
              <a:gd name="connsiteX96" fmla="*/ 2369343 w 2714624"/>
              <a:gd name="connsiteY96" fmla="*/ 502444 h 647700"/>
              <a:gd name="connsiteX97" fmla="*/ 2388393 w 2714624"/>
              <a:gd name="connsiteY97" fmla="*/ 497681 h 647700"/>
              <a:gd name="connsiteX98" fmla="*/ 2424112 w 2714624"/>
              <a:gd name="connsiteY98" fmla="*/ 504825 h 647700"/>
              <a:gd name="connsiteX99" fmla="*/ 2507456 w 2714624"/>
              <a:gd name="connsiteY99" fmla="*/ 550069 h 647700"/>
              <a:gd name="connsiteX100" fmla="*/ 2566987 w 2714624"/>
              <a:gd name="connsiteY100" fmla="*/ 590550 h 647700"/>
              <a:gd name="connsiteX101" fmla="*/ 2640806 w 2714624"/>
              <a:gd name="connsiteY101" fmla="*/ 628650 h 647700"/>
              <a:gd name="connsiteX102" fmla="*/ 2714624 w 2714624"/>
              <a:gd name="connsiteY102"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212056 w 2714624"/>
              <a:gd name="connsiteY40" fmla="*/ 130969 h 647700"/>
              <a:gd name="connsiteX41" fmla="*/ 1112043 w 2714624"/>
              <a:gd name="connsiteY41" fmla="*/ 123826 h 647700"/>
              <a:gd name="connsiteX42" fmla="*/ 997743 w 2714624"/>
              <a:gd name="connsiteY42" fmla="*/ 126206 h 647700"/>
              <a:gd name="connsiteX43" fmla="*/ 890587 w 2714624"/>
              <a:gd name="connsiteY43" fmla="*/ 111919 h 647700"/>
              <a:gd name="connsiteX44" fmla="*/ 862011 w 2714624"/>
              <a:gd name="connsiteY44" fmla="*/ 26194 h 647700"/>
              <a:gd name="connsiteX45" fmla="*/ 771524 w 2714624"/>
              <a:gd name="connsiteY45" fmla="*/ 21432 h 647700"/>
              <a:gd name="connsiteX46" fmla="*/ 673893 w 2714624"/>
              <a:gd name="connsiteY46" fmla="*/ 11906 h 647700"/>
              <a:gd name="connsiteX47" fmla="*/ 576262 w 2714624"/>
              <a:gd name="connsiteY47" fmla="*/ 2381 h 647700"/>
              <a:gd name="connsiteX48" fmla="*/ 0 w 2714624"/>
              <a:gd name="connsiteY48" fmla="*/ 0 h 647700"/>
              <a:gd name="connsiteX49" fmla="*/ 9525 w 2714624"/>
              <a:gd name="connsiteY49" fmla="*/ 121444 h 647700"/>
              <a:gd name="connsiteX50" fmla="*/ 78581 w 2714624"/>
              <a:gd name="connsiteY50" fmla="*/ 123825 h 647700"/>
              <a:gd name="connsiteX51" fmla="*/ 195262 w 2714624"/>
              <a:gd name="connsiteY51" fmla="*/ 138113 h 647700"/>
              <a:gd name="connsiteX52" fmla="*/ 290511 w 2714624"/>
              <a:gd name="connsiteY52" fmla="*/ 145256 h 647700"/>
              <a:gd name="connsiteX53" fmla="*/ 347663 w 2714624"/>
              <a:gd name="connsiteY53" fmla="*/ 152399 h 647700"/>
              <a:gd name="connsiteX54" fmla="*/ 433387 w 2714624"/>
              <a:gd name="connsiteY54" fmla="*/ 159543 h 647700"/>
              <a:gd name="connsiteX55" fmla="*/ 500062 w 2714624"/>
              <a:gd name="connsiteY55" fmla="*/ 152400 h 647700"/>
              <a:gd name="connsiteX56" fmla="*/ 547687 w 2714624"/>
              <a:gd name="connsiteY56" fmla="*/ 176213 h 647700"/>
              <a:gd name="connsiteX57" fmla="*/ 609599 w 2714624"/>
              <a:gd name="connsiteY57" fmla="*/ 185738 h 647700"/>
              <a:gd name="connsiteX58" fmla="*/ 650081 w 2714624"/>
              <a:gd name="connsiteY58" fmla="*/ 219075 h 647700"/>
              <a:gd name="connsiteX59" fmla="*/ 678656 w 2714624"/>
              <a:gd name="connsiteY59" fmla="*/ 204789 h 647700"/>
              <a:gd name="connsiteX60" fmla="*/ 721518 w 2714624"/>
              <a:gd name="connsiteY60" fmla="*/ 245269 h 647700"/>
              <a:gd name="connsiteX61" fmla="*/ 797718 w 2714624"/>
              <a:gd name="connsiteY61" fmla="*/ 290513 h 647700"/>
              <a:gd name="connsiteX62" fmla="*/ 850106 w 2714624"/>
              <a:gd name="connsiteY62" fmla="*/ 314325 h 647700"/>
              <a:gd name="connsiteX63" fmla="*/ 909637 w 2714624"/>
              <a:gd name="connsiteY63" fmla="*/ 338138 h 647700"/>
              <a:gd name="connsiteX64" fmla="*/ 945356 w 2714624"/>
              <a:gd name="connsiteY64" fmla="*/ 350044 h 647700"/>
              <a:gd name="connsiteX65" fmla="*/ 1014412 w 2714624"/>
              <a:gd name="connsiteY65" fmla="*/ 359569 h 647700"/>
              <a:gd name="connsiteX66" fmla="*/ 1102518 w 2714624"/>
              <a:gd name="connsiteY66" fmla="*/ 361950 h 647700"/>
              <a:gd name="connsiteX67" fmla="*/ 1200149 w 2714624"/>
              <a:gd name="connsiteY67" fmla="*/ 361950 h 647700"/>
              <a:gd name="connsiteX68" fmla="*/ 1276349 w 2714624"/>
              <a:gd name="connsiteY68" fmla="*/ 361950 h 647700"/>
              <a:gd name="connsiteX69" fmla="*/ 1335881 w 2714624"/>
              <a:gd name="connsiteY69" fmla="*/ 361950 h 647700"/>
              <a:gd name="connsiteX70" fmla="*/ 1428749 w 2714624"/>
              <a:gd name="connsiteY70" fmla="*/ 371475 h 647700"/>
              <a:gd name="connsiteX71" fmla="*/ 1538287 w 2714624"/>
              <a:gd name="connsiteY71" fmla="*/ 390525 h 647700"/>
              <a:gd name="connsiteX72" fmla="*/ 1554956 w 2714624"/>
              <a:gd name="connsiteY72" fmla="*/ 395288 h 647700"/>
              <a:gd name="connsiteX73" fmla="*/ 1616868 w 2714624"/>
              <a:gd name="connsiteY73" fmla="*/ 388144 h 647700"/>
              <a:gd name="connsiteX74" fmla="*/ 1621631 w 2714624"/>
              <a:gd name="connsiteY74" fmla="*/ 421481 h 647700"/>
              <a:gd name="connsiteX75" fmla="*/ 1695449 w 2714624"/>
              <a:gd name="connsiteY75" fmla="*/ 421481 h 647700"/>
              <a:gd name="connsiteX76" fmla="*/ 1700212 w 2714624"/>
              <a:gd name="connsiteY76" fmla="*/ 440531 h 647700"/>
              <a:gd name="connsiteX77" fmla="*/ 1821656 w 2714624"/>
              <a:gd name="connsiteY77" fmla="*/ 435769 h 647700"/>
              <a:gd name="connsiteX78" fmla="*/ 1833562 w 2714624"/>
              <a:gd name="connsiteY78" fmla="*/ 490538 h 647700"/>
              <a:gd name="connsiteX79" fmla="*/ 1874043 w 2714624"/>
              <a:gd name="connsiteY79" fmla="*/ 514350 h 647700"/>
              <a:gd name="connsiteX80" fmla="*/ 1895474 w 2714624"/>
              <a:gd name="connsiteY80" fmla="*/ 533400 h 647700"/>
              <a:gd name="connsiteX81" fmla="*/ 1926431 w 2714624"/>
              <a:gd name="connsiteY81" fmla="*/ 523875 h 647700"/>
              <a:gd name="connsiteX82" fmla="*/ 1955006 w 2714624"/>
              <a:gd name="connsiteY82" fmla="*/ 635794 h 647700"/>
              <a:gd name="connsiteX83" fmla="*/ 2005012 w 2714624"/>
              <a:gd name="connsiteY83" fmla="*/ 597694 h 647700"/>
              <a:gd name="connsiteX84" fmla="*/ 2016918 w 2714624"/>
              <a:gd name="connsiteY84" fmla="*/ 614363 h 647700"/>
              <a:gd name="connsiteX85" fmla="*/ 2045493 w 2714624"/>
              <a:gd name="connsiteY85" fmla="*/ 585788 h 647700"/>
              <a:gd name="connsiteX86" fmla="*/ 2071687 w 2714624"/>
              <a:gd name="connsiteY86" fmla="*/ 564356 h 647700"/>
              <a:gd name="connsiteX87" fmla="*/ 2097881 w 2714624"/>
              <a:gd name="connsiteY87" fmla="*/ 514350 h 647700"/>
              <a:gd name="connsiteX88" fmla="*/ 2107406 w 2714624"/>
              <a:gd name="connsiteY88" fmla="*/ 538163 h 647700"/>
              <a:gd name="connsiteX89" fmla="*/ 2166937 w 2714624"/>
              <a:gd name="connsiteY89" fmla="*/ 504825 h 647700"/>
              <a:gd name="connsiteX90" fmla="*/ 2174081 w 2714624"/>
              <a:gd name="connsiteY90" fmla="*/ 531019 h 647700"/>
              <a:gd name="connsiteX91" fmla="*/ 2240756 w 2714624"/>
              <a:gd name="connsiteY91" fmla="*/ 583406 h 647700"/>
              <a:gd name="connsiteX92" fmla="*/ 2245518 w 2714624"/>
              <a:gd name="connsiteY92" fmla="*/ 588169 h 647700"/>
              <a:gd name="connsiteX93" fmla="*/ 2302668 w 2714624"/>
              <a:gd name="connsiteY93" fmla="*/ 581025 h 647700"/>
              <a:gd name="connsiteX94" fmla="*/ 2328862 w 2714624"/>
              <a:gd name="connsiteY94" fmla="*/ 545306 h 647700"/>
              <a:gd name="connsiteX95" fmla="*/ 2347912 w 2714624"/>
              <a:gd name="connsiteY95" fmla="*/ 516731 h 647700"/>
              <a:gd name="connsiteX96" fmla="*/ 2369343 w 2714624"/>
              <a:gd name="connsiteY96" fmla="*/ 502444 h 647700"/>
              <a:gd name="connsiteX97" fmla="*/ 2388393 w 2714624"/>
              <a:gd name="connsiteY97" fmla="*/ 497681 h 647700"/>
              <a:gd name="connsiteX98" fmla="*/ 2424112 w 2714624"/>
              <a:gd name="connsiteY98" fmla="*/ 504825 h 647700"/>
              <a:gd name="connsiteX99" fmla="*/ 2507456 w 2714624"/>
              <a:gd name="connsiteY99" fmla="*/ 550069 h 647700"/>
              <a:gd name="connsiteX100" fmla="*/ 2566987 w 2714624"/>
              <a:gd name="connsiteY100" fmla="*/ 590550 h 647700"/>
              <a:gd name="connsiteX101" fmla="*/ 2640806 w 2714624"/>
              <a:gd name="connsiteY101" fmla="*/ 628650 h 647700"/>
              <a:gd name="connsiteX102" fmla="*/ 2714624 w 2714624"/>
              <a:gd name="connsiteY102"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212056 w 2714624"/>
              <a:gd name="connsiteY40" fmla="*/ 130969 h 647700"/>
              <a:gd name="connsiteX41" fmla="*/ 1112043 w 2714624"/>
              <a:gd name="connsiteY41" fmla="*/ 123826 h 647700"/>
              <a:gd name="connsiteX42" fmla="*/ 997743 w 2714624"/>
              <a:gd name="connsiteY42" fmla="*/ 126206 h 647700"/>
              <a:gd name="connsiteX43" fmla="*/ 919162 w 2714624"/>
              <a:gd name="connsiteY43" fmla="*/ 50006 h 647700"/>
              <a:gd name="connsiteX44" fmla="*/ 862011 w 2714624"/>
              <a:gd name="connsiteY44" fmla="*/ 26194 h 647700"/>
              <a:gd name="connsiteX45" fmla="*/ 771524 w 2714624"/>
              <a:gd name="connsiteY45" fmla="*/ 21432 h 647700"/>
              <a:gd name="connsiteX46" fmla="*/ 673893 w 2714624"/>
              <a:gd name="connsiteY46" fmla="*/ 11906 h 647700"/>
              <a:gd name="connsiteX47" fmla="*/ 576262 w 2714624"/>
              <a:gd name="connsiteY47" fmla="*/ 2381 h 647700"/>
              <a:gd name="connsiteX48" fmla="*/ 0 w 2714624"/>
              <a:gd name="connsiteY48" fmla="*/ 0 h 647700"/>
              <a:gd name="connsiteX49" fmla="*/ 9525 w 2714624"/>
              <a:gd name="connsiteY49" fmla="*/ 121444 h 647700"/>
              <a:gd name="connsiteX50" fmla="*/ 78581 w 2714624"/>
              <a:gd name="connsiteY50" fmla="*/ 123825 h 647700"/>
              <a:gd name="connsiteX51" fmla="*/ 195262 w 2714624"/>
              <a:gd name="connsiteY51" fmla="*/ 138113 h 647700"/>
              <a:gd name="connsiteX52" fmla="*/ 290511 w 2714624"/>
              <a:gd name="connsiteY52" fmla="*/ 145256 h 647700"/>
              <a:gd name="connsiteX53" fmla="*/ 347663 w 2714624"/>
              <a:gd name="connsiteY53" fmla="*/ 152399 h 647700"/>
              <a:gd name="connsiteX54" fmla="*/ 433387 w 2714624"/>
              <a:gd name="connsiteY54" fmla="*/ 159543 h 647700"/>
              <a:gd name="connsiteX55" fmla="*/ 500062 w 2714624"/>
              <a:gd name="connsiteY55" fmla="*/ 152400 h 647700"/>
              <a:gd name="connsiteX56" fmla="*/ 547687 w 2714624"/>
              <a:gd name="connsiteY56" fmla="*/ 176213 h 647700"/>
              <a:gd name="connsiteX57" fmla="*/ 609599 w 2714624"/>
              <a:gd name="connsiteY57" fmla="*/ 185738 h 647700"/>
              <a:gd name="connsiteX58" fmla="*/ 650081 w 2714624"/>
              <a:gd name="connsiteY58" fmla="*/ 219075 h 647700"/>
              <a:gd name="connsiteX59" fmla="*/ 678656 w 2714624"/>
              <a:gd name="connsiteY59" fmla="*/ 204789 h 647700"/>
              <a:gd name="connsiteX60" fmla="*/ 721518 w 2714624"/>
              <a:gd name="connsiteY60" fmla="*/ 245269 h 647700"/>
              <a:gd name="connsiteX61" fmla="*/ 797718 w 2714624"/>
              <a:gd name="connsiteY61" fmla="*/ 290513 h 647700"/>
              <a:gd name="connsiteX62" fmla="*/ 850106 w 2714624"/>
              <a:gd name="connsiteY62" fmla="*/ 314325 h 647700"/>
              <a:gd name="connsiteX63" fmla="*/ 909637 w 2714624"/>
              <a:gd name="connsiteY63" fmla="*/ 338138 h 647700"/>
              <a:gd name="connsiteX64" fmla="*/ 945356 w 2714624"/>
              <a:gd name="connsiteY64" fmla="*/ 350044 h 647700"/>
              <a:gd name="connsiteX65" fmla="*/ 1014412 w 2714624"/>
              <a:gd name="connsiteY65" fmla="*/ 359569 h 647700"/>
              <a:gd name="connsiteX66" fmla="*/ 1102518 w 2714624"/>
              <a:gd name="connsiteY66" fmla="*/ 361950 h 647700"/>
              <a:gd name="connsiteX67" fmla="*/ 1200149 w 2714624"/>
              <a:gd name="connsiteY67" fmla="*/ 361950 h 647700"/>
              <a:gd name="connsiteX68" fmla="*/ 1276349 w 2714624"/>
              <a:gd name="connsiteY68" fmla="*/ 361950 h 647700"/>
              <a:gd name="connsiteX69" fmla="*/ 1335881 w 2714624"/>
              <a:gd name="connsiteY69" fmla="*/ 361950 h 647700"/>
              <a:gd name="connsiteX70" fmla="*/ 1428749 w 2714624"/>
              <a:gd name="connsiteY70" fmla="*/ 371475 h 647700"/>
              <a:gd name="connsiteX71" fmla="*/ 1538287 w 2714624"/>
              <a:gd name="connsiteY71" fmla="*/ 390525 h 647700"/>
              <a:gd name="connsiteX72" fmla="*/ 1554956 w 2714624"/>
              <a:gd name="connsiteY72" fmla="*/ 395288 h 647700"/>
              <a:gd name="connsiteX73" fmla="*/ 1616868 w 2714624"/>
              <a:gd name="connsiteY73" fmla="*/ 388144 h 647700"/>
              <a:gd name="connsiteX74" fmla="*/ 1621631 w 2714624"/>
              <a:gd name="connsiteY74" fmla="*/ 421481 h 647700"/>
              <a:gd name="connsiteX75" fmla="*/ 1695449 w 2714624"/>
              <a:gd name="connsiteY75" fmla="*/ 421481 h 647700"/>
              <a:gd name="connsiteX76" fmla="*/ 1700212 w 2714624"/>
              <a:gd name="connsiteY76" fmla="*/ 440531 h 647700"/>
              <a:gd name="connsiteX77" fmla="*/ 1821656 w 2714624"/>
              <a:gd name="connsiteY77" fmla="*/ 435769 h 647700"/>
              <a:gd name="connsiteX78" fmla="*/ 1833562 w 2714624"/>
              <a:gd name="connsiteY78" fmla="*/ 490538 h 647700"/>
              <a:gd name="connsiteX79" fmla="*/ 1874043 w 2714624"/>
              <a:gd name="connsiteY79" fmla="*/ 514350 h 647700"/>
              <a:gd name="connsiteX80" fmla="*/ 1895474 w 2714624"/>
              <a:gd name="connsiteY80" fmla="*/ 533400 h 647700"/>
              <a:gd name="connsiteX81" fmla="*/ 1926431 w 2714624"/>
              <a:gd name="connsiteY81" fmla="*/ 523875 h 647700"/>
              <a:gd name="connsiteX82" fmla="*/ 1955006 w 2714624"/>
              <a:gd name="connsiteY82" fmla="*/ 635794 h 647700"/>
              <a:gd name="connsiteX83" fmla="*/ 2005012 w 2714624"/>
              <a:gd name="connsiteY83" fmla="*/ 597694 h 647700"/>
              <a:gd name="connsiteX84" fmla="*/ 2016918 w 2714624"/>
              <a:gd name="connsiteY84" fmla="*/ 614363 h 647700"/>
              <a:gd name="connsiteX85" fmla="*/ 2045493 w 2714624"/>
              <a:gd name="connsiteY85" fmla="*/ 585788 h 647700"/>
              <a:gd name="connsiteX86" fmla="*/ 2071687 w 2714624"/>
              <a:gd name="connsiteY86" fmla="*/ 564356 h 647700"/>
              <a:gd name="connsiteX87" fmla="*/ 2097881 w 2714624"/>
              <a:gd name="connsiteY87" fmla="*/ 514350 h 647700"/>
              <a:gd name="connsiteX88" fmla="*/ 2107406 w 2714624"/>
              <a:gd name="connsiteY88" fmla="*/ 538163 h 647700"/>
              <a:gd name="connsiteX89" fmla="*/ 2166937 w 2714624"/>
              <a:gd name="connsiteY89" fmla="*/ 504825 h 647700"/>
              <a:gd name="connsiteX90" fmla="*/ 2174081 w 2714624"/>
              <a:gd name="connsiteY90" fmla="*/ 531019 h 647700"/>
              <a:gd name="connsiteX91" fmla="*/ 2240756 w 2714624"/>
              <a:gd name="connsiteY91" fmla="*/ 583406 h 647700"/>
              <a:gd name="connsiteX92" fmla="*/ 2245518 w 2714624"/>
              <a:gd name="connsiteY92" fmla="*/ 588169 h 647700"/>
              <a:gd name="connsiteX93" fmla="*/ 2302668 w 2714624"/>
              <a:gd name="connsiteY93" fmla="*/ 581025 h 647700"/>
              <a:gd name="connsiteX94" fmla="*/ 2328862 w 2714624"/>
              <a:gd name="connsiteY94" fmla="*/ 545306 h 647700"/>
              <a:gd name="connsiteX95" fmla="*/ 2347912 w 2714624"/>
              <a:gd name="connsiteY95" fmla="*/ 516731 h 647700"/>
              <a:gd name="connsiteX96" fmla="*/ 2369343 w 2714624"/>
              <a:gd name="connsiteY96" fmla="*/ 502444 h 647700"/>
              <a:gd name="connsiteX97" fmla="*/ 2388393 w 2714624"/>
              <a:gd name="connsiteY97" fmla="*/ 497681 h 647700"/>
              <a:gd name="connsiteX98" fmla="*/ 2424112 w 2714624"/>
              <a:gd name="connsiteY98" fmla="*/ 504825 h 647700"/>
              <a:gd name="connsiteX99" fmla="*/ 2507456 w 2714624"/>
              <a:gd name="connsiteY99" fmla="*/ 550069 h 647700"/>
              <a:gd name="connsiteX100" fmla="*/ 2566987 w 2714624"/>
              <a:gd name="connsiteY100" fmla="*/ 590550 h 647700"/>
              <a:gd name="connsiteX101" fmla="*/ 2640806 w 2714624"/>
              <a:gd name="connsiteY101" fmla="*/ 628650 h 647700"/>
              <a:gd name="connsiteX102" fmla="*/ 2714624 w 2714624"/>
              <a:gd name="connsiteY102"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212056 w 2714624"/>
              <a:gd name="connsiteY40" fmla="*/ 130969 h 647700"/>
              <a:gd name="connsiteX41" fmla="*/ 1112043 w 2714624"/>
              <a:gd name="connsiteY41" fmla="*/ 123826 h 647700"/>
              <a:gd name="connsiteX42" fmla="*/ 1050131 w 2714624"/>
              <a:gd name="connsiteY42" fmla="*/ 78581 h 647700"/>
              <a:gd name="connsiteX43" fmla="*/ 919162 w 2714624"/>
              <a:gd name="connsiteY43" fmla="*/ 50006 h 647700"/>
              <a:gd name="connsiteX44" fmla="*/ 862011 w 2714624"/>
              <a:gd name="connsiteY44" fmla="*/ 26194 h 647700"/>
              <a:gd name="connsiteX45" fmla="*/ 771524 w 2714624"/>
              <a:gd name="connsiteY45" fmla="*/ 21432 h 647700"/>
              <a:gd name="connsiteX46" fmla="*/ 673893 w 2714624"/>
              <a:gd name="connsiteY46" fmla="*/ 11906 h 647700"/>
              <a:gd name="connsiteX47" fmla="*/ 576262 w 2714624"/>
              <a:gd name="connsiteY47" fmla="*/ 2381 h 647700"/>
              <a:gd name="connsiteX48" fmla="*/ 0 w 2714624"/>
              <a:gd name="connsiteY48" fmla="*/ 0 h 647700"/>
              <a:gd name="connsiteX49" fmla="*/ 9525 w 2714624"/>
              <a:gd name="connsiteY49" fmla="*/ 121444 h 647700"/>
              <a:gd name="connsiteX50" fmla="*/ 78581 w 2714624"/>
              <a:gd name="connsiteY50" fmla="*/ 123825 h 647700"/>
              <a:gd name="connsiteX51" fmla="*/ 195262 w 2714624"/>
              <a:gd name="connsiteY51" fmla="*/ 138113 h 647700"/>
              <a:gd name="connsiteX52" fmla="*/ 290511 w 2714624"/>
              <a:gd name="connsiteY52" fmla="*/ 145256 h 647700"/>
              <a:gd name="connsiteX53" fmla="*/ 347663 w 2714624"/>
              <a:gd name="connsiteY53" fmla="*/ 152399 h 647700"/>
              <a:gd name="connsiteX54" fmla="*/ 433387 w 2714624"/>
              <a:gd name="connsiteY54" fmla="*/ 159543 h 647700"/>
              <a:gd name="connsiteX55" fmla="*/ 500062 w 2714624"/>
              <a:gd name="connsiteY55" fmla="*/ 152400 h 647700"/>
              <a:gd name="connsiteX56" fmla="*/ 547687 w 2714624"/>
              <a:gd name="connsiteY56" fmla="*/ 176213 h 647700"/>
              <a:gd name="connsiteX57" fmla="*/ 609599 w 2714624"/>
              <a:gd name="connsiteY57" fmla="*/ 185738 h 647700"/>
              <a:gd name="connsiteX58" fmla="*/ 650081 w 2714624"/>
              <a:gd name="connsiteY58" fmla="*/ 219075 h 647700"/>
              <a:gd name="connsiteX59" fmla="*/ 678656 w 2714624"/>
              <a:gd name="connsiteY59" fmla="*/ 204789 h 647700"/>
              <a:gd name="connsiteX60" fmla="*/ 721518 w 2714624"/>
              <a:gd name="connsiteY60" fmla="*/ 245269 h 647700"/>
              <a:gd name="connsiteX61" fmla="*/ 797718 w 2714624"/>
              <a:gd name="connsiteY61" fmla="*/ 290513 h 647700"/>
              <a:gd name="connsiteX62" fmla="*/ 850106 w 2714624"/>
              <a:gd name="connsiteY62" fmla="*/ 314325 h 647700"/>
              <a:gd name="connsiteX63" fmla="*/ 909637 w 2714624"/>
              <a:gd name="connsiteY63" fmla="*/ 338138 h 647700"/>
              <a:gd name="connsiteX64" fmla="*/ 945356 w 2714624"/>
              <a:gd name="connsiteY64" fmla="*/ 350044 h 647700"/>
              <a:gd name="connsiteX65" fmla="*/ 1014412 w 2714624"/>
              <a:gd name="connsiteY65" fmla="*/ 359569 h 647700"/>
              <a:gd name="connsiteX66" fmla="*/ 1102518 w 2714624"/>
              <a:gd name="connsiteY66" fmla="*/ 361950 h 647700"/>
              <a:gd name="connsiteX67" fmla="*/ 1200149 w 2714624"/>
              <a:gd name="connsiteY67" fmla="*/ 361950 h 647700"/>
              <a:gd name="connsiteX68" fmla="*/ 1276349 w 2714624"/>
              <a:gd name="connsiteY68" fmla="*/ 361950 h 647700"/>
              <a:gd name="connsiteX69" fmla="*/ 1335881 w 2714624"/>
              <a:gd name="connsiteY69" fmla="*/ 361950 h 647700"/>
              <a:gd name="connsiteX70" fmla="*/ 1428749 w 2714624"/>
              <a:gd name="connsiteY70" fmla="*/ 371475 h 647700"/>
              <a:gd name="connsiteX71" fmla="*/ 1538287 w 2714624"/>
              <a:gd name="connsiteY71" fmla="*/ 390525 h 647700"/>
              <a:gd name="connsiteX72" fmla="*/ 1554956 w 2714624"/>
              <a:gd name="connsiteY72" fmla="*/ 395288 h 647700"/>
              <a:gd name="connsiteX73" fmla="*/ 1616868 w 2714624"/>
              <a:gd name="connsiteY73" fmla="*/ 388144 h 647700"/>
              <a:gd name="connsiteX74" fmla="*/ 1621631 w 2714624"/>
              <a:gd name="connsiteY74" fmla="*/ 421481 h 647700"/>
              <a:gd name="connsiteX75" fmla="*/ 1695449 w 2714624"/>
              <a:gd name="connsiteY75" fmla="*/ 421481 h 647700"/>
              <a:gd name="connsiteX76" fmla="*/ 1700212 w 2714624"/>
              <a:gd name="connsiteY76" fmla="*/ 440531 h 647700"/>
              <a:gd name="connsiteX77" fmla="*/ 1821656 w 2714624"/>
              <a:gd name="connsiteY77" fmla="*/ 435769 h 647700"/>
              <a:gd name="connsiteX78" fmla="*/ 1833562 w 2714624"/>
              <a:gd name="connsiteY78" fmla="*/ 490538 h 647700"/>
              <a:gd name="connsiteX79" fmla="*/ 1874043 w 2714624"/>
              <a:gd name="connsiteY79" fmla="*/ 514350 h 647700"/>
              <a:gd name="connsiteX80" fmla="*/ 1895474 w 2714624"/>
              <a:gd name="connsiteY80" fmla="*/ 533400 h 647700"/>
              <a:gd name="connsiteX81" fmla="*/ 1926431 w 2714624"/>
              <a:gd name="connsiteY81" fmla="*/ 523875 h 647700"/>
              <a:gd name="connsiteX82" fmla="*/ 1955006 w 2714624"/>
              <a:gd name="connsiteY82" fmla="*/ 635794 h 647700"/>
              <a:gd name="connsiteX83" fmla="*/ 2005012 w 2714624"/>
              <a:gd name="connsiteY83" fmla="*/ 597694 h 647700"/>
              <a:gd name="connsiteX84" fmla="*/ 2016918 w 2714624"/>
              <a:gd name="connsiteY84" fmla="*/ 614363 h 647700"/>
              <a:gd name="connsiteX85" fmla="*/ 2045493 w 2714624"/>
              <a:gd name="connsiteY85" fmla="*/ 585788 h 647700"/>
              <a:gd name="connsiteX86" fmla="*/ 2071687 w 2714624"/>
              <a:gd name="connsiteY86" fmla="*/ 564356 h 647700"/>
              <a:gd name="connsiteX87" fmla="*/ 2097881 w 2714624"/>
              <a:gd name="connsiteY87" fmla="*/ 514350 h 647700"/>
              <a:gd name="connsiteX88" fmla="*/ 2107406 w 2714624"/>
              <a:gd name="connsiteY88" fmla="*/ 538163 h 647700"/>
              <a:gd name="connsiteX89" fmla="*/ 2166937 w 2714624"/>
              <a:gd name="connsiteY89" fmla="*/ 504825 h 647700"/>
              <a:gd name="connsiteX90" fmla="*/ 2174081 w 2714624"/>
              <a:gd name="connsiteY90" fmla="*/ 531019 h 647700"/>
              <a:gd name="connsiteX91" fmla="*/ 2240756 w 2714624"/>
              <a:gd name="connsiteY91" fmla="*/ 583406 h 647700"/>
              <a:gd name="connsiteX92" fmla="*/ 2245518 w 2714624"/>
              <a:gd name="connsiteY92" fmla="*/ 588169 h 647700"/>
              <a:gd name="connsiteX93" fmla="*/ 2302668 w 2714624"/>
              <a:gd name="connsiteY93" fmla="*/ 581025 h 647700"/>
              <a:gd name="connsiteX94" fmla="*/ 2328862 w 2714624"/>
              <a:gd name="connsiteY94" fmla="*/ 545306 h 647700"/>
              <a:gd name="connsiteX95" fmla="*/ 2347912 w 2714624"/>
              <a:gd name="connsiteY95" fmla="*/ 516731 h 647700"/>
              <a:gd name="connsiteX96" fmla="*/ 2369343 w 2714624"/>
              <a:gd name="connsiteY96" fmla="*/ 502444 h 647700"/>
              <a:gd name="connsiteX97" fmla="*/ 2388393 w 2714624"/>
              <a:gd name="connsiteY97" fmla="*/ 497681 h 647700"/>
              <a:gd name="connsiteX98" fmla="*/ 2424112 w 2714624"/>
              <a:gd name="connsiteY98" fmla="*/ 504825 h 647700"/>
              <a:gd name="connsiteX99" fmla="*/ 2507456 w 2714624"/>
              <a:gd name="connsiteY99" fmla="*/ 550069 h 647700"/>
              <a:gd name="connsiteX100" fmla="*/ 2566987 w 2714624"/>
              <a:gd name="connsiteY100" fmla="*/ 590550 h 647700"/>
              <a:gd name="connsiteX101" fmla="*/ 2640806 w 2714624"/>
              <a:gd name="connsiteY101" fmla="*/ 628650 h 647700"/>
              <a:gd name="connsiteX102" fmla="*/ 2714624 w 2714624"/>
              <a:gd name="connsiteY102"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212056 w 2714624"/>
              <a:gd name="connsiteY40" fmla="*/ 130969 h 647700"/>
              <a:gd name="connsiteX41" fmla="*/ 1131093 w 2714624"/>
              <a:gd name="connsiteY41" fmla="*/ 95251 h 647700"/>
              <a:gd name="connsiteX42" fmla="*/ 1050131 w 2714624"/>
              <a:gd name="connsiteY42" fmla="*/ 78581 h 647700"/>
              <a:gd name="connsiteX43" fmla="*/ 919162 w 2714624"/>
              <a:gd name="connsiteY43" fmla="*/ 50006 h 647700"/>
              <a:gd name="connsiteX44" fmla="*/ 862011 w 2714624"/>
              <a:gd name="connsiteY44" fmla="*/ 26194 h 647700"/>
              <a:gd name="connsiteX45" fmla="*/ 771524 w 2714624"/>
              <a:gd name="connsiteY45" fmla="*/ 21432 h 647700"/>
              <a:gd name="connsiteX46" fmla="*/ 673893 w 2714624"/>
              <a:gd name="connsiteY46" fmla="*/ 11906 h 647700"/>
              <a:gd name="connsiteX47" fmla="*/ 576262 w 2714624"/>
              <a:gd name="connsiteY47" fmla="*/ 2381 h 647700"/>
              <a:gd name="connsiteX48" fmla="*/ 0 w 2714624"/>
              <a:gd name="connsiteY48" fmla="*/ 0 h 647700"/>
              <a:gd name="connsiteX49" fmla="*/ 9525 w 2714624"/>
              <a:gd name="connsiteY49" fmla="*/ 121444 h 647700"/>
              <a:gd name="connsiteX50" fmla="*/ 78581 w 2714624"/>
              <a:gd name="connsiteY50" fmla="*/ 123825 h 647700"/>
              <a:gd name="connsiteX51" fmla="*/ 195262 w 2714624"/>
              <a:gd name="connsiteY51" fmla="*/ 138113 h 647700"/>
              <a:gd name="connsiteX52" fmla="*/ 290511 w 2714624"/>
              <a:gd name="connsiteY52" fmla="*/ 145256 h 647700"/>
              <a:gd name="connsiteX53" fmla="*/ 347663 w 2714624"/>
              <a:gd name="connsiteY53" fmla="*/ 152399 h 647700"/>
              <a:gd name="connsiteX54" fmla="*/ 433387 w 2714624"/>
              <a:gd name="connsiteY54" fmla="*/ 159543 h 647700"/>
              <a:gd name="connsiteX55" fmla="*/ 500062 w 2714624"/>
              <a:gd name="connsiteY55" fmla="*/ 152400 h 647700"/>
              <a:gd name="connsiteX56" fmla="*/ 547687 w 2714624"/>
              <a:gd name="connsiteY56" fmla="*/ 176213 h 647700"/>
              <a:gd name="connsiteX57" fmla="*/ 609599 w 2714624"/>
              <a:gd name="connsiteY57" fmla="*/ 185738 h 647700"/>
              <a:gd name="connsiteX58" fmla="*/ 650081 w 2714624"/>
              <a:gd name="connsiteY58" fmla="*/ 219075 h 647700"/>
              <a:gd name="connsiteX59" fmla="*/ 678656 w 2714624"/>
              <a:gd name="connsiteY59" fmla="*/ 204789 h 647700"/>
              <a:gd name="connsiteX60" fmla="*/ 721518 w 2714624"/>
              <a:gd name="connsiteY60" fmla="*/ 245269 h 647700"/>
              <a:gd name="connsiteX61" fmla="*/ 797718 w 2714624"/>
              <a:gd name="connsiteY61" fmla="*/ 290513 h 647700"/>
              <a:gd name="connsiteX62" fmla="*/ 850106 w 2714624"/>
              <a:gd name="connsiteY62" fmla="*/ 314325 h 647700"/>
              <a:gd name="connsiteX63" fmla="*/ 909637 w 2714624"/>
              <a:gd name="connsiteY63" fmla="*/ 338138 h 647700"/>
              <a:gd name="connsiteX64" fmla="*/ 945356 w 2714624"/>
              <a:gd name="connsiteY64" fmla="*/ 350044 h 647700"/>
              <a:gd name="connsiteX65" fmla="*/ 1014412 w 2714624"/>
              <a:gd name="connsiteY65" fmla="*/ 359569 h 647700"/>
              <a:gd name="connsiteX66" fmla="*/ 1102518 w 2714624"/>
              <a:gd name="connsiteY66" fmla="*/ 361950 h 647700"/>
              <a:gd name="connsiteX67" fmla="*/ 1200149 w 2714624"/>
              <a:gd name="connsiteY67" fmla="*/ 361950 h 647700"/>
              <a:gd name="connsiteX68" fmla="*/ 1276349 w 2714624"/>
              <a:gd name="connsiteY68" fmla="*/ 361950 h 647700"/>
              <a:gd name="connsiteX69" fmla="*/ 1335881 w 2714624"/>
              <a:gd name="connsiteY69" fmla="*/ 361950 h 647700"/>
              <a:gd name="connsiteX70" fmla="*/ 1428749 w 2714624"/>
              <a:gd name="connsiteY70" fmla="*/ 371475 h 647700"/>
              <a:gd name="connsiteX71" fmla="*/ 1538287 w 2714624"/>
              <a:gd name="connsiteY71" fmla="*/ 390525 h 647700"/>
              <a:gd name="connsiteX72" fmla="*/ 1554956 w 2714624"/>
              <a:gd name="connsiteY72" fmla="*/ 395288 h 647700"/>
              <a:gd name="connsiteX73" fmla="*/ 1616868 w 2714624"/>
              <a:gd name="connsiteY73" fmla="*/ 388144 h 647700"/>
              <a:gd name="connsiteX74" fmla="*/ 1621631 w 2714624"/>
              <a:gd name="connsiteY74" fmla="*/ 421481 h 647700"/>
              <a:gd name="connsiteX75" fmla="*/ 1695449 w 2714624"/>
              <a:gd name="connsiteY75" fmla="*/ 421481 h 647700"/>
              <a:gd name="connsiteX76" fmla="*/ 1700212 w 2714624"/>
              <a:gd name="connsiteY76" fmla="*/ 440531 h 647700"/>
              <a:gd name="connsiteX77" fmla="*/ 1821656 w 2714624"/>
              <a:gd name="connsiteY77" fmla="*/ 435769 h 647700"/>
              <a:gd name="connsiteX78" fmla="*/ 1833562 w 2714624"/>
              <a:gd name="connsiteY78" fmla="*/ 490538 h 647700"/>
              <a:gd name="connsiteX79" fmla="*/ 1874043 w 2714624"/>
              <a:gd name="connsiteY79" fmla="*/ 514350 h 647700"/>
              <a:gd name="connsiteX80" fmla="*/ 1895474 w 2714624"/>
              <a:gd name="connsiteY80" fmla="*/ 533400 h 647700"/>
              <a:gd name="connsiteX81" fmla="*/ 1926431 w 2714624"/>
              <a:gd name="connsiteY81" fmla="*/ 523875 h 647700"/>
              <a:gd name="connsiteX82" fmla="*/ 1955006 w 2714624"/>
              <a:gd name="connsiteY82" fmla="*/ 635794 h 647700"/>
              <a:gd name="connsiteX83" fmla="*/ 2005012 w 2714624"/>
              <a:gd name="connsiteY83" fmla="*/ 597694 h 647700"/>
              <a:gd name="connsiteX84" fmla="*/ 2016918 w 2714624"/>
              <a:gd name="connsiteY84" fmla="*/ 614363 h 647700"/>
              <a:gd name="connsiteX85" fmla="*/ 2045493 w 2714624"/>
              <a:gd name="connsiteY85" fmla="*/ 585788 h 647700"/>
              <a:gd name="connsiteX86" fmla="*/ 2071687 w 2714624"/>
              <a:gd name="connsiteY86" fmla="*/ 564356 h 647700"/>
              <a:gd name="connsiteX87" fmla="*/ 2097881 w 2714624"/>
              <a:gd name="connsiteY87" fmla="*/ 514350 h 647700"/>
              <a:gd name="connsiteX88" fmla="*/ 2107406 w 2714624"/>
              <a:gd name="connsiteY88" fmla="*/ 538163 h 647700"/>
              <a:gd name="connsiteX89" fmla="*/ 2166937 w 2714624"/>
              <a:gd name="connsiteY89" fmla="*/ 504825 h 647700"/>
              <a:gd name="connsiteX90" fmla="*/ 2174081 w 2714624"/>
              <a:gd name="connsiteY90" fmla="*/ 531019 h 647700"/>
              <a:gd name="connsiteX91" fmla="*/ 2240756 w 2714624"/>
              <a:gd name="connsiteY91" fmla="*/ 583406 h 647700"/>
              <a:gd name="connsiteX92" fmla="*/ 2245518 w 2714624"/>
              <a:gd name="connsiteY92" fmla="*/ 588169 h 647700"/>
              <a:gd name="connsiteX93" fmla="*/ 2302668 w 2714624"/>
              <a:gd name="connsiteY93" fmla="*/ 581025 h 647700"/>
              <a:gd name="connsiteX94" fmla="*/ 2328862 w 2714624"/>
              <a:gd name="connsiteY94" fmla="*/ 545306 h 647700"/>
              <a:gd name="connsiteX95" fmla="*/ 2347912 w 2714624"/>
              <a:gd name="connsiteY95" fmla="*/ 516731 h 647700"/>
              <a:gd name="connsiteX96" fmla="*/ 2369343 w 2714624"/>
              <a:gd name="connsiteY96" fmla="*/ 502444 h 647700"/>
              <a:gd name="connsiteX97" fmla="*/ 2388393 w 2714624"/>
              <a:gd name="connsiteY97" fmla="*/ 497681 h 647700"/>
              <a:gd name="connsiteX98" fmla="*/ 2424112 w 2714624"/>
              <a:gd name="connsiteY98" fmla="*/ 504825 h 647700"/>
              <a:gd name="connsiteX99" fmla="*/ 2507456 w 2714624"/>
              <a:gd name="connsiteY99" fmla="*/ 550069 h 647700"/>
              <a:gd name="connsiteX100" fmla="*/ 2566987 w 2714624"/>
              <a:gd name="connsiteY100" fmla="*/ 590550 h 647700"/>
              <a:gd name="connsiteX101" fmla="*/ 2640806 w 2714624"/>
              <a:gd name="connsiteY101" fmla="*/ 628650 h 647700"/>
              <a:gd name="connsiteX102" fmla="*/ 2714624 w 2714624"/>
              <a:gd name="connsiteY102"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240631 w 2714624"/>
              <a:gd name="connsiteY40" fmla="*/ 97631 h 647700"/>
              <a:gd name="connsiteX41" fmla="*/ 1131093 w 2714624"/>
              <a:gd name="connsiteY41" fmla="*/ 95251 h 647700"/>
              <a:gd name="connsiteX42" fmla="*/ 1050131 w 2714624"/>
              <a:gd name="connsiteY42" fmla="*/ 78581 h 647700"/>
              <a:gd name="connsiteX43" fmla="*/ 919162 w 2714624"/>
              <a:gd name="connsiteY43" fmla="*/ 50006 h 647700"/>
              <a:gd name="connsiteX44" fmla="*/ 862011 w 2714624"/>
              <a:gd name="connsiteY44" fmla="*/ 26194 h 647700"/>
              <a:gd name="connsiteX45" fmla="*/ 771524 w 2714624"/>
              <a:gd name="connsiteY45" fmla="*/ 21432 h 647700"/>
              <a:gd name="connsiteX46" fmla="*/ 673893 w 2714624"/>
              <a:gd name="connsiteY46" fmla="*/ 11906 h 647700"/>
              <a:gd name="connsiteX47" fmla="*/ 576262 w 2714624"/>
              <a:gd name="connsiteY47" fmla="*/ 2381 h 647700"/>
              <a:gd name="connsiteX48" fmla="*/ 0 w 2714624"/>
              <a:gd name="connsiteY48" fmla="*/ 0 h 647700"/>
              <a:gd name="connsiteX49" fmla="*/ 9525 w 2714624"/>
              <a:gd name="connsiteY49" fmla="*/ 121444 h 647700"/>
              <a:gd name="connsiteX50" fmla="*/ 78581 w 2714624"/>
              <a:gd name="connsiteY50" fmla="*/ 123825 h 647700"/>
              <a:gd name="connsiteX51" fmla="*/ 195262 w 2714624"/>
              <a:gd name="connsiteY51" fmla="*/ 138113 h 647700"/>
              <a:gd name="connsiteX52" fmla="*/ 290511 w 2714624"/>
              <a:gd name="connsiteY52" fmla="*/ 145256 h 647700"/>
              <a:gd name="connsiteX53" fmla="*/ 347663 w 2714624"/>
              <a:gd name="connsiteY53" fmla="*/ 152399 h 647700"/>
              <a:gd name="connsiteX54" fmla="*/ 433387 w 2714624"/>
              <a:gd name="connsiteY54" fmla="*/ 159543 h 647700"/>
              <a:gd name="connsiteX55" fmla="*/ 500062 w 2714624"/>
              <a:gd name="connsiteY55" fmla="*/ 152400 h 647700"/>
              <a:gd name="connsiteX56" fmla="*/ 547687 w 2714624"/>
              <a:gd name="connsiteY56" fmla="*/ 176213 h 647700"/>
              <a:gd name="connsiteX57" fmla="*/ 609599 w 2714624"/>
              <a:gd name="connsiteY57" fmla="*/ 185738 h 647700"/>
              <a:gd name="connsiteX58" fmla="*/ 650081 w 2714624"/>
              <a:gd name="connsiteY58" fmla="*/ 219075 h 647700"/>
              <a:gd name="connsiteX59" fmla="*/ 678656 w 2714624"/>
              <a:gd name="connsiteY59" fmla="*/ 204789 h 647700"/>
              <a:gd name="connsiteX60" fmla="*/ 721518 w 2714624"/>
              <a:gd name="connsiteY60" fmla="*/ 245269 h 647700"/>
              <a:gd name="connsiteX61" fmla="*/ 797718 w 2714624"/>
              <a:gd name="connsiteY61" fmla="*/ 290513 h 647700"/>
              <a:gd name="connsiteX62" fmla="*/ 850106 w 2714624"/>
              <a:gd name="connsiteY62" fmla="*/ 314325 h 647700"/>
              <a:gd name="connsiteX63" fmla="*/ 909637 w 2714624"/>
              <a:gd name="connsiteY63" fmla="*/ 338138 h 647700"/>
              <a:gd name="connsiteX64" fmla="*/ 945356 w 2714624"/>
              <a:gd name="connsiteY64" fmla="*/ 350044 h 647700"/>
              <a:gd name="connsiteX65" fmla="*/ 1014412 w 2714624"/>
              <a:gd name="connsiteY65" fmla="*/ 359569 h 647700"/>
              <a:gd name="connsiteX66" fmla="*/ 1102518 w 2714624"/>
              <a:gd name="connsiteY66" fmla="*/ 361950 h 647700"/>
              <a:gd name="connsiteX67" fmla="*/ 1200149 w 2714624"/>
              <a:gd name="connsiteY67" fmla="*/ 361950 h 647700"/>
              <a:gd name="connsiteX68" fmla="*/ 1276349 w 2714624"/>
              <a:gd name="connsiteY68" fmla="*/ 361950 h 647700"/>
              <a:gd name="connsiteX69" fmla="*/ 1335881 w 2714624"/>
              <a:gd name="connsiteY69" fmla="*/ 361950 h 647700"/>
              <a:gd name="connsiteX70" fmla="*/ 1428749 w 2714624"/>
              <a:gd name="connsiteY70" fmla="*/ 371475 h 647700"/>
              <a:gd name="connsiteX71" fmla="*/ 1538287 w 2714624"/>
              <a:gd name="connsiteY71" fmla="*/ 390525 h 647700"/>
              <a:gd name="connsiteX72" fmla="*/ 1554956 w 2714624"/>
              <a:gd name="connsiteY72" fmla="*/ 395288 h 647700"/>
              <a:gd name="connsiteX73" fmla="*/ 1616868 w 2714624"/>
              <a:gd name="connsiteY73" fmla="*/ 388144 h 647700"/>
              <a:gd name="connsiteX74" fmla="*/ 1621631 w 2714624"/>
              <a:gd name="connsiteY74" fmla="*/ 421481 h 647700"/>
              <a:gd name="connsiteX75" fmla="*/ 1695449 w 2714624"/>
              <a:gd name="connsiteY75" fmla="*/ 421481 h 647700"/>
              <a:gd name="connsiteX76" fmla="*/ 1700212 w 2714624"/>
              <a:gd name="connsiteY76" fmla="*/ 440531 h 647700"/>
              <a:gd name="connsiteX77" fmla="*/ 1821656 w 2714624"/>
              <a:gd name="connsiteY77" fmla="*/ 435769 h 647700"/>
              <a:gd name="connsiteX78" fmla="*/ 1833562 w 2714624"/>
              <a:gd name="connsiteY78" fmla="*/ 490538 h 647700"/>
              <a:gd name="connsiteX79" fmla="*/ 1874043 w 2714624"/>
              <a:gd name="connsiteY79" fmla="*/ 514350 h 647700"/>
              <a:gd name="connsiteX80" fmla="*/ 1895474 w 2714624"/>
              <a:gd name="connsiteY80" fmla="*/ 533400 h 647700"/>
              <a:gd name="connsiteX81" fmla="*/ 1926431 w 2714624"/>
              <a:gd name="connsiteY81" fmla="*/ 523875 h 647700"/>
              <a:gd name="connsiteX82" fmla="*/ 1955006 w 2714624"/>
              <a:gd name="connsiteY82" fmla="*/ 635794 h 647700"/>
              <a:gd name="connsiteX83" fmla="*/ 2005012 w 2714624"/>
              <a:gd name="connsiteY83" fmla="*/ 597694 h 647700"/>
              <a:gd name="connsiteX84" fmla="*/ 2016918 w 2714624"/>
              <a:gd name="connsiteY84" fmla="*/ 614363 h 647700"/>
              <a:gd name="connsiteX85" fmla="*/ 2045493 w 2714624"/>
              <a:gd name="connsiteY85" fmla="*/ 585788 h 647700"/>
              <a:gd name="connsiteX86" fmla="*/ 2071687 w 2714624"/>
              <a:gd name="connsiteY86" fmla="*/ 564356 h 647700"/>
              <a:gd name="connsiteX87" fmla="*/ 2097881 w 2714624"/>
              <a:gd name="connsiteY87" fmla="*/ 514350 h 647700"/>
              <a:gd name="connsiteX88" fmla="*/ 2107406 w 2714624"/>
              <a:gd name="connsiteY88" fmla="*/ 538163 h 647700"/>
              <a:gd name="connsiteX89" fmla="*/ 2166937 w 2714624"/>
              <a:gd name="connsiteY89" fmla="*/ 504825 h 647700"/>
              <a:gd name="connsiteX90" fmla="*/ 2174081 w 2714624"/>
              <a:gd name="connsiteY90" fmla="*/ 531019 h 647700"/>
              <a:gd name="connsiteX91" fmla="*/ 2240756 w 2714624"/>
              <a:gd name="connsiteY91" fmla="*/ 583406 h 647700"/>
              <a:gd name="connsiteX92" fmla="*/ 2245518 w 2714624"/>
              <a:gd name="connsiteY92" fmla="*/ 588169 h 647700"/>
              <a:gd name="connsiteX93" fmla="*/ 2302668 w 2714624"/>
              <a:gd name="connsiteY93" fmla="*/ 581025 h 647700"/>
              <a:gd name="connsiteX94" fmla="*/ 2328862 w 2714624"/>
              <a:gd name="connsiteY94" fmla="*/ 545306 h 647700"/>
              <a:gd name="connsiteX95" fmla="*/ 2347912 w 2714624"/>
              <a:gd name="connsiteY95" fmla="*/ 516731 h 647700"/>
              <a:gd name="connsiteX96" fmla="*/ 2369343 w 2714624"/>
              <a:gd name="connsiteY96" fmla="*/ 502444 h 647700"/>
              <a:gd name="connsiteX97" fmla="*/ 2388393 w 2714624"/>
              <a:gd name="connsiteY97" fmla="*/ 497681 h 647700"/>
              <a:gd name="connsiteX98" fmla="*/ 2424112 w 2714624"/>
              <a:gd name="connsiteY98" fmla="*/ 504825 h 647700"/>
              <a:gd name="connsiteX99" fmla="*/ 2507456 w 2714624"/>
              <a:gd name="connsiteY99" fmla="*/ 550069 h 647700"/>
              <a:gd name="connsiteX100" fmla="*/ 2566987 w 2714624"/>
              <a:gd name="connsiteY100" fmla="*/ 590550 h 647700"/>
              <a:gd name="connsiteX101" fmla="*/ 2640806 w 2714624"/>
              <a:gd name="connsiteY101" fmla="*/ 628650 h 647700"/>
              <a:gd name="connsiteX102" fmla="*/ 2714624 w 2714624"/>
              <a:gd name="connsiteY102"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131093 w 2714624"/>
              <a:gd name="connsiteY40" fmla="*/ 95251 h 647700"/>
              <a:gd name="connsiteX41" fmla="*/ 1050131 w 2714624"/>
              <a:gd name="connsiteY41" fmla="*/ 78581 h 647700"/>
              <a:gd name="connsiteX42" fmla="*/ 919162 w 2714624"/>
              <a:gd name="connsiteY42" fmla="*/ 50006 h 647700"/>
              <a:gd name="connsiteX43" fmla="*/ 862011 w 2714624"/>
              <a:gd name="connsiteY43" fmla="*/ 26194 h 647700"/>
              <a:gd name="connsiteX44" fmla="*/ 771524 w 2714624"/>
              <a:gd name="connsiteY44" fmla="*/ 21432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47663 w 2714624"/>
              <a:gd name="connsiteY52" fmla="*/ 152399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6362 w 2714624"/>
              <a:gd name="connsiteY38" fmla="*/ 159544 h 647700"/>
              <a:gd name="connsiteX39" fmla="*/ 1297781 w 2714624"/>
              <a:gd name="connsiteY39" fmla="*/ 140494 h 647700"/>
              <a:gd name="connsiteX40" fmla="*/ 1156493 w 2714624"/>
              <a:gd name="connsiteY40" fmla="*/ 104776 h 647700"/>
              <a:gd name="connsiteX41" fmla="*/ 1050131 w 2714624"/>
              <a:gd name="connsiteY41" fmla="*/ 78581 h 647700"/>
              <a:gd name="connsiteX42" fmla="*/ 919162 w 2714624"/>
              <a:gd name="connsiteY42" fmla="*/ 50006 h 647700"/>
              <a:gd name="connsiteX43" fmla="*/ 862011 w 2714624"/>
              <a:gd name="connsiteY43" fmla="*/ 26194 h 647700"/>
              <a:gd name="connsiteX44" fmla="*/ 771524 w 2714624"/>
              <a:gd name="connsiteY44" fmla="*/ 21432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47663 w 2714624"/>
              <a:gd name="connsiteY52" fmla="*/ 152399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76387 w 2714624"/>
              <a:gd name="connsiteY35" fmla="*/ 18811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50131 w 2714624"/>
              <a:gd name="connsiteY41" fmla="*/ 78581 h 647700"/>
              <a:gd name="connsiteX42" fmla="*/ 919162 w 2714624"/>
              <a:gd name="connsiteY42" fmla="*/ 50006 h 647700"/>
              <a:gd name="connsiteX43" fmla="*/ 862011 w 2714624"/>
              <a:gd name="connsiteY43" fmla="*/ 26194 h 647700"/>
              <a:gd name="connsiteX44" fmla="*/ 771524 w 2714624"/>
              <a:gd name="connsiteY44" fmla="*/ 21432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47663 w 2714624"/>
              <a:gd name="connsiteY52" fmla="*/ 152399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50131 w 2714624"/>
              <a:gd name="connsiteY41" fmla="*/ 78581 h 647700"/>
              <a:gd name="connsiteX42" fmla="*/ 919162 w 2714624"/>
              <a:gd name="connsiteY42" fmla="*/ 50006 h 647700"/>
              <a:gd name="connsiteX43" fmla="*/ 862011 w 2714624"/>
              <a:gd name="connsiteY43" fmla="*/ 26194 h 647700"/>
              <a:gd name="connsiteX44" fmla="*/ 771524 w 2714624"/>
              <a:gd name="connsiteY44" fmla="*/ 21432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47663 w 2714624"/>
              <a:gd name="connsiteY52" fmla="*/ 152399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46956 w 2714624"/>
              <a:gd name="connsiteY41" fmla="*/ 100806 h 647700"/>
              <a:gd name="connsiteX42" fmla="*/ 919162 w 2714624"/>
              <a:gd name="connsiteY42" fmla="*/ 50006 h 647700"/>
              <a:gd name="connsiteX43" fmla="*/ 862011 w 2714624"/>
              <a:gd name="connsiteY43" fmla="*/ 26194 h 647700"/>
              <a:gd name="connsiteX44" fmla="*/ 771524 w 2714624"/>
              <a:gd name="connsiteY44" fmla="*/ 21432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47663 w 2714624"/>
              <a:gd name="connsiteY52" fmla="*/ 152399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19162 w 2714624"/>
              <a:gd name="connsiteY42" fmla="*/ 50006 h 647700"/>
              <a:gd name="connsiteX43" fmla="*/ 862011 w 2714624"/>
              <a:gd name="connsiteY43" fmla="*/ 26194 h 647700"/>
              <a:gd name="connsiteX44" fmla="*/ 771524 w 2714624"/>
              <a:gd name="connsiteY44" fmla="*/ 21432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47663 w 2714624"/>
              <a:gd name="connsiteY52" fmla="*/ 152399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62011 w 2714624"/>
              <a:gd name="connsiteY43" fmla="*/ 26194 h 647700"/>
              <a:gd name="connsiteX44" fmla="*/ 771524 w 2714624"/>
              <a:gd name="connsiteY44" fmla="*/ 21432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47663 w 2714624"/>
              <a:gd name="connsiteY52" fmla="*/ 152399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71524 w 2714624"/>
              <a:gd name="connsiteY44" fmla="*/ 21432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47663 w 2714624"/>
              <a:gd name="connsiteY52" fmla="*/ 152399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47663 w 2714624"/>
              <a:gd name="connsiteY52" fmla="*/ 152399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90511 w 2714624"/>
              <a:gd name="connsiteY51" fmla="*/ 145256 h 647700"/>
              <a:gd name="connsiteX52" fmla="*/ 373063 w 2714624"/>
              <a:gd name="connsiteY52" fmla="*/ 142874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95262 w 2714624"/>
              <a:gd name="connsiteY50" fmla="*/ 138113 h 647700"/>
              <a:gd name="connsiteX51" fmla="*/ 284161 w 2714624"/>
              <a:gd name="connsiteY51" fmla="*/ 135731 h 647700"/>
              <a:gd name="connsiteX52" fmla="*/ 373063 w 2714624"/>
              <a:gd name="connsiteY52" fmla="*/ 142874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33387 w 2714624"/>
              <a:gd name="connsiteY53" fmla="*/ 1595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47687 w 2714624"/>
              <a:gd name="connsiteY55" fmla="*/ 17621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50081 w 2714624"/>
              <a:gd name="connsiteY57" fmla="*/ 219075 h 647700"/>
              <a:gd name="connsiteX58" fmla="*/ 678656 w 2714624"/>
              <a:gd name="connsiteY58" fmla="*/ 204789 h 647700"/>
              <a:gd name="connsiteX59" fmla="*/ 721518 w 2714624"/>
              <a:gd name="connsiteY59" fmla="*/ 245269 h 647700"/>
              <a:gd name="connsiteX60" fmla="*/ 797718 w 2714624"/>
              <a:gd name="connsiteY60" fmla="*/ 290513 h 647700"/>
              <a:gd name="connsiteX61" fmla="*/ 850106 w 2714624"/>
              <a:gd name="connsiteY61" fmla="*/ 314325 h 647700"/>
              <a:gd name="connsiteX62" fmla="*/ 909637 w 2714624"/>
              <a:gd name="connsiteY62" fmla="*/ 338138 h 647700"/>
              <a:gd name="connsiteX63" fmla="*/ 945356 w 2714624"/>
              <a:gd name="connsiteY63" fmla="*/ 350044 h 647700"/>
              <a:gd name="connsiteX64" fmla="*/ 1014412 w 2714624"/>
              <a:gd name="connsiteY64" fmla="*/ 359569 h 647700"/>
              <a:gd name="connsiteX65" fmla="*/ 1102518 w 2714624"/>
              <a:gd name="connsiteY65" fmla="*/ 361950 h 647700"/>
              <a:gd name="connsiteX66" fmla="*/ 1200149 w 2714624"/>
              <a:gd name="connsiteY66" fmla="*/ 361950 h 647700"/>
              <a:gd name="connsiteX67" fmla="*/ 1276349 w 2714624"/>
              <a:gd name="connsiteY67" fmla="*/ 361950 h 647700"/>
              <a:gd name="connsiteX68" fmla="*/ 1335881 w 2714624"/>
              <a:gd name="connsiteY68" fmla="*/ 361950 h 647700"/>
              <a:gd name="connsiteX69" fmla="*/ 1428749 w 2714624"/>
              <a:gd name="connsiteY69" fmla="*/ 371475 h 647700"/>
              <a:gd name="connsiteX70" fmla="*/ 1538287 w 2714624"/>
              <a:gd name="connsiteY70" fmla="*/ 390525 h 647700"/>
              <a:gd name="connsiteX71" fmla="*/ 1554956 w 2714624"/>
              <a:gd name="connsiteY71" fmla="*/ 395288 h 647700"/>
              <a:gd name="connsiteX72" fmla="*/ 1616868 w 2714624"/>
              <a:gd name="connsiteY72" fmla="*/ 388144 h 647700"/>
              <a:gd name="connsiteX73" fmla="*/ 1621631 w 2714624"/>
              <a:gd name="connsiteY73" fmla="*/ 421481 h 647700"/>
              <a:gd name="connsiteX74" fmla="*/ 1695449 w 2714624"/>
              <a:gd name="connsiteY74" fmla="*/ 421481 h 647700"/>
              <a:gd name="connsiteX75" fmla="*/ 1700212 w 2714624"/>
              <a:gd name="connsiteY75" fmla="*/ 440531 h 647700"/>
              <a:gd name="connsiteX76" fmla="*/ 1821656 w 2714624"/>
              <a:gd name="connsiteY76" fmla="*/ 435769 h 647700"/>
              <a:gd name="connsiteX77" fmla="*/ 1833562 w 2714624"/>
              <a:gd name="connsiteY77" fmla="*/ 490538 h 647700"/>
              <a:gd name="connsiteX78" fmla="*/ 1874043 w 2714624"/>
              <a:gd name="connsiteY78" fmla="*/ 514350 h 647700"/>
              <a:gd name="connsiteX79" fmla="*/ 1895474 w 2714624"/>
              <a:gd name="connsiteY79" fmla="*/ 533400 h 647700"/>
              <a:gd name="connsiteX80" fmla="*/ 1926431 w 2714624"/>
              <a:gd name="connsiteY80" fmla="*/ 523875 h 647700"/>
              <a:gd name="connsiteX81" fmla="*/ 1955006 w 2714624"/>
              <a:gd name="connsiteY81" fmla="*/ 635794 h 647700"/>
              <a:gd name="connsiteX82" fmla="*/ 2005012 w 2714624"/>
              <a:gd name="connsiteY82" fmla="*/ 597694 h 647700"/>
              <a:gd name="connsiteX83" fmla="*/ 2016918 w 2714624"/>
              <a:gd name="connsiteY83" fmla="*/ 614363 h 647700"/>
              <a:gd name="connsiteX84" fmla="*/ 2045493 w 2714624"/>
              <a:gd name="connsiteY84" fmla="*/ 585788 h 647700"/>
              <a:gd name="connsiteX85" fmla="*/ 2071687 w 2714624"/>
              <a:gd name="connsiteY85" fmla="*/ 564356 h 647700"/>
              <a:gd name="connsiteX86" fmla="*/ 2097881 w 2714624"/>
              <a:gd name="connsiteY86" fmla="*/ 514350 h 647700"/>
              <a:gd name="connsiteX87" fmla="*/ 2107406 w 2714624"/>
              <a:gd name="connsiteY87" fmla="*/ 538163 h 647700"/>
              <a:gd name="connsiteX88" fmla="*/ 2166937 w 2714624"/>
              <a:gd name="connsiteY88" fmla="*/ 504825 h 647700"/>
              <a:gd name="connsiteX89" fmla="*/ 2174081 w 2714624"/>
              <a:gd name="connsiteY89" fmla="*/ 531019 h 647700"/>
              <a:gd name="connsiteX90" fmla="*/ 2240756 w 2714624"/>
              <a:gd name="connsiteY90" fmla="*/ 583406 h 647700"/>
              <a:gd name="connsiteX91" fmla="*/ 2245518 w 2714624"/>
              <a:gd name="connsiteY91" fmla="*/ 588169 h 647700"/>
              <a:gd name="connsiteX92" fmla="*/ 2302668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78656 w 2714624"/>
              <a:gd name="connsiteY57" fmla="*/ 20478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45356 w 2714624"/>
              <a:gd name="connsiteY62" fmla="*/ 350044 h 647700"/>
              <a:gd name="connsiteX63" fmla="*/ 1014412 w 2714624"/>
              <a:gd name="connsiteY63" fmla="*/ 359569 h 647700"/>
              <a:gd name="connsiteX64" fmla="*/ 1102518 w 2714624"/>
              <a:gd name="connsiteY64" fmla="*/ 361950 h 647700"/>
              <a:gd name="connsiteX65" fmla="*/ 1200149 w 2714624"/>
              <a:gd name="connsiteY65" fmla="*/ 361950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21631 w 2714624"/>
              <a:gd name="connsiteY72" fmla="*/ 421481 h 647700"/>
              <a:gd name="connsiteX73" fmla="*/ 1695449 w 2714624"/>
              <a:gd name="connsiteY73" fmla="*/ 421481 h 647700"/>
              <a:gd name="connsiteX74" fmla="*/ 1700212 w 2714624"/>
              <a:gd name="connsiteY74" fmla="*/ 44053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16918 w 2714624"/>
              <a:gd name="connsiteY82" fmla="*/ 614363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45356 w 2714624"/>
              <a:gd name="connsiteY62" fmla="*/ 350044 h 647700"/>
              <a:gd name="connsiteX63" fmla="*/ 1014412 w 2714624"/>
              <a:gd name="connsiteY63" fmla="*/ 359569 h 647700"/>
              <a:gd name="connsiteX64" fmla="*/ 1102518 w 2714624"/>
              <a:gd name="connsiteY64" fmla="*/ 361950 h 647700"/>
              <a:gd name="connsiteX65" fmla="*/ 1200149 w 2714624"/>
              <a:gd name="connsiteY65" fmla="*/ 361950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21631 w 2714624"/>
              <a:gd name="connsiteY72" fmla="*/ 421481 h 647700"/>
              <a:gd name="connsiteX73" fmla="*/ 1695449 w 2714624"/>
              <a:gd name="connsiteY73" fmla="*/ 421481 h 647700"/>
              <a:gd name="connsiteX74" fmla="*/ 1700212 w 2714624"/>
              <a:gd name="connsiteY74" fmla="*/ 44053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16918 w 2714624"/>
              <a:gd name="connsiteY82" fmla="*/ 614363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45356 w 2714624"/>
              <a:gd name="connsiteY62" fmla="*/ 350044 h 647700"/>
              <a:gd name="connsiteX63" fmla="*/ 1036637 w 2714624"/>
              <a:gd name="connsiteY63" fmla="*/ 350044 h 647700"/>
              <a:gd name="connsiteX64" fmla="*/ 1102518 w 2714624"/>
              <a:gd name="connsiteY64" fmla="*/ 361950 h 647700"/>
              <a:gd name="connsiteX65" fmla="*/ 1200149 w 2714624"/>
              <a:gd name="connsiteY65" fmla="*/ 361950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21631 w 2714624"/>
              <a:gd name="connsiteY72" fmla="*/ 421481 h 647700"/>
              <a:gd name="connsiteX73" fmla="*/ 1695449 w 2714624"/>
              <a:gd name="connsiteY73" fmla="*/ 421481 h 647700"/>
              <a:gd name="connsiteX74" fmla="*/ 1700212 w 2714624"/>
              <a:gd name="connsiteY74" fmla="*/ 44053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16918 w 2714624"/>
              <a:gd name="connsiteY82" fmla="*/ 614363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45356 w 2714624"/>
              <a:gd name="connsiteY62" fmla="*/ 350044 h 647700"/>
              <a:gd name="connsiteX63" fmla="*/ 1036637 w 2714624"/>
              <a:gd name="connsiteY63" fmla="*/ 350044 h 647700"/>
              <a:gd name="connsiteX64" fmla="*/ 1134268 w 2714624"/>
              <a:gd name="connsiteY64" fmla="*/ 352425 h 647700"/>
              <a:gd name="connsiteX65" fmla="*/ 1200149 w 2714624"/>
              <a:gd name="connsiteY65" fmla="*/ 361950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21631 w 2714624"/>
              <a:gd name="connsiteY72" fmla="*/ 421481 h 647700"/>
              <a:gd name="connsiteX73" fmla="*/ 1695449 w 2714624"/>
              <a:gd name="connsiteY73" fmla="*/ 421481 h 647700"/>
              <a:gd name="connsiteX74" fmla="*/ 1700212 w 2714624"/>
              <a:gd name="connsiteY74" fmla="*/ 44053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16918 w 2714624"/>
              <a:gd name="connsiteY82" fmla="*/ 614363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45356 w 2714624"/>
              <a:gd name="connsiteY62" fmla="*/ 350044 h 647700"/>
              <a:gd name="connsiteX63" fmla="*/ 1036637 w 2714624"/>
              <a:gd name="connsiteY63" fmla="*/ 350044 h 647700"/>
              <a:gd name="connsiteX64" fmla="*/ 1134268 w 2714624"/>
              <a:gd name="connsiteY64" fmla="*/ 352425 h 647700"/>
              <a:gd name="connsiteX65" fmla="*/ 1222374 w 2714624"/>
              <a:gd name="connsiteY65" fmla="*/ 34607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21631 w 2714624"/>
              <a:gd name="connsiteY72" fmla="*/ 421481 h 647700"/>
              <a:gd name="connsiteX73" fmla="*/ 1695449 w 2714624"/>
              <a:gd name="connsiteY73" fmla="*/ 421481 h 647700"/>
              <a:gd name="connsiteX74" fmla="*/ 1700212 w 2714624"/>
              <a:gd name="connsiteY74" fmla="*/ 44053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16918 w 2714624"/>
              <a:gd name="connsiteY82" fmla="*/ 614363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22374 w 2714624"/>
              <a:gd name="connsiteY65" fmla="*/ 34607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21631 w 2714624"/>
              <a:gd name="connsiteY72" fmla="*/ 421481 h 647700"/>
              <a:gd name="connsiteX73" fmla="*/ 1695449 w 2714624"/>
              <a:gd name="connsiteY73" fmla="*/ 421481 h 647700"/>
              <a:gd name="connsiteX74" fmla="*/ 1700212 w 2714624"/>
              <a:gd name="connsiteY74" fmla="*/ 44053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16918 w 2714624"/>
              <a:gd name="connsiteY82" fmla="*/ 614363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21631 w 2714624"/>
              <a:gd name="connsiteY72" fmla="*/ 421481 h 647700"/>
              <a:gd name="connsiteX73" fmla="*/ 1695449 w 2714624"/>
              <a:gd name="connsiteY73" fmla="*/ 421481 h 647700"/>
              <a:gd name="connsiteX74" fmla="*/ 1700212 w 2714624"/>
              <a:gd name="connsiteY74" fmla="*/ 44053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16918 w 2714624"/>
              <a:gd name="connsiteY82" fmla="*/ 614363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00212 w 2714624"/>
              <a:gd name="connsiteY74" fmla="*/ 44053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16918 w 2714624"/>
              <a:gd name="connsiteY82" fmla="*/ 614363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12912 w 2714624"/>
              <a:gd name="connsiteY74" fmla="*/ 44688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16918 w 2714624"/>
              <a:gd name="connsiteY82" fmla="*/ 614363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12912 w 2714624"/>
              <a:gd name="connsiteY74" fmla="*/ 44688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23268 w 2714624"/>
              <a:gd name="connsiteY82" fmla="*/ 623888 h 647700"/>
              <a:gd name="connsiteX83" fmla="*/ 2045493 w 2714624"/>
              <a:gd name="connsiteY83" fmla="*/ 585788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12912 w 2714624"/>
              <a:gd name="connsiteY74" fmla="*/ 44688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23268 w 2714624"/>
              <a:gd name="connsiteY82" fmla="*/ 623888 h 647700"/>
              <a:gd name="connsiteX83" fmla="*/ 2058193 w 2714624"/>
              <a:gd name="connsiteY83" fmla="*/ 588963 h 647700"/>
              <a:gd name="connsiteX84" fmla="*/ 2071687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12912 w 2714624"/>
              <a:gd name="connsiteY74" fmla="*/ 44688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05012 w 2714624"/>
              <a:gd name="connsiteY81" fmla="*/ 597694 h 647700"/>
              <a:gd name="connsiteX82" fmla="*/ 2023268 w 2714624"/>
              <a:gd name="connsiteY82" fmla="*/ 623888 h 647700"/>
              <a:gd name="connsiteX83" fmla="*/ 2058193 w 2714624"/>
              <a:gd name="connsiteY83" fmla="*/ 588963 h 647700"/>
              <a:gd name="connsiteX84" fmla="*/ 2081212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12912 w 2714624"/>
              <a:gd name="connsiteY74" fmla="*/ 44688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14537 w 2714624"/>
              <a:gd name="connsiteY81" fmla="*/ 607219 h 647700"/>
              <a:gd name="connsiteX82" fmla="*/ 2023268 w 2714624"/>
              <a:gd name="connsiteY82" fmla="*/ 623888 h 647700"/>
              <a:gd name="connsiteX83" fmla="*/ 2058193 w 2714624"/>
              <a:gd name="connsiteY83" fmla="*/ 588963 h 647700"/>
              <a:gd name="connsiteX84" fmla="*/ 2081212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02668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12912 w 2714624"/>
              <a:gd name="connsiteY74" fmla="*/ 44688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14537 w 2714624"/>
              <a:gd name="connsiteY81" fmla="*/ 607219 h 647700"/>
              <a:gd name="connsiteX82" fmla="*/ 2023268 w 2714624"/>
              <a:gd name="connsiteY82" fmla="*/ 623888 h 647700"/>
              <a:gd name="connsiteX83" fmla="*/ 2058193 w 2714624"/>
              <a:gd name="connsiteY83" fmla="*/ 588963 h 647700"/>
              <a:gd name="connsiteX84" fmla="*/ 2081212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45518 w 2714624"/>
              <a:gd name="connsiteY90" fmla="*/ 588169 h 647700"/>
              <a:gd name="connsiteX91" fmla="*/ 2312193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12912 w 2714624"/>
              <a:gd name="connsiteY74" fmla="*/ 44688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14537 w 2714624"/>
              <a:gd name="connsiteY81" fmla="*/ 607219 h 647700"/>
              <a:gd name="connsiteX82" fmla="*/ 2023268 w 2714624"/>
              <a:gd name="connsiteY82" fmla="*/ 623888 h 647700"/>
              <a:gd name="connsiteX83" fmla="*/ 2058193 w 2714624"/>
              <a:gd name="connsiteY83" fmla="*/ 588963 h 647700"/>
              <a:gd name="connsiteX84" fmla="*/ 2081212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40756 w 2714624"/>
              <a:gd name="connsiteY89" fmla="*/ 583406 h 647700"/>
              <a:gd name="connsiteX90" fmla="*/ 2270918 w 2714624"/>
              <a:gd name="connsiteY90" fmla="*/ 594519 h 647700"/>
              <a:gd name="connsiteX91" fmla="*/ 2312193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12912 w 2714624"/>
              <a:gd name="connsiteY74" fmla="*/ 44688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14537 w 2714624"/>
              <a:gd name="connsiteY81" fmla="*/ 607219 h 647700"/>
              <a:gd name="connsiteX82" fmla="*/ 2023268 w 2714624"/>
              <a:gd name="connsiteY82" fmla="*/ 623888 h 647700"/>
              <a:gd name="connsiteX83" fmla="*/ 2058193 w 2714624"/>
              <a:gd name="connsiteY83" fmla="*/ 588963 h 647700"/>
              <a:gd name="connsiteX84" fmla="*/ 2081212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09006 w 2714624"/>
              <a:gd name="connsiteY89" fmla="*/ 561181 h 647700"/>
              <a:gd name="connsiteX90" fmla="*/ 2270918 w 2714624"/>
              <a:gd name="connsiteY90" fmla="*/ 594519 h 647700"/>
              <a:gd name="connsiteX91" fmla="*/ 2312193 w 2714624"/>
              <a:gd name="connsiteY91" fmla="*/ 581025 h 647700"/>
              <a:gd name="connsiteX92" fmla="*/ 2328862 w 2714624"/>
              <a:gd name="connsiteY92" fmla="*/ 545306 h 647700"/>
              <a:gd name="connsiteX93" fmla="*/ 2347912 w 2714624"/>
              <a:gd name="connsiteY93" fmla="*/ 516731 h 647700"/>
              <a:gd name="connsiteX94" fmla="*/ 2369343 w 2714624"/>
              <a:gd name="connsiteY94" fmla="*/ 502444 h 647700"/>
              <a:gd name="connsiteX95" fmla="*/ 2388393 w 2714624"/>
              <a:gd name="connsiteY95" fmla="*/ 497681 h 647700"/>
              <a:gd name="connsiteX96" fmla="*/ 2424112 w 2714624"/>
              <a:gd name="connsiteY96" fmla="*/ 504825 h 647700"/>
              <a:gd name="connsiteX97" fmla="*/ 2507456 w 2714624"/>
              <a:gd name="connsiteY97" fmla="*/ 550069 h 647700"/>
              <a:gd name="connsiteX98" fmla="*/ 2566987 w 2714624"/>
              <a:gd name="connsiteY98" fmla="*/ 590550 h 647700"/>
              <a:gd name="connsiteX99" fmla="*/ 2640806 w 2714624"/>
              <a:gd name="connsiteY99" fmla="*/ 628650 h 647700"/>
              <a:gd name="connsiteX100" fmla="*/ 2714624 w 2714624"/>
              <a:gd name="connsiteY100" fmla="*/ 647700 h 647700"/>
              <a:gd name="connsiteX0" fmla="*/ 2714624 w 2714624"/>
              <a:gd name="connsiteY0" fmla="*/ 647700 h 647700"/>
              <a:gd name="connsiteX1" fmla="*/ 2671762 w 2714624"/>
              <a:gd name="connsiteY1" fmla="*/ 564356 h 647700"/>
              <a:gd name="connsiteX2" fmla="*/ 2652712 w 2714624"/>
              <a:gd name="connsiteY2" fmla="*/ 511969 h 647700"/>
              <a:gd name="connsiteX3" fmla="*/ 2626518 w 2714624"/>
              <a:gd name="connsiteY3" fmla="*/ 445294 h 647700"/>
              <a:gd name="connsiteX4" fmla="*/ 2614612 w 2714624"/>
              <a:gd name="connsiteY4" fmla="*/ 421481 h 647700"/>
              <a:gd name="connsiteX5" fmla="*/ 2588418 w 2714624"/>
              <a:gd name="connsiteY5" fmla="*/ 435769 h 647700"/>
              <a:gd name="connsiteX6" fmla="*/ 2543174 w 2714624"/>
              <a:gd name="connsiteY6" fmla="*/ 478631 h 647700"/>
              <a:gd name="connsiteX7" fmla="*/ 2516981 w 2714624"/>
              <a:gd name="connsiteY7" fmla="*/ 435769 h 647700"/>
              <a:gd name="connsiteX8" fmla="*/ 2493168 w 2714624"/>
              <a:gd name="connsiteY8" fmla="*/ 400050 h 647700"/>
              <a:gd name="connsiteX9" fmla="*/ 2478881 w 2714624"/>
              <a:gd name="connsiteY9" fmla="*/ 350044 h 647700"/>
              <a:gd name="connsiteX10" fmla="*/ 2440781 w 2714624"/>
              <a:gd name="connsiteY10" fmla="*/ 383381 h 647700"/>
              <a:gd name="connsiteX11" fmla="*/ 2402681 w 2714624"/>
              <a:gd name="connsiteY11" fmla="*/ 423863 h 647700"/>
              <a:gd name="connsiteX12" fmla="*/ 2386012 w 2714624"/>
              <a:gd name="connsiteY12" fmla="*/ 392906 h 647700"/>
              <a:gd name="connsiteX13" fmla="*/ 2369343 w 2714624"/>
              <a:gd name="connsiteY13" fmla="*/ 328613 h 647700"/>
              <a:gd name="connsiteX14" fmla="*/ 2331243 w 2714624"/>
              <a:gd name="connsiteY14" fmla="*/ 354806 h 647700"/>
              <a:gd name="connsiteX15" fmla="*/ 2285999 w 2714624"/>
              <a:gd name="connsiteY15" fmla="*/ 390525 h 647700"/>
              <a:gd name="connsiteX16" fmla="*/ 2264568 w 2714624"/>
              <a:gd name="connsiteY16" fmla="*/ 333375 h 647700"/>
              <a:gd name="connsiteX17" fmla="*/ 2252662 w 2714624"/>
              <a:gd name="connsiteY17" fmla="*/ 304800 h 647700"/>
              <a:gd name="connsiteX18" fmla="*/ 2216943 w 2714624"/>
              <a:gd name="connsiteY18" fmla="*/ 304800 h 647700"/>
              <a:gd name="connsiteX19" fmla="*/ 2171699 w 2714624"/>
              <a:gd name="connsiteY19" fmla="*/ 316706 h 647700"/>
              <a:gd name="connsiteX20" fmla="*/ 2147887 w 2714624"/>
              <a:gd name="connsiteY20" fmla="*/ 316706 h 647700"/>
              <a:gd name="connsiteX21" fmla="*/ 2128837 w 2714624"/>
              <a:gd name="connsiteY21" fmla="*/ 269081 h 647700"/>
              <a:gd name="connsiteX22" fmla="*/ 2102643 w 2714624"/>
              <a:gd name="connsiteY22" fmla="*/ 283369 h 647700"/>
              <a:gd name="connsiteX23" fmla="*/ 2076449 w 2714624"/>
              <a:gd name="connsiteY23" fmla="*/ 300038 h 647700"/>
              <a:gd name="connsiteX24" fmla="*/ 2062162 w 2714624"/>
              <a:gd name="connsiteY24" fmla="*/ 304800 h 647700"/>
              <a:gd name="connsiteX25" fmla="*/ 2043112 w 2714624"/>
              <a:gd name="connsiteY25" fmla="*/ 276225 h 647700"/>
              <a:gd name="connsiteX26" fmla="*/ 2026443 w 2714624"/>
              <a:gd name="connsiteY26" fmla="*/ 271463 h 647700"/>
              <a:gd name="connsiteX27" fmla="*/ 1981199 w 2714624"/>
              <a:gd name="connsiteY27" fmla="*/ 271463 h 647700"/>
              <a:gd name="connsiteX28" fmla="*/ 1962149 w 2714624"/>
              <a:gd name="connsiteY28" fmla="*/ 273844 h 647700"/>
              <a:gd name="connsiteX29" fmla="*/ 1957387 w 2714624"/>
              <a:gd name="connsiteY29" fmla="*/ 245269 h 647700"/>
              <a:gd name="connsiteX30" fmla="*/ 1881187 w 2714624"/>
              <a:gd name="connsiteY30" fmla="*/ 233363 h 647700"/>
              <a:gd name="connsiteX31" fmla="*/ 1878806 w 2714624"/>
              <a:gd name="connsiteY31" fmla="*/ 211931 h 647700"/>
              <a:gd name="connsiteX32" fmla="*/ 1778793 w 2714624"/>
              <a:gd name="connsiteY32" fmla="*/ 207169 h 647700"/>
              <a:gd name="connsiteX33" fmla="*/ 1774031 w 2714624"/>
              <a:gd name="connsiteY33" fmla="*/ 192881 h 647700"/>
              <a:gd name="connsiteX34" fmla="*/ 1638299 w 2714624"/>
              <a:gd name="connsiteY34" fmla="*/ 190500 h 647700"/>
              <a:gd name="connsiteX35" fmla="*/ 1589087 w 2714624"/>
              <a:gd name="connsiteY35" fmla="*/ 181769 h 647700"/>
              <a:gd name="connsiteX36" fmla="*/ 1519237 w 2714624"/>
              <a:gd name="connsiteY36" fmla="*/ 180975 h 647700"/>
              <a:gd name="connsiteX37" fmla="*/ 1428749 w 2714624"/>
              <a:gd name="connsiteY37" fmla="*/ 164306 h 647700"/>
              <a:gd name="connsiteX38" fmla="*/ 1370012 w 2714624"/>
              <a:gd name="connsiteY38" fmla="*/ 150019 h 647700"/>
              <a:gd name="connsiteX39" fmla="*/ 1297781 w 2714624"/>
              <a:gd name="connsiteY39" fmla="*/ 140494 h 647700"/>
              <a:gd name="connsiteX40" fmla="*/ 1156493 w 2714624"/>
              <a:gd name="connsiteY40" fmla="*/ 104776 h 647700"/>
              <a:gd name="connsiteX41" fmla="*/ 1066006 w 2714624"/>
              <a:gd name="connsiteY41" fmla="*/ 94456 h 647700"/>
              <a:gd name="connsiteX42" fmla="*/ 954087 w 2714624"/>
              <a:gd name="connsiteY42" fmla="*/ 81756 h 647700"/>
              <a:gd name="connsiteX43" fmla="*/ 871536 w 2714624"/>
              <a:gd name="connsiteY43" fmla="*/ 61119 h 647700"/>
              <a:gd name="connsiteX44" fmla="*/ 787399 w 2714624"/>
              <a:gd name="connsiteY44" fmla="*/ 30957 h 647700"/>
              <a:gd name="connsiteX45" fmla="*/ 673893 w 2714624"/>
              <a:gd name="connsiteY45" fmla="*/ 11906 h 647700"/>
              <a:gd name="connsiteX46" fmla="*/ 576262 w 2714624"/>
              <a:gd name="connsiteY46" fmla="*/ 2381 h 647700"/>
              <a:gd name="connsiteX47" fmla="*/ 0 w 2714624"/>
              <a:gd name="connsiteY47" fmla="*/ 0 h 647700"/>
              <a:gd name="connsiteX48" fmla="*/ 9525 w 2714624"/>
              <a:gd name="connsiteY48" fmla="*/ 121444 h 647700"/>
              <a:gd name="connsiteX49" fmla="*/ 78581 w 2714624"/>
              <a:gd name="connsiteY49" fmla="*/ 123825 h 647700"/>
              <a:gd name="connsiteX50" fmla="*/ 185737 w 2714624"/>
              <a:gd name="connsiteY50" fmla="*/ 128588 h 647700"/>
              <a:gd name="connsiteX51" fmla="*/ 284161 w 2714624"/>
              <a:gd name="connsiteY51" fmla="*/ 135731 h 647700"/>
              <a:gd name="connsiteX52" fmla="*/ 373063 w 2714624"/>
              <a:gd name="connsiteY52" fmla="*/ 142874 h 647700"/>
              <a:gd name="connsiteX53" fmla="*/ 452437 w 2714624"/>
              <a:gd name="connsiteY53" fmla="*/ 146843 h 647700"/>
              <a:gd name="connsiteX54" fmla="*/ 500062 w 2714624"/>
              <a:gd name="connsiteY54" fmla="*/ 152400 h 647700"/>
              <a:gd name="connsiteX55" fmla="*/ 557212 w 2714624"/>
              <a:gd name="connsiteY55" fmla="*/ 169863 h 647700"/>
              <a:gd name="connsiteX56" fmla="*/ 609599 w 2714624"/>
              <a:gd name="connsiteY56" fmla="*/ 185738 h 647700"/>
              <a:gd name="connsiteX57" fmla="*/ 665956 w 2714624"/>
              <a:gd name="connsiteY57" fmla="*/ 198439 h 647700"/>
              <a:gd name="connsiteX58" fmla="*/ 721518 w 2714624"/>
              <a:gd name="connsiteY58" fmla="*/ 245269 h 647700"/>
              <a:gd name="connsiteX59" fmla="*/ 797718 w 2714624"/>
              <a:gd name="connsiteY59" fmla="*/ 290513 h 647700"/>
              <a:gd name="connsiteX60" fmla="*/ 850106 w 2714624"/>
              <a:gd name="connsiteY60" fmla="*/ 314325 h 647700"/>
              <a:gd name="connsiteX61" fmla="*/ 909637 w 2714624"/>
              <a:gd name="connsiteY61" fmla="*/ 338138 h 647700"/>
              <a:gd name="connsiteX62" fmla="*/ 970756 w 2714624"/>
              <a:gd name="connsiteY62" fmla="*/ 350044 h 647700"/>
              <a:gd name="connsiteX63" fmla="*/ 1036637 w 2714624"/>
              <a:gd name="connsiteY63" fmla="*/ 350044 h 647700"/>
              <a:gd name="connsiteX64" fmla="*/ 1134268 w 2714624"/>
              <a:gd name="connsiteY64" fmla="*/ 352425 h 647700"/>
              <a:gd name="connsiteX65" fmla="*/ 1209674 w 2714624"/>
              <a:gd name="connsiteY65" fmla="*/ 352425 h 647700"/>
              <a:gd name="connsiteX66" fmla="*/ 1276349 w 2714624"/>
              <a:gd name="connsiteY66" fmla="*/ 361950 h 647700"/>
              <a:gd name="connsiteX67" fmla="*/ 1335881 w 2714624"/>
              <a:gd name="connsiteY67" fmla="*/ 361950 h 647700"/>
              <a:gd name="connsiteX68" fmla="*/ 1428749 w 2714624"/>
              <a:gd name="connsiteY68" fmla="*/ 371475 h 647700"/>
              <a:gd name="connsiteX69" fmla="*/ 1538287 w 2714624"/>
              <a:gd name="connsiteY69" fmla="*/ 390525 h 647700"/>
              <a:gd name="connsiteX70" fmla="*/ 1554956 w 2714624"/>
              <a:gd name="connsiteY70" fmla="*/ 395288 h 647700"/>
              <a:gd name="connsiteX71" fmla="*/ 1616868 w 2714624"/>
              <a:gd name="connsiteY71" fmla="*/ 388144 h 647700"/>
              <a:gd name="connsiteX72" fmla="*/ 1631156 w 2714624"/>
              <a:gd name="connsiteY72" fmla="*/ 431006 h 647700"/>
              <a:gd name="connsiteX73" fmla="*/ 1695449 w 2714624"/>
              <a:gd name="connsiteY73" fmla="*/ 421481 h 647700"/>
              <a:gd name="connsiteX74" fmla="*/ 1712912 w 2714624"/>
              <a:gd name="connsiteY74" fmla="*/ 446881 h 647700"/>
              <a:gd name="connsiteX75" fmla="*/ 1821656 w 2714624"/>
              <a:gd name="connsiteY75" fmla="*/ 435769 h 647700"/>
              <a:gd name="connsiteX76" fmla="*/ 1833562 w 2714624"/>
              <a:gd name="connsiteY76" fmla="*/ 490538 h 647700"/>
              <a:gd name="connsiteX77" fmla="*/ 1874043 w 2714624"/>
              <a:gd name="connsiteY77" fmla="*/ 514350 h 647700"/>
              <a:gd name="connsiteX78" fmla="*/ 1895474 w 2714624"/>
              <a:gd name="connsiteY78" fmla="*/ 533400 h 647700"/>
              <a:gd name="connsiteX79" fmla="*/ 1926431 w 2714624"/>
              <a:gd name="connsiteY79" fmla="*/ 523875 h 647700"/>
              <a:gd name="connsiteX80" fmla="*/ 1955006 w 2714624"/>
              <a:gd name="connsiteY80" fmla="*/ 635794 h 647700"/>
              <a:gd name="connsiteX81" fmla="*/ 2014537 w 2714624"/>
              <a:gd name="connsiteY81" fmla="*/ 607219 h 647700"/>
              <a:gd name="connsiteX82" fmla="*/ 2023268 w 2714624"/>
              <a:gd name="connsiteY82" fmla="*/ 623888 h 647700"/>
              <a:gd name="connsiteX83" fmla="*/ 2058193 w 2714624"/>
              <a:gd name="connsiteY83" fmla="*/ 588963 h 647700"/>
              <a:gd name="connsiteX84" fmla="*/ 2081212 w 2714624"/>
              <a:gd name="connsiteY84" fmla="*/ 564356 h 647700"/>
              <a:gd name="connsiteX85" fmla="*/ 2097881 w 2714624"/>
              <a:gd name="connsiteY85" fmla="*/ 514350 h 647700"/>
              <a:gd name="connsiteX86" fmla="*/ 2107406 w 2714624"/>
              <a:gd name="connsiteY86" fmla="*/ 538163 h 647700"/>
              <a:gd name="connsiteX87" fmla="*/ 2166937 w 2714624"/>
              <a:gd name="connsiteY87" fmla="*/ 504825 h 647700"/>
              <a:gd name="connsiteX88" fmla="*/ 2174081 w 2714624"/>
              <a:gd name="connsiteY88" fmla="*/ 531019 h 647700"/>
              <a:gd name="connsiteX89" fmla="*/ 2209006 w 2714624"/>
              <a:gd name="connsiteY89" fmla="*/ 561181 h 647700"/>
              <a:gd name="connsiteX90" fmla="*/ 2242343 w 2714624"/>
              <a:gd name="connsiteY90" fmla="*/ 587375 h 647700"/>
              <a:gd name="connsiteX91" fmla="*/ 2270918 w 2714624"/>
              <a:gd name="connsiteY91" fmla="*/ 594519 h 647700"/>
              <a:gd name="connsiteX92" fmla="*/ 2312193 w 2714624"/>
              <a:gd name="connsiteY92" fmla="*/ 581025 h 647700"/>
              <a:gd name="connsiteX93" fmla="*/ 2328862 w 2714624"/>
              <a:gd name="connsiteY93" fmla="*/ 545306 h 647700"/>
              <a:gd name="connsiteX94" fmla="*/ 2347912 w 2714624"/>
              <a:gd name="connsiteY94" fmla="*/ 516731 h 647700"/>
              <a:gd name="connsiteX95" fmla="*/ 2369343 w 2714624"/>
              <a:gd name="connsiteY95" fmla="*/ 502444 h 647700"/>
              <a:gd name="connsiteX96" fmla="*/ 2388393 w 2714624"/>
              <a:gd name="connsiteY96" fmla="*/ 497681 h 647700"/>
              <a:gd name="connsiteX97" fmla="*/ 2424112 w 2714624"/>
              <a:gd name="connsiteY97" fmla="*/ 504825 h 647700"/>
              <a:gd name="connsiteX98" fmla="*/ 2507456 w 2714624"/>
              <a:gd name="connsiteY98" fmla="*/ 550069 h 647700"/>
              <a:gd name="connsiteX99" fmla="*/ 2566987 w 2714624"/>
              <a:gd name="connsiteY99" fmla="*/ 590550 h 647700"/>
              <a:gd name="connsiteX100" fmla="*/ 2640806 w 2714624"/>
              <a:gd name="connsiteY100" fmla="*/ 628650 h 647700"/>
              <a:gd name="connsiteX101" fmla="*/ 2714624 w 2714624"/>
              <a:gd name="connsiteY101" fmla="*/ 647700 h 647700"/>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78881 w 2730499"/>
              <a:gd name="connsiteY9" fmla="*/ 350044 h 663575"/>
              <a:gd name="connsiteX10" fmla="*/ 2440781 w 2730499"/>
              <a:gd name="connsiteY10" fmla="*/ 383381 h 663575"/>
              <a:gd name="connsiteX11" fmla="*/ 2402681 w 2730499"/>
              <a:gd name="connsiteY11" fmla="*/ 423863 h 663575"/>
              <a:gd name="connsiteX12" fmla="*/ 2386012 w 2730499"/>
              <a:gd name="connsiteY12" fmla="*/ 392906 h 663575"/>
              <a:gd name="connsiteX13" fmla="*/ 2369343 w 2730499"/>
              <a:gd name="connsiteY13" fmla="*/ 328613 h 663575"/>
              <a:gd name="connsiteX14" fmla="*/ 2331243 w 2730499"/>
              <a:gd name="connsiteY14" fmla="*/ 354806 h 663575"/>
              <a:gd name="connsiteX15" fmla="*/ 2285999 w 2730499"/>
              <a:gd name="connsiteY15" fmla="*/ 390525 h 663575"/>
              <a:gd name="connsiteX16" fmla="*/ 2264568 w 2730499"/>
              <a:gd name="connsiteY16" fmla="*/ 333375 h 663575"/>
              <a:gd name="connsiteX17" fmla="*/ 2252662 w 2730499"/>
              <a:gd name="connsiteY17" fmla="*/ 304800 h 663575"/>
              <a:gd name="connsiteX18" fmla="*/ 2216943 w 2730499"/>
              <a:gd name="connsiteY18" fmla="*/ 304800 h 663575"/>
              <a:gd name="connsiteX19" fmla="*/ 2171699 w 2730499"/>
              <a:gd name="connsiteY19" fmla="*/ 316706 h 663575"/>
              <a:gd name="connsiteX20" fmla="*/ 2147887 w 2730499"/>
              <a:gd name="connsiteY20" fmla="*/ 316706 h 663575"/>
              <a:gd name="connsiteX21" fmla="*/ 2128837 w 2730499"/>
              <a:gd name="connsiteY21" fmla="*/ 269081 h 663575"/>
              <a:gd name="connsiteX22" fmla="*/ 2102643 w 2730499"/>
              <a:gd name="connsiteY22" fmla="*/ 283369 h 663575"/>
              <a:gd name="connsiteX23" fmla="*/ 2076449 w 2730499"/>
              <a:gd name="connsiteY23" fmla="*/ 300038 h 663575"/>
              <a:gd name="connsiteX24" fmla="*/ 2062162 w 2730499"/>
              <a:gd name="connsiteY24" fmla="*/ 304800 h 663575"/>
              <a:gd name="connsiteX25" fmla="*/ 2043112 w 2730499"/>
              <a:gd name="connsiteY25" fmla="*/ 276225 h 663575"/>
              <a:gd name="connsiteX26" fmla="*/ 2026443 w 2730499"/>
              <a:gd name="connsiteY26" fmla="*/ 271463 h 663575"/>
              <a:gd name="connsiteX27" fmla="*/ 1981199 w 2730499"/>
              <a:gd name="connsiteY27" fmla="*/ 271463 h 663575"/>
              <a:gd name="connsiteX28" fmla="*/ 1962149 w 2730499"/>
              <a:gd name="connsiteY28" fmla="*/ 273844 h 663575"/>
              <a:gd name="connsiteX29" fmla="*/ 1957387 w 2730499"/>
              <a:gd name="connsiteY29" fmla="*/ 245269 h 663575"/>
              <a:gd name="connsiteX30" fmla="*/ 1881187 w 2730499"/>
              <a:gd name="connsiteY30" fmla="*/ 233363 h 663575"/>
              <a:gd name="connsiteX31" fmla="*/ 1878806 w 2730499"/>
              <a:gd name="connsiteY31" fmla="*/ 211931 h 663575"/>
              <a:gd name="connsiteX32" fmla="*/ 1778793 w 2730499"/>
              <a:gd name="connsiteY32" fmla="*/ 207169 h 663575"/>
              <a:gd name="connsiteX33" fmla="*/ 1774031 w 2730499"/>
              <a:gd name="connsiteY33" fmla="*/ 192881 h 663575"/>
              <a:gd name="connsiteX34" fmla="*/ 1638299 w 2730499"/>
              <a:gd name="connsiteY34" fmla="*/ 190500 h 663575"/>
              <a:gd name="connsiteX35" fmla="*/ 1589087 w 2730499"/>
              <a:gd name="connsiteY35" fmla="*/ 181769 h 663575"/>
              <a:gd name="connsiteX36" fmla="*/ 1519237 w 2730499"/>
              <a:gd name="connsiteY36" fmla="*/ 180975 h 663575"/>
              <a:gd name="connsiteX37" fmla="*/ 1428749 w 2730499"/>
              <a:gd name="connsiteY37" fmla="*/ 164306 h 663575"/>
              <a:gd name="connsiteX38" fmla="*/ 1370012 w 2730499"/>
              <a:gd name="connsiteY38" fmla="*/ 150019 h 663575"/>
              <a:gd name="connsiteX39" fmla="*/ 1297781 w 2730499"/>
              <a:gd name="connsiteY39" fmla="*/ 140494 h 663575"/>
              <a:gd name="connsiteX40" fmla="*/ 1156493 w 2730499"/>
              <a:gd name="connsiteY40" fmla="*/ 104776 h 663575"/>
              <a:gd name="connsiteX41" fmla="*/ 1066006 w 2730499"/>
              <a:gd name="connsiteY41" fmla="*/ 94456 h 663575"/>
              <a:gd name="connsiteX42" fmla="*/ 954087 w 2730499"/>
              <a:gd name="connsiteY42" fmla="*/ 81756 h 663575"/>
              <a:gd name="connsiteX43" fmla="*/ 871536 w 2730499"/>
              <a:gd name="connsiteY43" fmla="*/ 61119 h 663575"/>
              <a:gd name="connsiteX44" fmla="*/ 787399 w 2730499"/>
              <a:gd name="connsiteY44" fmla="*/ 30957 h 663575"/>
              <a:gd name="connsiteX45" fmla="*/ 673893 w 2730499"/>
              <a:gd name="connsiteY45" fmla="*/ 11906 h 663575"/>
              <a:gd name="connsiteX46" fmla="*/ 576262 w 2730499"/>
              <a:gd name="connsiteY46" fmla="*/ 2381 h 663575"/>
              <a:gd name="connsiteX47" fmla="*/ 0 w 2730499"/>
              <a:gd name="connsiteY47" fmla="*/ 0 h 663575"/>
              <a:gd name="connsiteX48" fmla="*/ 9525 w 2730499"/>
              <a:gd name="connsiteY48" fmla="*/ 121444 h 663575"/>
              <a:gd name="connsiteX49" fmla="*/ 78581 w 2730499"/>
              <a:gd name="connsiteY49" fmla="*/ 123825 h 663575"/>
              <a:gd name="connsiteX50" fmla="*/ 185737 w 2730499"/>
              <a:gd name="connsiteY50" fmla="*/ 128588 h 663575"/>
              <a:gd name="connsiteX51" fmla="*/ 284161 w 2730499"/>
              <a:gd name="connsiteY51" fmla="*/ 135731 h 663575"/>
              <a:gd name="connsiteX52" fmla="*/ 373063 w 2730499"/>
              <a:gd name="connsiteY52" fmla="*/ 142874 h 663575"/>
              <a:gd name="connsiteX53" fmla="*/ 452437 w 2730499"/>
              <a:gd name="connsiteY53" fmla="*/ 146843 h 663575"/>
              <a:gd name="connsiteX54" fmla="*/ 500062 w 2730499"/>
              <a:gd name="connsiteY54" fmla="*/ 152400 h 663575"/>
              <a:gd name="connsiteX55" fmla="*/ 557212 w 2730499"/>
              <a:gd name="connsiteY55" fmla="*/ 169863 h 663575"/>
              <a:gd name="connsiteX56" fmla="*/ 609599 w 2730499"/>
              <a:gd name="connsiteY56" fmla="*/ 185738 h 663575"/>
              <a:gd name="connsiteX57" fmla="*/ 665956 w 2730499"/>
              <a:gd name="connsiteY57" fmla="*/ 198439 h 663575"/>
              <a:gd name="connsiteX58" fmla="*/ 721518 w 2730499"/>
              <a:gd name="connsiteY58" fmla="*/ 245269 h 663575"/>
              <a:gd name="connsiteX59" fmla="*/ 797718 w 2730499"/>
              <a:gd name="connsiteY59" fmla="*/ 290513 h 663575"/>
              <a:gd name="connsiteX60" fmla="*/ 850106 w 2730499"/>
              <a:gd name="connsiteY60" fmla="*/ 314325 h 663575"/>
              <a:gd name="connsiteX61" fmla="*/ 909637 w 2730499"/>
              <a:gd name="connsiteY61" fmla="*/ 338138 h 663575"/>
              <a:gd name="connsiteX62" fmla="*/ 970756 w 2730499"/>
              <a:gd name="connsiteY62" fmla="*/ 350044 h 663575"/>
              <a:gd name="connsiteX63" fmla="*/ 1036637 w 2730499"/>
              <a:gd name="connsiteY63" fmla="*/ 350044 h 663575"/>
              <a:gd name="connsiteX64" fmla="*/ 1134268 w 2730499"/>
              <a:gd name="connsiteY64" fmla="*/ 352425 h 663575"/>
              <a:gd name="connsiteX65" fmla="*/ 1209674 w 2730499"/>
              <a:gd name="connsiteY65" fmla="*/ 352425 h 663575"/>
              <a:gd name="connsiteX66" fmla="*/ 1276349 w 2730499"/>
              <a:gd name="connsiteY66" fmla="*/ 361950 h 663575"/>
              <a:gd name="connsiteX67" fmla="*/ 1335881 w 2730499"/>
              <a:gd name="connsiteY67" fmla="*/ 361950 h 663575"/>
              <a:gd name="connsiteX68" fmla="*/ 1428749 w 2730499"/>
              <a:gd name="connsiteY68" fmla="*/ 371475 h 663575"/>
              <a:gd name="connsiteX69" fmla="*/ 1538287 w 2730499"/>
              <a:gd name="connsiteY69" fmla="*/ 390525 h 663575"/>
              <a:gd name="connsiteX70" fmla="*/ 1554956 w 2730499"/>
              <a:gd name="connsiteY70" fmla="*/ 395288 h 663575"/>
              <a:gd name="connsiteX71" fmla="*/ 1616868 w 2730499"/>
              <a:gd name="connsiteY71" fmla="*/ 388144 h 663575"/>
              <a:gd name="connsiteX72" fmla="*/ 1631156 w 2730499"/>
              <a:gd name="connsiteY72" fmla="*/ 431006 h 663575"/>
              <a:gd name="connsiteX73" fmla="*/ 1695449 w 2730499"/>
              <a:gd name="connsiteY73" fmla="*/ 421481 h 663575"/>
              <a:gd name="connsiteX74" fmla="*/ 1712912 w 2730499"/>
              <a:gd name="connsiteY74" fmla="*/ 446881 h 663575"/>
              <a:gd name="connsiteX75" fmla="*/ 1821656 w 2730499"/>
              <a:gd name="connsiteY75" fmla="*/ 435769 h 663575"/>
              <a:gd name="connsiteX76" fmla="*/ 1833562 w 2730499"/>
              <a:gd name="connsiteY76" fmla="*/ 490538 h 663575"/>
              <a:gd name="connsiteX77" fmla="*/ 1874043 w 2730499"/>
              <a:gd name="connsiteY77" fmla="*/ 514350 h 663575"/>
              <a:gd name="connsiteX78" fmla="*/ 1895474 w 2730499"/>
              <a:gd name="connsiteY78" fmla="*/ 533400 h 663575"/>
              <a:gd name="connsiteX79" fmla="*/ 1926431 w 2730499"/>
              <a:gd name="connsiteY79" fmla="*/ 523875 h 663575"/>
              <a:gd name="connsiteX80" fmla="*/ 1955006 w 2730499"/>
              <a:gd name="connsiteY80" fmla="*/ 635794 h 663575"/>
              <a:gd name="connsiteX81" fmla="*/ 2014537 w 2730499"/>
              <a:gd name="connsiteY81" fmla="*/ 607219 h 663575"/>
              <a:gd name="connsiteX82" fmla="*/ 2023268 w 2730499"/>
              <a:gd name="connsiteY82" fmla="*/ 623888 h 663575"/>
              <a:gd name="connsiteX83" fmla="*/ 2058193 w 2730499"/>
              <a:gd name="connsiteY83" fmla="*/ 588963 h 663575"/>
              <a:gd name="connsiteX84" fmla="*/ 2081212 w 2730499"/>
              <a:gd name="connsiteY84" fmla="*/ 564356 h 663575"/>
              <a:gd name="connsiteX85" fmla="*/ 2097881 w 2730499"/>
              <a:gd name="connsiteY85" fmla="*/ 514350 h 663575"/>
              <a:gd name="connsiteX86" fmla="*/ 2107406 w 2730499"/>
              <a:gd name="connsiteY86" fmla="*/ 538163 h 663575"/>
              <a:gd name="connsiteX87" fmla="*/ 2166937 w 2730499"/>
              <a:gd name="connsiteY87" fmla="*/ 504825 h 663575"/>
              <a:gd name="connsiteX88" fmla="*/ 2174081 w 2730499"/>
              <a:gd name="connsiteY88" fmla="*/ 531019 h 663575"/>
              <a:gd name="connsiteX89" fmla="*/ 2209006 w 2730499"/>
              <a:gd name="connsiteY89" fmla="*/ 561181 h 663575"/>
              <a:gd name="connsiteX90" fmla="*/ 2242343 w 2730499"/>
              <a:gd name="connsiteY90" fmla="*/ 587375 h 663575"/>
              <a:gd name="connsiteX91" fmla="*/ 2270918 w 2730499"/>
              <a:gd name="connsiteY91" fmla="*/ 594519 h 663575"/>
              <a:gd name="connsiteX92" fmla="*/ 2312193 w 2730499"/>
              <a:gd name="connsiteY92" fmla="*/ 581025 h 663575"/>
              <a:gd name="connsiteX93" fmla="*/ 2328862 w 2730499"/>
              <a:gd name="connsiteY93" fmla="*/ 545306 h 663575"/>
              <a:gd name="connsiteX94" fmla="*/ 2347912 w 2730499"/>
              <a:gd name="connsiteY94" fmla="*/ 516731 h 663575"/>
              <a:gd name="connsiteX95" fmla="*/ 2369343 w 2730499"/>
              <a:gd name="connsiteY95" fmla="*/ 502444 h 663575"/>
              <a:gd name="connsiteX96" fmla="*/ 2388393 w 2730499"/>
              <a:gd name="connsiteY96" fmla="*/ 497681 h 663575"/>
              <a:gd name="connsiteX97" fmla="*/ 2424112 w 2730499"/>
              <a:gd name="connsiteY97" fmla="*/ 504825 h 663575"/>
              <a:gd name="connsiteX98" fmla="*/ 2507456 w 2730499"/>
              <a:gd name="connsiteY98" fmla="*/ 550069 h 663575"/>
              <a:gd name="connsiteX99" fmla="*/ 2566987 w 2730499"/>
              <a:gd name="connsiteY99" fmla="*/ 590550 h 663575"/>
              <a:gd name="connsiteX100" fmla="*/ 2640806 w 2730499"/>
              <a:gd name="connsiteY100" fmla="*/ 628650 h 663575"/>
              <a:gd name="connsiteX101" fmla="*/ 2730499 w 2730499"/>
              <a:gd name="connsiteY101"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40781 w 2730499"/>
              <a:gd name="connsiteY10" fmla="*/ 383381 h 663575"/>
              <a:gd name="connsiteX11" fmla="*/ 2402681 w 2730499"/>
              <a:gd name="connsiteY11" fmla="*/ 423863 h 663575"/>
              <a:gd name="connsiteX12" fmla="*/ 2386012 w 2730499"/>
              <a:gd name="connsiteY12" fmla="*/ 392906 h 663575"/>
              <a:gd name="connsiteX13" fmla="*/ 2369343 w 2730499"/>
              <a:gd name="connsiteY13" fmla="*/ 328613 h 663575"/>
              <a:gd name="connsiteX14" fmla="*/ 2331243 w 2730499"/>
              <a:gd name="connsiteY14" fmla="*/ 354806 h 663575"/>
              <a:gd name="connsiteX15" fmla="*/ 2285999 w 2730499"/>
              <a:gd name="connsiteY15" fmla="*/ 390525 h 663575"/>
              <a:gd name="connsiteX16" fmla="*/ 2264568 w 2730499"/>
              <a:gd name="connsiteY16" fmla="*/ 333375 h 663575"/>
              <a:gd name="connsiteX17" fmla="*/ 2252662 w 2730499"/>
              <a:gd name="connsiteY17" fmla="*/ 304800 h 663575"/>
              <a:gd name="connsiteX18" fmla="*/ 2216943 w 2730499"/>
              <a:gd name="connsiteY18" fmla="*/ 304800 h 663575"/>
              <a:gd name="connsiteX19" fmla="*/ 2171699 w 2730499"/>
              <a:gd name="connsiteY19" fmla="*/ 316706 h 663575"/>
              <a:gd name="connsiteX20" fmla="*/ 2147887 w 2730499"/>
              <a:gd name="connsiteY20" fmla="*/ 316706 h 663575"/>
              <a:gd name="connsiteX21" fmla="*/ 2128837 w 2730499"/>
              <a:gd name="connsiteY21" fmla="*/ 269081 h 663575"/>
              <a:gd name="connsiteX22" fmla="*/ 2102643 w 2730499"/>
              <a:gd name="connsiteY22" fmla="*/ 283369 h 663575"/>
              <a:gd name="connsiteX23" fmla="*/ 2076449 w 2730499"/>
              <a:gd name="connsiteY23" fmla="*/ 300038 h 663575"/>
              <a:gd name="connsiteX24" fmla="*/ 2062162 w 2730499"/>
              <a:gd name="connsiteY24" fmla="*/ 304800 h 663575"/>
              <a:gd name="connsiteX25" fmla="*/ 2043112 w 2730499"/>
              <a:gd name="connsiteY25" fmla="*/ 276225 h 663575"/>
              <a:gd name="connsiteX26" fmla="*/ 2026443 w 2730499"/>
              <a:gd name="connsiteY26" fmla="*/ 271463 h 663575"/>
              <a:gd name="connsiteX27" fmla="*/ 1981199 w 2730499"/>
              <a:gd name="connsiteY27" fmla="*/ 271463 h 663575"/>
              <a:gd name="connsiteX28" fmla="*/ 1962149 w 2730499"/>
              <a:gd name="connsiteY28" fmla="*/ 273844 h 663575"/>
              <a:gd name="connsiteX29" fmla="*/ 1957387 w 2730499"/>
              <a:gd name="connsiteY29" fmla="*/ 245269 h 663575"/>
              <a:gd name="connsiteX30" fmla="*/ 1881187 w 2730499"/>
              <a:gd name="connsiteY30" fmla="*/ 233363 h 663575"/>
              <a:gd name="connsiteX31" fmla="*/ 1878806 w 2730499"/>
              <a:gd name="connsiteY31" fmla="*/ 211931 h 663575"/>
              <a:gd name="connsiteX32" fmla="*/ 1778793 w 2730499"/>
              <a:gd name="connsiteY32" fmla="*/ 207169 h 663575"/>
              <a:gd name="connsiteX33" fmla="*/ 1774031 w 2730499"/>
              <a:gd name="connsiteY33" fmla="*/ 192881 h 663575"/>
              <a:gd name="connsiteX34" fmla="*/ 1638299 w 2730499"/>
              <a:gd name="connsiteY34" fmla="*/ 190500 h 663575"/>
              <a:gd name="connsiteX35" fmla="*/ 1589087 w 2730499"/>
              <a:gd name="connsiteY35" fmla="*/ 181769 h 663575"/>
              <a:gd name="connsiteX36" fmla="*/ 1519237 w 2730499"/>
              <a:gd name="connsiteY36" fmla="*/ 180975 h 663575"/>
              <a:gd name="connsiteX37" fmla="*/ 1428749 w 2730499"/>
              <a:gd name="connsiteY37" fmla="*/ 164306 h 663575"/>
              <a:gd name="connsiteX38" fmla="*/ 1370012 w 2730499"/>
              <a:gd name="connsiteY38" fmla="*/ 150019 h 663575"/>
              <a:gd name="connsiteX39" fmla="*/ 1297781 w 2730499"/>
              <a:gd name="connsiteY39" fmla="*/ 140494 h 663575"/>
              <a:gd name="connsiteX40" fmla="*/ 1156493 w 2730499"/>
              <a:gd name="connsiteY40" fmla="*/ 104776 h 663575"/>
              <a:gd name="connsiteX41" fmla="*/ 1066006 w 2730499"/>
              <a:gd name="connsiteY41" fmla="*/ 94456 h 663575"/>
              <a:gd name="connsiteX42" fmla="*/ 954087 w 2730499"/>
              <a:gd name="connsiteY42" fmla="*/ 81756 h 663575"/>
              <a:gd name="connsiteX43" fmla="*/ 871536 w 2730499"/>
              <a:gd name="connsiteY43" fmla="*/ 61119 h 663575"/>
              <a:gd name="connsiteX44" fmla="*/ 787399 w 2730499"/>
              <a:gd name="connsiteY44" fmla="*/ 30957 h 663575"/>
              <a:gd name="connsiteX45" fmla="*/ 673893 w 2730499"/>
              <a:gd name="connsiteY45" fmla="*/ 11906 h 663575"/>
              <a:gd name="connsiteX46" fmla="*/ 576262 w 2730499"/>
              <a:gd name="connsiteY46" fmla="*/ 2381 h 663575"/>
              <a:gd name="connsiteX47" fmla="*/ 0 w 2730499"/>
              <a:gd name="connsiteY47" fmla="*/ 0 h 663575"/>
              <a:gd name="connsiteX48" fmla="*/ 9525 w 2730499"/>
              <a:gd name="connsiteY48" fmla="*/ 121444 h 663575"/>
              <a:gd name="connsiteX49" fmla="*/ 78581 w 2730499"/>
              <a:gd name="connsiteY49" fmla="*/ 123825 h 663575"/>
              <a:gd name="connsiteX50" fmla="*/ 185737 w 2730499"/>
              <a:gd name="connsiteY50" fmla="*/ 128588 h 663575"/>
              <a:gd name="connsiteX51" fmla="*/ 284161 w 2730499"/>
              <a:gd name="connsiteY51" fmla="*/ 135731 h 663575"/>
              <a:gd name="connsiteX52" fmla="*/ 373063 w 2730499"/>
              <a:gd name="connsiteY52" fmla="*/ 142874 h 663575"/>
              <a:gd name="connsiteX53" fmla="*/ 452437 w 2730499"/>
              <a:gd name="connsiteY53" fmla="*/ 146843 h 663575"/>
              <a:gd name="connsiteX54" fmla="*/ 500062 w 2730499"/>
              <a:gd name="connsiteY54" fmla="*/ 152400 h 663575"/>
              <a:gd name="connsiteX55" fmla="*/ 557212 w 2730499"/>
              <a:gd name="connsiteY55" fmla="*/ 169863 h 663575"/>
              <a:gd name="connsiteX56" fmla="*/ 609599 w 2730499"/>
              <a:gd name="connsiteY56" fmla="*/ 185738 h 663575"/>
              <a:gd name="connsiteX57" fmla="*/ 665956 w 2730499"/>
              <a:gd name="connsiteY57" fmla="*/ 198439 h 663575"/>
              <a:gd name="connsiteX58" fmla="*/ 721518 w 2730499"/>
              <a:gd name="connsiteY58" fmla="*/ 245269 h 663575"/>
              <a:gd name="connsiteX59" fmla="*/ 797718 w 2730499"/>
              <a:gd name="connsiteY59" fmla="*/ 290513 h 663575"/>
              <a:gd name="connsiteX60" fmla="*/ 850106 w 2730499"/>
              <a:gd name="connsiteY60" fmla="*/ 314325 h 663575"/>
              <a:gd name="connsiteX61" fmla="*/ 909637 w 2730499"/>
              <a:gd name="connsiteY61" fmla="*/ 338138 h 663575"/>
              <a:gd name="connsiteX62" fmla="*/ 970756 w 2730499"/>
              <a:gd name="connsiteY62" fmla="*/ 350044 h 663575"/>
              <a:gd name="connsiteX63" fmla="*/ 1036637 w 2730499"/>
              <a:gd name="connsiteY63" fmla="*/ 350044 h 663575"/>
              <a:gd name="connsiteX64" fmla="*/ 1134268 w 2730499"/>
              <a:gd name="connsiteY64" fmla="*/ 352425 h 663575"/>
              <a:gd name="connsiteX65" fmla="*/ 1209674 w 2730499"/>
              <a:gd name="connsiteY65" fmla="*/ 352425 h 663575"/>
              <a:gd name="connsiteX66" fmla="*/ 1276349 w 2730499"/>
              <a:gd name="connsiteY66" fmla="*/ 361950 h 663575"/>
              <a:gd name="connsiteX67" fmla="*/ 1335881 w 2730499"/>
              <a:gd name="connsiteY67" fmla="*/ 361950 h 663575"/>
              <a:gd name="connsiteX68" fmla="*/ 1428749 w 2730499"/>
              <a:gd name="connsiteY68" fmla="*/ 371475 h 663575"/>
              <a:gd name="connsiteX69" fmla="*/ 1538287 w 2730499"/>
              <a:gd name="connsiteY69" fmla="*/ 390525 h 663575"/>
              <a:gd name="connsiteX70" fmla="*/ 1554956 w 2730499"/>
              <a:gd name="connsiteY70" fmla="*/ 395288 h 663575"/>
              <a:gd name="connsiteX71" fmla="*/ 1616868 w 2730499"/>
              <a:gd name="connsiteY71" fmla="*/ 388144 h 663575"/>
              <a:gd name="connsiteX72" fmla="*/ 1631156 w 2730499"/>
              <a:gd name="connsiteY72" fmla="*/ 431006 h 663575"/>
              <a:gd name="connsiteX73" fmla="*/ 1695449 w 2730499"/>
              <a:gd name="connsiteY73" fmla="*/ 421481 h 663575"/>
              <a:gd name="connsiteX74" fmla="*/ 1712912 w 2730499"/>
              <a:gd name="connsiteY74" fmla="*/ 446881 h 663575"/>
              <a:gd name="connsiteX75" fmla="*/ 1821656 w 2730499"/>
              <a:gd name="connsiteY75" fmla="*/ 435769 h 663575"/>
              <a:gd name="connsiteX76" fmla="*/ 1833562 w 2730499"/>
              <a:gd name="connsiteY76" fmla="*/ 490538 h 663575"/>
              <a:gd name="connsiteX77" fmla="*/ 1874043 w 2730499"/>
              <a:gd name="connsiteY77" fmla="*/ 514350 h 663575"/>
              <a:gd name="connsiteX78" fmla="*/ 1895474 w 2730499"/>
              <a:gd name="connsiteY78" fmla="*/ 533400 h 663575"/>
              <a:gd name="connsiteX79" fmla="*/ 1926431 w 2730499"/>
              <a:gd name="connsiteY79" fmla="*/ 523875 h 663575"/>
              <a:gd name="connsiteX80" fmla="*/ 1955006 w 2730499"/>
              <a:gd name="connsiteY80" fmla="*/ 635794 h 663575"/>
              <a:gd name="connsiteX81" fmla="*/ 2014537 w 2730499"/>
              <a:gd name="connsiteY81" fmla="*/ 607219 h 663575"/>
              <a:gd name="connsiteX82" fmla="*/ 2023268 w 2730499"/>
              <a:gd name="connsiteY82" fmla="*/ 623888 h 663575"/>
              <a:gd name="connsiteX83" fmla="*/ 2058193 w 2730499"/>
              <a:gd name="connsiteY83" fmla="*/ 588963 h 663575"/>
              <a:gd name="connsiteX84" fmla="*/ 2081212 w 2730499"/>
              <a:gd name="connsiteY84" fmla="*/ 564356 h 663575"/>
              <a:gd name="connsiteX85" fmla="*/ 2097881 w 2730499"/>
              <a:gd name="connsiteY85" fmla="*/ 514350 h 663575"/>
              <a:gd name="connsiteX86" fmla="*/ 2107406 w 2730499"/>
              <a:gd name="connsiteY86" fmla="*/ 538163 h 663575"/>
              <a:gd name="connsiteX87" fmla="*/ 2166937 w 2730499"/>
              <a:gd name="connsiteY87" fmla="*/ 504825 h 663575"/>
              <a:gd name="connsiteX88" fmla="*/ 2174081 w 2730499"/>
              <a:gd name="connsiteY88" fmla="*/ 531019 h 663575"/>
              <a:gd name="connsiteX89" fmla="*/ 2209006 w 2730499"/>
              <a:gd name="connsiteY89" fmla="*/ 561181 h 663575"/>
              <a:gd name="connsiteX90" fmla="*/ 2242343 w 2730499"/>
              <a:gd name="connsiteY90" fmla="*/ 587375 h 663575"/>
              <a:gd name="connsiteX91" fmla="*/ 2270918 w 2730499"/>
              <a:gd name="connsiteY91" fmla="*/ 594519 h 663575"/>
              <a:gd name="connsiteX92" fmla="*/ 2312193 w 2730499"/>
              <a:gd name="connsiteY92" fmla="*/ 581025 h 663575"/>
              <a:gd name="connsiteX93" fmla="*/ 2328862 w 2730499"/>
              <a:gd name="connsiteY93" fmla="*/ 545306 h 663575"/>
              <a:gd name="connsiteX94" fmla="*/ 2347912 w 2730499"/>
              <a:gd name="connsiteY94" fmla="*/ 516731 h 663575"/>
              <a:gd name="connsiteX95" fmla="*/ 2369343 w 2730499"/>
              <a:gd name="connsiteY95" fmla="*/ 502444 h 663575"/>
              <a:gd name="connsiteX96" fmla="*/ 2388393 w 2730499"/>
              <a:gd name="connsiteY96" fmla="*/ 497681 h 663575"/>
              <a:gd name="connsiteX97" fmla="*/ 2424112 w 2730499"/>
              <a:gd name="connsiteY97" fmla="*/ 504825 h 663575"/>
              <a:gd name="connsiteX98" fmla="*/ 2507456 w 2730499"/>
              <a:gd name="connsiteY98" fmla="*/ 550069 h 663575"/>
              <a:gd name="connsiteX99" fmla="*/ 2566987 w 2730499"/>
              <a:gd name="connsiteY99" fmla="*/ 590550 h 663575"/>
              <a:gd name="connsiteX100" fmla="*/ 2640806 w 2730499"/>
              <a:gd name="connsiteY100" fmla="*/ 628650 h 663575"/>
              <a:gd name="connsiteX101" fmla="*/ 2730499 w 2730499"/>
              <a:gd name="connsiteY101"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69343 w 2730499"/>
              <a:gd name="connsiteY13" fmla="*/ 328613 h 663575"/>
              <a:gd name="connsiteX14" fmla="*/ 2331243 w 2730499"/>
              <a:gd name="connsiteY14" fmla="*/ 354806 h 663575"/>
              <a:gd name="connsiteX15" fmla="*/ 2285999 w 2730499"/>
              <a:gd name="connsiteY15" fmla="*/ 390525 h 663575"/>
              <a:gd name="connsiteX16" fmla="*/ 2264568 w 2730499"/>
              <a:gd name="connsiteY16" fmla="*/ 333375 h 663575"/>
              <a:gd name="connsiteX17" fmla="*/ 2252662 w 2730499"/>
              <a:gd name="connsiteY17" fmla="*/ 304800 h 663575"/>
              <a:gd name="connsiteX18" fmla="*/ 2216943 w 2730499"/>
              <a:gd name="connsiteY18" fmla="*/ 304800 h 663575"/>
              <a:gd name="connsiteX19" fmla="*/ 2171699 w 2730499"/>
              <a:gd name="connsiteY19" fmla="*/ 316706 h 663575"/>
              <a:gd name="connsiteX20" fmla="*/ 2147887 w 2730499"/>
              <a:gd name="connsiteY20" fmla="*/ 316706 h 663575"/>
              <a:gd name="connsiteX21" fmla="*/ 2128837 w 2730499"/>
              <a:gd name="connsiteY21" fmla="*/ 269081 h 663575"/>
              <a:gd name="connsiteX22" fmla="*/ 2102643 w 2730499"/>
              <a:gd name="connsiteY22" fmla="*/ 283369 h 663575"/>
              <a:gd name="connsiteX23" fmla="*/ 2076449 w 2730499"/>
              <a:gd name="connsiteY23" fmla="*/ 300038 h 663575"/>
              <a:gd name="connsiteX24" fmla="*/ 2062162 w 2730499"/>
              <a:gd name="connsiteY24" fmla="*/ 304800 h 663575"/>
              <a:gd name="connsiteX25" fmla="*/ 2043112 w 2730499"/>
              <a:gd name="connsiteY25" fmla="*/ 276225 h 663575"/>
              <a:gd name="connsiteX26" fmla="*/ 2026443 w 2730499"/>
              <a:gd name="connsiteY26" fmla="*/ 271463 h 663575"/>
              <a:gd name="connsiteX27" fmla="*/ 1981199 w 2730499"/>
              <a:gd name="connsiteY27" fmla="*/ 271463 h 663575"/>
              <a:gd name="connsiteX28" fmla="*/ 1962149 w 2730499"/>
              <a:gd name="connsiteY28" fmla="*/ 273844 h 663575"/>
              <a:gd name="connsiteX29" fmla="*/ 1957387 w 2730499"/>
              <a:gd name="connsiteY29" fmla="*/ 245269 h 663575"/>
              <a:gd name="connsiteX30" fmla="*/ 1881187 w 2730499"/>
              <a:gd name="connsiteY30" fmla="*/ 233363 h 663575"/>
              <a:gd name="connsiteX31" fmla="*/ 1878806 w 2730499"/>
              <a:gd name="connsiteY31" fmla="*/ 211931 h 663575"/>
              <a:gd name="connsiteX32" fmla="*/ 1778793 w 2730499"/>
              <a:gd name="connsiteY32" fmla="*/ 207169 h 663575"/>
              <a:gd name="connsiteX33" fmla="*/ 1774031 w 2730499"/>
              <a:gd name="connsiteY33" fmla="*/ 192881 h 663575"/>
              <a:gd name="connsiteX34" fmla="*/ 1638299 w 2730499"/>
              <a:gd name="connsiteY34" fmla="*/ 190500 h 663575"/>
              <a:gd name="connsiteX35" fmla="*/ 1589087 w 2730499"/>
              <a:gd name="connsiteY35" fmla="*/ 181769 h 663575"/>
              <a:gd name="connsiteX36" fmla="*/ 1519237 w 2730499"/>
              <a:gd name="connsiteY36" fmla="*/ 180975 h 663575"/>
              <a:gd name="connsiteX37" fmla="*/ 1428749 w 2730499"/>
              <a:gd name="connsiteY37" fmla="*/ 164306 h 663575"/>
              <a:gd name="connsiteX38" fmla="*/ 1370012 w 2730499"/>
              <a:gd name="connsiteY38" fmla="*/ 150019 h 663575"/>
              <a:gd name="connsiteX39" fmla="*/ 1297781 w 2730499"/>
              <a:gd name="connsiteY39" fmla="*/ 140494 h 663575"/>
              <a:gd name="connsiteX40" fmla="*/ 1156493 w 2730499"/>
              <a:gd name="connsiteY40" fmla="*/ 104776 h 663575"/>
              <a:gd name="connsiteX41" fmla="*/ 1066006 w 2730499"/>
              <a:gd name="connsiteY41" fmla="*/ 94456 h 663575"/>
              <a:gd name="connsiteX42" fmla="*/ 954087 w 2730499"/>
              <a:gd name="connsiteY42" fmla="*/ 81756 h 663575"/>
              <a:gd name="connsiteX43" fmla="*/ 871536 w 2730499"/>
              <a:gd name="connsiteY43" fmla="*/ 61119 h 663575"/>
              <a:gd name="connsiteX44" fmla="*/ 787399 w 2730499"/>
              <a:gd name="connsiteY44" fmla="*/ 30957 h 663575"/>
              <a:gd name="connsiteX45" fmla="*/ 673893 w 2730499"/>
              <a:gd name="connsiteY45" fmla="*/ 11906 h 663575"/>
              <a:gd name="connsiteX46" fmla="*/ 576262 w 2730499"/>
              <a:gd name="connsiteY46" fmla="*/ 2381 h 663575"/>
              <a:gd name="connsiteX47" fmla="*/ 0 w 2730499"/>
              <a:gd name="connsiteY47" fmla="*/ 0 h 663575"/>
              <a:gd name="connsiteX48" fmla="*/ 9525 w 2730499"/>
              <a:gd name="connsiteY48" fmla="*/ 121444 h 663575"/>
              <a:gd name="connsiteX49" fmla="*/ 78581 w 2730499"/>
              <a:gd name="connsiteY49" fmla="*/ 123825 h 663575"/>
              <a:gd name="connsiteX50" fmla="*/ 185737 w 2730499"/>
              <a:gd name="connsiteY50" fmla="*/ 128588 h 663575"/>
              <a:gd name="connsiteX51" fmla="*/ 284161 w 2730499"/>
              <a:gd name="connsiteY51" fmla="*/ 135731 h 663575"/>
              <a:gd name="connsiteX52" fmla="*/ 373063 w 2730499"/>
              <a:gd name="connsiteY52" fmla="*/ 142874 h 663575"/>
              <a:gd name="connsiteX53" fmla="*/ 452437 w 2730499"/>
              <a:gd name="connsiteY53" fmla="*/ 146843 h 663575"/>
              <a:gd name="connsiteX54" fmla="*/ 500062 w 2730499"/>
              <a:gd name="connsiteY54" fmla="*/ 152400 h 663575"/>
              <a:gd name="connsiteX55" fmla="*/ 557212 w 2730499"/>
              <a:gd name="connsiteY55" fmla="*/ 169863 h 663575"/>
              <a:gd name="connsiteX56" fmla="*/ 609599 w 2730499"/>
              <a:gd name="connsiteY56" fmla="*/ 185738 h 663575"/>
              <a:gd name="connsiteX57" fmla="*/ 665956 w 2730499"/>
              <a:gd name="connsiteY57" fmla="*/ 198439 h 663575"/>
              <a:gd name="connsiteX58" fmla="*/ 721518 w 2730499"/>
              <a:gd name="connsiteY58" fmla="*/ 245269 h 663575"/>
              <a:gd name="connsiteX59" fmla="*/ 797718 w 2730499"/>
              <a:gd name="connsiteY59" fmla="*/ 290513 h 663575"/>
              <a:gd name="connsiteX60" fmla="*/ 850106 w 2730499"/>
              <a:gd name="connsiteY60" fmla="*/ 314325 h 663575"/>
              <a:gd name="connsiteX61" fmla="*/ 909637 w 2730499"/>
              <a:gd name="connsiteY61" fmla="*/ 338138 h 663575"/>
              <a:gd name="connsiteX62" fmla="*/ 970756 w 2730499"/>
              <a:gd name="connsiteY62" fmla="*/ 350044 h 663575"/>
              <a:gd name="connsiteX63" fmla="*/ 1036637 w 2730499"/>
              <a:gd name="connsiteY63" fmla="*/ 350044 h 663575"/>
              <a:gd name="connsiteX64" fmla="*/ 1134268 w 2730499"/>
              <a:gd name="connsiteY64" fmla="*/ 352425 h 663575"/>
              <a:gd name="connsiteX65" fmla="*/ 1209674 w 2730499"/>
              <a:gd name="connsiteY65" fmla="*/ 352425 h 663575"/>
              <a:gd name="connsiteX66" fmla="*/ 1276349 w 2730499"/>
              <a:gd name="connsiteY66" fmla="*/ 361950 h 663575"/>
              <a:gd name="connsiteX67" fmla="*/ 1335881 w 2730499"/>
              <a:gd name="connsiteY67" fmla="*/ 361950 h 663575"/>
              <a:gd name="connsiteX68" fmla="*/ 1428749 w 2730499"/>
              <a:gd name="connsiteY68" fmla="*/ 371475 h 663575"/>
              <a:gd name="connsiteX69" fmla="*/ 1538287 w 2730499"/>
              <a:gd name="connsiteY69" fmla="*/ 390525 h 663575"/>
              <a:gd name="connsiteX70" fmla="*/ 1554956 w 2730499"/>
              <a:gd name="connsiteY70" fmla="*/ 395288 h 663575"/>
              <a:gd name="connsiteX71" fmla="*/ 1616868 w 2730499"/>
              <a:gd name="connsiteY71" fmla="*/ 388144 h 663575"/>
              <a:gd name="connsiteX72" fmla="*/ 1631156 w 2730499"/>
              <a:gd name="connsiteY72" fmla="*/ 431006 h 663575"/>
              <a:gd name="connsiteX73" fmla="*/ 1695449 w 2730499"/>
              <a:gd name="connsiteY73" fmla="*/ 421481 h 663575"/>
              <a:gd name="connsiteX74" fmla="*/ 1712912 w 2730499"/>
              <a:gd name="connsiteY74" fmla="*/ 446881 h 663575"/>
              <a:gd name="connsiteX75" fmla="*/ 1821656 w 2730499"/>
              <a:gd name="connsiteY75" fmla="*/ 435769 h 663575"/>
              <a:gd name="connsiteX76" fmla="*/ 1833562 w 2730499"/>
              <a:gd name="connsiteY76" fmla="*/ 490538 h 663575"/>
              <a:gd name="connsiteX77" fmla="*/ 1874043 w 2730499"/>
              <a:gd name="connsiteY77" fmla="*/ 514350 h 663575"/>
              <a:gd name="connsiteX78" fmla="*/ 1895474 w 2730499"/>
              <a:gd name="connsiteY78" fmla="*/ 533400 h 663575"/>
              <a:gd name="connsiteX79" fmla="*/ 1926431 w 2730499"/>
              <a:gd name="connsiteY79" fmla="*/ 523875 h 663575"/>
              <a:gd name="connsiteX80" fmla="*/ 1955006 w 2730499"/>
              <a:gd name="connsiteY80" fmla="*/ 635794 h 663575"/>
              <a:gd name="connsiteX81" fmla="*/ 2014537 w 2730499"/>
              <a:gd name="connsiteY81" fmla="*/ 607219 h 663575"/>
              <a:gd name="connsiteX82" fmla="*/ 2023268 w 2730499"/>
              <a:gd name="connsiteY82" fmla="*/ 623888 h 663575"/>
              <a:gd name="connsiteX83" fmla="*/ 2058193 w 2730499"/>
              <a:gd name="connsiteY83" fmla="*/ 588963 h 663575"/>
              <a:gd name="connsiteX84" fmla="*/ 2081212 w 2730499"/>
              <a:gd name="connsiteY84" fmla="*/ 564356 h 663575"/>
              <a:gd name="connsiteX85" fmla="*/ 2097881 w 2730499"/>
              <a:gd name="connsiteY85" fmla="*/ 514350 h 663575"/>
              <a:gd name="connsiteX86" fmla="*/ 2107406 w 2730499"/>
              <a:gd name="connsiteY86" fmla="*/ 538163 h 663575"/>
              <a:gd name="connsiteX87" fmla="*/ 2166937 w 2730499"/>
              <a:gd name="connsiteY87" fmla="*/ 504825 h 663575"/>
              <a:gd name="connsiteX88" fmla="*/ 2174081 w 2730499"/>
              <a:gd name="connsiteY88" fmla="*/ 531019 h 663575"/>
              <a:gd name="connsiteX89" fmla="*/ 2209006 w 2730499"/>
              <a:gd name="connsiteY89" fmla="*/ 561181 h 663575"/>
              <a:gd name="connsiteX90" fmla="*/ 2242343 w 2730499"/>
              <a:gd name="connsiteY90" fmla="*/ 587375 h 663575"/>
              <a:gd name="connsiteX91" fmla="*/ 2270918 w 2730499"/>
              <a:gd name="connsiteY91" fmla="*/ 594519 h 663575"/>
              <a:gd name="connsiteX92" fmla="*/ 2312193 w 2730499"/>
              <a:gd name="connsiteY92" fmla="*/ 581025 h 663575"/>
              <a:gd name="connsiteX93" fmla="*/ 2328862 w 2730499"/>
              <a:gd name="connsiteY93" fmla="*/ 545306 h 663575"/>
              <a:gd name="connsiteX94" fmla="*/ 2347912 w 2730499"/>
              <a:gd name="connsiteY94" fmla="*/ 516731 h 663575"/>
              <a:gd name="connsiteX95" fmla="*/ 2369343 w 2730499"/>
              <a:gd name="connsiteY95" fmla="*/ 502444 h 663575"/>
              <a:gd name="connsiteX96" fmla="*/ 2388393 w 2730499"/>
              <a:gd name="connsiteY96" fmla="*/ 497681 h 663575"/>
              <a:gd name="connsiteX97" fmla="*/ 2424112 w 2730499"/>
              <a:gd name="connsiteY97" fmla="*/ 504825 h 663575"/>
              <a:gd name="connsiteX98" fmla="*/ 2507456 w 2730499"/>
              <a:gd name="connsiteY98" fmla="*/ 550069 h 663575"/>
              <a:gd name="connsiteX99" fmla="*/ 2566987 w 2730499"/>
              <a:gd name="connsiteY99" fmla="*/ 590550 h 663575"/>
              <a:gd name="connsiteX100" fmla="*/ 2640806 w 2730499"/>
              <a:gd name="connsiteY100" fmla="*/ 628650 h 663575"/>
              <a:gd name="connsiteX101" fmla="*/ 2730499 w 2730499"/>
              <a:gd name="connsiteY101"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69343 w 2730499"/>
              <a:gd name="connsiteY13" fmla="*/ 328613 h 663575"/>
              <a:gd name="connsiteX14" fmla="*/ 2331243 w 2730499"/>
              <a:gd name="connsiteY14" fmla="*/ 367506 h 663575"/>
              <a:gd name="connsiteX15" fmla="*/ 2285999 w 2730499"/>
              <a:gd name="connsiteY15" fmla="*/ 390525 h 663575"/>
              <a:gd name="connsiteX16" fmla="*/ 2264568 w 2730499"/>
              <a:gd name="connsiteY16" fmla="*/ 333375 h 663575"/>
              <a:gd name="connsiteX17" fmla="*/ 2252662 w 2730499"/>
              <a:gd name="connsiteY17" fmla="*/ 304800 h 663575"/>
              <a:gd name="connsiteX18" fmla="*/ 2216943 w 2730499"/>
              <a:gd name="connsiteY18" fmla="*/ 304800 h 663575"/>
              <a:gd name="connsiteX19" fmla="*/ 2171699 w 2730499"/>
              <a:gd name="connsiteY19" fmla="*/ 316706 h 663575"/>
              <a:gd name="connsiteX20" fmla="*/ 2147887 w 2730499"/>
              <a:gd name="connsiteY20" fmla="*/ 316706 h 663575"/>
              <a:gd name="connsiteX21" fmla="*/ 2128837 w 2730499"/>
              <a:gd name="connsiteY21" fmla="*/ 269081 h 663575"/>
              <a:gd name="connsiteX22" fmla="*/ 2102643 w 2730499"/>
              <a:gd name="connsiteY22" fmla="*/ 283369 h 663575"/>
              <a:gd name="connsiteX23" fmla="*/ 2076449 w 2730499"/>
              <a:gd name="connsiteY23" fmla="*/ 300038 h 663575"/>
              <a:gd name="connsiteX24" fmla="*/ 2062162 w 2730499"/>
              <a:gd name="connsiteY24" fmla="*/ 304800 h 663575"/>
              <a:gd name="connsiteX25" fmla="*/ 2043112 w 2730499"/>
              <a:gd name="connsiteY25" fmla="*/ 276225 h 663575"/>
              <a:gd name="connsiteX26" fmla="*/ 2026443 w 2730499"/>
              <a:gd name="connsiteY26" fmla="*/ 271463 h 663575"/>
              <a:gd name="connsiteX27" fmla="*/ 1981199 w 2730499"/>
              <a:gd name="connsiteY27" fmla="*/ 271463 h 663575"/>
              <a:gd name="connsiteX28" fmla="*/ 1962149 w 2730499"/>
              <a:gd name="connsiteY28" fmla="*/ 273844 h 663575"/>
              <a:gd name="connsiteX29" fmla="*/ 1957387 w 2730499"/>
              <a:gd name="connsiteY29" fmla="*/ 245269 h 663575"/>
              <a:gd name="connsiteX30" fmla="*/ 1881187 w 2730499"/>
              <a:gd name="connsiteY30" fmla="*/ 233363 h 663575"/>
              <a:gd name="connsiteX31" fmla="*/ 1878806 w 2730499"/>
              <a:gd name="connsiteY31" fmla="*/ 211931 h 663575"/>
              <a:gd name="connsiteX32" fmla="*/ 1778793 w 2730499"/>
              <a:gd name="connsiteY32" fmla="*/ 207169 h 663575"/>
              <a:gd name="connsiteX33" fmla="*/ 1774031 w 2730499"/>
              <a:gd name="connsiteY33" fmla="*/ 192881 h 663575"/>
              <a:gd name="connsiteX34" fmla="*/ 1638299 w 2730499"/>
              <a:gd name="connsiteY34" fmla="*/ 190500 h 663575"/>
              <a:gd name="connsiteX35" fmla="*/ 1589087 w 2730499"/>
              <a:gd name="connsiteY35" fmla="*/ 181769 h 663575"/>
              <a:gd name="connsiteX36" fmla="*/ 1519237 w 2730499"/>
              <a:gd name="connsiteY36" fmla="*/ 180975 h 663575"/>
              <a:gd name="connsiteX37" fmla="*/ 1428749 w 2730499"/>
              <a:gd name="connsiteY37" fmla="*/ 164306 h 663575"/>
              <a:gd name="connsiteX38" fmla="*/ 1370012 w 2730499"/>
              <a:gd name="connsiteY38" fmla="*/ 150019 h 663575"/>
              <a:gd name="connsiteX39" fmla="*/ 1297781 w 2730499"/>
              <a:gd name="connsiteY39" fmla="*/ 140494 h 663575"/>
              <a:gd name="connsiteX40" fmla="*/ 1156493 w 2730499"/>
              <a:gd name="connsiteY40" fmla="*/ 104776 h 663575"/>
              <a:gd name="connsiteX41" fmla="*/ 1066006 w 2730499"/>
              <a:gd name="connsiteY41" fmla="*/ 94456 h 663575"/>
              <a:gd name="connsiteX42" fmla="*/ 954087 w 2730499"/>
              <a:gd name="connsiteY42" fmla="*/ 81756 h 663575"/>
              <a:gd name="connsiteX43" fmla="*/ 871536 w 2730499"/>
              <a:gd name="connsiteY43" fmla="*/ 61119 h 663575"/>
              <a:gd name="connsiteX44" fmla="*/ 787399 w 2730499"/>
              <a:gd name="connsiteY44" fmla="*/ 30957 h 663575"/>
              <a:gd name="connsiteX45" fmla="*/ 673893 w 2730499"/>
              <a:gd name="connsiteY45" fmla="*/ 11906 h 663575"/>
              <a:gd name="connsiteX46" fmla="*/ 576262 w 2730499"/>
              <a:gd name="connsiteY46" fmla="*/ 2381 h 663575"/>
              <a:gd name="connsiteX47" fmla="*/ 0 w 2730499"/>
              <a:gd name="connsiteY47" fmla="*/ 0 h 663575"/>
              <a:gd name="connsiteX48" fmla="*/ 9525 w 2730499"/>
              <a:gd name="connsiteY48" fmla="*/ 121444 h 663575"/>
              <a:gd name="connsiteX49" fmla="*/ 78581 w 2730499"/>
              <a:gd name="connsiteY49" fmla="*/ 123825 h 663575"/>
              <a:gd name="connsiteX50" fmla="*/ 185737 w 2730499"/>
              <a:gd name="connsiteY50" fmla="*/ 128588 h 663575"/>
              <a:gd name="connsiteX51" fmla="*/ 284161 w 2730499"/>
              <a:gd name="connsiteY51" fmla="*/ 135731 h 663575"/>
              <a:gd name="connsiteX52" fmla="*/ 373063 w 2730499"/>
              <a:gd name="connsiteY52" fmla="*/ 142874 h 663575"/>
              <a:gd name="connsiteX53" fmla="*/ 452437 w 2730499"/>
              <a:gd name="connsiteY53" fmla="*/ 146843 h 663575"/>
              <a:gd name="connsiteX54" fmla="*/ 500062 w 2730499"/>
              <a:gd name="connsiteY54" fmla="*/ 152400 h 663575"/>
              <a:gd name="connsiteX55" fmla="*/ 557212 w 2730499"/>
              <a:gd name="connsiteY55" fmla="*/ 169863 h 663575"/>
              <a:gd name="connsiteX56" fmla="*/ 609599 w 2730499"/>
              <a:gd name="connsiteY56" fmla="*/ 185738 h 663575"/>
              <a:gd name="connsiteX57" fmla="*/ 665956 w 2730499"/>
              <a:gd name="connsiteY57" fmla="*/ 198439 h 663575"/>
              <a:gd name="connsiteX58" fmla="*/ 721518 w 2730499"/>
              <a:gd name="connsiteY58" fmla="*/ 245269 h 663575"/>
              <a:gd name="connsiteX59" fmla="*/ 797718 w 2730499"/>
              <a:gd name="connsiteY59" fmla="*/ 290513 h 663575"/>
              <a:gd name="connsiteX60" fmla="*/ 850106 w 2730499"/>
              <a:gd name="connsiteY60" fmla="*/ 314325 h 663575"/>
              <a:gd name="connsiteX61" fmla="*/ 909637 w 2730499"/>
              <a:gd name="connsiteY61" fmla="*/ 338138 h 663575"/>
              <a:gd name="connsiteX62" fmla="*/ 970756 w 2730499"/>
              <a:gd name="connsiteY62" fmla="*/ 350044 h 663575"/>
              <a:gd name="connsiteX63" fmla="*/ 1036637 w 2730499"/>
              <a:gd name="connsiteY63" fmla="*/ 350044 h 663575"/>
              <a:gd name="connsiteX64" fmla="*/ 1134268 w 2730499"/>
              <a:gd name="connsiteY64" fmla="*/ 352425 h 663575"/>
              <a:gd name="connsiteX65" fmla="*/ 1209674 w 2730499"/>
              <a:gd name="connsiteY65" fmla="*/ 352425 h 663575"/>
              <a:gd name="connsiteX66" fmla="*/ 1276349 w 2730499"/>
              <a:gd name="connsiteY66" fmla="*/ 361950 h 663575"/>
              <a:gd name="connsiteX67" fmla="*/ 1335881 w 2730499"/>
              <a:gd name="connsiteY67" fmla="*/ 361950 h 663575"/>
              <a:gd name="connsiteX68" fmla="*/ 1428749 w 2730499"/>
              <a:gd name="connsiteY68" fmla="*/ 371475 h 663575"/>
              <a:gd name="connsiteX69" fmla="*/ 1538287 w 2730499"/>
              <a:gd name="connsiteY69" fmla="*/ 390525 h 663575"/>
              <a:gd name="connsiteX70" fmla="*/ 1554956 w 2730499"/>
              <a:gd name="connsiteY70" fmla="*/ 395288 h 663575"/>
              <a:gd name="connsiteX71" fmla="*/ 1616868 w 2730499"/>
              <a:gd name="connsiteY71" fmla="*/ 388144 h 663575"/>
              <a:gd name="connsiteX72" fmla="*/ 1631156 w 2730499"/>
              <a:gd name="connsiteY72" fmla="*/ 431006 h 663575"/>
              <a:gd name="connsiteX73" fmla="*/ 1695449 w 2730499"/>
              <a:gd name="connsiteY73" fmla="*/ 421481 h 663575"/>
              <a:gd name="connsiteX74" fmla="*/ 1712912 w 2730499"/>
              <a:gd name="connsiteY74" fmla="*/ 446881 h 663575"/>
              <a:gd name="connsiteX75" fmla="*/ 1821656 w 2730499"/>
              <a:gd name="connsiteY75" fmla="*/ 435769 h 663575"/>
              <a:gd name="connsiteX76" fmla="*/ 1833562 w 2730499"/>
              <a:gd name="connsiteY76" fmla="*/ 490538 h 663575"/>
              <a:gd name="connsiteX77" fmla="*/ 1874043 w 2730499"/>
              <a:gd name="connsiteY77" fmla="*/ 514350 h 663575"/>
              <a:gd name="connsiteX78" fmla="*/ 1895474 w 2730499"/>
              <a:gd name="connsiteY78" fmla="*/ 533400 h 663575"/>
              <a:gd name="connsiteX79" fmla="*/ 1926431 w 2730499"/>
              <a:gd name="connsiteY79" fmla="*/ 523875 h 663575"/>
              <a:gd name="connsiteX80" fmla="*/ 1955006 w 2730499"/>
              <a:gd name="connsiteY80" fmla="*/ 635794 h 663575"/>
              <a:gd name="connsiteX81" fmla="*/ 2014537 w 2730499"/>
              <a:gd name="connsiteY81" fmla="*/ 607219 h 663575"/>
              <a:gd name="connsiteX82" fmla="*/ 2023268 w 2730499"/>
              <a:gd name="connsiteY82" fmla="*/ 623888 h 663575"/>
              <a:gd name="connsiteX83" fmla="*/ 2058193 w 2730499"/>
              <a:gd name="connsiteY83" fmla="*/ 588963 h 663575"/>
              <a:gd name="connsiteX84" fmla="*/ 2081212 w 2730499"/>
              <a:gd name="connsiteY84" fmla="*/ 564356 h 663575"/>
              <a:gd name="connsiteX85" fmla="*/ 2097881 w 2730499"/>
              <a:gd name="connsiteY85" fmla="*/ 514350 h 663575"/>
              <a:gd name="connsiteX86" fmla="*/ 2107406 w 2730499"/>
              <a:gd name="connsiteY86" fmla="*/ 538163 h 663575"/>
              <a:gd name="connsiteX87" fmla="*/ 2166937 w 2730499"/>
              <a:gd name="connsiteY87" fmla="*/ 504825 h 663575"/>
              <a:gd name="connsiteX88" fmla="*/ 2174081 w 2730499"/>
              <a:gd name="connsiteY88" fmla="*/ 531019 h 663575"/>
              <a:gd name="connsiteX89" fmla="*/ 2209006 w 2730499"/>
              <a:gd name="connsiteY89" fmla="*/ 561181 h 663575"/>
              <a:gd name="connsiteX90" fmla="*/ 2242343 w 2730499"/>
              <a:gd name="connsiteY90" fmla="*/ 587375 h 663575"/>
              <a:gd name="connsiteX91" fmla="*/ 2270918 w 2730499"/>
              <a:gd name="connsiteY91" fmla="*/ 594519 h 663575"/>
              <a:gd name="connsiteX92" fmla="*/ 2312193 w 2730499"/>
              <a:gd name="connsiteY92" fmla="*/ 581025 h 663575"/>
              <a:gd name="connsiteX93" fmla="*/ 2328862 w 2730499"/>
              <a:gd name="connsiteY93" fmla="*/ 545306 h 663575"/>
              <a:gd name="connsiteX94" fmla="*/ 2347912 w 2730499"/>
              <a:gd name="connsiteY94" fmla="*/ 516731 h 663575"/>
              <a:gd name="connsiteX95" fmla="*/ 2369343 w 2730499"/>
              <a:gd name="connsiteY95" fmla="*/ 502444 h 663575"/>
              <a:gd name="connsiteX96" fmla="*/ 2388393 w 2730499"/>
              <a:gd name="connsiteY96" fmla="*/ 497681 h 663575"/>
              <a:gd name="connsiteX97" fmla="*/ 2424112 w 2730499"/>
              <a:gd name="connsiteY97" fmla="*/ 504825 h 663575"/>
              <a:gd name="connsiteX98" fmla="*/ 2507456 w 2730499"/>
              <a:gd name="connsiteY98" fmla="*/ 550069 h 663575"/>
              <a:gd name="connsiteX99" fmla="*/ 2566987 w 2730499"/>
              <a:gd name="connsiteY99" fmla="*/ 590550 h 663575"/>
              <a:gd name="connsiteX100" fmla="*/ 2640806 w 2730499"/>
              <a:gd name="connsiteY100" fmla="*/ 628650 h 663575"/>
              <a:gd name="connsiteX101" fmla="*/ 2730499 w 2730499"/>
              <a:gd name="connsiteY101"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64568 w 2730499"/>
              <a:gd name="connsiteY16" fmla="*/ 333375 h 663575"/>
              <a:gd name="connsiteX17" fmla="*/ 2252662 w 2730499"/>
              <a:gd name="connsiteY17" fmla="*/ 304800 h 663575"/>
              <a:gd name="connsiteX18" fmla="*/ 2216943 w 2730499"/>
              <a:gd name="connsiteY18" fmla="*/ 304800 h 663575"/>
              <a:gd name="connsiteX19" fmla="*/ 2171699 w 2730499"/>
              <a:gd name="connsiteY19" fmla="*/ 316706 h 663575"/>
              <a:gd name="connsiteX20" fmla="*/ 2147887 w 2730499"/>
              <a:gd name="connsiteY20" fmla="*/ 316706 h 663575"/>
              <a:gd name="connsiteX21" fmla="*/ 2128837 w 2730499"/>
              <a:gd name="connsiteY21" fmla="*/ 269081 h 663575"/>
              <a:gd name="connsiteX22" fmla="*/ 2102643 w 2730499"/>
              <a:gd name="connsiteY22" fmla="*/ 283369 h 663575"/>
              <a:gd name="connsiteX23" fmla="*/ 2076449 w 2730499"/>
              <a:gd name="connsiteY23" fmla="*/ 300038 h 663575"/>
              <a:gd name="connsiteX24" fmla="*/ 2062162 w 2730499"/>
              <a:gd name="connsiteY24" fmla="*/ 304800 h 663575"/>
              <a:gd name="connsiteX25" fmla="*/ 2043112 w 2730499"/>
              <a:gd name="connsiteY25" fmla="*/ 276225 h 663575"/>
              <a:gd name="connsiteX26" fmla="*/ 2026443 w 2730499"/>
              <a:gd name="connsiteY26" fmla="*/ 271463 h 663575"/>
              <a:gd name="connsiteX27" fmla="*/ 1981199 w 2730499"/>
              <a:gd name="connsiteY27" fmla="*/ 271463 h 663575"/>
              <a:gd name="connsiteX28" fmla="*/ 1962149 w 2730499"/>
              <a:gd name="connsiteY28" fmla="*/ 273844 h 663575"/>
              <a:gd name="connsiteX29" fmla="*/ 1957387 w 2730499"/>
              <a:gd name="connsiteY29" fmla="*/ 245269 h 663575"/>
              <a:gd name="connsiteX30" fmla="*/ 1881187 w 2730499"/>
              <a:gd name="connsiteY30" fmla="*/ 233363 h 663575"/>
              <a:gd name="connsiteX31" fmla="*/ 1878806 w 2730499"/>
              <a:gd name="connsiteY31" fmla="*/ 211931 h 663575"/>
              <a:gd name="connsiteX32" fmla="*/ 1778793 w 2730499"/>
              <a:gd name="connsiteY32" fmla="*/ 207169 h 663575"/>
              <a:gd name="connsiteX33" fmla="*/ 1774031 w 2730499"/>
              <a:gd name="connsiteY33" fmla="*/ 192881 h 663575"/>
              <a:gd name="connsiteX34" fmla="*/ 1638299 w 2730499"/>
              <a:gd name="connsiteY34" fmla="*/ 190500 h 663575"/>
              <a:gd name="connsiteX35" fmla="*/ 1589087 w 2730499"/>
              <a:gd name="connsiteY35" fmla="*/ 181769 h 663575"/>
              <a:gd name="connsiteX36" fmla="*/ 1519237 w 2730499"/>
              <a:gd name="connsiteY36" fmla="*/ 180975 h 663575"/>
              <a:gd name="connsiteX37" fmla="*/ 1428749 w 2730499"/>
              <a:gd name="connsiteY37" fmla="*/ 164306 h 663575"/>
              <a:gd name="connsiteX38" fmla="*/ 1370012 w 2730499"/>
              <a:gd name="connsiteY38" fmla="*/ 150019 h 663575"/>
              <a:gd name="connsiteX39" fmla="*/ 1297781 w 2730499"/>
              <a:gd name="connsiteY39" fmla="*/ 140494 h 663575"/>
              <a:gd name="connsiteX40" fmla="*/ 1156493 w 2730499"/>
              <a:gd name="connsiteY40" fmla="*/ 104776 h 663575"/>
              <a:gd name="connsiteX41" fmla="*/ 1066006 w 2730499"/>
              <a:gd name="connsiteY41" fmla="*/ 94456 h 663575"/>
              <a:gd name="connsiteX42" fmla="*/ 954087 w 2730499"/>
              <a:gd name="connsiteY42" fmla="*/ 81756 h 663575"/>
              <a:gd name="connsiteX43" fmla="*/ 871536 w 2730499"/>
              <a:gd name="connsiteY43" fmla="*/ 61119 h 663575"/>
              <a:gd name="connsiteX44" fmla="*/ 787399 w 2730499"/>
              <a:gd name="connsiteY44" fmla="*/ 30957 h 663575"/>
              <a:gd name="connsiteX45" fmla="*/ 673893 w 2730499"/>
              <a:gd name="connsiteY45" fmla="*/ 11906 h 663575"/>
              <a:gd name="connsiteX46" fmla="*/ 576262 w 2730499"/>
              <a:gd name="connsiteY46" fmla="*/ 2381 h 663575"/>
              <a:gd name="connsiteX47" fmla="*/ 0 w 2730499"/>
              <a:gd name="connsiteY47" fmla="*/ 0 h 663575"/>
              <a:gd name="connsiteX48" fmla="*/ 9525 w 2730499"/>
              <a:gd name="connsiteY48" fmla="*/ 121444 h 663575"/>
              <a:gd name="connsiteX49" fmla="*/ 78581 w 2730499"/>
              <a:gd name="connsiteY49" fmla="*/ 123825 h 663575"/>
              <a:gd name="connsiteX50" fmla="*/ 185737 w 2730499"/>
              <a:gd name="connsiteY50" fmla="*/ 128588 h 663575"/>
              <a:gd name="connsiteX51" fmla="*/ 284161 w 2730499"/>
              <a:gd name="connsiteY51" fmla="*/ 135731 h 663575"/>
              <a:gd name="connsiteX52" fmla="*/ 373063 w 2730499"/>
              <a:gd name="connsiteY52" fmla="*/ 142874 h 663575"/>
              <a:gd name="connsiteX53" fmla="*/ 452437 w 2730499"/>
              <a:gd name="connsiteY53" fmla="*/ 146843 h 663575"/>
              <a:gd name="connsiteX54" fmla="*/ 500062 w 2730499"/>
              <a:gd name="connsiteY54" fmla="*/ 152400 h 663575"/>
              <a:gd name="connsiteX55" fmla="*/ 557212 w 2730499"/>
              <a:gd name="connsiteY55" fmla="*/ 169863 h 663575"/>
              <a:gd name="connsiteX56" fmla="*/ 609599 w 2730499"/>
              <a:gd name="connsiteY56" fmla="*/ 185738 h 663575"/>
              <a:gd name="connsiteX57" fmla="*/ 665956 w 2730499"/>
              <a:gd name="connsiteY57" fmla="*/ 198439 h 663575"/>
              <a:gd name="connsiteX58" fmla="*/ 721518 w 2730499"/>
              <a:gd name="connsiteY58" fmla="*/ 245269 h 663575"/>
              <a:gd name="connsiteX59" fmla="*/ 797718 w 2730499"/>
              <a:gd name="connsiteY59" fmla="*/ 290513 h 663575"/>
              <a:gd name="connsiteX60" fmla="*/ 850106 w 2730499"/>
              <a:gd name="connsiteY60" fmla="*/ 314325 h 663575"/>
              <a:gd name="connsiteX61" fmla="*/ 909637 w 2730499"/>
              <a:gd name="connsiteY61" fmla="*/ 338138 h 663575"/>
              <a:gd name="connsiteX62" fmla="*/ 970756 w 2730499"/>
              <a:gd name="connsiteY62" fmla="*/ 350044 h 663575"/>
              <a:gd name="connsiteX63" fmla="*/ 1036637 w 2730499"/>
              <a:gd name="connsiteY63" fmla="*/ 350044 h 663575"/>
              <a:gd name="connsiteX64" fmla="*/ 1134268 w 2730499"/>
              <a:gd name="connsiteY64" fmla="*/ 352425 h 663575"/>
              <a:gd name="connsiteX65" fmla="*/ 1209674 w 2730499"/>
              <a:gd name="connsiteY65" fmla="*/ 352425 h 663575"/>
              <a:gd name="connsiteX66" fmla="*/ 1276349 w 2730499"/>
              <a:gd name="connsiteY66" fmla="*/ 361950 h 663575"/>
              <a:gd name="connsiteX67" fmla="*/ 1335881 w 2730499"/>
              <a:gd name="connsiteY67" fmla="*/ 361950 h 663575"/>
              <a:gd name="connsiteX68" fmla="*/ 1428749 w 2730499"/>
              <a:gd name="connsiteY68" fmla="*/ 371475 h 663575"/>
              <a:gd name="connsiteX69" fmla="*/ 1538287 w 2730499"/>
              <a:gd name="connsiteY69" fmla="*/ 390525 h 663575"/>
              <a:gd name="connsiteX70" fmla="*/ 1554956 w 2730499"/>
              <a:gd name="connsiteY70" fmla="*/ 395288 h 663575"/>
              <a:gd name="connsiteX71" fmla="*/ 1616868 w 2730499"/>
              <a:gd name="connsiteY71" fmla="*/ 388144 h 663575"/>
              <a:gd name="connsiteX72" fmla="*/ 1631156 w 2730499"/>
              <a:gd name="connsiteY72" fmla="*/ 431006 h 663575"/>
              <a:gd name="connsiteX73" fmla="*/ 1695449 w 2730499"/>
              <a:gd name="connsiteY73" fmla="*/ 421481 h 663575"/>
              <a:gd name="connsiteX74" fmla="*/ 1712912 w 2730499"/>
              <a:gd name="connsiteY74" fmla="*/ 446881 h 663575"/>
              <a:gd name="connsiteX75" fmla="*/ 1821656 w 2730499"/>
              <a:gd name="connsiteY75" fmla="*/ 435769 h 663575"/>
              <a:gd name="connsiteX76" fmla="*/ 1833562 w 2730499"/>
              <a:gd name="connsiteY76" fmla="*/ 490538 h 663575"/>
              <a:gd name="connsiteX77" fmla="*/ 1874043 w 2730499"/>
              <a:gd name="connsiteY77" fmla="*/ 514350 h 663575"/>
              <a:gd name="connsiteX78" fmla="*/ 1895474 w 2730499"/>
              <a:gd name="connsiteY78" fmla="*/ 533400 h 663575"/>
              <a:gd name="connsiteX79" fmla="*/ 1926431 w 2730499"/>
              <a:gd name="connsiteY79" fmla="*/ 523875 h 663575"/>
              <a:gd name="connsiteX80" fmla="*/ 1955006 w 2730499"/>
              <a:gd name="connsiteY80" fmla="*/ 635794 h 663575"/>
              <a:gd name="connsiteX81" fmla="*/ 2014537 w 2730499"/>
              <a:gd name="connsiteY81" fmla="*/ 607219 h 663575"/>
              <a:gd name="connsiteX82" fmla="*/ 2023268 w 2730499"/>
              <a:gd name="connsiteY82" fmla="*/ 623888 h 663575"/>
              <a:gd name="connsiteX83" fmla="*/ 2058193 w 2730499"/>
              <a:gd name="connsiteY83" fmla="*/ 588963 h 663575"/>
              <a:gd name="connsiteX84" fmla="*/ 2081212 w 2730499"/>
              <a:gd name="connsiteY84" fmla="*/ 564356 h 663575"/>
              <a:gd name="connsiteX85" fmla="*/ 2097881 w 2730499"/>
              <a:gd name="connsiteY85" fmla="*/ 514350 h 663575"/>
              <a:gd name="connsiteX86" fmla="*/ 2107406 w 2730499"/>
              <a:gd name="connsiteY86" fmla="*/ 538163 h 663575"/>
              <a:gd name="connsiteX87" fmla="*/ 2166937 w 2730499"/>
              <a:gd name="connsiteY87" fmla="*/ 504825 h 663575"/>
              <a:gd name="connsiteX88" fmla="*/ 2174081 w 2730499"/>
              <a:gd name="connsiteY88" fmla="*/ 531019 h 663575"/>
              <a:gd name="connsiteX89" fmla="*/ 2209006 w 2730499"/>
              <a:gd name="connsiteY89" fmla="*/ 561181 h 663575"/>
              <a:gd name="connsiteX90" fmla="*/ 2242343 w 2730499"/>
              <a:gd name="connsiteY90" fmla="*/ 587375 h 663575"/>
              <a:gd name="connsiteX91" fmla="*/ 2270918 w 2730499"/>
              <a:gd name="connsiteY91" fmla="*/ 594519 h 663575"/>
              <a:gd name="connsiteX92" fmla="*/ 2312193 w 2730499"/>
              <a:gd name="connsiteY92" fmla="*/ 581025 h 663575"/>
              <a:gd name="connsiteX93" fmla="*/ 2328862 w 2730499"/>
              <a:gd name="connsiteY93" fmla="*/ 545306 h 663575"/>
              <a:gd name="connsiteX94" fmla="*/ 2347912 w 2730499"/>
              <a:gd name="connsiteY94" fmla="*/ 516731 h 663575"/>
              <a:gd name="connsiteX95" fmla="*/ 2369343 w 2730499"/>
              <a:gd name="connsiteY95" fmla="*/ 502444 h 663575"/>
              <a:gd name="connsiteX96" fmla="*/ 2388393 w 2730499"/>
              <a:gd name="connsiteY96" fmla="*/ 497681 h 663575"/>
              <a:gd name="connsiteX97" fmla="*/ 2424112 w 2730499"/>
              <a:gd name="connsiteY97" fmla="*/ 504825 h 663575"/>
              <a:gd name="connsiteX98" fmla="*/ 2507456 w 2730499"/>
              <a:gd name="connsiteY98" fmla="*/ 550069 h 663575"/>
              <a:gd name="connsiteX99" fmla="*/ 2566987 w 2730499"/>
              <a:gd name="connsiteY99" fmla="*/ 590550 h 663575"/>
              <a:gd name="connsiteX100" fmla="*/ 2640806 w 2730499"/>
              <a:gd name="connsiteY100" fmla="*/ 628650 h 663575"/>
              <a:gd name="connsiteX101" fmla="*/ 2730499 w 2730499"/>
              <a:gd name="connsiteY101"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2662 w 2730499"/>
              <a:gd name="connsiteY17" fmla="*/ 304800 h 663575"/>
              <a:gd name="connsiteX18" fmla="*/ 2216943 w 2730499"/>
              <a:gd name="connsiteY18" fmla="*/ 304800 h 663575"/>
              <a:gd name="connsiteX19" fmla="*/ 2171699 w 2730499"/>
              <a:gd name="connsiteY19" fmla="*/ 316706 h 663575"/>
              <a:gd name="connsiteX20" fmla="*/ 2147887 w 2730499"/>
              <a:gd name="connsiteY20" fmla="*/ 316706 h 663575"/>
              <a:gd name="connsiteX21" fmla="*/ 2128837 w 2730499"/>
              <a:gd name="connsiteY21" fmla="*/ 269081 h 663575"/>
              <a:gd name="connsiteX22" fmla="*/ 2102643 w 2730499"/>
              <a:gd name="connsiteY22" fmla="*/ 283369 h 663575"/>
              <a:gd name="connsiteX23" fmla="*/ 2076449 w 2730499"/>
              <a:gd name="connsiteY23" fmla="*/ 300038 h 663575"/>
              <a:gd name="connsiteX24" fmla="*/ 2062162 w 2730499"/>
              <a:gd name="connsiteY24" fmla="*/ 304800 h 663575"/>
              <a:gd name="connsiteX25" fmla="*/ 2043112 w 2730499"/>
              <a:gd name="connsiteY25" fmla="*/ 276225 h 663575"/>
              <a:gd name="connsiteX26" fmla="*/ 2026443 w 2730499"/>
              <a:gd name="connsiteY26" fmla="*/ 271463 h 663575"/>
              <a:gd name="connsiteX27" fmla="*/ 1981199 w 2730499"/>
              <a:gd name="connsiteY27" fmla="*/ 271463 h 663575"/>
              <a:gd name="connsiteX28" fmla="*/ 1962149 w 2730499"/>
              <a:gd name="connsiteY28" fmla="*/ 273844 h 663575"/>
              <a:gd name="connsiteX29" fmla="*/ 1957387 w 2730499"/>
              <a:gd name="connsiteY29" fmla="*/ 245269 h 663575"/>
              <a:gd name="connsiteX30" fmla="*/ 1881187 w 2730499"/>
              <a:gd name="connsiteY30" fmla="*/ 233363 h 663575"/>
              <a:gd name="connsiteX31" fmla="*/ 1878806 w 2730499"/>
              <a:gd name="connsiteY31" fmla="*/ 211931 h 663575"/>
              <a:gd name="connsiteX32" fmla="*/ 1778793 w 2730499"/>
              <a:gd name="connsiteY32" fmla="*/ 207169 h 663575"/>
              <a:gd name="connsiteX33" fmla="*/ 1774031 w 2730499"/>
              <a:gd name="connsiteY33" fmla="*/ 192881 h 663575"/>
              <a:gd name="connsiteX34" fmla="*/ 1638299 w 2730499"/>
              <a:gd name="connsiteY34" fmla="*/ 190500 h 663575"/>
              <a:gd name="connsiteX35" fmla="*/ 1589087 w 2730499"/>
              <a:gd name="connsiteY35" fmla="*/ 181769 h 663575"/>
              <a:gd name="connsiteX36" fmla="*/ 1519237 w 2730499"/>
              <a:gd name="connsiteY36" fmla="*/ 180975 h 663575"/>
              <a:gd name="connsiteX37" fmla="*/ 1428749 w 2730499"/>
              <a:gd name="connsiteY37" fmla="*/ 164306 h 663575"/>
              <a:gd name="connsiteX38" fmla="*/ 1370012 w 2730499"/>
              <a:gd name="connsiteY38" fmla="*/ 150019 h 663575"/>
              <a:gd name="connsiteX39" fmla="*/ 1297781 w 2730499"/>
              <a:gd name="connsiteY39" fmla="*/ 140494 h 663575"/>
              <a:gd name="connsiteX40" fmla="*/ 1156493 w 2730499"/>
              <a:gd name="connsiteY40" fmla="*/ 104776 h 663575"/>
              <a:gd name="connsiteX41" fmla="*/ 1066006 w 2730499"/>
              <a:gd name="connsiteY41" fmla="*/ 94456 h 663575"/>
              <a:gd name="connsiteX42" fmla="*/ 954087 w 2730499"/>
              <a:gd name="connsiteY42" fmla="*/ 81756 h 663575"/>
              <a:gd name="connsiteX43" fmla="*/ 871536 w 2730499"/>
              <a:gd name="connsiteY43" fmla="*/ 61119 h 663575"/>
              <a:gd name="connsiteX44" fmla="*/ 787399 w 2730499"/>
              <a:gd name="connsiteY44" fmla="*/ 30957 h 663575"/>
              <a:gd name="connsiteX45" fmla="*/ 673893 w 2730499"/>
              <a:gd name="connsiteY45" fmla="*/ 11906 h 663575"/>
              <a:gd name="connsiteX46" fmla="*/ 576262 w 2730499"/>
              <a:gd name="connsiteY46" fmla="*/ 2381 h 663575"/>
              <a:gd name="connsiteX47" fmla="*/ 0 w 2730499"/>
              <a:gd name="connsiteY47" fmla="*/ 0 h 663575"/>
              <a:gd name="connsiteX48" fmla="*/ 9525 w 2730499"/>
              <a:gd name="connsiteY48" fmla="*/ 121444 h 663575"/>
              <a:gd name="connsiteX49" fmla="*/ 78581 w 2730499"/>
              <a:gd name="connsiteY49" fmla="*/ 123825 h 663575"/>
              <a:gd name="connsiteX50" fmla="*/ 185737 w 2730499"/>
              <a:gd name="connsiteY50" fmla="*/ 128588 h 663575"/>
              <a:gd name="connsiteX51" fmla="*/ 284161 w 2730499"/>
              <a:gd name="connsiteY51" fmla="*/ 135731 h 663575"/>
              <a:gd name="connsiteX52" fmla="*/ 373063 w 2730499"/>
              <a:gd name="connsiteY52" fmla="*/ 142874 h 663575"/>
              <a:gd name="connsiteX53" fmla="*/ 452437 w 2730499"/>
              <a:gd name="connsiteY53" fmla="*/ 146843 h 663575"/>
              <a:gd name="connsiteX54" fmla="*/ 500062 w 2730499"/>
              <a:gd name="connsiteY54" fmla="*/ 152400 h 663575"/>
              <a:gd name="connsiteX55" fmla="*/ 557212 w 2730499"/>
              <a:gd name="connsiteY55" fmla="*/ 169863 h 663575"/>
              <a:gd name="connsiteX56" fmla="*/ 609599 w 2730499"/>
              <a:gd name="connsiteY56" fmla="*/ 185738 h 663575"/>
              <a:gd name="connsiteX57" fmla="*/ 665956 w 2730499"/>
              <a:gd name="connsiteY57" fmla="*/ 198439 h 663575"/>
              <a:gd name="connsiteX58" fmla="*/ 721518 w 2730499"/>
              <a:gd name="connsiteY58" fmla="*/ 245269 h 663575"/>
              <a:gd name="connsiteX59" fmla="*/ 797718 w 2730499"/>
              <a:gd name="connsiteY59" fmla="*/ 290513 h 663575"/>
              <a:gd name="connsiteX60" fmla="*/ 850106 w 2730499"/>
              <a:gd name="connsiteY60" fmla="*/ 314325 h 663575"/>
              <a:gd name="connsiteX61" fmla="*/ 909637 w 2730499"/>
              <a:gd name="connsiteY61" fmla="*/ 338138 h 663575"/>
              <a:gd name="connsiteX62" fmla="*/ 970756 w 2730499"/>
              <a:gd name="connsiteY62" fmla="*/ 350044 h 663575"/>
              <a:gd name="connsiteX63" fmla="*/ 1036637 w 2730499"/>
              <a:gd name="connsiteY63" fmla="*/ 350044 h 663575"/>
              <a:gd name="connsiteX64" fmla="*/ 1134268 w 2730499"/>
              <a:gd name="connsiteY64" fmla="*/ 352425 h 663575"/>
              <a:gd name="connsiteX65" fmla="*/ 1209674 w 2730499"/>
              <a:gd name="connsiteY65" fmla="*/ 352425 h 663575"/>
              <a:gd name="connsiteX66" fmla="*/ 1276349 w 2730499"/>
              <a:gd name="connsiteY66" fmla="*/ 361950 h 663575"/>
              <a:gd name="connsiteX67" fmla="*/ 1335881 w 2730499"/>
              <a:gd name="connsiteY67" fmla="*/ 361950 h 663575"/>
              <a:gd name="connsiteX68" fmla="*/ 1428749 w 2730499"/>
              <a:gd name="connsiteY68" fmla="*/ 371475 h 663575"/>
              <a:gd name="connsiteX69" fmla="*/ 1538287 w 2730499"/>
              <a:gd name="connsiteY69" fmla="*/ 390525 h 663575"/>
              <a:gd name="connsiteX70" fmla="*/ 1554956 w 2730499"/>
              <a:gd name="connsiteY70" fmla="*/ 395288 h 663575"/>
              <a:gd name="connsiteX71" fmla="*/ 1616868 w 2730499"/>
              <a:gd name="connsiteY71" fmla="*/ 388144 h 663575"/>
              <a:gd name="connsiteX72" fmla="*/ 1631156 w 2730499"/>
              <a:gd name="connsiteY72" fmla="*/ 431006 h 663575"/>
              <a:gd name="connsiteX73" fmla="*/ 1695449 w 2730499"/>
              <a:gd name="connsiteY73" fmla="*/ 421481 h 663575"/>
              <a:gd name="connsiteX74" fmla="*/ 1712912 w 2730499"/>
              <a:gd name="connsiteY74" fmla="*/ 446881 h 663575"/>
              <a:gd name="connsiteX75" fmla="*/ 1821656 w 2730499"/>
              <a:gd name="connsiteY75" fmla="*/ 435769 h 663575"/>
              <a:gd name="connsiteX76" fmla="*/ 1833562 w 2730499"/>
              <a:gd name="connsiteY76" fmla="*/ 490538 h 663575"/>
              <a:gd name="connsiteX77" fmla="*/ 1874043 w 2730499"/>
              <a:gd name="connsiteY77" fmla="*/ 514350 h 663575"/>
              <a:gd name="connsiteX78" fmla="*/ 1895474 w 2730499"/>
              <a:gd name="connsiteY78" fmla="*/ 533400 h 663575"/>
              <a:gd name="connsiteX79" fmla="*/ 1926431 w 2730499"/>
              <a:gd name="connsiteY79" fmla="*/ 523875 h 663575"/>
              <a:gd name="connsiteX80" fmla="*/ 1955006 w 2730499"/>
              <a:gd name="connsiteY80" fmla="*/ 635794 h 663575"/>
              <a:gd name="connsiteX81" fmla="*/ 2014537 w 2730499"/>
              <a:gd name="connsiteY81" fmla="*/ 607219 h 663575"/>
              <a:gd name="connsiteX82" fmla="*/ 2023268 w 2730499"/>
              <a:gd name="connsiteY82" fmla="*/ 623888 h 663575"/>
              <a:gd name="connsiteX83" fmla="*/ 2058193 w 2730499"/>
              <a:gd name="connsiteY83" fmla="*/ 588963 h 663575"/>
              <a:gd name="connsiteX84" fmla="*/ 2081212 w 2730499"/>
              <a:gd name="connsiteY84" fmla="*/ 564356 h 663575"/>
              <a:gd name="connsiteX85" fmla="*/ 2097881 w 2730499"/>
              <a:gd name="connsiteY85" fmla="*/ 514350 h 663575"/>
              <a:gd name="connsiteX86" fmla="*/ 2107406 w 2730499"/>
              <a:gd name="connsiteY86" fmla="*/ 538163 h 663575"/>
              <a:gd name="connsiteX87" fmla="*/ 2166937 w 2730499"/>
              <a:gd name="connsiteY87" fmla="*/ 504825 h 663575"/>
              <a:gd name="connsiteX88" fmla="*/ 2174081 w 2730499"/>
              <a:gd name="connsiteY88" fmla="*/ 531019 h 663575"/>
              <a:gd name="connsiteX89" fmla="*/ 2209006 w 2730499"/>
              <a:gd name="connsiteY89" fmla="*/ 561181 h 663575"/>
              <a:gd name="connsiteX90" fmla="*/ 2242343 w 2730499"/>
              <a:gd name="connsiteY90" fmla="*/ 587375 h 663575"/>
              <a:gd name="connsiteX91" fmla="*/ 2270918 w 2730499"/>
              <a:gd name="connsiteY91" fmla="*/ 594519 h 663575"/>
              <a:gd name="connsiteX92" fmla="*/ 2312193 w 2730499"/>
              <a:gd name="connsiteY92" fmla="*/ 581025 h 663575"/>
              <a:gd name="connsiteX93" fmla="*/ 2328862 w 2730499"/>
              <a:gd name="connsiteY93" fmla="*/ 545306 h 663575"/>
              <a:gd name="connsiteX94" fmla="*/ 2347912 w 2730499"/>
              <a:gd name="connsiteY94" fmla="*/ 516731 h 663575"/>
              <a:gd name="connsiteX95" fmla="*/ 2369343 w 2730499"/>
              <a:gd name="connsiteY95" fmla="*/ 502444 h 663575"/>
              <a:gd name="connsiteX96" fmla="*/ 2388393 w 2730499"/>
              <a:gd name="connsiteY96" fmla="*/ 497681 h 663575"/>
              <a:gd name="connsiteX97" fmla="*/ 2424112 w 2730499"/>
              <a:gd name="connsiteY97" fmla="*/ 504825 h 663575"/>
              <a:gd name="connsiteX98" fmla="*/ 2507456 w 2730499"/>
              <a:gd name="connsiteY98" fmla="*/ 550069 h 663575"/>
              <a:gd name="connsiteX99" fmla="*/ 2566987 w 2730499"/>
              <a:gd name="connsiteY99" fmla="*/ 590550 h 663575"/>
              <a:gd name="connsiteX100" fmla="*/ 2640806 w 2730499"/>
              <a:gd name="connsiteY100" fmla="*/ 628650 h 663575"/>
              <a:gd name="connsiteX101" fmla="*/ 2730499 w 2730499"/>
              <a:gd name="connsiteY101"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16943 w 2730499"/>
              <a:gd name="connsiteY18" fmla="*/ 304800 h 663575"/>
              <a:gd name="connsiteX19" fmla="*/ 2171699 w 2730499"/>
              <a:gd name="connsiteY19" fmla="*/ 316706 h 663575"/>
              <a:gd name="connsiteX20" fmla="*/ 2147887 w 2730499"/>
              <a:gd name="connsiteY20" fmla="*/ 316706 h 663575"/>
              <a:gd name="connsiteX21" fmla="*/ 2128837 w 2730499"/>
              <a:gd name="connsiteY21" fmla="*/ 269081 h 663575"/>
              <a:gd name="connsiteX22" fmla="*/ 2102643 w 2730499"/>
              <a:gd name="connsiteY22" fmla="*/ 283369 h 663575"/>
              <a:gd name="connsiteX23" fmla="*/ 2076449 w 2730499"/>
              <a:gd name="connsiteY23" fmla="*/ 300038 h 663575"/>
              <a:gd name="connsiteX24" fmla="*/ 2062162 w 2730499"/>
              <a:gd name="connsiteY24" fmla="*/ 304800 h 663575"/>
              <a:gd name="connsiteX25" fmla="*/ 2043112 w 2730499"/>
              <a:gd name="connsiteY25" fmla="*/ 276225 h 663575"/>
              <a:gd name="connsiteX26" fmla="*/ 2026443 w 2730499"/>
              <a:gd name="connsiteY26" fmla="*/ 271463 h 663575"/>
              <a:gd name="connsiteX27" fmla="*/ 1981199 w 2730499"/>
              <a:gd name="connsiteY27" fmla="*/ 271463 h 663575"/>
              <a:gd name="connsiteX28" fmla="*/ 1962149 w 2730499"/>
              <a:gd name="connsiteY28" fmla="*/ 273844 h 663575"/>
              <a:gd name="connsiteX29" fmla="*/ 1957387 w 2730499"/>
              <a:gd name="connsiteY29" fmla="*/ 245269 h 663575"/>
              <a:gd name="connsiteX30" fmla="*/ 1881187 w 2730499"/>
              <a:gd name="connsiteY30" fmla="*/ 233363 h 663575"/>
              <a:gd name="connsiteX31" fmla="*/ 1878806 w 2730499"/>
              <a:gd name="connsiteY31" fmla="*/ 211931 h 663575"/>
              <a:gd name="connsiteX32" fmla="*/ 1778793 w 2730499"/>
              <a:gd name="connsiteY32" fmla="*/ 207169 h 663575"/>
              <a:gd name="connsiteX33" fmla="*/ 1774031 w 2730499"/>
              <a:gd name="connsiteY33" fmla="*/ 192881 h 663575"/>
              <a:gd name="connsiteX34" fmla="*/ 1638299 w 2730499"/>
              <a:gd name="connsiteY34" fmla="*/ 190500 h 663575"/>
              <a:gd name="connsiteX35" fmla="*/ 1589087 w 2730499"/>
              <a:gd name="connsiteY35" fmla="*/ 181769 h 663575"/>
              <a:gd name="connsiteX36" fmla="*/ 1519237 w 2730499"/>
              <a:gd name="connsiteY36" fmla="*/ 180975 h 663575"/>
              <a:gd name="connsiteX37" fmla="*/ 1428749 w 2730499"/>
              <a:gd name="connsiteY37" fmla="*/ 164306 h 663575"/>
              <a:gd name="connsiteX38" fmla="*/ 1370012 w 2730499"/>
              <a:gd name="connsiteY38" fmla="*/ 150019 h 663575"/>
              <a:gd name="connsiteX39" fmla="*/ 1297781 w 2730499"/>
              <a:gd name="connsiteY39" fmla="*/ 140494 h 663575"/>
              <a:gd name="connsiteX40" fmla="*/ 1156493 w 2730499"/>
              <a:gd name="connsiteY40" fmla="*/ 104776 h 663575"/>
              <a:gd name="connsiteX41" fmla="*/ 1066006 w 2730499"/>
              <a:gd name="connsiteY41" fmla="*/ 94456 h 663575"/>
              <a:gd name="connsiteX42" fmla="*/ 954087 w 2730499"/>
              <a:gd name="connsiteY42" fmla="*/ 81756 h 663575"/>
              <a:gd name="connsiteX43" fmla="*/ 871536 w 2730499"/>
              <a:gd name="connsiteY43" fmla="*/ 61119 h 663575"/>
              <a:gd name="connsiteX44" fmla="*/ 787399 w 2730499"/>
              <a:gd name="connsiteY44" fmla="*/ 30957 h 663575"/>
              <a:gd name="connsiteX45" fmla="*/ 673893 w 2730499"/>
              <a:gd name="connsiteY45" fmla="*/ 11906 h 663575"/>
              <a:gd name="connsiteX46" fmla="*/ 576262 w 2730499"/>
              <a:gd name="connsiteY46" fmla="*/ 2381 h 663575"/>
              <a:gd name="connsiteX47" fmla="*/ 0 w 2730499"/>
              <a:gd name="connsiteY47" fmla="*/ 0 h 663575"/>
              <a:gd name="connsiteX48" fmla="*/ 9525 w 2730499"/>
              <a:gd name="connsiteY48" fmla="*/ 121444 h 663575"/>
              <a:gd name="connsiteX49" fmla="*/ 78581 w 2730499"/>
              <a:gd name="connsiteY49" fmla="*/ 123825 h 663575"/>
              <a:gd name="connsiteX50" fmla="*/ 185737 w 2730499"/>
              <a:gd name="connsiteY50" fmla="*/ 128588 h 663575"/>
              <a:gd name="connsiteX51" fmla="*/ 284161 w 2730499"/>
              <a:gd name="connsiteY51" fmla="*/ 135731 h 663575"/>
              <a:gd name="connsiteX52" fmla="*/ 373063 w 2730499"/>
              <a:gd name="connsiteY52" fmla="*/ 142874 h 663575"/>
              <a:gd name="connsiteX53" fmla="*/ 452437 w 2730499"/>
              <a:gd name="connsiteY53" fmla="*/ 146843 h 663575"/>
              <a:gd name="connsiteX54" fmla="*/ 500062 w 2730499"/>
              <a:gd name="connsiteY54" fmla="*/ 152400 h 663575"/>
              <a:gd name="connsiteX55" fmla="*/ 557212 w 2730499"/>
              <a:gd name="connsiteY55" fmla="*/ 169863 h 663575"/>
              <a:gd name="connsiteX56" fmla="*/ 609599 w 2730499"/>
              <a:gd name="connsiteY56" fmla="*/ 185738 h 663575"/>
              <a:gd name="connsiteX57" fmla="*/ 665956 w 2730499"/>
              <a:gd name="connsiteY57" fmla="*/ 198439 h 663575"/>
              <a:gd name="connsiteX58" fmla="*/ 721518 w 2730499"/>
              <a:gd name="connsiteY58" fmla="*/ 245269 h 663575"/>
              <a:gd name="connsiteX59" fmla="*/ 797718 w 2730499"/>
              <a:gd name="connsiteY59" fmla="*/ 290513 h 663575"/>
              <a:gd name="connsiteX60" fmla="*/ 850106 w 2730499"/>
              <a:gd name="connsiteY60" fmla="*/ 314325 h 663575"/>
              <a:gd name="connsiteX61" fmla="*/ 909637 w 2730499"/>
              <a:gd name="connsiteY61" fmla="*/ 338138 h 663575"/>
              <a:gd name="connsiteX62" fmla="*/ 970756 w 2730499"/>
              <a:gd name="connsiteY62" fmla="*/ 350044 h 663575"/>
              <a:gd name="connsiteX63" fmla="*/ 1036637 w 2730499"/>
              <a:gd name="connsiteY63" fmla="*/ 350044 h 663575"/>
              <a:gd name="connsiteX64" fmla="*/ 1134268 w 2730499"/>
              <a:gd name="connsiteY64" fmla="*/ 352425 h 663575"/>
              <a:gd name="connsiteX65" fmla="*/ 1209674 w 2730499"/>
              <a:gd name="connsiteY65" fmla="*/ 352425 h 663575"/>
              <a:gd name="connsiteX66" fmla="*/ 1276349 w 2730499"/>
              <a:gd name="connsiteY66" fmla="*/ 361950 h 663575"/>
              <a:gd name="connsiteX67" fmla="*/ 1335881 w 2730499"/>
              <a:gd name="connsiteY67" fmla="*/ 361950 h 663575"/>
              <a:gd name="connsiteX68" fmla="*/ 1428749 w 2730499"/>
              <a:gd name="connsiteY68" fmla="*/ 371475 h 663575"/>
              <a:gd name="connsiteX69" fmla="*/ 1538287 w 2730499"/>
              <a:gd name="connsiteY69" fmla="*/ 390525 h 663575"/>
              <a:gd name="connsiteX70" fmla="*/ 1554956 w 2730499"/>
              <a:gd name="connsiteY70" fmla="*/ 395288 h 663575"/>
              <a:gd name="connsiteX71" fmla="*/ 1616868 w 2730499"/>
              <a:gd name="connsiteY71" fmla="*/ 388144 h 663575"/>
              <a:gd name="connsiteX72" fmla="*/ 1631156 w 2730499"/>
              <a:gd name="connsiteY72" fmla="*/ 431006 h 663575"/>
              <a:gd name="connsiteX73" fmla="*/ 1695449 w 2730499"/>
              <a:gd name="connsiteY73" fmla="*/ 421481 h 663575"/>
              <a:gd name="connsiteX74" fmla="*/ 1712912 w 2730499"/>
              <a:gd name="connsiteY74" fmla="*/ 446881 h 663575"/>
              <a:gd name="connsiteX75" fmla="*/ 1821656 w 2730499"/>
              <a:gd name="connsiteY75" fmla="*/ 435769 h 663575"/>
              <a:gd name="connsiteX76" fmla="*/ 1833562 w 2730499"/>
              <a:gd name="connsiteY76" fmla="*/ 490538 h 663575"/>
              <a:gd name="connsiteX77" fmla="*/ 1874043 w 2730499"/>
              <a:gd name="connsiteY77" fmla="*/ 514350 h 663575"/>
              <a:gd name="connsiteX78" fmla="*/ 1895474 w 2730499"/>
              <a:gd name="connsiteY78" fmla="*/ 533400 h 663575"/>
              <a:gd name="connsiteX79" fmla="*/ 1926431 w 2730499"/>
              <a:gd name="connsiteY79" fmla="*/ 523875 h 663575"/>
              <a:gd name="connsiteX80" fmla="*/ 1955006 w 2730499"/>
              <a:gd name="connsiteY80" fmla="*/ 635794 h 663575"/>
              <a:gd name="connsiteX81" fmla="*/ 2014537 w 2730499"/>
              <a:gd name="connsiteY81" fmla="*/ 607219 h 663575"/>
              <a:gd name="connsiteX82" fmla="*/ 2023268 w 2730499"/>
              <a:gd name="connsiteY82" fmla="*/ 623888 h 663575"/>
              <a:gd name="connsiteX83" fmla="*/ 2058193 w 2730499"/>
              <a:gd name="connsiteY83" fmla="*/ 588963 h 663575"/>
              <a:gd name="connsiteX84" fmla="*/ 2081212 w 2730499"/>
              <a:gd name="connsiteY84" fmla="*/ 564356 h 663575"/>
              <a:gd name="connsiteX85" fmla="*/ 2097881 w 2730499"/>
              <a:gd name="connsiteY85" fmla="*/ 514350 h 663575"/>
              <a:gd name="connsiteX86" fmla="*/ 2107406 w 2730499"/>
              <a:gd name="connsiteY86" fmla="*/ 538163 h 663575"/>
              <a:gd name="connsiteX87" fmla="*/ 2166937 w 2730499"/>
              <a:gd name="connsiteY87" fmla="*/ 504825 h 663575"/>
              <a:gd name="connsiteX88" fmla="*/ 2174081 w 2730499"/>
              <a:gd name="connsiteY88" fmla="*/ 531019 h 663575"/>
              <a:gd name="connsiteX89" fmla="*/ 2209006 w 2730499"/>
              <a:gd name="connsiteY89" fmla="*/ 561181 h 663575"/>
              <a:gd name="connsiteX90" fmla="*/ 2242343 w 2730499"/>
              <a:gd name="connsiteY90" fmla="*/ 587375 h 663575"/>
              <a:gd name="connsiteX91" fmla="*/ 2270918 w 2730499"/>
              <a:gd name="connsiteY91" fmla="*/ 594519 h 663575"/>
              <a:gd name="connsiteX92" fmla="*/ 2312193 w 2730499"/>
              <a:gd name="connsiteY92" fmla="*/ 581025 h 663575"/>
              <a:gd name="connsiteX93" fmla="*/ 2328862 w 2730499"/>
              <a:gd name="connsiteY93" fmla="*/ 545306 h 663575"/>
              <a:gd name="connsiteX94" fmla="*/ 2347912 w 2730499"/>
              <a:gd name="connsiteY94" fmla="*/ 516731 h 663575"/>
              <a:gd name="connsiteX95" fmla="*/ 2369343 w 2730499"/>
              <a:gd name="connsiteY95" fmla="*/ 502444 h 663575"/>
              <a:gd name="connsiteX96" fmla="*/ 2388393 w 2730499"/>
              <a:gd name="connsiteY96" fmla="*/ 497681 h 663575"/>
              <a:gd name="connsiteX97" fmla="*/ 2424112 w 2730499"/>
              <a:gd name="connsiteY97" fmla="*/ 504825 h 663575"/>
              <a:gd name="connsiteX98" fmla="*/ 2507456 w 2730499"/>
              <a:gd name="connsiteY98" fmla="*/ 550069 h 663575"/>
              <a:gd name="connsiteX99" fmla="*/ 2566987 w 2730499"/>
              <a:gd name="connsiteY99" fmla="*/ 590550 h 663575"/>
              <a:gd name="connsiteX100" fmla="*/ 2640806 w 2730499"/>
              <a:gd name="connsiteY100" fmla="*/ 628650 h 663575"/>
              <a:gd name="connsiteX101" fmla="*/ 2730499 w 2730499"/>
              <a:gd name="connsiteY101"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71699 w 2730499"/>
              <a:gd name="connsiteY19" fmla="*/ 316706 h 663575"/>
              <a:gd name="connsiteX20" fmla="*/ 2147887 w 2730499"/>
              <a:gd name="connsiteY20" fmla="*/ 316706 h 663575"/>
              <a:gd name="connsiteX21" fmla="*/ 2128837 w 2730499"/>
              <a:gd name="connsiteY21" fmla="*/ 269081 h 663575"/>
              <a:gd name="connsiteX22" fmla="*/ 2102643 w 2730499"/>
              <a:gd name="connsiteY22" fmla="*/ 283369 h 663575"/>
              <a:gd name="connsiteX23" fmla="*/ 2076449 w 2730499"/>
              <a:gd name="connsiteY23" fmla="*/ 300038 h 663575"/>
              <a:gd name="connsiteX24" fmla="*/ 2062162 w 2730499"/>
              <a:gd name="connsiteY24" fmla="*/ 304800 h 663575"/>
              <a:gd name="connsiteX25" fmla="*/ 2043112 w 2730499"/>
              <a:gd name="connsiteY25" fmla="*/ 276225 h 663575"/>
              <a:gd name="connsiteX26" fmla="*/ 2026443 w 2730499"/>
              <a:gd name="connsiteY26" fmla="*/ 271463 h 663575"/>
              <a:gd name="connsiteX27" fmla="*/ 1981199 w 2730499"/>
              <a:gd name="connsiteY27" fmla="*/ 271463 h 663575"/>
              <a:gd name="connsiteX28" fmla="*/ 1962149 w 2730499"/>
              <a:gd name="connsiteY28" fmla="*/ 273844 h 663575"/>
              <a:gd name="connsiteX29" fmla="*/ 1957387 w 2730499"/>
              <a:gd name="connsiteY29" fmla="*/ 245269 h 663575"/>
              <a:gd name="connsiteX30" fmla="*/ 1881187 w 2730499"/>
              <a:gd name="connsiteY30" fmla="*/ 233363 h 663575"/>
              <a:gd name="connsiteX31" fmla="*/ 1878806 w 2730499"/>
              <a:gd name="connsiteY31" fmla="*/ 211931 h 663575"/>
              <a:gd name="connsiteX32" fmla="*/ 1778793 w 2730499"/>
              <a:gd name="connsiteY32" fmla="*/ 207169 h 663575"/>
              <a:gd name="connsiteX33" fmla="*/ 1774031 w 2730499"/>
              <a:gd name="connsiteY33" fmla="*/ 192881 h 663575"/>
              <a:gd name="connsiteX34" fmla="*/ 1638299 w 2730499"/>
              <a:gd name="connsiteY34" fmla="*/ 190500 h 663575"/>
              <a:gd name="connsiteX35" fmla="*/ 1589087 w 2730499"/>
              <a:gd name="connsiteY35" fmla="*/ 181769 h 663575"/>
              <a:gd name="connsiteX36" fmla="*/ 1519237 w 2730499"/>
              <a:gd name="connsiteY36" fmla="*/ 180975 h 663575"/>
              <a:gd name="connsiteX37" fmla="*/ 1428749 w 2730499"/>
              <a:gd name="connsiteY37" fmla="*/ 164306 h 663575"/>
              <a:gd name="connsiteX38" fmla="*/ 1370012 w 2730499"/>
              <a:gd name="connsiteY38" fmla="*/ 150019 h 663575"/>
              <a:gd name="connsiteX39" fmla="*/ 1297781 w 2730499"/>
              <a:gd name="connsiteY39" fmla="*/ 140494 h 663575"/>
              <a:gd name="connsiteX40" fmla="*/ 1156493 w 2730499"/>
              <a:gd name="connsiteY40" fmla="*/ 104776 h 663575"/>
              <a:gd name="connsiteX41" fmla="*/ 1066006 w 2730499"/>
              <a:gd name="connsiteY41" fmla="*/ 94456 h 663575"/>
              <a:gd name="connsiteX42" fmla="*/ 954087 w 2730499"/>
              <a:gd name="connsiteY42" fmla="*/ 81756 h 663575"/>
              <a:gd name="connsiteX43" fmla="*/ 871536 w 2730499"/>
              <a:gd name="connsiteY43" fmla="*/ 61119 h 663575"/>
              <a:gd name="connsiteX44" fmla="*/ 787399 w 2730499"/>
              <a:gd name="connsiteY44" fmla="*/ 30957 h 663575"/>
              <a:gd name="connsiteX45" fmla="*/ 673893 w 2730499"/>
              <a:gd name="connsiteY45" fmla="*/ 11906 h 663575"/>
              <a:gd name="connsiteX46" fmla="*/ 576262 w 2730499"/>
              <a:gd name="connsiteY46" fmla="*/ 2381 h 663575"/>
              <a:gd name="connsiteX47" fmla="*/ 0 w 2730499"/>
              <a:gd name="connsiteY47" fmla="*/ 0 h 663575"/>
              <a:gd name="connsiteX48" fmla="*/ 9525 w 2730499"/>
              <a:gd name="connsiteY48" fmla="*/ 121444 h 663575"/>
              <a:gd name="connsiteX49" fmla="*/ 78581 w 2730499"/>
              <a:gd name="connsiteY49" fmla="*/ 123825 h 663575"/>
              <a:gd name="connsiteX50" fmla="*/ 185737 w 2730499"/>
              <a:gd name="connsiteY50" fmla="*/ 128588 h 663575"/>
              <a:gd name="connsiteX51" fmla="*/ 284161 w 2730499"/>
              <a:gd name="connsiteY51" fmla="*/ 135731 h 663575"/>
              <a:gd name="connsiteX52" fmla="*/ 373063 w 2730499"/>
              <a:gd name="connsiteY52" fmla="*/ 142874 h 663575"/>
              <a:gd name="connsiteX53" fmla="*/ 452437 w 2730499"/>
              <a:gd name="connsiteY53" fmla="*/ 146843 h 663575"/>
              <a:gd name="connsiteX54" fmla="*/ 500062 w 2730499"/>
              <a:gd name="connsiteY54" fmla="*/ 152400 h 663575"/>
              <a:gd name="connsiteX55" fmla="*/ 557212 w 2730499"/>
              <a:gd name="connsiteY55" fmla="*/ 169863 h 663575"/>
              <a:gd name="connsiteX56" fmla="*/ 609599 w 2730499"/>
              <a:gd name="connsiteY56" fmla="*/ 185738 h 663575"/>
              <a:gd name="connsiteX57" fmla="*/ 665956 w 2730499"/>
              <a:gd name="connsiteY57" fmla="*/ 198439 h 663575"/>
              <a:gd name="connsiteX58" fmla="*/ 721518 w 2730499"/>
              <a:gd name="connsiteY58" fmla="*/ 245269 h 663575"/>
              <a:gd name="connsiteX59" fmla="*/ 797718 w 2730499"/>
              <a:gd name="connsiteY59" fmla="*/ 290513 h 663575"/>
              <a:gd name="connsiteX60" fmla="*/ 850106 w 2730499"/>
              <a:gd name="connsiteY60" fmla="*/ 314325 h 663575"/>
              <a:gd name="connsiteX61" fmla="*/ 909637 w 2730499"/>
              <a:gd name="connsiteY61" fmla="*/ 338138 h 663575"/>
              <a:gd name="connsiteX62" fmla="*/ 970756 w 2730499"/>
              <a:gd name="connsiteY62" fmla="*/ 350044 h 663575"/>
              <a:gd name="connsiteX63" fmla="*/ 1036637 w 2730499"/>
              <a:gd name="connsiteY63" fmla="*/ 350044 h 663575"/>
              <a:gd name="connsiteX64" fmla="*/ 1134268 w 2730499"/>
              <a:gd name="connsiteY64" fmla="*/ 352425 h 663575"/>
              <a:gd name="connsiteX65" fmla="*/ 1209674 w 2730499"/>
              <a:gd name="connsiteY65" fmla="*/ 352425 h 663575"/>
              <a:gd name="connsiteX66" fmla="*/ 1276349 w 2730499"/>
              <a:gd name="connsiteY66" fmla="*/ 361950 h 663575"/>
              <a:gd name="connsiteX67" fmla="*/ 1335881 w 2730499"/>
              <a:gd name="connsiteY67" fmla="*/ 361950 h 663575"/>
              <a:gd name="connsiteX68" fmla="*/ 1428749 w 2730499"/>
              <a:gd name="connsiteY68" fmla="*/ 371475 h 663575"/>
              <a:gd name="connsiteX69" fmla="*/ 1538287 w 2730499"/>
              <a:gd name="connsiteY69" fmla="*/ 390525 h 663575"/>
              <a:gd name="connsiteX70" fmla="*/ 1554956 w 2730499"/>
              <a:gd name="connsiteY70" fmla="*/ 395288 h 663575"/>
              <a:gd name="connsiteX71" fmla="*/ 1616868 w 2730499"/>
              <a:gd name="connsiteY71" fmla="*/ 388144 h 663575"/>
              <a:gd name="connsiteX72" fmla="*/ 1631156 w 2730499"/>
              <a:gd name="connsiteY72" fmla="*/ 431006 h 663575"/>
              <a:gd name="connsiteX73" fmla="*/ 1695449 w 2730499"/>
              <a:gd name="connsiteY73" fmla="*/ 421481 h 663575"/>
              <a:gd name="connsiteX74" fmla="*/ 1712912 w 2730499"/>
              <a:gd name="connsiteY74" fmla="*/ 446881 h 663575"/>
              <a:gd name="connsiteX75" fmla="*/ 1821656 w 2730499"/>
              <a:gd name="connsiteY75" fmla="*/ 435769 h 663575"/>
              <a:gd name="connsiteX76" fmla="*/ 1833562 w 2730499"/>
              <a:gd name="connsiteY76" fmla="*/ 490538 h 663575"/>
              <a:gd name="connsiteX77" fmla="*/ 1874043 w 2730499"/>
              <a:gd name="connsiteY77" fmla="*/ 514350 h 663575"/>
              <a:gd name="connsiteX78" fmla="*/ 1895474 w 2730499"/>
              <a:gd name="connsiteY78" fmla="*/ 533400 h 663575"/>
              <a:gd name="connsiteX79" fmla="*/ 1926431 w 2730499"/>
              <a:gd name="connsiteY79" fmla="*/ 523875 h 663575"/>
              <a:gd name="connsiteX80" fmla="*/ 1955006 w 2730499"/>
              <a:gd name="connsiteY80" fmla="*/ 635794 h 663575"/>
              <a:gd name="connsiteX81" fmla="*/ 2014537 w 2730499"/>
              <a:gd name="connsiteY81" fmla="*/ 607219 h 663575"/>
              <a:gd name="connsiteX82" fmla="*/ 2023268 w 2730499"/>
              <a:gd name="connsiteY82" fmla="*/ 623888 h 663575"/>
              <a:gd name="connsiteX83" fmla="*/ 2058193 w 2730499"/>
              <a:gd name="connsiteY83" fmla="*/ 588963 h 663575"/>
              <a:gd name="connsiteX84" fmla="*/ 2081212 w 2730499"/>
              <a:gd name="connsiteY84" fmla="*/ 564356 h 663575"/>
              <a:gd name="connsiteX85" fmla="*/ 2097881 w 2730499"/>
              <a:gd name="connsiteY85" fmla="*/ 514350 h 663575"/>
              <a:gd name="connsiteX86" fmla="*/ 2107406 w 2730499"/>
              <a:gd name="connsiteY86" fmla="*/ 538163 h 663575"/>
              <a:gd name="connsiteX87" fmla="*/ 2166937 w 2730499"/>
              <a:gd name="connsiteY87" fmla="*/ 504825 h 663575"/>
              <a:gd name="connsiteX88" fmla="*/ 2174081 w 2730499"/>
              <a:gd name="connsiteY88" fmla="*/ 531019 h 663575"/>
              <a:gd name="connsiteX89" fmla="*/ 2209006 w 2730499"/>
              <a:gd name="connsiteY89" fmla="*/ 561181 h 663575"/>
              <a:gd name="connsiteX90" fmla="*/ 2242343 w 2730499"/>
              <a:gd name="connsiteY90" fmla="*/ 587375 h 663575"/>
              <a:gd name="connsiteX91" fmla="*/ 2270918 w 2730499"/>
              <a:gd name="connsiteY91" fmla="*/ 594519 h 663575"/>
              <a:gd name="connsiteX92" fmla="*/ 2312193 w 2730499"/>
              <a:gd name="connsiteY92" fmla="*/ 581025 h 663575"/>
              <a:gd name="connsiteX93" fmla="*/ 2328862 w 2730499"/>
              <a:gd name="connsiteY93" fmla="*/ 545306 h 663575"/>
              <a:gd name="connsiteX94" fmla="*/ 2347912 w 2730499"/>
              <a:gd name="connsiteY94" fmla="*/ 516731 h 663575"/>
              <a:gd name="connsiteX95" fmla="*/ 2369343 w 2730499"/>
              <a:gd name="connsiteY95" fmla="*/ 502444 h 663575"/>
              <a:gd name="connsiteX96" fmla="*/ 2388393 w 2730499"/>
              <a:gd name="connsiteY96" fmla="*/ 497681 h 663575"/>
              <a:gd name="connsiteX97" fmla="*/ 2424112 w 2730499"/>
              <a:gd name="connsiteY97" fmla="*/ 504825 h 663575"/>
              <a:gd name="connsiteX98" fmla="*/ 2507456 w 2730499"/>
              <a:gd name="connsiteY98" fmla="*/ 550069 h 663575"/>
              <a:gd name="connsiteX99" fmla="*/ 2566987 w 2730499"/>
              <a:gd name="connsiteY99" fmla="*/ 590550 h 663575"/>
              <a:gd name="connsiteX100" fmla="*/ 2640806 w 2730499"/>
              <a:gd name="connsiteY100" fmla="*/ 628650 h 663575"/>
              <a:gd name="connsiteX101" fmla="*/ 2730499 w 2730499"/>
              <a:gd name="connsiteY101"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47887 w 2730499"/>
              <a:gd name="connsiteY19" fmla="*/ 31670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62149 w 2730499"/>
              <a:gd name="connsiteY27" fmla="*/ 273844 h 663575"/>
              <a:gd name="connsiteX28" fmla="*/ 1957387 w 2730499"/>
              <a:gd name="connsiteY28" fmla="*/ 245269 h 663575"/>
              <a:gd name="connsiteX29" fmla="*/ 1881187 w 2730499"/>
              <a:gd name="connsiteY29" fmla="*/ 233363 h 663575"/>
              <a:gd name="connsiteX30" fmla="*/ 1878806 w 2730499"/>
              <a:gd name="connsiteY30" fmla="*/ 211931 h 663575"/>
              <a:gd name="connsiteX31" fmla="*/ 1778793 w 2730499"/>
              <a:gd name="connsiteY31" fmla="*/ 207169 h 663575"/>
              <a:gd name="connsiteX32" fmla="*/ 1774031 w 2730499"/>
              <a:gd name="connsiteY32" fmla="*/ 192881 h 663575"/>
              <a:gd name="connsiteX33" fmla="*/ 1638299 w 2730499"/>
              <a:gd name="connsiteY33" fmla="*/ 190500 h 663575"/>
              <a:gd name="connsiteX34" fmla="*/ 1589087 w 2730499"/>
              <a:gd name="connsiteY34" fmla="*/ 181769 h 663575"/>
              <a:gd name="connsiteX35" fmla="*/ 1519237 w 2730499"/>
              <a:gd name="connsiteY35" fmla="*/ 180975 h 663575"/>
              <a:gd name="connsiteX36" fmla="*/ 1428749 w 2730499"/>
              <a:gd name="connsiteY36" fmla="*/ 164306 h 663575"/>
              <a:gd name="connsiteX37" fmla="*/ 1370012 w 2730499"/>
              <a:gd name="connsiteY37" fmla="*/ 150019 h 663575"/>
              <a:gd name="connsiteX38" fmla="*/ 1297781 w 2730499"/>
              <a:gd name="connsiteY38" fmla="*/ 140494 h 663575"/>
              <a:gd name="connsiteX39" fmla="*/ 1156493 w 2730499"/>
              <a:gd name="connsiteY39" fmla="*/ 104776 h 663575"/>
              <a:gd name="connsiteX40" fmla="*/ 1066006 w 2730499"/>
              <a:gd name="connsiteY40" fmla="*/ 94456 h 663575"/>
              <a:gd name="connsiteX41" fmla="*/ 954087 w 2730499"/>
              <a:gd name="connsiteY41" fmla="*/ 81756 h 663575"/>
              <a:gd name="connsiteX42" fmla="*/ 871536 w 2730499"/>
              <a:gd name="connsiteY42" fmla="*/ 61119 h 663575"/>
              <a:gd name="connsiteX43" fmla="*/ 787399 w 2730499"/>
              <a:gd name="connsiteY43" fmla="*/ 30957 h 663575"/>
              <a:gd name="connsiteX44" fmla="*/ 673893 w 2730499"/>
              <a:gd name="connsiteY44" fmla="*/ 11906 h 663575"/>
              <a:gd name="connsiteX45" fmla="*/ 576262 w 2730499"/>
              <a:gd name="connsiteY45" fmla="*/ 2381 h 663575"/>
              <a:gd name="connsiteX46" fmla="*/ 0 w 2730499"/>
              <a:gd name="connsiteY46" fmla="*/ 0 h 663575"/>
              <a:gd name="connsiteX47" fmla="*/ 9525 w 2730499"/>
              <a:gd name="connsiteY47" fmla="*/ 121444 h 663575"/>
              <a:gd name="connsiteX48" fmla="*/ 78581 w 2730499"/>
              <a:gd name="connsiteY48" fmla="*/ 123825 h 663575"/>
              <a:gd name="connsiteX49" fmla="*/ 185737 w 2730499"/>
              <a:gd name="connsiteY49" fmla="*/ 128588 h 663575"/>
              <a:gd name="connsiteX50" fmla="*/ 284161 w 2730499"/>
              <a:gd name="connsiteY50" fmla="*/ 135731 h 663575"/>
              <a:gd name="connsiteX51" fmla="*/ 373063 w 2730499"/>
              <a:gd name="connsiteY51" fmla="*/ 142874 h 663575"/>
              <a:gd name="connsiteX52" fmla="*/ 452437 w 2730499"/>
              <a:gd name="connsiteY52" fmla="*/ 146843 h 663575"/>
              <a:gd name="connsiteX53" fmla="*/ 500062 w 2730499"/>
              <a:gd name="connsiteY53" fmla="*/ 152400 h 663575"/>
              <a:gd name="connsiteX54" fmla="*/ 557212 w 2730499"/>
              <a:gd name="connsiteY54" fmla="*/ 169863 h 663575"/>
              <a:gd name="connsiteX55" fmla="*/ 609599 w 2730499"/>
              <a:gd name="connsiteY55" fmla="*/ 185738 h 663575"/>
              <a:gd name="connsiteX56" fmla="*/ 665956 w 2730499"/>
              <a:gd name="connsiteY56" fmla="*/ 198439 h 663575"/>
              <a:gd name="connsiteX57" fmla="*/ 721518 w 2730499"/>
              <a:gd name="connsiteY57" fmla="*/ 245269 h 663575"/>
              <a:gd name="connsiteX58" fmla="*/ 797718 w 2730499"/>
              <a:gd name="connsiteY58" fmla="*/ 290513 h 663575"/>
              <a:gd name="connsiteX59" fmla="*/ 850106 w 2730499"/>
              <a:gd name="connsiteY59" fmla="*/ 314325 h 663575"/>
              <a:gd name="connsiteX60" fmla="*/ 909637 w 2730499"/>
              <a:gd name="connsiteY60" fmla="*/ 338138 h 663575"/>
              <a:gd name="connsiteX61" fmla="*/ 970756 w 2730499"/>
              <a:gd name="connsiteY61" fmla="*/ 350044 h 663575"/>
              <a:gd name="connsiteX62" fmla="*/ 1036637 w 2730499"/>
              <a:gd name="connsiteY62" fmla="*/ 350044 h 663575"/>
              <a:gd name="connsiteX63" fmla="*/ 1134268 w 2730499"/>
              <a:gd name="connsiteY63" fmla="*/ 352425 h 663575"/>
              <a:gd name="connsiteX64" fmla="*/ 1209674 w 2730499"/>
              <a:gd name="connsiteY64" fmla="*/ 352425 h 663575"/>
              <a:gd name="connsiteX65" fmla="*/ 1276349 w 2730499"/>
              <a:gd name="connsiteY65" fmla="*/ 361950 h 663575"/>
              <a:gd name="connsiteX66" fmla="*/ 1335881 w 2730499"/>
              <a:gd name="connsiteY66" fmla="*/ 361950 h 663575"/>
              <a:gd name="connsiteX67" fmla="*/ 1428749 w 2730499"/>
              <a:gd name="connsiteY67" fmla="*/ 371475 h 663575"/>
              <a:gd name="connsiteX68" fmla="*/ 1538287 w 2730499"/>
              <a:gd name="connsiteY68" fmla="*/ 390525 h 663575"/>
              <a:gd name="connsiteX69" fmla="*/ 1554956 w 2730499"/>
              <a:gd name="connsiteY69" fmla="*/ 395288 h 663575"/>
              <a:gd name="connsiteX70" fmla="*/ 1616868 w 2730499"/>
              <a:gd name="connsiteY70" fmla="*/ 388144 h 663575"/>
              <a:gd name="connsiteX71" fmla="*/ 1631156 w 2730499"/>
              <a:gd name="connsiteY71" fmla="*/ 431006 h 663575"/>
              <a:gd name="connsiteX72" fmla="*/ 1695449 w 2730499"/>
              <a:gd name="connsiteY72" fmla="*/ 421481 h 663575"/>
              <a:gd name="connsiteX73" fmla="*/ 1712912 w 2730499"/>
              <a:gd name="connsiteY73" fmla="*/ 446881 h 663575"/>
              <a:gd name="connsiteX74" fmla="*/ 1821656 w 2730499"/>
              <a:gd name="connsiteY74" fmla="*/ 435769 h 663575"/>
              <a:gd name="connsiteX75" fmla="*/ 1833562 w 2730499"/>
              <a:gd name="connsiteY75" fmla="*/ 490538 h 663575"/>
              <a:gd name="connsiteX76" fmla="*/ 1874043 w 2730499"/>
              <a:gd name="connsiteY76" fmla="*/ 514350 h 663575"/>
              <a:gd name="connsiteX77" fmla="*/ 1895474 w 2730499"/>
              <a:gd name="connsiteY77" fmla="*/ 533400 h 663575"/>
              <a:gd name="connsiteX78" fmla="*/ 1926431 w 2730499"/>
              <a:gd name="connsiteY78" fmla="*/ 523875 h 663575"/>
              <a:gd name="connsiteX79" fmla="*/ 1955006 w 2730499"/>
              <a:gd name="connsiteY79" fmla="*/ 635794 h 663575"/>
              <a:gd name="connsiteX80" fmla="*/ 2014537 w 2730499"/>
              <a:gd name="connsiteY80" fmla="*/ 607219 h 663575"/>
              <a:gd name="connsiteX81" fmla="*/ 2023268 w 2730499"/>
              <a:gd name="connsiteY81" fmla="*/ 623888 h 663575"/>
              <a:gd name="connsiteX82" fmla="*/ 2058193 w 2730499"/>
              <a:gd name="connsiteY82" fmla="*/ 588963 h 663575"/>
              <a:gd name="connsiteX83" fmla="*/ 2081212 w 2730499"/>
              <a:gd name="connsiteY83" fmla="*/ 564356 h 663575"/>
              <a:gd name="connsiteX84" fmla="*/ 2097881 w 2730499"/>
              <a:gd name="connsiteY84" fmla="*/ 514350 h 663575"/>
              <a:gd name="connsiteX85" fmla="*/ 2107406 w 2730499"/>
              <a:gd name="connsiteY85" fmla="*/ 538163 h 663575"/>
              <a:gd name="connsiteX86" fmla="*/ 2166937 w 2730499"/>
              <a:gd name="connsiteY86" fmla="*/ 504825 h 663575"/>
              <a:gd name="connsiteX87" fmla="*/ 2174081 w 2730499"/>
              <a:gd name="connsiteY87" fmla="*/ 531019 h 663575"/>
              <a:gd name="connsiteX88" fmla="*/ 2209006 w 2730499"/>
              <a:gd name="connsiteY88" fmla="*/ 561181 h 663575"/>
              <a:gd name="connsiteX89" fmla="*/ 2242343 w 2730499"/>
              <a:gd name="connsiteY89" fmla="*/ 587375 h 663575"/>
              <a:gd name="connsiteX90" fmla="*/ 2270918 w 2730499"/>
              <a:gd name="connsiteY90" fmla="*/ 594519 h 663575"/>
              <a:gd name="connsiteX91" fmla="*/ 2312193 w 2730499"/>
              <a:gd name="connsiteY91" fmla="*/ 581025 h 663575"/>
              <a:gd name="connsiteX92" fmla="*/ 2328862 w 2730499"/>
              <a:gd name="connsiteY92" fmla="*/ 545306 h 663575"/>
              <a:gd name="connsiteX93" fmla="*/ 2347912 w 2730499"/>
              <a:gd name="connsiteY93" fmla="*/ 516731 h 663575"/>
              <a:gd name="connsiteX94" fmla="*/ 2369343 w 2730499"/>
              <a:gd name="connsiteY94" fmla="*/ 502444 h 663575"/>
              <a:gd name="connsiteX95" fmla="*/ 2388393 w 2730499"/>
              <a:gd name="connsiteY95" fmla="*/ 497681 h 663575"/>
              <a:gd name="connsiteX96" fmla="*/ 2424112 w 2730499"/>
              <a:gd name="connsiteY96" fmla="*/ 504825 h 663575"/>
              <a:gd name="connsiteX97" fmla="*/ 2507456 w 2730499"/>
              <a:gd name="connsiteY97" fmla="*/ 550069 h 663575"/>
              <a:gd name="connsiteX98" fmla="*/ 2566987 w 2730499"/>
              <a:gd name="connsiteY98" fmla="*/ 590550 h 663575"/>
              <a:gd name="connsiteX99" fmla="*/ 2640806 w 2730499"/>
              <a:gd name="connsiteY99" fmla="*/ 628650 h 663575"/>
              <a:gd name="connsiteX100" fmla="*/ 2730499 w 2730499"/>
              <a:gd name="connsiteY100"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62149 w 2730499"/>
              <a:gd name="connsiteY27" fmla="*/ 273844 h 663575"/>
              <a:gd name="connsiteX28" fmla="*/ 1957387 w 2730499"/>
              <a:gd name="connsiteY28" fmla="*/ 245269 h 663575"/>
              <a:gd name="connsiteX29" fmla="*/ 1881187 w 2730499"/>
              <a:gd name="connsiteY29" fmla="*/ 233363 h 663575"/>
              <a:gd name="connsiteX30" fmla="*/ 1878806 w 2730499"/>
              <a:gd name="connsiteY30" fmla="*/ 211931 h 663575"/>
              <a:gd name="connsiteX31" fmla="*/ 1778793 w 2730499"/>
              <a:gd name="connsiteY31" fmla="*/ 207169 h 663575"/>
              <a:gd name="connsiteX32" fmla="*/ 1774031 w 2730499"/>
              <a:gd name="connsiteY32" fmla="*/ 192881 h 663575"/>
              <a:gd name="connsiteX33" fmla="*/ 1638299 w 2730499"/>
              <a:gd name="connsiteY33" fmla="*/ 190500 h 663575"/>
              <a:gd name="connsiteX34" fmla="*/ 1589087 w 2730499"/>
              <a:gd name="connsiteY34" fmla="*/ 181769 h 663575"/>
              <a:gd name="connsiteX35" fmla="*/ 1519237 w 2730499"/>
              <a:gd name="connsiteY35" fmla="*/ 180975 h 663575"/>
              <a:gd name="connsiteX36" fmla="*/ 1428749 w 2730499"/>
              <a:gd name="connsiteY36" fmla="*/ 164306 h 663575"/>
              <a:gd name="connsiteX37" fmla="*/ 1370012 w 2730499"/>
              <a:gd name="connsiteY37" fmla="*/ 150019 h 663575"/>
              <a:gd name="connsiteX38" fmla="*/ 1297781 w 2730499"/>
              <a:gd name="connsiteY38" fmla="*/ 140494 h 663575"/>
              <a:gd name="connsiteX39" fmla="*/ 1156493 w 2730499"/>
              <a:gd name="connsiteY39" fmla="*/ 104776 h 663575"/>
              <a:gd name="connsiteX40" fmla="*/ 1066006 w 2730499"/>
              <a:gd name="connsiteY40" fmla="*/ 94456 h 663575"/>
              <a:gd name="connsiteX41" fmla="*/ 954087 w 2730499"/>
              <a:gd name="connsiteY41" fmla="*/ 81756 h 663575"/>
              <a:gd name="connsiteX42" fmla="*/ 871536 w 2730499"/>
              <a:gd name="connsiteY42" fmla="*/ 61119 h 663575"/>
              <a:gd name="connsiteX43" fmla="*/ 787399 w 2730499"/>
              <a:gd name="connsiteY43" fmla="*/ 30957 h 663575"/>
              <a:gd name="connsiteX44" fmla="*/ 673893 w 2730499"/>
              <a:gd name="connsiteY44" fmla="*/ 11906 h 663575"/>
              <a:gd name="connsiteX45" fmla="*/ 576262 w 2730499"/>
              <a:gd name="connsiteY45" fmla="*/ 2381 h 663575"/>
              <a:gd name="connsiteX46" fmla="*/ 0 w 2730499"/>
              <a:gd name="connsiteY46" fmla="*/ 0 h 663575"/>
              <a:gd name="connsiteX47" fmla="*/ 9525 w 2730499"/>
              <a:gd name="connsiteY47" fmla="*/ 121444 h 663575"/>
              <a:gd name="connsiteX48" fmla="*/ 78581 w 2730499"/>
              <a:gd name="connsiteY48" fmla="*/ 123825 h 663575"/>
              <a:gd name="connsiteX49" fmla="*/ 185737 w 2730499"/>
              <a:gd name="connsiteY49" fmla="*/ 128588 h 663575"/>
              <a:gd name="connsiteX50" fmla="*/ 284161 w 2730499"/>
              <a:gd name="connsiteY50" fmla="*/ 135731 h 663575"/>
              <a:gd name="connsiteX51" fmla="*/ 373063 w 2730499"/>
              <a:gd name="connsiteY51" fmla="*/ 142874 h 663575"/>
              <a:gd name="connsiteX52" fmla="*/ 452437 w 2730499"/>
              <a:gd name="connsiteY52" fmla="*/ 146843 h 663575"/>
              <a:gd name="connsiteX53" fmla="*/ 500062 w 2730499"/>
              <a:gd name="connsiteY53" fmla="*/ 152400 h 663575"/>
              <a:gd name="connsiteX54" fmla="*/ 557212 w 2730499"/>
              <a:gd name="connsiteY54" fmla="*/ 169863 h 663575"/>
              <a:gd name="connsiteX55" fmla="*/ 609599 w 2730499"/>
              <a:gd name="connsiteY55" fmla="*/ 185738 h 663575"/>
              <a:gd name="connsiteX56" fmla="*/ 665956 w 2730499"/>
              <a:gd name="connsiteY56" fmla="*/ 198439 h 663575"/>
              <a:gd name="connsiteX57" fmla="*/ 721518 w 2730499"/>
              <a:gd name="connsiteY57" fmla="*/ 245269 h 663575"/>
              <a:gd name="connsiteX58" fmla="*/ 797718 w 2730499"/>
              <a:gd name="connsiteY58" fmla="*/ 290513 h 663575"/>
              <a:gd name="connsiteX59" fmla="*/ 850106 w 2730499"/>
              <a:gd name="connsiteY59" fmla="*/ 314325 h 663575"/>
              <a:gd name="connsiteX60" fmla="*/ 909637 w 2730499"/>
              <a:gd name="connsiteY60" fmla="*/ 338138 h 663575"/>
              <a:gd name="connsiteX61" fmla="*/ 970756 w 2730499"/>
              <a:gd name="connsiteY61" fmla="*/ 350044 h 663575"/>
              <a:gd name="connsiteX62" fmla="*/ 1036637 w 2730499"/>
              <a:gd name="connsiteY62" fmla="*/ 350044 h 663575"/>
              <a:gd name="connsiteX63" fmla="*/ 1134268 w 2730499"/>
              <a:gd name="connsiteY63" fmla="*/ 352425 h 663575"/>
              <a:gd name="connsiteX64" fmla="*/ 1209674 w 2730499"/>
              <a:gd name="connsiteY64" fmla="*/ 352425 h 663575"/>
              <a:gd name="connsiteX65" fmla="*/ 1276349 w 2730499"/>
              <a:gd name="connsiteY65" fmla="*/ 361950 h 663575"/>
              <a:gd name="connsiteX66" fmla="*/ 1335881 w 2730499"/>
              <a:gd name="connsiteY66" fmla="*/ 361950 h 663575"/>
              <a:gd name="connsiteX67" fmla="*/ 1428749 w 2730499"/>
              <a:gd name="connsiteY67" fmla="*/ 371475 h 663575"/>
              <a:gd name="connsiteX68" fmla="*/ 1538287 w 2730499"/>
              <a:gd name="connsiteY68" fmla="*/ 390525 h 663575"/>
              <a:gd name="connsiteX69" fmla="*/ 1554956 w 2730499"/>
              <a:gd name="connsiteY69" fmla="*/ 395288 h 663575"/>
              <a:gd name="connsiteX70" fmla="*/ 1616868 w 2730499"/>
              <a:gd name="connsiteY70" fmla="*/ 388144 h 663575"/>
              <a:gd name="connsiteX71" fmla="*/ 1631156 w 2730499"/>
              <a:gd name="connsiteY71" fmla="*/ 431006 h 663575"/>
              <a:gd name="connsiteX72" fmla="*/ 1695449 w 2730499"/>
              <a:gd name="connsiteY72" fmla="*/ 421481 h 663575"/>
              <a:gd name="connsiteX73" fmla="*/ 1712912 w 2730499"/>
              <a:gd name="connsiteY73" fmla="*/ 446881 h 663575"/>
              <a:gd name="connsiteX74" fmla="*/ 1821656 w 2730499"/>
              <a:gd name="connsiteY74" fmla="*/ 435769 h 663575"/>
              <a:gd name="connsiteX75" fmla="*/ 1833562 w 2730499"/>
              <a:gd name="connsiteY75" fmla="*/ 490538 h 663575"/>
              <a:gd name="connsiteX76" fmla="*/ 1874043 w 2730499"/>
              <a:gd name="connsiteY76" fmla="*/ 514350 h 663575"/>
              <a:gd name="connsiteX77" fmla="*/ 1895474 w 2730499"/>
              <a:gd name="connsiteY77" fmla="*/ 533400 h 663575"/>
              <a:gd name="connsiteX78" fmla="*/ 1926431 w 2730499"/>
              <a:gd name="connsiteY78" fmla="*/ 523875 h 663575"/>
              <a:gd name="connsiteX79" fmla="*/ 1955006 w 2730499"/>
              <a:gd name="connsiteY79" fmla="*/ 635794 h 663575"/>
              <a:gd name="connsiteX80" fmla="*/ 2014537 w 2730499"/>
              <a:gd name="connsiteY80" fmla="*/ 607219 h 663575"/>
              <a:gd name="connsiteX81" fmla="*/ 2023268 w 2730499"/>
              <a:gd name="connsiteY81" fmla="*/ 623888 h 663575"/>
              <a:gd name="connsiteX82" fmla="*/ 2058193 w 2730499"/>
              <a:gd name="connsiteY82" fmla="*/ 588963 h 663575"/>
              <a:gd name="connsiteX83" fmla="*/ 2081212 w 2730499"/>
              <a:gd name="connsiteY83" fmla="*/ 564356 h 663575"/>
              <a:gd name="connsiteX84" fmla="*/ 2097881 w 2730499"/>
              <a:gd name="connsiteY84" fmla="*/ 514350 h 663575"/>
              <a:gd name="connsiteX85" fmla="*/ 2107406 w 2730499"/>
              <a:gd name="connsiteY85" fmla="*/ 538163 h 663575"/>
              <a:gd name="connsiteX86" fmla="*/ 2166937 w 2730499"/>
              <a:gd name="connsiteY86" fmla="*/ 504825 h 663575"/>
              <a:gd name="connsiteX87" fmla="*/ 2174081 w 2730499"/>
              <a:gd name="connsiteY87" fmla="*/ 531019 h 663575"/>
              <a:gd name="connsiteX88" fmla="*/ 2209006 w 2730499"/>
              <a:gd name="connsiteY88" fmla="*/ 561181 h 663575"/>
              <a:gd name="connsiteX89" fmla="*/ 2242343 w 2730499"/>
              <a:gd name="connsiteY89" fmla="*/ 587375 h 663575"/>
              <a:gd name="connsiteX90" fmla="*/ 2270918 w 2730499"/>
              <a:gd name="connsiteY90" fmla="*/ 594519 h 663575"/>
              <a:gd name="connsiteX91" fmla="*/ 2312193 w 2730499"/>
              <a:gd name="connsiteY91" fmla="*/ 581025 h 663575"/>
              <a:gd name="connsiteX92" fmla="*/ 2328862 w 2730499"/>
              <a:gd name="connsiteY92" fmla="*/ 545306 h 663575"/>
              <a:gd name="connsiteX93" fmla="*/ 2347912 w 2730499"/>
              <a:gd name="connsiteY93" fmla="*/ 516731 h 663575"/>
              <a:gd name="connsiteX94" fmla="*/ 2369343 w 2730499"/>
              <a:gd name="connsiteY94" fmla="*/ 502444 h 663575"/>
              <a:gd name="connsiteX95" fmla="*/ 2388393 w 2730499"/>
              <a:gd name="connsiteY95" fmla="*/ 497681 h 663575"/>
              <a:gd name="connsiteX96" fmla="*/ 2424112 w 2730499"/>
              <a:gd name="connsiteY96" fmla="*/ 504825 h 663575"/>
              <a:gd name="connsiteX97" fmla="*/ 2507456 w 2730499"/>
              <a:gd name="connsiteY97" fmla="*/ 550069 h 663575"/>
              <a:gd name="connsiteX98" fmla="*/ 2566987 w 2730499"/>
              <a:gd name="connsiteY98" fmla="*/ 590550 h 663575"/>
              <a:gd name="connsiteX99" fmla="*/ 2640806 w 2730499"/>
              <a:gd name="connsiteY99" fmla="*/ 628650 h 663575"/>
              <a:gd name="connsiteX100" fmla="*/ 2730499 w 2730499"/>
              <a:gd name="connsiteY100"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57387 w 2730499"/>
              <a:gd name="connsiteY27" fmla="*/ 245269 h 663575"/>
              <a:gd name="connsiteX28" fmla="*/ 1881187 w 2730499"/>
              <a:gd name="connsiteY28" fmla="*/ 233363 h 663575"/>
              <a:gd name="connsiteX29" fmla="*/ 1878806 w 2730499"/>
              <a:gd name="connsiteY29" fmla="*/ 211931 h 663575"/>
              <a:gd name="connsiteX30" fmla="*/ 1778793 w 2730499"/>
              <a:gd name="connsiteY30" fmla="*/ 207169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19237 w 2730499"/>
              <a:gd name="connsiteY34" fmla="*/ 180975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74043 w 2730499"/>
              <a:gd name="connsiteY75" fmla="*/ 514350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57387 w 2730499"/>
              <a:gd name="connsiteY27" fmla="*/ 254794 h 663575"/>
              <a:gd name="connsiteX28" fmla="*/ 1881187 w 2730499"/>
              <a:gd name="connsiteY28" fmla="*/ 233363 h 663575"/>
              <a:gd name="connsiteX29" fmla="*/ 1878806 w 2730499"/>
              <a:gd name="connsiteY29" fmla="*/ 211931 h 663575"/>
              <a:gd name="connsiteX30" fmla="*/ 1778793 w 2730499"/>
              <a:gd name="connsiteY30" fmla="*/ 207169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19237 w 2730499"/>
              <a:gd name="connsiteY34" fmla="*/ 180975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74043 w 2730499"/>
              <a:gd name="connsiteY75" fmla="*/ 514350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57387 w 2730499"/>
              <a:gd name="connsiteY27" fmla="*/ 254794 h 663575"/>
              <a:gd name="connsiteX28" fmla="*/ 1887537 w 2730499"/>
              <a:gd name="connsiteY28" fmla="*/ 246063 h 663575"/>
              <a:gd name="connsiteX29" fmla="*/ 1878806 w 2730499"/>
              <a:gd name="connsiteY29" fmla="*/ 211931 h 663575"/>
              <a:gd name="connsiteX30" fmla="*/ 1778793 w 2730499"/>
              <a:gd name="connsiteY30" fmla="*/ 207169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19237 w 2730499"/>
              <a:gd name="connsiteY34" fmla="*/ 180975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74043 w 2730499"/>
              <a:gd name="connsiteY75" fmla="*/ 514350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57387 w 2730499"/>
              <a:gd name="connsiteY27" fmla="*/ 254794 h 663575"/>
              <a:gd name="connsiteX28" fmla="*/ 1887537 w 2730499"/>
              <a:gd name="connsiteY28" fmla="*/ 246063 h 663575"/>
              <a:gd name="connsiteX29" fmla="*/ 1881981 w 2730499"/>
              <a:gd name="connsiteY29" fmla="*/ 230981 h 663575"/>
              <a:gd name="connsiteX30" fmla="*/ 1778793 w 2730499"/>
              <a:gd name="connsiteY30" fmla="*/ 207169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19237 w 2730499"/>
              <a:gd name="connsiteY34" fmla="*/ 180975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74043 w 2730499"/>
              <a:gd name="connsiteY75" fmla="*/ 514350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57387 w 2730499"/>
              <a:gd name="connsiteY27" fmla="*/ 254794 h 663575"/>
              <a:gd name="connsiteX28" fmla="*/ 1887537 w 2730499"/>
              <a:gd name="connsiteY28" fmla="*/ 246063 h 663575"/>
              <a:gd name="connsiteX29" fmla="*/ 1881981 w 2730499"/>
              <a:gd name="connsiteY29" fmla="*/ 230981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19237 w 2730499"/>
              <a:gd name="connsiteY34" fmla="*/ 180975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74043 w 2730499"/>
              <a:gd name="connsiteY75" fmla="*/ 514350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57387 w 2730499"/>
              <a:gd name="connsiteY27" fmla="*/ 254794 h 663575"/>
              <a:gd name="connsiteX28" fmla="*/ 1887537 w 2730499"/>
              <a:gd name="connsiteY28" fmla="*/ 246063 h 663575"/>
              <a:gd name="connsiteX29" fmla="*/ 1881981 w 2730499"/>
              <a:gd name="connsiteY29" fmla="*/ 230981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19237 w 2730499"/>
              <a:gd name="connsiteY34" fmla="*/ 180975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57387 w 2730499"/>
              <a:gd name="connsiteY27" fmla="*/ 254794 h 663575"/>
              <a:gd name="connsiteX28" fmla="*/ 1887537 w 2730499"/>
              <a:gd name="connsiteY28" fmla="*/ 246063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19237 w 2730499"/>
              <a:gd name="connsiteY34" fmla="*/ 180975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81199 w 2730499"/>
              <a:gd name="connsiteY26" fmla="*/ 271463 h 663575"/>
              <a:gd name="connsiteX27" fmla="*/ 1957387 w 2730499"/>
              <a:gd name="connsiteY27" fmla="*/ 254794 h 663575"/>
              <a:gd name="connsiteX28" fmla="*/ 1887537 w 2730499"/>
              <a:gd name="connsiteY28" fmla="*/ 246063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3112 w 2730499"/>
              <a:gd name="connsiteY24" fmla="*/ 276225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46063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02643 w 2730499"/>
              <a:gd name="connsiteY21" fmla="*/ 283369 h 663575"/>
              <a:gd name="connsiteX22" fmla="*/ 2076449 w 2730499"/>
              <a:gd name="connsiteY22" fmla="*/ 300038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46063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12168 w 2730499"/>
              <a:gd name="connsiteY21" fmla="*/ 283369 h 663575"/>
              <a:gd name="connsiteX22" fmla="*/ 2076449 w 2730499"/>
              <a:gd name="connsiteY22" fmla="*/ 300038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46063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63762 w 2730499"/>
              <a:gd name="connsiteY19" fmla="*/ 335756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46063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46063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82043 w 2730499"/>
              <a:gd name="connsiteY13" fmla="*/ 344488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3481 w 2730499"/>
              <a:gd name="connsiteY10" fmla="*/ 396081 h 663575"/>
              <a:gd name="connsiteX11" fmla="*/ 2402681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8244 w 2730499"/>
              <a:gd name="connsiteY10" fmla="*/ 386556 h 663575"/>
              <a:gd name="connsiteX11" fmla="*/ 2402681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88418 w 2730499"/>
              <a:gd name="connsiteY5" fmla="*/ 435769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8244 w 2730499"/>
              <a:gd name="connsiteY10" fmla="*/ 386556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8244 w 2730499"/>
              <a:gd name="connsiteY10" fmla="*/ 386556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24112 w 2730499"/>
              <a:gd name="connsiteY95" fmla="*/ 504825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388393 w 2730499"/>
              <a:gd name="connsiteY94" fmla="*/ 497681 h 663575"/>
              <a:gd name="connsiteX95" fmla="*/ 2455068 w 2730499"/>
              <a:gd name="connsiteY95" fmla="*/ 526257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69343 w 2730499"/>
              <a:gd name="connsiteY93" fmla="*/ 502444 h 663575"/>
              <a:gd name="connsiteX94" fmla="*/ 2400299 w 2730499"/>
              <a:gd name="connsiteY94" fmla="*/ 502443 h 663575"/>
              <a:gd name="connsiteX95" fmla="*/ 2455068 w 2730499"/>
              <a:gd name="connsiteY95" fmla="*/ 526257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83630 w 2730499"/>
              <a:gd name="connsiteY93" fmla="*/ 502444 h 663575"/>
              <a:gd name="connsiteX94" fmla="*/ 2400299 w 2730499"/>
              <a:gd name="connsiteY94" fmla="*/ 502443 h 663575"/>
              <a:gd name="connsiteX95" fmla="*/ 2455068 w 2730499"/>
              <a:gd name="connsiteY95" fmla="*/ 526257 h 663575"/>
              <a:gd name="connsiteX96" fmla="*/ 2507456 w 2730499"/>
              <a:gd name="connsiteY96" fmla="*/ 550069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65956 w 2730499"/>
              <a:gd name="connsiteY55" fmla="*/ 198439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83630 w 2730499"/>
              <a:gd name="connsiteY93" fmla="*/ 502444 h 663575"/>
              <a:gd name="connsiteX94" fmla="*/ 2400299 w 2730499"/>
              <a:gd name="connsiteY94" fmla="*/ 502443 h 663575"/>
              <a:gd name="connsiteX95" fmla="*/ 2455068 w 2730499"/>
              <a:gd name="connsiteY95" fmla="*/ 526257 h 663575"/>
              <a:gd name="connsiteX96" fmla="*/ 2512218 w 2730499"/>
              <a:gd name="connsiteY96" fmla="*/ 557213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56431 w 2730499"/>
              <a:gd name="connsiteY55" fmla="*/ 196057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26431 w 2730499"/>
              <a:gd name="connsiteY77" fmla="*/ 523875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83630 w 2730499"/>
              <a:gd name="connsiteY93" fmla="*/ 502444 h 663575"/>
              <a:gd name="connsiteX94" fmla="*/ 2400299 w 2730499"/>
              <a:gd name="connsiteY94" fmla="*/ 502443 h 663575"/>
              <a:gd name="connsiteX95" fmla="*/ 2455068 w 2730499"/>
              <a:gd name="connsiteY95" fmla="*/ 526257 h 663575"/>
              <a:gd name="connsiteX96" fmla="*/ 2512218 w 2730499"/>
              <a:gd name="connsiteY96" fmla="*/ 557213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56431 w 2730499"/>
              <a:gd name="connsiteY55" fmla="*/ 196057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31194 w 2730499"/>
              <a:gd name="connsiteY77" fmla="*/ 535782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83630 w 2730499"/>
              <a:gd name="connsiteY93" fmla="*/ 502444 h 663575"/>
              <a:gd name="connsiteX94" fmla="*/ 2400299 w 2730499"/>
              <a:gd name="connsiteY94" fmla="*/ 502443 h 663575"/>
              <a:gd name="connsiteX95" fmla="*/ 2455068 w 2730499"/>
              <a:gd name="connsiteY95" fmla="*/ 526257 h 663575"/>
              <a:gd name="connsiteX96" fmla="*/ 2512218 w 2730499"/>
              <a:gd name="connsiteY96" fmla="*/ 557213 h 663575"/>
              <a:gd name="connsiteX97" fmla="*/ 2566987 w 2730499"/>
              <a:gd name="connsiteY97" fmla="*/ 590550 h 663575"/>
              <a:gd name="connsiteX98" fmla="*/ 2640806 w 2730499"/>
              <a:gd name="connsiteY98" fmla="*/ 628650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56431 w 2730499"/>
              <a:gd name="connsiteY55" fmla="*/ 196057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31194 w 2730499"/>
              <a:gd name="connsiteY77" fmla="*/ 535782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83630 w 2730499"/>
              <a:gd name="connsiteY93" fmla="*/ 502444 h 663575"/>
              <a:gd name="connsiteX94" fmla="*/ 2400299 w 2730499"/>
              <a:gd name="connsiteY94" fmla="*/ 502443 h 663575"/>
              <a:gd name="connsiteX95" fmla="*/ 2455068 w 2730499"/>
              <a:gd name="connsiteY95" fmla="*/ 526257 h 663575"/>
              <a:gd name="connsiteX96" fmla="*/ 2512218 w 2730499"/>
              <a:gd name="connsiteY96" fmla="*/ 557213 h 663575"/>
              <a:gd name="connsiteX97" fmla="*/ 2566987 w 2730499"/>
              <a:gd name="connsiteY97" fmla="*/ 590550 h 663575"/>
              <a:gd name="connsiteX98" fmla="*/ 2655094 w 2730499"/>
              <a:gd name="connsiteY98" fmla="*/ 640557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56431 w 2730499"/>
              <a:gd name="connsiteY55" fmla="*/ 196057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31194 w 2730499"/>
              <a:gd name="connsiteY77" fmla="*/ 535782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83630 w 2730499"/>
              <a:gd name="connsiteY93" fmla="*/ 502444 h 663575"/>
              <a:gd name="connsiteX94" fmla="*/ 2400299 w 2730499"/>
              <a:gd name="connsiteY94" fmla="*/ 502443 h 663575"/>
              <a:gd name="connsiteX95" fmla="*/ 2455068 w 2730499"/>
              <a:gd name="connsiteY95" fmla="*/ 526257 h 663575"/>
              <a:gd name="connsiteX96" fmla="*/ 2512218 w 2730499"/>
              <a:gd name="connsiteY96" fmla="*/ 557213 h 663575"/>
              <a:gd name="connsiteX97" fmla="*/ 2586037 w 2730499"/>
              <a:gd name="connsiteY97" fmla="*/ 604838 h 663575"/>
              <a:gd name="connsiteX98" fmla="*/ 2655094 w 2730499"/>
              <a:gd name="connsiteY98" fmla="*/ 640557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56431 w 2730499"/>
              <a:gd name="connsiteY55" fmla="*/ 196057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31194 w 2730499"/>
              <a:gd name="connsiteY77" fmla="*/ 535782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83630 w 2730499"/>
              <a:gd name="connsiteY93" fmla="*/ 502444 h 663575"/>
              <a:gd name="connsiteX94" fmla="*/ 2400299 w 2730499"/>
              <a:gd name="connsiteY94" fmla="*/ 502443 h 663575"/>
              <a:gd name="connsiteX95" fmla="*/ 2455068 w 2730499"/>
              <a:gd name="connsiteY95" fmla="*/ 526257 h 663575"/>
              <a:gd name="connsiteX96" fmla="*/ 2512218 w 2730499"/>
              <a:gd name="connsiteY96" fmla="*/ 557213 h 663575"/>
              <a:gd name="connsiteX97" fmla="*/ 2595562 w 2730499"/>
              <a:gd name="connsiteY97" fmla="*/ 616744 h 663575"/>
              <a:gd name="connsiteX98" fmla="*/ 2655094 w 2730499"/>
              <a:gd name="connsiteY98" fmla="*/ 640557 h 663575"/>
              <a:gd name="connsiteX99" fmla="*/ 2730499 w 2730499"/>
              <a:gd name="connsiteY99" fmla="*/ 663575 h 663575"/>
              <a:gd name="connsiteX0" fmla="*/ 2730499 w 2730499"/>
              <a:gd name="connsiteY0" fmla="*/ 663575 h 663575"/>
              <a:gd name="connsiteX1" fmla="*/ 2671762 w 2730499"/>
              <a:gd name="connsiteY1" fmla="*/ 564356 h 663575"/>
              <a:gd name="connsiteX2" fmla="*/ 2652712 w 2730499"/>
              <a:gd name="connsiteY2" fmla="*/ 511969 h 663575"/>
              <a:gd name="connsiteX3" fmla="*/ 2626518 w 2730499"/>
              <a:gd name="connsiteY3" fmla="*/ 445294 h 663575"/>
              <a:gd name="connsiteX4" fmla="*/ 2614612 w 2730499"/>
              <a:gd name="connsiteY4" fmla="*/ 421481 h 663575"/>
              <a:gd name="connsiteX5" fmla="*/ 2576512 w 2730499"/>
              <a:gd name="connsiteY5" fmla="*/ 452437 h 663575"/>
              <a:gd name="connsiteX6" fmla="*/ 2543174 w 2730499"/>
              <a:gd name="connsiteY6" fmla="*/ 478631 h 663575"/>
              <a:gd name="connsiteX7" fmla="*/ 2516981 w 2730499"/>
              <a:gd name="connsiteY7" fmla="*/ 435769 h 663575"/>
              <a:gd name="connsiteX8" fmla="*/ 2493168 w 2730499"/>
              <a:gd name="connsiteY8" fmla="*/ 400050 h 663575"/>
              <a:gd name="connsiteX9" fmla="*/ 2482056 w 2730499"/>
              <a:gd name="connsiteY9" fmla="*/ 359569 h 663575"/>
              <a:gd name="connsiteX10" fmla="*/ 2451101 w 2730499"/>
              <a:gd name="connsiteY10" fmla="*/ 379412 h 663575"/>
              <a:gd name="connsiteX11" fmla="*/ 2412206 w 2730499"/>
              <a:gd name="connsiteY11" fmla="*/ 423863 h 663575"/>
              <a:gd name="connsiteX12" fmla="*/ 2386012 w 2730499"/>
              <a:gd name="connsiteY12" fmla="*/ 392906 h 663575"/>
              <a:gd name="connsiteX13" fmla="*/ 2374899 w 2730499"/>
              <a:gd name="connsiteY13" fmla="*/ 339726 h 663575"/>
              <a:gd name="connsiteX14" fmla="*/ 2331243 w 2730499"/>
              <a:gd name="connsiteY14" fmla="*/ 367506 h 663575"/>
              <a:gd name="connsiteX15" fmla="*/ 2285999 w 2730499"/>
              <a:gd name="connsiteY15" fmla="*/ 390525 h 663575"/>
              <a:gd name="connsiteX16" fmla="*/ 2270918 w 2730499"/>
              <a:gd name="connsiteY16" fmla="*/ 342900 h 663575"/>
              <a:gd name="connsiteX17" fmla="*/ 2259012 w 2730499"/>
              <a:gd name="connsiteY17" fmla="*/ 320675 h 663575"/>
              <a:gd name="connsiteX18" fmla="*/ 2223293 w 2730499"/>
              <a:gd name="connsiteY18" fmla="*/ 314325 h 663575"/>
              <a:gd name="connsiteX19" fmla="*/ 2151856 w 2730499"/>
              <a:gd name="connsiteY19" fmla="*/ 323850 h 663575"/>
              <a:gd name="connsiteX20" fmla="*/ 2128837 w 2730499"/>
              <a:gd name="connsiteY20" fmla="*/ 269081 h 663575"/>
              <a:gd name="connsiteX21" fmla="*/ 2112168 w 2730499"/>
              <a:gd name="connsiteY21" fmla="*/ 283369 h 663575"/>
              <a:gd name="connsiteX22" fmla="*/ 2074067 w 2730499"/>
              <a:gd name="connsiteY22" fmla="*/ 309563 h 663575"/>
              <a:gd name="connsiteX23" fmla="*/ 2062162 w 2730499"/>
              <a:gd name="connsiteY23" fmla="*/ 304800 h 663575"/>
              <a:gd name="connsiteX24" fmla="*/ 2047875 w 2730499"/>
              <a:gd name="connsiteY24" fmla="*/ 283369 h 663575"/>
              <a:gd name="connsiteX25" fmla="*/ 2026443 w 2730499"/>
              <a:gd name="connsiteY25" fmla="*/ 271463 h 663575"/>
              <a:gd name="connsiteX26" fmla="*/ 1974056 w 2730499"/>
              <a:gd name="connsiteY26" fmla="*/ 276226 h 663575"/>
              <a:gd name="connsiteX27" fmla="*/ 1957387 w 2730499"/>
              <a:gd name="connsiteY27" fmla="*/ 254794 h 663575"/>
              <a:gd name="connsiteX28" fmla="*/ 1887537 w 2730499"/>
              <a:gd name="connsiteY28" fmla="*/ 238920 h 663575"/>
              <a:gd name="connsiteX29" fmla="*/ 1877218 w 2730499"/>
              <a:gd name="connsiteY29" fmla="*/ 223837 h 663575"/>
              <a:gd name="connsiteX30" fmla="*/ 1785143 w 2730499"/>
              <a:gd name="connsiteY30" fmla="*/ 216694 h 663575"/>
              <a:gd name="connsiteX31" fmla="*/ 1774031 w 2730499"/>
              <a:gd name="connsiteY31" fmla="*/ 192881 h 663575"/>
              <a:gd name="connsiteX32" fmla="*/ 1638299 w 2730499"/>
              <a:gd name="connsiteY32" fmla="*/ 190500 h 663575"/>
              <a:gd name="connsiteX33" fmla="*/ 1589087 w 2730499"/>
              <a:gd name="connsiteY33" fmla="*/ 181769 h 663575"/>
              <a:gd name="connsiteX34" fmla="*/ 1509712 w 2730499"/>
              <a:gd name="connsiteY34" fmla="*/ 171450 h 663575"/>
              <a:gd name="connsiteX35" fmla="*/ 1428749 w 2730499"/>
              <a:gd name="connsiteY35" fmla="*/ 164306 h 663575"/>
              <a:gd name="connsiteX36" fmla="*/ 1370012 w 2730499"/>
              <a:gd name="connsiteY36" fmla="*/ 150019 h 663575"/>
              <a:gd name="connsiteX37" fmla="*/ 1297781 w 2730499"/>
              <a:gd name="connsiteY37" fmla="*/ 140494 h 663575"/>
              <a:gd name="connsiteX38" fmla="*/ 1156493 w 2730499"/>
              <a:gd name="connsiteY38" fmla="*/ 104776 h 663575"/>
              <a:gd name="connsiteX39" fmla="*/ 1066006 w 2730499"/>
              <a:gd name="connsiteY39" fmla="*/ 94456 h 663575"/>
              <a:gd name="connsiteX40" fmla="*/ 954087 w 2730499"/>
              <a:gd name="connsiteY40" fmla="*/ 81756 h 663575"/>
              <a:gd name="connsiteX41" fmla="*/ 871536 w 2730499"/>
              <a:gd name="connsiteY41" fmla="*/ 61119 h 663575"/>
              <a:gd name="connsiteX42" fmla="*/ 787399 w 2730499"/>
              <a:gd name="connsiteY42" fmla="*/ 30957 h 663575"/>
              <a:gd name="connsiteX43" fmla="*/ 673893 w 2730499"/>
              <a:gd name="connsiteY43" fmla="*/ 11906 h 663575"/>
              <a:gd name="connsiteX44" fmla="*/ 576262 w 2730499"/>
              <a:gd name="connsiteY44" fmla="*/ 2381 h 663575"/>
              <a:gd name="connsiteX45" fmla="*/ 0 w 2730499"/>
              <a:gd name="connsiteY45" fmla="*/ 0 h 663575"/>
              <a:gd name="connsiteX46" fmla="*/ 9525 w 2730499"/>
              <a:gd name="connsiteY46" fmla="*/ 121444 h 663575"/>
              <a:gd name="connsiteX47" fmla="*/ 78581 w 2730499"/>
              <a:gd name="connsiteY47" fmla="*/ 123825 h 663575"/>
              <a:gd name="connsiteX48" fmla="*/ 185737 w 2730499"/>
              <a:gd name="connsiteY48" fmla="*/ 128588 h 663575"/>
              <a:gd name="connsiteX49" fmla="*/ 284161 w 2730499"/>
              <a:gd name="connsiteY49" fmla="*/ 135731 h 663575"/>
              <a:gd name="connsiteX50" fmla="*/ 373063 w 2730499"/>
              <a:gd name="connsiteY50" fmla="*/ 142874 h 663575"/>
              <a:gd name="connsiteX51" fmla="*/ 452437 w 2730499"/>
              <a:gd name="connsiteY51" fmla="*/ 146843 h 663575"/>
              <a:gd name="connsiteX52" fmla="*/ 500062 w 2730499"/>
              <a:gd name="connsiteY52" fmla="*/ 152400 h 663575"/>
              <a:gd name="connsiteX53" fmla="*/ 557212 w 2730499"/>
              <a:gd name="connsiteY53" fmla="*/ 169863 h 663575"/>
              <a:gd name="connsiteX54" fmla="*/ 609599 w 2730499"/>
              <a:gd name="connsiteY54" fmla="*/ 185738 h 663575"/>
              <a:gd name="connsiteX55" fmla="*/ 656431 w 2730499"/>
              <a:gd name="connsiteY55" fmla="*/ 196057 h 663575"/>
              <a:gd name="connsiteX56" fmla="*/ 721518 w 2730499"/>
              <a:gd name="connsiteY56" fmla="*/ 245269 h 663575"/>
              <a:gd name="connsiteX57" fmla="*/ 797718 w 2730499"/>
              <a:gd name="connsiteY57" fmla="*/ 290513 h 663575"/>
              <a:gd name="connsiteX58" fmla="*/ 850106 w 2730499"/>
              <a:gd name="connsiteY58" fmla="*/ 314325 h 663575"/>
              <a:gd name="connsiteX59" fmla="*/ 909637 w 2730499"/>
              <a:gd name="connsiteY59" fmla="*/ 338138 h 663575"/>
              <a:gd name="connsiteX60" fmla="*/ 970756 w 2730499"/>
              <a:gd name="connsiteY60" fmla="*/ 350044 h 663575"/>
              <a:gd name="connsiteX61" fmla="*/ 1036637 w 2730499"/>
              <a:gd name="connsiteY61" fmla="*/ 350044 h 663575"/>
              <a:gd name="connsiteX62" fmla="*/ 1134268 w 2730499"/>
              <a:gd name="connsiteY62" fmla="*/ 352425 h 663575"/>
              <a:gd name="connsiteX63" fmla="*/ 1209674 w 2730499"/>
              <a:gd name="connsiteY63" fmla="*/ 352425 h 663575"/>
              <a:gd name="connsiteX64" fmla="*/ 1276349 w 2730499"/>
              <a:gd name="connsiteY64" fmla="*/ 361950 h 663575"/>
              <a:gd name="connsiteX65" fmla="*/ 1335881 w 2730499"/>
              <a:gd name="connsiteY65" fmla="*/ 361950 h 663575"/>
              <a:gd name="connsiteX66" fmla="*/ 1428749 w 2730499"/>
              <a:gd name="connsiteY66" fmla="*/ 371475 h 663575"/>
              <a:gd name="connsiteX67" fmla="*/ 1538287 w 2730499"/>
              <a:gd name="connsiteY67" fmla="*/ 390525 h 663575"/>
              <a:gd name="connsiteX68" fmla="*/ 1554956 w 2730499"/>
              <a:gd name="connsiteY68" fmla="*/ 395288 h 663575"/>
              <a:gd name="connsiteX69" fmla="*/ 1616868 w 2730499"/>
              <a:gd name="connsiteY69" fmla="*/ 388144 h 663575"/>
              <a:gd name="connsiteX70" fmla="*/ 1631156 w 2730499"/>
              <a:gd name="connsiteY70" fmla="*/ 431006 h 663575"/>
              <a:gd name="connsiteX71" fmla="*/ 1695449 w 2730499"/>
              <a:gd name="connsiteY71" fmla="*/ 421481 h 663575"/>
              <a:gd name="connsiteX72" fmla="*/ 1712912 w 2730499"/>
              <a:gd name="connsiteY72" fmla="*/ 446881 h 663575"/>
              <a:gd name="connsiteX73" fmla="*/ 1821656 w 2730499"/>
              <a:gd name="connsiteY73" fmla="*/ 435769 h 663575"/>
              <a:gd name="connsiteX74" fmla="*/ 1833562 w 2730499"/>
              <a:gd name="connsiteY74" fmla="*/ 490538 h 663575"/>
              <a:gd name="connsiteX75" fmla="*/ 1862137 w 2730499"/>
              <a:gd name="connsiteY75" fmla="*/ 516732 h 663575"/>
              <a:gd name="connsiteX76" fmla="*/ 1895474 w 2730499"/>
              <a:gd name="connsiteY76" fmla="*/ 533400 h 663575"/>
              <a:gd name="connsiteX77" fmla="*/ 1931194 w 2730499"/>
              <a:gd name="connsiteY77" fmla="*/ 535782 h 663575"/>
              <a:gd name="connsiteX78" fmla="*/ 1955006 w 2730499"/>
              <a:gd name="connsiteY78" fmla="*/ 635794 h 663575"/>
              <a:gd name="connsiteX79" fmla="*/ 2014537 w 2730499"/>
              <a:gd name="connsiteY79" fmla="*/ 607219 h 663575"/>
              <a:gd name="connsiteX80" fmla="*/ 2023268 w 2730499"/>
              <a:gd name="connsiteY80" fmla="*/ 623888 h 663575"/>
              <a:gd name="connsiteX81" fmla="*/ 2058193 w 2730499"/>
              <a:gd name="connsiteY81" fmla="*/ 588963 h 663575"/>
              <a:gd name="connsiteX82" fmla="*/ 2081212 w 2730499"/>
              <a:gd name="connsiteY82" fmla="*/ 564356 h 663575"/>
              <a:gd name="connsiteX83" fmla="*/ 2097881 w 2730499"/>
              <a:gd name="connsiteY83" fmla="*/ 514350 h 663575"/>
              <a:gd name="connsiteX84" fmla="*/ 2107406 w 2730499"/>
              <a:gd name="connsiteY84" fmla="*/ 538163 h 663575"/>
              <a:gd name="connsiteX85" fmla="*/ 2166937 w 2730499"/>
              <a:gd name="connsiteY85" fmla="*/ 504825 h 663575"/>
              <a:gd name="connsiteX86" fmla="*/ 2174081 w 2730499"/>
              <a:gd name="connsiteY86" fmla="*/ 531019 h 663575"/>
              <a:gd name="connsiteX87" fmla="*/ 2209006 w 2730499"/>
              <a:gd name="connsiteY87" fmla="*/ 561181 h 663575"/>
              <a:gd name="connsiteX88" fmla="*/ 2242343 w 2730499"/>
              <a:gd name="connsiteY88" fmla="*/ 587375 h 663575"/>
              <a:gd name="connsiteX89" fmla="*/ 2270918 w 2730499"/>
              <a:gd name="connsiteY89" fmla="*/ 594519 h 663575"/>
              <a:gd name="connsiteX90" fmla="*/ 2312193 w 2730499"/>
              <a:gd name="connsiteY90" fmla="*/ 581025 h 663575"/>
              <a:gd name="connsiteX91" fmla="*/ 2328862 w 2730499"/>
              <a:gd name="connsiteY91" fmla="*/ 545306 h 663575"/>
              <a:gd name="connsiteX92" fmla="*/ 2347912 w 2730499"/>
              <a:gd name="connsiteY92" fmla="*/ 516731 h 663575"/>
              <a:gd name="connsiteX93" fmla="*/ 2383630 w 2730499"/>
              <a:gd name="connsiteY93" fmla="*/ 502444 h 663575"/>
              <a:gd name="connsiteX94" fmla="*/ 2400299 w 2730499"/>
              <a:gd name="connsiteY94" fmla="*/ 502443 h 663575"/>
              <a:gd name="connsiteX95" fmla="*/ 2455068 w 2730499"/>
              <a:gd name="connsiteY95" fmla="*/ 526257 h 663575"/>
              <a:gd name="connsiteX96" fmla="*/ 2512218 w 2730499"/>
              <a:gd name="connsiteY96" fmla="*/ 557213 h 663575"/>
              <a:gd name="connsiteX97" fmla="*/ 2595562 w 2730499"/>
              <a:gd name="connsiteY97" fmla="*/ 616744 h 663575"/>
              <a:gd name="connsiteX98" fmla="*/ 2662238 w 2730499"/>
              <a:gd name="connsiteY98" fmla="*/ 645320 h 663575"/>
              <a:gd name="connsiteX99" fmla="*/ 2730499 w 2730499"/>
              <a:gd name="connsiteY99" fmla="*/ 663575 h 66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730499" h="663575">
                <a:moveTo>
                  <a:pt x="2730499" y="663575"/>
                </a:moveTo>
                <a:lnTo>
                  <a:pt x="2671762" y="564356"/>
                </a:lnTo>
                <a:lnTo>
                  <a:pt x="2652712" y="511969"/>
                </a:lnTo>
                <a:lnTo>
                  <a:pt x="2626518" y="445294"/>
                </a:lnTo>
                <a:lnTo>
                  <a:pt x="2614612" y="421481"/>
                </a:lnTo>
                <a:lnTo>
                  <a:pt x="2576512" y="452437"/>
                </a:lnTo>
                <a:lnTo>
                  <a:pt x="2543174" y="478631"/>
                </a:lnTo>
                <a:lnTo>
                  <a:pt x="2516981" y="435769"/>
                </a:lnTo>
                <a:lnTo>
                  <a:pt x="2493168" y="400050"/>
                </a:lnTo>
                <a:lnTo>
                  <a:pt x="2482056" y="359569"/>
                </a:lnTo>
                <a:lnTo>
                  <a:pt x="2451101" y="379412"/>
                </a:lnTo>
                <a:lnTo>
                  <a:pt x="2412206" y="423863"/>
                </a:lnTo>
                <a:lnTo>
                  <a:pt x="2386012" y="392906"/>
                </a:lnTo>
                <a:lnTo>
                  <a:pt x="2374899" y="339726"/>
                </a:lnTo>
                <a:lnTo>
                  <a:pt x="2331243" y="367506"/>
                </a:lnTo>
                <a:lnTo>
                  <a:pt x="2285999" y="390525"/>
                </a:lnTo>
                <a:lnTo>
                  <a:pt x="2270918" y="342900"/>
                </a:lnTo>
                <a:lnTo>
                  <a:pt x="2259012" y="320675"/>
                </a:lnTo>
                <a:lnTo>
                  <a:pt x="2223293" y="314325"/>
                </a:lnTo>
                <a:lnTo>
                  <a:pt x="2151856" y="323850"/>
                </a:lnTo>
                <a:lnTo>
                  <a:pt x="2128837" y="269081"/>
                </a:lnTo>
                <a:lnTo>
                  <a:pt x="2112168" y="283369"/>
                </a:lnTo>
                <a:lnTo>
                  <a:pt x="2074067" y="309563"/>
                </a:lnTo>
                <a:lnTo>
                  <a:pt x="2062162" y="304800"/>
                </a:lnTo>
                <a:lnTo>
                  <a:pt x="2047875" y="283369"/>
                </a:lnTo>
                <a:lnTo>
                  <a:pt x="2026443" y="271463"/>
                </a:lnTo>
                <a:lnTo>
                  <a:pt x="1974056" y="276226"/>
                </a:lnTo>
                <a:lnTo>
                  <a:pt x="1957387" y="254794"/>
                </a:lnTo>
                <a:lnTo>
                  <a:pt x="1887537" y="238920"/>
                </a:lnTo>
                <a:lnTo>
                  <a:pt x="1877218" y="223837"/>
                </a:lnTo>
                <a:lnTo>
                  <a:pt x="1785143" y="216694"/>
                </a:lnTo>
                <a:lnTo>
                  <a:pt x="1774031" y="192881"/>
                </a:lnTo>
                <a:lnTo>
                  <a:pt x="1638299" y="190500"/>
                </a:lnTo>
                <a:lnTo>
                  <a:pt x="1589087" y="181769"/>
                </a:lnTo>
                <a:lnTo>
                  <a:pt x="1509712" y="171450"/>
                </a:lnTo>
                <a:lnTo>
                  <a:pt x="1428749" y="164306"/>
                </a:lnTo>
                <a:lnTo>
                  <a:pt x="1370012" y="150019"/>
                </a:lnTo>
                <a:lnTo>
                  <a:pt x="1297781" y="140494"/>
                </a:lnTo>
                <a:lnTo>
                  <a:pt x="1156493" y="104776"/>
                </a:lnTo>
                <a:lnTo>
                  <a:pt x="1066006" y="94456"/>
                </a:lnTo>
                <a:lnTo>
                  <a:pt x="954087" y="81756"/>
                </a:lnTo>
                <a:lnTo>
                  <a:pt x="871536" y="61119"/>
                </a:lnTo>
                <a:lnTo>
                  <a:pt x="787399" y="30957"/>
                </a:lnTo>
                <a:lnTo>
                  <a:pt x="673893" y="11906"/>
                </a:lnTo>
                <a:lnTo>
                  <a:pt x="576262" y="2381"/>
                </a:lnTo>
                <a:lnTo>
                  <a:pt x="0" y="0"/>
                </a:lnTo>
                <a:lnTo>
                  <a:pt x="9525" y="121444"/>
                </a:lnTo>
                <a:lnTo>
                  <a:pt x="78581" y="123825"/>
                </a:lnTo>
                <a:lnTo>
                  <a:pt x="185737" y="128588"/>
                </a:lnTo>
                <a:lnTo>
                  <a:pt x="284161" y="135731"/>
                </a:lnTo>
                <a:lnTo>
                  <a:pt x="373063" y="142874"/>
                </a:lnTo>
                <a:lnTo>
                  <a:pt x="452437" y="146843"/>
                </a:lnTo>
                <a:lnTo>
                  <a:pt x="500062" y="152400"/>
                </a:lnTo>
                <a:lnTo>
                  <a:pt x="557212" y="169863"/>
                </a:lnTo>
                <a:lnTo>
                  <a:pt x="609599" y="185738"/>
                </a:lnTo>
                <a:lnTo>
                  <a:pt x="656431" y="196057"/>
                </a:lnTo>
                <a:lnTo>
                  <a:pt x="721518" y="245269"/>
                </a:lnTo>
                <a:lnTo>
                  <a:pt x="797718" y="290513"/>
                </a:lnTo>
                <a:lnTo>
                  <a:pt x="850106" y="314325"/>
                </a:lnTo>
                <a:lnTo>
                  <a:pt x="909637" y="338138"/>
                </a:lnTo>
                <a:lnTo>
                  <a:pt x="970756" y="350044"/>
                </a:lnTo>
                <a:lnTo>
                  <a:pt x="1036637" y="350044"/>
                </a:lnTo>
                <a:lnTo>
                  <a:pt x="1134268" y="352425"/>
                </a:lnTo>
                <a:lnTo>
                  <a:pt x="1209674" y="352425"/>
                </a:lnTo>
                <a:lnTo>
                  <a:pt x="1276349" y="361950"/>
                </a:lnTo>
                <a:lnTo>
                  <a:pt x="1335881" y="361950"/>
                </a:lnTo>
                <a:lnTo>
                  <a:pt x="1428749" y="371475"/>
                </a:lnTo>
                <a:lnTo>
                  <a:pt x="1538287" y="390525"/>
                </a:lnTo>
                <a:lnTo>
                  <a:pt x="1554956" y="395288"/>
                </a:lnTo>
                <a:lnTo>
                  <a:pt x="1616868" y="388144"/>
                </a:lnTo>
                <a:lnTo>
                  <a:pt x="1631156" y="431006"/>
                </a:lnTo>
                <a:lnTo>
                  <a:pt x="1695449" y="421481"/>
                </a:lnTo>
                <a:lnTo>
                  <a:pt x="1712912" y="446881"/>
                </a:lnTo>
                <a:lnTo>
                  <a:pt x="1821656" y="435769"/>
                </a:lnTo>
                <a:lnTo>
                  <a:pt x="1833562" y="490538"/>
                </a:lnTo>
                <a:lnTo>
                  <a:pt x="1862137" y="516732"/>
                </a:lnTo>
                <a:lnTo>
                  <a:pt x="1895474" y="533400"/>
                </a:lnTo>
                <a:lnTo>
                  <a:pt x="1931194" y="535782"/>
                </a:lnTo>
                <a:lnTo>
                  <a:pt x="1955006" y="635794"/>
                </a:lnTo>
                <a:lnTo>
                  <a:pt x="2014537" y="607219"/>
                </a:lnTo>
                <a:lnTo>
                  <a:pt x="2023268" y="623888"/>
                </a:lnTo>
                <a:lnTo>
                  <a:pt x="2058193" y="588963"/>
                </a:lnTo>
                <a:lnTo>
                  <a:pt x="2081212" y="564356"/>
                </a:lnTo>
                <a:lnTo>
                  <a:pt x="2097881" y="514350"/>
                </a:lnTo>
                <a:lnTo>
                  <a:pt x="2107406" y="538163"/>
                </a:lnTo>
                <a:lnTo>
                  <a:pt x="2166937" y="504825"/>
                </a:lnTo>
                <a:lnTo>
                  <a:pt x="2174081" y="531019"/>
                </a:lnTo>
                <a:lnTo>
                  <a:pt x="2209006" y="561181"/>
                </a:lnTo>
                <a:cubicBezTo>
                  <a:pt x="2220118" y="566737"/>
                  <a:pt x="2231231" y="581819"/>
                  <a:pt x="2242343" y="587375"/>
                </a:cubicBezTo>
                <a:lnTo>
                  <a:pt x="2270918" y="594519"/>
                </a:lnTo>
                <a:lnTo>
                  <a:pt x="2312193" y="581025"/>
                </a:lnTo>
                <a:lnTo>
                  <a:pt x="2328862" y="545306"/>
                </a:lnTo>
                <a:lnTo>
                  <a:pt x="2347912" y="516731"/>
                </a:lnTo>
                <a:lnTo>
                  <a:pt x="2383630" y="502444"/>
                </a:lnTo>
                <a:lnTo>
                  <a:pt x="2400299" y="502443"/>
                </a:lnTo>
                <a:lnTo>
                  <a:pt x="2455068" y="526257"/>
                </a:lnTo>
                <a:lnTo>
                  <a:pt x="2512218" y="557213"/>
                </a:lnTo>
                <a:lnTo>
                  <a:pt x="2595562" y="616744"/>
                </a:lnTo>
                <a:lnTo>
                  <a:pt x="2662238" y="645320"/>
                </a:lnTo>
                <a:lnTo>
                  <a:pt x="2730499" y="663575"/>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3665301" y="5089484"/>
            <a:ext cx="931307" cy="324915"/>
          </a:xfrm>
          <a:custGeom>
            <a:avLst/>
            <a:gdLst>
              <a:gd name="connsiteX0" fmla="*/ 1404937 w 1414462"/>
              <a:gd name="connsiteY0" fmla="*/ 433387 h 495300"/>
              <a:gd name="connsiteX1" fmla="*/ 1414462 w 1414462"/>
              <a:gd name="connsiteY1" fmla="*/ 161925 h 495300"/>
              <a:gd name="connsiteX2" fmla="*/ 1333500 w 1414462"/>
              <a:gd name="connsiteY2" fmla="*/ 19050 h 495300"/>
              <a:gd name="connsiteX3" fmla="*/ 1233487 w 1414462"/>
              <a:gd name="connsiteY3" fmla="*/ 19050 h 495300"/>
              <a:gd name="connsiteX4" fmla="*/ 1181100 w 1414462"/>
              <a:gd name="connsiteY4" fmla="*/ 38100 h 495300"/>
              <a:gd name="connsiteX5" fmla="*/ 1114425 w 1414462"/>
              <a:gd name="connsiteY5" fmla="*/ 28575 h 495300"/>
              <a:gd name="connsiteX6" fmla="*/ 1052512 w 1414462"/>
              <a:gd name="connsiteY6" fmla="*/ 0 h 495300"/>
              <a:gd name="connsiteX7" fmla="*/ 909637 w 1414462"/>
              <a:gd name="connsiteY7" fmla="*/ 0 h 495300"/>
              <a:gd name="connsiteX8" fmla="*/ 828675 w 1414462"/>
              <a:gd name="connsiteY8" fmla="*/ 0 h 495300"/>
              <a:gd name="connsiteX9" fmla="*/ 714375 w 1414462"/>
              <a:gd name="connsiteY9" fmla="*/ 14287 h 495300"/>
              <a:gd name="connsiteX10" fmla="*/ 614362 w 1414462"/>
              <a:gd name="connsiteY10" fmla="*/ 42862 h 495300"/>
              <a:gd name="connsiteX11" fmla="*/ 495300 w 1414462"/>
              <a:gd name="connsiteY11" fmla="*/ 52387 h 495300"/>
              <a:gd name="connsiteX12" fmla="*/ 404812 w 1414462"/>
              <a:gd name="connsiteY12" fmla="*/ 61912 h 495300"/>
              <a:gd name="connsiteX13" fmla="*/ 252412 w 1414462"/>
              <a:gd name="connsiteY13" fmla="*/ 133350 h 495300"/>
              <a:gd name="connsiteX14" fmla="*/ 190500 w 1414462"/>
              <a:gd name="connsiteY14" fmla="*/ 176212 h 495300"/>
              <a:gd name="connsiteX15" fmla="*/ 0 w 1414462"/>
              <a:gd name="connsiteY15" fmla="*/ 328612 h 495300"/>
              <a:gd name="connsiteX16" fmla="*/ 42862 w 1414462"/>
              <a:gd name="connsiteY16" fmla="*/ 385762 h 495300"/>
              <a:gd name="connsiteX17" fmla="*/ 204787 w 1414462"/>
              <a:gd name="connsiteY17" fmla="*/ 400050 h 495300"/>
              <a:gd name="connsiteX18" fmla="*/ 357187 w 1414462"/>
              <a:gd name="connsiteY18" fmla="*/ 423862 h 495300"/>
              <a:gd name="connsiteX19" fmla="*/ 619125 w 1414462"/>
              <a:gd name="connsiteY19" fmla="*/ 457200 h 495300"/>
              <a:gd name="connsiteX20" fmla="*/ 866775 w 1414462"/>
              <a:gd name="connsiteY20" fmla="*/ 485775 h 495300"/>
              <a:gd name="connsiteX21" fmla="*/ 1052512 w 1414462"/>
              <a:gd name="connsiteY21" fmla="*/ 495300 h 495300"/>
              <a:gd name="connsiteX22" fmla="*/ 1114425 w 1414462"/>
              <a:gd name="connsiteY22" fmla="*/ 485775 h 495300"/>
              <a:gd name="connsiteX23" fmla="*/ 1262062 w 1414462"/>
              <a:gd name="connsiteY23" fmla="*/ 466725 h 495300"/>
              <a:gd name="connsiteX24" fmla="*/ 1404937 w 1414462"/>
              <a:gd name="connsiteY24" fmla="*/ 433387 h 495300"/>
              <a:gd name="connsiteX0" fmla="*/ 1404937 w 1414462"/>
              <a:gd name="connsiteY0" fmla="*/ 433387 h 495300"/>
              <a:gd name="connsiteX1" fmla="*/ 1414462 w 1414462"/>
              <a:gd name="connsiteY1" fmla="*/ 161925 h 495300"/>
              <a:gd name="connsiteX2" fmla="*/ 1333500 w 1414462"/>
              <a:gd name="connsiteY2" fmla="*/ 19050 h 495300"/>
              <a:gd name="connsiteX3" fmla="*/ 1233487 w 1414462"/>
              <a:gd name="connsiteY3" fmla="*/ 19050 h 495300"/>
              <a:gd name="connsiteX4" fmla="*/ 1181100 w 1414462"/>
              <a:gd name="connsiteY4" fmla="*/ 38100 h 495300"/>
              <a:gd name="connsiteX5" fmla="*/ 1133475 w 1414462"/>
              <a:gd name="connsiteY5" fmla="*/ 28575 h 495300"/>
              <a:gd name="connsiteX6" fmla="*/ 1052512 w 1414462"/>
              <a:gd name="connsiteY6" fmla="*/ 0 h 495300"/>
              <a:gd name="connsiteX7" fmla="*/ 909637 w 1414462"/>
              <a:gd name="connsiteY7" fmla="*/ 0 h 495300"/>
              <a:gd name="connsiteX8" fmla="*/ 828675 w 1414462"/>
              <a:gd name="connsiteY8" fmla="*/ 0 h 495300"/>
              <a:gd name="connsiteX9" fmla="*/ 714375 w 1414462"/>
              <a:gd name="connsiteY9" fmla="*/ 14287 h 495300"/>
              <a:gd name="connsiteX10" fmla="*/ 614362 w 1414462"/>
              <a:gd name="connsiteY10" fmla="*/ 42862 h 495300"/>
              <a:gd name="connsiteX11" fmla="*/ 495300 w 1414462"/>
              <a:gd name="connsiteY11" fmla="*/ 52387 h 495300"/>
              <a:gd name="connsiteX12" fmla="*/ 404812 w 1414462"/>
              <a:gd name="connsiteY12" fmla="*/ 61912 h 495300"/>
              <a:gd name="connsiteX13" fmla="*/ 252412 w 1414462"/>
              <a:gd name="connsiteY13" fmla="*/ 133350 h 495300"/>
              <a:gd name="connsiteX14" fmla="*/ 190500 w 1414462"/>
              <a:gd name="connsiteY14" fmla="*/ 176212 h 495300"/>
              <a:gd name="connsiteX15" fmla="*/ 0 w 1414462"/>
              <a:gd name="connsiteY15" fmla="*/ 328612 h 495300"/>
              <a:gd name="connsiteX16" fmla="*/ 42862 w 1414462"/>
              <a:gd name="connsiteY16" fmla="*/ 385762 h 495300"/>
              <a:gd name="connsiteX17" fmla="*/ 204787 w 1414462"/>
              <a:gd name="connsiteY17" fmla="*/ 400050 h 495300"/>
              <a:gd name="connsiteX18" fmla="*/ 357187 w 1414462"/>
              <a:gd name="connsiteY18" fmla="*/ 423862 h 495300"/>
              <a:gd name="connsiteX19" fmla="*/ 619125 w 1414462"/>
              <a:gd name="connsiteY19" fmla="*/ 457200 h 495300"/>
              <a:gd name="connsiteX20" fmla="*/ 866775 w 1414462"/>
              <a:gd name="connsiteY20" fmla="*/ 485775 h 495300"/>
              <a:gd name="connsiteX21" fmla="*/ 1052512 w 1414462"/>
              <a:gd name="connsiteY21" fmla="*/ 495300 h 495300"/>
              <a:gd name="connsiteX22" fmla="*/ 1114425 w 1414462"/>
              <a:gd name="connsiteY22" fmla="*/ 485775 h 495300"/>
              <a:gd name="connsiteX23" fmla="*/ 1262062 w 1414462"/>
              <a:gd name="connsiteY23" fmla="*/ 466725 h 495300"/>
              <a:gd name="connsiteX24" fmla="*/ 1404937 w 1414462"/>
              <a:gd name="connsiteY24" fmla="*/ 433387 h 495300"/>
              <a:gd name="connsiteX0" fmla="*/ 1404937 w 1419327"/>
              <a:gd name="connsiteY0" fmla="*/ 433387 h 495300"/>
              <a:gd name="connsiteX1" fmla="*/ 1419225 w 1419327"/>
              <a:gd name="connsiteY1" fmla="*/ 276225 h 495300"/>
              <a:gd name="connsiteX2" fmla="*/ 1414462 w 1419327"/>
              <a:gd name="connsiteY2" fmla="*/ 161925 h 495300"/>
              <a:gd name="connsiteX3" fmla="*/ 1333500 w 1419327"/>
              <a:gd name="connsiteY3" fmla="*/ 19050 h 495300"/>
              <a:gd name="connsiteX4" fmla="*/ 1233487 w 1419327"/>
              <a:gd name="connsiteY4" fmla="*/ 19050 h 495300"/>
              <a:gd name="connsiteX5" fmla="*/ 1181100 w 1419327"/>
              <a:gd name="connsiteY5" fmla="*/ 38100 h 495300"/>
              <a:gd name="connsiteX6" fmla="*/ 1133475 w 1419327"/>
              <a:gd name="connsiteY6" fmla="*/ 28575 h 495300"/>
              <a:gd name="connsiteX7" fmla="*/ 1052512 w 1419327"/>
              <a:gd name="connsiteY7" fmla="*/ 0 h 495300"/>
              <a:gd name="connsiteX8" fmla="*/ 909637 w 1419327"/>
              <a:gd name="connsiteY8" fmla="*/ 0 h 495300"/>
              <a:gd name="connsiteX9" fmla="*/ 828675 w 1419327"/>
              <a:gd name="connsiteY9" fmla="*/ 0 h 495300"/>
              <a:gd name="connsiteX10" fmla="*/ 714375 w 1419327"/>
              <a:gd name="connsiteY10" fmla="*/ 14287 h 495300"/>
              <a:gd name="connsiteX11" fmla="*/ 614362 w 1419327"/>
              <a:gd name="connsiteY11" fmla="*/ 42862 h 495300"/>
              <a:gd name="connsiteX12" fmla="*/ 495300 w 1419327"/>
              <a:gd name="connsiteY12" fmla="*/ 52387 h 495300"/>
              <a:gd name="connsiteX13" fmla="*/ 404812 w 1419327"/>
              <a:gd name="connsiteY13" fmla="*/ 61912 h 495300"/>
              <a:gd name="connsiteX14" fmla="*/ 252412 w 1419327"/>
              <a:gd name="connsiteY14" fmla="*/ 133350 h 495300"/>
              <a:gd name="connsiteX15" fmla="*/ 190500 w 1419327"/>
              <a:gd name="connsiteY15" fmla="*/ 176212 h 495300"/>
              <a:gd name="connsiteX16" fmla="*/ 0 w 1419327"/>
              <a:gd name="connsiteY16" fmla="*/ 328612 h 495300"/>
              <a:gd name="connsiteX17" fmla="*/ 42862 w 1419327"/>
              <a:gd name="connsiteY17" fmla="*/ 385762 h 495300"/>
              <a:gd name="connsiteX18" fmla="*/ 204787 w 1419327"/>
              <a:gd name="connsiteY18" fmla="*/ 400050 h 495300"/>
              <a:gd name="connsiteX19" fmla="*/ 357187 w 1419327"/>
              <a:gd name="connsiteY19" fmla="*/ 423862 h 495300"/>
              <a:gd name="connsiteX20" fmla="*/ 619125 w 1419327"/>
              <a:gd name="connsiteY20" fmla="*/ 457200 h 495300"/>
              <a:gd name="connsiteX21" fmla="*/ 866775 w 1419327"/>
              <a:gd name="connsiteY21" fmla="*/ 485775 h 495300"/>
              <a:gd name="connsiteX22" fmla="*/ 1052512 w 1419327"/>
              <a:gd name="connsiteY22" fmla="*/ 495300 h 495300"/>
              <a:gd name="connsiteX23" fmla="*/ 1114425 w 1419327"/>
              <a:gd name="connsiteY23" fmla="*/ 485775 h 495300"/>
              <a:gd name="connsiteX24" fmla="*/ 1262062 w 1419327"/>
              <a:gd name="connsiteY24" fmla="*/ 466725 h 495300"/>
              <a:gd name="connsiteX25" fmla="*/ 1404937 w 1419327"/>
              <a:gd name="connsiteY25" fmla="*/ 433387 h 495300"/>
              <a:gd name="connsiteX0" fmla="*/ 1419224 w 1419683"/>
              <a:gd name="connsiteY0" fmla="*/ 433387 h 495300"/>
              <a:gd name="connsiteX1" fmla="*/ 1419225 w 1419683"/>
              <a:gd name="connsiteY1" fmla="*/ 276225 h 495300"/>
              <a:gd name="connsiteX2" fmla="*/ 1414462 w 1419683"/>
              <a:gd name="connsiteY2" fmla="*/ 161925 h 495300"/>
              <a:gd name="connsiteX3" fmla="*/ 1333500 w 1419683"/>
              <a:gd name="connsiteY3" fmla="*/ 19050 h 495300"/>
              <a:gd name="connsiteX4" fmla="*/ 1233487 w 1419683"/>
              <a:gd name="connsiteY4" fmla="*/ 19050 h 495300"/>
              <a:gd name="connsiteX5" fmla="*/ 1181100 w 1419683"/>
              <a:gd name="connsiteY5" fmla="*/ 38100 h 495300"/>
              <a:gd name="connsiteX6" fmla="*/ 1133475 w 1419683"/>
              <a:gd name="connsiteY6" fmla="*/ 28575 h 495300"/>
              <a:gd name="connsiteX7" fmla="*/ 1052512 w 1419683"/>
              <a:gd name="connsiteY7" fmla="*/ 0 h 495300"/>
              <a:gd name="connsiteX8" fmla="*/ 909637 w 1419683"/>
              <a:gd name="connsiteY8" fmla="*/ 0 h 495300"/>
              <a:gd name="connsiteX9" fmla="*/ 828675 w 1419683"/>
              <a:gd name="connsiteY9" fmla="*/ 0 h 495300"/>
              <a:gd name="connsiteX10" fmla="*/ 714375 w 1419683"/>
              <a:gd name="connsiteY10" fmla="*/ 14287 h 495300"/>
              <a:gd name="connsiteX11" fmla="*/ 614362 w 1419683"/>
              <a:gd name="connsiteY11" fmla="*/ 42862 h 495300"/>
              <a:gd name="connsiteX12" fmla="*/ 495300 w 1419683"/>
              <a:gd name="connsiteY12" fmla="*/ 52387 h 495300"/>
              <a:gd name="connsiteX13" fmla="*/ 404812 w 1419683"/>
              <a:gd name="connsiteY13" fmla="*/ 61912 h 495300"/>
              <a:gd name="connsiteX14" fmla="*/ 252412 w 1419683"/>
              <a:gd name="connsiteY14" fmla="*/ 133350 h 495300"/>
              <a:gd name="connsiteX15" fmla="*/ 190500 w 1419683"/>
              <a:gd name="connsiteY15" fmla="*/ 176212 h 495300"/>
              <a:gd name="connsiteX16" fmla="*/ 0 w 1419683"/>
              <a:gd name="connsiteY16" fmla="*/ 328612 h 495300"/>
              <a:gd name="connsiteX17" fmla="*/ 42862 w 1419683"/>
              <a:gd name="connsiteY17" fmla="*/ 385762 h 495300"/>
              <a:gd name="connsiteX18" fmla="*/ 204787 w 1419683"/>
              <a:gd name="connsiteY18" fmla="*/ 400050 h 495300"/>
              <a:gd name="connsiteX19" fmla="*/ 357187 w 1419683"/>
              <a:gd name="connsiteY19" fmla="*/ 423862 h 495300"/>
              <a:gd name="connsiteX20" fmla="*/ 619125 w 1419683"/>
              <a:gd name="connsiteY20" fmla="*/ 457200 h 495300"/>
              <a:gd name="connsiteX21" fmla="*/ 866775 w 1419683"/>
              <a:gd name="connsiteY21" fmla="*/ 485775 h 495300"/>
              <a:gd name="connsiteX22" fmla="*/ 1052512 w 1419683"/>
              <a:gd name="connsiteY22" fmla="*/ 495300 h 495300"/>
              <a:gd name="connsiteX23" fmla="*/ 1114425 w 1419683"/>
              <a:gd name="connsiteY23" fmla="*/ 485775 h 495300"/>
              <a:gd name="connsiteX24" fmla="*/ 1262062 w 1419683"/>
              <a:gd name="connsiteY24" fmla="*/ 466725 h 495300"/>
              <a:gd name="connsiteX25" fmla="*/ 1419224 w 1419683"/>
              <a:gd name="connsiteY25" fmla="*/ 433387 h 495300"/>
              <a:gd name="connsiteX0" fmla="*/ 1419224 w 1419683"/>
              <a:gd name="connsiteY0" fmla="*/ 433387 h 495300"/>
              <a:gd name="connsiteX1" fmla="*/ 1419225 w 1419683"/>
              <a:gd name="connsiteY1" fmla="*/ 276225 h 495300"/>
              <a:gd name="connsiteX2" fmla="*/ 1414462 w 1419683"/>
              <a:gd name="connsiteY2" fmla="*/ 161925 h 495300"/>
              <a:gd name="connsiteX3" fmla="*/ 1333500 w 1419683"/>
              <a:gd name="connsiteY3" fmla="*/ 19050 h 495300"/>
              <a:gd name="connsiteX4" fmla="*/ 1233487 w 1419683"/>
              <a:gd name="connsiteY4" fmla="*/ 19050 h 495300"/>
              <a:gd name="connsiteX5" fmla="*/ 1181100 w 1419683"/>
              <a:gd name="connsiteY5" fmla="*/ 38100 h 495300"/>
              <a:gd name="connsiteX6" fmla="*/ 1133475 w 1419683"/>
              <a:gd name="connsiteY6" fmla="*/ 28575 h 495300"/>
              <a:gd name="connsiteX7" fmla="*/ 1052512 w 1419683"/>
              <a:gd name="connsiteY7" fmla="*/ 0 h 495300"/>
              <a:gd name="connsiteX8" fmla="*/ 909637 w 1419683"/>
              <a:gd name="connsiteY8" fmla="*/ 0 h 495300"/>
              <a:gd name="connsiteX9" fmla="*/ 828675 w 1419683"/>
              <a:gd name="connsiteY9" fmla="*/ 0 h 495300"/>
              <a:gd name="connsiteX10" fmla="*/ 714375 w 1419683"/>
              <a:gd name="connsiteY10" fmla="*/ 14287 h 495300"/>
              <a:gd name="connsiteX11" fmla="*/ 614362 w 1419683"/>
              <a:gd name="connsiteY11" fmla="*/ 42862 h 495300"/>
              <a:gd name="connsiteX12" fmla="*/ 495300 w 1419683"/>
              <a:gd name="connsiteY12" fmla="*/ 52387 h 495300"/>
              <a:gd name="connsiteX13" fmla="*/ 404812 w 1419683"/>
              <a:gd name="connsiteY13" fmla="*/ 61912 h 495300"/>
              <a:gd name="connsiteX14" fmla="*/ 252412 w 1419683"/>
              <a:gd name="connsiteY14" fmla="*/ 133350 h 495300"/>
              <a:gd name="connsiteX15" fmla="*/ 190500 w 1419683"/>
              <a:gd name="connsiteY15" fmla="*/ 176212 h 495300"/>
              <a:gd name="connsiteX16" fmla="*/ 0 w 1419683"/>
              <a:gd name="connsiteY16" fmla="*/ 328612 h 495300"/>
              <a:gd name="connsiteX17" fmla="*/ 21431 w 1419683"/>
              <a:gd name="connsiteY17" fmla="*/ 361949 h 495300"/>
              <a:gd name="connsiteX18" fmla="*/ 204787 w 1419683"/>
              <a:gd name="connsiteY18" fmla="*/ 400050 h 495300"/>
              <a:gd name="connsiteX19" fmla="*/ 357187 w 1419683"/>
              <a:gd name="connsiteY19" fmla="*/ 423862 h 495300"/>
              <a:gd name="connsiteX20" fmla="*/ 619125 w 1419683"/>
              <a:gd name="connsiteY20" fmla="*/ 457200 h 495300"/>
              <a:gd name="connsiteX21" fmla="*/ 866775 w 1419683"/>
              <a:gd name="connsiteY21" fmla="*/ 485775 h 495300"/>
              <a:gd name="connsiteX22" fmla="*/ 1052512 w 1419683"/>
              <a:gd name="connsiteY22" fmla="*/ 495300 h 495300"/>
              <a:gd name="connsiteX23" fmla="*/ 1114425 w 1419683"/>
              <a:gd name="connsiteY23" fmla="*/ 485775 h 495300"/>
              <a:gd name="connsiteX24" fmla="*/ 1262062 w 1419683"/>
              <a:gd name="connsiteY24" fmla="*/ 466725 h 495300"/>
              <a:gd name="connsiteX25" fmla="*/ 1419224 w 1419683"/>
              <a:gd name="connsiteY25" fmla="*/ 433387 h 495300"/>
              <a:gd name="connsiteX0" fmla="*/ 1419224 w 1419683"/>
              <a:gd name="connsiteY0" fmla="*/ 433387 h 495300"/>
              <a:gd name="connsiteX1" fmla="*/ 1419225 w 1419683"/>
              <a:gd name="connsiteY1" fmla="*/ 276225 h 495300"/>
              <a:gd name="connsiteX2" fmla="*/ 1414462 w 1419683"/>
              <a:gd name="connsiteY2" fmla="*/ 161925 h 495300"/>
              <a:gd name="connsiteX3" fmla="*/ 1333500 w 1419683"/>
              <a:gd name="connsiteY3" fmla="*/ 19050 h 495300"/>
              <a:gd name="connsiteX4" fmla="*/ 1233487 w 1419683"/>
              <a:gd name="connsiteY4" fmla="*/ 19050 h 495300"/>
              <a:gd name="connsiteX5" fmla="*/ 1181100 w 1419683"/>
              <a:gd name="connsiteY5" fmla="*/ 38100 h 495300"/>
              <a:gd name="connsiteX6" fmla="*/ 1133475 w 1419683"/>
              <a:gd name="connsiteY6" fmla="*/ 28575 h 495300"/>
              <a:gd name="connsiteX7" fmla="*/ 1052512 w 1419683"/>
              <a:gd name="connsiteY7" fmla="*/ 0 h 495300"/>
              <a:gd name="connsiteX8" fmla="*/ 909637 w 1419683"/>
              <a:gd name="connsiteY8" fmla="*/ 0 h 495300"/>
              <a:gd name="connsiteX9" fmla="*/ 828675 w 1419683"/>
              <a:gd name="connsiteY9" fmla="*/ 0 h 495300"/>
              <a:gd name="connsiteX10" fmla="*/ 714375 w 1419683"/>
              <a:gd name="connsiteY10" fmla="*/ 14287 h 495300"/>
              <a:gd name="connsiteX11" fmla="*/ 614362 w 1419683"/>
              <a:gd name="connsiteY11" fmla="*/ 42862 h 495300"/>
              <a:gd name="connsiteX12" fmla="*/ 495300 w 1419683"/>
              <a:gd name="connsiteY12" fmla="*/ 52387 h 495300"/>
              <a:gd name="connsiteX13" fmla="*/ 404812 w 1419683"/>
              <a:gd name="connsiteY13" fmla="*/ 61912 h 495300"/>
              <a:gd name="connsiteX14" fmla="*/ 252412 w 1419683"/>
              <a:gd name="connsiteY14" fmla="*/ 133350 h 495300"/>
              <a:gd name="connsiteX15" fmla="*/ 7143 w 1419683"/>
              <a:gd name="connsiteY15" fmla="*/ 323850 h 495300"/>
              <a:gd name="connsiteX16" fmla="*/ 0 w 1419683"/>
              <a:gd name="connsiteY16" fmla="*/ 328612 h 495300"/>
              <a:gd name="connsiteX17" fmla="*/ 21431 w 1419683"/>
              <a:gd name="connsiteY17" fmla="*/ 361949 h 495300"/>
              <a:gd name="connsiteX18" fmla="*/ 204787 w 1419683"/>
              <a:gd name="connsiteY18" fmla="*/ 400050 h 495300"/>
              <a:gd name="connsiteX19" fmla="*/ 357187 w 1419683"/>
              <a:gd name="connsiteY19" fmla="*/ 423862 h 495300"/>
              <a:gd name="connsiteX20" fmla="*/ 619125 w 1419683"/>
              <a:gd name="connsiteY20" fmla="*/ 457200 h 495300"/>
              <a:gd name="connsiteX21" fmla="*/ 866775 w 1419683"/>
              <a:gd name="connsiteY21" fmla="*/ 485775 h 495300"/>
              <a:gd name="connsiteX22" fmla="*/ 1052512 w 1419683"/>
              <a:gd name="connsiteY22" fmla="*/ 495300 h 495300"/>
              <a:gd name="connsiteX23" fmla="*/ 1114425 w 1419683"/>
              <a:gd name="connsiteY23" fmla="*/ 485775 h 495300"/>
              <a:gd name="connsiteX24" fmla="*/ 1262062 w 1419683"/>
              <a:gd name="connsiteY24" fmla="*/ 466725 h 495300"/>
              <a:gd name="connsiteX25" fmla="*/ 1419224 w 1419683"/>
              <a:gd name="connsiteY25" fmla="*/ 433387 h 495300"/>
              <a:gd name="connsiteX0" fmla="*/ 1419224 w 1419683"/>
              <a:gd name="connsiteY0" fmla="*/ 433387 h 495300"/>
              <a:gd name="connsiteX1" fmla="*/ 1419225 w 1419683"/>
              <a:gd name="connsiteY1" fmla="*/ 276225 h 495300"/>
              <a:gd name="connsiteX2" fmla="*/ 1414462 w 1419683"/>
              <a:gd name="connsiteY2" fmla="*/ 161925 h 495300"/>
              <a:gd name="connsiteX3" fmla="*/ 1333500 w 1419683"/>
              <a:gd name="connsiteY3" fmla="*/ 19050 h 495300"/>
              <a:gd name="connsiteX4" fmla="*/ 1233487 w 1419683"/>
              <a:gd name="connsiteY4" fmla="*/ 19050 h 495300"/>
              <a:gd name="connsiteX5" fmla="*/ 1181100 w 1419683"/>
              <a:gd name="connsiteY5" fmla="*/ 38100 h 495300"/>
              <a:gd name="connsiteX6" fmla="*/ 1112044 w 1419683"/>
              <a:gd name="connsiteY6" fmla="*/ 9525 h 495300"/>
              <a:gd name="connsiteX7" fmla="*/ 1052512 w 1419683"/>
              <a:gd name="connsiteY7" fmla="*/ 0 h 495300"/>
              <a:gd name="connsiteX8" fmla="*/ 909637 w 1419683"/>
              <a:gd name="connsiteY8" fmla="*/ 0 h 495300"/>
              <a:gd name="connsiteX9" fmla="*/ 828675 w 1419683"/>
              <a:gd name="connsiteY9" fmla="*/ 0 h 495300"/>
              <a:gd name="connsiteX10" fmla="*/ 714375 w 1419683"/>
              <a:gd name="connsiteY10" fmla="*/ 14287 h 495300"/>
              <a:gd name="connsiteX11" fmla="*/ 614362 w 1419683"/>
              <a:gd name="connsiteY11" fmla="*/ 42862 h 495300"/>
              <a:gd name="connsiteX12" fmla="*/ 495300 w 1419683"/>
              <a:gd name="connsiteY12" fmla="*/ 52387 h 495300"/>
              <a:gd name="connsiteX13" fmla="*/ 404812 w 1419683"/>
              <a:gd name="connsiteY13" fmla="*/ 61912 h 495300"/>
              <a:gd name="connsiteX14" fmla="*/ 252412 w 1419683"/>
              <a:gd name="connsiteY14" fmla="*/ 133350 h 495300"/>
              <a:gd name="connsiteX15" fmla="*/ 7143 w 1419683"/>
              <a:gd name="connsiteY15" fmla="*/ 323850 h 495300"/>
              <a:gd name="connsiteX16" fmla="*/ 0 w 1419683"/>
              <a:gd name="connsiteY16" fmla="*/ 328612 h 495300"/>
              <a:gd name="connsiteX17" fmla="*/ 21431 w 1419683"/>
              <a:gd name="connsiteY17" fmla="*/ 361949 h 495300"/>
              <a:gd name="connsiteX18" fmla="*/ 204787 w 1419683"/>
              <a:gd name="connsiteY18" fmla="*/ 400050 h 495300"/>
              <a:gd name="connsiteX19" fmla="*/ 357187 w 1419683"/>
              <a:gd name="connsiteY19" fmla="*/ 423862 h 495300"/>
              <a:gd name="connsiteX20" fmla="*/ 619125 w 1419683"/>
              <a:gd name="connsiteY20" fmla="*/ 457200 h 495300"/>
              <a:gd name="connsiteX21" fmla="*/ 866775 w 1419683"/>
              <a:gd name="connsiteY21" fmla="*/ 485775 h 495300"/>
              <a:gd name="connsiteX22" fmla="*/ 1052512 w 1419683"/>
              <a:gd name="connsiteY22" fmla="*/ 495300 h 495300"/>
              <a:gd name="connsiteX23" fmla="*/ 1114425 w 1419683"/>
              <a:gd name="connsiteY23" fmla="*/ 485775 h 495300"/>
              <a:gd name="connsiteX24" fmla="*/ 1262062 w 1419683"/>
              <a:gd name="connsiteY24" fmla="*/ 466725 h 495300"/>
              <a:gd name="connsiteX25" fmla="*/ 1419224 w 1419683"/>
              <a:gd name="connsiteY25" fmla="*/ 433387 h 495300"/>
              <a:gd name="connsiteX0" fmla="*/ 1419224 w 1419683"/>
              <a:gd name="connsiteY0" fmla="*/ 433387 h 495300"/>
              <a:gd name="connsiteX1" fmla="*/ 1419225 w 1419683"/>
              <a:gd name="connsiteY1" fmla="*/ 276225 h 495300"/>
              <a:gd name="connsiteX2" fmla="*/ 1414462 w 1419683"/>
              <a:gd name="connsiteY2" fmla="*/ 161925 h 495300"/>
              <a:gd name="connsiteX3" fmla="*/ 1333500 w 1419683"/>
              <a:gd name="connsiteY3" fmla="*/ 19050 h 495300"/>
              <a:gd name="connsiteX4" fmla="*/ 1252537 w 1419683"/>
              <a:gd name="connsiteY4" fmla="*/ 26193 h 495300"/>
              <a:gd name="connsiteX5" fmla="*/ 1181100 w 1419683"/>
              <a:gd name="connsiteY5" fmla="*/ 38100 h 495300"/>
              <a:gd name="connsiteX6" fmla="*/ 1112044 w 1419683"/>
              <a:gd name="connsiteY6" fmla="*/ 9525 h 495300"/>
              <a:gd name="connsiteX7" fmla="*/ 1052512 w 1419683"/>
              <a:gd name="connsiteY7" fmla="*/ 0 h 495300"/>
              <a:gd name="connsiteX8" fmla="*/ 909637 w 1419683"/>
              <a:gd name="connsiteY8" fmla="*/ 0 h 495300"/>
              <a:gd name="connsiteX9" fmla="*/ 828675 w 1419683"/>
              <a:gd name="connsiteY9" fmla="*/ 0 h 495300"/>
              <a:gd name="connsiteX10" fmla="*/ 714375 w 1419683"/>
              <a:gd name="connsiteY10" fmla="*/ 14287 h 495300"/>
              <a:gd name="connsiteX11" fmla="*/ 614362 w 1419683"/>
              <a:gd name="connsiteY11" fmla="*/ 42862 h 495300"/>
              <a:gd name="connsiteX12" fmla="*/ 495300 w 1419683"/>
              <a:gd name="connsiteY12" fmla="*/ 52387 h 495300"/>
              <a:gd name="connsiteX13" fmla="*/ 404812 w 1419683"/>
              <a:gd name="connsiteY13" fmla="*/ 61912 h 495300"/>
              <a:gd name="connsiteX14" fmla="*/ 252412 w 1419683"/>
              <a:gd name="connsiteY14" fmla="*/ 133350 h 495300"/>
              <a:gd name="connsiteX15" fmla="*/ 7143 w 1419683"/>
              <a:gd name="connsiteY15" fmla="*/ 323850 h 495300"/>
              <a:gd name="connsiteX16" fmla="*/ 0 w 1419683"/>
              <a:gd name="connsiteY16" fmla="*/ 328612 h 495300"/>
              <a:gd name="connsiteX17" fmla="*/ 21431 w 1419683"/>
              <a:gd name="connsiteY17" fmla="*/ 361949 h 495300"/>
              <a:gd name="connsiteX18" fmla="*/ 204787 w 1419683"/>
              <a:gd name="connsiteY18" fmla="*/ 400050 h 495300"/>
              <a:gd name="connsiteX19" fmla="*/ 357187 w 1419683"/>
              <a:gd name="connsiteY19" fmla="*/ 423862 h 495300"/>
              <a:gd name="connsiteX20" fmla="*/ 619125 w 1419683"/>
              <a:gd name="connsiteY20" fmla="*/ 457200 h 495300"/>
              <a:gd name="connsiteX21" fmla="*/ 866775 w 1419683"/>
              <a:gd name="connsiteY21" fmla="*/ 485775 h 495300"/>
              <a:gd name="connsiteX22" fmla="*/ 1052512 w 1419683"/>
              <a:gd name="connsiteY22" fmla="*/ 495300 h 495300"/>
              <a:gd name="connsiteX23" fmla="*/ 1114425 w 1419683"/>
              <a:gd name="connsiteY23" fmla="*/ 485775 h 495300"/>
              <a:gd name="connsiteX24" fmla="*/ 1262062 w 1419683"/>
              <a:gd name="connsiteY24" fmla="*/ 466725 h 495300"/>
              <a:gd name="connsiteX25" fmla="*/ 1419224 w 1419683"/>
              <a:gd name="connsiteY25" fmla="*/ 433387 h 495300"/>
              <a:gd name="connsiteX0" fmla="*/ 1419224 w 1419683"/>
              <a:gd name="connsiteY0" fmla="*/ 433387 h 495300"/>
              <a:gd name="connsiteX1" fmla="*/ 1419225 w 1419683"/>
              <a:gd name="connsiteY1" fmla="*/ 276225 h 495300"/>
              <a:gd name="connsiteX2" fmla="*/ 1414462 w 1419683"/>
              <a:gd name="connsiteY2" fmla="*/ 161925 h 495300"/>
              <a:gd name="connsiteX3" fmla="*/ 1333500 w 1419683"/>
              <a:gd name="connsiteY3" fmla="*/ 19050 h 495300"/>
              <a:gd name="connsiteX4" fmla="*/ 1252537 w 1419683"/>
              <a:gd name="connsiteY4" fmla="*/ 26193 h 495300"/>
              <a:gd name="connsiteX5" fmla="*/ 1181100 w 1419683"/>
              <a:gd name="connsiteY5" fmla="*/ 38100 h 495300"/>
              <a:gd name="connsiteX6" fmla="*/ 1112044 w 1419683"/>
              <a:gd name="connsiteY6" fmla="*/ 9525 h 495300"/>
              <a:gd name="connsiteX7" fmla="*/ 1052512 w 1419683"/>
              <a:gd name="connsiteY7" fmla="*/ 0 h 495300"/>
              <a:gd name="connsiteX8" fmla="*/ 909637 w 1419683"/>
              <a:gd name="connsiteY8" fmla="*/ 0 h 495300"/>
              <a:gd name="connsiteX9" fmla="*/ 828675 w 1419683"/>
              <a:gd name="connsiteY9" fmla="*/ 0 h 495300"/>
              <a:gd name="connsiteX10" fmla="*/ 714375 w 1419683"/>
              <a:gd name="connsiteY10" fmla="*/ 14287 h 495300"/>
              <a:gd name="connsiteX11" fmla="*/ 614362 w 1419683"/>
              <a:gd name="connsiteY11" fmla="*/ 42862 h 495300"/>
              <a:gd name="connsiteX12" fmla="*/ 469107 w 1419683"/>
              <a:gd name="connsiteY12" fmla="*/ 47625 h 495300"/>
              <a:gd name="connsiteX13" fmla="*/ 404812 w 1419683"/>
              <a:gd name="connsiteY13" fmla="*/ 61912 h 495300"/>
              <a:gd name="connsiteX14" fmla="*/ 252412 w 1419683"/>
              <a:gd name="connsiteY14" fmla="*/ 133350 h 495300"/>
              <a:gd name="connsiteX15" fmla="*/ 7143 w 1419683"/>
              <a:gd name="connsiteY15" fmla="*/ 323850 h 495300"/>
              <a:gd name="connsiteX16" fmla="*/ 0 w 1419683"/>
              <a:gd name="connsiteY16" fmla="*/ 328612 h 495300"/>
              <a:gd name="connsiteX17" fmla="*/ 21431 w 1419683"/>
              <a:gd name="connsiteY17" fmla="*/ 361949 h 495300"/>
              <a:gd name="connsiteX18" fmla="*/ 204787 w 1419683"/>
              <a:gd name="connsiteY18" fmla="*/ 400050 h 495300"/>
              <a:gd name="connsiteX19" fmla="*/ 357187 w 1419683"/>
              <a:gd name="connsiteY19" fmla="*/ 423862 h 495300"/>
              <a:gd name="connsiteX20" fmla="*/ 619125 w 1419683"/>
              <a:gd name="connsiteY20" fmla="*/ 457200 h 495300"/>
              <a:gd name="connsiteX21" fmla="*/ 866775 w 1419683"/>
              <a:gd name="connsiteY21" fmla="*/ 485775 h 495300"/>
              <a:gd name="connsiteX22" fmla="*/ 1052512 w 1419683"/>
              <a:gd name="connsiteY22" fmla="*/ 495300 h 495300"/>
              <a:gd name="connsiteX23" fmla="*/ 1114425 w 1419683"/>
              <a:gd name="connsiteY23" fmla="*/ 485775 h 495300"/>
              <a:gd name="connsiteX24" fmla="*/ 1262062 w 1419683"/>
              <a:gd name="connsiteY24" fmla="*/ 466725 h 495300"/>
              <a:gd name="connsiteX25" fmla="*/ 1419224 w 1419683"/>
              <a:gd name="connsiteY25" fmla="*/ 433387 h 495300"/>
              <a:gd name="connsiteX0" fmla="*/ 1419224 w 1419683"/>
              <a:gd name="connsiteY0" fmla="*/ 433387 h 495300"/>
              <a:gd name="connsiteX1" fmla="*/ 1419225 w 1419683"/>
              <a:gd name="connsiteY1" fmla="*/ 276225 h 495300"/>
              <a:gd name="connsiteX2" fmla="*/ 1414462 w 1419683"/>
              <a:gd name="connsiteY2" fmla="*/ 161925 h 495300"/>
              <a:gd name="connsiteX3" fmla="*/ 1333500 w 1419683"/>
              <a:gd name="connsiteY3" fmla="*/ 19050 h 495300"/>
              <a:gd name="connsiteX4" fmla="*/ 1252537 w 1419683"/>
              <a:gd name="connsiteY4" fmla="*/ 26193 h 495300"/>
              <a:gd name="connsiteX5" fmla="*/ 1181100 w 1419683"/>
              <a:gd name="connsiteY5" fmla="*/ 38100 h 495300"/>
              <a:gd name="connsiteX6" fmla="*/ 1112044 w 1419683"/>
              <a:gd name="connsiteY6" fmla="*/ 9525 h 495300"/>
              <a:gd name="connsiteX7" fmla="*/ 1052512 w 1419683"/>
              <a:gd name="connsiteY7" fmla="*/ 0 h 495300"/>
              <a:gd name="connsiteX8" fmla="*/ 909637 w 1419683"/>
              <a:gd name="connsiteY8" fmla="*/ 0 h 495300"/>
              <a:gd name="connsiteX9" fmla="*/ 828675 w 1419683"/>
              <a:gd name="connsiteY9" fmla="*/ 0 h 495300"/>
              <a:gd name="connsiteX10" fmla="*/ 714375 w 1419683"/>
              <a:gd name="connsiteY10" fmla="*/ 14287 h 495300"/>
              <a:gd name="connsiteX11" fmla="*/ 614362 w 1419683"/>
              <a:gd name="connsiteY11" fmla="*/ 42862 h 495300"/>
              <a:gd name="connsiteX12" fmla="*/ 571500 w 1419683"/>
              <a:gd name="connsiteY12" fmla="*/ 52387 h 495300"/>
              <a:gd name="connsiteX13" fmla="*/ 469107 w 1419683"/>
              <a:gd name="connsiteY13" fmla="*/ 47625 h 495300"/>
              <a:gd name="connsiteX14" fmla="*/ 404812 w 1419683"/>
              <a:gd name="connsiteY14" fmla="*/ 61912 h 495300"/>
              <a:gd name="connsiteX15" fmla="*/ 252412 w 1419683"/>
              <a:gd name="connsiteY15" fmla="*/ 133350 h 495300"/>
              <a:gd name="connsiteX16" fmla="*/ 7143 w 1419683"/>
              <a:gd name="connsiteY16" fmla="*/ 323850 h 495300"/>
              <a:gd name="connsiteX17" fmla="*/ 0 w 1419683"/>
              <a:gd name="connsiteY17" fmla="*/ 328612 h 495300"/>
              <a:gd name="connsiteX18" fmla="*/ 21431 w 1419683"/>
              <a:gd name="connsiteY18" fmla="*/ 361949 h 495300"/>
              <a:gd name="connsiteX19" fmla="*/ 204787 w 1419683"/>
              <a:gd name="connsiteY19" fmla="*/ 400050 h 495300"/>
              <a:gd name="connsiteX20" fmla="*/ 357187 w 1419683"/>
              <a:gd name="connsiteY20" fmla="*/ 423862 h 495300"/>
              <a:gd name="connsiteX21" fmla="*/ 619125 w 1419683"/>
              <a:gd name="connsiteY21" fmla="*/ 457200 h 495300"/>
              <a:gd name="connsiteX22" fmla="*/ 866775 w 1419683"/>
              <a:gd name="connsiteY22" fmla="*/ 485775 h 495300"/>
              <a:gd name="connsiteX23" fmla="*/ 1052512 w 1419683"/>
              <a:gd name="connsiteY23" fmla="*/ 495300 h 495300"/>
              <a:gd name="connsiteX24" fmla="*/ 1114425 w 1419683"/>
              <a:gd name="connsiteY24" fmla="*/ 485775 h 495300"/>
              <a:gd name="connsiteX25" fmla="*/ 1262062 w 1419683"/>
              <a:gd name="connsiteY25" fmla="*/ 466725 h 495300"/>
              <a:gd name="connsiteX26" fmla="*/ 1419224 w 1419683"/>
              <a:gd name="connsiteY26" fmla="*/ 433387 h 495300"/>
              <a:gd name="connsiteX0" fmla="*/ 1419224 w 1419683"/>
              <a:gd name="connsiteY0" fmla="*/ 433387 h 495300"/>
              <a:gd name="connsiteX1" fmla="*/ 1419225 w 1419683"/>
              <a:gd name="connsiteY1" fmla="*/ 276225 h 495300"/>
              <a:gd name="connsiteX2" fmla="*/ 1414462 w 1419683"/>
              <a:gd name="connsiteY2" fmla="*/ 161925 h 495300"/>
              <a:gd name="connsiteX3" fmla="*/ 1333500 w 1419683"/>
              <a:gd name="connsiteY3" fmla="*/ 19050 h 495300"/>
              <a:gd name="connsiteX4" fmla="*/ 1252537 w 1419683"/>
              <a:gd name="connsiteY4" fmla="*/ 26193 h 495300"/>
              <a:gd name="connsiteX5" fmla="*/ 1181100 w 1419683"/>
              <a:gd name="connsiteY5" fmla="*/ 38100 h 495300"/>
              <a:gd name="connsiteX6" fmla="*/ 1112044 w 1419683"/>
              <a:gd name="connsiteY6" fmla="*/ 9525 h 495300"/>
              <a:gd name="connsiteX7" fmla="*/ 1052512 w 1419683"/>
              <a:gd name="connsiteY7" fmla="*/ 0 h 495300"/>
              <a:gd name="connsiteX8" fmla="*/ 909637 w 1419683"/>
              <a:gd name="connsiteY8" fmla="*/ 0 h 495300"/>
              <a:gd name="connsiteX9" fmla="*/ 828675 w 1419683"/>
              <a:gd name="connsiteY9" fmla="*/ 0 h 495300"/>
              <a:gd name="connsiteX10" fmla="*/ 723900 w 1419683"/>
              <a:gd name="connsiteY10" fmla="*/ 26194 h 495300"/>
              <a:gd name="connsiteX11" fmla="*/ 614362 w 1419683"/>
              <a:gd name="connsiteY11" fmla="*/ 42862 h 495300"/>
              <a:gd name="connsiteX12" fmla="*/ 571500 w 1419683"/>
              <a:gd name="connsiteY12" fmla="*/ 52387 h 495300"/>
              <a:gd name="connsiteX13" fmla="*/ 469107 w 1419683"/>
              <a:gd name="connsiteY13" fmla="*/ 47625 h 495300"/>
              <a:gd name="connsiteX14" fmla="*/ 404812 w 1419683"/>
              <a:gd name="connsiteY14" fmla="*/ 61912 h 495300"/>
              <a:gd name="connsiteX15" fmla="*/ 252412 w 1419683"/>
              <a:gd name="connsiteY15" fmla="*/ 133350 h 495300"/>
              <a:gd name="connsiteX16" fmla="*/ 7143 w 1419683"/>
              <a:gd name="connsiteY16" fmla="*/ 323850 h 495300"/>
              <a:gd name="connsiteX17" fmla="*/ 0 w 1419683"/>
              <a:gd name="connsiteY17" fmla="*/ 328612 h 495300"/>
              <a:gd name="connsiteX18" fmla="*/ 21431 w 1419683"/>
              <a:gd name="connsiteY18" fmla="*/ 361949 h 495300"/>
              <a:gd name="connsiteX19" fmla="*/ 204787 w 1419683"/>
              <a:gd name="connsiteY19" fmla="*/ 400050 h 495300"/>
              <a:gd name="connsiteX20" fmla="*/ 357187 w 1419683"/>
              <a:gd name="connsiteY20" fmla="*/ 423862 h 495300"/>
              <a:gd name="connsiteX21" fmla="*/ 619125 w 1419683"/>
              <a:gd name="connsiteY21" fmla="*/ 457200 h 495300"/>
              <a:gd name="connsiteX22" fmla="*/ 866775 w 1419683"/>
              <a:gd name="connsiteY22" fmla="*/ 485775 h 495300"/>
              <a:gd name="connsiteX23" fmla="*/ 1052512 w 1419683"/>
              <a:gd name="connsiteY23" fmla="*/ 495300 h 495300"/>
              <a:gd name="connsiteX24" fmla="*/ 1114425 w 1419683"/>
              <a:gd name="connsiteY24" fmla="*/ 485775 h 495300"/>
              <a:gd name="connsiteX25" fmla="*/ 1262062 w 1419683"/>
              <a:gd name="connsiteY25" fmla="*/ 466725 h 495300"/>
              <a:gd name="connsiteX26" fmla="*/ 1419224 w 1419683"/>
              <a:gd name="connsiteY26" fmla="*/ 433387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19683" h="495300">
                <a:moveTo>
                  <a:pt x="1419224" y="433387"/>
                </a:moveTo>
                <a:cubicBezTo>
                  <a:pt x="1417637" y="382587"/>
                  <a:pt x="1420812" y="327025"/>
                  <a:pt x="1419225" y="276225"/>
                </a:cubicBezTo>
                <a:lnTo>
                  <a:pt x="1414462" y="161925"/>
                </a:lnTo>
                <a:lnTo>
                  <a:pt x="1333500" y="19050"/>
                </a:lnTo>
                <a:lnTo>
                  <a:pt x="1252537" y="26193"/>
                </a:lnTo>
                <a:lnTo>
                  <a:pt x="1181100" y="38100"/>
                </a:lnTo>
                <a:lnTo>
                  <a:pt x="1112044" y="9525"/>
                </a:lnTo>
                <a:lnTo>
                  <a:pt x="1052512" y="0"/>
                </a:lnTo>
                <a:lnTo>
                  <a:pt x="909637" y="0"/>
                </a:lnTo>
                <a:lnTo>
                  <a:pt x="828675" y="0"/>
                </a:lnTo>
                <a:lnTo>
                  <a:pt x="723900" y="26194"/>
                </a:lnTo>
                <a:lnTo>
                  <a:pt x="614362" y="42862"/>
                </a:lnTo>
                <a:cubicBezTo>
                  <a:pt x="596106" y="43656"/>
                  <a:pt x="589756" y="51593"/>
                  <a:pt x="571500" y="52387"/>
                </a:cubicBezTo>
                <a:lnTo>
                  <a:pt x="469107" y="47625"/>
                </a:lnTo>
                <a:lnTo>
                  <a:pt x="404812" y="61912"/>
                </a:lnTo>
                <a:lnTo>
                  <a:pt x="252412" y="133350"/>
                </a:lnTo>
                <a:lnTo>
                  <a:pt x="7143" y="323850"/>
                </a:lnTo>
                <a:lnTo>
                  <a:pt x="0" y="328612"/>
                </a:lnTo>
                <a:lnTo>
                  <a:pt x="21431" y="361949"/>
                </a:lnTo>
                <a:lnTo>
                  <a:pt x="204787" y="400050"/>
                </a:lnTo>
                <a:lnTo>
                  <a:pt x="357187" y="423862"/>
                </a:lnTo>
                <a:lnTo>
                  <a:pt x="619125" y="457200"/>
                </a:lnTo>
                <a:lnTo>
                  <a:pt x="866775" y="485775"/>
                </a:lnTo>
                <a:lnTo>
                  <a:pt x="1052512" y="495300"/>
                </a:lnTo>
                <a:lnTo>
                  <a:pt x="1114425" y="485775"/>
                </a:lnTo>
                <a:lnTo>
                  <a:pt x="1262062" y="466725"/>
                </a:lnTo>
                <a:lnTo>
                  <a:pt x="1419224" y="433387"/>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3784020" y="4474020"/>
            <a:ext cx="3395988" cy="256184"/>
          </a:xfrm>
          <a:custGeom>
            <a:avLst/>
            <a:gdLst>
              <a:gd name="connsiteX0" fmla="*/ 5191125 w 5195887"/>
              <a:gd name="connsiteY0" fmla="*/ 0 h 381000"/>
              <a:gd name="connsiteX1" fmla="*/ 0 w 5195887"/>
              <a:gd name="connsiteY1" fmla="*/ 0 h 381000"/>
              <a:gd name="connsiteX2" fmla="*/ 147637 w 5195887"/>
              <a:gd name="connsiteY2" fmla="*/ 38100 h 381000"/>
              <a:gd name="connsiteX3" fmla="*/ 442912 w 5195887"/>
              <a:gd name="connsiteY3" fmla="*/ 47625 h 381000"/>
              <a:gd name="connsiteX4" fmla="*/ 728662 w 5195887"/>
              <a:gd name="connsiteY4" fmla="*/ 80963 h 381000"/>
              <a:gd name="connsiteX5" fmla="*/ 809625 w 5195887"/>
              <a:gd name="connsiteY5" fmla="*/ 85725 h 381000"/>
              <a:gd name="connsiteX6" fmla="*/ 1004887 w 5195887"/>
              <a:gd name="connsiteY6" fmla="*/ 142875 h 381000"/>
              <a:gd name="connsiteX7" fmla="*/ 1114425 w 5195887"/>
              <a:gd name="connsiteY7" fmla="*/ 176213 h 381000"/>
              <a:gd name="connsiteX8" fmla="*/ 1395412 w 5195887"/>
              <a:gd name="connsiteY8" fmla="*/ 195263 h 381000"/>
              <a:gd name="connsiteX9" fmla="*/ 1590675 w 5195887"/>
              <a:gd name="connsiteY9" fmla="*/ 195263 h 381000"/>
              <a:gd name="connsiteX10" fmla="*/ 1814512 w 5195887"/>
              <a:gd name="connsiteY10" fmla="*/ 219075 h 381000"/>
              <a:gd name="connsiteX11" fmla="*/ 2057400 w 5195887"/>
              <a:gd name="connsiteY11" fmla="*/ 247650 h 381000"/>
              <a:gd name="connsiteX12" fmla="*/ 2271712 w 5195887"/>
              <a:gd name="connsiteY12" fmla="*/ 300038 h 381000"/>
              <a:gd name="connsiteX13" fmla="*/ 2462212 w 5195887"/>
              <a:gd name="connsiteY13" fmla="*/ 333375 h 381000"/>
              <a:gd name="connsiteX14" fmla="*/ 2609850 w 5195887"/>
              <a:gd name="connsiteY14" fmla="*/ 347663 h 381000"/>
              <a:gd name="connsiteX15" fmla="*/ 2776537 w 5195887"/>
              <a:gd name="connsiteY15" fmla="*/ 323850 h 381000"/>
              <a:gd name="connsiteX16" fmla="*/ 2990850 w 5195887"/>
              <a:gd name="connsiteY16" fmla="*/ 280988 h 381000"/>
              <a:gd name="connsiteX17" fmla="*/ 3157537 w 5195887"/>
              <a:gd name="connsiteY17" fmla="*/ 295275 h 381000"/>
              <a:gd name="connsiteX18" fmla="*/ 3386137 w 5195887"/>
              <a:gd name="connsiteY18" fmla="*/ 323850 h 381000"/>
              <a:gd name="connsiteX19" fmla="*/ 3571875 w 5195887"/>
              <a:gd name="connsiteY19" fmla="*/ 352425 h 381000"/>
              <a:gd name="connsiteX20" fmla="*/ 3810000 w 5195887"/>
              <a:gd name="connsiteY20" fmla="*/ 376238 h 381000"/>
              <a:gd name="connsiteX21" fmla="*/ 4043362 w 5195887"/>
              <a:gd name="connsiteY21" fmla="*/ 376238 h 381000"/>
              <a:gd name="connsiteX22" fmla="*/ 4367212 w 5195887"/>
              <a:gd name="connsiteY22" fmla="*/ 371475 h 381000"/>
              <a:gd name="connsiteX23" fmla="*/ 4719637 w 5195887"/>
              <a:gd name="connsiteY23" fmla="*/ 381000 h 381000"/>
              <a:gd name="connsiteX24" fmla="*/ 4872037 w 5195887"/>
              <a:gd name="connsiteY24" fmla="*/ 381000 h 381000"/>
              <a:gd name="connsiteX25" fmla="*/ 5195887 w 5195887"/>
              <a:gd name="connsiteY25" fmla="*/ 381000 h 381000"/>
              <a:gd name="connsiteX0" fmla="*/ 5191125 w 5200650"/>
              <a:gd name="connsiteY0" fmla="*/ 9525 h 419453"/>
              <a:gd name="connsiteX1" fmla="*/ 0 w 5200650"/>
              <a:gd name="connsiteY1" fmla="*/ 9525 h 419453"/>
              <a:gd name="connsiteX2" fmla="*/ 147637 w 5200650"/>
              <a:gd name="connsiteY2" fmla="*/ 47625 h 419453"/>
              <a:gd name="connsiteX3" fmla="*/ 442912 w 5200650"/>
              <a:gd name="connsiteY3" fmla="*/ 57150 h 419453"/>
              <a:gd name="connsiteX4" fmla="*/ 728662 w 5200650"/>
              <a:gd name="connsiteY4" fmla="*/ 90488 h 419453"/>
              <a:gd name="connsiteX5" fmla="*/ 809625 w 5200650"/>
              <a:gd name="connsiteY5" fmla="*/ 95250 h 419453"/>
              <a:gd name="connsiteX6" fmla="*/ 1004887 w 5200650"/>
              <a:gd name="connsiteY6" fmla="*/ 152400 h 419453"/>
              <a:gd name="connsiteX7" fmla="*/ 1114425 w 5200650"/>
              <a:gd name="connsiteY7" fmla="*/ 185738 h 419453"/>
              <a:gd name="connsiteX8" fmla="*/ 1395412 w 5200650"/>
              <a:gd name="connsiteY8" fmla="*/ 204788 h 419453"/>
              <a:gd name="connsiteX9" fmla="*/ 1590675 w 5200650"/>
              <a:gd name="connsiteY9" fmla="*/ 204788 h 419453"/>
              <a:gd name="connsiteX10" fmla="*/ 1814512 w 5200650"/>
              <a:gd name="connsiteY10" fmla="*/ 228600 h 419453"/>
              <a:gd name="connsiteX11" fmla="*/ 2057400 w 5200650"/>
              <a:gd name="connsiteY11" fmla="*/ 257175 h 419453"/>
              <a:gd name="connsiteX12" fmla="*/ 2271712 w 5200650"/>
              <a:gd name="connsiteY12" fmla="*/ 309563 h 419453"/>
              <a:gd name="connsiteX13" fmla="*/ 2462212 w 5200650"/>
              <a:gd name="connsiteY13" fmla="*/ 342900 h 419453"/>
              <a:gd name="connsiteX14" fmla="*/ 2609850 w 5200650"/>
              <a:gd name="connsiteY14" fmla="*/ 357188 h 419453"/>
              <a:gd name="connsiteX15" fmla="*/ 2776537 w 5200650"/>
              <a:gd name="connsiteY15" fmla="*/ 333375 h 419453"/>
              <a:gd name="connsiteX16" fmla="*/ 2990850 w 5200650"/>
              <a:gd name="connsiteY16" fmla="*/ 290513 h 419453"/>
              <a:gd name="connsiteX17" fmla="*/ 3157537 w 5200650"/>
              <a:gd name="connsiteY17" fmla="*/ 304800 h 419453"/>
              <a:gd name="connsiteX18" fmla="*/ 3386137 w 5200650"/>
              <a:gd name="connsiteY18" fmla="*/ 333375 h 419453"/>
              <a:gd name="connsiteX19" fmla="*/ 3571875 w 5200650"/>
              <a:gd name="connsiteY19" fmla="*/ 361950 h 419453"/>
              <a:gd name="connsiteX20" fmla="*/ 3810000 w 5200650"/>
              <a:gd name="connsiteY20" fmla="*/ 385763 h 419453"/>
              <a:gd name="connsiteX21" fmla="*/ 4043362 w 5200650"/>
              <a:gd name="connsiteY21" fmla="*/ 385763 h 419453"/>
              <a:gd name="connsiteX22" fmla="*/ 4367212 w 5200650"/>
              <a:gd name="connsiteY22" fmla="*/ 381000 h 419453"/>
              <a:gd name="connsiteX23" fmla="*/ 4719637 w 5200650"/>
              <a:gd name="connsiteY23" fmla="*/ 390525 h 419453"/>
              <a:gd name="connsiteX24" fmla="*/ 4872037 w 5200650"/>
              <a:gd name="connsiteY24" fmla="*/ 390525 h 419453"/>
              <a:gd name="connsiteX25" fmla="*/ 5200650 w 5200650"/>
              <a:gd name="connsiteY25" fmla="*/ 0 h 419453"/>
              <a:gd name="connsiteX0" fmla="*/ 5191125 w 5201020"/>
              <a:gd name="connsiteY0" fmla="*/ 9525 h 427008"/>
              <a:gd name="connsiteX1" fmla="*/ 0 w 5201020"/>
              <a:gd name="connsiteY1" fmla="*/ 9525 h 427008"/>
              <a:gd name="connsiteX2" fmla="*/ 147637 w 5201020"/>
              <a:gd name="connsiteY2" fmla="*/ 47625 h 427008"/>
              <a:gd name="connsiteX3" fmla="*/ 442912 w 5201020"/>
              <a:gd name="connsiteY3" fmla="*/ 57150 h 427008"/>
              <a:gd name="connsiteX4" fmla="*/ 728662 w 5201020"/>
              <a:gd name="connsiteY4" fmla="*/ 90488 h 427008"/>
              <a:gd name="connsiteX5" fmla="*/ 809625 w 5201020"/>
              <a:gd name="connsiteY5" fmla="*/ 95250 h 427008"/>
              <a:gd name="connsiteX6" fmla="*/ 1004887 w 5201020"/>
              <a:gd name="connsiteY6" fmla="*/ 152400 h 427008"/>
              <a:gd name="connsiteX7" fmla="*/ 1114425 w 5201020"/>
              <a:gd name="connsiteY7" fmla="*/ 185738 h 427008"/>
              <a:gd name="connsiteX8" fmla="*/ 1395412 w 5201020"/>
              <a:gd name="connsiteY8" fmla="*/ 204788 h 427008"/>
              <a:gd name="connsiteX9" fmla="*/ 1590675 w 5201020"/>
              <a:gd name="connsiteY9" fmla="*/ 204788 h 427008"/>
              <a:gd name="connsiteX10" fmla="*/ 1814512 w 5201020"/>
              <a:gd name="connsiteY10" fmla="*/ 228600 h 427008"/>
              <a:gd name="connsiteX11" fmla="*/ 2057400 w 5201020"/>
              <a:gd name="connsiteY11" fmla="*/ 257175 h 427008"/>
              <a:gd name="connsiteX12" fmla="*/ 2271712 w 5201020"/>
              <a:gd name="connsiteY12" fmla="*/ 309563 h 427008"/>
              <a:gd name="connsiteX13" fmla="*/ 2462212 w 5201020"/>
              <a:gd name="connsiteY13" fmla="*/ 342900 h 427008"/>
              <a:gd name="connsiteX14" fmla="*/ 2609850 w 5201020"/>
              <a:gd name="connsiteY14" fmla="*/ 357188 h 427008"/>
              <a:gd name="connsiteX15" fmla="*/ 2776537 w 5201020"/>
              <a:gd name="connsiteY15" fmla="*/ 333375 h 427008"/>
              <a:gd name="connsiteX16" fmla="*/ 2990850 w 5201020"/>
              <a:gd name="connsiteY16" fmla="*/ 290513 h 427008"/>
              <a:gd name="connsiteX17" fmla="*/ 3157537 w 5201020"/>
              <a:gd name="connsiteY17" fmla="*/ 304800 h 427008"/>
              <a:gd name="connsiteX18" fmla="*/ 3386137 w 5201020"/>
              <a:gd name="connsiteY18" fmla="*/ 333375 h 427008"/>
              <a:gd name="connsiteX19" fmla="*/ 3571875 w 5201020"/>
              <a:gd name="connsiteY19" fmla="*/ 361950 h 427008"/>
              <a:gd name="connsiteX20" fmla="*/ 3810000 w 5201020"/>
              <a:gd name="connsiteY20" fmla="*/ 385763 h 427008"/>
              <a:gd name="connsiteX21" fmla="*/ 4043362 w 5201020"/>
              <a:gd name="connsiteY21" fmla="*/ 385763 h 427008"/>
              <a:gd name="connsiteX22" fmla="*/ 4367212 w 5201020"/>
              <a:gd name="connsiteY22" fmla="*/ 381000 h 427008"/>
              <a:gd name="connsiteX23" fmla="*/ 4719637 w 5201020"/>
              <a:gd name="connsiteY23" fmla="*/ 390525 h 427008"/>
              <a:gd name="connsiteX24" fmla="*/ 4872037 w 5201020"/>
              <a:gd name="connsiteY24" fmla="*/ 390525 h 427008"/>
              <a:gd name="connsiteX25" fmla="*/ 5176836 w 5201020"/>
              <a:gd name="connsiteY25" fmla="*/ 400051 h 427008"/>
              <a:gd name="connsiteX26" fmla="*/ 5200650 w 5201020"/>
              <a:gd name="connsiteY26" fmla="*/ 0 h 427008"/>
              <a:gd name="connsiteX0" fmla="*/ 5191125 w 5201020"/>
              <a:gd name="connsiteY0" fmla="*/ 9525 h 400051"/>
              <a:gd name="connsiteX1" fmla="*/ 0 w 5201020"/>
              <a:gd name="connsiteY1" fmla="*/ 9525 h 400051"/>
              <a:gd name="connsiteX2" fmla="*/ 147637 w 5201020"/>
              <a:gd name="connsiteY2" fmla="*/ 47625 h 400051"/>
              <a:gd name="connsiteX3" fmla="*/ 442912 w 5201020"/>
              <a:gd name="connsiteY3" fmla="*/ 57150 h 400051"/>
              <a:gd name="connsiteX4" fmla="*/ 728662 w 5201020"/>
              <a:gd name="connsiteY4" fmla="*/ 90488 h 400051"/>
              <a:gd name="connsiteX5" fmla="*/ 809625 w 5201020"/>
              <a:gd name="connsiteY5" fmla="*/ 95250 h 400051"/>
              <a:gd name="connsiteX6" fmla="*/ 1004887 w 5201020"/>
              <a:gd name="connsiteY6" fmla="*/ 152400 h 400051"/>
              <a:gd name="connsiteX7" fmla="*/ 1114425 w 5201020"/>
              <a:gd name="connsiteY7" fmla="*/ 185738 h 400051"/>
              <a:gd name="connsiteX8" fmla="*/ 1395412 w 5201020"/>
              <a:gd name="connsiteY8" fmla="*/ 204788 h 400051"/>
              <a:gd name="connsiteX9" fmla="*/ 1590675 w 5201020"/>
              <a:gd name="connsiteY9" fmla="*/ 204788 h 400051"/>
              <a:gd name="connsiteX10" fmla="*/ 1814512 w 5201020"/>
              <a:gd name="connsiteY10" fmla="*/ 228600 h 400051"/>
              <a:gd name="connsiteX11" fmla="*/ 2057400 w 5201020"/>
              <a:gd name="connsiteY11" fmla="*/ 257175 h 400051"/>
              <a:gd name="connsiteX12" fmla="*/ 2271712 w 5201020"/>
              <a:gd name="connsiteY12" fmla="*/ 309563 h 400051"/>
              <a:gd name="connsiteX13" fmla="*/ 2462212 w 5201020"/>
              <a:gd name="connsiteY13" fmla="*/ 342900 h 400051"/>
              <a:gd name="connsiteX14" fmla="*/ 2609850 w 5201020"/>
              <a:gd name="connsiteY14" fmla="*/ 357188 h 400051"/>
              <a:gd name="connsiteX15" fmla="*/ 2776537 w 5201020"/>
              <a:gd name="connsiteY15" fmla="*/ 333375 h 400051"/>
              <a:gd name="connsiteX16" fmla="*/ 2990850 w 5201020"/>
              <a:gd name="connsiteY16" fmla="*/ 290513 h 400051"/>
              <a:gd name="connsiteX17" fmla="*/ 3157537 w 5201020"/>
              <a:gd name="connsiteY17" fmla="*/ 304800 h 400051"/>
              <a:gd name="connsiteX18" fmla="*/ 3386137 w 5201020"/>
              <a:gd name="connsiteY18" fmla="*/ 333375 h 400051"/>
              <a:gd name="connsiteX19" fmla="*/ 3571875 w 5201020"/>
              <a:gd name="connsiteY19" fmla="*/ 361950 h 400051"/>
              <a:gd name="connsiteX20" fmla="*/ 3810000 w 5201020"/>
              <a:gd name="connsiteY20" fmla="*/ 385763 h 400051"/>
              <a:gd name="connsiteX21" fmla="*/ 4043362 w 5201020"/>
              <a:gd name="connsiteY21" fmla="*/ 385763 h 400051"/>
              <a:gd name="connsiteX22" fmla="*/ 4367212 w 5201020"/>
              <a:gd name="connsiteY22" fmla="*/ 381000 h 400051"/>
              <a:gd name="connsiteX23" fmla="*/ 4719637 w 5201020"/>
              <a:gd name="connsiteY23" fmla="*/ 390525 h 400051"/>
              <a:gd name="connsiteX24" fmla="*/ 4872037 w 5201020"/>
              <a:gd name="connsiteY24" fmla="*/ 390525 h 400051"/>
              <a:gd name="connsiteX25" fmla="*/ 5176836 w 5201020"/>
              <a:gd name="connsiteY25" fmla="*/ 400051 h 400051"/>
              <a:gd name="connsiteX26" fmla="*/ 5200650 w 5201020"/>
              <a:gd name="connsiteY26" fmla="*/ 0 h 400051"/>
              <a:gd name="connsiteX0" fmla="*/ 5191125 w 5200650"/>
              <a:gd name="connsiteY0" fmla="*/ 9525 h 400051"/>
              <a:gd name="connsiteX1" fmla="*/ 0 w 5200650"/>
              <a:gd name="connsiteY1" fmla="*/ 9525 h 400051"/>
              <a:gd name="connsiteX2" fmla="*/ 147637 w 5200650"/>
              <a:gd name="connsiteY2" fmla="*/ 47625 h 400051"/>
              <a:gd name="connsiteX3" fmla="*/ 442912 w 5200650"/>
              <a:gd name="connsiteY3" fmla="*/ 57150 h 400051"/>
              <a:gd name="connsiteX4" fmla="*/ 728662 w 5200650"/>
              <a:gd name="connsiteY4" fmla="*/ 90488 h 400051"/>
              <a:gd name="connsiteX5" fmla="*/ 809625 w 5200650"/>
              <a:gd name="connsiteY5" fmla="*/ 95250 h 400051"/>
              <a:gd name="connsiteX6" fmla="*/ 1004887 w 5200650"/>
              <a:gd name="connsiteY6" fmla="*/ 152400 h 400051"/>
              <a:gd name="connsiteX7" fmla="*/ 1114425 w 5200650"/>
              <a:gd name="connsiteY7" fmla="*/ 185738 h 400051"/>
              <a:gd name="connsiteX8" fmla="*/ 1395412 w 5200650"/>
              <a:gd name="connsiteY8" fmla="*/ 204788 h 400051"/>
              <a:gd name="connsiteX9" fmla="*/ 1590675 w 5200650"/>
              <a:gd name="connsiteY9" fmla="*/ 204788 h 400051"/>
              <a:gd name="connsiteX10" fmla="*/ 1814512 w 5200650"/>
              <a:gd name="connsiteY10" fmla="*/ 228600 h 400051"/>
              <a:gd name="connsiteX11" fmla="*/ 2057400 w 5200650"/>
              <a:gd name="connsiteY11" fmla="*/ 257175 h 400051"/>
              <a:gd name="connsiteX12" fmla="*/ 2271712 w 5200650"/>
              <a:gd name="connsiteY12" fmla="*/ 309563 h 400051"/>
              <a:gd name="connsiteX13" fmla="*/ 2462212 w 5200650"/>
              <a:gd name="connsiteY13" fmla="*/ 342900 h 400051"/>
              <a:gd name="connsiteX14" fmla="*/ 2609850 w 5200650"/>
              <a:gd name="connsiteY14" fmla="*/ 357188 h 400051"/>
              <a:gd name="connsiteX15" fmla="*/ 2776537 w 5200650"/>
              <a:gd name="connsiteY15" fmla="*/ 333375 h 400051"/>
              <a:gd name="connsiteX16" fmla="*/ 2990850 w 5200650"/>
              <a:gd name="connsiteY16" fmla="*/ 290513 h 400051"/>
              <a:gd name="connsiteX17" fmla="*/ 3157537 w 5200650"/>
              <a:gd name="connsiteY17" fmla="*/ 304800 h 400051"/>
              <a:gd name="connsiteX18" fmla="*/ 3386137 w 5200650"/>
              <a:gd name="connsiteY18" fmla="*/ 333375 h 400051"/>
              <a:gd name="connsiteX19" fmla="*/ 3571875 w 5200650"/>
              <a:gd name="connsiteY19" fmla="*/ 361950 h 400051"/>
              <a:gd name="connsiteX20" fmla="*/ 3810000 w 5200650"/>
              <a:gd name="connsiteY20" fmla="*/ 385763 h 400051"/>
              <a:gd name="connsiteX21" fmla="*/ 4043362 w 5200650"/>
              <a:gd name="connsiteY21" fmla="*/ 385763 h 400051"/>
              <a:gd name="connsiteX22" fmla="*/ 4367212 w 5200650"/>
              <a:gd name="connsiteY22" fmla="*/ 381000 h 400051"/>
              <a:gd name="connsiteX23" fmla="*/ 4719637 w 5200650"/>
              <a:gd name="connsiteY23" fmla="*/ 390525 h 400051"/>
              <a:gd name="connsiteX24" fmla="*/ 4872037 w 5200650"/>
              <a:gd name="connsiteY24" fmla="*/ 390525 h 400051"/>
              <a:gd name="connsiteX25" fmla="*/ 5176836 w 5200650"/>
              <a:gd name="connsiteY25" fmla="*/ 400051 h 400051"/>
              <a:gd name="connsiteX26" fmla="*/ 5200650 w 5200650"/>
              <a:gd name="connsiteY26" fmla="*/ 0 h 400051"/>
              <a:gd name="connsiteX0" fmla="*/ 5191125 w 5200650"/>
              <a:gd name="connsiteY0" fmla="*/ 9525 h 400051"/>
              <a:gd name="connsiteX1" fmla="*/ 0 w 5200650"/>
              <a:gd name="connsiteY1" fmla="*/ 9525 h 400051"/>
              <a:gd name="connsiteX2" fmla="*/ 147637 w 5200650"/>
              <a:gd name="connsiteY2" fmla="*/ 47625 h 400051"/>
              <a:gd name="connsiteX3" fmla="*/ 442912 w 5200650"/>
              <a:gd name="connsiteY3" fmla="*/ 57150 h 400051"/>
              <a:gd name="connsiteX4" fmla="*/ 728662 w 5200650"/>
              <a:gd name="connsiteY4" fmla="*/ 90488 h 400051"/>
              <a:gd name="connsiteX5" fmla="*/ 809625 w 5200650"/>
              <a:gd name="connsiteY5" fmla="*/ 95250 h 400051"/>
              <a:gd name="connsiteX6" fmla="*/ 1004887 w 5200650"/>
              <a:gd name="connsiteY6" fmla="*/ 152400 h 400051"/>
              <a:gd name="connsiteX7" fmla="*/ 1114425 w 5200650"/>
              <a:gd name="connsiteY7" fmla="*/ 185738 h 400051"/>
              <a:gd name="connsiteX8" fmla="*/ 1395412 w 5200650"/>
              <a:gd name="connsiteY8" fmla="*/ 204788 h 400051"/>
              <a:gd name="connsiteX9" fmla="*/ 1590675 w 5200650"/>
              <a:gd name="connsiteY9" fmla="*/ 204788 h 400051"/>
              <a:gd name="connsiteX10" fmla="*/ 1814512 w 5200650"/>
              <a:gd name="connsiteY10" fmla="*/ 228600 h 400051"/>
              <a:gd name="connsiteX11" fmla="*/ 2057400 w 5200650"/>
              <a:gd name="connsiteY11" fmla="*/ 257175 h 400051"/>
              <a:gd name="connsiteX12" fmla="*/ 2271712 w 5200650"/>
              <a:gd name="connsiteY12" fmla="*/ 309563 h 400051"/>
              <a:gd name="connsiteX13" fmla="*/ 2462212 w 5200650"/>
              <a:gd name="connsiteY13" fmla="*/ 342900 h 400051"/>
              <a:gd name="connsiteX14" fmla="*/ 2609850 w 5200650"/>
              <a:gd name="connsiteY14" fmla="*/ 357188 h 400051"/>
              <a:gd name="connsiteX15" fmla="*/ 2776537 w 5200650"/>
              <a:gd name="connsiteY15" fmla="*/ 333375 h 400051"/>
              <a:gd name="connsiteX16" fmla="*/ 2990850 w 5200650"/>
              <a:gd name="connsiteY16" fmla="*/ 290513 h 400051"/>
              <a:gd name="connsiteX17" fmla="*/ 3157537 w 5200650"/>
              <a:gd name="connsiteY17" fmla="*/ 304800 h 400051"/>
              <a:gd name="connsiteX18" fmla="*/ 3344862 w 5200650"/>
              <a:gd name="connsiteY18" fmla="*/ 339725 h 400051"/>
              <a:gd name="connsiteX19" fmla="*/ 3571875 w 5200650"/>
              <a:gd name="connsiteY19" fmla="*/ 361950 h 400051"/>
              <a:gd name="connsiteX20" fmla="*/ 3810000 w 5200650"/>
              <a:gd name="connsiteY20" fmla="*/ 385763 h 400051"/>
              <a:gd name="connsiteX21" fmla="*/ 4043362 w 5200650"/>
              <a:gd name="connsiteY21" fmla="*/ 385763 h 400051"/>
              <a:gd name="connsiteX22" fmla="*/ 4367212 w 5200650"/>
              <a:gd name="connsiteY22" fmla="*/ 381000 h 400051"/>
              <a:gd name="connsiteX23" fmla="*/ 4719637 w 5200650"/>
              <a:gd name="connsiteY23" fmla="*/ 390525 h 400051"/>
              <a:gd name="connsiteX24" fmla="*/ 4872037 w 5200650"/>
              <a:gd name="connsiteY24" fmla="*/ 390525 h 400051"/>
              <a:gd name="connsiteX25" fmla="*/ 5176836 w 5200650"/>
              <a:gd name="connsiteY25" fmla="*/ 400051 h 400051"/>
              <a:gd name="connsiteX26" fmla="*/ 5200650 w 5200650"/>
              <a:gd name="connsiteY26" fmla="*/ 0 h 400051"/>
              <a:gd name="connsiteX0" fmla="*/ 5191125 w 5200650"/>
              <a:gd name="connsiteY0" fmla="*/ 9525 h 400051"/>
              <a:gd name="connsiteX1" fmla="*/ 0 w 5200650"/>
              <a:gd name="connsiteY1" fmla="*/ 9525 h 400051"/>
              <a:gd name="connsiteX2" fmla="*/ 147637 w 5200650"/>
              <a:gd name="connsiteY2" fmla="*/ 47625 h 400051"/>
              <a:gd name="connsiteX3" fmla="*/ 442912 w 5200650"/>
              <a:gd name="connsiteY3" fmla="*/ 57150 h 400051"/>
              <a:gd name="connsiteX4" fmla="*/ 728662 w 5200650"/>
              <a:gd name="connsiteY4" fmla="*/ 90488 h 400051"/>
              <a:gd name="connsiteX5" fmla="*/ 809625 w 5200650"/>
              <a:gd name="connsiteY5" fmla="*/ 95250 h 400051"/>
              <a:gd name="connsiteX6" fmla="*/ 1004887 w 5200650"/>
              <a:gd name="connsiteY6" fmla="*/ 152400 h 400051"/>
              <a:gd name="connsiteX7" fmla="*/ 1114425 w 5200650"/>
              <a:gd name="connsiteY7" fmla="*/ 185738 h 400051"/>
              <a:gd name="connsiteX8" fmla="*/ 1395412 w 5200650"/>
              <a:gd name="connsiteY8" fmla="*/ 204788 h 400051"/>
              <a:gd name="connsiteX9" fmla="*/ 1590675 w 5200650"/>
              <a:gd name="connsiteY9" fmla="*/ 204788 h 400051"/>
              <a:gd name="connsiteX10" fmla="*/ 1814512 w 5200650"/>
              <a:gd name="connsiteY10" fmla="*/ 228600 h 400051"/>
              <a:gd name="connsiteX11" fmla="*/ 2057400 w 5200650"/>
              <a:gd name="connsiteY11" fmla="*/ 257175 h 400051"/>
              <a:gd name="connsiteX12" fmla="*/ 2271712 w 5200650"/>
              <a:gd name="connsiteY12" fmla="*/ 309563 h 400051"/>
              <a:gd name="connsiteX13" fmla="*/ 2462212 w 5200650"/>
              <a:gd name="connsiteY13" fmla="*/ 342900 h 400051"/>
              <a:gd name="connsiteX14" fmla="*/ 2609850 w 5200650"/>
              <a:gd name="connsiteY14" fmla="*/ 357188 h 400051"/>
              <a:gd name="connsiteX15" fmla="*/ 2776537 w 5200650"/>
              <a:gd name="connsiteY15" fmla="*/ 333375 h 400051"/>
              <a:gd name="connsiteX16" fmla="*/ 2990850 w 5200650"/>
              <a:gd name="connsiteY16" fmla="*/ 290513 h 400051"/>
              <a:gd name="connsiteX17" fmla="*/ 3157537 w 5200650"/>
              <a:gd name="connsiteY17" fmla="*/ 304800 h 400051"/>
              <a:gd name="connsiteX18" fmla="*/ 3344862 w 5200650"/>
              <a:gd name="connsiteY18" fmla="*/ 339725 h 400051"/>
              <a:gd name="connsiteX19" fmla="*/ 3455986 w 5200650"/>
              <a:gd name="connsiteY19" fmla="*/ 358776 h 400051"/>
              <a:gd name="connsiteX20" fmla="*/ 3571875 w 5200650"/>
              <a:gd name="connsiteY20" fmla="*/ 361950 h 400051"/>
              <a:gd name="connsiteX21" fmla="*/ 3810000 w 5200650"/>
              <a:gd name="connsiteY21" fmla="*/ 385763 h 400051"/>
              <a:gd name="connsiteX22" fmla="*/ 4043362 w 5200650"/>
              <a:gd name="connsiteY22" fmla="*/ 385763 h 400051"/>
              <a:gd name="connsiteX23" fmla="*/ 4367212 w 5200650"/>
              <a:gd name="connsiteY23" fmla="*/ 381000 h 400051"/>
              <a:gd name="connsiteX24" fmla="*/ 4719637 w 5200650"/>
              <a:gd name="connsiteY24" fmla="*/ 390525 h 400051"/>
              <a:gd name="connsiteX25" fmla="*/ 4872037 w 5200650"/>
              <a:gd name="connsiteY25" fmla="*/ 390525 h 400051"/>
              <a:gd name="connsiteX26" fmla="*/ 5176836 w 5200650"/>
              <a:gd name="connsiteY26" fmla="*/ 400051 h 400051"/>
              <a:gd name="connsiteX27" fmla="*/ 5200650 w 5200650"/>
              <a:gd name="connsiteY27" fmla="*/ 0 h 400051"/>
              <a:gd name="connsiteX0" fmla="*/ 5191125 w 5200650"/>
              <a:gd name="connsiteY0" fmla="*/ 9525 h 400051"/>
              <a:gd name="connsiteX1" fmla="*/ 0 w 5200650"/>
              <a:gd name="connsiteY1" fmla="*/ 9525 h 400051"/>
              <a:gd name="connsiteX2" fmla="*/ 147637 w 5200650"/>
              <a:gd name="connsiteY2" fmla="*/ 47625 h 400051"/>
              <a:gd name="connsiteX3" fmla="*/ 442912 w 5200650"/>
              <a:gd name="connsiteY3" fmla="*/ 57150 h 400051"/>
              <a:gd name="connsiteX4" fmla="*/ 728662 w 5200650"/>
              <a:gd name="connsiteY4" fmla="*/ 90488 h 400051"/>
              <a:gd name="connsiteX5" fmla="*/ 809625 w 5200650"/>
              <a:gd name="connsiteY5" fmla="*/ 95250 h 400051"/>
              <a:gd name="connsiteX6" fmla="*/ 1004887 w 5200650"/>
              <a:gd name="connsiteY6" fmla="*/ 152400 h 400051"/>
              <a:gd name="connsiteX7" fmla="*/ 1114425 w 5200650"/>
              <a:gd name="connsiteY7" fmla="*/ 185738 h 400051"/>
              <a:gd name="connsiteX8" fmla="*/ 1395412 w 5200650"/>
              <a:gd name="connsiteY8" fmla="*/ 204788 h 400051"/>
              <a:gd name="connsiteX9" fmla="*/ 1590675 w 5200650"/>
              <a:gd name="connsiteY9" fmla="*/ 204788 h 400051"/>
              <a:gd name="connsiteX10" fmla="*/ 1814512 w 5200650"/>
              <a:gd name="connsiteY10" fmla="*/ 228600 h 400051"/>
              <a:gd name="connsiteX11" fmla="*/ 2057400 w 5200650"/>
              <a:gd name="connsiteY11" fmla="*/ 257175 h 400051"/>
              <a:gd name="connsiteX12" fmla="*/ 2271712 w 5200650"/>
              <a:gd name="connsiteY12" fmla="*/ 309563 h 400051"/>
              <a:gd name="connsiteX13" fmla="*/ 2462212 w 5200650"/>
              <a:gd name="connsiteY13" fmla="*/ 342900 h 400051"/>
              <a:gd name="connsiteX14" fmla="*/ 2609850 w 5200650"/>
              <a:gd name="connsiteY14" fmla="*/ 357188 h 400051"/>
              <a:gd name="connsiteX15" fmla="*/ 2776537 w 5200650"/>
              <a:gd name="connsiteY15" fmla="*/ 333375 h 400051"/>
              <a:gd name="connsiteX16" fmla="*/ 2990850 w 5200650"/>
              <a:gd name="connsiteY16" fmla="*/ 290513 h 400051"/>
              <a:gd name="connsiteX17" fmla="*/ 3157537 w 5200650"/>
              <a:gd name="connsiteY17" fmla="*/ 304800 h 400051"/>
              <a:gd name="connsiteX18" fmla="*/ 3344862 w 5200650"/>
              <a:gd name="connsiteY18" fmla="*/ 339725 h 400051"/>
              <a:gd name="connsiteX19" fmla="*/ 3455986 w 5200650"/>
              <a:gd name="connsiteY19" fmla="*/ 358776 h 400051"/>
              <a:gd name="connsiteX20" fmla="*/ 3613150 w 5200650"/>
              <a:gd name="connsiteY20" fmla="*/ 371475 h 400051"/>
              <a:gd name="connsiteX21" fmla="*/ 3810000 w 5200650"/>
              <a:gd name="connsiteY21" fmla="*/ 385763 h 400051"/>
              <a:gd name="connsiteX22" fmla="*/ 4043362 w 5200650"/>
              <a:gd name="connsiteY22" fmla="*/ 385763 h 400051"/>
              <a:gd name="connsiteX23" fmla="*/ 4367212 w 5200650"/>
              <a:gd name="connsiteY23" fmla="*/ 381000 h 400051"/>
              <a:gd name="connsiteX24" fmla="*/ 4719637 w 5200650"/>
              <a:gd name="connsiteY24" fmla="*/ 390525 h 400051"/>
              <a:gd name="connsiteX25" fmla="*/ 4872037 w 5200650"/>
              <a:gd name="connsiteY25" fmla="*/ 390525 h 400051"/>
              <a:gd name="connsiteX26" fmla="*/ 5176836 w 5200650"/>
              <a:gd name="connsiteY26" fmla="*/ 400051 h 400051"/>
              <a:gd name="connsiteX27" fmla="*/ 5200650 w 5200650"/>
              <a:gd name="connsiteY27" fmla="*/ 0 h 400051"/>
              <a:gd name="connsiteX0" fmla="*/ 5191125 w 5191125"/>
              <a:gd name="connsiteY0" fmla="*/ 0 h 390526"/>
              <a:gd name="connsiteX1" fmla="*/ 0 w 5191125"/>
              <a:gd name="connsiteY1" fmla="*/ 0 h 390526"/>
              <a:gd name="connsiteX2" fmla="*/ 147637 w 5191125"/>
              <a:gd name="connsiteY2" fmla="*/ 38100 h 390526"/>
              <a:gd name="connsiteX3" fmla="*/ 442912 w 5191125"/>
              <a:gd name="connsiteY3" fmla="*/ 47625 h 390526"/>
              <a:gd name="connsiteX4" fmla="*/ 728662 w 5191125"/>
              <a:gd name="connsiteY4" fmla="*/ 80963 h 390526"/>
              <a:gd name="connsiteX5" fmla="*/ 809625 w 5191125"/>
              <a:gd name="connsiteY5" fmla="*/ 85725 h 390526"/>
              <a:gd name="connsiteX6" fmla="*/ 1004887 w 5191125"/>
              <a:gd name="connsiteY6" fmla="*/ 142875 h 390526"/>
              <a:gd name="connsiteX7" fmla="*/ 1114425 w 5191125"/>
              <a:gd name="connsiteY7" fmla="*/ 176213 h 390526"/>
              <a:gd name="connsiteX8" fmla="*/ 1395412 w 5191125"/>
              <a:gd name="connsiteY8" fmla="*/ 195263 h 390526"/>
              <a:gd name="connsiteX9" fmla="*/ 1590675 w 5191125"/>
              <a:gd name="connsiteY9" fmla="*/ 195263 h 390526"/>
              <a:gd name="connsiteX10" fmla="*/ 1814512 w 5191125"/>
              <a:gd name="connsiteY10" fmla="*/ 219075 h 390526"/>
              <a:gd name="connsiteX11" fmla="*/ 2057400 w 5191125"/>
              <a:gd name="connsiteY11" fmla="*/ 247650 h 390526"/>
              <a:gd name="connsiteX12" fmla="*/ 2271712 w 5191125"/>
              <a:gd name="connsiteY12" fmla="*/ 300038 h 390526"/>
              <a:gd name="connsiteX13" fmla="*/ 2462212 w 5191125"/>
              <a:gd name="connsiteY13" fmla="*/ 333375 h 390526"/>
              <a:gd name="connsiteX14" fmla="*/ 2609850 w 5191125"/>
              <a:gd name="connsiteY14" fmla="*/ 347663 h 390526"/>
              <a:gd name="connsiteX15" fmla="*/ 2776537 w 5191125"/>
              <a:gd name="connsiteY15" fmla="*/ 323850 h 390526"/>
              <a:gd name="connsiteX16" fmla="*/ 2990850 w 5191125"/>
              <a:gd name="connsiteY16" fmla="*/ 280988 h 390526"/>
              <a:gd name="connsiteX17" fmla="*/ 3157537 w 5191125"/>
              <a:gd name="connsiteY17" fmla="*/ 295275 h 390526"/>
              <a:gd name="connsiteX18" fmla="*/ 3344862 w 5191125"/>
              <a:gd name="connsiteY18" fmla="*/ 330200 h 390526"/>
              <a:gd name="connsiteX19" fmla="*/ 3455986 w 5191125"/>
              <a:gd name="connsiteY19" fmla="*/ 349251 h 390526"/>
              <a:gd name="connsiteX20" fmla="*/ 3613150 w 5191125"/>
              <a:gd name="connsiteY20" fmla="*/ 361950 h 390526"/>
              <a:gd name="connsiteX21" fmla="*/ 3810000 w 5191125"/>
              <a:gd name="connsiteY21" fmla="*/ 376238 h 390526"/>
              <a:gd name="connsiteX22" fmla="*/ 4043362 w 5191125"/>
              <a:gd name="connsiteY22" fmla="*/ 376238 h 390526"/>
              <a:gd name="connsiteX23" fmla="*/ 4367212 w 5191125"/>
              <a:gd name="connsiteY23" fmla="*/ 371475 h 390526"/>
              <a:gd name="connsiteX24" fmla="*/ 4719637 w 5191125"/>
              <a:gd name="connsiteY24" fmla="*/ 381000 h 390526"/>
              <a:gd name="connsiteX25" fmla="*/ 4872037 w 5191125"/>
              <a:gd name="connsiteY25" fmla="*/ 381000 h 390526"/>
              <a:gd name="connsiteX26" fmla="*/ 5176836 w 5191125"/>
              <a:gd name="connsiteY26" fmla="*/ 390526 h 390526"/>
              <a:gd name="connsiteX0" fmla="*/ 5174456 w 5176836"/>
              <a:gd name="connsiteY0" fmla="*/ 2381 h 390526"/>
              <a:gd name="connsiteX1" fmla="*/ 0 w 5176836"/>
              <a:gd name="connsiteY1" fmla="*/ 0 h 390526"/>
              <a:gd name="connsiteX2" fmla="*/ 147637 w 5176836"/>
              <a:gd name="connsiteY2" fmla="*/ 38100 h 390526"/>
              <a:gd name="connsiteX3" fmla="*/ 442912 w 5176836"/>
              <a:gd name="connsiteY3" fmla="*/ 47625 h 390526"/>
              <a:gd name="connsiteX4" fmla="*/ 728662 w 5176836"/>
              <a:gd name="connsiteY4" fmla="*/ 80963 h 390526"/>
              <a:gd name="connsiteX5" fmla="*/ 809625 w 5176836"/>
              <a:gd name="connsiteY5" fmla="*/ 85725 h 390526"/>
              <a:gd name="connsiteX6" fmla="*/ 1004887 w 5176836"/>
              <a:gd name="connsiteY6" fmla="*/ 142875 h 390526"/>
              <a:gd name="connsiteX7" fmla="*/ 1114425 w 5176836"/>
              <a:gd name="connsiteY7" fmla="*/ 176213 h 390526"/>
              <a:gd name="connsiteX8" fmla="*/ 1395412 w 5176836"/>
              <a:gd name="connsiteY8" fmla="*/ 195263 h 390526"/>
              <a:gd name="connsiteX9" fmla="*/ 1590675 w 5176836"/>
              <a:gd name="connsiteY9" fmla="*/ 195263 h 390526"/>
              <a:gd name="connsiteX10" fmla="*/ 1814512 w 5176836"/>
              <a:gd name="connsiteY10" fmla="*/ 219075 h 390526"/>
              <a:gd name="connsiteX11" fmla="*/ 2057400 w 5176836"/>
              <a:gd name="connsiteY11" fmla="*/ 247650 h 390526"/>
              <a:gd name="connsiteX12" fmla="*/ 2271712 w 5176836"/>
              <a:gd name="connsiteY12" fmla="*/ 300038 h 390526"/>
              <a:gd name="connsiteX13" fmla="*/ 2462212 w 5176836"/>
              <a:gd name="connsiteY13" fmla="*/ 333375 h 390526"/>
              <a:gd name="connsiteX14" fmla="*/ 2609850 w 5176836"/>
              <a:gd name="connsiteY14" fmla="*/ 347663 h 390526"/>
              <a:gd name="connsiteX15" fmla="*/ 2776537 w 5176836"/>
              <a:gd name="connsiteY15" fmla="*/ 323850 h 390526"/>
              <a:gd name="connsiteX16" fmla="*/ 2990850 w 5176836"/>
              <a:gd name="connsiteY16" fmla="*/ 280988 h 390526"/>
              <a:gd name="connsiteX17" fmla="*/ 3157537 w 5176836"/>
              <a:gd name="connsiteY17" fmla="*/ 295275 h 390526"/>
              <a:gd name="connsiteX18" fmla="*/ 3344862 w 5176836"/>
              <a:gd name="connsiteY18" fmla="*/ 330200 h 390526"/>
              <a:gd name="connsiteX19" fmla="*/ 3455986 w 5176836"/>
              <a:gd name="connsiteY19" fmla="*/ 349251 h 390526"/>
              <a:gd name="connsiteX20" fmla="*/ 3613150 w 5176836"/>
              <a:gd name="connsiteY20" fmla="*/ 361950 h 390526"/>
              <a:gd name="connsiteX21" fmla="*/ 3810000 w 5176836"/>
              <a:gd name="connsiteY21" fmla="*/ 376238 h 390526"/>
              <a:gd name="connsiteX22" fmla="*/ 4043362 w 5176836"/>
              <a:gd name="connsiteY22" fmla="*/ 376238 h 390526"/>
              <a:gd name="connsiteX23" fmla="*/ 4367212 w 5176836"/>
              <a:gd name="connsiteY23" fmla="*/ 371475 h 390526"/>
              <a:gd name="connsiteX24" fmla="*/ 4719637 w 5176836"/>
              <a:gd name="connsiteY24" fmla="*/ 381000 h 390526"/>
              <a:gd name="connsiteX25" fmla="*/ 4872037 w 5176836"/>
              <a:gd name="connsiteY25" fmla="*/ 381000 h 390526"/>
              <a:gd name="connsiteX26" fmla="*/ 5176836 w 5176836"/>
              <a:gd name="connsiteY26" fmla="*/ 390526 h 39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76836" h="390526">
                <a:moveTo>
                  <a:pt x="5174456" y="2381"/>
                </a:moveTo>
                <a:lnTo>
                  <a:pt x="0" y="0"/>
                </a:lnTo>
                <a:lnTo>
                  <a:pt x="147637" y="38100"/>
                </a:lnTo>
                <a:lnTo>
                  <a:pt x="442912" y="47625"/>
                </a:lnTo>
                <a:lnTo>
                  <a:pt x="728662" y="80963"/>
                </a:lnTo>
                <a:lnTo>
                  <a:pt x="809625" y="85725"/>
                </a:lnTo>
                <a:lnTo>
                  <a:pt x="1004887" y="142875"/>
                </a:lnTo>
                <a:lnTo>
                  <a:pt x="1114425" y="176213"/>
                </a:lnTo>
                <a:lnTo>
                  <a:pt x="1395412" y="195263"/>
                </a:lnTo>
                <a:lnTo>
                  <a:pt x="1590675" y="195263"/>
                </a:lnTo>
                <a:lnTo>
                  <a:pt x="1814512" y="219075"/>
                </a:lnTo>
                <a:lnTo>
                  <a:pt x="2057400" y="247650"/>
                </a:lnTo>
                <a:lnTo>
                  <a:pt x="2271712" y="300038"/>
                </a:lnTo>
                <a:lnTo>
                  <a:pt x="2462212" y="333375"/>
                </a:lnTo>
                <a:lnTo>
                  <a:pt x="2609850" y="347663"/>
                </a:lnTo>
                <a:lnTo>
                  <a:pt x="2776537" y="323850"/>
                </a:lnTo>
                <a:lnTo>
                  <a:pt x="2990850" y="280988"/>
                </a:lnTo>
                <a:lnTo>
                  <a:pt x="3157537" y="295275"/>
                </a:lnTo>
                <a:lnTo>
                  <a:pt x="3344862" y="330200"/>
                </a:lnTo>
                <a:cubicBezTo>
                  <a:pt x="3393545" y="333375"/>
                  <a:pt x="3407303" y="346076"/>
                  <a:pt x="3455986" y="349251"/>
                </a:cubicBezTo>
                <a:lnTo>
                  <a:pt x="3613150" y="361950"/>
                </a:lnTo>
                <a:lnTo>
                  <a:pt x="3810000" y="376238"/>
                </a:lnTo>
                <a:lnTo>
                  <a:pt x="4043362" y="376238"/>
                </a:lnTo>
                <a:lnTo>
                  <a:pt x="4367212" y="371475"/>
                </a:lnTo>
                <a:lnTo>
                  <a:pt x="4719637" y="381000"/>
                </a:lnTo>
                <a:cubicBezTo>
                  <a:pt x="4770437" y="381000"/>
                  <a:pt x="4795837" y="379412"/>
                  <a:pt x="4872037" y="381000"/>
                </a:cubicBezTo>
                <a:cubicBezTo>
                  <a:pt x="4948237" y="382588"/>
                  <a:pt x="5079204" y="379413"/>
                  <a:pt x="5176836" y="390526"/>
                </a:cubicBezTo>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5778291" y="4671885"/>
            <a:ext cx="1403800" cy="112471"/>
          </a:xfrm>
          <a:custGeom>
            <a:avLst/>
            <a:gdLst>
              <a:gd name="connsiteX0" fmla="*/ 2139950 w 2139950"/>
              <a:gd name="connsiteY0" fmla="*/ 85725 h 171450"/>
              <a:gd name="connsiteX1" fmla="*/ 1911350 w 2139950"/>
              <a:gd name="connsiteY1" fmla="*/ 79375 h 171450"/>
              <a:gd name="connsiteX2" fmla="*/ 1631950 w 2139950"/>
              <a:gd name="connsiteY2" fmla="*/ 76200 h 171450"/>
              <a:gd name="connsiteX3" fmla="*/ 1317625 w 2139950"/>
              <a:gd name="connsiteY3" fmla="*/ 76200 h 171450"/>
              <a:gd name="connsiteX4" fmla="*/ 977900 w 2139950"/>
              <a:gd name="connsiteY4" fmla="*/ 76200 h 171450"/>
              <a:gd name="connsiteX5" fmla="*/ 806450 w 2139950"/>
              <a:gd name="connsiteY5" fmla="*/ 76200 h 171450"/>
              <a:gd name="connsiteX6" fmla="*/ 647700 w 2139950"/>
              <a:gd name="connsiteY6" fmla="*/ 69850 h 171450"/>
              <a:gd name="connsiteX7" fmla="*/ 447675 w 2139950"/>
              <a:gd name="connsiteY7" fmla="*/ 50800 h 171450"/>
              <a:gd name="connsiteX8" fmla="*/ 225425 w 2139950"/>
              <a:gd name="connsiteY8" fmla="*/ 9525 h 171450"/>
              <a:gd name="connsiteX9" fmla="*/ 111125 w 2139950"/>
              <a:gd name="connsiteY9" fmla="*/ 0 h 171450"/>
              <a:gd name="connsiteX10" fmla="*/ 0 w 2139950"/>
              <a:gd name="connsiteY10" fmla="*/ 155575 h 171450"/>
              <a:gd name="connsiteX11" fmla="*/ 180975 w 2139950"/>
              <a:gd name="connsiteY11" fmla="*/ 165100 h 171450"/>
              <a:gd name="connsiteX12" fmla="*/ 650875 w 2139950"/>
              <a:gd name="connsiteY12" fmla="*/ 171450 h 171450"/>
              <a:gd name="connsiteX13" fmla="*/ 1190625 w 2139950"/>
              <a:gd name="connsiteY13" fmla="*/ 152400 h 171450"/>
              <a:gd name="connsiteX14" fmla="*/ 1555750 w 2139950"/>
              <a:gd name="connsiteY14" fmla="*/ 149225 h 171450"/>
              <a:gd name="connsiteX15" fmla="*/ 1924050 w 2139950"/>
              <a:gd name="connsiteY15" fmla="*/ 142875 h 171450"/>
              <a:gd name="connsiteX16" fmla="*/ 2139950 w 2139950"/>
              <a:gd name="connsiteY16" fmla="*/ 85725 h 171450"/>
              <a:gd name="connsiteX0" fmla="*/ 2139950 w 2152650"/>
              <a:gd name="connsiteY0" fmla="*/ 85725 h 171450"/>
              <a:gd name="connsiteX1" fmla="*/ 1911350 w 2152650"/>
              <a:gd name="connsiteY1" fmla="*/ 79375 h 171450"/>
              <a:gd name="connsiteX2" fmla="*/ 1631950 w 2152650"/>
              <a:gd name="connsiteY2" fmla="*/ 76200 h 171450"/>
              <a:gd name="connsiteX3" fmla="*/ 1317625 w 2152650"/>
              <a:gd name="connsiteY3" fmla="*/ 76200 h 171450"/>
              <a:gd name="connsiteX4" fmla="*/ 977900 w 2152650"/>
              <a:gd name="connsiteY4" fmla="*/ 76200 h 171450"/>
              <a:gd name="connsiteX5" fmla="*/ 806450 w 2152650"/>
              <a:gd name="connsiteY5" fmla="*/ 76200 h 171450"/>
              <a:gd name="connsiteX6" fmla="*/ 647700 w 2152650"/>
              <a:gd name="connsiteY6" fmla="*/ 69850 h 171450"/>
              <a:gd name="connsiteX7" fmla="*/ 447675 w 2152650"/>
              <a:gd name="connsiteY7" fmla="*/ 50800 h 171450"/>
              <a:gd name="connsiteX8" fmla="*/ 225425 w 2152650"/>
              <a:gd name="connsiteY8" fmla="*/ 9525 h 171450"/>
              <a:gd name="connsiteX9" fmla="*/ 111125 w 2152650"/>
              <a:gd name="connsiteY9" fmla="*/ 0 h 171450"/>
              <a:gd name="connsiteX10" fmla="*/ 0 w 2152650"/>
              <a:gd name="connsiteY10" fmla="*/ 155575 h 171450"/>
              <a:gd name="connsiteX11" fmla="*/ 180975 w 2152650"/>
              <a:gd name="connsiteY11" fmla="*/ 165100 h 171450"/>
              <a:gd name="connsiteX12" fmla="*/ 650875 w 2152650"/>
              <a:gd name="connsiteY12" fmla="*/ 171450 h 171450"/>
              <a:gd name="connsiteX13" fmla="*/ 1190625 w 2152650"/>
              <a:gd name="connsiteY13" fmla="*/ 152400 h 171450"/>
              <a:gd name="connsiteX14" fmla="*/ 1555750 w 2152650"/>
              <a:gd name="connsiteY14" fmla="*/ 149225 h 171450"/>
              <a:gd name="connsiteX15" fmla="*/ 2152650 w 2152650"/>
              <a:gd name="connsiteY15" fmla="*/ 136525 h 171450"/>
              <a:gd name="connsiteX16" fmla="*/ 2139950 w 2152650"/>
              <a:gd name="connsiteY16" fmla="*/ 85725 h 171450"/>
              <a:gd name="connsiteX0" fmla="*/ 2139950 w 2152650"/>
              <a:gd name="connsiteY0" fmla="*/ 85725 h 171450"/>
              <a:gd name="connsiteX1" fmla="*/ 1911350 w 2152650"/>
              <a:gd name="connsiteY1" fmla="*/ 79375 h 171450"/>
              <a:gd name="connsiteX2" fmla="*/ 1631950 w 2152650"/>
              <a:gd name="connsiteY2" fmla="*/ 76200 h 171450"/>
              <a:gd name="connsiteX3" fmla="*/ 1317625 w 2152650"/>
              <a:gd name="connsiteY3" fmla="*/ 76200 h 171450"/>
              <a:gd name="connsiteX4" fmla="*/ 977900 w 2152650"/>
              <a:gd name="connsiteY4" fmla="*/ 76200 h 171450"/>
              <a:gd name="connsiteX5" fmla="*/ 806450 w 2152650"/>
              <a:gd name="connsiteY5" fmla="*/ 76200 h 171450"/>
              <a:gd name="connsiteX6" fmla="*/ 647700 w 2152650"/>
              <a:gd name="connsiteY6" fmla="*/ 69850 h 171450"/>
              <a:gd name="connsiteX7" fmla="*/ 447675 w 2152650"/>
              <a:gd name="connsiteY7" fmla="*/ 50800 h 171450"/>
              <a:gd name="connsiteX8" fmla="*/ 225425 w 2152650"/>
              <a:gd name="connsiteY8" fmla="*/ 9525 h 171450"/>
              <a:gd name="connsiteX9" fmla="*/ 111125 w 2152650"/>
              <a:gd name="connsiteY9" fmla="*/ 0 h 171450"/>
              <a:gd name="connsiteX10" fmla="*/ 0 w 2152650"/>
              <a:gd name="connsiteY10" fmla="*/ 155575 h 171450"/>
              <a:gd name="connsiteX11" fmla="*/ 180975 w 2152650"/>
              <a:gd name="connsiteY11" fmla="*/ 165100 h 171450"/>
              <a:gd name="connsiteX12" fmla="*/ 650875 w 2152650"/>
              <a:gd name="connsiteY12" fmla="*/ 171450 h 171450"/>
              <a:gd name="connsiteX13" fmla="*/ 1190625 w 2152650"/>
              <a:gd name="connsiteY13" fmla="*/ 152400 h 171450"/>
              <a:gd name="connsiteX14" fmla="*/ 1555750 w 2152650"/>
              <a:gd name="connsiteY14" fmla="*/ 149225 h 171450"/>
              <a:gd name="connsiteX15" fmla="*/ 1939925 w 2152650"/>
              <a:gd name="connsiteY15" fmla="*/ 136525 h 171450"/>
              <a:gd name="connsiteX16" fmla="*/ 2152650 w 2152650"/>
              <a:gd name="connsiteY16" fmla="*/ 136525 h 171450"/>
              <a:gd name="connsiteX17" fmla="*/ 2139950 w 2152650"/>
              <a:gd name="connsiteY17" fmla="*/ 85725 h 171450"/>
              <a:gd name="connsiteX0" fmla="*/ 2139950 w 2139950"/>
              <a:gd name="connsiteY0" fmla="*/ 85725 h 171450"/>
              <a:gd name="connsiteX1" fmla="*/ 1911350 w 2139950"/>
              <a:gd name="connsiteY1" fmla="*/ 79375 h 171450"/>
              <a:gd name="connsiteX2" fmla="*/ 1631950 w 2139950"/>
              <a:gd name="connsiteY2" fmla="*/ 76200 h 171450"/>
              <a:gd name="connsiteX3" fmla="*/ 1317625 w 2139950"/>
              <a:gd name="connsiteY3" fmla="*/ 76200 h 171450"/>
              <a:gd name="connsiteX4" fmla="*/ 977900 w 2139950"/>
              <a:gd name="connsiteY4" fmla="*/ 76200 h 171450"/>
              <a:gd name="connsiteX5" fmla="*/ 806450 w 2139950"/>
              <a:gd name="connsiteY5" fmla="*/ 76200 h 171450"/>
              <a:gd name="connsiteX6" fmla="*/ 647700 w 2139950"/>
              <a:gd name="connsiteY6" fmla="*/ 69850 h 171450"/>
              <a:gd name="connsiteX7" fmla="*/ 447675 w 2139950"/>
              <a:gd name="connsiteY7" fmla="*/ 50800 h 171450"/>
              <a:gd name="connsiteX8" fmla="*/ 225425 w 2139950"/>
              <a:gd name="connsiteY8" fmla="*/ 9525 h 171450"/>
              <a:gd name="connsiteX9" fmla="*/ 111125 w 2139950"/>
              <a:gd name="connsiteY9" fmla="*/ 0 h 171450"/>
              <a:gd name="connsiteX10" fmla="*/ 0 w 2139950"/>
              <a:gd name="connsiteY10" fmla="*/ 155575 h 171450"/>
              <a:gd name="connsiteX11" fmla="*/ 180975 w 2139950"/>
              <a:gd name="connsiteY11" fmla="*/ 165100 h 171450"/>
              <a:gd name="connsiteX12" fmla="*/ 650875 w 2139950"/>
              <a:gd name="connsiteY12" fmla="*/ 171450 h 171450"/>
              <a:gd name="connsiteX13" fmla="*/ 1190625 w 2139950"/>
              <a:gd name="connsiteY13" fmla="*/ 152400 h 171450"/>
              <a:gd name="connsiteX14" fmla="*/ 1555750 w 2139950"/>
              <a:gd name="connsiteY14" fmla="*/ 149225 h 171450"/>
              <a:gd name="connsiteX15" fmla="*/ 1939925 w 2139950"/>
              <a:gd name="connsiteY15" fmla="*/ 136525 h 171450"/>
              <a:gd name="connsiteX16" fmla="*/ 2136775 w 2139950"/>
              <a:gd name="connsiteY16" fmla="*/ 130175 h 171450"/>
              <a:gd name="connsiteX17" fmla="*/ 2139950 w 2139950"/>
              <a:gd name="connsiteY17" fmla="*/ 8572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39950" h="171450">
                <a:moveTo>
                  <a:pt x="2139950" y="85725"/>
                </a:moveTo>
                <a:lnTo>
                  <a:pt x="1911350" y="79375"/>
                </a:lnTo>
                <a:lnTo>
                  <a:pt x="1631950" y="76200"/>
                </a:lnTo>
                <a:lnTo>
                  <a:pt x="1317625" y="76200"/>
                </a:lnTo>
                <a:lnTo>
                  <a:pt x="977900" y="76200"/>
                </a:lnTo>
                <a:lnTo>
                  <a:pt x="806450" y="76200"/>
                </a:lnTo>
                <a:lnTo>
                  <a:pt x="647700" y="69850"/>
                </a:lnTo>
                <a:lnTo>
                  <a:pt x="447675" y="50800"/>
                </a:lnTo>
                <a:lnTo>
                  <a:pt x="225425" y="9525"/>
                </a:lnTo>
                <a:lnTo>
                  <a:pt x="111125" y="0"/>
                </a:lnTo>
                <a:lnTo>
                  <a:pt x="0" y="155575"/>
                </a:lnTo>
                <a:lnTo>
                  <a:pt x="180975" y="165100"/>
                </a:lnTo>
                <a:lnTo>
                  <a:pt x="650875" y="171450"/>
                </a:lnTo>
                <a:lnTo>
                  <a:pt x="1190625" y="152400"/>
                </a:lnTo>
                <a:lnTo>
                  <a:pt x="1555750" y="149225"/>
                </a:lnTo>
                <a:lnTo>
                  <a:pt x="1939925" y="136525"/>
                </a:lnTo>
                <a:lnTo>
                  <a:pt x="2136775" y="130175"/>
                </a:lnTo>
                <a:lnTo>
                  <a:pt x="2139950" y="85725"/>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rot="21441700">
            <a:off x="4579363" y="4844930"/>
            <a:ext cx="2616965" cy="463880"/>
          </a:xfrm>
          <a:custGeom>
            <a:avLst/>
            <a:gdLst>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36019 w 3924300"/>
              <a:gd name="connsiteY67" fmla="*/ 435768 h 809625"/>
              <a:gd name="connsiteX68" fmla="*/ 2562225 w 3924300"/>
              <a:gd name="connsiteY68" fmla="*/ 423862 h 809625"/>
              <a:gd name="connsiteX69" fmla="*/ 2752725 w 3924300"/>
              <a:gd name="connsiteY69" fmla="*/ 411956 h 809625"/>
              <a:gd name="connsiteX70" fmla="*/ 2874169 w 3924300"/>
              <a:gd name="connsiteY70" fmla="*/ 397668 h 809625"/>
              <a:gd name="connsiteX71" fmla="*/ 3045619 w 3924300"/>
              <a:gd name="connsiteY71" fmla="*/ 381000 h 809625"/>
              <a:gd name="connsiteX72" fmla="*/ 3205163 w 3924300"/>
              <a:gd name="connsiteY72" fmla="*/ 364331 h 809625"/>
              <a:gd name="connsiteX73" fmla="*/ 3245644 w 3924300"/>
              <a:gd name="connsiteY73" fmla="*/ 354806 h 809625"/>
              <a:gd name="connsiteX74" fmla="*/ 3348038 w 3924300"/>
              <a:gd name="connsiteY74" fmla="*/ 354806 h 809625"/>
              <a:gd name="connsiteX75" fmla="*/ 3464719 w 3924300"/>
              <a:gd name="connsiteY75" fmla="*/ 350043 h 809625"/>
              <a:gd name="connsiteX76" fmla="*/ 3559969 w 3924300"/>
              <a:gd name="connsiteY76" fmla="*/ 342900 h 809625"/>
              <a:gd name="connsiteX77" fmla="*/ 3645694 w 3924300"/>
              <a:gd name="connsiteY77" fmla="*/ 330993 h 809625"/>
              <a:gd name="connsiteX78" fmla="*/ 3733800 w 3924300"/>
              <a:gd name="connsiteY78" fmla="*/ 319087 h 809625"/>
              <a:gd name="connsiteX79" fmla="*/ 3755232 w 3924300"/>
              <a:gd name="connsiteY79" fmla="*/ 314325 h 809625"/>
              <a:gd name="connsiteX80" fmla="*/ 3921919 w 3924300"/>
              <a:gd name="connsiteY80" fmla="*/ 304800 h 809625"/>
              <a:gd name="connsiteX81" fmla="*/ 3924300 w 3924300"/>
              <a:gd name="connsiteY81"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36019 w 3924300"/>
              <a:gd name="connsiteY67" fmla="*/ 435768 h 809625"/>
              <a:gd name="connsiteX68" fmla="*/ 2576513 w 3924300"/>
              <a:gd name="connsiteY68" fmla="*/ 402431 h 809625"/>
              <a:gd name="connsiteX69" fmla="*/ 2752725 w 3924300"/>
              <a:gd name="connsiteY69" fmla="*/ 411956 h 809625"/>
              <a:gd name="connsiteX70" fmla="*/ 2874169 w 3924300"/>
              <a:gd name="connsiteY70" fmla="*/ 397668 h 809625"/>
              <a:gd name="connsiteX71" fmla="*/ 3045619 w 3924300"/>
              <a:gd name="connsiteY71" fmla="*/ 381000 h 809625"/>
              <a:gd name="connsiteX72" fmla="*/ 3205163 w 3924300"/>
              <a:gd name="connsiteY72" fmla="*/ 364331 h 809625"/>
              <a:gd name="connsiteX73" fmla="*/ 3245644 w 3924300"/>
              <a:gd name="connsiteY73" fmla="*/ 354806 h 809625"/>
              <a:gd name="connsiteX74" fmla="*/ 3348038 w 3924300"/>
              <a:gd name="connsiteY74" fmla="*/ 354806 h 809625"/>
              <a:gd name="connsiteX75" fmla="*/ 3464719 w 3924300"/>
              <a:gd name="connsiteY75" fmla="*/ 350043 h 809625"/>
              <a:gd name="connsiteX76" fmla="*/ 3559969 w 3924300"/>
              <a:gd name="connsiteY76" fmla="*/ 342900 h 809625"/>
              <a:gd name="connsiteX77" fmla="*/ 3645694 w 3924300"/>
              <a:gd name="connsiteY77" fmla="*/ 330993 h 809625"/>
              <a:gd name="connsiteX78" fmla="*/ 3733800 w 3924300"/>
              <a:gd name="connsiteY78" fmla="*/ 319087 h 809625"/>
              <a:gd name="connsiteX79" fmla="*/ 3755232 w 3924300"/>
              <a:gd name="connsiteY79" fmla="*/ 314325 h 809625"/>
              <a:gd name="connsiteX80" fmla="*/ 3921919 w 3924300"/>
              <a:gd name="connsiteY80" fmla="*/ 304800 h 809625"/>
              <a:gd name="connsiteX81" fmla="*/ 3924300 w 3924300"/>
              <a:gd name="connsiteY81"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38400 w 3924300"/>
              <a:gd name="connsiteY67" fmla="*/ 433387 h 809625"/>
              <a:gd name="connsiteX68" fmla="*/ 2436019 w 3924300"/>
              <a:gd name="connsiteY68" fmla="*/ 435768 h 809625"/>
              <a:gd name="connsiteX69" fmla="*/ 2576513 w 3924300"/>
              <a:gd name="connsiteY69" fmla="*/ 402431 h 809625"/>
              <a:gd name="connsiteX70" fmla="*/ 2752725 w 3924300"/>
              <a:gd name="connsiteY70" fmla="*/ 411956 h 809625"/>
              <a:gd name="connsiteX71" fmla="*/ 2874169 w 3924300"/>
              <a:gd name="connsiteY71" fmla="*/ 397668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38400 w 3924300"/>
              <a:gd name="connsiteY67" fmla="*/ 433387 h 809625"/>
              <a:gd name="connsiteX68" fmla="*/ 2495550 w 3924300"/>
              <a:gd name="connsiteY68" fmla="*/ 421480 h 809625"/>
              <a:gd name="connsiteX69" fmla="*/ 2576513 w 3924300"/>
              <a:gd name="connsiteY69" fmla="*/ 402431 h 809625"/>
              <a:gd name="connsiteX70" fmla="*/ 2752725 w 3924300"/>
              <a:gd name="connsiteY70" fmla="*/ 411956 h 809625"/>
              <a:gd name="connsiteX71" fmla="*/ 2874169 w 3924300"/>
              <a:gd name="connsiteY71" fmla="*/ 397668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2725 w 3924300"/>
              <a:gd name="connsiteY70" fmla="*/ 411956 h 809625"/>
              <a:gd name="connsiteX71" fmla="*/ 2874169 w 3924300"/>
              <a:gd name="connsiteY71" fmla="*/ 397668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74169 w 3924300"/>
              <a:gd name="connsiteY71" fmla="*/ 397668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5619 w 3924300"/>
              <a:gd name="connsiteY72" fmla="*/ 381000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205163 w 3924300"/>
              <a:gd name="connsiteY73" fmla="*/ 36433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45644 w 3924300"/>
              <a:gd name="connsiteY74" fmla="*/ 354806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48038 w 3924300"/>
              <a:gd name="connsiteY75" fmla="*/ 3548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64719 w 3924300"/>
              <a:gd name="connsiteY76" fmla="*/ 350043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59969 w 3924300"/>
              <a:gd name="connsiteY77" fmla="*/ 342900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88544 w 3924300"/>
              <a:gd name="connsiteY77" fmla="*/ 250031 h 809625"/>
              <a:gd name="connsiteX78" fmla="*/ 3645694 w 3924300"/>
              <a:gd name="connsiteY78" fmla="*/ 330993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88544 w 3924300"/>
              <a:gd name="connsiteY77" fmla="*/ 250031 h 809625"/>
              <a:gd name="connsiteX78" fmla="*/ 3686176 w 3924300"/>
              <a:gd name="connsiteY78" fmla="*/ 247649 h 809625"/>
              <a:gd name="connsiteX79" fmla="*/ 3733800 w 3924300"/>
              <a:gd name="connsiteY79" fmla="*/ 319087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88544 w 3924300"/>
              <a:gd name="connsiteY77" fmla="*/ 250031 h 809625"/>
              <a:gd name="connsiteX78" fmla="*/ 3686176 w 3924300"/>
              <a:gd name="connsiteY78" fmla="*/ 247649 h 809625"/>
              <a:gd name="connsiteX79" fmla="*/ 3762375 w 3924300"/>
              <a:gd name="connsiteY79" fmla="*/ 250030 h 809625"/>
              <a:gd name="connsiteX80" fmla="*/ 3755232 w 3924300"/>
              <a:gd name="connsiteY80" fmla="*/ 314325 h 809625"/>
              <a:gd name="connsiteX81" fmla="*/ 3921919 w 3924300"/>
              <a:gd name="connsiteY81" fmla="*/ 304800 h 809625"/>
              <a:gd name="connsiteX82" fmla="*/ 3924300 w 3924300"/>
              <a:gd name="connsiteY82" fmla="*/ 0 h 809625"/>
              <a:gd name="connsiteX0" fmla="*/ 3924300 w 3924300"/>
              <a:gd name="connsiteY0" fmla="*/ 0 h 809625"/>
              <a:gd name="connsiteX1" fmla="*/ 3831432 w 3924300"/>
              <a:gd name="connsiteY1" fmla="*/ 4762 h 809625"/>
              <a:gd name="connsiteX2" fmla="*/ 3721894 w 3924300"/>
              <a:gd name="connsiteY2" fmla="*/ 7143 h 809625"/>
              <a:gd name="connsiteX3" fmla="*/ 3574257 w 3924300"/>
              <a:gd name="connsiteY3" fmla="*/ 9525 h 809625"/>
              <a:gd name="connsiteX4" fmla="*/ 3448050 w 3924300"/>
              <a:gd name="connsiteY4" fmla="*/ 9525 h 809625"/>
              <a:gd name="connsiteX5" fmla="*/ 3352800 w 3924300"/>
              <a:gd name="connsiteY5" fmla="*/ 11906 h 809625"/>
              <a:gd name="connsiteX6" fmla="*/ 3248025 w 3924300"/>
              <a:gd name="connsiteY6" fmla="*/ 9525 h 809625"/>
              <a:gd name="connsiteX7" fmla="*/ 3164682 w 3924300"/>
              <a:gd name="connsiteY7" fmla="*/ 19050 h 809625"/>
              <a:gd name="connsiteX8" fmla="*/ 3005138 w 3924300"/>
              <a:gd name="connsiteY8" fmla="*/ 40481 h 809625"/>
              <a:gd name="connsiteX9" fmla="*/ 2905125 w 3924300"/>
              <a:gd name="connsiteY9" fmla="*/ 50006 h 809625"/>
              <a:gd name="connsiteX10" fmla="*/ 2771775 w 3924300"/>
              <a:gd name="connsiteY10" fmla="*/ 64293 h 809625"/>
              <a:gd name="connsiteX11" fmla="*/ 2695575 w 3924300"/>
              <a:gd name="connsiteY11" fmla="*/ 69056 h 809625"/>
              <a:gd name="connsiteX12" fmla="*/ 2597944 w 3924300"/>
              <a:gd name="connsiteY12" fmla="*/ 80962 h 809625"/>
              <a:gd name="connsiteX13" fmla="*/ 2550319 w 3924300"/>
              <a:gd name="connsiteY13" fmla="*/ 85725 h 809625"/>
              <a:gd name="connsiteX14" fmla="*/ 2500313 w 3924300"/>
              <a:gd name="connsiteY14" fmla="*/ 85725 h 809625"/>
              <a:gd name="connsiteX15" fmla="*/ 2416969 w 3924300"/>
              <a:gd name="connsiteY15" fmla="*/ 80962 h 809625"/>
              <a:gd name="connsiteX16" fmla="*/ 2345532 w 3924300"/>
              <a:gd name="connsiteY16" fmla="*/ 78581 h 809625"/>
              <a:gd name="connsiteX17" fmla="*/ 2302669 w 3924300"/>
              <a:gd name="connsiteY17" fmla="*/ 76200 h 809625"/>
              <a:gd name="connsiteX18" fmla="*/ 2221707 w 3924300"/>
              <a:gd name="connsiteY18" fmla="*/ 85725 h 809625"/>
              <a:gd name="connsiteX19" fmla="*/ 2119313 w 3924300"/>
              <a:gd name="connsiteY19" fmla="*/ 80962 h 809625"/>
              <a:gd name="connsiteX20" fmla="*/ 2031207 w 3924300"/>
              <a:gd name="connsiteY20" fmla="*/ 80962 h 809625"/>
              <a:gd name="connsiteX21" fmla="*/ 1909763 w 3924300"/>
              <a:gd name="connsiteY21" fmla="*/ 76200 h 809625"/>
              <a:gd name="connsiteX22" fmla="*/ 1795463 w 3924300"/>
              <a:gd name="connsiteY22" fmla="*/ 73818 h 809625"/>
              <a:gd name="connsiteX23" fmla="*/ 1681163 w 3924300"/>
              <a:gd name="connsiteY23" fmla="*/ 73818 h 809625"/>
              <a:gd name="connsiteX24" fmla="*/ 1583532 w 3924300"/>
              <a:gd name="connsiteY24" fmla="*/ 69056 h 809625"/>
              <a:gd name="connsiteX25" fmla="*/ 1502569 w 3924300"/>
              <a:gd name="connsiteY25" fmla="*/ 69056 h 809625"/>
              <a:gd name="connsiteX26" fmla="*/ 1426369 w 3924300"/>
              <a:gd name="connsiteY26" fmla="*/ 64293 h 809625"/>
              <a:gd name="connsiteX27" fmla="*/ 1371600 w 3924300"/>
              <a:gd name="connsiteY27" fmla="*/ 88106 h 809625"/>
              <a:gd name="connsiteX28" fmla="*/ 1283494 w 3924300"/>
              <a:gd name="connsiteY28" fmla="*/ 171450 h 809625"/>
              <a:gd name="connsiteX29" fmla="*/ 1183482 w 3924300"/>
              <a:gd name="connsiteY29" fmla="*/ 223837 h 809625"/>
              <a:gd name="connsiteX30" fmla="*/ 1090613 w 3924300"/>
              <a:gd name="connsiteY30" fmla="*/ 247650 h 809625"/>
              <a:gd name="connsiteX31" fmla="*/ 990600 w 3924300"/>
              <a:gd name="connsiteY31" fmla="*/ 252412 h 809625"/>
              <a:gd name="connsiteX32" fmla="*/ 859632 w 3924300"/>
              <a:gd name="connsiteY32" fmla="*/ 257175 h 809625"/>
              <a:gd name="connsiteX33" fmla="*/ 711994 w 3924300"/>
              <a:gd name="connsiteY33" fmla="*/ 269081 h 809625"/>
              <a:gd name="connsiteX34" fmla="*/ 576263 w 3924300"/>
              <a:gd name="connsiteY34" fmla="*/ 273843 h 809625"/>
              <a:gd name="connsiteX35" fmla="*/ 428625 w 3924300"/>
              <a:gd name="connsiteY35" fmla="*/ 297656 h 809625"/>
              <a:gd name="connsiteX36" fmla="*/ 350044 w 3924300"/>
              <a:gd name="connsiteY36" fmla="*/ 323850 h 809625"/>
              <a:gd name="connsiteX37" fmla="*/ 192882 w 3924300"/>
              <a:gd name="connsiteY37" fmla="*/ 392906 h 809625"/>
              <a:gd name="connsiteX38" fmla="*/ 107157 w 3924300"/>
              <a:gd name="connsiteY38" fmla="*/ 490537 h 809625"/>
              <a:gd name="connsiteX39" fmla="*/ 45244 w 3924300"/>
              <a:gd name="connsiteY39" fmla="*/ 581025 h 809625"/>
              <a:gd name="connsiteX40" fmla="*/ 9525 w 3924300"/>
              <a:gd name="connsiteY40" fmla="*/ 669131 h 809625"/>
              <a:gd name="connsiteX41" fmla="*/ 0 w 3924300"/>
              <a:gd name="connsiteY41" fmla="*/ 735806 h 809625"/>
              <a:gd name="connsiteX42" fmla="*/ 4763 w 3924300"/>
              <a:gd name="connsiteY42" fmla="*/ 809625 h 809625"/>
              <a:gd name="connsiteX43" fmla="*/ 92869 w 3924300"/>
              <a:gd name="connsiteY43" fmla="*/ 769143 h 809625"/>
              <a:gd name="connsiteX44" fmla="*/ 183357 w 3924300"/>
              <a:gd name="connsiteY44" fmla="*/ 721518 h 809625"/>
              <a:gd name="connsiteX45" fmla="*/ 250032 w 3924300"/>
              <a:gd name="connsiteY45" fmla="*/ 690562 h 809625"/>
              <a:gd name="connsiteX46" fmla="*/ 352425 w 3924300"/>
              <a:gd name="connsiteY46" fmla="*/ 654843 h 809625"/>
              <a:gd name="connsiteX47" fmla="*/ 433388 w 3924300"/>
              <a:gd name="connsiteY47" fmla="*/ 616743 h 809625"/>
              <a:gd name="connsiteX48" fmla="*/ 497682 w 3924300"/>
              <a:gd name="connsiteY48" fmla="*/ 590550 h 809625"/>
              <a:gd name="connsiteX49" fmla="*/ 545307 w 3924300"/>
              <a:gd name="connsiteY49" fmla="*/ 573881 h 809625"/>
              <a:gd name="connsiteX50" fmla="*/ 619125 w 3924300"/>
              <a:gd name="connsiteY50" fmla="*/ 550068 h 809625"/>
              <a:gd name="connsiteX51" fmla="*/ 719138 w 3924300"/>
              <a:gd name="connsiteY51" fmla="*/ 533400 h 809625"/>
              <a:gd name="connsiteX52" fmla="*/ 785813 w 3924300"/>
              <a:gd name="connsiteY52" fmla="*/ 528637 h 809625"/>
              <a:gd name="connsiteX53" fmla="*/ 866775 w 3924300"/>
              <a:gd name="connsiteY53" fmla="*/ 531018 h 809625"/>
              <a:gd name="connsiteX54" fmla="*/ 962025 w 3924300"/>
              <a:gd name="connsiteY54" fmla="*/ 528637 h 809625"/>
              <a:gd name="connsiteX55" fmla="*/ 1054894 w 3924300"/>
              <a:gd name="connsiteY55" fmla="*/ 528637 h 809625"/>
              <a:gd name="connsiteX56" fmla="*/ 1138238 w 3924300"/>
              <a:gd name="connsiteY56" fmla="*/ 526256 h 809625"/>
              <a:gd name="connsiteX57" fmla="*/ 1240632 w 3924300"/>
              <a:gd name="connsiteY57" fmla="*/ 519112 h 809625"/>
              <a:gd name="connsiteX58" fmla="*/ 1340644 w 3924300"/>
              <a:gd name="connsiteY58" fmla="*/ 514350 h 809625"/>
              <a:gd name="connsiteX59" fmla="*/ 1438275 w 3924300"/>
              <a:gd name="connsiteY59" fmla="*/ 514350 h 809625"/>
              <a:gd name="connsiteX60" fmla="*/ 1557338 w 3924300"/>
              <a:gd name="connsiteY60" fmla="*/ 511968 h 809625"/>
              <a:gd name="connsiteX61" fmla="*/ 1664494 w 3924300"/>
              <a:gd name="connsiteY61" fmla="*/ 502443 h 809625"/>
              <a:gd name="connsiteX62" fmla="*/ 1771650 w 3924300"/>
              <a:gd name="connsiteY62" fmla="*/ 492918 h 809625"/>
              <a:gd name="connsiteX63" fmla="*/ 1890713 w 3924300"/>
              <a:gd name="connsiteY63" fmla="*/ 483393 h 809625"/>
              <a:gd name="connsiteX64" fmla="*/ 2005013 w 3924300"/>
              <a:gd name="connsiteY64" fmla="*/ 469106 h 809625"/>
              <a:gd name="connsiteX65" fmla="*/ 2135982 w 3924300"/>
              <a:gd name="connsiteY65" fmla="*/ 454818 h 809625"/>
              <a:gd name="connsiteX66" fmla="*/ 2259807 w 3924300"/>
              <a:gd name="connsiteY66" fmla="*/ 447675 h 809625"/>
              <a:gd name="connsiteX67" fmla="*/ 2402681 w 3924300"/>
              <a:gd name="connsiteY67" fmla="*/ 433387 h 809625"/>
              <a:gd name="connsiteX68" fmla="*/ 2495550 w 3924300"/>
              <a:gd name="connsiteY68" fmla="*/ 421480 h 809625"/>
              <a:gd name="connsiteX69" fmla="*/ 2576513 w 3924300"/>
              <a:gd name="connsiteY69" fmla="*/ 402431 h 809625"/>
              <a:gd name="connsiteX70" fmla="*/ 2757487 w 3924300"/>
              <a:gd name="connsiteY70" fmla="*/ 373856 h 809625"/>
              <a:gd name="connsiteX71" fmla="*/ 2888457 w 3924300"/>
              <a:gd name="connsiteY71" fmla="*/ 357187 h 809625"/>
              <a:gd name="connsiteX72" fmla="*/ 3048000 w 3924300"/>
              <a:gd name="connsiteY72" fmla="*/ 335756 h 809625"/>
              <a:gd name="connsiteX73" fmla="*/ 3198019 w 3924300"/>
              <a:gd name="connsiteY73" fmla="*/ 307181 h 809625"/>
              <a:gd name="connsiteX74" fmla="*/ 3290888 w 3924300"/>
              <a:gd name="connsiteY74" fmla="*/ 290512 h 809625"/>
              <a:gd name="connsiteX75" fmla="*/ 3390900 w 3924300"/>
              <a:gd name="connsiteY75" fmla="*/ 278606 h 809625"/>
              <a:gd name="connsiteX76" fmla="*/ 3490913 w 3924300"/>
              <a:gd name="connsiteY76" fmla="*/ 259555 h 809625"/>
              <a:gd name="connsiteX77" fmla="*/ 3588544 w 3924300"/>
              <a:gd name="connsiteY77" fmla="*/ 250031 h 809625"/>
              <a:gd name="connsiteX78" fmla="*/ 3686176 w 3924300"/>
              <a:gd name="connsiteY78" fmla="*/ 247649 h 809625"/>
              <a:gd name="connsiteX79" fmla="*/ 3762375 w 3924300"/>
              <a:gd name="connsiteY79" fmla="*/ 250030 h 809625"/>
              <a:gd name="connsiteX80" fmla="*/ 3836195 w 3924300"/>
              <a:gd name="connsiteY80" fmla="*/ 240507 h 809625"/>
              <a:gd name="connsiteX81" fmla="*/ 3921919 w 3924300"/>
              <a:gd name="connsiteY81" fmla="*/ 304800 h 809625"/>
              <a:gd name="connsiteX82" fmla="*/ 3924300 w 3924300"/>
              <a:gd name="connsiteY82" fmla="*/ 0 h 809625"/>
              <a:gd name="connsiteX0" fmla="*/ 3924300 w 3926787"/>
              <a:gd name="connsiteY0" fmla="*/ 0 h 809625"/>
              <a:gd name="connsiteX1" fmla="*/ 3831432 w 3926787"/>
              <a:gd name="connsiteY1" fmla="*/ 4762 h 809625"/>
              <a:gd name="connsiteX2" fmla="*/ 3721894 w 3926787"/>
              <a:gd name="connsiteY2" fmla="*/ 7143 h 809625"/>
              <a:gd name="connsiteX3" fmla="*/ 3574257 w 3926787"/>
              <a:gd name="connsiteY3" fmla="*/ 9525 h 809625"/>
              <a:gd name="connsiteX4" fmla="*/ 3448050 w 3926787"/>
              <a:gd name="connsiteY4" fmla="*/ 9525 h 809625"/>
              <a:gd name="connsiteX5" fmla="*/ 3352800 w 3926787"/>
              <a:gd name="connsiteY5" fmla="*/ 11906 h 809625"/>
              <a:gd name="connsiteX6" fmla="*/ 3248025 w 3926787"/>
              <a:gd name="connsiteY6" fmla="*/ 9525 h 809625"/>
              <a:gd name="connsiteX7" fmla="*/ 3164682 w 3926787"/>
              <a:gd name="connsiteY7" fmla="*/ 19050 h 809625"/>
              <a:gd name="connsiteX8" fmla="*/ 3005138 w 3926787"/>
              <a:gd name="connsiteY8" fmla="*/ 40481 h 809625"/>
              <a:gd name="connsiteX9" fmla="*/ 2905125 w 3926787"/>
              <a:gd name="connsiteY9" fmla="*/ 50006 h 809625"/>
              <a:gd name="connsiteX10" fmla="*/ 2771775 w 3926787"/>
              <a:gd name="connsiteY10" fmla="*/ 64293 h 809625"/>
              <a:gd name="connsiteX11" fmla="*/ 2695575 w 3926787"/>
              <a:gd name="connsiteY11" fmla="*/ 69056 h 809625"/>
              <a:gd name="connsiteX12" fmla="*/ 2597944 w 3926787"/>
              <a:gd name="connsiteY12" fmla="*/ 80962 h 809625"/>
              <a:gd name="connsiteX13" fmla="*/ 2550319 w 3926787"/>
              <a:gd name="connsiteY13" fmla="*/ 85725 h 809625"/>
              <a:gd name="connsiteX14" fmla="*/ 2500313 w 3926787"/>
              <a:gd name="connsiteY14" fmla="*/ 85725 h 809625"/>
              <a:gd name="connsiteX15" fmla="*/ 2416969 w 3926787"/>
              <a:gd name="connsiteY15" fmla="*/ 80962 h 809625"/>
              <a:gd name="connsiteX16" fmla="*/ 2345532 w 3926787"/>
              <a:gd name="connsiteY16" fmla="*/ 78581 h 809625"/>
              <a:gd name="connsiteX17" fmla="*/ 2302669 w 3926787"/>
              <a:gd name="connsiteY17" fmla="*/ 76200 h 809625"/>
              <a:gd name="connsiteX18" fmla="*/ 2221707 w 3926787"/>
              <a:gd name="connsiteY18" fmla="*/ 85725 h 809625"/>
              <a:gd name="connsiteX19" fmla="*/ 2119313 w 3926787"/>
              <a:gd name="connsiteY19" fmla="*/ 80962 h 809625"/>
              <a:gd name="connsiteX20" fmla="*/ 2031207 w 3926787"/>
              <a:gd name="connsiteY20" fmla="*/ 80962 h 809625"/>
              <a:gd name="connsiteX21" fmla="*/ 1909763 w 3926787"/>
              <a:gd name="connsiteY21" fmla="*/ 76200 h 809625"/>
              <a:gd name="connsiteX22" fmla="*/ 1795463 w 3926787"/>
              <a:gd name="connsiteY22" fmla="*/ 73818 h 809625"/>
              <a:gd name="connsiteX23" fmla="*/ 1681163 w 3926787"/>
              <a:gd name="connsiteY23" fmla="*/ 73818 h 809625"/>
              <a:gd name="connsiteX24" fmla="*/ 1583532 w 3926787"/>
              <a:gd name="connsiteY24" fmla="*/ 69056 h 809625"/>
              <a:gd name="connsiteX25" fmla="*/ 1502569 w 3926787"/>
              <a:gd name="connsiteY25" fmla="*/ 69056 h 809625"/>
              <a:gd name="connsiteX26" fmla="*/ 1426369 w 3926787"/>
              <a:gd name="connsiteY26" fmla="*/ 64293 h 809625"/>
              <a:gd name="connsiteX27" fmla="*/ 1371600 w 3926787"/>
              <a:gd name="connsiteY27" fmla="*/ 88106 h 809625"/>
              <a:gd name="connsiteX28" fmla="*/ 1283494 w 3926787"/>
              <a:gd name="connsiteY28" fmla="*/ 171450 h 809625"/>
              <a:gd name="connsiteX29" fmla="*/ 1183482 w 3926787"/>
              <a:gd name="connsiteY29" fmla="*/ 223837 h 809625"/>
              <a:gd name="connsiteX30" fmla="*/ 1090613 w 3926787"/>
              <a:gd name="connsiteY30" fmla="*/ 247650 h 809625"/>
              <a:gd name="connsiteX31" fmla="*/ 990600 w 3926787"/>
              <a:gd name="connsiteY31" fmla="*/ 252412 h 809625"/>
              <a:gd name="connsiteX32" fmla="*/ 859632 w 3926787"/>
              <a:gd name="connsiteY32" fmla="*/ 257175 h 809625"/>
              <a:gd name="connsiteX33" fmla="*/ 711994 w 3926787"/>
              <a:gd name="connsiteY33" fmla="*/ 269081 h 809625"/>
              <a:gd name="connsiteX34" fmla="*/ 576263 w 3926787"/>
              <a:gd name="connsiteY34" fmla="*/ 273843 h 809625"/>
              <a:gd name="connsiteX35" fmla="*/ 428625 w 3926787"/>
              <a:gd name="connsiteY35" fmla="*/ 297656 h 809625"/>
              <a:gd name="connsiteX36" fmla="*/ 350044 w 3926787"/>
              <a:gd name="connsiteY36" fmla="*/ 323850 h 809625"/>
              <a:gd name="connsiteX37" fmla="*/ 192882 w 3926787"/>
              <a:gd name="connsiteY37" fmla="*/ 392906 h 809625"/>
              <a:gd name="connsiteX38" fmla="*/ 107157 w 3926787"/>
              <a:gd name="connsiteY38" fmla="*/ 490537 h 809625"/>
              <a:gd name="connsiteX39" fmla="*/ 45244 w 3926787"/>
              <a:gd name="connsiteY39" fmla="*/ 581025 h 809625"/>
              <a:gd name="connsiteX40" fmla="*/ 9525 w 3926787"/>
              <a:gd name="connsiteY40" fmla="*/ 669131 h 809625"/>
              <a:gd name="connsiteX41" fmla="*/ 0 w 3926787"/>
              <a:gd name="connsiteY41" fmla="*/ 735806 h 809625"/>
              <a:gd name="connsiteX42" fmla="*/ 4763 w 3926787"/>
              <a:gd name="connsiteY42" fmla="*/ 809625 h 809625"/>
              <a:gd name="connsiteX43" fmla="*/ 92869 w 3926787"/>
              <a:gd name="connsiteY43" fmla="*/ 769143 h 809625"/>
              <a:gd name="connsiteX44" fmla="*/ 183357 w 3926787"/>
              <a:gd name="connsiteY44" fmla="*/ 721518 h 809625"/>
              <a:gd name="connsiteX45" fmla="*/ 250032 w 3926787"/>
              <a:gd name="connsiteY45" fmla="*/ 690562 h 809625"/>
              <a:gd name="connsiteX46" fmla="*/ 352425 w 3926787"/>
              <a:gd name="connsiteY46" fmla="*/ 654843 h 809625"/>
              <a:gd name="connsiteX47" fmla="*/ 433388 w 3926787"/>
              <a:gd name="connsiteY47" fmla="*/ 616743 h 809625"/>
              <a:gd name="connsiteX48" fmla="*/ 497682 w 3926787"/>
              <a:gd name="connsiteY48" fmla="*/ 590550 h 809625"/>
              <a:gd name="connsiteX49" fmla="*/ 545307 w 3926787"/>
              <a:gd name="connsiteY49" fmla="*/ 573881 h 809625"/>
              <a:gd name="connsiteX50" fmla="*/ 619125 w 3926787"/>
              <a:gd name="connsiteY50" fmla="*/ 550068 h 809625"/>
              <a:gd name="connsiteX51" fmla="*/ 719138 w 3926787"/>
              <a:gd name="connsiteY51" fmla="*/ 533400 h 809625"/>
              <a:gd name="connsiteX52" fmla="*/ 785813 w 3926787"/>
              <a:gd name="connsiteY52" fmla="*/ 528637 h 809625"/>
              <a:gd name="connsiteX53" fmla="*/ 866775 w 3926787"/>
              <a:gd name="connsiteY53" fmla="*/ 531018 h 809625"/>
              <a:gd name="connsiteX54" fmla="*/ 962025 w 3926787"/>
              <a:gd name="connsiteY54" fmla="*/ 528637 h 809625"/>
              <a:gd name="connsiteX55" fmla="*/ 1054894 w 3926787"/>
              <a:gd name="connsiteY55" fmla="*/ 528637 h 809625"/>
              <a:gd name="connsiteX56" fmla="*/ 1138238 w 3926787"/>
              <a:gd name="connsiteY56" fmla="*/ 526256 h 809625"/>
              <a:gd name="connsiteX57" fmla="*/ 1240632 w 3926787"/>
              <a:gd name="connsiteY57" fmla="*/ 519112 h 809625"/>
              <a:gd name="connsiteX58" fmla="*/ 1340644 w 3926787"/>
              <a:gd name="connsiteY58" fmla="*/ 514350 h 809625"/>
              <a:gd name="connsiteX59" fmla="*/ 1438275 w 3926787"/>
              <a:gd name="connsiteY59" fmla="*/ 514350 h 809625"/>
              <a:gd name="connsiteX60" fmla="*/ 1557338 w 3926787"/>
              <a:gd name="connsiteY60" fmla="*/ 511968 h 809625"/>
              <a:gd name="connsiteX61" fmla="*/ 1664494 w 3926787"/>
              <a:gd name="connsiteY61" fmla="*/ 502443 h 809625"/>
              <a:gd name="connsiteX62" fmla="*/ 1771650 w 3926787"/>
              <a:gd name="connsiteY62" fmla="*/ 492918 h 809625"/>
              <a:gd name="connsiteX63" fmla="*/ 1890713 w 3926787"/>
              <a:gd name="connsiteY63" fmla="*/ 483393 h 809625"/>
              <a:gd name="connsiteX64" fmla="*/ 2005013 w 3926787"/>
              <a:gd name="connsiteY64" fmla="*/ 469106 h 809625"/>
              <a:gd name="connsiteX65" fmla="*/ 2135982 w 3926787"/>
              <a:gd name="connsiteY65" fmla="*/ 454818 h 809625"/>
              <a:gd name="connsiteX66" fmla="*/ 2259807 w 3926787"/>
              <a:gd name="connsiteY66" fmla="*/ 447675 h 809625"/>
              <a:gd name="connsiteX67" fmla="*/ 2402681 w 3926787"/>
              <a:gd name="connsiteY67" fmla="*/ 433387 h 809625"/>
              <a:gd name="connsiteX68" fmla="*/ 2495550 w 3926787"/>
              <a:gd name="connsiteY68" fmla="*/ 421480 h 809625"/>
              <a:gd name="connsiteX69" fmla="*/ 2576513 w 3926787"/>
              <a:gd name="connsiteY69" fmla="*/ 402431 h 809625"/>
              <a:gd name="connsiteX70" fmla="*/ 2757487 w 3926787"/>
              <a:gd name="connsiteY70" fmla="*/ 373856 h 809625"/>
              <a:gd name="connsiteX71" fmla="*/ 2888457 w 3926787"/>
              <a:gd name="connsiteY71" fmla="*/ 357187 h 809625"/>
              <a:gd name="connsiteX72" fmla="*/ 3048000 w 3926787"/>
              <a:gd name="connsiteY72" fmla="*/ 335756 h 809625"/>
              <a:gd name="connsiteX73" fmla="*/ 3198019 w 3926787"/>
              <a:gd name="connsiteY73" fmla="*/ 307181 h 809625"/>
              <a:gd name="connsiteX74" fmla="*/ 3290888 w 3926787"/>
              <a:gd name="connsiteY74" fmla="*/ 290512 h 809625"/>
              <a:gd name="connsiteX75" fmla="*/ 3390900 w 3926787"/>
              <a:gd name="connsiteY75" fmla="*/ 278606 h 809625"/>
              <a:gd name="connsiteX76" fmla="*/ 3490913 w 3926787"/>
              <a:gd name="connsiteY76" fmla="*/ 259555 h 809625"/>
              <a:gd name="connsiteX77" fmla="*/ 3588544 w 3926787"/>
              <a:gd name="connsiteY77" fmla="*/ 250031 h 809625"/>
              <a:gd name="connsiteX78" fmla="*/ 3686176 w 3926787"/>
              <a:gd name="connsiteY78" fmla="*/ 247649 h 809625"/>
              <a:gd name="connsiteX79" fmla="*/ 3762375 w 3926787"/>
              <a:gd name="connsiteY79" fmla="*/ 250030 h 809625"/>
              <a:gd name="connsiteX80" fmla="*/ 3836195 w 3926787"/>
              <a:gd name="connsiteY80" fmla="*/ 240507 h 809625"/>
              <a:gd name="connsiteX81" fmla="*/ 3926682 w 3926787"/>
              <a:gd name="connsiteY81" fmla="*/ 228600 h 809625"/>
              <a:gd name="connsiteX82" fmla="*/ 3924300 w 3926787"/>
              <a:gd name="connsiteY82" fmla="*/ 0 h 809625"/>
              <a:gd name="connsiteX0" fmla="*/ 3924300 w 3926787"/>
              <a:gd name="connsiteY0" fmla="*/ 0 h 809625"/>
              <a:gd name="connsiteX1" fmla="*/ 3831432 w 3926787"/>
              <a:gd name="connsiteY1" fmla="*/ 4762 h 809625"/>
              <a:gd name="connsiteX2" fmla="*/ 3721894 w 3926787"/>
              <a:gd name="connsiteY2" fmla="*/ 7143 h 809625"/>
              <a:gd name="connsiteX3" fmla="*/ 3574257 w 3926787"/>
              <a:gd name="connsiteY3" fmla="*/ 9525 h 809625"/>
              <a:gd name="connsiteX4" fmla="*/ 3448050 w 3926787"/>
              <a:gd name="connsiteY4" fmla="*/ 9525 h 809625"/>
              <a:gd name="connsiteX5" fmla="*/ 3352800 w 3926787"/>
              <a:gd name="connsiteY5" fmla="*/ 11906 h 809625"/>
              <a:gd name="connsiteX6" fmla="*/ 3248025 w 3926787"/>
              <a:gd name="connsiteY6" fmla="*/ 9525 h 809625"/>
              <a:gd name="connsiteX7" fmla="*/ 3164682 w 3926787"/>
              <a:gd name="connsiteY7" fmla="*/ 19050 h 809625"/>
              <a:gd name="connsiteX8" fmla="*/ 3005138 w 3926787"/>
              <a:gd name="connsiteY8" fmla="*/ 40481 h 809625"/>
              <a:gd name="connsiteX9" fmla="*/ 2905125 w 3926787"/>
              <a:gd name="connsiteY9" fmla="*/ 50006 h 809625"/>
              <a:gd name="connsiteX10" fmla="*/ 2771775 w 3926787"/>
              <a:gd name="connsiteY10" fmla="*/ 64293 h 809625"/>
              <a:gd name="connsiteX11" fmla="*/ 2695575 w 3926787"/>
              <a:gd name="connsiteY11" fmla="*/ 69056 h 809625"/>
              <a:gd name="connsiteX12" fmla="*/ 2597944 w 3926787"/>
              <a:gd name="connsiteY12" fmla="*/ 80962 h 809625"/>
              <a:gd name="connsiteX13" fmla="*/ 2550319 w 3926787"/>
              <a:gd name="connsiteY13" fmla="*/ 85725 h 809625"/>
              <a:gd name="connsiteX14" fmla="*/ 2500313 w 3926787"/>
              <a:gd name="connsiteY14" fmla="*/ 85725 h 809625"/>
              <a:gd name="connsiteX15" fmla="*/ 2416969 w 3926787"/>
              <a:gd name="connsiteY15" fmla="*/ 80962 h 809625"/>
              <a:gd name="connsiteX16" fmla="*/ 2345532 w 3926787"/>
              <a:gd name="connsiteY16" fmla="*/ 78581 h 809625"/>
              <a:gd name="connsiteX17" fmla="*/ 2302669 w 3926787"/>
              <a:gd name="connsiteY17" fmla="*/ 76200 h 809625"/>
              <a:gd name="connsiteX18" fmla="*/ 2221707 w 3926787"/>
              <a:gd name="connsiteY18" fmla="*/ 85725 h 809625"/>
              <a:gd name="connsiteX19" fmla="*/ 2119313 w 3926787"/>
              <a:gd name="connsiteY19" fmla="*/ 80962 h 809625"/>
              <a:gd name="connsiteX20" fmla="*/ 2031207 w 3926787"/>
              <a:gd name="connsiteY20" fmla="*/ 80962 h 809625"/>
              <a:gd name="connsiteX21" fmla="*/ 1909763 w 3926787"/>
              <a:gd name="connsiteY21" fmla="*/ 76200 h 809625"/>
              <a:gd name="connsiteX22" fmla="*/ 1795463 w 3926787"/>
              <a:gd name="connsiteY22" fmla="*/ 73818 h 809625"/>
              <a:gd name="connsiteX23" fmla="*/ 1681163 w 3926787"/>
              <a:gd name="connsiteY23" fmla="*/ 73818 h 809625"/>
              <a:gd name="connsiteX24" fmla="*/ 1583532 w 3926787"/>
              <a:gd name="connsiteY24" fmla="*/ 69056 h 809625"/>
              <a:gd name="connsiteX25" fmla="*/ 1502569 w 3926787"/>
              <a:gd name="connsiteY25" fmla="*/ 69056 h 809625"/>
              <a:gd name="connsiteX26" fmla="*/ 1426369 w 3926787"/>
              <a:gd name="connsiteY26" fmla="*/ 64293 h 809625"/>
              <a:gd name="connsiteX27" fmla="*/ 1371600 w 3926787"/>
              <a:gd name="connsiteY27" fmla="*/ 88106 h 809625"/>
              <a:gd name="connsiteX28" fmla="*/ 1283494 w 3926787"/>
              <a:gd name="connsiteY28" fmla="*/ 171450 h 809625"/>
              <a:gd name="connsiteX29" fmla="*/ 1183482 w 3926787"/>
              <a:gd name="connsiteY29" fmla="*/ 223837 h 809625"/>
              <a:gd name="connsiteX30" fmla="*/ 1090613 w 3926787"/>
              <a:gd name="connsiteY30" fmla="*/ 247650 h 809625"/>
              <a:gd name="connsiteX31" fmla="*/ 990600 w 3926787"/>
              <a:gd name="connsiteY31" fmla="*/ 252412 h 809625"/>
              <a:gd name="connsiteX32" fmla="*/ 859632 w 3926787"/>
              <a:gd name="connsiteY32" fmla="*/ 257175 h 809625"/>
              <a:gd name="connsiteX33" fmla="*/ 711994 w 3926787"/>
              <a:gd name="connsiteY33" fmla="*/ 269081 h 809625"/>
              <a:gd name="connsiteX34" fmla="*/ 576263 w 3926787"/>
              <a:gd name="connsiteY34" fmla="*/ 273843 h 809625"/>
              <a:gd name="connsiteX35" fmla="*/ 428625 w 3926787"/>
              <a:gd name="connsiteY35" fmla="*/ 297656 h 809625"/>
              <a:gd name="connsiteX36" fmla="*/ 350044 w 3926787"/>
              <a:gd name="connsiteY36" fmla="*/ 323850 h 809625"/>
              <a:gd name="connsiteX37" fmla="*/ 192882 w 3926787"/>
              <a:gd name="connsiteY37" fmla="*/ 392906 h 809625"/>
              <a:gd name="connsiteX38" fmla="*/ 107157 w 3926787"/>
              <a:gd name="connsiteY38" fmla="*/ 490537 h 809625"/>
              <a:gd name="connsiteX39" fmla="*/ 45244 w 3926787"/>
              <a:gd name="connsiteY39" fmla="*/ 581025 h 809625"/>
              <a:gd name="connsiteX40" fmla="*/ 9525 w 3926787"/>
              <a:gd name="connsiteY40" fmla="*/ 669131 h 809625"/>
              <a:gd name="connsiteX41" fmla="*/ 0 w 3926787"/>
              <a:gd name="connsiteY41" fmla="*/ 735806 h 809625"/>
              <a:gd name="connsiteX42" fmla="*/ 4763 w 3926787"/>
              <a:gd name="connsiteY42" fmla="*/ 809625 h 809625"/>
              <a:gd name="connsiteX43" fmla="*/ 92869 w 3926787"/>
              <a:gd name="connsiteY43" fmla="*/ 769143 h 809625"/>
              <a:gd name="connsiteX44" fmla="*/ 183357 w 3926787"/>
              <a:gd name="connsiteY44" fmla="*/ 721518 h 809625"/>
              <a:gd name="connsiteX45" fmla="*/ 250032 w 3926787"/>
              <a:gd name="connsiteY45" fmla="*/ 690562 h 809625"/>
              <a:gd name="connsiteX46" fmla="*/ 352425 w 3926787"/>
              <a:gd name="connsiteY46" fmla="*/ 654843 h 809625"/>
              <a:gd name="connsiteX47" fmla="*/ 433388 w 3926787"/>
              <a:gd name="connsiteY47" fmla="*/ 616743 h 809625"/>
              <a:gd name="connsiteX48" fmla="*/ 497682 w 3926787"/>
              <a:gd name="connsiteY48" fmla="*/ 590550 h 809625"/>
              <a:gd name="connsiteX49" fmla="*/ 545307 w 3926787"/>
              <a:gd name="connsiteY49" fmla="*/ 573881 h 809625"/>
              <a:gd name="connsiteX50" fmla="*/ 619125 w 3926787"/>
              <a:gd name="connsiteY50" fmla="*/ 550068 h 809625"/>
              <a:gd name="connsiteX51" fmla="*/ 719138 w 3926787"/>
              <a:gd name="connsiteY51" fmla="*/ 533400 h 809625"/>
              <a:gd name="connsiteX52" fmla="*/ 785813 w 3926787"/>
              <a:gd name="connsiteY52" fmla="*/ 528637 h 809625"/>
              <a:gd name="connsiteX53" fmla="*/ 866775 w 3926787"/>
              <a:gd name="connsiteY53" fmla="*/ 531018 h 809625"/>
              <a:gd name="connsiteX54" fmla="*/ 962025 w 3926787"/>
              <a:gd name="connsiteY54" fmla="*/ 528637 h 809625"/>
              <a:gd name="connsiteX55" fmla="*/ 1054894 w 3926787"/>
              <a:gd name="connsiteY55" fmla="*/ 528637 h 809625"/>
              <a:gd name="connsiteX56" fmla="*/ 1138238 w 3926787"/>
              <a:gd name="connsiteY56" fmla="*/ 526256 h 809625"/>
              <a:gd name="connsiteX57" fmla="*/ 1240632 w 3926787"/>
              <a:gd name="connsiteY57" fmla="*/ 519112 h 809625"/>
              <a:gd name="connsiteX58" fmla="*/ 1340644 w 3926787"/>
              <a:gd name="connsiteY58" fmla="*/ 514350 h 809625"/>
              <a:gd name="connsiteX59" fmla="*/ 1438275 w 3926787"/>
              <a:gd name="connsiteY59" fmla="*/ 514350 h 809625"/>
              <a:gd name="connsiteX60" fmla="*/ 1557338 w 3926787"/>
              <a:gd name="connsiteY60" fmla="*/ 511968 h 809625"/>
              <a:gd name="connsiteX61" fmla="*/ 1664494 w 3926787"/>
              <a:gd name="connsiteY61" fmla="*/ 502443 h 809625"/>
              <a:gd name="connsiteX62" fmla="*/ 1771650 w 3926787"/>
              <a:gd name="connsiteY62" fmla="*/ 492918 h 809625"/>
              <a:gd name="connsiteX63" fmla="*/ 1890713 w 3926787"/>
              <a:gd name="connsiteY63" fmla="*/ 483393 h 809625"/>
              <a:gd name="connsiteX64" fmla="*/ 2005013 w 3926787"/>
              <a:gd name="connsiteY64" fmla="*/ 469106 h 809625"/>
              <a:gd name="connsiteX65" fmla="*/ 2135982 w 3926787"/>
              <a:gd name="connsiteY65" fmla="*/ 454818 h 809625"/>
              <a:gd name="connsiteX66" fmla="*/ 2259807 w 3926787"/>
              <a:gd name="connsiteY66" fmla="*/ 447675 h 809625"/>
              <a:gd name="connsiteX67" fmla="*/ 2402681 w 3926787"/>
              <a:gd name="connsiteY67" fmla="*/ 433387 h 809625"/>
              <a:gd name="connsiteX68" fmla="*/ 2495550 w 3926787"/>
              <a:gd name="connsiteY68" fmla="*/ 421480 h 809625"/>
              <a:gd name="connsiteX69" fmla="*/ 2576513 w 3926787"/>
              <a:gd name="connsiteY69" fmla="*/ 402431 h 809625"/>
              <a:gd name="connsiteX70" fmla="*/ 2757487 w 3926787"/>
              <a:gd name="connsiteY70" fmla="*/ 373856 h 809625"/>
              <a:gd name="connsiteX71" fmla="*/ 2888457 w 3926787"/>
              <a:gd name="connsiteY71" fmla="*/ 357187 h 809625"/>
              <a:gd name="connsiteX72" fmla="*/ 3048000 w 3926787"/>
              <a:gd name="connsiteY72" fmla="*/ 335756 h 809625"/>
              <a:gd name="connsiteX73" fmla="*/ 3198019 w 3926787"/>
              <a:gd name="connsiteY73" fmla="*/ 307181 h 809625"/>
              <a:gd name="connsiteX74" fmla="*/ 3290888 w 3926787"/>
              <a:gd name="connsiteY74" fmla="*/ 290512 h 809625"/>
              <a:gd name="connsiteX75" fmla="*/ 3390900 w 3926787"/>
              <a:gd name="connsiteY75" fmla="*/ 278606 h 809625"/>
              <a:gd name="connsiteX76" fmla="*/ 3490913 w 3926787"/>
              <a:gd name="connsiteY76" fmla="*/ 259555 h 809625"/>
              <a:gd name="connsiteX77" fmla="*/ 3588544 w 3926787"/>
              <a:gd name="connsiteY77" fmla="*/ 250031 h 809625"/>
              <a:gd name="connsiteX78" fmla="*/ 3686176 w 3926787"/>
              <a:gd name="connsiteY78" fmla="*/ 247649 h 809625"/>
              <a:gd name="connsiteX79" fmla="*/ 3771900 w 3926787"/>
              <a:gd name="connsiteY79" fmla="*/ 238124 h 809625"/>
              <a:gd name="connsiteX80" fmla="*/ 3836195 w 3926787"/>
              <a:gd name="connsiteY80" fmla="*/ 240507 h 809625"/>
              <a:gd name="connsiteX81" fmla="*/ 3926682 w 3926787"/>
              <a:gd name="connsiteY81" fmla="*/ 228600 h 809625"/>
              <a:gd name="connsiteX82" fmla="*/ 3924300 w 3926787"/>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48000 w 3974222"/>
              <a:gd name="connsiteY72" fmla="*/ 335756 h 809625"/>
              <a:gd name="connsiteX73" fmla="*/ 3198019 w 3974222"/>
              <a:gd name="connsiteY73" fmla="*/ 307181 h 809625"/>
              <a:gd name="connsiteX74" fmla="*/ 3290888 w 3974222"/>
              <a:gd name="connsiteY74" fmla="*/ 290512 h 809625"/>
              <a:gd name="connsiteX75" fmla="*/ 3390900 w 3974222"/>
              <a:gd name="connsiteY75" fmla="*/ 278606 h 809625"/>
              <a:gd name="connsiteX76" fmla="*/ 3490913 w 3974222"/>
              <a:gd name="connsiteY76" fmla="*/ 259555 h 809625"/>
              <a:gd name="connsiteX77" fmla="*/ 3588544 w 3974222"/>
              <a:gd name="connsiteY77" fmla="*/ 250031 h 809625"/>
              <a:gd name="connsiteX78" fmla="*/ 3686176 w 3974222"/>
              <a:gd name="connsiteY78" fmla="*/ 247649 h 809625"/>
              <a:gd name="connsiteX79" fmla="*/ 3771900 w 3974222"/>
              <a:gd name="connsiteY79" fmla="*/ 238124 h 809625"/>
              <a:gd name="connsiteX80" fmla="*/ 3836195 w 3974222"/>
              <a:gd name="connsiteY80" fmla="*/ 240507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48000 w 3974222"/>
              <a:gd name="connsiteY72" fmla="*/ 335756 h 809625"/>
              <a:gd name="connsiteX73" fmla="*/ 3198019 w 3974222"/>
              <a:gd name="connsiteY73" fmla="*/ 307181 h 809625"/>
              <a:gd name="connsiteX74" fmla="*/ 3290888 w 3974222"/>
              <a:gd name="connsiteY74" fmla="*/ 290512 h 809625"/>
              <a:gd name="connsiteX75" fmla="*/ 3390900 w 3974222"/>
              <a:gd name="connsiteY75" fmla="*/ 278606 h 809625"/>
              <a:gd name="connsiteX76" fmla="*/ 3490913 w 3974222"/>
              <a:gd name="connsiteY76" fmla="*/ 259555 h 809625"/>
              <a:gd name="connsiteX77" fmla="*/ 3588544 w 3974222"/>
              <a:gd name="connsiteY77" fmla="*/ 250031 h 809625"/>
              <a:gd name="connsiteX78" fmla="*/ 3686176 w 3974222"/>
              <a:gd name="connsiteY78" fmla="*/ 247649 h 809625"/>
              <a:gd name="connsiteX79" fmla="*/ 3771900 w 3974222"/>
              <a:gd name="connsiteY79" fmla="*/ 238124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48000 w 3974222"/>
              <a:gd name="connsiteY72" fmla="*/ 335756 h 809625"/>
              <a:gd name="connsiteX73" fmla="*/ 3198019 w 3974222"/>
              <a:gd name="connsiteY73" fmla="*/ 307181 h 809625"/>
              <a:gd name="connsiteX74" fmla="*/ 3290888 w 3974222"/>
              <a:gd name="connsiteY74" fmla="*/ 290512 h 809625"/>
              <a:gd name="connsiteX75" fmla="*/ 3390900 w 3974222"/>
              <a:gd name="connsiteY75" fmla="*/ 278606 h 809625"/>
              <a:gd name="connsiteX76" fmla="*/ 3490913 w 3974222"/>
              <a:gd name="connsiteY76" fmla="*/ 259555 h 809625"/>
              <a:gd name="connsiteX77" fmla="*/ 3588544 w 3974222"/>
              <a:gd name="connsiteY77" fmla="*/ 250031 h 809625"/>
              <a:gd name="connsiteX78" fmla="*/ 3686176 w 3974222"/>
              <a:gd name="connsiteY78" fmla="*/ 247649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48000 w 3974222"/>
              <a:gd name="connsiteY72" fmla="*/ 335756 h 809625"/>
              <a:gd name="connsiteX73" fmla="*/ 3198019 w 3974222"/>
              <a:gd name="connsiteY73" fmla="*/ 307181 h 809625"/>
              <a:gd name="connsiteX74" fmla="*/ 3290888 w 3974222"/>
              <a:gd name="connsiteY74" fmla="*/ 290512 h 809625"/>
              <a:gd name="connsiteX75" fmla="*/ 3390900 w 3974222"/>
              <a:gd name="connsiteY75" fmla="*/ 278606 h 809625"/>
              <a:gd name="connsiteX76" fmla="*/ 3490913 w 3974222"/>
              <a:gd name="connsiteY76" fmla="*/ 259555 h 809625"/>
              <a:gd name="connsiteX77" fmla="*/ 3588544 w 3974222"/>
              <a:gd name="connsiteY77" fmla="*/ 250031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48000 w 3974222"/>
              <a:gd name="connsiteY72" fmla="*/ 335756 h 809625"/>
              <a:gd name="connsiteX73" fmla="*/ 3198019 w 3974222"/>
              <a:gd name="connsiteY73" fmla="*/ 307181 h 809625"/>
              <a:gd name="connsiteX74" fmla="*/ 3290888 w 3974222"/>
              <a:gd name="connsiteY74" fmla="*/ 290512 h 809625"/>
              <a:gd name="connsiteX75" fmla="*/ 3390900 w 3974222"/>
              <a:gd name="connsiteY75" fmla="*/ 278606 h 809625"/>
              <a:gd name="connsiteX76" fmla="*/ 3490913 w 3974222"/>
              <a:gd name="connsiteY76" fmla="*/ 259555 h 809625"/>
              <a:gd name="connsiteX77" fmla="*/ 3569617 w 3974222"/>
              <a:gd name="connsiteY77" fmla="*/ 315905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48000 w 3974222"/>
              <a:gd name="connsiteY72" fmla="*/ 335756 h 809625"/>
              <a:gd name="connsiteX73" fmla="*/ 3198019 w 3974222"/>
              <a:gd name="connsiteY73" fmla="*/ 307181 h 809625"/>
              <a:gd name="connsiteX74" fmla="*/ 3290888 w 3974222"/>
              <a:gd name="connsiteY74" fmla="*/ 290512 h 809625"/>
              <a:gd name="connsiteX75" fmla="*/ 3390900 w 3974222"/>
              <a:gd name="connsiteY75" fmla="*/ 278606 h 809625"/>
              <a:gd name="connsiteX76" fmla="*/ 3478475 w 3974222"/>
              <a:gd name="connsiteY76" fmla="*/ 322549 h 809625"/>
              <a:gd name="connsiteX77" fmla="*/ 3569617 w 3974222"/>
              <a:gd name="connsiteY77" fmla="*/ 315905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48000 w 3974222"/>
              <a:gd name="connsiteY72" fmla="*/ 335756 h 809625"/>
              <a:gd name="connsiteX73" fmla="*/ 3198019 w 3974222"/>
              <a:gd name="connsiteY73" fmla="*/ 307181 h 809625"/>
              <a:gd name="connsiteX74" fmla="*/ 3290888 w 3974222"/>
              <a:gd name="connsiteY74" fmla="*/ 290512 h 809625"/>
              <a:gd name="connsiteX75" fmla="*/ 3375583 w 3974222"/>
              <a:gd name="connsiteY75" fmla="*/ 335110 h 809625"/>
              <a:gd name="connsiteX76" fmla="*/ 3478475 w 3974222"/>
              <a:gd name="connsiteY76" fmla="*/ 322549 h 809625"/>
              <a:gd name="connsiteX77" fmla="*/ 3569617 w 3974222"/>
              <a:gd name="connsiteY77" fmla="*/ 315905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48000 w 3974222"/>
              <a:gd name="connsiteY72" fmla="*/ 335756 h 809625"/>
              <a:gd name="connsiteX73" fmla="*/ 3198019 w 3974222"/>
              <a:gd name="connsiteY73" fmla="*/ 307181 h 809625"/>
              <a:gd name="connsiteX74" fmla="*/ 3269374 w 3974222"/>
              <a:gd name="connsiteY74" fmla="*/ 343553 h 809625"/>
              <a:gd name="connsiteX75" fmla="*/ 3375583 w 3974222"/>
              <a:gd name="connsiteY75" fmla="*/ 335110 h 809625"/>
              <a:gd name="connsiteX76" fmla="*/ 3478475 w 3974222"/>
              <a:gd name="connsiteY76" fmla="*/ 322549 h 809625"/>
              <a:gd name="connsiteX77" fmla="*/ 3569617 w 3974222"/>
              <a:gd name="connsiteY77" fmla="*/ 315905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48000 w 3974222"/>
              <a:gd name="connsiteY72" fmla="*/ 335756 h 809625"/>
              <a:gd name="connsiteX73" fmla="*/ 3144934 w 3974222"/>
              <a:gd name="connsiteY73" fmla="*/ 355589 h 809625"/>
              <a:gd name="connsiteX74" fmla="*/ 3269374 w 3974222"/>
              <a:gd name="connsiteY74" fmla="*/ 343553 h 809625"/>
              <a:gd name="connsiteX75" fmla="*/ 3375583 w 3974222"/>
              <a:gd name="connsiteY75" fmla="*/ 335110 h 809625"/>
              <a:gd name="connsiteX76" fmla="*/ 3478475 w 3974222"/>
              <a:gd name="connsiteY76" fmla="*/ 322549 h 809625"/>
              <a:gd name="connsiteX77" fmla="*/ 3569617 w 3974222"/>
              <a:gd name="connsiteY77" fmla="*/ 315905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88457 w 3974222"/>
              <a:gd name="connsiteY71" fmla="*/ 357187 h 809625"/>
              <a:gd name="connsiteX72" fmla="*/ 3017702 w 3974222"/>
              <a:gd name="connsiteY72" fmla="*/ 372500 h 809625"/>
              <a:gd name="connsiteX73" fmla="*/ 3144934 w 3974222"/>
              <a:gd name="connsiteY73" fmla="*/ 355589 h 809625"/>
              <a:gd name="connsiteX74" fmla="*/ 3269374 w 3974222"/>
              <a:gd name="connsiteY74" fmla="*/ 343553 h 809625"/>
              <a:gd name="connsiteX75" fmla="*/ 3375583 w 3974222"/>
              <a:gd name="connsiteY75" fmla="*/ 335110 h 809625"/>
              <a:gd name="connsiteX76" fmla="*/ 3478475 w 3974222"/>
              <a:gd name="connsiteY76" fmla="*/ 322549 h 809625"/>
              <a:gd name="connsiteX77" fmla="*/ 3569617 w 3974222"/>
              <a:gd name="connsiteY77" fmla="*/ 315905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57487 w 3974222"/>
              <a:gd name="connsiteY70" fmla="*/ 373856 h 809625"/>
              <a:gd name="connsiteX71" fmla="*/ 2867820 w 3974222"/>
              <a:gd name="connsiteY71" fmla="*/ 391198 h 809625"/>
              <a:gd name="connsiteX72" fmla="*/ 3017702 w 3974222"/>
              <a:gd name="connsiteY72" fmla="*/ 372500 h 809625"/>
              <a:gd name="connsiteX73" fmla="*/ 3144934 w 3974222"/>
              <a:gd name="connsiteY73" fmla="*/ 355589 h 809625"/>
              <a:gd name="connsiteX74" fmla="*/ 3269374 w 3974222"/>
              <a:gd name="connsiteY74" fmla="*/ 343553 h 809625"/>
              <a:gd name="connsiteX75" fmla="*/ 3375583 w 3974222"/>
              <a:gd name="connsiteY75" fmla="*/ 335110 h 809625"/>
              <a:gd name="connsiteX76" fmla="*/ 3478475 w 3974222"/>
              <a:gd name="connsiteY76" fmla="*/ 322549 h 809625"/>
              <a:gd name="connsiteX77" fmla="*/ 3569617 w 3974222"/>
              <a:gd name="connsiteY77" fmla="*/ 315905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76513 w 3974222"/>
              <a:gd name="connsiteY69" fmla="*/ 402431 h 809625"/>
              <a:gd name="connsiteX70" fmla="*/ 2736850 w 3974222"/>
              <a:gd name="connsiteY70" fmla="*/ 407867 h 809625"/>
              <a:gd name="connsiteX71" fmla="*/ 2867820 w 3974222"/>
              <a:gd name="connsiteY71" fmla="*/ 391198 h 809625"/>
              <a:gd name="connsiteX72" fmla="*/ 3017702 w 3974222"/>
              <a:gd name="connsiteY72" fmla="*/ 372500 h 809625"/>
              <a:gd name="connsiteX73" fmla="*/ 3144934 w 3974222"/>
              <a:gd name="connsiteY73" fmla="*/ 355589 h 809625"/>
              <a:gd name="connsiteX74" fmla="*/ 3269374 w 3974222"/>
              <a:gd name="connsiteY74" fmla="*/ 343553 h 809625"/>
              <a:gd name="connsiteX75" fmla="*/ 3375583 w 3974222"/>
              <a:gd name="connsiteY75" fmla="*/ 335110 h 809625"/>
              <a:gd name="connsiteX76" fmla="*/ 3478475 w 3974222"/>
              <a:gd name="connsiteY76" fmla="*/ 322549 h 809625"/>
              <a:gd name="connsiteX77" fmla="*/ 3569617 w 3974222"/>
              <a:gd name="connsiteY77" fmla="*/ 315905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24300 w 3974222"/>
              <a:gd name="connsiteY0" fmla="*/ 0 h 809625"/>
              <a:gd name="connsiteX1" fmla="*/ 3831432 w 3974222"/>
              <a:gd name="connsiteY1" fmla="*/ 4762 h 809625"/>
              <a:gd name="connsiteX2" fmla="*/ 3721894 w 3974222"/>
              <a:gd name="connsiteY2" fmla="*/ 7143 h 809625"/>
              <a:gd name="connsiteX3" fmla="*/ 3574257 w 3974222"/>
              <a:gd name="connsiteY3" fmla="*/ 9525 h 809625"/>
              <a:gd name="connsiteX4" fmla="*/ 3448050 w 3974222"/>
              <a:gd name="connsiteY4" fmla="*/ 9525 h 809625"/>
              <a:gd name="connsiteX5" fmla="*/ 3352800 w 3974222"/>
              <a:gd name="connsiteY5" fmla="*/ 11906 h 809625"/>
              <a:gd name="connsiteX6" fmla="*/ 3248025 w 3974222"/>
              <a:gd name="connsiteY6" fmla="*/ 9525 h 809625"/>
              <a:gd name="connsiteX7" fmla="*/ 3164682 w 3974222"/>
              <a:gd name="connsiteY7" fmla="*/ 19050 h 809625"/>
              <a:gd name="connsiteX8" fmla="*/ 3005138 w 3974222"/>
              <a:gd name="connsiteY8" fmla="*/ 40481 h 809625"/>
              <a:gd name="connsiteX9" fmla="*/ 2905125 w 3974222"/>
              <a:gd name="connsiteY9" fmla="*/ 50006 h 809625"/>
              <a:gd name="connsiteX10" fmla="*/ 2771775 w 3974222"/>
              <a:gd name="connsiteY10" fmla="*/ 64293 h 809625"/>
              <a:gd name="connsiteX11" fmla="*/ 2695575 w 3974222"/>
              <a:gd name="connsiteY11" fmla="*/ 69056 h 809625"/>
              <a:gd name="connsiteX12" fmla="*/ 2597944 w 3974222"/>
              <a:gd name="connsiteY12" fmla="*/ 80962 h 809625"/>
              <a:gd name="connsiteX13" fmla="*/ 2550319 w 3974222"/>
              <a:gd name="connsiteY13" fmla="*/ 85725 h 809625"/>
              <a:gd name="connsiteX14" fmla="*/ 2500313 w 3974222"/>
              <a:gd name="connsiteY14" fmla="*/ 85725 h 809625"/>
              <a:gd name="connsiteX15" fmla="*/ 2416969 w 3974222"/>
              <a:gd name="connsiteY15" fmla="*/ 80962 h 809625"/>
              <a:gd name="connsiteX16" fmla="*/ 2345532 w 3974222"/>
              <a:gd name="connsiteY16" fmla="*/ 78581 h 809625"/>
              <a:gd name="connsiteX17" fmla="*/ 2302669 w 3974222"/>
              <a:gd name="connsiteY17" fmla="*/ 76200 h 809625"/>
              <a:gd name="connsiteX18" fmla="*/ 2221707 w 3974222"/>
              <a:gd name="connsiteY18" fmla="*/ 85725 h 809625"/>
              <a:gd name="connsiteX19" fmla="*/ 2119313 w 3974222"/>
              <a:gd name="connsiteY19" fmla="*/ 80962 h 809625"/>
              <a:gd name="connsiteX20" fmla="*/ 2031207 w 3974222"/>
              <a:gd name="connsiteY20" fmla="*/ 80962 h 809625"/>
              <a:gd name="connsiteX21" fmla="*/ 1909763 w 3974222"/>
              <a:gd name="connsiteY21" fmla="*/ 76200 h 809625"/>
              <a:gd name="connsiteX22" fmla="*/ 1795463 w 3974222"/>
              <a:gd name="connsiteY22" fmla="*/ 73818 h 809625"/>
              <a:gd name="connsiteX23" fmla="*/ 1681163 w 3974222"/>
              <a:gd name="connsiteY23" fmla="*/ 73818 h 809625"/>
              <a:gd name="connsiteX24" fmla="*/ 1583532 w 3974222"/>
              <a:gd name="connsiteY24" fmla="*/ 69056 h 809625"/>
              <a:gd name="connsiteX25" fmla="*/ 1502569 w 3974222"/>
              <a:gd name="connsiteY25" fmla="*/ 69056 h 809625"/>
              <a:gd name="connsiteX26" fmla="*/ 1426369 w 3974222"/>
              <a:gd name="connsiteY26" fmla="*/ 64293 h 809625"/>
              <a:gd name="connsiteX27" fmla="*/ 1371600 w 3974222"/>
              <a:gd name="connsiteY27" fmla="*/ 88106 h 809625"/>
              <a:gd name="connsiteX28" fmla="*/ 1283494 w 3974222"/>
              <a:gd name="connsiteY28" fmla="*/ 171450 h 809625"/>
              <a:gd name="connsiteX29" fmla="*/ 1183482 w 3974222"/>
              <a:gd name="connsiteY29" fmla="*/ 223837 h 809625"/>
              <a:gd name="connsiteX30" fmla="*/ 1090613 w 3974222"/>
              <a:gd name="connsiteY30" fmla="*/ 247650 h 809625"/>
              <a:gd name="connsiteX31" fmla="*/ 990600 w 3974222"/>
              <a:gd name="connsiteY31" fmla="*/ 252412 h 809625"/>
              <a:gd name="connsiteX32" fmla="*/ 859632 w 3974222"/>
              <a:gd name="connsiteY32" fmla="*/ 257175 h 809625"/>
              <a:gd name="connsiteX33" fmla="*/ 711994 w 3974222"/>
              <a:gd name="connsiteY33" fmla="*/ 269081 h 809625"/>
              <a:gd name="connsiteX34" fmla="*/ 576263 w 3974222"/>
              <a:gd name="connsiteY34" fmla="*/ 273843 h 809625"/>
              <a:gd name="connsiteX35" fmla="*/ 428625 w 3974222"/>
              <a:gd name="connsiteY35" fmla="*/ 297656 h 809625"/>
              <a:gd name="connsiteX36" fmla="*/ 350044 w 3974222"/>
              <a:gd name="connsiteY36" fmla="*/ 323850 h 809625"/>
              <a:gd name="connsiteX37" fmla="*/ 192882 w 3974222"/>
              <a:gd name="connsiteY37" fmla="*/ 392906 h 809625"/>
              <a:gd name="connsiteX38" fmla="*/ 107157 w 3974222"/>
              <a:gd name="connsiteY38" fmla="*/ 490537 h 809625"/>
              <a:gd name="connsiteX39" fmla="*/ 45244 w 3974222"/>
              <a:gd name="connsiteY39" fmla="*/ 581025 h 809625"/>
              <a:gd name="connsiteX40" fmla="*/ 9525 w 3974222"/>
              <a:gd name="connsiteY40" fmla="*/ 669131 h 809625"/>
              <a:gd name="connsiteX41" fmla="*/ 0 w 3974222"/>
              <a:gd name="connsiteY41" fmla="*/ 735806 h 809625"/>
              <a:gd name="connsiteX42" fmla="*/ 4763 w 3974222"/>
              <a:gd name="connsiteY42" fmla="*/ 809625 h 809625"/>
              <a:gd name="connsiteX43" fmla="*/ 92869 w 3974222"/>
              <a:gd name="connsiteY43" fmla="*/ 769143 h 809625"/>
              <a:gd name="connsiteX44" fmla="*/ 183357 w 3974222"/>
              <a:gd name="connsiteY44" fmla="*/ 721518 h 809625"/>
              <a:gd name="connsiteX45" fmla="*/ 250032 w 3974222"/>
              <a:gd name="connsiteY45" fmla="*/ 690562 h 809625"/>
              <a:gd name="connsiteX46" fmla="*/ 352425 w 3974222"/>
              <a:gd name="connsiteY46" fmla="*/ 654843 h 809625"/>
              <a:gd name="connsiteX47" fmla="*/ 433388 w 3974222"/>
              <a:gd name="connsiteY47" fmla="*/ 616743 h 809625"/>
              <a:gd name="connsiteX48" fmla="*/ 497682 w 3974222"/>
              <a:gd name="connsiteY48" fmla="*/ 590550 h 809625"/>
              <a:gd name="connsiteX49" fmla="*/ 545307 w 3974222"/>
              <a:gd name="connsiteY49" fmla="*/ 573881 h 809625"/>
              <a:gd name="connsiteX50" fmla="*/ 619125 w 3974222"/>
              <a:gd name="connsiteY50" fmla="*/ 550068 h 809625"/>
              <a:gd name="connsiteX51" fmla="*/ 719138 w 3974222"/>
              <a:gd name="connsiteY51" fmla="*/ 533400 h 809625"/>
              <a:gd name="connsiteX52" fmla="*/ 785813 w 3974222"/>
              <a:gd name="connsiteY52" fmla="*/ 528637 h 809625"/>
              <a:gd name="connsiteX53" fmla="*/ 866775 w 3974222"/>
              <a:gd name="connsiteY53" fmla="*/ 531018 h 809625"/>
              <a:gd name="connsiteX54" fmla="*/ 962025 w 3974222"/>
              <a:gd name="connsiteY54" fmla="*/ 528637 h 809625"/>
              <a:gd name="connsiteX55" fmla="*/ 1054894 w 3974222"/>
              <a:gd name="connsiteY55" fmla="*/ 528637 h 809625"/>
              <a:gd name="connsiteX56" fmla="*/ 1138238 w 3974222"/>
              <a:gd name="connsiteY56" fmla="*/ 526256 h 809625"/>
              <a:gd name="connsiteX57" fmla="*/ 1240632 w 3974222"/>
              <a:gd name="connsiteY57" fmla="*/ 519112 h 809625"/>
              <a:gd name="connsiteX58" fmla="*/ 1340644 w 3974222"/>
              <a:gd name="connsiteY58" fmla="*/ 514350 h 809625"/>
              <a:gd name="connsiteX59" fmla="*/ 1438275 w 3974222"/>
              <a:gd name="connsiteY59" fmla="*/ 514350 h 809625"/>
              <a:gd name="connsiteX60" fmla="*/ 1557338 w 3974222"/>
              <a:gd name="connsiteY60" fmla="*/ 511968 h 809625"/>
              <a:gd name="connsiteX61" fmla="*/ 1664494 w 3974222"/>
              <a:gd name="connsiteY61" fmla="*/ 502443 h 809625"/>
              <a:gd name="connsiteX62" fmla="*/ 1771650 w 3974222"/>
              <a:gd name="connsiteY62" fmla="*/ 492918 h 809625"/>
              <a:gd name="connsiteX63" fmla="*/ 1890713 w 3974222"/>
              <a:gd name="connsiteY63" fmla="*/ 483393 h 809625"/>
              <a:gd name="connsiteX64" fmla="*/ 2005013 w 3974222"/>
              <a:gd name="connsiteY64" fmla="*/ 469106 h 809625"/>
              <a:gd name="connsiteX65" fmla="*/ 2135982 w 3974222"/>
              <a:gd name="connsiteY65" fmla="*/ 454818 h 809625"/>
              <a:gd name="connsiteX66" fmla="*/ 2259807 w 3974222"/>
              <a:gd name="connsiteY66" fmla="*/ 447675 h 809625"/>
              <a:gd name="connsiteX67" fmla="*/ 2402681 w 3974222"/>
              <a:gd name="connsiteY67" fmla="*/ 433387 h 809625"/>
              <a:gd name="connsiteX68" fmla="*/ 2495550 w 3974222"/>
              <a:gd name="connsiteY68" fmla="*/ 421480 h 809625"/>
              <a:gd name="connsiteX69" fmla="*/ 2594812 w 3974222"/>
              <a:gd name="connsiteY69" fmla="*/ 419166 h 809625"/>
              <a:gd name="connsiteX70" fmla="*/ 2736850 w 3974222"/>
              <a:gd name="connsiteY70" fmla="*/ 407867 h 809625"/>
              <a:gd name="connsiteX71" fmla="*/ 2867820 w 3974222"/>
              <a:gd name="connsiteY71" fmla="*/ 391198 h 809625"/>
              <a:gd name="connsiteX72" fmla="*/ 3017702 w 3974222"/>
              <a:gd name="connsiteY72" fmla="*/ 372500 h 809625"/>
              <a:gd name="connsiteX73" fmla="*/ 3144934 w 3974222"/>
              <a:gd name="connsiteY73" fmla="*/ 355589 h 809625"/>
              <a:gd name="connsiteX74" fmla="*/ 3269374 w 3974222"/>
              <a:gd name="connsiteY74" fmla="*/ 343553 h 809625"/>
              <a:gd name="connsiteX75" fmla="*/ 3375583 w 3974222"/>
              <a:gd name="connsiteY75" fmla="*/ 335110 h 809625"/>
              <a:gd name="connsiteX76" fmla="*/ 3478475 w 3974222"/>
              <a:gd name="connsiteY76" fmla="*/ 322549 h 809625"/>
              <a:gd name="connsiteX77" fmla="*/ 3569617 w 3974222"/>
              <a:gd name="connsiteY77" fmla="*/ 315905 h 809625"/>
              <a:gd name="connsiteX78" fmla="*/ 3664224 w 3974222"/>
              <a:gd name="connsiteY78" fmla="*/ 310205 h 809625"/>
              <a:gd name="connsiteX79" fmla="*/ 3771857 w 3974222"/>
              <a:gd name="connsiteY79" fmla="*/ 308046 h 809625"/>
              <a:gd name="connsiteX80" fmla="*/ 3874504 w 3974222"/>
              <a:gd name="connsiteY80" fmla="*/ 305840 h 809625"/>
              <a:gd name="connsiteX81" fmla="*/ 3974213 w 3974222"/>
              <a:gd name="connsiteY81" fmla="*/ 300714 h 809625"/>
              <a:gd name="connsiteX82" fmla="*/ 3924300 w 3974222"/>
              <a:gd name="connsiteY82" fmla="*/ 0 h 809625"/>
              <a:gd name="connsiteX0" fmla="*/ 3989296 w 3989296"/>
              <a:gd name="connsiteY0" fmla="*/ 33195 h 804863"/>
              <a:gd name="connsiteX1" fmla="*/ 3831432 w 3989296"/>
              <a:gd name="connsiteY1" fmla="*/ 0 h 804863"/>
              <a:gd name="connsiteX2" fmla="*/ 3721894 w 3989296"/>
              <a:gd name="connsiteY2" fmla="*/ 2381 h 804863"/>
              <a:gd name="connsiteX3" fmla="*/ 3574257 w 3989296"/>
              <a:gd name="connsiteY3" fmla="*/ 4763 h 804863"/>
              <a:gd name="connsiteX4" fmla="*/ 3448050 w 3989296"/>
              <a:gd name="connsiteY4" fmla="*/ 4763 h 804863"/>
              <a:gd name="connsiteX5" fmla="*/ 3352800 w 3989296"/>
              <a:gd name="connsiteY5" fmla="*/ 7144 h 804863"/>
              <a:gd name="connsiteX6" fmla="*/ 3248025 w 3989296"/>
              <a:gd name="connsiteY6" fmla="*/ 4763 h 804863"/>
              <a:gd name="connsiteX7" fmla="*/ 3164682 w 3989296"/>
              <a:gd name="connsiteY7" fmla="*/ 14288 h 804863"/>
              <a:gd name="connsiteX8" fmla="*/ 3005138 w 3989296"/>
              <a:gd name="connsiteY8" fmla="*/ 35719 h 804863"/>
              <a:gd name="connsiteX9" fmla="*/ 2905125 w 3989296"/>
              <a:gd name="connsiteY9" fmla="*/ 45244 h 804863"/>
              <a:gd name="connsiteX10" fmla="*/ 2771775 w 3989296"/>
              <a:gd name="connsiteY10" fmla="*/ 59531 h 804863"/>
              <a:gd name="connsiteX11" fmla="*/ 2695575 w 3989296"/>
              <a:gd name="connsiteY11" fmla="*/ 64294 h 804863"/>
              <a:gd name="connsiteX12" fmla="*/ 2597944 w 3989296"/>
              <a:gd name="connsiteY12" fmla="*/ 76200 h 804863"/>
              <a:gd name="connsiteX13" fmla="*/ 2550319 w 3989296"/>
              <a:gd name="connsiteY13" fmla="*/ 80963 h 804863"/>
              <a:gd name="connsiteX14" fmla="*/ 2500313 w 3989296"/>
              <a:gd name="connsiteY14" fmla="*/ 80963 h 804863"/>
              <a:gd name="connsiteX15" fmla="*/ 2416969 w 3989296"/>
              <a:gd name="connsiteY15" fmla="*/ 76200 h 804863"/>
              <a:gd name="connsiteX16" fmla="*/ 2345532 w 3989296"/>
              <a:gd name="connsiteY16" fmla="*/ 73819 h 804863"/>
              <a:gd name="connsiteX17" fmla="*/ 2302669 w 3989296"/>
              <a:gd name="connsiteY17" fmla="*/ 71438 h 804863"/>
              <a:gd name="connsiteX18" fmla="*/ 2221707 w 3989296"/>
              <a:gd name="connsiteY18" fmla="*/ 80963 h 804863"/>
              <a:gd name="connsiteX19" fmla="*/ 2119313 w 3989296"/>
              <a:gd name="connsiteY19" fmla="*/ 76200 h 804863"/>
              <a:gd name="connsiteX20" fmla="*/ 2031207 w 3989296"/>
              <a:gd name="connsiteY20" fmla="*/ 76200 h 804863"/>
              <a:gd name="connsiteX21" fmla="*/ 1909763 w 3989296"/>
              <a:gd name="connsiteY21" fmla="*/ 71438 h 804863"/>
              <a:gd name="connsiteX22" fmla="*/ 1795463 w 3989296"/>
              <a:gd name="connsiteY22" fmla="*/ 69056 h 804863"/>
              <a:gd name="connsiteX23" fmla="*/ 1681163 w 3989296"/>
              <a:gd name="connsiteY23" fmla="*/ 69056 h 804863"/>
              <a:gd name="connsiteX24" fmla="*/ 1583532 w 3989296"/>
              <a:gd name="connsiteY24" fmla="*/ 64294 h 804863"/>
              <a:gd name="connsiteX25" fmla="*/ 1502569 w 3989296"/>
              <a:gd name="connsiteY25" fmla="*/ 64294 h 804863"/>
              <a:gd name="connsiteX26" fmla="*/ 1426369 w 3989296"/>
              <a:gd name="connsiteY26" fmla="*/ 59531 h 804863"/>
              <a:gd name="connsiteX27" fmla="*/ 1371600 w 3989296"/>
              <a:gd name="connsiteY27" fmla="*/ 83344 h 804863"/>
              <a:gd name="connsiteX28" fmla="*/ 1283494 w 3989296"/>
              <a:gd name="connsiteY28" fmla="*/ 166688 h 804863"/>
              <a:gd name="connsiteX29" fmla="*/ 1183482 w 3989296"/>
              <a:gd name="connsiteY29" fmla="*/ 219075 h 804863"/>
              <a:gd name="connsiteX30" fmla="*/ 1090613 w 3989296"/>
              <a:gd name="connsiteY30" fmla="*/ 242888 h 804863"/>
              <a:gd name="connsiteX31" fmla="*/ 990600 w 3989296"/>
              <a:gd name="connsiteY31" fmla="*/ 247650 h 804863"/>
              <a:gd name="connsiteX32" fmla="*/ 859632 w 3989296"/>
              <a:gd name="connsiteY32" fmla="*/ 252413 h 804863"/>
              <a:gd name="connsiteX33" fmla="*/ 711994 w 3989296"/>
              <a:gd name="connsiteY33" fmla="*/ 264319 h 804863"/>
              <a:gd name="connsiteX34" fmla="*/ 576263 w 3989296"/>
              <a:gd name="connsiteY34" fmla="*/ 269081 h 804863"/>
              <a:gd name="connsiteX35" fmla="*/ 428625 w 3989296"/>
              <a:gd name="connsiteY35" fmla="*/ 292894 h 804863"/>
              <a:gd name="connsiteX36" fmla="*/ 350044 w 3989296"/>
              <a:gd name="connsiteY36" fmla="*/ 319088 h 804863"/>
              <a:gd name="connsiteX37" fmla="*/ 192882 w 3989296"/>
              <a:gd name="connsiteY37" fmla="*/ 388144 h 804863"/>
              <a:gd name="connsiteX38" fmla="*/ 107157 w 3989296"/>
              <a:gd name="connsiteY38" fmla="*/ 485775 h 804863"/>
              <a:gd name="connsiteX39" fmla="*/ 45244 w 3989296"/>
              <a:gd name="connsiteY39" fmla="*/ 576263 h 804863"/>
              <a:gd name="connsiteX40" fmla="*/ 9525 w 3989296"/>
              <a:gd name="connsiteY40" fmla="*/ 664369 h 804863"/>
              <a:gd name="connsiteX41" fmla="*/ 0 w 3989296"/>
              <a:gd name="connsiteY41" fmla="*/ 731044 h 804863"/>
              <a:gd name="connsiteX42" fmla="*/ 4763 w 3989296"/>
              <a:gd name="connsiteY42" fmla="*/ 804863 h 804863"/>
              <a:gd name="connsiteX43" fmla="*/ 92869 w 3989296"/>
              <a:gd name="connsiteY43" fmla="*/ 764381 h 804863"/>
              <a:gd name="connsiteX44" fmla="*/ 183357 w 3989296"/>
              <a:gd name="connsiteY44" fmla="*/ 716756 h 804863"/>
              <a:gd name="connsiteX45" fmla="*/ 250032 w 3989296"/>
              <a:gd name="connsiteY45" fmla="*/ 685800 h 804863"/>
              <a:gd name="connsiteX46" fmla="*/ 352425 w 3989296"/>
              <a:gd name="connsiteY46" fmla="*/ 650081 h 804863"/>
              <a:gd name="connsiteX47" fmla="*/ 433388 w 3989296"/>
              <a:gd name="connsiteY47" fmla="*/ 611981 h 804863"/>
              <a:gd name="connsiteX48" fmla="*/ 497682 w 3989296"/>
              <a:gd name="connsiteY48" fmla="*/ 585788 h 804863"/>
              <a:gd name="connsiteX49" fmla="*/ 545307 w 3989296"/>
              <a:gd name="connsiteY49" fmla="*/ 569119 h 804863"/>
              <a:gd name="connsiteX50" fmla="*/ 619125 w 3989296"/>
              <a:gd name="connsiteY50" fmla="*/ 545306 h 804863"/>
              <a:gd name="connsiteX51" fmla="*/ 719138 w 3989296"/>
              <a:gd name="connsiteY51" fmla="*/ 528638 h 804863"/>
              <a:gd name="connsiteX52" fmla="*/ 785813 w 3989296"/>
              <a:gd name="connsiteY52" fmla="*/ 523875 h 804863"/>
              <a:gd name="connsiteX53" fmla="*/ 866775 w 3989296"/>
              <a:gd name="connsiteY53" fmla="*/ 526256 h 804863"/>
              <a:gd name="connsiteX54" fmla="*/ 962025 w 3989296"/>
              <a:gd name="connsiteY54" fmla="*/ 523875 h 804863"/>
              <a:gd name="connsiteX55" fmla="*/ 1054894 w 3989296"/>
              <a:gd name="connsiteY55" fmla="*/ 523875 h 804863"/>
              <a:gd name="connsiteX56" fmla="*/ 1138238 w 3989296"/>
              <a:gd name="connsiteY56" fmla="*/ 521494 h 804863"/>
              <a:gd name="connsiteX57" fmla="*/ 1240632 w 3989296"/>
              <a:gd name="connsiteY57" fmla="*/ 514350 h 804863"/>
              <a:gd name="connsiteX58" fmla="*/ 1340644 w 3989296"/>
              <a:gd name="connsiteY58" fmla="*/ 509588 h 804863"/>
              <a:gd name="connsiteX59" fmla="*/ 1438275 w 3989296"/>
              <a:gd name="connsiteY59" fmla="*/ 509588 h 804863"/>
              <a:gd name="connsiteX60" fmla="*/ 1557338 w 3989296"/>
              <a:gd name="connsiteY60" fmla="*/ 507206 h 804863"/>
              <a:gd name="connsiteX61" fmla="*/ 1664494 w 3989296"/>
              <a:gd name="connsiteY61" fmla="*/ 497681 h 804863"/>
              <a:gd name="connsiteX62" fmla="*/ 1771650 w 3989296"/>
              <a:gd name="connsiteY62" fmla="*/ 488156 h 804863"/>
              <a:gd name="connsiteX63" fmla="*/ 1890713 w 3989296"/>
              <a:gd name="connsiteY63" fmla="*/ 478631 h 804863"/>
              <a:gd name="connsiteX64" fmla="*/ 2005013 w 3989296"/>
              <a:gd name="connsiteY64" fmla="*/ 464344 h 804863"/>
              <a:gd name="connsiteX65" fmla="*/ 2135982 w 3989296"/>
              <a:gd name="connsiteY65" fmla="*/ 450056 h 804863"/>
              <a:gd name="connsiteX66" fmla="*/ 2259807 w 3989296"/>
              <a:gd name="connsiteY66" fmla="*/ 442913 h 804863"/>
              <a:gd name="connsiteX67" fmla="*/ 2402681 w 3989296"/>
              <a:gd name="connsiteY67" fmla="*/ 428625 h 804863"/>
              <a:gd name="connsiteX68" fmla="*/ 2495550 w 3989296"/>
              <a:gd name="connsiteY68" fmla="*/ 416718 h 804863"/>
              <a:gd name="connsiteX69" fmla="*/ 2594812 w 3989296"/>
              <a:gd name="connsiteY69" fmla="*/ 414404 h 804863"/>
              <a:gd name="connsiteX70" fmla="*/ 2736850 w 3989296"/>
              <a:gd name="connsiteY70" fmla="*/ 403105 h 804863"/>
              <a:gd name="connsiteX71" fmla="*/ 2867820 w 3989296"/>
              <a:gd name="connsiteY71" fmla="*/ 386436 h 804863"/>
              <a:gd name="connsiteX72" fmla="*/ 3017702 w 3989296"/>
              <a:gd name="connsiteY72" fmla="*/ 367738 h 804863"/>
              <a:gd name="connsiteX73" fmla="*/ 3144934 w 3989296"/>
              <a:gd name="connsiteY73" fmla="*/ 350827 h 804863"/>
              <a:gd name="connsiteX74" fmla="*/ 3269374 w 3989296"/>
              <a:gd name="connsiteY74" fmla="*/ 338791 h 804863"/>
              <a:gd name="connsiteX75" fmla="*/ 3375583 w 3989296"/>
              <a:gd name="connsiteY75" fmla="*/ 330348 h 804863"/>
              <a:gd name="connsiteX76" fmla="*/ 3478475 w 3989296"/>
              <a:gd name="connsiteY76" fmla="*/ 317787 h 804863"/>
              <a:gd name="connsiteX77" fmla="*/ 3569617 w 3989296"/>
              <a:gd name="connsiteY77" fmla="*/ 311143 h 804863"/>
              <a:gd name="connsiteX78" fmla="*/ 3664224 w 3989296"/>
              <a:gd name="connsiteY78" fmla="*/ 305443 h 804863"/>
              <a:gd name="connsiteX79" fmla="*/ 3771857 w 3989296"/>
              <a:gd name="connsiteY79" fmla="*/ 303284 h 804863"/>
              <a:gd name="connsiteX80" fmla="*/ 3874504 w 3989296"/>
              <a:gd name="connsiteY80" fmla="*/ 301078 h 804863"/>
              <a:gd name="connsiteX81" fmla="*/ 3974213 w 3989296"/>
              <a:gd name="connsiteY81" fmla="*/ 295952 h 804863"/>
              <a:gd name="connsiteX82" fmla="*/ 3989296 w 3989296"/>
              <a:gd name="connsiteY82" fmla="*/ 33195 h 804863"/>
              <a:gd name="connsiteX0" fmla="*/ 3989296 w 3989296"/>
              <a:gd name="connsiteY0" fmla="*/ 30814 h 802482"/>
              <a:gd name="connsiteX1" fmla="*/ 3870909 w 3989296"/>
              <a:gd name="connsiteY1" fmla="*/ 37579 h 802482"/>
              <a:gd name="connsiteX2" fmla="*/ 3721894 w 3989296"/>
              <a:gd name="connsiteY2" fmla="*/ 0 h 802482"/>
              <a:gd name="connsiteX3" fmla="*/ 3574257 w 3989296"/>
              <a:gd name="connsiteY3" fmla="*/ 2382 h 802482"/>
              <a:gd name="connsiteX4" fmla="*/ 3448050 w 3989296"/>
              <a:gd name="connsiteY4" fmla="*/ 2382 h 802482"/>
              <a:gd name="connsiteX5" fmla="*/ 3352800 w 3989296"/>
              <a:gd name="connsiteY5" fmla="*/ 4763 h 802482"/>
              <a:gd name="connsiteX6" fmla="*/ 3248025 w 3989296"/>
              <a:gd name="connsiteY6" fmla="*/ 2382 h 802482"/>
              <a:gd name="connsiteX7" fmla="*/ 3164682 w 3989296"/>
              <a:gd name="connsiteY7" fmla="*/ 11907 h 802482"/>
              <a:gd name="connsiteX8" fmla="*/ 3005138 w 3989296"/>
              <a:gd name="connsiteY8" fmla="*/ 33338 h 802482"/>
              <a:gd name="connsiteX9" fmla="*/ 2905125 w 3989296"/>
              <a:gd name="connsiteY9" fmla="*/ 42863 h 802482"/>
              <a:gd name="connsiteX10" fmla="*/ 2771775 w 3989296"/>
              <a:gd name="connsiteY10" fmla="*/ 57150 h 802482"/>
              <a:gd name="connsiteX11" fmla="*/ 2695575 w 3989296"/>
              <a:gd name="connsiteY11" fmla="*/ 61913 h 802482"/>
              <a:gd name="connsiteX12" fmla="*/ 2597944 w 3989296"/>
              <a:gd name="connsiteY12" fmla="*/ 73819 h 802482"/>
              <a:gd name="connsiteX13" fmla="*/ 2550319 w 3989296"/>
              <a:gd name="connsiteY13" fmla="*/ 78582 h 802482"/>
              <a:gd name="connsiteX14" fmla="*/ 2500313 w 3989296"/>
              <a:gd name="connsiteY14" fmla="*/ 78582 h 802482"/>
              <a:gd name="connsiteX15" fmla="*/ 2416969 w 3989296"/>
              <a:gd name="connsiteY15" fmla="*/ 73819 h 802482"/>
              <a:gd name="connsiteX16" fmla="*/ 2345532 w 3989296"/>
              <a:gd name="connsiteY16" fmla="*/ 71438 h 802482"/>
              <a:gd name="connsiteX17" fmla="*/ 2302669 w 3989296"/>
              <a:gd name="connsiteY17" fmla="*/ 69057 h 802482"/>
              <a:gd name="connsiteX18" fmla="*/ 2221707 w 3989296"/>
              <a:gd name="connsiteY18" fmla="*/ 78582 h 802482"/>
              <a:gd name="connsiteX19" fmla="*/ 2119313 w 3989296"/>
              <a:gd name="connsiteY19" fmla="*/ 73819 h 802482"/>
              <a:gd name="connsiteX20" fmla="*/ 2031207 w 3989296"/>
              <a:gd name="connsiteY20" fmla="*/ 73819 h 802482"/>
              <a:gd name="connsiteX21" fmla="*/ 1909763 w 3989296"/>
              <a:gd name="connsiteY21" fmla="*/ 69057 h 802482"/>
              <a:gd name="connsiteX22" fmla="*/ 1795463 w 3989296"/>
              <a:gd name="connsiteY22" fmla="*/ 66675 h 802482"/>
              <a:gd name="connsiteX23" fmla="*/ 1681163 w 3989296"/>
              <a:gd name="connsiteY23" fmla="*/ 66675 h 802482"/>
              <a:gd name="connsiteX24" fmla="*/ 1583532 w 3989296"/>
              <a:gd name="connsiteY24" fmla="*/ 61913 h 802482"/>
              <a:gd name="connsiteX25" fmla="*/ 1502569 w 3989296"/>
              <a:gd name="connsiteY25" fmla="*/ 61913 h 802482"/>
              <a:gd name="connsiteX26" fmla="*/ 1426369 w 3989296"/>
              <a:gd name="connsiteY26" fmla="*/ 57150 h 802482"/>
              <a:gd name="connsiteX27" fmla="*/ 1371600 w 3989296"/>
              <a:gd name="connsiteY27" fmla="*/ 80963 h 802482"/>
              <a:gd name="connsiteX28" fmla="*/ 1283494 w 3989296"/>
              <a:gd name="connsiteY28" fmla="*/ 164307 h 802482"/>
              <a:gd name="connsiteX29" fmla="*/ 1183482 w 3989296"/>
              <a:gd name="connsiteY29" fmla="*/ 216694 h 802482"/>
              <a:gd name="connsiteX30" fmla="*/ 1090613 w 3989296"/>
              <a:gd name="connsiteY30" fmla="*/ 240507 h 802482"/>
              <a:gd name="connsiteX31" fmla="*/ 990600 w 3989296"/>
              <a:gd name="connsiteY31" fmla="*/ 245269 h 802482"/>
              <a:gd name="connsiteX32" fmla="*/ 859632 w 3989296"/>
              <a:gd name="connsiteY32" fmla="*/ 250032 h 802482"/>
              <a:gd name="connsiteX33" fmla="*/ 711994 w 3989296"/>
              <a:gd name="connsiteY33" fmla="*/ 261938 h 802482"/>
              <a:gd name="connsiteX34" fmla="*/ 576263 w 3989296"/>
              <a:gd name="connsiteY34" fmla="*/ 266700 h 802482"/>
              <a:gd name="connsiteX35" fmla="*/ 428625 w 3989296"/>
              <a:gd name="connsiteY35" fmla="*/ 290513 h 802482"/>
              <a:gd name="connsiteX36" fmla="*/ 350044 w 3989296"/>
              <a:gd name="connsiteY36" fmla="*/ 316707 h 802482"/>
              <a:gd name="connsiteX37" fmla="*/ 192882 w 3989296"/>
              <a:gd name="connsiteY37" fmla="*/ 385763 h 802482"/>
              <a:gd name="connsiteX38" fmla="*/ 107157 w 3989296"/>
              <a:gd name="connsiteY38" fmla="*/ 483394 h 802482"/>
              <a:gd name="connsiteX39" fmla="*/ 45244 w 3989296"/>
              <a:gd name="connsiteY39" fmla="*/ 573882 h 802482"/>
              <a:gd name="connsiteX40" fmla="*/ 9525 w 3989296"/>
              <a:gd name="connsiteY40" fmla="*/ 661988 h 802482"/>
              <a:gd name="connsiteX41" fmla="*/ 0 w 3989296"/>
              <a:gd name="connsiteY41" fmla="*/ 728663 h 802482"/>
              <a:gd name="connsiteX42" fmla="*/ 4763 w 3989296"/>
              <a:gd name="connsiteY42" fmla="*/ 802482 h 802482"/>
              <a:gd name="connsiteX43" fmla="*/ 92869 w 3989296"/>
              <a:gd name="connsiteY43" fmla="*/ 762000 h 802482"/>
              <a:gd name="connsiteX44" fmla="*/ 183357 w 3989296"/>
              <a:gd name="connsiteY44" fmla="*/ 714375 h 802482"/>
              <a:gd name="connsiteX45" fmla="*/ 250032 w 3989296"/>
              <a:gd name="connsiteY45" fmla="*/ 683419 h 802482"/>
              <a:gd name="connsiteX46" fmla="*/ 352425 w 3989296"/>
              <a:gd name="connsiteY46" fmla="*/ 647700 h 802482"/>
              <a:gd name="connsiteX47" fmla="*/ 433388 w 3989296"/>
              <a:gd name="connsiteY47" fmla="*/ 609600 h 802482"/>
              <a:gd name="connsiteX48" fmla="*/ 497682 w 3989296"/>
              <a:gd name="connsiteY48" fmla="*/ 583407 h 802482"/>
              <a:gd name="connsiteX49" fmla="*/ 545307 w 3989296"/>
              <a:gd name="connsiteY49" fmla="*/ 566738 h 802482"/>
              <a:gd name="connsiteX50" fmla="*/ 619125 w 3989296"/>
              <a:gd name="connsiteY50" fmla="*/ 542925 h 802482"/>
              <a:gd name="connsiteX51" fmla="*/ 719138 w 3989296"/>
              <a:gd name="connsiteY51" fmla="*/ 526257 h 802482"/>
              <a:gd name="connsiteX52" fmla="*/ 785813 w 3989296"/>
              <a:gd name="connsiteY52" fmla="*/ 521494 h 802482"/>
              <a:gd name="connsiteX53" fmla="*/ 866775 w 3989296"/>
              <a:gd name="connsiteY53" fmla="*/ 523875 h 802482"/>
              <a:gd name="connsiteX54" fmla="*/ 962025 w 3989296"/>
              <a:gd name="connsiteY54" fmla="*/ 521494 h 802482"/>
              <a:gd name="connsiteX55" fmla="*/ 1054894 w 3989296"/>
              <a:gd name="connsiteY55" fmla="*/ 521494 h 802482"/>
              <a:gd name="connsiteX56" fmla="*/ 1138238 w 3989296"/>
              <a:gd name="connsiteY56" fmla="*/ 519113 h 802482"/>
              <a:gd name="connsiteX57" fmla="*/ 1240632 w 3989296"/>
              <a:gd name="connsiteY57" fmla="*/ 511969 h 802482"/>
              <a:gd name="connsiteX58" fmla="*/ 1340644 w 3989296"/>
              <a:gd name="connsiteY58" fmla="*/ 507207 h 802482"/>
              <a:gd name="connsiteX59" fmla="*/ 1438275 w 3989296"/>
              <a:gd name="connsiteY59" fmla="*/ 507207 h 802482"/>
              <a:gd name="connsiteX60" fmla="*/ 1557338 w 3989296"/>
              <a:gd name="connsiteY60" fmla="*/ 504825 h 802482"/>
              <a:gd name="connsiteX61" fmla="*/ 1664494 w 3989296"/>
              <a:gd name="connsiteY61" fmla="*/ 495300 h 802482"/>
              <a:gd name="connsiteX62" fmla="*/ 1771650 w 3989296"/>
              <a:gd name="connsiteY62" fmla="*/ 485775 h 802482"/>
              <a:gd name="connsiteX63" fmla="*/ 1890713 w 3989296"/>
              <a:gd name="connsiteY63" fmla="*/ 476250 h 802482"/>
              <a:gd name="connsiteX64" fmla="*/ 2005013 w 3989296"/>
              <a:gd name="connsiteY64" fmla="*/ 461963 h 802482"/>
              <a:gd name="connsiteX65" fmla="*/ 2135982 w 3989296"/>
              <a:gd name="connsiteY65" fmla="*/ 447675 h 802482"/>
              <a:gd name="connsiteX66" fmla="*/ 2259807 w 3989296"/>
              <a:gd name="connsiteY66" fmla="*/ 440532 h 802482"/>
              <a:gd name="connsiteX67" fmla="*/ 2402681 w 3989296"/>
              <a:gd name="connsiteY67" fmla="*/ 426244 h 802482"/>
              <a:gd name="connsiteX68" fmla="*/ 2495550 w 3989296"/>
              <a:gd name="connsiteY68" fmla="*/ 414337 h 802482"/>
              <a:gd name="connsiteX69" fmla="*/ 2594812 w 3989296"/>
              <a:gd name="connsiteY69" fmla="*/ 412023 h 802482"/>
              <a:gd name="connsiteX70" fmla="*/ 2736850 w 3989296"/>
              <a:gd name="connsiteY70" fmla="*/ 400724 h 802482"/>
              <a:gd name="connsiteX71" fmla="*/ 2867820 w 3989296"/>
              <a:gd name="connsiteY71" fmla="*/ 384055 h 802482"/>
              <a:gd name="connsiteX72" fmla="*/ 3017702 w 3989296"/>
              <a:gd name="connsiteY72" fmla="*/ 365357 h 802482"/>
              <a:gd name="connsiteX73" fmla="*/ 3144934 w 3989296"/>
              <a:gd name="connsiteY73" fmla="*/ 348446 h 802482"/>
              <a:gd name="connsiteX74" fmla="*/ 3269374 w 3989296"/>
              <a:gd name="connsiteY74" fmla="*/ 336410 h 802482"/>
              <a:gd name="connsiteX75" fmla="*/ 3375583 w 3989296"/>
              <a:gd name="connsiteY75" fmla="*/ 327967 h 802482"/>
              <a:gd name="connsiteX76" fmla="*/ 3478475 w 3989296"/>
              <a:gd name="connsiteY76" fmla="*/ 315406 h 802482"/>
              <a:gd name="connsiteX77" fmla="*/ 3569617 w 3989296"/>
              <a:gd name="connsiteY77" fmla="*/ 308762 h 802482"/>
              <a:gd name="connsiteX78" fmla="*/ 3664224 w 3989296"/>
              <a:gd name="connsiteY78" fmla="*/ 303062 h 802482"/>
              <a:gd name="connsiteX79" fmla="*/ 3771857 w 3989296"/>
              <a:gd name="connsiteY79" fmla="*/ 300903 h 802482"/>
              <a:gd name="connsiteX80" fmla="*/ 3874504 w 3989296"/>
              <a:gd name="connsiteY80" fmla="*/ 298697 h 802482"/>
              <a:gd name="connsiteX81" fmla="*/ 3974213 w 3989296"/>
              <a:gd name="connsiteY81" fmla="*/ 293571 h 802482"/>
              <a:gd name="connsiteX82" fmla="*/ 3989296 w 3989296"/>
              <a:gd name="connsiteY82" fmla="*/ 30814 h 802482"/>
              <a:gd name="connsiteX0" fmla="*/ 3989296 w 3989296"/>
              <a:gd name="connsiteY0" fmla="*/ 28432 h 800100"/>
              <a:gd name="connsiteX1" fmla="*/ 3870909 w 3989296"/>
              <a:gd name="connsiteY1" fmla="*/ 35197 h 800100"/>
              <a:gd name="connsiteX2" fmla="*/ 3704574 w 3989296"/>
              <a:gd name="connsiteY2" fmla="*/ 28603 h 800100"/>
              <a:gd name="connsiteX3" fmla="*/ 3574257 w 3989296"/>
              <a:gd name="connsiteY3" fmla="*/ 0 h 800100"/>
              <a:gd name="connsiteX4" fmla="*/ 3448050 w 3989296"/>
              <a:gd name="connsiteY4" fmla="*/ 0 h 800100"/>
              <a:gd name="connsiteX5" fmla="*/ 3352800 w 3989296"/>
              <a:gd name="connsiteY5" fmla="*/ 2381 h 800100"/>
              <a:gd name="connsiteX6" fmla="*/ 3248025 w 3989296"/>
              <a:gd name="connsiteY6" fmla="*/ 0 h 800100"/>
              <a:gd name="connsiteX7" fmla="*/ 3164682 w 3989296"/>
              <a:gd name="connsiteY7" fmla="*/ 9525 h 800100"/>
              <a:gd name="connsiteX8" fmla="*/ 3005138 w 3989296"/>
              <a:gd name="connsiteY8" fmla="*/ 30956 h 800100"/>
              <a:gd name="connsiteX9" fmla="*/ 2905125 w 3989296"/>
              <a:gd name="connsiteY9" fmla="*/ 40481 h 800100"/>
              <a:gd name="connsiteX10" fmla="*/ 2771775 w 3989296"/>
              <a:gd name="connsiteY10" fmla="*/ 54768 h 800100"/>
              <a:gd name="connsiteX11" fmla="*/ 2695575 w 3989296"/>
              <a:gd name="connsiteY11" fmla="*/ 59531 h 800100"/>
              <a:gd name="connsiteX12" fmla="*/ 2597944 w 3989296"/>
              <a:gd name="connsiteY12" fmla="*/ 71437 h 800100"/>
              <a:gd name="connsiteX13" fmla="*/ 2550319 w 3989296"/>
              <a:gd name="connsiteY13" fmla="*/ 76200 h 800100"/>
              <a:gd name="connsiteX14" fmla="*/ 2500313 w 3989296"/>
              <a:gd name="connsiteY14" fmla="*/ 76200 h 800100"/>
              <a:gd name="connsiteX15" fmla="*/ 2416969 w 3989296"/>
              <a:gd name="connsiteY15" fmla="*/ 71437 h 800100"/>
              <a:gd name="connsiteX16" fmla="*/ 2345532 w 3989296"/>
              <a:gd name="connsiteY16" fmla="*/ 69056 h 800100"/>
              <a:gd name="connsiteX17" fmla="*/ 2302669 w 3989296"/>
              <a:gd name="connsiteY17" fmla="*/ 66675 h 800100"/>
              <a:gd name="connsiteX18" fmla="*/ 2221707 w 3989296"/>
              <a:gd name="connsiteY18" fmla="*/ 76200 h 800100"/>
              <a:gd name="connsiteX19" fmla="*/ 2119313 w 3989296"/>
              <a:gd name="connsiteY19" fmla="*/ 71437 h 800100"/>
              <a:gd name="connsiteX20" fmla="*/ 2031207 w 3989296"/>
              <a:gd name="connsiteY20" fmla="*/ 71437 h 800100"/>
              <a:gd name="connsiteX21" fmla="*/ 1909763 w 3989296"/>
              <a:gd name="connsiteY21" fmla="*/ 66675 h 800100"/>
              <a:gd name="connsiteX22" fmla="*/ 1795463 w 3989296"/>
              <a:gd name="connsiteY22" fmla="*/ 64293 h 800100"/>
              <a:gd name="connsiteX23" fmla="*/ 1681163 w 3989296"/>
              <a:gd name="connsiteY23" fmla="*/ 64293 h 800100"/>
              <a:gd name="connsiteX24" fmla="*/ 1583532 w 3989296"/>
              <a:gd name="connsiteY24" fmla="*/ 59531 h 800100"/>
              <a:gd name="connsiteX25" fmla="*/ 1502569 w 3989296"/>
              <a:gd name="connsiteY25" fmla="*/ 59531 h 800100"/>
              <a:gd name="connsiteX26" fmla="*/ 1426369 w 3989296"/>
              <a:gd name="connsiteY26" fmla="*/ 54768 h 800100"/>
              <a:gd name="connsiteX27" fmla="*/ 1371600 w 3989296"/>
              <a:gd name="connsiteY27" fmla="*/ 78581 h 800100"/>
              <a:gd name="connsiteX28" fmla="*/ 1283494 w 3989296"/>
              <a:gd name="connsiteY28" fmla="*/ 161925 h 800100"/>
              <a:gd name="connsiteX29" fmla="*/ 1183482 w 3989296"/>
              <a:gd name="connsiteY29" fmla="*/ 214312 h 800100"/>
              <a:gd name="connsiteX30" fmla="*/ 1090613 w 3989296"/>
              <a:gd name="connsiteY30" fmla="*/ 238125 h 800100"/>
              <a:gd name="connsiteX31" fmla="*/ 990600 w 3989296"/>
              <a:gd name="connsiteY31" fmla="*/ 242887 h 800100"/>
              <a:gd name="connsiteX32" fmla="*/ 859632 w 3989296"/>
              <a:gd name="connsiteY32" fmla="*/ 247650 h 800100"/>
              <a:gd name="connsiteX33" fmla="*/ 711994 w 3989296"/>
              <a:gd name="connsiteY33" fmla="*/ 259556 h 800100"/>
              <a:gd name="connsiteX34" fmla="*/ 576263 w 3989296"/>
              <a:gd name="connsiteY34" fmla="*/ 264318 h 800100"/>
              <a:gd name="connsiteX35" fmla="*/ 428625 w 3989296"/>
              <a:gd name="connsiteY35" fmla="*/ 288131 h 800100"/>
              <a:gd name="connsiteX36" fmla="*/ 350044 w 3989296"/>
              <a:gd name="connsiteY36" fmla="*/ 314325 h 800100"/>
              <a:gd name="connsiteX37" fmla="*/ 192882 w 3989296"/>
              <a:gd name="connsiteY37" fmla="*/ 383381 h 800100"/>
              <a:gd name="connsiteX38" fmla="*/ 107157 w 3989296"/>
              <a:gd name="connsiteY38" fmla="*/ 481012 h 800100"/>
              <a:gd name="connsiteX39" fmla="*/ 45244 w 3989296"/>
              <a:gd name="connsiteY39" fmla="*/ 571500 h 800100"/>
              <a:gd name="connsiteX40" fmla="*/ 9525 w 3989296"/>
              <a:gd name="connsiteY40" fmla="*/ 659606 h 800100"/>
              <a:gd name="connsiteX41" fmla="*/ 0 w 3989296"/>
              <a:gd name="connsiteY41" fmla="*/ 726281 h 800100"/>
              <a:gd name="connsiteX42" fmla="*/ 4763 w 3989296"/>
              <a:gd name="connsiteY42" fmla="*/ 800100 h 800100"/>
              <a:gd name="connsiteX43" fmla="*/ 92869 w 3989296"/>
              <a:gd name="connsiteY43" fmla="*/ 759618 h 800100"/>
              <a:gd name="connsiteX44" fmla="*/ 183357 w 3989296"/>
              <a:gd name="connsiteY44" fmla="*/ 711993 h 800100"/>
              <a:gd name="connsiteX45" fmla="*/ 250032 w 3989296"/>
              <a:gd name="connsiteY45" fmla="*/ 681037 h 800100"/>
              <a:gd name="connsiteX46" fmla="*/ 352425 w 3989296"/>
              <a:gd name="connsiteY46" fmla="*/ 645318 h 800100"/>
              <a:gd name="connsiteX47" fmla="*/ 433388 w 3989296"/>
              <a:gd name="connsiteY47" fmla="*/ 607218 h 800100"/>
              <a:gd name="connsiteX48" fmla="*/ 497682 w 3989296"/>
              <a:gd name="connsiteY48" fmla="*/ 581025 h 800100"/>
              <a:gd name="connsiteX49" fmla="*/ 545307 w 3989296"/>
              <a:gd name="connsiteY49" fmla="*/ 564356 h 800100"/>
              <a:gd name="connsiteX50" fmla="*/ 619125 w 3989296"/>
              <a:gd name="connsiteY50" fmla="*/ 540543 h 800100"/>
              <a:gd name="connsiteX51" fmla="*/ 719138 w 3989296"/>
              <a:gd name="connsiteY51" fmla="*/ 523875 h 800100"/>
              <a:gd name="connsiteX52" fmla="*/ 785813 w 3989296"/>
              <a:gd name="connsiteY52" fmla="*/ 519112 h 800100"/>
              <a:gd name="connsiteX53" fmla="*/ 866775 w 3989296"/>
              <a:gd name="connsiteY53" fmla="*/ 521493 h 800100"/>
              <a:gd name="connsiteX54" fmla="*/ 962025 w 3989296"/>
              <a:gd name="connsiteY54" fmla="*/ 519112 h 800100"/>
              <a:gd name="connsiteX55" fmla="*/ 1054894 w 3989296"/>
              <a:gd name="connsiteY55" fmla="*/ 519112 h 800100"/>
              <a:gd name="connsiteX56" fmla="*/ 1138238 w 3989296"/>
              <a:gd name="connsiteY56" fmla="*/ 516731 h 800100"/>
              <a:gd name="connsiteX57" fmla="*/ 1240632 w 3989296"/>
              <a:gd name="connsiteY57" fmla="*/ 509587 h 800100"/>
              <a:gd name="connsiteX58" fmla="*/ 1340644 w 3989296"/>
              <a:gd name="connsiteY58" fmla="*/ 504825 h 800100"/>
              <a:gd name="connsiteX59" fmla="*/ 1438275 w 3989296"/>
              <a:gd name="connsiteY59" fmla="*/ 504825 h 800100"/>
              <a:gd name="connsiteX60" fmla="*/ 1557338 w 3989296"/>
              <a:gd name="connsiteY60" fmla="*/ 502443 h 800100"/>
              <a:gd name="connsiteX61" fmla="*/ 1664494 w 3989296"/>
              <a:gd name="connsiteY61" fmla="*/ 492918 h 800100"/>
              <a:gd name="connsiteX62" fmla="*/ 1771650 w 3989296"/>
              <a:gd name="connsiteY62" fmla="*/ 483393 h 800100"/>
              <a:gd name="connsiteX63" fmla="*/ 1890713 w 3989296"/>
              <a:gd name="connsiteY63" fmla="*/ 473868 h 800100"/>
              <a:gd name="connsiteX64" fmla="*/ 2005013 w 3989296"/>
              <a:gd name="connsiteY64" fmla="*/ 459581 h 800100"/>
              <a:gd name="connsiteX65" fmla="*/ 2135982 w 3989296"/>
              <a:gd name="connsiteY65" fmla="*/ 445293 h 800100"/>
              <a:gd name="connsiteX66" fmla="*/ 2259807 w 3989296"/>
              <a:gd name="connsiteY66" fmla="*/ 438150 h 800100"/>
              <a:gd name="connsiteX67" fmla="*/ 2402681 w 3989296"/>
              <a:gd name="connsiteY67" fmla="*/ 423862 h 800100"/>
              <a:gd name="connsiteX68" fmla="*/ 2495550 w 3989296"/>
              <a:gd name="connsiteY68" fmla="*/ 411955 h 800100"/>
              <a:gd name="connsiteX69" fmla="*/ 2594812 w 3989296"/>
              <a:gd name="connsiteY69" fmla="*/ 409641 h 800100"/>
              <a:gd name="connsiteX70" fmla="*/ 2736850 w 3989296"/>
              <a:gd name="connsiteY70" fmla="*/ 398342 h 800100"/>
              <a:gd name="connsiteX71" fmla="*/ 2867820 w 3989296"/>
              <a:gd name="connsiteY71" fmla="*/ 381673 h 800100"/>
              <a:gd name="connsiteX72" fmla="*/ 3017702 w 3989296"/>
              <a:gd name="connsiteY72" fmla="*/ 362975 h 800100"/>
              <a:gd name="connsiteX73" fmla="*/ 3144934 w 3989296"/>
              <a:gd name="connsiteY73" fmla="*/ 346064 h 800100"/>
              <a:gd name="connsiteX74" fmla="*/ 3269374 w 3989296"/>
              <a:gd name="connsiteY74" fmla="*/ 334028 h 800100"/>
              <a:gd name="connsiteX75" fmla="*/ 3375583 w 3989296"/>
              <a:gd name="connsiteY75" fmla="*/ 325585 h 800100"/>
              <a:gd name="connsiteX76" fmla="*/ 3478475 w 3989296"/>
              <a:gd name="connsiteY76" fmla="*/ 313024 h 800100"/>
              <a:gd name="connsiteX77" fmla="*/ 3569617 w 3989296"/>
              <a:gd name="connsiteY77" fmla="*/ 306380 h 800100"/>
              <a:gd name="connsiteX78" fmla="*/ 3664224 w 3989296"/>
              <a:gd name="connsiteY78" fmla="*/ 300680 h 800100"/>
              <a:gd name="connsiteX79" fmla="*/ 3771857 w 3989296"/>
              <a:gd name="connsiteY79" fmla="*/ 298521 h 800100"/>
              <a:gd name="connsiteX80" fmla="*/ 3874504 w 3989296"/>
              <a:gd name="connsiteY80" fmla="*/ 296315 h 800100"/>
              <a:gd name="connsiteX81" fmla="*/ 3974213 w 3989296"/>
              <a:gd name="connsiteY81" fmla="*/ 291189 h 800100"/>
              <a:gd name="connsiteX82" fmla="*/ 3989296 w 3989296"/>
              <a:gd name="connsiteY82" fmla="*/ 28432 h 800100"/>
              <a:gd name="connsiteX0" fmla="*/ 3989296 w 3989296"/>
              <a:gd name="connsiteY0" fmla="*/ 28432 h 800100"/>
              <a:gd name="connsiteX1" fmla="*/ 3870909 w 3989296"/>
              <a:gd name="connsiteY1" fmla="*/ 35197 h 800100"/>
              <a:gd name="connsiteX2" fmla="*/ 3704574 w 3989296"/>
              <a:gd name="connsiteY2" fmla="*/ 28603 h 800100"/>
              <a:gd name="connsiteX3" fmla="*/ 3566745 w 3989296"/>
              <a:gd name="connsiteY3" fmla="*/ 25080 h 800100"/>
              <a:gd name="connsiteX4" fmla="*/ 3448050 w 3989296"/>
              <a:gd name="connsiteY4" fmla="*/ 0 h 800100"/>
              <a:gd name="connsiteX5" fmla="*/ 3352800 w 3989296"/>
              <a:gd name="connsiteY5" fmla="*/ 2381 h 800100"/>
              <a:gd name="connsiteX6" fmla="*/ 3248025 w 3989296"/>
              <a:gd name="connsiteY6" fmla="*/ 0 h 800100"/>
              <a:gd name="connsiteX7" fmla="*/ 3164682 w 3989296"/>
              <a:gd name="connsiteY7" fmla="*/ 9525 h 800100"/>
              <a:gd name="connsiteX8" fmla="*/ 3005138 w 3989296"/>
              <a:gd name="connsiteY8" fmla="*/ 30956 h 800100"/>
              <a:gd name="connsiteX9" fmla="*/ 2905125 w 3989296"/>
              <a:gd name="connsiteY9" fmla="*/ 40481 h 800100"/>
              <a:gd name="connsiteX10" fmla="*/ 2771775 w 3989296"/>
              <a:gd name="connsiteY10" fmla="*/ 54768 h 800100"/>
              <a:gd name="connsiteX11" fmla="*/ 2695575 w 3989296"/>
              <a:gd name="connsiteY11" fmla="*/ 59531 h 800100"/>
              <a:gd name="connsiteX12" fmla="*/ 2597944 w 3989296"/>
              <a:gd name="connsiteY12" fmla="*/ 71437 h 800100"/>
              <a:gd name="connsiteX13" fmla="*/ 2550319 w 3989296"/>
              <a:gd name="connsiteY13" fmla="*/ 76200 h 800100"/>
              <a:gd name="connsiteX14" fmla="*/ 2500313 w 3989296"/>
              <a:gd name="connsiteY14" fmla="*/ 76200 h 800100"/>
              <a:gd name="connsiteX15" fmla="*/ 2416969 w 3989296"/>
              <a:gd name="connsiteY15" fmla="*/ 71437 h 800100"/>
              <a:gd name="connsiteX16" fmla="*/ 2345532 w 3989296"/>
              <a:gd name="connsiteY16" fmla="*/ 69056 h 800100"/>
              <a:gd name="connsiteX17" fmla="*/ 2302669 w 3989296"/>
              <a:gd name="connsiteY17" fmla="*/ 66675 h 800100"/>
              <a:gd name="connsiteX18" fmla="*/ 2221707 w 3989296"/>
              <a:gd name="connsiteY18" fmla="*/ 76200 h 800100"/>
              <a:gd name="connsiteX19" fmla="*/ 2119313 w 3989296"/>
              <a:gd name="connsiteY19" fmla="*/ 71437 h 800100"/>
              <a:gd name="connsiteX20" fmla="*/ 2031207 w 3989296"/>
              <a:gd name="connsiteY20" fmla="*/ 71437 h 800100"/>
              <a:gd name="connsiteX21" fmla="*/ 1909763 w 3989296"/>
              <a:gd name="connsiteY21" fmla="*/ 66675 h 800100"/>
              <a:gd name="connsiteX22" fmla="*/ 1795463 w 3989296"/>
              <a:gd name="connsiteY22" fmla="*/ 64293 h 800100"/>
              <a:gd name="connsiteX23" fmla="*/ 1681163 w 3989296"/>
              <a:gd name="connsiteY23" fmla="*/ 64293 h 800100"/>
              <a:gd name="connsiteX24" fmla="*/ 1583532 w 3989296"/>
              <a:gd name="connsiteY24" fmla="*/ 59531 h 800100"/>
              <a:gd name="connsiteX25" fmla="*/ 1502569 w 3989296"/>
              <a:gd name="connsiteY25" fmla="*/ 59531 h 800100"/>
              <a:gd name="connsiteX26" fmla="*/ 1426369 w 3989296"/>
              <a:gd name="connsiteY26" fmla="*/ 54768 h 800100"/>
              <a:gd name="connsiteX27" fmla="*/ 1371600 w 3989296"/>
              <a:gd name="connsiteY27" fmla="*/ 78581 h 800100"/>
              <a:gd name="connsiteX28" fmla="*/ 1283494 w 3989296"/>
              <a:gd name="connsiteY28" fmla="*/ 161925 h 800100"/>
              <a:gd name="connsiteX29" fmla="*/ 1183482 w 3989296"/>
              <a:gd name="connsiteY29" fmla="*/ 214312 h 800100"/>
              <a:gd name="connsiteX30" fmla="*/ 1090613 w 3989296"/>
              <a:gd name="connsiteY30" fmla="*/ 238125 h 800100"/>
              <a:gd name="connsiteX31" fmla="*/ 990600 w 3989296"/>
              <a:gd name="connsiteY31" fmla="*/ 242887 h 800100"/>
              <a:gd name="connsiteX32" fmla="*/ 859632 w 3989296"/>
              <a:gd name="connsiteY32" fmla="*/ 247650 h 800100"/>
              <a:gd name="connsiteX33" fmla="*/ 711994 w 3989296"/>
              <a:gd name="connsiteY33" fmla="*/ 259556 h 800100"/>
              <a:gd name="connsiteX34" fmla="*/ 576263 w 3989296"/>
              <a:gd name="connsiteY34" fmla="*/ 264318 h 800100"/>
              <a:gd name="connsiteX35" fmla="*/ 428625 w 3989296"/>
              <a:gd name="connsiteY35" fmla="*/ 288131 h 800100"/>
              <a:gd name="connsiteX36" fmla="*/ 350044 w 3989296"/>
              <a:gd name="connsiteY36" fmla="*/ 314325 h 800100"/>
              <a:gd name="connsiteX37" fmla="*/ 192882 w 3989296"/>
              <a:gd name="connsiteY37" fmla="*/ 383381 h 800100"/>
              <a:gd name="connsiteX38" fmla="*/ 107157 w 3989296"/>
              <a:gd name="connsiteY38" fmla="*/ 481012 h 800100"/>
              <a:gd name="connsiteX39" fmla="*/ 45244 w 3989296"/>
              <a:gd name="connsiteY39" fmla="*/ 571500 h 800100"/>
              <a:gd name="connsiteX40" fmla="*/ 9525 w 3989296"/>
              <a:gd name="connsiteY40" fmla="*/ 659606 h 800100"/>
              <a:gd name="connsiteX41" fmla="*/ 0 w 3989296"/>
              <a:gd name="connsiteY41" fmla="*/ 726281 h 800100"/>
              <a:gd name="connsiteX42" fmla="*/ 4763 w 3989296"/>
              <a:gd name="connsiteY42" fmla="*/ 800100 h 800100"/>
              <a:gd name="connsiteX43" fmla="*/ 92869 w 3989296"/>
              <a:gd name="connsiteY43" fmla="*/ 759618 h 800100"/>
              <a:gd name="connsiteX44" fmla="*/ 183357 w 3989296"/>
              <a:gd name="connsiteY44" fmla="*/ 711993 h 800100"/>
              <a:gd name="connsiteX45" fmla="*/ 250032 w 3989296"/>
              <a:gd name="connsiteY45" fmla="*/ 681037 h 800100"/>
              <a:gd name="connsiteX46" fmla="*/ 352425 w 3989296"/>
              <a:gd name="connsiteY46" fmla="*/ 645318 h 800100"/>
              <a:gd name="connsiteX47" fmla="*/ 433388 w 3989296"/>
              <a:gd name="connsiteY47" fmla="*/ 607218 h 800100"/>
              <a:gd name="connsiteX48" fmla="*/ 497682 w 3989296"/>
              <a:gd name="connsiteY48" fmla="*/ 581025 h 800100"/>
              <a:gd name="connsiteX49" fmla="*/ 545307 w 3989296"/>
              <a:gd name="connsiteY49" fmla="*/ 564356 h 800100"/>
              <a:gd name="connsiteX50" fmla="*/ 619125 w 3989296"/>
              <a:gd name="connsiteY50" fmla="*/ 540543 h 800100"/>
              <a:gd name="connsiteX51" fmla="*/ 719138 w 3989296"/>
              <a:gd name="connsiteY51" fmla="*/ 523875 h 800100"/>
              <a:gd name="connsiteX52" fmla="*/ 785813 w 3989296"/>
              <a:gd name="connsiteY52" fmla="*/ 519112 h 800100"/>
              <a:gd name="connsiteX53" fmla="*/ 866775 w 3989296"/>
              <a:gd name="connsiteY53" fmla="*/ 521493 h 800100"/>
              <a:gd name="connsiteX54" fmla="*/ 962025 w 3989296"/>
              <a:gd name="connsiteY54" fmla="*/ 519112 h 800100"/>
              <a:gd name="connsiteX55" fmla="*/ 1054894 w 3989296"/>
              <a:gd name="connsiteY55" fmla="*/ 519112 h 800100"/>
              <a:gd name="connsiteX56" fmla="*/ 1138238 w 3989296"/>
              <a:gd name="connsiteY56" fmla="*/ 516731 h 800100"/>
              <a:gd name="connsiteX57" fmla="*/ 1240632 w 3989296"/>
              <a:gd name="connsiteY57" fmla="*/ 509587 h 800100"/>
              <a:gd name="connsiteX58" fmla="*/ 1340644 w 3989296"/>
              <a:gd name="connsiteY58" fmla="*/ 504825 h 800100"/>
              <a:gd name="connsiteX59" fmla="*/ 1438275 w 3989296"/>
              <a:gd name="connsiteY59" fmla="*/ 504825 h 800100"/>
              <a:gd name="connsiteX60" fmla="*/ 1557338 w 3989296"/>
              <a:gd name="connsiteY60" fmla="*/ 502443 h 800100"/>
              <a:gd name="connsiteX61" fmla="*/ 1664494 w 3989296"/>
              <a:gd name="connsiteY61" fmla="*/ 492918 h 800100"/>
              <a:gd name="connsiteX62" fmla="*/ 1771650 w 3989296"/>
              <a:gd name="connsiteY62" fmla="*/ 483393 h 800100"/>
              <a:gd name="connsiteX63" fmla="*/ 1890713 w 3989296"/>
              <a:gd name="connsiteY63" fmla="*/ 473868 h 800100"/>
              <a:gd name="connsiteX64" fmla="*/ 2005013 w 3989296"/>
              <a:gd name="connsiteY64" fmla="*/ 459581 h 800100"/>
              <a:gd name="connsiteX65" fmla="*/ 2135982 w 3989296"/>
              <a:gd name="connsiteY65" fmla="*/ 445293 h 800100"/>
              <a:gd name="connsiteX66" fmla="*/ 2259807 w 3989296"/>
              <a:gd name="connsiteY66" fmla="*/ 438150 h 800100"/>
              <a:gd name="connsiteX67" fmla="*/ 2402681 w 3989296"/>
              <a:gd name="connsiteY67" fmla="*/ 423862 h 800100"/>
              <a:gd name="connsiteX68" fmla="*/ 2495550 w 3989296"/>
              <a:gd name="connsiteY68" fmla="*/ 411955 h 800100"/>
              <a:gd name="connsiteX69" fmla="*/ 2594812 w 3989296"/>
              <a:gd name="connsiteY69" fmla="*/ 409641 h 800100"/>
              <a:gd name="connsiteX70" fmla="*/ 2736850 w 3989296"/>
              <a:gd name="connsiteY70" fmla="*/ 398342 h 800100"/>
              <a:gd name="connsiteX71" fmla="*/ 2867820 w 3989296"/>
              <a:gd name="connsiteY71" fmla="*/ 381673 h 800100"/>
              <a:gd name="connsiteX72" fmla="*/ 3017702 w 3989296"/>
              <a:gd name="connsiteY72" fmla="*/ 362975 h 800100"/>
              <a:gd name="connsiteX73" fmla="*/ 3144934 w 3989296"/>
              <a:gd name="connsiteY73" fmla="*/ 346064 h 800100"/>
              <a:gd name="connsiteX74" fmla="*/ 3269374 w 3989296"/>
              <a:gd name="connsiteY74" fmla="*/ 334028 h 800100"/>
              <a:gd name="connsiteX75" fmla="*/ 3375583 w 3989296"/>
              <a:gd name="connsiteY75" fmla="*/ 325585 h 800100"/>
              <a:gd name="connsiteX76" fmla="*/ 3478475 w 3989296"/>
              <a:gd name="connsiteY76" fmla="*/ 313024 h 800100"/>
              <a:gd name="connsiteX77" fmla="*/ 3569617 w 3989296"/>
              <a:gd name="connsiteY77" fmla="*/ 306380 h 800100"/>
              <a:gd name="connsiteX78" fmla="*/ 3664224 w 3989296"/>
              <a:gd name="connsiteY78" fmla="*/ 300680 h 800100"/>
              <a:gd name="connsiteX79" fmla="*/ 3771857 w 3989296"/>
              <a:gd name="connsiteY79" fmla="*/ 298521 h 800100"/>
              <a:gd name="connsiteX80" fmla="*/ 3874504 w 3989296"/>
              <a:gd name="connsiteY80" fmla="*/ 296315 h 800100"/>
              <a:gd name="connsiteX81" fmla="*/ 3974213 w 3989296"/>
              <a:gd name="connsiteY81" fmla="*/ 291189 h 800100"/>
              <a:gd name="connsiteX82" fmla="*/ 3989296 w 3989296"/>
              <a:gd name="connsiteY82" fmla="*/ 28432 h 800100"/>
              <a:gd name="connsiteX0" fmla="*/ 3989296 w 3989296"/>
              <a:gd name="connsiteY0" fmla="*/ 28432 h 800100"/>
              <a:gd name="connsiteX1" fmla="*/ 3870909 w 3989296"/>
              <a:gd name="connsiteY1" fmla="*/ 35197 h 800100"/>
              <a:gd name="connsiteX2" fmla="*/ 3704574 w 3989296"/>
              <a:gd name="connsiteY2" fmla="*/ 28603 h 800100"/>
              <a:gd name="connsiteX3" fmla="*/ 3566745 w 3989296"/>
              <a:gd name="connsiteY3" fmla="*/ 25080 h 800100"/>
              <a:gd name="connsiteX4" fmla="*/ 3427558 w 3989296"/>
              <a:gd name="connsiteY4" fmla="*/ 30839 h 800100"/>
              <a:gd name="connsiteX5" fmla="*/ 3352800 w 3989296"/>
              <a:gd name="connsiteY5" fmla="*/ 2381 h 800100"/>
              <a:gd name="connsiteX6" fmla="*/ 3248025 w 3989296"/>
              <a:gd name="connsiteY6" fmla="*/ 0 h 800100"/>
              <a:gd name="connsiteX7" fmla="*/ 3164682 w 3989296"/>
              <a:gd name="connsiteY7" fmla="*/ 9525 h 800100"/>
              <a:gd name="connsiteX8" fmla="*/ 3005138 w 3989296"/>
              <a:gd name="connsiteY8" fmla="*/ 30956 h 800100"/>
              <a:gd name="connsiteX9" fmla="*/ 2905125 w 3989296"/>
              <a:gd name="connsiteY9" fmla="*/ 40481 h 800100"/>
              <a:gd name="connsiteX10" fmla="*/ 2771775 w 3989296"/>
              <a:gd name="connsiteY10" fmla="*/ 54768 h 800100"/>
              <a:gd name="connsiteX11" fmla="*/ 2695575 w 3989296"/>
              <a:gd name="connsiteY11" fmla="*/ 59531 h 800100"/>
              <a:gd name="connsiteX12" fmla="*/ 2597944 w 3989296"/>
              <a:gd name="connsiteY12" fmla="*/ 71437 h 800100"/>
              <a:gd name="connsiteX13" fmla="*/ 2550319 w 3989296"/>
              <a:gd name="connsiteY13" fmla="*/ 76200 h 800100"/>
              <a:gd name="connsiteX14" fmla="*/ 2500313 w 3989296"/>
              <a:gd name="connsiteY14" fmla="*/ 76200 h 800100"/>
              <a:gd name="connsiteX15" fmla="*/ 2416969 w 3989296"/>
              <a:gd name="connsiteY15" fmla="*/ 71437 h 800100"/>
              <a:gd name="connsiteX16" fmla="*/ 2345532 w 3989296"/>
              <a:gd name="connsiteY16" fmla="*/ 69056 h 800100"/>
              <a:gd name="connsiteX17" fmla="*/ 2302669 w 3989296"/>
              <a:gd name="connsiteY17" fmla="*/ 66675 h 800100"/>
              <a:gd name="connsiteX18" fmla="*/ 2221707 w 3989296"/>
              <a:gd name="connsiteY18" fmla="*/ 76200 h 800100"/>
              <a:gd name="connsiteX19" fmla="*/ 2119313 w 3989296"/>
              <a:gd name="connsiteY19" fmla="*/ 71437 h 800100"/>
              <a:gd name="connsiteX20" fmla="*/ 2031207 w 3989296"/>
              <a:gd name="connsiteY20" fmla="*/ 71437 h 800100"/>
              <a:gd name="connsiteX21" fmla="*/ 1909763 w 3989296"/>
              <a:gd name="connsiteY21" fmla="*/ 66675 h 800100"/>
              <a:gd name="connsiteX22" fmla="*/ 1795463 w 3989296"/>
              <a:gd name="connsiteY22" fmla="*/ 64293 h 800100"/>
              <a:gd name="connsiteX23" fmla="*/ 1681163 w 3989296"/>
              <a:gd name="connsiteY23" fmla="*/ 64293 h 800100"/>
              <a:gd name="connsiteX24" fmla="*/ 1583532 w 3989296"/>
              <a:gd name="connsiteY24" fmla="*/ 59531 h 800100"/>
              <a:gd name="connsiteX25" fmla="*/ 1502569 w 3989296"/>
              <a:gd name="connsiteY25" fmla="*/ 59531 h 800100"/>
              <a:gd name="connsiteX26" fmla="*/ 1426369 w 3989296"/>
              <a:gd name="connsiteY26" fmla="*/ 54768 h 800100"/>
              <a:gd name="connsiteX27" fmla="*/ 1371600 w 3989296"/>
              <a:gd name="connsiteY27" fmla="*/ 78581 h 800100"/>
              <a:gd name="connsiteX28" fmla="*/ 1283494 w 3989296"/>
              <a:gd name="connsiteY28" fmla="*/ 161925 h 800100"/>
              <a:gd name="connsiteX29" fmla="*/ 1183482 w 3989296"/>
              <a:gd name="connsiteY29" fmla="*/ 214312 h 800100"/>
              <a:gd name="connsiteX30" fmla="*/ 1090613 w 3989296"/>
              <a:gd name="connsiteY30" fmla="*/ 238125 h 800100"/>
              <a:gd name="connsiteX31" fmla="*/ 990600 w 3989296"/>
              <a:gd name="connsiteY31" fmla="*/ 242887 h 800100"/>
              <a:gd name="connsiteX32" fmla="*/ 859632 w 3989296"/>
              <a:gd name="connsiteY32" fmla="*/ 247650 h 800100"/>
              <a:gd name="connsiteX33" fmla="*/ 711994 w 3989296"/>
              <a:gd name="connsiteY33" fmla="*/ 259556 h 800100"/>
              <a:gd name="connsiteX34" fmla="*/ 576263 w 3989296"/>
              <a:gd name="connsiteY34" fmla="*/ 264318 h 800100"/>
              <a:gd name="connsiteX35" fmla="*/ 428625 w 3989296"/>
              <a:gd name="connsiteY35" fmla="*/ 288131 h 800100"/>
              <a:gd name="connsiteX36" fmla="*/ 350044 w 3989296"/>
              <a:gd name="connsiteY36" fmla="*/ 314325 h 800100"/>
              <a:gd name="connsiteX37" fmla="*/ 192882 w 3989296"/>
              <a:gd name="connsiteY37" fmla="*/ 383381 h 800100"/>
              <a:gd name="connsiteX38" fmla="*/ 107157 w 3989296"/>
              <a:gd name="connsiteY38" fmla="*/ 481012 h 800100"/>
              <a:gd name="connsiteX39" fmla="*/ 45244 w 3989296"/>
              <a:gd name="connsiteY39" fmla="*/ 571500 h 800100"/>
              <a:gd name="connsiteX40" fmla="*/ 9525 w 3989296"/>
              <a:gd name="connsiteY40" fmla="*/ 659606 h 800100"/>
              <a:gd name="connsiteX41" fmla="*/ 0 w 3989296"/>
              <a:gd name="connsiteY41" fmla="*/ 726281 h 800100"/>
              <a:gd name="connsiteX42" fmla="*/ 4763 w 3989296"/>
              <a:gd name="connsiteY42" fmla="*/ 800100 h 800100"/>
              <a:gd name="connsiteX43" fmla="*/ 92869 w 3989296"/>
              <a:gd name="connsiteY43" fmla="*/ 759618 h 800100"/>
              <a:gd name="connsiteX44" fmla="*/ 183357 w 3989296"/>
              <a:gd name="connsiteY44" fmla="*/ 711993 h 800100"/>
              <a:gd name="connsiteX45" fmla="*/ 250032 w 3989296"/>
              <a:gd name="connsiteY45" fmla="*/ 681037 h 800100"/>
              <a:gd name="connsiteX46" fmla="*/ 352425 w 3989296"/>
              <a:gd name="connsiteY46" fmla="*/ 645318 h 800100"/>
              <a:gd name="connsiteX47" fmla="*/ 433388 w 3989296"/>
              <a:gd name="connsiteY47" fmla="*/ 607218 h 800100"/>
              <a:gd name="connsiteX48" fmla="*/ 497682 w 3989296"/>
              <a:gd name="connsiteY48" fmla="*/ 581025 h 800100"/>
              <a:gd name="connsiteX49" fmla="*/ 545307 w 3989296"/>
              <a:gd name="connsiteY49" fmla="*/ 564356 h 800100"/>
              <a:gd name="connsiteX50" fmla="*/ 619125 w 3989296"/>
              <a:gd name="connsiteY50" fmla="*/ 540543 h 800100"/>
              <a:gd name="connsiteX51" fmla="*/ 719138 w 3989296"/>
              <a:gd name="connsiteY51" fmla="*/ 523875 h 800100"/>
              <a:gd name="connsiteX52" fmla="*/ 785813 w 3989296"/>
              <a:gd name="connsiteY52" fmla="*/ 519112 h 800100"/>
              <a:gd name="connsiteX53" fmla="*/ 866775 w 3989296"/>
              <a:gd name="connsiteY53" fmla="*/ 521493 h 800100"/>
              <a:gd name="connsiteX54" fmla="*/ 962025 w 3989296"/>
              <a:gd name="connsiteY54" fmla="*/ 519112 h 800100"/>
              <a:gd name="connsiteX55" fmla="*/ 1054894 w 3989296"/>
              <a:gd name="connsiteY55" fmla="*/ 519112 h 800100"/>
              <a:gd name="connsiteX56" fmla="*/ 1138238 w 3989296"/>
              <a:gd name="connsiteY56" fmla="*/ 516731 h 800100"/>
              <a:gd name="connsiteX57" fmla="*/ 1240632 w 3989296"/>
              <a:gd name="connsiteY57" fmla="*/ 509587 h 800100"/>
              <a:gd name="connsiteX58" fmla="*/ 1340644 w 3989296"/>
              <a:gd name="connsiteY58" fmla="*/ 504825 h 800100"/>
              <a:gd name="connsiteX59" fmla="*/ 1438275 w 3989296"/>
              <a:gd name="connsiteY59" fmla="*/ 504825 h 800100"/>
              <a:gd name="connsiteX60" fmla="*/ 1557338 w 3989296"/>
              <a:gd name="connsiteY60" fmla="*/ 502443 h 800100"/>
              <a:gd name="connsiteX61" fmla="*/ 1664494 w 3989296"/>
              <a:gd name="connsiteY61" fmla="*/ 492918 h 800100"/>
              <a:gd name="connsiteX62" fmla="*/ 1771650 w 3989296"/>
              <a:gd name="connsiteY62" fmla="*/ 483393 h 800100"/>
              <a:gd name="connsiteX63" fmla="*/ 1890713 w 3989296"/>
              <a:gd name="connsiteY63" fmla="*/ 473868 h 800100"/>
              <a:gd name="connsiteX64" fmla="*/ 2005013 w 3989296"/>
              <a:gd name="connsiteY64" fmla="*/ 459581 h 800100"/>
              <a:gd name="connsiteX65" fmla="*/ 2135982 w 3989296"/>
              <a:gd name="connsiteY65" fmla="*/ 445293 h 800100"/>
              <a:gd name="connsiteX66" fmla="*/ 2259807 w 3989296"/>
              <a:gd name="connsiteY66" fmla="*/ 438150 h 800100"/>
              <a:gd name="connsiteX67" fmla="*/ 2402681 w 3989296"/>
              <a:gd name="connsiteY67" fmla="*/ 423862 h 800100"/>
              <a:gd name="connsiteX68" fmla="*/ 2495550 w 3989296"/>
              <a:gd name="connsiteY68" fmla="*/ 411955 h 800100"/>
              <a:gd name="connsiteX69" fmla="*/ 2594812 w 3989296"/>
              <a:gd name="connsiteY69" fmla="*/ 409641 h 800100"/>
              <a:gd name="connsiteX70" fmla="*/ 2736850 w 3989296"/>
              <a:gd name="connsiteY70" fmla="*/ 398342 h 800100"/>
              <a:gd name="connsiteX71" fmla="*/ 2867820 w 3989296"/>
              <a:gd name="connsiteY71" fmla="*/ 381673 h 800100"/>
              <a:gd name="connsiteX72" fmla="*/ 3017702 w 3989296"/>
              <a:gd name="connsiteY72" fmla="*/ 362975 h 800100"/>
              <a:gd name="connsiteX73" fmla="*/ 3144934 w 3989296"/>
              <a:gd name="connsiteY73" fmla="*/ 346064 h 800100"/>
              <a:gd name="connsiteX74" fmla="*/ 3269374 w 3989296"/>
              <a:gd name="connsiteY74" fmla="*/ 334028 h 800100"/>
              <a:gd name="connsiteX75" fmla="*/ 3375583 w 3989296"/>
              <a:gd name="connsiteY75" fmla="*/ 325585 h 800100"/>
              <a:gd name="connsiteX76" fmla="*/ 3478475 w 3989296"/>
              <a:gd name="connsiteY76" fmla="*/ 313024 h 800100"/>
              <a:gd name="connsiteX77" fmla="*/ 3569617 w 3989296"/>
              <a:gd name="connsiteY77" fmla="*/ 306380 h 800100"/>
              <a:gd name="connsiteX78" fmla="*/ 3664224 w 3989296"/>
              <a:gd name="connsiteY78" fmla="*/ 300680 h 800100"/>
              <a:gd name="connsiteX79" fmla="*/ 3771857 w 3989296"/>
              <a:gd name="connsiteY79" fmla="*/ 298521 h 800100"/>
              <a:gd name="connsiteX80" fmla="*/ 3874504 w 3989296"/>
              <a:gd name="connsiteY80" fmla="*/ 296315 h 800100"/>
              <a:gd name="connsiteX81" fmla="*/ 3974213 w 3989296"/>
              <a:gd name="connsiteY81" fmla="*/ 291189 h 800100"/>
              <a:gd name="connsiteX82" fmla="*/ 3989296 w 3989296"/>
              <a:gd name="connsiteY82" fmla="*/ 28432 h 800100"/>
              <a:gd name="connsiteX0" fmla="*/ 3989296 w 3989296"/>
              <a:gd name="connsiteY0" fmla="*/ 28432 h 800100"/>
              <a:gd name="connsiteX1" fmla="*/ 3870909 w 3989296"/>
              <a:gd name="connsiteY1" fmla="*/ 35197 h 800100"/>
              <a:gd name="connsiteX2" fmla="*/ 3704574 w 3989296"/>
              <a:gd name="connsiteY2" fmla="*/ 28603 h 800100"/>
              <a:gd name="connsiteX3" fmla="*/ 3566745 w 3989296"/>
              <a:gd name="connsiteY3" fmla="*/ 25080 h 800100"/>
              <a:gd name="connsiteX4" fmla="*/ 3427558 w 3989296"/>
              <a:gd name="connsiteY4" fmla="*/ 30839 h 800100"/>
              <a:gd name="connsiteX5" fmla="*/ 3326550 w 3989296"/>
              <a:gd name="connsiteY5" fmla="*/ 20241 h 800100"/>
              <a:gd name="connsiteX6" fmla="*/ 3248025 w 3989296"/>
              <a:gd name="connsiteY6" fmla="*/ 0 h 800100"/>
              <a:gd name="connsiteX7" fmla="*/ 3164682 w 3989296"/>
              <a:gd name="connsiteY7" fmla="*/ 9525 h 800100"/>
              <a:gd name="connsiteX8" fmla="*/ 3005138 w 3989296"/>
              <a:gd name="connsiteY8" fmla="*/ 30956 h 800100"/>
              <a:gd name="connsiteX9" fmla="*/ 2905125 w 3989296"/>
              <a:gd name="connsiteY9" fmla="*/ 40481 h 800100"/>
              <a:gd name="connsiteX10" fmla="*/ 2771775 w 3989296"/>
              <a:gd name="connsiteY10" fmla="*/ 54768 h 800100"/>
              <a:gd name="connsiteX11" fmla="*/ 2695575 w 3989296"/>
              <a:gd name="connsiteY11" fmla="*/ 59531 h 800100"/>
              <a:gd name="connsiteX12" fmla="*/ 2597944 w 3989296"/>
              <a:gd name="connsiteY12" fmla="*/ 71437 h 800100"/>
              <a:gd name="connsiteX13" fmla="*/ 2550319 w 3989296"/>
              <a:gd name="connsiteY13" fmla="*/ 76200 h 800100"/>
              <a:gd name="connsiteX14" fmla="*/ 2500313 w 3989296"/>
              <a:gd name="connsiteY14" fmla="*/ 76200 h 800100"/>
              <a:gd name="connsiteX15" fmla="*/ 2416969 w 3989296"/>
              <a:gd name="connsiteY15" fmla="*/ 71437 h 800100"/>
              <a:gd name="connsiteX16" fmla="*/ 2345532 w 3989296"/>
              <a:gd name="connsiteY16" fmla="*/ 69056 h 800100"/>
              <a:gd name="connsiteX17" fmla="*/ 2302669 w 3989296"/>
              <a:gd name="connsiteY17" fmla="*/ 66675 h 800100"/>
              <a:gd name="connsiteX18" fmla="*/ 2221707 w 3989296"/>
              <a:gd name="connsiteY18" fmla="*/ 76200 h 800100"/>
              <a:gd name="connsiteX19" fmla="*/ 2119313 w 3989296"/>
              <a:gd name="connsiteY19" fmla="*/ 71437 h 800100"/>
              <a:gd name="connsiteX20" fmla="*/ 2031207 w 3989296"/>
              <a:gd name="connsiteY20" fmla="*/ 71437 h 800100"/>
              <a:gd name="connsiteX21" fmla="*/ 1909763 w 3989296"/>
              <a:gd name="connsiteY21" fmla="*/ 66675 h 800100"/>
              <a:gd name="connsiteX22" fmla="*/ 1795463 w 3989296"/>
              <a:gd name="connsiteY22" fmla="*/ 64293 h 800100"/>
              <a:gd name="connsiteX23" fmla="*/ 1681163 w 3989296"/>
              <a:gd name="connsiteY23" fmla="*/ 64293 h 800100"/>
              <a:gd name="connsiteX24" fmla="*/ 1583532 w 3989296"/>
              <a:gd name="connsiteY24" fmla="*/ 59531 h 800100"/>
              <a:gd name="connsiteX25" fmla="*/ 1502569 w 3989296"/>
              <a:gd name="connsiteY25" fmla="*/ 59531 h 800100"/>
              <a:gd name="connsiteX26" fmla="*/ 1426369 w 3989296"/>
              <a:gd name="connsiteY26" fmla="*/ 54768 h 800100"/>
              <a:gd name="connsiteX27" fmla="*/ 1371600 w 3989296"/>
              <a:gd name="connsiteY27" fmla="*/ 78581 h 800100"/>
              <a:gd name="connsiteX28" fmla="*/ 1283494 w 3989296"/>
              <a:gd name="connsiteY28" fmla="*/ 161925 h 800100"/>
              <a:gd name="connsiteX29" fmla="*/ 1183482 w 3989296"/>
              <a:gd name="connsiteY29" fmla="*/ 214312 h 800100"/>
              <a:gd name="connsiteX30" fmla="*/ 1090613 w 3989296"/>
              <a:gd name="connsiteY30" fmla="*/ 238125 h 800100"/>
              <a:gd name="connsiteX31" fmla="*/ 990600 w 3989296"/>
              <a:gd name="connsiteY31" fmla="*/ 242887 h 800100"/>
              <a:gd name="connsiteX32" fmla="*/ 859632 w 3989296"/>
              <a:gd name="connsiteY32" fmla="*/ 247650 h 800100"/>
              <a:gd name="connsiteX33" fmla="*/ 711994 w 3989296"/>
              <a:gd name="connsiteY33" fmla="*/ 259556 h 800100"/>
              <a:gd name="connsiteX34" fmla="*/ 576263 w 3989296"/>
              <a:gd name="connsiteY34" fmla="*/ 264318 h 800100"/>
              <a:gd name="connsiteX35" fmla="*/ 428625 w 3989296"/>
              <a:gd name="connsiteY35" fmla="*/ 288131 h 800100"/>
              <a:gd name="connsiteX36" fmla="*/ 350044 w 3989296"/>
              <a:gd name="connsiteY36" fmla="*/ 314325 h 800100"/>
              <a:gd name="connsiteX37" fmla="*/ 192882 w 3989296"/>
              <a:gd name="connsiteY37" fmla="*/ 383381 h 800100"/>
              <a:gd name="connsiteX38" fmla="*/ 107157 w 3989296"/>
              <a:gd name="connsiteY38" fmla="*/ 481012 h 800100"/>
              <a:gd name="connsiteX39" fmla="*/ 45244 w 3989296"/>
              <a:gd name="connsiteY39" fmla="*/ 571500 h 800100"/>
              <a:gd name="connsiteX40" fmla="*/ 9525 w 3989296"/>
              <a:gd name="connsiteY40" fmla="*/ 659606 h 800100"/>
              <a:gd name="connsiteX41" fmla="*/ 0 w 3989296"/>
              <a:gd name="connsiteY41" fmla="*/ 726281 h 800100"/>
              <a:gd name="connsiteX42" fmla="*/ 4763 w 3989296"/>
              <a:gd name="connsiteY42" fmla="*/ 800100 h 800100"/>
              <a:gd name="connsiteX43" fmla="*/ 92869 w 3989296"/>
              <a:gd name="connsiteY43" fmla="*/ 759618 h 800100"/>
              <a:gd name="connsiteX44" fmla="*/ 183357 w 3989296"/>
              <a:gd name="connsiteY44" fmla="*/ 711993 h 800100"/>
              <a:gd name="connsiteX45" fmla="*/ 250032 w 3989296"/>
              <a:gd name="connsiteY45" fmla="*/ 681037 h 800100"/>
              <a:gd name="connsiteX46" fmla="*/ 352425 w 3989296"/>
              <a:gd name="connsiteY46" fmla="*/ 645318 h 800100"/>
              <a:gd name="connsiteX47" fmla="*/ 433388 w 3989296"/>
              <a:gd name="connsiteY47" fmla="*/ 607218 h 800100"/>
              <a:gd name="connsiteX48" fmla="*/ 497682 w 3989296"/>
              <a:gd name="connsiteY48" fmla="*/ 581025 h 800100"/>
              <a:gd name="connsiteX49" fmla="*/ 545307 w 3989296"/>
              <a:gd name="connsiteY49" fmla="*/ 564356 h 800100"/>
              <a:gd name="connsiteX50" fmla="*/ 619125 w 3989296"/>
              <a:gd name="connsiteY50" fmla="*/ 540543 h 800100"/>
              <a:gd name="connsiteX51" fmla="*/ 719138 w 3989296"/>
              <a:gd name="connsiteY51" fmla="*/ 523875 h 800100"/>
              <a:gd name="connsiteX52" fmla="*/ 785813 w 3989296"/>
              <a:gd name="connsiteY52" fmla="*/ 519112 h 800100"/>
              <a:gd name="connsiteX53" fmla="*/ 866775 w 3989296"/>
              <a:gd name="connsiteY53" fmla="*/ 521493 h 800100"/>
              <a:gd name="connsiteX54" fmla="*/ 962025 w 3989296"/>
              <a:gd name="connsiteY54" fmla="*/ 519112 h 800100"/>
              <a:gd name="connsiteX55" fmla="*/ 1054894 w 3989296"/>
              <a:gd name="connsiteY55" fmla="*/ 519112 h 800100"/>
              <a:gd name="connsiteX56" fmla="*/ 1138238 w 3989296"/>
              <a:gd name="connsiteY56" fmla="*/ 516731 h 800100"/>
              <a:gd name="connsiteX57" fmla="*/ 1240632 w 3989296"/>
              <a:gd name="connsiteY57" fmla="*/ 509587 h 800100"/>
              <a:gd name="connsiteX58" fmla="*/ 1340644 w 3989296"/>
              <a:gd name="connsiteY58" fmla="*/ 504825 h 800100"/>
              <a:gd name="connsiteX59" fmla="*/ 1438275 w 3989296"/>
              <a:gd name="connsiteY59" fmla="*/ 504825 h 800100"/>
              <a:gd name="connsiteX60" fmla="*/ 1557338 w 3989296"/>
              <a:gd name="connsiteY60" fmla="*/ 502443 h 800100"/>
              <a:gd name="connsiteX61" fmla="*/ 1664494 w 3989296"/>
              <a:gd name="connsiteY61" fmla="*/ 492918 h 800100"/>
              <a:gd name="connsiteX62" fmla="*/ 1771650 w 3989296"/>
              <a:gd name="connsiteY62" fmla="*/ 483393 h 800100"/>
              <a:gd name="connsiteX63" fmla="*/ 1890713 w 3989296"/>
              <a:gd name="connsiteY63" fmla="*/ 473868 h 800100"/>
              <a:gd name="connsiteX64" fmla="*/ 2005013 w 3989296"/>
              <a:gd name="connsiteY64" fmla="*/ 459581 h 800100"/>
              <a:gd name="connsiteX65" fmla="*/ 2135982 w 3989296"/>
              <a:gd name="connsiteY65" fmla="*/ 445293 h 800100"/>
              <a:gd name="connsiteX66" fmla="*/ 2259807 w 3989296"/>
              <a:gd name="connsiteY66" fmla="*/ 438150 h 800100"/>
              <a:gd name="connsiteX67" fmla="*/ 2402681 w 3989296"/>
              <a:gd name="connsiteY67" fmla="*/ 423862 h 800100"/>
              <a:gd name="connsiteX68" fmla="*/ 2495550 w 3989296"/>
              <a:gd name="connsiteY68" fmla="*/ 411955 h 800100"/>
              <a:gd name="connsiteX69" fmla="*/ 2594812 w 3989296"/>
              <a:gd name="connsiteY69" fmla="*/ 409641 h 800100"/>
              <a:gd name="connsiteX70" fmla="*/ 2736850 w 3989296"/>
              <a:gd name="connsiteY70" fmla="*/ 398342 h 800100"/>
              <a:gd name="connsiteX71" fmla="*/ 2867820 w 3989296"/>
              <a:gd name="connsiteY71" fmla="*/ 381673 h 800100"/>
              <a:gd name="connsiteX72" fmla="*/ 3017702 w 3989296"/>
              <a:gd name="connsiteY72" fmla="*/ 362975 h 800100"/>
              <a:gd name="connsiteX73" fmla="*/ 3144934 w 3989296"/>
              <a:gd name="connsiteY73" fmla="*/ 346064 h 800100"/>
              <a:gd name="connsiteX74" fmla="*/ 3269374 w 3989296"/>
              <a:gd name="connsiteY74" fmla="*/ 334028 h 800100"/>
              <a:gd name="connsiteX75" fmla="*/ 3375583 w 3989296"/>
              <a:gd name="connsiteY75" fmla="*/ 325585 h 800100"/>
              <a:gd name="connsiteX76" fmla="*/ 3478475 w 3989296"/>
              <a:gd name="connsiteY76" fmla="*/ 313024 h 800100"/>
              <a:gd name="connsiteX77" fmla="*/ 3569617 w 3989296"/>
              <a:gd name="connsiteY77" fmla="*/ 306380 h 800100"/>
              <a:gd name="connsiteX78" fmla="*/ 3664224 w 3989296"/>
              <a:gd name="connsiteY78" fmla="*/ 300680 h 800100"/>
              <a:gd name="connsiteX79" fmla="*/ 3771857 w 3989296"/>
              <a:gd name="connsiteY79" fmla="*/ 298521 h 800100"/>
              <a:gd name="connsiteX80" fmla="*/ 3874504 w 3989296"/>
              <a:gd name="connsiteY80" fmla="*/ 296315 h 800100"/>
              <a:gd name="connsiteX81" fmla="*/ 3974213 w 3989296"/>
              <a:gd name="connsiteY81" fmla="*/ 291189 h 800100"/>
              <a:gd name="connsiteX82" fmla="*/ 3989296 w 3989296"/>
              <a:gd name="connsiteY82" fmla="*/ 28432 h 800100"/>
              <a:gd name="connsiteX0" fmla="*/ 3989296 w 3989296"/>
              <a:gd name="connsiteY0" fmla="*/ 28432 h 800100"/>
              <a:gd name="connsiteX1" fmla="*/ 3870909 w 3989296"/>
              <a:gd name="connsiteY1" fmla="*/ 35197 h 800100"/>
              <a:gd name="connsiteX2" fmla="*/ 3704574 w 3989296"/>
              <a:gd name="connsiteY2" fmla="*/ 28603 h 800100"/>
              <a:gd name="connsiteX3" fmla="*/ 3566745 w 3989296"/>
              <a:gd name="connsiteY3" fmla="*/ 25080 h 800100"/>
              <a:gd name="connsiteX4" fmla="*/ 3427558 w 3989296"/>
              <a:gd name="connsiteY4" fmla="*/ 30839 h 800100"/>
              <a:gd name="connsiteX5" fmla="*/ 3326550 w 3989296"/>
              <a:gd name="connsiteY5" fmla="*/ 20241 h 800100"/>
              <a:gd name="connsiteX6" fmla="*/ 3239086 w 3989296"/>
              <a:gd name="connsiteY6" fmla="*/ 18635 h 800100"/>
              <a:gd name="connsiteX7" fmla="*/ 3248025 w 3989296"/>
              <a:gd name="connsiteY7" fmla="*/ 0 h 800100"/>
              <a:gd name="connsiteX8" fmla="*/ 3164682 w 3989296"/>
              <a:gd name="connsiteY8" fmla="*/ 9525 h 800100"/>
              <a:gd name="connsiteX9" fmla="*/ 3005138 w 3989296"/>
              <a:gd name="connsiteY9" fmla="*/ 30956 h 800100"/>
              <a:gd name="connsiteX10" fmla="*/ 2905125 w 3989296"/>
              <a:gd name="connsiteY10" fmla="*/ 40481 h 800100"/>
              <a:gd name="connsiteX11" fmla="*/ 2771775 w 3989296"/>
              <a:gd name="connsiteY11" fmla="*/ 54768 h 800100"/>
              <a:gd name="connsiteX12" fmla="*/ 2695575 w 3989296"/>
              <a:gd name="connsiteY12" fmla="*/ 59531 h 800100"/>
              <a:gd name="connsiteX13" fmla="*/ 2597944 w 3989296"/>
              <a:gd name="connsiteY13" fmla="*/ 71437 h 800100"/>
              <a:gd name="connsiteX14" fmla="*/ 2550319 w 3989296"/>
              <a:gd name="connsiteY14" fmla="*/ 76200 h 800100"/>
              <a:gd name="connsiteX15" fmla="*/ 2500313 w 3989296"/>
              <a:gd name="connsiteY15" fmla="*/ 76200 h 800100"/>
              <a:gd name="connsiteX16" fmla="*/ 2416969 w 3989296"/>
              <a:gd name="connsiteY16" fmla="*/ 71437 h 800100"/>
              <a:gd name="connsiteX17" fmla="*/ 2345532 w 3989296"/>
              <a:gd name="connsiteY17" fmla="*/ 69056 h 800100"/>
              <a:gd name="connsiteX18" fmla="*/ 2302669 w 3989296"/>
              <a:gd name="connsiteY18" fmla="*/ 66675 h 800100"/>
              <a:gd name="connsiteX19" fmla="*/ 2221707 w 3989296"/>
              <a:gd name="connsiteY19" fmla="*/ 76200 h 800100"/>
              <a:gd name="connsiteX20" fmla="*/ 2119313 w 3989296"/>
              <a:gd name="connsiteY20" fmla="*/ 71437 h 800100"/>
              <a:gd name="connsiteX21" fmla="*/ 2031207 w 3989296"/>
              <a:gd name="connsiteY21" fmla="*/ 71437 h 800100"/>
              <a:gd name="connsiteX22" fmla="*/ 1909763 w 3989296"/>
              <a:gd name="connsiteY22" fmla="*/ 66675 h 800100"/>
              <a:gd name="connsiteX23" fmla="*/ 1795463 w 3989296"/>
              <a:gd name="connsiteY23" fmla="*/ 64293 h 800100"/>
              <a:gd name="connsiteX24" fmla="*/ 1681163 w 3989296"/>
              <a:gd name="connsiteY24" fmla="*/ 64293 h 800100"/>
              <a:gd name="connsiteX25" fmla="*/ 1583532 w 3989296"/>
              <a:gd name="connsiteY25" fmla="*/ 59531 h 800100"/>
              <a:gd name="connsiteX26" fmla="*/ 1502569 w 3989296"/>
              <a:gd name="connsiteY26" fmla="*/ 59531 h 800100"/>
              <a:gd name="connsiteX27" fmla="*/ 1426369 w 3989296"/>
              <a:gd name="connsiteY27" fmla="*/ 54768 h 800100"/>
              <a:gd name="connsiteX28" fmla="*/ 1371600 w 3989296"/>
              <a:gd name="connsiteY28" fmla="*/ 78581 h 800100"/>
              <a:gd name="connsiteX29" fmla="*/ 1283494 w 3989296"/>
              <a:gd name="connsiteY29" fmla="*/ 161925 h 800100"/>
              <a:gd name="connsiteX30" fmla="*/ 1183482 w 3989296"/>
              <a:gd name="connsiteY30" fmla="*/ 214312 h 800100"/>
              <a:gd name="connsiteX31" fmla="*/ 1090613 w 3989296"/>
              <a:gd name="connsiteY31" fmla="*/ 238125 h 800100"/>
              <a:gd name="connsiteX32" fmla="*/ 990600 w 3989296"/>
              <a:gd name="connsiteY32" fmla="*/ 242887 h 800100"/>
              <a:gd name="connsiteX33" fmla="*/ 859632 w 3989296"/>
              <a:gd name="connsiteY33" fmla="*/ 247650 h 800100"/>
              <a:gd name="connsiteX34" fmla="*/ 711994 w 3989296"/>
              <a:gd name="connsiteY34" fmla="*/ 259556 h 800100"/>
              <a:gd name="connsiteX35" fmla="*/ 576263 w 3989296"/>
              <a:gd name="connsiteY35" fmla="*/ 264318 h 800100"/>
              <a:gd name="connsiteX36" fmla="*/ 428625 w 3989296"/>
              <a:gd name="connsiteY36" fmla="*/ 288131 h 800100"/>
              <a:gd name="connsiteX37" fmla="*/ 350044 w 3989296"/>
              <a:gd name="connsiteY37" fmla="*/ 314325 h 800100"/>
              <a:gd name="connsiteX38" fmla="*/ 192882 w 3989296"/>
              <a:gd name="connsiteY38" fmla="*/ 383381 h 800100"/>
              <a:gd name="connsiteX39" fmla="*/ 107157 w 3989296"/>
              <a:gd name="connsiteY39" fmla="*/ 481012 h 800100"/>
              <a:gd name="connsiteX40" fmla="*/ 45244 w 3989296"/>
              <a:gd name="connsiteY40" fmla="*/ 571500 h 800100"/>
              <a:gd name="connsiteX41" fmla="*/ 9525 w 3989296"/>
              <a:gd name="connsiteY41" fmla="*/ 659606 h 800100"/>
              <a:gd name="connsiteX42" fmla="*/ 0 w 3989296"/>
              <a:gd name="connsiteY42" fmla="*/ 726281 h 800100"/>
              <a:gd name="connsiteX43" fmla="*/ 4763 w 3989296"/>
              <a:gd name="connsiteY43" fmla="*/ 800100 h 800100"/>
              <a:gd name="connsiteX44" fmla="*/ 92869 w 3989296"/>
              <a:gd name="connsiteY44" fmla="*/ 759618 h 800100"/>
              <a:gd name="connsiteX45" fmla="*/ 183357 w 3989296"/>
              <a:gd name="connsiteY45" fmla="*/ 711993 h 800100"/>
              <a:gd name="connsiteX46" fmla="*/ 250032 w 3989296"/>
              <a:gd name="connsiteY46" fmla="*/ 681037 h 800100"/>
              <a:gd name="connsiteX47" fmla="*/ 352425 w 3989296"/>
              <a:gd name="connsiteY47" fmla="*/ 645318 h 800100"/>
              <a:gd name="connsiteX48" fmla="*/ 433388 w 3989296"/>
              <a:gd name="connsiteY48" fmla="*/ 607218 h 800100"/>
              <a:gd name="connsiteX49" fmla="*/ 497682 w 3989296"/>
              <a:gd name="connsiteY49" fmla="*/ 581025 h 800100"/>
              <a:gd name="connsiteX50" fmla="*/ 545307 w 3989296"/>
              <a:gd name="connsiteY50" fmla="*/ 564356 h 800100"/>
              <a:gd name="connsiteX51" fmla="*/ 619125 w 3989296"/>
              <a:gd name="connsiteY51" fmla="*/ 540543 h 800100"/>
              <a:gd name="connsiteX52" fmla="*/ 719138 w 3989296"/>
              <a:gd name="connsiteY52" fmla="*/ 523875 h 800100"/>
              <a:gd name="connsiteX53" fmla="*/ 785813 w 3989296"/>
              <a:gd name="connsiteY53" fmla="*/ 519112 h 800100"/>
              <a:gd name="connsiteX54" fmla="*/ 866775 w 3989296"/>
              <a:gd name="connsiteY54" fmla="*/ 521493 h 800100"/>
              <a:gd name="connsiteX55" fmla="*/ 962025 w 3989296"/>
              <a:gd name="connsiteY55" fmla="*/ 519112 h 800100"/>
              <a:gd name="connsiteX56" fmla="*/ 1054894 w 3989296"/>
              <a:gd name="connsiteY56" fmla="*/ 519112 h 800100"/>
              <a:gd name="connsiteX57" fmla="*/ 1138238 w 3989296"/>
              <a:gd name="connsiteY57" fmla="*/ 516731 h 800100"/>
              <a:gd name="connsiteX58" fmla="*/ 1240632 w 3989296"/>
              <a:gd name="connsiteY58" fmla="*/ 509587 h 800100"/>
              <a:gd name="connsiteX59" fmla="*/ 1340644 w 3989296"/>
              <a:gd name="connsiteY59" fmla="*/ 504825 h 800100"/>
              <a:gd name="connsiteX60" fmla="*/ 1438275 w 3989296"/>
              <a:gd name="connsiteY60" fmla="*/ 504825 h 800100"/>
              <a:gd name="connsiteX61" fmla="*/ 1557338 w 3989296"/>
              <a:gd name="connsiteY61" fmla="*/ 502443 h 800100"/>
              <a:gd name="connsiteX62" fmla="*/ 1664494 w 3989296"/>
              <a:gd name="connsiteY62" fmla="*/ 492918 h 800100"/>
              <a:gd name="connsiteX63" fmla="*/ 1771650 w 3989296"/>
              <a:gd name="connsiteY63" fmla="*/ 483393 h 800100"/>
              <a:gd name="connsiteX64" fmla="*/ 1890713 w 3989296"/>
              <a:gd name="connsiteY64" fmla="*/ 473868 h 800100"/>
              <a:gd name="connsiteX65" fmla="*/ 2005013 w 3989296"/>
              <a:gd name="connsiteY65" fmla="*/ 459581 h 800100"/>
              <a:gd name="connsiteX66" fmla="*/ 2135982 w 3989296"/>
              <a:gd name="connsiteY66" fmla="*/ 445293 h 800100"/>
              <a:gd name="connsiteX67" fmla="*/ 2259807 w 3989296"/>
              <a:gd name="connsiteY67" fmla="*/ 438150 h 800100"/>
              <a:gd name="connsiteX68" fmla="*/ 2402681 w 3989296"/>
              <a:gd name="connsiteY68" fmla="*/ 423862 h 800100"/>
              <a:gd name="connsiteX69" fmla="*/ 2495550 w 3989296"/>
              <a:gd name="connsiteY69" fmla="*/ 411955 h 800100"/>
              <a:gd name="connsiteX70" fmla="*/ 2594812 w 3989296"/>
              <a:gd name="connsiteY70" fmla="*/ 409641 h 800100"/>
              <a:gd name="connsiteX71" fmla="*/ 2736850 w 3989296"/>
              <a:gd name="connsiteY71" fmla="*/ 398342 h 800100"/>
              <a:gd name="connsiteX72" fmla="*/ 2867820 w 3989296"/>
              <a:gd name="connsiteY72" fmla="*/ 381673 h 800100"/>
              <a:gd name="connsiteX73" fmla="*/ 3017702 w 3989296"/>
              <a:gd name="connsiteY73" fmla="*/ 362975 h 800100"/>
              <a:gd name="connsiteX74" fmla="*/ 3144934 w 3989296"/>
              <a:gd name="connsiteY74" fmla="*/ 346064 h 800100"/>
              <a:gd name="connsiteX75" fmla="*/ 3269374 w 3989296"/>
              <a:gd name="connsiteY75" fmla="*/ 334028 h 800100"/>
              <a:gd name="connsiteX76" fmla="*/ 3375583 w 3989296"/>
              <a:gd name="connsiteY76" fmla="*/ 325585 h 800100"/>
              <a:gd name="connsiteX77" fmla="*/ 3478475 w 3989296"/>
              <a:gd name="connsiteY77" fmla="*/ 313024 h 800100"/>
              <a:gd name="connsiteX78" fmla="*/ 3569617 w 3989296"/>
              <a:gd name="connsiteY78" fmla="*/ 306380 h 800100"/>
              <a:gd name="connsiteX79" fmla="*/ 3664224 w 3989296"/>
              <a:gd name="connsiteY79" fmla="*/ 300680 h 800100"/>
              <a:gd name="connsiteX80" fmla="*/ 3771857 w 3989296"/>
              <a:gd name="connsiteY80" fmla="*/ 298521 h 800100"/>
              <a:gd name="connsiteX81" fmla="*/ 3874504 w 3989296"/>
              <a:gd name="connsiteY81" fmla="*/ 296315 h 800100"/>
              <a:gd name="connsiteX82" fmla="*/ 3974213 w 3989296"/>
              <a:gd name="connsiteY82" fmla="*/ 291189 h 800100"/>
              <a:gd name="connsiteX83" fmla="*/ 3989296 w 3989296"/>
              <a:gd name="connsiteY83" fmla="*/ 28432 h 800100"/>
              <a:gd name="connsiteX0" fmla="*/ 3989296 w 3989296"/>
              <a:gd name="connsiteY0" fmla="*/ 18907 h 790575"/>
              <a:gd name="connsiteX1" fmla="*/ 3870909 w 3989296"/>
              <a:gd name="connsiteY1" fmla="*/ 25672 h 790575"/>
              <a:gd name="connsiteX2" fmla="*/ 3704574 w 3989296"/>
              <a:gd name="connsiteY2" fmla="*/ 19078 h 790575"/>
              <a:gd name="connsiteX3" fmla="*/ 3566745 w 3989296"/>
              <a:gd name="connsiteY3" fmla="*/ 15555 h 790575"/>
              <a:gd name="connsiteX4" fmla="*/ 3427558 w 3989296"/>
              <a:gd name="connsiteY4" fmla="*/ 21314 h 790575"/>
              <a:gd name="connsiteX5" fmla="*/ 3326550 w 3989296"/>
              <a:gd name="connsiteY5" fmla="*/ 10716 h 790575"/>
              <a:gd name="connsiteX6" fmla="*/ 3239086 w 3989296"/>
              <a:gd name="connsiteY6" fmla="*/ 9110 h 790575"/>
              <a:gd name="connsiteX7" fmla="*/ 3164682 w 3989296"/>
              <a:gd name="connsiteY7" fmla="*/ 0 h 790575"/>
              <a:gd name="connsiteX8" fmla="*/ 3005138 w 3989296"/>
              <a:gd name="connsiteY8" fmla="*/ 21431 h 790575"/>
              <a:gd name="connsiteX9" fmla="*/ 2905125 w 3989296"/>
              <a:gd name="connsiteY9" fmla="*/ 30956 h 790575"/>
              <a:gd name="connsiteX10" fmla="*/ 2771775 w 3989296"/>
              <a:gd name="connsiteY10" fmla="*/ 45243 h 790575"/>
              <a:gd name="connsiteX11" fmla="*/ 2695575 w 3989296"/>
              <a:gd name="connsiteY11" fmla="*/ 50006 h 790575"/>
              <a:gd name="connsiteX12" fmla="*/ 2597944 w 3989296"/>
              <a:gd name="connsiteY12" fmla="*/ 61912 h 790575"/>
              <a:gd name="connsiteX13" fmla="*/ 2550319 w 3989296"/>
              <a:gd name="connsiteY13" fmla="*/ 66675 h 790575"/>
              <a:gd name="connsiteX14" fmla="*/ 2500313 w 3989296"/>
              <a:gd name="connsiteY14" fmla="*/ 66675 h 790575"/>
              <a:gd name="connsiteX15" fmla="*/ 2416969 w 3989296"/>
              <a:gd name="connsiteY15" fmla="*/ 61912 h 790575"/>
              <a:gd name="connsiteX16" fmla="*/ 2345532 w 3989296"/>
              <a:gd name="connsiteY16" fmla="*/ 59531 h 790575"/>
              <a:gd name="connsiteX17" fmla="*/ 2302669 w 3989296"/>
              <a:gd name="connsiteY17" fmla="*/ 57150 h 790575"/>
              <a:gd name="connsiteX18" fmla="*/ 2221707 w 3989296"/>
              <a:gd name="connsiteY18" fmla="*/ 66675 h 790575"/>
              <a:gd name="connsiteX19" fmla="*/ 2119313 w 3989296"/>
              <a:gd name="connsiteY19" fmla="*/ 61912 h 790575"/>
              <a:gd name="connsiteX20" fmla="*/ 2031207 w 3989296"/>
              <a:gd name="connsiteY20" fmla="*/ 61912 h 790575"/>
              <a:gd name="connsiteX21" fmla="*/ 1909763 w 3989296"/>
              <a:gd name="connsiteY21" fmla="*/ 57150 h 790575"/>
              <a:gd name="connsiteX22" fmla="*/ 1795463 w 3989296"/>
              <a:gd name="connsiteY22" fmla="*/ 54768 h 790575"/>
              <a:gd name="connsiteX23" fmla="*/ 1681163 w 3989296"/>
              <a:gd name="connsiteY23" fmla="*/ 54768 h 790575"/>
              <a:gd name="connsiteX24" fmla="*/ 1583532 w 3989296"/>
              <a:gd name="connsiteY24" fmla="*/ 50006 h 790575"/>
              <a:gd name="connsiteX25" fmla="*/ 1502569 w 3989296"/>
              <a:gd name="connsiteY25" fmla="*/ 50006 h 790575"/>
              <a:gd name="connsiteX26" fmla="*/ 1426369 w 3989296"/>
              <a:gd name="connsiteY26" fmla="*/ 45243 h 790575"/>
              <a:gd name="connsiteX27" fmla="*/ 1371600 w 3989296"/>
              <a:gd name="connsiteY27" fmla="*/ 69056 h 790575"/>
              <a:gd name="connsiteX28" fmla="*/ 1283494 w 3989296"/>
              <a:gd name="connsiteY28" fmla="*/ 152400 h 790575"/>
              <a:gd name="connsiteX29" fmla="*/ 1183482 w 3989296"/>
              <a:gd name="connsiteY29" fmla="*/ 204787 h 790575"/>
              <a:gd name="connsiteX30" fmla="*/ 1090613 w 3989296"/>
              <a:gd name="connsiteY30" fmla="*/ 228600 h 790575"/>
              <a:gd name="connsiteX31" fmla="*/ 990600 w 3989296"/>
              <a:gd name="connsiteY31" fmla="*/ 233362 h 790575"/>
              <a:gd name="connsiteX32" fmla="*/ 859632 w 3989296"/>
              <a:gd name="connsiteY32" fmla="*/ 238125 h 790575"/>
              <a:gd name="connsiteX33" fmla="*/ 711994 w 3989296"/>
              <a:gd name="connsiteY33" fmla="*/ 250031 h 790575"/>
              <a:gd name="connsiteX34" fmla="*/ 576263 w 3989296"/>
              <a:gd name="connsiteY34" fmla="*/ 254793 h 790575"/>
              <a:gd name="connsiteX35" fmla="*/ 428625 w 3989296"/>
              <a:gd name="connsiteY35" fmla="*/ 278606 h 790575"/>
              <a:gd name="connsiteX36" fmla="*/ 350044 w 3989296"/>
              <a:gd name="connsiteY36" fmla="*/ 304800 h 790575"/>
              <a:gd name="connsiteX37" fmla="*/ 192882 w 3989296"/>
              <a:gd name="connsiteY37" fmla="*/ 373856 h 790575"/>
              <a:gd name="connsiteX38" fmla="*/ 107157 w 3989296"/>
              <a:gd name="connsiteY38" fmla="*/ 471487 h 790575"/>
              <a:gd name="connsiteX39" fmla="*/ 45244 w 3989296"/>
              <a:gd name="connsiteY39" fmla="*/ 561975 h 790575"/>
              <a:gd name="connsiteX40" fmla="*/ 9525 w 3989296"/>
              <a:gd name="connsiteY40" fmla="*/ 650081 h 790575"/>
              <a:gd name="connsiteX41" fmla="*/ 0 w 3989296"/>
              <a:gd name="connsiteY41" fmla="*/ 716756 h 790575"/>
              <a:gd name="connsiteX42" fmla="*/ 4763 w 3989296"/>
              <a:gd name="connsiteY42" fmla="*/ 790575 h 790575"/>
              <a:gd name="connsiteX43" fmla="*/ 92869 w 3989296"/>
              <a:gd name="connsiteY43" fmla="*/ 750093 h 790575"/>
              <a:gd name="connsiteX44" fmla="*/ 183357 w 3989296"/>
              <a:gd name="connsiteY44" fmla="*/ 702468 h 790575"/>
              <a:gd name="connsiteX45" fmla="*/ 250032 w 3989296"/>
              <a:gd name="connsiteY45" fmla="*/ 671512 h 790575"/>
              <a:gd name="connsiteX46" fmla="*/ 352425 w 3989296"/>
              <a:gd name="connsiteY46" fmla="*/ 635793 h 790575"/>
              <a:gd name="connsiteX47" fmla="*/ 433388 w 3989296"/>
              <a:gd name="connsiteY47" fmla="*/ 597693 h 790575"/>
              <a:gd name="connsiteX48" fmla="*/ 497682 w 3989296"/>
              <a:gd name="connsiteY48" fmla="*/ 571500 h 790575"/>
              <a:gd name="connsiteX49" fmla="*/ 545307 w 3989296"/>
              <a:gd name="connsiteY49" fmla="*/ 554831 h 790575"/>
              <a:gd name="connsiteX50" fmla="*/ 619125 w 3989296"/>
              <a:gd name="connsiteY50" fmla="*/ 531018 h 790575"/>
              <a:gd name="connsiteX51" fmla="*/ 719138 w 3989296"/>
              <a:gd name="connsiteY51" fmla="*/ 514350 h 790575"/>
              <a:gd name="connsiteX52" fmla="*/ 785813 w 3989296"/>
              <a:gd name="connsiteY52" fmla="*/ 509587 h 790575"/>
              <a:gd name="connsiteX53" fmla="*/ 866775 w 3989296"/>
              <a:gd name="connsiteY53" fmla="*/ 511968 h 790575"/>
              <a:gd name="connsiteX54" fmla="*/ 962025 w 3989296"/>
              <a:gd name="connsiteY54" fmla="*/ 509587 h 790575"/>
              <a:gd name="connsiteX55" fmla="*/ 1054894 w 3989296"/>
              <a:gd name="connsiteY55" fmla="*/ 509587 h 790575"/>
              <a:gd name="connsiteX56" fmla="*/ 1138238 w 3989296"/>
              <a:gd name="connsiteY56" fmla="*/ 507206 h 790575"/>
              <a:gd name="connsiteX57" fmla="*/ 1240632 w 3989296"/>
              <a:gd name="connsiteY57" fmla="*/ 500062 h 790575"/>
              <a:gd name="connsiteX58" fmla="*/ 1340644 w 3989296"/>
              <a:gd name="connsiteY58" fmla="*/ 495300 h 790575"/>
              <a:gd name="connsiteX59" fmla="*/ 1438275 w 3989296"/>
              <a:gd name="connsiteY59" fmla="*/ 495300 h 790575"/>
              <a:gd name="connsiteX60" fmla="*/ 1557338 w 3989296"/>
              <a:gd name="connsiteY60" fmla="*/ 492918 h 790575"/>
              <a:gd name="connsiteX61" fmla="*/ 1664494 w 3989296"/>
              <a:gd name="connsiteY61" fmla="*/ 483393 h 790575"/>
              <a:gd name="connsiteX62" fmla="*/ 1771650 w 3989296"/>
              <a:gd name="connsiteY62" fmla="*/ 473868 h 790575"/>
              <a:gd name="connsiteX63" fmla="*/ 1890713 w 3989296"/>
              <a:gd name="connsiteY63" fmla="*/ 464343 h 790575"/>
              <a:gd name="connsiteX64" fmla="*/ 2005013 w 3989296"/>
              <a:gd name="connsiteY64" fmla="*/ 450056 h 790575"/>
              <a:gd name="connsiteX65" fmla="*/ 2135982 w 3989296"/>
              <a:gd name="connsiteY65" fmla="*/ 435768 h 790575"/>
              <a:gd name="connsiteX66" fmla="*/ 2259807 w 3989296"/>
              <a:gd name="connsiteY66" fmla="*/ 428625 h 790575"/>
              <a:gd name="connsiteX67" fmla="*/ 2402681 w 3989296"/>
              <a:gd name="connsiteY67" fmla="*/ 414337 h 790575"/>
              <a:gd name="connsiteX68" fmla="*/ 2495550 w 3989296"/>
              <a:gd name="connsiteY68" fmla="*/ 402430 h 790575"/>
              <a:gd name="connsiteX69" fmla="*/ 2594812 w 3989296"/>
              <a:gd name="connsiteY69" fmla="*/ 400116 h 790575"/>
              <a:gd name="connsiteX70" fmla="*/ 2736850 w 3989296"/>
              <a:gd name="connsiteY70" fmla="*/ 388817 h 790575"/>
              <a:gd name="connsiteX71" fmla="*/ 2867820 w 3989296"/>
              <a:gd name="connsiteY71" fmla="*/ 372148 h 790575"/>
              <a:gd name="connsiteX72" fmla="*/ 3017702 w 3989296"/>
              <a:gd name="connsiteY72" fmla="*/ 353450 h 790575"/>
              <a:gd name="connsiteX73" fmla="*/ 3144934 w 3989296"/>
              <a:gd name="connsiteY73" fmla="*/ 336539 h 790575"/>
              <a:gd name="connsiteX74" fmla="*/ 3269374 w 3989296"/>
              <a:gd name="connsiteY74" fmla="*/ 324503 h 790575"/>
              <a:gd name="connsiteX75" fmla="*/ 3375583 w 3989296"/>
              <a:gd name="connsiteY75" fmla="*/ 316060 h 790575"/>
              <a:gd name="connsiteX76" fmla="*/ 3478475 w 3989296"/>
              <a:gd name="connsiteY76" fmla="*/ 303499 h 790575"/>
              <a:gd name="connsiteX77" fmla="*/ 3569617 w 3989296"/>
              <a:gd name="connsiteY77" fmla="*/ 296855 h 790575"/>
              <a:gd name="connsiteX78" fmla="*/ 3664224 w 3989296"/>
              <a:gd name="connsiteY78" fmla="*/ 291155 h 790575"/>
              <a:gd name="connsiteX79" fmla="*/ 3771857 w 3989296"/>
              <a:gd name="connsiteY79" fmla="*/ 288996 h 790575"/>
              <a:gd name="connsiteX80" fmla="*/ 3874504 w 3989296"/>
              <a:gd name="connsiteY80" fmla="*/ 286790 h 790575"/>
              <a:gd name="connsiteX81" fmla="*/ 3974213 w 3989296"/>
              <a:gd name="connsiteY81" fmla="*/ 281664 h 790575"/>
              <a:gd name="connsiteX82" fmla="*/ 3989296 w 3989296"/>
              <a:gd name="connsiteY82" fmla="*/ 18907 h 790575"/>
              <a:gd name="connsiteX0" fmla="*/ 3989296 w 3989296"/>
              <a:gd name="connsiteY0" fmla="*/ 9797 h 781465"/>
              <a:gd name="connsiteX1" fmla="*/ 3870909 w 3989296"/>
              <a:gd name="connsiteY1" fmla="*/ 16562 h 781465"/>
              <a:gd name="connsiteX2" fmla="*/ 3704574 w 3989296"/>
              <a:gd name="connsiteY2" fmla="*/ 9968 h 781465"/>
              <a:gd name="connsiteX3" fmla="*/ 3566745 w 3989296"/>
              <a:gd name="connsiteY3" fmla="*/ 6445 h 781465"/>
              <a:gd name="connsiteX4" fmla="*/ 3427558 w 3989296"/>
              <a:gd name="connsiteY4" fmla="*/ 12204 h 781465"/>
              <a:gd name="connsiteX5" fmla="*/ 3326550 w 3989296"/>
              <a:gd name="connsiteY5" fmla="*/ 1606 h 781465"/>
              <a:gd name="connsiteX6" fmla="*/ 3239086 w 3989296"/>
              <a:gd name="connsiteY6" fmla="*/ 0 h 781465"/>
              <a:gd name="connsiteX7" fmla="*/ 3099934 w 3989296"/>
              <a:gd name="connsiteY7" fmla="*/ 16512 h 781465"/>
              <a:gd name="connsiteX8" fmla="*/ 3005138 w 3989296"/>
              <a:gd name="connsiteY8" fmla="*/ 12321 h 781465"/>
              <a:gd name="connsiteX9" fmla="*/ 2905125 w 3989296"/>
              <a:gd name="connsiteY9" fmla="*/ 21846 h 781465"/>
              <a:gd name="connsiteX10" fmla="*/ 2771775 w 3989296"/>
              <a:gd name="connsiteY10" fmla="*/ 36133 h 781465"/>
              <a:gd name="connsiteX11" fmla="*/ 2695575 w 3989296"/>
              <a:gd name="connsiteY11" fmla="*/ 40896 h 781465"/>
              <a:gd name="connsiteX12" fmla="*/ 2597944 w 3989296"/>
              <a:gd name="connsiteY12" fmla="*/ 52802 h 781465"/>
              <a:gd name="connsiteX13" fmla="*/ 2550319 w 3989296"/>
              <a:gd name="connsiteY13" fmla="*/ 57565 h 781465"/>
              <a:gd name="connsiteX14" fmla="*/ 2500313 w 3989296"/>
              <a:gd name="connsiteY14" fmla="*/ 57565 h 781465"/>
              <a:gd name="connsiteX15" fmla="*/ 2416969 w 3989296"/>
              <a:gd name="connsiteY15" fmla="*/ 52802 h 781465"/>
              <a:gd name="connsiteX16" fmla="*/ 2345532 w 3989296"/>
              <a:gd name="connsiteY16" fmla="*/ 50421 h 781465"/>
              <a:gd name="connsiteX17" fmla="*/ 2302669 w 3989296"/>
              <a:gd name="connsiteY17" fmla="*/ 48040 h 781465"/>
              <a:gd name="connsiteX18" fmla="*/ 2221707 w 3989296"/>
              <a:gd name="connsiteY18" fmla="*/ 57565 h 781465"/>
              <a:gd name="connsiteX19" fmla="*/ 2119313 w 3989296"/>
              <a:gd name="connsiteY19" fmla="*/ 52802 h 781465"/>
              <a:gd name="connsiteX20" fmla="*/ 2031207 w 3989296"/>
              <a:gd name="connsiteY20" fmla="*/ 52802 h 781465"/>
              <a:gd name="connsiteX21" fmla="*/ 1909763 w 3989296"/>
              <a:gd name="connsiteY21" fmla="*/ 48040 h 781465"/>
              <a:gd name="connsiteX22" fmla="*/ 1795463 w 3989296"/>
              <a:gd name="connsiteY22" fmla="*/ 45658 h 781465"/>
              <a:gd name="connsiteX23" fmla="*/ 1681163 w 3989296"/>
              <a:gd name="connsiteY23" fmla="*/ 45658 h 781465"/>
              <a:gd name="connsiteX24" fmla="*/ 1583532 w 3989296"/>
              <a:gd name="connsiteY24" fmla="*/ 40896 h 781465"/>
              <a:gd name="connsiteX25" fmla="*/ 1502569 w 3989296"/>
              <a:gd name="connsiteY25" fmla="*/ 40896 h 781465"/>
              <a:gd name="connsiteX26" fmla="*/ 1426369 w 3989296"/>
              <a:gd name="connsiteY26" fmla="*/ 36133 h 781465"/>
              <a:gd name="connsiteX27" fmla="*/ 1371600 w 3989296"/>
              <a:gd name="connsiteY27" fmla="*/ 59946 h 781465"/>
              <a:gd name="connsiteX28" fmla="*/ 1283494 w 3989296"/>
              <a:gd name="connsiteY28" fmla="*/ 143290 h 781465"/>
              <a:gd name="connsiteX29" fmla="*/ 1183482 w 3989296"/>
              <a:gd name="connsiteY29" fmla="*/ 195677 h 781465"/>
              <a:gd name="connsiteX30" fmla="*/ 1090613 w 3989296"/>
              <a:gd name="connsiteY30" fmla="*/ 219490 h 781465"/>
              <a:gd name="connsiteX31" fmla="*/ 990600 w 3989296"/>
              <a:gd name="connsiteY31" fmla="*/ 224252 h 781465"/>
              <a:gd name="connsiteX32" fmla="*/ 859632 w 3989296"/>
              <a:gd name="connsiteY32" fmla="*/ 229015 h 781465"/>
              <a:gd name="connsiteX33" fmla="*/ 711994 w 3989296"/>
              <a:gd name="connsiteY33" fmla="*/ 240921 h 781465"/>
              <a:gd name="connsiteX34" fmla="*/ 576263 w 3989296"/>
              <a:gd name="connsiteY34" fmla="*/ 245683 h 781465"/>
              <a:gd name="connsiteX35" fmla="*/ 428625 w 3989296"/>
              <a:gd name="connsiteY35" fmla="*/ 269496 h 781465"/>
              <a:gd name="connsiteX36" fmla="*/ 350044 w 3989296"/>
              <a:gd name="connsiteY36" fmla="*/ 295690 h 781465"/>
              <a:gd name="connsiteX37" fmla="*/ 192882 w 3989296"/>
              <a:gd name="connsiteY37" fmla="*/ 364746 h 781465"/>
              <a:gd name="connsiteX38" fmla="*/ 107157 w 3989296"/>
              <a:gd name="connsiteY38" fmla="*/ 462377 h 781465"/>
              <a:gd name="connsiteX39" fmla="*/ 45244 w 3989296"/>
              <a:gd name="connsiteY39" fmla="*/ 552865 h 781465"/>
              <a:gd name="connsiteX40" fmla="*/ 9525 w 3989296"/>
              <a:gd name="connsiteY40" fmla="*/ 640971 h 781465"/>
              <a:gd name="connsiteX41" fmla="*/ 0 w 3989296"/>
              <a:gd name="connsiteY41" fmla="*/ 707646 h 781465"/>
              <a:gd name="connsiteX42" fmla="*/ 4763 w 3989296"/>
              <a:gd name="connsiteY42" fmla="*/ 781465 h 781465"/>
              <a:gd name="connsiteX43" fmla="*/ 92869 w 3989296"/>
              <a:gd name="connsiteY43" fmla="*/ 740983 h 781465"/>
              <a:gd name="connsiteX44" fmla="*/ 183357 w 3989296"/>
              <a:gd name="connsiteY44" fmla="*/ 693358 h 781465"/>
              <a:gd name="connsiteX45" fmla="*/ 250032 w 3989296"/>
              <a:gd name="connsiteY45" fmla="*/ 662402 h 781465"/>
              <a:gd name="connsiteX46" fmla="*/ 352425 w 3989296"/>
              <a:gd name="connsiteY46" fmla="*/ 626683 h 781465"/>
              <a:gd name="connsiteX47" fmla="*/ 433388 w 3989296"/>
              <a:gd name="connsiteY47" fmla="*/ 588583 h 781465"/>
              <a:gd name="connsiteX48" fmla="*/ 497682 w 3989296"/>
              <a:gd name="connsiteY48" fmla="*/ 562390 h 781465"/>
              <a:gd name="connsiteX49" fmla="*/ 545307 w 3989296"/>
              <a:gd name="connsiteY49" fmla="*/ 545721 h 781465"/>
              <a:gd name="connsiteX50" fmla="*/ 619125 w 3989296"/>
              <a:gd name="connsiteY50" fmla="*/ 521908 h 781465"/>
              <a:gd name="connsiteX51" fmla="*/ 719138 w 3989296"/>
              <a:gd name="connsiteY51" fmla="*/ 505240 h 781465"/>
              <a:gd name="connsiteX52" fmla="*/ 785813 w 3989296"/>
              <a:gd name="connsiteY52" fmla="*/ 500477 h 781465"/>
              <a:gd name="connsiteX53" fmla="*/ 866775 w 3989296"/>
              <a:gd name="connsiteY53" fmla="*/ 502858 h 781465"/>
              <a:gd name="connsiteX54" fmla="*/ 962025 w 3989296"/>
              <a:gd name="connsiteY54" fmla="*/ 500477 h 781465"/>
              <a:gd name="connsiteX55" fmla="*/ 1054894 w 3989296"/>
              <a:gd name="connsiteY55" fmla="*/ 500477 h 781465"/>
              <a:gd name="connsiteX56" fmla="*/ 1138238 w 3989296"/>
              <a:gd name="connsiteY56" fmla="*/ 498096 h 781465"/>
              <a:gd name="connsiteX57" fmla="*/ 1240632 w 3989296"/>
              <a:gd name="connsiteY57" fmla="*/ 490952 h 781465"/>
              <a:gd name="connsiteX58" fmla="*/ 1340644 w 3989296"/>
              <a:gd name="connsiteY58" fmla="*/ 486190 h 781465"/>
              <a:gd name="connsiteX59" fmla="*/ 1438275 w 3989296"/>
              <a:gd name="connsiteY59" fmla="*/ 486190 h 781465"/>
              <a:gd name="connsiteX60" fmla="*/ 1557338 w 3989296"/>
              <a:gd name="connsiteY60" fmla="*/ 483808 h 781465"/>
              <a:gd name="connsiteX61" fmla="*/ 1664494 w 3989296"/>
              <a:gd name="connsiteY61" fmla="*/ 474283 h 781465"/>
              <a:gd name="connsiteX62" fmla="*/ 1771650 w 3989296"/>
              <a:gd name="connsiteY62" fmla="*/ 464758 h 781465"/>
              <a:gd name="connsiteX63" fmla="*/ 1890713 w 3989296"/>
              <a:gd name="connsiteY63" fmla="*/ 455233 h 781465"/>
              <a:gd name="connsiteX64" fmla="*/ 2005013 w 3989296"/>
              <a:gd name="connsiteY64" fmla="*/ 440946 h 781465"/>
              <a:gd name="connsiteX65" fmla="*/ 2135982 w 3989296"/>
              <a:gd name="connsiteY65" fmla="*/ 426658 h 781465"/>
              <a:gd name="connsiteX66" fmla="*/ 2259807 w 3989296"/>
              <a:gd name="connsiteY66" fmla="*/ 419515 h 781465"/>
              <a:gd name="connsiteX67" fmla="*/ 2402681 w 3989296"/>
              <a:gd name="connsiteY67" fmla="*/ 405227 h 781465"/>
              <a:gd name="connsiteX68" fmla="*/ 2495550 w 3989296"/>
              <a:gd name="connsiteY68" fmla="*/ 393320 h 781465"/>
              <a:gd name="connsiteX69" fmla="*/ 2594812 w 3989296"/>
              <a:gd name="connsiteY69" fmla="*/ 391006 h 781465"/>
              <a:gd name="connsiteX70" fmla="*/ 2736850 w 3989296"/>
              <a:gd name="connsiteY70" fmla="*/ 379707 h 781465"/>
              <a:gd name="connsiteX71" fmla="*/ 2867820 w 3989296"/>
              <a:gd name="connsiteY71" fmla="*/ 363038 h 781465"/>
              <a:gd name="connsiteX72" fmla="*/ 3017702 w 3989296"/>
              <a:gd name="connsiteY72" fmla="*/ 344340 h 781465"/>
              <a:gd name="connsiteX73" fmla="*/ 3144934 w 3989296"/>
              <a:gd name="connsiteY73" fmla="*/ 327429 h 781465"/>
              <a:gd name="connsiteX74" fmla="*/ 3269374 w 3989296"/>
              <a:gd name="connsiteY74" fmla="*/ 315393 h 781465"/>
              <a:gd name="connsiteX75" fmla="*/ 3375583 w 3989296"/>
              <a:gd name="connsiteY75" fmla="*/ 306950 h 781465"/>
              <a:gd name="connsiteX76" fmla="*/ 3478475 w 3989296"/>
              <a:gd name="connsiteY76" fmla="*/ 294389 h 781465"/>
              <a:gd name="connsiteX77" fmla="*/ 3569617 w 3989296"/>
              <a:gd name="connsiteY77" fmla="*/ 287745 h 781465"/>
              <a:gd name="connsiteX78" fmla="*/ 3664224 w 3989296"/>
              <a:gd name="connsiteY78" fmla="*/ 282045 h 781465"/>
              <a:gd name="connsiteX79" fmla="*/ 3771857 w 3989296"/>
              <a:gd name="connsiteY79" fmla="*/ 279886 h 781465"/>
              <a:gd name="connsiteX80" fmla="*/ 3874504 w 3989296"/>
              <a:gd name="connsiteY80" fmla="*/ 277680 h 781465"/>
              <a:gd name="connsiteX81" fmla="*/ 3974213 w 3989296"/>
              <a:gd name="connsiteY81" fmla="*/ 272554 h 781465"/>
              <a:gd name="connsiteX82" fmla="*/ 3989296 w 3989296"/>
              <a:gd name="connsiteY82" fmla="*/ 9797 h 781465"/>
              <a:gd name="connsiteX0" fmla="*/ 3989296 w 3989296"/>
              <a:gd name="connsiteY0" fmla="*/ 9288 h 780956"/>
              <a:gd name="connsiteX1" fmla="*/ 3870909 w 3989296"/>
              <a:gd name="connsiteY1" fmla="*/ 16053 h 780956"/>
              <a:gd name="connsiteX2" fmla="*/ 3704574 w 3989296"/>
              <a:gd name="connsiteY2" fmla="*/ 9459 h 780956"/>
              <a:gd name="connsiteX3" fmla="*/ 3566745 w 3989296"/>
              <a:gd name="connsiteY3" fmla="*/ 5936 h 780956"/>
              <a:gd name="connsiteX4" fmla="*/ 3427558 w 3989296"/>
              <a:gd name="connsiteY4" fmla="*/ 11695 h 780956"/>
              <a:gd name="connsiteX5" fmla="*/ 3326550 w 3989296"/>
              <a:gd name="connsiteY5" fmla="*/ 1097 h 780956"/>
              <a:gd name="connsiteX6" fmla="*/ 3248455 w 3989296"/>
              <a:gd name="connsiteY6" fmla="*/ 3101 h 780956"/>
              <a:gd name="connsiteX7" fmla="*/ 3099934 w 3989296"/>
              <a:gd name="connsiteY7" fmla="*/ 16003 h 780956"/>
              <a:gd name="connsiteX8" fmla="*/ 3005138 w 3989296"/>
              <a:gd name="connsiteY8" fmla="*/ 11812 h 780956"/>
              <a:gd name="connsiteX9" fmla="*/ 2905125 w 3989296"/>
              <a:gd name="connsiteY9" fmla="*/ 21337 h 780956"/>
              <a:gd name="connsiteX10" fmla="*/ 2771775 w 3989296"/>
              <a:gd name="connsiteY10" fmla="*/ 35624 h 780956"/>
              <a:gd name="connsiteX11" fmla="*/ 2695575 w 3989296"/>
              <a:gd name="connsiteY11" fmla="*/ 40387 h 780956"/>
              <a:gd name="connsiteX12" fmla="*/ 2597944 w 3989296"/>
              <a:gd name="connsiteY12" fmla="*/ 52293 h 780956"/>
              <a:gd name="connsiteX13" fmla="*/ 2550319 w 3989296"/>
              <a:gd name="connsiteY13" fmla="*/ 57056 h 780956"/>
              <a:gd name="connsiteX14" fmla="*/ 2500313 w 3989296"/>
              <a:gd name="connsiteY14" fmla="*/ 57056 h 780956"/>
              <a:gd name="connsiteX15" fmla="*/ 2416969 w 3989296"/>
              <a:gd name="connsiteY15" fmla="*/ 52293 h 780956"/>
              <a:gd name="connsiteX16" fmla="*/ 2345532 w 3989296"/>
              <a:gd name="connsiteY16" fmla="*/ 49912 h 780956"/>
              <a:gd name="connsiteX17" fmla="*/ 2302669 w 3989296"/>
              <a:gd name="connsiteY17" fmla="*/ 47531 h 780956"/>
              <a:gd name="connsiteX18" fmla="*/ 2221707 w 3989296"/>
              <a:gd name="connsiteY18" fmla="*/ 57056 h 780956"/>
              <a:gd name="connsiteX19" fmla="*/ 2119313 w 3989296"/>
              <a:gd name="connsiteY19" fmla="*/ 52293 h 780956"/>
              <a:gd name="connsiteX20" fmla="*/ 2031207 w 3989296"/>
              <a:gd name="connsiteY20" fmla="*/ 52293 h 780956"/>
              <a:gd name="connsiteX21" fmla="*/ 1909763 w 3989296"/>
              <a:gd name="connsiteY21" fmla="*/ 47531 h 780956"/>
              <a:gd name="connsiteX22" fmla="*/ 1795463 w 3989296"/>
              <a:gd name="connsiteY22" fmla="*/ 45149 h 780956"/>
              <a:gd name="connsiteX23" fmla="*/ 1681163 w 3989296"/>
              <a:gd name="connsiteY23" fmla="*/ 45149 h 780956"/>
              <a:gd name="connsiteX24" fmla="*/ 1583532 w 3989296"/>
              <a:gd name="connsiteY24" fmla="*/ 40387 h 780956"/>
              <a:gd name="connsiteX25" fmla="*/ 1502569 w 3989296"/>
              <a:gd name="connsiteY25" fmla="*/ 40387 h 780956"/>
              <a:gd name="connsiteX26" fmla="*/ 1426369 w 3989296"/>
              <a:gd name="connsiteY26" fmla="*/ 35624 h 780956"/>
              <a:gd name="connsiteX27" fmla="*/ 1371600 w 3989296"/>
              <a:gd name="connsiteY27" fmla="*/ 59437 h 780956"/>
              <a:gd name="connsiteX28" fmla="*/ 1283494 w 3989296"/>
              <a:gd name="connsiteY28" fmla="*/ 142781 h 780956"/>
              <a:gd name="connsiteX29" fmla="*/ 1183482 w 3989296"/>
              <a:gd name="connsiteY29" fmla="*/ 195168 h 780956"/>
              <a:gd name="connsiteX30" fmla="*/ 1090613 w 3989296"/>
              <a:gd name="connsiteY30" fmla="*/ 218981 h 780956"/>
              <a:gd name="connsiteX31" fmla="*/ 990600 w 3989296"/>
              <a:gd name="connsiteY31" fmla="*/ 223743 h 780956"/>
              <a:gd name="connsiteX32" fmla="*/ 859632 w 3989296"/>
              <a:gd name="connsiteY32" fmla="*/ 228506 h 780956"/>
              <a:gd name="connsiteX33" fmla="*/ 711994 w 3989296"/>
              <a:gd name="connsiteY33" fmla="*/ 240412 h 780956"/>
              <a:gd name="connsiteX34" fmla="*/ 576263 w 3989296"/>
              <a:gd name="connsiteY34" fmla="*/ 245174 h 780956"/>
              <a:gd name="connsiteX35" fmla="*/ 428625 w 3989296"/>
              <a:gd name="connsiteY35" fmla="*/ 268987 h 780956"/>
              <a:gd name="connsiteX36" fmla="*/ 350044 w 3989296"/>
              <a:gd name="connsiteY36" fmla="*/ 295181 h 780956"/>
              <a:gd name="connsiteX37" fmla="*/ 192882 w 3989296"/>
              <a:gd name="connsiteY37" fmla="*/ 364237 h 780956"/>
              <a:gd name="connsiteX38" fmla="*/ 107157 w 3989296"/>
              <a:gd name="connsiteY38" fmla="*/ 461868 h 780956"/>
              <a:gd name="connsiteX39" fmla="*/ 45244 w 3989296"/>
              <a:gd name="connsiteY39" fmla="*/ 552356 h 780956"/>
              <a:gd name="connsiteX40" fmla="*/ 9525 w 3989296"/>
              <a:gd name="connsiteY40" fmla="*/ 640462 h 780956"/>
              <a:gd name="connsiteX41" fmla="*/ 0 w 3989296"/>
              <a:gd name="connsiteY41" fmla="*/ 707137 h 780956"/>
              <a:gd name="connsiteX42" fmla="*/ 4763 w 3989296"/>
              <a:gd name="connsiteY42" fmla="*/ 780956 h 780956"/>
              <a:gd name="connsiteX43" fmla="*/ 92869 w 3989296"/>
              <a:gd name="connsiteY43" fmla="*/ 740474 h 780956"/>
              <a:gd name="connsiteX44" fmla="*/ 183357 w 3989296"/>
              <a:gd name="connsiteY44" fmla="*/ 692849 h 780956"/>
              <a:gd name="connsiteX45" fmla="*/ 250032 w 3989296"/>
              <a:gd name="connsiteY45" fmla="*/ 661893 h 780956"/>
              <a:gd name="connsiteX46" fmla="*/ 352425 w 3989296"/>
              <a:gd name="connsiteY46" fmla="*/ 626174 h 780956"/>
              <a:gd name="connsiteX47" fmla="*/ 433388 w 3989296"/>
              <a:gd name="connsiteY47" fmla="*/ 588074 h 780956"/>
              <a:gd name="connsiteX48" fmla="*/ 497682 w 3989296"/>
              <a:gd name="connsiteY48" fmla="*/ 561881 h 780956"/>
              <a:gd name="connsiteX49" fmla="*/ 545307 w 3989296"/>
              <a:gd name="connsiteY49" fmla="*/ 545212 h 780956"/>
              <a:gd name="connsiteX50" fmla="*/ 619125 w 3989296"/>
              <a:gd name="connsiteY50" fmla="*/ 521399 h 780956"/>
              <a:gd name="connsiteX51" fmla="*/ 719138 w 3989296"/>
              <a:gd name="connsiteY51" fmla="*/ 504731 h 780956"/>
              <a:gd name="connsiteX52" fmla="*/ 785813 w 3989296"/>
              <a:gd name="connsiteY52" fmla="*/ 499968 h 780956"/>
              <a:gd name="connsiteX53" fmla="*/ 866775 w 3989296"/>
              <a:gd name="connsiteY53" fmla="*/ 502349 h 780956"/>
              <a:gd name="connsiteX54" fmla="*/ 962025 w 3989296"/>
              <a:gd name="connsiteY54" fmla="*/ 499968 h 780956"/>
              <a:gd name="connsiteX55" fmla="*/ 1054894 w 3989296"/>
              <a:gd name="connsiteY55" fmla="*/ 499968 h 780956"/>
              <a:gd name="connsiteX56" fmla="*/ 1138238 w 3989296"/>
              <a:gd name="connsiteY56" fmla="*/ 497587 h 780956"/>
              <a:gd name="connsiteX57" fmla="*/ 1240632 w 3989296"/>
              <a:gd name="connsiteY57" fmla="*/ 490443 h 780956"/>
              <a:gd name="connsiteX58" fmla="*/ 1340644 w 3989296"/>
              <a:gd name="connsiteY58" fmla="*/ 485681 h 780956"/>
              <a:gd name="connsiteX59" fmla="*/ 1438275 w 3989296"/>
              <a:gd name="connsiteY59" fmla="*/ 485681 h 780956"/>
              <a:gd name="connsiteX60" fmla="*/ 1557338 w 3989296"/>
              <a:gd name="connsiteY60" fmla="*/ 483299 h 780956"/>
              <a:gd name="connsiteX61" fmla="*/ 1664494 w 3989296"/>
              <a:gd name="connsiteY61" fmla="*/ 473774 h 780956"/>
              <a:gd name="connsiteX62" fmla="*/ 1771650 w 3989296"/>
              <a:gd name="connsiteY62" fmla="*/ 464249 h 780956"/>
              <a:gd name="connsiteX63" fmla="*/ 1890713 w 3989296"/>
              <a:gd name="connsiteY63" fmla="*/ 454724 h 780956"/>
              <a:gd name="connsiteX64" fmla="*/ 2005013 w 3989296"/>
              <a:gd name="connsiteY64" fmla="*/ 440437 h 780956"/>
              <a:gd name="connsiteX65" fmla="*/ 2135982 w 3989296"/>
              <a:gd name="connsiteY65" fmla="*/ 426149 h 780956"/>
              <a:gd name="connsiteX66" fmla="*/ 2259807 w 3989296"/>
              <a:gd name="connsiteY66" fmla="*/ 419006 h 780956"/>
              <a:gd name="connsiteX67" fmla="*/ 2402681 w 3989296"/>
              <a:gd name="connsiteY67" fmla="*/ 404718 h 780956"/>
              <a:gd name="connsiteX68" fmla="*/ 2495550 w 3989296"/>
              <a:gd name="connsiteY68" fmla="*/ 392811 h 780956"/>
              <a:gd name="connsiteX69" fmla="*/ 2594812 w 3989296"/>
              <a:gd name="connsiteY69" fmla="*/ 390497 h 780956"/>
              <a:gd name="connsiteX70" fmla="*/ 2736850 w 3989296"/>
              <a:gd name="connsiteY70" fmla="*/ 379198 h 780956"/>
              <a:gd name="connsiteX71" fmla="*/ 2867820 w 3989296"/>
              <a:gd name="connsiteY71" fmla="*/ 362529 h 780956"/>
              <a:gd name="connsiteX72" fmla="*/ 3017702 w 3989296"/>
              <a:gd name="connsiteY72" fmla="*/ 343831 h 780956"/>
              <a:gd name="connsiteX73" fmla="*/ 3144934 w 3989296"/>
              <a:gd name="connsiteY73" fmla="*/ 326920 h 780956"/>
              <a:gd name="connsiteX74" fmla="*/ 3269374 w 3989296"/>
              <a:gd name="connsiteY74" fmla="*/ 314884 h 780956"/>
              <a:gd name="connsiteX75" fmla="*/ 3375583 w 3989296"/>
              <a:gd name="connsiteY75" fmla="*/ 306441 h 780956"/>
              <a:gd name="connsiteX76" fmla="*/ 3478475 w 3989296"/>
              <a:gd name="connsiteY76" fmla="*/ 293880 h 780956"/>
              <a:gd name="connsiteX77" fmla="*/ 3569617 w 3989296"/>
              <a:gd name="connsiteY77" fmla="*/ 287236 h 780956"/>
              <a:gd name="connsiteX78" fmla="*/ 3664224 w 3989296"/>
              <a:gd name="connsiteY78" fmla="*/ 281536 h 780956"/>
              <a:gd name="connsiteX79" fmla="*/ 3771857 w 3989296"/>
              <a:gd name="connsiteY79" fmla="*/ 279377 h 780956"/>
              <a:gd name="connsiteX80" fmla="*/ 3874504 w 3989296"/>
              <a:gd name="connsiteY80" fmla="*/ 277171 h 780956"/>
              <a:gd name="connsiteX81" fmla="*/ 3974213 w 3989296"/>
              <a:gd name="connsiteY81" fmla="*/ 272045 h 780956"/>
              <a:gd name="connsiteX82" fmla="*/ 3989296 w 3989296"/>
              <a:gd name="connsiteY82" fmla="*/ 9288 h 780956"/>
              <a:gd name="connsiteX0" fmla="*/ 3989296 w 3989296"/>
              <a:gd name="connsiteY0" fmla="*/ 9288 h 780956"/>
              <a:gd name="connsiteX1" fmla="*/ 3870909 w 3989296"/>
              <a:gd name="connsiteY1" fmla="*/ 16053 h 780956"/>
              <a:gd name="connsiteX2" fmla="*/ 3704574 w 3989296"/>
              <a:gd name="connsiteY2" fmla="*/ 9459 h 780956"/>
              <a:gd name="connsiteX3" fmla="*/ 3566745 w 3989296"/>
              <a:gd name="connsiteY3" fmla="*/ 5936 h 780956"/>
              <a:gd name="connsiteX4" fmla="*/ 3427558 w 3989296"/>
              <a:gd name="connsiteY4" fmla="*/ 11695 h 780956"/>
              <a:gd name="connsiteX5" fmla="*/ 3326550 w 3989296"/>
              <a:gd name="connsiteY5" fmla="*/ 1097 h 780956"/>
              <a:gd name="connsiteX6" fmla="*/ 3248455 w 3989296"/>
              <a:gd name="connsiteY6" fmla="*/ 3101 h 780956"/>
              <a:gd name="connsiteX7" fmla="*/ 3099934 w 3989296"/>
              <a:gd name="connsiteY7" fmla="*/ 16003 h 780956"/>
              <a:gd name="connsiteX8" fmla="*/ 2992013 w 3989296"/>
              <a:gd name="connsiteY8" fmla="*/ 20742 h 780956"/>
              <a:gd name="connsiteX9" fmla="*/ 2905125 w 3989296"/>
              <a:gd name="connsiteY9" fmla="*/ 21337 h 780956"/>
              <a:gd name="connsiteX10" fmla="*/ 2771775 w 3989296"/>
              <a:gd name="connsiteY10" fmla="*/ 35624 h 780956"/>
              <a:gd name="connsiteX11" fmla="*/ 2695575 w 3989296"/>
              <a:gd name="connsiteY11" fmla="*/ 40387 h 780956"/>
              <a:gd name="connsiteX12" fmla="*/ 2597944 w 3989296"/>
              <a:gd name="connsiteY12" fmla="*/ 52293 h 780956"/>
              <a:gd name="connsiteX13" fmla="*/ 2550319 w 3989296"/>
              <a:gd name="connsiteY13" fmla="*/ 57056 h 780956"/>
              <a:gd name="connsiteX14" fmla="*/ 2500313 w 3989296"/>
              <a:gd name="connsiteY14" fmla="*/ 57056 h 780956"/>
              <a:gd name="connsiteX15" fmla="*/ 2416969 w 3989296"/>
              <a:gd name="connsiteY15" fmla="*/ 52293 h 780956"/>
              <a:gd name="connsiteX16" fmla="*/ 2345532 w 3989296"/>
              <a:gd name="connsiteY16" fmla="*/ 49912 h 780956"/>
              <a:gd name="connsiteX17" fmla="*/ 2302669 w 3989296"/>
              <a:gd name="connsiteY17" fmla="*/ 47531 h 780956"/>
              <a:gd name="connsiteX18" fmla="*/ 2221707 w 3989296"/>
              <a:gd name="connsiteY18" fmla="*/ 57056 h 780956"/>
              <a:gd name="connsiteX19" fmla="*/ 2119313 w 3989296"/>
              <a:gd name="connsiteY19" fmla="*/ 52293 h 780956"/>
              <a:gd name="connsiteX20" fmla="*/ 2031207 w 3989296"/>
              <a:gd name="connsiteY20" fmla="*/ 52293 h 780956"/>
              <a:gd name="connsiteX21" fmla="*/ 1909763 w 3989296"/>
              <a:gd name="connsiteY21" fmla="*/ 47531 h 780956"/>
              <a:gd name="connsiteX22" fmla="*/ 1795463 w 3989296"/>
              <a:gd name="connsiteY22" fmla="*/ 45149 h 780956"/>
              <a:gd name="connsiteX23" fmla="*/ 1681163 w 3989296"/>
              <a:gd name="connsiteY23" fmla="*/ 45149 h 780956"/>
              <a:gd name="connsiteX24" fmla="*/ 1583532 w 3989296"/>
              <a:gd name="connsiteY24" fmla="*/ 40387 h 780956"/>
              <a:gd name="connsiteX25" fmla="*/ 1502569 w 3989296"/>
              <a:gd name="connsiteY25" fmla="*/ 40387 h 780956"/>
              <a:gd name="connsiteX26" fmla="*/ 1426369 w 3989296"/>
              <a:gd name="connsiteY26" fmla="*/ 35624 h 780956"/>
              <a:gd name="connsiteX27" fmla="*/ 1371600 w 3989296"/>
              <a:gd name="connsiteY27" fmla="*/ 59437 h 780956"/>
              <a:gd name="connsiteX28" fmla="*/ 1283494 w 3989296"/>
              <a:gd name="connsiteY28" fmla="*/ 142781 h 780956"/>
              <a:gd name="connsiteX29" fmla="*/ 1183482 w 3989296"/>
              <a:gd name="connsiteY29" fmla="*/ 195168 h 780956"/>
              <a:gd name="connsiteX30" fmla="*/ 1090613 w 3989296"/>
              <a:gd name="connsiteY30" fmla="*/ 218981 h 780956"/>
              <a:gd name="connsiteX31" fmla="*/ 990600 w 3989296"/>
              <a:gd name="connsiteY31" fmla="*/ 223743 h 780956"/>
              <a:gd name="connsiteX32" fmla="*/ 859632 w 3989296"/>
              <a:gd name="connsiteY32" fmla="*/ 228506 h 780956"/>
              <a:gd name="connsiteX33" fmla="*/ 711994 w 3989296"/>
              <a:gd name="connsiteY33" fmla="*/ 240412 h 780956"/>
              <a:gd name="connsiteX34" fmla="*/ 576263 w 3989296"/>
              <a:gd name="connsiteY34" fmla="*/ 245174 h 780956"/>
              <a:gd name="connsiteX35" fmla="*/ 428625 w 3989296"/>
              <a:gd name="connsiteY35" fmla="*/ 268987 h 780956"/>
              <a:gd name="connsiteX36" fmla="*/ 350044 w 3989296"/>
              <a:gd name="connsiteY36" fmla="*/ 295181 h 780956"/>
              <a:gd name="connsiteX37" fmla="*/ 192882 w 3989296"/>
              <a:gd name="connsiteY37" fmla="*/ 364237 h 780956"/>
              <a:gd name="connsiteX38" fmla="*/ 107157 w 3989296"/>
              <a:gd name="connsiteY38" fmla="*/ 461868 h 780956"/>
              <a:gd name="connsiteX39" fmla="*/ 45244 w 3989296"/>
              <a:gd name="connsiteY39" fmla="*/ 552356 h 780956"/>
              <a:gd name="connsiteX40" fmla="*/ 9525 w 3989296"/>
              <a:gd name="connsiteY40" fmla="*/ 640462 h 780956"/>
              <a:gd name="connsiteX41" fmla="*/ 0 w 3989296"/>
              <a:gd name="connsiteY41" fmla="*/ 707137 h 780956"/>
              <a:gd name="connsiteX42" fmla="*/ 4763 w 3989296"/>
              <a:gd name="connsiteY42" fmla="*/ 780956 h 780956"/>
              <a:gd name="connsiteX43" fmla="*/ 92869 w 3989296"/>
              <a:gd name="connsiteY43" fmla="*/ 740474 h 780956"/>
              <a:gd name="connsiteX44" fmla="*/ 183357 w 3989296"/>
              <a:gd name="connsiteY44" fmla="*/ 692849 h 780956"/>
              <a:gd name="connsiteX45" fmla="*/ 250032 w 3989296"/>
              <a:gd name="connsiteY45" fmla="*/ 661893 h 780956"/>
              <a:gd name="connsiteX46" fmla="*/ 352425 w 3989296"/>
              <a:gd name="connsiteY46" fmla="*/ 626174 h 780956"/>
              <a:gd name="connsiteX47" fmla="*/ 433388 w 3989296"/>
              <a:gd name="connsiteY47" fmla="*/ 588074 h 780956"/>
              <a:gd name="connsiteX48" fmla="*/ 497682 w 3989296"/>
              <a:gd name="connsiteY48" fmla="*/ 561881 h 780956"/>
              <a:gd name="connsiteX49" fmla="*/ 545307 w 3989296"/>
              <a:gd name="connsiteY49" fmla="*/ 545212 h 780956"/>
              <a:gd name="connsiteX50" fmla="*/ 619125 w 3989296"/>
              <a:gd name="connsiteY50" fmla="*/ 521399 h 780956"/>
              <a:gd name="connsiteX51" fmla="*/ 719138 w 3989296"/>
              <a:gd name="connsiteY51" fmla="*/ 504731 h 780956"/>
              <a:gd name="connsiteX52" fmla="*/ 785813 w 3989296"/>
              <a:gd name="connsiteY52" fmla="*/ 499968 h 780956"/>
              <a:gd name="connsiteX53" fmla="*/ 866775 w 3989296"/>
              <a:gd name="connsiteY53" fmla="*/ 502349 h 780956"/>
              <a:gd name="connsiteX54" fmla="*/ 962025 w 3989296"/>
              <a:gd name="connsiteY54" fmla="*/ 499968 h 780956"/>
              <a:gd name="connsiteX55" fmla="*/ 1054894 w 3989296"/>
              <a:gd name="connsiteY55" fmla="*/ 499968 h 780956"/>
              <a:gd name="connsiteX56" fmla="*/ 1138238 w 3989296"/>
              <a:gd name="connsiteY56" fmla="*/ 497587 h 780956"/>
              <a:gd name="connsiteX57" fmla="*/ 1240632 w 3989296"/>
              <a:gd name="connsiteY57" fmla="*/ 490443 h 780956"/>
              <a:gd name="connsiteX58" fmla="*/ 1340644 w 3989296"/>
              <a:gd name="connsiteY58" fmla="*/ 485681 h 780956"/>
              <a:gd name="connsiteX59" fmla="*/ 1438275 w 3989296"/>
              <a:gd name="connsiteY59" fmla="*/ 485681 h 780956"/>
              <a:gd name="connsiteX60" fmla="*/ 1557338 w 3989296"/>
              <a:gd name="connsiteY60" fmla="*/ 483299 h 780956"/>
              <a:gd name="connsiteX61" fmla="*/ 1664494 w 3989296"/>
              <a:gd name="connsiteY61" fmla="*/ 473774 h 780956"/>
              <a:gd name="connsiteX62" fmla="*/ 1771650 w 3989296"/>
              <a:gd name="connsiteY62" fmla="*/ 464249 h 780956"/>
              <a:gd name="connsiteX63" fmla="*/ 1890713 w 3989296"/>
              <a:gd name="connsiteY63" fmla="*/ 454724 h 780956"/>
              <a:gd name="connsiteX64" fmla="*/ 2005013 w 3989296"/>
              <a:gd name="connsiteY64" fmla="*/ 440437 h 780956"/>
              <a:gd name="connsiteX65" fmla="*/ 2135982 w 3989296"/>
              <a:gd name="connsiteY65" fmla="*/ 426149 h 780956"/>
              <a:gd name="connsiteX66" fmla="*/ 2259807 w 3989296"/>
              <a:gd name="connsiteY66" fmla="*/ 419006 h 780956"/>
              <a:gd name="connsiteX67" fmla="*/ 2402681 w 3989296"/>
              <a:gd name="connsiteY67" fmla="*/ 404718 h 780956"/>
              <a:gd name="connsiteX68" fmla="*/ 2495550 w 3989296"/>
              <a:gd name="connsiteY68" fmla="*/ 392811 h 780956"/>
              <a:gd name="connsiteX69" fmla="*/ 2594812 w 3989296"/>
              <a:gd name="connsiteY69" fmla="*/ 390497 h 780956"/>
              <a:gd name="connsiteX70" fmla="*/ 2736850 w 3989296"/>
              <a:gd name="connsiteY70" fmla="*/ 379198 h 780956"/>
              <a:gd name="connsiteX71" fmla="*/ 2867820 w 3989296"/>
              <a:gd name="connsiteY71" fmla="*/ 362529 h 780956"/>
              <a:gd name="connsiteX72" fmla="*/ 3017702 w 3989296"/>
              <a:gd name="connsiteY72" fmla="*/ 343831 h 780956"/>
              <a:gd name="connsiteX73" fmla="*/ 3144934 w 3989296"/>
              <a:gd name="connsiteY73" fmla="*/ 326920 h 780956"/>
              <a:gd name="connsiteX74" fmla="*/ 3269374 w 3989296"/>
              <a:gd name="connsiteY74" fmla="*/ 314884 h 780956"/>
              <a:gd name="connsiteX75" fmla="*/ 3375583 w 3989296"/>
              <a:gd name="connsiteY75" fmla="*/ 306441 h 780956"/>
              <a:gd name="connsiteX76" fmla="*/ 3478475 w 3989296"/>
              <a:gd name="connsiteY76" fmla="*/ 293880 h 780956"/>
              <a:gd name="connsiteX77" fmla="*/ 3569617 w 3989296"/>
              <a:gd name="connsiteY77" fmla="*/ 287236 h 780956"/>
              <a:gd name="connsiteX78" fmla="*/ 3664224 w 3989296"/>
              <a:gd name="connsiteY78" fmla="*/ 281536 h 780956"/>
              <a:gd name="connsiteX79" fmla="*/ 3771857 w 3989296"/>
              <a:gd name="connsiteY79" fmla="*/ 279377 h 780956"/>
              <a:gd name="connsiteX80" fmla="*/ 3874504 w 3989296"/>
              <a:gd name="connsiteY80" fmla="*/ 277171 h 780956"/>
              <a:gd name="connsiteX81" fmla="*/ 3974213 w 3989296"/>
              <a:gd name="connsiteY81" fmla="*/ 272045 h 780956"/>
              <a:gd name="connsiteX82" fmla="*/ 3989296 w 3989296"/>
              <a:gd name="connsiteY82" fmla="*/ 9288 h 780956"/>
              <a:gd name="connsiteX0" fmla="*/ 3989296 w 3989296"/>
              <a:gd name="connsiteY0" fmla="*/ 9288 h 780956"/>
              <a:gd name="connsiteX1" fmla="*/ 3870909 w 3989296"/>
              <a:gd name="connsiteY1" fmla="*/ 16053 h 780956"/>
              <a:gd name="connsiteX2" fmla="*/ 3704574 w 3989296"/>
              <a:gd name="connsiteY2" fmla="*/ 9459 h 780956"/>
              <a:gd name="connsiteX3" fmla="*/ 3566745 w 3989296"/>
              <a:gd name="connsiteY3" fmla="*/ 5936 h 780956"/>
              <a:gd name="connsiteX4" fmla="*/ 3427558 w 3989296"/>
              <a:gd name="connsiteY4" fmla="*/ 11695 h 780956"/>
              <a:gd name="connsiteX5" fmla="*/ 3326550 w 3989296"/>
              <a:gd name="connsiteY5" fmla="*/ 1097 h 780956"/>
              <a:gd name="connsiteX6" fmla="*/ 3248455 w 3989296"/>
              <a:gd name="connsiteY6" fmla="*/ 3101 h 780956"/>
              <a:gd name="connsiteX7" fmla="*/ 3099934 w 3989296"/>
              <a:gd name="connsiteY7" fmla="*/ 16003 h 780956"/>
              <a:gd name="connsiteX8" fmla="*/ 2992013 w 3989296"/>
              <a:gd name="connsiteY8" fmla="*/ 20742 h 780956"/>
              <a:gd name="connsiteX9" fmla="*/ 2905125 w 3989296"/>
              <a:gd name="connsiteY9" fmla="*/ 21337 h 780956"/>
              <a:gd name="connsiteX10" fmla="*/ 2771775 w 3989296"/>
              <a:gd name="connsiteY10" fmla="*/ 35624 h 780956"/>
              <a:gd name="connsiteX11" fmla="*/ 2695575 w 3989296"/>
              <a:gd name="connsiteY11" fmla="*/ 40387 h 780956"/>
              <a:gd name="connsiteX12" fmla="*/ 2597944 w 3989296"/>
              <a:gd name="connsiteY12" fmla="*/ 52293 h 780956"/>
              <a:gd name="connsiteX13" fmla="*/ 2550319 w 3989296"/>
              <a:gd name="connsiteY13" fmla="*/ 57056 h 780956"/>
              <a:gd name="connsiteX14" fmla="*/ 2500313 w 3989296"/>
              <a:gd name="connsiteY14" fmla="*/ 57056 h 780956"/>
              <a:gd name="connsiteX15" fmla="*/ 2416969 w 3989296"/>
              <a:gd name="connsiteY15" fmla="*/ 52293 h 780956"/>
              <a:gd name="connsiteX16" fmla="*/ 2345532 w 3989296"/>
              <a:gd name="connsiteY16" fmla="*/ 49912 h 780956"/>
              <a:gd name="connsiteX17" fmla="*/ 2302669 w 3989296"/>
              <a:gd name="connsiteY17" fmla="*/ 47531 h 780956"/>
              <a:gd name="connsiteX18" fmla="*/ 2221707 w 3989296"/>
              <a:gd name="connsiteY18" fmla="*/ 57056 h 780956"/>
              <a:gd name="connsiteX19" fmla="*/ 2119313 w 3989296"/>
              <a:gd name="connsiteY19" fmla="*/ 52293 h 780956"/>
              <a:gd name="connsiteX20" fmla="*/ 2031207 w 3989296"/>
              <a:gd name="connsiteY20" fmla="*/ 52293 h 780956"/>
              <a:gd name="connsiteX21" fmla="*/ 1909763 w 3989296"/>
              <a:gd name="connsiteY21" fmla="*/ 47531 h 780956"/>
              <a:gd name="connsiteX22" fmla="*/ 1795463 w 3989296"/>
              <a:gd name="connsiteY22" fmla="*/ 45149 h 780956"/>
              <a:gd name="connsiteX23" fmla="*/ 1681163 w 3989296"/>
              <a:gd name="connsiteY23" fmla="*/ 45149 h 780956"/>
              <a:gd name="connsiteX24" fmla="*/ 1583532 w 3989296"/>
              <a:gd name="connsiteY24" fmla="*/ 40387 h 780956"/>
              <a:gd name="connsiteX25" fmla="*/ 1502569 w 3989296"/>
              <a:gd name="connsiteY25" fmla="*/ 40387 h 780956"/>
              <a:gd name="connsiteX26" fmla="*/ 1426369 w 3989296"/>
              <a:gd name="connsiteY26" fmla="*/ 35624 h 780956"/>
              <a:gd name="connsiteX27" fmla="*/ 1261909 w 3989296"/>
              <a:gd name="connsiteY27" fmla="*/ 25777 h 780956"/>
              <a:gd name="connsiteX28" fmla="*/ 1283494 w 3989296"/>
              <a:gd name="connsiteY28" fmla="*/ 142781 h 780956"/>
              <a:gd name="connsiteX29" fmla="*/ 1183482 w 3989296"/>
              <a:gd name="connsiteY29" fmla="*/ 195168 h 780956"/>
              <a:gd name="connsiteX30" fmla="*/ 1090613 w 3989296"/>
              <a:gd name="connsiteY30" fmla="*/ 218981 h 780956"/>
              <a:gd name="connsiteX31" fmla="*/ 990600 w 3989296"/>
              <a:gd name="connsiteY31" fmla="*/ 223743 h 780956"/>
              <a:gd name="connsiteX32" fmla="*/ 859632 w 3989296"/>
              <a:gd name="connsiteY32" fmla="*/ 228506 h 780956"/>
              <a:gd name="connsiteX33" fmla="*/ 711994 w 3989296"/>
              <a:gd name="connsiteY33" fmla="*/ 240412 h 780956"/>
              <a:gd name="connsiteX34" fmla="*/ 576263 w 3989296"/>
              <a:gd name="connsiteY34" fmla="*/ 245174 h 780956"/>
              <a:gd name="connsiteX35" fmla="*/ 428625 w 3989296"/>
              <a:gd name="connsiteY35" fmla="*/ 268987 h 780956"/>
              <a:gd name="connsiteX36" fmla="*/ 350044 w 3989296"/>
              <a:gd name="connsiteY36" fmla="*/ 295181 h 780956"/>
              <a:gd name="connsiteX37" fmla="*/ 192882 w 3989296"/>
              <a:gd name="connsiteY37" fmla="*/ 364237 h 780956"/>
              <a:gd name="connsiteX38" fmla="*/ 107157 w 3989296"/>
              <a:gd name="connsiteY38" fmla="*/ 461868 h 780956"/>
              <a:gd name="connsiteX39" fmla="*/ 45244 w 3989296"/>
              <a:gd name="connsiteY39" fmla="*/ 552356 h 780956"/>
              <a:gd name="connsiteX40" fmla="*/ 9525 w 3989296"/>
              <a:gd name="connsiteY40" fmla="*/ 640462 h 780956"/>
              <a:gd name="connsiteX41" fmla="*/ 0 w 3989296"/>
              <a:gd name="connsiteY41" fmla="*/ 707137 h 780956"/>
              <a:gd name="connsiteX42" fmla="*/ 4763 w 3989296"/>
              <a:gd name="connsiteY42" fmla="*/ 780956 h 780956"/>
              <a:gd name="connsiteX43" fmla="*/ 92869 w 3989296"/>
              <a:gd name="connsiteY43" fmla="*/ 740474 h 780956"/>
              <a:gd name="connsiteX44" fmla="*/ 183357 w 3989296"/>
              <a:gd name="connsiteY44" fmla="*/ 692849 h 780956"/>
              <a:gd name="connsiteX45" fmla="*/ 250032 w 3989296"/>
              <a:gd name="connsiteY45" fmla="*/ 661893 h 780956"/>
              <a:gd name="connsiteX46" fmla="*/ 352425 w 3989296"/>
              <a:gd name="connsiteY46" fmla="*/ 626174 h 780956"/>
              <a:gd name="connsiteX47" fmla="*/ 433388 w 3989296"/>
              <a:gd name="connsiteY47" fmla="*/ 588074 h 780956"/>
              <a:gd name="connsiteX48" fmla="*/ 497682 w 3989296"/>
              <a:gd name="connsiteY48" fmla="*/ 561881 h 780956"/>
              <a:gd name="connsiteX49" fmla="*/ 545307 w 3989296"/>
              <a:gd name="connsiteY49" fmla="*/ 545212 h 780956"/>
              <a:gd name="connsiteX50" fmla="*/ 619125 w 3989296"/>
              <a:gd name="connsiteY50" fmla="*/ 521399 h 780956"/>
              <a:gd name="connsiteX51" fmla="*/ 719138 w 3989296"/>
              <a:gd name="connsiteY51" fmla="*/ 504731 h 780956"/>
              <a:gd name="connsiteX52" fmla="*/ 785813 w 3989296"/>
              <a:gd name="connsiteY52" fmla="*/ 499968 h 780956"/>
              <a:gd name="connsiteX53" fmla="*/ 866775 w 3989296"/>
              <a:gd name="connsiteY53" fmla="*/ 502349 h 780956"/>
              <a:gd name="connsiteX54" fmla="*/ 962025 w 3989296"/>
              <a:gd name="connsiteY54" fmla="*/ 499968 h 780956"/>
              <a:gd name="connsiteX55" fmla="*/ 1054894 w 3989296"/>
              <a:gd name="connsiteY55" fmla="*/ 499968 h 780956"/>
              <a:gd name="connsiteX56" fmla="*/ 1138238 w 3989296"/>
              <a:gd name="connsiteY56" fmla="*/ 497587 h 780956"/>
              <a:gd name="connsiteX57" fmla="*/ 1240632 w 3989296"/>
              <a:gd name="connsiteY57" fmla="*/ 490443 h 780956"/>
              <a:gd name="connsiteX58" fmla="*/ 1340644 w 3989296"/>
              <a:gd name="connsiteY58" fmla="*/ 485681 h 780956"/>
              <a:gd name="connsiteX59" fmla="*/ 1438275 w 3989296"/>
              <a:gd name="connsiteY59" fmla="*/ 485681 h 780956"/>
              <a:gd name="connsiteX60" fmla="*/ 1557338 w 3989296"/>
              <a:gd name="connsiteY60" fmla="*/ 483299 h 780956"/>
              <a:gd name="connsiteX61" fmla="*/ 1664494 w 3989296"/>
              <a:gd name="connsiteY61" fmla="*/ 473774 h 780956"/>
              <a:gd name="connsiteX62" fmla="*/ 1771650 w 3989296"/>
              <a:gd name="connsiteY62" fmla="*/ 464249 h 780956"/>
              <a:gd name="connsiteX63" fmla="*/ 1890713 w 3989296"/>
              <a:gd name="connsiteY63" fmla="*/ 454724 h 780956"/>
              <a:gd name="connsiteX64" fmla="*/ 2005013 w 3989296"/>
              <a:gd name="connsiteY64" fmla="*/ 440437 h 780956"/>
              <a:gd name="connsiteX65" fmla="*/ 2135982 w 3989296"/>
              <a:gd name="connsiteY65" fmla="*/ 426149 h 780956"/>
              <a:gd name="connsiteX66" fmla="*/ 2259807 w 3989296"/>
              <a:gd name="connsiteY66" fmla="*/ 419006 h 780956"/>
              <a:gd name="connsiteX67" fmla="*/ 2402681 w 3989296"/>
              <a:gd name="connsiteY67" fmla="*/ 404718 h 780956"/>
              <a:gd name="connsiteX68" fmla="*/ 2495550 w 3989296"/>
              <a:gd name="connsiteY68" fmla="*/ 392811 h 780956"/>
              <a:gd name="connsiteX69" fmla="*/ 2594812 w 3989296"/>
              <a:gd name="connsiteY69" fmla="*/ 390497 h 780956"/>
              <a:gd name="connsiteX70" fmla="*/ 2736850 w 3989296"/>
              <a:gd name="connsiteY70" fmla="*/ 379198 h 780956"/>
              <a:gd name="connsiteX71" fmla="*/ 2867820 w 3989296"/>
              <a:gd name="connsiteY71" fmla="*/ 362529 h 780956"/>
              <a:gd name="connsiteX72" fmla="*/ 3017702 w 3989296"/>
              <a:gd name="connsiteY72" fmla="*/ 343831 h 780956"/>
              <a:gd name="connsiteX73" fmla="*/ 3144934 w 3989296"/>
              <a:gd name="connsiteY73" fmla="*/ 326920 h 780956"/>
              <a:gd name="connsiteX74" fmla="*/ 3269374 w 3989296"/>
              <a:gd name="connsiteY74" fmla="*/ 314884 h 780956"/>
              <a:gd name="connsiteX75" fmla="*/ 3375583 w 3989296"/>
              <a:gd name="connsiteY75" fmla="*/ 306441 h 780956"/>
              <a:gd name="connsiteX76" fmla="*/ 3478475 w 3989296"/>
              <a:gd name="connsiteY76" fmla="*/ 293880 h 780956"/>
              <a:gd name="connsiteX77" fmla="*/ 3569617 w 3989296"/>
              <a:gd name="connsiteY77" fmla="*/ 287236 h 780956"/>
              <a:gd name="connsiteX78" fmla="*/ 3664224 w 3989296"/>
              <a:gd name="connsiteY78" fmla="*/ 281536 h 780956"/>
              <a:gd name="connsiteX79" fmla="*/ 3771857 w 3989296"/>
              <a:gd name="connsiteY79" fmla="*/ 279377 h 780956"/>
              <a:gd name="connsiteX80" fmla="*/ 3874504 w 3989296"/>
              <a:gd name="connsiteY80" fmla="*/ 277171 h 780956"/>
              <a:gd name="connsiteX81" fmla="*/ 3974213 w 3989296"/>
              <a:gd name="connsiteY81" fmla="*/ 272045 h 780956"/>
              <a:gd name="connsiteX82" fmla="*/ 3989296 w 3989296"/>
              <a:gd name="connsiteY82" fmla="*/ 9288 h 780956"/>
              <a:gd name="connsiteX0" fmla="*/ 3989296 w 3989296"/>
              <a:gd name="connsiteY0" fmla="*/ 9288 h 780956"/>
              <a:gd name="connsiteX1" fmla="*/ 3870909 w 3989296"/>
              <a:gd name="connsiteY1" fmla="*/ 16053 h 780956"/>
              <a:gd name="connsiteX2" fmla="*/ 3704574 w 3989296"/>
              <a:gd name="connsiteY2" fmla="*/ 9459 h 780956"/>
              <a:gd name="connsiteX3" fmla="*/ 3566745 w 3989296"/>
              <a:gd name="connsiteY3" fmla="*/ 5936 h 780956"/>
              <a:gd name="connsiteX4" fmla="*/ 3427558 w 3989296"/>
              <a:gd name="connsiteY4" fmla="*/ 11695 h 780956"/>
              <a:gd name="connsiteX5" fmla="*/ 3326550 w 3989296"/>
              <a:gd name="connsiteY5" fmla="*/ 1097 h 780956"/>
              <a:gd name="connsiteX6" fmla="*/ 3248455 w 3989296"/>
              <a:gd name="connsiteY6" fmla="*/ 3101 h 780956"/>
              <a:gd name="connsiteX7" fmla="*/ 3099934 w 3989296"/>
              <a:gd name="connsiteY7" fmla="*/ 16003 h 780956"/>
              <a:gd name="connsiteX8" fmla="*/ 2992013 w 3989296"/>
              <a:gd name="connsiteY8" fmla="*/ 20742 h 780956"/>
              <a:gd name="connsiteX9" fmla="*/ 2905125 w 3989296"/>
              <a:gd name="connsiteY9" fmla="*/ 21337 h 780956"/>
              <a:gd name="connsiteX10" fmla="*/ 2771775 w 3989296"/>
              <a:gd name="connsiteY10" fmla="*/ 35624 h 780956"/>
              <a:gd name="connsiteX11" fmla="*/ 2695575 w 3989296"/>
              <a:gd name="connsiteY11" fmla="*/ 40387 h 780956"/>
              <a:gd name="connsiteX12" fmla="*/ 2597944 w 3989296"/>
              <a:gd name="connsiteY12" fmla="*/ 52293 h 780956"/>
              <a:gd name="connsiteX13" fmla="*/ 2550319 w 3989296"/>
              <a:gd name="connsiteY13" fmla="*/ 57056 h 780956"/>
              <a:gd name="connsiteX14" fmla="*/ 2500313 w 3989296"/>
              <a:gd name="connsiteY14" fmla="*/ 57056 h 780956"/>
              <a:gd name="connsiteX15" fmla="*/ 2416969 w 3989296"/>
              <a:gd name="connsiteY15" fmla="*/ 52293 h 780956"/>
              <a:gd name="connsiteX16" fmla="*/ 2345532 w 3989296"/>
              <a:gd name="connsiteY16" fmla="*/ 49912 h 780956"/>
              <a:gd name="connsiteX17" fmla="*/ 2302669 w 3989296"/>
              <a:gd name="connsiteY17" fmla="*/ 47531 h 780956"/>
              <a:gd name="connsiteX18" fmla="*/ 2221707 w 3989296"/>
              <a:gd name="connsiteY18" fmla="*/ 57056 h 780956"/>
              <a:gd name="connsiteX19" fmla="*/ 2119313 w 3989296"/>
              <a:gd name="connsiteY19" fmla="*/ 52293 h 780956"/>
              <a:gd name="connsiteX20" fmla="*/ 2031207 w 3989296"/>
              <a:gd name="connsiteY20" fmla="*/ 52293 h 780956"/>
              <a:gd name="connsiteX21" fmla="*/ 1909763 w 3989296"/>
              <a:gd name="connsiteY21" fmla="*/ 47531 h 780956"/>
              <a:gd name="connsiteX22" fmla="*/ 1795463 w 3989296"/>
              <a:gd name="connsiteY22" fmla="*/ 45149 h 780956"/>
              <a:gd name="connsiteX23" fmla="*/ 1681163 w 3989296"/>
              <a:gd name="connsiteY23" fmla="*/ 45149 h 780956"/>
              <a:gd name="connsiteX24" fmla="*/ 1583532 w 3989296"/>
              <a:gd name="connsiteY24" fmla="*/ 40387 h 780956"/>
              <a:gd name="connsiteX25" fmla="*/ 1502569 w 3989296"/>
              <a:gd name="connsiteY25" fmla="*/ 40387 h 780956"/>
              <a:gd name="connsiteX26" fmla="*/ 1426369 w 3989296"/>
              <a:gd name="connsiteY26" fmla="*/ 35624 h 780956"/>
              <a:gd name="connsiteX27" fmla="*/ 1261909 w 3989296"/>
              <a:gd name="connsiteY27" fmla="*/ 25777 h 780956"/>
              <a:gd name="connsiteX28" fmla="*/ 1184048 w 3989296"/>
              <a:gd name="connsiteY28" fmla="*/ 93701 h 780956"/>
              <a:gd name="connsiteX29" fmla="*/ 1183482 w 3989296"/>
              <a:gd name="connsiteY29" fmla="*/ 195168 h 780956"/>
              <a:gd name="connsiteX30" fmla="*/ 1090613 w 3989296"/>
              <a:gd name="connsiteY30" fmla="*/ 218981 h 780956"/>
              <a:gd name="connsiteX31" fmla="*/ 990600 w 3989296"/>
              <a:gd name="connsiteY31" fmla="*/ 223743 h 780956"/>
              <a:gd name="connsiteX32" fmla="*/ 859632 w 3989296"/>
              <a:gd name="connsiteY32" fmla="*/ 228506 h 780956"/>
              <a:gd name="connsiteX33" fmla="*/ 711994 w 3989296"/>
              <a:gd name="connsiteY33" fmla="*/ 240412 h 780956"/>
              <a:gd name="connsiteX34" fmla="*/ 576263 w 3989296"/>
              <a:gd name="connsiteY34" fmla="*/ 245174 h 780956"/>
              <a:gd name="connsiteX35" fmla="*/ 428625 w 3989296"/>
              <a:gd name="connsiteY35" fmla="*/ 268987 h 780956"/>
              <a:gd name="connsiteX36" fmla="*/ 350044 w 3989296"/>
              <a:gd name="connsiteY36" fmla="*/ 295181 h 780956"/>
              <a:gd name="connsiteX37" fmla="*/ 192882 w 3989296"/>
              <a:gd name="connsiteY37" fmla="*/ 364237 h 780956"/>
              <a:gd name="connsiteX38" fmla="*/ 107157 w 3989296"/>
              <a:gd name="connsiteY38" fmla="*/ 461868 h 780956"/>
              <a:gd name="connsiteX39" fmla="*/ 45244 w 3989296"/>
              <a:gd name="connsiteY39" fmla="*/ 552356 h 780956"/>
              <a:gd name="connsiteX40" fmla="*/ 9525 w 3989296"/>
              <a:gd name="connsiteY40" fmla="*/ 640462 h 780956"/>
              <a:gd name="connsiteX41" fmla="*/ 0 w 3989296"/>
              <a:gd name="connsiteY41" fmla="*/ 707137 h 780956"/>
              <a:gd name="connsiteX42" fmla="*/ 4763 w 3989296"/>
              <a:gd name="connsiteY42" fmla="*/ 780956 h 780956"/>
              <a:gd name="connsiteX43" fmla="*/ 92869 w 3989296"/>
              <a:gd name="connsiteY43" fmla="*/ 740474 h 780956"/>
              <a:gd name="connsiteX44" fmla="*/ 183357 w 3989296"/>
              <a:gd name="connsiteY44" fmla="*/ 692849 h 780956"/>
              <a:gd name="connsiteX45" fmla="*/ 250032 w 3989296"/>
              <a:gd name="connsiteY45" fmla="*/ 661893 h 780956"/>
              <a:gd name="connsiteX46" fmla="*/ 352425 w 3989296"/>
              <a:gd name="connsiteY46" fmla="*/ 626174 h 780956"/>
              <a:gd name="connsiteX47" fmla="*/ 433388 w 3989296"/>
              <a:gd name="connsiteY47" fmla="*/ 588074 h 780956"/>
              <a:gd name="connsiteX48" fmla="*/ 497682 w 3989296"/>
              <a:gd name="connsiteY48" fmla="*/ 561881 h 780956"/>
              <a:gd name="connsiteX49" fmla="*/ 545307 w 3989296"/>
              <a:gd name="connsiteY49" fmla="*/ 545212 h 780956"/>
              <a:gd name="connsiteX50" fmla="*/ 619125 w 3989296"/>
              <a:gd name="connsiteY50" fmla="*/ 521399 h 780956"/>
              <a:gd name="connsiteX51" fmla="*/ 719138 w 3989296"/>
              <a:gd name="connsiteY51" fmla="*/ 504731 h 780956"/>
              <a:gd name="connsiteX52" fmla="*/ 785813 w 3989296"/>
              <a:gd name="connsiteY52" fmla="*/ 499968 h 780956"/>
              <a:gd name="connsiteX53" fmla="*/ 866775 w 3989296"/>
              <a:gd name="connsiteY53" fmla="*/ 502349 h 780956"/>
              <a:gd name="connsiteX54" fmla="*/ 962025 w 3989296"/>
              <a:gd name="connsiteY54" fmla="*/ 499968 h 780956"/>
              <a:gd name="connsiteX55" fmla="*/ 1054894 w 3989296"/>
              <a:gd name="connsiteY55" fmla="*/ 499968 h 780956"/>
              <a:gd name="connsiteX56" fmla="*/ 1138238 w 3989296"/>
              <a:gd name="connsiteY56" fmla="*/ 497587 h 780956"/>
              <a:gd name="connsiteX57" fmla="*/ 1240632 w 3989296"/>
              <a:gd name="connsiteY57" fmla="*/ 490443 h 780956"/>
              <a:gd name="connsiteX58" fmla="*/ 1340644 w 3989296"/>
              <a:gd name="connsiteY58" fmla="*/ 485681 h 780956"/>
              <a:gd name="connsiteX59" fmla="*/ 1438275 w 3989296"/>
              <a:gd name="connsiteY59" fmla="*/ 485681 h 780956"/>
              <a:gd name="connsiteX60" fmla="*/ 1557338 w 3989296"/>
              <a:gd name="connsiteY60" fmla="*/ 483299 h 780956"/>
              <a:gd name="connsiteX61" fmla="*/ 1664494 w 3989296"/>
              <a:gd name="connsiteY61" fmla="*/ 473774 h 780956"/>
              <a:gd name="connsiteX62" fmla="*/ 1771650 w 3989296"/>
              <a:gd name="connsiteY62" fmla="*/ 464249 h 780956"/>
              <a:gd name="connsiteX63" fmla="*/ 1890713 w 3989296"/>
              <a:gd name="connsiteY63" fmla="*/ 454724 h 780956"/>
              <a:gd name="connsiteX64" fmla="*/ 2005013 w 3989296"/>
              <a:gd name="connsiteY64" fmla="*/ 440437 h 780956"/>
              <a:gd name="connsiteX65" fmla="*/ 2135982 w 3989296"/>
              <a:gd name="connsiteY65" fmla="*/ 426149 h 780956"/>
              <a:gd name="connsiteX66" fmla="*/ 2259807 w 3989296"/>
              <a:gd name="connsiteY66" fmla="*/ 419006 h 780956"/>
              <a:gd name="connsiteX67" fmla="*/ 2402681 w 3989296"/>
              <a:gd name="connsiteY67" fmla="*/ 404718 h 780956"/>
              <a:gd name="connsiteX68" fmla="*/ 2495550 w 3989296"/>
              <a:gd name="connsiteY68" fmla="*/ 392811 h 780956"/>
              <a:gd name="connsiteX69" fmla="*/ 2594812 w 3989296"/>
              <a:gd name="connsiteY69" fmla="*/ 390497 h 780956"/>
              <a:gd name="connsiteX70" fmla="*/ 2736850 w 3989296"/>
              <a:gd name="connsiteY70" fmla="*/ 379198 h 780956"/>
              <a:gd name="connsiteX71" fmla="*/ 2867820 w 3989296"/>
              <a:gd name="connsiteY71" fmla="*/ 362529 h 780956"/>
              <a:gd name="connsiteX72" fmla="*/ 3017702 w 3989296"/>
              <a:gd name="connsiteY72" fmla="*/ 343831 h 780956"/>
              <a:gd name="connsiteX73" fmla="*/ 3144934 w 3989296"/>
              <a:gd name="connsiteY73" fmla="*/ 326920 h 780956"/>
              <a:gd name="connsiteX74" fmla="*/ 3269374 w 3989296"/>
              <a:gd name="connsiteY74" fmla="*/ 314884 h 780956"/>
              <a:gd name="connsiteX75" fmla="*/ 3375583 w 3989296"/>
              <a:gd name="connsiteY75" fmla="*/ 306441 h 780956"/>
              <a:gd name="connsiteX76" fmla="*/ 3478475 w 3989296"/>
              <a:gd name="connsiteY76" fmla="*/ 293880 h 780956"/>
              <a:gd name="connsiteX77" fmla="*/ 3569617 w 3989296"/>
              <a:gd name="connsiteY77" fmla="*/ 287236 h 780956"/>
              <a:gd name="connsiteX78" fmla="*/ 3664224 w 3989296"/>
              <a:gd name="connsiteY78" fmla="*/ 281536 h 780956"/>
              <a:gd name="connsiteX79" fmla="*/ 3771857 w 3989296"/>
              <a:gd name="connsiteY79" fmla="*/ 279377 h 780956"/>
              <a:gd name="connsiteX80" fmla="*/ 3874504 w 3989296"/>
              <a:gd name="connsiteY80" fmla="*/ 277171 h 780956"/>
              <a:gd name="connsiteX81" fmla="*/ 3974213 w 3989296"/>
              <a:gd name="connsiteY81" fmla="*/ 272045 h 780956"/>
              <a:gd name="connsiteX82" fmla="*/ 3989296 w 3989296"/>
              <a:gd name="connsiteY82" fmla="*/ 9288 h 780956"/>
              <a:gd name="connsiteX0" fmla="*/ 3989296 w 3989296"/>
              <a:gd name="connsiteY0" fmla="*/ 9288 h 780956"/>
              <a:gd name="connsiteX1" fmla="*/ 3870909 w 3989296"/>
              <a:gd name="connsiteY1" fmla="*/ 16053 h 780956"/>
              <a:gd name="connsiteX2" fmla="*/ 3704574 w 3989296"/>
              <a:gd name="connsiteY2" fmla="*/ 9459 h 780956"/>
              <a:gd name="connsiteX3" fmla="*/ 3566745 w 3989296"/>
              <a:gd name="connsiteY3" fmla="*/ 5936 h 780956"/>
              <a:gd name="connsiteX4" fmla="*/ 3427558 w 3989296"/>
              <a:gd name="connsiteY4" fmla="*/ 11695 h 780956"/>
              <a:gd name="connsiteX5" fmla="*/ 3326550 w 3989296"/>
              <a:gd name="connsiteY5" fmla="*/ 1097 h 780956"/>
              <a:gd name="connsiteX6" fmla="*/ 3248455 w 3989296"/>
              <a:gd name="connsiteY6" fmla="*/ 3101 h 780956"/>
              <a:gd name="connsiteX7" fmla="*/ 3099934 w 3989296"/>
              <a:gd name="connsiteY7" fmla="*/ 16003 h 780956"/>
              <a:gd name="connsiteX8" fmla="*/ 2992013 w 3989296"/>
              <a:gd name="connsiteY8" fmla="*/ 20742 h 780956"/>
              <a:gd name="connsiteX9" fmla="*/ 2905125 w 3989296"/>
              <a:gd name="connsiteY9" fmla="*/ 21337 h 780956"/>
              <a:gd name="connsiteX10" fmla="*/ 2771775 w 3989296"/>
              <a:gd name="connsiteY10" fmla="*/ 35624 h 780956"/>
              <a:gd name="connsiteX11" fmla="*/ 2695575 w 3989296"/>
              <a:gd name="connsiteY11" fmla="*/ 40387 h 780956"/>
              <a:gd name="connsiteX12" fmla="*/ 2597944 w 3989296"/>
              <a:gd name="connsiteY12" fmla="*/ 52293 h 780956"/>
              <a:gd name="connsiteX13" fmla="*/ 2550319 w 3989296"/>
              <a:gd name="connsiteY13" fmla="*/ 57056 h 780956"/>
              <a:gd name="connsiteX14" fmla="*/ 2500313 w 3989296"/>
              <a:gd name="connsiteY14" fmla="*/ 57056 h 780956"/>
              <a:gd name="connsiteX15" fmla="*/ 2416969 w 3989296"/>
              <a:gd name="connsiteY15" fmla="*/ 52293 h 780956"/>
              <a:gd name="connsiteX16" fmla="*/ 2345532 w 3989296"/>
              <a:gd name="connsiteY16" fmla="*/ 49912 h 780956"/>
              <a:gd name="connsiteX17" fmla="*/ 2302669 w 3989296"/>
              <a:gd name="connsiteY17" fmla="*/ 47531 h 780956"/>
              <a:gd name="connsiteX18" fmla="*/ 2221707 w 3989296"/>
              <a:gd name="connsiteY18" fmla="*/ 57056 h 780956"/>
              <a:gd name="connsiteX19" fmla="*/ 2119313 w 3989296"/>
              <a:gd name="connsiteY19" fmla="*/ 52293 h 780956"/>
              <a:gd name="connsiteX20" fmla="*/ 2031207 w 3989296"/>
              <a:gd name="connsiteY20" fmla="*/ 52293 h 780956"/>
              <a:gd name="connsiteX21" fmla="*/ 1909763 w 3989296"/>
              <a:gd name="connsiteY21" fmla="*/ 47531 h 780956"/>
              <a:gd name="connsiteX22" fmla="*/ 1795463 w 3989296"/>
              <a:gd name="connsiteY22" fmla="*/ 45149 h 780956"/>
              <a:gd name="connsiteX23" fmla="*/ 1681163 w 3989296"/>
              <a:gd name="connsiteY23" fmla="*/ 45149 h 780956"/>
              <a:gd name="connsiteX24" fmla="*/ 1583532 w 3989296"/>
              <a:gd name="connsiteY24" fmla="*/ 40387 h 780956"/>
              <a:gd name="connsiteX25" fmla="*/ 1502569 w 3989296"/>
              <a:gd name="connsiteY25" fmla="*/ 40387 h 780956"/>
              <a:gd name="connsiteX26" fmla="*/ 1426369 w 3989296"/>
              <a:gd name="connsiteY26" fmla="*/ 35624 h 780956"/>
              <a:gd name="connsiteX27" fmla="*/ 1261909 w 3989296"/>
              <a:gd name="connsiteY27" fmla="*/ 25777 h 780956"/>
              <a:gd name="connsiteX28" fmla="*/ 1184048 w 3989296"/>
              <a:gd name="connsiteY28" fmla="*/ 93701 h 780956"/>
              <a:gd name="connsiteX29" fmla="*/ 1062025 w 3989296"/>
              <a:gd name="connsiteY29" fmla="*/ 71968 h 780956"/>
              <a:gd name="connsiteX30" fmla="*/ 1090613 w 3989296"/>
              <a:gd name="connsiteY30" fmla="*/ 218981 h 780956"/>
              <a:gd name="connsiteX31" fmla="*/ 990600 w 3989296"/>
              <a:gd name="connsiteY31" fmla="*/ 223743 h 780956"/>
              <a:gd name="connsiteX32" fmla="*/ 859632 w 3989296"/>
              <a:gd name="connsiteY32" fmla="*/ 228506 h 780956"/>
              <a:gd name="connsiteX33" fmla="*/ 711994 w 3989296"/>
              <a:gd name="connsiteY33" fmla="*/ 240412 h 780956"/>
              <a:gd name="connsiteX34" fmla="*/ 576263 w 3989296"/>
              <a:gd name="connsiteY34" fmla="*/ 245174 h 780956"/>
              <a:gd name="connsiteX35" fmla="*/ 428625 w 3989296"/>
              <a:gd name="connsiteY35" fmla="*/ 268987 h 780956"/>
              <a:gd name="connsiteX36" fmla="*/ 350044 w 3989296"/>
              <a:gd name="connsiteY36" fmla="*/ 295181 h 780956"/>
              <a:gd name="connsiteX37" fmla="*/ 192882 w 3989296"/>
              <a:gd name="connsiteY37" fmla="*/ 364237 h 780956"/>
              <a:gd name="connsiteX38" fmla="*/ 107157 w 3989296"/>
              <a:gd name="connsiteY38" fmla="*/ 461868 h 780956"/>
              <a:gd name="connsiteX39" fmla="*/ 45244 w 3989296"/>
              <a:gd name="connsiteY39" fmla="*/ 552356 h 780956"/>
              <a:gd name="connsiteX40" fmla="*/ 9525 w 3989296"/>
              <a:gd name="connsiteY40" fmla="*/ 640462 h 780956"/>
              <a:gd name="connsiteX41" fmla="*/ 0 w 3989296"/>
              <a:gd name="connsiteY41" fmla="*/ 707137 h 780956"/>
              <a:gd name="connsiteX42" fmla="*/ 4763 w 3989296"/>
              <a:gd name="connsiteY42" fmla="*/ 780956 h 780956"/>
              <a:gd name="connsiteX43" fmla="*/ 92869 w 3989296"/>
              <a:gd name="connsiteY43" fmla="*/ 740474 h 780956"/>
              <a:gd name="connsiteX44" fmla="*/ 183357 w 3989296"/>
              <a:gd name="connsiteY44" fmla="*/ 692849 h 780956"/>
              <a:gd name="connsiteX45" fmla="*/ 250032 w 3989296"/>
              <a:gd name="connsiteY45" fmla="*/ 661893 h 780956"/>
              <a:gd name="connsiteX46" fmla="*/ 352425 w 3989296"/>
              <a:gd name="connsiteY46" fmla="*/ 626174 h 780956"/>
              <a:gd name="connsiteX47" fmla="*/ 433388 w 3989296"/>
              <a:gd name="connsiteY47" fmla="*/ 588074 h 780956"/>
              <a:gd name="connsiteX48" fmla="*/ 497682 w 3989296"/>
              <a:gd name="connsiteY48" fmla="*/ 561881 h 780956"/>
              <a:gd name="connsiteX49" fmla="*/ 545307 w 3989296"/>
              <a:gd name="connsiteY49" fmla="*/ 545212 h 780956"/>
              <a:gd name="connsiteX50" fmla="*/ 619125 w 3989296"/>
              <a:gd name="connsiteY50" fmla="*/ 521399 h 780956"/>
              <a:gd name="connsiteX51" fmla="*/ 719138 w 3989296"/>
              <a:gd name="connsiteY51" fmla="*/ 504731 h 780956"/>
              <a:gd name="connsiteX52" fmla="*/ 785813 w 3989296"/>
              <a:gd name="connsiteY52" fmla="*/ 499968 h 780956"/>
              <a:gd name="connsiteX53" fmla="*/ 866775 w 3989296"/>
              <a:gd name="connsiteY53" fmla="*/ 502349 h 780956"/>
              <a:gd name="connsiteX54" fmla="*/ 962025 w 3989296"/>
              <a:gd name="connsiteY54" fmla="*/ 499968 h 780956"/>
              <a:gd name="connsiteX55" fmla="*/ 1054894 w 3989296"/>
              <a:gd name="connsiteY55" fmla="*/ 499968 h 780956"/>
              <a:gd name="connsiteX56" fmla="*/ 1138238 w 3989296"/>
              <a:gd name="connsiteY56" fmla="*/ 497587 h 780956"/>
              <a:gd name="connsiteX57" fmla="*/ 1240632 w 3989296"/>
              <a:gd name="connsiteY57" fmla="*/ 490443 h 780956"/>
              <a:gd name="connsiteX58" fmla="*/ 1340644 w 3989296"/>
              <a:gd name="connsiteY58" fmla="*/ 485681 h 780956"/>
              <a:gd name="connsiteX59" fmla="*/ 1438275 w 3989296"/>
              <a:gd name="connsiteY59" fmla="*/ 485681 h 780956"/>
              <a:gd name="connsiteX60" fmla="*/ 1557338 w 3989296"/>
              <a:gd name="connsiteY60" fmla="*/ 483299 h 780956"/>
              <a:gd name="connsiteX61" fmla="*/ 1664494 w 3989296"/>
              <a:gd name="connsiteY61" fmla="*/ 473774 h 780956"/>
              <a:gd name="connsiteX62" fmla="*/ 1771650 w 3989296"/>
              <a:gd name="connsiteY62" fmla="*/ 464249 h 780956"/>
              <a:gd name="connsiteX63" fmla="*/ 1890713 w 3989296"/>
              <a:gd name="connsiteY63" fmla="*/ 454724 h 780956"/>
              <a:gd name="connsiteX64" fmla="*/ 2005013 w 3989296"/>
              <a:gd name="connsiteY64" fmla="*/ 440437 h 780956"/>
              <a:gd name="connsiteX65" fmla="*/ 2135982 w 3989296"/>
              <a:gd name="connsiteY65" fmla="*/ 426149 h 780956"/>
              <a:gd name="connsiteX66" fmla="*/ 2259807 w 3989296"/>
              <a:gd name="connsiteY66" fmla="*/ 419006 h 780956"/>
              <a:gd name="connsiteX67" fmla="*/ 2402681 w 3989296"/>
              <a:gd name="connsiteY67" fmla="*/ 404718 h 780956"/>
              <a:gd name="connsiteX68" fmla="*/ 2495550 w 3989296"/>
              <a:gd name="connsiteY68" fmla="*/ 392811 h 780956"/>
              <a:gd name="connsiteX69" fmla="*/ 2594812 w 3989296"/>
              <a:gd name="connsiteY69" fmla="*/ 390497 h 780956"/>
              <a:gd name="connsiteX70" fmla="*/ 2736850 w 3989296"/>
              <a:gd name="connsiteY70" fmla="*/ 379198 h 780956"/>
              <a:gd name="connsiteX71" fmla="*/ 2867820 w 3989296"/>
              <a:gd name="connsiteY71" fmla="*/ 362529 h 780956"/>
              <a:gd name="connsiteX72" fmla="*/ 3017702 w 3989296"/>
              <a:gd name="connsiteY72" fmla="*/ 343831 h 780956"/>
              <a:gd name="connsiteX73" fmla="*/ 3144934 w 3989296"/>
              <a:gd name="connsiteY73" fmla="*/ 326920 h 780956"/>
              <a:gd name="connsiteX74" fmla="*/ 3269374 w 3989296"/>
              <a:gd name="connsiteY74" fmla="*/ 314884 h 780956"/>
              <a:gd name="connsiteX75" fmla="*/ 3375583 w 3989296"/>
              <a:gd name="connsiteY75" fmla="*/ 306441 h 780956"/>
              <a:gd name="connsiteX76" fmla="*/ 3478475 w 3989296"/>
              <a:gd name="connsiteY76" fmla="*/ 293880 h 780956"/>
              <a:gd name="connsiteX77" fmla="*/ 3569617 w 3989296"/>
              <a:gd name="connsiteY77" fmla="*/ 287236 h 780956"/>
              <a:gd name="connsiteX78" fmla="*/ 3664224 w 3989296"/>
              <a:gd name="connsiteY78" fmla="*/ 281536 h 780956"/>
              <a:gd name="connsiteX79" fmla="*/ 3771857 w 3989296"/>
              <a:gd name="connsiteY79" fmla="*/ 279377 h 780956"/>
              <a:gd name="connsiteX80" fmla="*/ 3874504 w 3989296"/>
              <a:gd name="connsiteY80" fmla="*/ 277171 h 780956"/>
              <a:gd name="connsiteX81" fmla="*/ 3974213 w 3989296"/>
              <a:gd name="connsiteY81" fmla="*/ 272045 h 780956"/>
              <a:gd name="connsiteX82" fmla="*/ 3989296 w 3989296"/>
              <a:gd name="connsiteY82" fmla="*/ 9288 h 780956"/>
              <a:gd name="connsiteX0" fmla="*/ 3989296 w 3989296"/>
              <a:gd name="connsiteY0" fmla="*/ 9288 h 780956"/>
              <a:gd name="connsiteX1" fmla="*/ 3870909 w 3989296"/>
              <a:gd name="connsiteY1" fmla="*/ 16053 h 780956"/>
              <a:gd name="connsiteX2" fmla="*/ 3704574 w 3989296"/>
              <a:gd name="connsiteY2" fmla="*/ 9459 h 780956"/>
              <a:gd name="connsiteX3" fmla="*/ 3566745 w 3989296"/>
              <a:gd name="connsiteY3" fmla="*/ 5936 h 780956"/>
              <a:gd name="connsiteX4" fmla="*/ 3427558 w 3989296"/>
              <a:gd name="connsiteY4" fmla="*/ 11695 h 780956"/>
              <a:gd name="connsiteX5" fmla="*/ 3326550 w 3989296"/>
              <a:gd name="connsiteY5" fmla="*/ 1097 h 780956"/>
              <a:gd name="connsiteX6" fmla="*/ 3248455 w 3989296"/>
              <a:gd name="connsiteY6" fmla="*/ 3101 h 780956"/>
              <a:gd name="connsiteX7" fmla="*/ 3099934 w 3989296"/>
              <a:gd name="connsiteY7" fmla="*/ 16003 h 780956"/>
              <a:gd name="connsiteX8" fmla="*/ 2992013 w 3989296"/>
              <a:gd name="connsiteY8" fmla="*/ 20742 h 780956"/>
              <a:gd name="connsiteX9" fmla="*/ 2905125 w 3989296"/>
              <a:gd name="connsiteY9" fmla="*/ 21337 h 780956"/>
              <a:gd name="connsiteX10" fmla="*/ 2771775 w 3989296"/>
              <a:gd name="connsiteY10" fmla="*/ 35624 h 780956"/>
              <a:gd name="connsiteX11" fmla="*/ 2695575 w 3989296"/>
              <a:gd name="connsiteY11" fmla="*/ 40387 h 780956"/>
              <a:gd name="connsiteX12" fmla="*/ 2597944 w 3989296"/>
              <a:gd name="connsiteY12" fmla="*/ 52293 h 780956"/>
              <a:gd name="connsiteX13" fmla="*/ 2550319 w 3989296"/>
              <a:gd name="connsiteY13" fmla="*/ 57056 h 780956"/>
              <a:gd name="connsiteX14" fmla="*/ 2500313 w 3989296"/>
              <a:gd name="connsiteY14" fmla="*/ 57056 h 780956"/>
              <a:gd name="connsiteX15" fmla="*/ 2416969 w 3989296"/>
              <a:gd name="connsiteY15" fmla="*/ 52293 h 780956"/>
              <a:gd name="connsiteX16" fmla="*/ 2345532 w 3989296"/>
              <a:gd name="connsiteY16" fmla="*/ 49912 h 780956"/>
              <a:gd name="connsiteX17" fmla="*/ 2302669 w 3989296"/>
              <a:gd name="connsiteY17" fmla="*/ 47531 h 780956"/>
              <a:gd name="connsiteX18" fmla="*/ 2221707 w 3989296"/>
              <a:gd name="connsiteY18" fmla="*/ 57056 h 780956"/>
              <a:gd name="connsiteX19" fmla="*/ 2119313 w 3989296"/>
              <a:gd name="connsiteY19" fmla="*/ 52293 h 780956"/>
              <a:gd name="connsiteX20" fmla="*/ 2031207 w 3989296"/>
              <a:gd name="connsiteY20" fmla="*/ 52293 h 780956"/>
              <a:gd name="connsiteX21" fmla="*/ 1909763 w 3989296"/>
              <a:gd name="connsiteY21" fmla="*/ 47531 h 780956"/>
              <a:gd name="connsiteX22" fmla="*/ 1795463 w 3989296"/>
              <a:gd name="connsiteY22" fmla="*/ 45149 h 780956"/>
              <a:gd name="connsiteX23" fmla="*/ 1681163 w 3989296"/>
              <a:gd name="connsiteY23" fmla="*/ 45149 h 780956"/>
              <a:gd name="connsiteX24" fmla="*/ 1583532 w 3989296"/>
              <a:gd name="connsiteY24" fmla="*/ 40387 h 780956"/>
              <a:gd name="connsiteX25" fmla="*/ 1502569 w 3989296"/>
              <a:gd name="connsiteY25" fmla="*/ 40387 h 780956"/>
              <a:gd name="connsiteX26" fmla="*/ 1426369 w 3989296"/>
              <a:gd name="connsiteY26" fmla="*/ 35624 h 780956"/>
              <a:gd name="connsiteX27" fmla="*/ 1261909 w 3989296"/>
              <a:gd name="connsiteY27" fmla="*/ 25777 h 780956"/>
              <a:gd name="connsiteX28" fmla="*/ 1184048 w 3989296"/>
              <a:gd name="connsiteY28" fmla="*/ 93701 h 780956"/>
              <a:gd name="connsiteX29" fmla="*/ 1062025 w 3989296"/>
              <a:gd name="connsiteY29" fmla="*/ 71968 h 780956"/>
              <a:gd name="connsiteX30" fmla="*/ 907330 w 3989296"/>
              <a:gd name="connsiteY30" fmla="*/ 57973 h 780956"/>
              <a:gd name="connsiteX31" fmla="*/ 990600 w 3989296"/>
              <a:gd name="connsiteY31" fmla="*/ 223743 h 780956"/>
              <a:gd name="connsiteX32" fmla="*/ 859632 w 3989296"/>
              <a:gd name="connsiteY32" fmla="*/ 228506 h 780956"/>
              <a:gd name="connsiteX33" fmla="*/ 711994 w 3989296"/>
              <a:gd name="connsiteY33" fmla="*/ 240412 h 780956"/>
              <a:gd name="connsiteX34" fmla="*/ 576263 w 3989296"/>
              <a:gd name="connsiteY34" fmla="*/ 245174 h 780956"/>
              <a:gd name="connsiteX35" fmla="*/ 428625 w 3989296"/>
              <a:gd name="connsiteY35" fmla="*/ 268987 h 780956"/>
              <a:gd name="connsiteX36" fmla="*/ 350044 w 3989296"/>
              <a:gd name="connsiteY36" fmla="*/ 295181 h 780956"/>
              <a:gd name="connsiteX37" fmla="*/ 192882 w 3989296"/>
              <a:gd name="connsiteY37" fmla="*/ 364237 h 780956"/>
              <a:gd name="connsiteX38" fmla="*/ 107157 w 3989296"/>
              <a:gd name="connsiteY38" fmla="*/ 461868 h 780956"/>
              <a:gd name="connsiteX39" fmla="*/ 45244 w 3989296"/>
              <a:gd name="connsiteY39" fmla="*/ 552356 h 780956"/>
              <a:gd name="connsiteX40" fmla="*/ 9525 w 3989296"/>
              <a:gd name="connsiteY40" fmla="*/ 640462 h 780956"/>
              <a:gd name="connsiteX41" fmla="*/ 0 w 3989296"/>
              <a:gd name="connsiteY41" fmla="*/ 707137 h 780956"/>
              <a:gd name="connsiteX42" fmla="*/ 4763 w 3989296"/>
              <a:gd name="connsiteY42" fmla="*/ 780956 h 780956"/>
              <a:gd name="connsiteX43" fmla="*/ 92869 w 3989296"/>
              <a:gd name="connsiteY43" fmla="*/ 740474 h 780956"/>
              <a:gd name="connsiteX44" fmla="*/ 183357 w 3989296"/>
              <a:gd name="connsiteY44" fmla="*/ 692849 h 780956"/>
              <a:gd name="connsiteX45" fmla="*/ 250032 w 3989296"/>
              <a:gd name="connsiteY45" fmla="*/ 661893 h 780956"/>
              <a:gd name="connsiteX46" fmla="*/ 352425 w 3989296"/>
              <a:gd name="connsiteY46" fmla="*/ 626174 h 780956"/>
              <a:gd name="connsiteX47" fmla="*/ 433388 w 3989296"/>
              <a:gd name="connsiteY47" fmla="*/ 588074 h 780956"/>
              <a:gd name="connsiteX48" fmla="*/ 497682 w 3989296"/>
              <a:gd name="connsiteY48" fmla="*/ 561881 h 780956"/>
              <a:gd name="connsiteX49" fmla="*/ 545307 w 3989296"/>
              <a:gd name="connsiteY49" fmla="*/ 545212 h 780956"/>
              <a:gd name="connsiteX50" fmla="*/ 619125 w 3989296"/>
              <a:gd name="connsiteY50" fmla="*/ 521399 h 780956"/>
              <a:gd name="connsiteX51" fmla="*/ 719138 w 3989296"/>
              <a:gd name="connsiteY51" fmla="*/ 504731 h 780956"/>
              <a:gd name="connsiteX52" fmla="*/ 785813 w 3989296"/>
              <a:gd name="connsiteY52" fmla="*/ 499968 h 780956"/>
              <a:gd name="connsiteX53" fmla="*/ 866775 w 3989296"/>
              <a:gd name="connsiteY53" fmla="*/ 502349 h 780956"/>
              <a:gd name="connsiteX54" fmla="*/ 962025 w 3989296"/>
              <a:gd name="connsiteY54" fmla="*/ 499968 h 780956"/>
              <a:gd name="connsiteX55" fmla="*/ 1054894 w 3989296"/>
              <a:gd name="connsiteY55" fmla="*/ 499968 h 780956"/>
              <a:gd name="connsiteX56" fmla="*/ 1138238 w 3989296"/>
              <a:gd name="connsiteY56" fmla="*/ 497587 h 780956"/>
              <a:gd name="connsiteX57" fmla="*/ 1240632 w 3989296"/>
              <a:gd name="connsiteY57" fmla="*/ 490443 h 780956"/>
              <a:gd name="connsiteX58" fmla="*/ 1340644 w 3989296"/>
              <a:gd name="connsiteY58" fmla="*/ 485681 h 780956"/>
              <a:gd name="connsiteX59" fmla="*/ 1438275 w 3989296"/>
              <a:gd name="connsiteY59" fmla="*/ 485681 h 780956"/>
              <a:gd name="connsiteX60" fmla="*/ 1557338 w 3989296"/>
              <a:gd name="connsiteY60" fmla="*/ 483299 h 780956"/>
              <a:gd name="connsiteX61" fmla="*/ 1664494 w 3989296"/>
              <a:gd name="connsiteY61" fmla="*/ 473774 h 780956"/>
              <a:gd name="connsiteX62" fmla="*/ 1771650 w 3989296"/>
              <a:gd name="connsiteY62" fmla="*/ 464249 h 780956"/>
              <a:gd name="connsiteX63" fmla="*/ 1890713 w 3989296"/>
              <a:gd name="connsiteY63" fmla="*/ 454724 h 780956"/>
              <a:gd name="connsiteX64" fmla="*/ 2005013 w 3989296"/>
              <a:gd name="connsiteY64" fmla="*/ 440437 h 780956"/>
              <a:gd name="connsiteX65" fmla="*/ 2135982 w 3989296"/>
              <a:gd name="connsiteY65" fmla="*/ 426149 h 780956"/>
              <a:gd name="connsiteX66" fmla="*/ 2259807 w 3989296"/>
              <a:gd name="connsiteY66" fmla="*/ 419006 h 780956"/>
              <a:gd name="connsiteX67" fmla="*/ 2402681 w 3989296"/>
              <a:gd name="connsiteY67" fmla="*/ 404718 h 780956"/>
              <a:gd name="connsiteX68" fmla="*/ 2495550 w 3989296"/>
              <a:gd name="connsiteY68" fmla="*/ 392811 h 780956"/>
              <a:gd name="connsiteX69" fmla="*/ 2594812 w 3989296"/>
              <a:gd name="connsiteY69" fmla="*/ 390497 h 780956"/>
              <a:gd name="connsiteX70" fmla="*/ 2736850 w 3989296"/>
              <a:gd name="connsiteY70" fmla="*/ 379198 h 780956"/>
              <a:gd name="connsiteX71" fmla="*/ 2867820 w 3989296"/>
              <a:gd name="connsiteY71" fmla="*/ 362529 h 780956"/>
              <a:gd name="connsiteX72" fmla="*/ 3017702 w 3989296"/>
              <a:gd name="connsiteY72" fmla="*/ 343831 h 780956"/>
              <a:gd name="connsiteX73" fmla="*/ 3144934 w 3989296"/>
              <a:gd name="connsiteY73" fmla="*/ 326920 h 780956"/>
              <a:gd name="connsiteX74" fmla="*/ 3269374 w 3989296"/>
              <a:gd name="connsiteY74" fmla="*/ 314884 h 780956"/>
              <a:gd name="connsiteX75" fmla="*/ 3375583 w 3989296"/>
              <a:gd name="connsiteY75" fmla="*/ 306441 h 780956"/>
              <a:gd name="connsiteX76" fmla="*/ 3478475 w 3989296"/>
              <a:gd name="connsiteY76" fmla="*/ 293880 h 780956"/>
              <a:gd name="connsiteX77" fmla="*/ 3569617 w 3989296"/>
              <a:gd name="connsiteY77" fmla="*/ 287236 h 780956"/>
              <a:gd name="connsiteX78" fmla="*/ 3664224 w 3989296"/>
              <a:gd name="connsiteY78" fmla="*/ 281536 h 780956"/>
              <a:gd name="connsiteX79" fmla="*/ 3771857 w 3989296"/>
              <a:gd name="connsiteY79" fmla="*/ 279377 h 780956"/>
              <a:gd name="connsiteX80" fmla="*/ 3874504 w 3989296"/>
              <a:gd name="connsiteY80" fmla="*/ 277171 h 780956"/>
              <a:gd name="connsiteX81" fmla="*/ 3974213 w 3989296"/>
              <a:gd name="connsiteY81" fmla="*/ 272045 h 780956"/>
              <a:gd name="connsiteX82" fmla="*/ 3989296 w 3989296"/>
              <a:gd name="connsiteY82" fmla="*/ 9288 h 780956"/>
              <a:gd name="connsiteX0" fmla="*/ 3989296 w 3989296"/>
              <a:gd name="connsiteY0" fmla="*/ 9288 h 780956"/>
              <a:gd name="connsiteX1" fmla="*/ 3870909 w 3989296"/>
              <a:gd name="connsiteY1" fmla="*/ 16053 h 780956"/>
              <a:gd name="connsiteX2" fmla="*/ 3704574 w 3989296"/>
              <a:gd name="connsiteY2" fmla="*/ 9459 h 780956"/>
              <a:gd name="connsiteX3" fmla="*/ 3566745 w 3989296"/>
              <a:gd name="connsiteY3" fmla="*/ 5936 h 780956"/>
              <a:gd name="connsiteX4" fmla="*/ 3427558 w 3989296"/>
              <a:gd name="connsiteY4" fmla="*/ 11695 h 780956"/>
              <a:gd name="connsiteX5" fmla="*/ 3326550 w 3989296"/>
              <a:gd name="connsiteY5" fmla="*/ 1097 h 780956"/>
              <a:gd name="connsiteX6" fmla="*/ 3248455 w 3989296"/>
              <a:gd name="connsiteY6" fmla="*/ 3101 h 780956"/>
              <a:gd name="connsiteX7" fmla="*/ 3099934 w 3989296"/>
              <a:gd name="connsiteY7" fmla="*/ 16003 h 780956"/>
              <a:gd name="connsiteX8" fmla="*/ 2992013 w 3989296"/>
              <a:gd name="connsiteY8" fmla="*/ 20742 h 780956"/>
              <a:gd name="connsiteX9" fmla="*/ 2905125 w 3989296"/>
              <a:gd name="connsiteY9" fmla="*/ 21337 h 780956"/>
              <a:gd name="connsiteX10" fmla="*/ 2771775 w 3989296"/>
              <a:gd name="connsiteY10" fmla="*/ 35624 h 780956"/>
              <a:gd name="connsiteX11" fmla="*/ 2695575 w 3989296"/>
              <a:gd name="connsiteY11" fmla="*/ 40387 h 780956"/>
              <a:gd name="connsiteX12" fmla="*/ 2597944 w 3989296"/>
              <a:gd name="connsiteY12" fmla="*/ 52293 h 780956"/>
              <a:gd name="connsiteX13" fmla="*/ 2550319 w 3989296"/>
              <a:gd name="connsiteY13" fmla="*/ 57056 h 780956"/>
              <a:gd name="connsiteX14" fmla="*/ 2500313 w 3989296"/>
              <a:gd name="connsiteY14" fmla="*/ 57056 h 780956"/>
              <a:gd name="connsiteX15" fmla="*/ 2416969 w 3989296"/>
              <a:gd name="connsiteY15" fmla="*/ 52293 h 780956"/>
              <a:gd name="connsiteX16" fmla="*/ 2345532 w 3989296"/>
              <a:gd name="connsiteY16" fmla="*/ 49912 h 780956"/>
              <a:gd name="connsiteX17" fmla="*/ 2302669 w 3989296"/>
              <a:gd name="connsiteY17" fmla="*/ 47531 h 780956"/>
              <a:gd name="connsiteX18" fmla="*/ 2221707 w 3989296"/>
              <a:gd name="connsiteY18" fmla="*/ 57056 h 780956"/>
              <a:gd name="connsiteX19" fmla="*/ 2119313 w 3989296"/>
              <a:gd name="connsiteY19" fmla="*/ 52293 h 780956"/>
              <a:gd name="connsiteX20" fmla="*/ 2031207 w 3989296"/>
              <a:gd name="connsiteY20" fmla="*/ 52293 h 780956"/>
              <a:gd name="connsiteX21" fmla="*/ 1909763 w 3989296"/>
              <a:gd name="connsiteY21" fmla="*/ 47531 h 780956"/>
              <a:gd name="connsiteX22" fmla="*/ 1795463 w 3989296"/>
              <a:gd name="connsiteY22" fmla="*/ 45149 h 780956"/>
              <a:gd name="connsiteX23" fmla="*/ 1681163 w 3989296"/>
              <a:gd name="connsiteY23" fmla="*/ 45149 h 780956"/>
              <a:gd name="connsiteX24" fmla="*/ 1583532 w 3989296"/>
              <a:gd name="connsiteY24" fmla="*/ 40387 h 780956"/>
              <a:gd name="connsiteX25" fmla="*/ 1502569 w 3989296"/>
              <a:gd name="connsiteY25" fmla="*/ 40387 h 780956"/>
              <a:gd name="connsiteX26" fmla="*/ 1426369 w 3989296"/>
              <a:gd name="connsiteY26" fmla="*/ 35624 h 780956"/>
              <a:gd name="connsiteX27" fmla="*/ 1261909 w 3989296"/>
              <a:gd name="connsiteY27" fmla="*/ 25777 h 780956"/>
              <a:gd name="connsiteX28" fmla="*/ 1184048 w 3989296"/>
              <a:gd name="connsiteY28" fmla="*/ 93701 h 780956"/>
              <a:gd name="connsiteX29" fmla="*/ 1062025 w 3989296"/>
              <a:gd name="connsiteY29" fmla="*/ 71968 h 780956"/>
              <a:gd name="connsiteX30" fmla="*/ 907330 w 3989296"/>
              <a:gd name="connsiteY30" fmla="*/ 57973 h 780956"/>
              <a:gd name="connsiteX31" fmla="*/ 789851 w 3989296"/>
              <a:gd name="connsiteY31" fmla="*/ 96893 h 780956"/>
              <a:gd name="connsiteX32" fmla="*/ 859632 w 3989296"/>
              <a:gd name="connsiteY32" fmla="*/ 228506 h 780956"/>
              <a:gd name="connsiteX33" fmla="*/ 711994 w 3989296"/>
              <a:gd name="connsiteY33" fmla="*/ 240412 h 780956"/>
              <a:gd name="connsiteX34" fmla="*/ 576263 w 3989296"/>
              <a:gd name="connsiteY34" fmla="*/ 245174 h 780956"/>
              <a:gd name="connsiteX35" fmla="*/ 428625 w 3989296"/>
              <a:gd name="connsiteY35" fmla="*/ 268987 h 780956"/>
              <a:gd name="connsiteX36" fmla="*/ 350044 w 3989296"/>
              <a:gd name="connsiteY36" fmla="*/ 295181 h 780956"/>
              <a:gd name="connsiteX37" fmla="*/ 192882 w 3989296"/>
              <a:gd name="connsiteY37" fmla="*/ 364237 h 780956"/>
              <a:gd name="connsiteX38" fmla="*/ 107157 w 3989296"/>
              <a:gd name="connsiteY38" fmla="*/ 461868 h 780956"/>
              <a:gd name="connsiteX39" fmla="*/ 45244 w 3989296"/>
              <a:gd name="connsiteY39" fmla="*/ 552356 h 780956"/>
              <a:gd name="connsiteX40" fmla="*/ 9525 w 3989296"/>
              <a:gd name="connsiteY40" fmla="*/ 640462 h 780956"/>
              <a:gd name="connsiteX41" fmla="*/ 0 w 3989296"/>
              <a:gd name="connsiteY41" fmla="*/ 707137 h 780956"/>
              <a:gd name="connsiteX42" fmla="*/ 4763 w 3989296"/>
              <a:gd name="connsiteY42" fmla="*/ 780956 h 780956"/>
              <a:gd name="connsiteX43" fmla="*/ 92869 w 3989296"/>
              <a:gd name="connsiteY43" fmla="*/ 740474 h 780956"/>
              <a:gd name="connsiteX44" fmla="*/ 183357 w 3989296"/>
              <a:gd name="connsiteY44" fmla="*/ 692849 h 780956"/>
              <a:gd name="connsiteX45" fmla="*/ 250032 w 3989296"/>
              <a:gd name="connsiteY45" fmla="*/ 661893 h 780956"/>
              <a:gd name="connsiteX46" fmla="*/ 352425 w 3989296"/>
              <a:gd name="connsiteY46" fmla="*/ 626174 h 780956"/>
              <a:gd name="connsiteX47" fmla="*/ 433388 w 3989296"/>
              <a:gd name="connsiteY47" fmla="*/ 588074 h 780956"/>
              <a:gd name="connsiteX48" fmla="*/ 497682 w 3989296"/>
              <a:gd name="connsiteY48" fmla="*/ 561881 h 780956"/>
              <a:gd name="connsiteX49" fmla="*/ 545307 w 3989296"/>
              <a:gd name="connsiteY49" fmla="*/ 545212 h 780956"/>
              <a:gd name="connsiteX50" fmla="*/ 619125 w 3989296"/>
              <a:gd name="connsiteY50" fmla="*/ 521399 h 780956"/>
              <a:gd name="connsiteX51" fmla="*/ 719138 w 3989296"/>
              <a:gd name="connsiteY51" fmla="*/ 504731 h 780956"/>
              <a:gd name="connsiteX52" fmla="*/ 785813 w 3989296"/>
              <a:gd name="connsiteY52" fmla="*/ 499968 h 780956"/>
              <a:gd name="connsiteX53" fmla="*/ 866775 w 3989296"/>
              <a:gd name="connsiteY53" fmla="*/ 502349 h 780956"/>
              <a:gd name="connsiteX54" fmla="*/ 962025 w 3989296"/>
              <a:gd name="connsiteY54" fmla="*/ 499968 h 780956"/>
              <a:gd name="connsiteX55" fmla="*/ 1054894 w 3989296"/>
              <a:gd name="connsiteY55" fmla="*/ 499968 h 780956"/>
              <a:gd name="connsiteX56" fmla="*/ 1138238 w 3989296"/>
              <a:gd name="connsiteY56" fmla="*/ 497587 h 780956"/>
              <a:gd name="connsiteX57" fmla="*/ 1240632 w 3989296"/>
              <a:gd name="connsiteY57" fmla="*/ 490443 h 780956"/>
              <a:gd name="connsiteX58" fmla="*/ 1340644 w 3989296"/>
              <a:gd name="connsiteY58" fmla="*/ 485681 h 780956"/>
              <a:gd name="connsiteX59" fmla="*/ 1438275 w 3989296"/>
              <a:gd name="connsiteY59" fmla="*/ 485681 h 780956"/>
              <a:gd name="connsiteX60" fmla="*/ 1557338 w 3989296"/>
              <a:gd name="connsiteY60" fmla="*/ 483299 h 780956"/>
              <a:gd name="connsiteX61" fmla="*/ 1664494 w 3989296"/>
              <a:gd name="connsiteY61" fmla="*/ 473774 h 780956"/>
              <a:gd name="connsiteX62" fmla="*/ 1771650 w 3989296"/>
              <a:gd name="connsiteY62" fmla="*/ 464249 h 780956"/>
              <a:gd name="connsiteX63" fmla="*/ 1890713 w 3989296"/>
              <a:gd name="connsiteY63" fmla="*/ 454724 h 780956"/>
              <a:gd name="connsiteX64" fmla="*/ 2005013 w 3989296"/>
              <a:gd name="connsiteY64" fmla="*/ 440437 h 780956"/>
              <a:gd name="connsiteX65" fmla="*/ 2135982 w 3989296"/>
              <a:gd name="connsiteY65" fmla="*/ 426149 h 780956"/>
              <a:gd name="connsiteX66" fmla="*/ 2259807 w 3989296"/>
              <a:gd name="connsiteY66" fmla="*/ 419006 h 780956"/>
              <a:gd name="connsiteX67" fmla="*/ 2402681 w 3989296"/>
              <a:gd name="connsiteY67" fmla="*/ 404718 h 780956"/>
              <a:gd name="connsiteX68" fmla="*/ 2495550 w 3989296"/>
              <a:gd name="connsiteY68" fmla="*/ 392811 h 780956"/>
              <a:gd name="connsiteX69" fmla="*/ 2594812 w 3989296"/>
              <a:gd name="connsiteY69" fmla="*/ 390497 h 780956"/>
              <a:gd name="connsiteX70" fmla="*/ 2736850 w 3989296"/>
              <a:gd name="connsiteY70" fmla="*/ 379198 h 780956"/>
              <a:gd name="connsiteX71" fmla="*/ 2867820 w 3989296"/>
              <a:gd name="connsiteY71" fmla="*/ 362529 h 780956"/>
              <a:gd name="connsiteX72" fmla="*/ 3017702 w 3989296"/>
              <a:gd name="connsiteY72" fmla="*/ 343831 h 780956"/>
              <a:gd name="connsiteX73" fmla="*/ 3144934 w 3989296"/>
              <a:gd name="connsiteY73" fmla="*/ 326920 h 780956"/>
              <a:gd name="connsiteX74" fmla="*/ 3269374 w 3989296"/>
              <a:gd name="connsiteY74" fmla="*/ 314884 h 780956"/>
              <a:gd name="connsiteX75" fmla="*/ 3375583 w 3989296"/>
              <a:gd name="connsiteY75" fmla="*/ 306441 h 780956"/>
              <a:gd name="connsiteX76" fmla="*/ 3478475 w 3989296"/>
              <a:gd name="connsiteY76" fmla="*/ 293880 h 780956"/>
              <a:gd name="connsiteX77" fmla="*/ 3569617 w 3989296"/>
              <a:gd name="connsiteY77" fmla="*/ 287236 h 780956"/>
              <a:gd name="connsiteX78" fmla="*/ 3664224 w 3989296"/>
              <a:gd name="connsiteY78" fmla="*/ 281536 h 780956"/>
              <a:gd name="connsiteX79" fmla="*/ 3771857 w 3989296"/>
              <a:gd name="connsiteY79" fmla="*/ 279377 h 780956"/>
              <a:gd name="connsiteX80" fmla="*/ 3874504 w 3989296"/>
              <a:gd name="connsiteY80" fmla="*/ 277171 h 780956"/>
              <a:gd name="connsiteX81" fmla="*/ 3974213 w 3989296"/>
              <a:gd name="connsiteY81" fmla="*/ 272045 h 780956"/>
              <a:gd name="connsiteX82" fmla="*/ 3989296 w 3989296"/>
              <a:gd name="connsiteY82" fmla="*/ 9288 h 780956"/>
              <a:gd name="connsiteX0" fmla="*/ 3989296 w 3989296"/>
              <a:gd name="connsiteY0" fmla="*/ 9288 h 780956"/>
              <a:gd name="connsiteX1" fmla="*/ 3870909 w 3989296"/>
              <a:gd name="connsiteY1" fmla="*/ 16053 h 780956"/>
              <a:gd name="connsiteX2" fmla="*/ 3704574 w 3989296"/>
              <a:gd name="connsiteY2" fmla="*/ 9459 h 780956"/>
              <a:gd name="connsiteX3" fmla="*/ 3566745 w 3989296"/>
              <a:gd name="connsiteY3" fmla="*/ 5936 h 780956"/>
              <a:gd name="connsiteX4" fmla="*/ 3427558 w 3989296"/>
              <a:gd name="connsiteY4" fmla="*/ 11695 h 780956"/>
              <a:gd name="connsiteX5" fmla="*/ 3326550 w 3989296"/>
              <a:gd name="connsiteY5" fmla="*/ 1097 h 780956"/>
              <a:gd name="connsiteX6" fmla="*/ 3248455 w 3989296"/>
              <a:gd name="connsiteY6" fmla="*/ 3101 h 780956"/>
              <a:gd name="connsiteX7" fmla="*/ 3099934 w 3989296"/>
              <a:gd name="connsiteY7" fmla="*/ 16003 h 780956"/>
              <a:gd name="connsiteX8" fmla="*/ 2992013 w 3989296"/>
              <a:gd name="connsiteY8" fmla="*/ 20742 h 780956"/>
              <a:gd name="connsiteX9" fmla="*/ 2905125 w 3989296"/>
              <a:gd name="connsiteY9" fmla="*/ 21337 h 780956"/>
              <a:gd name="connsiteX10" fmla="*/ 2771775 w 3989296"/>
              <a:gd name="connsiteY10" fmla="*/ 35624 h 780956"/>
              <a:gd name="connsiteX11" fmla="*/ 2695575 w 3989296"/>
              <a:gd name="connsiteY11" fmla="*/ 40387 h 780956"/>
              <a:gd name="connsiteX12" fmla="*/ 2597944 w 3989296"/>
              <a:gd name="connsiteY12" fmla="*/ 52293 h 780956"/>
              <a:gd name="connsiteX13" fmla="*/ 2550319 w 3989296"/>
              <a:gd name="connsiteY13" fmla="*/ 57056 h 780956"/>
              <a:gd name="connsiteX14" fmla="*/ 2500313 w 3989296"/>
              <a:gd name="connsiteY14" fmla="*/ 57056 h 780956"/>
              <a:gd name="connsiteX15" fmla="*/ 2416969 w 3989296"/>
              <a:gd name="connsiteY15" fmla="*/ 52293 h 780956"/>
              <a:gd name="connsiteX16" fmla="*/ 2345532 w 3989296"/>
              <a:gd name="connsiteY16" fmla="*/ 49912 h 780956"/>
              <a:gd name="connsiteX17" fmla="*/ 2302669 w 3989296"/>
              <a:gd name="connsiteY17" fmla="*/ 47531 h 780956"/>
              <a:gd name="connsiteX18" fmla="*/ 2221707 w 3989296"/>
              <a:gd name="connsiteY18" fmla="*/ 57056 h 780956"/>
              <a:gd name="connsiteX19" fmla="*/ 2119313 w 3989296"/>
              <a:gd name="connsiteY19" fmla="*/ 52293 h 780956"/>
              <a:gd name="connsiteX20" fmla="*/ 2031207 w 3989296"/>
              <a:gd name="connsiteY20" fmla="*/ 52293 h 780956"/>
              <a:gd name="connsiteX21" fmla="*/ 1909763 w 3989296"/>
              <a:gd name="connsiteY21" fmla="*/ 47531 h 780956"/>
              <a:gd name="connsiteX22" fmla="*/ 1795463 w 3989296"/>
              <a:gd name="connsiteY22" fmla="*/ 45149 h 780956"/>
              <a:gd name="connsiteX23" fmla="*/ 1681163 w 3989296"/>
              <a:gd name="connsiteY23" fmla="*/ 45149 h 780956"/>
              <a:gd name="connsiteX24" fmla="*/ 1583532 w 3989296"/>
              <a:gd name="connsiteY24" fmla="*/ 40387 h 780956"/>
              <a:gd name="connsiteX25" fmla="*/ 1502569 w 3989296"/>
              <a:gd name="connsiteY25" fmla="*/ 40387 h 780956"/>
              <a:gd name="connsiteX26" fmla="*/ 1426369 w 3989296"/>
              <a:gd name="connsiteY26" fmla="*/ 35624 h 780956"/>
              <a:gd name="connsiteX27" fmla="*/ 1261909 w 3989296"/>
              <a:gd name="connsiteY27" fmla="*/ 25777 h 780956"/>
              <a:gd name="connsiteX28" fmla="*/ 1184048 w 3989296"/>
              <a:gd name="connsiteY28" fmla="*/ 93701 h 780956"/>
              <a:gd name="connsiteX29" fmla="*/ 1062025 w 3989296"/>
              <a:gd name="connsiteY29" fmla="*/ 71968 h 780956"/>
              <a:gd name="connsiteX30" fmla="*/ 907330 w 3989296"/>
              <a:gd name="connsiteY30" fmla="*/ 57973 h 780956"/>
              <a:gd name="connsiteX31" fmla="*/ 789851 w 3989296"/>
              <a:gd name="connsiteY31" fmla="*/ 96893 h 780956"/>
              <a:gd name="connsiteX32" fmla="*/ 709191 w 3989296"/>
              <a:gd name="connsiteY32" fmla="*/ 113509 h 780956"/>
              <a:gd name="connsiteX33" fmla="*/ 711994 w 3989296"/>
              <a:gd name="connsiteY33" fmla="*/ 240412 h 780956"/>
              <a:gd name="connsiteX34" fmla="*/ 576263 w 3989296"/>
              <a:gd name="connsiteY34" fmla="*/ 245174 h 780956"/>
              <a:gd name="connsiteX35" fmla="*/ 428625 w 3989296"/>
              <a:gd name="connsiteY35" fmla="*/ 268987 h 780956"/>
              <a:gd name="connsiteX36" fmla="*/ 350044 w 3989296"/>
              <a:gd name="connsiteY36" fmla="*/ 295181 h 780956"/>
              <a:gd name="connsiteX37" fmla="*/ 192882 w 3989296"/>
              <a:gd name="connsiteY37" fmla="*/ 364237 h 780956"/>
              <a:gd name="connsiteX38" fmla="*/ 107157 w 3989296"/>
              <a:gd name="connsiteY38" fmla="*/ 461868 h 780956"/>
              <a:gd name="connsiteX39" fmla="*/ 45244 w 3989296"/>
              <a:gd name="connsiteY39" fmla="*/ 552356 h 780956"/>
              <a:gd name="connsiteX40" fmla="*/ 9525 w 3989296"/>
              <a:gd name="connsiteY40" fmla="*/ 640462 h 780956"/>
              <a:gd name="connsiteX41" fmla="*/ 0 w 3989296"/>
              <a:gd name="connsiteY41" fmla="*/ 707137 h 780956"/>
              <a:gd name="connsiteX42" fmla="*/ 4763 w 3989296"/>
              <a:gd name="connsiteY42" fmla="*/ 780956 h 780956"/>
              <a:gd name="connsiteX43" fmla="*/ 92869 w 3989296"/>
              <a:gd name="connsiteY43" fmla="*/ 740474 h 780956"/>
              <a:gd name="connsiteX44" fmla="*/ 183357 w 3989296"/>
              <a:gd name="connsiteY44" fmla="*/ 692849 h 780956"/>
              <a:gd name="connsiteX45" fmla="*/ 250032 w 3989296"/>
              <a:gd name="connsiteY45" fmla="*/ 661893 h 780956"/>
              <a:gd name="connsiteX46" fmla="*/ 352425 w 3989296"/>
              <a:gd name="connsiteY46" fmla="*/ 626174 h 780956"/>
              <a:gd name="connsiteX47" fmla="*/ 433388 w 3989296"/>
              <a:gd name="connsiteY47" fmla="*/ 588074 h 780956"/>
              <a:gd name="connsiteX48" fmla="*/ 497682 w 3989296"/>
              <a:gd name="connsiteY48" fmla="*/ 561881 h 780956"/>
              <a:gd name="connsiteX49" fmla="*/ 545307 w 3989296"/>
              <a:gd name="connsiteY49" fmla="*/ 545212 h 780956"/>
              <a:gd name="connsiteX50" fmla="*/ 619125 w 3989296"/>
              <a:gd name="connsiteY50" fmla="*/ 521399 h 780956"/>
              <a:gd name="connsiteX51" fmla="*/ 719138 w 3989296"/>
              <a:gd name="connsiteY51" fmla="*/ 504731 h 780956"/>
              <a:gd name="connsiteX52" fmla="*/ 785813 w 3989296"/>
              <a:gd name="connsiteY52" fmla="*/ 499968 h 780956"/>
              <a:gd name="connsiteX53" fmla="*/ 866775 w 3989296"/>
              <a:gd name="connsiteY53" fmla="*/ 502349 h 780956"/>
              <a:gd name="connsiteX54" fmla="*/ 962025 w 3989296"/>
              <a:gd name="connsiteY54" fmla="*/ 499968 h 780956"/>
              <a:gd name="connsiteX55" fmla="*/ 1054894 w 3989296"/>
              <a:gd name="connsiteY55" fmla="*/ 499968 h 780956"/>
              <a:gd name="connsiteX56" fmla="*/ 1138238 w 3989296"/>
              <a:gd name="connsiteY56" fmla="*/ 497587 h 780956"/>
              <a:gd name="connsiteX57" fmla="*/ 1240632 w 3989296"/>
              <a:gd name="connsiteY57" fmla="*/ 490443 h 780956"/>
              <a:gd name="connsiteX58" fmla="*/ 1340644 w 3989296"/>
              <a:gd name="connsiteY58" fmla="*/ 485681 h 780956"/>
              <a:gd name="connsiteX59" fmla="*/ 1438275 w 3989296"/>
              <a:gd name="connsiteY59" fmla="*/ 485681 h 780956"/>
              <a:gd name="connsiteX60" fmla="*/ 1557338 w 3989296"/>
              <a:gd name="connsiteY60" fmla="*/ 483299 h 780956"/>
              <a:gd name="connsiteX61" fmla="*/ 1664494 w 3989296"/>
              <a:gd name="connsiteY61" fmla="*/ 473774 h 780956"/>
              <a:gd name="connsiteX62" fmla="*/ 1771650 w 3989296"/>
              <a:gd name="connsiteY62" fmla="*/ 464249 h 780956"/>
              <a:gd name="connsiteX63" fmla="*/ 1890713 w 3989296"/>
              <a:gd name="connsiteY63" fmla="*/ 454724 h 780956"/>
              <a:gd name="connsiteX64" fmla="*/ 2005013 w 3989296"/>
              <a:gd name="connsiteY64" fmla="*/ 440437 h 780956"/>
              <a:gd name="connsiteX65" fmla="*/ 2135982 w 3989296"/>
              <a:gd name="connsiteY65" fmla="*/ 426149 h 780956"/>
              <a:gd name="connsiteX66" fmla="*/ 2259807 w 3989296"/>
              <a:gd name="connsiteY66" fmla="*/ 419006 h 780956"/>
              <a:gd name="connsiteX67" fmla="*/ 2402681 w 3989296"/>
              <a:gd name="connsiteY67" fmla="*/ 404718 h 780956"/>
              <a:gd name="connsiteX68" fmla="*/ 2495550 w 3989296"/>
              <a:gd name="connsiteY68" fmla="*/ 392811 h 780956"/>
              <a:gd name="connsiteX69" fmla="*/ 2594812 w 3989296"/>
              <a:gd name="connsiteY69" fmla="*/ 390497 h 780956"/>
              <a:gd name="connsiteX70" fmla="*/ 2736850 w 3989296"/>
              <a:gd name="connsiteY70" fmla="*/ 379198 h 780956"/>
              <a:gd name="connsiteX71" fmla="*/ 2867820 w 3989296"/>
              <a:gd name="connsiteY71" fmla="*/ 362529 h 780956"/>
              <a:gd name="connsiteX72" fmla="*/ 3017702 w 3989296"/>
              <a:gd name="connsiteY72" fmla="*/ 343831 h 780956"/>
              <a:gd name="connsiteX73" fmla="*/ 3144934 w 3989296"/>
              <a:gd name="connsiteY73" fmla="*/ 326920 h 780956"/>
              <a:gd name="connsiteX74" fmla="*/ 3269374 w 3989296"/>
              <a:gd name="connsiteY74" fmla="*/ 314884 h 780956"/>
              <a:gd name="connsiteX75" fmla="*/ 3375583 w 3989296"/>
              <a:gd name="connsiteY75" fmla="*/ 306441 h 780956"/>
              <a:gd name="connsiteX76" fmla="*/ 3478475 w 3989296"/>
              <a:gd name="connsiteY76" fmla="*/ 293880 h 780956"/>
              <a:gd name="connsiteX77" fmla="*/ 3569617 w 3989296"/>
              <a:gd name="connsiteY77" fmla="*/ 287236 h 780956"/>
              <a:gd name="connsiteX78" fmla="*/ 3664224 w 3989296"/>
              <a:gd name="connsiteY78" fmla="*/ 281536 h 780956"/>
              <a:gd name="connsiteX79" fmla="*/ 3771857 w 3989296"/>
              <a:gd name="connsiteY79" fmla="*/ 279377 h 780956"/>
              <a:gd name="connsiteX80" fmla="*/ 3874504 w 3989296"/>
              <a:gd name="connsiteY80" fmla="*/ 277171 h 780956"/>
              <a:gd name="connsiteX81" fmla="*/ 3974213 w 3989296"/>
              <a:gd name="connsiteY81" fmla="*/ 272045 h 780956"/>
              <a:gd name="connsiteX82" fmla="*/ 3989296 w 3989296"/>
              <a:gd name="connsiteY82" fmla="*/ 9288 h 780956"/>
              <a:gd name="connsiteX0" fmla="*/ 3989296 w 3989296"/>
              <a:gd name="connsiteY0" fmla="*/ 9288 h 780956"/>
              <a:gd name="connsiteX1" fmla="*/ 3870909 w 3989296"/>
              <a:gd name="connsiteY1" fmla="*/ 16053 h 780956"/>
              <a:gd name="connsiteX2" fmla="*/ 3704574 w 3989296"/>
              <a:gd name="connsiteY2" fmla="*/ 9459 h 780956"/>
              <a:gd name="connsiteX3" fmla="*/ 3566745 w 3989296"/>
              <a:gd name="connsiteY3" fmla="*/ 5936 h 780956"/>
              <a:gd name="connsiteX4" fmla="*/ 3427558 w 3989296"/>
              <a:gd name="connsiteY4" fmla="*/ 11695 h 780956"/>
              <a:gd name="connsiteX5" fmla="*/ 3326550 w 3989296"/>
              <a:gd name="connsiteY5" fmla="*/ 1097 h 780956"/>
              <a:gd name="connsiteX6" fmla="*/ 3248455 w 3989296"/>
              <a:gd name="connsiteY6" fmla="*/ 3101 h 780956"/>
              <a:gd name="connsiteX7" fmla="*/ 3099934 w 3989296"/>
              <a:gd name="connsiteY7" fmla="*/ 16003 h 780956"/>
              <a:gd name="connsiteX8" fmla="*/ 2992013 w 3989296"/>
              <a:gd name="connsiteY8" fmla="*/ 20742 h 780956"/>
              <a:gd name="connsiteX9" fmla="*/ 2905125 w 3989296"/>
              <a:gd name="connsiteY9" fmla="*/ 21337 h 780956"/>
              <a:gd name="connsiteX10" fmla="*/ 2771775 w 3989296"/>
              <a:gd name="connsiteY10" fmla="*/ 35624 h 780956"/>
              <a:gd name="connsiteX11" fmla="*/ 2695575 w 3989296"/>
              <a:gd name="connsiteY11" fmla="*/ 40387 h 780956"/>
              <a:gd name="connsiteX12" fmla="*/ 2597944 w 3989296"/>
              <a:gd name="connsiteY12" fmla="*/ 52293 h 780956"/>
              <a:gd name="connsiteX13" fmla="*/ 2550319 w 3989296"/>
              <a:gd name="connsiteY13" fmla="*/ 57056 h 780956"/>
              <a:gd name="connsiteX14" fmla="*/ 2500313 w 3989296"/>
              <a:gd name="connsiteY14" fmla="*/ 57056 h 780956"/>
              <a:gd name="connsiteX15" fmla="*/ 2416969 w 3989296"/>
              <a:gd name="connsiteY15" fmla="*/ 52293 h 780956"/>
              <a:gd name="connsiteX16" fmla="*/ 2345532 w 3989296"/>
              <a:gd name="connsiteY16" fmla="*/ 49912 h 780956"/>
              <a:gd name="connsiteX17" fmla="*/ 2302669 w 3989296"/>
              <a:gd name="connsiteY17" fmla="*/ 47531 h 780956"/>
              <a:gd name="connsiteX18" fmla="*/ 2221707 w 3989296"/>
              <a:gd name="connsiteY18" fmla="*/ 57056 h 780956"/>
              <a:gd name="connsiteX19" fmla="*/ 2119313 w 3989296"/>
              <a:gd name="connsiteY19" fmla="*/ 52293 h 780956"/>
              <a:gd name="connsiteX20" fmla="*/ 2031207 w 3989296"/>
              <a:gd name="connsiteY20" fmla="*/ 52293 h 780956"/>
              <a:gd name="connsiteX21" fmla="*/ 1909763 w 3989296"/>
              <a:gd name="connsiteY21" fmla="*/ 47531 h 780956"/>
              <a:gd name="connsiteX22" fmla="*/ 1795463 w 3989296"/>
              <a:gd name="connsiteY22" fmla="*/ 45149 h 780956"/>
              <a:gd name="connsiteX23" fmla="*/ 1681163 w 3989296"/>
              <a:gd name="connsiteY23" fmla="*/ 45149 h 780956"/>
              <a:gd name="connsiteX24" fmla="*/ 1583532 w 3989296"/>
              <a:gd name="connsiteY24" fmla="*/ 40387 h 780956"/>
              <a:gd name="connsiteX25" fmla="*/ 1502569 w 3989296"/>
              <a:gd name="connsiteY25" fmla="*/ 40387 h 780956"/>
              <a:gd name="connsiteX26" fmla="*/ 1426369 w 3989296"/>
              <a:gd name="connsiteY26" fmla="*/ 35624 h 780956"/>
              <a:gd name="connsiteX27" fmla="*/ 1261909 w 3989296"/>
              <a:gd name="connsiteY27" fmla="*/ 25777 h 780956"/>
              <a:gd name="connsiteX28" fmla="*/ 1184048 w 3989296"/>
              <a:gd name="connsiteY28" fmla="*/ 93701 h 780956"/>
              <a:gd name="connsiteX29" fmla="*/ 1062025 w 3989296"/>
              <a:gd name="connsiteY29" fmla="*/ 71968 h 780956"/>
              <a:gd name="connsiteX30" fmla="*/ 907330 w 3989296"/>
              <a:gd name="connsiteY30" fmla="*/ 57973 h 780956"/>
              <a:gd name="connsiteX31" fmla="*/ 789851 w 3989296"/>
              <a:gd name="connsiteY31" fmla="*/ 96893 h 780956"/>
              <a:gd name="connsiteX32" fmla="*/ 709191 w 3989296"/>
              <a:gd name="connsiteY32" fmla="*/ 113509 h 780956"/>
              <a:gd name="connsiteX33" fmla="*/ 610837 w 3989296"/>
              <a:gd name="connsiteY33" fmla="*/ 159470 h 780956"/>
              <a:gd name="connsiteX34" fmla="*/ 576263 w 3989296"/>
              <a:gd name="connsiteY34" fmla="*/ 245174 h 780956"/>
              <a:gd name="connsiteX35" fmla="*/ 428625 w 3989296"/>
              <a:gd name="connsiteY35" fmla="*/ 268987 h 780956"/>
              <a:gd name="connsiteX36" fmla="*/ 350044 w 3989296"/>
              <a:gd name="connsiteY36" fmla="*/ 295181 h 780956"/>
              <a:gd name="connsiteX37" fmla="*/ 192882 w 3989296"/>
              <a:gd name="connsiteY37" fmla="*/ 364237 h 780956"/>
              <a:gd name="connsiteX38" fmla="*/ 107157 w 3989296"/>
              <a:gd name="connsiteY38" fmla="*/ 461868 h 780956"/>
              <a:gd name="connsiteX39" fmla="*/ 45244 w 3989296"/>
              <a:gd name="connsiteY39" fmla="*/ 552356 h 780956"/>
              <a:gd name="connsiteX40" fmla="*/ 9525 w 3989296"/>
              <a:gd name="connsiteY40" fmla="*/ 640462 h 780956"/>
              <a:gd name="connsiteX41" fmla="*/ 0 w 3989296"/>
              <a:gd name="connsiteY41" fmla="*/ 707137 h 780956"/>
              <a:gd name="connsiteX42" fmla="*/ 4763 w 3989296"/>
              <a:gd name="connsiteY42" fmla="*/ 780956 h 780956"/>
              <a:gd name="connsiteX43" fmla="*/ 92869 w 3989296"/>
              <a:gd name="connsiteY43" fmla="*/ 740474 h 780956"/>
              <a:gd name="connsiteX44" fmla="*/ 183357 w 3989296"/>
              <a:gd name="connsiteY44" fmla="*/ 692849 h 780956"/>
              <a:gd name="connsiteX45" fmla="*/ 250032 w 3989296"/>
              <a:gd name="connsiteY45" fmla="*/ 661893 h 780956"/>
              <a:gd name="connsiteX46" fmla="*/ 352425 w 3989296"/>
              <a:gd name="connsiteY46" fmla="*/ 626174 h 780956"/>
              <a:gd name="connsiteX47" fmla="*/ 433388 w 3989296"/>
              <a:gd name="connsiteY47" fmla="*/ 588074 h 780956"/>
              <a:gd name="connsiteX48" fmla="*/ 497682 w 3989296"/>
              <a:gd name="connsiteY48" fmla="*/ 561881 h 780956"/>
              <a:gd name="connsiteX49" fmla="*/ 545307 w 3989296"/>
              <a:gd name="connsiteY49" fmla="*/ 545212 h 780956"/>
              <a:gd name="connsiteX50" fmla="*/ 619125 w 3989296"/>
              <a:gd name="connsiteY50" fmla="*/ 521399 h 780956"/>
              <a:gd name="connsiteX51" fmla="*/ 719138 w 3989296"/>
              <a:gd name="connsiteY51" fmla="*/ 504731 h 780956"/>
              <a:gd name="connsiteX52" fmla="*/ 785813 w 3989296"/>
              <a:gd name="connsiteY52" fmla="*/ 499968 h 780956"/>
              <a:gd name="connsiteX53" fmla="*/ 866775 w 3989296"/>
              <a:gd name="connsiteY53" fmla="*/ 502349 h 780956"/>
              <a:gd name="connsiteX54" fmla="*/ 962025 w 3989296"/>
              <a:gd name="connsiteY54" fmla="*/ 499968 h 780956"/>
              <a:gd name="connsiteX55" fmla="*/ 1054894 w 3989296"/>
              <a:gd name="connsiteY55" fmla="*/ 499968 h 780956"/>
              <a:gd name="connsiteX56" fmla="*/ 1138238 w 3989296"/>
              <a:gd name="connsiteY56" fmla="*/ 497587 h 780956"/>
              <a:gd name="connsiteX57" fmla="*/ 1240632 w 3989296"/>
              <a:gd name="connsiteY57" fmla="*/ 490443 h 780956"/>
              <a:gd name="connsiteX58" fmla="*/ 1340644 w 3989296"/>
              <a:gd name="connsiteY58" fmla="*/ 485681 h 780956"/>
              <a:gd name="connsiteX59" fmla="*/ 1438275 w 3989296"/>
              <a:gd name="connsiteY59" fmla="*/ 485681 h 780956"/>
              <a:gd name="connsiteX60" fmla="*/ 1557338 w 3989296"/>
              <a:gd name="connsiteY60" fmla="*/ 483299 h 780956"/>
              <a:gd name="connsiteX61" fmla="*/ 1664494 w 3989296"/>
              <a:gd name="connsiteY61" fmla="*/ 473774 h 780956"/>
              <a:gd name="connsiteX62" fmla="*/ 1771650 w 3989296"/>
              <a:gd name="connsiteY62" fmla="*/ 464249 h 780956"/>
              <a:gd name="connsiteX63" fmla="*/ 1890713 w 3989296"/>
              <a:gd name="connsiteY63" fmla="*/ 454724 h 780956"/>
              <a:gd name="connsiteX64" fmla="*/ 2005013 w 3989296"/>
              <a:gd name="connsiteY64" fmla="*/ 440437 h 780956"/>
              <a:gd name="connsiteX65" fmla="*/ 2135982 w 3989296"/>
              <a:gd name="connsiteY65" fmla="*/ 426149 h 780956"/>
              <a:gd name="connsiteX66" fmla="*/ 2259807 w 3989296"/>
              <a:gd name="connsiteY66" fmla="*/ 419006 h 780956"/>
              <a:gd name="connsiteX67" fmla="*/ 2402681 w 3989296"/>
              <a:gd name="connsiteY67" fmla="*/ 404718 h 780956"/>
              <a:gd name="connsiteX68" fmla="*/ 2495550 w 3989296"/>
              <a:gd name="connsiteY68" fmla="*/ 392811 h 780956"/>
              <a:gd name="connsiteX69" fmla="*/ 2594812 w 3989296"/>
              <a:gd name="connsiteY69" fmla="*/ 390497 h 780956"/>
              <a:gd name="connsiteX70" fmla="*/ 2736850 w 3989296"/>
              <a:gd name="connsiteY70" fmla="*/ 379198 h 780956"/>
              <a:gd name="connsiteX71" fmla="*/ 2867820 w 3989296"/>
              <a:gd name="connsiteY71" fmla="*/ 362529 h 780956"/>
              <a:gd name="connsiteX72" fmla="*/ 3017702 w 3989296"/>
              <a:gd name="connsiteY72" fmla="*/ 343831 h 780956"/>
              <a:gd name="connsiteX73" fmla="*/ 3144934 w 3989296"/>
              <a:gd name="connsiteY73" fmla="*/ 326920 h 780956"/>
              <a:gd name="connsiteX74" fmla="*/ 3269374 w 3989296"/>
              <a:gd name="connsiteY74" fmla="*/ 314884 h 780956"/>
              <a:gd name="connsiteX75" fmla="*/ 3375583 w 3989296"/>
              <a:gd name="connsiteY75" fmla="*/ 306441 h 780956"/>
              <a:gd name="connsiteX76" fmla="*/ 3478475 w 3989296"/>
              <a:gd name="connsiteY76" fmla="*/ 293880 h 780956"/>
              <a:gd name="connsiteX77" fmla="*/ 3569617 w 3989296"/>
              <a:gd name="connsiteY77" fmla="*/ 287236 h 780956"/>
              <a:gd name="connsiteX78" fmla="*/ 3664224 w 3989296"/>
              <a:gd name="connsiteY78" fmla="*/ 281536 h 780956"/>
              <a:gd name="connsiteX79" fmla="*/ 3771857 w 3989296"/>
              <a:gd name="connsiteY79" fmla="*/ 279377 h 780956"/>
              <a:gd name="connsiteX80" fmla="*/ 3874504 w 3989296"/>
              <a:gd name="connsiteY80" fmla="*/ 277171 h 780956"/>
              <a:gd name="connsiteX81" fmla="*/ 3974213 w 3989296"/>
              <a:gd name="connsiteY81" fmla="*/ 272045 h 780956"/>
              <a:gd name="connsiteX82" fmla="*/ 3989296 w 3989296"/>
              <a:gd name="connsiteY82" fmla="*/ 9288 h 780956"/>
              <a:gd name="connsiteX0" fmla="*/ 3989296 w 3989296"/>
              <a:gd name="connsiteY0" fmla="*/ 9288 h 740474"/>
              <a:gd name="connsiteX1" fmla="*/ 3870909 w 3989296"/>
              <a:gd name="connsiteY1" fmla="*/ 16053 h 740474"/>
              <a:gd name="connsiteX2" fmla="*/ 3704574 w 3989296"/>
              <a:gd name="connsiteY2" fmla="*/ 9459 h 740474"/>
              <a:gd name="connsiteX3" fmla="*/ 3566745 w 3989296"/>
              <a:gd name="connsiteY3" fmla="*/ 5936 h 740474"/>
              <a:gd name="connsiteX4" fmla="*/ 3427558 w 3989296"/>
              <a:gd name="connsiteY4" fmla="*/ 11695 h 740474"/>
              <a:gd name="connsiteX5" fmla="*/ 3326550 w 3989296"/>
              <a:gd name="connsiteY5" fmla="*/ 1097 h 740474"/>
              <a:gd name="connsiteX6" fmla="*/ 3248455 w 3989296"/>
              <a:gd name="connsiteY6" fmla="*/ 3101 h 740474"/>
              <a:gd name="connsiteX7" fmla="*/ 3099934 w 3989296"/>
              <a:gd name="connsiteY7" fmla="*/ 16003 h 740474"/>
              <a:gd name="connsiteX8" fmla="*/ 2992013 w 3989296"/>
              <a:gd name="connsiteY8" fmla="*/ 20742 h 740474"/>
              <a:gd name="connsiteX9" fmla="*/ 2905125 w 3989296"/>
              <a:gd name="connsiteY9" fmla="*/ 21337 h 740474"/>
              <a:gd name="connsiteX10" fmla="*/ 2771775 w 3989296"/>
              <a:gd name="connsiteY10" fmla="*/ 35624 h 740474"/>
              <a:gd name="connsiteX11" fmla="*/ 2695575 w 3989296"/>
              <a:gd name="connsiteY11" fmla="*/ 40387 h 740474"/>
              <a:gd name="connsiteX12" fmla="*/ 2597944 w 3989296"/>
              <a:gd name="connsiteY12" fmla="*/ 52293 h 740474"/>
              <a:gd name="connsiteX13" fmla="*/ 2550319 w 3989296"/>
              <a:gd name="connsiteY13" fmla="*/ 57056 h 740474"/>
              <a:gd name="connsiteX14" fmla="*/ 2500313 w 3989296"/>
              <a:gd name="connsiteY14" fmla="*/ 57056 h 740474"/>
              <a:gd name="connsiteX15" fmla="*/ 2416969 w 3989296"/>
              <a:gd name="connsiteY15" fmla="*/ 52293 h 740474"/>
              <a:gd name="connsiteX16" fmla="*/ 2345532 w 3989296"/>
              <a:gd name="connsiteY16" fmla="*/ 49912 h 740474"/>
              <a:gd name="connsiteX17" fmla="*/ 2302669 w 3989296"/>
              <a:gd name="connsiteY17" fmla="*/ 47531 h 740474"/>
              <a:gd name="connsiteX18" fmla="*/ 2221707 w 3989296"/>
              <a:gd name="connsiteY18" fmla="*/ 57056 h 740474"/>
              <a:gd name="connsiteX19" fmla="*/ 2119313 w 3989296"/>
              <a:gd name="connsiteY19" fmla="*/ 52293 h 740474"/>
              <a:gd name="connsiteX20" fmla="*/ 2031207 w 3989296"/>
              <a:gd name="connsiteY20" fmla="*/ 52293 h 740474"/>
              <a:gd name="connsiteX21" fmla="*/ 1909763 w 3989296"/>
              <a:gd name="connsiteY21" fmla="*/ 47531 h 740474"/>
              <a:gd name="connsiteX22" fmla="*/ 1795463 w 3989296"/>
              <a:gd name="connsiteY22" fmla="*/ 45149 h 740474"/>
              <a:gd name="connsiteX23" fmla="*/ 1681163 w 3989296"/>
              <a:gd name="connsiteY23" fmla="*/ 45149 h 740474"/>
              <a:gd name="connsiteX24" fmla="*/ 1583532 w 3989296"/>
              <a:gd name="connsiteY24" fmla="*/ 40387 h 740474"/>
              <a:gd name="connsiteX25" fmla="*/ 1502569 w 3989296"/>
              <a:gd name="connsiteY25" fmla="*/ 40387 h 740474"/>
              <a:gd name="connsiteX26" fmla="*/ 1426369 w 3989296"/>
              <a:gd name="connsiteY26" fmla="*/ 35624 h 740474"/>
              <a:gd name="connsiteX27" fmla="*/ 1261909 w 3989296"/>
              <a:gd name="connsiteY27" fmla="*/ 25777 h 740474"/>
              <a:gd name="connsiteX28" fmla="*/ 1184048 w 3989296"/>
              <a:gd name="connsiteY28" fmla="*/ 93701 h 740474"/>
              <a:gd name="connsiteX29" fmla="*/ 1062025 w 3989296"/>
              <a:gd name="connsiteY29" fmla="*/ 71968 h 740474"/>
              <a:gd name="connsiteX30" fmla="*/ 907330 w 3989296"/>
              <a:gd name="connsiteY30" fmla="*/ 57973 h 740474"/>
              <a:gd name="connsiteX31" fmla="*/ 789851 w 3989296"/>
              <a:gd name="connsiteY31" fmla="*/ 96893 h 740474"/>
              <a:gd name="connsiteX32" fmla="*/ 709191 w 3989296"/>
              <a:gd name="connsiteY32" fmla="*/ 113509 h 740474"/>
              <a:gd name="connsiteX33" fmla="*/ 610837 w 3989296"/>
              <a:gd name="connsiteY33" fmla="*/ 159470 h 740474"/>
              <a:gd name="connsiteX34" fmla="*/ 576263 w 3989296"/>
              <a:gd name="connsiteY34" fmla="*/ 245174 h 740474"/>
              <a:gd name="connsiteX35" fmla="*/ 428625 w 3989296"/>
              <a:gd name="connsiteY35" fmla="*/ 268987 h 740474"/>
              <a:gd name="connsiteX36" fmla="*/ 350044 w 3989296"/>
              <a:gd name="connsiteY36" fmla="*/ 295181 h 740474"/>
              <a:gd name="connsiteX37" fmla="*/ 192882 w 3989296"/>
              <a:gd name="connsiteY37" fmla="*/ 364237 h 740474"/>
              <a:gd name="connsiteX38" fmla="*/ 107157 w 3989296"/>
              <a:gd name="connsiteY38" fmla="*/ 461868 h 740474"/>
              <a:gd name="connsiteX39" fmla="*/ 45244 w 3989296"/>
              <a:gd name="connsiteY39" fmla="*/ 552356 h 740474"/>
              <a:gd name="connsiteX40" fmla="*/ 9525 w 3989296"/>
              <a:gd name="connsiteY40" fmla="*/ 640462 h 740474"/>
              <a:gd name="connsiteX41" fmla="*/ 0 w 3989296"/>
              <a:gd name="connsiteY41" fmla="*/ 707137 h 740474"/>
              <a:gd name="connsiteX42" fmla="*/ 92869 w 3989296"/>
              <a:gd name="connsiteY42" fmla="*/ 740474 h 740474"/>
              <a:gd name="connsiteX43" fmla="*/ 183357 w 3989296"/>
              <a:gd name="connsiteY43" fmla="*/ 692849 h 740474"/>
              <a:gd name="connsiteX44" fmla="*/ 250032 w 3989296"/>
              <a:gd name="connsiteY44" fmla="*/ 661893 h 740474"/>
              <a:gd name="connsiteX45" fmla="*/ 352425 w 3989296"/>
              <a:gd name="connsiteY45" fmla="*/ 626174 h 740474"/>
              <a:gd name="connsiteX46" fmla="*/ 433388 w 3989296"/>
              <a:gd name="connsiteY46" fmla="*/ 588074 h 740474"/>
              <a:gd name="connsiteX47" fmla="*/ 497682 w 3989296"/>
              <a:gd name="connsiteY47" fmla="*/ 561881 h 740474"/>
              <a:gd name="connsiteX48" fmla="*/ 545307 w 3989296"/>
              <a:gd name="connsiteY48" fmla="*/ 545212 h 740474"/>
              <a:gd name="connsiteX49" fmla="*/ 619125 w 3989296"/>
              <a:gd name="connsiteY49" fmla="*/ 521399 h 740474"/>
              <a:gd name="connsiteX50" fmla="*/ 719138 w 3989296"/>
              <a:gd name="connsiteY50" fmla="*/ 504731 h 740474"/>
              <a:gd name="connsiteX51" fmla="*/ 785813 w 3989296"/>
              <a:gd name="connsiteY51" fmla="*/ 499968 h 740474"/>
              <a:gd name="connsiteX52" fmla="*/ 866775 w 3989296"/>
              <a:gd name="connsiteY52" fmla="*/ 502349 h 740474"/>
              <a:gd name="connsiteX53" fmla="*/ 962025 w 3989296"/>
              <a:gd name="connsiteY53" fmla="*/ 499968 h 740474"/>
              <a:gd name="connsiteX54" fmla="*/ 1054894 w 3989296"/>
              <a:gd name="connsiteY54" fmla="*/ 499968 h 740474"/>
              <a:gd name="connsiteX55" fmla="*/ 1138238 w 3989296"/>
              <a:gd name="connsiteY55" fmla="*/ 497587 h 740474"/>
              <a:gd name="connsiteX56" fmla="*/ 1240632 w 3989296"/>
              <a:gd name="connsiteY56" fmla="*/ 490443 h 740474"/>
              <a:gd name="connsiteX57" fmla="*/ 1340644 w 3989296"/>
              <a:gd name="connsiteY57" fmla="*/ 485681 h 740474"/>
              <a:gd name="connsiteX58" fmla="*/ 1438275 w 3989296"/>
              <a:gd name="connsiteY58" fmla="*/ 485681 h 740474"/>
              <a:gd name="connsiteX59" fmla="*/ 1557338 w 3989296"/>
              <a:gd name="connsiteY59" fmla="*/ 483299 h 740474"/>
              <a:gd name="connsiteX60" fmla="*/ 1664494 w 3989296"/>
              <a:gd name="connsiteY60" fmla="*/ 473774 h 740474"/>
              <a:gd name="connsiteX61" fmla="*/ 1771650 w 3989296"/>
              <a:gd name="connsiteY61" fmla="*/ 464249 h 740474"/>
              <a:gd name="connsiteX62" fmla="*/ 1890713 w 3989296"/>
              <a:gd name="connsiteY62" fmla="*/ 454724 h 740474"/>
              <a:gd name="connsiteX63" fmla="*/ 2005013 w 3989296"/>
              <a:gd name="connsiteY63" fmla="*/ 440437 h 740474"/>
              <a:gd name="connsiteX64" fmla="*/ 2135982 w 3989296"/>
              <a:gd name="connsiteY64" fmla="*/ 426149 h 740474"/>
              <a:gd name="connsiteX65" fmla="*/ 2259807 w 3989296"/>
              <a:gd name="connsiteY65" fmla="*/ 419006 h 740474"/>
              <a:gd name="connsiteX66" fmla="*/ 2402681 w 3989296"/>
              <a:gd name="connsiteY66" fmla="*/ 404718 h 740474"/>
              <a:gd name="connsiteX67" fmla="*/ 2495550 w 3989296"/>
              <a:gd name="connsiteY67" fmla="*/ 392811 h 740474"/>
              <a:gd name="connsiteX68" fmla="*/ 2594812 w 3989296"/>
              <a:gd name="connsiteY68" fmla="*/ 390497 h 740474"/>
              <a:gd name="connsiteX69" fmla="*/ 2736850 w 3989296"/>
              <a:gd name="connsiteY69" fmla="*/ 379198 h 740474"/>
              <a:gd name="connsiteX70" fmla="*/ 2867820 w 3989296"/>
              <a:gd name="connsiteY70" fmla="*/ 362529 h 740474"/>
              <a:gd name="connsiteX71" fmla="*/ 3017702 w 3989296"/>
              <a:gd name="connsiteY71" fmla="*/ 343831 h 740474"/>
              <a:gd name="connsiteX72" fmla="*/ 3144934 w 3989296"/>
              <a:gd name="connsiteY72" fmla="*/ 326920 h 740474"/>
              <a:gd name="connsiteX73" fmla="*/ 3269374 w 3989296"/>
              <a:gd name="connsiteY73" fmla="*/ 314884 h 740474"/>
              <a:gd name="connsiteX74" fmla="*/ 3375583 w 3989296"/>
              <a:gd name="connsiteY74" fmla="*/ 306441 h 740474"/>
              <a:gd name="connsiteX75" fmla="*/ 3478475 w 3989296"/>
              <a:gd name="connsiteY75" fmla="*/ 293880 h 740474"/>
              <a:gd name="connsiteX76" fmla="*/ 3569617 w 3989296"/>
              <a:gd name="connsiteY76" fmla="*/ 287236 h 740474"/>
              <a:gd name="connsiteX77" fmla="*/ 3664224 w 3989296"/>
              <a:gd name="connsiteY77" fmla="*/ 281536 h 740474"/>
              <a:gd name="connsiteX78" fmla="*/ 3771857 w 3989296"/>
              <a:gd name="connsiteY78" fmla="*/ 279377 h 740474"/>
              <a:gd name="connsiteX79" fmla="*/ 3874504 w 3989296"/>
              <a:gd name="connsiteY79" fmla="*/ 277171 h 740474"/>
              <a:gd name="connsiteX80" fmla="*/ 3974213 w 3989296"/>
              <a:gd name="connsiteY80" fmla="*/ 272045 h 740474"/>
              <a:gd name="connsiteX81" fmla="*/ 3989296 w 3989296"/>
              <a:gd name="connsiteY81" fmla="*/ 9288 h 740474"/>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3357 w 3989296"/>
              <a:gd name="connsiteY43" fmla="*/ 692849 h 707137"/>
              <a:gd name="connsiteX44" fmla="*/ 250032 w 3989296"/>
              <a:gd name="connsiteY44" fmla="*/ 661893 h 707137"/>
              <a:gd name="connsiteX45" fmla="*/ 352425 w 3989296"/>
              <a:gd name="connsiteY45" fmla="*/ 626174 h 707137"/>
              <a:gd name="connsiteX46" fmla="*/ 433388 w 3989296"/>
              <a:gd name="connsiteY46" fmla="*/ 588074 h 707137"/>
              <a:gd name="connsiteX47" fmla="*/ 497682 w 3989296"/>
              <a:gd name="connsiteY47" fmla="*/ 561881 h 707137"/>
              <a:gd name="connsiteX48" fmla="*/ 545307 w 3989296"/>
              <a:gd name="connsiteY48" fmla="*/ 545212 h 707137"/>
              <a:gd name="connsiteX49" fmla="*/ 619125 w 3989296"/>
              <a:gd name="connsiteY49" fmla="*/ 521399 h 707137"/>
              <a:gd name="connsiteX50" fmla="*/ 719138 w 3989296"/>
              <a:gd name="connsiteY50" fmla="*/ 504731 h 707137"/>
              <a:gd name="connsiteX51" fmla="*/ 785813 w 3989296"/>
              <a:gd name="connsiteY51" fmla="*/ 499968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50032 w 3989296"/>
              <a:gd name="connsiteY44" fmla="*/ 661893 h 707137"/>
              <a:gd name="connsiteX45" fmla="*/ 352425 w 3989296"/>
              <a:gd name="connsiteY45" fmla="*/ 626174 h 707137"/>
              <a:gd name="connsiteX46" fmla="*/ 433388 w 3989296"/>
              <a:gd name="connsiteY46" fmla="*/ 588074 h 707137"/>
              <a:gd name="connsiteX47" fmla="*/ 497682 w 3989296"/>
              <a:gd name="connsiteY47" fmla="*/ 561881 h 707137"/>
              <a:gd name="connsiteX48" fmla="*/ 545307 w 3989296"/>
              <a:gd name="connsiteY48" fmla="*/ 545212 h 707137"/>
              <a:gd name="connsiteX49" fmla="*/ 619125 w 3989296"/>
              <a:gd name="connsiteY49" fmla="*/ 521399 h 707137"/>
              <a:gd name="connsiteX50" fmla="*/ 719138 w 3989296"/>
              <a:gd name="connsiteY50" fmla="*/ 504731 h 707137"/>
              <a:gd name="connsiteX51" fmla="*/ 785813 w 3989296"/>
              <a:gd name="connsiteY51" fmla="*/ 499968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2425 w 3989296"/>
              <a:gd name="connsiteY45" fmla="*/ 626174 h 707137"/>
              <a:gd name="connsiteX46" fmla="*/ 433388 w 3989296"/>
              <a:gd name="connsiteY46" fmla="*/ 588074 h 707137"/>
              <a:gd name="connsiteX47" fmla="*/ 497682 w 3989296"/>
              <a:gd name="connsiteY47" fmla="*/ 561881 h 707137"/>
              <a:gd name="connsiteX48" fmla="*/ 545307 w 3989296"/>
              <a:gd name="connsiteY48" fmla="*/ 545212 h 707137"/>
              <a:gd name="connsiteX49" fmla="*/ 619125 w 3989296"/>
              <a:gd name="connsiteY49" fmla="*/ 521399 h 707137"/>
              <a:gd name="connsiteX50" fmla="*/ 719138 w 3989296"/>
              <a:gd name="connsiteY50" fmla="*/ 504731 h 707137"/>
              <a:gd name="connsiteX51" fmla="*/ 785813 w 3989296"/>
              <a:gd name="connsiteY51" fmla="*/ 499968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3388 w 3989296"/>
              <a:gd name="connsiteY46" fmla="*/ 588074 h 707137"/>
              <a:gd name="connsiteX47" fmla="*/ 497682 w 3989296"/>
              <a:gd name="connsiteY47" fmla="*/ 561881 h 707137"/>
              <a:gd name="connsiteX48" fmla="*/ 545307 w 3989296"/>
              <a:gd name="connsiteY48" fmla="*/ 545212 h 707137"/>
              <a:gd name="connsiteX49" fmla="*/ 619125 w 3989296"/>
              <a:gd name="connsiteY49" fmla="*/ 521399 h 707137"/>
              <a:gd name="connsiteX50" fmla="*/ 719138 w 3989296"/>
              <a:gd name="connsiteY50" fmla="*/ 504731 h 707137"/>
              <a:gd name="connsiteX51" fmla="*/ 785813 w 3989296"/>
              <a:gd name="connsiteY51" fmla="*/ 499968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7682 w 3989296"/>
              <a:gd name="connsiteY47" fmla="*/ 561881 h 707137"/>
              <a:gd name="connsiteX48" fmla="*/ 545307 w 3989296"/>
              <a:gd name="connsiteY48" fmla="*/ 545212 h 707137"/>
              <a:gd name="connsiteX49" fmla="*/ 619125 w 3989296"/>
              <a:gd name="connsiteY49" fmla="*/ 521399 h 707137"/>
              <a:gd name="connsiteX50" fmla="*/ 719138 w 3989296"/>
              <a:gd name="connsiteY50" fmla="*/ 504731 h 707137"/>
              <a:gd name="connsiteX51" fmla="*/ 785813 w 3989296"/>
              <a:gd name="connsiteY51" fmla="*/ 499968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45307 w 3989296"/>
              <a:gd name="connsiteY48" fmla="*/ 545212 h 707137"/>
              <a:gd name="connsiteX49" fmla="*/ 619125 w 3989296"/>
              <a:gd name="connsiteY49" fmla="*/ 521399 h 707137"/>
              <a:gd name="connsiteX50" fmla="*/ 719138 w 3989296"/>
              <a:gd name="connsiteY50" fmla="*/ 504731 h 707137"/>
              <a:gd name="connsiteX51" fmla="*/ 785813 w 3989296"/>
              <a:gd name="connsiteY51" fmla="*/ 499968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19125 w 3989296"/>
              <a:gd name="connsiteY49" fmla="*/ 521399 h 707137"/>
              <a:gd name="connsiteX50" fmla="*/ 719138 w 3989296"/>
              <a:gd name="connsiteY50" fmla="*/ 504731 h 707137"/>
              <a:gd name="connsiteX51" fmla="*/ 785813 w 3989296"/>
              <a:gd name="connsiteY51" fmla="*/ 499968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19138 w 3989296"/>
              <a:gd name="connsiteY50" fmla="*/ 504731 h 707137"/>
              <a:gd name="connsiteX51" fmla="*/ 785813 w 3989296"/>
              <a:gd name="connsiteY51" fmla="*/ 499968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785813 w 3989296"/>
              <a:gd name="connsiteY51" fmla="*/ 499968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66775 w 3989296"/>
              <a:gd name="connsiteY52" fmla="*/ 502349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94048 w 3989296"/>
              <a:gd name="connsiteY52" fmla="*/ 462287 h 707137"/>
              <a:gd name="connsiteX53" fmla="*/ 962025 w 3989296"/>
              <a:gd name="connsiteY53" fmla="*/ 499968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94048 w 3989296"/>
              <a:gd name="connsiteY52" fmla="*/ 462287 h 707137"/>
              <a:gd name="connsiteX53" fmla="*/ 1001839 w 3989296"/>
              <a:gd name="connsiteY53" fmla="*/ 463662 h 707137"/>
              <a:gd name="connsiteX54" fmla="*/ 1054894 w 3989296"/>
              <a:gd name="connsiteY54" fmla="*/ 499968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94048 w 3989296"/>
              <a:gd name="connsiteY52" fmla="*/ 462287 h 707137"/>
              <a:gd name="connsiteX53" fmla="*/ 1001839 w 3989296"/>
              <a:gd name="connsiteY53" fmla="*/ 463662 h 707137"/>
              <a:gd name="connsiteX54" fmla="*/ 1091389 w 3989296"/>
              <a:gd name="connsiteY54" fmla="*/ 466687 h 707137"/>
              <a:gd name="connsiteX55" fmla="*/ 1138238 w 3989296"/>
              <a:gd name="connsiteY55" fmla="*/ 497587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94048 w 3989296"/>
              <a:gd name="connsiteY52" fmla="*/ 462287 h 707137"/>
              <a:gd name="connsiteX53" fmla="*/ 1001839 w 3989296"/>
              <a:gd name="connsiteY53" fmla="*/ 463662 h 707137"/>
              <a:gd name="connsiteX54" fmla="*/ 1091389 w 3989296"/>
              <a:gd name="connsiteY54" fmla="*/ 466687 h 707137"/>
              <a:gd name="connsiteX55" fmla="*/ 1174295 w 3989296"/>
              <a:gd name="connsiteY55" fmla="*/ 473822 h 707137"/>
              <a:gd name="connsiteX56" fmla="*/ 1240632 w 3989296"/>
              <a:gd name="connsiteY56" fmla="*/ 490443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94048 w 3989296"/>
              <a:gd name="connsiteY52" fmla="*/ 462287 h 707137"/>
              <a:gd name="connsiteX53" fmla="*/ 1001839 w 3989296"/>
              <a:gd name="connsiteY53" fmla="*/ 463662 h 707137"/>
              <a:gd name="connsiteX54" fmla="*/ 1091389 w 3989296"/>
              <a:gd name="connsiteY54" fmla="*/ 466687 h 707137"/>
              <a:gd name="connsiteX55" fmla="*/ 1174295 w 3989296"/>
              <a:gd name="connsiteY55" fmla="*/ 473822 h 707137"/>
              <a:gd name="connsiteX56" fmla="*/ 1260392 w 3989296"/>
              <a:gd name="connsiteY56" fmla="*/ 475462 h 707137"/>
              <a:gd name="connsiteX57" fmla="*/ 1340644 w 3989296"/>
              <a:gd name="connsiteY57" fmla="*/ 485681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94048 w 3989296"/>
              <a:gd name="connsiteY52" fmla="*/ 462287 h 707137"/>
              <a:gd name="connsiteX53" fmla="*/ 1001839 w 3989296"/>
              <a:gd name="connsiteY53" fmla="*/ 463662 h 707137"/>
              <a:gd name="connsiteX54" fmla="*/ 1091389 w 3989296"/>
              <a:gd name="connsiteY54" fmla="*/ 466687 h 707137"/>
              <a:gd name="connsiteX55" fmla="*/ 1174295 w 3989296"/>
              <a:gd name="connsiteY55" fmla="*/ 473822 h 707137"/>
              <a:gd name="connsiteX56" fmla="*/ 1260392 w 3989296"/>
              <a:gd name="connsiteY56" fmla="*/ 475462 h 707137"/>
              <a:gd name="connsiteX57" fmla="*/ 1360112 w 3989296"/>
              <a:gd name="connsiteY57" fmla="*/ 477043 h 707137"/>
              <a:gd name="connsiteX58" fmla="*/ 1438275 w 3989296"/>
              <a:gd name="connsiteY58" fmla="*/ 485681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94048 w 3989296"/>
              <a:gd name="connsiteY52" fmla="*/ 462287 h 707137"/>
              <a:gd name="connsiteX53" fmla="*/ 1001839 w 3989296"/>
              <a:gd name="connsiteY53" fmla="*/ 463662 h 707137"/>
              <a:gd name="connsiteX54" fmla="*/ 1091389 w 3989296"/>
              <a:gd name="connsiteY54" fmla="*/ 466687 h 707137"/>
              <a:gd name="connsiteX55" fmla="*/ 1174295 w 3989296"/>
              <a:gd name="connsiteY55" fmla="*/ 473822 h 707137"/>
              <a:gd name="connsiteX56" fmla="*/ 1260392 w 3989296"/>
              <a:gd name="connsiteY56" fmla="*/ 475462 h 707137"/>
              <a:gd name="connsiteX57" fmla="*/ 1360112 w 3989296"/>
              <a:gd name="connsiteY57" fmla="*/ 477043 h 707137"/>
              <a:gd name="connsiteX58" fmla="*/ 1454426 w 3989296"/>
              <a:gd name="connsiteY58" fmla="*/ 480069 h 707137"/>
              <a:gd name="connsiteX59" fmla="*/ 1557338 w 3989296"/>
              <a:gd name="connsiteY59" fmla="*/ 483299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94048 w 3989296"/>
              <a:gd name="connsiteY52" fmla="*/ 462287 h 707137"/>
              <a:gd name="connsiteX53" fmla="*/ 1001839 w 3989296"/>
              <a:gd name="connsiteY53" fmla="*/ 463662 h 707137"/>
              <a:gd name="connsiteX54" fmla="*/ 1091389 w 3989296"/>
              <a:gd name="connsiteY54" fmla="*/ 466687 h 707137"/>
              <a:gd name="connsiteX55" fmla="*/ 1174295 w 3989296"/>
              <a:gd name="connsiteY55" fmla="*/ 473822 h 707137"/>
              <a:gd name="connsiteX56" fmla="*/ 1260392 w 3989296"/>
              <a:gd name="connsiteY56" fmla="*/ 475462 h 707137"/>
              <a:gd name="connsiteX57" fmla="*/ 1360112 w 3989296"/>
              <a:gd name="connsiteY57" fmla="*/ 477043 h 707137"/>
              <a:gd name="connsiteX58" fmla="*/ 1454426 w 3989296"/>
              <a:gd name="connsiteY58" fmla="*/ 480069 h 707137"/>
              <a:gd name="connsiteX59" fmla="*/ 1580124 w 3989296"/>
              <a:gd name="connsiteY59" fmla="*/ 471636 h 707137"/>
              <a:gd name="connsiteX60" fmla="*/ 1664494 w 3989296"/>
              <a:gd name="connsiteY60" fmla="*/ 473774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 name="connsiteX0" fmla="*/ 3989296 w 3989296"/>
              <a:gd name="connsiteY0" fmla="*/ 9288 h 707137"/>
              <a:gd name="connsiteX1" fmla="*/ 3870909 w 3989296"/>
              <a:gd name="connsiteY1" fmla="*/ 16053 h 707137"/>
              <a:gd name="connsiteX2" fmla="*/ 3704574 w 3989296"/>
              <a:gd name="connsiteY2" fmla="*/ 9459 h 707137"/>
              <a:gd name="connsiteX3" fmla="*/ 3566745 w 3989296"/>
              <a:gd name="connsiteY3" fmla="*/ 5936 h 707137"/>
              <a:gd name="connsiteX4" fmla="*/ 3427558 w 3989296"/>
              <a:gd name="connsiteY4" fmla="*/ 11695 h 707137"/>
              <a:gd name="connsiteX5" fmla="*/ 3326550 w 3989296"/>
              <a:gd name="connsiteY5" fmla="*/ 1097 h 707137"/>
              <a:gd name="connsiteX6" fmla="*/ 3248455 w 3989296"/>
              <a:gd name="connsiteY6" fmla="*/ 3101 h 707137"/>
              <a:gd name="connsiteX7" fmla="*/ 3099934 w 3989296"/>
              <a:gd name="connsiteY7" fmla="*/ 16003 h 707137"/>
              <a:gd name="connsiteX8" fmla="*/ 2992013 w 3989296"/>
              <a:gd name="connsiteY8" fmla="*/ 20742 h 707137"/>
              <a:gd name="connsiteX9" fmla="*/ 2905125 w 3989296"/>
              <a:gd name="connsiteY9" fmla="*/ 21337 h 707137"/>
              <a:gd name="connsiteX10" fmla="*/ 2771775 w 3989296"/>
              <a:gd name="connsiteY10" fmla="*/ 35624 h 707137"/>
              <a:gd name="connsiteX11" fmla="*/ 2695575 w 3989296"/>
              <a:gd name="connsiteY11" fmla="*/ 40387 h 707137"/>
              <a:gd name="connsiteX12" fmla="*/ 2597944 w 3989296"/>
              <a:gd name="connsiteY12" fmla="*/ 52293 h 707137"/>
              <a:gd name="connsiteX13" fmla="*/ 2550319 w 3989296"/>
              <a:gd name="connsiteY13" fmla="*/ 57056 h 707137"/>
              <a:gd name="connsiteX14" fmla="*/ 2500313 w 3989296"/>
              <a:gd name="connsiteY14" fmla="*/ 57056 h 707137"/>
              <a:gd name="connsiteX15" fmla="*/ 2416969 w 3989296"/>
              <a:gd name="connsiteY15" fmla="*/ 52293 h 707137"/>
              <a:gd name="connsiteX16" fmla="*/ 2345532 w 3989296"/>
              <a:gd name="connsiteY16" fmla="*/ 49912 h 707137"/>
              <a:gd name="connsiteX17" fmla="*/ 2302669 w 3989296"/>
              <a:gd name="connsiteY17" fmla="*/ 47531 h 707137"/>
              <a:gd name="connsiteX18" fmla="*/ 2221707 w 3989296"/>
              <a:gd name="connsiteY18" fmla="*/ 57056 h 707137"/>
              <a:gd name="connsiteX19" fmla="*/ 2119313 w 3989296"/>
              <a:gd name="connsiteY19" fmla="*/ 52293 h 707137"/>
              <a:gd name="connsiteX20" fmla="*/ 2031207 w 3989296"/>
              <a:gd name="connsiteY20" fmla="*/ 52293 h 707137"/>
              <a:gd name="connsiteX21" fmla="*/ 1909763 w 3989296"/>
              <a:gd name="connsiteY21" fmla="*/ 47531 h 707137"/>
              <a:gd name="connsiteX22" fmla="*/ 1795463 w 3989296"/>
              <a:gd name="connsiteY22" fmla="*/ 45149 h 707137"/>
              <a:gd name="connsiteX23" fmla="*/ 1681163 w 3989296"/>
              <a:gd name="connsiteY23" fmla="*/ 45149 h 707137"/>
              <a:gd name="connsiteX24" fmla="*/ 1583532 w 3989296"/>
              <a:gd name="connsiteY24" fmla="*/ 40387 h 707137"/>
              <a:gd name="connsiteX25" fmla="*/ 1502569 w 3989296"/>
              <a:gd name="connsiteY25" fmla="*/ 40387 h 707137"/>
              <a:gd name="connsiteX26" fmla="*/ 1426369 w 3989296"/>
              <a:gd name="connsiteY26" fmla="*/ 35624 h 707137"/>
              <a:gd name="connsiteX27" fmla="*/ 1261909 w 3989296"/>
              <a:gd name="connsiteY27" fmla="*/ 25777 h 707137"/>
              <a:gd name="connsiteX28" fmla="*/ 1184048 w 3989296"/>
              <a:gd name="connsiteY28" fmla="*/ 93701 h 707137"/>
              <a:gd name="connsiteX29" fmla="*/ 1062025 w 3989296"/>
              <a:gd name="connsiteY29" fmla="*/ 71968 h 707137"/>
              <a:gd name="connsiteX30" fmla="*/ 907330 w 3989296"/>
              <a:gd name="connsiteY30" fmla="*/ 57973 h 707137"/>
              <a:gd name="connsiteX31" fmla="*/ 789851 w 3989296"/>
              <a:gd name="connsiteY31" fmla="*/ 96893 h 707137"/>
              <a:gd name="connsiteX32" fmla="*/ 709191 w 3989296"/>
              <a:gd name="connsiteY32" fmla="*/ 113509 h 707137"/>
              <a:gd name="connsiteX33" fmla="*/ 610837 w 3989296"/>
              <a:gd name="connsiteY33" fmla="*/ 159470 h 707137"/>
              <a:gd name="connsiteX34" fmla="*/ 576263 w 3989296"/>
              <a:gd name="connsiteY34" fmla="*/ 245174 h 707137"/>
              <a:gd name="connsiteX35" fmla="*/ 428625 w 3989296"/>
              <a:gd name="connsiteY35" fmla="*/ 268987 h 707137"/>
              <a:gd name="connsiteX36" fmla="*/ 350044 w 3989296"/>
              <a:gd name="connsiteY36" fmla="*/ 295181 h 707137"/>
              <a:gd name="connsiteX37" fmla="*/ 192882 w 3989296"/>
              <a:gd name="connsiteY37" fmla="*/ 364237 h 707137"/>
              <a:gd name="connsiteX38" fmla="*/ 107157 w 3989296"/>
              <a:gd name="connsiteY38" fmla="*/ 461868 h 707137"/>
              <a:gd name="connsiteX39" fmla="*/ 45244 w 3989296"/>
              <a:gd name="connsiteY39" fmla="*/ 552356 h 707137"/>
              <a:gd name="connsiteX40" fmla="*/ 9525 w 3989296"/>
              <a:gd name="connsiteY40" fmla="*/ 640462 h 707137"/>
              <a:gd name="connsiteX41" fmla="*/ 0 w 3989296"/>
              <a:gd name="connsiteY41" fmla="*/ 707137 h 707137"/>
              <a:gd name="connsiteX42" fmla="*/ 95792 w 3989296"/>
              <a:gd name="connsiteY42" fmla="*/ 677041 h 707137"/>
              <a:gd name="connsiteX43" fmla="*/ 185842 w 3989296"/>
              <a:gd name="connsiteY43" fmla="*/ 638932 h 707137"/>
              <a:gd name="connsiteX44" fmla="*/ 277890 w 3989296"/>
              <a:gd name="connsiteY44" fmla="*/ 609145 h 707137"/>
              <a:gd name="connsiteX45" fmla="*/ 357935 w 3989296"/>
              <a:gd name="connsiteY45" fmla="*/ 575574 h 707137"/>
              <a:gd name="connsiteX46" fmla="*/ 432116 w 3989296"/>
              <a:gd name="connsiteY46" fmla="*/ 546697 h 707137"/>
              <a:gd name="connsiteX47" fmla="*/ 490214 w 3989296"/>
              <a:gd name="connsiteY47" fmla="*/ 517040 h 707137"/>
              <a:gd name="connsiteX48" fmla="*/ 559893 w 3989296"/>
              <a:gd name="connsiteY48" fmla="*/ 504565 h 707137"/>
              <a:gd name="connsiteX49" fmla="*/ 656059 w 3989296"/>
              <a:gd name="connsiteY49" fmla="*/ 478600 h 707137"/>
              <a:gd name="connsiteX50" fmla="*/ 746996 w 3989296"/>
              <a:gd name="connsiteY50" fmla="*/ 451983 h 707137"/>
              <a:gd name="connsiteX51" fmla="*/ 819721 w 3989296"/>
              <a:gd name="connsiteY51" fmla="*/ 453855 h 707137"/>
              <a:gd name="connsiteX52" fmla="*/ 894048 w 3989296"/>
              <a:gd name="connsiteY52" fmla="*/ 462287 h 707137"/>
              <a:gd name="connsiteX53" fmla="*/ 1001839 w 3989296"/>
              <a:gd name="connsiteY53" fmla="*/ 463662 h 707137"/>
              <a:gd name="connsiteX54" fmla="*/ 1091389 w 3989296"/>
              <a:gd name="connsiteY54" fmla="*/ 466687 h 707137"/>
              <a:gd name="connsiteX55" fmla="*/ 1174295 w 3989296"/>
              <a:gd name="connsiteY55" fmla="*/ 473822 h 707137"/>
              <a:gd name="connsiteX56" fmla="*/ 1260392 w 3989296"/>
              <a:gd name="connsiteY56" fmla="*/ 475462 h 707137"/>
              <a:gd name="connsiteX57" fmla="*/ 1360112 w 3989296"/>
              <a:gd name="connsiteY57" fmla="*/ 477043 h 707137"/>
              <a:gd name="connsiteX58" fmla="*/ 1454426 w 3989296"/>
              <a:gd name="connsiteY58" fmla="*/ 480069 h 707137"/>
              <a:gd name="connsiteX59" fmla="*/ 1580124 w 3989296"/>
              <a:gd name="connsiteY59" fmla="*/ 471636 h 707137"/>
              <a:gd name="connsiteX60" fmla="*/ 1683962 w 3989296"/>
              <a:gd name="connsiteY60" fmla="*/ 465136 h 707137"/>
              <a:gd name="connsiteX61" fmla="*/ 1771650 w 3989296"/>
              <a:gd name="connsiteY61" fmla="*/ 464249 h 707137"/>
              <a:gd name="connsiteX62" fmla="*/ 1890713 w 3989296"/>
              <a:gd name="connsiteY62" fmla="*/ 454724 h 707137"/>
              <a:gd name="connsiteX63" fmla="*/ 2005013 w 3989296"/>
              <a:gd name="connsiteY63" fmla="*/ 440437 h 707137"/>
              <a:gd name="connsiteX64" fmla="*/ 2135982 w 3989296"/>
              <a:gd name="connsiteY64" fmla="*/ 426149 h 707137"/>
              <a:gd name="connsiteX65" fmla="*/ 2259807 w 3989296"/>
              <a:gd name="connsiteY65" fmla="*/ 419006 h 707137"/>
              <a:gd name="connsiteX66" fmla="*/ 2402681 w 3989296"/>
              <a:gd name="connsiteY66" fmla="*/ 404718 h 707137"/>
              <a:gd name="connsiteX67" fmla="*/ 2495550 w 3989296"/>
              <a:gd name="connsiteY67" fmla="*/ 392811 h 707137"/>
              <a:gd name="connsiteX68" fmla="*/ 2594812 w 3989296"/>
              <a:gd name="connsiteY68" fmla="*/ 390497 h 707137"/>
              <a:gd name="connsiteX69" fmla="*/ 2736850 w 3989296"/>
              <a:gd name="connsiteY69" fmla="*/ 379198 h 707137"/>
              <a:gd name="connsiteX70" fmla="*/ 2867820 w 3989296"/>
              <a:gd name="connsiteY70" fmla="*/ 362529 h 707137"/>
              <a:gd name="connsiteX71" fmla="*/ 3017702 w 3989296"/>
              <a:gd name="connsiteY71" fmla="*/ 343831 h 707137"/>
              <a:gd name="connsiteX72" fmla="*/ 3144934 w 3989296"/>
              <a:gd name="connsiteY72" fmla="*/ 326920 h 707137"/>
              <a:gd name="connsiteX73" fmla="*/ 3269374 w 3989296"/>
              <a:gd name="connsiteY73" fmla="*/ 314884 h 707137"/>
              <a:gd name="connsiteX74" fmla="*/ 3375583 w 3989296"/>
              <a:gd name="connsiteY74" fmla="*/ 306441 h 707137"/>
              <a:gd name="connsiteX75" fmla="*/ 3478475 w 3989296"/>
              <a:gd name="connsiteY75" fmla="*/ 293880 h 707137"/>
              <a:gd name="connsiteX76" fmla="*/ 3569617 w 3989296"/>
              <a:gd name="connsiteY76" fmla="*/ 287236 h 707137"/>
              <a:gd name="connsiteX77" fmla="*/ 3664224 w 3989296"/>
              <a:gd name="connsiteY77" fmla="*/ 281536 h 707137"/>
              <a:gd name="connsiteX78" fmla="*/ 3771857 w 3989296"/>
              <a:gd name="connsiteY78" fmla="*/ 279377 h 707137"/>
              <a:gd name="connsiteX79" fmla="*/ 3874504 w 3989296"/>
              <a:gd name="connsiteY79" fmla="*/ 277171 h 707137"/>
              <a:gd name="connsiteX80" fmla="*/ 3974213 w 3989296"/>
              <a:gd name="connsiteY80" fmla="*/ 272045 h 707137"/>
              <a:gd name="connsiteX81" fmla="*/ 3989296 w 3989296"/>
              <a:gd name="connsiteY81" fmla="*/ 9288 h 70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989296" h="707137">
                <a:moveTo>
                  <a:pt x="3989296" y="9288"/>
                </a:moveTo>
                <a:lnTo>
                  <a:pt x="3870909" y="16053"/>
                </a:lnTo>
                <a:lnTo>
                  <a:pt x="3704574" y="9459"/>
                </a:lnTo>
                <a:lnTo>
                  <a:pt x="3566745" y="5936"/>
                </a:lnTo>
                <a:lnTo>
                  <a:pt x="3427558" y="11695"/>
                </a:lnTo>
                <a:lnTo>
                  <a:pt x="3326550" y="1097"/>
                </a:lnTo>
                <a:cubicBezTo>
                  <a:pt x="3303934" y="-3375"/>
                  <a:pt x="3271071" y="7573"/>
                  <a:pt x="3248455" y="3101"/>
                </a:cubicBezTo>
                <a:lnTo>
                  <a:pt x="3099934" y="16003"/>
                </a:lnTo>
                <a:lnTo>
                  <a:pt x="2992013" y="20742"/>
                </a:lnTo>
                <a:lnTo>
                  <a:pt x="2905125" y="21337"/>
                </a:lnTo>
                <a:lnTo>
                  <a:pt x="2771775" y="35624"/>
                </a:lnTo>
                <a:lnTo>
                  <a:pt x="2695575" y="40387"/>
                </a:lnTo>
                <a:lnTo>
                  <a:pt x="2597944" y="52293"/>
                </a:lnTo>
                <a:lnTo>
                  <a:pt x="2550319" y="57056"/>
                </a:lnTo>
                <a:lnTo>
                  <a:pt x="2500313" y="57056"/>
                </a:lnTo>
                <a:lnTo>
                  <a:pt x="2416969" y="52293"/>
                </a:lnTo>
                <a:lnTo>
                  <a:pt x="2345532" y="49912"/>
                </a:lnTo>
                <a:lnTo>
                  <a:pt x="2302669" y="47531"/>
                </a:lnTo>
                <a:lnTo>
                  <a:pt x="2221707" y="57056"/>
                </a:lnTo>
                <a:lnTo>
                  <a:pt x="2119313" y="52293"/>
                </a:lnTo>
                <a:lnTo>
                  <a:pt x="2031207" y="52293"/>
                </a:lnTo>
                <a:lnTo>
                  <a:pt x="1909763" y="47531"/>
                </a:lnTo>
                <a:lnTo>
                  <a:pt x="1795463" y="45149"/>
                </a:lnTo>
                <a:lnTo>
                  <a:pt x="1681163" y="45149"/>
                </a:lnTo>
                <a:lnTo>
                  <a:pt x="1583532" y="40387"/>
                </a:lnTo>
                <a:lnTo>
                  <a:pt x="1502569" y="40387"/>
                </a:lnTo>
                <a:lnTo>
                  <a:pt x="1426369" y="35624"/>
                </a:lnTo>
                <a:lnTo>
                  <a:pt x="1261909" y="25777"/>
                </a:lnTo>
                <a:lnTo>
                  <a:pt x="1184048" y="93701"/>
                </a:lnTo>
                <a:cubicBezTo>
                  <a:pt x="1183859" y="127523"/>
                  <a:pt x="1062214" y="38146"/>
                  <a:pt x="1062025" y="71968"/>
                </a:cubicBezTo>
                <a:lnTo>
                  <a:pt x="907330" y="57973"/>
                </a:lnTo>
                <a:lnTo>
                  <a:pt x="789851" y="96893"/>
                </a:lnTo>
                <a:lnTo>
                  <a:pt x="709191" y="113509"/>
                </a:lnTo>
                <a:cubicBezTo>
                  <a:pt x="710125" y="155810"/>
                  <a:pt x="609903" y="117169"/>
                  <a:pt x="610837" y="159470"/>
                </a:cubicBezTo>
                <a:lnTo>
                  <a:pt x="576263" y="245174"/>
                </a:lnTo>
                <a:lnTo>
                  <a:pt x="428625" y="268987"/>
                </a:lnTo>
                <a:lnTo>
                  <a:pt x="350044" y="295181"/>
                </a:lnTo>
                <a:lnTo>
                  <a:pt x="192882" y="364237"/>
                </a:lnTo>
                <a:lnTo>
                  <a:pt x="107157" y="461868"/>
                </a:lnTo>
                <a:lnTo>
                  <a:pt x="45244" y="552356"/>
                </a:lnTo>
                <a:lnTo>
                  <a:pt x="9525" y="640462"/>
                </a:lnTo>
                <a:lnTo>
                  <a:pt x="0" y="707137"/>
                </a:lnTo>
                <a:lnTo>
                  <a:pt x="95792" y="677041"/>
                </a:lnTo>
                <a:lnTo>
                  <a:pt x="185842" y="638932"/>
                </a:lnTo>
                <a:lnTo>
                  <a:pt x="277890" y="609145"/>
                </a:lnTo>
                <a:lnTo>
                  <a:pt x="357935" y="575574"/>
                </a:lnTo>
                <a:lnTo>
                  <a:pt x="432116" y="546697"/>
                </a:lnTo>
                <a:lnTo>
                  <a:pt x="490214" y="517040"/>
                </a:lnTo>
                <a:lnTo>
                  <a:pt x="559893" y="504565"/>
                </a:lnTo>
                <a:lnTo>
                  <a:pt x="656059" y="478600"/>
                </a:lnTo>
                <a:lnTo>
                  <a:pt x="746996" y="451983"/>
                </a:lnTo>
                <a:lnTo>
                  <a:pt x="819721" y="453855"/>
                </a:lnTo>
                <a:lnTo>
                  <a:pt x="894048" y="462287"/>
                </a:lnTo>
                <a:lnTo>
                  <a:pt x="1001839" y="463662"/>
                </a:lnTo>
                <a:lnTo>
                  <a:pt x="1091389" y="466687"/>
                </a:lnTo>
                <a:lnTo>
                  <a:pt x="1174295" y="473822"/>
                </a:lnTo>
                <a:lnTo>
                  <a:pt x="1260392" y="475462"/>
                </a:lnTo>
                <a:lnTo>
                  <a:pt x="1360112" y="477043"/>
                </a:lnTo>
                <a:lnTo>
                  <a:pt x="1454426" y="480069"/>
                </a:lnTo>
                <a:lnTo>
                  <a:pt x="1580124" y="471636"/>
                </a:lnTo>
                <a:lnTo>
                  <a:pt x="1683962" y="465136"/>
                </a:lnTo>
                <a:lnTo>
                  <a:pt x="1771650" y="464249"/>
                </a:lnTo>
                <a:lnTo>
                  <a:pt x="1890713" y="454724"/>
                </a:lnTo>
                <a:lnTo>
                  <a:pt x="2005013" y="440437"/>
                </a:lnTo>
                <a:lnTo>
                  <a:pt x="2135982" y="426149"/>
                </a:lnTo>
                <a:lnTo>
                  <a:pt x="2259807" y="419006"/>
                </a:lnTo>
                <a:lnTo>
                  <a:pt x="2402681" y="404718"/>
                </a:lnTo>
                <a:lnTo>
                  <a:pt x="2495550" y="392811"/>
                </a:lnTo>
                <a:lnTo>
                  <a:pt x="2594812" y="390497"/>
                </a:lnTo>
                <a:lnTo>
                  <a:pt x="2736850" y="379198"/>
                </a:lnTo>
                <a:lnTo>
                  <a:pt x="2867820" y="362529"/>
                </a:lnTo>
                <a:lnTo>
                  <a:pt x="3017702" y="343831"/>
                </a:lnTo>
                <a:lnTo>
                  <a:pt x="3144934" y="326920"/>
                </a:lnTo>
                <a:lnTo>
                  <a:pt x="3269374" y="314884"/>
                </a:lnTo>
                <a:lnTo>
                  <a:pt x="3375583" y="306441"/>
                </a:lnTo>
                <a:lnTo>
                  <a:pt x="3478475" y="293880"/>
                </a:lnTo>
                <a:lnTo>
                  <a:pt x="3569617" y="287236"/>
                </a:lnTo>
                <a:lnTo>
                  <a:pt x="3664224" y="281536"/>
                </a:lnTo>
                <a:lnTo>
                  <a:pt x="3771857" y="279377"/>
                </a:lnTo>
                <a:lnTo>
                  <a:pt x="3874504" y="277171"/>
                </a:lnTo>
                <a:lnTo>
                  <a:pt x="3974213" y="272045"/>
                </a:lnTo>
                <a:cubicBezTo>
                  <a:pt x="3975007" y="171239"/>
                  <a:pt x="3988502" y="112475"/>
                  <a:pt x="3989296" y="9288"/>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a:off x="4732210" y="4595863"/>
            <a:ext cx="1037229" cy="304608"/>
          </a:xfrm>
          <a:custGeom>
            <a:avLst/>
            <a:gdLst>
              <a:gd name="connsiteX0" fmla="*/ 83344 w 1557337"/>
              <a:gd name="connsiteY0" fmla="*/ 0 h 464343"/>
              <a:gd name="connsiteX1" fmla="*/ 273844 w 1557337"/>
              <a:gd name="connsiteY1" fmla="*/ 21431 h 464343"/>
              <a:gd name="connsiteX2" fmla="*/ 609600 w 1557337"/>
              <a:gd name="connsiteY2" fmla="*/ 66675 h 464343"/>
              <a:gd name="connsiteX3" fmla="*/ 869156 w 1557337"/>
              <a:gd name="connsiteY3" fmla="*/ 130968 h 464343"/>
              <a:gd name="connsiteX4" fmla="*/ 1097756 w 1557337"/>
              <a:gd name="connsiteY4" fmla="*/ 157162 h 464343"/>
              <a:gd name="connsiteX5" fmla="*/ 1343025 w 1557337"/>
              <a:gd name="connsiteY5" fmla="*/ 133350 h 464343"/>
              <a:gd name="connsiteX6" fmla="*/ 1526381 w 1557337"/>
              <a:gd name="connsiteY6" fmla="*/ 104775 h 464343"/>
              <a:gd name="connsiteX7" fmla="*/ 1557337 w 1557337"/>
              <a:gd name="connsiteY7" fmla="*/ 114300 h 464343"/>
              <a:gd name="connsiteX8" fmla="*/ 1495425 w 1557337"/>
              <a:gd name="connsiteY8" fmla="*/ 169068 h 464343"/>
              <a:gd name="connsiteX9" fmla="*/ 1159669 w 1557337"/>
              <a:gd name="connsiteY9" fmla="*/ 252412 h 464343"/>
              <a:gd name="connsiteX10" fmla="*/ 988219 w 1557337"/>
              <a:gd name="connsiteY10" fmla="*/ 326231 h 464343"/>
              <a:gd name="connsiteX11" fmla="*/ 914400 w 1557337"/>
              <a:gd name="connsiteY11" fmla="*/ 361950 h 464343"/>
              <a:gd name="connsiteX12" fmla="*/ 792956 w 1557337"/>
              <a:gd name="connsiteY12" fmla="*/ 321468 h 464343"/>
              <a:gd name="connsiteX13" fmla="*/ 738187 w 1557337"/>
              <a:gd name="connsiteY13" fmla="*/ 283368 h 464343"/>
              <a:gd name="connsiteX14" fmla="*/ 616744 w 1557337"/>
              <a:gd name="connsiteY14" fmla="*/ 323850 h 464343"/>
              <a:gd name="connsiteX15" fmla="*/ 564356 w 1557337"/>
              <a:gd name="connsiteY15" fmla="*/ 383381 h 464343"/>
              <a:gd name="connsiteX16" fmla="*/ 528637 w 1557337"/>
              <a:gd name="connsiteY16" fmla="*/ 450056 h 464343"/>
              <a:gd name="connsiteX17" fmla="*/ 469106 w 1557337"/>
              <a:gd name="connsiteY17" fmla="*/ 464343 h 464343"/>
              <a:gd name="connsiteX18" fmla="*/ 397669 w 1557337"/>
              <a:gd name="connsiteY18" fmla="*/ 435768 h 464343"/>
              <a:gd name="connsiteX19" fmla="*/ 354806 w 1557337"/>
              <a:gd name="connsiteY19" fmla="*/ 314325 h 464343"/>
              <a:gd name="connsiteX20" fmla="*/ 235744 w 1557337"/>
              <a:gd name="connsiteY20" fmla="*/ 288131 h 464343"/>
              <a:gd name="connsiteX21" fmla="*/ 173831 w 1557337"/>
              <a:gd name="connsiteY21" fmla="*/ 271462 h 464343"/>
              <a:gd name="connsiteX22" fmla="*/ 45244 w 1557337"/>
              <a:gd name="connsiteY22" fmla="*/ 242887 h 464343"/>
              <a:gd name="connsiteX23" fmla="*/ 0 w 1557337"/>
              <a:gd name="connsiteY23" fmla="*/ 221456 h 464343"/>
              <a:gd name="connsiteX24" fmla="*/ 83344 w 1557337"/>
              <a:gd name="connsiteY24" fmla="*/ 0 h 464343"/>
              <a:gd name="connsiteX0" fmla="*/ 97632 w 1571625"/>
              <a:gd name="connsiteY0" fmla="*/ 0 h 464343"/>
              <a:gd name="connsiteX1" fmla="*/ 288132 w 1571625"/>
              <a:gd name="connsiteY1" fmla="*/ 21431 h 464343"/>
              <a:gd name="connsiteX2" fmla="*/ 623888 w 1571625"/>
              <a:gd name="connsiteY2" fmla="*/ 66675 h 464343"/>
              <a:gd name="connsiteX3" fmla="*/ 883444 w 1571625"/>
              <a:gd name="connsiteY3" fmla="*/ 130968 h 464343"/>
              <a:gd name="connsiteX4" fmla="*/ 1112044 w 1571625"/>
              <a:gd name="connsiteY4" fmla="*/ 157162 h 464343"/>
              <a:gd name="connsiteX5" fmla="*/ 1357313 w 1571625"/>
              <a:gd name="connsiteY5" fmla="*/ 133350 h 464343"/>
              <a:gd name="connsiteX6" fmla="*/ 1540669 w 1571625"/>
              <a:gd name="connsiteY6" fmla="*/ 104775 h 464343"/>
              <a:gd name="connsiteX7" fmla="*/ 1571625 w 1571625"/>
              <a:gd name="connsiteY7" fmla="*/ 114300 h 464343"/>
              <a:gd name="connsiteX8" fmla="*/ 1509713 w 1571625"/>
              <a:gd name="connsiteY8" fmla="*/ 169068 h 464343"/>
              <a:gd name="connsiteX9" fmla="*/ 1173957 w 1571625"/>
              <a:gd name="connsiteY9" fmla="*/ 252412 h 464343"/>
              <a:gd name="connsiteX10" fmla="*/ 1002507 w 1571625"/>
              <a:gd name="connsiteY10" fmla="*/ 326231 h 464343"/>
              <a:gd name="connsiteX11" fmla="*/ 928688 w 1571625"/>
              <a:gd name="connsiteY11" fmla="*/ 361950 h 464343"/>
              <a:gd name="connsiteX12" fmla="*/ 807244 w 1571625"/>
              <a:gd name="connsiteY12" fmla="*/ 321468 h 464343"/>
              <a:gd name="connsiteX13" fmla="*/ 752475 w 1571625"/>
              <a:gd name="connsiteY13" fmla="*/ 283368 h 464343"/>
              <a:gd name="connsiteX14" fmla="*/ 631032 w 1571625"/>
              <a:gd name="connsiteY14" fmla="*/ 323850 h 464343"/>
              <a:gd name="connsiteX15" fmla="*/ 578644 w 1571625"/>
              <a:gd name="connsiteY15" fmla="*/ 383381 h 464343"/>
              <a:gd name="connsiteX16" fmla="*/ 542925 w 1571625"/>
              <a:gd name="connsiteY16" fmla="*/ 450056 h 464343"/>
              <a:gd name="connsiteX17" fmla="*/ 483394 w 1571625"/>
              <a:gd name="connsiteY17" fmla="*/ 464343 h 464343"/>
              <a:gd name="connsiteX18" fmla="*/ 411957 w 1571625"/>
              <a:gd name="connsiteY18" fmla="*/ 435768 h 464343"/>
              <a:gd name="connsiteX19" fmla="*/ 369094 w 1571625"/>
              <a:gd name="connsiteY19" fmla="*/ 314325 h 464343"/>
              <a:gd name="connsiteX20" fmla="*/ 250032 w 1571625"/>
              <a:gd name="connsiteY20" fmla="*/ 288131 h 464343"/>
              <a:gd name="connsiteX21" fmla="*/ 188119 w 1571625"/>
              <a:gd name="connsiteY21" fmla="*/ 271462 h 464343"/>
              <a:gd name="connsiteX22" fmla="*/ 59532 w 1571625"/>
              <a:gd name="connsiteY22" fmla="*/ 242887 h 464343"/>
              <a:gd name="connsiteX23" fmla="*/ 0 w 1571625"/>
              <a:gd name="connsiteY23" fmla="*/ 226218 h 464343"/>
              <a:gd name="connsiteX24" fmla="*/ 97632 w 1571625"/>
              <a:gd name="connsiteY24" fmla="*/ 0 h 464343"/>
              <a:gd name="connsiteX0" fmla="*/ 97632 w 1571625"/>
              <a:gd name="connsiteY0" fmla="*/ 0 h 464343"/>
              <a:gd name="connsiteX1" fmla="*/ 288132 w 1571625"/>
              <a:gd name="connsiteY1" fmla="*/ 21431 h 464343"/>
              <a:gd name="connsiteX2" fmla="*/ 623888 w 1571625"/>
              <a:gd name="connsiteY2" fmla="*/ 66675 h 464343"/>
              <a:gd name="connsiteX3" fmla="*/ 883444 w 1571625"/>
              <a:gd name="connsiteY3" fmla="*/ 130968 h 464343"/>
              <a:gd name="connsiteX4" fmla="*/ 1112044 w 1571625"/>
              <a:gd name="connsiteY4" fmla="*/ 157162 h 464343"/>
              <a:gd name="connsiteX5" fmla="*/ 1357313 w 1571625"/>
              <a:gd name="connsiteY5" fmla="*/ 133350 h 464343"/>
              <a:gd name="connsiteX6" fmla="*/ 1550194 w 1571625"/>
              <a:gd name="connsiteY6" fmla="*/ 95250 h 464343"/>
              <a:gd name="connsiteX7" fmla="*/ 1571625 w 1571625"/>
              <a:gd name="connsiteY7" fmla="*/ 114300 h 464343"/>
              <a:gd name="connsiteX8" fmla="*/ 1509713 w 1571625"/>
              <a:gd name="connsiteY8" fmla="*/ 169068 h 464343"/>
              <a:gd name="connsiteX9" fmla="*/ 1173957 w 1571625"/>
              <a:gd name="connsiteY9" fmla="*/ 252412 h 464343"/>
              <a:gd name="connsiteX10" fmla="*/ 1002507 w 1571625"/>
              <a:gd name="connsiteY10" fmla="*/ 326231 h 464343"/>
              <a:gd name="connsiteX11" fmla="*/ 928688 w 1571625"/>
              <a:gd name="connsiteY11" fmla="*/ 361950 h 464343"/>
              <a:gd name="connsiteX12" fmla="*/ 807244 w 1571625"/>
              <a:gd name="connsiteY12" fmla="*/ 321468 h 464343"/>
              <a:gd name="connsiteX13" fmla="*/ 752475 w 1571625"/>
              <a:gd name="connsiteY13" fmla="*/ 283368 h 464343"/>
              <a:gd name="connsiteX14" fmla="*/ 631032 w 1571625"/>
              <a:gd name="connsiteY14" fmla="*/ 323850 h 464343"/>
              <a:gd name="connsiteX15" fmla="*/ 578644 w 1571625"/>
              <a:gd name="connsiteY15" fmla="*/ 383381 h 464343"/>
              <a:gd name="connsiteX16" fmla="*/ 542925 w 1571625"/>
              <a:gd name="connsiteY16" fmla="*/ 450056 h 464343"/>
              <a:gd name="connsiteX17" fmla="*/ 483394 w 1571625"/>
              <a:gd name="connsiteY17" fmla="*/ 464343 h 464343"/>
              <a:gd name="connsiteX18" fmla="*/ 411957 w 1571625"/>
              <a:gd name="connsiteY18" fmla="*/ 435768 h 464343"/>
              <a:gd name="connsiteX19" fmla="*/ 369094 w 1571625"/>
              <a:gd name="connsiteY19" fmla="*/ 314325 h 464343"/>
              <a:gd name="connsiteX20" fmla="*/ 250032 w 1571625"/>
              <a:gd name="connsiteY20" fmla="*/ 288131 h 464343"/>
              <a:gd name="connsiteX21" fmla="*/ 188119 w 1571625"/>
              <a:gd name="connsiteY21" fmla="*/ 271462 h 464343"/>
              <a:gd name="connsiteX22" fmla="*/ 59532 w 1571625"/>
              <a:gd name="connsiteY22" fmla="*/ 242887 h 464343"/>
              <a:gd name="connsiteX23" fmla="*/ 0 w 1571625"/>
              <a:gd name="connsiteY23" fmla="*/ 226218 h 464343"/>
              <a:gd name="connsiteX24" fmla="*/ 97632 w 1571625"/>
              <a:gd name="connsiteY24" fmla="*/ 0 h 464343"/>
              <a:gd name="connsiteX0" fmla="*/ 97632 w 1581150"/>
              <a:gd name="connsiteY0" fmla="*/ 0 h 464343"/>
              <a:gd name="connsiteX1" fmla="*/ 288132 w 1581150"/>
              <a:gd name="connsiteY1" fmla="*/ 21431 h 464343"/>
              <a:gd name="connsiteX2" fmla="*/ 623888 w 1581150"/>
              <a:gd name="connsiteY2" fmla="*/ 66675 h 464343"/>
              <a:gd name="connsiteX3" fmla="*/ 883444 w 1581150"/>
              <a:gd name="connsiteY3" fmla="*/ 130968 h 464343"/>
              <a:gd name="connsiteX4" fmla="*/ 1112044 w 1581150"/>
              <a:gd name="connsiteY4" fmla="*/ 157162 h 464343"/>
              <a:gd name="connsiteX5" fmla="*/ 1357313 w 1581150"/>
              <a:gd name="connsiteY5" fmla="*/ 133350 h 464343"/>
              <a:gd name="connsiteX6" fmla="*/ 1550194 w 1581150"/>
              <a:gd name="connsiteY6" fmla="*/ 95250 h 464343"/>
              <a:gd name="connsiteX7" fmla="*/ 1581150 w 1581150"/>
              <a:gd name="connsiteY7" fmla="*/ 114300 h 464343"/>
              <a:gd name="connsiteX8" fmla="*/ 1509713 w 1581150"/>
              <a:gd name="connsiteY8" fmla="*/ 169068 h 464343"/>
              <a:gd name="connsiteX9" fmla="*/ 1173957 w 1581150"/>
              <a:gd name="connsiteY9" fmla="*/ 252412 h 464343"/>
              <a:gd name="connsiteX10" fmla="*/ 1002507 w 1581150"/>
              <a:gd name="connsiteY10" fmla="*/ 326231 h 464343"/>
              <a:gd name="connsiteX11" fmla="*/ 928688 w 1581150"/>
              <a:gd name="connsiteY11" fmla="*/ 361950 h 464343"/>
              <a:gd name="connsiteX12" fmla="*/ 807244 w 1581150"/>
              <a:gd name="connsiteY12" fmla="*/ 321468 h 464343"/>
              <a:gd name="connsiteX13" fmla="*/ 752475 w 1581150"/>
              <a:gd name="connsiteY13" fmla="*/ 283368 h 464343"/>
              <a:gd name="connsiteX14" fmla="*/ 631032 w 1581150"/>
              <a:gd name="connsiteY14" fmla="*/ 323850 h 464343"/>
              <a:gd name="connsiteX15" fmla="*/ 578644 w 1581150"/>
              <a:gd name="connsiteY15" fmla="*/ 383381 h 464343"/>
              <a:gd name="connsiteX16" fmla="*/ 542925 w 1581150"/>
              <a:gd name="connsiteY16" fmla="*/ 450056 h 464343"/>
              <a:gd name="connsiteX17" fmla="*/ 483394 w 1581150"/>
              <a:gd name="connsiteY17" fmla="*/ 464343 h 464343"/>
              <a:gd name="connsiteX18" fmla="*/ 411957 w 1581150"/>
              <a:gd name="connsiteY18" fmla="*/ 435768 h 464343"/>
              <a:gd name="connsiteX19" fmla="*/ 369094 w 1581150"/>
              <a:gd name="connsiteY19" fmla="*/ 314325 h 464343"/>
              <a:gd name="connsiteX20" fmla="*/ 250032 w 1581150"/>
              <a:gd name="connsiteY20" fmla="*/ 288131 h 464343"/>
              <a:gd name="connsiteX21" fmla="*/ 188119 w 1581150"/>
              <a:gd name="connsiteY21" fmla="*/ 271462 h 464343"/>
              <a:gd name="connsiteX22" fmla="*/ 59532 w 1581150"/>
              <a:gd name="connsiteY22" fmla="*/ 242887 h 464343"/>
              <a:gd name="connsiteX23" fmla="*/ 0 w 1581150"/>
              <a:gd name="connsiteY23" fmla="*/ 226218 h 464343"/>
              <a:gd name="connsiteX24" fmla="*/ 97632 w 1581150"/>
              <a:gd name="connsiteY24" fmla="*/ 0 h 46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81150" h="464343">
                <a:moveTo>
                  <a:pt x="97632" y="0"/>
                </a:moveTo>
                <a:lnTo>
                  <a:pt x="288132" y="21431"/>
                </a:lnTo>
                <a:lnTo>
                  <a:pt x="623888" y="66675"/>
                </a:lnTo>
                <a:lnTo>
                  <a:pt x="883444" y="130968"/>
                </a:lnTo>
                <a:lnTo>
                  <a:pt x="1112044" y="157162"/>
                </a:lnTo>
                <a:lnTo>
                  <a:pt x="1357313" y="133350"/>
                </a:lnTo>
                <a:lnTo>
                  <a:pt x="1550194" y="95250"/>
                </a:lnTo>
                <a:lnTo>
                  <a:pt x="1581150" y="114300"/>
                </a:lnTo>
                <a:lnTo>
                  <a:pt x="1509713" y="169068"/>
                </a:lnTo>
                <a:lnTo>
                  <a:pt x="1173957" y="252412"/>
                </a:lnTo>
                <a:lnTo>
                  <a:pt x="1002507" y="326231"/>
                </a:lnTo>
                <a:lnTo>
                  <a:pt x="928688" y="361950"/>
                </a:lnTo>
                <a:lnTo>
                  <a:pt x="807244" y="321468"/>
                </a:lnTo>
                <a:lnTo>
                  <a:pt x="752475" y="283368"/>
                </a:lnTo>
                <a:lnTo>
                  <a:pt x="631032" y="323850"/>
                </a:lnTo>
                <a:lnTo>
                  <a:pt x="578644" y="383381"/>
                </a:lnTo>
                <a:lnTo>
                  <a:pt x="542925" y="450056"/>
                </a:lnTo>
                <a:lnTo>
                  <a:pt x="483394" y="464343"/>
                </a:lnTo>
                <a:lnTo>
                  <a:pt x="411957" y="435768"/>
                </a:lnTo>
                <a:lnTo>
                  <a:pt x="369094" y="314325"/>
                </a:lnTo>
                <a:lnTo>
                  <a:pt x="250032" y="288131"/>
                </a:lnTo>
                <a:lnTo>
                  <a:pt x="188119" y="271462"/>
                </a:lnTo>
                <a:lnTo>
                  <a:pt x="59532" y="242887"/>
                </a:lnTo>
                <a:lnTo>
                  <a:pt x="0" y="226218"/>
                </a:lnTo>
                <a:lnTo>
                  <a:pt x="97632" y="0"/>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a:off x="4358870" y="4538065"/>
            <a:ext cx="428013" cy="143713"/>
          </a:xfrm>
          <a:custGeom>
            <a:avLst/>
            <a:gdLst>
              <a:gd name="connsiteX0" fmla="*/ 0 w 652462"/>
              <a:gd name="connsiteY0" fmla="*/ 0 h 219075"/>
              <a:gd name="connsiteX1" fmla="*/ 111918 w 652462"/>
              <a:gd name="connsiteY1" fmla="*/ 42863 h 219075"/>
              <a:gd name="connsiteX2" fmla="*/ 228600 w 652462"/>
              <a:gd name="connsiteY2" fmla="*/ 76200 h 219075"/>
              <a:gd name="connsiteX3" fmla="*/ 376237 w 652462"/>
              <a:gd name="connsiteY3" fmla="*/ 90488 h 219075"/>
              <a:gd name="connsiteX4" fmla="*/ 557212 w 652462"/>
              <a:gd name="connsiteY4" fmla="*/ 85725 h 219075"/>
              <a:gd name="connsiteX5" fmla="*/ 652462 w 652462"/>
              <a:gd name="connsiteY5" fmla="*/ 100013 h 219075"/>
              <a:gd name="connsiteX6" fmla="*/ 581025 w 652462"/>
              <a:gd name="connsiteY6" fmla="*/ 192882 h 219075"/>
              <a:gd name="connsiteX7" fmla="*/ 554831 w 652462"/>
              <a:gd name="connsiteY7" fmla="*/ 219075 h 219075"/>
              <a:gd name="connsiteX8" fmla="*/ 440531 w 652462"/>
              <a:gd name="connsiteY8" fmla="*/ 209550 h 219075"/>
              <a:gd name="connsiteX9" fmla="*/ 266700 w 652462"/>
              <a:gd name="connsiteY9" fmla="*/ 204788 h 219075"/>
              <a:gd name="connsiteX10" fmla="*/ 164306 w 652462"/>
              <a:gd name="connsiteY10" fmla="*/ 192882 h 219075"/>
              <a:gd name="connsiteX11" fmla="*/ 47625 w 652462"/>
              <a:gd name="connsiteY11" fmla="*/ 109538 h 219075"/>
              <a:gd name="connsiteX12" fmla="*/ 0 w 652462"/>
              <a:gd name="connsiteY12" fmla="*/ 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462" h="219075">
                <a:moveTo>
                  <a:pt x="0" y="0"/>
                </a:moveTo>
                <a:lnTo>
                  <a:pt x="111918" y="42863"/>
                </a:lnTo>
                <a:lnTo>
                  <a:pt x="228600" y="76200"/>
                </a:lnTo>
                <a:lnTo>
                  <a:pt x="376237" y="90488"/>
                </a:lnTo>
                <a:lnTo>
                  <a:pt x="557212" y="85725"/>
                </a:lnTo>
                <a:lnTo>
                  <a:pt x="652462" y="100013"/>
                </a:lnTo>
                <a:lnTo>
                  <a:pt x="581025" y="192882"/>
                </a:lnTo>
                <a:lnTo>
                  <a:pt x="554831" y="219075"/>
                </a:lnTo>
                <a:lnTo>
                  <a:pt x="440531" y="209550"/>
                </a:lnTo>
                <a:lnTo>
                  <a:pt x="266700" y="204788"/>
                </a:lnTo>
                <a:lnTo>
                  <a:pt x="164306" y="192882"/>
                </a:lnTo>
                <a:lnTo>
                  <a:pt x="47625" y="109538"/>
                </a:lnTo>
                <a:lnTo>
                  <a:pt x="0" y="0"/>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a:off x="2162570" y="4474020"/>
            <a:ext cx="1760577" cy="646706"/>
          </a:xfrm>
          <a:custGeom>
            <a:avLst/>
            <a:gdLst>
              <a:gd name="connsiteX0" fmla="*/ 2721769 w 2781300"/>
              <a:gd name="connsiteY0" fmla="*/ 147637 h 931068"/>
              <a:gd name="connsiteX1" fmla="*/ 2674144 w 2781300"/>
              <a:gd name="connsiteY1" fmla="*/ 171450 h 931068"/>
              <a:gd name="connsiteX2" fmla="*/ 2662238 w 2781300"/>
              <a:gd name="connsiteY2" fmla="*/ 183356 h 931068"/>
              <a:gd name="connsiteX3" fmla="*/ 2626519 w 2781300"/>
              <a:gd name="connsiteY3" fmla="*/ 190500 h 931068"/>
              <a:gd name="connsiteX4" fmla="*/ 2607469 w 2781300"/>
              <a:gd name="connsiteY4" fmla="*/ 185737 h 931068"/>
              <a:gd name="connsiteX5" fmla="*/ 2578894 w 2781300"/>
              <a:gd name="connsiteY5" fmla="*/ 164306 h 931068"/>
              <a:gd name="connsiteX6" fmla="*/ 2555082 w 2781300"/>
              <a:gd name="connsiteY6" fmla="*/ 140493 h 931068"/>
              <a:gd name="connsiteX7" fmla="*/ 2528888 w 2781300"/>
              <a:gd name="connsiteY7" fmla="*/ 142875 h 931068"/>
              <a:gd name="connsiteX8" fmla="*/ 2488407 w 2781300"/>
              <a:gd name="connsiteY8" fmla="*/ 150018 h 931068"/>
              <a:gd name="connsiteX9" fmla="*/ 2466975 w 2781300"/>
              <a:gd name="connsiteY9" fmla="*/ 150018 h 931068"/>
              <a:gd name="connsiteX10" fmla="*/ 2462213 w 2781300"/>
              <a:gd name="connsiteY10" fmla="*/ 95250 h 931068"/>
              <a:gd name="connsiteX11" fmla="*/ 2455069 w 2781300"/>
              <a:gd name="connsiteY11" fmla="*/ 73818 h 931068"/>
              <a:gd name="connsiteX12" fmla="*/ 2405063 w 2781300"/>
              <a:gd name="connsiteY12" fmla="*/ 45243 h 931068"/>
              <a:gd name="connsiteX13" fmla="*/ 2376488 w 2781300"/>
              <a:gd name="connsiteY13" fmla="*/ 40481 h 931068"/>
              <a:gd name="connsiteX14" fmla="*/ 2340769 w 2781300"/>
              <a:gd name="connsiteY14" fmla="*/ 4762 h 931068"/>
              <a:gd name="connsiteX15" fmla="*/ 0 w 2781300"/>
              <a:gd name="connsiteY15" fmla="*/ 0 h 931068"/>
              <a:gd name="connsiteX16" fmla="*/ 107157 w 2781300"/>
              <a:gd name="connsiteY16" fmla="*/ 19050 h 931068"/>
              <a:gd name="connsiteX17" fmla="*/ 183357 w 2781300"/>
              <a:gd name="connsiteY17" fmla="*/ 28575 h 931068"/>
              <a:gd name="connsiteX18" fmla="*/ 302419 w 2781300"/>
              <a:gd name="connsiteY18" fmla="*/ 45243 h 931068"/>
              <a:gd name="connsiteX19" fmla="*/ 407194 w 2781300"/>
              <a:gd name="connsiteY19" fmla="*/ 57150 h 931068"/>
              <a:gd name="connsiteX20" fmla="*/ 478632 w 2781300"/>
              <a:gd name="connsiteY20" fmla="*/ 66675 h 931068"/>
              <a:gd name="connsiteX21" fmla="*/ 588169 w 2781300"/>
              <a:gd name="connsiteY21" fmla="*/ 78581 h 931068"/>
              <a:gd name="connsiteX22" fmla="*/ 688182 w 2781300"/>
              <a:gd name="connsiteY22" fmla="*/ 90487 h 931068"/>
              <a:gd name="connsiteX23" fmla="*/ 769144 w 2781300"/>
              <a:gd name="connsiteY23" fmla="*/ 97631 h 931068"/>
              <a:gd name="connsiteX24" fmla="*/ 876300 w 2781300"/>
              <a:gd name="connsiteY24" fmla="*/ 102393 h 931068"/>
              <a:gd name="connsiteX25" fmla="*/ 954882 w 2781300"/>
              <a:gd name="connsiteY25" fmla="*/ 111918 h 931068"/>
              <a:gd name="connsiteX26" fmla="*/ 1012032 w 2781300"/>
              <a:gd name="connsiteY26" fmla="*/ 114300 h 931068"/>
              <a:gd name="connsiteX27" fmla="*/ 1078707 w 2781300"/>
              <a:gd name="connsiteY27" fmla="*/ 130968 h 931068"/>
              <a:gd name="connsiteX28" fmla="*/ 1159669 w 2781300"/>
              <a:gd name="connsiteY28" fmla="*/ 135731 h 931068"/>
              <a:gd name="connsiteX29" fmla="*/ 1231107 w 2781300"/>
              <a:gd name="connsiteY29" fmla="*/ 140493 h 931068"/>
              <a:gd name="connsiteX30" fmla="*/ 1326357 w 2781300"/>
              <a:gd name="connsiteY30" fmla="*/ 140493 h 931068"/>
              <a:gd name="connsiteX31" fmla="*/ 1335882 w 2781300"/>
              <a:gd name="connsiteY31" fmla="*/ 154781 h 931068"/>
              <a:gd name="connsiteX32" fmla="*/ 1433513 w 2781300"/>
              <a:gd name="connsiteY32" fmla="*/ 164306 h 931068"/>
              <a:gd name="connsiteX33" fmla="*/ 1435894 w 2781300"/>
              <a:gd name="connsiteY33" fmla="*/ 180975 h 931068"/>
              <a:gd name="connsiteX34" fmla="*/ 1512094 w 2781300"/>
              <a:gd name="connsiteY34" fmla="*/ 192881 h 931068"/>
              <a:gd name="connsiteX35" fmla="*/ 1516857 w 2781300"/>
              <a:gd name="connsiteY35" fmla="*/ 216693 h 931068"/>
              <a:gd name="connsiteX36" fmla="*/ 1574007 w 2781300"/>
              <a:gd name="connsiteY36" fmla="*/ 221456 h 931068"/>
              <a:gd name="connsiteX37" fmla="*/ 1597819 w 2781300"/>
              <a:gd name="connsiteY37" fmla="*/ 221456 h 931068"/>
              <a:gd name="connsiteX38" fmla="*/ 1616869 w 2781300"/>
              <a:gd name="connsiteY38" fmla="*/ 254793 h 931068"/>
              <a:gd name="connsiteX39" fmla="*/ 1652588 w 2781300"/>
              <a:gd name="connsiteY39" fmla="*/ 235743 h 931068"/>
              <a:gd name="connsiteX40" fmla="*/ 1681163 w 2781300"/>
              <a:gd name="connsiteY40" fmla="*/ 216693 h 931068"/>
              <a:gd name="connsiteX41" fmla="*/ 1700213 w 2781300"/>
              <a:gd name="connsiteY41" fmla="*/ 257175 h 931068"/>
              <a:gd name="connsiteX42" fmla="*/ 1707357 w 2781300"/>
              <a:gd name="connsiteY42" fmla="*/ 264318 h 931068"/>
              <a:gd name="connsiteX43" fmla="*/ 1757363 w 2781300"/>
              <a:gd name="connsiteY43" fmla="*/ 259556 h 931068"/>
              <a:gd name="connsiteX44" fmla="*/ 1814513 w 2781300"/>
              <a:gd name="connsiteY44" fmla="*/ 257175 h 931068"/>
              <a:gd name="connsiteX45" fmla="*/ 1826419 w 2781300"/>
              <a:gd name="connsiteY45" fmla="*/ 302418 h 931068"/>
              <a:gd name="connsiteX46" fmla="*/ 1843088 w 2781300"/>
              <a:gd name="connsiteY46" fmla="*/ 333375 h 931068"/>
              <a:gd name="connsiteX47" fmla="*/ 1871663 w 2781300"/>
              <a:gd name="connsiteY47" fmla="*/ 316706 h 931068"/>
              <a:gd name="connsiteX48" fmla="*/ 1921669 w 2781300"/>
              <a:gd name="connsiteY48" fmla="*/ 278606 h 931068"/>
              <a:gd name="connsiteX49" fmla="*/ 1938338 w 2781300"/>
              <a:gd name="connsiteY49" fmla="*/ 323850 h 931068"/>
              <a:gd name="connsiteX50" fmla="*/ 1957388 w 2781300"/>
              <a:gd name="connsiteY50" fmla="*/ 373856 h 931068"/>
              <a:gd name="connsiteX51" fmla="*/ 1983582 w 2781300"/>
              <a:gd name="connsiteY51" fmla="*/ 345281 h 931068"/>
              <a:gd name="connsiteX52" fmla="*/ 2016919 w 2781300"/>
              <a:gd name="connsiteY52" fmla="*/ 309562 h 931068"/>
              <a:gd name="connsiteX53" fmla="*/ 2028825 w 2781300"/>
              <a:gd name="connsiteY53" fmla="*/ 300037 h 931068"/>
              <a:gd name="connsiteX54" fmla="*/ 2043113 w 2781300"/>
              <a:gd name="connsiteY54" fmla="*/ 338137 h 931068"/>
              <a:gd name="connsiteX55" fmla="*/ 2069307 w 2781300"/>
              <a:gd name="connsiteY55" fmla="*/ 385762 h 931068"/>
              <a:gd name="connsiteX56" fmla="*/ 2090738 w 2781300"/>
              <a:gd name="connsiteY56" fmla="*/ 409575 h 931068"/>
              <a:gd name="connsiteX57" fmla="*/ 2100263 w 2781300"/>
              <a:gd name="connsiteY57" fmla="*/ 426243 h 931068"/>
              <a:gd name="connsiteX58" fmla="*/ 2126457 w 2781300"/>
              <a:gd name="connsiteY58" fmla="*/ 397668 h 931068"/>
              <a:gd name="connsiteX59" fmla="*/ 2155032 w 2781300"/>
              <a:gd name="connsiteY59" fmla="*/ 378618 h 931068"/>
              <a:gd name="connsiteX60" fmla="*/ 2155032 w 2781300"/>
              <a:gd name="connsiteY60" fmla="*/ 378618 h 931068"/>
              <a:gd name="connsiteX61" fmla="*/ 2174082 w 2781300"/>
              <a:gd name="connsiteY61" fmla="*/ 369093 h 931068"/>
              <a:gd name="connsiteX62" fmla="*/ 2190750 w 2781300"/>
              <a:gd name="connsiteY62" fmla="*/ 416718 h 931068"/>
              <a:gd name="connsiteX63" fmla="*/ 2209800 w 2781300"/>
              <a:gd name="connsiteY63" fmla="*/ 471487 h 931068"/>
              <a:gd name="connsiteX64" fmla="*/ 2228850 w 2781300"/>
              <a:gd name="connsiteY64" fmla="*/ 516731 h 931068"/>
              <a:gd name="connsiteX65" fmla="*/ 2233613 w 2781300"/>
              <a:gd name="connsiteY65" fmla="*/ 533400 h 931068"/>
              <a:gd name="connsiteX66" fmla="*/ 2266950 w 2781300"/>
              <a:gd name="connsiteY66" fmla="*/ 590550 h 931068"/>
              <a:gd name="connsiteX67" fmla="*/ 2288382 w 2781300"/>
              <a:gd name="connsiteY67" fmla="*/ 645318 h 931068"/>
              <a:gd name="connsiteX68" fmla="*/ 2302669 w 2781300"/>
              <a:gd name="connsiteY68" fmla="*/ 685800 h 931068"/>
              <a:gd name="connsiteX69" fmla="*/ 2321719 w 2781300"/>
              <a:gd name="connsiteY69" fmla="*/ 692943 h 931068"/>
              <a:gd name="connsiteX70" fmla="*/ 2355057 w 2781300"/>
              <a:gd name="connsiteY70" fmla="*/ 728662 h 931068"/>
              <a:gd name="connsiteX71" fmla="*/ 2369344 w 2781300"/>
              <a:gd name="connsiteY71" fmla="*/ 757237 h 931068"/>
              <a:gd name="connsiteX72" fmla="*/ 2381250 w 2781300"/>
              <a:gd name="connsiteY72" fmla="*/ 809625 h 931068"/>
              <a:gd name="connsiteX73" fmla="*/ 2400300 w 2781300"/>
              <a:gd name="connsiteY73" fmla="*/ 859631 h 931068"/>
              <a:gd name="connsiteX74" fmla="*/ 2412207 w 2781300"/>
              <a:gd name="connsiteY74" fmla="*/ 895350 h 931068"/>
              <a:gd name="connsiteX75" fmla="*/ 2426494 w 2781300"/>
              <a:gd name="connsiteY75" fmla="*/ 926306 h 931068"/>
              <a:gd name="connsiteX76" fmla="*/ 2447925 w 2781300"/>
              <a:gd name="connsiteY76" fmla="*/ 928687 h 931068"/>
              <a:gd name="connsiteX77" fmla="*/ 2447925 w 2781300"/>
              <a:gd name="connsiteY77" fmla="*/ 928687 h 931068"/>
              <a:gd name="connsiteX78" fmla="*/ 2459832 w 2781300"/>
              <a:gd name="connsiteY78" fmla="*/ 931068 h 931068"/>
              <a:gd name="connsiteX79" fmla="*/ 2476500 w 2781300"/>
              <a:gd name="connsiteY79" fmla="*/ 871537 h 931068"/>
              <a:gd name="connsiteX80" fmla="*/ 2502694 w 2781300"/>
              <a:gd name="connsiteY80" fmla="*/ 795337 h 931068"/>
              <a:gd name="connsiteX81" fmla="*/ 2524125 w 2781300"/>
              <a:gd name="connsiteY81" fmla="*/ 714375 h 931068"/>
              <a:gd name="connsiteX82" fmla="*/ 2531269 w 2781300"/>
              <a:gd name="connsiteY82" fmla="*/ 681037 h 931068"/>
              <a:gd name="connsiteX83" fmla="*/ 2550319 w 2781300"/>
              <a:gd name="connsiteY83" fmla="*/ 654843 h 931068"/>
              <a:gd name="connsiteX84" fmla="*/ 2574132 w 2781300"/>
              <a:gd name="connsiteY84" fmla="*/ 600075 h 931068"/>
              <a:gd name="connsiteX85" fmla="*/ 2605088 w 2781300"/>
              <a:gd name="connsiteY85" fmla="*/ 573881 h 931068"/>
              <a:gd name="connsiteX86" fmla="*/ 2638425 w 2781300"/>
              <a:gd name="connsiteY86" fmla="*/ 564356 h 931068"/>
              <a:gd name="connsiteX87" fmla="*/ 2714625 w 2781300"/>
              <a:gd name="connsiteY87" fmla="*/ 564356 h 931068"/>
              <a:gd name="connsiteX88" fmla="*/ 2764632 w 2781300"/>
              <a:gd name="connsiteY88" fmla="*/ 564356 h 931068"/>
              <a:gd name="connsiteX89" fmla="*/ 2767013 w 2781300"/>
              <a:gd name="connsiteY89" fmla="*/ 492918 h 931068"/>
              <a:gd name="connsiteX90" fmla="*/ 2781300 w 2781300"/>
              <a:gd name="connsiteY90" fmla="*/ 392906 h 931068"/>
              <a:gd name="connsiteX91" fmla="*/ 2778919 w 2781300"/>
              <a:gd name="connsiteY91" fmla="*/ 292893 h 931068"/>
              <a:gd name="connsiteX92" fmla="*/ 2755107 w 2781300"/>
              <a:gd name="connsiteY92" fmla="*/ 185737 h 931068"/>
              <a:gd name="connsiteX93" fmla="*/ 2721769 w 2781300"/>
              <a:gd name="connsiteY93" fmla="*/ 147637 h 931068"/>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78856 w 2719387"/>
              <a:gd name="connsiteY14" fmla="*/ 47624 h 973930"/>
              <a:gd name="connsiteX15" fmla="*/ 0 w 2719387"/>
              <a:gd name="connsiteY15" fmla="*/ 0 h 973930"/>
              <a:gd name="connsiteX16" fmla="*/ 45244 w 2719387"/>
              <a:gd name="connsiteY16" fmla="*/ 61912 h 973930"/>
              <a:gd name="connsiteX17" fmla="*/ 121444 w 2719387"/>
              <a:gd name="connsiteY17" fmla="*/ 71437 h 973930"/>
              <a:gd name="connsiteX18" fmla="*/ 240506 w 2719387"/>
              <a:gd name="connsiteY18" fmla="*/ 88105 h 973930"/>
              <a:gd name="connsiteX19" fmla="*/ 345281 w 2719387"/>
              <a:gd name="connsiteY19" fmla="*/ 100012 h 973930"/>
              <a:gd name="connsiteX20" fmla="*/ 416719 w 2719387"/>
              <a:gd name="connsiteY20" fmla="*/ 109537 h 973930"/>
              <a:gd name="connsiteX21" fmla="*/ 526256 w 2719387"/>
              <a:gd name="connsiteY21" fmla="*/ 121443 h 973930"/>
              <a:gd name="connsiteX22" fmla="*/ 626269 w 2719387"/>
              <a:gd name="connsiteY22" fmla="*/ 133349 h 973930"/>
              <a:gd name="connsiteX23" fmla="*/ 707231 w 2719387"/>
              <a:gd name="connsiteY23" fmla="*/ 140493 h 973930"/>
              <a:gd name="connsiteX24" fmla="*/ 814387 w 2719387"/>
              <a:gd name="connsiteY24" fmla="*/ 145255 h 973930"/>
              <a:gd name="connsiteX25" fmla="*/ 892969 w 2719387"/>
              <a:gd name="connsiteY25" fmla="*/ 154780 h 973930"/>
              <a:gd name="connsiteX26" fmla="*/ 950119 w 2719387"/>
              <a:gd name="connsiteY26" fmla="*/ 157162 h 973930"/>
              <a:gd name="connsiteX27" fmla="*/ 1016794 w 2719387"/>
              <a:gd name="connsiteY27" fmla="*/ 173830 h 973930"/>
              <a:gd name="connsiteX28" fmla="*/ 1097756 w 2719387"/>
              <a:gd name="connsiteY28" fmla="*/ 178593 h 973930"/>
              <a:gd name="connsiteX29" fmla="*/ 1169194 w 2719387"/>
              <a:gd name="connsiteY29" fmla="*/ 183355 h 973930"/>
              <a:gd name="connsiteX30" fmla="*/ 1264444 w 2719387"/>
              <a:gd name="connsiteY30" fmla="*/ 183355 h 973930"/>
              <a:gd name="connsiteX31" fmla="*/ 1273969 w 2719387"/>
              <a:gd name="connsiteY31" fmla="*/ 197643 h 973930"/>
              <a:gd name="connsiteX32" fmla="*/ 1371600 w 2719387"/>
              <a:gd name="connsiteY32" fmla="*/ 207168 h 973930"/>
              <a:gd name="connsiteX33" fmla="*/ 1373981 w 2719387"/>
              <a:gd name="connsiteY33" fmla="*/ 223837 h 973930"/>
              <a:gd name="connsiteX34" fmla="*/ 1450181 w 2719387"/>
              <a:gd name="connsiteY34" fmla="*/ 235743 h 973930"/>
              <a:gd name="connsiteX35" fmla="*/ 1454944 w 2719387"/>
              <a:gd name="connsiteY35" fmla="*/ 259555 h 973930"/>
              <a:gd name="connsiteX36" fmla="*/ 1512094 w 2719387"/>
              <a:gd name="connsiteY36" fmla="*/ 264318 h 973930"/>
              <a:gd name="connsiteX37" fmla="*/ 1535906 w 2719387"/>
              <a:gd name="connsiteY37" fmla="*/ 264318 h 973930"/>
              <a:gd name="connsiteX38" fmla="*/ 1554956 w 2719387"/>
              <a:gd name="connsiteY38" fmla="*/ 297655 h 973930"/>
              <a:gd name="connsiteX39" fmla="*/ 1590675 w 2719387"/>
              <a:gd name="connsiteY39" fmla="*/ 278605 h 973930"/>
              <a:gd name="connsiteX40" fmla="*/ 1619250 w 2719387"/>
              <a:gd name="connsiteY40" fmla="*/ 259555 h 973930"/>
              <a:gd name="connsiteX41" fmla="*/ 1638300 w 2719387"/>
              <a:gd name="connsiteY41" fmla="*/ 300037 h 973930"/>
              <a:gd name="connsiteX42" fmla="*/ 1645444 w 2719387"/>
              <a:gd name="connsiteY42" fmla="*/ 307180 h 973930"/>
              <a:gd name="connsiteX43" fmla="*/ 1695450 w 2719387"/>
              <a:gd name="connsiteY43" fmla="*/ 302418 h 973930"/>
              <a:gd name="connsiteX44" fmla="*/ 1752600 w 2719387"/>
              <a:gd name="connsiteY44" fmla="*/ 300037 h 973930"/>
              <a:gd name="connsiteX45" fmla="*/ 1764506 w 2719387"/>
              <a:gd name="connsiteY45" fmla="*/ 345280 h 973930"/>
              <a:gd name="connsiteX46" fmla="*/ 1781175 w 2719387"/>
              <a:gd name="connsiteY46" fmla="*/ 376237 h 973930"/>
              <a:gd name="connsiteX47" fmla="*/ 1809750 w 2719387"/>
              <a:gd name="connsiteY47" fmla="*/ 359568 h 973930"/>
              <a:gd name="connsiteX48" fmla="*/ 1859756 w 2719387"/>
              <a:gd name="connsiteY48" fmla="*/ 321468 h 973930"/>
              <a:gd name="connsiteX49" fmla="*/ 1876425 w 2719387"/>
              <a:gd name="connsiteY49" fmla="*/ 366712 h 973930"/>
              <a:gd name="connsiteX50" fmla="*/ 1895475 w 2719387"/>
              <a:gd name="connsiteY50" fmla="*/ 416718 h 973930"/>
              <a:gd name="connsiteX51" fmla="*/ 1921669 w 2719387"/>
              <a:gd name="connsiteY51" fmla="*/ 388143 h 973930"/>
              <a:gd name="connsiteX52" fmla="*/ 1955006 w 2719387"/>
              <a:gd name="connsiteY52" fmla="*/ 352424 h 973930"/>
              <a:gd name="connsiteX53" fmla="*/ 1966912 w 2719387"/>
              <a:gd name="connsiteY53" fmla="*/ 342899 h 973930"/>
              <a:gd name="connsiteX54" fmla="*/ 1981200 w 2719387"/>
              <a:gd name="connsiteY54" fmla="*/ 380999 h 973930"/>
              <a:gd name="connsiteX55" fmla="*/ 2007394 w 2719387"/>
              <a:gd name="connsiteY55" fmla="*/ 428624 h 973930"/>
              <a:gd name="connsiteX56" fmla="*/ 2028825 w 2719387"/>
              <a:gd name="connsiteY56" fmla="*/ 452437 h 973930"/>
              <a:gd name="connsiteX57" fmla="*/ 2038350 w 2719387"/>
              <a:gd name="connsiteY57" fmla="*/ 469105 h 973930"/>
              <a:gd name="connsiteX58" fmla="*/ 2064544 w 2719387"/>
              <a:gd name="connsiteY58" fmla="*/ 440530 h 973930"/>
              <a:gd name="connsiteX59" fmla="*/ 2093119 w 2719387"/>
              <a:gd name="connsiteY59" fmla="*/ 421480 h 973930"/>
              <a:gd name="connsiteX60" fmla="*/ 2093119 w 2719387"/>
              <a:gd name="connsiteY60" fmla="*/ 421480 h 973930"/>
              <a:gd name="connsiteX61" fmla="*/ 2112169 w 2719387"/>
              <a:gd name="connsiteY61" fmla="*/ 411955 h 973930"/>
              <a:gd name="connsiteX62" fmla="*/ 2128837 w 2719387"/>
              <a:gd name="connsiteY62" fmla="*/ 459580 h 973930"/>
              <a:gd name="connsiteX63" fmla="*/ 2147887 w 2719387"/>
              <a:gd name="connsiteY63" fmla="*/ 514349 h 973930"/>
              <a:gd name="connsiteX64" fmla="*/ 2166937 w 2719387"/>
              <a:gd name="connsiteY64" fmla="*/ 559593 h 973930"/>
              <a:gd name="connsiteX65" fmla="*/ 2171700 w 2719387"/>
              <a:gd name="connsiteY65" fmla="*/ 576262 h 973930"/>
              <a:gd name="connsiteX66" fmla="*/ 2205037 w 2719387"/>
              <a:gd name="connsiteY66" fmla="*/ 633412 h 973930"/>
              <a:gd name="connsiteX67" fmla="*/ 2226469 w 2719387"/>
              <a:gd name="connsiteY67" fmla="*/ 688180 h 973930"/>
              <a:gd name="connsiteX68" fmla="*/ 2240756 w 2719387"/>
              <a:gd name="connsiteY68" fmla="*/ 728662 h 973930"/>
              <a:gd name="connsiteX69" fmla="*/ 2259806 w 2719387"/>
              <a:gd name="connsiteY69" fmla="*/ 735805 h 973930"/>
              <a:gd name="connsiteX70" fmla="*/ 2293144 w 2719387"/>
              <a:gd name="connsiteY70" fmla="*/ 771524 h 973930"/>
              <a:gd name="connsiteX71" fmla="*/ 2307431 w 2719387"/>
              <a:gd name="connsiteY71" fmla="*/ 800099 h 973930"/>
              <a:gd name="connsiteX72" fmla="*/ 2319337 w 2719387"/>
              <a:gd name="connsiteY72" fmla="*/ 852487 h 973930"/>
              <a:gd name="connsiteX73" fmla="*/ 2338387 w 2719387"/>
              <a:gd name="connsiteY73" fmla="*/ 902493 h 973930"/>
              <a:gd name="connsiteX74" fmla="*/ 2350294 w 2719387"/>
              <a:gd name="connsiteY74" fmla="*/ 938212 h 973930"/>
              <a:gd name="connsiteX75" fmla="*/ 2364581 w 2719387"/>
              <a:gd name="connsiteY75" fmla="*/ 969168 h 973930"/>
              <a:gd name="connsiteX76" fmla="*/ 2386012 w 2719387"/>
              <a:gd name="connsiteY76" fmla="*/ 971549 h 973930"/>
              <a:gd name="connsiteX77" fmla="*/ 2386012 w 2719387"/>
              <a:gd name="connsiteY77" fmla="*/ 971549 h 973930"/>
              <a:gd name="connsiteX78" fmla="*/ 2397919 w 2719387"/>
              <a:gd name="connsiteY78" fmla="*/ 973930 h 973930"/>
              <a:gd name="connsiteX79" fmla="*/ 2414587 w 2719387"/>
              <a:gd name="connsiteY79" fmla="*/ 914399 h 973930"/>
              <a:gd name="connsiteX80" fmla="*/ 2440781 w 2719387"/>
              <a:gd name="connsiteY80" fmla="*/ 838199 h 973930"/>
              <a:gd name="connsiteX81" fmla="*/ 2462212 w 2719387"/>
              <a:gd name="connsiteY81" fmla="*/ 757237 h 973930"/>
              <a:gd name="connsiteX82" fmla="*/ 2469356 w 2719387"/>
              <a:gd name="connsiteY82" fmla="*/ 723899 h 973930"/>
              <a:gd name="connsiteX83" fmla="*/ 2488406 w 2719387"/>
              <a:gd name="connsiteY83" fmla="*/ 697705 h 973930"/>
              <a:gd name="connsiteX84" fmla="*/ 2512219 w 2719387"/>
              <a:gd name="connsiteY84" fmla="*/ 642937 h 973930"/>
              <a:gd name="connsiteX85" fmla="*/ 2543175 w 2719387"/>
              <a:gd name="connsiteY85" fmla="*/ 616743 h 973930"/>
              <a:gd name="connsiteX86" fmla="*/ 2576512 w 2719387"/>
              <a:gd name="connsiteY86" fmla="*/ 607218 h 973930"/>
              <a:gd name="connsiteX87" fmla="*/ 2652712 w 2719387"/>
              <a:gd name="connsiteY87" fmla="*/ 607218 h 973930"/>
              <a:gd name="connsiteX88" fmla="*/ 2702719 w 2719387"/>
              <a:gd name="connsiteY88" fmla="*/ 607218 h 973930"/>
              <a:gd name="connsiteX89" fmla="*/ 2705100 w 2719387"/>
              <a:gd name="connsiteY89" fmla="*/ 535780 h 973930"/>
              <a:gd name="connsiteX90" fmla="*/ 2719387 w 2719387"/>
              <a:gd name="connsiteY90" fmla="*/ 435768 h 973930"/>
              <a:gd name="connsiteX91" fmla="*/ 2717006 w 2719387"/>
              <a:gd name="connsiteY91" fmla="*/ 335755 h 973930"/>
              <a:gd name="connsiteX92" fmla="*/ 2693194 w 2719387"/>
              <a:gd name="connsiteY92" fmla="*/ 228599 h 973930"/>
              <a:gd name="connsiteX93" fmla="*/ 2659856 w 2719387"/>
              <a:gd name="connsiteY93"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78856 w 2719387"/>
              <a:gd name="connsiteY14" fmla="*/ 47624 h 973930"/>
              <a:gd name="connsiteX15" fmla="*/ 411956 w 2719387"/>
              <a:gd name="connsiteY15" fmla="*/ 14287 h 973930"/>
              <a:gd name="connsiteX16" fmla="*/ 0 w 2719387"/>
              <a:gd name="connsiteY16" fmla="*/ 0 h 973930"/>
              <a:gd name="connsiteX17" fmla="*/ 45244 w 2719387"/>
              <a:gd name="connsiteY17" fmla="*/ 61912 h 973930"/>
              <a:gd name="connsiteX18" fmla="*/ 121444 w 2719387"/>
              <a:gd name="connsiteY18" fmla="*/ 71437 h 973930"/>
              <a:gd name="connsiteX19" fmla="*/ 240506 w 2719387"/>
              <a:gd name="connsiteY19" fmla="*/ 88105 h 973930"/>
              <a:gd name="connsiteX20" fmla="*/ 345281 w 2719387"/>
              <a:gd name="connsiteY20" fmla="*/ 100012 h 973930"/>
              <a:gd name="connsiteX21" fmla="*/ 416719 w 2719387"/>
              <a:gd name="connsiteY21" fmla="*/ 109537 h 973930"/>
              <a:gd name="connsiteX22" fmla="*/ 526256 w 2719387"/>
              <a:gd name="connsiteY22" fmla="*/ 121443 h 973930"/>
              <a:gd name="connsiteX23" fmla="*/ 626269 w 2719387"/>
              <a:gd name="connsiteY23" fmla="*/ 133349 h 973930"/>
              <a:gd name="connsiteX24" fmla="*/ 707231 w 2719387"/>
              <a:gd name="connsiteY24" fmla="*/ 140493 h 973930"/>
              <a:gd name="connsiteX25" fmla="*/ 814387 w 2719387"/>
              <a:gd name="connsiteY25" fmla="*/ 145255 h 973930"/>
              <a:gd name="connsiteX26" fmla="*/ 892969 w 2719387"/>
              <a:gd name="connsiteY26" fmla="*/ 154780 h 973930"/>
              <a:gd name="connsiteX27" fmla="*/ 950119 w 2719387"/>
              <a:gd name="connsiteY27" fmla="*/ 157162 h 973930"/>
              <a:gd name="connsiteX28" fmla="*/ 1016794 w 2719387"/>
              <a:gd name="connsiteY28" fmla="*/ 173830 h 973930"/>
              <a:gd name="connsiteX29" fmla="*/ 1097756 w 2719387"/>
              <a:gd name="connsiteY29" fmla="*/ 178593 h 973930"/>
              <a:gd name="connsiteX30" fmla="*/ 1169194 w 2719387"/>
              <a:gd name="connsiteY30" fmla="*/ 183355 h 973930"/>
              <a:gd name="connsiteX31" fmla="*/ 1264444 w 2719387"/>
              <a:gd name="connsiteY31" fmla="*/ 183355 h 973930"/>
              <a:gd name="connsiteX32" fmla="*/ 1273969 w 2719387"/>
              <a:gd name="connsiteY32" fmla="*/ 197643 h 973930"/>
              <a:gd name="connsiteX33" fmla="*/ 1371600 w 2719387"/>
              <a:gd name="connsiteY33" fmla="*/ 207168 h 973930"/>
              <a:gd name="connsiteX34" fmla="*/ 1373981 w 2719387"/>
              <a:gd name="connsiteY34" fmla="*/ 223837 h 973930"/>
              <a:gd name="connsiteX35" fmla="*/ 1450181 w 2719387"/>
              <a:gd name="connsiteY35" fmla="*/ 235743 h 973930"/>
              <a:gd name="connsiteX36" fmla="*/ 1454944 w 2719387"/>
              <a:gd name="connsiteY36" fmla="*/ 259555 h 973930"/>
              <a:gd name="connsiteX37" fmla="*/ 1512094 w 2719387"/>
              <a:gd name="connsiteY37" fmla="*/ 264318 h 973930"/>
              <a:gd name="connsiteX38" fmla="*/ 1535906 w 2719387"/>
              <a:gd name="connsiteY38" fmla="*/ 264318 h 973930"/>
              <a:gd name="connsiteX39" fmla="*/ 1554956 w 2719387"/>
              <a:gd name="connsiteY39" fmla="*/ 297655 h 973930"/>
              <a:gd name="connsiteX40" fmla="*/ 1590675 w 2719387"/>
              <a:gd name="connsiteY40" fmla="*/ 278605 h 973930"/>
              <a:gd name="connsiteX41" fmla="*/ 1619250 w 2719387"/>
              <a:gd name="connsiteY41" fmla="*/ 259555 h 973930"/>
              <a:gd name="connsiteX42" fmla="*/ 1638300 w 2719387"/>
              <a:gd name="connsiteY42" fmla="*/ 300037 h 973930"/>
              <a:gd name="connsiteX43" fmla="*/ 1645444 w 2719387"/>
              <a:gd name="connsiteY43" fmla="*/ 307180 h 973930"/>
              <a:gd name="connsiteX44" fmla="*/ 1695450 w 2719387"/>
              <a:gd name="connsiteY44" fmla="*/ 302418 h 973930"/>
              <a:gd name="connsiteX45" fmla="*/ 1752600 w 2719387"/>
              <a:gd name="connsiteY45" fmla="*/ 300037 h 973930"/>
              <a:gd name="connsiteX46" fmla="*/ 1764506 w 2719387"/>
              <a:gd name="connsiteY46" fmla="*/ 345280 h 973930"/>
              <a:gd name="connsiteX47" fmla="*/ 1781175 w 2719387"/>
              <a:gd name="connsiteY47" fmla="*/ 376237 h 973930"/>
              <a:gd name="connsiteX48" fmla="*/ 1809750 w 2719387"/>
              <a:gd name="connsiteY48" fmla="*/ 359568 h 973930"/>
              <a:gd name="connsiteX49" fmla="*/ 1859756 w 2719387"/>
              <a:gd name="connsiteY49" fmla="*/ 321468 h 973930"/>
              <a:gd name="connsiteX50" fmla="*/ 1876425 w 2719387"/>
              <a:gd name="connsiteY50" fmla="*/ 366712 h 973930"/>
              <a:gd name="connsiteX51" fmla="*/ 1895475 w 2719387"/>
              <a:gd name="connsiteY51" fmla="*/ 416718 h 973930"/>
              <a:gd name="connsiteX52" fmla="*/ 1921669 w 2719387"/>
              <a:gd name="connsiteY52" fmla="*/ 388143 h 973930"/>
              <a:gd name="connsiteX53" fmla="*/ 1955006 w 2719387"/>
              <a:gd name="connsiteY53" fmla="*/ 352424 h 973930"/>
              <a:gd name="connsiteX54" fmla="*/ 1966912 w 2719387"/>
              <a:gd name="connsiteY54" fmla="*/ 342899 h 973930"/>
              <a:gd name="connsiteX55" fmla="*/ 1981200 w 2719387"/>
              <a:gd name="connsiteY55" fmla="*/ 380999 h 973930"/>
              <a:gd name="connsiteX56" fmla="*/ 2007394 w 2719387"/>
              <a:gd name="connsiteY56" fmla="*/ 428624 h 973930"/>
              <a:gd name="connsiteX57" fmla="*/ 2028825 w 2719387"/>
              <a:gd name="connsiteY57" fmla="*/ 452437 h 973930"/>
              <a:gd name="connsiteX58" fmla="*/ 2038350 w 2719387"/>
              <a:gd name="connsiteY58" fmla="*/ 469105 h 973930"/>
              <a:gd name="connsiteX59" fmla="*/ 2064544 w 2719387"/>
              <a:gd name="connsiteY59" fmla="*/ 440530 h 973930"/>
              <a:gd name="connsiteX60" fmla="*/ 2093119 w 2719387"/>
              <a:gd name="connsiteY60" fmla="*/ 421480 h 973930"/>
              <a:gd name="connsiteX61" fmla="*/ 2093119 w 2719387"/>
              <a:gd name="connsiteY61" fmla="*/ 421480 h 973930"/>
              <a:gd name="connsiteX62" fmla="*/ 2112169 w 2719387"/>
              <a:gd name="connsiteY62" fmla="*/ 411955 h 973930"/>
              <a:gd name="connsiteX63" fmla="*/ 2128837 w 2719387"/>
              <a:gd name="connsiteY63" fmla="*/ 459580 h 973930"/>
              <a:gd name="connsiteX64" fmla="*/ 2147887 w 2719387"/>
              <a:gd name="connsiteY64" fmla="*/ 514349 h 973930"/>
              <a:gd name="connsiteX65" fmla="*/ 2166937 w 2719387"/>
              <a:gd name="connsiteY65" fmla="*/ 559593 h 973930"/>
              <a:gd name="connsiteX66" fmla="*/ 2171700 w 2719387"/>
              <a:gd name="connsiteY66" fmla="*/ 576262 h 973930"/>
              <a:gd name="connsiteX67" fmla="*/ 2205037 w 2719387"/>
              <a:gd name="connsiteY67" fmla="*/ 633412 h 973930"/>
              <a:gd name="connsiteX68" fmla="*/ 2226469 w 2719387"/>
              <a:gd name="connsiteY68" fmla="*/ 688180 h 973930"/>
              <a:gd name="connsiteX69" fmla="*/ 2240756 w 2719387"/>
              <a:gd name="connsiteY69" fmla="*/ 728662 h 973930"/>
              <a:gd name="connsiteX70" fmla="*/ 2259806 w 2719387"/>
              <a:gd name="connsiteY70" fmla="*/ 735805 h 973930"/>
              <a:gd name="connsiteX71" fmla="*/ 2293144 w 2719387"/>
              <a:gd name="connsiteY71" fmla="*/ 771524 h 973930"/>
              <a:gd name="connsiteX72" fmla="*/ 2307431 w 2719387"/>
              <a:gd name="connsiteY72" fmla="*/ 800099 h 973930"/>
              <a:gd name="connsiteX73" fmla="*/ 2319337 w 2719387"/>
              <a:gd name="connsiteY73" fmla="*/ 852487 h 973930"/>
              <a:gd name="connsiteX74" fmla="*/ 2338387 w 2719387"/>
              <a:gd name="connsiteY74" fmla="*/ 902493 h 973930"/>
              <a:gd name="connsiteX75" fmla="*/ 2350294 w 2719387"/>
              <a:gd name="connsiteY75" fmla="*/ 938212 h 973930"/>
              <a:gd name="connsiteX76" fmla="*/ 2364581 w 2719387"/>
              <a:gd name="connsiteY76" fmla="*/ 969168 h 973930"/>
              <a:gd name="connsiteX77" fmla="*/ 2386012 w 2719387"/>
              <a:gd name="connsiteY77" fmla="*/ 971549 h 973930"/>
              <a:gd name="connsiteX78" fmla="*/ 2386012 w 2719387"/>
              <a:gd name="connsiteY78" fmla="*/ 971549 h 973930"/>
              <a:gd name="connsiteX79" fmla="*/ 2397919 w 2719387"/>
              <a:gd name="connsiteY79" fmla="*/ 973930 h 973930"/>
              <a:gd name="connsiteX80" fmla="*/ 2414587 w 2719387"/>
              <a:gd name="connsiteY80" fmla="*/ 914399 h 973930"/>
              <a:gd name="connsiteX81" fmla="*/ 2440781 w 2719387"/>
              <a:gd name="connsiteY81" fmla="*/ 838199 h 973930"/>
              <a:gd name="connsiteX82" fmla="*/ 2462212 w 2719387"/>
              <a:gd name="connsiteY82" fmla="*/ 757237 h 973930"/>
              <a:gd name="connsiteX83" fmla="*/ 2469356 w 2719387"/>
              <a:gd name="connsiteY83" fmla="*/ 723899 h 973930"/>
              <a:gd name="connsiteX84" fmla="*/ 2488406 w 2719387"/>
              <a:gd name="connsiteY84" fmla="*/ 697705 h 973930"/>
              <a:gd name="connsiteX85" fmla="*/ 2512219 w 2719387"/>
              <a:gd name="connsiteY85" fmla="*/ 642937 h 973930"/>
              <a:gd name="connsiteX86" fmla="*/ 2543175 w 2719387"/>
              <a:gd name="connsiteY86" fmla="*/ 616743 h 973930"/>
              <a:gd name="connsiteX87" fmla="*/ 2576512 w 2719387"/>
              <a:gd name="connsiteY87" fmla="*/ 607218 h 973930"/>
              <a:gd name="connsiteX88" fmla="*/ 2652712 w 2719387"/>
              <a:gd name="connsiteY88" fmla="*/ 607218 h 973930"/>
              <a:gd name="connsiteX89" fmla="*/ 2702719 w 2719387"/>
              <a:gd name="connsiteY89" fmla="*/ 607218 h 973930"/>
              <a:gd name="connsiteX90" fmla="*/ 2705100 w 2719387"/>
              <a:gd name="connsiteY90" fmla="*/ 535780 h 973930"/>
              <a:gd name="connsiteX91" fmla="*/ 2719387 w 2719387"/>
              <a:gd name="connsiteY91" fmla="*/ 435768 h 973930"/>
              <a:gd name="connsiteX92" fmla="*/ 2717006 w 2719387"/>
              <a:gd name="connsiteY92" fmla="*/ 335755 h 973930"/>
              <a:gd name="connsiteX93" fmla="*/ 2693194 w 2719387"/>
              <a:gd name="connsiteY93" fmla="*/ 228599 h 973930"/>
              <a:gd name="connsiteX94" fmla="*/ 2659856 w 2719387"/>
              <a:gd name="connsiteY94"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78856 w 2719387"/>
              <a:gd name="connsiteY14" fmla="*/ 47624 h 973930"/>
              <a:gd name="connsiteX15" fmla="*/ 888206 w 2719387"/>
              <a:gd name="connsiteY15" fmla="*/ 47625 h 973930"/>
              <a:gd name="connsiteX16" fmla="*/ 411956 w 2719387"/>
              <a:gd name="connsiteY16" fmla="*/ 14287 h 973930"/>
              <a:gd name="connsiteX17" fmla="*/ 0 w 2719387"/>
              <a:gd name="connsiteY17" fmla="*/ 0 h 973930"/>
              <a:gd name="connsiteX18" fmla="*/ 45244 w 2719387"/>
              <a:gd name="connsiteY18" fmla="*/ 61912 h 973930"/>
              <a:gd name="connsiteX19" fmla="*/ 121444 w 2719387"/>
              <a:gd name="connsiteY19" fmla="*/ 71437 h 973930"/>
              <a:gd name="connsiteX20" fmla="*/ 240506 w 2719387"/>
              <a:gd name="connsiteY20" fmla="*/ 88105 h 973930"/>
              <a:gd name="connsiteX21" fmla="*/ 345281 w 2719387"/>
              <a:gd name="connsiteY21" fmla="*/ 100012 h 973930"/>
              <a:gd name="connsiteX22" fmla="*/ 416719 w 2719387"/>
              <a:gd name="connsiteY22" fmla="*/ 109537 h 973930"/>
              <a:gd name="connsiteX23" fmla="*/ 526256 w 2719387"/>
              <a:gd name="connsiteY23" fmla="*/ 121443 h 973930"/>
              <a:gd name="connsiteX24" fmla="*/ 626269 w 2719387"/>
              <a:gd name="connsiteY24" fmla="*/ 133349 h 973930"/>
              <a:gd name="connsiteX25" fmla="*/ 707231 w 2719387"/>
              <a:gd name="connsiteY25" fmla="*/ 140493 h 973930"/>
              <a:gd name="connsiteX26" fmla="*/ 814387 w 2719387"/>
              <a:gd name="connsiteY26" fmla="*/ 145255 h 973930"/>
              <a:gd name="connsiteX27" fmla="*/ 892969 w 2719387"/>
              <a:gd name="connsiteY27" fmla="*/ 154780 h 973930"/>
              <a:gd name="connsiteX28" fmla="*/ 950119 w 2719387"/>
              <a:gd name="connsiteY28" fmla="*/ 157162 h 973930"/>
              <a:gd name="connsiteX29" fmla="*/ 1016794 w 2719387"/>
              <a:gd name="connsiteY29" fmla="*/ 173830 h 973930"/>
              <a:gd name="connsiteX30" fmla="*/ 1097756 w 2719387"/>
              <a:gd name="connsiteY30" fmla="*/ 178593 h 973930"/>
              <a:gd name="connsiteX31" fmla="*/ 1169194 w 2719387"/>
              <a:gd name="connsiteY31" fmla="*/ 183355 h 973930"/>
              <a:gd name="connsiteX32" fmla="*/ 1264444 w 2719387"/>
              <a:gd name="connsiteY32" fmla="*/ 183355 h 973930"/>
              <a:gd name="connsiteX33" fmla="*/ 1273969 w 2719387"/>
              <a:gd name="connsiteY33" fmla="*/ 197643 h 973930"/>
              <a:gd name="connsiteX34" fmla="*/ 1371600 w 2719387"/>
              <a:gd name="connsiteY34" fmla="*/ 207168 h 973930"/>
              <a:gd name="connsiteX35" fmla="*/ 1373981 w 2719387"/>
              <a:gd name="connsiteY35" fmla="*/ 223837 h 973930"/>
              <a:gd name="connsiteX36" fmla="*/ 1450181 w 2719387"/>
              <a:gd name="connsiteY36" fmla="*/ 235743 h 973930"/>
              <a:gd name="connsiteX37" fmla="*/ 1454944 w 2719387"/>
              <a:gd name="connsiteY37" fmla="*/ 259555 h 973930"/>
              <a:gd name="connsiteX38" fmla="*/ 1512094 w 2719387"/>
              <a:gd name="connsiteY38" fmla="*/ 264318 h 973930"/>
              <a:gd name="connsiteX39" fmla="*/ 1535906 w 2719387"/>
              <a:gd name="connsiteY39" fmla="*/ 264318 h 973930"/>
              <a:gd name="connsiteX40" fmla="*/ 1554956 w 2719387"/>
              <a:gd name="connsiteY40" fmla="*/ 297655 h 973930"/>
              <a:gd name="connsiteX41" fmla="*/ 1590675 w 2719387"/>
              <a:gd name="connsiteY41" fmla="*/ 278605 h 973930"/>
              <a:gd name="connsiteX42" fmla="*/ 1619250 w 2719387"/>
              <a:gd name="connsiteY42" fmla="*/ 259555 h 973930"/>
              <a:gd name="connsiteX43" fmla="*/ 1638300 w 2719387"/>
              <a:gd name="connsiteY43" fmla="*/ 300037 h 973930"/>
              <a:gd name="connsiteX44" fmla="*/ 1645444 w 2719387"/>
              <a:gd name="connsiteY44" fmla="*/ 307180 h 973930"/>
              <a:gd name="connsiteX45" fmla="*/ 1695450 w 2719387"/>
              <a:gd name="connsiteY45" fmla="*/ 302418 h 973930"/>
              <a:gd name="connsiteX46" fmla="*/ 1752600 w 2719387"/>
              <a:gd name="connsiteY46" fmla="*/ 300037 h 973930"/>
              <a:gd name="connsiteX47" fmla="*/ 1764506 w 2719387"/>
              <a:gd name="connsiteY47" fmla="*/ 345280 h 973930"/>
              <a:gd name="connsiteX48" fmla="*/ 1781175 w 2719387"/>
              <a:gd name="connsiteY48" fmla="*/ 376237 h 973930"/>
              <a:gd name="connsiteX49" fmla="*/ 1809750 w 2719387"/>
              <a:gd name="connsiteY49" fmla="*/ 359568 h 973930"/>
              <a:gd name="connsiteX50" fmla="*/ 1859756 w 2719387"/>
              <a:gd name="connsiteY50" fmla="*/ 321468 h 973930"/>
              <a:gd name="connsiteX51" fmla="*/ 1876425 w 2719387"/>
              <a:gd name="connsiteY51" fmla="*/ 366712 h 973930"/>
              <a:gd name="connsiteX52" fmla="*/ 1895475 w 2719387"/>
              <a:gd name="connsiteY52" fmla="*/ 416718 h 973930"/>
              <a:gd name="connsiteX53" fmla="*/ 1921669 w 2719387"/>
              <a:gd name="connsiteY53" fmla="*/ 388143 h 973930"/>
              <a:gd name="connsiteX54" fmla="*/ 1955006 w 2719387"/>
              <a:gd name="connsiteY54" fmla="*/ 352424 h 973930"/>
              <a:gd name="connsiteX55" fmla="*/ 1966912 w 2719387"/>
              <a:gd name="connsiteY55" fmla="*/ 342899 h 973930"/>
              <a:gd name="connsiteX56" fmla="*/ 1981200 w 2719387"/>
              <a:gd name="connsiteY56" fmla="*/ 380999 h 973930"/>
              <a:gd name="connsiteX57" fmla="*/ 2007394 w 2719387"/>
              <a:gd name="connsiteY57" fmla="*/ 428624 h 973930"/>
              <a:gd name="connsiteX58" fmla="*/ 2028825 w 2719387"/>
              <a:gd name="connsiteY58" fmla="*/ 452437 h 973930"/>
              <a:gd name="connsiteX59" fmla="*/ 2038350 w 2719387"/>
              <a:gd name="connsiteY59" fmla="*/ 469105 h 973930"/>
              <a:gd name="connsiteX60" fmla="*/ 2064544 w 2719387"/>
              <a:gd name="connsiteY60" fmla="*/ 440530 h 973930"/>
              <a:gd name="connsiteX61" fmla="*/ 2093119 w 2719387"/>
              <a:gd name="connsiteY61" fmla="*/ 421480 h 973930"/>
              <a:gd name="connsiteX62" fmla="*/ 2093119 w 2719387"/>
              <a:gd name="connsiteY62" fmla="*/ 421480 h 973930"/>
              <a:gd name="connsiteX63" fmla="*/ 2112169 w 2719387"/>
              <a:gd name="connsiteY63" fmla="*/ 411955 h 973930"/>
              <a:gd name="connsiteX64" fmla="*/ 2128837 w 2719387"/>
              <a:gd name="connsiteY64" fmla="*/ 459580 h 973930"/>
              <a:gd name="connsiteX65" fmla="*/ 2147887 w 2719387"/>
              <a:gd name="connsiteY65" fmla="*/ 514349 h 973930"/>
              <a:gd name="connsiteX66" fmla="*/ 2166937 w 2719387"/>
              <a:gd name="connsiteY66" fmla="*/ 559593 h 973930"/>
              <a:gd name="connsiteX67" fmla="*/ 2171700 w 2719387"/>
              <a:gd name="connsiteY67" fmla="*/ 576262 h 973930"/>
              <a:gd name="connsiteX68" fmla="*/ 2205037 w 2719387"/>
              <a:gd name="connsiteY68" fmla="*/ 633412 h 973930"/>
              <a:gd name="connsiteX69" fmla="*/ 2226469 w 2719387"/>
              <a:gd name="connsiteY69" fmla="*/ 688180 h 973930"/>
              <a:gd name="connsiteX70" fmla="*/ 2240756 w 2719387"/>
              <a:gd name="connsiteY70" fmla="*/ 728662 h 973930"/>
              <a:gd name="connsiteX71" fmla="*/ 2259806 w 2719387"/>
              <a:gd name="connsiteY71" fmla="*/ 735805 h 973930"/>
              <a:gd name="connsiteX72" fmla="*/ 2293144 w 2719387"/>
              <a:gd name="connsiteY72" fmla="*/ 771524 h 973930"/>
              <a:gd name="connsiteX73" fmla="*/ 2307431 w 2719387"/>
              <a:gd name="connsiteY73" fmla="*/ 800099 h 973930"/>
              <a:gd name="connsiteX74" fmla="*/ 2319337 w 2719387"/>
              <a:gd name="connsiteY74" fmla="*/ 852487 h 973930"/>
              <a:gd name="connsiteX75" fmla="*/ 2338387 w 2719387"/>
              <a:gd name="connsiteY75" fmla="*/ 902493 h 973930"/>
              <a:gd name="connsiteX76" fmla="*/ 2350294 w 2719387"/>
              <a:gd name="connsiteY76" fmla="*/ 938212 h 973930"/>
              <a:gd name="connsiteX77" fmla="*/ 2364581 w 2719387"/>
              <a:gd name="connsiteY77" fmla="*/ 969168 h 973930"/>
              <a:gd name="connsiteX78" fmla="*/ 2386012 w 2719387"/>
              <a:gd name="connsiteY78" fmla="*/ 971549 h 973930"/>
              <a:gd name="connsiteX79" fmla="*/ 2386012 w 2719387"/>
              <a:gd name="connsiteY79" fmla="*/ 971549 h 973930"/>
              <a:gd name="connsiteX80" fmla="*/ 2397919 w 2719387"/>
              <a:gd name="connsiteY80" fmla="*/ 973930 h 973930"/>
              <a:gd name="connsiteX81" fmla="*/ 2414587 w 2719387"/>
              <a:gd name="connsiteY81" fmla="*/ 914399 h 973930"/>
              <a:gd name="connsiteX82" fmla="*/ 2440781 w 2719387"/>
              <a:gd name="connsiteY82" fmla="*/ 838199 h 973930"/>
              <a:gd name="connsiteX83" fmla="*/ 2462212 w 2719387"/>
              <a:gd name="connsiteY83" fmla="*/ 757237 h 973930"/>
              <a:gd name="connsiteX84" fmla="*/ 2469356 w 2719387"/>
              <a:gd name="connsiteY84" fmla="*/ 723899 h 973930"/>
              <a:gd name="connsiteX85" fmla="*/ 2488406 w 2719387"/>
              <a:gd name="connsiteY85" fmla="*/ 697705 h 973930"/>
              <a:gd name="connsiteX86" fmla="*/ 2512219 w 2719387"/>
              <a:gd name="connsiteY86" fmla="*/ 642937 h 973930"/>
              <a:gd name="connsiteX87" fmla="*/ 2543175 w 2719387"/>
              <a:gd name="connsiteY87" fmla="*/ 616743 h 973930"/>
              <a:gd name="connsiteX88" fmla="*/ 2576512 w 2719387"/>
              <a:gd name="connsiteY88" fmla="*/ 607218 h 973930"/>
              <a:gd name="connsiteX89" fmla="*/ 2652712 w 2719387"/>
              <a:gd name="connsiteY89" fmla="*/ 607218 h 973930"/>
              <a:gd name="connsiteX90" fmla="*/ 2702719 w 2719387"/>
              <a:gd name="connsiteY90" fmla="*/ 607218 h 973930"/>
              <a:gd name="connsiteX91" fmla="*/ 2705100 w 2719387"/>
              <a:gd name="connsiteY91" fmla="*/ 535780 h 973930"/>
              <a:gd name="connsiteX92" fmla="*/ 2719387 w 2719387"/>
              <a:gd name="connsiteY92" fmla="*/ 435768 h 973930"/>
              <a:gd name="connsiteX93" fmla="*/ 2717006 w 2719387"/>
              <a:gd name="connsiteY93" fmla="*/ 335755 h 973930"/>
              <a:gd name="connsiteX94" fmla="*/ 2693194 w 2719387"/>
              <a:gd name="connsiteY94" fmla="*/ 228599 h 973930"/>
              <a:gd name="connsiteX95" fmla="*/ 2659856 w 2719387"/>
              <a:gd name="connsiteY95"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78856 w 2719387"/>
              <a:gd name="connsiteY14" fmla="*/ 47624 h 973930"/>
              <a:gd name="connsiteX15" fmla="*/ 1521619 w 2719387"/>
              <a:gd name="connsiteY15" fmla="*/ 42862 h 973930"/>
              <a:gd name="connsiteX16" fmla="*/ 888206 w 2719387"/>
              <a:gd name="connsiteY16" fmla="*/ 47625 h 973930"/>
              <a:gd name="connsiteX17" fmla="*/ 411956 w 2719387"/>
              <a:gd name="connsiteY17" fmla="*/ 14287 h 973930"/>
              <a:gd name="connsiteX18" fmla="*/ 0 w 2719387"/>
              <a:gd name="connsiteY18" fmla="*/ 0 h 973930"/>
              <a:gd name="connsiteX19" fmla="*/ 45244 w 2719387"/>
              <a:gd name="connsiteY19" fmla="*/ 61912 h 973930"/>
              <a:gd name="connsiteX20" fmla="*/ 121444 w 2719387"/>
              <a:gd name="connsiteY20" fmla="*/ 71437 h 973930"/>
              <a:gd name="connsiteX21" fmla="*/ 240506 w 2719387"/>
              <a:gd name="connsiteY21" fmla="*/ 88105 h 973930"/>
              <a:gd name="connsiteX22" fmla="*/ 345281 w 2719387"/>
              <a:gd name="connsiteY22" fmla="*/ 100012 h 973930"/>
              <a:gd name="connsiteX23" fmla="*/ 416719 w 2719387"/>
              <a:gd name="connsiteY23" fmla="*/ 109537 h 973930"/>
              <a:gd name="connsiteX24" fmla="*/ 526256 w 2719387"/>
              <a:gd name="connsiteY24" fmla="*/ 121443 h 973930"/>
              <a:gd name="connsiteX25" fmla="*/ 626269 w 2719387"/>
              <a:gd name="connsiteY25" fmla="*/ 133349 h 973930"/>
              <a:gd name="connsiteX26" fmla="*/ 707231 w 2719387"/>
              <a:gd name="connsiteY26" fmla="*/ 140493 h 973930"/>
              <a:gd name="connsiteX27" fmla="*/ 814387 w 2719387"/>
              <a:gd name="connsiteY27" fmla="*/ 145255 h 973930"/>
              <a:gd name="connsiteX28" fmla="*/ 892969 w 2719387"/>
              <a:gd name="connsiteY28" fmla="*/ 154780 h 973930"/>
              <a:gd name="connsiteX29" fmla="*/ 950119 w 2719387"/>
              <a:gd name="connsiteY29" fmla="*/ 157162 h 973930"/>
              <a:gd name="connsiteX30" fmla="*/ 1016794 w 2719387"/>
              <a:gd name="connsiteY30" fmla="*/ 173830 h 973930"/>
              <a:gd name="connsiteX31" fmla="*/ 1097756 w 2719387"/>
              <a:gd name="connsiteY31" fmla="*/ 178593 h 973930"/>
              <a:gd name="connsiteX32" fmla="*/ 1169194 w 2719387"/>
              <a:gd name="connsiteY32" fmla="*/ 183355 h 973930"/>
              <a:gd name="connsiteX33" fmla="*/ 1264444 w 2719387"/>
              <a:gd name="connsiteY33" fmla="*/ 183355 h 973930"/>
              <a:gd name="connsiteX34" fmla="*/ 1273969 w 2719387"/>
              <a:gd name="connsiteY34" fmla="*/ 197643 h 973930"/>
              <a:gd name="connsiteX35" fmla="*/ 1371600 w 2719387"/>
              <a:gd name="connsiteY35" fmla="*/ 207168 h 973930"/>
              <a:gd name="connsiteX36" fmla="*/ 1373981 w 2719387"/>
              <a:gd name="connsiteY36" fmla="*/ 223837 h 973930"/>
              <a:gd name="connsiteX37" fmla="*/ 1450181 w 2719387"/>
              <a:gd name="connsiteY37" fmla="*/ 235743 h 973930"/>
              <a:gd name="connsiteX38" fmla="*/ 1454944 w 2719387"/>
              <a:gd name="connsiteY38" fmla="*/ 259555 h 973930"/>
              <a:gd name="connsiteX39" fmla="*/ 1512094 w 2719387"/>
              <a:gd name="connsiteY39" fmla="*/ 264318 h 973930"/>
              <a:gd name="connsiteX40" fmla="*/ 1535906 w 2719387"/>
              <a:gd name="connsiteY40" fmla="*/ 264318 h 973930"/>
              <a:gd name="connsiteX41" fmla="*/ 1554956 w 2719387"/>
              <a:gd name="connsiteY41" fmla="*/ 297655 h 973930"/>
              <a:gd name="connsiteX42" fmla="*/ 1590675 w 2719387"/>
              <a:gd name="connsiteY42" fmla="*/ 278605 h 973930"/>
              <a:gd name="connsiteX43" fmla="*/ 1619250 w 2719387"/>
              <a:gd name="connsiteY43" fmla="*/ 259555 h 973930"/>
              <a:gd name="connsiteX44" fmla="*/ 1638300 w 2719387"/>
              <a:gd name="connsiteY44" fmla="*/ 300037 h 973930"/>
              <a:gd name="connsiteX45" fmla="*/ 1645444 w 2719387"/>
              <a:gd name="connsiteY45" fmla="*/ 307180 h 973930"/>
              <a:gd name="connsiteX46" fmla="*/ 1695450 w 2719387"/>
              <a:gd name="connsiteY46" fmla="*/ 302418 h 973930"/>
              <a:gd name="connsiteX47" fmla="*/ 1752600 w 2719387"/>
              <a:gd name="connsiteY47" fmla="*/ 300037 h 973930"/>
              <a:gd name="connsiteX48" fmla="*/ 1764506 w 2719387"/>
              <a:gd name="connsiteY48" fmla="*/ 345280 h 973930"/>
              <a:gd name="connsiteX49" fmla="*/ 1781175 w 2719387"/>
              <a:gd name="connsiteY49" fmla="*/ 376237 h 973930"/>
              <a:gd name="connsiteX50" fmla="*/ 1809750 w 2719387"/>
              <a:gd name="connsiteY50" fmla="*/ 359568 h 973930"/>
              <a:gd name="connsiteX51" fmla="*/ 1859756 w 2719387"/>
              <a:gd name="connsiteY51" fmla="*/ 321468 h 973930"/>
              <a:gd name="connsiteX52" fmla="*/ 1876425 w 2719387"/>
              <a:gd name="connsiteY52" fmla="*/ 366712 h 973930"/>
              <a:gd name="connsiteX53" fmla="*/ 1895475 w 2719387"/>
              <a:gd name="connsiteY53" fmla="*/ 416718 h 973930"/>
              <a:gd name="connsiteX54" fmla="*/ 1921669 w 2719387"/>
              <a:gd name="connsiteY54" fmla="*/ 388143 h 973930"/>
              <a:gd name="connsiteX55" fmla="*/ 1955006 w 2719387"/>
              <a:gd name="connsiteY55" fmla="*/ 352424 h 973930"/>
              <a:gd name="connsiteX56" fmla="*/ 1966912 w 2719387"/>
              <a:gd name="connsiteY56" fmla="*/ 342899 h 973930"/>
              <a:gd name="connsiteX57" fmla="*/ 1981200 w 2719387"/>
              <a:gd name="connsiteY57" fmla="*/ 380999 h 973930"/>
              <a:gd name="connsiteX58" fmla="*/ 2007394 w 2719387"/>
              <a:gd name="connsiteY58" fmla="*/ 428624 h 973930"/>
              <a:gd name="connsiteX59" fmla="*/ 2028825 w 2719387"/>
              <a:gd name="connsiteY59" fmla="*/ 452437 h 973930"/>
              <a:gd name="connsiteX60" fmla="*/ 2038350 w 2719387"/>
              <a:gd name="connsiteY60" fmla="*/ 469105 h 973930"/>
              <a:gd name="connsiteX61" fmla="*/ 2064544 w 2719387"/>
              <a:gd name="connsiteY61" fmla="*/ 440530 h 973930"/>
              <a:gd name="connsiteX62" fmla="*/ 2093119 w 2719387"/>
              <a:gd name="connsiteY62" fmla="*/ 421480 h 973930"/>
              <a:gd name="connsiteX63" fmla="*/ 2093119 w 2719387"/>
              <a:gd name="connsiteY63" fmla="*/ 421480 h 973930"/>
              <a:gd name="connsiteX64" fmla="*/ 2112169 w 2719387"/>
              <a:gd name="connsiteY64" fmla="*/ 411955 h 973930"/>
              <a:gd name="connsiteX65" fmla="*/ 2128837 w 2719387"/>
              <a:gd name="connsiteY65" fmla="*/ 459580 h 973930"/>
              <a:gd name="connsiteX66" fmla="*/ 2147887 w 2719387"/>
              <a:gd name="connsiteY66" fmla="*/ 514349 h 973930"/>
              <a:gd name="connsiteX67" fmla="*/ 2166937 w 2719387"/>
              <a:gd name="connsiteY67" fmla="*/ 559593 h 973930"/>
              <a:gd name="connsiteX68" fmla="*/ 2171700 w 2719387"/>
              <a:gd name="connsiteY68" fmla="*/ 576262 h 973930"/>
              <a:gd name="connsiteX69" fmla="*/ 2205037 w 2719387"/>
              <a:gd name="connsiteY69" fmla="*/ 633412 h 973930"/>
              <a:gd name="connsiteX70" fmla="*/ 2226469 w 2719387"/>
              <a:gd name="connsiteY70" fmla="*/ 688180 h 973930"/>
              <a:gd name="connsiteX71" fmla="*/ 2240756 w 2719387"/>
              <a:gd name="connsiteY71" fmla="*/ 728662 h 973930"/>
              <a:gd name="connsiteX72" fmla="*/ 2259806 w 2719387"/>
              <a:gd name="connsiteY72" fmla="*/ 735805 h 973930"/>
              <a:gd name="connsiteX73" fmla="*/ 2293144 w 2719387"/>
              <a:gd name="connsiteY73" fmla="*/ 771524 h 973930"/>
              <a:gd name="connsiteX74" fmla="*/ 2307431 w 2719387"/>
              <a:gd name="connsiteY74" fmla="*/ 800099 h 973930"/>
              <a:gd name="connsiteX75" fmla="*/ 2319337 w 2719387"/>
              <a:gd name="connsiteY75" fmla="*/ 852487 h 973930"/>
              <a:gd name="connsiteX76" fmla="*/ 2338387 w 2719387"/>
              <a:gd name="connsiteY76" fmla="*/ 902493 h 973930"/>
              <a:gd name="connsiteX77" fmla="*/ 2350294 w 2719387"/>
              <a:gd name="connsiteY77" fmla="*/ 938212 h 973930"/>
              <a:gd name="connsiteX78" fmla="*/ 2364581 w 2719387"/>
              <a:gd name="connsiteY78" fmla="*/ 969168 h 973930"/>
              <a:gd name="connsiteX79" fmla="*/ 2386012 w 2719387"/>
              <a:gd name="connsiteY79" fmla="*/ 971549 h 973930"/>
              <a:gd name="connsiteX80" fmla="*/ 2386012 w 2719387"/>
              <a:gd name="connsiteY80" fmla="*/ 971549 h 973930"/>
              <a:gd name="connsiteX81" fmla="*/ 2397919 w 2719387"/>
              <a:gd name="connsiteY81" fmla="*/ 973930 h 973930"/>
              <a:gd name="connsiteX82" fmla="*/ 2414587 w 2719387"/>
              <a:gd name="connsiteY82" fmla="*/ 914399 h 973930"/>
              <a:gd name="connsiteX83" fmla="*/ 2440781 w 2719387"/>
              <a:gd name="connsiteY83" fmla="*/ 838199 h 973930"/>
              <a:gd name="connsiteX84" fmla="*/ 2462212 w 2719387"/>
              <a:gd name="connsiteY84" fmla="*/ 757237 h 973930"/>
              <a:gd name="connsiteX85" fmla="*/ 2469356 w 2719387"/>
              <a:gd name="connsiteY85" fmla="*/ 723899 h 973930"/>
              <a:gd name="connsiteX86" fmla="*/ 2488406 w 2719387"/>
              <a:gd name="connsiteY86" fmla="*/ 697705 h 973930"/>
              <a:gd name="connsiteX87" fmla="*/ 2512219 w 2719387"/>
              <a:gd name="connsiteY87" fmla="*/ 642937 h 973930"/>
              <a:gd name="connsiteX88" fmla="*/ 2543175 w 2719387"/>
              <a:gd name="connsiteY88" fmla="*/ 616743 h 973930"/>
              <a:gd name="connsiteX89" fmla="*/ 2576512 w 2719387"/>
              <a:gd name="connsiteY89" fmla="*/ 607218 h 973930"/>
              <a:gd name="connsiteX90" fmla="*/ 2652712 w 2719387"/>
              <a:gd name="connsiteY90" fmla="*/ 607218 h 973930"/>
              <a:gd name="connsiteX91" fmla="*/ 2702719 w 2719387"/>
              <a:gd name="connsiteY91" fmla="*/ 607218 h 973930"/>
              <a:gd name="connsiteX92" fmla="*/ 2705100 w 2719387"/>
              <a:gd name="connsiteY92" fmla="*/ 535780 h 973930"/>
              <a:gd name="connsiteX93" fmla="*/ 2719387 w 2719387"/>
              <a:gd name="connsiteY93" fmla="*/ 435768 h 973930"/>
              <a:gd name="connsiteX94" fmla="*/ 2717006 w 2719387"/>
              <a:gd name="connsiteY94" fmla="*/ 335755 h 973930"/>
              <a:gd name="connsiteX95" fmla="*/ 2693194 w 2719387"/>
              <a:gd name="connsiteY95" fmla="*/ 228599 h 973930"/>
              <a:gd name="connsiteX96" fmla="*/ 2659856 w 2719387"/>
              <a:gd name="connsiteY96"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78856 w 2719387"/>
              <a:gd name="connsiteY14" fmla="*/ 47624 h 973930"/>
              <a:gd name="connsiteX15" fmla="*/ 1521619 w 2719387"/>
              <a:gd name="connsiteY15" fmla="*/ 42862 h 973930"/>
              <a:gd name="connsiteX16" fmla="*/ 888206 w 2719387"/>
              <a:gd name="connsiteY16" fmla="*/ 47625 h 973930"/>
              <a:gd name="connsiteX17" fmla="*/ 531019 w 2719387"/>
              <a:gd name="connsiteY17" fmla="*/ 4762 h 973930"/>
              <a:gd name="connsiteX18" fmla="*/ 0 w 2719387"/>
              <a:gd name="connsiteY18" fmla="*/ 0 h 973930"/>
              <a:gd name="connsiteX19" fmla="*/ 45244 w 2719387"/>
              <a:gd name="connsiteY19" fmla="*/ 61912 h 973930"/>
              <a:gd name="connsiteX20" fmla="*/ 121444 w 2719387"/>
              <a:gd name="connsiteY20" fmla="*/ 71437 h 973930"/>
              <a:gd name="connsiteX21" fmla="*/ 240506 w 2719387"/>
              <a:gd name="connsiteY21" fmla="*/ 88105 h 973930"/>
              <a:gd name="connsiteX22" fmla="*/ 345281 w 2719387"/>
              <a:gd name="connsiteY22" fmla="*/ 100012 h 973930"/>
              <a:gd name="connsiteX23" fmla="*/ 416719 w 2719387"/>
              <a:gd name="connsiteY23" fmla="*/ 109537 h 973930"/>
              <a:gd name="connsiteX24" fmla="*/ 526256 w 2719387"/>
              <a:gd name="connsiteY24" fmla="*/ 121443 h 973930"/>
              <a:gd name="connsiteX25" fmla="*/ 626269 w 2719387"/>
              <a:gd name="connsiteY25" fmla="*/ 133349 h 973930"/>
              <a:gd name="connsiteX26" fmla="*/ 707231 w 2719387"/>
              <a:gd name="connsiteY26" fmla="*/ 140493 h 973930"/>
              <a:gd name="connsiteX27" fmla="*/ 814387 w 2719387"/>
              <a:gd name="connsiteY27" fmla="*/ 145255 h 973930"/>
              <a:gd name="connsiteX28" fmla="*/ 892969 w 2719387"/>
              <a:gd name="connsiteY28" fmla="*/ 154780 h 973930"/>
              <a:gd name="connsiteX29" fmla="*/ 950119 w 2719387"/>
              <a:gd name="connsiteY29" fmla="*/ 157162 h 973930"/>
              <a:gd name="connsiteX30" fmla="*/ 1016794 w 2719387"/>
              <a:gd name="connsiteY30" fmla="*/ 173830 h 973930"/>
              <a:gd name="connsiteX31" fmla="*/ 1097756 w 2719387"/>
              <a:gd name="connsiteY31" fmla="*/ 178593 h 973930"/>
              <a:gd name="connsiteX32" fmla="*/ 1169194 w 2719387"/>
              <a:gd name="connsiteY32" fmla="*/ 183355 h 973930"/>
              <a:gd name="connsiteX33" fmla="*/ 1264444 w 2719387"/>
              <a:gd name="connsiteY33" fmla="*/ 183355 h 973930"/>
              <a:gd name="connsiteX34" fmla="*/ 1273969 w 2719387"/>
              <a:gd name="connsiteY34" fmla="*/ 197643 h 973930"/>
              <a:gd name="connsiteX35" fmla="*/ 1371600 w 2719387"/>
              <a:gd name="connsiteY35" fmla="*/ 207168 h 973930"/>
              <a:gd name="connsiteX36" fmla="*/ 1373981 w 2719387"/>
              <a:gd name="connsiteY36" fmla="*/ 223837 h 973930"/>
              <a:gd name="connsiteX37" fmla="*/ 1450181 w 2719387"/>
              <a:gd name="connsiteY37" fmla="*/ 235743 h 973930"/>
              <a:gd name="connsiteX38" fmla="*/ 1454944 w 2719387"/>
              <a:gd name="connsiteY38" fmla="*/ 259555 h 973930"/>
              <a:gd name="connsiteX39" fmla="*/ 1512094 w 2719387"/>
              <a:gd name="connsiteY39" fmla="*/ 264318 h 973930"/>
              <a:gd name="connsiteX40" fmla="*/ 1535906 w 2719387"/>
              <a:gd name="connsiteY40" fmla="*/ 264318 h 973930"/>
              <a:gd name="connsiteX41" fmla="*/ 1554956 w 2719387"/>
              <a:gd name="connsiteY41" fmla="*/ 297655 h 973930"/>
              <a:gd name="connsiteX42" fmla="*/ 1590675 w 2719387"/>
              <a:gd name="connsiteY42" fmla="*/ 278605 h 973930"/>
              <a:gd name="connsiteX43" fmla="*/ 1619250 w 2719387"/>
              <a:gd name="connsiteY43" fmla="*/ 259555 h 973930"/>
              <a:gd name="connsiteX44" fmla="*/ 1638300 w 2719387"/>
              <a:gd name="connsiteY44" fmla="*/ 300037 h 973930"/>
              <a:gd name="connsiteX45" fmla="*/ 1645444 w 2719387"/>
              <a:gd name="connsiteY45" fmla="*/ 307180 h 973930"/>
              <a:gd name="connsiteX46" fmla="*/ 1695450 w 2719387"/>
              <a:gd name="connsiteY46" fmla="*/ 302418 h 973930"/>
              <a:gd name="connsiteX47" fmla="*/ 1752600 w 2719387"/>
              <a:gd name="connsiteY47" fmla="*/ 300037 h 973930"/>
              <a:gd name="connsiteX48" fmla="*/ 1764506 w 2719387"/>
              <a:gd name="connsiteY48" fmla="*/ 345280 h 973930"/>
              <a:gd name="connsiteX49" fmla="*/ 1781175 w 2719387"/>
              <a:gd name="connsiteY49" fmla="*/ 376237 h 973930"/>
              <a:gd name="connsiteX50" fmla="*/ 1809750 w 2719387"/>
              <a:gd name="connsiteY50" fmla="*/ 359568 h 973930"/>
              <a:gd name="connsiteX51" fmla="*/ 1859756 w 2719387"/>
              <a:gd name="connsiteY51" fmla="*/ 321468 h 973930"/>
              <a:gd name="connsiteX52" fmla="*/ 1876425 w 2719387"/>
              <a:gd name="connsiteY52" fmla="*/ 366712 h 973930"/>
              <a:gd name="connsiteX53" fmla="*/ 1895475 w 2719387"/>
              <a:gd name="connsiteY53" fmla="*/ 416718 h 973930"/>
              <a:gd name="connsiteX54" fmla="*/ 1921669 w 2719387"/>
              <a:gd name="connsiteY54" fmla="*/ 388143 h 973930"/>
              <a:gd name="connsiteX55" fmla="*/ 1955006 w 2719387"/>
              <a:gd name="connsiteY55" fmla="*/ 352424 h 973930"/>
              <a:gd name="connsiteX56" fmla="*/ 1966912 w 2719387"/>
              <a:gd name="connsiteY56" fmla="*/ 342899 h 973930"/>
              <a:gd name="connsiteX57" fmla="*/ 1981200 w 2719387"/>
              <a:gd name="connsiteY57" fmla="*/ 380999 h 973930"/>
              <a:gd name="connsiteX58" fmla="*/ 2007394 w 2719387"/>
              <a:gd name="connsiteY58" fmla="*/ 428624 h 973930"/>
              <a:gd name="connsiteX59" fmla="*/ 2028825 w 2719387"/>
              <a:gd name="connsiteY59" fmla="*/ 452437 h 973930"/>
              <a:gd name="connsiteX60" fmla="*/ 2038350 w 2719387"/>
              <a:gd name="connsiteY60" fmla="*/ 469105 h 973930"/>
              <a:gd name="connsiteX61" fmla="*/ 2064544 w 2719387"/>
              <a:gd name="connsiteY61" fmla="*/ 440530 h 973930"/>
              <a:gd name="connsiteX62" fmla="*/ 2093119 w 2719387"/>
              <a:gd name="connsiteY62" fmla="*/ 421480 h 973930"/>
              <a:gd name="connsiteX63" fmla="*/ 2093119 w 2719387"/>
              <a:gd name="connsiteY63" fmla="*/ 421480 h 973930"/>
              <a:gd name="connsiteX64" fmla="*/ 2112169 w 2719387"/>
              <a:gd name="connsiteY64" fmla="*/ 411955 h 973930"/>
              <a:gd name="connsiteX65" fmla="*/ 2128837 w 2719387"/>
              <a:gd name="connsiteY65" fmla="*/ 459580 h 973930"/>
              <a:gd name="connsiteX66" fmla="*/ 2147887 w 2719387"/>
              <a:gd name="connsiteY66" fmla="*/ 514349 h 973930"/>
              <a:gd name="connsiteX67" fmla="*/ 2166937 w 2719387"/>
              <a:gd name="connsiteY67" fmla="*/ 559593 h 973930"/>
              <a:gd name="connsiteX68" fmla="*/ 2171700 w 2719387"/>
              <a:gd name="connsiteY68" fmla="*/ 576262 h 973930"/>
              <a:gd name="connsiteX69" fmla="*/ 2205037 w 2719387"/>
              <a:gd name="connsiteY69" fmla="*/ 633412 h 973930"/>
              <a:gd name="connsiteX70" fmla="*/ 2226469 w 2719387"/>
              <a:gd name="connsiteY70" fmla="*/ 688180 h 973930"/>
              <a:gd name="connsiteX71" fmla="*/ 2240756 w 2719387"/>
              <a:gd name="connsiteY71" fmla="*/ 728662 h 973930"/>
              <a:gd name="connsiteX72" fmla="*/ 2259806 w 2719387"/>
              <a:gd name="connsiteY72" fmla="*/ 735805 h 973930"/>
              <a:gd name="connsiteX73" fmla="*/ 2293144 w 2719387"/>
              <a:gd name="connsiteY73" fmla="*/ 771524 h 973930"/>
              <a:gd name="connsiteX74" fmla="*/ 2307431 w 2719387"/>
              <a:gd name="connsiteY74" fmla="*/ 800099 h 973930"/>
              <a:gd name="connsiteX75" fmla="*/ 2319337 w 2719387"/>
              <a:gd name="connsiteY75" fmla="*/ 852487 h 973930"/>
              <a:gd name="connsiteX76" fmla="*/ 2338387 w 2719387"/>
              <a:gd name="connsiteY76" fmla="*/ 902493 h 973930"/>
              <a:gd name="connsiteX77" fmla="*/ 2350294 w 2719387"/>
              <a:gd name="connsiteY77" fmla="*/ 938212 h 973930"/>
              <a:gd name="connsiteX78" fmla="*/ 2364581 w 2719387"/>
              <a:gd name="connsiteY78" fmla="*/ 969168 h 973930"/>
              <a:gd name="connsiteX79" fmla="*/ 2386012 w 2719387"/>
              <a:gd name="connsiteY79" fmla="*/ 971549 h 973930"/>
              <a:gd name="connsiteX80" fmla="*/ 2386012 w 2719387"/>
              <a:gd name="connsiteY80" fmla="*/ 971549 h 973930"/>
              <a:gd name="connsiteX81" fmla="*/ 2397919 w 2719387"/>
              <a:gd name="connsiteY81" fmla="*/ 973930 h 973930"/>
              <a:gd name="connsiteX82" fmla="*/ 2414587 w 2719387"/>
              <a:gd name="connsiteY82" fmla="*/ 914399 h 973930"/>
              <a:gd name="connsiteX83" fmla="*/ 2440781 w 2719387"/>
              <a:gd name="connsiteY83" fmla="*/ 838199 h 973930"/>
              <a:gd name="connsiteX84" fmla="*/ 2462212 w 2719387"/>
              <a:gd name="connsiteY84" fmla="*/ 757237 h 973930"/>
              <a:gd name="connsiteX85" fmla="*/ 2469356 w 2719387"/>
              <a:gd name="connsiteY85" fmla="*/ 723899 h 973930"/>
              <a:gd name="connsiteX86" fmla="*/ 2488406 w 2719387"/>
              <a:gd name="connsiteY86" fmla="*/ 697705 h 973930"/>
              <a:gd name="connsiteX87" fmla="*/ 2512219 w 2719387"/>
              <a:gd name="connsiteY87" fmla="*/ 642937 h 973930"/>
              <a:gd name="connsiteX88" fmla="*/ 2543175 w 2719387"/>
              <a:gd name="connsiteY88" fmla="*/ 616743 h 973930"/>
              <a:gd name="connsiteX89" fmla="*/ 2576512 w 2719387"/>
              <a:gd name="connsiteY89" fmla="*/ 607218 h 973930"/>
              <a:gd name="connsiteX90" fmla="*/ 2652712 w 2719387"/>
              <a:gd name="connsiteY90" fmla="*/ 607218 h 973930"/>
              <a:gd name="connsiteX91" fmla="*/ 2702719 w 2719387"/>
              <a:gd name="connsiteY91" fmla="*/ 607218 h 973930"/>
              <a:gd name="connsiteX92" fmla="*/ 2705100 w 2719387"/>
              <a:gd name="connsiteY92" fmla="*/ 535780 h 973930"/>
              <a:gd name="connsiteX93" fmla="*/ 2719387 w 2719387"/>
              <a:gd name="connsiteY93" fmla="*/ 435768 h 973930"/>
              <a:gd name="connsiteX94" fmla="*/ 2717006 w 2719387"/>
              <a:gd name="connsiteY94" fmla="*/ 335755 h 973930"/>
              <a:gd name="connsiteX95" fmla="*/ 2693194 w 2719387"/>
              <a:gd name="connsiteY95" fmla="*/ 228599 h 973930"/>
              <a:gd name="connsiteX96" fmla="*/ 2659856 w 2719387"/>
              <a:gd name="connsiteY96"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78856 w 2719387"/>
              <a:gd name="connsiteY14" fmla="*/ 47624 h 973930"/>
              <a:gd name="connsiteX15" fmla="*/ 1521619 w 2719387"/>
              <a:gd name="connsiteY15" fmla="*/ 42862 h 973930"/>
              <a:gd name="connsiteX16" fmla="*/ 888206 w 2719387"/>
              <a:gd name="connsiteY16" fmla="*/ 47625 h 973930"/>
              <a:gd name="connsiteX17" fmla="*/ 735806 w 2719387"/>
              <a:gd name="connsiteY17" fmla="*/ 33337 h 973930"/>
              <a:gd name="connsiteX18" fmla="*/ 531019 w 2719387"/>
              <a:gd name="connsiteY18" fmla="*/ 4762 h 973930"/>
              <a:gd name="connsiteX19" fmla="*/ 0 w 2719387"/>
              <a:gd name="connsiteY19" fmla="*/ 0 h 973930"/>
              <a:gd name="connsiteX20" fmla="*/ 45244 w 2719387"/>
              <a:gd name="connsiteY20" fmla="*/ 61912 h 973930"/>
              <a:gd name="connsiteX21" fmla="*/ 121444 w 2719387"/>
              <a:gd name="connsiteY21" fmla="*/ 71437 h 973930"/>
              <a:gd name="connsiteX22" fmla="*/ 240506 w 2719387"/>
              <a:gd name="connsiteY22" fmla="*/ 88105 h 973930"/>
              <a:gd name="connsiteX23" fmla="*/ 345281 w 2719387"/>
              <a:gd name="connsiteY23" fmla="*/ 100012 h 973930"/>
              <a:gd name="connsiteX24" fmla="*/ 416719 w 2719387"/>
              <a:gd name="connsiteY24" fmla="*/ 109537 h 973930"/>
              <a:gd name="connsiteX25" fmla="*/ 526256 w 2719387"/>
              <a:gd name="connsiteY25" fmla="*/ 121443 h 973930"/>
              <a:gd name="connsiteX26" fmla="*/ 626269 w 2719387"/>
              <a:gd name="connsiteY26" fmla="*/ 133349 h 973930"/>
              <a:gd name="connsiteX27" fmla="*/ 707231 w 2719387"/>
              <a:gd name="connsiteY27" fmla="*/ 140493 h 973930"/>
              <a:gd name="connsiteX28" fmla="*/ 814387 w 2719387"/>
              <a:gd name="connsiteY28" fmla="*/ 145255 h 973930"/>
              <a:gd name="connsiteX29" fmla="*/ 892969 w 2719387"/>
              <a:gd name="connsiteY29" fmla="*/ 154780 h 973930"/>
              <a:gd name="connsiteX30" fmla="*/ 950119 w 2719387"/>
              <a:gd name="connsiteY30" fmla="*/ 157162 h 973930"/>
              <a:gd name="connsiteX31" fmla="*/ 1016794 w 2719387"/>
              <a:gd name="connsiteY31" fmla="*/ 173830 h 973930"/>
              <a:gd name="connsiteX32" fmla="*/ 1097756 w 2719387"/>
              <a:gd name="connsiteY32" fmla="*/ 178593 h 973930"/>
              <a:gd name="connsiteX33" fmla="*/ 1169194 w 2719387"/>
              <a:gd name="connsiteY33" fmla="*/ 183355 h 973930"/>
              <a:gd name="connsiteX34" fmla="*/ 1264444 w 2719387"/>
              <a:gd name="connsiteY34" fmla="*/ 183355 h 973930"/>
              <a:gd name="connsiteX35" fmla="*/ 1273969 w 2719387"/>
              <a:gd name="connsiteY35" fmla="*/ 197643 h 973930"/>
              <a:gd name="connsiteX36" fmla="*/ 1371600 w 2719387"/>
              <a:gd name="connsiteY36" fmla="*/ 207168 h 973930"/>
              <a:gd name="connsiteX37" fmla="*/ 1373981 w 2719387"/>
              <a:gd name="connsiteY37" fmla="*/ 223837 h 973930"/>
              <a:gd name="connsiteX38" fmla="*/ 1450181 w 2719387"/>
              <a:gd name="connsiteY38" fmla="*/ 235743 h 973930"/>
              <a:gd name="connsiteX39" fmla="*/ 1454944 w 2719387"/>
              <a:gd name="connsiteY39" fmla="*/ 259555 h 973930"/>
              <a:gd name="connsiteX40" fmla="*/ 1512094 w 2719387"/>
              <a:gd name="connsiteY40" fmla="*/ 264318 h 973930"/>
              <a:gd name="connsiteX41" fmla="*/ 1535906 w 2719387"/>
              <a:gd name="connsiteY41" fmla="*/ 264318 h 973930"/>
              <a:gd name="connsiteX42" fmla="*/ 1554956 w 2719387"/>
              <a:gd name="connsiteY42" fmla="*/ 297655 h 973930"/>
              <a:gd name="connsiteX43" fmla="*/ 1590675 w 2719387"/>
              <a:gd name="connsiteY43" fmla="*/ 278605 h 973930"/>
              <a:gd name="connsiteX44" fmla="*/ 1619250 w 2719387"/>
              <a:gd name="connsiteY44" fmla="*/ 259555 h 973930"/>
              <a:gd name="connsiteX45" fmla="*/ 1638300 w 2719387"/>
              <a:gd name="connsiteY45" fmla="*/ 300037 h 973930"/>
              <a:gd name="connsiteX46" fmla="*/ 1645444 w 2719387"/>
              <a:gd name="connsiteY46" fmla="*/ 307180 h 973930"/>
              <a:gd name="connsiteX47" fmla="*/ 1695450 w 2719387"/>
              <a:gd name="connsiteY47" fmla="*/ 302418 h 973930"/>
              <a:gd name="connsiteX48" fmla="*/ 1752600 w 2719387"/>
              <a:gd name="connsiteY48" fmla="*/ 300037 h 973930"/>
              <a:gd name="connsiteX49" fmla="*/ 1764506 w 2719387"/>
              <a:gd name="connsiteY49" fmla="*/ 345280 h 973930"/>
              <a:gd name="connsiteX50" fmla="*/ 1781175 w 2719387"/>
              <a:gd name="connsiteY50" fmla="*/ 376237 h 973930"/>
              <a:gd name="connsiteX51" fmla="*/ 1809750 w 2719387"/>
              <a:gd name="connsiteY51" fmla="*/ 359568 h 973930"/>
              <a:gd name="connsiteX52" fmla="*/ 1859756 w 2719387"/>
              <a:gd name="connsiteY52" fmla="*/ 321468 h 973930"/>
              <a:gd name="connsiteX53" fmla="*/ 1876425 w 2719387"/>
              <a:gd name="connsiteY53" fmla="*/ 366712 h 973930"/>
              <a:gd name="connsiteX54" fmla="*/ 1895475 w 2719387"/>
              <a:gd name="connsiteY54" fmla="*/ 416718 h 973930"/>
              <a:gd name="connsiteX55" fmla="*/ 1921669 w 2719387"/>
              <a:gd name="connsiteY55" fmla="*/ 388143 h 973930"/>
              <a:gd name="connsiteX56" fmla="*/ 1955006 w 2719387"/>
              <a:gd name="connsiteY56" fmla="*/ 352424 h 973930"/>
              <a:gd name="connsiteX57" fmla="*/ 1966912 w 2719387"/>
              <a:gd name="connsiteY57" fmla="*/ 342899 h 973930"/>
              <a:gd name="connsiteX58" fmla="*/ 1981200 w 2719387"/>
              <a:gd name="connsiteY58" fmla="*/ 380999 h 973930"/>
              <a:gd name="connsiteX59" fmla="*/ 2007394 w 2719387"/>
              <a:gd name="connsiteY59" fmla="*/ 428624 h 973930"/>
              <a:gd name="connsiteX60" fmla="*/ 2028825 w 2719387"/>
              <a:gd name="connsiteY60" fmla="*/ 452437 h 973930"/>
              <a:gd name="connsiteX61" fmla="*/ 2038350 w 2719387"/>
              <a:gd name="connsiteY61" fmla="*/ 469105 h 973930"/>
              <a:gd name="connsiteX62" fmla="*/ 2064544 w 2719387"/>
              <a:gd name="connsiteY62" fmla="*/ 440530 h 973930"/>
              <a:gd name="connsiteX63" fmla="*/ 2093119 w 2719387"/>
              <a:gd name="connsiteY63" fmla="*/ 421480 h 973930"/>
              <a:gd name="connsiteX64" fmla="*/ 2093119 w 2719387"/>
              <a:gd name="connsiteY64" fmla="*/ 421480 h 973930"/>
              <a:gd name="connsiteX65" fmla="*/ 2112169 w 2719387"/>
              <a:gd name="connsiteY65" fmla="*/ 411955 h 973930"/>
              <a:gd name="connsiteX66" fmla="*/ 2128837 w 2719387"/>
              <a:gd name="connsiteY66" fmla="*/ 459580 h 973930"/>
              <a:gd name="connsiteX67" fmla="*/ 2147887 w 2719387"/>
              <a:gd name="connsiteY67" fmla="*/ 514349 h 973930"/>
              <a:gd name="connsiteX68" fmla="*/ 2166937 w 2719387"/>
              <a:gd name="connsiteY68" fmla="*/ 559593 h 973930"/>
              <a:gd name="connsiteX69" fmla="*/ 2171700 w 2719387"/>
              <a:gd name="connsiteY69" fmla="*/ 576262 h 973930"/>
              <a:gd name="connsiteX70" fmla="*/ 2205037 w 2719387"/>
              <a:gd name="connsiteY70" fmla="*/ 633412 h 973930"/>
              <a:gd name="connsiteX71" fmla="*/ 2226469 w 2719387"/>
              <a:gd name="connsiteY71" fmla="*/ 688180 h 973930"/>
              <a:gd name="connsiteX72" fmla="*/ 2240756 w 2719387"/>
              <a:gd name="connsiteY72" fmla="*/ 728662 h 973930"/>
              <a:gd name="connsiteX73" fmla="*/ 2259806 w 2719387"/>
              <a:gd name="connsiteY73" fmla="*/ 735805 h 973930"/>
              <a:gd name="connsiteX74" fmla="*/ 2293144 w 2719387"/>
              <a:gd name="connsiteY74" fmla="*/ 771524 h 973930"/>
              <a:gd name="connsiteX75" fmla="*/ 2307431 w 2719387"/>
              <a:gd name="connsiteY75" fmla="*/ 800099 h 973930"/>
              <a:gd name="connsiteX76" fmla="*/ 2319337 w 2719387"/>
              <a:gd name="connsiteY76" fmla="*/ 852487 h 973930"/>
              <a:gd name="connsiteX77" fmla="*/ 2338387 w 2719387"/>
              <a:gd name="connsiteY77" fmla="*/ 902493 h 973930"/>
              <a:gd name="connsiteX78" fmla="*/ 2350294 w 2719387"/>
              <a:gd name="connsiteY78" fmla="*/ 938212 h 973930"/>
              <a:gd name="connsiteX79" fmla="*/ 2364581 w 2719387"/>
              <a:gd name="connsiteY79" fmla="*/ 969168 h 973930"/>
              <a:gd name="connsiteX80" fmla="*/ 2386012 w 2719387"/>
              <a:gd name="connsiteY80" fmla="*/ 971549 h 973930"/>
              <a:gd name="connsiteX81" fmla="*/ 2386012 w 2719387"/>
              <a:gd name="connsiteY81" fmla="*/ 971549 h 973930"/>
              <a:gd name="connsiteX82" fmla="*/ 2397919 w 2719387"/>
              <a:gd name="connsiteY82" fmla="*/ 973930 h 973930"/>
              <a:gd name="connsiteX83" fmla="*/ 2414587 w 2719387"/>
              <a:gd name="connsiteY83" fmla="*/ 914399 h 973930"/>
              <a:gd name="connsiteX84" fmla="*/ 2440781 w 2719387"/>
              <a:gd name="connsiteY84" fmla="*/ 838199 h 973930"/>
              <a:gd name="connsiteX85" fmla="*/ 2462212 w 2719387"/>
              <a:gd name="connsiteY85" fmla="*/ 757237 h 973930"/>
              <a:gd name="connsiteX86" fmla="*/ 2469356 w 2719387"/>
              <a:gd name="connsiteY86" fmla="*/ 723899 h 973930"/>
              <a:gd name="connsiteX87" fmla="*/ 2488406 w 2719387"/>
              <a:gd name="connsiteY87" fmla="*/ 697705 h 973930"/>
              <a:gd name="connsiteX88" fmla="*/ 2512219 w 2719387"/>
              <a:gd name="connsiteY88" fmla="*/ 642937 h 973930"/>
              <a:gd name="connsiteX89" fmla="*/ 2543175 w 2719387"/>
              <a:gd name="connsiteY89" fmla="*/ 616743 h 973930"/>
              <a:gd name="connsiteX90" fmla="*/ 2576512 w 2719387"/>
              <a:gd name="connsiteY90" fmla="*/ 607218 h 973930"/>
              <a:gd name="connsiteX91" fmla="*/ 2652712 w 2719387"/>
              <a:gd name="connsiteY91" fmla="*/ 607218 h 973930"/>
              <a:gd name="connsiteX92" fmla="*/ 2702719 w 2719387"/>
              <a:gd name="connsiteY92" fmla="*/ 607218 h 973930"/>
              <a:gd name="connsiteX93" fmla="*/ 2705100 w 2719387"/>
              <a:gd name="connsiteY93" fmla="*/ 535780 h 973930"/>
              <a:gd name="connsiteX94" fmla="*/ 2719387 w 2719387"/>
              <a:gd name="connsiteY94" fmla="*/ 435768 h 973930"/>
              <a:gd name="connsiteX95" fmla="*/ 2717006 w 2719387"/>
              <a:gd name="connsiteY95" fmla="*/ 335755 h 973930"/>
              <a:gd name="connsiteX96" fmla="*/ 2693194 w 2719387"/>
              <a:gd name="connsiteY96" fmla="*/ 228599 h 973930"/>
              <a:gd name="connsiteX97" fmla="*/ 2659856 w 2719387"/>
              <a:gd name="connsiteY97"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78856 w 2719387"/>
              <a:gd name="connsiteY14" fmla="*/ 47624 h 973930"/>
              <a:gd name="connsiteX15" fmla="*/ 1521619 w 2719387"/>
              <a:gd name="connsiteY15" fmla="*/ 42862 h 973930"/>
              <a:gd name="connsiteX16" fmla="*/ 888206 w 2719387"/>
              <a:gd name="connsiteY16" fmla="*/ 47625 h 973930"/>
              <a:gd name="connsiteX17" fmla="*/ 735806 w 2719387"/>
              <a:gd name="connsiteY17" fmla="*/ 33337 h 973930"/>
              <a:gd name="connsiteX18" fmla="*/ 507207 w 2719387"/>
              <a:gd name="connsiteY18" fmla="*/ 4762 h 973930"/>
              <a:gd name="connsiteX19" fmla="*/ 0 w 2719387"/>
              <a:gd name="connsiteY19" fmla="*/ 0 h 973930"/>
              <a:gd name="connsiteX20" fmla="*/ 45244 w 2719387"/>
              <a:gd name="connsiteY20" fmla="*/ 61912 h 973930"/>
              <a:gd name="connsiteX21" fmla="*/ 121444 w 2719387"/>
              <a:gd name="connsiteY21" fmla="*/ 71437 h 973930"/>
              <a:gd name="connsiteX22" fmla="*/ 240506 w 2719387"/>
              <a:gd name="connsiteY22" fmla="*/ 88105 h 973930"/>
              <a:gd name="connsiteX23" fmla="*/ 345281 w 2719387"/>
              <a:gd name="connsiteY23" fmla="*/ 100012 h 973930"/>
              <a:gd name="connsiteX24" fmla="*/ 416719 w 2719387"/>
              <a:gd name="connsiteY24" fmla="*/ 109537 h 973930"/>
              <a:gd name="connsiteX25" fmla="*/ 526256 w 2719387"/>
              <a:gd name="connsiteY25" fmla="*/ 121443 h 973930"/>
              <a:gd name="connsiteX26" fmla="*/ 626269 w 2719387"/>
              <a:gd name="connsiteY26" fmla="*/ 133349 h 973930"/>
              <a:gd name="connsiteX27" fmla="*/ 707231 w 2719387"/>
              <a:gd name="connsiteY27" fmla="*/ 140493 h 973930"/>
              <a:gd name="connsiteX28" fmla="*/ 814387 w 2719387"/>
              <a:gd name="connsiteY28" fmla="*/ 145255 h 973930"/>
              <a:gd name="connsiteX29" fmla="*/ 892969 w 2719387"/>
              <a:gd name="connsiteY29" fmla="*/ 154780 h 973930"/>
              <a:gd name="connsiteX30" fmla="*/ 950119 w 2719387"/>
              <a:gd name="connsiteY30" fmla="*/ 157162 h 973930"/>
              <a:gd name="connsiteX31" fmla="*/ 1016794 w 2719387"/>
              <a:gd name="connsiteY31" fmla="*/ 173830 h 973930"/>
              <a:gd name="connsiteX32" fmla="*/ 1097756 w 2719387"/>
              <a:gd name="connsiteY32" fmla="*/ 178593 h 973930"/>
              <a:gd name="connsiteX33" fmla="*/ 1169194 w 2719387"/>
              <a:gd name="connsiteY33" fmla="*/ 183355 h 973930"/>
              <a:gd name="connsiteX34" fmla="*/ 1264444 w 2719387"/>
              <a:gd name="connsiteY34" fmla="*/ 183355 h 973930"/>
              <a:gd name="connsiteX35" fmla="*/ 1273969 w 2719387"/>
              <a:gd name="connsiteY35" fmla="*/ 197643 h 973930"/>
              <a:gd name="connsiteX36" fmla="*/ 1371600 w 2719387"/>
              <a:gd name="connsiteY36" fmla="*/ 207168 h 973930"/>
              <a:gd name="connsiteX37" fmla="*/ 1373981 w 2719387"/>
              <a:gd name="connsiteY37" fmla="*/ 223837 h 973930"/>
              <a:gd name="connsiteX38" fmla="*/ 1450181 w 2719387"/>
              <a:gd name="connsiteY38" fmla="*/ 235743 h 973930"/>
              <a:gd name="connsiteX39" fmla="*/ 1454944 w 2719387"/>
              <a:gd name="connsiteY39" fmla="*/ 259555 h 973930"/>
              <a:gd name="connsiteX40" fmla="*/ 1512094 w 2719387"/>
              <a:gd name="connsiteY40" fmla="*/ 264318 h 973930"/>
              <a:gd name="connsiteX41" fmla="*/ 1535906 w 2719387"/>
              <a:gd name="connsiteY41" fmla="*/ 264318 h 973930"/>
              <a:gd name="connsiteX42" fmla="*/ 1554956 w 2719387"/>
              <a:gd name="connsiteY42" fmla="*/ 297655 h 973930"/>
              <a:gd name="connsiteX43" fmla="*/ 1590675 w 2719387"/>
              <a:gd name="connsiteY43" fmla="*/ 278605 h 973930"/>
              <a:gd name="connsiteX44" fmla="*/ 1619250 w 2719387"/>
              <a:gd name="connsiteY44" fmla="*/ 259555 h 973930"/>
              <a:gd name="connsiteX45" fmla="*/ 1638300 w 2719387"/>
              <a:gd name="connsiteY45" fmla="*/ 300037 h 973930"/>
              <a:gd name="connsiteX46" fmla="*/ 1645444 w 2719387"/>
              <a:gd name="connsiteY46" fmla="*/ 307180 h 973930"/>
              <a:gd name="connsiteX47" fmla="*/ 1695450 w 2719387"/>
              <a:gd name="connsiteY47" fmla="*/ 302418 h 973930"/>
              <a:gd name="connsiteX48" fmla="*/ 1752600 w 2719387"/>
              <a:gd name="connsiteY48" fmla="*/ 300037 h 973930"/>
              <a:gd name="connsiteX49" fmla="*/ 1764506 w 2719387"/>
              <a:gd name="connsiteY49" fmla="*/ 345280 h 973930"/>
              <a:gd name="connsiteX50" fmla="*/ 1781175 w 2719387"/>
              <a:gd name="connsiteY50" fmla="*/ 376237 h 973930"/>
              <a:gd name="connsiteX51" fmla="*/ 1809750 w 2719387"/>
              <a:gd name="connsiteY51" fmla="*/ 359568 h 973930"/>
              <a:gd name="connsiteX52" fmla="*/ 1859756 w 2719387"/>
              <a:gd name="connsiteY52" fmla="*/ 321468 h 973930"/>
              <a:gd name="connsiteX53" fmla="*/ 1876425 w 2719387"/>
              <a:gd name="connsiteY53" fmla="*/ 366712 h 973930"/>
              <a:gd name="connsiteX54" fmla="*/ 1895475 w 2719387"/>
              <a:gd name="connsiteY54" fmla="*/ 416718 h 973930"/>
              <a:gd name="connsiteX55" fmla="*/ 1921669 w 2719387"/>
              <a:gd name="connsiteY55" fmla="*/ 388143 h 973930"/>
              <a:gd name="connsiteX56" fmla="*/ 1955006 w 2719387"/>
              <a:gd name="connsiteY56" fmla="*/ 352424 h 973930"/>
              <a:gd name="connsiteX57" fmla="*/ 1966912 w 2719387"/>
              <a:gd name="connsiteY57" fmla="*/ 342899 h 973930"/>
              <a:gd name="connsiteX58" fmla="*/ 1981200 w 2719387"/>
              <a:gd name="connsiteY58" fmla="*/ 380999 h 973930"/>
              <a:gd name="connsiteX59" fmla="*/ 2007394 w 2719387"/>
              <a:gd name="connsiteY59" fmla="*/ 428624 h 973930"/>
              <a:gd name="connsiteX60" fmla="*/ 2028825 w 2719387"/>
              <a:gd name="connsiteY60" fmla="*/ 452437 h 973930"/>
              <a:gd name="connsiteX61" fmla="*/ 2038350 w 2719387"/>
              <a:gd name="connsiteY61" fmla="*/ 469105 h 973930"/>
              <a:gd name="connsiteX62" fmla="*/ 2064544 w 2719387"/>
              <a:gd name="connsiteY62" fmla="*/ 440530 h 973930"/>
              <a:gd name="connsiteX63" fmla="*/ 2093119 w 2719387"/>
              <a:gd name="connsiteY63" fmla="*/ 421480 h 973930"/>
              <a:gd name="connsiteX64" fmla="*/ 2093119 w 2719387"/>
              <a:gd name="connsiteY64" fmla="*/ 421480 h 973930"/>
              <a:gd name="connsiteX65" fmla="*/ 2112169 w 2719387"/>
              <a:gd name="connsiteY65" fmla="*/ 411955 h 973930"/>
              <a:gd name="connsiteX66" fmla="*/ 2128837 w 2719387"/>
              <a:gd name="connsiteY66" fmla="*/ 459580 h 973930"/>
              <a:gd name="connsiteX67" fmla="*/ 2147887 w 2719387"/>
              <a:gd name="connsiteY67" fmla="*/ 514349 h 973930"/>
              <a:gd name="connsiteX68" fmla="*/ 2166937 w 2719387"/>
              <a:gd name="connsiteY68" fmla="*/ 559593 h 973930"/>
              <a:gd name="connsiteX69" fmla="*/ 2171700 w 2719387"/>
              <a:gd name="connsiteY69" fmla="*/ 576262 h 973930"/>
              <a:gd name="connsiteX70" fmla="*/ 2205037 w 2719387"/>
              <a:gd name="connsiteY70" fmla="*/ 633412 h 973930"/>
              <a:gd name="connsiteX71" fmla="*/ 2226469 w 2719387"/>
              <a:gd name="connsiteY71" fmla="*/ 688180 h 973930"/>
              <a:gd name="connsiteX72" fmla="*/ 2240756 w 2719387"/>
              <a:gd name="connsiteY72" fmla="*/ 728662 h 973930"/>
              <a:gd name="connsiteX73" fmla="*/ 2259806 w 2719387"/>
              <a:gd name="connsiteY73" fmla="*/ 735805 h 973930"/>
              <a:gd name="connsiteX74" fmla="*/ 2293144 w 2719387"/>
              <a:gd name="connsiteY74" fmla="*/ 771524 h 973930"/>
              <a:gd name="connsiteX75" fmla="*/ 2307431 w 2719387"/>
              <a:gd name="connsiteY75" fmla="*/ 800099 h 973930"/>
              <a:gd name="connsiteX76" fmla="*/ 2319337 w 2719387"/>
              <a:gd name="connsiteY76" fmla="*/ 852487 h 973930"/>
              <a:gd name="connsiteX77" fmla="*/ 2338387 w 2719387"/>
              <a:gd name="connsiteY77" fmla="*/ 902493 h 973930"/>
              <a:gd name="connsiteX78" fmla="*/ 2350294 w 2719387"/>
              <a:gd name="connsiteY78" fmla="*/ 938212 h 973930"/>
              <a:gd name="connsiteX79" fmla="*/ 2364581 w 2719387"/>
              <a:gd name="connsiteY79" fmla="*/ 969168 h 973930"/>
              <a:gd name="connsiteX80" fmla="*/ 2386012 w 2719387"/>
              <a:gd name="connsiteY80" fmla="*/ 971549 h 973930"/>
              <a:gd name="connsiteX81" fmla="*/ 2386012 w 2719387"/>
              <a:gd name="connsiteY81" fmla="*/ 971549 h 973930"/>
              <a:gd name="connsiteX82" fmla="*/ 2397919 w 2719387"/>
              <a:gd name="connsiteY82" fmla="*/ 973930 h 973930"/>
              <a:gd name="connsiteX83" fmla="*/ 2414587 w 2719387"/>
              <a:gd name="connsiteY83" fmla="*/ 914399 h 973930"/>
              <a:gd name="connsiteX84" fmla="*/ 2440781 w 2719387"/>
              <a:gd name="connsiteY84" fmla="*/ 838199 h 973930"/>
              <a:gd name="connsiteX85" fmla="*/ 2462212 w 2719387"/>
              <a:gd name="connsiteY85" fmla="*/ 757237 h 973930"/>
              <a:gd name="connsiteX86" fmla="*/ 2469356 w 2719387"/>
              <a:gd name="connsiteY86" fmla="*/ 723899 h 973930"/>
              <a:gd name="connsiteX87" fmla="*/ 2488406 w 2719387"/>
              <a:gd name="connsiteY87" fmla="*/ 697705 h 973930"/>
              <a:gd name="connsiteX88" fmla="*/ 2512219 w 2719387"/>
              <a:gd name="connsiteY88" fmla="*/ 642937 h 973930"/>
              <a:gd name="connsiteX89" fmla="*/ 2543175 w 2719387"/>
              <a:gd name="connsiteY89" fmla="*/ 616743 h 973930"/>
              <a:gd name="connsiteX90" fmla="*/ 2576512 w 2719387"/>
              <a:gd name="connsiteY90" fmla="*/ 607218 h 973930"/>
              <a:gd name="connsiteX91" fmla="*/ 2652712 w 2719387"/>
              <a:gd name="connsiteY91" fmla="*/ 607218 h 973930"/>
              <a:gd name="connsiteX92" fmla="*/ 2702719 w 2719387"/>
              <a:gd name="connsiteY92" fmla="*/ 607218 h 973930"/>
              <a:gd name="connsiteX93" fmla="*/ 2705100 w 2719387"/>
              <a:gd name="connsiteY93" fmla="*/ 535780 h 973930"/>
              <a:gd name="connsiteX94" fmla="*/ 2719387 w 2719387"/>
              <a:gd name="connsiteY94" fmla="*/ 435768 h 973930"/>
              <a:gd name="connsiteX95" fmla="*/ 2717006 w 2719387"/>
              <a:gd name="connsiteY95" fmla="*/ 335755 h 973930"/>
              <a:gd name="connsiteX96" fmla="*/ 2693194 w 2719387"/>
              <a:gd name="connsiteY96" fmla="*/ 228599 h 973930"/>
              <a:gd name="connsiteX97" fmla="*/ 2659856 w 2719387"/>
              <a:gd name="connsiteY97"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78856 w 2719387"/>
              <a:gd name="connsiteY14" fmla="*/ 47624 h 973930"/>
              <a:gd name="connsiteX15" fmla="*/ 1521619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45244 w 2719387"/>
              <a:gd name="connsiteY21" fmla="*/ 61912 h 973930"/>
              <a:gd name="connsiteX22" fmla="*/ 121444 w 2719387"/>
              <a:gd name="connsiteY22" fmla="*/ 71437 h 973930"/>
              <a:gd name="connsiteX23" fmla="*/ 240506 w 2719387"/>
              <a:gd name="connsiteY23" fmla="*/ 88105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12219 w 2719387"/>
              <a:gd name="connsiteY89" fmla="*/ 642937 h 973930"/>
              <a:gd name="connsiteX90" fmla="*/ 2543175 w 2719387"/>
              <a:gd name="connsiteY90" fmla="*/ 616743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78856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45244 w 2719387"/>
              <a:gd name="connsiteY21" fmla="*/ 61912 h 973930"/>
              <a:gd name="connsiteX22" fmla="*/ 121444 w 2719387"/>
              <a:gd name="connsiteY22" fmla="*/ 71437 h 973930"/>
              <a:gd name="connsiteX23" fmla="*/ 240506 w 2719387"/>
              <a:gd name="connsiteY23" fmla="*/ 88105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12219 w 2719387"/>
              <a:gd name="connsiteY89" fmla="*/ 642937 h 973930"/>
              <a:gd name="connsiteX90" fmla="*/ 2543175 w 2719387"/>
              <a:gd name="connsiteY90" fmla="*/ 616743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45244 w 2719387"/>
              <a:gd name="connsiteY21" fmla="*/ 61912 h 973930"/>
              <a:gd name="connsiteX22" fmla="*/ 121444 w 2719387"/>
              <a:gd name="connsiteY22" fmla="*/ 71437 h 973930"/>
              <a:gd name="connsiteX23" fmla="*/ 240506 w 2719387"/>
              <a:gd name="connsiteY23" fmla="*/ 88105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12219 w 2719387"/>
              <a:gd name="connsiteY89" fmla="*/ 642937 h 973930"/>
              <a:gd name="connsiteX90" fmla="*/ 2543175 w 2719387"/>
              <a:gd name="connsiteY90" fmla="*/ 616743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45244 w 2719387"/>
              <a:gd name="connsiteY21" fmla="*/ 47624 h 973930"/>
              <a:gd name="connsiteX22" fmla="*/ 121444 w 2719387"/>
              <a:gd name="connsiteY22" fmla="*/ 71437 h 973930"/>
              <a:gd name="connsiteX23" fmla="*/ 240506 w 2719387"/>
              <a:gd name="connsiteY23" fmla="*/ 88105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12219 w 2719387"/>
              <a:gd name="connsiteY89" fmla="*/ 642937 h 973930"/>
              <a:gd name="connsiteX90" fmla="*/ 2543175 w 2719387"/>
              <a:gd name="connsiteY90" fmla="*/ 616743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45244 w 2719387"/>
              <a:gd name="connsiteY21" fmla="*/ 47624 h 973930"/>
              <a:gd name="connsiteX22" fmla="*/ 150019 w 2719387"/>
              <a:gd name="connsiteY22" fmla="*/ 71437 h 973930"/>
              <a:gd name="connsiteX23" fmla="*/ 240506 w 2719387"/>
              <a:gd name="connsiteY23" fmla="*/ 88105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12219 w 2719387"/>
              <a:gd name="connsiteY89" fmla="*/ 642937 h 973930"/>
              <a:gd name="connsiteX90" fmla="*/ 2543175 w 2719387"/>
              <a:gd name="connsiteY90" fmla="*/ 616743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45244 w 2719387"/>
              <a:gd name="connsiteY21" fmla="*/ 47624 h 973930"/>
              <a:gd name="connsiteX22" fmla="*/ 150019 w 2719387"/>
              <a:gd name="connsiteY22" fmla="*/ 71437 h 973930"/>
              <a:gd name="connsiteX23" fmla="*/ 278606 w 2719387"/>
              <a:gd name="connsiteY23" fmla="*/ 73818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12219 w 2719387"/>
              <a:gd name="connsiteY89" fmla="*/ 642937 h 973930"/>
              <a:gd name="connsiteX90" fmla="*/ 2543175 w 2719387"/>
              <a:gd name="connsiteY90" fmla="*/ 616743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45244 w 2719387"/>
              <a:gd name="connsiteY21" fmla="*/ 47624 h 973930"/>
              <a:gd name="connsiteX22" fmla="*/ 197644 w 2719387"/>
              <a:gd name="connsiteY22" fmla="*/ 57149 h 973930"/>
              <a:gd name="connsiteX23" fmla="*/ 278606 w 2719387"/>
              <a:gd name="connsiteY23" fmla="*/ 73818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12219 w 2719387"/>
              <a:gd name="connsiteY89" fmla="*/ 642937 h 973930"/>
              <a:gd name="connsiteX90" fmla="*/ 2543175 w 2719387"/>
              <a:gd name="connsiteY90" fmla="*/ 616743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78581 w 2719387"/>
              <a:gd name="connsiteY21" fmla="*/ 42862 h 973930"/>
              <a:gd name="connsiteX22" fmla="*/ 197644 w 2719387"/>
              <a:gd name="connsiteY22" fmla="*/ 57149 h 973930"/>
              <a:gd name="connsiteX23" fmla="*/ 278606 w 2719387"/>
              <a:gd name="connsiteY23" fmla="*/ 73818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12219 w 2719387"/>
              <a:gd name="connsiteY89" fmla="*/ 642937 h 973930"/>
              <a:gd name="connsiteX90" fmla="*/ 2543175 w 2719387"/>
              <a:gd name="connsiteY90" fmla="*/ 616743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78581 w 2719387"/>
              <a:gd name="connsiteY21" fmla="*/ 42862 h 973930"/>
              <a:gd name="connsiteX22" fmla="*/ 197644 w 2719387"/>
              <a:gd name="connsiteY22" fmla="*/ 57149 h 973930"/>
              <a:gd name="connsiteX23" fmla="*/ 278606 w 2719387"/>
              <a:gd name="connsiteY23" fmla="*/ 73818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31269 w 2719387"/>
              <a:gd name="connsiteY89" fmla="*/ 723900 h 973930"/>
              <a:gd name="connsiteX90" fmla="*/ 2543175 w 2719387"/>
              <a:gd name="connsiteY90" fmla="*/ 616743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78581 w 2719387"/>
              <a:gd name="connsiteY21" fmla="*/ 42862 h 973930"/>
              <a:gd name="connsiteX22" fmla="*/ 197644 w 2719387"/>
              <a:gd name="connsiteY22" fmla="*/ 57149 h 973930"/>
              <a:gd name="connsiteX23" fmla="*/ 278606 w 2719387"/>
              <a:gd name="connsiteY23" fmla="*/ 73818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31269 w 2719387"/>
              <a:gd name="connsiteY89" fmla="*/ 723900 h 973930"/>
              <a:gd name="connsiteX90" fmla="*/ 2562225 w 2719387"/>
              <a:gd name="connsiteY90" fmla="*/ 697706 h 973930"/>
              <a:gd name="connsiteX91" fmla="*/ 2576512 w 2719387"/>
              <a:gd name="connsiteY91" fmla="*/ 607218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78581 w 2719387"/>
              <a:gd name="connsiteY21" fmla="*/ 42862 h 973930"/>
              <a:gd name="connsiteX22" fmla="*/ 197644 w 2719387"/>
              <a:gd name="connsiteY22" fmla="*/ 57149 h 973930"/>
              <a:gd name="connsiteX23" fmla="*/ 278606 w 2719387"/>
              <a:gd name="connsiteY23" fmla="*/ 73818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31269 w 2719387"/>
              <a:gd name="connsiteY89" fmla="*/ 723900 h 973930"/>
              <a:gd name="connsiteX90" fmla="*/ 2562225 w 2719387"/>
              <a:gd name="connsiteY90" fmla="*/ 697706 h 973930"/>
              <a:gd name="connsiteX91" fmla="*/ 2609850 w 2719387"/>
              <a:gd name="connsiteY91" fmla="*/ 669131 h 973930"/>
              <a:gd name="connsiteX92" fmla="*/ 2652712 w 2719387"/>
              <a:gd name="connsiteY92" fmla="*/ 607218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19387"/>
              <a:gd name="connsiteY0" fmla="*/ 190499 h 973930"/>
              <a:gd name="connsiteX1" fmla="*/ 2612231 w 2719387"/>
              <a:gd name="connsiteY1" fmla="*/ 214312 h 973930"/>
              <a:gd name="connsiteX2" fmla="*/ 2600325 w 2719387"/>
              <a:gd name="connsiteY2" fmla="*/ 226218 h 973930"/>
              <a:gd name="connsiteX3" fmla="*/ 2564606 w 2719387"/>
              <a:gd name="connsiteY3" fmla="*/ 233362 h 973930"/>
              <a:gd name="connsiteX4" fmla="*/ 2545556 w 2719387"/>
              <a:gd name="connsiteY4" fmla="*/ 228599 h 973930"/>
              <a:gd name="connsiteX5" fmla="*/ 2516981 w 2719387"/>
              <a:gd name="connsiteY5" fmla="*/ 207168 h 973930"/>
              <a:gd name="connsiteX6" fmla="*/ 2493169 w 2719387"/>
              <a:gd name="connsiteY6" fmla="*/ 183355 h 973930"/>
              <a:gd name="connsiteX7" fmla="*/ 2466975 w 2719387"/>
              <a:gd name="connsiteY7" fmla="*/ 185737 h 973930"/>
              <a:gd name="connsiteX8" fmla="*/ 2426494 w 2719387"/>
              <a:gd name="connsiteY8" fmla="*/ 192880 h 973930"/>
              <a:gd name="connsiteX9" fmla="*/ 2405062 w 2719387"/>
              <a:gd name="connsiteY9" fmla="*/ 192880 h 973930"/>
              <a:gd name="connsiteX10" fmla="*/ 2400300 w 2719387"/>
              <a:gd name="connsiteY10" fmla="*/ 138112 h 973930"/>
              <a:gd name="connsiteX11" fmla="*/ 2393156 w 2719387"/>
              <a:gd name="connsiteY11" fmla="*/ 116680 h 973930"/>
              <a:gd name="connsiteX12" fmla="*/ 2343150 w 2719387"/>
              <a:gd name="connsiteY12" fmla="*/ 88105 h 973930"/>
              <a:gd name="connsiteX13" fmla="*/ 2314575 w 2719387"/>
              <a:gd name="connsiteY13" fmla="*/ 83343 h 973930"/>
              <a:gd name="connsiteX14" fmla="*/ 2235993 w 2719387"/>
              <a:gd name="connsiteY14" fmla="*/ 47624 h 973930"/>
              <a:gd name="connsiteX15" fmla="*/ 1683544 w 2719387"/>
              <a:gd name="connsiteY15" fmla="*/ 42862 h 973930"/>
              <a:gd name="connsiteX16" fmla="*/ 1435894 w 2719387"/>
              <a:gd name="connsiteY16" fmla="*/ 38100 h 973930"/>
              <a:gd name="connsiteX17" fmla="*/ 888206 w 2719387"/>
              <a:gd name="connsiteY17" fmla="*/ 47625 h 973930"/>
              <a:gd name="connsiteX18" fmla="*/ 735806 w 2719387"/>
              <a:gd name="connsiteY18" fmla="*/ 33337 h 973930"/>
              <a:gd name="connsiteX19" fmla="*/ 507207 w 2719387"/>
              <a:gd name="connsiteY19" fmla="*/ 4762 h 973930"/>
              <a:gd name="connsiteX20" fmla="*/ 0 w 2719387"/>
              <a:gd name="connsiteY20" fmla="*/ 0 h 973930"/>
              <a:gd name="connsiteX21" fmla="*/ 78581 w 2719387"/>
              <a:gd name="connsiteY21" fmla="*/ 42862 h 973930"/>
              <a:gd name="connsiteX22" fmla="*/ 197644 w 2719387"/>
              <a:gd name="connsiteY22" fmla="*/ 57149 h 973930"/>
              <a:gd name="connsiteX23" fmla="*/ 278606 w 2719387"/>
              <a:gd name="connsiteY23" fmla="*/ 73818 h 973930"/>
              <a:gd name="connsiteX24" fmla="*/ 345281 w 2719387"/>
              <a:gd name="connsiteY24" fmla="*/ 100012 h 973930"/>
              <a:gd name="connsiteX25" fmla="*/ 416719 w 2719387"/>
              <a:gd name="connsiteY25" fmla="*/ 109537 h 973930"/>
              <a:gd name="connsiteX26" fmla="*/ 526256 w 2719387"/>
              <a:gd name="connsiteY26" fmla="*/ 121443 h 973930"/>
              <a:gd name="connsiteX27" fmla="*/ 626269 w 2719387"/>
              <a:gd name="connsiteY27" fmla="*/ 133349 h 973930"/>
              <a:gd name="connsiteX28" fmla="*/ 707231 w 2719387"/>
              <a:gd name="connsiteY28" fmla="*/ 140493 h 973930"/>
              <a:gd name="connsiteX29" fmla="*/ 814387 w 2719387"/>
              <a:gd name="connsiteY29" fmla="*/ 145255 h 973930"/>
              <a:gd name="connsiteX30" fmla="*/ 892969 w 2719387"/>
              <a:gd name="connsiteY30" fmla="*/ 154780 h 973930"/>
              <a:gd name="connsiteX31" fmla="*/ 950119 w 2719387"/>
              <a:gd name="connsiteY31" fmla="*/ 157162 h 973930"/>
              <a:gd name="connsiteX32" fmla="*/ 1016794 w 2719387"/>
              <a:gd name="connsiteY32" fmla="*/ 173830 h 973930"/>
              <a:gd name="connsiteX33" fmla="*/ 1097756 w 2719387"/>
              <a:gd name="connsiteY33" fmla="*/ 178593 h 973930"/>
              <a:gd name="connsiteX34" fmla="*/ 1169194 w 2719387"/>
              <a:gd name="connsiteY34" fmla="*/ 183355 h 973930"/>
              <a:gd name="connsiteX35" fmla="*/ 1264444 w 2719387"/>
              <a:gd name="connsiteY35" fmla="*/ 183355 h 973930"/>
              <a:gd name="connsiteX36" fmla="*/ 1273969 w 2719387"/>
              <a:gd name="connsiteY36" fmla="*/ 197643 h 973930"/>
              <a:gd name="connsiteX37" fmla="*/ 1371600 w 2719387"/>
              <a:gd name="connsiteY37" fmla="*/ 207168 h 973930"/>
              <a:gd name="connsiteX38" fmla="*/ 1373981 w 2719387"/>
              <a:gd name="connsiteY38" fmla="*/ 223837 h 973930"/>
              <a:gd name="connsiteX39" fmla="*/ 1450181 w 2719387"/>
              <a:gd name="connsiteY39" fmla="*/ 235743 h 973930"/>
              <a:gd name="connsiteX40" fmla="*/ 1454944 w 2719387"/>
              <a:gd name="connsiteY40" fmla="*/ 259555 h 973930"/>
              <a:gd name="connsiteX41" fmla="*/ 1512094 w 2719387"/>
              <a:gd name="connsiteY41" fmla="*/ 264318 h 973930"/>
              <a:gd name="connsiteX42" fmla="*/ 1535906 w 2719387"/>
              <a:gd name="connsiteY42" fmla="*/ 264318 h 973930"/>
              <a:gd name="connsiteX43" fmla="*/ 1554956 w 2719387"/>
              <a:gd name="connsiteY43" fmla="*/ 297655 h 973930"/>
              <a:gd name="connsiteX44" fmla="*/ 1590675 w 2719387"/>
              <a:gd name="connsiteY44" fmla="*/ 278605 h 973930"/>
              <a:gd name="connsiteX45" fmla="*/ 1619250 w 2719387"/>
              <a:gd name="connsiteY45" fmla="*/ 259555 h 973930"/>
              <a:gd name="connsiteX46" fmla="*/ 1638300 w 2719387"/>
              <a:gd name="connsiteY46" fmla="*/ 300037 h 973930"/>
              <a:gd name="connsiteX47" fmla="*/ 1645444 w 2719387"/>
              <a:gd name="connsiteY47" fmla="*/ 307180 h 973930"/>
              <a:gd name="connsiteX48" fmla="*/ 1695450 w 2719387"/>
              <a:gd name="connsiteY48" fmla="*/ 302418 h 973930"/>
              <a:gd name="connsiteX49" fmla="*/ 1752600 w 2719387"/>
              <a:gd name="connsiteY49" fmla="*/ 300037 h 973930"/>
              <a:gd name="connsiteX50" fmla="*/ 1764506 w 2719387"/>
              <a:gd name="connsiteY50" fmla="*/ 345280 h 973930"/>
              <a:gd name="connsiteX51" fmla="*/ 1781175 w 2719387"/>
              <a:gd name="connsiteY51" fmla="*/ 376237 h 973930"/>
              <a:gd name="connsiteX52" fmla="*/ 1809750 w 2719387"/>
              <a:gd name="connsiteY52" fmla="*/ 359568 h 973930"/>
              <a:gd name="connsiteX53" fmla="*/ 1859756 w 2719387"/>
              <a:gd name="connsiteY53" fmla="*/ 321468 h 973930"/>
              <a:gd name="connsiteX54" fmla="*/ 1876425 w 2719387"/>
              <a:gd name="connsiteY54" fmla="*/ 366712 h 973930"/>
              <a:gd name="connsiteX55" fmla="*/ 1895475 w 2719387"/>
              <a:gd name="connsiteY55" fmla="*/ 416718 h 973930"/>
              <a:gd name="connsiteX56" fmla="*/ 1921669 w 2719387"/>
              <a:gd name="connsiteY56" fmla="*/ 388143 h 973930"/>
              <a:gd name="connsiteX57" fmla="*/ 1955006 w 2719387"/>
              <a:gd name="connsiteY57" fmla="*/ 352424 h 973930"/>
              <a:gd name="connsiteX58" fmla="*/ 1966912 w 2719387"/>
              <a:gd name="connsiteY58" fmla="*/ 342899 h 973930"/>
              <a:gd name="connsiteX59" fmla="*/ 1981200 w 2719387"/>
              <a:gd name="connsiteY59" fmla="*/ 380999 h 973930"/>
              <a:gd name="connsiteX60" fmla="*/ 2007394 w 2719387"/>
              <a:gd name="connsiteY60" fmla="*/ 428624 h 973930"/>
              <a:gd name="connsiteX61" fmla="*/ 2028825 w 2719387"/>
              <a:gd name="connsiteY61" fmla="*/ 452437 h 973930"/>
              <a:gd name="connsiteX62" fmla="*/ 2038350 w 2719387"/>
              <a:gd name="connsiteY62" fmla="*/ 469105 h 973930"/>
              <a:gd name="connsiteX63" fmla="*/ 2064544 w 2719387"/>
              <a:gd name="connsiteY63" fmla="*/ 440530 h 973930"/>
              <a:gd name="connsiteX64" fmla="*/ 2093119 w 2719387"/>
              <a:gd name="connsiteY64" fmla="*/ 421480 h 973930"/>
              <a:gd name="connsiteX65" fmla="*/ 2093119 w 2719387"/>
              <a:gd name="connsiteY65" fmla="*/ 421480 h 973930"/>
              <a:gd name="connsiteX66" fmla="*/ 2112169 w 2719387"/>
              <a:gd name="connsiteY66" fmla="*/ 411955 h 973930"/>
              <a:gd name="connsiteX67" fmla="*/ 2128837 w 2719387"/>
              <a:gd name="connsiteY67" fmla="*/ 459580 h 973930"/>
              <a:gd name="connsiteX68" fmla="*/ 2147887 w 2719387"/>
              <a:gd name="connsiteY68" fmla="*/ 514349 h 973930"/>
              <a:gd name="connsiteX69" fmla="*/ 2166937 w 2719387"/>
              <a:gd name="connsiteY69" fmla="*/ 559593 h 973930"/>
              <a:gd name="connsiteX70" fmla="*/ 2171700 w 2719387"/>
              <a:gd name="connsiteY70" fmla="*/ 576262 h 973930"/>
              <a:gd name="connsiteX71" fmla="*/ 2205037 w 2719387"/>
              <a:gd name="connsiteY71" fmla="*/ 633412 h 973930"/>
              <a:gd name="connsiteX72" fmla="*/ 2226469 w 2719387"/>
              <a:gd name="connsiteY72" fmla="*/ 688180 h 973930"/>
              <a:gd name="connsiteX73" fmla="*/ 2240756 w 2719387"/>
              <a:gd name="connsiteY73" fmla="*/ 728662 h 973930"/>
              <a:gd name="connsiteX74" fmla="*/ 2259806 w 2719387"/>
              <a:gd name="connsiteY74" fmla="*/ 735805 h 973930"/>
              <a:gd name="connsiteX75" fmla="*/ 2293144 w 2719387"/>
              <a:gd name="connsiteY75" fmla="*/ 771524 h 973930"/>
              <a:gd name="connsiteX76" fmla="*/ 2307431 w 2719387"/>
              <a:gd name="connsiteY76" fmla="*/ 800099 h 973930"/>
              <a:gd name="connsiteX77" fmla="*/ 2319337 w 2719387"/>
              <a:gd name="connsiteY77" fmla="*/ 852487 h 973930"/>
              <a:gd name="connsiteX78" fmla="*/ 2338387 w 2719387"/>
              <a:gd name="connsiteY78" fmla="*/ 902493 h 973930"/>
              <a:gd name="connsiteX79" fmla="*/ 2350294 w 2719387"/>
              <a:gd name="connsiteY79" fmla="*/ 938212 h 973930"/>
              <a:gd name="connsiteX80" fmla="*/ 2364581 w 2719387"/>
              <a:gd name="connsiteY80" fmla="*/ 969168 h 973930"/>
              <a:gd name="connsiteX81" fmla="*/ 2386012 w 2719387"/>
              <a:gd name="connsiteY81" fmla="*/ 971549 h 973930"/>
              <a:gd name="connsiteX82" fmla="*/ 2386012 w 2719387"/>
              <a:gd name="connsiteY82" fmla="*/ 971549 h 973930"/>
              <a:gd name="connsiteX83" fmla="*/ 2397919 w 2719387"/>
              <a:gd name="connsiteY83" fmla="*/ 973930 h 973930"/>
              <a:gd name="connsiteX84" fmla="*/ 2414587 w 2719387"/>
              <a:gd name="connsiteY84" fmla="*/ 914399 h 973930"/>
              <a:gd name="connsiteX85" fmla="*/ 2440781 w 2719387"/>
              <a:gd name="connsiteY85" fmla="*/ 838199 h 973930"/>
              <a:gd name="connsiteX86" fmla="*/ 2462212 w 2719387"/>
              <a:gd name="connsiteY86" fmla="*/ 757237 h 973930"/>
              <a:gd name="connsiteX87" fmla="*/ 2469356 w 2719387"/>
              <a:gd name="connsiteY87" fmla="*/ 723899 h 973930"/>
              <a:gd name="connsiteX88" fmla="*/ 2488406 w 2719387"/>
              <a:gd name="connsiteY88" fmla="*/ 697705 h 973930"/>
              <a:gd name="connsiteX89" fmla="*/ 2531269 w 2719387"/>
              <a:gd name="connsiteY89" fmla="*/ 723900 h 973930"/>
              <a:gd name="connsiteX90" fmla="*/ 2562225 w 2719387"/>
              <a:gd name="connsiteY90" fmla="*/ 697706 h 973930"/>
              <a:gd name="connsiteX91" fmla="*/ 2609850 w 2719387"/>
              <a:gd name="connsiteY91" fmla="*/ 669131 h 973930"/>
              <a:gd name="connsiteX92" fmla="*/ 2657475 w 2719387"/>
              <a:gd name="connsiteY92" fmla="*/ 635793 h 973930"/>
              <a:gd name="connsiteX93" fmla="*/ 2702719 w 2719387"/>
              <a:gd name="connsiteY93" fmla="*/ 607218 h 973930"/>
              <a:gd name="connsiteX94" fmla="*/ 2705100 w 2719387"/>
              <a:gd name="connsiteY94" fmla="*/ 535780 h 973930"/>
              <a:gd name="connsiteX95" fmla="*/ 2719387 w 2719387"/>
              <a:gd name="connsiteY95" fmla="*/ 435768 h 973930"/>
              <a:gd name="connsiteX96" fmla="*/ 2717006 w 2719387"/>
              <a:gd name="connsiteY96" fmla="*/ 335755 h 973930"/>
              <a:gd name="connsiteX97" fmla="*/ 2693194 w 2719387"/>
              <a:gd name="connsiteY97" fmla="*/ 228599 h 973930"/>
              <a:gd name="connsiteX98" fmla="*/ 2659856 w 2719387"/>
              <a:gd name="connsiteY98" fmla="*/ 190499 h 973930"/>
              <a:gd name="connsiteX0" fmla="*/ 2659856 w 2726552"/>
              <a:gd name="connsiteY0" fmla="*/ 190499 h 973930"/>
              <a:gd name="connsiteX1" fmla="*/ 2612231 w 2726552"/>
              <a:gd name="connsiteY1" fmla="*/ 214312 h 973930"/>
              <a:gd name="connsiteX2" fmla="*/ 2600325 w 2726552"/>
              <a:gd name="connsiteY2" fmla="*/ 226218 h 973930"/>
              <a:gd name="connsiteX3" fmla="*/ 2564606 w 2726552"/>
              <a:gd name="connsiteY3" fmla="*/ 233362 h 973930"/>
              <a:gd name="connsiteX4" fmla="*/ 2545556 w 2726552"/>
              <a:gd name="connsiteY4" fmla="*/ 228599 h 973930"/>
              <a:gd name="connsiteX5" fmla="*/ 2516981 w 2726552"/>
              <a:gd name="connsiteY5" fmla="*/ 207168 h 973930"/>
              <a:gd name="connsiteX6" fmla="*/ 2493169 w 2726552"/>
              <a:gd name="connsiteY6" fmla="*/ 183355 h 973930"/>
              <a:gd name="connsiteX7" fmla="*/ 2466975 w 2726552"/>
              <a:gd name="connsiteY7" fmla="*/ 185737 h 973930"/>
              <a:gd name="connsiteX8" fmla="*/ 2426494 w 2726552"/>
              <a:gd name="connsiteY8" fmla="*/ 192880 h 973930"/>
              <a:gd name="connsiteX9" fmla="*/ 2405062 w 2726552"/>
              <a:gd name="connsiteY9" fmla="*/ 192880 h 973930"/>
              <a:gd name="connsiteX10" fmla="*/ 2400300 w 2726552"/>
              <a:gd name="connsiteY10" fmla="*/ 138112 h 973930"/>
              <a:gd name="connsiteX11" fmla="*/ 2393156 w 2726552"/>
              <a:gd name="connsiteY11" fmla="*/ 116680 h 973930"/>
              <a:gd name="connsiteX12" fmla="*/ 2343150 w 2726552"/>
              <a:gd name="connsiteY12" fmla="*/ 88105 h 973930"/>
              <a:gd name="connsiteX13" fmla="*/ 2314575 w 2726552"/>
              <a:gd name="connsiteY13" fmla="*/ 83343 h 973930"/>
              <a:gd name="connsiteX14" fmla="*/ 2235993 w 2726552"/>
              <a:gd name="connsiteY14" fmla="*/ 47624 h 973930"/>
              <a:gd name="connsiteX15" fmla="*/ 1683544 w 2726552"/>
              <a:gd name="connsiteY15" fmla="*/ 42862 h 973930"/>
              <a:gd name="connsiteX16" fmla="*/ 1435894 w 2726552"/>
              <a:gd name="connsiteY16" fmla="*/ 38100 h 973930"/>
              <a:gd name="connsiteX17" fmla="*/ 888206 w 2726552"/>
              <a:gd name="connsiteY17" fmla="*/ 47625 h 973930"/>
              <a:gd name="connsiteX18" fmla="*/ 735806 w 2726552"/>
              <a:gd name="connsiteY18" fmla="*/ 33337 h 973930"/>
              <a:gd name="connsiteX19" fmla="*/ 507207 w 2726552"/>
              <a:gd name="connsiteY19" fmla="*/ 4762 h 973930"/>
              <a:gd name="connsiteX20" fmla="*/ 0 w 2726552"/>
              <a:gd name="connsiteY20" fmla="*/ 0 h 973930"/>
              <a:gd name="connsiteX21" fmla="*/ 78581 w 2726552"/>
              <a:gd name="connsiteY21" fmla="*/ 42862 h 973930"/>
              <a:gd name="connsiteX22" fmla="*/ 197644 w 2726552"/>
              <a:gd name="connsiteY22" fmla="*/ 57149 h 973930"/>
              <a:gd name="connsiteX23" fmla="*/ 278606 w 2726552"/>
              <a:gd name="connsiteY23" fmla="*/ 73818 h 973930"/>
              <a:gd name="connsiteX24" fmla="*/ 345281 w 2726552"/>
              <a:gd name="connsiteY24" fmla="*/ 100012 h 973930"/>
              <a:gd name="connsiteX25" fmla="*/ 416719 w 2726552"/>
              <a:gd name="connsiteY25" fmla="*/ 109537 h 973930"/>
              <a:gd name="connsiteX26" fmla="*/ 526256 w 2726552"/>
              <a:gd name="connsiteY26" fmla="*/ 121443 h 973930"/>
              <a:gd name="connsiteX27" fmla="*/ 626269 w 2726552"/>
              <a:gd name="connsiteY27" fmla="*/ 133349 h 973930"/>
              <a:gd name="connsiteX28" fmla="*/ 707231 w 2726552"/>
              <a:gd name="connsiteY28" fmla="*/ 140493 h 973930"/>
              <a:gd name="connsiteX29" fmla="*/ 814387 w 2726552"/>
              <a:gd name="connsiteY29" fmla="*/ 145255 h 973930"/>
              <a:gd name="connsiteX30" fmla="*/ 892969 w 2726552"/>
              <a:gd name="connsiteY30" fmla="*/ 154780 h 973930"/>
              <a:gd name="connsiteX31" fmla="*/ 950119 w 2726552"/>
              <a:gd name="connsiteY31" fmla="*/ 157162 h 973930"/>
              <a:gd name="connsiteX32" fmla="*/ 1016794 w 2726552"/>
              <a:gd name="connsiteY32" fmla="*/ 173830 h 973930"/>
              <a:gd name="connsiteX33" fmla="*/ 1097756 w 2726552"/>
              <a:gd name="connsiteY33" fmla="*/ 178593 h 973930"/>
              <a:gd name="connsiteX34" fmla="*/ 1169194 w 2726552"/>
              <a:gd name="connsiteY34" fmla="*/ 183355 h 973930"/>
              <a:gd name="connsiteX35" fmla="*/ 1264444 w 2726552"/>
              <a:gd name="connsiteY35" fmla="*/ 183355 h 973930"/>
              <a:gd name="connsiteX36" fmla="*/ 1273969 w 2726552"/>
              <a:gd name="connsiteY36" fmla="*/ 197643 h 973930"/>
              <a:gd name="connsiteX37" fmla="*/ 1371600 w 2726552"/>
              <a:gd name="connsiteY37" fmla="*/ 207168 h 973930"/>
              <a:gd name="connsiteX38" fmla="*/ 1373981 w 2726552"/>
              <a:gd name="connsiteY38" fmla="*/ 223837 h 973930"/>
              <a:gd name="connsiteX39" fmla="*/ 1450181 w 2726552"/>
              <a:gd name="connsiteY39" fmla="*/ 235743 h 973930"/>
              <a:gd name="connsiteX40" fmla="*/ 1454944 w 2726552"/>
              <a:gd name="connsiteY40" fmla="*/ 259555 h 973930"/>
              <a:gd name="connsiteX41" fmla="*/ 1512094 w 2726552"/>
              <a:gd name="connsiteY41" fmla="*/ 264318 h 973930"/>
              <a:gd name="connsiteX42" fmla="*/ 1535906 w 2726552"/>
              <a:gd name="connsiteY42" fmla="*/ 264318 h 973930"/>
              <a:gd name="connsiteX43" fmla="*/ 1554956 w 2726552"/>
              <a:gd name="connsiteY43" fmla="*/ 297655 h 973930"/>
              <a:gd name="connsiteX44" fmla="*/ 1590675 w 2726552"/>
              <a:gd name="connsiteY44" fmla="*/ 278605 h 973930"/>
              <a:gd name="connsiteX45" fmla="*/ 1619250 w 2726552"/>
              <a:gd name="connsiteY45" fmla="*/ 259555 h 973930"/>
              <a:gd name="connsiteX46" fmla="*/ 1638300 w 2726552"/>
              <a:gd name="connsiteY46" fmla="*/ 300037 h 973930"/>
              <a:gd name="connsiteX47" fmla="*/ 1645444 w 2726552"/>
              <a:gd name="connsiteY47" fmla="*/ 307180 h 973930"/>
              <a:gd name="connsiteX48" fmla="*/ 1695450 w 2726552"/>
              <a:gd name="connsiteY48" fmla="*/ 302418 h 973930"/>
              <a:gd name="connsiteX49" fmla="*/ 1752600 w 2726552"/>
              <a:gd name="connsiteY49" fmla="*/ 300037 h 973930"/>
              <a:gd name="connsiteX50" fmla="*/ 1764506 w 2726552"/>
              <a:gd name="connsiteY50" fmla="*/ 345280 h 973930"/>
              <a:gd name="connsiteX51" fmla="*/ 1781175 w 2726552"/>
              <a:gd name="connsiteY51" fmla="*/ 376237 h 973930"/>
              <a:gd name="connsiteX52" fmla="*/ 1809750 w 2726552"/>
              <a:gd name="connsiteY52" fmla="*/ 359568 h 973930"/>
              <a:gd name="connsiteX53" fmla="*/ 1859756 w 2726552"/>
              <a:gd name="connsiteY53" fmla="*/ 321468 h 973930"/>
              <a:gd name="connsiteX54" fmla="*/ 1876425 w 2726552"/>
              <a:gd name="connsiteY54" fmla="*/ 366712 h 973930"/>
              <a:gd name="connsiteX55" fmla="*/ 1895475 w 2726552"/>
              <a:gd name="connsiteY55" fmla="*/ 416718 h 973930"/>
              <a:gd name="connsiteX56" fmla="*/ 1921669 w 2726552"/>
              <a:gd name="connsiteY56" fmla="*/ 388143 h 973930"/>
              <a:gd name="connsiteX57" fmla="*/ 1955006 w 2726552"/>
              <a:gd name="connsiteY57" fmla="*/ 352424 h 973930"/>
              <a:gd name="connsiteX58" fmla="*/ 1966912 w 2726552"/>
              <a:gd name="connsiteY58" fmla="*/ 342899 h 973930"/>
              <a:gd name="connsiteX59" fmla="*/ 1981200 w 2726552"/>
              <a:gd name="connsiteY59" fmla="*/ 380999 h 973930"/>
              <a:gd name="connsiteX60" fmla="*/ 2007394 w 2726552"/>
              <a:gd name="connsiteY60" fmla="*/ 428624 h 973930"/>
              <a:gd name="connsiteX61" fmla="*/ 2028825 w 2726552"/>
              <a:gd name="connsiteY61" fmla="*/ 452437 h 973930"/>
              <a:gd name="connsiteX62" fmla="*/ 2038350 w 2726552"/>
              <a:gd name="connsiteY62" fmla="*/ 469105 h 973930"/>
              <a:gd name="connsiteX63" fmla="*/ 2064544 w 2726552"/>
              <a:gd name="connsiteY63" fmla="*/ 440530 h 973930"/>
              <a:gd name="connsiteX64" fmla="*/ 2093119 w 2726552"/>
              <a:gd name="connsiteY64" fmla="*/ 421480 h 973930"/>
              <a:gd name="connsiteX65" fmla="*/ 2093119 w 2726552"/>
              <a:gd name="connsiteY65" fmla="*/ 421480 h 973930"/>
              <a:gd name="connsiteX66" fmla="*/ 2112169 w 2726552"/>
              <a:gd name="connsiteY66" fmla="*/ 411955 h 973930"/>
              <a:gd name="connsiteX67" fmla="*/ 2128837 w 2726552"/>
              <a:gd name="connsiteY67" fmla="*/ 459580 h 973930"/>
              <a:gd name="connsiteX68" fmla="*/ 2147887 w 2726552"/>
              <a:gd name="connsiteY68" fmla="*/ 514349 h 973930"/>
              <a:gd name="connsiteX69" fmla="*/ 2166937 w 2726552"/>
              <a:gd name="connsiteY69" fmla="*/ 559593 h 973930"/>
              <a:gd name="connsiteX70" fmla="*/ 2171700 w 2726552"/>
              <a:gd name="connsiteY70" fmla="*/ 576262 h 973930"/>
              <a:gd name="connsiteX71" fmla="*/ 2205037 w 2726552"/>
              <a:gd name="connsiteY71" fmla="*/ 633412 h 973930"/>
              <a:gd name="connsiteX72" fmla="*/ 2226469 w 2726552"/>
              <a:gd name="connsiteY72" fmla="*/ 688180 h 973930"/>
              <a:gd name="connsiteX73" fmla="*/ 2240756 w 2726552"/>
              <a:gd name="connsiteY73" fmla="*/ 728662 h 973930"/>
              <a:gd name="connsiteX74" fmla="*/ 2259806 w 2726552"/>
              <a:gd name="connsiteY74" fmla="*/ 735805 h 973930"/>
              <a:gd name="connsiteX75" fmla="*/ 2293144 w 2726552"/>
              <a:gd name="connsiteY75" fmla="*/ 771524 h 973930"/>
              <a:gd name="connsiteX76" fmla="*/ 2307431 w 2726552"/>
              <a:gd name="connsiteY76" fmla="*/ 800099 h 973930"/>
              <a:gd name="connsiteX77" fmla="*/ 2319337 w 2726552"/>
              <a:gd name="connsiteY77" fmla="*/ 852487 h 973930"/>
              <a:gd name="connsiteX78" fmla="*/ 2338387 w 2726552"/>
              <a:gd name="connsiteY78" fmla="*/ 902493 h 973930"/>
              <a:gd name="connsiteX79" fmla="*/ 2350294 w 2726552"/>
              <a:gd name="connsiteY79" fmla="*/ 938212 h 973930"/>
              <a:gd name="connsiteX80" fmla="*/ 2364581 w 2726552"/>
              <a:gd name="connsiteY80" fmla="*/ 969168 h 973930"/>
              <a:gd name="connsiteX81" fmla="*/ 2386012 w 2726552"/>
              <a:gd name="connsiteY81" fmla="*/ 971549 h 973930"/>
              <a:gd name="connsiteX82" fmla="*/ 2386012 w 2726552"/>
              <a:gd name="connsiteY82" fmla="*/ 971549 h 973930"/>
              <a:gd name="connsiteX83" fmla="*/ 2397919 w 2726552"/>
              <a:gd name="connsiteY83" fmla="*/ 973930 h 973930"/>
              <a:gd name="connsiteX84" fmla="*/ 2414587 w 2726552"/>
              <a:gd name="connsiteY84" fmla="*/ 914399 h 973930"/>
              <a:gd name="connsiteX85" fmla="*/ 2440781 w 2726552"/>
              <a:gd name="connsiteY85" fmla="*/ 838199 h 973930"/>
              <a:gd name="connsiteX86" fmla="*/ 2462212 w 2726552"/>
              <a:gd name="connsiteY86" fmla="*/ 757237 h 973930"/>
              <a:gd name="connsiteX87" fmla="*/ 2469356 w 2726552"/>
              <a:gd name="connsiteY87" fmla="*/ 723899 h 973930"/>
              <a:gd name="connsiteX88" fmla="*/ 2488406 w 2726552"/>
              <a:gd name="connsiteY88" fmla="*/ 697705 h 973930"/>
              <a:gd name="connsiteX89" fmla="*/ 2531269 w 2726552"/>
              <a:gd name="connsiteY89" fmla="*/ 723900 h 973930"/>
              <a:gd name="connsiteX90" fmla="*/ 2562225 w 2726552"/>
              <a:gd name="connsiteY90" fmla="*/ 697706 h 973930"/>
              <a:gd name="connsiteX91" fmla="*/ 2609850 w 2726552"/>
              <a:gd name="connsiteY91" fmla="*/ 669131 h 973930"/>
              <a:gd name="connsiteX92" fmla="*/ 2657475 w 2726552"/>
              <a:gd name="connsiteY92" fmla="*/ 635793 h 973930"/>
              <a:gd name="connsiteX93" fmla="*/ 2726532 w 2726552"/>
              <a:gd name="connsiteY93" fmla="*/ 626268 h 973930"/>
              <a:gd name="connsiteX94" fmla="*/ 2705100 w 2726552"/>
              <a:gd name="connsiteY94" fmla="*/ 535780 h 973930"/>
              <a:gd name="connsiteX95" fmla="*/ 2719387 w 2726552"/>
              <a:gd name="connsiteY95" fmla="*/ 435768 h 973930"/>
              <a:gd name="connsiteX96" fmla="*/ 2717006 w 2726552"/>
              <a:gd name="connsiteY96" fmla="*/ 335755 h 973930"/>
              <a:gd name="connsiteX97" fmla="*/ 2693194 w 2726552"/>
              <a:gd name="connsiteY97" fmla="*/ 228599 h 973930"/>
              <a:gd name="connsiteX98" fmla="*/ 2659856 w 2726552"/>
              <a:gd name="connsiteY98" fmla="*/ 190499 h 973930"/>
              <a:gd name="connsiteX0" fmla="*/ 2659856 w 2790825"/>
              <a:gd name="connsiteY0" fmla="*/ 190499 h 973930"/>
              <a:gd name="connsiteX1" fmla="*/ 2612231 w 2790825"/>
              <a:gd name="connsiteY1" fmla="*/ 214312 h 973930"/>
              <a:gd name="connsiteX2" fmla="*/ 2600325 w 2790825"/>
              <a:gd name="connsiteY2" fmla="*/ 226218 h 973930"/>
              <a:gd name="connsiteX3" fmla="*/ 2564606 w 2790825"/>
              <a:gd name="connsiteY3" fmla="*/ 233362 h 973930"/>
              <a:gd name="connsiteX4" fmla="*/ 2545556 w 2790825"/>
              <a:gd name="connsiteY4" fmla="*/ 228599 h 973930"/>
              <a:gd name="connsiteX5" fmla="*/ 2516981 w 2790825"/>
              <a:gd name="connsiteY5" fmla="*/ 207168 h 973930"/>
              <a:gd name="connsiteX6" fmla="*/ 2493169 w 2790825"/>
              <a:gd name="connsiteY6" fmla="*/ 183355 h 973930"/>
              <a:gd name="connsiteX7" fmla="*/ 2466975 w 2790825"/>
              <a:gd name="connsiteY7" fmla="*/ 185737 h 973930"/>
              <a:gd name="connsiteX8" fmla="*/ 2426494 w 2790825"/>
              <a:gd name="connsiteY8" fmla="*/ 192880 h 973930"/>
              <a:gd name="connsiteX9" fmla="*/ 2405062 w 2790825"/>
              <a:gd name="connsiteY9" fmla="*/ 192880 h 973930"/>
              <a:gd name="connsiteX10" fmla="*/ 2400300 w 2790825"/>
              <a:gd name="connsiteY10" fmla="*/ 138112 h 973930"/>
              <a:gd name="connsiteX11" fmla="*/ 2393156 w 2790825"/>
              <a:gd name="connsiteY11" fmla="*/ 116680 h 973930"/>
              <a:gd name="connsiteX12" fmla="*/ 2343150 w 2790825"/>
              <a:gd name="connsiteY12" fmla="*/ 88105 h 973930"/>
              <a:gd name="connsiteX13" fmla="*/ 2314575 w 2790825"/>
              <a:gd name="connsiteY13" fmla="*/ 83343 h 973930"/>
              <a:gd name="connsiteX14" fmla="*/ 2235993 w 2790825"/>
              <a:gd name="connsiteY14" fmla="*/ 47624 h 973930"/>
              <a:gd name="connsiteX15" fmla="*/ 1683544 w 2790825"/>
              <a:gd name="connsiteY15" fmla="*/ 42862 h 973930"/>
              <a:gd name="connsiteX16" fmla="*/ 1435894 w 2790825"/>
              <a:gd name="connsiteY16" fmla="*/ 38100 h 973930"/>
              <a:gd name="connsiteX17" fmla="*/ 888206 w 2790825"/>
              <a:gd name="connsiteY17" fmla="*/ 47625 h 973930"/>
              <a:gd name="connsiteX18" fmla="*/ 735806 w 2790825"/>
              <a:gd name="connsiteY18" fmla="*/ 33337 h 973930"/>
              <a:gd name="connsiteX19" fmla="*/ 507207 w 2790825"/>
              <a:gd name="connsiteY19" fmla="*/ 4762 h 973930"/>
              <a:gd name="connsiteX20" fmla="*/ 0 w 2790825"/>
              <a:gd name="connsiteY20" fmla="*/ 0 h 973930"/>
              <a:gd name="connsiteX21" fmla="*/ 78581 w 2790825"/>
              <a:gd name="connsiteY21" fmla="*/ 42862 h 973930"/>
              <a:gd name="connsiteX22" fmla="*/ 197644 w 2790825"/>
              <a:gd name="connsiteY22" fmla="*/ 57149 h 973930"/>
              <a:gd name="connsiteX23" fmla="*/ 278606 w 2790825"/>
              <a:gd name="connsiteY23" fmla="*/ 73818 h 973930"/>
              <a:gd name="connsiteX24" fmla="*/ 345281 w 2790825"/>
              <a:gd name="connsiteY24" fmla="*/ 100012 h 973930"/>
              <a:gd name="connsiteX25" fmla="*/ 416719 w 2790825"/>
              <a:gd name="connsiteY25" fmla="*/ 109537 h 973930"/>
              <a:gd name="connsiteX26" fmla="*/ 526256 w 2790825"/>
              <a:gd name="connsiteY26" fmla="*/ 121443 h 973930"/>
              <a:gd name="connsiteX27" fmla="*/ 626269 w 2790825"/>
              <a:gd name="connsiteY27" fmla="*/ 133349 h 973930"/>
              <a:gd name="connsiteX28" fmla="*/ 707231 w 2790825"/>
              <a:gd name="connsiteY28" fmla="*/ 140493 h 973930"/>
              <a:gd name="connsiteX29" fmla="*/ 814387 w 2790825"/>
              <a:gd name="connsiteY29" fmla="*/ 145255 h 973930"/>
              <a:gd name="connsiteX30" fmla="*/ 892969 w 2790825"/>
              <a:gd name="connsiteY30" fmla="*/ 154780 h 973930"/>
              <a:gd name="connsiteX31" fmla="*/ 950119 w 2790825"/>
              <a:gd name="connsiteY31" fmla="*/ 157162 h 973930"/>
              <a:gd name="connsiteX32" fmla="*/ 1016794 w 2790825"/>
              <a:gd name="connsiteY32" fmla="*/ 173830 h 973930"/>
              <a:gd name="connsiteX33" fmla="*/ 1097756 w 2790825"/>
              <a:gd name="connsiteY33" fmla="*/ 178593 h 973930"/>
              <a:gd name="connsiteX34" fmla="*/ 1169194 w 2790825"/>
              <a:gd name="connsiteY34" fmla="*/ 183355 h 973930"/>
              <a:gd name="connsiteX35" fmla="*/ 1264444 w 2790825"/>
              <a:gd name="connsiteY35" fmla="*/ 183355 h 973930"/>
              <a:gd name="connsiteX36" fmla="*/ 1273969 w 2790825"/>
              <a:gd name="connsiteY36" fmla="*/ 197643 h 973930"/>
              <a:gd name="connsiteX37" fmla="*/ 1371600 w 2790825"/>
              <a:gd name="connsiteY37" fmla="*/ 207168 h 973930"/>
              <a:gd name="connsiteX38" fmla="*/ 1373981 w 2790825"/>
              <a:gd name="connsiteY38" fmla="*/ 223837 h 973930"/>
              <a:gd name="connsiteX39" fmla="*/ 1450181 w 2790825"/>
              <a:gd name="connsiteY39" fmla="*/ 235743 h 973930"/>
              <a:gd name="connsiteX40" fmla="*/ 1454944 w 2790825"/>
              <a:gd name="connsiteY40" fmla="*/ 259555 h 973930"/>
              <a:gd name="connsiteX41" fmla="*/ 1512094 w 2790825"/>
              <a:gd name="connsiteY41" fmla="*/ 264318 h 973930"/>
              <a:gd name="connsiteX42" fmla="*/ 1535906 w 2790825"/>
              <a:gd name="connsiteY42" fmla="*/ 264318 h 973930"/>
              <a:gd name="connsiteX43" fmla="*/ 1554956 w 2790825"/>
              <a:gd name="connsiteY43" fmla="*/ 297655 h 973930"/>
              <a:gd name="connsiteX44" fmla="*/ 1590675 w 2790825"/>
              <a:gd name="connsiteY44" fmla="*/ 278605 h 973930"/>
              <a:gd name="connsiteX45" fmla="*/ 1619250 w 2790825"/>
              <a:gd name="connsiteY45" fmla="*/ 259555 h 973930"/>
              <a:gd name="connsiteX46" fmla="*/ 1638300 w 2790825"/>
              <a:gd name="connsiteY46" fmla="*/ 300037 h 973930"/>
              <a:gd name="connsiteX47" fmla="*/ 1645444 w 2790825"/>
              <a:gd name="connsiteY47" fmla="*/ 307180 h 973930"/>
              <a:gd name="connsiteX48" fmla="*/ 1695450 w 2790825"/>
              <a:gd name="connsiteY48" fmla="*/ 302418 h 973930"/>
              <a:gd name="connsiteX49" fmla="*/ 1752600 w 2790825"/>
              <a:gd name="connsiteY49" fmla="*/ 300037 h 973930"/>
              <a:gd name="connsiteX50" fmla="*/ 1764506 w 2790825"/>
              <a:gd name="connsiteY50" fmla="*/ 345280 h 973930"/>
              <a:gd name="connsiteX51" fmla="*/ 1781175 w 2790825"/>
              <a:gd name="connsiteY51" fmla="*/ 376237 h 973930"/>
              <a:gd name="connsiteX52" fmla="*/ 1809750 w 2790825"/>
              <a:gd name="connsiteY52" fmla="*/ 359568 h 973930"/>
              <a:gd name="connsiteX53" fmla="*/ 1859756 w 2790825"/>
              <a:gd name="connsiteY53" fmla="*/ 321468 h 973930"/>
              <a:gd name="connsiteX54" fmla="*/ 1876425 w 2790825"/>
              <a:gd name="connsiteY54" fmla="*/ 366712 h 973930"/>
              <a:gd name="connsiteX55" fmla="*/ 1895475 w 2790825"/>
              <a:gd name="connsiteY55" fmla="*/ 416718 h 973930"/>
              <a:gd name="connsiteX56" fmla="*/ 1921669 w 2790825"/>
              <a:gd name="connsiteY56" fmla="*/ 388143 h 973930"/>
              <a:gd name="connsiteX57" fmla="*/ 1955006 w 2790825"/>
              <a:gd name="connsiteY57" fmla="*/ 352424 h 973930"/>
              <a:gd name="connsiteX58" fmla="*/ 1966912 w 2790825"/>
              <a:gd name="connsiteY58" fmla="*/ 342899 h 973930"/>
              <a:gd name="connsiteX59" fmla="*/ 1981200 w 2790825"/>
              <a:gd name="connsiteY59" fmla="*/ 380999 h 973930"/>
              <a:gd name="connsiteX60" fmla="*/ 2007394 w 2790825"/>
              <a:gd name="connsiteY60" fmla="*/ 428624 h 973930"/>
              <a:gd name="connsiteX61" fmla="*/ 2028825 w 2790825"/>
              <a:gd name="connsiteY61" fmla="*/ 452437 h 973930"/>
              <a:gd name="connsiteX62" fmla="*/ 2038350 w 2790825"/>
              <a:gd name="connsiteY62" fmla="*/ 469105 h 973930"/>
              <a:gd name="connsiteX63" fmla="*/ 2064544 w 2790825"/>
              <a:gd name="connsiteY63" fmla="*/ 440530 h 973930"/>
              <a:gd name="connsiteX64" fmla="*/ 2093119 w 2790825"/>
              <a:gd name="connsiteY64" fmla="*/ 421480 h 973930"/>
              <a:gd name="connsiteX65" fmla="*/ 2093119 w 2790825"/>
              <a:gd name="connsiteY65" fmla="*/ 421480 h 973930"/>
              <a:gd name="connsiteX66" fmla="*/ 2112169 w 2790825"/>
              <a:gd name="connsiteY66" fmla="*/ 411955 h 973930"/>
              <a:gd name="connsiteX67" fmla="*/ 2128837 w 2790825"/>
              <a:gd name="connsiteY67" fmla="*/ 459580 h 973930"/>
              <a:gd name="connsiteX68" fmla="*/ 2147887 w 2790825"/>
              <a:gd name="connsiteY68" fmla="*/ 514349 h 973930"/>
              <a:gd name="connsiteX69" fmla="*/ 2166937 w 2790825"/>
              <a:gd name="connsiteY69" fmla="*/ 559593 h 973930"/>
              <a:gd name="connsiteX70" fmla="*/ 2171700 w 2790825"/>
              <a:gd name="connsiteY70" fmla="*/ 576262 h 973930"/>
              <a:gd name="connsiteX71" fmla="*/ 2205037 w 2790825"/>
              <a:gd name="connsiteY71" fmla="*/ 633412 h 973930"/>
              <a:gd name="connsiteX72" fmla="*/ 2226469 w 2790825"/>
              <a:gd name="connsiteY72" fmla="*/ 688180 h 973930"/>
              <a:gd name="connsiteX73" fmla="*/ 2240756 w 2790825"/>
              <a:gd name="connsiteY73" fmla="*/ 728662 h 973930"/>
              <a:gd name="connsiteX74" fmla="*/ 2259806 w 2790825"/>
              <a:gd name="connsiteY74" fmla="*/ 735805 h 973930"/>
              <a:gd name="connsiteX75" fmla="*/ 2293144 w 2790825"/>
              <a:gd name="connsiteY75" fmla="*/ 771524 h 973930"/>
              <a:gd name="connsiteX76" fmla="*/ 2307431 w 2790825"/>
              <a:gd name="connsiteY76" fmla="*/ 800099 h 973930"/>
              <a:gd name="connsiteX77" fmla="*/ 2319337 w 2790825"/>
              <a:gd name="connsiteY77" fmla="*/ 852487 h 973930"/>
              <a:gd name="connsiteX78" fmla="*/ 2338387 w 2790825"/>
              <a:gd name="connsiteY78" fmla="*/ 902493 h 973930"/>
              <a:gd name="connsiteX79" fmla="*/ 2350294 w 2790825"/>
              <a:gd name="connsiteY79" fmla="*/ 938212 h 973930"/>
              <a:gd name="connsiteX80" fmla="*/ 2364581 w 2790825"/>
              <a:gd name="connsiteY80" fmla="*/ 969168 h 973930"/>
              <a:gd name="connsiteX81" fmla="*/ 2386012 w 2790825"/>
              <a:gd name="connsiteY81" fmla="*/ 971549 h 973930"/>
              <a:gd name="connsiteX82" fmla="*/ 2386012 w 2790825"/>
              <a:gd name="connsiteY82" fmla="*/ 971549 h 973930"/>
              <a:gd name="connsiteX83" fmla="*/ 2397919 w 2790825"/>
              <a:gd name="connsiteY83" fmla="*/ 973930 h 973930"/>
              <a:gd name="connsiteX84" fmla="*/ 2414587 w 2790825"/>
              <a:gd name="connsiteY84" fmla="*/ 914399 h 973930"/>
              <a:gd name="connsiteX85" fmla="*/ 2440781 w 2790825"/>
              <a:gd name="connsiteY85" fmla="*/ 838199 h 973930"/>
              <a:gd name="connsiteX86" fmla="*/ 2462212 w 2790825"/>
              <a:gd name="connsiteY86" fmla="*/ 757237 h 973930"/>
              <a:gd name="connsiteX87" fmla="*/ 2469356 w 2790825"/>
              <a:gd name="connsiteY87" fmla="*/ 723899 h 973930"/>
              <a:gd name="connsiteX88" fmla="*/ 2488406 w 2790825"/>
              <a:gd name="connsiteY88" fmla="*/ 697705 h 973930"/>
              <a:gd name="connsiteX89" fmla="*/ 2531269 w 2790825"/>
              <a:gd name="connsiteY89" fmla="*/ 723900 h 973930"/>
              <a:gd name="connsiteX90" fmla="*/ 2562225 w 2790825"/>
              <a:gd name="connsiteY90" fmla="*/ 697706 h 973930"/>
              <a:gd name="connsiteX91" fmla="*/ 2609850 w 2790825"/>
              <a:gd name="connsiteY91" fmla="*/ 669131 h 973930"/>
              <a:gd name="connsiteX92" fmla="*/ 2657475 w 2790825"/>
              <a:gd name="connsiteY92" fmla="*/ 635793 h 973930"/>
              <a:gd name="connsiteX93" fmla="*/ 2726532 w 2790825"/>
              <a:gd name="connsiteY93" fmla="*/ 626268 h 973930"/>
              <a:gd name="connsiteX94" fmla="*/ 2790825 w 2790825"/>
              <a:gd name="connsiteY94" fmla="*/ 597693 h 973930"/>
              <a:gd name="connsiteX95" fmla="*/ 2719387 w 2790825"/>
              <a:gd name="connsiteY95" fmla="*/ 435768 h 973930"/>
              <a:gd name="connsiteX96" fmla="*/ 2717006 w 2790825"/>
              <a:gd name="connsiteY96" fmla="*/ 335755 h 973930"/>
              <a:gd name="connsiteX97" fmla="*/ 2693194 w 2790825"/>
              <a:gd name="connsiteY97" fmla="*/ 228599 h 973930"/>
              <a:gd name="connsiteX98" fmla="*/ 2659856 w 2790825"/>
              <a:gd name="connsiteY98" fmla="*/ 190499 h 973930"/>
              <a:gd name="connsiteX0" fmla="*/ 2659856 w 2790825"/>
              <a:gd name="connsiteY0" fmla="*/ 190499 h 973930"/>
              <a:gd name="connsiteX1" fmla="*/ 2612231 w 2790825"/>
              <a:gd name="connsiteY1" fmla="*/ 214312 h 973930"/>
              <a:gd name="connsiteX2" fmla="*/ 2600325 w 2790825"/>
              <a:gd name="connsiteY2" fmla="*/ 226218 h 973930"/>
              <a:gd name="connsiteX3" fmla="*/ 2564606 w 2790825"/>
              <a:gd name="connsiteY3" fmla="*/ 233362 h 973930"/>
              <a:gd name="connsiteX4" fmla="*/ 2545556 w 2790825"/>
              <a:gd name="connsiteY4" fmla="*/ 228599 h 973930"/>
              <a:gd name="connsiteX5" fmla="*/ 2516981 w 2790825"/>
              <a:gd name="connsiteY5" fmla="*/ 207168 h 973930"/>
              <a:gd name="connsiteX6" fmla="*/ 2493169 w 2790825"/>
              <a:gd name="connsiteY6" fmla="*/ 183355 h 973930"/>
              <a:gd name="connsiteX7" fmla="*/ 2466975 w 2790825"/>
              <a:gd name="connsiteY7" fmla="*/ 185737 h 973930"/>
              <a:gd name="connsiteX8" fmla="*/ 2426494 w 2790825"/>
              <a:gd name="connsiteY8" fmla="*/ 192880 h 973930"/>
              <a:gd name="connsiteX9" fmla="*/ 2405062 w 2790825"/>
              <a:gd name="connsiteY9" fmla="*/ 192880 h 973930"/>
              <a:gd name="connsiteX10" fmla="*/ 2400300 w 2790825"/>
              <a:gd name="connsiteY10" fmla="*/ 138112 h 973930"/>
              <a:gd name="connsiteX11" fmla="*/ 2393156 w 2790825"/>
              <a:gd name="connsiteY11" fmla="*/ 116680 h 973930"/>
              <a:gd name="connsiteX12" fmla="*/ 2343150 w 2790825"/>
              <a:gd name="connsiteY12" fmla="*/ 88105 h 973930"/>
              <a:gd name="connsiteX13" fmla="*/ 2314575 w 2790825"/>
              <a:gd name="connsiteY13" fmla="*/ 83343 h 973930"/>
              <a:gd name="connsiteX14" fmla="*/ 2235993 w 2790825"/>
              <a:gd name="connsiteY14" fmla="*/ 47624 h 973930"/>
              <a:gd name="connsiteX15" fmla="*/ 1683544 w 2790825"/>
              <a:gd name="connsiteY15" fmla="*/ 42862 h 973930"/>
              <a:gd name="connsiteX16" fmla="*/ 1435894 w 2790825"/>
              <a:gd name="connsiteY16" fmla="*/ 38100 h 973930"/>
              <a:gd name="connsiteX17" fmla="*/ 888206 w 2790825"/>
              <a:gd name="connsiteY17" fmla="*/ 47625 h 973930"/>
              <a:gd name="connsiteX18" fmla="*/ 735806 w 2790825"/>
              <a:gd name="connsiteY18" fmla="*/ 33337 h 973930"/>
              <a:gd name="connsiteX19" fmla="*/ 507207 w 2790825"/>
              <a:gd name="connsiteY19" fmla="*/ 4762 h 973930"/>
              <a:gd name="connsiteX20" fmla="*/ 0 w 2790825"/>
              <a:gd name="connsiteY20" fmla="*/ 0 h 973930"/>
              <a:gd name="connsiteX21" fmla="*/ 78581 w 2790825"/>
              <a:gd name="connsiteY21" fmla="*/ 42862 h 973930"/>
              <a:gd name="connsiteX22" fmla="*/ 197644 w 2790825"/>
              <a:gd name="connsiteY22" fmla="*/ 57149 h 973930"/>
              <a:gd name="connsiteX23" fmla="*/ 278606 w 2790825"/>
              <a:gd name="connsiteY23" fmla="*/ 73818 h 973930"/>
              <a:gd name="connsiteX24" fmla="*/ 345281 w 2790825"/>
              <a:gd name="connsiteY24" fmla="*/ 100012 h 973930"/>
              <a:gd name="connsiteX25" fmla="*/ 416719 w 2790825"/>
              <a:gd name="connsiteY25" fmla="*/ 109537 h 973930"/>
              <a:gd name="connsiteX26" fmla="*/ 526256 w 2790825"/>
              <a:gd name="connsiteY26" fmla="*/ 121443 h 973930"/>
              <a:gd name="connsiteX27" fmla="*/ 626269 w 2790825"/>
              <a:gd name="connsiteY27" fmla="*/ 133349 h 973930"/>
              <a:gd name="connsiteX28" fmla="*/ 707231 w 2790825"/>
              <a:gd name="connsiteY28" fmla="*/ 140493 h 973930"/>
              <a:gd name="connsiteX29" fmla="*/ 814387 w 2790825"/>
              <a:gd name="connsiteY29" fmla="*/ 145255 h 973930"/>
              <a:gd name="connsiteX30" fmla="*/ 892969 w 2790825"/>
              <a:gd name="connsiteY30" fmla="*/ 154780 h 973930"/>
              <a:gd name="connsiteX31" fmla="*/ 950119 w 2790825"/>
              <a:gd name="connsiteY31" fmla="*/ 157162 h 973930"/>
              <a:gd name="connsiteX32" fmla="*/ 1016794 w 2790825"/>
              <a:gd name="connsiteY32" fmla="*/ 173830 h 973930"/>
              <a:gd name="connsiteX33" fmla="*/ 1097756 w 2790825"/>
              <a:gd name="connsiteY33" fmla="*/ 178593 h 973930"/>
              <a:gd name="connsiteX34" fmla="*/ 1169194 w 2790825"/>
              <a:gd name="connsiteY34" fmla="*/ 183355 h 973930"/>
              <a:gd name="connsiteX35" fmla="*/ 1264444 w 2790825"/>
              <a:gd name="connsiteY35" fmla="*/ 183355 h 973930"/>
              <a:gd name="connsiteX36" fmla="*/ 1273969 w 2790825"/>
              <a:gd name="connsiteY36" fmla="*/ 197643 h 973930"/>
              <a:gd name="connsiteX37" fmla="*/ 1371600 w 2790825"/>
              <a:gd name="connsiteY37" fmla="*/ 207168 h 973930"/>
              <a:gd name="connsiteX38" fmla="*/ 1373981 w 2790825"/>
              <a:gd name="connsiteY38" fmla="*/ 223837 h 973930"/>
              <a:gd name="connsiteX39" fmla="*/ 1450181 w 2790825"/>
              <a:gd name="connsiteY39" fmla="*/ 235743 h 973930"/>
              <a:gd name="connsiteX40" fmla="*/ 1454944 w 2790825"/>
              <a:gd name="connsiteY40" fmla="*/ 259555 h 973930"/>
              <a:gd name="connsiteX41" fmla="*/ 1512094 w 2790825"/>
              <a:gd name="connsiteY41" fmla="*/ 264318 h 973930"/>
              <a:gd name="connsiteX42" fmla="*/ 1535906 w 2790825"/>
              <a:gd name="connsiteY42" fmla="*/ 264318 h 973930"/>
              <a:gd name="connsiteX43" fmla="*/ 1554956 w 2790825"/>
              <a:gd name="connsiteY43" fmla="*/ 297655 h 973930"/>
              <a:gd name="connsiteX44" fmla="*/ 1590675 w 2790825"/>
              <a:gd name="connsiteY44" fmla="*/ 278605 h 973930"/>
              <a:gd name="connsiteX45" fmla="*/ 1619250 w 2790825"/>
              <a:gd name="connsiteY45" fmla="*/ 259555 h 973930"/>
              <a:gd name="connsiteX46" fmla="*/ 1638300 w 2790825"/>
              <a:gd name="connsiteY46" fmla="*/ 300037 h 973930"/>
              <a:gd name="connsiteX47" fmla="*/ 1645444 w 2790825"/>
              <a:gd name="connsiteY47" fmla="*/ 307180 h 973930"/>
              <a:gd name="connsiteX48" fmla="*/ 1695450 w 2790825"/>
              <a:gd name="connsiteY48" fmla="*/ 302418 h 973930"/>
              <a:gd name="connsiteX49" fmla="*/ 1752600 w 2790825"/>
              <a:gd name="connsiteY49" fmla="*/ 300037 h 973930"/>
              <a:gd name="connsiteX50" fmla="*/ 1764506 w 2790825"/>
              <a:gd name="connsiteY50" fmla="*/ 345280 h 973930"/>
              <a:gd name="connsiteX51" fmla="*/ 1781175 w 2790825"/>
              <a:gd name="connsiteY51" fmla="*/ 376237 h 973930"/>
              <a:gd name="connsiteX52" fmla="*/ 1809750 w 2790825"/>
              <a:gd name="connsiteY52" fmla="*/ 359568 h 973930"/>
              <a:gd name="connsiteX53" fmla="*/ 1859756 w 2790825"/>
              <a:gd name="connsiteY53" fmla="*/ 321468 h 973930"/>
              <a:gd name="connsiteX54" fmla="*/ 1876425 w 2790825"/>
              <a:gd name="connsiteY54" fmla="*/ 366712 h 973930"/>
              <a:gd name="connsiteX55" fmla="*/ 1895475 w 2790825"/>
              <a:gd name="connsiteY55" fmla="*/ 416718 h 973930"/>
              <a:gd name="connsiteX56" fmla="*/ 1921669 w 2790825"/>
              <a:gd name="connsiteY56" fmla="*/ 388143 h 973930"/>
              <a:gd name="connsiteX57" fmla="*/ 1955006 w 2790825"/>
              <a:gd name="connsiteY57" fmla="*/ 352424 h 973930"/>
              <a:gd name="connsiteX58" fmla="*/ 1966912 w 2790825"/>
              <a:gd name="connsiteY58" fmla="*/ 342899 h 973930"/>
              <a:gd name="connsiteX59" fmla="*/ 1981200 w 2790825"/>
              <a:gd name="connsiteY59" fmla="*/ 380999 h 973930"/>
              <a:gd name="connsiteX60" fmla="*/ 2007394 w 2790825"/>
              <a:gd name="connsiteY60" fmla="*/ 428624 h 973930"/>
              <a:gd name="connsiteX61" fmla="*/ 2028825 w 2790825"/>
              <a:gd name="connsiteY61" fmla="*/ 452437 h 973930"/>
              <a:gd name="connsiteX62" fmla="*/ 2038350 w 2790825"/>
              <a:gd name="connsiteY62" fmla="*/ 469105 h 973930"/>
              <a:gd name="connsiteX63" fmla="*/ 2064544 w 2790825"/>
              <a:gd name="connsiteY63" fmla="*/ 440530 h 973930"/>
              <a:gd name="connsiteX64" fmla="*/ 2093119 w 2790825"/>
              <a:gd name="connsiteY64" fmla="*/ 421480 h 973930"/>
              <a:gd name="connsiteX65" fmla="*/ 2093119 w 2790825"/>
              <a:gd name="connsiteY65" fmla="*/ 421480 h 973930"/>
              <a:gd name="connsiteX66" fmla="*/ 2112169 w 2790825"/>
              <a:gd name="connsiteY66" fmla="*/ 411955 h 973930"/>
              <a:gd name="connsiteX67" fmla="*/ 2128837 w 2790825"/>
              <a:gd name="connsiteY67" fmla="*/ 459580 h 973930"/>
              <a:gd name="connsiteX68" fmla="*/ 2147887 w 2790825"/>
              <a:gd name="connsiteY68" fmla="*/ 514349 h 973930"/>
              <a:gd name="connsiteX69" fmla="*/ 2166937 w 2790825"/>
              <a:gd name="connsiteY69" fmla="*/ 559593 h 973930"/>
              <a:gd name="connsiteX70" fmla="*/ 2171700 w 2790825"/>
              <a:gd name="connsiteY70" fmla="*/ 576262 h 973930"/>
              <a:gd name="connsiteX71" fmla="*/ 2205037 w 2790825"/>
              <a:gd name="connsiteY71" fmla="*/ 633412 h 973930"/>
              <a:gd name="connsiteX72" fmla="*/ 2226469 w 2790825"/>
              <a:gd name="connsiteY72" fmla="*/ 688180 h 973930"/>
              <a:gd name="connsiteX73" fmla="*/ 2240756 w 2790825"/>
              <a:gd name="connsiteY73" fmla="*/ 728662 h 973930"/>
              <a:gd name="connsiteX74" fmla="*/ 2259806 w 2790825"/>
              <a:gd name="connsiteY74" fmla="*/ 735805 h 973930"/>
              <a:gd name="connsiteX75" fmla="*/ 2293144 w 2790825"/>
              <a:gd name="connsiteY75" fmla="*/ 771524 h 973930"/>
              <a:gd name="connsiteX76" fmla="*/ 2307431 w 2790825"/>
              <a:gd name="connsiteY76" fmla="*/ 800099 h 973930"/>
              <a:gd name="connsiteX77" fmla="*/ 2319337 w 2790825"/>
              <a:gd name="connsiteY77" fmla="*/ 852487 h 973930"/>
              <a:gd name="connsiteX78" fmla="*/ 2338387 w 2790825"/>
              <a:gd name="connsiteY78" fmla="*/ 902493 h 973930"/>
              <a:gd name="connsiteX79" fmla="*/ 2350294 w 2790825"/>
              <a:gd name="connsiteY79" fmla="*/ 938212 h 973930"/>
              <a:gd name="connsiteX80" fmla="*/ 2364581 w 2790825"/>
              <a:gd name="connsiteY80" fmla="*/ 969168 h 973930"/>
              <a:gd name="connsiteX81" fmla="*/ 2386012 w 2790825"/>
              <a:gd name="connsiteY81" fmla="*/ 971549 h 973930"/>
              <a:gd name="connsiteX82" fmla="*/ 2386012 w 2790825"/>
              <a:gd name="connsiteY82" fmla="*/ 971549 h 973930"/>
              <a:gd name="connsiteX83" fmla="*/ 2397919 w 2790825"/>
              <a:gd name="connsiteY83" fmla="*/ 973930 h 973930"/>
              <a:gd name="connsiteX84" fmla="*/ 2414587 w 2790825"/>
              <a:gd name="connsiteY84" fmla="*/ 914399 h 973930"/>
              <a:gd name="connsiteX85" fmla="*/ 2440781 w 2790825"/>
              <a:gd name="connsiteY85" fmla="*/ 838199 h 973930"/>
              <a:gd name="connsiteX86" fmla="*/ 2462212 w 2790825"/>
              <a:gd name="connsiteY86" fmla="*/ 757237 h 973930"/>
              <a:gd name="connsiteX87" fmla="*/ 2469356 w 2790825"/>
              <a:gd name="connsiteY87" fmla="*/ 723899 h 973930"/>
              <a:gd name="connsiteX88" fmla="*/ 2488406 w 2790825"/>
              <a:gd name="connsiteY88" fmla="*/ 697705 h 973930"/>
              <a:gd name="connsiteX89" fmla="*/ 2531269 w 2790825"/>
              <a:gd name="connsiteY89" fmla="*/ 723900 h 973930"/>
              <a:gd name="connsiteX90" fmla="*/ 2562225 w 2790825"/>
              <a:gd name="connsiteY90" fmla="*/ 697706 h 973930"/>
              <a:gd name="connsiteX91" fmla="*/ 2609850 w 2790825"/>
              <a:gd name="connsiteY91" fmla="*/ 669131 h 973930"/>
              <a:gd name="connsiteX92" fmla="*/ 2657475 w 2790825"/>
              <a:gd name="connsiteY92" fmla="*/ 635793 h 973930"/>
              <a:gd name="connsiteX93" fmla="*/ 2726532 w 2790825"/>
              <a:gd name="connsiteY93" fmla="*/ 626268 h 973930"/>
              <a:gd name="connsiteX94" fmla="*/ 2790825 w 2790825"/>
              <a:gd name="connsiteY94" fmla="*/ 597693 h 973930"/>
              <a:gd name="connsiteX95" fmla="*/ 2771774 w 2790825"/>
              <a:gd name="connsiteY95" fmla="*/ 435768 h 973930"/>
              <a:gd name="connsiteX96" fmla="*/ 2717006 w 2790825"/>
              <a:gd name="connsiteY96" fmla="*/ 335755 h 973930"/>
              <a:gd name="connsiteX97" fmla="*/ 2693194 w 2790825"/>
              <a:gd name="connsiteY97" fmla="*/ 228599 h 973930"/>
              <a:gd name="connsiteX98" fmla="*/ 2659856 w 2790825"/>
              <a:gd name="connsiteY98" fmla="*/ 190499 h 973930"/>
              <a:gd name="connsiteX0" fmla="*/ 2659856 w 2790825"/>
              <a:gd name="connsiteY0" fmla="*/ 190499 h 973930"/>
              <a:gd name="connsiteX1" fmla="*/ 2612231 w 2790825"/>
              <a:gd name="connsiteY1" fmla="*/ 214312 h 973930"/>
              <a:gd name="connsiteX2" fmla="*/ 2600325 w 2790825"/>
              <a:gd name="connsiteY2" fmla="*/ 226218 h 973930"/>
              <a:gd name="connsiteX3" fmla="*/ 2564606 w 2790825"/>
              <a:gd name="connsiteY3" fmla="*/ 233362 h 973930"/>
              <a:gd name="connsiteX4" fmla="*/ 2545556 w 2790825"/>
              <a:gd name="connsiteY4" fmla="*/ 228599 h 973930"/>
              <a:gd name="connsiteX5" fmla="*/ 2516981 w 2790825"/>
              <a:gd name="connsiteY5" fmla="*/ 207168 h 973930"/>
              <a:gd name="connsiteX6" fmla="*/ 2493169 w 2790825"/>
              <a:gd name="connsiteY6" fmla="*/ 183355 h 973930"/>
              <a:gd name="connsiteX7" fmla="*/ 2466975 w 2790825"/>
              <a:gd name="connsiteY7" fmla="*/ 185737 h 973930"/>
              <a:gd name="connsiteX8" fmla="*/ 2426494 w 2790825"/>
              <a:gd name="connsiteY8" fmla="*/ 192880 h 973930"/>
              <a:gd name="connsiteX9" fmla="*/ 2405062 w 2790825"/>
              <a:gd name="connsiteY9" fmla="*/ 192880 h 973930"/>
              <a:gd name="connsiteX10" fmla="*/ 2400300 w 2790825"/>
              <a:gd name="connsiteY10" fmla="*/ 138112 h 973930"/>
              <a:gd name="connsiteX11" fmla="*/ 2393156 w 2790825"/>
              <a:gd name="connsiteY11" fmla="*/ 116680 h 973930"/>
              <a:gd name="connsiteX12" fmla="*/ 2343150 w 2790825"/>
              <a:gd name="connsiteY12" fmla="*/ 88105 h 973930"/>
              <a:gd name="connsiteX13" fmla="*/ 2314575 w 2790825"/>
              <a:gd name="connsiteY13" fmla="*/ 83343 h 973930"/>
              <a:gd name="connsiteX14" fmla="*/ 2235993 w 2790825"/>
              <a:gd name="connsiteY14" fmla="*/ 47624 h 973930"/>
              <a:gd name="connsiteX15" fmla="*/ 1683544 w 2790825"/>
              <a:gd name="connsiteY15" fmla="*/ 42862 h 973930"/>
              <a:gd name="connsiteX16" fmla="*/ 1435894 w 2790825"/>
              <a:gd name="connsiteY16" fmla="*/ 38100 h 973930"/>
              <a:gd name="connsiteX17" fmla="*/ 888206 w 2790825"/>
              <a:gd name="connsiteY17" fmla="*/ 47625 h 973930"/>
              <a:gd name="connsiteX18" fmla="*/ 735806 w 2790825"/>
              <a:gd name="connsiteY18" fmla="*/ 33337 h 973930"/>
              <a:gd name="connsiteX19" fmla="*/ 507207 w 2790825"/>
              <a:gd name="connsiteY19" fmla="*/ 4762 h 973930"/>
              <a:gd name="connsiteX20" fmla="*/ 0 w 2790825"/>
              <a:gd name="connsiteY20" fmla="*/ 0 h 973930"/>
              <a:gd name="connsiteX21" fmla="*/ 78581 w 2790825"/>
              <a:gd name="connsiteY21" fmla="*/ 42862 h 973930"/>
              <a:gd name="connsiteX22" fmla="*/ 197644 w 2790825"/>
              <a:gd name="connsiteY22" fmla="*/ 57149 h 973930"/>
              <a:gd name="connsiteX23" fmla="*/ 278606 w 2790825"/>
              <a:gd name="connsiteY23" fmla="*/ 73818 h 973930"/>
              <a:gd name="connsiteX24" fmla="*/ 345281 w 2790825"/>
              <a:gd name="connsiteY24" fmla="*/ 100012 h 973930"/>
              <a:gd name="connsiteX25" fmla="*/ 416719 w 2790825"/>
              <a:gd name="connsiteY25" fmla="*/ 109537 h 973930"/>
              <a:gd name="connsiteX26" fmla="*/ 526256 w 2790825"/>
              <a:gd name="connsiteY26" fmla="*/ 121443 h 973930"/>
              <a:gd name="connsiteX27" fmla="*/ 626269 w 2790825"/>
              <a:gd name="connsiteY27" fmla="*/ 133349 h 973930"/>
              <a:gd name="connsiteX28" fmla="*/ 707231 w 2790825"/>
              <a:gd name="connsiteY28" fmla="*/ 140493 h 973930"/>
              <a:gd name="connsiteX29" fmla="*/ 814387 w 2790825"/>
              <a:gd name="connsiteY29" fmla="*/ 145255 h 973930"/>
              <a:gd name="connsiteX30" fmla="*/ 892969 w 2790825"/>
              <a:gd name="connsiteY30" fmla="*/ 154780 h 973930"/>
              <a:gd name="connsiteX31" fmla="*/ 950119 w 2790825"/>
              <a:gd name="connsiteY31" fmla="*/ 157162 h 973930"/>
              <a:gd name="connsiteX32" fmla="*/ 1016794 w 2790825"/>
              <a:gd name="connsiteY32" fmla="*/ 173830 h 973930"/>
              <a:gd name="connsiteX33" fmla="*/ 1097756 w 2790825"/>
              <a:gd name="connsiteY33" fmla="*/ 178593 h 973930"/>
              <a:gd name="connsiteX34" fmla="*/ 1169194 w 2790825"/>
              <a:gd name="connsiteY34" fmla="*/ 183355 h 973930"/>
              <a:gd name="connsiteX35" fmla="*/ 1264444 w 2790825"/>
              <a:gd name="connsiteY35" fmla="*/ 183355 h 973930"/>
              <a:gd name="connsiteX36" fmla="*/ 1273969 w 2790825"/>
              <a:gd name="connsiteY36" fmla="*/ 197643 h 973930"/>
              <a:gd name="connsiteX37" fmla="*/ 1371600 w 2790825"/>
              <a:gd name="connsiteY37" fmla="*/ 207168 h 973930"/>
              <a:gd name="connsiteX38" fmla="*/ 1373981 w 2790825"/>
              <a:gd name="connsiteY38" fmla="*/ 223837 h 973930"/>
              <a:gd name="connsiteX39" fmla="*/ 1450181 w 2790825"/>
              <a:gd name="connsiteY39" fmla="*/ 235743 h 973930"/>
              <a:gd name="connsiteX40" fmla="*/ 1454944 w 2790825"/>
              <a:gd name="connsiteY40" fmla="*/ 259555 h 973930"/>
              <a:gd name="connsiteX41" fmla="*/ 1512094 w 2790825"/>
              <a:gd name="connsiteY41" fmla="*/ 264318 h 973930"/>
              <a:gd name="connsiteX42" fmla="*/ 1535906 w 2790825"/>
              <a:gd name="connsiteY42" fmla="*/ 264318 h 973930"/>
              <a:gd name="connsiteX43" fmla="*/ 1554956 w 2790825"/>
              <a:gd name="connsiteY43" fmla="*/ 297655 h 973930"/>
              <a:gd name="connsiteX44" fmla="*/ 1590675 w 2790825"/>
              <a:gd name="connsiteY44" fmla="*/ 278605 h 973930"/>
              <a:gd name="connsiteX45" fmla="*/ 1619250 w 2790825"/>
              <a:gd name="connsiteY45" fmla="*/ 259555 h 973930"/>
              <a:gd name="connsiteX46" fmla="*/ 1638300 w 2790825"/>
              <a:gd name="connsiteY46" fmla="*/ 300037 h 973930"/>
              <a:gd name="connsiteX47" fmla="*/ 1645444 w 2790825"/>
              <a:gd name="connsiteY47" fmla="*/ 307180 h 973930"/>
              <a:gd name="connsiteX48" fmla="*/ 1695450 w 2790825"/>
              <a:gd name="connsiteY48" fmla="*/ 302418 h 973930"/>
              <a:gd name="connsiteX49" fmla="*/ 1752600 w 2790825"/>
              <a:gd name="connsiteY49" fmla="*/ 300037 h 973930"/>
              <a:gd name="connsiteX50" fmla="*/ 1764506 w 2790825"/>
              <a:gd name="connsiteY50" fmla="*/ 345280 h 973930"/>
              <a:gd name="connsiteX51" fmla="*/ 1781175 w 2790825"/>
              <a:gd name="connsiteY51" fmla="*/ 376237 h 973930"/>
              <a:gd name="connsiteX52" fmla="*/ 1809750 w 2790825"/>
              <a:gd name="connsiteY52" fmla="*/ 359568 h 973930"/>
              <a:gd name="connsiteX53" fmla="*/ 1859756 w 2790825"/>
              <a:gd name="connsiteY53" fmla="*/ 321468 h 973930"/>
              <a:gd name="connsiteX54" fmla="*/ 1876425 w 2790825"/>
              <a:gd name="connsiteY54" fmla="*/ 366712 h 973930"/>
              <a:gd name="connsiteX55" fmla="*/ 1895475 w 2790825"/>
              <a:gd name="connsiteY55" fmla="*/ 416718 h 973930"/>
              <a:gd name="connsiteX56" fmla="*/ 1921669 w 2790825"/>
              <a:gd name="connsiteY56" fmla="*/ 388143 h 973930"/>
              <a:gd name="connsiteX57" fmla="*/ 1955006 w 2790825"/>
              <a:gd name="connsiteY57" fmla="*/ 352424 h 973930"/>
              <a:gd name="connsiteX58" fmla="*/ 1966912 w 2790825"/>
              <a:gd name="connsiteY58" fmla="*/ 342899 h 973930"/>
              <a:gd name="connsiteX59" fmla="*/ 1981200 w 2790825"/>
              <a:gd name="connsiteY59" fmla="*/ 380999 h 973930"/>
              <a:gd name="connsiteX60" fmla="*/ 2007394 w 2790825"/>
              <a:gd name="connsiteY60" fmla="*/ 428624 h 973930"/>
              <a:gd name="connsiteX61" fmla="*/ 2028825 w 2790825"/>
              <a:gd name="connsiteY61" fmla="*/ 452437 h 973930"/>
              <a:gd name="connsiteX62" fmla="*/ 2038350 w 2790825"/>
              <a:gd name="connsiteY62" fmla="*/ 469105 h 973930"/>
              <a:gd name="connsiteX63" fmla="*/ 2064544 w 2790825"/>
              <a:gd name="connsiteY63" fmla="*/ 440530 h 973930"/>
              <a:gd name="connsiteX64" fmla="*/ 2093119 w 2790825"/>
              <a:gd name="connsiteY64" fmla="*/ 421480 h 973930"/>
              <a:gd name="connsiteX65" fmla="*/ 2093119 w 2790825"/>
              <a:gd name="connsiteY65" fmla="*/ 421480 h 973930"/>
              <a:gd name="connsiteX66" fmla="*/ 2112169 w 2790825"/>
              <a:gd name="connsiteY66" fmla="*/ 411955 h 973930"/>
              <a:gd name="connsiteX67" fmla="*/ 2128837 w 2790825"/>
              <a:gd name="connsiteY67" fmla="*/ 459580 h 973930"/>
              <a:gd name="connsiteX68" fmla="*/ 2147887 w 2790825"/>
              <a:gd name="connsiteY68" fmla="*/ 514349 h 973930"/>
              <a:gd name="connsiteX69" fmla="*/ 2166937 w 2790825"/>
              <a:gd name="connsiteY69" fmla="*/ 559593 h 973930"/>
              <a:gd name="connsiteX70" fmla="*/ 2171700 w 2790825"/>
              <a:gd name="connsiteY70" fmla="*/ 576262 h 973930"/>
              <a:gd name="connsiteX71" fmla="*/ 2205037 w 2790825"/>
              <a:gd name="connsiteY71" fmla="*/ 633412 h 973930"/>
              <a:gd name="connsiteX72" fmla="*/ 2226469 w 2790825"/>
              <a:gd name="connsiteY72" fmla="*/ 688180 h 973930"/>
              <a:gd name="connsiteX73" fmla="*/ 2240756 w 2790825"/>
              <a:gd name="connsiteY73" fmla="*/ 728662 h 973930"/>
              <a:gd name="connsiteX74" fmla="*/ 2259806 w 2790825"/>
              <a:gd name="connsiteY74" fmla="*/ 735805 h 973930"/>
              <a:gd name="connsiteX75" fmla="*/ 2293144 w 2790825"/>
              <a:gd name="connsiteY75" fmla="*/ 771524 h 973930"/>
              <a:gd name="connsiteX76" fmla="*/ 2307431 w 2790825"/>
              <a:gd name="connsiteY76" fmla="*/ 800099 h 973930"/>
              <a:gd name="connsiteX77" fmla="*/ 2319337 w 2790825"/>
              <a:gd name="connsiteY77" fmla="*/ 852487 h 973930"/>
              <a:gd name="connsiteX78" fmla="*/ 2338387 w 2790825"/>
              <a:gd name="connsiteY78" fmla="*/ 902493 h 973930"/>
              <a:gd name="connsiteX79" fmla="*/ 2350294 w 2790825"/>
              <a:gd name="connsiteY79" fmla="*/ 938212 h 973930"/>
              <a:gd name="connsiteX80" fmla="*/ 2364581 w 2790825"/>
              <a:gd name="connsiteY80" fmla="*/ 969168 h 973930"/>
              <a:gd name="connsiteX81" fmla="*/ 2386012 w 2790825"/>
              <a:gd name="connsiteY81" fmla="*/ 971549 h 973930"/>
              <a:gd name="connsiteX82" fmla="*/ 2386012 w 2790825"/>
              <a:gd name="connsiteY82" fmla="*/ 971549 h 973930"/>
              <a:gd name="connsiteX83" fmla="*/ 2397919 w 2790825"/>
              <a:gd name="connsiteY83" fmla="*/ 973930 h 973930"/>
              <a:gd name="connsiteX84" fmla="*/ 2414587 w 2790825"/>
              <a:gd name="connsiteY84" fmla="*/ 914399 h 973930"/>
              <a:gd name="connsiteX85" fmla="*/ 2440781 w 2790825"/>
              <a:gd name="connsiteY85" fmla="*/ 838199 h 973930"/>
              <a:gd name="connsiteX86" fmla="*/ 2462212 w 2790825"/>
              <a:gd name="connsiteY86" fmla="*/ 757237 h 973930"/>
              <a:gd name="connsiteX87" fmla="*/ 2469356 w 2790825"/>
              <a:gd name="connsiteY87" fmla="*/ 723899 h 973930"/>
              <a:gd name="connsiteX88" fmla="*/ 2488406 w 2790825"/>
              <a:gd name="connsiteY88" fmla="*/ 697705 h 973930"/>
              <a:gd name="connsiteX89" fmla="*/ 2531269 w 2790825"/>
              <a:gd name="connsiteY89" fmla="*/ 723900 h 973930"/>
              <a:gd name="connsiteX90" fmla="*/ 2562225 w 2790825"/>
              <a:gd name="connsiteY90" fmla="*/ 697706 h 973930"/>
              <a:gd name="connsiteX91" fmla="*/ 2609850 w 2790825"/>
              <a:gd name="connsiteY91" fmla="*/ 669131 h 973930"/>
              <a:gd name="connsiteX92" fmla="*/ 2657475 w 2790825"/>
              <a:gd name="connsiteY92" fmla="*/ 635793 h 973930"/>
              <a:gd name="connsiteX93" fmla="*/ 2726532 w 2790825"/>
              <a:gd name="connsiteY93" fmla="*/ 626268 h 973930"/>
              <a:gd name="connsiteX94" fmla="*/ 2790825 w 2790825"/>
              <a:gd name="connsiteY94" fmla="*/ 597693 h 973930"/>
              <a:gd name="connsiteX95" fmla="*/ 2771774 w 2790825"/>
              <a:gd name="connsiteY95" fmla="*/ 435768 h 973930"/>
              <a:gd name="connsiteX96" fmla="*/ 2759868 w 2790825"/>
              <a:gd name="connsiteY96" fmla="*/ 335755 h 973930"/>
              <a:gd name="connsiteX97" fmla="*/ 2693194 w 2790825"/>
              <a:gd name="connsiteY97" fmla="*/ 228599 h 973930"/>
              <a:gd name="connsiteX98" fmla="*/ 2659856 w 2790825"/>
              <a:gd name="connsiteY98" fmla="*/ 190499 h 973930"/>
              <a:gd name="connsiteX0" fmla="*/ 2659856 w 2790825"/>
              <a:gd name="connsiteY0" fmla="*/ 190499 h 973930"/>
              <a:gd name="connsiteX1" fmla="*/ 2612231 w 2790825"/>
              <a:gd name="connsiteY1" fmla="*/ 214312 h 973930"/>
              <a:gd name="connsiteX2" fmla="*/ 2600325 w 2790825"/>
              <a:gd name="connsiteY2" fmla="*/ 226218 h 973930"/>
              <a:gd name="connsiteX3" fmla="*/ 2564606 w 2790825"/>
              <a:gd name="connsiteY3" fmla="*/ 233362 h 973930"/>
              <a:gd name="connsiteX4" fmla="*/ 2545556 w 2790825"/>
              <a:gd name="connsiteY4" fmla="*/ 228599 h 973930"/>
              <a:gd name="connsiteX5" fmla="*/ 2516981 w 2790825"/>
              <a:gd name="connsiteY5" fmla="*/ 207168 h 973930"/>
              <a:gd name="connsiteX6" fmla="*/ 2493169 w 2790825"/>
              <a:gd name="connsiteY6" fmla="*/ 183355 h 973930"/>
              <a:gd name="connsiteX7" fmla="*/ 2466975 w 2790825"/>
              <a:gd name="connsiteY7" fmla="*/ 185737 h 973930"/>
              <a:gd name="connsiteX8" fmla="*/ 2426494 w 2790825"/>
              <a:gd name="connsiteY8" fmla="*/ 192880 h 973930"/>
              <a:gd name="connsiteX9" fmla="*/ 2405062 w 2790825"/>
              <a:gd name="connsiteY9" fmla="*/ 192880 h 973930"/>
              <a:gd name="connsiteX10" fmla="*/ 2400300 w 2790825"/>
              <a:gd name="connsiteY10" fmla="*/ 138112 h 973930"/>
              <a:gd name="connsiteX11" fmla="*/ 2393156 w 2790825"/>
              <a:gd name="connsiteY11" fmla="*/ 116680 h 973930"/>
              <a:gd name="connsiteX12" fmla="*/ 2343150 w 2790825"/>
              <a:gd name="connsiteY12" fmla="*/ 88105 h 973930"/>
              <a:gd name="connsiteX13" fmla="*/ 2314575 w 2790825"/>
              <a:gd name="connsiteY13" fmla="*/ 83343 h 973930"/>
              <a:gd name="connsiteX14" fmla="*/ 2235993 w 2790825"/>
              <a:gd name="connsiteY14" fmla="*/ 47624 h 973930"/>
              <a:gd name="connsiteX15" fmla="*/ 1683544 w 2790825"/>
              <a:gd name="connsiteY15" fmla="*/ 42862 h 973930"/>
              <a:gd name="connsiteX16" fmla="*/ 1435894 w 2790825"/>
              <a:gd name="connsiteY16" fmla="*/ 38100 h 973930"/>
              <a:gd name="connsiteX17" fmla="*/ 888206 w 2790825"/>
              <a:gd name="connsiteY17" fmla="*/ 47625 h 973930"/>
              <a:gd name="connsiteX18" fmla="*/ 735806 w 2790825"/>
              <a:gd name="connsiteY18" fmla="*/ 33337 h 973930"/>
              <a:gd name="connsiteX19" fmla="*/ 507207 w 2790825"/>
              <a:gd name="connsiteY19" fmla="*/ 4762 h 973930"/>
              <a:gd name="connsiteX20" fmla="*/ 0 w 2790825"/>
              <a:gd name="connsiteY20" fmla="*/ 0 h 973930"/>
              <a:gd name="connsiteX21" fmla="*/ 78581 w 2790825"/>
              <a:gd name="connsiteY21" fmla="*/ 42862 h 973930"/>
              <a:gd name="connsiteX22" fmla="*/ 197644 w 2790825"/>
              <a:gd name="connsiteY22" fmla="*/ 57149 h 973930"/>
              <a:gd name="connsiteX23" fmla="*/ 278606 w 2790825"/>
              <a:gd name="connsiteY23" fmla="*/ 73818 h 973930"/>
              <a:gd name="connsiteX24" fmla="*/ 345281 w 2790825"/>
              <a:gd name="connsiteY24" fmla="*/ 100012 h 973930"/>
              <a:gd name="connsiteX25" fmla="*/ 416719 w 2790825"/>
              <a:gd name="connsiteY25" fmla="*/ 109537 h 973930"/>
              <a:gd name="connsiteX26" fmla="*/ 526256 w 2790825"/>
              <a:gd name="connsiteY26" fmla="*/ 121443 h 973930"/>
              <a:gd name="connsiteX27" fmla="*/ 626269 w 2790825"/>
              <a:gd name="connsiteY27" fmla="*/ 133349 h 973930"/>
              <a:gd name="connsiteX28" fmla="*/ 707231 w 2790825"/>
              <a:gd name="connsiteY28" fmla="*/ 140493 h 973930"/>
              <a:gd name="connsiteX29" fmla="*/ 814387 w 2790825"/>
              <a:gd name="connsiteY29" fmla="*/ 145255 h 973930"/>
              <a:gd name="connsiteX30" fmla="*/ 892969 w 2790825"/>
              <a:gd name="connsiteY30" fmla="*/ 154780 h 973930"/>
              <a:gd name="connsiteX31" fmla="*/ 950119 w 2790825"/>
              <a:gd name="connsiteY31" fmla="*/ 157162 h 973930"/>
              <a:gd name="connsiteX32" fmla="*/ 1016794 w 2790825"/>
              <a:gd name="connsiteY32" fmla="*/ 173830 h 973930"/>
              <a:gd name="connsiteX33" fmla="*/ 1097756 w 2790825"/>
              <a:gd name="connsiteY33" fmla="*/ 178593 h 973930"/>
              <a:gd name="connsiteX34" fmla="*/ 1169194 w 2790825"/>
              <a:gd name="connsiteY34" fmla="*/ 183355 h 973930"/>
              <a:gd name="connsiteX35" fmla="*/ 1264444 w 2790825"/>
              <a:gd name="connsiteY35" fmla="*/ 183355 h 973930"/>
              <a:gd name="connsiteX36" fmla="*/ 1273969 w 2790825"/>
              <a:gd name="connsiteY36" fmla="*/ 197643 h 973930"/>
              <a:gd name="connsiteX37" fmla="*/ 1371600 w 2790825"/>
              <a:gd name="connsiteY37" fmla="*/ 207168 h 973930"/>
              <a:gd name="connsiteX38" fmla="*/ 1373981 w 2790825"/>
              <a:gd name="connsiteY38" fmla="*/ 223837 h 973930"/>
              <a:gd name="connsiteX39" fmla="*/ 1450181 w 2790825"/>
              <a:gd name="connsiteY39" fmla="*/ 235743 h 973930"/>
              <a:gd name="connsiteX40" fmla="*/ 1454944 w 2790825"/>
              <a:gd name="connsiteY40" fmla="*/ 259555 h 973930"/>
              <a:gd name="connsiteX41" fmla="*/ 1512094 w 2790825"/>
              <a:gd name="connsiteY41" fmla="*/ 264318 h 973930"/>
              <a:gd name="connsiteX42" fmla="*/ 1535906 w 2790825"/>
              <a:gd name="connsiteY42" fmla="*/ 264318 h 973930"/>
              <a:gd name="connsiteX43" fmla="*/ 1554956 w 2790825"/>
              <a:gd name="connsiteY43" fmla="*/ 297655 h 973930"/>
              <a:gd name="connsiteX44" fmla="*/ 1590675 w 2790825"/>
              <a:gd name="connsiteY44" fmla="*/ 278605 h 973930"/>
              <a:gd name="connsiteX45" fmla="*/ 1619250 w 2790825"/>
              <a:gd name="connsiteY45" fmla="*/ 259555 h 973930"/>
              <a:gd name="connsiteX46" fmla="*/ 1638300 w 2790825"/>
              <a:gd name="connsiteY46" fmla="*/ 300037 h 973930"/>
              <a:gd name="connsiteX47" fmla="*/ 1645444 w 2790825"/>
              <a:gd name="connsiteY47" fmla="*/ 307180 h 973930"/>
              <a:gd name="connsiteX48" fmla="*/ 1695450 w 2790825"/>
              <a:gd name="connsiteY48" fmla="*/ 302418 h 973930"/>
              <a:gd name="connsiteX49" fmla="*/ 1752600 w 2790825"/>
              <a:gd name="connsiteY49" fmla="*/ 300037 h 973930"/>
              <a:gd name="connsiteX50" fmla="*/ 1764506 w 2790825"/>
              <a:gd name="connsiteY50" fmla="*/ 345280 h 973930"/>
              <a:gd name="connsiteX51" fmla="*/ 1781175 w 2790825"/>
              <a:gd name="connsiteY51" fmla="*/ 376237 h 973930"/>
              <a:gd name="connsiteX52" fmla="*/ 1809750 w 2790825"/>
              <a:gd name="connsiteY52" fmla="*/ 359568 h 973930"/>
              <a:gd name="connsiteX53" fmla="*/ 1859756 w 2790825"/>
              <a:gd name="connsiteY53" fmla="*/ 321468 h 973930"/>
              <a:gd name="connsiteX54" fmla="*/ 1876425 w 2790825"/>
              <a:gd name="connsiteY54" fmla="*/ 366712 h 973930"/>
              <a:gd name="connsiteX55" fmla="*/ 1895475 w 2790825"/>
              <a:gd name="connsiteY55" fmla="*/ 416718 h 973930"/>
              <a:gd name="connsiteX56" fmla="*/ 1921669 w 2790825"/>
              <a:gd name="connsiteY56" fmla="*/ 388143 h 973930"/>
              <a:gd name="connsiteX57" fmla="*/ 1955006 w 2790825"/>
              <a:gd name="connsiteY57" fmla="*/ 352424 h 973930"/>
              <a:gd name="connsiteX58" fmla="*/ 1966912 w 2790825"/>
              <a:gd name="connsiteY58" fmla="*/ 342899 h 973930"/>
              <a:gd name="connsiteX59" fmla="*/ 1981200 w 2790825"/>
              <a:gd name="connsiteY59" fmla="*/ 380999 h 973930"/>
              <a:gd name="connsiteX60" fmla="*/ 2007394 w 2790825"/>
              <a:gd name="connsiteY60" fmla="*/ 428624 h 973930"/>
              <a:gd name="connsiteX61" fmla="*/ 2028825 w 2790825"/>
              <a:gd name="connsiteY61" fmla="*/ 452437 h 973930"/>
              <a:gd name="connsiteX62" fmla="*/ 2038350 w 2790825"/>
              <a:gd name="connsiteY62" fmla="*/ 469105 h 973930"/>
              <a:gd name="connsiteX63" fmla="*/ 2064544 w 2790825"/>
              <a:gd name="connsiteY63" fmla="*/ 440530 h 973930"/>
              <a:gd name="connsiteX64" fmla="*/ 2093119 w 2790825"/>
              <a:gd name="connsiteY64" fmla="*/ 421480 h 973930"/>
              <a:gd name="connsiteX65" fmla="*/ 2093119 w 2790825"/>
              <a:gd name="connsiteY65" fmla="*/ 421480 h 973930"/>
              <a:gd name="connsiteX66" fmla="*/ 2112169 w 2790825"/>
              <a:gd name="connsiteY66" fmla="*/ 411955 h 973930"/>
              <a:gd name="connsiteX67" fmla="*/ 2128837 w 2790825"/>
              <a:gd name="connsiteY67" fmla="*/ 459580 h 973930"/>
              <a:gd name="connsiteX68" fmla="*/ 2147887 w 2790825"/>
              <a:gd name="connsiteY68" fmla="*/ 514349 h 973930"/>
              <a:gd name="connsiteX69" fmla="*/ 2166937 w 2790825"/>
              <a:gd name="connsiteY69" fmla="*/ 559593 h 973930"/>
              <a:gd name="connsiteX70" fmla="*/ 2171700 w 2790825"/>
              <a:gd name="connsiteY70" fmla="*/ 576262 h 973930"/>
              <a:gd name="connsiteX71" fmla="*/ 2205037 w 2790825"/>
              <a:gd name="connsiteY71" fmla="*/ 633412 h 973930"/>
              <a:gd name="connsiteX72" fmla="*/ 2226469 w 2790825"/>
              <a:gd name="connsiteY72" fmla="*/ 688180 h 973930"/>
              <a:gd name="connsiteX73" fmla="*/ 2240756 w 2790825"/>
              <a:gd name="connsiteY73" fmla="*/ 728662 h 973930"/>
              <a:gd name="connsiteX74" fmla="*/ 2259806 w 2790825"/>
              <a:gd name="connsiteY74" fmla="*/ 735805 h 973930"/>
              <a:gd name="connsiteX75" fmla="*/ 2293144 w 2790825"/>
              <a:gd name="connsiteY75" fmla="*/ 771524 h 973930"/>
              <a:gd name="connsiteX76" fmla="*/ 2307431 w 2790825"/>
              <a:gd name="connsiteY76" fmla="*/ 800099 h 973930"/>
              <a:gd name="connsiteX77" fmla="*/ 2319337 w 2790825"/>
              <a:gd name="connsiteY77" fmla="*/ 852487 h 973930"/>
              <a:gd name="connsiteX78" fmla="*/ 2338387 w 2790825"/>
              <a:gd name="connsiteY78" fmla="*/ 902493 h 973930"/>
              <a:gd name="connsiteX79" fmla="*/ 2350294 w 2790825"/>
              <a:gd name="connsiteY79" fmla="*/ 938212 h 973930"/>
              <a:gd name="connsiteX80" fmla="*/ 2364581 w 2790825"/>
              <a:gd name="connsiteY80" fmla="*/ 969168 h 973930"/>
              <a:gd name="connsiteX81" fmla="*/ 2386012 w 2790825"/>
              <a:gd name="connsiteY81" fmla="*/ 971549 h 973930"/>
              <a:gd name="connsiteX82" fmla="*/ 2386012 w 2790825"/>
              <a:gd name="connsiteY82" fmla="*/ 971549 h 973930"/>
              <a:gd name="connsiteX83" fmla="*/ 2397919 w 2790825"/>
              <a:gd name="connsiteY83" fmla="*/ 973930 h 973930"/>
              <a:gd name="connsiteX84" fmla="*/ 2414587 w 2790825"/>
              <a:gd name="connsiteY84" fmla="*/ 914399 h 973930"/>
              <a:gd name="connsiteX85" fmla="*/ 2440781 w 2790825"/>
              <a:gd name="connsiteY85" fmla="*/ 838199 h 973930"/>
              <a:gd name="connsiteX86" fmla="*/ 2462212 w 2790825"/>
              <a:gd name="connsiteY86" fmla="*/ 757237 h 973930"/>
              <a:gd name="connsiteX87" fmla="*/ 2469356 w 2790825"/>
              <a:gd name="connsiteY87" fmla="*/ 723899 h 973930"/>
              <a:gd name="connsiteX88" fmla="*/ 2488406 w 2790825"/>
              <a:gd name="connsiteY88" fmla="*/ 697705 h 973930"/>
              <a:gd name="connsiteX89" fmla="*/ 2531269 w 2790825"/>
              <a:gd name="connsiteY89" fmla="*/ 723900 h 973930"/>
              <a:gd name="connsiteX90" fmla="*/ 2562225 w 2790825"/>
              <a:gd name="connsiteY90" fmla="*/ 697706 h 973930"/>
              <a:gd name="connsiteX91" fmla="*/ 2609850 w 2790825"/>
              <a:gd name="connsiteY91" fmla="*/ 669131 h 973930"/>
              <a:gd name="connsiteX92" fmla="*/ 2657475 w 2790825"/>
              <a:gd name="connsiteY92" fmla="*/ 635793 h 973930"/>
              <a:gd name="connsiteX93" fmla="*/ 2726532 w 2790825"/>
              <a:gd name="connsiteY93" fmla="*/ 626268 h 973930"/>
              <a:gd name="connsiteX94" fmla="*/ 2790825 w 2790825"/>
              <a:gd name="connsiteY94" fmla="*/ 597693 h 973930"/>
              <a:gd name="connsiteX95" fmla="*/ 2771774 w 2790825"/>
              <a:gd name="connsiteY95" fmla="*/ 435768 h 973930"/>
              <a:gd name="connsiteX96" fmla="*/ 2759868 w 2790825"/>
              <a:gd name="connsiteY96" fmla="*/ 335755 h 973930"/>
              <a:gd name="connsiteX97" fmla="*/ 2769394 w 2790825"/>
              <a:gd name="connsiteY97" fmla="*/ 233362 h 973930"/>
              <a:gd name="connsiteX98" fmla="*/ 2659856 w 2790825"/>
              <a:gd name="connsiteY98" fmla="*/ 190499 h 973930"/>
              <a:gd name="connsiteX0" fmla="*/ 2712244 w 2790825"/>
              <a:gd name="connsiteY0" fmla="*/ 233362 h 973930"/>
              <a:gd name="connsiteX1" fmla="*/ 2612231 w 2790825"/>
              <a:gd name="connsiteY1" fmla="*/ 214312 h 973930"/>
              <a:gd name="connsiteX2" fmla="*/ 2600325 w 2790825"/>
              <a:gd name="connsiteY2" fmla="*/ 226218 h 973930"/>
              <a:gd name="connsiteX3" fmla="*/ 2564606 w 2790825"/>
              <a:gd name="connsiteY3" fmla="*/ 233362 h 973930"/>
              <a:gd name="connsiteX4" fmla="*/ 2545556 w 2790825"/>
              <a:gd name="connsiteY4" fmla="*/ 228599 h 973930"/>
              <a:gd name="connsiteX5" fmla="*/ 2516981 w 2790825"/>
              <a:gd name="connsiteY5" fmla="*/ 207168 h 973930"/>
              <a:gd name="connsiteX6" fmla="*/ 2493169 w 2790825"/>
              <a:gd name="connsiteY6" fmla="*/ 183355 h 973930"/>
              <a:gd name="connsiteX7" fmla="*/ 2466975 w 2790825"/>
              <a:gd name="connsiteY7" fmla="*/ 185737 h 973930"/>
              <a:gd name="connsiteX8" fmla="*/ 2426494 w 2790825"/>
              <a:gd name="connsiteY8" fmla="*/ 192880 h 973930"/>
              <a:gd name="connsiteX9" fmla="*/ 2405062 w 2790825"/>
              <a:gd name="connsiteY9" fmla="*/ 192880 h 973930"/>
              <a:gd name="connsiteX10" fmla="*/ 2400300 w 2790825"/>
              <a:gd name="connsiteY10" fmla="*/ 138112 h 973930"/>
              <a:gd name="connsiteX11" fmla="*/ 2393156 w 2790825"/>
              <a:gd name="connsiteY11" fmla="*/ 116680 h 973930"/>
              <a:gd name="connsiteX12" fmla="*/ 2343150 w 2790825"/>
              <a:gd name="connsiteY12" fmla="*/ 88105 h 973930"/>
              <a:gd name="connsiteX13" fmla="*/ 2314575 w 2790825"/>
              <a:gd name="connsiteY13" fmla="*/ 83343 h 973930"/>
              <a:gd name="connsiteX14" fmla="*/ 2235993 w 2790825"/>
              <a:gd name="connsiteY14" fmla="*/ 47624 h 973930"/>
              <a:gd name="connsiteX15" fmla="*/ 1683544 w 2790825"/>
              <a:gd name="connsiteY15" fmla="*/ 42862 h 973930"/>
              <a:gd name="connsiteX16" fmla="*/ 1435894 w 2790825"/>
              <a:gd name="connsiteY16" fmla="*/ 38100 h 973930"/>
              <a:gd name="connsiteX17" fmla="*/ 888206 w 2790825"/>
              <a:gd name="connsiteY17" fmla="*/ 47625 h 973930"/>
              <a:gd name="connsiteX18" fmla="*/ 735806 w 2790825"/>
              <a:gd name="connsiteY18" fmla="*/ 33337 h 973930"/>
              <a:gd name="connsiteX19" fmla="*/ 507207 w 2790825"/>
              <a:gd name="connsiteY19" fmla="*/ 4762 h 973930"/>
              <a:gd name="connsiteX20" fmla="*/ 0 w 2790825"/>
              <a:gd name="connsiteY20" fmla="*/ 0 h 973930"/>
              <a:gd name="connsiteX21" fmla="*/ 78581 w 2790825"/>
              <a:gd name="connsiteY21" fmla="*/ 42862 h 973930"/>
              <a:gd name="connsiteX22" fmla="*/ 197644 w 2790825"/>
              <a:gd name="connsiteY22" fmla="*/ 57149 h 973930"/>
              <a:gd name="connsiteX23" fmla="*/ 278606 w 2790825"/>
              <a:gd name="connsiteY23" fmla="*/ 73818 h 973930"/>
              <a:gd name="connsiteX24" fmla="*/ 345281 w 2790825"/>
              <a:gd name="connsiteY24" fmla="*/ 100012 h 973930"/>
              <a:gd name="connsiteX25" fmla="*/ 416719 w 2790825"/>
              <a:gd name="connsiteY25" fmla="*/ 109537 h 973930"/>
              <a:gd name="connsiteX26" fmla="*/ 526256 w 2790825"/>
              <a:gd name="connsiteY26" fmla="*/ 121443 h 973930"/>
              <a:gd name="connsiteX27" fmla="*/ 626269 w 2790825"/>
              <a:gd name="connsiteY27" fmla="*/ 133349 h 973930"/>
              <a:gd name="connsiteX28" fmla="*/ 707231 w 2790825"/>
              <a:gd name="connsiteY28" fmla="*/ 140493 h 973930"/>
              <a:gd name="connsiteX29" fmla="*/ 814387 w 2790825"/>
              <a:gd name="connsiteY29" fmla="*/ 145255 h 973930"/>
              <a:gd name="connsiteX30" fmla="*/ 892969 w 2790825"/>
              <a:gd name="connsiteY30" fmla="*/ 154780 h 973930"/>
              <a:gd name="connsiteX31" fmla="*/ 950119 w 2790825"/>
              <a:gd name="connsiteY31" fmla="*/ 157162 h 973930"/>
              <a:gd name="connsiteX32" fmla="*/ 1016794 w 2790825"/>
              <a:gd name="connsiteY32" fmla="*/ 173830 h 973930"/>
              <a:gd name="connsiteX33" fmla="*/ 1097756 w 2790825"/>
              <a:gd name="connsiteY33" fmla="*/ 178593 h 973930"/>
              <a:gd name="connsiteX34" fmla="*/ 1169194 w 2790825"/>
              <a:gd name="connsiteY34" fmla="*/ 183355 h 973930"/>
              <a:gd name="connsiteX35" fmla="*/ 1264444 w 2790825"/>
              <a:gd name="connsiteY35" fmla="*/ 183355 h 973930"/>
              <a:gd name="connsiteX36" fmla="*/ 1273969 w 2790825"/>
              <a:gd name="connsiteY36" fmla="*/ 197643 h 973930"/>
              <a:gd name="connsiteX37" fmla="*/ 1371600 w 2790825"/>
              <a:gd name="connsiteY37" fmla="*/ 207168 h 973930"/>
              <a:gd name="connsiteX38" fmla="*/ 1373981 w 2790825"/>
              <a:gd name="connsiteY38" fmla="*/ 223837 h 973930"/>
              <a:gd name="connsiteX39" fmla="*/ 1450181 w 2790825"/>
              <a:gd name="connsiteY39" fmla="*/ 235743 h 973930"/>
              <a:gd name="connsiteX40" fmla="*/ 1454944 w 2790825"/>
              <a:gd name="connsiteY40" fmla="*/ 259555 h 973930"/>
              <a:gd name="connsiteX41" fmla="*/ 1512094 w 2790825"/>
              <a:gd name="connsiteY41" fmla="*/ 264318 h 973930"/>
              <a:gd name="connsiteX42" fmla="*/ 1535906 w 2790825"/>
              <a:gd name="connsiteY42" fmla="*/ 264318 h 973930"/>
              <a:gd name="connsiteX43" fmla="*/ 1554956 w 2790825"/>
              <a:gd name="connsiteY43" fmla="*/ 297655 h 973930"/>
              <a:gd name="connsiteX44" fmla="*/ 1590675 w 2790825"/>
              <a:gd name="connsiteY44" fmla="*/ 278605 h 973930"/>
              <a:gd name="connsiteX45" fmla="*/ 1619250 w 2790825"/>
              <a:gd name="connsiteY45" fmla="*/ 259555 h 973930"/>
              <a:gd name="connsiteX46" fmla="*/ 1638300 w 2790825"/>
              <a:gd name="connsiteY46" fmla="*/ 300037 h 973930"/>
              <a:gd name="connsiteX47" fmla="*/ 1645444 w 2790825"/>
              <a:gd name="connsiteY47" fmla="*/ 307180 h 973930"/>
              <a:gd name="connsiteX48" fmla="*/ 1695450 w 2790825"/>
              <a:gd name="connsiteY48" fmla="*/ 302418 h 973930"/>
              <a:gd name="connsiteX49" fmla="*/ 1752600 w 2790825"/>
              <a:gd name="connsiteY49" fmla="*/ 300037 h 973930"/>
              <a:gd name="connsiteX50" fmla="*/ 1764506 w 2790825"/>
              <a:gd name="connsiteY50" fmla="*/ 345280 h 973930"/>
              <a:gd name="connsiteX51" fmla="*/ 1781175 w 2790825"/>
              <a:gd name="connsiteY51" fmla="*/ 376237 h 973930"/>
              <a:gd name="connsiteX52" fmla="*/ 1809750 w 2790825"/>
              <a:gd name="connsiteY52" fmla="*/ 359568 h 973930"/>
              <a:gd name="connsiteX53" fmla="*/ 1859756 w 2790825"/>
              <a:gd name="connsiteY53" fmla="*/ 321468 h 973930"/>
              <a:gd name="connsiteX54" fmla="*/ 1876425 w 2790825"/>
              <a:gd name="connsiteY54" fmla="*/ 366712 h 973930"/>
              <a:gd name="connsiteX55" fmla="*/ 1895475 w 2790825"/>
              <a:gd name="connsiteY55" fmla="*/ 416718 h 973930"/>
              <a:gd name="connsiteX56" fmla="*/ 1921669 w 2790825"/>
              <a:gd name="connsiteY56" fmla="*/ 388143 h 973930"/>
              <a:gd name="connsiteX57" fmla="*/ 1955006 w 2790825"/>
              <a:gd name="connsiteY57" fmla="*/ 352424 h 973930"/>
              <a:gd name="connsiteX58" fmla="*/ 1966912 w 2790825"/>
              <a:gd name="connsiteY58" fmla="*/ 342899 h 973930"/>
              <a:gd name="connsiteX59" fmla="*/ 1981200 w 2790825"/>
              <a:gd name="connsiteY59" fmla="*/ 380999 h 973930"/>
              <a:gd name="connsiteX60" fmla="*/ 2007394 w 2790825"/>
              <a:gd name="connsiteY60" fmla="*/ 428624 h 973930"/>
              <a:gd name="connsiteX61" fmla="*/ 2028825 w 2790825"/>
              <a:gd name="connsiteY61" fmla="*/ 452437 h 973930"/>
              <a:gd name="connsiteX62" fmla="*/ 2038350 w 2790825"/>
              <a:gd name="connsiteY62" fmla="*/ 469105 h 973930"/>
              <a:gd name="connsiteX63" fmla="*/ 2064544 w 2790825"/>
              <a:gd name="connsiteY63" fmla="*/ 440530 h 973930"/>
              <a:gd name="connsiteX64" fmla="*/ 2093119 w 2790825"/>
              <a:gd name="connsiteY64" fmla="*/ 421480 h 973930"/>
              <a:gd name="connsiteX65" fmla="*/ 2093119 w 2790825"/>
              <a:gd name="connsiteY65" fmla="*/ 421480 h 973930"/>
              <a:gd name="connsiteX66" fmla="*/ 2112169 w 2790825"/>
              <a:gd name="connsiteY66" fmla="*/ 411955 h 973930"/>
              <a:gd name="connsiteX67" fmla="*/ 2128837 w 2790825"/>
              <a:gd name="connsiteY67" fmla="*/ 459580 h 973930"/>
              <a:gd name="connsiteX68" fmla="*/ 2147887 w 2790825"/>
              <a:gd name="connsiteY68" fmla="*/ 514349 h 973930"/>
              <a:gd name="connsiteX69" fmla="*/ 2166937 w 2790825"/>
              <a:gd name="connsiteY69" fmla="*/ 559593 h 973930"/>
              <a:gd name="connsiteX70" fmla="*/ 2171700 w 2790825"/>
              <a:gd name="connsiteY70" fmla="*/ 576262 h 973930"/>
              <a:gd name="connsiteX71" fmla="*/ 2205037 w 2790825"/>
              <a:gd name="connsiteY71" fmla="*/ 633412 h 973930"/>
              <a:gd name="connsiteX72" fmla="*/ 2226469 w 2790825"/>
              <a:gd name="connsiteY72" fmla="*/ 688180 h 973930"/>
              <a:gd name="connsiteX73" fmla="*/ 2240756 w 2790825"/>
              <a:gd name="connsiteY73" fmla="*/ 728662 h 973930"/>
              <a:gd name="connsiteX74" fmla="*/ 2259806 w 2790825"/>
              <a:gd name="connsiteY74" fmla="*/ 735805 h 973930"/>
              <a:gd name="connsiteX75" fmla="*/ 2293144 w 2790825"/>
              <a:gd name="connsiteY75" fmla="*/ 771524 h 973930"/>
              <a:gd name="connsiteX76" fmla="*/ 2307431 w 2790825"/>
              <a:gd name="connsiteY76" fmla="*/ 800099 h 973930"/>
              <a:gd name="connsiteX77" fmla="*/ 2319337 w 2790825"/>
              <a:gd name="connsiteY77" fmla="*/ 852487 h 973930"/>
              <a:gd name="connsiteX78" fmla="*/ 2338387 w 2790825"/>
              <a:gd name="connsiteY78" fmla="*/ 902493 h 973930"/>
              <a:gd name="connsiteX79" fmla="*/ 2350294 w 2790825"/>
              <a:gd name="connsiteY79" fmla="*/ 938212 h 973930"/>
              <a:gd name="connsiteX80" fmla="*/ 2364581 w 2790825"/>
              <a:gd name="connsiteY80" fmla="*/ 969168 h 973930"/>
              <a:gd name="connsiteX81" fmla="*/ 2386012 w 2790825"/>
              <a:gd name="connsiteY81" fmla="*/ 971549 h 973930"/>
              <a:gd name="connsiteX82" fmla="*/ 2386012 w 2790825"/>
              <a:gd name="connsiteY82" fmla="*/ 971549 h 973930"/>
              <a:gd name="connsiteX83" fmla="*/ 2397919 w 2790825"/>
              <a:gd name="connsiteY83" fmla="*/ 973930 h 973930"/>
              <a:gd name="connsiteX84" fmla="*/ 2414587 w 2790825"/>
              <a:gd name="connsiteY84" fmla="*/ 914399 h 973930"/>
              <a:gd name="connsiteX85" fmla="*/ 2440781 w 2790825"/>
              <a:gd name="connsiteY85" fmla="*/ 838199 h 973930"/>
              <a:gd name="connsiteX86" fmla="*/ 2462212 w 2790825"/>
              <a:gd name="connsiteY86" fmla="*/ 757237 h 973930"/>
              <a:gd name="connsiteX87" fmla="*/ 2469356 w 2790825"/>
              <a:gd name="connsiteY87" fmla="*/ 723899 h 973930"/>
              <a:gd name="connsiteX88" fmla="*/ 2488406 w 2790825"/>
              <a:gd name="connsiteY88" fmla="*/ 697705 h 973930"/>
              <a:gd name="connsiteX89" fmla="*/ 2531269 w 2790825"/>
              <a:gd name="connsiteY89" fmla="*/ 723900 h 973930"/>
              <a:gd name="connsiteX90" fmla="*/ 2562225 w 2790825"/>
              <a:gd name="connsiteY90" fmla="*/ 697706 h 973930"/>
              <a:gd name="connsiteX91" fmla="*/ 2609850 w 2790825"/>
              <a:gd name="connsiteY91" fmla="*/ 669131 h 973930"/>
              <a:gd name="connsiteX92" fmla="*/ 2657475 w 2790825"/>
              <a:gd name="connsiteY92" fmla="*/ 635793 h 973930"/>
              <a:gd name="connsiteX93" fmla="*/ 2726532 w 2790825"/>
              <a:gd name="connsiteY93" fmla="*/ 626268 h 973930"/>
              <a:gd name="connsiteX94" fmla="*/ 2790825 w 2790825"/>
              <a:gd name="connsiteY94" fmla="*/ 597693 h 973930"/>
              <a:gd name="connsiteX95" fmla="*/ 2771774 w 2790825"/>
              <a:gd name="connsiteY95" fmla="*/ 435768 h 973930"/>
              <a:gd name="connsiteX96" fmla="*/ 2759868 w 2790825"/>
              <a:gd name="connsiteY96" fmla="*/ 335755 h 973930"/>
              <a:gd name="connsiteX97" fmla="*/ 2769394 w 2790825"/>
              <a:gd name="connsiteY97" fmla="*/ 233362 h 973930"/>
              <a:gd name="connsiteX98" fmla="*/ 2712244 w 2790825"/>
              <a:gd name="connsiteY98" fmla="*/ 233362 h 973930"/>
              <a:gd name="connsiteX0" fmla="*/ 2712244 w 2790825"/>
              <a:gd name="connsiteY0" fmla="*/ 233362 h 973930"/>
              <a:gd name="connsiteX1" fmla="*/ 2612231 w 2790825"/>
              <a:gd name="connsiteY1" fmla="*/ 214312 h 973930"/>
              <a:gd name="connsiteX2" fmla="*/ 2638425 w 2790825"/>
              <a:gd name="connsiteY2" fmla="*/ 254793 h 973930"/>
              <a:gd name="connsiteX3" fmla="*/ 2564606 w 2790825"/>
              <a:gd name="connsiteY3" fmla="*/ 233362 h 973930"/>
              <a:gd name="connsiteX4" fmla="*/ 2545556 w 2790825"/>
              <a:gd name="connsiteY4" fmla="*/ 228599 h 973930"/>
              <a:gd name="connsiteX5" fmla="*/ 2516981 w 2790825"/>
              <a:gd name="connsiteY5" fmla="*/ 207168 h 973930"/>
              <a:gd name="connsiteX6" fmla="*/ 2493169 w 2790825"/>
              <a:gd name="connsiteY6" fmla="*/ 183355 h 973930"/>
              <a:gd name="connsiteX7" fmla="*/ 2466975 w 2790825"/>
              <a:gd name="connsiteY7" fmla="*/ 185737 h 973930"/>
              <a:gd name="connsiteX8" fmla="*/ 2426494 w 2790825"/>
              <a:gd name="connsiteY8" fmla="*/ 192880 h 973930"/>
              <a:gd name="connsiteX9" fmla="*/ 2405062 w 2790825"/>
              <a:gd name="connsiteY9" fmla="*/ 192880 h 973930"/>
              <a:gd name="connsiteX10" fmla="*/ 2400300 w 2790825"/>
              <a:gd name="connsiteY10" fmla="*/ 138112 h 973930"/>
              <a:gd name="connsiteX11" fmla="*/ 2393156 w 2790825"/>
              <a:gd name="connsiteY11" fmla="*/ 116680 h 973930"/>
              <a:gd name="connsiteX12" fmla="*/ 2343150 w 2790825"/>
              <a:gd name="connsiteY12" fmla="*/ 88105 h 973930"/>
              <a:gd name="connsiteX13" fmla="*/ 2314575 w 2790825"/>
              <a:gd name="connsiteY13" fmla="*/ 83343 h 973930"/>
              <a:gd name="connsiteX14" fmla="*/ 2235993 w 2790825"/>
              <a:gd name="connsiteY14" fmla="*/ 47624 h 973930"/>
              <a:gd name="connsiteX15" fmla="*/ 1683544 w 2790825"/>
              <a:gd name="connsiteY15" fmla="*/ 42862 h 973930"/>
              <a:gd name="connsiteX16" fmla="*/ 1435894 w 2790825"/>
              <a:gd name="connsiteY16" fmla="*/ 38100 h 973930"/>
              <a:gd name="connsiteX17" fmla="*/ 888206 w 2790825"/>
              <a:gd name="connsiteY17" fmla="*/ 47625 h 973930"/>
              <a:gd name="connsiteX18" fmla="*/ 735806 w 2790825"/>
              <a:gd name="connsiteY18" fmla="*/ 33337 h 973930"/>
              <a:gd name="connsiteX19" fmla="*/ 507207 w 2790825"/>
              <a:gd name="connsiteY19" fmla="*/ 4762 h 973930"/>
              <a:gd name="connsiteX20" fmla="*/ 0 w 2790825"/>
              <a:gd name="connsiteY20" fmla="*/ 0 h 973930"/>
              <a:gd name="connsiteX21" fmla="*/ 78581 w 2790825"/>
              <a:gd name="connsiteY21" fmla="*/ 42862 h 973930"/>
              <a:gd name="connsiteX22" fmla="*/ 197644 w 2790825"/>
              <a:gd name="connsiteY22" fmla="*/ 57149 h 973930"/>
              <a:gd name="connsiteX23" fmla="*/ 278606 w 2790825"/>
              <a:gd name="connsiteY23" fmla="*/ 73818 h 973930"/>
              <a:gd name="connsiteX24" fmla="*/ 345281 w 2790825"/>
              <a:gd name="connsiteY24" fmla="*/ 100012 h 973930"/>
              <a:gd name="connsiteX25" fmla="*/ 416719 w 2790825"/>
              <a:gd name="connsiteY25" fmla="*/ 109537 h 973930"/>
              <a:gd name="connsiteX26" fmla="*/ 526256 w 2790825"/>
              <a:gd name="connsiteY26" fmla="*/ 121443 h 973930"/>
              <a:gd name="connsiteX27" fmla="*/ 626269 w 2790825"/>
              <a:gd name="connsiteY27" fmla="*/ 133349 h 973930"/>
              <a:gd name="connsiteX28" fmla="*/ 707231 w 2790825"/>
              <a:gd name="connsiteY28" fmla="*/ 140493 h 973930"/>
              <a:gd name="connsiteX29" fmla="*/ 814387 w 2790825"/>
              <a:gd name="connsiteY29" fmla="*/ 145255 h 973930"/>
              <a:gd name="connsiteX30" fmla="*/ 892969 w 2790825"/>
              <a:gd name="connsiteY30" fmla="*/ 154780 h 973930"/>
              <a:gd name="connsiteX31" fmla="*/ 950119 w 2790825"/>
              <a:gd name="connsiteY31" fmla="*/ 157162 h 973930"/>
              <a:gd name="connsiteX32" fmla="*/ 1016794 w 2790825"/>
              <a:gd name="connsiteY32" fmla="*/ 173830 h 973930"/>
              <a:gd name="connsiteX33" fmla="*/ 1097756 w 2790825"/>
              <a:gd name="connsiteY33" fmla="*/ 178593 h 973930"/>
              <a:gd name="connsiteX34" fmla="*/ 1169194 w 2790825"/>
              <a:gd name="connsiteY34" fmla="*/ 183355 h 973930"/>
              <a:gd name="connsiteX35" fmla="*/ 1264444 w 2790825"/>
              <a:gd name="connsiteY35" fmla="*/ 183355 h 973930"/>
              <a:gd name="connsiteX36" fmla="*/ 1273969 w 2790825"/>
              <a:gd name="connsiteY36" fmla="*/ 197643 h 973930"/>
              <a:gd name="connsiteX37" fmla="*/ 1371600 w 2790825"/>
              <a:gd name="connsiteY37" fmla="*/ 207168 h 973930"/>
              <a:gd name="connsiteX38" fmla="*/ 1373981 w 2790825"/>
              <a:gd name="connsiteY38" fmla="*/ 223837 h 973930"/>
              <a:gd name="connsiteX39" fmla="*/ 1450181 w 2790825"/>
              <a:gd name="connsiteY39" fmla="*/ 235743 h 973930"/>
              <a:gd name="connsiteX40" fmla="*/ 1454944 w 2790825"/>
              <a:gd name="connsiteY40" fmla="*/ 259555 h 973930"/>
              <a:gd name="connsiteX41" fmla="*/ 1512094 w 2790825"/>
              <a:gd name="connsiteY41" fmla="*/ 264318 h 973930"/>
              <a:gd name="connsiteX42" fmla="*/ 1535906 w 2790825"/>
              <a:gd name="connsiteY42" fmla="*/ 264318 h 973930"/>
              <a:gd name="connsiteX43" fmla="*/ 1554956 w 2790825"/>
              <a:gd name="connsiteY43" fmla="*/ 297655 h 973930"/>
              <a:gd name="connsiteX44" fmla="*/ 1590675 w 2790825"/>
              <a:gd name="connsiteY44" fmla="*/ 278605 h 973930"/>
              <a:gd name="connsiteX45" fmla="*/ 1619250 w 2790825"/>
              <a:gd name="connsiteY45" fmla="*/ 259555 h 973930"/>
              <a:gd name="connsiteX46" fmla="*/ 1638300 w 2790825"/>
              <a:gd name="connsiteY46" fmla="*/ 300037 h 973930"/>
              <a:gd name="connsiteX47" fmla="*/ 1645444 w 2790825"/>
              <a:gd name="connsiteY47" fmla="*/ 307180 h 973930"/>
              <a:gd name="connsiteX48" fmla="*/ 1695450 w 2790825"/>
              <a:gd name="connsiteY48" fmla="*/ 302418 h 973930"/>
              <a:gd name="connsiteX49" fmla="*/ 1752600 w 2790825"/>
              <a:gd name="connsiteY49" fmla="*/ 300037 h 973930"/>
              <a:gd name="connsiteX50" fmla="*/ 1764506 w 2790825"/>
              <a:gd name="connsiteY50" fmla="*/ 345280 h 973930"/>
              <a:gd name="connsiteX51" fmla="*/ 1781175 w 2790825"/>
              <a:gd name="connsiteY51" fmla="*/ 376237 h 973930"/>
              <a:gd name="connsiteX52" fmla="*/ 1809750 w 2790825"/>
              <a:gd name="connsiteY52" fmla="*/ 359568 h 973930"/>
              <a:gd name="connsiteX53" fmla="*/ 1859756 w 2790825"/>
              <a:gd name="connsiteY53" fmla="*/ 321468 h 973930"/>
              <a:gd name="connsiteX54" fmla="*/ 1876425 w 2790825"/>
              <a:gd name="connsiteY54" fmla="*/ 366712 h 973930"/>
              <a:gd name="connsiteX55" fmla="*/ 1895475 w 2790825"/>
              <a:gd name="connsiteY55" fmla="*/ 416718 h 973930"/>
              <a:gd name="connsiteX56" fmla="*/ 1921669 w 2790825"/>
              <a:gd name="connsiteY56" fmla="*/ 388143 h 973930"/>
              <a:gd name="connsiteX57" fmla="*/ 1955006 w 2790825"/>
              <a:gd name="connsiteY57" fmla="*/ 352424 h 973930"/>
              <a:gd name="connsiteX58" fmla="*/ 1966912 w 2790825"/>
              <a:gd name="connsiteY58" fmla="*/ 342899 h 973930"/>
              <a:gd name="connsiteX59" fmla="*/ 1981200 w 2790825"/>
              <a:gd name="connsiteY59" fmla="*/ 380999 h 973930"/>
              <a:gd name="connsiteX60" fmla="*/ 2007394 w 2790825"/>
              <a:gd name="connsiteY60" fmla="*/ 428624 h 973930"/>
              <a:gd name="connsiteX61" fmla="*/ 2028825 w 2790825"/>
              <a:gd name="connsiteY61" fmla="*/ 452437 h 973930"/>
              <a:gd name="connsiteX62" fmla="*/ 2038350 w 2790825"/>
              <a:gd name="connsiteY62" fmla="*/ 469105 h 973930"/>
              <a:gd name="connsiteX63" fmla="*/ 2064544 w 2790825"/>
              <a:gd name="connsiteY63" fmla="*/ 440530 h 973930"/>
              <a:gd name="connsiteX64" fmla="*/ 2093119 w 2790825"/>
              <a:gd name="connsiteY64" fmla="*/ 421480 h 973930"/>
              <a:gd name="connsiteX65" fmla="*/ 2093119 w 2790825"/>
              <a:gd name="connsiteY65" fmla="*/ 421480 h 973930"/>
              <a:gd name="connsiteX66" fmla="*/ 2112169 w 2790825"/>
              <a:gd name="connsiteY66" fmla="*/ 411955 h 973930"/>
              <a:gd name="connsiteX67" fmla="*/ 2128837 w 2790825"/>
              <a:gd name="connsiteY67" fmla="*/ 459580 h 973930"/>
              <a:gd name="connsiteX68" fmla="*/ 2147887 w 2790825"/>
              <a:gd name="connsiteY68" fmla="*/ 514349 h 973930"/>
              <a:gd name="connsiteX69" fmla="*/ 2166937 w 2790825"/>
              <a:gd name="connsiteY69" fmla="*/ 559593 h 973930"/>
              <a:gd name="connsiteX70" fmla="*/ 2171700 w 2790825"/>
              <a:gd name="connsiteY70" fmla="*/ 576262 h 973930"/>
              <a:gd name="connsiteX71" fmla="*/ 2205037 w 2790825"/>
              <a:gd name="connsiteY71" fmla="*/ 633412 h 973930"/>
              <a:gd name="connsiteX72" fmla="*/ 2226469 w 2790825"/>
              <a:gd name="connsiteY72" fmla="*/ 688180 h 973930"/>
              <a:gd name="connsiteX73" fmla="*/ 2240756 w 2790825"/>
              <a:gd name="connsiteY73" fmla="*/ 728662 h 973930"/>
              <a:gd name="connsiteX74" fmla="*/ 2259806 w 2790825"/>
              <a:gd name="connsiteY74" fmla="*/ 735805 h 973930"/>
              <a:gd name="connsiteX75" fmla="*/ 2293144 w 2790825"/>
              <a:gd name="connsiteY75" fmla="*/ 771524 h 973930"/>
              <a:gd name="connsiteX76" fmla="*/ 2307431 w 2790825"/>
              <a:gd name="connsiteY76" fmla="*/ 800099 h 973930"/>
              <a:gd name="connsiteX77" fmla="*/ 2319337 w 2790825"/>
              <a:gd name="connsiteY77" fmla="*/ 852487 h 973930"/>
              <a:gd name="connsiteX78" fmla="*/ 2338387 w 2790825"/>
              <a:gd name="connsiteY78" fmla="*/ 902493 h 973930"/>
              <a:gd name="connsiteX79" fmla="*/ 2350294 w 2790825"/>
              <a:gd name="connsiteY79" fmla="*/ 938212 h 973930"/>
              <a:gd name="connsiteX80" fmla="*/ 2364581 w 2790825"/>
              <a:gd name="connsiteY80" fmla="*/ 969168 h 973930"/>
              <a:gd name="connsiteX81" fmla="*/ 2386012 w 2790825"/>
              <a:gd name="connsiteY81" fmla="*/ 971549 h 973930"/>
              <a:gd name="connsiteX82" fmla="*/ 2386012 w 2790825"/>
              <a:gd name="connsiteY82" fmla="*/ 971549 h 973930"/>
              <a:gd name="connsiteX83" fmla="*/ 2397919 w 2790825"/>
              <a:gd name="connsiteY83" fmla="*/ 973930 h 973930"/>
              <a:gd name="connsiteX84" fmla="*/ 2414587 w 2790825"/>
              <a:gd name="connsiteY84" fmla="*/ 914399 h 973930"/>
              <a:gd name="connsiteX85" fmla="*/ 2440781 w 2790825"/>
              <a:gd name="connsiteY85" fmla="*/ 838199 h 973930"/>
              <a:gd name="connsiteX86" fmla="*/ 2462212 w 2790825"/>
              <a:gd name="connsiteY86" fmla="*/ 757237 h 973930"/>
              <a:gd name="connsiteX87" fmla="*/ 2469356 w 2790825"/>
              <a:gd name="connsiteY87" fmla="*/ 723899 h 973930"/>
              <a:gd name="connsiteX88" fmla="*/ 2488406 w 2790825"/>
              <a:gd name="connsiteY88" fmla="*/ 697705 h 973930"/>
              <a:gd name="connsiteX89" fmla="*/ 2531269 w 2790825"/>
              <a:gd name="connsiteY89" fmla="*/ 723900 h 973930"/>
              <a:gd name="connsiteX90" fmla="*/ 2562225 w 2790825"/>
              <a:gd name="connsiteY90" fmla="*/ 697706 h 973930"/>
              <a:gd name="connsiteX91" fmla="*/ 2609850 w 2790825"/>
              <a:gd name="connsiteY91" fmla="*/ 669131 h 973930"/>
              <a:gd name="connsiteX92" fmla="*/ 2657475 w 2790825"/>
              <a:gd name="connsiteY92" fmla="*/ 635793 h 973930"/>
              <a:gd name="connsiteX93" fmla="*/ 2726532 w 2790825"/>
              <a:gd name="connsiteY93" fmla="*/ 626268 h 973930"/>
              <a:gd name="connsiteX94" fmla="*/ 2790825 w 2790825"/>
              <a:gd name="connsiteY94" fmla="*/ 597693 h 973930"/>
              <a:gd name="connsiteX95" fmla="*/ 2771774 w 2790825"/>
              <a:gd name="connsiteY95" fmla="*/ 435768 h 973930"/>
              <a:gd name="connsiteX96" fmla="*/ 2759868 w 2790825"/>
              <a:gd name="connsiteY96" fmla="*/ 335755 h 973930"/>
              <a:gd name="connsiteX97" fmla="*/ 2769394 w 2790825"/>
              <a:gd name="connsiteY97" fmla="*/ 233362 h 973930"/>
              <a:gd name="connsiteX98" fmla="*/ 2712244 w 2790825"/>
              <a:gd name="connsiteY98" fmla="*/ 233362 h 973930"/>
              <a:gd name="connsiteX0" fmla="*/ 2712244 w 2790825"/>
              <a:gd name="connsiteY0" fmla="*/ 233362 h 973930"/>
              <a:gd name="connsiteX1" fmla="*/ 2612231 w 2790825"/>
              <a:gd name="connsiteY1" fmla="*/ 214312 h 973930"/>
              <a:gd name="connsiteX2" fmla="*/ 2638425 w 2790825"/>
              <a:gd name="connsiteY2" fmla="*/ 254793 h 973930"/>
              <a:gd name="connsiteX3" fmla="*/ 2564606 w 2790825"/>
              <a:gd name="connsiteY3" fmla="*/ 261937 h 973930"/>
              <a:gd name="connsiteX4" fmla="*/ 2545556 w 2790825"/>
              <a:gd name="connsiteY4" fmla="*/ 228599 h 973930"/>
              <a:gd name="connsiteX5" fmla="*/ 2516981 w 2790825"/>
              <a:gd name="connsiteY5" fmla="*/ 207168 h 973930"/>
              <a:gd name="connsiteX6" fmla="*/ 2493169 w 2790825"/>
              <a:gd name="connsiteY6" fmla="*/ 183355 h 973930"/>
              <a:gd name="connsiteX7" fmla="*/ 2466975 w 2790825"/>
              <a:gd name="connsiteY7" fmla="*/ 185737 h 973930"/>
              <a:gd name="connsiteX8" fmla="*/ 2426494 w 2790825"/>
              <a:gd name="connsiteY8" fmla="*/ 192880 h 973930"/>
              <a:gd name="connsiteX9" fmla="*/ 2405062 w 2790825"/>
              <a:gd name="connsiteY9" fmla="*/ 192880 h 973930"/>
              <a:gd name="connsiteX10" fmla="*/ 2400300 w 2790825"/>
              <a:gd name="connsiteY10" fmla="*/ 138112 h 973930"/>
              <a:gd name="connsiteX11" fmla="*/ 2393156 w 2790825"/>
              <a:gd name="connsiteY11" fmla="*/ 116680 h 973930"/>
              <a:gd name="connsiteX12" fmla="*/ 2343150 w 2790825"/>
              <a:gd name="connsiteY12" fmla="*/ 88105 h 973930"/>
              <a:gd name="connsiteX13" fmla="*/ 2314575 w 2790825"/>
              <a:gd name="connsiteY13" fmla="*/ 83343 h 973930"/>
              <a:gd name="connsiteX14" fmla="*/ 2235993 w 2790825"/>
              <a:gd name="connsiteY14" fmla="*/ 47624 h 973930"/>
              <a:gd name="connsiteX15" fmla="*/ 1683544 w 2790825"/>
              <a:gd name="connsiteY15" fmla="*/ 42862 h 973930"/>
              <a:gd name="connsiteX16" fmla="*/ 1435894 w 2790825"/>
              <a:gd name="connsiteY16" fmla="*/ 38100 h 973930"/>
              <a:gd name="connsiteX17" fmla="*/ 888206 w 2790825"/>
              <a:gd name="connsiteY17" fmla="*/ 47625 h 973930"/>
              <a:gd name="connsiteX18" fmla="*/ 735806 w 2790825"/>
              <a:gd name="connsiteY18" fmla="*/ 33337 h 973930"/>
              <a:gd name="connsiteX19" fmla="*/ 507207 w 2790825"/>
              <a:gd name="connsiteY19" fmla="*/ 4762 h 973930"/>
              <a:gd name="connsiteX20" fmla="*/ 0 w 2790825"/>
              <a:gd name="connsiteY20" fmla="*/ 0 h 973930"/>
              <a:gd name="connsiteX21" fmla="*/ 78581 w 2790825"/>
              <a:gd name="connsiteY21" fmla="*/ 42862 h 973930"/>
              <a:gd name="connsiteX22" fmla="*/ 197644 w 2790825"/>
              <a:gd name="connsiteY22" fmla="*/ 57149 h 973930"/>
              <a:gd name="connsiteX23" fmla="*/ 278606 w 2790825"/>
              <a:gd name="connsiteY23" fmla="*/ 73818 h 973930"/>
              <a:gd name="connsiteX24" fmla="*/ 345281 w 2790825"/>
              <a:gd name="connsiteY24" fmla="*/ 100012 h 973930"/>
              <a:gd name="connsiteX25" fmla="*/ 416719 w 2790825"/>
              <a:gd name="connsiteY25" fmla="*/ 109537 h 973930"/>
              <a:gd name="connsiteX26" fmla="*/ 526256 w 2790825"/>
              <a:gd name="connsiteY26" fmla="*/ 121443 h 973930"/>
              <a:gd name="connsiteX27" fmla="*/ 626269 w 2790825"/>
              <a:gd name="connsiteY27" fmla="*/ 133349 h 973930"/>
              <a:gd name="connsiteX28" fmla="*/ 707231 w 2790825"/>
              <a:gd name="connsiteY28" fmla="*/ 140493 h 973930"/>
              <a:gd name="connsiteX29" fmla="*/ 814387 w 2790825"/>
              <a:gd name="connsiteY29" fmla="*/ 145255 h 973930"/>
              <a:gd name="connsiteX30" fmla="*/ 892969 w 2790825"/>
              <a:gd name="connsiteY30" fmla="*/ 154780 h 973930"/>
              <a:gd name="connsiteX31" fmla="*/ 950119 w 2790825"/>
              <a:gd name="connsiteY31" fmla="*/ 157162 h 973930"/>
              <a:gd name="connsiteX32" fmla="*/ 1016794 w 2790825"/>
              <a:gd name="connsiteY32" fmla="*/ 173830 h 973930"/>
              <a:gd name="connsiteX33" fmla="*/ 1097756 w 2790825"/>
              <a:gd name="connsiteY33" fmla="*/ 178593 h 973930"/>
              <a:gd name="connsiteX34" fmla="*/ 1169194 w 2790825"/>
              <a:gd name="connsiteY34" fmla="*/ 183355 h 973930"/>
              <a:gd name="connsiteX35" fmla="*/ 1264444 w 2790825"/>
              <a:gd name="connsiteY35" fmla="*/ 183355 h 973930"/>
              <a:gd name="connsiteX36" fmla="*/ 1273969 w 2790825"/>
              <a:gd name="connsiteY36" fmla="*/ 197643 h 973930"/>
              <a:gd name="connsiteX37" fmla="*/ 1371600 w 2790825"/>
              <a:gd name="connsiteY37" fmla="*/ 207168 h 973930"/>
              <a:gd name="connsiteX38" fmla="*/ 1373981 w 2790825"/>
              <a:gd name="connsiteY38" fmla="*/ 223837 h 973930"/>
              <a:gd name="connsiteX39" fmla="*/ 1450181 w 2790825"/>
              <a:gd name="connsiteY39" fmla="*/ 235743 h 973930"/>
              <a:gd name="connsiteX40" fmla="*/ 1454944 w 2790825"/>
              <a:gd name="connsiteY40" fmla="*/ 259555 h 973930"/>
              <a:gd name="connsiteX41" fmla="*/ 1512094 w 2790825"/>
              <a:gd name="connsiteY41" fmla="*/ 264318 h 973930"/>
              <a:gd name="connsiteX42" fmla="*/ 1535906 w 2790825"/>
              <a:gd name="connsiteY42" fmla="*/ 264318 h 973930"/>
              <a:gd name="connsiteX43" fmla="*/ 1554956 w 2790825"/>
              <a:gd name="connsiteY43" fmla="*/ 297655 h 973930"/>
              <a:gd name="connsiteX44" fmla="*/ 1590675 w 2790825"/>
              <a:gd name="connsiteY44" fmla="*/ 278605 h 973930"/>
              <a:gd name="connsiteX45" fmla="*/ 1619250 w 2790825"/>
              <a:gd name="connsiteY45" fmla="*/ 259555 h 973930"/>
              <a:gd name="connsiteX46" fmla="*/ 1638300 w 2790825"/>
              <a:gd name="connsiteY46" fmla="*/ 300037 h 973930"/>
              <a:gd name="connsiteX47" fmla="*/ 1645444 w 2790825"/>
              <a:gd name="connsiteY47" fmla="*/ 307180 h 973930"/>
              <a:gd name="connsiteX48" fmla="*/ 1695450 w 2790825"/>
              <a:gd name="connsiteY48" fmla="*/ 302418 h 973930"/>
              <a:gd name="connsiteX49" fmla="*/ 1752600 w 2790825"/>
              <a:gd name="connsiteY49" fmla="*/ 300037 h 973930"/>
              <a:gd name="connsiteX50" fmla="*/ 1764506 w 2790825"/>
              <a:gd name="connsiteY50" fmla="*/ 345280 h 973930"/>
              <a:gd name="connsiteX51" fmla="*/ 1781175 w 2790825"/>
              <a:gd name="connsiteY51" fmla="*/ 376237 h 973930"/>
              <a:gd name="connsiteX52" fmla="*/ 1809750 w 2790825"/>
              <a:gd name="connsiteY52" fmla="*/ 359568 h 973930"/>
              <a:gd name="connsiteX53" fmla="*/ 1859756 w 2790825"/>
              <a:gd name="connsiteY53" fmla="*/ 321468 h 973930"/>
              <a:gd name="connsiteX54" fmla="*/ 1876425 w 2790825"/>
              <a:gd name="connsiteY54" fmla="*/ 366712 h 973930"/>
              <a:gd name="connsiteX55" fmla="*/ 1895475 w 2790825"/>
              <a:gd name="connsiteY55" fmla="*/ 416718 h 973930"/>
              <a:gd name="connsiteX56" fmla="*/ 1921669 w 2790825"/>
              <a:gd name="connsiteY56" fmla="*/ 388143 h 973930"/>
              <a:gd name="connsiteX57" fmla="*/ 1955006 w 2790825"/>
              <a:gd name="connsiteY57" fmla="*/ 352424 h 973930"/>
              <a:gd name="connsiteX58" fmla="*/ 1966912 w 2790825"/>
              <a:gd name="connsiteY58" fmla="*/ 342899 h 973930"/>
              <a:gd name="connsiteX59" fmla="*/ 1981200 w 2790825"/>
              <a:gd name="connsiteY59" fmla="*/ 380999 h 973930"/>
              <a:gd name="connsiteX60" fmla="*/ 2007394 w 2790825"/>
              <a:gd name="connsiteY60" fmla="*/ 428624 h 973930"/>
              <a:gd name="connsiteX61" fmla="*/ 2028825 w 2790825"/>
              <a:gd name="connsiteY61" fmla="*/ 452437 h 973930"/>
              <a:gd name="connsiteX62" fmla="*/ 2038350 w 2790825"/>
              <a:gd name="connsiteY62" fmla="*/ 469105 h 973930"/>
              <a:gd name="connsiteX63" fmla="*/ 2064544 w 2790825"/>
              <a:gd name="connsiteY63" fmla="*/ 440530 h 973930"/>
              <a:gd name="connsiteX64" fmla="*/ 2093119 w 2790825"/>
              <a:gd name="connsiteY64" fmla="*/ 421480 h 973930"/>
              <a:gd name="connsiteX65" fmla="*/ 2093119 w 2790825"/>
              <a:gd name="connsiteY65" fmla="*/ 421480 h 973930"/>
              <a:gd name="connsiteX66" fmla="*/ 2112169 w 2790825"/>
              <a:gd name="connsiteY66" fmla="*/ 411955 h 973930"/>
              <a:gd name="connsiteX67" fmla="*/ 2128837 w 2790825"/>
              <a:gd name="connsiteY67" fmla="*/ 459580 h 973930"/>
              <a:gd name="connsiteX68" fmla="*/ 2147887 w 2790825"/>
              <a:gd name="connsiteY68" fmla="*/ 514349 h 973930"/>
              <a:gd name="connsiteX69" fmla="*/ 2166937 w 2790825"/>
              <a:gd name="connsiteY69" fmla="*/ 559593 h 973930"/>
              <a:gd name="connsiteX70" fmla="*/ 2171700 w 2790825"/>
              <a:gd name="connsiteY70" fmla="*/ 576262 h 973930"/>
              <a:gd name="connsiteX71" fmla="*/ 2205037 w 2790825"/>
              <a:gd name="connsiteY71" fmla="*/ 633412 h 973930"/>
              <a:gd name="connsiteX72" fmla="*/ 2226469 w 2790825"/>
              <a:gd name="connsiteY72" fmla="*/ 688180 h 973930"/>
              <a:gd name="connsiteX73" fmla="*/ 2240756 w 2790825"/>
              <a:gd name="connsiteY73" fmla="*/ 728662 h 973930"/>
              <a:gd name="connsiteX74" fmla="*/ 2259806 w 2790825"/>
              <a:gd name="connsiteY74" fmla="*/ 735805 h 973930"/>
              <a:gd name="connsiteX75" fmla="*/ 2293144 w 2790825"/>
              <a:gd name="connsiteY75" fmla="*/ 771524 h 973930"/>
              <a:gd name="connsiteX76" fmla="*/ 2307431 w 2790825"/>
              <a:gd name="connsiteY76" fmla="*/ 800099 h 973930"/>
              <a:gd name="connsiteX77" fmla="*/ 2319337 w 2790825"/>
              <a:gd name="connsiteY77" fmla="*/ 852487 h 973930"/>
              <a:gd name="connsiteX78" fmla="*/ 2338387 w 2790825"/>
              <a:gd name="connsiteY78" fmla="*/ 902493 h 973930"/>
              <a:gd name="connsiteX79" fmla="*/ 2350294 w 2790825"/>
              <a:gd name="connsiteY79" fmla="*/ 938212 h 973930"/>
              <a:gd name="connsiteX80" fmla="*/ 2364581 w 2790825"/>
              <a:gd name="connsiteY80" fmla="*/ 969168 h 973930"/>
              <a:gd name="connsiteX81" fmla="*/ 2386012 w 2790825"/>
              <a:gd name="connsiteY81" fmla="*/ 971549 h 973930"/>
              <a:gd name="connsiteX82" fmla="*/ 2386012 w 2790825"/>
              <a:gd name="connsiteY82" fmla="*/ 971549 h 973930"/>
              <a:gd name="connsiteX83" fmla="*/ 2397919 w 2790825"/>
              <a:gd name="connsiteY83" fmla="*/ 973930 h 973930"/>
              <a:gd name="connsiteX84" fmla="*/ 2414587 w 2790825"/>
              <a:gd name="connsiteY84" fmla="*/ 914399 h 973930"/>
              <a:gd name="connsiteX85" fmla="*/ 2440781 w 2790825"/>
              <a:gd name="connsiteY85" fmla="*/ 838199 h 973930"/>
              <a:gd name="connsiteX86" fmla="*/ 2462212 w 2790825"/>
              <a:gd name="connsiteY86" fmla="*/ 757237 h 973930"/>
              <a:gd name="connsiteX87" fmla="*/ 2469356 w 2790825"/>
              <a:gd name="connsiteY87" fmla="*/ 723899 h 973930"/>
              <a:gd name="connsiteX88" fmla="*/ 2488406 w 2790825"/>
              <a:gd name="connsiteY88" fmla="*/ 697705 h 973930"/>
              <a:gd name="connsiteX89" fmla="*/ 2531269 w 2790825"/>
              <a:gd name="connsiteY89" fmla="*/ 723900 h 973930"/>
              <a:gd name="connsiteX90" fmla="*/ 2562225 w 2790825"/>
              <a:gd name="connsiteY90" fmla="*/ 697706 h 973930"/>
              <a:gd name="connsiteX91" fmla="*/ 2609850 w 2790825"/>
              <a:gd name="connsiteY91" fmla="*/ 669131 h 973930"/>
              <a:gd name="connsiteX92" fmla="*/ 2657475 w 2790825"/>
              <a:gd name="connsiteY92" fmla="*/ 635793 h 973930"/>
              <a:gd name="connsiteX93" fmla="*/ 2726532 w 2790825"/>
              <a:gd name="connsiteY93" fmla="*/ 626268 h 973930"/>
              <a:gd name="connsiteX94" fmla="*/ 2790825 w 2790825"/>
              <a:gd name="connsiteY94" fmla="*/ 597693 h 973930"/>
              <a:gd name="connsiteX95" fmla="*/ 2771774 w 2790825"/>
              <a:gd name="connsiteY95" fmla="*/ 435768 h 973930"/>
              <a:gd name="connsiteX96" fmla="*/ 2759868 w 2790825"/>
              <a:gd name="connsiteY96" fmla="*/ 335755 h 973930"/>
              <a:gd name="connsiteX97" fmla="*/ 2769394 w 2790825"/>
              <a:gd name="connsiteY97" fmla="*/ 233362 h 973930"/>
              <a:gd name="connsiteX98" fmla="*/ 2712244 w 2790825"/>
              <a:gd name="connsiteY98"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45556 w 2790825"/>
              <a:gd name="connsiteY3" fmla="*/ 228599 h 973930"/>
              <a:gd name="connsiteX4" fmla="*/ 2516981 w 2790825"/>
              <a:gd name="connsiteY4" fmla="*/ 207168 h 973930"/>
              <a:gd name="connsiteX5" fmla="*/ 2493169 w 2790825"/>
              <a:gd name="connsiteY5" fmla="*/ 183355 h 973930"/>
              <a:gd name="connsiteX6" fmla="*/ 2466975 w 2790825"/>
              <a:gd name="connsiteY6" fmla="*/ 185737 h 973930"/>
              <a:gd name="connsiteX7" fmla="*/ 2426494 w 2790825"/>
              <a:gd name="connsiteY7" fmla="*/ 192880 h 973930"/>
              <a:gd name="connsiteX8" fmla="*/ 2405062 w 2790825"/>
              <a:gd name="connsiteY8" fmla="*/ 192880 h 973930"/>
              <a:gd name="connsiteX9" fmla="*/ 2400300 w 2790825"/>
              <a:gd name="connsiteY9" fmla="*/ 138112 h 973930"/>
              <a:gd name="connsiteX10" fmla="*/ 2393156 w 2790825"/>
              <a:gd name="connsiteY10" fmla="*/ 116680 h 973930"/>
              <a:gd name="connsiteX11" fmla="*/ 2343150 w 2790825"/>
              <a:gd name="connsiteY11" fmla="*/ 88105 h 973930"/>
              <a:gd name="connsiteX12" fmla="*/ 2314575 w 2790825"/>
              <a:gd name="connsiteY12" fmla="*/ 83343 h 973930"/>
              <a:gd name="connsiteX13" fmla="*/ 2235993 w 2790825"/>
              <a:gd name="connsiteY13" fmla="*/ 47624 h 973930"/>
              <a:gd name="connsiteX14" fmla="*/ 1683544 w 2790825"/>
              <a:gd name="connsiteY14" fmla="*/ 42862 h 973930"/>
              <a:gd name="connsiteX15" fmla="*/ 1435894 w 2790825"/>
              <a:gd name="connsiteY15" fmla="*/ 38100 h 973930"/>
              <a:gd name="connsiteX16" fmla="*/ 888206 w 2790825"/>
              <a:gd name="connsiteY16" fmla="*/ 47625 h 973930"/>
              <a:gd name="connsiteX17" fmla="*/ 735806 w 2790825"/>
              <a:gd name="connsiteY17" fmla="*/ 33337 h 973930"/>
              <a:gd name="connsiteX18" fmla="*/ 507207 w 2790825"/>
              <a:gd name="connsiteY18" fmla="*/ 4762 h 973930"/>
              <a:gd name="connsiteX19" fmla="*/ 0 w 2790825"/>
              <a:gd name="connsiteY19" fmla="*/ 0 h 973930"/>
              <a:gd name="connsiteX20" fmla="*/ 78581 w 2790825"/>
              <a:gd name="connsiteY20" fmla="*/ 42862 h 973930"/>
              <a:gd name="connsiteX21" fmla="*/ 197644 w 2790825"/>
              <a:gd name="connsiteY21" fmla="*/ 57149 h 973930"/>
              <a:gd name="connsiteX22" fmla="*/ 278606 w 2790825"/>
              <a:gd name="connsiteY22" fmla="*/ 73818 h 973930"/>
              <a:gd name="connsiteX23" fmla="*/ 345281 w 2790825"/>
              <a:gd name="connsiteY23" fmla="*/ 100012 h 973930"/>
              <a:gd name="connsiteX24" fmla="*/ 416719 w 2790825"/>
              <a:gd name="connsiteY24" fmla="*/ 109537 h 973930"/>
              <a:gd name="connsiteX25" fmla="*/ 526256 w 2790825"/>
              <a:gd name="connsiteY25" fmla="*/ 121443 h 973930"/>
              <a:gd name="connsiteX26" fmla="*/ 626269 w 2790825"/>
              <a:gd name="connsiteY26" fmla="*/ 133349 h 973930"/>
              <a:gd name="connsiteX27" fmla="*/ 707231 w 2790825"/>
              <a:gd name="connsiteY27" fmla="*/ 140493 h 973930"/>
              <a:gd name="connsiteX28" fmla="*/ 814387 w 2790825"/>
              <a:gd name="connsiteY28" fmla="*/ 145255 h 973930"/>
              <a:gd name="connsiteX29" fmla="*/ 892969 w 2790825"/>
              <a:gd name="connsiteY29" fmla="*/ 154780 h 973930"/>
              <a:gd name="connsiteX30" fmla="*/ 950119 w 2790825"/>
              <a:gd name="connsiteY30" fmla="*/ 157162 h 973930"/>
              <a:gd name="connsiteX31" fmla="*/ 1016794 w 2790825"/>
              <a:gd name="connsiteY31" fmla="*/ 173830 h 973930"/>
              <a:gd name="connsiteX32" fmla="*/ 1097756 w 2790825"/>
              <a:gd name="connsiteY32" fmla="*/ 178593 h 973930"/>
              <a:gd name="connsiteX33" fmla="*/ 1169194 w 2790825"/>
              <a:gd name="connsiteY33" fmla="*/ 183355 h 973930"/>
              <a:gd name="connsiteX34" fmla="*/ 1264444 w 2790825"/>
              <a:gd name="connsiteY34" fmla="*/ 183355 h 973930"/>
              <a:gd name="connsiteX35" fmla="*/ 1273969 w 2790825"/>
              <a:gd name="connsiteY35" fmla="*/ 197643 h 973930"/>
              <a:gd name="connsiteX36" fmla="*/ 1371600 w 2790825"/>
              <a:gd name="connsiteY36" fmla="*/ 207168 h 973930"/>
              <a:gd name="connsiteX37" fmla="*/ 1373981 w 2790825"/>
              <a:gd name="connsiteY37" fmla="*/ 223837 h 973930"/>
              <a:gd name="connsiteX38" fmla="*/ 1450181 w 2790825"/>
              <a:gd name="connsiteY38" fmla="*/ 235743 h 973930"/>
              <a:gd name="connsiteX39" fmla="*/ 1454944 w 2790825"/>
              <a:gd name="connsiteY39" fmla="*/ 259555 h 973930"/>
              <a:gd name="connsiteX40" fmla="*/ 1512094 w 2790825"/>
              <a:gd name="connsiteY40" fmla="*/ 264318 h 973930"/>
              <a:gd name="connsiteX41" fmla="*/ 1535906 w 2790825"/>
              <a:gd name="connsiteY41" fmla="*/ 264318 h 973930"/>
              <a:gd name="connsiteX42" fmla="*/ 1554956 w 2790825"/>
              <a:gd name="connsiteY42" fmla="*/ 297655 h 973930"/>
              <a:gd name="connsiteX43" fmla="*/ 1590675 w 2790825"/>
              <a:gd name="connsiteY43" fmla="*/ 278605 h 973930"/>
              <a:gd name="connsiteX44" fmla="*/ 1619250 w 2790825"/>
              <a:gd name="connsiteY44" fmla="*/ 259555 h 973930"/>
              <a:gd name="connsiteX45" fmla="*/ 1638300 w 2790825"/>
              <a:gd name="connsiteY45" fmla="*/ 300037 h 973930"/>
              <a:gd name="connsiteX46" fmla="*/ 1645444 w 2790825"/>
              <a:gd name="connsiteY46" fmla="*/ 307180 h 973930"/>
              <a:gd name="connsiteX47" fmla="*/ 1695450 w 2790825"/>
              <a:gd name="connsiteY47" fmla="*/ 302418 h 973930"/>
              <a:gd name="connsiteX48" fmla="*/ 1752600 w 2790825"/>
              <a:gd name="connsiteY48" fmla="*/ 300037 h 973930"/>
              <a:gd name="connsiteX49" fmla="*/ 1764506 w 2790825"/>
              <a:gd name="connsiteY49" fmla="*/ 345280 h 973930"/>
              <a:gd name="connsiteX50" fmla="*/ 1781175 w 2790825"/>
              <a:gd name="connsiteY50" fmla="*/ 376237 h 973930"/>
              <a:gd name="connsiteX51" fmla="*/ 1809750 w 2790825"/>
              <a:gd name="connsiteY51" fmla="*/ 359568 h 973930"/>
              <a:gd name="connsiteX52" fmla="*/ 1859756 w 2790825"/>
              <a:gd name="connsiteY52" fmla="*/ 321468 h 973930"/>
              <a:gd name="connsiteX53" fmla="*/ 1876425 w 2790825"/>
              <a:gd name="connsiteY53" fmla="*/ 366712 h 973930"/>
              <a:gd name="connsiteX54" fmla="*/ 1895475 w 2790825"/>
              <a:gd name="connsiteY54" fmla="*/ 416718 h 973930"/>
              <a:gd name="connsiteX55" fmla="*/ 1921669 w 2790825"/>
              <a:gd name="connsiteY55" fmla="*/ 388143 h 973930"/>
              <a:gd name="connsiteX56" fmla="*/ 1955006 w 2790825"/>
              <a:gd name="connsiteY56" fmla="*/ 352424 h 973930"/>
              <a:gd name="connsiteX57" fmla="*/ 1966912 w 2790825"/>
              <a:gd name="connsiteY57" fmla="*/ 342899 h 973930"/>
              <a:gd name="connsiteX58" fmla="*/ 1981200 w 2790825"/>
              <a:gd name="connsiteY58" fmla="*/ 380999 h 973930"/>
              <a:gd name="connsiteX59" fmla="*/ 2007394 w 2790825"/>
              <a:gd name="connsiteY59" fmla="*/ 428624 h 973930"/>
              <a:gd name="connsiteX60" fmla="*/ 2028825 w 2790825"/>
              <a:gd name="connsiteY60" fmla="*/ 452437 h 973930"/>
              <a:gd name="connsiteX61" fmla="*/ 2038350 w 2790825"/>
              <a:gd name="connsiteY61" fmla="*/ 469105 h 973930"/>
              <a:gd name="connsiteX62" fmla="*/ 2064544 w 2790825"/>
              <a:gd name="connsiteY62" fmla="*/ 440530 h 973930"/>
              <a:gd name="connsiteX63" fmla="*/ 2093119 w 2790825"/>
              <a:gd name="connsiteY63" fmla="*/ 421480 h 973930"/>
              <a:gd name="connsiteX64" fmla="*/ 2093119 w 2790825"/>
              <a:gd name="connsiteY64" fmla="*/ 421480 h 973930"/>
              <a:gd name="connsiteX65" fmla="*/ 2112169 w 2790825"/>
              <a:gd name="connsiteY65" fmla="*/ 411955 h 973930"/>
              <a:gd name="connsiteX66" fmla="*/ 2128837 w 2790825"/>
              <a:gd name="connsiteY66" fmla="*/ 459580 h 973930"/>
              <a:gd name="connsiteX67" fmla="*/ 2147887 w 2790825"/>
              <a:gd name="connsiteY67" fmla="*/ 514349 h 973930"/>
              <a:gd name="connsiteX68" fmla="*/ 2166937 w 2790825"/>
              <a:gd name="connsiteY68" fmla="*/ 559593 h 973930"/>
              <a:gd name="connsiteX69" fmla="*/ 2171700 w 2790825"/>
              <a:gd name="connsiteY69" fmla="*/ 576262 h 973930"/>
              <a:gd name="connsiteX70" fmla="*/ 2205037 w 2790825"/>
              <a:gd name="connsiteY70" fmla="*/ 633412 h 973930"/>
              <a:gd name="connsiteX71" fmla="*/ 2226469 w 2790825"/>
              <a:gd name="connsiteY71" fmla="*/ 688180 h 973930"/>
              <a:gd name="connsiteX72" fmla="*/ 2240756 w 2790825"/>
              <a:gd name="connsiteY72" fmla="*/ 728662 h 973930"/>
              <a:gd name="connsiteX73" fmla="*/ 2259806 w 2790825"/>
              <a:gd name="connsiteY73" fmla="*/ 735805 h 973930"/>
              <a:gd name="connsiteX74" fmla="*/ 2293144 w 2790825"/>
              <a:gd name="connsiteY74" fmla="*/ 771524 h 973930"/>
              <a:gd name="connsiteX75" fmla="*/ 2307431 w 2790825"/>
              <a:gd name="connsiteY75" fmla="*/ 800099 h 973930"/>
              <a:gd name="connsiteX76" fmla="*/ 2319337 w 2790825"/>
              <a:gd name="connsiteY76" fmla="*/ 852487 h 973930"/>
              <a:gd name="connsiteX77" fmla="*/ 2338387 w 2790825"/>
              <a:gd name="connsiteY77" fmla="*/ 902493 h 973930"/>
              <a:gd name="connsiteX78" fmla="*/ 2350294 w 2790825"/>
              <a:gd name="connsiteY78" fmla="*/ 938212 h 973930"/>
              <a:gd name="connsiteX79" fmla="*/ 2364581 w 2790825"/>
              <a:gd name="connsiteY79" fmla="*/ 969168 h 973930"/>
              <a:gd name="connsiteX80" fmla="*/ 2386012 w 2790825"/>
              <a:gd name="connsiteY80" fmla="*/ 971549 h 973930"/>
              <a:gd name="connsiteX81" fmla="*/ 2386012 w 2790825"/>
              <a:gd name="connsiteY81" fmla="*/ 971549 h 973930"/>
              <a:gd name="connsiteX82" fmla="*/ 2397919 w 2790825"/>
              <a:gd name="connsiteY82" fmla="*/ 973930 h 973930"/>
              <a:gd name="connsiteX83" fmla="*/ 2414587 w 2790825"/>
              <a:gd name="connsiteY83" fmla="*/ 914399 h 973930"/>
              <a:gd name="connsiteX84" fmla="*/ 2440781 w 2790825"/>
              <a:gd name="connsiteY84" fmla="*/ 838199 h 973930"/>
              <a:gd name="connsiteX85" fmla="*/ 2462212 w 2790825"/>
              <a:gd name="connsiteY85" fmla="*/ 757237 h 973930"/>
              <a:gd name="connsiteX86" fmla="*/ 2469356 w 2790825"/>
              <a:gd name="connsiteY86" fmla="*/ 723899 h 973930"/>
              <a:gd name="connsiteX87" fmla="*/ 2488406 w 2790825"/>
              <a:gd name="connsiteY87" fmla="*/ 697705 h 973930"/>
              <a:gd name="connsiteX88" fmla="*/ 2531269 w 2790825"/>
              <a:gd name="connsiteY88" fmla="*/ 723900 h 973930"/>
              <a:gd name="connsiteX89" fmla="*/ 2562225 w 2790825"/>
              <a:gd name="connsiteY89" fmla="*/ 697706 h 973930"/>
              <a:gd name="connsiteX90" fmla="*/ 2609850 w 2790825"/>
              <a:gd name="connsiteY90" fmla="*/ 669131 h 973930"/>
              <a:gd name="connsiteX91" fmla="*/ 2657475 w 2790825"/>
              <a:gd name="connsiteY91" fmla="*/ 635793 h 973930"/>
              <a:gd name="connsiteX92" fmla="*/ 2726532 w 2790825"/>
              <a:gd name="connsiteY92" fmla="*/ 626268 h 973930"/>
              <a:gd name="connsiteX93" fmla="*/ 2790825 w 2790825"/>
              <a:gd name="connsiteY93" fmla="*/ 597693 h 973930"/>
              <a:gd name="connsiteX94" fmla="*/ 2771774 w 2790825"/>
              <a:gd name="connsiteY94" fmla="*/ 435768 h 973930"/>
              <a:gd name="connsiteX95" fmla="*/ 2759868 w 2790825"/>
              <a:gd name="connsiteY95" fmla="*/ 335755 h 973930"/>
              <a:gd name="connsiteX96" fmla="*/ 2769394 w 2790825"/>
              <a:gd name="connsiteY96" fmla="*/ 233362 h 973930"/>
              <a:gd name="connsiteX97" fmla="*/ 2712244 w 2790825"/>
              <a:gd name="connsiteY97"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516981 w 2790825"/>
              <a:gd name="connsiteY4" fmla="*/ 207168 h 973930"/>
              <a:gd name="connsiteX5" fmla="*/ 2493169 w 2790825"/>
              <a:gd name="connsiteY5" fmla="*/ 183355 h 973930"/>
              <a:gd name="connsiteX6" fmla="*/ 2466975 w 2790825"/>
              <a:gd name="connsiteY6" fmla="*/ 185737 h 973930"/>
              <a:gd name="connsiteX7" fmla="*/ 2426494 w 2790825"/>
              <a:gd name="connsiteY7" fmla="*/ 192880 h 973930"/>
              <a:gd name="connsiteX8" fmla="*/ 2405062 w 2790825"/>
              <a:gd name="connsiteY8" fmla="*/ 192880 h 973930"/>
              <a:gd name="connsiteX9" fmla="*/ 2400300 w 2790825"/>
              <a:gd name="connsiteY9" fmla="*/ 138112 h 973930"/>
              <a:gd name="connsiteX10" fmla="*/ 2393156 w 2790825"/>
              <a:gd name="connsiteY10" fmla="*/ 116680 h 973930"/>
              <a:gd name="connsiteX11" fmla="*/ 2343150 w 2790825"/>
              <a:gd name="connsiteY11" fmla="*/ 88105 h 973930"/>
              <a:gd name="connsiteX12" fmla="*/ 2314575 w 2790825"/>
              <a:gd name="connsiteY12" fmla="*/ 83343 h 973930"/>
              <a:gd name="connsiteX13" fmla="*/ 2235993 w 2790825"/>
              <a:gd name="connsiteY13" fmla="*/ 47624 h 973930"/>
              <a:gd name="connsiteX14" fmla="*/ 1683544 w 2790825"/>
              <a:gd name="connsiteY14" fmla="*/ 42862 h 973930"/>
              <a:gd name="connsiteX15" fmla="*/ 1435894 w 2790825"/>
              <a:gd name="connsiteY15" fmla="*/ 38100 h 973930"/>
              <a:gd name="connsiteX16" fmla="*/ 888206 w 2790825"/>
              <a:gd name="connsiteY16" fmla="*/ 47625 h 973930"/>
              <a:gd name="connsiteX17" fmla="*/ 735806 w 2790825"/>
              <a:gd name="connsiteY17" fmla="*/ 33337 h 973930"/>
              <a:gd name="connsiteX18" fmla="*/ 507207 w 2790825"/>
              <a:gd name="connsiteY18" fmla="*/ 4762 h 973930"/>
              <a:gd name="connsiteX19" fmla="*/ 0 w 2790825"/>
              <a:gd name="connsiteY19" fmla="*/ 0 h 973930"/>
              <a:gd name="connsiteX20" fmla="*/ 78581 w 2790825"/>
              <a:gd name="connsiteY20" fmla="*/ 42862 h 973930"/>
              <a:gd name="connsiteX21" fmla="*/ 197644 w 2790825"/>
              <a:gd name="connsiteY21" fmla="*/ 57149 h 973930"/>
              <a:gd name="connsiteX22" fmla="*/ 278606 w 2790825"/>
              <a:gd name="connsiteY22" fmla="*/ 73818 h 973930"/>
              <a:gd name="connsiteX23" fmla="*/ 345281 w 2790825"/>
              <a:gd name="connsiteY23" fmla="*/ 100012 h 973930"/>
              <a:gd name="connsiteX24" fmla="*/ 416719 w 2790825"/>
              <a:gd name="connsiteY24" fmla="*/ 109537 h 973930"/>
              <a:gd name="connsiteX25" fmla="*/ 526256 w 2790825"/>
              <a:gd name="connsiteY25" fmla="*/ 121443 h 973930"/>
              <a:gd name="connsiteX26" fmla="*/ 626269 w 2790825"/>
              <a:gd name="connsiteY26" fmla="*/ 133349 h 973930"/>
              <a:gd name="connsiteX27" fmla="*/ 707231 w 2790825"/>
              <a:gd name="connsiteY27" fmla="*/ 140493 h 973930"/>
              <a:gd name="connsiteX28" fmla="*/ 814387 w 2790825"/>
              <a:gd name="connsiteY28" fmla="*/ 145255 h 973930"/>
              <a:gd name="connsiteX29" fmla="*/ 892969 w 2790825"/>
              <a:gd name="connsiteY29" fmla="*/ 154780 h 973930"/>
              <a:gd name="connsiteX30" fmla="*/ 950119 w 2790825"/>
              <a:gd name="connsiteY30" fmla="*/ 157162 h 973930"/>
              <a:gd name="connsiteX31" fmla="*/ 1016794 w 2790825"/>
              <a:gd name="connsiteY31" fmla="*/ 173830 h 973930"/>
              <a:gd name="connsiteX32" fmla="*/ 1097756 w 2790825"/>
              <a:gd name="connsiteY32" fmla="*/ 178593 h 973930"/>
              <a:gd name="connsiteX33" fmla="*/ 1169194 w 2790825"/>
              <a:gd name="connsiteY33" fmla="*/ 183355 h 973930"/>
              <a:gd name="connsiteX34" fmla="*/ 1264444 w 2790825"/>
              <a:gd name="connsiteY34" fmla="*/ 183355 h 973930"/>
              <a:gd name="connsiteX35" fmla="*/ 1273969 w 2790825"/>
              <a:gd name="connsiteY35" fmla="*/ 197643 h 973930"/>
              <a:gd name="connsiteX36" fmla="*/ 1371600 w 2790825"/>
              <a:gd name="connsiteY36" fmla="*/ 207168 h 973930"/>
              <a:gd name="connsiteX37" fmla="*/ 1373981 w 2790825"/>
              <a:gd name="connsiteY37" fmla="*/ 223837 h 973930"/>
              <a:gd name="connsiteX38" fmla="*/ 1450181 w 2790825"/>
              <a:gd name="connsiteY38" fmla="*/ 235743 h 973930"/>
              <a:gd name="connsiteX39" fmla="*/ 1454944 w 2790825"/>
              <a:gd name="connsiteY39" fmla="*/ 259555 h 973930"/>
              <a:gd name="connsiteX40" fmla="*/ 1512094 w 2790825"/>
              <a:gd name="connsiteY40" fmla="*/ 264318 h 973930"/>
              <a:gd name="connsiteX41" fmla="*/ 1535906 w 2790825"/>
              <a:gd name="connsiteY41" fmla="*/ 264318 h 973930"/>
              <a:gd name="connsiteX42" fmla="*/ 1554956 w 2790825"/>
              <a:gd name="connsiteY42" fmla="*/ 297655 h 973930"/>
              <a:gd name="connsiteX43" fmla="*/ 1590675 w 2790825"/>
              <a:gd name="connsiteY43" fmla="*/ 278605 h 973930"/>
              <a:gd name="connsiteX44" fmla="*/ 1619250 w 2790825"/>
              <a:gd name="connsiteY44" fmla="*/ 259555 h 973930"/>
              <a:gd name="connsiteX45" fmla="*/ 1638300 w 2790825"/>
              <a:gd name="connsiteY45" fmla="*/ 300037 h 973930"/>
              <a:gd name="connsiteX46" fmla="*/ 1645444 w 2790825"/>
              <a:gd name="connsiteY46" fmla="*/ 307180 h 973930"/>
              <a:gd name="connsiteX47" fmla="*/ 1695450 w 2790825"/>
              <a:gd name="connsiteY47" fmla="*/ 302418 h 973930"/>
              <a:gd name="connsiteX48" fmla="*/ 1752600 w 2790825"/>
              <a:gd name="connsiteY48" fmla="*/ 300037 h 973930"/>
              <a:gd name="connsiteX49" fmla="*/ 1764506 w 2790825"/>
              <a:gd name="connsiteY49" fmla="*/ 345280 h 973930"/>
              <a:gd name="connsiteX50" fmla="*/ 1781175 w 2790825"/>
              <a:gd name="connsiteY50" fmla="*/ 376237 h 973930"/>
              <a:gd name="connsiteX51" fmla="*/ 1809750 w 2790825"/>
              <a:gd name="connsiteY51" fmla="*/ 359568 h 973930"/>
              <a:gd name="connsiteX52" fmla="*/ 1859756 w 2790825"/>
              <a:gd name="connsiteY52" fmla="*/ 321468 h 973930"/>
              <a:gd name="connsiteX53" fmla="*/ 1876425 w 2790825"/>
              <a:gd name="connsiteY53" fmla="*/ 366712 h 973930"/>
              <a:gd name="connsiteX54" fmla="*/ 1895475 w 2790825"/>
              <a:gd name="connsiteY54" fmla="*/ 416718 h 973930"/>
              <a:gd name="connsiteX55" fmla="*/ 1921669 w 2790825"/>
              <a:gd name="connsiteY55" fmla="*/ 388143 h 973930"/>
              <a:gd name="connsiteX56" fmla="*/ 1955006 w 2790825"/>
              <a:gd name="connsiteY56" fmla="*/ 352424 h 973930"/>
              <a:gd name="connsiteX57" fmla="*/ 1966912 w 2790825"/>
              <a:gd name="connsiteY57" fmla="*/ 342899 h 973930"/>
              <a:gd name="connsiteX58" fmla="*/ 1981200 w 2790825"/>
              <a:gd name="connsiteY58" fmla="*/ 380999 h 973930"/>
              <a:gd name="connsiteX59" fmla="*/ 2007394 w 2790825"/>
              <a:gd name="connsiteY59" fmla="*/ 428624 h 973930"/>
              <a:gd name="connsiteX60" fmla="*/ 2028825 w 2790825"/>
              <a:gd name="connsiteY60" fmla="*/ 452437 h 973930"/>
              <a:gd name="connsiteX61" fmla="*/ 2038350 w 2790825"/>
              <a:gd name="connsiteY61" fmla="*/ 469105 h 973930"/>
              <a:gd name="connsiteX62" fmla="*/ 2064544 w 2790825"/>
              <a:gd name="connsiteY62" fmla="*/ 440530 h 973930"/>
              <a:gd name="connsiteX63" fmla="*/ 2093119 w 2790825"/>
              <a:gd name="connsiteY63" fmla="*/ 421480 h 973930"/>
              <a:gd name="connsiteX64" fmla="*/ 2093119 w 2790825"/>
              <a:gd name="connsiteY64" fmla="*/ 421480 h 973930"/>
              <a:gd name="connsiteX65" fmla="*/ 2112169 w 2790825"/>
              <a:gd name="connsiteY65" fmla="*/ 411955 h 973930"/>
              <a:gd name="connsiteX66" fmla="*/ 2128837 w 2790825"/>
              <a:gd name="connsiteY66" fmla="*/ 459580 h 973930"/>
              <a:gd name="connsiteX67" fmla="*/ 2147887 w 2790825"/>
              <a:gd name="connsiteY67" fmla="*/ 514349 h 973930"/>
              <a:gd name="connsiteX68" fmla="*/ 2166937 w 2790825"/>
              <a:gd name="connsiteY68" fmla="*/ 559593 h 973930"/>
              <a:gd name="connsiteX69" fmla="*/ 2171700 w 2790825"/>
              <a:gd name="connsiteY69" fmla="*/ 576262 h 973930"/>
              <a:gd name="connsiteX70" fmla="*/ 2205037 w 2790825"/>
              <a:gd name="connsiteY70" fmla="*/ 633412 h 973930"/>
              <a:gd name="connsiteX71" fmla="*/ 2226469 w 2790825"/>
              <a:gd name="connsiteY71" fmla="*/ 688180 h 973930"/>
              <a:gd name="connsiteX72" fmla="*/ 2240756 w 2790825"/>
              <a:gd name="connsiteY72" fmla="*/ 728662 h 973930"/>
              <a:gd name="connsiteX73" fmla="*/ 2259806 w 2790825"/>
              <a:gd name="connsiteY73" fmla="*/ 735805 h 973930"/>
              <a:gd name="connsiteX74" fmla="*/ 2293144 w 2790825"/>
              <a:gd name="connsiteY74" fmla="*/ 771524 h 973930"/>
              <a:gd name="connsiteX75" fmla="*/ 2307431 w 2790825"/>
              <a:gd name="connsiteY75" fmla="*/ 800099 h 973930"/>
              <a:gd name="connsiteX76" fmla="*/ 2319337 w 2790825"/>
              <a:gd name="connsiteY76" fmla="*/ 852487 h 973930"/>
              <a:gd name="connsiteX77" fmla="*/ 2338387 w 2790825"/>
              <a:gd name="connsiteY77" fmla="*/ 902493 h 973930"/>
              <a:gd name="connsiteX78" fmla="*/ 2350294 w 2790825"/>
              <a:gd name="connsiteY78" fmla="*/ 938212 h 973930"/>
              <a:gd name="connsiteX79" fmla="*/ 2364581 w 2790825"/>
              <a:gd name="connsiteY79" fmla="*/ 969168 h 973930"/>
              <a:gd name="connsiteX80" fmla="*/ 2386012 w 2790825"/>
              <a:gd name="connsiteY80" fmla="*/ 971549 h 973930"/>
              <a:gd name="connsiteX81" fmla="*/ 2386012 w 2790825"/>
              <a:gd name="connsiteY81" fmla="*/ 971549 h 973930"/>
              <a:gd name="connsiteX82" fmla="*/ 2397919 w 2790825"/>
              <a:gd name="connsiteY82" fmla="*/ 973930 h 973930"/>
              <a:gd name="connsiteX83" fmla="*/ 2414587 w 2790825"/>
              <a:gd name="connsiteY83" fmla="*/ 914399 h 973930"/>
              <a:gd name="connsiteX84" fmla="*/ 2440781 w 2790825"/>
              <a:gd name="connsiteY84" fmla="*/ 838199 h 973930"/>
              <a:gd name="connsiteX85" fmla="*/ 2462212 w 2790825"/>
              <a:gd name="connsiteY85" fmla="*/ 757237 h 973930"/>
              <a:gd name="connsiteX86" fmla="*/ 2469356 w 2790825"/>
              <a:gd name="connsiteY86" fmla="*/ 723899 h 973930"/>
              <a:gd name="connsiteX87" fmla="*/ 2488406 w 2790825"/>
              <a:gd name="connsiteY87" fmla="*/ 697705 h 973930"/>
              <a:gd name="connsiteX88" fmla="*/ 2531269 w 2790825"/>
              <a:gd name="connsiteY88" fmla="*/ 723900 h 973930"/>
              <a:gd name="connsiteX89" fmla="*/ 2562225 w 2790825"/>
              <a:gd name="connsiteY89" fmla="*/ 697706 h 973930"/>
              <a:gd name="connsiteX90" fmla="*/ 2609850 w 2790825"/>
              <a:gd name="connsiteY90" fmla="*/ 669131 h 973930"/>
              <a:gd name="connsiteX91" fmla="*/ 2657475 w 2790825"/>
              <a:gd name="connsiteY91" fmla="*/ 635793 h 973930"/>
              <a:gd name="connsiteX92" fmla="*/ 2726532 w 2790825"/>
              <a:gd name="connsiteY92" fmla="*/ 626268 h 973930"/>
              <a:gd name="connsiteX93" fmla="*/ 2790825 w 2790825"/>
              <a:gd name="connsiteY93" fmla="*/ 597693 h 973930"/>
              <a:gd name="connsiteX94" fmla="*/ 2771774 w 2790825"/>
              <a:gd name="connsiteY94" fmla="*/ 435768 h 973930"/>
              <a:gd name="connsiteX95" fmla="*/ 2759868 w 2790825"/>
              <a:gd name="connsiteY95" fmla="*/ 335755 h 973930"/>
              <a:gd name="connsiteX96" fmla="*/ 2769394 w 2790825"/>
              <a:gd name="connsiteY96" fmla="*/ 233362 h 973930"/>
              <a:gd name="connsiteX97" fmla="*/ 2712244 w 2790825"/>
              <a:gd name="connsiteY97"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93169 w 2790825"/>
              <a:gd name="connsiteY4" fmla="*/ 183355 h 973930"/>
              <a:gd name="connsiteX5" fmla="*/ 2466975 w 2790825"/>
              <a:gd name="connsiteY5" fmla="*/ 185737 h 973930"/>
              <a:gd name="connsiteX6" fmla="*/ 2426494 w 2790825"/>
              <a:gd name="connsiteY6" fmla="*/ 192880 h 973930"/>
              <a:gd name="connsiteX7" fmla="*/ 2405062 w 2790825"/>
              <a:gd name="connsiteY7" fmla="*/ 192880 h 973930"/>
              <a:gd name="connsiteX8" fmla="*/ 2400300 w 2790825"/>
              <a:gd name="connsiteY8" fmla="*/ 138112 h 973930"/>
              <a:gd name="connsiteX9" fmla="*/ 2393156 w 2790825"/>
              <a:gd name="connsiteY9" fmla="*/ 116680 h 973930"/>
              <a:gd name="connsiteX10" fmla="*/ 2343150 w 2790825"/>
              <a:gd name="connsiteY10" fmla="*/ 88105 h 973930"/>
              <a:gd name="connsiteX11" fmla="*/ 2314575 w 2790825"/>
              <a:gd name="connsiteY11" fmla="*/ 83343 h 973930"/>
              <a:gd name="connsiteX12" fmla="*/ 2235993 w 2790825"/>
              <a:gd name="connsiteY12" fmla="*/ 47624 h 973930"/>
              <a:gd name="connsiteX13" fmla="*/ 1683544 w 2790825"/>
              <a:gd name="connsiteY13" fmla="*/ 42862 h 973930"/>
              <a:gd name="connsiteX14" fmla="*/ 1435894 w 2790825"/>
              <a:gd name="connsiteY14" fmla="*/ 38100 h 973930"/>
              <a:gd name="connsiteX15" fmla="*/ 888206 w 2790825"/>
              <a:gd name="connsiteY15" fmla="*/ 47625 h 973930"/>
              <a:gd name="connsiteX16" fmla="*/ 735806 w 2790825"/>
              <a:gd name="connsiteY16" fmla="*/ 33337 h 973930"/>
              <a:gd name="connsiteX17" fmla="*/ 507207 w 2790825"/>
              <a:gd name="connsiteY17" fmla="*/ 4762 h 973930"/>
              <a:gd name="connsiteX18" fmla="*/ 0 w 2790825"/>
              <a:gd name="connsiteY18" fmla="*/ 0 h 973930"/>
              <a:gd name="connsiteX19" fmla="*/ 78581 w 2790825"/>
              <a:gd name="connsiteY19" fmla="*/ 42862 h 973930"/>
              <a:gd name="connsiteX20" fmla="*/ 197644 w 2790825"/>
              <a:gd name="connsiteY20" fmla="*/ 57149 h 973930"/>
              <a:gd name="connsiteX21" fmla="*/ 278606 w 2790825"/>
              <a:gd name="connsiteY21" fmla="*/ 73818 h 973930"/>
              <a:gd name="connsiteX22" fmla="*/ 345281 w 2790825"/>
              <a:gd name="connsiteY22" fmla="*/ 100012 h 973930"/>
              <a:gd name="connsiteX23" fmla="*/ 416719 w 2790825"/>
              <a:gd name="connsiteY23" fmla="*/ 109537 h 973930"/>
              <a:gd name="connsiteX24" fmla="*/ 526256 w 2790825"/>
              <a:gd name="connsiteY24" fmla="*/ 121443 h 973930"/>
              <a:gd name="connsiteX25" fmla="*/ 626269 w 2790825"/>
              <a:gd name="connsiteY25" fmla="*/ 133349 h 973930"/>
              <a:gd name="connsiteX26" fmla="*/ 707231 w 2790825"/>
              <a:gd name="connsiteY26" fmla="*/ 140493 h 973930"/>
              <a:gd name="connsiteX27" fmla="*/ 814387 w 2790825"/>
              <a:gd name="connsiteY27" fmla="*/ 145255 h 973930"/>
              <a:gd name="connsiteX28" fmla="*/ 892969 w 2790825"/>
              <a:gd name="connsiteY28" fmla="*/ 154780 h 973930"/>
              <a:gd name="connsiteX29" fmla="*/ 950119 w 2790825"/>
              <a:gd name="connsiteY29" fmla="*/ 157162 h 973930"/>
              <a:gd name="connsiteX30" fmla="*/ 1016794 w 2790825"/>
              <a:gd name="connsiteY30" fmla="*/ 173830 h 973930"/>
              <a:gd name="connsiteX31" fmla="*/ 1097756 w 2790825"/>
              <a:gd name="connsiteY31" fmla="*/ 178593 h 973930"/>
              <a:gd name="connsiteX32" fmla="*/ 1169194 w 2790825"/>
              <a:gd name="connsiteY32" fmla="*/ 183355 h 973930"/>
              <a:gd name="connsiteX33" fmla="*/ 1264444 w 2790825"/>
              <a:gd name="connsiteY33" fmla="*/ 183355 h 973930"/>
              <a:gd name="connsiteX34" fmla="*/ 1273969 w 2790825"/>
              <a:gd name="connsiteY34" fmla="*/ 197643 h 973930"/>
              <a:gd name="connsiteX35" fmla="*/ 1371600 w 2790825"/>
              <a:gd name="connsiteY35" fmla="*/ 207168 h 973930"/>
              <a:gd name="connsiteX36" fmla="*/ 1373981 w 2790825"/>
              <a:gd name="connsiteY36" fmla="*/ 223837 h 973930"/>
              <a:gd name="connsiteX37" fmla="*/ 1450181 w 2790825"/>
              <a:gd name="connsiteY37" fmla="*/ 235743 h 973930"/>
              <a:gd name="connsiteX38" fmla="*/ 1454944 w 2790825"/>
              <a:gd name="connsiteY38" fmla="*/ 259555 h 973930"/>
              <a:gd name="connsiteX39" fmla="*/ 1512094 w 2790825"/>
              <a:gd name="connsiteY39" fmla="*/ 264318 h 973930"/>
              <a:gd name="connsiteX40" fmla="*/ 1535906 w 2790825"/>
              <a:gd name="connsiteY40" fmla="*/ 264318 h 973930"/>
              <a:gd name="connsiteX41" fmla="*/ 1554956 w 2790825"/>
              <a:gd name="connsiteY41" fmla="*/ 297655 h 973930"/>
              <a:gd name="connsiteX42" fmla="*/ 1590675 w 2790825"/>
              <a:gd name="connsiteY42" fmla="*/ 278605 h 973930"/>
              <a:gd name="connsiteX43" fmla="*/ 1619250 w 2790825"/>
              <a:gd name="connsiteY43" fmla="*/ 259555 h 973930"/>
              <a:gd name="connsiteX44" fmla="*/ 1638300 w 2790825"/>
              <a:gd name="connsiteY44" fmla="*/ 300037 h 973930"/>
              <a:gd name="connsiteX45" fmla="*/ 1645444 w 2790825"/>
              <a:gd name="connsiteY45" fmla="*/ 307180 h 973930"/>
              <a:gd name="connsiteX46" fmla="*/ 1695450 w 2790825"/>
              <a:gd name="connsiteY46" fmla="*/ 302418 h 973930"/>
              <a:gd name="connsiteX47" fmla="*/ 1752600 w 2790825"/>
              <a:gd name="connsiteY47" fmla="*/ 300037 h 973930"/>
              <a:gd name="connsiteX48" fmla="*/ 1764506 w 2790825"/>
              <a:gd name="connsiteY48" fmla="*/ 345280 h 973930"/>
              <a:gd name="connsiteX49" fmla="*/ 1781175 w 2790825"/>
              <a:gd name="connsiteY49" fmla="*/ 376237 h 973930"/>
              <a:gd name="connsiteX50" fmla="*/ 1809750 w 2790825"/>
              <a:gd name="connsiteY50" fmla="*/ 359568 h 973930"/>
              <a:gd name="connsiteX51" fmla="*/ 1859756 w 2790825"/>
              <a:gd name="connsiteY51" fmla="*/ 321468 h 973930"/>
              <a:gd name="connsiteX52" fmla="*/ 1876425 w 2790825"/>
              <a:gd name="connsiteY52" fmla="*/ 366712 h 973930"/>
              <a:gd name="connsiteX53" fmla="*/ 1895475 w 2790825"/>
              <a:gd name="connsiteY53" fmla="*/ 416718 h 973930"/>
              <a:gd name="connsiteX54" fmla="*/ 1921669 w 2790825"/>
              <a:gd name="connsiteY54" fmla="*/ 388143 h 973930"/>
              <a:gd name="connsiteX55" fmla="*/ 1955006 w 2790825"/>
              <a:gd name="connsiteY55" fmla="*/ 352424 h 973930"/>
              <a:gd name="connsiteX56" fmla="*/ 1966912 w 2790825"/>
              <a:gd name="connsiteY56" fmla="*/ 342899 h 973930"/>
              <a:gd name="connsiteX57" fmla="*/ 1981200 w 2790825"/>
              <a:gd name="connsiteY57" fmla="*/ 380999 h 973930"/>
              <a:gd name="connsiteX58" fmla="*/ 2007394 w 2790825"/>
              <a:gd name="connsiteY58" fmla="*/ 428624 h 973930"/>
              <a:gd name="connsiteX59" fmla="*/ 2028825 w 2790825"/>
              <a:gd name="connsiteY59" fmla="*/ 452437 h 973930"/>
              <a:gd name="connsiteX60" fmla="*/ 2038350 w 2790825"/>
              <a:gd name="connsiteY60" fmla="*/ 469105 h 973930"/>
              <a:gd name="connsiteX61" fmla="*/ 2064544 w 2790825"/>
              <a:gd name="connsiteY61" fmla="*/ 440530 h 973930"/>
              <a:gd name="connsiteX62" fmla="*/ 2093119 w 2790825"/>
              <a:gd name="connsiteY62" fmla="*/ 421480 h 973930"/>
              <a:gd name="connsiteX63" fmla="*/ 2093119 w 2790825"/>
              <a:gd name="connsiteY63" fmla="*/ 421480 h 973930"/>
              <a:gd name="connsiteX64" fmla="*/ 2112169 w 2790825"/>
              <a:gd name="connsiteY64" fmla="*/ 411955 h 973930"/>
              <a:gd name="connsiteX65" fmla="*/ 2128837 w 2790825"/>
              <a:gd name="connsiteY65" fmla="*/ 459580 h 973930"/>
              <a:gd name="connsiteX66" fmla="*/ 2147887 w 2790825"/>
              <a:gd name="connsiteY66" fmla="*/ 514349 h 973930"/>
              <a:gd name="connsiteX67" fmla="*/ 2166937 w 2790825"/>
              <a:gd name="connsiteY67" fmla="*/ 559593 h 973930"/>
              <a:gd name="connsiteX68" fmla="*/ 2171700 w 2790825"/>
              <a:gd name="connsiteY68" fmla="*/ 576262 h 973930"/>
              <a:gd name="connsiteX69" fmla="*/ 2205037 w 2790825"/>
              <a:gd name="connsiteY69" fmla="*/ 633412 h 973930"/>
              <a:gd name="connsiteX70" fmla="*/ 2226469 w 2790825"/>
              <a:gd name="connsiteY70" fmla="*/ 688180 h 973930"/>
              <a:gd name="connsiteX71" fmla="*/ 2240756 w 2790825"/>
              <a:gd name="connsiteY71" fmla="*/ 728662 h 973930"/>
              <a:gd name="connsiteX72" fmla="*/ 2259806 w 2790825"/>
              <a:gd name="connsiteY72" fmla="*/ 735805 h 973930"/>
              <a:gd name="connsiteX73" fmla="*/ 2293144 w 2790825"/>
              <a:gd name="connsiteY73" fmla="*/ 771524 h 973930"/>
              <a:gd name="connsiteX74" fmla="*/ 2307431 w 2790825"/>
              <a:gd name="connsiteY74" fmla="*/ 800099 h 973930"/>
              <a:gd name="connsiteX75" fmla="*/ 2319337 w 2790825"/>
              <a:gd name="connsiteY75" fmla="*/ 852487 h 973930"/>
              <a:gd name="connsiteX76" fmla="*/ 2338387 w 2790825"/>
              <a:gd name="connsiteY76" fmla="*/ 902493 h 973930"/>
              <a:gd name="connsiteX77" fmla="*/ 2350294 w 2790825"/>
              <a:gd name="connsiteY77" fmla="*/ 938212 h 973930"/>
              <a:gd name="connsiteX78" fmla="*/ 2364581 w 2790825"/>
              <a:gd name="connsiteY78" fmla="*/ 969168 h 973930"/>
              <a:gd name="connsiteX79" fmla="*/ 2386012 w 2790825"/>
              <a:gd name="connsiteY79" fmla="*/ 971549 h 973930"/>
              <a:gd name="connsiteX80" fmla="*/ 2386012 w 2790825"/>
              <a:gd name="connsiteY80" fmla="*/ 971549 h 973930"/>
              <a:gd name="connsiteX81" fmla="*/ 2397919 w 2790825"/>
              <a:gd name="connsiteY81" fmla="*/ 973930 h 973930"/>
              <a:gd name="connsiteX82" fmla="*/ 2414587 w 2790825"/>
              <a:gd name="connsiteY82" fmla="*/ 914399 h 973930"/>
              <a:gd name="connsiteX83" fmla="*/ 2440781 w 2790825"/>
              <a:gd name="connsiteY83" fmla="*/ 838199 h 973930"/>
              <a:gd name="connsiteX84" fmla="*/ 2462212 w 2790825"/>
              <a:gd name="connsiteY84" fmla="*/ 757237 h 973930"/>
              <a:gd name="connsiteX85" fmla="*/ 2469356 w 2790825"/>
              <a:gd name="connsiteY85" fmla="*/ 723899 h 973930"/>
              <a:gd name="connsiteX86" fmla="*/ 2488406 w 2790825"/>
              <a:gd name="connsiteY86" fmla="*/ 697705 h 973930"/>
              <a:gd name="connsiteX87" fmla="*/ 2531269 w 2790825"/>
              <a:gd name="connsiteY87" fmla="*/ 723900 h 973930"/>
              <a:gd name="connsiteX88" fmla="*/ 2562225 w 2790825"/>
              <a:gd name="connsiteY88" fmla="*/ 697706 h 973930"/>
              <a:gd name="connsiteX89" fmla="*/ 2609850 w 2790825"/>
              <a:gd name="connsiteY89" fmla="*/ 669131 h 973930"/>
              <a:gd name="connsiteX90" fmla="*/ 2657475 w 2790825"/>
              <a:gd name="connsiteY90" fmla="*/ 635793 h 973930"/>
              <a:gd name="connsiteX91" fmla="*/ 2726532 w 2790825"/>
              <a:gd name="connsiteY91" fmla="*/ 626268 h 973930"/>
              <a:gd name="connsiteX92" fmla="*/ 2790825 w 2790825"/>
              <a:gd name="connsiteY92" fmla="*/ 597693 h 973930"/>
              <a:gd name="connsiteX93" fmla="*/ 2771774 w 2790825"/>
              <a:gd name="connsiteY93" fmla="*/ 435768 h 973930"/>
              <a:gd name="connsiteX94" fmla="*/ 2759868 w 2790825"/>
              <a:gd name="connsiteY94" fmla="*/ 335755 h 973930"/>
              <a:gd name="connsiteX95" fmla="*/ 2769394 w 2790825"/>
              <a:gd name="connsiteY95" fmla="*/ 233362 h 973930"/>
              <a:gd name="connsiteX96" fmla="*/ 2712244 w 2790825"/>
              <a:gd name="connsiteY96"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66975 w 2790825"/>
              <a:gd name="connsiteY4" fmla="*/ 185737 h 973930"/>
              <a:gd name="connsiteX5" fmla="*/ 2426494 w 2790825"/>
              <a:gd name="connsiteY5" fmla="*/ 192880 h 973930"/>
              <a:gd name="connsiteX6" fmla="*/ 2405062 w 2790825"/>
              <a:gd name="connsiteY6" fmla="*/ 192880 h 973930"/>
              <a:gd name="connsiteX7" fmla="*/ 2400300 w 2790825"/>
              <a:gd name="connsiteY7" fmla="*/ 138112 h 973930"/>
              <a:gd name="connsiteX8" fmla="*/ 2393156 w 2790825"/>
              <a:gd name="connsiteY8" fmla="*/ 116680 h 973930"/>
              <a:gd name="connsiteX9" fmla="*/ 2343150 w 2790825"/>
              <a:gd name="connsiteY9" fmla="*/ 88105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462212 w 2790825"/>
              <a:gd name="connsiteY83" fmla="*/ 757237 h 973930"/>
              <a:gd name="connsiteX84" fmla="*/ 2469356 w 2790825"/>
              <a:gd name="connsiteY84" fmla="*/ 723899 h 973930"/>
              <a:gd name="connsiteX85" fmla="*/ 2488406 w 2790825"/>
              <a:gd name="connsiteY85" fmla="*/ 697705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192880 h 973930"/>
              <a:gd name="connsiteX6" fmla="*/ 2405062 w 2790825"/>
              <a:gd name="connsiteY6" fmla="*/ 192880 h 973930"/>
              <a:gd name="connsiteX7" fmla="*/ 2400300 w 2790825"/>
              <a:gd name="connsiteY7" fmla="*/ 138112 h 973930"/>
              <a:gd name="connsiteX8" fmla="*/ 2393156 w 2790825"/>
              <a:gd name="connsiteY8" fmla="*/ 116680 h 973930"/>
              <a:gd name="connsiteX9" fmla="*/ 2343150 w 2790825"/>
              <a:gd name="connsiteY9" fmla="*/ 88105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462212 w 2790825"/>
              <a:gd name="connsiteY83" fmla="*/ 757237 h 973930"/>
              <a:gd name="connsiteX84" fmla="*/ 2469356 w 2790825"/>
              <a:gd name="connsiteY84" fmla="*/ 723899 h 973930"/>
              <a:gd name="connsiteX85" fmla="*/ 2488406 w 2790825"/>
              <a:gd name="connsiteY85" fmla="*/ 697705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230980 h 973930"/>
              <a:gd name="connsiteX6" fmla="*/ 2405062 w 2790825"/>
              <a:gd name="connsiteY6" fmla="*/ 192880 h 973930"/>
              <a:gd name="connsiteX7" fmla="*/ 2400300 w 2790825"/>
              <a:gd name="connsiteY7" fmla="*/ 138112 h 973930"/>
              <a:gd name="connsiteX8" fmla="*/ 2393156 w 2790825"/>
              <a:gd name="connsiteY8" fmla="*/ 116680 h 973930"/>
              <a:gd name="connsiteX9" fmla="*/ 2343150 w 2790825"/>
              <a:gd name="connsiteY9" fmla="*/ 88105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462212 w 2790825"/>
              <a:gd name="connsiteY83" fmla="*/ 757237 h 973930"/>
              <a:gd name="connsiteX84" fmla="*/ 2469356 w 2790825"/>
              <a:gd name="connsiteY84" fmla="*/ 723899 h 973930"/>
              <a:gd name="connsiteX85" fmla="*/ 2488406 w 2790825"/>
              <a:gd name="connsiteY85" fmla="*/ 697705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230980 h 973930"/>
              <a:gd name="connsiteX6" fmla="*/ 2405062 w 2790825"/>
              <a:gd name="connsiteY6" fmla="*/ 216692 h 973930"/>
              <a:gd name="connsiteX7" fmla="*/ 2400300 w 2790825"/>
              <a:gd name="connsiteY7" fmla="*/ 138112 h 973930"/>
              <a:gd name="connsiteX8" fmla="*/ 2393156 w 2790825"/>
              <a:gd name="connsiteY8" fmla="*/ 116680 h 973930"/>
              <a:gd name="connsiteX9" fmla="*/ 2343150 w 2790825"/>
              <a:gd name="connsiteY9" fmla="*/ 88105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462212 w 2790825"/>
              <a:gd name="connsiteY83" fmla="*/ 757237 h 973930"/>
              <a:gd name="connsiteX84" fmla="*/ 2469356 w 2790825"/>
              <a:gd name="connsiteY84" fmla="*/ 723899 h 973930"/>
              <a:gd name="connsiteX85" fmla="*/ 2488406 w 2790825"/>
              <a:gd name="connsiteY85" fmla="*/ 697705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230980 h 973930"/>
              <a:gd name="connsiteX6" fmla="*/ 2405062 w 2790825"/>
              <a:gd name="connsiteY6" fmla="*/ 216692 h 973930"/>
              <a:gd name="connsiteX7" fmla="*/ 2381250 w 2790825"/>
              <a:gd name="connsiteY7" fmla="*/ 176212 h 973930"/>
              <a:gd name="connsiteX8" fmla="*/ 2393156 w 2790825"/>
              <a:gd name="connsiteY8" fmla="*/ 116680 h 973930"/>
              <a:gd name="connsiteX9" fmla="*/ 2343150 w 2790825"/>
              <a:gd name="connsiteY9" fmla="*/ 88105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462212 w 2790825"/>
              <a:gd name="connsiteY83" fmla="*/ 757237 h 973930"/>
              <a:gd name="connsiteX84" fmla="*/ 2469356 w 2790825"/>
              <a:gd name="connsiteY84" fmla="*/ 723899 h 973930"/>
              <a:gd name="connsiteX85" fmla="*/ 2488406 w 2790825"/>
              <a:gd name="connsiteY85" fmla="*/ 697705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230980 h 973930"/>
              <a:gd name="connsiteX6" fmla="*/ 2405062 w 2790825"/>
              <a:gd name="connsiteY6" fmla="*/ 216692 h 973930"/>
              <a:gd name="connsiteX7" fmla="*/ 2381250 w 2790825"/>
              <a:gd name="connsiteY7" fmla="*/ 176212 h 973930"/>
              <a:gd name="connsiteX8" fmla="*/ 2359818 w 2790825"/>
              <a:gd name="connsiteY8" fmla="*/ 145255 h 973930"/>
              <a:gd name="connsiteX9" fmla="*/ 2343150 w 2790825"/>
              <a:gd name="connsiteY9" fmla="*/ 88105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462212 w 2790825"/>
              <a:gd name="connsiteY83" fmla="*/ 757237 h 973930"/>
              <a:gd name="connsiteX84" fmla="*/ 2469356 w 2790825"/>
              <a:gd name="connsiteY84" fmla="*/ 723899 h 973930"/>
              <a:gd name="connsiteX85" fmla="*/ 2488406 w 2790825"/>
              <a:gd name="connsiteY85" fmla="*/ 697705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230980 h 973930"/>
              <a:gd name="connsiteX6" fmla="*/ 2405062 w 2790825"/>
              <a:gd name="connsiteY6" fmla="*/ 216692 h 973930"/>
              <a:gd name="connsiteX7" fmla="*/ 2381250 w 2790825"/>
              <a:gd name="connsiteY7" fmla="*/ 176212 h 973930"/>
              <a:gd name="connsiteX8" fmla="*/ 2359818 w 2790825"/>
              <a:gd name="connsiteY8" fmla="*/ 145255 h 973930"/>
              <a:gd name="connsiteX9" fmla="*/ 2319338 w 2790825"/>
              <a:gd name="connsiteY9" fmla="*/ 111918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462212 w 2790825"/>
              <a:gd name="connsiteY83" fmla="*/ 757237 h 973930"/>
              <a:gd name="connsiteX84" fmla="*/ 2469356 w 2790825"/>
              <a:gd name="connsiteY84" fmla="*/ 723899 h 973930"/>
              <a:gd name="connsiteX85" fmla="*/ 2488406 w 2790825"/>
              <a:gd name="connsiteY85" fmla="*/ 697705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230980 h 973930"/>
              <a:gd name="connsiteX6" fmla="*/ 2405062 w 2790825"/>
              <a:gd name="connsiteY6" fmla="*/ 216692 h 973930"/>
              <a:gd name="connsiteX7" fmla="*/ 2381250 w 2790825"/>
              <a:gd name="connsiteY7" fmla="*/ 176212 h 973930"/>
              <a:gd name="connsiteX8" fmla="*/ 2359818 w 2790825"/>
              <a:gd name="connsiteY8" fmla="*/ 145255 h 973930"/>
              <a:gd name="connsiteX9" fmla="*/ 2319338 w 2790825"/>
              <a:gd name="connsiteY9" fmla="*/ 111918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462212 w 2790825"/>
              <a:gd name="connsiteY83" fmla="*/ 757237 h 973930"/>
              <a:gd name="connsiteX84" fmla="*/ 2469356 w 2790825"/>
              <a:gd name="connsiteY84" fmla="*/ 723899 h 973930"/>
              <a:gd name="connsiteX85" fmla="*/ 2516981 w 2790825"/>
              <a:gd name="connsiteY85" fmla="*/ 759617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230980 h 973930"/>
              <a:gd name="connsiteX6" fmla="*/ 2405062 w 2790825"/>
              <a:gd name="connsiteY6" fmla="*/ 216692 h 973930"/>
              <a:gd name="connsiteX7" fmla="*/ 2381250 w 2790825"/>
              <a:gd name="connsiteY7" fmla="*/ 176212 h 973930"/>
              <a:gd name="connsiteX8" fmla="*/ 2359818 w 2790825"/>
              <a:gd name="connsiteY8" fmla="*/ 145255 h 973930"/>
              <a:gd name="connsiteX9" fmla="*/ 2319338 w 2790825"/>
              <a:gd name="connsiteY9" fmla="*/ 111918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462212 w 2790825"/>
              <a:gd name="connsiteY83" fmla="*/ 757237 h 973930"/>
              <a:gd name="connsiteX84" fmla="*/ 2512218 w 2790825"/>
              <a:gd name="connsiteY84" fmla="*/ 828674 h 973930"/>
              <a:gd name="connsiteX85" fmla="*/ 2516981 w 2790825"/>
              <a:gd name="connsiteY85" fmla="*/ 759617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230980 h 973930"/>
              <a:gd name="connsiteX6" fmla="*/ 2405062 w 2790825"/>
              <a:gd name="connsiteY6" fmla="*/ 216692 h 973930"/>
              <a:gd name="connsiteX7" fmla="*/ 2381250 w 2790825"/>
              <a:gd name="connsiteY7" fmla="*/ 176212 h 973930"/>
              <a:gd name="connsiteX8" fmla="*/ 2359818 w 2790825"/>
              <a:gd name="connsiteY8" fmla="*/ 145255 h 973930"/>
              <a:gd name="connsiteX9" fmla="*/ 2319338 w 2790825"/>
              <a:gd name="connsiteY9" fmla="*/ 111918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40781 w 2790825"/>
              <a:gd name="connsiteY82" fmla="*/ 838199 h 973930"/>
              <a:gd name="connsiteX83" fmla="*/ 2500312 w 2790825"/>
              <a:gd name="connsiteY83" fmla="*/ 890587 h 973930"/>
              <a:gd name="connsiteX84" fmla="*/ 2512218 w 2790825"/>
              <a:gd name="connsiteY84" fmla="*/ 828674 h 973930"/>
              <a:gd name="connsiteX85" fmla="*/ 2516981 w 2790825"/>
              <a:gd name="connsiteY85" fmla="*/ 759617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73930"/>
              <a:gd name="connsiteX1" fmla="*/ 2638425 w 2790825"/>
              <a:gd name="connsiteY1" fmla="*/ 254793 h 973930"/>
              <a:gd name="connsiteX2" fmla="*/ 2564606 w 2790825"/>
              <a:gd name="connsiteY2" fmla="*/ 261937 h 973930"/>
              <a:gd name="connsiteX3" fmla="*/ 2526506 w 2790825"/>
              <a:gd name="connsiteY3" fmla="*/ 257174 h 973930"/>
              <a:gd name="connsiteX4" fmla="*/ 2471737 w 2790825"/>
              <a:gd name="connsiteY4" fmla="*/ 228599 h 973930"/>
              <a:gd name="connsiteX5" fmla="*/ 2426494 w 2790825"/>
              <a:gd name="connsiteY5" fmla="*/ 230980 h 973930"/>
              <a:gd name="connsiteX6" fmla="*/ 2405062 w 2790825"/>
              <a:gd name="connsiteY6" fmla="*/ 216692 h 973930"/>
              <a:gd name="connsiteX7" fmla="*/ 2381250 w 2790825"/>
              <a:gd name="connsiteY7" fmla="*/ 176212 h 973930"/>
              <a:gd name="connsiteX8" fmla="*/ 2359818 w 2790825"/>
              <a:gd name="connsiteY8" fmla="*/ 145255 h 973930"/>
              <a:gd name="connsiteX9" fmla="*/ 2319338 w 2790825"/>
              <a:gd name="connsiteY9" fmla="*/ 111918 h 973930"/>
              <a:gd name="connsiteX10" fmla="*/ 2314575 w 2790825"/>
              <a:gd name="connsiteY10" fmla="*/ 83343 h 973930"/>
              <a:gd name="connsiteX11" fmla="*/ 2235993 w 2790825"/>
              <a:gd name="connsiteY11" fmla="*/ 47624 h 973930"/>
              <a:gd name="connsiteX12" fmla="*/ 1683544 w 2790825"/>
              <a:gd name="connsiteY12" fmla="*/ 42862 h 973930"/>
              <a:gd name="connsiteX13" fmla="*/ 1435894 w 2790825"/>
              <a:gd name="connsiteY13" fmla="*/ 38100 h 973930"/>
              <a:gd name="connsiteX14" fmla="*/ 888206 w 2790825"/>
              <a:gd name="connsiteY14" fmla="*/ 47625 h 973930"/>
              <a:gd name="connsiteX15" fmla="*/ 735806 w 2790825"/>
              <a:gd name="connsiteY15" fmla="*/ 33337 h 973930"/>
              <a:gd name="connsiteX16" fmla="*/ 507207 w 2790825"/>
              <a:gd name="connsiteY16" fmla="*/ 4762 h 973930"/>
              <a:gd name="connsiteX17" fmla="*/ 0 w 2790825"/>
              <a:gd name="connsiteY17" fmla="*/ 0 h 973930"/>
              <a:gd name="connsiteX18" fmla="*/ 78581 w 2790825"/>
              <a:gd name="connsiteY18" fmla="*/ 42862 h 973930"/>
              <a:gd name="connsiteX19" fmla="*/ 197644 w 2790825"/>
              <a:gd name="connsiteY19" fmla="*/ 57149 h 973930"/>
              <a:gd name="connsiteX20" fmla="*/ 278606 w 2790825"/>
              <a:gd name="connsiteY20" fmla="*/ 73818 h 973930"/>
              <a:gd name="connsiteX21" fmla="*/ 345281 w 2790825"/>
              <a:gd name="connsiteY21" fmla="*/ 100012 h 973930"/>
              <a:gd name="connsiteX22" fmla="*/ 416719 w 2790825"/>
              <a:gd name="connsiteY22" fmla="*/ 109537 h 973930"/>
              <a:gd name="connsiteX23" fmla="*/ 526256 w 2790825"/>
              <a:gd name="connsiteY23" fmla="*/ 121443 h 973930"/>
              <a:gd name="connsiteX24" fmla="*/ 626269 w 2790825"/>
              <a:gd name="connsiteY24" fmla="*/ 133349 h 973930"/>
              <a:gd name="connsiteX25" fmla="*/ 707231 w 2790825"/>
              <a:gd name="connsiteY25" fmla="*/ 140493 h 973930"/>
              <a:gd name="connsiteX26" fmla="*/ 814387 w 2790825"/>
              <a:gd name="connsiteY26" fmla="*/ 145255 h 973930"/>
              <a:gd name="connsiteX27" fmla="*/ 892969 w 2790825"/>
              <a:gd name="connsiteY27" fmla="*/ 154780 h 973930"/>
              <a:gd name="connsiteX28" fmla="*/ 950119 w 2790825"/>
              <a:gd name="connsiteY28" fmla="*/ 157162 h 973930"/>
              <a:gd name="connsiteX29" fmla="*/ 1016794 w 2790825"/>
              <a:gd name="connsiteY29" fmla="*/ 173830 h 973930"/>
              <a:gd name="connsiteX30" fmla="*/ 1097756 w 2790825"/>
              <a:gd name="connsiteY30" fmla="*/ 178593 h 973930"/>
              <a:gd name="connsiteX31" fmla="*/ 1169194 w 2790825"/>
              <a:gd name="connsiteY31" fmla="*/ 183355 h 973930"/>
              <a:gd name="connsiteX32" fmla="*/ 1264444 w 2790825"/>
              <a:gd name="connsiteY32" fmla="*/ 183355 h 973930"/>
              <a:gd name="connsiteX33" fmla="*/ 1273969 w 2790825"/>
              <a:gd name="connsiteY33" fmla="*/ 197643 h 973930"/>
              <a:gd name="connsiteX34" fmla="*/ 1371600 w 2790825"/>
              <a:gd name="connsiteY34" fmla="*/ 207168 h 973930"/>
              <a:gd name="connsiteX35" fmla="*/ 1373981 w 2790825"/>
              <a:gd name="connsiteY35" fmla="*/ 223837 h 973930"/>
              <a:gd name="connsiteX36" fmla="*/ 1450181 w 2790825"/>
              <a:gd name="connsiteY36" fmla="*/ 235743 h 973930"/>
              <a:gd name="connsiteX37" fmla="*/ 1454944 w 2790825"/>
              <a:gd name="connsiteY37" fmla="*/ 259555 h 973930"/>
              <a:gd name="connsiteX38" fmla="*/ 1512094 w 2790825"/>
              <a:gd name="connsiteY38" fmla="*/ 264318 h 973930"/>
              <a:gd name="connsiteX39" fmla="*/ 1535906 w 2790825"/>
              <a:gd name="connsiteY39" fmla="*/ 264318 h 973930"/>
              <a:gd name="connsiteX40" fmla="*/ 1554956 w 2790825"/>
              <a:gd name="connsiteY40" fmla="*/ 297655 h 973930"/>
              <a:gd name="connsiteX41" fmla="*/ 1590675 w 2790825"/>
              <a:gd name="connsiteY41" fmla="*/ 278605 h 973930"/>
              <a:gd name="connsiteX42" fmla="*/ 1619250 w 2790825"/>
              <a:gd name="connsiteY42" fmla="*/ 259555 h 973930"/>
              <a:gd name="connsiteX43" fmla="*/ 1638300 w 2790825"/>
              <a:gd name="connsiteY43" fmla="*/ 300037 h 973930"/>
              <a:gd name="connsiteX44" fmla="*/ 1645444 w 2790825"/>
              <a:gd name="connsiteY44" fmla="*/ 307180 h 973930"/>
              <a:gd name="connsiteX45" fmla="*/ 1695450 w 2790825"/>
              <a:gd name="connsiteY45" fmla="*/ 302418 h 973930"/>
              <a:gd name="connsiteX46" fmla="*/ 1752600 w 2790825"/>
              <a:gd name="connsiteY46" fmla="*/ 300037 h 973930"/>
              <a:gd name="connsiteX47" fmla="*/ 1764506 w 2790825"/>
              <a:gd name="connsiteY47" fmla="*/ 345280 h 973930"/>
              <a:gd name="connsiteX48" fmla="*/ 1781175 w 2790825"/>
              <a:gd name="connsiteY48" fmla="*/ 376237 h 973930"/>
              <a:gd name="connsiteX49" fmla="*/ 1809750 w 2790825"/>
              <a:gd name="connsiteY49" fmla="*/ 359568 h 973930"/>
              <a:gd name="connsiteX50" fmla="*/ 1859756 w 2790825"/>
              <a:gd name="connsiteY50" fmla="*/ 321468 h 973930"/>
              <a:gd name="connsiteX51" fmla="*/ 1876425 w 2790825"/>
              <a:gd name="connsiteY51" fmla="*/ 366712 h 973930"/>
              <a:gd name="connsiteX52" fmla="*/ 1895475 w 2790825"/>
              <a:gd name="connsiteY52" fmla="*/ 416718 h 973930"/>
              <a:gd name="connsiteX53" fmla="*/ 1921669 w 2790825"/>
              <a:gd name="connsiteY53" fmla="*/ 388143 h 973930"/>
              <a:gd name="connsiteX54" fmla="*/ 1955006 w 2790825"/>
              <a:gd name="connsiteY54" fmla="*/ 352424 h 973930"/>
              <a:gd name="connsiteX55" fmla="*/ 1966912 w 2790825"/>
              <a:gd name="connsiteY55" fmla="*/ 342899 h 973930"/>
              <a:gd name="connsiteX56" fmla="*/ 1981200 w 2790825"/>
              <a:gd name="connsiteY56" fmla="*/ 380999 h 973930"/>
              <a:gd name="connsiteX57" fmla="*/ 2007394 w 2790825"/>
              <a:gd name="connsiteY57" fmla="*/ 428624 h 973930"/>
              <a:gd name="connsiteX58" fmla="*/ 2028825 w 2790825"/>
              <a:gd name="connsiteY58" fmla="*/ 452437 h 973930"/>
              <a:gd name="connsiteX59" fmla="*/ 2038350 w 2790825"/>
              <a:gd name="connsiteY59" fmla="*/ 469105 h 973930"/>
              <a:gd name="connsiteX60" fmla="*/ 2064544 w 2790825"/>
              <a:gd name="connsiteY60" fmla="*/ 440530 h 973930"/>
              <a:gd name="connsiteX61" fmla="*/ 2093119 w 2790825"/>
              <a:gd name="connsiteY61" fmla="*/ 421480 h 973930"/>
              <a:gd name="connsiteX62" fmla="*/ 2093119 w 2790825"/>
              <a:gd name="connsiteY62" fmla="*/ 421480 h 973930"/>
              <a:gd name="connsiteX63" fmla="*/ 2112169 w 2790825"/>
              <a:gd name="connsiteY63" fmla="*/ 411955 h 973930"/>
              <a:gd name="connsiteX64" fmla="*/ 2128837 w 2790825"/>
              <a:gd name="connsiteY64" fmla="*/ 459580 h 973930"/>
              <a:gd name="connsiteX65" fmla="*/ 2147887 w 2790825"/>
              <a:gd name="connsiteY65" fmla="*/ 514349 h 973930"/>
              <a:gd name="connsiteX66" fmla="*/ 2166937 w 2790825"/>
              <a:gd name="connsiteY66" fmla="*/ 559593 h 973930"/>
              <a:gd name="connsiteX67" fmla="*/ 2171700 w 2790825"/>
              <a:gd name="connsiteY67" fmla="*/ 576262 h 973930"/>
              <a:gd name="connsiteX68" fmla="*/ 2205037 w 2790825"/>
              <a:gd name="connsiteY68" fmla="*/ 633412 h 973930"/>
              <a:gd name="connsiteX69" fmla="*/ 2226469 w 2790825"/>
              <a:gd name="connsiteY69" fmla="*/ 688180 h 973930"/>
              <a:gd name="connsiteX70" fmla="*/ 2240756 w 2790825"/>
              <a:gd name="connsiteY70" fmla="*/ 728662 h 973930"/>
              <a:gd name="connsiteX71" fmla="*/ 2259806 w 2790825"/>
              <a:gd name="connsiteY71" fmla="*/ 735805 h 973930"/>
              <a:gd name="connsiteX72" fmla="*/ 2293144 w 2790825"/>
              <a:gd name="connsiteY72" fmla="*/ 771524 h 973930"/>
              <a:gd name="connsiteX73" fmla="*/ 2307431 w 2790825"/>
              <a:gd name="connsiteY73" fmla="*/ 800099 h 973930"/>
              <a:gd name="connsiteX74" fmla="*/ 2319337 w 2790825"/>
              <a:gd name="connsiteY74" fmla="*/ 852487 h 973930"/>
              <a:gd name="connsiteX75" fmla="*/ 2338387 w 2790825"/>
              <a:gd name="connsiteY75" fmla="*/ 902493 h 973930"/>
              <a:gd name="connsiteX76" fmla="*/ 2350294 w 2790825"/>
              <a:gd name="connsiteY76" fmla="*/ 938212 h 973930"/>
              <a:gd name="connsiteX77" fmla="*/ 2364581 w 2790825"/>
              <a:gd name="connsiteY77" fmla="*/ 969168 h 973930"/>
              <a:gd name="connsiteX78" fmla="*/ 2386012 w 2790825"/>
              <a:gd name="connsiteY78" fmla="*/ 971549 h 973930"/>
              <a:gd name="connsiteX79" fmla="*/ 2386012 w 2790825"/>
              <a:gd name="connsiteY79" fmla="*/ 971549 h 973930"/>
              <a:gd name="connsiteX80" fmla="*/ 2397919 w 2790825"/>
              <a:gd name="connsiteY80" fmla="*/ 973930 h 973930"/>
              <a:gd name="connsiteX81" fmla="*/ 2414587 w 2790825"/>
              <a:gd name="connsiteY81" fmla="*/ 914399 h 973930"/>
              <a:gd name="connsiteX82" fmla="*/ 2478881 w 2790825"/>
              <a:gd name="connsiteY82" fmla="*/ 933449 h 973930"/>
              <a:gd name="connsiteX83" fmla="*/ 2500312 w 2790825"/>
              <a:gd name="connsiteY83" fmla="*/ 890587 h 973930"/>
              <a:gd name="connsiteX84" fmla="*/ 2512218 w 2790825"/>
              <a:gd name="connsiteY84" fmla="*/ 828674 h 973930"/>
              <a:gd name="connsiteX85" fmla="*/ 2516981 w 2790825"/>
              <a:gd name="connsiteY85" fmla="*/ 759617 h 973930"/>
              <a:gd name="connsiteX86" fmla="*/ 2531269 w 2790825"/>
              <a:gd name="connsiteY86" fmla="*/ 723900 h 973930"/>
              <a:gd name="connsiteX87" fmla="*/ 2562225 w 2790825"/>
              <a:gd name="connsiteY87" fmla="*/ 697706 h 973930"/>
              <a:gd name="connsiteX88" fmla="*/ 2609850 w 2790825"/>
              <a:gd name="connsiteY88" fmla="*/ 669131 h 973930"/>
              <a:gd name="connsiteX89" fmla="*/ 2657475 w 2790825"/>
              <a:gd name="connsiteY89" fmla="*/ 635793 h 973930"/>
              <a:gd name="connsiteX90" fmla="*/ 2726532 w 2790825"/>
              <a:gd name="connsiteY90" fmla="*/ 626268 h 973930"/>
              <a:gd name="connsiteX91" fmla="*/ 2790825 w 2790825"/>
              <a:gd name="connsiteY91" fmla="*/ 597693 h 973930"/>
              <a:gd name="connsiteX92" fmla="*/ 2771774 w 2790825"/>
              <a:gd name="connsiteY92" fmla="*/ 435768 h 973930"/>
              <a:gd name="connsiteX93" fmla="*/ 2759868 w 2790825"/>
              <a:gd name="connsiteY93" fmla="*/ 335755 h 973930"/>
              <a:gd name="connsiteX94" fmla="*/ 2769394 w 2790825"/>
              <a:gd name="connsiteY94" fmla="*/ 233362 h 973930"/>
              <a:gd name="connsiteX95" fmla="*/ 2712244 w 2790825"/>
              <a:gd name="connsiteY95" fmla="*/ 233362 h 973930"/>
              <a:gd name="connsiteX0" fmla="*/ 2712244 w 2790825"/>
              <a:gd name="connsiteY0" fmla="*/ 233362 h 985837"/>
              <a:gd name="connsiteX1" fmla="*/ 2638425 w 2790825"/>
              <a:gd name="connsiteY1" fmla="*/ 254793 h 985837"/>
              <a:gd name="connsiteX2" fmla="*/ 2564606 w 2790825"/>
              <a:gd name="connsiteY2" fmla="*/ 261937 h 985837"/>
              <a:gd name="connsiteX3" fmla="*/ 2526506 w 2790825"/>
              <a:gd name="connsiteY3" fmla="*/ 257174 h 985837"/>
              <a:gd name="connsiteX4" fmla="*/ 2471737 w 2790825"/>
              <a:gd name="connsiteY4" fmla="*/ 228599 h 985837"/>
              <a:gd name="connsiteX5" fmla="*/ 2426494 w 2790825"/>
              <a:gd name="connsiteY5" fmla="*/ 230980 h 985837"/>
              <a:gd name="connsiteX6" fmla="*/ 2405062 w 2790825"/>
              <a:gd name="connsiteY6" fmla="*/ 216692 h 985837"/>
              <a:gd name="connsiteX7" fmla="*/ 2381250 w 2790825"/>
              <a:gd name="connsiteY7" fmla="*/ 176212 h 985837"/>
              <a:gd name="connsiteX8" fmla="*/ 2359818 w 2790825"/>
              <a:gd name="connsiteY8" fmla="*/ 145255 h 985837"/>
              <a:gd name="connsiteX9" fmla="*/ 2319338 w 2790825"/>
              <a:gd name="connsiteY9" fmla="*/ 111918 h 985837"/>
              <a:gd name="connsiteX10" fmla="*/ 2314575 w 2790825"/>
              <a:gd name="connsiteY10" fmla="*/ 83343 h 985837"/>
              <a:gd name="connsiteX11" fmla="*/ 2235993 w 2790825"/>
              <a:gd name="connsiteY11" fmla="*/ 47624 h 985837"/>
              <a:gd name="connsiteX12" fmla="*/ 1683544 w 2790825"/>
              <a:gd name="connsiteY12" fmla="*/ 42862 h 985837"/>
              <a:gd name="connsiteX13" fmla="*/ 1435894 w 2790825"/>
              <a:gd name="connsiteY13" fmla="*/ 38100 h 985837"/>
              <a:gd name="connsiteX14" fmla="*/ 888206 w 2790825"/>
              <a:gd name="connsiteY14" fmla="*/ 47625 h 985837"/>
              <a:gd name="connsiteX15" fmla="*/ 735806 w 2790825"/>
              <a:gd name="connsiteY15" fmla="*/ 33337 h 985837"/>
              <a:gd name="connsiteX16" fmla="*/ 507207 w 2790825"/>
              <a:gd name="connsiteY16" fmla="*/ 4762 h 985837"/>
              <a:gd name="connsiteX17" fmla="*/ 0 w 2790825"/>
              <a:gd name="connsiteY17" fmla="*/ 0 h 985837"/>
              <a:gd name="connsiteX18" fmla="*/ 78581 w 2790825"/>
              <a:gd name="connsiteY18" fmla="*/ 42862 h 985837"/>
              <a:gd name="connsiteX19" fmla="*/ 197644 w 2790825"/>
              <a:gd name="connsiteY19" fmla="*/ 57149 h 985837"/>
              <a:gd name="connsiteX20" fmla="*/ 278606 w 2790825"/>
              <a:gd name="connsiteY20" fmla="*/ 73818 h 985837"/>
              <a:gd name="connsiteX21" fmla="*/ 345281 w 2790825"/>
              <a:gd name="connsiteY21" fmla="*/ 100012 h 985837"/>
              <a:gd name="connsiteX22" fmla="*/ 416719 w 2790825"/>
              <a:gd name="connsiteY22" fmla="*/ 109537 h 985837"/>
              <a:gd name="connsiteX23" fmla="*/ 526256 w 2790825"/>
              <a:gd name="connsiteY23" fmla="*/ 121443 h 985837"/>
              <a:gd name="connsiteX24" fmla="*/ 626269 w 2790825"/>
              <a:gd name="connsiteY24" fmla="*/ 133349 h 985837"/>
              <a:gd name="connsiteX25" fmla="*/ 707231 w 2790825"/>
              <a:gd name="connsiteY25" fmla="*/ 140493 h 985837"/>
              <a:gd name="connsiteX26" fmla="*/ 814387 w 2790825"/>
              <a:gd name="connsiteY26" fmla="*/ 145255 h 985837"/>
              <a:gd name="connsiteX27" fmla="*/ 892969 w 2790825"/>
              <a:gd name="connsiteY27" fmla="*/ 154780 h 985837"/>
              <a:gd name="connsiteX28" fmla="*/ 950119 w 2790825"/>
              <a:gd name="connsiteY28" fmla="*/ 157162 h 985837"/>
              <a:gd name="connsiteX29" fmla="*/ 1016794 w 2790825"/>
              <a:gd name="connsiteY29" fmla="*/ 173830 h 985837"/>
              <a:gd name="connsiteX30" fmla="*/ 1097756 w 2790825"/>
              <a:gd name="connsiteY30" fmla="*/ 178593 h 985837"/>
              <a:gd name="connsiteX31" fmla="*/ 1169194 w 2790825"/>
              <a:gd name="connsiteY31" fmla="*/ 183355 h 985837"/>
              <a:gd name="connsiteX32" fmla="*/ 1264444 w 2790825"/>
              <a:gd name="connsiteY32" fmla="*/ 183355 h 985837"/>
              <a:gd name="connsiteX33" fmla="*/ 1273969 w 2790825"/>
              <a:gd name="connsiteY33" fmla="*/ 197643 h 985837"/>
              <a:gd name="connsiteX34" fmla="*/ 1371600 w 2790825"/>
              <a:gd name="connsiteY34" fmla="*/ 207168 h 985837"/>
              <a:gd name="connsiteX35" fmla="*/ 1373981 w 2790825"/>
              <a:gd name="connsiteY35" fmla="*/ 223837 h 985837"/>
              <a:gd name="connsiteX36" fmla="*/ 1450181 w 2790825"/>
              <a:gd name="connsiteY36" fmla="*/ 235743 h 985837"/>
              <a:gd name="connsiteX37" fmla="*/ 1454944 w 2790825"/>
              <a:gd name="connsiteY37" fmla="*/ 259555 h 985837"/>
              <a:gd name="connsiteX38" fmla="*/ 1512094 w 2790825"/>
              <a:gd name="connsiteY38" fmla="*/ 264318 h 985837"/>
              <a:gd name="connsiteX39" fmla="*/ 1535906 w 2790825"/>
              <a:gd name="connsiteY39" fmla="*/ 264318 h 985837"/>
              <a:gd name="connsiteX40" fmla="*/ 1554956 w 2790825"/>
              <a:gd name="connsiteY40" fmla="*/ 297655 h 985837"/>
              <a:gd name="connsiteX41" fmla="*/ 1590675 w 2790825"/>
              <a:gd name="connsiteY41" fmla="*/ 278605 h 985837"/>
              <a:gd name="connsiteX42" fmla="*/ 1619250 w 2790825"/>
              <a:gd name="connsiteY42" fmla="*/ 259555 h 985837"/>
              <a:gd name="connsiteX43" fmla="*/ 1638300 w 2790825"/>
              <a:gd name="connsiteY43" fmla="*/ 300037 h 985837"/>
              <a:gd name="connsiteX44" fmla="*/ 1645444 w 2790825"/>
              <a:gd name="connsiteY44" fmla="*/ 307180 h 985837"/>
              <a:gd name="connsiteX45" fmla="*/ 1695450 w 2790825"/>
              <a:gd name="connsiteY45" fmla="*/ 302418 h 985837"/>
              <a:gd name="connsiteX46" fmla="*/ 1752600 w 2790825"/>
              <a:gd name="connsiteY46" fmla="*/ 300037 h 985837"/>
              <a:gd name="connsiteX47" fmla="*/ 1764506 w 2790825"/>
              <a:gd name="connsiteY47" fmla="*/ 345280 h 985837"/>
              <a:gd name="connsiteX48" fmla="*/ 1781175 w 2790825"/>
              <a:gd name="connsiteY48" fmla="*/ 376237 h 985837"/>
              <a:gd name="connsiteX49" fmla="*/ 1809750 w 2790825"/>
              <a:gd name="connsiteY49" fmla="*/ 359568 h 985837"/>
              <a:gd name="connsiteX50" fmla="*/ 1859756 w 2790825"/>
              <a:gd name="connsiteY50" fmla="*/ 321468 h 985837"/>
              <a:gd name="connsiteX51" fmla="*/ 1876425 w 2790825"/>
              <a:gd name="connsiteY51" fmla="*/ 366712 h 985837"/>
              <a:gd name="connsiteX52" fmla="*/ 1895475 w 2790825"/>
              <a:gd name="connsiteY52" fmla="*/ 416718 h 985837"/>
              <a:gd name="connsiteX53" fmla="*/ 1921669 w 2790825"/>
              <a:gd name="connsiteY53" fmla="*/ 388143 h 985837"/>
              <a:gd name="connsiteX54" fmla="*/ 1955006 w 2790825"/>
              <a:gd name="connsiteY54" fmla="*/ 352424 h 985837"/>
              <a:gd name="connsiteX55" fmla="*/ 1966912 w 2790825"/>
              <a:gd name="connsiteY55" fmla="*/ 342899 h 985837"/>
              <a:gd name="connsiteX56" fmla="*/ 1981200 w 2790825"/>
              <a:gd name="connsiteY56" fmla="*/ 380999 h 985837"/>
              <a:gd name="connsiteX57" fmla="*/ 2007394 w 2790825"/>
              <a:gd name="connsiteY57" fmla="*/ 428624 h 985837"/>
              <a:gd name="connsiteX58" fmla="*/ 2028825 w 2790825"/>
              <a:gd name="connsiteY58" fmla="*/ 452437 h 985837"/>
              <a:gd name="connsiteX59" fmla="*/ 2038350 w 2790825"/>
              <a:gd name="connsiteY59" fmla="*/ 469105 h 985837"/>
              <a:gd name="connsiteX60" fmla="*/ 2064544 w 2790825"/>
              <a:gd name="connsiteY60" fmla="*/ 440530 h 985837"/>
              <a:gd name="connsiteX61" fmla="*/ 2093119 w 2790825"/>
              <a:gd name="connsiteY61" fmla="*/ 421480 h 985837"/>
              <a:gd name="connsiteX62" fmla="*/ 2093119 w 2790825"/>
              <a:gd name="connsiteY62" fmla="*/ 421480 h 985837"/>
              <a:gd name="connsiteX63" fmla="*/ 2112169 w 2790825"/>
              <a:gd name="connsiteY63" fmla="*/ 411955 h 985837"/>
              <a:gd name="connsiteX64" fmla="*/ 2128837 w 2790825"/>
              <a:gd name="connsiteY64" fmla="*/ 459580 h 985837"/>
              <a:gd name="connsiteX65" fmla="*/ 2147887 w 2790825"/>
              <a:gd name="connsiteY65" fmla="*/ 514349 h 985837"/>
              <a:gd name="connsiteX66" fmla="*/ 2166937 w 2790825"/>
              <a:gd name="connsiteY66" fmla="*/ 559593 h 985837"/>
              <a:gd name="connsiteX67" fmla="*/ 2171700 w 2790825"/>
              <a:gd name="connsiteY67" fmla="*/ 576262 h 985837"/>
              <a:gd name="connsiteX68" fmla="*/ 2205037 w 2790825"/>
              <a:gd name="connsiteY68" fmla="*/ 633412 h 985837"/>
              <a:gd name="connsiteX69" fmla="*/ 2226469 w 2790825"/>
              <a:gd name="connsiteY69" fmla="*/ 688180 h 985837"/>
              <a:gd name="connsiteX70" fmla="*/ 2240756 w 2790825"/>
              <a:gd name="connsiteY70" fmla="*/ 728662 h 985837"/>
              <a:gd name="connsiteX71" fmla="*/ 2259806 w 2790825"/>
              <a:gd name="connsiteY71" fmla="*/ 735805 h 985837"/>
              <a:gd name="connsiteX72" fmla="*/ 2293144 w 2790825"/>
              <a:gd name="connsiteY72" fmla="*/ 771524 h 985837"/>
              <a:gd name="connsiteX73" fmla="*/ 2307431 w 2790825"/>
              <a:gd name="connsiteY73" fmla="*/ 800099 h 985837"/>
              <a:gd name="connsiteX74" fmla="*/ 2319337 w 2790825"/>
              <a:gd name="connsiteY74" fmla="*/ 852487 h 985837"/>
              <a:gd name="connsiteX75" fmla="*/ 2338387 w 2790825"/>
              <a:gd name="connsiteY75" fmla="*/ 902493 h 985837"/>
              <a:gd name="connsiteX76" fmla="*/ 2350294 w 2790825"/>
              <a:gd name="connsiteY76" fmla="*/ 938212 h 985837"/>
              <a:gd name="connsiteX77" fmla="*/ 2364581 w 2790825"/>
              <a:gd name="connsiteY77" fmla="*/ 969168 h 985837"/>
              <a:gd name="connsiteX78" fmla="*/ 2386012 w 2790825"/>
              <a:gd name="connsiteY78" fmla="*/ 971549 h 985837"/>
              <a:gd name="connsiteX79" fmla="*/ 2386012 w 2790825"/>
              <a:gd name="connsiteY79" fmla="*/ 971549 h 985837"/>
              <a:gd name="connsiteX80" fmla="*/ 2397919 w 2790825"/>
              <a:gd name="connsiteY80" fmla="*/ 973930 h 985837"/>
              <a:gd name="connsiteX81" fmla="*/ 2414587 w 2790825"/>
              <a:gd name="connsiteY81" fmla="*/ 985837 h 985837"/>
              <a:gd name="connsiteX82" fmla="*/ 2478881 w 2790825"/>
              <a:gd name="connsiteY82" fmla="*/ 933449 h 985837"/>
              <a:gd name="connsiteX83" fmla="*/ 2500312 w 2790825"/>
              <a:gd name="connsiteY83" fmla="*/ 890587 h 985837"/>
              <a:gd name="connsiteX84" fmla="*/ 2512218 w 2790825"/>
              <a:gd name="connsiteY84" fmla="*/ 828674 h 985837"/>
              <a:gd name="connsiteX85" fmla="*/ 2516981 w 2790825"/>
              <a:gd name="connsiteY85" fmla="*/ 759617 h 985837"/>
              <a:gd name="connsiteX86" fmla="*/ 2531269 w 2790825"/>
              <a:gd name="connsiteY86" fmla="*/ 723900 h 985837"/>
              <a:gd name="connsiteX87" fmla="*/ 2562225 w 2790825"/>
              <a:gd name="connsiteY87" fmla="*/ 697706 h 985837"/>
              <a:gd name="connsiteX88" fmla="*/ 2609850 w 2790825"/>
              <a:gd name="connsiteY88" fmla="*/ 669131 h 985837"/>
              <a:gd name="connsiteX89" fmla="*/ 2657475 w 2790825"/>
              <a:gd name="connsiteY89" fmla="*/ 635793 h 985837"/>
              <a:gd name="connsiteX90" fmla="*/ 2726532 w 2790825"/>
              <a:gd name="connsiteY90" fmla="*/ 626268 h 985837"/>
              <a:gd name="connsiteX91" fmla="*/ 2790825 w 2790825"/>
              <a:gd name="connsiteY91" fmla="*/ 597693 h 985837"/>
              <a:gd name="connsiteX92" fmla="*/ 2771774 w 2790825"/>
              <a:gd name="connsiteY92" fmla="*/ 435768 h 985837"/>
              <a:gd name="connsiteX93" fmla="*/ 2759868 w 2790825"/>
              <a:gd name="connsiteY93" fmla="*/ 335755 h 985837"/>
              <a:gd name="connsiteX94" fmla="*/ 2769394 w 2790825"/>
              <a:gd name="connsiteY94" fmla="*/ 233362 h 985837"/>
              <a:gd name="connsiteX95" fmla="*/ 2712244 w 2790825"/>
              <a:gd name="connsiteY95" fmla="*/ 233362 h 985837"/>
              <a:gd name="connsiteX0" fmla="*/ 2712244 w 2790825"/>
              <a:gd name="connsiteY0" fmla="*/ 233362 h 985837"/>
              <a:gd name="connsiteX1" fmla="*/ 2638425 w 2790825"/>
              <a:gd name="connsiteY1" fmla="*/ 254793 h 985837"/>
              <a:gd name="connsiteX2" fmla="*/ 2564606 w 2790825"/>
              <a:gd name="connsiteY2" fmla="*/ 261937 h 985837"/>
              <a:gd name="connsiteX3" fmla="*/ 2526506 w 2790825"/>
              <a:gd name="connsiteY3" fmla="*/ 257174 h 985837"/>
              <a:gd name="connsiteX4" fmla="*/ 2471737 w 2790825"/>
              <a:gd name="connsiteY4" fmla="*/ 228599 h 985837"/>
              <a:gd name="connsiteX5" fmla="*/ 2426494 w 2790825"/>
              <a:gd name="connsiteY5" fmla="*/ 230980 h 985837"/>
              <a:gd name="connsiteX6" fmla="*/ 2405062 w 2790825"/>
              <a:gd name="connsiteY6" fmla="*/ 216692 h 985837"/>
              <a:gd name="connsiteX7" fmla="*/ 2381250 w 2790825"/>
              <a:gd name="connsiteY7" fmla="*/ 176212 h 985837"/>
              <a:gd name="connsiteX8" fmla="*/ 2359818 w 2790825"/>
              <a:gd name="connsiteY8" fmla="*/ 145255 h 985837"/>
              <a:gd name="connsiteX9" fmla="*/ 2319338 w 2790825"/>
              <a:gd name="connsiteY9" fmla="*/ 111918 h 985837"/>
              <a:gd name="connsiteX10" fmla="*/ 2314575 w 2790825"/>
              <a:gd name="connsiteY10" fmla="*/ 83343 h 985837"/>
              <a:gd name="connsiteX11" fmla="*/ 2235993 w 2790825"/>
              <a:gd name="connsiteY11" fmla="*/ 47624 h 985837"/>
              <a:gd name="connsiteX12" fmla="*/ 1683544 w 2790825"/>
              <a:gd name="connsiteY12" fmla="*/ 42862 h 985837"/>
              <a:gd name="connsiteX13" fmla="*/ 1435894 w 2790825"/>
              <a:gd name="connsiteY13" fmla="*/ 38100 h 985837"/>
              <a:gd name="connsiteX14" fmla="*/ 888206 w 2790825"/>
              <a:gd name="connsiteY14" fmla="*/ 47625 h 985837"/>
              <a:gd name="connsiteX15" fmla="*/ 735806 w 2790825"/>
              <a:gd name="connsiteY15" fmla="*/ 33337 h 985837"/>
              <a:gd name="connsiteX16" fmla="*/ 507207 w 2790825"/>
              <a:gd name="connsiteY16" fmla="*/ 4762 h 985837"/>
              <a:gd name="connsiteX17" fmla="*/ 0 w 2790825"/>
              <a:gd name="connsiteY17" fmla="*/ 0 h 985837"/>
              <a:gd name="connsiteX18" fmla="*/ 78581 w 2790825"/>
              <a:gd name="connsiteY18" fmla="*/ 42862 h 985837"/>
              <a:gd name="connsiteX19" fmla="*/ 197644 w 2790825"/>
              <a:gd name="connsiteY19" fmla="*/ 57149 h 985837"/>
              <a:gd name="connsiteX20" fmla="*/ 278606 w 2790825"/>
              <a:gd name="connsiteY20" fmla="*/ 73818 h 985837"/>
              <a:gd name="connsiteX21" fmla="*/ 345281 w 2790825"/>
              <a:gd name="connsiteY21" fmla="*/ 100012 h 985837"/>
              <a:gd name="connsiteX22" fmla="*/ 416719 w 2790825"/>
              <a:gd name="connsiteY22" fmla="*/ 109537 h 985837"/>
              <a:gd name="connsiteX23" fmla="*/ 526256 w 2790825"/>
              <a:gd name="connsiteY23" fmla="*/ 121443 h 985837"/>
              <a:gd name="connsiteX24" fmla="*/ 626269 w 2790825"/>
              <a:gd name="connsiteY24" fmla="*/ 133349 h 985837"/>
              <a:gd name="connsiteX25" fmla="*/ 707231 w 2790825"/>
              <a:gd name="connsiteY25" fmla="*/ 140493 h 985837"/>
              <a:gd name="connsiteX26" fmla="*/ 814387 w 2790825"/>
              <a:gd name="connsiteY26" fmla="*/ 145255 h 985837"/>
              <a:gd name="connsiteX27" fmla="*/ 892969 w 2790825"/>
              <a:gd name="connsiteY27" fmla="*/ 154780 h 985837"/>
              <a:gd name="connsiteX28" fmla="*/ 950119 w 2790825"/>
              <a:gd name="connsiteY28" fmla="*/ 157162 h 985837"/>
              <a:gd name="connsiteX29" fmla="*/ 1016794 w 2790825"/>
              <a:gd name="connsiteY29" fmla="*/ 173830 h 985837"/>
              <a:gd name="connsiteX30" fmla="*/ 1097756 w 2790825"/>
              <a:gd name="connsiteY30" fmla="*/ 178593 h 985837"/>
              <a:gd name="connsiteX31" fmla="*/ 1169194 w 2790825"/>
              <a:gd name="connsiteY31" fmla="*/ 183355 h 985837"/>
              <a:gd name="connsiteX32" fmla="*/ 1264444 w 2790825"/>
              <a:gd name="connsiteY32" fmla="*/ 183355 h 985837"/>
              <a:gd name="connsiteX33" fmla="*/ 1273969 w 2790825"/>
              <a:gd name="connsiteY33" fmla="*/ 197643 h 985837"/>
              <a:gd name="connsiteX34" fmla="*/ 1371600 w 2790825"/>
              <a:gd name="connsiteY34" fmla="*/ 207168 h 985837"/>
              <a:gd name="connsiteX35" fmla="*/ 1373981 w 2790825"/>
              <a:gd name="connsiteY35" fmla="*/ 223837 h 985837"/>
              <a:gd name="connsiteX36" fmla="*/ 1450181 w 2790825"/>
              <a:gd name="connsiteY36" fmla="*/ 235743 h 985837"/>
              <a:gd name="connsiteX37" fmla="*/ 1454944 w 2790825"/>
              <a:gd name="connsiteY37" fmla="*/ 259555 h 985837"/>
              <a:gd name="connsiteX38" fmla="*/ 1512094 w 2790825"/>
              <a:gd name="connsiteY38" fmla="*/ 264318 h 985837"/>
              <a:gd name="connsiteX39" fmla="*/ 1535906 w 2790825"/>
              <a:gd name="connsiteY39" fmla="*/ 264318 h 985837"/>
              <a:gd name="connsiteX40" fmla="*/ 1554956 w 2790825"/>
              <a:gd name="connsiteY40" fmla="*/ 297655 h 985837"/>
              <a:gd name="connsiteX41" fmla="*/ 1590675 w 2790825"/>
              <a:gd name="connsiteY41" fmla="*/ 278605 h 985837"/>
              <a:gd name="connsiteX42" fmla="*/ 1619250 w 2790825"/>
              <a:gd name="connsiteY42" fmla="*/ 259555 h 985837"/>
              <a:gd name="connsiteX43" fmla="*/ 1638300 w 2790825"/>
              <a:gd name="connsiteY43" fmla="*/ 300037 h 985837"/>
              <a:gd name="connsiteX44" fmla="*/ 1645444 w 2790825"/>
              <a:gd name="connsiteY44" fmla="*/ 307180 h 985837"/>
              <a:gd name="connsiteX45" fmla="*/ 1695450 w 2790825"/>
              <a:gd name="connsiteY45" fmla="*/ 302418 h 985837"/>
              <a:gd name="connsiteX46" fmla="*/ 1752600 w 2790825"/>
              <a:gd name="connsiteY46" fmla="*/ 300037 h 985837"/>
              <a:gd name="connsiteX47" fmla="*/ 1764506 w 2790825"/>
              <a:gd name="connsiteY47" fmla="*/ 345280 h 985837"/>
              <a:gd name="connsiteX48" fmla="*/ 1781175 w 2790825"/>
              <a:gd name="connsiteY48" fmla="*/ 376237 h 985837"/>
              <a:gd name="connsiteX49" fmla="*/ 1809750 w 2790825"/>
              <a:gd name="connsiteY49" fmla="*/ 359568 h 985837"/>
              <a:gd name="connsiteX50" fmla="*/ 1859756 w 2790825"/>
              <a:gd name="connsiteY50" fmla="*/ 321468 h 985837"/>
              <a:gd name="connsiteX51" fmla="*/ 1876425 w 2790825"/>
              <a:gd name="connsiteY51" fmla="*/ 366712 h 985837"/>
              <a:gd name="connsiteX52" fmla="*/ 1895475 w 2790825"/>
              <a:gd name="connsiteY52" fmla="*/ 416718 h 985837"/>
              <a:gd name="connsiteX53" fmla="*/ 1921669 w 2790825"/>
              <a:gd name="connsiteY53" fmla="*/ 388143 h 985837"/>
              <a:gd name="connsiteX54" fmla="*/ 1955006 w 2790825"/>
              <a:gd name="connsiteY54" fmla="*/ 352424 h 985837"/>
              <a:gd name="connsiteX55" fmla="*/ 1966912 w 2790825"/>
              <a:gd name="connsiteY55" fmla="*/ 342899 h 985837"/>
              <a:gd name="connsiteX56" fmla="*/ 1981200 w 2790825"/>
              <a:gd name="connsiteY56" fmla="*/ 380999 h 985837"/>
              <a:gd name="connsiteX57" fmla="*/ 2007394 w 2790825"/>
              <a:gd name="connsiteY57" fmla="*/ 428624 h 985837"/>
              <a:gd name="connsiteX58" fmla="*/ 2028825 w 2790825"/>
              <a:gd name="connsiteY58" fmla="*/ 452437 h 985837"/>
              <a:gd name="connsiteX59" fmla="*/ 2038350 w 2790825"/>
              <a:gd name="connsiteY59" fmla="*/ 469105 h 985837"/>
              <a:gd name="connsiteX60" fmla="*/ 2064544 w 2790825"/>
              <a:gd name="connsiteY60" fmla="*/ 440530 h 985837"/>
              <a:gd name="connsiteX61" fmla="*/ 2093119 w 2790825"/>
              <a:gd name="connsiteY61" fmla="*/ 421480 h 985837"/>
              <a:gd name="connsiteX62" fmla="*/ 2093119 w 2790825"/>
              <a:gd name="connsiteY62" fmla="*/ 421480 h 985837"/>
              <a:gd name="connsiteX63" fmla="*/ 2112169 w 2790825"/>
              <a:gd name="connsiteY63" fmla="*/ 411955 h 985837"/>
              <a:gd name="connsiteX64" fmla="*/ 2128837 w 2790825"/>
              <a:gd name="connsiteY64" fmla="*/ 459580 h 985837"/>
              <a:gd name="connsiteX65" fmla="*/ 2147887 w 2790825"/>
              <a:gd name="connsiteY65" fmla="*/ 514349 h 985837"/>
              <a:gd name="connsiteX66" fmla="*/ 2166937 w 2790825"/>
              <a:gd name="connsiteY66" fmla="*/ 559593 h 985837"/>
              <a:gd name="connsiteX67" fmla="*/ 2171700 w 2790825"/>
              <a:gd name="connsiteY67" fmla="*/ 576262 h 985837"/>
              <a:gd name="connsiteX68" fmla="*/ 2205037 w 2790825"/>
              <a:gd name="connsiteY68" fmla="*/ 633412 h 985837"/>
              <a:gd name="connsiteX69" fmla="*/ 2226469 w 2790825"/>
              <a:gd name="connsiteY69" fmla="*/ 688180 h 985837"/>
              <a:gd name="connsiteX70" fmla="*/ 2240756 w 2790825"/>
              <a:gd name="connsiteY70" fmla="*/ 728662 h 985837"/>
              <a:gd name="connsiteX71" fmla="*/ 2259806 w 2790825"/>
              <a:gd name="connsiteY71" fmla="*/ 735805 h 985837"/>
              <a:gd name="connsiteX72" fmla="*/ 2293144 w 2790825"/>
              <a:gd name="connsiteY72" fmla="*/ 771524 h 985837"/>
              <a:gd name="connsiteX73" fmla="*/ 2307431 w 2790825"/>
              <a:gd name="connsiteY73" fmla="*/ 800099 h 985837"/>
              <a:gd name="connsiteX74" fmla="*/ 2295524 w 2790825"/>
              <a:gd name="connsiteY74" fmla="*/ 885825 h 985837"/>
              <a:gd name="connsiteX75" fmla="*/ 2338387 w 2790825"/>
              <a:gd name="connsiteY75" fmla="*/ 902493 h 985837"/>
              <a:gd name="connsiteX76" fmla="*/ 2350294 w 2790825"/>
              <a:gd name="connsiteY76" fmla="*/ 938212 h 985837"/>
              <a:gd name="connsiteX77" fmla="*/ 2364581 w 2790825"/>
              <a:gd name="connsiteY77" fmla="*/ 969168 h 985837"/>
              <a:gd name="connsiteX78" fmla="*/ 2386012 w 2790825"/>
              <a:gd name="connsiteY78" fmla="*/ 971549 h 985837"/>
              <a:gd name="connsiteX79" fmla="*/ 2386012 w 2790825"/>
              <a:gd name="connsiteY79" fmla="*/ 971549 h 985837"/>
              <a:gd name="connsiteX80" fmla="*/ 2397919 w 2790825"/>
              <a:gd name="connsiteY80" fmla="*/ 973930 h 985837"/>
              <a:gd name="connsiteX81" fmla="*/ 2414587 w 2790825"/>
              <a:gd name="connsiteY81" fmla="*/ 985837 h 985837"/>
              <a:gd name="connsiteX82" fmla="*/ 2478881 w 2790825"/>
              <a:gd name="connsiteY82" fmla="*/ 933449 h 985837"/>
              <a:gd name="connsiteX83" fmla="*/ 2500312 w 2790825"/>
              <a:gd name="connsiteY83" fmla="*/ 890587 h 985837"/>
              <a:gd name="connsiteX84" fmla="*/ 2512218 w 2790825"/>
              <a:gd name="connsiteY84" fmla="*/ 828674 h 985837"/>
              <a:gd name="connsiteX85" fmla="*/ 2516981 w 2790825"/>
              <a:gd name="connsiteY85" fmla="*/ 759617 h 985837"/>
              <a:gd name="connsiteX86" fmla="*/ 2531269 w 2790825"/>
              <a:gd name="connsiteY86" fmla="*/ 723900 h 985837"/>
              <a:gd name="connsiteX87" fmla="*/ 2562225 w 2790825"/>
              <a:gd name="connsiteY87" fmla="*/ 697706 h 985837"/>
              <a:gd name="connsiteX88" fmla="*/ 2609850 w 2790825"/>
              <a:gd name="connsiteY88" fmla="*/ 669131 h 985837"/>
              <a:gd name="connsiteX89" fmla="*/ 2657475 w 2790825"/>
              <a:gd name="connsiteY89" fmla="*/ 635793 h 985837"/>
              <a:gd name="connsiteX90" fmla="*/ 2726532 w 2790825"/>
              <a:gd name="connsiteY90" fmla="*/ 626268 h 985837"/>
              <a:gd name="connsiteX91" fmla="*/ 2790825 w 2790825"/>
              <a:gd name="connsiteY91" fmla="*/ 597693 h 985837"/>
              <a:gd name="connsiteX92" fmla="*/ 2771774 w 2790825"/>
              <a:gd name="connsiteY92" fmla="*/ 435768 h 985837"/>
              <a:gd name="connsiteX93" fmla="*/ 2759868 w 2790825"/>
              <a:gd name="connsiteY93" fmla="*/ 335755 h 985837"/>
              <a:gd name="connsiteX94" fmla="*/ 2769394 w 2790825"/>
              <a:gd name="connsiteY94" fmla="*/ 233362 h 985837"/>
              <a:gd name="connsiteX95" fmla="*/ 2712244 w 2790825"/>
              <a:gd name="connsiteY95" fmla="*/ 233362 h 985837"/>
              <a:gd name="connsiteX0" fmla="*/ 2712244 w 2790825"/>
              <a:gd name="connsiteY0" fmla="*/ 233362 h 985837"/>
              <a:gd name="connsiteX1" fmla="*/ 2638425 w 2790825"/>
              <a:gd name="connsiteY1" fmla="*/ 254793 h 985837"/>
              <a:gd name="connsiteX2" fmla="*/ 2564606 w 2790825"/>
              <a:gd name="connsiteY2" fmla="*/ 261937 h 985837"/>
              <a:gd name="connsiteX3" fmla="*/ 2526506 w 2790825"/>
              <a:gd name="connsiteY3" fmla="*/ 257174 h 985837"/>
              <a:gd name="connsiteX4" fmla="*/ 2471737 w 2790825"/>
              <a:gd name="connsiteY4" fmla="*/ 228599 h 985837"/>
              <a:gd name="connsiteX5" fmla="*/ 2426494 w 2790825"/>
              <a:gd name="connsiteY5" fmla="*/ 230980 h 985837"/>
              <a:gd name="connsiteX6" fmla="*/ 2405062 w 2790825"/>
              <a:gd name="connsiteY6" fmla="*/ 216692 h 985837"/>
              <a:gd name="connsiteX7" fmla="*/ 2381250 w 2790825"/>
              <a:gd name="connsiteY7" fmla="*/ 176212 h 985837"/>
              <a:gd name="connsiteX8" fmla="*/ 2359818 w 2790825"/>
              <a:gd name="connsiteY8" fmla="*/ 145255 h 985837"/>
              <a:gd name="connsiteX9" fmla="*/ 2319338 w 2790825"/>
              <a:gd name="connsiteY9" fmla="*/ 111918 h 985837"/>
              <a:gd name="connsiteX10" fmla="*/ 2314575 w 2790825"/>
              <a:gd name="connsiteY10" fmla="*/ 83343 h 985837"/>
              <a:gd name="connsiteX11" fmla="*/ 2235993 w 2790825"/>
              <a:gd name="connsiteY11" fmla="*/ 47624 h 985837"/>
              <a:gd name="connsiteX12" fmla="*/ 1683544 w 2790825"/>
              <a:gd name="connsiteY12" fmla="*/ 42862 h 985837"/>
              <a:gd name="connsiteX13" fmla="*/ 1435894 w 2790825"/>
              <a:gd name="connsiteY13" fmla="*/ 38100 h 985837"/>
              <a:gd name="connsiteX14" fmla="*/ 888206 w 2790825"/>
              <a:gd name="connsiteY14" fmla="*/ 47625 h 985837"/>
              <a:gd name="connsiteX15" fmla="*/ 735806 w 2790825"/>
              <a:gd name="connsiteY15" fmla="*/ 33337 h 985837"/>
              <a:gd name="connsiteX16" fmla="*/ 507207 w 2790825"/>
              <a:gd name="connsiteY16" fmla="*/ 4762 h 985837"/>
              <a:gd name="connsiteX17" fmla="*/ 0 w 2790825"/>
              <a:gd name="connsiteY17" fmla="*/ 0 h 985837"/>
              <a:gd name="connsiteX18" fmla="*/ 78581 w 2790825"/>
              <a:gd name="connsiteY18" fmla="*/ 42862 h 985837"/>
              <a:gd name="connsiteX19" fmla="*/ 197644 w 2790825"/>
              <a:gd name="connsiteY19" fmla="*/ 57149 h 985837"/>
              <a:gd name="connsiteX20" fmla="*/ 278606 w 2790825"/>
              <a:gd name="connsiteY20" fmla="*/ 73818 h 985837"/>
              <a:gd name="connsiteX21" fmla="*/ 345281 w 2790825"/>
              <a:gd name="connsiteY21" fmla="*/ 100012 h 985837"/>
              <a:gd name="connsiteX22" fmla="*/ 416719 w 2790825"/>
              <a:gd name="connsiteY22" fmla="*/ 109537 h 985837"/>
              <a:gd name="connsiteX23" fmla="*/ 526256 w 2790825"/>
              <a:gd name="connsiteY23" fmla="*/ 121443 h 985837"/>
              <a:gd name="connsiteX24" fmla="*/ 626269 w 2790825"/>
              <a:gd name="connsiteY24" fmla="*/ 133349 h 985837"/>
              <a:gd name="connsiteX25" fmla="*/ 707231 w 2790825"/>
              <a:gd name="connsiteY25" fmla="*/ 140493 h 985837"/>
              <a:gd name="connsiteX26" fmla="*/ 814387 w 2790825"/>
              <a:gd name="connsiteY26" fmla="*/ 145255 h 985837"/>
              <a:gd name="connsiteX27" fmla="*/ 892969 w 2790825"/>
              <a:gd name="connsiteY27" fmla="*/ 154780 h 985837"/>
              <a:gd name="connsiteX28" fmla="*/ 950119 w 2790825"/>
              <a:gd name="connsiteY28" fmla="*/ 157162 h 985837"/>
              <a:gd name="connsiteX29" fmla="*/ 1016794 w 2790825"/>
              <a:gd name="connsiteY29" fmla="*/ 173830 h 985837"/>
              <a:gd name="connsiteX30" fmla="*/ 1097756 w 2790825"/>
              <a:gd name="connsiteY30" fmla="*/ 178593 h 985837"/>
              <a:gd name="connsiteX31" fmla="*/ 1169194 w 2790825"/>
              <a:gd name="connsiteY31" fmla="*/ 183355 h 985837"/>
              <a:gd name="connsiteX32" fmla="*/ 1264444 w 2790825"/>
              <a:gd name="connsiteY32" fmla="*/ 183355 h 985837"/>
              <a:gd name="connsiteX33" fmla="*/ 1273969 w 2790825"/>
              <a:gd name="connsiteY33" fmla="*/ 197643 h 985837"/>
              <a:gd name="connsiteX34" fmla="*/ 1371600 w 2790825"/>
              <a:gd name="connsiteY34" fmla="*/ 207168 h 985837"/>
              <a:gd name="connsiteX35" fmla="*/ 1373981 w 2790825"/>
              <a:gd name="connsiteY35" fmla="*/ 223837 h 985837"/>
              <a:gd name="connsiteX36" fmla="*/ 1450181 w 2790825"/>
              <a:gd name="connsiteY36" fmla="*/ 235743 h 985837"/>
              <a:gd name="connsiteX37" fmla="*/ 1454944 w 2790825"/>
              <a:gd name="connsiteY37" fmla="*/ 259555 h 985837"/>
              <a:gd name="connsiteX38" fmla="*/ 1512094 w 2790825"/>
              <a:gd name="connsiteY38" fmla="*/ 264318 h 985837"/>
              <a:gd name="connsiteX39" fmla="*/ 1535906 w 2790825"/>
              <a:gd name="connsiteY39" fmla="*/ 264318 h 985837"/>
              <a:gd name="connsiteX40" fmla="*/ 1554956 w 2790825"/>
              <a:gd name="connsiteY40" fmla="*/ 297655 h 985837"/>
              <a:gd name="connsiteX41" fmla="*/ 1590675 w 2790825"/>
              <a:gd name="connsiteY41" fmla="*/ 278605 h 985837"/>
              <a:gd name="connsiteX42" fmla="*/ 1619250 w 2790825"/>
              <a:gd name="connsiteY42" fmla="*/ 259555 h 985837"/>
              <a:gd name="connsiteX43" fmla="*/ 1638300 w 2790825"/>
              <a:gd name="connsiteY43" fmla="*/ 300037 h 985837"/>
              <a:gd name="connsiteX44" fmla="*/ 1645444 w 2790825"/>
              <a:gd name="connsiteY44" fmla="*/ 307180 h 985837"/>
              <a:gd name="connsiteX45" fmla="*/ 1695450 w 2790825"/>
              <a:gd name="connsiteY45" fmla="*/ 302418 h 985837"/>
              <a:gd name="connsiteX46" fmla="*/ 1752600 w 2790825"/>
              <a:gd name="connsiteY46" fmla="*/ 300037 h 985837"/>
              <a:gd name="connsiteX47" fmla="*/ 1764506 w 2790825"/>
              <a:gd name="connsiteY47" fmla="*/ 345280 h 985837"/>
              <a:gd name="connsiteX48" fmla="*/ 1781175 w 2790825"/>
              <a:gd name="connsiteY48" fmla="*/ 376237 h 985837"/>
              <a:gd name="connsiteX49" fmla="*/ 1809750 w 2790825"/>
              <a:gd name="connsiteY49" fmla="*/ 359568 h 985837"/>
              <a:gd name="connsiteX50" fmla="*/ 1859756 w 2790825"/>
              <a:gd name="connsiteY50" fmla="*/ 321468 h 985837"/>
              <a:gd name="connsiteX51" fmla="*/ 1876425 w 2790825"/>
              <a:gd name="connsiteY51" fmla="*/ 366712 h 985837"/>
              <a:gd name="connsiteX52" fmla="*/ 1895475 w 2790825"/>
              <a:gd name="connsiteY52" fmla="*/ 416718 h 985837"/>
              <a:gd name="connsiteX53" fmla="*/ 1921669 w 2790825"/>
              <a:gd name="connsiteY53" fmla="*/ 388143 h 985837"/>
              <a:gd name="connsiteX54" fmla="*/ 1955006 w 2790825"/>
              <a:gd name="connsiteY54" fmla="*/ 352424 h 985837"/>
              <a:gd name="connsiteX55" fmla="*/ 1966912 w 2790825"/>
              <a:gd name="connsiteY55" fmla="*/ 342899 h 985837"/>
              <a:gd name="connsiteX56" fmla="*/ 1981200 w 2790825"/>
              <a:gd name="connsiteY56" fmla="*/ 380999 h 985837"/>
              <a:gd name="connsiteX57" fmla="*/ 2007394 w 2790825"/>
              <a:gd name="connsiteY57" fmla="*/ 428624 h 985837"/>
              <a:gd name="connsiteX58" fmla="*/ 2028825 w 2790825"/>
              <a:gd name="connsiteY58" fmla="*/ 452437 h 985837"/>
              <a:gd name="connsiteX59" fmla="*/ 2038350 w 2790825"/>
              <a:gd name="connsiteY59" fmla="*/ 469105 h 985837"/>
              <a:gd name="connsiteX60" fmla="*/ 2064544 w 2790825"/>
              <a:gd name="connsiteY60" fmla="*/ 440530 h 985837"/>
              <a:gd name="connsiteX61" fmla="*/ 2093119 w 2790825"/>
              <a:gd name="connsiteY61" fmla="*/ 421480 h 985837"/>
              <a:gd name="connsiteX62" fmla="*/ 2093119 w 2790825"/>
              <a:gd name="connsiteY62" fmla="*/ 421480 h 985837"/>
              <a:gd name="connsiteX63" fmla="*/ 2112169 w 2790825"/>
              <a:gd name="connsiteY63" fmla="*/ 411955 h 985837"/>
              <a:gd name="connsiteX64" fmla="*/ 2128837 w 2790825"/>
              <a:gd name="connsiteY64" fmla="*/ 459580 h 985837"/>
              <a:gd name="connsiteX65" fmla="*/ 2147887 w 2790825"/>
              <a:gd name="connsiteY65" fmla="*/ 514349 h 985837"/>
              <a:gd name="connsiteX66" fmla="*/ 2166937 w 2790825"/>
              <a:gd name="connsiteY66" fmla="*/ 559593 h 985837"/>
              <a:gd name="connsiteX67" fmla="*/ 2171700 w 2790825"/>
              <a:gd name="connsiteY67" fmla="*/ 576262 h 985837"/>
              <a:gd name="connsiteX68" fmla="*/ 2205037 w 2790825"/>
              <a:gd name="connsiteY68" fmla="*/ 633412 h 985837"/>
              <a:gd name="connsiteX69" fmla="*/ 2226469 w 2790825"/>
              <a:gd name="connsiteY69" fmla="*/ 688180 h 985837"/>
              <a:gd name="connsiteX70" fmla="*/ 2240756 w 2790825"/>
              <a:gd name="connsiteY70" fmla="*/ 728662 h 985837"/>
              <a:gd name="connsiteX71" fmla="*/ 2259806 w 2790825"/>
              <a:gd name="connsiteY71" fmla="*/ 735805 h 985837"/>
              <a:gd name="connsiteX72" fmla="*/ 2293144 w 2790825"/>
              <a:gd name="connsiteY72" fmla="*/ 771524 h 985837"/>
              <a:gd name="connsiteX73" fmla="*/ 2269331 w 2790825"/>
              <a:gd name="connsiteY73" fmla="*/ 847724 h 985837"/>
              <a:gd name="connsiteX74" fmla="*/ 2295524 w 2790825"/>
              <a:gd name="connsiteY74" fmla="*/ 885825 h 985837"/>
              <a:gd name="connsiteX75" fmla="*/ 2338387 w 2790825"/>
              <a:gd name="connsiteY75" fmla="*/ 902493 h 985837"/>
              <a:gd name="connsiteX76" fmla="*/ 2350294 w 2790825"/>
              <a:gd name="connsiteY76" fmla="*/ 938212 h 985837"/>
              <a:gd name="connsiteX77" fmla="*/ 2364581 w 2790825"/>
              <a:gd name="connsiteY77" fmla="*/ 969168 h 985837"/>
              <a:gd name="connsiteX78" fmla="*/ 2386012 w 2790825"/>
              <a:gd name="connsiteY78" fmla="*/ 971549 h 985837"/>
              <a:gd name="connsiteX79" fmla="*/ 2386012 w 2790825"/>
              <a:gd name="connsiteY79" fmla="*/ 971549 h 985837"/>
              <a:gd name="connsiteX80" fmla="*/ 2397919 w 2790825"/>
              <a:gd name="connsiteY80" fmla="*/ 973930 h 985837"/>
              <a:gd name="connsiteX81" fmla="*/ 2414587 w 2790825"/>
              <a:gd name="connsiteY81" fmla="*/ 985837 h 985837"/>
              <a:gd name="connsiteX82" fmla="*/ 2478881 w 2790825"/>
              <a:gd name="connsiteY82" fmla="*/ 933449 h 985837"/>
              <a:gd name="connsiteX83" fmla="*/ 2500312 w 2790825"/>
              <a:gd name="connsiteY83" fmla="*/ 890587 h 985837"/>
              <a:gd name="connsiteX84" fmla="*/ 2512218 w 2790825"/>
              <a:gd name="connsiteY84" fmla="*/ 828674 h 985837"/>
              <a:gd name="connsiteX85" fmla="*/ 2516981 w 2790825"/>
              <a:gd name="connsiteY85" fmla="*/ 759617 h 985837"/>
              <a:gd name="connsiteX86" fmla="*/ 2531269 w 2790825"/>
              <a:gd name="connsiteY86" fmla="*/ 723900 h 985837"/>
              <a:gd name="connsiteX87" fmla="*/ 2562225 w 2790825"/>
              <a:gd name="connsiteY87" fmla="*/ 697706 h 985837"/>
              <a:gd name="connsiteX88" fmla="*/ 2609850 w 2790825"/>
              <a:gd name="connsiteY88" fmla="*/ 669131 h 985837"/>
              <a:gd name="connsiteX89" fmla="*/ 2657475 w 2790825"/>
              <a:gd name="connsiteY89" fmla="*/ 635793 h 985837"/>
              <a:gd name="connsiteX90" fmla="*/ 2726532 w 2790825"/>
              <a:gd name="connsiteY90" fmla="*/ 626268 h 985837"/>
              <a:gd name="connsiteX91" fmla="*/ 2790825 w 2790825"/>
              <a:gd name="connsiteY91" fmla="*/ 597693 h 985837"/>
              <a:gd name="connsiteX92" fmla="*/ 2771774 w 2790825"/>
              <a:gd name="connsiteY92" fmla="*/ 435768 h 985837"/>
              <a:gd name="connsiteX93" fmla="*/ 2759868 w 2790825"/>
              <a:gd name="connsiteY93" fmla="*/ 335755 h 985837"/>
              <a:gd name="connsiteX94" fmla="*/ 2769394 w 2790825"/>
              <a:gd name="connsiteY94" fmla="*/ 233362 h 985837"/>
              <a:gd name="connsiteX95" fmla="*/ 2712244 w 2790825"/>
              <a:gd name="connsiteY95" fmla="*/ 233362 h 985837"/>
              <a:gd name="connsiteX0" fmla="*/ 2712244 w 2790825"/>
              <a:gd name="connsiteY0" fmla="*/ 233362 h 985837"/>
              <a:gd name="connsiteX1" fmla="*/ 2638425 w 2790825"/>
              <a:gd name="connsiteY1" fmla="*/ 254793 h 985837"/>
              <a:gd name="connsiteX2" fmla="*/ 2564606 w 2790825"/>
              <a:gd name="connsiteY2" fmla="*/ 261937 h 985837"/>
              <a:gd name="connsiteX3" fmla="*/ 2526506 w 2790825"/>
              <a:gd name="connsiteY3" fmla="*/ 257174 h 985837"/>
              <a:gd name="connsiteX4" fmla="*/ 2471737 w 2790825"/>
              <a:gd name="connsiteY4" fmla="*/ 228599 h 985837"/>
              <a:gd name="connsiteX5" fmla="*/ 2426494 w 2790825"/>
              <a:gd name="connsiteY5" fmla="*/ 230980 h 985837"/>
              <a:gd name="connsiteX6" fmla="*/ 2405062 w 2790825"/>
              <a:gd name="connsiteY6" fmla="*/ 216692 h 985837"/>
              <a:gd name="connsiteX7" fmla="*/ 2381250 w 2790825"/>
              <a:gd name="connsiteY7" fmla="*/ 176212 h 985837"/>
              <a:gd name="connsiteX8" fmla="*/ 2359818 w 2790825"/>
              <a:gd name="connsiteY8" fmla="*/ 145255 h 985837"/>
              <a:gd name="connsiteX9" fmla="*/ 2319338 w 2790825"/>
              <a:gd name="connsiteY9" fmla="*/ 111918 h 985837"/>
              <a:gd name="connsiteX10" fmla="*/ 2314575 w 2790825"/>
              <a:gd name="connsiteY10" fmla="*/ 83343 h 985837"/>
              <a:gd name="connsiteX11" fmla="*/ 2235993 w 2790825"/>
              <a:gd name="connsiteY11" fmla="*/ 47624 h 985837"/>
              <a:gd name="connsiteX12" fmla="*/ 1683544 w 2790825"/>
              <a:gd name="connsiteY12" fmla="*/ 42862 h 985837"/>
              <a:gd name="connsiteX13" fmla="*/ 1435894 w 2790825"/>
              <a:gd name="connsiteY13" fmla="*/ 38100 h 985837"/>
              <a:gd name="connsiteX14" fmla="*/ 888206 w 2790825"/>
              <a:gd name="connsiteY14" fmla="*/ 47625 h 985837"/>
              <a:gd name="connsiteX15" fmla="*/ 735806 w 2790825"/>
              <a:gd name="connsiteY15" fmla="*/ 33337 h 985837"/>
              <a:gd name="connsiteX16" fmla="*/ 507207 w 2790825"/>
              <a:gd name="connsiteY16" fmla="*/ 4762 h 985837"/>
              <a:gd name="connsiteX17" fmla="*/ 0 w 2790825"/>
              <a:gd name="connsiteY17" fmla="*/ 0 h 985837"/>
              <a:gd name="connsiteX18" fmla="*/ 78581 w 2790825"/>
              <a:gd name="connsiteY18" fmla="*/ 42862 h 985837"/>
              <a:gd name="connsiteX19" fmla="*/ 197644 w 2790825"/>
              <a:gd name="connsiteY19" fmla="*/ 57149 h 985837"/>
              <a:gd name="connsiteX20" fmla="*/ 278606 w 2790825"/>
              <a:gd name="connsiteY20" fmla="*/ 73818 h 985837"/>
              <a:gd name="connsiteX21" fmla="*/ 345281 w 2790825"/>
              <a:gd name="connsiteY21" fmla="*/ 100012 h 985837"/>
              <a:gd name="connsiteX22" fmla="*/ 416719 w 2790825"/>
              <a:gd name="connsiteY22" fmla="*/ 109537 h 985837"/>
              <a:gd name="connsiteX23" fmla="*/ 526256 w 2790825"/>
              <a:gd name="connsiteY23" fmla="*/ 121443 h 985837"/>
              <a:gd name="connsiteX24" fmla="*/ 626269 w 2790825"/>
              <a:gd name="connsiteY24" fmla="*/ 133349 h 985837"/>
              <a:gd name="connsiteX25" fmla="*/ 707231 w 2790825"/>
              <a:gd name="connsiteY25" fmla="*/ 140493 h 985837"/>
              <a:gd name="connsiteX26" fmla="*/ 814387 w 2790825"/>
              <a:gd name="connsiteY26" fmla="*/ 145255 h 985837"/>
              <a:gd name="connsiteX27" fmla="*/ 892969 w 2790825"/>
              <a:gd name="connsiteY27" fmla="*/ 154780 h 985837"/>
              <a:gd name="connsiteX28" fmla="*/ 950119 w 2790825"/>
              <a:gd name="connsiteY28" fmla="*/ 157162 h 985837"/>
              <a:gd name="connsiteX29" fmla="*/ 1016794 w 2790825"/>
              <a:gd name="connsiteY29" fmla="*/ 173830 h 985837"/>
              <a:gd name="connsiteX30" fmla="*/ 1097756 w 2790825"/>
              <a:gd name="connsiteY30" fmla="*/ 178593 h 985837"/>
              <a:gd name="connsiteX31" fmla="*/ 1169194 w 2790825"/>
              <a:gd name="connsiteY31" fmla="*/ 183355 h 985837"/>
              <a:gd name="connsiteX32" fmla="*/ 1264444 w 2790825"/>
              <a:gd name="connsiteY32" fmla="*/ 183355 h 985837"/>
              <a:gd name="connsiteX33" fmla="*/ 1273969 w 2790825"/>
              <a:gd name="connsiteY33" fmla="*/ 197643 h 985837"/>
              <a:gd name="connsiteX34" fmla="*/ 1371600 w 2790825"/>
              <a:gd name="connsiteY34" fmla="*/ 207168 h 985837"/>
              <a:gd name="connsiteX35" fmla="*/ 1373981 w 2790825"/>
              <a:gd name="connsiteY35" fmla="*/ 223837 h 985837"/>
              <a:gd name="connsiteX36" fmla="*/ 1450181 w 2790825"/>
              <a:gd name="connsiteY36" fmla="*/ 235743 h 985837"/>
              <a:gd name="connsiteX37" fmla="*/ 1454944 w 2790825"/>
              <a:gd name="connsiteY37" fmla="*/ 259555 h 985837"/>
              <a:gd name="connsiteX38" fmla="*/ 1512094 w 2790825"/>
              <a:gd name="connsiteY38" fmla="*/ 264318 h 985837"/>
              <a:gd name="connsiteX39" fmla="*/ 1535906 w 2790825"/>
              <a:gd name="connsiteY39" fmla="*/ 264318 h 985837"/>
              <a:gd name="connsiteX40" fmla="*/ 1554956 w 2790825"/>
              <a:gd name="connsiteY40" fmla="*/ 297655 h 985837"/>
              <a:gd name="connsiteX41" fmla="*/ 1590675 w 2790825"/>
              <a:gd name="connsiteY41" fmla="*/ 278605 h 985837"/>
              <a:gd name="connsiteX42" fmla="*/ 1619250 w 2790825"/>
              <a:gd name="connsiteY42" fmla="*/ 259555 h 985837"/>
              <a:gd name="connsiteX43" fmla="*/ 1638300 w 2790825"/>
              <a:gd name="connsiteY43" fmla="*/ 300037 h 985837"/>
              <a:gd name="connsiteX44" fmla="*/ 1645444 w 2790825"/>
              <a:gd name="connsiteY44" fmla="*/ 307180 h 985837"/>
              <a:gd name="connsiteX45" fmla="*/ 1695450 w 2790825"/>
              <a:gd name="connsiteY45" fmla="*/ 302418 h 985837"/>
              <a:gd name="connsiteX46" fmla="*/ 1752600 w 2790825"/>
              <a:gd name="connsiteY46" fmla="*/ 300037 h 985837"/>
              <a:gd name="connsiteX47" fmla="*/ 1764506 w 2790825"/>
              <a:gd name="connsiteY47" fmla="*/ 345280 h 985837"/>
              <a:gd name="connsiteX48" fmla="*/ 1781175 w 2790825"/>
              <a:gd name="connsiteY48" fmla="*/ 376237 h 985837"/>
              <a:gd name="connsiteX49" fmla="*/ 1809750 w 2790825"/>
              <a:gd name="connsiteY49" fmla="*/ 359568 h 985837"/>
              <a:gd name="connsiteX50" fmla="*/ 1859756 w 2790825"/>
              <a:gd name="connsiteY50" fmla="*/ 321468 h 985837"/>
              <a:gd name="connsiteX51" fmla="*/ 1876425 w 2790825"/>
              <a:gd name="connsiteY51" fmla="*/ 366712 h 985837"/>
              <a:gd name="connsiteX52" fmla="*/ 1895475 w 2790825"/>
              <a:gd name="connsiteY52" fmla="*/ 416718 h 985837"/>
              <a:gd name="connsiteX53" fmla="*/ 1921669 w 2790825"/>
              <a:gd name="connsiteY53" fmla="*/ 388143 h 985837"/>
              <a:gd name="connsiteX54" fmla="*/ 1955006 w 2790825"/>
              <a:gd name="connsiteY54" fmla="*/ 352424 h 985837"/>
              <a:gd name="connsiteX55" fmla="*/ 1966912 w 2790825"/>
              <a:gd name="connsiteY55" fmla="*/ 342899 h 985837"/>
              <a:gd name="connsiteX56" fmla="*/ 1981200 w 2790825"/>
              <a:gd name="connsiteY56" fmla="*/ 380999 h 985837"/>
              <a:gd name="connsiteX57" fmla="*/ 2007394 w 2790825"/>
              <a:gd name="connsiteY57" fmla="*/ 428624 h 985837"/>
              <a:gd name="connsiteX58" fmla="*/ 2028825 w 2790825"/>
              <a:gd name="connsiteY58" fmla="*/ 452437 h 985837"/>
              <a:gd name="connsiteX59" fmla="*/ 2038350 w 2790825"/>
              <a:gd name="connsiteY59" fmla="*/ 469105 h 985837"/>
              <a:gd name="connsiteX60" fmla="*/ 2064544 w 2790825"/>
              <a:gd name="connsiteY60" fmla="*/ 440530 h 985837"/>
              <a:gd name="connsiteX61" fmla="*/ 2093119 w 2790825"/>
              <a:gd name="connsiteY61" fmla="*/ 421480 h 985837"/>
              <a:gd name="connsiteX62" fmla="*/ 2093119 w 2790825"/>
              <a:gd name="connsiteY62" fmla="*/ 421480 h 985837"/>
              <a:gd name="connsiteX63" fmla="*/ 2112169 w 2790825"/>
              <a:gd name="connsiteY63" fmla="*/ 411955 h 985837"/>
              <a:gd name="connsiteX64" fmla="*/ 2128837 w 2790825"/>
              <a:gd name="connsiteY64" fmla="*/ 459580 h 985837"/>
              <a:gd name="connsiteX65" fmla="*/ 2147887 w 2790825"/>
              <a:gd name="connsiteY65" fmla="*/ 514349 h 985837"/>
              <a:gd name="connsiteX66" fmla="*/ 2166937 w 2790825"/>
              <a:gd name="connsiteY66" fmla="*/ 559593 h 985837"/>
              <a:gd name="connsiteX67" fmla="*/ 2171700 w 2790825"/>
              <a:gd name="connsiteY67" fmla="*/ 576262 h 985837"/>
              <a:gd name="connsiteX68" fmla="*/ 2205037 w 2790825"/>
              <a:gd name="connsiteY68" fmla="*/ 633412 h 985837"/>
              <a:gd name="connsiteX69" fmla="*/ 2226469 w 2790825"/>
              <a:gd name="connsiteY69" fmla="*/ 688180 h 985837"/>
              <a:gd name="connsiteX70" fmla="*/ 2240756 w 2790825"/>
              <a:gd name="connsiteY70" fmla="*/ 728662 h 985837"/>
              <a:gd name="connsiteX71" fmla="*/ 2259806 w 2790825"/>
              <a:gd name="connsiteY71" fmla="*/ 735805 h 985837"/>
              <a:gd name="connsiteX72" fmla="*/ 2255044 w 2790825"/>
              <a:gd name="connsiteY72" fmla="*/ 804862 h 985837"/>
              <a:gd name="connsiteX73" fmla="*/ 2269331 w 2790825"/>
              <a:gd name="connsiteY73" fmla="*/ 847724 h 985837"/>
              <a:gd name="connsiteX74" fmla="*/ 2295524 w 2790825"/>
              <a:gd name="connsiteY74" fmla="*/ 885825 h 985837"/>
              <a:gd name="connsiteX75" fmla="*/ 2338387 w 2790825"/>
              <a:gd name="connsiteY75" fmla="*/ 902493 h 985837"/>
              <a:gd name="connsiteX76" fmla="*/ 2350294 w 2790825"/>
              <a:gd name="connsiteY76" fmla="*/ 938212 h 985837"/>
              <a:gd name="connsiteX77" fmla="*/ 2364581 w 2790825"/>
              <a:gd name="connsiteY77" fmla="*/ 969168 h 985837"/>
              <a:gd name="connsiteX78" fmla="*/ 2386012 w 2790825"/>
              <a:gd name="connsiteY78" fmla="*/ 971549 h 985837"/>
              <a:gd name="connsiteX79" fmla="*/ 2386012 w 2790825"/>
              <a:gd name="connsiteY79" fmla="*/ 971549 h 985837"/>
              <a:gd name="connsiteX80" fmla="*/ 2397919 w 2790825"/>
              <a:gd name="connsiteY80" fmla="*/ 973930 h 985837"/>
              <a:gd name="connsiteX81" fmla="*/ 2414587 w 2790825"/>
              <a:gd name="connsiteY81" fmla="*/ 985837 h 985837"/>
              <a:gd name="connsiteX82" fmla="*/ 2478881 w 2790825"/>
              <a:gd name="connsiteY82" fmla="*/ 933449 h 985837"/>
              <a:gd name="connsiteX83" fmla="*/ 2500312 w 2790825"/>
              <a:gd name="connsiteY83" fmla="*/ 890587 h 985837"/>
              <a:gd name="connsiteX84" fmla="*/ 2512218 w 2790825"/>
              <a:gd name="connsiteY84" fmla="*/ 828674 h 985837"/>
              <a:gd name="connsiteX85" fmla="*/ 2516981 w 2790825"/>
              <a:gd name="connsiteY85" fmla="*/ 759617 h 985837"/>
              <a:gd name="connsiteX86" fmla="*/ 2531269 w 2790825"/>
              <a:gd name="connsiteY86" fmla="*/ 723900 h 985837"/>
              <a:gd name="connsiteX87" fmla="*/ 2562225 w 2790825"/>
              <a:gd name="connsiteY87" fmla="*/ 697706 h 985837"/>
              <a:gd name="connsiteX88" fmla="*/ 2609850 w 2790825"/>
              <a:gd name="connsiteY88" fmla="*/ 669131 h 985837"/>
              <a:gd name="connsiteX89" fmla="*/ 2657475 w 2790825"/>
              <a:gd name="connsiteY89" fmla="*/ 635793 h 985837"/>
              <a:gd name="connsiteX90" fmla="*/ 2726532 w 2790825"/>
              <a:gd name="connsiteY90" fmla="*/ 626268 h 985837"/>
              <a:gd name="connsiteX91" fmla="*/ 2790825 w 2790825"/>
              <a:gd name="connsiteY91" fmla="*/ 597693 h 985837"/>
              <a:gd name="connsiteX92" fmla="*/ 2771774 w 2790825"/>
              <a:gd name="connsiteY92" fmla="*/ 435768 h 985837"/>
              <a:gd name="connsiteX93" fmla="*/ 2759868 w 2790825"/>
              <a:gd name="connsiteY93" fmla="*/ 335755 h 985837"/>
              <a:gd name="connsiteX94" fmla="*/ 2769394 w 2790825"/>
              <a:gd name="connsiteY94" fmla="*/ 233362 h 985837"/>
              <a:gd name="connsiteX95" fmla="*/ 2712244 w 2790825"/>
              <a:gd name="connsiteY95" fmla="*/ 233362 h 985837"/>
              <a:gd name="connsiteX0" fmla="*/ 2633663 w 2712244"/>
              <a:gd name="connsiteY0" fmla="*/ 228600 h 981075"/>
              <a:gd name="connsiteX1" fmla="*/ 2559844 w 2712244"/>
              <a:gd name="connsiteY1" fmla="*/ 250031 h 981075"/>
              <a:gd name="connsiteX2" fmla="*/ 2486025 w 2712244"/>
              <a:gd name="connsiteY2" fmla="*/ 257175 h 981075"/>
              <a:gd name="connsiteX3" fmla="*/ 2447925 w 2712244"/>
              <a:gd name="connsiteY3" fmla="*/ 252412 h 981075"/>
              <a:gd name="connsiteX4" fmla="*/ 2393156 w 2712244"/>
              <a:gd name="connsiteY4" fmla="*/ 223837 h 981075"/>
              <a:gd name="connsiteX5" fmla="*/ 2347913 w 2712244"/>
              <a:gd name="connsiteY5" fmla="*/ 226218 h 981075"/>
              <a:gd name="connsiteX6" fmla="*/ 2326481 w 2712244"/>
              <a:gd name="connsiteY6" fmla="*/ 211930 h 981075"/>
              <a:gd name="connsiteX7" fmla="*/ 2302669 w 2712244"/>
              <a:gd name="connsiteY7" fmla="*/ 171450 h 981075"/>
              <a:gd name="connsiteX8" fmla="*/ 2281237 w 2712244"/>
              <a:gd name="connsiteY8" fmla="*/ 140493 h 981075"/>
              <a:gd name="connsiteX9" fmla="*/ 2240757 w 2712244"/>
              <a:gd name="connsiteY9" fmla="*/ 107156 h 981075"/>
              <a:gd name="connsiteX10" fmla="*/ 2235994 w 2712244"/>
              <a:gd name="connsiteY10" fmla="*/ 78581 h 981075"/>
              <a:gd name="connsiteX11" fmla="*/ 2157412 w 2712244"/>
              <a:gd name="connsiteY11" fmla="*/ 42862 h 981075"/>
              <a:gd name="connsiteX12" fmla="*/ 1604963 w 2712244"/>
              <a:gd name="connsiteY12" fmla="*/ 38100 h 981075"/>
              <a:gd name="connsiteX13" fmla="*/ 1357313 w 2712244"/>
              <a:gd name="connsiteY13" fmla="*/ 33338 h 981075"/>
              <a:gd name="connsiteX14" fmla="*/ 809625 w 2712244"/>
              <a:gd name="connsiteY14" fmla="*/ 42863 h 981075"/>
              <a:gd name="connsiteX15" fmla="*/ 657225 w 2712244"/>
              <a:gd name="connsiteY15" fmla="*/ 28575 h 981075"/>
              <a:gd name="connsiteX16" fmla="*/ 428626 w 2712244"/>
              <a:gd name="connsiteY16" fmla="*/ 0 h 981075"/>
              <a:gd name="connsiteX17" fmla="*/ 50007 w 2712244"/>
              <a:gd name="connsiteY17" fmla="*/ 9526 h 981075"/>
              <a:gd name="connsiteX18" fmla="*/ 0 w 2712244"/>
              <a:gd name="connsiteY18" fmla="*/ 38100 h 981075"/>
              <a:gd name="connsiteX19" fmla="*/ 119063 w 2712244"/>
              <a:gd name="connsiteY19" fmla="*/ 52387 h 981075"/>
              <a:gd name="connsiteX20" fmla="*/ 200025 w 2712244"/>
              <a:gd name="connsiteY20" fmla="*/ 69056 h 981075"/>
              <a:gd name="connsiteX21" fmla="*/ 266700 w 2712244"/>
              <a:gd name="connsiteY21" fmla="*/ 95250 h 981075"/>
              <a:gd name="connsiteX22" fmla="*/ 338138 w 2712244"/>
              <a:gd name="connsiteY22" fmla="*/ 104775 h 981075"/>
              <a:gd name="connsiteX23" fmla="*/ 447675 w 2712244"/>
              <a:gd name="connsiteY23" fmla="*/ 116681 h 981075"/>
              <a:gd name="connsiteX24" fmla="*/ 547688 w 2712244"/>
              <a:gd name="connsiteY24" fmla="*/ 128587 h 981075"/>
              <a:gd name="connsiteX25" fmla="*/ 628650 w 2712244"/>
              <a:gd name="connsiteY25" fmla="*/ 135731 h 981075"/>
              <a:gd name="connsiteX26" fmla="*/ 735806 w 2712244"/>
              <a:gd name="connsiteY26" fmla="*/ 140493 h 981075"/>
              <a:gd name="connsiteX27" fmla="*/ 814388 w 2712244"/>
              <a:gd name="connsiteY27" fmla="*/ 150018 h 981075"/>
              <a:gd name="connsiteX28" fmla="*/ 871538 w 2712244"/>
              <a:gd name="connsiteY28" fmla="*/ 152400 h 981075"/>
              <a:gd name="connsiteX29" fmla="*/ 938213 w 2712244"/>
              <a:gd name="connsiteY29" fmla="*/ 169068 h 981075"/>
              <a:gd name="connsiteX30" fmla="*/ 1019175 w 2712244"/>
              <a:gd name="connsiteY30" fmla="*/ 173831 h 981075"/>
              <a:gd name="connsiteX31" fmla="*/ 1090613 w 2712244"/>
              <a:gd name="connsiteY31" fmla="*/ 178593 h 981075"/>
              <a:gd name="connsiteX32" fmla="*/ 1185863 w 2712244"/>
              <a:gd name="connsiteY32" fmla="*/ 178593 h 981075"/>
              <a:gd name="connsiteX33" fmla="*/ 1195388 w 2712244"/>
              <a:gd name="connsiteY33" fmla="*/ 192881 h 981075"/>
              <a:gd name="connsiteX34" fmla="*/ 1293019 w 2712244"/>
              <a:gd name="connsiteY34" fmla="*/ 202406 h 981075"/>
              <a:gd name="connsiteX35" fmla="*/ 1295400 w 2712244"/>
              <a:gd name="connsiteY35" fmla="*/ 219075 h 981075"/>
              <a:gd name="connsiteX36" fmla="*/ 1371600 w 2712244"/>
              <a:gd name="connsiteY36" fmla="*/ 230981 h 981075"/>
              <a:gd name="connsiteX37" fmla="*/ 1376363 w 2712244"/>
              <a:gd name="connsiteY37" fmla="*/ 254793 h 981075"/>
              <a:gd name="connsiteX38" fmla="*/ 1433513 w 2712244"/>
              <a:gd name="connsiteY38" fmla="*/ 259556 h 981075"/>
              <a:gd name="connsiteX39" fmla="*/ 1457325 w 2712244"/>
              <a:gd name="connsiteY39" fmla="*/ 259556 h 981075"/>
              <a:gd name="connsiteX40" fmla="*/ 1476375 w 2712244"/>
              <a:gd name="connsiteY40" fmla="*/ 292893 h 981075"/>
              <a:gd name="connsiteX41" fmla="*/ 1512094 w 2712244"/>
              <a:gd name="connsiteY41" fmla="*/ 273843 h 981075"/>
              <a:gd name="connsiteX42" fmla="*/ 1540669 w 2712244"/>
              <a:gd name="connsiteY42" fmla="*/ 254793 h 981075"/>
              <a:gd name="connsiteX43" fmla="*/ 1559719 w 2712244"/>
              <a:gd name="connsiteY43" fmla="*/ 295275 h 981075"/>
              <a:gd name="connsiteX44" fmla="*/ 1566863 w 2712244"/>
              <a:gd name="connsiteY44" fmla="*/ 302418 h 981075"/>
              <a:gd name="connsiteX45" fmla="*/ 1616869 w 2712244"/>
              <a:gd name="connsiteY45" fmla="*/ 297656 h 981075"/>
              <a:gd name="connsiteX46" fmla="*/ 1674019 w 2712244"/>
              <a:gd name="connsiteY46" fmla="*/ 295275 h 981075"/>
              <a:gd name="connsiteX47" fmla="*/ 1685925 w 2712244"/>
              <a:gd name="connsiteY47" fmla="*/ 340518 h 981075"/>
              <a:gd name="connsiteX48" fmla="*/ 1702594 w 2712244"/>
              <a:gd name="connsiteY48" fmla="*/ 371475 h 981075"/>
              <a:gd name="connsiteX49" fmla="*/ 1731169 w 2712244"/>
              <a:gd name="connsiteY49" fmla="*/ 354806 h 981075"/>
              <a:gd name="connsiteX50" fmla="*/ 1781175 w 2712244"/>
              <a:gd name="connsiteY50" fmla="*/ 316706 h 981075"/>
              <a:gd name="connsiteX51" fmla="*/ 1797844 w 2712244"/>
              <a:gd name="connsiteY51" fmla="*/ 361950 h 981075"/>
              <a:gd name="connsiteX52" fmla="*/ 1816894 w 2712244"/>
              <a:gd name="connsiteY52" fmla="*/ 411956 h 981075"/>
              <a:gd name="connsiteX53" fmla="*/ 1843088 w 2712244"/>
              <a:gd name="connsiteY53" fmla="*/ 383381 h 981075"/>
              <a:gd name="connsiteX54" fmla="*/ 1876425 w 2712244"/>
              <a:gd name="connsiteY54" fmla="*/ 347662 h 981075"/>
              <a:gd name="connsiteX55" fmla="*/ 1888331 w 2712244"/>
              <a:gd name="connsiteY55" fmla="*/ 338137 h 981075"/>
              <a:gd name="connsiteX56" fmla="*/ 1902619 w 2712244"/>
              <a:gd name="connsiteY56" fmla="*/ 376237 h 981075"/>
              <a:gd name="connsiteX57" fmla="*/ 1928813 w 2712244"/>
              <a:gd name="connsiteY57" fmla="*/ 423862 h 981075"/>
              <a:gd name="connsiteX58" fmla="*/ 1950244 w 2712244"/>
              <a:gd name="connsiteY58" fmla="*/ 447675 h 981075"/>
              <a:gd name="connsiteX59" fmla="*/ 1959769 w 2712244"/>
              <a:gd name="connsiteY59" fmla="*/ 464343 h 981075"/>
              <a:gd name="connsiteX60" fmla="*/ 1985963 w 2712244"/>
              <a:gd name="connsiteY60" fmla="*/ 435768 h 981075"/>
              <a:gd name="connsiteX61" fmla="*/ 2014538 w 2712244"/>
              <a:gd name="connsiteY61" fmla="*/ 416718 h 981075"/>
              <a:gd name="connsiteX62" fmla="*/ 2014538 w 2712244"/>
              <a:gd name="connsiteY62" fmla="*/ 416718 h 981075"/>
              <a:gd name="connsiteX63" fmla="*/ 2033588 w 2712244"/>
              <a:gd name="connsiteY63" fmla="*/ 407193 h 981075"/>
              <a:gd name="connsiteX64" fmla="*/ 2050256 w 2712244"/>
              <a:gd name="connsiteY64" fmla="*/ 454818 h 981075"/>
              <a:gd name="connsiteX65" fmla="*/ 2069306 w 2712244"/>
              <a:gd name="connsiteY65" fmla="*/ 509587 h 981075"/>
              <a:gd name="connsiteX66" fmla="*/ 2088356 w 2712244"/>
              <a:gd name="connsiteY66" fmla="*/ 554831 h 981075"/>
              <a:gd name="connsiteX67" fmla="*/ 2093119 w 2712244"/>
              <a:gd name="connsiteY67" fmla="*/ 571500 h 981075"/>
              <a:gd name="connsiteX68" fmla="*/ 2126456 w 2712244"/>
              <a:gd name="connsiteY68" fmla="*/ 628650 h 981075"/>
              <a:gd name="connsiteX69" fmla="*/ 2147888 w 2712244"/>
              <a:gd name="connsiteY69" fmla="*/ 683418 h 981075"/>
              <a:gd name="connsiteX70" fmla="*/ 2162175 w 2712244"/>
              <a:gd name="connsiteY70" fmla="*/ 723900 h 981075"/>
              <a:gd name="connsiteX71" fmla="*/ 2181225 w 2712244"/>
              <a:gd name="connsiteY71" fmla="*/ 731043 h 981075"/>
              <a:gd name="connsiteX72" fmla="*/ 2176463 w 2712244"/>
              <a:gd name="connsiteY72" fmla="*/ 800100 h 981075"/>
              <a:gd name="connsiteX73" fmla="*/ 2190750 w 2712244"/>
              <a:gd name="connsiteY73" fmla="*/ 842962 h 981075"/>
              <a:gd name="connsiteX74" fmla="*/ 2216943 w 2712244"/>
              <a:gd name="connsiteY74" fmla="*/ 881063 h 981075"/>
              <a:gd name="connsiteX75" fmla="*/ 2259806 w 2712244"/>
              <a:gd name="connsiteY75" fmla="*/ 897731 h 981075"/>
              <a:gd name="connsiteX76" fmla="*/ 2271713 w 2712244"/>
              <a:gd name="connsiteY76" fmla="*/ 933450 h 981075"/>
              <a:gd name="connsiteX77" fmla="*/ 2286000 w 2712244"/>
              <a:gd name="connsiteY77" fmla="*/ 964406 h 981075"/>
              <a:gd name="connsiteX78" fmla="*/ 2307431 w 2712244"/>
              <a:gd name="connsiteY78" fmla="*/ 966787 h 981075"/>
              <a:gd name="connsiteX79" fmla="*/ 2307431 w 2712244"/>
              <a:gd name="connsiteY79" fmla="*/ 966787 h 981075"/>
              <a:gd name="connsiteX80" fmla="*/ 2319338 w 2712244"/>
              <a:gd name="connsiteY80" fmla="*/ 969168 h 981075"/>
              <a:gd name="connsiteX81" fmla="*/ 2336006 w 2712244"/>
              <a:gd name="connsiteY81" fmla="*/ 981075 h 981075"/>
              <a:gd name="connsiteX82" fmla="*/ 2400300 w 2712244"/>
              <a:gd name="connsiteY82" fmla="*/ 928687 h 981075"/>
              <a:gd name="connsiteX83" fmla="*/ 2421731 w 2712244"/>
              <a:gd name="connsiteY83" fmla="*/ 885825 h 981075"/>
              <a:gd name="connsiteX84" fmla="*/ 2433637 w 2712244"/>
              <a:gd name="connsiteY84" fmla="*/ 823912 h 981075"/>
              <a:gd name="connsiteX85" fmla="*/ 2438400 w 2712244"/>
              <a:gd name="connsiteY85" fmla="*/ 754855 h 981075"/>
              <a:gd name="connsiteX86" fmla="*/ 2452688 w 2712244"/>
              <a:gd name="connsiteY86" fmla="*/ 719138 h 981075"/>
              <a:gd name="connsiteX87" fmla="*/ 2483644 w 2712244"/>
              <a:gd name="connsiteY87" fmla="*/ 692944 h 981075"/>
              <a:gd name="connsiteX88" fmla="*/ 2531269 w 2712244"/>
              <a:gd name="connsiteY88" fmla="*/ 664369 h 981075"/>
              <a:gd name="connsiteX89" fmla="*/ 2578894 w 2712244"/>
              <a:gd name="connsiteY89" fmla="*/ 631031 h 981075"/>
              <a:gd name="connsiteX90" fmla="*/ 2647951 w 2712244"/>
              <a:gd name="connsiteY90" fmla="*/ 621506 h 981075"/>
              <a:gd name="connsiteX91" fmla="*/ 2712244 w 2712244"/>
              <a:gd name="connsiteY91" fmla="*/ 592931 h 981075"/>
              <a:gd name="connsiteX92" fmla="*/ 2693193 w 2712244"/>
              <a:gd name="connsiteY92" fmla="*/ 431006 h 981075"/>
              <a:gd name="connsiteX93" fmla="*/ 2681287 w 2712244"/>
              <a:gd name="connsiteY93" fmla="*/ 330993 h 981075"/>
              <a:gd name="connsiteX94" fmla="*/ 2690813 w 2712244"/>
              <a:gd name="connsiteY94" fmla="*/ 228600 h 981075"/>
              <a:gd name="connsiteX95" fmla="*/ 2633663 w 2712244"/>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50006 w 2662237"/>
              <a:gd name="connsiteY18" fmla="*/ 33337 h 981075"/>
              <a:gd name="connsiteX19" fmla="*/ 69056 w 2662237"/>
              <a:gd name="connsiteY19" fmla="*/ 52387 h 981075"/>
              <a:gd name="connsiteX20" fmla="*/ 150018 w 2662237"/>
              <a:gd name="connsiteY20" fmla="*/ 69056 h 981075"/>
              <a:gd name="connsiteX21" fmla="*/ 216693 w 2662237"/>
              <a:gd name="connsiteY21" fmla="*/ 95250 h 981075"/>
              <a:gd name="connsiteX22" fmla="*/ 288131 w 2662237"/>
              <a:gd name="connsiteY22" fmla="*/ 104775 h 981075"/>
              <a:gd name="connsiteX23" fmla="*/ 397668 w 2662237"/>
              <a:gd name="connsiteY23" fmla="*/ 116681 h 981075"/>
              <a:gd name="connsiteX24" fmla="*/ 497681 w 2662237"/>
              <a:gd name="connsiteY24" fmla="*/ 128587 h 981075"/>
              <a:gd name="connsiteX25" fmla="*/ 578643 w 2662237"/>
              <a:gd name="connsiteY25" fmla="*/ 13573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50006 w 2662237"/>
              <a:gd name="connsiteY18" fmla="*/ 33337 h 981075"/>
              <a:gd name="connsiteX19" fmla="*/ 116681 w 2662237"/>
              <a:gd name="connsiteY19" fmla="*/ 47625 h 981075"/>
              <a:gd name="connsiteX20" fmla="*/ 150018 w 2662237"/>
              <a:gd name="connsiteY20" fmla="*/ 69056 h 981075"/>
              <a:gd name="connsiteX21" fmla="*/ 216693 w 2662237"/>
              <a:gd name="connsiteY21" fmla="*/ 95250 h 981075"/>
              <a:gd name="connsiteX22" fmla="*/ 288131 w 2662237"/>
              <a:gd name="connsiteY22" fmla="*/ 104775 h 981075"/>
              <a:gd name="connsiteX23" fmla="*/ 397668 w 2662237"/>
              <a:gd name="connsiteY23" fmla="*/ 116681 h 981075"/>
              <a:gd name="connsiteX24" fmla="*/ 497681 w 2662237"/>
              <a:gd name="connsiteY24" fmla="*/ 128587 h 981075"/>
              <a:gd name="connsiteX25" fmla="*/ 578643 w 2662237"/>
              <a:gd name="connsiteY25" fmla="*/ 13573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50006 w 2662237"/>
              <a:gd name="connsiteY18" fmla="*/ 33337 h 981075"/>
              <a:gd name="connsiteX19" fmla="*/ 116681 w 2662237"/>
              <a:gd name="connsiteY19" fmla="*/ 47625 h 981075"/>
              <a:gd name="connsiteX20" fmla="*/ 216693 w 2662237"/>
              <a:gd name="connsiteY20" fmla="*/ 54769 h 981075"/>
              <a:gd name="connsiteX21" fmla="*/ 216693 w 2662237"/>
              <a:gd name="connsiteY21" fmla="*/ 95250 h 981075"/>
              <a:gd name="connsiteX22" fmla="*/ 288131 w 2662237"/>
              <a:gd name="connsiteY22" fmla="*/ 104775 h 981075"/>
              <a:gd name="connsiteX23" fmla="*/ 397668 w 2662237"/>
              <a:gd name="connsiteY23" fmla="*/ 116681 h 981075"/>
              <a:gd name="connsiteX24" fmla="*/ 497681 w 2662237"/>
              <a:gd name="connsiteY24" fmla="*/ 128587 h 981075"/>
              <a:gd name="connsiteX25" fmla="*/ 578643 w 2662237"/>
              <a:gd name="connsiteY25" fmla="*/ 13573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50006 w 2662237"/>
              <a:gd name="connsiteY18" fmla="*/ 33337 h 981075"/>
              <a:gd name="connsiteX19" fmla="*/ 116681 w 2662237"/>
              <a:gd name="connsiteY19" fmla="*/ 47625 h 981075"/>
              <a:gd name="connsiteX20" fmla="*/ 216693 w 2662237"/>
              <a:gd name="connsiteY20" fmla="*/ 54769 h 981075"/>
              <a:gd name="connsiteX21" fmla="*/ 292893 w 2662237"/>
              <a:gd name="connsiteY21" fmla="*/ 76200 h 981075"/>
              <a:gd name="connsiteX22" fmla="*/ 288131 w 2662237"/>
              <a:gd name="connsiteY22" fmla="*/ 104775 h 981075"/>
              <a:gd name="connsiteX23" fmla="*/ 397668 w 2662237"/>
              <a:gd name="connsiteY23" fmla="*/ 116681 h 981075"/>
              <a:gd name="connsiteX24" fmla="*/ 497681 w 2662237"/>
              <a:gd name="connsiteY24" fmla="*/ 128587 h 981075"/>
              <a:gd name="connsiteX25" fmla="*/ 578643 w 2662237"/>
              <a:gd name="connsiteY25" fmla="*/ 13573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50006 w 2662237"/>
              <a:gd name="connsiteY18" fmla="*/ 33337 h 981075"/>
              <a:gd name="connsiteX19" fmla="*/ 116681 w 2662237"/>
              <a:gd name="connsiteY19" fmla="*/ 47625 h 981075"/>
              <a:gd name="connsiteX20" fmla="*/ 216693 w 2662237"/>
              <a:gd name="connsiteY20" fmla="*/ 54769 h 981075"/>
              <a:gd name="connsiteX21" fmla="*/ 292893 w 2662237"/>
              <a:gd name="connsiteY21" fmla="*/ 76200 h 981075"/>
              <a:gd name="connsiteX22" fmla="*/ 383381 w 2662237"/>
              <a:gd name="connsiteY22" fmla="*/ 90488 h 981075"/>
              <a:gd name="connsiteX23" fmla="*/ 397668 w 2662237"/>
              <a:gd name="connsiteY23" fmla="*/ 116681 h 981075"/>
              <a:gd name="connsiteX24" fmla="*/ 497681 w 2662237"/>
              <a:gd name="connsiteY24" fmla="*/ 128587 h 981075"/>
              <a:gd name="connsiteX25" fmla="*/ 578643 w 2662237"/>
              <a:gd name="connsiteY25" fmla="*/ 13573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50006 w 2662237"/>
              <a:gd name="connsiteY18" fmla="*/ 33337 h 981075"/>
              <a:gd name="connsiteX19" fmla="*/ 116681 w 2662237"/>
              <a:gd name="connsiteY19" fmla="*/ 47625 h 981075"/>
              <a:gd name="connsiteX20" fmla="*/ 216693 w 2662237"/>
              <a:gd name="connsiteY20" fmla="*/ 54769 h 981075"/>
              <a:gd name="connsiteX21" fmla="*/ 292893 w 2662237"/>
              <a:gd name="connsiteY21" fmla="*/ 76200 h 981075"/>
              <a:gd name="connsiteX22" fmla="*/ 383381 w 2662237"/>
              <a:gd name="connsiteY22" fmla="*/ 90488 h 981075"/>
              <a:gd name="connsiteX23" fmla="*/ 478631 w 2662237"/>
              <a:gd name="connsiteY23" fmla="*/ 88106 h 981075"/>
              <a:gd name="connsiteX24" fmla="*/ 497681 w 2662237"/>
              <a:gd name="connsiteY24" fmla="*/ 128587 h 981075"/>
              <a:gd name="connsiteX25" fmla="*/ 578643 w 2662237"/>
              <a:gd name="connsiteY25" fmla="*/ 13573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50006 w 2662237"/>
              <a:gd name="connsiteY18" fmla="*/ 33337 h 981075"/>
              <a:gd name="connsiteX19" fmla="*/ 116681 w 2662237"/>
              <a:gd name="connsiteY19" fmla="*/ 47625 h 981075"/>
              <a:gd name="connsiteX20" fmla="*/ 216693 w 2662237"/>
              <a:gd name="connsiteY20" fmla="*/ 54769 h 981075"/>
              <a:gd name="connsiteX21" fmla="*/ 292893 w 2662237"/>
              <a:gd name="connsiteY21" fmla="*/ 76200 h 981075"/>
              <a:gd name="connsiteX22" fmla="*/ 383381 w 2662237"/>
              <a:gd name="connsiteY22" fmla="*/ 90488 h 981075"/>
              <a:gd name="connsiteX23" fmla="*/ 478631 w 2662237"/>
              <a:gd name="connsiteY23" fmla="*/ 88106 h 981075"/>
              <a:gd name="connsiteX24" fmla="*/ 526256 w 2662237"/>
              <a:gd name="connsiteY24" fmla="*/ 114300 h 981075"/>
              <a:gd name="connsiteX25" fmla="*/ 578643 w 2662237"/>
              <a:gd name="connsiteY25" fmla="*/ 13573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50006 w 2662237"/>
              <a:gd name="connsiteY18" fmla="*/ 33337 h 981075"/>
              <a:gd name="connsiteX19" fmla="*/ 116681 w 2662237"/>
              <a:gd name="connsiteY19" fmla="*/ 47625 h 981075"/>
              <a:gd name="connsiteX20" fmla="*/ 216693 w 2662237"/>
              <a:gd name="connsiteY20" fmla="*/ 54769 h 981075"/>
              <a:gd name="connsiteX21" fmla="*/ 292893 w 2662237"/>
              <a:gd name="connsiteY21" fmla="*/ 76200 h 981075"/>
              <a:gd name="connsiteX22" fmla="*/ 383381 w 2662237"/>
              <a:gd name="connsiteY22" fmla="*/ 90488 h 981075"/>
              <a:gd name="connsiteX23" fmla="*/ 478631 w 2662237"/>
              <a:gd name="connsiteY23" fmla="*/ 88106 h 981075"/>
              <a:gd name="connsiteX24" fmla="*/ 526256 w 2662237"/>
              <a:gd name="connsiteY24" fmla="*/ 114300 h 981075"/>
              <a:gd name="connsiteX25" fmla="*/ 640556 w 2662237"/>
              <a:gd name="connsiteY25" fmla="*/ 11668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50006 w 2662237"/>
              <a:gd name="connsiteY18" fmla="*/ 33337 h 981075"/>
              <a:gd name="connsiteX19" fmla="*/ 188119 w 2662237"/>
              <a:gd name="connsiteY19" fmla="*/ 33337 h 981075"/>
              <a:gd name="connsiteX20" fmla="*/ 216693 w 2662237"/>
              <a:gd name="connsiteY20" fmla="*/ 54769 h 981075"/>
              <a:gd name="connsiteX21" fmla="*/ 292893 w 2662237"/>
              <a:gd name="connsiteY21" fmla="*/ 76200 h 981075"/>
              <a:gd name="connsiteX22" fmla="*/ 383381 w 2662237"/>
              <a:gd name="connsiteY22" fmla="*/ 90488 h 981075"/>
              <a:gd name="connsiteX23" fmla="*/ 478631 w 2662237"/>
              <a:gd name="connsiteY23" fmla="*/ 88106 h 981075"/>
              <a:gd name="connsiteX24" fmla="*/ 526256 w 2662237"/>
              <a:gd name="connsiteY24" fmla="*/ 114300 h 981075"/>
              <a:gd name="connsiteX25" fmla="*/ 640556 w 2662237"/>
              <a:gd name="connsiteY25" fmla="*/ 11668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73819 w 2662237"/>
              <a:gd name="connsiteY18" fmla="*/ 19049 h 981075"/>
              <a:gd name="connsiteX19" fmla="*/ 188119 w 2662237"/>
              <a:gd name="connsiteY19" fmla="*/ 33337 h 981075"/>
              <a:gd name="connsiteX20" fmla="*/ 216693 w 2662237"/>
              <a:gd name="connsiteY20" fmla="*/ 54769 h 981075"/>
              <a:gd name="connsiteX21" fmla="*/ 292893 w 2662237"/>
              <a:gd name="connsiteY21" fmla="*/ 76200 h 981075"/>
              <a:gd name="connsiteX22" fmla="*/ 383381 w 2662237"/>
              <a:gd name="connsiteY22" fmla="*/ 90488 h 981075"/>
              <a:gd name="connsiteX23" fmla="*/ 478631 w 2662237"/>
              <a:gd name="connsiteY23" fmla="*/ 88106 h 981075"/>
              <a:gd name="connsiteX24" fmla="*/ 526256 w 2662237"/>
              <a:gd name="connsiteY24" fmla="*/ 114300 h 981075"/>
              <a:gd name="connsiteX25" fmla="*/ 640556 w 2662237"/>
              <a:gd name="connsiteY25" fmla="*/ 11668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73819 w 2662237"/>
              <a:gd name="connsiteY18" fmla="*/ 19049 h 981075"/>
              <a:gd name="connsiteX19" fmla="*/ 188119 w 2662237"/>
              <a:gd name="connsiteY19" fmla="*/ 33337 h 981075"/>
              <a:gd name="connsiteX20" fmla="*/ 250030 w 2662237"/>
              <a:gd name="connsiteY20" fmla="*/ 54769 h 981075"/>
              <a:gd name="connsiteX21" fmla="*/ 292893 w 2662237"/>
              <a:gd name="connsiteY21" fmla="*/ 76200 h 981075"/>
              <a:gd name="connsiteX22" fmla="*/ 383381 w 2662237"/>
              <a:gd name="connsiteY22" fmla="*/ 90488 h 981075"/>
              <a:gd name="connsiteX23" fmla="*/ 478631 w 2662237"/>
              <a:gd name="connsiteY23" fmla="*/ 88106 h 981075"/>
              <a:gd name="connsiteX24" fmla="*/ 526256 w 2662237"/>
              <a:gd name="connsiteY24" fmla="*/ 114300 h 981075"/>
              <a:gd name="connsiteX25" fmla="*/ 640556 w 2662237"/>
              <a:gd name="connsiteY25" fmla="*/ 11668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73819 w 2662237"/>
              <a:gd name="connsiteY18" fmla="*/ 19049 h 981075"/>
              <a:gd name="connsiteX19" fmla="*/ 188119 w 2662237"/>
              <a:gd name="connsiteY19" fmla="*/ 33337 h 981075"/>
              <a:gd name="connsiteX20" fmla="*/ 250030 w 2662237"/>
              <a:gd name="connsiteY20" fmla="*/ 54769 h 981075"/>
              <a:gd name="connsiteX21" fmla="*/ 292893 w 2662237"/>
              <a:gd name="connsiteY21" fmla="*/ 76200 h 981075"/>
              <a:gd name="connsiteX22" fmla="*/ 383381 w 2662237"/>
              <a:gd name="connsiteY22" fmla="*/ 90488 h 981075"/>
              <a:gd name="connsiteX23" fmla="*/ 478631 w 2662237"/>
              <a:gd name="connsiteY23" fmla="*/ 88106 h 981075"/>
              <a:gd name="connsiteX24" fmla="*/ 550069 w 2662237"/>
              <a:gd name="connsiteY24" fmla="*/ 109538 h 981075"/>
              <a:gd name="connsiteX25" fmla="*/ 640556 w 2662237"/>
              <a:gd name="connsiteY25" fmla="*/ 11668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73819 w 2662237"/>
              <a:gd name="connsiteY18" fmla="*/ 19049 h 981075"/>
              <a:gd name="connsiteX19" fmla="*/ 188119 w 2662237"/>
              <a:gd name="connsiteY19" fmla="*/ 33337 h 981075"/>
              <a:gd name="connsiteX20" fmla="*/ 250030 w 2662237"/>
              <a:gd name="connsiteY20" fmla="*/ 54769 h 981075"/>
              <a:gd name="connsiteX21" fmla="*/ 292893 w 2662237"/>
              <a:gd name="connsiteY21" fmla="*/ 76200 h 981075"/>
              <a:gd name="connsiteX22" fmla="*/ 383381 w 2662237"/>
              <a:gd name="connsiteY22" fmla="*/ 90488 h 981075"/>
              <a:gd name="connsiteX23" fmla="*/ 478631 w 2662237"/>
              <a:gd name="connsiteY23" fmla="*/ 88106 h 981075"/>
              <a:gd name="connsiteX24" fmla="*/ 550069 w 2662237"/>
              <a:gd name="connsiteY24" fmla="*/ 109538 h 981075"/>
              <a:gd name="connsiteX25" fmla="*/ 640556 w 2662237"/>
              <a:gd name="connsiteY25" fmla="*/ 11668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31280 w 2662237"/>
              <a:gd name="connsiteY93" fmla="*/ 330993 h 981075"/>
              <a:gd name="connsiteX94" fmla="*/ 2640806 w 2662237"/>
              <a:gd name="connsiteY94" fmla="*/ 228600 h 981075"/>
              <a:gd name="connsiteX95" fmla="*/ 2628897 w 2662237"/>
              <a:gd name="connsiteY95" fmla="*/ 200025 h 981075"/>
              <a:gd name="connsiteX96" fmla="*/ 2583656 w 2662237"/>
              <a:gd name="connsiteY96"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52662 w 2662237"/>
              <a:gd name="connsiteY7" fmla="*/ 171450 h 981075"/>
              <a:gd name="connsiteX8" fmla="*/ 2231230 w 2662237"/>
              <a:gd name="connsiteY8" fmla="*/ 140493 h 981075"/>
              <a:gd name="connsiteX9" fmla="*/ 2190750 w 2662237"/>
              <a:gd name="connsiteY9" fmla="*/ 107156 h 981075"/>
              <a:gd name="connsiteX10" fmla="*/ 2185987 w 2662237"/>
              <a:gd name="connsiteY10" fmla="*/ 78581 h 981075"/>
              <a:gd name="connsiteX11" fmla="*/ 2107405 w 2662237"/>
              <a:gd name="connsiteY11" fmla="*/ 42862 h 981075"/>
              <a:gd name="connsiteX12" fmla="*/ 1554956 w 2662237"/>
              <a:gd name="connsiteY12" fmla="*/ 38100 h 981075"/>
              <a:gd name="connsiteX13" fmla="*/ 1307306 w 2662237"/>
              <a:gd name="connsiteY13" fmla="*/ 33338 h 981075"/>
              <a:gd name="connsiteX14" fmla="*/ 759618 w 2662237"/>
              <a:gd name="connsiteY14" fmla="*/ 42863 h 981075"/>
              <a:gd name="connsiteX15" fmla="*/ 607218 w 2662237"/>
              <a:gd name="connsiteY15" fmla="*/ 28575 h 981075"/>
              <a:gd name="connsiteX16" fmla="*/ 378619 w 2662237"/>
              <a:gd name="connsiteY16" fmla="*/ 0 h 981075"/>
              <a:gd name="connsiteX17" fmla="*/ 0 w 2662237"/>
              <a:gd name="connsiteY17" fmla="*/ 9526 h 981075"/>
              <a:gd name="connsiteX18" fmla="*/ 73819 w 2662237"/>
              <a:gd name="connsiteY18" fmla="*/ 19049 h 981075"/>
              <a:gd name="connsiteX19" fmla="*/ 188119 w 2662237"/>
              <a:gd name="connsiteY19" fmla="*/ 33337 h 981075"/>
              <a:gd name="connsiteX20" fmla="*/ 250030 w 2662237"/>
              <a:gd name="connsiteY20" fmla="*/ 54769 h 981075"/>
              <a:gd name="connsiteX21" fmla="*/ 292893 w 2662237"/>
              <a:gd name="connsiteY21" fmla="*/ 76200 h 981075"/>
              <a:gd name="connsiteX22" fmla="*/ 383381 w 2662237"/>
              <a:gd name="connsiteY22" fmla="*/ 90488 h 981075"/>
              <a:gd name="connsiteX23" fmla="*/ 478631 w 2662237"/>
              <a:gd name="connsiteY23" fmla="*/ 88106 h 981075"/>
              <a:gd name="connsiteX24" fmla="*/ 550069 w 2662237"/>
              <a:gd name="connsiteY24" fmla="*/ 109538 h 981075"/>
              <a:gd name="connsiteX25" fmla="*/ 640556 w 2662237"/>
              <a:gd name="connsiteY25" fmla="*/ 116681 h 981075"/>
              <a:gd name="connsiteX26" fmla="*/ 685799 w 2662237"/>
              <a:gd name="connsiteY26" fmla="*/ 140493 h 981075"/>
              <a:gd name="connsiteX27" fmla="*/ 764381 w 2662237"/>
              <a:gd name="connsiteY27" fmla="*/ 150018 h 981075"/>
              <a:gd name="connsiteX28" fmla="*/ 821531 w 2662237"/>
              <a:gd name="connsiteY28" fmla="*/ 152400 h 981075"/>
              <a:gd name="connsiteX29" fmla="*/ 888206 w 2662237"/>
              <a:gd name="connsiteY29" fmla="*/ 169068 h 981075"/>
              <a:gd name="connsiteX30" fmla="*/ 969168 w 2662237"/>
              <a:gd name="connsiteY30" fmla="*/ 173831 h 981075"/>
              <a:gd name="connsiteX31" fmla="*/ 1040606 w 2662237"/>
              <a:gd name="connsiteY31" fmla="*/ 178593 h 981075"/>
              <a:gd name="connsiteX32" fmla="*/ 1135856 w 2662237"/>
              <a:gd name="connsiteY32" fmla="*/ 178593 h 981075"/>
              <a:gd name="connsiteX33" fmla="*/ 1145381 w 2662237"/>
              <a:gd name="connsiteY33" fmla="*/ 192881 h 981075"/>
              <a:gd name="connsiteX34" fmla="*/ 1243012 w 2662237"/>
              <a:gd name="connsiteY34" fmla="*/ 202406 h 981075"/>
              <a:gd name="connsiteX35" fmla="*/ 1245393 w 2662237"/>
              <a:gd name="connsiteY35" fmla="*/ 219075 h 981075"/>
              <a:gd name="connsiteX36" fmla="*/ 1321593 w 2662237"/>
              <a:gd name="connsiteY36" fmla="*/ 230981 h 981075"/>
              <a:gd name="connsiteX37" fmla="*/ 1326356 w 2662237"/>
              <a:gd name="connsiteY37" fmla="*/ 254793 h 981075"/>
              <a:gd name="connsiteX38" fmla="*/ 1383506 w 2662237"/>
              <a:gd name="connsiteY38" fmla="*/ 259556 h 981075"/>
              <a:gd name="connsiteX39" fmla="*/ 1407318 w 2662237"/>
              <a:gd name="connsiteY39" fmla="*/ 259556 h 981075"/>
              <a:gd name="connsiteX40" fmla="*/ 1426368 w 2662237"/>
              <a:gd name="connsiteY40" fmla="*/ 292893 h 981075"/>
              <a:gd name="connsiteX41" fmla="*/ 1462087 w 2662237"/>
              <a:gd name="connsiteY41" fmla="*/ 273843 h 981075"/>
              <a:gd name="connsiteX42" fmla="*/ 1490662 w 2662237"/>
              <a:gd name="connsiteY42" fmla="*/ 254793 h 981075"/>
              <a:gd name="connsiteX43" fmla="*/ 1509712 w 2662237"/>
              <a:gd name="connsiteY43" fmla="*/ 295275 h 981075"/>
              <a:gd name="connsiteX44" fmla="*/ 1516856 w 2662237"/>
              <a:gd name="connsiteY44" fmla="*/ 302418 h 981075"/>
              <a:gd name="connsiteX45" fmla="*/ 1566862 w 2662237"/>
              <a:gd name="connsiteY45" fmla="*/ 297656 h 981075"/>
              <a:gd name="connsiteX46" fmla="*/ 1624012 w 2662237"/>
              <a:gd name="connsiteY46" fmla="*/ 295275 h 981075"/>
              <a:gd name="connsiteX47" fmla="*/ 1635918 w 2662237"/>
              <a:gd name="connsiteY47" fmla="*/ 340518 h 981075"/>
              <a:gd name="connsiteX48" fmla="*/ 1652587 w 2662237"/>
              <a:gd name="connsiteY48" fmla="*/ 371475 h 981075"/>
              <a:gd name="connsiteX49" fmla="*/ 1681162 w 2662237"/>
              <a:gd name="connsiteY49" fmla="*/ 354806 h 981075"/>
              <a:gd name="connsiteX50" fmla="*/ 1731168 w 2662237"/>
              <a:gd name="connsiteY50" fmla="*/ 316706 h 981075"/>
              <a:gd name="connsiteX51" fmla="*/ 1747837 w 2662237"/>
              <a:gd name="connsiteY51" fmla="*/ 361950 h 981075"/>
              <a:gd name="connsiteX52" fmla="*/ 1766887 w 2662237"/>
              <a:gd name="connsiteY52" fmla="*/ 411956 h 981075"/>
              <a:gd name="connsiteX53" fmla="*/ 1793081 w 2662237"/>
              <a:gd name="connsiteY53" fmla="*/ 383381 h 981075"/>
              <a:gd name="connsiteX54" fmla="*/ 1826418 w 2662237"/>
              <a:gd name="connsiteY54" fmla="*/ 347662 h 981075"/>
              <a:gd name="connsiteX55" fmla="*/ 1838324 w 2662237"/>
              <a:gd name="connsiteY55" fmla="*/ 338137 h 981075"/>
              <a:gd name="connsiteX56" fmla="*/ 1852612 w 2662237"/>
              <a:gd name="connsiteY56" fmla="*/ 376237 h 981075"/>
              <a:gd name="connsiteX57" fmla="*/ 1878806 w 2662237"/>
              <a:gd name="connsiteY57" fmla="*/ 423862 h 981075"/>
              <a:gd name="connsiteX58" fmla="*/ 1900237 w 2662237"/>
              <a:gd name="connsiteY58" fmla="*/ 447675 h 981075"/>
              <a:gd name="connsiteX59" fmla="*/ 1909762 w 2662237"/>
              <a:gd name="connsiteY59" fmla="*/ 464343 h 981075"/>
              <a:gd name="connsiteX60" fmla="*/ 1935956 w 2662237"/>
              <a:gd name="connsiteY60" fmla="*/ 435768 h 981075"/>
              <a:gd name="connsiteX61" fmla="*/ 1964531 w 2662237"/>
              <a:gd name="connsiteY61" fmla="*/ 416718 h 981075"/>
              <a:gd name="connsiteX62" fmla="*/ 1964531 w 2662237"/>
              <a:gd name="connsiteY62" fmla="*/ 416718 h 981075"/>
              <a:gd name="connsiteX63" fmla="*/ 1983581 w 2662237"/>
              <a:gd name="connsiteY63" fmla="*/ 407193 h 981075"/>
              <a:gd name="connsiteX64" fmla="*/ 2000249 w 2662237"/>
              <a:gd name="connsiteY64" fmla="*/ 454818 h 981075"/>
              <a:gd name="connsiteX65" fmla="*/ 2019299 w 2662237"/>
              <a:gd name="connsiteY65" fmla="*/ 509587 h 981075"/>
              <a:gd name="connsiteX66" fmla="*/ 2038349 w 2662237"/>
              <a:gd name="connsiteY66" fmla="*/ 554831 h 981075"/>
              <a:gd name="connsiteX67" fmla="*/ 2043112 w 2662237"/>
              <a:gd name="connsiteY67" fmla="*/ 571500 h 981075"/>
              <a:gd name="connsiteX68" fmla="*/ 2076449 w 2662237"/>
              <a:gd name="connsiteY68" fmla="*/ 628650 h 981075"/>
              <a:gd name="connsiteX69" fmla="*/ 2097881 w 2662237"/>
              <a:gd name="connsiteY69" fmla="*/ 683418 h 981075"/>
              <a:gd name="connsiteX70" fmla="*/ 2112168 w 2662237"/>
              <a:gd name="connsiteY70" fmla="*/ 723900 h 981075"/>
              <a:gd name="connsiteX71" fmla="*/ 2131218 w 2662237"/>
              <a:gd name="connsiteY71" fmla="*/ 731043 h 981075"/>
              <a:gd name="connsiteX72" fmla="*/ 2126456 w 2662237"/>
              <a:gd name="connsiteY72" fmla="*/ 800100 h 981075"/>
              <a:gd name="connsiteX73" fmla="*/ 2140743 w 2662237"/>
              <a:gd name="connsiteY73" fmla="*/ 842962 h 981075"/>
              <a:gd name="connsiteX74" fmla="*/ 2166936 w 2662237"/>
              <a:gd name="connsiteY74" fmla="*/ 881063 h 981075"/>
              <a:gd name="connsiteX75" fmla="*/ 2209799 w 2662237"/>
              <a:gd name="connsiteY75" fmla="*/ 897731 h 981075"/>
              <a:gd name="connsiteX76" fmla="*/ 2221706 w 2662237"/>
              <a:gd name="connsiteY76" fmla="*/ 933450 h 981075"/>
              <a:gd name="connsiteX77" fmla="*/ 2235993 w 2662237"/>
              <a:gd name="connsiteY77" fmla="*/ 964406 h 981075"/>
              <a:gd name="connsiteX78" fmla="*/ 2257424 w 2662237"/>
              <a:gd name="connsiteY78" fmla="*/ 966787 h 981075"/>
              <a:gd name="connsiteX79" fmla="*/ 2257424 w 2662237"/>
              <a:gd name="connsiteY79" fmla="*/ 966787 h 981075"/>
              <a:gd name="connsiteX80" fmla="*/ 2269331 w 2662237"/>
              <a:gd name="connsiteY80" fmla="*/ 969168 h 981075"/>
              <a:gd name="connsiteX81" fmla="*/ 2285999 w 2662237"/>
              <a:gd name="connsiteY81" fmla="*/ 981075 h 981075"/>
              <a:gd name="connsiteX82" fmla="*/ 2350293 w 2662237"/>
              <a:gd name="connsiteY82" fmla="*/ 928687 h 981075"/>
              <a:gd name="connsiteX83" fmla="*/ 2371724 w 2662237"/>
              <a:gd name="connsiteY83" fmla="*/ 885825 h 981075"/>
              <a:gd name="connsiteX84" fmla="*/ 2383630 w 2662237"/>
              <a:gd name="connsiteY84" fmla="*/ 823912 h 981075"/>
              <a:gd name="connsiteX85" fmla="*/ 2388393 w 2662237"/>
              <a:gd name="connsiteY85" fmla="*/ 754855 h 981075"/>
              <a:gd name="connsiteX86" fmla="*/ 2402681 w 2662237"/>
              <a:gd name="connsiteY86" fmla="*/ 719138 h 981075"/>
              <a:gd name="connsiteX87" fmla="*/ 2433637 w 2662237"/>
              <a:gd name="connsiteY87" fmla="*/ 692944 h 981075"/>
              <a:gd name="connsiteX88" fmla="*/ 2481262 w 2662237"/>
              <a:gd name="connsiteY88" fmla="*/ 664369 h 981075"/>
              <a:gd name="connsiteX89" fmla="*/ 2528887 w 2662237"/>
              <a:gd name="connsiteY89" fmla="*/ 631031 h 981075"/>
              <a:gd name="connsiteX90" fmla="*/ 2597944 w 2662237"/>
              <a:gd name="connsiteY90" fmla="*/ 621506 h 981075"/>
              <a:gd name="connsiteX91" fmla="*/ 2662237 w 2662237"/>
              <a:gd name="connsiteY91" fmla="*/ 592931 h 981075"/>
              <a:gd name="connsiteX92" fmla="*/ 2643186 w 2662237"/>
              <a:gd name="connsiteY92" fmla="*/ 431006 h 981075"/>
              <a:gd name="connsiteX93" fmla="*/ 2655093 w 2662237"/>
              <a:gd name="connsiteY93" fmla="*/ 342899 h 981075"/>
              <a:gd name="connsiteX94" fmla="*/ 2640806 w 2662237"/>
              <a:gd name="connsiteY94" fmla="*/ 228600 h 981075"/>
              <a:gd name="connsiteX95" fmla="*/ 2628897 w 2662237"/>
              <a:gd name="connsiteY95" fmla="*/ 200025 h 981075"/>
              <a:gd name="connsiteX96" fmla="*/ 2583656 w 2662237"/>
              <a:gd name="connsiteY96"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231230 w 2662237"/>
              <a:gd name="connsiteY7" fmla="*/ 140493 h 981075"/>
              <a:gd name="connsiteX8" fmla="*/ 2190750 w 2662237"/>
              <a:gd name="connsiteY8" fmla="*/ 107156 h 981075"/>
              <a:gd name="connsiteX9" fmla="*/ 2185987 w 2662237"/>
              <a:gd name="connsiteY9" fmla="*/ 78581 h 981075"/>
              <a:gd name="connsiteX10" fmla="*/ 2107405 w 2662237"/>
              <a:gd name="connsiteY10" fmla="*/ 42862 h 981075"/>
              <a:gd name="connsiteX11" fmla="*/ 1554956 w 2662237"/>
              <a:gd name="connsiteY11" fmla="*/ 38100 h 981075"/>
              <a:gd name="connsiteX12" fmla="*/ 1307306 w 2662237"/>
              <a:gd name="connsiteY12" fmla="*/ 33338 h 981075"/>
              <a:gd name="connsiteX13" fmla="*/ 759618 w 2662237"/>
              <a:gd name="connsiteY13" fmla="*/ 42863 h 981075"/>
              <a:gd name="connsiteX14" fmla="*/ 607218 w 2662237"/>
              <a:gd name="connsiteY14" fmla="*/ 28575 h 981075"/>
              <a:gd name="connsiteX15" fmla="*/ 378619 w 2662237"/>
              <a:gd name="connsiteY15" fmla="*/ 0 h 981075"/>
              <a:gd name="connsiteX16" fmla="*/ 0 w 2662237"/>
              <a:gd name="connsiteY16" fmla="*/ 9526 h 981075"/>
              <a:gd name="connsiteX17" fmla="*/ 73819 w 2662237"/>
              <a:gd name="connsiteY17" fmla="*/ 19049 h 981075"/>
              <a:gd name="connsiteX18" fmla="*/ 188119 w 2662237"/>
              <a:gd name="connsiteY18" fmla="*/ 33337 h 981075"/>
              <a:gd name="connsiteX19" fmla="*/ 250030 w 2662237"/>
              <a:gd name="connsiteY19" fmla="*/ 54769 h 981075"/>
              <a:gd name="connsiteX20" fmla="*/ 292893 w 2662237"/>
              <a:gd name="connsiteY20" fmla="*/ 76200 h 981075"/>
              <a:gd name="connsiteX21" fmla="*/ 383381 w 2662237"/>
              <a:gd name="connsiteY21" fmla="*/ 90488 h 981075"/>
              <a:gd name="connsiteX22" fmla="*/ 478631 w 2662237"/>
              <a:gd name="connsiteY22" fmla="*/ 88106 h 981075"/>
              <a:gd name="connsiteX23" fmla="*/ 550069 w 2662237"/>
              <a:gd name="connsiteY23" fmla="*/ 109538 h 981075"/>
              <a:gd name="connsiteX24" fmla="*/ 640556 w 2662237"/>
              <a:gd name="connsiteY24" fmla="*/ 116681 h 981075"/>
              <a:gd name="connsiteX25" fmla="*/ 685799 w 2662237"/>
              <a:gd name="connsiteY25" fmla="*/ 140493 h 981075"/>
              <a:gd name="connsiteX26" fmla="*/ 764381 w 2662237"/>
              <a:gd name="connsiteY26" fmla="*/ 150018 h 981075"/>
              <a:gd name="connsiteX27" fmla="*/ 821531 w 2662237"/>
              <a:gd name="connsiteY27" fmla="*/ 152400 h 981075"/>
              <a:gd name="connsiteX28" fmla="*/ 888206 w 2662237"/>
              <a:gd name="connsiteY28" fmla="*/ 169068 h 981075"/>
              <a:gd name="connsiteX29" fmla="*/ 969168 w 2662237"/>
              <a:gd name="connsiteY29" fmla="*/ 173831 h 981075"/>
              <a:gd name="connsiteX30" fmla="*/ 1040606 w 2662237"/>
              <a:gd name="connsiteY30" fmla="*/ 178593 h 981075"/>
              <a:gd name="connsiteX31" fmla="*/ 1135856 w 2662237"/>
              <a:gd name="connsiteY31" fmla="*/ 178593 h 981075"/>
              <a:gd name="connsiteX32" fmla="*/ 1145381 w 2662237"/>
              <a:gd name="connsiteY32" fmla="*/ 192881 h 981075"/>
              <a:gd name="connsiteX33" fmla="*/ 1243012 w 2662237"/>
              <a:gd name="connsiteY33" fmla="*/ 202406 h 981075"/>
              <a:gd name="connsiteX34" fmla="*/ 1245393 w 2662237"/>
              <a:gd name="connsiteY34" fmla="*/ 219075 h 981075"/>
              <a:gd name="connsiteX35" fmla="*/ 1321593 w 2662237"/>
              <a:gd name="connsiteY35" fmla="*/ 230981 h 981075"/>
              <a:gd name="connsiteX36" fmla="*/ 1326356 w 2662237"/>
              <a:gd name="connsiteY36" fmla="*/ 254793 h 981075"/>
              <a:gd name="connsiteX37" fmla="*/ 1383506 w 2662237"/>
              <a:gd name="connsiteY37" fmla="*/ 259556 h 981075"/>
              <a:gd name="connsiteX38" fmla="*/ 1407318 w 2662237"/>
              <a:gd name="connsiteY38" fmla="*/ 259556 h 981075"/>
              <a:gd name="connsiteX39" fmla="*/ 1426368 w 2662237"/>
              <a:gd name="connsiteY39" fmla="*/ 292893 h 981075"/>
              <a:gd name="connsiteX40" fmla="*/ 1462087 w 2662237"/>
              <a:gd name="connsiteY40" fmla="*/ 273843 h 981075"/>
              <a:gd name="connsiteX41" fmla="*/ 1490662 w 2662237"/>
              <a:gd name="connsiteY41" fmla="*/ 254793 h 981075"/>
              <a:gd name="connsiteX42" fmla="*/ 1509712 w 2662237"/>
              <a:gd name="connsiteY42" fmla="*/ 295275 h 981075"/>
              <a:gd name="connsiteX43" fmla="*/ 1516856 w 2662237"/>
              <a:gd name="connsiteY43" fmla="*/ 302418 h 981075"/>
              <a:gd name="connsiteX44" fmla="*/ 1566862 w 2662237"/>
              <a:gd name="connsiteY44" fmla="*/ 297656 h 981075"/>
              <a:gd name="connsiteX45" fmla="*/ 1624012 w 2662237"/>
              <a:gd name="connsiteY45" fmla="*/ 295275 h 981075"/>
              <a:gd name="connsiteX46" fmla="*/ 1635918 w 2662237"/>
              <a:gd name="connsiteY46" fmla="*/ 340518 h 981075"/>
              <a:gd name="connsiteX47" fmla="*/ 1652587 w 2662237"/>
              <a:gd name="connsiteY47" fmla="*/ 371475 h 981075"/>
              <a:gd name="connsiteX48" fmla="*/ 1681162 w 2662237"/>
              <a:gd name="connsiteY48" fmla="*/ 354806 h 981075"/>
              <a:gd name="connsiteX49" fmla="*/ 1731168 w 2662237"/>
              <a:gd name="connsiteY49" fmla="*/ 316706 h 981075"/>
              <a:gd name="connsiteX50" fmla="*/ 1747837 w 2662237"/>
              <a:gd name="connsiteY50" fmla="*/ 361950 h 981075"/>
              <a:gd name="connsiteX51" fmla="*/ 1766887 w 2662237"/>
              <a:gd name="connsiteY51" fmla="*/ 411956 h 981075"/>
              <a:gd name="connsiteX52" fmla="*/ 1793081 w 2662237"/>
              <a:gd name="connsiteY52" fmla="*/ 383381 h 981075"/>
              <a:gd name="connsiteX53" fmla="*/ 1826418 w 2662237"/>
              <a:gd name="connsiteY53" fmla="*/ 347662 h 981075"/>
              <a:gd name="connsiteX54" fmla="*/ 1838324 w 2662237"/>
              <a:gd name="connsiteY54" fmla="*/ 338137 h 981075"/>
              <a:gd name="connsiteX55" fmla="*/ 1852612 w 2662237"/>
              <a:gd name="connsiteY55" fmla="*/ 376237 h 981075"/>
              <a:gd name="connsiteX56" fmla="*/ 1878806 w 2662237"/>
              <a:gd name="connsiteY56" fmla="*/ 423862 h 981075"/>
              <a:gd name="connsiteX57" fmla="*/ 1900237 w 2662237"/>
              <a:gd name="connsiteY57" fmla="*/ 447675 h 981075"/>
              <a:gd name="connsiteX58" fmla="*/ 1909762 w 2662237"/>
              <a:gd name="connsiteY58" fmla="*/ 464343 h 981075"/>
              <a:gd name="connsiteX59" fmla="*/ 1935956 w 2662237"/>
              <a:gd name="connsiteY59" fmla="*/ 435768 h 981075"/>
              <a:gd name="connsiteX60" fmla="*/ 1964531 w 2662237"/>
              <a:gd name="connsiteY60" fmla="*/ 416718 h 981075"/>
              <a:gd name="connsiteX61" fmla="*/ 1964531 w 2662237"/>
              <a:gd name="connsiteY61" fmla="*/ 416718 h 981075"/>
              <a:gd name="connsiteX62" fmla="*/ 1983581 w 2662237"/>
              <a:gd name="connsiteY62" fmla="*/ 407193 h 981075"/>
              <a:gd name="connsiteX63" fmla="*/ 2000249 w 2662237"/>
              <a:gd name="connsiteY63" fmla="*/ 454818 h 981075"/>
              <a:gd name="connsiteX64" fmla="*/ 2019299 w 2662237"/>
              <a:gd name="connsiteY64" fmla="*/ 509587 h 981075"/>
              <a:gd name="connsiteX65" fmla="*/ 2038349 w 2662237"/>
              <a:gd name="connsiteY65" fmla="*/ 554831 h 981075"/>
              <a:gd name="connsiteX66" fmla="*/ 2043112 w 2662237"/>
              <a:gd name="connsiteY66" fmla="*/ 571500 h 981075"/>
              <a:gd name="connsiteX67" fmla="*/ 2076449 w 2662237"/>
              <a:gd name="connsiteY67" fmla="*/ 628650 h 981075"/>
              <a:gd name="connsiteX68" fmla="*/ 2097881 w 2662237"/>
              <a:gd name="connsiteY68" fmla="*/ 683418 h 981075"/>
              <a:gd name="connsiteX69" fmla="*/ 2112168 w 2662237"/>
              <a:gd name="connsiteY69" fmla="*/ 723900 h 981075"/>
              <a:gd name="connsiteX70" fmla="*/ 2131218 w 2662237"/>
              <a:gd name="connsiteY70" fmla="*/ 731043 h 981075"/>
              <a:gd name="connsiteX71" fmla="*/ 2126456 w 2662237"/>
              <a:gd name="connsiteY71" fmla="*/ 800100 h 981075"/>
              <a:gd name="connsiteX72" fmla="*/ 2140743 w 2662237"/>
              <a:gd name="connsiteY72" fmla="*/ 842962 h 981075"/>
              <a:gd name="connsiteX73" fmla="*/ 2166936 w 2662237"/>
              <a:gd name="connsiteY73" fmla="*/ 881063 h 981075"/>
              <a:gd name="connsiteX74" fmla="*/ 2209799 w 2662237"/>
              <a:gd name="connsiteY74" fmla="*/ 897731 h 981075"/>
              <a:gd name="connsiteX75" fmla="*/ 2221706 w 2662237"/>
              <a:gd name="connsiteY75" fmla="*/ 933450 h 981075"/>
              <a:gd name="connsiteX76" fmla="*/ 2235993 w 2662237"/>
              <a:gd name="connsiteY76" fmla="*/ 964406 h 981075"/>
              <a:gd name="connsiteX77" fmla="*/ 2257424 w 2662237"/>
              <a:gd name="connsiteY77" fmla="*/ 966787 h 981075"/>
              <a:gd name="connsiteX78" fmla="*/ 2257424 w 2662237"/>
              <a:gd name="connsiteY78" fmla="*/ 966787 h 981075"/>
              <a:gd name="connsiteX79" fmla="*/ 2269331 w 2662237"/>
              <a:gd name="connsiteY79" fmla="*/ 969168 h 981075"/>
              <a:gd name="connsiteX80" fmla="*/ 2285999 w 2662237"/>
              <a:gd name="connsiteY80" fmla="*/ 981075 h 981075"/>
              <a:gd name="connsiteX81" fmla="*/ 2350293 w 2662237"/>
              <a:gd name="connsiteY81" fmla="*/ 928687 h 981075"/>
              <a:gd name="connsiteX82" fmla="*/ 2371724 w 2662237"/>
              <a:gd name="connsiteY82" fmla="*/ 885825 h 981075"/>
              <a:gd name="connsiteX83" fmla="*/ 2383630 w 2662237"/>
              <a:gd name="connsiteY83" fmla="*/ 823912 h 981075"/>
              <a:gd name="connsiteX84" fmla="*/ 2388393 w 2662237"/>
              <a:gd name="connsiteY84" fmla="*/ 754855 h 981075"/>
              <a:gd name="connsiteX85" fmla="*/ 2402681 w 2662237"/>
              <a:gd name="connsiteY85" fmla="*/ 719138 h 981075"/>
              <a:gd name="connsiteX86" fmla="*/ 2433637 w 2662237"/>
              <a:gd name="connsiteY86" fmla="*/ 692944 h 981075"/>
              <a:gd name="connsiteX87" fmla="*/ 2481262 w 2662237"/>
              <a:gd name="connsiteY87" fmla="*/ 664369 h 981075"/>
              <a:gd name="connsiteX88" fmla="*/ 2528887 w 2662237"/>
              <a:gd name="connsiteY88" fmla="*/ 631031 h 981075"/>
              <a:gd name="connsiteX89" fmla="*/ 2597944 w 2662237"/>
              <a:gd name="connsiteY89" fmla="*/ 621506 h 981075"/>
              <a:gd name="connsiteX90" fmla="*/ 2662237 w 2662237"/>
              <a:gd name="connsiteY90" fmla="*/ 592931 h 981075"/>
              <a:gd name="connsiteX91" fmla="*/ 2643186 w 2662237"/>
              <a:gd name="connsiteY91" fmla="*/ 431006 h 981075"/>
              <a:gd name="connsiteX92" fmla="*/ 2655093 w 2662237"/>
              <a:gd name="connsiteY92" fmla="*/ 342899 h 981075"/>
              <a:gd name="connsiteX93" fmla="*/ 2640806 w 2662237"/>
              <a:gd name="connsiteY93" fmla="*/ 228600 h 981075"/>
              <a:gd name="connsiteX94" fmla="*/ 2628897 w 2662237"/>
              <a:gd name="connsiteY94" fmla="*/ 200025 h 981075"/>
              <a:gd name="connsiteX95" fmla="*/ 2583656 w 2662237"/>
              <a:gd name="connsiteY95"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190750 w 2662237"/>
              <a:gd name="connsiteY7" fmla="*/ 107156 h 981075"/>
              <a:gd name="connsiteX8" fmla="*/ 2185987 w 2662237"/>
              <a:gd name="connsiteY8" fmla="*/ 78581 h 981075"/>
              <a:gd name="connsiteX9" fmla="*/ 2107405 w 2662237"/>
              <a:gd name="connsiteY9" fmla="*/ 42862 h 981075"/>
              <a:gd name="connsiteX10" fmla="*/ 1554956 w 2662237"/>
              <a:gd name="connsiteY10" fmla="*/ 38100 h 981075"/>
              <a:gd name="connsiteX11" fmla="*/ 1307306 w 2662237"/>
              <a:gd name="connsiteY11" fmla="*/ 33338 h 981075"/>
              <a:gd name="connsiteX12" fmla="*/ 759618 w 2662237"/>
              <a:gd name="connsiteY12" fmla="*/ 42863 h 981075"/>
              <a:gd name="connsiteX13" fmla="*/ 607218 w 2662237"/>
              <a:gd name="connsiteY13" fmla="*/ 28575 h 981075"/>
              <a:gd name="connsiteX14" fmla="*/ 378619 w 2662237"/>
              <a:gd name="connsiteY14" fmla="*/ 0 h 981075"/>
              <a:gd name="connsiteX15" fmla="*/ 0 w 2662237"/>
              <a:gd name="connsiteY15" fmla="*/ 9526 h 981075"/>
              <a:gd name="connsiteX16" fmla="*/ 73819 w 2662237"/>
              <a:gd name="connsiteY16" fmla="*/ 19049 h 981075"/>
              <a:gd name="connsiteX17" fmla="*/ 188119 w 2662237"/>
              <a:gd name="connsiteY17" fmla="*/ 33337 h 981075"/>
              <a:gd name="connsiteX18" fmla="*/ 250030 w 2662237"/>
              <a:gd name="connsiteY18" fmla="*/ 54769 h 981075"/>
              <a:gd name="connsiteX19" fmla="*/ 292893 w 2662237"/>
              <a:gd name="connsiteY19" fmla="*/ 76200 h 981075"/>
              <a:gd name="connsiteX20" fmla="*/ 383381 w 2662237"/>
              <a:gd name="connsiteY20" fmla="*/ 90488 h 981075"/>
              <a:gd name="connsiteX21" fmla="*/ 478631 w 2662237"/>
              <a:gd name="connsiteY21" fmla="*/ 88106 h 981075"/>
              <a:gd name="connsiteX22" fmla="*/ 550069 w 2662237"/>
              <a:gd name="connsiteY22" fmla="*/ 109538 h 981075"/>
              <a:gd name="connsiteX23" fmla="*/ 640556 w 2662237"/>
              <a:gd name="connsiteY23" fmla="*/ 116681 h 981075"/>
              <a:gd name="connsiteX24" fmla="*/ 685799 w 2662237"/>
              <a:gd name="connsiteY24" fmla="*/ 140493 h 981075"/>
              <a:gd name="connsiteX25" fmla="*/ 764381 w 2662237"/>
              <a:gd name="connsiteY25" fmla="*/ 150018 h 981075"/>
              <a:gd name="connsiteX26" fmla="*/ 821531 w 2662237"/>
              <a:gd name="connsiteY26" fmla="*/ 152400 h 981075"/>
              <a:gd name="connsiteX27" fmla="*/ 888206 w 2662237"/>
              <a:gd name="connsiteY27" fmla="*/ 169068 h 981075"/>
              <a:gd name="connsiteX28" fmla="*/ 969168 w 2662237"/>
              <a:gd name="connsiteY28" fmla="*/ 173831 h 981075"/>
              <a:gd name="connsiteX29" fmla="*/ 1040606 w 2662237"/>
              <a:gd name="connsiteY29" fmla="*/ 178593 h 981075"/>
              <a:gd name="connsiteX30" fmla="*/ 1135856 w 2662237"/>
              <a:gd name="connsiteY30" fmla="*/ 178593 h 981075"/>
              <a:gd name="connsiteX31" fmla="*/ 1145381 w 2662237"/>
              <a:gd name="connsiteY31" fmla="*/ 192881 h 981075"/>
              <a:gd name="connsiteX32" fmla="*/ 1243012 w 2662237"/>
              <a:gd name="connsiteY32" fmla="*/ 202406 h 981075"/>
              <a:gd name="connsiteX33" fmla="*/ 1245393 w 2662237"/>
              <a:gd name="connsiteY33" fmla="*/ 219075 h 981075"/>
              <a:gd name="connsiteX34" fmla="*/ 1321593 w 2662237"/>
              <a:gd name="connsiteY34" fmla="*/ 230981 h 981075"/>
              <a:gd name="connsiteX35" fmla="*/ 1326356 w 2662237"/>
              <a:gd name="connsiteY35" fmla="*/ 254793 h 981075"/>
              <a:gd name="connsiteX36" fmla="*/ 1383506 w 2662237"/>
              <a:gd name="connsiteY36" fmla="*/ 259556 h 981075"/>
              <a:gd name="connsiteX37" fmla="*/ 1407318 w 2662237"/>
              <a:gd name="connsiteY37" fmla="*/ 259556 h 981075"/>
              <a:gd name="connsiteX38" fmla="*/ 1426368 w 2662237"/>
              <a:gd name="connsiteY38" fmla="*/ 292893 h 981075"/>
              <a:gd name="connsiteX39" fmla="*/ 1462087 w 2662237"/>
              <a:gd name="connsiteY39" fmla="*/ 273843 h 981075"/>
              <a:gd name="connsiteX40" fmla="*/ 1490662 w 2662237"/>
              <a:gd name="connsiteY40" fmla="*/ 254793 h 981075"/>
              <a:gd name="connsiteX41" fmla="*/ 1509712 w 2662237"/>
              <a:gd name="connsiteY41" fmla="*/ 295275 h 981075"/>
              <a:gd name="connsiteX42" fmla="*/ 1516856 w 2662237"/>
              <a:gd name="connsiteY42" fmla="*/ 302418 h 981075"/>
              <a:gd name="connsiteX43" fmla="*/ 1566862 w 2662237"/>
              <a:gd name="connsiteY43" fmla="*/ 297656 h 981075"/>
              <a:gd name="connsiteX44" fmla="*/ 1624012 w 2662237"/>
              <a:gd name="connsiteY44" fmla="*/ 295275 h 981075"/>
              <a:gd name="connsiteX45" fmla="*/ 1635918 w 2662237"/>
              <a:gd name="connsiteY45" fmla="*/ 340518 h 981075"/>
              <a:gd name="connsiteX46" fmla="*/ 1652587 w 2662237"/>
              <a:gd name="connsiteY46" fmla="*/ 371475 h 981075"/>
              <a:gd name="connsiteX47" fmla="*/ 1681162 w 2662237"/>
              <a:gd name="connsiteY47" fmla="*/ 354806 h 981075"/>
              <a:gd name="connsiteX48" fmla="*/ 1731168 w 2662237"/>
              <a:gd name="connsiteY48" fmla="*/ 316706 h 981075"/>
              <a:gd name="connsiteX49" fmla="*/ 1747837 w 2662237"/>
              <a:gd name="connsiteY49" fmla="*/ 361950 h 981075"/>
              <a:gd name="connsiteX50" fmla="*/ 1766887 w 2662237"/>
              <a:gd name="connsiteY50" fmla="*/ 411956 h 981075"/>
              <a:gd name="connsiteX51" fmla="*/ 1793081 w 2662237"/>
              <a:gd name="connsiteY51" fmla="*/ 383381 h 981075"/>
              <a:gd name="connsiteX52" fmla="*/ 1826418 w 2662237"/>
              <a:gd name="connsiteY52" fmla="*/ 347662 h 981075"/>
              <a:gd name="connsiteX53" fmla="*/ 1838324 w 2662237"/>
              <a:gd name="connsiteY53" fmla="*/ 338137 h 981075"/>
              <a:gd name="connsiteX54" fmla="*/ 1852612 w 2662237"/>
              <a:gd name="connsiteY54" fmla="*/ 376237 h 981075"/>
              <a:gd name="connsiteX55" fmla="*/ 1878806 w 2662237"/>
              <a:gd name="connsiteY55" fmla="*/ 423862 h 981075"/>
              <a:gd name="connsiteX56" fmla="*/ 1900237 w 2662237"/>
              <a:gd name="connsiteY56" fmla="*/ 447675 h 981075"/>
              <a:gd name="connsiteX57" fmla="*/ 1909762 w 2662237"/>
              <a:gd name="connsiteY57" fmla="*/ 464343 h 981075"/>
              <a:gd name="connsiteX58" fmla="*/ 1935956 w 2662237"/>
              <a:gd name="connsiteY58" fmla="*/ 435768 h 981075"/>
              <a:gd name="connsiteX59" fmla="*/ 1964531 w 2662237"/>
              <a:gd name="connsiteY59" fmla="*/ 416718 h 981075"/>
              <a:gd name="connsiteX60" fmla="*/ 1964531 w 2662237"/>
              <a:gd name="connsiteY60" fmla="*/ 416718 h 981075"/>
              <a:gd name="connsiteX61" fmla="*/ 1983581 w 2662237"/>
              <a:gd name="connsiteY61" fmla="*/ 407193 h 981075"/>
              <a:gd name="connsiteX62" fmla="*/ 2000249 w 2662237"/>
              <a:gd name="connsiteY62" fmla="*/ 454818 h 981075"/>
              <a:gd name="connsiteX63" fmla="*/ 2019299 w 2662237"/>
              <a:gd name="connsiteY63" fmla="*/ 509587 h 981075"/>
              <a:gd name="connsiteX64" fmla="*/ 2038349 w 2662237"/>
              <a:gd name="connsiteY64" fmla="*/ 554831 h 981075"/>
              <a:gd name="connsiteX65" fmla="*/ 2043112 w 2662237"/>
              <a:gd name="connsiteY65" fmla="*/ 571500 h 981075"/>
              <a:gd name="connsiteX66" fmla="*/ 2076449 w 2662237"/>
              <a:gd name="connsiteY66" fmla="*/ 628650 h 981075"/>
              <a:gd name="connsiteX67" fmla="*/ 2097881 w 2662237"/>
              <a:gd name="connsiteY67" fmla="*/ 683418 h 981075"/>
              <a:gd name="connsiteX68" fmla="*/ 2112168 w 2662237"/>
              <a:gd name="connsiteY68" fmla="*/ 723900 h 981075"/>
              <a:gd name="connsiteX69" fmla="*/ 2131218 w 2662237"/>
              <a:gd name="connsiteY69" fmla="*/ 731043 h 981075"/>
              <a:gd name="connsiteX70" fmla="*/ 2126456 w 2662237"/>
              <a:gd name="connsiteY70" fmla="*/ 800100 h 981075"/>
              <a:gd name="connsiteX71" fmla="*/ 2140743 w 2662237"/>
              <a:gd name="connsiteY71" fmla="*/ 842962 h 981075"/>
              <a:gd name="connsiteX72" fmla="*/ 2166936 w 2662237"/>
              <a:gd name="connsiteY72" fmla="*/ 881063 h 981075"/>
              <a:gd name="connsiteX73" fmla="*/ 2209799 w 2662237"/>
              <a:gd name="connsiteY73" fmla="*/ 897731 h 981075"/>
              <a:gd name="connsiteX74" fmla="*/ 2221706 w 2662237"/>
              <a:gd name="connsiteY74" fmla="*/ 933450 h 981075"/>
              <a:gd name="connsiteX75" fmla="*/ 2235993 w 2662237"/>
              <a:gd name="connsiteY75" fmla="*/ 964406 h 981075"/>
              <a:gd name="connsiteX76" fmla="*/ 2257424 w 2662237"/>
              <a:gd name="connsiteY76" fmla="*/ 966787 h 981075"/>
              <a:gd name="connsiteX77" fmla="*/ 2257424 w 2662237"/>
              <a:gd name="connsiteY77" fmla="*/ 966787 h 981075"/>
              <a:gd name="connsiteX78" fmla="*/ 2269331 w 2662237"/>
              <a:gd name="connsiteY78" fmla="*/ 969168 h 981075"/>
              <a:gd name="connsiteX79" fmla="*/ 2285999 w 2662237"/>
              <a:gd name="connsiteY79" fmla="*/ 981075 h 981075"/>
              <a:gd name="connsiteX80" fmla="*/ 2350293 w 2662237"/>
              <a:gd name="connsiteY80" fmla="*/ 928687 h 981075"/>
              <a:gd name="connsiteX81" fmla="*/ 2371724 w 2662237"/>
              <a:gd name="connsiteY81" fmla="*/ 885825 h 981075"/>
              <a:gd name="connsiteX82" fmla="*/ 2383630 w 2662237"/>
              <a:gd name="connsiteY82" fmla="*/ 823912 h 981075"/>
              <a:gd name="connsiteX83" fmla="*/ 2388393 w 2662237"/>
              <a:gd name="connsiteY83" fmla="*/ 754855 h 981075"/>
              <a:gd name="connsiteX84" fmla="*/ 2402681 w 2662237"/>
              <a:gd name="connsiteY84" fmla="*/ 719138 h 981075"/>
              <a:gd name="connsiteX85" fmla="*/ 2433637 w 2662237"/>
              <a:gd name="connsiteY85" fmla="*/ 692944 h 981075"/>
              <a:gd name="connsiteX86" fmla="*/ 2481262 w 2662237"/>
              <a:gd name="connsiteY86" fmla="*/ 664369 h 981075"/>
              <a:gd name="connsiteX87" fmla="*/ 2528887 w 2662237"/>
              <a:gd name="connsiteY87" fmla="*/ 631031 h 981075"/>
              <a:gd name="connsiteX88" fmla="*/ 2597944 w 2662237"/>
              <a:gd name="connsiteY88" fmla="*/ 621506 h 981075"/>
              <a:gd name="connsiteX89" fmla="*/ 2662237 w 2662237"/>
              <a:gd name="connsiteY89" fmla="*/ 592931 h 981075"/>
              <a:gd name="connsiteX90" fmla="*/ 2643186 w 2662237"/>
              <a:gd name="connsiteY90" fmla="*/ 431006 h 981075"/>
              <a:gd name="connsiteX91" fmla="*/ 2655093 w 2662237"/>
              <a:gd name="connsiteY91" fmla="*/ 342899 h 981075"/>
              <a:gd name="connsiteX92" fmla="*/ 2640806 w 2662237"/>
              <a:gd name="connsiteY92" fmla="*/ 228600 h 981075"/>
              <a:gd name="connsiteX93" fmla="*/ 2628897 w 2662237"/>
              <a:gd name="connsiteY93" fmla="*/ 200025 h 981075"/>
              <a:gd name="connsiteX94" fmla="*/ 2583656 w 2662237"/>
              <a:gd name="connsiteY94"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190750 w 2662237"/>
              <a:gd name="connsiteY7" fmla="*/ 107156 h 981075"/>
              <a:gd name="connsiteX8" fmla="*/ 2157412 w 2662237"/>
              <a:gd name="connsiteY8" fmla="*/ 59531 h 981075"/>
              <a:gd name="connsiteX9" fmla="*/ 2107405 w 2662237"/>
              <a:gd name="connsiteY9" fmla="*/ 42862 h 981075"/>
              <a:gd name="connsiteX10" fmla="*/ 1554956 w 2662237"/>
              <a:gd name="connsiteY10" fmla="*/ 38100 h 981075"/>
              <a:gd name="connsiteX11" fmla="*/ 1307306 w 2662237"/>
              <a:gd name="connsiteY11" fmla="*/ 33338 h 981075"/>
              <a:gd name="connsiteX12" fmla="*/ 759618 w 2662237"/>
              <a:gd name="connsiteY12" fmla="*/ 42863 h 981075"/>
              <a:gd name="connsiteX13" fmla="*/ 607218 w 2662237"/>
              <a:gd name="connsiteY13" fmla="*/ 28575 h 981075"/>
              <a:gd name="connsiteX14" fmla="*/ 378619 w 2662237"/>
              <a:gd name="connsiteY14" fmla="*/ 0 h 981075"/>
              <a:gd name="connsiteX15" fmla="*/ 0 w 2662237"/>
              <a:gd name="connsiteY15" fmla="*/ 9526 h 981075"/>
              <a:gd name="connsiteX16" fmla="*/ 73819 w 2662237"/>
              <a:gd name="connsiteY16" fmla="*/ 19049 h 981075"/>
              <a:gd name="connsiteX17" fmla="*/ 188119 w 2662237"/>
              <a:gd name="connsiteY17" fmla="*/ 33337 h 981075"/>
              <a:gd name="connsiteX18" fmla="*/ 250030 w 2662237"/>
              <a:gd name="connsiteY18" fmla="*/ 54769 h 981075"/>
              <a:gd name="connsiteX19" fmla="*/ 292893 w 2662237"/>
              <a:gd name="connsiteY19" fmla="*/ 76200 h 981075"/>
              <a:gd name="connsiteX20" fmla="*/ 383381 w 2662237"/>
              <a:gd name="connsiteY20" fmla="*/ 90488 h 981075"/>
              <a:gd name="connsiteX21" fmla="*/ 478631 w 2662237"/>
              <a:gd name="connsiteY21" fmla="*/ 88106 h 981075"/>
              <a:gd name="connsiteX22" fmla="*/ 550069 w 2662237"/>
              <a:gd name="connsiteY22" fmla="*/ 109538 h 981075"/>
              <a:gd name="connsiteX23" fmla="*/ 640556 w 2662237"/>
              <a:gd name="connsiteY23" fmla="*/ 116681 h 981075"/>
              <a:gd name="connsiteX24" fmla="*/ 685799 w 2662237"/>
              <a:gd name="connsiteY24" fmla="*/ 140493 h 981075"/>
              <a:gd name="connsiteX25" fmla="*/ 764381 w 2662237"/>
              <a:gd name="connsiteY25" fmla="*/ 150018 h 981075"/>
              <a:gd name="connsiteX26" fmla="*/ 821531 w 2662237"/>
              <a:gd name="connsiteY26" fmla="*/ 152400 h 981075"/>
              <a:gd name="connsiteX27" fmla="*/ 888206 w 2662237"/>
              <a:gd name="connsiteY27" fmla="*/ 169068 h 981075"/>
              <a:gd name="connsiteX28" fmla="*/ 969168 w 2662237"/>
              <a:gd name="connsiteY28" fmla="*/ 173831 h 981075"/>
              <a:gd name="connsiteX29" fmla="*/ 1040606 w 2662237"/>
              <a:gd name="connsiteY29" fmla="*/ 178593 h 981075"/>
              <a:gd name="connsiteX30" fmla="*/ 1135856 w 2662237"/>
              <a:gd name="connsiteY30" fmla="*/ 178593 h 981075"/>
              <a:gd name="connsiteX31" fmla="*/ 1145381 w 2662237"/>
              <a:gd name="connsiteY31" fmla="*/ 192881 h 981075"/>
              <a:gd name="connsiteX32" fmla="*/ 1243012 w 2662237"/>
              <a:gd name="connsiteY32" fmla="*/ 202406 h 981075"/>
              <a:gd name="connsiteX33" fmla="*/ 1245393 w 2662237"/>
              <a:gd name="connsiteY33" fmla="*/ 219075 h 981075"/>
              <a:gd name="connsiteX34" fmla="*/ 1321593 w 2662237"/>
              <a:gd name="connsiteY34" fmla="*/ 230981 h 981075"/>
              <a:gd name="connsiteX35" fmla="*/ 1326356 w 2662237"/>
              <a:gd name="connsiteY35" fmla="*/ 254793 h 981075"/>
              <a:gd name="connsiteX36" fmla="*/ 1383506 w 2662237"/>
              <a:gd name="connsiteY36" fmla="*/ 259556 h 981075"/>
              <a:gd name="connsiteX37" fmla="*/ 1407318 w 2662237"/>
              <a:gd name="connsiteY37" fmla="*/ 259556 h 981075"/>
              <a:gd name="connsiteX38" fmla="*/ 1426368 w 2662237"/>
              <a:gd name="connsiteY38" fmla="*/ 292893 h 981075"/>
              <a:gd name="connsiteX39" fmla="*/ 1462087 w 2662237"/>
              <a:gd name="connsiteY39" fmla="*/ 273843 h 981075"/>
              <a:gd name="connsiteX40" fmla="*/ 1490662 w 2662237"/>
              <a:gd name="connsiteY40" fmla="*/ 254793 h 981075"/>
              <a:gd name="connsiteX41" fmla="*/ 1509712 w 2662237"/>
              <a:gd name="connsiteY41" fmla="*/ 295275 h 981075"/>
              <a:gd name="connsiteX42" fmla="*/ 1516856 w 2662237"/>
              <a:gd name="connsiteY42" fmla="*/ 302418 h 981075"/>
              <a:gd name="connsiteX43" fmla="*/ 1566862 w 2662237"/>
              <a:gd name="connsiteY43" fmla="*/ 297656 h 981075"/>
              <a:gd name="connsiteX44" fmla="*/ 1624012 w 2662237"/>
              <a:gd name="connsiteY44" fmla="*/ 295275 h 981075"/>
              <a:gd name="connsiteX45" fmla="*/ 1635918 w 2662237"/>
              <a:gd name="connsiteY45" fmla="*/ 340518 h 981075"/>
              <a:gd name="connsiteX46" fmla="*/ 1652587 w 2662237"/>
              <a:gd name="connsiteY46" fmla="*/ 371475 h 981075"/>
              <a:gd name="connsiteX47" fmla="*/ 1681162 w 2662237"/>
              <a:gd name="connsiteY47" fmla="*/ 354806 h 981075"/>
              <a:gd name="connsiteX48" fmla="*/ 1731168 w 2662237"/>
              <a:gd name="connsiteY48" fmla="*/ 316706 h 981075"/>
              <a:gd name="connsiteX49" fmla="*/ 1747837 w 2662237"/>
              <a:gd name="connsiteY49" fmla="*/ 361950 h 981075"/>
              <a:gd name="connsiteX50" fmla="*/ 1766887 w 2662237"/>
              <a:gd name="connsiteY50" fmla="*/ 411956 h 981075"/>
              <a:gd name="connsiteX51" fmla="*/ 1793081 w 2662237"/>
              <a:gd name="connsiteY51" fmla="*/ 383381 h 981075"/>
              <a:gd name="connsiteX52" fmla="*/ 1826418 w 2662237"/>
              <a:gd name="connsiteY52" fmla="*/ 347662 h 981075"/>
              <a:gd name="connsiteX53" fmla="*/ 1838324 w 2662237"/>
              <a:gd name="connsiteY53" fmla="*/ 338137 h 981075"/>
              <a:gd name="connsiteX54" fmla="*/ 1852612 w 2662237"/>
              <a:gd name="connsiteY54" fmla="*/ 376237 h 981075"/>
              <a:gd name="connsiteX55" fmla="*/ 1878806 w 2662237"/>
              <a:gd name="connsiteY55" fmla="*/ 423862 h 981075"/>
              <a:gd name="connsiteX56" fmla="*/ 1900237 w 2662237"/>
              <a:gd name="connsiteY56" fmla="*/ 447675 h 981075"/>
              <a:gd name="connsiteX57" fmla="*/ 1909762 w 2662237"/>
              <a:gd name="connsiteY57" fmla="*/ 464343 h 981075"/>
              <a:gd name="connsiteX58" fmla="*/ 1935956 w 2662237"/>
              <a:gd name="connsiteY58" fmla="*/ 435768 h 981075"/>
              <a:gd name="connsiteX59" fmla="*/ 1964531 w 2662237"/>
              <a:gd name="connsiteY59" fmla="*/ 416718 h 981075"/>
              <a:gd name="connsiteX60" fmla="*/ 1964531 w 2662237"/>
              <a:gd name="connsiteY60" fmla="*/ 416718 h 981075"/>
              <a:gd name="connsiteX61" fmla="*/ 1983581 w 2662237"/>
              <a:gd name="connsiteY61" fmla="*/ 407193 h 981075"/>
              <a:gd name="connsiteX62" fmla="*/ 2000249 w 2662237"/>
              <a:gd name="connsiteY62" fmla="*/ 454818 h 981075"/>
              <a:gd name="connsiteX63" fmla="*/ 2019299 w 2662237"/>
              <a:gd name="connsiteY63" fmla="*/ 509587 h 981075"/>
              <a:gd name="connsiteX64" fmla="*/ 2038349 w 2662237"/>
              <a:gd name="connsiteY64" fmla="*/ 554831 h 981075"/>
              <a:gd name="connsiteX65" fmla="*/ 2043112 w 2662237"/>
              <a:gd name="connsiteY65" fmla="*/ 571500 h 981075"/>
              <a:gd name="connsiteX66" fmla="*/ 2076449 w 2662237"/>
              <a:gd name="connsiteY66" fmla="*/ 628650 h 981075"/>
              <a:gd name="connsiteX67" fmla="*/ 2097881 w 2662237"/>
              <a:gd name="connsiteY67" fmla="*/ 683418 h 981075"/>
              <a:gd name="connsiteX68" fmla="*/ 2112168 w 2662237"/>
              <a:gd name="connsiteY68" fmla="*/ 723900 h 981075"/>
              <a:gd name="connsiteX69" fmla="*/ 2131218 w 2662237"/>
              <a:gd name="connsiteY69" fmla="*/ 731043 h 981075"/>
              <a:gd name="connsiteX70" fmla="*/ 2126456 w 2662237"/>
              <a:gd name="connsiteY70" fmla="*/ 800100 h 981075"/>
              <a:gd name="connsiteX71" fmla="*/ 2140743 w 2662237"/>
              <a:gd name="connsiteY71" fmla="*/ 842962 h 981075"/>
              <a:gd name="connsiteX72" fmla="*/ 2166936 w 2662237"/>
              <a:gd name="connsiteY72" fmla="*/ 881063 h 981075"/>
              <a:gd name="connsiteX73" fmla="*/ 2209799 w 2662237"/>
              <a:gd name="connsiteY73" fmla="*/ 897731 h 981075"/>
              <a:gd name="connsiteX74" fmla="*/ 2221706 w 2662237"/>
              <a:gd name="connsiteY74" fmla="*/ 933450 h 981075"/>
              <a:gd name="connsiteX75" fmla="*/ 2235993 w 2662237"/>
              <a:gd name="connsiteY75" fmla="*/ 964406 h 981075"/>
              <a:gd name="connsiteX76" fmla="*/ 2257424 w 2662237"/>
              <a:gd name="connsiteY76" fmla="*/ 966787 h 981075"/>
              <a:gd name="connsiteX77" fmla="*/ 2257424 w 2662237"/>
              <a:gd name="connsiteY77" fmla="*/ 966787 h 981075"/>
              <a:gd name="connsiteX78" fmla="*/ 2269331 w 2662237"/>
              <a:gd name="connsiteY78" fmla="*/ 969168 h 981075"/>
              <a:gd name="connsiteX79" fmla="*/ 2285999 w 2662237"/>
              <a:gd name="connsiteY79" fmla="*/ 981075 h 981075"/>
              <a:gd name="connsiteX80" fmla="*/ 2350293 w 2662237"/>
              <a:gd name="connsiteY80" fmla="*/ 928687 h 981075"/>
              <a:gd name="connsiteX81" fmla="*/ 2371724 w 2662237"/>
              <a:gd name="connsiteY81" fmla="*/ 885825 h 981075"/>
              <a:gd name="connsiteX82" fmla="*/ 2383630 w 2662237"/>
              <a:gd name="connsiteY82" fmla="*/ 823912 h 981075"/>
              <a:gd name="connsiteX83" fmla="*/ 2388393 w 2662237"/>
              <a:gd name="connsiteY83" fmla="*/ 754855 h 981075"/>
              <a:gd name="connsiteX84" fmla="*/ 2402681 w 2662237"/>
              <a:gd name="connsiteY84" fmla="*/ 719138 h 981075"/>
              <a:gd name="connsiteX85" fmla="*/ 2433637 w 2662237"/>
              <a:gd name="connsiteY85" fmla="*/ 692944 h 981075"/>
              <a:gd name="connsiteX86" fmla="*/ 2481262 w 2662237"/>
              <a:gd name="connsiteY86" fmla="*/ 664369 h 981075"/>
              <a:gd name="connsiteX87" fmla="*/ 2528887 w 2662237"/>
              <a:gd name="connsiteY87" fmla="*/ 631031 h 981075"/>
              <a:gd name="connsiteX88" fmla="*/ 2597944 w 2662237"/>
              <a:gd name="connsiteY88" fmla="*/ 621506 h 981075"/>
              <a:gd name="connsiteX89" fmla="*/ 2662237 w 2662237"/>
              <a:gd name="connsiteY89" fmla="*/ 592931 h 981075"/>
              <a:gd name="connsiteX90" fmla="*/ 2643186 w 2662237"/>
              <a:gd name="connsiteY90" fmla="*/ 431006 h 981075"/>
              <a:gd name="connsiteX91" fmla="*/ 2655093 w 2662237"/>
              <a:gd name="connsiteY91" fmla="*/ 342899 h 981075"/>
              <a:gd name="connsiteX92" fmla="*/ 2640806 w 2662237"/>
              <a:gd name="connsiteY92" fmla="*/ 228600 h 981075"/>
              <a:gd name="connsiteX93" fmla="*/ 2628897 w 2662237"/>
              <a:gd name="connsiteY93" fmla="*/ 200025 h 981075"/>
              <a:gd name="connsiteX94" fmla="*/ 2583656 w 2662237"/>
              <a:gd name="connsiteY94"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211930 h 981075"/>
              <a:gd name="connsiteX7" fmla="*/ 2162175 w 2662237"/>
              <a:gd name="connsiteY7" fmla="*/ 107156 h 981075"/>
              <a:gd name="connsiteX8" fmla="*/ 2157412 w 2662237"/>
              <a:gd name="connsiteY8" fmla="*/ 59531 h 981075"/>
              <a:gd name="connsiteX9" fmla="*/ 2107405 w 2662237"/>
              <a:gd name="connsiteY9" fmla="*/ 42862 h 981075"/>
              <a:gd name="connsiteX10" fmla="*/ 1554956 w 2662237"/>
              <a:gd name="connsiteY10" fmla="*/ 38100 h 981075"/>
              <a:gd name="connsiteX11" fmla="*/ 1307306 w 2662237"/>
              <a:gd name="connsiteY11" fmla="*/ 33338 h 981075"/>
              <a:gd name="connsiteX12" fmla="*/ 759618 w 2662237"/>
              <a:gd name="connsiteY12" fmla="*/ 42863 h 981075"/>
              <a:gd name="connsiteX13" fmla="*/ 607218 w 2662237"/>
              <a:gd name="connsiteY13" fmla="*/ 28575 h 981075"/>
              <a:gd name="connsiteX14" fmla="*/ 378619 w 2662237"/>
              <a:gd name="connsiteY14" fmla="*/ 0 h 981075"/>
              <a:gd name="connsiteX15" fmla="*/ 0 w 2662237"/>
              <a:gd name="connsiteY15" fmla="*/ 9526 h 981075"/>
              <a:gd name="connsiteX16" fmla="*/ 73819 w 2662237"/>
              <a:gd name="connsiteY16" fmla="*/ 19049 h 981075"/>
              <a:gd name="connsiteX17" fmla="*/ 188119 w 2662237"/>
              <a:gd name="connsiteY17" fmla="*/ 33337 h 981075"/>
              <a:gd name="connsiteX18" fmla="*/ 250030 w 2662237"/>
              <a:gd name="connsiteY18" fmla="*/ 54769 h 981075"/>
              <a:gd name="connsiteX19" fmla="*/ 292893 w 2662237"/>
              <a:gd name="connsiteY19" fmla="*/ 76200 h 981075"/>
              <a:gd name="connsiteX20" fmla="*/ 383381 w 2662237"/>
              <a:gd name="connsiteY20" fmla="*/ 90488 h 981075"/>
              <a:gd name="connsiteX21" fmla="*/ 478631 w 2662237"/>
              <a:gd name="connsiteY21" fmla="*/ 88106 h 981075"/>
              <a:gd name="connsiteX22" fmla="*/ 550069 w 2662237"/>
              <a:gd name="connsiteY22" fmla="*/ 109538 h 981075"/>
              <a:gd name="connsiteX23" fmla="*/ 640556 w 2662237"/>
              <a:gd name="connsiteY23" fmla="*/ 116681 h 981075"/>
              <a:gd name="connsiteX24" fmla="*/ 685799 w 2662237"/>
              <a:gd name="connsiteY24" fmla="*/ 140493 h 981075"/>
              <a:gd name="connsiteX25" fmla="*/ 764381 w 2662237"/>
              <a:gd name="connsiteY25" fmla="*/ 150018 h 981075"/>
              <a:gd name="connsiteX26" fmla="*/ 821531 w 2662237"/>
              <a:gd name="connsiteY26" fmla="*/ 152400 h 981075"/>
              <a:gd name="connsiteX27" fmla="*/ 888206 w 2662237"/>
              <a:gd name="connsiteY27" fmla="*/ 169068 h 981075"/>
              <a:gd name="connsiteX28" fmla="*/ 969168 w 2662237"/>
              <a:gd name="connsiteY28" fmla="*/ 173831 h 981075"/>
              <a:gd name="connsiteX29" fmla="*/ 1040606 w 2662237"/>
              <a:gd name="connsiteY29" fmla="*/ 178593 h 981075"/>
              <a:gd name="connsiteX30" fmla="*/ 1135856 w 2662237"/>
              <a:gd name="connsiteY30" fmla="*/ 178593 h 981075"/>
              <a:gd name="connsiteX31" fmla="*/ 1145381 w 2662237"/>
              <a:gd name="connsiteY31" fmla="*/ 192881 h 981075"/>
              <a:gd name="connsiteX32" fmla="*/ 1243012 w 2662237"/>
              <a:gd name="connsiteY32" fmla="*/ 202406 h 981075"/>
              <a:gd name="connsiteX33" fmla="*/ 1245393 w 2662237"/>
              <a:gd name="connsiteY33" fmla="*/ 219075 h 981075"/>
              <a:gd name="connsiteX34" fmla="*/ 1321593 w 2662237"/>
              <a:gd name="connsiteY34" fmla="*/ 230981 h 981075"/>
              <a:gd name="connsiteX35" fmla="*/ 1326356 w 2662237"/>
              <a:gd name="connsiteY35" fmla="*/ 254793 h 981075"/>
              <a:gd name="connsiteX36" fmla="*/ 1383506 w 2662237"/>
              <a:gd name="connsiteY36" fmla="*/ 259556 h 981075"/>
              <a:gd name="connsiteX37" fmla="*/ 1407318 w 2662237"/>
              <a:gd name="connsiteY37" fmla="*/ 259556 h 981075"/>
              <a:gd name="connsiteX38" fmla="*/ 1426368 w 2662237"/>
              <a:gd name="connsiteY38" fmla="*/ 292893 h 981075"/>
              <a:gd name="connsiteX39" fmla="*/ 1462087 w 2662237"/>
              <a:gd name="connsiteY39" fmla="*/ 273843 h 981075"/>
              <a:gd name="connsiteX40" fmla="*/ 1490662 w 2662237"/>
              <a:gd name="connsiteY40" fmla="*/ 254793 h 981075"/>
              <a:gd name="connsiteX41" fmla="*/ 1509712 w 2662237"/>
              <a:gd name="connsiteY41" fmla="*/ 295275 h 981075"/>
              <a:gd name="connsiteX42" fmla="*/ 1516856 w 2662237"/>
              <a:gd name="connsiteY42" fmla="*/ 302418 h 981075"/>
              <a:gd name="connsiteX43" fmla="*/ 1566862 w 2662237"/>
              <a:gd name="connsiteY43" fmla="*/ 297656 h 981075"/>
              <a:gd name="connsiteX44" fmla="*/ 1624012 w 2662237"/>
              <a:gd name="connsiteY44" fmla="*/ 295275 h 981075"/>
              <a:gd name="connsiteX45" fmla="*/ 1635918 w 2662237"/>
              <a:gd name="connsiteY45" fmla="*/ 340518 h 981075"/>
              <a:gd name="connsiteX46" fmla="*/ 1652587 w 2662237"/>
              <a:gd name="connsiteY46" fmla="*/ 371475 h 981075"/>
              <a:gd name="connsiteX47" fmla="*/ 1681162 w 2662237"/>
              <a:gd name="connsiteY47" fmla="*/ 354806 h 981075"/>
              <a:gd name="connsiteX48" fmla="*/ 1731168 w 2662237"/>
              <a:gd name="connsiteY48" fmla="*/ 316706 h 981075"/>
              <a:gd name="connsiteX49" fmla="*/ 1747837 w 2662237"/>
              <a:gd name="connsiteY49" fmla="*/ 361950 h 981075"/>
              <a:gd name="connsiteX50" fmla="*/ 1766887 w 2662237"/>
              <a:gd name="connsiteY50" fmla="*/ 411956 h 981075"/>
              <a:gd name="connsiteX51" fmla="*/ 1793081 w 2662237"/>
              <a:gd name="connsiteY51" fmla="*/ 383381 h 981075"/>
              <a:gd name="connsiteX52" fmla="*/ 1826418 w 2662237"/>
              <a:gd name="connsiteY52" fmla="*/ 347662 h 981075"/>
              <a:gd name="connsiteX53" fmla="*/ 1838324 w 2662237"/>
              <a:gd name="connsiteY53" fmla="*/ 338137 h 981075"/>
              <a:gd name="connsiteX54" fmla="*/ 1852612 w 2662237"/>
              <a:gd name="connsiteY54" fmla="*/ 376237 h 981075"/>
              <a:gd name="connsiteX55" fmla="*/ 1878806 w 2662237"/>
              <a:gd name="connsiteY55" fmla="*/ 423862 h 981075"/>
              <a:gd name="connsiteX56" fmla="*/ 1900237 w 2662237"/>
              <a:gd name="connsiteY56" fmla="*/ 447675 h 981075"/>
              <a:gd name="connsiteX57" fmla="*/ 1909762 w 2662237"/>
              <a:gd name="connsiteY57" fmla="*/ 464343 h 981075"/>
              <a:gd name="connsiteX58" fmla="*/ 1935956 w 2662237"/>
              <a:gd name="connsiteY58" fmla="*/ 435768 h 981075"/>
              <a:gd name="connsiteX59" fmla="*/ 1964531 w 2662237"/>
              <a:gd name="connsiteY59" fmla="*/ 416718 h 981075"/>
              <a:gd name="connsiteX60" fmla="*/ 1964531 w 2662237"/>
              <a:gd name="connsiteY60" fmla="*/ 416718 h 981075"/>
              <a:gd name="connsiteX61" fmla="*/ 1983581 w 2662237"/>
              <a:gd name="connsiteY61" fmla="*/ 407193 h 981075"/>
              <a:gd name="connsiteX62" fmla="*/ 2000249 w 2662237"/>
              <a:gd name="connsiteY62" fmla="*/ 454818 h 981075"/>
              <a:gd name="connsiteX63" fmla="*/ 2019299 w 2662237"/>
              <a:gd name="connsiteY63" fmla="*/ 509587 h 981075"/>
              <a:gd name="connsiteX64" fmla="*/ 2038349 w 2662237"/>
              <a:gd name="connsiteY64" fmla="*/ 554831 h 981075"/>
              <a:gd name="connsiteX65" fmla="*/ 2043112 w 2662237"/>
              <a:gd name="connsiteY65" fmla="*/ 571500 h 981075"/>
              <a:gd name="connsiteX66" fmla="*/ 2076449 w 2662237"/>
              <a:gd name="connsiteY66" fmla="*/ 628650 h 981075"/>
              <a:gd name="connsiteX67" fmla="*/ 2097881 w 2662237"/>
              <a:gd name="connsiteY67" fmla="*/ 683418 h 981075"/>
              <a:gd name="connsiteX68" fmla="*/ 2112168 w 2662237"/>
              <a:gd name="connsiteY68" fmla="*/ 723900 h 981075"/>
              <a:gd name="connsiteX69" fmla="*/ 2131218 w 2662237"/>
              <a:gd name="connsiteY69" fmla="*/ 731043 h 981075"/>
              <a:gd name="connsiteX70" fmla="*/ 2126456 w 2662237"/>
              <a:gd name="connsiteY70" fmla="*/ 800100 h 981075"/>
              <a:gd name="connsiteX71" fmla="*/ 2140743 w 2662237"/>
              <a:gd name="connsiteY71" fmla="*/ 842962 h 981075"/>
              <a:gd name="connsiteX72" fmla="*/ 2166936 w 2662237"/>
              <a:gd name="connsiteY72" fmla="*/ 881063 h 981075"/>
              <a:gd name="connsiteX73" fmla="*/ 2209799 w 2662237"/>
              <a:gd name="connsiteY73" fmla="*/ 897731 h 981075"/>
              <a:gd name="connsiteX74" fmla="*/ 2221706 w 2662237"/>
              <a:gd name="connsiteY74" fmla="*/ 933450 h 981075"/>
              <a:gd name="connsiteX75" fmla="*/ 2235993 w 2662237"/>
              <a:gd name="connsiteY75" fmla="*/ 964406 h 981075"/>
              <a:gd name="connsiteX76" fmla="*/ 2257424 w 2662237"/>
              <a:gd name="connsiteY76" fmla="*/ 966787 h 981075"/>
              <a:gd name="connsiteX77" fmla="*/ 2257424 w 2662237"/>
              <a:gd name="connsiteY77" fmla="*/ 966787 h 981075"/>
              <a:gd name="connsiteX78" fmla="*/ 2269331 w 2662237"/>
              <a:gd name="connsiteY78" fmla="*/ 969168 h 981075"/>
              <a:gd name="connsiteX79" fmla="*/ 2285999 w 2662237"/>
              <a:gd name="connsiteY79" fmla="*/ 981075 h 981075"/>
              <a:gd name="connsiteX80" fmla="*/ 2350293 w 2662237"/>
              <a:gd name="connsiteY80" fmla="*/ 928687 h 981075"/>
              <a:gd name="connsiteX81" fmla="*/ 2371724 w 2662237"/>
              <a:gd name="connsiteY81" fmla="*/ 885825 h 981075"/>
              <a:gd name="connsiteX82" fmla="*/ 2383630 w 2662237"/>
              <a:gd name="connsiteY82" fmla="*/ 823912 h 981075"/>
              <a:gd name="connsiteX83" fmla="*/ 2388393 w 2662237"/>
              <a:gd name="connsiteY83" fmla="*/ 754855 h 981075"/>
              <a:gd name="connsiteX84" fmla="*/ 2402681 w 2662237"/>
              <a:gd name="connsiteY84" fmla="*/ 719138 h 981075"/>
              <a:gd name="connsiteX85" fmla="*/ 2433637 w 2662237"/>
              <a:gd name="connsiteY85" fmla="*/ 692944 h 981075"/>
              <a:gd name="connsiteX86" fmla="*/ 2481262 w 2662237"/>
              <a:gd name="connsiteY86" fmla="*/ 664369 h 981075"/>
              <a:gd name="connsiteX87" fmla="*/ 2528887 w 2662237"/>
              <a:gd name="connsiteY87" fmla="*/ 631031 h 981075"/>
              <a:gd name="connsiteX88" fmla="*/ 2597944 w 2662237"/>
              <a:gd name="connsiteY88" fmla="*/ 621506 h 981075"/>
              <a:gd name="connsiteX89" fmla="*/ 2662237 w 2662237"/>
              <a:gd name="connsiteY89" fmla="*/ 592931 h 981075"/>
              <a:gd name="connsiteX90" fmla="*/ 2643186 w 2662237"/>
              <a:gd name="connsiteY90" fmla="*/ 431006 h 981075"/>
              <a:gd name="connsiteX91" fmla="*/ 2655093 w 2662237"/>
              <a:gd name="connsiteY91" fmla="*/ 342899 h 981075"/>
              <a:gd name="connsiteX92" fmla="*/ 2640806 w 2662237"/>
              <a:gd name="connsiteY92" fmla="*/ 228600 h 981075"/>
              <a:gd name="connsiteX93" fmla="*/ 2628897 w 2662237"/>
              <a:gd name="connsiteY93" fmla="*/ 200025 h 981075"/>
              <a:gd name="connsiteX94" fmla="*/ 2583656 w 2662237"/>
              <a:gd name="connsiteY94"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97906 w 2662237"/>
              <a:gd name="connsiteY5" fmla="*/ 226218 h 981075"/>
              <a:gd name="connsiteX6" fmla="*/ 2276474 w 2662237"/>
              <a:gd name="connsiteY6" fmla="*/ 135730 h 981075"/>
              <a:gd name="connsiteX7" fmla="*/ 2162175 w 2662237"/>
              <a:gd name="connsiteY7" fmla="*/ 107156 h 981075"/>
              <a:gd name="connsiteX8" fmla="*/ 2157412 w 2662237"/>
              <a:gd name="connsiteY8" fmla="*/ 59531 h 981075"/>
              <a:gd name="connsiteX9" fmla="*/ 2107405 w 2662237"/>
              <a:gd name="connsiteY9" fmla="*/ 42862 h 981075"/>
              <a:gd name="connsiteX10" fmla="*/ 1554956 w 2662237"/>
              <a:gd name="connsiteY10" fmla="*/ 38100 h 981075"/>
              <a:gd name="connsiteX11" fmla="*/ 1307306 w 2662237"/>
              <a:gd name="connsiteY11" fmla="*/ 33338 h 981075"/>
              <a:gd name="connsiteX12" fmla="*/ 759618 w 2662237"/>
              <a:gd name="connsiteY12" fmla="*/ 42863 h 981075"/>
              <a:gd name="connsiteX13" fmla="*/ 607218 w 2662237"/>
              <a:gd name="connsiteY13" fmla="*/ 28575 h 981075"/>
              <a:gd name="connsiteX14" fmla="*/ 378619 w 2662237"/>
              <a:gd name="connsiteY14" fmla="*/ 0 h 981075"/>
              <a:gd name="connsiteX15" fmla="*/ 0 w 2662237"/>
              <a:gd name="connsiteY15" fmla="*/ 9526 h 981075"/>
              <a:gd name="connsiteX16" fmla="*/ 73819 w 2662237"/>
              <a:gd name="connsiteY16" fmla="*/ 19049 h 981075"/>
              <a:gd name="connsiteX17" fmla="*/ 188119 w 2662237"/>
              <a:gd name="connsiteY17" fmla="*/ 33337 h 981075"/>
              <a:gd name="connsiteX18" fmla="*/ 250030 w 2662237"/>
              <a:gd name="connsiteY18" fmla="*/ 54769 h 981075"/>
              <a:gd name="connsiteX19" fmla="*/ 292893 w 2662237"/>
              <a:gd name="connsiteY19" fmla="*/ 76200 h 981075"/>
              <a:gd name="connsiteX20" fmla="*/ 383381 w 2662237"/>
              <a:gd name="connsiteY20" fmla="*/ 90488 h 981075"/>
              <a:gd name="connsiteX21" fmla="*/ 478631 w 2662237"/>
              <a:gd name="connsiteY21" fmla="*/ 88106 h 981075"/>
              <a:gd name="connsiteX22" fmla="*/ 550069 w 2662237"/>
              <a:gd name="connsiteY22" fmla="*/ 109538 h 981075"/>
              <a:gd name="connsiteX23" fmla="*/ 640556 w 2662237"/>
              <a:gd name="connsiteY23" fmla="*/ 116681 h 981075"/>
              <a:gd name="connsiteX24" fmla="*/ 685799 w 2662237"/>
              <a:gd name="connsiteY24" fmla="*/ 140493 h 981075"/>
              <a:gd name="connsiteX25" fmla="*/ 764381 w 2662237"/>
              <a:gd name="connsiteY25" fmla="*/ 150018 h 981075"/>
              <a:gd name="connsiteX26" fmla="*/ 821531 w 2662237"/>
              <a:gd name="connsiteY26" fmla="*/ 152400 h 981075"/>
              <a:gd name="connsiteX27" fmla="*/ 888206 w 2662237"/>
              <a:gd name="connsiteY27" fmla="*/ 169068 h 981075"/>
              <a:gd name="connsiteX28" fmla="*/ 969168 w 2662237"/>
              <a:gd name="connsiteY28" fmla="*/ 173831 h 981075"/>
              <a:gd name="connsiteX29" fmla="*/ 1040606 w 2662237"/>
              <a:gd name="connsiteY29" fmla="*/ 178593 h 981075"/>
              <a:gd name="connsiteX30" fmla="*/ 1135856 w 2662237"/>
              <a:gd name="connsiteY30" fmla="*/ 178593 h 981075"/>
              <a:gd name="connsiteX31" fmla="*/ 1145381 w 2662237"/>
              <a:gd name="connsiteY31" fmla="*/ 192881 h 981075"/>
              <a:gd name="connsiteX32" fmla="*/ 1243012 w 2662237"/>
              <a:gd name="connsiteY32" fmla="*/ 202406 h 981075"/>
              <a:gd name="connsiteX33" fmla="*/ 1245393 w 2662237"/>
              <a:gd name="connsiteY33" fmla="*/ 219075 h 981075"/>
              <a:gd name="connsiteX34" fmla="*/ 1321593 w 2662237"/>
              <a:gd name="connsiteY34" fmla="*/ 230981 h 981075"/>
              <a:gd name="connsiteX35" fmla="*/ 1326356 w 2662237"/>
              <a:gd name="connsiteY35" fmla="*/ 254793 h 981075"/>
              <a:gd name="connsiteX36" fmla="*/ 1383506 w 2662237"/>
              <a:gd name="connsiteY36" fmla="*/ 259556 h 981075"/>
              <a:gd name="connsiteX37" fmla="*/ 1407318 w 2662237"/>
              <a:gd name="connsiteY37" fmla="*/ 259556 h 981075"/>
              <a:gd name="connsiteX38" fmla="*/ 1426368 w 2662237"/>
              <a:gd name="connsiteY38" fmla="*/ 292893 h 981075"/>
              <a:gd name="connsiteX39" fmla="*/ 1462087 w 2662237"/>
              <a:gd name="connsiteY39" fmla="*/ 273843 h 981075"/>
              <a:gd name="connsiteX40" fmla="*/ 1490662 w 2662237"/>
              <a:gd name="connsiteY40" fmla="*/ 254793 h 981075"/>
              <a:gd name="connsiteX41" fmla="*/ 1509712 w 2662237"/>
              <a:gd name="connsiteY41" fmla="*/ 295275 h 981075"/>
              <a:gd name="connsiteX42" fmla="*/ 1516856 w 2662237"/>
              <a:gd name="connsiteY42" fmla="*/ 302418 h 981075"/>
              <a:gd name="connsiteX43" fmla="*/ 1566862 w 2662237"/>
              <a:gd name="connsiteY43" fmla="*/ 297656 h 981075"/>
              <a:gd name="connsiteX44" fmla="*/ 1624012 w 2662237"/>
              <a:gd name="connsiteY44" fmla="*/ 295275 h 981075"/>
              <a:gd name="connsiteX45" fmla="*/ 1635918 w 2662237"/>
              <a:gd name="connsiteY45" fmla="*/ 340518 h 981075"/>
              <a:gd name="connsiteX46" fmla="*/ 1652587 w 2662237"/>
              <a:gd name="connsiteY46" fmla="*/ 371475 h 981075"/>
              <a:gd name="connsiteX47" fmla="*/ 1681162 w 2662237"/>
              <a:gd name="connsiteY47" fmla="*/ 354806 h 981075"/>
              <a:gd name="connsiteX48" fmla="*/ 1731168 w 2662237"/>
              <a:gd name="connsiteY48" fmla="*/ 316706 h 981075"/>
              <a:gd name="connsiteX49" fmla="*/ 1747837 w 2662237"/>
              <a:gd name="connsiteY49" fmla="*/ 361950 h 981075"/>
              <a:gd name="connsiteX50" fmla="*/ 1766887 w 2662237"/>
              <a:gd name="connsiteY50" fmla="*/ 411956 h 981075"/>
              <a:gd name="connsiteX51" fmla="*/ 1793081 w 2662237"/>
              <a:gd name="connsiteY51" fmla="*/ 383381 h 981075"/>
              <a:gd name="connsiteX52" fmla="*/ 1826418 w 2662237"/>
              <a:gd name="connsiteY52" fmla="*/ 347662 h 981075"/>
              <a:gd name="connsiteX53" fmla="*/ 1838324 w 2662237"/>
              <a:gd name="connsiteY53" fmla="*/ 338137 h 981075"/>
              <a:gd name="connsiteX54" fmla="*/ 1852612 w 2662237"/>
              <a:gd name="connsiteY54" fmla="*/ 376237 h 981075"/>
              <a:gd name="connsiteX55" fmla="*/ 1878806 w 2662237"/>
              <a:gd name="connsiteY55" fmla="*/ 423862 h 981075"/>
              <a:gd name="connsiteX56" fmla="*/ 1900237 w 2662237"/>
              <a:gd name="connsiteY56" fmla="*/ 447675 h 981075"/>
              <a:gd name="connsiteX57" fmla="*/ 1909762 w 2662237"/>
              <a:gd name="connsiteY57" fmla="*/ 464343 h 981075"/>
              <a:gd name="connsiteX58" fmla="*/ 1935956 w 2662237"/>
              <a:gd name="connsiteY58" fmla="*/ 435768 h 981075"/>
              <a:gd name="connsiteX59" fmla="*/ 1964531 w 2662237"/>
              <a:gd name="connsiteY59" fmla="*/ 416718 h 981075"/>
              <a:gd name="connsiteX60" fmla="*/ 1964531 w 2662237"/>
              <a:gd name="connsiteY60" fmla="*/ 416718 h 981075"/>
              <a:gd name="connsiteX61" fmla="*/ 1983581 w 2662237"/>
              <a:gd name="connsiteY61" fmla="*/ 407193 h 981075"/>
              <a:gd name="connsiteX62" fmla="*/ 2000249 w 2662237"/>
              <a:gd name="connsiteY62" fmla="*/ 454818 h 981075"/>
              <a:gd name="connsiteX63" fmla="*/ 2019299 w 2662237"/>
              <a:gd name="connsiteY63" fmla="*/ 509587 h 981075"/>
              <a:gd name="connsiteX64" fmla="*/ 2038349 w 2662237"/>
              <a:gd name="connsiteY64" fmla="*/ 554831 h 981075"/>
              <a:gd name="connsiteX65" fmla="*/ 2043112 w 2662237"/>
              <a:gd name="connsiteY65" fmla="*/ 571500 h 981075"/>
              <a:gd name="connsiteX66" fmla="*/ 2076449 w 2662237"/>
              <a:gd name="connsiteY66" fmla="*/ 628650 h 981075"/>
              <a:gd name="connsiteX67" fmla="*/ 2097881 w 2662237"/>
              <a:gd name="connsiteY67" fmla="*/ 683418 h 981075"/>
              <a:gd name="connsiteX68" fmla="*/ 2112168 w 2662237"/>
              <a:gd name="connsiteY68" fmla="*/ 723900 h 981075"/>
              <a:gd name="connsiteX69" fmla="*/ 2131218 w 2662237"/>
              <a:gd name="connsiteY69" fmla="*/ 731043 h 981075"/>
              <a:gd name="connsiteX70" fmla="*/ 2126456 w 2662237"/>
              <a:gd name="connsiteY70" fmla="*/ 800100 h 981075"/>
              <a:gd name="connsiteX71" fmla="*/ 2140743 w 2662237"/>
              <a:gd name="connsiteY71" fmla="*/ 842962 h 981075"/>
              <a:gd name="connsiteX72" fmla="*/ 2166936 w 2662237"/>
              <a:gd name="connsiteY72" fmla="*/ 881063 h 981075"/>
              <a:gd name="connsiteX73" fmla="*/ 2209799 w 2662237"/>
              <a:gd name="connsiteY73" fmla="*/ 897731 h 981075"/>
              <a:gd name="connsiteX74" fmla="*/ 2221706 w 2662237"/>
              <a:gd name="connsiteY74" fmla="*/ 933450 h 981075"/>
              <a:gd name="connsiteX75" fmla="*/ 2235993 w 2662237"/>
              <a:gd name="connsiteY75" fmla="*/ 964406 h 981075"/>
              <a:gd name="connsiteX76" fmla="*/ 2257424 w 2662237"/>
              <a:gd name="connsiteY76" fmla="*/ 966787 h 981075"/>
              <a:gd name="connsiteX77" fmla="*/ 2257424 w 2662237"/>
              <a:gd name="connsiteY77" fmla="*/ 966787 h 981075"/>
              <a:gd name="connsiteX78" fmla="*/ 2269331 w 2662237"/>
              <a:gd name="connsiteY78" fmla="*/ 969168 h 981075"/>
              <a:gd name="connsiteX79" fmla="*/ 2285999 w 2662237"/>
              <a:gd name="connsiteY79" fmla="*/ 981075 h 981075"/>
              <a:gd name="connsiteX80" fmla="*/ 2350293 w 2662237"/>
              <a:gd name="connsiteY80" fmla="*/ 928687 h 981075"/>
              <a:gd name="connsiteX81" fmla="*/ 2371724 w 2662237"/>
              <a:gd name="connsiteY81" fmla="*/ 885825 h 981075"/>
              <a:gd name="connsiteX82" fmla="*/ 2383630 w 2662237"/>
              <a:gd name="connsiteY82" fmla="*/ 823912 h 981075"/>
              <a:gd name="connsiteX83" fmla="*/ 2388393 w 2662237"/>
              <a:gd name="connsiteY83" fmla="*/ 754855 h 981075"/>
              <a:gd name="connsiteX84" fmla="*/ 2402681 w 2662237"/>
              <a:gd name="connsiteY84" fmla="*/ 719138 h 981075"/>
              <a:gd name="connsiteX85" fmla="*/ 2433637 w 2662237"/>
              <a:gd name="connsiteY85" fmla="*/ 692944 h 981075"/>
              <a:gd name="connsiteX86" fmla="*/ 2481262 w 2662237"/>
              <a:gd name="connsiteY86" fmla="*/ 664369 h 981075"/>
              <a:gd name="connsiteX87" fmla="*/ 2528887 w 2662237"/>
              <a:gd name="connsiteY87" fmla="*/ 631031 h 981075"/>
              <a:gd name="connsiteX88" fmla="*/ 2597944 w 2662237"/>
              <a:gd name="connsiteY88" fmla="*/ 621506 h 981075"/>
              <a:gd name="connsiteX89" fmla="*/ 2662237 w 2662237"/>
              <a:gd name="connsiteY89" fmla="*/ 592931 h 981075"/>
              <a:gd name="connsiteX90" fmla="*/ 2643186 w 2662237"/>
              <a:gd name="connsiteY90" fmla="*/ 431006 h 981075"/>
              <a:gd name="connsiteX91" fmla="*/ 2655093 w 2662237"/>
              <a:gd name="connsiteY91" fmla="*/ 342899 h 981075"/>
              <a:gd name="connsiteX92" fmla="*/ 2640806 w 2662237"/>
              <a:gd name="connsiteY92" fmla="*/ 228600 h 981075"/>
              <a:gd name="connsiteX93" fmla="*/ 2628897 w 2662237"/>
              <a:gd name="connsiteY93" fmla="*/ 200025 h 981075"/>
              <a:gd name="connsiteX94" fmla="*/ 2583656 w 2662237"/>
              <a:gd name="connsiteY94"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43149 w 2662237"/>
              <a:gd name="connsiteY4" fmla="*/ 223837 h 981075"/>
              <a:gd name="connsiteX5" fmla="*/ 2278856 w 2662237"/>
              <a:gd name="connsiteY5" fmla="*/ 172243 h 981075"/>
              <a:gd name="connsiteX6" fmla="*/ 2276474 w 2662237"/>
              <a:gd name="connsiteY6" fmla="*/ 135730 h 981075"/>
              <a:gd name="connsiteX7" fmla="*/ 2162175 w 2662237"/>
              <a:gd name="connsiteY7" fmla="*/ 107156 h 981075"/>
              <a:gd name="connsiteX8" fmla="*/ 2157412 w 2662237"/>
              <a:gd name="connsiteY8" fmla="*/ 59531 h 981075"/>
              <a:gd name="connsiteX9" fmla="*/ 2107405 w 2662237"/>
              <a:gd name="connsiteY9" fmla="*/ 42862 h 981075"/>
              <a:gd name="connsiteX10" fmla="*/ 1554956 w 2662237"/>
              <a:gd name="connsiteY10" fmla="*/ 38100 h 981075"/>
              <a:gd name="connsiteX11" fmla="*/ 1307306 w 2662237"/>
              <a:gd name="connsiteY11" fmla="*/ 33338 h 981075"/>
              <a:gd name="connsiteX12" fmla="*/ 759618 w 2662237"/>
              <a:gd name="connsiteY12" fmla="*/ 42863 h 981075"/>
              <a:gd name="connsiteX13" fmla="*/ 607218 w 2662237"/>
              <a:gd name="connsiteY13" fmla="*/ 28575 h 981075"/>
              <a:gd name="connsiteX14" fmla="*/ 378619 w 2662237"/>
              <a:gd name="connsiteY14" fmla="*/ 0 h 981075"/>
              <a:gd name="connsiteX15" fmla="*/ 0 w 2662237"/>
              <a:gd name="connsiteY15" fmla="*/ 9526 h 981075"/>
              <a:gd name="connsiteX16" fmla="*/ 73819 w 2662237"/>
              <a:gd name="connsiteY16" fmla="*/ 19049 h 981075"/>
              <a:gd name="connsiteX17" fmla="*/ 188119 w 2662237"/>
              <a:gd name="connsiteY17" fmla="*/ 33337 h 981075"/>
              <a:gd name="connsiteX18" fmla="*/ 250030 w 2662237"/>
              <a:gd name="connsiteY18" fmla="*/ 54769 h 981075"/>
              <a:gd name="connsiteX19" fmla="*/ 292893 w 2662237"/>
              <a:gd name="connsiteY19" fmla="*/ 76200 h 981075"/>
              <a:gd name="connsiteX20" fmla="*/ 383381 w 2662237"/>
              <a:gd name="connsiteY20" fmla="*/ 90488 h 981075"/>
              <a:gd name="connsiteX21" fmla="*/ 478631 w 2662237"/>
              <a:gd name="connsiteY21" fmla="*/ 88106 h 981075"/>
              <a:gd name="connsiteX22" fmla="*/ 550069 w 2662237"/>
              <a:gd name="connsiteY22" fmla="*/ 109538 h 981075"/>
              <a:gd name="connsiteX23" fmla="*/ 640556 w 2662237"/>
              <a:gd name="connsiteY23" fmla="*/ 116681 h 981075"/>
              <a:gd name="connsiteX24" fmla="*/ 685799 w 2662237"/>
              <a:gd name="connsiteY24" fmla="*/ 140493 h 981075"/>
              <a:gd name="connsiteX25" fmla="*/ 764381 w 2662237"/>
              <a:gd name="connsiteY25" fmla="*/ 150018 h 981075"/>
              <a:gd name="connsiteX26" fmla="*/ 821531 w 2662237"/>
              <a:gd name="connsiteY26" fmla="*/ 152400 h 981075"/>
              <a:gd name="connsiteX27" fmla="*/ 888206 w 2662237"/>
              <a:gd name="connsiteY27" fmla="*/ 169068 h 981075"/>
              <a:gd name="connsiteX28" fmla="*/ 969168 w 2662237"/>
              <a:gd name="connsiteY28" fmla="*/ 173831 h 981075"/>
              <a:gd name="connsiteX29" fmla="*/ 1040606 w 2662237"/>
              <a:gd name="connsiteY29" fmla="*/ 178593 h 981075"/>
              <a:gd name="connsiteX30" fmla="*/ 1135856 w 2662237"/>
              <a:gd name="connsiteY30" fmla="*/ 178593 h 981075"/>
              <a:gd name="connsiteX31" fmla="*/ 1145381 w 2662237"/>
              <a:gd name="connsiteY31" fmla="*/ 192881 h 981075"/>
              <a:gd name="connsiteX32" fmla="*/ 1243012 w 2662237"/>
              <a:gd name="connsiteY32" fmla="*/ 202406 h 981075"/>
              <a:gd name="connsiteX33" fmla="*/ 1245393 w 2662237"/>
              <a:gd name="connsiteY33" fmla="*/ 219075 h 981075"/>
              <a:gd name="connsiteX34" fmla="*/ 1321593 w 2662237"/>
              <a:gd name="connsiteY34" fmla="*/ 230981 h 981075"/>
              <a:gd name="connsiteX35" fmla="*/ 1326356 w 2662237"/>
              <a:gd name="connsiteY35" fmla="*/ 254793 h 981075"/>
              <a:gd name="connsiteX36" fmla="*/ 1383506 w 2662237"/>
              <a:gd name="connsiteY36" fmla="*/ 259556 h 981075"/>
              <a:gd name="connsiteX37" fmla="*/ 1407318 w 2662237"/>
              <a:gd name="connsiteY37" fmla="*/ 259556 h 981075"/>
              <a:gd name="connsiteX38" fmla="*/ 1426368 w 2662237"/>
              <a:gd name="connsiteY38" fmla="*/ 292893 h 981075"/>
              <a:gd name="connsiteX39" fmla="*/ 1462087 w 2662237"/>
              <a:gd name="connsiteY39" fmla="*/ 273843 h 981075"/>
              <a:gd name="connsiteX40" fmla="*/ 1490662 w 2662237"/>
              <a:gd name="connsiteY40" fmla="*/ 254793 h 981075"/>
              <a:gd name="connsiteX41" fmla="*/ 1509712 w 2662237"/>
              <a:gd name="connsiteY41" fmla="*/ 295275 h 981075"/>
              <a:gd name="connsiteX42" fmla="*/ 1516856 w 2662237"/>
              <a:gd name="connsiteY42" fmla="*/ 302418 h 981075"/>
              <a:gd name="connsiteX43" fmla="*/ 1566862 w 2662237"/>
              <a:gd name="connsiteY43" fmla="*/ 297656 h 981075"/>
              <a:gd name="connsiteX44" fmla="*/ 1624012 w 2662237"/>
              <a:gd name="connsiteY44" fmla="*/ 295275 h 981075"/>
              <a:gd name="connsiteX45" fmla="*/ 1635918 w 2662237"/>
              <a:gd name="connsiteY45" fmla="*/ 340518 h 981075"/>
              <a:gd name="connsiteX46" fmla="*/ 1652587 w 2662237"/>
              <a:gd name="connsiteY46" fmla="*/ 371475 h 981075"/>
              <a:gd name="connsiteX47" fmla="*/ 1681162 w 2662237"/>
              <a:gd name="connsiteY47" fmla="*/ 354806 h 981075"/>
              <a:gd name="connsiteX48" fmla="*/ 1731168 w 2662237"/>
              <a:gd name="connsiteY48" fmla="*/ 316706 h 981075"/>
              <a:gd name="connsiteX49" fmla="*/ 1747837 w 2662237"/>
              <a:gd name="connsiteY49" fmla="*/ 361950 h 981075"/>
              <a:gd name="connsiteX50" fmla="*/ 1766887 w 2662237"/>
              <a:gd name="connsiteY50" fmla="*/ 411956 h 981075"/>
              <a:gd name="connsiteX51" fmla="*/ 1793081 w 2662237"/>
              <a:gd name="connsiteY51" fmla="*/ 383381 h 981075"/>
              <a:gd name="connsiteX52" fmla="*/ 1826418 w 2662237"/>
              <a:gd name="connsiteY52" fmla="*/ 347662 h 981075"/>
              <a:gd name="connsiteX53" fmla="*/ 1838324 w 2662237"/>
              <a:gd name="connsiteY53" fmla="*/ 338137 h 981075"/>
              <a:gd name="connsiteX54" fmla="*/ 1852612 w 2662237"/>
              <a:gd name="connsiteY54" fmla="*/ 376237 h 981075"/>
              <a:gd name="connsiteX55" fmla="*/ 1878806 w 2662237"/>
              <a:gd name="connsiteY55" fmla="*/ 423862 h 981075"/>
              <a:gd name="connsiteX56" fmla="*/ 1900237 w 2662237"/>
              <a:gd name="connsiteY56" fmla="*/ 447675 h 981075"/>
              <a:gd name="connsiteX57" fmla="*/ 1909762 w 2662237"/>
              <a:gd name="connsiteY57" fmla="*/ 464343 h 981075"/>
              <a:gd name="connsiteX58" fmla="*/ 1935956 w 2662237"/>
              <a:gd name="connsiteY58" fmla="*/ 435768 h 981075"/>
              <a:gd name="connsiteX59" fmla="*/ 1964531 w 2662237"/>
              <a:gd name="connsiteY59" fmla="*/ 416718 h 981075"/>
              <a:gd name="connsiteX60" fmla="*/ 1964531 w 2662237"/>
              <a:gd name="connsiteY60" fmla="*/ 416718 h 981075"/>
              <a:gd name="connsiteX61" fmla="*/ 1983581 w 2662237"/>
              <a:gd name="connsiteY61" fmla="*/ 407193 h 981075"/>
              <a:gd name="connsiteX62" fmla="*/ 2000249 w 2662237"/>
              <a:gd name="connsiteY62" fmla="*/ 454818 h 981075"/>
              <a:gd name="connsiteX63" fmla="*/ 2019299 w 2662237"/>
              <a:gd name="connsiteY63" fmla="*/ 509587 h 981075"/>
              <a:gd name="connsiteX64" fmla="*/ 2038349 w 2662237"/>
              <a:gd name="connsiteY64" fmla="*/ 554831 h 981075"/>
              <a:gd name="connsiteX65" fmla="*/ 2043112 w 2662237"/>
              <a:gd name="connsiteY65" fmla="*/ 571500 h 981075"/>
              <a:gd name="connsiteX66" fmla="*/ 2076449 w 2662237"/>
              <a:gd name="connsiteY66" fmla="*/ 628650 h 981075"/>
              <a:gd name="connsiteX67" fmla="*/ 2097881 w 2662237"/>
              <a:gd name="connsiteY67" fmla="*/ 683418 h 981075"/>
              <a:gd name="connsiteX68" fmla="*/ 2112168 w 2662237"/>
              <a:gd name="connsiteY68" fmla="*/ 723900 h 981075"/>
              <a:gd name="connsiteX69" fmla="*/ 2131218 w 2662237"/>
              <a:gd name="connsiteY69" fmla="*/ 731043 h 981075"/>
              <a:gd name="connsiteX70" fmla="*/ 2126456 w 2662237"/>
              <a:gd name="connsiteY70" fmla="*/ 800100 h 981075"/>
              <a:gd name="connsiteX71" fmla="*/ 2140743 w 2662237"/>
              <a:gd name="connsiteY71" fmla="*/ 842962 h 981075"/>
              <a:gd name="connsiteX72" fmla="*/ 2166936 w 2662237"/>
              <a:gd name="connsiteY72" fmla="*/ 881063 h 981075"/>
              <a:gd name="connsiteX73" fmla="*/ 2209799 w 2662237"/>
              <a:gd name="connsiteY73" fmla="*/ 897731 h 981075"/>
              <a:gd name="connsiteX74" fmla="*/ 2221706 w 2662237"/>
              <a:gd name="connsiteY74" fmla="*/ 933450 h 981075"/>
              <a:gd name="connsiteX75" fmla="*/ 2235993 w 2662237"/>
              <a:gd name="connsiteY75" fmla="*/ 964406 h 981075"/>
              <a:gd name="connsiteX76" fmla="*/ 2257424 w 2662237"/>
              <a:gd name="connsiteY76" fmla="*/ 966787 h 981075"/>
              <a:gd name="connsiteX77" fmla="*/ 2257424 w 2662237"/>
              <a:gd name="connsiteY77" fmla="*/ 966787 h 981075"/>
              <a:gd name="connsiteX78" fmla="*/ 2269331 w 2662237"/>
              <a:gd name="connsiteY78" fmla="*/ 969168 h 981075"/>
              <a:gd name="connsiteX79" fmla="*/ 2285999 w 2662237"/>
              <a:gd name="connsiteY79" fmla="*/ 981075 h 981075"/>
              <a:gd name="connsiteX80" fmla="*/ 2350293 w 2662237"/>
              <a:gd name="connsiteY80" fmla="*/ 928687 h 981075"/>
              <a:gd name="connsiteX81" fmla="*/ 2371724 w 2662237"/>
              <a:gd name="connsiteY81" fmla="*/ 885825 h 981075"/>
              <a:gd name="connsiteX82" fmla="*/ 2383630 w 2662237"/>
              <a:gd name="connsiteY82" fmla="*/ 823912 h 981075"/>
              <a:gd name="connsiteX83" fmla="*/ 2388393 w 2662237"/>
              <a:gd name="connsiteY83" fmla="*/ 754855 h 981075"/>
              <a:gd name="connsiteX84" fmla="*/ 2402681 w 2662237"/>
              <a:gd name="connsiteY84" fmla="*/ 719138 h 981075"/>
              <a:gd name="connsiteX85" fmla="*/ 2433637 w 2662237"/>
              <a:gd name="connsiteY85" fmla="*/ 692944 h 981075"/>
              <a:gd name="connsiteX86" fmla="*/ 2481262 w 2662237"/>
              <a:gd name="connsiteY86" fmla="*/ 664369 h 981075"/>
              <a:gd name="connsiteX87" fmla="*/ 2528887 w 2662237"/>
              <a:gd name="connsiteY87" fmla="*/ 631031 h 981075"/>
              <a:gd name="connsiteX88" fmla="*/ 2597944 w 2662237"/>
              <a:gd name="connsiteY88" fmla="*/ 621506 h 981075"/>
              <a:gd name="connsiteX89" fmla="*/ 2662237 w 2662237"/>
              <a:gd name="connsiteY89" fmla="*/ 592931 h 981075"/>
              <a:gd name="connsiteX90" fmla="*/ 2643186 w 2662237"/>
              <a:gd name="connsiteY90" fmla="*/ 431006 h 981075"/>
              <a:gd name="connsiteX91" fmla="*/ 2655093 w 2662237"/>
              <a:gd name="connsiteY91" fmla="*/ 342899 h 981075"/>
              <a:gd name="connsiteX92" fmla="*/ 2640806 w 2662237"/>
              <a:gd name="connsiteY92" fmla="*/ 228600 h 981075"/>
              <a:gd name="connsiteX93" fmla="*/ 2628897 w 2662237"/>
              <a:gd name="connsiteY93" fmla="*/ 200025 h 981075"/>
              <a:gd name="connsiteX94" fmla="*/ 2583656 w 2662237"/>
              <a:gd name="connsiteY94"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52412 h 981075"/>
              <a:gd name="connsiteX4" fmla="*/ 2390774 w 2662237"/>
              <a:gd name="connsiteY4" fmla="*/ 173037 h 981075"/>
              <a:gd name="connsiteX5" fmla="*/ 2278856 w 2662237"/>
              <a:gd name="connsiteY5" fmla="*/ 172243 h 981075"/>
              <a:gd name="connsiteX6" fmla="*/ 2276474 w 2662237"/>
              <a:gd name="connsiteY6" fmla="*/ 135730 h 981075"/>
              <a:gd name="connsiteX7" fmla="*/ 2162175 w 2662237"/>
              <a:gd name="connsiteY7" fmla="*/ 107156 h 981075"/>
              <a:gd name="connsiteX8" fmla="*/ 2157412 w 2662237"/>
              <a:gd name="connsiteY8" fmla="*/ 59531 h 981075"/>
              <a:gd name="connsiteX9" fmla="*/ 2107405 w 2662237"/>
              <a:gd name="connsiteY9" fmla="*/ 42862 h 981075"/>
              <a:gd name="connsiteX10" fmla="*/ 1554956 w 2662237"/>
              <a:gd name="connsiteY10" fmla="*/ 38100 h 981075"/>
              <a:gd name="connsiteX11" fmla="*/ 1307306 w 2662237"/>
              <a:gd name="connsiteY11" fmla="*/ 33338 h 981075"/>
              <a:gd name="connsiteX12" fmla="*/ 759618 w 2662237"/>
              <a:gd name="connsiteY12" fmla="*/ 42863 h 981075"/>
              <a:gd name="connsiteX13" fmla="*/ 607218 w 2662237"/>
              <a:gd name="connsiteY13" fmla="*/ 28575 h 981075"/>
              <a:gd name="connsiteX14" fmla="*/ 378619 w 2662237"/>
              <a:gd name="connsiteY14" fmla="*/ 0 h 981075"/>
              <a:gd name="connsiteX15" fmla="*/ 0 w 2662237"/>
              <a:gd name="connsiteY15" fmla="*/ 9526 h 981075"/>
              <a:gd name="connsiteX16" fmla="*/ 73819 w 2662237"/>
              <a:gd name="connsiteY16" fmla="*/ 19049 h 981075"/>
              <a:gd name="connsiteX17" fmla="*/ 188119 w 2662237"/>
              <a:gd name="connsiteY17" fmla="*/ 33337 h 981075"/>
              <a:gd name="connsiteX18" fmla="*/ 250030 w 2662237"/>
              <a:gd name="connsiteY18" fmla="*/ 54769 h 981075"/>
              <a:gd name="connsiteX19" fmla="*/ 292893 w 2662237"/>
              <a:gd name="connsiteY19" fmla="*/ 76200 h 981075"/>
              <a:gd name="connsiteX20" fmla="*/ 383381 w 2662237"/>
              <a:gd name="connsiteY20" fmla="*/ 90488 h 981075"/>
              <a:gd name="connsiteX21" fmla="*/ 478631 w 2662237"/>
              <a:gd name="connsiteY21" fmla="*/ 88106 h 981075"/>
              <a:gd name="connsiteX22" fmla="*/ 550069 w 2662237"/>
              <a:gd name="connsiteY22" fmla="*/ 109538 h 981075"/>
              <a:gd name="connsiteX23" fmla="*/ 640556 w 2662237"/>
              <a:gd name="connsiteY23" fmla="*/ 116681 h 981075"/>
              <a:gd name="connsiteX24" fmla="*/ 685799 w 2662237"/>
              <a:gd name="connsiteY24" fmla="*/ 140493 h 981075"/>
              <a:gd name="connsiteX25" fmla="*/ 764381 w 2662237"/>
              <a:gd name="connsiteY25" fmla="*/ 150018 h 981075"/>
              <a:gd name="connsiteX26" fmla="*/ 821531 w 2662237"/>
              <a:gd name="connsiteY26" fmla="*/ 152400 h 981075"/>
              <a:gd name="connsiteX27" fmla="*/ 888206 w 2662237"/>
              <a:gd name="connsiteY27" fmla="*/ 169068 h 981075"/>
              <a:gd name="connsiteX28" fmla="*/ 969168 w 2662237"/>
              <a:gd name="connsiteY28" fmla="*/ 173831 h 981075"/>
              <a:gd name="connsiteX29" fmla="*/ 1040606 w 2662237"/>
              <a:gd name="connsiteY29" fmla="*/ 178593 h 981075"/>
              <a:gd name="connsiteX30" fmla="*/ 1135856 w 2662237"/>
              <a:gd name="connsiteY30" fmla="*/ 178593 h 981075"/>
              <a:gd name="connsiteX31" fmla="*/ 1145381 w 2662237"/>
              <a:gd name="connsiteY31" fmla="*/ 192881 h 981075"/>
              <a:gd name="connsiteX32" fmla="*/ 1243012 w 2662237"/>
              <a:gd name="connsiteY32" fmla="*/ 202406 h 981075"/>
              <a:gd name="connsiteX33" fmla="*/ 1245393 w 2662237"/>
              <a:gd name="connsiteY33" fmla="*/ 219075 h 981075"/>
              <a:gd name="connsiteX34" fmla="*/ 1321593 w 2662237"/>
              <a:gd name="connsiteY34" fmla="*/ 230981 h 981075"/>
              <a:gd name="connsiteX35" fmla="*/ 1326356 w 2662237"/>
              <a:gd name="connsiteY35" fmla="*/ 254793 h 981075"/>
              <a:gd name="connsiteX36" fmla="*/ 1383506 w 2662237"/>
              <a:gd name="connsiteY36" fmla="*/ 259556 h 981075"/>
              <a:gd name="connsiteX37" fmla="*/ 1407318 w 2662237"/>
              <a:gd name="connsiteY37" fmla="*/ 259556 h 981075"/>
              <a:gd name="connsiteX38" fmla="*/ 1426368 w 2662237"/>
              <a:gd name="connsiteY38" fmla="*/ 292893 h 981075"/>
              <a:gd name="connsiteX39" fmla="*/ 1462087 w 2662237"/>
              <a:gd name="connsiteY39" fmla="*/ 273843 h 981075"/>
              <a:gd name="connsiteX40" fmla="*/ 1490662 w 2662237"/>
              <a:gd name="connsiteY40" fmla="*/ 254793 h 981075"/>
              <a:gd name="connsiteX41" fmla="*/ 1509712 w 2662237"/>
              <a:gd name="connsiteY41" fmla="*/ 295275 h 981075"/>
              <a:gd name="connsiteX42" fmla="*/ 1516856 w 2662237"/>
              <a:gd name="connsiteY42" fmla="*/ 302418 h 981075"/>
              <a:gd name="connsiteX43" fmla="*/ 1566862 w 2662237"/>
              <a:gd name="connsiteY43" fmla="*/ 297656 h 981075"/>
              <a:gd name="connsiteX44" fmla="*/ 1624012 w 2662237"/>
              <a:gd name="connsiteY44" fmla="*/ 295275 h 981075"/>
              <a:gd name="connsiteX45" fmla="*/ 1635918 w 2662237"/>
              <a:gd name="connsiteY45" fmla="*/ 340518 h 981075"/>
              <a:gd name="connsiteX46" fmla="*/ 1652587 w 2662237"/>
              <a:gd name="connsiteY46" fmla="*/ 371475 h 981075"/>
              <a:gd name="connsiteX47" fmla="*/ 1681162 w 2662237"/>
              <a:gd name="connsiteY47" fmla="*/ 354806 h 981075"/>
              <a:gd name="connsiteX48" fmla="*/ 1731168 w 2662237"/>
              <a:gd name="connsiteY48" fmla="*/ 316706 h 981075"/>
              <a:gd name="connsiteX49" fmla="*/ 1747837 w 2662237"/>
              <a:gd name="connsiteY49" fmla="*/ 361950 h 981075"/>
              <a:gd name="connsiteX50" fmla="*/ 1766887 w 2662237"/>
              <a:gd name="connsiteY50" fmla="*/ 411956 h 981075"/>
              <a:gd name="connsiteX51" fmla="*/ 1793081 w 2662237"/>
              <a:gd name="connsiteY51" fmla="*/ 383381 h 981075"/>
              <a:gd name="connsiteX52" fmla="*/ 1826418 w 2662237"/>
              <a:gd name="connsiteY52" fmla="*/ 347662 h 981075"/>
              <a:gd name="connsiteX53" fmla="*/ 1838324 w 2662237"/>
              <a:gd name="connsiteY53" fmla="*/ 338137 h 981075"/>
              <a:gd name="connsiteX54" fmla="*/ 1852612 w 2662237"/>
              <a:gd name="connsiteY54" fmla="*/ 376237 h 981075"/>
              <a:gd name="connsiteX55" fmla="*/ 1878806 w 2662237"/>
              <a:gd name="connsiteY55" fmla="*/ 423862 h 981075"/>
              <a:gd name="connsiteX56" fmla="*/ 1900237 w 2662237"/>
              <a:gd name="connsiteY56" fmla="*/ 447675 h 981075"/>
              <a:gd name="connsiteX57" fmla="*/ 1909762 w 2662237"/>
              <a:gd name="connsiteY57" fmla="*/ 464343 h 981075"/>
              <a:gd name="connsiteX58" fmla="*/ 1935956 w 2662237"/>
              <a:gd name="connsiteY58" fmla="*/ 435768 h 981075"/>
              <a:gd name="connsiteX59" fmla="*/ 1964531 w 2662237"/>
              <a:gd name="connsiteY59" fmla="*/ 416718 h 981075"/>
              <a:gd name="connsiteX60" fmla="*/ 1964531 w 2662237"/>
              <a:gd name="connsiteY60" fmla="*/ 416718 h 981075"/>
              <a:gd name="connsiteX61" fmla="*/ 1983581 w 2662237"/>
              <a:gd name="connsiteY61" fmla="*/ 407193 h 981075"/>
              <a:gd name="connsiteX62" fmla="*/ 2000249 w 2662237"/>
              <a:gd name="connsiteY62" fmla="*/ 454818 h 981075"/>
              <a:gd name="connsiteX63" fmla="*/ 2019299 w 2662237"/>
              <a:gd name="connsiteY63" fmla="*/ 509587 h 981075"/>
              <a:gd name="connsiteX64" fmla="*/ 2038349 w 2662237"/>
              <a:gd name="connsiteY64" fmla="*/ 554831 h 981075"/>
              <a:gd name="connsiteX65" fmla="*/ 2043112 w 2662237"/>
              <a:gd name="connsiteY65" fmla="*/ 571500 h 981075"/>
              <a:gd name="connsiteX66" fmla="*/ 2076449 w 2662237"/>
              <a:gd name="connsiteY66" fmla="*/ 628650 h 981075"/>
              <a:gd name="connsiteX67" fmla="*/ 2097881 w 2662237"/>
              <a:gd name="connsiteY67" fmla="*/ 683418 h 981075"/>
              <a:gd name="connsiteX68" fmla="*/ 2112168 w 2662237"/>
              <a:gd name="connsiteY68" fmla="*/ 723900 h 981075"/>
              <a:gd name="connsiteX69" fmla="*/ 2131218 w 2662237"/>
              <a:gd name="connsiteY69" fmla="*/ 731043 h 981075"/>
              <a:gd name="connsiteX70" fmla="*/ 2126456 w 2662237"/>
              <a:gd name="connsiteY70" fmla="*/ 800100 h 981075"/>
              <a:gd name="connsiteX71" fmla="*/ 2140743 w 2662237"/>
              <a:gd name="connsiteY71" fmla="*/ 842962 h 981075"/>
              <a:gd name="connsiteX72" fmla="*/ 2166936 w 2662237"/>
              <a:gd name="connsiteY72" fmla="*/ 881063 h 981075"/>
              <a:gd name="connsiteX73" fmla="*/ 2209799 w 2662237"/>
              <a:gd name="connsiteY73" fmla="*/ 897731 h 981075"/>
              <a:gd name="connsiteX74" fmla="*/ 2221706 w 2662237"/>
              <a:gd name="connsiteY74" fmla="*/ 933450 h 981075"/>
              <a:gd name="connsiteX75" fmla="*/ 2235993 w 2662237"/>
              <a:gd name="connsiteY75" fmla="*/ 964406 h 981075"/>
              <a:gd name="connsiteX76" fmla="*/ 2257424 w 2662237"/>
              <a:gd name="connsiteY76" fmla="*/ 966787 h 981075"/>
              <a:gd name="connsiteX77" fmla="*/ 2257424 w 2662237"/>
              <a:gd name="connsiteY77" fmla="*/ 966787 h 981075"/>
              <a:gd name="connsiteX78" fmla="*/ 2269331 w 2662237"/>
              <a:gd name="connsiteY78" fmla="*/ 969168 h 981075"/>
              <a:gd name="connsiteX79" fmla="*/ 2285999 w 2662237"/>
              <a:gd name="connsiteY79" fmla="*/ 981075 h 981075"/>
              <a:gd name="connsiteX80" fmla="*/ 2350293 w 2662237"/>
              <a:gd name="connsiteY80" fmla="*/ 928687 h 981075"/>
              <a:gd name="connsiteX81" fmla="*/ 2371724 w 2662237"/>
              <a:gd name="connsiteY81" fmla="*/ 885825 h 981075"/>
              <a:gd name="connsiteX82" fmla="*/ 2383630 w 2662237"/>
              <a:gd name="connsiteY82" fmla="*/ 823912 h 981075"/>
              <a:gd name="connsiteX83" fmla="*/ 2388393 w 2662237"/>
              <a:gd name="connsiteY83" fmla="*/ 754855 h 981075"/>
              <a:gd name="connsiteX84" fmla="*/ 2402681 w 2662237"/>
              <a:gd name="connsiteY84" fmla="*/ 719138 h 981075"/>
              <a:gd name="connsiteX85" fmla="*/ 2433637 w 2662237"/>
              <a:gd name="connsiteY85" fmla="*/ 692944 h 981075"/>
              <a:gd name="connsiteX86" fmla="*/ 2481262 w 2662237"/>
              <a:gd name="connsiteY86" fmla="*/ 664369 h 981075"/>
              <a:gd name="connsiteX87" fmla="*/ 2528887 w 2662237"/>
              <a:gd name="connsiteY87" fmla="*/ 631031 h 981075"/>
              <a:gd name="connsiteX88" fmla="*/ 2597944 w 2662237"/>
              <a:gd name="connsiteY88" fmla="*/ 621506 h 981075"/>
              <a:gd name="connsiteX89" fmla="*/ 2662237 w 2662237"/>
              <a:gd name="connsiteY89" fmla="*/ 592931 h 981075"/>
              <a:gd name="connsiteX90" fmla="*/ 2643186 w 2662237"/>
              <a:gd name="connsiteY90" fmla="*/ 431006 h 981075"/>
              <a:gd name="connsiteX91" fmla="*/ 2655093 w 2662237"/>
              <a:gd name="connsiteY91" fmla="*/ 342899 h 981075"/>
              <a:gd name="connsiteX92" fmla="*/ 2640806 w 2662237"/>
              <a:gd name="connsiteY92" fmla="*/ 228600 h 981075"/>
              <a:gd name="connsiteX93" fmla="*/ 2628897 w 2662237"/>
              <a:gd name="connsiteY93" fmla="*/ 200025 h 981075"/>
              <a:gd name="connsiteX94" fmla="*/ 2583656 w 2662237"/>
              <a:gd name="connsiteY94" fmla="*/ 228600 h 981075"/>
              <a:gd name="connsiteX0" fmla="*/ 2583656 w 2662237"/>
              <a:gd name="connsiteY0" fmla="*/ 228600 h 981075"/>
              <a:gd name="connsiteX1" fmla="*/ 2509837 w 2662237"/>
              <a:gd name="connsiteY1" fmla="*/ 250031 h 981075"/>
              <a:gd name="connsiteX2" fmla="*/ 2436018 w 2662237"/>
              <a:gd name="connsiteY2" fmla="*/ 257175 h 981075"/>
              <a:gd name="connsiteX3" fmla="*/ 2397918 w 2662237"/>
              <a:gd name="connsiteY3" fmla="*/ 204787 h 981075"/>
              <a:gd name="connsiteX4" fmla="*/ 2390774 w 2662237"/>
              <a:gd name="connsiteY4" fmla="*/ 173037 h 981075"/>
              <a:gd name="connsiteX5" fmla="*/ 2278856 w 2662237"/>
              <a:gd name="connsiteY5" fmla="*/ 172243 h 981075"/>
              <a:gd name="connsiteX6" fmla="*/ 2276474 w 2662237"/>
              <a:gd name="connsiteY6" fmla="*/ 135730 h 981075"/>
              <a:gd name="connsiteX7" fmla="*/ 2162175 w 2662237"/>
              <a:gd name="connsiteY7" fmla="*/ 107156 h 981075"/>
              <a:gd name="connsiteX8" fmla="*/ 2157412 w 2662237"/>
              <a:gd name="connsiteY8" fmla="*/ 59531 h 981075"/>
              <a:gd name="connsiteX9" fmla="*/ 2107405 w 2662237"/>
              <a:gd name="connsiteY9" fmla="*/ 42862 h 981075"/>
              <a:gd name="connsiteX10" fmla="*/ 1554956 w 2662237"/>
              <a:gd name="connsiteY10" fmla="*/ 38100 h 981075"/>
              <a:gd name="connsiteX11" fmla="*/ 1307306 w 2662237"/>
              <a:gd name="connsiteY11" fmla="*/ 33338 h 981075"/>
              <a:gd name="connsiteX12" fmla="*/ 759618 w 2662237"/>
              <a:gd name="connsiteY12" fmla="*/ 42863 h 981075"/>
              <a:gd name="connsiteX13" fmla="*/ 607218 w 2662237"/>
              <a:gd name="connsiteY13" fmla="*/ 28575 h 981075"/>
              <a:gd name="connsiteX14" fmla="*/ 378619 w 2662237"/>
              <a:gd name="connsiteY14" fmla="*/ 0 h 981075"/>
              <a:gd name="connsiteX15" fmla="*/ 0 w 2662237"/>
              <a:gd name="connsiteY15" fmla="*/ 9526 h 981075"/>
              <a:gd name="connsiteX16" fmla="*/ 73819 w 2662237"/>
              <a:gd name="connsiteY16" fmla="*/ 19049 h 981075"/>
              <a:gd name="connsiteX17" fmla="*/ 188119 w 2662237"/>
              <a:gd name="connsiteY17" fmla="*/ 33337 h 981075"/>
              <a:gd name="connsiteX18" fmla="*/ 250030 w 2662237"/>
              <a:gd name="connsiteY18" fmla="*/ 54769 h 981075"/>
              <a:gd name="connsiteX19" fmla="*/ 292893 w 2662237"/>
              <a:gd name="connsiteY19" fmla="*/ 76200 h 981075"/>
              <a:gd name="connsiteX20" fmla="*/ 383381 w 2662237"/>
              <a:gd name="connsiteY20" fmla="*/ 90488 h 981075"/>
              <a:gd name="connsiteX21" fmla="*/ 478631 w 2662237"/>
              <a:gd name="connsiteY21" fmla="*/ 88106 h 981075"/>
              <a:gd name="connsiteX22" fmla="*/ 550069 w 2662237"/>
              <a:gd name="connsiteY22" fmla="*/ 109538 h 981075"/>
              <a:gd name="connsiteX23" fmla="*/ 640556 w 2662237"/>
              <a:gd name="connsiteY23" fmla="*/ 116681 h 981075"/>
              <a:gd name="connsiteX24" fmla="*/ 685799 w 2662237"/>
              <a:gd name="connsiteY24" fmla="*/ 140493 h 981075"/>
              <a:gd name="connsiteX25" fmla="*/ 764381 w 2662237"/>
              <a:gd name="connsiteY25" fmla="*/ 150018 h 981075"/>
              <a:gd name="connsiteX26" fmla="*/ 821531 w 2662237"/>
              <a:gd name="connsiteY26" fmla="*/ 152400 h 981075"/>
              <a:gd name="connsiteX27" fmla="*/ 888206 w 2662237"/>
              <a:gd name="connsiteY27" fmla="*/ 169068 h 981075"/>
              <a:gd name="connsiteX28" fmla="*/ 969168 w 2662237"/>
              <a:gd name="connsiteY28" fmla="*/ 173831 h 981075"/>
              <a:gd name="connsiteX29" fmla="*/ 1040606 w 2662237"/>
              <a:gd name="connsiteY29" fmla="*/ 178593 h 981075"/>
              <a:gd name="connsiteX30" fmla="*/ 1135856 w 2662237"/>
              <a:gd name="connsiteY30" fmla="*/ 178593 h 981075"/>
              <a:gd name="connsiteX31" fmla="*/ 1145381 w 2662237"/>
              <a:gd name="connsiteY31" fmla="*/ 192881 h 981075"/>
              <a:gd name="connsiteX32" fmla="*/ 1243012 w 2662237"/>
              <a:gd name="connsiteY32" fmla="*/ 202406 h 981075"/>
              <a:gd name="connsiteX33" fmla="*/ 1245393 w 2662237"/>
              <a:gd name="connsiteY33" fmla="*/ 219075 h 981075"/>
              <a:gd name="connsiteX34" fmla="*/ 1321593 w 2662237"/>
              <a:gd name="connsiteY34" fmla="*/ 230981 h 981075"/>
              <a:gd name="connsiteX35" fmla="*/ 1326356 w 2662237"/>
              <a:gd name="connsiteY35" fmla="*/ 254793 h 981075"/>
              <a:gd name="connsiteX36" fmla="*/ 1383506 w 2662237"/>
              <a:gd name="connsiteY36" fmla="*/ 259556 h 981075"/>
              <a:gd name="connsiteX37" fmla="*/ 1407318 w 2662237"/>
              <a:gd name="connsiteY37" fmla="*/ 259556 h 981075"/>
              <a:gd name="connsiteX38" fmla="*/ 1426368 w 2662237"/>
              <a:gd name="connsiteY38" fmla="*/ 292893 h 981075"/>
              <a:gd name="connsiteX39" fmla="*/ 1462087 w 2662237"/>
              <a:gd name="connsiteY39" fmla="*/ 273843 h 981075"/>
              <a:gd name="connsiteX40" fmla="*/ 1490662 w 2662237"/>
              <a:gd name="connsiteY40" fmla="*/ 254793 h 981075"/>
              <a:gd name="connsiteX41" fmla="*/ 1509712 w 2662237"/>
              <a:gd name="connsiteY41" fmla="*/ 295275 h 981075"/>
              <a:gd name="connsiteX42" fmla="*/ 1516856 w 2662237"/>
              <a:gd name="connsiteY42" fmla="*/ 302418 h 981075"/>
              <a:gd name="connsiteX43" fmla="*/ 1566862 w 2662237"/>
              <a:gd name="connsiteY43" fmla="*/ 297656 h 981075"/>
              <a:gd name="connsiteX44" fmla="*/ 1624012 w 2662237"/>
              <a:gd name="connsiteY44" fmla="*/ 295275 h 981075"/>
              <a:gd name="connsiteX45" fmla="*/ 1635918 w 2662237"/>
              <a:gd name="connsiteY45" fmla="*/ 340518 h 981075"/>
              <a:gd name="connsiteX46" fmla="*/ 1652587 w 2662237"/>
              <a:gd name="connsiteY46" fmla="*/ 371475 h 981075"/>
              <a:gd name="connsiteX47" fmla="*/ 1681162 w 2662237"/>
              <a:gd name="connsiteY47" fmla="*/ 354806 h 981075"/>
              <a:gd name="connsiteX48" fmla="*/ 1731168 w 2662237"/>
              <a:gd name="connsiteY48" fmla="*/ 316706 h 981075"/>
              <a:gd name="connsiteX49" fmla="*/ 1747837 w 2662237"/>
              <a:gd name="connsiteY49" fmla="*/ 361950 h 981075"/>
              <a:gd name="connsiteX50" fmla="*/ 1766887 w 2662237"/>
              <a:gd name="connsiteY50" fmla="*/ 411956 h 981075"/>
              <a:gd name="connsiteX51" fmla="*/ 1793081 w 2662237"/>
              <a:gd name="connsiteY51" fmla="*/ 383381 h 981075"/>
              <a:gd name="connsiteX52" fmla="*/ 1826418 w 2662237"/>
              <a:gd name="connsiteY52" fmla="*/ 347662 h 981075"/>
              <a:gd name="connsiteX53" fmla="*/ 1838324 w 2662237"/>
              <a:gd name="connsiteY53" fmla="*/ 338137 h 981075"/>
              <a:gd name="connsiteX54" fmla="*/ 1852612 w 2662237"/>
              <a:gd name="connsiteY54" fmla="*/ 376237 h 981075"/>
              <a:gd name="connsiteX55" fmla="*/ 1878806 w 2662237"/>
              <a:gd name="connsiteY55" fmla="*/ 423862 h 981075"/>
              <a:gd name="connsiteX56" fmla="*/ 1900237 w 2662237"/>
              <a:gd name="connsiteY56" fmla="*/ 447675 h 981075"/>
              <a:gd name="connsiteX57" fmla="*/ 1909762 w 2662237"/>
              <a:gd name="connsiteY57" fmla="*/ 464343 h 981075"/>
              <a:gd name="connsiteX58" fmla="*/ 1935956 w 2662237"/>
              <a:gd name="connsiteY58" fmla="*/ 435768 h 981075"/>
              <a:gd name="connsiteX59" fmla="*/ 1964531 w 2662237"/>
              <a:gd name="connsiteY59" fmla="*/ 416718 h 981075"/>
              <a:gd name="connsiteX60" fmla="*/ 1964531 w 2662237"/>
              <a:gd name="connsiteY60" fmla="*/ 416718 h 981075"/>
              <a:gd name="connsiteX61" fmla="*/ 1983581 w 2662237"/>
              <a:gd name="connsiteY61" fmla="*/ 407193 h 981075"/>
              <a:gd name="connsiteX62" fmla="*/ 2000249 w 2662237"/>
              <a:gd name="connsiteY62" fmla="*/ 454818 h 981075"/>
              <a:gd name="connsiteX63" fmla="*/ 2019299 w 2662237"/>
              <a:gd name="connsiteY63" fmla="*/ 509587 h 981075"/>
              <a:gd name="connsiteX64" fmla="*/ 2038349 w 2662237"/>
              <a:gd name="connsiteY64" fmla="*/ 554831 h 981075"/>
              <a:gd name="connsiteX65" fmla="*/ 2043112 w 2662237"/>
              <a:gd name="connsiteY65" fmla="*/ 571500 h 981075"/>
              <a:gd name="connsiteX66" fmla="*/ 2076449 w 2662237"/>
              <a:gd name="connsiteY66" fmla="*/ 628650 h 981075"/>
              <a:gd name="connsiteX67" fmla="*/ 2097881 w 2662237"/>
              <a:gd name="connsiteY67" fmla="*/ 683418 h 981075"/>
              <a:gd name="connsiteX68" fmla="*/ 2112168 w 2662237"/>
              <a:gd name="connsiteY68" fmla="*/ 723900 h 981075"/>
              <a:gd name="connsiteX69" fmla="*/ 2131218 w 2662237"/>
              <a:gd name="connsiteY69" fmla="*/ 731043 h 981075"/>
              <a:gd name="connsiteX70" fmla="*/ 2126456 w 2662237"/>
              <a:gd name="connsiteY70" fmla="*/ 800100 h 981075"/>
              <a:gd name="connsiteX71" fmla="*/ 2140743 w 2662237"/>
              <a:gd name="connsiteY71" fmla="*/ 842962 h 981075"/>
              <a:gd name="connsiteX72" fmla="*/ 2166936 w 2662237"/>
              <a:gd name="connsiteY72" fmla="*/ 881063 h 981075"/>
              <a:gd name="connsiteX73" fmla="*/ 2209799 w 2662237"/>
              <a:gd name="connsiteY73" fmla="*/ 897731 h 981075"/>
              <a:gd name="connsiteX74" fmla="*/ 2221706 w 2662237"/>
              <a:gd name="connsiteY74" fmla="*/ 933450 h 981075"/>
              <a:gd name="connsiteX75" fmla="*/ 2235993 w 2662237"/>
              <a:gd name="connsiteY75" fmla="*/ 964406 h 981075"/>
              <a:gd name="connsiteX76" fmla="*/ 2257424 w 2662237"/>
              <a:gd name="connsiteY76" fmla="*/ 966787 h 981075"/>
              <a:gd name="connsiteX77" fmla="*/ 2257424 w 2662237"/>
              <a:gd name="connsiteY77" fmla="*/ 966787 h 981075"/>
              <a:gd name="connsiteX78" fmla="*/ 2269331 w 2662237"/>
              <a:gd name="connsiteY78" fmla="*/ 969168 h 981075"/>
              <a:gd name="connsiteX79" fmla="*/ 2285999 w 2662237"/>
              <a:gd name="connsiteY79" fmla="*/ 981075 h 981075"/>
              <a:gd name="connsiteX80" fmla="*/ 2350293 w 2662237"/>
              <a:gd name="connsiteY80" fmla="*/ 928687 h 981075"/>
              <a:gd name="connsiteX81" fmla="*/ 2371724 w 2662237"/>
              <a:gd name="connsiteY81" fmla="*/ 885825 h 981075"/>
              <a:gd name="connsiteX82" fmla="*/ 2383630 w 2662237"/>
              <a:gd name="connsiteY82" fmla="*/ 823912 h 981075"/>
              <a:gd name="connsiteX83" fmla="*/ 2388393 w 2662237"/>
              <a:gd name="connsiteY83" fmla="*/ 754855 h 981075"/>
              <a:gd name="connsiteX84" fmla="*/ 2402681 w 2662237"/>
              <a:gd name="connsiteY84" fmla="*/ 719138 h 981075"/>
              <a:gd name="connsiteX85" fmla="*/ 2433637 w 2662237"/>
              <a:gd name="connsiteY85" fmla="*/ 692944 h 981075"/>
              <a:gd name="connsiteX86" fmla="*/ 2481262 w 2662237"/>
              <a:gd name="connsiteY86" fmla="*/ 664369 h 981075"/>
              <a:gd name="connsiteX87" fmla="*/ 2528887 w 2662237"/>
              <a:gd name="connsiteY87" fmla="*/ 631031 h 981075"/>
              <a:gd name="connsiteX88" fmla="*/ 2597944 w 2662237"/>
              <a:gd name="connsiteY88" fmla="*/ 621506 h 981075"/>
              <a:gd name="connsiteX89" fmla="*/ 2662237 w 2662237"/>
              <a:gd name="connsiteY89" fmla="*/ 592931 h 981075"/>
              <a:gd name="connsiteX90" fmla="*/ 2643186 w 2662237"/>
              <a:gd name="connsiteY90" fmla="*/ 431006 h 981075"/>
              <a:gd name="connsiteX91" fmla="*/ 2655093 w 2662237"/>
              <a:gd name="connsiteY91" fmla="*/ 342899 h 981075"/>
              <a:gd name="connsiteX92" fmla="*/ 2640806 w 2662237"/>
              <a:gd name="connsiteY92" fmla="*/ 228600 h 981075"/>
              <a:gd name="connsiteX93" fmla="*/ 2628897 w 2662237"/>
              <a:gd name="connsiteY93" fmla="*/ 200025 h 981075"/>
              <a:gd name="connsiteX94" fmla="*/ 2583656 w 2662237"/>
              <a:gd name="connsiteY94" fmla="*/ 228600 h 981075"/>
              <a:gd name="connsiteX0" fmla="*/ 2583656 w 2662237"/>
              <a:gd name="connsiteY0" fmla="*/ 228600 h 981075"/>
              <a:gd name="connsiteX1" fmla="*/ 2509837 w 2662237"/>
              <a:gd name="connsiteY1" fmla="*/ 250031 h 981075"/>
              <a:gd name="connsiteX2" fmla="*/ 2397918 w 2662237"/>
              <a:gd name="connsiteY2" fmla="*/ 204787 h 981075"/>
              <a:gd name="connsiteX3" fmla="*/ 2390774 w 2662237"/>
              <a:gd name="connsiteY3" fmla="*/ 173037 h 981075"/>
              <a:gd name="connsiteX4" fmla="*/ 2278856 w 2662237"/>
              <a:gd name="connsiteY4" fmla="*/ 172243 h 981075"/>
              <a:gd name="connsiteX5" fmla="*/ 2276474 w 2662237"/>
              <a:gd name="connsiteY5" fmla="*/ 135730 h 981075"/>
              <a:gd name="connsiteX6" fmla="*/ 2162175 w 2662237"/>
              <a:gd name="connsiteY6" fmla="*/ 107156 h 981075"/>
              <a:gd name="connsiteX7" fmla="*/ 2157412 w 2662237"/>
              <a:gd name="connsiteY7" fmla="*/ 59531 h 981075"/>
              <a:gd name="connsiteX8" fmla="*/ 2107405 w 2662237"/>
              <a:gd name="connsiteY8" fmla="*/ 42862 h 981075"/>
              <a:gd name="connsiteX9" fmla="*/ 1554956 w 2662237"/>
              <a:gd name="connsiteY9" fmla="*/ 38100 h 981075"/>
              <a:gd name="connsiteX10" fmla="*/ 1307306 w 2662237"/>
              <a:gd name="connsiteY10" fmla="*/ 33338 h 981075"/>
              <a:gd name="connsiteX11" fmla="*/ 759618 w 2662237"/>
              <a:gd name="connsiteY11" fmla="*/ 42863 h 981075"/>
              <a:gd name="connsiteX12" fmla="*/ 607218 w 2662237"/>
              <a:gd name="connsiteY12" fmla="*/ 28575 h 981075"/>
              <a:gd name="connsiteX13" fmla="*/ 378619 w 2662237"/>
              <a:gd name="connsiteY13" fmla="*/ 0 h 981075"/>
              <a:gd name="connsiteX14" fmla="*/ 0 w 2662237"/>
              <a:gd name="connsiteY14" fmla="*/ 9526 h 981075"/>
              <a:gd name="connsiteX15" fmla="*/ 73819 w 2662237"/>
              <a:gd name="connsiteY15" fmla="*/ 19049 h 981075"/>
              <a:gd name="connsiteX16" fmla="*/ 188119 w 2662237"/>
              <a:gd name="connsiteY16" fmla="*/ 33337 h 981075"/>
              <a:gd name="connsiteX17" fmla="*/ 250030 w 2662237"/>
              <a:gd name="connsiteY17" fmla="*/ 54769 h 981075"/>
              <a:gd name="connsiteX18" fmla="*/ 292893 w 2662237"/>
              <a:gd name="connsiteY18" fmla="*/ 76200 h 981075"/>
              <a:gd name="connsiteX19" fmla="*/ 383381 w 2662237"/>
              <a:gd name="connsiteY19" fmla="*/ 90488 h 981075"/>
              <a:gd name="connsiteX20" fmla="*/ 478631 w 2662237"/>
              <a:gd name="connsiteY20" fmla="*/ 88106 h 981075"/>
              <a:gd name="connsiteX21" fmla="*/ 550069 w 2662237"/>
              <a:gd name="connsiteY21" fmla="*/ 109538 h 981075"/>
              <a:gd name="connsiteX22" fmla="*/ 640556 w 2662237"/>
              <a:gd name="connsiteY22" fmla="*/ 116681 h 981075"/>
              <a:gd name="connsiteX23" fmla="*/ 685799 w 2662237"/>
              <a:gd name="connsiteY23" fmla="*/ 140493 h 981075"/>
              <a:gd name="connsiteX24" fmla="*/ 764381 w 2662237"/>
              <a:gd name="connsiteY24" fmla="*/ 150018 h 981075"/>
              <a:gd name="connsiteX25" fmla="*/ 821531 w 2662237"/>
              <a:gd name="connsiteY25" fmla="*/ 152400 h 981075"/>
              <a:gd name="connsiteX26" fmla="*/ 888206 w 2662237"/>
              <a:gd name="connsiteY26" fmla="*/ 169068 h 981075"/>
              <a:gd name="connsiteX27" fmla="*/ 969168 w 2662237"/>
              <a:gd name="connsiteY27" fmla="*/ 173831 h 981075"/>
              <a:gd name="connsiteX28" fmla="*/ 1040606 w 2662237"/>
              <a:gd name="connsiteY28" fmla="*/ 178593 h 981075"/>
              <a:gd name="connsiteX29" fmla="*/ 1135856 w 2662237"/>
              <a:gd name="connsiteY29" fmla="*/ 178593 h 981075"/>
              <a:gd name="connsiteX30" fmla="*/ 1145381 w 2662237"/>
              <a:gd name="connsiteY30" fmla="*/ 192881 h 981075"/>
              <a:gd name="connsiteX31" fmla="*/ 1243012 w 2662237"/>
              <a:gd name="connsiteY31" fmla="*/ 202406 h 981075"/>
              <a:gd name="connsiteX32" fmla="*/ 1245393 w 2662237"/>
              <a:gd name="connsiteY32" fmla="*/ 219075 h 981075"/>
              <a:gd name="connsiteX33" fmla="*/ 1321593 w 2662237"/>
              <a:gd name="connsiteY33" fmla="*/ 230981 h 981075"/>
              <a:gd name="connsiteX34" fmla="*/ 1326356 w 2662237"/>
              <a:gd name="connsiteY34" fmla="*/ 254793 h 981075"/>
              <a:gd name="connsiteX35" fmla="*/ 1383506 w 2662237"/>
              <a:gd name="connsiteY35" fmla="*/ 259556 h 981075"/>
              <a:gd name="connsiteX36" fmla="*/ 1407318 w 2662237"/>
              <a:gd name="connsiteY36" fmla="*/ 259556 h 981075"/>
              <a:gd name="connsiteX37" fmla="*/ 1426368 w 2662237"/>
              <a:gd name="connsiteY37" fmla="*/ 292893 h 981075"/>
              <a:gd name="connsiteX38" fmla="*/ 1462087 w 2662237"/>
              <a:gd name="connsiteY38" fmla="*/ 273843 h 981075"/>
              <a:gd name="connsiteX39" fmla="*/ 1490662 w 2662237"/>
              <a:gd name="connsiteY39" fmla="*/ 254793 h 981075"/>
              <a:gd name="connsiteX40" fmla="*/ 1509712 w 2662237"/>
              <a:gd name="connsiteY40" fmla="*/ 295275 h 981075"/>
              <a:gd name="connsiteX41" fmla="*/ 1516856 w 2662237"/>
              <a:gd name="connsiteY41" fmla="*/ 302418 h 981075"/>
              <a:gd name="connsiteX42" fmla="*/ 1566862 w 2662237"/>
              <a:gd name="connsiteY42" fmla="*/ 297656 h 981075"/>
              <a:gd name="connsiteX43" fmla="*/ 1624012 w 2662237"/>
              <a:gd name="connsiteY43" fmla="*/ 295275 h 981075"/>
              <a:gd name="connsiteX44" fmla="*/ 1635918 w 2662237"/>
              <a:gd name="connsiteY44" fmla="*/ 340518 h 981075"/>
              <a:gd name="connsiteX45" fmla="*/ 1652587 w 2662237"/>
              <a:gd name="connsiteY45" fmla="*/ 371475 h 981075"/>
              <a:gd name="connsiteX46" fmla="*/ 1681162 w 2662237"/>
              <a:gd name="connsiteY46" fmla="*/ 354806 h 981075"/>
              <a:gd name="connsiteX47" fmla="*/ 1731168 w 2662237"/>
              <a:gd name="connsiteY47" fmla="*/ 316706 h 981075"/>
              <a:gd name="connsiteX48" fmla="*/ 1747837 w 2662237"/>
              <a:gd name="connsiteY48" fmla="*/ 361950 h 981075"/>
              <a:gd name="connsiteX49" fmla="*/ 1766887 w 2662237"/>
              <a:gd name="connsiteY49" fmla="*/ 411956 h 981075"/>
              <a:gd name="connsiteX50" fmla="*/ 1793081 w 2662237"/>
              <a:gd name="connsiteY50" fmla="*/ 383381 h 981075"/>
              <a:gd name="connsiteX51" fmla="*/ 1826418 w 2662237"/>
              <a:gd name="connsiteY51" fmla="*/ 347662 h 981075"/>
              <a:gd name="connsiteX52" fmla="*/ 1838324 w 2662237"/>
              <a:gd name="connsiteY52" fmla="*/ 338137 h 981075"/>
              <a:gd name="connsiteX53" fmla="*/ 1852612 w 2662237"/>
              <a:gd name="connsiteY53" fmla="*/ 376237 h 981075"/>
              <a:gd name="connsiteX54" fmla="*/ 1878806 w 2662237"/>
              <a:gd name="connsiteY54" fmla="*/ 423862 h 981075"/>
              <a:gd name="connsiteX55" fmla="*/ 1900237 w 2662237"/>
              <a:gd name="connsiteY55" fmla="*/ 447675 h 981075"/>
              <a:gd name="connsiteX56" fmla="*/ 1909762 w 2662237"/>
              <a:gd name="connsiteY56" fmla="*/ 464343 h 981075"/>
              <a:gd name="connsiteX57" fmla="*/ 1935956 w 2662237"/>
              <a:gd name="connsiteY57" fmla="*/ 435768 h 981075"/>
              <a:gd name="connsiteX58" fmla="*/ 1964531 w 2662237"/>
              <a:gd name="connsiteY58" fmla="*/ 416718 h 981075"/>
              <a:gd name="connsiteX59" fmla="*/ 1964531 w 2662237"/>
              <a:gd name="connsiteY59" fmla="*/ 416718 h 981075"/>
              <a:gd name="connsiteX60" fmla="*/ 1983581 w 2662237"/>
              <a:gd name="connsiteY60" fmla="*/ 407193 h 981075"/>
              <a:gd name="connsiteX61" fmla="*/ 2000249 w 2662237"/>
              <a:gd name="connsiteY61" fmla="*/ 454818 h 981075"/>
              <a:gd name="connsiteX62" fmla="*/ 2019299 w 2662237"/>
              <a:gd name="connsiteY62" fmla="*/ 509587 h 981075"/>
              <a:gd name="connsiteX63" fmla="*/ 2038349 w 2662237"/>
              <a:gd name="connsiteY63" fmla="*/ 554831 h 981075"/>
              <a:gd name="connsiteX64" fmla="*/ 2043112 w 2662237"/>
              <a:gd name="connsiteY64" fmla="*/ 571500 h 981075"/>
              <a:gd name="connsiteX65" fmla="*/ 2076449 w 2662237"/>
              <a:gd name="connsiteY65" fmla="*/ 628650 h 981075"/>
              <a:gd name="connsiteX66" fmla="*/ 2097881 w 2662237"/>
              <a:gd name="connsiteY66" fmla="*/ 683418 h 981075"/>
              <a:gd name="connsiteX67" fmla="*/ 2112168 w 2662237"/>
              <a:gd name="connsiteY67" fmla="*/ 723900 h 981075"/>
              <a:gd name="connsiteX68" fmla="*/ 2131218 w 2662237"/>
              <a:gd name="connsiteY68" fmla="*/ 731043 h 981075"/>
              <a:gd name="connsiteX69" fmla="*/ 2126456 w 2662237"/>
              <a:gd name="connsiteY69" fmla="*/ 800100 h 981075"/>
              <a:gd name="connsiteX70" fmla="*/ 2140743 w 2662237"/>
              <a:gd name="connsiteY70" fmla="*/ 842962 h 981075"/>
              <a:gd name="connsiteX71" fmla="*/ 2166936 w 2662237"/>
              <a:gd name="connsiteY71" fmla="*/ 881063 h 981075"/>
              <a:gd name="connsiteX72" fmla="*/ 2209799 w 2662237"/>
              <a:gd name="connsiteY72" fmla="*/ 897731 h 981075"/>
              <a:gd name="connsiteX73" fmla="*/ 2221706 w 2662237"/>
              <a:gd name="connsiteY73" fmla="*/ 933450 h 981075"/>
              <a:gd name="connsiteX74" fmla="*/ 2235993 w 2662237"/>
              <a:gd name="connsiteY74" fmla="*/ 964406 h 981075"/>
              <a:gd name="connsiteX75" fmla="*/ 2257424 w 2662237"/>
              <a:gd name="connsiteY75" fmla="*/ 966787 h 981075"/>
              <a:gd name="connsiteX76" fmla="*/ 2257424 w 2662237"/>
              <a:gd name="connsiteY76" fmla="*/ 966787 h 981075"/>
              <a:gd name="connsiteX77" fmla="*/ 2269331 w 2662237"/>
              <a:gd name="connsiteY77" fmla="*/ 969168 h 981075"/>
              <a:gd name="connsiteX78" fmla="*/ 2285999 w 2662237"/>
              <a:gd name="connsiteY78" fmla="*/ 981075 h 981075"/>
              <a:gd name="connsiteX79" fmla="*/ 2350293 w 2662237"/>
              <a:gd name="connsiteY79" fmla="*/ 928687 h 981075"/>
              <a:gd name="connsiteX80" fmla="*/ 2371724 w 2662237"/>
              <a:gd name="connsiteY80" fmla="*/ 885825 h 981075"/>
              <a:gd name="connsiteX81" fmla="*/ 2383630 w 2662237"/>
              <a:gd name="connsiteY81" fmla="*/ 823912 h 981075"/>
              <a:gd name="connsiteX82" fmla="*/ 2388393 w 2662237"/>
              <a:gd name="connsiteY82" fmla="*/ 754855 h 981075"/>
              <a:gd name="connsiteX83" fmla="*/ 2402681 w 2662237"/>
              <a:gd name="connsiteY83" fmla="*/ 719138 h 981075"/>
              <a:gd name="connsiteX84" fmla="*/ 2433637 w 2662237"/>
              <a:gd name="connsiteY84" fmla="*/ 692944 h 981075"/>
              <a:gd name="connsiteX85" fmla="*/ 2481262 w 2662237"/>
              <a:gd name="connsiteY85" fmla="*/ 664369 h 981075"/>
              <a:gd name="connsiteX86" fmla="*/ 2528887 w 2662237"/>
              <a:gd name="connsiteY86" fmla="*/ 631031 h 981075"/>
              <a:gd name="connsiteX87" fmla="*/ 2597944 w 2662237"/>
              <a:gd name="connsiteY87" fmla="*/ 621506 h 981075"/>
              <a:gd name="connsiteX88" fmla="*/ 2662237 w 2662237"/>
              <a:gd name="connsiteY88" fmla="*/ 592931 h 981075"/>
              <a:gd name="connsiteX89" fmla="*/ 2643186 w 2662237"/>
              <a:gd name="connsiteY89" fmla="*/ 431006 h 981075"/>
              <a:gd name="connsiteX90" fmla="*/ 2655093 w 2662237"/>
              <a:gd name="connsiteY90" fmla="*/ 342899 h 981075"/>
              <a:gd name="connsiteX91" fmla="*/ 2640806 w 2662237"/>
              <a:gd name="connsiteY91" fmla="*/ 228600 h 981075"/>
              <a:gd name="connsiteX92" fmla="*/ 2628897 w 2662237"/>
              <a:gd name="connsiteY92" fmla="*/ 200025 h 981075"/>
              <a:gd name="connsiteX93" fmla="*/ 2583656 w 2662237"/>
              <a:gd name="connsiteY93" fmla="*/ 228600 h 981075"/>
              <a:gd name="connsiteX0" fmla="*/ 2583656 w 2662237"/>
              <a:gd name="connsiteY0" fmla="*/ 228600 h 981075"/>
              <a:gd name="connsiteX1" fmla="*/ 2506662 w 2662237"/>
              <a:gd name="connsiteY1" fmla="*/ 199231 h 981075"/>
              <a:gd name="connsiteX2" fmla="*/ 2397918 w 2662237"/>
              <a:gd name="connsiteY2" fmla="*/ 204787 h 981075"/>
              <a:gd name="connsiteX3" fmla="*/ 2390774 w 2662237"/>
              <a:gd name="connsiteY3" fmla="*/ 173037 h 981075"/>
              <a:gd name="connsiteX4" fmla="*/ 2278856 w 2662237"/>
              <a:gd name="connsiteY4" fmla="*/ 172243 h 981075"/>
              <a:gd name="connsiteX5" fmla="*/ 2276474 w 2662237"/>
              <a:gd name="connsiteY5" fmla="*/ 135730 h 981075"/>
              <a:gd name="connsiteX6" fmla="*/ 2162175 w 2662237"/>
              <a:gd name="connsiteY6" fmla="*/ 107156 h 981075"/>
              <a:gd name="connsiteX7" fmla="*/ 2157412 w 2662237"/>
              <a:gd name="connsiteY7" fmla="*/ 59531 h 981075"/>
              <a:gd name="connsiteX8" fmla="*/ 2107405 w 2662237"/>
              <a:gd name="connsiteY8" fmla="*/ 42862 h 981075"/>
              <a:gd name="connsiteX9" fmla="*/ 1554956 w 2662237"/>
              <a:gd name="connsiteY9" fmla="*/ 38100 h 981075"/>
              <a:gd name="connsiteX10" fmla="*/ 1307306 w 2662237"/>
              <a:gd name="connsiteY10" fmla="*/ 33338 h 981075"/>
              <a:gd name="connsiteX11" fmla="*/ 759618 w 2662237"/>
              <a:gd name="connsiteY11" fmla="*/ 42863 h 981075"/>
              <a:gd name="connsiteX12" fmla="*/ 607218 w 2662237"/>
              <a:gd name="connsiteY12" fmla="*/ 28575 h 981075"/>
              <a:gd name="connsiteX13" fmla="*/ 378619 w 2662237"/>
              <a:gd name="connsiteY13" fmla="*/ 0 h 981075"/>
              <a:gd name="connsiteX14" fmla="*/ 0 w 2662237"/>
              <a:gd name="connsiteY14" fmla="*/ 9526 h 981075"/>
              <a:gd name="connsiteX15" fmla="*/ 73819 w 2662237"/>
              <a:gd name="connsiteY15" fmla="*/ 19049 h 981075"/>
              <a:gd name="connsiteX16" fmla="*/ 188119 w 2662237"/>
              <a:gd name="connsiteY16" fmla="*/ 33337 h 981075"/>
              <a:gd name="connsiteX17" fmla="*/ 250030 w 2662237"/>
              <a:gd name="connsiteY17" fmla="*/ 54769 h 981075"/>
              <a:gd name="connsiteX18" fmla="*/ 292893 w 2662237"/>
              <a:gd name="connsiteY18" fmla="*/ 76200 h 981075"/>
              <a:gd name="connsiteX19" fmla="*/ 383381 w 2662237"/>
              <a:gd name="connsiteY19" fmla="*/ 90488 h 981075"/>
              <a:gd name="connsiteX20" fmla="*/ 478631 w 2662237"/>
              <a:gd name="connsiteY20" fmla="*/ 88106 h 981075"/>
              <a:gd name="connsiteX21" fmla="*/ 550069 w 2662237"/>
              <a:gd name="connsiteY21" fmla="*/ 109538 h 981075"/>
              <a:gd name="connsiteX22" fmla="*/ 640556 w 2662237"/>
              <a:gd name="connsiteY22" fmla="*/ 116681 h 981075"/>
              <a:gd name="connsiteX23" fmla="*/ 685799 w 2662237"/>
              <a:gd name="connsiteY23" fmla="*/ 140493 h 981075"/>
              <a:gd name="connsiteX24" fmla="*/ 764381 w 2662237"/>
              <a:gd name="connsiteY24" fmla="*/ 150018 h 981075"/>
              <a:gd name="connsiteX25" fmla="*/ 821531 w 2662237"/>
              <a:gd name="connsiteY25" fmla="*/ 152400 h 981075"/>
              <a:gd name="connsiteX26" fmla="*/ 888206 w 2662237"/>
              <a:gd name="connsiteY26" fmla="*/ 169068 h 981075"/>
              <a:gd name="connsiteX27" fmla="*/ 969168 w 2662237"/>
              <a:gd name="connsiteY27" fmla="*/ 173831 h 981075"/>
              <a:gd name="connsiteX28" fmla="*/ 1040606 w 2662237"/>
              <a:gd name="connsiteY28" fmla="*/ 178593 h 981075"/>
              <a:gd name="connsiteX29" fmla="*/ 1135856 w 2662237"/>
              <a:gd name="connsiteY29" fmla="*/ 178593 h 981075"/>
              <a:gd name="connsiteX30" fmla="*/ 1145381 w 2662237"/>
              <a:gd name="connsiteY30" fmla="*/ 192881 h 981075"/>
              <a:gd name="connsiteX31" fmla="*/ 1243012 w 2662237"/>
              <a:gd name="connsiteY31" fmla="*/ 202406 h 981075"/>
              <a:gd name="connsiteX32" fmla="*/ 1245393 w 2662237"/>
              <a:gd name="connsiteY32" fmla="*/ 219075 h 981075"/>
              <a:gd name="connsiteX33" fmla="*/ 1321593 w 2662237"/>
              <a:gd name="connsiteY33" fmla="*/ 230981 h 981075"/>
              <a:gd name="connsiteX34" fmla="*/ 1326356 w 2662237"/>
              <a:gd name="connsiteY34" fmla="*/ 254793 h 981075"/>
              <a:gd name="connsiteX35" fmla="*/ 1383506 w 2662237"/>
              <a:gd name="connsiteY35" fmla="*/ 259556 h 981075"/>
              <a:gd name="connsiteX36" fmla="*/ 1407318 w 2662237"/>
              <a:gd name="connsiteY36" fmla="*/ 259556 h 981075"/>
              <a:gd name="connsiteX37" fmla="*/ 1426368 w 2662237"/>
              <a:gd name="connsiteY37" fmla="*/ 292893 h 981075"/>
              <a:gd name="connsiteX38" fmla="*/ 1462087 w 2662237"/>
              <a:gd name="connsiteY38" fmla="*/ 273843 h 981075"/>
              <a:gd name="connsiteX39" fmla="*/ 1490662 w 2662237"/>
              <a:gd name="connsiteY39" fmla="*/ 254793 h 981075"/>
              <a:gd name="connsiteX40" fmla="*/ 1509712 w 2662237"/>
              <a:gd name="connsiteY40" fmla="*/ 295275 h 981075"/>
              <a:gd name="connsiteX41" fmla="*/ 1516856 w 2662237"/>
              <a:gd name="connsiteY41" fmla="*/ 302418 h 981075"/>
              <a:gd name="connsiteX42" fmla="*/ 1566862 w 2662237"/>
              <a:gd name="connsiteY42" fmla="*/ 297656 h 981075"/>
              <a:gd name="connsiteX43" fmla="*/ 1624012 w 2662237"/>
              <a:gd name="connsiteY43" fmla="*/ 295275 h 981075"/>
              <a:gd name="connsiteX44" fmla="*/ 1635918 w 2662237"/>
              <a:gd name="connsiteY44" fmla="*/ 340518 h 981075"/>
              <a:gd name="connsiteX45" fmla="*/ 1652587 w 2662237"/>
              <a:gd name="connsiteY45" fmla="*/ 371475 h 981075"/>
              <a:gd name="connsiteX46" fmla="*/ 1681162 w 2662237"/>
              <a:gd name="connsiteY46" fmla="*/ 354806 h 981075"/>
              <a:gd name="connsiteX47" fmla="*/ 1731168 w 2662237"/>
              <a:gd name="connsiteY47" fmla="*/ 316706 h 981075"/>
              <a:gd name="connsiteX48" fmla="*/ 1747837 w 2662237"/>
              <a:gd name="connsiteY48" fmla="*/ 361950 h 981075"/>
              <a:gd name="connsiteX49" fmla="*/ 1766887 w 2662237"/>
              <a:gd name="connsiteY49" fmla="*/ 411956 h 981075"/>
              <a:gd name="connsiteX50" fmla="*/ 1793081 w 2662237"/>
              <a:gd name="connsiteY50" fmla="*/ 383381 h 981075"/>
              <a:gd name="connsiteX51" fmla="*/ 1826418 w 2662237"/>
              <a:gd name="connsiteY51" fmla="*/ 347662 h 981075"/>
              <a:gd name="connsiteX52" fmla="*/ 1838324 w 2662237"/>
              <a:gd name="connsiteY52" fmla="*/ 338137 h 981075"/>
              <a:gd name="connsiteX53" fmla="*/ 1852612 w 2662237"/>
              <a:gd name="connsiteY53" fmla="*/ 376237 h 981075"/>
              <a:gd name="connsiteX54" fmla="*/ 1878806 w 2662237"/>
              <a:gd name="connsiteY54" fmla="*/ 423862 h 981075"/>
              <a:gd name="connsiteX55" fmla="*/ 1900237 w 2662237"/>
              <a:gd name="connsiteY55" fmla="*/ 447675 h 981075"/>
              <a:gd name="connsiteX56" fmla="*/ 1909762 w 2662237"/>
              <a:gd name="connsiteY56" fmla="*/ 464343 h 981075"/>
              <a:gd name="connsiteX57" fmla="*/ 1935956 w 2662237"/>
              <a:gd name="connsiteY57" fmla="*/ 435768 h 981075"/>
              <a:gd name="connsiteX58" fmla="*/ 1964531 w 2662237"/>
              <a:gd name="connsiteY58" fmla="*/ 416718 h 981075"/>
              <a:gd name="connsiteX59" fmla="*/ 1964531 w 2662237"/>
              <a:gd name="connsiteY59" fmla="*/ 416718 h 981075"/>
              <a:gd name="connsiteX60" fmla="*/ 1983581 w 2662237"/>
              <a:gd name="connsiteY60" fmla="*/ 407193 h 981075"/>
              <a:gd name="connsiteX61" fmla="*/ 2000249 w 2662237"/>
              <a:gd name="connsiteY61" fmla="*/ 454818 h 981075"/>
              <a:gd name="connsiteX62" fmla="*/ 2019299 w 2662237"/>
              <a:gd name="connsiteY62" fmla="*/ 509587 h 981075"/>
              <a:gd name="connsiteX63" fmla="*/ 2038349 w 2662237"/>
              <a:gd name="connsiteY63" fmla="*/ 554831 h 981075"/>
              <a:gd name="connsiteX64" fmla="*/ 2043112 w 2662237"/>
              <a:gd name="connsiteY64" fmla="*/ 571500 h 981075"/>
              <a:gd name="connsiteX65" fmla="*/ 2076449 w 2662237"/>
              <a:gd name="connsiteY65" fmla="*/ 628650 h 981075"/>
              <a:gd name="connsiteX66" fmla="*/ 2097881 w 2662237"/>
              <a:gd name="connsiteY66" fmla="*/ 683418 h 981075"/>
              <a:gd name="connsiteX67" fmla="*/ 2112168 w 2662237"/>
              <a:gd name="connsiteY67" fmla="*/ 723900 h 981075"/>
              <a:gd name="connsiteX68" fmla="*/ 2131218 w 2662237"/>
              <a:gd name="connsiteY68" fmla="*/ 731043 h 981075"/>
              <a:gd name="connsiteX69" fmla="*/ 2126456 w 2662237"/>
              <a:gd name="connsiteY69" fmla="*/ 800100 h 981075"/>
              <a:gd name="connsiteX70" fmla="*/ 2140743 w 2662237"/>
              <a:gd name="connsiteY70" fmla="*/ 842962 h 981075"/>
              <a:gd name="connsiteX71" fmla="*/ 2166936 w 2662237"/>
              <a:gd name="connsiteY71" fmla="*/ 881063 h 981075"/>
              <a:gd name="connsiteX72" fmla="*/ 2209799 w 2662237"/>
              <a:gd name="connsiteY72" fmla="*/ 897731 h 981075"/>
              <a:gd name="connsiteX73" fmla="*/ 2221706 w 2662237"/>
              <a:gd name="connsiteY73" fmla="*/ 933450 h 981075"/>
              <a:gd name="connsiteX74" fmla="*/ 2235993 w 2662237"/>
              <a:gd name="connsiteY74" fmla="*/ 964406 h 981075"/>
              <a:gd name="connsiteX75" fmla="*/ 2257424 w 2662237"/>
              <a:gd name="connsiteY75" fmla="*/ 966787 h 981075"/>
              <a:gd name="connsiteX76" fmla="*/ 2257424 w 2662237"/>
              <a:gd name="connsiteY76" fmla="*/ 966787 h 981075"/>
              <a:gd name="connsiteX77" fmla="*/ 2269331 w 2662237"/>
              <a:gd name="connsiteY77" fmla="*/ 969168 h 981075"/>
              <a:gd name="connsiteX78" fmla="*/ 2285999 w 2662237"/>
              <a:gd name="connsiteY78" fmla="*/ 981075 h 981075"/>
              <a:gd name="connsiteX79" fmla="*/ 2350293 w 2662237"/>
              <a:gd name="connsiteY79" fmla="*/ 928687 h 981075"/>
              <a:gd name="connsiteX80" fmla="*/ 2371724 w 2662237"/>
              <a:gd name="connsiteY80" fmla="*/ 885825 h 981075"/>
              <a:gd name="connsiteX81" fmla="*/ 2383630 w 2662237"/>
              <a:gd name="connsiteY81" fmla="*/ 823912 h 981075"/>
              <a:gd name="connsiteX82" fmla="*/ 2388393 w 2662237"/>
              <a:gd name="connsiteY82" fmla="*/ 754855 h 981075"/>
              <a:gd name="connsiteX83" fmla="*/ 2402681 w 2662237"/>
              <a:gd name="connsiteY83" fmla="*/ 719138 h 981075"/>
              <a:gd name="connsiteX84" fmla="*/ 2433637 w 2662237"/>
              <a:gd name="connsiteY84" fmla="*/ 692944 h 981075"/>
              <a:gd name="connsiteX85" fmla="*/ 2481262 w 2662237"/>
              <a:gd name="connsiteY85" fmla="*/ 664369 h 981075"/>
              <a:gd name="connsiteX86" fmla="*/ 2528887 w 2662237"/>
              <a:gd name="connsiteY86" fmla="*/ 631031 h 981075"/>
              <a:gd name="connsiteX87" fmla="*/ 2597944 w 2662237"/>
              <a:gd name="connsiteY87" fmla="*/ 621506 h 981075"/>
              <a:gd name="connsiteX88" fmla="*/ 2662237 w 2662237"/>
              <a:gd name="connsiteY88" fmla="*/ 592931 h 981075"/>
              <a:gd name="connsiteX89" fmla="*/ 2643186 w 2662237"/>
              <a:gd name="connsiteY89" fmla="*/ 431006 h 981075"/>
              <a:gd name="connsiteX90" fmla="*/ 2655093 w 2662237"/>
              <a:gd name="connsiteY90" fmla="*/ 342899 h 981075"/>
              <a:gd name="connsiteX91" fmla="*/ 2640806 w 2662237"/>
              <a:gd name="connsiteY91" fmla="*/ 228600 h 981075"/>
              <a:gd name="connsiteX92" fmla="*/ 2628897 w 2662237"/>
              <a:gd name="connsiteY92" fmla="*/ 200025 h 981075"/>
              <a:gd name="connsiteX93" fmla="*/ 2583656 w 2662237"/>
              <a:gd name="connsiteY93" fmla="*/ 228600 h 981075"/>
              <a:gd name="connsiteX0" fmla="*/ 2583656 w 2662237"/>
              <a:gd name="connsiteY0" fmla="*/ 228600 h 981075"/>
              <a:gd name="connsiteX1" fmla="*/ 2506662 w 2662237"/>
              <a:gd name="connsiteY1" fmla="*/ 199231 h 981075"/>
              <a:gd name="connsiteX2" fmla="*/ 2397918 w 2662237"/>
              <a:gd name="connsiteY2" fmla="*/ 204787 h 981075"/>
              <a:gd name="connsiteX3" fmla="*/ 2390774 w 2662237"/>
              <a:gd name="connsiteY3" fmla="*/ 173037 h 981075"/>
              <a:gd name="connsiteX4" fmla="*/ 2278856 w 2662237"/>
              <a:gd name="connsiteY4" fmla="*/ 162718 h 981075"/>
              <a:gd name="connsiteX5" fmla="*/ 2276474 w 2662237"/>
              <a:gd name="connsiteY5" fmla="*/ 135730 h 981075"/>
              <a:gd name="connsiteX6" fmla="*/ 2162175 w 2662237"/>
              <a:gd name="connsiteY6" fmla="*/ 107156 h 981075"/>
              <a:gd name="connsiteX7" fmla="*/ 2157412 w 2662237"/>
              <a:gd name="connsiteY7" fmla="*/ 59531 h 981075"/>
              <a:gd name="connsiteX8" fmla="*/ 2107405 w 2662237"/>
              <a:gd name="connsiteY8" fmla="*/ 42862 h 981075"/>
              <a:gd name="connsiteX9" fmla="*/ 1554956 w 2662237"/>
              <a:gd name="connsiteY9" fmla="*/ 38100 h 981075"/>
              <a:gd name="connsiteX10" fmla="*/ 1307306 w 2662237"/>
              <a:gd name="connsiteY10" fmla="*/ 33338 h 981075"/>
              <a:gd name="connsiteX11" fmla="*/ 759618 w 2662237"/>
              <a:gd name="connsiteY11" fmla="*/ 42863 h 981075"/>
              <a:gd name="connsiteX12" fmla="*/ 607218 w 2662237"/>
              <a:gd name="connsiteY12" fmla="*/ 28575 h 981075"/>
              <a:gd name="connsiteX13" fmla="*/ 378619 w 2662237"/>
              <a:gd name="connsiteY13" fmla="*/ 0 h 981075"/>
              <a:gd name="connsiteX14" fmla="*/ 0 w 2662237"/>
              <a:gd name="connsiteY14" fmla="*/ 9526 h 981075"/>
              <a:gd name="connsiteX15" fmla="*/ 73819 w 2662237"/>
              <a:gd name="connsiteY15" fmla="*/ 19049 h 981075"/>
              <a:gd name="connsiteX16" fmla="*/ 188119 w 2662237"/>
              <a:gd name="connsiteY16" fmla="*/ 33337 h 981075"/>
              <a:gd name="connsiteX17" fmla="*/ 250030 w 2662237"/>
              <a:gd name="connsiteY17" fmla="*/ 54769 h 981075"/>
              <a:gd name="connsiteX18" fmla="*/ 292893 w 2662237"/>
              <a:gd name="connsiteY18" fmla="*/ 76200 h 981075"/>
              <a:gd name="connsiteX19" fmla="*/ 383381 w 2662237"/>
              <a:gd name="connsiteY19" fmla="*/ 90488 h 981075"/>
              <a:gd name="connsiteX20" fmla="*/ 478631 w 2662237"/>
              <a:gd name="connsiteY20" fmla="*/ 88106 h 981075"/>
              <a:gd name="connsiteX21" fmla="*/ 550069 w 2662237"/>
              <a:gd name="connsiteY21" fmla="*/ 109538 h 981075"/>
              <a:gd name="connsiteX22" fmla="*/ 640556 w 2662237"/>
              <a:gd name="connsiteY22" fmla="*/ 116681 h 981075"/>
              <a:gd name="connsiteX23" fmla="*/ 685799 w 2662237"/>
              <a:gd name="connsiteY23" fmla="*/ 140493 h 981075"/>
              <a:gd name="connsiteX24" fmla="*/ 764381 w 2662237"/>
              <a:gd name="connsiteY24" fmla="*/ 150018 h 981075"/>
              <a:gd name="connsiteX25" fmla="*/ 821531 w 2662237"/>
              <a:gd name="connsiteY25" fmla="*/ 152400 h 981075"/>
              <a:gd name="connsiteX26" fmla="*/ 888206 w 2662237"/>
              <a:gd name="connsiteY26" fmla="*/ 169068 h 981075"/>
              <a:gd name="connsiteX27" fmla="*/ 969168 w 2662237"/>
              <a:gd name="connsiteY27" fmla="*/ 173831 h 981075"/>
              <a:gd name="connsiteX28" fmla="*/ 1040606 w 2662237"/>
              <a:gd name="connsiteY28" fmla="*/ 178593 h 981075"/>
              <a:gd name="connsiteX29" fmla="*/ 1135856 w 2662237"/>
              <a:gd name="connsiteY29" fmla="*/ 178593 h 981075"/>
              <a:gd name="connsiteX30" fmla="*/ 1145381 w 2662237"/>
              <a:gd name="connsiteY30" fmla="*/ 192881 h 981075"/>
              <a:gd name="connsiteX31" fmla="*/ 1243012 w 2662237"/>
              <a:gd name="connsiteY31" fmla="*/ 202406 h 981075"/>
              <a:gd name="connsiteX32" fmla="*/ 1245393 w 2662237"/>
              <a:gd name="connsiteY32" fmla="*/ 219075 h 981075"/>
              <a:gd name="connsiteX33" fmla="*/ 1321593 w 2662237"/>
              <a:gd name="connsiteY33" fmla="*/ 230981 h 981075"/>
              <a:gd name="connsiteX34" fmla="*/ 1326356 w 2662237"/>
              <a:gd name="connsiteY34" fmla="*/ 254793 h 981075"/>
              <a:gd name="connsiteX35" fmla="*/ 1383506 w 2662237"/>
              <a:gd name="connsiteY35" fmla="*/ 259556 h 981075"/>
              <a:gd name="connsiteX36" fmla="*/ 1407318 w 2662237"/>
              <a:gd name="connsiteY36" fmla="*/ 259556 h 981075"/>
              <a:gd name="connsiteX37" fmla="*/ 1426368 w 2662237"/>
              <a:gd name="connsiteY37" fmla="*/ 292893 h 981075"/>
              <a:gd name="connsiteX38" fmla="*/ 1462087 w 2662237"/>
              <a:gd name="connsiteY38" fmla="*/ 273843 h 981075"/>
              <a:gd name="connsiteX39" fmla="*/ 1490662 w 2662237"/>
              <a:gd name="connsiteY39" fmla="*/ 254793 h 981075"/>
              <a:gd name="connsiteX40" fmla="*/ 1509712 w 2662237"/>
              <a:gd name="connsiteY40" fmla="*/ 295275 h 981075"/>
              <a:gd name="connsiteX41" fmla="*/ 1516856 w 2662237"/>
              <a:gd name="connsiteY41" fmla="*/ 302418 h 981075"/>
              <a:gd name="connsiteX42" fmla="*/ 1566862 w 2662237"/>
              <a:gd name="connsiteY42" fmla="*/ 297656 h 981075"/>
              <a:gd name="connsiteX43" fmla="*/ 1624012 w 2662237"/>
              <a:gd name="connsiteY43" fmla="*/ 295275 h 981075"/>
              <a:gd name="connsiteX44" fmla="*/ 1635918 w 2662237"/>
              <a:gd name="connsiteY44" fmla="*/ 340518 h 981075"/>
              <a:gd name="connsiteX45" fmla="*/ 1652587 w 2662237"/>
              <a:gd name="connsiteY45" fmla="*/ 371475 h 981075"/>
              <a:gd name="connsiteX46" fmla="*/ 1681162 w 2662237"/>
              <a:gd name="connsiteY46" fmla="*/ 354806 h 981075"/>
              <a:gd name="connsiteX47" fmla="*/ 1731168 w 2662237"/>
              <a:gd name="connsiteY47" fmla="*/ 316706 h 981075"/>
              <a:gd name="connsiteX48" fmla="*/ 1747837 w 2662237"/>
              <a:gd name="connsiteY48" fmla="*/ 361950 h 981075"/>
              <a:gd name="connsiteX49" fmla="*/ 1766887 w 2662237"/>
              <a:gd name="connsiteY49" fmla="*/ 411956 h 981075"/>
              <a:gd name="connsiteX50" fmla="*/ 1793081 w 2662237"/>
              <a:gd name="connsiteY50" fmla="*/ 383381 h 981075"/>
              <a:gd name="connsiteX51" fmla="*/ 1826418 w 2662237"/>
              <a:gd name="connsiteY51" fmla="*/ 347662 h 981075"/>
              <a:gd name="connsiteX52" fmla="*/ 1838324 w 2662237"/>
              <a:gd name="connsiteY52" fmla="*/ 338137 h 981075"/>
              <a:gd name="connsiteX53" fmla="*/ 1852612 w 2662237"/>
              <a:gd name="connsiteY53" fmla="*/ 376237 h 981075"/>
              <a:gd name="connsiteX54" fmla="*/ 1878806 w 2662237"/>
              <a:gd name="connsiteY54" fmla="*/ 423862 h 981075"/>
              <a:gd name="connsiteX55" fmla="*/ 1900237 w 2662237"/>
              <a:gd name="connsiteY55" fmla="*/ 447675 h 981075"/>
              <a:gd name="connsiteX56" fmla="*/ 1909762 w 2662237"/>
              <a:gd name="connsiteY56" fmla="*/ 464343 h 981075"/>
              <a:gd name="connsiteX57" fmla="*/ 1935956 w 2662237"/>
              <a:gd name="connsiteY57" fmla="*/ 435768 h 981075"/>
              <a:gd name="connsiteX58" fmla="*/ 1964531 w 2662237"/>
              <a:gd name="connsiteY58" fmla="*/ 416718 h 981075"/>
              <a:gd name="connsiteX59" fmla="*/ 1964531 w 2662237"/>
              <a:gd name="connsiteY59" fmla="*/ 416718 h 981075"/>
              <a:gd name="connsiteX60" fmla="*/ 1983581 w 2662237"/>
              <a:gd name="connsiteY60" fmla="*/ 407193 h 981075"/>
              <a:gd name="connsiteX61" fmla="*/ 2000249 w 2662237"/>
              <a:gd name="connsiteY61" fmla="*/ 454818 h 981075"/>
              <a:gd name="connsiteX62" fmla="*/ 2019299 w 2662237"/>
              <a:gd name="connsiteY62" fmla="*/ 509587 h 981075"/>
              <a:gd name="connsiteX63" fmla="*/ 2038349 w 2662237"/>
              <a:gd name="connsiteY63" fmla="*/ 554831 h 981075"/>
              <a:gd name="connsiteX64" fmla="*/ 2043112 w 2662237"/>
              <a:gd name="connsiteY64" fmla="*/ 571500 h 981075"/>
              <a:gd name="connsiteX65" fmla="*/ 2076449 w 2662237"/>
              <a:gd name="connsiteY65" fmla="*/ 628650 h 981075"/>
              <a:gd name="connsiteX66" fmla="*/ 2097881 w 2662237"/>
              <a:gd name="connsiteY66" fmla="*/ 683418 h 981075"/>
              <a:gd name="connsiteX67" fmla="*/ 2112168 w 2662237"/>
              <a:gd name="connsiteY67" fmla="*/ 723900 h 981075"/>
              <a:gd name="connsiteX68" fmla="*/ 2131218 w 2662237"/>
              <a:gd name="connsiteY68" fmla="*/ 731043 h 981075"/>
              <a:gd name="connsiteX69" fmla="*/ 2126456 w 2662237"/>
              <a:gd name="connsiteY69" fmla="*/ 800100 h 981075"/>
              <a:gd name="connsiteX70" fmla="*/ 2140743 w 2662237"/>
              <a:gd name="connsiteY70" fmla="*/ 842962 h 981075"/>
              <a:gd name="connsiteX71" fmla="*/ 2166936 w 2662237"/>
              <a:gd name="connsiteY71" fmla="*/ 881063 h 981075"/>
              <a:gd name="connsiteX72" fmla="*/ 2209799 w 2662237"/>
              <a:gd name="connsiteY72" fmla="*/ 897731 h 981075"/>
              <a:gd name="connsiteX73" fmla="*/ 2221706 w 2662237"/>
              <a:gd name="connsiteY73" fmla="*/ 933450 h 981075"/>
              <a:gd name="connsiteX74" fmla="*/ 2235993 w 2662237"/>
              <a:gd name="connsiteY74" fmla="*/ 964406 h 981075"/>
              <a:gd name="connsiteX75" fmla="*/ 2257424 w 2662237"/>
              <a:gd name="connsiteY75" fmla="*/ 966787 h 981075"/>
              <a:gd name="connsiteX76" fmla="*/ 2257424 w 2662237"/>
              <a:gd name="connsiteY76" fmla="*/ 966787 h 981075"/>
              <a:gd name="connsiteX77" fmla="*/ 2269331 w 2662237"/>
              <a:gd name="connsiteY77" fmla="*/ 969168 h 981075"/>
              <a:gd name="connsiteX78" fmla="*/ 2285999 w 2662237"/>
              <a:gd name="connsiteY78" fmla="*/ 981075 h 981075"/>
              <a:gd name="connsiteX79" fmla="*/ 2350293 w 2662237"/>
              <a:gd name="connsiteY79" fmla="*/ 928687 h 981075"/>
              <a:gd name="connsiteX80" fmla="*/ 2371724 w 2662237"/>
              <a:gd name="connsiteY80" fmla="*/ 885825 h 981075"/>
              <a:gd name="connsiteX81" fmla="*/ 2383630 w 2662237"/>
              <a:gd name="connsiteY81" fmla="*/ 823912 h 981075"/>
              <a:gd name="connsiteX82" fmla="*/ 2388393 w 2662237"/>
              <a:gd name="connsiteY82" fmla="*/ 754855 h 981075"/>
              <a:gd name="connsiteX83" fmla="*/ 2402681 w 2662237"/>
              <a:gd name="connsiteY83" fmla="*/ 719138 h 981075"/>
              <a:gd name="connsiteX84" fmla="*/ 2433637 w 2662237"/>
              <a:gd name="connsiteY84" fmla="*/ 692944 h 981075"/>
              <a:gd name="connsiteX85" fmla="*/ 2481262 w 2662237"/>
              <a:gd name="connsiteY85" fmla="*/ 664369 h 981075"/>
              <a:gd name="connsiteX86" fmla="*/ 2528887 w 2662237"/>
              <a:gd name="connsiteY86" fmla="*/ 631031 h 981075"/>
              <a:gd name="connsiteX87" fmla="*/ 2597944 w 2662237"/>
              <a:gd name="connsiteY87" fmla="*/ 621506 h 981075"/>
              <a:gd name="connsiteX88" fmla="*/ 2662237 w 2662237"/>
              <a:gd name="connsiteY88" fmla="*/ 592931 h 981075"/>
              <a:gd name="connsiteX89" fmla="*/ 2643186 w 2662237"/>
              <a:gd name="connsiteY89" fmla="*/ 431006 h 981075"/>
              <a:gd name="connsiteX90" fmla="*/ 2655093 w 2662237"/>
              <a:gd name="connsiteY90" fmla="*/ 342899 h 981075"/>
              <a:gd name="connsiteX91" fmla="*/ 2640806 w 2662237"/>
              <a:gd name="connsiteY91" fmla="*/ 228600 h 981075"/>
              <a:gd name="connsiteX92" fmla="*/ 2628897 w 2662237"/>
              <a:gd name="connsiteY92" fmla="*/ 200025 h 981075"/>
              <a:gd name="connsiteX93" fmla="*/ 2583656 w 2662237"/>
              <a:gd name="connsiteY93" fmla="*/ 228600 h 981075"/>
              <a:gd name="connsiteX0" fmla="*/ 2586831 w 2662237"/>
              <a:gd name="connsiteY0" fmla="*/ 190500 h 981075"/>
              <a:gd name="connsiteX1" fmla="*/ 2506662 w 2662237"/>
              <a:gd name="connsiteY1" fmla="*/ 199231 h 981075"/>
              <a:gd name="connsiteX2" fmla="*/ 2397918 w 2662237"/>
              <a:gd name="connsiteY2" fmla="*/ 204787 h 981075"/>
              <a:gd name="connsiteX3" fmla="*/ 2390774 w 2662237"/>
              <a:gd name="connsiteY3" fmla="*/ 173037 h 981075"/>
              <a:gd name="connsiteX4" fmla="*/ 2278856 w 2662237"/>
              <a:gd name="connsiteY4" fmla="*/ 162718 h 981075"/>
              <a:gd name="connsiteX5" fmla="*/ 2276474 w 2662237"/>
              <a:gd name="connsiteY5" fmla="*/ 135730 h 981075"/>
              <a:gd name="connsiteX6" fmla="*/ 2162175 w 2662237"/>
              <a:gd name="connsiteY6" fmla="*/ 107156 h 981075"/>
              <a:gd name="connsiteX7" fmla="*/ 2157412 w 2662237"/>
              <a:gd name="connsiteY7" fmla="*/ 59531 h 981075"/>
              <a:gd name="connsiteX8" fmla="*/ 2107405 w 2662237"/>
              <a:gd name="connsiteY8" fmla="*/ 42862 h 981075"/>
              <a:gd name="connsiteX9" fmla="*/ 1554956 w 2662237"/>
              <a:gd name="connsiteY9" fmla="*/ 38100 h 981075"/>
              <a:gd name="connsiteX10" fmla="*/ 1307306 w 2662237"/>
              <a:gd name="connsiteY10" fmla="*/ 33338 h 981075"/>
              <a:gd name="connsiteX11" fmla="*/ 759618 w 2662237"/>
              <a:gd name="connsiteY11" fmla="*/ 42863 h 981075"/>
              <a:gd name="connsiteX12" fmla="*/ 607218 w 2662237"/>
              <a:gd name="connsiteY12" fmla="*/ 28575 h 981075"/>
              <a:gd name="connsiteX13" fmla="*/ 378619 w 2662237"/>
              <a:gd name="connsiteY13" fmla="*/ 0 h 981075"/>
              <a:gd name="connsiteX14" fmla="*/ 0 w 2662237"/>
              <a:gd name="connsiteY14" fmla="*/ 9526 h 981075"/>
              <a:gd name="connsiteX15" fmla="*/ 73819 w 2662237"/>
              <a:gd name="connsiteY15" fmla="*/ 19049 h 981075"/>
              <a:gd name="connsiteX16" fmla="*/ 188119 w 2662237"/>
              <a:gd name="connsiteY16" fmla="*/ 33337 h 981075"/>
              <a:gd name="connsiteX17" fmla="*/ 250030 w 2662237"/>
              <a:gd name="connsiteY17" fmla="*/ 54769 h 981075"/>
              <a:gd name="connsiteX18" fmla="*/ 292893 w 2662237"/>
              <a:gd name="connsiteY18" fmla="*/ 76200 h 981075"/>
              <a:gd name="connsiteX19" fmla="*/ 383381 w 2662237"/>
              <a:gd name="connsiteY19" fmla="*/ 90488 h 981075"/>
              <a:gd name="connsiteX20" fmla="*/ 478631 w 2662237"/>
              <a:gd name="connsiteY20" fmla="*/ 88106 h 981075"/>
              <a:gd name="connsiteX21" fmla="*/ 550069 w 2662237"/>
              <a:gd name="connsiteY21" fmla="*/ 109538 h 981075"/>
              <a:gd name="connsiteX22" fmla="*/ 640556 w 2662237"/>
              <a:gd name="connsiteY22" fmla="*/ 116681 h 981075"/>
              <a:gd name="connsiteX23" fmla="*/ 685799 w 2662237"/>
              <a:gd name="connsiteY23" fmla="*/ 140493 h 981075"/>
              <a:gd name="connsiteX24" fmla="*/ 764381 w 2662237"/>
              <a:gd name="connsiteY24" fmla="*/ 150018 h 981075"/>
              <a:gd name="connsiteX25" fmla="*/ 821531 w 2662237"/>
              <a:gd name="connsiteY25" fmla="*/ 152400 h 981075"/>
              <a:gd name="connsiteX26" fmla="*/ 888206 w 2662237"/>
              <a:gd name="connsiteY26" fmla="*/ 169068 h 981075"/>
              <a:gd name="connsiteX27" fmla="*/ 969168 w 2662237"/>
              <a:gd name="connsiteY27" fmla="*/ 173831 h 981075"/>
              <a:gd name="connsiteX28" fmla="*/ 1040606 w 2662237"/>
              <a:gd name="connsiteY28" fmla="*/ 178593 h 981075"/>
              <a:gd name="connsiteX29" fmla="*/ 1135856 w 2662237"/>
              <a:gd name="connsiteY29" fmla="*/ 178593 h 981075"/>
              <a:gd name="connsiteX30" fmla="*/ 1145381 w 2662237"/>
              <a:gd name="connsiteY30" fmla="*/ 192881 h 981075"/>
              <a:gd name="connsiteX31" fmla="*/ 1243012 w 2662237"/>
              <a:gd name="connsiteY31" fmla="*/ 202406 h 981075"/>
              <a:gd name="connsiteX32" fmla="*/ 1245393 w 2662237"/>
              <a:gd name="connsiteY32" fmla="*/ 219075 h 981075"/>
              <a:gd name="connsiteX33" fmla="*/ 1321593 w 2662237"/>
              <a:gd name="connsiteY33" fmla="*/ 230981 h 981075"/>
              <a:gd name="connsiteX34" fmla="*/ 1326356 w 2662237"/>
              <a:gd name="connsiteY34" fmla="*/ 254793 h 981075"/>
              <a:gd name="connsiteX35" fmla="*/ 1383506 w 2662237"/>
              <a:gd name="connsiteY35" fmla="*/ 259556 h 981075"/>
              <a:gd name="connsiteX36" fmla="*/ 1407318 w 2662237"/>
              <a:gd name="connsiteY36" fmla="*/ 259556 h 981075"/>
              <a:gd name="connsiteX37" fmla="*/ 1426368 w 2662237"/>
              <a:gd name="connsiteY37" fmla="*/ 292893 h 981075"/>
              <a:gd name="connsiteX38" fmla="*/ 1462087 w 2662237"/>
              <a:gd name="connsiteY38" fmla="*/ 273843 h 981075"/>
              <a:gd name="connsiteX39" fmla="*/ 1490662 w 2662237"/>
              <a:gd name="connsiteY39" fmla="*/ 254793 h 981075"/>
              <a:gd name="connsiteX40" fmla="*/ 1509712 w 2662237"/>
              <a:gd name="connsiteY40" fmla="*/ 295275 h 981075"/>
              <a:gd name="connsiteX41" fmla="*/ 1516856 w 2662237"/>
              <a:gd name="connsiteY41" fmla="*/ 302418 h 981075"/>
              <a:gd name="connsiteX42" fmla="*/ 1566862 w 2662237"/>
              <a:gd name="connsiteY42" fmla="*/ 297656 h 981075"/>
              <a:gd name="connsiteX43" fmla="*/ 1624012 w 2662237"/>
              <a:gd name="connsiteY43" fmla="*/ 295275 h 981075"/>
              <a:gd name="connsiteX44" fmla="*/ 1635918 w 2662237"/>
              <a:gd name="connsiteY44" fmla="*/ 340518 h 981075"/>
              <a:gd name="connsiteX45" fmla="*/ 1652587 w 2662237"/>
              <a:gd name="connsiteY45" fmla="*/ 371475 h 981075"/>
              <a:gd name="connsiteX46" fmla="*/ 1681162 w 2662237"/>
              <a:gd name="connsiteY46" fmla="*/ 354806 h 981075"/>
              <a:gd name="connsiteX47" fmla="*/ 1731168 w 2662237"/>
              <a:gd name="connsiteY47" fmla="*/ 316706 h 981075"/>
              <a:gd name="connsiteX48" fmla="*/ 1747837 w 2662237"/>
              <a:gd name="connsiteY48" fmla="*/ 361950 h 981075"/>
              <a:gd name="connsiteX49" fmla="*/ 1766887 w 2662237"/>
              <a:gd name="connsiteY49" fmla="*/ 411956 h 981075"/>
              <a:gd name="connsiteX50" fmla="*/ 1793081 w 2662237"/>
              <a:gd name="connsiteY50" fmla="*/ 383381 h 981075"/>
              <a:gd name="connsiteX51" fmla="*/ 1826418 w 2662237"/>
              <a:gd name="connsiteY51" fmla="*/ 347662 h 981075"/>
              <a:gd name="connsiteX52" fmla="*/ 1838324 w 2662237"/>
              <a:gd name="connsiteY52" fmla="*/ 338137 h 981075"/>
              <a:gd name="connsiteX53" fmla="*/ 1852612 w 2662237"/>
              <a:gd name="connsiteY53" fmla="*/ 376237 h 981075"/>
              <a:gd name="connsiteX54" fmla="*/ 1878806 w 2662237"/>
              <a:gd name="connsiteY54" fmla="*/ 423862 h 981075"/>
              <a:gd name="connsiteX55" fmla="*/ 1900237 w 2662237"/>
              <a:gd name="connsiteY55" fmla="*/ 447675 h 981075"/>
              <a:gd name="connsiteX56" fmla="*/ 1909762 w 2662237"/>
              <a:gd name="connsiteY56" fmla="*/ 464343 h 981075"/>
              <a:gd name="connsiteX57" fmla="*/ 1935956 w 2662237"/>
              <a:gd name="connsiteY57" fmla="*/ 435768 h 981075"/>
              <a:gd name="connsiteX58" fmla="*/ 1964531 w 2662237"/>
              <a:gd name="connsiteY58" fmla="*/ 416718 h 981075"/>
              <a:gd name="connsiteX59" fmla="*/ 1964531 w 2662237"/>
              <a:gd name="connsiteY59" fmla="*/ 416718 h 981075"/>
              <a:gd name="connsiteX60" fmla="*/ 1983581 w 2662237"/>
              <a:gd name="connsiteY60" fmla="*/ 407193 h 981075"/>
              <a:gd name="connsiteX61" fmla="*/ 2000249 w 2662237"/>
              <a:gd name="connsiteY61" fmla="*/ 454818 h 981075"/>
              <a:gd name="connsiteX62" fmla="*/ 2019299 w 2662237"/>
              <a:gd name="connsiteY62" fmla="*/ 509587 h 981075"/>
              <a:gd name="connsiteX63" fmla="*/ 2038349 w 2662237"/>
              <a:gd name="connsiteY63" fmla="*/ 554831 h 981075"/>
              <a:gd name="connsiteX64" fmla="*/ 2043112 w 2662237"/>
              <a:gd name="connsiteY64" fmla="*/ 571500 h 981075"/>
              <a:gd name="connsiteX65" fmla="*/ 2076449 w 2662237"/>
              <a:gd name="connsiteY65" fmla="*/ 628650 h 981075"/>
              <a:gd name="connsiteX66" fmla="*/ 2097881 w 2662237"/>
              <a:gd name="connsiteY66" fmla="*/ 683418 h 981075"/>
              <a:gd name="connsiteX67" fmla="*/ 2112168 w 2662237"/>
              <a:gd name="connsiteY67" fmla="*/ 723900 h 981075"/>
              <a:gd name="connsiteX68" fmla="*/ 2131218 w 2662237"/>
              <a:gd name="connsiteY68" fmla="*/ 731043 h 981075"/>
              <a:gd name="connsiteX69" fmla="*/ 2126456 w 2662237"/>
              <a:gd name="connsiteY69" fmla="*/ 800100 h 981075"/>
              <a:gd name="connsiteX70" fmla="*/ 2140743 w 2662237"/>
              <a:gd name="connsiteY70" fmla="*/ 842962 h 981075"/>
              <a:gd name="connsiteX71" fmla="*/ 2166936 w 2662237"/>
              <a:gd name="connsiteY71" fmla="*/ 881063 h 981075"/>
              <a:gd name="connsiteX72" fmla="*/ 2209799 w 2662237"/>
              <a:gd name="connsiteY72" fmla="*/ 897731 h 981075"/>
              <a:gd name="connsiteX73" fmla="*/ 2221706 w 2662237"/>
              <a:gd name="connsiteY73" fmla="*/ 933450 h 981075"/>
              <a:gd name="connsiteX74" fmla="*/ 2235993 w 2662237"/>
              <a:gd name="connsiteY74" fmla="*/ 964406 h 981075"/>
              <a:gd name="connsiteX75" fmla="*/ 2257424 w 2662237"/>
              <a:gd name="connsiteY75" fmla="*/ 966787 h 981075"/>
              <a:gd name="connsiteX76" fmla="*/ 2257424 w 2662237"/>
              <a:gd name="connsiteY76" fmla="*/ 966787 h 981075"/>
              <a:gd name="connsiteX77" fmla="*/ 2269331 w 2662237"/>
              <a:gd name="connsiteY77" fmla="*/ 969168 h 981075"/>
              <a:gd name="connsiteX78" fmla="*/ 2285999 w 2662237"/>
              <a:gd name="connsiteY78" fmla="*/ 981075 h 981075"/>
              <a:gd name="connsiteX79" fmla="*/ 2350293 w 2662237"/>
              <a:gd name="connsiteY79" fmla="*/ 928687 h 981075"/>
              <a:gd name="connsiteX80" fmla="*/ 2371724 w 2662237"/>
              <a:gd name="connsiteY80" fmla="*/ 885825 h 981075"/>
              <a:gd name="connsiteX81" fmla="*/ 2383630 w 2662237"/>
              <a:gd name="connsiteY81" fmla="*/ 823912 h 981075"/>
              <a:gd name="connsiteX82" fmla="*/ 2388393 w 2662237"/>
              <a:gd name="connsiteY82" fmla="*/ 754855 h 981075"/>
              <a:gd name="connsiteX83" fmla="*/ 2402681 w 2662237"/>
              <a:gd name="connsiteY83" fmla="*/ 719138 h 981075"/>
              <a:gd name="connsiteX84" fmla="*/ 2433637 w 2662237"/>
              <a:gd name="connsiteY84" fmla="*/ 692944 h 981075"/>
              <a:gd name="connsiteX85" fmla="*/ 2481262 w 2662237"/>
              <a:gd name="connsiteY85" fmla="*/ 664369 h 981075"/>
              <a:gd name="connsiteX86" fmla="*/ 2528887 w 2662237"/>
              <a:gd name="connsiteY86" fmla="*/ 631031 h 981075"/>
              <a:gd name="connsiteX87" fmla="*/ 2597944 w 2662237"/>
              <a:gd name="connsiteY87" fmla="*/ 621506 h 981075"/>
              <a:gd name="connsiteX88" fmla="*/ 2662237 w 2662237"/>
              <a:gd name="connsiteY88" fmla="*/ 592931 h 981075"/>
              <a:gd name="connsiteX89" fmla="*/ 2643186 w 2662237"/>
              <a:gd name="connsiteY89" fmla="*/ 431006 h 981075"/>
              <a:gd name="connsiteX90" fmla="*/ 2655093 w 2662237"/>
              <a:gd name="connsiteY90" fmla="*/ 342899 h 981075"/>
              <a:gd name="connsiteX91" fmla="*/ 2640806 w 2662237"/>
              <a:gd name="connsiteY91" fmla="*/ 228600 h 981075"/>
              <a:gd name="connsiteX92" fmla="*/ 2628897 w 2662237"/>
              <a:gd name="connsiteY92" fmla="*/ 200025 h 981075"/>
              <a:gd name="connsiteX93" fmla="*/ 2586831 w 2662237"/>
              <a:gd name="connsiteY93" fmla="*/ 190500 h 981075"/>
              <a:gd name="connsiteX0" fmla="*/ 2586831 w 2662237"/>
              <a:gd name="connsiteY0" fmla="*/ 190500 h 981075"/>
              <a:gd name="connsiteX1" fmla="*/ 2506662 w 2662237"/>
              <a:gd name="connsiteY1" fmla="*/ 199231 h 981075"/>
              <a:gd name="connsiteX2" fmla="*/ 2397918 w 2662237"/>
              <a:gd name="connsiteY2" fmla="*/ 204787 h 981075"/>
              <a:gd name="connsiteX3" fmla="*/ 2390774 w 2662237"/>
              <a:gd name="connsiteY3" fmla="*/ 173037 h 981075"/>
              <a:gd name="connsiteX4" fmla="*/ 2278856 w 2662237"/>
              <a:gd name="connsiteY4" fmla="*/ 162718 h 981075"/>
              <a:gd name="connsiteX5" fmla="*/ 2276474 w 2662237"/>
              <a:gd name="connsiteY5" fmla="*/ 135730 h 981075"/>
              <a:gd name="connsiteX6" fmla="*/ 2162175 w 2662237"/>
              <a:gd name="connsiteY6" fmla="*/ 107156 h 981075"/>
              <a:gd name="connsiteX7" fmla="*/ 2157412 w 2662237"/>
              <a:gd name="connsiteY7" fmla="*/ 59531 h 981075"/>
              <a:gd name="connsiteX8" fmla="*/ 2107405 w 2662237"/>
              <a:gd name="connsiteY8" fmla="*/ 42862 h 981075"/>
              <a:gd name="connsiteX9" fmla="*/ 1554956 w 2662237"/>
              <a:gd name="connsiteY9" fmla="*/ 38100 h 981075"/>
              <a:gd name="connsiteX10" fmla="*/ 1307306 w 2662237"/>
              <a:gd name="connsiteY10" fmla="*/ 33338 h 981075"/>
              <a:gd name="connsiteX11" fmla="*/ 759618 w 2662237"/>
              <a:gd name="connsiteY11" fmla="*/ 42863 h 981075"/>
              <a:gd name="connsiteX12" fmla="*/ 607218 w 2662237"/>
              <a:gd name="connsiteY12" fmla="*/ 28575 h 981075"/>
              <a:gd name="connsiteX13" fmla="*/ 378619 w 2662237"/>
              <a:gd name="connsiteY13" fmla="*/ 0 h 981075"/>
              <a:gd name="connsiteX14" fmla="*/ 0 w 2662237"/>
              <a:gd name="connsiteY14" fmla="*/ 9526 h 981075"/>
              <a:gd name="connsiteX15" fmla="*/ 73819 w 2662237"/>
              <a:gd name="connsiteY15" fmla="*/ 19049 h 981075"/>
              <a:gd name="connsiteX16" fmla="*/ 188119 w 2662237"/>
              <a:gd name="connsiteY16" fmla="*/ 33337 h 981075"/>
              <a:gd name="connsiteX17" fmla="*/ 250030 w 2662237"/>
              <a:gd name="connsiteY17" fmla="*/ 54769 h 981075"/>
              <a:gd name="connsiteX18" fmla="*/ 292893 w 2662237"/>
              <a:gd name="connsiteY18" fmla="*/ 76200 h 981075"/>
              <a:gd name="connsiteX19" fmla="*/ 383381 w 2662237"/>
              <a:gd name="connsiteY19" fmla="*/ 90488 h 981075"/>
              <a:gd name="connsiteX20" fmla="*/ 478631 w 2662237"/>
              <a:gd name="connsiteY20" fmla="*/ 88106 h 981075"/>
              <a:gd name="connsiteX21" fmla="*/ 550069 w 2662237"/>
              <a:gd name="connsiteY21" fmla="*/ 109538 h 981075"/>
              <a:gd name="connsiteX22" fmla="*/ 640556 w 2662237"/>
              <a:gd name="connsiteY22" fmla="*/ 116681 h 981075"/>
              <a:gd name="connsiteX23" fmla="*/ 685799 w 2662237"/>
              <a:gd name="connsiteY23" fmla="*/ 140493 h 981075"/>
              <a:gd name="connsiteX24" fmla="*/ 764381 w 2662237"/>
              <a:gd name="connsiteY24" fmla="*/ 150018 h 981075"/>
              <a:gd name="connsiteX25" fmla="*/ 821531 w 2662237"/>
              <a:gd name="connsiteY25" fmla="*/ 152400 h 981075"/>
              <a:gd name="connsiteX26" fmla="*/ 888206 w 2662237"/>
              <a:gd name="connsiteY26" fmla="*/ 169068 h 981075"/>
              <a:gd name="connsiteX27" fmla="*/ 969168 w 2662237"/>
              <a:gd name="connsiteY27" fmla="*/ 173831 h 981075"/>
              <a:gd name="connsiteX28" fmla="*/ 1040606 w 2662237"/>
              <a:gd name="connsiteY28" fmla="*/ 178593 h 981075"/>
              <a:gd name="connsiteX29" fmla="*/ 1135856 w 2662237"/>
              <a:gd name="connsiteY29" fmla="*/ 178593 h 981075"/>
              <a:gd name="connsiteX30" fmla="*/ 1145381 w 2662237"/>
              <a:gd name="connsiteY30" fmla="*/ 192881 h 981075"/>
              <a:gd name="connsiteX31" fmla="*/ 1243012 w 2662237"/>
              <a:gd name="connsiteY31" fmla="*/ 202406 h 981075"/>
              <a:gd name="connsiteX32" fmla="*/ 1245393 w 2662237"/>
              <a:gd name="connsiteY32" fmla="*/ 219075 h 981075"/>
              <a:gd name="connsiteX33" fmla="*/ 1321593 w 2662237"/>
              <a:gd name="connsiteY33" fmla="*/ 230981 h 981075"/>
              <a:gd name="connsiteX34" fmla="*/ 1326356 w 2662237"/>
              <a:gd name="connsiteY34" fmla="*/ 254793 h 981075"/>
              <a:gd name="connsiteX35" fmla="*/ 1383506 w 2662237"/>
              <a:gd name="connsiteY35" fmla="*/ 259556 h 981075"/>
              <a:gd name="connsiteX36" fmla="*/ 1407318 w 2662237"/>
              <a:gd name="connsiteY36" fmla="*/ 259556 h 981075"/>
              <a:gd name="connsiteX37" fmla="*/ 1426368 w 2662237"/>
              <a:gd name="connsiteY37" fmla="*/ 292893 h 981075"/>
              <a:gd name="connsiteX38" fmla="*/ 1462087 w 2662237"/>
              <a:gd name="connsiteY38" fmla="*/ 273843 h 981075"/>
              <a:gd name="connsiteX39" fmla="*/ 1490662 w 2662237"/>
              <a:gd name="connsiteY39" fmla="*/ 254793 h 981075"/>
              <a:gd name="connsiteX40" fmla="*/ 1509712 w 2662237"/>
              <a:gd name="connsiteY40" fmla="*/ 295275 h 981075"/>
              <a:gd name="connsiteX41" fmla="*/ 1516856 w 2662237"/>
              <a:gd name="connsiteY41" fmla="*/ 302418 h 981075"/>
              <a:gd name="connsiteX42" fmla="*/ 1566862 w 2662237"/>
              <a:gd name="connsiteY42" fmla="*/ 297656 h 981075"/>
              <a:gd name="connsiteX43" fmla="*/ 1624012 w 2662237"/>
              <a:gd name="connsiteY43" fmla="*/ 295275 h 981075"/>
              <a:gd name="connsiteX44" fmla="*/ 1635918 w 2662237"/>
              <a:gd name="connsiteY44" fmla="*/ 340518 h 981075"/>
              <a:gd name="connsiteX45" fmla="*/ 1652587 w 2662237"/>
              <a:gd name="connsiteY45" fmla="*/ 371475 h 981075"/>
              <a:gd name="connsiteX46" fmla="*/ 1681162 w 2662237"/>
              <a:gd name="connsiteY46" fmla="*/ 354806 h 981075"/>
              <a:gd name="connsiteX47" fmla="*/ 1731168 w 2662237"/>
              <a:gd name="connsiteY47" fmla="*/ 316706 h 981075"/>
              <a:gd name="connsiteX48" fmla="*/ 1747837 w 2662237"/>
              <a:gd name="connsiteY48" fmla="*/ 361950 h 981075"/>
              <a:gd name="connsiteX49" fmla="*/ 1766887 w 2662237"/>
              <a:gd name="connsiteY49" fmla="*/ 411956 h 981075"/>
              <a:gd name="connsiteX50" fmla="*/ 1793081 w 2662237"/>
              <a:gd name="connsiteY50" fmla="*/ 383381 h 981075"/>
              <a:gd name="connsiteX51" fmla="*/ 1826418 w 2662237"/>
              <a:gd name="connsiteY51" fmla="*/ 347662 h 981075"/>
              <a:gd name="connsiteX52" fmla="*/ 1838324 w 2662237"/>
              <a:gd name="connsiteY52" fmla="*/ 338137 h 981075"/>
              <a:gd name="connsiteX53" fmla="*/ 1852612 w 2662237"/>
              <a:gd name="connsiteY53" fmla="*/ 376237 h 981075"/>
              <a:gd name="connsiteX54" fmla="*/ 1878806 w 2662237"/>
              <a:gd name="connsiteY54" fmla="*/ 423862 h 981075"/>
              <a:gd name="connsiteX55" fmla="*/ 1900237 w 2662237"/>
              <a:gd name="connsiteY55" fmla="*/ 447675 h 981075"/>
              <a:gd name="connsiteX56" fmla="*/ 1909762 w 2662237"/>
              <a:gd name="connsiteY56" fmla="*/ 464343 h 981075"/>
              <a:gd name="connsiteX57" fmla="*/ 1935956 w 2662237"/>
              <a:gd name="connsiteY57" fmla="*/ 435768 h 981075"/>
              <a:gd name="connsiteX58" fmla="*/ 1964531 w 2662237"/>
              <a:gd name="connsiteY58" fmla="*/ 416718 h 981075"/>
              <a:gd name="connsiteX59" fmla="*/ 1964531 w 2662237"/>
              <a:gd name="connsiteY59" fmla="*/ 416718 h 981075"/>
              <a:gd name="connsiteX60" fmla="*/ 1983581 w 2662237"/>
              <a:gd name="connsiteY60" fmla="*/ 407193 h 981075"/>
              <a:gd name="connsiteX61" fmla="*/ 2000249 w 2662237"/>
              <a:gd name="connsiteY61" fmla="*/ 454818 h 981075"/>
              <a:gd name="connsiteX62" fmla="*/ 2019299 w 2662237"/>
              <a:gd name="connsiteY62" fmla="*/ 509587 h 981075"/>
              <a:gd name="connsiteX63" fmla="*/ 2038349 w 2662237"/>
              <a:gd name="connsiteY63" fmla="*/ 554831 h 981075"/>
              <a:gd name="connsiteX64" fmla="*/ 2043112 w 2662237"/>
              <a:gd name="connsiteY64" fmla="*/ 571500 h 981075"/>
              <a:gd name="connsiteX65" fmla="*/ 2076449 w 2662237"/>
              <a:gd name="connsiteY65" fmla="*/ 628650 h 981075"/>
              <a:gd name="connsiteX66" fmla="*/ 2097881 w 2662237"/>
              <a:gd name="connsiteY66" fmla="*/ 683418 h 981075"/>
              <a:gd name="connsiteX67" fmla="*/ 2112168 w 2662237"/>
              <a:gd name="connsiteY67" fmla="*/ 723900 h 981075"/>
              <a:gd name="connsiteX68" fmla="*/ 2131218 w 2662237"/>
              <a:gd name="connsiteY68" fmla="*/ 731043 h 981075"/>
              <a:gd name="connsiteX69" fmla="*/ 2126456 w 2662237"/>
              <a:gd name="connsiteY69" fmla="*/ 800100 h 981075"/>
              <a:gd name="connsiteX70" fmla="*/ 2140743 w 2662237"/>
              <a:gd name="connsiteY70" fmla="*/ 842962 h 981075"/>
              <a:gd name="connsiteX71" fmla="*/ 2166936 w 2662237"/>
              <a:gd name="connsiteY71" fmla="*/ 881063 h 981075"/>
              <a:gd name="connsiteX72" fmla="*/ 2209799 w 2662237"/>
              <a:gd name="connsiteY72" fmla="*/ 897731 h 981075"/>
              <a:gd name="connsiteX73" fmla="*/ 2221706 w 2662237"/>
              <a:gd name="connsiteY73" fmla="*/ 933450 h 981075"/>
              <a:gd name="connsiteX74" fmla="*/ 2235993 w 2662237"/>
              <a:gd name="connsiteY74" fmla="*/ 964406 h 981075"/>
              <a:gd name="connsiteX75" fmla="*/ 2257424 w 2662237"/>
              <a:gd name="connsiteY75" fmla="*/ 966787 h 981075"/>
              <a:gd name="connsiteX76" fmla="*/ 2257424 w 2662237"/>
              <a:gd name="connsiteY76" fmla="*/ 966787 h 981075"/>
              <a:gd name="connsiteX77" fmla="*/ 2269331 w 2662237"/>
              <a:gd name="connsiteY77" fmla="*/ 969168 h 981075"/>
              <a:gd name="connsiteX78" fmla="*/ 2285999 w 2662237"/>
              <a:gd name="connsiteY78" fmla="*/ 981075 h 981075"/>
              <a:gd name="connsiteX79" fmla="*/ 2350293 w 2662237"/>
              <a:gd name="connsiteY79" fmla="*/ 928687 h 981075"/>
              <a:gd name="connsiteX80" fmla="*/ 2371724 w 2662237"/>
              <a:gd name="connsiteY80" fmla="*/ 885825 h 981075"/>
              <a:gd name="connsiteX81" fmla="*/ 2383630 w 2662237"/>
              <a:gd name="connsiteY81" fmla="*/ 823912 h 981075"/>
              <a:gd name="connsiteX82" fmla="*/ 2388393 w 2662237"/>
              <a:gd name="connsiteY82" fmla="*/ 754855 h 981075"/>
              <a:gd name="connsiteX83" fmla="*/ 2402681 w 2662237"/>
              <a:gd name="connsiteY83" fmla="*/ 719138 h 981075"/>
              <a:gd name="connsiteX84" fmla="*/ 2433637 w 2662237"/>
              <a:gd name="connsiteY84" fmla="*/ 692944 h 981075"/>
              <a:gd name="connsiteX85" fmla="*/ 2481262 w 2662237"/>
              <a:gd name="connsiteY85" fmla="*/ 664369 h 981075"/>
              <a:gd name="connsiteX86" fmla="*/ 2528887 w 2662237"/>
              <a:gd name="connsiteY86" fmla="*/ 631031 h 981075"/>
              <a:gd name="connsiteX87" fmla="*/ 2597944 w 2662237"/>
              <a:gd name="connsiteY87" fmla="*/ 621506 h 981075"/>
              <a:gd name="connsiteX88" fmla="*/ 2662237 w 2662237"/>
              <a:gd name="connsiteY88" fmla="*/ 592931 h 981075"/>
              <a:gd name="connsiteX89" fmla="*/ 2643186 w 2662237"/>
              <a:gd name="connsiteY89" fmla="*/ 431006 h 981075"/>
              <a:gd name="connsiteX90" fmla="*/ 2655093 w 2662237"/>
              <a:gd name="connsiteY90" fmla="*/ 342899 h 981075"/>
              <a:gd name="connsiteX91" fmla="*/ 2640806 w 2662237"/>
              <a:gd name="connsiteY91" fmla="*/ 228600 h 981075"/>
              <a:gd name="connsiteX92" fmla="*/ 2647947 w 2662237"/>
              <a:gd name="connsiteY92" fmla="*/ 187325 h 981075"/>
              <a:gd name="connsiteX93" fmla="*/ 2586831 w 2662237"/>
              <a:gd name="connsiteY93" fmla="*/ 190500 h 981075"/>
              <a:gd name="connsiteX0" fmla="*/ 2586831 w 2662237"/>
              <a:gd name="connsiteY0" fmla="*/ 190500 h 981075"/>
              <a:gd name="connsiteX1" fmla="*/ 2516187 w 2662237"/>
              <a:gd name="connsiteY1" fmla="*/ 192881 h 981075"/>
              <a:gd name="connsiteX2" fmla="*/ 2397918 w 2662237"/>
              <a:gd name="connsiteY2" fmla="*/ 204787 h 981075"/>
              <a:gd name="connsiteX3" fmla="*/ 2390774 w 2662237"/>
              <a:gd name="connsiteY3" fmla="*/ 173037 h 981075"/>
              <a:gd name="connsiteX4" fmla="*/ 2278856 w 2662237"/>
              <a:gd name="connsiteY4" fmla="*/ 162718 h 981075"/>
              <a:gd name="connsiteX5" fmla="*/ 2276474 w 2662237"/>
              <a:gd name="connsiteY5" fmla="*/ 135730 h 981075"/>
              <a:gd name="connsiteX6" fmla="*/ 2162175 w 2662237"/>
              <a:gd name="connsiteY6" fmla="*/ 107156 h 981075"/>
              <a:gd name="connsiteX7" fmla="*/ 2157412 w 2662237"/>
              <a:gd name="connsiteY7" fmla="*/ 59531 h 981075"/>
              <a:gd name="connsiteX8" fmla="*/ 2107405 w 2662237"/>
              <a:gd name="connsiteY8" fmla="*/ 42862 h 981075"/>
              <a:gd name="connsiteX9" fmla="*/ 1554956 w 2662237"/>
              <a:gd name="connsiteY9" fmla="*/ 38100 h 981075"/>
              <a:gd name="connsiteX10" fmla="*/ 1307306 w 2662237"/>
              <a:gd name="connsiteY10" fmla="*/ 33338 h 981075"/>
              <a:gd name="connsiteX11" fmla="*/ 759618 w 2662237"/>
              <a:gd name="connsiteY11" fmla="*/ 42863 h 981075"/>
              <a:gd name="connsiteX12" fmla="*/ 607218 w 2662237"/>
              <a:gd name="connsiteY12" fmla="*/ 28575 h 981075"/>
              <a:gd name="connsiteX13" fmla="*/ 378619 w 2662237"/>
              <a:gd name="connsiteY13" fmla="*/ 0 h 981075"/>
              <a:gd name="connsiteX14" fmla="*/ 0 w 2662237"/>
              <a:gd name="connsiteY14" fmla="*/ 9526 h 981075"/>
              <a:gd name="connsiteX15" fmla="*/ 73819 w 2662237"/>
              <a:gd name="connsiteY15" fmla="*/ 19049 h 981075"/>
              <a:gd name="connsiteX16" fmla="*/ 188119 w 2662237"/>
              <a:gd name="connsiteY16" fmla="*/ 33337 h 981075"/>
              <a:gd name="connsiteX17" fmla="*/ 250030 w 2662237"/>
              <a:gd name="connsiteY17" fmla="*/ 54769 h 981075"/>
              <a:gd name="connsiteX18" fmla="*/ 292893 w 2662237"/>
              <a:gd name="connsiteY18" fmla="*/ 76200 h 981075"/>
              <a:gd name="connsiteX19" fmla="*/ 383381 w 2662237"/>
              <a:gd name="connsiteY19" fmla="*/ 90488 h 981075"/>
              <a:gd name="connsiteX20" fmla="*/ 478631 w 2662237"/>
              <a:gd name="connsiteY20" fmla="*/ 88106 h 981075"/>
              <a:gd name="connsiteX21" fmla="*/ 550069 w 2662237"/>
              <a:gd name="connsiteY21" fmla="*/ 109538 h 981075"/>
              <a:gd name="connsiteX22" fmla="*/ 640556 w 2662237"/>
              <a:gd name="connsiteY22" fmla="*/ 116681 h 981075"/>
              <a:gd name="connsiteX23" fmla="*/ 685799 w 2662237"/>
              <a:gd name="connsiteY23" fmla="*/ 140493 h 981075"/>
              <a:gd name="connsiteX24" fmla="*/ 764381 w 2662237"/>
              <a:gd name="connsiteY24" fmla="*/ 150018 h 981075"/>
              <a:gd name="connsiteX25" fmla="*/ 821531 w 2662237"/>
              <a:gd name="connsiteY25" fmla="*/ 152400 h 981075"/>
              <a:gd name="connsiteX26" fmla="*/ 888206 w 2662237"/>
              <a:gd name="connsiteY26" fmla="*/ 169068 h 981075"/>
              <a:gd name="connsiteX27" fmla="*/ 969168 w 2662237"/>
              <a:gd name="connsiteY27" fmla="*/ 173831 h 981075"/>
              <a:gd name="connsiteX28" fmla="*/ 1040606 w 2662237"/>
              <a:gd name="connsiteY28" fmla="*/ 178593 h 981075"/>
              <a:gd name="connsiteX29" fmla="*/ 1135856 w 2662237"/>
              <a:gd name="connsiteY29" fmla="*/ 178593 h 981075"/>
              <a:gd name="connsiteX30" fmla="*/ 1145381 w 2662237"/>
              <a:gd name="connsiteY30" fmla="*/ 192881 h 981075"/>
              <a:gd name="connsiteX31" fmla="*/ 1243012 w 2662237"/>
              <a:gd name="connsiteY31" fmla="*/ 202406 h 981075"/>
              <a:gd name="connsiteX32" fmla="*/ 1245393 w 2662237"/>
              <a:gd name="connsiteY32" fmla="*/ 219075 h 981075"/>
              <a:gd name="connsiteX33" fmla="*/ 1321593 w 2662237"/>
              <a:gd name="connsiteY33" fmla="*/ 230981 h 981075"/>
              <a:gd name="connsiteX34" fmla="*/ 1326356 w 2662237"/>
              <a:gd name="connsiteY34" fmla="*/ 254793 h 981075"/>
              <a:gd name="connsiteX35" fmla="*/ 1383506 w 2662237"/>
              <a:gd name="connsiteY35" fmla="*/ 259556 h 981075"/>
              <a:gd name="connsiteX36" fmla="*/ 1407318 w 2662237"/>
              <a:gd name="connsiteY36" fmla="*/ 259556 h 981075"/>
              <a:gd name="connsiteX37" fmla="*/ 1426368 w 2662237"/>
              <a:gd name="connsiteY37" fmla="*/ 292893 h 981075"/>
              <a:gd name="connsiteX38" fmla="*/ 1462087 w 2662237"/>
              <a:gd name="connsiteY38" fmla="*/ 273843 h 981075"/>
              <a:gd name="connsiteX39" fmla="*/ 1490662 w 2662237"/>
              <a:gd name="connsiteY39" fmla="*/ 254793 h 981075"/>
              <a:gd name="connsiteX40" fmla="*/ 1509712 w 2662237"/>
              <a:gd name="connsiteY40" fmla="*/ 295275 h 981075"/>
              <a:gd name="connsiteX41" fmla="*/ 1516856 w 2662237"/>
              <a:gd name="connsiteY41" fmla="*/ 302418 h 981075"/>
              <a:gd name="connsiteX42" fmla="*/ 1566862 w 2662237"/>
              <a:gd name="connsiteY42" fmla="*/ 297656 h 981075"/>
              <a:gd name="connsiteX43" fmla="*/ 1624012 w 2662237"/>
              <a:gd name="connsiteY43" fmla="*/ 295275 h 981075"/>
              <a:gd name="connsiteX44" fmla="*/ 1635918 w 2662237"/>
              <a:gd name="connsiteY44" fmla="*/ 340518 h 981075"/>
              <a:gd name="connsiteX45" fmla="*/ 1652587 w 2662237"/>
              <a:gd name="connsiteY45" fmla="*/ 371475 h 981075"/>
              <a:gd name="connsiteX46" fmla="*/ 1681162 w 2662237"/>
              <a:gd name="connsiteY46" fmla="*/ 354806 h 981075"/>
              <a:gd name="connsiteX47" fmla="*/ 1731168 w 2662237"/>
              <a:gd name="connsiteY47" fmla="*/ 316706 h 981075"/>
              <a:gd name="connsiteX48" fmla="*/ 1747837 w 2662237"/>
              <a:gd name="connsiteY48" fmla="*/ 361950 h 981075"/>
              <a:gd name="connsiteX49" fmla="*/ 1766887 w 2662237"/>
              <a:gd name="connsiteY49" fmla="*/ 411956 h 981075"/>
              <a:gd name="connsiteX50" fmla="*/ 1793081 w 2662237"/>
              <a:gd name="connsiteY50" fmla="*/ 383381 h 981075"/>
              <a:gd name="connsiteX51" fmla="*/ 1826418 w 2662237"/>
              <a:gd name="connsiteY51" fmla="*/ 347662 h 981075"/>
              <a:gd name="connsiteX52" fmla="*/ 1838324 w 2662237"/>
              <a:gd name="connsiteY52" fmla="*/ 338137 h 981075"/>
              <a:gd name="connsiteX53" fmla="*/ 1852612 w 2662237"/>
              <a:gd name="connsiteY53" fmla="*/ 376237 h 981075"/>
              <a:gd name="connsiteX54" fmla="*/ 1878806 w 2662237"/>
              <a:gd name="connsiteY54" fmla="*/ 423862 h 981075"/>
              <a:gd name="connsiteX55" fmla="*/ 1900237 w 2662237"/>
              <a:gd name="connsiteY55" fmla="*/ 447675 h 981075"/>
              <a:gd name="connsiteX56" fmla="*/ 1909762 w 2662237"/>
              <a:gd name="connsiteY56" fmla="*/ 464343 h 981075"/>
              <a:gd name="connsiteX57" fmla="*/ 1935956 w 2662237"/>
              <a:gd name="connsiteY57" fmla="*/ 435768 h 981075"/>
              <a:gd name="connsiteX58" fmla="*/ 1964531 w 2662237"/>
              <a:gd name="connsiteY58" fmla="*/ 416718 h 981075"/>
              <a:gd name="connsiteX59" fmla="*/ 1964531 w 2662237"/>
              <a:gd name="connsiteY59" fmla="*/ 416718 h 981075"/>
              <a:gd name="connsiteX60" fmla="*/ 1983581 w 2662237"/>
              <a:gd name="connsiteY60" fmla="*/ 407193 h 981075"/>
              <a:gd name="connsiteX61" fmla="*/ 2000249 w 2662237"/>
              <a:gd name="connsiteY61" fmla="*/ 454818 h 981075"/>
              <a:gd name="connsiteX62" fmla="*/ 2019299 w 2662237"/>
              <a:gd name="connsiteY62" fmla="*/ 509587 h 981075"/>
              <a:gd name="connsiteX63" fmla="*/ 2038349 w 2662237"/>
              <a:gd name="connsiteY63" fmla="*/ 554831 h 981075"/>
              <a:gd name="connsiteX64" fmla="*/ 2043112 w 2662237"/>
              <a:gd name="connsiteY64" fmla="*/ 571500 h 981075"/>
              <a:gd name="connsiteX65" fmla="*/ 2076449 w 2662237"/>
              <a:gd name="connsiteY65" fmla="*/ 628650 h 981075"/>
              <a:gd name="connsiteX66" fmla="*/ 2097881 w 2662237"/>
              <a:gd name="connsiteY66" fmla="*/ 683418 h 981075"/>
              <a:gd name="connsiteX67" fmla="*/ 2112168 w 2662237"/>
              <a:gd name="connsiteY67" fmla="*/ 723900 h 981075"/>
              <a:gd name="connsiteX68" fmla="*/ 2131218 w 2662237"/>
              <a:gd name="connsiteY68" fmla="*/ 731043 h 981075"/>
              <a:gd name="connsiteX69" fmla="*/ 2126456 w 2662237"/>
              <a:gd name="connsiteY69" fmla="*/ 800100 h 981075"/>
              <a:gd name="connsiteX70" fmla="*/ 2140743 w 2662237"/>
              <a:gd name="connsiteY70" fmla="*/ 842962 h 981075"/>
              <a:gd name="connsiteX71" fmla="*/ 2166936 w 2662237"/>
              <a:gd name="connsiteY71" fmla="*/ 881063 h 981075"/>
              <a:gd name="connsiteX72" fmla="*/ 2209799 w 2662237"/>
              <a:gd name="connsiteY72" fmla="*/ 897731 h 981075"/>
              <a:gd name="connsiteX73" fmla="*/ 2221706 w 2662237"/>
              <a:gd name="connsiteY73" fmla="*/ 933450 h 981075"/>
              <a:gd name="connsiteX74" fmla="*/ 2235993 w 2662237"/>
              <a:gd name="connsiteY74" fmla="*/ 964406 h 981075"/>
              <a:gd name="connsiteX75" fmla="*/ 2257424 w 2662237"/>
              <a:gd name="connsiteY75" fmla="*/ 966787 h 981075"/>
              <a:gd name="connsiteX76" fmla="*/ 2257424 w 2662237"/>
              <a:gd name="connsiteY76" fmla="*/ 966787 h 981075"/>
              <a:gd name="connsiteX77" fmla="*/ 2269331 w 2662237"/>
              <a:gd name="connsiteY77" fmla="*/ 969168 h 981075"/>
              <a:gd name="connsiteX78" fmla="*/ 2285999 w 2662237"/>
              <a:gd name="connsiteY78" fmla="*/ 981075 h 981075"/>
              <a:gd name="connsiteX79" fmla="*/ 2350293 w 2662237"/>
              <a:gd name="connsiteY79" fmla="*/ 928687 h 981075"/>
              <a:gd name="connsiteX80" fmla="*/ 2371724 w 2662237"/>
              <a:gd name="connsiteY80" fmla="*/ 885825 h 981075"/>
              <a:gd name="connsiteX81" fmla="*/ 2383630 w 2662237"/>
              <a:gd name="connsiteY81" fmla="*/ 823912 h 981075"/>
              <a:gd name="connsiteX82" fmla="*/ 2388393 w 2662237"/>
              <a:gd name="connsiteY82" fmla="*/ 754855 h 981075"/>
              <a:gd name="connsiteX83" fmla="*/ 2402681 w 2662237"/>
              <a:gd name="connsiteY83" fmla="*/ 719138 h 981075"/>
              <a:gd name="connsiteX84" fmla="*/ 2433637 w 2662237"/>
              <a:gd name="connsiteY84" fmla="*/ 692944 h 981075"/>
              <a:gd name="connsiteX85" fmla="*/ 2481262 w 2662237"/>
              <a:gd name="connsiteY85" fmla="*/ 664369 h 981075"/>
              <a:gd name="connsiteX86" fmla="*/ 2528887 w 2662237"/>
              <a:gd name="connsiteY86" fmla="*/ 631031 h 981075"/>
              <a:gd name="connsiteX87" fmla="*/ 2597944 w 2662237"/>
              <a:gd name="connsiteY87" fmla="*/ 621506 h 981075"/>
              <a:gd name="connsiteX88" fmla="*/ 2662237 w 2662237"/>
              <a:gd name="connsiteY88" fmla="*/ 592931 h 981075"/>
              <a:gd name="connsiteX89" fmla="*/ 2643186 w 2662237"/>
              <a:gd name="connsiteY89" fmla="*/ 431006 h 981075"/>
              <a:gd name="connsiteX90" fmla="*/ 2655093 w 2662237"/>
              <a:gd name="connsiteY90" fmla="*/ 342899 h 981075"/>
              <a:gd name="connsiteX91" fmla="*/ 2640806 w 2662237"/>
              <a:gd name="connsiteY91" fmla="*/ 228600 h 981075"/>
              <a:gd name="connsiteX92" fmla="*/ 2647947 w 2662237"/>
              <a:gd name="connsiteY92" fmla="*/ 187325 h 981075"/>
              <a:gd name="connsiteX93" fmla="*/ 2586831 w 2662237"/>
              <a:gd name="connsiteY93" fmla="*/ 190500 h 981075"/>
              <a:gd name="connsiteX0" fmla="*/ 2586831 w 2662237"/>
              <a:gd name="connsiteY0" fmla="*/ 190500 h 981075"/>
              <a:gd name="connsiteX1" fmla="*/ 2516187 w 2662237"/>
              <a:gd name="connsiteY1" fmla="*/ 192881 h 981075"/>
              <a:gd name="connsiteX2" fmla="*/ 2397918 w 2662237"/>
              <a:gd name="connsiteY2" fmla="*/ 204787 h 981075"/>
              <a:gd name="connsiteX3" fmla="*/ 2390774 w 2662237"/>
              <a:gd name="connsiteY3" fmla="*/ 173037 h 981075"/>
              <a:gd name="connsiteX4" fmla="*/ 2278856 w 2662237"/>
              <a:gd name="connsiteY4" fmla="*/ 162718 h 981075"/>
              <a:gd name="connsiteX5" fmla="*/ 2276474 w 2662237"/>
              <a:gd name="connsiteY5" fmla="*/ 135730 h 981075"/>
              <a:gd name="connsiteX6" fmla="*/ 2162175 w 2662237"/>
              <a:gd name="connsiteY6" fmla="*/ 107156 h 981075"/>
              <a:gd name="connsiteX7" fmla="*/ 2157412 w 2662237"/>
              <a:gd name="connsiteY7" fmla="*/ 59531 h 981075"/>
              <a:gd name="connsiteX8" fmla="*/ 2107405 w 2662237"/>
              <a:gd name="connsiteY8" fmla="*/ 42862 h 981075"/>
              <a:gd name="connsiteX9" fmla="*/ 1554956 w 2662237"/>
              <a:gd name="connsiteY9" fmla="*/ 38100 h 981075"/>
              <a:gd name="connsiteX10" fmla="*/ 1307306 w 2662237"/>
              <a:gd name="connsiteY10" fmla="*/ 33338 h 981075"/>
              <a:gd name="connsiteX11" fmla="*/ 759618 w 2662237"/>
              <a:gd name="connsiteY11" fmla="*/ 42863 h 981075"/>
              <a:gd name="connsiteX12" fmla="*/ 607218 w 2662237"/>
              <a:gd name="connsiteY12" fmla="*/ 28575 h 981075"/>
              <a:gd name="connsiteX13" fmla="*/ 378619 w 2662237"/>
              <a:gd name="connsiteY13" fmla="*/ 0 h 981075"/>
              <a:gd name="connsiteX14" fmla="*/ 0 w 2662237"/>
              <a:gd name="connsiteY14" fmla="*/ 9526 h 981075"/>
              <a:gd name="connsiteX15" fmla="*/ 73819 w 2662237"/>
              <a:gd name="connsiteY15" fmla="*/ 19049 h 981075"/>
              <a:gd name="connsiteX16" fmla="*/ 188119 w 2662237"/>
              <a:gd name="connsiteY16" fmla="*/ 33337 h 981075"/>
              <a:gd name="connsiteX17" fmla="*/ 250030 w 2662237"/>
              <a:gd name="connsiteY17" fmla="*/ 54769 h 981075"/>
              <a:gd name="connsiteX18" fmla="*/ 292893 w 2662237"/>
              <a:gd name="connsiteY18" fmla="*/ 76200 h 981075"/>
              <a:gd name="connsiteX19" fmla="*/ 409574 w 2662237"/>
              <a:gd name="connsiteY19" fmla="*/ 90488 h 981075"/>
              <a:gd name="connsiteX20" fmla="*/ 478631 w 2662237"/>
              <a:gd name="connsiteY20" fmla="*/ 88106 h 981075"/>
              <a:gd name="connsiteX21" fmla="*/ 550069 w 2662237"/>
              <a:gd name="connsiteY21" fmla="*/ 109538 h 981075"/>
              <a:gd name="connsiteX22" fmla="*/ 640556 w 2662237"/>
              <a:gd name="connsiteY22" fmla="*/ 116681 h 981075"/>
              <a:gd name="connsiteX23" fmla="*/ 685799 w 2662237"/>
              <a:gd name="connsiteY23" fmla="*/ 140493 h 981075"/>
              <a:gd name="connsiteX24" fmla="*/ 764381 w 2662237"/>
              <a:gd name="connsiteY24" fmla="*/ 150018 h 981075"/>
              <a:gd name="connsiteX25" fmla="*/ 821531 w 2662237"/>
              <a:gd name="connsiteY25" fmla="*/ 152400 h 981075"/>
              <a:gd name="connsiteX26" fmla="*/ 888206 w 2662237"/>
              <a:gd name="connsiteY26" fmla="*/ 169068 h 981075"/>
              <a:gd name="connsiteX27" fmla="*/ 969168 w 2662237"/>
              <a:gd name="connsiteY27" fmla="*/ 173831 h 981075"/>
              <a:gd name="connsiteX28" fmla="*/ 1040606 w 2662237"/>
              <a:gd name="connsiteY28" fmla="*/ 178593 h 981075"/>
              <a:gd name="connsiteX29" fmla="*/ 1135856 w 2662237"/>
              <a:gd name="connsiteY29" fmla="*/ 178593 h 981075"/>
              <a:gd name="connsiteX30" fmla="*/ 1145381 w 2662237"/>
              <a:gd name="connsiteY30" fmla="*/ 192881 h 981075"/>
              <a:gd name="connsiteX31" fmla="*/ 1243012 w 2662237"/>
              <a:gd name="connsiteY31" fmla="*/ 202406 h 981075"/>
              <a:gd name="connsiteX32" fmla="*/ 1245393 w 2662237"/>
              <a:gd name="connsiteY32" fmla="*/ 219075 h 981075"/>
              <a:gd name="connsiteX33" fmla="*/ 1321593 w 2662237"/>
              <a:gd name="connsiteY33" fmla="*/ 230981 h 981075"/>
              <a:gd name="connsiteX34" fmla="*/ 1326356 w 2662237"/>
              <a:gd name="connsiteY34" fmla="*/ 254793 h 981075"/>
              <a:gd name="connsiteX35" fmla="*/ 1383506 w 2662237"/>
              <a:gd name="connsiteY35" fmla="*/ 259556 h 981075"/>
              <a:gd name="connsiteX36" fmla="*/ 1407318 w 2662237"/>
              <a:gd name="connsiteY36" fmla="*/ 259556 h 981075"/>
              <a:gd name="connsiteX37" fmla="*/ 1426368 w 2662237"/>
              <a:gd name="connsiteY37" fmla="*/ 292893 h 981075"/>
              <a:gd name="connsiteX38" fmla="*/ 1462087 w 2662237"/>
              <a:gd name="connsiteY38" fmla="*/ 273843 h 981075"/>
              <a:gd name="connsiteX39" fmla="*/ 1490662 w 2662237"/>
              <a:gd name="connsiteY39" fmla="*/ 254793 h 981075"/>
              <a:gd name="connsiteX40" fmla="*/ 1509712 w 2662237"/>
              <a:gd name="connsiteY40" fmla="*/ 295275 h 981075"/>
              <a:gd name="connsiteX41" fmla="*/ 1516856 w 2662237"/>
              <a:gd name="connsiteY41" fmla="*/ 302418 h 981075"/>
              <a:gd name="connsiteX42" fmla="*/ 1566862 w 2662237"/>
              <a:gd name="connsiteY42" fmla="*/ 297656 h 981075"/>
              <a:gd name="connsiteX43" fmla="*/ 1624012 w 2662237"/>
              <a:gd name="connsiteY43" fmla="*/ 295275 h 981075"/>
              <a:gd name="connsiteX44" fmla="*/ 1635918 w 2662237"/>
              <a:gd name="connsiteY44" fmla="*/ 340518 h 981075"/>
              <a:gd name="connsiteX45" fmla="*/ 1652587 w 2662237"/>
              <a:gd name="connsiteY45" fmla="*/ 371475 h 981075"/>
              <a:gd name="connsiteX46" fmla="*/ 1681162 w 2662237"/>
              <a:gd name="connsiteY46" fmla="*/ 354806 h 981075"/>
              <a:gd name="connsiteX47" fmla="*/ 1731168 w 2662237"/>
              <a:gd name="connsiteY47" fmla="*/ 316706 h 981075"/>
              <a:gd name="connsiteX48" fmla="*/ 1747837 w 2662237"/>
              <a:gd name="connsiteY48" fmla="*/ 361950 h 981075"/>
              <a:gd name="connsiteX49" fmla="*/ 1766887 w 2662237"/>
              <a:gd name="connsiteY49" fmla="*/ 411956 h 981075"/>
              <a:gd name="connsiteX50" fmla="*/ 1793081 w 2662237"/>
              <a:gd name="connsiteY50" fmla="*/ 383381 h 981075"/>
              <a:gd name="connsiteX51" fmla="*/ 1826418 w 2662237"/>
              <a:gd name="connsiteY51" fmla="*/ 347662 h 981075"/>
              <a:gd name="connsiteX52" fmla="*/ 1838324 w 2662237"/>
              <a:gd name="connsiteY52" fmla="*/ 338137 h 981075"/>
              <a:gd name="connsiteX53" fmla="*/ 1852612 w 2662237"/>
              <a:gd name="connsiteY53" fmla="*/ 376237 h 981075"/>
              <a:gd name="connsiteX54" fmla="*/ 1878806 w 2662237"/>
              <a:gd name="connsiteY54" fmla="*/ 423862 h 981075"/>
              <a:gd name="connsiteX55" fmla="*/ 1900237 w 2662237"/>
              <a:gd name="connsiteY55" fmla="*/ 447675 h 981075"/>
              <a:gd name="connsiteX56" fmla="*/ 1909762 w 2662237"/>
              <a:gd name="connsiteY56" fmla="*/ 464343 h 981075"/>
              <a:gd name="connsiteX57" fmla="*/ 1935956 w 2662237"/>
              <a:gd name="connsiteY57" fmla="*/ 435768 h 981075"/>
              <a:gd name="connsiteX58" fmla="*/ 1964531 w 2662237"/>
              <a:gd name="connsiteY58" fmla="*/ 416718 h 981075"/>
              <a:gd name="connsiteX59" fmla="*/ 1964531 w 2662237"/>
              <a:gd name="connsiteY59" fmla="*/ 416718 h 981075"/>
              <a:gd name="connsiteX60" fmla="*/ 1983581 w 2662237"/>
              <a:gd name="connsiteY60" fmla="*/ 407193 h 981075"/>
              <a:gd name="connsiteX61" fmla="*/ 2000249 w 2662237"/>
              <a:gd name="connsiteY61" fmla="*/ 454818 h 981075"/>
              <a:gd name="connsiteX62" fmla="*/ 2019299 w 2662237"/>
              <a:gd name="connsiteY62" fmla="*/ 509587 h 981075"/>
              <a:gd name="connsiteX63" fmla="*/ 2038349 w 2662237"/>
              <a:gd name="connsiteY63" fmla="*/ 554831 h 981075"/>
              <a:gd name="connsiteX64" fmla="*/ 2043112 w 2662237"/>
              <a:gd name="connsiteY64" fmla="*/ 571500 h 981075"/>
              <a:gd name="connsiteX65" fmla="*/ 2076449 w 2662237"/>
              <a:gd name="connsiteY65" fmla="*/ 628650 h 981075"/>
              <a:gd name="connsiteX66" fmla="*/ 2097881 w 2662237"/>
              <a:gd name="connsiteY66" fmla="*/ 683418 h 981075"/>
              <a:gd name="connsiteX67" fmla="*/ 2112168 w 2662237"/>
              <a:gd name="connsiteY67" fmla="*/ 723900 h 981075"/>
              <a:gd name="connsiteX68" fmla="*/ 2131218 w 2662237"/>
              <a:gd name="connsiteY68" fmla="*/ 731043 h 981075"/>
              <a:gd name="connsiteX69" fmla="*/ 2126456 w 2662237"/>
              <a:gd name="connsiteY69" fmla="*/ 800100 h 981075"/>
              <a:gd name="connsiteX70" fmla="*/ 2140743 w 2662237"/>
              <a:gd name="connsiteY70" fmla="*/ 842962 h 981075"/>
              <a:gd name="connsiteX71" fmla="*/ 2166936 w 2662237"/>
              <a:gd name="connsiteY71" fmla="*/ 881063 h 981075"/>
              <a:gd name="connsiteX72" fmla="*/ 2209799 w 2662237"/>
              <a:gd name="connsiteY72" fmla="*/ 897731 h 981075"/>
              <a:gd name="connsiteX73" fmla="*/ 2221706 w 2662237"/>
              <a:gd name="connsiteY73" fmla="*/ 933450 h 981075"/>
              <a:gd name="connsiteX74" fmla="*/ 2235993 w 2662237"/>
              <a:gd name="connsiteY74" fmla="*/ 964406 h 981075"/>
              <a:gd name="connsiteX75" fmla="*/ 2257424 w 2662237"/>
              <a:gd name="connsiteY75" fmla="*/ 966787 h 981075"/>
              <a:gd name="connsiteX76" fmla="*/ 2257424 w 2662237"/>
              <a:gd name="connsiteY76" fmla="*/ 966787 h 981075"/>
              <a:gd name="connsiteX77" fmla="*/ 2269331 w 2662237"/>
              <a:gd name="connsiteY77" fmla="*/ 969168 h 981075"/>
              <a:gd name="connsiteX78" fmla="*/ 2285999 w 2662237"/>
              <a:gd name="connsiteY78" fmla="*/ 981075 h 981075"/>
              <a:gd name="connsiteX79" fmla="*/ 2350293 w 2662237"/>
              <a:gd name="connsiteY79" fmla="*/ 928687 h 981075"/>
              <a:gd name="connsiteX80" fmla="*/ 2371724 w 2662237"/>
              <a:gd name="connsiteY80" fmla="*/ 885825 h 981075"/>
              <a:gd name="connsiteX81" fmla="*/ 2383630 w 2662237"/>
              <a:gd name="connsiteY81" fmla="*/ 823912 h 981075"/>
              <a:gd name="connsiteX82" fmla="*/ 2388393 w 2662237"/>
              <a:gd name="connsiteY82" fmla="*/ 754855 h 981075"/>
              <a:gd name="connsiteX83" fmla="*/ 2402681 w 2662237"/>
              <a:gd name="connsiteY83" fmla="*/ 719138 h 981075"/>
              <a:gd name="connsiteX84" fmla="*/ 2433637 w 2662237"/>
              <a:gd name="connsiteY84" fmla="*/ 692944 h 981075"/>
              <a:gd name="connsiteX85" fmla="*/ 2481262 w 2662237"/>
              <a:gd name="connsiteY85" fmla="*/ 664369 h 981075"/>
              <a:gd name="connsiteX86" fmla="*/ 2528887 w 2662237"/>
              <a:gd name="connsiteY86" fmla="*/ 631031 h 981075"/>
              <a:gd name="connsiteX87" fmla="*/ 2597944 w 2662237"/>
              <a:gd name="connsiteY87" fmla="*/ 621506 h 981075"/>
              <a:gd name="connsiteX88" fmla="*/ 2662237 w 2662237"/>
              <a:gd name="connsiteY88" fmla="*/ 592931 h 981075"/>
              <a:gd name="connsiteX89" fmla="*/ 2643186 w 2662237"/>
              <a:gd name="connsiteY89" fmla="*/ 431006 h 981075"/>
              <a:gd name="connsiteX90" fmla="*/ 2655093 w 2662237"/>
              <a:gd name="connsiteY90" fmla="*/ 342899 h 981075"/>
              <a:gd name="connsiteX91" fmla="*/ 2640806 w 2662237"/>
              <a:gd name="connsiteY91" fmla="*/ 228600 h 981075"/>
              <a:gd name="connsiteX92" fmla="*/ 2647947 w 2662237"/>
              <a:gd name="connsiteY92" fmla="*/ 187325 h 981075"/>
              <a:gd name="connsiteX93" fmla="*/ 2586831 w 2662237"/>
              <a:gd name="connsiteY93" fmla="*/ 190500 h 98107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35742 w 2647949"/>
              <a:gd name="connsiteY17" fmla="*/ 57149 h 983455"/>
              <a:gd name="connsiteX18" fmla="*/ 278605 w 2647949"/>
              <a:gd name="connsiteY18" fmla="*/ 78580 h 983455"/>
              <a:gd name="connsiteX19" fmla="*/ 395286 w 2647949"/>
              <a:gd name="connsiteY19" fmla="*/ 92868 h 983455"/>
              <a:gd name="connsiteX20" fmla="*/ 464343 w 2647949"/>
              <a:gd name="connsiteY20" fmla="*/ 90486 h 983455"/>
              <a:gd name="connsiteX21" fmla="*/ 535781 w 2647949"/>
              <a:gd name="connsiteY21" fmla="*/ 111918 h 983455"/>
              <a:gd name="connsiteX22" fmla="*/ 626268 w 2647949"/>
              <a:gd name="connsiteY22" fmla="*/ 119061 h 983455"/>
              <a:gd name="connsiteX23" fmla="*/ 671511 w 2647949"/>
              <a:gd name="connsiteY23" fmla="*/ 142873 h 983455"/>
              <a:gd name="connsiteX24" fmla="*/ 750093 w 2647949"/>
              <a:gd name="connsiteY24" fmla="*/ 152398 h 983455"/>
              <a:gd name="connsiteX25" fmla="*/ 807243 w 2647949"/>
              <a:gd name="connsiteY25" fmla="*/ 154780 h 983455"/>
              <a:gd name="connsiteX26" fmla="*/ 873918 w 2647949"/>
              <a:gd name="connsiteY26" fmla="*/ 171448 h 983455"/>
              <a:gd name="connsiteX27" fmla="*/ 954880 w 2647949"/>
              <a:gd name="connsiteY27" fmla="*/ 176211 h 983455"/>
              <a:gd name="connsiteX28" fmla="*/ 1026318 w 2647949"/>
              <a:gd name="connsiteY28" fmla="*/ 180973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35742 w 2647949"/>
              <a:gd name="connsiteY17" fmla="*/ 57149 h 983455"/>
              <a:gd name="connsiteX18" fmla="*/ 307180 w 2647949"/>
              <a:gd name="connsiteY18" fmla="*/ 76198 h 983455"/>
              <a:gd name="connsiteX19" fmla="*/ 395286 w 2647949"/>
              <a:gd name="connsiteY19" fmla="*/ 92868 h 983455"/>
              <a:gd name="connsiteX20" fmla="*/ 464343 w 2647949"/>
              <a:gd name="connsiteY20" fmla="*/ 90486 h 983455"/>
              <a:gd name="connsiteX21" fmla="*/ 535781 w 2647949"/>
              <a:gd name="connsiteY21" fmla="*/ 111918 h 983455"/>
              <a:gd name="connsiteX22" fmla="*/ 626268 w 2647949"/>
              <a:gd name="connsiteY22" fmla="*/ 119061 h 983455"/>
              <a:gd name="connsiteX23" fmla="*/ 671511 w 2647949"/>
              <a:gd name="connsiteY23" fmla="*/ 142873 h 983455"/>
              <a:gd name="connsiteX24" fmla="*/ 750093 w 2647949"/>
              <a:gd name="connsiteY24" fmla="*/ 152398 h 983455"/>
              <a:gd name="connsiteX25" fmla="*/ 807243 w 2647949"/>
              <a:gd name="connsiteY25" fmla="*/ 154780 h 983455"/>
              <a:gd name="connsiteX26" fmla="*/ 873918 w 2647949"/>
              <a:gd name="connsiteY26" fmla="*/ 171448 h 983455"/>
              <a:gd name="connsiteX27" fmla="*/ 954880 w 2647949"/>
              <a:gd name="connsiteY27" fmla="*/ 176211 h 983455"/>
              <a:gd name="connsiteX28" fmla="*/ 1026318 w 2647949"/>
              <a:gd name="connsiteY28" fmla="*/ 180973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07180 w 2647949"/>
              <a:gd name="connsiteY18" fmla="*/ 76198 h 983455"/>
              <a:gd name="connsiteX19" fmla="*/ 395286 w 2647949"/>
              <a:gd name="connsiteY19" fmla="*/ 92868 h 983455"/>
              <a:gd name="connsiteX20" fmla="*/ 464343 w 2647949"/>
              <a:gd name="connsiteY20" fmla="*/ 90486 h 983455"/>
              <a:gd name="connsiteX21" fmla="*/ 535781 w 2647949"/>
              <a:gd name="connsiteY21" fmla="*/ 111918 h 983455"/>
              <a:gd name="connsiteX22" fmla="*/ 626268 w 2647949"/>
              <a:gd name="connsiteY22" fmla="*/ 119061 h 983455"/>
              <a:gd name="connsiteX23" fmla="*/ 671511 w 2647949"/>
              <a:gd name="connsiteY23" fmla="*/ 142873 h 983455"/>
              <a:gd name="connsiteX24" fmla="*/ 750093 w 2647949"/>
              <a:gd name="connsiteY24" fmla="*/ 152398 h 983455"/>
              <a:gd name="connsiteX25" fmla="*/ 807243 w 2647949"/>
              <a:gd name="connsiteY25" fmla="*/ 154780 h 983455"/>
              <a:gd name="connsiteX26" fmla="*/ 873918 w 2647949"/>
              <a:gd name="connsiteY26" fmla="*/ 171448 h 983455"/>
              <a:gd name="connsiteX27" fmla="*/ 954880 w 2647949"/>
              <a:gd name="connsiteY27" fmla="*/ 176211 h 983455"/>
              <a:gd name="connsiteX28" fmla="*/ 1026318 w 2647949"/>
              <a:gd name="connsiteY28" fmla="*/ 180973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64343 w 2647949"/>
              <a:gd name="connsiteY20" fmla="*/ 90486 h 983455"/>
              <a:gd name="connsiteX21" fmla="*/ 535781 w 2647949"/>
              <a:gd name="connsiteY21" fmla="*/ 111918 h 983455"/>
              <a:gd name="connsiteX22" fmla="*/ 626268 w 2647949"/>
              <a:gd name="connsiteY22" fmla="*/ 119061 h 983455"/>
              <a:gd name="connsiteX23" fmla="*/ 671511 w 2647949"/>
              <a:gd name="connsiteY23" fmla="*/ 142873 h 983455"/>
              <a:gd name="connsiteX24" fmla="*/ 750093 w 2647949"/>
              <a:gd name="connsiteY24" fmla="*/ 152398 h 983455"/>
              <a:gd name="connsiteX25" fmla="*/ 807243 w 2647949"/>
              <a:gd name="connsiteY25" fmla="*/ 154780 h 983455"/>
              <a:gd name="connsiteX26" fmla="*/ 873918 w 2647949"/>
              <a:gd name="connsiteY26" fmla="*/ 171448 h 983455"/>
              <a:gd name="connsiteX27" fmla="*/ 954880 w 2647949"/>
              <a:gd name="connsiteY27" fmla="*/ 176211 h 983455"/>
              <a:gd name="connsiteX28" fmla="*/ 1026318 w 2647949"/>
              <a:gd name="connsiteY28" fmla="*/ 180973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26268 w 2647949"/>
              <a:gd name="connsiteY22" fmla="*/ 119061 h 983455"/>
              <a:gd name="connsiteX23" fmla="*/ 671511 w 2647949"/>
              <a:gd name="connsiteY23" fmla="*/ 142873 h 983455"/>
              <a:gd name="connsiteX24" fmla="*/ 750093 w 2647949"/>
              <a:gd name="connsiteY24" fmla="*/ 152398 h 983455"/>
              <a:gd name="connsiteX25" fmla="*/ 807243 w 2647949"/>
              <a:gd name="connsiteY25" fmla="*/ 154780 h 983455"/>
              <a:gd name="connsiteX26" fmla="*/ 873918 w 2647949"/>
              <a:gd name="connsiteY26" fmla="*/ 171448 h 983455"/>
              <a:gd name="connsiteX27" fmla="*/ 954880 w 2647949"/>
              <a:gd name="connsiteY27" fmla="*/ 176211 h 983455"/>
              <a:gd name="connsiteX28" fmla="*/ 1026318 w 2647949"/>
              <a:gd name="connsiteY28" fmla="*/ 180973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50093 w 2647949"/>
              <a:gd name="connsiteY24" fmla="*/ 152398 h 983455"/>
              <a:gd name="connsiteX25" fmla="*/ 807243 w 2647949"/>
              <a:gd name="connsiteY25" fmla="*/ 154780 h 983455"/>
              <a:gd name="connsiteX26" fmla="*/ 873918 w 2647949"/>
              <a:gd name="connsiteY26" fmla="*/ 171448 h 983455"/>
              <a:gd name="connsiteX27" fmla="*/ 954880 w 2647949"/>
              <a:gd name="connsiteY27" fmla="*/ 176211 h 983455"/>
              <a:gd name="connsiteX28" fmla="*/ 1026318 w 2647949"/>
              <a:gd name="connsiteY28" fmla="*/ 180973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50093 w 2647949"/>
              <a:gd name="connsiteY24" fmla="*/ 152398 h 983455"/>
              <a:gd name="connsiteX25" fmla="*/ 804862 w 2647949"/>
              <a:gd name="connsiteY25" fmla="*/ 169067 h 983455"/>
              <a:gd name="connsiteX26" fmla="*/ 873918 w 2647949"/>
              <a:gd name="connsiteY26" fmla="*/ 171448 h 983455"/>
              <a:gd name="connsiteX27" fmla="*/ 954880 w 2647949"/>
              <a:gd name="connsiteY27" fmla="*/ 176211 h 983455"/>
              <a:gd name="connsiteX28" fmla="*/ 1026318 w 2647949"/>
              <a:gd name="connsiteY28" fmla="*/ 180973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76211 h 983455"/>
              <a:gd name="connsiteX28" fmla="*/ 1026318 w 2647949"/>
              <a:gd name="connsiteY28" fmla="*/ 180973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80973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80973 h 983455"/>
              <a:gd name="connsiteX30" fmla="*/ 1131093 w 2647949"/>
              <a:gd name="connsiteY30" fmla="*/ 19526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80973 h 983455"/>
              <a:gd name="connsiteX30" fmla="*/ 1133474 w 2647949"/>
              <a:gd name="connsiteY30" fmla="*/ 21431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28724 w 2647949"/>
              <a:gd name="connsiteY31" fmla="*/ 204786 h 983455"/>
              <a:gd name="connsiteX32" fmla="*/ 1231105 w 2647949"/>
              <a:gd name="connsiteY32" fmla="*/ 221455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28724 w 2647949"/>
              <a:gd name="connsiteY31" fmla="*/ 204786 h 983455"/>
              <a:gd name="connsiteX32" fmla="*/ 1233487 w 2647949"/>
              <a:gd name="connsiteY32" fmla="*/ 245268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33361 h 983455"/>
              <a:gd name="connsiteX34" fmla="*/ 1312068 w 2647949"/>
              <a:gd name="connsiteY34" fmla="*/ 257173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33361 h 983455"/>
              <a:gd name="connsiteX34" fmla="*/ 1314449 w 2647949"/>
              <a:gd name="connsiteY34" fmla="*/ 283367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69218 w 2647949"/>
              <a:gd name="connsiteY35" fmla="*/ 26193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3030 w 2647949"/>
              <a:gd name="connsiteY36" fmla="*/ 261936 h 983455"/>
              <a:gd name="connsiteX37" fmla="*/ 1412080 w 2647949"/>
              <a:gd name="connsiteY37" fmla="*/ 295273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3030 w 2647949"/>
              <a:gd name="connsiteY36" fmla="*/ 261936 h 983455"/>
              <a:gd name="connsiteX37" fmla="*/ 1419224 w 2647949"/>
              <a:gd name="connsiteY37" fmla="*/ 319085 h 983455"/>
              <a:gd name="connsiteX38" fmla="*/ 1447799 w 2647949"/>
              <a:gd name="connsiteY38" fmla="*/ 276223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3030 w 2647949"/>
              <a:gd name="connsiteY36" fmla="*/ 261936 h 983455"/>
              <a:gd name="connsiteX37" fmla="*/ 1419224 w 2647949"/>
              <a:gd name="connsiteY37" fmla="*/ 319085 h 983455"/>
              <a:gd name="connsiteX38" fmla="*/ 1447799 w 2647949"/>
              <a:gd name="connsiteY38" fmla="*/ 292892 h 983455"/>
              <a:gd name="connsiteX39" fmla="*/ 1476374 w 2647949"/>
              <a:gd name="connsiteY39" fmla="*/ 25717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3030 w 2647949"/>
              <a:gd name="connsiteY36" fmla="*/ 261936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04798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52574 w 2647949"/>
              <a:gd name="connsiteY42" fmla="*/ 300036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9724 w 2647949"/>
              <a:gd name="connsiteY43" fmla="*/ 297655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38299 w 2647949"/>
              <a:gd name="connsiteY45" fmla="*/ 373855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66874 w 2647949"/>
              <a:gd name="connsiteY46" fmla="*/ 357186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16880 w 2647949"/>
              <a:gd name="connsiteY47" fmla="*/ 319086 h 983455"/>
              <a:gd name="connsiteX48" fmla="*/ 1733549 w 2647949"/>
              <a:gd name="connsiteY48" fmla="*/ 364330 h 983455"/>
              <a:gd name="connsiteX49" fmla="*/ 1752599 w 2647949"/>
              <a:gd name="connsiteY49" fmla="*/ 41433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16880 w 2647949"/>
              <a:gd name="connsiteY47" fmla="*/ 319086 h 983455"/>
              <a:gd name="connsiteX48" fmla="*/ 1733549 w 2647949"/>
              <a:gd name="connsiteY48" fmla="*/ 364330 h 983455"/>
              <a:gd name="connsiteX49" fmla="*/ 1762124 w 2647949"/>
              <a:gd name="connsiteY49" fmla="*/ 433386 h 983455"/>
              <a:gd name="connsiteX50" fmla="*/ 1778793 w 2647949"/>
              <a:gd name="connsiteY50" fmla="*/ 385761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16880 w 2647949"/>
              <a:gd name="connsiteY47" fmla="*/ 319086 h 983455"/>
              <a:gd name="connsiteX48" fmla="*/ 1733549 w 2647949"/>
              <a:gd name="connsiteY48" fmla="*/ 364330 h 983455"/>
              <a:gd name="connsiteX49" fmla="*/ 1762124 w 2647949"/>
              <a:gd name="connsiteY49" fmla="*/ 433386 h 983455"/>
              <a:gd name="connsiteX50" fmla="*/ 1790700 w 2647949"/>
              <a:gd name="connsiteY50" fmla="*/ 397667 h 983455"/>
              <a:gd name="connsiteX51" fmla="*/ 1812130 w 2647949"/>
              <a:gd name="connsiteY51" fmla="*/ 350042 h 983455"/>
              <a:gd name="connsiteX52" fmla="*/ 1824036 w 2647949"/>
              <a:gd name="connsiteY52" fmla="*/ 340517 h 983455"/>
              <a:gd name="connsiteX53" fmla="*/ 1838324 w 2647949"/>
              <a:gd name="connsiteY53" fmla="*/ 378617 h 983455"/>
              <a:gd name="connsiteX54" fmla="*/ 1864518 w 2647949"/>
              <a:gd name="connsiteY54" fmla="*/ 426242 h 983455"/>
              <a:gd name="connsiteX55" fmla="*/ 1885949 w 2647949"/>
              <a:gd name="connsiteY55" fmla="*/ 450055 h 983455"/>
              <a:gd name="connsiteX56" fmla="*/ 1895474 w 2647949"/>
              <a:gd name="connsiteY56" fmla="*/ 466723 h 983455"/>
              <a:gd name="connsiteX57" fmla="*/ 1921668 w 2647949"/>
              <a:gd name="connsiteY57" fmla="*/ 438148 h 983455"/>
              <a:gd name="connsiteX58" fmla="*/ 1950243 w 2647949"/>
              <a:gd name="connsiteY58" fmla="*/ 419098 h 983455"/>
              <a:gd name="connsiteX59" fmla="*/ 1950243 w 2647949"/>
              <a:gd name="connsiteY59" fmla="*/ 419098 h 983455"/>
              <a:gd name="connsiteX60" fmla="*/ 1969293 w 2647949"/>
              <a:gd name="connsiteY60" fmla="*/ 409573 h 983455"/>
              <a:gd name="connsiteX61" fmla="*/ 1985961 w 2647949"/>
              <a:gd name="connsiteY61" fmla="*/ 457198 h 983455"/>
              <a:gd name="connsiteX62" fmla="*/ 2005011 w 2647949"/>
              <a:gd name="connsiteY62" fmla="*/ 511967 h 983455"/>
              <a:gd name="connsiteX63" fmla="*/ 2024061 w 2647949"/>
              <a:gd name="connsiteY63" fmla="*/ 557211 h 983455"/>
              <a:gd name="connsiteX64" fmla="*/ 2028824 w 2647949"/>
              <a:gd name="connsiteY64" fmla="*/ 573880 h 983455"/>
              <a:gd name="connsiteX65" fmla="*/ 2062161 w 2647949"/>
              <a:gd name="connsiteY65" fmla="*/ 631030 h 983455"/>
              <a:gd name="connsiteX66" fmla="*/ 2083593 w 2647949"/>
              <a:gd name="connsiteY66" fmla="*/ 685798 h 983455"/>
              <a:gd name="connsiteX67" fmla="*/ 2097880 w 2647949"/>
              <a:gd name="connsiteY67" fmla="*/ 726280 h 983455"/>
              <a:gd name="connsiteX68" fmla="*/ 2116930 w 2647949"/>
              <a:gd name="connsiteY68" fmla="*/ 733423 h 983455"/>
              <a:gd name="connsiteX69" fmla="*/ 2112168 w 2647949"/>
              <a:gd name="connsiteY69" fmla="*/ 802480 h 983455"/>
              <a:gd name="connsiteX70" fmla="*/ 2126455 w 2647949"/>
              <a:gd name="connsiteY70" fmla="*/ 845342 h 983455"/>
              <a:gd name="connsiteX71" fmla="*/ 2152648 w 2647949"/>
              <a:gd name="connsiteY71" fmla="*/ 883443 h 983455"/>
              <a:gd name="connsiteX72" fmla="*/ 2195511 w 2647949"/>
              <a:gd name="connsiteY72" fmla="*/ 900111 h 983455"/>
              <a:gd name="connsiteX73" fmla="*/ 2207418 w 2647949"/>
              <a:gd name="connsiteY73" fmla="*/ 935830 h 983455"/>
              <a:gd name="connsiteX74" fmla="*/ 2221705 w 2647949"/>
              <a:gd name="connsiteY74" fmla="*/ 966786 h 983455"/>
              <a:gd name="connsiteX75" fmla="*/ 2243136 w 2647949"/>
              <a:gd name="connsiteY75" fmla="*/ 969167 h 983455"/>
              <a:gd name="connsiteX76" fmla="*/ 2243136 w 2647949"/>
              <a:gd name="connsiteY76" fmla="*/ 969167 h 983455"/>
              <a:gd name="connsiteX77" fmla="*/ 2255043 w 2647949"/>
              <a:gd name="connsiteY77" fmla="*/ 971548 h 983455"/>
              <a:gd name="connsiteX78" fmla="*/ 2271711 w 2647949"/>
              <a:gd name="connsiteY78" fmla="*/ 983455 h 983455"/>
              <a:gd name="connsiteX79" fmla="*/ 2336005 w 2647949"/>
              <a:gd name="connsiteY79" fmla="*/ 931067 h 983455"/>
              <a:gd name="connsiteX80" fmla="*/ 2357436 w 2647949"/>
              <a:gd name="connsiteY80" fmla="*/ 888205 h 983455"/>
              <a:gd name="connsiteX81" fmla="*/ 2369342 w 2647949"/>
              <a:gd name="connsiteY81" fmla="*/ 826292 h 983455"/>
              <a:gd name="connsiteX82" fmla="*/ 2374105 w 2647949"/>
              <a:gd name="connsiteY82" fmla="*/ 757235 h 983455"/>
              <a:gd name="connsiteX83" fmla="*/ 2388393 w 2647949"/>
              <a:gd name="connsiteY83" fmla="*/ 721518 h 983455"/>
              <a:gd name="connsiteX84" fmla="*/ 2419349 w 2647949"/>
              <a:gd name="connsiteY84" fmla="*/ 695324 h 983455"/>
              <a:gd name="connsiteX85" fmla="*/ 2466974 w 2647949"/>
              <a:gd name="connsiteY85" fmla="*/ 666749 h 983455"/>
              <a:gd name="connsiteX86" fmla="*/ 2514599 w 2647949"/>
              <a:gd name="connsiteY86" fmla="*/ 633411 h 983455"/>
              <a:gd name="connsiteX87" fmla="*/ 2583656 w 2647949"/>
              <a:gd name="connsiteY87" fmla="*/ 623886 h 983455"/>
              <a:gd name="connsiteX88" fmla="*/ 2647949 w 2647949"/>
              <a:gd name="connsiteY88" fmla="*/ 595311 h 983455"/>
              <a:gd name="connsiteX89" fmla="*/ 2628898 w 2647949"/>
              <a:gd name="connsiteY89" fmla="*/ 433386 h 983455"/>
              <a:gd name="connsiteX90" fmla="*/ 2640805 w 2647949"/>
              <a:gd name="connsiteY90" fmla="*/ 345279 h 983455"/>
              <a:gd name="connsiteX91" fmla="*/ 2626518 w 2647949"/>
              <a:gd name="connsiteY91" fmla="*/ 230980 h 983455"/>
              <a:gd name="connsiteX92" fmla="*/ 2633659 w 2647949"/>
              <a:gd name="connsiteY92" fmla="*/ 189705 h 983455"/>
              <a:gd name="connsiteX93" fmla="*/ 2572543 w 2647949"/>
              <a:gd name="connsiteY93"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16880 w 2647949"/>
              <a:gd name="connsiteY47" fmla="*/ 319086 h 983455"/>
              <a:gd name="connsiteX48" fmla="*/ 1733549 w 2647949"/>
              <a:gd name="connsiteY48" fmla="*/ 364330 h 983455"/>
              <a:gd name="connsiteX49" fmla="*/ 1762124 w 2647949"/>
              <a:gd name="connsiteY49" fmla="*/ 433386 h 983455"/>
              <a:gd name="connsiteX50" fmla="*/ 1790700 w 2647949"/>
              <a:gd name="connsiteY50" fmla="*/ 397667 h 983455"/>
              <a:gd name="connsiteX51" fmla="*/ 1824036 w 2647949"/>
              <a:gd name="connsiteY51" fmla="*/ 340517 h 983455"/>
              <a:gd name="connsiteX52" fmla="*/ 1838324 w 2647949"/>
              <a:gd name="connsiteY52" fmla="*/ 378617 h 983455"/>
              <a:gd name="connsiteX53" fmla="*/ 1864518 w 2647949"/>
              <a:gd name="connsiteY53" fmla="*/ 426242 h 983455"/>
              <a:gd name="connsiteX54" fmla="*/ 1885949 w 2647949"/>
              <a:gd name="connsiteY54" fmla="*/ 450055 h 983455"/>
              <a:gd name="connsiteX55" fmla="*/ 1895474 w 2647949"/>
              <a:gd name="connsiteY55" fmla="*/ 466723 h 983455"/>
              <a:gd name="connsiteX56" fmla="*/ 1921668 w 2647949"/>
              <a:gd name="connsiteY56" fmla="*/ 438148 h 983455"/>
              <a:gd name="connsiteX57" fmla="*/ 1950243 w 2647949"/>
              <a:gd name="connsiteY57" fmla="*/ 419098 h 983455"/>
              <a:gd name="connsiteX58" fmla="*/ 1950243 w 2647949"/>
              <a:gd name="connsiteY58" fmla="*/ 419098 h 983455"/>
              <a:gd name="connsiteX59" fmla="*/ 1969293 w 2647949"/>
              <a:gd name="connsiteY59" fmla="*/ 409573 h 983455"/>
              <a:gd name="connsiteX60" fmla="*/ 1985961 w 2647949"/>
              <a:gd name="connsiteY60" fmla="*/ 457198 h 983455"/>
              <a:gd name="connsiteX61" fmla="*/ 2005011 w 2647949"/>
              <a:gd name="connsiteY61" fmla="*/ 511967 h 983455"/>
              <a:gd name="connsiteX62" fmla="*/ 2024061 w 2647949"/>
              <a:gd name="connsiteY62" fmla="*/ 557211 h 983455"/>
              <a:gd name="connsiteX63" fmla="*/ 2028824 w 2647949"/>
              <a:gd name="connsiteY63" fmla="*/ 573880 h 983455"/>
              <a:gd name="connsiteX64" fmla="*/ 2062161 w 2647949"/>
              <a:gd name="connsiteY64" fmla="*/ 631030 h 983455"/>
              <a:gd name="connsiteX65" fmla="*/ 2083593 w 2647949"/>
              <a:gd name="connsiteY65" fmla="*/ 685798 h 983455"/>
              <a:gd name="connsiteX66" fmla="*/ 2097880 w 2647949"/>
              <a:gd name="connsiteY66" fmla="*/ 726280 h 983455"/>
              <a:gd name="connsiteX67" fmla="*/ 2116930 w 2647949"/>
              <a:gd name="connsiteY67" fmla="*/ 733423 h 983455"/>
              <a:gd name="connsiteX68" fmla="*/ 2112168 w 2647949"/>
              <a:gd name="connsiteY68" fmla="*/ 802480 h 983455"/>
              <a:gd name="connsiteX69" fmla="*/ 2126455 w 2647949"/>
              <a:gd name="connsiteY69" fmla="*/ 845342 h 983455"/>
              <a:gd name="connsiteX70" fmla="*/ 2152648 w 2647949"/>
              <a:gd name="connsiteY70" fmla="*/ 883443 h 983455"/>
              <a:gd name="connsiteX71" fmla="*/ 2195511 w 2647949"/>
              <a:gd name="connsiteY71" fmla="*/ 900111 h 983455"/>
              <a:gd name="connsiteX72" fmla="*/ 2207418 w 2647949"/>
              <a:gd name="connsiteY72" fmla="*/ 935830 h 983455"/>
              <a:gd name="connsiteX73" fmla="*/ 2221705 w 2647949"/>
              <a:gd name="connsiteY73" fmla="*/ 966786 h 983455"/>
              <a:gd name="connsiteX74" fmla="*/ 2243136 w 2647949"/>
              <a:gd name="connsiteY74" fmla="*/ 969167 h 983455"/>
              <a:gd name="connsiteX75" fmla="*/ 2243136 w 2647949"/>
              <a:gd name="connsiteY75" fmla="*/ 969167 h 983455"/>
              <a:gd name="connsiteX76" fmla="*/ 2255043 w 2647949"/>
              <a:gd name="connsiteY76" fmla="*/ 971548 h 983455"/>
              <a:gd name="connsiteX77" fmla="*/ 2271711 w 2647949"/>
              <a:gd name="connsiteY77" fmla="*/ 983455 h 983455"/>
              <a:gd name="connsiteX78" fmla="*/ 2336005 w 2647949"/>
              <a:gd name="connsiteY78" fmla="*/ 931067 h 983455"/>
              <a:gd name="connsiteX79" fmla="*/ 2357436 w 2647949"/>
              <a:gd name="connsiteY79" fmla="*/ 888205 h 983455"/>
              <a:gd name="connsiteX80" fmla="*/ 2369342 w 2647949"/>
              <a:gd name="connsiteY80" fmla="*/ 826292 h 983455"/>
              <a:gd name="connsiteX81" fmla="*/ 2374105 w 2647949"/>
              <a:gd name="connsiteY81" fmla="*/ 757235 h 983455"/>
              <a:gd name="connsiteX82" fmla="*/ 2388393 w 2647949"/>
              <a:gd name="connsiteY82" fmla="*/ 721518 h 983455"/>
              <a:gd name="connsiteX83" fmla="*/ 2419349 w 2647949"/>
              <a:gd name="connsiteY83" fmla="*/ 695324 h 983455"/>
              <a:gd name="connsiteX84" fmla="*/ 2466974 w 2647949"/>
              <a:gd name="connsiteY84" fmla="*/ 666749 h 983455"/>
              <a:gd name="connsiteX85" fmla="*/ 2514599 w 2647949"/>
              <a:gd name="connsiteY85" fmla="*/ 633411 h 983455"/>
              <a:gd name="connsiteX86" fmla="*/ 2583656 w 2647949"/>
              <a:gd name="connsiteY86" fmla="*/ 623886 h 983455"/>
              <a:gd name="connsiteX87" fmla="*/ 2647949 w 2647949"/>
              <a:gd name="connsiteY87" fmla="*/ 595311 h 983455"/>
              <a:gd name="connsiteX88" fmla="*/ 2628898 w 2647949"/>
              <a:gd name="connsiteY88" fmla="*/ 433386 h 983455"/>
              <a:gd name="connsiteX89" fmla="*/ 2640805 w 2647949"/>
              <a:gd name="connsiteY89" fmla="*/ 345279 h 983455"/>
              <a:gd name="connsiteX90" fmla="*/ 2626518 w 2647949"/>
              <a:gd name="connsiteY90" fmla="*/ 230980 h 983455"/>
              <a:gd name="connsiteX91" fmla="*/ 2633659 w 2647949"/>
              <a:gd name="connsiteY91" fmla="*/ 189705 h 983455"/>
              <a:gd name="connsiteX92" fmla="*/ 2572543 w 2647949"/>
              <a:gd name="connsiteY92"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16880 w 2647949"/>
              <a:gd name="connsiteY47" fmla="*/ 319086 h 983455"/>
              <a:gd name="connsiteX48" fmla="*/ 1733549 w 2647949"/>
              <a:gd name="connsiteY48" fmla="*/ 364330 h 983455"/>
              <a:gd name="connsiteX49" fmla="*/ 1762124 w 2647949"/>
              <a:gd name="connsiteY49" fmla="*/ 433386 h 983455"/>
              <a:gd name="connsiteX50" fmla="*/ 1790700 w 2647949"/>
              <a:gd name="connsiteY50" fmla="*/ 397667 h 983455"/>
              <a:gd name="connsiteX51" fmla="*/ 1824036 w 2647949"/>
              <a:gd name="connsiteY51" fmla="*/ 340517 h 983455"/>
              <a:gd name="connsiteX52" fmla="*/ 1864518 w 2647949"/>
              <a:gd name="connsiteY52" fmla="*/ 426242 h 983455"/>
              <a:gd name="connsiteX53" fmla="*/ 1885949 w 2647949"/>
              <a:gd name="connsiteY53" fmla="*/ 450055 h 983455"/>
              <a:gd name="connsiteX54" fmla="*/ 1895474 w 2647949"/>
              <a:gd name="connsiteY54" fmla="*/ 466723 h 983455"/>
              <a:gd name="connsiteX55" fmla="*/ 1921668 w 2647949"/>
              <a:gd name="connsiteY55" fmla="*/ 438148 h 983455"/>
              <a:gd name="connsiteX56" fmla="*/ 1950243 w 2647949"/>
              <a:gd name="connsiteY56" fmla="*/ 419098 h 983455"/>
              <a:gd name="connsiteX57" fmla="*/ 1950243 w 2647949"/>
              <a:gd name="connsiteY57" fmla="*/ 419098 h 983455"/>
              <a:gd name="connsiteX58" fmla="*/ 1969293 w 2647949"/>
              <a:gd name="connsiteY58" fmla="*/ 409573 h 983455"/>
              <a:gd name="connsiteX59" fmla="*/ 1985961 w 2647949"/>
              <a:gd name="connsiteY59" fmla="*/ 457198 h 983455"/>
              <a:gd name="connsiteX60" fmla="*/ 2005011 w 2647949"/>
              <a:gd name="connsiteY60" fmla="*/ 511967 h 983455"/>
              <a:gd name="connsiteX61" fmla="*/ 2024061 w 2647949"/>
              <a:gd name="connsiteY61" fmla="*/ 557211 h 983455"/>
              <a:gd name="connsiteX62" fmla="*/ 2028824 w 2647949"/>
              <a:gd name="connsiteY62" fmla="*/ 573880 h 983455"/>
              <a:gd name="connsiteX63" fmla="*/ 2062161 w 2647949"/>
              <a:gd name="connsiteY63" fmla="*/ 631030 h 983455"/>
              <a:gd name="connsiteX64" fmla="*/ 2083593 w 2647949"/>
              <a:gd name="connsiteY64" fmla="*/ 685798 h 983455"/>
              <a:gd name="connsiteX65" fmla="*/ 2097880 w 2647949"/>
              <a:gd name="connsiteY65" fmla="*/ 726280 h 983455"/>
              <a:gd name="connsiteX66" fmla="*/ 2116930 w 2647949"/>
              <a:gd name="connsiteY66" fmla="*/ 733423 h 983455"/>
              <a:gd name="connsiteX67" fmla="*/ 2112168 w 2647949"/>
              <a:gd name="connsiteY67" fmla="*/ 802480 h 983455"/>
              <a:gd name="connsiteX68" fmla="*/ 2126455 w 2647949"/>
              <a:gd name="connsiteY68" fmla="*/ 845342 h 983455"/>
              <a:gd name="connsiteX69" fmla="*/ 2152648 w 2647949"/>
              <a:gd name="connsiteY69" fmla="*/ 883443 h 983455"/>
              <a:gd name="connsiteX70" fmla="*/ 2195511 w 2647949"/>
              <a:gd name="connsiteY70" fmla="*/ 900111 h 983455"/>
              <a:gd name="connsiteX71" fmla="*/ 2207418 w 2647949"/>
              <a:gd name="connsiteY71" fmla="*/ 935830 h 983455"/>
              <a:gd name="connsiteX72" fmla="*/ 2221705 w 2647949"/>
              <a:gd name="connsiteY72" fmla="*/ 966786 h 983455"/>
              <a:gd name="connsiteX73" fmla="*/ 2243136 w 2647949"/>
              <a:gd name="connsiteY73" fmla="*/ 969167 h 983455"/>
              <a:gd name="connsiteX74" fmla="*/ 2243136 w 2647949"/>
              <a:gd name="connsiteY74" fmla="*/ 969167 h 983455"/>
              <a:gd name="connsiteX75" fmla="*/ 2255043 w 2647949"/>
              <a:gd name="connsiteY75" fmla="*/ 971548 h 983455"/>
              <a:gd name="connsiteX76" fmla="*/ 2271711 w 2647949"/>
              <a:gd name="connsiteY76" fmla="*/ 983455 h 983455"/>
              <a:gd name="connsiteX77" fmla="*/ 2336005 w 2647949"/>
              <a:gd name="connsiteY77" fmla="*/ 931067 h 983455"/>
              <a:gd name="connsiteX78" fmla="*/ 2357436 w 2647949"/>
              <a:gd name="connsiteY78" fmla="*/ 888205 h 983455"/>
              <a:gd name="connsiteX79" fmla="*/ 2369342 w 2647949"/>
              <a:gd name="connsiteY79" fmla="*/ 826292 h 983455"/>
              <a:gd name="connsiteX80" fmla="*/ 2374105 w 2647949"/>
              <a:gd name="connsiteY80" fmla="*/ 757235 h 983455"/>
              <a:gd name="connsiteX81" fmla="*/ 2388393 w 2647949"/>
              <a:gd name="connsiteY81" fmla="*/ 721518 h 983455"/>
              <a:gd name="connsiteX82" fmla="*/ 2419349 w 2647949"/>
              <a:gd name="connsiteY82" fmla="*/ 695324 h 983455"/>
              <a:gd name="connsiteX83" fmla="*/ 2466974 w 2647949"/>
              <a:gd name="connsiteY83" fmla="*/ 666749 h 983455"/>
              <a:gd name="connsiteX84" fmla="*/ 2514599 w 2647949"/>
              <a:gd name="connsiteY84" fmla="*/ 633411 h 983455"/>
              <a:gd name="connsiteX85" fmla="*/ 2583656 w 2647949"/>
              <a:gd name="connsiteY85" fmla="*/ 623886 h 983455"/>
              <a:gd name="connsiteX86" fmla="*/ 2647949 w 2647949"/>
              <a:gd name="connsiteY86" fmla="*/ 595311 h 983455"/>
              <a:gd name="connsiteX87" fmla="*/ 2628898 w 2647949"/>
              <a:gd name="connsiteY87" fmla="*/ 433386 h 983455"/>
              <a:gd name="connsiteX88" fmla="*/ 2640805 w 2647949"/>
              <a:gd name="connsiteY88" fmla="*/ 345279 h 983455"/>
              <a:gd name="connsiteX89" fmla="*/ 2626518 w 2647949"/>
              <a:gd name="connsiteY89" fmla="*/ 230980 h 983455"/>
              <a:gd name="connsiteX90" fmla="*/ 2633659 w 2647949"/>
              <a:gd name="connsiteY90" fmla="*/ 189705 h 983455"/>
              <a:gd name="connsiteX91" fmla="*/ 2572543 w 2647949"/>
              <a:gd name="connsiteY91"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16880 w 2647949"/>
              <a:gd name="connsiteY47" fmla="*/ 319086 h 983455"/>
              <a:gd name="connsiteX48" fmla="*/ 1733549 w 2647949"/>
              <a:gd name="connsiteY48" fmla="*/ 364330 h 983455"/>
              <a:gd name="connsiteX49" fmla="*/ 1762124 w 2647949"/>
              <a:gd name="connsiteY49" fmla="*/ 433386 h 983455"/>
              <a:gd name="connsiteX50" fmla="*/ 1790700 w 2647949"/>
              <a:gd name="connsiteY50" fmla="*/ 397667 h 983455"/>
              <a:gd name="connsiteX51" fmla="*/ 1824036 w 2647949"/>
              <a:gd name="connsiteY51" fmla="*/ 359567 h 983455"/>
              <a:gd name="connsiteX52" fmla="*/ 1864518 w 2647949"/>
              <a:gd name="connsiteY52" fmla="*/ 426242 h 983455"/>
              <a:gd name="connsiteX53" fmla="*/ 1885949 w 2647949"/>
              <a:gd name="connsiteY53" fmla="*/ 450055 h 983455"/>
              <a:gd name="connsiteX54" fmla="*/ 1895474 w 2647949"/>
              <a:gd name="connsiteY54" fmla="*/ 466723 h 983455"/>
              <a:gd name="connsiteX55" fmla="*/ 1921668 w 2647949"/>
              <a:gd name="connsiteY55" fmla="*/ 438148 h 983455"/>
              <a:gd name="connsiteX56" fmla="*/ 1950243 w 2647949"/>
              <a:gd name="connsiteY56" fmla="*/ 419098 h 983455"/>
              <a:gd name="connsiteX57" fmla="*/ 1950243 w 2647949"/>
              <a:gd name="connsiteY57" fmla="*/ 419098 h 983455"/>
              <a:gd name="connsiteX58" fmla="*/ 1969293 w 2647949"/>
              <a:gd name="connsiteY58" fmla="*/ 409573 h 983455"/>
              <a:gd name="connsiteX59" fmla="*/ 1985961 w 2647949"/>
              <a:gd name="connsiteY59" fmla="*/ 457198 h 983455"/>
              <a:gd name="connsiteX60" fmla="*/ 2005011 w 2647949"/>
              <a:gd name="connsiteY60" fmla="*/ 511967 h 983455"/>
              <a:gd name="connsiteX61" fmla="*/ 2024061 w 2647949"/>
              <a:gd name="connsiteY61" fmla="*/ 557211 h 983455"/>
              <a:gd name="connsiteX62" fmla="*/ 2028824 w 2647949"/>
              <a:gd name="connsiteY62" fmla="*/ 573880 h 983455"/>
              <a:gd name="connsiteX63" fmla="*/ 2062161 w 2647949"/>
              <a:gd name="connsiteY63" fmla="*/ 631030 h 983455"/>
              <a:gd name="connsiteX64" fmla="*/ 2083593 w 2647949"/>
              <a:gd name="connsiteY64" fmla="*/ 685798 h 983455"/>
              <a:gd name="connsiteX65" fmla="*/ 2097880 w 2647949"/>
              <a:gd name="connsiteY65" fmla="*/ 726280 h 983455"/>
              <a:gd name="connsiteX66" fmla="*/ 2116930 w 2647949"/>
              <a:gd name="connsiteY66" fmla="*/ 733423 h 983455"/>
              <a:gd name="connsiteX67" fmla="*/ 2112168 w 2647949"/>
              <a:gd name="connsiteY67" fmla="*/ 802480 h 983455"/>
              <a:gd name="connsiteX68" fmla="*/ 2126455 w 2647949"/>
              <a:gd name="connsiteY68" fmla="*/ 845342 h 983455"/>
              <a:gd name="connsiteX69" fmla="*/ 2152648 w 2647949"/>
              <a:gd name="connsiteY69" fmla="*/ 883443 h 983455"/>
              <a:gd name="connsiteX70" fmla="*/ 2195511 w 2647949"/>
              <a:gd name="connsiteY70" fmla="*/ 900111 h 983455"/>
              <a:gd name="connsiteX71" fmla="*/ 2207418 w 2647949"/>
              <a:gd name="connsiteY71" fmla="*/ 935830 h 983455"/>
              <a:gd name="connsiteX72" fmla="*/ 2221705 w 2647949"/>
              <a:gd name="connsiteY72" fmla="*/ 966786 h 983455"/>
              <a:gd name="connsiteX73" fmla="*/ 2243136 w 2647949"/>
              <a:gd name="connsiteY73" fmla="*/ 969167 h 983455"/>
              <a:gd name="connsiteX74" fmla="*/ 2243136 w 2647949"/>
              <a:gd name="connsiteY74" fmla="*/ 969167 h 983455"/>
              <a:gd name="connsiteX75" fmla="*/ 2255043 w 2647949"/>
              <a:gd name="connsiteY75" fmla="*/ 971548 h 983455"/>
              <a:gd name="connsiteX76" fmla="*/ 2271711 w 2647949"/>
              <a:gd name="connsiteY76" fmla="*/ 983455 h 983455"/>
              <a:gd name="connsiteX77" fmla="*/ 2336005 w 2647949"/>
              <a:gd name="connsiteY77" fmla="*/ 931067 h 983455"/>
              <a:gd name="connsiteX78" fmla="*/ 2357436 w 2647949"/>
              <a:gd name="connsiteY78" fmla="*/ 888205 h 983455"/>
              <a:gd name="connsiteX79" fmla="*/ 2369342 w 2647949"/>
              <a:gd name="connsiteY79" fmla="*/ 826292 h 983455"/>
              <a:gd name="connsiteX80" fmla="*/ 2374105 w 2647949"/>
              <a:gd name="connsiteY80" fmla="*/ 757235 h 983455"/>
              <a:gd name="connsiteX81" fmla="*/ 2388393 w 2647949"/>
              <a:gd name="connsiteY81" fmla="*/ 721518 h 983455"/>
              <a:gd name="connsiteX82" fmla="*/ 2419349 w 2647949"/>
              <a:gd name="connsiteY82" fmla="*/ 695324 h 983455"/>
              <a:gd name="connsiteX83" fmla="*/ 2466974 w 2647949"/>
              <a:gd name="connsiteY83" fmla="*/ 666749 h 983455"/>
              <a:gd name="connsiteX84" fmla="*/ 2514599 w 2647949"/>
              <a:gd name="connsiteY84" fmla="*/ 633411 h 983455"/>
              <a:gd name="connsiteX85" fmla="*/ 2583656 w 2647949"/>
              <a:gd name="connsiteY85" fmla="*/ 623886 h 983455"/>
              <a:gd name="connsiteX86" fmla="*/ 2647949 w 2647949"/>
              <a:gd name="connsiteY86" fmla="*/ 595311 h 983455"/>
              <a:gd name="connsiteX87" fmla="*/ 2628898 w 2647949"/>
              <a:gd name="connsiteY87" fmla="*/ 433386 h 983455"/>
              <a:gd name="connsiteX88" fmla="*/ 2640805 w 2647949"/>
              <a:gd name="connsiteY88" fmla="*/ 345279 h 983455"/>
              <a:gd name="connsiteX89" fmla="*/ 2626518 w 2647949"/>
              <a:gd name="connsiteY89" fmla="*/ 230980 h 983455"/>
              <a:gd name="connsiteX90" fmla="*/ 2633659 w 2647949"/>
              <a:gd name="connsiteY90" fmla="*/ 189705 h 983455"/>
              <a:gd name="connsiteX91" fmla="*/ 2572543 w 2647949"/>
              <a:gd name="connsiteY91"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16880 w 2647949"/>
              <a:gd name="connsiteY47" fmla="*/ 319086 h 983455"/>
              <a:gd name="connsiteX48" fmla="*/ 1740692 w 2647949"/>
              <a:gd name="connsiteY48" fmla="*/ 388143 h 983455"/>
              <a:gd name="connsiteX49" fmla="*/ 1762124 w 2647949"/>
              <a:gd name="connsiteY49" fmla="*/ 433386 h 983455"/>
              <a:gd name="connsiteX50" fmla="*/ 1790700 w 2647949"/>
              <a:gd name="connsiteY50" fmla="*/ 397667 h 983455"/>
              <a:gd name="connsiteX51" fmla="*/ 1824036 w 2647949"/>
              <a:gd name="connsiteY51" fmla="*/ 359567 h 983455"/>
              <a:gd name="connsiteX52" fmla="*/ 1864518 w 2647949"/>
              <a:gd name="connsiteY52" fmla="*/ 426242 h 983455"/>
              <a:gd name="connsiteX53" fmla="*/ 1885949 w 2647949"/>
              <a:gd name="connsiteY53" fmla="*/ 450055 h 983455"/>
              <a:gd name="connsiteX54" fmla="*/ 1895474 w 2647949"/>
              <a:gd name="connsiteY54" fmla="*/ 466723 h 983455"/>
              <a:gd name="connsiteX55" fmla="*/ 1921668 w 2647949"/>
              <a:gd name="connsiteY55" fmla="*/ 438148 h 983455"/>
              <a:gd name="connsiteX56" fmla="*/ 1950243 w 2647949"/>
              <a:gd name="connsiteY56" fmla="*/ 419098 h 983455"/>
              <a:gd name="connsiteX57" fmla="*/ 1950243 w 2647949"/>
              <a:gd name="connsiteY57" fmla="*/ 419098 h 983455"/>
              <a:gd name="connsiteX58" fmla="*/ 1969293 w 2647949"/>
              <a:gd name="connsiteY58" fmla="*/ 409573 h 983455"/>
              <a:gd name="connsiteX59" fmla="*/ 1985961 w 2647949"/>
              <a:gd name="connsiteY59" fmla="*/ 457198 h 983455"/>
              <a:gd name="connsiteX60" fmla="*/ 2005011 w 2647949"/>
              <a:gd name="connsiteY60" fmla="*/ 511967 h 983455"/>
              <a:gd name="connsiteX61" fmla="*/ 2024061 w 2647949"/>
              <a:gd name="connsiteY61" fmla="*/ 557211 h 983455"/>
              <a:gd name="connsiteX62" fmla="*/ 2028824 w 2647949"/>
              <a:gd name="connsiteY62" fmla="*/ 573880 h 983455"/>
              <a:gd name="connsiteX63" fmla="*/ 2062161 w 2647949"/>
              <a:gd name="connsiteY63" fmla="*/ 631030 h 983455"/>
              <a:gd name="connsiteX64" fmla="*/ 2083593 w 2647949"/>
              <a:gd name="connsiteY64" fmla="*/ 685798 h 983455"/>
              <a:gd name="connsiteX65" fmla="*/ 2097880 w 2647949"/>
              <a:gd name="connsiteY65" fmla="*/ 726280 h 983455"/>
              <a:gd name="connsiteX66" fmla="*/ 2116930 w 2647949"/>
              <a:gd name="connsiteY66" fmla="*/ 733423 h 983455"/>
              <a:gd name="connsiteX67" fmla="*/ 2112168 w 2647949"/>
              <a:gd name="connsiteY67" fmla="*/ 802480 h 983455"/>
              <a:gd name="connsiteX68" fmla="*/ 2126455 w 2647949"/>
              <a:gd name="connsiteY68" fmla="*/ 845342 h 983455"/>
              <a:gd name="connsiteX69" fmla="*/ 2152648 w 2647949"/>
              <a:gd name="connsiteY69" fmla="*/ 883443 h 983455"/>
              <a:gd name="connsiteX70" fmla="*/ 2195511 w 2647949"/>
              <a:gd name="connsiteY70" fmla="*/ 900111 h 983455"/>
              <a:gd name="connsiteX71" fmla="*/ 2207418 w 2647949"/>
              <a:gd name="connsiteY71" fmla="*/ 935830 h 983455"/>
              <a:gd name="connsiteX72" fmla="*/ 2221705 w 2647949"/>
              <a:gd name="connsiteY72" fmla="*/ 966786 h 983455"/>
              <a:gd name="connsiteX73" fmla="*/ 2243136 w 2647949"/>
              <a:gd name="connsiteY73" fmla="*/ 969167 h 983455"/>
              <a:gd name="connsiteX74" fmla="*/ 2243136 w 2647949"/>
              <a:gd name="connsiteY74" fmla="*/ 969167 h 983455"/>
              <a:gd name="connsiteX75" fmla="*/ 2255043 w 2647949"/>
              <a:gd name="connsiteY75" fmla="*/ 971548 h 983455"/>
              <a:gd name="connsiteX76" fmla="*/ 2271711 w 2647949"/>
              <a:gd name="connsiteY76" fmla="*/ 983455 h 983455"/>
              <a:gd name="connsiteX77" fmla="*/ 2336005 w 2647949"/>
              <a:gd name="connsiteY77" fmla="*/ 931067 h 983455"/>
              <a:gd name="connsiteX78" fmla="*/ 2357436 w 2647949"/>
              <a:gd name="connsiteY78" fmla="*/ 888205 h 983455"/>
              <a:gd name="connsiteX79" fmla="*/ 2369342 w 2647949"/>
              <a:gd name="connsiteY79" fmla="*/ 826292 h 983455"/>
              <a:gd name="connsiteX80" fmla="*/ 2374105 w 2647949"/>
              <a:gd name="connsiteY80" fmla="*/ 757235 h 983455"/>
              <a:gd name="connsiteX81" fmla="*/ 2388393 w 2647949"/>
              <a:gd name="connsiteY81" fmla="*/ 721518 h 983455"/>
              <a:gd name="connsiteX82" fmla="*/ 2419349 w 2647949"/>
              <a:gd name="connsiteY82" fmla="*/ 695324 h 983455"/>
              <a:gd name="connsiteX83" fmla="*/ 2466974 w 2647949"/>
              <a:gd name="connsiteY83" fmla="*/ 666749 h 983455"/>
              <a:gd name="connsiteX84" fmla="*/ 2514599 w 2647949"/>
              <a:gd name="connsiteY84" fmla="*/ 633411 h 983455"/>
              <a:gd name="connsiteX85" fmla="*/ 2583656 w 2647949"/>
              <a:gd name="connsiteY85" fmla="*/ 623886 h 983455"/>
              <a:gd name="connsiteX86" fmla="*/ 2647949 w 2647949"/>
              <a:gd name="connsiteY86" fmla="*/ 595311 h 983455"/>
              <a:gd name="connsiteX87" fmla="*/ 2628898 w 2647949"/>
              <a:gd name="connsiteY87" fmla="*/ 433386 h 983455"/>
              <a:gd name="connsiteX88" fmla="*/ 2640805 w 2647949"/>
              <a:gd name="connsiteY88" fmla="*/ 345279 h 983455"/>
              <a:gd name="connsiteX89" fmla="*/ 2626518 w 2647949"/>
              <a:gd name="connsiteY89" fmla="*/ 230980 h 983455"/>
              <a:gd name="connsiteX90" fmla="*/ 2633659 w 2647949"/>
              <a:gd name="connsiteY90" fmla="*/ 189705 h 983455"/>
              <a:gd name="connsiteX91" fmla="*/ 2572543 w 2647949"/>
              <a:gd name="connsiteY91"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19261 w 2647949"/>
              <a:gd name="connsiteY47" fmla="*/ 342898 h 983455"/>
              <a:gd name="connsiteX48" fmla="*/ 1740692 w 2647949"/>
              <a:gd name="connsiteY48" fmla="*/ 388143 h 983455"/>
              <a:gd name="connsiteX49" fmla="*/ 1762124 w 2647949"/>
              <a:gd name="connsiteY49" fmla="*/ 433386 h 983455"/>
              <a:gd name="connsiteX50" fmla="*/ 1790700 w 2647949"/>
              <a:gd name="connsiteY50" fmla="*/ 397667 h 983455"/>
              <a:gd name="connsiteX51" fmla="*/ 1824036 w 2647949"/>
              <a:gd name="connsiteY51" fmla="*/ 359567 h 983455"/>
              <a:gd name="connsiteX52" fmla="*/ 1864518 w 2647949"/>
              <a:gd name="connsiteY52" fmla="*/ 426242 h 983455"/>
              <a:gd name="connsiteX53" fmla="*/ 1885949 w 2647949"/>
              <a:gd name="connsiteY53" fmla="*/ 450055 h 983455"/>
              <a:gd name="connsiteX54" fmla="*/ 1895474 w 2647949"/>
              <a:gd name="connsiteY54" fmla="*/ 466723 h 983455"/>
              <a:gd name="connsiteX55" fmla="*/ 1921668 w 2647949"/>
              <a:gd name="connsiteY55" fmla="*/ 438148 h 983455"/>
              <a:gd name="connsiteX56" fmla="*/ 1950243 w 2647949"/>
              <a:gd name="connsiteY56" fmla="*/ 419098 h 983455"/>
              <a:gd name="connsiteX57" fmla="*/ 1950243 w 2647949"/>
              <a:gd name="connsiteY57" fmla="*/ 419098 h 983455"/>
              <a:gd name="connsiteX58" fmla="*/ 1969293 w 2647949"/>
              <a:gd name="connsiteY58" fmla="*/ 409573 h 983455"/>
              <a:gd name="connsiteX59" fmla="*/ 1985961 w 2647949"/>
              <a:gd name="connsiteY59" fmla="*/ 457198 h 983455"/>
              <a:gd name="connsiteX60" fmla="*/ 2005011 w 2647949"/>
              <a:gd name="connsiteY60" fmla="*/ 511967 h 983455"/>
              <a:gd name="connsiteX61" fmla="*/ 2024061 w 2647949"/>
              <a:gd name="connsiteY61" fmla="*/ 557211 h 983455"/>
              <a:gd name="connsiteX62" fmla="*/ 2028824 w 2647949"/>
              <a:gd name="connsiteY62" fmla="*/ 573880 h 983455"/>
              <a:gd name="connsiteX63" fmla="*/ 2062161 w 2647949"/>
              <a:gd name="connsiteY63" fmla="*/ 631030 h 983455"/>
              <a:gd name="connsiteX64" fmla="*/ 2083593 w 2647949"/>
              <a:gd name="connsiteY64" fmla="*/ 685798 h 983455"/>
              <a:gd name="connsiteX65" fmla="*/ 2097880 w 2647949"/>
              <a:gd name="connsiteY65" fmla="*/ 726280 h 983455"/>
              <a:gd name="connsiteX66" fmla="*/ 2116930 w 2647949"/>
              <a:gd name="connsiteY66" fmla="*/ 733423 h 983455"/>
              <a:gd name="connsiteX67" fmla="*/ 2112168 w 2647949"/>
              <a:gd name="connsiteY67" fmla="*/ 802480 h 983455"/>
              <a:gd name="connsiteX68" fmla="*/ 2126455 w 2647949"/>
              <a:gd name="connsiteY68" fmla="*/ 845342 h 983455"/>
              <a:gd name="connsiteX69" fmla="*/ 2152648 w 2647949"/>
              <a:gd name="connsiteY69" fmla="*/ 883443 h 983455"/>
              <a:gd name="connsiteX70" fmla="*/ 2195511 w 2647949"/>
              <a:gd name="connsiteY70" fmla="*/ 900111 h 983455"/>
              <a:gd name="connsiteX71" fmla="*/ 2207418 w 2647949"/>
              <a:gd name="connsiteY71" fmla="*/ 935830 h 983455"/>
              <a:gd name="connsiteX72" fmla="*/ 2221705 w 2647949"/>
              <a:gd name="connsiteY72" fmla="*/ 966786 h 983455"/>
              <a:gd name="connsiteX73" fmla="*/ 2243136 w 2647949"/>
              <a:gd name="connsiteY73" fmla="*/ 969167 h 983455"/>
              <a:gd name="connsiteX74" fmla="*/ 2243136 w 2647949"/>
              <a:gd name="connsiteY74" fmla="*/ 969167 h 983455"/>
              <a:gd name="connsiteX75" fmla="*/ 2255043 w 2647949"/>
              <a:gd name="connsiteY75" fmla="*/ 971548 h 983455"/>
              <a:gd name="connsiteX76" fmla="*/ 2271711 w 2647949"/>
              <a:gd name="connsiteY76" fmla="*/ 983455 h 983455"/>
              <a:gd name="connsiteX77" fmla="*/ 2336005 w 2647949"/>
              <a:gd name="connsiteY77" fmla="*/ 931067 h 983455"/>
              <a:gd name="connsiteX78" fmla="*/ 2357436 w 2647949"/>
              <a:gd name="connsiteY78" fmla="*/ 888205 h 983455"/>
              <a:gd name="connsiteX79" fmla="*/ 2369342 w 2647949"/>
              <a:gd name="connsiteY79" fmla="*/ 826292 h 983455"/>
              <a:gd name="connsiteX80" fmla="*/ 2374105 w 2647949"/>
              <a:gd name="connsiteY80" fmla="*/ 757235 h 983455"/>
              <a:gd name="connsiteX81" fmla="*/ 2388393 w 2647949"/>
              <a:gd name="connsiteY81" fmla="*/ 721518 h 983455"/>
              <a:gd name="connsiteX82" fmla="*/ 2419349 w 2647949"/>
              <a:gd name="connsiteY82" fmla="*/ 695324 h 983455"/>
              <a:gd name="connsiteX83" fmla="*/ 2466974 w 2647949"/>
              <a:gd name="connsiteY83" fmla="*/ 666749 h 983455"/>
              <a:gd name="connsiteX84" fmla="*/ 2514599 w 2647949"/>
              <a:gd name="connsiteY84" fmla="*/ 633411 h 983455"/>
              <a:gd name="connsiteX85" fmla="*/ 2583656 w 2647949"/>
              <a:gd name="connsiteY85" fmla="*/ 623886 h 983455"/>
              <a:gd name="connsiteX86" fmla="*/ 2647949 w 2647949"/>
              <a:gd name="connsiteY86" fmla="*/ 595311 h 983455"/>
              <a:gd name="connsiteX87" fmla="*/ 2628898 w 2647949"/>
              <a:gd name="connsiteY87" fmla="*/ 433386 h 983455"/>
              <a:gd name="connsiteX88" fmla="*/ 2640805 w 2647949"/>
              <a:gd name="connsiteY88" fmla="*/ 345279 h 983455"/>
              <a:gd name="connsiteX89" fmla="*/ 2626518 w 2647949"/>
              <a:gd name="connsiteY89" fmla="*/ 230980 h 983455"/>
              <a:gd name="connsiteX90" fmla="*/ 2633659 w 2647949"/>
              <a:gd name="connsiteY90" fmla="*/ 189705 h 983455"/>
              <a:gd name="connsiteX91" fmla="*/ 2572543 w 2647949"/>
              <a:gd name="connsiteY91"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19261 w 2647949"/>
              <a:gd name="connsiteY47" fmla="*/ 302416 h 983455"/>
              <a:gd name="connsiteX48" fmla="*/ 1740692 w 2647949"/>
              <a:gd name="connsiteY48" fmla="*/ 388143 h 983455"/>
              <a:gd name="connsiteX49" fmla="*/ 1762124 w 2647949"/>
              <a:gd name="connsiteY49" fmla="*/ 433386 h 983455"/>
              <a:gd name="connsiteX50" fmla="*/ 1790700 w 2647949"/>
              <a:gd name="connsiteY50" fmla="*/ 397667 h 983455"/>
              <a:gd name="connsiteX51" fmla="*/ 1824036 w 2647949"/>
              <a:gd name="connsiteY51" fmla="*/ 359567 h 983455"/>
              <a:gd name="connsiteX52" fmla="*/ 1864518 w 2647949"/>
              <a:gd name="connsiteY52" fmla="*/ 426242 h 983455"/>
              <a:gd name="connsiteX53" fmla="*/ 1885949 w 2647949"/>
              <a:gd name="connsiteY53" fmla="*/ 450055 h 983455"/>
              <a:gd name="connsiteX54" fmla="*/ 1895474 w 2647949"/>
              <a:gd name="connsiteY54" fmla="*/ 466723 h 983455"/>
              <a:gd name="connsiteX55" fmla="*/ 1921668 w 2647949"/>
              <a:gd name="connsiteY55" fmla="*/ 438148 h 983455"/>
              <a:gd name="connsiteX56" fmla="*/ 1950243 w 2647949"/>
              <a:gd name="connsiteY56" fmla="*/ 419098 h 983455"/>
              <a:gd name="connsiteX57" fmla="*/ 1950243 w 2647949"/>
              <a:gd name="connsiteY57" fmla="*/ 419098 h 983455"/>
              <a:gd name="connsiteX58" fmla="*/ 1969293 w 2647949"/>
              <a:gd name="connsiteY58" fmla="*/ 409573 h 983455"/>
              <a:gd name="connsiteX59" fmla="*/ 1985961 w 2647949"/>
              <a:gd name="connsiteY59" fmla="*/ 457198 h 983455"/>
              <a:gd name="connsiteX60" fmla="*/ 2005011 w 2647949"/>
              <a:gd name="connsiteY60" fmla="*/ 511967 h 983455"/>
              <a:gd name="connsiteX61" fmla="*/ 2024061 w 2647949"/>
              <a:gd name="connsiteY61" fmla="*/ 557211 h 983455"/>
              <a:gd name="connsiteX62" fmla="*/ 2028824 w 2647949"/>
              <a:gd name="connsiteY62" fmla="*/ 573880 h 983455"/>
              <a:gd name="connsiteX63" fmla="*/ 2062161 w 2647949"/>
              <a:gd name="connsiteY63" fmla="*/ 631030 h 983455"/>
              <a:gd name="connsiteX64" fmla="*/ 2083593 w 2647949"/>
              <a:gd name="connsiteY64" fmla="*/ 685798 h 983455"/>
              <a:gd name="connsiteX65" fmla="*/ 2097880 w 2647949"/>
              <a:gd name="connsiteY65" fmla="*/ 726280 h 983455"/>
              <a:gd name="connsiteX66" fmla="*/ 2116930 w 2647949"/>
              <a:gd name="connsiteY66" fmla="*/ 733423 h 983455"/>
              <a:gd name="connsiteX67" fmla="*/ 2112168 w 2647949"/>
              <a:gd name="connsiteY67" fmla="*/ 802480 h 983455"/>
              <a:gd name="connsiteX68" fmla="*/ 2126455 w 2647949"/>
              <a:gd name="connsiteY68" fmla="*/ 845342 h 983455"/>
              <a:gd name="connsiteX69" fmla="*/ 2152648 w 2647949"/>
              <a:gd name="connsiteY69" fmla="*/ 883443 h 983455"/>
              <a:gd name="connsiteX70" fmla="*/ 2195511 w 2647949"/>
              <a:gd name="connsiteY70" fmla="*/ 900111 h 983455"/>
              <a:gd name="connsiteX71" fmla="*/ 2207418 w 2647949"/>
              <a:gd name="connsiteY71" fmla="*/ 935830 h 983455"/>
              <a:gd name="connsiteX72" fmla="*/ 2221705 w 2647949"/>
              <a:gd name="connsiteY72" fmla="*/ 966786 h 983455"/>
              <a:gd name="connsiteX73" fmla="*/ 2243136 w 2647949"/>
              <a:gd name="connsiteY73" fmla="*/ 969167 h 983455"/>
              <a:gd name="connsiteX74" fmla="*/ 2243136 w 2647949"/>
              <a:gd name="connsiteY74" fmla="*/ 969167 h 983455"/>
              <a:gd name="connsiteX75" fmla="*/ 2255043 w 2647949"/>
              <a:gd name="connsiteY75" fmla="*/ 971548 h 983455"/>
              <a:gd name="connsiteX76" fmla="*/ 2271711 w 2647949"/>
              <a:gd name="connsiteY76" fmla="*/ 983455 h 983455"/>
              <a:gd name="connsiteX77" fmla="*/ 2336005 w 2647949"/>
              <a:gd name="connsiteY77" fmla="*/ 931067 h 983455"/>
              <a:gd name="connsiteX78" fmla="*/ 2357436 w 2647949"/>
              <a:gd name="connsiteY78" fmla="*/ 888205 h 983455"/>
              <a:gd name="connsiteX79" fmla="*/ 2369342 w 2647949"/>
              <a:gd name="connsiteY79" fmla="*/ 826292 h 983455"/>
              <a:gd name="connsiteX80" fmla="*/ 2374105 w 2647949"/>
              <a:gd name="connsiteY80" fmla="*/ 757235 h 983455"/>
              <a:gd name="connsiteX81" fmla="*/ 2388393 w 2647949"/>
              <a:gd name="connsiteY81" fmla="*/ 721518 h 983455"/>
              <a:gd name="connsiteX82" fmla="*/ 2419349 w 2647949"/>
              <a:gd name="connsiteY82" fmla="*/ 695324 h 983455"/>
              <a:gd name="connsiteX83" fmla="*/ 2466974 w 2647949"/>
              <a:gd name="connsiteY83" fmla="*/ 666749 h 983455"/>
              <a:gd name="connsiteX84" fmla="*/ 2514599 w 2647949"/>
              <a:gd name="connsiteY84" fmla="*/ 633411 h 983455"/>
              <a:gd name="connsiteX85" fmla="*/ 2583656 w 2647949"/>
              <a:gd name="connsiteY85" fmla="*/ 623886 h 983455"/>
              <a:gd name="connsiteX86" fmla="*/ 2647949 w 2647949"/>
              <a:gd name="connsiteY86" fmla="*/ 595311 h 983455"/>
              <a:gd name="connsiteX87" fmla="*/ 2628898 w 2647949"/>
              <a:gd name="connsiteY87" fmla="*/ 433386 h 983455"/>
              <a:gd name="connsiteX88" fmla="*/ 2640805 w 2647949"/>
              <a:gd name="connsiteY88" fmla="*/ 345279 h 983455"/>
              <a:gd name="connsiteX89" fmla="*/ 2626518 w 2647949"/>
              <a:gd name="connsiteY89" fmla="*/ 230980 h 983455"/>
              <a:gd name="connsiteX90" fmla="*/ 2633659 w 2647949"/>
              <a:gd name="connsiteY90" fmla="*/ 189705 h 983455"/>
              <a:gd name="connsiteX91" fmla="*/ 2572543 w 2647949"/>
              <a:gd name="connsiteY91" fmla="*/ 192880 h 983455"/>
              <a:gd name="connsiteX0" fmla="*/ 2572543 w 2647949"/>
              <a:gd name="connsiteY0" fmla="*/ 192880 h 983455"/>
              <a:gd name="connsiteX1" fmla="*/ 2501899 w 2647949"/>
              <a:gd name="connsiteY1" fmla="*/ 195261 h 983455"/>
              <a:gd name="connsiteX2" fmla="*/ 2383630 w 2647949"/>
              <a:gd name="connsiteY2" fmla="*/ 207167 h 983455"/>
              <a:gd name="connsiteX3" fmla="*/ 2376486 w 2647949"/>
              <a:gd name="connsiteY3" fmla="*/ 175417 h 983455"/>
              <a:gd name="connsiteX4" fmla="*/ 2264568 w 2647949"/>
              <a:gd name="connsiteY4" fmla="*/ 165098 h 983455"/>
              <a:gd name="connsiteX5" fmla="*/ 2262186 w 2647949"/>
              <a:gd name="connsiteY5" fmla="*/ 138110 h 983455"/>
              <a:gd name="connsiteX6" fmla="*/ 2147887 w 2647949"/>
              <a:gd name="connsiteY6" fmla="*/ 109536 h 983455"/>
              <a:gd name="connsiteX7" fmla="*/ 2143124 w 2647949"/>
              <a:gd name="connsiteY7" fmla="*/ 61911 h 983455"/>
              <a:gd name="connsiteX8" fmla="*/ 2093117 w 2647949"/>
              <a:gd name="connsiteY8" fmla="*/ 45242 h 983455"/>
              <a:gd name="connsiteX9" fmla="*/ 1540668 w 2647949"/>
              <a:gd name="connsiteY9" fmla="*/ 40480 h 983455"/>
              <a:gd name="connsiteX10" fmla="*/ 1293018 w 2647949"/>
              <a:gd name="connsiteY10" fmla="*/ 35718 h 983455"/>
              <a:gd name="connsiteX11" fmla="*/ 745330 w 2647949"/>
              <a:gd name="connsiteY11" fmla="*/ 45243 h 983455"/>
              <a:gd name="connsiteX12" fmla="*/ 592930 w 2647949"/>
              <a:gd name="connsiteY12" fmla="*/ 30955 h 983455"/>
              <a:gd name="connsiteX13" fmla="*/ 364331 w 2647949"/>
              <a:gd name="connsiteY13" fmla="*/ 2380 h 983455"/>
              <a:gd name="connsiteX14" fmla="*/ 0 w 2647949"/>
              <a:gd name="connsiteY14" fmla="*/ 0 h 983455"/>
              <a:gd name="connsiteX15" fmla="*/ 59531 w 2647949"/>
              <a:gd name="connsiteY15" fmla="*/ 21429 h 983455"/>
              <a:gd name="connsiteX16" fmla="*/ 173831 w 2647949"/>
              <a:gd name="connsiteY16" fmla="*/ 35717 h 983455"/>
              <a:gd name="connsiteX17" fmla="*/ 250029 w 2647949"/>
              <a:gd name="connsiteY17" fmla="*/ 73817 h 983455"/>
              <a:gd name="connsiteX18" fmla="*/ 316705 w 2647949"/>
              <a:gd name="connsiteY18" fmla="*/ 78579 h 983455"/>
              <a:gd name="connsiteX19" fmla="*/ 395286 w 2647949"/>
              <a:gd name="connsiteY19" fmla="*/ 92868 h 983455"/>
              <a:gd name="connsiteX20" fmla="*/ 471487 w 2647949"/>
              <a:gd name="connsiteY20" fmla="*/ 102392 h 983455"/>
              <a:gd name="connsiteX21" fmla="*/ 535781 w 2647949"/>
              <a:gd name="connsiteY21" fmla="*/ 111918 h 983455"/>
              <a:gd name="connsiteX22" fmla="*/ 611980 w 2647949"/>
              <a:gd name="connsiteY22" fmla="*/ 130967 h 983455"/>
              <a:gd name="connsiteX23" fmla="*/ 671511 w 2647949"/>
              <a:gd name="connsiteY23" fmla="*/ 142873 h 983455"/>
              <a:gd name="connsiteX24" fmla="*/ 740568 w 2647949"/>
              <a:gd name="connsiteY24" fmla="*/ 154779 h 983455"/>
              <a:gd name="connsiteX25" fmla="*/ 804862 w 2647949"/>
              <a:gd name="connsiteY25" fmla="*/ 169067 h 983455"/>
              <a:gd name="connsiteX26" fmla="*/ 873918 w 2647949"/>
              <a:gd name="connsiteY26" fmla="*/ 171448 h 983455"/>
              <a:gd name="connsiteX27" fmla="*/ 954880 w 2647949"/>
              <a:gd name="connsiteY27" fmla="*/ 183355 h 983455"/>
              <a:gd name="connsiteX28" fmla="*/ 1026318 w 2647949"/>
              <a:gd name="connsiteY28" fmla="*/ 190498 h 983455"/>
              <a:gd name="connsiteX29" fmla="*/ 1121568 w 2647949"/>
              <a:gd name="connsiteY29" fmla="*/ 190498 h 983455"/>
              <a:gd name="connsiteX30" fmla="*/ 1133474 w 2647949"/>
              <a:gd name="connsiteY30" fmla="*/ 214311 h 983455"/>
              <a:gd name="connsiteX31" fmla="*/ 1231105 w 2647949"/>
              <a:gd name="connsiteY31" fmla="*/ 226217 h 983455"/>
              <a:gd name="connsiteX32" fmla="*/ 1233487 w 2647949"/>
              <a:gd name="connsiteY32" fmla="*/ 245268 h 983455"/>
              <a:gd name="connsiteX33" fmla="*/ 1307305 w 2647949"/>
              <a:gd name="connsiteY33" fmla="*/ 252411 h 983455"/>
              <a:gd name="connsiteX34" fmla="*/ 1314449 w 2647949"/>
              <a:gd name="connsiteY34" fmla="*/ 283367 h 983455"/>
              <a:gd name="connsiteX35" fmla="*/ 1359693 w 2647949"/>
              <a:gd name="connsiteY35" fmla="*/ 280986 h 983455"/>
              <a:gd name="connsiteX36" fmla="*/ 1390649 w 2647949"/>
              <a:gd name="connsiteY36" fmla="*/ 283367 h 983455"/>
              <a:gd name="connsiteX37" fmla="*/ 1419224 w 2647949"/>
              <a:gd name="connsiteY37" fmla="*/ 319085 h 983455"/>
              <a:gd name="connsiteX38" fmla="*/ 1447799 w 2647949"/>
              <a:gd name="connsiteY38" fmla="*/ 292892 h 983455"/>
              <a:gd name="connsiteX39" fmla="*/ 1478755 w 2647949"/>
              <a:gd name="connsiteY39" fmla="*/ 276223 h 983455"/>
              <a:gd name="connsiteX40" fmla="*/ 1495424 w 2647949"/>
              <a:gd name="connsiteY40" fmla="*/ 297655 h 983455"/>
              <a:gd name="connsiteX41" fmla="*/ 1502568 w 2647949"/>
              <a:gd name="connsiteY41" fmla="*/ 326229 h 983455"/>
              <a:gd name="connsiteX42" fmla="*/ 1547812 w 2647949"/>
              <a:gd name="connsiteY42" fmla="*/ 321467 h 983455"/>
              <a:gd name="connsiteX43" fmla="*/ 1600199 w 2647949"/>
              <a:gd name="connsiteY43" fmla="*/ 311943 h 983455"/>
              <a:gd name="connsiteX44" fmla="*/ 1621630 w 2647949"/>
              <a:gd name="connsiteY44" fmla="*/ 342898 h 983455"/>
              <a:gd name="connsiteX45" fmla="*/ 1643062 w 2647949"/>
              <a:gd name="connsiteY45" fmla="*/ 395287 h 983455"/>
              <a:gd name="connsiteX46" fmla="*/ 1671636 w 2647949"/>
              <a:gd name="connsiteY46" fmla="*/ 373855 h 983455"/>
              <a:gd name="connsiteX47" fmla="*/ 1724024 w 2647949"/>
              <a:gd name="connsiteY47" fmla="*/ 340516 h 983455"/>
              <a:gd name="connsiteX48" fmla="*/ 1740692 w 2647949"/>
              <a:gd name="connsiteY48" fmla="*/ 388143 h 983455"/>
              <a:gd name="connsiteX49" fmla="*/ 1762124 w 2647949"/>
              <a:gd name="connsiteY49" fmla="*/ 433386 h 983455"/>
              <a:gd name="connsiteX50" fmla="*/ 1790700 w 2647949"/>
              <a:gd name="connsiteY50" fmla="*/ 397667 h 983455"/>
              <a:gd name="connsiteX51" fmla="*/ 1824036 w 2647949"/>
              <a:gd name="connsiteY51" fmla="*/ 359567 h 983455"/>
              <a:gd name="connsiteX52" fmla="*/ 1864518 w 2647949"/>
              <a:gd name="connsiteY52" fmla="*/ 426242 h 983455"/>
              <a:gd name="connsiteX53" fmla="*/ 1885949 w 2647949"/>
              <a:gd name="connsiteY53" fmla="*/ 450055 h 983455"/>
              <a:gd name="connsiteX54" fmla="*/ 1895474 w 2647949"/>
              <a:gd name="connsiteY54" fmla="*/ 466723 h 983455"/>
              <a:gd name="connsiteX55" fmla="*/ 1921668 w 2647949"/>
              <a:gd name="connsiteY55" fmla="*/ 438148 h 983455"/>
              <a:gd name="connsiteX56" fmla="*/ 1950243 w 2647949"/>
              <a:gd name="connsiteY56" fmla="*/ 419098 h 983455"/>
              <a:gd name="connsiteX57" fmla="*/ 1950243 w 2647949"/>
              <a:gd name="connsiteY57" fmla="*/ 419098 h 983455"/>
              <a:gd name="connsiteX58" fmla="*/ 1969293 w 2647949"/>
              <a:gd name="connsiteY58" fmla="*/ 409573 h 983455"/>
              <a:gd name="connsiteX59" fmla="*/ 1985961 w 2647949"/>
              <a:gd name="connsiteY59" fmla="*/ 457198 h 983455"/>
              <a:gd name="connsiteX60" fmla="*/ 2005011 w 2647949"/>
              <a:gd name="connsiteY60" fmla="*/ 511967 h 983455"/>
              <a:gd name="connsiteX61" fmla="*/ 2024061 w 2647949"/>
              <a:gd name="connsiteY61" fmla="*/ 557211 h 983455"/>
              <a:gd name="connsiteX62" fmla="*/ 2028824 w 2647949"/>
              <a:gd name="connsiteY62" fmla="*/ 573880 h 983455"/>
              <a:gd name="connsiteX63" fmla="*/ 2062161 w 2647949"/>
              <a:gd name="connsiteY63" fmla="*/ 631030 h 983455"/>
              <a:gd name="connsiteX64" fmla="*/ 2083593 w 2647949"/>
              <a:gd name="connsiteY64" fmla="*/ 685798 h 983455"/>
              <a:gd name="connsiteX65" fmla="*/ 2097880 w 2647949"/>
              <a:gd name="connsiteY65" fmla="*/ 726280 h 983455"/>
              <a:gd name="connsiteX66" fmla="*/ 2116930 w 2647949"/>
              <a:gd name="connsiteY66" fmla="*/ 733423 h 983455"/>
              <a:gd name="connsiteX67" fmla="*/ 2112168 w 2647949"/>
              <a:gd name="connsiteY67" fmla="*/ 802480 h 983455"/>
              <a:gd name="connsiteX68" fmla="*/ 2126455 w 2647949"/>
              <a:gd name="connsiteY68" fmla="*/ 845342 h 983455"/>
              <a:gd name="connsiteX69" fmla="*/ 2152648 w 2647949"/>
              <a:gd name="connsiteY69" fmla="*/ 883443 h 983455"/>
              <a:gd name="connsiteX70" fmla="*/ 2195511 w 2647949"/>
              <a:gd name="connsiteY70" fmla="*/ 900111 h 983455"/>
              <a:gd name="connsiteX71" fmla="*/ 2207418 w 2647949"/>
              <a:gd name="connsiteY71" fmla="*/ 935830 h 983455"/>
              <a:gd name="connsiteX72" fmla="*/ 2221705 w 2647949"/>
              <a:gd name="connsiteY72" fmla="*/ 966786 h 983455"/>
              <a:gd name="connsiteX73" fmla="*/ 2243136 w 2647949"/>
              <a:gd name="connsiteY73" fmla="*/ 969167 h 983455"/>
              <a:gd name="connsiteX74" fmla="*/ 2243136 w 2647949"/>
              <a:gd name="connsiteY74" fmla="*/ 969167 h 983455"/>
              <a:gd name="connsiteX75" fmla="*/ 2255043 w 2647949"/>
              <a:gd name="connsiteY75" fmla="*/ 971548 h 983455"/>
              <a:gd name="connsiteX76" fmla="*/ 2271711 w 2647949"/>
              <a:gd name="connsiteY76" fmla="*/ 983455 h 983455"/>
              <a:gd name="connsiteX77" fmla="*/ 2336005 w 2647949"/>
              <a:gd name="connsiteY77" fmla="*/ 931067 h 983455"/>
              <a:gd name="connsiteX78" fmla="*/ 2357436 w 2647949"/>
              <a:gd name="connsiteY78" fmla="*/ 888205 h 983455"/>
              <a:gd name="connsiteX79" fmla="*/ 2369342 w 2647949"/>
              <a:gd name="connsiteY79" fmla="*/ 826292 h 983455"/>
              <a:gd name="connsiteX80" fmla="*/ 2374105 w 2647949"/>
              <a:gd name="connsiteY80" fmla="*/ 757235 h 983455"/>
              <a:gd name="connsiteX81" fmla="*/ 2388393 w 2647949"/>
              <a:gd name="connsiteY81" fmla="*/ 721518 h 983455"/>
              <a:gd name="connsiteX82" fmla="*/ 2419349 w 2647949"/>
              <a:gd name="connsiteY82" fmla="*/ 695324 h 983455"/>
              <a:gd name="connsiteX83" fmla="*/ 2466974 w 2647949"/>
              <a:gd name="connsiteY83" fmla="*/ 666749 h 983455"/>
              <a:gd name="connsiteX84" fmla="*/ 2514599 w 2647949"/>
              <a:gd name="connsiteY84" fmla="*/ 633411 h 983455"/>
              <a:gd name="connsiteX85" fmla="*/ 2583656 w 2647949"/>
              <a:gd name="connsiteY85" fmla="*/ 623886 h 983455"/>
              <a:gd name="connsiteX86" fmla="*/ 2647949 w 2647949"/>
              <a:gd name="connsiteY86" fmla="*/ 595311 h 983455"/>
              <a:gd name="connsiteX87" fmla="*/ 2628898 w 2647949"/>
              <a:gd name="connsiteY87" fmla="*/ 433386 h 983455"/>
              <a:gd name="connsiteX88" fmla="*/ 2640805 w 2647949"/>
              <a:gd name="connsiteY88" fmla="*/ 345279 h 983455"/>
              <a:gd name="connsiteX89" fmla="*/ 2626518 w 2647949"/>
              <a:gd name="connsiteY89" fmla="*/ 230980 h 983455"/>
              <a:gd name="connsiteX90" fmla="*/ 2633659 w 2647949"/>
              <a:gd name="connsiteY90" fmla="*/ 189705 h 983455"/>
              <a:gd name="connsiteX91" fmla="*/ 2572543 w 2647949"/>
              <a:gd name="connsiteY91" fmla="*/ 192880 h 98345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90712 w 2674143"/>
              <a:gd name="connsiteY52" fmla="*/ 423862 h 981075"/>
              <a:gd name="connsiteX53" fmla="*/ 1912143 w 2674143"/>
              <a:gd name="connsiteY53" fmla="*/ 447675 h 981075"/>
              <a:gd name="connsiteX54" fmla="*/ 1921668 w 2674143"/>
              <a:gd name="connsiteY54" fmla="*/ 464343 h 981075"/>
              <a:gd name="connsiteX55" fmla="*/ 1947862 w 2674143"/>
              <a:gd name="connsiteY55" fmla="*/ 435768 h 981075"/>
              <a:gd name="connsiteX56" fmla="*/ 1976437 w 2674143"/>
              <a:gd name="connsiteY56" fmla="*/ 416718 h 981075"/>
              <a:gd name="connsiteX57" fmla="*/ 1976437 w 2674143"/>
              <a:gd name="connsiteY57" fmla="*/ 416718 h 981075"/>
              <a:gd name="connsiteX58" fmla="*/ 1995487 w 2674143"/>
              <a:gd name="connsiteY58" fmla="*/ 407193 h 981075"/>
              <a:gd name="connsiteX59" fmla="*/ 2012155 w 2674143"/>
              <a:gd name="connsiteY59" fmla="*/ 454818 h 981075"/>
              <a:gd name="connsiteX60" fmla="*/ 2031205 w 2674143"/>
              <a:gd name="connsiteY60" fmla="*/ 509587 h 981075"/>
              <a:gd name="connsiteX61" fmla="*/ 2050255 w 2674143"/>
              <a:gd name="connsiteY61" fmla="*/ 554831 h 981075"/>
              <a:gd name="connsiteX62" fmla="*/ 2055018 w 2674143"/>
              <a:gd name="connsiteY62" fmla="*/ 571500 h 981075"/>
              <a:gd name="connsiteX63" fmla="*/ 2088355 w 2674143"/>
              <a:gd name="connsiteY63" fmla="*/ 628650 h 981075"/>
              <a:gd name="connsiteX64" fmla="*/ 2109787 w 2674143"/>
              <a:gd name="connsiteY64" fmla="*/ 683418 h 981075"/>
              <a:gd name="connsiteX65" fmla="*/ 2124074 w 2674143"/>
              <a:gd name="connsiteY65" fmla="*/ 723900 h 981075"/>
              <a:gd name="connsiteX66" fmla="*/ 2143124 w 2674143"/>
              <a:gd name="connsiteY66" fmla="*/ 731043 h 981075"/>
              <a:gd name="connsiteX67" fmla="*/ 2138362 w 2674143"/>
              <a:gd name="connsiteY67" fmla="*/ 800100 h 981075"/>
              <a:gd name="connsiteX68" fmla="*/ 2152649 w 2674143"/>
              <a:gd name="connsiteY68" fmla="*/ 842962 h 981075"/>
              <a:gd name="connsiteX69" fmla="*/ 2178842 w 2674143"/>
              <a:gd name="connsiteY69" fmla="*/ 881063 h 981075"/>
              <a:gd name="connsiteX70" fmla="*/ 2221705 w 2674143"/>
              <a:gd name="connsiteY70" fmla="*/ 897731 h 981075"/>
              <a:gd name="connsiteX71" fmla="*/ 2233612 w 2674143"/>
              <a:gd name="connsiteY71" fmla="*/ 933450 h 981075"/>
              <a:gd name="connsiteX72" fmla="*/ 2247899 w 2674143"/>
              <a:gd name="connsiteY72" fmla="*/ 964406 h 981075"/>
              <a:gd name="connsiteX73" fmla="*/ 2269330 w 2674143"/>
              <a:gd name="connsiteY73" fmla="*/ 966787 h 981075"/>
              <a:gd name="connsiteX74" fmla="*/ 2269330 w 2674143"/>
              <a:gd name="connsiteY74" fmla="*/ 966787 h 981075"/>
              <a:gd name="connsiteX75" fmla="*/ 2281237 w 2674143"/>
              <a:gd name="connsiteY75" fmla="*/ 969168 h 981075"/>
              <a:gd name="connsiteX76" fmla="*/ 2297905 w 2674143"/>
              <a:gd name="connsiteY76" fmla="*/ 981075 h 981075"/>
              <a:gd name="connsiteX77" fmla="*/ 2362199 w 2674143"/>
              <a:gd name="connsiteY77" fmla="*/ 928687 h 981075"/>
              <a:gd name="connsiteX78" fmla="*/ 2383630 w 2674143"/>
              <a:gd name="connsiteY78" fmla="*/ 885825 h 981075"/>
              <a:gd name="connsiteX79" fmla="*/ 2395536 w 2674143"/>
              <a:gd name="connsiteY79" fmla="*/ 823912 h 981075"/>
              <a:gd name="connsiteX80" fmla="*/ 2400299 w 2674143"/>
              <a:gd name="connsiteY80" fmla="*/ 754855 h 981075"/>
              <a:gd name="connsiteX81" fmla="*/ 2414587 w 2674143"/>
              <a:gd name="connsiteY81" fmla="*/ 719138 h 981075"/>
              <a:gd name="connsiteX82" fmla="*/ 2445543 w 2674143"/>
              <a:gd name="connsiteY82" fmla="*/ 692944 h 981075"/>
              <a:gd name="connsiteX83" fmla="*/ 2493168 w 2674143"/>
              <a:gd name="connsiteY83" fmla="*/ 664369 h 981075"/>
              <a:gd name="connsiteX84" fmla="*/ 2540793 w 2674143"/>
              <a:gd name="connsiteY84" fmla="*/ 631031 h 981075"/>
              <a:gd name="connsiteX85" fmla="*/ 2609850 w 2674143"/>
              <a:gd name="connsiteY85" fmla="*/ 621506 h 981075"/>
              <a:gd name="connsiteX86" fmla="*/ 2674143 w 2674143"/>
              <a:gd name="connsiteY86" fmla="*/ 592931 h 981075"/>
              <a:gd name="connsiteX87" fmla="*/ 2655092 w 2674143"/>
              <a:gd name="connsiteY87" fmla="*/ 431006 h 981075"/>
              <a:gd name="connsiteX88" fmla="*/ 2666999 w 2674143"/>
              <a:gd name="connsiteY88" fmla="*/ 342899 h 981075"/>
              <a:gd name="connsiteX89" fmla="*/ 2652712 w 2674143"/>
              <a:gd name="connsiteY89" fmla="*/ 228600 h 981075"/>
              <a:gd name="connsiteX90" fmla="*/ 2659853 w 2674143"/>
              <a:gd name="connsiteY90" fmla="*/ 187325 h 981075"/>
              <a:gd name="connsiteX91" fmla="*/ 2598737 w 2674143"/>
              <a:gd name="connsiteY91"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90712 w 2674143"/>
              <a:gd name="connsiteY52" fmla="*/ 423862 h 981075"/>
              <a:gd name="connsiteX53" fmla="*/ 1912143 w 2674143"/>
              <a:gd name="connsiteY53" fmla="*/ 447675 h 981075"/>
              <a:gd name="connsiteX54" fmla="*/ 1921668 w 2674143"/>
              <a:gd name="connsiteY54" fmla="*/ 483393 h 981075"/>
              <a:gd name="connsiteX55" fmla="*/ 1947862 w 2674143"/>
              <a:gd name="connsiteY55" fmla="*/ 435768 h 981075"/>
              <a:gd name="connsiteX56" fmla="*/ 1976437 w 2674143"/>
              <a:gd name="connsiteY56" fmla="*/ 416718 h 981075"/>
              <a:gd name="connsiteX57" fmla="*/ 1976437 w 2674143"/>
              <a:gd name="connsiteY57" fmla="*/ 416718 h 981075"/>
              <a:gd name="connsiteX58" fmla="*/ 1995487 w 2674143"/>
              <a:gd name="connsiteY58" fmla="*/ 407193 h 981075"/>
              <a:gd name="connsiteX59" fmla="*/ 2012155 w 2674143"/>
              <a:gd name="connsiteY59" fmla="*/ 454818 h 981075"/>
              <a:gd name="connsiteX60" fmla="*/ 2031205 w 2674143"/>
              <a:gd name="connsiteY60" fmla="*/ 509587 h 981075"/>
              <a:gd name="connsiteX61" fmla="*/ 2050255 w 2674143"/>
              <a:gd name="connsiteY61" fmla="*/ 554831 h 981075"/>
              <a:gd name="connsiteX62" fmla="*/ 2055018 w 2674143"/>
              <a:gd name="connsiteY62" fmla="*/ 571500 h 981075"/>
              <a:gd name="connsiteX63" fmla="*/ 2088355 w 2674143"/>
              <a:gd name="connsiteY63" fmla="*/ 628650 h 981075"/>
              <a:gd name="connsiteX64" fmla="*/ 2109787 w 2674143"/>
              <a:gd name="connsiteY64" fmla="*/ 683418 h 981075"/>
              <a:gd name="connsiteX65" fmla="*/ 2124074 w 2674143"/>
              <a:gd name="connsiteY65" fmla="*/ 723900 h 981075"/>
              <a:gd name="connsiteX66" fmla="*/ 2143124 w 2674143"/>
              <a:gd name="connsiteY66" fmla="*/ 731043 h 981075"/>
              <a:gd name="connsiteX67" fmla="*/ 2138362 w 2674143"/>
              <a:gd name="connsiteY67" fmla="*/ 800100 h 981075"/>
              <a:gd name="connsiteX68" fmla="*/ 2152649 w 2674143"/>
              <a:gd name="connsiteY68" fmla="*/ 842962 h 981075"/>
              <a:gd name="connsiteX69" fmla="*/ 2178842 w 2674143"/>
              <a:gd name="connsiteY69" fmla="*/ 881063 h 981075"/>
              <a:gd name="connsiteX70" fmla="*/ 2221705 w 2674143"/>
              <a:gd name="connsiteY70" fmla="*/ 897731 h 981075"/>
              <a:gd name="connsiteX71" fmla="*/ 2233612 w 2674143"/>
              <a:gd name="connsiteY71" fmla="*/ 933450 h 981075"/>
              <a:gd name="connsiteX72" fmla="*/ 2247899 w 2674143"/>
              <a:gd name="connsiteY72" fmla="*/ 964406 h 981075"/>
              <a:gd name="connsiteX73" fmla="*/ 2269330 w 2674143"/>
              <a:gd name="connsiteY73" fmla="*/ 966787 h 981075"/>
              <a:gd name="connsiteX74" fmla="*/ 2269330 w 2674143"/>
              <a:gd name="connsiteY74" fmla="*/ 966787 h 981075"/>
              <a:gd name="connsiteX75" fmla="*/ 2281237 w 2674143"/>
              <a:gd name="connsiteY75" fmla="*/ 969168 h 981075"/>
              <a:gd name="connsiteX76" fmla="*/ 2297905 w 2674143"/>
              <a:gd name="connsiteY76" fmla="*/ 981075 h 981075"/>
              <a:gd name="connsiteX77" fmla="*/ 2362199 w 2674143"/>
              <a:gd name="connsiteY77" fmla="*/ 928687 h 981075"/>
              <a:gd name="connsiteX78" fmla="*/ 2383630 w 2674143"/>
              <a:gd name="connsiteY78" fmla="*/ 885825 h 981075"/>
              <a:gd name="connsiteX79" fmla="*/ 2395536 w 2674143"/>
              <a:gd name="connsiteY79" fmla="*/ 823912 h 981075"/>
              <a:gd name="connsiteX80" fmla="*/ 2400299 w 2674143"/>
              <a:gd name="connsiteY80" fmla="*/ 754855 h 981075"/>
              <a:gd name="connsiteX81" fmla="*/ 2414587 w 2674143"/>
              <a:gd name="connsiteY81" fmla="*/ 719138 h 981075"/>
              <a:gd name="connsiteX82" fmla="*/ 2445543 w 2674143"/>
              <a:gd name="connsiteY82" fmla="*/ 692944 h 981075"/>
              <a:gd name="connsiteX83" fmla="*/ 2493168 w 2674143"/>
              <a:gd name="connsiteY83" fmla="*/ 664369 h 981075"/>
              <a:gd name="connsiteX84" fmla="*/ 2540793 w 2674143"/>
              <a:gd name="connsiteY84" fmla="*/ 631031 h 981075"/>
              <a:gd name="connsiteX85" fmla="*/ 2609850 w 2674143"/>
              <a:gd name="connsiteY85" fmla="*/ 621506 h 981075"/>
              <a:gd name="connsiteX86" fmla="*/ 2674143 w 2674143"/>
              <a:gd name="connsiteY86" fmla="*/ 592931 h 981075"/>
              <a:gd name="connsiteX87" fmla="*/ 2655092 w 2674143"/>
              <a:gd name="connsiteY87" fmla="*/ 431006 h 981075"/>
              <a:gd name="connsiteX88" fmla="*/ 2666999 w 2674143"/>
              <a:gd name="connsiteY88" fmla="*/ 342899 h 981075"/>
              <a:gd name="connsiteX89" fmla="*/ 2652712 w 2674143"/>
              <a:gd name="connsiteY89" fmla="*/ 228600 h 981075"/>
              <a:gd name="connsiteX90" fmla="*/ 2659853 w 2674143"/>
              <a:gd name="connsiteY90" fmla="*/ 187325 h 981075"/>
              <a:gd name="connsiteX91" fmla="*/ 2598737 w 2674143"/>
              <a:gd name="connsiteY91"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90712 w 2674143"/>
              <a:gd name="connsiteY52" fmla="*/ 423862 h 981075"/>
              <a:gd name="connsiteX53" fmla="*/ 1921668 w 2674143"/>
              <a:gd name="connsiteY53" fmla="*/ 483393 h 981075"/>
              <a:gd name="connsiteX54" fmla="*/ 1947862 w 2674143"/>
              <a:gd name="connsiteY54" fmla="*/ 435768 h 981075"/>
              <a:gd name="connsiteX55" fmla="*/ 1976437 w 2674143"/>
              <a:gd name="connsiteY55" fmla="*/ 416718 h 981075"/>
              <a:gd name="connsiteX56" fmla="*/ 1976437 w 2674143"/>
              <a:gd name="connsiteY56" fmla="*/ 416718 h 981075"/>
              <a:gd name="connsiteX57" fmla="*/ 1995487 w 2674143"/>
              <a:gd name="connsiteY57" fmla="*/ 407193 h 981075"/>
              <a:gd name="connsiteX58" fmla="*/ 2012155 w 2674143"/>
              <a:gd name="connsiteY58" fmla="*/ 454818 h 981075"/>
              <a:gd name="connsiteX59" fmla="*/ 2031205 w 2674143"/>
              <a:gd name="connsiteY59" fmla="*/ 509587 h 981075"/>
              <a:gd name="connsiteX60" fmla="*/ 2050255 w 2674143"/>
              <a:gd name="connsiteY60" fmla="*/ 554831 h 981075"/>
              <a:gd name="connsiteX61" fmla="*/ 2055018 w 2674143"/>
              <a:gd name="connsiteY61" fmla="*/ 571500 h 981075"/>
              <a:gd name="connsiteX62" fmla="*/ 2088355 w 2674143"/>
              <a:gd name="connsiteY62" fmla="*/ 628650 h 981075"/>
              <a:gd name="connsiteX63" fmla="*/ 2109787 w 2674143"/>
              <a:gd name="connsiteY63" fmla="*/ 683418 h 981075"/>
              <a:gd name="connsiteX64" fmla="*/ 2124074 w 2674143"/>
              <a:gd name="connsiteY64" fmla="*/ 723900 h 981075"/>
              <a:gd name="connsiteX65" fmla="*/ 2143124 w 2674143"/>
              <a:gd name="connsiteY65" fmla="*/ 731043 h 981075"/>
              <a:gd name="connsiteX66" fmla="*/ 2138362 w 2674143"/>
              <a:gd name="connsiteY66" fmla="*/ 800100 h 981075"/>
              <a:gd name="connsiteX67" fmla="*/ 2152649 w 2674143"/>
              <a:gd name="connsiteY67" fmla="*/ 842962 h 981075"/>
              <a:gd name="connsiteX68" fmla="*/ 2178842 w 2674143"/>
              <a:gd name="connsiteY68" fmla="*/ 881063 h 981075"/>
              <a:gd name="connsiteX69" fmla="*/ 2221705 w 2674143"/>
              <a:gd name="connsiteY69" fmla="*/ 897731 h 981075"/>
              <a:gd name="connsiteX70" fmla="*/ 2233612 w 2674143"/>
              <a:gd name="connsiteY70" fmla="*/ 933450 h 981075"/>
              <a:gd name="connsiteX71" fmla="*/ 2247899 w 2674143"/>
              <a:gd name="connsiteY71" fmla="*/ 964406 h 981075"/>
              <a:gd name="connsiteX72" fmla="*/ 2269330 w 2674143"/>
              <a:gd name="connsiteY72" fmla="*/ 966787 h 981075"/>
              <a:gd name="connsiteX73" fmla="*/ 2269330 w 2674143"/>
              <a:gd name="connsiteY73" fmla="*/ 966787 h 981075"/>
              <a:gd name="connsiteX74" fmla="*/ 2281237 w 2674143"/>
              <a:gd name="connsiteY74" fmla="*/ 969168 h 981075"/>
              <a:gd name="connsiteX75" fmla="*/ 2297905 w 2674143"/>
              <a:gd name="connsiteY75" fmla="*/ 981075 h 981075"/>
              <a:gd name="connsiteX76" fmla="*/ 2362199 w 2674143"/>
              <a:gd name="connsiteY76" fmla="*/ 928687 h 981075"/>
              <a:gd name="connsiteX77" fmla="*/ 2383630 w 2674143"/>
              <a:gd name="connsiteY77" fmla="*/ 885825 h 981075"/>
              <a:gd name="connsiteX78" fmla="*/ 2395536 w 2674143"/>
              <a:gd name="connsiteY78" fmla="*/ 823912 h 981075"/>
              <a:gd name="connsiteX79" fmla="*/ 2400299 w 2674143"/>
              <a:gd name="connsiteY79" fmla="*/ 754855 h 981075"/>
              <a:gd name="connsiteX80" fmla="*/ 2414587 w 2674143"/>
              <a:gd name="connsiteY80" fmla="*/ 719138 h 981075"/>
              <a:gd name="connsiteX81" fmla="*/ 2445543 w 2674143"/>
              <a:gd name="connsiteY81" fmla="*/ 692944 h 981075"/>
              <a:gd name="connsiteX82" fmla="*/ 2493168 w 2674143"/>
              <a:gd name="connsiteY82" fmla="*/ 664369 h 981075"/>
              <a:gd name="connsiteX83" fmla="*/ 2540793 w 2674143"/>
              <a:gd name="connsiteY83" fmla="*/ 631031 h 981075"/>
              <a:gd name="connsiteX84" fmla="*/ 2609850 w 2674143"/>
              <a:gd name="connsiteY84" fmla="*/ 621506 h 981075"/>
              <a:gd name="connsiteX85" fmla="*/ 2674143 w 2674143"/>
              <a:gd name="connsiteY85" fmla="*/ 592931 h 981075"/>
              <a:gd name="connsiteX86" fmla="*/ 2655092 w 2674143"/>
              <a:gd name="connsiteY86" fmla="*/ 431006 h 981075"/>
              <a:gd name="connsiteX87" fmla="*/ 2666999 w 2674143"/>
              <a:gd name="connsiteY87" fmla="*/ 342899 h 981075"/>
              <a:gd name="connsiteX88" fmla="*/ 2652712 w 2674143"/>
              <a:gd name="connsiteY88" fmla="*/ 228600 h 981075"/>
              <a:gd name="connsiteX89" fmla="*/ 2659853 w 2674143"/>
              <a:gd name="connsiteY89" fmla="*/ 187325 h 981075"/>
              <a:gd name="connsiteX90" fmla="*/ 2598737 w 2674143"/>
              <a:gd name="connsiteY90"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90712 w 2674143"/>
              <a:gd name="connsiteY52" fmla="*/ 423862 h 981075"/>
              <a:gd name="connsiteX53" fmla="*/ 1921668 w 2674143"/>
              <a:gd name="connsiteY53" fmla="*/ 483393 h 981075"/>
              <a:gd name="connsiteX54" fmla="*/ 1950244 w 2674143"/>
              <a:gd name="connsiteY54" fmla="*/ 452436 h 981075"/>
              <a:gd name="connsiteX55" fmla="*/ 1976437 w 2674143"/>
              <a:gd name="connsiteY55" fmla="*/ 416718 h 981075"/>
              <a:gd name="connsiteX56" fmla="*/ 1976437 w 2674143"/>
              <a:gd name="connsiteY56" fmla="*/ 416718 h 981075"/>
              <a:gd name="connsiteX57" fmla="*/ 1995487 w 2674143"/>
              <a:gd name="connsiteY57" fmla="*/ 407193 h 981075"/>
              <a:gd name="connsiteX58" fmla="*/ 2012155 w 2674143"/>
              <a:gd name="connsiteY58" fmla="*/ 454818 h 981075"/>
              <a:gd name="connsiteX59" fmla="*/ 2031205 w 2674143"/>
              <a:gd name="connsiteY59" fmla="*/ 509587 h 981075"/>
              <a:gd name="connsiteX60" fmla="*/ 2050255 w 2674143"/>
              <a:gd name="connsiteY60" fmla="*/ 554831 h 981075"/>
              <a:gd name="connsiteX61" fmla="*/ 2055018 w 2674143"/>
              <a:gd name="connsiteY61" fmla="*/ 571500 h 981075"/>
              <a:gd name="connsiteX62" fmla="*/ 2088355 w 2674143"/>
              <a:gd name="connsiteY62" fmla="*/ 628650 h 981075"/>
              <a:gd name="connsiteX63" fmla="*/ 2109787 w 2674143"/>
              <a:gd name="connsiteY63" fmla="*/ 683418 h 981075"/>
              <a:gd name="connsiteX64" fmla="*/ 2124074 w 2674143"/>
              <a:gd name="connsiteY64" fmla="*/ 723900 h 981075"/>
              <a:gd name="connsiteX65" fmla="*/ 2143124 w 2674143"/>
              <a:gd name="connsiteY65" fmla="*/ 731043 h 981075"/>
              <a:gd name="connsiteX66" fmla="*/ 2138362 w 2674143"/>
              <a:gd name="connsiteY66" fmla="*/ 800100 h 981075"/>
              <a:gd name="connsiteX67" fmla="*/ 2152649 w 2674143"/>
              <a:gd name="connsiteY67" fmla="*/ 842962 h 981075"/>
              <a:gd name="connsiteX68" fmla="*/ 2178842 w 2674143"/>
              <a:gd name="connsiteY68" fmla="*/ 881063 h 981075"/>
              <a:gd name="connsiteX69" fmla="*/ 2221705 w 2674143"/>
              <a:gd name="connsiteY69" fmla="*/ 897731 h 981075"/>
              <a:gd name="connsiteX70" fmla="*/ 2233612 w 2674143"/>
              <a:gd name="connsiteY70" fmla="*/ 933450 h 981075"/>
              <a:gd name="connsiteX71" fmla="*/ 2247899 w 2674143"/>
              <a:gd name="connsiteY71" fmla="*/ 964406 h 981075"/>
              <a:gd name="connsiteX72" fmla="*/ 2269330 w 2674143"/>
              <a:gd name="connsiteY72" fmla="*/ 966787 h 981075"/>
              <a:gd name="connsiteX73" fmla="*/ 2269330 w 2674143"/>
              <a:gd name="connsiteY73" fmla="*/ 966787 h 981075"/>
              <a:gd name="connsiteX74" fmla="*/ 2281237 w 2674143"/>
              <a:gd name="connsiteY74" fmla="*/ 969168 h 981075"/>
              <a:gd name="connsiteX75" fmla="*/ 2297905 w 2674143"/>
              <a:gd name="connsiteY75" fmla="*/ 981075 h 981075"/>
              <a:gd name="connsiteX76" fmla="*/ 2362199 w 2674143"/>
              <a:gd name="connsiteY76" fmla="*/ 928687 h 981075"/>
              <a:gd name="connsiteX77" fmla="*/ 2383630 w 2674143"/>
              <a:gd name="connsiteY77" fmla="*/ 885825 h 981075"/>
              <a:gd name="connsiteX78" fmla="*/ 2395536 w 2674143"/>
              <a:gd name="connsiteY78" fmla="*/ 823912 h 981075"/>
              <a:gd name="connsiteX79" fmla="*/ 2400299 w 2674143"/>
              <a:gd name="connsiteY79" fmla="*/ 754855 h 981075"/>
              <a:gd name="connsiteX80" fmla="*/ 2414587 w 2674143"/>
              <a:gd name="connsiteY80" fmla="*/ 719138 h 981075"/>
              <a:gd name="connsiteX81" fmla="*/ 2445543 w 2674143"/>
              <a:gd name="connsiteY81" fmla="*/ 692944 h 981075"/>
              <a:gd name="connsiteX82" fmla="*/ 2493168 w 2674143"/>
              <a:gd name="connsiteY82" fmla="*/ 664369 h 981075"/>
              <a:gd name="connsiteX83" fmla="*/ 2540793 w 2674143"/>
              <a:gd name="connsiteY83" fmla="*/ 631031 h 981075"/>
              <a:gd name="connsiteX84" fmla="*/ 2609850 w 2674143"/>
              <a:gd name="connsiteY84" fmla="*/ 621506 h 981075"/>
              <a:gd name="connsiteX85" fmla="*/ 2674143 w 2674143"/>
              <a:gd name="connsiteY85" fmla="*/ 592931 h 981075"/>
              <a:gd name="connsiteX86" fmla="*/ 2655092 w 2674143"/>
              <a:gd name="connsiteY86" fmla="*/ 431006 h 981075"/>
              <a:gd name="connsiteX87" fmla="*/ 2666999 w 2674143"/>
              <a:gd name="connsiteY87" fmla="*/ 342899 h 981075"/>
              <a:gd name="connsiteX88" fmla="*/ 2652712 w 2674143"/>
              <a:gd name="connsiteY88" fmla="*/ 228600 h 981075"/>
              <a:gd name="connsiteX89" fmla="*/ 2659853 w 2674143"/>
              <a:gd name="connsiteY89" fmla="*/ 187325 h 981075"/>
              <a:gd name="connsiteX90" fmla="*/ 2598737 w 2674143"/>
              <a:gd name="connsiteY90"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1976437 w 2674143"/>
              <a:gd name="connsiteY55" fmla="*/ 416718 h 981075"/>
              <a:gd name="connsiteX56" fmla="*/ 1976437 w 2674143"/>
              <a:gd name="connsiteY56" fmla="*/ 416718 h 981075"/>
              <a:gd name="connsiteX57" fmla="*/ 1995487 w 2674143"/>
              <a:gd name="connsiteY57" fmla="*/ 407193 h 981075"/>
              <a:gd name="connsiteX58" fmla="*/ 2012155 w 2674143"/>
              <a:gd name="connsiteY58" fmla="*/ 454818 h 981075"/>
              <a:gd name="connsiteX59" fmla="*/ 2031205 w 2674143"/>
              <a:gd name="connsiteY59" fmla="*/ 509587 h 981075"/>
              <a:gd name="connsiteX60" fmla="*/ 2050255 w 2674143"/>
              <a:gd name="connsiteY60" fmla="*/ 554831 h 981075"/>
              <a:gd name="connsiteX61" fmla="*/ 2055018 w 2674143"/>
              <a:gd name="connsiteY61" fmla="*/ 571500 h 981075"/>
              <a:gd name="connsiteX62" fmla="*/ 2088355 w 2674143"/>
              <a:gd name="connsiteY62" fmla="*/ 628650 h 981075"/>
              <a:gd name="connsiteX63" fmla="*/ 2109787 w 2674143"/>
              <a:gd name="connsiteY63" fmla="*/ 683418 h 981075"/>
              <a:gd name="connsiteX64" fmla="*/ 2124074 w 2674143"/>
              <a:gd name="connsiteY64" fmla="*/ 723900 h 981075"/>
              <a:gd name="connsiteX65" fmla="*/ 2143124 w 2674143"/>
              <a:gd name="connsiteY65" fmla="*/ 731043 h 981075"/>
              <a:gd name="connsiteX66" fmla="*/ 2138362 w 2674143"/>
              <a:gd name="connsiteY66" fmla="*/ 800100 h 981075"/>
              <a:gd name="connsiteX67" fmla="*/ 2152649 w 2674143"/>
              <a:gd name="connsiteY67" fmla="*/ 842962 h 981075"/>
              <a:gd name="connsiteX68" fmla="*/ 2178842 w 2674143"/>
              <a:gd name="connsiteY68" fmla="*/ 881063 h 981075"/>
              <a:gd name="connsiteX69" fmla="*/ 2221705 w 2674143"/>
              <a:gd name="connsiteY69" fmla="*/ 897731 h 981075"/>
              <a:gd name="connsiteX70" fmla="*/ 2233612 w 2674143"/>
              <a:gd name="connsiteY70" fmla="*/ 933450 h 981075"/>
              <a:gd name="connsiteX71" fmla="*/ 2247899 w 2674143"/>
              <a:gd name="connsiteY71" fmla="*/ 964406 h 981075"/>
              <a:gd name="connsiteX72" fmla="*/ 2269330 w 2674143"/>
              <a:gd name="connsiteY72" fmla="*/ 966787 h 981075"/>
              <a:gd name="connsiteX73" fmla="*/ 2269330 w 2674143"/>
              <a:gd name="connsiteY73" fmla="*/ 966787 h 981075"/>
              <a:gd name="connsiteX74" fmla="*/ 2281237 w 2674143"/>
              <a:gd name="connsiteY74" fmla="*/ 969168 h 981075"/>
              <a:gd name="connsiteX75" fmla="*/ 2297905 w 2674143"/>
              <a:gd name="connsiteY75" fmla="*/ 981075 h 981075"/>
              <a:gd name="connsiteX76" fmla="*/ 2362199 w 2674143"/>
              <a:gd name="connsiteY76" fmla="*/ 928687 h 981075"/>
              <a:gd name="connsiteX77" fmla="*/ 2383630 w 2674143"/>
              <a:gd name="connsiteY77" fmla="*/ 885825 h 981075"/>
              <a:gd name="connsiteX78" fmla="*/ 2395536 w 2674143"/>
              <a:gd name="connsiteY78" fmla="*/ 823912 h 981075"/>
              <a:gd name="connsiteX79" fmla="*/ 2400299 w 2674143"/>
              <a:gd name="connsiteY79" fmla="*/ 754855 h 981075"/>
              <a:gd name="connsiteX80" fmla="*/ 2414587 w 2674143"/>
              <a:gd name="connsiteY80" fmla="*/ 719138 h 981075"/>
              <a:gd name="connsiteX81" fmla="*/ 2445543 w 2674143"/>
              <a:gd name="connsiteY81" fmla="*/ 692944 h 981075"/>
              <a:gd name="connsiteX82" fmla="*/ 2493168 w 2674143"/>
              <a:gd name="connsiteY82" fmla="*/ 664369 h 981075"/>
              <a:gd name="connsiteX83" fmla="*/ 2540793 w 2674143"/>
              <a:gd name="connsiteY83" fmla="*/ 631031 h 981075"/>
              <a:gd name="connsiteX84" fmla="*/ 2609850 w 2674143"/>
              <a:gd name="connsiteY84" fmla="*/ 621506 h 981075"/>
              <a:gd name="connsiteX85" fmla="*/ 2674143 w 2674143"/>
              <a:gd name="connsiteY85" fmla="*/ 592931 h 981075"/>
              <a:gd name="connsiteX86" fmla="*/ 2655092 w 2674143"/>
              <a:gd name="connsiteY86" fmla="*/ 431006 h 981075"/>
              <a:gd name="connsiteX87" fmla="*/ 2666999 w 2674143"/>
              <a:gd name="connsiteY87" fmla="*/ 342899 h 981075"/>
              <a:gd name="connsiteX88" fmla="*/ 2652712 w 2674143"/>
              <a:gd name="connsiteY88" fmla="*/ 228600 h 981075"/>
              <a:gd name="connsiteX89" fmla="*/ 2659853 w 2674143"/>
              <a:gd name="connsiteY89" fmla="*/ 187325 h 981075"/>
              <a:gd name="connsiteX90" fmla="*/ 2598737 w 2674143"/>
              <a:gd name="connsiteY90"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1976437 w 2674143"/>
              <a:gd name="connsiteY55" fmla="*/ 416718 h 981075"/>
              <a:gd name="connsiteX56" fmla="*/ 1976437 w 2674143"/>
              <a:gd name="connsiteY56" fmla="*/ 438149 h 981075"/>
              <a:gd name="connsiteX57" fmla="*/ 1995487 w 2674143"/>
              <a:gd name="connsiteY57" fmla="*/ 407193 h 981075"/>
              <a:gd name="connsiteX58" fmla="*/ 2012155 w 2674143"/>
              <a:gd name="connsiteY58" fmla="*/ 454818 h 981075"/>
              <a:gd name="connsiteX59" fmla="*/ 2031205 w 2674143"/>
              <a:gd name="connsiteY59" fmla="*/ 509587 h 981075"/>
              <a:gd name="connsiteX60" fmla="*/ 2050255 w 2674143"/>
              <a:gd name="connsiteY60" fmla="*/ 554831 h 981075"/>
              <a:gd name="connsiteX61" fmla="*/ 2055018 w 2674143"/>
              <a:gd name="connsiteY61" fmla="*/ 571500 h 981075"/>
              <a:gd name="connsiteX62" fmla="*/ 2088355 w 2674143"/>
              <a:gd name="connsiteY62" fmla="*/ 628650 h 981075"/>
              <a:gd name="connsiteX63" fmla="*/ 2109787 w 2674143"/>
              <a:gd name="connsiteY63" fmla="*/ 683418 h 981075"/>
              <a:gd name="connsiteX64" fmla="*/ 2124074 w 2674143"/>
              <a:gd name="connsiteY64" fmla="*/ 723900 h 981075"/>
              <a:gd name="connsiteX65" fmla="*/ 2143124 w 2674143"/>
              <a:gd name="connsiteY65" fmla="*/ 731043 h 981075"/>
              <a:gd name="connsiteX66" fmla="*/ 2138362 w 2674143"/>
              <a:gd name="connsiteY66" fmla="*/ 800100 h 981075"/>
              <a:gd name="connsiteX67" fmla="*/ 2152649 w 2674143"/>
              <a:gd name="connsiteY67" fmla="*/ 842962 h 981075"/>
              <a:gd name="connsiteX68" fmla="*/ 2178842 w 2674143"/>
              <a:gd name="connsiteY68" fmla="*/ 881063 h 981075"/>
              <a:gd name="connsiteX69" fmla="*/ 2221705 w 2674143"/>
              <a:gd name="connsiteY69" fmla="*/ 897731 h 981075"/>
              <a:gd name="connsiteX70" fmla="*/ 2233612 w 2674143"/>
              <a:gd name="connsiteY70" fmla="*/ 933450 h 981075"/>
              <a:gd name="connsiteX71" fmla="*/ 2247899 w 2674143"/>
              <a:gd name="connsiteY71" fmla="*/ 964406 h 981075"/>
              <a:gd name="connsiteX72" fmla="*/ 2269330 w 2674143"/>
              <a:gd name="connsiteY72" fmla="*/ 966787 h 981075"/>
              <a:gd name="connsiteX73" fmla="*/ 2269330 w 2674143"/>
              <a:gd name="connsiteY73" fmla="*/ 966787 h 981075"/>
              <a:gd name="connsiteX74" fmla="*/ 2281237 w 2674143"/>
              <a:gd name="connsiteY74" fmla="*/ 969168 h 981075"/>
              <a:gd name="connsiteX75" fmla="*/ 2297905 w 2674143"/>
              <a:gd name="connsiteY75" fmla="*/ 981075 h 981075"/>
              <a:gd name="connsiteX76" fmla="*/ 2362199 w 2674143"/>
              <a:gd name="connsiteY76" fmla="*/ 928687 h 981075"/>
              <a:gd name="connsiteX77" fmla="*/ 2383630 w 2674143"/>
              <a:gd name="connsiteY77" fmla="*/ 885825 h 981075"/>
              <a:gd name="connsiteX78" fmla="*/ 2395536 w 2674143"/>
              <a:gd name="connsiteY78" fmla="*/ 823912 h 981075"/>
              <a:gd name="connsiteX79" fmla="*/ 2400299 w 2674143"/>
              <a:gd name="connsiteY79" fmla="*/ 754855 h 981075"/>
              <a:gd name="connsiteX80" fmla="*/ 2414587 w 2674143"/>
              <a:gd name="connsiteY80" fmla="*/ 719138 h 981075"/>
              <a:gd name="connsiteX81" fmla="*/ 2445543 w 2674143"/>
              <a:gd name="connsiteY81" fmla="*/ 692944 h 981075"/>
              <a:gd name="connsiteX82" fmla="*/ 2493168 w 2674143"/>
              <a:gd name="connsiteY82" fmla="*/ 664369 h 981075"/>
              <a:gd name="connsiteX83" fmla="*/ 2540793 w 2674143"/>
              <a:gd name="connsiteY83" fmla="*/ 631031 h 981075"/>
              <a:gd name="connsiteX84" fmla="*/ 2609850 w 2674143"/>
              <a:gd name="connsiteY84" fmla="*/ 621506 h 981075"/>
              <a:gd name="connsiteX85" fmla="*/ 2674143 w 2674143"/>
              <a:gd name="connsiteY85" fmla="*/ 592931 h 981075"/>
              <a:gd name="connsiteX86" fmla="*/ 2655092 w 2674143"/>
              <a:gd name="connsiteY86" fmla="*/ 431006 h 981075"/>
              <a:gd name="connsiteX87" fmla="*/ 2666999 w 2674143"/>
              <a:gd name="connsiteY87" fmla="*/ 342899 h 981075"/>
              <a:gd name="connsiteX88" fmla="*/ 2652712 w 2674143"/>
              <a:gd name="connsiteY88" fmla="*/ 228600 h 981075"/>
              <a:gd name="connsiteX89" fmla="*/ 2659853 w 2674143"/>
              <a:gd name="connsiteY89" fmla="*/ 187325 h 981075"/>
              <a:gd name="connsiteX90" fmla="*/ 2598737 w 2674143"/>
              <a:gd name="connsiteY90"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1976437 w 2674143"/>
              <a:gd name="connsiteY55" fmla="*/ 416718 h 981075"/>
              <a:gd name="connsiteX56" fmla="*/ 1976437 w 2674143"/>
              <a:gd name="connsiteY56" fmla="*/ 438149 h 981075"/>
              <a:gd name="connsiteX57" fmla="*/ 2012155 w 2674143"/>
              <a:gd name="connsiteY57" fmla="*/ 454818 h 981075"/>
              <a:gd name="connsiteX58" fmla="*/ 2031205 w 2674143"/>
              <a:gd name="connsiteY58" fmla="*/ 509587 h 981075"/>
              <a:gd name="connsiteX59" fmla="*/ 2050255 w 2674143"/>
              <a:gd name="connsiteY59" fmla="*/ 554831 h 981075"/>
              <a:gd name="connsiteX60" fmla="*/ 2055018 w 2674143"/>
              <a:gd name="connsiteY60" fmla="*/ 571500 h 981075"/>
              <a:gd name="connsiteX61" fmla="*/ 2088355 w 2674143"/>
              <a:gd name="connsiteY61" fmla="*/ 628650 h 981075"/>
              <a:gd name="connsiteX62" fmla="*/ 2109787 w 2674143"/>
              <a:gd name="connsiteY62" fmla="*/ 683418 h 981075"/>
              <a:gd name="connsiteX63" fmla="*/ 2124074 w 2674143"/>
              <a:gd name="connsiteY63" fmla="*/ 723900 h 981075"/>
              <a:gd name="connsiteX64" fmla="*/ 2143124 w 2674143"/>
              <a:gd name="connsiteY64" fmla="*/ 731043 h 981075"/>
              <a:gd name="connsiteX65" fmla="*/ 2138362 w 2674143"/>
              <a:gd name="connsiteY65" fmla="*/ 800100 h 981075"/>
              <a:gd name="connsiteX66" fmla="*/ 2152649 w 2674143"/>
              <a:gd name="connsiteY66" fmla="*/ 842962 h 981075"/>
              <a:gd name="connsiteX67" fmla="*/ 2178842 w 2674143"/>
              <a:gd name="connsiteY67" fmla="*/ 881063 h 981075"/>
              <a:gd name="connsiteX68" fmla="*/ 2221705 w 2674143"/>
              <a:gd name="connsiteY68" fmla="*/ 897731 h 981075"/>
              <a:gd name="connsiteX69" fmla="*/ 2233612 w 2674143"/>
              <a:gd name="connsiteY69" fmla="*/ 933450 h 981075"/>
              <a:gd name="connsiteX70" fmla="*/ 2247899 w 2674143"/>
              <a:gd name="connsiteY70" fmla="*/ 964406 h 981075"/>
              <a:gd name="connsiteX71" fmla="*/ 2269330 w 2674143"/>
              <a:gd name="connsiteY71" fmla="*/ 966787 h 981075"/>
              <a:gd name="connsiteX72" fmla="*/ 2269330 w 2674143"/>
              <a:gd name="connsiteY72" fmla="*/ 966787 h 981075"/>
              <a:gd name="connsiteX73" fmla="*/ 2281237 w 2674143"/>
              <a:gd name="connsiteY73" fmla="*/ 969168 h 981075"/>
              <a:gd name="connsiteX74" fmla="*/ 2297905 w 2674143"/>
              <a:gd name="connsiteY74" fmla="*/ 981075 h 981075"/>
              <a:gd name="connsiteX75" fmla="*/ 2362199 w 2674143"/>
              <a:gd name="connsiteY75" fmla="*/ 928687 h 981075"/>
              <a:gd name="connsiteX76" fmla="*/ 2383630 w 2674143"/>
              <a:gd name="connsiteY76" fmla="*/ 885825 h 981075"/>
              <a:gd name="connsiteX77" fmla="*/ 2395536 w 2674143"/>
              <a:gd name="connsiteY77" fmla="*/ 823912 h 981075"/>
              <a:gd name="connsiteX78" fmla="*/ 2400299 w 2674143"/>
              <a:gd name="connsiteY78" fmla="*/ 754855 h 981075"/>
              <a:gd name="connsiteX79" fmla="*/ 2414587 w 2674143"/>
              <a:gd name="connsiteY79" fmla="*/ 719138 h 981075"/>
              <a:gd name="connsiteX80" fmla="*/ 2445543 w 2674143"/>
              <a:gd name="connsiteY80" fmla="*/ 692944 h 981075"/>
              <a:gd name="connsiteX81" fmla="*/ 2493168 w 2674143"/>
              <a:gd name="connsiteY81" fmla="*/ 664369 h 981075"/>
              <a:gd name="connsiteX82" fmla="*/ 2540793 w 2674143"/>
              <a:gd name="connsiteY82" fmla="*/ 631031 h 981075"/>
              <a:gd name="connsiteX83" fmla="*/ 2609850 w 2674143"/>
              <a:gd name="connsiteY83" fmla="*/ 621506 h 981075"/>
              <a:gd name="connsiteX84" fmla="*/ 2674143 w 2674143"/>
              <a:gd name="connsiteY84" fmla="*/ 592931 h 981075"/>
              <a:gd name="connsiteX85" fmla="*/ 2655092 w 2674143"/>
              <a:gd name="connsiteY85" fmla="*/ 431006 h 981075"/>
              <a:gd name="connsiteX86" fmla="*/ 2666999 w 2674143"/>
              <a:gd name="connsiteY86" fmla="*/ 342899 h 981075"/>
              <a:gd name="connsiteX87" fmla="*/ 2652712 w 2674143"/>
              <a:gd name="connsiteY87" fmla="*/ 228600 h 981075"/>
              <a:gd name="connsiteX88" fmla="*/ 2659853 w 2674143"/>
              <a:gd name="connsiteY88" fmla="*/ 187325 h 981075"/>
              <a:gd name="connsiteX89" fmla="*/ 2598737 w 2674143"/>
              <a:gd name="connsiteY89"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1976437 w 2674143"/>
              <a:gd name="connsiteY55" fmla="*/ 438149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71500 h 981075"/>
              <a:gd name="connsiteX60" fmla="*/ 2088355 w 2674143"/>
              <a:gd name="connsiteY60" fmla="*/ 628650 h 981075"/>
              <a:gd name="connsiteX61" fmla="*/ 2109787 w 2674143"/>
              <a:gd name="connsiteY61" fmla="*/ 683418 h 981075"/>
              <a:gd name="connsiteX62" fmla="*/ 2124074 w 2674143"/>
              <a:gd name="connsiteY62" fmla="*/ 723900 h 981075"/>
              <a:gd name="connsiteX63" fmla="*/ 2143124 w 2674143"/>
              <a:gd name="connsiteY63" fmla="*/ 731043 h 981075"/>
              <a:gd name="connsiteX64" fmla="*/ 2138362 w 2674143"/>
              <a:gd name="connsiteY64" fmla="*/ 800100 h 981075"/>
              <a:gd name="connsiteX65" fmla="*/ 2152649 w 2674143"/>
              <a:gd name="connsiteY65" fmla="*/ 842962 h 981075"/>
              <a:gd name="connsiteX66" fmla="*/ 2178842 w 2674143"/>
              <a:gd name="connsiteY66" fmla="*/ 881063 h 981075"/>
              <a:gd name="connsiteX67" fmla="*/ 2221705 w 2674143"/>
              <a:gd name="connsiteY67" fmla="*/ 897731 h 981075"/>
              <a:gd name="connsiteX68" fmla="*/ 2233612 w 2674143"/>
              <a:gd name="connsiteY68" fmla="*/ 933450 h 981075"/>
              <a:gd name="connsiteX69" fmla="*/ 2247899 w 2674143"/>
              <a:gd name="connsiteY69" fmla="*/ 964406 h 981075"/>
              <a:gd name="connsiteX70" fmla="*/ 2269330 w 2674143"/>
              <a:gd name="connsiteY70" fmla="*/ 966787 h 981075"/>
              <a:gd name="connsiteX71" fmla="*/ 2269330 w 2674143"/>
              <a:gd name="connsiteY71" fmla="*/ 966787 h 981075"/>
              <a:gd name="connsiteX72" fmla="*/ 2281237 w 2674143"/>
              <a:gd name="connsiteY72" fmla="*/ 969168 h 981075"/>
              <a:gd name="connsiteX73" fmla="*/ 2297905 w 2674143"/>
              <a:gd name="connsiteY73" fmla="*/ 981075 h 981075"/>
              <a:gd name="connsiteX74" fmla="*/ 2362199 w 2674143"/>
              <a:gd name="connsiteY74" fmla="*/ 928687 h 981075"/>
              <a:gd name="connsiteX75" fmla="*/ 2383630 w 2674143"/>
              <a:gd name="connsiteY75" fmla="*/ 885825 h 981075"/>
              <a:gd name="connsiteX76" fmla="*/ 2395536 w 2674143"/>
              <a:gd name="connsiteY76" fmla="*/ 823912 h 981075"/>
              <a:gd name="connsiteX77" fmla="*/ 2400299 w 2674143"/>
              <a:gd name="connsiteY77" fmla="*/ 754855 h 981075"/>
              <a:gd name="connsiteX78" fmla="*/ 2414587 w 2674143"/>
              <a:gd name="connsiteY78" fmla="*/ 719138 h 981075"/>
              <a:gd name="connsiteX79" fmla="*/ 2445543 w 2674143"/>
              <a:gd name="connsiteY79" fmla="*/ 692944 h 981075"/>
              <a:gd name="connsiteX80" fmla="*/ 2493168 w 2674143"/>
              <a:gd name="connsiteY80" fmla="*/ 664369 h 981075"/>
              <a:gd name="connsiteX81" fmla="*/ 2540793 w 2674143"/>
              <a:gd name="connsiteY81" fmla="*/ 631031 h 981075"/>
              <a:gd name="connsiteX82" fmla="*/ 2609850 w 2674143"/>
              <a:gd name="connsiteY82" fmla="*/ 621506 h 981075"/>
              <a:gd name="connsiteX83" fmla="*/ 2674143 w 2674143"/>
              <a:gd name="connsiteY83" fmla="*/ 592931 h 981075"/>
              <a:gd name="connsiteX84" fmla="*/ 2655092 w 2674143"/>
              <a:gd name="connsiteY84" fmla="*/ 431006 h 981075"/>
              <a:gd name="connsiteX85" fmla="*/ 2666999 w 2674143"/>
              <a:gd name="connsiteY85" fmla="*/ 342899 h 981075"/>
              <a:gd name="connsiteX86" fmla="*/ 2652712 w 2674143"/>
              <a:gd name="connsiteY86" fmla="*/ 228600 h 981075"/>
              <a:gd name="connsiteX87" fmla="*/ 2659853 w 2674143"/>
              <a:gd name="connsiteY87" fmla="*/ 187325 h 981075"/>
              <a:gd name="connsiteX88" fmla="*/ 2598737 w 2674143"/>
              <a:gd name="connsiteY88"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71500 h 981075"/>
              <a:gd name="connsiteX60" fmla="*/ 2088355 w 2674143"/>
              <a:gd name="connsiteY60" fmla="*/ 628650 h 981075"/>
              <a:gd name="connsiteX61" fmla="*/ 2109787 w 2674143"/>
              <a:gd name="connsiteY61" fmla="*/ 683418 h 981075"/>
              <a:gd name="connsiteX62" fmla="*/ 2124074 w 2674143"/>
              <a:gd name="connsiteY62" fmla="*/ 723900 h 981075"/>
              <a:gd name="connsiteX63" fmla="*/ 2143124 w 2674143"/>
              <a:gd name="connsiteY63" fmla="*/ 731043 h 981075"/>
              <a:gd name="connsiteX64" fmla="*/ 2138362 w 2674143"/>
              <a:gd name="connsiteY64" fmla="*/ 800100 h 981075"/>
              <a:gd name="connsiteX65" fmla="*/ 2152649 w 2674143"/>
              <a:gd name="connsiteY65" fmla="*/ 842962 h 981075"/>
              <a:gd name="connsiteX66" fmla="*/ 2178842 w 2674143"/>
              <a:gd name="connsiteY66" fmla="*/ 881063 h 981075"/>
              <a:gd name="connsiteX67" fmla="*/ 2221705 w 2674143"/>
              <a:gd name="connsiteY67" fmla="*/ 897731 h 981075"/>
              <a:gd name="connsiteX68" fmla="*/ 2233612 w 2674143"/>
              <a:gd name="connsiteY68" fmla="*/ 933450 h 981075"/>
              <a:gd name="connsiteX69" fmla="*/ 2247899 w 2674143"/>
              <a:gd name="connsiteY69" fmla="*/ 964406 h 981075"/>
              <a:gd name="connsiteX70" fmla="*/ 2269330 w 2674143"/>
              <a:gd name="connsiteY70" fmla="*/ 966787 h 981075"/>
              <a:gd name="connsiteX71" fmla="*/ 2269330 w 2674143"/>
              <a:gd name="connsiteY71" fmla="*/ 966787 h 981075"/>
              <a:gd name="connsiteX72" fmla="*/ 2281237 w 2674143"/>
              <a:gd name="connsiteY72" fmla="*/ 969168 h 981075"/>
              <a:gd name="connsiteX73" fmla="*/ 2297905 w 2674143"/>
              <a:gd name="connsiteY73" fmla="*/ 981075 h 981075"/>
              <a:gd name="connsiteX74" fmla="*/ 2362199 w 2674143"/>
              <a:gd name="connsiteY74" fmla="*/ 928687 h 981075"/>
              <a:gd name="connsiteX75" fmla="*/ 2383630 w 2674143"/>
              <a:gd name="connsiteY75" fmla="*/ 885825 h 981075"/>
              <a:gd name="connsiteX76" fmla="*/ 2395536 w 2674143"/>
              <a:gd name="connsiteY76" fmla="*/ 823912 h 981075"/>
              <a:gd name="connsiteX77" fmla="*/ 2400299 w 2674143"/>
              <a:gd name="connsiteY77" fmla="*/ 754855 h 981075"/>
              <a:gd name="connsiteX78" fmla="*/ 2414587 w 2674143"/>
              <a:gd name="connsiteY78" fmla="*/ 719138 h 981075"/>
              <a:gd name="connsiteX79" fmla="*/ 2445543 w 2674143"/>
              <a:gd name="connsiteY79" fmla="*/ 692944 h 981075"/>
              <a:gd name="connsiteX80" fmla="*/ 2493168 w 2674143"/>
              <a:gd name="connsiteY80" fmla="*/ 664369 h 981075"/>
              <a:gd name="connsiteX81" fmla="*/ 2540793 w 2674143"/>
              <a:gd name="connsiteY81" fmla="*/ 631031 h 981075"/>
              <a:gd name="connsiteX82" fmla="*/ 2609850 w 2674143"/>
              <a:gd name="connsiteY82" fmla="*/ 621506 h 981075"/>
              <a:gd name="connsiteX83" fmla="*/ 2674143 w 2674143"/>
              <a:gd name="connsiteY83" fmla="*/ 592931 h 981075"/>
              <a:gd name="connsiteX84" fmla="*/ 2655092 w 2674143"/>
              <a:gd name="connsiteY84" fmla="*/ 431006 h 981075"/>
              <a:gd name="connsiteX85" fmla="*/ 2666999 w 2674143"/>
              <a:gd name="connsiteY85" fmla="*/ 342899 h 981075"/>
              <a:gd name="connsiteX86" fmla="*/ 2652712 w 2674143"/>
              <a:gd name="connsiteY86" fmla="*/ 228600 h 981075"/>
              <a:gd name="connsiteX87" fmla="*/ 2659853 w 2674143"/>
              <a:gd name="connsiteY87" fmla="*/ 187325 h 981075"/>
              <a:gd name="connsiteX88" fmla="*/ 2598737 w 2674143"/>
              <a:gd name="connsiteY88"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88169 h 981075"/>
              <a:gd name="connsiteX60" fmla="*/ 2088355 w 2674143"/>
              <a:gd name="connsiteY60" fmla="*/ 628650 h 981075"/>
              <a:gd name="connsiteX61" fmla="*/ 2109787 w 2674143"/>
              <a:gd name="connsiteY61" fmla="*/ 683418 h 981075"/>
              <a:gd name="connsiteX62" fmla="*/ 2124074 w 2674143"/>
              <a:gd name="connsiteY62" fmla="*/ 723900 h 981075"/>
              <a:gd name="connsiteX63" fmla="*/ 2143124 w 2674143"/>
              <a:gd name="connsiteY63" fmla="*/ 731043 h 981075"/>
              <a:gd name="connsiteX64" fmla="*/ 2138362 w 2674143"/>
              <a:gd name="connsiteY64" fmla="*/ 800100 h 981075"/>
              <a:gd name="connsiteX65" fmla="*/ 2152649 w 2674143"/>
              <a:gd name="connsiteY65" fmla="*/ 842962 h 981075"/>
              <a:gd name="connsiteX66" fmla="*/ 2178842 w 2674143"/>
              <a:gd name="connsiteY66" fmla="*/ 881063 h 981075"/>
              <a:gd name="connsiteX67" fmla="*/ 2221705 w 2674143"/>
              <a:gd name="connsiteY67" fmla="*/ 897731 h 981075"/>
              <a:gd name="connsiteX68" fmla="*/ 2233612 w 2674143"/>
              <a:gd name="connsiteY68" fmla="*/ 933450 h 981075"/>
              <a:gd name="connsiteX69" fmla="*/ 2247899 w 2674143"/>
              <a:gd name="connsiteY69" fmla="*/ 964406 h 981075"/>
              <a:gd name="connsiteX70" fmla="*/ 2269330 w 2674143"/>
              <a:gd name="connsiteY70" fmla="*/ 966787 h 981075"/>
              <a:gd name="connsiteX71" fmla="*/ 2269330 w 2674143"/>
              <a:gd name="connsiteY71" fmla="*/ 966787 h 981075"/>
              <a:gd name="connsiteX72" fmla="*/ 2281237 w 2674143"/>
              <a:gd name="connsiteY72" fmla="*/ 969168 h 981075"/>
              <a:gd name="connsiteX73" fmla="*/ 2297905 w 2674143"/>
              <a:gd name="connsiteY73" fmla="*/ 981075 h 981075"/>
              <a:gd name="connsiteX74" fmla="*/ 2362199 w 2674143"/>
              <a:gd name="connsiteY74" fmla="*/ 928687 h 981075"/>
              <a:gd name="connsiteX75" fmla="*/ 2383630 w 2674143"/>
              <a:gd name="connsiteY75" fmla="*/ 885825 h 981075"/>
              <a:gd name="connsiteX76" fmla="*/ 2395536 w 2674143"/>
              <a:gd name="connsiteY76" fmla="*/ 823912 h 981075"/>
              <a:gd name="connsiteX77" fmla="*/ 2400299 w 2674143"/>
              <a:gd name="connsiteY77" fmla="*/ 754855 h 981075"/>
              <a:gd name="connsiteX78" fmla="*/ 2414587 w 2674143"/>
              <a:gd name="connsiteY78" fmla="*/ 719138 h 981075"/>
              <a:gd name="connsiteX79" fmla="*/ 2445543 w 2674143"/>
              <a:gd name="connsiteY79" fmla="*/ 692944 h 981075"/>
              <a:gd name="connsiteX80" fmla="*/ 2493168 w 2674143"/>
              <a:gd name="connsiteY80" fmla="*/ 664369 h 981075"/>
              <a:gd name="connsiteX81" fmla="*/ 2540793 w 2674143"/>
              <a:gd name="connsiteY81" fmla="*/ 631031 h 981075"/>
              <a:gd name="connsiteX82" fmla="*/ 2609850 w 2674143"/>
              <a:gd name="connsiteY82" fmla="*/ 621506 h 981075"/>
              <a:gd name="connsiteX83" fmla="*/ 2674143 w 2674143"/>
              <a:gd name="connsiteY83" fmla="*/ 592931 h 981075"/>
              <a:gd name="connsiteX84" fmla="*/ 2655092 w 2674143"/>
              <a:gd name="connsiteY84" fmla="*/ 431006 h 981075"/>
              <a:gd name="connsiteX85" fmla="*/ 2666999 w 2674143"/>
              <a:gd name="connsiteY85" fmla="*/ 342899 h 981075"/>
              <a:gd name="connsiteX86" fmla="*/ 2652712 w 2674143"/>
              <a:gd name="connsiteY86" fmla="*/ 228600 h 981075"/>
              <a:gd name="connsiteX87" fmla="*/ 2659853 w 2674143"/>
              <a:gd name="connsiteY87" fmla="*/ 187325 h 981075"/>
              <a:gd name="connsiteX88" fmla="*/ 2598737 w 2674143"/>
              <a:gd name="connsiteY88"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88169 h 981075"/>
              <a:gd name="connsiteX60" fmla="*/ 2088355 w 2674143"/>
              <a:gd name="connsiteY60" fmla="*/ 628650 h 981075"/>
              <a:gd name="connsiteX61" fmla="*/ 2109787 w 2674143"/>
              <a:gd name="connsiteY61" fmla="*/ 683418 h 981075"/>
              <a:gd name="connsiteX62" fmla="*/ 2124074 w 2674143"/>
              <a:gd name="connsiteY62" fmla="*/ 723900 h 981075"/>
              <a:gd name="connsiteX63" fmla="*/ 2138362 w 2674143"/>
              <a:gd name="connsiteY63" fmla="*/ 800100 h 981075"/>
              <a:gd name="connsiteX64" fmla="*/ 2152649 w 2674143"/>
              <a:gd name="connsiteY64" fmla="*/ 842962 h 981075"/>
              <a:gd name="connsiteX65" fmla="*/ 2178842 w 2674143"/>
              <a:gd name="connsiteY65" fmla="*/ 881063 h 981075"/>
              <a:gd name="connsiteX66" fmla="*/ 2221705 w 2674143"/>
              <a:gd name="connsiteY66" fmla="*/ 897731 h 981075"/>
              <a:gd name="connsiteX67" fmla="*/ 2233612 w 2674143"/>
              <a:gd name="connsiteY67" fmla="*/ 933450 h 981075"/>
              <a:gd name="connsiteX68" fmla="*/ 2247899 w 2674143"/>
              <a:gd name="connsiteY68" fmla="*/ 964406 h 981075"/>
              <a:gd name="connsiteX69" fmla="*/ 2269330 w 2674143"/>
              <a:gd name="connsiteY69" fmla="*/ 966787 h 981075"/>
              <a:gd name="connsiteX70" fmla="*/ 2269330 w 2674143"/>
              <a:gd name="connsiteY70" fmla="*/ 966787 h 981075"/>
              <a:gd name="connsiteX71" fmla="*/ 2281237 w 2674143"/>
              <a:gd name="connsiteY71" fmla="*/ 969168 h 981075"/>
              <a:gd name="connsiteX72" fmla="*/ 2297905 w 2674143"/>
              <a:gd name="connsiteY72" fmla="*/ 981075 h 981075"/>
              <a:gd name="connsiteX73" fmla="*/ 2362199 w 2674143"/>
              <a:gd name="connsiteY73" fmla="*/ 928687 h 981075"/>
              <a:gd name="connsiteX74" fmla="*/ 2383630 w 2674143"/>
              <a:gd name="connsiteY74" fmla="*/ 885825 h 981075"/>
              <a:gd name="connsiteX75" fmla="*/ 2395536 w 2674143"/>
              <a:gd name="connsiteY75" fmla="*/ 823912 h 981075"/>
              <a:gd name="connsiteX76" fmla="*/ 2400299 w 2674143"/>
              <a:gd name="connsiteY76" fmla="*/ 754855 h 981075"/>
              <a:gd name="connsiteX77" fmla="*/ 2414587 w 2674143"/>
              <a:gd name="connsiteY77" fmla="*/ 719138 h 981075"/>
              <a:gd name="connsiteX78" fmla="*/ 2445543 w 2674143"/>
              <a:gd name="connsiteY78" fmla="*/ 692944 h 981075"/>
              <a:gd name="connsiteX79" fmla="*/ 2493168 w 2674143"/>
              <a:gd name="connsiteY79" fmla="*/ 664369 h 981075"/>
              <a:gd name="connsiteX80" fmla="*/ 2540793 w 2674143"/>
              <a:gd name="connsiteY80" fmla="*/ 631031 h 981075"/>
              <a:gd name="connsiteX81" fmla="*/ 2609850 w 2674143"/>
              <a:gd name="connsiteY81" fmla="*/ 621506 h 981075"/>
              <a:gd name="connsiteX82" fmla="*/ 2674143 w 2674143"/>
              <a:gd name="connsiteY82" fmla="*/ 592931 h 981075"/>
              <a:gd name="connsiteX83" fmla="*/ 2655092 w 2674143"/>
              <a:gd name="connsiteY83" fmla="*/ 431006 h 981075"/>
              <a:gd name="connsiteX84" fmla="*/ 2666999 w 2674143"/>
              <a:gd name="connsiteY84" fmla="*/ 342899 h 981075"/>
              <a:gd name="connsiteX85" fmla="*/ 2652712 w 2674143"/>
              <a:gd name="connsiteY85" fmla="*/ 228600 h 981075"/>
              <a:gd name="connsiteX86" fmla="*/ 2659853 w 2674143"/>
              <a:gd name="connsiteY86" fmla="*/ 187325 h 981075"/>
              <a:gd name="connsiteX87" fmla="*/ 2598737 w 2674143"/>
              <a:gd name="connsiteY87"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88169 h 981075"/>
              <a:gd name="connsiteX60" fmla="*/ 2088355 w 2674143"/>
              <a:gd name="connsiteY60" fmla="*/ 628650 h 981075"/>
              <a:gd name="connsiteX61" fmla="*/ 2109787 w 2674143"/>
              <a:gd name="connsiteY61" fmla="*/ 683418 h 981075"/>
              <a:gd name="connsiteX62" fmla="*/ 2119311 w 2674143"/>
              <a:gd name="connsiteY62" fmla="*/ 742950 h 981075"/>
              <a:gd name="connsiteX63" fmla="*/ 2138362 w 2674143"/>
              <a:gd name="connsiteY63" fmla="*/ 800100 h 981075"/>
              <a:gd name="connsiteX64" fmla="*/ 2152649 w 2674143"/>
              <a:gd name="connsiteY64" fmla="*/ 842962 h 981075"/>
              <a:gd name="connsiteX65" fmla="*/ 2178842 w 2674143"/>
              <a:gd name="connsiteY65" fmla="*/ 881063 h 981075"/>
              <a:gd name="connsiteX66" fmla="*/ 2221705 w 2674143"/>
              <a:gd name="connsiteY66" fmla="*/ 897731 h 981075"/>
              <a:gd name="connsiteX67" fmla="*/ 2233612 w 2674143"/>
              <a:gd name="connsiteY67" fmla="*/ 933450 h 981075"/>
              <a:gd name="connsiteX68" fmla="*/ 2247899 w 2674143"/>
              <a:gd name="connsiteY68" fmla="*/ 964406 h 981075"/>
              <a:gd name="connsiteX69" fmla="*/ 2269330 w 2674143"/>
              <a:gd name="connsiteY69" fmla="*/ 966787 h 981075"/>
              <a:gd name="connsiteX70" fmla="*/ 2269330 w 2674143"/>
              <a:gd name="connsiteY70" fmla="*/ 966787 h 981075"/>
              <a:gd name="connsiteX71" fmla="*/ 2281237 w 2674143"/>
              <a:gd name="connsiteY71" fmla="*/ 969168 h 981075"/>
              <a:gd name="connsiteX72" fmla="*/ 2297905 w 2674143"/>
              <a:gd name="connsiteY72" fmla="*/ 981075 h 981075"/>
              <a:gd name="connsiteX73" fmla="*/ 2362199 w 2674143"/>
              <a:gd name="connsiteY73" fmla="*/ 928687 h 981075"/>
              <a:gd name="connsiteX74" fmla="*/ 2383630 w 2674143"/>
              <a:gd name="connsiteY74" fmla="*/ 885825 h 981075"/>
              <a:gd name="connsiteX75" fmla="*/ 2395536 w 2674143"/>
              <a:gd name="connsiteY75" fmla="*/ 823912 h 981075"/>
              <a:gd name="connsiteX76" fmla="*/ 2400299 w 2674143"/>
              <a:gd name="connsiteY76" fmla="*/ 754855 h 981075"/>
              <a:gd name="connsiteX77" fmla="*/ 2414587 w 2674143"/>
              <a:gd name="connsiteY77" fmla="*/ 719138 h 981075"/>
              <a:gd name="connsiteX78" fmla="*/ 2445543 w 2674143"/>
              <a:gd name="connsiteY78" fmla="*/ 692944 h 981075"/>
              <a:gd name="connsiteX79" fmla="*/ 2493168 w 2674143"/>
              <a:gd name="connsiteY79" fmla="*/ 664369 h 981075"/>
              <a:gd name="connsiteX80" fmla="*/ 2540793 w 2674143"/>
              <a:gd name="connsiteY80" fmla="*/ 631031 h 981075"/>
              <a:gd name="connsiteX81" fmla="*/ 2609850 w 2674143"/>
              <a:gd name="connsiteY81" fmla="*/ 621506 h 981075"/>
              <a:gd name="connsiteX82" fmla="*/ 2674143 w 2674143"/>
              <a:gd name="connsiteY82" fmla="*/ 592931 h 981075"/>
              <a:gd name="connsiteX83" fmla="*/ 2655092 w 2674143"/>
              <a:gd name="connsiteY83" fmla="*/ 431006 h 981075"/>
              <a:gd name="connsiteX84" fmla="*/ 2666999 w 2674143"/>
              <a:gd name="connsiteY84" fmla="*/ 342899 h 981075"/>
              <a:gd name="connsiteX85" fmla="*/ 2652712 w 2674143"/>
              <a:gd name="connsiteY85" fmla="*/ 228600 h 981075"/>
              <a:gd name="connsiteX86" fmla="*/ 2659853 w 2674143"/>
              <a:gd name="connsiteY86" fmla="*/ 187325 h 981075"/>
              <a:gd name="connsiteX87" fmla="*/ 2598737 w 2674143"/>
              <a:gd name="connsiteY87"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88169 h 981075"/>
              <a:gd name="connsiteX60" fmla="*/ 2088355 w 2674143"/>
              <a:gd name="connsiteY60" fmla="*/ 628650 h 981075"/>
              <a:gd name="connsiteX61" fmla="*/ 2109787 w 2674143"/>
              <a:gd name="connsiteY61" fmla="*/ 683418 h 981075"/>
              <a:gd name="connsiteX62" fmla="*/ 2119311 w 2674143"/>
              <a:gd name="connsiteY62" fmla="*/ 742950 h 981075"/>
              <a:gd name="connsiteX63" fmla="*/ 2138362 w 2674143"/>
              <a:gd name="connsiteY63" fmla="*/ 800100 h 981075"/>
              <a:gd name="connsiteX64" fmla="*/ 2152649 w 2674143"/>
              <a:gd name="connsiteY64" fmla="*/ 842962 h 981075"/>
              <a:gd name="connsiteX65" fmla="*/ 2181223 w 2674143"/>
              <a:gd name="connsiteY65" fmla="*/ 857251 h 981075"/>
              <a:gd name="connsiteX66" fmla="*/ 2221705 w 2674143"/>
              <a:gd name="connsiteY66" fmla="*/ 897731 h 981075"/>
              <a:gd name="connsiteX67" fmla="*/ 2233612 w 2674143"/>
              <a:gd name="connsiteY67" fmla="*/ 933450 h 981075"/>
              <a:gd name="connsiteX68" fmla="*/ 2247899 w 2674143"/>
              <a:gd name="connsiteY68" fmla="*/ 964406 h 981075"/>
              <a:gd name="connsiteX69" fmla="*/ 2269330 w 2674143"/>
              <a:gd name="connsiteY69" fmla="*/ 966787 h 981075"/>
              <a:gd name="connsiteX70" fmla="*/ 2269330 w 2674143"/>
              <a:gd name="connsiteY70" fmla="*/ 966787 h 981075"/>
              <a:gd name="connsiteX71" fmla="*/ 2281237 w 2674143"/>
              <a:gd name="connsiteY71" fmla="*/ 969168 h 981075"/>
              <a:gd name="connsiteX72" fmla="*/ 2297905 w 2674143"/>
              <a:gd name="connsiteY72" fmla="*/ 981075 h 981075"/>
              <a:gd name="connsiteX73" fmla="*/ 2362199 w 2674143"/>
              <a:gd name="connsiteY73" fmla="*/ 928687 h 981075"/>
              <a:gd name="connsiteX74" fmla="*/ 2383630 w 2674143"/>
              <a:gd name="connsiteY74" fmla="*/ 885825 h 981075"/>
              <a:gd name="connsiteX75" fmla="*/ 2395536 w 2674143"/>
              <a:gd name="connsiteY75" fmla="*/ 823912 h 981075"/>
              <a:gd name="connsiteX76" fmla="*/ 2400299 w 2674143"/>
              <a:gd name="connsiteY76" fmla="*/ 754855 h 981075"/>
              <a:gd name="connsiteX77" fmla="*/ 2414587 w 2674143"/>
              <a:gd name="connsiteY77" fmla="*/ 719138 h 981075"/>
              <a:gd name="connsiteX78" fmla="*/ 2445543 w 2674143"/>
              <a:gd name="connsiteY78" fmla="*/ 692944 h 981075"/>
              <a:gd name="connsiteX79" fmla="*/ 2493168 w 2674143"/>
              <a:gd name="connsiteY79" fmla="*/ 664369 h 981075"/>
              <a:gd name="connsiteX80" fmla="*/ 2540793 w 2674143"/>
              <a:gd name="connsiteY80" fmla="*/ 631031 h 981075"/>
              <a:gd name="connsiteX81" fmla="*/ 2609850 w 2674143"/>
              <a:gd name="connsiteY81" fmla="*/ 621506 h 981075"/>
              <a:gd name="connsiteX82" fmla="*/ 2674143 w 2674143"/>
              <a:gd name="connsiteY82" fmla="*/ 592931 h 981075"/>
              <a:gd name="connsiteX83" fmla="*/ 2655092 w 2674143"/>
              <a:gd name="connsiteY83" fmla="*/ 431006 h 981075"/>
              <a:gd name="connsiteX84" fmla="*/ 2666999 w 2674143"/>
              <a:gd name="connsiteY84" fmla="*/ 342899 h 981075"/>
              <a:gd name="connsiteX85" fmla="*/ 2652712 w 2674143"/>
              <a:gd name="connsiteY85" fmla="*/ 228600 h 981075"/>
              <a:gd name="connsiteX86" fmla="*/ 2659853 w 2674143"/>
              <a:gd name="connsiteY86" fmla="*/ 187325 h 981075"/>
              <a:gd name="connsiteX87" fmla="*/ 2598737 w 2674143"/>
              <a:gd name="connsiteY87"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88169 h 981075"/>
              <a:gd name="connsiteX60" fmla="*/ 2088355 w 2674143"/>
              <a:gd name="connsiteY60" fmla="*/ 628650 h 981075"/>
              <a:gd name="connsiteX61" fmla="*/ 2109787 w 2674143"/>
              <a:gd name="connsiteY61" fmla="*/ 683418 h 981075"/>
              <a:gd name="connsiteX62" fmla="*/ 2119311 w 2674143"/>
              <a:gd name="connsiteY62" fmla="*/ 742950 h 981075"/>
              <a:gd name="connsiteX63" fmla="*/ 2138362 w 2674143"/>
              <a:gd name="connsiteY63" fmla="*/ 800100 h 981075"/>
              <a:gd name="connsiteX64" fmla="*/ 2152649 w 2674143"/>
              <a:gd name="connsiteY64" fmla="*/ 833437 h 981075"/>
              <a:gd name="connsiteX65" fmla="*/ 2181223 w 2674143"/>
              <a:gd name="connsiteY65" fmla="*/ 857251 h 981075"/>
              <a:gd name="connsiteX66" fmla="*/ 2221705 w 2674143"/>
              <a:gd name="connsiteY66" fmla="*/ 897731 h 981075"/>
              <a:gd name="connsiteX67" fmla="*/ 2233612 w 2674143"/>
              <a:gd name="connsiteY67" fmla="*/ 933450 h 981075"/>
              <a:gd name="connsiteX68" fmla="*/ 2247899 w 2674143"/>
              <a:gd name="connsiteY68" fmla="*/ 964406 h 981075"/>
              <a:gd name="connsiteX69" fmla="*/ 2269330 w 2674143"/>
              <a:gd name="connsiteY69" fmla="*/ 966787 h 981075"/>
              <a:gd name="connsiteX70" fmla="*/ 2269330 w 2674143"/>
              <a:gd name="connsiteY70" fmla="*/ 966787 h 981075"/>
              <a:gd name="connsiteX71" fmla="*/ 2281237 w 2674143"/>
              <a:gd name="connsiteY71" fmla="*/ 969168 h 981075"/>
              <a:gd name="connsiteX72" fmla="*/ 2297905 w 2674143"/>
              <a:gd name="connsiteY72" fmla="*/ 981075 h 981075"/>
              <a:gd name="connsiteX73" fmla="*/ 2362199 w 2674143"/>
              <a:gd name="connsiteY73" fmla="*/ 928687 h 981075"/>
              <a:gd name="connsiteX74" fmla="*/ 2383630 w 2674143"/>
              <a:gd name="connsiteY74" fmla="*/ 885825 h 981075"/>
              <a:gd name="connsiteX75" fmla="*/ 2395536 w 2674143"/>
              <a:gd name="connsiteY75" fmla="*/ 823912 h 981075"/>
              <a:gd name="connsiteX76" fmla="*/ 2400299 w 2674143"/>
              <a:gd name="connsiteY76" fmla="*/ 754855 h 981075"/>
              <a:gd name="connsiteX77" fmla="*/ 2414587 w 2674143"/>
              <a:gd name="connsiteY77" fmla="*/ 719138 h 981075"/>
              <a:gd name="connsiteX78" fmla="*/ 2445543 w 2674143"/>
              <a:gd name="connsiteY78" fmla="*/ 692944 h 981075"/>
              <a:gd name="connsiteX79" fmla="*/ 2493168 w 2674143"/>
              <a:gd name="connsiteY79" fmla="*/ 664369 h 981075"/>
              <a:gd name="connsiteX80" fmla="*/ 2540793 w 2674143"/>
              <a:gd name="connsiteY80" fmla="*/ 631031 h 981075"/>
              <a:gd name="connsiteX81" fmla="*/ 2609850 w 2674143"/>
              <a:gd name="connsiteY81" fmla="*/ 621506 h 981075"/>
              <a:gd name="connsiteX82" fmla="*/ 2674143 w 2674143"/>
              <a:gd name="connsiteY82" fmla="*/ 592931 h 981075"/>
              <a:gd name="connsiteX83" fmla="*/ 2655092 w 2674143"/>
              <a:gd name="connsiteY83" fmla="*/ 431006 h 981075"/>
              <a:gd name="connsiteX84" fmla="*/ 2666999 w 2674143"/>
              <a:gd name="connsiteY84" fmla="*/ 342899 h 981075"/>
              <a:gd name="connsiteX85" fmla="*/ 2652712 w 2674143"/>
              <a:gd name="connsiteY85" fmla="*/ 228600 h 981075"/>
              <a:gd name="connsiteX86" fmla="*/ 2659853 w 2674143"/>
              <a:gd name="connsiteY86" fmla="*/ 187325 h 981075"/>
              <a:gd name="connsiteX87" fmla="*/ 2598737 w 2674143"/>
              <a:gd name="connsiteY87"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88169 h 981075"/>
              <a:gd name="connsiteX60" fmla="*/ 2088355 w 2674143"/>
              <a:gd name="connsiteY60" fmla="*/ 628650 h 981075"/>
              <a:gd name="connsiteX61" fmla="*/ 2109787 w 2674143"/>
              <a:gd name="connsiteY61" fmla="*/ 683418 h 981075"/>
              <a:gd name="connsiteX62" fmla="*/ 2119311 w 2674143"/>
              <a:gd name="connsiteY62" fmla="*/ 742950 h 981075"/>
              <a:gd name="connsiteX63" fmla="*/ 2138362 w 2674143"/>
              <a:gd name="connsiteY63" fmla="*/ 800100 h 981075"/>
              <a:gd name="connsiteX64" fmla="*/ 2152649 w 2674143"/>
              <a:gd name="connsiteY64" fmla="*/ 833437 h 981075"/>
              <a:gd name="connsiteX65" fmla="*/ 2181223 w 2674143"/>
              <a:gd name="connsiteY65" fmla="*/ 857251 h 981075"/>
              <a:gd name="connsiteX66" fmla="*/ 2195511 w 2674143"/>
              <a:gd name="connsiteY66" fmla="*/ 895350 h 981075"/>
              <a:gd name="connsiteX67" fmla="*/ 2233612 w 2674143"/>
              <a:gd name="connsiteY67" fmla="*/ 933450 h 981075"/>
              <a:gd name="connsiteX68" fmla="*/ 2247899 w 2674143"/>
              <a:gd name="connsiteY68" fmla="*/ 964406 h 981075"/>
              <a:gd name="connsiteX69" fmla="*/ 2269330 w 2674143"/>
              <a:gd name="connsiteY69" fmla="*/ 966787 h 981075"/>
              <a:gd name="connsiteX70" fmla="*/ 2269330 w 2674143"/>
              <a:gd name="connsiteY70" fmla="*/ 966787 h 981075"/>
              <a:gd name="connsiteX71" fmla="*/ 2281237 w 2674143"/>
              <a:gd name="connsiteY71" fmla="*/ 969168 h 981075"/>
              <a:gd name="connsiteX72" fmla="*/ 2297905 w 2674143"/>
              <a:gd name="connsiteY72" fmla="*/ 981075 h 981075"/>
              <a:gd name="connsiteX73" fmla="*/ 2362199 w 2674143"/>
              <a:gd name="connsiteY73" fmla="*/ 928687 h 981075"/>
              <a:gd name="connsiteX74" fmla="*/ 2383630 w 2674143"/>
              <a:gd name="connsiteY74" fmla="*/ 885825 h 981075"/>
              <a:gd name="connsiteX75" fmla="*/ 2395536 w 2674143"/>
              <a:gd name="connsiteY75" fmla="*/ 823912 h 981075"/>
              <a:gd name="connsiteX76" fmla="*/ 2400299 w 2674143"/>
              <a:gd name="connsiteY76" fmla="*/ 754855 h 981075"/>
              <a:gd name="connsiteX77" fmla="*/ 2414587 w 2674143"/>
              <a:gd name="connsiteY77" fmla="*/ 719138 h 981075"/>
              <a:gd name="connsiteX78" fmla="*/ 2445543 w 2674143"/>
              <a:gd name="connsiteY78" fmla="*/ 692944 h 981075"/>
              <a:gd name="connsiteX79" fmla="*/ 2493168 w 2674143"/>
              <a:gd name="connsiteY79" fmla="*/ 664369 h 981075"/>
              <a:gd name="connsiteX80" fmla="*/ 2540793 w 2674143"/>
              <a:gd name="connsiteY80" fmla="*/ 631031 h 981075"/>
              <a:gd name="connsiteX81" fmla="*/ 2609850 w 2674143"/>
              <a:gd name="connsiteY81" fmla="*/ 621506 h 981075"/>
              <a:gd name="connsiteX82" fmla="*/ 2674143 w 2674143"/>
              <a:gd name="connsiteY82" fmla="*/ 592931 h 981075"/>
              <a:gd name="connsiteX83" fmla="*/ 2655092 w 2674143"/>
              <a:gd name="connsiteY83" fmla="*/ 431006 h 981075"/>
              <a:gd name="connsiteX84" fmla="*/ 2666999 w 2674143"/>
              <a:gd name="connsiteY84" fmla="*/ 342899 h 981075"/>
              <a:gd name="connsiteX85" fmla="*/ 2652712 w 2674143"/>
              <a:gd name="connsiteY85" fmla="*/ 228600 h 981075"/>
              <a:gd name="connsiteX86" fmla="*/ 2659853 w 2674143"/>
              <a:gd name="connsiteY86" fmla="*/ 187325 h 981075"/>
              <a:gd name="connsiteX87" fmla="*/ 2598737 w 2674143"/>
              <a:gd name="connsiteY87"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88169 h 981075"/>
              <a:gd name="connsiteX60" fmla="*/ 2088355 w 2674143"/>
              <a:gd name="connsiteY60" fmla="*/ 628650 h 981075"/>
              <a:gd name="connsiteX61" fmla="*/ 2109787 w 2674143"/>
              <a:gd name="connsiteY61" fmla="*/ 683418 h 981075"/>
              <a:gd name="connsiteX62" fmla="*/ 2119311 w 2674143"/>
              <a:gd name="connsiteY62" fmla="*/ 742950 h 981075"/>
              <a:gd name="connsiteX63" fmla="*/ 2138362 w 2674143"/>
              <a:gd name="connsiteY63" fmla="*/ 800100 h 981075"/>
              <a:gd name="connsiteX64" fmla="*/ 2152649 w 2674143"/>
              <a:gd name="connsiteY64" fmla="*/ 833437 h 981075"/>
              <a:gd name="connsiteX65" fmla="*/ 2181223 w 2674143"/>
              <a:gd name="connsiteY65" fmla="*/ 857251 h 981075"/>
              <a:gd name="connsiteX66" fmla="*/ 2195511 w 2674143"/>
              <a:gd name="connsiteY66" fmla="*/ 895350 h 981075"/>
              <a:gd name="connsiteX67" fmla="*/ 2233612 w 2674143"/>
              <a:gd name="connsiteY67" fmla="*/ 933450 h 981075"/>
              <a:gd name="connsiteX68" fmla="*/ 2247899 w 2674143"/>
              <a:gd name="connsiteY68" fmla="*/ 964406 h 981075"/>
              <a:gd name="connsiteX69" fmla="*/ 2269330 w 2674143"/>
              <a:gd name="connsiteY69" fmla="*/ 966787 h 981075"/>
              <a:gd name="connsiteX70" fmla="*/ 2269330 w 2674143"/>
              <a:gd name="connsiteY70" fmla="*/ 966787 h 981075"/>
              <a:gd name="connsiteX71" fmla="*/ 2281237 w 2674143"/>
              <a:gd name="connsiteY71" fmla="*/ 969168 h 981075"/>
              <a:gd name="connsiteX72" fmla="*/ 2297905 w 2674143"/>
              <a:gd name="connsiteY72" fmla="*/ 981075 h 981075"/>
              <a:gd name="connsiteX73" fmla="*/ 2345530 w 2674143"/>
              <a:gd name="connsiteY73" fmla="*/ 909637 h 981075"/>
              <a:gd name="connsiteX74" fmla="*/ 2383630 w 2674143"/>
              <a:gd name="connsiteY74" fmla="*/ 885825 h 981075"/>
              <a:gd name="connsiteX75" fmla="*/ 2395536 w 2674143"/>
              <a:gd name="connsiteY75" fmla="*/ 823912 h 981075"/>
              <a:gd name="connsiteX76" fmla="*/ 2400299 w 2674143"/>
              <a:gd name="connsiteY76" fmla="*/ 754855 h 981075"/>
              <a:gd name="connsiteX77" fmla="*/ 2414587 w 2674143"/>
              <a:gd name="connsiteY77" fmla="*/ 719138 h 981075"/>
              <a:gd name="connsiteX78" fmla="*/ 2445543 w 2674143"/>
              <a:gd name="connsiteY78" fmla="*/ 692944 h 981075"/>
              <a:gd name="connsiteX79" fmla="*/ 2493168 w 2674143"/>
              <a:gd name="connsiteY79" fmla="*/ 664369 h 981075"/>
              <a:gd name="connsiteX80" fmla="*/ 2540793 w 2674143"/>
              <a:gd name="connsiteY80" fmla="*/ 631031 h 981075"/>
              <a:gd name="connsiteX81" fmla="*/ 2609850 w 2674143"/>
              <a:gd name="connsiteY81" fmla="*/ 621506 h 981075"/>
              <a:gd name="connsiteX82" fmla="*/ 2674143 w 2674143"/>
              <a:gd name="connsiteY82" fmla="*/ 592931 h 981075"/>
              <a:gd name="connsiteX83" fmla="*/ 2655092 w 2674143"/>
              <a:gd name="connsiteY83" fmla="*/ 431006 h 981075"/>
              <a:gd name="connsiteX84" fmla="*/ 2666999 w 2674143"/>
              <a:gd name="connsiteY84" fmla="*/ 342899 h 981075"/>
              <a:gd name="connsiteX85" fmla="*/ 2652712 w 2674143"/>
              <a:gd name="connsiteY85" fmla="*/ 228600 h 981075"/>
              <a:gd name="connsiteX86" fmla="*/ 2659853 w 2674143"/>
              <a:gd name="connsiteY86" fmla="*/ 187325 h 981075"/>
              <a:gd name="connsiteX87" fmla="*/ 2598737 w 2674143"/>
              <a:gd name="connsiteY87"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88169 h 981075"/>
              <a:gd name="connsiteX60" fmla="*/ 2088355 w 2674143"/>
              <a:gd name="connsiteY60" fmla="*/ 628650 h 981075"/>
              <a:gd name="connsiteX61" fmla="*/ 2109787 w 2674143"/>
              <a:gd name="connsiteY61" fmla="*/ 683418 h 981075"/>
              <a:gd name="connsiteX62" fmla="*/ 2119311 w 2674143"/>
              <a:gd name="connsiteY62" fmla="*/ 742950 h 981075"/>
              <a:gd name="connsiteX63" fmla="*/ 2138362 w 2674143"/>
              <a:gd name="connsiteY63" fmla="*/ 800100 h 981075"/>
              <a:gd name="connsiteX64" fmla="*/ 2152649 w 2674143"/>
              <a:gd name="connsiteY64" fmla="*/ 833437 h 981075"/>
              <a:gd name="connsiteX65" fmla="*/ 2181223 w 2674143"/>
              <a:gd name="connsiteY65" fmla="*/ 857251 h 981075"/>
              <a:gd name="connsiteX66" fmla="*/ 2195511 w 2674143"/>
              <a:gd name="connsiteY66" fmla="*/ 895350 h 981075"/>
              <a:gd name="connsiteX67" fmla="*/ 2233612 w 2674143"/>
              <a:gd name="connsiteY67" fmla="*/ 933450 h 981075"/>
              <a:gd name="connsiteX68" fmla="*/ 2247899 w 2674143"/>
              <a:gd name="connsiteY68" fmla="*/ 964406 h 981075"/>
              <a:gd name="connsiteX69" fmla="*/ 2269330 w 2674143"/>
              <a:gd name="connsiteY69" fmla="*/ 966787 h 981075"/>
              <a:gd name="connsiteX70" fmla="*/ 2269330 w 2674143"/>
              <a:gd name="connsiteY70" fmla="*/ 966787 h 981075"/>
              <a:gd name="connsiteX71" fmla="*/ 2281237 w 2674143"/>
              <a:gd name="connsiteY71" fmla="*/ 969168 h 981075"/>
              <a:gd name="connsiteX72" fmla="*/ 2297905 w 2674143"/>
              <a:gd name="connsiteY72" fmla="*/ 981075 h 981075"/>
              <a:gd name="connsiteX73" fmla="*/ 2345530 w 2674143"/>
              <a:gd name="connsiteY73" fmla="*/ 909637 h 981075"/>
              <a:gd name="connsiteX74" fmla="*/ 2362199 w 2674143"/>
              <a:gd name="connsiteY74" fmla="*/ 871538 h 981075"/>
              <a:gd name="connsiteX75" fmla="*/ 2395536 w 2674143"/>
              <a:gd name="connsiteY75" fmla="*/ 823912 h 981075"/>
              <a:gd name="connsiteX76" fmla="*/ 2400299 w 2674143"/>
              <a:gd name="connsiteY76" fmla="*/ 754855 h 981075"/>
              <a:gd name="connsiteX77" fmla="*/ 2414587 w 2674143"/>
              <a:gd name="connsiteY77" fmla="*/ 719138 h 981075"/>
              <a:gd name="connsiteX78" fmla="*/ 2445543 w 2674143"/>
              <a:gd name="connsiteY78" fmla="*/ 692944 h 981075"/>
              <a:gd name="connsiteX79" fmla="*/ 2493168 w 2674143"/>
              <a:gd name="connsiteY79" fmla="*/ 664369 h 981075"/>
              <a:gd name="connsiteX80" fmla="*/ 2540793 w 2674143"/>
              <a:gd name="connsiteY80" fmla="*/ 631031 h 981075"/>
              <a:gd name="connsiteX81" fmla="*/ 2609850 w 2674143"/>
              <a:gd name="connsiteY81" fmla="*/ 621506 h 981075"/>
              <a:gd name="connsiteX82" fmla="*/ 2674143 w 2674143"/>
              <a:gd name="connsiteY82" fmla="*/ 592931 h 981075"/>
              <a:gd name="connsiteX83" fmla="*/ 2655092 w 2674143"/>
              <a:gd name="connsiteY83" fmla="*/ 431006 h 981075"/>
              <a:gd name="connsiteX84" fmla="*/ 2666999 w 2674143"/>
              <a:gd name="connsiteY84" fmla="*/ 342899 h 981075"/>
              <a:gd name="connsiteX85" fmla="*/ 2652712 w 2674143"/>
              <a:gd name="connsiteY85" fmla="*/ 228600 h 981075"/>
              <a:gd name="connsiteX86" fmla="*/ 2659853 w 2674143"/>
              <a:gd name="connsiteY86" fmla="*/ 187325 h 981075"/>
              <a:gd name="connsiteX87" fmla="*/ 2598737 w 2674143"/>
              <a:gd name="connsiteY87" fmla="*/ 190500 h 981075"/>
              <a:gd name="connsiteX0" fmla="*/ 2598737 w 2674143"/>
              <a:gd name="connsiteY0" fmla="*/ 190500 h 981075"/>
              <a:gd name="connsiteX1" fmla="*/ 2528093 w 2674143"/>
              <a:gd name="connsiteY1" fmla="*/ 192881 h 981075"/>
              <a:gd name="connsiteX2" fmla="*/ 2409824 w 2674143"/>
              <a:gd name="connsiteY2" fmla="*/ 204787 h 981075"/>
              <a:gd name="connsiteX3" fmla="*/ 2402680 w 2674143"/>
              <a:gd name="connsiteY3" fmla="*/ 173037 h 981075"/>
              <a:gd name="connsiteX4" fmla="*/ 2290762 w 2674143"/>
              <a:gd name="connsiteY4" fmla="*/ 162718 h 981075"/>
              <a:gd name="connsiteX5" fmla="*/ 2288380 w 2674143"/>
              <a:gd name="connsiteY5" fmla="*/ 135730 h 981075"/>
              <a:gd name="connsiteX6" fmla="*/ 2174081 w 2674143"/>
              <a:gd name="connsiteY6" fmla="*/ 107156 h 981075"/>
              <a:gd name="connsiteX7" fmla="*/ 2169318 w 2674143"/>
              <a:gd name="connsiteY7" fmla="*/ 59531 h 981075"/>
              <a:gd name="connsiteX8" fmla="*/ 2119311 w 2674143"/>
              <a:gd name="connsiteY8" fmla="*/ 42862 h 981075"/>
              <a:gd name="connsiteX9" fmla="*/ 1566862 w 2674143"/>
              <a:gd name="connsiteY9" fmla="*/ 38100 h 981075"/>
              <a:gd name="connsiteX10" fmla="*/ 1319212 w 2674143"/>
              <a:gd name="connsiteY10" fmla="*/ 33338 h 981075"/>
              <a:gd name="connsiteX11" fmla="*/ 771524 w 2674143"/>
              <a:gd name="connsiteY11" fmla="*/ 42863 h 981075"/>
              <a:gd name="connsiteX12" fmla="*/ 619124 w 2674143"/>
              <a:gd name="connsiteY12" fmla="*/ 28575 h 981075"/>
              <a:gd name="connsiteX13" fmla="*/ 390525 w 2674143"/>
              <a:gd name="connsiteY13" fmla="*/ 0 h 981075"/>
              <a:gd name="connsiteX14" fmla="*/ 0 w 2674143"/>
              <a:gd name="connsiteY14" fmla="*/ 2383 h 981075"/>
              <a:gd name="connsiteX15" fmla="*/ 85725 w 2674143"/>
              <a:gd name="connsiteY15" fmla="*/ 19049 h 981075"/>
              <a:gd name="connsiteX16" fmla="*/ 200025 w 2674143"/>
              <a:gd name="connsiteY16" fmla="*/ 33337 h 981075"/>
              <a:gd name="connsiteX17" fmla="*/ 276223 w 2674143"/>
              <a:gd name="connsiteY17" fmla="*/ 71437 h 981075"/>
              <a:gd name="connsiteX18" fmla="*/ 342899 w 2674143"/>
              <a:gd name="connsiteY18" fmla="*/ 76199 h 981075"/>
              <a:gd name="connsiteX19" fmla="*/ 421480 w 2674143"/>
              <a:gd name="connsiteY19" fmla="*/ 90488 h 981075"/>
              <a:gd name="connsiteX20" fmla="*/ 497681 w 2674143"/>
              <a:gd name="connsiteY20" fmla="*/ 100012 h 981075"/>
              <a:gd name="connsiteX21" fmla="*/ 561975 w 2674143"/>
              <a:gd name="connsiteY21" fmla="*/ 109538 h 981075"/>
              <a:gd name="connsiteX22" fmla="*/ 638174 w 2674143"/>
              <a:gd name="connsiteY22" fmla="*/ 128587 h 981075"/>
              <a:gd name="connsiteX23" fmla="*/ 697705 w 2674143"/>
              <a:gd name="connsiteY23" fmla="*/ 140493 h 981075"/>
              <a:gd name="connsiteX24" fmla="*/ 766762 w 2674143"/>
              <a:gd name="connsiteY24" fmla="*/ 152399 h 981075"/>
              <a:gd name="connsiteX25" fmla="*/ 831056 w 2674143"/>
              <a:gd name="connsiteY25" fmla="*/ 166687 h 981075"/>
              <a:gd name="connsiteX26" fmla="*/ 900112 w 2674143"/>
              <a:gd name="connsiteY26" fmla="*/ 169068 h 981075"/>
              <a:gd name="connsiteX27" fmla="*/ 981074 w 2674143"/>
              <a:gd name="connsiteY27" fmla="*/ 180975 h 981075"/>
              <a:gd name="connsiteX28" fmla="*/ 1052512 w 2674143"/>
              <a:gd name="connsiteY28" fmla="*/ 188118 h 981075"/>
              <a:gd name="connsiteX29" fmla="*/ 1147762 w 2674143"/>
              <a:gd name="connsiteY29" fmla="*/ 188118 h 981075"/>
              <a:gd name="connsiteX30" fmla="*/ 1159668 w 2674143"/>
              <a:gd name="connsiteY30" fmla="*/ 211931 h 981075"/>
              <a:gd name="connsiteX31" fmla="*/ 1257299 w 2674143"/>
              <a:gd name="connsiteY31" fmla="*/ 223837 h 981075"/>
              <a:gd name="connsiteX32" fmla="*/ 1259681 w 2674143"/>
              <a:gd name="connsiteY32" fmla="*/ 242888 h 981075"/>
              <a:gd name="connsiteX33" fmla="*/ 1333499 w 2674143"/>
              <a:gd name="connsiteY33" fmla="*/ 250031 h 981075"/>
              <a:gd name="connsiteX34" fmla="*/ 1340643 w 2674143"/>
              <a:gd name="connsiteY34" fmla="*/ 280987 h 981075"/>
              <a:gd name="connsiteX35" fmla="*/ 1385887 w 2674143"/>
              <a:gd name="connsiteY35" fmla="*/ 278606 h 981075"/>
              <a:gd name="connsiteX36" fmla="*/ 1416843 w 2674143"/>
              <a:gd name="connsiteY36" fmla="*/ 280987 h 981075"/>
              <a:gd name="connsiteX37" fmla="*/ 1445418 w 2674143"/>
              <a:gd name="connsiteY37" fmla="*/ 316705 h 981075"/>
              <a:gd name="connsiteX38" fmla="*/ 1473993 w 2674143"/>
              <a:gd name="connsiteY38" fmla="*/ 290512 h 981075"/>
              <a:gd name="connsiteX39" fmla="*/ 1504949 w 2674143"/>
              <a:gd name="connsiteY39" fmla="*/ 273843 h 981075"/>
              <a:gd name="connsiteX40" fmla="*/ 1521618 w 2674143"/>
              <a:gd name="connsiteY40" fmla="*/ 295275 h 981075"/>
              <a:gd name="connsiteX41" fmla="*/ 1528762 w 2674143"/>
              <a:gd name="connsiteY41" fmla="*/ 323849 h 981075"/>
              <a:gd name="connsiteX42" fmla="*/ 1574006 w 2674143"/>
              <a:gd name="connsiteY42" fmla="*/ 319087 h 981075"/>
              <a:gd name="connsiteX43" fmla="*/ 1626393 w 2674143"/>
              <a:gd name="connsiteY43" fmla="*/ 309563 h 981075"/>
              <a:gd name="connsiteX44" fmla="*/ 1647824 w 2674143"/>
              <a:gd name="connsiteY44" fmla="*/ 340518 h 981075"/>
              <a:gd name="connsiteX45" fmla="*/ 1669256 w 2674143"/>
              <a:gd name="connsiteY45" fmla="*/ 392907 h 981075"/>
              <a:gd name="connsiteX46" fmla="*/ 1697830 w 2674143"/>
              <a:gd name="connsiteY46" fmla="*/ 371475 h 981075"/>
              <a:gd name="connsiteX47" fmla="*/ 1750218 w 2674143"/>
              <a:gd name="connsiteY47" fmla="*/ 338136 h 981075"/>
              <a:gd name="connsiteX48" fmla="*/ 1766886 w 2674143"/>
              <a:gd name="connsiteY48" fmla="*/ 385763 h 981075"/>
              <a:gd name="connsiteX49" fmla="*/ 1788318 w 2674143"/>
              <a:gd name="connsiteY49" fmla="*/ 431006 h 981075"/>
              <a:gd name="connsiteX50" fmla="*/ 1816894 w 2674143"/>
              <a:gd name="connsiteY50" fmla="*/ 395287 h 981075"/>
              <a:gd name="connsiteX51" fmla="*/ 1850230 w 2674143"/>
              <a:gd name="connsiteY51" fmla="*/ 357187 h 981075"/>
              <a:gd name="connsiteX52" fmla="*/ 1888331 w 2674143"/>
              <a:gd name="connsiteY52" fmla="*/ 435769 h 981075"/>
              <a:gd name="connsiteX53" fmla="*/ 1921668 w 2674143"/>
              <a:gd name="connsiteY53" fmla="*/ 483393 h 981075"/>
              <a:gd name="connsiteX54" fmla="*/ 1950244 w 2674143"/>
              <a:gd name="connsiteY54" fmla="*/ 452436 h 981075"/>
              <a:gd name="connsiteX55" fmla="*/ 2000250 w 2674143"/>
              <a:gd name="connsiteY55" fmla="*/ 421481 h 981075"/>
              <a:gd name="connsiteX56" fmla="*/ 2012155 w 2674143"/>
              <a:gd name="connsiteY56" fmla="*/ 454818 h 981075"/>
              <a:gd name="connsiteX57" fmla="*/ 2031205 w 2674143"/>
              <a:gd name="connsiteY57" fmla="*/ 509587 h 981075"/>
              <a:gd name="connsiteX58" fmla="*/ 2050255 w 2674143"/>
              <a:gd name="connsiteY58" fmla="*/ 554831 h 981075"/>
              <a:gd name="connsiteX59" fmla="*/ 2055018 w 2674143"/>
              <a:gd name="connsiteY59" fmla="*/ 588169 h 981075"/>
              <a:gd name="connsiteX60" fmla="*/ 2088355 w 2674143"/>
              <a:gd name="connsiteY60" fmla="*/ 628650 h 981075"/>
              <a:gd name="connsiteX61" fmla="*/ 2109787 w 2674143"/>
              <a:gd name="connsiteY61" fmla="*/ 683418 h 981075"/>
              <a:gd name="connsiteX62" fmla="*/ 2119311 w 2674143"/>
              <a:gd name="connsiteY62" fmla="*/ 742950 h 981075"/>
              <a:gd name="connsiteX63" fmla="*/ 2138362 w 2674143"/>
              <a:gd name="connsiteY63" fmla="*/ 800100 h 981075"/>
              <a:gd name="connsiteX64" fmla="*/ 2152649 w 2674143"/>
              <a:gd name="connsiteY64" fmla="*/ 833437 h 981075"/>
              <a:gd name="connsiteX65" fmla="*/ 2181223 w 2674143"/>
              <a:gd name="connsiteY65" fmla="*/ 857251 h 981075"/>
              <a:gd name="connsiteX66" fmla="*/ 2195511 w 2674143"/>
              <a:gd name="connsiteY66" fmla="*/ 895350 h 981075"/>
              <a:gd name="connsiteX67" fmla="*/ 2233612 w 2674143"/>
              <a:gd name="connsiteY67" fmla="*/ 933450 h 981075"/>
              <a:gd name="connsiteX68" fmla="*/ 2247899 w 2674143"/>
              <a:gd name="connsiteY68" fmla="*/ 964406 h 981075"/>
              <a:gd name="connsiteX69" fmla="*/ 2269330 w 2674143"/>
              <a:gd name="connsiteY69" fmla="*/ 966787 h 981075"/>
              <a:gd name="connsiteX70" fmla="*/ 2269330 w 2674143"/>
              <a:gd name="connsiteY70" fmla="*/ 966787 h 981075"/>
              <a:gd name="connsiteX71" fmla="*/ 2281237 w 2674143"/>
              <a:gd name="connsiteY71" fmla="*/ 969168 h 981075"/>
              <a:gd name="connsiteX72" fmla="*/ 2297905 w 2674143"/>
              <a:gd name="connsiteY72" fmla="*/ 981075 h 981075"/>
              <a:gd name="connsiteX73" fmla="*/ 2345530 w 2674143"/>
              <a:gd name="connsiteY73" fmla="*/ 909637 h 981075"/>
              <a:gd name="connsiteX74" fmla="*/ 2362199 w 2674143"/>
              <a:gd name="connsiteY74" fmla="*/ 871538 h 981075"/>
              <a:gd name="connsiteX75" fmla="*/ 2369342 w 2674143"/>
              <a:gd name="connsiteY75" fmla="*/ 807243 h 981075"/>
              <a:gd name="connsiteX76" fmla="*/ 2400299 w 2674143"/>
              <a:gd name="connsiteY76" fmla="*/ 754855 h 981075"/>
              <a:gd name="connsiteX77" fmla="*/ 2414587 w 2674143"/>
              <a:gd name="connsiteY77" fmla="*/ 719138 h 981075"/>
              <a:gd name="connsiteX78" fmla="*/ 2445543 w 2674143"/>
              <a:gd name="connsiteY78" fmla="*/ 692944 h 981075"/>
              <a:gd name="connsiteX79" fmla="*/ 2493168 w 2674143"/>
              <a:gd name="connsiteY79" fmla="*/ 664369 h 981075"/>
              <a:gd name="connsiteX80" fmla="*/ 2540793 w 2674143"/>
              <a:gd name="connsiteY80" fmla="*/ 631031 h 981075"/>
              <a:gd name="connsiteX81" fmla="*/ 2609850 w 2674143"/>
              <a:gd name="connsiteY81" fmla="*/ 621506 h 981075"/>
              <a:gd name="connsiteX82" fmla="*/ 2674143 w 2674143"/>
              <a:gd name="connsiteY82" fmla="*/ 592931 h 981075"/>
              <a:gd name="connsiteX83" fmla="*/ 2655092 w 2674143"/>
              <a:gd name="connsiteY83" fmla="*/ 431006 h 981075"/>
              <a:gd name="connsiteX84" fmla="*/ 2666999 w 2674143"/>
              <a:gd name="connsiteY84" fmla="*/ 342899 h 981075"/>
              <a:gd name="connsiteX85" fmla="*/ 2652712 w 2674143"/>
              <a:gd name="connsiteY85" fmla="*/ 228600 h 981075"/>
              <a:gd name="connsiteX86" fmla="*/ 2659853 w 2674143"/>
              <a:gd name="connsiteY86" fmla="*/ 187325 h 981075"/>
              <a:gd name="connsiteX87" fmla="*/ 2598737 w 2674143"/>
              <a:gd name="connsiteY87" fmla="*/ 190500 h 981075"/>
              <a:gd name="connsiteX0" fmla="*/ 2598737 w 2669381"/>
              <a:gd name="connsiteY0" fmla="*/ 190500 h 981075"/>
              <a:gd name="connsiteX1" fmla="*/ 2528093 w 2669381"/>
              <a:gd name="connsiteY1" fmla="*/ 192881 h 981075"/>
              <a:gd name="connsiteX2" fmla="*/ 2409824 w 2669381"/>
              <a:gd name="connsiteY2" fmla="*/ 204787 h 981075"/>
              <a:gd name="connsiteX3" fmla="*/ 2402680 w 2669381"/>
              <a:gd name="connsiteY3" fmla="*/ 173037 h 981075"/>
              <a:gd name="connsiteX4" fmla="*/ 2290762 w 2669381"/>
              <a:gd name="connsiteY4" fmla="*/ 162718 h 981075"/>
              <a:gd name="connsiteX5" fmla="*/ 2288380 w 2669381"/>
              <a:gd name="connsiteY5" fmla="*/ 135730 h 981075"/>
              <a:gd name="connsiteX6" fmla="*/ 2174081 w 2669381"/>
              <a:gd name="connsiteY6" fmla="*/ 107156 h 981075"/>
              <a:gd name="connsiteX7" fmla="*/ 2169318 w 2669381"/>
              <a:gd name="connsiteY7" fmla="*/ 59531 h 981075"/>
              <a:gd name="connsiteX8" fmla="*/ 2119311 w 2669381"/>
              <a:gd name="connsiteY8" fmla="*/ 42862 h 981075"/>
              <a:gd name="connsiteX9" fmla="*/ 1566862 w 2669381"/>
              <a:gd name="connsiteY9" fmla="*/ 38100 h 981075"/>
              <a:gd name="connsiteX10" fmla="*/ 1319212 w 2669381"/>
              <a:gd name="connsiteY10" fmla="*/ 33338 h 981075"/>
              <a:gd name="connsiteX11" fmla="*/ 771524 w 2669381"/>
              <a:gd name="connsiteY11" fmla="*/ 42863 h 981075"/>
              <a:gd name="connsiteX12" fmla="*/ 619124 w 2669381"/>
              <a:gd name="connsiteY12" fmla="*/ 28575 h 981075"/>
              <a:gd name="connsiteX13" fmla="*/ 390525 w 2669381"/>
              <a:gd name="connsiteY13" fmla="*/ 0 h 981075"/>
              <a:gd name="connsiteX14" fmla="*/ 0 w 2669381"/>
              <a:gd name="connsiteY14" fmla="*/ 2383 h 981075"/>
              <a:gd name="connsiteX15" fmla="*/ 85725 w 2669381"/>
              <a:gd name="connsiteY15" fmla="*/ 19049 h 981075"/>
              <a:gd name="connsiteX16" fmla="*/ 200025 w 2669381"/>
              <a:gd name="connsiteY16" fmla="*/ 33337 h 981075"/>
              <a:gd name="connsiteX17" fmla="*/ 276223 w 2669381"/>
              <a:gd name="connsiteY17" fmla="*/ 71437 h 981075"/>
              <a:gd name="connsiteX18" fmla="*/ 342899 w 2669381"/>
              <a:gd name="connsiteY18" fmla="*/ 76199 h 981075"/>
              <a:gd name="connsiteX19" fmla="*/ 421480 w 2669381"/>
              <a:gd name="connsiteY19" fmla="*/ 90488 h 981075"/>
              <a:gd name="connsiteX20" fmla="*/ 497681 w 2669381"/>
              <a:gd name="connsiteY20" fmla="*/ 100012 h 981075"/>
              <a:gd name="connsiteX21" fmla="*/ 561975 w 2669381"/>
              <a:gd name="connsiteY21" fmla="*/ 109538 h 981075"/>
              <a:gd name="connsiteX22" fmla="*/ 638174 w 2669381"/>
              <a:gd name="connsiteY22" fmla="*/ 128587 h 981075"/>
              <a:gd name="connsiteX23" fmla="*/ 697705 w 2669381"/>
              <a:gd name="connsiteY23" fmla="*/ 140493 h 981075"/>
              <a:gd name="connsiteX24" fmla="*/ 766762 w 2669381"/>
              <a:gd name="connsiteY24" fmla="*/ 152399 h 981075"/>
              <a:gd name="connsiteX25" fmla="*/ 831056 w 2669381"/>
              <a:gd name="connsiteY25" fmla="*/ 166687 h 981075"/>
              <a:gd name="connsiteX26" fmla="*/ 900112 w 2669381"/>
              <a:gd name="connsiteY26" fmla="*/ 169068 h 981075"/>
              <a:gd name="connsiteX27" fmla="*/ 981074 w 2669381"/>
              <a:gd name="connsiteY27" fmla="*/ 180975 h 981075"/>
              <a:gd name="connsiteX28" fmla="*/ 1052512 w 2669381"/>
              <a:gd name="connsiteY28" fmla="*/ 188118 h 981075"/>
              <a:gd name="connsiteX29" fmla="*/ 1147762 w 2669381"/>
              <a:gd name="connsiteY29" fmla="*/ 188118 h 981075"/>
              <a:gd name="connsiteX30" fmla="*/ 1159668 w 2669381"/>
              <a:gd name="connsiteY30" fmla="*/ 211931 h 981075"/>
              <a:gd name="connsiteX31" fmla="*/ 1257299 w 2669381"/>
              <a:gd name="connsiteY31" fmla="*/ 223837 h 981075"/>
              <a:gd name="connsiteX32" fmla="*/ 1259681 w 2669381"/>
              <a:gd name="connsiteY32" fmla="*/ 242888 h 981075"/>
              <a:gd name="connsiteX33" fmla="*/ 1333499 w 2669381"/>
              <a:gd name="connsiteY33" fmla="*/ 250031 h 981075"/>
              <a:gd name="connsiteX34" fmla="*/ 1340643 w 2669381"/>
              <a:gd name="connsiteY34" fmla="*/ 280987 h 981075"/>
              <a:gd name="connsiteX35" fmla="*/ 1385887 w 2669381"/>
              <a:gd name="connsiteY35" fmla="*/ 278606 h 981075"/>
              <a:gd name="connsiteX36" fmla="*/ 1416843 w 2669381"/>
              <a:gd name="connsiteY36" fmla="*/ 280987 h 981075"/>
              <a:gd name="connsiteX37" fmla="*/ 1445418 w 2669381"/>
              <a:gd name="connsiteY37" fmla="*/ 316705 h 981075"/>
              <a:gd name="connsiteX38" fmla="*/ 1473993 w 2669381"/>
              <a:gd name="connsiteY38" fmla="*/ 290512 h 981075"/>
              <a:gd name="connsiteX39" fmla="*/ 1504949 w 2669381"/>
              <a:gd name="connsiteY39" fmla="*/ 273843 h 981075"/>
              <a:gd name="connsiteX40" fmla="*/ 1521618 w 2669381"/>
              <a:gd name="connsiteY40" fmla="*/ 295275 h 981075"/>
              <a:gd name="connsiteX41" fmla="*/ 1528762 w 2669381"/>
              <a:gd name="connsiteY41" fmla="*/ 323849 h 981075"/>
              <a:gd name="connsiteX42" fmla="*/ 1574006 w 2669381"/>
              <a:gd name="connsiteY42" fmla="*/ 319087 h 981075"/>
              <a:gd name="connsiteX43" fmla="*/ 1626393 w 2669381"/>
              <a:gd name="connsiteY43" fmla="*/ 309563 h 981075"/>
              <a:gd name="connsiteX44" fmla="*/ 1647824 w 2669381"/>
              <a:gd name="connsiteY44" fmla="*/ 340518 h 981075"/>
              <a:gd name="connsiteX45" fmla="*/ 1669256 w 2669381"/>
              <a:gd name="connsiteY45" fmla="*/ 392907 h 981075"/>
              <a:gd name="connsiteX46" fmla="*/ 1697830 w 2669381"/>
              <a:gd name="connsiteY46" fmla="*/ 371475 h 981075"/>
              <a:gd name="connsiteX47" fmla="*/ 1750218 w 2669381"/>
              <a:gd name="connsiteY47" fmla="*/ 338136 h 981075"/>
              <a:gd name="connsiteX48" fmla="*/ 1766886 w 2669381"/>
              <a:gd name="connsiteY48" fmla="*/ 385763 h 981075"/>
              <a:gd name="connsiteX49" fmla="*/ 1788318 w 2669381"/>
              <a:gd name="connsiteY49" fmla="*/ 431006 h 981075"/>
              <a:gd name="connsiteX50" fmla="*/ 1816894 w 2669381"/>
              <a:gd name="connsiteY50" fmla="*/ 395287 h 981075"/>
              <a:gd name="connsiteX51" fmla="*/ 1850230 w 2669381"/>
              <a:gd name="connsiteY51" fmla="*/ 357187 h 981075"/>
              <a:gd name="connsiteX52" fmla="*/ 1888331 w 2669381"/>
              <a:gd name="connsiteY52" fmla="*/ 435769 h 981075"/>
              <a:gd name="connsiteX53" fmla="*/ 1921668 w 2669381"/>
              <a:gd name="connsiteY53" fmla="*/ 483393 h 981075"/>
              <a:gd name="connsiteX54" fmla="*/ 1950244 w 2669381"/>
              <a:gd name="connsiteY54" fmla="*/ 452436 h 981075"/>
              <a:gd name="connsiteX55" fmla="*/ 2000250 w 2669381"/>
              <a:gd name="connsiteY55" fmla="*/ 421481 h 981075"/>
              <a:gd name="connsiteX56" fmla="*/ 2012155 w 2669381"/>
              <a:gd name="connsiteY56" fmla="*/ 454818 h 981075"/>
              <a:gd name="connsiteX57" fmla="*/ 2031205 w 2669381"/>
              <a:gd name="connsiteY57" fmla="*/ 509587 h 981075"/>
              <a:gd name="connsiteX58" fmla="*/ 2050255 w 2669381"/>
              <a:gd name="connsiteY58" fmla="*/ 554831 h 981075"/>
              <a:gd name="connsiteX59" fmla="*/ 2055018 w 2669381"/>
              <a:gd name="connsiteY59" fmla="*/ 588169 h 981075"/>
              <a:gd name="connsiteX60" fmla="*/ 2088355 w 2669381"/>
              <a:gd name="connsiteY60" fmla="*/ 628650 h 981075"/>
              <a:gd name="connsiteX61" fmla="*/ 2109787 w 2669381"/>
              <a:gd name="connsiteY61" fmla="*/ 683418 h 981075"/>
              <a:gd name="connsiteX62" fmla="*/ 2119311 w 2669381"/>
              <a:gd name="connsiteY62" fmla="*/ 742950 h 981075"/>
              <a:gd name="connsiteX63" fmla="*/ 2138362 w 2669381"/>
              <a:gd name="connsiteY63" fmla="*/ 800100 h 981075"/>
              <a:gd name="connsiteX64" fmla="*/ 2152649 w 2669381"/>
              <a:gd name="connsiteY64" fmla="*/ 833437 h 981075"/>
              <a:gd name="connsiteX65" fmla="*/ 2181223 w 2669381"/>
              <a:gd name="connsiteY65" fmla="*/ 857251 h 981075"/>
              <a:gd name="connsiteX66" fmla="*/ 2195511 w 2669381"/>
              <a:gd name="connsiteY66" fmla="*/ 895350 h 981075"/>
              <a:gd name="connsiteX67" fmla="*/ 2233612 w 2669381"/>
              <a:gd name="connsiteY67" fmla="*/ 933450 h 981075"/>
              <a:gd name="connsiteX68" fmla="*/ 2247899 w 2669381"/>
              <a:gd name="connsiteY68" fmla="*/ 964406 h 981075"/>
              <a:gd name="connsiteX69" fmla="*/ 2269330 w 2669381"/>
              <a:gd name="connsiteY69" fmla="*/ 966787 h 981075"/>
              <a:gd name="connsiteX70" fmla="*/ 2269330 w 2669381"/>
              <a:gd name="connsiteY70" fmla="*/ 966787 h 981075"/>
              <a:gd name="connsiteX71" fmla="*/ 2281237 w 2669381"/>
              <a:gd name="connsiteY71" fmla="*/ 969168 h 981075"/>
              <a:gd name="connsiteX72" fmla="*/ 2297905 w 2669381"/>
              <a:gd name="connsiteY72" fmla="*/ 981075 h 981075"/>
              <a:gd name="connsiteX73" fmla="*/ 2345530 w 2669381"/>
              <a:gd name="connsiteY73" fmla="*/ 909637 h 981075"/>
              <a:gd name="connsiteX74" fmla="*/ 2362199 w 2669381"/>
              <a:gd name="connsiteY74" fmla="*/ 871538 h 981075"/>
              <a:gd name="connsiteX75" fmla="*/ 2369342 w 2669381"/>
              <a:gd name="connsiteY75" fmla="*/ 807243 h 981075"/>
              <a:gd name="connsiteX76" fmla="*/ 2400299 w 2669381"/>
              <a:gd name="connsiteY76" fmla="*/ 754855 h 981075"/>
              <a:gd name="connsiteX77" fmla="*/ 2414587 w 2669381"/>
              <a:gd name="connsiteY77" fmla="*/ 719138 h 981075"/>
              <a:gd name="connsiteX78" fmla="*/ 2445543 w 2669381"/>
              <a:gd name="connsiteY78" fmla="*/ 692944 h 981075"/>
              <a:gd name="connsiteX79" fmla="*/ 2493168 w 2669381"/>
              <a:gd name="connsiteY79" fmla="*/ 664369 h 981075"/>
              <a:gd name="connsiteX80" fmla="*/ 2540793 w 2669381"/>
              <a:gd name="connsiteY80" fmla="*/ 631031 h 981075"/>
              <a:gd name="connsiteX81" fmla="*/ 2609850 w 2669381"/>
              <a:gd name="connsiteY81" fmla="*/ 621506 h 981075"/>
              <a:gd name="connsiteX82" fmla="*/ 2669381 w 2669381"/>
              <a:gd name="connsiteY82" fmla="*/ 614362 h 981075"/>
              <a:gd name="connsiteX83" fmla="*/ 2655092 w 2669381"/>
              <a:gd name="connsiteY83" fmla="*/ 431006 h 981075"/>
              <a:gd name="connsiteX84" fmla="*/ 2666999 w 2669381"/>
              <a:gd name="connsiteY84" fmla="*/ 342899 h 981075"/>
              <a:gd name="connsiteX85" fmla="*/ 2652712 w 2669381"/>
              <a:gd name="connsiteY85" fmla="*/ 228600 h 981075"/>
              <a:gd name="connsiteX86" fmla="*/ 2659853 w 2669381"/>
              <a:gd name="connsiteY86" fmla="*/ 187325 h 981075"/>
              <a:gd name="connsiteX87" fmla="*/ 2598737 w 2669381"/>
              <a:gd name="connsiteY87" fmla="*/ 190500 h 981075"/>
              <a:gd name="connsiteX0" fmla="*/ 2598737 w 2669381"/>
              <a:gd name="connsiteY0" fmla="*/ 190500 h 981075"/>
              <a:gd name="connsiteX1" fmla="*/ 2528093 w 2669381"/>
              <a:gd name="connsiteY1" fmla="*/ 192881 h 981075"/>
              <a:gd name="connsiteX2" fmla="*/ 2409824 w 2669381"/>
              <a:gd name="connsiteY2" fmla="*/ 204787 h 981075"/>
              <a:gd name="connsiteX3" fmla="*/ 2402680 w 2669381"/>
              <a:gd name="connsiteY3" fmla="*/ 173037 h 981075"/>
              <a:gd name="connsiteX4" fmla="*/ 2290762 w 2669381"/>
              <a:gd name="connsiteY4" fmla="*/ 162718 h 981075"/>
              <a:gd name="connsiteX5" fmla="*/ 2288380 w 2669381"/>
              <a:gd name="connsiteY5" fmla="*/ 135730 h 981075"/>
              <a:gd name="connsiteX6" fmla="*/ 2174081 w 2669381"/>
              <a:gd name="connsiteY6" fmla="*/ 107156 h 981075"/>
              <a:gd name="connsiteX7" fmla="*/ 2169318 w 2669381"/>
              <a:gd name="connsiteY7" fmla="*/ 59531 h 981075"/>
              <a:gd name="connsiteX8" fmla="*/ 2119311 w 2669381"/>
              <a:gd name="connsiteY8" fmla="*/ 42862 h 981075"/>
              <a:gd name="connsiteX9" fmla="*/ 1566862 w 2669381"/>
              <a:gd name="connsiteY9" fmla="*/ 38100 h 981075"/>
              <a:gd name="connsiteX10" fmla="*/ 1319212 w 2669381"/>
              <a:gd name="connsiteY10" fmla="*/ 33338 h 981075"/>
              <a:gd name="connsiteX11" fmla="*/ 771524 w 2669381"/>
              <a:gd name="connsiteY11" fmla="*/ 42863 h 981075"/>
              <a:gd name="connsiteX12" fmla="*/ 619124 w 2669381"/>
              <a:gd name="connsiteY12" fmla="*/ 28575 h 981075"/>
              <a:gd name="connsiteX13" fmla="*/ 390525 w 2669381"/>
              <a:gd name="connsiteY13" fmla="*/ 0 h 981075"/>
              <a:gd name="connsiteX14" fmla="*/ 0 w 2669381"/>
              <a:gd name="connsiteY14" fmla="*/ 2383 h 981075"/>
              <a:gd name="connsiteX15" fmla="*/ 85725 w 2669381"/>
              <a:gd name="connsiteY15" fmla="*/ 19049 h 981075"/>
              <a:gd name="connsiteX16" fmla="*/ 200025 w 2669381"/>
              <a:gd name="connsiteY16" fmla="*/ 33337 h 981075"/>
              <a:gd name="connsiteX17" fmla="*/ 276223 w 2669381"/>
              <a:gd name="connsiteY17" fmla="*/ 71437 h 981075"/>
              <a:gd name="connsiteX18" fmla="*/ 342899 w 2669381"/>
              <a:gd name="connsiteY18" fmla="*/ 76199 h 981075"/>
              <a:gd name="connsiteX19" fmla="*/ 421480 w 2669381"/>
              <a:gd name="connsiteY19" fmla="*/ 90488 h 981075"/>
              <a:gd name="connsiteX20" fmla="*/ 497681 w 2669381"/>
              <a:gd name="connsiteY20" fmla="*/ 100012 h 981075"/>
              <a:gd name="connsiteX21" fmla="*/ 561975 w 2669381"/>
              <a:gd name="connsiteY21" fmla="*/ 109538 h 981075"/>
              <a:gd name="connsiteX22" fmla="*/ 638174 w 2669381"/>
              <a:gd name="connsiteY22" fmla="*/ 128587 h 981075"/>
              <a:gd name="connsiteX23" fmla="*/ 697705 w 2669381"/>
              <a:gd name="connsiteY23" fmla="*/ 140493 h 981075"/>
              <a:gd name="connsiteX24" fmla="*/ 766762 w 2669381"/>
              <a:gd name="connsiteY24" fmla="*/ 152399 h 981075"/>
              <a:gd name="connsiteX25" fmla="*/ 831056 w 2669381"/>
              <a:gd name="connsiteY25" fmla="*/ 166687 h 981075"/>
              <a:gd name="connsiteX26" fmla="*/ 900112 w 2669381"/>
              <a:gd name="connsiteY26" fmla="*/ 169068 h 981075"/>
              <a:gd name="connsiteX27" fmla="*/ 981074 w 2669381"/>
              <a:gd name="connsiteY27" fmla="*/ 180975 h 981075"/>
              <a:gd name="connsiteX28" fmla="*/ 1052512 w 2669381"/>
              <a:gd name="connsiteY28" fmla="*/ 188118 h 981075"/>
              <a:gd name="connsiteX29" fmla="*/ 1147762 w 2669381"/>
              <a:gd name="connsiteY29" fmla="*/ 188118 h 981075"/>
              <a:gd name="connsiteX30" fmla="*/ 1159668 w 2669381"/>
              <a:gd name="connsiteY30" fmla="*/ 211931 h 981075"/>
              <a:gd name="connsiteX31" fmla="*/ 1257299 w 2669381"/>
              <a:gd name="connsiteY31" fmla="*/ 223837 h 981075"/>
              <a:gd name="connsiteX32" fmla="*/ 1259681 w 2669381"/>
              <a:gd name="connsiteY32" fmla="*/ 242888 h 981075"/>
              <a:gd name="connsiteX33" fmla="*/ 1333499 w 2669381"/>
              <a:gd name="connsiteY33" fmla="*/ 250031 h 981075"/>
              <a:gd name="connsiteX34" fmla="*/ 1340643 w 2669381"/>
              <a:gd name="connsiteY34" fmla="*/ 280987 h 981075"/>
              <a:gd name="connsiteX35" fmla="*/ 1385887 w 2669381"/>
              <a:gd name="connsiteY35" fmla="*/ 278606 h 981075"/>
              <a:gd name="connsiteX36" fmla="*/ 1416843 w 2669381"/>
              <a:gd name="connsiteY36" fmla="*/ 280987 h 981075"/>
              <a:gd name="connsiteX37" fmla="*/ 1445418 w 2669381"/>
              <a:gd name="connsiteY37" fmla="*/ 316705 h 981075"/>
              <a:gd name="connsiteX38" fmla="*/ 1473993 w 2669381"/>
              <a:gd name="connsiteY38" fmla="*/ 290512 h 981075"/>
              <a:gd name="connsiteX39" fmla="*/ 1504949 w 2669381"/>
              <a:gd name="connsiteY39" fmla="*/ 273843 h 981075"/>
              <a:gd name="connsiteX40" fmla="*/ 1521618 w 2669381"/>
              <a:gd name="connsiteY40" fmla="*/ 295275 h 981075"/>
              <a:gd name="connsiteX41" fmla="*/ 1528762 w 2669381"/>
              <a:gd name="connsiteY41" fmla="*/ 323849 h 981075"/>
              <a:gd name="connsiteX42" fmla="*/ 1574006 w 2669381"/>
              <a:gd name="connsiteY42" fmla="*/ 319087 h 981075"/>
              <a:gd name="connsiteX43" fmla="*/ 1626393 w 2669381"/>
              <a:gd name="connsiteY43" fmla="*/ 309563 h 981075"/>
              <a:gd name="connsiteX44" fmla="*/ 1647824 w 2669381"/>
              <a:gd name="connsiteY44" fmla="*/ 340518 h 981075"/>
              <a:gd name="connsiteX45" fmla="*/ 1669256 w 2669381"/>
              <a:gd name="connsiteY45" fmla="*/ 392907 h 981075"/>
              <a:gd name="connsiteX46" fmla="*/ 1697830 w 2669381"/>
              <a:gd name="connsiteY46" fmla="*/ 371475 h 981075"/>
              <a:gd name="connsiteX47" fmla="*/ 1750218 w 2669381"/>
              <a:gd name="connsiteY47" fmla="*/ 338136 h 981075"/>
              <a:gd name="connsiteX48" fmla="*/ 1766886 w 2669381"/>
              <a:gd name="connsiteY48" fmla="*/ 385763 h 981075"/>
              <a:gd name="connsiteX49" fmla="*/ 1788318 w 2669381"/>
              <a:gd name="connsiteY49" fmla="*/ 431006 h 981075"/>
              <a:gd name="connsiteX50" fmla="*/ 1816894 w 2669381"/>
              <a:gd name="connsiteY50" fmla="*/ 395287 h 981075"/>
              <a:gd name="connsiteX51" fmla="*/ 1850230 w 2669381"/>
              <a:gd name="connsiteY51" fmla="*/ 357187 h 981075"/>
              <a:gd name="connsiteX52" fmla="*/ 1888331 w 2669381"/>
              <a:gd name="connsiteY52" fmla="*/ 435769 h 981075"/>
              <a:gd name="connsiteX53" fmla="*/ 1921668 w 2669381"/>
              <a:gd name="connsiteY53" fmla="*/ 483393 h 981075"/>
              <a:gd name="connsiteX54" fmla="*/ 1950244 w 2669381"/>
              <a:gd name="connsiteY54" fmla="*/ 452436 h 981075"/>
              <a:gd name="connsiteX55" fmla="*/ 2000250 w 2669381"/>
              <a:gd name="connsiteY55" fmla="*/ 421481 h 981075"/>
              <a:gd name="connsiteX56" fmla="*/ 2012155 w 2669381"/>
              <a:gd name="connsiteY56" fmla="*/ 454818 h 981075"/>
              <a:gd name="connsiteX57" fmla="*/ 2031205 w 2669381"/>
              <a:gd name="connsiteY57" fmla="*/ 509587 h 981075"/>
              <a:gd name="connsiteX58" fmla="*/ 2050255 w 2669381"/>
              <a:gd name="connsiteY58" fmla="*/ 554831 h 981075"/>
              <a:gd name="connsiteX59" fmla="*/ 2055018 w 2669381"/>
              <a:gd name="connsiteY59" fmla="*/ 588169 h 981075"/>
              <a:gd name="connsiteX60" fmla="*/ 2088355 w 2669381"/>
              <a:gd name="connsiteY60" fmla="*/ 628650 h 981075"/>
              <a:gd name="connsiteX61" fmla="*/ 2109787 w 2669381"/>
              <a:gd name="connsiteY61" fmla="*/ 683418 h 981075"/>
              <a:gd name="connsiteX62" fmla="*/ 2119311 w 2669381"/>
              <a:gd name="connsiteY62" fmla="*/ 742950 h 981075"/>
              <a:gd name="connsiteX63" fmla="*/ 2138362 w 2669381"/>
              <a:gd name="connsiteY63" fmla="*/ 800100 h 981075"/>
              <a:gd name="connsiteX64" fmla="*/ 2152649 w 2669381"/>
              <a:gd name="connsiteY64" fmla="*/ 833437 h 981075"/>
              <a:gd name="connsiteX65" fmla="*/ 2181223 w 2669381"/>
              <a:gd name="connsiteY65" fmla="*/ 857251 h 981075"/>
              <a:gd name="connsiteX66" fmla="*/ 2195511 w 2669381"/>
              <a:gd name="connsiteY66" fmla="*/ 895350 h 981075"/>
              <a:gd name="connsiteX67" fmla="*/ 2233612 w 2669381"/>
              <a:gd name="connsiteY67" fmla="*/ 933450 h 981075"/>
              <a:gd name="connsiteX68" fmla="*/ 2247899 w 2669381"/>
              <a:gd name="connsiteY68" fmla="*/ 964406 h 981075"/>
              <a:gd name="connsiteX69" fmla="*/ 2269330 w 2669381"/>
              <a:gd name="connsiteY69" fmla="*/ 966787 h 981075"/>
              <a:gd name="connsiteX70" fmla="*/ 2269330 w 2669381"/>
              <a:gd name="connsiteY70" fmla="*/ 966787 h 981075"/>
              <a:gd name="connsiteX71" fmla="*/ 2281237 w 2669381"/>
              <a:gd name="connsiteY71" fmla="*/ 969168 h 981075"/>
              <a:gd name="connsiteX72" fmla="*/ 2297905 w 2669381"/>
              <a:gd name="connsiteY72" fmla="*/ 981075 h 981075"/>
              <a:gd name="connsiteX73" fmla="*/ 2345530 w 2669381"/>
              <a:gd name="connsiteY73" fmla="*/ 909637 h 981075"/>
              <a:gd name="connsiteX74" fmla="*/ 2362199 w 2669381"/>
              <a:gd name="connsiteY74" fmla="*/ 871538 h 981075"/>
              <a:gd name="connsiteX75" fmla="*/ 2369342 w 2669381"/>
              <a:gd name="connsiteY75" fmla="*/ 807243 h 981075"/>
              <a:gd name="connsiteX76" fmla="*/ 2400299 w 2669381"/>
              <a:gd name="connsiteY76" fmla="*/ 754855 h 981075"/>
              <a:gd name="connsiteX77" fmla="*/ 2414587 w 2669381"/>
              <a:gd name="connsiteY77" fmla="*/ 719138 h 981075"/>
              <a:gd name="connsiteX78" fmla="*/ 2445543 w 2669381"/>
              <a:gd name="connsiteY78" fmla="*/ 692944 h 981075"/>
              <a:gd name="connsiteX79" fmla="*/ 2493168 w 2669381"/>
              <a:gd name="connsiteY79" fmla="*/ 664369 h 981075"/>
              <a:gd name="connsiteX80" fmla="*/ 2540793 w 2669381"/>
              <a:gd name="connsiteY80" fmla="*/ 631031 h 981075"/>
              <a:gd name="connsiteX81" fmla="*/ 2609850 w 2669381"/>
              <a:gd name="connsiteY81" fmla="*/ 621506 h 981075"/>
              <a:gd name="connsiteX82" fmla="*/ 2669381 w 2669381"/>
              <a:gd name="connsiteY82" fmla="*/ 614362 h 981075"/>
              <a:gd name="connsiteX83" fmla="*/ 2655092 w 2669381"/>
              <a:gd name="connsiteY83" fmla="*/ 431006 h 981075"/>
              <a:gd name="connsiteX84" fmla="*/ 2666999 w 2669381"/>
              <a:gd name="connsiteY84" fmla="*/ 342899 h 981075"/>
              <a:gd name="connsiteX85" fmla="*/ 2652712 w 2669381"/>
              <a:gd name="connsiteY85" fmla="*/ 228600 h 981075"/>
              <a:gd name="connsiteX86" fmla="*/ 2659853 w 2669381"/>
              <a:gd name="connsiteY86" fmla="*/ 187325 h 981075"/>
              <a:gd name="connsiteX87" fmla="*/ 2598737 w 2669381"/>
              <a:gd name="connsiteY87" fmla="*/ 190500 h 981075"/>
              <a:gd name="connsiteX0" fmla="*/ 2598737 w 2667032"/>
              <a:gd name="connsiteY0" fmla="*/ 190500 h 981075"/>
              <a:gd name="connsiteX1" fmla="*/ 2528093 w 2667032"/>
              <a:gd name="connsiteY1" fmla="*/ 192881 h 981075"/>
              <a:gd name="connsiteX2" fmla="*/ 2409824 w 2667032"/>
              <a:gd name="connsiteY2" fmla="*/ 204787 h 981075"/>
              <a:gd name="connsiteX3" fmla="*/ 2402680 w 2667032"/>
              <a:gd name="connsiteY3" fmla="*/ 173037 h 981075"/>
              <a:gd name="connsiteX4" fmla="*/ 2290762 w 2667032"/>
              <a:gd name="connsiteY4" fmla="*/ 162718 h 981075"/>
              <a:gd name="connsiteX5" fmla="*/ 2288380 w 2667032"/>
              <a:gd name="connsiteY5" fmla="*/ 135730 h 981075"/>
              <a:gd name="connsiteX6" fmla="*/ 2174081 w 2667032"/>
              <a:gd name="connsiteY6" fmla="*/ 107156 h 981075"/>
              <a:gd name="connsiteX7" fmla="*/ 2169318 w 2667032"/>
              <a:gd name="connsiteY7" fmla="*/ 59531 h 981075"/>
              <a:gd name="connsiteX8" fmla="*/ 2119311 w 2667032"/>
              <a:gd name="connsiteY8" fmla="*/ 42862 h 981075"/>
              <a:gd name="connsiteX9" fmla="*/ 1566862 w 2667032"/>
              <a:gd name="connsiteY9" fmla="*/ 38100 h 981075"/>
              <a:gd name="connsiteX10" fmla="*/ 1319212 w 2667032"/>
              <a:gd name="connsiteY10" fmla="*/ 33338 h 981075"/>
              <a:gd name="connsiteX11" fmla="*/ 771524 w 2667032"/>
              <a:gd name="connsiteY11" fmla="*/ 42863 h 981075"/>
              <a:gd name="connsiteX12" fmla="*/ 619124 w 2667032"/>
              <a:gd name="connsiteY12" fmla="*/ 28575 h 981075"/>
              <a:gd name="connsiteX13" fmla="*/ 390525 w 2667032"/>
              <a:gd name="connsiteY13" fmla="*/ 0 h 981075"/>
              <a:gd name="connsiteX14" fmla="*/ 0 w 2667032"/>
              <a:gd name="connsiteY14" fmla="*/ 2383 h 981075"/>
              <a:gd name="connsiteX15" fmla="*/ 85725 w 2667032"/>
              <a:gd name="connsiteY15" fmla="*/ 19049 h 981075"/>
              <a:gd name="connsiteX16" fmla="*/ 200025 w 2667032"/>
              <a:gd name="connsiteY16" fmla="*/ 33337 h 981075"/>
              <a:gd name="connsiteX17" fmla="*/ 276223 w 2667032"/>
              <a:gd name="connsiteY17" fmla="*/ 71437 h 981075"/>
              <a:gd name="connsiteX18" fmla="*/ 342899 w 2667032"/>
              <a:gd name="connsiteY18" fmla="*/ 76199 h 981075"/>
              <a:gd name="connsiteX19" fmla="*/ 421480 w 2667032"/>
              <a:gd name="connsiteY19" fmla="*/ 90488 h 981075"/>
              <a:gd name="connsiteX20" fmla="*/ 497681 w 2667032"/>
              <a:gd name="connsiteY20" fmla="*/ 100012 h 981075"/>
              <a:gd name="connsiteX21" fmla="*/ 561975 w 2667032"/>
              <a:gd name="connsiteY21" fmla="*/ 109538 h 981075"/>
              <a:gd name="connsiteX22" fmla="*/ 638174 w 2667032"/>
              <a:gd name="connsiteY22" fmla="*/ 128587 h 981075"/>
              <a:gd name="connsiteX23" fmla="*/ 697705 w 2667032"/>
              <a:gd name="connsiteY23" fmla="*/ 140493 h 981075"/>
              <a:gd name="connsiteX24" fmla="*/ 766762 w 2667032"/>
              <a:gd name="connsiteY24" fmla="*/ 152399 h 981075"/>
              <a:gd name="connsiteX25" fmla="*/ 831056 w 2667032"/>
              <a:gd name="connsiteY25" fmla="*/ 166687 h 981075"/>
              <a:gd name="connsiteX26" fmla="*/ 900112 w 2667032"/>
              <a:gd name="connsiteY26" fmla="*/ 169068 h 981075"/>
              <a:gd name="connsiteX27" fmla="*/ 981074 w 2667032"/>
              <a:gd name="connsiteY27" fmla="*/ 180975 h 981075"/>
              <a:gd name="connsiteX28" fmla="*/ 1052512 w 2667032"/>
              <a:gd name="connsiteY28" fmla="*/ 188118 h 981075"/>
              <a:gd name="connsiteX29" fmla="*/ 1147762 w 2667032"/>
              <a:gd name="connsiteY29" fmla="*/ 188118 h 981075"/>
              <a:gd name="connsiteX30" fmla="*/ 1159668 w 2667032"/>
              <a:gd name="connsiteY30" fmla="*/ 211931 h 981075"/>
              <a:gd name="connsiteX31" fmla="*/ 1257299 w 2667032"/>
              <a:gd name="connsiteY31" fmla="*/ 223837 h 981075"/>
              <a:gd name="connsiteX32" fmla="*/ 1259681 w 2667032"/>
              <a:gd name="connsiteY32" fmla="*/ 242888 h 981075"/>
              <a:gd name="connsiteX33" fmla="*/ 1333499 w 2667032"/>
              <a:gd name="connsiteY33" fmla="*/ 250031 h 981075"/>
              <a:gd name="connsiteX34" fmla="*/ 1340643 w 2667032"/>
              <a:gd name="connsiteY34" fmla="*/ 280987 h 981075"/>
              <a:gd name="connsiteX35" fmla="*/ 1385887 w 2667032"/>
              <a:gd name="connsiteY35" fmla="*/ 278606 h 981075"/>
              <a:gd name="connsiteX36" fmla="*/ 1416843 w 2667032"/>
              <a:gd name="connsiteY36" fmla="*/ 280987 h 981075"/>
              <a:gd name="connsiteX37" fmla="*/ 1445418 w 2667032"/>
              <a:gd name="connsiteY37" fmla="*/ 316705 h 981075"/>
              <a:gd name="connsiteX38" fmla="*/ 1473993 w 2667032"/>
              <a:gd name="connsiteY38" fmla="*/ 290512 h 981075"/>
              <a:gd name="connsiteX39" fmla="*/ 1504949 w 2667032"/>
              <a:gd name="connsiteY39" fmla="*/ 273843 h 981075"/>
              <a:gd name="connsiteX40" fmla="*/ 1521618 w 2667032"/>
              <a:gd name="connsiteY40" fmla="*/ 295275 h 981075"/>
              <a:gd name="connsiteX41" fmla="*/ 1528762 w 2667032"/>
              <a:gd name="connsiteY41" fmla="*/ 323849 h 981075"/>
              <a:gd name="connsiteX42" fmla="*/ 1574006 w 2667032"/>
              <a:gd name="connsiteY42" fmla="*/ 319087 h 981075"/>
              <a:gd name="connsiteX43" fmla="*/ 1626393 w 2667032"/>
              <a:gd name="connsiteY43" fmla="*/ 309563 h 981075"/>
              <a:gd name="connsiteX44" fmla="*/ 1647824 w 2667032"/>
              <a:gd name="connsiteY44" fmla="*/ 340518 h 981075"/>
              <a:gd name="connsiteX45" fmla="*/ 1669256 w 2667032"/>
              <a:gd name="connsiteY45" fmla="*/ 392907 h 981075"/>
              <a:gd name="connsiteX46" fmla="*/ 1697830 w 2667032"/>
              <a:gd name="connsiteY46" fmla="*/ 371475 h 981075"/>
              <a:gd name="connsiteX47" fmla="*/ 1750218 w 2667032"/>
              <a:gd name="connsiteY47" fmla="*/ 338136 h 981075"/>
              <a:gd name="connsiteX48" fmla="*/ 1766886 w 2667032"/>
              <a:gd name="connsiteY48" fmla="*/ 385763 h 981075"/>
              <a:gd name="connsiteX49" fmla="*/ 1788318 w 2667032"/>
              <a:gd name="connsiteY49" fmla="*/ 431006 h 981075"/>
              <a:gd name="connsiteX50" fmla="*/ 1816894 w 2667032"/>
              <a:gd name="connsiteY50" fmla="*/ 395287 h 981075"/>
              <a:gd name="connsiteX51" fmla="*/ 1850230 w 2667032"/>
              <a:gd name="connsiteY51" fmla="*/ 357187 h 981075"/>
              <a:gd name="connsiteX52" fmla="*/ 1888331 w 2667032"/>
              <a:gd name="connsiteY52" fmla="*/ 435769 h 981075"/>
              <a:gd name="connsiteX53" fmla="*/ 1921668 w 2667032"/>
              <a:gd name="connsiteY53" fmla="*/ 483393 h 981075"/>
              <a:gd name="connsiteX54" fmla="*/ 1950244 w 2667032"/>
              <a:gd name="connsiteY54" fmla="*/ 452436 h 981075"/>
              <a:gd name="connsiteX55" fmla="*/ 2000250 w 2667032"/>
              <a:gd name="connsiteY55" fmla="*/ 421481 h 981075"/>
              <a:gd name="connsiteX56" fmla="*/ 2012155 w 2667032"/>
              <a:gd name="connsiteY56" fmla="*/ 454818 h 981075"/>
              <a:gd name="connsiteX57" fmla="*/ 2031205 w 2667032"/>
              <a:gd name="connsiteY57" fmla="*/ 509587 h 981075"/>
              <a:gd name="connsiteX58" fmla="*/ 2050255 w 2667032"/>
              <a:gd name="connsiteY58" fmla="*/ 554831 h 981075"/>
              <a:gd name="connsiteX59" fmla="*/ 2055018 w 2667032"/>
              <a:gd name="connsiteY59" fmla="*/ 588169 h 981075"/>
              <a:gd name="connsiteX60" fmla="*/ 2088355 w 2667032"/>
              <a:gd name="connsiteY60" fmla="*/ 628650 h 981075"/>
              <a:gd name="connsiteX61" fmla="*/ 2109787 w 2667032"/>
              <a:gd name="connsiteY61" fmla="*/ 683418 h 981075"/>
              <a:gd name="connsiteX62" fmla="*/ 2119311 w 2667032"/>
              <a:gd name="connsiteY62" fmla="*/ 742950 h 981075"/>
              <a:gd name="connsiteX63" fmla="*/ 2138362 w 2667032"/>
              <a:gd name="connsiteY63" fmla="*/ 800100 h 981075"/>
              <a:gd name="connsiteX64" fmla="*/ 2152649 w 2667032"/>
              <a:gd name="connsiteY64" fmla="*/ 833437 h 981075"/>
              <a:gd name="connsiteX65" fmla="*/ 2181223 w 2667032"/>
              <a:gd name="connsiteY65" fmla="*/ 857251 h 981075"/>
              <a:gd name="connsiteX66" fmla="*/ 2195511 w 2667032"/>
              <a:gd name="connsiteY66" fmla="*/ 895350 h 981075"/>
              <a:gd name="connsiteX67" fmla="*/ 2233612 w 2667032"/>
              <a:gd name="connsiteY67" fmla="*/ 933450 h 981075"/>
              <a:gd name="connsiteX68" fmla="*/ 2247899 w 2667032"/>
              <a:gd name="connsiteY68" fmla="*/ 964406 h 981075"/>
              <a:gd name="connsiteX69" fmla="*/ 2269330 w 2667032"/>
              <a:gd name="connsiteY69" fmla="*/ 966787 h 981075"/>
              <a:gd name="connsiteX70" fmla="*/ 2269330 w 2667032"/>
              <a:gd name="connsiteY70" fmla="*/ 966787 h 981075"/>
              <a:gd name="connsiteX71" fmla="*/ 2281237 w 2667032"/>
              <a:gd name="connsiteY71" fmla="*/ 969168 h 981075"/>
              <a:gd name="connsiteX72" fmla="*/ 2297905 w 2667032"/>
              <a:gd name="connsiteY72" fmla="*/ 981075 h 981075"/>
              <a:gd name="connsiteX73" fmla="*/ 2345530 w 2667032"/>
              <a:gd name="connsiteY73" fmla="*/ 909637 h 981075"/>
              <a:gd name="connsiteX74" fmla="*/ 2362199 w 2667032"/>
              <a:gd name="connsiteY74" fmla="*/ 871538 h 981075"/>
              <a:gd name="connsiteX75" fmla="*/ 2369342 w 2667032"/>
              <a:gd name="connsiteY75" fmla="*/ 807243 h 981075"/>
              <a:gd name="connsiteX76" fmla="*/ 2400299 w 2667032"/>
              <a:gd name="connsiteY76" fmla="*/ 754855 h 981075"/>
              <a:gd name="connsiteX77" fmla="*/ 2414587 w 2667032"/>
              <a:gd name="connsiteY77" fmla="*/ 719138 h 981075"/>
              <a:gd name="connsiteX78" fmla="*/ 2445543 w 2667032"/>
              <a:gd name="connsiteY78" fmla="*/ 692944 h 981075"/>
              <a:gd name="connsiteX79" fmla="*/ 2493168 w 2667032"/>
              <a:gd name="connsiteY79" fmla="*/ 664369 h 981075"/>
              <a:gd name="connsiteX80" fmla="*/ 2540793 w 2667032"/>
              <a:gd name="connsiteY80" fmla="*/ 631031 h 981075"/>
              <a:gd name="connsiteX81" fmla="*/ 2609850 w 2667032"/>
              <a:gd name="connsiteY81" fmla="*/ 621506 h 981075"/>
              <a:gd name="connsiteX82" fmla="*/ 2662237 w 2667032"/>
              <a:gd name="connsiteY82" fmla="*/ 626269 h 981075"/>
              <a:gd name="connsiteX83" fmla="*/ 2655092 w 2667032"/>
              <a:gd name="connsiteY83" fmla="*/ 431006 h 981075"/>
              <a:gd name="connsiteX84" fmla="*/ 2666999 w 2667032"/>
              <a:gd name="connsiteY84" fmla="*/ 342899 h 981075"/>
              <a:gd name="connsiteX85" fmla="*/ 2652712 w 2667032"/>
              <a:gd name="connsiteY85" fmla="*/ 228600 h 981075"/>
              <a:gd name="connsiteX86" fmla="*/ 2659853 w 2667032"/>
              <a:gd name="connsiteY86" fmla="*/ 187325 h 981075"/>
              <a:gd name="connsiteX87" fmla="*/ 2598737 w 2667032"/>
              <a:gd name="connsiteY87" fmla="*/ 190500 h 981075"/>
              <a:gd name="connsiteX0" fmla="*/ 2598737 w 2683819"/>
              <a:gd name="connsiteY0" fmla="*/ 190500 h 981075"/>
              <a:gd name="connsiteX1" fmla="*/ 2528093 w 2683819"/>
              <a:gd name="connsiteY1" fmla="*/ 192881 h 981075"/>
              <a:gd name="connsiteX2" fmla="*/ 2409824 w 2683819"/>
              <a:gd name="connsiteY2" fmla="*/ 204787 h 981075"/>
              <a:gd name="connsiteX3" fmla="*/ 2402680 w 2683819"/>
              <a:gd name="connsiteY3" fmla="*/ 173037 h 981075"/>
              <a:gd name="connsiteX4" fmla="*/ 2290762 w 2683819"/>
              <a:gd name="connsiteY4" fmla="*/ 162718 h 981075"/>
              <a:gd name="connsiteX5" fmla="*/ 2288380 w 2683819"/>
              <a:gd name="connsiteY5" fmla="*/ 135730 h 981075"/>
              <a:gd name="connsiteX6" fmla="*/ 2174081 w 2683819"/>
              <a:gd name="connsiteY6" fmla="*/ 107156 h 981075"/>
              <a:gd name="connsiteX7" fmla="*/ 2169318 w 2683819"/>
              <a:gd name="connsiteY7" fmla="*/ 59531 h 981075"/>
              <a:gd name="connsiteX8" fmla="*/ 2119311 w 2683819"/>
              <a:gd name="connsiteY8" fmla="*/ 42862 h 981075"/>
              <a:gd name="connsiteX9" fmla="*/ 1566862 w 2683819"/>
              <a:gd name="connsiteY9" fmla="*/ 38100 h 981075"/>
              <a:gd name="connsiteX10" fmla="*/ 1319212 w 2683819"/>
              <a:gd name="connsiteY10" fmla="*/ 33338 h 981075"/>
              <a:gd name="connsiteX11" fmla="*/ 771524 w 2683819"/>
              <a:gd name="connsiteY11" fmla="*/ 42863 h 981075"/>
              <a:gd name="connsiteX12" fmla="*/ 619124 w 2683819"/>
              <a:gd name="connsiteY12" fmla="*/ 28575 h 981075"/>
              <a:gd name="connsiteX13" fmla="*/ 390525 w 2683819"/>
              <a:gd name="connsiteY13" fmla="*/ 0 h 981075"/>
              <a:gd name="connsiteX14" fmla="*/ 0 w 2683819"/>
              <a:gd name="connsiteY14" fmla="*/ 2383 h 981075"/>
              <a:gd name="connsiteX15" fmla="*/ 85725 w 2683819"/>
              <a:gd name="connsiteY15" fmla="*/ 19049 h 981075"/>
              <a:gd name="connsiteX16" fmla="*/ 200025 w 2683819"/>
              <a:gd name="connsiteY16" fmla="*/ 33337 h 981075"/>
              <a:gd name="connsiteX17" fmla="*/ 276223 w 2683819"/>
              <a:gd name="connsiteY17" fmla="*/ 71437 h 981075"/>
              <a:gd name="connsiteX18" fmla="*/ 342899 w 2683819"/>
              <a:gd name="connsiteY18" fmla="*/ 76199 h 981075"/>
              <a:gd name="connsiteX19" fmla="*/ 421480 w 2683819"/>
              <a:gd name="connsiteY19" fmla="*/ 90488 h 981075"/>
              <a:gd name="connsiteX20" fmla="*/ 497681 w 2683819"/>
              <a:gd name="connsiteY20" fmla="*/ 100012 h 981075"/>
              <a:gd name="connsiteX21" fmla="*/ 561975 w 2683819"/>
              <a:gd name="connsiteY21" fmla="*/ 109538 h 981075"/>
              <a:gd name="connsiteX22" fmla="*/ 638174 w 2683819"/>
              <a:gd name="connsiteY22" fmla="*/ 128587 h 981075"/>
              <a:gd name="connsiteX23" fmla="*/ 697705 w 2683819"/>
              <a:gd name="connsiteY23" fmla="*/ 140493 h 981075"/>
              <a:gd name="connsiteX24" fmla="*/ 766762 w 2683819"/>
              <a:gd name="connsiteY24" fmla="*/ 152399 h 981075"/>
              <a:gd name="connsiteX25" fmla="*/ 831056 w 2683819"/>
              <a:gd name="connsiteY25" fmla="*/ 166687 h 981075"/>
              <a:gd name="connsiteX26" fmla="*/ 900112 w 2683819"/>
              <a:gd name="connsiteY26" fmla="*/ 169068 h 981075"/>
              <a:gd name="connsiteX27" fmla="*/ 981074 w 2683819"/>
              <a:gd name="connsiteY27" fmla="*/ 180975 h 981075"/>
              <a:gd name="connsiteX28" fmla="*/ 1052512 w 2683819"/>
              <a:gd name="connsiteY28" fmla="*/ 188118 h 981075"/>
              <a:gd name="connsiteX29" fmla="*/ 1147762 w 2683819"/>
              <a:gd name="connsiteY29" fmla="*/ 188118 h 981075"/>
              <a:gd name="connsiteX30" fmla="*/ 1159668 w 2683819"/>
              <a:gd name="connsiteY30" fmla="*/ 211931 h 981075"/>
              <a:gd name="connsiteX31" fmla="*/ 1257299 w 2683819"/>
              <a:gd name="connsiteY31" fmla="*/ 223837 h 981075"/>
              <a:gd name="connsiteX32" fmla="*/ 1259681 w 2683819"/>
              <a:gd name="connsiteY32" fmla="*/ 242888 h 981075"/>
              <a:gd name="connsiteX33" fmla="*/ 1333499 w 2683819"/>
              <a:gd name="connsiteY33" fmla="*/ 250031 h 981075"/>
              <a:gd name="connsiteX34" fmla="*/ 1340643 w 2683819"/>
              <a:gd name="connsiteY34" fmla="*/ 280987 h 981075"/>
              <a:gd name="connsiteX35" fmla="*/ 1385887 w 2683819"/>
              <a:gd name="connsiteY35" fmla="*/ 278606 h 981075"/>
              <a:gd name="connsiteX36" fmla="*/ 1416843 w 2683819"/>
              <a:gd name="connsiteY36" fmla="*/ 280987 h 981075"/>
              <a:gd name="connsiteX37" fmla="*/ 1445418 w 2683819"/>
              <a:gd name="connsiteY37" fmla="*/ 316705 h 981075"/>
              <a:gd name="connsiteX38" fmla="*/ 1473993 w 2683819"/>
              <a:gd name="connsiteY38" fmla="*/ 290512 h 981075"/>
              <a:gd name="connsiteX39" fmla="*/ 1504949 w 2683819"/>
              <a:gd name="connsiteY39" fmla="*/ 273843 h 981075"/>
              <a:gd name="connsiteX40" fmla="*/ 1521618 w 2683819"/>
              <a:gd name="connsiteY40" fmla="*/ 295275 h 981075"/>
              <a:gd name="connsiteX41" fmla="*/ 1528762 w 2683819"/>
              <a:gd name="connsiteY41" fmla="*/ 323849 h 981075"/>
              <a:gd name="connsiteX42" fmla="*/ 1574006 w 2683819"/>
              <a:gd name="connsiteY42" fmla="*/ 319087 h 981075"/>
              <a:gd name="connsiteX43" fmla="*/ 1626393 w 2683819"/>
              <a:gd name="connsiteY43" fmla="*/ 309563 h 981075"/>
              <a:gd name="connsiteX44" fmla="*/ 1647824 w 2683819"/>
              <a:gd name="connsiteY44" fmla="*/ 340518 h 981075"/>
              <a:gd name="connsiteX45" fmla="*/ 1669256 w 2683819"/>
              <a:gd name="connsiteY45" fmla="*/ 392907 h 981075"/>
              <a:gd name="connsiteX46" fmla="*/ 1697830 w 2683819"/>
              <a:gd name="connsiteY46" fmla="*/ 371475 h 981075"/>
              <a:gd name="connsiteX47" fmla="*/ 1750218 w 2683819"/>
              <a:gd name="connsiteY47" fmla="*/ 338136 h 981075"/>
              <a:gd name="connsiteX48" fmla="*/ 1766886 w 2683819"/>
              <a:gd name="connsiteY48" fmla="*/ 385763 h 981075"/>
              <a:gd name="connsiteX49" fmla="*/ 1788318 w 2683819"/>
              <a:gd name="connsiteY49" fmla="*/ 431006 h 981075"/>
              <a:gd name="connsiteX50" fmla="*/ 1816894 w 2683819"/>
              <a:gd name="connsiteY50" fmla="*/ 395287 h 981075"/>
              <a:gd name="connsiteX51" fmla="*/ 1850230 w 2683819"/>
              <a:gd name="connsiteY51" fmla="*/ 357187 h 981075"/>
              <a:gd name="connsiteX52" fmla="*/ 1888331 w 2683819"/>
              <a:gd name="connsiteY52" fmla="*/ 435769 h 981075"/>
              <a:gd name="connsiteX53" fmla="*/ 1921668 w 2683819"/>
              <a:gd name="connsiteY53" fmla="*/ 483393 h 981075"/>
              <a:gd name="connsiteX54" fmla="*/ 1950244 w 2683819"/>
              <a:gd name="connsiteY54" fmla="*/ 452436 h 981075"/>
              <a:gd name="connsiteX55" fmla="*/ 2000250 w 2683819"/>
              <a:gd name="connsiteY55" fmla="*/ 421481 h 981075"/>
              <a:gd name="connsiteX56" fmla="*/ 2012155 w 2683819"/>
              <a:gd name="connsiteY56" fmla="*/ 454818 h 981075"/>
              <a:gd name="connsiteX57" fmla="*/ 2031205 w 2683819"/>
              <a:gd name="connsiteY57" fmla="*/ 509587 h 981075"/>
              <a:gd name="connsiteX58" fmla="*/ 2050255 w 2683819"/>
              <a:gd name="connsiteY58" fmla="*/ 554831 h 981075"/>
              <a:gd name="connsiteX59" fmla="*/ 2055018 w 2683819"/>
              <a:gd name="connsiteY59" fmla="*/ 588169 h 981075"/>
              <a:gd name="connsiteX60" fmla="*/ 2088355 w 2683819"/>
              <a:gd name="connsiteY60" fmla="*/ 628650 h 981075"/>
              <a:gd name="connsiteX61" fmla="*/ 2109787 w 2683819"/>
              <a:gd name="connsiteY61" fmla="*/ 683418 h 981075"/>
              <a:gd name="connsiteX62" fmla="*/ 2119311 w 2683819"/>
              <a:gd name="connsiteY62" fmla="*/ 742950 h 981075"/>
              <a:gd name="connsiteX63" fmla="*/ 2138362 w 2683819"/>
              <a:gd name="connsiteY63" fmla="*/ 800100 h 981075"/>
              <a:gd name="connsiteX64" fmla="*/ 2152649 w 2683819"/>
              <a:gd name="connsiteY64" fmla="*/ 833437 h 981075"/>
              <a:gd name="connsiteX65" fmla="*/ 2181223 w 2683819"/>
              <a:gd name="connsiteY65" fmla="*/ 857251 h 981075"/>
              <a:gd name="connsiteX66" fmla="*/ 2195511 w 2683819"/>
              <a:gd name="connsiteY66" fmla="*/ 895350 h 981075"/>
              <a:gd name="connsiteX67" fmla="*/ 2233612 w 2683819"/>
              <a:gd name="connsiteY67" fmla="*/ 933450 h 981075"/>
              <a:gd name="connsiteX68" fmla="*/ 2247899 w 2683819"/>
              <a:gd name="connsiteY68" fmla="*/ 964406 h 981075"/>
              <a:gd name="connsiteX69" fmla="*/ 2269330 w 2683819"/>
              <a:gd name="connsiteY69" fmla="*/ 966787 h 981075"/>
              <a:gd name="connsiteX70" fmla="*/ 2269330 w 2683819"/>
              <a:gd name="connsiteY70" fmla="*/ 966787 h 981075"/>
              <a:gd name="connsiteX71" fmla="*/ 2281237 w 2683819"/>
              <a:gd name="connsiteY71" fmla="*/ 969168 h 981075"/>
              <a:gd name="connsiteX72" fmla="*/ 2297905 w 2683819"/>
              <a:gd name="connsiteY72" fmla="*/ 981075 h 981075"/>
              <a:gd name="connsiteX73" fmla="*/ 2345530 w 2683819"/>
              <a:gd name="connsiteY73" fmla="*/ 909637 h 981075"/>
              <a:gd name="connsiteX74" fmla="*/ 2362199 w 2683819"/>
              <a:gd name="connsiteY74" fmla="*/ 871538 h 981075"/>
              <a:gd name="connsiteX75" fmla="*/ 2369342 w 2683819"/>
              <a:gd name="connsiteY75" fmla="*/ 807243 h 981075"/>
              <a:gd name="connsiteX76" fmla="*/ 2400299 w 2683819"/>
              <a:gd name="connsiteY76" fmla="*/ 754855 h 981075"/>
              <a:gd name="connsiteX77" fmla="*/ 2414587 w 2683819"/>
              <a:gd name="connsiteY77" fmla="*/ 719138 h 981075"/>
              <a:gd name="connsiteX78" fmla="*/ 2445543 w 2683819"/>
              <a:gd name="connsiteY78" fmla="*/ 692944 h 981075"/>
              <a:gd name="connsiteX79" fmla="*/ 2493168 w 2683819"/>
              <a:gd name="connsiteY79" fmla="*/ 664369 h 981075"/>
              <a:gd name="connsiteX80" fmla="*/ 2540793 w 2683819"/>
              <a:gd name="connsiteY80" fmla="*/ 631031 h 981075"/>
              <a:gd name="connsiteX81" fmla="*/ 2609850 w 2683819"/>
              <a:gd name="connsiteY81" fmla="*/ 621506 h 981075"/>
              <a:gd name="connsiteX82" fmla="*/ 2662237 w 2683819"/>
              <a:gd name="connsiteY82" fmla="*/ 626269 h 981075"/>
              <a:gd name="connsiteX83" fmla="*/ 2683666 w 2683819"/>
              <a:gd name="connsiteY83" fmla="*/ 535781 h 981075"/>
              <a:gd name="connsiteX84" fmla="*/ 2655092 w 2683819"/>
              <a:gd name="connsiteY84" fmla="*/ 431006 h 981075"/>
              <a:gd name="connsiteX85" fmla="*/ 2666999 w 2683819"/>
              <a:gd name="connsiteY85" fmla="*/ 342899 h 981075"/>
              <a:gd name="connsiteX86" fmla="*/ 2652712 w 2683819"/>
              <a:gd name="connsiteY86" fmla="*/ 228600 h 981075"/>
              <a:gd name="connsiteX87" fmla="*/ 2659853 w 2683819"/>
              <a:gd name="connsiteY87" fmla="*/ 187325 h 981075"/>
              <a:gd name="connsiteX88" fmla="*/ 2598737 w 2683819"/>
              <a:gd name="connsiteY88" fmla="*/ 190500 h 981075"/>
              <a:gd name="connsiteX0" fmla="*/ 2598737 w 2683819"/>
              <a:gd name="connsiteY0" fmla="*/ 190500 h 981075"/>
              <a:gd name="connsiteX1" fmla="*/ 2528093 w 2683819"/>
              <a:gd name="connsiteY1" fmla="*/ 192881 h 981075"/>
              <a:gd name="connsiteX2" fmla="*/ 2409824 w 2683819"/>
              <a:gd name="connsiteY2" fmla="*/ 204787 h 981075"/>
              <a:gd name="connsiteX3" fmla="*/ 2402680 w 2683819"/>
              <a:gd name="connsiteY3" fmla="*/ 173037 h 981075"/>
              <a:gd name="connsiteX4" fmla="*/ 2290762 w 2683819"/>
              <a:gd name="connsiteY4" fmla="*/ 162718 h 981075"/>
              <a:gd name="connsiteX5" fmla="*/ 2288380 w 2683819"/>
              <a:gd name="connsiteY5" fmla="*/ 135730 h 981075"/>
              <a:gd name="connsiteX6" fmla="*/ 2174081 w 2683819"/>
              <a:gd name="connsiteY6" fmla="*/ 107156 h 981075"/>
              <a:gd name="connsiteX7" fmla="*/ 2169318 w 2683819"/>
              <a:gd name="connsiteY7" fmla="*/ 59531 h 981075"/>
              <a:gd name="connsiteX8" fmla="*/ 2119311 w 2683819"/>
              <a:gd name="connsiteY8" fmla="*/ 42862 h 981075"/>
              <a:gd name="connsiteX9" fmla="*/ 1566862 w 2683819"/>
              <a:gd name="connsiteY9" fmla="*/ 38100 h 981075"/>
              <a:gd name="connsiteX10" fmla="*/ 1319212 w 2683819"/>
              <a:gd name="connsiteY10" fmla="*/ 33338 h 981075"/>
              <a:gd name="connsiteX11" fmla="*/ 771524 w 2683819"/>
              <a:gd name="connsiteY11" fmla="*/ 42863 h 981075"/>
              <a:gd name="connsiteX12" fmla="*/ 619124 w 2683819"/>
              <a:gd name="connsiteY12" fmla="*/ 28575 h 981075"/>
              <a:gd name="connsiteX13" fmla="*/ 390525 w 2683819"/>
              <a:gd name="connsiteY13" fmla="*/ 0 h 981075"/>
              <a:gd name="connsiteX14" fmla="*/ 0 w 2683819"/>
              <a:gd name="connsiteY14" fmla="*/ 2383 h 981075"/>
              <a:gd name="connsiteX15" fmla="*/ 85725 w 2683819"/>
              <a:gd name="connsiteY15" fmla="*/ 19049 h 981075"/>
              <a:gd name="connsiteX16" fmla="*/ 200025 w 2683819"/>
              <a:gd name="connsiteY16" fmla="*/ 33337 h 981075"/>
              <a:gd name="connsiteX17" fmla="*/ 276223 w 2683819"/>
              <a:gd name="connsiteY17" fmla="*/ 71437 h 981075"/>
              <a:gd name="connsiteX18" fmla="*/ 342899 w 2683819"/>
              <a:gd name="connsiteY18" fmla="*/ 76199 h 981075"/>
              <a:gd name="connsiteX19" fmla="*/ 421480 w 2683819"/>
              <a:gd name="connsiteY19" fmla="*/ 90488 h 981075"/>
              <a:gd name="connsiteX20" fmla="*/ 497681 w 2683819"/>
              <a:gd name="connsiteY20" fmla="*/ 100012 h 981075"/>
              <a:gd name="connsiteX21" fmla="*/ 561975 w 2683819"/>
              <a:gd name="connsiteY21" fmla="*/ 109538 h 981075"/>
              <a:gd name="connsiteX22" fmla="*/ 638174 w 2683819"/>
              <a:gd name="connsiteY22" fmla="*/ 128587 h 981075"/>
              <a:gd name="connsiteX23" fmla="*/ 697705 w 2683819"/>
              <a:gd name="connsiteY23" fmla="*/ 140493 h 981075"/>
              <a:gd name="connsiteX24" fmla="*/ 766762 w 2683819"/>
              <a:gd name="connsiteY24" fmla="*/ 152399 h 981075"/>
              <a:gd name="connsiteX25" fmla="*/ 831056 w 2683819"/>
              <a:gd name="connsiteY25" fmla="*/ 166687 h 981075"/>
              <a:gd name="connsiteX26" fmla="*/ 900112 w 2683819"/>
              <a:gd name="connsiteY26" fmla="*/ 169068 h 981075"/>
              <a:gd name="connsiteX27" fmla="*/ 981074 w 2683819"/>
              <a:gd name="connsiteY27" fmla="*/ 180975 h 981075"/>
              <a:gd name="connsiteX28" fmla="*/ 1052512 w 2683819"/>
              <a:gd name="connsiteY28" fmla="*/ 188118 h 981075"/>
              <a:gd name="connsiteX29" fmla="*/ 1147762 w 2683819"/>
              <a:gd name="connsiteY29" fmla="*/ 188118 h 981075"/>
              <a:gd name="connsiteX30" fmla="*/ 1159668 w 2683819"/>
              <a:gd name="connsiteY30" fmla="*/ 211931 h 981075"/>
              <a:gd name="connsiteX31" fmla="*/ 1257299 w 2683819"/>
              <a:gd name="connsiteY31" fmla="*/ 223837 h 981075"/>
              <a:gd name="connsiteX32" fmla="*/ 1259681 w 2683819"/>
              <a:gd name="connsiteY32" fmla="*/ 242888 h 981075"/>
              <a:gd name="connsiteX33" fmla="*/ 1333499 w 2683819"/>
              <a:gd name="connsiteY33" fmla="*/ 250031 h 981075"/>
              <a:gd name="connsiteX34" fmla="*/ 1340643 w 2683819"/>
              <a:gd name="connsiteY34" fmla="*/ 280987 h 981075"/>
              <a:gd name="connsiteX35" fmla="*/ 1385887 w 2683819"/>
              <a:gd name="connsiteY35" fmla="*/ 278606 h 981075"/>
              <a:gd name="connsiteX36" fmla="*/ 1416843 w 2683819"/>
              <a:gd name="connsiteY36" fmla="*/ 280987 h 981075"/>
              <a:gd name="connsiteX37" fmla="*/ 1445418 w 2683819"/>
              <a:gd name="connsiteY37" fmla="*/ 316705 h 981075"/>
              <a:gd name="connsiteX38" fmla="*/ 1473993 w 2683819"/>
              <a:gd name="connsiteY38" fmla="*/ 290512 h 981075"/>
              <a:gd name="connsiteX39" fmla="*/ 1504949 w 2683819"/>
              <a:gd name="connsiteY39" fmla="*/ 273843 h 981075"/>
              <a:gd name="connsiteX40" fmla="*/ 1521618 w 2683819"/>
              <a:gd name="connsiteY40" fmla="*/ 295275 h 981075"/>
              <a:gd name="connsiteX41" fmla="*/ 1528762 w 2683819"/>
              <a:gd name="connsiteY41" fmla="*/ 323849 h 981075"/>
              <a:gd name="connsiteX42" fmla="*/ 1574006 w 2683819"/>
              <a:gd name="connsiteY42" fmla="*/ 319087 h 981075"/>
              <a:gd name="connsiteX43" fmla="*/ 1626393 w 2683819"/>
              <a:gd name="connsiteY43" fmla="*/ 309563 h 981075"/>
              <a:gd name="connsiteX44" fmla="*/ 1647824 w 2683819"/>
              <a:gd name="connsiteY44" fmla="*/ 340518 h 981075"/>
              <a:gd name="connsiteX45" fmla="*/ 1669256 w 2683819"/>
              <a:gd name="connsiteY45" fmla="*/ 392907 h 981075"/>
              <a:gd name="connsiteX46" fmla="*/ 1697830 w 2683819"/>
              <a:gd name="connsiteY46" fmla="*/ 371475 h 981075"/>
              <a:gd name="connsiteX47" fmla="*/ 1750218 w 2683819"/>
              <a:gd name="connsiteY47" fmla="*/ 338136 h 981075"/>
              <a:gd name="connsiteX48" fmla="*/ 1766886 w 2683819"/>
              <a:gd name="connsiteY48" fmla="*/ 385763 h 981075"/>
              <a:gd name="connsiteX49" fmla="*/ 1788318 w 2683819"/>
              <a:gd name="connsiteY49" fmla="*/ 431006 h 981075"/>
              <a:gd name="connsiteX50" fmla="*/ 1816894 w 2683819"/>
              <a:gd name="connsiteY50" fmla="*/ 395287 h 981075"/>
              <a:gd name="connsiteX51" fmla="*/ 1850230 w 2683819"/>
              <a:gd name="connsiteY51" fmla="*/ 357187 h 981075"/>
              <a:gd name="connsiteX52" fmla="*/ 1888331 w 2683819"/>
              <a:gd name="connsiteY52" fmla="*/ 435769 h 981075"/>
              <a:gd name="connsiteX53" fmla="*/ 1921668 w 2683819"/>
              <a:gd name="connsiteY53" fmla="*/ 483393 h 981075"/>
              <a:gd name="connsiteX54" fmla="*/ 1950244 w 2683819"/>
              <a:gd name="connsiteY54" fmla="*/ 452436 h 981075"/>
              <a:gd name="connsiteX55" fmla="*/ 2000250 w 2683819"/>
              <a:gd name="connsiteY55" fmla="*/ 421481 h 981075"/>
              <a:gd name="connsiteX56" fmla="*/ 2012155 w 2683819"/>
              <a:gd name="connsiteY56" fmla="*/ 454818 h 981075"/>
              <a:gd name="connsiteX57" fmla="*/ 2031205 w 2683819"/>
              <a:gd name="connsiteY57" fmla="*/ 509587 h 981075"/>
              <a:gd name="connsiteX58" fmla="*/ 2050255 w 2683819"/>
              <a:gd name="connsiteY58" fmla="*/ 554831 h 981075"/>
              <a:gd name="connsiteX59" fmla="*/ 2055018 w 2683819"/>
              <a:gd name="connsiteY59" fmla="*/ 588169 h 981075"/>
              <a:gd name="connsiteX60" fmla="*/ 2088355 w 2683819"/>
              <a:gd name="connsiteY60" fmla="*/ 628650 h 981075"/>
              <a:gd name="connsiteX61" fmla="*/ 2109787 w 2683819"/>
              <a:gd name="connsiteY61" fmla="*/ 683418 h 981075"/>
              <a:gd name="connsiteX62" fmla="*/ 2119311 w 2683819"/>
              <a:gd name="connsiteY62" fmla="*/ 742950 h 981075"/>
              <a:gd name="connsiteX63" fmla="*/ 2138362 w 2683819"/>
              <a:gd name="connsiteY63" fmla="*/ 800100 h 981075"/>
              <a:gd name="connsiteX64" fmla="*/ 2152649 w 2683819"/>
              <a:gd name="connsiteY64" fmla="*/ 833437 h 981075"/>
              <a:gd name="connsiteX65" fmla="*/ 2181223 w 2683819"/>
              <a:gd name="connsiteY65" fmla="*/ 857251 h 981075"/>
              <a:gd name="connsiteX66" fmla="*/ 2195511 w 2683819"/>
              <a:gd name="connsiteY66" fmla="*/ 895350 h 981075"/>
              <a:gd name="connsiteX67" fmla="*/ 2233612 w 2683819"/>
              <a:gd name="connsiteY67" fmla="*/ 933450 h 981075"/>
              <a:gd name="connsiteX68" fmla="*/ 2247899 w 2683819"/>
              <a:gd name="connsiteY68" fmla="*/ 964406 h 981075"/>
              <a:gd name="connsiteX69" fmla="*/ 2269330 w 2683819"/>
              <a:gd name="connsiteY69" fmla="*/ 966787 h 981075"/>
              <a:gd name="connsiteX70" fmla="*/ 2269330 w 2683819"/>
              <a:gd name="connsiteY70" fmla="*/ 966787 h 981075"/>
              <a:gd name="connsiteX71" fmla="*/ 2281237 w 2683819"/>
              <a:gd name="connsiteY71" fmla="*/ 969168 h 981075"/>
              <a:gd name="connsiteX72" fmla="*/ 2297905 w 2683819"/>
              <a:gd name="connsiteY72" fmla="*/ 981075 h 981075"/>
              <a:gd name="connsiteX73" fmla="*/ 2345530 w 2683819"/>
              <a:gd name="connsiteY73" fmla="*/ 909637 h 981075"/>
              <a:gd name="connsiteX74" fmla="*/ 2362199 w 2683819"/>
              <a:gd name="connsiteY74" fmla="*/ 871538 h 981075"/>
              <a:gd name="connsiteX75" fmla="*/ 2369342 w 2683819"/>
              <a:gd name="connsiteY75" fmla="*/ 807243 h 981075"/>
              <a:gd name="connsiteX76" fmla="*/ 2400299 w 2683819"/>
              <a:gd name="connsiteY76" fmla="*/ 754855 h 981075"/>
              <a:gd name="connsiteX77" fmla="*/ 2414587 w 2683819"/>
              <a:gd name="connsiteY77" fmla="*/ 719138 h 981075"/>
              <a:gd name="connsiteX78" fmla="*/ 2445543 w 2683819"/>
              <a:gd name="connsiteY78" fmla="*/ 692944 h 981075"/>
              <a:gd name="connsiteX79" fmla="*/ 2493168 w 2683819"/>
              <a:gd name="connsiteY79" fmla="*/ 664369 h 981075"/>
              <a:gd name="connsiteX80" fmla="*/ 2540793 w 2683819"/>
              <a:gd name="connsiteY80" fmla="*/ 631031 h 981075"/>
              <a:gd name="connsiteX81" fmla="*/ 2609850 w 2683819"/>
              <a:gd name="connsiteY81" fmla="*/ 621506 h 981075"/>
              <a:gd name="connsiteX82" fmla="*/ 2662237 w 2683819"/>
              <a:gd name="connsiteY82" fmla="*/ 626269 h 981075"/>
              <a:gd name="connsiteX83" fmla="*/ 2683666 w 2683819"/>
              <a:gd name="connsiteY83" fmla="*/ 535781 h 981075"/>
              <a:gd name="connsiteX84" fmla="*/ 2655092 w 2683819"/>
              <a:gd name="connsiteY84" fmla="*/ 431006 h 981075"/>
              <a:gd name="connsiteX85" fmla="*/ 2666999 w 2683819"/>
              <a:gd name="connsiteY85" fmla="*/ 342899 h 981075"/>
              <a:gd name="connsiteX86" fmla="*/ 2652712 w 2683819"/>
              <a:gd name="connsiteY86" fmla="*/ 228600 h 981075"/>
              <a:gd name="connsiteX87" fmla="*/ 2659853 w 2683819"/>
              <a:gd name="connsiteY87" fmla="*/ 187325 h 981075"/>
              <a:gd name="connsiteX88" fmla="*/ 2598737 w 2683819"/>
              <a:gd name="connsiteY88" fmla="*/ 190500 h 981075"/>
              <a:gd name="connsiteX0" fmla="*/ 2598737 w 2683819"/>
              <a:gd name="connsiteY0" fmla="*/ 190500 h 981075"/>
              <a:gd name="connsiteX1" fmla="*/ 2528093 w 2683819"/>
              <a:gd name="connsiteY1" fmla="*/ 192881 h 981075"/>
              <a:gd name="connsiteX2" fmla="*/ 2409824 w 2683819"/>
              <a:gd name="connsiteY2" fmla="*/ 204787 h 981075"/>
              <a:gd name="connsiteX3" fmla="*/ 2402680 w 2683819"/>
              <a:gd name="connsiteY3" fmla="*/ 173037 h 981075"/>
              <a:gd name="connsiteX4" fmla="*/ 2290762 w 2683819"/>
              <a:gd name="connsiteY4" fmla="*/ 162718 h 981075"/>
              <a:gd name="connsiteX5" fmla="*/ 2288380 w 2683819"/>
              <a:gd name="connsiteY5" fmla="*/ 135730 h 981075"/>
              <a:gd name="connsiteX6" fmla="*/ 2174081 w 2683819"/>
              <a:gd name="connsiteY6" fmla="*/ 107156 h 981075"/>
              <a:gd name="connsiteX7" fmla="*/ 2169318 w 2683819"/>
              <a:gd name="connsiteY7" fmla="*/ 59531 h 981075"/>
              <a:gd name="connsiteX8" fmla="*/ 2119311 w 2683819"/>
              <a:gd name="connsiteY8" fmla="*/ 42862 h 981075"/>
              <a:gd name="connsiteX9" fmla="*/ 1566862 w 2683819"/>
              <a:gd name="connsiteY9" fmla="*/ 38100 h 981075"/>
              <a:gd name="connsiteX10" fmla="*/ 1319212 w 2683819"/>
              <a:gd name="connsiteY10" fmla="*/ 33338 h 981075"/>
              <a:gd name="connsiteX11" fmla="*/ 771524 w 2683819"/>
              <a:gd name="connsiteY11" fmla="*/ 42863 h 981075"/>
              <a:gd name="connsiteX12" fmla="*/ 619124 w 2683819"/>
              <a:gd name="connsiteY12" fmla="*/ 28575 h 981075"/>
              <a:gd name="connsiteX13" fmla="*/ 390525 w 2683819"/>
              <a:gd name="connsiteY13" fmla="*/ 0 h 981075"/>
              <a:gd name="connsiteX14" fmla="*/ 0 w 2683819"/>
              <a:gd name="connsiteY14" fmla="*/ 2383 h 981075"/>
              <a:gd name="connsiteX15" fmla="*/ 85725 w 2683819"/>
              <a:gd name="connsiteY15" fmla="*/ 19049 h 981075"/>
              <a:gd name="connsiteX16" fmla="*/ 200025 w 2683819"/>
              <a:gd name="connsiteY16" fmla="*/ 33337 h 981075"/>
              <a:gd name="connsiteX17" fmla="*/ 276223 w 2683819"/>
              <a:gd name="connsiteY17" fmla="*/ 71437 h 981075"/>
              <a:gd name="connsiteX18" fmla="*/ 342899 w 2683819"/>
              <a:gd name="connsiteY18" fmla="*/ 76199 h 981075"/>
              <a:gd name="connsiteX19" fmla="*/ 421480 w 2683819"/>
              <a:gd name="connsiteY19" fmla="*/ 90488 h 981075"/>
              <a:gd name="connsiteX20" fmla="*/ 497681 w 2683819"/>
              <a:gd name="connsiteY20" fmla="*/ 100012 h 981075"/>
              <a:gd name="connsiteX21" fmla="*/ 561975 w 2683819"/>
              <a:gd name="connsiteY21" fmla="*/ 109538 h 981075"/>
              <a:gd name="connsiteX22" fmla="*/ 638174 w 2683819"/>
              <a:gd name="connsiteY22" fmla="*/ 128587 h 981075"/>
              <a:gd name="connsiteX23" fmla="*/ 697705 w 2683819"/>
              <a:gd name="connsiteY23" fmla="*/ 140493 h 981075"/>
              <a:gd name="connsiteX24" fmla="*/ 766762 w 2683819"/>
              <a:gd name="connsiteY24" fmla="*/ 152399 h 981075"/>
              <a:gd name="connsiteX25" fmla="*/ 831056 w 2683819"/>
              <a:gd name="connsiteY25" fmla="*/ 166687 h 981075"/>
              <a:gd name="connsiteX26" fmla="*/ 900112 w 2683819"/>
              <a:gd name="connsiteY26" fmla="*/ 169068 h 981075"/>
              <a:gd name="connsiteX27" fmla="*/ 981074 w 2683819"/>
              <a:gd name="connsiteY27" fmla="*/ 180975 h 981075"/>
              <a:gd name="connsiteX28" fmla="*/ 1052512 w 2683819"/>
              <a:gd name="connsiteY28" fmla="*/ 188118 h 981075"/>
              <a:gd name="connsiteX29" fmla="*/ 1147762 w 2683819"/>
              <a:gd name="connsiteY29" fmla="*/ 188118 h 981075"/>
              <a:gd name="connsiteX30" fmla="*/ 1159668 w 2683819"/>
              <a:gd name="connsiteY30" fmla="*/ 211931 h 981075"/>
              <a:gd name="connsiteX31" fmla="*/ 1257299 w 2683819"/>
              <a:gd name="connsiteY31" fmla="*/ 223837 h 981075"/>
              <a:gd name="connsiteX32" fmla="*/ 1259681 w 2683819"/>
              <a:gd name="connsiteY32" fmla="*/ 242888 h 981075"/>
              <a:gd name="connsiteX33" fmla="*/ 1333499 w 2683819"/>
              <a:gd name="connsiteY33" fmla="*/ 250031 h 981075"/>
              <a:gd name="connsiteX34" fmla="*/ 1340643 w 2683819"/>
              <a:gd name="connsiteY34" fmla="*/ 280987 h 981075"/>
              <a:gd name="connsiteX35" fmla="*/ 1385887 w 2683819"/>
              <a:gd name="connsiteY35" fmla="*/ 278606 h 981075"/>
              <a:gd name="connsiteX36" fmla="*/ 1416843 w 2683819"/>
              <a:gd name="connsiteY36" fmla="*/ 280987 h 981075"/>
              <a:gd name="connsiteX37" fmla="*/ 1445418 w 2683819"/>
              <a:gd name="connsiteY37" fmla="*/ 316705 h 981075"/>
              <a:gd name="connsiteX38" fmla="*/ 1473993 w 2683819"/>
              <a:gd name="connsiteY38" fmla="*/ 290512 h 981075"/>
              <a:gd name="connsiteX39" fmla="*/ 1504949 w 2683819"/>
              <a:gd name="connsiteY39" fmla="*/ 273843 h 981075"/>
              <a:gd name="connsiteX40" fmla="*/ 1521618 w 2683819"/>
              <a:gd name="connsiteY40" fmla="*/ 295275 h 981075"/>
              <a:gd name="connsiteX41" fmla="*/ 1528762 w 2683819"/>
              <a:gd name="connsiteY41" fmla="*/ 323849 h 981075"/>
              <a:gd name="connsiteX42" fmla="*/ 1574006 w 2683819"/>
              <a:gd name="connsiteY42" fmla="*/ 319087 h 981075"/>
              <a:gd name="connsiteX43" fmla="*/ 1626393 w 2683819"/>
              <a:gd name="connsiteY43" fmla="*/ 309563 h 981075"/>
              <a:gd name="connsiteX44" fmla="*/ 1647824 w 2683819"/>
              <a:gd name="connsiteY44" fmla="*/ 340518 h 981075"/>
              <a:gd name="connsiteX45" fmla="*/ 1669256 w 2683819"/>
              <a:gd name="connsiteY45" fmla="*/ 392907 h 981075"/>
              <a:gd name="connsiteX46" fmla="*/ 1697830 w 2683819"/>
              <a:gd name="connsiteY46" fmla="*/ 371475 h 981075"/>
              <a:gd name="connsiteX47" fmla="*/ 1750218 w 2683819"/>
              <a:gd name="connsiteY47" fmla="*/ 338136 h 981075"/>
              <a:gd name="connsiteX48" fmla="*/ 1766886 w 2683819"/>
              <a:gd name="connsiteY48" fmla="*/ 385763 h 981075"/>
              <a:gd name="connsiteX49" fmla="*/ 1788318 w 2683819"/>
              <a:gd name="connsiteY49" fmla="*/ 431006 h 981075"/>
              <a:gd name="connsiteX50" fmla="*/ 1816894 w 2683819"/>
              <a:gd name="connsiteY50" fmla="*/ 395287 h 981075"/>
              <a:gd name="connsiteX51" fmla="*/ 1850230 w 2683819"/>
              <a:gd name="connsiteY51" fmla="*/ 357187 h 981075"/>
              <a:gd name="connsiteX52" fmla="*/ 1888331 w 2683819"/>
              <a:gd name="connsiteY52" fmla="*/ 435769 h 981075"/>
              <a:gd name="connsiteX53" fmla="*/ 1921668 w 2683819"/>
              <a:gd name="connsiteY53" fmla="*/ 483393 h 981075"/>
              <a:gd name="connsiteX54" fmla="*/ 1950244 w 2683819"/>
              <a:gd name="connsiteY54" fmla="*/ 452436 h 981075"/>
              <a:gd name="connsiteX55" fmla="*/ 2000250 w 2683819"/>
              <a:gd name="connsiteY55" fmla="*/ 421481 h 981075"/>
              <a:gd name="connsiteX56" fmla="*/ 2012155 w 2683819"/>
              <a:gd name="connsiteY56" fmla="*/ 454818 h 981075"/>
              <a:gd name="connsiteX57" fmla="*/ 2031205 w 2683819"/>
              <a:gd name="connsiteY57" fmla="*/ 509587 h 981075"/>
              <a:gd name="connsiteX58" fmla="*/ 2050255 w 2683819"/>
              <a:gd name="connsiteY58" fmla="*/ 554831 h 981075"/>
              <a:gd name="connsiteX59" fmla="*/ 2055018 w 2683819"/>
              <a:gd name="connsiteY59" fmla="*/ 588169 h 981075"/>
              <a:gd name="connsiteX60" fmla="*/ 2088355 w 2683819"/>
              <a:gd name="connsiteY60" fmla="*/ 628650 h 981075"/>
              <a:gd name="connsiteX61" fmla="*/ 2109787 w 2683819"/>
              <a:gd name="connsiteY61" fmla="*/ 683418 h 981075"/>
              <a:gd name="connsiteX62" fmla="*/ 2119311 w 2683819"/>
              <a:gd name="connsiteY62" fmla="*/ 742950 h 981075"/>
              <a:gd name="connsiteX63" fmla="*/ 2138362 w 2683819"/>
              <a:gd name="connsiteY63" fmla="*/ 800100 h 981075"/>
              <a:gd name="connsiteX64" fmla="*/ 2152649 w 2683819"/>
              <a:gd name="connsiteY64" fmla="*/ 833437 h 981075"/>
              <a:gd name="connsiteX65" fmla="*/ 2181223 w 2683819"/>
              <a:gd name="connsiteY65" fmla="*/ 857251 h 981075"/>
              <a:gd name="connsiteX66" fmla="*/ 2195511 w 2683819"/>
              <a:gd name="connsiteY66" fmla="*/ 895350 h 981075"/>
              <a:gd name="connsiteX67" fmla="*/ 2233612 w 2683819"/>
              <a:gd name="connsiteY67" fmla="*/ 933450 h 981075"/>
              <a:gd name="connsiteX68" fmla="*/ 2247899 w 2683819"/>
              <a:gd name="connsiteY68" fmla="*/ 964406 h 981075"/>
              <a:gd name="connsiteX69" fmla="*/ 2269330 w 2683819"/>
              <a:gd name="connsiteY69" fmla="*/ 966787 h 981075"/>
              <a:gd name="connsiteX70" fmla="*/ 2269330 w 2683819"/>
              <a:gd name="connsiteY70" fmla="*/ 966787 h 981075"/>
              <a:gd name="connsiteX71" fmla="*/ 2281237 w 2683819"/>
              <a:gd name="connsiteY71" fmla="*/ 969168 h 981075"/>
              <a:gd name="connsiteX72" fmla="*/ 2297905 w 2683819"/>
              <a:gd name="connsiteY72" fmla="*/ 981075 h 981075"/>
              <a:gd name="connsiteX73" fmla="*/ 2345530 w 2683819"/>
              <a:gd name="connsiteY73" fmla="*/ 909637 h 981075"/>
              <a:gd name="connsiteX74" fmla="*/ 2362199 w 2683819"/>
              <a:gd name="connsiteY74" fmla="*/ 871538 h 981075"/>
              <a:gd name="connsiteX75" fmla="*/ 2369342 w 2683819"/>
              <a:gd name="connsiteY75" fmla="*/ 807243 h 981075"/>
              <a:gd name="connsiteX76" fmla="*/ 2400299 w 2683819"/>
              <a:gd name="connsiteY76" fmla="*/ 754855 h 981075"/>
              <a:gd name="connsiteX77" fmla="*/ 2414587 w 2683819"/>
              <a:gd name="connsiteY77" fmla="*/ 719138 h 981075"/>
              <a:gd name="connsiteX78" fmla="*/ 2445543 w 2683819"/>
              <a:gd name="connsiteY78" fmla="*/ 692944 h 981075"/>
              <a:gd name="connsiteX79" fmla="*/ 2495549 w 2683819"/>
              <a:gd name="connsiteY79" fmla="*/ 650082 h 981075"/>
              <a:gd name="connsiteX80" fmla="*/ 2540793 w 2683819"/>
              <a:gd name="connsiteY80" fmla="*/ 631031 h 981075"/>
              <a:gd name="connsiteX81" fmla="*/ 2609850 w 2683819"/>
              <a:gd name="connsiteY81" fmla="*/ 621506 h 981075"/>
              <a:gd name="connsiteX82" fmla="*/ 2662237 w 2683819"/>
              <a:gd name="connsiteY82" fmla="*/ 626269 h 981075"/>
              <a:gd name="connsiteX83" fmla="*/ 2683666 w 2683819"/>
              <a:gd name="connsiteY83" fmla="*/ 535781 h 981075"/>
              <a:gd name="connsiteX84" fmla="*/ 2655092 w 2683819"/>
              <a:gd name="connsiteY84" fmla="*/ 431006 h 981075"/>
              <a:gd name="connsiteX85" fmla="*/ 2666999 w 2683819"/>
              <a:gd name="connsiteY85" fmla="*/ 342899 h 981075"/>
              <a:gd name="connsiteX86" fmla="*/ 2652712 w 2683819"/>
              <a:gd name="connsiteY86" fmla="*/ 228600 h 981075"/>
              <a:gd name="connsiteX87" fmla="*/ 2659853 w 2683819"/>
              <a:gd name="connsiteY87" fmla="*/ 187325 h 981075"/>
              <a:gd name="connsiteX88" fmla="*/ 2598737 w 2683819"/>
              <a:gd name="connsiteY88" fmla="*/ 190500 h 981075"/>
              <a:gd name="connsiteX0" fmla="*/ 2598737 w 2683819"/>
              <a:gd name="connsiteY0" fmla="*/ 190500 h 981075"/>
              <a:gd name="connsiteX1" fmla="*/ 2528093 w 2683819"/>
              <a:gd name="connsiteY1" fmla="*/ 192881 h 981075"/>
              <a:gd name="connsiteX2" fmla="*/ 2409824 w 2683819"/>
              <a:gd name="connsiteY2" fmla="*/ 204787 h 981075"/>
              <a:gd name="connsiteX3" fmla="*/ 2402680 w 2683819"/>
              <a:gd name="connsiteY3" fmla="*/ 173037 h 981075"/>
              <a:gd name="connsiteX4" fmla="*/ 2290762 w 2683819"/>
              <a:gd name="connsiteY4" fmla="*/ 162718 h 981075"/>
              <a:gd name="connsiteX5" fmla="*/ 2288380 w 2683819"/>
              <a:gd name="connsiteY5" fmla="*/ 135730 h 981075"/>
              <a:gd name="connsiteX6" fmla="*/ 2174081 w 2683819"/>
              <a:gd name="connsiteY6" fmla="*/ 107156 h 981075"/>
              <a:gd name="connsiteX7" fmla="*/ 2169318 w 2683819"/>
              <a:gd name="connsiteY7" fmla="*/ 59531 h 981075"/>
              <a:gd name="connsiteX8" fmla="*/ 2119311 w 2683819"/>
              <a:gd name="connsiteY8" fmla="*/ 42862 h 981075"/>
              <a:gd name="connsiteX9" fmla="*/ 1566862 w 2683819"/>
              <a:gd name="connsiteY9" fmla="*/ 38100 h 981075"/>
              <a:gd name="connsiteX10" fmla="*/ 1319212 w 2683819"/>
              <a:gd name="connsiteY10" fmla="*/ 33338 h 981075"/>
              <a:gd name="connsiteX11" fmla="*/ 771524 w 2683819"/>
              <a:gd name="connsiteY11" fmla="*/ 42863 h 981075"/>
              <a:gd name="connsiteX12" fmla="*/ 619124 w 2683819"/>
              <a:gd name="connsiteY12" fmla="*/ 28575 h 981075"/>
              <a:gd name="connsiteX13" fmla="*/ 390525 w 2683819"/>
              <a:gd name="connsiteY13" fmla="*/ 0 h 981075"/>
              <a:gd name="connsiteX14" fmla="*/ 0 w 2683819"/>
              <a:gd name="connsiteY14" fmla="*/ 2383 h 981075"/>
              <a:gd name="connsiteX15" fmla="*/ 85725 w 2683819"/>
              <a:gd name="connsiteY15" fmla="*/ 19049 h 981075"/>
              <a:gd name="connsiteX16" fmla="*/ 200025 w 2683819"/>
              <a:gd name="connsiteY16" fmla="*/ 33337 h 981075"/>
              <a:gd name="connsiteX17" fmla="*/ 276223 w 2683819"/>
              <a:gd name="connsiteY17" fmla="*/ 71437 h 981075"/>
              <a:gd name="connsiteX18" fmla="*/ 342899 w 2683819"/>
              <a:gd name="connsiteY18" fmla="*/ 76199 h 981075"/>
              <a:gd name="connsiteX19" fmla="*/ 421480 w 2683819"/>
              <a:gd name="connsiteY19" fmla="*/ 90488 h 981075"/>
              <a:gd name="connsiteX20" fmla="*/ 497681 w 2683819"/>
              <a:gd name="connsiteY20" fmla="*/ 100012 h 981075"/>
              <a:gd name="connsiteX21" fmla="*/ 561975 w 2683819"/>
              <a:gd name="connsiteY21" fmla="*/ 109538 h 981075"/>
              <a:gd name="connsiteX22" fmla="*/ 638174 w 2683819"/>
              <a:gd name="connsiteY22" fmla="*/ 128587 h 981075"/>
              <a:gd name="connsiteX23" fmla="*/ 697705 w 2683819"/>
              <a:gd name="connsiteY23" fmla="*/ 140493 h 981075"/>
              <a:gd name="connsiteX24" fmla="*/ 766762 w 2683819"/>
              <a:gd name="connsiteY24" fmla="*/ 152399 h 981075"/>
              <a:gd name="connsiteX25" fmla="*/ 831056 w 2683819"/>
              <a:gd name="connsiteY25" fmla="*/ 166687 h 981075"/>
              <a:gd name="connsiteX26" fmla="*/ 900112 w 2683819"/>
              <a:gd name="connsiteY26" fmla="*/ 169068 h 981075"/>
              <a:gd name="connsiteX27" fmla="*/ 981074 w 2683819"/>
              <a:gd name="connsiteY27" fmla="*/ 180975 h 981075"/>
              <a:gd name="connsiteX28" fmla="*/ 1052512 w 2683819"/>
              <a:gd name="connsiteY28" fmla="*/ 188118 h 981075"/>
              <a:gd name="connsiteX29" fmla="*/ 1147762 w 2683819"/>
              <a:gd name="connsiteY29" fmla="*/ 188118 h 981075"/>
              <a:gd name="connsiteX30" fmla="*/ 1159668 w 2683819"/>
              <a:gd name="connsiteY30" fmla="*/ 211931 h 981075"/>
              <a:gd name="connsiteX31" fmla="*/ 1257299 w 2683819"/>
              <a:gd name="connsiteY31" fmla="*/ 223837 h 981075"/>
              <a:gd name="connsiteX32" fmla="*/ 1259681 w 2683819"/>
              <a:gd name="connsiteY32" fmla="*/ 242888 h 981075"/>
              <a:gd name="connsiteX33" fmla="*/ 1333499 w 2683819"/>
              <a:gd name="connsiteY33" fmla="*/ 250031 h 981075"/>
              <a:gd name="connsiteX34" fmla="*/ 1340643 w 2683819"/>
              <a:gd name="connsiteY34" fmla="*/ 280987 h 981075"/>
              <a:gd name="connsiteX35" fmla="*/ 1385887 w 2683819"/>
              <a:gd name="connsiteY35" fmla="*/ 278606 h 981075"/>
              <a:gd name="connsiteX36" fmla="*/ 1416843 w 2683819"/>
              <a:gd name="connsiteY36" fmla="*/ 280987 h 981075"/>
              <a:gd name="connsiteX37" fmla="*/ 1445418 w 2683819"/>
              <a:gd name="connsiteY37" fmla="*/ 316705 h 981075"/>
              <a:gd name="connsiteX38" fmla="*/ 1473993 w 2683819"/>
              <a:gd name="connsiteY38" fmla="*/ 290512 h 981075"/>
              <a:gd name="connsiteX39" fmla="*/ 1504949 w 2683819"/>
              <a:gd name="connsiteY39" fmla="*/ 273843 h 981075"/>
              <a:gd name="connsiteX40" fmla="*/ 1521618 w 2683819"/>
              <a:gd name="connsiteY40" fmla="*/ 295275 h 981075"/>
              <a:gd name="connsiteX41" fmla="*/ 1528762 w 2683819"/>
              <a:gd name="connsiteY41" fmla="*/ 323849 h 981075"/>
              <a:gd name="connsiteX42" fmla="*/ 1574006 w 2683819"/>
              <a:gd name="connsiteY42" fmla="*/ 319087 h 981075"/>
              <a:gd name="connsiteX43" fmla="*/ 1626393 w 2683819"/>
              <a:gd name="connsiteY43" fmla="*/ 309563 h 981075"/>
              <a:gd name="connsiteX44" fmla="*/ 1647824 w 2683819"/>
              <a:gd name="connsiteY44" fmla="*/ 340518 h 981075"/>
              <a:gd name="connsiteX45" fmla="*/ 1669256 w 2683819"/>
              <a:gd name="connsiteY45" fmla="*/ 392907 h 981075"/>
              <a:gd name="connsiteX46" fmla="*/ 1697830 w 2683819"/>
              <a:gd name="connsiteY46" fmla="*/ 371475 h 981075"/>
              <a:gd name="connsiteX47" fmla="*/ 1750218 w 2683819"/>
              <a:gd name="connsiteY47" fmla="*/ 338136 h 981075"/>
              <a:gd name="connsiteX48" fmla="*/ 1766886 w 2683819"/>
              <a:gd name="connsiteY48" fmla="*/ 385763 h 981075"/>
              <a:gd name="connsiteX49" fmla="*/ 1788318 w 2683819"/>
              <a:gd name="connsiteY49" fmla="*/ 431006 h 981075"/>
              <a:gd name="connsiteX50" fmla="*/ 1816894 w 2683819"/>
              <a:gd name="connsiteY50" fmla="*/ 395287 h 981075"/>
              <a:gd name="connsiteX51" fmla="*/ 1850230 w 2683819"/>
              <a:gd name="connsiteY51" fmla="*/ 357187 h 981075"/>
              <a:gd name="connsiteX52" fmla="*/ 1888331 w 2683819"/>
              <a:gd name="connsiteY52" fmla="*/ 435769 h 981075"/>
              <a:gd name="connsiteX53" fmla="*/ 1921668 w 2683819"/>
              <a:gd name="connsiteY53" fmla="*/ 483393 h 981075"/>
              <a:gd name="connsiteX54" fmla="*/ 1950244 w 2683819"/>
              <a:gd name="connsiteY54" fmla="*/ 452436 h 981075"/>
              <a:gd name="connsiteX55" fmla="*/ 2000250 w 2683819"/>
              <a:gd name="connsiteY55" fmla="*/ 421481 h 981075"/>
              <a:gd name="connsiteX56" fmla="*/ 2012155 w 2683819"/>
              <a:gd name="connsiteY56" fmla="*/ 454818 h 981075"/>
              <a:gd name="connsiteX57" fmla="*/ 2031205 w 2683819"/>
              <a:gd name="connsiteY57" fmla="*/ 509587 h 981075"/>
              <a:gd name="connsiteX58" fmla="*/ 2050255 w 2683819"/>
              <a:gd name="connsiteY58" fmla="*/ 554831 h 981075"/>
              <a:gd name="connsiteX59" fmla="*/ 2055018 w 2683819"/>
              <a:gd name="connsiteY59" fmla="*/ 588169 h 981075"/>
              <a:gd name="connsiteX60" fmla="*/ 2088355 w 2683819"/>
              <a:gd name="connsiteY60" fmla="*/ 628650 h 981075"/>
              <a:gd name="connsiteX61" fmla="*/ 2109787 w 2683819"/>
              <a:gd name="connsiteY61" fmla="*/ 683418 h 981075"/>
              <a:gd name="connsiteX62" fmla="*/ 2119311 w 2683819"/>
              <a:gd name="connsiteY62" fmla="*/ 742950 h 981075"/>
              <a:gd name="connsiteX63" fmla="*/ 2138362 w 2683819"/>
              <a:gd name="connsiteY63" fmla="*/ 800100 h 981075"/>
              <a:gd name="connsiteX64" fmla="*/ 2152649 w 2683819"/>
              <a:gd name="connsiteY64" fmla="*/ 833437 h 981075"/>
              <a:gd name="connsiteX65" fmla="*/ 2181223 w 2683819"/>
              <a:gd name="connsiteY65" fmla="*/ 857251 h 981075"/>
              <a:gd name="connsiteX66" fmla="*/ 2195511 w 2683819"/>
              <a:gd name="connsiteY66" fmla="*/ 895350 h 981075"/>
              <a:gd name="connsiteX67" fmla="*/ 2233612 w 2683819"/>
              <a:gd name="connsiteY67" fmla="*/ 933450 h 981075"/>
              <a:gd name="connsiteX68" fmla="*/ 2247899 w 2683819"/>
              <a:gd name="connsiteY68" fmla="*/ 964406 h 981075"/>
              <a:gd name="connsiteX69" fmla="*/ 2269330 w 2683819"/>
              <a:gd name="connsiteY69" fmla="*/ 966787 h 981075"/>
              <a:gd name="connsiteX70" fmla="*/ 2269330 w 2683819"/>
              <a:gd name="connsiteY70" fmla="*/ 966787 h 981075"/>
              <a:gd name="connsiteX71" fmla="*/ 2297905 w 2683819"/>
              <a:gd name="connsiteY71" fmla="*/ 981075 h 981075"/>
              <a:gd name="connsiteX72" fmla="*/ 2345530 w 2683819"/>
              <a:gd name="connsiteY72" fmla="*/ 909637 h 981075"/>
              <a:gd name="connsiteX73" fmla="*/ 2362199 w 2683819"/>
              <a:gd name="connsiteY73" fmla="*/ 871538 h 981075"/>
              <a:gd name="connsiteX74" fmla="*/ 2369342 w 2683819"/>
              <a:gd name="connsiteY74" fmla="*/ 807243 h 981075"/>
              <a:gd name="connsiteX75" fmla="*/ 2400299 w 2683819"/>
              <a:gd name="connsiteY75" fmla="*/ 754855 h 981075"/>
              <a:gd name="connsiteX76" fmla="*/ 2414587 w 2683819"/>
              <a:gd name="connsiteY76" fmla="*/ 719138 h 981075"/>
              <a:gd name="connsiteX77" fmla="*/ 2445543 w 2683819"/>
              <a:gd name="connsiteY77" fmla="*/ 692944 h 981075"/>
              <a:gd name="connsiteX78" fmla="*/ 2495549 w 2683819"/>
              <a:gd name="connsiteY78" fmla="*/ 650082 h 981075"/>
              <a:gd name="connsiteX79" fmla="*/ 2540793 w 2683819"/>
              <a:gd name="connsiteY79" fmla="*/ 631031 h 981075"/>
              <a:gd name="connsiteX80" fmla="*/ 2609850 w 2683819"/>
              <a:gd name="connsiteY80" fmla="*/ 621506 h 981075"/>
              <a:gd name="connsiteX81" fmla="*/ 2662237 w 2683819"/>
              <a:gd name="connsiteY81" fmla="*/ 626269 h 981075"/>
              <a:gd name="connsiteX82" fmla="*/ 2683666 w 2683819"/>
              <a:gd name="connsiteY82" fmla="*/ 535781 h 981075"/>
              <a:gd name="connsiteX83" fmla="*/ 2655092 w 2683819"/>
              <a:gd name="connsiteY83" fmla="*/ 431006 h 981075"/>
              <a:gd name="connsiteX84" fmla="*/ 2666999 w 2683819"/>
              <a:gd name="connsiteY84" fmla="*/ 342899 h 981075"/>
              <a:gd name="connsiteX85" fmla="*/ 2652712 w 2683819"/>
              <a:gd name="connsiteY85" fmla="*/ 228600 h 981075"/>
              <a:gd name="connsiteX86" fmla="*/ 2659853 w 2683819"/>
              <a:gd name="connsiteY86" fmla="*/ 187325 h 981075"/>
              <a:gd name="connsiteX87" fmla="*/ 2598737 w 2683819"/>
              <a:gd name="connsiteY87" fmla="*/ 190500 h 981075"/>
              <a:gd name="connsiteX0" fmla="*/ 2598737 w 2683819"/>
              <a:gd name="connsiteY0" fmla="*/ 190500 h 985837"/>
              <a:gd name="connsiteX1" fmla="*/ 2528093 w 2683819"/>
              <a:gd name="connsiteY1" fmla="*/ 192881 h 985837"/>
              <a:gd name="connsiteX2" fmla="*/ 2409824 w 2683819"/>
              <a:gd name="connsiteY2" fmla="*/ 204787 h 985837"/>
              <a:gd name="connsiteX3" fmla="*/ 2402680 w 2683819"/>
              <a:gd name="connsiteY3" fmla="*/ 173037 h 985837"/>
              <a:gd name="connsiteX4" fmla="*/ 2290762 w 2683819"/>
              <a:gd name="connsiteY4" fmla="*/ 162718 h 985837"/>
              <a:gd name="connsiteX5" fmla="*/ 2288380 w 2683819"/>
              <a:gd name="connsiteY5" fmla="*/ 135730 h 985837"/>
              <a:gd name="connsiteX6" fmla="*/ 2174081 w 2683819"/>
              <a:gd name="connsiteY6" fmla="*/ 107156 h 985837"/>
              <a:gd name="connsiteX7" fmla="*/ 2169318 w 2683819"/>
              <a:gd name="connsiteY7" fmla="*/ 59531 h 985837"/>
              <a:gd name="connsiteX8" fmla="*/ 2119311 w 2683819"/>
              <a:gd name="connsiteY8" fmla="*/ 42862 h 985837"/>
              <a:gd name="connsiteX9" fmla="*/ 1566862 w 2683819"/>
              <a:gd name="connsiteY9" fmla="*/ 38100 h 985837"/>
              <a:gd name="connsiteX10" fmla="*/ 1319212 w 2683819"/>
              <a:gd name="connsiteY10" fmla="*/ 33338 h 985837"/>
              <a:gd name="connsiteX11" fmla="*/ 771524 w 2683819"/>
              <a:gd name="connsiteY11" fmla="*/ 42863 h 985837"/>
              <a:gd name="connsiteX12" fmla="*/ 619124 w 2683819"/>
              <a:gd name="connsiteY12" fmla="*/ 28575 h 985837"/>
              <a:gd name="connsiteX13" fmla="*/ 390525 w 2683819"/>
              <a:gd name="connsiteY13" fmla="*/ 0 h 985837"/>
              <a:gd name="connsiteX14" fmla="*/ 0 w 2683819"/>
              <a:gd name="connsiteY14" fmla="*/ 2383 h 985837"/>
              <a:gd name="connsiteX15" fmla="*/ 85725 w 2683819"/>
              <a:gd name="connsiteY15" fmla="*/ 19049 h 985837"/>
              <a:gd name="connsiteX16" fmla="*/ 200025 w 2683819"/>
              <a:gd name="connsiteY16" fmla="*/ 33337 h 985837"/>
              <a:gd name="connsiteX17" fmla="*/ 276223 w 2683819"/>
              <a:gd name="connsiteY17" fmla="*/ 71437 h 985837"/>
              <a:gd name="connsiteX18" fmla="*/ 342899 w 2683819"/>
              <a:gd name="connsiteY18" fmla="*/ 76199 h 985837"/>
              <a:gd name="connsiteX19" fmla="*/ 421480 w 2683819"/>
              <a:gd name="connsiteY19" fmla="*/ 90488 h 985837"/>
              <a:gd name="connsiteX20" fmla="*/ 497681 w 2683819"/>
              <a:gd name="connsiteY20" fmla="*/ 100012 h 985837"/>
              <a:gd name="connsiteX21" fmla="*/ 561975 w 2683819"/>
              <a:gd name="connsiteY21" fmla="*/ 109538 h 985837"/>
              <a:gd name="connsiteX22" fmla="*/ 638174 w 2683819"/>
              <a:gd name="connsiteY22" fmla="*/ 128587 h 985837"/>
              <a:gd name="connsiteX23" fmla="*/ 697705 w 2683819"/>
              <a:gd name="connsiteY23" fmla="*/ 140493 h 985837"/>
              <a:gd name="connsiteX24" fmla="*/ 766762 w 2683819"/>
              <a:gd name="connsiteY24" fmla="*/ 152399 h 985837"/>
              <a:gd name="connsiteX25" fmla="*/ 831056 w 2683819"/>
              <a:gd name="connsiteY25" fmla="*/ 166687 h 985837"/>
              <a:gd name="connsiteX26" fmla="*/ 900112 w 2683819"/>
              <a:gd name="connsiteY26" fmla="*/ 169068 h 985837"/>
              <a:gd name="connsiteX27" fmla="*/ 981074 w 2683819"/>
              <a:gd name="connsiteY27" fmla="*/ 180975 h 985837"/>
              <a:gd name="connsiteX28" fmla="*/ 1052512 w 2683819"/>
              <a:gd name="connsiteY28" fmla="*/ 188118 h 985837"/>
              <a:gd name="connsiteX29" fmla="*/ 1147762 w 2683819"/>
              <a:gd name="connsiteY29" fmla="*/ 188118 h 985837"/>
              <a:gd name="connsiteX30" fmla="*/ 1159668 w 2683819"/>
              <a:gd name="connsiteY30" fmla="*/ 211931 h 985837"/>
              <a:gd name="connsiteX31" fmla="*/ 1257299 w 2683819"/>
              <a:gd name="connsiteY31" fmla="*/ 223837 h 985837"/>
              <a:gd name="connsiteX32" fmla="*/ 1259681 w 2683819"/>
              <a:gd name="connsiteY32" fmla="*/ 242888 h 985837"/>
              <a:gd name="connsiteX33" fmla="*/ 1333499 w 2683819"/>
              <a:gd name="connsiteY33" fmla="*/ 250031 h 985837"/>
              <a:gd name="connsiteX34" fmla="*/ 1340643 w 2683819"/>
              <a:gd name="connsiteY34" fmla="*/ 280987 h 985837"/>
              <a:gd name="connsiteX35" fmla="*/ 1385887 w 2683819"/>
              <a:gd name="connsiteY35" fmla="*/ 278606 h 985837"/>
              <a:gd name="connsiteX36" fmla="*/ 1416843 w 2683819"/>
              <a:gd name="connsiteY36" fmla="*/ 280987 h 985837"/>
              <a:gd name="connsiteX37" fmla="*/ 1445418 w 2683819"/>
              <a:gd name="connsiteY37" fmla="*/ 316705 h 985837"/>
              <a:gd name="connsiteX38" fmla="*/ 1473993 w 2683819"/>
              <a:gd name="connsiteY38" fmla="*/ 290512 h 985837"/>
              <a:gd name="connsiteX39" fmla="*/ 1504949 w 2683819"/>
              <a:gd name="connsiteY39" fmla="*/ 273843 h 985837"/>
              <a:gd name="connsiteX40" fmla="*/ 1521618 w 2683819"/>
              <a:gd name="connsiteY40" fmla="*/ 295275 h 985837"/>
              <a:gd name="connsiteX41" fmla="*/ 1528762 w 2683819"/>
              <a:gd name="connsiteY41" fmla="*/ 323849 h 985837"/>
              <a:gd name="connsiteX42" fmla="*/ 1574006 w 2683819"/>
              <a:gd name="connsiteY42" fmla="*/ 319087 h 985837"/>
              <a:gd name="connsiteX43" fmla="*/ 1626393 w 2683819"/>
              <a:gd name="connsiteY43" fmla="*/ 309563 h 985837"/>
              <a:gd name="connsiteX44" fmla="*/ 1647824 w 2683819"/>
              <a:gd name="connsiteY44" fmla="*/ 340518 h 985837"/>
              <a:gd name="connsiteX45" fmla="*/ 1669256 w 2683819"/>
              <a:gd name="connsiteY45" fmla="*/ 392907 h 985837"/>
              <a:gd name="connsiteX46" fmla="*/ 1697830 w 2683819"/>
              <a:gd name="connsiteY46" fmla="*/ 371475 h 985837"/>
              <a:gd name="connsiteX47" fmla="*/ 1750218 w 2683819"/>
              <a:gd name="connsiteY47" fmla="*/ 338136 h 985837"/>
              <a:gd name="connsiteX48" fmla="*/ 1766886 w 2683819"/>
              <a:gd name="connsiteY48" fmla="*/ 385763 h 985837"/>
              <a:gd name="connsiteX49" fmla="*/ 1788318 w 2683819"/>
              <a:gd name="connsiteY49" fmla="*/ 431006 h 985837"/>
              <a:gd name="connsiteX50" fmla="*/ 1816894 w 2683819"/>
              <a:gd name="connsiteY50" fmla="*/ 395287 h 985837"/>
              <a:gd name="connsiteX51" fmla="*/ 1850230 w 2683819"/>
              <a:gd name="connsiteY51" fmla="*/ 357187 h 985837"/>
              <a:gd name="connsiteX52" fmla="*/ 1888331 w 2683819"/>
              <a:gd name="connsiteY52" fmla="*/ 435769 h 985837"/>
              <a:gd name="connsiteX53" fmla="*/ 1921668 w 2683819"/>
              <a:gd name="connsiteY53" fmla="*/ 483393 h 985837"/>
              <a:gd name="connsiteX54" fmla="*/ 1950244 w 2683819"/>
              <a:gd name="connsiteY54" fmla="*/ 452436 h 985837"/>
              <a:gd name="connsiteX55" fmla="*/ 2000250 w 2683819"/>
              <a:gd name="connsiteY55" fmla="*/ 421481 h 985837"/>
              <a:gd name="connsiteX56" fmla="*/ 2012155 w 2683819"/>
              <a:gd name="connsiteY56" fmla="*/ 454818 h 985837"/>
              <a:gd name="connsiteX57" fmla="*/ 2031205 w 2683819"/>
              <a:gd name="connsiteY57" fmla="*/ 509587 h 985837"/>
              <a:gd name="connsiteX58" fmla="*/ 2050255 w 2683819"/>
              <a:gd name="connsiteY58" fmla="*/ 554831 h 985837"/>
              <a:gd name="connsiteX59" fmla="*/ 2055018 w 2683819"/>
              <a:gd name="connsiteY59" fmla="*/ 588169 h 985837"/>
              <a:gd name="connsiteX60" fmla="*/ 2088355 w 2683819"/>
              <a:gd name="connsiteY60" fmla="*/ 628650 h 985837"/>
              <a:gd name="connsiteX61" fmla="*/ 2109787 w 2683819"/>
              <a:gd name="connsiteY61" fmla="*/ 683418 h 985837"/>
              <a:gd name="connsiteX62" fmla="*/ 2119311 w 2683819"/>
              <a:gd name="connsiteY62" fmla="*/ 742950 h 985837"/>
              <a:gd name="connsiteX63" fmla="*/ 2138362 w 2683819"/>
              <a:gd name="connsiteY63" fmla="*/ 800100 h 985837"/>
              <a:gd name="connsiteX64" fmla="*/ 2152649 w 2683819"/>
              <a:gd name="connsiteY64" fmla="*/ 833437 h 985837"/>
              <a:gd name="connsiteX65" fmla="*/ 2181223 w 2683819"/>
              <a:gd name="connsiteY65" fmla="*/ 857251 h 985837"/>
              <a:gd name="connsiteX66" fmla="*/ 2195511 w 2683819"/>
              <a:gd name="connsiteY66" fmla="*/ 895350 h 985837"/>
              <a:gd name="connsiteX67" fmla="*/ 2233612 w 2683819"/>
              <a:gd name="connsiteY67" fmla="*/ 933450 h 985837"/>
              <a:gd name="connsiteX68" fmla="*/ 2247899 w 2683819"/>
              <a:gd name="connsiteY68" fmla="*/ 964406 h 985837"/>
              <a:gd name="connsiteX69" fmla="*/ 2269330 w 2683819"/>
              <a:gd name="connsiteY69" fmla="*/ 966787 h 985837"/>
              <a:gd name="connsiteX70" fmla="*/ 2271711 w 2683819"/>
              <a:gd name="connsiteY70" fmla="*/ 985837 h 985837"/>
              <a:gd name="connsiteX71" fmla="*/ 2297905 w 2683819"/>
              <a:gd name="connsiteY71" fmla="*/ 981075 h 985837"/>
              <a:gd name="connsiteX72" fmla="*/ 2345530 w 2683819"/>
              <a:gd name="connsiteY72" fmla="*/ 909637 h 985837"/>
              <a:gd name="connsiteX73" fmla="*/ 2362199 w 2683819"/>
              <a:gd name="connsiteY73" fmla="*/ 871538 h 985837"/>
              <a:gd name="connsiteX74" fmla="*/ 2369342 w 2683819"/>
              <a:gd name="connsiteY74" fmla="*/ 807243 h 985837"/>
              <a:gd name="connsiteX75" fmla="*/ 2400299 w 2683819"/>
              <a:gd name="connsiteY75" fmla="*/ 754855 h 985837"/>
              <a:gd name="connsiteX76" fmla="*/ 2414587 w 2683819"/>
              <a:gd name="connsiteY76" fmla="*/ 719138 h 985837"/>
              <a:gd name="connsiteX77" fmla="*/ 2445543 w 2683819"/>
              <a:gd name="connsiteY77" fmla="*/ 692944 h 985837"/>
              <a:gd name="connsiteX78" fmla="*/ 2495549 w 2683819"/>
              <a:gd name="connsiteY78" fmla="*/ 650082 h 985837"/>
              <a:gd name="connsiteX79" fmla="*/ 2540793 w 2683819"/>
              <a:gd name="connsiteY79" fmla="*/ 631031 h 985837"/>
              <a:gd name="connsiteX80" fmla="*/ 2609850 w 2683819"/>
              <a:gd name="connsiteY80" fmla="*/ 621506 h 985837"/>
              <a:gd name="connsiteX81" fmla="*/ 2662237 w 2683819"/>
              <a:gd name="connsiteY81" fmla="*/ 626269 h 985837"/>
              <a:gd name="connsiteX82" fmla="*/ 2683666 w 2683819"/>
              <a:gd name="connsiteY82" fmla="*/ 535781 h 985837"/>
              <a:gd name="connsiteX83" fmla="*/ 2655092 w 2683819"/>
              <a:gd name="connsiteY83" fmla="*/ 431006 h 985837"/>
              <a:gd name="connsiteX84" fmla="*/ 2666999 w 2683819"/>
              <a:gd name="connsiteY84" fmla="*/ 342899 h 985837"/>
              <a:gd name="connsiteX85" fmla="*/ 2652712 w 2683819"/>
              <a:gd name="connsiteY85" fmla="*/ 228600 h 985837"/>
              <a:gd name="connsiteX86" fmla="*/ 2659853 w 2683819"/>
              <a:gd name="connsiteY86" fmla="*/ 187325 h 985837"/>
              <a:gd name="connsiteX87" fmla="*/ 2598737 w 2683819"/>
              <a:gd name="connsiteY87" fmla="*/ 190500 h 985837"/>
              <a:gd name="connsiteX0" fmla="*/ 2598737 w 2683819"/>
              <a:gd name="connsiteY0" fmla="*/ 190500 h 985837"/>
              <a:gd name="connsiteX1" fmla="*/ 2528093 w 2683819"/>
              <a:gd name="connsiteY1" fmla="*/ 192881 h 985837"/>
              <a:gd name="connsiteX2" fmla="*/ 2409824 w 2683819"/>
              <a:gd name="connsiteY2" fmla="*/ 204787 h 985837"/>
              <a:gd name="connsiteX3" fmla="*/ 2402680 w 2683819"/>
              <a:gd name="connsiteY3" fmla="*/ 173037 h 985837"/>
              <a:gd name="connsiteX4" fmla="*/ 2290762 w 2683819"/>
              <a:gd name="connsiteY4" fmla="*/ 162718 h 985837"/>
              <a:gd name="connsiteX5" fmla="*/ 2288380 w 2683819"/>
              <a:gd name="connsiteY5" fmla="*/ 135730 h 985837"/>
              <a:gd name="connsiteX6" fmla="*/ 2174081 w 2683819"/>
              <a:gd name="connsiteY6" fmla="*/ 107156 h 985837"/>
              <a:gd name="connsiteX7" fmla="*/ 2169318 w 2683819"/>
              <a:gd name="connsiteY7" fmla="*/ 59531 h 985837"/>
              <a:gd name="connsiteX8" fmla="*/ 2119311 w 2683819"/>
              <a:gd name="connsiteY8" fmla="*/ 42862 h 985837"/>
              <a:gd name="connsiteX9" fmla="*/ 1566862 w 2683819"/>
              <a:gd name="connsiteY9" fmla="*/ 38100 h 985837"/>
              <a:gd name="connsiteX10" fmla="*/ 1319212 w 2683819"/>
              <a:gd name="connsiteY10" fmla="*/ 33338 h 985837"/>
              <a:gd name="connsiteX11" fmla="*/ 771524 w 2683819"/>
              <a:gd name="connsiteY11" fmla="*/ 42863 h 985837"/>
              <a:gd name="connsiteX12" fmla="*/ 619124 w 2683819"/>
              <a:gd name="connsiteY12" fmla="*/ 28575 h 985837"/>
              <a:gd name="connsiteX13" fmla="*/ 390525 w 2683819"/>
              <a:gd name="connsiteY13" fmla="*/ 0 h 985837"/>
              <a:gd name="connsiteX14" fmla="*/ 0 w 2683819"/>
              <a:gd name="connsiteY14" fmla="*/ 2383 h 985837"/>
              <a:gd name="connsiteX15" fmla="*/ 85725 w 2683819"/>
              <a:gd name="connsiteY15" fmla="*/ 19049 h 985837"/>
              <a:gd name="connsiteX16" fmla="*/ 200025 w 2683819"/>
              <a:gd name="connsiteY16" fmla="*/ 33337 h 985837"/>
              <a:gd name="connsiteX17" fmla="*/ 276223 w 2683819"/>
              <a:gd name="connsiteY17" fmla="*/ 71437 h 985837"/>
              <a:gd name="connsiteX18" fmla="*/ 342899 w 2683819"/>
              <a:gd name="connsiteY18" fmla="*/ 76199 h 985837"/>
              <a:gd name="connsiteX19" fmla="*/ 421480 w 2683819"/>
              <a:gd name="connsiteY19" fmla="*/ 90488 h 985837"/>
              <a:gd name="connsiteX20" fmla="*/ 497681 w 2683819"/>
              <a:gd name="connsiteY20" fmla="*/ 100012 h 985837"/>
              <a:gd name="connsiteX21" fmla="*/ 561975 w 2683819"/>
              <a:gd name="connsiteY21" fmla="*/ 109538 h 985837"/>
              <a:gd name="connsiteX22" fmla="*/ 638174 w 2683819"/>
              <a:gd name="connsiteY22" fmla="*/ 128587 h 985837"/>
              <a:gd name="connsiteX23" fmla="*/ 697705 w 2683819"/>
              <a:gd name="connsiteY23" fmla="*/ 140493 h 985837"/>
              <a:gd name="connsiteX24" fmla="*/ 766762 w 2683819"/>
              <a:gd name="connsiteY24" fmla="*/ 152399 h 985837"/>
              <a:gd name="connsiteX25" fmla="*/ 831056 w 2683819"/>
              <a:gd name="connsiteY25" fmla="*/ 166687 h 985837"/>
              <a:gd name="connsiteX26" fmla="*/ 900112 w 2683819"/>
              <a:gd name="connsiteY26" fmla="*/ 169068 h 985837"/>
              <a:gd name="connsiteX27" fmla="*/ 981074 w 2683819"/>
              <a:gd name="connsiteY27" fmla="*/ 180975 h 985837"/>
              <a:gd name="connsiteX28" fmla="*/ 1052512 w 2683819"/>
              <a:gd name="connsiteY28" fmla="*/ 188118 h 985837"/>
              <a:gd name="connsiteX29" fmla="*/ 1147762 w 2683819"/>
              <a:gd name="connsiteY29" fmla="*/ 188118 h 985837"/>
              <a:gd name="connsiteX30" fmla="*/ 1159668 w 2683819"/>
              <a:gd name="connsiteY30" fmla="*/ 211931 h 985837"/>
              <a:gd name="connsiteX31" fmla="*/ 1257299 w 2683819"/>
              <a:gd name="connsiteY31" fmla="*/ 223837 h 985837"/>
              <a:gd name="connsiteX32" fmla="*/ 1259681 w 2683819"/>
              <a:gd name="connsiteY32" fmla="*/ 242888 h 985837"/>
              <a:gd name="connsiteX33" fmla="*/ 1333499 w 2683819"/>
              <a:gd name="connsiteY33" fmla="*/ 250031 h 985837"/>
              <a:gd name="connsiteX34" fmla="*/ 1340643 w 2683819"/>
              <a:gd name="connsiteY34" fmla="*/ 280987 h 985837"/>
              <a:gd name="connsiteX35" fmla="*/ 1385887 w 2683819"/>
              <a:gd name="connsiteY35" fmla="*/ 278606 h 985837"/>
              <a:gd name="connsiteX36" fmla="*/ 1416843 w 2683819"/>
              <a:gd name="connsiteY36" fmla="*/ 280987 h 985837"/>
              <a:gd name="connsiteX37" fmla="*/ 1445418 w 2683819"/>
              <a:gd name="connsiteY37" fmla="*/ 316705 h 985837"/>
              <a:gd name="connsiteX38" fmla="*/ 1473993 w 2683819"/>
              <a:gd name="connsiteY38" fmla="*/ 290512 h 985837"/>
              <a:gd name="connsiteX39" fmla="*/ 1504949 w 2683819"/>
              <a:gd name="connsiteY39" fmla="*/ 273843 h 985837"/>
              <a:gd name="connsiteX40" fmla="*/ 1521618 w 2683819"/>
              <a:gd name="connsiteY40" fmla="*/ 295275 h 985837"/>
              <a:gd name="connsiteX41" fmla="*/ 1528762 w 2683819"/>
              <a:gd name="connsiteY41" fmla="*/ 323849 h 985837"/>
              <a:gd name="connsiteX42" fmla="*/ 1574006 w 2683819"/>
              <a:gd name="connsiteY42" fmla="*/ 319087 h 985837"/>
              <a:gd name="connsiteX43" fmla="*/ 1626393 w 2683819"/>
              <a:gd name="connsiteY43" fmla="*/ 309563 h 985837"/>
              <a:gd name="connsiteX44" fmla="*/ 1647824 w 2683819"/>
              <a:gd name="connsiteY44" fmla="*/ 340518 h 985837"/>
              <a:gd name="connsiteX45" fmla="*/ 1669256 w 2683819"/>
              <a:gd name="connsiteY45" fmla="*/ 392907 h 985837"/>
              <a:gd name="connsiteX46" fmla="*/ 1697830 w 2683819"/>
              <a:gd name="connsiteY46" fmla="*/ 371475 h 985837"/>
              <a:gd name="connsiteX47" fmla="*/ 1750218 w 2683819"/>
              <a:gd name="connsiteY47" fmla="*/ 338136 h 985837"/>
              <a:gd name="connsiteX48" fmla="*/ 1766886 w 2683819"/>
              <a:gd name="connsiteY48" fmla="*/ 385763 h 985837"/>
              <a:gd name="connsiteX49" fmla="*/ 1788318 w 2683819"/>
              <a:gd name="connsiteY49" fmla="*/ 431006 h 985837"/>
              <a:gd name="connsiteX50" fmla="*/ 1816894 w 2683819"/>
              <a:gd name="connsiteY50" fmla="*/ 395287 h 985837"/>
              <a:gd name="connsiteX51" fmla="*/ 1850230 w 2683819"/>
              <a:gd name="connsiteY51" fmla="*/ 357187 h 985837"/>
              <a:gd name="connsiteX52" fmla="*/ 1888331 w 2683819"/>
              <a:gd name="connsiteY52" fmla="*/ 435769 h 985837"/>
              <a:gd name="connsiteX53" fmla="*/ 1921668 w 2683819"/>
              <a:gd name="connsiteY53" fmla="*/ 483393 h 985837"/>
              <a:gd name="connsiteX54" fmla="*/ 1950244 w 2683819"/>
              <a:gd name="connsiteY54" fmla="*/ 452436 h 985837"/>
              <a:gd name="connsiteX55" fmla="*/ 2000250 w 2683819"/>
              <a:gd name="connsiteY55" fmla="*/ 421481 h 985837"/>
              <a:gd name="connsiteX56" fmla="*/ 2012155 w 2683819"/>
              <a:gd name="connsiteY56" fmla="*/ 454818 h 985837"/>
              <a:gd name="connsiteX57" fmla="*/ 2031205 w 2683819"/>
              <a:gd name="connsiteY57" fmla="*/ 509587 h 985837"/>
              <a:gd name="connsiteX58" fmla="*/ 2050255 w 2683819"/>
              <a:gd name="connsiteY58" fmla="*/ 554831 h 985837"/>
              <a:gd name="connsiteX59" fmla="*/ 2055018 w 2683819"/>
              <a:gd name="connsiteY59" fmla="*/ 588169 h 985837"/>
              <a:gd name="connsiteX60" fmla="*/ 2088355 w 2683819"/>
              <a:gd name="connsiteY60" fmla="*/ 628650 h 985837"/>
              <a:gd name="connsiteX61" fmla="*/ 2109787 w 2683819"/>
              <a:gd name="connsiteY61" fmla="*/ 683418 h 985837"/>
              <a:gd name="connsiteX62" fmla="*/ 2119311 w 2683819"/>
              <a:gd name="connsiteY62" fmla="*/ 742950 h 985837"/>
              <a:gd name="connsiteX63" fmla="*/ 2138362 w 2683819"/>
              <a:gd name="connsiteY63" fmla="*/ 800100 h 985837"/>
              <a:gd name="connsiteX64" fmla="*/ 2152649 w 2683819"/>
              <a:gd name="connsiteY64" fmla="*/ 833437 h 985837"/>
              <a:gd name="connsiteX65" fmla="*/ 2181223 w 2683819"/>
              <a:gd name="connsiteY65" fmla="*/ 857251 h 985837"/>
              <a:gd name="connsiteX66" fmla="*/ 2195511 w 2683819"/>
              <a:gd name="connsiteY66" fmla="*/ 895350 h 985837"/>
              <a:gd name="connsiteX67" fmla="*/ 2224087 w 2683819"/>
              <a:gd name="connsiteY67" fmla="*/ 926306 h 985837"/>
              <a:gd name="connsiteX68" fmla="*/ 2247899 w 2683819"/>
              <a:gd name="connsiteY68" fmla="*/ 964406 h 985837"/>
              <a:gd name="connsiteX69" fmla="*/ 2269330 w 2683819"/>
              <a:gd name="connsiteY69" fmla="*/ 966787 h 985837"/>
              <a:gd name="connsiteX70" fmla="*/ 2271711 w 2683819"/>
              <a:gd name="connsiteY70" fmla="*/ 985837 h 985837"/>
              <a:gd name="connsiteX71" fmla="*/ 2297905 w 2683819"/>
              <a:gd name="connsiteY71" fmla="*/ 981075 h 985837"/>
              <a:gd name="connsiteX72" fmla="*/ 2345530 w 2683819"/>
              <a:gd name="connsiteY72" fmla="*/ 909637 h 985837"/>
              <a:gd name="connsiteX73" fmla="*/ 2362199 w 2683819"/>
              <a:gd name="connsiteY73" fmla="*/ 871538 h 985837"/>
              <a:gd name="connsiteX74" fmla="*/ 2369342 w 2683819"/>
              <a:gd name="connsiteY74" fmla="*/ 807243 h 985837"/>
              <a:gd name="connsiteX75" fmla="*/ 2400299 w 2683819"/>
              <a:gd name="connsiteY75" fmla="*/ 754855 h 985837"/>
              <a:gd name="connsiteX76" fmla="*/ 2414587 w 2683819"/>
              <a:gd name="connsiteY76" fmla="*/ 719138 h 985837"/>
              <a:gd name="connsiteX77" fmla="*/ 2445543 w 2683819"/>
              <a:gd name="connsiteY77" fmla="*/ 692944 h 985837"/>
              <a:gd name="connsiteX78" fmla="*/ 2495549 w 2683819"/>
              <a:gd name="connsiteY78" fmla="*/ 650082 h 985837"/>
              <a:gd name="connsiteX79" fmla="*/ 2540793 w 2683819"/>
              <a:gd name="connsiteY79" fmla="*/ 631031 h 985837"/>
              <a:gd name="connsiteX80" fmla="*/ 2609850 w 2683819"/>
              <a:gd name="connsiteY80" fmla="*/ 621506 h 985837"/>
              <a:gd name="connsiteX81" fmla="*/ 2662237 w 2683819"/>
              <a:gd name="connsiteY81" fmla="*/ 626269 h 985837"/>
              <a:gd name="connsiteX82" fmla="*/ 2683666 w 2683819"/>
              <a:gd name="connsiteY82" fmla="*/ 535781 h 985837"/>
              <a:gd name="connsiteX83" fmla="*/ 2655092 w 2683819"/>
              <a:gd name="connsiteY83" fmla="*/ 431006 h 985837"/>
              <a:gd name="connsiteX84" fmla="*/ 2666999 w 2683819"/>
              <a:gd name="connsiteY84" fmla="*/ 342899 h 985837"/>
              <a:gd name="connsiteX85" fmla="*/ 2652712 w 2683819"/>
              <a:gd name="connsiteY85" fmla="*/ 228600 h 985837"/>
              <a:gd name="connsiteX86" fmla="*/ 2659853 w 2683819"/>
              <a:gd name="connsiteY86" fmla="*/ 187325 h 985837"/>
              <a:gd name="connsiteX87" fmla="*/ 2598737 w 2683819"/>
              <a:gd name="connsiteY87" fmla="*/ 190500 h 985837"/>
              <a:gd name="connsiteX0" fmla="*/ 2598737 w 2683819"/>
              <a:gd name="connsiteY0" fmla="*/ 190500 h 985837"/>
              <a:gd name="connsiteX1" fmla="*/ 2528093 w 2683819"/>
              <a:gd name="connsiteY1" fmla="*/ 192881 h 985837"/>
              <a:gd name="connsiteX2" fmla="*/ 2409824 w 2683819"/>
              <a:gd name="connsiteY2" fmla="*/ 204787 h 985837"/>
              <a:gd name="connsiteX3" fmla="*/ 2402680 w 2683819"/>
              <a:gd name="connsiteY3" fmla="*/ 173037 h 985837"/>
              <a:gd name="connsiteX4" fmla="*/ 2290762 w 2683819"/>
              <a:gd name="connsiteY4" fmla="*/ 162718 h 985837"/>
              <a:gd name="connsiteX5" fmla="*/ 2288380 w 2683819"/>
              <a:gd name="connsiteY5" fmla="*/ 135730 h 985837"/>
              <a:gd name="connsiteX6" fmla="*/ 2174081 w 2683819"/>
              <a:gd name="connsiteY6" fmla="*/ 107156 h 985837"/>
              <a:gd name="connsiteX7" fmla="*/ 2169318 w 2683819"/>
              <a:gd name="connsiteY7" fmla="*/ 59531 h 985837"/>
              <a:gd name="connsiteX8" fmla="*/ 2119311 w 2683819"/>
              <a:gd name="connsiteY8" fmla="*/ 42862 h 985837"/>
              <a:gd name="connsiteX9" fmla="*/ 1566862 w 2683819"/>
              <a:gd name="connsiteY9" fmla="*/ 38100 h 985837"/>
              <a:gd name="connsiteX10" fmla="*/ 1319212 w 2683819"/>
              <a:gd name="connsiteY10" fmla="*/ 33338 h 985837"/>
              <a:gd name="connsiteX11" fmla="*/ 771524 w 2683819"/>
              <a:gd name="connsiteY11" fmla="*/ 42863 h 985837"/>
              <a:gd name="connsiteX12" fmla="*/ 619124 w 2683819"/>
              <a:gd name="connsiteY12" fmla="*/ 28575 h 985837"/>
              <a:gd name="connsiteX13" fmla="*/ 390525 w 2683819"/>
              <a:gd name="connsiteY13" fmla="*/ 0 h 985837"/>
              <a:gd name="connsiteX14" fmla="*/ 0 w 2683819"/>
              <a:gd name="connsiteY14" fmla="*/ 2383 h 985837"/>
              <a:gd name="connsiteX15" fmla="*/ 85725 w 2683819"/>
              <a:gd name="connsiteY15" fmla="*/ 19049 h 985837"/>
              <a:gd name="connsiteX16" fmla="*/ 200025 w 2683819"/>
              <a:gd name="connsiteY16" fmla="*/ 33337 h 985837"/>
              <a:gd name="connsiteX17" fmla="*/ 276223 w 2683819"/>
              <a:gd name="connsiteY17" fmla="*/ 71437 h 985837"/>
              <a:gd name="connsiteX18" fmla="*/ 342899 w 2683819"/>
              <a:gd name="connsiteY18" fmla="*/ 76199 h 985837"/>
              <a:gd name="connsiteX19" fmla="*/ 421480 w 2683819"/>
              <a:gd name="connsiteY19" fmla="*/ 90488 h 985837"/>
              <a:gd name="connsiteX20" fmla="*/ 497681 w 2683819"/>
              <a:gd name="connsiteY20" fmla="*/ 100012 h 985837"/>
              <a:gd name="connsiteX21" fmla="*/ 561975 w 2683819"/>
              <a:gd name="connsiteY21" fmla="*/ 109538 h 985837"/>
              <a:gd name="connsiteX22" fmla="*/ 638174 w 2683819"/>
              <a:gd name="connsiteY22" fmla="*/ 128587 h 985837"/>
              <a:gd name="connsiteX23" fmla="*/ 697705 w 2683819"/>
              <a:gd name="connsiteY23" fmla="*/ 140493 h 985837"/>
              <a:gd name="connsiteX24" fmla="*/ 766762 w 2683819"/>
              <a:gd name="connsiteY24" fmla="*/ 152399 h 985837"/>
              <a:gd name="connsiteX25" fmla="*/ 831056 w 2683819"/>
              <a:gd name="connsiteY25" fmla="*/ 166687 h 985837"/>
              <a:gd name="connsiteX26" fmla="*/ 900112 w 2683819"/>
              <a:gd name="connsiteY26" fmla="*/ 169068 h 985837"/>
              <a:gd name="connsiteX27" fmla="*/ 981074 w 2683819"/>
              <a:gd name="connsiteY27" fmla="*/ 180975 h 985837"/>
              <a:gd name="connsiteX28" fmla="*/ 1052512 w 2683819"/>
              <a:gd name="connsiteY28" fmla="*/ 188118 h 985837"/>
              <a:gd name="connsiteX29" fmla="*/ 1147762 w 2683819"/>
              <a:gd name="connsiteY29" fmla="*/ 188118 h 985837"/>
              <a:gd name="connsiteX30" fmla="*/ 1159668 w 2683819"/>
              <a:gd name="connsiteY30" fmla="*/ 211931 h 985837"/>
              <a:gd name="connsiteX31" fmla="*/ 1257299 w 2683819"/>
              <a:gd name="connsiteY31" fmla="*/ 223837 h 985837"/>
              <a:gd name="connsiteX32" fmla="*/ 1259681 w 2683819"/>
              <a:gd name="connsiteY32" fmla="*/ 242888 h 985837"/>
              <a:gd name="connsiteX33" fmla="*/ 1333499 w 2683819"/>
              <a:gd name="connsiteY33" fmla="*/ 250031 h 985837"/>
              <a:gd name="connsiteX34" fmla="*/ 1340643 w 2683819"/>
              <a:gd name="connsiteY34" fmla="*/ 280987 h 985837"/>
              <a:gd name="connsiteX35" fmla="*/ 1385887 w 2683819"/>
              <a:gd name="connsiteY35" fmla="*/ 278606 h 985837"/>
              <a:gd name="connsiteX36" fmla="*/ 1416843 w 2683819"/>
              <a:gd name="connsiteY36" fmla="*/ 280987 h 985837"/>
              <a:gd name="connsiteX37" fmla="*/ 1445418 w 2683819"/>
              <a:gd name="connsiteY37" fmla="*/ 316705 h 985837"/>
              <a:gd name="connsiteX38" fmla="*/ 1473993 w 2683819"/>
              <a:gd name="connsiteY38" fmla="*/ 290512 h 985837"/>
              <a:gd name="connsiteX39" fmla="*/ 1504949 w 2683819"/>
              <a:gd name="connsiteY39" fmla="*/ 273843 h 985837"/>
              <a:gd name="connsiteX40" fmla="*/ 1521618 w 2683819"/>
              <a:gd name="connsiteY40" fmla="*/ 295275 h 985837"/>
              <a:gd name="connsiteX41" fmla="*/ 1528762 w 2683819"/>
              <a:gd name="connsiteY41" fmla="*/ 323849 h 985837"/>
              <a:gd name="connsiteX42" fmla="*/ 1574006 w 2683819"/>
              <a:gd name="connsiteY42" fmla="*/ 319087 h 985837"/>
              <a:gd name="connsiteX43" fmla="*/ 1626393 w 2683819"/>
              <a:gd name="connsiteY43" fmla="*/ 309563 h 985837"/>
              <a:gd name="connsiteX44" fmla="*/ 1647824 w 2683819"/>
              <a:gd name="connsiteY44" fmla="*/ 340518 h 985837"/>
              <a:gd name="connsiteX45" fmla="*/ 1669256 w 2683819"/>
              <a:gd name="connsiteY45" fmla="*/ 392907 h 985837"/>
              <a:gd name="connsiteX46" fmla="*/ 1697830 w 2683819"/>
              <a:gd name="connsiteY46" fmla="*/ 371475 h 985837"/>
              <a:gd name="connsiteX47" fmla="*/ 1750218 w 2683819"/>
              <a:gd name="connsiteY47" fmla="*/ 338136 h 985837"/>
              <a:gd name="connsiteX48" fmla="*/ 1766886 w 2683819"/>
              <a:gd name="connsiteY48" fmla="*/ 385763 h 985837"/>
              <a:gd name="connsiteX49" fmla="*/ 1788318 w 2683819"/>
              <a:gd name="connsiteY49" fmla="*/ 431006 h 985837"/>
              <a:gd name="connsiteX50" fmla="*/ 1816894 w 2683819"/>
              <a:gd name="connsiteY50" fmla="*/ 395287 h 985837"/>
              <a:gd name="connsiteX51" fmla="*/ 1850230 w 2683819"/>
              <a:gd name="connsiteY51" fmla="*/ 357187 h 985837"/>
              <a:gd name="connsiteX52" fmla="*/ 1888331 w 2683819"/>
              <a:gd name="connsiteY52" fmla="*/ 435769 h 985837"/>
              <a:gd name="connsiteX53" fmla="*/ 1921668 w 2683819"/>
              <a:gd name="connsiteY53" fmla="*/ 483393 h 985837"/>
              <a:gd name="connsiteX54" fmla="*/ 1950244 w 2683819"/>
              <a:gd name="connsiteY54" fmla="*/ 452436 h 985837"/>
              <a:gd name="connsiteX55" fmla="*/ 2000250 w 2683819"/>
              <a:gd name="connsiteY55" fmla="*/ 421481 h 985837"/>
              <a:gd name="connsiteX56" fmla="*/ 2012155 w 2683819"/>
              <a:gd name="connsiteY56" fmla="*/ 454818 h 985837"/>
              <a:gd name="connsiteX57" fmla="*/ 2031205 w 2683819"/>
              <a:gd name="connsiteY57" fmla="*/ 509587 h 985837"/>
              <a:gd name="connsiteX58" fmla="*/ 2050255 w 2683819"/>
              <a:gd name="connsiteY58" fmla="*/ 554831 h 985837"/>
              <a:gd name="connsiteX59" fmla="*/ 2055018 w 2683819"/>
              <a:gd name="connsiteY59" fmla="*/ 588169 h 985837"/>
              <a:gd name="connsiteX60" fmla="*/ 2088355 w 2683819"/>
              <a:gd name="connsiteY60" fmla="*/ 628650 h 985837"/>
              <a:gd name="connsiteX61" fmla="*/ 2109787 w 2683819"/>
              <a:gd name="connsiteY61" fmla="*/ 683418 h 985837"/>
              <a:gd name="connsiteX62" fmla="*/ 2119311 w 2683819"/>
              <a:gd name="connsiteY62" fmla="*/ 742950 h 985837"/>
              <a:gd name="connsiteX63" fmla="*/ 2138362 w 2683819"/>
              <a:gd name="connsiteY63" fmla="*/ 800100 h 985837"/>
              <a:gd name="connsiteX64" fmla="*/ 2152649 w 2683819"/>
              <a:gd name="connsiteY64" fmla="*/ 833437 h 985837"/>
              <a:gd name="connsiteX65" fmla="*/ 2181223 w 2683819"/>
              <a:gd name="connsiteY65" fmla="*/ 857251 h 985837"/>
              <a:gd name="connsiteX66" fmla="*/ 2195511 w 2683819"/>
              <a:gd name="connsiteY66" fmla="*/ 895350 h 985837"/>
              <a:gd name="connsiteX67" fmla="*/ 2224087 w 2683819"/>
              <a:gd name="connsiteY67" fmla="*/ 926306 h 985837"/>
              <a:gd name="connsiteX68" fmla="*/ 2247899 w 2683819"/>
              <a:gd name="connsiteY68" fmla="*/ 964406 h 985837"/>
              <a:gd name="connsiteX69" fmla="*/ 2269330 w 2683819"/>
              <a:gd name="connsiteY69" fmla="*/ 966787 h 985837"/>
              <a:gd name="connsiteX70" fmla="*/ 2271711 w 2683819"/>
              <a:gd name="connsiteY70" fmla="*/ 985837 h 985837"/>
              <a:gd name="connsiteX71" fmla="*/ 2314574 w 2683819"/>
              <a:gd name="connsiteY71" fmla="*/ 969169 h 985837"/>
              <a:gd name="connsiteX72" fmla="*/ 2345530 w 2683819"/>
              <a:gd name="connsiteY72" fmla="*/ 909637 h 985837"/>
              <a:gd name="connsiteX73" fmla="*/ 2362199 w 2683819"/>
              <a:gd name="connsiteY73" fmla="*/ 871538 h 985837"/>
              <a:gd name="connsiteX74" fmla="*/ 2369342 w 2683819"/>
              <a:gd name="connsiteY74" fmla="*/ 807243 h 985837"/>
              <a:gd name="connsiteX75" fmla="*/ 2400299 w 2683819"/>
              <a:gd name="connsiteY75" fmla="*/ 754855 h 985837"/>
              <a:gd name="connsiteX76" fmla="*/ 2414587 w 2683819"/>
              <a:gd name="connsiteY76" fmla="*/ 719138 h 985837"/>
              <a:gd name="connsiteX77" fmla="*/ 2445543 w 2683819"/>
              <a:gd name="connsiteY77" fmla="*/ 692944 h 985837"/>
              <a:gd name="connsiteX78" fmla="*/ 2495549 w 2683819"/>
              <a:gd name="connsiteY78" fmla="*/ 650082 h 985837"/>
              <a:gd name="connsiteX79" fmla="*/ 2540793 w 2683819"/>
              <a:gd name="connsiteY79" fmla="*/ 631031 h 985837"/>
              <a:gd name="connsiteX80" fmla="*/ 2609850 w 2683819"/>
              <a:gd name="connsiteY80" fmla="*/ 621506 h 985837"/>
              <a:gd name="connsiteX81" fmla="*/ 2662237 w 2683819"/>
              <a:gd name="connsiteY81" fmla="*/ 626269 h 985837"/>
              <a:gd name="connsiteX82" fmla="*/ 2683666 w 2683819"/>
              <a:gd name="connsiteY82" fmla="*/ 535781 h 985837"/>
              <a:gd name="connsiteX83" fmla="*/ 2655092 w 2683819"/>
              <a:gd name="connsiteY83" fmla="*/ 431006 h 985837"/>
              <a:gd name="connsiteX84" fmla="*/ 2666999 w 2683819"/>
              <a:gd name="connsiteY84" fmla="*/ 342899 h 985837"/>
              <a:gd name="connsiteX85" fmla="*/ 2652712 w 2683819"/>
              <a:gd name="connsiteY85" fmla="*/ 228600 h 985837"/>
              <a:gd name="connsiteX86" fmla="*/ 2659853 w 2683819"/>
              <a:gd name="connsiteY86" fmla="*/ 187325 h 985837"/>
              <a:gd name="connsiteX87" fmla="*/ 2598737 w 2683819"/>
              <a:gd name="connsiteY87" fmla="*/ 190500 h 985837"/>
              <a:gd name="connsiteX0" fmla="*/ 2598737 w 2683819"/>
              <a:gd name="connsiteY0" fmla="*/ 190500 h 985837"/>
              <a:gd name="connsiteX1" fmla="*/ 2528093 w 2683819"/>
              <a:gd name="connsiteY1" fmla="*/ 192881 h 985837"/>
              <a:gd name="connsiteX2" fmla="*/ 2409824 w 2683819"/>
              <a:gd name="connsiteY2" fmla="*/ 204787 h 985837"/>
              <a:gd name="connsiteX3" fmla="*/ 2402680 w 2683819"/>
              <a:gd name="connsiteY3" fmla="*/ 173037 h 985837"/>
              <a:gd name="connsiteX4" fmla="*/ 2290762 w 2683819"/>
              <a:gd name="connsiteY4" fmla="*/ 162718 h 985837"/>
              <a:gd name="connsiteX5" fmla="*/ 2288380 w 2683819"/>
              <a:gd name="connsiteY5" fmla="*/ 135730 h 985837"/>
              <a:gd name="connsiteX6" fmla="*/ 2174081 w 2683819"/>
              <a:gd name="connsiteY6" fmla="*/ 107156 h 985837"/>
              <a:gd name="connsiteX7" fmla="*/ 2169318 w 2683819"/>
              <a:gd name="connsiteY7" fmla="*/ 59531 h 985837"/>
              <a:gd name="connsiteX8" fmla="*/ 2119311 w 2683819"/>
              <a:gd name="connsiteY8" fmla="*/ 42862 h 985837"/>
              <a:gd name="connsiteX9" fmla="*/ 1566862 w 2683819"/>
              <a:gd name="connsiteY9" fmla="*/ 38100 h 985837"/>
              <a:gd name="connsiteX10" fmla="*/ 1319212 w 2683819"/>
              <a:gd name="connsiteY10" fmla="*/ 33338 h 985837"/>
              <a:gd name="connsiteX11" fmla="*/ 771524 w 2683819"/>
              <a:gd name="connsiteY11" fmla="*/ 42863 h 985837"/>
              <a:gd name="connsiteX12" fmla="*/ 619124 w 2683819"/>
              <a:gd name="connsiteY12" fmla="*/ 28575 h 985837"/>
              <a:gd name="connsiteX13" fmla="*/ 390525 w 2683819"/>
              <a:gd name="connsiteY13" fmla="*/ 0 h 985837"/>
              <a:gd name="connsiteX14" fmla="*/ 0 w 2683819"/>
              <a:gd name="connsiteY14" fmla="*/ 2383 h 985837"/>
              <a:gd name="connsiteX15" fmla="*/ 85725 w 2683819"/>
              <a:gd name="connsiteY15" fmla="*/ 19049 h 985837"/>
              <a:gd name="connsiteX16" fmla="*/ 200025 w 2683819"/>
              <a:gd name="connsiteY16" fmla="*/ 33337 h 985837"/>
              <a:gd name="connsiteX17" fmla="*/ 276223 w 2683819"/>
              <a:gd name="connsiteY17" fmla="*/ 71437 h 985837"/>
              <a:gd name="connsiteX18" fmla="*/ 342899 w 2683819"/>
              <a:gd name="connsiteY18" fmla="*/ 76199 h 985837"/>
              <a:gd name="connsiteX19" fmla="*/ 421480 w 2683819"/>
              <a:gd name="connsiteY19" fmla="*/ 90488 h 985837"/>
              <a:gd name="connsiteX20" fmla="*/ 497681 w 2683819"/>
              <a:gd name="connsiteY20" fmla="*/ 100012 h 985837"/>
              <a:gd name="connsiteX21" fmla="*/ 561975 w 2683819"/>
              <a:gd name="connsiteY21" fmla="*/ 109538 h 985837"/>
              <a:gd name="connsiteX22" fmla="*/ 638174 w 2683819"/>
              <a:gd name="connsiteY22" fmla="*/ 128587 h 985837"/>
              <a:gd name="connsiteX23" fmla="*/ 697705 w 2683819"/>
              <a:gd name="connsiteY23" fmla="*/ 140493 h 985837"/>
              <a:gd name="connsiteX24" fmla="*/ 766762 w 2683819"/>
              <a:gd name="connsiteY24" fmla="*/ 152399 h 985837"/>
              <a:gd name="connsiteX25" fmla="*/ 831056 w 2683819"/>
              <a:gd name="connsiteY25" fmla="*/ 166687 h 985837"/>
              <a:gd name="connsiteX26" fmla="*/ 900112 w 2683819"/>
              <a:gd name="connsiteY26" fmla="*/ 169068 h 985837"/>
              <a:gd name="connsiteX27" fmla="*/ 981074 w 2683819"/>
              <a:gd name="connsiteY27" fmla="*/ 180975 h 985837"/>
              <a:gd name="connsiteX28" fmla="*/ 1052512 w 2683819"/>
              <a:gd name="connsiteY28" fmla="*/ 188118 h 985837"/>
              <a:gd name="connsiteX29" fmla="*/ 1147762 w 2683819"/>
              <a:gd name="connsiteY29" fmla="*/ 188118 h 985837"/>
              <a:gd name="connsiteX30" fmla="*/ 1159668 w 2683819"/>
              <a:gd name="connsiteY30" fmla="*/ 211931 h 985837"/>
              <a:gd name="connsiteX31" fmla="*/ 1257299 w 2683819"/>
              <a:gd name="connsiteY31" fmla="*/ 223837 h 985837"/>
              <a:gd name="connsiteX32" fmla="*/ 1259681 w 2683819"/>
              <a:gd name="connsiteY32" fmla="*/ 242888 h 985837"/>
              <a:gd name="connsiteX33" fmla="*/ 1333499 w 2683819"/>
              <a:gd name="connsiteY33" fmla="*/ 250031 h 985837"/>
              <a:gd name="connsiteX34" fmla="*/ 1340643 w 2683819"/>
              <a:gd name="connsiteY34" fmla="*/ 280987 h 985837"/>
              <a:gd name="connsiteX35" fmla="*/ 1385887 w 2683819"/>
              <a:gd name="connsiteY35" fmla="*/ 278606 h 985837"/>
              <a:gd name="connsiteX36" fmla="*/ 1416843 w 2683819"/>
              <a:gd name="connsiteY36" fmla="*/ 280987 h 985837"/>
              <a:gd name="connsiteX37" fmla="*/ 1445418 w 2683819"/>
              <a:gd name="connsiteY37" fmla="*/ 316705 h 985837"/>
              <a:gd name="connsiteX38" fmla="*/ 1473993 w 2683819"/>
              <a:gd name="connsiteY38" fmla="*/ 290512 h 985837"/>
              <a:gd name="connsiteX39" fmla="*/ 1504949 w 2683819"/>
              <a:gd name="connsiteY39" fmla="*/ 273843 h 985837"/>
              <a:gd name="connsiteX40" fmla="*/ 1521618 w 2683819"/>
              <a:gd name="connsiteY40" fmla="*/ 295275 h 985837"/>
              <a:gd name="connsiteX41" fmla="*/ 1528762 w 2683819"/>
              <a:gd name="connsiteY41" fmla="*/ 323849 h 985837"/>
              <a:gd name="connsiteX42" fmla="*/ 1574006 w 2683819"/>
              <a:gd name="connsiteY42" fmla="*/ 319087 h 985837"/>
              <a:gd name="connsiteX43" fmla="*/ 1626393 w 2683819"/>
              <a:gd name="connsiteY43" fmla="*/ 309563 h 985837"/>
              <a:gd name="connsiteX44" fmla="*/ 1647824 w 2683819"/>
              <a:gd name="connsiteY44" fmla="*/ 340518 h 985837"/>
              <a:gd name="connsiteX45" fmla="*/ 1669256 w 2683819"/>
              <a:gd name="connsiteY45" fmla="*/ 392907 h 985837"/>
              <a:gd name="connsiteX46" fmla="*/ 1697830 w 2683819"/>
              <a:gd name="connsiteY46" fmla="*/ 371475 h 985837"/>
              <a:gd name="connsiteX47" fmla="*/ 1750218 w 2683819"/>
              <a:gd name="connsiteY47" fmla="*/ 338136 h 985837"/>
              <a:gd name="connsiteX48" fmla="*/ 1766886 w 2683819"/>
              <a:gd name="connsiteY48" fmla="*/ 385763 h 985837"/>
              <a:gd name="connsiteX49" fmla="*/ 1788318 w 2683819"/>
              <a:gd name="connsiteY49" fmla="*/ 431006 h 985837"/>
              <a:gd name="connsiteX50" fmla="*/ 1816894 w 2683819"/>
              <a:gd name="connsiteY50" fmla="*/ 395287 h 985837"/>
              <a:gd name="connsiteX51" fmla="*/ 1850230 w 2683819"/>
              <a:gd name="connsiteY51" fmla="*/ 357187 h 985837"/>
              <a:gd name="connsiteX52" fmla="*/ 1888331 w 2683819"/>
              <a:gd name="connsiteY52" fmla="*/ 435769 h 985837"/>
              <a:gd name="connsiteX53" fmla="*/ 1921668 w 2683819"/>
              <a:gd name="connsiteY53" fmla="*/ 483393 h 985837"/>
              <a:gd name="connsiteX54" fmla="*/ 1950244 w 2683819"/>
              <a:gd name="connsiteY54" fmla="*/ 452436 h 985837"/>
              <a:gd name="connsiteX55" fmla="*/ 2000250 w 2683819"/>
              <a:gd name="connsiteY55" fmla="*/ 421481 h 985837"/>
              <a:gd name="connsiteX56" fmla="*/ 2012155 w 2683819"/>
              <a:gd name="connsiteY56" fmla="*/ 454818 h 985837"/>
              <a:gd name="connsiteX57" fmla="*/ 2031205 w 2683819"/>
              <a:gd name="connsiteY57" fmla="*/ 509587 h 985837"/>
              <a:gd name="connsiteX58" fmla="*/ 2050255 w 2683819"/>
              <a:gd name="connsiteY58" fmla="*/ 554831 h 985837"/>
              <a:gd name="connsiteX59" fmla="*/ 2055018 w 2683819"/>
              <a:gd name="connsiteY59" fmla="*/ 588169 h 985837"/>
              <a:gd name="connsiteX60" fmla="*/ 2088355 w 2683819"/>
              <a:gd name="connsiteY60" fmla="*/ 628650 h 985837"/>
              <a:gd name="connsiteX61" fmla="*/ 2109787 w 2683819"/>
              <a:gd name="connsiteY61" fmla="*/ 683418 h 985837"/>
              <a:gd name="connsiteX62" fmla="*/ 2119311 w 2683819"/>
              <a:gd name="connsiteY62" fmla="*/ 742950 h 985837"/>
              <a:gd name="connsiteX63" fmla="*/ 2138362 w 2683819"/>
              <a:gd name="connsiteY63" fmla="*/ 800100 h 985837"/>
              <a:gd name="connsiteX64" fmla="*/ 2152649 w 2683819"/>
              <a:gd name="connsiteY64" fmla="*/ 833437 h 985837"/>
              <a:gd name="connsiteX65" fmla="*/ 2181223 w 2683819"/>
              <a:gd name="connsiteY65" fmla="*/ 857251 h 985837"/>
              <a:gd name="connsiteX66" fmla="*/ 2195511 w 2683819"/>
              <a:gd name="connsiteY66" fmla="*/ 895350 h 985837"/>
              <a:gd name="connsiteX67" fmla="*/ 2224087 w 2683819"/>
              <a:gd name="connsiteY67" fmla="*/ 926306 h 985837"/>
              <a:gd name="connsiteX68" fmla="*/ 2247899 w 2683819"/>
              <a:gd name="connsiteY68" fmla="*/ 964406 h 985837"/>
              <a:gd name="connsiteX69" fmla="*/ 2269330 w 2683819"/>
              <a:gd name="connsiteY69" fmla="*/ 966787 h 985837"/>
              <a:gd name="connsiteX70" fmla="*/ 2271711 w 2683819"/>
              <a:gd name="connsiteY70" fmla="*/ 985837 h 985837"/>
              <a:gd name="connsiteX71" fmla="*/ 2314574 w 2683819"/>
              <a:gd name="connsiteY71" fmla="*/ 969169 h 985837"/>
              <a:gd name="connsiteX72" fmla="*/ 2345530 w 2683819"/>
              <a:gd name="connsiteY72" fmla="*/ 909637 h 985837"/>
              <a:gd name="connsiteX73" fmla="*/ 2362199 w 2683819"/>
              <a:gd name="connsiteY73" fmla="*/ 871538 h 985837"/>
              <a:gd name="connsiteX74" fmla="*/ 2371723 w 2683819"/>
              <a:gd name="connsiteY74" fmla="*/ 816768 h 985837"/>
              <a:gd name="connsiteX75" fmla="*/ 2400299 w 2683819"/>
              <a:gd name="connsiteY75" fmla="*/ 754855 h 985837"/>
              <a:gd name="connsiteX76" fmla="*/ 2414587 w 2683819"/>
              <a:gd name="connsiteY76" fmla="*/ 719138 h 985837"/>
              <a:gd name="connsiteX77" fmla="*/ 2445543 w 2683819"/>
              <a:gd name="connsiteY77" fmla="*/ 692944 h 985837"/>
              <a:gd name="connsiteX78" fmla="*/ 2495549 w 2683819"/>
              <a:gd name="connsiteY78" fmla="*/ 650082 h 985837"/>
              <a:gd name="connsiteX79" fmla="*/ 2540793 w 2683819"/>
              <a:gd name="connsiteY79" fmla="*/ 631031 h 985837"/>
              <a:gd name="connsiteX80" fmla="*/ 2609850 w 2683819"/>
              <a:gd name="connsiteY80" fmla="*/ 621506 h 985837"/>
              <a:gd name="connsiteX81" fmla="*/ 2662237 w 2683819"/>
              <a:gd name="connsiteY81" fmla="*/ 626269 h 985837"/>
              <a:gd name="connsiteX82" fmla="*/ 2683666 w 2683819"/>
              <a:gd name="connsiteY82" fmla="*/ 535781 h 985837"/>
              <a:gd name="connsiteX83" fmla="*/ 2655092 w 2683819"/>
              <a:gd name="connsiteY83" fmla="*/ 431006 h 985837"/>
              <a:gd name="connsiteX84" fmla="*/ 2666999 w 2683819"/>
              <a:gd name="connsiteY84" fmla="*/ 342899 h 985837"/>
              <a:gd name="connsiteX85" fmla="*/ 2652712 w 2683819"/>
              <a:gd name="connsiteY85" fmla="*/ 228600 h 985837"/>
              <a:gd name="connsiteX86" fmla="*/ 2659853 w 2683819"/>
              <a:gd name="connsiteY86" fmla="*/ 187325 h 985837"/>
              <a:gd name="connsiteX87" fmla="*/ 2598737 w 2683819"/>
              <a:gd name="connsiteY87" fmla="*/ 190500 h 985837"/>
              <a:gd name="connsiteX0" fmla="*/ 2598737 w 2683819"/>
              <a:gd name="connsiteY0" fmla="*/ 190500 h 985837"/>
              <a:gd name="connsiteX1" fmla="*/ 2528093 w 2683819"/>
              <a:gd name="connsiteY1" fmla="*/ 192881 h 985837"/>
              <a:gd name="connsiteX2" fmla="*/ 2409824 w 2683819"/>
              <a:gd name="connsiteY2" fmla="*/ 204787 h 985837"/>
              <a:gd name="connsiteX3" fmla="*/ 2402680 w 2683819"/>
              <a:gd name="connsiteY3" fmla="*/ 173037 h 985837"/>
              <a:gd name="connsiteX4" fmla="*/ 2290762 w 2683819"/>
              <a:gd name="connsiteY4" fmla="*/ 162718 h 985837"/>
              <a:gd name="connsiteX5" fmla="*/ 2288380 w 2683819"/>
              <a:gd name="connsiteY5" fmla="*/ 135730 h 985837"/>
              <a:gd name="connsiteX6" fmla="*/ 2174081 w 2683819"/>
              <a:gd name="connsiteY6" fmla="*/ 107156 h 985837"/>
              <a:gd name="connsiteX7" fmla="*/ 2169318 w 2683819"/>
              <a:gd name="connsiteY7" fmla="*/ 59531 h 985837"/>
              <a:gd name="connsiteX8" fmla="*/ 2119311 w 2683819"/>
              <a:gd name="connsiteY8" fmla="*/ 42862 h 985837"/>
              <a:gd name="connsiteX9" fmla="*/ 1566862 w 2683819"/>
              <a:gd name="connsiteY9" fmla="*/ 38100 h 985837"/>
              <a:gd name="connsiteX10" fmla="*/ 1319212 w 2683819"/>
              <a:gd name="connsiteY10" fmla="*/ 33338 h 985837"/>
              <a:gd name="connsiteX11" fmla="*/ 771524 w 2683819"/>
              <a:gd name="connsiteY11" fmla="*/ 42863 h 985837"/>
              <a:gd name="connsiteX12" fmla="*/ 619124 w 2683819"/>
              <a:gd name="connsiteY12" fmla="*/ 28575 h 985837"/>
              <a:gd name="connsiteX13" fmla="*/ 390525 w 2683819"/>
              <a:gd name="connsiteY13" fmla="*/ 0 h 985837"/>
              <a:gd name="connsiteX14" fmla="*/ 0 w 2683819"/>
              <a:gd name="connsiteY14" fmla="*/ 2383 h 985837"/>
              <a:gd name="connsiteX15" fmla="*/ 85725 w 2683819"/>
              <a:gd name="connsiteY15" fmla="*/ 19049 h 985837"/>
              <a:gd name="connsiteX16" fmla="*/ 200025 w 2683819"/>
              <a:gd name="connsiteY16" fmla="*/ 33337 h 985837"/>
              <a:gd name="connsiteX17" fmla="*/ 276223 w 2683819"/>
              <a:gd name="connsiteY17" fmla="*/ 71437 h 985837"/>
              <a:gd name="connsiteX18" fmla="*/ 342899 w 2683819"/>
              <a:gd name="connsiteY18" fmla="*/ 76199 h 985837"/>
              <a:gd name="connsiteX19" fmla="*/ 421480 w 2683819"/>
              <a:gd name="connsiteY19" fmla="*/ 90488 h 985837"/>
              <a:gd name="connsiteX20" fmla="*/ 497681 w 2683819"/>
              <a:gd name="connsiteY20" fmla="*/ 100012 h 985837"/>
              <a:gd name="connsiteX21" fmla="*/ 561975 w 2683819"/>
              <a:gd name="connsiteY21" fmla="*/ 109538 h 985837"/>
              <a:gd name="connsiteX22" fmla="*/ 638174 w 2683819"/>
              <a:gd name="connsiteY22" fmla="*/ 128587 h 985837"/>
              <a:gd name="connsiteX23" fmla="*/ 697705 w 2683819"/>
              <a:gd name="connsiteY23" fmla="*/ 140493 h 985837"/>
              <a:gd name="connsiteX24" fmla="*/ 766762 w 2683819"/>
              <a:gd name="connsiteY24" fmla="*/ 152399 h 985837"/>
              <a:gd name="connsiteX25" fmla="*/ 831056 w 2683819"/>
              <a:gd name="connsiteY25" fmla="*/ 166687 h 985837"/>
              <a:gd name="connsiteX26" fmla="*/ 900112 w 2683819"/>
              <a:gd name="connsiteY26" fmla="*/ 169068 h 985837"/>
              <a:gd name="connsiteX27" fmla="*/ 981074 w 2683819"/>
              <a:gd name="connsiteY27" fmla="*/ 180975 h 985837"/>
              <a:gd name="connsiteX28" fmla="*/ 1052512 w 2683819"/>
              <a:gd name="connsiteY28" fmla="*/ 188118 h 985837"/>
              <a:gd name="connsiteX29" fmla="*/ 1147762 w 2683819"/>
              <a:gd name="connsiteY29" fmla="*/ 188118 h 985837"/>
              <a:gd name="connsiteX30" fmla="*/ 1159668 w 2683819"/>
              <a:gd name="connsiteY30" fmla="*/ 211931 h 985837"/>
              <a:gd name="connsiteX31" fmla="*/ 1257299 w 2683819"/>
              <a:gd name="connsiteY31" fmla="*/ 223837 h 985837"/>
              <a:gd name="connsiteX32" fmla="*/ 1259681 w 2683819"/>
              <a:gd name="connsiteY32" fmla="*/ 242888 h 985837"/>
              <a:gd name="connsiteX33" fmla="*/ 1333499 w 2683819"/>
              <a:gd name="connsiteY33" fmla="*/ 250031 h 985837"/>
              <a:gd name="connsiteX34" fmla="*/ 1340643 w 2683819"/>
              <a:gd name="connsiteY34" fmla="*/ 280987 h 985837"/>
              <a:gd name="connsiteX35" fmla="*/ 1385887 w 2683819"/>
              <a:gd name="connsiteY35" fmla="*/ 278606 h 985837"/>
              <a:gd name="connsiteX36" fmla="*/ 1416843 w 2683819"/>
              <a:gd name="connsiteY36" fmla="*/ 280987 h 985837"/>
              <a:gd name="connsiteX37" fmla="*/ 1445418 w 2683819"/>
              <a:gd name="connsiteY37" fmla="*/ 316705 h 985837"/>
              <a:gd name="connsiteX38" fmla="*/ 1473993 w 2683819"/>
              <a:gd name="connsiteY38" fmla="*/ 290512 h 985837"/>
              <a:gd name="connsiteX39" fmla="*/ 1504949 w 2683819"/>
              <a:gd name="connsiteY39" fmla="*/ 273843 h 985837"/>
              <a:gd name="connsiteX40" fmla="*/ 1521618 w 2683819"/>
              <a:gd name="connsiteY40" fmla="*/ 295275 h 985837"/>
              <a:gd name="connsiteX41" fmla="*/ 1528762 w 2683819"/>
              <a:gd name="connsiteY41" fmla="*/ 323849 h 985837"/>
              <a:gd name="connsiteX42" fmla="*/ 1574006 w 2683819"/>
              <a:gd name="connsiteY42" fmla="*/ 319087 h 985837"/>
              <a:gd name="connsiteX43" fmla="*/ 1626393 w 2683819"/>
              <a:gd name="connsiteY43" fmla="*/ 309563 h 985837"/>
              <a:gd name="connsiteX44" fmla="*/ 1647824 w 2683819"/>
              <a:gd name="connsiteY44" fmla="*/ 340518 h 985837"/>
              <a:gd name="connsiteX45" fmla="*/ 1669256 w 2683819"/>
              <a:gd name="connsiteY45" fmla="*/ 392907 h 985837"/>
              <a:gd name="connsiteX46" fmla="*/ 1697830 w 2683819"/>
              <a:gd name="connsiteY46" fmla="*/ 371475 h 985837"/>
              <a:gd name="connsiteX47" fmla="*/ 1750218 w 2683819"/>
              <a:gd name="connsiteY47" fmla="*/ 338136 h 985837"/>
              <a:gd name="connsiteX48" fmla="*/ 1766886 w 2683819"/>
              <a:gd name="connsiteY48" fmla="*/ 385763 h 985837"/>
              <a:gd name="connsiteX49" fmla="*/ 1788318 w 2683819"/>
              <a:gd name="connsiteY49" fmla="*/ 431006 h 985837"/>
              <a:gd name="connsiteX50" fmla="*/ 1816894 w 2683819"/>
              <a:gd name="connsiteY50" fmla="*/ 395287 h 985837"/>
              <a:gd name="connsiteX51" fmla="*/ 1850230 w 2683819"/>
              <a:gd name="connsiteY51" fmla="*/ 357187 h 985837"/>
              <a:gd name="connsiteX52" fmla="*/ 1888331 w 2683819"/>
              <a:gd name="connsiteY52" fmla="*/ 435769 h 985837"/>
              <a:gd name="connsiteX53" fmla="*/ 1921668 w 2683819"/>
              <a:gd name="connsiteY53" fmla="*/ 483393 h 985837"/>
              <a:gd name="connsiteX54" fmla="*/ 1950244 w 2683819"/>
              <a:gd name="connsiteY54" fmla="*/ 452436 h 985837"/>
              <a:gd name="connsiteX55" fmla="*/ 2000250 w 2683819"/>
              <a:gd name="connsiteY55" fmla="*/ 421481 h 985837"/>
              <a:gd name="connsiteX56" fmla="*/ 2012155 w 2683819"/>
              <a:gd name="connsiteY56" fmla="*/ 454818 h 985837"/>
              <a:gd name="connsiteX57" fmla="*/ 2031205 w 2683819"/>
              <a:gd name="connsiteY57" fmla="*/ 509587 h 985837"/>
              <a:gd name="connsiteX58" fmla="*/ 2050255 w 2683819"/>
              <a:gd name="connsiteY58" fmla="*/ 554831 h 985837"/>
              <a:gd name="connsiteX59" fmla="*/ 2055018 w 2683819"/>
              <a:gd name="connsiteY59" fmla="*/ 588169 h 985837"/>
              <a:gd name="connsiteX60" fmla="*/ 2088355 w 2683819"/>
              <a:gd name="connsiteY60" fmla="*/ 628650 h 985837"/>
              <a:gd name="connsiteX61" fmla="*/ 2109787 w 2683819"/>
              <a:gd name="connsiteY61" fmla="*/ 683418 h 985837"/>
              <a:gd name="connsiteX62" fmla="*/ 2119311 w 2683819"/>
              <a:gd name="connsiteY62" fmla="*/ 742950 h 985837"/>
              <a:gd name="connsiteX63" fmla="*/ 2138362 w 2683819"/>
              <a:gd name="connsiteY63" fmla="*/ 800100 h 985837"/>
              <a:gd name="connsiteX64" fmla="*/ 2152649 w 2683819"/>
              <a:gd name="connsiteY64" fmla="*/ 833437 h 985837"/>
              <a:gd name="connsiteX65" fmla="*/ 2181223 w 2683819"/>
              <a:gd name="connsiteY65" fmla="*/ 857251 h 985837"/>
              <a:gd name="connsiteX66" fmla="*/ 2195511 w 2683819"/>
              <a:gd name="connsiteY66" fmla="*/ 895350 h 985837"/>
              <a:gd name="connsiteX67" fmla="*/ 2224087 w 2683819"/>
              <a:gd name="connsiteY67" fmla="*/ 926306 h 985837"/>
              <a:gd name="connsiteX68" fmla="*/ 2247899 w 2683819"/>
              <a:gd name="connsiteY68" fmla="*/ 964406 h 985837"/>
              <a:gd name="connsiteX69" fmla="*/ 2269330 w 2683819"/>
              <a:gd name="connsiteY69" fmla="*/ 966787 h 985837"/>
              <a:gd name="connsiteX70" fmla="*/ 2271711 w 2683819"/>
              <a:gd name="connsiteY70" fmla="*/ 985837 h 985837"/>
              <a:gd name="connsiteX71" fmla="*/ 2314574 w 2683819"/>
              <a:gd name="connsiteY71" fmla="*/ 969169 h 985837"/>
              <a:gd name="connsiteX72" fmla="*/ 2345530 w 2683819"/>
              <a:gd name="connsiteY72" fmla="*/ 909637 h 985837"/>
              <a:gd name="connsiteX73" fmla="*/ 2362199 w 2683819"/>
              <a:gd name="connsiteY73" fmla="*/ 871538 h 985837"/>
              <a:gd name="connsiteX74" fmla="*/ 2371723 w 2683819"/>
              <a:gd name="connsiteY74" fmla="*/ 816768 h 985837"/>
              <a:gd name="connsiteX75" fmla="*/ 2395537 w 2683819"/>
              <a:gd name="connsiteY75" fmla="*/ 742949 h 985837"/>
              <a:gd name="connsiteX76" fmla="*/ 2414587 w 2683819"/>
              <a:gd name="connsiteY76" fmla="*/ 719138 h 985837"/>
              <a:gd name="connsiteX77" fmla="*/ 2445543 w 2683819"/>
              <a:gd name="connsiteY77" fmla="*/ 692944 h 985837"/>
              <a:gd name="connsiteX78" fmla="*/ 2495549 w 2683819"/>
              <a:gd name="connsiteY78" fmla="*/ 650082 h 985837"/>
              <a:gd name="connsiteX79" fmla="*/ 2540793 w 2683819"/>
              <a:gd name="connsiteY79" fmla="*/ 631031 h 985837"/>
              <a:gd name="connsiteX80" fmla="*/ 2609850 w 2683819"/>
              <a:gd name="connsiteY80" fmla="*/ 621506 h 985837"/>
              <a:gd name="connsiteX81" fmla="*/ 2662237 w 2683819"/>
              <a:gd name="connsiteY81" fmla="*/ 626269 h 985837"/>
              <a:gd name="connsiteX82" fmla="*/ 2683666 w 2683819"/>
              <a:gd name="connsiteY82" fmla="*/ 535781 h 985837"/>
              <a:gd name="connsiteX83" fmla="*/ 2655092 w 2683819"/>
              <a:gd name="connsiteY83" fmla="*/ 431006 h 985837"/>
              <a:gd name="connsiteX84" fmla="*/ 2666999 w 2683819"/>
              <a:gd name="connsiteY84" fmla="*/ 342899 h 985837"/>
              <a:gd name="connsiteX85" fmla="*/ 2652712 w 2683819"/>
              <a:gd name="connsiteY85" fmla="*/ 228600 h 985837"/>
              <a:gd name="connsiteX86" fmla="*/ 2659853 w 2683819"/>
              <a:gd name="connsiteY86" fmla="*/ 187325 h 985837"/>
              <a:gd name="connsiteX87" fmla="*/ 2598737 w 2683819"/>
              <a:gd name="connsiteY87" fmla="*/ 190500 h 985837"/>
              <a:gd name="connsiteX0" fmla="*/ 2598737 w 2683819"/>
              <a:gd name="connsiteY0" fmla="*/ 190500 h 985837"/>
              <a:gd name="connsiteX1" fmla="*/ 2528093 w 2683819"/>
              <a:gd name="connsiteY1" fmla="*/ 192881 h 985837"/>
              <a:gd name="connsiteX2" fmla="*/ 2409824 w 2683819"/>
              <a:gd name="connsiteY2" fmla="*/ 204787 h 985837"/>
              <a:gd name="connsiteX3" fmla="*/ 2402680 w 2683819"/>
              <a:gd name="connsiteY3" fmla="*/ 173037 h 985837"/>
              <a:gd name="connsiteX4" fmla="*/ 2290762 w 2683819"/>
              <a:gd name="connsiteY4" fmla="*/ 162718 h 985837"/>
              <a:gd name="connsiteX5" fmla="*/ 2288380 w 2683819"/>
              <a:gd name="connsiteY5" fmla="*/ 135730 h 985837"/>
              <a:gd name="connsiteX6" fmla="*/ 2174081 w 2683819"/>
              <a:gd name="connsiteY6" fmla="*/ 107156 h 985837"/>
              <a:gd name="connsiteX7" fmla="*/ 2169318 w 2683819"/>
              <a:gd name="connsiteY7" fmla="*/ 59531 h 985837"/>
              <a:gd name="connsiteX8" fmla="*/ 2119311 w 2683819"/>
              <a:gd name="connsiteY8" fmla="*/ 42862 h 985837"/>
              <a:gd name="connsiteX9" fmla="*/ 1566862 w 2683819"/>
              <a:gd name="connsiteY9" fmla="*/ 38100 h 985837"/>
              <a:gd name="connsiteX10" fmla="*/ 1319212 w 2683819"/>
              <a:gd name="connsiteY10" fmla="*/ 33338 h 985837"/>
              <a:gd name="connsiteX11" fmla="*/ 771524 w 2683819"/>
              <a:gd name="connsiteY11" fmla="*/ 42863 h 985837"/>
              <a:gd name="connsiteX12" fmla="*/ 619124 w 2683819"/>
              <a:gd name="connsiteY12" fmla="*/ 28575 h 985837"/>
              <a:gd name="connsiteX13" fmla="*/ 390525 w 2683819"/>
              <a:gd name="connsiteY13" fmla="*/ 0 h 985837"/>
              <a:gd name="connsiteX14" fmla="*/ 0 w 2683819"/>
              <a:gd name="connsiteY14" fmla="*/ 2383 h 985837"/>
              <a:gd name="connsiteX15" fmla="*/ 85725 w 2683819"/>
              <a:gd name="connsiteY15" fmla="*/ 19049 h 985837"/>
              <a:gd name="connsiteX16" fmla="*/ 200025 w 2683819"/>
              <a:gd name="connsiteY16" fmla="*/ 33337 h 985837"/>
              <a:gd name="connsiteX17" fmla="*/ 276223 w 2683819"/>
              <a:gd name="connsiteY17" fmla="*/ 71437 h 985837"/>
              <a:gd name="connsiteX18" fmla="*/ 342899 w 2683819"/>
              <a:gd name="connsiteY18" fmla="*/ 76199 h 985837"/>
              <a:gd name="connsiteX19" fmla="*/ 421480 w 2683819"/>
              <a:gd name="connsiteY19" fmla="*/ 90488 h 985837"/>
              <a:gd name="connsiteX20" fmla="*/ 497681 w 2683819"/>
              <a:gd name="connsiteY20" fmla="*/ 100012 h 985837"/>
              <a:gd name="connsiteX21" fmla="*/ 561975 w 2683819"/>
              <a:gd name="connsiteY21" fmla="*/ 109538 h 985837"/>
              <a:gd name="connsiteX22" fmla="*/ 638174 w 2683819"/>
              <a:gd name="connsiteY22" fmla="*/ 128587 h 985837"/>
              <a:gd name="connsiteX23" fmla="*/ 697705 w 2683819"/>
              <a:gd name="connsiteY23" fmla="*/ 140493 h 985837"/>
              <a:gd name="connsiteX24" fmla="*/ 766762 w 2683819"/>
              <a:gd name="connsiteY24" fmla="*/ 152399 h 985837"/>
              <a:gd name="connsiteX25" fmla="*/ 831056 w 2683819"/>
              <a:gd name="connsiteY25" fmla="*/ 166687 h 985837"/>
              <a:gd name="connsiteX26" fmla="*/ 900112 w 2683819"/>
              <a:gd name="connsiteY26" fmla="*/ 169068 h 985837"/>
              <a:gd name="connsiteX27" fmla="*/ 981074 w 2683819"/>
              <a:gd name="connsiteY27" fmla="*/ 180975 h 985837"/>
              <a:gd name="connsiteX28" fmla="*/ 1052512 w 2683819"/>
              <a:gd name="connsiteY28" fmla="*/ 188118 h 985837"/>
              <a:gd name="connsiteX29" fmla="*/ 1147762 w 2683819"/>
              <a:gd name="connsiteY29" fmla="*/ 188118 h 985837"/>
              <a:gd name="connsiteX30" fmla="*/ 1159668 w 2683819"/>
              <a:gd name="connsiteY30" fmla="*/ 211931 h 985837"/>
              <a:gd name="connsiteX31" fmla="*/ 1257299 w 2683819"/>
              <a:gd name="connsiteY31" fmla="*/ 223837 h 985837"/>
              <a:gd name="connsiteX32" fmla="*/ 1259681 w 2683819"/>
              <a:gd name="connsiteY32" fmla="*/ 242888 h 985837"/>
              <a:gd name="connsiteX33" fmla="*/ 1333499 w 2683819"/>
              <a:gd name="connsiteY33" fmla="*/ 250031 h 985837"/>
              <a:gd name="connsiteX34" fmla="*/ 1340643 w 2683819"/>
              <a:gd name="connsiteY34" fmla="*/ 280987 h 985837"/>
              <a:gd name="connsiteX35" fmla="*/ 1385887 w 2683819"/>
              <a:gd name="connsiteY35" fmla="*/ 278606 h 985837"/>
              <a:gd name="connsiteX36" fmla="*/ 1416843 w 2683819"/>
              <a:gd name="connsiteY36" fmla="*/ 280987 h 985837"/>
              <a:gd name="connsiteX37" fmla="*/ 1445418 w 2683819"/>
              <a:gd name="connsiteY37" fmla="*/ 316705 h 985837"/>
              <a:gd name="connsiteX38" fmla="*/ 1473993 w 2683819"/>
              <a:gd name="connsiteY38" fmla="*/ 290512 h 985837"/>
              <a:gd name="connsiteX39" fmla="*/ 1504949 w 2683819"/>
              <a:gd name="connsiteY39" fmla="*/ 273843 h 985837"/>
              <a:gd name="connsiteX40" fmla="*/ 1521618 w 2683819"/>
              <a:gd name="connsiteY40" fmla="*/ 295275 h 985837"/>
              <a:gd name="connsiteX41" fmla="*/ 1528762 w 2683819"/>
              <a:gd name="connsiteY41" fmla="*/ 323849 h 985837"/>
              <a:gd name="connsiteX42" fmla="*/ 1574006 w 2683819"/>
              <a:gd name="connsiteY42" fmla="*/ 319087 h 985837"/>
              <a:gd name="connsiteX43" fmla="*/ 1626393 w 2683819"/>
              <a:gd name="connsiteY43" fmla="*/ 309563 h 985837"/>
              <a:gd name="connsiteX44" fmla="*/ 1647824 w 2683819"/>
              <a:gd name="connsiteY44" fmla="*/ 340518 h 985837"/>
              <a:gd name="connsiteX45" fmla="*/ 1669256 w 2683819"/>
              <a:gd name="connsiteY45" fmla="*/ 392907 h 985837"/>
              <a:gd name="connsiteX46" fmla="*/ 1697830 w 2683819"/>
              <a:gd name="connsiteY46" fmla="*/ 371475 h 985837"/>
              <a:gd name="connsiteX47" fmla="*/ 1750218 w 2683819"/>
              <a:gd name="connsiteY47" fmla="*/ 338136 h 985837"/>
              <a:gd name="connsiteX48" fmla="*/ 1766886 w 2683819"/>
              <a:gd name="connsiteY48" fmla="*/ 385763 h 985837"/>
              <a:gd name="connsiteX49" fmla="*/ 1788318 w 2683819"/>
              <a:gd name="connsiteY49" fmla="*/ 431006 h 985837"/>
              <a:gd name="connsiteX50" fmla="*/ 1816894 w 2683819"/>
              <a:gd name="connsiteY50" fmla="*/ 395287 h 985837"/>
              <a:gd name="connsiteX51" fmla="*/ 1850230 w 2683819"/>
              <a:gd name="connsiteY51" fmla="*/ 357187 h 985837"/>
              <a:gd name="connsiteX52" fmla="*/ 1888331 w 2683819"/>
              <a:gd name="connsiteY52" fmla="*/ 435769 h 985837"/>
              <a:gd name="connsiteX53" fmla="*/ 1921668 w 2683819"/>
              <a:gd name="connsiteY53" fmla="*/ 483393 h 985837"/>
              <a:gd name="connsiteX54" fmla="*/ 1950244 w 2683819"/>
              <a:gd name="connsiteY54" fmla="*/ 452436 h 985837"/>
              <a:gd name="connsiteX55" fmla="*/ 2000250 w 2683819"/>
              <a:gd name="connsiteY55" fmla="*/ 421481 h 985837"/>
              <a:gd name="connsiteX56" fmla="*/ 2012155 w 2683819"/>
              <a:gd name="connsiteY56" fmla="*/ 454818 h 985837"/>
              <a:gd name="connsiteX57" fmla="*/ 2031205 w 2683819"/>
              <a:gd name="connsiteY57" fmla="*/ 509587 h 985837"/>
              <a:gd name="connsiteX58" fmla="*/ 2050255 w 2683819"/>
              <a:gd name="connsiteY58" fmla="*/ 554831 h 985837"/>
              <a:gd name="connsiteX59" fmla="*/ 2055018 w 2683819"/>
              <a:gd name="connsiteY59" fmla="*/ 588169 h 985837"/>
              <a:gd name="connsiteX60" fmla="*/ 2088355 w 2683819"/>
              <a:gd name="connsiteY60" fmla="*/ 628650 h 985837"/>
              <a:gd name="connsiteX61" fmla="*/ 2109787 w 2683819"/>
              <a:gd name="connsiteY61" fmla="*/ 683418 h 985837"/>
              <a:gd name="connsiteX62" fmla="*/ 2119311 w 2683819"/>
              <a:gd name="connsiteY62" fmla="*/ 742950 h 985837"/>
              <a:gd name="connsiteX63" fmla="*/ 2138362 w 2683819"/>
              <a:gd name="connsiteY63" fmla="*/ 800100 h 985837"/>
              <a:gd name="connsiteX64" fmla="*/ 2152649 w 2683819"/>
              <a:gd name="connsiteY64" fmla="*/ 833437 h 985837"/>
              <a:gd name="connsiteX65" fmla="*/ 2181223 w 2683819"/>
              <a:gd name="connsiteY65" fmla="*/ 857251 h 985837"/>
              <a:gd name="connsiteX66" fmla="*/ 2195511 w 2683819"/>
              <a:gd name="connsiteY66" fmla="*/ 895350 h 985837"/>
              <a:gd name="connsiteX67" fmla="*/ 2224087 w 2683819"/>
              <a:gd name="connsiteY67" fmla="*/ 926306 h 985837"/>
              <a:gd name="connsiteX68" fmla="*/ 2247899 w 2683819"/>
              <a:gd name="connsiteY68" fmla="*/ 964406 h 985837"/>
              <a:gd name="connsiteX69" fmla="*/ 2269330 w 2683819"/>
              <a:gd name="connsiteY69" fmla="*/ 966787 h 985837"/>
              <a:gd name="connsiteX70" fmla="*/ 2271711 w 2683819"/>
              <a:gd name="connsiteY70" fmla="*/ 985837 h 985837"/>
              <a:gd name="connsiteX71" fmla="*/ 2314574 w 2683819"/>
              <a:gd name="connsiteY71" fmla="*/ 969169 h 985837"/>
              <a:gd name="connsiteX72" fmla="*/ 2345530 w 2683819"/>
              <a:gd name="connsiteY72" fmla="*/ 909637 h 985837"/>
              <a:gd name="connsiteX73" fmla="*/ 2362199 w 2683819"/>
              <a:gd name="connsiteY73" fmla="*/ 871538 h 985837"/>
              <a:gd name="connsiteX74" fmla="*/ 2371723 w 2683819"/>
              <a:gd name="connsiteY74" fmla="*/ 816768 h 985837"/>
              <a:gd name="connsiteX75" fmla="*/ 2395537 w 2683819"/>
              <a:gd name="connsiteY75" fmla="*/ 742949 h 985837"/>
              <a:gd name="connsiteX76" fmla="*/ 2414587 w 2683819"/>
              <a:gd name="connsiteY76" fmla="*/ 719138 h 985837"/>
              <a:gd name="connsiteX77" fmla="*/ 2445543 w 2683819"/>
              <a:gd name="connsiteY77" fmla="*/ 692944 h 985837"/>
              <a:gd name="connsiteX78" fmla="*/ 2495549 w 2683819"/>
              <a:gd name="connsiteY78" fmla="*/ 650082 h 985837"/>
              <a:gd name="connsiteX79" fmla="*/ 2566987 w 2683819"/>
              <a:gd name="connsiteY79" fmla="*/ 626269 h 985837"/>
              <a:gd name="connsiteX80" fmla="*/ 2609850 w 2683819"/>
              <a:gd name="connsiteY80" fmla="*/ 621506 h 985837"/>
              <a:gd name="connsiteX81" fmla="*/ 2662237 w 2683819"/>
              <a:gd name="connsiteY81" fmla="*/ 626269 h 985837"/>
              <a:gd name="connsiteX82" fmla="*/ 2683666 w 2683819"/>
              <a:gd name="connsiteY82" fmla="*/ 535781 h 985837"/>
              <a:gd name="connsiteX83" fmla="*/ 2655092 w 2683819"/>
              <a:gd name="connsiteY83" fmla="*/ 431006 h 985837"/>
              <a:gd name="connsiteX84" fmla="*/ 2666999 w 2683819"/>
              <a:gd name="connsiteY84" fmla="*/ 342899 h 985837"/>
              <a:gd name="connsiteX85" fmla="*/ 2652712 w 2683819"/>
              <a:gd name="connsiteY85" fmla="*/ 228600 h 985837"/>
              <a:gd name="connsiteX86" fmla="*/ 2659853 w 2683819"/>
              <a:gd name="connsiteY86" fmla="*/ 187325 h 985837"/>
              <a:gd name="connsiteX87" fmla="*/ 2598737 w 2683819"/>
              <a:gd name="connsiteY87" fmla="*/ 190500 h 98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683819" h="985837">
                <a:moveTo>
                  <a:pt x="2598737" y="190500"/>
                </a:moveTo>
                <a:lnTo>
                  <a:pt x="2528093" y="192881"/>
                </a:lnTo>
                <a:lnTo>
                  <a:pt x="2409824" y="204787"/>
                </a:lnTo>
                <a:lnTo>
                  <a:pt x="2402680" y="173037"/>
                </a:lnTo>
                <a:lnTo>
                  <a:pt x="2290762" y="162718"/>
                </a:lnTo>
                <a:lnTo>
                  <a:pt x="2288380" y="135730"/>
                </a:lnTo>
                <a:lnTo>
                  <a:pt x="2174081" y="107156"/>
                </a:lnTo>
                <a:lnTo>
                  <a:pt x="2169318" y="59531"/>
                </a:lnTo>
                <a:lnTo>
                  <a:pt x="2119311" y="42862"/>
                </a:lnTo>
                <a:cubicBezTo>
                  <a:pt x="1980802" y="36115"/>
                  <a:pt x="1798637" y="38100"/>
                  <a:pt x="1566862" y="38100"/>
                </a:cubicBezTo>
                <a:cubicBezTo>
                  <a:pt x="1522412" y="38100"/>
                  <a:pt x="1363662" y="33338"/>
                  <a:pt x="1319212" y="33338"/>
                </a:cubicBezTo>
                <a:lnTo>
                  <a:pt x="771524" y="42863"/>
                </a:lnTo>
                <a:cubicBezTo>
                  <a:pt x="730249" y="36513"/>
                  <a:pt x="660399" y="34925"/>
                  <a:pt x="619124" y="28575"/>
                </a:cubicBezTo>
                <a:lnTo>
                  <a:pt x="390525" y="0"/>
                </a:lnTo>
                <a:lnTo>
                  <a:pt x="0" y="2383"/>
                </a:lnTo>
                <a:lnTo>
                  <a:pt x="85725" y="19049"/>
                </a:lnTo>
                <a:lnTo>
                  <a:pt x="200025" y="33337"/>
                </a:lnTo>
                <a:lnTo>
                  <a:pt x="276223" y="71437"/>
                </a:lnTo>
                <a:lnTo>
                  <a:pt x="342899" y="76199"/>
                </a:lnTo>
                <a:lnTo>
                  <a:pt x="421480" y="90488"/>
                </a:lnTo>
                <a:lnTo>
                  <a:pt x="497681" y="100012"/>
                </a:lnTo>
                <a:lnTo>
                  <a:pt x="561975" y="109538"/>
                </a:lnTo>
                <a:lnTo>
                  <a:pt x="638174" y="128587"/>
                </a:lnTo>
                <a:lnTo>
                  <a:pt x="697705" y="140493"/>
                </a:lnTo>
                <a:lnTo>
                  <a:pt x="766762" y="152399"/>
                </a:lnTo>
                <a:lnTo>
                  <a:pt x="831056" y="166687"/>
                </a:lnTo>
                <a:lnTo>
                  <a:pt x="900112" y="169068"/>
                </a:lnTo>
                <a:lnTo>
                  <a:pt x="981074" y="180975"/>
                </a:lnTo>
                <a:lnTo>
                  <a:pt x="1052512" y="188118"/>
                </a:lnTo>
                <a:lnTo>
                  <a:pt x="1147762" y="188118"/>
                </a:lnTo>
                <a:lnTo>
                  <a:pt x="1159668" y="211931"/>
                </a:lnTo>
                <a:lnTo>
                  <a:pt x="1257299" y="223837"/>
                </a:lnTo>
                <a:lnTo>
                  <a:pt x="1259681" y="242888"/>
                </a:lnTo>
                <a:lnTo>
                  <a:pt x="1333499" y="250031"/>
                </a:lnTo>
                <a:lnTo>
                  <a:pt x="1340643" y="280987"/>
                </a:lnTo>
                <a:lnTo>
                  <a:pt x="1385887" y="278606"/>
                </a:lnTo>
                <a:lnTo>
                  <a:pt x="1416843" y="280987"/>
                </a:lnTo>
                <a:lnTo>
                  <a:pt x="1445418" y="316705"/>
                </a:lnTo>
                <a:lnTo>
                  <a:pt x="1473993" y="290512"/>
                </a:lnTo>
                <a:lnTo>
                  <a:pt x="1504949" y="273843"/>
                </a:lnTo>
                <a:lnTo>
                  <a:pt x="1521618" y="295275"/>
                </a:lnTo>
                <a:lnTo>
                  <a:pt x="1528762" y="323849"/>
                </a:lnTo>
                <a:lnTo>
                  <a:pt x="1574006" y="319087"/>
                </a:lnTo>
                <a:lnTo>
                  <a:pt x="1626393" y="309563"/>
                </a:lnTo>
                <a:lnTo>
                  <a:pt x="1647824" y="340518"/>
                </a:lnTo>
                <a:lnTo>
                  <a:pt x="1669256" y="392907"/>
                </a:lnTo>
                <a:lnTo>
                  <a:pt x="1697830" y="371475"/>
                </a:lnTo>
                <a:lnTo>
                  <a:pt x="1750218" y="338136"/>
                </a:lnTo>
                <a:lnTo>
                  <a:pt x="1766886" y="385763"/>
                </a:lnTo>
                <a:lnTo>
                  <a:pt x="1788318" y="431006"/>
                </a:lnTo>
                <a:lnTo>
                  <a:pt x="1816894" y="395287"/>
                </a:lnTo>
                <a:lnTo>
                  <a:pt x="1850230" y="357187"/>
                </a:lnTo>
                <a:lnTo>
                  <a:pt x="1888331" y="435769"/>
                </a:lnTo>
                <a:lnTo>
                  <a:pt x="1921668" y="483393"/>
                </a:lnTo>
                <a:lnTo>
                  <a:pt x="1950244" y="452436"/>
                </a:lnTo>
                <a:lnTo>
                  <a:pt x="2000250" y="421481"/>
                </a:lnTo>
                <a:lnTo>
                  <a:pt x="2012155" y="454818"/>
                </a:lnTo>
                <a:lnTo>
                  <a:pt x="2031205" y="509587"/>
                </a:lnTo>
                <a:lnTo>
                  <a:pt x="2050255" y="554831"/>
                </a:lnTo>
                <a:lnTo>
                  <a:pt x="2055018" y="588169"/>
                </a:lnTo>
                <a:lnTo>
                  <a:pt x="2088355" y="628650"/>
                </a:lnTo>
                <a:lnTo>
                  <a:pt x="2109787" y="683418"/>
                </a:lnTo>
                <a:lnTo>
                  <a:pt x="2119311" y="742950"/>
                </a:lnTo>
                <a:lnTo>
                  <a:pt x="2138362" y="800100"/>
                </a:lnTo>
                <a:lnTo>
                  <a:pt x="2152649" y="833437"/>
                </a:lnTo>
                <a:lnTo>
                  <a:pt x="2181223" y="857251"/>
                </a:lnTo>
                <a:lnTo>
                  <a:pt x="2195511" y="895350"/>
                </a:lnTo>
                <a:lnTo>
                  <a:pt x="2224087" y="926306"/>
                </a:lnTo>
                <a:lnTo>
                  <a:pt x="2247899" y="964406"/>
                </a:lnTo>
                <a:lnTo>
                  <a:pt x="2269330" y="966787"/>
                </a:lnTo>
                <a:lnTo>
                  <a:pt x="2271711" y="985837"/>
                </a:lnTo>
                <a:lnTo>
                  <a:pt x="2314574" y="969169"/>
                </a:lnTo>
                <a:lnTo>
                  <a:pt x="2345530" y="909637"/>
                </a:lnTo>
                <a:lnTo>
                  <a:pt x="2362199" y="871538"/>
                </a:lnTo>
                <a:lnTo>
                  <a:pt x="2371723" y="816768"/>
                </a:lnTo>
                <a:lnTo>
                  <a:pt x="2395537" y="742949"/>
                </a:lnTo>
                <a:lnTo>
                  <a:pt x="2414587" y="719138"/>
                </a:lnTo>
                <a:lnTo>
                  <a:pt x="2445543" y="692944"/>
                </a:lnTo>
                <a:lnTo>
                  <a:pt x="2495549" y="650082"/>
                </a:lnTo>
                <a:lnTo>
                  <a:pt x="2566987" y="626269"/>
                </a:lnTo>
                <a:lnTo>
                  <a:pt x="2609850" y="621506"/>
                </a:lnTo>
                <a:cubicBezTo>
                  <a:pt x="2632075" y="621506"/>
                  <a:pt x="2630487" y="631032"/>
                  <a:pt x="2662237" y="626269"/>
                </a:cubicBezTo>
                <a:cubicBezTo>
                  <a:pt x="2659855" y="594519"/>
                  <a:pt x="2686048" y="567531"/>
                  <a:pt x="2683666" y="535781"/>
                </a:cubicBezTo>
                <a:lnTo>
                  <a:pt x="2655092" y="431006"/>
                </a:lnTo>
                <a:cubicBezTo>
                  <a:pt x="2654298" y="397668"/>
                  <a:pt x="2667793" y="376237"/>
                  <a:pt x="2666999" y="342899"/>
                </a:cubicBezTo>
                <a:lnTo>
                  <a:pt x="2652712" y="228600"/>
                </a:lnTo>
                <a:cubicBezTo>
                  <a:pt x="2643186" y="228600"/>
                  <a:pt x="2669379" y="187325"/>
                  <a:pt x="2659853" y="187325"/>
                </a:cubicBezTo>
                <a:lnTo>
                  <a:pt x="2598737" y="19050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Freeform 15"/>
          <p:cNvSpPr/>
          <p:nvPr/>
        </p:nvSpPr>
        <p:spPr>
          <a:xfrm>
            <a:off x="1753300" y="4552597"/>
            <a:ext cx="1796406" cy="685759"/>
          </a:xfrm>
          <a:custGeom>
            <a:avLst/>
            <a:gdLst>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04900 w 2733675"/>
              <a:gd name="connsiteY69" fmla="*/ 678656 h 988219"/>
              <a:gd name="connsiteX70" fmla="*/ 1212056 w 2733675"/>
              <a:gd name="connsiteY70" fmla="*/ 740569 h 988219"/>
              <a:gd name="connsiteX71" fmla="*/ 1340643 w 2733675"/>
              <a:gd name="connsiteY71" fmla="*/ 821531 h 988219"/>
              <a:gd name="connsiteX72" fmla="*/ 1378743 w 2733675"/>
              <a:gd name="connsiteY72" fmla="*/ 842963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26331 w 2733675"/>
              <a:gd name="connsiteY69" fmla="*/ 654844 h 988219"/>
              <a:gd name="connsiteX70" fmla="*/ 1212056 w 2733675"/>
              <a:gd name="connsiteY70" fmla="*/ 740569 h 988219"/>
              <a:gd name="connsiteX71" fmla="*/ 1340643 w 2733675"/>
              <a:gd name="connsiteY71" fmla="*/ 821531 h 988219"/>
              <a:gd name="connsiteX72" fmla="*/ 1378743 w 2733675"/>
              <a:gd name="connsiteY72" fmla="*/ 842963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26331 w 2733675"/>
              <a:gd name="connsiteY69" fmla="*/ 654844 h 988219"/>
              <a:gd name="connsiteX70" fmla="*/ 1226344 w 2733675"/>
              <a:gd name="connsiteY70" fmla="*/ 709613 h 988219"/>
              <a:gd name="connsiteX71" fmla="*/ 1340643 w 2733675"/>
              <a:gd name="connsiteY71" fmla="*/ 821531 h 988219"/>
              <a:gd name="connsiteX72" fmla="*/ 1378743 w 2733675"/>
              <a:gd name="connsiteY72" fmla="*/ 842963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378743 w 2733675"/>
              <a:gd name="connsiteY72" fmla="*/ 842963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09650 w 2733675"/>
              <a:gd name="connsiteY68" fmla="*/ 623888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33450 w 2733675"/>
              <a:gd name="connsiteY67" fmla="*/ 590550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2487 w 2733675"/>
              <a:gd name="connsiteY66" fmla="*/ 5500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759618 w 2733675"/>
              <a:gd name="connsiteY65" fmla="*/ 507206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50081 w 2733675"/>
              <a:gd name="connsiteY64" fmla="*/ 466725 h 988219"/>
              <a:gd name="connsiteX65" fmla="*/ 826293 w 2733675"/>
              <a:gd name="connsiteY65" fmla="*/ 435768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88181 w 2733675"/>
              <a:gd name="connsiteY64" fmla="*/ 407194 h 988219"/>
              <a:gd name="connsiteX65" fmla="*/ 826293 w 2733675"/>
              <a:gd name="connsiteY65" fmla="*/ 435768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81025 w 2733675"/>
              <a:gd name="connsiteY63" fmla="*/ 442913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45293 w 2733675"/>
              <a:gd name="connsiteY62" fmla="*/ 404813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69093 w 2733675"/>
              <a:gd name="connsiteY61" fmla="*/ 390525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76238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214312 w 2733675"/>
              <a:gd name="connsiteY59" fmla="*/ 371475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109537 w 2733675"/>
              <a:gd name="connsiteY58" fmla="*/ 369094 h 988219"/>
              <a:gd name="connsiteX59" fmla="*/ 188118 w 2733675"/>
              <a:gd name="connsiteY59" fmla="*/ 319088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71475 h 988219"/>
              <a:gd name="connsiteX58" fmla="*/ 90487 w 2733675"/>
              <a:gd name="connsiteY58" fmla="*/ 326231 h 988219"/>
              <a:gd name="connsiteX59" fmla="*/ 188118 w 2733675"/>
              <a:gd name="connsiteY59" fmla="*/ 319088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78619 h 988219"/>
              <a:gd name="connsiteX57" fmla="*/ 40481 w 2733675"/>
              <a:gd name="connsiteY57" fmla="*/ 316706 h 988219"/>
              <a:gd name="connsiteX58" fmla="*/ 90487 w 2733675"/>
              <a:gd name="connsiteY58" fmla="*/ 326231 h 988219"/>
              <a:gd name="connsiteX59" fmla="*/ 188118 w 2733675"/>
              <a:gd name="connsiteY59" fmla="*/ 319088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481013 h 988219"/>
              <a:gd name="connsiteX1" fmla="*/ 2664618 w 2733675"/>
              <a:gd name="connsiteY1" fmla="*/ 471488 h 988219"/>
              <a:gd name="connsiteX2" fmla="*/ 2600325 w 2733675"/>
              <a:gd name="connsiteY2" fmla="*/ 438150 h 988219"/>
              <a:gd name="connsiteX3" fmla="*/ 2524125 w 2733675"/>
              <a:gd name="connsiteY3" fmla="*/ 395288 h 988219"/>
              <a:gd name="connsiteX4" fmla="*/ 2464593 w 2733675"/>
              <a:gd name="connsiteY4" fmla="*/ 359569 h 988219"/>
              <a:gd name="connsiteX5" fmla="*/ 2405062 w 2733675"/>
              <a:gd name="connsiteY5" fmla="*/ 330994 h 988219"/>
              <a:gd name="connsiteX6" fmla="*/ 2395537 w 2733675"/>
              <a:gd name="connsiteY6" fmla="*/ 326231 h 988219"/>
              <a:gd name="connsiteX7" fmla="*/ 2369343 w 2733675"/>
              <a:gd name="connsiteY7" fmla="*/ 326231 h 988219"/>
              <a:gd name="connsiteX8" fmla="*/ 2345531 w 2733675"/>
              <a:gd name="connsiteY8" fmla="*/ 345281 h 988219"/>
              <a:gd name="connsiteX9" fmla="*/ 2314575 w 2733675"/>
              <a:gd name="connsiteY9" fmla="*/ 381000 h 988219"/>
              <a:gd name="connsiteX10" fmla="*/ 2295525 w 2733675"/>
              <a:gd name="connsiteY10" fmla="*/ 411956 h 988219"/>
              <a:gd name="connsiteX11" fmla="*/ 2255043 w 2733675"/>
              <a:gd name="connsiteY11" fmla="*/ 416719 h 988219"/>
              <a:gd name="connsiteX12" fmla="*/ 2231231 w 2733675"/>
              <a:gd name="connsiteY12" fmla="*/ 411956 h 988219"/>
              <a:gd name="connsiteX13" fmla="*/ 2190750 w 2733675"/>
              <a:gd name="connsiteY13" fmla="*/ 373856 h 988219"/>
              <a:gd name="connsiteX14" fmla="*/ 2176462 w 2733675"/>
              <a:gd name="connsiteY14" fmla="*/ 359569 h 988219"/>
              <a:gd name="connsiteX15" fmla="*/ 2166937 w 2733675"/>
              <a:gd name="connsiteY15" fmla="*/ 335756 h 988219"/>
              <a:gd name="connsiteX16" fmla="*/ 2135981 w 2733675"/>
              <a:gd name="connsiteY16" fmla="*/ 345281 h 988219"/>
              <a:gd name="connsiteX17" fmla="*/ 2102643 w 2733675"/>
              <a:gd name="connsiteY17" fmla="*/ 369094 h 988219"/>
              <a:gd name="connsiteX18" fmla="*/ 2097881 w 2733675"/>
              <a:gd name="connsiteY18" fmla="*/ 345281 h 988219"/>
              <a:gd name="connsiteX19" fmla="*/ 2085975 w 2733675"/>
              <a:gd name="connsiteY19" fmla="*/ 364331 h 988219"/>
              <a:gd name="connsiteX20" fmla="*/ 2050256 w 2733675"/>
              <a:gd name="connsiteY20" fmla="*/ 414338 h 988219"/>
              <a:gd name="connsiteX21" fmla="*/ 2007393 w 2733675"/>
              <a:gd name="connsiteY21" fmla="*/ 440531 h 988219"/>
              <a:gd name="connsiteX22" fmla="*/ 2005012 w 2733675"/>
              <a:gd name="connsiteY22" fmla="*/ 421481 h 988219"/>
              <a:gd name="connsiteX23" fmla="*/ 1985962 w 2733675"/>
              <a:gd name="connsiteY23" fmla="*/ 442913 h 988219"/>
              <a:gd name="connsiteX24" fmla="*/ 1945481 w 2733675"/>
              <a:gd name="connsiteY24" fmla="*/ 457200 h 988219"/>
              <a:gd name="connsiteX25" fmla="*/ 1933575 w 2733675"/>
              <a:gd name="connsiteY25" fmla="*/ 390525 h 988219"/>
              <a:gd name="connsiteX26" fmla="*/ 1928812 w 2733675"/>
              <a:gd name="connsiteY26" fmla="*/ 357188 h 988219"/>
              <a:gd name="connsiteX27" fmla="*/ 1900237 w 2733675"/>
              <a:gd name="connsiteY27" fmla="*/ 357188 h 988219"/>
              <a:gd name="connsiteX28" fmla="*/ 1878806 w 2733675"/>
              <a:gd name="connsiteY28" fmla="*/ 354806 h 988219"/>
              <a:gd name="connsiteX29" fmla="*/ 1833562 w 2733675"/>
              <a:gd name="connsiteY29" fmla="*/ 321469 h 988219"/>
              <a:gd name="connsiteX30" fmla="*/ 1819275 w 2733675"/>
              <a:gd name="connsiteY30" fmla="*/ 264319 h 988219"/>
              <a:gd name="connsiteX31" fmla="*/ 1700212 w 2733675"/>
              <a:gd name="connsiteY31" fmla="*/ 266700 h 988219"/>
              <a:gd name="connsiteX32" fmla="*/ 1697831 w 2733675"/>
              <a:gd name="connsiteY32" fmla="*/ 250031 h 988219"/>
              <a:gd name="connsiteX33" fmla="*/ 1619250 w 2733675"/>
              <a:gd name="connsiteY33" fmla="*/ 250031 h 988219"/>
              <a:gd name="connsiteX34" fmla="*/ 1612106 w 2733675"/>
              <a:gd name="connsiteY34" fmla="*/ 216694 h 988219"/>
              <a:gd name="connsiteX35" fmla="*/ 1552575 w 2733675"/>
              <a:gd name="connsiteY35" fmla="*/ 223838 h 988219"/>
              <a:gd name="connsiteX36" fmla="*/ 1464468 w 2733675"/>
              <a:gd name="connsiteY36" fmla="*/ 207169 h 988219"/>
              <a:gd name="connsiteX37" fmla="*/ 1397793 w 2733675"/>
              <a:gd name="connsiteY37" fmla="*/ 200025 h 988219"/>
              <a:gd name="connsiteX38" fmla="*/ 1343025 w 2733675"/>
              <a:gd name="connsiteY38" fmla="*/ 190500 h 988219"/>
              <a:gd name="connsiteX39" fmla="*/ 1266825 w 2733675"/>
              <a:gd name="connsiteY39" fmla="*/ 188119 h 988219"/>
              <a:gd name="connsiteX40" fmla="*/ 1152525 w 2733675"/>
              <a:gd name="connsiteY40" fmla="*/ 190500 h 988219"/>
              <a:gd name="connsiteX41" fmla="*/ 1059656 w 2733675"/>
              <a:gd name="connsiteY41" fmla="*/ 190500 h 988219"/>
              <a:gd name="connsiteX42" fmla="*/ 981075 w 2733675"/>
              <a:gd name="connsiteY42" fmla="*/ 183356 h 988219"/>
              <a:gd name="connsiteX43" fmla="*/ 950118 w 2733675"/>
              <a:gd name="connsiteY43" fmla="*/ 183356 h 988219"/>
              <a:gd name="connsiteX44" fmla="*/ 869156 w 2733675"/>
              <a:gd name="connsiteY44" fmla="*/ 152400 h 988219"/>
              <a:gd name="connsiteX45" fmla="*/ 826293 w 2733675"/>
              <a:gd name="connsiteY45" fmla="*/ 140494 h 988219"/>
              <a:gd name="connsiteX46" fmla="*/ 745331 w 2733675"/>
              <a:gd name="connsiteY46" fmla="*/ 90488 h 988219"/>
              <a:gd name="connsiteX47" fmla="*/ 676275 w 2733675"/>
              <a:gd name="connsiteY47" fmla="*/ 59531 h 988219"/>
              <a:gd name="connsiteX48" fmla="*/ 650081 w 2733675"/>
              <a:gd name="connsiteY48" fmla="*/ 47625 h 988219"/>
              <a:gd name="connsiteX49" fmla="*/ 571500 w 2733675"/>
              <a:gd name="connsiteY49" fmla="*/ 38100 h 988219"/>
              <a:gd name="connsiteX50" fmla="*/ 519112 w 2733675"/>
              <a:gd name="connsiteY50" fmla="*/ 33338 h 988219"/>
              <a:gd name="connsiteX51" fmla="*/ 428625 w 2733675"/>
              <a:gd name="connsiteY51" fmla="*/ 33338 h 988219"/>
              <a:gd name="connsiteX52" fmla="*/ 371475 w 2733675"/>
              <a:gd name="connsiteY52" fmla="*/ 28575 h 988219"/>
              <a:gd name="connsiteX53" fmla="*/ 250031 w 2733675"/>
              <a:gd name="connsiteY53" fmla="*/ 14288 h 988219"/>
              <a:gd name="connsiteX54" fmla="*/ 142875 w 2733675"/>
              <a:gd name="connsiteY54" fmla="*/ 9525 h 988219"/>
              <a:gd name="connsiteX55" fmla="*/ 0 w 2733675"/>
              <a:gd name="connsiteY55" fmla="*/ 0 h 988219"/>
              <a:gd name="connsiteX56" fmla="*/ 0 w 2733675"/>
              <a:gd name="connsiteY56" fmla="*/ 316706 h 988219"/>
              <a:gd name="connsiteX57" fmla="*/ 40481 w 2733675"/>
              <a:gd name="connsiteY57" fmla="*/ 316706 h 988219"/>
              <a:gd name="connsiteX58" fmla="*/ 90487 w 2733675"/>
              <a:gd name="connsiteY58" fmla="*/ 326231 h 988219"/>
              <a:gd name="connsiteX59" fmla="*/ 188118 w 2733675"/>
              <a:gd name="connsiteY59" fmla="*/ 319088 h 988219"/>
              <a:gd name="connsiteX60" fmla="*/ 278606 w 2733675"/>
              <a:gd name="connsiteY60" fmla="*/ 321469 h 988219"/>
              <a:gd name="connsiteX61" fmla="*/ 373855 w 2733675"/>
              <a:gd name="connsiteY61" fmla="*/ 330993 h 988219"/>
              <a:gd name="connsiteX62" fmla="*/ 485775 w 2733675"/>
              <a:gd name="connsiteY62" fmla="*/ 338138 h 988219"/>
              <a:gd name="connsiteX63" fmla="*/ 564356 w 2733675"/>
              <a:gd name="connsiteY63" fmla="*/ 369094 h 988219"/>
              <a:gd name="connsiteX64" fmla="*/ 688181 w 2733675"/>
              <a:gd name="connsiteY64" fmla="*/ 407194 h 988219"/>
              <a:gd name="connsiteX65" fmla="*/ 812006 w 2733675"/>
              <a:gd name="connsiteY65" fmla="*/ 438149 h 988219"/>
              <a:gd name="connsiteX66" fmla="*/ 859631 w 2733675"/>
              <a:gd name="connsiteY66" fmla="*/ 473869 h 988219"/>
              <a:gd name="connsiteX67" fmla="*/ 971550 w 2733675"/>
              <a:gd name="connsiteY67" fmla="*/ 564356 h 988219"/>
              <a:gd name="connsiteX68" fmla="*/ 1054893 w 2733675"/>
              <a:gd name="connsiteY68" fmla="*/ 619125 h 988219"/>
              <a:gd name="connsiteX69" fmla="*/ 1126331 w 2733675"/>
              <a:gd name="connsiteY69" fmla="*/ 654844 h 988219"/>
              <a:gd name="connsiteX70" fmla="*/ 1226344 w 2733675"/>
              <a:gd name="connsiteY70" fmla="*/ 709613 h 988219"/>
              <a:gd name="connsiteX71" fmla="*/ 1335880 w 2733675"/>
              <a:gd name="connsiteY71" fmla="*/ 776287 h 988219"/>
              <a:gd name="connsiteX72" fmla="*/ 1402556 w 2733675"/>
              <a:gd name="connsiteY72" fmla="*/ 821532 h 988219"/>
              <a:gd name="connsiteX73" fmla="*/ 1593056 w 2733675"/>
              <a:gd name="connsiteY73" fmla="*/ 859631 h 988219"/>
              <a:gd name="connsiteX74" fmla="*/ 1743075 w 2733675"/>
              <a:gd name="connsiteY74" fmla="*/ 900113 h 988219"/>
              <a:gd name="connsiteX75" fmla="*/ 1902618 w 2733675"/>
              <a:gd name="connsiteY75" fmla="*/ 940594 h 988219"/>
              <a:gd name="connsiteX76" fmla="*/ 2076450 w 2733675"/>
              <a:gd name="connsiteY76" fmla="*/ 952500 h 988219"/>
              <a:gd name="connsiteX77" fmla="*/ 2231231 w 2733675"/>
              <a:gd name="connsiteY77" fmla="*/ 940594 h 988219"/>
              <a:gd name="connsiteX78" fmla="*/ 2321718 w 2733675"/>
              <a:gd name="connsiteY78" fmla="*/ 945356 h 988219"/>
              <a:gd name="connsiteX79" fmla="*/ 2428875 w 2733675"/>
              <a:gd name="connsiteY79" fmla="*/ 971550 h 988219"/>
              <a:gd name="connsiteX80" fmla="*/ 2474118 w 2733675"/>
              <a:gd name="connsiteY80" fmla="*/ 988219 h 988219"/>
              <a:gd name="connsiteX81" fmla="*/ 2507456 w 2733675"/>
              <a:gd name="connsiteY81" fmla="*/ 966788 h 988219"/>
              <a:gd name="connsiteX82" fmla="*/ 2557462 w 2733675"/>
              <a:gd name="connsiteY82" fmla="*/ 926306 h 988219"/>
              <a:gd name="connsiteX83" fmla="*/ 2602706 w 2733675"/>
              <a:gd name="connsiteY83" fmla="*/ 859631 h 988219"/>
              <a:gd name="connsiteX84" fmla="*/ 2640806 w 2733675"/>
              <a:gd name="connsiteY84" fmla="*/ 792956 h 988219"/>
              <a:gd name="connsiteX85" fmla="*/ 2683668 w 2733675"/>
              <a:gd name="connsiteY85" fmla="*/ 714375 h 988219"/>
              <a:gd name="connsiteX86" fmla="*/ 2709862 w 2733675"/>
              <a:gd name="connsiteY86" fmla="*/ 638175 h 988219"/>
              <a:gd name="connsiteX87" fmla="*/ 2733675 w 2733675"/>
              <a:gd name="connsiteY87" fmla="*/ 538163 h 988219"/>
              <a:gd name="connsiteX88" fmla="*/ 2717006 w 2733675"/>
              <a:gd name="connsiteY88" fmla="*/ 481013 h 988219"/>
              <a:gd name="connsiteX0" fmla="*/ 2717006 w 2733675"/>
              <a:gd name="connsiteY0" fmla="*/ 523876 h 1031082"/>
              <a:gd name="connsiteX1" fmla="*/ 2664618 w 2733675"/>
              <a:gd name="connsiteY1" fmla="*/ 514351 h 1031082"/>
              <a:gd name="connsiteX2" fmla="*/ 2600325 w 2733675"/>
              <a:gd name="connsiteY2" fmla="*/ 481013 h 1031082"/>
              <a:gd name="connsiteX3" fmla="*/ 2524125 w 2733675"/>
              <a:gd name="connsiteY3" fmla="*/ 438151 h 1031082"/>
              <a:gd name="connsiteX4" fmla="*/ 2464593 w 2733675"/>
              <a:gd name="connsiteY4" fmla="*/ 402432 h 1031082"/>
              <a:gd name="connsiteX5" fmla="*/ 2405062 w 2733675"/>
              <a:gd name="connsiteY5" fmla="*/ 373857 h 1031082"/>
              <a:gd name="connsiteX6" fmla="*/ 2395537 w 2733675"/>
              <a:gd name="connsiteY6" fmla="*/ 369094 h 1031082"/>
              <a:gd name="connsiteX7" fmla="*/ 2369343 w 2733675"/>
              <a:gd name="connsiteY7" fmla="*/ 369094 h 1031082"/>
              <a:gd name="connsiteX8" fmla="*/ 2345531 w 2733675"/>
              <a:gd name="connsiteY8" fmla="*/ 388144 h 1031082"/>
              <a:gd name="connsiteX9" fmla="*/ 2314575 w 2733675"/>
              <a:gd name="connsiteY9" fmla="*/ 423863 h 1031082"/>
              <a:gd name="connsiteX10" fmla="*/ 2295525 w 2733675"/>
              <a:gd name="connsiteY10" fmla="*/ 454819 h 1031082"/>
              <a:gd name="connsiteX11" fmla="*/ 2255043 w 2733675"/>
              <a:gd name="connsiteY11" fmla="*/ 459582 h 1031082"/>
              <a:gd name="connsiteX12" fmla="*/ 2231231 w 2733675"/>
              <a:gd name="connsiteY12" fmla="*/ 454819 h 1031082"/>
              <a:gd name="connsiteX13" fmla="*/ 2190750 w 2733675"/>
              <a:gd name="connsiteY13" fmla="*/ 416719 h 1031082"/>
              <a:gd name="connsiteX14" fmla="*/ 2176462 w 2733675"/>
              <a:gd name="connsiteY14" fmla="*/ 402432 h 1031082"/>
              <a:gd name="connsiteX15" fmla="*/ 2166937 w 2733675"/>
              <a:gd name="connsiteY15" fmla="*/ 378619 h 1031082"/>
              <a:gd name="connsiteX16" fmla="*/ 2135981 w 2733675"/>
              <a:gd name="connsiteY16" fmla="*/ 388144 h 1031082"/>
              <a:gd name="connsiteX17" fmla="*/ 2102643 w 2733675"/>
              <a:gd name="connsiteY17" fmla="*/ 411957 h 1031082"/>
              <a:gd name="connsiteX18" fmla="*/ 2097881 w 2733675"/>
              <a:gd name="connsiteY18" fmla="*/ 388144 h 1031082"/>
              <a:gd name="connsiteX19" fmla="*/ 2085975 w 2733675"/>
              <a:gd name="connsiteY19" fmla="*/ 407194 h 1031082"/>
              <a:gd name="connsiteX20" fmla="*/ 2050256 w 2733675"/>
              <a:gd name="connsiteY20" fmla="*/ 457201 h 1031082"/>
              <a:gd name="connsiteX21" fmla="*/ 2007393 w 2733675"/>
              <a:gd name="connsiteY21" fmla="*/ 483394 h 1031082"/>
              <a:gd name="connsiteX22" fmla="*/ 2005012 w 2733675"/>
              <a:gd name="connsiteY22" fmla="*/ 464344 h 1031082"/>
              <a:gd name="connsiteX23" fmla="*/ 1985962 w 2733675"/>
              <a:gd name="connsiteY23" fmla="*/ 485776 h 1031082"/>
              <a:gd name="connsiteX24" fmla="*/ 1945481 w 2733675"/>
              <a:gd name="connsiteY24" fmla="*/ 500063 h 1031082"/>
              <a:gd name="connsiteX25" fmla="*/ 1933575 w 2733675"/>
              <a:gd name="connsiteY25" fmla="*/ 433388 h 1031082"/>
              <a:gd name="connsiteX26" fmla="*/ 1928812 w 2733675"/>
              <a:gd name="connsiteY26" fmla="*/ 400051 h 1031082"/>
              <a:gd name="connsiteX27" fmla="*/ 1900237 w 2733675"/>
              <a:gd name="connsiteY27" fmla="*/ 400051 h 1031082"/>
              <a:gd name="connsiteX28" fmla="*/ 1878806 w 2733675"/>
              <a:gd name="connsiteY28" fmla="*/ 397669 h 1031082"/>
              <a:gd name="connsiteX29" fmla="*/ 1833562 w 2733675"/>
              <a:gd name="connsiteY29" fmla="*/ 364332 h 1031082"/>
              <a:gd name="connsiteX30" fmla="*/ 1819275 w 2733675"/>
              <a:gd name="connsiteY30" fmla="*/ 307182 h 1031082"/>
              <a:gd name="connsiteX31" fmla="*/ 1700212 w 2733675"/>
              <a:gd name="connsiteY31" fmla="*/ 309563 h 1031082"/>
              <a:gd name="connsiteX32" fmla="*/ 1697831 w 2733675"/>
              <a:gd name="connsiteY32" fmla="*/ 292894 h 1031082"/>
              <a:gd name="connsiteX33" fmla="*/ 1619250 w 2733675"/>
              <a:gd name="connsiteY33" fmla="*/ 292894 h 1031082"/>
              <a:gd name="connsiteX34" fmla="*/ 1612106 w 2733675"/>
              <a:gd name="connsiteY34" fmla="*/ 259557 h 1031082"/>
              <a:gd name="connsiteX35" fmla="*/ 1552575 w 2733675"/>
              <a:gd name="connsiteY35" fmla="*/ 266701 h 1031082"/>
              <a:gd name="connsiteX36" fmla="*/ 1464468 w 2733675"/>
              <a:gd name="connsiteY36" fmla="*/ 250032 h 1031082"/>
              <a:gd name="connsiteX37" fmla="*/ 1397793 w 2733675"/>
              <a:gd name="connsiteY37" fmla="*/ 242888 h 1031082"/>
              <a:gd name="connsiteX38" fmla="*/ 1343025 w 2733675"/>
              <a:gd name="connsiteY38" fmla="*/ 233363 h 1031082"/>
              <a:gd name="connsiteX39" fmla="*/ 1266825 w 2733675"/>
              <a:gd name="connsiteY39" fmla="*/ 230982 h 1031082"/>
              <a:gd name="connsiteX40" fmla="*/ 1152525 w 2733675"/>
              <a:gd name="connsiteY40" fmla="*/ 233363 h 1031082"/>
              <a:gd name="connsiteX41" fmla="*/ 1059656 w 2733675"/>
              <a:gd name="connsiteY41" fmla="*/ 233363 h 1031082"/>
              <a:gd name="connsiteX42" fmla="*/ 981075 w 2733675"/>
              <a:gd name="connsiteY42" fmla="*/ 226219 h 1031082"/>
              <a:gd name="connsiteX43" fmla="*/ 950118 w 2733675"/>
              <a:gd name="connsiteY43" fmla="*/ 226219 h 1031082"/>
              <a:gd name="connsiteX44" fmla="*/ 869156 w 2733675"/>
              <a:gd name="connsiteY44" fmla="*/ 195263 h 1031082"/>
              <a:gd name="connsiteX45" fmla="*/ 826293 w 2733675"/>
              <a:gd name="connsiteY45" fmla="*/ 183357 h 1031082"/>
              <a:gd name="connsiteX46" fmla="*/ 745331 w 2733675"/>
              <a:gd name="connsiteY46" fmla="*/ 133351 h 1031082"/>
              <a:gd name="connsiteX47" fmla="*/ 676275 w 2733675"/>
              <a:gd name="connsiteY47" fmla="*/ 102394 h 1031082"/>
              <a:gd name="connsiteX48" fmla="*/ 650081 w 2733675"/>
              <a:gd name="connsiteY48" fmla="*/ 90488 h 1031082"/>
              <a:gd name="connsiteX49" fmla="*/ 571500 w 2733675"/>
              <a:gd name="connsiteY49" fmla="*/ 80963 h 1031082"/>
              <a:gd name="connsiteX50" fmla="*/ 519112 w 2733675"/>
              <a:gd name="connsiteY50" fmla="*/ 76201 h 1031082"/>
              <a:gd name="connsiteX51" fmla="*/ 428625 w 2733675"/>
              <a:gd name="connsiteY51" fmla="*/ 76201 h 1031082"/>
              <a:gd name="connsiteX52" fmla="*/ 371475 w 2733675"/>
              <a:gd name="connsiteY52" fmla="*/ 71438 h 1031082"/>
              <a:gd name="connsiteX53" fmla="*/ 250031 w 2733675"/>
              <a:gd name="connsiteY53" fmla="*/ 57151 h 1031082"/>
              <a:gd name="connsiteX54" fmla="*/ 142875 w 2733675"/>
              <a:gd name="connsiteY54" fmla="*/ 52388 h 1031082"/>
              <a:gd name="connsiteX55" fmla="*/ 23813 w 2733675"/>
              <a:gd name="connsiteY55" fmla="*/ 0 h 1031082"/>
              <a:gd name="connsiteX56" fmla="*/ 0 w 2733675"/>
              <a:gd name="connsiteY56" fmla="*/ 359569 h 1031082"/>
              <a:gd name="connsiteX57" fmla="*/ 40481 w 2733675"/>
              <a:gd name="connsiteY57" fmla="*/ 359569 h 1031082"/>
              <a:gd name="connsiteX58" fmla="*/ 90487 w 2733675"/>
              <a:gd name="connsiteY58" fmla="*/ 369094 h 1031082"/>
              <a:gd name="connsiteX59" fmla="*/ 188118 w 2733675"/>
              <a:gd name="connsiteY59" fmla="*/ 361951 h 1031082"/>
              <a:gd name="connsiteX60" fmla="*/ 278606 w 2733675"/>
              <a:gd name="connsiteY60" fmla="*/ 364332 h 1031082"/>
              <a:gd name="connsiteX61" fmla="*/ 373855 w 2733675"/>
              <a:gd name="connsiteY61" fmla="*/ 373856 h 1031082"/>
              <a:gd name="connsiteX62" fmla="*/ 485775 w 2733675"/>
              <a:gd name="connsiteY62" fmla="*/ 381001 h 1031082"/>
              <a:gd name="connsiteX63" fmla="*/ 564356 w 2733675"/>
              <a:gd name="connsiteY63" fmla="*/ 411957 h 1031082"/>
              <a:gd name="connsiteX64" fmla="*/ 688181 w 2733675"/>
              <a:gd name="connsiteY64" fmla="*/ 450057 h 1031082"/>
              <a:gd name="connsiteX65" fmla="*/ 812006 w 2733675"/>
              <a:gd name="connsiteY65" fmla="*/ 481012 h 1031082"/>
              <a:gd name="connsiteX66" fmla="*/ 859631 w 2733675"/>
              <a:gd name="connsiteY66" fmla="*/ 516732 h 1031082"/>
              <a:gd name="connsiteX67" fmla="*/ 971550 w 2733675"/>
              <a:gd name="connsiteY67" fmla="*/ 607219 h 1031082"/>
              <a:gd name="connsiteX68" fmla="*/ 1054893 w 2733675"/>
              <a:gd name="connsiteY68" fmla="*/ 661988 h 1031082"/>
              <a:gd name="connsiteX69" fmla="*/ 1126331 w 2733675"/>
              <a:gd name="connsiteY69" fmla="*/ 697707 h 1031082"/>
              <a:gd name="connsiteX70" fmla="*/ 1226344 w 2733675"/>
              <a:gd name="connsiteY70" fmla="*/ 752476 h 1031082"/>
              <a:gd name="connsiteX71" fmla="*/ 1335880 w 2733675"/>
              <a:gd name="connsiteY71" fmla="*/ 819150 h 1031082"/>
              <a:gd name="connsiteX72" fmla="*/ 1402556 w 2733675"/>
              <a:gd name="connsiteY72" fmla="*/ 864395 h 1031082"/>
              <a:gd name="connsiteX73" fmla="*/ 1593056 w 2733675"/>
              <a:gd name="connsiteY73" fmla="*/ 902494 h 1031082"/>
              <a:gd name="connsiteX74" fmla="*/ 1743075 w 2733675"/>
              <a:gd name="connsiteY74" fmla="*/ 942976 h 1031082"/>
              <a:gd name="connsiteX75" fmla="*/ 1902618 w 2733675"/>
              <a:gd name="connsiteY75" fmla="*/ 983457 h 1031082"/>
              <a:gd name="connsiteX76" fmla="*/ 2076450 w 2733675"/>
              <a:gd name="connsiteY76" fmla="*/ 995363 h 1031082"/>
              <a:gd name="connsiteX77" fmla="*/ 2231231 w 2733675"/>
              <a:gd name="connsiteY77" fmla="*/ 983457 h 1031082"/>
              <a:gd name="connsiteX78" fmla="*/ 2321718 w 2733675"/>
              <a:gd name="connsiteY78" fmla="*/ 988219 h 1031082"/>
              <a:gd name="connsiteX79" fmla="*/ 2428875 w 2733675"/>
              <a:gd name="connsiteY79" fmla="*/ 1014413 h 1031082"/>
              <a:gd name="connsiteX80" fmla="*/ 2474118 w 2733675"/>
              <a:gd name="connsiteY80" fmla="*/ 1031082 h 1031082"/>
              <a:gd name="connsiteX81" fmla="*/ 2507456 w 2733675"/>
              <a:gd name="connsiteY81" fmla="*/ 1009651 h 1031082"/>
              <a:gd name="connsiteX82" fmla="*/ 2557462 w 2733675"/>
              <a:gd name="connsiteY82" fmla="*/ 969169 h 1031082"/>
              <a:gd name="connsiteX83" fmla="*/ 2602706 w 2733675"/>
              <a:gd name="connsiteY83" fmla="*/ 902494 h 1031082"/>
              <a:gd name="connsiteX84" fmla="*/ 2640806 w 2733675"/>
              <a:gd name="connsiteY84" fmla="*/ 835819 h 1031082"/>
              <a:gd name="connsiteX85" fmla="*/ 2683668 w 2733675"/>
              <a:gd name="connsiteY85" fmla="*/ 757238 h 1031082"/>
              <a:gd name="connsiteX86" fmla="*/ 2709862 w 2733675"/>
              <a:gd name="connsiteY86" fmla="*/ 681038 h 1031082"/>
              <a:gd name="connsiteX87" fmla="*/ 2733675 w 2733675"/>
              <a:gd name="connsiteY87" fmla="*/ 581026 h 1031082"/>
              <a:gd name="connsiteX88" fmla="*/ 2717006 w 2733675"/>
              <a:gd name="connsiteY88" fmla="*/ 523876 h 1031082"/>
              <a:gd name="connsiteX0" fmla="*/ 2717006 w 2733675"/>
              <a:gd name="connsiteY0" fmla="*/ 523876 h 1031082"/>
              <a:gd name="connsiteX1" fmla="*/ 2664618 w 2733675"/>
              <a:gd name="connsiteY1" fmla="*/ 514351 h 1031082"/>
              <a:gd name="connsiteX2" fmla="*/ 2600325 w 2733675"/>
              <a:gd name="connsiteY2" fmla="*/ 481013 h 1031082"/>
              <a:gd name="connsiteX3" fmla="*/ 2524125 w 2733675"/>
              <a:gd name="connsiteY3" fmla="*/ 438151 h 1031082"/>
              <a:gd name="connsiteX4" fmla="*/ 2464593 w 2733675"/>
              <a:gd name="connsiteY4" fmla="*/ 402432 h 1031082"/>
              <a:gd name="connsiteX5" fmla="*/ 2405062 w 2733675"/>
              <a:gd name="connsiteY5" fmla="*/ 373857 h 1031082"/>
              <a:gd name="connsiteX6" fmla="*/ 2395537 w 2733675"/>
              <a:gd name="connsiteY6" fmla="*/ 369094 h 1031082"/>
              <a:gd name="connsiteX7" fmla="*/ 2369343 w 2733675"/>
              <a:gd name="connsiteY7" fmla="*/ 369094 h 1031082"/>
              <a:gd name="connsiteX8" fmla="*/ 2345531 w 2733675"/>
              <a:gd name="connsiteY8" fmla="*/ 388144 h 1031082"/>
              <a:gd name="connsiteX9" fmla="*/ 2314575 w 2733675"/>
              <a:gd name="connsiteY9" fmla="*/ 423863 h 1031082"/>
              <a:gd name="connsiteX10" fmla="*/ 2295525 w 2733675"/>
              <a:gd name="connsiteY10" fmla="*/ 454819 h 1031082"/>
              <a:gd name="connsiteX11" fmla="*/ 2255043 w 2733675"/>
              <a:gd name="connsiteY11" fmla="*/ 459582 h 1031082"/>
              <a:gd name="connsiteX12" fmla="*/ 2231231 w 2733675"/>
              <a:gd name="connsiteY12" fmla="*/ 454819 h 1031082"/>
              <a:gd name="connsiteX13" fmla="*/ 2190750 w 2733675"/>
              <a:gd name="connsiteY13" fmla="*/ 416719 h 1031082"/>
              <a:gd name="connsiteX14" fmla="*/ 2176462 w 2733675"/>
              <a:gd name="connsiteY14" fmla="*/ 402432 h 1031082"/>
              <a:gd name="connsiteX15" fmla="*/ 2166937 w 2733675"/>
              <a:gd name="connsiteY15" fmla="*/ 378619 h 1031082"/>
              <a:gd name="connsiteX16" fmla="*/ 2135981 w 2733675"/>
              <a:gd name="connsiteY16" fmla="*/ 388144 h 1031082"/>
              <a:gd name="connsiteX17" fmla="*/ 2102643 w 2733675"/>
              <a:gd name="connsiteY17" fmla="*/ 411957 h 1031082"/>
              <a:gd name="connsiteX18" fmla="*/ 2097881 w 2733675"/>
              <a:gd name="connsiteY18" fmla="*/ 388144 h 1031082"/>
              <a:gd name="connsiteX19" fmla="*/ 2085975 w 2733675"/>
              <a:gd name="connsiteY19" fmla="*/ 407194 h 1031082"/>
              <a:gd name="connsiteX20" fmla="*/ 2050256 w 2733675"/>
              <a:gd name="connsiteY20" fmla="*/ 457201 h 1031082"/>
              <a:gd name="connsiteX21" fmla="*/ 2007393 w 2733675"/>
              <a:gd name="connsiteY21" fmla="*/ 483394 h 1031082"/>
              <a:gd name="connsiteX22" fmla="*/ 2005012 w 2733675"/>
              <a:gd name="connsiteY22" fmla="*/ 464344 h 1031082"/>
              <a:gd name="connsiteX23" fmla="*/ 1985962 w 2733675"/>
              <a:gd name="connsiteY23" fmla="*/ 485776 h 1031082"/>
              <a:gd name="connsiteX24" fmla="*/ 1945481 w 2733675"/>
              <a:gd name="connsiteY24" fmla="*/ 500063 h 1031082"/>
              <a:gd name="connsiteX25" fmla="*/ 1933575 w 2733675"/>
              <a:gd name="connsiteY25" fmla="*/ 433388 h 1031082"/>
              <a:gd name="connsiteX26" fmla="*/ 1928812 w 2733675"/>
              <a:gd name="connsiteY26" fmla="*/ 400051 h 1031082"/>
              <a:gd name="connsiteX27" fmla="*/ 1900237 w 2733675"/>
              <a:gd name="connsiteY27" fmla="*/ 400051 h 1031082"/>
              <a:gd name="connsiteX28" fmla="*/ 1878806 w 2733675"/>
              <a:gd name="connsiteY28" fmla="*/ 397669 h 1031082"/>
              <a:gd name="connsiteX29" fmla="*/ 1833562 w 2733675"/>
              <a:gd name="connsiteY29" fmla="*/ 364332 h 1031082"/>
              <a:gd name="connsiteX30" fmla="*/ 1819275 w 2733675"/>
              <a:gd name="connsiteY30" fmla="*/ 307182 h 1031082"/>
              <a:gd name="connsiteX31" fmla="*/ 1700212 w 2733675"/>
              <a:gd name="connsiteY31" fmla="*/ 309563 h 1031082"/>
              <a:gd name="connsiteX32" fmla="*/ 1697831 w 2733675"/>
              <a:gd name="connsiteY32" fmla="*/ 292894 h 1031082"/>
              <a:gd name="connsiteX33" fmla="*/ 1619250 w 2733675"/>
              <a:gd name="connsiteY33" fmla="*/ 292894 h 1031082"/>
              <a:gd name="connsiteX34" fmla="*/ 1612106 w 2733675"/>
              <a:gd name="connsiteY34" fmla="*/ 259557 h 1031082"/>
              <a:gd name="connsiteX35" fmla="*/ 1552575 w 2733675"/>
              <a:gd name="connsiteY35" fmla="*/ 266701 h 1031082"/>
              <a:gd name="connsiteX36" fmla="*/ 1464468 w 2733675"/>
              <a:gd name="connsiteY36" fmla="*/ 250032 h 1031082"/>
              <a:gd name="connsiteX37" fmla="*/ 1397793 w 2733675"/>
              <a:gd name="connsiteY37" fmla="*/ 242888 h 1031082"/>
              <a:gd name="connsiteX38" fmla="*/ 1343025 w 2733675"/>
              <a:gd name="connsiteY38" fmla="*/ 233363 h 1031082"/>
              <a:gd name="connsiteX39" fmla="*/ 1266825 w 2733675"/>
              <a:gd name="connsiteY39" fmla="*/ 230982 h 1031082"/>
              <a:gd name="connsiteX40" fmla="*/ 1152525 w 2733675"/>
              <a:gd name="connsiteY40" fmla="*/ 233363 h 1031082"/>
              <a:gd name="connsiteX41" fmla="*/ 1059656 w 2733675"/>
              <a:gd name="connsiteY41" fmla="*/ 233363 h 1031082"/>
              <a:gd name="connsiteX42" fmla="*/ 981075 w 2733675"/>
              <a:gd name="connsiteY42" fmla="*/ 226219 h 1031082"/>
              <a:gd name="connsiteX43" fmla="*/ 950118 w 2733675"/>
              <a:gd name="connsiteY43" fmla="*/ 226219 h 1031082"/>
              <a:gd name="connsiteX44" fmla="*/ 869156 w 2733675"/>
              <a:gd name="connsiteY44" fmla="*/ 195263 h 1031082"/>
              <a:gd name="connsiteX45" fmla="*/ 826293 w 2733675"/>
              <a:gd name="connsiteY45" fmla="*/ 183357 h 1031082"/>
              <a:gd name="connsiteX46" fmla="*/ 745331 w 2733675"/>
              <a:gd name="connsiteY46" fmla="*/ 133351 h 1031082"/>
              <a:gd name="connsiteX47" fmla="*/ 676275 w 2733675"/>
              <a:gd name="connsiteY47" fmla="*/ 102394 h 1031082"/>
              <a:gd name="connsiteX48" fmla="*/ 650081 w 2733675"/>
              <a:gd name="connsiteY48" fmla="*/ 90488 h 1031082"/>
              <a:gd name="connsiteX49" fmla="*/ 571500 w 2733675"/>
              <a:gd name="connsiteY49" fmla="*/ 80963 h 1031082"/>
              <a:gd name="connsiteX50" fmla="*/ 519112 w 2733675"/>
              <a:gd name="connsiteY50" fmla="*/ 76201 h 1031082"/>
              <a:gd name="connsiteX51" fmla="*/ 428625 w 2733675"/>
              <a:gd name="connsiteY51" fmla="*/ 76201 h 1031082"/>
              <a:gd name="connsiteX52" fmla="*/ 371475 w 2733675"/>
              <a:gd name="connsiteY52" fmla="*/ 71438 h 1031082"/>
              <a:gd name="connsiteX53" fmla="*/ 250031 w 2733675"/>
              <a:gd name="connsiteY53" fmla="*/ 57151 h 1031082"/>
              <a:gd name="connsiteX54" fmla="*/ 152400 w 2733675"/>
              <a:gd name="connsiteY54" fmla="*/ 9526 h 1031082"/>
              <a:gd name="connsiteX55" fmla="*/ 23813 w 2733675"/>
              <a:gd name="connsiteY55" fmla="*/ 0 h 1031082"/>
              <a:gd name="connsiteX56" fmla="*/ 0 w 2733675"/>
              <a:gd name="connsiteY56" fmla="*/ 359569 h 1031082"/>
              <a:gd name="connsiteX57" fmla="*/ 40481 w 2733675"/>
              <a:gd name="connsiteY57" fmla="*/ 359569 h 1031082"/>
              <a:gd name="connsiteX58" fmla="*/ 90487 w 2733675"/>
              <a:gd name="connsiteY58" fmla="*/ 369094 h 1031082"/>
              <a:gd name="connsiteX59" fmla="*/ 188118 w 2733675"/>
              <a:gd name="connsiteY59" fmla="*/ 361951 h 1031082"/>
              <a:gd name="connsiteX60" fmla="*/ 278606 w 2733675"/>
              <a:gd name="connsiteY60" fmla="*/ 364332 h 1031082"/>
              <a:gd name="connsiteX61" fmla="*/ 373855 w 2733675"/>
              <a:gd name="connsiteY61" fmla="*/ 373856 h 1031082"/>
              <a:gd name="connsiteX62" fmla="*/ 485775 w 2733675"/>
              <a:gd name="connsiteY62" fmla="*/ 381001 h 1031082"/>
              <a:gd name="connsiteX63" fmla="*/ 564356 w 2733675"/>
              <a:gd name="connsiteY63" fmla="*/ 411957 h 1031082"/>
              <a:gd name="connsiteX64" fmla="*/ 688181 w 2733675"/>
              <a:gd name="connsiteY64" fmla="*/ 450057 h 1031082"/>
              <a:gd name="connsiteX65" fmla="*/ 812006 w 2733675"/>
              <a:gd name="connsiteY65" fmla="*/ 481012 h 1031082"/>
              <a:gd name="connsiteX66" fmla="*/ 859631 w 2733675"/>
              <a:gd name="connsiteY66" fmla="*/ 516732 h 1031082"/>
              <a:gd name="connsiteX67" fmla="*/ 971550 w 2733675"/>
              <a:gd name="connsiteY67" fmla="*/ 607219 h 1031082"/>
              <a:gd name="connsiteX68" fmla="*/ 1054893 w 2733675"/>
              <a:gd name="connsiteY68" fmla="*/ 661988 h 1031082"/>
              <a:gd name="connsiteX69" fmla="*/ 1126331 w 2733675"/>
              <a:gd name="connsiteY69" fmla="*/ 697707 h 1031082"/>
              <a:gd name="connsiteX70" fmla="*/ 1226344 w 2733675"/>
              <a:gd name="connsiteY70" fmla="*/ 752476 h 1031082"/>
              <a:gd name="connsiteX71" fmla="*/ 1335880 w 2733675"/>
              <a:gd name="connsiteY71" fmla="*/ 819150 h 1031082"/>
              <a:gd name="connsiteX72" fmla="*/ 1402556 w 2733675"/>
              <a:gd name="connsiteY72" fmla="*/ 864395 h 1031082"/>
              <a:gd name="connsiteX73" fmla="*/ 1593056 w 2733675"/>
              <a:gd name="connsiteY73" fmla="*/ 902494 h 1031082"/>
              <a:gd name="connsiteX74" fmla="*/ 1743075 w 2733675"/>
              <a:gd name="connsiteY74" fmla="*/ 942976 h 1031082"/>
              <a:gd name="connsiteX75" fmla="*/ 1902618 w 2733675"/>
              <a:gd name="connsiteY75" fmla="*/ 983457 h 1031082"/>
              <a:gd name="connsiteX76" fmla="*/ 2076450 w 2733675"/>
              <a:gd name="connsiteY76" fmla="*/ 995363 h 1031082"/>
              <a:gd name="connsiteX77" fmla="*/ 2231231 w 2733675"/>
              <a:gd name="connsiteY77" fmla="*/ 983457 h 1031082"/>
              <a:gd name="connsiteX78" fmla="*/ 2321718 w 2733675"/>
              <a:gd name="connsiteY78" fmla="*/ 988219 h 1031082"/>
              <a:gd name="connsiteX79" fmla="*/ 2428875 w 2733675"/>
              <a:gd name="connsiteY79" fmla="*/ 1014413 h 1031082"/>
              <a:gd name="connsiteX80" fmla="*/ 2474118 w 2733675"/>
              <a:gd name="connsiteY80" fmla="*/ 1031082 h 1031082"/>
              <a:gd name="connsiteX81" fmla="*/ 2507456 w 2733675"/>
              <a:gd name="connsiteY81" fmla="*/ 1009651 h 1031082"/>
              <a:gd name="connsiteX82" fmla="*/ 2557462 w 2733675"/>
              <a:gd name="connsiteY82" fmla="*/ 969169 h 1031082"/>
              <a:gd name="connsiteX83" fmla="*/ 2602706 w 2733675"/>
              <a:gd name="connsiteY83" fmla="*/ 902494 h 1031082"/>
              <a:gd name="connsiteX84" fmla="*/ 2640806 w 2733675"/>
              <a:gd name="connsiteY84" fmla="*/ 835819 h 1031082"/>
              <a:gd name="connsiteX85" fmla="*/ 2683668 w 2733675"/>
              <a:gd name="connsiteY85" fmla="*/ 757238 h 1031082"/>
              <a:gd name="connsiteX86" fmla="*/ 2709862 w 2733675"/>
              <a:gd name="connsiteY86" fmla="*/ 681038 h 1031082"/>
              <a:gd name="connsiteX87" fmla="*/ 2733675 w 2733675"/>
              <a:gd name="connsiteY87" fmla="*/ 581026 h 1031082"/>
              <a:gd name="connsiteX88" fmla="*/ 2717006 w 2733675"/>
              <a:gd name="connsiteY88" fmla="*/ 523876 h 1031082"/>
              <a:gd name="connsiteX0" fmla="*/ 2717006 w 2733675"/>
              <a:gd name="connsiteY0" fmla="*/ 523876 h 1031082"/>
              <a:gd name="connsiteX1" fmla="*/ 2664618 w 2733675"/>
              <a:gd name="connsiteY1" fmla="*/ 514351 h 1031082"/>
              <a:gd name="connsiteX2" fmla="*/ 2600325 w 2733675"/>
              <a:gd name="connsiteY2" fmla="*/ 481013 h 1031082"/>
              <a:gd name="connsiteX3" fmla="*/ 2524125 w 2733675"/>
              <a:gd name="connsiteY3" fmla="*/ 438151 h 1031082"/>
              <a:gd name="connsiteX4" fmla="*/ 2464593 w 2733675"/>
              <a:gd name="connsiteY4" fmla="*/ 402432 h 1031082"/>
              <a:gd name="connsiteX5" fmla="*/ 2405062 w 2733675"/>
              <a:gd name="connsiteY5" fmla="*/ 373857 h 1031082"/>
              <a:gd name="connsiteX6" fmla="*/ 2395537 w 2733675"/>
              <a:gd name="connsiteY6" fmla="*/ 369094 h 1031082"/>
              <a:gd name="connsiteX7" fmla="*/ 2369343 w 2733675"/>
              <a:gd name="connsiteY7" fmla="*/ 369094 h 1031082"/>
              <a:gd name="connsiteX8" fmla="*/ 2345531 w 2733675"/>
              <a:gd name="connsiteY8" fmla="*/ 388144 h 1031082"/>
              <a:gd name="connsiteX9" fmla="*/ 2314575 w 2733675"/>
              <a:gd name="connsiteY9" fmla="*/ 423863 h 1031082"/>
              <a:gd name="connsiteX10" fmla="*/ 2295525 w 2733675"/>
              <a:gd name="connsiteY10" fmla="*/ 454819 h 1031082"/>
              <a:gd name="connsiteX11" fmla="*/ 2255043 w 2733675"/>
              <a:gd name="connsiteY11" fmla="*/ 459582 h 1031082"/>
              <a:gd name="connsiteX12" fmla="*/ 2231231 w 2733675"/>
              <a:gd name="connsiteY12" fmla="*/ 454819 h 1031082"/>
              <a:gd name="connsiteX13" fmla="*/ 2190750 w 2733675"/>
              <a:gd name="connsiteY13" fmla="*/ 416719 h 1031082"/>
              <a:gd name="connsiteX14" fmla="*/ 2176462 w 2733675"/>
              <a:gd name="connsiteY14" fmla="*/ 402432 h 1031082"/>
              <a:gd name="connsiteX15" fmla="*/ 2166937 w 2733675"/>
              <a:gd name="connsiteY15" fmla="*/ 378619 h 1031082"/>
              <a:gd name="connsiteX16" fmla="*/ 2135981 w 2733675"/>
              <a:gd name="connsiteY16" fmla="*/ 388144 h 1031082"/>
              <a:gd name="connsiteX17" fmla="*/ 2102643 w 2733675"/>
              <a:gd name="connsiteY17" fmla="*/ 411957 h 1031082"/>
              <a:gd name="connsiteX18" fmla="*/ 2097881 w 2733675"/>
              <a:gd name="connsiteY18" fmla="*/ 388144 h 1031082"/>
              <a:gd name="connsiteX19" fmla="*/ 2085975 w 2733675"/>
              <a:gd name="connsiteY19" fmla="*/ 407194 h 1031082"/>
              <a:gd name="connsiteX20" fmla="*/ 2050256 w 2733675"/>
              <a:gd name="connsiteY20" fmla="*/ 457201 h 1031082"/>
              <a:gd name="connsiteX21" fmla="*/ 2007393 w 2733675"/>
              <a:gd name="connsiteY21" fmla="*/ 483394 h 1031082"/>
              <a:gd name="connsiteX22" fmla="*/ 2005012 w 2733675"/>
              <a:gd name="connsiteY22" fmla="*/ 464344 h 1031082"/>
              <a:gd name="connsiteX23" fmla="*/ 1985962 w 2733675"/>
              <a:gd name="connsiteY23" fmla="*/ 485776 h 1031082"/>
              <a:gd name="connsiteX24" fmla="*/ 1945481 w 2733675"/>
              <a:gd name="connsiteY24" fmla="*/ 500063 h 1031082"/>
              <a:gd name="connsiteX25" fmla="*/ 1933575 w 2733675"/>
              <a:gd name="connsiteY25" fmla="*/ 433388 h 1031082"/>
              <a:gd name="connsiteX26" fmla="*/ 1928812 w 2733675"/>
              <a:gd name="connsiteY26" fmla="*/ 400051 h 1031082"/>
              <a:gd name="connsiteX27" fmla="*/ 1900237 w 2733675"/>
              <a:gd name="connsiteY27" fmla="*/ 400051 h 1031082"/>
              <a:gd name="connsiteX28" fmla="*/ 1878806 w 2733675"/>
              <a:gd name="connsiteY28" fmla="*/ 397669 h 1031082"/>
              <a:gd name="connsiteX29" fmla="*/ 1833562 w 2733675"/>
              <a:gd name="connsiteY29" fmla="*/ 364332 h 1031082"/>
              <a:gd name="connsiteX30" fmla="*/ 1819275 w 2733675"/>
              <a:gd name="connsiteY30" fmla="*/ 307182 h 1031082"/>
              <a:gd name="connsiteX31" fmla="*/ 1700212 w 2733675"/>
              <a:gd name="connsiteY31" fmla="*/ 309563 h 1031082"/>
              <a:gd name="connsiteX32" fmla="*/ 1697831 w 2733675"/>
              <a:gd name="connsiteY32" fmla="*/ 292894 h 1031082"/>
              <a:gd name="connsiteX33" fmla="*/ 1619250 w 2733675"/>
              <a:gd name="connsiteY33" fmla="*/ 292894 h 1031082"/>
              <a:gd name="connsiteX34" fmla="*/ 1612106 w 2733675"/>
              <a:gd name="connsiteY34" fmla="*/ 259557 h 1031082"/>
              <a:gd name="connsiteX35" fmla="*/ 1552575 w 2733675"/>
              <a:gd name="connsiteY35" fmla="*/ 266701 h 1031082"/>
              <a:gd name="connsiteX36" fmla="*/ 1464468 w 2733675"/>
              <a:gd name="connsiteY36" fmla="*/ 250032 h 1031082"/>
              <a:gd name="connsiteX37" fmla="*/ 1397793 w 2733675"/>
              <a:gd name="connsiteY37" fmla="*/ 242888 h 1031082"/>
              <a:gd name="connsiteX38" fmla="*/ 1343025 w 2733675"/>
              <a:gd name="connsiteY38" fmla="*/ 233363 h 1031082"/>
              <a:gd name="connsiteX39" fmla="*/ 1266825 w 2733675"/>
              <a:gd name="connsiteY39" fmla="*/ 230982 h 1031082"/>
              <a:gd name="connsiteX40" fmla="*/ 1152525 w 2733675"/>
              <a:gd name="connsiteY40" fmla="*/ 233363 h 1031082"/>
              <a:gd name="connsiteX41" fmla="*/ 1059656 w 2733675"/>
              <a:gd name="connsiteY41" fmla="*/ 233363 h 1031082"/>
              <a:gd name="connsiteX42" fmla="*/ 981075 w 2733675"/>
              <a:gd name="connsiteY42" fmla="*/ 226219 h 1031082"/>
              <a:gd name="connsiteX43" fmla="*/ 950118 w 2733675"/>
              <a:gd name="connsiteY43" fmla="*/ 226219 h 1031082"/>
              <a:gd name="connsiteX44" fmla="*/ 869156 w 2733675"/>
              <a:gd name="connsiteY44" fmla="*/ 195263 h 1031082"/>
              <a:gd name="connsiteX45" fmla="*/ 826293 w 2733675"/>
              <a:gd name="connsiteY45" fmla="*/ 183357 h 1031082"/>
              <a:gd name="connsiteX46" fmla="*/ 745331 w 2733675"/>
              <a:gd name="connsiteY46" fmla="*/ 133351 h 1031082"/>
              <a:gd name="connsiteX47" fmla="*/ 676275 w 2733675"/>
              <a:gd name="connsiteY47" fmla="*/ 102394 h 1031082"/>
              <a:gd name="connsiteX48" fmla="*/ 650081 w 2733675"/>
              <a:gd name="connsiteY48" fmla="*/ 90488 h 1031082"/>
              <a:gd name="connsiteX49" fmla="*/ 571500 w 2733675"/>
              <a:gd name="connsiteY49" fmla="*/ 80963 h 1031082"/>
              <a:gd name="connsiteX50" fmla="*/ 519112 w 2733675"/>
              <a:gd name="connsiteY50" fmla="*/ 76201 h 1031082"/>
              <a:gd name="connsiteX51" fmla="*/ 428625 w 2733675"/>
              <a:gd name="connsiteY51" fmla="*/ 76201 h 1031082"/>
              <a:gd name="connsiteX52" fmla="*/ 371475 w 2733675"/>
              <a:gd name="connsiteY52" fmla="*/ 71438 h 1031082"/>
              <a:gd name="connsiteX53" fmla="*/ 273844 w 2733675"/>
              <a:gd name="connsiteY53" fmla="*/ 19051 h 1031082"/>
              <a:gd name="connsiteX54" fmla="*/ 152400 w 2733675"/>
              <a:gd name="connsiteY54" fmla="*/ 9526 h 1031082"/>
              <a:gd name="connsiteX55" fmla="*/ 23813 w 2733675"/>
              <a:gd name="connsiteY55" fmla="*/ 0 h 1031082"/>
              <a:gd name="connsiteX56" fmla="*/ 0 w 2733675"/>
              <a:gd name="connsiteY56" fmla="*/ 359569 h 1031082"/>
              <a:gd name="connsiteX57" fmla="*/ 40481 w 2733675"/>
              <a:gd name="connsiteY57" fmla="*/ 359569 h 1031082"/>
              <a:gd name="connsiteX58" fmla="*/ 90487 w 2733675"/>
              <a:gd name="connsiteY58" fmla="*/ 369094 h 1031082"/>
              <a:gd name="connsiteX59" fmla="*/ 188118 w 2733675"/>
              <a:gd name="connsiteY59" fmla="*/ 361951 h 1031082"/>
              <a:gd name="connsiteX60" fmla="*/ 278606 w 2733675"/>
              <a:gd name="connsiteY60" fmla="*/ 364332 h 1031082"/>
              <a:gd name="connsiteX61" fmla="*/ 373855 w 2733675"/>
              <a:gd name="connsiteY61" fmla="*/ 373856 h 1031082"/>
              <a:gd name="connsiteX62" fmla="*/ 485775 w 2733675"/>
              <a:gd name="connsiteY62" fmla="*/ 381001 h 1031082"/>
              <a:gd name="connsiteX63" fmla="*/ 564356 w 2733675"/>
              <a:gd name="connsiteY63" fmla="*/ 411957 h 1031082"/>
              <a:gd name="connsiteX64" fmla="*/ 688181 w 2733675"/>
              <a:gd name="connsiteY64" fmla="*/ 450057 h 1031082"/>
              <a:gd name="connsiteX65" fmla="*/ 812006 w 2733675"/>
              <a:gd name="connsiteY65" fmla="*/ 481012 h 1031082"/>
              <a:gd name="connsiteX66" fmla="*/ 859631 w 2733675"/>
              <a:gd name="connsiteY66" fmla="*/ 516732 h 1031082"/>
              <a:gd name="connsiteX67" fmla="*/ 971550 w 2733675"/>
              <a:gd name="connsiteY67" fmla="*/ 607219 h 1031082"/>
              <a:gd name="connsiteX68" fmla="*/ 1054893 w 2733675"/>
              <a:gd name="connsiteY68" fmla="*/ 661988 h 1031082"/>
              <a:gd name="connsiteX69" fmla="*/ 1126331 w 2733675"/>
              <a:gd name="connsiteY69" fmla="*/ 697707 h 1031082"/>
              <a:gd name="connsiteX70" fmla="*/ 1226344 w 2733675"/>
              <a:gd name="connsiteY70" fmla="*/ 752476 h 1031082"/>
              <a:gd name="connsiteX71" fmla="*/ 1335880 w 2733675"/>
              <a:gd name="connsiteY71" fmla="*/ 819150 h 1031082"/>
              <a:gd name="connsiteX72" fmla="*/ 1402556 w 2733675"/>
              <a:gd name="connsiteY72" fmla="*/ 864395 h 1031082"/>
              <a:gd name="connsiteX73" fmla="*/ 1593056 w 2733675"/>
              <a:gd name="connsiteY73" fmla="*/ 902494 h 1031082"/>
              <a:gd name="connsiteX74" fmla="*/ 1743075 w 2733675"/>
              <a:gd name="connsiteY74" fmla="*/ 942976 h 1031082"/>
              <a:gd name="connsiteX75" fmla="*/ 1902618 w 2733675"/>
              <a:gd name="connsiteY75" fmla="*/ 983457 h 1031082"/>
              <a:gd name="connsiteX76" fmla="*/ 2076450 w 2733675"/>
              <a:gd name="connsiteY76" fmla="*/ 995363 h 1031082"/>
              <a:gd name="connsiteX77" fmla="*/ 2231231 w 2733675"/>
              <a:gd name="connsiteY77" fmla="*/ 983457 h 1031082"/>
              <a:gd name="connsiteX78" fmla="*/ 2321718 w 2733675"/>
              <a:gd name="connsiteY78" fmla="*/ 988219 h 1031082"/>
              <a:gd name="connsiteX79" fmla="*/ 2428875 w 2733675"/>
              <a:gd name="connsiteY79" fmla="*/ 1014413 h 1031082"/>
              <a:gd name="connsiteX80" fmla="*/ 2474118 w 2733675"/>
              <a:gd name="connsiteY80" fmla="*/ 1031082 h 1031082"/>
              <a:gd name="connsiteX81" fmla="*/ 2507456 w 2733675"/>
              <a:gd name="connsiteY81" fmla="*/ 1009651 h 1031082"/>
              <a:gd name="connsiteX82" fmla="*/ 2557462 w 2733675"/>
              <a:gd name="connsiteY82" fmla="*/ 969169 h 1031082"/>
              <a:gd name="connsiteX83" fmla="*/ 2602706 w 2733675"/>
              <a:gd name="connsiteY83" fmla="*/ 902494 h 1031082"/>
              <a:gd name="connsiteX84" fmla="*/ 2640806 w 2733675"/>
              <a:gd name="connsiteY84" fmla="*/ 835819 h 1031082"/>
              <a:gd name="connsiteX85" fmla="*/ 2683668 w 2733675"/>
              <a:gd name="connsiteY85" fmla="*/ 757238 h 1031082"/>
              <a:gd name="connsiteX86" fmla="*/ 2709862 w 2733675"/>
              <a:gd name="connsiteY86" fmla="*/ 681038 h 1031082"/>
              <a:gd name="connsiteX87" fmla="*/ 2733675 w 2733675"/>
              <a:gd name="connsiteY87" fmla="*/ 581026 h 1031082"/>
              <a:gd name="connsiteX88" fmla="*/ 2717006 w 2733675"/>
              <a:gd name="connsiteY88" fmla="*/ 523876 h 1031082"/>
              <a:gd name="connsiteX0" fmla="*/ 2717006 w 2733675"/>
              <a:gd name="connsiteY0" fmla="*/ 523876 h 1031082"/>
              <a:gd name="connsiteX1" fmla="*/ 2664618 w 2733675"/>
              <a:gd name="connsiteY1" fmla="*/ 514351 h 1031082"/>
              <a:gd name="connsiteX2" fmla="*/ 2600325 w 2733675"/>
              <a:gd name="connsiteY2" fmla="*/ 481013 h 1031082"/>
              <a:gd name="connsiteX3" fmla="*/ 2524125 w 2733675"/>
              <a:gd name="connsiteY3" fmla="*/ 438151 h 1031082"/>
              <a:gd name="connsiteX4" fmla="*/ 2464593 w 2733675"/>
              <a:gd name="connsiteY4" fmla="*/ 402432 h 1031082"/>
              <a:gd name="connsiteX5" fmla="*/ 2405062 w 2733675"/>
              <a:gd name="connsiteY5" fmla="*/ 373857 h 1031082"/>
              <a:gd name="connsiteX6" fmla="*/ 2395537 w 2733675"/>
              <a:gd name="connsiteY6" fmla="*/ 369094 h 1031082"/>
              <a:gd name="connsiteX7" fmla="*/ 2369343 w 2733675"/>
              <a:gd name="connsiteY7" fmla="*/ 369094 h 1031082"/>
              <a:gd name="connsiteX8" fmla="*/ 2345531 w 2733675"/>
              <a:gd name="connsiteY8" fmla="*/ 388144 h 1031082"/>
              <a:gd name="connsiteX9" fmla="*/ 2314575 w 2733675"/>
              <a:gd name="connsiteY9" fmla="*/ 423863 h 1031082"/>
              <a:gd name="connsiteX10" fmla="*/ 2295525 w 2733675"/>
              <a:gd name="connsiteY10" fmla="*/ 454819 h 1031082"/>
              <a:gd name="connsiteX11" fmla="*/ 2255043 w 2733675"/>
              <a:gd name="connsiteY11" fmla="*/ 459582 h 1031082"/>
              <a:gd name="connsiteX12" fmla="*/ 2231231 w 2733675"/>
              <a:gd name="connsiteY12" fmla="*/ 454819 h 1031082"/>
              <a:gd name="connsiteX13" fmla="*/ 2190750 w 2733675"/>
              <a:gd name="connsiteY13" fmla="*/ 416719 h 1031082"/>
              <a:gd name="connsiteX14" fmla="*/ 2176462 w 2733675"/>
              <a:gd name="connsiteY14" fmla="*/ 402432 h 1031082"/>
              <a:gd name="connsiteX15" fmla="*/ 2166937 w 2733675"/>
              <a:gd name="connsiteY15" fmla="*/ 378619 h 1031082"/>
              <a:gd name="connsiteX16" fmla="*/ 2135981 w 2733675"/>
              <a:gd name="connsiteY16" fmla="*/ 388144 h 1031082"/>
              <a:gd name="connsiteX17" fmla="*/ 2102643 w 2733675"/>
              <a:gd name="connsiteY17" fmla="*/ 411957 h 1031082"/>
              <a:gd name="connsiteX18" fmla="*/ 2097881 w 2733675"/>
              <a:gd name="connsiteY18" fmla="*/ 388144 h 1031082"/>
              <a:gd name="connsiteX19" fmla="*/ 2085975 w 2733675"/>
              <a:gd name="connsiteY19" fmla="*/ 407194 h 1031082"/>
              <a:gd name="connsiteX20" fmla="*/ 2050256 w 2733675"/>
              <a:gd name="connsiteY20" fmla="*/ 457201 h 1031082"/>
              <a:gd name="connsiteX21" fmla="*/ 2007393 w 2733675"/>
              <a:gd name="connsiteY21" fmla="*/ 483394 h 1031082"/>
              <a:gd name="connsiteX22" fmla="*/ 2005012 w 2733675"/>
              <a:gd name="connsiteY22" fmla="*/ 464344 h 1031082"/>
              <a:gd name="connsiteX23" fmla="*/ 1985962 w 2733675"/>
              <a:gd name="connsiteY23" fmla="*/ 485776 h 1031082"/>
              <a:gd name="connsiteX24" fmla="*/ 1945481 w 2733675"/>
              <a:gd name="connsiteY24" fmla="*/ 500063 h 1031082"/>
              <a:gd name="connsiteX25" fmla="*/ 1933575 w 2733675"/>
              <a:gd name="connsiteY25" fmla="*/ 433388 h 1031082"/>
              <a:gd name="connsiteX26" fmla="*/ 1928812 w 2733675"/>
              <a:gd name="connsiteY26" fmla="*/ 400051 h 1031082"/>
              <a:gd name="connsiteX27" fmla="*/ 1900237 w 2733675"/>
              <a:gd name="connsiteY27" fmla="*/ 400051 h 1031082"/>
              <a:gd name="connsiteX28" fmla="*/ 1878806 w 2733675"/>
              <a:gd name="connsiteY28" fmla="*/ 397669 h 1031082"/>
              <a:gd name="connsiteX29" fmla="*/ 1833562 w 2733675"/>
              <a:gd name="connsiteY29" fmla="*/ 364332 h 1031082"/>
              <a:gd name="connsiteX30" fmla="*/ 1819275 w 2733675"/>
              <a:gd name="connsiteY30" fmla="*/ 307182 h 1031082"/>
              <a:gd name="connsiteX31" fmla="*/ 1700212 w 2733675"/>
              <a:gd name="connsiteY31" fmla="*/ 309563 h 1031082"/>
              <a:gd name="connsiteX32" fmla="*/ 1697831 w 2733675"/>
              <a:gd name="connsiteY32" fmla="*/ 292894 h 1031082"/>
              <a:gd name="connsiteX33" fmla="*/ 1619250 w 2733675"/>
              <a:gd name="connsiteY33" fmla="*/ 292894 h 1031082"/>
              <a:gd name="connsiteX34" fmla="*/ 1612106 w 2733675"/>
              <a:gd name="connsiteY34" fmla="*/ 259557 h 1031082"/>
              <a:gd name="connsiteX35" fmla="*/ 1552575 w 2733675"/>
              <a:gd name="connsiteY35" fmla="*/ 266701 h 1031082"/>
              <a:gd name="connsiteX36" fmla="*/ 1464468 w 2733675"/>
              <a:gd name="connsiteY36" fmla="*/ 250032 h 1031082"/>
              <a:gd name="connsiteX37" fmla="*/ 1397793 w 2733675"/>
              <a:gd name="connsiteY37" fmla="*/ 242888 h 1031082"/>
              <a:gd name="connsiteX38" fmla="*/ 1343025 w 2733675"/>
              <a:gd name="connsiteY38" fmla="*/ 233363 h 1031082"/>
              <a:gd name="connsiteX39" fmla="*/ 1266825 w 2733675"/>
              <a:gd name="connsiteY39" fmla="*/ 230982 h 1031082"/>
              <a:gd name="connsiteX40" fmla="*/ 1152525 w 2733675"/>
              <a:gd name="connsiteY40" fmla="*/ 233363 h 1031082"/>
              <a:gd name="connsiteX41" fmla="*/ 1059656 w 2733675"/>
              <a:gd name="connsiteY41" fmla="*/ 233363 h 1031082"/>
              <a:gd name="connsiteX42" fmla="*/ 981075 w 2733675"/>
              <a:gd name="connsiteY42" fmla="*/ 226219 h 1031082"/>
              <a:gd name="connsiteX43" fmla="*/ 950118 w 2733675"/>
              <a:gd name="connsiteY43" fmla="*/ 226219 h 1031082"/>
              <a:gd name="connsiteX44" fmla="*/ 869156 w 2733675"/>
              <a:gd name="connsiteY44" fmla="*/ 195263 h 1031082"/>
              <a:gd name="connsiteX45" fmla="*/ 826293 w 2733675"/>
              <a:gd name="connsiteY45" fmla="*/ 183357 h 1031082"/>
              <a:gd name="connsiteX46" fmla="*/ 745331 w 2733675"/>
              <a:gd name="connsiteY46" fmla="*/ 133351 h 1031082"/>
              <a:gd name="connsiteX47" fmla="*/ 676275 w 2733675"/>
              <a:gd name="connsiteY47" fmla="*/ 102394 h 1031082"/>
              <a:gd name="connsiteX48" fmla="*/ 650081 w 2733675"/>
              <a:gd name="connsiteY48" fmla="*/ 90488 h 1031082"/>
              <a:gd name="connsiteX49" fmla="*/ 571500 w 2733675"/>
              <a:gd name="connsiteY49" fmla="*/ 80963 h 1031082"/>
              <a:gd name="connsiteX50" fmla="*/ 519112 w 2733675"/>
              <a:gd name="connsiteY50" fmla="*/ 76201 h 1031082"/>
              <a:gd name="connsiteX51" fmla="*/ 428625 w 2733675"/>
              <a:gd name="connsiteY51" fmla="*/ 76201 h 1031082"/>
              <a:gd name="connsiteX52" fmla="*/ 381000 w 2733675"/>
              <a:gd name="connsiteY52" fmla="*/ 23813 h 1031082"/>
              <a:gd name="connsiteX53" fmla="*/ 273844 w 2733675"/>
              <a:gd name="connsiteY53" fmla="*/ 19051 h 1031082"/>
              <a:gd name="connsiteX54" fmla="*/ 152400 w 2733675"/>
              <a:gd name="connsiteY54" fmla="*/ 9526 h 1031082"/>
              <a:gd name="connsiteX55" fmla="*/ 23813 w 2733675"/>
              <a:gd name="connsiteY55" fmla="*/ 0 h 1031082"/>
              <a:gd name="connsiteX56" fmla="*/ 0 w 2733675"/>
              <a:gd name="connsiteY56" fmla="*/ 359569 h 1031082"/>
              <a:gd name="connsiteX57" fmla="*/ 40481 w 2733675"/>
              <a:gd name="connsiteY57" fmla="*/ 359569 h 1031082"/>
              <a:gd name="connsiteX58" fmla="*/ 90487 w 2733675"/>
              <a:gd name="connsiteY58" fmla="*/ 369094 h 1031082"/>
              <a:gd name="connsiteX59" fmla="*/ 188118 w 2733675"/>
              <a:gd name="connsiteY59" fmla="*/ 361951 h 1031082"/>
              <a:gd name="connsiteX60" fmla="*/ 278606 w 2733675"/>
              <a:gd name="connsiteY60" fmla="*/ 364332 h 1031082"/>
              <a:gd name="connsiteX61" fmla="*/ 373855 w 2733675"/>
              <a:gd name="connsiteY61" fmla="*/ 373856 h 1031082"/>
              <a:gd name="connsiteX62" fmla="*/ 485775 w 2733675"/>
              <a:gd name="connsiteY62" fmla="*/ 381001 h 1031082"/>
              <a:gd name="connsiteX63" fmla="*/ 564356 w 2733675"/>
              <a:gd name="connsiteY63" fmla="*/ 411957 h 1031082"/>
              <a:gd name="connsiteX64" fmla="*/ 688181 w 2733675"/>
              <a:gd name="connsiteY64" fmla="*/ 450057 h 1031082"/>
              <a:gd name="connsiteX65" fmla="*/ 812006 w 2733675"/>
              <a:gd name="connsiteY65" fmla="*/ 481012 h 1031082"/>
              <a:gd name="connsiteX66" fmla="*/ 859631 w 2733675"/>
              <a:gd name="connsiteY66" fmla="*/ 516732 h 1031082"/>
              <a:gd name="connsiteX67" fmla="*/ 971550 w 2733675"/>
              <a:gd name="connsiteY67" fmla="*/ 607219 h 1031082"/>
              <a:gd name="connsiteX68" fmla="*/ 1054893 w 2733675"/>
              <a:gd name="connsiteY68" fmla="*/ 661988 h 1031082"/>
              <a:gd name="connsiteX69" fmla="*/ 1126331 w 2733675"/>
              <a:gd name="connsiteY69" fmla="*/ 697707 h 1031082"/>
              <a:gd name="connsiteX70" fmla="*/ 1226344 w 2733675"/>
              <a:gd name="connsiteY70" fmla="*/ 752476 h 1031082"/>
              <a:gd name="connsiteX71" fmla="*/ 1335880 w 2733675"/>
              <a:gd name="connsiteY71" fmla="*/ 819150 h 1031082"/>
              <a:gd name="connsiteX72" fmla="*/ 1402556 w 2733675"/>
              <a:gd name="connsiteY72" fmla="*/ 864395 h 1031082"/>
              <a:gd name="connsiteX73" fmla="*/ 1593056 w 2733675"/>
              <a:gd name="connsiteY73" fmla="*/ 902494 h 1031082"/>
              <a:gd name="connsiteX74" fmla="*/ 1743075 w 2733675"/>
              <a:gd name="connsiteY74" fmla="*/ 942976 h 1031082"/>
              <a:gd name="connsiteX75" fmla="*/ 1902618 w 2733675"/>
              <a:gd name="connsiteY75" fmla="*/ 983457 h 1031082"/>
              <a:gd name="connsiteX76" fmla="*/ 2076450 w 2733675"/>
              <a:gd name="connsiteY76" fmla="*/ 995363 h 1031082"/>
              <a:gd name="connsiteX77" fmla="*/ 2231231 w 2733675"/>
              <a:gd name="connsiteY77" fmla="*/ 983457 h 1031082"/>
              <a:gd name="connsiteX78" fmla="*/ 2321718 w 2733675"/>
              <a:gd name="connsiteY78" fmla="*/ 988219 h 1031082"/>
              <a:gd name="connsiteX79" fmla="*/ 2428875 w 2733675"/>
              <a:gd name="connsiteY79" fmla="*/ 1014413 h 1031082"/>
              <a:gd name="connsiteX80" fmla="*/ 2474118 w 2733675"/>
              <a:gd name="connsiteY80" fmla="*/ 1031082 h 1031082"/>
              <a:gd name="connsiteX81" fmla="*/ 2507456 w 2733675"/>
              <a:gd name="connsiteY81" fmla="*/ 1009651 h 1031082"/>
              <a:gd name="connsiteX82" fmla="*/ 2557462 w 2733675"/>
              <a:gd name="connsiteY82" fmla="*/ 969169 h 1031082"/>
              <a:gd name="connsiteX83" fmla="*/ 2602706 w 2733675"/>
              <a:gd name="connsiteY83" fmla="*/ 902494 h 1031082"/>
              <a:gd name="connsiteX84" fmla="*/ 2640806 w 2733675"/>
              <a:gd name="connsiteY84" fmla="*/ 835819 h 1031082"/>
              <a:gd name="connsiteX85" fmla="*/ 2683668 w 2733675"/>
              <a:gd name="connsiteY85" fmla="*/ 757238 h 1031082"/>
              <a:gd name="connsiteX86" fmla="*/ 2709862 w 2733675"/>
              <a:gd name="connsiteY86" fmla="*/ 681038 h 1031082"/>
              <a:gd name="connsiteX87" fmla="*/ 2733675 w 2733675"/>
              <a:gd name="connsiteY87" fmla="*/ 581026 h 1031082"/>
              <a:gd name="connsiteX88" fmla="*/ 2717006 w 2733675"/>
              <a:gd name="connsiteY88" fmla="*/ 523876 h 1031082"/>
              <a:gd name="connsiteX0" fmla="*/ 2717006 w 2733675"/>
              <a:gd name="connsiteY0" fmla="*/ 523876 h 1031082"/>
              <a:gd name="connsiteX1" fmla="*/ 2664618 w 2733675"/>
              <a:gd name="connsiteY1" fmla="*/ 514351 h 1031082"/>
              <a:gd name="connsiteX2" fmla="*/ 2600325 w 2733675"/>
              <a:gd name="connsiteY2" fmla="*/ 481013 h 1031082"/>
              <a:gd name="connsiteX3" fmla="*/ 2524125 w 2733675"/>
              <a:gd name="connsiteY3" fmla="*/ 438151 h 1031082"/>
              <a:gd name="connsiteX4" fmla="*/ 2464593 w 2733675"/>
              <a:gd name="connsiteY4" fmla="*/ 402432 h 1031082"/>
              <a:gd name="connsiteX5" fmla="*/ 2405062 w 2733675"/>
              <a:gd name="connsiteY5" fmla="*/ 373857 h 1031082"/>
              <a:gd name="connsiteX6" fmla="*/ 2395537 w 2733675"/>
              <a:gd name="connsiteY6" fmla="*/ 369094 h 1031082"/>
              <a:gd name="connsiteX7" fmla="*/ 2369343 w 2733675"/>
              <a:gd name="connsiteY7" fmla="*/ 369094 h 1031082"/>
              <a:gd name="connsiteX8" fmla="*/ 2345531 w 2733675"/>
              <a:gd name="connsiteY8" fmla="*/ 388144 h 1031082"/>
              <a:gd name="connsiteX9" fmla="*/ 2314575 w 2733675"/>
              <a:gd name="connsiteY9" fmla="*/ 423863 h 1031082"/>
              <a:gd name="connsiteX10" fmla="*/ 2295525 w 2733675"/>
              <a:gd name="connsiteY10" fmla="*/ 454819 h 1031082"/>
              <a:gd name="connsiteX11" fmla="*/ 2255043 w 2733675"/>
              <a:gd name="connsiteY11" fmla="*/ 459582 h 1031082"/>
              <a:gd name="connsiteX12" fmla="*/ 2231231 w 2733675"/>
              <a:gd name="connsiteY12" fmla="*/ 454819 h 1031082"/>
              <a:gd name="connsiteX13" fmla="*/ 2190750 w 2733675"/>
              <a:gd name="connsiteY13" fmla="*/ 416719 h 1031082"/>
              <a:gd name="connsiteX14" fmla="*/ 2176462 w 2733675"/>
              <a:gd name="connsiteY14" fmla="*/ 402432 h 1031082"/>
              <a:gd name="connsiteX15" fmla="*/ 2166937 w 2733675"/>
              <a:gd name="connsiteY15" fmla="*/ 378619 h 1031082"/>
              <a:gd name="connsiteX16" fmla="*/ 2135981 w 2733675"/>
              <a:gd name="connsiteY16" fmla="*/ 388144 h 1031082"/>
              <a:gd name="connsiteX17" fmla="*/ 2102643 w 2733675"/>
              <a:gd name="connsiteY17" fmla="*/ 411957 h 1031082"/>
              <a:gd name="connsiteX18" fmla="*/ 2097881 w 2733675"/>
              <a:gd name="connsiteY18" fmla="*/ 388144 h 1031082"/>
              <a:gd name="connsiteX19" fmla="*/ 2085975 w 2733675"/>
              <a:gd name="connsiteY19" fmla="*/ 407194 h 1031082"/>
              <a:gd name="connsiteX20" fmla="*/ 2050256 w 2733675"/>
              <a:gd name="connsiteY20" fmla="*/ 457201 h 1031082"/>
              <a:gd name="connsiteX21" fmla="*/ 2007393 w 2733675"/>
              <a:gd name="connsiteY21" fmla="*/ 483394 h 1031082"/>
              <a:gd name="connsiteX22" fmla="*/ 2005012 w 2733675"/>
              <a:gd name="connsiteY22" fmla="*/ 464344 h 1031082"/>
              <a:gd name="connsiteX23" fmla="*/ 1985962 w 2733675"/>
              <a:gd name="connsiteY23" fmla="*/ 485776 h 1031082"/>
              <a:gd name="connsiteX24" fmla="*/ 1945481 w 2733675"/>
              <a:gd name="connsiteY24" fmla="*/ 500063 h 1031082"/>
              <a:gd name="connsiteX25" fmla="*/ 1933575 w 2733675"/>
              <a:gd name="connsiteY25" fmla="*/ 433388 h 1031082"/>
              <a:gd name="connsiteX26" fmla="*/ 1928812 w 2733675"/>
              <a:gd name="connsiteY26" fmla="*/ 400051 h 1031082"/>
              <a:gd name="connsiteX27" fmla="*/ 1900237 w 2733675"/>
              <a:gd name="connsiteY27" fmla="*/ 400051 h 1031082"/>
              <a:gd name="connsiteX28" fmla="*/ 1878806 w 2733675"/>
              <a:gd name="connsiteY28" fmla="*/ 397669 h 1031082"/>
              <a:gd name="connsiteX29" fmla="*/ 1833562 w 2733675"/>
              <a:gd name="connsiteY29" fmla="*/ 364332 h 1031082"/>
              <a:gd name="connsiteX30" fmla="*/ 1819275 w 2733675"/>
              <a:gd name="connsiteY30" fmla="*/ 307182 h 1031082"/>
              <a:gd name="connsiteX31" fmla="*/ 1700212 w 2733675"/>
              <a:gd name="connsiteY31" fmla="*/ 309563 h 1031082"/>
              <a:gd name="connsiteX32" fmla="*/ 1697831 w 2733675"/>
              <a:gd name="connsiteY32" fmla="*/ 292894 h 1031082"/>
              <a:gd name="connsiteX33" fmla="*/ 1619250 w 2733675"/>
              <a:gd name="connsiteY33" fmla="*/ 292894 h 1031082"/>
              <a:gd name="connsiteX34" fmla="*/ 1612106 w 2733675"/>
              <a:gd name="connsiteY34" fmla="*/ 259557 h 1031082"/>
              <a:gd name="connsiteX35" fmla="*/ 1552575 w 2733675"/>
              <a:gd name="connsiteY35" fmla="*/ 266701 h 1031082"/>
              <a:gd name="connsiteX36" fmla="*/ 1464468 w 2733675"/>
              <a:gd name="connsiteY36" fmla="*/ 250032 h 1031082"/>
              <a:gd name="connsiteX37" fmla="*/ 1397793 w 2733675"/>
              <a:gd name="connsiteY37" fmla="*/ 242888 h 1031082"/>
              <a:gd name="connsiteX38" fmla="*/ 1343025 w 2733675"/>
              <a:gd name="connsiteY38" fmla="*/ 233363 h 1031082"/>
              <a:gd name="connsiteX39" fmla="*/ 1266825 w 2733675"/>
              <a:gd name="connsiteY39" fmla="*/ 230982 h 1031082"/>
              <a:gd name="connsiteX40" fmla="*/ 1152525 w 2733675"/>
              <a:gd name="connsiteY40" fmla="*/ 233363 h 1031082"/>
              <a:gd name="connsiteX41" fmla="*/ 1059656 w 2733675"/>
              <a:gd name="connsiteY41" fmla="*/ 233363 h 1031082"/>
              <a:gd name="connsiteX42" fmla="*/ 981075 w 2733675"/>
              <a:gd name="connsiteY42" fmla="*/ 226219 h 1031082"/>
              <a:gd name="connsiteX43" fmla="*/ 950118 w 2733675"/>
              <a:gd name="connsiteY43" fmla="*/ 226219 h 1031082"/>
              <a:gd name="connsiteX44" fmla="*/ 869156 w 2733675"/>
              <a:gd name="connsiteY44" fmla="*/ 195263 h 1031082"/>
              <a:gd name="connsiteX45" fmla="*/ 826293 w 2733675"/>
              <a:gd name="connsiteY45" fmla="*/ 183357 h 1031082"/>
              <a:gd name="connsiteX46" fmla="*/ 745331 w 2733675"/>
              <a:gd name="connsiteY46" fmla="*/ 133351 h 1031082"/>
              <a:gd name="connsiteX47" fmla="*/ 676275 w 2733675"/>
              <a:gd name="connsiteY47" fmla="*/ 102394 h 1031082"/>
              <a:gd name="connsiteX48" fmla="*/ 650081 w 2733675"/>
              <a:gd name="connsiteY48" fmla="*/ 90488 h 1031082"/>
              <a:gd name="connsiteX49" fmla="*/ 571500 w 2733675"/>
              <a:gd name="connsiteY49" fmla="*/ 80963 h 1031082"/>
              <a:gd name="connsiteX50" fmla="*/ 519112 w 2733675"/>
              <a:gd name="connsiteY50" fmla="*/ 76201 h 1031082"/>
              <a:gd name="connsiteX51" fmla="*/ 457200 w 2733675"/>
              <a:gd name="connsiteY51" fmla="*/ 38101 h 1031082"/>
              <a:gd name="connsiteX52" fmla="*/ 381000 w 2733675"/>
              <a:gd name="connsiteY52" fmla="*/ 23813 h 1031082"/>
              <a:gd name="connsiteX53" fmla="*/ 273844 w 2733675"/>
              <a:gd name="connsiteY53" fmla="*/ 19051 h 1031082"/>
              <a:gd name="connsiteX54" fmla="*/ 152400 w 2733675"/>
              <a:gd name="connsiteY54" fmla="*/ 9526 h 1031082"/>
              <a:gd name="connsiteX55" fmla="*/ 23813 w 2733675"/>
              <a:gd name="connsiteY55" fmla="*/ 0 h 1031082"/>
              <a:gd name="connsiteX56" fmla="*/ 0 w 2733675"/>
              <a:gd name="connsiteY56" fmla="*/ 359569 h 1031082"/>
              <a:gd name="connsiteX57" fmla="*/ 40481 w 2733675"/>
              <a:gd name="connsiteY57" fmla="*/ 359569 h 1031082"/>
              <a:gd name="connsiteX58" fmla="*/ 90487 w 2733675"/>
              <a:gd name="connsiteY58" fmla="*/ 369094 h 1031082"/>
              <a:gd name="connsiteX59" fmla="*/ 188118 w 2733675"/>
              <a:gd name="connsiteY59" fmla="*/ 361951 h 1031082"/>
              <a:gd name="connsiteX60" fmla="*/ 278606 w 2733675"/>
              <a:gd name="connsiteY60" fmla="*/ 364332 h 1031082"/>
              <a:gd name="connsiteX61" fmla="*/ 373855 w 2733675"/>
              <a:gd name="connsiteY61" fmla="*/ 373856 h 1031082"/>
              <a:gd name="connsiteX62" fmla="*/ 485775 w 2733675"/>
              <a:gd name="connsiteY62" fmla="*/ 381001 h 1031082"/>
              <a:gd name="connsiteX63" fmla="*/ 564356 w 2733675"/>
              <a:gd name="connsiteY63" fmla="*/ 411957 h 1031082"/>
              <a:gd name="connsiteX64" fmla="*/ 688181 w 2733675"/>
              <a:gd name="connsiteY64" fmla="*/ 450057 h 1031082"/>
              <a:gd name="connsiteX65" fmla="*/ 812006 w 2733675"/>
              <a:gd name="connsiteY65" fmla="*/ 481012 h 1031082"/>
              <a:gd name="connsiteX66" fmla="*/ 859631 w 2733675"/>
              <a:gd name="connsiteY66" fmla="*/ 516732 h 1031082"/>
              <a:gd name="connsiteX67" fmla="*/ 971550 w 2733675"/>
              <a:gd name="connsiteY67" fmla="*/ 607219 h 1031082"/>
              <a:gd name="connsiteX68" fmla="*/ 1054893 w 2733675"/>
              <a:gd name="connsiteY68" fmla="*/ 661988 h 1031082"/>
              <a:gd name="connsiteX69" fmla="*/ 1126331 w 2733675"/>
              <a:gd name="connsiteY69" fmla="*/ 697707 h 1031082"/>
              <a:gd name="connsiteX70" fmla="*/ 1226344 w 2733675"/>
              <a:gd name="connsiteY70" fmla="*/ 752476 h 1031082"/>
              <a:gd name="connsiteX71" fmla="*/ 1335880 w 2733675"/>
              <a:gd name="connsiteY71" fmla="*/ 819150 h 1031082"/>
              <a:gd name="connsiteX72" fmla="*/ 1402556 w 2733675"/>
              <a:gd name="connsiteY72" fmla="*/ 864395 h 1031082"/>
              <a:gd name="connsiteX73" fmla="*/ 1593056 w 2733675"/>
              <a:gd name="connsiteY73" fmla="*/ 902494 h 1031082"/>
              <a:gd name="connsiteX74" fmla="*/ 1743075 w 2733675"/>
              <a:gd name="connsiteY74" fmla="*/ 942976 h 1031082"/>
              <a:gd name="connsiteX75" fmla="*/ 1902618 w 2733675"/>
              <a:gd name="connsiteY75" fmla="*/ 983457 h 1031082"/>
              <a:gd name="connsiteX76" fmla="*/ 2076450 w 2733675"/>
              <a:gd name="connsiteY76" fmla="*/ 995363 h 1031082"/>
              <a:gd name="connsiteX77" fmla="*/ 2231231 w 2733675"/>
              <a:gd name="connsiteY77" fmla="*/ 983457 h 1031082"/>
              <a:gd name="connsiteX78" fmla="*/ 2321718 w 2733675"/>
              <a:gd name="connsiteY78" fmla="*/ 988219 h 1031082"/>
              <a:gd name="connsiteX79" fmla="*/ 2428875 w 2733675"/>
              <a:gd name="connsiteY79" fmla="*/ 1014413 h 1031082"/>
              <a:gd name="connsiteX80" fmla="*/ 2474118 w 2733675"/>
              <a:gd name="connsiteY80" fmla="*/ 1031082 h 1031082"/>
              <a:gd name="connsiteX81" fmla="*/ 2507456 w 2733675"/>
              <a:gd name="connsiteY81" fmla="*/ 1009651 h 1031082"/>
              <a:gd name="connsiteX82" fmla="*/ 2557462 w 2733675"/>
              <a:gd name="connsiteY82" fmla="*/ 969169 h 1031082"/>
              <a:gd name="connsiteX83" fmla="*/ 2602706 w 2733675"/>
              <a:gd name="connsiteY83" fmla="*/ 902494 h 1031082"/>
              <a:gd name="connsiteX84" fmla="*/ 2640806 w 2733675"/>
              <a:gd name="connsiteY84" fmla="*/ 835819 h 1031082"/>
              <a:gd name="connsiteX85" fmla="*/ 2683668 w 2733675"/>
              <a:gd name="connsiteY85" fmla="*/ 757238 h 1031082"/>
              <a:gd name="connsiteX86" fmla="*/ 2709862 w 2733675"/>
              <a:gd name="connsiteY86" fmla="*/ 681038 h 1031082"/>
              <a:gd name="connsiteX87" fmla="*/ 2733675 w 2733675"/>
              <a:gd name="connsiteY87" fmla="*/ 581026 h 1031082"/>
              <a:gd name="connsiteX88" fmla="*/ 2717006 w 2733675"/>
              <a:gd name="connsiteY88" fmla="*/ 523876 h 1031082"/>
              <a:gd name="connsiteX0" fmla="*/ 2717006 w 2733675"/>
              <a:gd name="connsiteY0" fmla="*/ 523876 h 1031082"/>
              <a:gd name="connsiteX1" fmla="*/ 2664618 w 2733675"/>
              <a:gd name="connsiteY1" fmla="*/ 514351 h 1031082"/>
              <a:gd name="connsiteX2" fmla="*/ 2600325 w 2733675"/>
              <a:gd name="connsiteY2" fmla="*/ 481013 h 1031082"/>
              <a:gd name="connsiteX3" fmla="*/ 2524125 w 2733675"/>
              <a:gd name="connsiteY3" fmla="*/ 438151 h 1031082"/>
              <a:gd name="connsiteX4" fmla="*/ 2464593 w 2733675"/>
              <a:gd name="connsiteY4" fmla="*/ 402432 h 1031082"/>
              <a:gd name="connsiteX5" fmla="*/ 2405062 w 2733675"/>
              <a:gd name="connsiteY5" fmla="*/ 373857 h 1031082"/>
              <a:gd name="connsiteX6" fmla="*/ 2395537 w 2733675"/>
              <a:gd name="connsiteY6" fmla="*/ 369094 h 1031082"/>
              <a:gd name="connsiteX7" fmla="*/ 2369343 w 2733675"/>
              <a:gd name="connsiteY7" fmla="*/ 369094 h 1031082"/>
              <a:gd name="connsiteX8" fmla="*/ 2345531 w 2733675"/>
              <a:gd name="connsiteY8" fmla="*/ 388144 h 1031082"/>
              <a:gd name="connsiteX9" fmla="*/ 2314575 w 2733675"/>
              <a:gd name="connsiteY9" fmla="*/ 423863 h 1031082"/>
              <a:gd name="connsiteX10" fmla="*/ 2295525 w 2733675"/>
              <a:gd name="connsiteY10" fmla="*/ 454819 h 1031082"/>
              <a:gd name="connsiteX11" fmla="*/ 2255043 w 2733675"/>
              <a:gd name="connsiteY11" fmla="*/ 459582 h 1031082"/>
              <a:gd name="connsiteX12" fmla="*/ 2231231 w 2733675"/>
              <a:gd name="connsiteY12" fmla="*/ 454819 h 1031082"/>
              <a:gd name="connsiteX13" fmla="*/ 2190750 w 2733675"/>
              <a:gd name="connsiteY13" fmla="*/ 416719 h 1031082"/>
              <a:gd name="connsiteX14" fmla="*/ 2176462 w 2733675"/>
              <a:gd name="connsiteY14" fmla="*/ 402432 h 1031082"/>
              <a:gd name="connsiteX15" fmla="*/ 2166937 w 2733675"/>
              <a:gd name="connsiteY15" fmla="*/ 378619 h 1031082"/>
              <a:gd name="connsiteX16" fmla="*/ 2135981 w 2733675"/>
              <a:gd name="connsiteY16" fmla="*/ 388144 h 1031082"/>
              <a:gd name="connsiteX17" fmla="*/ 2102643 w 2733675"/>
              <a:gd name="connsiteY17" fmla="*/ 411957 h 1031082"/>
              <a:gd name="connsiteX18" fmla="*/ 2097881 w 2733675"/>
              <a:gd name="connsiteY18" fmla="*/ 388144 h 1031082"/>
              <a:gd name="connsiteX19" fmla="*/ 2085975 w 2733675"/>
              <a:gd name="connsiteY19" fmla="*/ 407194 h 1031082"/>
              <a:gd name="connsiteX20" fmla="*/ 2050256 w 2733675"/>
              <a:gd name="connsiteY20" fmla="*/ 457201 h 1031082"/>
              <a:gd name="connsiteX21" fmla="*/ 2007393 w 2733675"/>
              <a:gd name="connsiteY21" fmla="*/ 483394 h 1031082"/>
              <a:gd name="connsiteX22" fmla="*/ 2005012 w 2733675"/>
              <a:gd name="connsiteY22" fmla="*/ 464344 h 1031082"/>
              <a:gd name="connsiteX23" fmla="*/ 1985962 w 2733675"/>
              <a:gd name="connsiteY23" fmla="*/ 485776 h 1031082"/>
              <a:gd name="connsiteX24" fmla="*/ 1945481 w 2733675"/>
              <a:gd name="connsiteY24" fmla="*/ 500063 h 1031082"/>
              <a:gd name="connsiteX25" fmla="*/ 1933575 w 2733675"/>
              <a:gd name="connsiteY25" fmla="*/ 433388 h 1031082"/>
              <a:gd name="connsiteX26" fmla="*/ 1928812 w 2733675"/>
              <a:gd name="connsiteY26" fmla="*/ 400051 h 1031082"/>
              <a:gd name="connsiteX27" fmla="*/ 1900237 w 2733675"/>
              <a:gd name="connsiteY27" fmla="*/ 400051 h 1031082"/>
              <a:gd name="connsiteX28" fmla="*/ 1878806 w 2733675"/>
              <a:gd name="connsiteY28" fmla="*/ 397669 h 1031082"/>
              <a:gd name="connsiteX29" fmla="*/ 1833562 w 2733675"/>
              <a:gd name="connsiteY29" fmla="*/ 364332 h 1031082"/>
              <a:gd name="connsiteX30" fmla="*/ 1819275 w 2733675"/>
              <a:gd name="connsiteY30" fmla="*/ 307182 h 1031082"/>
              <a:gd name="connsiteX31" fmla="*/ 1700212 w 2733675"/>
              <a:gd name="connsiteY31" fmla="*/ 309563 h 1031082"/>
              <a:gd name="connsiteX32" fmla="*/ 1697831 w 2733675"/>
              <a:gd name="connsiteY32" fmla="*/ 292894 h 1031082"/>
              <a:gd name="connsiteX33" fmla="*/ 1619250 w 2733675"/>
              <a:gd name="connsiteY33" fmla="*/ 292894 h 1031082"/>
              <a:gd name="connsiteX34" fmla="*/ 1612106 w 2733675"/>
              <a:gd name="connsiteY34" fmla="*/ 259557 h 1031082"/>
              <a:gd name="connsiteX35" fmla="*/ 1552575 w 2733675"/>
              <a:gd name="connsiteY35" fmla="*/ 266701 h 1031082"/>
              <a:gd name="connsiteX36" fmla="*/ 1464468 w 2733675"/>
              <a:gd name="connsiteY36" fmla="*/ 250032 h 1031082"/>
              <a:gd name="connsiteX37" fmla="*/ 1397793 w 2733675"/>
              <a:gd name="connsiteY37" fmla="*/ 242888 h 1031082"/>
              <a:gd name="connsiteX38" fmla="*/ 1343025 w 2733675"/>
              <a:gd name="connsiteY38" fmla="*/ 233363 h 1031082"/>
              <a:gd name="connsiteX39" fmla="*/ 1266825 w 2733675"/>
              <a:gd name="connsiteY39" fmla="*/ 230982 h 1031082"/>
              <a:gd name="connsiteX40" fmla="*/ 1152525 w 2733675"/>
              <a:gd name="connsiteY40" fmla="*/ 233363 h 1031082"/>
              <a:gd name="connsiteX41" fmla="*/ 1059656 w 2733675"/>
              <a:gd name="connsiteY41" fmla="*/ 233363 h 1031082"/>
              <a:gd name="connsiteX42" fmla="*/ 981075 w 2733675"/>
              <a:gd name="connsiteY42" fmla="*/ 226219 h 1031082"/>
              <a:gd name="connsiteX43" fmla="*/ 950118 w 2733675"/>
              <a:gd name="connsiteY43" fmla="*/ 226219 h 1031082"/>
              <a:gd name="connsiteX44" fmla="*/ 869156 w 2733675"/>
              <a:gd name="connsiteY44" fmla="*/ 195263 h 1031082"/>
              <a:gd name="connsiteX45" fmla="*/ 826293 w 2733675"/>
              <a:gd name="connsiteY45" fmla="*/ 183357 h 1031082"/>
              <a:gd name="connsiteX46" fmla="*/ 745331 w 2733675"/>
              <a:gd name="connsiteY46" fmla="*/ 133351 h 1031082"/>
              <a:gd name="connsiteX47" fmla="*/ 676275 w 2733675"/>
              <a:gd name="connsiteY47" fmla="*/ 102394 h 1031082"/>
              <a:gd name="connsiteX48" fmla="*/ 650081 w 2733675"/>
              <a:gd name="connsiteY48" fmla="*/ 90488 h 1031082"/>
              <a:gd name="connsiteX49" fmla="*/ 571500 w 2733675"/>
              <a:gd name="connsiteY49" fmla="*/ 80963 h 1031082"/>
              <a:gd name="connsiteX50" fmla="*/ 519112 w 2733675"/>
              <a:gd name="connsiteY50" fmla="*/ 28576 h 1031082"/>
              <a:gd name="connsiteX51" fmla="*/ 457200 w 2733675"/>
              <a:gd name="connsiteY51" fmla="*/ 38101 h 1031082"/>
              <a:gd name="connsiteX52" fmla="*/ 381000 w 2733675"/>
              <a:gd name="connsiteY52" fmla="*/ 23813 h 1031082"/>
              <a:gd name="connsiteX53" fmla="*/ 273844 w 2733675"/>
              <a:gd name="connsiteY53" fmla="*/ 19051 h 1031082"/>
              <a:gd name="connsiteX54" fmla="*/ 152400 w 2733675"/>
              <a:gd name="connsiteY54" fmla="*/ 9526 h 1031082"/>
              <a:gd name="connsiteX55" fmla="*/ 23813 w 2733675"/>
              <a:gd name="connsiteY55" fmla="*/ 0 h 1031082"/>
              <a:gd name="connsiteX56" fmla="*/ 0 w 2733675"/>
              <a:gd name="connsiteY56" fmla="*/ 359569 h 1031082"/>
              <a:gd name="connsiteX57" fmla="*/ 40481 w 2733675"/>
              <a:gd name="connsiteY57" fmla="*/ 359569 h 1031082"/>
              <a:gd name="connsiteX58" fmla="*/ 90487 w 2733675"/>
              <a:gd name="connsiteY58" fmla="*/ 369094 h 1031082"/>
              <a:gd name="connsiteX59" fmla="*/ 188118 w 2733675"/>
              <a:gd name="connsiteY59" fmla="*/ 361951 h 1031082"/>
              <a:gd name="connsiteX60" fmla="*/ 278606 w 2733675"/>
              <a:gd name="connsiteY60" fmla="*/ 364332 h 1031082"/>
              <a:gd name="connsiteX61" fmla="*/ 373855 w 2733675"/>
              <a:gd name="connsiteY61" fmla="*/ 373856 h 1031082"/>
              <a:gd name="connsiteX62" fmla="*/ 485775 w 2733675"/>
              <a:gd name="connsiteY62" fmla="*/ 381001 h 1031082"/>
              <a:gd name="connsiteX63" fmla="*/ 564356 w 2733675"/>
              <a:gd name="connsiteY63" fmla="*/ 411957 h 1031082"/>
              <a:gd name="connsiteX64" fmla="*/ 688181 w 2733675"/>
              <a:gd name="connsiteY64" fmla="*/ 450057 h 1031082"/>
              <a:gd name="connsiteX65" fmla="*/ 812006 w 2733675"/>
              <a:gd name="connsiteY65" fmla="*/ 481012 h 1031082"/>
              <a:gd name="connsiteX66" fmla="*/ 859631 w 2733675"/>
              <a:gd name="connsiteY66" fmla="*/ 516732 h 1031082"/>
              <a:gd name="connsiteX67" fmla="*/ 971550 w 2733675"/>
              <a:gd name="connsiteY67" fmla="*/ 607219 h 1031082"/>
              <a:gd name="connsiteX68" fmla="*/ 1054893 w 2733675"/>
              <a:gd name="connsiteY68" fmla="*/ 661988 h 1031082"/>
              <a:gd name="connsiteX69" fmla="*/ 1126331 w 2733675"/>
              <a:gd name="connsiteY69" fmla="*/ 697707 h 1031082"/>
              <a:gd name="connsiteX70" fmla="*/ 1226344 w 2733675"/>
              <a:gd name="connsiteY70" fmla="*/ 752476 h 1031082"/>
              <a:gd name="connsiteX71" fmla="*/ 1335880 w 2733675"/>
              <a:gd name="connsiteY71" fmla="*/ 819150 h 1031082"/>
              <a:gd name="connsiteX72" fmla="*/ 1402556 w 2733675"/>
              <a:gd name="connsiteY72" fmla="*/ 864395 h 1031082"/>
              <a:gd name="connsiteX73" fmla="*/ 1593056 w 2733675"/>
              <a:gd name="connsiteY73" fmla="*/ 902494 h 1031082"/>
              <a:gd name="connsiteX74" fmla="*/ 1743075 w 2733675"/>
              <a:gd name="connsiteY74" fmla="*/ 942976 h 1031082"/>
              <a:gd name="connsiteX75" fmla="*/ 1902618 w 2733675"/>
              <a:gd name="connsiteY75" fmla="*/ 983457 h 1031082"/>
              <a:gd name="connsiteX76" fmla="*/ 2076450 w 2733675"/>
              <a:gd name="connsiteY76" fmla="*/ 995363 h 1031082"/>
              <a:gd name="connsiteX77" fmla="*/ 2231231 w 2733675"/>
              <a:gd name="connsiteY77" fmla="*/ 983457 h 1031082"/>
              <a:gd name="connsiteX78" fmla="*/ 2321718 w 2733675"/>
              <a:gd name="connsiteY78" fmla="*/ 988219 h 1031082"/>
              <a:gd name="connsiteX79" fmla="*/ 2428875 w 2733675"/>
              <a:gd name="connsiteY79" fmla="*/ 1014413 h 1031082"/>
              <a:gd name="connsiteX80" fmla="*/ 2474118 w 2733675"/>
              <a:gd name="connsiteY80" fmla="*/ 1031082 h 1031082"/>
              <a:gd name="connsiteX81" fmla="*/ 2507456 w 2733675"/>
              <a:gd name="connsiteY81" fmla="*/ 1009651 h 1031082"/>
              <a:gd name="connsiteX82" fmla="*/ 2557462 w 2733675"/>
              <a:gd name="connsiteY82" fmla="*/ 969169 h 1031082"/>
              <a:gd name="connsiteX83" fmla="*/ 2602706 w 2733675"/>
              <a:gd name="connsiteY83" fmla="*/ 902494 h 1031082"/>
              <a:gd name="connsiteX84" fmla="*/ 2640806 w 2733675"/>
              <a:gd name="connsiteY84" fmla="*/ 835819 h 1031082"/>
              <a:gd name="connsiteX85" fmla="*/ 2683668 w 2733675"/>
              <a:gd name="connsiteY85" fmla="*/ 757238 h 1031082"/>
              <a:gd name="connsiteX86" fmla="*/ 2709862 w 2733675"/>
              <a:gd name="connsiteY86" fmla="*/ 681038 h 1031082"/>
              <a:gd name="connsiteX87" fmla="*/ 2733675 w 2733675"/>
              <a:gd name="connsiteY87" fmla="*/ 581026 h 1031082"/>
              <a:gd name="connsiteX88" fmla="*/ 2717006 w 2733675"/>
              <a:gd name="connsiteY88" fmla="*/ 523876 h 1031082"/>
              <a:gd name="connsiteX0" fmla="*/ 2717006 w 2733675"/>
              <a:gd name="connsiteY0" fmla="*/ 523876 h 1031082"/>
              <a:gd name="connsiteX1" fmla="*/ 2664618 w 2733675"/>
              <a:gd name="connsiteY1" fmla="*/ 514351 h 1031082"/>
              <a:gd name="connsiteX2" fmla="*/ 2600325 w 2733675"/>
              <a:gd name="connsiteY2" fmla="*/ 481013 h 1031082"/>
              <a:gd name="connsiteX3" fmla="*/ 2524125 w 2733675"/>
              <a:gd name="connsiteY3" fmla="*/ 438151 h 1031082"/>
              <a:gd name="connsiteX4" fmla="*/ 2464593 w 2733675"/>
              <a:gd name="connsiteY4" fmla="*/ 402432 h 1031082"/>
              <a:gd name="connsiteX5" fmla="*/ 2405062 w 2733675"/>
              <a:gd name="connsiteY5" fmla="*/ 373857 h 1031082"/>
              <a:gd name="connsiteX6" fmla="*/ 2395537 w 2733675"/>
              <a:gd name="connsiteY6" fmla="*/ 369094 h 1031082"/>
              <a:gd name="connsiteX7" fmla="*/ 2369343 w 2733675"/>
              <a:gd name="connsiteY7" fmla="*/ 369094 h 1031082"/>
              <a:gd name="connsiteX8" fmla="*/ 2345531 w 2733675"/>
              <a:gd name="connsiteY8" fmla="*/ 388144 h 1031082"/>
              <a:gd name="connsiteX9" fmla="*/ 2314575 w 2733675"/>
              <a:gd name="connsiteY9" fmla="*/ 423863 h 1031082"/>
              <a:gd name="connsiteX10" fmla="*/ 2295525 w 2733675"/>
              <a:gd name="connsiteY10" fmla="*/ 454819 h 1031082"/>
              <a:gd name="connsiteX11" fmla="*/ 2255043 w 2733675"/>
              <a:gd name="connsiteY11" fmla="*/ 459582 h 1031082"/>
              <a:gd name="connsiteX12" fmla="*/ 2231231 w 2733675"/>
              <a:gd name="connsiteY12" fmla="*/ 454819 h 1031082"/>
              <a:gd name="connsiteX13" fmla="*/ 2190750 w 2733675"/>
              <a:gd name="connsiteY13" fmla="*/ 416719 h 1031082"/>
              <a:gd name="connsiteX14" fmla="*/ 2176462 w 2733675"/>
              <a:gd name="connsiteY14" fmla="*/ 402432 h 1031082"/>
              <a:gd name="connsiteX15" fmla="*/ 2166937 w 2733675"/>
              <a:gd name="connsiteY15" fmla="*/ 378619 h 1031082"/>
              <a:gd name="connsiteX16" fmla="*/ 2135981 w 2733675"/>
              <a:gd name="connsiteY16" fmla="*/ 388144 h 1031082"/>
              <a:gd name="connsiteX17" fmla="*/ 2102643 w 2733675"/>
              <a:gd name="connsiteY17" fmla="*/ 411957 h 1031082"/>
              <a:gd name="connsiteX18" fmla="*/ 2097881 w 2733675"/>
              <a:gd name="connsiteY18" fmla="*/ 388144 h 1031082"/>
              <a:gd name="connsiteX19" fmla="*/ 2085975 w 2733675"/>
              <a:gd name="connsiteY19" fmla="*/ 407194 h 1031082"/>
              <a:gd name="connsiteX20" fmla="*/ 2050256 w 2733675"/>
              <a:gd name="connsiteY20" fmla="*/ 457201 h 1031082"/>
              <a:gd name="connsiteX21" fmla="*/ 2007393 w 2733675"/>
              <a:gd name="connsiteY21" fmla="*/ 483394 h 1031082"/>
              <a:gd name="connsiteX22" fmla="*/ 2005012 w 2733675"/>
              <a:gd name="connsiteY22" fmla="*/ 464344 h 1031082"/>
              <a:gd name="connsiteX23" fmla="*/ 1985962 w 2733675"/>
              <a:gd name="connsiteY23" fmla="*/ 485776 h 1031082"/>
              <a:gd name="connsiteX24" fmla="*/ 1945481 w 2733675"/>
              <a:gd name="connsiteY24" fmla="*/ 500063 h 1031082"/>
              <a:gd name="connsiteX25" fmla="*/ 1933575 w 2733675"/>
              <a:gd name="connsiteY25" fmla="*/ 433388 h 1031082"/>
              <a:gd name="connsiteX26" fmla="*/ 1928812 w 2733675"/>
              <a:gd name="connsiteY26" fmla="*/ 400051 h 1031082"/>
              <a:gd name="connsiteX27" fmla="*/ 1900237 w 2733675"/>
              <a:gd name="connsiteY27" fmla="*/ 400051 h 1031082"/>
              <a:gd name="connsiteX28" fmla="*/ 1878806 w 2733675"/>
              <a:gd name="connsiteY28" fmla="*/ 397669 h 1031082"/>
              <a:gd name="connsiteX29" fmla="*/ 1833562 w 2733675"/>
              <a:gd name="connsiteY29" fmla="*/ 364332 h 1031082"/>
              <a:gd name="connsiteX30" fmla="*/ 1819275 w 2733675"/>
              <a:gd name="connsiteY30" fmla="*/ 307182 h 1031082"/>
              <a:gd name="connsiteX31" fmla="*/ 1700212 w 2733675"/>
              <a:gd name="connsiteY31" fmla="*/ 309563 h 1031082"/>
              <a:gd name="connsiteX32" fmla="*/ 1697831 w 2733675"/>
              <a:gd name="connsiteY32" fmla="*/ 292894 h 1031082"/>
              <a:gd name="connsiteX33" fmla="*/ 1619250 w 2733675"/>
              <a:gd name="connsiteY33" fmla="*/ 292894 h 1031082"/>
              <a:gd name="connsiteX34" fmla="*/ 1612106 w 2733675"/>
              <a:gd name="connsiteY34" fmla="*/ 259557 h 1031082"/>
              <a:gd name="connsiteX35" fmla="*/ 1552575 w 2733675"/>
              <a:gd name="connsiteY35" fmla="*/ 266701 h 1031082"/>
              <a:gd name="connsiteX36" fmla="*/ 1464468 w 2733675"/>
              <a:gd name="connsiteY36" fmla="*/ 250032 h 1031082"/>
              <a:gd name="connsiteX37" fmla="*/ 1397793 w 2733675"/>
              <a:gd name="connsiteY37" fmla="*/ 242888 h 1031082"/>
              <a:gd name="connsiteX38" fmla="*/ 1343025 w 2733675"/>
              <a:gd name="connsiteY38" fmla="*/ 233363 h 1031082"/>
              <a:gd name="connsiteX39" fmla="*/ 1266825 w 2733675"/>
              <a:gd name="connsiteY39" fmla="*/ 230982 h 1031082"/>
              <a:gd name="connsiteX40" fmla="*/ 1152525 w 2733675"/>
              <a:gd name="connsiteY40" fmla="*/ 233363 h 1031082"/>
              <a:gd name="connsiteX41" fmla="*/ 1059656 w 2733675"/>
              <a:gd name="connsiteY41" fmla="*/ 233363 h 1031082"/>
              <a:gd name="connsiteX42" fmla="*/ 981075 w 2733675"/>
              <a:gd name="connsiteY42" fmla="*/ 226219 h 1031082"/>
              <a:gd name="connsiteX43" fmla="*/ 950118 w 2733675"/>
              <a:gd name="connsiteY43" fmla="*/ 226219 h 1031082"/>
              <a:gd name="connsiteX44" fmla="*/ 869156 w 2733675"/>
              <a:gd name="connsiteY44" fmla="*/ 195263 h 1031082"/>
              <a:gd name="connsiteX45" fmla="*/ 826293 w 2733675"/>
              <a:gd name="connsiteY45" fmla="*/ 183357 h 1031082"/>
              <a:gd name="connsiteX46" fmla="*/ 745331 w 2733675"/>
              <a:gd name="connsiteY46" fmla="*/ 133351 h 1031082"/>
              <a:gd name="connsiteX47" fmla="*/ 676275 w 2733675"/>
              <a:gd name="connsiteY47" fmla="*/ 102394 h 1031082"/>
              <a:gd name="connsiteX48" fmla="*/ 650081 w 2733675"/>
              <a:gd name="connsiteY48" fmla="*/ 90488 h 1031082"/>
              <a:gd name="connsiteX49" fmla="*/ 581025 w 2733675"/>
              <a:gd name="connsiteY49" fmla="*/ 52388 h 1031082"/>
              <a:gd name="connsiteX50" fmla="*/ 519112 w 2733675"/>
              <a:gd name="connsiteY50" fmla="*/ 28576 h 1031082"/>
              <a:gd name="connsiteX51" fmla="*/ 457200 w 2733675"/>
              <a:gd name="connsiteY51" fmla="*/ 38101 h 1031082"/>
              <a:gd name="connsiteX52" fmla="*/ 381000 w 2733675"/>
              <a:gd name="connsiteY52" fmla="*/ 23813 h 1031082"/>
              <a:gd name="connsiteX53" fmla="*/ 273844 w 2733675"/>
              <a:gd name="connsiteY53" fmla="*/ 19051 h 1031082"/>
              <a:gd name="connsiteX54" fmla="*/ 152400 w 2733675"/>
              <a:gd name="connsiteY54" fmla="*/ 9526 h 1031082"/>
              <a:gd name="connsiteX55" fmla="*/ 23813 w 2733675"/>
              <a:gd name="connsiteY55" fmla="*/ 0 h 1031082"/>
              <a:gd name="connsiteX56" fmla="*/ 0 w 2733675"/>
              <a:gd name="connsiteY56" fmla="*/ 359569 h 1031082"/>
              <a:gd name="connsiteX57" fmla="*/ 40481 w 2733675"/>
              <a:gd name="connsiteY57" fmla="*/ 359569 h 1031082"/>
              <a:gd name="connsiteX58" fmla="*/ 90487 w 2733675"/>
              <a:gd name="connsiteY58" fmla="*/ 369094 h 1031082"/>
              <a:gd name="connsiteX59" fmla="*/ 188118 w 2733675"/>
              <a:gd name="connsiteY59" fmla="*/ 361951 h 1031082"/>
              <a:gd name="connsiteX60" fmla="*/ 278606 w 2733675"/>
              <a:gd name="connsiteY60" fmla="*/ 364332 h 1031082"/>
              <a:gd name="connsiteX61" fmla="*/ 373855 w 2733675"/>
              <a:gd name="connsiteY61" fmla="*/ 373856 h 1031082"/>
              <a:gd name="connsiteX62" fmla="*/ 485775 w 2733675"/>
              <a:gd name="connsiteY62" fmla="*/ 381001 h 1031082"/>
              <a:gd name="connsiteX63" fmla="*/ 564356 w 2733675"/>
              <a:gd name="connsiteY63" fmla="*/ 411957 h 1031082"/>
              <a:gd name="connsiteX64" fmla="*/ 688181 w 2733675"/>
              <a:gd name="connsiteY64" fmla="*/ 450057 h 1031082"/>
              <a:gd name="connsiteX65" fmla="*/ 812006 w 2733675"/>
              <a:gd name="connsiteY65" fmla="*/ 481012 h 1031082"/>
              <a:gd name="connsiteX66" fmla="*/ 859631 w 2733675"/>
              <a:gd name="connsiteY66" fmla="*/ 516732 h 1031082"/>
              <a:gd name="connsiteX67" fmla="*/ 971550 w 2733675"/>
              <a:gd name="connsiteY67" fmla="*/ 607219 h 1031082"/>
              <a:gd name="connsiteX68" fmla="*/ 1054893 w 2733675"/>
              <a:gd name="connsiteY68" fmla="*/ 661988 h 1031082"/>
              <a:gd name="connsiteX69" fmla="*/ 1126331 w 2733675"/>
              <a:gd name="connsiteY69" fmla="*/ 697707 h 1031082"/>
              <a:gd name="connsiteX70" fmla="*/ 1226344 w 2733675"/>
              <a:gd name="connsiteY70" fmla="*/ 752476 h 1031082"/>
              <a:gd name="connsiteX71" fmla="*/ 1335880 w 2733675"/>
              <a:gd name="connsiteY71" fmla="*/ 819150 h 1031082"/>
              <a:gd name="connsiteX72" fmla="*/ 1402556 w 2733675"/>
              <a:gd name="connsiteY72" fmla="*/ 864395 h 1031082"/>
              <a:gd name="connsiteX73" fmla="*/ 1593056 w 2733675"/>
              <a:gd name="connsiteY73" fmla="*/ 902494 h 1031082"/>
              <a:gd name="connsiteX74" fmla="*/ 1743075 w 2733675"/>
              <a:gd name="connsiteY74" fmla="*/ 942976 h 1031082"/>
              <a:gd name="connsiteX75" fmla="*/ 1902618 w 2733675"/>
              <a:gd name="connsiteY75" fmla="*/ 983457 h 1031082"/>
              <a:gd name="connsiteX76" fmla="*/ 2076450 w 2733675"/>
              <a:gd name="connsiteY76" fmla="*/ 995363 h 1031082"/>
              <a:gd name="connsiteX77" fmla="*/ 2231231 w 2733675"/>
              <a:gd name="connsiteY77" fmla="*/ 983457 h 1031082"/>
              <a:gd name="connsiteX78" fmla="*/ 2321718 w 2733675"/>
              <a:gd name="connsiteY78" fmla="*/ 988219 h 1031082"/>
              <a:gd name="connsiteX79" fmla="*/ 2428875 w 2733675"/>
              <a:gd name="connsiteY79" fmla="*/ 1014413 h 1031082"/>
              <a:gd name="connsiteX80" fmla="*/ 2474118 w 2733675"/>
              <a:gd name="connsiteY80" fmla="*/ 1031082 h 1031082"/>
              <a:gd name="connsiteX81" fmla="*/ 2507456 w 2733675"/>
              <a:gd name="connsiteY81" fmla="*/ 1009651 h 1031082"/>
              <a:gd name="connsiteX82" fmla="*/ 2557462 w 2733675"/>
              <a:gd name="connsiteY82" fmla="*/ 969169 h 1031082"/>
              <a:gd name="connsiteX83" fmla="*/ 2602706 w 2733675"/>
              <a:gd name="connsiteY83" fmla="*/ 902494 h 1031082"/>
              <a:gd name="connsiteX84" fmla="*/ 2640806 w 2733675"/>
              <a:gd name="connsiteY84" fmla="*/ 835819 h 1031082"/>
              <a:gd name="connsiteX85" fmla="*/ 2683668 w 2733675"/>
              <a:gd name="connsiteY85" fmla="*/ 757238 h 1031082"/>
              <a:gd name="connsiteX86" fmla="*/ 2709862 w 2733675"/>
              <a:gd name="connsiteY86" fmla="*/ 681038 h 1031082"/>
              <a:gd name="connsiteX87" fmla="*/ 2733675 w 2733675"/>
              <a:gd name="connsiteY87" fmla="*/ 581026 h 1031082"/>
              <a:gd name="connsiteX88" fmla="*/ 2717006 w 2733675"/>
              <a:gd name="connsiteY88" fmla="*/ 523876 h 1031082"/>
              <a:gd name="connsiteX0" fmla="*/ 2717006 w 2733675"/>
              <a:gd name="connsiteY0" fmla="*/ 523876 h 1031082"/>
              <a:gd name="connsiteX1" fmla="*/ 2664618 w 2733675"/>
              <a:gd name="connsiteY1" fmla="*/ 514351 h 1031082"/>
              <a:gd name="connsiteX2" fmla="*/ 2600325 w 2733675"/>
              <a:gd name="connsiteY2" fmla="*/ 481013 h 1031082"/>
              <a:gd name="connsiteX3" fmla="*/ 2524125 w 2733675"/>
              <a:gd name="connsiteY3" fmla="*/ 438151 h 1031082"/>
              <a:gd name="connsiteX4" fmla="*/ 2464593 w 2733675"/>
              <a:gd name="connsiteY4" fmla="*/ 402432 h 1031082"/>
              <a:gd name="connsiteX5" fmla="*/ 2405062 w 2733675"/>
              <a:gd name="connsiteY5" fmla="*/ 373857 h 1031082"/>
              <a:gd name="connsiteX6" fmla="*/ 2395537 w 2733675"/>
              <a:gd name="connsiteY6" fmla="*/ 369094 h 1031082"/>
              <a:gd name="connsiteX7" fmla="*/ 2369343 w 2733675"/>
              <a:gd name="connsiteY7" fmla="*/ 369094 h 1031082"/>
              <a:gd name="connsiteX8" fmla="*/ 2345531 w 2733675"/>
              <a:gd name="connsiteY8" fmla="*/ 388144 h 1031082"/>
              <a:gd name="connsiteX9" fmla="*/ 2314575 w 2733675"/>
              <a:gd name="connsiteY9" fmla="*/ 423863 h 1031082"/>
              <a:gd name="connsiteX10" fmla="*/ 2295525 w 2733675"/>
              <a:gd name="connsiteY10" fmla="*/ 454819 h 1031082"/>
              <a:gd name="connsiteX11" fmla="*/ 2255043 w 2733675"/>
              <a:gd name="connsiteY11" fmla="*/ 459582 h 1031082"/>
              <a:gd name="connsiteX12" fmla="*/ 2231231 w 2733675"/>
              <a:gd name="connsiteY12" fmla="*/ 454819 h 1031082"/>
              <a:gd name="connsiteX13" fmla="*/ 2190750 w 2733675"/>
              <a:gd name="connsiteY13" fmla="*/ 416719 h 1031082"/>
              <a:gd name="connsiteX14" fmla="*/ 2176462 w 2733675"/>
              <a:gd name="connsiteY14" fmla="*/ 402432 h 1031082"/>
              <a:gd name="connsiteX15" fmla="*/ 2166937 w 2733675"/>
              <a:gd name="connsiteY15" fmla="*/ 378619 h 1031082"/>
              <a:gd name="connsiteX16" fmla="*/ 2135981 w 2733675"/>
              <a:gd name="connsiteY16" fmla="*/ 388144 h 1031082"/>
              <a:gd name="connsiteX17" fmla="*/ 2102643 w 2733675"/>
              <a:gd name="connsiteY17" fmla="*/ 411957 h 1031082"/>
              <a:gd name="connsiteX18" fmla="*/ 2097881 w 2733675"/>
              <a:gd name="connsiteY18" fmla="*/ 388144 h 1031082"/>
              <a:gd name="connsiteX19" fmla="*/ 2085975 w 2733675"/>
              <a:gd name="connsiteY19" fmla="*/ 407194 h 1031082"/>
              <a:gd name="connsiteX20" fmla="*/ 2050256 w 2733675"/>
              <a:gd name="connsiteY20" fmla="*/ 457201 h 1031082"/>
              <a:gd name="connsiteX21" fmla="*/ 2007393 w 2733675"/>
              <a:gd name="connsiteY21" fmla="*/ 483394 h 1031082"/>
              <a:gd name="connsiteX22" fmla="*/ 2005012 w 2733675"/>
              <a:gd name="connsiteY22" fmla="*/ 464344 h 1031082"/>
              <a:gd name="connsiteX23" fmla="*/ 1985962 w 2733675"/>
              <a:gd name="connsiteY23" fmla="*/ 485776 h 1031082"/>
              <a:gd name="connsiteX24" fmla="*/ 1945481 w 2733675"/>
              <a:gd name="connsiteY24" fmla="*/ 500063 h 1031082"/>
              <a:gd name="connsiteX25" fmla="*/ 1933575 w 2733675"/>
              <a:gd name="connsiteY25" fmla="*/ 433388 h 1031082"/>
              <a:gd name="connsiteX26" fmla="*/ 1928812 w 2733675"/>
              <a:gd name="connsiteY26" fmla="*/ 400051 h 1031082"/>
              <a:gd name="connsiteX27" fmla="*/ 1900237 w 2733675"/>
              <a:gd name="connsiteY27" fmla="*/ 400051 h 1031082"/>
              <a:gd name="connsiteX28" fmla="*/ 1878806 w 2733675"/>
              <a:gd name="connsiteY28" fmla="*/ 397669 h 1031082"/>
              <a:gd name="connsiteX29" fmla="*/ 1833562 w 2733675"/>
              <a:gd name="connsiteY29" fmla="*/ 364332 h 1031082"/>
              <a:gd name="connsiteX30" fmla="*/ 1819275 w 2733675"/>
              <a:gd name="connsiteY30" fmla="*/ 307182 h 1031082"/>
              <a:gd name="connsiteX31" fmla="*/ 1700212 w 2733675"/>
              <a:gd name="connsiteY31" fmla="*/ 309563 h 1031082"/>
              <a:gd name="connsiteX32" fmla="*/ 1697831 w 2733675"/>
              <a:gd name="connsiteY32" fmla="*/ 292894 h 1031082"/>
              <a:gd name="connsiteX33" fmla="*/ 1619250 w 2733675"/>
              <a:gd name="connsiteY33" fmla="*/ 292894 h 1031082"/>
              <a:gd name="connsiteX34" fmla="*/ 1612106 w 2733675"/>
              <a:gd name="connsiteY34" fmla="*/ 259557 h 1031082"/>
              <a:gd name="connsiteX35" fmla="*/ 1552575 w 2733675"/>
              <a:gd name="connsiteY35" fmla="*/ 266701 h 1031082"/>
              <a:gd name="connsiteX36" fmla="*/ 1464468 w 2733675"/>
              <a:gd name="connsiteY36" fmla="*/ 250032 h 1031082"/>
              <a:gd name="connsiteX37" fmla="*/ 1397793 w 2733675"/>
              <a:gd name="connsiteY37" fmla="*/ 242888 h 1031082"/>
              <a:gd name="connsiteX38" fmla="*/ 1343025 w 2733675"/>
              <a:gd name="connsiteY38" fmla="*/ 233363 h 1031082"/>
              <a:gd name="connsiteX39" fmla="*/ 1266825 w 2733675"/>
              <a:gd name="connsiteY39" fmla="*/ 230982 h 1031082"/>
              <a:gd name="connsiteX40" fmla="*/ 1152525 w 2733675"/>
              <a:gd name="connsiteY40" fmla="*/ 233363 h 1031082"/>
              <a:gd name="connsiteX41" fmla="*/ 1059656 w 2733675"/>
              <a:gd name="connsiteY41" fmla="*/ 233363 h 1031082"/>
              <a:gd name="connsiteX42" fmla="*/ 981075 w 2733675"/>
              <a:gd name="connsiteY42" fmla="*/ 226219 h 1031082"/>
              <a:gd name="connsiteX43" fmla="*/ 950118 w 2733675"/>
              <a:gd name="connsiteY43" fmla="*/ 226219 h 1031082"/>
              <a:gd name="connsiteX44" fmla="*/ 869156 w 2733675"/>
              <a:gd name="connsiteY44" fmla="*/ 195263 h 1031082"/>
              <a:gd name="connsiteX45" fmla="*/ 826293 w 2733675"/>
              <a:gd name="connsiteY45" fmla="*/ 183357 h 1031082"/>
              <a:gd name="connsiteX46" fmla="*/ 745331 w 2733675"/>
              <a:gd name="connsiteY46" fmla="*/ 133351 h 1031082"/>
              <a:gd name="connsiteX47" fmla="*/ 676275 w 2733675"/>
              <a:gd name="connsiteY47" fmla="*/ 102394 h 1031082"/>
              <a:gd name="connsiteX48" fmla="*/ 635794 w 2733675"/>
              <a:gd name="connsiteY48" fmla="*/ 71438 h 1031082"/>
              <a:gd name="connsiteX49" fmla="*/ 581025 w 2733675"/>
              <a:gd name="connsiteY49" fmla="*/ 52388 h 1031082"/>
              <a:gd name="connsiteX50" fmla="*/ 519112 w 2733675"/>
              <a:gd name="connsiteY50" fmla="*/ 28576 h 1031082"/>
              <a:gd name="connsiteX51" fmla="*/ 457200 w 2733675"/>
              <a:gd name="connsiteY51" fmla="*/ 38101 h 1031082"/>
              <a:gd name="connsiteX52" fmla="*/ 381000 w 2733675"/>
              <a:gd name="connsiteY52" fmla="*/ 23813 h 1031082"/>
              <a:gd name="connsiteX53" fmla="*/ 273844 w 2733675"/>
              <a:gd name="connsiteY53" fmla="*/ 19051 h 1031082"/>
              <a:gd name="connsiteX54" fmla="*/ 152400 w 2733675"/>
              <a:gd name="connsiteY54" fmla="*/ 9526 h 1031082"/>
              <a:gd name="connsiteX55" fmla="*/ 23813 w 2733675"/>
              <a:gd name="connsiteY55" fmla="*/ 0 h 1031082"/>
              <a:gd name="connsiteX56" fmla="*/ 0 w 2733675"/>
              <a:gd name="connsiteY56" fmla="*/ 359569 h 1031082"/>
              <a:gd name="connsiteX57" fmla="*/ 40481 w 2733675"/>
              <a:gd name="connsiteY57" fmla="*/ 359569 h 1031082"/>
              <a:gd name="connsiteX58" fmla="*/ 90487 w 2733675"/>
              <a:gd name="connsiteY58" fmla="*/ 369094 h 1031082"/>
              <a:gd name="connsiteX59" fmla="*/ 188118 w 2733675"/>
              <a:gd name="connsiteY59" fmla="*/ 361951 h 1031082"/>
              <a:gd name="connsiteX60" fmla="*/ 278606 w 2733675"/>
              <a:gd name="connsiteY60" fmla="*/ 364332 h 1031082"/>
              <a:gd name="connsiteX61" fmla="*/ 373855 w 2733675"/>
              <a:gd name="connsiteY61" fmla="*/ 373856 h 1031082"/>
              <a:gd name="connsiteX62" fmla="*/ 485775 w 2733675"/>
              <a:gd name="connsiteY62" fmla="*/ 381001 h 1031082"/>
              <a:gd name="connsiteX63" fmla="*/ 564356 w 2733675"/>
              <a:gd name="connsiteY63" fmla="*/ 411957 h 1031082"/>
              <a:gd name="connsiteX64" fmla="*/ 688181 w 2733675"/>
              <a:gd name="connsiteY64" fmla="*/ 450057 h 1031082"/>
              <a:gd name="connsiteX65" fmla="*/ 812006 w 2733675"/>
              <a:gd name="connsiteY65" fmla="*/ 481012 h 1031082"/>
              <a:gd name="connsiteX66" fmla="*/ 859631 w 2733675"/>
              <a:gd name="connsiteY66" fmla="*/ 516732 h 1031082"/>
              <a:gd name="connsiteX67" fmla="*/ 971550 w 2733675"/>
              <a:gd name="connsiteY67" fmla="*/ 607219 h 1031082"/>
              <a:gd name="connsiteX68" fmla="*/ 1054893 w 2733675"/>
              <a:gd name="connsiteY68" fmla="*/ 661988 h 1031082"/>
              <a:gd name="connsiteX69" fmla="*/ 1126331 w 2733675"/>
              <a:gd name="connsiteY69" fmla="*/ 697707 h 1031082"/>
              <a:gd name="connsiteX70" fmla="*/ 1226344 w 2733675"/>
              <a:gd name="connsiteY70" fmla="*/ 752476 h 1031082"/>
              <a:gd name="connsiteX71" fmla="*/ 1335880 w 2733675"/>
              <a:gd name="connsiteY71" fmla="*/ 819150 h 1031082"/>
              <a:gd name="connsiteX72" fmla="*/ 1402556 w 2733675"/>
              <a:gd name="connsiteY72" fmla="*/ 864395 h 1031082"/>
              <a:gd name="connsiteX73" fmla="*/ 1593056 w 2733675"/>
              <a:gd name="connsiteY73" fmla="*/ 902494 h 1031082"/>
              <a:gd name="connsiteX74" fmla="*/ 1743075 w 2733675"/>
              <a:gd name="connsiteY74" fmla="*/ 942976 h 1031082"/>
              <a:gd name="connsiteX75" fmla="*/ 1902618 w 2733675"/>
              <a:gd name="connsiteY75" fmla="*/ 983457 h 1031082"/>
              <a:gd name="connsiteX76" fmla="*/ 2076450 w 2733675"/>
              <a:gd name="connsiteY76" fmla="*/ 995363 h 1031082"/>
              <a:gd name="connsiteX77" fmla="*/ 2231231 w 2733675"/>
              <a:gd name="connsiteY77" fmla="*/ 983457 h 1031082"/>
              <a:gd name="connsiteX78" fmla="*/ 2321718 w 2733675"/>
              <a:gd name="connsiteY78" fmla="*/ 988219 h 1031082"/>
              <a:gd name="connsiteX79" fmla="*/ 2428875 w 2733675"/>
              <a:gd name="connsiteY79" fmla="*/ 1014413 h 1031082"/>
              <a:gd name="connsiteX80" fmla="*/ 2474118 w 2733675"/>
              <a:gd name="connsiteY80" fmla="*/ 1031082 h 1031082"/>
              <a:gd name="connsiteX81" fmla="*/ 2507456 w 2733675"/>
              <a:gd name="connsiteY81" fmla="*/ 1009651 h 1031082"/>
              <a:gd name="connsiteX82" fmla="*/ 2557462 w 2733675"/>
              <a:gd name="connsiteY82" fmla="*/ 969169 h 1031082"/>
              <a:gd name="connsiteX83" fmla="*/ 2602706 w 2733675"/>
              <a:gd name="connsiteY83" fmla="*/ 902494 h 1031082"/>
              <a:gd name="connsiteX84" fmla="*/ 2640806 w 2733675"/>
              <a:gd name="connsiteY84" fmla="*/ 835819 h 1031082"/>
              <a:gd name="connsiteX85" fmla="*/ 2683668 w 2733675"/>
              <a:gd name="connsiteY85" fmla="*/ 757238 h 1031082"/>
              <a:gd name="connsiteX86" fmla="*/ 2709862 w 2733675"/>
              <a:gd name="connsiteY86" fmla="*/ 681038 h 1031082"/>
              <a:gd name="connsiteX87" fmla="*/ 2733675 w 2733675"/>
              <a:gd name="connsiteY87" fmla="*/ 581026 h 1031082"/>
              <a:gd name="connsiteX88" fmla="*/ 2717006 w 2733675"/>
              <a:gd name="connsiteY88" fmla="*/ 523876 h 1031082"/>
              <a:gd name="connsiteX0" fmla="*/ 2717006 w 2733675"/>
              <a:gd name="connsiteY0" fmla="*/ 523876 h 1031082"/>
              <a:gd name="connsiteX1" fmla="*/ 2664618 w 2733675"/>
              <a:gd name="connsiteY1" fmla="*/ 514351 h 1031082"/>
              <a:gd name="connsiteX2" fmla="*/ 2600325 w 2733675"/>
              <a:gd name="connsiteY2" fmla="*/ 481013 h 1031082"/>
              <a:gd name="connsiteX3" fmla="*/ 2524125 w 2733675"/>
              <a:gd name="connsiteY3" fmla="*/ 438151 h 1031082"/>
              <a:gd name="connsiteX4" fmla="*/ 2464593 w 2733675"/>
              <a:gd name="connsiteY4" fmla="*/ 402432 h 1031082"/>
              <a:gd name="connsiteX5" fmla="*/ 2405062 w 2733675"/>
              <a:gd name="connsiteY5" fmla="*/ 373857 h 1031082"/>
              <a:gd name="connsiteX6" fmla="*/ 2395537 w 2733675"/>
              <a:gd name="connsiteY6" fmla="*/ 369094 h 1031082"/>
              <a:gd name="connsiteX7" fmla="*/ 2369343 w 2733675"/>
              <a:gd name="connsiteY7" fmla="*/ 369094 h 1031082"/>
              <a:gd name="connsiteX8" fmla="*/ 2345531 w 2733675"/>
              <a:gd name="connsiteY8" fmla="*/ 388144 h 1031082"/>
              <a:gd name="connsiteX9" fmla="*/ 2314575 w 2733675"/>
              <a:gd name="connsiteY9" fmla="*/ 423863 h 1031082"/>
              <a:gd name="connsiteX10" fmla="*/ 2295525 w 2733675"/>
              <a:gd name="connsiteY10" fmla="*/ 454819 h 1031082"/>
              <a:gd name="connsiteX11" fmla="*/ 2255043 w 2733675"/>
              <a:gd name="connsiteY11" fmla="*/ 459582 h 1031082"/>
              <a:gd name="connsiteX12" fmla="*/ 2231231 w 2733675"/>
              <a:gd name="connsiteY12" fmla="*/ 454819 h 1031082"/>
              <a:gd name="connsiteX13" fmla="*/ 2190750 w 2733675"/>
              <a:gd name="connsiteY13" fmla="*/ 416719 h 1031082"/>
              <a:gd name="connsiteX14" fmla="*/ 2176462 w 2733675"/>
              <a:gd name="connsiteY14" fmla="*/ 402432 h 1031082"/>
              <a:gd name="connsiteX15" fmla="*/ 2166937 w 2733675"/>
              <a:gd name="connsiteY15" fmla="*/ 378619 h 1031082"/>
              <a:gd name="connsiteX16" fmla="*/ 2135981 w 2733675"/>
              <a:gd name="connsiteY16" fmla="*/ 388144 h 1031082"/>
              <a:gd name="connsiteX17" fmla="*/ 2102643 w 2733675"/>
              <a:gd name="connsiteY17" fmla="*/ 411957 h 1031082"/>
              <a:gd name="connsiteX18" fmla="*/ 2097881 w 2733675"/>
              <a:gd name="connsiteY18" fmla="*/ 388144 h 1031082"/>
              <a:gd name="connsiteX19" fmla="*/ 2085975 w 2733675"/>
              <a:gd name="connsiteY19" fmla="*/ 407194 h 1031082"/>
              <a:gd name="connsiteX20" fmla="*/ 2050256 w 2733675"/>
              <a:gd name="connsiteY20" fmla="*/ 457201 h 1031082"/>
              <a:gd name="connsiteX21" fmla="*/ 2007393 w 2733675"/>
              <a:gd name="connsiteY21" fmla="*/ 483394 h 1031082"/>
              <a:gd name="connsiteX22" fmla="*/ 2005012 w 2733675"/>
              <a:gd name="connsiteY22" fmla="*/ 464344 h 1031082"/>
              <a:gd name="connsiteX23" fmla="*/ 1985962 w 2733675"/>
              <a:gd name="connsiteY23" fmla="*/ 485776 h 1031082"/>
              <a:gd name="connsiteX24" fmla="*/ 1945481 w 2733675"/>
              <a:gd name="connsiteY24" fmla="*/ 500063 h 1031082"/>
              <a:gd name="connsiteX25" fmla="*/ 1933575 w 2733675"/>
              <a:gd name="connsiteY25" fmla="*/ 433388 h 1031082"/>
              <a:gd name="connsiteX26" fmla="*/ 1928812 w 2733675"/>
              <a:gd name="connsiteY26" fmla="*/ 400051 h 1031082"/>
              <a:gd name="connsiteX27" fmla="*/ 1900237 w 2733675"/>
              <a:gd name="connsiteY27" fmla="*/ 400051 h 1031082"/>
              <a:gd name="connsiteX28" fmla="*/ 1878806 w 2733675"/>
              <a:gd name="connsiteY28" fmla="*/ 397669 h 1031082"/>
              <a:gd name="connsiteX29" fmla="*/ 1833562 w 2733675"/>
              <a:gd name="connsiteY29" fmla="*/ 364332 h 1031082"/>
              <a:gd name="connsiteX30" fmla="*/ 1819275 w 2733675"/>
              <a:gd name="connsiteY30" fmla="*/ 307182 h 1031082"/>
              <a:gd name="connsiteX31" fmla="*/ 1700212 w 2733675"/>
              <a:gd name="connsiteY31" fmla="*/ 309563 h 1031082"/>
              <a:gd name="connsiteX32" fmla="*/ 1697831 w 2733675"/>
              <a:gd name="connsiteY32" fmla="*/ 292894 h 1031082"/>
              <a:gd name="connsiteX33" fmla="*/ 1619250 w 2733675"/>
              <a:gd name="connsiteY33" fmla="*/ 292894 h 1031082"/>
              <a:gd name="connsiteX34" fmla="*/ 1612106 w 2733675"/>
              <a:gd name="connsiteY34" fmla="*/ 259557 h 1031082"/>
              <a:gd name="connsiteX35" fmla="*/ 1552575 w 2733675"/>
              <a:gd name="connsiteY35" fmla="*/ 266701 h 1031082"/>
              <a:gd name="connsiteX36" fmla="*/ 1464468 w 2733675"/>
              <a:gd name="connsiteY36" fmla="*/ 250032 h 1031082"/>
              <a:gd name="connsiteX37" fmla="*/ 1397793 w 2733675"/>
              <a:gd name="connsiteY37" fmla="*/ 242888 h 1031082"/>
              <a:gd name="connsiteX38" fmla="*/ 1343025 w 2733675"/>
              <a:gd name="connsiteY38" fmla="*/ 233363 h 1031082"/>
              <a:gd name="connsiteX39" fmla="*/ 1266825 w 2733675"/>
              <a:gd name="connsiteY39" fmla="*/ 230982 h 1031082"/>
              <a:gd name="connsiteX40" fmla="*/ 1152525 w 2733675"/>
              <a:gd name="connsiteY40" fmla="*/ 233363 h 1031082"/>
              <a:gd name="connsiteX41" fmla="*/ 1059656 w 2733675"/>
              <a:gd name="connsiteY41" fmla="*/ 233363 h 1031082"/>
              <a:gd name="connsiteX42" fmla="*/ 981075 w 2733675"/>
              <a:gd name="connsiteY42" fmla="*/ 226219 h 1031082"/>
              <a:gd name="connsiteX43" fmla="*/ 950118 w 2733675"/>
              <a:gd name="connsiteY43" fmla="*/ 226219 h 1031082"/>
              <a:gd name="connsiteX44" fmla="*/ 869156 w 2733675"/>
              <a:gd name="connsiteY44" fmla="*/ 195263 h 1031082"/>
              <a:gd name="connsiteX45" fmla="*/ 826293 w 2733675"/>
              <a:gd name="connsiteY45" fmla="*/ 183357 h 1031082"/>
              <a:gd name="connsiteX46" fmla="*/ 745331 w 2733675"/>
              <a:gd name="connsiteY46" fmla="*/ 133351 h 1031082"/>
              <a:gd name="connsiteX47" fmla="*/ 690562 w 2733675"/>
              <a:gd name="connsiteY47" fmla="*/ 83344 h 1031082"/>
              <a:gd name="connsiteX48" fmla="*/ 635794 w 2733675"/>
              <a:gd name="connsiteY48" fmla="*/ 71438 h 1031082"/>
              <a:gd name="connsiteX49" fmla="*/ 581025 w 2733675"/>
              <a:gd name="connsiteY49" fmla="*/ 52388 h 1031082"/>
              <a:gd name="connsiteX50" fmla="*/ 519112 w 2733675"/>
              <a:gd name="connsiteY50" fmla="*/ 28576 h 1031082"/>
              <a:gd name="connsiteX51" fmla="*/ 457200 w 2733675"/>
              <a:gd name="connsiteY51" fmla="*/ 38101 h 1031082"/>
              <a:gd name="connsiteX52" fmla="*/ 381000 w 2733675"/>
              <a:gd name="connsiteY52" fmla="*/ 23813 h 1031082"/>
              <a:gd name="connsiteX53" fmla="*/ 273844 w 2733675"/>
              <a:gd name="connsiteY53" fmla="*/ 19051 h 1031082"/>
              <a:gd name="connsiteX54" fmla="*/ 152400 w 2733675"/>
              <a:gd name="connsiteY54" fmla="*/ 9526 h 1031082"/>
              <a:gd name="connsiteX55" fmla="*/ 23813 w 2733675"/>
              <a:gd name="connsiteY55" fmla="*/ 0 h 1031082"/>
              <a:gd name="connsiteX56" fmla="*/ 0 w 2733675"/>
              <a:gd name="connsiteY56" fmla="*/ 359569 h 1031082"/>
              <a:gd name="connsiteX57" fmla="*/ 40481 w 2733675"/>
              <a:gd name="connsiteY57" fmla="*/ 359569 h 1031082"/>
              <a:gd name="connsiteX58" fmla="*/ 90487 w 2733675"/>
              <a:gd name="connsiteY58" fmla="*/ 369094 h 1031082"/>
              <a:gd name="connsiteX59" fmla="*/ 188118 w 2733675"/>
              <a:gd name="connsiteY59" fmla="*/ 361951 h 1031082"/>
              <a:gd name="connsiteX60" fmla="*/ 278606 w 2733675"/>
              <a:gd name="connsiteY60" fmla="*/ 364332 h 1031082"/>
              <a:gd name="connsiteX61" fmla="*/ 373855 w 2733675"/>
              <a:gd name="connsiteY61" fmla="*/ 373856 h 1031082"/>
              <a:gd name="connsiteX62" fmla="*/ 485775 w 2733675"/>
              <a:gd name="connsiteY62" fmla="*/ 381001 h 1031082"/>
              <a:gd name="connsiteX63" fmla="*/ 564356 w 2733675"/>
              <a:gd name="connsiteY63" fmla="*/ 411957 h 1031082"/>
              <a:gd name="connsiteX64" fmla="*/ 688181 w 2733675"/>
              <a:gd name="connsiteY64" fmla="*/ 450057 h 1031082"/>
              <a:gd name="connsiteX65" fmla="*/ 812006 w 2733675"/>
              <a:gd name="connsiteY65" fmla="*/ 481012 h 1031082"/>
              <a:gd name="connsiteX66" fmla="*/ 859631 w 2733675"/>
              <a:gd name="connsiteY66" fmla="*/ 516732 h 1031082"/>
              <a:gd name="connsiteX67" fmla="*/ 971550 w 2733675"/>
              <a:gd name="connsiteY67" fmla="*/ 607219 h 1031082"/>
              <a:gd name="connsiteX68" fmla="*/ 1054893 w 2733675"/>
              <a:gd name="connsiteY68" fmla="*/ 661988 h 1031082"/>
              <a:gd name="connsiteX69" fmla="*/ 1126331 w 2733675"/>
              <a:gd name="connsiteY69" fmla="*/ 697707 h 1031082"/>
              <a:gd name="connsiteX70" fmla="*/ 1226344 w 2733675"/>
              <a:gd name="connsiteY70" fmla="*/ 752476 h 1031082"/>
              <a:gd name="connsiteX71" fmla="*/ 1335880 w 2733675"/>
              <a:gd name="connsiteY71" fmla="*/ 819150 h 1031082"/>
              <a:gd name="connsiteX72" fmla="*/ 1402556 w 2733675"/>
              <a:gd name="connsiteY72" fmla="*/ 864395 h 1031082"/>
              <a:gd name="connsiteX73" fmla="*/ 1593056 w 2733675"/>
              <a:gd name="connsiteY73" fmla="*/ 902494 h 1031082"/>
              <a:gd name="connsiteX74" fmla="*/ 1743075 w 2733675"/>
              <a:gd name="connsiteY74" fmla="*/ 942976 h 1031082"/>
              <a:gd name="connsiteX75" fmla="*/ 1902618 w 2733675"/>
              <a:gd name="connsiteY75" fmla="*/ 983457 h 1031082"/>
              <a:gd name="connsiteX76" fmla="*/ 2076450 w 2733675"/>
              <a:gd name="connsiteY76" fmla="*/ 995363 h 1031082"/>
              <a:gd name="connsiteX77" fmla="*/ 2231231 w 2733675"/>
              <a:gd name="connsiteY77" fmla="*/ 983457 h 1031082"/>
              <a:gd name="connsiteX78" fmla="*/ 2321718 w 2733675"/>
              <a:gd name="connsiteY78" fmla="*/ 988219 h 1031082"/>
              <a:gd name="connsiteX79" fmla="*/ 2428875 w 2733675"/>
              <a:gd name="connsiteY79" fmla="*/ 1014413 h 1031082"/>
              <a:gd name="connsiteX80" fmla="*/ 2474118 w 2733675"/>
              <a:gd name="connsiteY80" fmla="*/ 1031082 h 1031082"/>
              <a:gd name="connsiteX81" fmla="*/ 2507456 w 2733675"/>
              <a:gd name="connsiteY81" fmla="*/ 1009651 h 1031082"/>
              <a:gd name="connsiteX82" fmla="*/ 2557462 w 2733675"/>
              <a:gd name="connsiteY82" fmla="*/ 969169 h 1031082"/>
              <a:gd name="connsiteX83" fmla="*/ 2602706 w 2733675"/>
              <a:gd name="connsiteY83" fmla="*/ 902494 h 1031082"/>
              <a:gd name="connsiteX84" fmla="*/ 2640806 w 2733675"/>
              <a:gd name="connsiteY84" fmla="*/ 835819 h 1031082"/>
              <a:gd name="connsiteX85" fmla="*/ 2683668 w 2733675"/>
              <a:gd name="connsiteY85" fmla="*/ 757238 h 1031082"/>
              <a:gd name="connsiteX86" fmla="*/ 2709862 w 2733675"/>
              <a:gd name="connsiteY86" fmla="*/ 681038 h 1031082"/>
              <a:gd name="connsiteX87" fmla="*/ 2733675 w 2733675"/>
              <a:gd name="connsiteY87" fmla="*/ 581026 h 1031082"/>
              <a:gd name="connsiteX88" fmla="*/ 2717006 w 2733675"/>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26193 w 2719387"/>
              <a:gd name="connsiteY57" fmla="*/ 359569 h 1031082"/>
              <a:gd name="connsiteX58" fmla="*/ 76199 w 2719387"/>
              <a:gd name="connsiteY58" fmla="*/ 369094 h 1031082"/>
              <a:gd name="connsiteX59" fmla="*/ 173830 w 2719387"/>
              <a:gd name="connsiteY59" fmla="*/ 361951 h 1031082"/>
              <a:gd name="connsiteX60" fmla="*/ 264318 w 2719387"/>
              <a:gd name="connsiteY60" fmla="*/ 364332 h 1031082"/>
              <a:gd name="connsiteX61" fmla="*/ 359567 w 2719387"/>
              <a:gd name="connsiteY61" fmla="*/ 373856 h 1031082"/>
              <a:gd name="connsiteX62" fmla="*/ 471487 w 2719387"/>
              <a:gd name="connsiteY62" fmla="*/ 381001 h 1031082"/>
              <a:gd name="connsiteX63" fmla="*/ 550068 w 2719387"/>
              <a:gd name="connsiteY63" fmla="*/ 411957 h 1031082"/>
              <a:gd name="connsiteX64" fmla="*/ 673893 w 2719387"/>
              <a:gd name="connsiteY64" fmla="*/ 450057 h 1031082"/>
              <a:gd name="connsiteX65" fmla="*/ 797718 w 2719387"/>
              <a:gd name="connsiteY65" fmla="*/ 481012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76199 w 2719387"/>
              <a:gd name="connsiteY58" fmla="*/ 369094 h 1031082"/>
              <a:gd name="connsiteX59" fmla="*/ 173830 w 2719387"/>
              <a:gd name="connsiteY59" fmla="*/ 361951 h 1031082"/>
              <a:gd name="connsiteX60" fmla="*/ 264318 w 2719387"/>
              <a:gd name="connsiteY60" fmla="*/ 364332 h 1031082"/>
              <a:gd name="connsiteX61" fmla="*/ 359567 w 2719387"/>
              <a:gd name="connsiteY61" fmla="*/ 373856 h 1031082"/>
              <a:gd name="connsiteX62" fmla="*/ 471487 w 2719387"/>
              <a:gd name="connsiteY62" fmla="*/ 381001 h 1031082"/>
              <a:gd name="connsiteX63" fmla="*/ 550068 w 2719387"/>
              <a:gd name="connsiteY63" fmla="*/ 411957 h 1031082"/>
              <a:gd name="connsiteX64" fmla="*/ 673893 w 2719387"/>
              <a:gd name="connsiteY64" fmla="*/ 450057 h 1031082"/>
              <a:gd name="connsiteX65" fmla="*/ 797718 w 2719387"/>
              <a:gd name="connsiteY65" fmla="*/ 481012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173830 w 2719387"/>
              <a:gd name="connsiteY59" fmla="*/ 361951 h 1031082"/>
              <a:gd name="connsiteX60" fmla="*/ 264318 w 2719387"/>
              <a:gd name="connsiteY60" fmla="*/ 364332 h 1031082"/>
              <a:gd name="connsiteX61" fmla="*/ 359567 w 2719387"/>
              <a:gd name="connsiteY61" fmla="*/ 373856 h 1031082"/>
              <a:gd name="connsiteX62" fmla="*/ 471487 w 2719387"/>
              <a:gd name="connsiteY62" fmla="*/ 381001 h 1031082"/>
              <a:gd name="connsiteX63" fmla="*/ 550068 w 2719387"/>
              <a:gd name="connsiteY63" fmla="*/ 411957 h 1031082"/>
              <a:gd name="connsiteX64" fmla="*/ 673893 w 2719387"/>
              <a:gd name="connsiteY64" fmla="*/ 450057 h 1031082"/>
              <a:gd name="connsiteX65" fmla="*/ 797718 w 2719387"/>
              <a:gd name="connsiteY65" fmla="*/ 481012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64318 w 2719387"/>
              <a:gd name="connsiteY60" fmla="*/ 364332 h 1031082"/>
              <a:gd name="connsiteX61" fmla="*/ 359567 w 2719387"/>
              <a:gd name="connsiteY61" fmla="*/ 373856 h 1031082"/>
              <a:gd name="connsiteX62" fmla="*/ 471487 w 2719387"/>
              <a:gd name="connsiteY62" fmla="*/ 381001 h 1031082"/>
              <a:gd name="connsiteX63" fmla="*/ 550068 w 2719387"/>
              <a:gd name="connsiteY63" fmla="*/ 411957 h 1031082"/>
              <a:gd name="connsiteX64" fmla="*/ 673893 w 2719387"/>
              <a:gd name="connsiteY64" fmla="*/ 450057 h 1031082"/>
              <a:gd name="connsiteX65" fmla="*/ 797718 w 2719387"/>
              <a:gd name="connsiteY65" fmla="*/ 481012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59567 w 2719387"/>
              <a:gd name="connsiteY61" fmla="*/ 373856 h 1031082"/>
              <a:gd name="connsiteX62" fmla="*/ 471487 w 2719387"/>
              <a:gd name="connsiteY62" fmla="*/ 381001 h 1031082"/>
              <a:gd name="connsiteX63" fmla="*/ 550068 w 2719387"/>
              <a:gd name="connsiteY63" fmla="*/ 411957 h 1031082"/>
              <a:gd name="connsiteX64" fmla="*/ 673893 w 2719387"/>
              <a:gd name="connsiteY64" fmla="*/ 450057 h 1031082"/>
              <a:gd name="connsiteX65" fmla="*/ 797718 w 2719387"/>
              <a:gd name="connsiteY65" fmla="*/ 481012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71487 w 2719387"/>
              <a:gd name="connsiteY62" fmla="*/ 381001 h 1031082"/>
              <a:gd name="connsiteX63" fmla="*/ 550068 w 2719387"/>
              <a:gd name="connsiteY63" fmla="*/ 411957 h 1031082"/>
              <a:gd name="connsiteX64" fmla="*/ 673893 w 2719387"/>
              <a:gd name="connsiteY64" fmla="*/ 450057 h 1031082"/>
              <a:gd name="connsiteX65" fmla="*/ 797718 w 2719387"/>
              <a:gd name="connsiteY65" fmla="*/ 481012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504824 w 2719387"/>
              <a:gd name="connsiteY62" fmla="*/ 357188 h 1031082"/>
              <a:gd name="connsiteX63" fmla="*/ 550068 w 2719387"/>
              <a:gd name="connsiteY63" fmla="*/ 411957 h 1031082"/>
              <a:gd name="connsiteX64" fmla="*/ 673893 w 2719387"/>
              <a:gd name="connsiteY64" fmla="*/ 450057 h 1031082"/>
              <a:gd name="connsiteX65" fmla="*/ 797718 w 2719387"/>
              <a:gd name="connsiteY65" fmla="*/ 481012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504824 w 2719387"/>
              <a:gd name="connsiteY62" fmla="*/ 357188 h 1031082"/>
              <a:gd name="connsiteX63" fmla="*/ 583406 w 2719387"/>
              <a:gd name="connsiteY63" fmla="*/ 383382 h 1031082"/>
              <a:gd name="connsiteX64" fmla="*/ 673893 w 2719387"/>
              <a:gd name="connsiteY64" fmla="*/ 450057 h 1031082"/>
              <a:gd name="connsiteX65" fmla="*/ 797718 w 2719387"/>
              <a:gd name="connsiteY65" fmla="*/ 481012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504824 w 2719387"/>
              <a:gd name="connsiteY62" fmla="*/ 357188 h 1031082"/>
              <a:gd name="connsiteX63" fmla="*/ 583406 w 2719387"/>
              <a:gd name="connsiteY63" fmla="*/ 383382 h 1031082"/>
              <a:gd name="connsiteX64" fmla="*/ 707231 w 2719387"/>
              <a:gd name="connsiteY64" fmla="*/ 421482 h 1031082"/>
              <a:gd name="connsiteX65" fmla="*/ 797718 w 2719387"/>
              <a:gd name="connsiteY65" fmla="*/ 481012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504824 w 2719387"/>
              <a:gd name="connsiteY62" fmla="*/ 357188 h 1031082"/>
              <a:gd name="connsiteX63" fmla="*/ 583406 w 2719387"/>
              <a:gd name="connsiteY63" fmla="*/ 383382 h 1031082"/>
              <a:gd name="connsiteX64" fmla="*/ 707231 w 2719387"/>
              <a:gd name="connsiteY64" fmla="*/ 421482 h 1031082"/>
              <a:gd name="connsiteX65" fmla="*/ 816768 w 2719387"/>
              <a:gd name="connsiteY65" fmla="*/ 447675 h 1031082"/>
              <a:gd name="connsiteX66" fmla="*/ 845343 w 2719387"/>
              <a:gd name="connsiteY66" fmla="*/ 516732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504824 w 2719387"/>
              <a:gd name="connsiteY62" fmla="*/ 357188 h 1031082"/>
              <a:gd name="connsiteX63" fmla="*/ 583406 w 2719387"/>
              <a:gd name="connsiteY63" fmla="*/ 383382 h 1031082"/>
              <a:gd name="connsiteX64" fmla="*/ 707231 w 2719387"/>
              <a:gd name="connsiteY64" fmla="*/ 421482 h 1031082"/>
              <a:gd name="connsiteX65" fmla="*/ 816768 w 2719387"/>
              <a:gd name="connsiteY65" fmla="*/ 447675 h 1031082"/>
              <a:gd name="connsiteX66" fmla="*/ 892968 w 2719387"/>
              <a:gd name="connsiteY66" fmla="*/ 502444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504824 w 2719387"/>
              <a:gd name="connsiteY62" fmla="*/ 357188 h 1031082"/>
              <a:gd name="connsiteX63" fmla="*/ 583406 w 2719387"/>
              <a:gd name="connsiteY63" fmla="*/ 383382 h 1031082"/>
              <a:gd name="connsiteX64" fmla="*/ 707231 w 2719387"/>
              <a:gd name="connsiteY64" fmla="*/ 421482 h 1031082"/>
              <a:gd name="connsiteX65" fmla="*/ 804068 w 2719387"/>
              <a:gd name="connsiteY65" fmla="*/ 444500 h 1031082"/>
              <a:gd name="connsiteX66" fmla="*/ 892968 w 2719387"/>
              <a:gd name="connsiteY66" fmla="*/ 502444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804068 w 2719387"/>
              <a:gd name="connsiteY65" fmla="*/ 444500 h 1031082"/>
              <a:gd name="connsiteX66" fmla="*/ 892968 w 2719387"/>
              <a:gd name="connsiteY66" fmla="*/ 502444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92968 w 2719387"/>
              <a:gd name="connsiteY66" fmla="*/ 502444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57262 w 2719387"/>
              <a:gd name="connsiteY67" fmla="*/ 607219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40605 w 2719387"/>
              <a:gd name="connsiteY68" fmla="*/ 661988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12043 w 2719387"/>
              <a:gd name="connsiteY69" fmla="*/ 6977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12056 w 2719387"/>
              <a:gd name="connsiteY70" fmla="*/ 75247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21592 w 2719387"/>
              <a:gd name="connsiteY71" fmla="*/ 819150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388268 w 2719387"/>
              <a:gd name="connsiteY72" fmla="*/ 8643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426368 w 2719387"/>
              <a:gd name="connsiteY72" fmla="*/ 851695 h 1031082"/>
              <a:gd name="connsiteX73" fmla="*/ 1578768 w 2719387"/>
              <a:gd name="connsiteY73" fmla="*/ 902494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426368 w 2719387"/>
              <a:gd name="connsiteY72" fmla="*/ 851695 h 1031082"/>
              <a:gd name="connsiteX73" fmla="*/ 1553368 w 2719387"/>
              <a:gd name="connsiteY73" fmla="*/ 905669 h 1031082"/>
              <a:gd name="connsiteX74" fmla="*/ 1728787 w 2719387"/>
              <a:gd name="connsiteY74" fmla="*/ 942976 h 1031082"/>
              <a:gd name="connsiteX75" fmla="*/ 1888330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426368 w 2719387"/>
              <a:gd name="connsiteY72" fmla="*/ 851695 h 1031082"/>
              <a:gd name="connsiteX73" fmla="*/ 1553368 w 2719387"/>
              <a:gd name="connsiteY73" fmla="*/ 905669 h 1031082"/>
              <a:gd name="connsiteX74" fmla="*/ 1728787 w 2719387"/>
              <a:gd name="connsiteY74" fmla="*/ 942976 h 1031082"/>
              <a:gd name="connsiteX75" fmla="*/ 1904205 w 2719387"/>
              <a:gd name="connsiteY75" fmla="*/ 983457 h 1031082"/>
              <a:gd name="connsiteX76" fmla="*/ 2062162 w 2719387"/>
              <a:gd name="connsiteY76" fmla="*/ 995363 h 1031082"/>
              <a:gd name="connsiteX77" fmla="*/ 2216943 w 2719387"/>
              <a:gd name="connsiteY77" fmla="*/ 983457 h 1031082"/>
              <a:gd name="connsiteX78" fmla="*/ 2307430 w 2719387"/>
              <a:gd name="connsiteY78" fmla="*/ 988219 h 1031082"/>
              <a:gd name="connsiteX79" fmla="*/ 2414587 w 2719387"/>
              <a:gd name="connsiteY79" fmla="*/ 1014413 h 1031082"/>
              <a:gd name="connsiteX80" fmla="*/ 2459830 w 2719387"/>
              <a:gd name="connsiteY80" fmla="*/ 1031082 h 1031082"/>
              <a:gd name="connsiteX81" fmla="*/ 2493168 w 2719387"/>
              <a:gd name="connsiteY81" fmla="*/ 1009651 h 1031082"/>
              <a:gd name="connsiteX82" fmla="*/ 2543174 w 2719387"/>
              <a:gd name="connsiteY82" fmla="*/ 969169 h 1031082"/>
              <a:gd name="connsiteX83" fmla="*/ 2588418 w 2719387"/>
              <a:gd name="connsiteY83" fmla="*/ 902494 h 1031082"/>
              <a:gd name="connsiteX84" fmla="*/ 2626518 w 2719387"/>
              <a:gd name="connsiteY84" fmla="*/ 835819 h 1031082"/>
              <a:gd name="connsiteX85" fmla="*/ 2669380 w 2719387"/>
              <a:gd name="connsiteY85" fmla="*/ 757238 h 1031082"/>
              <a:gd name="connsiteX86" fmla="*/ 2695574 w 2719387"/>
              <a:gd name="connsiteY86" fmla="*/ 681038 h 1031082"/>
              <a:gd name="connsiteX87" fmla="*/ 2719387 w 2719387"/>
              <a:gd name="connsiteY87" fmla="*/ 581026 h 1031082"/>
              <a:gd name="connsiteX88" fmla="*/ 2702718 w 2719387"/>
              <a:gd name="connsiteY88"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426368 w 2719387"/>
              <a:gd name="connsiteY72" fmla="*/ 851695 h 1031082"/>
              <a:gd name="connsiteX73" fmla="*/ 1553368 w 2719387"/>
              <a:gd name="connsiteY73" fmla="*/ 905669 h 1031082"/>
              <a:gd name="connsiteX74" fmla="*/ 1728787 w 2719387"/>
              <a:gd name="connsiteY74" fmla="*/ 942976 h 1031082"/>
              <a:gd name="connsiteX75" fmla="*/ 1904205 w 2719387"/>
              <a:gd name="connsiteY75" fmla="*/ 983457 h 1031082"/>
              <a:gd name="connsiteX76" fmla="*/ 1957387 w 2719387"/>
              <a:gd name="connsiteY76" fmla="*/ 991467 h 1031082"/>
              <a:gd name="connsiteX77" fmla="*/ 2062162 w 2719387"/>
              <a:gd name="connsiteY77" fmla="*/ 995363 h 1031082"/>
              <a:gd name="connsiteX78" fmla="*/ 2216943 w 2719387"/>
              <a:gd name="connsiteY78" fmla="*/ 983457 h 1031082"/>
              <a:gd name="connsiteX79" fmla="*/ 2307430 w 2719387"/>
              <a:gd name="connsiteY79" fmla="*/ 988219 h 1031082"/>
              <a:gd name="connsiteX80" fmla="*/ 2414587 w 2719387"/>
              <a:gd name="connsiteY80" fmla="*/ 1014413 h 1031082"/>
              <a:gd name="connsiteX81" fmla="*/ 2459830 w 2719387"/>
              <a:gd name="connsiteY81" fmla="*/ 1031082 h 1031082"/>
              <a:gd name="connsiteX82" fmla="*/ 2493168 w 2719387"/>
              <a:gd name="connsiteY82" fmla="*/ 1009651 h 1031082"/>
              <a:gd name="connsiteX83" fmla="*/ 2543174 w 2719387"/>
              <a:gd name="connsiteY83" fmla="*/ 969169 h 1031082"/>
              <a:gd name="connsiteX84" fmla="*/ 2588418 w 2719387"/>
              <a:gd name="connsiteY84" fmla="*/ 902494 h 1031082"/>
              <a:gd name="connsiteX85" fmla="*/ 2626518 w 2719387"/>
              <a:gd name="connsiteY85" fmla="*/ 835819 h 1031082"/>
              <a:gd name="connsiteX86" fmla="*/ 2669380 w 2719387"/>
              <a:gd name="connsiteY86" fmla="*/ 757238 h 1031082"/>
              <a:gd name="connsiteX87" fmla="*/ 2695574 w 2719387"/>
              <a:gd name="connsiteY87" fmla="*/ 681038 h 1031082"/>
              <a:gd name="connsiteX88" fmla="*/ 2719387 w 2719387"/>
              <a:gd name="connsiteY88" fmla="*/ 581026 h 1031082"/>
              <a:gd name="connsiteX89" fmla="*/ 2702718 w 2719387"/>
              <a:gd name="connsiteY89"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426368 w 2719387"/>
              <a:gd name="connsiteY72" fmla="*/ 851695 h 1031082"/>
              <a:gd name="connsiteX73" fmla="*/ 1553368 w 2719387"/>
              <a:gd name="connsiteY73" fmla="*/ 905669 h 1031082"/>
              <a:gd name="connsiteX74" fmla="*/ 1728787 w 2719387"/>
              <a:gd name="connsiteY74" fmla="*/ 942976 h 1031082"/>
              <a:gd name="connsiteX75" fmla="*/ 1904205 w 2719387"/>
              <a:gd name="connsiteY75" fmla="*/ 983457 h 1031082"/>
              <a:gd name="connsiteX76" fmla="*/ 1957387 w 2719387"/>
              <a:gd name="connsiteY76" fmla="*/ 991467 h 1031082"/>
              <a:gd name="connsiteX77" fmla="*/ 2062162 w 2719387"/>
              <a:gd name="connsiteY77" fmla="*/ 995363 h 1031082"/>
              <a:gd name="connsiteX78" fmla="*/ 2216943 w 2719387"/>
              <a:gd name="connsiteY78" fmla="*/ 983457 h 1031082"/>
              <a:gd name="connsiteX79" fmla="*/ 2307430 w 2719387"/>
              <a:gd name="connsiteY79" fmla="*/ 988219 h 1031082"/>
              <a:gd name="connsiteX80" fmla="*/ 2414587 w 2719387"/>
              <a:gd name="connsiteY80" fmla="*/ 1014413 h 1031082"/>
              <a:gd name="connsiteX81" fmla="*/ 2459830 w 2719387"/>
              <a:gd name="connsiteY81" fmla="*/ 1031082 h 1031082"/>
              <a:gd name="connsiteX82" fmla="*/ 2493168 w 2719387"/>
              <a:gd name="connsiteY82" fmla="*/ 1009651 h 1031082"/>
              <a:gd name="connsiteX83" fmla="*/ 2578099 w 2719387"/>
              <a:gd name="connsiteY83" fmla="*/ 959644 h 1031082"/>
              <a:gd name="connsiteX84" fmla="*/ 2588418 w 2719387"/>
              <a:gd name="connsiteY84" fmla="*/ 902494 h 1031082"/>
              <a:gd name="connsiteX85" fmla="*/ 2626518 w 2719387"/>
              <a:gd name="connsiteY85" fmla="*/ 835819 h 1031082"/>
              <a:gd name="connsiteX86" fmla="*/ 2669380 w 2719387"/>
              <a:gd name="connsiteY86" fmla="*/ 757238 h 1031082"/>
              <a:gd name="connsiteX87" fmla="*/ 2695574 w 2719387"/>
              <a:gd name="connsiteY87" fmla="*/ 681038 h 1031082"/>
              <a:gd name="connsiteX88" fmla="*/ 2719387 w 2719387"/>
              <a:gd name="connsiteY88" fmla="*/ 581026 h 1031082"/>
              <a:gd name="connsiteX89" fmla="*/ 2702718 w 2719387"/>
              <a:gd name="connsiteY89"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426368 w 2719387"/>
              <a:gd name="connsiteY72" fmla="*/ 851695 h 1031082"/>
              <a:gd name="connsiteX73" fmla="*/ 1553368 w 2719387"/>
              <a:gd name="connsiteY73" fmla="*/ 905669 h 1031082"/>
              <a:gd name="connsiteX74" fmla="*/ 1728787 w 2719387"/>
              <a:gd name="connsiteY74" fmla="*/ 942976 h 1031082"/>
              <a:gd name="connsiteX75" fmla="*/ 1904205 w 2719387"/>
              <a:gd name="connsiteY75" fmla="*/ 983457 h 1031082"/>
              <a:gd name="connsiteX76" fmla="*/ 1957387 w 2719387"/>
              <a:gd name="connsiteY76" fmla="*/ 991467 h 1031082"/>
              <a:gd name="connsiteX77" fmla="*/ 2062162 w 2719387"/>
              <a:gd name="connsiteY77" fmla="*/ 995363 h 1031082"/>
              <a:gd name="connsiteX78" fmla="*/ 2216943 w 2719387"/>
              <a:gd name="connsiteY78" fmla="*/ 983457 h 1031082"/>
              <a:gd name="connsiteX79" fmla="*/ 2307430 w 2719387"/>
              <a:gd name="connsiteY79" fmla="*/ 988219 h 1031082"/>
              <a:gd name="connsiteX80" fmla="*/ 2414587 w 2719387"/>
              <a:gd name="connsiteY80" fmla="*/ 1014413 h 1031082"/>
              <a:gd name="connsiteX81" fmla="*/ 2459830 w 2719387"/>
              <a:gd name="connsiteY81" fmla="*/ 1031082 h 1031082"/>
              <a:gd name="connsiteX82" fmla="*/ 2493168 w 2719387"/>
              <a:gd name="connsiteY82" fmla="*/ 1009651 h 1031082"/>
              <a:gd name="connsiteX83" fmla="*/ 2578099 w 2719387"/>
              <a:gd name="connsiteY83" fmla="*/ 959644 h 1031082"/>
              <a:gd name="connsiteX84" fmla="*/ 2616993 w 2719387"/>
              <a:gd name="connsiteY84" fmla="*/ 902494 h 1031082"/>
              <a:gd name="connsiteX85" fmla="*/ 2626518 w 2719387"/>
              <a:gd name="connsiteY85" fmla="*/ 835819 h 1031082"/>
              <a:gd name="connsiteX86" fmla="*/ 2669380 w 2719387"/>
              <a:gd name="connsiteY86" fmla="*/ 757238 h 1031082"/>
              <a:gd name="connsiteX87" fmla="*/ 2695574 w 2719387"/>
              <a:gd name="connsiteY87" fmla="*/ 681038 h 1031082"/>
              <a:gd name="connsiteX88" fmla="*/ 2719387 w 2719387"/>
              <a:gd name="connsiteY88" fmla="*/ 581026 h 1031082"/>
              <a:gd name="connsiteX89" fmla="*/ 2702718 w 2719387"/>
              <a:gd name="connsiteY89"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426368 w 2719387"/>
              <a:gd name="connsiteY72" fmla="*/ 851695 h 1031082"/>
              <a:gd name="connsiteX73" fmla="*/ 1553368 w 2719387"/>
              <a:gd name="connsiteY73" fmla="*/ 905669 h 1031082"/>
              <a:gd name="connsiteX74" fmla="*/ 1728787 w 2719387"/>
              <a:gd name="connsiteY74" fmla="*/ 942976 h 1031082"/>
              <a:gd name="connsiteX75" fmla="*/ 1904205 w 2719387"/>
              <a:gd name="connsiteY75" fmla="*/ 983457 h 1031082"/>
              <a:gd name="connsiteX76" fmla="*/ 1957387 w 2719387"/>
              <a:gd name="connsiteY76" fmla="*/ 991467 h 1031082"/>
              <a:gd name="connsiteX77" fmla="*/ 2062162 w 2719387"/>
              <a:gd name="connsiteY77" fmla="*/ 995363 h 1031082"/>
              <a:gd name="connsiteX78" fmla="*/ 2216943 w 2719387"/>
              <a:gd name="connsiteY78" fmla="*/ 983457 h 1031082"/>
              <a:gd name="connsiteX79" fmla="*/ 2307430 w 2719387"/>
              <a:gd name="connsiteY79" fmla="*/ 988219 h 1031082"/>
              <a:gd name="connsiteX80" fmla="*/ 2414587 w 2719387"/>
              <a:gd name="connsiteY80" fmla="*/ 1014413 h 1031082"/>
              <a:gd name="connsiteX81" fmla="*/ 2459830 w 2719387"/>
              <a:gd name="connsiteY81" fmla="*/ 1031082 h 1031082"/>
              <a:gd name="connsiteX82" fmla="*/ 2493168 w 2719387"/>
              <a:gd name="connsiteY82" fmla="*/ 1009651 h 1031082"/>
              <a:gd name="connsiteX83" fmla="*/ 2578099 w 2719387"/>
              <a:gd name="connsiteY83" fmla="*/ 959644 h 1031082"/>
              <a:gd name="connsiteX84" fmla="*/ 2616993 w 2719387"/>
              <a:gd name="connsiteY84" fmla="*/ 902494 h 1031082"/>
              <a:gd name="connsiteX85" fmla="*/ 2655093 w 2719387"/>
              <a:gd name="connsiteY85" fmla="*/ 838994 h 1031082"/>
              <a:gd name="connsiteX86" fmla="*/ 2669380 w 2719387"/>
              <a:gd name="connsiteY86" fmla="*/ 757238 h 1031082"/>
              <a:gd name="connsiteX87" fmla="*/ 2695574 w 2719387"/>
              <a:gd name="connsiteY87" fmla="*/ 681038 h 1031082"/>
              <a:gd name="connsiteX88" fmla="*/ 2719387 w 2719387"/>
              <a:gd name="connsiteY88" fmla="*/ 581026 h 1031082"/>
              <a:gd name="connsiteX89" fmla="*/ 2702718 w 2719387"/>
              <a:gd name="connsiteY89"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426368 w 2719387"/>
              <a:gd name="connsiteY72" fmla="*/ 851695 h 1031082"/>
              <a:gd name="connsiteX73" fmla="*/ 1553368 w 2719387"/>
              <a:gd name="connsiteY73" fmla="*/ 905669 h 1031082"/>
              <a:gd name="connsiteX74" fmla="*/ 1728787 w 2719387"/>
              <a:gd name="connsiteY74" fmla="*/ 942976 h 1031082"/>
              <a:gd name="connsiteX75" fmla="*/ 1904205 w 2719387"/>
              <a:gd name="connsiteY75" fmla="*/ 983457 h 1031082"/>
              <a:gd name="connsiteX76" fmla="*/ 1957387 w 2719387"/>
              <a:gd name="connsiteY76" fmla="*/ 991467 h 1031082"/>
              <a:gd name="connsiteX77" fmla="*/ 2062162 w 2719387"/>
              <a:gd name="connsiteY77" fmla="*/ 995363 h 1031082"/>
              <a:gd name="connsiteX78" fmla="*/ 2216943 w 2719387"/>
              <a:gd name="connsiteY78" fmla="*/ 983457 h 1031082"/>
              <a:gd name="connsiteX79" fmla="*/ 2307430 w 2719387"/>
              <a:gd name="connsiteY79" fmla="*/ 988219 h 1031082"/>
              <a:gd name="connsiteX80" fmla="*/ 2414587 w 2719387"/>
              <a:gd name="connsiteY80" fmla="*/ 1014413 h 1031082"/>
              <a:gd name="connsiteX81" fmla="*/ 2459830 w 2719387"/>
              <a:gd name="connsiteY81" fmla="*/ 1031082 h 1031082"/>
              <a:gd name="connsiteX82" fmla="*/ 2493168 w 2719387"/>
              <a:gd name="connsiteY82" fmla="*/ 1009651 h 1031082"/>
              <a:gd name="connsiteX83" fmla="*/ 2578099 w 2719387"/>
              <a:gd name="connsiteY83" fmla="*/ 959644 h 1031082"/>
              <a:gd name="connsiteX84" fmla="*/ 2616993 w 2719387"/>
              <a:gd name="connsiteY84" fmla="*/ 902494 h 1031082"/>
              <a:gd name="connsiteX85" fmla="*/ 2655093 w 2719387"/>
              <a:gd name="connsiteY85" fmla="*/ 838994 h 1031082"/>
              <a:gd name="connsiteX86" fmla="*/ 2694780 w 2719387"/>
              <a:gd name="connsiteY86" fmla="*/ 760413 h 1031082"/>
              <a:gd name="connsiteX87" fmla="*/ 2695574 w 2719387"/>
              <a:gd name="connsiteY87" fmla="*/ 681038 h 1031082"/>
              <a:gd name="connsiteX88" fmla="*/ 2719387 w 2719387"/>
              <a:gd name="connsiteY88" fmla="*/ 581026 h 1031082"/>
              <a:gd name="connsiteX89" fmla="*/ 2702718 w 2719387"/>
              <a:gd name="connsiteY89" fmla="*/ 523876 h 1031082"/>
              <a:gd name="connsiteX0" fmla="*/ 2702718 w 2719387"/>
              <a:gd name="connsiteY0" fmla="*/ 523876 h 1031082"/>
              <a:gd name="connsiteX1" fmla="*/ 2650330 w 2719387"/>
              <a:gd name="connsiteY1" fmla="*/ 514351 h 1031082"/>
              <a:gd name="connsiteX2" fmla="*/ 2586037 w 2719387"/>
              <a:gd name="connsiteY2" fmla="*/ 481013 h 1031082"/>
              <a:gd name="connsiteX3" fmla="*/ 2509837 w 2719387"/>
              <a:gd name="connsiteY3" fmla="*/ 438151 h 1031082"/>
              <a:gd name="connsiteX4" fmla="*/ 2450305 w 2719387"/>
              <a:gd name="connsiteY4" fmla="*/ 402432 h 1031082"/>
              <a:gd name="connsiteX5" fmla="*/ 2390774 w 2719387"/>
              <a:gd name="connsiteY5" fmla="*/ 373857 h 1031082"/>
              <a:gd name="connsiteX6" fmla="*/ 2381249 w 2719387"/>
              <a:gd name="connsiteY6" fmla="*/ 369094 h 1031082"/>
              <a:gd name="connsiteX7" fmla="*/ 2355055 w 2719387"/>
              <a:gd name="connsiteY7" fmla="*/ 369094 h 1031082"/>
              <a:gd name="connsiteX8" fmla="*/ 2331243 w 2719387"/>
              <a:gd name="connsiteY8" fmla="*/ 388144 h 1031082"/>
              <a:gd name="connsiteX9" fmla="*/ 2300287 w 2719387"/>
              <a:gd name="connsiteY9" fmla="*/ 423863 h 1031082"/>
              <a:gd name="connsiteX10" fmla="*/ 2281237 w 2719387"/>
              <a:gd name="connsiteY10" fmla="*/ 454819 h 1031082"/>
              <a:gd name="connsiteX11" fmla="*/ 2240755 w 2719387"/>
              <a:gd name="connsiteY11" fmla="*/ 459582 h 1031082"/>
              <a:gd name="connsiteX12" fmla="*/ 2216943 w 2719387"/>
              <a:gd name="connsiteY12" fmla="*/ 454819 h 1031082"/>
              <a:gd name="connsiteX13" fmla="*/ 2176462 w 2719387"/>
              <a:gd name="connsiteY13" fmla="*/ 416719 h 1031082"/>
              <a:gd name="connsiteX14" fmla="*/ 2162174 w 2719387"/>
              <a:gd name="connsiteY14" fmla="*/ 402432 h 1031082"/>
              <a:gd name="connsiteX15" fmla="*/ 2152649 w 2719387"/>
              <a:gd name="connsiteY15" fmla="*/ 378619 h 1031082"/>
              <a:gd name="connsiteX16" fmla="*/ 2121693 w 2719387"/>
              <a:gd name="connsiteY16" fmla="*/ 388144 h 1031082"/>
              <a:gd name="connsiteX17" fmla="*/ 2088355 w 2719387"/>
              <a:gd name="connsiteY17" fmla="*/ 411957 h 1031082"/>
              <a:gd name="connsiteX18" fmla="*/ 2083593 w 2719387"/>
              <a:gd name="connsiteY18" fmla="*/ 388144 h 1031082"/>
              <a:gd name="connsiteX19" fmla="*/ 2071687 w 2719387"/>
              <a:gd name="connsiteY19" fmla="*/ 407194 h 1031082"/>
              <a:gd name="connsiteX20" fmla="*/ 2035968 w 2719387"/>
              <a:gd name="connsiteY20" fmla="*/ 457201 h 1031082"/>
              <a:gd name="connsiteX21" fmla="*/ 1993105 w 2719387"/>
              <a:gd name="connsiteY21" fmla="*/ 483394 h 1031082"/>
              <a:gd name="connsiteX22" fmla="*/ 1990724 w 2719387"/>
              <a:gd name="connsiteY22" fmla="*/ 464344 h 1031082"/>
              <a:gd name="connsiteX23" fmla="*/ 1971674 w 2719387"/>
              <a:gd name="connsiteY23" fmla="*/ 485776 h 1031082"/>
              <a:gd name="connsiteX24" fmla="*/ 1931193 w 2719387"/>
              <a:gd name="connsiteY24" fmla="*/ 500063 h 1031082"/>
              <a:gd name="connsiteX25" fmla="*/ 1919287 w 2719387"/>
              <a:gd name="connsiteY25" fmla="*/ 433388 h 1031082"/>
              <a:gd name="connsiteX26" fmla="*/ 1914524 w 2719387"/>
              <a:gd name="connsiteY26" fmla="*/ 400051 h 1031082"/>
              <a:gd name="connsiteX27" fmla="*/ 1885949 w 2719387"/>
              <a:gd name="connsiteY27" fmla="*/ 400051 h 1031082"/>
              <a:gd name="connsiteX28" fmla="*/ 1864518 w 2719387"/>
              <a:gd name="connsiteY28" fmla="*/ 397669 h 1031082"/>
              <a:gd name="connsiteX29" fmla="*/ 1819274 w 2719387"/>
              <a:gd name="connsiteY29" fmla="*/ 364332 h 1031082"/>
              <a:gd name="connsiteX30" fmla="*/ 1804987 w 2719387"/>
              <a:gd name="connsiteY30" fmla="*/ 307182 h 1031082"/>
              <a:gd name="connsiteX31" fmla="*/ 1685924 w 2719387"/>
              <a:gd name="connsiteY31" fmla="*/ 309563 h 1031082"/>
              <a:gd name="connsiteX32" fmla="*/ 1683543 w 2719387"/>
              <a:gd name="connsiteY32" fmla="*/ 292894 h 1031082"/>
              <a:gd name="connsiteX33" fmla="*/ 1604962 w 2719387"/>
              <a:gd name="connsiteY33" fmla="*/ 292894 h 1031082"/>
              <a:gd name="connsiteX34" fmla="*/ 1597818 w 2719387"/>
              <a:gd name="connsiteY34" fmla="*/ 259557 h 1031082"/>
              <a:gd name="connsiteX35" fmla="*/ 1538287 w 2719387"/>
              <a:gd name="connsiteY35" fmla="*/ 266701 h 1031082"/>
              <a:gd name="connsiteX36" fmla="*/ 1450180 w 2719387"/>
              <a:gd name="connsiteY36" fmla="*/ 250032 h 1031082"/>
              <a:gd name="connsiteX37" fmla="*/ 1383505 w 2719387"/>
              <a:gd name="connsiteY37" fmla="*/ 242888 h 1031082"/>
              <a:gd name="connsiteX38" fmla="*/ 1328737 w 2719387"/>
              <a:gd name="connsiteY38" fmla="*/ 233363 h 1031082"/>
              <a:gd name="connsiteX39" fmla="*/ 1252537 w 2719387"/>
              <a:gd name="connsiteY39" fmla="*/ 230982 h 1031082"/>
              <a:gd name="connsiteX40" fmla="*/ 1138237 w 2719387"/>
              <a:gd name="connsiteY40" fmla="*/ 233363 h 1031082"/>
              <a:gd name="connsiteX41" fmla="*/ 1045368 w 2719387"/>
              <a:gd name="connsiteY41" fmla="*/ 233363 h 1031082"/>
              <a:gd name="connsiteX42" fmla="*/ 966787 w 2719387"/>
              <a:gd name="connsiteY42" fmla="*/ 226219 h 1031082"/>
              <a:gd name="connsiteX43" fmla="*/ 935830 w 2719387"/>
              <a:gd name="connsiteY43" fmla="*/ 226219 h 1031082"/>
              <a:gd name="connsiteX44" fmla="*/ 854868 w 2719387"/>
              <a:gd name="connsiteY44" fmla="*/ 195263 h 1031082"/>
              <a:gd name="connsiteX45" fmla="*/ 812005 w 2719387"/>
              <a:gd name="connsiteY45" fmla="*/ 183357 h 1031082"/>
              <a:gd name="connsiteX46" fmla="*/ 731043 w 2719387"/>
              <a:gd name="connsiteY46" fmla="*/ 133351 h 1031082"/>
              <a:gd name="connsiteX47" fmla="*/ 676274 w 2719387"/>
              <a:gd name="connsiteY47" fmla="*/ 83344 h 1031082"/>
              <a:gd name="connsiteX48" fmla="*/ 621506 w 2719387"/>
              <a:gd name="connsiteY48" fmla="*/ 71438 h 1031082"/>
              <a:gd name="connsiteX49" fmla="*/ 566737 w 2719387"/>
              <a:gd name="connsiteY49" fmla="*/ 52388 h 1031082"/>
              <a:gd name="connsiteX50" fmla="*/ 504824 w 2719387"/>
              <a:gd name="connsiteY50" fmla="*/ 28576 h 1031082"/>
              <a:gd name="connsiteX51" fmla="*/ 442912 w 2719387"/>
              <a:gd name="connsiteY51" fmla="*/ 38101 h 1031082"/>
              <a:gd name="connsiteX52" fmla="*/ 366712 w 2719387"/>
              <a:gd name="connsiteY52" fmla="*/ 23813 h 1031082"/>
              <a:gd name="connsiteX53" fmla="*/ 259556 w 2719387"/>
              <a:gd name="connsiteY53" fmla="*/ 19051 h 1031082"/>
              <a:gd name="connsiteX54" fmla="*/ 138112 w 2719387"/>
              <a:gd name="connsiteY54" fmla="*/ 9526 h 1031082"/>
              <a:gd name="connsiteX55" fmla="*/ 9525 w 2719387"/>
              <a:gd name="connsiteY55" fmla="*/ 0 h 1031082"/>
              <a:gd name="connsiteX56" fmla="*/ 0 w 2719387"/>
              <a:gd name="connsiteY56" fmla="*/ 316707 h 1031082"/>
              <a:gd name="connsiteX57" fmla="*/ 40481 w 2719387"/>
              <a:gd name="connsiteY57" fmla="*/ 321469 h 1031082"/>
              <a:gd name="connsiteX58" fmla="*/ 104774 w 2719387"/>
              <a:gd name="connsiteY58" fmla="*/ 321469 h 1031082"/>
              <a:gd name="connsiteX59" fmla="*/ 202405 w 2719387"/>
              <a:gd name="connsiteY59" fmla="*/ 323851 h 1031082"/>
              <a:gd name="connsiteX60" fmla="*/ 292893 w 2719387"/>
              <a:gd name="connsiteY60" fmla="*/ 340519 h 1031082"/>
              <a:gd name="connsiteX61" fmla="*/ 397667 w 2719387"/>
              <a:gd name="connsiteY61" fmla="*/ 335756 h 1031082"/>
              <a:gd name="connsiteX62" fmla="*/ 485774 w 2719387"/>
              <a:gd name="connsiteY62" fmla="*/ 344488 h 1031082"/>
              <a:gd name="connsiteX63" fmla="*/ 583406 w 2719387"/>
              <a:gd name="connsiteY63" fmla="*/ 383382 h 1031082"/>
              <a:gd name="connsiteX64" fmla="*/ 707231 w 2719387"/>
              <a:gd name="connsiteY64" fmla="*/ 421482 h 1031082"/>
              <a:gd name="connsiteX65" fmla="*/ 788193 w 2719387"/>
              <a:gd name="connsiteY65" fmla="*/ 444500 h 1031082"/>
              <a:gd name="connsiteX66" fmla="*/ 886618 w 2719387"/>
              <a:gd name="connsiteY66" fmla="*/ 511969 h 1031082"/>
              <a:gd name="connsiteX67" fmla="*/ 976312 w 2719387"/>
              <a:gd name="connsiteY67" fmla="*/ 572294 h 1031082"/>
              <a:gd name="connsiteX68" fmla="*/ 1066005 w 2719387"/>
              <a:gd name="connsiteY68" fmla="*/ 633413 h 1031082"/>
              <a:gd name="connsiteX69" fmla="*/ 1140618 w 2719387"/>
              <a:gd name="connsiteY69" fmla="*/ 685007 h 1031082"/>
              <a:gd name="connsiteX70" fmla="*/ 1231106 w 2719387"/>
              <a:gd name="connsiteY70" fmla="*/ 733426 h 1031082"/>
              <a:gd name="connsiteX71" fmla="*/ 1331117 w 2719387"/>
              <a:gd name="connsiteY71" fmla="*/ 796925 h 1031082"/>
              <a:gd name="connsiteX72" fmla="*/ 1426368 w 2719387"/>
              <a:gd name="connsiteY72" fmla="*/ 851695 h 1031082"/>
              <a:gd name="connsiteX73" fmla="*/ 1553368 w 2719387"/>
              <a:gd name="connsiteY73" fmla="*/ 905669 h 1031082"/>
              <a:gd name="connsiteX74" fmla="*/ 1728787 w 2719387"/>
              <a:gd name="connsiteY74" fmla="*/ 942976 h 1031082"/>
              <a:gd name="connsiteX75" fmla="*/ 1904205 w 2719387"/>
              <a:gd name="connsiteY75" fmla="*/ 983457 h 1031082"/>
              <a:gd name="connsiteX76" fmla="*/ 1957387 w 2719387"/>
              <a:gd name="connsiteY76" fmla="*/ 991467 h 1031082"/>
              <a:gd name="connsiteX77" fmla="*/ 2062162 w 2719387"/>
              <a:gd name="connsiteY77" fmla="*/ 995363 h 1031082"/>
              <a:gd name="connsiteX78" fmla="*/ 2216943 w 2719387"/>
              <a:gd name="connsiteY78" fmla="*/ 983457 h 1031082"/>
              <a:gd name="connsiteX79" fmla="*/ 2307430 w 2719387"/>
              <a:gd name="connsiteY79" fmla="*/ 988219 h 1031082"/>
              <a:gd name="connsiteX80" fmla="*/ 2414587 w 2719387"/>
              <a:gd name="connsiteY80" fmla="*/ 1014413 h 1031082"/>
              <a:gd name="connsiteX81" fmla="*/ 2459830 w 2719387"/>
              <a:gd name="connsiteY81" fmla="*/ 1031082 h 1031082"/>
              <a:gd name="connsiteX82" fmla="*/ 2493168 w 2719387"/>
              <a:gd name="connsiteY82" fmla="*/ 1009651 h 1031082"/>
              <a:gd name="connsiteX83" fmla="*/ 2578099 w 2719387"/>
              <a:gd name="connsiteY83" fmla="*/ 959644 h 1031082"/>
              <a:gd name="connsiteX84" fmla="*/ 2616993 w 2719387"/>
              <a:gd name="connsiteY84" fmla="*/ 902494 h 1031082"/>
              <a:gd name="connsiteX85" fmla="*/ 2655093 w 2719387"/>
              <a:gd name="connsiteY85" fmla="*/ 838994 h 1031082"/>
              <a:gd name="connsiteX86" fmla="*/ 2694780 w 2719387"/>
              <a:gd name="connsiteY86" fmla="*/ 760413 h 1031082"/>
              <a:gd name="connsiteX87" fmla="*/ 2711449 w 2719387"/>
              <a:gd name="connsiteY87" fmla="*/ 671513 h 1031082"/>
              <a:gd name="connsiteX88" fmla="*/ 2719387 w 2719387"/>
              <a:gd name="connsiteY88" fmla="*/ 581026 h 1031082"/>
              <a:gd name="connsiteX89" fmla="*/ 2702718 w 2719387"/>
              <a:gd name="connsiteY89" fmla="*/ 523876 h 1031082"/>
              <a:gd name="connsiteX0" fmla="*/ 2702718 w 2724149"/>
              <a:gd name="connsiteY0" fmla="*/ 523876 h 1031082"/>
              <a:gd name="connsiteX1" fmla="*/ 2650330 w 2724149"/>
              <a:gd name="connsiteY1" fmla="*/ 514351 h 1031082"/>
              <a:gd name="connsiteX2" fmla="*/ 2586037 w 2724149"/>
              <a:gd name="connsiteY2" fmla="*/ 481013 h 1031082"/>
              <a:gd name="connsiteX3" fmla="*/ 2509837 w 2724149"/>
              <a:gd name="connsiteY3" fmla="*/ 438151 h 1031082"/>
              <a:gd name="connsiteX4" fmla="*/ 2450305 w 2724149"/>
              <a:gd name="connsiteY4" fmla="*/ 402432 h 1031082"/>
              <a:gd name="connsiteX5" fmla="*/ 2390774 w 2724149"/>
              <a:gd name="connsiteY5" fmla="*/ 373857 h 1031082"/>
              <a:gd name="connsiteX6" fmla="*/ 2381249 w 2724149"/>
              <a:gd name="connsiteY6" fmla="*/ 369094 h 1031082"/>
              <a:gd name="connsiteX7" fmla="*/ 2355055 w 2724149"/>
              <a:gd name="connsiteY7" fmla="*/ 369094 h 1031082"/>
              <a:gd name="connsiteX8" fmla="*/ 2331243 w 2724149"/>
              <a:gd name="connsiteY8" fmla="*/ 388144 h 1031082"/>
              <a:gd name="connsiteX9" fmla="*/ 2300287 w 2724149"/>
              <a:gd name="connsiteY9" fmla="*/ 423863 h 1031082"/>
              <a:gd name="connsiteX10" fmla="*/ 2281237 w 2724149"/>
              <a:gd name="connsiteY10" fmla="*/ 454819 h 1031082"/>
              <a:gd name="connsiteX11" fmla="*/ 2240755 w 2724149"/>
              <a:gd name="connsiteY11" fmla="*/ 459582 h 1031082"/>
              <a:gd name="connsiteX12" fmla="*/ 2216943 w 2724149"/>
              <a:gd name="connsiteY12" fmla="*/ 454819 h 1031082"/>
              <a:gd name="connsiteX13" fmla="*/ 2176462 w 2724149"/>
              <a:gd name="connsiteY13" fmla="*/ 416719 h 1031082"/>
              <a:gd name="connsiteX14" fmla="*/ 2162174 w 2724149"/>
              <a:gd name="connsiteY14" fmla="*/ 402432 h 1031082"/>
              <a:gd name="connsiteX15" fmla="*/ 2152649 w 2724149"/>
              <a:gd name="connsiteY15" fmla="*/ 378619 h 1031082"/>
              <a:gd name="connsiteX16" fmla="*/ 2121693 w 2724149"/>
              <a:gd name="connsiteY16" fmla="*/ 388144 h 1031082"/>
              <a:gd name="connsiteX17" fmla="*/ 2088355 w 2724149"/>
              <a:gd name="connsiteY17" fmla="*/ 411957 h 1031082"/>
              <a:gd name="connsiteX18" fmla="*/ 2083593 w 2724149"/>
              <a:gd name="connsiteY18" fmla="*/ 388144 h 1031082"/>
              <a:gd name="connsiteX19" fmla="*/ 2071687 w 2724149"/>
              <a:gd name="connsiteY19" fmla="*/ 407194 h 1031082"/>
              <a:gd name="connsiteX20" fmla="*/ 2035968 w 2724149"/>
              <a:gd name="connsiteY20" fmla="*/ 457201 h 1031082"/>
              <a:gd name="connsiteX21" fmla="*/ 1993105 w 2724149"/>
              <a:gd name="connsiteY21" fmla="*/ 483394 h 1031082"/>
              <a:gd name="connsiteX22" fmla="*/ 1990724 w 2724149"/>
              <a:gd name="connsiteY22" fmla="*/ 464344 h 1031082"/>
              <a:gd name="connsiteX23" fmla="*/ 1971674 w 2724149"/>
              <a:gd name="connsiteY23" fmla="*/ 485776 h 1031082"/>
              <a:gd name="connsiteX24" fmla="*/ 1931193 w 2724149"/>
              <a:gd name="connsiteY24" fmla="*/ 500063 h 1031082"/>
              <a:gd name="connsiteX25" fmla="*/ 1919287 w 2724149"/>
              <a:gd name="connsiteY25" fmla="*/ 433388 h 1031082"/>
              <a:gd name="connsiteX26" fmla="*/ 1914524 w 2724149"/>
              <a:gd name="connsiteY26" fmla="*/ 400051 h 1031082"/>
              <a:gd name="connsiteX27" fmla="*/ 1885949 w 2724149"/>
              <a:gd name="connsiteY27" fmla="*/ 400051 h 1031082"/>
              <a:gd name="connsiteX28" fmla="*/ 1864518 w 2724149"/>
              <a:gd name="connsiteY28" fmla="*/ 397669 h 1031082"/>
              <a:gd name="connsiteX29" fmla="*/ 1819274 w 2724149"/>
              <a:gd name="connsiteY29" fmla="*/ 364332 h 1031082"/>
              <a:gd name="connsiteX30" fmla="*/ 1804987 w 2724149"/>
              <a:gd name="connsiteY30" fmla="*/ 307182 h 1031082"/>
              <a:gd name="connsiteX31" fmla="*/ 1685924 w 2724149"/>
              <a:gd name="connsiteY31" fmla="*/ 309563 h 1031082"/>
              <a:gd name="connsiteX32" fmla="*/ 1683543 w 2724149"/>
              <a:gd name="connsiteY32" fmla="*/ 292894 h 1031082"/>
              <a:gd name="connsiteX33" fmla="*/ 1604962 w 2724149"/>
              <a:gd name="connsiteY33" fmla="*/ 292894 h 1031082"/>
              <a:gd name="connsiteX34" fmla="*/ 1597818 w 2724149"/>
              <a:gd name="connsiteY34" fmla="*/ 259557 h 1031082"/>
              <a:gd name="connsiteX35" fmla="*/ 1538287 w 2724149"/>
              <a:gd name="connsiteY35" fmla="*/ 266701 h 1031082"/>
              <a:gd name="connsiteX36" fmla="*/ 1450180 w 2724149"/>
              <a:gd name="connsiteY36" fmla="*/ 250032 h 1031082"/>
              <a:gd name="connsiteX37" fmla="*/ 1383505 w 2724149"/>
              <a:gd name="connsiteY37" fmla="*/ 242888 h 1031082"/>
              <a:gd name="connsiteX38" fmla="*/ 1328737 w 2724149"/>
              <a:gd name="connsiteY38" fmla="*/ 233363 h 1031082"/>
              <a:gd name="connsiteX39" fmla="*/ 1252537 w 2724149"/>
              <a:gd name="connsiteY39" fmla="*/ 230982 h 1031082"/>
              <a:gd name="connsiteX40" fmla="*/ 1138237 w 2724149"/>
              <a:gd name="connsiteY40" fmla="*/ 233363 h 1031082"/>
              <a:gd name="connsiteX41" fmla="*/ 1045368 w 2724149"/>
              <a:gd name="connsiteY41" fmla="*/ 233363 h 1031082"/>
              <a:gd name="connsiteX42" fmla="*/ 966787 w 2724149"/>
              <a:gd name="connsiteY42" fmla="*/ 226219 h 1031082"/>
              <a:gd name="connsiteX43" fmla="*/ 935830 w 2724149"/>
              <a:gd name="connsiteY43" fmla="*/ 226219 h 1031082"/>
              <a:gd name="connsiteX44" fmla="*/ 854868 w 2724149"/>
              <a:gd name="connsiteY44" fmla="*/ 195263 h 1031082"/>
              <a:gd name="connsiteX45" fmla="*/ 812005 w 2724149"/>
              <a:gd name="connsiteY45" fmla="*/ 183357 h 1031082"/>
              <a:gd name="connsiteX46" fmla="*/ 731043 w 2724149"/>
              <a:gd name="connsiteY46" fmla="*/ 133351 h 1031082"/>
              <a:gd name="connsiteX47" fmla="*/ 676274 w 2724149"/>
              <a:gd name="connsiteY47" fmla="*/ 83344 h 1031082"/>
              <a:gd name="connsiteX48" fmla="*/ 621506 w 2724149"/>
              <a:gd name="connsiteY48" fmla="*/ 71438 h 1031082"/>
              <a:gd name="connsiteX49" fmla="*/ 566737 w 2724149"/>
              <a:gd name="connsiteY49" fmla="*/ 52388 h 1031082"/>
              <a:gd name="connsiteX50" fmla="*/ 504824 w 2724149"/>
              <a:gd name="connsiteY50" fmla="*/ 28576 h 1031082"/>
              <a:gd name="connsiteX51" fmla="*/ 442912 w 2724149"/>
              <a:gd name="connsiteY51" fmla="*/ 38101 h 1031082"/>
              <a:gd name="connsiteX52" fmla="*/ 366712 w 2724149"/>
              <a:gd name="connsiteY52" fmla="*/ 23813 h 1031082"/>
              <a:gd name="connsiteX53" fmla="*/ 259556 w 2724149"/>
              <a:gd name="connsiteY53" fmla="*/ 19051 h 1031082"/>
              <a:gd name="connsiteX54" fmla="*/ 138112 w 2724149"/>
              <a:gd name="connsiteY54" fmla="*/ 9526 h 1031082"/>
              <a:gd name="connsiteX55" fmla="*/ 9525 w 2724149"/>
              <a:gd name="connsiteY55" fmla="*/ 0 h 1031082"/>
              <a:gd name="connsiteX56" fmla="*/ 0 w 2724149"/>
              <a:gd name="connsiteY56" fmla="*/ 316707 h 1031082"/>
              <a:gd name="connsiteX57" fmla="*/ 40481 w 2724149"/>
              <a:gd name="connsiteY57" fmla="*/ 321469 h 1031082"/>
              <a:gd name="connsiteX58" fmla="*/ 104774 w 2724149"/>
              <a:gd name="connsiteY58" fmla="*/ 321469 h 1031082"/>
              <a:gd name="connsiteX59" fmla="*/ 202405 w 2724149"/>
              <a:gd name="connsiteY59" fmla="*/ 323851 h 1031082"/>
              <a:gd name="connsiteX60" fmla="*/ 292893 w 2724149"/>
              <a:gd name="connsiteY60" fmla="*/ 340519 h 1031082"/>
              <a:gd name="connsiteX61" fmla="*/ 397667 w 2724149"/>
              <a:gd name="connsiteY61" fmla="*/ 335756 h 1031082"/>
              <a:gd name="connsiteX62" fmla="*/ 485774 w 2724149"/>
              <a:gd name="connsiteY62" fmla="*/ 344488 h 1031082"/>
              <a:gd name="connsiteX63" fmla="*/ 583406 w 2724149"/>
              <a:gd name="connsiteY63" fmla="*/ 383382 h 1031082"/>
              <a:gd name="connsiteX64" fmla="*/ 707231 w 2724149"/>
              <a:gd name="connsiteY64" fmla="*/ 421482 h 1031082"/>
              <a:gd name="connsiteX65" fmla="*/ 788193 w 2724149"/>
              <a:gd name="connsiteY65" fmla="*/ 444500 h 1031082"/>
              <a:gd name="connsiteX66" fmla="*/ 886618 w 2724149"/>
              <a:gd name="connsiteY66" fmla="*/ 511969 h 1031082"/>
              <a:gd name="connsiteX67" fmla="*/ 976312 w 2724149"/>
              <a:gd name="connsiteY67" fmla="*/ 572294 h 1031082"/>
              <a:gd name="connsiteX68" fmla="*/ 1066005 w 2724149"/>
              <a:gd name="connsiteY68" fmla="*/ 633413 h 1031082"/>
              <a:gd name="connsiteX69" fmla="*/ 1140618 w 2724149"/>
              <a:gd name="connsiteY69" fmla="*/ 685007 h 1031082"/>
              <a:gd name="connsiteX70" fmla="*/ 1231106 w 2724149"/>
              <a:gd name="connsiteY70" fmla="*/ 733426 h 1031082"/>
              <a:gd name="connsiteX71" fmla="*/ 1331117 w 2724149"/>
              <a:gd name="connsiteY71" fmla="*/ 796925 h 1031082"/>
              <a:gd name="connsiteX72" fmla="*/ 1426368 w 2724149"/>
              <a:gd name="connsiteY72" fmla="*/ 851695 h 1031082"/>
              <a:gd name="connsiteX73" fmla="*/ 1553368 w 2724149"/>
              <a:gd name="connsiteY73" fmla="*/ 905669 h 1031082"/>
              <a:gd name="connsiteX74" fmla="*/ 1728787 w 2724149"/>
              <a:gd name="connsiteY74" fmla="*/ 942976 h 1031082"/>
              <a:gd name="connsiteX75" fmla="*/ 1904205 w 2724149"/>
              <a:gd name="connsiteY75" fmla="*/ 983457 h 1031082"/>
              <a:gd name="connsiteX76" fmla="*/ 1957387 w 2724149"/>
              <a:gd name="connsiteY76" fmla="*/ 991467 h 1031082"/>
              <a:gd name="connsiteX77" fmla="*/ 2062162 w 2724149"/>
              <a:gd name="connsiteY77" fmla="*/ 995363 h 1031082"/>
              <a:gd name="connsiteX78" fmla="*/ 2216943 w 2724149"/>
              <a:gd name="connsiteY78" fmla="*/ 983457 h 1031082"/>
              <a:gd name="connsiteX79" fmla="*/ 2307430 w 2724149"/>
              <a:gd name="connsiteY79" fmla="*/ 988219 h 1031082"/>
              <a:gd name="connsiteX80" fmla="*/ 2414587 w 2724149"/>
              <a:gd name="connsiteY80" fmla="*/ 1014413 h 1031082"/>
              <a:gd name="connsiteX81" fmla="*/ 2459830 w 2724149"/>
              <a:gd name="connsiteY81" fmla="*/ 1031082 h 1031082"/>
              <a:gd name="connsiteX82" fmla="*/ 2493168 w 2724149"/>
              <a:gd name="connsiteY82" fmla="*/ 1009651 h 1031082"/>
              <a:gd name="connsiteX83" fmla="*/ 2578099 w 2724149"/>
              <a:gd name="connsiteY83" fmla="*/ 959644 h 1031082"/>
              <a:gd name="connsiteX84" fmla="*/ 2616993 w 2724149"/>
              <a:gd name="connsiteY84" fmla="*/ 902494 h 1031082"/>
              <a:gd name="connsiteX85" fmla="*/ 2655093 w 2724149"/>
              <a:gd name="connsiteY85" fmla="*/ 838994 h 1031082"/>
              <a:gd name="connsiteX86" fmla="*/ 2694780 w 2724149"/>
              <a:gd name="connsiteY86" fmla="*/ 760413 h 1031082"/>
              <a:gd name="connsiteX87" fmla="*/ 2724149 w 2724149"/>
              <a:gd name="connsiteY87" fmla="*/ 655638 h 1031082"/>
              <a:gd name="connsiteX88" fmla="*/ 2719387 w 2724149"/>
              <a:gd name="connsiteY88" fmla="*/ 581026 h 1031082"/>
              <a:gd name="connsiteX89" fmla="*/ 2702718 w 2724149"/>
              <a:gd name="connsiteY89" fmla="*/ 523876 h 1031082"/>
              <a:gd name="connsiteX0" fmla="*/ 2702718 w 2738437"/>
              <a:gd name="connsiteY0" fmla="*/ 523876 h 1031082"/>
              <a:gd name="connsiteX1" fmla="*/ 2650330 w 2738437"/>
              <a:gd name="connsiteY1" fmla="*/ 514351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81249 w 2738437"/>
              <a:gd name="connsiteY6" fmla="*/ 369094 h 1031082"/>
              <a:gd name="connsiteX7" fmla="*/ 2355055 w 2738437"/>
              <a:gd name="connsiteY7" fmla="*/ 369094 h 1031082"/>
              <a:gd name="connsiteX8" fmla="*/ 2331243 w 2738437"/>
              <a:gd name="connsiteY8" fmla="*/ 388144 h 1031082"/>
              <a:gd name="connsiteX9" fmla="*/ 2300287 w 2738437"/>
              <a:gd name="connsiteY9" fmla="*/ 423863 h 1031082"/>
              <a:gd name="connsiteX10" fmla="*/ 2281237 w 2738437"/>
              <a:gd name="connsiteY10" fmla="*/ 454819 h 1031082"/>
              <a:gd name="connsiteX11" fmla="*/ 2240755 w 2738437"/>
              <a:gd name="connsiteY11" fmla="*/ 459582 h 1031082"/>
              <a:gd name="connsiteX12" fmla="*/ 2216943 w 2738437"/>
              <a:gd name="connsiteY12" fmla="*/ 454819 h 1031082"/>
              <a:gd name="connsiteX13" fmla="*/ 2176462 w 2738437"/>
              <a:gd name="connsiteY13" fmla="*/ 416719 h 1031082"/>
              <a:gd name="connsiteX14" fmla="*/ 2162174 w 2738437"/>
              <a:gd name="connsiteY14" fmla="*/ 402432 h 1031082"/>
              <a:gd name="connsiteX15" fmla="*/ 2152649 w 2738437"/>
              <a:gd name="connsiteY15" fmla="*/ 378619 h 1031082"/>
              <a:gd name="connsiteX16" fmla="*/ 2121693 w 2738437"/>
              <a:gd name="connsiteY16" fmla="*/ 388144 h 1031082"/>
              <a:gd name="connsiteX17" fmla="*/ 2088355 w 2738437"/>
              <a:gd name="connsiteY17" fmla="*/ 411957 h 1031082"/>
              <a:gd name="connsiteX18" fmla="*/ 2083593 w 2738437"/>
              <a:gd name="connsiteY18" fmla="*/ 388144 h 1031082"/>
              <a:gd name="connsiteX19" fmla="*/ 2071687 w 2738437"/>
              <a:gd name="connsiteY19" fmla="*/ 407194 h 1031082"/>
              <a:gd name="connsiteX20" fmla="*/ 2035968 w 2738437"/>
              <a:gd name="connsiteY20" fmla="*/ 457201 h 1031082"/>
              <a:gd name="connsiteX21" fmla="*/ 1993105 w 2738437"/>
              <a:gd name="connsiteY21" fmla="*/ 483394 h 1031082"/>
              <a:gd name="connsiteX22" fmla="*/ 1990724 w 2738437"/>
              <a:gd name="connsiteY22" fmla="*/ 464344 h 1031082"/>
              <a:gd name="connsiteX23" fmla="*/ 1971674 w 2738437"/>
              <a:gd name="connsiteY23" fmla="*/ 485776 h 1031082"/>
              <a:gd name="connsiteX24" fmla="*/ 1931193 w 2738437"/>
              <a:gd name="connsiteY24" fmla="*/ 500063 h 1031082"/>
              <a:gd name="connsiteX25" fmla="*/ 1919287 w 2738437"/>
              <a:gd name="connsiteY25" fmla="*/ 433388 h 1031082"/>
              <a:gd name="connsiteX26" fmla="*/ 1914524 w 2738437"/>
              <a:gd name="connsiteY26" fmla="*/ 400051 h 1031082"/>
              <a:gd name="connsiteX27" fmla="*/ 1885949 w 2738437"/>
              <a:gd name="connsiteY27" fmla="*/ 400051 h 1031082"/>
              <a:gd name="connsiteX28" fmla="*/ 1864518 w 2738437"/>
              <a:gd name="connsiteY28" fmla="*/ 397669 h 1031082"/>
              <a:gd name="connsiteX29" fmla="*/ 1819274 w 2738437"/>
              <a:gd name="connsiteY29" fmla="*/ 364332 h 1031082"/>
              <a:gd name="connsiteX30" fmla="*/ 1804987 w 2738437"/>
              <a:gd name="connsiteY30" fmla="*/ 307182 h 1031082"/>
              <a:gd name="connsiteX31" fmla="*/ 1685924 w 2738437"/>
              <a:gd name="connsiteY31" fmla="*/ 309563 h 1031082"/>
              <a:gd name="connsiteX32" fmla="*/ 1683543 w 2738437"/>
              <a:gd name="connsiteY32" fmla="*/ 292894 h 1031082"/>
              <a:gd name="connsiteX33" fmla="*/ 1604962 w 2738437"/>
              <a:gd name="connsiteY33" fmla="*/ 292894 h 1031082"/>
              <a:gd name="connsiteX34" fmla="*/ 1597818 w 2738437"/>
              <a:gd name="connsiteY34" fmla="*/ 259557 h 1031082"/>
              <a:gd name="connsiteX35" fmla="*/ 1538287 w 2738437"/>
              <a:gd name="connsiteY35" fmla="*/ 266701 h 1031082"/>
              <a:gd name="connsiteX36" fmla="*/ 1450180 w 2738437"/>
              <a:gd name="connsiteY36" fmla="*/ 250032 h 1031082"/>
              <a:gd name="connsiteX37" fmla="*/ 1383505 w 2738437"/>
              <a:gd name="connsiteY37" fmla="*/ 242888 h 1031082"/>
              <a:gd name="connsiteX38" fmla="*/ 1328737 w 2738437"/>
              <a:gd name="connsiteY38" fmla="*/ 233363 h 1031082"/>
              <a:gd name="connsiteX39" fmla="*/ 1252537 w 2738437"/>
              <a:gd name="connsiteY39" fmla="*/ 230982 h 1031082"/>
              <a:gd name="connsiteX40" fmla="*/ 1138237 w 2738437"/>
              <a:gd name="connsiteY40" fmla="*/ 233363 h 1031082"/>
              <a:gd name="connsiteX41" fmla="*/ 1045368 w 2738437"/>
              <a:gd name="connsiteY41" fmla="*/ 233363 h 1031082"/>
              <a:gd name="connsiteX42" fmla="*/ 966787 w 2738437"/>
              <a:gd name="connsiteY42" fmla="*/ 226219 h 1031082"/>
              <a:gd name="connsiteX43" fmla="*/ 935830 w 2738437"/>
              <a:gd name="connsiteY43" fmla="*/ 226219 h 1031082"/>
              <a:gd name="connsiteX44" fmla="*/ 854868 w 2738437"/>
              <a:gd name="connsiteY44" fmla="*/ 195263 h 1031082"/>
              <a:gd name="connsiteX45" fmla="*/ 812005 w 2738437"/>
              <a:gd name="connsiteY45" fmla="*/ 183357 h 1031082"/>
              <a:gd name="connsiteX46" fmla="*/ 731043 w 2738437"/>
              <a:gd name="connsiteY46" fmla="*/ 133351 h 1031082"/>
              <a:gd name="connsiteX47" fmla="*/ 676274 w 2738437"/>
              <a:gd name="connsiteY47" fmla="*/ 83344 h 1031082"/>
              <a:gd name="connsiteX48" fmla="*/ 621506 w 2738437"/>
              <a:gd name="connsiteY48" fmla="*/ 71438 h 1031082"/>
              <a:gd name="connsiteX49" fmla="*/ 566737 w 2738437"/>
              <a:gd name="connsiteY49" fmla="*/ 52388 h 1031082"/>
              <a:gd name="connsiteX50" fmla="*/ 504824 w 2738437"/>
              <a:gd name="connsiteY50" fmla="*/ 28576 h 1031082"/>
              <a:gd name="connsiteX51" fmla="*/ 442912 w 2738437"/>
              <a:gd name="connsiteY51" fmla="*/ 38101 h 1031082"/>
              <a:gd name="connsiteX52" fmla="*/ 366712 w 2738437"/>
              <a:gd name="connsiteY52" fmla="*/ 23813 h 1031082"/>
              <a:gd name="connsiteX53" fmla="*/ 259556 w 2738437"/>
              <a:gd name="connsiteY53" fmla="*/ 19051 h 1031082"/>
              <a:gd name="connsiteX54" fmla="*/ 138112 w 2738437"/>
              <a:gd name="connsiteY54" fmla="*/ 9526 h 1031082"/>
              <a:gd name="connsiteX55" fmla="*/ 9525 w 2738437"/>
              <a:gd name="connsiteY55" fmla="*/ 0 h 1031082"/>
              <a:gd name="connsiteX56" fmla="*/ 0 w 2738437"/>
              <a:gd name="connsiteY56" fmla="*/ 316707 h 1031082"/>
              <a:gd name="connsiteX57" fmla="*/ 40481 w 2738437"/>
              <a:gd name="connsiteY57" fmla="*/ 321469 h 1031082"/>
              <a:gd name="connsiteX58" fmla="*/ 104774 w 2738437"/>
              <a:gd name="connsiteY58" fmla="*/ 321469 h 1031082"/>
              <a:gd name="connsiteX59" fmla="*/ 202405 w 2738437"/>
              <a:gd name="connsiteY59" fmla="*/ 323851 h 1031082"/>
              <a:gd name="connsiteX60" fmla="*/ 292893 w 2738437"/>
              <a:gd name="connsiteY60" fmla="*/ 340519 h 1031082"/>
              <a:gd name="connsiteX61" fmla="*/ 397667 w 2738437"/>
              <a:gd name="connsiteY61" fmla="*/ 335756 h 1031082"/>
              <a:gd name="connsiteX62" fmla="*/ 485774 w 2738437"/>
              <a:gd name="connsiteY62" fmla="*/ 344488 h 1031082"/>
              <a:gd name="connsiteX63" fmla="*/ 583406 w 2738437"/>
              <a:gd name="connsiteY63" fmla="*/ 383382 h 1031082"/>
              <a:gd name="connsiteX64" fmla="*/ 707231 w 2738437"/>
              <a:gd name="connsiteY64" fmla="*/ 421482 h 1031082"/>
              <a:gd name="connsiteX65" fmla="*/ 788193 w 2738437"/>
              <a:gd name="connsiteY65" fmla="*/ 444500 h 1031082"/>
              <a:gd name="connsiteX66" fmla="*/ 886618 w 2738437"/>
              <a:gd name="connsiteY66" fmla="*/ 511969 h 1031082"/>
              <a:gd name="connsiteX67" fmla="*/ 976312 w 2738437"/>
              <a:gd name="connsiteY67" fmla="*/ 572294 h 1031082"/>
              <a:gd name="connsiteX68" fmla="*/ 1066005 w 2738437"/>
              <a:gd name="connsiteY68" fmla="*/ 633413 h 1031082"/>
              <a:gd name="connsiteX69" fmla="*/ 1140618 w 2738437"/>
              <a:gd name="connsiteY69" fmla="*/ 685007 h 1031082"/>
              <a:gd name="connsiteX70" fmla="*/ 1231106 w 2738437"/>
              <a:gd name="connsiteY70" fmla="*/ 733426 h 1031082"/>
              <a:gd name="connsiteX71" fmla="*/ 1331117 w 2738437"/>
              <a:gd name="connsiteY71" fmla="*/ 796925 h 1031082"/>
              <a:gd name="connsiteX72" fmla="*/ 1426368 w 2738437"/>
              <a:gd name="connsiteY72" fmla="*/ 851695 h 1031082"/>
              <a:gd name="connsiteX73" fmla="*/ 1553368 w 2738437"/>
              <a:gd name="connsiteY73" fmla="*/ 905669 h 1031082"/>
              <a:gd name="connsiteX74" fmla="*/ 1728787 w 2738437"/>
              <a:gd name="connsiteY74" fmla="*/ 942976 h 1031082"/>
              <a:gd name="connsiteX75" fmla="*/ 1904205 w 2738437"/>
              <a:gd name="connsiteY75" fmla="*/ 983457 h 1031082"/>
              <a:gd name="connsiteX76" fmla="*/ 1957387 w 2738437"/>
              <a:gd name="connsiteY76" fmla="*/ 991467 h 1031082"/>
              <a:gd name="connsiteX77" fmla="*/ 2062162 w 2738437"/>
              <a:gd name="connsiteY77" fmla="*/ 995363 h 1031082"/>
              <a:gd name="connsiteX78" fmla="*/ 2216943 w 2738437"/>
              <a:gd name="connsiteY78" fmla="*/ 983457 h 1031082"/>
              <a:gd name="connsiteX79" fmla="*/ 2307430 w 2738437"/>
              <a:gd name="connsiteY79" fmla="*/ 988219 h 1031082"/>
              <a:gd name="connsiteX80" fmla="*/ 2414587 w 2738437"/>
              <a:gd name="connsiteY80" fmla="*/ 1014413 h 1031082"/>
              <a:gd name="connsiteX81" fmla="*/ 2459830 w 2738437"/>
              <a:gd name="connsiteY81" fmla="*/ 1031082 h 1031082"/>
              <a:gd name="connsiteX82" fmla="*/ 2493168 w 2738437"/>
              <a:gd name="connsiteY82" fmla="*/ 1009651 h 1031082"/>
              <a:gd name="connsiteX83" fmla="*/ 2578099 w 2738437"/>
              <a:gd name="connsiteY83" fmla="*/ 959644 h 1031082"/>
              <a:gd name="connsiteX84" fmla="*/ 2616993 w 2738437"/>
              <a:gd name="connsiteY84" fmla="*/ 902494 h 1031082"/>
              <a:gd name="connsiteX85" fmla="*/ 2655093 w 2738437"/>
              <a:gd name="connsiteY85" fmla="*/ 838994 h 1031082"/>
              <a:gd name="connsiteX86" fmla="*/ 2694780 w 2738437"/>
              <a:gd name="connsiteY86" fmla="*/ 760413 h 1031082"/>
              <a:gd name="connsiteX87" fmla="*/ 2724149 w 2738437"/>
              <a:gd name="connsiteY87" fmla="*/ 655638 h 1031082"/>
              <a:gd name="connsiteX88" fmla="*/ 2738437 w 2738437"/>
              <a:gd name="connsiteY88" fmla="*/ 603251 h 1031082"/>
              <a:gd name="connsiteX89" fmla="*/ 2702718 w 2738437"/>
              <a:gd name="connsiteY89" fmla="*/ 523876 h 1031082"/>
              <a:gd name="connsiteX0" fmla="*/ 2712243 w 2738437"/>
              <a:gd name="connsiteY0" fmla="*/ 536576 h 1031082"/>
              <a:gd name="connsiteX1" fmla="*/ 2650330 w 2738437"/>
              <a:gd name="connsiteY1" fmla="*/ 514351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81249 w 2738437"/>
              <a:gd name="connsiteY6" fmla="*/ 369094 h 1031082"/>
              <a:gd name="connsiteX7" fmla="*/ 2355055 w 2738437"/>
              <a:gd name="connsiteY7" fmla="*/ 369094 h 1031082"/>
              <a:gd name="connsiteX8" fmla="*/ 2331243 w 2738437"/>
              <a:gd name="connsiteY8" fmla="*/ 388144 h 1031082"/>
              <a:gd name="connsiteX9" fmla="*/ 2300287 w 2738437"/>
              <a:gd name="connsiteY9" fmla="*/ 423863 h 1031082"/>
              <a:gd name="connsiteX10" fmla="*/ 2281237 w 2738437"/>
              <a:gd name="connsiteY10" fmla="*/ 454819 h 1031082"/>
              <a:gd name="connsiteX11" fmla="*/ 2240755 w 2738437"/>
              <a:gd name="connsiteY11" fmla="*/ 459582 h 1031082"/>
              <a:gd name="connsiteX12" fmla="*/ 2216943 w 2738437"/>
              <a:gd name="connsiteY12" fmla="*/ 454819 h 1031082"/>
              <a:gd name="connsiteX13" fmla="*/ 2176462 w 2738437"/>
              <a:gd name="connsiteY13" fmla="*/ 416719 h 1031082"/>
              <a:gd name="connsiteX14" fmla="*/ 2162174 w 2738437"/>
              <a:gd name="connsiteY14" fmla="*/ 402432 h 1031082"/>
              <a:gd name="connsiteX15" fmla="*/ 2152649 w 2738437"/>
              <a:gd name="connsiteY15" fmla="*/ 378619 h 1031082"/>
              <a:gd name="connsiteX16" fmla="*/ 2121693 w 2738437"/>
              <a:gd name="connsiteY16" fmla="*/ 388144 h 1031082"/>
              <a:gd name="connsiteX17" fmla="*/ 2088355 w 2738437"/>
              <a:gd name="connsiteY17" fmla="*/ 411957 h 1031082"/>
              <a:gd name="connsiteX18" fmla="*/ 2083593 w 2738437"/>
              <a:gd name="connsiteY18" fmla="*/ 388144 h 1031082"/>
              <a:gd name="connsiteX19" fmla="*/ 2071687 w 2738437"/>
              <a:gd name="connsiteY19" fmla="*/ 407194 h 1031082"/>
              <a:gd name="connsiteX20" fmla="*/ 2035968 w 2738437"/>
              <a:gd name="connsiteY20" fmla="*/ 457201 h 1031082"/>
              <a:gd name="connsiteX21" fmla="*/ 1993105 w 2738437"/>
              <a:gd name="connsiteY21" fmla="*/ 483394 h 1031082"/>
              <a:gd name="connsiteX22" fmla="*/ 1990724 w 2738437"/>
              <a:gd name="connsiteY22" fmla="*/ 464344 h 1031082"/>
              <a:gd name="connsiteX23" fmla="*/ 1971674 w 2738437"/>
              <a:gd name="connsiteY23" fmla="*/ 485776 h 1031082"/>
              <a:gd name="connsiteX24" fmla="*/ 1931193 w 2738437"/>
              <a:gd name="connsiteY24" fmla="*/ 500063 h 1031082"/>
              <a:gd name="connsiteX25" fmla="*/ 1919287 w 2738437"/>
              <a:gd name="connsiteY25" fmla="*/ 433388 h 1031082"/>
              <a:gd name="connsiteX26" fmla="*/ 1914524 w 2738437"/>
              <a:gd name="connsiteY26" fmla="*/ 400051 h 1031082"/>
              <a:gd name="connsiteX27" fmla="*/ 1885949 w 2738437"/>
              <a:gd name="connsiteY27" fmla="*/ 400051 h 1031082"/>
              <a:gd name="connsiteX28" fmla="*/ 1864518 w 2738437"/>
              <a:gd name="connsiteY28" fmla="*/ 397669 h 1031082"/>
              <a:gd name="connsiteX29" fmla="*/ 1819274 w 2738437"/>
              <a:gd name="connsiteY29" fmla="*/ 364332 h 1031082"/>
              <a:gd name="connsiteX30" fmla="*/ 1804987 w 2738437"/>
              <a:gd name="connsiteY30" fmla="*/ 307182 h 1031082"/>
              <a:gd name="connsiteX31" fmla="*/ 1685924 w 2738437"/>
              <a:gd name="connsiteY31" fmla="*/ 309563 h 1031082"/>
              <a:gd name="connsiteX32" fmla="*/ 1683543 w 2738437"/>
              <a:gd name="connsiteY32" fmla="*/ 292894 h 1031082"/>
              <a:gd name="connsiteX33" fmla="*/ 1604962 w 2738437"/>
              <a:gd name="connsiteY33" fmla="*/ 292894 h 1031082"/>
              <a:gd name="connsiteX34" fmla="*/ 1597818 w 2738437"/>
              <a:gd name="connsiteY34" fmla="*/ 259557 h 1031082"/>
              <a:gd name="connsiteX35" fmla="*/ 1538287 w 2738437"/>
              <a:gd name="connsiteY35" fmla="*/ 266701 h 1031082"/>
              <a:gd name="connsiteX36" fmla="*/ 1450180 w 2738437"/>
              <a:gd name="connsiteY36" fmla="*/ 250032 h 1031082"/>
              <a:gd name="connsiteX37" fmla="*/ 1383505 w 2738437"/>
              <a:gd name="connsiteY37" fmla="*/ 242888 h 1031082"/>
              <a:gd name="connsiteX38" fmla="*/ 1328737 w 2738437"/>
              <a:gd name="connsiteY38" fmla="*/ 233363 h 1031082"/>
              <a:gd name="connsiteX39" fmla="*/ 1252537 w 2738437"/>
              <a:gd name="connsiteY39" fmla="*/ 230982 h 1031082"/>
              <a:gd name="connsiteX40" fmla="*/ 1138237 w 2738437"/>
              <a:gd name="connsiteY40" fmla="*/ 233363 h 1031082"/>
              <a:gd name="connsiteX41" fmla="*/ 1045368 w 2738437"/>
              <a:gd name="connsiteY41" fmla="*/ 233363 h 1031082"/>
              <a:gd name="connsiteX42" fmla="*/ 966787 w 2738437"/>
              <a:gd name="connsiteY42" fmla="*/ 226219 h 1031082"/>
              <a:gd name="connsiteX43" fmla="*/ 935830 w 2738437"/>
              <a:gd name="connsiteY43" fmla="*/ 226219 h 1031082"/>
              <a:gd name="connsiteX44" fmla="*/ 854868 w 2738437"/>
              <a:gd name="connsiteY44" fmla="*/ 195263 h 1031082"/>
              <a:gd name="connsiteX45" fmla="*/ 812005 w 2738437"/>
              <a:gd name="connsiteY45" fmla="*/ 183357 h 1031082"/>
              <a:gd name="connsiteX46" fmla="*/ 731043 w 2738437"/>
              <a:gd name="connsiteY46" fmla="*/ 133351 h 1031082"/>
              <a:gd name="connsiteX47" fmla="*/ 676274 w 2738437"/>
              <a:gd name="connsiteY47" fmla="*/ 83344 h 1031082"/>
              <a:gd name="connsiteX48" fmla="*/ 621506 w 2738437"/>
              <a:gd name="connsiteY48" fmla="*/ 71438 h 1031082"/>
              <a:gd name="connsiteX49" fmla="*/ 566737 w 2738437"/>
              <a:gd name="connsiteY49" fmla="*/ 52388 h 1031082"/>
              <a:gd name="connsiteX50" fmla="*/ 504824 w 2738437"/>
              <a:gd name="connsiteY50" fmla="*/ 28576 h 1031082"/>
              <a:gd name="connsiteX51" fmla="*/ 442912 w 2738437"/>
              <a:gd name="connsiteY51" fmla="*/ 38101 h 1031082"/>
              <a:gd name="connsiteX52" fmla="*/ 366712 w 2738437"/>
              <a:gd name="connsiteY52" fmla="*/ 23813 h 1031082"/>
              <a:gd name="connsiteX53" fmla="*/ 259556 w 2738437"/>
              <a:gd name="connsiteY53" fmla="*/ 19051 h 1031082"/>
              <a:gd name="connsiteX54" fmla="*/ 138112 w 2738437"/>
              <a:gd name="connsiteY54" fmla="*/ 9526 h 1031082"/>
              <a:gd name="connsiteX55" fmla="*/ 9525 w 2738437"/>
              <a:gd name="connsiteY55" fmla="*/ 0 h 1031082"/>
              <a:gd name="connsiteX56" fmla="*/ 0 w 2738437"/>
              <a:gd name="connsiteY56" fmla="*/ 316707 h 1031082"/>
              <a:gd name="connsiteX57" fmla="*/ 40481 w 2738437"/>
              <a:gd name="connsiteY57" fmla="*/ 321469 h 1031082"/>
              <a:gd name="connsiteX58" fmla="*/ 104774 w 2738437"/>
              <a:gd name="connsiteY58" fmla="*/ 321469 h 1031082"/>
              <a:gd name="connsiteX59" fmla="*/ 202405 w 2738437"/>
              <a:gd name="connsiteY59" fmla="*/ 323851 h 1031082"/>
              <a:gd name="connsiteX60" fmla="*/ 292893 w 2738437"/>
              <a:gd name="connsiteY60" fmla="*/ 340519 h 1031082"/>
              <a:gd name="connsiteX61" fmla="*/ 397667 w 2738437"/>
              <a:gd name="connsiteY61" fmla="*/ 335756 h 1031082"/>
              <a:gd name="connsiteX62" fmla="*/ 485774 w 2738437"/>
              <a:gd name="connsiteY62" fmla="*/ 344488 h 1031082"/>
              <a:gd name="connsiteX63" fmla="*/ 583406 w 2738437"/>
              <a:gd name="connsiteY63" fmla="*/ 383382 h 1031082"/>
              <a:gd name="connsiteX64" fmla="*/ 707231 w 2738437"/>
              <a:gd name="connsiteY64" fmla="*/ 421482 h 1031082"/>
              <a:gd name="connsiteX65" fmla="*/ 788193 w 2738437"/>
              <a:gd name="connsiteY65" fmla="*/ 444500 h 1031082"/>
              <a:gd name="connsiteX66" fmla="*/ 886618 w 2738437"/>
              <a:gd name="connsiteY66" fmla="*/ 511969 h 1031082"/>
              <a:gd name="connsiteX67" fmla="*/ 976312 w 2738437"/>
              <a:gd name="connsiteY67" fmla="*/ 572294 h 1031082"/>
              <a:gd name="connsiteX68" fmla="*/ 1066005 w 2738437"/>
              <a:gd name="connsiteY68" fmla="*/ 633413 h 1031082"/>
              <a:gd name="connsiteX69" fmla="*/ 1140618 w 2738437"/>
              <a:gd name="connsiteY69" fmla="*/ 685007 h 1031082"/>
              <a:gd name="connsiteX70" fmla="*/ 1231106 w 2738437"/>
              <a:gd name="connsiteY70" fmla="*/ 733426 h 1031082"/>
              <a:gd name="connsiteX71" fmla="*/ 1331117 w 2738437"/>
              <a:gd name="connsiteY71" fmla="*/ 796925 h 1031082"/>
              <a:gd name="connsiteX72" fmla="*/ 1426368 w 2738437"/>
              <a:gd name="connsiteY72" fmla="*/ 851695 h 1031082"/>
              <a:gd name="connsiteX73" fmla="*/ 1553368 w 2738437"/>
              <a:gd name="connsiteY73" fmla="*/ 905669 h 1031082"/>
              <a:gd name="connsiteX74" fmla="*/ 1728787 w 2738437"/>
              <a:gd name="connsiteY74" fmla="*/ 942976 h 1031082"/>
              <a:gd name="connsiteX75" fmla="*/ 1904205 w 2738437"/>
              <a:gd name="connsiteY75" fmla="*/ 983457 h 1031082"/>
              <a:gd name="connsiteX76" fmla="*/ 1957387 w 2738437"/>
              <a:gd name="connsiteY76" fmla="*/ 991467 h 1031082"/>
              <a:gd name="connsiteX77" fmla="*/ 2062162 w 2738437"/>
              <a:gd name="connsiteY77" fmla="*/ 995363 h 1031082"/>
              <a:gd name="connsiteX78" fmla="*/ 2216943 w 2738437"/>
              <a:gd name="connsiteY78" fmla="*/ 983457 h 1031082"/>
              <a:gd name="connsiteX79" fmla="*/ 2307430 w 2738437"/>
              <a:gd name="connsiteY79" fmla="*/ 988219 h 1031082"/>
              <a:gd name="connsiteX80" fmla="*/ 2414587 w 2738437"/>
              <a:gd name="connsiteY80" fmla="*/ 1014413 h 1031082"/>
              <a:gd name="connsiteX81" fmla="*/ 2459830 w 2738437"/>
              <a:gd name="connsiteY81" fmla="*/ 1031082 h 1031082"/>
              <a:gd name="connsiteX82" fmla="*/ 2493168 w 2738437"/>
              <a:gd name="connsiteY82" fmla="*/ 1009651 h 1031082"/>
              <a:gd name="connsiteX83" fmla="*/ 2578099 w 2738437"/>
              <a:gd name="connsiteY83" fmla="*/ 959644 h 1031082"/>
              <a:gd name="connsiteX84" fmla="*/ 2616993 w 2738437"/>
              <a:gd name="connsiteY84" fmla="*/ 902494 h 1031082"/>
              <a:gd name="connsiteX85" fmla="*/ 2655093 w 2738437"/>
              <a:gd name="connsiteY85" fmla="*/ 838994 h 1031082"/>
              <a:gd name="connsiteX86" fmla="*/ 2694780 w 2738437"/>
              <a:gd name="connsiteY86" fmla="*/ 760413 h 1031082"/>
              <a:gd name="connsiteX87" fmla="*/ 2724149 w 2738437"/>
              <a:gd name="connsiteY87" fmla="*/ 655638 h 1031082"/>
              <a:gd name="connsiteX88" fmla="*/ 2738437 w 2738437"/>
              <a:gd name="connsiteY88" fmla="*/ 603251 h 1031082"/>
              <a:gd name="connsiteX89" fmla="*/ 2712243 w 2738437"/>
              <a:gd name="connsiteY89"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81249 w 2738437"/>
              <a:gd name="connsiteY6" fmla="*/ 369094 h 1031082"/>
              <a:gd name="connsiteX7" fmla="*/ 2355055 w 2738437"/>
              <a:gd name="connsiteY7" fmla="*/ 369094 h 1031082"/>
              <a:gd name="connsiteX8" fmla="*/ 2331243 w 2738437"/>
              <a:gd name="connsiteY8" fmla="*/ 388144 h 1031082"/>
              <a:gd name="connsiteX9" fmla="*/ 2300287 w 2738437"/>
              <a:gd name="connsiteY9" fmla="*/ 423863 h 1031082"/>
              <a:gd name="connsiteX10" fmla="*/ 2281237 w 2738437"/>
              <a:gd name="connsiteY10" fmla="*/ 454819 h 1031082"/>
              <a:gd name="connsiteX11" fmla="*/ 2240755 w 2738437"/>
              <a:gd name="connsiteY11" fmla="*/ 459582 h 1031082"/>
              <a:gd name="connsiteX12" fmla="*/ 2216943 w 2738437"/>
              <a:gd name="connsiteY12" fmla="*/ 454819 h 1031082"/>
              <a:gd name="connsiteX13" fmla="*/ 2176462 w 2738437"/>
              <a:gd name="connsiteY13" fmla="*/ 416719 h 1031082"/>
              <a:gd name="connsiteX14" fmla="*/ 2162174 w 2738437"/>
              <a:gd name="connsiteY14" fmla="*/ 402432 h 1031082"/>
              <a:gd name="connsiteX15" fmla="*/ 2152649 w 2738437"/>
              <a:gd name="connsiteY15" fmla="*/ 378619 h 1031082"/>
              <a:gd name="connsiteX16" fmla="*/ 2121693 w 2738437"/>
              <a:gd name="connsiteY16" fmla="*/ 388144 h 1031082"/>
              <a:gd name="connsiteX17" fmla="*/ 2088355 w 2738437"/>
              <a:gd name="connsiteY17" fmla="*/ 411957 h 1031082"/>
              <a:gd name="connsiteX18" fmla="*/ 2083593 w 2738437"/>
              <a:gd name="connsiteY18" fmla="*/ 388144 h 1031082"/>
              <a:gd name="connsiteX19" fmla="*/ 2071687 w 2738437"/>
              <a:gd name="connsiteY19" fmla="*/ 407194 h 1031082"/>
              <a:gd name="connsiteX20" fmla="*/ 2035968 w 2738437"/>
              <a:gd name="connsiteY20" fmla="*/ 457201 h 1031082"/>
              <a:gd name="connsiteX21" fmla="*/ 1993105 w 2738437"/>
              <a:gd name="connsiteY21" fmla="*/ 483394 h 1031082"/>
              <a:gd name="connsiteX22" fmla="*/ 1990724 w 2738437"/>
              <a:gd name="connsiteY22" fmla="*/ 464344 h 1031082"/>
              <a:gd name="connsiteX23" fmla="*/ 1971674 w 2738437"/>
              <a:gd name="connsiteY23" fmla="*/ 485776 h 1031082"/>
              <a:gd name="connsiteX24" fmla="*/ 1931193 w 2738437"/>
              <a:gd name="connsiteY24" fmla="*/ 500063 h 1031082"/>
              <a:gd name="connsiteX25" fmla="*/ 1919287 w 2738437"/>
              <a:gd name="connsiteY25" fmla="*/ 433388 h 1031082"/>
              <a:gd name="connsiteX26" fmla="*/ 1914524 w 2738437"/>
              <a:gd name="connsiteY26" fmla="*/ 400051 h 1031082"/>
              <a:gd name="connsiteX27" fmla="*/ 1885949 w 2738437"/>
              <a:gd name="connsiteY27" fmla="*/ 400051 h 1031082"/>
              <a:gd name="connsiteX28" fmla="*/ 1864518 w 2738437"/>
              <a:gd name="connsiteY28" fmla="*/ 397669 h 1031082"/>
              <a:gd name="connsiteX29" fmla="*/ 1819274 w 2738437"/>
              <a:gd name="connsiteY29" fmla="*/ 364332 h 1031082"/>
              <a:gd name="connsiteX30" fmla="*/ 1804987 w 2738437"/>
              <a:gd name="connsiteY30" fmla="*/ 307182 h 1031082"/>
              <a:gd name="connsiteX31" fmla="*/ 1685924 w 2738437"/>
              <a:gd name="connsiteY31" fmla="*/ 309563 h 1031082"/>
              <a:gd name="connsiteX32" fmla="*/ 1683543 w 2738437"/>
              <a:gd name="connsiteY32" fmla="*/ 292894 h 1031082"/>
              <a:gd name="connsiteX33" fmla="*/ 1604962 w 2738437"/>
              <a:gd name="connsiteY33" fmla="*/ 292894 h 1031082"/>
              <a:gd name="connsiteX34" fmla="*/ 1597818 w 2738437"/>
              <a:gd name="connsiteY34" fmla="*/ 259557 h 1031082"/>
              <a:gd name="connsiteX35" fmla="*/ 1538287 w 2738437"/>
              <a:gd name="connsiteY35" fmla="*/ 266701 h 1031082"/>
              <a:gd name="connsiteX36" fmla="*/ 1450180 w 2738437"/>
              <a:gd name="connsiteY36" fmla="*/ 250032 h 1031082"/>
              <a:gd name="connsiteX37" fmla="*/ 1383505 w 2738437"/>
              <a:gd name="connsiteY37" fmla="*/ 242888 h 1031082"/>
              <a:gd name="connsiteX38" fmla="*/ 1328737 w 2738437"/>
              <a:gd name="connsiteY38" fmla="*/ 233363 h 1031082"/>
              <a:gd name="connsiteX39" fmla="*/ 1252537 w 2738437"/>
              <a:gd name="connsiteY39" fmla="*/ 230982 h 1031082"/>
              <a:gd name="connsiteX40" fmla="*/ 1138237 w 2738437"/>
              <a:gd name="connsiteY40" fmla="*/ 233363 h 1031082"/>
              <a:gd name="connsiteX41" fmla="*/ 1045368 w 2738437"/>
              <a:gd name="connsiteY41" fmla="*/ 233363 h 1031082"/>
              <a:gd name="connsiteX42" fmla="*/ 966787 w 2738437"/>
              <a:gd name="connsiteY42" fmla="*/ 226219 h 1031082"/>
              <a:gd name="connsiteX43" fmla="*/ 935830 w 2738437"/>
              <a:gd name="connsiteY43" fmla="*/ 226219 h 1031082"/>
              <a:gd name="connsiteX44" fmla="*/ 854868 w 2738437"/>
              <a:gd name="connsiteY44" fmla="*/ 195263 h 1031082"/>
              <a:gd name="connsiteX45" fmla="*/ 812005 w 2738437"/>
              <a:gd name="connsiteY45" fmla="*/ 183357 h 1031082"/>
              <a:gd name="connsiteX46" fmla="*/ 731043 w 2738437"/>
              <a:gd name="connsiteY46" fmla="*/ 133351 h 1031082"/>
              <a:gd name="connsiteX47" fmla="*/ 676274 w 2738437"/>
              <a:gd name="connsiteY47" fmla="*/ 83344 h 1031082"/>
              <a:gd name="connsiteX48" fmla="*/ 621506 w 2738437"/>
              <a:gd name="connsiteY48" fmla="*/ 71438 h 1031082"/>
              <a:gd name="connsiteX49" fmla="*/ 566737 w 2738437"/>
              <a:gd name="connsiteY49" fmla="*/ 52388 h 1031082"/>
              <a:gd name="connsiteX50" fmla="*/ 504824 w 2738437"/>
              <a:gd name="connsiteY50" fmla="*/ 28576 h 1031082"/>
              <a:gd name="connsiteX51" fmla="*/ 442912 w 2738437"/>
              <a:gd name="connsiteY51" fmla="*/ 38101 h 1031082"/>
              <a:gd name="connsiteX52" fmla="*/ 366712 w 2738437"/>
              <a:gd name="connsiteY52" fmla="*/ 23813 h 1031082"/>
              <a:gd name="connsiteX53" fmla="*/ 259556 w 2738437"/>
              <a:gd name="connsiteY53" fmla="*/ 19051 h 1031082"/>
              <a:gd name="connsiteX54" fmla="*/ 138112 w 2738437"/>
              <a:gd name="connsiteY54" fmla="*/ 9526 h 1031082"/>
              <a:gd name="connsiteX55" fmla="*/ 9525 w 2738437"/>
              <a:gd name="connsiteY55" fmla="*/ 0 h 1031082"/>
              <a:gd name="connsiteX56" fmla="*/ 0 w 2738437"/>
              <a:gd name="connsiteY56" fmla="*/ 316707 h 1031082"/>
              <a:gd name="connsiteX57" fmla="*/ 40481 w 2738437"/>
              <a:gd name="connsiteY57" fmla="*/ 321469 h 1031082"/>
              <a:gd name="connsiteX58" fmla="*/ 104774 w 2738437"/>
              <a:gd name="connsiteY58" fmla="*/ 321469 h 1031082"/>
              <a:gd name="connsiteX59" fmla="*/ 202405 w 2738437"/>
              <a:gd name="connsiteY59" fmla="*/ 323851 h 1031082"/>
              <a:gd name="connsiteX60" fmla="*/ 292893 w 2738437"/>
              <a:gd name="connsiteY60" fmla="*/ 340519 h 1031082"/>
              <a:gd name="connsiteX61" fmla="*/ 397667 w 2738437"/>
              <a:gd name="connsiteY61" fmla="*/ 335756 h 1031082"/>
              <a:gd name="connsiteX62" fmla="*/ 485774 w 2738437"/>
              <a:gd name="connsiteY62" fmla="*/ 344488 h 1031082"/>
              <a:gd name="connsiteX63" fmla="*/ 583406 w 2738437"/>
              <a:gd name="connsiteY63" fmla="*/ 383382 h 1031082"/>
              <a:gd name="connsiteX64" fmla="*/ 707231 w 2738437"/>
              <a:gd name="connsiteY64" fmla="*/ 421482 h 1031082"/>
              <a:gd name="connsiteX65" fmla="*/ 788193 w 2738437"/>
              <a:gd name="connsiteY65" fmla="*/ 444500 h 1031082"/>
              <a:gd name="connsiteX66" fmla="*/ 886618 w 2738437"/>
              <a:gd name="connsiteY66" fmla="*/ 511969 h 1031082"/>
              <a:gd name="connsiteX67" fmla="*/ 976312 w 2738437"/>
              <a:gd name="connsiteY67" fmla="*/ 572294 h 1031082"/>
              <a:gd name="connsiteX68" fmla="*/ 1066005 w 2738437"/>
              <a:gd name="connsiteY68" fmla="*/ 633413 h 1031082"/>
              <a:gd name="connsiteX69" fmla="*/ 1140618 w 2738437"/>
              <a:gd name="connsiteY69" fmla="*/ 685007 h 1031082"/>
              <a:gd name="connsiteX70" fmla="*/ 1231106 w 2738437"/>
              <a:gd name="connsiteY70" fmla="*/ 733426 h 1031082"/>
              <a:gd name="connsiteX71" fmla="*/ 1331117 w 2738437"/>
              <a:gd name="connsiteY71" fmla="*/ 796925 h 1031082"/>
              <a:gd name="connsiteX72" fmla="*/ 1426368 w 2738437"/>
              <a:gd name="connsiteY72" fmla="*/ 851695 h 1031082"/>
              <a:gd name="connsiteX73" fmla="*/ 1553368 w 2738437"/>
              <a:gd name="connsiteY73" fmla="*/ 905669 h 1031082"/>
              <a:gd name="connsiteX74" fmla="*/ 1728787 w 2738437"/>
              <a:gd name="connsiteY74" fmla="*/ 942976 h 1031082"/>
              <a:gd name="connsiteX75" fmla="*/ 1904205 w 2738437"/>
              <a:gd name="connsiteY75" fmla="*/ 983457 h 1031082"/>
              <a:gd name="connsiteX76" fmla="*/ 1957387 w 2738437"/>
              <a:gd name="connsiteY76" fmla="*/ 991467 h 1031082"/>
              <a:gd name="connsiteX77" fmla="*/ 2062162 w 2738437"/>
              <a:gd name="connsiteY77" fmla="*/ 995363 h 1031082"/>
              <a:gd name="connsiteX78" fmla="*/ 2216943 w 2738437"/>
              <a:gd name="connsiteY78" fmla="*/ 983457 h 1031082"/>
              <a:gd name="connsiteX79" fmla="*/ 2307430 w 2738437"/>
              <a:gd name="connsiteY79" fmla="*/ 988219 h 1031082"/>
              <a:gd name="connsiteX80" fmla="*/ 2414587 w 2738437"/>
              <a:gd name="connsiteY80" fmla="*/ 1014413 h 1031082"/>
              <a:gd name="connsiteX81" fmla="*/ 2459830 w 2738437"/>
              <a:gd name="connsiteY81" fmla="*/ 1031082 h 1031082"/>
              <a:gd name="connsiteX82" fmla="*/ 2493168 w 2738437"/>
              <a:gd name="connsiteY82" fmla="*/ 1009651 h 1031082"/>
              <a:gd name="connsiteX83" fmla="*/ 2578099 w 2738437"/>
              <a:gd name="connsiteY83" fmla="*/ 959644 h 1031082"/>
              <a:gd name="connsiteX84" fmla="*/ 2616993 w 2738437"/>
              <a:gd name="connsiteY84" fmla="*/ 902494 h 1031082"/>
              <a:gd name="connsiteX85" fmla="*/ 2655093 w 2738437"/>
              <a:gd name="connsiteY85" fmla="*/ 838994 h 1031082"/>
              <a:gd name="connsiteX86" fmla="*/ 2694780 w 2738437"/>
              <a:gd name="connsiteY86" fmla="*/ 760413 h 1031082"/>
              <a:gd name="connsiteX87" fmla="*/ 2724149 w 2738437"/>
              <a:gd name="connsiteY87" fmla="*/ 655638 h 1031082"/>
              <a:gd name="connsiteX88" fmla="*/ 2738437 w 2738437"/>
              <a:gd name="connsiteY88" fmla="*/ 603251 h 1031082"/>
              <a:gd name="connsiteX89" fmla="*/ 2712243 w 2738437"/>
              <a:gd name="connsiteY89"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81249 w 2738437"/>
              <a:gd name="connsiteY6" fmla="*/ 369094 h 1031082"/>
              <a:gd name="connsiteX7" fmla="*/ 2355055 w 2738437"/>
              <a:gd name="connsiteY7" fmla="*/ 369094 h 1031082"/>
              <a:gd name="connsiteX8" fmla="*/ 2331243 w 2738437"/>
              <a:gd name="connsiteY8" fmla="*/ 388144 h 1031082"/>
              <a:gd name="connsiteX9" fmla="*/ 2281237 w 2738437"/>
              <a:gd name="connsiteY9" fmla="*/ 454819 h 1031082"/>
              <a:gd name="connsiteX10" fmla="*/ 2240755 w 2738437"/>
              <a:gd name="connsiteY10" fmla="*/ 459582 h 1031082"/>
              <a:gd name="connsiteX11" fmla="*/ 2216943 w 2738437"/>
              <a:gd name="connsiteY11" fmla="*/ 454819 h 1031082"/>
              <a:gd name="connsiteX12" fmla="*/ 2176462 w 2738437"/>
              <a:gd name="connsiteY12" fmla="*/ 416719 h 1031082"/>
              <a:gd name="connsiteX13" fmla="*/ 2162174 w 2738437"/>
              <a:gd name="connsiteY13" fmla="*/ 402432 h 1031082"/>
              <a:gd name="connsiteX14" fmla="*/ 2152649 w 2738437"/>
              <a:gd name="connsiteY14" fmla="*/ 378619 h 1031082"/>
              <a:gd name="connsiteX15" fmla="*/ 2121693 w 2738437"/>
              <a:gd name="connsiteY15" fmla="*/ 388144 h 1031082"/>
              <a:gd name="connsiteX16" fmla="*/ 2088355 w 2738437"/>
              <a:gd name="connsiteY16" fmla="*/ 411957 h 1031082"/>
              <a:gd name="connsiteX17" fmla="*/ 2083593 w 2738437"/>
              <a:gd name="connsiteY17" fmla="*/ 388144 h 1031082"/>
              <a:gd name="connsiteX18" fmla="*/ 2071687 w 2738437"/>
              <a:gd name="connsiteY18" fmla="*/ 407194 h 1031082"/>
              <a:gd name="connsiteX19" fmla="*/ 2035968 w 2738437"/>
              <a:gd name="connsiteY19" fmla="*/ 457201 h 1031082"/>
              <a:gd name="connsiteX20" fmla="*/ 1993105 w 2738437"/>
              <a:gd name="connsiteY20" fmla="*/ 483394 h 1031082"/>
              <a:gd name="connsiteX21" fmla="*/ 1990724 w 2738437"/>
              <a:gd name="connsiteY21" fmla="*/ 464344 h 1031082"/>
              <a:gd name="connsiteX22" fmla="*/ 1971674 w 2738437"/>
              <a:gd name="connsiteY22" fmla="*/ 485776 h 1031082"/>
              <a:gd name="connsiteX23" fmla="*/ 1931193 w 2738437"/>
              <a:gd name="connsiteY23" fmla="*/ 500063 h 1031082"/>
              <a:gd name="connsiteX24" fmla="*/ 1919287 w 2738437"/>
              <a:gd name="connsiteY24" fmla="*/ 433388 h 1031082"/>
              <a:gd name="connsiteX25" fmla="*/ 1914524 w 2738437"/>
              <a:gd name="connsiteY25" fmla="*/ 400051 h 1031082"/>
              <a:gd name="connsiteX26" fmla="*/ 1885949 w 2738437"/>
              <a:gd name="connsiteY26" fmla="*/ 400051 h 1031082"/>
              <a:gd name="connsiteX27" fmla="*/ 1864518 w 2738437"/>
              <a:gd name="connsiteY27" fmla="*/ 397669 h 1031082"/>
              <a:gd name="connsiteX28" fmla="*/ 1819274 w 2738437"/>
              <a:gd name="connsiteY28" fmla="*/ 364332 h 1031082"/>
              <a:gd name="connsiteX29" fmla="*/ 1804987 w 2738437"/>
              <a:gd name="connsiteY29" fmla="*/ 307182 h 1031082"/>
              <a:gd name="connsiteX30" fmla="*/ 1685924 w 2738437"/>
              <a:gd name="connsiteY30" fmla="*/ 309563 h 1031082"/>
              <a:gd name="connsiteX31" fmla="*/ 1683543 w 2738437"/>
              <a:gd name="connsiteY31" fmla="*/ 292894 h 1031082"/>
              <a:gd name="connsiteX32" fmla="*/ 1604962 w 2738437"/>
              <a:gd name="connsiteY32" fmla="*/ 292894 h 1031082"/>
              <a:gd name="connsiteX33" fmla="*/ 1597818 w 2738437"/>
              <a:gd name="connsiteY33" fmla="*/ 259557 h 1031082"/>
              <a:gd name="connsiteX34" fmla="*/ 1538287 w 2738437"/>
              <a:gd name="connsiteY34" fmla="*/ 266701 h 1031082"/>
              <a:gd name="connsiteX35" fmla="*/ 1450180 w 2738437"/>
              <a:gd name="connsiteY35" fmla="*/ 250032 h 1031082"/>
              <a:gd name="connsiteX36" fmla="*/ 1383505 w 2738437"/>
              <a:gd name="connsiteY36" fmla="*/ 242888 h 1031082"/>
              <a:gd name="connsiteX37" fmla="*/ 1328737 w 2738437"/>
              <a:gd name="connsiteY37" fmla="*/ 233363 h 1031082"/>
              <a:gd name="connsiteX38" fmla="*/ 1252537 w 2738437"/>
              <a:gd name="connsiteY38" fmla="*/ 230982 h 1031082"/>
              <a:gd name="connsiteX39" fmla="*/ 1138237 w 2738437"/>
              <a:gd name="connsiteY39" fmla="*/ 233363 h 1031082"/>
              <a:gd name="connsiteX40" fmla="*/ 1045368 w 2738437"/>
              <a:gd name="connsiteY40" fmla="*/ 233363 h 1031082"/>
              <a:gd name="connsiteX41" fmla="*/ 966787 w 2738437"/>
              <a:gd name="connsiteY41" fmla="*/ 226219 h 1031082"/>
              <a:gd name="connsiteX42" fmla="*/ 935830 w 2738437"/>
              <a:gd name="connsiteY42" fmla="*/ 226219 h 1031082"/>
              <a:gd name="connsiteX43" fmla="*/ 854868 w 2738437"/>
              <a:gd name="connsiteY43" fmla="*/ 195263 h 1031082"/>
              <a:gd name="connsiteX44" fmla="*/ 812005 w 2738437"/>
              <a:gd name="connsiteY44" fmla="*/ 183357 h 1031082"/>
              <a:gd name="connsiteX45" fmla="*/ 731043 w 2738437"/>
              <a:gd name="connsiteY45" fmla="*/ 133351 h 1031082"/>
              <a:gd name="connsiteX46" fmla="*/ 676274 w 2738437"/>
              <a:gd name="connsiteY46" fmla="*/ 83344 h 1031082"/>
              <a:gd name="connsiteX47" fmla="*/ 621506 w 2738437"/>
              <a:gd name="connsiteY47" fmla="*/ 71438 h 1031082"/>
              <a:gd name="connsiteX48" fmla="*/ 566737 w 2738437"/>
              <a:gd name="connsiteY48" fmla="*/ 52388 h 1031082"/>
              <a:gd name="connsiteX49" fmla="*/ 504824 w 2738437"/>
              <a:gd name="connsiteY49" fmla="*/ 28576 h 1031082"/>
              <a:gd name="connsiteX50" fmla="*/ 442912 w 2738437"/>
              <a:gd name="connsiteY50" fmla="*/ 38101 h 1031082"/>
              <a:gd name="connsiteX51" fmla="*/ 366712 w 2738437"/>
              <a:gd name="connsiteY51" fmla="*/ 23813 h 1031082"/>
              <a:gd name="connsiteX52" fmla="*/ 259556 w 2738437"/>
              <a:gd name="connsiteY52" fmla="*/ 19051 h 1031082"/>
              <a:gd name="connsiteX53" fmla="*/ 138112 w 2738437"/>
              <a:gd name="connsiteY53" fmla="*/ 9526 h 1031082"/>
              <a:gd name="connsiteX54" fmla="*/ 9525 w 2738437"/>
              <a:gd name="connsiteY54" fmla="*/ 0 h 1031082"/>
              <a:gd name="connsiteX55" fmla="*/ 0 w 2738437"/>
              <a:gd name="connsiteY55" fmla="*/ 316707 h 1031082"/>
              <a:gd name="connsiteX56" fmla="*/ 40481 w 2738437"/>
              <a:gd name="connsiteY56" fmla="*/ 321469 h 1031082"/>
              <a:gd name="connsiteX57" fmla="*/ 104774 w 2738437"/>
              <a:gd name="connsiteY57" fmla="*/ 321469 h 1031082"/>
              <a:gd name="connsiteX58" fmla="*/ 202405 w 2738437"/>
              <a:gd name="connsiteY58" fmla="*/ 323851 h 1031082"/>
              <a:gd name="connsiteX59" fmla="*/ 292893 w 2738437"/>
              <a:gd name="connsiteY59" fmla="*/ 340519 h 1031082"/>
              <a:gd name="connsiteX60" fmla="*/ 397667 w 2738437"/>
              <a:gd name="connsiteY60" fmla="*/ 335756 h 1031082"/>
              <a:gd name="connsiteX61" fmla="*/ 485774 w 2738437"/>
              <a:gd name="connsiteY61" fmla="*/ 344488 h 1031082"/>
              <a:gd name="connsiteX62" fmla="*/ 583406 w 2738437"/>
              <a:gd name="connsiteY62" fmla="*/ 383382 h 1031082"/>
              <a:gd name="connsiteX63" fmla="*/ 707231 w 2738437"/>
              <a:gd name="connsiteY63" fmla="*/ 421482 h 1031082"/>
              <a:gd name="connsiteX64" fmla="*/ 788193 w 2738437"/>
              <a:gd name="connsiteY64" fmla="*/ 444500 h 1031082"/>
              <a:gd name="connsiteX65" fmla="*/ 886618 w 2738437"/>
              <a:gd name="connsiteY65" fmla="*/ 511969 h 1031082"/>
              <a:gd name="connsiteX66" fmla="*/ 976312 w 2738437"/>
              <a:gd name="connsiteY66" fmla="*/ 572294 h 1031082"/>
              <a:gd name="connsiteX67" fmla="*/ 1066005 w 2738437"/>
              <a:gd name="connsiteY67" fmla="*/ 633413 h 1031082"/>
              <a:gd name="connsiteX68" fmla="*/ 1140618 w 2738437"/>
              <a:gd name="connsiteY68" fmla="*/ 685007 h 1031082"/>
              <a:gd name="connsiteX69" fmla="*/ 1231106 w 2738437"/>
              <a:gd name="connsiteY69" fmla="*/ 733426 h 1031082"/>
              <a:gd name="connsiteX70" fmla="*/ 1331117 w 2738437"/>
              <a:gd name="connsiteY70" fmla="*/ 796925 h 1031082"/>
              <a:gd name="connsiteX71" fmla="*/ 1426368 w 2738437"/>
              <a:gd name="connsiteY71" fmla="*/ 851695 h 1031082"/>
              <a:gd name="connsiteX72" fmla="*/ 1553368 w 2738437"/>
              <a:gd name="connsiteY72" fmla="*/ 905669 h 1031082"/>
              <a:gd name="connsiteX73" fmla="*/ 1728787 w 2738437"/>
              <a:gd name="connsiteY73" fmla="*/ 942976 h 1031082"/>
              <a:gd name="connsiteX74" fmla="*/ 1904205 w 2738437"/>
              <a:gd name="connsiteY74" fmla="*/ 983457 h 1031082"/>
              <a:gd name="connsiteX75" fmla="*/ 1957387 w 2738437"/>
              <a:gd name="connsiteY75" fmla="*/ 991467 h 1031082"/>
              <a:gd name="connsiteX76" fmla="*/ 2062162 w 2738437"/>
              <a:gd name="connsiteY76" fmla="*/ 995363 h 1031082"/>
              <a:gd name="connsiteX77" fmla="*/ 2216943 w 2738437"/>
              <a:gd name="connsiteY77" fmla="*/ 983457 h 1031082"/>
              <a:gd name="connsiteX78" fmla="*/ 2307430 w 2738437"/>
              <a:gd name="connsiteY78" fmla="*/ 988219 h 1031082"/>
              <a:gd name="connsiteX79" fmla="*/ 2414587 w 2738437"/>
              <a:gd name="connsiteY79" fmla="*/ 1014413 h 1031082"/>
              <a:gd name="connsiteX80" fmla="*/ 2459830 w 2738437"/>
              <a:gd name="connsiteY80" fmla="*/ 1031082 h 1031082"/>
              <a:gd name="connsiteX81" fmla="*/ 2493168 w 2738437"/>
              <a:gd name="connsiteY81" fmla="*/ 1009651 h 1031082"/>
              <a:gd name="connsiteX82" fmla="*/ 2578099 w 2738437"/>
              <a:gd name="connsiteY82" fmla="*/ 959644 h 1031082"/>
              <a:gd name="connsiteX83" fmla="*/ 2616993 w 2738437"/>
              <a:gd name="connsiteY83" fmla="*/ 902494 h 1031082"/>
              <a:gd name="connsiteX84" fmla="*/ 2655093 w 2738437"/>
              <a:gd name="connsiteY84" fmla="*/ 838994 h 1031082"/>
              <a:gd name="connsiteX85" fmla="*/ 2694780 w 2738437"/>
              <a:gd name="connsiteY85" fmla="*/ 760413 h 1031082"/>
              <a:gd name="connsiteX86" fmla="*/ 2724149 w 2738437"/>
              <a:gd name="connsiteY86" fmla="*/ 655638 h 1031082"/>
              <a:gd name="connsiteX87" fmla="*/ 2738437 w 2738437"/>
              <a:gd name="connsiteY87" fmla="*/ 603251 h 1031082"/>
              <a:gd name="connsiteX88" fmla="*/ 2712243 w 2738437"/>
              <a:gd name="connsiteY88"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81249 w 2738437"/>
              <a:gd name="connsiteY6" fmla="*/ 369094 h 1031082"/>
              <a:gd name="connsiteX7" fmla="*/ 2355055 w 2738437"/>
              <a:gd name="connsiteY7" fmla="*/ 3690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19274 w 2738437"/>
              <a:gd name="connsiteY27" fmla="*/ 364332 h 1031082"/>
              <a:gd name="connsiteX28" fmla="*/ 1804987 w 2738437"/>
              <a:gd name="connsiteY28" fmla="*/ 307182 h 1031082"/>
              <a:gd name="connsiteX29" fmla="*/ 1685924 w 2738437"/>
              <a:gd name="connsiteY29" fmla="*/ 309563 h 1031082"/>
              <a:gd name="connsiteX30" fmla="*/ 1683543 w 2738437"/>
              <a:gd name="connsiteY30" fmla="*/ 292894 h 1031082"/>
              <a:gd name="connsiteX31" fmla="*/ 1604962 w 2738437"/>
              <a:gd name="connsiteY31" fmla="*/ 292894 h 1031082"/>
              <a:gd name="connsiteX32" fmla="*/ 1597818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81249 w 2738437"/>
              <a:gd name="connsiteY6" fmla="*/ 36909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19274 w 2738437"/>
              <a:gd name="connsiteY27" fmla="*/ 364332 h 1031082"/>
              <a:gd name="connsiteX28" fmla="*/ 1804987 w 2738437"/>
              <a:gd name="connsiteY28" fmla="*/ 307182 h 1031082"/>
              <a:gd name="connsiteX29" fmla="*/ 1685924 w 2738437"/>
              <a:gd name="connsiteY29" fmla="*/ 309563 h 1031082"/>
              <a:gd name="connsiteX30" fmla="*/ 1683543 w 2738437"/>
              <a:gd name="connsiteY30" fmla="*/ 292894 h 1031082"/>
              <a:gd name="connsiteX31" fmla="*/ 1604962 w 2738437"/>
              <a:gd name="connsiteY31" fmla="*/ 292894 h 1031082"/>
              <a:gd name="connsiteX32" fmla="*/ 1597818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19274 w 2738437"/>
              <a:gd name="connsiteY27" fmla="*/ 364332 h 1031082"/>
              <a:gd name="connsiteX28" fmla="*/ 1804987 w 2738437"/>
              <a:gd name="connsiteY28" fmla="*/ 307182 h 1031082"/>
              <a:gd name="connsiteX29" fmla="*/ 1685924 w 2738437"/>
              <a:gd name="connsiteY29" fmla="*/ 309563 h 1031082"/>
              <a:gd name="connsiteX30" fmla="*/ 1683543 w 2738437"/>
              <a:gd name="connsiteY30" fmla="*/ 292894 h 1031082"/>
              <a:gd name="connsiteX31" fmla="*/ 1604962 w 2738437"/>
              <a:gd name="connsiteY31" fmla="*/ 292894 h 1031082"/>
              <a:gd name="connsiteX32" fmla="*/ 1597818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19274 w 2738437"/>
              <a:gd name="connsiteY27" fmla="*/ 364332 h 1031082"/>
              <a:gd name="connsiteX28" fmla="*/ 1819274 w 2738437"/>
              <a:gd name="connsiteY28" fmla="*/ 323851 h 1031082"/>
              <a:gd name="connsiteX29" fmla="*/ 1685924 w 2738437"/>
              <a:gd name="connsiteY29" fmla="*/ 309563 h 1031082"/>
              <a:gd name="connsiteX30" fmla="*/ 1683543 w 2738437"/>
              <a:gd name="connsiteY30" fmla="*/ 292894 h 1031082"/>
              <a:gd name="connsiteX31" fmla="*/ 1604962 w 2738437"/>
              <a:gd name="connsiteY31" fmla="*/ 292894 h 1031082"/>
              <a:gd name="connsiteX32" fmla="*/ 1597818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19274 w 2738437"/>
              <a:gd name="connsiteY27" fmla="*/ 364332 h 1031082"/>
              <a:gd name="connsiteX28" fmla="*/ 1819274 w 2738437"/>
              <a:gd name="connsiteY28" fmla="*/ 323851 h 1031082"/>
              <a:gd name="connsiteX29" fmla="*/ 1716880 w 2738437"/>
              <a:gd name="connsiteY29" fmla="*/ 328613 h 1031082"/>
              <a:gd name="connsiteX30" fmla="*/ 1683543 w 2738437"/>
              <a:gd name="connsiteY30" fmla="*/ 292894 h 1031082"/>
              <a:gd name="connsiteX31" fmla="*/ 1604962 w 2738437"/>
              <a:gd name="connsiteY31" fmla="*/ 292894 h 1031082"/>
              <a:gd name="connsiteX32" fmla="*/ 1597818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19274 w 2738437"/>
              <a:gd name="connsiteY27" fmla="*/ 364332 h 1031082"/>
              <a:gd name="connsiteX28" fmla="*/ 1819274 w 2738437"/>
              <a:gd name="connsiteY28" fmla="*/ 323851 h 1031082"/>
              <a:gd name="connsiteX29" fmla="*/ 1716880 w 2738437"/>
              <a:gd name="connsiteY29" fmla="*/ 328613 h 1031082"/>
              <a:gd name="connsiteX30" fmla="*/ 1700212 w 2738437"/>
              <a:gd name="connsiteY30" fmla="*/ 309563 h 1031082"/>
              <a:gd name="connsiteX31" fmla="*/ 1604962 w 2738437"/>
              <a:gd name="connsiteY31" fmla="*/ 292894 h 1031082"/>
              <a:gd name="connsiteX32" fmla="*/ 1597818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19274 w 2738437"/>
              <a:gd name="connsiteY27" fmla="*/ 364332 h 1031082"/>
              <a:gd name="connsiteX28" fmla="*/ 1819274 w 2738437"/>
              <a:gd name="connsiteY28" fmla="*/ 323851 h 1031082"/>
              <a:gd name="connsiteX29" fmla="*/ 1716880 w 2738437"/>
              <a:gd name="connsiteY29" fmla="*/ 328613 h 1031082"/>
              <a:gd name="connsiteX30" fmla="*/ 1700212 w 2738437"/>
              <a:gd name="connsiteY30" fmla="*/ 309563 h 1031082"/>
              <a:gd name="connsiteX31" fmla="*/ 1628775 w 2738437"/>
              <a:gd name="connsiteY31" fmla="*/ 309562 h 1031082"/>
              <a:gd name="connsiteX32" fmla="*/ 1597818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19274 w 2738437"/>
              <a:gd name="connsiteY27" fmla="*/ 364332 h 1031082"/>
              <a:gd name="connsiteX28" fmla="*/ 1819274 w 2738437"/>
              <a:gd name="connsiteY28" fmla="*/ 323851 h 1031082"/>
              <a:gd name="connsiteX29" fmla="*/ 1716880 w 2738437"/>
              <a:gd name="connsiteY29" fmla="*/ 328613 h 1031082"/>
              <a:gd name="connsiteX30" fmla="*/ 1700212 w 2738437"/>
              <a:gd name="connsiteY30" fmla="*/ 309563 h 1031082"/>
              <a:gd name="connsiteX31" fmla="*/ 1628775 w 2738437"/>
              <a:gd name="connsiteY31" fmla="*/ 309562 h 1031082"/>
              <a:gd name="connsiteX32" fmla="*/ 1609724 w 2738437"/>
              <a:gd name="connsiteY32" fmla="*/ 266701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19274 w 2738437"/>
              <a:gd name="connsiteY27" fmla="*/ 364332 h 1031082"/>
              <a:gd name="connsiteX28" fmla="*/ 1819274 w 2738437"/>
              <a:gd name="connsiteY28" fmla="*/ 323851 h 1031082"/>
              <a:gd name="connsiteX29" fmla="*/ 1716880 w 2738437"/>
              <a:gd name="connsiteY29" fmla="*/ 328613 h 1031082"/>
              <a:gd name="connsiteX30" fmla="*/ 1700212 w 2738437"/>
              <a:gd name="connsiteY30" fmla="*/ 309563 h 1031082"/>
              <a:gd name="connsiteX31" fmla="*/ 1628775 w 2738437"/>
              <a:gd name="connsiteY31" fmla="*/ 309562 h 1031082"/>
              <a:gd name="connsiteX32" fmla="*/ 1602581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14524 w 2738437"/>
              <a:gd name="connsiteY24" fmla="*/ 400051 h 1031082"/>
              <a:gd name="connsiteX25" fmla="*/ 1885949 w 2738437"/>
              <a:gd name="connsiteY25" fmla="*/ 400051 h 1031082"/>
              <a:gd name="connsiteX26" fmla="*/ 1864518 w 2738437"/>
              <a:gd name="connsiteY26" fmla="*/ 397669 h 1031082"/>
              <a:gd name="connsiteX27" fmla="*/ 1833562 w 2738437"/>
              <a:gd name="connsiteY27" fmla="*/ 373857 h 1031082"/>
              <a:gd name="connsiteX28" fmla="*/ 1819274 w 2738437"/>
              <a:gd name="connsiteY28" fmla="*/ 323851 h 1031082"/>
              <a:gd name="connsiteX29" fmla="*/ 1716880 w 2738437"/>
              <a:gd name="connsiteY29" fmla="*/ 328613 h 1031082"/>
              <a:gd name="connsiteX30" fmla="*/ 1700212 w 2738437"/>
              <a:gd name="connsiteY30" fmla="*/ 309563 h 1031082"/>
              <a:gd name="connsiteX31" fmla="*/ 1628775 w 2738437"/>
              <a:gd name="connsiteY31" fmla="*/ 309562 h 1031082"/>
              <a:gd name="connsiteX32" fmla="*/ 1602581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28812 w 2738437"/>
              <a:gd name="connsiteY24" fmla="*/ 414338 h 1031082"/>
              <a:gd name="connsiteX25" fmla="*/ 1885949 w 2738437"/>
              <a:gd name="connsiteY25" fmla="*/ 400051 h 1031082"/>
              <a:gd name="connsiteX26" fmla="*/ 1864518 w 2738437"/>
              <a:gd name="connsiteY26" fmla="*/ 397669 h 1031082"/>
              <a:gd name="connsiteX27" fmla="*/ 1833562 w 2738437"/>
              <a:gd name="connsiteY27" fmla="*/ 373857 h 1031082"/>
              <a:gd name="connsiteX28" fmla="*/ 1819274 w 2738437"/>
              <a:gd name="connsiteY28" fmla="*/ 323851 h 1031082"/>
              <a:gd name="connsiteX29" fmla="*/ 1716880 w 2738437"/>
              <a:gd name="connsiteY29" fmla="*/ 328613 h 1031082"/>
              <a:gd name="connsiteX30" fmla="*/ 1700212 w 2738437"/>
              <a:gd name="connsiteY30" fmla="*/ 309563 h 1031082"/>
              <a:gd name="connsiteX31" fmla="*/ 1628775 w 2738437"/>
              <a:gd name="connsiteY31" fmla="*/ 309562 h 1031082"/>
              <a:gd name="connsiteX32" fmla="*/ 1602581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28812 w 2738437"/>
              <a:gd name="connsiteY24" fmla="*/ 414338 h 1031082"/>
              <a:gd name="connsiteX25" fmla="*/ 1893092 w 2738437"/>
              <a:gd name="connsiteY25" fmla="*/ 416720 h 1031082"/>
              <a:gd name="connsiteX26" fmla="*/ 1864518 w 2738437"/>
              <a:gd name="connsiteY26" fmla="*/ 397669 h 1031082"/>
              <a:gd name="connsiteX27" fmla="*/ 1833562 w 2738437"/>
              <a:gd name="connsiteY27" fmla="*/ 373857 h 1031082"/>
              <a:gd name="connsiteX28" fmla="*/ 1819274 w 2738437"/>
              <a:gd name="connsiteY28" fmla="*/ 323851 h 1031082"/>
              <a:gd name="connsiteX29" fmla="*/ 1716880 w 2738437"/>
              <a:gd name="connsiteY29" fmla="*/ 328613 h 1031082"/>
              <a:gd name="connsiteX30" fmla="*/ 1700212 w 2738437"/>
              <a:gd name="connsiteY30" fmla="*/ 309563 h 1031082"/>
              <a:gd name="connsiteX31" fmla="*/ 1628775 w 2738437"/>
              <a:gd name="connsiteY31" fmla="*/ 309562 h 1031082"/>
              <a:gd name="connsiteX32" fmla="*/ 1602581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19287 w 2738437"/>
              <a:gd name="connsiteY23" fmla="*/ 433388 h 1031082"/>
              <a:gd name="connsiteX24" fmla="*/ 1928812 w 2738437"/>
              <a:gd name="connsiteY24" fmla="*/ 414338 h 1031082"/>
              <a:gd name="connsiteX25" fmla="*/ 1893092 w 2738437"/>
              <a:gd name="connsiteY25" fmla="*/ 416720 h 1031082"/>
              <a:gd name="connsiteX26" fmla="*/ 1866900 w 2738437"/>
              <a:gd name="connsiteY26" fmla="*/ 407194 h 1031082"/>
              <a:gd name="connsiteX27" fmla="*/ 1833562 w 2738437"/>
              <a:gd name="connsiteY27" fmla="*/ 373857 h 1031082"/>
              <a:gd name="connsiteX28" fmla="*/ 1819274 w 2738437"/>
              <a:gd name="connsiteY28" fmla="*/ 323851 h 1031082"/>
              <a:gd name="connsiteX29" fmla="*/ 1716880 w 2738437"/>
              <a:gd name="connsiteY29" fmla="*/ 328613 h 1031082"/>
              <a:gd name="connsiteX30" fmla="*/ 1700212 w 2738437"/>
              <a:gd name="connsiteY30" fmla="*/ 309563 h 1031082"/>
              <a:gd name="connsiteX31" fmla="*/ 1628775 w 2738437"/>
              <a:gd name="connsiteY31" fmla="*/ 309562 h 1031082"/>
              <a:gd name="connsiteX32" fmla="*/ 1602581 w 2738437"/>
              <a:gd name="connsiteY32" fmla="*/ 259557 h 1031082"/>
              <a:gd name="connsiteX33" fmla="*/ 1538287 w 2738437"/>
              <a:gd name="connsiteY33" fmla="*/ 266701 h 1031082"/>
              <a:gd name="connsiteX34" fmla="*/ 1450180 w 2738437"/>
              <a:gd name="connsiteY34" fmla="*/ 250032 h 1031082"/>
              <a:gd name="connsiteX35" fmla="*/ 1383505 w 2738437"/>
              <a:gd name="connsiteY35" fmla="*/ 242888 h 1031082"/>
              <a:gd name="connsiteX36" fmla="*/ 1328737 w 2738437"/>
              <a:gd name="connsiteY36" fmla="*/ 233363 h 1031082"/>
              <a:gd name="connsiteX37" fmla="*/ 1252537 w 2738437"/>
              <a:gd name="connsiteY37" fmla="*/ 230982 h 1031082"/>
              <a:gd name="connsiteX38" fmla="*/ 1138237 w 2738437"/>
              <a:gd name="connsiteY38" fmla="*/ 233363 h 1031082"/>
              <a:gd name="connsiteX39" fmla="*/ 1045368 w 2738437"/>
              <a:gd name="connsiteY39" fmla="*/ 233363 h 1031082"/>
              <a:gd name="connsiteX40" fmla="*/ 966787 w 2738437"/>
              <a:gd name="connsiteY40" fmla="*/ 226219 h 1031082"/>
              <a:gd name="connsiteX41" fmla="*/ 935830 w 2738437"/>
              <a:gd name="connsiteY41" fmla="*/ 226219 h 1031082"/>
              <a:gd name="connsiteX42" fmla="*/ 854868 w 2738437"/>
              <a:gd name="connsiteY42" fmla="*/ 195263 h 1031082"/>
              <a:gd name="connsiteX43" fmla="*/ 812005 w 2738437"/>
              <a:gd name="connsiteY43" fmla="*/ 183357 h 1031082"/>
              <a:gd name="connsiteX44" fmla="*/ 731043 w 2738437"/>
              <a:gd name="connsiteY44" fmla="*/ 133351 h 1031082"/>
              <a:gd name="connsiteX45" fmla="*/ 676274 w 2738437"/>
              <a:gd name="connsiteY45" fmla="*/ 83344 h 1031082"/>
              <a:gd name="connsiteX46" fmla="*/ 621506 w 2738437"/>
              <a:gd name="connsiteY46" fmla="*/ 71438 h 1031082"/>
              <a:gd name="connsiteX47" fmla="*/ 566737 w 2738437"/>
              <a:gd name="connsiteY47" fmla="*/ 52388 h 1031082"/>
              <a:gd name="connsiteX48" fmla="*/ 504824 w 2738437"/>
              <a:gd name="connsiteY48" fmla="*/ 28576 h 1031082"/>
              <a:gd name="connsiteX49" fmla="*/ 442912 w 2738437"/>
              <a:gd name="connsiteY49" fmla="*/ 38101 h 1031082"/>
              <a:gd name="connsiteX50" fmla="*/ 366712 w 2738437"/>
              <a:gd name="connsiteY50" fmla="*/ 23813 h 1031082"/>
              <a:gd name="connsiteX51" fmla="*/ 259556 w 2738437"/>
              <a:gd name="connsiteY51" fmla="*/ 19051 h 1031082"/>
              <a:gd name="connsiteX52" fmla="*/ 138112 w 2738437"/>
              <a:gd name="connsiteY52" fmla="*/ 9526 h 1031082"/>
              <a:gd name="connsiteX53" fmla="*/ 9525 w 2738437"/>
              <a:gd name="connsiteY53" fmla="*/ 0 h 1031082"/>
              <a:gd name="connsiteX54" fmla="*/ 0 w 2738437"/>
              <a:gd name="connsiteY54" fmla="*/ 316707 h 1031082"/>
              <a:gd name="connsiteX55" fmla="*/ 40481 w 2738437"/>
              <a:gd name="connsiteY55" fmla="*/ 321469 h 1031082"/>
              <a:gd name="connsiteX56" fmla="*/ 104774 w 2738437"/>
              <a:gd name="connsiteY56" fmla="*/ 321469 h 1031082"/>
              <a:gd name="connsiteX57" fmla="*/ 202405 w 2738437"/>
              <a:gd name="connsiteY57" fmla="*/ 323851 h 1031082"/>
              <a:gd name="connsiteX58" fmla="*/ 292893 w 2738437"/>
              <a:gd name="connsiteY58" fmla="*/ 340519 h 1031082"/>
              <a:gd name="connsiteX59" fmla="*/ 397667 w 2738437"/>
              <a:gd name="connsiteY59" fmla="*/ 335756 h 1031082"/>
              <a:gd name="connsiteX60" fmla="*/ 485774 w 2738437"/>
              <a:gd name="connsiteY60" fmla="*/ 344488 h 1031082"/>
              <a:gd name="connsiteX61" fmla="*/ 583406 w 2738437"/>
              <a:gd name="connsiteY61" fmla="*/ 383382 h 1031082"/>
              <a:gd name="connsiteX62" fmla="*/ 707231 w 2738437"/>
              <a:gd name="connsiteY62" fmla="*/ 421482 h 1031082"/>
              <a:gd name="connsiteX63" fmla="*/ 788193 w 2738437"/>
              <a:gd name="connsiteY63" fmla="*/ 444500 h 1031082"/>
              <a:gd name="connsiteX64" fmla="*/ 886618 w 2738437"/>
              <a:gd name="connsiteY64" fmla="*/ 511969 h 1031082"/>
              <a:gd name="connsiteX65" fmla="*/ 976312 w 2738437"/>
              <a:gd name="connsiteY65" fmla="*/ 572294 h 1031082"/>
              <a:gd name="connsiteX66" fmla="*/ 1066005 w 2738437"/>
              <a:gd name="connsiteY66" fmla="*/ 633413 h 1031082"/>
              <a:gd name="connsiteX67" fmla="*/ 1140618 w 2738437"/>
              <a:gd name="connsiteY67" fmla="*/ 685007 h 1031082"/>
              <a:gd name="connsiteX68" fmla="*/ 1231106 w 2738437"/>
              <a:gd name="connsiteY68" fmla="*/ 733426 h 1031082"/>
              <a:gd name="connsiteX69" fmla="*/ 1331117 w 2738437"/>
              <a:gd name="connsiteY69" fmla="*/ 796925 h 1031082"/>
              <a:gd name="connsiteX70" fmla="*/ 1426368 w 2738437"/>
              <a:gd name="connsiteY70" fmla="*/ 851695 h 1031082"/>
              <a:gd name="connsiteX71" fmla="*/ 1553368 w 2738437"/>
              <a:gd name="connsiteY71" fmla="*/ 905669 h 1031082"/>
              <a:gd name="connsiteX72" fmla="*/ 1728787 w 2738437"/>
              <a:gd name="connsiteY72" fmla="*/ 942976 h 1031082"/>
              <a:gd name="connsiteX73" fmla="*/ 1904205 w 2738437"/>
              <a:gd name="connsiteY73" fmla="*/ 983457 h 1031082"/>
              <a:gd name="connsiteX74" fmla="*/ 1957387 w 2738437"/>
              <a:gd name="connsiteY74" fmla="*/ 991467 h 1031082"/>
              <a:gd name="connsiteX75" fmla="*/ 2062162 w 2738437"/>
              <a:gd name="connsiteY75" fmla="*/ 995363 h 1031082"/>
              <a:gd name="connsiteX76" fmla="*/ 2216943 w 2738437"/>
              <a:gd name="connsiteY76" fmla="*/ 983457 h 1031082"/>
              <a:gd name="connsiteX77" fmla="*/ 2307430 w 2738437"/>
              <a:gd name="connsiteY77" fmla="*/ 988219 h 1031082"/>
              <a:gd name="connsiteX78" fmla="*/ 2414587 w 2738437"/>
              <a:gd name="connsiteY78" fmla="*/ 1014413 h 1031082"/>
              <a:gd name="connsiteX79" fmla="*/ 2459830 w 2738437"/>
              <a:gd name="connsiteY79" fmla="*/ 1031082 h 1031082"/>
              <a:gd name="connsiteX80" fmla="*/ 2493168 w 2738437"/>
              <a:gd name="connsiteY80" fmla="*/ 1009651 h 1031082"/>
              <a:gd name="connsiteX81" fmla="*/ 2578099 w 2738437"/>
              <a:gd name="connsiteY81" fmla="*/ 959644 h 1031082"/>
              <a:gd name="connsiteX82" fmla="*/ 2616993 w 2738437"/>
              <a:gd name="connsiteY82" fmla="*/ 902494 h 1031082"/>
              <a:gd name="connsiteX83" fmla="*/ 2655093 w 2738437"/>
              <a:gd name="connsiteY83" fmla="*/ 838994 h 1031082"/>
              <a:gd name="connsiteX84" fmla="*/ 2694780 w 2738437"/>
              <a:gd name="connsiteY84" fmla="*/ 760413 h 1031082"/>
              <a:gd name="connsiteX85" fmla="*/ 2724149 w 2738437"/>
              <a:gd name="connsiteY85" fmla="*/ 655638 h 1031082"/>
              <a:gd name="connsiteX86" fmla="*/ 2738437 w 2738437"/>
              <a:gd name="connsiteY86" fmla="*/ 603251 h 1031082"/>
              <a:gd name="connsiteX87" fmla="*/ 2712243 w 2738437"/>
              <a:gd name="connsiteY87"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31193 w 2738437"/>
              <a:gd name="connsiteY22" fmla="*/ 500063 h 1031082"/>
              <a:gd name="connsiteX23" fmla="*/ 1928812 w 2738437"/>
              <a:gd name="connsiteY23" fmla="*/ 414338 h 1031082"/>
              <a:gd name="connsiteX24" fmla="*/ 1893092 w 2738437"/>
              <a:gd name="connsiteY24" fmla="*/ 416720 h 1031082"/>
              <a:gd name="connsiteX25" fmla="*/ 1866900 w 2738437"/>
              <a:gd name="connsiteY25" fmla="*/ 407194 h 1031082"/>
              <a:gd name="connsiteX26" fmla="*/ 1833562 w 2738437"/>
              <a:gd name="connsiteY26" fmla="*/ 373857 h 1031082"/>
              <a:gd name="connsiteX27" fmla="*/ 1819274 w 2738437"/>
              <a:gd name="connsiteY27" fmla="*/ 323851 h 1031082"/>
              <a:gd name="connsiteX28" fmla="*/ 1716880 w 2738437"/>
              <a:gd name="connsiteY28" fmla="*/ 328613 h 1031082"/>
              <a:gd name="connsiteX29" fmla="*/ 1700212 w 2738437"/>
              <a:gd name="connsiteY29" fmla="*/ 309563 h 1031082"/>
              <a:gd name="connsiteX30" fmla="*/ 1628775 w 2738437"/>
              <a:gd name="connsiteY30" fmla="*/ 309562 h 1031082"/>
              <a:gd name="connsiteX31" fmla="*/ 1602581 w 2738437"/>
              <a:gd name="connsiteY31" fmla="*/ 259557 h 1031082"/>
              <a:gd name="connsiteX32" fmla="*/ 1538287 w 2738437"/>
              <a:gd name="connsiteY32" fmla="*/ 266701 h 1031082"/>
              <a:gd name="connsiteX33" fmla="*/ 1450180 w 2738437"/>
              <a:gd name="connsiteY33" fmla="*/ 250032 h 1031082"/>
              <a:gd name="connsiteX34" fmla="*/ 1383505 w 2738437"/>
              <a:gd name="connsiteY34" fmla="*/ 242888 h 1031082"/>
              <a:gd name="connsiteX35" fmla="*/ 1328737 w 2738437"/>
              <a:gd name="connsiteY35" fmla="*/ 233363 h 1031082"/>
              <a:gd name="connsiteX36" fmla="*/ 1252537 w 2738437"/>
              <a:gd name="connsiteY36" fmla="*/ 230982 h 1031082"/>
              <a:gd name="connsiteX37" fmla="*/ 1138237 w 2738437"/>
              <a:gd name="connsiteY37" fmla="*/ 233363 h 1031082"/>
              <a:gd name="connsiteX38" fmla="*/ 1045368 w 2738437"/>
              <a:gd name="connsiteY38" fmla="*/ 233363 h 1031082"/>
              <a:gd name="connsiteX39" fmla="*/ 966787 w 2738437"/>
              <a:gd name="connsiteY39" fmla="*/ 226219 h 1031082"/>
              <a:gd name="connsiteX40" fmla="*/ 935830 w 2738437"/>
              <a:gd name="connsiteY40" fmla="*/ 226219 h 1031082"/>
              <a:gd name="connsiteX41" fmla="*/ 854868 w 2738437"/>
              <a:gd name="connsiteY41" fmla="*/ 195263 h 1031082"/>
              <a:gd name="connsiteX42" fmla="*/ 812005 w 2738437"/>
              <a:gd name="connsiteY42" fmla="*/ 183357 h 1031082"/>
              <a:gd name="connsiteX43" fmla="*/ 731043 w 2738437"/>
              <a:gd name="connsiteY43" fmla="*/ 133351 h 1031082"/>
              <a:gd name="connsiteX44" fmla="*/ 676274 w 2738437"/>
              <a:gd name="connsiteY44" fmla="*/ 83344 h 1031082"/>
              <a:gd name="connsiteX45" fmla="*/ 621506 w 2738437"/>
              <a:gd name="connsiteY45" fmla="*/ 71438 h 1031082"/>
              <a:gd name="connsiteX46" fmla="*/ 566737 w 2738437"/>
              <a:gd name="connsiteY46" fmla="*/ 52388 h 1031082"/>
              <a:gd name="connsiteX47" fmla="*/ 504824 w 2738437"/>
              <a:gd name="connsiteY47" fmla="*/ 28576 h 1031082"/>
              <a:gd name="connsiteX48" fmla="*/ 442912 w 2738437"/>
              <a:gd name="connsiteY48" fmla="*/ 38101 h 1031082"/>
              <a:gd name="connsiteX49" fmla="*/ 366712 w 2738437"/>
              <a:gd name="connsiteY49" fmla="*/ 23813 h 1031082"/>
              <a:gd name="connsiteX50" fmla="*/ 259556 w 2738437"/>
              <a:gd name="connsiteY50" fmla="*/ 19051 h 1031082"/>
              <a:gd name="connsiteX51" fmla="*/ 138112 w 2738437"/>
              <a:gd name="connsiteY51" fmla="*/ 9526 h 1031082"/>
              <a:gd name="connsiteX52" fmla="*/ 9525 w 2738437"/>
              <a:gd name="connsiteY52" fmla="*/ 0 h 1031082"/>
              <a:gd name="connsiteX53" fmla="*/ 0 w 2738437"/>
              <a:gd name="connsiteY53" fmla="*/ 316707 h 1031082"/>
              <a:gd name="connsiteX54" fmla="*/ 40481 w 2738437"/>
              <a:gd name="connsiteY54" fmla="*/ 321469 h 1031082"/>
              <a:gd name="connsiteX55" fmla="*/ 104774 w 2738437"/>
              <a:gd name="connsiteY55" fmla="*/ 321469 h 1031082"/>
              <a:gd name="connsiteX56" fmla="*/ 202405 w 2738437"/>
              <a:gd name="connsiteY56" fmla="*/ 323851 h 1031082"/>
              <a:gd name="connsiteX57" fmla="*/ 292893 w 2738437"/>
              <a:gd name="connsiteY57" fmla="*/ 340519 h 1031082"/>
              <a:gd name="connsiteX58" fmla="*/ 397667 w 2738437"/>
              <a:gd name="connsiteY58" fmla="*/ 335756 h 1031082"/>
              <a:gd name="connsiteX59" fmla="*/ 485774 w 2738437"/>
              <a:gd name="connsiteY59" fmla="*/ 344488 h 1031082"/>
              <a:gd name="connsiteX60" fmla="*/ 583406 w 2738437"/>
              <a:gd name="connsiteY60" fmla="*/ 383382 h 1031082"/>
              <a:gd name="connsiteX61" fmla="*/ 707231 w 2738437"/>
              <a:gd name="connsiteY61" fmla="*/ 421482 h 1031082"/>
              <a:gd name="connsiteX62" fmla="*/ 788193 w 2738437"/>
              <a:gd name="connsiteY62" fmla="*/ 444500 h 1031082"/>
              <a:gd name="connsiteX63" fmla="*/ 886618 w 2738437"/>
              <a:gd name="connsiteY63" fmla="*/ 511969 h 1031082"/>
              <a:gd name="connsiteX64" fmla="*/ 976312 w 2738437"/>
              <a:gd name="connsiteY64" fmla="*/ 572294 h 1031082"/>
              <a:gd name="connsiteX65" fmla="*/ 1066005 w 2738437"/>
              <a:gd name="connsiteY65" fmla="*/ 633413 h 1031082"/>
              <a:gd name="connsiteX66" fmla="*/ 1140618 w 2738437"/>
              <a:gd name="connsiteY66" fmla="*/ 685007 h 1031082"/>
              <a:gd name="connsiteX67" fmla="*/ 1231106 w 2738437"/>
              <a:gd name="connsiteY67" fmla="*/ 733426 h 1031082"/>
              <a:gd name="connsiteX68" fmla="*/ 1331117 w 2738437"/>
              <a:gd name="connsiteY68" fmla="*/ 796925 h 1031082"/>
              <a:gd name="connsiteX69" fmla="*/ 1426368 w 2738437"/>
              <a:gd name="connsiteY69" fmla="*/ 851695 h 1031082"/>
              <a:gd name="connsiteX70" fmla="*/ 1553368 w 2738437"/>
              <a:gd name="connsiteY70" fmla="*/ 905669 h 1031082"/>
              <a:gd name="connsiteX71" fmla="*/ 1728787 w 2738437"/>
              <a:gd name="connsiteY71" fmla="*/ 942976 h 1031082"/>
              <a:gd name="connsiteX72" fmla="*/ 1904205 w 2738437"/>
              <a:gd name="connsiteY72" fmla="*/ 983457 h 1031082"/>
              <a:gd name="connsiteX73" fmla="*/ 1957387 w 2738437"/>
              <a:gd name="connsiteY73" fmla="*/ 991467 h 1031082"/>
              <a:gd name="connsiteX74" fmla="*/ 2062162 w 2738437"/>
              <a:gd name="connsiteY74" fmla="*/ 995363 h 1031082"/>
              <a:gd name="connsiteX75" fmla="*/ 2216943 w 2738437"/>
              <a:gd name="connsiteY75" fmla="*/ 983457 h 1031082"/>
              <a:gd name="connsiteX76" fmla="*/ 2307430 w 2738437"/>
              <a:gd name="connsiteY76" fmla="*/ 988219 h 1031082"/>
              <a:gd name="connsiteX77" fmla="*/ 2414587 w 2738437"/>
              <a:gd name="connsiteY77" fmla="*/ 1014413 h 1031082"/>
              <a:gd name="connsiteX78" fmla="*/ 2459830 w 2738437"/>
              <a:gd name="connsiteY78" fmla="*/ 1031082 h 1031082"/>
              <a:gd name="connsiteX79" fmla="*/ 2493168 w 2738437"/>
              <a:gd name="connsiteY79" fmla="*/ 1009651 h 1031082"/>
              <a:gd name="connsiteX80" fmla="*/ 2578099 w 2738437"/>
              <a:gd name="connsiteY80" fmla="*/ 959644 h 1031082"/>
              <a:gd name="connsiteX81" fmla="*/ 2616993 w 2738437"/>
              <a:gd name="connsiteY81" fmla="*/ 902494 h 1031082"/>
              <a:gd name="connsiteX82" fmla="*/ 2655093 w 2738437"/>
              <a:gd name="connsiteY82" fmla="*/ 838994 h 1031082"/>
              <a:gd name="connsiteX83" fmla="*/ 2694780 w 2738437"/>
              <a:gd name="connsiteY83" fmla="*/ 760413 h 1031082"/>
              <a:gd name="connsiteX84" fmla="*/ 2724149 w 2738437"/>
              <a:gd name="connsiteY84" fmla="*/ 655638 h 1031082"/>
              <a:gd name="connsiteX85" fmla="*/ 2738437 w 2738437"/>
              <a:gd name="connsiteY85" fmla="*/ 603251 h 1031082"/>
              <a:gd name="connsiteX86" fmla="*/ 2712243 w 2738437"/>
              <a:gd name="connsiteY86"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71674 w 2738437"/>
              <a:gd name="connsiteY21" fmla="*/ 485776 h 1031082"/>
              <a:gd name="connsiteX22" fmla="*/ 1952624 w 2738437"/>
              <a:gd name="connsiteY22" fmla="*/ 521494 h 1031082"/>
              <a:gd name="connsiteX23" fmla="*/ 1928812 w 2738437"/>
              <a:gd name="connsiteY23" fmla="*/ 414338 h 1031082"/>
              <a:gd name="connsiteX24" fmla="*/ 1893092 w 2738437"/>
              <a:gd name="connsiteY24" fmla="*/ 416720 h 1031082"/>
              <a:gd name="connsiteX25" fmla="*/ 1866900 w 2738437"/>
              <a:gd name="connsiteY25" fmla="*/ 407194 h 1031082"/>
              <a:gd name="connsiteX26" fmla="*/ 1833562 w 2738437"/>
              <a:gd name="connsiteY26" fmla="*/ 373857 h 1031082"/>
              <a:gd name="connsiteX27" fmla="*/ 1819274 w 2738437"/>
              <a:gd name="connsiteY27" fmla="*/ 323851 h 1031082"/>
              <a:gd name="connsiteX28" fmla="*/ 1716880 w 2738437"/>
              <a:gd name="connsiteY28" fmla="*/ 328613 h 1031082"/>
              <a:gd name="connsiteX29" fmla="*/ 1700212 w 2738437"/>
              <a:gd name="connsiteY29" fmla="*/ 309563 h 1031082"/>
              <a:gd name="connsiteX30" fmla="*/ 1628775 w 2738437"/>
              <a:gd name="connsiteY30" fmla="*/ 309562 h 1031082"/>
              <a:gd name="connsiteX31" fmla="*/ 1602581 w 2738437"/>
              <a:gd name="connsiteY31" fmla="*/ 259557 h 1031082"/>
              <a:gd name="connsiteX32" fmla="*/ 1538287 w 2738437"/>
              <a:gd name="connsiteY32" fmla="*/ 266701 h 1031082"/>
              <a:gd name="connsiteX33" fmla="*/ 1450180 w 2738437"/>
              <a:gd name="connsiteY33" fmla="*/ 250032 h 1031082"/>
              <a:gd name="connsiteX34" fmla="*/ 1383505 w 2738437"/>
              <a:gd name="connsiteY34" fmla="*/ 242888 h 1031082"/>
              <a:gd name="connsiteX35" fmla="*/ 1328737 w 2738437"/>
              <a:gd name="connsiteY35" fmla="*/ 233363 h 1031082"/>
              <a:gd name="connsiteX36" fmla="*/ 1252537 w 2738437"/>
              <a:gd name="connsiteY36" fmla="*/ 230982 h 1031082"/>
              <a:gd name="connsiteX37" fmla="*/ 1138237 w 2738437"/>
              <a:gd name="connsiteY37" fmla="*/ 233363 h 1031082"/>
              <a:gd name="connsiteX38" fmla="*/ 1045368 w 2738437"/>
              <a:gd name="connsiteY38" fmla="*/ 233363 h 1031082"/>
              <a:gd name="connsiteX39" fmla="*/ 966787 w 2738437"/>
              <a:gd name="connsiteY39" fmla="*/ 226219 h 1031082"/>
              <a:gd name="connsiteX40" fmla="*/ 935830 w 2738437"/>
              <a:gd name="connsiteY40" fmla="*/ 226219 h 1031082"/>
              <a:gd name="connsiteX41" fmla="*/ 854868 w 2738437"/>
              <a:gd name="connsiteY41" fmla="*/ 195263 h 1031082"/>
              <a:gd name="connsiteX42" fmla="*/ 812005 w 2738437"/>
              <a:gd name="connsiteY42" fmla="*/ 183357 h 1031082"/>
              <a:gd name="connsiteX43" fmla="*/ 731043 w 2738437"/>
              <a:gd name="connsiteY43" fmla="*/ 133351 h 1031082"/>
              <a:gd name="connsiteX44" fmla="*/ 676274 w 2738437"/>
              <a:gd name="connsiteY44" fmla="*/ 83344 h 1031082"/>
              <a:gd name="connsiteX45" fmla="*/ 621506 w 2738437"/>
              <a:gd name="connsiteY45" fmla="*/ 71438 h 1031082"/>
              <a:gd name="connsiteX46" fmla="*/ 566737 w 2738437"/>
              <a:gd name="connsiteY46" fmla="*/ 52388 h 1031082"/>
              <a:gd name="connsiteX47" fmla="*/ 504824 w 2738437"/>
              <a:gd name="connsiteY47" fmla="*/ 28576 h 1031082"/>
              <a:gd name="connsiteX48" fmla="*/ 442912 w 2738437"/>
              <a:gd name="connsiteY48" fmla="*/ 38101 h 1031082"/>
              <a:gd name="connsiteX49" fmla="*/ 366712 w 2738437"/>
              <a:gd name="connsiteY49" fmla="*/ 23813 h 1031082"/>
              <a:gd name="connsiteX50" fmla="*/ 259556 w 2738437"/>
              <a:gd name="connsiteY50" fmla="*/ 19051 h 1031082"/>
              <a:gd name="connsiteX51" fmla="*/ 138112 w 2738437"/>
              <a:gd name="connsiteY51" fmla="*/ 9526 h 1031082"/>
              <a:gd name="connsiteX52" fmla="*/ 9525 w 2738437"/>
              <a:gd name="connsiteY52" fmla="*/ 0 h 1031082"/>
              <a:gd name="connsiteX53" fmla="*/ 0 w 2738437"/>
              <a:gd name="connsiteY53" fmla="*/ 316707 h 1031082"/>
              <a:gd name="connsiteX54" fmla="*/ 40481 w 2738437"/>
              <a:gd name="connsiteY54" fmla="*/ 321469 h 1031082"/>
              <a:gd name="connsiteX55" fmla="*/ 104774 w 2738437"/>
              <a:gd name="connsiteY55" fmla="*/ 321469 h 1031082"/>
              <a:gd name="connsiteX56" fmla="*/ 202405 w 2738437"/>
              <a:gd name="connsiteY56" fmla="*/ 323851 h 1031082"/>
              <a:gd name="connsiteX57" fmla="*/ 292893 w 2738437"/>
              <a:gd name="connsiteY57" fmla="*/ 340519 h 1031082"/>
              <a:gd name="connsiteX58" fmla="*/ 397667 w 2738437"/>
              <a:gd name="connsiteY58" fmla="*/ 335756 h 1031082"/>
              <a:gd name="connsiteX59" fmla="*/ 485774 w 2738437"/>
              <a:gd name="connsiteY59" fmla="*/ 344488 h 1031082"/>
              <a:gd name="connsiteX60" fmla="*/ 583406 w 2738437"/>
              <a:gd name="connsiteY60" fmla="*/ 383382 h 1031082"/>
              <a:gd name="connsiteX61" fmla="*/ 707231 w 2738437"/>
              <a:gd name="connsiteY61" fmla="*/ 421482 h 1031082"/>
              <a:gd name="connsiteX62" fmla="*/ 788193 w 2738437"/>
              <a:gd name="connsiteY62" fmla="*/ 444500 h 1031082"/>
              <a:gd name="connsiteX63" fmla="*/ 886618 w 2738437"/>
              <a:gd name="connsiteY63" fmla="*/ 511969 h 1031082"/>
              <a:gd name="connsiteX64" fmla="*/ 976312 w 2738437"/>
              <a:gd name="connsiteY64" fmla="*/ 572294 h 1031082"/>
              <a:gd name="connsiteX65" fmla="*/ 1066005 w 2738437"/>
              <a:gd name="connsiteY65" fmla="*/ 633413 h 1031082"/>
              <a:gd name="connsiteX66" fmla="*/ 1140618 w 2738437"/>
              <a:gd name="connsiteY66" fmla="*/ 685007 h 1031082"/>
              <a:gd name="connsiteX67" fmla="*/ 1231106 w 2738437"/>
              <a:gd name="connsiteY67" fmla="*/ 733426 h 1031082"/>
              <a:gd name="connsiteX68" fmla="*/ 1331117 w 2738437"/>
              <a:gd name="connsiteY68" fmla="*/ 796925 h 1031082"/>
              <a:gd name="connsiteX69" fmla="*/ 1426368 w 2738437"/>
              <a:gd name="connsiteY69" fmla="*/ 851695 h 1031082"/>
              <a:gd name="connsiteX70" fmla="*/ 1553368 w 2738437"/>
              <a:gd name="connsiteY70" fmla="*/ 905669 h 1031082"/>
              <a:gd name="connsiteX71" fmla="*/ 1728787 w 2738437"/>
              <a:gd name="connsiteY71" fmla="*/ 942976 h 1031082"/>
              <a:gd name="connsiteX72" fmla="*/ 1904205 w 2738437"/>
              <a:gd name="connsiteY72" fmla="*/ 983457 h 1031082"/>
              <a:gd name="connsiteX73" fmla="*/ 1957387 w 2738437"/>
              <a:gd name="connsiteY73" fmla="*/ 991467 h 1031082"/>
              <a:gd name="connsiteX74" fmla="*/ 2062162 w 2738437"/>
              <a:gd name="connsiteY74" fmla="*/ 995363 h 1031082"/>
              <a:gd name="connsiteX75" fmla="*/ 2216943 w 2738437"/>
              <a:gd name="connsiteY75" fmla="*/ 983457 h 1031082"/>
              <a:gd name="connsiteX76" fmla="*/ 2307430 w 2738437"/>
              <a:gd name="connsiteY76" fmla="*/ 988219 h 1031082"/>
              <a:gd name="connsiteX77" fmla="*/ 2414587 w 2738437"/>
              <a:gd name="connsiteY77" fmla="*/ 1014413 h 1031082"/>
              <a:gd name="connsiteX78" fmla="*/ 2459830 w 2738437"/>
              <a:gd name="connsiteY78" fmla="*/ 1031082 h 1031082"/>
              <a:gd name="connsiteX79" fmla="*/ 2493168 w 2738437"/>
              <a:gd name="connsiteY79" fmla="*/ 1009651 h 1031082"/>
              <a:gd name="connsiteX80" fmla="*/ 2578099 w 2738437"/>
              <a:gd name="connsiteY80" fmla="*/ 959644 h 1031082"/>
              <a:gd name="connsiteX81" fmla="*/ 2616993 w 2738437"/>
              <a:gd name="connsiteY81" fmla="*/ 902494 h 1031082"/>
              <a:gd name="connsiteX82" fmla="*/ 2655093 w 2738437"/>
              <a:gd name="connsiteY82" fmla="*/ 838994 h 1031082"/>
              <a:gd name="connsiteX83" fmla="*/ 2694780 w 2738437"/>
              <a:gd name="connsiteY83" fmla="*/ 760413 h 1031082"/>
              <a:gd name="connsiteX84" fmla="*/ 2724149 w 2738437"/>
              <a:gd name="connsiteY84" fmla="*/ 655638 h 1031082"/>
              <a:gd name="connsiteX85" fmla="*/ 2738437 w 2738437"/>
              <a:gd name="connsiteY85" fmla="*/ 603251 h 1031082"/>
              <a:gd name="connsiteX86" fmla="*/ 2712243 w 2738437"/>
              <a:gd name="connsiteY86"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52624 w 2738437"/>
              <a:gd name="connsiteY21" fmla="*/ 521494 h 1031082"/>
              <a:gd name="connsiteX22" fmla="*/ 1928812 w 2738437"/>
              <a:gd name="connsiteY22" fmla="*/ 414338 h 1031082"/>
              <a:gd name="connsiteX23" fmla="*/ 1893092 w 2738437"/>
              <a:gd name="connsiteY23" fmla="*/ 416720 h 1031082"/>
              <a:gd name="connsiteX24" fmla="*/ 1866900 w 2738437"/>
              <a:gd name="connsiteY24" fmla="*/ 407194 h 1031082"/>
              <a:gd name="connsiteX25" fmla="*/ 1833562 w 2738437"/>
              <a:gd name="connsiteY25" fmla="*/ 373857 h 1031082"/>
              <a:gd name="connsiteX26" fmla="*/ 1819274 w 2738437"/>
              <a:gd name="connsiteY26" fmla="*/ 323851 h 1031082"/>
              <a:gd name="connsiteX27" fmla="*/ 1716880 w 2738437"/>
              <a:gd name="connsiteY27" fmla="*/ 328613 h 1031082"/>
              <a:gd name="connsiteX28" fmla="*/ 1700212 w 2738437"/>
              <a:gd name="connsiteY28" fmla="*/ 309563 h 1031082"/>
              <a:gd name="connsiteX29" fmla="*/ 1628775 w 2738437"/>
              <a:gd name="connsiteY29" fmla="*/ 309562 h 1031082"/>
              <a:gd name="connsiteX30" fmla="*/ 1602581 w 2738437"/>
              <a:gd name="connsiteY30" fmla="*/ 259557 h 1031082"/>
              <a:gd name="connsiteX31" fmla="*/ 1538287 w 2738437"/>
              <a:gd name="connsiteY31" fmla="*/ 266701 h 1031082"/>
              <a:gd name="connsiteX32" fmla="*/ 1450180 w 2738437"/>
              <a:gd name="connsiteY32" fmla="*/ 250032 h 1031082"/>
              <a:gd name="connsiteX33" fmla="*/ 1383505 w 2738437"/>
              <a:gd name="connsiteY33" fmla="*/ 242888 h 1031082"/>
              <a:gd name="connsiteX34" fmla="*/ 1328737 w 2738437"/>
              <a:gd name="connsiteY34" fmla="*/ 233363 h 1031082"/>
              <a:gd name="connsiteX35" fmla="*/ 1252537 w 2738437"/>
              <a:gd name="connsiteY35" fmla="*/ 230982 h 1031082"/>
              <a:gd name="connsiteX36" fmla="*/ 1138237 w 2738437"/>
              <a:gd name="connsiteY36" fmla="*/ 233363 h 1031082"/>
              <a:gd name="connsiteX37" fmla="*/ 1045368 w 2738437"/>
              <a:gd name="connsiteY37" fmla="*/ 233363 h 1031082"/>
              <a:gd name="connsiteX38" fmla="*/ 966787 w 2738437"/>
              <a:gd name="connsiteY38" fmla="*/ 226219 h 1031082"/>
              <a:gd name="connsiteX39" fmla="*/ 935830 w 2738437"/>
              <a:gd name="connsiteY39" fmla="*/ 226219 h 1031082"/>
              <a:gd name="connsiteX40" fmla="*/ 854868 w 2738437"/>
              <a:gd name="connsiteY40" fmla="*/ 195263 h 1031082"/>
              <a:gd name="connsiteX41" fmla="*/ 812005 w 2738437"/>
              <a:gd name="connsiteY41" fmla="*/ 183357 h 1031082"/>
              <a:gd name="connsiteX42" fmla="*/ 731043 w 2738437"/>
              <a:gd name="connsiteY42" fmla="*/ 133351 h 1031082"/>
              <a:gd name="connsiteX43" fmla="*/ 676274 w 2738437"/>
              <a:gd name="connsiteY43" fmla="*/ 83344 h 1031082"/>
              <a:gd name="connsiteX44" fmla="*/ 621506 w 2738437"/>
              <a:gd name="connsiteY44" fmla="*/ 71438 h 1031082"/>
              <a:gd name="connsiteX45" fmla="*/ 566737 w 2738437"/>
              <a:gd name="connsiteY45" fmla="*/ 52388 h 1031082"/>
              <a:gd name="connsiteX46" fmla="*/ 504824 w 2738437"/>
              <a:gd name="connsiteY46" fmla="*/ 28576 h 1031082"/>
              <a:gd name="connsiteX47" fmla="*/ 442912 w 2738437"/>
              <a:gd name="connsiteY47" fmla="*/ 38101 h 1031082"/>
              <a:gd name="connsiteX48" fmla="*/ 366712 w 2738437"/>
              <a:gd name="connsiteY48" fmla="*/ 23813 h 1031082"/>
              <a:gd name="connsiteX49" fmla="*/ 259556 w 2738437"/>
              <a:gd name="connsiteY49" fmla="*/ 19051 h 1031082"/>
              <a:gd name="connsiteX50" fmla="*/ 138112 w 2738437"/>
              <a:gd name="connsiteY50" fmla="*/ 9526 h 1031082"/>
              <a:gd name="connsiteX51" fmla="*/ 9525 w 2738437"/>
              <a:gd name="connsiteY51" fmla="*/ 0 h 1031082"/>
              <a:gd name="connsiteX52" fmla="*/ 0 w 2738437"/>
              <a:gd name="connsiteY52" fmla="*/ 316707 h 1031082"/>
              <a:gd name="connsiteX53" fmla="*/ 40481 w 2738437"/>
              <a:gd name="connsiteY53" fmla="*/ 321469 h 1031082"/>
              <a:gd name="connsiteX54" fmla="*/ 104774 w 2738437"/>
              <a:gd name="connsiteY54" fmla="*/ 321469 h 1031082"/>
              <a:gd name="connsiteX55" fmla="*/ 202405 w 2738437"/>
              <a:gd name="connsiteY55" fmla="*/ 323851 h 1031082"/>
              <a:gd name="connsiteX56" fmla="*/ 292893 w 2738437"/>
              <a:gd name="connsiteY56" fmla="*/ 340519 h 1031082"/>
              <a:gd name="connsiteX57" fmla="*/ 397667 w 2738437"/>
              <a:gd name="connsiteY57" fmla="*/ 335756 h 1031082"/>
              <a:gd name="connsiteX58" fmla="*/ 485774 w 2738437"/>
              <a:gd name="connsiteY58" fmla="*/ 344488 h 1031082"/>
              <a:gd name="connsiteX59" fmla="*/ 583406 w 2738437"/>
              <a:gd name="connsiteY59" fmla="*/ 383382 h 1031082"/>
              <a:gd name="connsiteX60" fmla="*/ 707231 w 2738437"/>
              <a:gd name="connsiteY60" fmla="*/ 421482 h 1031082"/>
              <a:gd name="connsiteX61" fmla="*/ 788193 w 2738437"/>
              <a:gd name="connsiteY61" fmla="*/ 444500 h 1031082"/>
              <a:gd name="connsiteX62" fmla="*/ 886618 w 2738437"/>
              <a:gd name="connsiteY62" fmla="*/ 511969 h 1031082"/>
              <a:gd name="connsiteX63" fmla="*/ 976312 w 2738437"/>
              <a:gd name="connsiteY63" fmla="*/ 572294 h 1031082"/>
              <a:gd name="connsiteX64" fmla="*/ 1066005 w 2738437"/>
              <a:gd name="connsiteY64" fmla="*/ 633413 h 1031082"/>
              <a:gd name="connsiteX65" fmla="*/ 1140618 w 2738437"/>
              <a:gd name="connsiteY65" fmla="*/ 685007 h 1031082"/>
              <a:gd name="connsiteX66" fmla="*/ 1231106 w 2738437"/>
              <a:gd name="connsiteY66" fmla="*/ 733426 h 1031082"/>
              <a:gd name="connsiteX67" fmla="*/ 1331117 w 2738437"/>
              <a:gd name="connsiteY67" fmla="*/ 796925 h 1031082"/>
              <a:gd name="connsiteX68" fmla="*/ 1426368 w 2738437"/>
              <a:gd name="connsiteY68" fmla="*/ 851695 h 1031082"/>
              <a:gd name="connsiteX69" fmla="*/ 1553368 w 2738437"/>
              <a:gd name="connsiteY69" fmla="*/ 905669 h 1031082"/>
              <a:gd name="connsiteX70" fmla="*/ 1728787 w 2738437"/>
              <a:gd name="connsiteY70" fmla="*/ 942976 h 1031082"/>
              <a:gd name="connsiteX71" fmla="*/ 1904205 w 2738437"/>
              <a:gd name="connsiteY71" fmla="*/ 983457 h 1031082"/>
              <a:gd name="connsiteX72" fmla="*/ 1957387 w 2738437"/>
              <a:gd name="connsiteY72" fmla="*/ 991467 h 1031082"/>
              <a:gd name="connsiteX73" fmla="*/ 2062162 w 2738437"/>
              <a:gd name="connsiteY73" fmla="*/ 995363 h 1031082"/>
              <a:gd name="connsiteX74" fmla="*/ 2216943 w 2738437"/>
              <a:gd name="connsiteY74" fmla="*/ 983457 h 1031082"/>
              <a:gd name="connsiteX75" fmla="*/ 2307430 w 2738437"/>
              <a:gd name="connsiteY75" fmla="*/ 988219 h 1031082"/>
              <a:gd name="connsiteX76" fmla="*/ 2414587 w 2738437"/>
              <a:gd name="connsiteY76" fmla="*/ 1014413 h 1031082"/>
              <a:gd name="connsiteX77" fmla="*/ 2459830 w 2738437"/>
              <a:gd name="connsiteY77" fmla="*/ 1031082 h 1031082"/>
              <a:gd name="connsiteX78" fmla="*/ 2493168 w 2738437"/>
              <a:gd name="connsiteY78" fmla="*/ 1009651 h 1031082"/>
              <a:gd name="connsiteX79" fmla="*/ 2578099 w 2738437"/>
              <a:gd name="connsiteY79" fmla="*/ 959644 h 1031082"/>
              <a:gd name="connsiteX80" fmla="*/ 2616993 w 2738437"/>
              <a:gd name="connsiteY80" fmla="*/ 902494 h 1031082"/>
              <a:gd name="connsiteX81" fmla="*/ 2655093 w 2738437"/>
              <a:gd name="connsiteY81" fmla="*/ 838994 h 1031082"/>
              <a:gd name="connsiteX82" fmla="*/ 2694780 w 2738437"/>
              <a:gd name="connsiteY82" fmla="*/ 760413 h 1031082"/>
              <a:gd name="connsiteX83" fmla="*/ 2724149 w 2738437"/>
              <a:gd name="connsiteY83" fmla="*/ 655638 h 1031082"/>
              <a:gd name="connsiteX84" fmla="*/ 2738437 w 2738437"/>
              <a:gd name="connsiteY84" fmla="*/ 603251 h 1031082"/>
              <a:gd name="connsiteX85" fmla="*/ 2712243 w 2738437"/>
              <a:gd name="connsiteY85"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1993105 w 2738437"/>
              <a:gd name="connsiteY19" fmla="*/ 483394 h 1031082"/>
              <a:gd name="connsiteX20" fmla="*/ 1990724 w 2738437"/>
              <a:gd name="connsiteY20" fmla="*/ 464344 h 1031082"/>
              <a:gd name="connsiteX21" fmla="*/ 1952624 w 2738437"/>
              <a:gd name="connsiteY21" fmla="*/ 521494 h 1031082"/>
              <a:gd name="connsiteX22" fmla="*/ 1933574 w 2738437"/>
              <a:gd name="connsiteY22" fmla="*/ 407194 h 1031082"/>
              <a:gd name="connsiteX23" fmla="*/ 1893092 w 2738437"/>
              <a:gd name="connsiteY23" fmla="*/ 416720 h 1031082"/>
              <a:gd name="connsiteX24" fmla="*/ 1866900 w 2738437"/>
              <a:gd name="connsiteY24" fmla="*/ 407194 h 1031082"/>
              <a:gd name="connsiteX25" fmla="*/ 1833562 w 2738437"/>
              <a:gd name="connsiteY25" fmla="*/ 373857 h 1031082"/>
              <a:gd name="connsiteX26" fmla="*/ 1819274 w 2738437"/>
              <a:gd name="connsiteY26" fmla="*/ 323851 h 1031082"/>
              <a:gd name="connsiteX27" fmla="*/ 1716880 w 2738437"/>
              <a:gd name="connsiteY27" fmla="*/ 328613 h 1031082"/>
              <a:gd name="connsiteX28" fmla="*/ 1700212 w 2738437"/>
              <a:gd name="connsiteY28" fmla="*/ 309563 h 1031082"/>
              <a:gd name="connsiteX29" fmla="*/ 1628775 w 2738437"/>
              <a:gd name="connsiteY29" fmla="*/ 309562 h 1031082"/>
              <a:gd name="connsiteX30" fmla="*/ 1602581 w 2738437"/>
              <a:gd name="connsiteY30" fmla="*/ 259557 h 1031082"/>
              <a:gd name="connsiteX31" fmla="*/ 1538287 w 2738437"/>
              <a:gd name="connsiteY31" fmla="*/ 266701 h 1031082"/>
              <a:gd name="connsiteX32" fmla="*/ 1450180 w 2738437"/>
              <a:gd name="connsiteY32" fmla="*/ 250032 h 1031082"/>
              <a:gd name="connsiteX33" fmla="*/ 1383505 w 2738437"/>
              <a:gd name="connsiteY33" fmla="*/ 242888 h 1031082"/>
              <a:gd name="connsiteX34" fmla="*/ 1328737 w 2738437"/>
              <a:gd name="connsiteY34" fmla="*/ 233363 h 1031082"/>
              <a:gd name="connsiteX35" fmla="*/ 1252537 w 2738437"/>
              <a:gd name="connsiteY35" fmla="*/ 230982 h 1031082"/>
              <a:gd name="connsiteX36" fmla="*/ 1138237 w 2738437"/>
              <a:gd name="connsiteY36" fmla="*/ 233363 h 1031082"/>
              <a:gd name="connsiteX37" fmla="*/ 1045368 w 2738437"/>
              <a:gd name="connsiteY37" fmla="*/ 233363 h 1031082"/>
              <a:gd name="connsiteX38" fmla="*/ 966787 w 2738437"/>
              <a:gd name="connsiteY38" fmla="*/ 226219 h 1031082"/>
              <a:gd name="connsiteX39" fmla="*/ 935830 w 2738437"/>
              <a:gd name="connsiteY39" fmla="*/ 226219 h 1031082"/>
              <a:gd name="connsiteX40" fmla="*/ 854868 w 2738437"/>
              <a:gd name="connsiteY40" fmla="*/ 195263 h 1031082"/>
              <a:gd name="connsiteX41" fmla="*/ 812005 w 2738437"/>
              <a:gd name="connsiteY41" fmla="*/ 183357 h 1031082"/>
              <a:gd name="connsiteX42" fmla="*/ 731043 w 2738437"/>
              <a:gd name="connsiteY42" fmla="*/ 133351 h 1031082"/>
              <a:gd name="connsiteX43" fmla="*/ 676274 w 2738437"/>
              <a:gd name="connsiteY43" fmla="*/ 83344 h 1031082"/>
              <a:gd name="connsiteX44" fmla="*/ 621506 w 2738437"/>
              <a:gd name="connsiteY44" fmla="*/ 71438 h 1031082"/>
              <a:gd name="connsiteX45" fmla="*/ 566737 w 2738437"/>
              <a:gd name="connsiteY45" fmla="*/ 52388 h 1031082"/>
              <a:gd name="connsiteX46" fmla="*/ 504824 w 2738437"/>
              <a:gd name="connsiteY46" fmla="*/ 28576 h 1031082"/>
              <a:gd name="connsiteX47" fmla="*/ 442912 w 2738437"/>
              <a:gd name="connsiteY47" fmla="*/ 38101 h 1031082"/>
              <a:gd name="connsiteX48" fmla="*/ 366712 w 2738437"/>
              <a:gd name="connsiteY48" fmla="*/ 23813 h 1031082"/>
              <a:gd name="connsiteX49" fmla="*/ 259556 w 2738437"/>
              <a:gd name="connsiteY49" fmla="*/ 19051 h 1031082"/>
              <a:gd name="connsiteX50" fmla="*/ 138112 w 2738437"/>
              <a:gd name="connsiteY50" fmla="*/ 9526 h 1031082"/>
              <a:gd name="connsiteX51" fmla="*/ 9525 w 2738437"/>
              <a:gd name="connsiteY51" fmla="*/ 0 h 1031082"/>
              <a:gd name="connsiteX52" fmla="*/ 0 w 2738437"/>
              <a:gd name="connsiteY52" fmla="*/ 316707 h 1031082"/>
              <a:gd name="connsiteX53" fmla="*/ 40481 w 2738437"/>
              <a:gd name="connsiteY53" fmla="*/ 321469 h 1031082"/>
              <a:gd name="connsiteX54" fmla="*/ 104774 w 2738437"/>
              <a:gd name="connsiteY54" fmla="*/ 321469 h 1031082"/>
              <a:gd name="connsiteX55" fmla="*/ 202405 w 2738437"/>
              <a:gd name="connsiteY55" fmla="*/ 323851 h 1031082"/>
              <a:gd name="connsiteX56" fmla="*/ 292893 w 2738437"/>
              <a:gd name="connsiteY56" fmla="*/ 340519 h 1031082"/>
              <a:gd name="connsiteX57" fmla="*/ 397667 w 2738437"/>
              <a:gd name="connsiteY57" fmla="*/ 335756 h 1031082"/>
              <a:gd name="connsiteX58" fmla="*/ 485774 w 2738437"/>
              <a:gd name="connsiteY58" fmla="*/ 344488 h 1031082"/>
              <a:gd name="connsiteX59" fmla="*/ 583406 w 2738437"/>
              <a:gd name="connsiteY59" fmla="*/ 383382 h 1031082"/>
              <a:gd name="connsiteX60" fmla="*/ 707231 w 2738437"/>
              <a:gd name="connsiteY60" fmla="*/ 421482 h 1031082"/>
              <a:gd name="connsiteX61" fmla="*/ 788193 w 2738437"/>
              <a:gd name="connsiteY61" fmla="*/ 444500 h 1031082"/>
              <a:gd name="connsiteX62" fmla="*/ 886618 w 2738437"/>
              <a:gd name="connsiteY62" fmla="*/ 511969 h 1031082"/>
              <a:gd name="connsiteX63" fmla="*/ 976312 w 2738437"/>
              <a:gd name="connsiteY63" fmla="*/ 572294 h 1031082"/>
              <a:gd name="connsiteX64" fmla="*/ 1066005 w 2738437"/>
              <a:gd name="connsiteY64" fmla="*/ 633413 h 1031082"/>
              <a:gd name="connsiteX65" fmla="*/ 1140618 w 2738437"/>
              <a:gd name="connsiteY65" fmla="*/ 685007 h 1031082"/>
              <a:gd name="connsiteX66" fmla="*/ 1231106 w 2738437"/>
              <a:gd name="connsiteY66" fmla="*/ 733426 h 1031082"/>
              <a:gd name="connsiteX67" fmla="*/ 1331117 w 2738437"/>
              <a:gd name="connsiteY67" fmla="*/ 796925 h 1031082"/>
              <a:gd name="connsiteX68" fmla="*/ 1426368 w 2738437"/>
              <a:gd name="connsiteY68" fmla="*/ 851695 h 1031082"/>
              <a:gd name="connsiteX69" fmla="*/ 1553368 w 2738437"/>
              <a:gd name="connsiteY69" fmla="*/ 905669 h 1031082"/>
              <a:gd name="connsiteX70" fmla="*/ 1728787 w 2738437"/>
              <a:gd name="connsiteY70" fmla="*/ 942976 h 1031082"/>
              <a:gd name="connsiteX71" fmla="*/ 1904205 w 2738437"/>
              <a:gd name="connsiteY71" fmla="*/ 983457 h 1031082"/>
              <a:gd name="connsiteX72" fmla="*/ 1957387 w 2738437"/>
              <a:gd name="connsiteY72" fmla="*/ 991467 h 1031082"/>
              <a:gd name="connsiteX73" fmla="*/ 2062162 w 2738437"/>
              <a:gd name="connsiteY73" fmla="*/ 995363 h 1031082"/>
              <a:gd name="connsiteX74" fmla="*/ 2216943 w 2738437"/>
              <a:gd name="connsiteY74" fmla="*/ 983457 h 1031082"/>
              <a:gd name="connsiteX75" fmla="*/ 2307430 w 2738437"/>
              <a:gd name="connsiteY75" fmla="*/ 988219 h 1031082"/>
              <a:gd name="connsiteX76" fmla="*/ 2414587 w 2738437"/>
              <a:gd name="connsiteY76" fmla="*/ 1014413 h 1031082"/>
              <a:gd name="connsiteX77" fmla="*/ 2459830 w 2738437"/>
              <a:gd name="connsiteY77" fmla="*/ 1031082 h 1031082"/>
              <a:gd name="connsiteX78" fmla="*/ 2493168 w 2738437"/>
              <a:gd name="connsiteY78" fmla="*/ 1009651 h 1031082"/>
              <a:gd name="connsiteX79" fmla="*/ 2578099 w 2738437"/>
              <a:gd name="connsiteY79" fmla="*/ 959644 h 1031082"/>
              <a:gd name="connsiteX80" fmla="*/ 2616993 w 2738437"/>
              <a:gd name="connsiteY80" fmla="*/ 902494 h 1031082"/>
              <a:gd name="connsiteX81" fmla="*/ 2655093 w 2738437"/>
              <a:gd name="connsiteY81" fmla="*/ 838994 h 1031082"/>
              <a:gd name="connsiteX82" fmla="*/ 2694780 w 2738437"/>
              <a:gd name="connsiteY82" fmla="*/ 760413 h 1031082"/>
              <a:gd name="connsiteX83" fmla="*/ 2724149 w 2738437"/>
              <a:gd name="connsiteY83" fmla="*/ 655638 h 1031082"/>
              <a:gd name="connsiteX84" fmla="*/ 2738437 w 2738437"/>
              <a:gd name="connsiteY84" fmla="*/ 603251 h 1031082"/>
              <a:gd name="connsiteX85" fmla="*/ 2712243 w 2738437"/>
              <a:gd name="connsiteY85"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2014536 w 2738437"/>
              <a:gd name="connsiteY19" fmla="*/ 511969 h 1031082"/>
              <a:gd name="connsiteX20" fmla="*/ 1990724 w 2738437"/>
              <a:gd name="connsiteY20" fmla="*/ 464344 h 1031082"/>
              <a:gd name="connsiteX21" fmla="*/ 1952624 w 2738437"/>
              <a:gd name="connsiteY21" fmla="*/ 521494 h 1031082"/>
              <a:gd name="connsiteX22" fmla="*/ 1933574 w 2738437"/>
              <a:gd name="connsiteY22" fmla="*/ 407194 h 1031082"/>
              <a:gd name="connsiteX23" fmla="*/ 1893092 w 2738437"/>
              <a:gd name="connsiteY23" fmla="*/ 416720 h 1031082"/>
              <a:gd name="connsiteX24" fmla="*/ 1866900 w 2738437"/>
              <a:gd name="connsiteY24" fmla="*/ 407194 h 1031082"/>
              <a:gd name="connsiteX25" fmla="*/ 1833562 w 2738437"/>
              <a:gd name="connsiteY25" fmla="*/ 373857 h 1031082"/>
              <a:gd name="connsiteX26" fmla="*/ 1819274 w 2738437"/>
              <a:gd name="connsiteY26" fmla="*/ 323851 h 1031082"/>
              <a:gd name="connsiteX27" fmla="*/ 1716880 w 2738437"/>
              <a:gd name="connsiteY27" fmla="*/ 328613 h 1031082"/>
              <a:gd name="connsiteX28" fmla="*/ 1700212 w 2738437"/>
              <a:gd name="connsiteY28" fmla="*/ 309563 h 1031082"/>
              <a:gd name="connsiteX29" fmla="*/ 1628775 w 2738437"/>
              <a:gd name="connsiteY29" fmla="*/ 309562 h 1031082"/>
              <a:gd name="connsiteX30" fmla="*/ 1602581 w 2738437"/>
              <a:gd name="connsiteY30" fmla="*/ 259557 h 1031082"/>
              <a:gd name="connsiteX31" fmla="*/ 1538287 w 2738437"/>
              <a:gd name="connsiteY31" fmla="*/ 266701 h 1031082"/>
              <a:gd name="connsiteX32" fmla="*/ 1450180 w 2738437"/>
              <a:gd name="connsiteY32" fmla="*/ 250032 h 1031082"/>
              <a:gd name="connsiteX33" fmla="*/ 1383505 w 2738437"/>
              <a:gd name="connsiteY33" fmla="*/ 242888 h 1031082"/>
              <a:gd name="connsiteX34" fmla="*/ 1328737 w 2738437"/>
              <a:gd name="connsiteY34" fmla="*/ 233363 h 1031082"/>
              <a:gd name="connsiteX35" fmla="*/ 1252537 w 2738437"/>
              <a:gd name="connsiteY35" fmla="*/ 230982 h 1031082"/>
              <a:gd name="connsiteX36" fmla="*/ 1138237 w 2738437"/>
              <a:gd name="connsiteY36" fmla="*/ 233363 h 1031082"/>
              <a:gd name="connsiteX37" fmla="*/ 1045368 w 2738437"/>
              <a:gd name="connsiteY37" fmla="*/ 233363 h 1031082"/>
              <a:gd name="connsiteX38" fmla="*/ 966787 w 2738437"/>
              <a:gd name="connsiteY38" fmla="*/ 226219 h 1031082"/>
              <a:gd name="connsiteX39" fmla="*/ 935830 w 2738437"/>
              <a:gd name="connsiteY39" fmla="*/ 226219 h 1031082"/>
              <a:gd name="connsiteX40" fmla="*/ 854868 w 2738437"/>
              <a:gd name="connsiteY40" fmla="*/ 195263 h 1031082"/>
              <a:gd name="connsiteX41" fmla="*/ 812005 w 2738437"/>
              <a:gd name="connsiteY41" fmla="*/ 183357 h 1031082"/>
              <a:gd name="connsiteX42" fmla="*/ 731043 w 2738437"/>
              <a:gd name="connsiteY42" fmla="*/ 133351 h 1031082"/>
              <a:gd name="connsiteX43" fmla="*/ 676274 w 2738437"/>
              <a:gd name="connsiteY43" fmla="*/ 83344 h 1031082"/>
              <a:gd name="connsiteX44" fmla="*/ 621506 w 2738437"/>
              <a:gd name="connsiteY44" fmla="*/ 71438 h 1031082"/>
              <a:gd name="connsiteX45" fmla="*/ 566737 w 2738437"/>
              <a:gd name="connsiteY45" fmla="*/ 52388 h 1031082"/>
              <a:gd name="connsiteX46" fmla="*/ 504824 w 2738437"/>
              <a:gd name="connsiteY46" fmla="*/ 28576 h 1031082"/>
              <a:gd name="connsiteX47" fmla="*/ 442912 w 2738437"/>
              <a:gd name="connsiteY47" fmla="*/ 38101 h 1031082"/>
              <a:gd name="connsiteX48" fmla="*/ 366712 w 2738437"/>
              <a:gd name="connsiteY48" fmla="*/ 23813 h 1031082"/>
              <a:gd name="connsiteX49" fmla="*/ 259556 w 2738437"/>
              <a:gd name="connsiteY49" fmla="*/ 19051 h 1031082"/>
              <a:gd name="connsiteX50" fmla="*/ 138112 w 2738437"/>
              <a:gd name="connsiteY50" fmla="*/ 9526 h 1031082"/>
              <a:gd name="connsiteX51" fmla="*/ 9525 w 2738437"/>
              <a:gd name="connsiteY51" fmla="*/ 0 h 1031082"/>
              <a:gd name="connsiteX52" fmla="*/ 0 w 2738437"/>
              <a:gd name="connsiteY52" fmla="*/ 316707 h 1031082"/>
              <a:gd name="connsiteX53" fmla="*/ 40481 w 2738437"/>
              <a:gd name="connsiteY53" fmla="*/ 321469 h 1031082"/>
              <a:gd name="connsiteX54" fmla="*/ 104774 w 2738437"/>
              <a:gd name="connsiteY54" fmla="*/ 321469 h 1031082"/>
              <a:gd name="connsiteX55" fmla="*/ 202405 w 2738437"/>
              <a:gd name="connsiteY55" fmla="*/ 323851 h 1031082"/>
              <a:gd name="connsiteX56" fmla="*/ 292893 w 2738437"/>
              <a:gd name="connsiteY56" fmla="*/ 340519 h 1031082"/>
              <a:gd name="connsiteX57" fmla="*/ 397667 w 2738437"/>
              <a:gd name="connsiteY57" fmla="*/ 335756 h 1031082"/>
              <a:gd name="connsiteX58" fmla="*/ 485774 w 2738437"/>
              <a:gd name="connsiteY58" fmla="*/ 344488 h 1031082"/>
              <a:gd name="connsiteX59" fmla="*/ 583406 w 2738437"/>
              <a:gd name="connsiteY59" fmla="*/ 383382 h 1031082"/>
              <a:gd name="connsiteX60" fmla="*/ 707231 w 2738437"/>
              <a:gd name="connsiteY60" fmla="*/ 421482 h 1031082"/>
              <a:gd name="connsiteX61" fmla="*/ 788193 w 2738437"/>
              <a:gd name="connsiteY61" fmla="*/ 444500 h 1031082"/>
              <a:gd name="connsiteX62" fmla="*/ 886618 w 2738437"/>
              <a:gd name="connsiteY62" fmla="*/ 511969 h 1031082"/>
              <a:gd name="connsiteX63" fmla="*/ 976312 w 2738437"/>
              <a:gd name="connsiteY63" fmla="*/ 572294 h 1031082"/>
              <a:gd name="connsiteX64" fmla="*/ 1066005 w 2738437"/>
              <a:gd name="connsiteY64" fmla="*/ 633413 h 1031082"/>
              <a:gd name="connsiteX65" fmla="*/ 1140618 w 2738437"/>
              <a:gd name="connsiteY65" fmla="*/ 685007 h 1031082"/>
              <a:gd name="connsiteX66" fmla="*/ 1231106 w 2738437"/>
              <a:gd name="connsiteY66" fmla="*/ 733426 h 1031082"/>
              <a:gd name="connsiteX67" fmla="*/ 1331117 w 2738437"/>
              <a:gd name="connsiteY67" fmla="*/ 796925 h 1031082"/>
              <a:gd name="connsiteX68" fmla="*/ 1426368 w 2738437"/>
              <a:gd name="connsiteY68" fmla="*/ 851695 h 1031082"/>
              <a:gd name="connsiteX69" fmla="*/ 1553368 w 2738437"/>
              <a:gd name="connsiteY69" fmla="*/ 905669 h 1031082"/>
              <a:gd name="connsiteX70" fmla="*/ 1728787 w 2738437"/>
              <a:gd name="connsiteY70" fmla="*/ 942976 h 1031082"/>
              <a:gd name="connsiteX71" fmla="*/ 1904205 w 2738437"/>
              <a:gd name="connsiteY71" fmla="*/ 983457 h 1031082"/>
              <a:gd name="connsiteX72" fmla="*/ 1957387 w 2738437"/>
              <a:gd name="connsiteY72" fmla="*/ 991467 h 1031082"/>
              <a:gd name="connsiteX73" fmla="*/ 2062162 w 2738437"/>
              <a:gd name="connsiteY73" fmla="*/ 995363 h 1031082"/>
              <a:gd name="connsiteX74" fmla="*/ 2216943 w 2738437"/>
              <a:gd name="connsiteY74" fmla="*/ 983457 h 1031082"/>
              <a:gd name="connsiteX75" fmla="*/ 2307430 w 2738437"/>
              <a:gd name="connsiteY75" fmla="*/ 988219 h 1031082"/>
              <a:gd name="connsiteX76" fmla="*/ 2414587 w 2738437"/>
              <a:gd name="connsiteY76" fmla="*/ 1014413 h 1031082"/>
              <a:gd name="connsiteX77" fmla="*/ 2459830 w 2738437"/>
              <a:gd name="connsiteY77" fmla="*/ 1031082 h 1031082"/>
              <a:gd name="connsiteX78" fmla="*/ 2493168 w 2738437"/>
              <a:gd name="connsiteY78" fmla="*/ 1009651 h 1031082"/>
              <a:gd name="connsiteX79" fmla="*/ 2578099 w 2738437"/>
              <a:gd name="connsiteY79" fmla="*/ 959644 h 1031082"/>
              <a:gd name="connsiteX80" fmla="*/ 2616993 w 2738437"/>
              <a:gd name="connsiteY80" fmla="*/ 902494 h 1031082"/>
              <a:gd name="connsiteX81" fmla="*/ 2655093 w 2738437"/>
              <a:gd name="connsiteY81" fmla="*/ 838994 h 1031082"/>
              <a:gd name="connsiteX82" fmla="*/ 2694780 w 2738437"/>
              <a:gd name="connsiteY82" fmla="*/ 760413 h 1031082"/>
              <a:gd name="connsiteX83" fmla="*/ 2724149 w 2738437"/>
              <a:gd name="connsiteY83" fmla="*/ 655638 h 1031082"/>
              <a:gd name="connsiteX84" fmla="*/ 2738437 w 2738437"/>
              <a:gd name="connsiteY84" fmla="*/ 603251 h 1031082"/>
              <a:gd name="connsiteX85" fmla="*/ 2712243 w 2738437"/>
              <a:gd name="connsiteY85"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35968 w 2738437"/>
              <a:gd name="connsiteY18" fmla="*/ 457201 h 1031082"/>
              <a:gd name="connsiteX19" fmla="*/ 2014536 w 2738437"/>
              <a:gd name="connsiteY19" fmla="*/ 511969 h 1031082"/>
              <a:gd name="connsiteX20" fmla="*/ 2005011 w 2738437"/>
              <a:gd name="connsiteY20" fmla="*/ 483394 h 1031082"/>
              <a:gd name="connsiteX21" fmla="*/ 1952624 w 2738437"/>
              <a:gd name="connsiteY21" fmla="*/ 521494 h 1031082"/>
              <a:gd name="connsiteX22" fmla="*/ 1933574 w 2738437"/>
              <a:gd name="connsiteY22" fmla="*/ 407194 h 1031082"/>
              <a:gd name="connsiteX23" fmla="*/ 1893092 w 2738437"/>
              <a:gd name="connsiteY23" fmla="*/ 416720 h 1031082"/>
              <a:gd name="connsiteX24" fmla="*/ 1866900 w 2738437"/>
              <a:gd name="connsiteY24" fmla="*/ 407194 h 1031082"/>
              <a:gd name="connsiteX25" fmla="*/ 1833562 w 2738437"/>
              <a:gd name="connsiteY25" fmla="*/ 373857 h 1031082"/>
              <a:gd name="connsiteX26" fmla="*/ 1819274 w 2738437"/>
              <a:gd name="connsiteY26" fmla="*/ 323851 h 1031082"/>
              <a:gd name="connsiteX27" fmla="*/ 1716880 w 2738437"/>
              <a:gd name="connsiteY27" fmla="*/ 328613 h 1031082"/>
              <a:gd name="connsiteX28" fmla="*/ 1700212 w 2738437"/>
              <a:gd name="connsiteY28" fmla="*/ 309563 h 1031082"/>
              <a:gd name="connsiteX29" fmla="*/ 1628775 w 2738437"/>
              <a:gd name="connsiteY29" fmla="*/ 309562 h 1031082"/>
              <a:gd name="connsiteX30" fmla="*/ 1602581 w 2738437"/>
              <a:gd name="connsiteY30" fmla="*/ 259557 h 1031082"/>
              <a:gd name="connsiteX31" fmla="*/ 1538287 w 2738437"/>
              <a:gd name="connsiteY31" fmla="*/ 266701 h 1031082"/>
              <a:gd name="connsiteX32" fmla="*/ 1450180 w 2738437"/>
              <a:gd name="connsiteY32" fmla="*/ 250032 h 1031082"/>
              <a:gd name="connsiteX33" fmla="*/ 1383505 w 2738437"/>
              <a:gd name="connsiteY33" fmla="*/ 242888 h 1031082"/>
              <a:gd name="connsiteX34" fmla="*/ 1328737 w 2738437"/>
              <a:gd name="connsiteY34" fmla="*/ 233363 h 1031082"/>
              <a:gd name="connsiteX35" fmla="*/ 1252537 w 2738437"/>
              <a:gd name="connsiteY35" fmla="*/ 230982 h 1031082"/>
              <a:gd name="connsiteX36" fmla="*/ 1138237 w 2738437"/>
              <a:gd name="connsiteY36" fmla="*/ 233363 h 1031082"/>
              <a:gd name="connsiteX37" fmla="*/ 1045368 w 2738437"/>
              <a:gd name="connsiteY37" fmla="*/ 233363 h 1031082"/>
              <a:gd name="connsiteX38" fmla="*/ 966787 w 2738437"/>
              <a:gd name="connsiteY38" fmla="*/ 226219 h 1031082"/>
              <a:gd name="connsiteX39" fmla="*/ 935830 w 2738437"/>
              <a:gd name="connsiteY39" fmla="*/ 226219 h 1031082"/>
              <a:gd name="connsiteX40" fmla="*/ 854868 w 2738437"/>
              <a:gd name="connsiteY40" fmla="*/ 195263 h 1031082"/>
              <a:gd name="connsiteX41" fmla="*/ 812005 w 2738437"/>
              <a:gd name="connsiteY41" fmla="*/ 183357 h 1031082"/>
              <a:gd name="connsiteX42" fmla="*/ 731043 w 2738437"/>
              <a:gd name="connsiteY42" fmla="*/ 133351 h 1031082"/>
              <a:gd name="connsiteX43" fmla="*/ 676274 w 2738437"/>
              <a:gd name="connsiteY43" fmla="*/ 83344 h 1031082"/>
              <a:gd name="connsiteX44" fmla="*/ 621506 w 2738437"/>
              <a:gd name="connsiteY44" fmla="*/ 71438 h 1031082"/>
              <a:gd name="connsiteX45" fmla="*/ 566737 w 2738437"/>
              <a:gd name="connsiteY45" fmla="*/ 52388 h 1031082"/>
              <a:gd name="connsiteX46" fmla="*/ 504824 w 2738437"/>
              <a:gd name="connsiteY46" fmla="*/ 28576 h 1031082"/>
              <a:gd name="connsiteX47" fmla="*/ 442912 w 2738437"/>
              <a:gd name="connsiteY47" fmla="*/ 38101 h 1031082"/>
              <a:gd name="connsiteX48" fmla="*/ 366712 w 2738437"/>
              <a:gd name="connsiteY48" fmla="*/ 23813 h 1031082"/>
              <a:gd name="connsiteX49" fmla="*/ 259556 w 2738437"/>
              <a:gd name="connsiteY49" fmla="*/ 19051 h 1031082"/>
              <a:gd name="connsiteX50" fmla="*/ 138112 w 2738437"/>
              <a:gd name="connsiteY50" fmla="*/ 9526 h 1031082"/>
              <a:gd name="connsiteX51" fmla="*/ 9525 w 2738437"/>
              <a:gd name="connsiteY51" fmla="*/ 0 h 1031082"/>
              <a:gd name="connsiteX52" fmla="*/ 0 w 2738437"/>
              <a:gd name="connsiteY52" fmla="*/ 316707 h 1031082"/>
              <a:gd name="connsiteX53" fmla="*/ 40481 w 2738437"/>
              <a:gd name="connsiteY53" fmla="*/ 321469 h 1031082"/>
              <a:gd name="connsiteX54" fmla="*/ 104774 w 2738437"/>
              <a:gd name="connsiteY54" fmla="*/ 321469 h 1031082"/>
              <a:gd name="connsiteX55" fmla="*/ 202405 w 2738437"/>
              <a:gd name="connsiteY55" fmla="*/ 323851 h 1031082"/>
              <a:gd name="connsiteX56" fmla="*/ 292893 w 2738437"/>
              <a:gd name="connsiteY56" fmla="*/ 340519 h 1031082"/>
              <a:gd name="connsiteX57" fmla="*/ 397667 w 2738437"/>
              <a:gd name="connsiteY57" fmla="*/ 335756 h 1031082"/>
              <a:gd name="connsiteX58" fmla="*/ 485774 w 2738437"/>
              <a:gd name="connsiteY58" fmla="*/ 344488 h 1031082"/>
              <a:gd name="connsiteX59" fmla="*/ 583406 w 2738437"/>
              <a:gd name="connsiteY59" fmla="*/ 383382 h 1031082"/>
              <a:gd name="connsiteX60" fmla="*/ 707231 w 2738437"/>
              <a:gd name="connsiteY60" fmla="*/ 421482 h 1031082"/>
              <a:gd name="connsiteX61" fmla="*/ 788193 w 2738437"/>
              <a:gd name="connsiteY61" fmla="*/ 444500 h 1031082"/>
              <a:gd name="connsiteX62" fmla="*/ 886618 w 2738437"/>
              <a:gd name="connsiteY62" fmla="*/ 511969 h 1031082"/>
              <a:gd name="connsiteX63" fmla="*/ 976312 w 2738437"/>
              <a:gd name="connsiteY63" fmla="*/ 572294 h 1031082"/>
              <a:gd name="connsiteX64" fmla="*/ 1066005 w 2738437"/>
              <a:gd name="connsiteY64" fmla="*/ 633413 h 1031082"/>
              <a:gd name="connsiteX65" fmla="*/ 1140618 w 2738437"/>
              <a:gd name="connsiteY65" fmla="*/ 685007 h 1031082"/>
              <a:gd name="connsiteX66" fmla="*/ 1231106 w 2738437"/>
              <a:gd name="connsiteY66" fmla="*/ 733426 h 1031082"/>
              <a:gd name="connsiteX67" fmla="*/ 1331117 w 2738437"/>
              <a:gd name="connsiteY67" fmla="*/ 796925 h 1031082"/>
              <a:gd name="connsiteX68" fmla="*/ 1426368 w 2738437"/>
              <a:gd name="connsiteY68" fmla="*/ 851695 h 1031082"/>
              <a:gd name="connsiteX69" fmla="*/ 1553368 w 2738437"/>
              <a:gd name="connsiteY69" fmla="*/ 905669 h 1031082"/>
              <a:gd name="connsiteX70" fmla="*/ 1728787 w 2738437"/>
              <a:gd name="connsiteY70" fmla="*/ 942976 h 1031082"/>
              <a:gd name="connsiteX71" fmla="*/ 1904205 w 2738437"/>
              <a:gd name="connsiteY71" fmla="*/ 983457 h 1031082"/>
              <a:gd name="connsiteX72" fmla="*/ 1957387 w 2738437"/>
              <a:gd name="connsiteY72" fmla="*/ 991467 h 1031082"/>
              <a:gd name="connsiteX73" fmla="*/ 2062162 w 2738437"/>
              <a:gd name="connsiteY73" fmla="*/ 995363 h 1031082"/>
              <a:gd name="connsiteX74" fmla="*/ 2216943 w 2738437"/>
              <a:gd name="connsiteY74" fmla="*/ 983457 h 1031082"/>
              <a:gd name="connsiteX75" fmla="*/ 2307430 w 2738437"/>
              <a:gd name="connsiteY75" fmla="*/ 988219 h 1031082"/>
              <a:gd name="connsiteX76" fmla="*/ 2414587 w 2738437"/>
              <a:gd name="connsiteY76" fmla="*/ 1014413 h 1031082"/>
              <a:gd name="connsiteX77" fmla="*/ 2459830 w 2738437"/>
              <a:gd name="connsiteY77" fmla="*/ 1031082 h 1031082"/>
              <a:gd name="connsiteX78" fmla="*/ 2493168 w 2738437"/>
              <a:gd name="connsiteY78" fmla="*/ 1009651 h 1031082"/>
              <a:gd name="connsiteX79" fmla="*/ 2578099 w 2738437"/>
              <a:gd name="connsiteY79" fmla="*/ 959644 h 1031082"/>
              <a:gd name="connsiteX80" fmla="*/ 2616993 w 2738437"/>
              <a:gd name="connsiteY80" fmla="*/ 902494 h 1031082"/>
              <a:gd name="connsiteX81" fmla="*/ 2655093 w 2738437"/>
              <a:gd name="connsiteY81" fmla="*/ 838994 h 1031082"/>
              <a:gd name="connsiteX82" fmla="*/ 2694780 w 2738437"/>
              <a:gd name="connsiteY82" fmla="*/ 760413 h 1031082"/>
              <a:gd name="connsiteX83" fmla="*/ 2724149 w 2738437"/>
              <a:gd name="connsiteY83" fmla="*/ 655638 h 1031082"/>
              <a:gd name="connsiteX84" fmla="*/ 2738437 w 2738437"/>
              <a:gd name="connsiteY84" fmla="*/ 603251 h 1031082"/>
              <a:gd name="connsiteX85" fmla="*/ 2712243 w 2738437"/>
              <a:gd name="connsiteY85"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1687 w 2738437"/>
              <a:gd name="connsiteY17" fmla="*/ 407194 h 1031082"/>
              <a:gd name="connsiteX18" fmla="*/ 2045493 w 2738437"/>
              <a:gd name="connsiteY18" fmla="*/ 476251 h 1031082"/>
              <a:gd name="connsiteX19" fmla="*/ 2014536 w 2738437"/>
              <a:gd name="connsiteY19" fmla="*/ 511969 h 1031082"/>
              <a:gd name="connsiteX20" fmla="*/ 2005011 w 2738437"/>
              <a:gd name="connsiteY20" fmla="*/ 483394 h 1031082"/>
              <a:gd name="connsiteX21" fmla="*/ 1952624 w 2738437"/>
              <a:gd name="connsiteY21" fmla="*/ 521494 h 1031082"/>
              <a:gd name="connsiteX22" fmla="*/ 1933574 w 2738437"/>
              <a:gd name="connsiteY22" fmla="*/ 407194 h 1031082"/>
              <a:gd name="connsiteX23" fmla="*/ 1893092 w 2738437"/>
              <a:gd name="connsiteY23" fmla="*/ 416720 h 1031082"/>
              <a:gd name="connsiteX24" fmla="*/ 1866900 w 2738437"/>
              <a:gd name="connsiteY24" fmla="*/ 407194 h 1031082"/>
              <a:gd name="connsiteX25" fmla="*/ 1833562 w 2738437"/>
              <a:gd name="connsiteY25" fmla="*/ 373857 h 1031082"/>
              <a:gd name="connsiteX26" fmla="*/ 1819274 w 2738437"/>
              <a:gd name="connsiteY26" fmla="*/ 323851 h 1031082"/>
              <a:gd name="connsiteX27" fmla="*/ 1716880 w 2738437"/>
              <a:gd name="connsiteY27" fmla="*/ 328613 h 1031082"/>
              <a:gd name="connsiteX28" fmla="*/ 1700212 w 2738437"/>
              <a:gd name="connsiteY28" fmla="*/ 309563 h 1031082"/>
              <a:gd name="connsiteX29" fmla="*/ 1628775 w 2738437"/>
              <a:gd name="connsiteY29" fmla="*/ 309562 h 1031082"/>
              <a:gd name="connsiteX30" fmla="*/ 1602581 w 2738437"/>
              <a:gd name="connsiteY30" fmla="*/ 259557 h 1031082"/>
              <a:gd name="connsiteX31" fmla="*/ 1538287 w 2738437"/>
              <a:gd name="connsiteY31" fmla="*/ 266701 h 1031082"/>
              <a:gd name="connsiteX32" fmla="*/ 1450180 w 2738437"/>
              <a:gd name="connsiteY32" fmla="*/ 250032 h 1031082"/>
              <a:gd name="connsiteX33" fmla="*/ 1383505 w 2738437"/>
              <a:gd name="connsiteY33" fmla="*/ 242888 h 1031082"/>
              <a:gd name="connsiteX34" fmla="*/ 1328737 w 2738437"/>
              <a:gd name="connsiteY34" fmla="*/ 233363 h 1031082"/>
              <a:gd name="connsiteX35" fmla="*/ 1252537 w 2738437"/>
              <a:gd name="connsiteY35" fmla="*/ 230982 h 1031082"/>
              <a:gd name="connsiteX36" fmla="*/ 1138237 w 2738437"/>
              <a:gd name="connsiteY36" fmla="*/ 233363 h 1031082"/>
              <a:gd name="connsiteX37" fmla="*/ 1045368 w 2738437"/>
              <a:gd name="connsiteY37" fmla="*/ 233363 h 1031082"/>
              <a:gd name="connsiteX38" fmla="*/ 966787 w 2738437"/>
              <a:gd name="connsiteY38" fmla="*/ 226219 h 1031082"/>
              <a:gd name="connsiteX39" fmla="*/ 935830 w 2738437"/>
              <a:gd name="connsiteY39" fmla="*/ 226219 h 1031082"/>
              <a:gd name="connsiteX40" fmla="*/ 854868 w 2738437"/>
              <a:gd name="connsiteY40" fmla="*/ 195263 h 1031082"/>
              <a:gd name="connsiteX41" fmla="*/ 812005 w 2738437"/>
              <a:gd name="connsiteY41" fmla="*/ 183357 h 1031082"/>
              <a:gd name="connsiteX42" fmla="*/ 731043 w 2738437"/>
              <a:gd name="connsiteY42" fmla="*/ 133351 h 1031082"/>
              <a:gd name="connsiteX43" fmla="*/ 676274 w 2738437"/>
              <a:gd name="connsiteY43" fmla="*/ 83344 h 1031082"/>
              <a:gd name="connsiteX44" fmla="*/ 621506 w 2738437"/>
              <a:gd name="connsiteY44" fmla="*/ 71438 h 1031082"/>
              <a:gd name="connsiteX45" fmla="*/ 566737 w 2738437"/>
              <a:gd name="connsiteY45" fmla="*/ 52388 h 1031082"/>
              <a:gd name="connsiteX46" fmla="*/ 504824 w 2738437"/>
              <a:gd name="connsiteY46" fmla="*/ 28576 h 1031082"/>
              <a:gd name="connsiteX47" fmla="*/ 442912 w 2738437"/>
              <a:gd name="connsiteY47" fmla="*/ 38101 h 1031082"/>
              <a:gd name="connsiteX48" fmla="*/ 366712 w 2738437"/>
              <a:gd name="connsiteY48" fmla="*/ 23813 h 1031082"/>
              <a:gd name="connsiteX49" fmla="*/ 259556 w 2738437"/>
              <a:gd name="connsiteY49" fmla="*/ 19051 h 1031082"/>
              <a:gd name="connsiteX50" fmla="*/ 138112 w 2738437"/>
              <a:gd name="connsiteY50" fmla="*/ 9526 h 1031082"/>
              <a:gd name="connsiteX51" fmla="*/ 9525 w 2738437"/>
              <a:gd name="connsiteY51" fmla="*/ 0 h 1031082"/>
              <a:gd name="connsiteX52" fmla="*/ 0 w 2738437"/>
              <a:gd name="connsiteY52" fmla="*/ 316707 h 1031082"/>
              <a:gd name="connsiteX53" fmla="*/ 40481 w 2738437"/>
              <a:gd name="connsiteY53" fmla="*/ 321469 h 1031082"/>
              <a:gd name="connsiteX54" fmla="*/ 104774 w 2738437"/>
              <a:gd name="connsiteY54" fmla="*/ 321469 h 1031082"/>
              <a:gd name="connsiteX55" fmla="*/ 202405 w 2738437"/>
              <a:gd name="connsiteY55" fmla="*/ 323851 h 1031082"/>
              <a:gd name="connsiteX56" fmla="*/ 292893 w 2738437"/>
              <a:gd name="connsiteY56" fmla="*/ 340519 h 1031082"/>
              <a:gd name="connsiteX57" fmla="*/ 397667 w 2738437"/>
              <a:gd name="connsiteY57" fmla="*/ 335756 h 1031082"/>
              <a:gd name="connsiteX58" fmla="*/ 485774 w 2738437"/>
              <a:gd name="connsiteY58" fmla="*/ 344488 h 1031082"/>
              <a:gd name="connsiteX59" fmla="*/ 583406 w 2738437"/>
              <a:gd name="connsiteY59" fmla="*/ 383382 h 1031082"/>
              <a:gd name="connsiteX60" fmla="*/ 707231 w 2738437"/>
              <a:gd name="connsiteY60" fmla="*/ 421482 h 1031082"/>
              <a:gd name="connsiteX61" fmla="*/ 788193 w 2738437"/>
              <a:gd name="connsiteY61" fmla="*/ 444500 h 1031082"/>
              <a:gd name="connsiteX62" fmla="*/ 886618 w 2738437"/>
              <a:gd name="connsiteY62" fmla="*/ 511969 h 1031082"/>
              <a:gd name="connsiteX63" fmla="*/ 976312 w 2738437"/>
              <a:gd name="connsiteY63" fmla="*/ 572294 h 1031082"/>
              <a:gd name="connsiteX64" fmla="*/ 1066005 w 2738437"/>
              <a:gd name="connsiteY64" fmla="*/ 633413 h 1031082"/>
              <a:gd name="connsiteX65" fmla="*/ 1140618 w 2738437"/>
              <a:gd name="connsiteY65" fmla="*/ 685007 h 1031082"/>
              <a:gd name="connsiteX66" fmla="*/ 1231106 w 2738437"/>
              <a:gd name="connsiteY66" fmla="*/ 733426 h 1031082"/>
              <a:gd name="connsiteX67" fmla="*/ 1331117 w 2738437"/>
              <a:gd name="connsiteY67" fmla="*/ 796925 h 1031082"/>
              <a:gd name="connsiteX68" fmla="*/ 1426368 w 2738437"/>
              <a:gd name="connsiteY68" fmla="*/ 851695 h 1031082"/>
              <a:gd name="connsiteX69" fmla="*/ 1553368 w 2738437"/>
              <a:gd name="connsiteY69" fmla="*/ 905669 h 1031082"/>
              <a:gd name="connsiteX70" fmla="*/ 1728787 w 2738437"/>
              <a:gd name="connsiteY70" fmla="*/ 942976 h 1031082"/>
              <a:gd name="connsiteX71" fmla="*/ 1904205 w 2738437"/>
              <a:gd name="connsiteY71" fmla="*/ 983457 h 1031082"/>
              <a:gd name="connsiteX72" fmla="*/ 1957387 w 2738437"/>
              <a:gd name="connsiteY72" fmla="*/ 991467 h 1031082"/>
              <a:gd name="connsiteX73" fmla="*/ 2062162 w 2738437"/>
              <a:gd name="connsiteY73" fmla="*/ 995363 h 1031082"/>
              <a:gd name="connsiteX74" fmla="*/ 2216943 w 2738437"/>
              <a:gd name="connsiteY74" fmla="*/ 983457 h 1031082"/>
              <a:gd name="connsiteX75" fmla="*/ 2307430 w 2738437"/>
              <a:gd name="connsiteY75" fmla="*/ 988219 h 1031082"/>
              <a:gd name="connsiteX76" fmla="*/ 2414587 w 2738437"/>
              <a:gd name="connsiteY76" fmla="*/ 1014413 h 1031082"/>
              <a:gd name="connsiteX77" fmla="*/ 2459830 w 2738437"/>
              <a:gd name="connsiteY77" fmla="*/ 1031082 h 1031082"/>
              <a:gd name="connsiteX78" fmla="*/ 2493168 w 2738437"/>
              <a:gd name="connsiteY78" fmla="*/ 1009651 h 1031082"/>
              <a:gd name="connsiteX79" fmla="*/ 2578099 w 2738437"/>
              <a:gd name="connsiteY79" fmla="*/ 959644 h 1031082"/>
              <a:gd name="connsiteX80" fmla="*/ 2616993 w 2738437"/>
              <a:gd name="connsiteY80" fmla="*/ 902494 h 1031082"/>
              <a:gd name="connsiteX81" fmla="*/ 2655093 w 2738437"/>
              <a:gd name="connsiteY81" fmla="*/ 838994 h 1031082"/>
              <a:gd name="connsiteX82" fmla="*/ 2694780 w 2738437"/>
              <a:gd name="connsiteY82" fmla="*/ 760413 h 1031082"/>
              <a:gd name="connsiteX83" fmla="*/ 2724149 w 2738437"/>
              <a:gd name="connsiteY83" fmla="*/ 655638 h 1031082"/>
              <a:gd name="connsiteX84" fmla="*/ 2738437 w 2738437"/>
              <a:gd name="connsiteY84" fmla="*/ 603251 h 1031082"/>
              <a:gd name="connsiteX85" fmla="*/ 2712243 w 2738437"/>
              <a:gd name="connsiteY85"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83593 w 2738437"/>
              <a:gd name="connsiteY16" fmla="*/ 388144 h 1031082"/>
              <a:gd name="connsiteX17" fmla="*/ 2074068 w 2738437"/>
              <a:gd name="connsiteY17" fmla="*/ 459582 h 1031082"/>
              <a:gd name="connsiteX18" fmla="*/ 2045493 w 2738437"/>
              <a:gd name="connsiteY18" fmla="*/ 476251 h 1031082"/>
              <a:gd name="connsiteX19" fmla="*/ 2014536 w 2738437"/>
              <a:gd name="connsiteY19" fmla="*/ 511969 h 1031082"/>
              <a:gd name="connsiteX20" fmla="*/ 2005011 w 2738437"/>
              <a:gd name="connsiteY20" fmla="*/ 483394 h 1031082"/>
              <a:gd name="connsiteX21" fmla="*/ 1952624 w 2738437"/>
              <a:gd name="connsiteY21" fmla="*/ 521494 h 1031082"/>
              <a:gd name="connsiteX22" fmla="*/ 1933574 w 2738437"/>
              <a:gd name="connsiteY22" fmla="*/ 407194 h 1031082"/>
              <a:gd name="connsiteX23" fmla="*/ 1893092 w 2738437"/>
              <a:gd name="connsiteY23" fmla="*/ 416720 h 1031082"/>
              <a:gd name="connsiteX24" fmla="*/ 1866900 w 2738437"/>
              <a:gd name="connsiteY24" fmla="*/ 407194 h 1031082"/>
              <a:gd name="connsiteX25" fmla="*/ 1833562 w 2738437"/>
              <a:gd name="connsiteY25" fmla="*/ 373857 h 1031082"/>
              <a:gd name="connsiteX26" fmla="*/ 1819274 w 2738437"/>
              <a:gd name="connsiteY26" fmla="*/ 323851 h 1031082"/>
              <a:gd name="connsiteX27" fmla="*/ 1716880 w 2738437"/>
              <a:gd name="connsiteY27" fmla="*/ 328613 h 1031082"/>
              <a:gd name="connsiteX28" fmla="*/ 1700212 w 2738437"/>
              <a:gd name="connsiteY28" fmla="*/ 309563 h 1031082"/>
              <a:gd name="connsiteX29" fmla="*/ 1628775 w 2738437"/>
              <a:gd name="connsiteY29" fmla="*/ 309562 h 1031082"/>
              <a:gd name="connsiteX30" fmla="*/ 1602581 w 2738437"/>
              <a:gd name="connsiteY30" fmla="*/ 259557 h 1031082"/>
              <a:gd name="connsiteX31" fmla="*/ 1538287 w 2738437"/>
              <a:gd name="connsiteY31" fmla="*/ 266701 h 1031082"/>
              <a:gd name="connsiteX32" fmla="*/ 1450180 w 2738437"/>
              <a:gd name="connsiteY32" fmla="*/ 250032 h 1031082"/>
              <a:gd name="connsiteX33" fmla="*/ 1383505 w 2738437"/>
              <a:gd name="connsiteY33" fmla="*/ 242888 h 1031082"/>
              <a:gd name="connsiteX34" fmla="*/ 1328737 w 2738437"/>
              <a:gd name="connsiteY34" fmla="*/ 233363 h 1031082"/>
              <a:gd name="connsiteX35" fmla="*/ 1252537 w 2738437"/>
              <a:gd name="connsiteY35" fmla="*/ 230982 h 1031082"/>
              <a:gd name="connsiteX36" fmla="*/ 1138237 w 2738437"/>
              <a:gd name="connsiteY36" fmla="*/ 233363 h 1031082"/>
              <a:gd name="connsiteX37" fmla="*/ 1045368 w 2738437"/>
              <a:gd name="connsiteY37" fmla="*/ 233363 h 1031082"/>
              <a:gd name="connsiteX38" fmla="*/ 966787 w 2738437"/>
              <a:gd name="connsiteY38" fmla="*/ 226219 h 1031082"/>
              <a:gd name="connsiteX39" fmla="*/ 935830 w 2738437"/>
              <a:gd name="connsiteY39" fmla="*/ 226219 h 1031082"/>
              <a:gd name="connsiteX40" fmla="*/ 854868 w 2738437"/>
              <a:gd name="connsiteY40" fmla="*/ 195263 h 1031082"/>
              <a:gd name="connsiteX41" fmla="*/ 812005 w 2738437"/>
              <a:gd name="connsiteY41" fmla="*/ 183357 h 1031082"/>
              <a:gd name="connsiteX42" fmla="*/ 731043 w 2738437"/>
              <a:gd name="connsiteY42" fmla="*/ 133351 h 1031082"/>
              <a:gd name="connsiteX43" fmla="*/ 676274 w 2738437"/>
              <a:gd name="connsiteY43" fmla="*/ 83344 h 1031082"/>
              <a:gd name="connsiteX44" fmla="*/ 621506 w 2738437"/>
              <a:gd name="connsiteY44" fmla="*/ 71438 h 1031082"/>
              <a:gd name="connsiteX45" fmla="*/ 566737 w 2738437"/>
              <a:gd name="connsiteY45" fmla="*/ 52388 h 1031082"/>
              <a:gd name="connsiteX46" fmla="*/ 504824 w 2738437"/>
              <a:gd name="connsiteY46" fmla="*/ 28576 h 1031082"/>
              <a:gd name="connsiteX47" fmla="*/ 442912 w 2738437"/>
              <a:gd name="connsiteY47" fmla="*/ 38101 h 1031082"/>
              <a:gd name="connsiteX48" fmla="*/ 366712 w 2738437"/>
              <a:gd name="connsiteY48" fmla="*/ 23813 h 1031082"/>
              <a:gd name="connsiteX49" fmla="*/ 259556 w 2738437"/>
              <a:gd name="connsiteY49" fmla="*/ 19051 h 1031082"/>
              <a:gd name="connsiteX50" fmla="*/ 138112 w 2738437"/>
              <a:gd name="connsiteY50" fmla="*/ 9526 h 1031082"/>
              <a:gd name="connsiteX51" fmla="*/ 9525 w 2738437"/>
              <a:gd name="connsiteY51" fmla="*/ 0 h 1031082"/>
              <a:gd name="connsiteX52" fmla="*/ 0 w 2738437"/>
              <a:gd name="connsiteY52" fmla="*/ 316707 h 1031082"/>
              <a:gd name="connsiteX53" fmla="*/ 40481 w 2738437"/>
              <a:gd name="connsiteY53" fmla="*/ 321469 h 1031082"/>
              <a:gd name="connsiteX54" fmla="*/ 104774 w 2738437"/>
              <a:gd name="connsiteY54" fmla="*/ 321469 h 1031082"/>
              <a:gd name="connsiteX55" fmla="*/ 202405 w 2738437"/>
              <a:gd name="connsiteY55" fmla="*/ 323851 h 1031082"/>
              <a:gd name="connsiteX56" fmla="*/ 292893 w 2738437"/>
              <a:gd name="connsiteY56" fmla="*/ 340519 h 1031082"/>
              <a:gd name="connsiteX57" fmla="*/ 397667 w 2738437"/>
              <a:gd name="connsiteY57" fmla="*/ 335756 h 1031082"/>
              <a:gd name="connsiteX58" fmla="*/ 485774 w 2738437"/>
              <a:gd name="connsiteY58" fmla="*/ 344488 h 1031082"/>
              <a:gd name="connsiteX59" fmla="*/ 583406 w 2738437"/>
              <a:gd name="connsiteY59" fmla="*/ 383382 h 1031082"/>
              <a:gd name="connsiteX60" fmla="*/ 707231 w 2738437"/>
              <a:gd name="connsiteY60" fmla="*/ 421482 h 1031082"/>
              <a:gd name="connsiteX61" fmla="*/ 788193 w 2738437"/>
              <a:gd name="connsiteY61" fmla="*/ 444500 h 1031082"/>
              <a:gd name="connsiteX62" fmla="*/ 886618 w 2738437"/>
              <a:gd name="connsiteY62" fmla="*/ 511969 h 1031082"/>
              <a:gd name="connsiteX63" fmla="*/ 976312 w 2738437"/>
              <a:gd name="connsiteY63" fmla="*/ 572294 h 1031082"/>
              <a:gd name="connsiteX64" fmla="*/ 1066005 w 2738437"/>
              <a:gd name="connsiteY64" fmla="*/ 633413 h 1031082"/>
              <a:gd name="connsiteX65" fmla="*/ 1140618 w 2738437"/>
              <a:gd name="connsiteY65" fmla="*/ 685007 h 1031082"/>
              <a:gd name="connsiteX66" fmla="*/ 1231106 w 2738437"/>
              <a:gd name="connsiteY66" fmla="*/ 733426 h 1031082"/>
              <a:gd name="connsiteX67" fmla="*/ 1331117 w 2738437"/>
              <a:gd name="connsiteY67" fmla="*/ 796925 h 1031082"/>
              <a:gd name="connsiteX68" fmla="*/ 1426368 w 2738437"/>
              <a:gd name="connsiteY68" fmla="*/ 851695 h 1031082"/>
              <a:gd name="connsiteX69" fmla="*/ 1553368 w 2738437"/>
              <a:gd name="connsiteY69" fmla="*/ 905669 h 1031082"/>
              <a:gd name="connsiteX70" fmla="*/ 1728787 w 2738437"/>
              <a:gd name="connsiteY70" fmla="*/ 942976 h 1031082"/>
              <a:gd name="connsiteX71" fmla="*/ 1904205 w 2738437"/>
              <a:gd name="connsiteY71" fmla="*/ 983457 h 1031082"/>
              <a:gd name="connsiteX72" fmla="*/ 1957387 w 2738437"/>
              <a:gd name="connsiteY72" fmla="*/ 991467 h 1031082"/>
              <a:gd name="connsiteX73" fmla="*/ 2062162 w 2738437"/>
              <a:gd name="connsiteY73" fmla="*/ 995363 h 1031082"/>
              <a:gd name="connsiteX74" fmla="*/ 2216943 w 2738437"/>
              <a:gd name="connsiteY74" fmla="*/ 983457 h 1031082"/>
              <a:gd name="connsiteX75" fmla="*/ 2307430 w 2738437"/>
              <a:gd name="connsiteY75" fmla="*/ 988219 h 1031082"/>
              <a:gd name="connsiteX76" fmla="*/ 2414587 w 2738437"/>
              <a:gd name="connsiteY76" fmla="*/ 1014413 h 1031082"/>
              <a:gd name="connsiteX77" fmla="*/ 2459830 w 2738437"/>
              <a:gd name="connsiteY77" fmla="*/ 1031082 h 1031082"/>
              <a:gd name="connsiteX78" fmla="*/ 2493168 w 2738437"/>
              <a:gd name="connsiteY78" fmla="*/ 1009651 h 1031082"/>
              <a:gd name="connsiteX79" fmla="*/ 2578099 w 2738437"/>
              <a:gd name="connsiteY79" fmla="*/ 959644 h 1031082"/>
              <a:gd name="connsiteX80" fmla="*/ 2616993 w 2738437"/>
              <a:gd name="connsiteY80" fmla="*/ 902494 h 1031082"/>
              <a:gd name="connsiteX81" fmla="*/ 2655093 w 2738437"/>
              <a:gd name="connsiteY81" fmla="*/ 838994 h 1031082"/>
              <a:gd name="connsiteX82" fmla="*/ 2694780 w 2738437"/>
              <a:gd name="connsiteY82" fmla="*/ 760413 h 1031082"/>
              <a:gd name="connsiteX83" fmla="*/ 2724149 w 2738437"/>
              <a:gd name="connsiteY83" fmla="*/ 655638 h 1031082"/>
              <a:gd name="connsiteX84" fmla="*/ 2738437 w 2738437"/>
              <a:gd name="connsiteY84" fmla="*/ 603251 h 1031082"/>
              <a:gd name="connsiteX85" fmla="*/ 2712243 w 2738437"/>
              <a:gd name="connsiteY85"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74068 w 2738437"/>
              <a:gd name="connsiteY16" fmla="*/ 459582 h 1031082"/>
              <a:gd name="connsiteX17" fmla="*/ 2045493 w 2738437"/>
              <a:gd name="connsiteY17" fmla="*/ 476251 h 1031082"/>
              <a:gd name="connsiteX18" fmla="*/ 2014536 w 2738437"/>
              <a:gd name="connsiteY18" fmla="*/ 511969 h 1031082"/>
              <a:gd name="connsiteX19" fmla="*/ 2005011 w 2738437"/>
              <a:gd name="connsiteY19" fmla="*/ 483394 h 1031082"/>
              <a:gd name="connsiteX20" fmla="*/ 1952624 w 2738437"/>
              <a:gd name="connsiteY20" fmla="*/ 521494 h 1031082"/>
              <a:gd name="connsiteX21" fmla="*/ 1933574 w 2738437"/>
              <a:gd name="connsiteY21" fmla="*/ 407194 h 1031082"/>
              <a:gd name="connsiteX22" fmla="*/ 1893092 w 2738437"/>
              <a:gd name="connsiteY22" fmla="*/ 416720 h 1031082"/>
              <a:gd name="connsiteX23" fmla="*/ 1866900 w 2738437"/>
              <a:gd name="connsiteY23" fmla="*/ 407194 h 1031082"/>
              <a:gd name="connsiteX24" fmla="*/ 1833562 w 2738437"/>
              <a:gd name="connsiteY24" fmla="*/ 373857 h 1031082"/>
              <a:gd name="connsiteX25" fmla="*/ 1819274 w 2738437"/>
              <a:gd name="connsiteY25" fmla="*/ 323851 h 1031082"/>
              <a:gd name="connsiteX26" fmla="*/ 1716880 w 2738437"/>
              <a:gd name="connsiteY26" fmla="*/ 328613 h 1031082"/>
              <a:gd name="connsiteX27" fmla="*/ 1700212 w 2738437"/>
              <a:gd name="connsiteY27" fmla="*/ 309563 h 1031082"/>
              <a:gd name="connsiteX28" fmla="*/ 1628775 w 2738437"/>
              <a:gd name="connsiteY28" fmla="*/ 309562 h 1031082"/>
              <a:gd name="connsiteX29" fmla="*/ 1602581 w 2738437"/>
              <a:gd name="connsiteY29" fmla="*/ 259557 h 1031082"/>
              <a:gd name="connsiteX30" fmla="*/ 1538287 w 2738437"/>
              <a:gd name="connsiteY30" fmla="*/ 266701 h 1031082"/>
              <a:gd name="connsiteX31" fmla="*/ 1450180 w 2738437"/>
              <a:gd name="connsiteY31" fmla="*/ 250032 h 1031082"/>
              <a:gd name="connsiteX32" fmla="*/ 1383505 w 2738437"/>
              <a:gd name="connsiteY32" fmla="*/ 242888 h 1031082"/>
              <a:gd name="connsiteX33" fmla="*/ 1328737 w 2738437"/>
              <a:gd name="connsiteY33" fmla="*/ 233363 h 1031082"/>
              <a:gd name="connsiteX34" fmla="*/ 1252537 w 2738437"/>
              <a:gd name="connsiteY34" fmla="*/ 230982 h 1031082"/>
              <a:gd name="connsiteX35" fmla="*/ 1138237 w 2738437"/>
              <a:gd name="connsiteY35" fmla="*/ 233363 h 1031082"/>
              <a:gd name="connsiteX36" fmla="*/ 1045368 w 2738437"/>
              <a:gd name="connsiteY36" fmla="*/ 233363 h 1031082"/>
              <a:gd name="connsiteX37" fmla="*/ 966787 w 2738437"/>
              <a:gd name="connsiteY37" fmla="*/ 226219 h 1031082"/>
              <a:gd name="connsiteX38" fmla="*/ 935830 w 2738437"/>
              <a:gd name="connsiteY38" fmla="*/ 226219 h 1031082"/>
              <a:gd name="connsiteX39" fmla="*/ 854868 w 2738437"/>
              <a:gd name="connsiteY39" fmla="*/ 195263 h 1031082"/>
              <a:gd name="connsiteX40" fmla="*/ 812005 w 2738437"/>
              <a:gd name="connsiteY40" fmla="*/ 183357 h 1031082"/>
              <a:gd name="connsiteX41" fmla="*/ 731043 w 2738437"/>
              <a:gd name="connsiteY41" fmla="*/ 133351 h 1031082"/>
              <a:gd name="connsiteX42" fmla="*/ 676274 w 2738437"/>
              <a:gd name="connsiteY42" fmla="*/ 83344 h 1031082"/>
              <a:gd name="connsiteX43" fmla="*/ 621506 w 2738437"/>
              <a:gd name="connsiteY43" fmla="*/ 71438 h 1031082"/>
              <a:gd name="connsiteX44" fmla="*/ 566737 w 2738437"/>
              <a:gd name="connsiteY44" fmla="*/ 52388 h 1031082"/>
              <a:gd name="connsiteX45" fmla="*/ 504824 w 2738437"/>
              <a:gd name="connsiteY45" fmla="*/ 28576 h 1031082"/>
              <a:gd name="connsiteX46" fmla="*/ 442912 w 2738437"/>
              <a:gd name="connsiteY46" fmla="*/ 38101 h 1031082"/>
              <a:gd name="connsiteX47" fmla="*/ 366712 w 2738437"/>
              <a:gd name="connsiteY47" fmla="*/ 23813 h 1031082"/>
              <a:gd name="connsiteX48" fmla="*/ 259556 w 2738437"/>
              <a:gd name="connsiteY48" fmla="*/ 19051 h 1031082"/>
              <a:gd name="connsiteX49" fmla="*/ 138112 w 2738437"/>
              <a:gd name="connsiteY49" fmla="*/ 9526 h 1031082"/>
              <a:gd name="connsiteX50" fmla="*/ 9525 w 2738437"/>
              <a:gd name="connsiteY50" fmla="*/ 0 h 1031082"/>
              <a:gd name="connsiteX51" fmla="*/ 0 w 2738437"/>
              <a:gd name="connsiteY51" fmla="*/ 316707 h 1031082"/>
              <a:gd name="connsiteX52" fmla="*/ 40481 w 2738437"/>
              <a:gd name="connsiteY52" fmla="*/ 321469 h 1031082"/>
              <a:gd name="connsiteX53" fmla="*/ 104774 w 2738437"/>
              <a:gd name="connsiteY53" fmla="*/ 321469 h 1031082"/>
              <a:gd name="connsiteX54" fmla="*/ 202405 w 2738437"/>
              <a:gd name="connsiteY54" fmla="*/ 323851 h 1031082"/>
              <a:gd name="connsiteX55" fmla="*/ 292893 w 2738437"/>
              <a:gd name="connsiteY55" fmla="*/ 340519 h 1031082"/>
              <a:gd name="connsiteX56" fmla="*/ 397667 w 2738437"/>
              <a:gd name="connsiteY56" fmla="*/ 335756 h 1031082"/>
              <a:gd name="connsiteX57" fmla="*/ 485774 w 2738437"/>
              <a:gd name="connsiteY57" fmla="*/ 344488 h 1031082"/>
              <a:gd name="connsiteX58" fmla="*/ 583406 w 2738437"/>
              <a:gd name="connsiteY58" fmla="*/ 383382 h 1031082"/>
              <a:gd name="connsiteX59" fmla="*/ 707231 w 2738437"/>
              <a:gd name="connsiteY59" fmla="*/ 421482 h 1031082"/>
              <a:gd name="connsiteX60" fmla="*/ 788193 w 2738437"/>
              <a:gd name="connsiteY60" fmla="*/ 444500 h 1031082"/>
              <a:gd name="connsiteX61" fmla="*/ 886618 w 2738437"/>
              <a:gd name="connsiteY61" fmla="*/ 511969 h 1031082"/>
              <a:gd name="connsiteX62" fmla="*/ 976312 w 2738437"/>
              <a:gd name="connsiteY62" fmla="*/ 572294 h 1031082"/>
              <a:gd name="connsiteX63" fmla="*/ 1066005 w 2738437"/>
              <a:gd name="connsiteY63" fmla="*/ 633413 h 1031082"/>
              <a:gd name="connsiteX64" fmla="*/ 1140618 w 2738437"/>
              <a:gd name="connsiteY64" fmla="*/ 685007 h 1031082"/>
              <a:gd name="connsiteX65" fmla="*/ 1231106 w 2738437"/>
              <a:gd name="connsiteY65" fmla="*/ 733426 h 1031082"/>
              <a:gd name="connsiteX66" fmla="*/ 1331117 w 2738437"/>
              <a:gd name="connsiteY66" fmla="*/ 796925 h 1031082"/>
              <a:gd name="connsiteX67" fmla="*/ 1426368 w 2738437"/>
              <a:gd name="connsiteY67" fmla="*/ 851695 h 1031082"/>
              <a:gd name="connsiteX68" fmla="*/ 1553368 w 2738437"/>
              <a:gd name="connsiteY68" fmla="*/ 905669 h 1031082"/>
              <a:gd name="connsiteX69" fmla="*/ 1728787 w 2738437"/>
              <a:gd name="connsiteY69" fmla="*/ 942976 h 1031082"/>
              <a:gd name="connsiteX70" fmla="*/ 1904205 w 2738437"/>
              <a:gd name="connsiteY70" fmla="*/ 983457 h 1031082"/>
              <a:gd name="connsiteX71" fmla="*/ 1957387 w 2738437"/>
              <a:gd name="connsiteY71" fmla="*/ 991467 h 1031082"/>
              <a:gd name="connsiteX72" fmla="*/ 2062162 w 2738437"/>
              <a:gd name="connsiteY72" fmla="*/ 995363 h 1031082"/>
              <a:gd name="connsiteX73" fmla="*/ 2216943 w 2738437"/>
              <a:gd name="connsiteY73" fmla="*/ 983457 h 1031082"/>
              <a:gd name="connsiteX74" fmla="*/ 2307430 w 2738437"/>
              <a:gd name="connsiteY74" fmla="*/ 988219 h 1031082"/>
              <a:gd name="connsiteX75" fmla="*/ 2414587 w 2738437"/>
              <a:gd name="connsiteY75" fmla="*/ 1014413 h 1031082"/>
              <a:gd name="connsiteX76" fmla="*/ 2459830 w 2738437"/>
              <a:gd name="connsiteY76" fmla="*/ 1031082 h 1031082"/>
              <a:gd name="connsiteX77" fmla="*/ 2493168 w 2738437"/>
              <a:gd name="connsiteY77" fmla="*/ 1009651 h 1031082"/>
              <a:gd name="connsiteX78" fmla="*/ 2578099 w 2738437"/>
              <a:gd name="connsiteY78" fmla="*/ 959644 h 1031082"/>
              <a:gd name="connsiteX79" fmla="*/ 2616993 w 2738437"/>
              <a:gd name="connsiteY79" fmla="*/ 902494 h 1031082"/>
              <a:gd name="connsiteX80" fmla="*/ 2655093 w 2738437"/>
              <a:gd name="connsiteY80" fmla="*/ 838994 h 1031082"/>
              <a:gd name="connsiteX81" fmla="*/ 2694780 w 2738437"/>
              <a:gd name="connsiteY81" fmla="*/ 760413 h 1031082"/>
              <a:gd name="connsiteX82" fmla="*/ 2724149 w 2738437"/>
              <a:gd name="connsiteY82" fmla="*/ 655638 h 1031082"/>
              <a:gd name="connsiteX83" fmla="*/ 2738437 w 2738437"/>
              <a:gd name="connsiteY83" fmla="*/ 603251 h 1031082"/>
              <a:gd name="connsiteX84" fmla="*/ 2712243 w 2738437"/>
              <a:gd name="connsiteY84"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88355 w 2738437"/>
              <a:gd name="connsiteY15" fmla="*/ 411957 h 1031082"/>
              <a:gd name="connsiteX16" fmla="*/ 2074068 w 2738437"/>
              <a:gd name="connsiteY16" fmla="*/ 447675 h 1031082"/>
              <a:gd name="connsiteX17" fmla="*/ 2045493 w 2738437"/>
              <a:gd name="connsiteY17" fmla="*/ 476251 h 1031082"/>
              <a:gd name="connsiteX18" fmla="*/ 2014536 w 2738437"/>
              <a:gd name="connsiteY18" fmla="*/ 511969 h 1031082"/>
              <a:gd name="connsiteX19" fmla="*/ 2005011 w 2738437"/>
              <a:gd name="connsiteY19" fmla="*/ 483394 h 1031082"/>
              <a:gd name="connsiteX20" fmla="*/ 1952624 w 2738437"/>
              <a:gd name="connsiteY20" fmla="*/ 521494 h 1031082"/>
              <a:gd name="connsiteX21" fmla="*/ 1933574 w 2738437"/>
              <a:gd name="connsiteY21" fmla="*/ 407194 h 1031082"/>
              <a:gd name="connsiteX22" fmla="*/ 1893092 w 2738437"/>
              <a:gd name="connsiteY22" fmla="*/ 416720 h 1031082"/>
              <a:gd name="connsiteX23" fmla="*/ 1866900 w 2738437"/>
              <a:gd name="connsiteY23" fmla="*/ 407194 h 1031082"/>
              <a:gd name="connsiteX24" fmla="*/ 1833562 w 2738437"/>
              <a:gd name="connsiteY24" fmla="*/ 373857 h 1031082"/>
              <a:gd name="connsiteX25" fmla="*/ 1819274 w 2738437"/>
              <a:gd name="connsiteY25" fmla="*/ 323851 h 1031082"/>
              <a:gd name="connsiteX26" fmla="*/ 1716880 w 2738437"/>
              <a:gd name="connsiteY26" fmla="*/ 328613 h 1031082"/>
              <a:gd name="connsiteX27" fmla="*/ 1700212 w 2738437"/>
              <a:gd name="connsiteY27" fmla="*/ 309563 h 1031082"/>
              <a:gd name="connsiteX28" fmla="*/ 1628775 w 2738437"/>
              <a:gd name="connsiteY28" fmla="*/ 309562 h 1031082"/>
              <a:gd name="connsiteX29" fmla="*/ 1602581 w 2738437"/>
              <a:gd name="connsiteY29" fmla="*/ 259557 h 1031082"/>
              <a:gd name="connsiteX30" fmla="*/ 1538287 w 2738437"/>
              <a:gd name="connsiteY30" fmla="*/ 266701 h 1031082"/>
              <a:gd name="connsiteX31" fmla="*/ 1450180 w 2738437"/>
              <a:gd name="connsiteY31" fmla="*/ 250032 h 1031082"/>
              <a:gd name="connsiteX32" fmla="*/ 1383505 w 2738437"/>
              <a:gd name="connsiteY32" fmla="*/ 242888 h 1031082"/>
              <a:gd name="connsiteX33" fmla="*/ 1328737 w 2738437"/>
              <a:gd name="connsiteY33" fmla="*/ 233363 h 1031082"/>
              <a:gd name="connsiteX34" fmla="*/ 1252537 w 2738437"/>
              <a:gd name="connsiteY34" fmla="*/ 230982 h 1031082"/>
              <a:gd name="connsiteX35" fmla="*/ 1138237 w 2738437"/>
              <a:gd name="connsiteY35" fmla="*/ 233363 h 1031082"/>
              <a:gd name="connsiteX36" fmla="*/ 1045368 w 2738437"/>
              <a:gd name="connsiteY36" fmla="*/ 233363 h 1031082"/>
              <a:gd name="connsiteX37" fmla="*/ 966787 w 2738437"/>
              <a:gd name="connsiteY37" fmla="*/ 226219 h 1031082"/>
              <a:gd name="connsiteX38" fmla="*/ 935830 w 2738437"/>
              <a:gd name="connsiteY38" fmla="*/ 226219 h 1031082"/>
              <a:gd name="connsiteX39" fmla="*/ 854868 w 2738437"/>
              <a:gd name="connsiteY39" fmla="*/ 195263 h 1031082"/>
              <a:gd name="connsiteX40" fmla="*/ 812005 w 2738437"/>
              <a:gd name="connsiteY40" fmla="*/ 183357 h 1031082"/>
              <a:gd name="connsiteX41" fmla="*/ 731043 w 2738437"/>
              <a:gd name="connsiteY41" fmla="*/ 133351 h 1031082"/>
              <a:gd name="connsiteX42" fmla="*/ 676274 w 2738437"/>
              <a:gd name="connsiteY42" fmla="*/ 83344 h 1031082"/>
              <a:gd name="connsiteX43" fmla="*/ 621506 w 2738437"/>
              <a:gd name="connsiteY43" fmla="*/ 71438 h 1031082"/>
              <a:gd name="connsiteX44" fmla="*/ 566737 w 2738437"/>
              <a:gd name="connsiteY44" fmla="*/ 52388 h 1031082"/>
              <a:gd name="connsiteX45" fmla="*/ 504824 w 2738437"/>
              <a:gd name="connsiteY45" fmla="*/ 28576 h 1031082"/>
              <a:gd name="connsiteX46" fmla="*/ 442912 w 2738437"/>
              <a:gd name="connsiteY46" fmla="*/ 38101 h 1031082"/>
              <a:gd name="connsiteX47" fmla="*/ 366712 w 2738437"/>
              <a:gd name="connsiteY47" fmla="*/ 23813 h 1031082"/>
              <a:gd name="connsiteX48" fmla="*/ 259556 w 2738437"/>
              <a:gd name="connsiteY48" fmla="*/ 19051 h 1031082"/>
              <a:gd name="connsiteX49" fmla="*/ 138112 w 2738437"/>
              <a:gd name="connsiteY49" fmla="*/ 9526 h 1031082"/>
              <a:gd name="connsiteX50" fmla="*/ 9525 w 2738437"/>
              <a:gd name="connsiteY50" fmla="*/ 0 h 1031082"/>
              <a:gd name="connsiteX51" fmla="*/ 0 w 2738437"/>
              <a:gd name="connsiteY51" fmla="*/ 316707 h 1031082"/>
              <a:gd name="connsiteX52" fmla="*/ 40481 w 2738437"/>
              <a:gd name="connsiteY52" fmla="*/ 321469 h 1031082"/>
              <a:gd name="connsiteX53" fmla="*/ 104774 w 2738437"/>
              <a:gd name="connsiteY53" fmla="*/ 321469 h 1031082"/>
              <a:gd name="connsiteX54" fmla="*/ 202405 w 2738437"/>
              <a:gd name="connsiteY54" fmla="*/ 323851 h 1031082"/>
              <a:gd name="connsiteX55" fmla="*/ 292893 w 2738437"/>
              <a:gd name="connsiteY55" fmla="*/ 340519 h 1031082"/>
              <a:gd name="connsiteX56" fmla="*/ 397667 w 2738437"/>
              <a:gd name="connsiteY56" fmla="*/ 335756 h 1031082"/>
              <a:gd name="connsiteX57" fmla="*/ 485774 w 2738437"/>
              <a:gd name="connsiteY57" fmla="*/ 344488 h 1031082"/>
              <a:gd name="connsiteX58" fmla="*/ 583406 w 2738437"/>
              <a:gd name="connsiteY58" fmla="*/ 383382 h 1031082"/>
              <a:gd name="connsiteX59" fmla="*/ 707231 w 2738437"/>
              <a:gd name="connsiteY59" fmla="*/ 421482 h 1031082"/>
              <a:gd name="connsiteX60" fmla="*/ 788193 w 2738437"/>
              <a:gd name="connsiteY60" fmla="*/ 444500 h 1031082"/>
              <a:gd name="connsiteX61" fmla="*/ 886618 w 2738437"/>
              <a:gd name="connsiteY61" fmla="*/ 511969 h 1031082"/>
              <a:gd name="connsiteX62" fmla="*/ 976312 w 2738437"/>
              <a:gd name="connsiteY62" fmla="*/ 572294 h 1031082"/>
              <a:gd name="connsiteX63" fmla="*/ 1066005 w 2738437"/>
              <a:gd name="connsiteY63" fmla="*/ 633413 h 1031082"/>
              <a:gd name="connsiteX64" fmla="*/ 1140618 w 2738437"/>
              <a:gd name="connsiteY64" fmla="*/ 685007 h 1031082"/>
              <a:gd name="connsiteX65" fmla="*/ 1231106 w 2738437"/>
              <a:gd name="connsiteY65" fmla="*/ 733426 h 1031082"/>
              <a:gd name="connsiteX66" fmla="*/ 1331117 w 2738437"/>
              <a:gd name="connsiteY66" fmla="*/ 796925 h 1031082"/>
              <a:gd name="connsiteX67" fmla="*/ 1426368 w 2738437"/>
              <a:gd name="connsiteY67" fmla="*/ 851695 h 1031082"/>
              <a:gd name="connsiteX68" fmla="*/ 1553368 w 2738437"/>
              <a:gd name="connsiteY68" fmla="*/ 905669 h 1031082"/>
              <a:gd name="connsiteX69" fmla="*/ 1728787 w 2738437"/>
              <a:gd name="connsiteY69" fmla="*/ 942976 h 1031082"/>
              <a:gd name="connsiteX70" fmla="*/ 1904205 w 2738437"/>
              <a:gd name="connsiteY70" fmla="*/ 983457 h 1031082"/>
              <a:gd name="connsiteX71" fmla="*/ 1957387 w 2738437"/>
              <a:gd name="connsiteY71" fmla="*/ 991467 h 1031082"/>
              <a:gd name="connsiteX72" fmla="*/ 2062162 w 2738437"/>
              <a:gd name="connsiteY72" fmla="*/ 995363 h 1031082"/>
              <a:gd name="connsiteX73" fmla="*/ 2216943 w 2738437"/>
              <a:gd name="connsiteY73" fmla="*/ 983457 h 1031082"/>
              <a:gd name="connsiteX74" fmla="*/ 2307430 w 2738437"/>
              <a:gd name="connsiteY74" fmla="*/ 988219 h 1031082"/>
              <a:gd name="connsiteX75" fmla="*/ 2414587 w 2738437"/>
              <a:gd name="connsiteY75" fmla="*/ 1014413 h 1031082"/>
              <a:gd name="connsiteX76" fmla="*/ 2459830 w 2738437"/>
              <a:gd name="connsiteY76" fmla="*/ 1031082 h 1031082"/>
              <a:gd name="connsiteX77" fmla="*/ 2493168 w 2738437"/>
              <a:gd name="connsiteY77" fmla="*/ 1009651 h 1031082"/>
              <a:gd name="connsiteX78" fmla="*/ 2578099 w 2738437"/>
              <a:gd name="connsiteY78" fmla="*/ 959644 h 1031082"/>
              <a:gd name="connsiteX79" fmla="*/ 2616993 w 2738437"/>
              <a:gd name="connsiteY79" fmla="*/ 902494 h 1031082"/>
              <a:gd name="connsiteX80" fmla="*/ 2655093 w 2738437"/>
              <a:gd name="connsiteY80" fmla="*/ 838994 h 1031082"/>
              <a:gd name="connsiteX81" fmla="*/ 2694780 w 2738437"/>
              <a:gd name="connsiteY81" fmla="*/ 760413 h 1031082"/>
              <a:gd name="connsiteX82" fmla="*/ 2724149 w 2738437"/>
              <a:gd name="connsiteY82" fmla="*/ 655638 h 1031082"/>
              <a:gd name="connsiteX83" fmla="*/ 2738437 w 2738437"/>
              <a:gd name="connsiteY83" fmla="*/ 603251 h 1031082"/>
              <a:gd name="connsiteX84" fmla="*/ 2712243 w 2738437"/>
              <a:gd name="connsiteY84"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21693 w 2738437"/>
              <a:gd name="connsiteY14" fmla="*/ 388144 h 1031082"/>
              <a:gd name="connsiteX15" fmla="*/ 2097880 w 2738437"/>
              <a:gd name="connsiteY15" fmla="*/ 407195 h 1031082"/>
              <a:gd name="connsiteX16" fmla="*/ 2074068 w 2738437"/>
              <a:gd name="connsiteY16" fmla="*/ 447675 h 1031082"/>
              <a:gd name="connsiteX17" fmla="*/ 2045493 w 2738437"/>
              <a:gd name="connsiteY17" fmla="*/ 476251 h 1031082"/>
              <a:gd name="connsiteX18" fmla="*/ 2014536 w 2738437"/>
              <a:gd name="connsiteY18" fmla="*/ 511969 h 1031082"/>
              <a:gd name="connsiteX19" fmla="*/ 2005011 w 2738437"/>
              <a:gd name="connsiteY19" fmla="*/ 483394 h 1031082"/>
              <a:gd name="connsiteX20" fmla="*/ 1952624 w 2738437"/>
              <a:gd name="connsiteY20" fmla="*/ 521494 h 1031082"/>
              <a:gd name="connsiteX21" fmla="*/ 1933574 w 2738437"/>
              <a:gd name="connsiteY21" fmla="*/ 407194 h 1031082"/>
              <a:gd name="connsiteX22" fmla="*/ 1893092 w 2738437"/>
              <a:gd name="connsiteY22" fmla="*/ 416720 h 1031082"/>
              <a:gd name="connsiteX23" fmla="*/ 1866900 w 2738437"/>
              <a:gd name="connsiteY23" fmla="*/ 407194 h 1031082"/>
              <a:gd name="connsiteX24" fmla="*/ 1833562 w 2738437"/>
              <a:gd name="connsiteY24" fmla="*/ 373857 h 1031082"/>
              <a:gd name="connsiteX25" fmla="*/ 1819274 w 2738437"/>
              <a:gd name="connsiteY25" fmla="*/ 323851 h 1031082"/>
              <a:gd name="connsiteX26" fmla="*/ 1716880 w 2738437"/>
              <a:gd name="connsiteY26" fmla="*/ 328613 h 1031082"/>
              <a:gd name="connsiteX27" fmla="*/ 1700212 w 2738437"/>
              <a:gd name="connsiteY27" fmla="*/ 309563 h 1031082"/>
              <a:gd name="connsiteX28" fmla="*/ 1628775 w 2738437"/>
              <a:gd name="connsiteY28" fmla="*/ 309562 h 1031082"/>
              <a:gd name="connsiteX29" fmla="*/ 1602581 w 2738437"/>
              <a:gd name="connsiteY29" fmla="*/ 259557 h 1031082"/>
              <a:gd name="connsiteX30" fmla="*/ 1538287 w 2738437"/>
              <a:gd name="connsiteY30" fmla="*/ 266701 h 1031082"/>
              <a:gd name="connsiteX31" fmla="*/ 1450180 w 2738437"/>
              <a:gd name="connsiteY31" fmla="*/ 250032 h 1031082"/>
              <a:gd name="connsiteX32" fmla="*/ 1383505 w 2738437"/>
              <a:gd name="connsiteY32" fmla="*/ 242888 h 1031082"/>
              <a:gd name="connsiteX33" fmla="*/ 1328737 w 2738437"/>
              <a:gd name="connsiteY33" fmla="*/ 233363 h 1031082"/>
              <a:gd name="connsiteX34" fmla="*/ 1252537 w 2738437"/>
              <a:gd name="connsiteY34" fmla="*/ 230982 h 1031082"/>
              <a:gd name="connsiteX35" fmla="*/ 1138237 w 2738437"/>
              <a:gd name="connsiteY35" fmla="*/ 233363 h 1031082"/>
              <a:gd name="connsiteX36" fmla="*/ 1045368 w 2738437"/>
              <a:gd name="connsiteY36" fmla="*/ 233363 h 1031082"/>
              <a:gd name="connsiteX37" fmla="*/ 966787 w 2738437"/>
              <a:gd name="connsiteY37" fmla="*/ 226219 h 1031082"/>
              <a:gd name="connsiteX38" fmla="*/ 935830 w 2738437"/>
              <a:gd name="connsiteY38" fmla="*/ 226219 h 1031082"/>
              <a:gd name="connsiteX39" fmla="*/ 854868 w 2738437"/>
              <a:gd name="connsiteY39" fmla="*/ 195263 h 1031082"/>
              <a:gd name="connsiteX40" fmla="*/ 812005 w 2738437"/>
              <a:gd name="connsiteY40" fmla="*/ 183357 h 1031082"/>
              <a:gd name="connsiteX41" fmla="*/ 731043 w 2738437"/>
              <a:gd name="connsiteY41" fmla="*/ 133351 h 1031082"/>
              <a:gd name="connsiteX42" fmla="*/ 676274 w 2738437"/>
              <a:gd name="connsiteY42" fmla="*/ 83344 h 1031082"/>
              <a:gd name="connsiteX43" fmla="*/ 621506 w 2738437"/>
              <a:gd name="connsiteY43" fmla="*/ 71438 h 1031082"/>
              <a:gd name="connsiteX44" fmla="*/ 566737 w 2738437"/>
              <a:gd name="connsiteY44" fmla="*/ 52388 h 1031082"/>
              <a:gd name="connsiteX45" fmla="*/ 504824 w 2738437"/>
              <a:gd name="connsiteY45" fmla="*/ 28576 h 1031082"/>
              <a:gd name="connsiteX46" fmla="*/ 442912 w 2738437"/>
              <a:gd name="connsiteY46" fmla="*/ 38101 h 1031082"/>
              <a:gd name="connsiteX47" fmla="*/ 366712 w 2738437"/>
              <a:gd name="connsiteY47" fmla="*/ 23813 h 1031082"/>
              <a:gd name="connsiteX48" fmla="*/ 259556 w 2738437"/>
              <a:gd name="connsiteY48" fmla="*/ 19051 h 1031082"/>
              <a:gd name="connsiteX49" fmla="*/ 138112 w 2738437"/>
              <a:gd name="connsiteY49" fmla="*/ 9526 h 1031082"/>
              <a:gd name="connsiteX50" fmla="*/ 9525 w 2738437"/>
              <a:gd name="connsiteY50" fmla="*/ 0 h 1031082"/>
              <a:gd name="connsiteX51" fmla="*/ 0 w 2738437"/>
              <a:gd name="connsiteY51" fmla="*/ 316707 h 1031082"/>
              <a:gd name="connsiteX52" fmla="*/ 40481 w 2738437"/>
              <a:gd name="connsiteY52" fmla="*/ 321469 h 1031082"/>
              <a:gd name="connsiteX53" fmla="*/ 104774 w 2738437"/>
              <a:gd name="connsiteY53" fmla="*/ 321469 h 1031082"/>
              <a:gd name="connsiteX54" fmla="*/ 202405 w 2738437"/>
              <a:gd name="connsiteY54" fmla="*/ 323851 h 1031082"/>
              <a:gd name="connsiteX55" fmla="*/ 292893 w 2738437"/>
              <a:gd name="connsiteY55" fmla="*/ 340519 h 1031082"/>
              <a:gd name="connsiteX56" fmla="*/ 397667 w 2738437"/>
              <a:gd name="connsiteY56" fmla="*/ 335756 h 1031082"/>
              <a:gd name="connsiteX57" fmla="*/ 485774 w 2738437"/>
              <a:gd name="connsiteY57" fmla="*/ 344488 h 1031082"/>
              <a:gd name="connsiteX58" fmla="*/ 583406 w 2738437"/>
              <a:gd name="connsiteY58" fmla="*/ 383382 h 1031082"/>
              <a:gd name="connsiteX59" fmla="*/ 707231 w 2738437"/>
              <a:gd name="connsiteY59" fmla="*/ 421482 h 1031082"/>
              <a:gd name="connsiteX60" fmla="*/ 788193 w 2738437"/>
              <a:gd name="connsiteY60" fmla="*/ 444500 h 1031082"/>
              <a:gd name="connsiteX61" fmla="*/ 886618 w 2738437"/>
              <a:gd name="connsiteY61" fmla="*/ 511969 h 1031082"/>
              <a:gd name="connsiteX62" fmla="*/ 976312 w 2738437"/>
              <a:gd name="connsiteY62" fmla="*/ 572294 h 1031082"/>
              <a:gd name="connsiteX63" fmla="*/ 1066005 w 2738437"/>
              <a:gd name="connsiteY63" fmla="*/ 633413 h 1031082"/>
              <a:gd name="connsiteX64" fmla="*/ 1140618 w 2738437"/>
              <a:gd name="connsiteY64" fmla="*/ 685007 h 1031082"/>
              <a:gd name="connsiteX65" fmla="*/ 1231106 w 2738437"/>
              <a:gd name="connsiteY65" fmla="*/ 733426 h 1031082"/>
              <a:gd name="connsiteX66" fmla="*/ 1331117 w 2738437"/>
              <a:gd name="connsiteY66" fmla="*/ 796925 h 1031082"/>
              <a:gd name="connsiteX67" fmla="*/ 1426368 w 2738437"/>
              <a:gd name="connsiteY67" fmla="*/ 851695 h 1031082"/>
              <a:gd name="connsiteX68" fmla="*/ 1553368 w 2738437"/>
              <a:gd name="connsiteY68" fmla="*/ 905669 h 1031082"/>
              <a:gd name="connsiteX69" fmla="*/ 1728787 w 2738437"/>
              <a:gd name="connsiteY69" fmla="*/ 942976 h 1031082"/>
              <a:gd name="connsiteX70" fmla="*/ 1904205 w 2738437"/>
              <a:gd name="connsiteY70" fmla="*/ 983457 h 1031082"/>
              <a:gd name="connsiteX71" fmla="*/ 1957387 w 2738437"/>
              <a:gd name="connsiteY71" fmla="*/ 991467 h 1031082"/>
              <a:gd name="connsiteX72" fmla="*/ 2062162 w 2738437"/>
              <a:gd name="connsiteY72" fmla="*/ 995363 h 1031082"/>
              <a:gd name="connsiteX73" fmla="*/ 2216943 w 2738437"/>
              <a:gd name="connsiteY73" fmla="*/ 983457 h 1031082"/>
              <a:gd name="connsiteX74" fmla="*/ 2307430 w 2738437"/>
              <a:gd name="connsiteY74" fmla="*/ 988219 h 1031082"/>
              <a:gd name="connsiteX75" fmla="*/ 2414587 w 2738437"/>
              <a:gd name="connsiteY75" fmla="*/ 1014413 h 1031082"/>
              <a:gd name="connsiteX76" fmla="*/ 2459830 w 2738437"/>
              <a:gd name="connsiteY76" fmla="*/ 1031082 h 1031082"/>
              <a:gd name="connsiteX77" fmla="*/ 2493168 w 2738437"/>
              <a:gd name="connsiteY77" fmla="*/ 1009651 h 1031082"/>
              <a:gd name="connsiteX78" fmla="*/ 2578099 w 2738437"/>
              <a:gd name="connsiteY78" fmla="*/ 959644 h 1031082"/>
              <a:gd name="connsiteX79" fmla="*/ 2616993 w 2738437"/>
              <a:gd name="connsiteY79" fmla="*/ 902494 h 1031082"/>
              <a:gd name="connsiteX80" fmla="*/ 2655093 w 2738437"/>
              <a:gd name="connsiteY80" fmla="*/ 838994 h 1031082"/>
              <a:gd name="connsiteX81" fmla="*/ 2694780 w 2738437"/>
              <a:gd name="connsiteY81" fmla="*/ 760413 h 1031082"/>
              <a:gd name="connsiteX82" fmla="*/ 2724149 w 2738437"/>
              <a:gd name="connsiteY82" fmla="*/ 655638 h 1031082"/>
              <a:gd name="connsiteX83" fmla="*/ 2738437 w 2738437"/>
              <a:gd name="connsiteY83" fmla="*/ 603251 h 1031082"/>
              <a:gd name="connsiteX84" fmla="*/ 2712243 w 2738437"/>
              <a:gd name="connsiteY84"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76462 w 2738437"/>
              <a:gd name="connsiteY11" fmla="*/ 416719 h 1031082"/>
              <a:gd name="connsiteX12" fmla="*/ 2162174 w 2738437"/>
              <a:gd name="connsiteY12" fmla="*/ 402432 h 1031082"/>
              <a:gd name="connsiteX13" fmla="*/ 2152649 w 2738437"/>
              <a:gd name="connsiteY13" fmla="*/ 378619 h 1031082"/>
              <a:gd name="connsiteX14" fmla="*/ 2112168 w 2738437"/>
              <a:gd name="connsiteY14" fmla="*/ 428625 h 1031082"/>
              <a:gd name="connsiteX15" fmla="*/ 2097880 w 2738437"/>
              <a:gd name="connsiteY15" fmla="*/ 407195 h 1031082"/>
              <a:gd name="connsiteX16" fmla="*/ 2074068 w 2738437"/>
              <a:gd name="connsiteY16" fmla="*/ 447675 h 1031082"/>
              <a:gd name="connsiteX17" fmla="*/ 2045493 w 2738437"/>
              <a:gd name="connsiteY17" fmla="*/ 476251 h 1031082"/>
              <a:gd name="connsiteX18" fmla="*/ 2014536 w 2738437"/>
              <a:gd name="connsiteY18" fmla="*/ 511969 h 1031082"/>
              <a:gd name="connsiteX19" fmla="*/ 2005011 w 2738437"/>
              <a:gd name="connsiteY19" fmla="*/ 483394 h 1031082"/>
              <a:gd name="connsiteX20" fmla="*/ 1952624 w 2738437"/>
              <a:gd name="connsiteY20" fmla="*/ 521494 h 1031082"/>
              <a:gd name="connsiteX21" fmla="*/ 1933574 w 2738437"/>
              <a:gd name="connsiteY21" fmla="*/ 407194 h 1031082"/>
              <a:gd name="connsiteX22" fmla="*/ 1893092 w 2738437"/>
              <a:gd name="connsiteY22" fmla="*/ 416720 h 1031082"/>
              <a:gd name="connsiteX23" fmla="*/ 1866900 w 2738437"/>
              <a:gd name="connsiteY23" fmla="*/ 407194 h 1031082"/>
              <a:gd name="connsiteX24" fmla="*/ 1833562 w 2738437"/>
              <a:gd name="connsiteY24" fmla="*/ 373857 h 1031082"/>
              <a:gd name="connsiteX25" fmla="*/ 1819274 w 2738437"/>
              <a:gd name="connsiteY25" fmla="*/ 323851 h 1031082"/>
              <a:gd name="connsiteX26" fmla="*/ 1716880 w 2738437"/>
              <a:gd name="connsiteY26" fmla="*/ 328613 h 1031082"/>
              <a:gd name="connsiteX27" fmla="*/ 1700212 w 2738437"/>
              <a:gd name="connsiteY27" fmla="*/ 309563 h 1031082"/>
              <a:gd name="connsiteX28" fmla="*/ 1628775 w 2738437"/>
              <a:gd name="connsiteY28" fmla="*/ 309562 h 1031082"/>
              <a:gd name="connsiteX29" fmla="*/ 1602581 w 2738437"/>
              <a:gd name="connsiteY29" fmla="*/ 259557 h 1031082"/>
              <a:gd name="connsiteX30" fmla="*/ 1538287 w 2738437"/>
              <a:gd name="connsiteY30" fmla="*/ 266701 h 1031082"/>
              <a:gd name="connsiteX31" fmla="*/ 1450180 w 2738437"/>
              <a:gd name="connsiteY31" fmla="*/ 250032 h 1031082"/>
              <a:gd name="connsiteX32" fmla="*/ 1383505 w 2738437"/>
              <a:gd name="connsiteY32" fmla="*/ 242888 h 1031082"/>
              <a:gd name="connsiteX33" fmla="*/ 1328737 w 2738437"/>
              <a:gd name="connsiteY33" fmla="*/ 233363 h 1031082"/>
              <a:gd name="connsiteX34" fmla="*/ 1252537 w 2738437"/>
              <a:gd name="connsiteY34" fmla="*/ 230982 h 1031082"/>
              <a:gd name="connsiteX35" fmla="*/ 1138237 w 2738437"/>
              <a:gd name="connsiteY35" fmla="*/ 233363 h 1031082"/>
              <a:gd name="connsiteX36" fmla="*/ 1045368 w 2738437"/>
              <a:gd name="connsiteY36" fmla="*/ 233363 h 1031082"/>
              <a:gd name="connsiteX37" fmla="*/ 966787 w 2738437"/>
              <a:gd name="connsiteY37" fmla="*/ 226219 h 1031082"/>
              <a:gd name="connsiteX38" fmla="*/ 935830 w 2738437"/>
              <a:gd name="connsiteY38" fmla="*/ 226219 h 1031082"/>
              <a:gd name="connsiteX39" fmla="*/ 854868 w 2738437"/>
              <a:gd name="connsiteY39" fmla="*/ 195263 h 1031082"/>
              <a:gd name="connsiteX40" fmla="*/ 812005 w 2738437"/>
              <a:gd name="connsiteY40" fmla="*/ 183357 h 1031082"/>
              <a:gd name="connsiteX41" fmla="*/ 731043 w 2738437"/>
              <a:gd name="connsiteY41" fmla="*/ 133351 h 1031082"/>
              <a:gd name="connsiteX42" fmla="*/ 676274 w 2738437"/>
              <a:gd name="connsiteY42" fmla="*/ 83344 h 1031082"/>
              <a:gd name="connsiteX43" fmla="*/ 621506 w 2738437"/>
              <a:gd name="connsiteY43" fmla="*/ 71438 h 1031082"/>
              <a:gd name="connsiteX44" fmla="*/ 566737 w 2738437"/>
              <a:gd name="connsiteY44" fmla="*/ 52388 h 1031082"/>
              <a:gd name="connsiteX45" fmla="*/ 504824 w 2738437"/>
              <a:gd name="connsiteY45" fmla="*/ 28576 h 1031082"/>
              <a:gd name="connsiteX46" fmla="*/ 442912 w 2738437"/>
              <a:gd name="connsiteY46" fmla="*/ 38101 h 1031082"/>
              <a:gd name="connsiteX47" fmla="*/ 366712 w 2738437"/>
              <a:gd name="connsiteY47" fmla="*/ 23813 h 1031082"/>
              <a:gd name="connsiteX48" fmla="*/ 259556 w 2738437"/>
              <a:gd name="connsiteY48" fmla="*/ 19051 h 1031082"/>
              <a:gd name="connsiteX49" fmla="*/ 138112 w 2738437"/>
              <a:gd name="connsiteY49" fmla="*/ 9526 h 1031082"/>
              <a:gd name="connsiteX50" fmla="*/ 9525 w 2738437"/>
              <a:gd name="connsiteY50" fmla="*/ 0 h 1031082"/>
              <a:gd name="connsiteX51" fmla="*/ 0 w 2738437"/>
              <a:gd name="connsiteY51" fmla="*/ 316707 h 1031082"/>
              <a:gd name="connsiteX52" fmla="*/ 40481 w 2738437"/>
              <a:gd name="connsiteY52" fmla="*/ 321469 h 1031082"/>
              <a:gd name="connsiteX53" fmla="*/ 104774 w 2738437"/>
              <a:gd name="connsiteY53" fmla="*/ 321469 h 1031082"/>
              <a:gd name="connsiteX54" fmla="*/ 202405 w 2738437"/>
              <a:gd name="connsiteY54" fmla="*/ 323851 h 1031082"/>
              <a:gd name="connsiteX55" fmla="*/ 292893 w 2738437"/>
              <a:gd name="connsiteY55" fmla="*/ 340519 h 1031082"/>
              <a:gd name="connsiteX56" fmla="*/ 397667 w 2738437"/>
              <a:gd name="connsiteY56" fmla="*/ 335756 h 1031082"/>
              <a:gd name="connsiteX57" fmla="*/ 485774 w 2738437"/>
              <a:gd name="connsiteY57" fmla="*/ 344488 h 1031082"/>
              <a:gd name="connsiteX58" fmla="*/ 583406 w 2738437"/>
              <a:gd name="connsiteY58" fmla="*/ 383382 h 1031082"/>
              <a:gd name="connsiteX59" fmla="*/ 707231 w 2738437"/>
              <a:gd name="connsiteY59" fmla="*/ 421482 h 1031082"/>
              <a:gd name="connsiteX60" fmla="*/ 788193 w 2738437"/>
              <a:gd name="connsiteY60" fmla="*/ 444500 h 1031082"/>
              <a:gd name="connsiteX61" fmla="*/ 886618 w 2738437"/>
              <a:gd name="connsiteY61" fmla="*/ 511969 h 1031082"/>
              <a:gd name="connsiteX62" fmla="*/ 976312 w 2738437"/>
              <a:gd name="connsiteY62" fmla="*/ 572294 h 1031082"/>
              <a:gd name="connsiteX63" fmla="*/ 1066005 w 2738437"/>
              <a:gd name="connsiteY63" fmla="*/ 633413 h 1031082"/>
              <a:gd name="connsiteX64" fmla="*/ 1140618 w 2738437"/>
              <a:gd name="connsiteY64" fmla="*/ 685007 h 1031082"/>
              <a:gd name="connsiteX65" fmla="*/ 1231106 w 2738437"/>
              <a:gd name="connsiteY65" fmla="*/ 733426 h 1031082"/>
              <a:gd name="connsiteX66" fmla="*/ 1331117 w 2738437"/>
              <a:gd name="connsiteY66" fmla="*/ 796925 h 1031082"/>
              <a:gd name="connsiteX67" fmla="*/ 1426368 w 2738437"/>
              <a:gd name="connsiteY67" fmla="*/ 851695 h 1031082"/>
              <a:gd name="connsiteX68" fmla="*/ 1553368 w 2738437"/>
              <a:gd name="connsiteY68" fmla="*/ 905669 h 1031082"/>
              <a:gd name="connsiteX69" fmla="*/ 1728787 w 2738437"/>
              <a:gd name="connsiteY69" fmla="*/ 942976 h 1031082"/>
              <a:gd name="connsiteX70" fmla="*/ 1904205 w 2738437"/>
              <a:gd name="connsiteY70" fmla="*/ 983457 h 1031082"/>
              <a:gd name="connsiteX71" fmla="*/ 1957387 w 2738437"/>
              <a:gd name="connsiteY71" fmla="*/ 991467 h 1031082"/>
              <a:gd name="connsiteX72" fmla="*/ 2062162 w 2738437"/>
              <a:gd name="connsiteY72" fmla="*/ 995363 h 1031082"/>
              <a:gd name="connsiteX73" fmla="*/ 2216943 w 2738437"/>
              <a:gd name="connsiteY73" fmla="*/ 983457 h 1031082"/>
              <a:gd name="connsiteX74" fmla="*/ 2307430 w 2738437"/>
              <a:gd name="connsiteY74" fmla="*/ 988219 h 1031082"/>
              <a:gd name="connsiteX75" fmla="*/ 2414587 w 2738437"/>
              <a:gd name="connsiteY75" fmla="*/ 1014413 h 1031082"/>
              <a:gd name="connsiteX76" fmla="*/ 2459830 w 2738437"/>
              <a:gd name="connsiteY76" fmla="*/ 1031082 h 1031082"/>
              <a:gd name="connsiteX77" fmla="*/ 2493168 w 2738437"/>
              <a:gd name="connsiteY77" fmla="*/ 1009651 h 1031082"/>
              <a:gd name="connsiteX78" fmla="*/ 2578099 w 2738437"/>
              <a:gd name="connsiteY78" fmla="*/ 959644 h 1031082"/>
              <a:gd name="connsiteX79" fmla="*/ 2616993 w 2738437"/>
              <a:gd name="connsiteY79" fmla="*/ 902494 h 1031082"/>
              <a:gd name="connsiteX80" fmla="*/ 2655093 w 2738437"/>
              <a:gd name="connsiteY80" fmla="*/ 838994 h 1031082"/>
              <a:gd name="connsiteX81" fmla="*/ 2694780 w 2738437"/>
              <a:gd name="connsiteY81" fmla="*/ 760413 h 1031082"/>
              <a:gd name="connsiteX82" fmla="*/ 2724149 w 2738437"/>
              <a:gd name="connsiteY82" fmla="*/ 655638 h 1031082"/>
              <a:gd name="connsiteX83" fmla="*/ 2738437 w 2738437"/>
              <a:gd name="connsiteY83" fmla="*/ 603251 h 1031082"/>
              <a:gd name="connsiteX84" fmla="*/ 2712243 w 2738437"/>
              <a:gd name="connsiteY84"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88369 w 2738437"/>
              <a:gd name="connsiteY11" fmla="*/ 428625 h 1031082"/>
              <a:gd name="connsiteX12" fmla="*/ 2162174 w 2738437"/>
              <a:gd name="connsiteY12" fmla="*/ 402432 h 1031082"/>
              <a:gd name="connsiteX13" fmla="*/ 2152649 w 2738437"/>
              <a:gd name="connsiteY13" fmla="*/ 378619 h 1031082"/>
              <a:gd name="connsiteX14" fmla="*/ 2112168 w 2738437"/>
              <a:gd name="connsiteY14" fmla="*/ 428625 h 1031082"/>
              <a:gd name="connsiteX15" fmla="*/ 2097880 w 2738437"/>
              <a:gd name="connsiteY15" fmla="*/ 407195 h 1031082"/>
              <a:gd name="connsiteX16" fmla="*/ 2074068 w 2738437"/>
              <a:gd name="connsiteY16" fmla="*/ 447675 h 1031082"/>
              <a:gd name="connsiteX17" fmla="*/ 2045493 w 2738437"/>
              <a:gd name="connsiteY17" fmla="*/ 476251 h 1031082"/>
              <a:gd name="connsiteX18" fmla="*/ 2014536 w 2738437"/>
              <a:gd name="connsiteY18" fmla="*/ 511969 h 1031082"/>
              <a:gd name="connsiteX19" fmla="*/ 2005011 w 2738437"/>
              <a:gd name="connsiteY19" fmla="*/ 483394 h 1031082"/>
              <a:gd name="connsiteX20" fmla="*/ 1952624 w 2738437"/>
              <a:gd name="connsiteY20" fmla="*/ 521494 h 1031082"/>
              <a:gd name="connsiteX21" fmla="*/ 1933574 w 2738437"/>
              <a:gd name="connsiteY21" fmla="*/ 407194 h 1031082"/>
              <a:gd name="connsiteX22" fmla="*/ 1893092 w 2738437"/>
              <a:gd name="connsiteY22" fmla="*/ 416720 h 1031082"/>
              <a:gd name="connsiteX23" fmla="*/ 1866900 w 2738437"/>
              <a:gd name="connsiteY23" fmla="*/ 407194 h 1031082"/>
              <a:gd name="connsiteX24" fmla="*/ 1833562 w 2738437"/>
              <a:gd name="connsiteY24" fmla="*/ 373857 h 1031082"/>
              <a:gd name="connsiteX25" fmla="*/ 1819274 w 2738437"/>
              <a:gd name="connsiteY25" fmla="*/ 323851 h 1031082"/>
              <a:gd name="connsiteX26" fmla="*/ 1716880 w 2738437"/>
              <a:gd name="connsiteY26" fmla="*/ 328613 h 1031082"/>
              <a:gd name="connsiteX27" fmla="*/ 1700212 w 2738437"/>
              <a:gd name="connsiteY27" fmla="*/ 309563 h 1031082"/>
              <a:gd name="connsiteX28" fmla="*/ 1628775 w 2738437"/>
              <a:gd name="connsiteY28" fmla="*/ 309562 h 1031082"/>
              <a:gd name="connsiteX29" fmla="*/ 1602581 w 2738437"/>
              <a:gd name="connsiteY29" fmla="*/ 259557 h 1031082"/>
              <a:gd name="connsiteX30" fmla="*/ 1538287 w 2738437"/>
              <a:gd name="connsiteY30" fmla="*/ 266701 h 1031082"/>
              <a:gd name="connsiteX31" fmla="*/ 1450180 w 2738437"/>
              <a:gd name="connsiteY31" fmla="*/ 250032 h 1031082"/>
              <a:gd name="connsiteX32" fmla="*/ 1383505 w 2738437"/>
              <a:gd name="connsiteY32" fmla="*/ 242888 h 1031082"/>
              <a:gd name="connsiteX33" fmla="*/ 1328737 w 2738437"/>
              <a:gd name="connsiteY33" fmla="*/ 233363 h 1031082"/>
              <a:gd name="connsiteX34" fmla="*/ 1252537 w 2738437"/>
              <a:gd name="connsiteY34" fmla="*/ 230982 h 1031082"/>
              <a:gd name="connsiteX35" fmla="*/ 1138237 w 2738437"/>
              <a:gd name="connsiteY35" fmla="*/ 233363 h 1031082"/>
              <a:gd name="connsiteX36" fmla="*/ 1045368 w 2738437"/>
              <a:gd name="connsiteY36" fmla="*/ 233363 h 1031082"/>
              <a:gd name="connsiteX37" fmla="*/ 966787 w 2738437"/>
              <a:gd name="connsiteY37" fmla="*/ 226219 h 1031082"/>
              <a:gd name="connsiteX38" fmla="*/ 935830 w 2738437"/>
              <a:gd name="connsiteY38" fmla="*/ 226219 h 1031082"/>
              <a:gd name="connsiteX39" fmla="*/ 854868 w 2738437"/>
              <a:gd name="connsiteY39" fmla="*/ 195263 h 1031082"/>
              <a:gd name="connsiteX40" fmla="*/ 812005 w 2738437"/>
              <a:gd name="connsiteY40" fmla="*/ 183357 h 1031082"/>
              <a:gd name="connsiteX41" fmla="*/ 731043 w 2738437"/>
              <a:gd name="connsiteY41" fmla="*/ 133351 h 1031082"/>
              <a:gd name="connsiteX42" fmla="*/ 676274 w 2738437"/>
              <a:gd name="connsiteY42" fmla="*/ 83344 h 1031082"/>
              <a:gd name="connsiteX43" fmla="*/ 621506 w 2738437"/>
              <a:gd name="connsiteY43" fmla="*/ 71438 h 1031082"/>
              <a:gd name="connsiteX44" fmla="*/ 566737 w 2738437"/>
              <a:gd name="connsiteY44" fmla="*/ 52388 h 1031082"/>
              <a:gd name="connsiteX45" fmla="*/ 504824 w 2738437"/>
              <a:gd name="connsiteY45" fmla="*/ 28576 h 1031082"/>
              <a:gd name="connsiteX46" fmla="*/ 442912 w 2738437"/>
              <a:gd name="connsiteY46" fmla="*/ 38101 h 1031082"/>
              <a:gd name="connsiteX47" fmla="*/ 366712 w 2738437"/>
              <a:gd name="connsiteY47" fmla="*/ 23813 h 1031082"/>
              <a:gd name="connsiteX48" fmla="*/ 259556 w 2738437"/>
              <a:gd name="connsiteY48" fmla="*/ 19051 h 1031082"/>
              <a:gd name="connsiteX49" fmla="*/ 138112 w 2738437"/>
              <a:gd name="connsiteY49" fmla="*/ 9526 h 1031082"/>
              <a:gd name="connsiteX50" fmla="*/ 9525 w 2738437"/>
              <a:gd name="connsiteY50" fmla="*/ 0 h 1031082"/>
              <a:gd name="connsiteX51" fmla="*/ 0 w 2738437"/>
              <a:gd name="connsiteY51" fmla="*/ 316707 h 1031082"/>
              <a:gd name="connsiteX52" fmla="*/ 40481 w 2738437"/>
              <a:gd name="connsiteY52" fmla="*/ 321469 h 1031082"/>
              <a:gd name="connsiteX53" fmla="*/ 104774 w 2738437"/>
              <a:gd name="connsiteY53" fmla="*/ 321469 h 1031082"/>
              <a:gd name="connsiteX54" fmla="*/ 202405 w 2738437"/>
              <a:gd name="connsiteY54" fmla="*/ 323851 h 1031082"/>
              <a:gd name="connsiteX55" fmla="*/ 292893 w 2738437"/>
              <a:gd name="connsiteY55" fmla="*/ 340519 h 1031082"/>
              <a:gd name="connsiteX56" fmla="*/ 397667 w 2738437"/>
              <a:gd name="connsiteY56" fmla="*/ 335756 h 1031082"/>
              <a:gd name="connsiteX57" fmla="*/ 485774 w 2738437"/>
              <a:gd name="connsiteY57" fmla="*/ 344488 h 1031082"/>
              <a:gd name="connsiteX58" fmla="*/ 583406 w 2738437"/>
              <a:gd name="connsiteY58" fmla="*/ 383382 h 1031082"/>
              <a:gd name="connsiteX59" fmla="*/ 707231 w 2738437"/>
              <a:gd name="connsiteY59" fmla="*/ 421482 h 1031082"/>
              <a:gd name="connsiteX60" fmla="*/ 788193 w 2738437"/>
              <a:gd name="connsiteY60" fmla="*/ 444500 h 1031082"/>
              <a:gd name="connsiteX61" fmla="*/ 886618 w 2738437"/>
              <a:gd name="connsiteY61" fmla="*/ 511969 h 1031082"/>
              <a:gd name="connsiteX62" fmla="*/ 976312 w 2738437"/>
              <a:gd name="connsiteY62" fmla="*/ 572294 h 1031082"/>
              <a:gd name="connsiteX63" fmla="*/ 1066005 w 2738437"/>
              <a:gd name="connsiteY63" fmla="*/ 633413 h 1031082"/>
              <a:gd name="connsiteX64" fmla="*/ 1140618 w 2738437"/>
              <a:gd name="connsiteY64" fmla="*/ 685007 h 1031082"/>
              <a:gd name="connsiteX65" fmla="*/ 1231106 w 2738437"/>
              <a:gd name="connsiteY65" fmla="*/ 733426 h 1031082"/>
              <a:gd name="connsiteX66" fmla="*/ 1331117 w 2738437"/>
              <a:gd name="connsiteY66" fmla="*/ 796925 h 1031082"/>
              <a:gd name="connsiteX67" fmla="*/ 1426368 w 2738437"/>
              <a:gd name="connsiteY67" fmla="*/ 851695 h 1031082"/>
              <a:gd name="connsiteX68" fmla="*/ 1553368 w 2738437"/>
              <a:gd name="connsiteY68" fmla="*/ 905669 h 1031082"/>
              <a:gd name="connsiteX69" fmla="*/ 1728787 w 2738437"/>
              <a:gd name="connsiteY69" fmla="*/ 942976 h 1031082"/>
              <a:gd name="connsiteX70" fmla="*/ 1904205 w 2738437"/>
              <a:gd name="connsiteY70" fmla="*/ 983457 h 1031082"/>
              <a:gd name="connsiteX71" fmla="*/ 1957387 w 2738437"/>
              <a:gd name="connsiteY71" fmla="*/ 991467 h 1031082"/>
              <a:gd name="connsiteX72" fmla="*/ 2062162 w 2738437"/>
              <a:gd name="connsiteY72" fmla="*/ 995363 h 1031082"/>
              <a:gd name="connsiteX73" fmla="*/ 2216943 w 2738437"/>
              <a:gd name="connsiteY73" fmla="*/ 983457 h 1031082"/>
              <a:gd name="connsiteX74" fmla="*/ 2307430 w 2738437"/>
              <a:gd name="connsiteY74" fmla="*/ 988219 h 1031082"/>
              <a:gd name="connsiteX75" fmla="*/ 2414587 w 2738437"/>
              <a:gd name="connsiteY75" fmla="*/ 1014413 h 1031082"/>
              <a:gd name="connsiteX76" fmla="*/ 2459830 w 2738437"/>
              <a:gd name="connsiteY76" fmla="*/ 1031082 h 1031082"/>
              <a:gd name="connsiteX77" fmla="*/ 2493168 w 2738437"/>
              <a:gd name="connsiteY77" fmla="*/ 1009651 h 1031082"/>
              <a:gd name="connsiteX78" fmla="*/ 2578099 w 2738437"/>
              <a:gd name="connsiteY78" fmla="*/ 959644 h 1031082"/>
              <a:gd name="connsiteX79" fmla="*/ 2616993 w 2738437"/>
              <a:gd name="connsiteY79" fmla="*/ 902494 h 1031082"/>
              <a:gd name="connsiteX80" fmla="*/ 2655093 w 2738437"/>
              <a:gd name="connsiteY80" fmla="*/ 838994 h 1031082"/>
              <a:gd name="connsiteX81" fmla="*/ 2694780 w 2738437"/>
              <a:gd name="connsiteY81" fmla="*/ 760413 h 1031082"/>
              <a:gd name="connsiteX82" fmla="*/ 2724149 w 2738437"/>
              <a:gd name="connsiteY82" fmla="*/ 655638 h 1031082"/>
              <a:gd name="connsiteX83" fmla="*/ 2738437 w 2738437"/>
              <a:gd name="connsiteY83" fmla="*/ 603251 h 1031082"/>
              <a:gd name="connsiteX84" fmla="*/ 2712243 w 2738437"/>
              <a:gd name="connsiteY84"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88369 w 2738437"/>
              <a:gd name="connsiteY11" fmla="*/ 428625 h 1031082"/>
              <a:gd name="connsiteX12" fmla="*/ 2152649 w 2738437"/>
              <a:gd name="connsiteY12" fmla="*/ 378619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76274 w 2738437"/>
              <a:gd name="connsiteY41" fmla="*/ 83344 h 1031082"/>
              <a:gd name="connsiteX42" fmla="*/ 621506 w 2738437"/>
              <a:gd name="connsiteY42" fmla="*/ 71438 h 1031082"/>
              <a:gd name="connsiteX43" fmla="*/ 566737 w 2738437"/>
              <a:gd name="connsiteY43" fmla="*/ 52388 h 1031082"/>
              <a:gd name="connsiteX44" fmla="*/ 504824 w 2738437"/>
              <a:gd name="connsiteY44" fmla="*/ 28576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904205 w 2738437"/>
              <a:gd name="connsiteY69" fmla="*/ 983457 h 1031082"/>
              <a:gd name="connsiteX70" fmla="*/ 1957387 w 2738437"/>
              <a:gd name="connsiteY70" fmla="*/ 991467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40755 w 2738437"/>
              <a:gd name="connsiteY9" fmla="*/ 459582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76274 w 2738437"/>
              <a:gd name="connsiteY41" fmla="*/ 83344 h 1031082"/>
              <a:gd name="connsiteX42" fmla="*/ 621506 w 2738437"/>
              <a:gd name="connsiteY42" fmla="*/ 71438 h 1031082"/>
              <a:gd name="connsiteX43" fmla="*/ 566737 w 2738437"/>
              <a:gd name="connsiteY43" fmla="*/ 52388 h 1031082"/>
              <a:gd name="connsiteX44" fmla="*/ 504824 w 2738437"/>
              <a:gd name="connsiteY44" fmla="*/ 28576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904205 w 2738437"/>
              <a:gd name="connsiteY69" fmla="*/ 983457 h 1031082"/>
              <a:gd name="connsiteX70" fmla="*/ 1957387 w 2738437"/>
              <a:gd name="connsiteY70" fmla="*/ 991467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81237 w 2738437"/>
              <a:gd name="connsiteY8" fmla="*/ 454819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76274 w 2738437"/>
              <a:gd name="connsiteY41" fmla="*/ 83344 h 1031082"/>
              <a:gd name="connsiteX42" fmla="*/ 621506 w 2738437"/>
              <a:gd name="connsiteY42" fmla="*/ 71438 h 1031082"/>
              <a:gd name="connsiteX43" fmla="*/ 566737 w 2738437"/>
              <a:gd name="connsiteY43" fmla="*/ 52388 h 1031082"/>
              <a:gd name="connsiteX44" fmla="*/ 504824 w 2738437"/>
              <a:gd name="connsiteY44" fmla="*/ 28576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904205 w 2738437"/>
              <a:gd name="connsiteY69" fmla="*/ 983457 h 1031082"/>
              <a:gd name="connsiteX70" fmla="*/ 1957387 w 2738437"/>
              <a:gd name="connsiteY70" fmla="*/ 991467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0774 w 2738437"/>
              <a:gd name="connsiteY5" fmla="*/ 373857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76274 w 2738437"/>
              <a:gd name="connsiteY41" fmla="*/ 83344 h 1031082"/>
              <a:gd name="connsiteX42" fmla="*/ 621506 w 2738437"/>
              <a:gd name="connsiteY42" fmla="*/ 71438 h 1031082"/>
              <a:gd name="connsiteX43" fmla="*/ 566737 w 2738437"/>
              <a:gd name="connsiteY43" fmla="*/ 52388 h 1031082"/>
              <a:gd name="connsiteX44" fmla="*/ 504824 w 2738437"/>
              <a:gd name="connsiteY44" fmla="*/ 28576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904205 w 2738437"/>
              <a:gd name="connsiteY69" fmla="*/ 983457 h 1031082"/>
              <a:gd name="connsiteX70" fmla="*/ 1957387 w 2738437"/>
              <a:gd name="connsiteY70" fmla="*/ 991467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7917 w 2738437"/>
              <a:gd name="connsiteY5" fmla="*/ 381001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76274 w 2738437"/>
              <a:gd name="connsiteY41" fmla="*/ 83344 h 1031082"/>
              <a:gd name="connsiteX42" fmla="*/ 621506 w 2738437"/>
              <a:gd name="connsiteY42" fmla="*/ 71438 h 1031082"/>
              <a:gd name="connsiteX43" fmla="*/ 566737 w 2738437"/>
              <a:gd name="connsiteY43" fmla="*/ 52388 h 1031082"/>
              <a:gd name="connsiteX44" fmla="*/ 504824 w 2738437"/>
              <a:gd name="connsiteY44" fmla="*/ 28576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904205 w 2738437"/>
              <a:gd name="connsiteY69" fmla="*/ 983457 h 1031082"/>
              <a:gd name="connsiteX70" fmla="*/ 1957387 w 2738437"/>
              <a:gd name="connsiteY70" fmla="*/ 991467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7917 w 2738437"/>
              <a:gd name="connsiteY5" fmla="*/ 381001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76274 w 2738437"/>
              <a:gd name="connsiteY41" fmla="*/ 83344 h 1031082"/>
              <a:gd name="connsiteX42" fmla="*/ 621506 w 2738437"/>
              <a:gd name="connsiteY42" fmla="*/ 71438 h 1031082"/>
              <a:gd name="connsiteX43" fmla="*/ 566737 w 2738437"/>
              <a:gd name="connsiteY43" fmla="*/ 52388 h 1031082"/>
              <a:gd name="connsiteX44" fmla="*/ 504824 w 2738437"/>
              <a:gd name="connsiteY44" fmla="*/ 28576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889917 w 2738437"/>
              <a:gd name="connsiteY69" fmla="*/ 988219 h 1031082"/>
              <a:gd name="connsiteX70" fmla="*/ 1957387 w 2738437"/>
              <a:gd name="connsiteY70" fmla="*/ 991467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7917 w 2738437"/>
              <a:gd name="connsiteY5" fmla="*/ 381001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76274 w 2738437"/>
              <a:gd name="connsiteY41" fmla="*/ 83344 h 1031082"/>
              <a:gd name="connsiteX42" fmla="*/ 621506 w 2738437"/>
              <a:gd name="connsiteY42" fmla="*/ 71438 h 1031082"/>
              <a:gd name="connsiteX43" fmla="*/ 566737 w 2738437"/>
              <a:gd name="connsiteY43" fmla="*/ 52388 h 1031082"/>
              <a:gd name="connsiteX44" fmla="*/ 504824 w 2738437"/>
              <a:gd name="connsiteY44" fmla="*/ 28576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889917 w 2738437"/>
              <a:gd name="connsiteY69" fmla="*/ 988219 h 1031082"/>
              <a:gd name="connsiteX70" fmla="*/ 1995487 w 2738437"/>
              <a:gd name="connsiteY70" fmla="*/ 998610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7917 w 2738437"/>
              <a:gd name="connsiteY5" fmla="*/ 381001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85799 w 2738437"/>
              <a:gd name="connsiteY41" fmla="*/ 100013 h 1031082"/>
              <a:gd name="connsiteX42" fmla="*/ 621506 w 2738437"/>
              <a:gd name="connsiteY42" fmla="*/ 71438 h 1031082"/>
              <a:gd name="connsiteX43" fmla="*/ 566737 w 2738437"/>
              <a:gd name="connsiteY43" fmla="*/ 52388 h 1031082"/>
              <a:gd name="connsiteX44" fmla="*/ 504824 w 2738437"/>
              <a:gd name="connsiteY44" fmla="*/ 28576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889917 w 2738437"/>
              <a:gd name="connsiteY69" fmla="*/ 988219 h 1031082"/>
              <a:gd name="connsiteX70" fmla="*/ 1995487 w 2738437"/>
              <a:gd name="connsiteY70" fmla="*/ 998610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7917 w 2738437"/>
              <a:gd name="connsiteY5" fmla="*/ 381001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85799 w 2738437"/>
              <a:gd name="connsiteY41" fmla="*/ 100013 h 1031082"/>
              <a:gd name="connsiteX42" fmla="*/ 633412 w 2738437"/>
              <a:gd name="connsiteY42" fmla="*/ 71438 h 1031082"/>
              <a:gd name="connsiteX43" fmla="*/ 566737 w 2738437"/>
              <a:gd name="connsiteY43" fmla="*/ 52388 h 1031082"/>
              <a:gd name="connsiteX44" fmla="*/ 504824 w 2738437"/>
              <a:gd name="connsiteY44" fmla="*/ 28576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889917 w 2738437"/>
              <a:gd name="connsiteY69" fmla="*/ 988219 h 1031082"/>
              <a:gd name="connsiteX70" fmla="*/ 1995487 w 2738437"/>
              <a:gd name="connsiteY70" fmla="*/ 998610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7917 w 2738437"/>
              <a:gd name="connsiteY5" fmla="*/ 381001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85799 w 2738437"/>
              <a:gd name="connsiteY41" fmla="*/ 100013 h 1031082"/>
              <a:gd name="connsiteX42" fmla="*/ 633412 w 2738437"/>
              <a:gd name="connsiteY42" fmla="*/ 71438 h 1031082"/>
              <a:gd name="connsiteX43" fmla="*/ 566737 w 2738437"/>
              <a:gd name="connsiteY43" fmla="*/ 52388 h 1031082"/>
              <a:gd name="connsiteX44" fmla="*/ 519112 w 2738437"/>
              <a:gd name="connsiteY44" fmla="*/ 40483 h 1031082"/>
              <a:gd name="connsiteX45" fmla="*/ 442912 w 2738437"/>
              <a:gd name="connsiteY45" fmla="*/ 38101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889917 w 2738437"/>
              <a:gd name="connsiteY69" fmla="*/ 988219 h 1031082"/>
              <a:gd name="connsiteX70" fmla="*/ 1995487 w 2738437"/>
              <a:gd name="connsiteY70" fmla="*/ 998610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7917 w 2738437"/>
              <a:gd name="connsiteY5" fmla="*/ 381001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12005 w 2738437"/>
              <a:gd name="connsiteY39" fmla="*/ 183357 h 1031082"/>
              <a:gd name="connsiteX40" fmla="*/ 731043 w 2738437"/>
              <a:gd name="connsiteY40" fmla="*/ 133351 h 1031082"/>
              <a:gd name="connsiteX41" fmla="*/ 685799 w 2738437"/>
              <a:gd name="connsiteY41" fmla="*/ 100013 h 1031082"/>
              <a:gd name="connsiteX42" fmla="*/ 633412 w 2738437"/>
              <a:gd name="connsiteY42" fmla="*/ 71438 h 1031082"/>
              <a:gd name="connsiteX43" fmla="*/ 566737 w 2738437"/>
              <a:gd name="connsiteY43" fmla="*/ 52388 h 1031082"/>
              <a:gd name="connsiteX44" fmla="*/ 519112 w 2738437"/>
              <a:gd name="connsiteY44" fmla="*/ 40483 h 1031082"/>
              <a:gd name="connsiteX45" fmla="*/ 438150 w 2738437"/>
              <a:gd name="connsiteY45" fmla="*/ 30957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889917 w 2738437"/>
              <a:gd name="connsiteY69" fmla="*/ 988219 h 1031082"/>
              <a:gd name="connsiteX70" fmla="*/ 1995487 w 2738437"/>
              <a:gd name="connsiteY70" fmla="*/ 998610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7917 w 2738437"/>
              <a:gd name="connsiteY5" fmla="*/ 381001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935830 w 2738437"/>
              <a:gd name="connsiteY37" fmla="*/ 226219 h 1031082"/>
              <a:gd name="connsiteX38" fmla="*/ 854868 w 2738437"/>
              <a:gd name="connsiteY38" fmla="*/ 195263 h 1031082"/>
              <a:gd name="connsiteX39" fmla="*/ 804861 w 2738437"/>
              <a:gd name="connsiteY39" fmla="*/ 171451 h 1031082"/>
              <a:gd name="connsiteX40" fmla="*/ 731043 w 2738437"/>
              <a:gd name="connsiteY40" fmla="*/ 133351 h 1031082"/>
              <a:gd name="connsiteX41" fmla="*/ 685799 w 2738437"/>
              <a:gd name="connsiteY41" fmla="*/ 100013 h 1031082"/>
              <a:gd name="connsiteX42" fmla="*/ 633412 w 2738437"/>
              <a:gd name="connsiteY42" fmla="*/ 71438 h 1031082"/>
              <a:gd name="connsiteX43" fmla="*/ 566737 w 2738437"/>
              <a:gd name="connsiteY43" fmla="*/ 52388 h 1031082"/>
              <a:gd name="connsiteX44" fmla="*/ 519112 w 2738437"/>
              <a:gd name="connsiteY44" fmla="*/ 40483 h 1031082"/>
              <a:gd name="connsiteX45" fmla="*/ 438150 w 2738437"/>
              <a:gd name="connsiteY45" fmla="*/ 30957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889917 w 2738437"/>
              <a:gd name="connsiteY69" fmla="*/ 988219 h 1031082"/>
              <a:gd name="connsiteX70" fmla="*/ 1995487 w 2738437"/>
              <a:gd name="connsiteY70" fmla="*/ 998610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31082"/>
              <a:gd name="connsiteX1" fmla="*/ 2663030 w 2738437"/>
              <a:gd name="connsiteY1" fmla="*/ 523876 h 1031082"/>
              <a:gd name="connsiteX2" fmla="*/ 2586037 w 2738437"/>
              <a:gd name="connsiteY2" fmla="*/ 481013 h 1031082"/>
              <a:gd name="connsiteX3" fmla="*/ 2509837 w 2738437"/>
              <a:gd name="connsiteY3" fmla="*/ 438151 h 1031082"/>
              <a:gd name="connsiteX4" fmla="*/ 2450305 w 2738437"/>
              <a:gd name="connsiteY4" fmla="*/ 402432 h 1031082"/>
              <a:gd name="connsiteX5" fmla="*/ 2397917 w 2738437"/>
              <a:gd name="connsiteY5" fmla="*/ 381001 h 1031082"/>
              <a:gd name="connsiteX6" fmla="*/ 2371724 w 2738437"/>
              <a:gd name="connsiteY6" fmla="*/ 388144 h 1031082"/>
              <a:gd name="connsiteX7" fmla="*/ 2339180 w 2738437"/>
              <a:gd name="connsiteY7" fmla="*/ 419894 h 1031082"/>
              <a:gd name="connsiteX8" fmla="*/ 2297905 w 2738437"/>
              <a:gd name="connsiteY8" fmla="*/ 471487 h 1031082"/>
              <a:gd name="connsiteX9" fmla="*/ 2252662 w 2738437"/>
              <a:gd name="connsiteY9" fmla="*/ 473869 h 1031082"/>
              <a:gd name="connsiteX10" fmla="*/ 2216943 w 2738437"/>
              <a:gd name="connsiteY10" fmla="*/ 454819 h 1031082"/>
              <a:gd name="connsiteX11" fmla="*/ 2188369 w 2738437"/>
              <a:gd name="connsiteY11" fmla="*/ 428625 h 1031082"/>
              <a:gd name="connsiteX12" fmla="*/ 2162174 w 2738437"/>
              <a:gd name="connsiteY12" fmla="*/ 390525 h 1031082"/>
              <a:gd name="connsiteX13" fmla="*/ 2112168 w 2738437"/>
              <a:gd name="connsiteY13" fmla="*/ 428625 h 1031082"/>
              <a:gd name="connsiteX14" fmla="*/ 2097880 w 2738437"/>
              <a:gd name="connsiteY14" fmla="*/ 407195 h 1031082"/>
              <a:gd name="connsiteX15" fmla="*/ 2074068 w 2738437"/>
              <a:gd name="connsiteY15" fmla="*/ 447675 h 1031082"/>
              <a:gd name="connsiteX16" fmla="*/ 2045493 w 2738437"/>
              <a:gd name="connsiteY16" fmla="*/ 476251 h 1031082"/>
              <a:gd name="connsiteX17" fmla="*/ 2014536 w 2738437"/>
              <a:gd name="connsiteY17" fmla="*/ 511969 h 1031082"/>
              <a:gd name="connsiteX18" fmla="*/ 2005011 w 2738437"/>
              <a:gd name="connsiteY18" fmla="*/ 483394 h 1031082"/>
              <a:gd name="connsiteX19" fmla="*/ 1952624 w 2738437"/>
              <a:gd name="connsiteY19" fmla="*/ 521494 h 1031082"/>
              <a:gd name="connsiteX20" fmla="*/ 1933574 w 2738437"/>
              <a:gd name="connsiteY20" fmla="*/ 407194 h 1031082"/>
              <a:gd name="connsiteX21" fmla="*/ 1893092 w 2738437"/>
              <a:gd name="connsiteY21" fmla="*/ 416720 h 1031082"/>
              <a:gd name="connsiteX22" fmla="*/ 1866900 w 2738437"/>
              <a:gd name="connsiteY22" fmla="*/ 407194 h 1031082"/>
              <a:gd name="connsiteX23" fmla="*/ 1833562 w 2738437"/>
              <a:gd name="connsiteY23" fmla="*/ 373857 h 1031082"/>
              <a:gd name="connsiteX24" fmla="*/ 1819274 w 2738437"/>
              <a:gd name="connsiteY24" fmla="*/ 323851 h 1031082"/>
              <a:gd name="connsiteX25" fmla="*/ 1716880 w 2738437"/>
              <a:gd name="connsiteY25" fmla="*/ 328613 h 1031082"/>
              <a:gd name="connsiteX26" fmla="*/ 1700212 w 2738437"/>
              <a:gd name="connsiteY26" fmla="*/ 309563 h 1031082"/>
              <a:gd name="connsiteX27" fmla="*/ 1628775 w 2738437"/>
              <a:gd name="connsiteY27" fmla="*/ 309562 h 1031082"/>
              <a:gd name="connsiteX28" fmla="*/ 1602581 w 2738437"/>
              <a:gd name="connsiteY28" fmla="*/ 259557 h 1031082"/>
              <a:gd name="connsiteX29" fmla="*/ 1538287 w 2738437"/>
              <a:gd name="connsiteY29" fmla="*/ 266701 h 1031082"/>
              <a:gd name="connsiteX30" fmla="*/ 1450180 w 2738437"/>
              <a:gd name="connsiteY30" fmla="*/ 250032 h 1031082"/>
              <a:gd name="connsiteX31" fmla="*/ 1383505 w 2738437"/>
              <a:gd name="connsiteY31" fmla="*/ 242888 h 1031082"/>
              <a:gd name="connsiteX32" fmla="*/ 1328737 w 2738437"/>
              <a:gd name="connsiteY32" fmla="*/ 233363 h 1031082"/>
              <a:gd name="connsiteX33" fmla="*/ 1252537 w 2738437"/>
              <a:gd name="connsiteY33" fmla="*/ 230982 h 1031082"/>
              <a:gd name="connsiteX34" fmla="*/ 1138237 w 2738437"/>
              <a:gd name="connsiteY34" fmla="*/ 233363 h 1031082"/>
              <a:gd name="connsiteX35" fmla="*/ 1045368 w 2738437"/>
              <a:gd name="connsiteY35" fmla="*/ 233363 h 1031082"/>
              <a:gd name="connsiteX36" fmla="*/ 966787 w 2738437"/>
              <a:gd name="connsiteY36" fmla="*/ 226219 h 1031082"/>
              <a:gd name="connsiteX37" fmla="*/ 892968 w 2738437"/>
              <a:gd name="connsiteY37" fmla="*/ 216694 h 1031082"/>
              <a:gd name="connsiteX38" fmla="*/ 854868 w 2738437"/>
              <a:gd name="connsiteY38" fmla="*/ 195263 h 1031082"/>
              <a:gd name="connsiteX39" fmla="*/ 804861 w 2738437"/>
              <a:gd name="connsiteY39" fmla="*/ 171451 h 1031082"/>
              <a:gd name="connsiteX40" fmla="*/ 731043 w 2738437"/>
              <a:gd name="connsiteY40" fmla="*/ 133351 h 1031082"/>
              <a:gd name="connsiteX41" fmla="*/ 685799 w 2738437"/>
              <a:gd name="connsiteY41" fmla="*/ 100013 h 1031082"/>
              <a:gd name="connsiteX42" fmla="*/ 633412 w 2738437"/>
              <a:gd name="connsiteY42" fmla="*/ 71438 h 1031082"/>
              <a:gd name="connsiteX43" fmla="*/ 566737 w 2738437"/>
              <a:gd name="connsiteY43" fmla="*/ 52388 h 1031082"/>
              <a:gd name="connsiteX44" fmla="*/ 519112 w 2738437"/>
              <a:gd name="connsiteY44" fmla="*/ 40483 h 1031082"/>
              <a:gd name="connsiteX45" fmla="*/ 438150 w 2738437"/>
              <a:gd name="connsiteY45" fmla="*/ 30957 h 1031082"/>
              <a:gd name="connsiteX46" fmla="*/ 366712 w 2738437"/>
              <a:gd name="connsiteY46" fmla="*/ 23813 h 1031082"/>
              <a:gd name="connsiteX47" fmla="*/ 259556 w 2738437"/>
              <a:gd name="connsiteY47" fmla="*/ 19051 h 1031082"/>
              <a:gd name="connsiteX48" fmla="*/ 138112 w 2738437"/>
              <a:gd name="connsiteY48" fmla="*/ 9526 h 1031082"/>
              <a:gd name="connsiteX49" fmla="*/ 9525 w 2738437"/>
              <a:gd name="connsiteY49" fmla="*/ 0 h 1031082"/>
              <a:gd name="connsiteX50" fmla="*/ 0 w 2738437"/>
              <a:gd name="connsiteY50" fmla="*/ 316707 h 1031082"/>
              <a:gd name="connsiteX51" fmla="*/ 40481 w 2738437"/>
              <a:gd name="connsiteY51" fmla="*/ 321469 h 1031082"/>
              <a:gd name="connsiteX52" fmla="*/ 104774 w 2738437"/>
              <a:gd name="connsiteY52" fmla="*/ 321469 h 1031082"/>
              <a:gd name="connsiteX53" fmla="*/ 202405 w 2738437"/>
              <a:gd name="connsiteY53" fmla="*/ 323851 h 1031082"/>
              <a:gd name="connsiteX54" fmla="*/ 292893 w 2738437"/>
              <a:gd name="connsiteY54" fmla="*/ 340519 h 1031082"/>
              <a:gd name="connsiteX55" fmla="*/ 397667 w 2738437"/>
              <a:gd name="connsiteY55" fmla="*/ 335756 h 1031082"/>
              <a:gd name="connsiteX56" fmla="*/ 485774 w 2738437"/>
              <a:gd name="connsiteY56" fmla="*/ 344488 h 1031082"/>
              <a:gd name="connsiteX57" fmla="*/ 583406 w 2738437"/>
              <a:gd name="connsiteY57" fmla="*/ 383382 h 1031082"/>
              <a:gd name="connsiteX58" fmla="*/ 707231 w 2738437"/>
              <a:gd name="connsiteY58" fmla="*/ 421482 h 1031082"/>
              <a:gd name="connsiteX59" fmla="*/ 788193 w 2738437"/>
              <a:gd name="connsiteY59" fmla="*/ 444500 h 1031082"/>
              <a:gd name="connsiteX60" fmla="*/ 886618 w 2738437"/>
              <a:gd name="connsiteY60" fmla="*/ 511969 h 1031082"/>
              <a:gd name="connsiteX61" fmla="*/ 976312 w 2738437"/>
              <a:gd name="connsiteY61" fmla="*/ 572294 h 1031082"/>
              <a:gd name="connsiteX62" fmla="*/ 1066005 w 2738437"/>
              <a:gd name="connsiteY62" fmla="*/ 633413 h 1031082"/>
              <a:gd name="connsiteX63" fmla="*/ 1140618 w 2738437"/>
              <a:gd name="connsiteY63" fmla="*/ 685007 h 1031082"/>
              <a:gd name="connsiteX64" fmla="*/ 1231106 w 2738437"/>
              <a:gd name="connsiteY64" fmla="*/ 733426 h 1031082"/>
              <a:gd name="connsiteX65" fmla="*/ 1331117 w 2738437"/>
              <a:gd name="connsiteY65" fmla="*/ 796925 h 1031082"/>
              <a:gd name="connsiteX66" fmla="*/ 1426368 w 2738437"/>
              <a:gd name="connsiteY66" fmla="*/ 851695 h 1031082"/>
              <a:gd name="connsiteX67" fmla="*/ 1553368 w 2738437"/>
              <a:gd name="connsiteY67" fmla="*/ 905669 h 1031082"/>
              <a:gd name="connsiteX68" fmla="*/ 1728787 w 2738437"/>
              <a:gd name="connsiteY68" fmla="*/ 942976 h 1031082"/>
              <a:gd name="connsiteX69" fmla="*/ 1889917 w 2738437"/>
              <a:gd name="connsiteY69" fmla="*/ 988219 h 1031082"/>
              <a:gd name="connsiteX70" fmla="*/ 1995487 w 2738437"/>
              <a:gd name="connsiteY70" fmla="*/ 998610 h 1031082"/>
              <a:gd name="connsiteX71" fmla="*/ 2062162 w 2738437"/>
              <a:gd name="connsiteY71" fmla="*/ 995363 h 1031082"/>
              <a:gd name="connsiteX72" fmla="*/ 2216943 w 2738437"/>
              <a:gd name="connsiteY72" fmla="*/ 983457 h 1031082"/>
              <a:gd name="connsiteX73" fmla="*/ 2307430 w 2738437"/>
              <a:gd name="connsiteY73" fmla="*/ 988219 h 1031082"/>
              <a:gd name="connsiteX74" fmla="*/ 2414587 w 2738437"/>
              <a:gd name="connsiteY74" fmla="*/ 1014413 h 1031082"/>
              <a:gd name="connsiteX75" fmla="*/ 2459830 w 2738437"/>
              <a:gd name="connsiteY75" fmla="*/ 1031082 h 1031082"/>
              <a:gd name="connsiteX76" fmla="*/ 2493168 w 2738437"/>
              <a:gd name="connsiteY76" fmla="*/ 1009651 h 1031082"/>
              <a:gd name="connsiteX77" fmla="*/ 2578099 w 2738437"/>
              <a:gd name="connsiteY77" fmla="*/ 959644 h 1031082"/>
              <a:gd name="connsiteX78" fmla="*/ 2616993 w 2738437"/>
              <a:gd name="connsiteY78" fmla="*/ 902494 h 1031082"/>
              <a:gd name="connsiteX79" fmla="*/ 2655093 w 2738437"/>
              <a:gd name="connsiteY79" fmla="*/ 838994 h 1031082"/>
              <a:gd name="connsiteX80" fmla="*/ 2694780 w 2738437"/>
              <a:gd name="connsiteY80" fmla="*/ 760413 h 1031082"/>
              <a:gd name="connsiteX81" fmla="*/ 2724149 w 2738437"/>
              <a:gd name="connsiteY81" fmla="*/ 655638 h 1031082"/>
              <a:gd name="connsiteX82" fmla="*/ 2738437 w 2738437"/>
              <a:gd name="connsiteY82" fmla="*/ 603251 h 1031082"/>
              <a:gd name="connsiteX83" fmla="*/ 2712243 w 2738437"/>
              <a:gd name="connsiteY83" fmla="*/ 536576 h 1031082"/>
              <a:gd name="connsiteX0" fmla="*/ 2712243 w 2738437"/>
              <a:gd name="connsiteY0" fmla="*/ 536576 h 1045369"/>
              <a:gd name="connsiteX1" fmla="*/ 2663030 w 2738437"/>
              <a:gd name="connsiteY1" fmla="*/ 523876 h 1045369"/>
              <a:gd name="connsiteX2" fmla="*/ 2586037 w 2738437"/>
              <a:gd name="connsiteY2" fmla="*/ 481013 h 1045369"/>
              <a:gd name="connsiteX3" fmla="*/ 2509837 w 2738437"/>
              <a:gd name="connsiteY3" fmla="*/ 438151 h 1045369"/>
              <a:gd name="connsiteX4" fmla="*/ 2450305 w 2738437"/>
              <a:gd name="connsiteY4" fmla="*/ 402432 h 1045369"/>
              <a:gd name="connsiteX5" fmla="*/ 2397917 w 2738437"/>
              <a:gd name="connsiteY5" fmla="*/ 381001 h 1045369"/>
              <a:gd name="connsiteX6" fmla="*/ 2371724 w 2738437"/>
              <a:gd name="connsiteY6" fmla="*/ 388144 h 1045369"/>
              <a:gd name="connsiteX7" fmla="*/ 2339180 w 2738437"/>
              <a:gd name="connsiteY7" fmla="*/ 419894 h 1045369"/>
              <a:gd name="connsiteX8" fmla="*/ 2297905 w 2738437"/>
              <a:gd name="connsiteY8" fmla="*/ 471487 h 1045369"/>
              <a:gd name="connsiteX9" fmla="*/ 2252662 w 2738437"/>
              <a:gd name="connsiteY9" fmla="*/ 473869 h 1045369"/>
              <a:gd name="connsiteX10" fmla="*/ 2216943 w 2738437"/>
              <a:gd name="connsiteY10" fmla="*/ 454819 h 1045369"/>
              <a:gd name="connsiteX11" fmla="*/ 2188369 w 2738437"/>
              <a:gd name="connsiteY11" fmla="*/ 428625 h 1045369"/>
              <a:gd name="connsiteX12" fmla="*/ 2162174 w 2738437"/>
              <a:gd name="connsiteY12" fmla="*/ 390525 h 1045369"/>
              <a:gd name="connsiteX13" fmla="*/ 2112168 w 2738437"/>
              <a:gd name="connsiteY13" fmla="*/ 428625 h 1045369"/>
              <a:gd name="connsiteX14" fmla="*/ 2097880 w 2738437"/>
              <a:gd name="connsiteY14" fmla="*/ 407195 h 1045369"/>
              <a:gd name="connsiteX15" fmla="*/ 2074068 w 2738437"/>
              <a:gd name="connsiteY15" fmla="*/ 447675 h 1045369"/>
              <a:gd name="connsiteX16" fmla="*/ 2045493 w 2738437"/>
              <a:gd name="connsiteY16" fmla="*/ 476251 h 1045369"/>
              <a:gd name="connsiteX17" fmla="*/ 2014536 w 2738437"/>
              <a:gd name="connsiteY17" fmla="*/ 511969 h 1045369"/>
              <a:gd name="connsiteX18" fmla="*/ 2005011 w 2738437"/>
              <a:gd name="connsiteY18" fmla="*/ 483394 h 1045369"/>
              <a:gd name="connsiteX19" fmla="*/ 1952624 w 2738437"/>
              <a:gd name="connsiteY19" fmla="*/ 521494 h 1045369"/>
              <a:gd name="connsiteX20" fmla="*/ 1933574 w 2738437"/>
              <a:gd name="connsiteY20" fmla="*/ 407194 h 1045369"/>
              <a:gd name="connsiteX21" fmla="*/ 1893092 w 2738437"/>
              <a:gd name="connsiteY21" fmla="*/ 416720 h 1045369"/>
              <a:gd name="connsiteX22" fmla="*/ 1866900 w 2738437"/>
              <a:gd name="connsiteY22" fmla="*/ 407194 h 1045369"/>
              <a:gd name="connsiteX23" fmla="*/ 1833562 w 2738437"/>
              <a:gd name="connsiteY23" fmla="*/ 373857 h 1045369"/>
              <a:gd name="connsiteX24" fmla="*/ 1819274 w 2738437"/>
              <a:gd name="connsiteY24" fmla="*/ 323851 h 1045369"/>
              <a:gd name="connsiteX25" fmla="*/ 1716880 w 2738437"/>
              <a:gd name="connsiteY25" fmla="*/ 328613 h 1045369"/>
              <a:gd name="connsiteX26" fmla="*/ 1700212 w 2738437"/>
              <a:gd name="connsiteY26" fmla="*/ 309563 h 1045369"/>
              <a:gd name="connsiteX27" fmla="*/ 1628775 w 2738437"/>
              <a:gd name="connsiteY27" fmla="*/ 309562 h 1045369"/>
              <a:gd name="connsiteX28" fmla="*/ 1602581 w 2738437"/>
              <a:gd name="connsiteY28" fmla="*/ 259557 h 1045369"/>
              <a:gd name="connsiteX29" fmla="*/ 1538287 w 2738437"/>
              <a:gd name="connsiteY29" fmla="*/ 266701 h 1045369"/>
              <a:gd name="connsiteX30" fmla="*/ 1450180 w 2738437"/>
              <a:gd name="connsiteY30" fmla="*/ 250032 h 1045369"/>
              <a:gd name="connsiteX31" fmla="*/ 1383505 w 2738437"/>
              <a:gd name="connsiteY31" fmla="*/ 242888 h 1045369"/>
              <a:gd name="connsiteX32" fmla="*/ 1328737 w 2738437"/>
              <a:gd name="connsiteY32" fmla="*/ 233363 h 1045369"/>
              <a:gd name="connsiteX33" fmla="*/ 1252537 w 2738437"/>
              <a:gd name="connsiteY33" fmla="*/ 230982 h 1045369"/>
              <a:gd name="connsiteX34" fmla="*/ 1138237 w 2738437"/>
              <a:gd name="connsiteY34" fmla="*/ 233363 h 1045369"/>
              <a:gd name="connsiteX35" fmla="*/ 1045368 w 2738437"/>
              <a:gd name="connsiteY35" fmla="*/ 233363 h 1045369"/>
              <a:gd name="connsiteX36" fmla="*/ 966787 w 2738437"/>
              <a:gd name="connsiteY36" fmla="*/ 226219 h 1045369"/>
              <a:gd name="connsiteX37" fmla="*/ 892968 w 2738437"/>
              <a:gd name="connsiteY37" fmla="*/ 216694 h 1045369"/>
              <a:gd name="connsiteX38" fmla="*/ 854868 w 2738437"/>
              <a:gd name="connsiteY38" fmla="*/ 195263 h 1045369"/>
              <a:gd name="connsiteX39" fmla="*/ 804861 w 2738437"/>
              <a:gd name="connsiteY39" fmla="*/ 171451 h 1045369"/>
              <a:gd name="connsiteX40" fmla="*/ 731043 w 2738437"/>
              <a:gd name="connsiteY40" fmla="*/ 133351 h 1045369"/>
              <a:gd name="connsiteX41" fmla="*/ 685799 w 2738437"/>
              <a:gd name="connsiteY41" fmla="*/ 100013 h 1045369"/>
              <a:gd name="connsiteX42" fmla="*/ 633412 w 2738437"/>
              <a:gd name="connsiteY42" fmla="*/ 71438 h 1045369"/>
              <a:gd name="connsiteX43" fmla="*/ 566737 w 2738437"/>
              <a:gd name="connsiteY43" fmla="*/ 52388 h 1045369"/>
              <a:gd name="connsiteX44" fmla="*/ 519112 w 2738437"/>
              <a:gd name="connsiteY44" fmla="*/ 40483 h 1045369"/>
              <a:gd name="connsiteX45" fmla="*/ 438150 w 2738437"/>
              <a:gd name="connsiteY45" fmla="*/ 30957 h 1045369"/>
              <a:gd name="connsiteX46" fmla="*/ 366712 w 2738437"/>
              <a:gd name="connsiteY46" fmla="*/ 23813 h 1045369"/>
              <a:gd name="connsiteX47" fmla="*/ 259556 w 2738437"/>
              <a:gd name="connsiteY47" fmla="*/ 19051 h 1045369"/>
              <a:gd name="connsiteX48" fmla="*/ 138112 w 2738437"/>
              <a:gd name="connsiteY48" fmla="*/ 9526 h 1045369"/>
              <a:gd name="connsiteX49" fmla="*/ 9525 w 2738437"/>
              <a:gd name="connsiteY49" fmla="*/ 0 h 1045369"/>
              <a:gd name="connsiteX50" fmla="*/ 0 w 2738437"/>
              <a:gd name="connsiteY50" fmla="*/ 316707 h 1045369"/>
              <a:gd name="connsiteX51" fmla="*/ 40481 w 2738437"/>
              <a:gd name="connsiteY51" fmla="*/ 321469 h 1045369"/>
              <a:gd name="connsiteX52" fmla="*/ 104774 w 2738437"/>
              <a:gd name="connsiteY52" fmla="*/ 321469 h 1045369"/>
              <a:gd name="connsiteX53" fmla="*/ 202405 w 2738437"/>
              <a:gd name="connsiteY53" fmla="*/ 323851 h 1045369"/>
              <a:gd name="connsiteX54" fmla="*/ 292893 w 2738437"/>
              <a:gd name="connsiteY54" fmla="*/ 340519 h 1045369"/>
              <a:gd name="connsiteX55" fmla="*/ 397667 w 2738437"/>
              <a:gd name="connsiteY55" fmla="*/ 335756 h 1045369"/>
              <a:gd name="connsiteX56" fmla="*/ 485774 w 2738437"/>
              <a:gd name="connsiteY56" fmla="*/ 344488 h 1045369"/>
              <a:gd name="connsiteX57" fmla="*/ 583406 w 2738437"/>
              <a:gd name="connsiteY57" fmla="*/ 383382 h 1045369"/>
              <a:gd name="connsiteX58" fmla="*/ 707231 w 2738437"/>
              <a:gd name="connsiteY58" fmla="*/ 421482 h 1045369"/>
              <a:gd name="connsiteX59" fmla="*/ 788193 w 2738437"/>
              <a:gd name="connsiteY59" fmla="*/ 444500 h 1045369"/>
              <a:gd name="connsiteX60" fmla="*/ 886618 w 2738437"/>
              <a:gd name="connsiteY60" fmla="*/ 511969 h 1045369"/>
              <a:gd name="connsiteX61" fmla="*/ 976312 w 2738437"/>
              <a:gd name="connsiteY61" fmla="*/ 572294 h 1045369"/>
              <a:gd name="connsiteX62" fmla="*/ 1066005 w 2738437"/>
              <a:gd name="connsiteY62" fmla="*/ 633413 h 1045369"/>
              <a:gd name="connsiteX63" fmla="*/ 1140618 w 2738437"/>
              <a:gd name="connsiteY63" fmla="*/ 685007 h 1045369"/>
              <a:gd name="connsiteX64" fmla="*/ 1231106 w 2738437"/>
              <a:gd name="connsiteY64" fmla="*/ 733426 h 1045369"/>
              <a:gd name="connsiteX65" fmla="*/ 1331117 w 2738437"/>
              <a:gd name="connsiteY65" fmla="*/ 796925 h 1045369"/>
              <a:gd name="connsiteX66" fmla="*/ 1426368 w 2738437"/>
              <a:gd name="connsiteY66" fmla="*/ 851695 h 1045369"/>
              <a:gd name="connsiteX67" fmla="*/ 1553368 w 2738437"/>
              <a:gd name="connsiteY67" fmla="*/ 905669 h 1045369"/>
              <a:gd name="connsiteX68" fmla="*/ 1728787 w 2738437"/>
              <a:gd name="connsiteY68" fmla="*/ 942976 h 1045369"/>
              <a:gd name="connsiteX69" fmla="*/ 1889917 w 2738437"/>
              <a:gd name="connsiteY69" fmla="*/ 988219 h 1045369"/>
              <a:gd name="connsiteX70" fmla="*/ 1995487 w 2738437"/>
              <a:gd name="connsiteY70" fmla="*/ 998610 h 1045369"/>
              <a:gd name="connsiteX71" fmla="*/ 2062162 w 2738437"/>
              <a:gd name="connsiteY71" fmla="*/ 995363 h 1045369"/>
              <a:gd name="connsiteX72" fmla="*/ 2216943 w 2738437"/>
              <a:gd name="connsiteY72" fmla="*/ 983457 h 1045369"/>
              <a:gd name="connsiteX73" fmla="*/ 2307430 w 2738437"/>
              <a:gd name="connsiteY73" fmla="*/ 988219 h 1045369"/>
              <a:gd name="connsiteX74" fmla="*/ 2414587 w 2738437"/>
              <a:gd name="connsiteY74" fmla="*/ 1014413 h 1045369"/>
              <a:gd name="connsiteX75" fmla="*/ 2486024 w 2738437"/>
              <a:gd name="connsiteY75" fmla="*/ 1045369 h 1045369"/>
              <a:gd name="connsiteX76" fmla="*/ 2493168 w 2738437"/>
              <a:gd name="connsiteY76" fmla="*/ 1009651 h 1045369"/>
              <a:gd name="connsiteX77" fmla="*/ 2578099 w 2738437"/>
              <a:gd name="connsiteY77" fmla="*/ 959644 h 1045369"/>
              <a:gd name="connsiteX78" fmla="*/ 2616993 w 2738437"/>
              <a:gd name="connsiteY78" fmla="*/ 902494 h 1045369"/>
              <a:gd name="connsiteX79" fmla="*/ 2655093 w 2738437"/>
              <a:gd name="connsiteY79" fmla="*/ 838994 h 1045369"/>
              <a:gd name="connsiteX80" fmla="*/ 2694780 w 2738437"/>
              <a:gd name="connsiteY80" fmla="*/ 760413 h 1045369"/>
              <a:gd name="connsiteX81" fmla="*/ 2724149 w 2738437"/>
              <a:gd name="connsiteY81" fmla="*/ 655638 h 1045369"/>
              <a:gd name="connsiteX82" fmla="*/ 2738437 w 2738437"/>
              <a:gd name="connsiteY82" fmla="*/ 603251 h 1045369"/>
              <a:gd name="connsiteX83" fmla="*/ 2712243 w 2738437"/>
              <a:gd name="connsiteY83" fmla="*/ 536576 h 1045369"/>
              <a:gd name="connsiteX0" fmla="*/ 2712243 w 2738437"/>
              <a:gd name="connsiteY0" fmla="*/ 536576 h 1045369"/>
              <a:gd name="connsiteX1" fmla="*/ 2663030 w 2738437"/>
              <a:gd name="connsiteY1" fmla="*/ 523876 h 1045369"/>
              <a:gd name="connsiteX2" fmla="*/ 2586037 w 2738437"/>
              <a:gd name="connsiteY2" fmla="*/ 481013 h 1045369"/>
              <a:gd name="connsiteX3" fmla="*/ 2509837 w 2738437"/>
              <a:gd name="connsiteY3" fmla="*/ 438151 h 1045369"/>
              <a:gd name="connsiteX4" fmla="*/ 2450305 w 2738437"/>
              <a:gd name="connsiteY4" fmla="*/ 402432 h 1045369"/>
              <a:gd name="connsiteX5" fmla="*/ 2397917 w 2738437"/>
              <a:gd name="connsiteY5" fmla="*/ 381001 h 1045369"/>
              <a:gd name="connsiteX6" fmla="*/ 2371724 w 2738437"/>
              <a:gd name="connsiteY6" fmla="*/ 388144 h 1045369"/>
              <a:gd name="connsiteX7" fmla="*/ 2339180 w 2738437"/>
              <a:gd name="connsiteY7" fmla="*/ 419894 h 1045369"/>
              <a:gd name="connsiteX8" fmla="*/ 2297905 w 2738437"/>
              <a:gd name="connsiteY8" fmla="*/ 471487 h 1045369"/>
              <a:gd name="connsiteX9" fmla="*/ 2252662 w 2738437"/>
              <a:gd name="connsiteY9" fmla="*/ 473869 h 1045369"/>
              <a:gd name="connsiteX10" fmla="*/ 2216943 w 2738437"/>
              <a:gd name="connsiteY10" fmla="*/ 454819 h 1045369"/>
              <a:gd name="connsiteX11" fmla="*/ 2188369 w 2738437"/>
              <a:gd name="connsiteY11" fmla="*/ 428625 h 1045369"/>
              <a:gd name="connsiteX12" fmla="*/ 2162174 w 2738437"/>
              <a:gd name="connsiteY12" fmla="*/ 390525 h 1045369"/>
              <a:gd name="connsiteX13" fmla="*/ 2112168 w 2738437"/>
              <a:gd name="connsiteY13" fmla="*/ 428625 h 1045369"/>
              <a:gd name="connsiteX14" fmla="*/ 2097880 w 2738437"/>
              <a:gd name="connsiteY14" fmla="*/ 407195 h 1045369"/>
              <a:gd name="connsiteX15" fmla="*/ 2074068 w 2738437"/>
              <a:gd name="connsiteY15" fmla="*/ 447675 h 1045369"/>
              <a:gd name="connsiteX16" fmla="*/ 2045493 w 2738437"/>
              <a:gd name="connsiteY16" fmla="*/ 476251 h 1045369"/>
              <a:gd name="connsiteX17" fmla="*/ 2014536 w 2738437"/>
              <a:gd name="connsiteY17" fmla="*/ 511969 h 1045369"/>
              <a:gd name="connsiteX18" fmla="*/ 2005011 w 2738437"/>
              <a:gd name="connsiteY18" fmla="*/ 483394 h 1045369"/>
              <a:gd name="connsiteX19" fmla="*/ 1952624 w 2738437"/>
              <a:gd name="connsiteY19" fmla="*/ 521494 h 1045369"/>
              <a:gd name="connsiteX20" fmla="*/ 1933574 w 2738437"/>
              <a:gd name="connsiteY20" fmla="*/ 407194 h 1045369"/>
              <a:gd name="connsiteX21" fmla="*/ 1893092 w 2738437"/>
              <a:gd name="connsiteY21" fmla="*/ 416720 h 1045369"/>
              <a:gd name="connsiteX22" fmla="*/ 1866900 w 2738437"/>
              <a:gd name="connsiteY22" fmla="*/ 407194 h 1045369"/>
              <a:gd name="connsiteX23" fmla="*/ 1833562 w 2738437"/>
              <a:gd name="connsiteY23" fmla="*/ 373857 h 1045369"/>
              <a:gd name="connsiteX24" fmla="*/ 1819274 w 2738437"/>
              <a:gd name="connsiteY24" fmla="*/ 323851 h 1045369"/>
              <a:gd name="connsiteX25" fmla="*/ 1716880 w 2738437"/>
              <a:gd name="connsiteY25" fmla="*/ 328613 h 1045369"/>
              <a:gd name="connsiteX26" fmla="*/ 1700212 w 2738437"/>
              <a:gd name="connsiteY26" fmla="*/ 309563 h 1045369"/>
              <a:gd name="connsiteX27" fmla="*/ 1628775 w 2738437"/>
              <a:gd name="connsiteY27" fmla="*/ 309562 h 1045369"/>
              <a:gd name="connsiteX28" fmla="*/ 1602581 w 2738437"/>
              <a:gd name="connsiteY28" fmla="*/ 259557 h 1045369"/>
              <a:gd name="connsiteX29" fmla="*/ 1538287 w 2738437"/>
              <a:gd name="connsiteY29" fmla="*/ 266701 h 1045369"/>
              <a:gd name="connsiteX30" fmla="*/ 1450180 w 2738437"/>
              <a:gd name="connsiteY30" fmla="*/ 250032 h 1045369"/>
              <a:gd name="connsiteX31" fmla="*/ 1383505 w 2738437"/>
              <a:gd name="connsiteY31" fmla="*/ 242888 h 1045369"/>
              <a:gd name="connsiteX32" fmla="*/ 1328737 w 2738437"/>
              <a:gd name="connsiteY32" fmla="*/ 233363 h 1045369"/>
              <a:gd name="connsiteX33" fmla="*/ 1252537 w 2738437"/>
              <a:gd name="connsiteY33" fmla="*/ 230982 h 1045369"/>
              <a:gd name="connsiteX34" fmla="*/ 1138237 w 2738437"/>
              <a:gd name="connsiteY34" fmla="*/ 233363 h 1045369"/>
              <a:gd name="connsiteX35" fmla="*/ 1045368 w 2738437"/>
              <a:gd name="connsiteY35" fmla="*/ 233363 h 1045369"/>
              <a:gd name="connsiteX36" fmla="*/ 966787 w 2738437"/>
              <a:gd name="connsiteY36" fmla="*/ 226219 h 1045369"/>
              <a:gd name="connsiteX37" fmla="*/ 892968 w 2738437"/>
              <a:gd name="connsiteY37" fmla="*/ 216694 h 1045369"/>
              <a:gd name="connsiteX38" fmla="*/ 854868 w 2738437"/>
              <a:gd name="connsiteY38" fmla="*/ 195263 h 1045369"/>
              <a:gd name="connsiteX39" fmla="*/ 804861 w 2738437"/>
              <a:gd name="connsiteY39" fmla="*/ 171451 h 1045369"/>
              <a:gd name="connsiteX40" fmla="*/ 731043 w 2738437"/>
              <a:gd name="connsiteY40" fmla="*/ 133351 h 1045369"/>
              <a:gd name="connsiteX41" fmla="*/ 685799 w 2738437"/>
              <a:gd name="connsiteY41" fmla="*/ 100013 h 1045369"/>
              <a:gd name="connsiteX42" fmla="*/ 633412 w 2738437"/>
              <a:gd name="connsiteY42" fmla="*/ 71438 h 1045369"/>
              <a:gd name="connsiteX43" fmla="*/ 566737 w 2738437"/>
              <a:gd name="connsiteY43" fmla="*/ 52388 h 1045369"/>
              <a:gd name="connsiteX44" fmla="*/ 519112 w 2738437"/>
              <a:gd name="connsiteY44" fmla="*/ 40483 h 1045369"/>
              <a:gd name="connsiteX45" fmla="*/ 438150 w 2738437"/>
              <a:gd name="connsiteY45" fmla="*/ 30957 h 1045369"/>
              <a:gd name="connsiteX46" fmla="*/ 366712 w 2738437"/>
              <a:gd name="connsiteY46" fmla="*/ 23813 h 1045369"/>
              <a:gd name="connsiteX47" fmla="*/ 259556 w 2738437"/>
              <a:gd name="connsiteY47" fmla="*/ 19051 h 1045369"/>
              <a:gd name="connsiteX48" fmla="*/ 138112 w 2738437"/>
              <a:gd name="connsiteY48" fmla="*/ 9526 h 1045369"/>
              <a:gd name="connsiteX49" fmla="*/ 9525 w 2738437"/>
              <a:gd name="connsiteY49" fmla="*/ 0 h 1045369"/>
              <a:gd name="connsiteX50" fmla="*/ 0 w 2738437"/>
              <a:gd name="connsiteY50" fmla="*/ 316707 h 1045369"/>
              <a:gd name="connsiteX51" fmla="*/ 40481 w 2738437"/>
              <a:gd name="connsiteY51" fmla="*/ 321469 h 1045369"/>
              <a:gd name="connsiteX52" fmla="*/ 104774 w 2738437"/>
              <a:gd name="connsiteY52" fmla="*/ 321469 h 1045369"/>
              <a:gd name="connsiteX53" fmla="*/ 202405 w 2738437"/>
              <a:gd name="connsiteY53" fmla="*/ 323851 h 1045369"/>
              <a:gd name="connsiteX54" fmla="*/ 292893 w 2738437"/>
              <a:gd name="connsiteY54" fmla="*/ 340519 h 1045369"/>
              <a:gd name="connsiteX55" fmla="*/ 397667 w 2738437"/>
              <a:gd name="connsiteY55" fmla="*/ 335756 h 1045369"/>
              <a:gd name="connsiteX56" fmla="*/ 485774 w 2738437"/>
              <a:gd name="connsiteY56" fmla="*/ 344488 h 1045369"/>
              <a:gd name="connsiteX57" fmla="*/ 583406 w 2738437"/>
              <a:gd name="connsiteY57" fmla="*/ 383382 h 1045369"/>
              <a:gd name="connsiteX58" fmla="*/ 707231 w 2738437"/>
              <a:gd name="connsiteY58" fmla="*/ 421482 h 1045369"/>
              <a:gd name="connsiteX59" fmla="*/ 788193 w 2738437"/>
              <a:gd name="connsiteY59" fmla="*/ 444500 h 1045369"/>
              <a:gd name="connsiteX60" fmla="*/ 886618 w 2738437"/>
              <a:gd name="connsiteY60" fmla="*/ 511969 h 1045369"/>
              <a:gd name="connsiteX61" fmla="*/ 976312 w 2738437"/>
              <a:gd name="connsiteY61" fmla="*/ 572294 h 1045369"/>
              <a:gd name="connsiteX62" fmla="*/ 1066005 w 2738437"/>
              <a:gd name="connsiteY62" fmla="*/ 633413 h 1045369"/>
              <a:gd name="connsiteX63" fmla="*/ 1140618 w 2738437"/>
              <a:gd name="connsiteY63" fmla="*/ 685007 h 1045369"/>
              <a:gd name="connsiteX64" fmla="*/ 1231106 w 2738437"/>
              <a:gd name="connsiteY64" fmla="*/ 733426 h 1045369"/>
              <a:gd name="connsiteX65" fmla="*/ 1331117 w 2738437"/>
              <a:gd name="connsiteY65" fmla="*/ 796925 h 1045369"/>
              <a:gd name="connsiteX66" fmla="*/ 1426368 w 2738437"/>
              <a:gd name="connsiteY66" fmla="*/ 851695 h 1045369"/>
              <a:gd name="connsiteX67" fmla="*/ 1553368 w 2738437"/>
              <a:gd name="connsiteY67" fmla="*/ 905669 h 1045369"/>
              <a:gd name="connsiteX68" fmla="*/ 1728787 w 2738437"/>
              <a:gd name="connsiteY68" fmla="*/ 942976 h 1045369"/>
              <a:gd name="connsiteX69" fmla="*/ 1889917 w 2738437"/>
              <a:gd name="connsiteY69" fmla="*/ 988219 h 1045369"/>
              <a:gd name="connsiteX70" fmla="*/ 1995487 w 2738437"/>
              <a:gd name="connsiteY70" fmla="*/ 998610 h 1045369"/>
              <a:gd name="connsiteX71" fmla="*/ 2062162 w 2738437"/>
              <a:gd name="connsiteY71" fmla="*/ 995363 h 1045369"/>
              <a:gd name="connsiteX72" fmla="*/ 2216943 w 2738437"/>
              <a:gd name="connsiteY72" fmla="*/ 983457 h 1045369"/>
              <a:gd name="connsiteX73" fmla="*/ 2307430 w 2738437"/>
              <a:gd name="connsiteY73" fmla="*/ 988219 h 1045369"/>
              <a:gd name="connsiteX74" fmla="*/ 2414587 w 2738437"/>
              <a:gd name="connsiteY74" fmla="*/ 1014413 h 1045369"/>
              <a:gd name="connsiteX75" fmla="*/ 2486024 w 2738437"/>
              <a:gd name="connsiteY75" fmla="*/ 1045369 h 1045369"/>
              <a:gd name="connsiteX76" fmla="*/ 2521743 w 2738437"/>
              <a:gd name="connsiteY76" fmla="*/ 1021557 h 1045369"/>
              <a:gd name="connsiteX77" fmla="*/ 2578099 w 2738437"/>
              <a:gd name="connsiteY77" fmla="*/ 959644 h 1045369"/>
              <a:gd name="connsiteX78" fmla="*/ 2616993 w 2738437"/>
              <a:gd name="connsiteY78" fmla="*/ 902494 h 1045369"/>
              <a:gd name="connsiteX79" fmla="*/ 2655093 w 2738437"/>
              <a:gd name="connsiteY79" fmla="*/ 838994 h 1045369"/>
              <a:gd name="connsiteX80" fmla="*/ 2694780 w 2738437"/>
              <a:gd name="connsiteY80" fmla="*/ 760413 h 1045369"/>
              <a:gd name="connsiteX81" fmla="*/ 2724149 w 2738437"/>
              <a:gd name="connsiteY81" fmla="*/ 655638 h 1045369"/>
              <a:gd name="connsiteX82" fmla="*/ 2738437 w 2738437"/>
              <a:gd name="connsiteY82" fmla="*/ 603251 h 1045369"/>
              <a:gd name="connsiteX83" fmla="*/ 2712243 w 2738437"/>
              <a:gd name="connsiteY83" fmla="*/ 536576 h 1045369"/>
              <a:gd name="connsiteX0" fmla="*/ 2712243 w 2738437"/>
              <a:gd name="connsiteY0" fmla="*/ 536576 h 1045369"/>
              <a:gd name="connsiteX1" fmla="*/ 2663030 w 2738437"/>
              <a:gd name="connsiteY1" fmla="*/ 523876 h 1045369"/>
              <a:gd name="connsiteX2" fmla="*/ 2586037 w 2738437"/>
              <a:gd name="connsiteY2" fmla="*/ 481013 h 1045369"/>
              <a:gd name="connsiteX3" fmla="*/ 2509837 w 2738437"/>
              <a:gd name="connsiteY3" fmla="*/ 438151 h 1045369"/>
              <a:gd name="connsiteX4" fmla="*/ 2450305 w 2738437"/>
              <a:gd name="connsiteY4" fmla="*/ 402432 h 1045369"/>
              <a:gd name="connsiteX5" fmla="*/ 2397917 w 2738437"/>
              <a:gd name="connsiteY5" fmla="*/ 381001 h 1045369"/>
              <a:gd name="connsiteX6" fmla="*/ 2371724 w 2738437"/>
              <a:gd name="connsiteY6" fmla="*/ 388144 h 1045369"/>
              <a:gd name="connsiteX7" fmla="*/ 2339180 w 2738437"/>
              <a:gd name="connsiteY7" fmla="*/ 419894 h 1045369"/>
              <a:gd name="connsiteX8" fmla="*/ 2297905 w 2738437"/>
              <a:gd name="connsiteY8" fmla="*/ 471487 h 1045369"/>
              <a:gd name="connsiteX9" fmla="*/ 2252662 w 2738437"/>
              <a:gd name="connsiteY9" fmla="*/ 473869 h 1045369"/>
              <a:gd name="connsiteX10" fmla="*/ 2216943 w 2738437"/>
              <a:gd name="connsiteY10" fmla="*/ 454819 h 1045369"/>
              <a:gd name="connsiteX11" fmla="*/ 2188369 w 2738437"/>
              <a:gd name="connsiteY11" fmla="*/ 428625 h 1045369"/>
              <a:gd name="connsiteX12" fmla="*/ 2162174 w 2738437"/>
              <a:gd name="connsiteY12" fmla="*/ 390525 h 1045369"/>
              <a:gd name="connsiteX13" fmla="*/ 2112168 w 2738437"/>
              <a:gd name="connsiteY13" fmla="*/ 428625 h 1045369"/>
              <a:gd name="connsiteX14" fmla="*/ 2097880 w 2738437"/>
              <a:gd name="connsiteY14" fmla="*/ 407195 h 1045369"/>
              <a:gd name="connsiteX15" fmla="*/ 2074068 w 2738437"/>
              <a:gd name="connsiteY15" fmla="*/ 447675 h 1045369"/>
              <a:gd name="connsiteX16" fmla="*/ 2045493 w 2738437"/>
              <a:gd name="connsiteY16" fmla="*/ 476251 h 1045369"/>
              <a:gd name="connsiteX17" fmla="*/ 2014536 w 2738437"/>
              <a:gd name="connsiteY17" fmla="*/ 511969 h 1045369"/>
              <a:gd name="connsiteX18" fmla="*/ 2005011 w 2738437"/>
              <a:gd name="connsiteY18" fmla="*/ 483394 h 1045369"/>
              <a:gd name="connsiteX19" fmla="*/ 1952624 w 2738437"/>
              <a:gd name="connsiteY19" fmla="*/ 521494 h 1045369"/>
              <a:gd name="connsiteX20" fmla="*/ 1933574 w 2738437"/>
              <a:gd name="connsiteY20" fmla="*/ 407194 h 1045369"/>
              <a:gd name="connsiteX21" fmla="*/ 1893092 w 2738437"/>
              <a:gd name="connsiteY21" fmla="*/ 416720 h 1045369"/>
              <a:gd name="connsiteX22" fmla="*/ 1866900 w 2738437"/>
              <a:gd name="connsiteY22" fmla="*/ 407194 h 1045369"/>
              <a:gd name="connsiteX23" fmla="*/ 1833562 w 2738437"/>
              <a:gd name="connsiteY23" fmla="*/ 373857 h 1045369"/>
              <a:gd name="connsiteX24" fmla="*/ 1819274 w 2738437"/>
              <a:gd name="connsiteY24" fmla="*/ 323851 h 1045369"/>
              <a:gd name="connsiteX25" fmla="*/ 1716880 w 2738437"/>
              <a:gd name="connsiteY25" fmla="*/ 328613 h 1045369"/>
              <a:gd name="connsiteX26" fmla="*/ 1700212 w 2738437"/>
              <a:gd name="connsiteY26" fmla="*/ 309563 h 1045369"/>
              <a:gd name="connsiteX27" fmla="*/ 1628775 w 2738437"/>
              <a:gd name="connsiteY27" fmla="*/ 309562 h 1045369"/>
              <a:gd name="connsiteX28" fmla="*/ 1602581 w 2738437"/>
              <a:gd name="connsiteY28" fmla="*/ 259557 h 1045369"/>
              <a:gd name="connsiteX29" fmla="*/ 1538287 w 2738437"/>
              <a:gd name="connsiteY29" fmla="*/ 266701 h 1045369"/>
              <a:gd name="connsiteX30" fmla="*/ 1450180 w 2738437"/>
              <a:gd name="connsiteY30" fmla="*/ 250032 h 1045369"/>
              <a:gd name="connsiteX31" fmla="*/ 1383505 w 2738437"/>
              <a:gd name="connsiteY31" fmla="*/ 242888 h 1045369"/>
              <a:gd name="connsiteX32" fmla="*/ 1328737 w 2738437"/>
              <a:gd name="connsiteY32" fmla="*/ 233363 h 1045369"/>
              <a:gd name="connsiteX33" fmla="*/ 1252537 w 2738437"/>
              <a:gd name="connsiteY33" fmla="*/ 230982 h 1045369"/>
              <a:gd name="connsiteX34" fmla="*/ 1138237 w 2738437"/>
              <a:gd name="connsiteY34" fmla="*/ 233363 h 1045369"/>
              <a:gd name="connsiteX35" fmla="*/ 1045368 w 2738437"/>
              <a:gd name="connsiteY35" fmla="*/ 233363 h 1045369"/>
              <a:gd name="connsiteX36" fmla="*/ 966787 w 2738437"/>
              <a:gd name="connsiteY36" fmla="*/ 226219 h 1045369"/>
              <a:gd name="connsiteX37" fmla="*/ 892968 w 2738437"/>
              <a:gd name="connsiteY37" fmla="*/ 216694 h 1045369"/>
              <a:gd name="connsiteX38" fmla="*/ 854868 w 2738437"/>
              <a:gd name="connsiteY38" fmla="*/ 195263 h 1045369"/>
              <a:gd name="connsiteX39" fmla="*/ 804861 w 2738437"/>
              <a:gd name="connsiteY39" fmla="*/ 171451 h 1045369"/>
              <a:gd name="connsiteX40" fmla="*/ 731043 w 2738437"/>
              <a:gd name="connsiteY40" fmla="*/ 133351 h 1045369"/>
              <a:gd name="connsiteX41" fmla="*/ 685799 w 2738437"/>
              <a:gd name="connsiteY41" fmla="*/ 100013 h 1045369"/>
              <a:gd name="connsiteX42" fmla="*/ 633412 w 2738437"/>
              <a:gd name="connsiteY42" fmla="*/ 71438 h 1045369"/>
              <a:gd name="connsiteX43" fmla="*/ 566737 w 2738437"/>
              <a:gd name="connsiteY43" fmla="*/ 52388 h 1045369"/>
              <a:gd name="connsiteX44" fmla="*/ 519112 w 2738437"/>
              <a:gd name="connsiteY44" fmla="*/ 40483 h 1045369"/>
              <a:gd name="connsiteX45" fmla="*/ 438150 w 2738437"/>
              <a:gd name="connsiteY45" fmla="*/ 30957 h 1045369"/>
              <a:gd name="connsiteX46" fmla="*/ 366712 w 2738437"/>
              <a:gd name="connsiteY46" fmla="*/ 23813 h 1045369"/>
              <a:gd name="connsiteX47" fmla="*/ 259556 w 2738437"/>
              <a:gd name="connsiteY47" fmla="*/ 19051 h 1045369"/>
              <a:gd name="connsiteX48" fmla="*/ 138112 w 2738437"/>
              <a:gd name="connsiteY48" fmla="*/ 9526 h 1045369"/>
              <a:gd name="connsiteX49" fmla="*/ 9525 w 2738437"/>
              <a:gd name="connsiteY49" fmla="*/ 0 h 1045369"/>
              <a:gd name="connsiteX50" fmla="*/ 0 w 2738437"/>
              <a:gd name="connsiteY50" fmla="*/ 316707 h 1045369"/>
              <a:gd name="connsiteX51" fmla="*/ 40481 w 2738437"/>
              <a:gd name="connsiteY51" fmla="*/ 321469 h 1045369"/>
              <a:gd name="connsiteX52" fmla="*/ 104774 w 2738437"/>
              <a:gd name="connsiteY52" fmla="*/ 321469 h 1045369"/>
              <a:gd name="connsiteX53" fmla="*/ 202405 w 2738437"/>
              <a:gd name="connsiteY53" fmla="*/ 323851 h 1045369"/>
              <a:gd name="connsiteX54" fmla="*/ 292893 w 2738437"/>
              <a:gd name="connsiteY54" fmla="*/ 340519 h 1045369"/>
              <a:gd name="connsiteX55" fmla="*/ 397667 w 2738437"/>
              <a:gd name="connsiteY55" fmla="*/ 335756 h 1045369"/>
              <a:gd name="connsiteX56" fmla="*/ 485774 w 2738437"/>
              <a:gd name="connsiteY56" fmla="*/ 344488 h 1045369"/>
              <a:gd name="connsiteX57" fmla="*/ 583406 w 2738437"/>
              <a:gd name="connsiteY57" fmla="*/ 383382 h 1045369"/>
              <a:gd name="connsiteX58" fmla="*/ 707231 w 2738437"/>
              <a:gd name="connsiteY58" fmla="*/ 421482 h 1045369"/>
              <a:gd name="connsiteX59" fmla="*/ 788193 w 2738437"/>
              <a:gd name="connsiteY59" fmla="*/ 444500 h 1045369"/>
              <a:gd name="connsiteX60" fmla="*/ 886618 w 2738437"/>
              <a:gd name="connsiteY60" fmla="*/ 511969 h 1045369"/>
              <a:gd name="connsiteX61" fmla="*/ 976312 w 2738437"/>
              <a:gd name="connsiteY61" fmla="*/ 572294 h 1045369"/>
              <a:gd name="connsiteX62" fmla="*/ 1066005 w 2738437"/>
              <a:gd name="connsiteY62" fmla="*/ 633413 h 1045369"/>
              <a:gd name="connsiteX63" fmla="*/ 1140618 w 2738437"/>
              <a:gd name="connsiteY63" fmla="*/ 685007 h 1045369"/>
              <a:gd name="connsiteX64" fmla="*/ 1231106 w 2738437"/>
              <a:gd name="connsiteY64" fmla="*/ 733426 h 1045369"/>
              <a:gd name="connsiteX65" fmla="*/ 1331117 w 2738437"/>
              <a:gd name="connsiteY65" fmla="*/ 796925 h 1045369"/>
              <a:gd name="connsiteX66" fmla="*/ 1426368 w 2738437"/>
              <a:gd name="connsiteY66" fmla="*/ 851695 h 1045369"/>
              <a:gd name="connsiteX67" fmla="*/ 1553368 w 2738437"/>
              <a:gd name="connsiteY67" fmla="*/ 905669 h 1045369"/>
              <a:gd name="connsiteX68" fmla="*/ 1728787 w 2738437"/>
              <a:gd name="connsiteY68" fmla="*/ 942976 h 1045369"/>
              <a:gd name="connsiteX69" fmla="*/ 1889917 w 2738437"/>
              <a:gd name="connsiteY69" fmla="*/ 988219 h 1045369"/>
              <a:gd name="connsiteX70" fmla="*/ 1995487 w 2738437"/>
              <a:gd name="connsiteY70" fmla="*/ 998610 h 1045369"/>
              <a:gd name="connsiteX71" fmla="*/ 2062162 w 2738437"/>
              <a:gd name="connsiteY71" fmla="*/ 995363 h 1045369"/>
              <a:gd name="connsiteX72" fmla="*/ 2216943 w 2738437"/>
              <a:gd name="connsiteY72" fmla="*/ 983457 h 1045369"/>
              <a:gd name="connsiteX73" fmla="*/ 2307430 w 2738437"/>
              <a:gd name="connsiteY73" fmla="*/ 988219 h 1045369"/>
              <a:gd name="connsiteX74" fmla="*/ 2414587 w 2738437"/>
              <a:gd name="connsiteY74" fmla="*/ 1014413 h 1045369"/>
              <a:gd name="connsiteX75" fmla="*/ 2486024 w 2738437"/>
              <a:gd name="connsiteY75" fmla="*/ 1045369 h 1045369"/>
              <a:gd name="connsiteX76" fmla="*/ 2521743 w 2738437"/>
              <a:gd name="connsiteY76" fmla="*/ 1021557 h 1045369"/>
              <a:gd name="connsiteX77" fmla="*/ 2547937 w 2738437"/>
              <a:gd name="connsiteY77" fmla="*/ 989880 h 1045369"/>
              <a:gd name="connsiteX78" fmla="*/ 2578099 w 2738437"/>
              <a:gd name="connsiteY78" fmla="*/ 959644 h 1045369"/>
              <a:gd name="connsiteX79" fmla="*/ 2616993 w 2738437"/>
              <a:gd name="connsiteY79" fmla="*/ 902494 h 1045369"/>
              <a:gd name="connsiteX80" fmla="*/ 2655093 w 2738437"/>
              <a:gd name="connsiteY80" fmla="*/ 838994 h 1045369"/>
              <a:gd name="connsiteX81" fmla="*/ 2694780 w 2738437"/>
              <a:gd name="connsiteY81" fmla="*/ 760413 h 1045369"/>
              <a:gd name="connsiteX82" fmla="*/ 2724149 w 2738437"/>
              <a:gd name="connsiteY82" fmla="*/ 655638 h 1045369"/>
              <a:gd name="connsiteX83" fmla="*/ 2738437 w 2738437"/>
              <a:gd name="connsiteY83" fmla="*/ 603251 h 1045369"/>
              <a:gd name="connsiteX84" fmla="*/ 2712243 w 2738437"/>
              <a:gd name="connsiteY84" fmla="*/ 536576 h 1045369"/>
              <a:gd name="connsiteX0" fmla="*/ 2712243 w 2738437"/>
              <a:gd name="connsiteY0" fmla="*/ 536576 h 1045369"/>
              <a:gd name="connsiteX1" fmla="*/ 2663030 w 2738437"/>
              <a:gd name="connsiteY1" fmla="*/ 523876 h 1045369"/>
              <a:gd name="connsiteX2" fmla="*/ 2593181 w 2738437"/>
              <a:gd name="connsiteY2" fmla="*/ 500063 h 1045369"/>
              <a:gd name="connsiteX3" fmla="*/ 2509837 w 2738437"/>
              <a:gd name="connsiteY3" fmla="*/ 438151 h 1045369"/>
              <a:gd name="connsiteX4" fmla="*/ 2450305 w 2738437"/>
              <a:gd name="connsiteY4" fmla="*/ 402432 h 1045369"/>
              <a:gd name="connsiteX5" fmla="*/ 2397917 w 2738437"/>
              <a:gd name="connsiteY5" fmla="*/ 381001 h 1045369"/>
              <a:gd name="connsiteX6" fmla="*/ 2371724 w 2738437"/>
              <a:gd name="connsiteY6" fmla="*/ 388144 h 1045369"/>
              <a:gd name="connsiteX7" fmla="*/ 2339180 w 2738437"/>
              <a:gd name="connsiteY7" fmla="*/ 419894 h 1045369"/>
              <a:gd name="connsiteX8" fmla="*/ 2297905 w 2738437"/>
              <a:gd name="connsiteY8" fmla="*/ 471487 h 1045369"/>
              <a:gd name="connsiteX9" fmla="*/ 2252662 w 2738437"/>
              <a:gd name="connsiteY9" fmla="*/ 473869 h 1045369"/>
              <a:gd name="connsiteX10" fmla="*/ 2216943 w 2738437"/>
              <a:gd name="connsiteY10" fmla="*/ 454819 h 1045369"/>
              <a:gd name="connsiteX11" fmla="*/ 2188369 w 2738437"/>
              <a:gd name="connsiteY11" fmla="*/ 428625 h 1045369"/>
              <a:gd name="connsiteX12" fmla="*/ 2162174 w 2738437"/>
              <a:gd name="connsiteY12" fmla="*/ 390525 h 1045369"/>
              <a:gd name="connsiteX13" fmla="*/ 2112168 w 2738437"/>
              <a:gd name="connsiteY13" fmla="*/ 428625 h 1045369"/>
              <a:gd name="connsiteX14" fmla="*/ 2097880 w 2738437"/>
              <a:gd name="connsiteY14" fmla="*/ 407195 h 1045369"/>
              <a:gd name="connsiteX15" fmla="*/ 2074068 w 2738437"/>
              <a:gd name="connsiteY15" fmla="*/ 447675 h 1045369"/>
              <a:gd name="connsiteX16" fmla="*/ 2045493 w 2738437"/>
              <a:gd name="connsiteY16" fmla="*/ 476251 h 1045369"/>
              <a:gd name="connsiteX17" fmla="*/ 2014536 w 2738437"/>
              <a:gd name="connsiteY17" fmla="*/ 511969 h 1045369"/>
              <a:gd name="connsiteX18" fmla="*/ 2005011 w 2738437"/>
              <a:gd name="connsiteY18" fmla="*/ 483394 h 1045369"/>
              <a:gd name="connsiteX19" fmla="*/ 1952624 w 2738437"/>
              <a:gd name="connsiteY19" fmla="*/ 521494 h 1045369"/>
              <a:gd name="connsiteX20" fmla="*/ 1933574 w 2738437"/>
              <a:gd name="connsiteY20" fmla="*/ 407194 h 1045369"/>
              <a:gd name="connsiteX21" fmla="*/ 1893092 w 2738437"/>
              <a:gd name="connsiteY21" fmla="*/ 416720 h 1045369"/>
              <a:gd name="connsiteX22" fmla="*/ 1866900 w 2738437"/>
              <a:gd name="connsiteY22" fmla="*/ 407194 h 1045369"/>
              <a:gd name="connsiteX23" fmla="*/ 1833562 w 2738437"/>
              <a:gd name="connsiteY23" fmla="*/ 373857 h 1045369"/>
              <a:gd name="connsiteX24" fmla="*/ 1819274 w 2738437"/>
              <a:gd name="connsiteY24" fmla="*/ 323851 h 1045369"/>
              <a:gd name="connsiteX25" fmla="*/ 1716880 w 2738437"/>
              <a:gd name="connsiteY25" fmla="*/ 328613 h 1045369"/>
              <a:gd name="connsiteX26" fmla="*/ 1700212 w 2738437"/>
              <a:gd name="connsiteY26" fmla="*/ 309563 h 1045369"/>
              <a:gd name="connsiteX27" fmla="*/ 1628775 w 2738437"/>
              <a:gd name="connsiteY27" fmla="*/ 309562 h 1045369"/>
              <a:gd name="connsiteX28" fmla="*/ 1602581 w 2738437"/>
              <a:gd name="connsiteY28" fmla="*/ 259557 h 1045369"/>
              <a:gd name="connsiteX29" fmla="*/ 1538287 w 2738437"/>
              <a:gd name="connsiteY29" fmla="*/ 266701 h 1045369"/>
              <a:gd name="connsiteX30" fmla="*/ 1450180 w 2738437"/>
              <a:gd name="connsiteY30" fmla="*/ 250032 h 1045369"/>
              <a:gd name="connsiteX31" fmla="*/ 1383505 w 2738437"/>
              <a:gd name="connsiteY31" fmla="*/ 242888 h 1045369"/>
              <a:gd name="connsiteX32" fmla="*/ 1328737 w 2738437"/>
              <a:gd name="connsiteY32" fmla="*/ 233363 h 1045369"/>
              <a:gd name="connsiteX33" fmla="*/ 1252537 w 2738437"/>
              <a:gd name="connsiteY33" fmla="*/ 230982 h 1045369"/>
              <a:gd name="connsiteX34" fmla="*/ 1138237 w 2738437"/>
              <a:gd name="connsiteY34" fmla="*/ 233363 h 1045369"/>
              <a:gd name="connsiteX35" fmla="*/ 1045368 w 2738437"/>
              <a:gd name="connsiteY35" fmla="*/ 233363 h 1045369"/>
              <a:gd name="connsiteX36" fmla="*/ 966787 w 2738437"/>
              <a:gd name="connsiteY36" fmla="*/ 226219 h 1045369"/>
              <a:gd name="connsiteX37" fmla="*/ 892968 w 2738437"/>
              <a:gd name="connsiteY37" fmla="*/ 216694 h 1045369"/>
              <a:gd name="connsiteX38" fmla="*/ 854868 w 2738437"/>
              <a:gd name="connsiteY38" fmla="*/ 195263 h 1045369"/>
              <a:gd name="connsiteX39" fmla="*/ 804861 w 2738437"/>
              <a:gd name="connsiteY39" fmla="*/ 171451 h 1045369"/>
              <a:gd name="connsiteX40" fmla="*/ 731043 w 2738437"/>
              <a:gd name="connsiteY40" fmla="*/ 133351 h 1045369"/>
              <a:gd name="connsiteX41" fmla="*/ 685799 w 2738437"/>
              <a:gd name="connsiteY41" fmla="*/ 100013 h 1045369"/>
              <a:gd name="connsiteX42" fmla="*/ 633412 w 2738437"/>
              <a:gd name="connsiteY42" fmla="*/ 71438 h 1045369"/>
              <a:gd name="connsiteX43" fmla="*/ 566737 w 2738437"/>
              <a:gd name="connsiteY43" fmla="*/ 52388 h 1045369"/>
              <a:gd name="connsiteX44" fmla="*/ 519112 w 2738437"/>
              <a:gd name="connsiteY44" fmla="*/ 40483 h 1045369"/>
              <a:gd name="connsiteX45" fmla="*/ 438150 w 2738437"/>
              <a:gd name="connsiteY45" fmla="*/ 30957 h 1045369"/>
              <a:gd name="connsiteX46" fmla="*/ 366712 w 2738437"/>
              <a:gd name="connsiteY46" fmla="*/ 23813 h 1045369"/>
              <a:gd name="connsiteX47" fmla="*/ 259556 w 2738437"/>
              <a:gd name="connsiteY47" fmla="*/ 19051 h 1045369"/>
              <a:gd name="connsiteX48" fmla="*/ 138112 w 2738437"/>
              <a:gd name="connsiteY48" fmla="*/ 9526 h 1045369"/>
              <a:gd name="connsiteX49" fmla="*/ 9525 w 2738437"/>
              <a:gd name="connsiteY49" fmla="*/ 0 h 1045369"/>
              <a:gd name="connsiteX50" fmla="*/ 0 w 2738437"/>
              <a:gd name="connsiteY50" fmla="*/ 316707 h 1045369"/>
              <a:gd name="connsiteX51" fmla="*/ 40481 w 2738437"/>
              <a:gd name="connsiteY51" fmla="*/ 321469 h 1045369"/>
              <a:gd name="connsiteX52" fmla="*/ 104774 w 2738437"/>
              <a:gd name="connsiteY52" fmla="*/ 321469 h 1045369"/>
              <a:gd name="connsiteX53" fmla="*/ 202405 w 2738437"/>
              <a:gd name="connsiteY53" fmla="*/ 323851 h 1045369"/>
              <a:gd name="connsiteX54" fmla="*/ 292893 w 2738437"/>
              <a:gd name="connsiteY54" fmla="*/ 340519 h 1045369"/>
              <a:gd name="connsiteX55" fmla="*/ 397667 w 2738437"/>
              <a:gd name="connsiteY55" fmla="*/ 335756 h 1045369"/>
              <a:gd name="connsiteX56" fmla="*/ 485774 w 2738437"/>
              <a:gd name="connsiteY56" fmla="*/ 344488 h 1045369"/>
              <a:gd name="connsiteX57" fmla="*/ 583406 w 2738437"/>
              <a:gd name="connsiteY57" fmla="*/ 383382 h 1045369"/>
              <a:gd name="connsiteX58" fmla="*/ 707231 w 2738437"/>
              <a:gd name="connsiteY58" fmla="*/ 421482 h 1045369"/>
              <a:gd name="connsiteX59" fmla="*/ 788193 w 2738437"/>
              <a:gd name="connsiteY59" fmla="*/ 444500 h 1045369"/>
              <a:gd name="connsiteX60" fmla="*/ 886618 w 2738437"/>
              <a:gd name="connsiteY60" fmla="*/ 511969 h 1045369"/>
              <a:gd name="connsiteX61" fmla="*/ 976312 w 2738437"/>
              <a:gd name="connsiteY61" fmla="*/ 572294 h 1045369"/>
              <a:gd name="connsiteX62" fmla="*/ 1066005 w 2738437"/>
              <a:gd name="connsiteY62" fmla="*/ 633413 h 1045369"/>
              <a:gd name="connsiteX63" fmla="*/ 1140618 w 2738437"/>
              <a:gd name="connsiteY63" fmla="*/ 685007 h 1045369"/>
              <a:gd name="connsiteX64" fmla="*/ 1231106 w 2738437"/>
              <a:gd name="connsiteY64" fmla="*/ 733426 h 1045369"/>
              <a:gd name="connsiteX65" fmla="*/ 1331117 w 2738437"/>
              <a:gd name="connsiteY65" fmla="*/ 796925 h 1045369"/>
              <a:gd name="connsiteX66" fmla="*/ 1426368 w 2738437"/>
              <a:gd name="connsiteY66" fmla="*/ 851695 h 1045369"/>
              <a:gd name="connsiteX67" fmla="*/ 1553368 w 2738437"/>
              <a:gd name="connsiteY67" fmla="*/ 905669 h 1045369"/>
              <a:gd name="connsiteX68" fmla="*/ 1728787 w 2738437"/>
              <a:gd name="connsiteY68" fmla="*/ 942976 h 1045369"/>
              <a:gd name="connsiteX69" fmla="*/ 1889917 w 2738437"/>
              <a:gd name="connsiteY69" fmla="*/ 988219 h 1045369"/>
              <a:gd name="connsiteX70" fmla="*/ 1995487 w 2738437"/>
              <a:gd name="connsiteY70" fmla="*/ 998610 h 1045369"/>
              <a:gd name="connsiteX71" fmla="*/ 2062162 w 2738437"/>
              <a:gd name="connsiteY71" fmla="*/ 995363 h 1045369"/>
              <a:gd name="connsiteX72" fmla="*/ 2216943 w 2738437"/>
              <a:gd name="connsiteY72" fmla="*/ 983457 h 1045369"/>
              <a:gd name="connsiteX73" fmla="*/ 2307430 w 2738437"/>
              <a:gd name="connsiteY73" fmla="*/ 988219 h 1045369"/>
              <a:gd name="connsiteX74" fmla="*/ 2414587 w 2738437"/>
              <a:gd name="connsiteY74" fmla="*/ 1014413 h 1045369"/>
              <a:gd name="connsiteX75" fmla="*/ 2486024 w 2738437"/>
              <a:gd name="connsiteY75" fmla="*/ 1045369 h 1045369"/>
              <a:gd name="connsiteX76" fmla="*/ 2521743 w 2738437"/>
              <a:gd name="connsiteY76" fmla="*/ 1021557 h 1045369"/>
              <a:gd name="connsiteX77" fmla="*/ 2547937 w 2738437"/>
              <a:gd name="connsiteY77" fmla="*/ 989880 h 1045369"/>
              <a:gd name="connsiteX78" fmla="*/ 2578099 w 2738437"/>
              <a:gd name="connsiteY78" fmla="*/ 959644 h 1045369"/>
              <a:gd name="connsiteX79" fmla="*/ 2616993 w 2738437"/>
              <a:gd name="connsiteY79" fmla="*/ 902494 h 1045369"/>
              <a:gd name="connsiteX80" fmla="*/ 2655093 w 2738437"/>
              <a:gd name="connsiteY80" fmla="*/ 838994 h 1045369"/>
              <a:gd name="connsiteX81" fmla="*/ 2694780 w 2738437"/>
              <a:gd name="connsiteY81" fmla="*/ 760413 h 1045369"/>
              <a:gd name="connsiteX82" fmla="*/ 2724149 w 2738437"/>
              <a:gd name="connsiteY82" fmla="*/ 655638 h 1045369"/>
              <a:gd name="connsiteX83" fmla="*/ 2738437 w 2738437"/>
              <a:gd name="connsiteY83" fmla="*/ 603251 h 1045369"/>
              <a:gd name="connsiteX84" fmla="*/ 2712243 w 2738437"/>
              <a:gd name="connsiteY84" fmla="*/ 536576 h 104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738437" h="1045369">
                <a:moveTo>
                  <a:pt x="2712243" y="536576"/>
                </a:moveTo>
                <a:lnTo>
                  <a:pt x="2663030" y="523876"/>
                </a:lnTo>
                <a:lnTo>
                  <a:pt x="2593181" y="500063"/>
                </a:lnTo>
                <a:lnTo>
                  <a:pt x="2509837" y="438151"/>
                </a:lnTo>
                <a:lnTo>
                  <a:pt x="2450305" y="402432"/>
                </a:lnTo>
                <a:lnTo>
                  <a:pt x="2397917" y="381001"/>
                </a:lnTo>
                <a:lnTo>
                  <a:pt x="2371724" y="388144"/>
                </a:lnTo>
                <a:lnTo>
                  <a:pt x="2339180" y="419894"/>
                </a:lnTo>
                <a:lnTo>
                  <a:pt x="2297905" y="471487"/>
                </a:lnTo>
                <a:lnTo>
                  <a:pt x="2252662" y="473869"/>
                </a:lnTo>
                <a:lnTo>
                  <a:pt x="2216943" y="454819"/>
                </a:lnTo>
                <a:lnTo>
                  <a:pt x="2188369" y="428625"/>
                </a:lnTo>
                <a:lnTo>
                  <a:pt x="2162174" y="390525"/>
                </a:lnTo>
                <a:lnTo>
                  <a:pt x="2112168" y="428625"/>
                </a:lnTo>
                <a:lnTo>
                  <a:pt x="2097880" y="407195"/>
                </a:lnTo>
                <a:lnTo>
                  <a:pt x="2074068" y="447675"/>
                </a:lnTo>
                <a:lnTo>
                  <a:pt x="2045493" y="476251"/>
                </a:lnTo>
                <a:lnTo>
                  <a:pt x="2014536" y="511969"/>
                </a:lnTo>
                <a:lnTo>
                  <a:pt x="2005011" y="483394"/>
                </a:lnTo>
                <a:lnTo>
                  <a:pt x="1952624" y="521494"/>
                </a:lnTo>
                <a:cubicBezTo>
                  <a:pt x="1951830" y="492919"/>
                  <a:pt x="1934368" y="435769"/>
                  <a:pt x="1933574" y="407194"/>
                </a:cubicBezTo>
                <a:lnTo>
                  <a:pt x="1893092" y="416720"/>
                </a:lnTo>
                <a:lnTo>
                  <a:pt x="1866900" y="407194"/>
                </a:lnTo>
                <a:lnTo>
                  <a:pt x="1833562" y="373857"/>
                </a:lnTo>
                <a:lnTo>
                  <a:pt x="1819274" y="323851"/>
                </a:lnTo>
                <a:lnTo>
                  <a:pt x="1716880" y="328613"/>
                </a:lnTo>
                <a:lnTo>
                  <a:pt x="1700212" y="309563"/>
                </a:lnTo>
                <a:lnTo>
                  <a:pt x="1628775" y="309562"/>
                </a:lnTo>
                <a:lnTo>
                  <a:pt x="1602581" y="259557"/>
                </a:lnTo>
                <a:lnTo>
                  <a:pt x="1538287" y="266701"/>
                </a:lnTo>
                <a:lnTo>
                  <a:pt x="1450180" y="250032"/>
                </a:lnTo>
                <a:lnTo>
                  <a:pt x="1383505" y="242888"/>
                </a:lnTo>
                <a:lnTo>
                  <a:pt x="1328737" y="233363"/>
                </a:lnTo>
                <a:lnTo>
                  <a:pt x="1252537" y="230982"/>
                </a:lnTo>
                <a:lnTo>
                  <a:pt x="1138237" y="233363"/>
                </a:lnTo>
                <a:lnTo>
                  <a:pt x="1045368" y="233363"/>
                </a:lnTo>
                <a:lnTo>
                  <a:pt x="966787" y="226219"/>
                </a:lnTo>
                <a:lnTo>
                  <a:pt x="892968" y="216694"/>
                </a:lnTo>
                <a:lnTo>
                  <a:pt x="854868" y="195263"/>
                </a:lnTo>
                <a:lnTo>
                  <a:pt x="804861" y="171451"/>
                </a:lnTo>
                <a:lnTo>
                  <a:pt x="731043" y="133351"/>
                </a:lnTo>
                <a:lnTo>
                  <a:pt x="685799" y="100013"/>
                </a:lnTo>
                <a:lnTo>
                  <a:pt x="633412" y="71438"/>
                </a:lnTo>
                <a:lnTo>
                  <a:pt x="566737" y="52388"/>
                </a:lnTo>
                <a:lnTo>
                  <a:pt x="519112" y="40483"/>
                </a:lnTo>
                <a:lnTo>
                  <a:pt x="438150" y="30957"/>
                </a:lnTo>
                <a:lnTo>
                  <a:pt x="366712" y="23813"/>
                </a:lnTo>
                <a:lnTo>
                  <a:pt x="259556" y="19051"/>
                </a:lnTo>
                <a:lnTo>
                  <a:pt x="138112" y="9526"/>
                </a:lnTo>
                <a:lnTo>
                  <a:pt x="9525" y="0"/>
                </a:lnTo>
                <a:lnTo>
                  <a:pt x="0" y="316707"/>
                </a:lnTo>
                <a:lnTo>
                  <a:pt x="40481" y="321469"/>
                </a:lnTo>
                <a:lnTo>
                  <a:pt x="104774" y="321469"/>
                </a:lnTo>
                <a:lnTo>
                  <a:pt x="202405" y="323851"/>
                </a:lnTo>
                <a:lnTo>
                  <a:pt x="292893" y="340519"/>
                </a:lnTo>
                <a:lnTo>
                  <a:pt x="397667" y="335756"/>
                </a:lnTo>
                <a:lnTo>
                  <a:pt x="485774" y="344488"/>
                </a:lnTo>
                <a:lnTo>
                  <a:pt x="583406" y="383382"/>
                </a:lnTo>
                <a:lnTo>
                  <a:pt x="707231" y="421482"/>
                </a:lnTo>
                <a:lnTo>
                  <a:pt x="788193" y="444500"/>
                </a:lnTo>
                <a:lnTo>
                  <a:pt x="886618" y="511969"/>
                </a:lnTo>
                <a:lnTo>
                  <a:pt x="976312" y="572294"/>
                </a:lnTo>
                <a:lnTo>
                  <a:pt x="1066005" y="633413"/>
                </a:lnTo>
                <a:lnTo>
                  <a:pt x="1140618" y="685007"/>
                </a:lnTo>
                <a:lnTo>
                  <a:pt x="1231106" y="733426"/>
                </a:lnTo>
                <a:lnTo>
                  <a:pt x="1331117" y="796925"/>
                </a:lnTo>
                <a:lnTo>
                  <a:pt x="1426368" y="851695"/>
                </a:lnTo>
                <a:lnTo>
                  <a:pt x="1553368" y="905669"/>
                </a:lnTo>
                <a:lnTo>
                  <a:pt x="1728787" y="942976"/>
                </a:lnTo>
                <a:lnTo>
                  <a:pt x="1889917" y="988219"/>
                </a:lnTo>
                <a:lnTo>
                  <a:pt x="1995487" y="998610"/>
                </a:lnTo>
                <a:lnTo>
                  <a:pt x="2062162" y="995363"/>
                </a:lnTo>
                <a:lnTo>
                  <a:pt x="2216943" y="983457"/>
                </a:lnTo>
                <a:lnTo>
                  <a:pt x="2307430" y="988219"/>
                </a:lnTo>
                <a:lnTo>
                  <a:pt x="2414587" y="1014413"/>
                </a:lnTo>
                <a:lnTo>
                  <a:pt x="2486024" y="1045369"/>
                </a:lnTo>
                <a:lnTo>
                  <a:pt x="2521743" y="1021557"/>
                </a:lnTo>
                <a:cubicBezTo>
                  <a:pt x="2532856" y="1008617"/>
                  <a:pt x="2536824" y="1002820"/>
                  <a:pt x="2547937" y="989880"/>
                </a:cubicBezTo>
                <a:lnTo>
                  <a:pt x="2578099" y="959644"/>
                </a:lnTo>
                <a:lnTo>
                  <a:pt x="2616993" y="902494"/>
                </a:lnTo>
                <a:lnTo>
                  <a:pt x="2655093" y="838994"/>
                </a:lnTo>
                <a:lnTo>
                  <a:pt x="2694780" y="760413"/>
                </a:lnTo>
                <a:cubicBezTo>
                  <a:pt x="2695045" y="733955"/>
                  <a:pt x="2723884" y="682096"/>
                  <a:pt x="2724149" y="655638"/>
                </a:cubicBezTo>
                <a:lnTo>
                  <a:pt x="2738437" y="603251"/>
                </a:lnTo>
                <a:lnTo>
                  <a:pt x="2712243" y="536576"/>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3385686" y="4952020"/>
            <a:ext cx="273366" cy="337412"/>
          </a:xfrm>
          <a:custGeom>
            <a:avLst/>
            <a:gdLst>
              <a:gd name="connsiteX0" fmla="*/ 416719 w 416719"/>
              <a:gd name="connsiteY0" fmla="*/ 514350 h 514350"/>
              <a:gd name="connsiteX1" fmla="*/ 383382 w 416719"/>
              <a:gd name="connsiteY1" fmla="*/ 423862 h 514350"/>
              <a:gd name="connsiteX2" fmla="*/ 354807 w 416719"/>
              <a:gd name="connsiteY2" fmla="*/ 333375 h 514350"/>
              <a:gd name="connsiteX3" fmla="*/ 321469 w 416719"/>
              <a:gd name="connsiteY3" fmla="*/ 238125 h 514350"/>
              <a:gd name="connsiteX4" fmla="*/ 285750 w 416719"/>
              <a:gd name="connsiteY4" fmla="*/ 123825 h 514350"/>
              <a:gd name="connsiteX5" fmla="*/ 250032 w 416719"/>
              <a:gd name="connsiteY5" fmla="*/ 0 h 514350"/>
              <a:gd name="connsiteX6" fmla="*/ 230982 w 416719"/>
              <a:gd name="connsiteY6" fmla="*/ 59531 h 514350"/>
              <a:gd name="connsiteX7" fmla="*/ 219075 w 416719"/>
              <a:gd name="connsiteY7" fmla="*/ 116681 h 514350"/>
              <a:gd name="connsiteX8" fmla="*/ 195263 w 416719"/>
              <a:gd name="connsiteY8" fmla="*/ 178594 h 514350"/>
              <a:gd name="connsiteX9" fmla="*/ 166688 w 416719"/>
              <a:gd name="connsiteY9" fmla="*/ 230981 h 514350"/>
              <a:gd name="connsiteX10" fmla="*/ 121444 w 416719"/>
              <a:gd name="connsiteY10" fmla="*/ 307181 h 514350"/>
              <a:gd name="connsiteX11" fmla="*/ 80963 w 416719"/>
              <a:gd name="connsiteY11" fmla="*/ 359569 h 514350"/>
              <a:gd name="connsiteX12" fmla="*/ 61913 w 416719"/>
              <a:gd name="connsiteY12" fmla="*/ 390525 h 514350"/>
              <a:gd name="connsiteX13" fmla="*/ 14288 w 416719"/>
              <a:gd name="connsiteY13" fmla="*/ 426244 h 514350"/>
              <a:gd name="connsiteX14" fmla="*/ 0 w 416719"/>
              <a:gd name="connsiteY14" fmla="*/ 438150 h 514350"/>
              <a:gd name="connsiteX15" fmla="*/ 61913 w 416719"/>
              <a:gd name="connsiteY15" fmla="*/ 485775 h 514350"/>
              <a:gd name="connsiteX16" fmla="*/ 135732 w 416719"/>
              <a:gd name="connsiteY16" fmla="*/ 466725 h 514350"/>
              <a:gd name="connsiteX17" fmla="*/ 164307 w 416719"/>
              <a:gd name="connsiteY17" fmla="*/ 402431 h 514350"/>
              <a:gd name="connsiteX18" fmla="*/ 240507 w 416719"/>
              <a:gd name="connsiteY18" fmla="*/ 392906 h 514350"/>
              <a:gd name="connsiteX19" fmla="*/ 285750 w 416719"/>
              <a:gd name="connsiteY19" fmla="*/ 421481 h 514350"/>
              <a:gd name="connsiteX20" fmla="*/ 416719 w 416719"/>
              <a:gd name="connsiteY20" fmla="*/ 5143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6719" h="514350">
                <a:moveTo>
                  <a:pt x="416719" y="514350"/>
                </a:moveTo>
                <a:lnTo>
                  <a:pt x="383382" y="423862"/>
                </a:lnTo>
                <a:lnTo>
                  <a:pt x="354807" y="333375"/>
                </a:lnTo>
                <a:lnTo>
                  <a:pt x="321469" y="238125"/>
                </a:lnTo>
                <a:lnTo>
                  <a:pt x="285750" y="123825"/>
                </a:lnTo>
                <a:lnTo>
                  <a:pt x="250032" y="0"/>
                </a:lnTo>
                <a:lnTo>
                  <a:pt x="230982" y="59531"/>
                </a:lnTo>
                <a:lnTo>
                  <a:pt x="219075" y="116681"/>
                </a:lnTo>
                <a:lnTo>
                  <a:pt x="195263" y="178594"/>
                </a:lnTo>
                <a:lnTo>
                  <a:pt x="166688" y="230981"/>
                </a:lnTo>
                <a:lnTo>
                  <a:pt x="121444" y="307181"/>
                </a:lnTo>
                <a:lnTo>
                  <a:pt x="80963" y="359569"/>
                </a:lnTo>
                <a:lnTo>
                  <a:pt x="61913" y="390525"/>
                </a:lnTo>
                <a:lnTo>
                  <a:pt x="14288" y="426244"/>
                </a:lnTo>
                <a:lnTo>
                  <a:pt x="0" y="438150"/>
                </a:lnTo>
                <a:lnTo>
                  <a:pt x="61913" y="485775"/>
                </a:lnTo>
                <a:lnTo>
                  <a:pt x="135732" y="466725"/>
                </a:lnTo>
                <a:lnTo>
                  <a:pt x="164307" y="402431"/>
                </a:lnTo>
                <a:lnTo>
                  <a:pt x="240507" y="392906"/>
                </a:lnTo>
                <a:lnTo>
                  <a:pt x="285750" y="421481"/>
                </a:lnTo>
                <a:lnTo>
                  <a:pt x="416719" y="51435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a:off x="2687431" y="4723954"/>
            <a:ext cx="101536" cy="424889"/>
          </a:xfrm>
          <a:custGeom>
            <a:avLst/>
            <a:gdLst>
              <a:gd name="connsiteX0" fmla="*/ 0 w 195262"/>
              <a:gd name="connsiteY0" fmla="*/ 0 h 745332"/>
              <a:gd name="connsiteX1" fmla="*/ 16668 w 195262"/>
              <a:gd name="connsiteY1" fmla="*/ 69057 h 745332"/>
              <a:gd name="connsiteX2" fmla="*/ 35718 w 195262"/>
              <a:gd name="connsiteY2" fmla="*/ 166688 h 745332"/>
              <a:gd name="connsiteX3" fmla="*/ 59531 w 195262"/>
              <a:gd name="connsiteY3" fmla="*/ 278607 h 745332"/>
              <a:gd name="connsiteX4" fmla="*/ 92868 w 195262"/>
              <a:gd name="connsiteY4" fmla="*/ 402432 h 745332"/>
              <a:gd name="connsiteX5" fmla="*/ 123825 w 195262"/>
              <a:gd name="connsiteY5" fmla="*/ 538163 h 745332"/>
              <a:gd name="connsiteX6" fmla="*/ 154781 w 195262"/>
              <a:gd name="connsiteY6" fmla="*/ 638175 h 745332"/>
              <a:gd name="connsiteX7" fmla="*/ 195262 w 195262"/>
              <a:gd name="connsiteY7" fmla="*/ 745332 h 745332"/>
              <a:gd name="connsiteX0" fmla="*/ 0 w 154781"/>
              <a:gd name="connsiteY0" fmla="*/ 0 h 638175"/>
              <a:gd name="connsiteX1" fmla="*/ 16668 w 154781"/>
              <a:gd name="connsiteY1" fmla="*/ 69057 h 638175"/>
              <a:gd name="connsiteX2" fmla="*/ 35718 w 154781"/>
              <a:gd name="connsiteY2" fmla="*/ 166688 h 638175"/>
              <a:gd name="connsiteX3" fmla="*/ 59531 w 154781"/>
              <a:gd name="connsiteY3" fmla="*/ 278607 h 638175"/>
              <a:gd name="connsiteX4" fmla="*/ 92868 w 154781"/>
              <a:gd name="connsiteY4" fmla="*/ 402432 h 638175"/>
              <a:gd name="connsiteX5" fmla="*/ 123825 w 154781"/>
              <a:gd name="connsiteY5" fmla="*/ 538163 h 638175"/>
              <a:gd name="connsiteX6" fmla="*/ 154781 w 154781"/>
              <a:gd name="connsiteY6" fmla="*/ 638175 h 638175"/>
              <a:gd name="connsiteX0" fmla="*/ 0 w 154781"/>
              <a:gd name="connsiteY0" fmla="*/ 0 h 647700"/>
              <a:gd name="connsiteX1" fmla="*/ 16668 w 154781"/>
              <a:gd name="connsiteY1" fmla="*/ 69057 h 647700"/>
              <a:gd name="connsiteX2" fmla="*/ 35718 w 154781"/>
              <a:gd name="connsiteY2" fmla="*/ 166688 h 647700"/>
              <a:gd name="connsiteX3" fmla="*/ 59531 w 154781"/>
              <a:gd name="connsiteY3" fmla="*/ 278607 h 647700"/>
              <a:gd name="connsiteX4" fmla="*/ 92868 w 154781"/>
              <a:gd name="connsiteY4" fmla="*/ 402432 h 647700"/>
              <a:gd name="connsiteX5" fmla="*/ 123825 w 154781"/>
              <a:gd name="connsiteY5" fmla="*/ 538163 h 647700"/>
              <a:gd name="connsiteX6" fmla="*/ 154781 w 154781"/>
              <a:gd name="connsiteY6" fmla="*/ 64770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81" h="647700">
                <a:moveTo>
                  <a:pt x="0" y="0"/>
                </a:moveTo>
                <a:lnTo>
                  <a:pt x="16668" y="69057"/>
                </a:lnTo>
                <a:lnTo>
                  <a:pt x="35718" y="166688"/>
                </a:lnTo>
                <a:lnTo>
                  <a:pt x="59531" y="278607"/>
                </a:lnTo>
                <a:lnTo>
                  <a:pt x="92868" y="402432"/>
                </a:lnTo>
                <a:lnTo>
                  <a:pt x="123825" y="538163"/>
                </a:lnTo>
                <a:lnTo>
                  <a:pt x="154781" y="6477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2762412" y="4731765"/>
            <a:ext cx="99973" cy="431138"/>
          </a:xfrm>
          <a:custGeom>
            <a:avLst/>
            <a:gdLst>
              <a:gd name="connsiteX0" fmla="*/ 0 w 171450"/>
              <a:gd name="connsiteY0" fmla="*/ 0 h 742950"/>
              <a:gd name="connsiteX1" fmla="*/ 23812 w 171450"/>
              <a:gd name="connsiteY1" fmla="*/ 114300 h 742950"/>
              <a:gd name="connsiteX2" fmla="*/ 52387 w 171450"/>
              <a:gd name="connsiteY2" fmla="*/ 264318 h 742950"/>
              <a:gd name="connsiteX3" fmla="*/ 80962 w 171450"/>
              <a:gd name="connsiteY3" fmla="*/ 371475 h 742950"/>
              <a:gd name="connsiteX4" fmla="*/ 107156 w 171450"/>
              <a:gd name="connsiteY4" fmla="*/ 504825 h 742950"/>
              <a:gd name="connsiteX5" fmla="*/ 150018 w 171450"/>
              <a:gd name="connsiteY5" fmla="*/ 640556 h 742950"/>
              <a:gd name="connsiteX6" fmla="*/ 171450 w 171450"/>
              <a:gd name="connsiteY6" fmla="*/ 742950 h 742950"/>
              <a:gd name="connsiteX0" fmla="*/ 0 w 150018"/>
              <a:gd name="connsiteY0" fmla="*/ 0 h 640556"/>
              <a:gd name="connsiteX1" fmla="*/ 23812 w 150018"/>
              <a:gd name="connsiteY1" fmla="*/ 114300 h 640556"/>
              <a:gd name="connsiteX2" fmla="*/ 52387 w 150018"/>
              <a:gd name="connsiteY2" fmla="*/ 264318 h 640556"/>
              <a:gd name="connsiteX3" fmla="*/ 80962 w 150018"/>
              <a:gd name="connsiteY3" fmla="*/ 371475 h 640556"/>
              <a:gd name="connsiteX4" fmla="*/ 107156 w 150018"/>
              <a:gd name="connsiteY4" fmla="*/ 504825 h 640556"/>
              <a:gd name="connsiteX5" fmla="*/ 150018 w 150018"/>
              <a:gd name="connsiteY5" fmla="*/ 640556 h 640556"/>
              <a:gd name="connsiteX0" fmla="*/ 0 w 152399"/>
              <a:gd name="connsiteY0" fmla="*/ 0 h 657225"/>
              <a:gd name="connsiteX1" fmla="*/ 23812 w 152399"/>
              <a:gd name="connsiteY1" fmla="*/ 114300 h 657225"/>
              <a:gd name="connsiteX2" fmla="*/ 52387 w 152399"/>
              <a:gd name="connsiteY2" fmla="*/ 264318 h 657225"/>
              <a:gd name="connsiteX3" fmla="*/ 80962 w 152399"/>
              <a:gd name="connsiteY3" fmla="*/ 371475 h 657225"/>
              <a:gd name="connsiteX4" fmla="*/ 107156 w 152399"/>
              <a:gd name="connsiteY4" fmla="*/ 504825 h 657225"/>
              <a:gd name="connsiteX5" fmla="*/ 152399 w 152399"/>
              <a:gd name="connsiteY5"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399" h="657225">
                <a:moveTo>
                  <a:pt x="0" y="0"/>
                </a:moveTo>
                <a:lnTo>
                  <a:pt x="23812" y="114300"/>
                </a:lnTo>
                <a:lnTo>
                  <a:pt x="52387" y="264318"/>
                </a:lnTo>
                <a:lnTo>
                  <a:pt x="80962" y="371475"/>
                </a:lnTo>
                <a:lnTo>
                  <a:pt x="107156" y="504825"/>
                </a:lnTo>
                <a:lnTo>
                  <a:pt x="152399" y="6572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a:off x="2809274" y="4722393"/>
            <a:ext cx="143712" cy="490497"/>
          </a:xfrm>
          <a:custGeom>
            <a:avLst/>
            <a:gdLst>
              <a:gd name="connsiteX0" fmla="*/ 0 w 219075"/>
              <a:gd name="connsiteY0" fmla="*/ 0 h 747713"/>
              <a:gd name="connsiteX1" fmla="*/ 35719 w 219075"/>
              <a:gd name="connsiteY1" fmla="*/ 126206 h 747713"/>
              <a:gd name="connsiteX2" fmla="*/ 69056 w 219075"/>
              <a:gd name="connsiteY2" fmla="*/ 261938 h 747713"/>
              <a:gd name="connsiteX3" fmla="*/ 111919 w 219075"/>
              <a:gd name="connsiteY3" fmla="*/ 414338 h 747713"/>
              <a:gd name="connsiteX4" fmla="*/ 150019 w 219075"/>
              <a:gd name="connsiteY4" fmla="*/ 545306 h 747713"/>
              <a:gd name="connsiteX5" fmla="*/ 173831 w 219075"/>
              <a:gd name="connsiteY5" fmla="*/ 642938 h 747713"/>
              <a:gd name="connsiteX6" fmla="*/ 219075 w 219075"/>
              <a:gd name="connsiteY6" fmla="*/ 747713 h 74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075" h="747713">
                <a:moveTo>
                  <a:pt x="0" y="0"/>
                </a:moveTo>
                <a:lnTo>
                  <a:pt x="35719" y="126206"/>
                </a:lnTo>
                <a:lnTo>
                  <a:pt x="69056" y="261938"/>
                </a:lnTo>
                <a:lnTo>
                  <a:pt x="111919" y="414338"/>
                </a:lnTo>
                <a:lnTo>
                  <a:pt x="150019" y="545306"/>
                </a:lnTo>
                <a:lnTo>
                  <a:pt x="173831" y="642938"/>
                </a:lnTo>
                <a:lnTo>
                  <a:pt x="219075" y="7477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2865510" y="4744262"/>
            <a:ext cx="135902" cy="471752"/>
          </a:xfrm>
          <a:custGeom>
            <a:avLst/>
            <a:gdLst>
              <a:gd name="connsiteX0" fmla="*/ 0 w 207169"/>
              <a:gd name="connsiteY0" fmla="*/ 0 h 719137"/>
              <a:gd name="connsiteX1" fmla="*/ 26194 w 207169"/>
              <a:gd name="connsiteY1" fmla="*/ 102393 h 719137"/>
              <a:gd name="connsiteX2" fmla="*/ 59531 w 207169"/>
              <a:gd name="connsiteY2" fmla="*/ 216693 h 719137"/>
              <a:gd name="connsiteX3" fmla="*/ 69056 w 207169"/>
              <a:gd name="connsiteY3" fmla="*/ 328612 h 719137"/>
              <a:gd name="connsiteX4" fmla="*/ 95250 w 207169"/>
              <a:gd name="connsiteY4" fmla="*/ 419100 h 719137"/>
              <a:gd name="connsiteX5" fmla="*/ 130969 w 207169"/>
              <a:gd name="connsiteY5" fmla="*/ 526256 h 719137"/>
              <a:gd name="connsiteX6" fmla="*/ 164306 w 207169"/>
              <a:gd name="connsiteY6" fmla="*/ 621506 h 719137"/>
              <a:gd name="connsiteX7" fmla="*/ 207169 w 207169"/>
              <a:gd name="connsiteY7" fmla="*/ 719137 h 71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169" h="719137">
                <a:moveTo>
                  <a:pt x="0" y="0"/>
                </a:moveTo>
                <a:lnTo>
                  <a:pt x="26194" y="102393"/>
                </a:lnTo>
                <a:lnTo>
                  <a:pt x="59531" y="216693"/>
                </a:lnTo>
                <a:lnTo>
                  <a:pt x="69056" y="328612"/>
                </a:lnTo>
                <a:lnTo>
                  <a:pt x="95250" y="419100"/>
                </a:lnTo>
                <a:lnTo>
                  <a:pt x="130969" y="526256"/>
                </a:lnTo>
                <a:lnTo>
                  <a:pt x="164306" y="621506"/>
                </a:lnTo>
                <a:lnTo>
                  <a:pt x="207169" y="71913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2909248" y="4556810"/>
            <a:ext cx="164020" cy="659203"/>
          </a:xfrm>
          <a:custGeom>
            <a:avLst/>
            <a:gdLst>
              <a:gd name="connsiteX0" fmla="*/ 0 w 257175"/>
              <a:gd name="connsiteY0" fmla="*/ 0 h 1064418"/>
              <a:gd name="connsiteX1" fmla="*/ 19050 w 257175"/>
              <a:gd name="connsiteY1" fmla="*/ 100012 h 1064418"/>
              <a:gd name="connsiteX2" fmla="*/ 42863 w 257175"/>
              <a:gd name="connsiteY2" fmla="*/ 235743 h 1064418"/>
              <a:gd name="connsiteX3" fmla="*/ 80963 w 257175"/>
              <a:gd name="connsiteY3" fmla="*/ 409575 h 1064418"/>
              <a:gd name="connsiteX4" fmla="*/ 133350 w 257175"/>
              <a:gd name="connsiteY4" fmla="*/ 628650 h 1064418"/>
              <a:gd name="connsiteX5" fmla="*/ 183356 w 257175"/>
              <a:gd name="connsiteY5" fmla="*/ 838200 h 1064418"/>
              <a:gd name="connsiteX6" fmla="*/ 228600 w 257175"/>
              <a:gd name="connsiteY6" fmla="*/ 957262 h 1064418"/>
              <a:gd name="connsiteX7" fmla="*/ 228600 w 257175"/>
              <a:gd name="connsiteY7" fmla="*/ 978693 h 1064418"/>
              <a:gd name="connsiteX8" fmla="*/ 257175 w 257175"/>
              <a:gd name="connsiteY8" fmla="*/ 1064418 h 1064418"/>
              <a:gd name="connsiteX0" fmla="*/ 0 w 228600"/>
              <a:gd name="connsiteY0" fmla="*/ 0 h 978693"/>
              <a:gd name="connsiteX1" fmla="*/ 19050 w 228600"/>
              <a:gd name="connsiteY1" fmla="*/ 100012 h 978693"/>
              <a:gd name="connsiteX2" fmla="*/ 42863 w 228600"/>
              <a:gd name="connsiteY2" fmla="*/ 235743 h 978693"/>
              <a:gd name="connsiteX3" fmla="*/ 80963 w 228600"/>
              <a:gd name="connsiteY3" fmla="*/ 409575 h 978693"/>
              <a:gd name="connsiteX4" fmla="*/ 133350 w 228600"/>
              <a:gd name="connsiteY4" fmla="*/ 628650 h 978693"/>
              <a:gd name="connsiteX5" fmla="*/ 183356 w 228600"/>
              <a:gd name="connsiteY5" fmla="*/ 838200 h 978693"/>
              <a:gd name="connsiteX6" fmla="*/ 228600 w 228600"/>
              <a:gd name="connsiteY6" fmla="*/ 957262 h 978693"/>
              <a:gd name="connsiteX7" fmla="*/ 228600 w 228600"/>
              <a:gd name="connsiteY7" fmla="*/ 978693 h 978693"/>
              <a:gd name="connsiteX0" fmla="*/ 0 w 250032"/>
              <a:gd name="connsiteY0" fmla="*/ 0 h 1004887"/>
              <a:gd name="connsiteX1" fmla="*/ 19050 w 250032"/>
              <a:gd name="connsiteY1" fmla="*/ 100012 h 1004887"/>
              <a:gd name="connsiteX2" fmla="*/ 42863 w 250032"/>
              <a:gd name="connsiteY2" fmla="*/ 235743 h 1004887"/>
              <a:gd name="connsiteX3" fmla="*/ 80963 w 250032"/>
              <a:gd name="connsiteY3" fmla="*/ 409575 h 1004887"/>
              <a:gd name="connsiteX4" fmla="*/ 133350 w 250032"/>
              <a:gd name="connsiteY4" fmla="*/ 628650 h 1004887"/>
              <a:gd name="connsiteX5" fmla="*/ 183356 w 250032"/>
              <a:gd name="connsiteY5" fmla="*/ 838200 h 1004887"/>
              <a:gd name="connsiteX6" fmla="*/ 228600 w 250032"/>
              <a:gd name="connsiteY6" fmla="*/ 957262 h 1004887"/>
              <a:gd name="connsiteX7" fmla="*/ 250032 w 250032"/>
              <a:gd name="connsiteY7" fmla="*/ 1004887 h 100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032" h="1004887">
                <a:moveTo>
                  <a:pt x="0" y="0"/>
                </a:moveTo>
                <a:lnTo>
                  <a:pt x="19050" y="100012"/>
                </a:lnTo>
                <a:lnTo>
                  <a:pt x="42863" y="235743"/>
                </a:lnTo>
                <a:lnTo>
                  <a:pt x="80963" y="409575"/>
                </a:lnTo>
                <a:lnTo>
                  <a:pt x="133350" y="628650"/>
                </a:lnTo>
                <a:lnTo>
                  <a:pt x="183356" y="838200"/>
                </a:lnTo>
                <a:lnTo>
                  <a:pt x="228600" y="957262"/>
                </a:lnTo>
                <a:lnTo>
                  <a:pt x="250032" y="10048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2981104" y="4584928"/>
            <a:ext cx="134340" cy="629523"/>
          </a:xfrm>
          <a:custGeom>
            <a:avLst/>
            <a:gdLst>
              <a:gd name="connsiteX0" fmla="*/ 0 w 245268"/>
              <a:gd name="connsiteY0" fmla="*/ 0 h 1062038"/>
              <a:gd name="connsiteX1" fmla="*/ 21431 w 245268"/>
              <a:gd name="connsiteY1" fmla="*/ 138113 h 1062038"/>
              <a:gd name="connsiteX2" fmla="*/ 42862 w 245268"/>
              <a:gd name="connsiteY2" fmla="*/ 278606 h 1062038"/>
              <a:gd name="connsiteX3" fmla="*/ 71437 w 245268"/>
              <a:gd name="connsiteY3" fmla="*/ 433388 h 1062038"/>
              <a:gd name="connsiteX4" fmla="*/ 107156 w 245268"/>
              <a:gd name="connsiteY4" fmla="*/ 578644 h 1062038"/>
              <a:gd name="connsiteX5" fmla="*/ 138112 w 245268"/>
              <a:gd name="connsiteY5" fmla="*/ 719138 h 1062038"/>
              <a:gd name="connsiteX6" fmla="*/ 180975 w 245268"/>
              <a:gd name="connsiteY6" fmla="*/ 850106 h 1062038"/>
              <a:gd name="connsiteX7" fmla="*/ 204787 w 245268"/>
              <a:gd name="connsiteY7" fmla="*/ 959644 h 1062038"/>
              <a:gd name="connsiteX8" fmla="*/ 242887 w 245268"/>
              <a:gd name="connsiteY8" fmla="*/ 1062038 h 1062038"/>
              <a:gd name="connsiteX9" fmla="*/ 245268 w 245268"/>
              <a:gd name="connsiteY9" fmla="*/ 1062038 h 1062038"/>
              <a:gd name="connsiteX0" fmla="*/ 0 w 242887"/>
              <a:gd name="connsiteY0" fmla="*/ 0 h 1062038"/>
              <a:gd name="connsiteX1" fmla="*/ 21431 w 242887"/>
              <a:gd name="connsiteY1" fmla="*/ 138113 h 1062038"/>
              <a:gd name="connsiteX2" fmla="*/ 42862 w 242887"/>
              <a:gd name="connsiteY2" fmla="*/ 278606 h 1062038"/>
              <a:gd name="connsiteX3" fmla="*/ 71437 w 242887"/>
              <a:gd name="connsiteY3" fmla="*/ 433388 h 1062038"/>
              <a:gd name="connsiteX4" fmla="*/ 107156 w 242887"/>
              <a:gd name="connsiteY4" fmla="*/ 578644 h 1062038"/>
              <a:gd name="connsiteX5" fmla="*/ 138112 w 242887"/>
              <a:gd name="connsiteY5" fmla="*/ 719138 h 1062038"/>
              <a:gd name="connsiteX6" fmla="*/ 180975 w 242887"/>
              <a:gd name="connsiteY6" fmla="*/ 850106 h 1062038"/>
              <a:gd name="connsiteX7" fmla="*/ 204787 w 242887"/>
              <a:gd name="connsiteY7" fmla="*/ 959644 h 1062038"/>
              <a:gd name="connsiteX8" fmla="*/ 242887 w 242887"/>
              <a:gd name="connsiteY8" fmla="*/ 1062038 h 1062038"/>
              <a:gd name="connsiteX0" fmla="*/ 0 w 204787"/>
              <a:gd name="connsiteY0" fmla="*/ 0 h 959644"/>
              <a:gd name="connsiteX1" fmla="*/ 21431 w 204787"/>
              <a:gd name="connsiteY1" fmla="*/ 138113 h 959644"/>
              <a:gd name="connsiteX2" fmla="*/ 42862 w 204787"/>
              <a:gd name="connsiteY2" fmla="*/ 278606 h 959644"/>
              <a:gd name="connsiteX3" fmla="*/ 71437 w 204787"/>
              <a:gd name="connsiteY3" fmla="*/ 433388 h 959644"/>
              <a:gd name="connsiteX4" fmla="*/ 107156 w 204787"/>
              <a:gd name="connsiteY4" fmla="*/ 578644 h 959644"/>
              <a:gd name="connsiteX5" fmla="*/ 138112 w 204787"/>
              <a:gd name="connsiteY5" fmla="*/ 719138 h 959644"/>
              <a:gd name="connsiteX6" fmla="*/ 180975 w 204787"/>
              <a:gd name="connsiteY6" fmla="*/ 850106 h 959644"/>
              <a:gd name="connsiteX7" fmla="*/ 204787 w 204787"/>
              <a:gd name="connsiteY7" fmla="*/ 959644 h 95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787" h="959644">
                <a:moveTo>
                  <a:pt x="0" y="0"/>
                </a:moveTo>
                <a:lnTo>
                  <a:pt x="21431" y="138113"/>
                </a:lnTo>
                <a:lnTo>
                  <a:pt x="42862" y="278606"/>
                </a:lnTo>
                <a:lnTo>
                  <a:pt x="71437" y="433388"/>
                </a:lnTo>
                <a:lnTo>
                  <a:pt x="107156" y="578644"/>
                </a:lnTo>
                <a:lnTo>
                  <a:pt x="138112" y="719138"/>
                </a:lnTo>
                <a:lnTo>
                  <a:pt x="180975" y="850106"/>
                </a:lnTo>
                <a:lnTo>
                  <a:pt x="204787" y="9596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3029529" y="4566183"/>
            <a:ext cx="137465" cy="660765"/>
          </a:xfrm>
          <a:custGeom>
            <a:avLst/>
            <a:gdLst>
              <a:gd name="connsiteX0" fmla="*/ 0 w 259557"/>
              <a:gd name="connsiteY0" fmla="*/ 0 h 1107281"/>
              <a:gd name="connsiteX1" fmla="*/ 19050 w 259557"/>
              <a:gd name="connsiteY1" fmla="*/ 154781 h 1107281"/>
              <a:gd name="connsiteX2" fmla="*/ 42863 w 259557"/>
              <a:gd name="connsiteY2" fmla="*/ 311944 h 1107281"/>
              <a:gd name="connsiteX3" fmla="*/ 61913 w 259557"/>
              <a:gd name="connsiteY3" fmla="*/ 454819 h 1107281"/>
              <a:gd name="connsiteX4" fmla="*/ 90488 w 259557"/>
              <a:gd name="connsiteY4" fmla="*/ 623888 h 1107281"/>
              <a:gd name="connsiteX5" fmla="*/ 128588 w 259557"/>
              <a:gd name="connsiteY5" fmla="*/ 771525 h 1107281"/>
              <a:gd name="connsiteX6" fmla="*/ 169069 w 259557"/>
              <a:gd name="connsiteY6" fmla="*/ 904875 h 1107281"/>
              <a:gd name="connsiteX7" fmla="*/ 226219 w 259557"/>
              <a:gd name="connsiteY7" fmla="*/ 1035844 h 1107281"/>
              <a:gd name="connsiteX8" fmla="*/ 259557 w 259557"/>
              <a:gd name="connsiteY8" fmla="*/ 1107281 h 1107281"/>
              <a:gd name="connsiteX0" fmla="*/ 0 w 226219"/>
              <a:gd name="connsiteY0" fmla="*/ 0 h 1035844"/>
              <a:gd name="connsiteX1" fmla="*/ 19050 w 226219"/>
              <a:gd name="connsiteY1" fmla="*/ 154781 h 1035844"/>
              <a:gd name="connsiteX2" fmla="*/ 42863 w 226219"/>
              <a:gd name="connsiteY2" fmla="*/ 311944 h 1035844"/>
              <a:gd name="connsiteX3" fmla="*/ 61913 w 226219"/>
              <a:gd name="connsiteY3" fmla="*/ 454819 h 1035844"/>
              <a:gd name="connsiteX4" fmla="*/ 90488 w 226219"/>
              <a:gd name="connsiteY4" fmla="*/ 623888 h 1035844"/>
              <a:gd name="connsiteX5" fmla="*/ 128588 w 226219"/>
              <a:gd name="connsiteY5" fmla="*/ 771525 h 1035844"/>
              <a:gd name="connsiteX6" fmla="*/ 169069 w 226219"/>
              <a:gd name="connsiteY6" fmla="*/ 904875 h 1035844"/>
              <a:gd name="connsiteX7" fmla="*/ 226219 w 226219"/>
              <a:gd name="connsiteY7" fmla="*/ 1035844 h 1035844"/>
              <a:gd name="connsiteX0" fmla="*/ 0 w 209551"/>
              <a:gd name="connsiteY0" fmla="*/ 0 h 1007269"/>
              <a:gd name="connsiteX1" fmla="*/ 19050 w 209551"/>
              <a:gd name="connsiteY1" fmla="*/ 154781 h 1007269"/>
              <a:gd name="connsiteX2" fmla="*/ 42863 w 209551"/>
              <a:gd name="connsiteY2" fmla="*/ 311944 h 1007269"/>
              <a:gd name="connsiteX3" fmla="*/ 61913 w 209551"/>
              <a:gd name="connsiteY3" fmla="*/ 454819 h 1007269"/>
              <a:gd name="connsiteX4" fmla="*/ 90488 w 209551"/>
              <a:gd name="connsiteY4" fmla="*/ 623888 h 1007269"/>
              <a:gd name="connsiteX5" fmla="*/ 128588 w 209551"/>
              <a:gd name="connsiteY5" fmla="*/ 771525 h 1007269"/>
              <a:gd name="connsiteX6" fmla="*/ 169069 w 209551"/>
              <a:gd name="connsiteY6" fmla="*/ 904875 h 1007269"/>
              <a:gd name="connsiteX7" fmla="*/ 209551 w 209551"/>
              <a:gd name="connsiteY7" fmla="*/ 1007269 h 100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1" h="1007269">
                <a:moveTo>
                  <a:pt x="0" y="0"/>
                </a:moveTo>
                <a:lnTo>
                  <a:pt x="19050" y="154781"/>
                </a:lnTo>
                <a:lnTo>
                  <a:pt x="42863" y="311944"/>
                </a:lnTo>
                <a:lnTo>
                  <a:pt x="61913" y="454819"/>
                </a:lnTo>
                <a:lnTo>
                  <a:pt x="90488" y="623888"/>
                </a:lnTo>
                <a:lnTo>
                  <a:pt x="128588" y="771525"/>
                </a:lnTo>
                <a:lnTo>
                  <a:pt x="169069" y="904875"/>
                </a:lnTo>
                <a:lnTo>
                  <a:pt x="209551" y="100726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p:cNvSpPr/>
          <p:nvPr/>
        </p:nvSpPr>
        <p:spPr>
          <a:xfrm>
            <a:off x="3118569" y="4755196"/>
            <a:ext cx="106222" cy="460817"/>
          </a:xfrm>
          <a:custGeom>
            <a:avLst/>
            <a:gdLst>
              <a:gd name="connsiteX0" fmla="*/ 0 w 197643"/>
              <a:gd name="connsiteY0" fmla="*/ 0 h 826294"/>
              <a:gd name="connsiteX1" fmla="*/ 33337 w 197643"/>
              <a:gd name="connsiteY1" fmla="*/ 154782 h 826294"/>
              <a:gd name="connsiteX2" fmla="*/ 64293 w 197643"/>
              <a:gd name="connsiteY2" fmla="*/ 290513 h 826294"/>
              <a:gd name="connsiteX3" fmla="*/ 102393 w 197643"/>
              <a:gd name="connsiteY3" fmla="*/ 450057 h 826294"/>
              <a:gd name="connsiteX4" fmla="*/ 133350 w 197643"/>
              <a:gd name="connsiteY4" fmla="*/ 597694 h 826294"/>
              <a:gd name="connsiteX5" fmla="*/ 161925 w 197643"/>
              <a:gd name="connsiteY5" fmla="*/ 702469 h 826294"/>
              <a:gd name="connsiteX6" fmla="*/ 197643 w 197643"/>
              <a:gd name="connsiteY6" fmla="*/ 826294 h 826294"/>
              <a:gd name="connsiteX0" fmla="*/ 0 w 161925"/>
              <a:gd name="connsiteY0" fmla="*/ 0 h 702469"/>
              <a:gd name="connsiteX1" fmla="*/ 33337 w 161925"/>
              <a:gd name="connsiteY1" fmla="*/ 154782 h 702469"/>
              <a:gd name="connsiteX2" fmla="*/ 64293 w 161925"/>
              <a:gd name="connsiteY2" fmla="*/ 290513 h 702469"/>
              <a:gd name="connsiteX3" fmla="*/ 102393 w 161925"/>
              <a:gd name="connsiteY3" fmla="*/ 450057 h 702469"/>
              <a:gd name="connsiteX4" fmla="*/ 133350 w 161925"/>
              <a:gd name="connsiteY4" fmla="*/ 597694 h 702469"/>
              <a:gd name="connsiteX5" fmla="*/ 161925 w 161925"/>
              <a:gd name="connsiteY5"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5" h="702469">
                <a:moveTo>
                  <a:pt x="0" y="0"/>
                </a:moveTo>
                <a:lnTo>
                  <a:pt x="33337" y="154782"/>
                </a:lnTo>
                <a:lnTo>
                  <a:pt x="64293" y="290513"/>
                </a:lnTo>
                <a:lnTo>
                  <a:pt x="102393" y="450057"/>
                </a:lnTo>
                <a:lnTo>
                  <a:pt x="133350" y="597694"/>
                </a:lnTo>
                <a:lnTo>
                  <a:pt x="161925" y="70246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3168556" y="4778627"/>
            <a:ext cx="101536" cy="448321"/>
          </a:xfrm>
          <a:custGeom>
            <a:avLst/>
            <a:gdLst>
              <a:gd name="connsiteX0" fmla="*/ 0 w 192881"/>
              <a:gd name="connsiteY0" fmla="*/ 0 h 800100"/>
              <a:gd name="connsiteX1" fmla="*/ 38100 w 192881"/>
              <a:gd name="connsiteY1" fmla="*/ 157163 h 800100"/>
              <a:gd name="connsiteX2" fmla="*/ 92868 w 192881"/>
              <a:gd name="connsiteY2" fmla="*/ 461963 h 800100"/>
              <a:gd name="connsiteX3" fmla="*/ 154781 w 192881"/>
              <a:gd name="connsiteY3" fmla="*/ 683419 h 800100"/>
              <a:gd name="connsiteX4" fmla="*/ 192881 w 192881"/>
              <a:gd name="connsiteY4" fmla="*/ 800100 h 800100"/>
              <a:gd name="connsiteX0" fmla="*/ 0 w 154781"/>
              <a:gd name="connsiteY0" fmla="*/ 0 h 683419"/>
              <a:gd name="connsiteX1" fmla="*/ 38100 w 154781"/>
              <a:gd name="connsiteY1" fmla="*/ 157163 h 683419"/>
              <a:gd name="connsiteX2" fmla="*/ 92868 w 154781"/>
              <a:gd name="connsiteY2" fmla="*/ 461963 h 683419"/>
              <a:gd name="connsiteX3" fmla="*/ 154781 w 154781"/>
              <a:gd name="connsiteY3" fmla="*/ 683419 h 683419"/>
            </a:gdLst>
            <a:ahLst/>
            <a:cxnLst>
              <a:cxn ang="0">
                <a:pos x="connsiteX0" y="connsiteY0"/>
              </a:cxn>
              <a:cxn ang="0">
                <a:pos x="connsiteX1" y="connsiteY1"/>
              </a:cxn>
              <a:cxn ang="0">
                <a:pos x="connsiteX2" y="connsiteY2"/>
              </a:cxn>
              <a:cxn ang="0">
                <a:pos x="connsiteX3" y="connsiteY3"/>
              </a:cxn>
            </a:cxnLst>
            <a:rect l="l" t="t" r="r" b="b"/>
            <a:pathLst>
              <a:path w="154781" h="683419">
                <a:moveTo>
                  <a:pt x="0" y="0"/>
                </a:moveTo>
                <a:lnTo>
                  <a:pt x="38100" y="157163"/>
                </a:lnTo>
                <a:lnTo>
                  <a:pt x="92868" y="461963"/>
                </a:lnTo>
                <a:lnTo>
                  <a:pt x="154781" y="6834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3277902" y="4923902"/>
            <a:ext cx="109347" cy="307733"/>
          </a:xfrm>
          <a:custGeom>
            <a:avLst/>
            <a:gdLst>
              <a:gd name="connsiteX0" fmla="*/ 166688 w 166688"/>
              <a:gd name="connsiteY0" fmla="*/ 0 h 469107"/>
              <a:gd name="connsiteX1" fmla="*/ 166688 w 166688"/>
              <a:gd name="connsiteY1" fmla="*/ 0 h 469107"/>
              <a:gd name="connsiteX2" fmla="*/ 123825 w 166688"/>
              <a:gd name="connsiteY2" fmla="*/ 159544 h 469107"/>
              <a:gd name="connsiteX3" fmla="*/ 123825 w 166688"/>
              <a:gd name="connsiteY3" fmla="*/ 180975 h 469107"/>
              <a:gd name="connsiteX4" fmla="*/ 73819 w 166688"/>
              <a:gd name="connsiteY4" fmla="*/ 335757 h 469107"/>
              <a:gd name="connsiteX5" fmla="*/ 33338 w 166688"/>
              <a:gd name="connsiteY5" fmla="*/ 416719 h 469107"/>
              <a:gd name="connsiteX6" fmla="*/ 0 w 166688"/>
              <a:gd name="connsiteY6" fmla="*/ 469107 h 46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469107">
                <a:moveTo>
                  <a:pt x="166688" y="0"/>
                </a:moveTo>
                <a:lnTo>
                  <a:pt x="166688" y="0"/>
                </a:lnTo>
                <a:lnTo>
                  <a:pt x="123825" y="159544"/>
                </a:lnTo>
                <a:lnTo>
                  <a:pt x="123825" y="180975"/>
                </a:lnTo>
                <a:lnTo>
                  <a:pt x="73819" y="335757"/>
                </a:lnTo>
                <a:lnTo>
                  <a:pt x="33338" y="416719"/>
                </a:lnTo>
                <a:lnTo>
                  <a:pt x="0" y="46910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3298209" y="4945772"/>
            <a:ext cx="249935" cy="321791"/>
          </a:xfrm>
          <a:custGeom>
            <a:avLst/>
            <a:gdLst>
              <a:gd name="connsiteX0" fmla="*/ 381000 w 381000"/>
              <a:gd name="connsiteY0" fmla="*/ 0 h 490537"/>
              <a:gd name="connsiteX1" fmla="*/ 342900 w 381000"/>
              <a:gd name="connsiteY1" fmla="*/ 147637 h 490537"/>
              <a:gd name="connsiteX2" fmla="*/ 261938 w 381000"/>
              <a:gd name="connsiteY2" fmla="*/ 304800 h 490537"/>
              <a:gd name="connsiteX3" fmla="*/ 190500 w 381000"/>
              <a:gd name="connsiteY3" fmla="*/ 400050 h 490537"/>
              <a:gd name="connsiteX4" fmla="*/ 126207 w 381000"/>
              <a:gd name="connsiteY4" fmla="*/ 442912 h 490537"/>
              <a:gd name="connsiteX5" fmla="*/ 0 w 381000"/>
              <a:gd name="connsiteY5" fmla="*/ 490537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90537">
                <a:moveTo>
                  <a:pt x="381000" y="0"/>
                </a:moveTo>
                <a:lnTo>
                  <a:pt x="342900" y="147637"/>
                </a:lnTo>
                <a:lnTo>
                  <a:pt x="261938" y="304800"/>
                </a:lnTo>
                <a:lnTo>
                  <a:pt x="190500" y="400050"/>
                </a:lnTo>
                <a:lnTo>
                  <a:pt x="126207" y="442912"/>
                </a:lnTo>
                <a:lnTo>
                  <a:pt x="0" y="49053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a:off x="3195111" y="4530255"/>
            <a:ext cx="89039" cy="245249"/>
          </a:xfrm>
          <a:custGeom>
            <a:avLst/>
            <a:gdLst>
              <a:gd name="connsiteX0" fmla="*/ 0 w 135731"/>
              <a:gd name="connsiteY0" fmla="*/ 0 h 373857"/>
              <a:gd name="connsiteX1" fmla="*/ 30956 w 135731"/>
              <a:gd name="connsiteY1" fmla="*/ 126207 h 373857"/>
              <a:gd name="connsiteX2" fmla="*/ 61912 w 135731"/>
              <a:gd name="connsiteY2" fmla="*/ 226219 h 373857"/>
              <a:gd name="connsiteX3" fmla="*/ 92869 w 135731"/>
              <a:gd name="connsiteY3" fmla="*/ 309563 h 373857"/>
              <a:gd name="connsiteX4" fmla="*/ 135731 w 135731"/>
              <a:gd name="connsiteY4" fmla="*/ 373857 h 373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31" h="373857">
                <a:moveTo>
                  <a:pt x="0" y="0"/>
                </a:moveTo>
                <a:lnTo>
                  <a:pt x="30956" y="126207"/>
                </a:lnTo>
                <a:lnTo>
                  <a:pt x="61912" y="226219"/>
                </a:lnTo>
                <a:lnTo>
                  <a:pt x="92869" y="309563"/>
                </a:lnTo>
                <a:lnTo>
                  <a:pt x="135731" y="37385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p:cNvSpPr/>
          <p:nvPr/>
        </p:nvSpPr>
        <p:spPr>
          <a:xfrm>
            <a:off x="3282588" y="4534941"/>
            <a:ext cx="89039" cy="243686"/>
          </a:xfrm>
          <a:custGeom>
            <a:avLst/>
            <a:gdLst>
              <a:gd name="connsiteX0" fmla="*/ 0 w 135731"/>
              <a:gd name="connsiteY0" fmla="*/ 0 h 371475"/>
              <a:gd name="connsiteX1" fmla="*/ 14287 w 135731"/>
              <a:gd name="connsiteY1" fmla="*/ 107156 h 371475"/>
              <a:gd name="connsiteX2" fmla="*/ 33337 w 135731"/>
              <a:gd name="connsiteY2" fmla="*/ 200025 h 371475"/>
              <a:gd name="connsiteX3" fmla="*/ 50006 w 135731"/>
              <a:gd name="connsiteY3" fmla="*/ 278606 h 371475"/>
              <a:gd name="connsiteX4" fmla="*/ 71437 w 135731"/>
              <a:gd name="connsiteY4" fmla="*/ 335756 h 371475"/>
              <a:gd name="connsiteX5" fmla="*/ 135731 w 135731"/>
              <a:gd name="connsiteY5" fmla="*/ 3714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731" h="371475">
                <a:moveTo>
                  <a:pt x="0" y="0"/>
                </a:moveTo>
                <a:lnTo>
                  <a:pt x="14287" y="107156"/>
                </a:lnTo>
                <a:lnTo>
                  <a:pt x="33337" y="200025"/>
                </a:lnTo>
                <a:lnTo>
                  <a:pt x="50006" y="278606"/>
                </a:lnTo>
                <a:lnTo>
                  <a:pt x="71437" y="335756"/>
                </a:lnTo>
                <a:lnTo>
                  <a:pt x="135731" y="3714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a:off x="3334137" y="4547438"/>
            <a:ext cx="89039" cy="248373"/>
          </a:xfrm>
          <a:custGeom>
            <a:avLst/>
            <a:gdLst>
              <a:gd name="connsiteX0" fmla="*/ 0 w 135731"/>
              <a:gd name="connsiteY0" fmla="*/ 0 h 378619"/>
              <a:gd name="connsiteX1" fmla="*/ 30956 w 135731"/>
              <a:gd name="connsiteY1" fmla="*/ 109538 h 378619"/>
              <a:gd name="connsiteX2" fmla="*/ 52388 w 135731"/>
              <a:gd name="connsiteY2" fmla="*/ 192881 h 378619"/>
              <a:gd name="connsiteX3" fmla="*/ 83344 w 135731"/>
              <a:gd name="connsiteY3" fmla="*/ 288131 h 378619"/>
              <a:gd name="connsiteX4" fmla="*/ 135731 w 135731"/>
              <a:gd name="connsiteY4" fmla="*/ 378619 h 378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31" h="378619">
                <a:moveTo>
                  <a:pt x="0" y="0"/>
                </a:moveTo>
                <a:lnTo>
                  <a:pt x="30956" y="109538"/>
                </a:lnTo>
                <a:lnTo>
                  <a:pt x="52388" y="192881"/>
                </a:lnTo>
                <a:lnTo>
                  <a:pt x="83344" y="288131"/>
                </a:lnTo>
                <a:lnTo>
                  <a:pt x="135731" y="3786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a:off x="3435673" y="4531818"/>
            <a:ext cx="79667" cy="342098"/>
          </a:xfrm>
          <a:custGeom>
            <a:avLst/>
            <a:gdLst>
              <a:gd name="connsiteX0" fmla="*/ 0 w 121444"/>
              <a:gd name="connsiteY0" fmla="*/ 0 h 521493"/>
              <a:gd name="connsiteX1" fmla="*/ 30957 w 121444"/>
              <a:gd name="connsiteY1" fmla="*/ 178593 h 521493"/>
              <a:gd name="connsiteX2" fmla="*/ 59532 w 121444"/>
              <a:gd name="connsiteY2" fmla="*/ 347662 h 521493"/>
              <a:gd name="connsiteX3" fmla="*/ 121444 w 121444"/>
              <a:gd name="connsiteY3" fmla="*/ 521493 h 521493"/>
            </a:gdLst>
            <a:ahLst/>
            <a:cxnLst>
              <a:cxn ang="0">
                <a:pos x="connsiteX0" y="connsiteY0"/>
              </a:cxn>
              <a:cxn ang="0">
                <a:pos x="connsiteX1" y="connsiteY1"/>
              </a:cxn>
              <a:cxn ang="0">
                <a:pos x="connsiteX2" y="connsiteY2"/>
              </a:cxn>
              <a:cxn ang="0">
                <a:pos x="connsiteX3" y="connsiteY3"/>
              </a:cxn>
            </a:cxnLst>
            <a:rect l="l" t="t" r="r" b="b"/>
            <a:pathLst>
              <a:path w="121444" h="521493">
                <a:moveTo>
                  <a:pt x="0" y="0"/>
                </a:moveTo>
                <a:lnTo>
                  <a:pt x="30957" y="178593"/>
                </a:lnTo>
                <a:lnTo>
                  <a:pt x="59532" y="347662"/>
                </a:lnTo>
                <a:lnTo>
                  <a:pt x="121444" y="52149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a:off x="3518464" y="4638040"/>
            <a:ext cx="57797" cy="390523"/>
          </a:xfrm>
          <a:custGeom>
            <a:avLst/>
            <a:gdLst>
              <a:gd name="connsiteX0" fmla="*/ 0 w 88106"/>
              <a:gd name="connsiteY0" fmla="*/ 0 h 595312"/>
              <a:gd name="connsiteX1" fmla="*/ 0 w 88106"/>
              <a:gd name="connsiteY1" fmla="*/ 0 h 595312"/>
              <a:gd name="connsiteX2" fmla="*/ 33337 w 88106"/>
              <a:gd name="connsiteY2" fmla="*/ 247650 h 595312"/>
              <a:gd name="connsiteX3" fmla="*/ 33337 w 88106"/>
              <a:gd name="connsiteY3" fmla="*/ 280987 h 595312"/>
              <a:gd name="connsiteX4" fmla="*/ 64293 w 88106"/>
              <a:gd name="connsiteY4" fmla="*/ 459581 h 595312"/>
              <a:gd name="connsiteX5" fmla="*/ 88106 w 88106"/>
              <a:gd name="connsiteY5" fmla="*/ 595312 h 59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595312">
                <a:moveTo>
                  <a:pt x="0" y="0"/>
                </a:moveTo>
                <a:lnTo>
                  <a:pt x="0" y="0"/>
                </a:lnTo>
                <a:lnTo>
                  <a:pt x="33337" y="247650"/>
                </a:lnTo>
                <a:lnTo>
                  <a:pt x="33337" y="280987"/>
                </a:lnTo>
                <a:lnTo>
                  <a:pt x="64293" y="459581"/>
                </a:lnTo>
                <a:lnTo>
                  <a:pt x="88106" y="59531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2920183" y="4613046"/>
            <a:ext cx="62484" cy="6248"/>
          </a:xfrm>
          <a:custGeom>
            <a:avLst/>
            <a:gdLst>
              <a:gd name="connsiteX0" fmla="*/ 95250 w 95250"/>
              <a:gd name="connsiteY0" fmla="*/ 9525 h 9525"/>
              <a:gd name="connsiteX1" fmla="*/ 0 w 95250"/>
              <a:gd name="connsiteY1" fmla="*/ 0 h 9525"/>
            </a:gdLst>
            <a:ahLst/>
            <a:cxnLst>
              <a:cxn ang="0">
                <a:pos x="connsiteX0" y="connsiteY0"/>
              </a:cxn>
              <a:cxn ang="0">
                <a:pos x="connsiteX1" y="connsiteY1"/>
              </a:cxn>
            </a:cxnLst>
            <a:rect l="l" t="t" r="r" b="b"/>
            <a:pathLst>
              <a:path w="95250" h="9525">
                <a:moveTo>
                  <a:pt x="95250" y="9525"/>
                </a:move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2987353" y="4630229"/>
            <a:ext cx="53111" cy="9373"/>
          </a:xfrm>
          <a:custGeom>
            <a:avLst/>
            <a:gdLst>
              <a:gd name="connsiteX0" fmla="*/ 80962 w 80962"/>
              <a:gd name="connsiteY0" fmla="*/ 14288 h 14288"/>
              <a:gd name="connsiteX1" fmla="*/ 0 w 80962"/>
              <a:gd name="connsiteY1" fmla="*/ 0 h 14288"/>
            </a:gdLst>
            <a:ahLst/>
            <a:cxnLst>
              <a:cxn ang="0">
                <a:pos x="connsiteX0" y="connsiteY0"/>
              </a:cxn>
              <a:cxn ang="0">
                <a:pos x="connsiteX1" y="connsiteY1"/>
              </a:cxn>
            </a:cxnLst>
            <a:rect l="l" t="t" r="r" b="b"/>
            <a:pathLst>
              <a:path w="80962" h="14288">
                <a:moveTo>
                  <a:pt x="80962" y="14288"/>
                </a:move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3042026" y="4655222"/>
            <a:ext cx="106222" cy="24993"/>
          </a:xfrm>
          <a:custGeom>
            <a:avLst/>
            <a:gdLst>
              <a:gd name="connsiteX0" fmla="*/ 161925 w 161925"/>
              <a:gd name="connsiteY0" fmla="*/ 0 h 38100"/>
              <a:gd name="connsiteX1" fmla="*/ 100013 w 161925"/>
              <a:gd name="connsiteY1" fmla="*/ 38100 h 38100"/>
              <a:gd name="connsiteX2" fmla="*/ 90488 w 161925"/>
              <a:gd name="connsiteY2" fmla="*/ 21432 h 38100"/>
              <a:gd name="connsiteX3" fmla="*/ 76200 w 161925"/>
              <a:gd name="connsiteY3" fmla="*/ 4763 h 38100"/>
              <a:gd name="connsiteX4" fmla="*/ 47625 w 161925"/>
              <a:gd name="connsiteY4" fmla="*/ 2382 h 38100"/>
              <a:gd name="connsiteX5" fmla="*/ 0 w 161925"/>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5" h="38100">
                <a:moveTo>
                  <a:pt x="161925" y="0"/>
                </a:moveTo>
                <a:lnTo>
                  <a:pt x="100013" y="38100"/>
                </a:lnTo>
                <a:lnTo>
                  <a:pt x="90488" y="21432"/>
                </a:lnTo>
                <a:lnTo>
                  <a:pt x="76200" y="4763"/>
                </a:lnTo>
                <a:lnTo>
                  <a:pt x="47625" y="2382"/>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3166993" y="4678654"/>
            <a:ext cx="65608" cy="7810"/>
          </a:xfrm>
          <a:custGeom>
            <a:avLst/>
            <a:gdLst>
              <a:gd name="connsiteX0" fmla="*/ 100013 w 100013"/>
              <a:gd name="connsiteY0" fmla="*/ 2381 h 11906"/>
              <a:gd name="connsiteX1" fmla="*/ 64294 w 100013"/>
              <a:gd name="connsiteY1" fmla="*/ 0 h 11906"/>
              <a:gd name="connsiteX2" fmla="*/ 33338 w 100013"/>
              <a:gd name="connsiteY2" fmla="*/ 7144 h 11906"/>
              <a:gd name="connsiteX3" fmla="*/ 0 w 100013"/>
              <a:gd name="connsiteY3" fmla="*/ 11906 h 11906"/>
            </a:gdLst>
            <a:ahLst/>
            <a:cxnLst>
              <a:cxn ang="0">
                <a:pos x="connsiteX0" y="connsiteY0"/>
              </a:cxn>
              <a:cxn ang="0">
                <a:pos x="connsiteX1" y="connsiteY1"/>
              </a:cxn>
              <a:cxn ang="0">
                <a:pos x="connsiteX2" y="connsiteY2"/>
              </a:cxn>
              <a:cxn ang="0">
                <a:pos x="connsiteX3" y="connsiteY3"/>
              </a:cxn>
            </a:cxnLst>
            <a:rect l="l" t="t" r="r" b="b"/>
            <a:pathLst>
              <a:path w="100013" h="11906">
                <a:moveTo>
                  <a:pt x="100013" y="2381"/>
                </a:moveTo>
                <a:lnTo>
                  <a:pt x="64294" y="0"/>
                </a:lnTo>
                <a:lnTo>
                  <a:pt x="33338" y="7144"/>
                </a:lnTo>
                <a:lnTo>
                  <a:pt x="0" y="1190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3254471" y="4692713"/>
            <a:ext cx="54673" cy="42177"/>
          </a:xfrm>
          <a:custGeom>
            <a:avLst/>
            <a:gdLst>
              <a:gd name="connsiteX0" fmla="*/ 73819 w 73819"/>
              <a:gd name="connsiteY0" fmla="*/ 0 h 66675"/>
              <a:gd name="connsiteX1" fmla="*/ 0 w 73819"/>
              <a:gd name="connsiteY1" fmla="*/ 66675 h 66675"/>
              <a:gd name="connsiteX0" fmla="*/ 83344 w 83344"/>
              <a:gd name="connsiteY0" fmla="*/ 0 h 64294"/>
              <a:gd name="connsiteX1" fmla="*/ 0 w 83344"/>
              <a:gd name="connsiteY1" fmla="*/ 64294 h 64294"/>
            </a:gdLst>
            <a:ahLst/>
            <a:cxnLst>
              <a:cxn ang="0">
                <a:pos x="connsiteX0" y="connsiteY0"/>
              </a:cxn>
              <a:cxn ang="0">
                <a:pos x="connsiteX1" y="connsiteY1"/>
              </a:cxn>
            </a:cxnLst>
            <a:rect l="l" t="t" r="r" b="b"/>
            <a:pathLst>
              <a:path w="83344" h="64294">
                <a:moveTo>
                  <a:pt x="83344" y="0"/>
                </a:moveTo>
                <a:cubicBezTo>
                  <a:pt x="58738" y="22225"/>
                  <a:pt x="24606" y="42069"/>
                  <a:pt x="0" y="64294"/>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3334137" y="4708334"/>
            <a:ext cx="43739" cy="45301"/>
          </a:xfrm>
          <a:custGeom>
            <a:avLst/>
            <a:gdLst>
              <a:gd name="connsiteX0" fmla="*/ 66675 w 66675"/>
              <a:gd name="connsiteY0" fmla="*/ 0 h 69056"/>
              <a:gd name="connsiteX1" fmla="*/ 38100 w 66675"/>
              <a:gd name="connsiteY1" fmla="*/ 26194 h 69056"/>
              <a:gd name="connsiteX2" fmla="*/ 0 w 66675"/>
              <a:gd name="connsiteY2" fmla="*/ 69056 h 69056"/>
            </a:gdLst>
            <a:ahLst/>
            <a:cxnLst>
              <a:cxn ang="0">
                <a:pos x="connsiteX0" y="connsiteY0"/>
              </a:cxn>
              <a:cxn ang="0">
                <a:pos x="connsiteX1" y="connsiteY1"/>
              </a:cxn>
              <a:cxn ang="0">
                <a:pos x="connsiteX2" y="connsiteY2"/>
              </a:cxn>
            </a:cxnLst>
            <a:rect l="l" t="t" r="r" b="b"/>
            <a:pathLst>
              <a:path w="66675" h="69056">
                <a:moveTo>
                  <a:pt x="66675" y="0"/>
                </a:moveTo>
                <a:lnTo>
                  <a:pt x="38100" y="26194"/>
                </a:lnTo>
                <a:lnTo>
                  <a:pt x="0" y="6905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3424739" y="4753634"/>
            <a:ext cx="45301" cy="34366"/>
          </a:xfrm>
          <a:custGeom>
            <a:avLst/>
            <a:gdLst>
              <a:gd name="connsiteX0" fmla="*/ 69056 w 69056"/>
              <a:gd name="connsiteY0" fmla="*/ 0 h 52388"/>
              <a:gd name="connsiteX1" fmla="*/ 38100 w 69056"/>
              <a:gd name="connsiteY1" fmla="*/ 16669 h 52388"/>
              <a:gd name="connsiteX2" fmla="*/ 0 w 69056"/>
              <a:gd name="connsiteY2" fmla="*/ 52388 h 52388"/>
            </a:gdLst>
            <a:ahLst/>
            <a:cxnLst>
              <a:cxn ang="0">
                <a:pos x="connsiteX0" y="connsiteY0"/>
              </a:cxn>
              <a:cxn ang="0">
                <a:pos x="connsiteX1" y="connsiteY1"/>
              </a:cxn>
              <a:cxn ang="0">
                <a:pos x="connsiteX2" y="connsiteY2"/>
              </a:cxn>
            </a:cxnLst>
            <a:rect l="l" t="t" r="r" b="b"/>
            <a:pathLst>
              <a:path w="69056" h="52388">
                <a:moveTo>
                  <a:pt x="69056" y="0"/>
                </a:moveTo>
                <a:lnTo>
                  <a:pt x="38100" y="16669"/>
                </a:lnTo>
                <a:lnTo>
                  <a:pt x="0" y="5238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p:nvPr/>
        </p:nvSpPr>
        <p:spPr>
          <a:xfrm>
            <a:off x="2815523" y="4755196"/>
            <a:ext cx="51549" cy="0"/>
          </a:xfrm>
          <a:custGeom>
            <a:avLst/>
            <a:gdLst>
              <a:gd name="connsiteX0" fmla="*/ 0 w 78581"/>
              <a:gd name="connsiteY0" fmla="*/ 0 h 0"/>
              <a:gd name="connsiteX1" fmla="*/ 78581 w 78581"/>
              <a:gd name="connsiteY1" fmla="*/ 0 h 0"/>
            </a:gdLst>
            <a:ahLst/>
            <a:cxnLst>
              <a:cxn ang="0">
                <a:pos x="connsiteX0" y="connsiteY0"/>
              </a:cxn>
              <a:cxn ang="0">
                <a:pos x="connsiteX1" y="connsiteY1"/>
              </a:cxn>
            </a:cxnLst>
            <a:rect l="l" t="t" r="r" b="b"/>
            <a:pathLst>
              <a:path w="78581">
                <a:moveTo>
                  <a:pt x="0" y="0"/>
                </a:moveTo>
                <a:lnTo>
                  <a:pt x="78581"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a:off x="2867072" y="4763007"/>
            <a:ext cx="78105" cy="3124"/>
          </a:xfrm>
          <a:custGeom>
            <a:avLst/>
            <a:gdLst>
              <a:gd name="connsiteX0" fmla="*/ 0 w 119063"/>
              <a:gd name="connsiteY0" fmla="*/ 4762 h 4762"/>
              <a:gd name="connsiteX1" fmla="*/ 119063 w 119063"/>
              <a:gd name="connsiteY1" fmla="*/ 0 h 4762"/>
            </a:gdLst>
            <a:ahLst/>
            <a:cxnLst>
              <a:cxn ang="0">
                <a:pos x="connsiteX0" y="connsiteY0"/>
              </a:cxn>
              <a:cxn ang="0">
                <a:pos x="connsiteX1" y="connsiteY1"/>
              </a:cxn>
            </a:cxnLst>
            <a:rect l="l" t="t" r="r" b="b"/>
            <a:pathLst>
              <a:path w="119063" h="4762">
                <a:moveTo>
                  <a:pt x="0" y="4762"/>
                </a:moveTo>
                <a:lnTo>
                  <a:pt x="119063"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p:cNvSpPr/>
          <p:nvPr/>
        </p:nvSpPr>
        <p:spPr>
          <a:xfrm>
            <a:off x="2959235" y="4803621"/>
            <a:ext cx="59360" cy="23432"/>
          </a:xfrm>
          <a:custGeom>
            <a:avLst/>
            <a:gdLst>
              <a:gd name="connsiteX0" fmla="*/ 0 w 90488"/>
              <a:gd name="connsiteY0" fmla="*/ 0 h 35719"/>
              <a:gd name="connsiteX1" fmla="*/ 52388 w 90488"/>
              <a:gd name="connsiteY1" fmla="*/ 35719 h 35719"/>
              <a:gd name="connsiteX2" fmla="*/ 90488 w 90488"/>
              <a:gd name="connsiteY2" fmla="*/ 30956 h 35719"/>
            </a:gdLst>
            <a:ahLst/>
            <a:cxnLst>
              <a:cxn ang="0">
                <a:pos x="connsiteX0" y="connsiteY0"/>
              </a:cxn>
              <a:cxn ang="0">
                <a:pos x="connsiteX1" y="connsiteY1"/>
              </a:cxn>
              <a:cxn ang="0">
                <a:pos x="connsiteX2" y="connsiteY2"/>
              </a:cxn>
            </a:cxnLst>
            <a:rect l="l" t="t" r="r" b="b"/>
            <a:pathLst>
              <a:path w="90488" h="35719">
                <a:moveTo>
                  <a:pt x="0" y="0"/>
                </a:moveTo>
                <a:lnTo>
                  <a:pt x="52388" y="35719"/>
                </a:lnTo>
                <a:lnTo>
                  <a:pt x="90488" y="3095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a:off x="3037340" y="4870791"/>
            <a:ext cx="31242" cy="21869"/>
          </a:xfrm>
          <a:custGeom>
            <a:avLst/>
            <a:gdLst>
              <a:gd name="connsiteX0" fmla="*/ 0 w 47625"/>
              <a:gd name="connsiteY0" fmla="*/ 33337 h 33337"/>
              <a:gd name="connsiteX1" fmla="*/ 47625 w 47625"/>
              <a:gd name="connsiteY1" fmla="*/ 0 h 33337"/>
            </a:gdLst>
            <a:ahLst/>
            <a:cxnLst>
              <a:cxn ang="0">
                <a:pos x="connsiteX0" y="connsiteY0"/>
              </a:cxn>
              <a:cxn ang="0">
                <a:pos x="connsiteX1" y="connsiteY1"/>
              </a:cxn>
            </a:cxnLst>
            <a:rect l="l" t="t" r="r" b="b"/>
            <a:pathLst>
              <a:path w="47625" h="33337">
                <a:moveTo>
                  <a:pt x="0" y="33337"/>
                </a:moveTo>
                <a:lnTo>
                  <a:pt x="47625"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a:off x="3074830" y="4816118"/>
            <a:ext cx="54673" cy="65608"/>
          </a:xfrm>
          <a:custGeom>
            <a:avLst/>
            <a:gdLst>
              <a:gd name="connsiteX0" fmla="*/ 92868 w 92868"/>
              <a:gd name="connsiteY0" fmla="*/ 0 h 104775"/>
              <a:gd name="connsiteX1" fmla="*/ 66675 w 92868"/>
              <a:gd name="connsiteY1" fmla="*/ 47625 h 104775"/>
              <a:gd name="connsiteX2" fmla="*/ 52387 w 92868"/>
              <a:gd name="connsiteY2" fmla="*/ 66675 h 104775"/>
              <a:gd name="connsiteX3" fmla="*/ 0 w 92868"/>
              <a:gd name="connsiteY3" fmla="*/ 104775 h 104775"/>
              <a:gd name="connsiteX0" fmla="*/ 83343 w 83343"/>
              <a:gd name="connsiteY0" fmla="*/ 0 h 100012"/>
              <a:gd name="connsiteX1" fmla="*/ 57150 w 83343"/>
              <a:gd name="connsiteY1" fmla="*/ 47625 h 100012"/>
              <a:gd name="connsiteX2" fmla="*/ 42862 w 83343"/>
              <a:gd name="connsiteY2" fmla="*/ 66675 h 100012"/>
              <a:gd name="connsiteX3" fmla="*/ 0 w 83343"/>
              <a:gd name="connsiteY3" fmla="*/ 100012 h 100012"/>
            </a:gdLst>
            <a:ahLst/>
            <a:cxnLst>
              <a:cxn ang="0">
                <a:pos x="connsiteX0" y="connsiteY0"/>
              </a:cxn>
              <a:cxn ang="0">
                <a:pos x="connsiteX1" y="connsiteY1"/>
              </a:cxn>
              <a:cxn ang="0">
                <a:pos x="connsiteX2" y="connsiteY2"/>
              </a:cxn>
              <a:cxn ang="0">
                <a:pos x="connsiteX3" y="connsiteY3"/>
              </a:cxn>
            </a:cxnLst>
            <a:rect l="l" t="t" r="r" b="b"/>
            <a:pathLst>
              <a:path w="83343" h="100012">
                <a:moveTo>
                  <a:pt x="83343" y="0"/>
                </a:moveTo>
                <a:lnTo>
                  <a:pt x="57150" y="47625"/>
                </a:lnTo>
                <a:lnTo>
                  <a:pt x="42862" y="66675"/>
                </a:lnTo>
                <a:cubicBezTo>
                  <a:pt x="25400" y="79375"/>
                  <a:pt x="17462" y="87312"/>
                  <a:pt x="0" y="100012"/>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3135751" y="4809870"/>
            <a:ext cx="37490" cy="23432"/>
          </a:xfrm>
          <a:custGeom>
            <a:avLst/>
            <a:gdLst>
              <a:gd name="connsiteX0" fmla="*/ 57150 w 57150"/>
              <a:gd name="connsiteY0" fmla="*/ 0 h 35719"/>
              <a:gd name="connsiteX1" fmla="*/ 28575 w 57150"/>
              <a:gd name="connsiteY1" fmla="*/ 14288 h 35719"/>
              <a:gd name="connsiteX2" fmla="*/ 0 w 57150"/>
              <a:gd name="connsiteY2" fmla="*/ 35719 h 35719"/>
            </a:gdLst>
            <a:ahLst/>
            <a:cxnLst>
              <a:cxn ang="0">
                <a:pos x="connsiteX0" y="connsiteY0"/>
              </a:cxn>
              <a:cxn ang="0">
                <a:pos x="connsiteX1" y="connsiteY1"/>
              </a:cxn>
              <a:cxn ang="0">
                <a:pos x="connsiteX2" y="connsiteY2"/>
              </a:cxn>
            </a:cxnLst>
            <a:rect l="l" t="t" r="r" b="b"/>
            <a:pathLst>
              <a:path w="57150" h="35719">
                <a:moveTo>
                  <a:pt x="57150" y="0"/>
                </a:moveTo>
                <a:lnTo>
                  <a:pt x="28575" y="14288"/>
                </a:lnTo>
                <a:lnTo>
                  <a:pt x="0" y="357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a:off x="3179490" y="4805183"/>
            <a:ext cx="354595" cy="99974"/>
          </a:xfrm>
          <a:custGeom>
            <a:avLst/>
            <a:gdLst>
              <a:gd name="connsiteX0" fmla="*/ 0 w 540544"/>
              <a:gd name="connsiteY0" fmla="*/ 30957 h 152400"/>
              <a:gd name="connsiteX1" fmla="*/ 71438 w 540544"/>
              <a:gd name="connsiteY1" fmla="*/ 92869 h 152400"/>
              <a:gd name="connsiteX2" fmla="*/ 126207 w 540544"/>
              <a:gd name="connsiteY2" fmla="*/ 85725 h 152400"/>
              <a:gd name="connsiteX3" fmla="*/ 164307 w 540544"/>
              <a:gd name="connsiteY3" fmla="*/ 28575 h 152400"/>
              <a:gd name="connsiteX4" fmla="*/ 200025 w 540544"/>
              <a:gd name="connsiteY4" fmla="*/ 0 h 152400"/>
              <a:gd name="connsiteX5" fmla="*/ 238125 w 540544"/>
              <a:gd name="connsiteY5" fmla="*/ 2382 h 152400"/>
              <a:gd name="connsiteX6" fmla="*/ 311944 w 540544"/>
              <a:gd name="connsiteY6" fmla="*/ 40482 h 152400"/>
              <a:gd name="connsiteX7" fmla="*/ 407194 w 540544"/>
              <a:gd name="connsiteY7" fmla="*/ 102394 h 152400"/>
              <a:gd name="connsiteX8" fmla="*/ 478632 w 540544"/>
              <a:gd name="connsiteY8" fmla="*/ 138113 h 152400"/>
              <a:gd name="connsiteX9" fmla="*/ 540544 w 540544"/>
              <a:gd name="connsiteY9"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544" h="152400">
                <a:moveTo>
                  <a:pt x="0" y="30957"/>
                </a:moveTo>
                <a:lnTo>
                  <a:pt x="71438" y="92869"/>
                </a:lnTo>
                <a:lnTo>
                  <a:pt x="126207" y="85725"/>
                </a:lnTo>
                <a:lnTo>
                  <a:pt x="164307" y="28575"/>
                </a:lnTo>
                <a:lnTo>
                  <a:pt x="200025" y="0"/>
                </a:lnTo>
                <a:lnTo>
                  <a:pt x="238125" y="2382"/>
                </a:lnTo>
                <a:lnTo>
                  <a:pt x="311944" y="40482"/>
                </a:lnTo>
                <a:lnTo>
                  <a:pt x="407194" y="102394"/>
                </a:lnTo>
                <a:lnTo>
                  <a:pt x="478632" y="138113"/>
                </a:lnTo>
                <a:lnTo>
                  <a:pt x="540544" y="1524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a:off x="2767098" y="5142595"/>
            <a:ext cx="916948" cy="187451"/>
          </a:xfrm>
          <a:custGeom>
            <a:avLst/>
            <a:gdLst>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69057 w 1574007"/>
              <a:gd name="connsiteY26" fmla="*/ 50006 h 316706"/>
              <a:gd name="connsiteX27" fmla="*/ 147638 w 1574007"/>
              <a:gd name="connsiteY27" fmla="*/ 80963 h 316706"/>
              <a:gd name="connsiteX28" fmla="*/ 240507 w 1574007"/>
              <a:gd name="connsiteY28" fmla="*/ 111919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31032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69057 w 1574007"/>
              <a:gd name="connsiteY26" fmla="*/ 50006 h 316706"/>
              <a:gd name="connsiteX27" fmla="*/ 147638 w 1574007"/>
              <a:gd name="connsiteY27" fmla="*/ 80963 h 316706"/>
              <a:gd name="connsiteX28" fmla="*/ 240507 w 1574007"/>
              <a:gd name="connsiteY28" fmla="*/ 111919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16744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69057 w 1574007"/>
              <a:gd name="connsiteY26" fmla="*/ 50006 h 316706"/>
              <a:gd name="connsiteX27" fmla="*/ 147638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16744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47638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16744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16744 w 1574007"/>
              <a:gd name="connsiteY34" fmla="*/ 161925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783432 w 1574007"/>
              <a:gd name="connsiteY36" fmla="*/ 235744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73944 w 1574007"/>
              <a:gd name="connsiteY39" fmla="*/ 252413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81088 w 1574007"/>
              <a:gd name="connsiteY39" fmla="*/ 247650 h 316706"/>
              <a:gd name="connsiteX40" fmla="*/ 1190625 w 1574007"/>
              <a:gd name="connsiteY40" fmla="*/ 254794 h 316706"/>
              <a:gd name="connsiteX41" fmla="*/ 1297782 w 1574007"/>
              <a:gd name="connsiteY41" fmla="*/ 252413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81088 w 1574007"/>
              <a:gd name="connsiteY39" fmla="*/ 247650 h 316706"/>
              <a:gd name="connsiteX40" fmla="*/ 1190625 w 1574007"/>
              <a:gd name="connsiteY40" fmla="*/ 254794 h 316706"/>
              <a:gd name="connsiteX41" fmla="*/ 1293020 w 1574007"/>
              <a:gd name="connsiteY41" fmla="*/ 245269 h 316706"/>
              <a:gd name="connsiteX42" fmla="*/ 1373982 w 1574007"/>
              <a:gd name="connsiteY42" fmla="*/ 254794 h 316706"/>
              <a:gd name="connsiteX43" fmla="*/ 1464469 w 1574007"/>
              <a:gd name="connsiteY43" fmla="*/ 278606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81088 w 1574007"/>
              <a:gd name="connsiteY39" fmla="*/ 247650 h 316706"/>
              <a:gd name="connsiteX40" fmla="*/ 1190625 w 1574007"/>
              <a:gd name="connsiteY40" fmla="*/ 254794 h 316706"/>
              <a:gd name="connsiteX41" fmla="*/ 1293020 w 1574007"/>
              <a:gd name="connsiteY41" fmla="*/ 245269 h 316706"/>
              <a:gd name="connsiteX42" fmla="*/ 1373982 w 1574007"/>
              <a:gd name="connsiteY42" fmla="*/ 254794 h 316706"/>
              <a:gd name="connsiteX43" fmla="*/ 1452563 w 1574007"/>
              <a:gd name="connsiteY43" fmla="*/ 269081 h 316706"/>
              <a:gd name="connsiteX44" fmla="*/ 1524000 w 1574007"/>
              <a:gd name="connsiteY44" fmla="*/ 292894 h 316706"/>
              <a:gd name="connsiteX45" fmla="*/ 1574007 w 1574007"/>
              <a:gd name="connsiteY45" fmla="*/ 316706 h 316706"/>
              <a:gd name="connsiteX0" fmla="*/ 1574007 w 1574007"/>
              <a:gd name="connsiteY0" fmla="*/ 316706 h 316706"/>
              <a:gd name="connsiteX1" fmla="*/ 1528763 w 1574007"/>
              <a:gd name="connsiteY1" fmla="*/ 235744 h 316706"/>
              <a:gd name="connsiteX2" fmla="*/ 1469232 w 1574007"/>
              <a:gd name="connsiteY2" fmla="*/ 176213 h 316706"/>
              <a:gd name="connsiteX3" fmla="*/ 1407319 w 1574007"/>
              <a:gd name="connsiteY3" fmla="*/ 114300 h 316706"/>
              <a:gd name="connsiteX4" fmla="*/ 1362075 w 1574007"/>
              <a:gd name="connsiteY4" fmla="*/ 85725 h 316706"/>
              <a:gd name="connsiteX5" fmla="*/ 1300163 w 1574007"/>
              <a:gd name="connsiteY5" fmla="*/ 88106 h 316706"/>
              <a:gd name="connsiteX6" fmla="*/ 1262063 w 1574007"/>
              <a:gd name="connsiteY6" fmla="*/ 100013 h 316706"/>
              <a:gd name="connsiteX7" fmla="*/ 1231107 w 1574007"/>
              <a:gd name="connsiteY7" fmla="*/ 142875 h 316706"/>
              <a:gd name="connsiteX8" fmla="*/ 1202532 w 1574007"/>
              <a:gd name="connsiteY8" fmla="*/ 176213 h 316706"/>
              <a:gd name="connsiteX9" fmla="*/ 1162050 w 1574007"/>
              <a:gd name="connsiteY9" fmla="*/ 183356 h 316706"/>
              <a:gd name="connsiteX10" fmla="*/ 1107282 w 1574007"/>
              <a:gd name="connsiteY10" fmla="*/ 140494 h 316706"/>
              <a:gd name="connsiteX11" fmla="*/ 1047750 w 1574007"/>
              <a:gd name="connsiteY11" fmla="*/ 111919 h 316706"/>
              <a:gd name="connsiteX12" fmla="*/ 985838 w 1574007"/>
              <a:gd name="connsiteY12" fmla="*/ 88106 h 316706"/>
              <a:gd name="connsiteX13" fmla="*/ 897732 w 1574007"/>
              <a:gd name="connsiteY13" fmla="*/ 85725 h 316706"/>
              <a:gd name="connsiteX14" fmla="*/ 835819 w 1574007"/>
              <a:gd name="connsiteY14" fmla="*/ 88106 h 316706"/>
              <a:gd name="connsiteX15" fmla="*/ 728663 w 1574007"/>
              <a:gd name="connsiteY15" fmla="*/ 90488 h 316706"/>
              <a:gd name="connsiteX16" fmla="*/ 654844 w 1574007"/>
              <a:gd name="connsiteY16" fmla="*/ 97631 h 316706"/>
              <a:gd name="connsiteX17" fmla="*/ 602457 w 1574007"/>
              <a:gd name="connsiteY17" fmla="*/ 102394 h 316706"/>
              <a:gd name="connsiteX18" fmla="*/ 516732 w 1574007"/>
              <a:gd name="connsiteY18" fmla="*/ 92869 h 316706"/>
              <a:gd name="connsiteX19" fmla="*/ 426244 w 1574007"/>
              <a:gd name="connsiteY19" fmla="*/ 69056 h 316706"/>
              <a:gd name="connsiteX20" fmla="*/ 314325 w 1574007"/>
              <a:gd name="connsiteY20" fmla="*/ 35719 h 316706"/>
              <a:gd name="connsiteX21" fmla="*/ 219075 w 1574007"/>
              <a:gd name="connsiteY21" fmla="*/ 11906 h 316706"/>
              <a:gd name="connsiteX22" fmla="*/ 161925 w 1574007"/>
              <a:gd name="connsiteY22" fmla="*/ 2381 h 316706"/>
              <a:gd name="connsiteX23" fmla="*/ 116682 w 1574007"/>
              <a:gd name="connsiteY23" fmla="*/ 2381 h 316706"/>
              <a:gd name="connsiteX24" fmla="*/ 35719 w 1574007"/>
              <a:gd name="connsiteY24" fmla="*/ 0 h 316706"/>
              <a:gd name="connsiteX25" fmla="*/ 0 w 1574007"/>
              <a:gd name="connsiteY25" fmla="*/ 0 h 316706"/>
              <a:gd name="connsiteX26" fmla="*/ 80963 w 1574007"/>
              <a:gd name="connsiteY26" fmla="*/ 45244 h 316706"/>
              <a:gd name="connsiteX27" fmla="*/ 159544 w 1574007"/>
              <a:gd name="connsiteY27" fmla="*/ 80963 h 316706"/>
              <a:gd name="connsiteX28" fmla="*/ 221457 w 1574007"/>
              <a:gd name="connsiteY28" fmla="*/ 104775 h 316706"/>
              <a:gd name="connsiteX29" fmla="*/ 261938 w 1574007"/>
              <a:gd name="connsiteY29" fmla="*/ 111919 h 316706"/>
              <a:gd name="connsiteX30" fmla="*/ 314325 w 1574007"/>
              <a:gd name="connsiteY30" fmla="*/ 123825 h 316706"/>
              <a:gd name="connsiteX31" fmla="*/ 395288 w 1574007"/>
              <a:gd name="connsiteY31" fmla="*/ 123825 h 316706"/>
              <a:gd name="connsiteX32" fmla="*/ 476250 w 1574007"/>
              <a:gd name="connsiteY32" fmla="*/ 126206 h 316706"/>
              <a:gd name="connsiteX33" fmla="*/ 528638 w 1574007"/>
              <a:gd name="connsiteY33" fmla="*/ 123825 h 316706"/>
              <a:gd name="connsiteX34" fmla="*/ 604838 w 1574007"/>
              <a:gd name="connsiteY34" fmla="*/ 157162 h 316706"/>
              <a:gd name="connsiteX35" fmla="*/ 726282 w 1574007"/>
              <a:gd name="connsiteY35" fmla="*/ 211931 h 316706"/>
              <a:gd name="connsiteX36" fmla="*/ 800101 w 1574007"/>
              <a:gd name="connsiteY36" fmla="*/ 230981 h 316706"/>
              <a:gd name="connsiteX37" fmla="*/ 876300 w 1574007"/>
              <a:gd name="connsiteY37" fmla="*/ 240506 h 316706"/>
              <a:gd name="connsiteX38" fmla="*/ 985838 w 1574007"/>
              <a:gd name="connsiteY38" fmla="*/ 250031 h 316706"/>
              <a:gd name="connsiteX39" fmla="*/ 1081088 w 1574007"/>
              <a:gd name="connsiteY39" fmla="*/ 247650 h 316706"/>
              <a:gd name="connsiteX40" fmla="*/ 1190625 w 1574007"/>
              <a:gd name="connsiteY40" fmla="*/ 254794 h 316706"/>
              <a:gd name="connsiteX41" fmla="*/ 1293020 w 1574007"/>
              <a:gd name="connsiteY41" fmla="*/ 245269 h 316706"/>
              <a:gd name="connsiteX42" fmla="*/ 1373982 w 1574007"/>
              <a:gd name="connsiteY42" fmla="*/ 254794 h 316706"/>
              <a:gd name="connsiteX43" fmla="*/ 1466850 w 1574007"/>
              <a:gd name="connsiteY43" fmla="*/ 273843 h 316706"/>
              <a:gd name="connsiteX44" fmla="*/ 1524000 w 1574007"/>
              <a:gd name="connsiteY44" fmla="*/ 292894 h 316706"/>
              <a:gd name="connsiteX45" fmla="*/ 1574007 w 1574007"/>
              <a:gd name="connsiteY45" fmla="*/ 316706 h 316706"/>
              <a:gd name="connsiteX0" fmla="*/ 1566863 w 1566863"/>
              <a:gd name="connsiteY0" fmla="*/ 309562 h 309562"/>
              <a:gd name="connsiteX1" fmla="*/ 1528763 w 1566863"/>
              <a:gd name="connsiteY1" fmla="*/ 235744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800101 w 1566863"/>
              <a:gd name="connsiteY36" fmla="*/ 230981 h 309562"/>
              <a:gd name="connsiteX37" fmla="*/ 876300 w 1566863"/>
              <a:gd name="connsiteY37" fmla="*/ 240506 h 309562"/>
              <a:gd name="connsiteX38" fmla="*/ 985838 w 1566863"/>
              <a:gd name="connsiteY38" fmla="*/ 250031 h 309562"/>
              <a:gd name="connsiteX39" fmla="*/ 1081088 w 1566863"/>
              <a:gd name="connsiteY39" fmla="*/ 247650 h 309562"/>
              <a:gd name="connsiteX40" fmla="*/ 1190625 w 1566863"/>
              <a:gd name="connsiteY40" fmla="*/ 254794 h 309562"/>
              <a:gd name="connsiteX41" fmla="*/ 1293020 w 1566863"/>
              <a:gd name="connsiteY41" fmla="*/ 245269 h 309562"/>
              <a:gd name="connsiteX42" fmla="*/ 1373982 w 1566863"/>
              <a:gd name="connsiteY42" fmla="*/ 254794 h 309562"/>
              <a:gd name="connsiteX43" fmla="*/ 1466850 w 1566863"/>
              <a:gd name="connsiteY43" fmla="*/ 273843 h 309562"/>
              <a:gd name="connsiteX44" fmla="*/ 1524000 w 1566863"/>
              <a:gd name="connsiteY44" fmla="*/ 292894 h 309562"/>
              <a:gd name="connsiteX45" fmla="*/ 1566863 w 1566863"/>
              <a:gd name="connsiteY45"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800101 w 1566863"/>
              <a:gd name="connsiteY36" fmla="*/ 230981 h 309562"/>
              <a:gd name="connsiteX37" fmla="*/ 876300 w 1566863"/>
              <a:gd name="connsiteY37" fmla="*/ 240506 h 309562"/>
              <a:gd name="connsiteX38" fmla="*/ 985838 w 1566863"/>
              <a:gd name="connsiteY38" fmla="*/ 250031 h 309562"/>
              <a:gd name="connsiteX39" fmla="*/ 1081088 w 1566863"/>
              <a:gd name="connsiteY39" fmla="*/ 247650 h 309562"/>
              <a:gd name="connsiteX40" fmla="*/ 1190625 w 1566863"/>
              <a:gd name="connsiteY40" fmla="*/ 254794 h 309562"/>
              <a:gd name="connsiteX41" fmla="*/ 1293020 w 1566863"/>
              <a:gd name="connsiteY41" fmla="*/ 245269 h 309562"/>
              <a:gd name="connsiteX42" fmla="*/ 1373982 w 1566863"/>
              <a:gd name="connsiteY42" fmla="*/ 254794 h 309562"/>
              <a:gd name="connsiteX43" fmla="*/ 1466850 w 1566863"/>
              <a:gd name="connsiteY43" fmla="*/ 273843 h 309562"/>
              <a:gd name="connsiteX44" fmla="*/ 1524000 w 1566863"/>
              <a:gd name="connsiteY44" fmla="*/ 292894 h 309562"/>
              <a:gd name="connsiteX45" fmla="*/ 1566863 w 1566863"/>
              <a:gd name="connsiteY45"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190625 w 1566863"/>
              <a:gd name="connsiteY41" fmla="*/ 254794 h 309562"/>
              <a:gd name="connsiteX42" fmla="*/ 1293020 w 1566863"/>
              <a:gd name="connsiteY42" fmla="*/ 245269 h 309562"/>
              <a:gd name="connsiteX43" fmla="*/ 1373982 w 1566863"/>
              <a:gd name="connsiteY43" fmla="*/ 254794 h 309562"/>
              <a:gd name="connsiteX44" fmla="*/ 1466850 w 1566863"/>
              <a:gd name="connsiteY44" fmla="*/ 273843 h 309562"/>
              <a:gd name="connsiteX45" fmla="*/ 1524000 w 1566863"/>
              <a:gd name="connsiteY45" fmla="*/ 292894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190625 w 1566863"/>
              <a:gd name="connsiteY41" fmla="*/ 254794 h 309562"/>
              <a:gd name="connsiteX42" fmla="*/ 1293020 w 1566863"/>
              <a:gd name="connsiteY42" fmla="*/ 245269 h 309562"/>
              <a:gd name="connsiteX43" fmla="*/ 1373982 w 1566863"/>
              <a:gd name="connsiteY43" fmla="*/ 254794 h 309562"/>
              <a:gd name="connsiteX44" fmla="*/ 1466850 w 1566863"/>
              <a:gd name="connsiteY44" fmla="*/ 273843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190625 w 1566863"/>
              <a:gd name="connsiteY41" fmla="*/ 254794 h 309562"/>
              <a:gd name="connsiteX42" fmla="*/ 1304927 w 1566863"/>
              <a:gd name="connsiteY42" fmla="*/ 247650 h 309562"/>
              <a:gd name="connsiteX43" fmla="*/ 1373982 w 1566863"/>
              <a:gd name="connsiteY43" fmla="*/ 254794 h 309562"/>
              <a:gd name="connsiteX44" fmla="*/ 1466850 w 1566863"/>
              <a:gd name="connsiteY44" fmla="*/ 273843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190625 w 1566863"/>
              <a:gd name="connsiteY41" fmla="*/ 254794 h 309562"/>
              <a:gd name="connsiteX42" fmla="*/ 1304927 w 1566863"/>
              <a:gd name="connsiteY42" fmla="*/ 247650 h 309562"/>
              <a:gd name="connsiteX43" fmla="*/ 1373982 w 1566863"/>
              <a:gd name="connsiteY43" fmla="*/ 254794 h 309562"/>
              <a:gd name="connsiteX44" fmla="*/ 1485900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85900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81088 w 1566863"/>
              <a:gd name="connsiteY40" fmla="*/ 247650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95375 w 1566863"/>
              <a:gd name="connsiteY40" fmla="*/ 247650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102519 w 1566863"/>
              <a:gd name="connsiteY40" fmla="*/ 250032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28638 w 1566863"/>
              <a:gd name="connsiteY33" fmla="*/ 123825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90613 w 1566863"/>
              <a:gd name="connsiteY40" fmla="*/ 254795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85838 w 1566863"/>
              <a:gd name="connsiteY39" fmla="*/ 250031 h 309562"/>
              <a:gd name="connsiteX40" fmla="*/ 1090613 w 1566863"/>
              <a:gd name="connsiteY40" fmla="*/ 254795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97744 w 1566863"/>
              <a:gd name="connsiteY39" fmla="*/ 252413 h 309562"/>
              <a:gd name="connsiteX40" fmla="*/ 1090613 w 1566863"/>
              <a:gd name="connsiteY40" fmla="*/ 254795 h 309562"/>
              <a:gd name="connsiteX41" fmla="*/ 1202531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97744 w 1566863"/>
              <a:gd name="connsiteY39" fmla="*/ 252413 h 309562"/>
              <a:gd name="connsiteX40" fmla="*/ 1090613 w 1566863"/>
              <a:gd name="connsiteY40" fmla="*/ 254795 h 309562"/>
              <a:gd name="connsiteX41" fmla="*/ 1219200 w 1566863"/>
              <a:gd name="connsiteY41" fmla="*/ 252412 h 309562"/>
              <a:gd name="connsiteX42" fmla="*/ 1304927 w 1566863"/>
              <a:gd name="connsiteY42" fmla="*/ 247650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97744 w 1566863"/>
              <a:gd name="connsiteY39" fmla="*/ 252413 h 309562"/>
              <a:gd name="connsiteX40" fmla="*/ 1090613 w 1566863"/>
              <a:gd name="connsiteY40" fmla="*/ 254795 h 309562"/>
              <a:gd name="connsiteX41" fmla="*/ 1219200 w 1566863"/>
              <a:gd name="connsiteY41" fmla="*/ 252412 h 309562"/>
              <a:gd name="connsiteX42" fmla="*/ 1290640 w 1566863"/>
              <a:gd name="connsiteY42" fmla="*/ 250032 h 309562"/>
              <a:gd name="connsiteX43" fmla="*/ 1373982 w 1566863"/>
              <a:gd name="connsiteY43" fmla="*/ 254794 h 309562"/>
              <a:gd name="connsiteX44" fmla="*/ 1464469 w 1566863"/>
              <a:gd name="connsiteY44" fmla="*/ 276224 h 309562"/>
              <a:gd name="connsiteX45" fmla="*/ 1533525 w 1566863"/>
              <a:gd name="connsiteY45" fmla="*/ 297656 h 309562"/>
              <a:gd name="connsiteX46" fmla="*/ 1566863 w 1566863"/>
              <a:gd name="connsiteY46" fmla="*/ 309562 h 309562"/>
              <a:gd name="connsiteX0" fmla="*/ 1566863 w 1566863"/>
              <a:gd name="connsiteY0" fmla="*/ 309562 h 309562"/>
              <a:gd name="connsiteX1" fmla="*/ 1519238 w 1566863"/>
              <a:gd name="connsiteY1" fmla="*/ 228600 h 309562"/>
              <a:gd name="connsiteX2" fmla="*/ 1469232 w 1566863"/>
              <a:gd name="connsiteY2" fmla="*/ 176213 h 309562"/>
              <a:gd name="connsiteX3" fmla="*/ 1407319 w 1566863"/>
              <a:gd name="connsiteY3" fmla="*/ 114300 h 309562"/>
              <a:gd name="connsiteX4" fmla="*/ 1362075 w 1566863"/>
              <a:gd name="connsiteY4" fmla="*/ 85725 h 309562"/>
              <a:gd name="connsiteX5" fmla="*/ 1300163 w 1566863"/>
              <a:gd name="connsiteY5" fmla="*/ 88106 h 309562"/>
              <a:gd name="connsiteX6" fmla="*/ 1262063 w 1566863"/>
              <a:gd name="connsiteY6" fmla="*/ 100013 h 309562"/>
              <a:gd name="connsiteX7" fmla="*/ 1231107 w 1566863"/>
              <a:gd name="connsiteY7" fmla="*/ 142875 h 309562"/>
              <a:gd name="connsiteX8" fmla="*/ 1202532 w 1566863"/>
              <a:gd name="connsiteY8" fmla="*/ 176213 h 309562"/>
              <a:gd name="connsiteX9" fmla="*/ 1162050 w 1566863"/>
              <a:gd name="connsiteY9" fmla="*/ 183356 h 309562"/>
              <a:gd name="connsiteX10" fmla="*/ 1107282 w 1566863"/>
              <a:gd name="connsiteY10" fmla="*/ 140494 h 309562"/>
              <a:gd name="connsiteX11" fmla="*/ 1047750 w 1566863"/>
              <a:gd name="connsiteY11" fmla="*/ 111919 h 309562"/>
              <a:gd name="connsiteX12" fmla="*/ 985838 w 1566863"/>
              <a:gd name="connsiteY12" fmla="*/ 88106 h 309562"/>
              <a:gd name="connsiteX13" fmla="*/ 897732 w 1566863"/>
              <a:gd name="connsiteY13" fmla="*/ 85725 h 309562"/>
              <a:gd name="connsiteX14" fmla="*/ 835819 w 1566863"/>
              <a:gd name="connsiteY14" fmla="*/ 88106 h 309562"/>
              <a:gd name="connsiteX15" fmla="*/ 728663 w 1566863"/>
              <a:gd name="connsiteY15" fmla="*/ 90488 h 309562"/>
              <a:gd name="connsiteX16" fmla="*/ 654844 w 1566863"/>
              <a:gd name="connsiteY16" fmla="*/ 97631 h 309562"/>
              <a:gd name="connsiteX17" fmla="*/ 602457 w 1566863"/>
              <a:gd name="connsiteY17" fmla="*/ 102394 h 309562"/>
              <a:gd name="connsiteX18" fmla="*/ 516732 w 1566863"/>
              <a:gd name="connsiteY18" fmla="*/ 92869 h 309562"/>
              <a:gd name="connsiteX19" fmla="*/ 426244 w 1566863"/>
              <a:gd name="connsiteY19" fmla="*/ 69056 h 309562"/>
              <a:gd name="connsiteX20" fmla="*/ 314325 w 1566863"/>
              <a:gd name="connsiteY20" fmla="*/ 35719 h 309562"/>
              <a:gd name="connsiteX21" fmla="*/ 219075 w 1566863"/>
              <a:gd name="connsiteY21" fmla="*/ 11906 h 309562"/>
              <a:gd name="connsiteX22" fmla="*/ 161925 w 1566863"/>
              <a:gd name="connsiteY22" fmla="*/ 2381 h 309562"/>
              <a:gd name="connsiteX23" fmla="*/ 116682 w 1566863"/>
              <a:gd name="connsiteY23" fmla="*/ 2381 h 309562"/>
              <a:gd name="connsiteX24" fmla="*/ 35719 w 1566863"/>
              <a:gd name="connsiteY24" fmla="*/ 0 h 309562"/>
              <a:gd name="connsiteX25" fmla="*/ 0 w 1566863"/>
              <a:gd name="connsiteY25" fmla="*/ 0 h 309562"/>
              <a:gd name="connsiteX26" fmla="*/ 80963 w 1566863"/>
              <a:gd name="connsiteY26" fmla="*/ 45244 h 309562"/>
              <a:gd name="connsiteX27" fmla="*/ 159544 w 1566863"/>
              <a:gd name="connsiteY27" fmla="*/ 80963 h 309562"/>
              <a:gd name="connsiteX28" fmla="*/ 221457 w 1566863"/>
              <a:gd name="connsiteY28" fmla="*/ 104775 h 309562"/>
              <a:gd name="connsiteX29" fmla="*/ 261938 w 1566863"/>
              <a:gd name="connsiteY29" fmla="*/ 111919 h 309562"/>
              <a:gd name="connsiteX30" fmla="*/ 314325 w 1566863"/>
              <a:gd name="connsiteY30" fmla="*/ 123825 h 309562"/>
              <a:gd name="connsiteX31" fmla="*/ 395288 w 1566863"/>
              <a:gd name="connsiteY31" fmla="*/ 123825 h 309562"/>
              <a:gd name="connsiteX32" fmla="*/ 476250 w 1566863"/>
              <a:gd name="connsiteY32" fmla="*/ 126206 h 309562"/>
              <a:gd name="connsiteX33" fmla="*/ 540544 w 1566863"/>
              <a:gd name="connsiteY33" fmla="*/ 133350 h 309562"/>
              <a:gd name="connsiteX34" fmla="*/ 604838 w 1566863"/>
              <a:gd name="connsiteY34" fmla="*/ 157162 h 309562"/>
              <a:gd name="connsiteX35" fmla="*/ 726282 w 1566863"/>
              <a:gd name="connsiteY35" fmla="*/ 211931 h 309562"/>
              <a:gd name="connsiteX36" fmla="*/ 762000 w 1566863"/>
              <a:gd name="connsiteY36" fmla="*/ 228600 h 309562"/>
              <a:gd name="connsiteX37" fmla="*/ 800101 w 1566863"/>
              <a:gd name="connsiteY37" fmla="*/ 230981 h 309562"/>
              <a:gd name="connsiteX38" fmla="*/ 876300 w 1566863"/>
              <a:gd name="connsiteY38" fmla="*/ 240506 h 309562"/>
              <a:gd name="connsiteX39" fmla="*/ 997744 w 1566863"/>
              <a:gd name="connsiteY39" fmla="*/ 252413 h 309562"/>
              <a:gd name="connsiteX40" fmla="*/ 1090613 w 1566863"/>
              <a:gd name="connsiteY40" fmla="*/ 254795 h 309562"/>
              <a:gd name="connsiteX41" fmla="*/ 1219200 w 1566863"/>
              <a:gd name="connsiteY41" fmla="*/ 252412 h 309562"/>
              <a:gd name="connsiteX42" fmla="*/ 1290640 w 1566863"/>
              <a:gd name="connsiteY42" fmla="*/ 250032 h 309562"/>
              <a:gd name="connsiteX43" fmla="*/ 1373982 w 1566863"/>
              <a:gd name="connsiteY43" fmla="*/ 254794 h 309562"/>
              <a:gd name="connsiteX44" fmla="*/ 1471613 w 1566863"/>
              <a:gd name="connsiteY44" fmla="*/ 280986 h 309562"/>
              <a:gd name="connsiteX45" fmla="*/ 1533525 w 1566863"/>
              <a:gd name="connsiteY45" fmla="*/ 297656 h 309562"/>
              <a:gd name="connsiteX46" fmla="*/ 1566863 w 1566863"/>
              <a:gd name="connsiteY46" fmla="*/ 309562 h 309562"/>
              <a:gd name="connsiteX0" fmla="*/ 1566863 w 1566863"/>
              <a:gd name="connsiteY0" fmla="*/ 314324 h 314324"/>
              <a:gd name="connsiteX1" fmla="*/ 1519238 w 1566863"/>
              <a:gd name="connsiteY1" fmla="*/ 233362 h 314324"/>
              <a:gd name="connsiteX2" fmla="*/ 1469232 w 1566863"/>
              <a:gd name="connsiteY2" fmla="*/ 180975 h 314324"/>
              <a:gd name="connsiteX3" fmla="*/ 1407319 w 1566863"/>
              <a:gd name="connsiteY3" fmla="*/ 119062 h 314324"/>
              <a:gd name="connsiteX4" fmla="*/ 1362075 w 1566863"/>
              <a:gd name="connsiteY4" fmla="*/ 90487 h 314324"/>
              <a:gd name="connsiteX5" fmla="*/ 1300163 w 1566863"/>
              <a:gd name="connsiteY5" fmla="*/ 92868 h 314324"/>
              <a:gd name="connsiteX6" fmla="*/ 1262063 w 1566863"/>
              <a:gd name="connsiteY6" fmla="*/ 104775 h 314324"/>
              <a:gd name="connsiteX7" fmla="*/ 1231107 w 1566863"/>
              <a:gd name="connsiteY7" fmla="*/ 147637 h 314324"/>
              <a:gd name="connsiteX8" fmla="*/ 1202532 w 1566863"/>
              <a:gd name="connsiteY8" fmla="*/ 180975 h 314324"/>
              <a:gd name="connsiteX9" fmla="*/ 1162050 w 1566863"/>
              <a:gd name="connsiteY9" fmla="*/ 188118 h 314324"/>
              <a:gd name="connsiteX10" fmla="*/ 1107282 w 1566863"/>
              <a:gd name="connsiteY10" fmla="*/ 145256 h 314324"/>
              <a:gd name="connsiteX11" fmla="*/ 1047750 w 1566863"/>
              <a:gd name="connsiteY11" fmla="*/ 116681 h 314324"/>
              <a:gd name="connsiteX12" fmla="*/ 985838 w 1566863"/>
              <a:gd name="connsiteY12" fmla="*/ 92868 h 314324"/>
              <a:gd name="connsiteX13" fmla="*/ 897732 w 1566863"/>
              <a:gd name="connsiteY13" fmla="*/ 90487 h 314324"/>
              <a:gd name="connsiteX14" fmla="*/ 835819 w 1566863"/>
              <a:gd name="connsiteY14" fmla="*/ 92868 h 314324"/>
              <a:gd name="connsiteX15" fmla="*/ 728663 w 1566863"/>
              <a:gd name="connsiteY15" fmla="*/ 95250 h 314324"/>
              <a:gd name="connsiteX16" fmla="*/ 654844 w 1566863"/>
              <a:gd name="connsiteY16" fmla="*/ 102393 h 314324"/>
              <a:gd name="connsiteX17" fmla="*/ 602457 w 1566863"/>
              <a:gd name="connsiteY17" fmla="*/ 107156 h 314324"/>
              <a:gd name="connsiteX18" fmla="*/ 516732 w 1566863"/>
              <a:gd name="connsiteY18" fmla="*/ 97631 h 314324"/>
              <a:gd name="connsiteX19" fmla="*/ 426244 w 1566863"/>
              <a:gd name="connsiteY19" fmla="*/ 73818 h 314324"/>
              <a:gd name="connsiteX20" fmla="*/ 314325 w 1566863"/>
              <a:gd name="connsiteY20" fmla="*/ 40481 h 314324"/>
              <a:gd name="connsiteX21" fmla="*/ 219075 w 1566863"/>
              <a:gd name="connsiteY21" fmla="*/ 16668 h 314324"/>
              <a:gd name="connsiteX22" fmla="*/ 161925 w 1566863"/>
              <a:gd name="connsiteY22" fmla="*/ 7143 h 314324"/>
              <a:gd name="connsiteX23" fmla="*/ 116682 w 1566863"/>
              <a:gd name="connsiteY23" fmla="*/ 7143 h 314324"/>
              <a:gd name="connsiteX24" fmla="*/ 71438 w 1566863"/>
              <a:gd name="connsiteY24" fmla="*/ 0 h 314324"/>
              <a:gd name="connsiteX25" fmla="*/ 0 w 1566863"/>
              <a:gd name="connsiteY25" fmla="*/ 4762 h 314324"/>
              <a:gd name="connsiteX26" fmla="*/ 80963 w 1566863"/>
              <a:gd name="connsiteY26" fmla="*/ 50006 h 314324"/>
              <a:gd name="connsiteX27" fmla="*/ 159544 w 1566863"/>
              <a:gd name="connsiteY27" fmla="*/ 85725 h 314324"/>
              <a:gd name="connsiteX28" fmla="*/ 221457 w 1566863"/>
              <a:gd name="connsiteY28" fmla="*/ 109537 h 314324"/>
              <a:gd name="connsiteX29" fmla="*/ 261938 w 1566863"/>
              <a:gd name="connsiteY29" fmla="*/ 116681 h 314324"/>
              <a:gd name="connsiteX30" fmla="*/ 314325 w 1566863"/>
              <a:gd name="connsiteY30" fmla="*/ 128587 h 314324"/>
              <a:gd name="connsiteX31" fmla="*/ 395288 w 1566863"/>
              <a:gd name="connsiteY31" fmla="*/ 128587 h 314324"/>
              <a:gd name="connsiteX32" fmla="*/ 476250 w 1566863"/>
              <a:gd name="connsiteY32" fmla="*/ 130968 h 314324"/>
              <a:gd name="connsiteX33" fmla="*/ 540544 w 1566863"/>
              <a:gd name="connsiteY33" fmla="*/ 138112 h 314324"/>
              <a:gd name="connsiteX34" fmla="*/ 604838 w 1566863"/>
              <a:gd name="connsiteY34" fmla="*/ 161924 h 314324"/>
              <a:gd name="connsiteX35" fmla="*/ 726282 w 1566863"/>
              <a:gd name="connsiteY35" fmla="*/ 216693 h 314324"/>
              <a:gd name="connsiteX36" fmla="*/ 762000 w 1566863"/>
              <a:gd name="connsiteY36" fmla="*/ 233362 h 314324"/>
              <a:gd name="connsiteX37" fmla="*/ 800101 w 1566863"/>
              <a:gd name="connsiteY37" fmla="*/ 235743 h 314324"/>
              <a:gd name="connsiteX38" fmla="*/ 876300 w 1566863"/>
              <a:gd name="connsiteY38" fmla="*/ 245268 h 314324"/>
              <a:gd name="connsiteX39" fmla="*/ 997744 w 1566863"/>
              <a:gd name="connsiteY39" fmla="*/ 257175 h 314324"/>
              <a:gd name="connsiteX40" fmla="*/ 1090613 w 1566863"/>
              <a:gd name="connsiteY40" fmla="*/ 259557 h 314324"/>
              <a:gd name="connsiteX41" fmla="*/ 1219200 w 1566863"/>
              <a:gd name="connsiteY41" fmla="*/ 257174 h 314324"/>
              <a:gd name="connsiteX42" fmla="*/ 1290640 w 1566863"/>
              <a:gd name="connsiteY42" fmla="*/ 254794 h 314324"/>
              <a:gd name="connsiteX43" fmla="*/ 1373982 w 1566863"/>
              <a:gd name="connsiteY43" fmla="*/ 259556 h 314324"/>
              <a:gd name="connsiteX44" fmla="*/ 1471613 w 1566863"/>
              <a:gd name="connsiteY44" fmla="*/ 285748 h 314324"/>
              <a:gd name="connsiteX45" fmla="*/ 1533525 w 1566863"/>
              <a:gd name="connsiteY45" fmla="*/ 302418 h 314324"/>
              <a:gd name="connsiteX46" fmla="*/ 1566863 w 1566863"/>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525 w 1495425"/>
              <a:gd name="connsiteY26" fmla="*/ 50006 h 314324"/>
              <a:gd name="connsiteX27" fmla="*/ 88106 w 1495425"/>
              <a:gd name="connsiteY27" fmla="*/ 85725 h 314324"/>
              <a:gd name="connsiteX28" fmla="*/ 150019 w 1495425"/>
              <a:gd name="connsiteY28" fmla="*/ 109537 h 314324"/>
              <a:gd name="connsiteX29" fmla="*/ 190500 w 1495425"/>
              <a:gd name="connsiteY29" fmla="*/ 116681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88106 w 1495425"/>
              <a:gd name="connsiteY27" fmla="*/ 85725 h 314324"/>
              <a:gd name="connsiteX28" fmla="*/ 150019 w 1495425"/>
              <a:gd name="connsiteY28" fmla="*/ 109537 h 314324"/>
              <a:gd name="connsiteX29" fmla="*/ 190500 w 1495425"/>
              <a:gd name="connsiteY29" fmla="*/ 116681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50019 w 1495425"/>
              <a:gd name="connsiteY28" fmla="*/ 109537 h 314324"/>
              <a:gd name="connsiteX29" fmla="*/ 190500 w 1495425"/>
              <a:gd name="connsiteY29" fmla="*/ 116681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190500 w 1495425"/>
              <a:gd name="connsiteY29" fmla="*/ 116681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42887 w 1495425"/>
              <a:gd name="connsiteY30" fmla="*/ 128587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23850 w 1495425"/>
              <a:gd name="connsiteY31" fmla="*/ 128587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4812 w 1495425"/>
              <a:gd name="connsiteY32" fmla="*/ 130968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9106 w 1495425"/>
              <a:gd name="connsiteY33" fmla="*/ 138112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3400 w 1495425"/>
              <a:gd name="connsiteY34" fmla="*/ 161924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47762 w 1495425"/>
              <a:gd name="connsiteY41" fmla="*/ 257174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19202 w 1495425"/>
              <a:gd name="connsiteY42" fmla="*/ 254794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21584 w 1495425"/>
              <a:gd name="connsiteY42" fmla="*/ 271463 h 314324"/>
              <a:gd name="connsiteX43" fmla="*/ 1302544 w 1495425"/>
              <a:gd name="connsiteY43" fmla="*/ 259556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21584 w 1495425"/>
              <a:gd name="connsiteY42" fmla="*/ 271463 h 314324"/>
              <a:gd name="connsiteX43" fmla="*/ 1316831 w 1495425"/>
              <a:gd name="connsiteY43" fmla="*/ 285750 h 314324"/>
              <a:gd name="connsiteX44" fmla="*/ 1400175 w 1495425"/>
              <a:gd name="connsiteY44" fmla="*/ 285748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21584 w 1495425"/>
              <a:gd name="connsiteY42" fmla="*/ 271463 h 314324"/>
              <a:gd name="connsiteX43" fmla="*/ 1316831 w 1495425"/>
              <a:gd name="connsiteY43" fmla="*/ 285750 h 314324"/>
              <a:gd name="connsiteX44" fmla="*/ 1407319 w 1495425"/>
              <a:gd name="connsiteY44" fmla="*/ 297654 h 314324"/>
              <a:gd name="connsiteX45" fmla="*/ 1462087 w 1495425"/>
              <a:gd name="connsiteY45" fmla="*/ 302418 h 314324"/>
              <a:gd name="connsiteX46" fmla="*/ 1495425 w 1495425"/>
              <a:gd name="connsiteY46" fmla="*/ 314324 h 314324"/>
              <a:gd name="connsiteX0" fmla="*/ 1495425 w 1495425"/>
              <a:gd name="connsiteY0" fmla="*/ 314324 h 314324"/>
              <a:gd name="connsiteX1" fmla="*/ 1447800 w 1495425"/>
              <a:gd name="connsiteY1" fmla="*/ 233362 h 314324"/>
              <a:gd name="connsiteX2" fmla="*/ 1397794 w 1495425"/>
              <a:gd name="connsiteY2" fmla="*/ 180975 h 314324"/>
              <a:gd name="connsiteX3" fmla="*/ 1335881 w 1495425"/>
              <a:gd name="connsiteY3" fmla="*/ 119062 h 314324"/>
              <a:gd name="connsiteX4" fmla="*/ 1290637 w 1495425"/>
              <a:gd name="connsiteY4" fmla="*/ 90487 h 314324"/>
              <a:gd name="connsiteX5" fmla="*/ 1228725 w 1495425"/>
              <a:gd name="connsiteY5" fmla="*/ 92868 h 314324"/>
              <a:gd name="connsiteX6" fmla="*/ 1190625 w 1495425"/>
              <a:gd name="connsiteY6" fmla="*/ 104775 h 314324"/>
              <a:gd name="connsiteX7" fmla="*/ 1159669 w 1495425"/>
              <a:gd name="connsiteY7" fmla="*/ 147637 h 314324"/>
              <a:gd name="connsiteX8" fmla="*/ 1131094 w 1495425"/>
              <a:gd name="connsiteY8" fmla="*/ 180975 h 314324"/>
              <a:gd name="connsiteX9" fmla="*/ 1090612 w 1495425"/>
              <a:gd name="connsiteY9" fmla="*/ 188118 h 314324"/>
              <a:gd name="connsiteX10" fmla="*/ 1035844 w 1495425"/>
              <a:gd name="connsiteY10" fmla="*/ 145256 h 314324"/>
              <a:gd name="connsiteX11" fmla="*/ 976312 w 1495425"/>
              <a:gd name="connsiteY11" fmla="*/ 116681 h 314324"/>
              <a:gd name="connsiteX12" fmla="*/ 914400 w 1495425"/>
              <a:gd name="connsiteY12" fmla="*/ 92868 h 314324"/>
              <a:gd name="connsiteX13" fmla="*/ 826294 w 1495425"/>
              <a:gd name="connsiteY13" fmla="*/ 90487 h 314324"/>
              <a:gd name="connsiteX14" fmla="*/ 764381 w 1495425"/>
              <a:gd name="connsiteY14" fmla="*/ 92868 h 314324"/>
              <a:gd name="connsiteX15" fmla="*/ 657225 w 1495425"/>
              <a:gd name="connsiteY15" fmla="*/ 95250 h 314324"/>
              <a:gd name="connsiteX16" fmla="*/ 583406 w 1495425"/>
              <a:gd name="connsiteY16" fmla="*/ 102393 h 314324"/>
              <a:gd name="connsiteX17" fmla="*/ 531019 w 1495425"/>
              <a:gd name="connsiteY17" fmla="*/ 107156 h 314324"/>
              <a:gd name="connsiteX18" fmla="*/ 445294 w 1495425"/>
              <a:gd name="connsiteY18" fmla="*/ 97631 h 314324"/>
              <a:gd name="connsiteX19" fmla="*/ 354806 w 1495425"/>
              <a:gd name="connsiteY19" fmla="*/ 73818 h 314324"/>
              <a:gd name="connsiteX20" fmla="*/ 242887 w 1495425"/>
              <a:gd name="connsiteY20" fmla="*/ 40481 h 314324"/>
              <a:gd name="connsiteX21" fmla="*/ 147637 w 1495425"/>
              <a:gd name="connsiteY21" fmla="*/ 16668 h 314324"/>
              <a:gd name="connsiteX22" fmla="*/ 90487 w 1495425"/>
              <a:gd name="connsiteY22" fmla="*/ 7143 h 314324"/>
              <a:gd name="connsiteX23" fmla="*/ 45244 w 1495425"/>
              <a:gd name="connsiteY23" fmla="*/ 7143 h 314324"/>
              <a:gd name="connsiteX24" fmla="*/ 0 w 1495425"/>
              <a:gd name="connsiteY24" fmla="*/ 0 h 314324"/>
              <a:gd name="connsiteX25" fmla="*/ 42862 w 1495425"/>
              <a:gd name="connsiteY25" fmla="*/ 21431 h 314324"/>
              <a:gd name="connsiteX26" fmla="*/ 90487 w 1495425"/>
              <a:gd name="connsiteY26" fmla="*/ 42862 h 314324"/>
              <a:gd name="connsiteX27" fmla="*/ 138112 w 1495425"/>
              <a:gd name="connsiteY27" fmla="*/ 69056 h 314324"/>
              <a:gd name="connsiteX28" fmla="*/ 185738 w 1495425"/>
              <a:gd name="connsiteY28" fmla="*/ 90487 h 314324"/>
              <a:gd name="connsiteX29" fmla="*/ 235744 w 1495425"/>
              <a:gd name="connsiteY29" fmla="*/ 107156 h 314324"/>
              <a:gd name="connsiteX30" fmla="*/ 278606 w 1495425"/>
              <a:gd name="connsiteY30" fmla="*/ 121444 h 314324"/>
              <a:gd name="connsiteX31" fmla="*/ 345281 w 1495425"/>
              <a:gd name="connsiteY31" fmla="*/ 133350 h 314324"/>
              <a:gd name="connsiteX32" fmla="*/ 402431 w 1495425"/>
              <a:gd name="connsiteY32" fmla="*/ 154781 h 314324"/>
              <a:gd name="connsiteX33" fmla="*/ 464344 w 1495425"/>
              <a:gd name="connsiteY33" fmla="*/ 166687 h 314324"/>
              <a:gd name="connsiteX34" fmla="*/ 538162 w 1495425"/>
              <a:gd name="connsiteY34" fmla="*/ 183355 h 314324"/>
              <a:gd name="connsiteX35" fmla="*/ 654844 w 1495425"/>
              <a:gd name="connsiteY35" fmla="*/ 216693 h 314324"/>
              <a:gd name="connsiteX36" fmla="*/ 690562 w 1495425"/>
              <a:gd name="connsiteY36" fmla="*/ 233362 h 314324"/>
              <a:gd name="connsiteX37" fmla="*/ 728663 w 1495425"/>
              <a:gd name="connsiteY37" fmla="*/ 235743 h 314324"/>
              <a:gd name="connsiteX38" fmla="*/ 804862 w 1495425"/>
              <a:gd name="connsiteY38" fmla="*/ 245268 h 314324"/>
              <a:gd name="connsiteX39" fmla="*/ 926306 w 1495425"/>
              <a:gd name="connsiteY39" fmla="*/ 257175 h 314324"/>
              <a:gd name="connsiteX40" fmla="*/ 1019175 w 1495425"/>
              <a:gd name="connsiteY40" fmla="*/ 259557 h 314324"/>
              <a:gd name="connsiteX41" fmla="*/ 1138237 w 1495425"/>
              <a:gd name="connsiteY41" fmla="*/ 264318 h 314324"/>
              <a:gd name="connsiteX42" fmla="*/ 1221584 w 1495425"/>
              <a:gd name="connsiteY42" fmla="*/ 271463 h 314324"/>
              <a:gd name="connsiteX43" fmla="*/ 1335881 w 1495425"/>
              <a:gd name="connsiteY43" fmla="*/ 280988 h 314324"/>
              <a:gd name="connsiteX44" fmla="*/ 1407319 w 1495425"/>
              <a:gd name="connsiteY44" fmla="*/ 297654 h 314324"/>
              <a:gd name="connsiteX45" fmla="*/ 1462087 w 1495425"/>
              <a:gd name="connsiteY45" fmla="*/ 302418 h 314324"/>
              <a:gd name="connsiteX46" fmla="*/ 1495425 w 1495425"/>
              <a:gd name="connsiteY46" fmla="*/ 314324 h 314324"/>
              <a:gd name="connsiteX0" fmla="*/ 1452563 w 1452563"/>
              <a:gd name="connsiteY0" fmla="*/ 307181 h 307181"/>
              <a:gd name="connsiteX1" fmla="*/ 1404938 w 1452563"/>
              <a:gd name="connsiteY1" fmla="*/ 226219 h 307181"/>
              <a:gd name="connsiteX2" fmla="*/ 1354932 w 1452563"/>
              <a:gd name="connsiteY2" fmla="*/ 173832 h 307181"/>
              <a:gd name="connsiteX3" fmla="*/ 1293019 w 1452563"/>
              <a:gd name="connsiteY3" fmla="*/ 111919 h 307181"/>
              <a:gd name="connsiteX4" fmla="*/ 1247775 w 1452563"/>
              <a:gd name="connsiteY4" fmla="*/ 83344 h 307181"/>
              <a:gd name="connsiteX5" fmla="*/ 1185863 w 1452563"/>
              <a:gd name="connsiteY5" fmla="*/ 85725 h 307181"/>
              <a:gd name="connsiteX6" fmla="*/ 1147763 w 1452563"/>
              <a:gd name="connsiteY6" fmla="*/ 97632 h 307181"/>
              <a:gd name="connsiteX7" fmla="*/ 1116807 w 1452563"/>
              <a:gd name="connsiteY7" fmla="*/ 140494 h 307181"/>
              <a:gd name="connsiteX8" fmla="*/ 1088232 w 1452563"/>
              <a:gd name="connsiteY8" fmla="*/ 173832 h 307181"/>
              <a:gd name="connsiteX9" fmla="*/ 1047750 w 1452563"/>
              <a:gd name="connsiteY9" fmla="*/ 180975 h 307181"/>
              <a:gd name="connsiteX10" fmla="*/ 992982 w 1452563"/>
              <a:gd name="connsiteY10" fmla="*/ 138113 h 307181"/>
              <a:gd name="connsiteX11" fmla="*/ 933450 w 1452563"/>
              <a:gd name="connsiteY11" fmla="*/ 109538 h 307181"/>
              <a:gd name="connsiteX12" fmla="*/ 871538 w 1452563"/>
              <a:gd name="connsiteY12" fmla="*/ 85725 h 307181"/>
              <a:gd name="connsiteX13" fmla="*/ 783432 w 1452563"/>
              <a:gd name="connsiteY13" fmla="*/ 83344 h 307181"/>
              <a:gd name="connsiteX14" fmla="*/ 721519 w 1452563"/>
              <a:gd name="connsiteY14" fmla="*/ 85725 h 307181"/>
              <a:gd name="connsiteX15" fmla="*/ 614363 w 1452563"/>
              <a:gd name="connsiteY15" fmla="*/ 88107 h 307181"/>
              <a:gd name="connsiteX16" fmla="*/ 540544 w 1452563"/>
              <a:gd name="connsiteY16" fmla="*/ 95250 h 307181"/>
              <a:gd name="connsiteX17" fmla="*/ 488157 w 1452563"/>
              <a:gd name="connsiteY17" fmla="*/ 100013 h 307181"/>
              <a:gd name="connsiteX18" fmla="*/ 402432 w 1452563"/>
              <a:gd name="connsiteY18" fmla="*/ 90488 h 307181"/>
              <a:gd name="connsiteX19" fmla="*/ 311944 w 1452563"/>
              <a:gd name="connsiteY19" fmla="*/ 66675 h 307181"/>
              <a:gd name="connsiteX20" fmla="*/ 200025 w 1452563"/>
              <a:gd name="connsiteY20" fmla="*/ 33338 h 307181"/>
              <a:gd name="connsiteX21" fmla="*/ 104775 w 1452563"/>
              <a:gd name="connsiteY21" fmla="*/ 9525 h 307181"/>
              <a:gd name="connsiteX22" fmla="*/ 47625 w 1452563"/>
              <a:gd name="connsiteY22" fmla="*/ 0 h 307181"/>
              <a:gd name="connsiteX23" fmla="*/ 2382 w 1452563"/>
              <a:gd name="connsiteY23" fmla="*/ 0 h 307181"/>
              <a:gd name="connsiteX24" fmla="*/ 0 w 1452563"/>
              <a:gd name="connsiteY24" fmla="*/ 14288 h 307181"/>
              <a:gd name="connsiteX25" fmla="*/ 47625 w 1452563"/>
              <a:gd name="connsiteY25" fmla="*/ 35719 h 307181"/>
              <a:gd name="connsiteX26" fmla="*/ 95250 w 1452563"/>
              <a:gd name="connsiteY26" fmla="*/ 61913 h 307181"/>
              <a:gd name="connsiteX27" fmla="*/ 142876 w 1452563"/>
              <a:gd name="connsiteY27" fmla="*/ 83344 h 307181"/>
              <a:gd name="connsiteX28" fmla="*/ 192882 w 1452563"/>
              <a:gd name="connsiteY28" fmla="*/ 100013 h 307181"/>
              <a:gd name="connsiteX29" fmla="*/ 235744 w 1452563"/>
              <a:gd name="connsiteY29" fmla="*/ 114301 h 307181"/>
              <a:gd name="connsiteX30" fmla="*/ 302419 w 1452563"/>
              <a:gd name="connsiteY30" fmla="*/ 126207 h 307181"/>
              <a:gd name="connsiteX31" fmla="*/ 359569 w 1452563"/>
              <a:gd name="connsiteY31" fmla="*/ 147638 h 307181"/>
              <a:gd name="connsiteX32" fmla="*/ 421482 w 1452563"/>
              <a:gd name="connsiteY32" fmla="*/ 159544 h 307181"/>
              <a:gd name="connsiteX33" fmla="*/ 495300 w 1452563"/>
              <a:gd name="connsiteY33" fmla="*/ 176212 h 307181"/>
              <a:gd name="connsiteX34" fmla="*/ 611982 w 1452563"/>
              <a:gd name="connsiteY34" fmla="*/ 209550 h 307181"/>
              <a:gd name="connsiteX35" fmla="*/ 647700 w 1452563"/>
              <a:gd name="connsiteY35" fmla="*/ 226219 h 307181"/>
              <a:gd name="connsiteX36" fmla="*/ 685801 w 1452563"/>
              <a:gd name="connsiteY36" fmla="*/ 228600 h 307181"/>
              <a:gd name="connsiteX37" fmla="*/ 762000 w 1452563"/>
              <a:gd name="connsiteY37" fmla="*/ 238125 h 307181"/>
              <a:gd name="connsiteX38" fmla="*/ 883444 w 1452563"/>
              <a:gd name="connsiteY38" fmla="*/ 250032 h 307181"/>
              <a:gd name="connsiteX39" fmla="*/ 976313 w 1452563"/>
              <a:gd name="connsiteY39" fmla="*/ 252414 h 307181"/>
              <a:gd name="connsiteX40" fmla="*/ 1095375 w 1452563"/>
              <a:gd name="connsiteY40" fmla="*/ 257175 h 307181"/>
              <a:gd name="connsiteX41" fmla="*/ 1178722 w 1452563"/>
              <a:gd name="connsiteY41" fmla="*/ 264320 h 307181"/>
              <a:gd name="connsiteX42" fmla="*/ 1293019 w 1452563"/>
              <a:gd name="connsiteY42" fmla="*/ 273845 h 307181"/>
              <a:gd name="connsiteX43" fmla="*/ 1364457 w 1452563"/>
              <a:gd name="connsiteY43" fmla="*/ 290511 h 307181"/>
              <a:gd name="connsiteX44" fmla="*/ 1419225 w 1452563"/>
              <a:gd name="connsiteY44" fmla="*/ 295275 h 307181"/>
              <a:gd name="connsiteX45" fmla="*/ 1452563 w 1452563"/>
              <a:gd name="connsiteY45" fmla="*/ 307181 h 307181"/>
              <a:gd name="connsiteX0" fmla="*/ 1450181 w 1450181"/>
              <a:gd name="connsiteY0" fmla="*/ 307181 h 307181"/>
              <a:gd name="connsiteX1" fmla="*/ 1402556 w 1450181"/>
              <a:gd name="connsiteY1" fmla="*/ 226219 h 307181"/>
              <a:gd name="connsiteX2" fmla="*/ 1352550 w 1450181"/>
              <a:gd name="connsiteY2" fmla="*/ 173832 h 307181"/>
              <a:gd name="connsiteX3" fmla="*/ 1290637 w 1450181"/>
              <a:gd name="connsiteY3" fmla="*/ 111919 h 307181"/>
              <a:gd name="connsiteX4" fmla="*/ 1245393 w 1450181"/>
              <a:gd name="connsiteY4" fmla="*/ 83344 h 307181"/>
              <a:gd name="connsiteX5" fmla="*/ 1183481 w 1450181"/>
              <a:gd name="connsiteY5" fmla="*/ 85725 h 307181"/>
              <a:gd name="connsiteX6" fmla="*/ 1145381 w 1450181"/>
              <a:gd name="connsiteY6" fmla="*/ 97632 h 307181"/>
              <a:gd name="connsiteX7" fmla="*/ 1114425 w 1450181"/>
              <a:gd name="connsiteY7" fmla="*/ 140494 h 307181"/>
              <a:gd name="connsiteX8" fmla="*/ 1085850 w 1450181"/>
              <a:gd name="connsiteY8" fmla="*/ 173832 h 307181"/>
              <a:gd name="connsiteX9" fmla="*/ 1045368 w 1450181"/>
              <a:gd name="connsiteY9" fmla="*/ 180975 h 307181"/>
              <a:gd name="connsiteX10" fmla="*/ 990600 w 1450181"/>
              <a:gd name="connsiteY10" fmla="*/ 138113 h 307181"/>
              <a:gd name="connsiteX11" fmla="*/ 931068 w 1450181"/>
              <a:gd name="connsiteY11" fmla="*/ 109538 h 307181"/>
              <a:gd name="connsiteX12" fmla="*/ 869156 w 1450181"/>
              <a:gd name="connsiteY12" fmla="*/ 85725 h 307181"/>
              <a:gd name="connsiteX13" fmla="*/ 781050 w 1450181"/>
              <a:gd name="connsiteY13" fmla="*/ 83344 h 307181"/>
              <a:gd name="connsiteX14" fmla="*/ 719137 w 1450181"/>
              <a:gd name="connsiteY14" fmla="*/ 85725 h 307181"/>
              <a:gd name="connsiteX15" fmla="*/ 611981 w 1450181"/>
              <a:gd name="connsiteY15" fmla="*/ 88107 h 307181"/>
              <a:gd name="connsiteX16" fmla="*/ 538162 w 1450181"/>
              <a:gd name="connsiteY16" fmla="*/ 95250 h 307181"/>
              <a:gd name="connsiteX17" fmla="*/ 485775 w 1450181"/>
              <a:gd name="connsiteY17" fmla="*/ 100013 h 307181"/>
              <a:gd name="connsiteX18" fmla="*/ 400050 w 1450181"/>
              <a:gd name="connsiteY18" fmla="*/ 90488 h 307181"/>
              <a:gd name="connsiteX19" fmla="*/ 309562 w 1450181"/>
              <a:gd name="connsiteY19" fmla="*/ 66675 h 307181"/>
              <a:gd name="connsiteX20" fmla="*/ 197643 w 1450181"/>
              <a:gd name="connsiteY20" fmla="*/ 33338 h 307181"/>
              <a:gd name="connsiteX21" fmla="*/ 102393 w 1450181"/>
              <a:gd name="connsiteY21" fmla="*/ 9525 h 307181"/>
              <a:gd name="connsiteX22" fmla="*/ 45243 w 1450181"/>
              <a:gd name="connsiteY22" fmla="*/ 0 h 307181"/>
              <a:gd name="connsiteX23" fmla="*/ 0 w 1450181"/>
              <a:gd name="connsiteY23" fmla="*/ 0 h 307181"/>
              <a:gd name="connsiteX24" fmla="*/ 45243 w 1450181"/>
              <a:gd name="connsiteY24" fmla="*/ 35719 h 307181"/>
              <a:gd name="connsiteX25" fmla="*/ 92868 w 1450181"/>
              <a:gd name="connsiteY25" fmla="*/ 61913 h 307181"/>
              <a:gd name="connsiteX26" fmla="*/ 140494 w 1450181"/>
              <a:gd name="connsiteY26" fmla="*/ 83344 h 307181"/>
              <a:gd name="connsiteX27" fmla="*/ 190500 w 1450181"/>
              <a:gd name="connsiteY27" fmla="*/ 100013 h 307181"/>
              <a:gd name="connsiteX28" fmla="*/ 233362 w 1450181"/>
              <a:gd name="connsiteY28" fmla="*/ 114301 h 307181"/>
              <a:gd name="connsiteX29" fmla="*/ 300037 w 1450181"/>
              <a:gd name="connsiteY29" fmla="*/ 126207 h 307181"/>
              <a:gd name="connsiteX30" fmla="*/ 357187 w 1450181"/>
              <a:gd name="connsiteY30" fmla="*/ 147638 h 307181"/>
              <a:gd name="connsiteX31" fmla="*/ 419100 w 1450181"/>
              <a:gd name="connsiteY31" fmla="*/ 159544 h 307181"/>
              <a:gd name="connsiteX32" fmla="*/ 492918 w 1450181"/>
              <a:gd name="connsiteY32" fmla="*/ 176212 h 307181"/>
              <a:gd name="connsiteX33" fmla="*/ 609600 w 1450181"/>
              <a:gd name="connsiteY33" fmla="*/ 209550 h 307181"/>
              <a:gd name="connsiteX34" fmla="*/ 645318 w 1450181"/>
              <a:gd name="connsiteY34" fmla="*/ 226219 h 307181"/>
              <a:gd name="connsiteX35" fmla="*/ 683419 w 1450181"/>
              <a:gd name="connsiteY35" fmla="*/ 228600 h 307181"/>
              <a:gd name="connsiteX36" fmla="*/ 759618 w 1450181"/>
              <a:gd name="connsiteY36" fmla="*/ 238125 h 307181"/>
              <a:gd name="connsiteX37" fmla="*/ 881062 w 1450181"/>
              <a:gd name="connsiteY37" fmla="*/ 250032 h 307181"/>
              <a:gd name="connsiteX38" fmla="*/ 973931 w 1450181"/>
              <a:gd name="connsiteY38" fmla="*/ 252414 h 307181"/>
              <a:gd name="connsiteX39" fmla="*/ 1092993 w 1450181"/>
              <a:gd name="connsiteY39" fmla="*/ 257175 h 307181"/>
              <a:gd name="connsiteX40" fmla="*/ 1176340 w 1450181"/>
              <a:gd name="connsiteY40" fmla="*/ 264320 h 307181"/>
              <a:gd name="connsiteX41" fmla="*/ 1290637 w 1450181"/>
              <a:gd name="connsiteY41" fmla="*/ 273845 h 307181"/>
              <a:gd name="connsiteX42" fmla="*/ 1362075 w 1450181"/>
              <a:gd name="connsiteY42" fmla="*/ 290511 h 307181"/>
              <a:gd name="connsiteX43" fmla="*/ 1416843 w 1450181"/>
              <a:gd name="connsiteY43" fmla="*/ 295275 h 307181"/>
              <a:gd name="connsiteX44" fmla="*/ 1450181 w 1450181"/>
              <a:gd name="connsiteY44"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0 w 1404938"/>
              <a:gd name="connsiteY23" fmla="*/ 35719 h 307181"/>
              <a:gd name="connsiteX24" fmla="*/ 47625 w 1404938"/>
              <a:gd name="connsiteY24" fmla="*/ 61913 h 307181"/>
              <a:gd name="connsiteX25" fmla="*/ 95251 w 1404938"/>
              <a:gd name="connsiteY25" fmla="*/ 83344 h 307181"/>
              <a:gd name="connsiteX26" fmla="*/ 145257 w 1404938"/>
              <a:gd name="connsiteY26" fmla="*/ 100013 h 307181"/>
              <a:gd name="connsiteX27" fmla="*/ 188119 w 1404938"/>
              <a:gd name="connsiteY27" fmla="*/ 114301 h 307181"/>
              <a:gd name="connsiteX28" fmla="*/ 254794 w 1404938"/>
              <a:gd name="connsiteY28" fmla="*/ 126207 h 307181"/>
              <a:gd name="connsiteX29" fmla="*/ 311944 w 1404938"/>
              <a:gd name="connsiteY29" fmla="*/ 147638 h 307181"/>
              <a:gd name="connsiteX30" fmla="*/ 373857 w 1404938"/>
              <a:gd name="connsiteY30" fmla="*/ 159544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47625 w 1404938"/>
              <a:gd name="connsiteY24" fmla="*/ 61913 h 307181"/>
              <a:gd name="connsiteX25" fmla="*/ 95251 w 1404938"/>
              <a:gd name="connsiteY25" fmla="*/ 83344 h 307181"/>
              <a:gd name="connsiteX26" fmla="*/ 145257 w 1404938"/>
              <a:gd name="connsiteY26" fmla="*/ 100013 h 307181"/>
              <a:gd name="connsiteX27" fmla="*/ 188119 w 1404938"/>
              <a:gd name="connsiteY27" fmla="*/ 114301 h 307181"/>
              <a:gd name="connsiteX28" fmla="*/ 254794 w 1404938"/>
              <a:gd name="connsiteY28" fmla="*/ 126207 h 307181"/>
              <a:gd name="connsiteX29" fmla="*/ 311944 w 1404938"/>
              <a:gd name="connsiteY29" fmla="*/ 147638 h 307181"/>
              <a:gd name="connsiteX30" fmla="*/ 373857 w 1404938"/>
              <a:gd name="connsiteY30" fmla="*/ 159544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69056 w 1404938"/>
              <a:gd name="connsiteY24" fmla="*/ 40481 h 307181"/>
              <a:gd name="connsiteX25" fmla="*/ 95251 w 1404938"/>
              <a:gd name="connsiteY25" fmla="*/ 83344 h 307181"/>
              <a:gd name="connsiteX26" fmla="*/ 145257 w 1404938"/>
              <a:gd name="connsiteY26" fmla="*/ 100013 h 307181"/>
              <a:gd name="connsiteX27" fmla="*/ 188119 w 1404938"/>
              <a:gd name="connsiteY27" fmla="*/ 114301 h 307181"/>
              <a:gd name="connsiteX28" fmla="*/ 254794 w 1404938"/>
              <a:gd name="connsiteY28" fmla="*/ 126207 h 307181"/>
              <a:gd name="connsiteX29" fmla="*/ 311944 w 1404938"/>
              <a:gd name="connsiteY29" fmla="*/ 147638 h 307181"/>
              <a:gd name="connsiteX30" fmla="*/ 373857 w 1404938"/>
              <a:gd name="connsiteY30" fmla="*/ 159544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95251 w 1404938"/>
              <a:gd name="connsiteY25" fmla="*/ 83344 h 307181"/>
              <a:gd name="connsiteX26" fmla="*/ 145257 w 1404938"/>
              <a:gd name="connsiteY26" fmla="*/ 100013 h 307181"/>
              <a:gd name="connsiteX27" fmla="*/ 188119 w 1404938"/>
              <a:gd name="connsiteY27" fmla="*/ 114301 h 307181"/>
              <a:gd name="connsiteX28" fmla="*/ 254794 w 1404938"/>
              <a:gd name="connsiteY28" fmla="*/ 126207 h 307181"/>
              <a:gd name="connsiteX29" fmla="*/ 311944 w 1404938"/>
              <a:gd name="connsiteY29" fmla="*/ 147638 h 307181"/>
              <a:gd name="connsiteX30" fmla="*/ 373857 w 1404938"/>
              <a:gd name="connsiteY30" fmla="*/ 159544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45257 w 1404938"/>
              <a:gd name="connsiteY26" fmla="*/ 100013 h 307181"/>
              <a:gd name="connsiteX27" fmla="*/ 188119 w 1404938"/>
              <a:gd name="connsiteY27" fmla="*/ 114301 h 307181"/>
              <a:gd name="connsiteX28" fmla="*/ 254794 w 1404938"/>
              <a:gd name="connsiteY28" fmla="*/ 126207 h 307181"/>
              <a:gd name="connsiteX29" fmla="*/ 311944 w 1404938"/>
              <a:gd name="connsiteY29" fmla="*/ 147638 h 307181"/>
              <a:gd name="connsiteX30" fmla="*/ 373857 w 1404938"/>
              <a:gd name="connsiteY30" fmla="*/ 159544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188119 w 1404938"/>
              <a:gd name="connsiteY27" fmla="*/ 114301 h 307181"/>
              <a:gd name="connsiteX28" fmla="*/ 254794 w 1404938"/>
              <a:gd name="connsiteY28" fmla="*/ 126207 h 307181"/>
              <a:gd name="connsiteX29" fmla="*/ 311944 w 1404938"/>
              <a:gd name="connsiteY29" fmla="*/ 147638 h 307181"/>
              <a:gd name="connsiteX30" fmla="*/ 373857 w 1404938"/>
              <a:gd name="connsiteY30" fmla="*/ 159544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54794 w 1404938"/>
              <a:gd name="connsiteY28" fmla="*/ 126207 h 307181"/>
              <a:gd name="connsiteX29" fmla="*/ 311944 w 1404938"/>
              <a:gd name="connsiteY29" fmla="*/ 147638 h 307181"/>
              <a:gd name="connsiteX30" fmla="*/ 373857 w 1404938"/>
              <a:gd name="connsiteY30" fmla="*/ 159544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11944 w 1404938"/>
              <a:gd name="connsiteY29" fmla="*/ 147638 h 307181"/>
              <a:gd name="connsiteX30" fmla="*/ 373857 w 1404938"/>
              <a:gd name="connsiteY30" fmla="*/ 159544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373857 w 1404938"/>
              <a:gd name="connsiteY30" fmla="*/ 159544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47675 w 1404938"/>
              <a:gd name="connsiteY31" fmla="*/ 176212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64357 w 1404938"/>
              <a:gd name="connsiteY32" fmla="*/ 209550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0075 w 1404938"/>
              <a:gd name="connsiteY33" fmla="*/ 226219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38176 w 1404938"/>
              <a:gd name="connsiteY34" fmla="*/ 228600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14375 w 1404938"/>
              <a:gd name="connsiteY35" fmla="*/ 238125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47712 w 1404938"/>
              <a:gd name="connsiteY35" fmla="*/ 209550 h 307181"/>
              <a:gd name="connsiteX36" fmla="*/ 835819 w 1404938"/>
              <a:gd name="connsiteY36" fmla="*/ 250032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47712 w 1404938"/>
              <a:gd name="connsiteY35" fmla="*/ 209550 h 307181"/>
              <a:gd name="connsiteX36" fmla="*/ 847725 w 1404938"/>
              <a:gd name="connsiteY36" fmla="*/ 228600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47712 w 1404938"/>
              <a:gd name="connsiteY35" fmla="*/ 209550 h 307181"/>
              <a:gd name="connsiteX36" fmla="*/ 857250 w 1404938"/>
              <a:gd name="connsiteY36" fmla="*/ 214313 h 307181"/>
              <a:gd name="connsiteX37" fmla="*/ 928688 w 1404938"/>
              <a:gd name="connsiteY37" fmla="*/ 25241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47712 w 1404938"/>
              <a:gd name="connsiteY35" fmla="*/ 209550 h 307181"/>
              <a:gd name="connsiteX36" fmla="*/ 857250 w 1404938"/>
              <a:gd name="connsiteY36" fmla="*/ 214313 h 307181"/>
              <a:gd name="connsiteX37" fmla="*/ 964407 w 1404938"/>
              <a:gd name="connsiteY37" fmla="*/ 233364 h 307181"/>
              <a:gd name="connsiteX38" fmla="*/ 1047750 w 1404938"/>
              <a:gd name="connsiteY38" fmla="*/ 257175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47712 w 1404938"/>
              <a:gd name="connsiteY35" fmla="*/ 209550 h 307181"/>
              <a:gd name="connsiteX36" fmla="*/ 857250 w 1404938"/>
              <a:gd name="connsiteY36" fmla="*/ 214313 h 307181"/>
              <a:gd name="connsiteX37" fmla="*/ 964407 w 1404938"/>
              <a:gd name="connsiteY37" fmla="*/ 233364 h 307181"/>
              <a:gd name="connsiteX38" fmla="*/ 1062037 w 1404938"/>
              <a:gd name="connsiteY38" fmla="*/ 240506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47712 w 1404938"/>
              <a:gd name="connsiteY35" fmla="*/ 209550 h 307181"/>
              <a:gd name="connsiteX36" fmla="*/ 878681 w 1404938"/>
              <a:gd name="connsiteY36" fmla="*/ 226219 h 307181"/>
              <a:gd name="connsiteX37" fmla="*/ 964407 w 1404938"/>
              <a:gd name="connsiteY37" fmla="*/ 233364 h 307181"/>
              <a:gd name="connsiteX38" fmla="*/ 1062037 w 1404938"/>
              <a:gd name="connsiteY38" fmla="*/ 240506 h 307181"/>
              <a:gd name="connsiteX39" fmla="*/ 1131097 w 1404938"/>
              <a:gd name="connsiteY39" fmla="*/ 26432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47712 w 1404938"/>
              <a:gd name="connsiteY35" fmla="*/ 209550 h 307181"/>
              <a:gd name="connsiteX36" fmla="*/ 878681 w 1404938"/>
              <a:gd name="connsiteY36" fmla="*/ 226219 h 307181"/>
              <a:gd name="connsiteX37" fmla="*/ 964407 w 1404938"/>
              <a:gd name="connsiteY37" fmla="*/ 233364 h 307181"/>
              <a:gd name="connsiteX38" fmla="*/ 1062037 w 1404938"/>
              <a:gd name="connsiteY38" fmla="*/ 240506 h 307181"/>
              <a:gd name="connsiteX39" fmla="*/ 1150147 w 1404938"/>
              <a:gd name="connsiteY39" fmla="*/ 245270 h 307181"/>
              <a:gd name="connsiteX40" fmla="*/ 1245394 w 1404938"/>
              <a:gd name="connsiteY40" fmla="*/ 273845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47712 w 1404938"/>
              <a:gd name="connsiteY35" fmla="*/ 209550 h 307181"/>
              <a:gd name="connsiteX36" fmla="*/ 878681 w 1404938"/>
              <a:gd name="connsiteY36" fmla="*/ 226219 h 307181"/>
              <a:gd name="connsiteX37" fmla="*/ 964407 w 1404938"/>
              <a:gd name="connsiteY37" fmla="*/ 233364 h 307181"/>
              <a:gd name="connsiteX38" fmla="*/ 1062037 w 1404938"/>
              <a:gd name="connsiteY38" fmla="*/ 240506 h 307181"/>
              <a:gd name="connsiteX39" fmla="*/ 1150147 w 1404938"/>
              <a:gd name="connsiteY39" fmla="*/ 245270 h 307181"/>
              <a:gd name="connsiteX40" fmla="*/ 1254919 w 1404938"/>
              <a:gd name="connsiteY40" fmla="*/ 257176 h 307181"/>
              <a:gd name="connsiteX41" fmla="*/ 1316832 w 1404938"/>
              <a:gd name="connsiteY41" fmla="*/ 290511 h 307181"/>
              <a:gd name="connsiteX42" fmla="*/ 1371600 w 1404938"/>
              <a:gd name="connsiteY42" fmla="*/ 295275 h 307181"/>
              <a:gd name="connsiteX43" fmla="*/ 1404938 w 1404938"/>
              <a:gd name="connsiteY43" fmla="*/ 307181 h 307181"/>
              <a:gd name="connsiteX0" fmla="*/ 1404938 w 1404938"/>
              <a:gd name="connsiteY0" fmla="*/ 307181 h 307181"/>
              <a:gd name="connsiteX1" fmla="*/ 1357313 w 1404938"/>
              <a:gd name="connsiteY1" fmla="*/ 226219 h 307181"/>
              <a:gd name="connsiteX2" fmla="*/ 1307307 w 1404938"/>
              <a:gd name="connsiteY2" fmla="*/ 173832 h 307181"/>
              <a:gd name="connsiteX3" fmla="*/ 1245394 w 1404938"/>
              <a:gd name="connsiteY3" fmla="*/ 111919 h 307181"/>
              <a:gd name="connsiteX4" fmla="*/ 1200150 w 1404938"/>
              <a:gd name="connsiteY4" fmla="*/ 83344 h 307181"/>
              <a:gd name="connsiteX5" fmla="*/ 1138238 w 1404938"/>
              <a:gd name="connsiteY5" fmla="*/ 85725 h 307181"/>
              <a:gd name="connsiteX6" fmla="*/ 1100138 w 1404938"/>
              <a:gd name="connsiteY6" fmla="*/ 97632 h 307181"/>
              <a:gd name="connsiteX7" fmla="*/ 1069182 w 1404938"/>
              <a:gd name="connsiteY7" fmla="*/ 140494 h 307181"/>
              <a:gd name="connsiteX8" fmla="*/ 1040607 w 1404938"/>
              <a:gd name="connsiteY8" fmla="*/ 173832 h 307181"/>
              <a:gd name="connsiteX9" fmla="*/ 1000125 w 1404938"/>
              <a:gd name="connsiteY9" fmla="*/ 180975 h 307181"/>
              <a:gd name="connsiteX10" fmla="*/ 945357 w 1404938"/>
              <a:gd name="connsiteY10" fmla="*/ 138113 h 307181"/>
              <a:gd name="connsiteX11" fmla="*/ 885825 w 1404938"/>
              <a:gd name="connsiteY11" fmla="*/ 109538 h 307181"/>
              <a:gd name="connsiteX12" fmla="*/ 823913 w 1404938"/>
              <a:gd name="connsiteY12" fmla="*/ 85725 h 307181"/>
              <a:gd name="connsiteX13" fmla="*/ 735807 w 1404938"/>
              <a:gd name="connsiteY13" fmla="*/ 83344 h 307181"/>
              <a:gd name="connsiteX14" fmla="*/ 673894 w 1404938"/>
              <a:gd name="connsiteY14" fmla="*/ 85725 h 307181"/>
              <a:gd name="connsiteX15" fmla="*/ 566738 w 1404938"/>
              <a:gd name="connsiteY15" fmla="*/ 88107 h 307181"/>
              <a:gd name="connsiteX16" fmla="*/ 492919 w 1404938"/>
              <a:gd name="connsiteY16" fmla="*/ 95250 h 307181"/>
              <a:gd name="connsiteX17" fmla="*/ 440532 w 1404938"/>
              <a:gd name="connsiteY17" fmla="*/ 100013 h 307181"/>
              <a:gd name="connsiteX18" fmla="*/ 354807 w 1404938"/>
              <a:gd name="connsiteY18" fmla="*/ 90488 h 307181"/>
              <a:gd name="connsiteX19" fmla="*/ 264319 w 1404938"/>
              <a:gd name="connsiteY19" fmla="*/ 66675 h 307181"/>
              <a:gd name="connsiteX20" fmla="*/ 152400 w 1404938"/>
              <a:gd name="connsiteY20" fmla="*/ 33338 h 307181"/>
              <a:gd name="connsiteX21" fmla="*/ 57150 w 1404938"/>
              <a:gd name="connsiteY21" fmla="*/ 9525 h 307181"/>
              <a:gd name="connsiteX22" fmla="*/ 0 w 1404938"/>
              <a:gd name="connsiteY22" fmla="*/ 0 h 307181"/>
              <a:gd name="connsiteX23" fmla="*/ 26193 w 1404938"/>
              <a:gd name="connsiteY23" fmla="*/ 19050 h 307181"/>
              <a:gd name="connsiteX24" fmla="*/ 83344 w 1404938"/>
              <a:gd name="connsiteY24" fmla="*/ 40481 h 307181"/>
              <a:gd name="connsiteX25" fmla="*/ 128589 w 1404938"/>
              <a:gd name="connsiteY25" fmla="*/ 54769 h 307181"/>
              <a:gd name="connsiteX26" fmla="*/ 178595 w 1404938"/>
              <a:gd name="connsiteY26" fmla="*/ 69057 h 307181"/>
              <a:gd name="connsiteX27" fmla="*/ 221457 w 1404938"/>
              <a:gd name="connsiteY27" fmla="*/ 90489 h 307181"/>
              <a:gd name="connsiteX28" fmla="*/ 278607 w 1404938"/>
              <a:gd name="connsiteY28" fmla="*/ 107157 h 307181"/>
              <a:gd name="connsiteX29" fmla="*/ 338138 w 1404938"/>
              <a:gd name="connsiteY29" fmla="*/ 121444 h 307181"/>
              <a:gd name="connsiteX30" fmla="*/ 400051 w 1404938"/>
              <a:gd name="connsiteY30" fmla="*/ 130969 h 307181"/>
              <a:gd name="connsiteX31" fmla="*/ 454818 w 1404938"/>
              <a:gd name="connsiteY31" fmla="*/ 140493 h 307181"/>
              <a:gd name="connsiteX32" fmla="*/ 533401 w 1404938"/>
              <a:gd name="connsiteY32" fmla="*/ 173831 h 307181"/>
              <a:gd name="connsiteX33" fmla="*/ 609600 w 1404938"/>
              <a:gd name="connsiteY33" fmla="*/ 192881 h 307181"/>
              <a:gd name="connsiteX34" fmla="*/ 678658 w 1404938"/>
              <a:gd name="connsiteY34" fmla="*/ 202406 h 307181"/>
              <a:gd name="connsiteX35" fmla="*/ 747712 w 1404938"/>
              <a:gd name="connsiteY35" fmla="*/ 209550 h 307181"/>
              <a:gd name="connsiteX36" fmla="*/ 878681 w 1404938"/>
              <a:gd name="connsiteY36" fmla="*/ 226219 h 307181"/>
              <a:gd name="connsiteX37" fmla="*/ 964407 w 1404938"/>
              <a:gd name="connsiteY37" fmla="*/ 233364 h 307181"/>
              <a:gd name="connsiteX38" fmla="*/ 1062037 w 1404938"/>
              <a:gd name="connsiteY38" fmla="*/ 240506 h 307181"/>
              <a:gd name="connsiteX39" fmla="*/ 1150147 w 1404938"/>
              <a:gd name="connsiteY39" fmla="*/ 245270 h 307181"/>
              <a:gd name="connsiteX40" fmla="*/ 1254919 w 1404938"/>
              <a:gd name="connsiteY40" fmla="*/ 257176 h 307181"/>
              <a:gd name="connsiteX41" fmla="*/ 1335882 w 1404938"/>
              <a:gd name="connsiteY41" fmla="*/ 273843 h 307181"/>
              <a:gd name="connsiteX42" fmla="*/ 1371600 w 1404938"/>
              <a:gd name="connsiteY42" fmla="*/ 295275 h 307181"/>
              <a:gd name="connsiteX43" fmla="*/ 1404938 w 1404938"/>
              <a:gd name="connsiteY43" fmla="*/ 307181 h 307181"/>
              <a:gd name="connsiteX0" fmla="*/ 1371600 w 1371600"/>
              <a:gd name="connsiteY0" fmla="*/ 295275 h 295275"/>
              <a:gd name="connsiteX1" fmla="*/ 1357313 w 1371600"/>
              <a:gd name="connsiteY1" fmla="*/ 226219 h 295275"/>
              <a:gd name="connsiteX2" fmla="*/ 1307307 w 1371600"/>
              <a:gd name="connsiteY2" fmla="*/ 173832 h 295275"/>
              <a:gd name="connsiteX3" fmla="*/ 1245394 w 1371600"/>
              <a:gd name="connsiteY3" fmla="*/ 111919 h 295275"/>
              <a:gd name="connsiteX4" fmla="*/ 1200150 w 1371600"/>
              <a:gd name="connsiteY4" fmla="*/ 83344 h 295275"/>
              <a:gd name="connsiteX5" fmla="*/ 1138238 w 1371600"/>
              <a:gd name="connsiteY5" fmla="*/ 85725 h 295275"/>
              <a:gd name="connsiteX6" fmla="*/ 1100138 w 1371600"/>
              <a:gd name="connsiteY6" fmla="*/ 97632 h 295275"/>
              <a:gd name="connsiteX7" fmla="*/ 1069182 w 1371600"/>
              <a:gd name="connsiteY7" fmla="*/ 140494 h 295275"/>
              <a:gd name="connsiteX8" fmla="*/ 1040607 w 1371600"/>
              <a:gd name="connsiteY8" fmla="*/ 173832 h 295275"/>
              <a:gd name="connsiteX9" fmla="*/ 1000125 w 1371600"/>
              <a:gd name="connsiteY9" fmla="*/ 180975 h 295275"/>
              <a:gd name="connsiteX10" fmla="*/ 945357 w 1371600"/>
              <a:gd name="connsiteY10" fmla="*/ 138113 h 295275"/>
              <a:gd name="connsiteX11" fmla="*/ 885825 w 1371600"/>
              <a:gd name="connsiteY11" fmla="*/ 109538 h 295275"/>
              <a:gd name="connsiteX12" fmla="*/ 823913 w 1371600"/>
              <a:gd name="connsiteY12" fmla="*/ 85725 h 295275"/>
              <a:gd name="connsiteX13" fmla="*/ 735807 w 1371600"/>
              <a:gd name="connsiteY13" fmla="*/ 83344 h 295275"/>
              <a:gd name="connsiteX14" fmla="*/ 673894 w 1371600"/>
              <a:gd name="connsiteY14" fmla="*/ 85725 h 295275"/>
              <a:gd name="connsiteX15" fmla="*/ 566738 w 1371600"/>
              <a:gd name="connsiteY15" fmla="*/ 88107 h 295275"/>
              <a:gd name="connsiteX16" fmla="*/ 492919 w 1371600"/>
              <a:gd name="connsiteY16" fmla="*/ 95250 h 295275"/>
              <a:gd name="connsiteX17" fmla="*/ 440532 w 1371600"/>
              <a:gd name="connsiteY17" fmla="*/ 100013 h 295275"/>
              <a:gd name="connsiteX18" fmla="*/ 354807 w 1371600"/>
              <a:gd name="connsiteY18" fmla="*/ 90488 h 295275"/>
              <a:gd name="connsiteX19" fmla="*/ 264319 w 1371600"/>
              <a:gd name="connsiteY19" fmla="*/ 66675 h 295275"/>
              <a:gd name="connsiteX20" fmla="*/ 152400 w 1371600"/>
              <a:gd name="connsiteY20" fmla="*/ 33338 h 295275"/>
              <a:gd name="connsiteX21" fmla="*/ 57150 w 1371600"/>
              <a:gd name="connsiteY21" fmla="*/ 9525 h 295275"/>
              <a:gd name="connsiteX22" fmla="*/ 0 w 1371600"/>
              <a:gd name="connsiteY22" fmla="*/ 0 h 295275"/>
              <a:gd name="connsiteX23" fmla="*/ 26193 w 1371600"/>
              <a:gd name="connsiteY23" fmla="*/ 19050 h 295275"/>
              <a:gd name="connsiteX24" fmla="*/ 83344 w 1371600"/>
              <a:gd name="connsiteY24" fmla="*/ 40481 h 295275"/>
              <a:gd name="connsiteX25" fmla="*/ 128589 w 1371600"/>
              <a:gd name="connsiteY25" fmla="*/ 54769 h 295275"/>
              <a:gd name="connsiteX26" fmla="*/ 178595 w 1371600"/>
              <a:gd name="connsiteY26" fmla="*/ 69057 h 295275"/>
              <a:gd name="connsiteX27" fmla="*/ 221457 w 1371600"/>
              <a:gd name="connsiteY27" fmla="*/ 90489 h 295275"/>
              <a:gd name="connsiteX28" fmla="*/ 278607 w 1371600"/>
              <a:gd name="connsiteY28" fmla="*/ 107157 h 295275"/>
              <a:gd name="connsiteX29" fmla="*/ 338138 w 1371600"/>
              <a:gd name="connsiteY29" fmla="*/ 121444 h 295275"/>
              <a:gd name="connsiteX30" fmla="*/ 400051 w 1371600"/>
              <a:gd name="connsiteY30" fmla="*/ 130969 h 295275"/>
              <a:gd name="connsiteX31" fmla="*/ 454818 w 1371600"/>
              <a:gd name="connsiteY31" fmla="*/ 140493 h 295275"/>
              <a:gd name="connsiteX32" fmla="*/ 533401 w 1371600"/>
              <a:gd name="connsiteY32" fmla="*/ 173831 h 295275"/>
              <a:gd name="connsiteX33" fmla="*/ 609600 w 1371600"/>
              <a:gd name="connsiteY33" fmla="*/ 192881 h 295275"/>
              <a:gd name="connsiteX34" fmla="*/ 678658 w 1371600"/>
              <a:gd name="connsiteY34" fmla="*/ 202406 h 295275"/>
              <a:gd name="connsiteX35" fmla="*/ 747712 w 1371600"/>
              <a:gd name="connsiteY35" fmla="*/ 209550 h 295275"/>
              <a:gd name="connsiteX36" fmla="*/ 878681 w 1371600"/>
              <a:gd name="connsiteY36" fmla="*/ 226219 h 295275"/>
              <a:gd name="connsiteX37" fmla="*/ 964407 w 1371600"/>
              <a:gd name="connsiteY37" fmla="*/ 233364 h 295275"/>
              <a:gd name="connsiteX38" fmla="*/ 1062037 w 1371600"/>
              <a:gd name="connsiteY38" fmla="*/ 240506 h 295275"/>
              <a:gd name="connsiteX39" fmla="*/ 1150147 w 1371600"/>
              <a:gd name="connsiteY39" fmla="*/ 245270 h 295275"/>
              <a:gd name="connsiteX40" fmla="*/ 1254919 w 1371600"/>
              <a:gd name="connsiteY40" fmla="*/ 257176 h 295275"/>
              <a:gd name="connsiteX41" fmla="*/ 1335882 w 1371600"/>
              <a:gd name="connsiteY41" fmla="*/ 273843 h 295275"/>
              <a:gd name="connsiteX42" fmla="*/ 1371600 w 1371600"/>
              <a:gd name="connsiteY42" fmla="*/ 295275 h 295275"/>
              <a:gd name="connsiteX0" fmla="*/ 1397794 w 1397794"/>
              <a:gd name="connsiteY0" fmla="*/ 285750 h 285750"/>
              <a:gd name="connsiteX1" fmla="*/ 1357313 w 1397794"/>
              <a:gd name="connsiteY1" fmla="*/ 226219 h 285750"/>
              <a:gd name="connsiteX2" fmla="*/ 1307307 w 1397794"/>
              <a:gd name="connsiteY2" fmla="*/ 173832 h 285750"/>
              <a:gd name="connsiteX3" fmla="*/ 1245394 w 1397794"/>
              <a:gd name="connsiteY3" fmla="*/ 111919 h 285750"/>
              <a:gd name="connsiteX4" fmla="*/ 1200150 w 1397794"/>
              <a:gd name="connsiteY4" fmla="*/ 83344 h 285750"/>
              <a:gd name="connsiteX5" fmla="*/ 1138238 w 1397794"/>
              <a:gd name="connsiteY5" fmla="*/ 85725 h 285750"/>
              <a:gd name="connsiteX6" fmla="*/ 1100138 w 1397794"/>
              <a:gd name="connsiteY6" fmla="*/ 97632 h 285750"/>
              <a:gd name="connsiteX7" fmla="*/ 1069182 w 1397794"/>
              <a:gd name="connsiteY7" fmla="*/ 140494 h 285750"/>
              <a:gd name="connsiteX8" fmla="*/ 1040607 w 1397794"/>
              <a:gd name="connsiteY8" fmla="*/ 173832 h 285750"/>
              <a:gd name="connsiteX9" fmla="*/ 1000125 w 1397794"/>
              <a:gd name="connsiteY9" fmla="*/ 180975 h 285750"/>
              <a:gd name="connsiteX10" fmla="*/ 945357 w 1397794"/>
              <a:gd name="connsiteY10" fmla="*/ 138113 h 285750"/>
              <a:gd name="connsiteX11" fmla="*/ 885825 w 1397794"/>
              <a:gd name="connsiteY11" fmla="*/ 109538 h 285750"/>
              <a:gd name="connsiteX12" fmla="*/ 823913 w 1397794"/>
              <a:gd name="connsiteY12" fmla="*/ 85725 h 285750"/>
              <a:gd name="connsiteX13" fmla="*/ 735807 w 1397794"/>
              <a:gd name="connsiteY13" fmla="*/ 83344 h 285750"/>
              <a:gd name="connsiteX14" fmla="*/ 673894 w 1397794"/>
              <a:gd name="connsiteY14" fmla="*/ 85725 h 285750"/>
              <a:gd name="connsiteX15" fmla="*/ 566738 w 1397794"/>
              <a:gd name="connsiteY15" fmla="*/ 88107 h 285750"/>
              <a:gd name="connsiteX16" fmla="*/ 492919 w 1397794"/>
              <a:gd name="connsiteY16" fmla="*/ 95250 h 285750"/>
              <a:gd name="connsiteX17" fmla="*/ 440532 w 1397794"/>
              <a:gd name="connsiteY17" fmla="*/ 100013 h 285750"/>
              <a:gd name="connsiteX18" fmla="*/ 354807 w 1397794"/>
              <a:gd name="connsiteY18" fmla="*/ 90488 h 285750"/>
              <a:gd name="connsiteX19" fmla="*/ 264319 w 1397794"/>
              <a:gd name="connsiteY19" fmla="*/ 66675 h 285750"/>
              <a:gd name="connsiteX20" fmla="*/ 152400 w 1397794"/>
              <a:gd name="connsiteY20" fmla="*/ 33338 h 285750"/>
              <a:gd name="connsiteX21" fmla="*/ 57150 w 1397794"/>
              <a:gd name="connsiteY21" fmla="*/ 9525 h 285750"/>
              <a:gd name="connsiteX22" fmla="*/ 0 w 1397794"/>
              <a:gd name="connsiteY22" fmla="*/ 0 h 285750"/>
              <a:gd name="connsiteX23" fmla="*/ 26193 w 1397794"/>
              <a:gd name="connsiteY23" fmla="*/ 19050 h 285750"/>
              <a:gd name="connsiteX24" fmla="*/ 83344 w 1397794"/>
              <a:gd name="connsiteY24" fmla="*/ 40481 h 285750"/>
              <a:gd name="connsiteX25" fmla="*/ 128589 w 1397794"/>
              <a:gd name="connsiteY25" fmla="*/ 54769 h 285750"/>
              <a:gd name="connsiteX26" fmla="*/ 178595 w 1397794"/>
              <a:gd name="connsiteY26" fmla="*/ 69057 h 285750"/>
              <a:gd name="connsiteX27" fmla="*/ 221457 w 1397794"/>
              <a:gd name="connsiteY27" fmla="*/ 90489 h 285750"/>
              <a:gd name="connsiteX28" fmla="*/ 278607 w 1397794"/>
              <a:gd name="connsiteY28" fmla="*/ 107157 h 285750"/>
              <a:gd name="connsiteX29" fmla="*/ 338138 w 1397794"/>
              <a:gd name="connsiteY29" fmla="*/ 121444 h 285750"/>
              <a:gd name="connsiteX30" fmla="*/ 400051 w 1397794"/>
              <a:gd name="connsiteY30" fmla="*/ 130969 h 285750"/>
              <a:gd name="connsiteX31" fmla="*/ 454818 w 1397794"/>
              <a:gd name="connsiteY31" fmla="*/ 140493 h 285750"/>
              <a:gd name="connsiteX32" fmla="*/ 533401 w 1397794"/>
              <a:gd name="connsiteY32" fmla="*/ 173831 h 285750"/>
              <a:gd name="connsiteX33" fmla="*/ 609600 w 1397794"/>
              <a:gd name="connsiteY33" fmla="*/ 192881 h 285750"/>
              <a:gd name="connsiteX34" fmla="*/ 678658 w 1397794"/>
              <a:gd name="connsiteY34" fmla="*/ 202406 h 285750"/>
              <a:gd name="connsiteX35" fmla="*/ 747712 w 1397794"/>
              <a:gd name="connsiteY35" fmla="*/ 209550 h 285750"/>
              <a:gd name="connsiteX36" fmla="*/ 878681 w 1397794"/>
              <a:gd name="connsiteY36" fmla="*/ 226219 h 285750"/>
              <a:gd name="connsiteX37" fmla="*/ 964407 w 1397794"/>
              <a:gd name="connsiteY37" fmla="*/ 233364 h 285750"/>
              <a:gd name="connsiteX38" fmla="*/ 1062037 w 1397794"/>
              <a:gd name="connsiteY38" fmla="*/ 240506 h 285750"/>
              <a:gd name="connsiteX39" fmla="*/ 1150147 w 1397794"/>
              <a:gd name="connsiteY39" fmla="*/ 245270 h 285750"/>
              <a:gd name="connsiteX40" fmla="*/ 1254919 w 1397794"/>
              <a:gd name="connsiteY40" fmla="*/ 257176 h 285750"/>
              <a:gd name="connsiteX41" fmla="*/ 1335882 w 1397794"/>
              <a:gd name="connsiteY41" fmla="*/ 273843 h 285750"/>
              <a:gd name="connsiteX42" fmla="*/ 1397794 w 1397794"/>
              <a:gd name="connsiteY42" fmla="*/ 2857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97794" h="285750">
                <a:moveTo>
                  <a:pt x="1397794" y="285750"/>
                </a:moveTo>
                <a:lnTo>
                  <a:pt x="1357313" y="226219"/>
                </a:lnTo>
                <a:cubicBezTo>
                  <a:pt x="1340644" y="208757"/>
                  <a:pt x="1325960" y="192882"/>
                  <a:pt x="1307307" y="173832"/>
                </a:cubicBezTo>
                <a:cubicBezTo>
                  <a:pt x="1288654" y="154782"/>
                  <a:pt x="1266032" y="132557"/>
                  <a:pt x="1245394" y="111919"/>
                </a:cubicBezTo>
                <a:lnTo>
                  <a:pt x="1200150" y="83344"/>
                </a:lnTo>
                <a:lnTo>
                  <a:pt x="1138238" y="85725"/>
                </a:lnTo>
                <a:lnTo>
                  <a:pt x="1100138" y="97632"/>
                </a:lnTo>
                <a:lnTo>
                  <a:pt x="1069182" y="140494"/>
                </a:lnTo>
                <a:lnTo>
                  <a:pt x="1040607" y="173832"/>
                </a:lnTo>
                <a:lnTo>
                  <a:pt x="1000125" y="180975"/>
                </a:lnTo>
                <a:lnTo>
                  <a:pt x="945357" y="138113"/>
                </a:lnTo>
                <a:lnTo>
                  <a:pt x="885825" y="109538"/>
                </a:lnTo>
                <a:lnTo>
                  <a:pt x="823913" y="85725"/>
                </a:lnTo>
                <a:lnTo>
                  <a:pt x="735807" y="83344"/>
                </a:lnTo>
                <a:lnTo>
                  <a:pt x="673894" y="85725"/>
                </a:lnTo>
                <a:lnTo>
                  <a:pt x="566738" y="88107"/>
                </a:lnTo>
                <a:lnTo>
                  <a:pt x="492919" y="95250"/>
                </a:lnTo>
                <a:lnTo>
                  <a:pt x="440532" y="100013"/>
                </a:lnTo>
                <a:lnTo>
                  <a:pt x="354807" y="90488"/>
                </a:lnTo>
                <a:lnTo>
                  <a:pt x="264319" y="66675"/>
                </a:lnTo>
                <a:lnTo>
                  <a:pt x="152400" y="33338"/>
                </a:lnTo>
                <a:lnTo>
                  <a:pt x="57150" y="9525"/>
                </a:lnTo>
                <a:lnTo>
                  <a:pt x="0" y="0"/>
                </a:lnTo>
                <a:lnTo>
                  <a:pt x="26193" y="19050"/>
                </a:lnTo>
                <a:lnTo>
                  <a:pt x="83344" y="40481"/>
                </a:lnTo>
                <a:lnTo>
                  <a:pt x="128589" y="54769"/>
                </a:lnTo>
                <a:lnTo>
                  <a:pt x="178595" y="69057"/>
                </a:lnTo>
                <a:lnTo>
                  <a:pt x="221457" y="90489"/>
                </a:lnTo>
                <a:lnTo>
                  <a:pt x="278607" y="107157"/>
                </a:lnTo>
                <a:lnTo>
                  <a:pt x="338138" y="121444"/>
                </a:lnTo>
                <a:lnTo>
                  <a:pt x="400051" y="130969"/>
                </a:lnTo>
                <a:lnTo>
                  <a:pt x="454818" y="140493"/>
                </a:lnTo>
                <a:lnTo>
                  <a:pt x="533401" y="173831"/>
                </a:lnTo>
                <a:cubicBezTo>
                  <a:pt x="545307" y="177006"/>
                  <a:pt x="597694" y="189706"/>
                  <a:pt x="609600" y="192881"/>
                </a:cubicBezTo>
                <a:lnTo>
                  <a:pt x="678658" y="202406"/>
                </a:lnTo>
                <a:lnTo>
                  <a:pt x="747712" y="209550"/>
                </a:lnTo>
                <a:lnTo>
                  <a:pt x="878681" y="226219"/>
                </a:lnTo>
                <a:lnTo>
                  <a:pt x="964407" y="233364"/>
                </a:lnTo>
                <a:lnTo>
                  <a:pt x="1062037" y="240506"/>
                </a:lnTo>
                <a:lnTo>
                  <a:pt x="1150147" y="245270"/>
                </a:lnTo>
                <a:lnTo>
                  <a:pt x="1254919" y="257176"/>
                </a:lnTo>
                <a:lnTo>
                  <a:pt x="1335882" y="273843"/>
                </a:lnTo>
                <a:lnTo>
                  <a:pt x="1397794" y="285750"/>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Freeform 48"/>
          <p:cNvSpPr/>
          <p:nvPr/>
        </p:nvSpPr>
        <p:spPr>
          <a:xfrm>
            <a:off x="3663217" y="4562539"/>
            <a:ext cx="73939" cy="180162"/>
          </a:xfrm>
          <a:custGeom>
            <a:avLst/>
            <a:gdLst>
              <a:gd name="connsiteX0" fmla="*/ 0 w 145256"/>
              <a:gd name="connsiteY0" fmla="*/ 0 h 347663"/>
              <a:gd name="connsiteX1" fmla="*/ 14288 w 145256"/>
              <a:gd name="connsiteY1" fmla="*/ 100013 h 347663"/>
              <a:gd name="connsiteX2" fmla="*/ 38100 w 145256"/>
              <a:gd name="connsiteY2" fmla="*/ 185738 h 347663"/>
              <a:gd name="connsiteX3" fmla="*/ 80963 w 145256"/>
              <a:gd name="connsiteY3" fmla="*/ 266700 h 347663"/>
              <a:gd name="connsiteX4" fmla="*/ 145256 w 145256"/>
              <a:gd name="connsiteY4" fmla="*/ 347663 h 347663"/>
              <a:gd name="connsiteX0" fmla="*/ 0 w 145256"/>
              <a:gd name="connsiteY0" fmla="*/ 0 h 347663"/>
              <a:gd name="connsiteX1" fmla="*/ 26194 w 145256"/>
              <a:gd name="connsiteY1" fmla="*/ 109538 h 347663"/>
              <a:gd name="connsiteX2" fmla="*/ 38100 w 145256"/>
              <a:gd name="connsiteY2" fmla="*/ 185738 h 347663"/>
              <a:gd name="connsiteX3" fmla="*/ 80963 w 145256"/>
              <a:gd name="connsiteY3" fmla="*/ 266700 h 347663"/>
              <a:gd name="connsiteX4" fmla="*/ 145256 w 145256"/>
              <a:gd name="connsiteY4" fmla="*/ 347663 h 347663"/>
              <a:gd name="connsiteX0" fmla="*/ 0 w 145256"/>
              <a:gd name="connsiteY0" fmla="*/ 0 h 347663"/>
              <a:gd name="connsiteX1" fmla="*/ 26194 w 145256"/>
              <a:gd name="connsiteY1" fmla="*/ 109538 h 347663"/>
              <a:gd name="connsiteX2" fmla="*/ 54769 w 145256"/>
              <a:gd name="connsiteY2" fmla="*/ 197644 h 347663"/>
              <a:gd name="connsiteX3" fmla="*/ 80963 w 145256"/>
              <a:gd name="connsiteY3" fmla="*/ 266700 h 347663"/>
              <a:gd name="connsiteX4" fmla="*/ 145256 w 145256"/>
              <a:gd name="connsiteY4" fmla="*/ 347663 h 347663"/>
              <a:gd name="connsiteX0" fmla="*/ 0 w 121444"/>
              <a:gd name="connsiteY0" fmla="*/ 0 h 276225"/>
              <a:gd name="connsiteX1" fmla="*/ 2382 w 121444"/>
              <a:gd name="connsiteY1" fmla="*/ 38100 h 276225"/>
              <a:gd name="connsiteX2" fmla="*/ 30957 w 121444"/>
              <a:gd name="connsiteY2" fmla="*/ 126206 h 276225"/>
              <a:gd name="connsiteX3" fmla="*/ 57151 w 121444"/>
              <a:gd name="connsiteY3" fmla="*/ 195262 h 276225"/>
              <a:gd name="connsiteX4" fmla="*/ 121444 w 121444"/>
              <a:gd name="connsiteY4" fmla="*/ 276225 h 276225"/>
              <a:gd name="connsiteX0" fmla="*/ 0 w 109538"/>
              <a:gd name="connsiteY0" fmla="*/ 0 h 261938"/>
              <a:gd name="connsiteX1" fmla="*/ 2382 w 109538"/>
              <a:gd name="connsiteY1" fmla="*/ 38100 h 261938"/>
              <a:gd name="connsiteX2" fmla="*/ 30957 w 109538"/>
              <a:gd name="connsiteY2" fmla="*/ 126206 h 261938"/>
              <a:gd name="connsiteX3" fmla="*/ 57151 w 109538"/>
              <a:gd name="connsiteY3" fmla="*/ 195262 h 261938"/>
              <a:gd name="connsiteX4" fmla="*/ 109538 w 109538"/>
              <a:gd name="connsiteY4" fmla="*/ 261938 h 261938"/>
              <a:gd name="connsiteX0" fmla="*/ 0 w 112713"/>
              <a:gd name="connsiteY0" fmla="*/ 0 h 274638"/>
              <a:gd name="connsiteX1" fmla="*/ 5557 w 112713"/>
              <a:gd name="connsiteY1" fmla="*/ 50800 h 274638"/>
              <a:gd name="connsiteX2" fmla="*/ 34132 w 112713"/>
              <a:gd name="connsiteY2" fmla="*/ 138906 h 274638"/>
              <a:gd name="connsiteX3" fmla="*/ 60326 w 112713"/>
              <a:gd name="connsiteY3" fmla="*/ 207962 h 274638"/>
              <a:gd name="connsiteX4" fmla="*/ 112713 w 112713"/>
              <a:gd name="connsiteY4" fmla="*/ 274638 h 27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713" h="274638">
                <a:moveTo>
                  <a:pt x="0" y="0"/>
                </a:moveTo>
                <a:lnTo>
                  <a:pt x="5557" y="50800"/>
                </a:lnTo>
                <a:lnTo>
                  <a:pt x="34132" y="138906"/>
                </a:lnTo>
                <a:lnTo>
                  <a:pt x="60326" y="207962"/>
                </a:lnTo>
                <a:lnTo>
                  <a:pt x="112713" y="27463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a:off x="3729346" y="4567745"/>
            <a:ext cx="95287" cy="199948"/>
          </a:xfrm>
          <a:custGeom>
            <a:avLst/>
            <a:gdLst>
              <a:gd name="connsiteX0" fmla="*/ 0 w 150019"/>
              <a:gd name="connsiteY0" fmla="*/ 0 h 311944"/>
              <a:gd name="connsiteX1" fmla="*/ 23812 w 150019"/>
              <a:gd name="connsiteY1" fmla="*/ 71438 h 311944"/>
              <a:gd name="connsiteX2" fmla="*/ 45244 w 150019"/>
              <a:gd name="connsiteY2" fmla="*/ 142875 h 311944"/>
              <a:gd name="connsiteX3" fmla="*/ 90487 w 150019"/>
              <a:gd name="connsiteY3" fmla="*/ 228600 h 311944"/>
              <a:gd name="connsiteX4" fmla="*/ 150019 w 150019"/>
              <a:gd name="connsiteY4" fmla="*/ 311944 h 311944"/>
              <a:gd name="connsiteX0" fmla="*/ 0 w 145256"/>
              <a:gd name="connsiteY0" fmla="*/ 0 h 304800"/>
              <a:gd name="connsiteX1" fmla="*/ 23812 w 145256"/>
              <a:gd name="connsiteY1" fmla="*/ 71438 h 304800"/>
              <a:gd name="connsiteX2" fmla="*/ 45244 w 145256"/>
              <a:gd name="connsiteY2" fmla="*/ 142875 h 304800"/>
              <a:gd name="connsiteX3" fmla="*/ 90487 w 145256"/>
              <a:gd name="connsiteY3" fmla="*/ 228600 h 304800"/>
              <a:gd name="connsiteX4" fmla="*/ 145256 w 145256"/>
              <a:gd name="connsiteY4" fmla="*/ 30480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256" h="304800">
                <a:moveTo>
                  <a:pt x="0" y="0"/>
                </a:moveTo>
                <a:lnTo>
                  <a:pt x="23812" y="71438"/>
                </a:lnTo>
                <a:lnTo>
                  <a:pt x="45244" y="142875"/>
                </a:lnTo>
                <a:lnTo>
                  <a:pt x="90487" y="228600"/>
                </a:lnTo>
                <a:lnTo>
                  <a:pt x="145256" y="3048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a:off x="2424999" y="4472456"/>
            <a:ext cx="1880759" cy="157772"/>
          </a:xfrm>
          <a:custGeom>
            <a:avLst/>
            <a:gdLst>
              <a:gd name="connsiteX0" fmla="*/ 176212 w 3014662"/>
              <a:gd name="connsiteY0" fmla="*/ 0 h 338138"/>
              <a:gd name="connsiteX1" fmla="*/ 1962150 w 3014662"/>
              <a:gd name="connsiteY1" fmla="*/ 0 h 338138"/>
              <a:gd name="connsiteX2" fmla="*/ 2219325 w 3014662"/>
              <a:gd name="connsiteY2" fmla="*/ 4763 h 338138"/>
              <a:gd name="connsiteX3" fmla="*/ 2395537 w 3014662"/>
              <a:gd name="connsiteY3" fmla="*/ 33338 h 338138"/>
              <a:gd name="connsiteX4" fmla="*/ 2700337 w 3014662"/>
              <a:gd name="connsiteY4" fmla="*/ 47625 h 338138"/>
              <a:gd name="connsiteX5" fmla="*/ 2967037 w 3014662"/>
              <a:gd name="connsiteY5" fmla="*/ 76200 h 338138"/>
              <a:gd name="connsiteX6" fmla="*/ 3014662 w 3014662"/>
              <a:gd name="connsiteY6" fmla="*/ 100013 h 338138"/>
              <a:gd name="connsiteX7" fmla="*/ 2938462 w 3014662"/>
              <a:gd name="connsiteY7" fmla="*/ 152400 h 338138"/>
              <a:gd name="connsiteX8" fmla="*/ 2909887 w 3014662"/>
              <a:gd name="connsiteY8" fmla="*/ 261938 h 338138"/>
              <a:gd name="connsiteX9" fmla="*/ 2833687 w 3014662"/>
              <a:gd name="connsiteY9" fmla="*/ 323850 h 338138"/>
              <a:gd name="connsiteX10" fmla="*/ 2733675 w 3014662"/>
              <a:gd name="connsiteY10" fmla="*/ 338138 h 338138"/>
              <a:gd name="connsiteX11" fmla="*/ 2633662 w 3014662"/>
              <a:gd name="connsiteY11" fmla="*/ 319088 h 338138"/>
              <a:gd name="connsiteX12" fmla="*/ 2581275 w 3014662"/>
              <a:gd name="connsiteY12" fmla="*/ 319088 h 338138"/>
              <a:gd name="connsiteX13" fmla="*/ 2524125 w 3014662"/>
              <a:gd name="connsiteY13" fmla="*/ 266700 h 338138"/>
              <a:gd name="connsiteX14" fmla="*/ 2476500 w 3014662"/>
              <a:gd name="connsiteY14" fmla="*/ 180975 h 338138"/>
              <a:gd name="connsiteX15" fmla="*/ 2352675 w 3014662"/>
              <a:gd name="connsiteY15" fmla="*/ 180975 h 338138"/>
              <a:gd name="connsiteX16" fmla="*/ 2266950 w 3014662"/>
              <a:gd name="connsiteY16" fmla="*/ 214313 h 338138"/>
              <a:gd name="connsiteX17" fmla="*/ 2209800 w 3014662"/>
              <a:gd name="connsiteY17" fmla="*/ 219075 h 338138"/>
              <a:gd name="connsiteX18" fmla="*/ 2143125 w 3014662"/>
              <a:gd name="connsiteY18" fmla="*/ 180975 h 338138"/>
              <a:gd name="connsiteX19" fmla="*/ 2076450 w 3014662"/>
              <a:gd name="connsiteY19" fmla="*/ 185738 h 338138"/>
              <a:gd name="connsiteX20" fmla="*/ 2033587 w 3014662"/>
              <a:gd name="connsiteY20" fmla="*/ 104775 h 338138"/>
              <a:gd name="connsiteX21" fmla="*/ 1933575 w 3014662"/>
              <a:gd name="connsiteY21" fmla="*/ 57150 h 338138"/>
              <a:gd name="connsiteX22" fmla="*/ 1914525 w 3014662"/>
              <a:gd name="connsiteY22" fmla="*/ 47625 h 338138"/>
              <a:gd name="connsiteX23" fmla="*/ 1647825 w 3014662"/>
              <a:gd name="connsiteY23" fmla="*/ 42863 h 338138"/>
              <a:gd name="connsiteX24" fmla="*/ 1385887 w 3014662"/>
              <a:gd name="connsiteY24" fmla="*/ 33338 h 338138"/>
              <a:gd name="connsiteX25" fmla="*/ 981075 w 3014662"/>
              <a:gd name="connsiteY25" fmla="*/ 33338 h 338138"/>
              <a:gd name="connsiteX26" fmla="*/ 642937 w 3014662"/>
              <a:gd name="connsiteY26" fmla="*/ 42863 h 338138"/>
              <a:gd name="connsiteX27" fmla="*/ 433387 w 3014662"/>
              <a:gd name="connsiteY27" fmla="*/ 38100 h 338138"/>
              <a:gd name="connsiteX28" fmla="*/ 290512 w 3014662"/>
              <a:gd name="connsiteY28" fmla="*/ 33338 h 338138"/>
              <a:gd name="connsiteX29" fmla="*/ 0 w 3014662"/>
              <a:gd name="connsiteY29" fmla="*/ 9525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90738 w 2838450"/>
              <a:gd name="connsiteY16" fmla="*/ 214313 h 338138"/>
              <a:gd name="connsiteX17" fmla="*/ 2033588 w 2838450"/>
              <a:gd name="connsiteY17" fmla="*/ 219075 h 338138"/>
              <a:gd name="connsiteX18" fmla="*/ 1966913 w 2838450"/>
              <a:gd name="connsiteY18" fmla="*/ 180975 h 338138"/>
              <a:gd name="connsiteX19" fmla="*/ 1900238 w 2838450"/>
              <a:gd name="connsiteY19" fmla="*/ 185738 h 338138"/>
              <a:gd name="connsiteX20" fmla="*/ 1857375 w 2838450"/>
              <a:gd name="connsiteY20" fmla="*/ 104775 h 338138"/>
              <a:gd name="connsiteX21" fmla="*/ 1757363 w 2838450"/>
              <a:gd name="connsiteY21" fmla="*/ 57150 h 338138"/>
              <a:gd name="connsiteX22" fmla="*/ 1738313 w 2838450"/>
              <a:gd name="connsiteY22" fmla="*/ 47625 h 338138"/>
              <a:gd name="connsiteX23" fmla="*/ 1471613 w 2838450"/>
              <a:gd name="connsiteY23" fmla="*/ 42863 h 338138"/>
              <a:gd name="connsiteX24" fmla="*/ 1209675 w 2838450"/>
              <a:gd name="connsiteY24" fmla="*/ 33338 h 338138"/>
              <a:gd name="connsiteX25" fmla="*/ 804863 w 2838450"/>
              <a:gd name="connsiteY25" fmla="*/ 33338 h 338138"/>
              <a:gd name="connsiteX26" fmla="*/ 466725 w 2838450"/>
              <a:gd name="connsiteY26" fmla="*/ 42863 h 338138"/>
              <a:gd name="connsiteX27" fmla="*/ 257175 w 2838450"/>
              <a:gd name="connsiteY27" fmla="*/ 38100 h 338138"/>
              <a:gd name="connsiteX28" fmla="*/ 114300 w 2838450"/>
              <a:gd name="connsiteY28" fmla="*/ 33338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90738 w 2838450"/>
              <a:gd name="connsiteY16" fmla="*/ 214313 h 338138"/>
              <a:gd name="connsiteX17" fmla="*/ 2033588 w 2838450"/>
              <a:gd name="connsiteY17" fmla="*/ 219075 h 338138"/>
              <a:gd name="connsiteX18" fmla="*/ 1966913 w 2838450"/>
              <a:gd name="connsiteY18" fmla="*/ 180975 h 338138"/>
              <a:gd name="connsiteX19" fmla="*/ 1900238 w 2838450"/>
              <a:gd name="connsiteY19" fmla="*/ 185738 h 338138"/>
              <a:gd name="connsiteX20" fmla="*/ 1857375 w 2838450"/>
              <a:gd name="connsiteY20" fmla="*/ 104775 h 338138"/>
              <a:gd name="connsiteX21" fmla="*/ 1757363 w 2838450"/>
              <a:gd name="connsiteY21" fmla="*/ 57150 h 338138"/>
              <a:gd name="connsiteX22" fmla="*/ 1738313 w 2838450"/>
              <a:gd name="connsiteY22" fmla="*/ 47625 h 338138"/>
              <a:gd name="connsiteX23" fmla="*/ 1471613 w 2838450"/>
              <a:gd name="connsiteY23" fmla="*/ 42863 h 338138"/>
              <a:gd name="connsiteX24" fmla="*/ 1209675 w 2838450"/>
              <a:gd name="connsiteY24" fmla="*/ 33338 h 338138"/>
              <a:gd name="connsiteX25" fmla="*/ 804863 w 2838450"/>
              <a:gd name="connsiteY25" fmla="*/ 33338 h 338138"/>
              <a:gd name="connsiteX26" fmla="*/ 466725 w 2838450"/>
              <a:gd name="connsiteY26" fmla="*/ 42863 h 338138"/>
              <a:gd name="connsiteX27" fmla="*/ 257175 w 2838450"/>
              <a:gd name="connsiteY27" fmla="*/ 38100 h 338138"/>
              <a:gd name="connsiteX28" fmla="*/ 152400 w 2838450"/>
              <a:gd name="connsiteY28"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90738 w 2838450"/>
              <a:gd name="connsiteY16" fmla="*/ 214313 h 338138"/>
              <a:gd name="connsiteX17" fmla="*/ 2033588 w 2838450"/>
              <a:gd name="connsiteY17" fmla="*/ 219075 h 338138"/>
              <a:gd name="connsiteX18" fmla="*/ 1966913 w 2838450"/>
              <a:gd name="connsiteY18" fmla="*/ 180975 h 338138"/>
              <a:gd name="connsiteX19" fmla="*/ 1900238 w 2838450"/>
              <a:gd name="connsiteY19" fmla="*/ 185738 h 338138"/>
              <a:gd name="connsiteX20" fmla="*/ 1857375 w 2838450"/>
              <a:gd name="connsiteY20" fmla="*/ 104775 h 338138"/>
              <a:gd name="connsiteX21" fmla="*/ 1757363 w 2838450"/>
              <a:gd name="connsiteY21" fmla="*/ 57150 h 338138"/>
              <a:gd name="connsiteX22" fmla="*/ 1738313 w 2838450"/>
              <a:gd name="connsiteY22" fmla="*/ 47625 h 338138"/>
              <a:gd name="connsiteX23" fmla="*/ 1471613 w 2838450"/>
              <a:gd name="connsiteY23" fmla="*/ 42863 h 338138"/>
              <a:gd name="connsiteX24" fmla="*/ 1209675 w 2838450"/>
              <a:gd name="connsiteY24" fmla="*/ 33338 h 338138"/>
              <a:gd name="connsiteX25" fmla="*/ 804863 w 2838450"/>
              <a:gd name="connsiteY25" fmla="*/ 33338 h 338138"/>
              <a:gd name="connsiteX26" fmla="*/ 466725 w 2838450"/>
              <a:gd name="connsiteY26" fmla="*/ 42863 h 338138"/>
              <a:gd name="connsiteX27" fmla="*/ 314325 w 2838450"/>
              <a:gd name="connsiteY27" fmla="*/ 33338 h 338138"/>
              <a:gd name="connsiteX28" fmla="*/ 152400 w 2838450"/>
              <a:gd name="connsiteY28"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90738 w 2838450"/>
              <a:gd name="connsiteY16" fmla="*/ 214313 h 338138"/>
              <a:gd name="connsiteX17" fmla="*/ 2033588 w 2838450"/>
              <a:gd name="connsiteY17" fmla="*/ 219075 h 338138"/>
              <a:gd name="connsiteX18" fmla="*/ 1966913 w 2838450"/>
              <a:gd name="connsiteY18" fmla="*/ 180975 h 338138"/>
              <a:gd name="connsiteX19" fmla="*/ 1900238 w 2838450"/>
              <a:gd name="connsiteY19" fmla="*/ 185738 h 338138"/>
              <a:gd name="connsiteX20" fmla="*/ 1781175 w 2838450"/>
              <a:gd name="connsiteY20" fmla="*/ 114300 h 338138"/>
              <a:gd name="connsiteX21" fmla="*/ 1757363 w 2838450"/>
              <a:gd name="connsiteY21" fmla="*/ 57150 h 338138"/>
              <a:gd name="connsiteX22" fmla="*/ 1738313 w 2838450"/>
              <a:gd name="connsiteY22" fmla="*/ 47625 h 338138"/>
              <a:gd name="connsiteX23" fmla="*/ 1471613 w 2838450"/>
              <a:gd name="connsiteY23" fmla="*/ 42863 h 338138"/>
              <a:gd name="connsiteX24" fmla="*/ 1209675 w 2838450"/>
              <a:gd name="connsiteY24" fmla="*/ 33338 h 338138"/>
              <a:gd name="connsiteX25" fmla="*/ 804863 w 2838450"/>
              <a:gd name="connsiteY25" fmla="*/ 33338 h 338138"/>
              <a:gd name="connsiteX26" fmla="*/ 466725 w 2838450"/>
              <a:gd name="connsiteY26" fmla="*/ 42863 h 338138"/>
              <a:gd name="connsiteX27" fmla="*/ 314325 w 2838450"/>
              <a:gd name="connsiteY27" fmla="*/ 33338 h 338138"/>
              <a:gd name="connsiteX28" fmla="*/ 152400 w 2838450"/>
              <a:gd name="connsiteY28"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90738 w 2838450"/>
              <a:gd name="connsiteY16" fmla="*/ 214313 h 338138"/>
              <a:gd name="connsiteX17" fmla="*/ 2033588 w 2838450"/>
              <a:gd name="connsiteY17" fmla="*/ 219075 h 338138"/>
              <a:gd name="connsiteX18" fmla="*/ 1966913 w 2838450"/>
              <a:gd name="connsiteY18" fmla="*/ 180975 h 338138"/>
              <a:gd name="connsiteX19" fmla="*/ 1900238 w 2838450"/>
              <a:gd name="connsiteY19" fmla="*/ 185738 h 338138"/>
              <a:gd name="connsiteX20" fmla="*/ 1804987 w 2838450"/>
              <a:gd name="connsiteY20" fmla="*/ 114300 h 338138"/>
              <a:gd name="connsiteX21" fmla="*/ 1757363 w 2838450"/>
              <a:gd name="connsiteY21" fmla="*/ 57150 h 338138"/>
              <a:gd name="connsiteX22" fmla="*/ 1738313 w 2838450"/>
              <a:gd name="connsiteY22" fmla="*/ 47625 h 338138"/>
              <a:gd name="connsiteX23" fmla="*/ 1471613 w 2838450"/>
              <a:gd name="connsiteY23" fmla="*/ 42863 h 338138"/>
              <a:gd name="connsiteX24" fmla="*/ 1209675 w 2838450"/>
              <a:gd name="connsiteY24" fmla="*/ 33338 h 338138"/>
              <a:gd name="connsiteX25" fmla="*/ 804863 w 2838450"/>
              <a:gd name="connsiteY25" fmla="*/ 33338 h 338138"/>
              <a:gd name="connsiteX26" fmla="*/ 466725 w 2838450"/>
              <a:gd name="connsiteY26" fmla="*/ 42863 h 338138"/>
              <a:gd name="connsiteX27" fmla="*/ 314325 w 2838450"/>
              <a:gd name="connsiteY27" fmla="*/ 33338 h 338138"/>
              <a:gd name="connsiteX28" fmla="*/ 152400 w 2838450"/>
              <a:gd name="connsiteY28"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90738 w 2838450"/>
              <a:gd name="connsiteY16" fmla="*/ 214313 h 338138"/>
              <a:gd name="connsiteX17" fmla="*/ 2033588 w 2838450"/>
              <a:gd name="connsiteY17" fmla="*/ 219075 h 338138"/>
              <a:gd name="connsiteX18" fmla="*/ 1966913 w 2838450"/>
              <a:gd name="connsiteY18" fmla="*/ 180975 h 338138"/>
              <a:gd name="connsiteX19" fmla="*/ 1876426 w 2838450"/>
              <a:gd name="connsiteY19" fmla="*/ 171450 h 338138"/>
              <a:gd name="connsiteX20" fmla="*/ 1804987 w 2838450"/>
              <a:gd name="connsiteY20" fmla="*/ 114300 h 338138"/>
              <a:gd name="connsiteX21" fmla="*/ 1757363 w 2838450"/>
              <a:gd name="connsiteY21" fmla="*/ 57150 h 338138"/>
              <a:gd name="connsiteX22" fmla="*/ 1738313 w 2838450"/>
              <a:gd name="connsiteY22" fmla="*/ 47625 h 338138"/>
              <a:gd name="connsiteX23" fmla="*/ 1471613 w 2838450"/>
              <a:gd name="connsiteY23" fmla="*/ 42863 h 338138"/>
              <a:gd name="connsiteX24" fmla="*/ 1209675 w 2838450"/>
              <a:gd name="connsiteY24" fmla="*/ 33338 h 338138"/>
              <a:gd name="connsiteX25" fmla="*/ 804863 w 2838450"/>
              <a:gd name="connsiteY25" fmla="*/ 33338 h 338138"/>
              <a:gd name="connsiteX26" fmla="*/ 466725 w 2838450"/>
              <a:gd name="connsiteY26" fmla="*/ 42863 h 338138"/>
              <a:gd name="connsiteX27" fmla="*/ 314325 w 2838450"/>
              <a:gd name="connsiteY27" fmla="*/ 33338 h 338138"/>
              <a:gd name="connsiteX28" fmla="*/ 152400 w 2838450"/>
              <a:gd name="connsiteY28"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90738 w 2838450"/>
              <a:gd name="connsiteY16" fmla="*/ 214313 h 338138"/>
              <a:gd name="connsiteX17" fmla="*/ 2033588 w 2838450"/>
              <a:gd name="connsiteY17" fmla="*/ 219075 h 338138"/>
              <a:gd name="connsiteX18" fmla="*/ 1890713 w 2838450"/>
              <a:gd name="connsiteY18" fmla="*/ 214312 h 338138"/>
              <a:gd name="connsiteX19" fmla="*/ 1876426 w 2838450"/>
              <a:gd name="connsiteY19" fmla="*/ 171450 h 338138"/>
              <a:gd name="connsiteX20" fmla="*/ 1804987 w 2838450"/>
              <a:gd name="connsiteY20" fmla="*/ 114300 h 338138"/>
              <a:gd name="connsiteX21" fmla="*/ 1757363 w 2838450"/>
              <a:gd name="connsiteY21" fmla="*/ 57150 h 338138"/>
              <a:gd name="connsiteX22" fmla="*/ 1738313 w 2838450"/>
              <a:gd name="connsiteY22" fmla="*/ 47625 h 338138"/>
              <a:gd name="connsiteX23" fmla="*/ 1471613 w 2838450"/>
              <a:gd name="connsiteY23" fmla="*/ 42863 h 338138"/>
              <a:gd name="connsiteX24" fmla="*/ 1209675 w 2838450"/>
              <a:gd name="connsiteY24" fmla="*/ 33338 h 338138"/>
              <a:gd name="connsiteX25" fmla="*/ 804863 w 2838450"/>
              <a:gd name="connsiteY25" fmla="*/ 33338 h 338138"/>
              <a:gd name="connsiteX26" fmla="*/ 466725 w 2838450"/>
              <a:gd name="connsiteY26" fmla="*/ 42863 h 338138"/>
              <a:gd name="connsiteX27" fmla="*/ 314325 w 2838450"/>
              <a:gd name="connsiteY27" fmla="*/ 33338 h 338138"/>
              <a:gd name="connsiteX28" fmla="*/ 152400 w 2838450"/>
              <a:gd name="connsiteY28"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90738 w 2838450"/>
              <a:gd name="connsiteY16" fmla="*/ 214313 h 338138"/>
              <a:gd name="connsiteX17" fmla="*/ 2033588 w 2838450"/>
              <a:gd name="connsiteY17" fmla="*/ 219075 h 338138"/>
              <a:gd name="connsiteX18" fmla="*/ 1933575 w 2838450"/>
              <a:gd name="connsiteY18" fmla="*/ 223838 h 338138"/>
              <a:gd name="connsiteX19" fmla="*/ 1890713 w 2838450"/>
              <a:gd name="connsiteY19" fmla="*/ 214312 h 338138"/>
              <a:gd name="connsiteX20" fmla="*/ 1876426 w 2838450"/>
              <a:gd name="connsiteY20" fmla="*/ 171450 h 338138"/>
              <a:gd name="connsiteX21" fmla="*/ 1804987 w 2838450"/>
              <a:gd name="connsiteY21" fmla="*/ 114300 h 338138"/>
              <a:gd name="connsiteX22" fmla="*/ 1757363 w 2838450"/>
              <a:gd name="connsiteY22" fmla="*/ 57150 h 338138"/>
              <a:gd name="connsiteX23" fmla="*/ 1738313 w 2838450"/>
              <a:gd name="connsiteY23" fmla="*/ 47625 h 338138"/>
              <a:gd name="connsiteX24" fmla="*/ 1471613 w 2838450"/>
              <a:gd name="connsiteY24" fmla="*/ 42863 h 338138"/>
              <a:gd name="connsiteX25" fmla="*/ 1209675 w 2838450"/>
              <a:gd name="connsiteY25" fmla="*/ 33338 h 338138"/>
              <a:gd name="connsiteX26" fmla="*/ 804863 w 2838450"/>
              <a:gd name="connsiteY26" fmla="*/ 33338 h 338138"/>
              <a:gd name="connsiteX27" fmla="*/ 466725 w 2838450"/>
              <a:gd name="connsiteY27" fmla="*/ 42863 h 338138"/>
              <a:gd name="connsiteX28" fmla="*/ 314325 w 2838450"/>
              <a:gd name="connsiteY28" fmla="*/ 33338 h 338138"/>
              <a:gd name="connsiteX29" fmla="*/ 152400 w 2838450"/>
              <a:gd name="connsiteY29"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90738 w 2838450"/>
              <a:gd name="connsiteY16" fmla="*/ 214313 h 338138"/>
              <a:gd name="connsiteX17" fmla="*/ 2000250 w 2838450"/>
              <a:gd name="connsiteY17" fmla="*/ 247650 h 338138"/>
              <a:gd name="connsiteX18" fmla="*/ 1933575 w 2838450"/>
              <a:gd name="connsiteY18" fmla="*/ 223838 h 338138"/>
              <a:gd name="connsiteX19" fmla="*/ 1890713 w 2838450"/>
              <a:gd name="connsiteY19" fmla="*/ 214312 h 338138"/>
              <a:gd name="connsiteX20" fmla="*/ 1876426 w 2838450"/>
              <a:gd name="connsiteY20" fmla="*/ 171450 h 338138"/>
              <a:gd name="connsiteX21" fmla="*/ 1804987 w 2838450"/>
              <a:gd name="connsiteY21" fmla="*/ 114300 h 338138"/>
              <a:gd name="connsiteX22" fmla="*/ 1757363 w 2838450"/>
              <a:gd name="connsiteY22" fmla="*/ 57150 h 338138"/>
              <a:gd name="connsiteX23" fmla="*/ 1738313 w 2838450"/>
              <a:gd name="connsiteY23" fmla="*/ 47625 h 338138"/>
              <a:gd name="connsiteX24" fmla="*/ 1471613 w 2838450"/>
              <a:gd name="connsiteY24" fmla="*/ 42863 h 338138"/>
              <a:gd name="connsiteX25" fmla="*/ 1209675 w 2838450"/>
              <a:gd name="connsiteY25" fmla="*/ 33338 h 338138"/>
              <a:gd name="connsiteX26" fmla="*/ 804863 w 2838450"/>
              <a:gd name="connsiteY26" fmla="*/ 33338 h 338138"/>
              <a:gd name="connsiteX27" fmla="*/ 466725 w 2838450"/>
              <a:gd name="connsiteY27" fmla="*/ 42863 h 338138"/>
              <a:gd name="connsiteX28" fmla="*/ 314325 w 2838450"/>
              <a:gd name="connsiteY28" fmla="*/ 33338 h 338138"/>
              <a:gd name="connsiteX29" fmla="*/ 152400 w 2838450"/>
              <a:gd name="connsiteY29"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176463 w 2838450"/>
              <a:gd name="connsiteY15" fmla="*/ 180975 h 338138"/>
              <a:gd name="connsiteX16" fmla="*/ 2081213 w 2838450"/>
              <a:gd name="connsiteY16" fmla="*/ 261938 h 338138"/>
              <a:gd name="connsiteX17" fmla="*/ 2000250 w 2838450"/>
              <a:gd name="connsiteY17" fmla="*/ 247650 h 338138"/>
              <a:gd name="connsiteX18" fmla="*/ 1933575 w 2838450"/>
              <a:gd name="connsiteY18" fmla="*/ 223838 h 338138"/>
              <a:gd name="connsiteX19" fmla="*/ 1890713 w 2838450"/>
              <a:gd name="connsiteY19" fmla="*/ 214312 h 338138"/>
              <a:gd name="connsiteX20" fmla="*/ 1876426 w 2838450"/>
              <a:gd name="connsiteY20" fmla="*/ 171450 h 338138"/>
              <a:gd name="connsiteX21" fmla="*/ 1804987 w 2838450"/>
              <a:gd name="connsiteY21" fmla="*/ 114300 h 338138"/>
              <a:gd name="connsiteX22" fmla="*/ 1757363 w 2838450"/>
              <a:gd name="connsiteY22" fmla="*/ 57150 h 338138"/>
              <a:gd name="connsiteX23" fmla="*/ 1738313 w 2838450"/>
              <a:gd name="connsiteY23" fmla="*/ 47625 h 338138"/>
              <a:gd name="connsiteX24" fmla="*/ 1471613 w 2838450"/>
              <a:gd name="connsiteY24" fmla="*/ 42863 h 338138"/>
              <a:gd name="connsiteX25" fmla="*/ 1209675 w 2838450"/>
              <a:gd name="connsiteY25" fmla="*/ 33338 h 338138"/>
              <a:gd name="connsiteX26" fmla="*/ 804863 w 2838450"/>
              <a:gd name="connsiteY26" fmla="*/ 33338 h 338138"/>
              <a:gd name="connsiteX27" fmla="*/ 466725 w 2838450"/>
              <a:gd name="connsiteY27" fmla="*/ 42863 h 338138"/>
              <a:gd name="connsiteX28" fmla="*/ 314325 w 2838450"/>
              <a:gd name="connsiteY28" fmla="*/ 33338 h 338138"/>
              <a:gd name="connsiteX29" fmla="*/ 152400 w 2838450"/>
              <a:gd name="connsiteY29"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200276 w 2838450"/>
              <a:gd name="connsiteY15" fmla="*/ 228600 h 338138"/>
              <a:gd name="connsiteX16" fmla="*/ 2081213 w 2838450"/>
              <a:gd name="connsiteY16" fmla="*/ 261938 h 338138"/>
              <a:gd name="connsiteX17" fmla="*/ 2000250 w 2838450"/>
              <a:gd name="connsiteY17" fmla="*/ 247650 h 338138"/>
              <a:gd name="connsiteX18" fmla="*/ 1933575 w 2838450"/>
              <a:gd name="connsiteY18" fmla="*/ 223838 h 338138"/>
              <a:gd name="connsiteX19" fmla="*/ 1890713 w 2838450"/>
              <a:gd name="connsiteY19" fmla="*/ 214312 h 338138"/>
              <a:gd name="connsiteX20" fmla="*/ 1876426 w 2838450"/>
              <a:gd name="connsiteY20" fmla="*/ 171450 h 338138"/>
              <a:gd name="connsiteX21" fmla="*/ 1804987 w 2838450"/>
              <a:gd name="connsiteY21" fmla="*/ 114300 h 338138"/>
              <a:gd name="connsiteX22" fmla="*/ 1757363 w 2838450"/>
              <a:gd name="connsiteY22" fmla="*/ 57150 h 338138"/>
              <a:gd name="connsiteX23" fmla="*/ 1738313 w 2838450"/>
              <a:gd name="connsiteY23" fmla="*/ 47625 h 338138"/>
              <a:gd name="connsiteX24" fmla="*/ 1471613 w 2838450"/>
              <a:gd name="connsiteY24" fmla="*/ 42863 h 338138"/>
              <a:gd name="connsiteX25" fmla="*/ 1209675 w 2838450"/>
              <a:gd name="connsiteY25" fmla="*/ 33338 h 338138"/>
              <a:gd name="connsiteX26" fmla="*/ 804863 w 2838450"/>
              <a:gd name="connsiteY26" fmla="*/ 33338 h 338138"/>
              <a:gd name="connsiteX27" fmla="*/ 466725 w 2838450"/>
              <a:gd name="connsiteY27" fmla="*/ 42863 h 338138"/>
              <a:gd name="connsiteX28" fmla="*/ 314325 w 2838450"/>
              <a:gd name="connsiteY28" fmla="*/ 33338 h 338138"/>
              <a:gd name="connsiteX29" fmla="*/ 152400 w 2838450"/>
              <a:gd name="connsiteY29"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733675 w 2838450"/>
              <a:gd name="connsiteY8" fmla="*/ 261938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238375 w 2838450"/>
              <a:gd name="connsiteY15" fmla="*/ 204788 h 338138"/>
              <a:gd name="connsiteX16" fmla="*/ 2200276 w 2838450"/>
              <a:gd name="connsiteY16" fmla="*/ 228600 h 338138"/>
              <a:gd name="connsiteX17" fmla="*/ 2081213 w 2838450"/>
              <a:gd name="connsiteY17" fmla="*/ 261938 h 338138"/>
              <a:gd name="connsiteX18" fmla="*/ 2000250 w 2838450"/>
              <a:gd name="connsiteY18" fmla="*/ 247650 h 338138"/>
              <a:gd name="connsiteX19" fmla="*/ 1933575 w 2838450"/>
              <a:gd name="connsiteY19" fmla="*/ 223838 h 338138"/>
              <a:gd name="connsiteX20" fmla="*/ 1890713 w 2838450"/>
              <a:gd name="connsiteY20" fmla="*/ 214312 h 338138"/>
              <a:gd name="connsiteX21" fmla="*/ 1876426 w 2838450"/>
              <a:gd name="connsiteY21" fmla="*/ 171450 h 338138"/>
              <a:gd name="connsiteX22" fmla="*/ 1804987 w 2838450"/>
              <a:gd name="connsiteY22" fmla="*/ 114300 h 338138"/>
              <a:gd name="connsiteX23" fmla="*/ 1757363 w 2838450"/>
              <a:gd name="connsiteY23" fmla="*/ 57150 h 338138"/>
              <a:gd name="connsiteX24" fmla="*/ 1738313 w 2838450"/>
              <a:gd name="connsiteY24" fmla="*/ 47625 h 338138"/>
              <a:gd name="connsiteX25" fmla="*/ 1471613 w 2838450"/>
              <a:gd name="connsiteY25" fmla="*/ 42863 h 338138"/>
              <a:gd name="connsiteX26" fmla="*/ 1209675 w 2838450"/>
              <a:gd name="connsiteY26" fmla="*/ 33338 h 338138"/>
              <a:gd name="connsiteX27" fmla="*/ 804863 w 2838450"/>
              <a:gd name="connsiteY27" fmla="*/ 33338 h 338138"/>
              <a:gd name="connsiteX28" fmla="*/ 466725 w 2838450"/>
              <a:gd name="connsiteY28" fmla="*/ 42863 h 338138"/>
              <a:gd name="connsiteX29" fmla="*/ 314325 w 2838450"/>
              <a:gd name="connsiteY29" fmla="*/ 33338 h 338138"/>
              <a:gd name="connsiteX30" fmla="*/ 152400 w 2838450"/>
              <a:gd name="connsiteY30"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671762 w 2838450"/>
              <a:gd name="connsiteY8" fmla="*/ 195263 h 338138"/>
              <a:gd name="connsiteX9" fmla="*/ 2657475 w 2838450"/>
              <a:gd name="connsiteY9" fmla="*/ 32385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238375 w 2838450"/>
              <a:gd name="connsiteY15" fmla="*/ 204788 h 338138"/>
              <a:gd name="connsiteX16" fmla="*/ 2200276 w 2838450"/>
              <a:gd name="connsiteY16" fmla="*/ 228600 h 338138"/>
              <a:gd name="connsiteX17" fmla="*/ 2081213 w 2838450"/>
              <a:gd name="connsiteY17" fmla="*/ 261938 h 338138"/>
              <a:gd name="connsiteX18" fmla="*/ 2000250 w 2838450"/>
              <a:gd name="connsiteY18" fmla="*/ 247650 h 338138"/>
              <a:gd name="connsiteX19" fmla="*/ 1933575 w 2838450"/>
              <a:gd name="connsiteY19" fmla="*/ 223838 h 338138"/>
              <a:gd name="connsiteX20" fmla="*/ 1890713 w 2838450"/>
              <a:gd name="connsiteY20" fmla="*/ 214312 h 338138"/>
              <a:gd name="connsiteX21" fmla="*/ 1876426 w 2838450"/>
              <a:gd name="connsiteY21" fmla="*/ 171450 h 338138"/>
              <a:gd name="connsiteX22" fmla="*/ 1804987 w 2838450"/>
              <a:gd name="connsiteY22" fmla="*/ 114300 h 338138"/>
              <a:gd name="connsiteX23" fmla="*/ 1757363 w 2838450"/>
              <a:gd name="connsiteY23" fmla="*/ 57150 h 338138"/>
              <a:gd name="connsiteX24" fmla="*/ 1738313 w 2838450"/>
              <a:gd name="connsiteY24" fmla="*/ 47625 h 338138"/>
              <a:gd name="connsiteX25" fmla="*/ 1471613 w 2838450"/>
              <a:gd name="connsiteY25" fmla="*/ 42863 h 338138"/>
              <a:gd name="connsiteX26" fmla="*/ 1209675 w 2838450"/>
              <a:gd name="connsiteY26" fmla="*/ 33338 h 338138"/>
              <a:gd name="connsiteX27" fmla="*/ 804863 w 2838450"/>
              <a:gd name="connsiteY27" fmla="*/ 33338 h 338138"/>
              <a:gd name="connsiteX28" fmla="*/ 466725 w 2838450"/>
              <a:gd name="connsiteY28" fmla="*/ 42863 h 338138"/>
              <a:gd name="connsiteX29" fmla="*/ 314325 w 2838450"/>
              <a:gd name="connsiteY29" fmla="*/ 33338 h 338138"/>
              <a:gd name="connsiteX30" fmla="*/ 152400 w 2838450"/>
              <a:gd name="connsiteY30" fmla="*/ 19051 h 338138"/>
              <a:gd name="connsiteX0" fmla="*/ 0 w 2838450"/>
              <a:gd name="connsiteY0" fmla="*/ 0 h 338138"/>
              <a:gd name="connsiteX1" fmla="*/ 1785938 w 2838450"/>
              <a:gd name="connsiteY1" fmla="*/ 0 h 338138"/>
              <a:gd name="connsiteX2" fmla="*/ 2043113 w 2838450"/>
              <a:gd name="connsiteY2" fmla="*/ 4763 h 338138"/>
              <a:gd name="connsiteX3" fmla="*/ 2219325 w 2838450"/>
              <a:gd name="connsiteY3" fmla="*/ 33338 h 338138"/>
              <a:gd name="connsiteX4" fmla="*/ 2524125 w 2838450"/>
              <a:gd name="connsiteY4" fmla="*/ 47625 h 338138"/>
              <a:gd name="connsiteX5" fmla="*/ 2790825 w 2838450"/>
              <a:gd name="connsiteY5" fmla="*/ 76200 h 338138"/>
              <a:gd name="connsiteX6" fmla="*/ 2838450 w 2838450"/>
              <a:gd name="connsiteY6" fmla="*/ 100013 h 338138"/>
              <a:gd name="connsiteX7" fmla="*/ 2762250 w 2838450"/>
              <a:gd name="connsiteY7" fmla="*/ 152400 h 338138"/>
              <a:gd name="connsiteX8" fmla="*/ 2671762 w 2838450"/>
              <a:gd name="connsiteY8" fmla="*/ 195263 h 338138"/>
              <a:gd name="connsiteX9" fmla="*/ 2581275 w 2838450"/>
              <a:gd name="connsiteY9" fmla="*/ 190500 h 338138"/>
              <a:gd name="connsiteX10" fmla="*/ 2557463 w 2838450"/>
              <a:gd name="connsiteY10" fmla="*/ 338138 h 338138"/>
              <a:gd name="connsiteX11" fmla="*/ 2457450 w 2838450"/>
              <a:gd name="connsiteY11" fmla="*/ 319088 h 338138"/>
              <a:gd name="connsiteX12" fmla="*/ 2405063 w 2838450"/>
              <a:gd name="connsiteY12" fmla="*/ 319088 h 338138"/>
              <a:gd name="connsiteX13" fmla="*/ 2347913 w 2838450"/>
              <a:gd name="connsiteY13" fmla="*/ 266700 h 338138"/>
              <a:gd name="connsiteX14" fmla="*/ 2300288 w 2838450"/>
              <a:gd name="connsiteY14" fmla="*/ 180975 h 338138"/>
              <a:gd name="connsiteX15" fmla="*/ 2238375 w 2838450"/>
              <a:gd name="connsiteY15" fmla="*/ 204788 h 338138"/>
              <a:gd name="connsiteX16" fmla="*/ 2200276 w 2838450"/>
              <a:gd name="connsiteY16" fmla="*/ 228600 h 338138"/>
              <a:gd name="connsiteX17" fmla="*/ 2081213 w 2838450"/>
              <a:gd name="connsiteY17" fmla="*/ 261938 h 338138"/>
              <a:gd name="connsiteX18" fmla="*/ 2000250 w 2838450"/>
              <a:gd name="connsiteY18" fmla="*/ 247650 h 338138"/>
              <a:gd name="connsiteX19" fmla="*/ 1933575 w 2838450"/>
              <a:gd name="connsiteY19" fmla="*/ 223838 h 338138"/>
              <a:gd name="connsiteX20" fmla="*/ 1890713 w 2838450"/>
              <a:gd name="connsiteY20" fmla="*/ 214312 h 338138"/>
              <a:gd name="connsiteX21" fmla="*/ 1876426 w 2838450"/>
              <a:gd name="connsiteY21" fmla="*/ 171450 h 338138"/>
              <a:gd name="connsiteX22" fmla="*/ 1804987 w 2838450"/>
              <a:gd name="connsiteY22" fmla="*/ 114300 h 338138"/>
              <a:gd name="connsiteX23" fmla="*/ 1757363 w 2838450"/>
              <a:gd name="connsiteY23" fmla="*/ 57150 h 338138"/>
              <a:gd name="connsiteX24" fmla="*/ 1738313 w 2838450"/>
              <a:gd name="connsiteY24" fmla="*/ 47625 h 338138"/>
              <a:gd name="connsiteX25" fmla="*/ 1471613 w 2838450"/>
              <a:gd name="connsiteY25" fmla="*/ 42863 h 338138"/>
              <a:gd name="connsiteX26" fmla="*/ 1209675 w 2838450"/>
              <a:gd name="connsiteY26" fmla="*/ 33338 h 338138"/>
              <a:gd name="connsiteX27" fmla="*/ 804863 w 2838450"/>
              <a:gd name="connsiteY27" fmla="*/ 33338 h 338138"/>
              <a:gd name="connsiteX28" fmla="*/ 466725 w 2838450"/>
              <a:gd name="connsiteY28" fmla="*/ 42863 h 338138"/>
              <a:gd name="connsiteX29" fmla="*/ 314325 w 2838450"/>
              <a:gd name="connsiteY29" fmla="*/ 33338 h 338138"/>
              <a:gd name="connsiteX30" fmla="*/ 152400 w 2838450"/>
              <a:gd name="connsiteY30" fmla="*/ 19051 h 338138"/>
              <a:gd name="connsiteX0" fmla="*/ 0 w 2838450"/>
              <a:gd name="connsiteY0" fmla="*/ 0 h 319088"/>
              <a:gd name="connsiteX1" fmla="*/ 1785938 w 2838450"/>
              <a:gd name="connsiteY1" fmla="*/ 0 h 319088"/>
              <a:gd name="connsiteX2" fmla="*/ 2043113 w 2838450"/>
              <a:gd name="connsiteY2" fmla="*/ 4763 h 319088"/>
              <a:gd name="connsiteX3" fmla="*/ 2219325 w 2838450"/>
              <a:gd name="connsiteY3" fmla="*/ 33338 h 319088"/>
              <a:gd name="connsiteX4" fmla="*/ 2524125 w 2838450"/>
              <a:gd name="connsiteY4" fmla="*/ 47625 h 319088"/>
              <a:gd name="connsiteX5" fmla="*/ 2790825 w 2838450"/>
              <a:gd name="connsiteY5" fmla="*/ 76200 h 319088"/>
              <a:gd name="connsiteX6" fmla="*/ 2838450 w 2838450"/>
              <a:gd name="connsiteY6" fmla="*/ 100013 h 319088"/>
              <a:gd name="connsiteX7" fmla="*/ 2762250 w 2838450"/>
              <a:gd name="connsiteY7" fmla="*/ 152400 h 319088"/>
              <a:gd name="connsiteX8" fmla="*/ 2671762 w 2838450"/>
              <a:gd name="connsiteY8" fmla="*/ 195263 h 319088"/>
              <a:gd name="connsiteX9" fmla="*/ 2581275 w 2838450"/>
              <a:gd name="connsiteY9" fmla="*/ 190500 h 319088"/>
              <a:gd name="connsiteX10" fmla="*/ 2505076 w 2838450"/>
              <a:gd name="connsiteY10" fmla="*/ 219075 h 319088"/>
              <a:gd name="connsiteX11" fmla="*/ 2457450 w 2838450"/>
              <a:gd name="connsiteY11" fmla="*/ 319088 h 319088"/>
              <a:gd name="connsiteX12" fmla="*/ 2405063 w 2838450"/>
              <a:gd name="connsiteY12" fmla="*/ 319088 h 319088"/>
              <a:gd name="connsiteX13" fmla="*/ 2347913 w 2838450"/>
              <a:gd name="connsiteY13" fmla="*/ 266700 h 319088"/>
              <a:gd name="connsiteX14" fmla="*/ 2300288 w 2838450"/>
              <a:gd name="connsiteY14" fmla="*/ 180975 h 319088"/>
              <a:gd name="connsiteX15" fmla="*/ 2238375 w 2838450"/>
              <a:gd name="connsiteY15" fmla="*/ 204788 h 319088"/>
              <a:gd name="connsiteX16" fmla="*/ 2200276 w 2838450"/>
              <a:gd name="connsiteY16" fmla="*/ 228600 h 319088"/>
              <a:gd name="connsiteX17" fmla="*/ 2081213 w 2838450"/>
              <a:gd name="connsiteY17" fmla="*/ 261938 h 319088"/>
              <a:gd name="connsiteX18" fmla="*/ 2000250 w 2838450"/>
              <a:gd name="connsiteY18" fmla="*/ 247650 h 319088"/>
              <a:gd name="connsiteX19" fmla="*/ 1933575 w 2838450"/>
              <a:gd name="connsiteY19" fmla="*/ 223838 h 319088"/>
              <a:gd name="connsiteX20" fmla="*/ 1890713 w 2838450"/>
              <a:gd name="connsiteY20" fmla="*/ 214312 h 319088"/>
              <a:gd name="connsiteX21" fmla="*/ 1876426 w 2838450"/>
              <a:gd name="connsiteY21" fmla="*/ 171450 h 319088"/>
              <a:gd name="connsiteX22" fmla="*/ 1804987 w 2838450"/>
              <a:gd name="connsiteY22" fmla="*/ 114300 h 319088"/>
              <a:gd name="connsiteX23" fmla="*/ 1757363 w 2838450"/>
              <a:gd name="connsiteY23" fmla="*/ 57150 h 319088"/>
              <a:gd name="connsiteX24" fmla="*/ 1738313 w 2838450"/>
              <a:gd name="connsiteY24" fmla="*/ 47625 h 319088"/>
              <a:gd name="connsiteX25" fmla="*/ 1471613 w 2838450"/>
              <a:gd name="connsiteY25" fmla="*/ 42863 h 319088"/>
              <a:gd name="connsiteX26" fmla="*/ 1209675 w 2838450"/>
              <a:gd name="connsiteY26" fmla="*/ 33338 h 319088"/>
              <a:gd name="connsiteX27" fmla="*/ 804863 w 2838450"/>
              <a:gd name="connsiteY27" fmla="*/ 33338 h 319088"/>
              <a:gd name="connsiteX28" fmla="*/ 466725 w 2838450"/>
              <a:gd name="connsiteY28" fmla="*/ 42863 h 319088"/>
              <a:gd name="connsiteX29" fmla="*/ 314325 w 2838450"/>
              <a:gd name="connsiteY29" fmla="*/ 33338 h 319088"/>
              <a:gd name="connsiteX30" fmla="*/ 152400 w 2838450"/>
              <a:gd name="connsiteY30" fmla="*/ 19051 h 319088"/>
              <a:gd name="connsiteX0" fmla="*/ 0 w 2838450"/>
              <a:gd name="connsiteY0" fmla="*/ 0 h 319088"/>
              <a:gd name="connsiteX1" fmla="*/ 1785938 w 2838450"/>
              <a:gd name="connsiteY1" fmla="*/ 0 h 319088"/>
              <a:gd name="connsiteX2" fmla="*/ 2043113 w 2838450"/>
              <a:gd name="connsiteY2" fmla="*/ 4763 h 319088"/>
              <a:gd name="connsiteX3" fmla="*/ 2219325 w 2838450"/>
              <a:gd name="connsiteY3" fmla="*/ 33338 h 319088"/>
              <a:gd name="connsiteX4" fmla="*/ 2524125 w 2838450"/>
              <a:gd name="connsiteY4" fmla="*/ 47625 h 319088"/>
              <a:gd name="connsiteX5" fmla="*/ 2790825 w 2838450"/>
              <a:gd name="connsiteY5" fmla="*/ 76200 h 319088"/>
              <a:gd name="connsiteX6" fmla="*/ 2838450 w 2838450"/>
              <a:gd name="connsiteY6" fmla="*/ 100013 h 319088"/>
              <a:gd name="connsiteX7" fmla="*/ 2762250 w 2838450"/>
              <a:gd name="connsiteY7" fmla="*/ 152400 h 319088"/>
              <a:gd name="connsiteX8" fmla="*/ 2671762 w 2838450"/>
              <a:gd name="connsiteY8" fmla="*/ 195263 h 319088"/>
              <a:gd name="connsiteX9" fmla="*/ 2581275 w 2838450"/>
              <a:gd name="connsiteY9" fmla="*/ 190500 h 319088"/>
              <a:gd name="connsiteX10" fmla="*/ 2505076 w 2838450"/>
              <a:gd name="connsiteY10" fmla="*/ 219075 h 319088"/>
              <a:gd name="connsiteX11" fmla="*/ 2438400 w 2838450"/>
              <a:gd name="connsiteY11" fmla="*/ 185738 h 319088"/>
              <a:gd name="connsiteX12" fmla="*/ 2405063 w 2838450"/>
              <a:gd name="connsiteY12" fmla="*/ 319088 h 319088"/>
              <a:gd name="connsiteX13" fmla="*/ 2347913 w 2838450"/>
              <a:gd name="connsiteY13" fmla="*/ 266700 h 319088"/>
              <a:gd name="connsiteX14" fmla="*/ 2300288 w 2838450"/>
              <a:gd name="connsiteY14" fmla="*/ 180975 h 319088"/>
              <a:gd name="connsiteX15" fmla="*/ 2238375 w 2838450"/>
              <a:gd name="connsiteY15" fmla="*/ 204788 h 319088"/>
              <a:gd name="connsiteX16" fmla="*/ 2200276 w 2838450"/>
              <a:gd name="connsiteY16" fmla="*/ 228600 h 319088"/>
              <a:gd name="connsiteX17" fmla="*/ 2081213 w 2838450"/>
              <a:gd name="connsiteY17" fmla="*/ 261938 h 319088"/>
              <a:gd name="connsiteX18" fmla="*/ 2000250 w 2838450"/>
              <a:gd name="connsiteY18" fmla="*/ 247650 h 319088"/>
              <a:gd name="connsiteX19" fmla="*/ 1933575 w 2838450"/>
              <a:gd name="connsiteY19" fmla="*/ 223838 h 319088"/>
              <a:gd name="connsiteX20" fmla="*/ 1890713 w 2838450"/>
              <a:gd name="connsiteY20" fmla="*/ 214312 h 319088"/>
              <a:gd name="connsiteX21" fmla="*/ 1876426 w 2838450"/>
              <a:gd name="connsiteY21" fmla="*/ 171450 h 319088"/>
              <a:gd name="connsiteX22" fmla="*/ 1804987 w 2838450"/>
              <a:gd name="connsiteY22" fmla="*/ 114300 h 319088"/>
              <a:gd name="connsiteX23" fmla="*/ 1757363 w 2838450"/>
              <a:gd name="connsiteY23" fmla="*/ 57150 h 319088"/>
              <a:gd name="connsiteX24" fmla="*/ 1738313 w 2838450"/>
              <a:gd name="connsiteY24" fmla="*/ 47625 h 319088"/>
              <a:gd name="connsiteX25" fmla="*/ 1471613 w 2838450"/>
              <a:gd name="connsiteY25" fmla="*/ 42863 h 319088"/>
              <a:gd name="connsiteX26" fmla="*/ 1209675 w 2838450"/>
              <a:gd name="connsiteY26" fmla="*/ 33338 h 319088"/>
              <a:gd name="connsiteX27" fmla="*/ 804863 w 2838450"/>
              <a:gd name="connsiteY27" fmla="*/ 33338 h 319088"/>
              <a:gd name="connsiteX28" fmla="*/ 466725 w 2838450"/>
              <a:gd name="connsiteY28" fmla="*/ 42863 h 319088"/>
              <a:gd name="connsiteX29" fmla="*/ 314325 w 2838450"/>
              <a:gd name="connsiteY29" fmla="*/ 33338 h 319088"/>
              <a:gd name="connsiteX30" fmla="*/ 152400 w 2838450"/>
              <a:gd name="connsiteY30" fmla="*/ 19051 h 319088"/>
              <a:gd name="connsiteX0" fmla="*/ 0 w 2838450"/>
              <a:gd name="connsiteY0" fmla="*/ 0 h 266700"/>
              <a:gd name="connsiteX1" fmla="*/ 1785938 w 2838450"/>
              <a:gd name="connsiteY1" fmla="*/ 0 h 266700"/>
              <a:gd name="connsiteX2" fmla="*/ 2043113 w 2838450"/>
              <a:gd name="connsiteY2" fmla="*/ 4763 h 266700"/>
              <a:gd name="connsiteX3" fmla="*/ 2219325 w 2838450"/>
              <a:gd name="connsiteY3" fmla="*/ 33338 h 266700"/>
              <a:gd name="connsiteX4" fmla="*/ 2524125 w 2838450"/>
              <a:gd name="connsiteY4" fmla="*/ 47625 h 266700"/>
              <a:gd name="connsiteX5" fmla="*/ 2790825 w 2838450"/>
              <a:gd name="connsiteY5" fmla="*/ 76200 h 266700"/>
              <a:gd name="connsiteX6" fmla="*/ 2838450 w 2838450"/>
              <a:gd name="connsiteY6" fmla="*/ 100013 h 266700"/>
              <a:gd name="connsiteX7" fmla="*/ 2762250 w 2838450"/>
              <a:gd name="connsiteY7" fmla="*/ 152400 h 266700"/>
              <a:gd name="connsiteX8" fmla="*/ 2671762 w 2838450"/>
              <a:gd name="connsiteY8" fmla="*/ 195263 h 266700"/>
              <a:gd name="connsiteX9" fmla="*/ 2581275 w 2838450"/>
              <a:gd name="connsiteY9" fmla="*/ 190500 h 266700"/>
              <a:gd name="connsiteX10" fmla="*/ 2505076 w 2838450"/>
              <a:gd name="connsiteY10" fmla="*/ 219075 h 266700"/>
              <a:gd name="connsiteX11" fmla="*/ 2438400 w 2838450"/>
              <a:gd name="connsiteY11" fmla="*/ 185738 h 266700"/>
              <a:gd name="connsiteX12" fmla="*/ 2386013 w 2838450"/>
              <a:gd name="connsiteY12" fmla="*/ 200025 h 266700"/>
              <a:gd name="connsiteX13" fmla="*/ 2347913 w 2838450"/>
              <a:gd name="connsiteY13" fmla="*/ 266700 h 266700"/>
              <a:gd name="connsiteX14" fmla="*/ 2300288 w 2838450"/>
              <a:gd name="connsiteY14" fmla="*/ 180975 h 266700"/>
              <a:gd name="connsiteX15" fmla="*/ 2238375 w 2838450"/>
              <a:gd name="connsiteY15" fmla="*/ 204788 h 266700"/>
              <a:gd name="connsiteX16" fmla="*/ 2200276 w 2838450"/>
              <a:gd name="connsiteY16" fmla="*/ 228600 h 266700"/>
              <a:gd name="connsiteX17" fmla="*/ 2081213 w 2838450"/>
              <a:gd name="connsiteY17" fmla="*/ 261938 h 266700"/>
              <a:gd name="connsiteX18" fmla="*/ 2000250 w 2838450"/>
              <a:gd name="connsiteY18" fmla="*/ 247650 h 266700"/>
              <a:gd name="connsiteX19" fmla="*/ 1933575 w 2838450"/>
              <a:gd name="connsiteY19" fmla="*/ 223838 h 266700"/>
              <a:gd name="connsiteX20" fmla="*/ 1890713 w 2838450"/>
              <a:gd name="connsiteY20" fmla="*/ 214312 h 266700"/>
              <a:gd name="connsiteX21" fmla="*/ 1876426 w 2838450"/>
              <a:gd name="connsiteY21" fmla="*/ 171450 h 266700"/>
              <a:gd name="connsiteX22" fmla="*/ 1804987 w 2838450"/>
              <a:gd name="connsiteY22" fmla="*/ 114300 h 266700"/>
              <a:gd name="connsiteX23" fmla="*/ 1757363 w 2838450"/>
              <a:gd name="connsiteY23" fmla="*/ 57150 h 266700"/>
              <a:gd name="connsiteX24" fmla="*/ 1738313 w 2838450"/>
              <a:gd name="connsiteY24" fmla="*/ 47625 h 266700"/>
              <a:gd name="connsiteX25" fmla="*/ 1471613 w 2838450"/>
              <a:gd name="connsiteY25" fmla="*/ 42863 h 266700"/>
              <a:gd name="connsiteX26" fmla="*/ 1209675 w 2838450"/>
              <a:gd name="connsiteY26" fmla="*/ 33338 h 266700"/>
              <a:gd name="connsiteX27" fmla="*/ 804863 w 2838450"/>
              <a:gd name="connsiteY27" fmla="*/ 33338 h 266700"/>
              <a:gd name="connsiteX28" fmla="*/ 466725 w 2838450"/>
              <a:gd name="connsiteY28" fmla="*/ 42863 h 266700"/>
              <a:gd name="connsiteX29" fmla="*/ 314325 w 2838450"/>
              <a:gd name="connsiteY29" fmla="*/ 33338 h 266700"/>
              <a:gd name="connsiteX30" fmla="*/ 152400 w 2838450"/>
              <a:gd name="connsiteY30" fmla="*/ 19051 h 266700"/>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1275 w 2838450"/>
              <a:gd name="connsiteY9" fmla="*/ 190500 h 261938"/>
              <a:gd name="connsiteX10" fmla="*/ 2505076 w 2838450"/>
              <a:gd name="connsiteY10" fmla="*/ 219075 h 261938"/>
              <a:gd name="connsiteX11" fmla="*/ 2438400 w 2838450"/>
              <a:gd name="connsiteY11" fmla="*/ 185738 h 261938"/>
              <a:gd name="connsiteX12" fmla="*/ 2386013 w 2838450"/>
              <a:gd name="connsiteY12" fmla="*/ 200025 h 261938"/>
              <a:gd name="connsiteX13" fmla="*/ 2343150 w 2838450"/>
              <a:gd name="connsiteY13" fmla="*/ 204787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933575 w 2838450"/>
              <a:gd name="connsiteY19" fmla="*/ 223838 h 261938"/>
              <a:gd name="connsiteX20" fmla="*/ 1890713 w 2838450"/>
              <a:gd name="connsiteY20" fmla="*/ 214312 h 261938"/>
              <a:gd name="connsiteX21" fmla="*/ 1876426 w 2838450"/>
              <a:gd name="connsiteY21" fmla="*/ 171450 h 261938"/>
              <a:gd name="connsiteX22" fmla="*/ 1804987 w 2838450"/>
              <a:gd name="connsiteY22" fmla="*/ 114300 h 261938"/>
              <a:gd name="connsiteX23" fmla="*/ 1757363 w 2838450"/>
              <a:gd name="connsiteY23" fmla="*/ 57150 h 261938"/>
              <a:gd name="connsiteX24" fmla="*/ 1738313 w 2838450"/>
              <a:gd name="connsiteY24" fmla="*/ 47625 h 261938"/>
              <a:gd name="connsiteX25" fmla="*/ 1471613 w 2838450"/>
              <a:gd name="connsiteY25" fmla="*/ 42863 h 261938"/>
              <a:gd name="connsiteX26" fmla="*/ 1209675 w 2838450"/>
              <a:gd name="connsiteY26" fmla="*/ 33338 h 261938"/>
              <a:gd name="connsiteX27" fmla="*/ 804863 w 2838450"/>
              <a:gd name="connsiteY27" fmla="*/ 33338 h 261938"/>
              <a:gd name="connsiteX28" fmla="*/ 466725 w 2838450"/>
              <a:gd name="connsiteY28" fmla="*/ 42863 h 261938"/>
              <a:gd name="connsiteX29" fmla="*/ 314325 w 2838450"/>
              <a:gd name="connsiteY29" fmla="*/ 33338 h 261938"/>
              <a:gd name="connsiteX30" fmla="*/ 152400 w 2838450"/>
              <a:gd name="connsiteY30"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1275 w 2838450"/>
              <a:gd name="connsiteY9" fmla="*/ 190500 h 261938"/>
              <a:gd name="connsiteX10" fmla="*/ 2514601 w 2838450"/>
              <a:gd name="connsiteY10" fmla="*/ 195262 h 261938"/>
              <a:gd name="connsiteX11" fmla="*/ 2438400 w 2838450"/>
              <a:gd name="connsiteY11" fmla="*/ 185738 h 261938"/>
              <a:gd name="connsiteX12" fmla="*/ 2386013 w 2838450"/>
              <a:gd name="connsiteY12" fmla="*/ 200025 h 261938"/>
              <a:gd name="connsiteX13" fmla="*/ 2343150 w 2838450"/>
              <a:gd name="connsiteY13" fmla="*/ 204787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933575 w 2838450"/>
              <a:gd name="connsiteY19" fmla="*/ 223838 h 261938"/>
              <a:gd name="connsiteX20" fmla="*/ 1890713 w 2838450"/>
              <a:gd name="connsiteY20" fmla="*/ 214312 h 261938"/>
              <a:gd name="connsiteX21" fmla="*/ 1876426 w 2838450"/>
              <a:gd name="connsiteY21" fmla="*/ 171450 h 261938"/>
              <a:gd name="connsiteX22" fmla="*/ 1804987 w 2838450"/>
              <a:gd name="connsiteY22" fmla="*/ 114300 h 261938"/>
              <a:gd name="connsiteX23" fmla="*/ 1757363 w 2838450"/>
              <a:gd name="connsiteY23" fmla="*/ 57150 h 261938"/>
              <a:gd name="connsiteX24" fmla="*/ 1738313 w 2838450"/>
              <a:gd name="connsiteY24" fmla="*/ 47625 h 261938"/>
              <a:gd name="connsiteX25" fmla="*/ 1471613 w 2838450"/>
              <a:gd name="connsiteY25" fmla="*/ 42863 h 261938"/>
              <a:gd name="connsiteX26" fmla="*/ 1209675 w 2838450"/>
              <a:gd name="connsiteY26" fmla="*/ 33338 h 261938"/>
              <a:gd name="connsiteX27" fmla="*/ 804863 w 2838450"/>
              <a:gd name="connsiteY27" fmla="*/ 33338 h 261938"/>
              <a:gd name="connsiteX28" fmla="*/ 466725 w 2838450"/>
              <a:gd name="connsiteY28" fmla="*/ 42863 h 261938"/>
              <a:gd name="connsiteX29" fmla="*/ 314325 w 2838450"/>
              <a:gd name="connsiteY29" fmla="*/ 33338 h 261938"/>
              <a:gd name="connsiteX30" fmla="*/ 152400 w 2838450"/>
              <a:gd name="connsiteY30"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1275 w 2838450"/>
              <a:gd name="connsiteY9" fmla="*/ 190500 h 261938"/>
              <a:gd name="connsiteX10" fmla="*/ 2514601 w 2838450"/>
              <a:gd name="connsiteY10" fmla="*/ 195262 h 261938"/>
              <a:gd name="connsiteX11" fmla="*/ 2438400 w 2838450"/>
              <a:gd name="connsiteY11" fmla="*/ 185738 h 261938"/>
              <a:gd name="connsiteX12" fmla="*/ 2386013 w 2838450"/>
              <a:gd name="connsiteY12" fmla="*/ 200025 h 261938"/>
              <a:gd name="connsiteX13" fmla="*/ 2333625 w 2838450"/>
              <a:gd name="connsiteY13" fmla="*/ 228599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933575 w 2838450"/>
              <a:gd name="connsiteY19" fmla="*/ 223838 h 261938"/>
              <a:gd name="connsiteX20" fmla="*/ 1890713 w 2838450"/>
              <a:gd name="connsiteY20" fmla="*/ 214312 h 261938"/>
              <a:gd name="connsiteX21" fmla="*/ 1876426 w 2838450"/>
              <a:gd name="connsiteY21" fmla="*/ 171450 h 261938"/>
              <a:gd name="connsiteX22" fmla="*/ 1804987 w 2838450"/>
              <a:gd name="connsiteY22" fmla="*/ 114300 h 261938"/>
              <a:gd name="connsiteX23" fmla="*/ 1757363 w 2838450"/>
              <a:gd name="connsiteY23" fmla="*/ 57150 h 261938"/>
              <a:gd name="connsiteX24" fmla="*/ 1738313 w 2838450"/>
              <a:gd name="connsiteY24" fmla="*/ 47625 h 261938"/>
              <a:gd name="connsiteX25" fmla="*/ 1471613 w 2838450"/>
              <a:gd name="connsiteY25" fmla="*/ 42863 h 261938"/>
              <a:gd name="connsiteX26" fmla="*/ 1209675 w 2838450"/>
              <a:gd name="connsiteY26" fmla="*/ 33338 h 261938"/>
              <a:gd name="connsiteX27" fmla="*/ 804863 w 2838450"/>
              <a:gd name="connsiteY27" fmla="*/ 33338 h 261938"/>
              <a:gd name="connsiteX28" fmla="*/ 466725 w 2838450"/>
              <a:gd name="connsiteY28" fmla="*/ 42863 h 261938"/>
              <a:gd name="connsiteX29" fmla="*/ 314325 w 2838450"/>
              <a:gd name="connsiteY29" fmla="*/ 33338 h 261938"/>
              <a:gd name="connsiteX30" fmla="*/ 152400 w 2838450"/>
              <a:gd name="connsiteY30"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1275 w 2838450"/>
              <a:gd name="connsiteY9" fmla="*/ 190500 h 261938"/>
              <a:gd name="connsiteX10" fmla="*/ 2514601 w 2838450"/>
              <a:gd name="connsiteY10" fmla="*/ 195262 h 261938"/>
              <a:gd name="connsiteX11" fmla="*/ 2438400 w 2838450"/>
              <a:gd name="connsiteY11" fmla="*/ 185738 h 261938"/>
              <a:gd name="connsiteX12" fmla="*/ 2386013 w 2838450"/>
              <a:gd name="connsiteY12" fmla="*/ 228600 h 261938"/>
              <a:gd name="connsiteX13" fmla="*/ 2333625 w 2838450"/>
              <a:gd name="connsiteY13" fmla="*/ 228599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933575 w 2838450"/>
              <a:gd name="connsiteY19" fmla="*/ 223838 h 261938"/>
              <a:gd name="connsiteX20" fmla="*/ 1890713 w 2838450"/>
              <a:gd name="connsiteY20" fmla="*/ 214312 h 261938"/>
              <a:gd name="connsiteX21" fmla="*/ 1876426 w 2838450"/>
              <a:gd name="connsiteY21" fmla="*/ 171450 h 261938"/>
              <a:gd name="connsiteX22" fmla="*/ 1804987 w 2838450"/>
              <a:gd name="connsiteY22" fmla="*/ 114300 h 261938"/>
              <a:gd name="connsiteX23" fmla="*/ 1757363 w 2838450"/>
              <a:gd name="connsiteY23" fmla="*/ 57150 h 261938"/>
              <a:gd name="connsiteX24" fmla="*/ 1738313 w 2838450"/>
              <a:gd name="connsiteY24" fmla="*/ 47625 h 261938"/>
              <a:gd name="connsiteX25" fmla="*/ 1471613 w 2838450"/>
              <a:gd name="connsiteY25" fmla="*/ 42863 h 261938"/>
              <a:gd name="connsiteX26" fmla="*/ 1209675 w 2838450"/>
              <a:gd name="connsiteY26" fmla="*/ 33338 h 261938"/>
              <a:gd name="connsiteX27" fmla="*/ 804863 w 2838450"/>
              <a:gd name="connsiteY27" fmla="*/ 33338 h 261938"/>
              <a:gd name="connsiteX28" fmla="*/ 466725 w 2838450"/>
              <a:gd name="connsiteY28" fmla="*/ 42863 h 261938"/>
              <a:gd name="connsiteX29" fmla="*/ 314325 w 2838450"/>
              <a:gd name="connsiteY29" fmla="*/ 33338 h 261938"/>
              <a:gd name="connsiteX30" fmla="*/ 152400 w 2838450"/>
              <a:gd name="connsiteY30"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1275 w 2838450"/>
              <a:gd name="connsiteY9" fmla="*/ 190500 h 261938"/>
              <a:gd name="connsiteX10" fmla="*/ 2514601 w 2838450"/>
              <a:gd name="connsiteY10" fmla="*/ 195262 h 261938"/>
              <a:gd name="connsiteX11" fmla="*/ 2447925 w 2838450"/>
              <a:gd name="connsiteY11" fmla="*/ 247651 h 261938"/>
              <a:gd name="connsiteX12" fmla="*/ 2386013 w 2838450"/>
              <a:gd name="connsiteY12" fmla="*/ 228600 h 261938"/>
              <a:gd name="connsiteX13" fmla="*/ 2333625 w 2838450"/>
              <a:gd name="connsiteY13" fmla="*/ 228599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933575 w 2838450"/>
              <a:gd name="connsiteY19" fmla="*/ 223838 h 261938"/>
              <a:gd name="connsiteX20" fmla="*/ 1890713 w 2838450"/>
              <a:gd name="connsiteY20" fmla="*/ 214312 h 261938"/>
              <a:gd name="connsiteX21" fmla="*/ 1876426 w 2838450"/>
              <a:gd name="connsiteY21" fmla="*/ 171450 h 261938"/>
              <a:gd name="connsiteX22" fmla="*/ 1804987 w 2838450"/>
              <a:gd name="connsiteY22" fmla="*/ 114300 h 261938"/>
              <a:gd name="connsiteX23" fmla="*/ 1757363 w 2838450"/>
              <a:gd name="connsiteY23" fmla="*/ 57150 h 261938"/>
              <a:gd name="connsiteX24" fmla="*/ 1738313 w 2838450"/>
              <a:gd name="connsiteY24" fmla="*/ 47625 h 261938"/>
              <a:gd name="connsiteX25" fmla="*/ 1471613 w 2838450"/>
              <a:gd name="connsiteY25" fmla="*/ 42863 h 261938"/>
              <a:gd name="connsiteX26" fmla="*/ 1209675 w 2838450"/>
              <a:gd name="connsiteY26" fmla="*/ 33338 h 261938"/>
              <a:gd name="connsiteX27" fmla="*/ 804863 w 2838450"/>
              <a:gd name="connsiteY27" fmla="*/ 33338 h 261938"/>
              <a:gd name="connsiteX28" fmla="*/ 466725 w 2838450"/>
              <a:gd name="connsiteY28" fmla="*/ 42863 h 261938"/>
              <a:gd name="connsiteX29" fmla="*/ 314325 w 2838450"/>
              <a:gd name="connsiteY29" fmla="*/ 33338 h 261938"/>
              <a:gd name="connsiteX30" fmla="*/ 152400 w 2838450"/>
              <a:gd name="connsiteY30"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1275 w 2838450"/>
              <a:gd name="connsiteY9" fmla="*/ 190500 h 261938"/>
              <a:gd name="connsiteX10" fmla="*/ 2524126 w 2838450"/>
              <a:gd name="connsiteY10" fmla="*/ 233362 h 261938"/>
              <a:gd name="connsiteX11" fmla="*/ 2447925 w 2838450"/>
              <a:gd name="connsiteY11" fmla="*/ 247651 h 261938"/>
              <a:gd name="connsiteX12" fmla="*/ 2386013 w 2838450"/>
              <a:gd name="connsiteY12" fmla="*/ 228600 h 261938"/>
              <a:gd name="connsiteX13" fmla="*/ 2333625 w 2838450"/>
              <a:gd name="connsiteY13" fmla="*/ 228599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933575 w 2838450"/>
              <a:gd name="connsiteY19" fmla="*/ 223838 h 261938"/>
              <a:gd name="connsiteX20" fmla="*/ 1890713 w 2838450"/>
              <a:gd name="connsiteY20" fmla="*/ 214312 h 261938"/>
              <a:gd name="connsiteX21" fmla="*/ 1876426 w 2838450"/>
              <a:gd name="connsiteY21" fmla="*/ 171450 h 261938"/>
              <a:gd name="connsiteX22" fmla="*/ 1804987 w 2838450"/>
              <a:gd name="connsiteY22" fmla="*/ 114300 h 261938"/>
              <a:gd name="connsiteX23" fmla="*/ 1757363 w 2838450"/>
              <a:gd name="connsiteY23" fmla="*/ 57150 h 261938"/>
              <a:gd name="connsiteX24" fmla="*/ 1738313 w 2838450"/>
              <a:gd name="connsiteY24" fmla="*/ 47625 h 261938"/>
              <a:gd name="connsiteX25" fmla="*/ 1471613 w 2838450"/>
              <a:gd name="connsiteY25" fmla="*/ 42863 h 261938"/>
              <a:gd name="connsiteX26" fmla="*/ 1209675 w 2838450"/>
              <a:gd name="connsiteY26" fmla="*/ 33338 h 261938"/>
              <a:gd name="connsiteX27" fmla="*/ 804863 w 2838450"/>
              <a:gd name="connsiteY27" fmla="*/ 33338 h 261938"/>
              <a:gd name="connsiteX28" fmla="*/ 466725 w 2838450"/>
              <a:gd name="connsiteY28" fmla="*/ 42863 h 261938"/>
              <a:gd name="connsiteX29" fmla="*/ 314325 w 2838450"/>
              <a:gd name="connsiteY29" fmla="*/ 33338 h 261938"/>
              <a:gd name="connsiteX30" fmla="*/ 152400 w 2838450"/>
              <a:gd name="connsiteY30"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6038 w 2838450"/>
              <a:gd name="connsiteY9" fmla="*/ 233362 h 261938"/>
              <a:gd name="connsiteX10" fmla="*/ 2524126 w 2838450"/>
              <a:gd name="connsiteY10" fmla="*/ 233362 h 261938"/>
              <a:gd name="connsiteX11" fmla="*/ 2447925 w 2838450"/>
              <a:gd name="connsiteY11" fmla="*/ 247651 h 261938"/>
              <a:gd name="connsiteX12" fmla="*/ 2386013 w 2838450"/>
              <a:gd name="connsiteY12" fmla="*/ 228600 h 261938"/>
              <a:gd name="connsiteX13" fmla="*/ 2333625 w 2838450"/>
              <a:gd name="connsiteY13" fmla="*/ 228599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933575 w 2838450"/>
              <a:gd name="connsiteY19" fmla="*/ 223838 h 261938"/>
              <a:gd name="connsiteX20" fmla="*/ 1890713 w 2838450"/>
              <a:gd name="connsiteY20" fmla="*/ 214312 h 261938"/>
              <a:gd name="connsiteX21" fmla="*/ 1876426 w 2838450"/>
              <a:gd name="connsiteY21" fmla="*/ 171450 h 261938"/>
              <a:gd name="connsiteX22" fmla="*/ 1804987 w 2838450"/>
              <a:gd name="connsiteY22" fmla="*/ 114300 h 261938"/>
              <a:gd name="connsiteX23" fmla="*/ 1757363 w 2838450"/>
              <a:gd name="connsiteY23" fmla="*/ 57150 h 261938"/>
              <a:gd name="connsiteX24" fmla="*/ 1738313 w 2838450"/>
              <a:gd name="connsiteY24" fmla="*/ 47625 h 261938"/>
              <a:gd name="connsiteX25" fmla="*/ 1471613 w 2838450"/>
              <a:gd name="connsiteY25" fmla="*/ 42863 h 261938"/>
              <a:gd name="connsiteX26" fmla="*/ 1209675 w 2838450"/>
              <a:gd name="connsiteY26" fmla="*/ 33338 h 261938"/>
              <a:gd name="connsiteX27" fmla="*/ 804863 w 2838450"/>
              <a:gd name="connsiteY27" fmla="*/ 33338 h 261938"/>
              <a:gd name="connsiteX28" fmla="*/ 466725 w 2838450"/>
              <a:gd name="connsiteY28" fmla="*/ 42863 h 261938"/>
              <a:gd name="connsiteX29" fmla="*/ 314325 w 2838450"/>
              <a:gd name="connsiteY29" fmla="*/ 33338 h 261938"/>
              <a:gd name="connsiteX30" fmla="*/ 152400 w 2838450"/>
              <a:gd name="connsiteY30"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6038 w 2838450"/>
              <a:gd name="connsiteY9" fmla="*/ 233362 h 261938"/>
              <a:gd name="connsiteX10" fmla="*/ 2524126 w 2838450"/>
              <a:gd name="connsiteY10" fmla="*/ 233362 h 261938"/>
              <a:gd name="connsiteX11" fmla="*/ 2447925 w 2838450"/>
              <a:gd name="connsiteY11" fmla="*/ 247651 h 261938"/>
              <a:gd name="connsiteX12" fmla="*/ 2386013 w 2838450"/>
              <a:gd name="connsiteY12" fmla="*/ 228600 h 261938"/>
              <a:gd name="connsiteX13" fmla="*/ 2333625 w 2838450"/>
              <a:gd name="connsiteY13" fmla="*/ 228599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933575 w 2838450"/>
              <a:gd name="connsiteY19" fmla="*/ 223838 h 261938"/>
              <a:gd name="connsiteX20" fmla="*/ 1876426 w 2838450"/>
              <a:gd name="connsiteY20" fmla="*/ 171450 h 261938"/>
              <a:gd name="connsiteX21" fmla="*/ 1804987 w 2838450"/>
              <a:gd name="connsiteY21" fmla="*/ 114300 h 261938"/>
              <a:gd name="connsiteX22" fmla="*/ 1757363 w 2838450"/>
              <a:gd name="connsiteY22" fmla="*/ 57150 h 261938"/>
              <a:gd name="connsiteX23" fmla="*/ 1738313 w 2838450"/>
              <a:gd name="connsiteY23" fmla="*/ 47625 h 261938"/>
              <a:gd name="connsiteX24" fmla="*/ 1471613 w 2838450"/>
              <a:gd name="connsiteY24" fmla="*/ 42863 h 261938"/>
              <a:gd name="connsiteX25" fmla="*/ 1209675 w 2838450"/>
              <a:gd name="connsiteY25" fmla="*/ 33338 h 261938"/>
              <a:gd name="connsiteX26" fmla="*/ 804863 w 2838450"/>
              <a:gd name="connsiteY26" fmla="*/ 33338 h 261938"/>
              <a:gd name="connsiteX27" fmla="*/ 466725 w 2838450"/>
              <a:gd name="connsiteY27" fmla="*/ 42863 h 261938"/>
              <a:gd name="connsiteX28" fmla="*/ 314325 w 2838450"/>
              <a:gd name="connsiteY28" fmla="*/ 33338 h 261938"/>
              <a:gd name="connsiteX29" fmla="*/ 152400 w 2838450"/>
              <a:gd name="connsiteY29"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6038 w 2838450"/>
              <a:gd name="connsiteY9" fmla="*/ 233362 h 261938"/>
              <a:gd name="connsiteX10" fmla="*/ 2524126 w 2838450"/>
              <a:gd name="connsiteY10" fmla="*/ 233362 h 261938"/>
              <a:gd name="connsiteX11" fmla="*/ 2447925 w 2838450"/>
              <a:gd name="connsiteY11" fmla="*/ 247651 h 261938"/>
              <a:gd name="connsiteX12" fmla="*/ 2386013 w 2838450"/>
              <a:gd name="connsiteY12" fmla="*/ 228600 h 261938"/>
              <a:gd name="connsiteX13" fmla="*/ 2333625 w 2838450"/>
              <a:gd name="connsiteY13" fmla="*/ 228599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933575 w 2838450"/>
              <a:gd name="connsiteY19" fmla="*/ 223838 h 261938"/>
              <a:gd name="connsiteX20" fmla="*/ 1882776 w 2838450"/>
              <a:gd name="connsiteY20" fmla="*/ 130175 h 261938"/>
              <a:gd name="connsiteX21" fmla="*/ 1804987 w 2838450"/>
              <a:gd name="connsiteY21" fmla="*/ 114300 h 261938"/>
              <a:gd name="connsiteX22" fmla="*/ 1757363 w 2838450"/>
              <a:gd name="connsiteY22" fmla="*/ 57150 h 261938"/>
              <a:gd name="connsiteX23" fmla="*/ 1738313 w 2838450"/>
              <a:gd name="connsiteY23" fmla="*/ 47625 h 261938"/>
              <a:gd name="connsiteX24" fmla="*/ 1471613 w 2838450"/>
              <a:gd name="connsiteY24" fmla="*/ 42863 h 261938"/>
              <a:gd name="connsiteX25" fmla="*/ 1209675 w 2838450"/>
              <a:gd name="connsiteY25" fmla="*/ 33338 h 261938"/>
              <a:gd name="connsiteX26" fmla="*/ 804863 w 2838450"/>
              <a:gd name="connsiteY26" fmla="*/ 33338 h 261938"/>
              <a:gd name="connsiteX27" fmla="*/ 466725 w 2838450"/>
              <a:gd name="connsiteY27" fmla="*/ 42863 h 261938"/>
              <a:gd name="connsiteX28" fmla="*/ 314325 w 2838450"/>
              <a:gd name="connsiteY28" fmla="*/ 33338 h 261938"/>
              <a:gd name="connsiteX29" fmla="*/ 152400 w 2838450"/>
              <a:gd name="connsiteY29"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6038 w 2838450"/>
              <a:gd name="connsiteY9" fmla="*/ 233362 h 261938"/>
              <a:gd name="connsiteX10" fmla="*/ 2524126 w 2838450"/>
              <a:gd name="connsiteY10" fmla="*/ 233362 h 261938"/>
              <a:gd name="connsiteX11" fmla="*/ 2447925 w 2838450"/>
              <a:gd name="connsiteY11" fmla="*/ 247651 h 261938"/>
              <a:gd name="connsiteX12" fmla="*/ 2386013 w 2838450"/>
              <a:gd name="connsiteY12" fmla="*/ 228600 h 261938"/>
              <a:gd name="connsiteX13" fmla="*/ 2333625 w 2838450"/>
              <a:gd name="connsiteY13" fmla="*/ 228599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0250 w 2838450"/>
              <a:gd name="connsiteY18" fmla="*/ 247650 h 261938"/>
              <a:gd name="connsiteX19" fmla="*/ 1898650 w 2838450"/>
              <a:gd name="connsiteY19" fmla="*/ 163513 h 261938"/>
              <a:gd name="connsiteX20" fmla="*/ 1882776 w 2838450"/>
              <a:gd name="connsiteY20" fmla="*/ 130175 h 261938"/>
              <a:gd name="connsiteX21" fmla="*/ 1804987 w 2838450"/>
              <a:gd name="connsiteY21" fmla="*/ 114300 h 261938"/>
              <a:gd name="connsiteX22" fmla="*/ 1757363 w 2838450"/>
              <a:gd name="connsiteY22" fmla="*/ 57150 h 261938"/>
              <a:gd name="connsiteX23" fmla="*/ 1738313 w 2838450"/>
              <a:gd name="connsiteY23" fmla="*/ 47625 h 261938"/>
              <a:gd name="connsiteX24" fmla="*/ 1471613 w 2838450"/>
              <a:gd name="connsiteY24" fmla="*/ 42863 h 261938"/>
              <a:gd name="connsiteX25" fmla="*/ 1209675 w 2838450"/>
              <a:gd name="connsiteY25" fmla="*/ 33338 h 261938"/>
              <a:gd name="connsiteX26" fmla="*/ 804863 w 2838450"/>
              <a:gd name="connsiteY26" fmla="*/ 33338 h 261938"/>
              <a:gd name="connsiteX27" fmla="*/ 466725 w 2838450"/>
              <a:gd name="connsiteY27" fmla="*/ 42863 h 261938"/>
              <a:gd name="connsiteX28" fmla="*/ 314325 w 2838450"/>
              <a:gd name="connsiteY28" fmla="*/ 33338 h 261938"/>
              <a:gd name="connsiteX29" fmla="*/ 152400 w 2838450"/>
              <a:gd name="connsiteY29" fmla="*/ 19051 h 261938"/>
              <a:gd name="connsiteX0" fmla="*/ 0 w 2838450"/>
              <a:gd name="connsiteY0" fmla="*/ 0 h 261938"/>
              <a:gd name="connsiteX1" fmla="*/ 1785938 w 2838450"/>
              <a:gd name="connsiteY1" fmla="*/ 0 h 261938"/>
              <a:gd name="connsiteX2" fmla="*/ 2043113 w 2838450"/>
              <a:gd name="connsiteY2" fmla="*/ 4763 h 261938"/>
              <a:gd name="connsiteX3" fmla="*/ 2219325 w 2838450"/>
              <a:gd name="connsiteY3" fmla="*/ 33338 h 261938"/>
              <a:gd name="connsiteX4" fmla="*/ 2524125 w 2838450"/>
              <a:gd name="connsiteY4" fmla="*/ 47625 h 261938"/>
              <a:gd name="connsiteX5" fmla="*/ 2790825 w 2838450"/>
              <a:gd name="connsiteY5" fmla="*/ 76200 h 261938"/>
              <a:gd name="connsiteX6" fmla="*/ 2838450 w 2838450"/>
              <a:gd name="connsiteY6" fmla="*/ 100013 h 261938"/>
              <a:gd name="connsiteX7" fmla="*/ 2762250 w 2838450"/>
              <a:gd name="connsiteY7" fmla="*/ 152400 h 261938"/>
              <a:gd name="connsiteX8" fmla="*/ 2671762 w 2838450"/>
              <a:gd name="connsiteY8" fmla="*/ 195263 h 261938"/>
              <a:gd name="connsiteX9" fmla="*/ 2586038 w 2838450"/>
              <a:gd name="connsiteY9" fmla="*/ 233362 h 261938"/>
              <a:gd name="connsiteX10" fmla="*/ 2524126 w 2838450"/>
              <a:gd name="connsiteY10" fmla="*/ 233362 h 261938"/>
              <a:gd name="connsiteX11" fmla="*/ 2447925 w 2838450"/>
              <a:gd name="connsiteY11" fmla="*/ 247651 h 261938"/>
              <a:gd name="connsiteX12" fmla="*/ 2386013 w 2838450"/>
              <a:gd name="connsiteY12" fmla="*/ 228600 h 261938"/>
              <a:gd name="connsiteX13" fmla="*/ 2333625 w 2838450"/>
              <a:gd name="connsiteY13" fmla="*/ 228599 h 261938"/>
              <a:gd name="connsiteX14" fmla="*/ 2300288 w 2838450"/>
              <a:gd name="connsiteY14" fmla="*/ 180975 h 261938"/>
              <a:gd name="connsiteX15" fmla="*/ 2238375 w 2838450"/>
              <a:gd name="connsiteY15" fmla="*/ 204788 h 261938"/>
              <a:gd name="connsiteX16" fmla="*/ 2200276 w 2838450"/>
              <a:gd name="connsiteY16" fmla="*/ 228600 h 261938"/>
              <a:gd name="connsiteX17" fmla="*/ 2081213 w 2838450"/>
              <a:gd name="connsiteY17" fmla="*/ 261938 h 261938"/>
              <a:gd name="connsiteX18" fmla="*/ 2006600 w 2838450"/>
              <a:gd name="connsiteY18" fmla="*/ 171450 h 261938"/>
              <a:gd name="connsiteX19" fmla="*/ 1898650 w 2838450"/>
              <a:gd name="connsiteY19" fmla="*/ 163513 h 261938"/>
              <a:gd name="connsiteX20" fmla="*/ 1882776 w 2838450"/>
              <a:gd name="connsiteY20" fmla="*/ 130175 h 261938"/>
              <a:gd name="connsiteX21" fmla="*/ 1804987 w 2838450"/>
              <a:gd name="connsiteY21" fmla="*/ 114300 h 261938"/>
              <a:gd name="connsiteX22" fmla="*/ 1757363 w 2838450"/>
              <a:gd name="connsiteY22" fmla="*/ 57150 h 261938"/>
              <a:gd name="connsiteX23" fmla="*/ 1738313 w 2838450"/>
              <a:gd name="connsiteY23" fmla="*/ 47625 h 261938"/>
              <a:gd name="connsiteX24" fmla="*/ 1471613 w 2838450"/>
              <a:gd name="connsiteY24" fmla="*/ 42863 h 261938"/>
              <a:gd name="connsiteX25" fmla="*/ 1209675 w 2838450"/>
              <a:gd name="connsiteY25" fmla="*/ 33338 h 261938"/>
              <a:gd name="connsiteX26" fmla="*/ 804863 w 2838450"/>
              <a:gd name="connsiteY26" fmla="*/ 33338 h 261938"/>
              <a:gd name="connsiteX27" fmla="*/ 466725 w 2838450"/>
              <a:gd name="connsiteY27" fmla="*/ 42863 h 261938"/>
              <a:gd name="connsiteX28" fmla="*/ 314325 w 2838450"/>
              <a:gd name="connsiteY28" fmla="*/ 33338 h 261938"/>
              <a:gd name="connsiteX29" fmla="*/ 152400 w 2838450"/>
              <a:gd name="connsiteY29" fmla="*/ 19051 h 261938"/>
              <a:gd name="connsiteX0" fmla="*/ 0 w 2838450"/>
              <a:gd name="connsiteY0" fmla="*/ 0 h 247651"/>
              <a:gd name="connsiteX1" fmla="*/ 1785938 w 2838450"/>
              <a:gd name="connsiteY1" fmla="*/ 0 h 247651"/>
              <a:gd name="connsiteX2" fmla="*/ 2043113 w 2838450"/>
              <a:gd name="connsiteY2" fmla="*/ 4763 h 247651"/>
              <a:gd name="connsiteX3" fmla="*/ 2219325 w 2838450"/>
              <a:gd name="connsiteY3" fmla="*/ 33338 h 247651"/>
              <a:gd name="connsiteX4" fmla="*/ 2524125 w 2838450"/>
              <a:gd name="connsiteY4" fmla="*/ 47625 h 247651"/>
              <a:gd name="connsiteX5" fmla="*/ 2790825 w 2838450"/>
              <a:gd name="connsiteY5" fmla="*/ 76200 h 247651"/>
              <a:gd name="connsiteX6" fmla="*/ 2838450 w 2838450"/>
              <a:gd name="connsiteY6" fmla="*/ 100013 h 247651"/>
              <a:gd name="connsiteX7" fmla="*/ 2762250 w 2838450"/>
              <a:gd name="connsiteY7" fmla="*/ 152400 h 247651"/>
              <a:gd name="connsiteX8" fmla="*/ 2671762 w 2838450"/>
              <a:gd name="connsiteY8" fmla="*/ 195263 h 247651"/>
              <a:gd name="connsiteX9" fmla="*/ 2586038 w 2838450"/>
              <a:gd name="connsiteY9" fmla="*/ 233362 h 247651"/>
              <a:gd name="connsiteX10" fmla="*/ 2524126 w 2838450"/>
              <a:gd name="connsiteY10" fmla="*/ 233362 h 247651"/>
              <a:gd name="connsiteX11" fmla="*/ 2447925 w 2838450"/>
              <a:gd name="connsiteY11" fmla="*/ 247651 h 247651"/>
              <a:gd name="connsiteX12" fmla="*/ 2386013 w 2838450"/>
              <a:gd name="connsiteY12" fmla="*/ 228600 h 247651"/>
              <a:gd name="connsiteX13" fmla="*/ 2333625 w 2838450"/>
              <a:gd name="connsiteY13" fmla="*/ 228599 h 247651"/>
              <a:gd name="connsiteX14" fmla="*/ 2300288 w 2838450"/>
              <a:gd name="connsiteY14" fmla="*/ 180975 h 247651"/>
              <a:gd name="connsiteX15" fmla="*/ 2238375 w 2838450"/>
              <a:gd name="connsiteY15" fmla="*/ 204788 h 247651"/>
              <a:gd name="connsiteX16" fmla="*/ 2200276 w 2838450"/>
              <a:gd name="connsiteY16" fmla="*/ 228600 h 247651"/>
              <a:gd name="connsiteX17" fmla="*/ 2020888 w 2838450"/>
              <a:gd name="connsiteY17" fmla="*/ 201613 h 247651"/>
              <a:gd name="connsiteX18" fmla="*/ 2006600 w 2838450"/>
              <a:gd name="connsiteY18" fmla="*/ 171450 h 247651"/>
              <a:gd name="connsiteX19" fmla="*/ 1898650 w 2838450"/>
              <a:gd name="connsiteY19" fmla="*/ 163513 h 247651"/>
              <a:gd name="connsiteX20" fmla="*/ 1882776 w 2838450"/>
              <a:gd name="connsiteY20" fmla="*/ 130175 h 247651"/>
              <a:gd name="connsiteX21" fmla="*/ 1804987 w 2838450"/>
              <a:gd name="connsiteY21" fmla="*/ 114300 h 247651"/>
              <a:gd name="connsiteX22" fmla="*/ 1757363 w 2838450"/>
              <a:gd name="connsiteY22" fmla="*/ 57150 h 247651"/>
              <a:gd name="connsiteX23" fmla="*/ 1738313 w 2838450"/>
              <a:gd name="connsiteY23" fmla="*/ 47625 h 247651"/>
              <a:gd name="connsiteX24" fmla="*/ 1471613 w 2838450"/>
              <a:gd name="connsiteY24" fmla="*/ 42863 h 247651"/>
              <a:gd name="connsiteX25" fmla="*/ 1209675 w 2838450"/>
              <a:gd name="connsiteY25" fmla="*/ 33338 h 247651"/>
              <a:gd name="connsiteX26" fmla="*/ 804863 w 2838450"/>
              <a:gd name="connsiteY26" fmla="*/ 33338 h 247651"/>
              <a:gd name="connsiteX27" fmla="*/ 466725 w 2838450"/>
              <a:gd name="connsiteY27" fmla="*/ 42863 h 247651"/>
              <a:gd name="connsiteX28" fmla="*/ 314325 w 2838450"/>
              <a:gd name="connsiteY28" fmla="*/ 33338 h 247651"/>
              <a:gd name="connsiteX29" fmla="*/ 152400 w 2838450"/>
              <a:gd name="connsiteY29" fmla="*/ 19051 h 247651"/>
              <a:gd name="connsiteX0" fmla="*/ 0 w 2838450"/>
              <a:gd name="connsiteY0" fmla="*/ 0 h 247651"/>
              <a:gd name="connsiteX1" fmla="*/ 1785938 w 2838450"/>
              <a:gd name="connsiteY1" fmla="*/ 0 h 247651"/>
              <a:gd name="connsiteX2" fmla="*/ 2043113 w 2838450"/>
              <a:gd name="connsiteY2" fmla="*/ 4763 h 247651"/>
              <a:gd name="connsiteX3" fmla="*/ 2219325 w 2838450"/>
              <a:gd name="connsiteY3" fmla="*/ 33338 h 247651"/>
              <a:gd name="connsiteX4" fmla="*/ 2524125 w 2838450"/>
              <a:gd name="connsiteY4" fmla="*/ 47625 h 247651"/>
              <a:gd name="connsiteX5" fmla="*/ 2790825 w 2838450"/>
              <a:gd name="connsiteY5" fmla="*/ 76200 h 247651"/>
              <a:gd name="connsiteX6" fmla="*/ 2838450 w 2838450"/>
              <a:gd name="connsiteY6" fmla="*/ 100013 h 247651"/>
              <a:gd name="connsiteX7" fmla="*/ 2762250 w 2838450"/>
              <a:gd name="connsiteY7" fmla="*/ 152400 h 247651"/>
              <a:gd name="connsiteX8" fmla="*/ 2671762 w 2838450"/>
              <a:gd name="connsiteY8" fmla="*/ 195263 h 247651"/>
              <a:gd name="connsiteX9" fmla="*/ 2586038 w 2838450"/>
              <a:gd name="connsiteY9" fmla="*/ 233362 h 247651"/>
              <a:gd name="connsiteX10" fmla="*/ 2524126 w 2838450"/>
              <a:gd name="connsiteY10" fmla="*/ 233362 h 247651"/>
              <a:gd name="connsiteX11" fmla="*/ 2447925 w 2838450"/>
              <a:gd name="connsiteY11" fmla="*/ 247651 h 247651"/>
              <a:gd name="connsiteX12" fmla="*/ 2386013 w 2838450"/>
              <a:gd name="connsiteY12" fmla="*/ 228600 h 247651"/>
              <a:gd name="connsiteX13" fmla="*/ 2333625 w 2838450"/>
              <a:gd name="connsiteY13" fmla="*/ 228599 h 247651"/>
              <a:gd name="connsiteX14" fmla="*/ 2300288 w 2838450"/>
              <a:gd name="connsiteY14" fmla="*/ 180975 h 247651"/>
              <a:gd name="connsiteX15" fmla="*/ 2238375 w 2838450"/>
              <a:gd name="connsiteY15" fmla="*/ 204788 h 247651"/>
              <a:gd name="connsiteX16" fmla="*/ 2181226 w 2838450"/>
              <a:gd name="connsiteY16" fmla="*/ 187325 h 247651"/>
              <a:gd name="connsiteX17" fmla="*/ 2020888 w 2838450"/>
              <a:gd name="connsiteY17" fmla="*/ 201613 h 247651"/>
              <a:gd name="connsiteX18" fmla="*/ 2006600 w 2838450"/>
              <a:gd name="connsiteY18" fmla="*/ 171450 h 247651"/>
              <a:gd name="connsiteX19" fmla="*/ 1898650 w 2838450"/>
              <a:gd name="connsiteY19" fmla="*/ 163513 h 247651"/>
              <a:gd name="connsiteX20" fmla="*/ 1882776 w 2838450"/>
              <a:gd name="connsiteY20" fmla="*/ 130175 h 247651"/>
              <a:gd name="connsiteX21" fmla="*/ 1804987 w 2838450"/>
              <a:gd name="connsiteY21" fmla="*/ 114300 h 247651"/>
              <a:gd name="connsiteX22" fmla="*/ 1757363 w 2838450"/>
              <a:gd name="connsiteY22" fmla="*/ 57150 h 247651"/>
              <a:gd name="connsiteX23" fmla="*/ 1738313 w 2838450"/>
              <a:gd name="connsiteY23" fmla="*/ 47625 h 247651"/>
              <a:gd name="connsiteX24" fmla="*/ 1471613 w 2838450"/>
              <a:gd name="connsiteY24" fmla="*/ 42863 h 247651"/>
              <a:gd name="connsiteX25" fmla="*/ 1209675 w 2838450"/>
              <a:gd name="connsiteY25" fmla="*/ 33338 h 247651"/>
              <a:gd name="connsiteX26" fmla="*/ 804863 w 2838450"/>
              <a:gd name="connsiteY26" fmla="*/ 33338 h 247651"/>
              <a:gd name="connsiteX27" fmla="*/ 466725 w 2838450"/>
              <a:gd name="connsiteY27" fmla="*/ 42863 h 247651"/>
              <a:gd name="connsiteX28" fmla="*/ 314325 w 2838450"/>
              <a:gd name="connsiteY28" fmla="*/ 33338 h 247651"/>
              <a:gd name="connsiteX29" fmla="*/ 152400 w 2838450"/>
              <a:gd name="connsiteY29" fmla="*/ 19051 h 247651"/>
              <a:gd name="connsiteX0" fmla="*/ 0 w 2838450"/>
              <a:gd name="connsiteY0" fmla="*/ 0 h 247651"/>
              <a:gd name="connsiteX1" fmla="*/ 1785938 w 2838450"/>
              <a:gd name="connsiteY1" fmla="*/ 0 h 247651"/>
              <a:gd name="connsiteX2" fmla="*/ 2043113 w 2838450"/>
              <a:gd name="connsiteY2" fmla="*/ 4763 h 247651"/>
              <a:gd name="connsiteX3" fmla="*/ 2219325 w 2838450"/>
              <a:gd name="connsiteY3" fmla="*/ 33338 h 247651"/>
              <a:gd name="connsiteX4" fmla="*/ 2524125 w 2838450"/>
              <a:gd name="connsiteY4" fmla="*/ 47625 h 247651"/>
              <a:gd name="connsiteX5" fmla="*/ 2790825 w 2838450"/>
              <a:gd name="connsiteY5" fmla="*/ 76200 h 247651"/>
              <a:gd name="connsiteX6" fmla="*/ 2838450 w 2838450"/>
              <a:gd name="connsiteY6" fmla="*/ 100013 h 247651"/>
              <a:gd name="connsiteX7" fmla="*/ 2762250 w 2838450"/>
              <a:gd name="connsiteY7" fmla="*/ 152400 h 247651"/>
              <a:gd name="connsiteX8" fmla="*/ 2671762 w 2838450"/>
              <a:gd name="connsiteY8" fmla="*/ 195263 h 247651"/>
              <a:gd name="connsiteX9" fmla="*/ 2586038 w 2838450"/>
              <a:gd name="connsiteY9" fmla="*/ 233362 h 247651"/>
              <a:gd name="connsiteX10" fmla="*/ 2524126 w 2838450"/>
              <a:gd name="connsiteY10" fmla="*/ 233362 h 247651"/>
              <a:gd name="connsiteX11" fmla="*/ 2447925 w 2838450"/>
              <a:gd name="connsiteY11" fmla="*/ 247651 h 247651"/>
              <a:gd name="connsiteX12" fmla="*/ 2386013 w 2838450"/>
              <a:gd name="connsiteY12" fmla="*/ 228600 h 247651"/>
              <a:gd name="connsiteX13" fmla="*/ 2333625 w 2838450"/>
              <a:gd name="connsiteY13" fmla="*/ 228599 h 247651"/>
              <a:gd name="connsiteX14" fmla="*/ 2300288 w 2838450"/>
              <a:gd name="connsiteY14" fmla="*/ 180975 h 247651"/>
              <a:gd name="connsiteX15" fmla="*/ 2238375 w 2838450"/>
              <a:gd name="connsiteY15" fmla="*/ 188913 h 247651"/>
              <a:gd name="connsiteX16" fmla="*/ 2181226 w 2838450"/>
              <a:gd name="connsiteY16" fmla="*/ 187325 h 247651"/>
              <a:gd name="connsiteX17" fmla="*/ 2020888 w 2838450"/>
              <a:gd name="connsiteY17" fmla="*/ 201613 h 247651"/>
              <a:gd name="connsiteX18" fmla="*/ 2006600 w 2838450"/>
              <a:gd name="connsiteY18" fmla="*/ 171450 h 247651"/>
              <a:gd name="connsiteX19" fmla="*/ 1898650 w 2838450"/>
              <a:gd name="connsiteY19" fmla="*/ 163513 h 247651"/>
              <a:gd name="connsiteX20" fmla="*/ 1882776 w 2838450"/>
              <a:gd name="connsiteY20" fmla="*/ 130175 h 247651"/>
              <a:gd name="connsiteX21" fmla="*/ 1804987 w 2838450"/>
              <a:gd name="connsiteY21" fmla="*/ 114300 h 247651"/>
              <a:gd name="connsiteX22" fmla="*/ 1757363 w 2838450"/>
              <a:gd name="connsiteY22" fmla="*/ 57150 h 247651"/>
              <a:gd name="connsiteX23" fmla="*/ 1738313 w 2838450"/>
              <a:gd name="connsiteY23" fmla="*/ 47625 h 247651"/>
              <a:gd name="connsiteX24" fmla="*/ 1471613 w 2838450"/>
              <a:gd name="connsiteY24" fmla="*/ 42863 h 247651"/>
              <a:gd name="connsiteX25" fmla="*/ 1209675 w 2838450"/>
              <a:gd name="connsiteY25" fmla="*/ 33338 h 247651"/>
              <a:gd name="connsiteX26" fmla="*/ 804863 w 2838450"/>
              <a:gd name="connsiteY26" fmla="*/ 33338 h 247651"/>
              <a:gd name="connsiteX27" fmla="*/ 466725 w 2838450"/>
              <a:gd name="connsiteY27" fmla="*/ 42863 h 247651"/>
              <a:gd name="connsiteX28" fmla="*/ 314325 w 2838450"/>
              <a:gd name="connsiteY28" fmla="*/ 33338 h 247651"/>
              <a:gd name="connsiteX29" fmla="*/ 152400 w 2838450"/>
              <a:gd name="connsiteY29" fmla="*/ 19051 h 247651"/>
              <a:gd name="connsiteX0" fmla="*/ 0 w 2838450"/>
              <a:gd name="connsiteY0" fmla="*/ 0 h 247651"/>
              <a:gd name="connsiteX1" fmla="*/ 1785938 w 2838450"/>
              <a:gd name="connsiteY1" fmla="*/ 0 h 247651"/>
              <a:gd name="connsiteX2" fmla="*/ 2043113 w 2838450"/>
              <a:gd name="connsiteY2" fmla="*/ 4763 h 247651"/>
              <a:gd name="connsiteX3" fmla="*/ 2219325 w 2838450"/>
              <a:gd name="connsiteY3" fmla="*/ 33338 h 247651"/>
              <a:gd name="connsiteX4" fmla="*/ 2524125 w 2838450"/>
              <a:gd name="connsiteY4" fmla="*/ 47625 h 247651"/>
              <a:gd name="connsiteX5" fmla="*/ 2790825 w 2838450"/>
              <a:gd name="connsiteY5" fmla="*/ 76200 h 247651"/>
              <a:gd name="connsiteX6" fmla="*/ 2838450 w 2838450"/>
              <a:gd name="connsiteY6" fmla="*/ 100013 h 247651"/>
              <a:gd name="connsiteX7" fmla="*/ 2762250 w 2838450"/>
              <a:gd name="connsiteY7" fmla="*/ 152400 h 247651"/>
              <a:gd name="connsiteX8" fmla="*/ 2671762 w 2838450"/>
              <a:gd name="connsiteY8" fmla="*/ 195263 h 247651"/>
              <a:gd name="connsiteX9" fmla="*/ 2586038 w 2838450"/>
              <a:gd name="connsiteY9" fmla="*/ 233362 h 247651"/>
              <a:gd name="connsiteX10" fmla="*/ 2524126 w 2838450"/>
              <a:gd name="connsiteY10" fmla="*/ 233362 h 247651"/>
              <a:gd name="connsiteX11" fmla="*/ 2447925 w 2838450"/>
              <a:gd name="connsiteY11" fmla="*/ 247651 h 247651"/>
              <a:gd name="connsiteX12" fmla="*/ 2386013 w 2838450"/>
              <a:gd name="connsiteY12" fmla="*/ 228600 h 247651"/>
              <a:gd name="connsiteX13" fmla="*/ 2333625 w 2838450"/>
              <a:gd name="connsiteY13" fmla="*/ 228599 h 247651"/>
              <a:gd name="connsiteX14" fmla="*/ 2300288 w 2838450"/>
              <a:gd name="connsiteY14" fmla="*/ 180975 h 247651"/>
              <a:gd name="connsiteX15" fmla="*/ 2238375 w 2838450"/>
              <a:gd name="connsiteY15" fmla="*/ 188913 h 247651"/>
              <a:gd name="connsiteX16" fmla="*/ 2181226 w 2838450"/>
              <a:gd name="connsiteY16" fmla="*/ 187325 h 247651"/>
              <a:gd name="connsiteX17" fmla="*/ 2020888 w 2838450"/>
              <a:gd name="connsiteY17" fmla="*/ 201613 h 247651"/>
              <a:gd name="connsiteX18" fmla="*/ 2006600 w 2838450"/>
              <a:gd name="connsiteY18" fmla="*/ 171450 h 247651"/>
              <a:gd name="connsiteX19" fmla="*/ 1898650 w 2838450"/>
              <a:gd name="connsiteY19" fmla="*/ 163513 h 247651"/>
              <a:gd name="connsiteX20" fmla="*/ 1882776 w 2838450"/>
              <a:gd name="connsiteY20" fmla="*/ 130175 h 247651"/>
              <a:gd name="connsiteX21" fmla="*/ 1804987 w 2838450"/>
              <a:gd name="connsiteY21" fmla="*/ 114300 h 247651"/>
              <a:gd name="connsiteX22" fmla="*/ 1766888 w 2838450"/>
              <a:gd name="connsiteY22" fmla="*/ 117475 h 247651"/>
              <a:gd name="connsiteX23" fmla="*/ 1738313 w 2838450"/>
              <a:gd name="connsiteY23" fmla="*/ 47625 h 247651"/>
              <a:gd name="connsiteX24" fmla="*/ 1471613 w 2838450"/>
              <a:gd name="connsiteY24" fmla="*/ 42863 h 247651"/>
              <a:gd name="connsiteX25" fmla="*/ 1209675 w 2838450"/>
              <a:gd name="connsiteY25" fmla="*/ 33338 h 247651"/>
              <a:gd name="connsiteX26" fmla="*/ 804863 w 2838450"/>
              <a:gd name="connsiteY26" fmla="*/ 33338 h 247651"/>
              <a:gd name="connsiteX27" fmla="*/ 466725 w 2838450"/>
              <a:gd name="connsiteY27" fmla="*/ 42863 h 247651"/>
              <a:gd name="connsiteX28" fmla="*/ 314325 w 2838450"/>
              <a:gd name="connsiteY28" fmla="*/ 33338 h 247651"/>
              <a:gd name="connsiteX29" fmla="*/ 152400 w 2838450"/>
              <a:gd name="connsiteY29" fmla="*/ 19051 h 247651"/>
              <a:gd name="connsiteX0" fmla="*/ 0 w 2838450"/>
              <a:gd name="connsiteY0" fmla="*/ 0 h 247651"/>
              <a:gd name="connsiteX1" fmla="*/ 1785938 w 2838450"/>
              <a:gd name="connsiteY1" fmla="*/ 0 h 247651"/>
              <a:gd name="connsiteX2" fmla="*/ 2043113 w 2838450"/>
              <a:gd name="connsiteY2" fmla="*/ 4763 h 247651"/>
              <a:gd name="connsiteX3" fmla="*/ 2219325 w 2838450"/>
              <a:gd name="connsiteY3" fmla="*/ 33338 h 247651"/>
              <a:gd name="connsiteX4" fmla="*/ 2524125 w 2838450"/>
              <a:gd name="connsiteY4" fmla="*/ 47625 h 247651"/>
              <a:gd name="connsiteX5" fmla="*/ 2790825 w 2838450"/>
              <a:gd name="connsiteY5" fmla="*/ 76200 h 247651"/>
              <a:gd name="connsiteX6" fmla="*/ 2838450 w 2838450"/>
              <a:gd name="connsiteY6" fmla="*/ 100013 h 247651"/>
              <a:gd name="connsiteX7" fmla="*/ 2762250 w 2838450"/>
              <a:gd name="connsiteY7" fmla="*/ 152400 h 247651"/>
              <a:gd name="connsiteX8" fmla="*/ 2671762 w 2838450"/>
              <a:gd name="connsiteY8" fmla="*/ 195263 h 247651"/>
              <a:gd name="connsiteX9" fmla="*/ 2586038 w 2838450"/>
              <a:gd name="connsiteY9" fmla="*/ 233362 h 247651"/>
              <a:gd name="connsiteX10" fmla="*/ 2524126 w 2838450"/>
              <a:gd name="connsiteY10" fmla="*/ 233362 h 247651"/>
              <a:gd name="connsiteX11" fmla="*/ 2447925 w 2838450"/>
              <a:gd name="connsiteY11" fmla="*/ 247651 h 247651"/>
              <a:gd name="connsiteX12" fmla="*/ 2386013 w 2838450"/>
              <a:gd name="connsiteY12" fmla="*/ 228600 h 247651"/>
              <a:gd name="connsiteX13" fmla="*/ 2333625 w 2838450"/>
              <a:gd name="connsiteY13" fmla="*/ 228599 h 247651"/>
              <a:gd name="connsiteX14" fmla="*/ 2300288 w 2838450"/>
              <a:gd name="connsiteY14" fmla="*/ 180975 h 247651"/>
              <a:gd name="connsiteX15" fmla="*/ 2238375 w 2838450"/>
              <a:gd name="connsiteY15" fmla="*/ 188913 h 247651"/>
              <a:gd name="connsiteX16" fmla="*/ 2181226 w 2838450"/>
              <a:gd name="connsiteY16" fmla="*/ 187325 h 247651"/>
              <a:gd name="connsiteX17" fmla="*/ 2020888 w 2838450"/>
              <a:gd name="connsiteY17" fmla="*/ 201613 h 247651"/>
              <a:gd name="connsiteX18" fmla="*/ 2006600 w 2838450"/>
              <a:gd name="connsiteY18" fmla="*/ 171450 h 247651"/>
              <a:gd name="connsiteX19" fmla="*/ 1898650 w 2838450"/>
              <a:gd name="connsiteY19" fmla="*/ 163513 h 247651"/>
              <a:gd name="connsiteX20" fmla="*/ 1882776 w 2838450"/>
              <a:gd name="connsiteY20" fmla="*/ 130175 h 247651"/>
              <a:gd name="connsiteX21" fmla="*/ 1804987 w 2838450"/>
              <a:gd name="connsiteY21" fmla="*/ 114300 h 247651"/>
              <a:gd name="connsiteX22" fmla="*/ 1766888 w 2838450"/>
              <a:gd name="connsiteY22" fmla="*/ 117475 h 247651"/>
              <a:gd name="connsiteX23" fmla="*/ 1754188 w 2838450"/>
              <a:gd name="connsiteY23" fmla="*/ 47625 h 247651"/>
              <a:gd name="connsiteX24" fmla="*/ 1471613 w 2838450"/>
              <a:gd name="connsiteY24" fmla="*/ 42863 h 247651"/>
              <a:gd name="connsiteX25" fmla="*/ 1209675 w 2838450"/>
              <a:gd name="connsiteY25" fmla="*/ 33338 h 247651"/>
              <a:gd name="connsiteX26" fmla="*/ 804863 w 2838450"/>
              <a:gd name="connsiteY26" fmla="*/ 33338 h 247651"/>
              <a:gd name="connsiteX27" fmla="*/ 466725 w 2838450"/>
              <a:gd name="connsiteY27" fmla="*/ 42863 h 247651"/>
              <a:gd name="connsiteX28" fmla="*/ 314325 w 2838450"/>
              <a:gd name="connsiteY28" fmla="*/ 33338 h 247651"/>
              <a:gd name="connsiteX29" fmla="*/ 152400 w 2838450"/>
              <a:gd name="connsiteY29" fmla="*/ 19051 h 247651"/>
              <a:gd name="connsiteX0" fmla="*/ 0 w 2838450"/>
              <a:gd name="connsiteY0" fmla="*/ 2381 h 250032"/>
              <a:gd name="connsiteX1" fmla="*/ 1785938 w 2838450"/>
              <a:gd name="connsiteY1" fmla="*/ 2381 h 250032"/>
              <a:gd name="connsiteX2" fmla="*/ 2059782 w 2838450"/>
              <a:gd name="connsiteY2" fmla="*/ 0 h 250032"/>
              <a:gd name="connsiteX3" fmla="*/ 2219325 w 2838450"/>
              <a:gd name="connsiteY3" fmla="*/ 35719 h 250032"/>
              <a:gd name="connsiteX4" fmla="*/ 2524125 w 2838450"/>
              <a:gd name="connsiteY4" fmla="*/ 50006 h 250032"/>
              <a:gd name="connsiteX5" fmla="*/ 2790825 w 2838450"/>
              <a:gd name="connsiteY5" fmla="*/ 78581 h 250032"/>
              <a:gd name="connsiteX6" fmla="*/ 2838450 w 2838450"/>
              <a:gd name="connsiteY6" fmla="*/ 102394 h 250032"/>
              <a:gd name="connsiteX7" fmla="*/ 2762250 w 2838450"/>
              <a:gd name="connsiteY7" fmla="*/ 154781 h 250032"/>
              <a:gd name="connsiteX8" fmla="*/ 2671762 w 2838450"/>
              <a:gd name="connsiteY8" fmla="*/ 197644 h 250032"/>
              <a:gd name="connsiteX9" fmla="*/ 2586038 w 2838450"/>
              <a:gd name="connsiteY9" fmla="*/ 235743 h 250032"/>
              <a:gd name="connsiteX10" fmla="*/ 2524126 w 2838450"/>
              <a:gd name="connsiteY10" fmla="*/ 235743 h 250032"/>
              <a:gd name="connsiteX11" fmla="*/ 2447925 w 2838450"/>
              <a:gd name="connsiteY11" fmla="*/ 250032 h 250032"/>
              <a:gd name="connsiteX12" fmla="*/ 2386013 w 2838450"/>
              <a:gd name="connsiteY12" fmla="*/ 230981 h 250032"/>
              <a:gd name="connsiteX13" fmla="*/ 2333625 w 2838450"/>
              <a:gd name="connsiteY13" fmla="*/ 230980 h 250032"/>
              <a:gd name="connsiteX14" fmla="*/ 2300288 w 2838450"/>
              <a:gd name="connsiteY14" fmla="*/ 183356 h 250032"/>
              <a:gd name="connsiteX15" fmla="*/ 2238375 w 2838450"/>
              <a:gd name="connsiteY15" fmla="*/ 191294 h 250032"/>
              <a:gd name="connsiteX16" fmla="*/ 2181226 w 2838450"/>
              <a:gd name="connsiteY16" fmla="*/ 189706 h 250032"/>
              <a:gd name="connsiteX17" fmla="*/ 2020888 w 2838450"/>
              <a:gd name="connsiteY17" fmla="*/ 203994 h 250032"/>
              <a:gd name="connsiteX18" fmla="*/ 2006600 w 2838450"/>
              <a:gd name="connsiteY18" fmla="*/ 173831 h 250032"/>
              <a:gd name="connsiteX19" fmla="*/ 1898650 w 2838450"/>
              <a:gd name="connsiteY19" fmla="*/ 165894 h 250032"/>
              <a:gd name="connsiteX20" fmla="*/ 1882776 w 2838450"/>
              <a:gd name="connsiteY20" fmla="*/ 132556 h 250032"/>
              <a:gd name="connsiteX21" fmla="*/ 1804987 w 2838450"/>
              <a:gd name="connsiteY21" fmla="*/ 116681 h 250032"/>
              <a:gd name="connsiteX22" fmla="*/ 1766888 w 2838450"/>
              <a:gd name="connsiteY22" fmla="*/ 119856 h 250032"/>
              <a:gd name="connsiteX23" fmla="*/ 1754188 w 2838450"/>
              <a:gd name="connsiteY23" fmla="*/ 50006 h 250032"/>
              <a:gd name="connsiteX24" fmla="*/ 1471613 w 2838450"/>
              <a:gd name="connsiteY24" fmla="*/ 45244 h 250032"/>
              <a:gd name="connsiteX25" fmla="*/ 1209675 w 2838450"/>
              <a:gd name="connsiteY25" fmla="*/ 35719 h 250032"/>
              <a:gd name="connsiteX26" fmla="*/ 804863 w 2838450"/>
              <a:gd name="connsiteY26" fmla="*/ 35719 h 250032"/>
              <a:gd name="connsiteX27" fmla="*/ 466725 w 2838450"/>
              <a:gd name="connsiteY27" fmla="*/ 45244 h 250032"/>
              <a:gd name="connsiteX28" fmla="*/ 314325 w 2838450"/>
              <a:gd name="connsiteY28" fmla="*/ 35719 h 250032"/>
              <a:gd name="connsiteX29" fmla="*/ 152400 w 2838450"/>
              <a:gd name="connsiteY29" fmla="*/ 21432 h 250032"/>
              <a:gd name="connsiteX0" fmla="*/ 0 w 2838450"/>
              <a:gd name="connsiteY0" fmla="*/ 2381 h 240507"/>
              <a:gd name="connsiteX1" fmla="*/ 1785938 w 2838450"/>
              <a:gd name="connsiteY1" fmla="*/ 2381 h 240507"/>
              <a:gd name="connsiteX2" fmla="*/ 2059782 w 2838450"/>
              <a:gd name="connsiteY2" fmla="*/ 0 h 240507"/>
              <a:gd name="connsiteX3" fmla="*/ 2219325 w 2838450"/>
              <a:gd name="connsiteY3" fmla="*/ 35719 h 240507"/>
              <a:gd name="connsiteX4" fmla="*/ 2524125 w 2838450"/>
              <a:gd name="connsiteY4" fmla="*/ 50006 h 240507"/>
              <a:gd name="connsiteX5" fmla="*/ 2790825 w 2838450"/>
              <a:gd name="connsiteY5" fmla="*/ 78581 h 240507"/>
              <a:gd name="connsiteX6" fmla="*/ 2838450 w 2838450"/>
              <a:gd name="connsiteY6" fmla="*/ 102394 h 240507"/>
              <a:gd name="connsiteX7" fmla="*/ 2762250 w 2838450"/>
              <a:gd name="connsiteY7" fmla="*/ 154781 h 240507"/>
              <a:gd name="connsiteX8" fmla="*/ 2671762 w 2838450"/>
              <a:gd name="connsiteY8" fmla="*/ 197644 h 240507"/>
              <a:gd name="connsiteX9" fmla="*/ 2586038 w 2838450"/>
              <a:gd name="connsiteY9" fmla="*/ 235743 h 240507"/>
              <a:gd name="connsiteX10" fmla="*/ 2524126 w 2838450"/>
              <a:gd name="connsiteY10" fmla="*/ 235743 h 240507"/>
              <a:gd name="connsiteX11" fmla="*/ 2455069 w 2838450"/>
              <a:gd name="connsiteY11" fmla="*/ 240507 h 240507"/>
              <a:gd name="connsiteX12" fmla="*/ 2386013 w 2838450"/>
              <a:gd name="connsiteY12" fmla="*/ 230981 h 240507"/>
              <a:gd name="connsiteX13" fmla="*/ 2333625 w 2838450"/>
              <a:gd name="connsiteY13" fmla="*/ 230980 h 240507"/>
              <a:gd name="connsiteX14" fmla="*/ 2300288 w 2838450"/>
              <a:gd name="connsiteY14" fmla="*/ 183356 h 240507"/>
              <a:gd name="connsiteX15" fmla="*/ 2238375 w 2838450"/>
              <a:gd name="connsiteY15" fmla="*/ 191294 h 240507"/>
              <a:gd name="connsiteX16" fmla="*/ 2181226 w 2838450"/>
              <a:gd name="connsiteY16" fmla="*/ 189706 h 240507"/>
              <a:gd name="connsiteX17" fmla="*/ 2020888 w 2838450"/>
              <a:gd name="connsiteY17" fmla="*/ 203994 h 240507"/>
              <a:gd name="connsiteX18" fmla="*/ 2006600 w 2838450"/>
              <a:gd name="connsiteY18" fmla="*/ 173831 h 240507"/>
              <a:gd name="connsiteX19" fmla="*/ 1898650 w 2838450"/>
              <a:gd name="connsiteY19" fmla="*/ 165894 h 240507"/>
              <a:gd name="connsiteX20" fmla="*/ 1882776 w 2838450"/>
              <a:gd name="connsiteY20" fmla="*/ 132556 h 240507"/>
              <a:gd name="connsiteX21" fmla="*/ 1804987 w 2838450"/>
              <a:gd name="connsiteY21" fmla="*/ 116681 h 240507"/>
              <a:gd name="connsiteX22" fmla="*/ 1766888 w 2838450"/>
              <a:gd name="connsiteY22" fmla="*/ 119856 h 240507"/>
              <a:gd name="connsiteX23" fmla="*/ 1754188 w 2838450"/>
              <a:gd name="connsiteY23" fmla="*/ 50006 h 240507"/>
              <a:gd name="connsiteX24" fmla="*/ 1471613 w 2838450"/>
              <a:gd name="connsiteY24" fmla="*/ 45244 h 240507"/>
              <a:gd name="connsiteX25" fmla="*/ 1209675 w 2838450"/>
              <a:gd name="connsiteY25" fmla="*/ 35719 h 240507"/>
              <a:gd name="connsiteX26" fmla="*/ 804863 w 2838450"/>
              <a:gd name="connsiteY26" fmla="*/ 35719 h 240507"/>
              <a:gd name="connsiteX27" fmla="*/ 466725 w 2838450"/>
              <a:gd name="connsiteY27" fmla="*/ 45244 h 240507"/>
              <a:gd name="connsiteX28" fmla="*/ 314325 w 2838450"/>
              <a:gd name="connsiteY28" fmla="*/ 35719 h 240507"/>
              <a:gd name="connsiteX29" fmla="*/ 152400 w 2838450"/>
              <a:gd name="connsiteY29" fmla="*/ 21432 h 240507"/>
              <a:gd name="connsiteX0" fmla="*/ 0 w 2838450"/>
              <a:gd name="connsiteY0" fmla="*/ 2381 h 240507"/>
              <a:gd name="connsiteX1" fmla="*/ 1785938 w 2838450"/>
              <a:gd name="connsiteY1" fmla="*/ 2381 h 240507"/>
              <a:gd name="connsiteX2" fmla="*/ 2059782 w 2838450"/>
              <a:gd name="connsiteY2" fmla="*/ 0 h 240507"/>
              <a:gd name="connsiteX3" fmla="*/ 2219325 w 2838450"/>
              <a:gd name="connsiteY3" fmla="*/ 35719 h 240507"/>
              <a:gd name="connsiteX4" fmla="*/ 2524125 w 2838450"/>
              <a:gd name="connsiteY4" fmla="*/ 50006 h 240507"/>
              <a:gd name="connsiteX5" fmla="*/ 2790825 w 2838450"/>
              <a:gd name="connsiteY5" fmla="*/ 78581 h 240507"/>
              <a:gd name="connsiteX6" fmla="*/ 2838450 w 2838450"/>
              <a:gd name="connsiteY6" fmla="*/ 102394 h 240507"/>
              <a:gd name="connsiteX7" fmla="*/ 2762250 w 2838450"/>
              <a:gd name="connsiteY7" fmla="*/ 154781 h 240507"/>
              <a:gd name="connsiteX8" fmla="*/ 2671762 w 2838450"/>
              <a:gd name="connsiteY8" fmla="*/ 197644 h 240507"/>
              <a:gd name="connsiteX9" fmla="*/ 2586038 w 2838450"/>
              <a:gd name="connsiteY9" fmla="*/ 235743 h 240507"/>
              <a:gd name="connsiteX10" fmla="*/ 2524126 w 2838450"/>
              <a:gd name="connsiteY10" fmla="*/ 235743 h 240507"/>
              <a:gd name="connsiteX11" fmla="*/ 2455069 w 2838450"/>
              <a:gd name="connsiteY11" fmla="*/ 240507 h 240507"/>
              <a:gd name="connsiteX12" fmla="*/ 2364582 w 2838450"/>
              <a:gd name="connsiteY12" fmla="*/ 223837 h 240507"/>
              <a:gd name="connsiteX13" fmla="*/ 2333625 w 2838450"/>
              <a:gd name="connsiteY13" fmla="*/ 230980 h 240507"/>
              <a:gd name="connsiteX14" fmla="*/ 2300288 w 2838450"/>
              <a:gd name="connsiteY14" fmla="*/ 183356 h 240507"/>
              <a:gd name="connsiteX15" fmla="*/ 2238375 w 2838450"/>
              <a:gd name="connsiteY15" fmla="*/ 191294 h 240507"/>
              <a:gd name="connsiteX16" fmla="*/ 2181226 w 2838450"/>
              <a:gd name="connsiteY16" fmla="*/ 189706 h 240507"/>
              <a:gd name="connsiteX17" fmla="*/ 2020888 w 2838450"/>
              <a:gd name="connsiteY17" fmla="*/ 203994 h 240507"/>
              <a:gd name="connsiteX18" fmla="*/ 2006600 w 2838450"/>
              <a:gd name="connsiteY18" fmla="*/ 173831 h 240507"/>
              <a:gd name="connsiteX19" fmla="*/ 1898650 w 2838450"/>
              <a:gd name="connsiteY19" fmla="*/ 165894 h 240507"/>
              <a:gd name="connsiteX20" fmla="*/ 1882776 w 2838450"/>
              <a:gd name="connsiteY20" fmla="*/ 132556 h 240507"/>
              <a:gd name="connsiteX21" fmla="*/ 1804987 w 2838450"/>
              <a:gd name="connsiteY21" fmla="*/ 116681 h 240507"/>
              <a:gd name="connsiteX22" fmla="*/ 1766888 w 2838450"/>
              <a:gd name="connsiteY22" fmla="*/ 119856 h 240507"/>
              <a:gd name="connsiteX23" fmla="*/ 1754188 w 2838450"/>
              <a:gd name="connsiteY23" fmla="*/ 50006 h 240507"/>
              <a:gd name="connsiteX24" fmla="*/ 1471613 w 2838450"/>
              <a:gd name="connsiteY24" fmla="*/ 45244 h 240507"/>
              <a:gd name="connsiteX25" fmla="*/ 1209675 w 2838450"/>
              <a:gd name="connsiteY25" fmla="*/ 35719 h 240507"/>
              <a:gd name="connsiteX26" fmla="*/ 804863 w 2838450"/>
              <a:gd name="connsiteY26" fmla="*/ 35719 h 240507"/>
              <a:gd name="connsiteX27" fmla="*/ 466725 w 2838450"/>
              <a:gd name="connsiteY27" fmla="*/ 45244 h 240507"/>
              <a:gd name="connsiteX28" fmla="*/ 314325 w 2838450"/>
              <a:gd name="connsiteY28" fmla="*/ 35719 h 240507"/>
              <a:gd name="connsiteX29" fmla="*/ 152400 w 2838450"/>
              <a:gd name="connsiteY29" fmla="*/ 21432 h 240507"/>
              <a:gd name="connsiteX0" fmla="*/ 0 w 2838450"/>
              <a:gd name="connsiteY0" fmla="*/ 2381 h 240507"/>
              <a:gd name="connsiteX1" fmla="*/ 1785938 w 2838450"/>
              <a:gd name="connsiteY1" fmla="*/ 2381 h 240507"/>
              <a:gd name="connsiteX2" fmla="*/ 2059782 w 2838450"/>
              <a:gd name="connsiteY2" fmla="*/ 0 h 240507"/>
              <a:gd name="connsiteX3" fmla="*/ 2219325 w 2838450"/>
              <a:gd name="connsiteY3" fmla="*/ 35719 h 240507"/>
              <a:gd name="connsiteX4" fmla="*/ 2524125 w 2838450"/>
              <a:gd name="connsiteY4" fmla="*/ 50006 h 240507"/>
              <a:gd name="connsiteX5" fmla="*/ 2790825 w 2838450"/>
              <a:gd name="connsiteY5" fmla="*/ 78581 h 240507"/>
              <a:gd name="connsiteX6" fmla="*/ 2838450 w 2838450"/>
              <a:gd name="connsiteY6" fmla="*/ 102394 h 240507"/>
              <a:gd name="connsiteX7" fmla="*/ 2762250 w 2838450"/>
              <a:gd name="connsiteY7" fmla="*/ 154781 h 240507"/>
              <a:gd name="connsiteX8" fmla="*/ 2671762 w 2838450"/>
              <a:gd name="connsiteY8" fmla="*/ 197644 h 240507"/>
              <a:gd name="connsiteX9" fmla="*/ 2586038 w 2838450"/>
              <a:gd name="connsiteY9" fmla="*/ 235743 h 240507"/>
              <a:gd name="connsiteX10" fmla="*/ 2524126 w 2838450"/>
              <a:gd name="connsiteY10" fmla="*/ 235743 h 240507"/>
              <a:gd name="connsiteX11" fmla="*/ 2455069 w 2838450"/>
              <a:gd name="connsiteY11" fmla="*/ 240507 h 240507"/>
              <a:gd name="connsiteX12" fmla="*/ 2364582 w 2838450"/>
              <a:gd name="connsiteY12" fmla="*/ 223837 h 240507"/>
              <a:gd name="connsiteX13" fmla="*/ 2316956 w 2838450"/>
              <a:gd name="connsiteY13" fmla="*/ 211930 h 240507"/>
              <a:gd name="connsiteX14" fmla="*/ 2300288 w 2838450"/>
              <a:gd name="connsiteY14" fmla="*/ 183356 h 240507"/>
              <a:gd name="connsiteX15" fmla="*/ 2238375 w 2838450"/>
              <a:gd name="connsiteY15" fmla="*/ 191294 h 240507"/>
              <a:gd name="connsiteX16" fmla="*/ 2181226 w 2838450"/>
              <a:gd name="connsiteY16" fmla="*/ 189706 h 240507"/>
              <a:gd name="connsiteX17" fmla="*/ 2020888 w 2838450"/>
              <a:gd name="connsiteY17" fmla="*/ 203994 h 240507"/>
              <a:gd name="connsiteX18" fmla="*/ 2006600 w 2838450"/>
              <a:gd name="connsiteY18" fmla="*/ 173831 h 240507"/>
              <a:gd name="connsiteX19" fmla="*/ 1898650 w 2838450"/>
              <a:gd name="connsiteY19" fmla="*/ 165894 h 240507"/>
              <a:gd name="connsiteX20" fmla="*/ 1882776 w 2838450"/>
              <a:gd name="connsiteY20" fmla="*/ 132556 h 240507"/>
              <a:gd name="connsiteX21" fmla="*/ 1804987 w 2838450"/>
              <a:gd name="connsiteY21" fmla="*/ 116681 h 240507"/>
              <a:gd name="connsiteX22" fmla="*/ 1766888 w 2838450"/>
              <a:gd name="connsiteY22" fmla="*/ 119856 h 240507"/>
              <a:gd name="connsiteX23" fmla="*/ 1754188 w 2838450"/>
              <a:gd name="connsiteY23" fmla="*/ 50006 h 240507"/>
              <a:gd name="connsiteX24" fmla="*/ 1471613 w 2838450"/>
              <a:gd name="connsiteY24" fmla="*/ 45244 h 240507"/>
              <a:gd name="connsiteX25" fmla="*/ 1209675 w 2838450"/>
              <a:gd name="connsiteY25" fmla="*/ 35719 h 240507"/>
              <a:gd name="connsiteX26" fmla="*/ 804863 w 2838450"/>
              <a:gd name="connsiteY26" fmla="*/ 35719 h 240507"/>
              <a:gd name="connsiteX27" fmla="*/ 466725 w 2838450"/>
              <a:gd name="connsiteY27" fmla="*/ 45244 h 240507"/>
              <a:gd name="connsiteX28" fmla="*/ 314325 w 2838450"/>
              <a:gd name="connsiteY28" fmla="*/ 35719 h 240507"/>
              <a:gd name="connsiteX29" fmla="*/ 152400 w 2838450"/>
              <a:gd name="connsiteY29" fmla="*/ 21432 h 240507"/>
              <a:gd name="connsiteX0" fmla="*/ 0 w 2838450"/>
              <a:gd name="connsiteY0" fmla="*/ 2381 h 240507"/>
              <a:gd name="connsiteX1" fmla="*/ 1785938 w 2838450"/>
              <a:gd name="connsiteY1" fmla="*/ 2381 h 240507"/>
              <a:gd name="connsiteX2" fmla="*/ 2059782 w 2838450"/>
              <a:gd name="connsiteY2" fmla="*/ 0 h 240507"/>
              <a:gd name="connsiteX3" fmla="*/ 2219325 w 2838450"/>
              <a:gd name="connsiteY3" fmla="*/ 35719 h 240507"/>
              <a:gd name="connsiteX4" fmla="*/ 2524125 w 2838450"/>
              <a:gd name="connsiteY4" fmla="*/ 50006 h 240507"/>
              <a:gd name="connsiteX5" fmla="*/ 2790825 w 2838450"/>
              <a:gd name="connsiteY5" fmla="*/ 78581 h 240507"/>
              <a:gd name="connsiteX6" fmla="*/ 2838450 w 2838450"/>
              <a:gd name="connsiteY6" fmla="*/ 102394 h 240507"/>
              <a:gd name="connsiteX7" fmla="*/ 2762250 w 2838450"/>
              <a:gd name="connsiteY7" fmla="*/ 154781 h 240507"/>
              <a:gd name="connsiteX8" fmla="*/ 2671762 w 2838450"/>
              <a:gd name="connsiteY8" fmla="*/ 197644 h 240507"/>
              <a:gd name="connsiteX9" fmla="*/ 2602707 w 2838450"/>
              <a:gd name="connsiteY9" fmla="*/ 219075 h 240507"/>
              <a:gd name="connsiteX10" fmla="*/ 2524126 w 2838450"/>
              <a:gd name="connsiteY10" fmla="*/ 235743 h 240507"/>
              <a:gd name="connsiteX11" fmla="*/ 2455069 w 2838450"/>
              <a:gd name="connsiteY11" fmla="*/ 240507 h 240507"/>
              <a:gd name="connsiteX12" fmla="*/ 2364582 w 2838450"/>
              <a:gd name="connsiteY12" fmla="*/ 223837 h 240507"/>
              <a:gd name="connsiteX13" fmla="*/ 2316956 w 2838450"/>
              <a:gd name="connsiteY13" fmla="*/ 211930 h 240507"/>
              <a:gd name="connsiteX14" fmla="*/ 2300288 w 2838450"/>
              <a:gd name="connsiteY14" fmla="*/ 183356 h 240507"/>
              <a:gd name="connsiteX15" fmla="*/ 2238375 w 2838450"/>
              <a:gd name="connsiteY15" fmla="*/ 191294 h 240507"/>
              <a:gd name="connsiteX16" fmla="*/ 2181226 w 2838450"/>
              <a:gd name="connsiteY16" fmla="*/ 189706 h 240507"/>
              <a:gd name="connsiteX17" fmla="*/ 2020888 w 2838450"/>
              <a:gd name="connsiteY17" fmla="*/ 203994 h 240507"/>
              <a:gd name="connsiteX18" fmla="*/ 2006600 w 2838450"/>
              <a:gd name="connsiteY18" fmla="*/ 173831 h 240507"/>
              <a:gd name="connsiteX19" fmla="*/ 1898650 w 2838450"/>
              <a:gd name="connsiteY19" fmla="*/ 165894 h 240507"/>
              <a:gd name="connsiteX20" fmla="*/ 1882776 w 2838450"/>
              <a:gd name="connsiteY20" fmla="*/ 132556 h 240507"/>
              <a:gd name="connsiteX21" fmla="*/ 1804987 w 2838450"/>
              <a:gd name="connsiteY21" fmla="*/ 116681 h 240507"/>
              <a:gd name="connsiteX22" fmla="*/ 1766888 w 2838450"/>
              <a:gd name="connsiteY22" fmla="*/ 119856 h 240507"/>
              <a:gd name="connsiteX23" fmla="*/ 1754188 w 2838450"/>
              <a:gd name="connsiteY23" fmla="*/ 50006 h 240507"/>
              <a:gd name="connsiteX24" fmla="*/ 1471613 w 2838450"/>
              <a:gd name="connsiteY24" fmla="*/ 45244 h 240507"/>
              <a:gd name="connsiteX25" fmla="*/ 1209675 w 2838450"/>
              <a:gd name="connsiteY25" fmla="*/ 35719 h 240507"/>
              <a:gd name="connsiteX26" fmla="*/ 804863 w 2838450"/>
              <a:gd name="connsiteY26" fmla="*/ 35719 h 240507"/>
              <a:gd name="connsiteX27" fmla="*/ 466725 w 2838450"/>
              <a:gd name="connsiteY27" fmla="*/ 45244 h 240507"/>
              <a:gd name="connsiteX28" fmla="*/ 314325 w 2838450"/>
              <a:gd name="connsiteY28" fmla="*/ 35719 h 240507"/>
              <a:gd name="connsiteX29" fmla="*/ 152400 w 2838450"/>
              <a:gd name="connsiteY29" fmla="*/ 21432 h 240507"/>
              <a:gd name="connsiteX0" fmla="*/ 0 w 2867025"/>
              <a:gd name="connsiteY0" fmla="*/ 2381 h 240507"/>
              <a:gd name="connsiteX1" fmla="*/ 1785938 w 2867025"/>
              <a:gd name="connsiteY1" fmla="*/ 2381 h 240507"/>
              <a:gd name="connsiteX2" fmla="*/ 2059782 w 2867025"/>
              <a:gd name="connsiteY2" fmla="*/ 0 h 240507"/>
              <a:gd name="connsiteX3" fmla="*/ 2219325 w 2867025"/>
              <a:gd name="connsiteY3" fmla="*/ 35719 h 240507"/>
              <a:gd name="connsiteX4" fmla="*/ 2524125 w 2867025"/>
              <a:gd name="connsiteY4" fmla="*/ 50006 h 240507"/>
              <a:gd name="connsiteX5" fmla="*/ 2790825 w 2867025"/>
              <a:gd name="connsiteY5" fmla="*/ 78581 h 240507"/>
              <a:gd name="connsiteX6" fmla="*/ 2867025 w 2867025"/>
              <a:gd name="connsiteY6" fmla="*/ 100013 h 240507"/>
              <a:gd name="connsiteX7" fmla="*/ 2762250 w 2867025"/>
              <a:gd name="connsiteY7" fmla="*/ 154781 h 240507"/>
              <a:gd name="connsiteX8" fmla="*/ 2671762 w 2867025"/>
              <a:gd name="connsiteY8" fmla="*/ 197644 h 240507"/>
              <a:gd name="connsiteX9" fmla="*/ 2602707 w 2867025"/>
              <a:gd name="connsiteY9" fmla="*/ 219075 h 240507"/>
              <a:gd name="connsiteX10" fmla="*/ 2524126 w 2867025"/>
              <a:gd name="connsiteY10" fmla="*/ 235743 h 240507"/>
              <a:gd name="connsiteX11" fmla="*/ 2455069 w 2867025"/>
              <a:gd name="connsiteY11" fmla="*/ 240507 h 240507"/>
              <a:gd name="connsiteX12" fmla="*/ 2364582 w 2867025"/>
              <a:gd name="connsiteY12" fmla="*/ 223837 h 240507"/>
              <a:gd name="connsiteX13" fmla="*/ 2316956 w 2867025"/>
              <a:gd name="connsiteY13" fmla="*/ 211930 h 240507"/>
              <a:gd name="connsiteX14" fmla="*/ 2300288 w 2867025"/>
              <a:gd name="connsiteY14" fmla="*/ 183356 h 240507"/>
              <a:gd name="connsiteX15" fmla="*/ 2238375 w 2867025"/>
              <a:gd name="connsiteY15" fmla="*/ 191294 h 240507"/>
              <a:gd name="connsiteX16" fmla="*/ 2181226 w 2867025"/>
              <a:gd name="connsiteY16" fmla="*/ 189706 h 240507"/>
              <a:gd name="connsiteX17" fmla="*/ 2020888 w 2867025"/>
              <a:gd name="connsiteY17" fmla="*/ 203994 h 240507"/>
              <a:gd name="connsiteX18" fmla="*/ 2006600 w 2867025"/>
              <a:gd name="connsiteY18" fmla="*/ 173831 h 240507"/>
              <a:gd name="connsiteX19" fmla="*/ 1898650 w 2867025"/>
              <a:gd name="connsiteY19" fmla="*/ 165894 h 240507"/>
              <a:gd name="connsiteX20" fmla="*/ 1882776 w 2867025"/>
              <a:gd name="connsiteY20" fmla="*/ 132556 h 240507"/>
              <a:gd name="connsiteX21" fmla="*/ 1804987 w 2867025"/>
              <a:gd name="connsiteY21" fmla="*/ 116681 h 240507"/>
              <a:gd name="connsiteX22" fmla="*/ 1766888 w 2867025"/>
              <a:gd name="connsiteY22" fmla="*/ 119856 h 240507"/>
              <a:gd name="connsiteX23" fmla="*/ 1754188 w 2867025"/>
              <a:gd name="connsiteY23" fmla="*/ 50006 h 240507"/>
              <a:gd name="connsiteX24" fmla="*/ 1471613 w 2867025"/>
              <a:gd name="connsiteY24" fmla="*/ 45244 h 240507"/>
              <a:gd name="connsiteX25" fmla="*/ 1209675 w 2867025"/>
              <a:gd name="connsiteY25" fmla="*/ 35719 h 240507"/>
              <a:gd name="connsiteX26" fmla="*/ 804863 w 2867025"/>
              <a:gd name="connsiteY26" fmla="*/ 35719 h 240507"/>
              <a:gd name="connsiteX27" fmla="*/ 466725 w 2867025"/>
              <a:gd name="connsiteY27" fmla="*/ 45244 h 240507"/>
              <a:gd name="connsiteX28" fmla="*/ 314325 w 2867025"/>
              <a:gd name="connsiteY28" fmla="*/ 35719 h 240507"/>
              <a:gd name="connsiteX29" fmla="*/ 152400 w 2867025"/>
              <a:gd name="connsiteY29" fmla="*/ 21432 h 240507"/>
              <a:gd name="connsiteX0" fmla="*/ 0 w 2867025"/>
              <a:gd name="connsiteY0" fmla="*/ 2381 h 240507"/>
              <a:gd name="connsiteX1" fmla="*/ 1785938 w 2867025"/>
              <a:gd name="connsiteY1" fmla="*/ 2381 h 240507"/>
              <a:gd name="connsiteX2" fmla="*/ 2059782 w 2867025"/>
              <a:gd name="connsiteY2" fmla="*/ 0 h 240507"/>
              <a:gd name="connsiteX3" fmla="*/ 2219325 w 2867025"/>
              <a:gd name="connsiteY3" fmla="*/ 35719 h 240507"/>
              <a:gd name="connsiteX4" fmla="*/ 2524125 w 2867025"/>
              <a:gd name="connsiteY4" fmla="*/ 50006 h 240507"/>
              <a:gd name="connsiteX5" fmla="*/ 2790825 w 2867025"/>
              <a:gd name="connsiteY5" fmla="*/ 78581 h 240507"/>
              <a:gd name="connsiteX6" fmla="*/ 2867025 w 2867025"/>
              <a:gd name="connsiteY6" fmla="*/ 100013 h 240507"/>
              <a:gd name="connsiteX7" fmla="*/ 2762250 w 2867025"/>
              <a:gd name="connsiteY7" fmla="*/ 154781 h 240507"/>
              <a:gd name="connsiteX8" fmla="*/ 2671762 w 2867025"/>
              <a:gd name="connsiteY8" fmla="*/ 197644 h 240507"/>
              <a:gd name="connsiteX9" fmla="*/ 2602707 w 2867025"/>
              <a:gd name="connsiteY9" fmla="*/ 219075 h 240507"/>
              <a:gd name="connsiteX10" fmla="*/ 2524126 w 2867025"/>
              <a:gd name="connsiteY10" fmla="*/ 235743 h 240507"/>
              <a:gd name="connsiteX11" fmla="*/ 2455069 w 2867025"/>
              <a:gd name="connsiteY11" fmla="*/ 240507 h 240507"/>
              <a:gd name="connsiteX12" fmla="*/ 2364582 w 2867025"/>
              <a:gd name="connsiteY12" fmla="*/ 223837 h 240507"/>
              <a:gd name="connsiteX13" fmla="*/ 2316956 w 2867025"/>
              <a:gd name="connsiteY13" fmla="*/ 211930 h 240507"/>
              <a:gd name="connsiteX14" fmla="*/ 2300288 w 2867025"/>
              <a:gd name="connsiteY14" fmla="*/ 183356 h 240507"/>
              <a:gd name="connsiteX15" fmla="*/ 2238375 w 2867025"/>
              <a:gd name="connsiteY15" fmla="*/ 191294 h 240507"/>
              <a:gd name="connsiteX16" fmla="*/ 2181226 w 2867025"/>
              <a:gd name="connsiteY16" fmla="*/ 189706 h 240507"/>
              <a:gd name="connsiteX17" fmla="*/ 2011363 w 2867025"/>
              <a:gd name="connsiteY17" fmla="*/ 203994 h 240507"/>
              <a:gd name="connsiteX18" fmla="*/ 2006600 w 2867025"/>
              <a:gd name="connsiteY18" fmla="*/ 173831 h 240507"/>
              <a:gd name="connsiteX19" fmla="*/ 1898650 w 2867025"/>
              <a:gd name="connsiteY19" fmla="*/ 165894 h 240507"/>
              <a:gd name="connsiteX20" fmla="*/ 1882776 w 2867025"/>
              <a:gd name="connsiteY20" fmla="*/ 132556 h 240507"/>
              <a:gd name="connsiteX21" fmla="*/ 1804987 w 2867025"/>
              <a:gd name="connsiteY21" fmla="*/ 116681 h 240507"/>
              <a:gd name="connsiteX22" fmla="*/ 1766888 w 2867025"/>
              <a:gd name="connsiteY22" fmla="*/ 119856 h 240507"/>
              <a:gd name="connsiteX23" fmla="*/ 1754188 w 2867025"/>
              <a:gd name="connsiteY23" fmla="*/ 50006 h 240507"/>
              <a:gd name="connsiteX24" fmla="*/ 1471613 w 2867025"/>
              <a:gd name="connsiteY24" fmla="*/ 45244 h 240507"/>
              <a:gd name="connsiteX25" fmla="*/ 1209675 w 2867025"/>
              <a:gd name="connsiteY25" fmla="*/ 35719 h 240507"/>
              <a:gd name="connsiteX26" fmla="*/ 804863 w 2867025"/>
              <a:gd name="connsiteY26" fmla="*/ 35719 h 240507"/>
              <a:gd name="connsiteX27" fmla="*/ 466725 w 2867025"/>
              <a:gd name="connsiteY27" fmla="*/ 45244 h 240507"/>
              <a:gd name="connsiteX28" fmla="*/ 314325 w 2867025"/>
              <a:gd name="connsiteY28" fmla="*/ 35719 h 240507"/>
              <a:gd name="connsiteX29" fmla="*/ 152400 w 2867025"/>
              <a:gd name="connsiteY29" fmla="*/ 21432 h 240507"/>
              <a:gd name="connsiteX0" fmla="*/ 0 w 2867025"/>
              <a:gd name="connsiteY0" fmla="*/ 2381 h 240507"/>
              <a:gd name="connsiteX1" fmla="*/ 1785938 w 2867025"/>
              <a:gd name="connsiteY1" fmla="*/ 2381 h 240507"/>
              <a:gd name="connsiteX2" fmla="*/ 2059782 w 2867025"/>
              <a:gd name="connsiteY2" fmla="*/ 0 h 240507"/>
              <a:gd name="connsiteX3" fmla="*/ 2219325 w 2867025"/>
              <a:gd name="connsiteY3" fmla="*/ 35719 h 240507"/>
              <a:gd name="connsiteX4" fmla="*/ 2524125 w 2867025"/>
              <a:gd name="connsiteY4" fmla="*/ 50006 h 240507"/>
              <a:gd name="connsiteX5" fmla="*/ 2790825 w 2867025"/>
              <a:gd name="connsiteY5" fmla="*/ 78581 h 240507"/>
              <a:gd name="connsiteX6" fmla="*/ 2867025 w 2867025"/>
              <a:gd name="connsiteY6" fmla="*/ 100013 h 240507"/>
              <a:gd name="connsiteX7" fmla="*/ 2762250 w 2867025"/>
              <a:gd name="connsiteY7" fmla="*/ 154781 h 240507"/>
              <a:gd name="connsiteX8" fmla="*/ 2671762 w 2867025"/>
              <a:gd name="connsiteY8" fmla="*/ 197644 h 240507"/>
              <a:gd name="connsiteX9" fmla="*/ 2602707 w 2867025"/>
              <a:gd name="connsiteY9" fmla="*/ 219075 h 240507"/>
              <a:gd name="connsiteX10" fmla="*/ 2524126 w 2867025"/>
              <a:gd name="connsiteY10" fmla="*/ 235743 h 240507"/>
              <a:gd name="connsiteX11" fmla="*/ 2455069 w 2867025"/>
              <a:gd name="connsiteY11" fmla="*/ 240507 h 240507"/>
              <a:gd name="connsiteX12" fmla="*/ 2364582 w 2867025"/>
              <a:gd name="connsiteY12" fmla="*/ 223837 h 240507"/>
              <a:gd name="connsiteX13" fmla="*/ 2316956 w 2867025"/>
              <a:gd name="connsiteY13" fmla="*/ 211930 h 240507"/>
              <a:gd name="connsiteX14" fmla="*/ 2300288 w 2867025"/>
              <a:gd name="connsiteY14" fmla="*/ 183356 h 240507"/>
              <a:gd name="connsiteX15" fmla="*/ 2238375 w 2867025"/>
              <a:gd name="connsiteY15" fmla="*/ 191294 h 240507"/>
              <a:gd name="connsiteX16" fmla="*/ 2181226 w 2867025"/>
              <a:gd name="connsiteY16" fmla="*/ 189706 h 240507"/>
              <a:gd name="connsiteX17" fmla="*/ 2011363 w 2867025"/>
              <a:gd name="connsiteY17" fmla="*/ 203994 h 240507"/>
              <a:gd name="connsiteX18" fmla="*/ 1997075 w 2867025"/>
              <a:gd name="connsiteY18" fmla="*/ 173831 h 240507"/>
              <a:gd name="connsiteX19" fmla="*/ 1898650 w 2867025"/>
              <a:gd name="connsiteY19" fmla="*/ 165894 h 240507"/>
              <a:gd name="connsiteX20" fmla="*/ 1882776 w 2867025"/>
              <a:gd name="connsiteY20" fmla="*/ 132556 h 240507"/>
              <a:gd name="connsiteX21" fmla="*/ 1804987 w 2867025"/>
              <a:gd name="connsiteY21" fmla="*/ 116681 h 240507"/>
              <a:gd name="connsiteX22" fmla="*/ 1766888 w 2867025"/>
              <a:gd name="connsiteY22" fmla="*/ 119856 h 240507"/>
              <a:gd name="connsiteX23" fmla="*/ 1754188 w 2867025"/>
              <a:gd name="connsiteY23" fmla="*/ 50006 h 240507"/>
              <a:gd name="connsiteX24" fmla="*/ 1471613 w 2867025"/>
              <a:gd name="connsiteY24" fmla="*/ 45244 h 240507"/>
              <a:gd name="connsiteX25" fmla="*/ 1209675 w 2867025"/>
              <a:gd name="connsiteY25" fmla="*/ 35719 h 240507"/>
              <a:gd name="connsiteX26" fmla="*/ 804863 w 2867025"/>
              <a:gd name="connsiteY26" fmla="*/ 35719 h 240507"/>
              <a:gd name="connsiteX27" fmla="*/ 466725 w 2867025"/>
              <a:gd name="connsiteY27" fmla="*/ 45244 h 240507"/>
              <a:gd name="connsiteX28" fmla="*/ 314325 w 2867025"/>
              <a:gd name="connsiteY28" fmla="*/ 35719 h 240507"/>
              <a:gd name="connsiteX29" fmla="*/ 152400 w 2867025"/>
              <a:gd name="connsiteY29" fmla="*/ 21432 h 24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67025" h="240507">
                <a:moveTo>
                  <a:pt x="0" y="2381"/>
                </a:moveTo>
                <a:lnTo>
                  <a:pt x="1785938" y="2381"/>
                </a:lnTo>
                <a:lnTo>
                  <a:pt x="2059782" y="0"/>
                </a:lnTo>
                <a:lnTo>
                  <a:pt x="2219325" y="35719"/>
                </a:lnTo>
                <a:lnTo>
                  <a:pt x="2524125" y="50006"/>
                </a:lnTo>
                <a:lnTo>
                  <a:pt x="2790825" y="78581"/>
                </a:lnTo>
                <a:lnTo>
                  <a:pt x="2867025" y="100013"/>
                </a:lnTo>
                <a:lnTo>
                  <a:pt x="2762250" y="154781"/>
                </a:lnTo>
                <a:lnTo>
                  <a:pt x="2671762" y="197644"/>
                </a:lnTo>
                <a:lnTo>
                  <a:pt x="2602707" y="219075"/>
                </a:lnTo>
                <a:lnTo>
                  <a:pt x="2524126" y="235743"/>
                </a:lnTo>
                <a:lnTo>
                  <a:pt x="2455069" y="240507"/>
                </a:lnTo>
                <a:lnTo>
                  <a:pt x="2364582" y="223837"/>
                </a:lnTo>
                <a:lnTo>
                  <a:pt x="2316956" y="211930"/>
                </a:lnTo>
                <a:lnTo>
                  <a:pt x="2300288" y="183356"/>
                </a:lnTo>
                <a:cubicBezTo>
                  <a:pt x="2286000" y="192881"/>
                  <a:pt x="2252663" y="181769"/>
                  <a:pt x="2238375" y="191294"/>
                </a:cubicBezTo>
                <a:lnTo>
                  <a:pt x="2181226" y="189706"/>
                </a:lnTo>
                <a:lnTo>
                  <a:pt x="2011363" y="203994"/>
                </a:lnTo>
                <a:lnTo>
                  <a:pt x="1997075" y="173831"/>
                </a:lnTo>
                <a:cubicBezTo>
                  <a:pt x="1979612" y="173831"/>
                  <a:pt x="1916113" y="165894"/>
                  <a:pt x="1898650" y="165894"/>
                </a:cubicBezTo>
                <a:lnTo>
                  <a:pt x="1882776" y="132556"/>
                </a:lnTo>
                <a:lnTo>
                  <a:pt x="1804987" y="116681"/>
                </a:lnTo>
                <a:lnTo>
                  <a:pt x="1766888" y="119856"/>
                </a:lnTo>
                <a:lnTo>
                  <a:pt x="1754188" y="50006"/>
                </a:lnTo>
                <a:lnTo>
                  <a:pt x="1471613" y="45244"/>
                </a:lnTo>
                <a:lnTo>
                  <a:pt x="1209675" y="35719"/>
                </a:lnTo>
                <a:lnTo>
                  <a:pt x="804863" y="35719"/>
                </a:lnTo>
                <a:lnTo>
                  <a:pt x="466725" y="45244"/>
                </a:lnTo>
                <a:cubicBezTo>
                  <a:pt x="396875" y="43656"/>
                  <a:pt x="366713" y="39688"/>
                  <a:pt x="314325" y="35719"/>
                </a:cubicBezTo>
                <a:cubicBezTo>
                  <a:pt x="261938" y="31750"/>
                  <a:pt x="187325" y="27782"/>
                  <a:pt x="152400" y="21432"/>
                </a:cubicBezTo>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a:off x="3574699" y="4805183"/>
            <a:ext cx="1071596" cy="498308"/>
          </a:xfrm>
          <a:custGeom>
            <a:avLst/>
            <a:gdLst>
              <a:gd name="connsiteX0" fmla="*/ 0 w 1624013"/>
              <a:gd name="connsiteY0" fmla="*/ 352425 h 795337"/>
              <a:gd name="connsiteX1" fmla="*/ 95250 w 1624013"/>
              <a:gd name="connsiteY1" fmla="*/ 485775 h 795337"/>
              <a:gd name="connsiteX2" fmla="*/ 133350 w 1624013"/>
              <a:gd name="connsiteY2" fmla="*/ 500062 h 795337"/>
              <a:gd name="connsiteX3" fmla="*/ 176213 w 1624013"/>
              <a:gd name="connsiteY3" fmla="*/ 423862 h 795337"/>
              <a:gd name="connsiteX4" fmla="*/ 223838 w 1624013"/>
              <a:gd name="connsiteY4" fmla="*/ 266700 h 795337"/>
              <a:gd name="connsiteX5" fmla="*/ 280988 w 1624013"/>
              <a:gd name="connsiteY5" fmla="*/ 185737 h 795337"/>
              <a:gd name="connsiteX6" fmla="*/ 357188 w 1624013"/>
              <a:gd name="connsiteY6" fmla="*/ 142875 h 795337"/>
              <a:gd name="connsiteX7" fmla="*/ 442913 w 1624013"/>
              <a:gd name="connsiteY7" fmla="*/ 128587 h 795337"/>
              <a:gd name="connsiteX8" fmla="*/ 623888 w 1624013"/>
              <a:gd name="connsiteY8" fmla="*/ 152400 h 795337"/>
              <a:gd name="connsiteX9" fmla="*/ 762000 w 1624013"/>
              <a:gd name="connsiteY9" fmla="*/ 171450 h 795337"/>
              <a:gd name="connsiteX10" fmla="*/ 881063 w 1624013"/>
              <a:gd name="connsiteY10" fmla="*/ 80962 h 795337"/>
              <a:gd name="connsiteX11" fmla="*/ 1000125 w 1624013"/>
              <a:gd name="connsiteY11" fmla="*/ 38100 h 795337"/>
              <a:gd name="connsiteX12" fmla="*/ 1081088 w 1624013"/>
              <a:gd name="connsiteY12" fmla="*/ 38100 h 795337"/>
              <a:gd name="connsiteX13" fmla="*/ 1223963 w 1624013"/>
              <a:gd name="connsiteY13" fmla="*/ 57150 h 795337"/>
              <a:gd name="connsiteX14" fmla="*/ 1409700 w 1624013"/>
              <a:gd name="connsiteY14" fmla="*/ 71437 h 795337"/>
              <a:gd name="connsiteX15" fmla="*/ 1495425 w 1624013"/>
              <a:gd name="connsiteY15" fmla="*/ 52387 h 795337"/>
              <a:gd name="connsiteX16" fmla="*/ 1624013 w 1624013"/>
              <a:gd name="connsiteY16" fmla="*/ 0 h 795337"/>
              <a:gd name="connsiteX17" fmla="*/ 1566863 w 1624013"/>
              <a:gd name="connsiteY17" fmla="*/ 133350 h 795337"/>
              <a:gd name="connsiteX18" fmla="*/ 1490663 w 1624013"/>
              <a:gd name="connsiteY18" fmla="*/ 280987 h 795337"/>
              <a:gd name="connsiteX19" fmla="*/ 1452563 w 1624013"/>
              <a:gd name="connsiteY19" fmla="*/ 371475 h 795337"/>
              <a:gd name="connsiteX20" fmla="*/ 1400175 w 1624013"/>
              <a:gd name="connsiteY20" fmla="*/ 471487 h 795337"/>
              <a:gd name="connsiteX21" fmla="*/ 1290638 w 1624013"/>
              <a:gd name="connsiteY21" fmla="*/ 485775 h 795337"/>
              <a:gd name="connsiteX22" fmla="*/ 1204913 w 1624013"/>
              <a:gd name="connsiteY22" fmla="*/ 452437 h 795337"/>
              <a:gd name="connsiteX23" fmla="*/ 1066800 w 1624013"/>
              <a:gd name="connsiteY23" fmla="*/ 447675 h 795337"/>
              <a:gd name="connsiteX24" fmla="*/ 952500 w 1624013"/>
              <a:gd name="connsiteY24" fmla="*/ 447675 h 795337"/>
              <a:gd name="connsiteX25" fmla="*/ 828675 w 1624013"/>
              <a:gd name="connsiteY25" fmla="*/ 476250 h 795337"/>
              <a:gd name="connsiteX26" fmla="*/ 752475 w 1624013"/>
              <a:gd name="connsiteY26" fmla="*/ 495300 h 795337"/>
              <a:gd name="connsiteX27" fmla="*/ 652463 w 1624013"/>
              <a:gd name="connsiteY27" fmla="*/ 495300 h 795337"/>
              <a:gd name="connsiteX28" fmla="*/ 504825 w 1624013"/>
              <a:gd name="connsiteY28" fmla="*/ 514350 h 795337"/>
              <a:gd name="connsiteX29" fmla="*/ 342900 w 1624013"/>
              <a:gd name="connsiteY29" fmla="*/ 595312 h 795337"/>
              <a:gd name="connsiteX30" fmla="*/ 195263 w 1624013"/>
              <a:gd name="connsiteY30" fmla="*/ 747712 h 795337"/>
              <a:gd name="connsiteX31" fmla="*/ 176213 w 1624013"/>
              <a:gd name="connsiteY31" fmla="*/ 795337 h 795337"/>
              <a:gd name="connsiteX32" fmla="*/ 119063 w 1624013"/>
              <a:gd name="connsiteY32" fmla="*/ 762000 h 795337"/>
              <a:gd name="connsiteX33" fmla="*/ 4763 w 1624013"/>
              <a:gd name="connsiteY33" fmla="*/ 404812 h 795337"/>
              <a:gd name="connsiteX0" fmla="*/ 0 w 1624013"/>
              <a:gd name="connsiteY0" fmla="*/ 352425 h 795337"/>
              <a:gd name="connsiteX1" fmla="*/ 95250 w 1624013"/>
              <a:gd name="connsiteY1" fmla="*/ 485775 h 795337"/>
              <a:gd name="connsiteX2" fmla="*/ 133350 w 1624013"/>
              <a:gd name="connsiteY2" fmla="*/ 500062 h 795337"/>
              <a:gd name="connsiteX3" fmla="*/ 176213 w 1624013"/>
              <a:gd name="connsiteY3" fmla="*/ 423862 h 795337"/>
              <a:gd name="connsiteX4" fmla="*/ 223838 w 1624013"/>
              <a:gd name="connsiteY4" fmla="*/ 266700 h 795337"/>
              <a:gd name="connsiteX5" fmla="*/ 280988 w 1624013"/>
              <a:gd name="connsiteY5" fmla="*/ 185737 h 795337"/>
              <a:gd name="connsiteX6" fmla="*/ 357188 w 1624013"/>
              <a:gd name="connsiteY6" fmla="*/ 142875 h 795337"/>
              <a:gd name="connsiteX7" fmla="*/ 442913 w 1624013"/>
              <a:gd name="connsiteY7" fmla="*/ 128587 h 795337"/>
              <a:gd name="connsiteX8" fmla="*/ 623888 w 1624013"/>
              <a:gd name="connsiteY8" fmla="*/ 152400 h 795337"/>
              <a:gd name="connsiteX9" fmla="*/ 762000 w 1624013"/>
              <a:gd name="connsiteY9" fmla="*/ 171450 h 795337"/>
              <a:gd name="connsiteX10" fmla="*/ 881063 w 1624013"/>
              <a:gd name="connsiteY10" fmla="*/ 80962 h 795337"/>
              <a:gd name="connsiteX11" fmla="*/ 1000125 w 1624013"/>
              <a:gd name="connsiteY11" fmla="*/ 38100 h 795337"/>
              <a:gd name="connsiteX12" fmla="*/ 1081088 w 1624013"/>
              <a:gd name="connsiteY12" fmla="*/ 38100 h 795337"/>
              <a:gd name="connsiteX13" fmla="*/ 1223963 w 1624013"/>
              <a:gd name="connsiteY13" fmla="*/ 57150 h 795337"/>
              <a:gd name="connsiteX14" fmla="*/ 1409700 w 1624013"/>
              <a:gd name="connsiteY14" fmla="*/ 71437 h 795337"/>
              <a:gd name="connsiteX15" fmla="*/ 1495425 w 1624013"/>
              <a:gd name="connsiteY15" fmla="*/ 52387 h 795337"/>
              <a:gd name="connsiteX16" fmla="*/ 1624013 w 1624013"/>
              <a:gd name="connsiteY16" fmla="*/ 0 h 795337"/>
              <a:gd name="connsiteX17" fmla="*/ 1566863 w 1624013"/>
              <a:gd name="connsiteY17" fmla="*/ 133350 h 795337"/>
              <a:gd name="connsiteX18" fmla="*/ 1490663 w 1624013"/>
              <a:gd name="connsiteY18" fmla="*/ 280987 h 795337"/>
              <a:gd name="connsiteX19" fmla="*/ 1452563 w 1624013"/>
              <a:gd name="connsiteY19" fmla="*/ 371475 h 795337"/>
              <a:gd name="connsiteX20" fmla="*/ 1400175 w 1624013"/>
              <a:gd name="connsiteY20" fmla="*/ 471487 h 795337"/>
              <a:gd name="connsiteX21" fmla="*/ 1290638 w 1624013"/>
              <a:gd name="connsiteY21" fmla="*/ 485775 h 795337"/>
              <a:gd name="connsiteX22" fmla="*/ 1204913 w 1624013"/>
              <a:gd name="connsiteY22" fmla="*/ 452437 h 795337"/>
              <a:gd name="connsiteX23" fmla="*/ 1066800 w 1624013"/>
              <a:gd name="connsiteY23" fmla="*/ 447675 h 795337"/>
              <a:gd name="connsiteX24" fmla="*/ 952500 w 1624013"/>
              <a:gd name="connsiteY24" fmla="*/ 447675 h 795337"/>
              <a:gd name="connsiteX25" fmla="*/ 828675 w 1624013"/>
              <a:gd name="connsiteY25" fmla="*/ 476250 h 795337"/>
              <a:gd name="connsiteX26" fmla="*/ 752475 w 1624013"/>
              <a:gd name="connsiteY26" fmla="*/ 495300 h 795337"/>
              <a:gd name="connsiteX27" fmla="*/ 652463 w 1624013"/>
              <a:gd name="connsiteY27" fmla="*/ 495300 h 795337"/>
              <a:gd name="connsiteX28" fmla="*/ 504825 w 1624013"/>
              <a:gd name="connsiteY28" fmla="*/ 514350 h 795337"/>
              <a:gd name="connsiteX29" fmla="*/ 342900 w 1624013"/>
              <a:gd name="connsiteY29" fmla="*/ 607219 h 795337"/>
              <a:gd name="connsiteX30" fmla="*/ 195263 w 1624013"/>
              <a:gd name="connsiteY30" fmla="*/ 747712 h 795337"/>
              <a:gd name="connsiteX31" fmla="*/ 176213 w 1624013"/>
              <a:gd name="connsiteY31" fmla="*/ 795337 h 795337"/>
              <a:gd name="connsiteX32" fmla="*/ 119063 w 1624013"/>
              <a:gd name="connsiteY32" fmla="*/ 762000 h 795337"/>
              <a:gd name="connsiteX33" fmla="*/ 4763 w 1624013"/>
              <a:gd name="connsiteY33" fmla="*/ 404812 h 795337"/>
              <a:gd name="connsiteX0" fmla="*/ 0 w 1624013"/>
              <a:gd name="connsiteY0" fmla="*/ 352425 h 795337"/>
              <a:gd name="connsiteX1" fmla="*/ 95250 w 1624013"/>
              <a:gd name="connsiteY1" fmla="*/ 478631 h 795337"/>
              <a:gd name="connsiteX2" fmla="*/ 133350 w 1624013"/>
              <a:gd name="connsiteY2" fmla="*/ 500062 h 795337"/>
              <a:gd name="connsiteX3" fmla="*/ 176213 w 1624013"/>
              <a:gd name="connsiteY3" fmla="*/ 423862 h 795337"/>
              <a:gd name="connsiteX4" fmla="*/ 223838 w 1624013"/>
              <a:gd name="connsiteY4" fmla="*/ 266700 h 795337"/>
              <a:gd name="connsiteX5" fmla="*/ 280988 w 1624013"/>
              <a:gd name="connsiteY5" fmla="*/ 185737 h 795337"/>
              <a:gd name="connsiteX6" fmla="*/ 357188 w 1624013"/>
              <a:gd name="connsiteY6" fmla="*/ 142875 h 795337"/>
              <a:gd name="connsiteX7" fmla="*/ 442913 w 1624013"/>
              <a:gd name="connsiteY7" fmla="*/ 128587 h 795337"/>
              <a:gd name="connsiteX8" fmla="*/ 623888 w 1624013"/>
              <a:gd name="connsiteY8" fmla="*/ 152400 h 795337"/>
              <a:gd name="connsiteX9" fmla="*/ 762000 w 1624013"/>
              <a:gd name="connsiteY9" fmla="*/ 171450 h 795337"/>
              <a:gd name="connsiteX10" fmla="*/ 881063 w 1624013"/>
              <a:gd name="connsiteY10" fmla="*/ 80962 h 795337"/>
              <a:gd name="connsiteX11" fmla="*/ 1000125 w 1624013"/>
              <a:gd name="connsiteY11" fmla="*/ 38100 h 795337"/>
              <a:gd name="connsiteX12" fmla="*/ 1081088 w 1624013"/>
              <a:gd name="connsiteY12" fmla="*/ 38100 h 795337"/>
              <a:gd name="connsiteX13" fmla="*/ 1223963 w 1624013"/>
              <a:gd name="connsiteY13" fmla="*/ 57150 h 795337"/>
              <a:gd name="connsiteX14" fmla="*/ 1409700 w 1624013"/>
              <a:gd name="connsiteY14" fmla="*/ 71437 h 795337"/>
              <a:gd name="connsiteX15" fmla="*/ 1495425 w 1624013"/>
              <a:gd name="connsiteY15" fmla="*/ 52387 h 795337"/>
              <a:gd name="connsiteX16" fmla="*/ 1624013 w 1624013"/>
              <a:gd name="connsiteY16" fmla="*/ 0 h 795337"/>
              <a:gd name="connsiteX17" fmla="*/ 1566863 w 1624013"/>
              <a:gd name="connsiteY17" fmla="*/ 133350 h 795337"/>
              <a:gd name="connsiteX18" fmla="*/ 1490663 w 1624013"/>
              <a:gd name="connsiteY18" fmla="*/ 280987 h 795337"/>
              <a:gd name="connsiteX19" fmla="*/ 1452563 w 1624013"/>
              <a:gd name="connsiteY19" fmla="*/ 371475 h 795337"/>
              <a:gd name="connsiteX20" fmla="*/ 1400175 w 1624013"/>
              <a:gd name="connsiteY20" fmla="*/ 471487 h 795337"/>
              <a:gd name="connsiteX21" fmla="*/ 1290638 w 1624013"/>
              <a:gd name="connsiteY21" fmla="*/ 485775 h 795337"/>
              <a:gd name="connsiteX22" fmla="*/ 1204913 w 1624013"/>
              <a:gd name="connsiteY22" fmla="*/ 452437 h 795337"/>
              <a:gd name="connsiteX23" fmla="*/ 1066800 w 1624013"/>
              <a:gd name="connsiteY23" fmla="*/ 447675 h 795337"/>
              <a:gd name="connsiteX24" fmla="*/ 952500 w 1624013"/>
              <a:gd name="connsiteY24" fmla="*/ 447675 h 795337"/>
              <a:gd name="connsiteX25" fmla="*/ 828675 w 1624013"/>
              <a:gd name="connsiteY25" fmla="*/ 476250 h 795337"/>
              <a:gd name="connsiteX26" fmla="*/ 752475 w 1624013"/>
              <a:gd name="connsiteY26" fmla="*/ 495300 h 795337"/>
              <a:gd name="connsiteX27" fmla="*/ 652463 w 1624013"/>
              <a:gd name="connsiteY27" fmla="*/ 495300 h 795337"/>
              <a:gd name="connsiteX28" fmla="*/ 504825 w 1624013"/>
              <a:gd name="connsiteY28" fmla="*/ 514350 h 795337"/>
              <a:gd name="connsiteX29" fmla="*/ 342900 w 1624013"/>
              <a:gd name="connsiteY29" fmla="*/ 607219 h 795337"/>
              <a:gd name="connsiteX30" fmla="*/ 195263 w 1624013"/>
              <a:gd name="connsiteY30" fmla="*/ 747712 h 795337"/>
              <a:gd name="connsiteX31" fmla="*/ 176213 w 1624013"/>
              <a:gd name="connsiteY31" fmla="*/ 795337 h 795337"/>
              <a:gd name="connsiteX32" fmla="*/ 119063 w 1624013"/>
              <a:gd name="connsiteY32" fmla="*/ 762000 h 795337"/>
              <a:gd name="connsiteX33" fmla="*/ 4763 w 1624013"/>
              <a:gd name="connsiteY33" fmla="*/ 404812 h 795337"/>
              <a:gd name="connsiteX0" fmla="*/ 0 w 1624013"/>
              <a:gd name="connsiteY0" fmla="*/ 352425 h 795337"/>
              <a:gd name="connsiteX1" fmla="*/ 45244 w 1624013"/>
              <a:gd name="connsiteY1" fmla="*/ 419100 h 795337"/>
              <a:gd name="connsiteX2" fmla="*/ 95250 w 1624013"/>
              <a:gd name="connsiteY2" fmla="*/ 478631 h 795337"/>
              <a:gd name="connsiteX3" fmla="*/ 133350 w 1624013"/>
              <a:gd name="connsiteY3" fmla="*/ 500062 h 795337"/>
              <a:gd name="connsiteX4" fmla="*/ 176213 w 1624013"/>
              <a:gd name="connsiteY4" fmla="*/ 423862 h 795337"/>
              <a:gd name="connsiteX5" fmla="*/ 223838 w 1624013"/>
              <a:gd name="connsiteY5" fmla="*/ 266700 h 795337"/>
              <a:gd name="connsiteX6" fmla="*/ 280988 w 1624013"/>
              <a:gd name="connsiteY6" fmla="*/ 185737 h 795337"/>
              <a:gd name="connsiteX7" fmla="*/ 357188 w 1624013"/>
              <a:gd name="connsiteY7" fmla="*/ 142875 h 795337"/>
              <a:gd name="connsiteX8" fmla="*/ 442913 w 1624013"/>
              <a:gd name="connsiteY8" fmla="*/ 128587 h 795337"/>
              <a:gd name="connsiteX9" fmla="*/ 623888 w 1624013"/>
              <a:gd name="connsiteY9" fmla="*/ 152400 h 795337"/>
              <a:gd name="connsiteX10" fmla="*/ 762000 w 1624013"/>
              <a:gd name="connsiteY10" fmla="*/ 171450 h 795337"/>
              <a:gd name="connsiteX11" fmla="*/ 881063 w 1624013"/>
              <a:gd name="connsiteY11" fmla="*/ 80962 h 795337"/>
              <a:gd name="connsiteX12" fmla="*/ 1000125 w 1624013"/>
              <a:gd name="connsiteY12" fmla="*/ 38100 h 795337"/>
              <a:gd name="connsiteX13" fmla="*/ 1081088 w 1624013"/>
              <a:gd name="connsiteY13" fmla="*/ 38100 h 795337"/>
              <a:gd name="connsiteX14" fmla="*/ 1223963 w 1624013"/>
              <a:gd name="connsiteY14" fmla="*/ 57150 h 795337"/>
              <a:gd name="connsiteX15" fmla="*/ 1409700 w 1624013"/>
              <a:gd name="connsiteY15" fmla="*/ 71437 h 795337"/>
              <a:gd name="connsiteX16" fmla="*/ 1495425 w 1624013"/>
              <a:gd name="connsiteY16" fmla="*/ 52387 h 795337"/>
              <a:gd name="connsiteX17" fmla="*/ 1624013 w 1624013"/>
              <a:gd name="connsiteY17" fmla="*/ 0 h 795337"/>
              <a:gd name="connsiteX18" fmla="*/ 1566863 w 1624013"/>
              <a:gd name="connsiteY18" fmla="*/ 133350 h 795337"/>
              <a:gd name="connsiteX19" fmla="*/ 1490663 w 1624013"/>
              <a:gd name="connsiteY19" fmla="*/ 280987 h 795337"/>
              <a:gd name="connsiteX20" fmla="*/ 1452563 w 1624013"/>
              <a:gd name="connsiteY20" fmla="*/ 371475 h 795337"/>
              <a:gd name="connsiteX21" fmla="*/ 1400175 w 1624013"/>
              <a:gd name="connsiteY21" fmla="*/ 471487 h 795337"/>
              <a:gd name="connsiteX22" fmla="*/ 1290638 w 1624013"/>
              <a:gd name="connsiteY22" fmla="*/ 485775 h 795337"/>
              <a:gd name="connsiteX23" fmla="*/ 1204913 w 1624013"/>
              <a:gd name="connsiteY23" fmla="*/ 452437 h 795337"/>
              <a:gd name="connsiteX24" fmla="*/ 1066800 w 1624013"/>
              <a:gd name="connsiteY24" fmla="*/ 447675 h 795337"/>
              <a:gd name="connsiteX25" fmla="*/ 952500 w 1624013"/>
              <a:gd name="connsiteY25" fmla="*/ 447675 h 795337"/>
              <a:gd name="connsiteX26" fmla="*/ 828675 w 1624013"/>
              <a:gd name="connsiteY26" fmla="*/ 476250 h 795337"/>
              <a:gd name="connsiteX27" fmla="*/ 752475 w 1624013"/>
              <a:gd name="connsiteY27" fmla="*/ 495300 h 795337"/>
              <a:gd name="connsiteX28" fmla="*/ 652463 w 1624013"/>
              <a:gd name="connsiteY28" fmla="*/ 495300 h 795337"/>
              <a:gd name="connsiteX29" fmla="*/ 504825 w 1624013"/>
              <a:gd name="connsiteY29" fmla="*/ 514350 h 795337"/>
              <a:gd name="connsiteX30" fmla="*/ 342900 w 1624013"/>
              <a:gd name="connsiteY30" fmla="*/ 607219 h 795337"/>
              <a:gd name="connsiteX31" fmla="*/ 195263 w 1624013"/>
              <a:gd name="connsiteY31" fmla="*/ 747712 h 795337"/>
              <a:gd name="connsiteX32" fmla="*/ 176213 w 1624013"/>
              <a:gd name="connsiteY32" fmla="*/ 795337 h 795337"/>
              <a:gd name="connsiteX33" fmla="*/ 119063 w 1624013"/>
              <a:gd name="connsiteY33" fmla="*/ 762000 h 795337"/>
              <a:gd name="connsiteX34" fmla="*/ 4763 w 1624013"/>
              <a:gd name="connsiteY34" fmla="*/ 404812 h 795337"/>
              <a:gd name="connsiteX0" fmla="*/ 0 w 1633538"/>
              <a:gd name="connsiteY0" fmla="*/ 354807 h 795337"/>
              <a:gd name="connsiteX1" fmla="*/ 54769 w 1633538"/>
              <a:gd name="connsiteY1" fmla="*/ 419100 h 795337"/>
              <a:gd name="connsiteX2" fmla="*/ 104775 w 1633538"/>
              <a:gd name="connsiteY2" fmla="*/ 478631 h 795337"/>
              <a:gd name="connsiteX3" fmla="*/ 142875 w 1633538"/>
              <a:gd name="connsiteY3" fmla="*/ 500062 h 795337"/>
              <a:gd name="connsiteX4" fmla="*/ 185738 w 1633538"/>
              <a:gd name="connsiteY4" fmla="*/ 423862 h 795337"/>
              <a:gd name="connsiteX5" fmla="*/ 233363 w 1633538"/>
              <a:gd name="connsiteY5" fmla="*/ 266700 h 795337"/>
              <a:gd name="connsiteX6" fmla="*/ 290513 w 1633538"/>
              <a:gd name="connsiteY6" fmla="*/ 185737 h 795337"/>
              <a:gd name="connsiteX7" fmla="*/ 366713 w 1633538"/>
              <a:gd name="connsiteY7" fmla="*/ 142875 h 795337"/>
              <a:gd name="connsiteX8" fmla="*/ 452438 w 1633538"/>
              <a:gd name="connsiteY8" fmla="*/ 128587 h 795337"/>
              <a:gd name="connsiteX9" fmla="*/ 633413 w 1633538"/>
              <a:gd name="connsiteY9" fmla="*/ 152400 h 795337"/>
              <a:gd name="connsiteX10" fmla="*/ 771525 w 1633538"/>
              <a:gd name="connsiteY10" fmla="*/ 171450 h 795337"/>
              <a:gd name="connsiteX11" fmla="*/ 890588 w 1633538"/>
              <a:gd name="connsiteY11" fmla="*/ 80962 h 795337"/>
              <a:gd name="connsiteX12" fmla="*/ 1009650 w 1633538"/>
              <a:gd name="connsiteY12" fmla="*/ 38100 h 795337"/>
              <a:gd name="connsiteX13" fmla="*/ 1090613 w 1633538"/>
              <a:gd name="connsiteY13" fmla="*/ 38100 h 795337"/>
              <a:gd name="connsiteX14" fmla="*/ 1233488 w 1633538"/>
              <a:gd name="connsiteY14" fmla="*/ 57150 h 795337"/>
              <a:gd name="connsiteX15" fmla="*/ 1419225 w 1633538"/>
              <a:gd name="connsiteY15" fmla="*/ 71437 h 795337"/>
              <a:gd name="connsiteX16" fmla="*/ 1504950 w 1633538"/>
              <a:gd name="connsiteY16" fmla="*/ 52387 h 795337"/>
              <a:gd name="connsiteX17" fmla="*/ 1633538 w 1633538"/>
              <a:gd name="connsiteY17" fmla="*/ 0 h 795337"/>
              <a:gd name="connsiteX18" fmla="*/ 1576388 w 1633538"/>
              <a:gd name="connsiteY18" fmla="*/ 133350 h 795337"/>
              <a:gd name="connsiteX19" fmla="*/ 1500188 w 1633538"/>
              <a:gd name="connsiteY19" fmla="*/ 280987 h 795337"/>
              <a:gd name="connsiteX20" fmla="*/ 1462088 w 1633538"/>
              <a:gd name="connsiteY20" fmla="*/ 371475 h 795337"/>
              <a:gd name="connsiteX21" fmla="*/ 1409700 w 1633538"/>
              <a:gd name="connsiteY21" fmla="*/ 471487 h 795337"/>
              <a:gd name="connsiteX22" fmla="*/ 1300163 w 1633538"/>
              <a:gd name="connsiteY22" fmla="*/ 485775 h 795337"/>
              <a:gd name="connsiteX23" fmla="*/ 1214438 w 1633538"/>
              <a:gd name="connsiteY23" fmla="*/ 452437 h 795337"/>
              <a:gd name="connsiteX24" fmla="*/ 1076325 w 1633538"/>
              <a:gd name="connsiteY24" fmla="*/ 447675 h 795337"/>
              <a:gd name="connsiteX25" fmla="*/ 962025 w 1633538"/>
              <a:gd name="connsiteY25" fmla="*/ 447675 h 795337"/>
              <a:gd name="connsiteX26" fmla="*/ 838200 w 1633538"/>
              <a:gd name="connsiteY26" fmla="*/ 476250 h 795337"/>
              <a:gd name="connsiteX27" fmla="*/ 762000 w 1633538"/>
              <a:gd name="connsiteY27" fmla="*/ 495300 h 795337"/>
              <a:gd name="connsiteX28" fmla="*/ 661988 w 1633538"/>
              <a:gd name="connsiteY28" fmla="*/ 495300 h 795337"/>
              <a:gd name="connsiteX29" fmla="*/ 514350 w 1633538"/>
              <a:gd name="connsiteY29" fmla="*/ 514350 h 795337"/>
              <a:gd name="connsiteX30" fmla="*/ 352425 w 1633538"/>
              <a:gd name="connsiteY30" fmla="*/ 607219 h 795337"/>
              <a:gd name="connsiteX31" fmla="*/ 204788 w 1633538"/>
              <a:gd name="connsiteY31" fmla="*/ 747712 h 795337"/>
              <a:gd name="connsiteX32" fmla="*/ 185738 w 1633538"/>
              <a:gd name="connsiteY32" fmla="*/ 795337 h 795337"/>
              <a:gd name="connsiteX33" fmla="*/ 128588 w 1633538"/>
              <a:gd name="connsiteY33" fmla="*/ 762000 h 795337"/>
              <a:gd name="connsiteX34" fmla="*/ 14288 w 1633538"/>
              <a:gd name="connsiteY34" fmla="*/ 404812 h 795337"/>
              <a:gd name="connsiteX0" fmla="*/ 0 w 1633538"/>
              <a:gd name="connsiteY0" fmla="*/ 354807 h 795337"/>
              <a:gd name="connsiteX1" fmla="*/ 11906 w 1633538"/>
              <a:gd name="connsiteY1" fmla="*/ 347662 h 795337"/>
              <a:gd name="connsiteX2" fmla="*/ 54769 w 1633538"/>
              <a:gd name="connsiteY2" fmla="*/ 419100 h 795337"/>
              <a:gd name="connsiteX3" fmla="*/ 104775 w 1633538"/>
              <a:gd name="connsiteY3" fmla="*/ 478631 h 795337"/>
              <a:gd name="connsiteX4" fmla="*/ 142875 w 1633538"/>
              <a:gd name="connsiteY4" fmla="*/ 500062 h 795337"/>
              <a:gd name="connsiteX5" fmla="*/ 185738 w 1633538"/>
              <a:gd name="connsiteY5" fmla="*/ 423862 h 795337"/>
              <a:gd name="connsiteX6" fmla="*/ 233363 w 1633538"/>
              <a:gd name="connsiteY6" fmla="*/ 266700 h 795337"/>
              <a:gd name="connsiteX7" fmla="*/ 290513 w 1633538"/>
              <a:gd name="connsiteY7" fmla="*/ 185737 h 795337"/>
              <a:gd name="connsiteX8" fmla="*/ 366713 w 1633538"/>
              <a:gd name="connsiteY8" fmla="*/ 142875 h 795337"/>
              <a:gd name="connsiteX9" fmla="*/ 452438 w 1633538"/>
              <a:gd name="connsiteY9" fmla="*/ 128587 h 795337"/>
              <a:gd name="connsiteX10" fmla="*/ 633413 w 1633538"/>
              <a:gd name="connsiteY10" fmla="*/ 152400 h 795337"/>
              <a:gd name="connsiteX11" fmla="*/ 771525 w 1633538"/>
              <a:gd name="connsiteY11" fmla="*/ 171450 h 795337"/>
              <a:gd name="connsiteX12" fmla="*/ 890588 w 1633538"/>
              <a:gd name="connsiteY12" fmla="*/ 80962 h 795337"/>
              <a:gd name="connsiteX13" fmla="*/ 1009650 w 1633538"/>
              <a:gd name="connsiteY13" fmla="*/ 38100 h 795337"/>
              <a:gd name="connsiteX14" fmla="*/ 1090613 w 1633538"/>
              <a:gd name="connsiteY14" fmla="*/ 38100 h 795337"/>
              <a:gd name="connsiteX15" fmla="*/ 1233488 w 1633538"/>
              <a:gd name="connsiteY15" fmla="*/ 57150 h 795337"/>
              <a:gd name="connsiteX16" fmla="*/ 1419225 w 1633538"/>
              <a:gd name="connsiteY16" fmla="*/ 71437 h 795337"/>
              <a:gd name="connsiteX17" fmla="*/ 1504950 w 1633538"/>
              <a:gd name="connsiteY17" fmla="*/ 52387 h 795337"/>
              <a:gd name="connsiteX18" fmla="*/ 1633538 w 1633538"/>
              <a:gd name="connsiteY18" fmla="*/ 0 h 795337"/>
              <a:gd name="connsiteX19" fmla="*/ 1576388 w 1633538"/>
              <a:gd name="connsiteY19" fmla="*/ 133350 h 795337"/>
              <a:gd name="connsiteX20" fmla="*/ 1500188 w 1633538"/>
              <a:gd name="connsiteY20" fmla="*/ 280987 h 795337"/>
              <a:gd name="connsiteX21" fmla="*/ 1462088 w 1633538"/>
              <a:gd name="connsiteY21" fmla="*/ 371475 h 795337"/>
              <a:gd name="connsiteX22" fmla="*/ 1409700 w 1633538"/>
              <a:gd name="connsiteY22" fmla="*/ 471487 h 795337"/>
              <a:gd name="connsiteX23" fmla="*/ 1300163 w 1633538"/>
              <a:gd name="connsiteY23" fmla="*/ 485775 h 795337"/>
              <a:gd name="connsiteX24" fmla="*/ 1214438 w 1633538"/>
              <a:gd name="connsiteY24" fmla="*/ 452437 h 795337"/>
              <a:gd name="connsiteX25" fmla="*/ 1076325 w 1633538"/>
              <a:gd name="connsiteY25" fmla="*/ 447675 h 795337"/>
              <a:gd name="connsiteX26" fmla="*/ 962025 w 1633538"/>
              <a:gd name="connsiteY26" fmla="*/ 447675 h 795337"/>
              <a:gd name="connsiteX27" fmla="*/ 838200 w 1633538"/>
              <a:gd name="connsiteY27" fmla="*/ 476250 h 795337"/>
              <a:gd name="connsiteX28" fmla="*/ 762000 w 1633538"/>
              <a:gd name="connsiteY28" fmla="*/ 495300 h 795337"/>
              <a:gd name="connsiteX29" fmla="*/ 661988 w 1633538"/>
              <a:gd name="connsiteY29" fmla="*/ 495300 h 795337"/>
              <a:gd name="connsiteX30" fmla="*/ 514350 w 1633538"/>
              <a:gd name="connsiteY30" fmla="*/ 514350 h 795337"/>
              <a:gd name="connsiteX31" fmla="*/ 352425 w 1633538"/>
              <a:gd name="connsiteY31" fmla="*/ 607219 h 795337"/>
              <a:gd name="connsiteX32" fmla="*/ 204788 w 1633538"/>
              <a:gd name="connsiteY32" fmla="*/ 747712 h 795337"/>
              <a:gd name="connsiteX33" fmla="*/ 185738 w 1633538"/>
              <a:gd name="connsiteY33" fmla="*/ 795337 h 795337"/>
              <a:gd name="connsiteX34" fmla="*/ 128588 w 1633538"/>
              <a:gd name="connsiteY34" fmla="*/ 762000 h 795337"/>
              <a:gd name="connsiteX35" fmla="*/ 14288 w 1633538"/>
              <a:gd name="connsiteY35" fmla="*/ 404812 h 795337"/>
              <a:gd name="connsiteX0" fmla="*/ 0 w 1633538"/>
              <a:gd name="connsiteY0" fmla="*/ 354807 h 795337"/>
              <a:gd name="connsiteX1" fmla="*/ 11906 w 1633538"/>
              <a:gd name="connsiteY1" fmla="*/ 347662 h 795337"/>
              <a:gd name="connsiteX2" fmla="*/ 54769 w 1633538"/>
              <a:gd name="connsiteY2" fmla="*/ 419100 h 795337"/>
              <a:gd name="connsiteX3" fmla="*/ 104775 w 1633538"/>
              <a:gd name="connsiteY3" fmla="*/ 478631 h 795337"/>
              <a:gd name="connsiteX4" fmla="*/ 142875 w 1633538"/>
              <a:gd name="connsiteY4" fmla="*/ 500062 h 795337"/>
              <a:gd name="connsiteX5" fmla="*/ 185738 w 1633538"/>
              <a:gd name="connsiteY5" fmla="*/ 423862 h 795337"/>
              <a:gd name="connsiteX6" fmla="*/ 233363 w 1633538"/>
              <a:gd name="connsiteY6" fmla="*/ 266700 h 795337"/>
              <a:gd name="connsiteX7" fmla="*/ 290513 w 1633538"/>
              <a:gd name="connsiteY7" fmla="*/ 185737 h 795337"/>
              <a:gd name="connsiteX8" fmla="*/ 366713 w 1633538"/>
              <a:gd name="connsiteY8" fmla="*/ 142875 h 795337"/>
              <a:gd name="connsiteX9" fmla="*/ 452438 w 1633538"/>
              <a:gd name="connsiteY9" fmla="*/ 128587 h 795337"/>
              <a:gd name="connsiteX10" fmla="*/ 633413 w 1633538"/>
              <a:gd name="connsiteY10" fmla="*/ 152400 h 795337"/>
              <a:gd name="connsiteX11" fmla="*/ 771525 w 1633538"/>
              <a:gd name="connsiteY11" fmla="*/ 171450 h 795337"/>
              <a:gd name="connsiteX12" fmla="*/ 890588 w 1633538"/>
              <a:gd name="connsiteY12" fmla="*/ 80962 h 795337"/>
              <a:gd name="connsiteX13" fmla="*/ 1009650 w 1633538"/>
              <a:gd name="connsiteY13" fmla="*/ 38100 h 795337"/>
              <a:gd name="connsiteX14" fmla="*/ 1090613 w 1633538"/>
              <a:gd name="connsiteY14" fmla="*/ 38100 h 795337"/>
              <a:gd name="connsiteX15" fmla="*/ 1233488 w 1633538"/>
              <a:gd name="connsiteY15" fmla="*/ 57150 h 795337"/>
              <a:gd name="connsiteX16" fmla="*/ 1419225 w 1633538"/>
              <a:gd name="connsiteY16" fmla="*/ 71437 h 795337"/>
              <a:gd name="connsiteX17" fmla="*/ 1504950 w 1633538"/>
              <a:gd name="connsiteY17" fmla="*/ 52387 h 795337"/>
              <a:gd name="connsiteX18" fmla="*/ 1633538 w 1633538"/>
              <a:gd name="connsiteY18" fmla="*/ 0 h 795337"/>
              <a:gd name="connsiteX19" fmla="*/ 1576388 w 1633538"/>
              <a:gd name="connsiteY19" fmla="*/ 133350 h 795337"/>
              <a:gd name="connsiteX20" fmla="*/ 1500188 w 1633538"/>
              <a:gd name="connsiteY20" fmla="*/ 280987 h 795337"/>
              <a:gd name="connsiteX21" fmla="*/ 1462088 w 1633538"/>
              <a:gd name="connsiteY21" fmla="*/ 371475 h 795337"/>
              <a:gd name="connsiteX22" fmla="*/ 1409700 w 1633538"/>
              <a:gd name="connsiteY22" fmla="*/ 471487 h 795337"/>
              <a:gd name="connsiteX23" fmla="*/ 1300163 w 1633538"/>
              <a:gd name="connsiteY23" fmla="*/ 485775 h 795337"/>
              <a:gd name="connsiteX24" fmla="*/ 1214438 w 1633538"/>
              <a:gd name="connsiteY24" fmla="*/ 452437 h 795337"/>
              <a:gd name="connsiteX25" fmla="*/ 1076325 w 1633538"/>
              <a:gd name="connsiteY25" fmla="*/ 447675 h 795337"/>
              <a:gd name="connsiteX26" fmla="*/ 962025 w 1633538"/>
              <a:gd name="connsiteY26" fmla="*/ 447675 h 795337"/>
              <a:gd name="connsiteX27" fmla="*/ 838200 w 1633538"/>
              <a:gd name="connsiteY27" fmla="*/ 476250 h 795337"/>
              <a:gd name="connsiteX28" fmla="*/ 762000 w 1633538"/>
              <a:gd name="connsiteY28" fmla="*/ 495300 h 795337"/>
              <a:gd name="connsiteX29" fmla="*/ 661988 w 1633538"/>
              <a:gd name="connsiteY29" fmla="*/ 495300 h 795337"/>
              <a:gd name="connsiteX30" fmla="*/ 507206 w 1633538"/>
              <a:gd name="connsiteY30" fmla="*/ 519112 h 795337"/>
              <a:gd name="connsiteX31" fmla="*/ 352425 w 1633538"/>
              <a:gd name="connsiteY31" fmla="*/ 607219 h 795337"/>
              <a:gd name="connsiteX32" fmla="*/ 204788 w 1633538"/>
              <a:gd name="connsiteY32" fmla="*/ 747712 h 795337"/>
              <a:gd name="connsiteX33" fmla="*/ 185738 w 1633538"/>
              <a:gd name="connsiteY33" fmla="*/ 795337 h 795337"/>
              <a:gd name="connsiteX34" fmla="*/ 128588 w 1633538"/>
              <a:gd name="connsiteY34" fmla="*/ 762000 h 795337"/>
              <a:gd name="connsiteX35" fmla="*/ 14288 w 1633538"/>
              <a:gd name="connsiteY35" fmla="*/ 404812 h 795337"/>
              <a:gd name="connsiteX0" fmla="*/ 0 w 1633538"/>
              <a:gd name="connsiteY0" fmla="*/ 354807 h 795337"/>
              <a:gd name="connsiteX1" fmla="*/ 11906 w 1633538"/>
              <a:gd name="connsiteY1" fmla="*/ 347662 h 795337"/>
              <a:gd name="connsiteX2" fmla="*/ 54769 w 1633538"/>
              <a:gd name="connsiteY2" fmla="*/ 419100 h 795337"/>
              <a:gd name="connsiteX3" fmla="*/ 104775 w 1633538"/>
              <a:gd name="connsiteY3" fmla="*/ 478631 h 795337"/>
              <a:gd name="connsiteX4" fmla="*/ 142875 w 1633538"/>
              <a:gd name="connsiteY4" fmla="*/ 500062 h 795337"/>
              <a:gd name="connsiteX5" fmla="*/ 185738 w 1633538"/>
              <a:gd name="connsiteY5" fmla="*/ 423862 h 795337"/>
              <a:gd name="connsiteX6" fmla="*/ 233363 w 1633538"/>
              <a:gd name="connsiteY6" fmla="*/ 266700 h 795337"/>
              <a:gd name="connsiteX7" fmla="*/ 290513 w 1633538"/>
              <a:gd name="connsiteY7" fmla="*/ 185737 h 795337"/>
              <a:gd name="connsiteX8" fmla="*/ 366713 w 1633538"/>
              <a:gd name="connsiteY8" fmla="*/ 142875 h 795337"/>
              <a:gd name="connsiteX9" fmla="*/ 452438 w 1633538"/>
              <a:gd name="connsiteY9" fmla="*/ 128587 h 795337"/>
              <a:gd name="connsiteX10" fmla="*/ 633413 w 1633538"/>
              <a:gd name="connsiteY10" fmla="*/ 152400 h 795337"/>
              <a:gd name="connsiteX11" fmla="*/ 771525 w 1633538"/>
              <a:gd name="connsiteY11" fmla="*/ 171450 h 795337"/>
              <a:gd name="connsiteX12" fmla="*/ 890588 w 1633538"/>
              <a:gd name="connsiteY12" fmla="*/ 80962 h 795337"/>
              <a:gd name="connsiteX13" fmla="*/ 1009650 w 1633538"/>
              <a:gd name="connsiteY13" fmla="*/ 38100 h 795337"/>
              <a:gd name="connsiteX14" fmla="*/ 1090613 w 1633538"/>
              <a:gd name="connsiteY14" fmla="*/ 38100 h 795337"/>
              <a:gd name="connsiteX15" fmla="*/ 1233488 w 1633538"/>
              <a:gd name="connsiteY15" fmla="*/ 57150 h 795337"/>
              <a:gd name="connsiteX16" fmla="*/ 1419225 w 1633538"/>
              <a:gd name="connsiteY16" fmla="*/ 71437 h 795337"/>
              <a:gd name="connsiteX17" fmla="*/ 1504950 w 1633538"/>
              <a:gd name="connsiteY17" fmla="*/ 52387 h 795337"/>
              <a:gd name="connsiteX18" fmla="*/ 1633538 w 1633538"/>
              <a:gd name="connsiteY18" fmla="*/ 0 h 795337"/>
              <a:gd name="connsiteX19" fmla="*/ 1576388 w 1633538"/>
              <a:gd name="connsiteY19" fmla="*/ 133350 h 795337"/>
              <a:gd name="connsiteX20" fmla="*/ 1500188 w 1633538"/>
              <a:gd name="connsiteY20" fmla="*/ 280987 h 795337"/>
              <a:gd name="connsiteX21" fmla="*/ 1462088 w 1633538"/>
              <a:gd name="connsiteY21" fmla="*/ 371475 h 795337"/>
              <a:gd name="connsiteX22" fmla="*/ 1409700 w 1633538"/>
              <a:gd name="connsiteY22" fmla="*/ 471487 h 795337"/>
              <a:gd name="connsiteX23" fmla="*/ 1300163 w 1633538"/>
              <a:gd name="connsiteY23" fmla="*/ 485775 h 795337"/>
              <a:gd name="connsiteX24" fmla="*/ 1214438 w 1633538"/>
              <a:gd name="connsiteY24" fmla="*/ 452437 h 795337"/>
              <a:gd name="connsiteX25" fmla="*/ 1076325 w 1633538"/>
              <a:gd name="connsiteY25" fmla="*/ 447675 h 795337"/>
              <a:gd name="connsiteX26" fmla="*/ 962025 w 1633538"/>
              <a:gd name="connsiteY26" fmla="*/ 447675 h 795337"/>
              <a:gd name="connsiteX27" fmla="*/ 838200 w 1633538"/>
              <a:gd name="connsiteY27" fmla="*/ 476250 h 795337"/>
              <a:gd name="connsiteX28" fmla="*/ 762000 w 1633538"/>
              <a:gd name="connsiteY28" fmla="*/ 495300 h 795337"/>
              <a:gd name="connsiteX29" fmla="*/ 661988 w 1633538"/>
              <a:gd name="connsiteY29" fmla="*/ 495300 h 795337"/>
              <a:gd name="connsiteX30" fmla="*/ 507206 w 1633538"/>
              <a:gd name="connsiteY30" fmla="*/ 519112 h 795337"/>
              <a:gd name="connsiteX31" fmla="*/ 416719 w 1633538"/>
              <a:gd name="connsiteY31" fmla="*/ 559593 h 795337"/>
              <a:gd name="connsiteX32" fmla="*/ 352425 w 1633538"/>
              <a:gd name="connsiteY32" fmla="*/ 607219 h 795337"/>
              <a:gd name="connsiteX33" fmla="*/ 204788 w 1633538"/>
              <a:gd name="connsiteY33" fmla="*/ 747712 h 795337"/>
              <a:gd name="connsiteX34" fmla="*/ 185738 w 1633538"/>
              <a:gd name="connsiteY34" fmla="*/ 795337 h 795337"/>
              <a:gd name="connsiteX35" fmla="*/ 128588 w 1633538"/>
              <a:gd name="connsiteY35" fmla="*/ 762000 h 795337"/>
              <a:gd name="connsiteX36" fmla="*/ 14288 w 1633538"/>
              <a:gd name="connsiteY36" fmla="*/ 404812 h 795337"/>
              <a:gd name="connsiteX0" fmla="*/ 0 w 1633538"/>
              <a:gd name="connsiteY0" fmla="*/ 354807 h 795337"/>
              <a:gd name="connsiteX1" fmla="*/ 11906 w 1633538"/>
              <a:gd name="connsiteY1" fmla="*/ 347662 h 795337"/>
              <a:gd name="connsiteX2" fmla="*/ 54769 w 1633538"/>
              <a:gd name="connsiteY2" fmla="*/ 419100 h 795337"/>
              <a:gd name="connsiteX3" fmla="*/ 104775 w 1633538"/>
              <a:gd name="connsiteY3" fmla="*/ 478631 h 795337"/>
              <a:gd name="connsiteX4" fmla="*/ 142875 w 1633538"/>
              <a:gd name="connsiteY4" fmla="*/ 500062 h 795337"/>
              <a:gd name="connsiteX5" fmla="*/ 185738 w 1633538"/>
              <a:gd name="connsiteY5" fmla="*/ 423862 h 795337"/>
              <a:gd name="connsiteX6" fmla="*/ 233363 w 1633538"/>
              <a:gd name="connsiteY6" fmla="*/ 266700 h 795337"/>
              <a:gd name="connsiteX7" fmla="*/ 290513 w 1633538"/>
              <a:gd name="connsiteY7" fmla="*/ 185737 h 795337"/>
              <a:gd name="connsiteX8" fmla="*/ 366713 w 1633538"/>
              <a:gd name="connsiteY8" fmla="*/ 142875 h 795337"/>
              <a:gd name="connsiteX9" fmla="*/ 452438 w 1633538"/>
              <a:gd name="connsiteY9" fmla="*/ 128587 h 795337"/>
              <a:gd name="connsiteX10" fmla="*/ 633413 w 1633538"/>
              <a:gd name="connsiteY10" fmla="*/ 152400 h 795337"/>
              <a:gd name="connsiteX11" fmla="*/ 771525 w 1633538"/>
              <a:gd name="connsiteY11" fmla="*/ 171450 h 795337"/>
              <a:gd name="connsiteX12" fmla="*/ 890588 w 1633538"/>
              <a:gd name="connsiteY12" fmla="*/ 80962 h 795337"/>
              <a:gd name="connsiteX13" fmla="*/ 1009650 w 1633538"/>
              <a:gd name="connsiteY13" fmla="*/ 38100 h 795337"/>
              <a:gd name="connsiteX14" fmla="*/ 1090613 w 1633538"/>
              <a:gd name="connsiteY14" fmla="*/ 38100 h 795337"/>
              <a:gd name="connsiteX15" fmla="*/ 1233488 w 1633538"/>
              <a:gd name="connsiteY15" fmla="*/ 57150 h 795337"/>
              <a:gd name="connsiteX16" fmla="*/ 1419225 w 1633538"/>
              <a:gd name="connsiteY16" fmla="*/ 71437 h 795337"/>
              <a:gd name="connsiteX17" fmla="*/ 1504950 w 1633538"/>
              <a:gd name="connsiteY17" fmla="*/ 52387 h 795337"/>
              <a:gd name="connsiteX18" fmla="*/ 1633538 w 1633538"/>
              <a:gd name="connsiteY18" fmla="*/ 0 h 795337"/>
              <a:gd name="connsiteX19" fmla="*/ 1576388 w 1633538"/>
              <a:gd name="connsiteY19" fmla="*/ 133350 h 795337"/>
              <a:gd name="connsiteX20" fmla="*/ 1500188 w 1633538"/>
              <a:gd name="connsiteY20" fmla="*/ 280987 h 795337"/>
              <a:gd name="connsiteX21" fmla="*/ 1462088 w 1633538"/>
              <a:gd name="connsiteY21" fmla="*/ 371475 h 795337"/>
              <a:gd name="connsiteX22" fmla="*/ 1409700 w 1633538"/>
              <a:gd name="connsiteY22" fmla="*/ 471487 h 795337"/>
              <a:gd name="connsiteX23" fmla="*/ 1300163 w 1633538"/>
              <a:gd name="connsiteY23" fmla="*/ 485775 h 795337"/>
              <a:gd name="connsiteX24" fmla="*/ 1214438 w 1633538"/>
              <a:gd name="connsiteY24" fmla="*/ 452437 h 795337"/>
              <a:gd name="connsiteX25" fmla="*/ 1076325 w 1633538"/>
              <a:gd name="connsiteY25" fmla="*/ 447675 h 795337"/>
              <a:gd name="connsiteX26" fmla="*/ 962025 w 1633538"/>
              <a:gd name="connsiteY26" fmla="*/ 447675 h 795337"/>
              <a:gd name="connsiteX27" fmla="*/ 838200 w 1633538"/>
              <a:gd name="connsiteY27" fmla="*/ 476250 h 795337"/>
              <a:gd name="connsiteX28" fmla="*/ 762000 w 1633538"/>
              <a:gd name="connsiteY28" fmla="*/ 495300 h 795337"/>
              <a:gd name="connsiteX29" fmla="*/ 661988 w 1633538"/>
              <a:gd name="connsiteY29" fmla="*/ 495300 h 795337"/>
              <a:gd name="connsiteX30" fmla="*/ 504825 w 1633538"/>
              <a:gd name="connsiteY30" fmla="*/ 521493 h 795337"/>
              <a:gd name="connsiteX31" fmla="*/ 416719 w 1633538"/>
              <a:gd name="connsiteY31" fmla="*/ 559593 h 795337"/>
              <a:gd name="connsiteX32" fmla="*/ 352425 w 1633538"/>
              <a:gd name="connsiteY32" fmla="*/ 607219 h 795337"/>
              <a:gd name="connsiteX33" fmla="*/ 204788 w 1633538"/>
              <a:gd name="connsiteY33" fmla="*/ 747712 h 795337"/>
              <a:gd name="connsiteX34" fmla="*/ 185738 w 1633538"/>
              <a:gd name="connsiteY34" fmla="*/ 795337 h 795337"/>
              <a:gd name="connsiteX35" fmla="*/ 128588 w 1633538"/>
              <a:gd name="connsiteY35" fmla="*/ 762000 h 795337"/>
              <a:gd name="connsiteX36" fmla="*/ 14288 w 1633538"/>
              <a:gd name="connsiteY36" fmla="*/ 404812 h 795337"/>
              <a:gd name="connsiteX0" fmla="*/ 0 w 1633538"/>
              <a:gd name="connsiteY0" fmla="*/ 354807 h 795337"/>
              <a:gd name="connsiteX1" fmla="*/ 11906 w 1633538"/>
              <a:gd name="connsiteY1" fmla="*/ 347662 h 795337"/>
              <a:gd name="connsiteX2" fmla="*/ 54769 w 1633538"/>
              <a:gd name="connsiteY2" fmla="*/ 419100 h 795337"/>
              <a:gd name="connsiteX3" fmla="*/ 104775 w 1633538"/>
              <a:gd name="connsiteY3" fmla="*/ 478631 h 795337"/>
              <a:gd name="connsiteX4" fmla="*/ 142875 w 1633538"/>
              <a:gd name="connsiteY4" fmla="*/ 500062 h 795337"/>
              <a:gd name="connsiteX5" fmla="*/ 185738 w 1633538"/>
              <a:gd name="connsiteY5" fmla="*/ 423862 h 795337"/>
              <a:gd name="connsiteX6" fmla="*/ 233363 w 1633538"/>
              <a:gd name="connsiteY6" fmla="*/ 266700 h 795337"/>
              <a:gd name="connsiteX7" fmla="*/ 290513 w 1633538"/>
              <a:gd name="connsiteY7" fmla="*/ 185737 h 795337"/>
              <a:gd name="connsiteX8" fmla="*/ 366713 w 1633538"/>
              <a:gd name="connsiteY8" fmla="*/ 142875 h 795337"/>
              <a:gd name="connsiteX9" fmla="*/ 452438 w 1633538"/>
              <a:gd name="connsiteY9" fmla="*/ 128587 h 795337"/>
              <a:gd name="connsiteX10" fmla="*/ 633413 w 1633538"/>
              <a:gd name="connsiteY10" fmla="*/ 152400 h 795337"/>
              <a:gd name="connsiteX11" fmla="*/ 771525 w 1633538"/>
              <a:gd name="connsiteY11" fmla="*/ 171450 h 795337"/>
              <a:gd name="connsiteX12" fmla="*/ 890588 w 1633538"/>
              <a:gd name="connsiteY12" fmla="*/ 80962 h 795337"/>
              <a:gd name="connsiteX13" fmla="*/ 1009650 w 1633538"/>
              <a:gd name="connsiteY13" fmla="*/ 38100 h 795337"/>
              <a:gd name="connsiteX14" fmla="*/ 1090613 w 1633538"/>
              <a:gd name="connsiteY14" fmla="*/ 38100 h 795337"/>
              <a:gd name="connsiteX15" fmla="*/ 1233488 w 1633538"/>
              <a:gd name="connsiteY15" fmla="*/ 57150 h 795337"/>
              <a:gd name="connsiteX16" fmla="*/ 1419225 w 1633538"/>
              <a:gd name="connsiteY16" fmla="*/ 71437 h 795337"/>
              <a:gd name="connsiteX17" fmla="*/ 1504950 w 1633538"/>
              <a:gd name="connsiteY17" fmla="*/ 52387 h 795337"/>
              <a:gd name="connsiteX18" fmla="*/ 1633538 w 1633538"/>
              <a:gd name="connsiteY18" fmla="*/ 0 h 795337"/>
              <a:gd name="connsiteX19" fmla="*/ 1576388 w 1633538"/>
              <a:gd name="connsiteY19" fmla="*/ 133350 h 795337"/>
              <a:gd name="connsiteX20" fmla="*/ 1500188 w 1633538"/>
              <a:gd name="connsiteY20" fmla="*/ 280987 h 795337"/>
              <a:gd name="connsiteX21" fmla="*/ 1462088 w 1633538"/>
              <a:gd name="connsiteY21" fmla="*/ 371475 h 795337"/>
              <a:gd name="connsiteX22" fmla="*/ 1409700 w 1633538"/>
              <a:gd name="connsiteY22" fmla="*/ 471487 h 795337"/>
              <a:gd name="connsiteX23" fmla="*/ 1300163 w 1633538"/>
              <a:gd name="connsiteY23" fmla="*/ 485775 h 795337"/>
              <a:gd name="connsiteX24" fmla="*/ 1214438 w 1633538"/>
              <a:gd name="connsiteY24" fmla="*/ 452437 h 795337"/>
              <a:gd name="connsiteX25" fmla="*/ 1076325 w 1633538"/>
              <a:gd name="connsiteY25" fmla="*/ 447675 h 795337"/>
              <a:gd name="connsiteX26" fmla="*/ 962025 w 1633538"/>
              <a:gd name="connsiteY26" fmla="*/ 447675 h 795337"/>
              <a:gd name="connsiteX27" fmla="*/ 838200 w 1633538"/>
              <a:gd name="connsiteY27" fmla="*/ 476250 h 795337"/>
              <a:gd name="connsiteX28" fmla="*/ 762000 w 1633538"/>
              <a:gd name="connsiteY28" fmla="*/ 495300 h 795337"/>
              <a:gd name="connsiteX29" fmla="*/ 661988 w 1633538"/>
              <a:gd name="connsiteY29" fmla="*/ 495300 h 795337"/>
              <a:gd name="connsiteX30" fmla="*/ 602456 w 1633538"/>
              <a:gd name="connsiteY30" fmla="*/ 492918 h 795337"/>
              <a:gd name="connsiteX31" fmla="*/ 504825 w 1633538"/>
              <a:gd name="connsiteY31" fmla="*/ 521493 h 795337"/>
              <a:gd name="connsiteX32" fmla="*/ 416719 w 1633538"/>
              <a:gd name="connsiteY32" fmla="*/ 559593 h 795337"/>
              <a:gd name="connsiteX33" fmla="*/ 352425 w 1633538"/>
              <a:gd name="connsiteY33" fmla="*/ 607219 h 795337"/>
              <a:gd name="connsiteX34" fmla="*/ 204788 w 1633538"/>
              <a:gd name="connsiteY34" fmla="*/ 747712 h 795337"/>
              <a:gd name="connsiteX35" fmla="*/ 185738 w 1633538"/>
              <a:gd name="connsiteY35" fmla="*/ 795337 h 795337"/>
              <a:gd name="connsiteX36" fmla="*/ 128588 w 1633538"/>
              <a:gd name="connsiteY36" fmla="*/ 762000 h 795337"/>
              <a:gd name="connsiteX37" fmla="*/ 14288 w 1633538"/>
              <a:gd name="connsiteY37" fmla="*/ 404812 h 795337"/>
              <a:gd name="connsiteX0" fmla="*/ 0 w 1633538"/>
              <a:gd name="connsiteY0" fmla="*/ 354807 h 795337"/>
              <a:gd name="connsiteX1" fmla="*/ 11906 w 1633538"/>
              <a:gd name="connsiteY1" fmla="*/ 347662 h 795337"/>
              <a:gd name="connsiteX2" fmla="*/ 54769 w 1633538"/>
              <a:gd name="connsiteY2" fmla="*/ 419100 h 795337"/>
              <a:gd name="connsiteX3" fmla="*/ 104775 w 1633538"/>
              <a:gd name="connsiteY3" fmla="*/ 478631 h 795337"/>
              <a:gd name="connsiteX4" fmla="*/ 142875 w 1633538"/>
              <a:gd name="connsiteY4" fmla="*/ 500062 h 795337"/>
              <a:gd name="connsiteX5" fmla="*/ 185738 w 1633538"/>
              <a:gd name="connsiteY5" fmla="*/ 423862 h 795337"/>
              <a:gd name="connsiteX6" fmla="*/ 233363 w 1633538"/>
              <a:gd name="connsiteY6" fmla="*/ 266700 h 795337"/>
              <a:gd name="connsiteX7" fmla="*/ 290513 w 1633538"/>
              <a:gd name="connsiteY7" fmla="*/ 185737 h 795337"/>
              <a:gd name="connsiteX8" fmla="*/ 366713 w 1633538"/>
              <a:gd name="connsiteY8" fmla="*/ 142875 h 795337"/>
              <a:gd name="connsiteX9" fmla="*/ 452438 w 1633538"/>
              <a:gd name="connsiteY9" fmla="*/ 128587 h 795337"/>
              <a:gd name="connsiteX10" fmla="*/ 633413 w 1633538"/>
              <a:gd name="connsiteY10" fmla="*/ 152400 h 795337"/>
              <a:gd name="connsiteX11" fmla="*/ 771525 w 1633538"/>
              <a:gd name="connsiteY11" fmla="*/ 171450 h 795337"/>
              <a:gd name="connsiteX12" fmla="*/ 890588 w 1633538"/>
              <a:gd name="connsiteY12" fmla="*/ 80962 h 795337"/>
              <a:gd name="connsiteX13" fmla="*/ 1009650 w 1633538"/>
              <a:gd name="connsiteY13" fmla="*/ 38100 h 795337"/>
              <a:gd name="connsiteX14" fmla="*/ 1090613 w 1633538"/>
              <a:gd name="connsiteY14" fmla="*/ 38100 h 795337"/>
              <a:gd name="connsiteX15" fmla="*/ 1233488 w 1633538"/>
              <a:gd name="connsiteY15" fmla="*/ 57150 h 795337"/>
              <a:gd name="connsiteX16" fmla="*/ 1419225 w 1633538"/>
              <a:gd name="connsiteY16" fmla="*/ 71437 h 795337"/>
              <a:gd name="connsiteX17" fmla="*/ 1504950 w 1633538"/>
              <a:gd name="connsiteY17" fmla="*/ 52387 h 795337"/>
              <a:gd name="connsiteX18" fmla="*/ 1633538 w 1633538"/>
              <a:gd name="connsiteY18" fmla="*/ 0 h 795337"/>
              <a:gd name="connsiteX19" fmla="*/ 1576388 w 1633538"/>
              <a:gd name="connsiteY19" fmla="*/ 133350 h 795337"/>
              <a:gd name="connsiteX20" fmla="*/ 1500188 w 1633538"/>
              <a:gd name="connsiteY20" fmla="*/ 280987 h 795337"/>
              <a:gd name="connsiteX21" fmla="*/ 1462088 w 1633538"/>
              <a:gd name="connsiteY21" fmla="*/ 371475 h 795337"/>
              <a:gd name="connsiteX22" fmla="*/ 1409700 w 1633538"/>
              <a:gd name="connsiteY22" fmla="*/ 471487 h 795337"/>
              <a:gd name="connsiteX23" fmla="*/ 1300163 w 1633538"/>
              <a:gd name="connsiteY23" fmla="*/ 485775 h 795337"/>
              <a:gd name="connsiteX24" fmla="*/ 1214438 w 1633538"/>
              <a:gd name="connsiteY24" fmla="*/ 452437 h 795337"/>
              <a:gd name="connsiteX25" fmla="*/ 1076325 w 1633538"/>
              <a:gd name="connsiteY25" fmla="*/ 447675 h 795337"/>
              <a:gd name="connsiteX26" fmla="*/ 962025 w 1633538"/>
              <a:gd name="connsiteY26" fmla="*/ 447675 h 795337"/>
              <a:gd name="connsiteX27" fmla="*/ 838200 w 1633538"/>
              <a:gd name="connsiteY27" fmla="*/ 476250 h 795337"/>
              <a:gd name="connsiteX28" fmla="*/ 762000 w 1633538"/>
              <a:gd name="connsiteY28" fmla="*/ 495300 h 795337"/>
              <a:gd name="connsiteX29" fmla="*/ 688182 w 1633538"/>
              <a:gd name="connsiteY29" fmla="*/ 497681 h 795337"/>
              <a:gd name="connsiteX30" fmla="*/ 602456 w 1633538"/>
              <a:gd name="connsiteY30" fmla="*/ 492918 h 795337"/>
              <a:gd name="connsiteX31" fmla="*/ 504825 w 1633538"/>
              <a:gd name="connsiteY31" fmla="*/ 521493 h 795337"/>
              <a:gd name="connsiteX32" fmla="*/ 416719 w 1633538"/>
              <a:gd name="connsiteY32" fmla="*/ 559593 h 795337"/>
              <a:gd name="connsiteX33" fmla="*/ 352425 w 1633538"/>
              <a:gd name="connsiteY33" fmla="*/ 607219 h 795337"/>
              <a:gd name="connsiteX34" fmla="*/ 204788 w 1633538"/>
              <a:gd name="connsiteY34" fmla="*/ 747712 h 795337"/>
              <a:gd name="connsiteX35" fmla="*/ 185738 w 1633538"/>
              <a:gd name="connsiteY35" fmla="*/ 795337 h 795337"/>
              <a:gd name="connsiteX36" fmla="*/ 128588 w 1633538"/>
              <a:gd name="connsiteY36" fmla="*/ 762000 h 795337"/>
              <a:gd name="connsiteX37" fmla="*/ 14288 w 1633538"/>
              <a:gd name="connsiteY37" fmla="*/ 404812 h 795337"/>
              <a:gd name="connsiteX0" fmla="*/ 0 w 1633538"/>
              <a:gd name="connsiteY0" fmla="*/ 354807 h 807243"/>
              <a:gd name="connsiteX1" fmla="*/ 11906 w 1633538"/>
              <a:gd name="connsiteY1" fmla="*/ 347662 h 807243"/>
              <a:gd name="connsiteX2" fmla="*/ 54769 w 1633538"/>
              <a:gd name="connsiteY2" fmla="*/ 419100 h 807243"/>
              <a:gd name="connsiteX3" fmla="*/ 104775 w 1633538"/>
              <a:gd name="connsiteY3" fmla="*/ 478631 h 807243"/>
              <a:gd name="connsiteX4" fmla="*/ 142875 w 1633538"/>
              <a:gd name="connsiteY4" fmla="*/ 500062 h 807243"/>
              <a:gd name="connsiteX5" fmla="*/ 185738 w 1633538"/>
              <a:gd name="connsiteY5" fmla="*/ 423862 h 807243"/>
              <a:gd name="connsiteX6" fmla="*/ 233363 w 1633538"/>
              <a:gd name="connsiteY6" fmla="*/ 266700 h 807243"/>
              <a:gd name="connsiteX7" fmla="*/ 290513 w 1633538"/>
              <a:gd name="connsiteY7" fmla="*/ 185737 h 807243"/>
              <a:gd name="connsiteX8" fmla="*/ 366713 w 1633538"/>
              <a:gd name="connsiteY8" fmla="*/ 142875 h 807243"/>
              <a:gd name="connsiteX9" fmla="*/ 452438 w 1633538"/>
              <a:gd name="connsiteY9" fmla="*/ 128587 h 807243"/>
              <a:gd name="connsiteX10" fmla="*/ 633413 w 1633538"/>
              <a:gd name="connsiteY10" fmla="*/ 152400 h 807243"/>
              <a:gd name="connsiteX11" fmla="*/ 771525 w 1633538"/>
              <a:gd name="connsiteY11" fmla="*/ 171450 h 807243"/>
              <a:gd name="connsiteX12" fmla="*/ 890588 w 1633538"/>
              <a:gd name="connsiteY12" fmla="*/ 80962 h 807243"/>
              <a:gd name="connsiteX13" fmla="*/ 1009650 w 1633538"/>
              <a:gd name="connsiteY13" fmla="*/ 38100 h 807243"/>
              <a:gd name="connsiteX14" fmla="*/ 1090613 w 1633538"/>
              <a:gd name="connsiteY14" fmla="*/ 38100 h 807243"/>
              <a:gd name="connsiteX15" fmla="*/ 1233488 w 1633538"/>
              <a:gd name="connsiteY15" fmla="*/ 57150 h 807243"/>
              <a:gd name="connsiteX16" fmla="*/ 1419225 w 1633538"/>
              <a:gd name="connsiteY16" fmla="*/ 71437 h 807243"/>
              <a:gd name="connsiteX17" fmla="*/ 1504950 w 1633538"/>
              <a:gd name="connsiteY17" fmla="*/ 52387 h 807243"/>
              <a:gd name="connsiteX18" fmla="*/ 1633538 w 1633538"/>
              <a:gd name="connsiteY18" fmla="*/ 0 h 807243"/>
              <a:gd name="connsiteX19" fmla="*/ 1576388 w 1633538"/>
              <a:gd name="connsiteY19" fmla="*/ 133350 h 807243"/>
              <a:gd name="connsiteX20" fmla="*/ 1500188 w 1633538"/>
              <a:gd name="connsiteY20" fmla="*/ 280987 h 807243"/>
              <a:gd name="connsiteX21" fmla="*/ 1462088 w 1633538"/>
              <a:gd name="connsiteY21" fmla="*/ 371475 h 807243"/>
              <a:gd name="connsiteX22" fmla="*/ 1409700 w 1633538"/>
              <a:gd name="connsiteY22" fmla="*/ 471487 h 807243"/>
              <a:gd name="connsiteX23" fmla="*/ 1300163 w 1633538"/>
              <a:gd name="connsiteY23" fmla="*/ 485775 h 807243"/>
              <a:gd name="connsiteX24" fmla="*/ 1214438 w 1633538"/>
              <a:gd name="connsiteY24" fmla="*/ 452437 h 807243"/>
              <a:gd name="connsiteX25" fmla="*/ 1076325 w 1633538"/>
              <a:gd name="connsiteY25" fmla="*/ 447675 h 807243"/>
              <a:gd name="connsiteX26" fmla="*/ 962025 w 1633538"/>
              <a:gd name="connsiteY26" fmla="*/ 447675 h 807243"/>
              <a:gd name="connsiteX27" fmla="*/ 838200 w 1633538"/>
              <a:gd name="connsiteY27" fmla="*/ 476250 h 807243"/>
              <a:gd name="connsiteX28" fmla="*/ 762000 w 1633538"/>
              <a:gd name="connsiteY28" fmla="*/ 495300 h 807243"/>
              <a:gd name="connsiteX29" fmla="*/ 688182 w 1633538"/>
              <a:gd name="connsiteY29" fmla="*/ 497681 h 807243"/>
              <a:gd name="connsiteX30" fmla="*/ 602456 w 1633538"/>
              <a:gd name="connsiteY30" fmla="*/ 492918 h 807243"/>
              <a:gd name="connsiteX31" fmla="*/ 504825 w 1633538"/>
              <a:gd name="connsiteY31" fmla="*/ 521493 h 807243"/>
              <a:gd name="connsiteX32" fmla="*/ 416719 w 1633538"/>
              <a:gd name="connsiteY32" fmla="*/ 559593 h 807243"/>
              <a:gd name="connsiteX33" fmla="*/ 352425 w 1633538"/>
              <a:gd name="connsiteY33" fmla="*/ 607219 h 807243"/>
              <a:gd name="connsiteX34" fmla="*/ 204788 w 1633538"/>
              <a:gd name="connsiteY34" fmla="*/ 747712 h 807243"/>
              <a:gd name="connsiteX35" fmla="*/ 169069 w 1633538"/>
              <a:gd name="connsiteY35" fmla="*/ 807243 h 807243"/>
              <a:gd name="connsiteX36" fmla="*/ 128588 w 1633538"/>
              <a:gd name="connsiteY36" fmla="*/ 762000 h 807243"/>
              <a:gd name="connsiteX37" fmla="*/ 14288 w 1633538"/>
              <a:gd name="connsiteY37" fmla="*/ 404812 h 807243"/>
              <a:gd name="connsiteX0" fmla="*/ 0 w 1633538"/>
              <a:gd name="connsiteY0" fmla="*/ 354807 h 762000"/>
              <a:gd name="connsiteX1" fmla="*/ 11906 w 1633538"/>
              <a:gd name="connsiteY1" fmla="*/ 347662 h 762000"/>
              <a:gd name="connsiteX2" fmla="*/ 54769 w 1633538"/>
              <a:gd name="connsiteY2" fmla="*/ 419100 h 762000"/>
              <a:gd name="connsiteX3" fmla="*/ 104775 w 1633538"/>
              <a:gd name="connsiteY3" fmla="*/ 478631 h 762000"/>
              <a:gd name="connsiteX4" fmla="*/ 142875 w 1633538"/>
              <a:gd name="connsiteY4" fmla="*/ 500062 h 762000"/>
              <a:gd name="connsiteX5" fmla="*/ 185738 w 1633538"/>
              <a:gd name="connsiteY5" fmla="*/ 423862 h 762000"/>
              <a:gd name="connsiteX6" fmla="*/ 233363 w 1633538"/>
              <a:gd name="connsiteY6" fmla="*/ 266700 h 762000"/>
              <a:gd name="connsiteX7" fmla="*/ 290513 w 1633538"/>
              <a:gd name="connsiteY7" fmla="*/ 185737 h 762000"/>
              <a:gd name="connsiteX8" fmla="*/ 366713 w 1633538"/>
              <a:gd name="connsiteY8" fmla="*/ 142875 h 762000"/>
              <a:gd name="connsiteX9" fmla="*/ 452438 w 1633538"/>
              <a:gd name="connsiteY9" fmla="*/ 128587 h 762000"/>
              <a:gd name="connsiteX10" fmla="*/ 633413 w 1633538"/>
              <a:gd name="connsiteY10" fmla="*/ 152400 h 762000"/>
              <a:gd name="connsiteX11" fmla="*/ 771525 w 1633538"/>
              <a:gd name="connsiteY11" fmla="*/ 171450 h 762000"/>
              <a:gd name="connsiteX12" fmla="*/ 890588 w 1633538"/>
              <a:gd name="connsiteY12" fmla="*/ 80962 h 762000"/>
              <a:gd name="connsiteX13" fmla="*/ 1009650 w 1633538"/>
              <a:gd name="connsiteY13" fmla="*/ 38100 h 762000"/>
              <a:gd name="connsiteX14" fmla="*/ 1090613 w 1633538"/>
              <a:gd name="connsiteY14" fmla="*/ 38100 h 762000"/>
              <a:gd name="connsiteX15" fmla="*/ 1233488 w 1633538"/>
              <a:gd name="connsiteY15" fmla="*/ 57150 h 762000"/>
              <a:gd name="connsiteX16" fmla="*/ 1419225 w 1633538"/>
              <a:gd name="connsiteY16" fmla="*/ 71437 h 762000"/>
              <a:gd name="connsiteX17" fmla="*/ 1504950 w 1633538"/>
              <a:gd name="connsiteY17" fmla="*/ 52387 h 762000"/>
              <a:gd name="connsiteX18" fmla="*/ 1633538 w 1633538"/>
              <a:gd name="connsiteY18" fmla="*/ 0 h 762000"/>
              <a:gd name="connsiteX19" fmla="*/ 1576388 w 1633538"/>
              <a:gd name="connsiteY19" fmla="*/ 133350 h 762000"/>
              <a:gd name="connsiteX20" fmla="*/ 1500188 w 1633538"/>
              <a:gd name="connsiteY20" fmla="*/ 280987 h 762000"/>
              <a:gd name="connsiteX21" fmla="*/ 1462088 w 1633538"/>
              <a:gd name="connsiteY21" fmla="*/ 371475 h 762000"/>
              <a:gd name="connsiteX22" fmla="*/ 1409700 w 1633538"/>
              <a:gd name="connsiteY22" fmla="*/ 471487 h 762000"/>
              <a:gd name="connsiteX23" fmla="*/ 1300163 w 1633538"/>
              <a:gd name="connsiteY23" fmla="*/ 485775 h 762000"/>
              <a:gd name="connsiteX24" fmla="*/ 1214438 w 1633538"/>
              <a:gd name="connsiteY24" fmla="*/ 452437 h 762000"/>
              <a:gd name="connsiteX25" fmla="*/ 1076325 w 1633538"/>
              <a:gd name="connsiteY25" fmla="*/ 447675 h 762000"/>
              <a:gd name="connsiteX26" fmla="*/ 962025 w 1633538"/>
              <a:gd name="connsiteY26" fmla="*/ 447675 h 762000"/>
              <a:gd name="connsiteX27" fmla="*/ 838200 w 1633538"/>
              <a:gd name="connsiteY27" fmla="*/ 476250 h 762000"/>
              <a:gd name="connsiteX28" fmla="*/ 762000 w 1633538"/>
              <a:gd name="connsiteY28" fmla="*/ 495300 h 762000"/>
              <a:gd name="connsiteX29" fmla="*/ 688182 w 1633538"/>
              <a:gd name="connsiteY29" fmla="*/ 497681 h 762000"/>
              <a:gd name="connsiteX30" fmla="*/ 602456 w 1633538"/>
              <a:gd name="connsiteY30" fmla="*/ 492918 h 762000"/>
              <a:gd name="connsiteX31" fmla="*/ 504825 w 1633538"/>
              <a:gd name="connsiteY31" fmla="*/ 521493 h 762000"/>
              <a:gd name="connsiteX32" fmla="*/ 416719 w 1633538"/>
              <a:gd name="connsiteY32" fmla="*/ 559593 h 762000"/>
              <a:gd name="connsiteX33" fmla="*/ 352425 w 1633538"/>
              <a:gd name="connsiteY33" fmla="*/ 607219 h 762000"/>
              <a:gd name="connsiteX34" fmla="*/ 204788 w 1633538"/>
              <a:gd name="connsiteY34" fmla="*/ 747712 h 762000"/>
              <a:gd name="connsiteX35" fmla="*/ 171451 w 1633538"/>
              <a:gd name="connsiteY35" fmla="*/ 742949 h 762000"/>
              <a:gd name="connsiteX36" fmla="*/ 128588 w 1633538"/>
              <a:gd name="connsiteY36" fmla="*/ 762000 h 762000"/>
              <a:gd name="connsiteX37" fmla="*/ 14288 w 1633538"/>
              <a:gd name="connsiteY37" fmla="*/ 404812 h 762000"/>
              <a:gd name="connsiteX0" fmla="*/ 0 w 1633538"/>
              <a:gd name="connsiteY0" fmla="*/ 354807 h 747713"/>
              <a:gd name="connsiteX1" fmla="*/ 11906 w 1633538"/>
              <a:gd name="connsiteY1" fmla="*/ 347662 h 747713"/>
              <a:gd name="connsiteX2" fmla="*/ 54769 w 1633538"/>
              <a:gd name="connsiteY2" fmla="*/ 419100 h 747713"/>
              <a:gd name="connsiteX3" fmla="*/ 104775 w 1633538"/>
              <a:gd name="connsiteY3" fmla="*/ 478631 h 747713"/>
              <a:gd name="connsiteX4" fmla="*/ 142875 w 1633538"/>
              <a:gd name="connsiteY4" fmla="*/ 500062 h 747713"/>
              <a:gd name="connsiteX5" fmla="*/ 185738 w 1633538"/>
              <a:gd name="connsiteY5" fmla="*/ 423862 h 747713"/>
              <a:gd name="connsiteX6" fmla="*/ 233363 w 1633538"/>
              <a:gd name="connsiteY6" fmla="*/ 266700 h 747713"/>
              <a:gd name="connsiteX7" fmla="*/ 290513 w 1633538"/>
              <a:gd name="connsiteY7" fmla="*/ 185737 h 747713"/>
              <a:gd name="connsiteX8" fmla="*/ 366713 w 1633538"/>
              <a:gd name="connsiteY8" fmla="*/ 142875 h 747713"/>
              <a:gd name="connsiteX9" fmla="*/ 452438 w 1633538"/>
              <a:gd name="connsiteY9" fmla="*/ 128587 h 747713"/>
              <a:gd name="connsiteX10" fmla="*/ 633413 w 1633538"/>
              <a:gd name="connsiteY10" fmla="*/ 152400 h 747713"/>
              <a:gd name="connsiteX11" fmla="*/ 771525 w 1633538"/>
              <a:gd name="connsiteY11" fmla="*/ 171450 h 747713"/>
              <a:gd name="connsiteX12" fmla="*/ 890588 w 1633538"/>
              <a:gd name="connsiteY12" fmla="*/ 80962 h 747713"/>
              <a:gd name="connsiteX13" fmla="*/ 1009650 w 1633538"/>
              <a:gd name="connsiteY13" fmla="*/ 38100 h 747713"/>
              <a:gd name="connsiteX14" fmla="*/ 1090613 w 1633538"/>
              <a:gd name="connsiteY14" fmla="*/ 38100 h 747713"/>
              <a:gd name="connsiteX15" fmla="*/ 1233488 w 1633538"/>
              <a:gd name="connsiteY15" fmla="*/ 57150 h 747713"/>
              <a:gd name="connsiteX16" fmla="*/ 1419225 w 1633538"/>
              <a:gd name="connsiteY16" fmla="*/ 71437 h 747713"/>
              <a:gd name="connsiteX17" fmla="*/ 1504950 w 1633538"/>
              <a:gd name="connsiteY17" fmla="*/ 52387 h 747713"/>
              <a:gd name="connsiteX18" fmla="*/ 1633538 w 1633538"/>
              <a:gd name="connsiteY18" fmla="*/ 0 h 747713"/>
              <a:gd name="connsiteX19" fmla="*/ 1576388 w 1633538"/>
              <a:gd name="connsiteY19" fmla="*/ 133350 h 747713"/>
              <a:gd name="connsiteX20" fmla="*/ 1500188 w 1633538"/>
              <a:gd name="connsiteY20" fmla="*/ 280987 h 747713"/>
              <a:gd name="connsiteX21" fmla="*/ 1462088 w 1633538"/>
              <a:gd name="connsiteY21" fmla="*/ 371475 h 747713"/>
              <a:gd name="connsiteX22" fmla="*/ 1409700 w 1633538"/>
              <a:gd name="connsiteY22" fmla="*/ 471487 h 747713"/>
              <a:gd name="connsiteX23" fmla="*/ 1300163 w 1633538"/>
              <a:gd name="connsiteY23" fmla="*/ 485775 h 747713"/>
              <a:gd name="connsiteX24" fmla="*/ 1214438 w 1633538"/>
              <a:gd name="connsiteY24" fmla="*/ 452437 h 747713"/>
              <a:gd name="connsiteX25" fmla="*/ 1076325 w 1633538"/>
              <a:gd name="connsiteY25" fmla="*/ 447675 h 747713"/>
              <a:gd name="connsiteX26" fmla="*/ 962025 w 1633538"/>
              <a:gd name="connsiteY26" fmla="*/ 447675 h 747713"/>
              <a:gd name="connsiteX27" fmla="*/ 838200 w 1633538"/>
              <a:gd name="connsiteY27" fmla="*/ 476250 h 747713"/>
              <a:gd name="connsiteX28" fmla="*/ 762000 w 1633538"/>
              <a:gd name="connsiteY28" fmla="*/ 495300 h 747713"/>
              <a:gd name="connsiteX29" fmla="*/ 688182 w 1633538"/>
              <a:gd name="connsiteY29" fmla="*/ 497681 h 747713"/>
              <a:gd name="connsiteX30" fmla="*/ 602456 w 1633538"/>
              <a:gd name="connsiteY30" fmla="*/ 492918 h 747713"/>
              <a:gd name="connsiteX31" fmla="*/ 504825 w 1633538"/>
              <a:gd name="connsiteY31" fmla="*/ 521493 h 747713"/>
              <a:gd name="connsiteX32" fmla="*/ 416719 w 1633538"/>
              <a:gd name="connsiteY32" fmla="*/ 559593 h 747713"/>
              <a:gd name="connsiteX33" fmla="*/ 352425 w 1633538"/>
              <a:gd name="connsiteY33" fmla="*/ 607219 h 747713"/>
              <a:gd name="connsiteX34" fmla="*/ 204788 w 1633538"/>
              <a:gd name="connsiteY34" fmla="*/ 747712 h 747713"/>
              <a:gd name="connsiteX35" fmla="*/ 171451 w 1633538"/>
              <a:gd name="connsiteY35" fmla="*/ 742949 h 747713"/>
              <a:gd name="connsiteX36" fmla="*/ 128588 w 1633538"/>
              <a:gd name="connsiteY36" fmla="*/ 747713 h 747713"/>
              <a:gd name="connsiteX37" fmla="*/ 14288 w 1633538"/>
              <a:gd name="connsiteY37" fmla="*/ 404812 h 747713"/>
              <a:gd name="connsiteX0" fmla="*/ 0 w 1633538"/>
              <a:gd name="connsiteY0" fmla="*/ 354807 h 747713"/>
              <a:gd name="connsiteX1" fmla="*/ 11906 w 1633538"/>
              <a:gd name="connsiteY1" fmla="*/ 347662 h 747713"/>
              <a:gd name="connsiteX2" fmla="*/ 54769 w 1633538"/>
              <a:gd name="connsiteY2" fmla="*/ 419100 h 747713"/>
              <a:gd name="connsiteX3" fmla="*/ 104775 w 1633538"/>
              <a:gd name="connsiteY3" fmla="*/ 478631 h 747713"/>
              <a:gd name="connsiteX4" fmla="*/ 142875 w 1633538"/>
              <a:gd name="connsiteY4" fmla="*/ 500062 h 747713"/>
              <a:gd name="connsiteX5" fmla="*/ 185738 w 1633538"/>
              <a:gd name="connsiteY5" fmla="*/ 423862 h 747713"/>
              <a:gd name="connsiteX6" fmla="*/ 233363 w 1633538"/>
              <a:gd name="connsiteY6" fmla="*/ 266700 h 747713"/>
              <a:gd name="connsiteX7" fmla="*/ 290513 w 1633538"/>
              <a:gd name="connsiteY7" fmla="*/ 185737 h 747713"/>
              <a:gd name="connsiteX8" fmla="*/ 366713 w 1633538"/>
              <a:gd name="connsiteY8" fmla="*/ 142875 h 747713"/>
              <a:gd name="connsiteX9" fmla="*/ 452438 w 1633538"/>
              <a:gd name="connsiteY9" fmla="*/ 128587 h 747713"/>
              <a:gd name="connsiteX10" fmla="*/ 633413 w 1633538"/>
              <a:gd name="connsiteY10" fmla="*/ 152400 h 747713"/>
              <a:gd name="connsiteX11" fmla="*/ 771525 w 1633538"/>
              <a:gd name="connsiteY11" fmla="*/ 171450 h 747713"/>
              <a:gd name="connsiteX12" fmla="*/ 890588 w 1633538"/>
              <a:gd name="connsiteY12" fmla="*/ 80962 h 747713"/>
              <a:gd name="connsiteX13" fmla="*/ 1009650 w 1633538"/>
              <a:gd name="connsiteY13" fmla="*/ 38100 h 747713"/>
              <a:gd name="connsiteX14" fmla="*/ 1090613 w 1633538"/>
              <a:gd name="connsiteY14" fmla="*/ 38100 h 747713"/>
              <a:gd name="connsiteX15" fmla="*/ 1233488 w 1633538"/>
              <a:gd name="connsiteY15" fmla="*/ 57150 h 747713"/>
              <a:gd name="connsiteX16" fmla="*/ 1419225 w 1633538"/>
              <a:gd name="connsiteY16" fmla="*/ 71437 h 747713"/>
              <a:gd name="connsiteX17" fmla="*/ 1504950 w 1633538"/>
              <a:gd name="connsiteY17" fmla="*/ 52387 h 747713"/>
              <a:gd name="connsiteX18" fmla="*/ 1633538 w 1633538"/>
              <a:gd name="connsiteY18" fmla="*/ 0 h 747713"/>
              <a:gd name="connsiteX19" fmla="*/ 1576388 w 1633538"/>
              <a:gd name="connsiteY19" fmla="*/ 133350 h 747713"/>
              <a:gd name="connsiteX20" fmla="*/ 1500188 w 1633538"/>
              <a:gd name="connsiteY20" fmla="*/ 280987 h 747713"/>
              <a:gd name="connsiteX21" fmla="*/ 1462088 w 1633538"/>
              <a:gd name="connsiteY21" fmla="*/ 371475 h 747713"/>
              <a:gd name="connsiteX22" fmla="*/ 1431131 w 1633538"/>
              <a:gd name="connsiteY22" fmla="*/ 469106 h 747713"/>
              <a:gd name="connsiteX23" fmla="*/ 1300163 w 1633538"/>
              <a:gd name="connsiteY23" fmla="*/ 485775 h 747713"/>
              <a:gd name="connsiteX24" fmla="*/ 1214438 w 1633538"/>
              <a:gd name="connsiteY24" fmla="*/ 452437 h 747713"/>
              <a:gd name="connsiteX25" fmla="*/ 1076325 w 1633538"/>
              <a:gd name="connsiteY25" fmla="*/ 447675 h 747713"/>
              <a:gd name="connsiteX26" fmla="*/ 962025 w 1633538"/>
              <a:gd name="connsiteY26" fmla="*/ 447675 h 747713"/>
              <a:gd name="connsiteX27" fmla="*/ 838200 w 1633538"/>
              <a:gd name="connsiteY27" fmla="*/ 476250 h 747713"/>
              <a:gd name="connsiteX28" fmla="*/ 762000 w 1633538"/>
              <a:gd name="connsiteY28" fmla="*/ 495300 h 747713"/>
              <a:gd name="connsiteX29" fmla="*/ 688182 w 1633538"/>
              <a:gd name="connsiteY29" fmla="*/ 497681 h 747713"/>
              <a:gd name="connsiteX30" fmla="*/ 602456 w 1633538"/>
              <a:gd name="connsiteY30" fmla="*/ 492918 h 747713"/>
              <a:gd name="connsiteX31" fmla="*/ 504825 w 1633538"/>
              <a:gd name="connsiteY31" fmla="*/ 521493 h 747713"/>
              <a:gd name="connsiteX32" fmla="*/ 416719 w 1633538"/>
              <a:gd name="connsiteY32" fmla="*/ 559593 h 747713"/>
              <a:gd name="connsiteX33" fmla="*/ 352425 w 1633538"/>
              <a:gd name="connsiteY33" fmla="*/ 607219 h 747713"/>
              <a:gd name="connsiteX34" fmla="*/ 204788 w 1633538"/>
              <a:gd name="connsiteY34" fmla="*/ 747712 h 747713"/>
              <a:gd name="connsiteX35" fmla="*/ 171451 w 1633538"/>
              <a:gd name="connsiteY35" fmla="*/ 742949 h 747713"/>
              <a:gd name="connsiteX36" fmla="*/ 128588 w 1633538"/>
              <a:gd name="connsiteY36" fmla="*/ 747713 h 747713"/>
              <a:gd name="connsiteX37" fmla="*/ 14288 w 1633538"/>
              <a:gd name="connsiteY37" fmla="*/ 404812 h 747713"/>
              <a:gd name="connsiteX0" fmla="*/ 0 w 1633538"/>
              <a:gd name="connsiteY0" fmla="*/ 354807 h 747713"/>
              <a:gd name="connsiteX1" fmla="*/ 11906 w 1633538"/>
              <a:gd name="connsiteY1" fmla="*/ 347662 h 747713"/>
              <a:gd name="connsiteX2" fmla="*/ 54769 w 1633538"/>
              <a:gd name="connsiteY2" fmla="*/ 419100 h 747713"/>
              <a:gd name="connsiteX3" fmla="*/ 104775 w 1633538"/>
              <a:gd name="connsiteY3" fmla="*/ 478631 h 747713"/>
              <a:gd name="connsiteX4" fmla="*/ 142875 w 1633538"/>
              <a:gd name="connsiteY4" fmla="*/ 500062 h 747713"/>
              <a:gd name="connsiteX5" fmla="*/ 185738 w 1633538"/>
              <a:gd name="connsiteY5" fmla="*/ 423862 h 747713"/>
              <a:gd name="connsiteX6" fmla="*/ 233363 w 1633538"/>
              <a:gd name="connsiteY6" fmla="*/ 266700 h 747713"/>
              <a:gd name="connsiteX7" fmla="*/ 290513 w 1633538"/>
              <a:gd name="connsiteY7" fmla="*/ 185737 h 747713"/>
              <a:gd name="connsiteX8" fmla="*/ 366713 w 1633538"/>
              <a:gd name="connsiteY8" fmla="*/ 142875 h 747713"/>
              <a:gd name="connsiteX9" fmla="*/ 452438 w 1633538"/>
              <a:gd name="connsiteY9" fmla="*/ 128587 h 747713"/>
              <a:gd name="connsiteX10" fmla="*/ 633413 w 1633538"/>
              <a:gd name="connsiteY10" fmla="*/ 152400 h 747713"/>
              <a:gd name="connsiteX11" fmla="*/ 771525 w 1633538"/>
              <a:gd name="connsiteY11" fmla="*/ 171450 h 747713"/>
              <a:gd name="connsiteX12" fmla="*/ 890588 w 1633538"/>
              <a:gd name="connsiteY12" fmla="*/ 80962 h 747713"/>
              <a:gd name="connsiteX13" fmla="*/ 1009650 w 1633538"/>
              <a:gd name="connsiteY13" fmla="*/ 38100 h 747713"/>
              <a:gd name="connsiteX14" fmla="*/ 1090613 w 1633538"/>
              <a:gd name="connsiteY14" fmla="*/ 38100 h 747713"/>
              <a:gd name="connsiteX15" fmla="*/ 1233488 w 1633538"/>
              <a:gd name="connsiteY15" fmla="*/ 57150 h 747713"/>
              <a:gd name="connsiteX16" fmla="*/ 1419225 w 1633538"/>
              <a:gd name="connsiteY16" fmla="*/ 71437 h 747713"/>
              <a:gd name="connsiteX17" fmla="*/ 1504950 w 1633538"/>
              <a:gd name="connsiteY17" fmla="*/ 52387 h 747713"/>
              <a:gd name="connsiteX18" fmla="*/ 1633538 w 1633538"/>
              <a:gd name="connsiteY18" fmla="*/ 0 h 747713"/>
              <a:gd name="connsiteX19" fmla="*/ 1576388 w 1633538"/>
              <a:gd name="connsiteY19" fmla="*/ 133350 h 747713"/>
              <a:gd name="connsiteX20" fmla="*/ 1500188 w 1633538"/>
              <a:gd name="connsiteY20" fmla="*/ 280987 h 747713"/>
              <a:gd name="connsiteX21" fmla="*/ 1462088 w 1633538"/>
              <a:gd name="connsiteY21" fmla="*/ 371475 h 747713"/>
              <a:gd name="connsiteX22" fmla="*/ 1431131 w 1633538"/>
              <a:gd name="connsiteY22" fmla="*/ 469106 h 747713"/>
              <a:gd name="connsiteX23" fmla="*/ 1300163 w 1633538"/>
              <a:gd name="connsiteY23" fmla="*/ 485775 h 747713"/>
              <a:gd name="connsiteX24" fmla="*/ 1214438 w 1633538"/>
              <a:gd name="connsiteY24" fmla="*/ 452437 h 747713"/>
              <a:gd name="connsiteX25" fmla="*/ 1076325 w 1633538"/>
              <a:gd name="connsiteY25" fmla="*/ 447675 h 747713"/>
              <a:gd name="connsiteX26" fmla="*/ 962025 w 1633538"/>
              <a:gd name="connsiteY26" fmla="*/ 447675 h 747713"/>
              <a:gd name="connsiteX27" fmla="*/ 838200 w 1633538"/>
              <a:gd name="connsiteY27" fmla="*/ 476250 h 747713"/>
              <a:gd name="connsiteX28" fmla="*/ 762000 w 1633538"/>
              <a:gd name="connsiteY28" fmla="*/ 495300 h 747713"/>
              <a:gd name="connsiteX29" fmla="*/ 688182 w 1633538"/>
              <a:gd name="connsiteY29" fmla="*/ 497681 h 747713"/>
              <a:gd name="connsiteX30" fmla="*/ 602456 w 1633538"/>
              <a:gd name="connsiteY30" fmla="*/ 492918 h 747713"/>
              <a:gd name="connsiteX31" fmla="*/ 504825 w 1633538"/>
              <a:gd name="connsiteY31" fmla="*/ 521493 h 747713"/>
              <a:gd name="connsiteX32" fmla="*/ 416719 w 1633538"/>
              <a:gd name="connsiteY32" fmla="*/ 559593 h 747713"/>
              <a:gd name="connsiteX33" fmla="*/ 352425 w 1633538"/>
              <a:gd name="connsiteY33" fmla="*/ 607219 h 747713"/>
              <a:gd name="connsiteX34" fmla="*/ 204788 w 1633538"/>
              <a:gd name="connsiteY34" fmla="*/ 747712 h 747713"/>
              <a:gd name="connsiteX35" fmla="*/ 128588 w 1633538"/>
              <a:gd name="connsiteY35" fmla="*/ 747713 h 747713"/>
              <a:gd name="connsiteX36" fmla="*/ 14288 w 1633538"/>
              <a:gd name="connsiteY36" fmla="*/ 404812 h 747713"/>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33363 w 1633538"/>
              <a:gd name="connsiteY6" fmla="*/ 266700 h 773906"/>
              <a:gd name="connsiteX7" fmla="*/ 290513 w 1633538"/>
              <a:gd name="connsiteY7" fmla="*/ 185737 h 773906"/>
              <a:gd name="connsiteX8" fmla="*/ 366713 w 1633538"/>
              <a:gd name="connsiteY8" fmla="*/ 142875 h 773906"/>
              <a:gd name="connsiteX9" fmla="*/ 452438 w 1633538"/>
              <a:gd name="connsiteY9" fmla="*/ 128587 h 773906"/>
              <a:gd name="connsiteX10" fmla="*/ 633413 w 1633538"/>
              <a:gd name="connsiteY10" fmla="*/ 152400 h 773906"/>
              <a:gd name="connsiteX11" fmla="*/ 771525 w 1633538"/>
              <a:gd name="connsiteY11" fmla="*/ 171450 h 773906"/>
              <a:gd name="connsiteX12" fmla="*/ 890588 w 1633538"/>
              <a:gd name="connsiteY12" fmla="*/ 80962 h 773906"/>
              <a:gd name="connsiteX13" fmla="*/ 1009650 w 1633538"/>
              <a:gd name="connsiteY13" fmla="*/ 38100 h 773906"/>
              <a:gd name="connsiteX14" fmla="*/ 1090613 w 1633538"/>
              <a:gd name="connsiteY14" fmla="*/ 38100 h 773906"/>
              <a:gd name="connsiteX15" fmla="*/ 1233488 w 1633538"/>
              <a:gd name="connsiteY15" fmla="*/ 57150 h 773906"/>
              <a:gd name="connsiteX16" fmla="*/ 1419225 w 1633538"/>
              <a:gd name="connsiteY16" fmla="*/ 71437 h 773906"/>
              <a:gd name="connsiteX17" fmla="*/ 1504950 w 1633538"/>
              <a:gd name="connsiteY17" fmla="*/ 52387 h 773906"/>
              <a:gd name="connsiteX18" fmla="*/ 1633538 w 1633538"/>
              <a:gd name="connsiteY18" fmla="*/ 0 h 773906"/>
              <a:gd name="connsiteX19" fmla="*/ 1576388 w 1633538"/>
              <a:gd name="connsiteY19" fmla="*/ 133350 h 773906"/>
              <a:gd name="connsiteX20" fmla="*/ 1500188 w 1633538"/>
              <a:gd name="connsiteY20" fmla="*/ 280987 h 773906"/>
              <a:gd name="connsiteX21" fmla="*/ 1462088 w 1633538"/>
              <a:gd name="connsiteY21" fmla="*/ 371475 h 773906"/>
              <a:gd name="connsiteX22" fmla="*/ 1431131 w 1633538"/>
              <a:gd name="connsiteY22" fmla="*/ 469106 h 773906"/>
              <a:gd name="connsiteX23" fmla="*/ 1300163 w 1633538"/>
              <a:gd name="connsiteY23" fmla="*/ 485775 h 773906"/>
              <a:gd name="connsiteX24" fmla="*/ 1214438 w 1633538"/>
              <a:gd name="connsiteY24" fmla="*/ 452437 h 773906"/>
              <a:gd name="connsiteX25" fmla="*/ 1076325 w 1633538"/>
              <a:gd name="connsiteY25" fmla="*/ 447675 h 773906"/>
              <a:gd name="connsiteX26" fmla="*/ 962025 w 1633538"/>
              <a:gd name="connsiteY26" fmla="*/ 447675 h 773906"/>
              <a:gd name="connsiteX27" fmla="*/ 838200 w 1633538"/>
              <a:gd name="connsiteY27" fmla="*/ 476250 h 773906"/>
              <a:gd name="connsiteX28" fmla="*/ 762000 w 1633538"/>
              <a:gd name="connsiteY28" fmla="*/ 495300 h 773906"/>
              <a:gd name="connsiteX29" fmla="*/ 688182 w 1633538"/>
              <a:gd name="connsiteY29" fmla="*/ 497681 h 773906"/>
              <a:gd name="connsiteX30" fmla="*/ 602456 w 1633538"/>
              <a:gd name="connsiteY30" fmla="*/ 492918 h 773906"/>
              <a:gd name="connsiteX31" fmla="*/ 504825 w 1633538"/>
              <a:gd name="connsiteY31" fmla="*/ 521493 h 773906"/>
              <a:gd name="connsiteX32" fmla="*/ 416719 w 1633538"/>
              <a:gd name="connsiteY32" fmla="*/ 559593 h 773906"/>
              <a:gd name="connsiteX33" fmla="*/ 352425 w 1633538"/>
              <a:gd name="connsiteY33" fmla="*/ 607219 h 773906"/>
              <a:gd name="connsiteX34" fmla="*/ 147638 w 1633538"/>
              <a:gd name="connsiteY34" fmla="*/ 773906 h 773906"/>
              <a:gd name="connsiteX35" fmla="*/ 128588 w 1633538"/>
              <a:gd name="connsiteY35" fmla="*/ 747713 h 773906"/>
              <a:gd name="connsiteX36" fmla="*/ 14288 w 1633538"/>
              <a:gd name="connsiteY36"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33363 w 1633538"/>
              <a:gd name="connsiteY6" fmla="*/ 266700 h 773906"/>
              <a:gd name="connsiteX7" fmla="*/ 280988 w 1633538"/>
              <a:gd name="connsiteY7" fmla="*/ 202406 h 773906"/>
              <a:gd name="connsiteX8" fmla="*/ 366713 w 1633538"/>
              <a:gd name="connsiteY8" fmla="*/ 142875 h 773906"/>
              <a:gd name="connsiteX9" fmla="*/ 452438 w 1633538"/>
              <a:gd name="connsiteY9" fmla="*/ 128587 h 773906"/>
              <a:gd name="connsiteX10" fmla="*/ 633413 w 1633538"/>
              <a:gd name="connsiteY10" fmla="*/ 152400 h 773906"/>
              <a:gd name="connsiteX11" fmla="*/ 771525 w 1633538"/>
              <a:gd name="connsiteY11" fmla="*/ 171450 h 773906"/>
              <a:gd name="connsiteX12" fmla="*/ 890588 w 1633538"/>
              <a:gd name="connsiteY12" fmla="*/ 80962 h 773906"/>
              <a:gd name="connsiteX13" fmla="*/ 1009650 w 1633538"/>
              <a:gd name="connsiteY13" fmla="*/ 38100 h 773906"/>
              <a:gd name="connsiteX14" fmla="*/ 1090613 w 1633538"/>
              <a:gd name="connsiteY14" fmla="*/ 38100 h 773906"/>
              <a:gd name="connsiteX15" fmla="*/ 1233488 w 1633538"/>
              <a:gd name="connsiteY15" fmla="*/ 57150 h 773906"/>
              <a:gd name="connsiteX16" fmla="*/ 1419225 w 1633538"/>
              <a:gd name="connsiteY16" fmla="*/ 71437 h 773906"/>
              <a:gd name="connsiteX17" fmla="*/ 1504950 w 1633538"/>
              <a:gd name="connsiteY17" fmla="*/ 52387 h 773906"/>
              <a:gd name="connsiteX18" fmla="*/ 1633538 w 1633538"/>
              <a:gd name="connsiteY18" fmla="*/ 0 h 773906"/>
              <a:gd name="connsiteX19" fmla="*/ 1576388 w 1633538"/>
              <a:gd name="connsiteY19" fmla="*/ 133350 h 773906"/>
              <a:gd name="connsiteX20" fmla="*/ 1500188 w 1633538"/>
              <a:gd name="connsiteY20" fmla="*/ 280987 h 773906"/>
              <a:gd name="connsiteX21" fmla="*/ 1462088 w 1633538"/>
              <a:gd name="connsiteY21" fmla="*/ 371475 h 773906"/>
              <a:gd name="connsiteX22" fmla="*/ 1431131 w 1633538"/>
              <a:gd name="connsiteY22" fmla="*/ 469106 h 773906"/>
              <a:gd name="connsiteX23" fmla="*/ 1300163 w 1633538"/>
              <a:gd name="connsiteY23" fmla="*/ 485775 h 773906"/>
              <a:gd name="connsiteX24" fmla="*/ 1214438 w 1633538"/>
              <a:gd name="connsiteY24" fmla="*/ 452437 h 773906"/>
              <a:gd name="connsiteX25" fmla="*/ 1076325 w 1633538"/>
              <a:gd name="connsiteY25" fmla="*/ 447675 h 773906"/>
              <a:gd name="connsiteX26" fmla="*/ 962025 w 1633538"/>
              <a:gd name="connsiteY26" fmla="*/ 447675 h 773906"/>
              <a:gd name="connsiteX27" fmla="*/ 838200 w 1633538"/>
              <a:gd name="connsiteY27" fmla="*/ 476250 h 773906"/>
              <a:gd name="connsiteX28" fmla="*/ 762000 w 1633538"/>
              <a:gd name="connsiteY28" fmla="*/ 495300 h 773906"/>
              <a:gd name="connsiteX29" fmla="*/ 688182 w 1633538"/>
              <a:gd name="connsiteY29" fmla="*/ 497681 h 773906"/>
              <a:gd name="connsiteX30" fmla="*/ 602456 w 1633538"/>
              <a:gd name="connsiteY30" fmla="*/ 492918 h 773906"/>
              <a:gd name="connsiteX31" fmla="*/ 504825 w 1633538"/>
              <a:gd name="connsiteY31" fmla="*/ 521493 h 773906"/>
              <a:gd name="connsiteX32" fmla="*/ 416719 w 1633538"/>
              <a:gd name="connsiteY32" fmla="*/ 559593 h 773906"/>
              <a:gd name="connsiteX33" fmla="*/ 352425 w 1633538"/>
              <a:gd name="connsiteY33" fmla="*/ 607219 h 773906"/>
              <a:gd name="connsiteX34" fmla="*/ 147638 w 1633538"/>
              <a:gd name="connsiteY34" fmla="*/ 773906 h 773906"/>
              <a:gd name="connsiteX35" fmla="*/ 128588 w 1633538"/>
              <a:gd name="connsiteY35" fmla="*/ 747713 h 773906"/>
              <a:gd name="connsiteX36" fmla="*/ 14288 w 1633538"/>
              <a:gd name="connsiteY36"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40507 w 1633538"/>
              <a:gd name="connsiteY6" fmla="*/ 247650 h 773906"/>
              <a:gd name="connsiteX7" fmla="*/ 280988 w 1633538"/>
              <a:gd name="connsiteY7" fmla="*/ 202406 h 773906"/>
              <a:gd name="connsiteX8" fmla="*/ 366713 w 1633538"/>
              <a:gd name="connsiteY8" fmla="*/ 142875 h 773906"/>
              <a:gd name="connsiteX9" fmla="*/ 452438 w 1633538"/>
              <a:gd name="connsiteY9" fmla="*/ 128587 h 773906"/>
              <a:gd name="connsiteX10" fmla="*/ 633413 w 1633538"/>
              <a:gd name="connsiteY10" fmla="*/ 152400 h 773906"/>
              <a:gd name="connsiteX11" fmla="*/ 771525 w 1633538"/>
              <a:gd name="connsiteY11" fmla="*/ 171450 h 773906"/>
              <a:gd name="connsiteX12" fmla="*/ 890588 w 1633538"/>
              <a:gd name="connsiteY12" fmla="*/ 80962 h 773906"/>
              <a:gd name="connsiteX13" fmla="*/ 1009650 w 1633538"/>
              <a:gd name="connsiteY13" fmla="*/ 38100 h 773906"/>
              <a:gd name="connsiteX14" fmla="*/ 1090613 w 1633538"/>
              <a:gd name="connsiteY14" fmla="*/ 38100 h 773906"/>
              <a:gd name="connsiteX15" fmla="*/ 1233488 w 1633538"/>
              <a:gd name="connsiteY15" fmla="*/ 57150 h 773906"/>
              <a:gd name="connsiteX16" fmla="*/ 1419225 w 1633538"/>
              <a:gd name="connsiteY16" fmla="*/ 71437 h 773906"/>
              <a:gd name="connsiteX17" fmla="*/ 1504950 w 1633538"/>
              <a:gd name="connsiteY17" fmla="*/ 52387 h 773906"/>
              <a:gd name="connsiteX18" fmla="*/ 1633538 w 1633538"/>
              <a:gd name="connsiteY18" fmla="*/ 0 h 773906"/>
              <a:gd name="connsiteX19" fmla="*/ 1576388 w 1633538"/>
              <a:gd name="connsiteY19" fmla="*/ 133350 h 773906"/>
              <a:gd name="connsiteX20" fmla="*/ 1500188 w 1633538"/>
              <a:gd name="connsiteY20" fmla="*/ 280987 h 773906"/>
              <a:gd name="connsiteX21" fmla="*/ 1462088 w 1633538"/>
              <a:gd name="connsiteY21" fmla="*/ 371475 h 773906"/>
              <a:gd name="connsiteX22" fmla="*/ 1431131 w 1633538"/>
              <a:gd name="connsiteY22" fmla="*/ 469106 h 773906"/>
              <a:gd name="connsiteX23" fmla="*/ 1300163 w 1633538"/>
              <a:gd name="connsiteY23" fmla="*/ 485775 h 773906"/>
              <a:gd name="connsiteX24" fmla="*/ 1214438 w 1633538"/>
              <a:gd name="connsiteY24" fmla="*/ 452437 h 773906"/>
              <a:gd name="connsiteX25" fmla="*/ 1076325 w 1633538"/>
              <a:gd name="connsiteY25" fmla="*/ 447675 h 773906"/>
              <a:gd name="connsiteX26" fmla="*/ 962025 w 1633538"/>
              <a:gd name="connsiteY26" fmla="*/ 447675 h 773906"/>
              <a:gd name="connsiteX27" fmla="*/ 838200 w 1633538"/>
              <a:gd name="connsiteY27" fmla="*/ 476250 h 773906"/>
              <a:gd name="connsiteX28" fmla="*/ 762000 w 1633538"/>
              <a:gd name="connsiteY28" fmla="*/ 495300 h 773906"/>
              <a:gd name="connsiteX29" fmla="*/ 688182 w 1633538"/>
              <a:gd name="connsiteY29" fmla="*/ 497681 h 773906"/>
              <a:gd name="connsiteX30" fmla="*/ 602456 w 1633538"/>
              <a:gd name="connsiteY30" fmla="*/ 492918 h 773906"/>
              <a:gd name="connsiteX31" fmla="*/ 504825 w 1633538"/>
              <a:gd name="connsiteY31" fmla="*/ 521493 h 773906"/>
              <a:gd name="connsiteX32" fmla="*/ 416719 w 1633538"/>
              <a:gd name="connsiteY32" fmla="*/ 559593 h 773906"/>
              <a:gd name="connsiteX33" fmla="*/ 352425 w 1633538"/>
              <a:gd name="connsiteY33" fmla="*/ 607219 h 773906"/>
              <a:gd name="connsiteX34" fmla="*/ 147638 w 1633538"/>
              <a:gd name="connsiteY34" fmla="*/ 773906 h 773906"/>
              <a:gd name="connsiteX35" fmla="*/ 128588 w 1633538"/>
              <a:gd name="connsiteY35" fmla="*/ 747713 h 773906"/>
              <a:gd name="connsiteX36" fmla="*/ 14288 w 1633538"/>
              <a:gd name="connsiteY36"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66713 w 1633538"/>
              <a:gd name="connsiteY9" fmla="*/ 142875 h 773906"/>
              <a:gd name="connsiteX10" fmla="*/ 452438 w 1633538"/>
              <a:gd name="connsiteY10" fmla="*/ 128587 h 773906"/>
              <a:gd name="connsiteX11" fmla="*/ 633413 w 1633538"/>
              <a:gd name="connsiteY11" fmla="*/ 152400 h 773906"/>
              <a:gd name="connsiteX12" fmla="*/ 771525 w 1633538"/>
              <a:gd name="connsiteY12" fmla="*/ 171450 h 773906"/>
              <a:gd name="connsiteX13" fmla="*/ 890588 w 1633538"/>
              <a:gd name="connsiteY13" fmla="*/ 80962 h 773906"/>
              <a:gd name="connsiteX14" fmla="*/ 1009650 w 1633538"/>
              <a:gd name="connsiteY14" fmla="*/ 38100 h 773906"/>
              <a:gd name="connsiteX15" fmla="*/ 1090613 w 1633538"/>
              <a:gd name="connsiteY15" fmla="*/ 38100 h 773906"/>
              <a:gd name="connsiteX16" fmla="*/ 1233488 w 1633538"/>
              <a:gd name="connsiteY16" fmla="*/ 57150 h 773906"/>
              <a:gd name="connsiteX17" fmla="*/ 1419225 w 1633538"/>
              <a:gd name="connsiteY17" fmla="*/ 71437 h 773906"/>
              <a:gd name="connsiteX18" fmla="*/ 1504950 w 1633538"/>
              <a:gd name="connsiteY18" fmla="*/ 52387 h 773906"/>
              <a:gd name="connsiteX19" fmla="*/ 1633538 w 1633538"/>
              <a:gd name="connsiteY19" fmla="*/ 0 h 773906"/>
              <a:gd name="connsiteX20" fmla="*/ 1576388 w 1633538"/>
              <a:gd name="connsiteY20" fmla="*/ 133350 h 773906"/>
              <a:gd name="connsiteX21" fmla="*/ 1500188 w 1633538"/>
              <a:gd name="connsiteY21" fmla="*/ 280987 h 773906"/>
              <a:gd name="connsiteX22" fmla="*/ 1462088 w 1633538"/>
              <a:gd name="connsiteY22" fmla="*/ 371475 h 773906"/>
              <a:gd name="connsiteX23" fmla="*/ 1431131 w 1633538"/>
              <a:gd name="connsiteY23" fmla="*/ 469106 h 773906"/>
              <a:gd name="connsiteX24" fmla="*/ 1300163 w 1633538"/>
              <a:gd name="connsiteY24" fmla="*/ 485775 h 773906"/>
              <a:gd name="connsiteX25" fmla="*/ 1214438 w 1633538"/>
              <a:gd name="connsiteY25" fmla="*/ 452437 h 773906"/>
              <a:gd name="connsiteX26" fmla="*/ 1076325 w 1633538"/>
              <a:gd name="connsiteY26" fmla="*/ 447675 h 773906"/>
              <a:gd name="connsiteX27" fmla="*/ 962025 w 1633538"/>
              <a:gd name="connsiteY27" fmla="*/ 447675 h 773906"/>
              <a:gd name="connsiteX28" fmla="*/ 838200 w 1633538"/>
              <a:gd name="connsiteY28" fmla="*/ 476250 h 773906"/>
              <a:gd name="connsiteX29" fmla="*/ 762000 w 1633538"/>
              <a:gd name="connsiteY29" fmla="*/ 495300 h 773906"/>
              <a:gd name="connsiteX30" fmla="*/ 688182 w 1633538"/>
              <a:gd name="connsiteY30" fmla="*/ 497681 h 773906"/>
              <a:gd name="connsiteX31" fmla="*/ 602456 w 1633538"/>
              <a:gd name="connsiteY31" fmla="*/ 492918 h 773906"/>
              <a:gd name="connsiteX32" fmla="*/ 504825 w 1633538"/>
              <a:gd name="connsiteY32" fmla="*/ 521493 h 773906"/>
              <a:gd name="connsiteX33" fmla="*/ 416719 w 1633538"/>
              <a:gd name="connsiteY33" fmla="*/ 559593 h 773906"/>
              <a:gd name="connsiteX34" fmla="*/ 352425 w 1633538"/>
              <a:gd name="connsiteY34" fmla="*/ 607219 h 773906"/>
              <a:gd name="connsiteX35" fmla="*/ 147638 w 1633538"/>
              <a:gd name="connsiteY35" fmla="*/ 773906 h 773906"/>
              <a:gd name="connsiteX36" fmla="*/ 128588 w 1633538"/>
              <a:gd name="connsiteY36" fmla="*/ 747713 h 773906"/>
              <a:gd name="connsiteX37" fmla="*/ 14288 w 1633538"/>
              <a:gd name="connsiteY37"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26231 w 1633538"/>
              <a:gd name="connsiteY9" fmla="*/ 161925 h 773906"/>
              <a:gd name="connsiteX10" fmla="*/ 452438 w 1633538"/>
              <a:gd name="connsiteY10" fmla="*/ 128587 h 773906"/>
              <a:gd name="connsiteX11" fmla="*/ 633413 w 1633538"/>
              <a:gd name="connsiteY11" fmla="*/ 152400 h 773906"/>
              <a:gd name="connsiteX12" fmla="*/ 771525 w 1633538"/>
              <a:gd name="connsiteY12" fmla="*/ 171450 h 773906"/>
              <a:gd name="connsiteX13" fmla="*/ 890588 w 1633538"/>
              <a:gd name="connsiteY13" fmla="*/ 80962 h 773906"/>
              <a:gd name="connsiteX14" fmla="*/ 1009650 w 1633538"/>
              <a:gd name="connsiteY14" fmla="*/ 38100 h 773906"/>
              <a:gd name="connsiteX15" fmla="*/ 1090613 w 1633538"/>
              <a:gd name="connsiteY15" fmla="*/ 38100 h 773906"/>
              <a:gd name="connsiteX16" fmla="*/ 1233488 w 1633538"/>
              <a:gd name="connsiteY16" fmla="*/ 57150 h 773906"/>
              <a:gd name="connsiteX17" fmla="*/ 1419225 w 1633538"/>
              <a:gd name="connsiteY17" fmla="*/ 71437 h 773906"/>
              <a:gd name="connsiteX18" fmla="*/ 1504950 w 1633538"/>
              <a:gd name="connsiteY18" fmla="*/ 52387 h 773906"/>
              <a:gd name="connsiteX19" fmla="*/ 1633538 w 1633538"/>
              <a:gd name="connsiteY19" fmla="*/ 0 h 773906"/>
              <a:gd name="connsiteX20" fmla="*/ 1576388 w 1633538"/>
              <a:gd name="connsiteY20" fmla="*/ 133350 h 773906"/>
              <a:gd name="connsiteX21" fmla="*/ 1500188 w 1633538"/>
              <a:gd name="connsiteY21" fmla="*/ 280987 h 773906"/>
              <a:gd name="connsiteX22" fmla="*/ 1462088 w 1633538"/>
              <a:gd name="connsiteY22" fmla="*/ 371475 h 773906"/>
              <a:gd name="connsiteX23" fmla="*/ 1431131 w 1633538"/>
              <a:gd name="connsiteY23" fmla="*/ 469106 h 773906"/>
              <a:gd name="connsiteX24" fmla="*/ 1300163 w 1633538"/>
              <a:gd name="connsiteY24" fmla="*/ 485775 h 773906"/>
              <a:gd name="connsiteX25" fmla="*/ 1214438 w 1633538"/>
              <a:gd name="connsiteY25" fmla="*/ 452437 h 773906"/>
              <a:gd name="connsiteX26" fmla="*/ 1076325 w 1633538"/>
              <a:gd name="connsiteY26" fmla="*/ 447675 h 773906"/>
              <a:gd name="connsiteX27" fmla="*/ 962025 w 1633538"/>
              <a:gd name="connsiteY27" fmla="*/ 447675 h 773906"/>
              <a:gd name="connsiteX28" fmla="*/ 838200 w 1633538"/>
              <a:gd name="connsiteY28" fmla="*/ 476250 h 773906"/>
              <a:gd name="connsiteX29" fmla="*/ 762000 w 1633538"/>
              <a:gd name="connsiteY29" fmla="*/ 495300 h 773906"/>
              <a:gd name="connsiteX30" fmla="*/ 688182 w 1633538"/>
              <a:gd name="connsiteY30" fmla="*/ 497681 h 773906"/>
              <a:gd name="connsiteX31" fmla="*/ 602456 w 1633538"/>
              <a:gd name="connsiteY31" fmla="*/ 492918 h 773906"/>
              <a:gd name="connsiteX32" fmla="*/ 504825 w 1633538"/>
              <a:gd name="connsiteY32" fmla="*/ 521493 h 773906"/>
              <a:gd name="connsiteX33" fmla="*/ 416719 w 1633538"/>
              <a:gd name="connsiteY33" fmla="*/ 559593 h 773906"/>
              <a:gd name="connsiteX34" fmla="*/ 352425 w 1633538"/>
              <a:gd name="connsiteY34" fmla="*/ 607219 h 773906"/>
              <a:gd name="connsiteX35" fmla="*/ 147638 w 1633538"/>
              <a:gd name="connsiteY35" fmla="*/ 773906 h 773906"/>
              <a:gd name="connsiteX36" fmla="*/ 128588 w 1633538"/>
              <a:gd name="connsiteY36" fmla="*/ 747713 h 773906"/>
              <a:gd name="connsiteX37" fmla="*/ 14288 w 1633538"/>
              <a:gd name="connsiteY37"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26231 w 1633538"/>
              <a:gd name="connsiteY9" fmla="*/ 161925 h 773906"/>
              <a:gd name="connsiteX10" fmla="*/ 469107 w 1633538"/>
              <a:gd name="connsiteY10" fmla="*/ 135730 h 773906"/>
              <a:gd name="connsiteX11" fmla="*/ 633413 w 1633538"/>
              <a:gd name="connsiteY11" fmla="*/ 152400 h 773906"/>
              <a:gd name="connsiteX12" fmla="*/ 771525 w 1633538"/>
              <a:gd name="connsiteY12" fmla="*/ 171450 h 773906"/>
              <a:gd name="connsiteX13" fmla="*/ 890588 w 1633538"/>
              <a:gd name="connsiteY13" fmla="*/ 80962 h 773906"/>
              <a:gd name="connsiteX14" fmla="*/ 1009650 w 1633538"/>
              <a:gd name="connsiteY14" fmla="*/ 38100 h 773906"/>
              <a:gd name="connsiteX15" fmla="*/ 1090613 w 1633538"/>
              <a:gd name="connsiteY15" fmla="*/ 38100 h 773906"/>
              <a:gd name="connsiteX16" fmla="*/ 1233488 w 1633538"/>
              <a:gd name="connsiteY16" fmla="*/ 57150 h 773906"/>
              <a:gd name="connsiteX17" fmla="*/ 1419225 w 1633538"/>
              <a:gd name="connsiteY17" fmla="*/ 71437 h 773906"/>
              <a:gd name="connsiteX18" fmla="*/ 1504950 w 1633538"/>
              <a:gd name="connsiteY18" fmla="*/ 52387 h 773906"/>
              <a:gd name="connsiteX19" fmla="*/ 1633538 w 1633538"/>
              <a:gd name="connsiteY19" fmla="*/ 0 h 773906"/>
              <a:gd name="connsiteX20" fmla="*/ 1576388 w 1633538"/>
              <a:gd name="connsiteY20" fmla="*/ 133350 h 773906"/>
              <a:gd name="connsiteX21" fmla="*/ 1500188 w 1633538"/>
              <a:gd name="connsiteY21" fmla="*/ 280987 h 773906"/>
              <a:gd name="connsiteX22" fmla="*/ 1462088 w 1633538"/>
              <a:gd name="connsiteY22" fmla="*/ 371475 h 773906"/>
              <a:gd name="connsiteX23" fmla="*/ 1431131 w 1633538"/>
              <a:gd name="connsiteY23" fmla="*/ 469106 h 773906"/>
              <a:gd name="connsiteX24" fmla="*/ 1300163 w 1633538"/>
              <a:gd name="connsiteY24" fmla="*/ 485775 h 773906"/>
              <a:gd name="connsiteX25" fmla="*/ 1214438 w 1633538"/>
              <a:gd name="connsiteY25" fmla="*/ 452437 h 773906"/>
              <a:gd name="connsiteX26" fmla="*/ 1076325 w 1633538"/>
              <a:gd name="connsiteY26" fmla="*/ 447675 h 773906"/>
              <a:gd name="connsiteX27" fmla="*/ 962025 w 1633538"/>
              <a:gd name="connsiteY27" fmla="*/ 447675 h 773906"/>
              <a:gd name="connsiteX28" fmla="*/ 838200 w 1633538"/>
              <a:gd name="connsiteY28" fmla="*/ 476250 h 773906"/>
              <a:gd name="connsiteX29" fmla="*/ 762000 w 1633538"/>
              <a:gd name="connsiteY29" fmla="*/ 495300 h 773906"/>
              <a:gd name="connsiteX30" fmla="*/ 688182 w 1633538"/>
              <a:gd name="connsiteY30" fmla="*/ 497681 h 773906"/>
              <a:gd name="connsiteX31" fmla="*/ 602456 w 1633538"/>
              <a:gd name="connsiteY31" fmla="*/ 492918 h 773906"/>
              <a:gd name="connsiteX32" fmla="*/ 504825 w 1633538"/>
              <a:gd name="connsiteY32" fmla="*/ 521493 h 773906"/>
              <a:gd name="connsiteX33" fmla="*/ 416719 w 1633538"/>
              <a:gd name="connsiteY33" fmla="*/ 559593 h 773906"/>
              <a:gd name="connsiteX34" fmla="*/ 352425 w 1633538"/>
              <a:gd name="connsiteY34" fmla="*/ 607219 h 773906"/>
              <a:gd name="connsiteX35" fmla="*/ 147638 w 1633538"/>
              <a:gd name="connsiteY35" fmla="*/ 773906 h 773906"/>
              <a:gd name="connsiteX36" fmla="*/ 128588 w 1633538"/>
              <a:gd name="connsiteY36" fmla="*/ 747713 h 773906"/>
              <a:gd name="connsiteX37" fmla="*/ 14288 w 1633538"/>
              <a:gd name="connsiteY37"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26231 w 1633538"/>
              <a:gd name="connsiteY9" fmla="*/ 161925 h 773906"/>
              <a:gd name="connsiteX10" fmla="*/ 411956 w 1633538"/>
              <a:gd name="connsiteY10" fmla="*/ 140493 h 773906"/>
              <a:gd name="connsiteX11" fmla="*/ 469107 w 1633538"/>
              <a:gd name="connsiteY11" fmla="*/ 135730 h 773906"/>
              <a:gd name="connsiteX12" fmla="*/ 633413 w 1633538"/>
              <a:gd name="connsiteY12" fmla="*/ 152400 h 773906"/>
              <a:gd name="connsiteX13" fmla="*/ 771525 w 1633538"/>
              <a:gd name="connsiteY13" fmla="*/ 171450 h 773906"/>
              <a:gd name="connsiteX14" fmla="*/ 890588 w 1633538"/>
              <a:gd name="connsiteY14" fmla="*/ 80962 h 773906"/>
              <a:gd name="connsiteX15" fmla="*/ 1009650 w 1633538"/>
              <a:gd name="connsiteY15" fmla="*/ 38100 h 773906"/>
              <a:gd name="connsiteX16" fmla="*/ 1090613 w 1633538"/>
              <a:gd name="connsiteY16" fmla="*/ 38100 h 773906"/>
              <a:gd name="connsiteX17" fmla="*/ 1233488 w 1633538"/>
              <a:gd name="connsiteY17" fmla="*/ 57150 h 773906"/>
              <a:gd name="connsiteX18" fmla="*/ 1419225 w 1633538"/>
              <a:gd name="connsiteY18" fmla="*/ 71437 h 773906"/>
              <a:gd name="connsiteX19" fmla="*/ 1504950 w 1633538"/>
              <a:gd name="connsiteY19" fmla="*/ 52387 h 773906"/>
              <a:gd name="connsiteX20" fmla="*/ 1633538 w 1633538"/>
              <a:gd name="connsiteY20" fmla="*/ 0 h 773906"/>
              <a:gd name="connsiteX21" fmla="*/ 1576388 w 1633538"/>
              <a:gd name="connsiteY21" fmla="*/ 133350 h 773906"/>
              <a:gd name="connsiteX22" fmla="*/ 1500188 w 1633538"/>
              <a:gd name="connsiteY22" fmla="*/ 280987 h 773906"/>
              <a:gd name="connsiteX23" fmla="*/ 1462088 w 1633538"/>
              <a:gd name="connsiteY23" fmla="*/ 371475 h 773906"/>
              <a:gd name="connsiteX24" fmla="*/ 1431131 w 1633538"/>
              <a:gd name="connsiteY24" fmla="*/ 469106 h 773906"/>
              <a:gd name="connsiteX25" fmla="*/ 1300163 w 1633538"/>
              <a:gd name="connsiteY25" fmla="*/ 485775 h 773906"/>
              <a:gd name="connsiteX26" fmla="*/ 1214438 w 1633538"/>
              <a:gd name="connsiteY26" fmla="*/ 452437 h 773906"/>
              <a:gd name="connsiteX27" fmla="*/ 1076325 w 1633538"/>
              <a:gd name="connsiteY27" fmla="*/ 447675 h 773906"/>
              <a:gd name="connsiteX28" fmla="*/ 962025 w 1633538"/>
              <a:gd name="connsiteY28" fmla="*/ 447675 h 773906"/>
              <a:gd name="connsiteX29" fmla="*/ 838200 w 1633538"/>
              <a:gd name="connsiteY29" fmla="*/ 476250 h 773906"/>
              <a:gd name="connsiteX30" fmla="*/ 762000 w 1633538"/>
              <a:gd name="connsiteY30" fmla="*/ 495300 h 773906"/>
              <a:gd name="connsiteX31" fmla="*/ 688182 w 1633538"/>
              <a:gd name="connsiteY31" fmla="*/ 497681 h 773906"/>
              <a:gd name="connsiteX32" fmla="*/ 602456 w 1633538"/>
              <a:gd name="connsiteY32" fmla="*/ 492918 h 773906"/>
              <a:gd name="connsiteX33" fmla="*/ 504825 w 1633538"/>
              <a:gd name="connsiteY33" fmla="*/ 521493 h 773906"/>
              <a:gd name="connsiteX34" fmla="*/ 416719 w 1633538"/>
              <a:gd name="connsiteY34" fmla="*/ 559593 h 773906"/>
              <a:gd name="connsiteX35" fmla="*/ 352425 w 1633538"/>
              <a:gd name="connsiteY35" fmla="*/ 607219 h 773906"/>
              <a:gd name="connsiteX36" fmla="*/ 147638 w 1633538"/>
              <a:gd name="connsiteY36" fmla="*/ 773906 h 773906"/>
              <a:gd name="connsiteX37" fmla="*/ 128588 w 1633538"/>
              <a:gd name="connsiteY37" fmla="*/ 747713 h 773906"/>
              <a:gd name="connsiteX38" fmla="*/ 14288 w 1633538"/>
              <a:gd name="connsiteY38"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40518 w 1633538"/>
              <a:gd name="connsiteY9" fmla="*/ 161925 h 773906"/>
              <a:gd name="connsiteX10" fmla="*/ 411956 w 1633538"/>
              <a:gd name="connsiteY10" fmla="*/ 140493 h 773906"/>
              <a:gd name="connsiteX11" fmla="*/ 469107 w 1633538"/>
              <a:gd name="connsiteY11" fmla="*/ 135730 h 773906"/>
              <a:gd name="connsiteX12" fmla="*/ 633413 w 1633538"/>
              <a:gd name="connsiteY12" fmla="*/ 152400 h 773906"/>
              <a:gd name="connsiteX13" fmla="*/ 771525 w 1633538"/>
              <a:gd name="connsiteY13" fmla="*/ 171450 h 773906"/>
              <a:gd name="connsiteX14" fmla="*/ 890588 w 1633538"/>
              <a:gd name="connsiteY14" fmla="*/ 80962 h 773906"/>
              <a:gd name="connsiteX15" fmla="*/ 1009650 w 1633538"/>
              <a:gd name="connsiteY15" fmla="*/ 38100 h 773906"/>
              <a:gd name="connsiteX16" fmla="*/ 1090613 w 1633538"/>
              <a:gd name="connsiteY16" fmla="*/ 38100 h 773906"/>
              <a:gd name="connsiteX17" fmla="*/ 1233488 w 1633538"/>
              <a:gd name="connsiteY17" fmla="*/ 57150 h 773906"/>
              <a:gd name="connsiteX18" fmla="*/ 1419225 w 1633538"/>
              <a:gd name="connsiteY18" fmla="*/ 71437 h 773906"/>
              <a:gd name="connsiteX19" fmla="*/ 1504950 w 1633538"/>
              <a:gd name="connsiteY19" fmla="*/ 52387 h 773906"/>
              <a:gd name="connsiteX20" fmla="*/ 1633538 w 1633538"/>
              <a:gd name="connsiteY20" fmla="*/ 0 h 773906"/>
              <a:gd name="connsiteX21" fmla="*/ 1576388 w 1633538"/>
              <a:gd name="connsiteY21" fmla="*/ 133350 h 773906"/>
              <a:gd name="connsiteX22" fmla="*/ 1500188 w 1633538"/>
              <a:gd name="connsiteY22" fmla="*/ 280987 h 773906"/>
              <a:gd name="connsiteX23" fmla="*/ 1462088 w 1633538"/>
              <a:gd name="connsiteY23" fmla="*/ 371475 h 773906"/>
              <a:gd name="connsiteX24" fmla="*/ 1431131 w 1633538"/>
              <a:gd name="connsiteY24" fmla="*/ 469106 h 773906"/>
              <a:gd name="connsiteX25" fmla="*/ 1300163 w 1633538"/>
              <a:gd name="connsiteY25" fmla="*/ 485775 h 773906"/>
              <a:gd name="connsiteX26" fmla="*/ 1214438 w 1633538"/>
              <a:gd name="connsiteY26" fmla="*/ 452437 h 773906"/>
              <a:gd name="connsiteX27" fmla="*/ 1076325 w 1633538"/>
              <a:gd name="connsiteY27" fmla="*/ 447675 h 773906"/>
              <a:gd name="connsiteX28" fmla="*/ 962025 w 1633538"/>
              <a:gd name="connsiteY28" fmla="*/ 447675 h 773906"/>
              <a:gd name="connsiteX29" fmla="*/ 838200 w 1633538"/>
              <a:gd name="connsiteY29" fmla="*/ 476250 h 773906"/>
              <a:gd name="connsiteX30" fmla="*/ 762000 w 1633538"/>
              <a:gd name="connsiteY30" fmla="*/ 495300 h 773906"/>
              <a:gd name="connsiteX31" fmla="*/ 688182 w 1633538"/>
              <a:gd name="connsiteY31" fmla="*/ 497681 h 773906"/>
              <a:gd name="connsiteX32" fmla="*/ 602456 w 1633538"/>
              <a:gd name="connsiteY32" fmla="*/ 492918 h 773906"/>
              <a:gd name="connsiteX33" fmla="*/ 504825 w 1633538"/>
              <a:gd name="connsiteY33" fmla="*/ 521493 h 773906"/>
              <a:gd name="connsiteX34" fmla="*/ 416719 w 1633538"/>
              <a:gd name="connsiteY34" fmla="*/ 559593 h 773906"/>
              <a:gd name="connsiteX35" fmla="*/ 352425 w 1633538"/>
              <a:gd name="connsiteY35" fmla="*/ 607219 h 773906"/>
              <a:gd name="connsiteX36" fmla="*/ 147638 w 1633538"/>
              <a:gd name="connsiteY36" fmla="*/ 773906 h 773906"/>
              <a:gd name="connsiteX37" fmla="*/ 128588 w 1633538"/>
              <a:gd name="connsiteY37" fmla="*/ 747713 h 773906"/>
              <a:gd name="connsiteX38" fmla="*/ 14288 w 1633538"/>
              <a:gd name="connsiteY38"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40518 w 1633538"/>
              <a:gd name="connsiteY9" fmla="*/ 161925 h 773906"/>
              <a:gd name="connsiteX10" fmla="*/ 411956 w 1633538"/>
              <a:gd name="connsiteY10" fmla="*/ 140493 h 773906"/>
              <a:gd name="connsiteX11" fmla="*/ 469107 w 1633538"/>
              <a:gd name="connsiteY11" fmla="*/ 135730 h 773906"/>
              <a:gd name="connsiteX12" fmla="*/ 633413 w 1633538"/>
              <a:gd name="connsiteY12" fmla="*/ 152400 h 773906"/>
              <a:gd name="connsiteX13" fmla="*/ 771525 w 1633538"/>
              <a:gd name="connsiteY13" fmla="*/ 171450 h 773906"/>
              <a:gd name="connsiteX14" fmla="*/ 890588 w 1633538"/>
              <a:gd name="connsiteY14" fmla="*/ 80962 h 773906"/>
              <a:gd name="connsiteX15" fmla="*/ 1009650 w 1633538"/>
              <a:gd name="connsiteY15" fmla="*/ 38100 h 773906"/>
              <a:gd name="connsiteX16" fmla="*/ 1090613 w 1633538"/>
              <a:gd name="connsiteY16" fmla="*/ 38100 h 773906"/>
              <a:gd name="connsiteX17" fmla="*/ 1233488 w 1633538"/>
              <a:gd name="connsiteY17" fmla="*/ 57150 h 773906"/>
              <a:gd name="connsiteX18" fmla="*/ 1419225 w 1633538"/>
              <a:gd name="connsiteY18" fmla="*/ 71437 h 773906"/>
              <a:gd name="connsiteX19" fmla="*/ 1504950 w 1633538"/>
              <a:gd name="connsiteY19" fmla="*/ 52387 h 773906"/>
              <a:gd name="connsiteX20" fmla="*/ 1633538 w 1633538"/>
              <a:gd name="connsiteY20" fmla="*/ 0 h 773906"/>
              <a:gd name="connsiteX21" fmla="*/ 1576388 w 1633538"/>
              <a:gd name="connsiteY21" fmla="*/ 133350 h 773906"/>
              <a:gd name="connsiteX22" fmla="*/ 1500188 w 1633538"/>
              <a:gd name="connsiteY22" fmla="*/ 280987 h 773906"/>
              <a:gd name="connsiteX23" fmla="*/ 1462088 w 1633538"/>
              <a:gd name="connsiteY23" fmla="*/ 371475 h 773906"/>
              <a:gd name="connsiteX24" fmla="*/ 1431131 w 1633538"/>
              <a:gd name="connsiteY24" fmla="*/ 469106 h 773906"/>
              <a:gd name="connsiteX25" fmla="*/ 1300163 w 1633538"/>
              <a:gd name="connsiteY25" fmla="*/ 485775 h 773906"/>
              <a:gd name="connsiteX26" fmla="*/ 1235869 w 1633538"/>
              <a:gd name="connsiteY26" fmla="*/ 450056 h 773906"/>
              <a:gd name="connsiteX27" fmla="*/ 1076325 w 1633538"/>
              <a:gd name="connsiteY27" fmla="*/ 447675 h 773906"/>
              <a:gd name="connsiteX28" fmla="*/ 962025 w 1633538"/>
              <a:gd name="connsiteY28" fmla="*/ 447675 h 773906"/>
              <a:gd name="connsiteX29" fmla="*/ 838200 w 1633538"/>
              <a:gd name="connsiteY29" fmla="*/ 476250 h 773906"/>
              <a:gd name="connsiteX30" fmla="*/ 762000 w 1633538"/>
              <a:gd name="connsiteY30" fmla="*/ 495300 h 773906"/>
              <a:gd name="connsiteX31" fmla="*/ 688182 w 1633538"/>
              <a:gd name="connsiteY31" fmla="*/ 497681 h 773906"/>
              <a:gd name="connsiteX32" fmla="*/ 602456 w 1633538"/>
              <a:gd name="connsiteY32" fmla="*/ 492918 h 773906"/>
              <a:gd name="connsiteX33" fmla="*/ 504825 w 1633538"/>
              <a:gd name="connsiteY33" fmla="*/ 521493 h 773906"/>
              <a:gd name="connsiteX34" fmla="*/ 416719 w 1633538"/>
              <a:gd name="connsiteY34" fmla="*/ 559593 h 773906"/>
              <a:gd name="connsiteX35" fmla="*/ 352425 w 1633538"/>
              <a:gd name="connsiteY35" fmla="*/ 607219 h 773906"/>
              <a:gd name="connsiteX36" fmla="*/ 147638 w 1633538"/>
              <a:gd name="connsiteY36" fmla="*/ 773906 h 773906"/>
              <a:gd name="connsiteX37" fmla="*/ 128588 w 1633538"/>
              <a:gd name="connsiteY37" fmla="*/ 747713 h 773906"/>
              <a:gd name="connsiteX38" fmla="*/ 14288 w 1633538"/>
              <a:gd name="connsiteY38"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40518 w 1633538"/>
              <a:gd name="connsiteY9" fmla="*/ 161925 h 773906"/>
              <a:gd name="connsiteX10" fmla="*/ 411956 w 1633538"/>
              <a:gd name="connsiteY10" fmla="*/ 140493 h 773906"/>
              <a:gd name="connsiteX11" fmla="*/ 469107 w 1633538"/>
              <a:gd name="connsiteY11" fmla="*/ 135730 h 773906"/>
              <a:gd name="connsiteX12" fmla="*/ 633413 w 1633538"/>
              <a:gd name="connsiteY12" fmla="*/ 152400 h 773906"/>
              <a:gd name="connsiteX13" fmla="*/ 771525 w 1633538"/>
              <a:gd name="connsiteY13" fmla="*/ 171450 h 773906"/>
              <a:gd name="connsiteX14" fmla="*/ 890588 w 1633538"/>
              <a:gd name="connsiteY14" fmla="*/ 80962 h 773906"/>
              <a:gd name="connsiteX15" fmla="*/ 1009650 w 1633538"/>
              <a:gd name="connsiteY15" fmla="*/ 38100 h 773906"/>
              <a:gd name="connsiteX16" fmla="*/ 1090613 w 1633538"/>
              <a:gd name="connsiteY16" fmla="*/ 38100 h 773906"/>
              <a:gd name="connsiteX17" fmla="*/ 1233488 w 1633538"/>
              <a:gd name="connsiteY17" fmla="*/ 57150 h 773906"/>
              <a:gd name="connsiteX18" fmla="*/ 1419225 w 1633538"/>
              <a:gd name="connsiteY18" fmla="*/ 71437 h 773906"/>
              <a:gd name="connsiteX19" fmla="*/ 1504950 w 1633538"/>
              <a:gd name="connsiteY19" fmla="*/ 52387 h 773906"/>
              <a:gd name="connsiteX20" fmla="*/ 1633538 w 1633538"/>
              <a:gd name="connsiteY20" fmla="*/ 0 h 773906"/>
              <a:gd name="connsiteX21" fmla="*/ 1576388 w 1633538"/>
              <a:gd name="connsiteY21" fmla="*/ 133350 h 773906"/>
              <a:gd name="connsiteX22" fmla="*/ 1500188 w 1633538"/>
              <a:gd name="connsiteY22" fmla="*/ 280987 h 773906"/>
              <a:gd name="connsiteX23" fmla="*/ 1462088 w 1633538"/>
              <a:gd name="connsiteY23" fmla="*/ 371475 h 773906"/>
              <a:gd name="connsiteX24" fmla="*/ 1431131 w 1633538"/>
              <a:gd name="connsiteY24" fmla="*/ 469106 h 773906"/>
              <a:gd name="connsiteX25" fmla="*/ 1300163 w 1633538"/>
              <a:gd name="connsiteY25" fmla="*/ 485775 h 773906"/>
              <a:gd name="connsiteX26" fmla="*/ 1235869 w 1633538"/>
              <a:gd name="connsiteY26" fmla="*/ 450056 h 773906"/>
              <a:gd name="connsiteX27" fmla="*/ 1100138 w 1633538"/>
              <a:gd name="connsiteY27" fmla="*/ 442912 h 773906"/>
              <a:gd name="connsiteX28" fmla="*/ 962025 w 1633538"/>
              <a:gd name="connsiteY28" fmla="*/ 447675 h 773906"/>
              <a:gd name="connsiteX29" fmla="*/ 838200 w 1633538"/>
              <a:gd name="connsiteY29" fmla="*/ 476250 h 773906"/>
              <a:gd name="connsiteX30" fmla="*/ 762000 w 1633538"/>
              <a:gd name="connsiteY30" fmla="*/ 495300 h 773906"/>
              <a:gd name="connsiteX31" fmla="*/ 688182 w 1633538"/>
              <a:gd name="connsiteY31" fmla="*/ 497681 h 773906"/>
              <a:gd name="connsiteX32" fmla="*/ 602456 w 1633538"/>
              <a:gd name="connsiteY32" fmla="*/ 492918 h 773906"/>
              <a:gd name="connsiteX33" fmla="*/ 504825 w 1633538"/>
              <a:gd name="connsiteY33" fmla="*/ 521493 h 773906"/>
              <a:gd name="connsiteX34" fmla="*/ 416719 w 1633538"/>
              <a:gd name="connsiteY34" fmla="*/ 559593 h 773906"/>
              <a:gd name="connsiteX35" fmla="*/ 352425 w 1633538"/>
              <a:gd name="connsiteY35" fmla="*/ 607219 h 773906"/>
              <a:gd name="connsiteX36" fmla="*/ 147638 w 1633538"/>
              <a:gd name="connsiteY36" fmla="*/ 773906 h 773906"/>
              <a:gd name="connsiteX37" fmla="*/ 128588 w 1633538"/>
              <a:gd name="connsiteY37" fmla="*/ 747713 h 773906"/>
              <a:gd name="connsiteX38" fmla="*/ 14288 w 1633538"/>
              <a:gd name="connsiteY38"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40518 w 1633538"/>
              <a:gd name="connsiteY9" fmla="*/ 161925 h 773906"/>
              <a:gd name="connsiteX10" fmla="*/ 411956 w 1633538"/>
              <a:gd name="connsiteY10" fmla="*/ 140493 h 773906"/>
              <a:gd name="connsiteX11" fmla="*/ 469107 w 1633538"/>
              <a:gd name="connsiteY11" fmla="*/ 135730 h 773906"/>
              <a:gd name="connsiteX12" fmla="*/ 633413 w 1633538"/>
              <a:gd name="connsiteY12" fmla="*/ 152400 h 773906"/>
              <a:gd name="connsiteX13" fmla="*/ 771525 w 1633538"/>
              <a:gd name="connsiteY13" fmla="*/ 171450 h 773906"/>
              <a:gd name="connsiteX14" fmla="*/ 890588 w 1633538"/>
              <a:gd name="connsiteY14" fmla="*/ 80962 h 773906"/>
              <a:gd name="connsiteX15" fmla="*/ 1009650 w 1633538"/>
              <a:gd name="connsiteY15" fmla="*/ 38100 h 773906"/>
              <a:gd name="connsiteX16" fmla="*/ 1090613 w 1633538"/>
              <a:gd name="connsiteY16" fmla="*/ 38100 h 773906"/>
              <a:gd name="connsiteX17" fmla="*/ 1233488 w 1633538"/>
              <a:gd name="connsiteY17" fmla="*/ 57150 h 773906"/>
              <a:gd name="connsiteX18" fmla="*/ 1419225 w 1633538"/>
              <a:gd name="connsiteY18" fmla="*/ 71437 h 773906"/>
              <a:gd name="connsiteX19" fmla="*/ 1504950 w 1633538"/>
              <a:gd name="connsiteY19" fmla="*/ 52387 h 773906"/>
              <a:gd name="connsiteX20" fmla="*/ 1633538 w 1633538"/>
              <a:gd name="connsiteY20" fmla="*/ 0 h 773906"/>
              <a:gd name="connsiteX21" fmla="*/ 1576388 w 1633538"/>
              <a:gd name="connsiteY21" fmla="*/ 133350 h 773906"/>
              <a:gd name="connsiteX22" fmla="*/ 1500188 w 1633538"/>
              <a:gd name="connsiteY22" fmla="*/ 280987 h 773906"/>
              <a:gd name="connsiteX23" fmla="*/ 1462088 w 1633538"/>
              <a:gd name="connsiteY23" fmla="*/ 371475 h 773906"/>
              <a:gd name="connsiteX24" fmla="*/ 1431131 w 1633538"/>
              <a:gd name="connsiteY24" fmla="*/ 469106 h 773906"/>
              <a:gd name="connsiteX25" fmla="*/ 1300163 w 1633538"/>
              <a:gd name="connsiteY25" fmla="*/ 485775 h 773906"/>
              <a:gd name="connsiteX26" fmla="*/ 1235869 w 1633538"/>
              <a:gd name="connsiteY26" fmla="*/ 450056 h 773906"/>
              <a:gd name="connsiteX27" fmla="*/ 1100138 w 1633538"/>
              <a:gd name="connsiteY27" fmla="*/ 442912 h 773906"/>
              <a:gd name="connsiteX28" fmla="*/ 962025 w 1633538"/>
              <a:gd name="connsiteY28" fmla="*/ 447675 h 773906"/>
              <a:gd name="connsiteX29" fmla="*/ 854869 w 1633538"/>
              <a:gd name="connsiteY29" fmla="*/ 478632 h 773906"/>
              <a:gd name="connsiteX30" fmla="*/ 762000 w 1633538"/>
              <a:gd name="connsiteY30" fmla="*/ 495300 h 773906"/>
              <a:gd name="connsiteX31" fmla="*/ 688182 w 1633538"/>
              <a:gd name="connsiteY31" fmla="*/ 497681 h 773906"/>
              <a:gd name="connsiteX32" fmla="*/ 602456 w 1633538"/>
              <a:gd name="connsiteY32" fmla="*/ 492918 h 773906"/>
              <a:gd name="connsiteX33" fmla="*/ 504825 w 1633538"/>
              <a:gd name="connsiteY33" fmla="*/ 521493 h 773906"/>
              <a:gd name="connsiteX34" fmla="*/ 416719 w 1633538"/>
              <a:gd name="connsiteY34" fmla="*/ 559593 h 773906"/>
              <a:gd name="connsiteX35" fmla="*/ 352425 w 1633538"/>
              <a:gd name="connsiteY35" fmla="*/ 607219 h 773906"/>
              <a:gd name="connsiteX36" fmla="*/ 147638 w 1633538"/>
              <a:gd name="connsiteY36" fmla="*/ 773906 h 773906"/>
              <a:gd name="connsiteX37" fmla="*/ 128588 w 1633538"/>
              <a:gd name="connsiteY37" fmla="*/ 747713 h 773906"/>
              <a:gd name="connsiteX38" fmla="*/ 14288 w 1633538"/>
              <a:gd name="connsiteY38"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40518 w 1633538"/>
              <a:gd name="connsiteY9" fmla="*/ 161925 h 773906"/>
              <a:gd name="connsiteX10" fmla="*/ 411956 w 1633538"/>
              <a:gd name="connsiteY10" fmla="*/ 140493 h 773906"/>
              <a:gd name="connsiteX11" fmla="*/ 469107 w 1633538"/>
              <a:gd name="connsiteY11" fmla="*/ 135730 h 773906"/>
              <a:gd name="connsiteX12" fmla="*/ 633413 w 1633538"/>
              <a:gd name="connsiteY12" fmla="*/ 152400 h 773906"/>
              <a:gd name="connsiteX13" fmla="*/ 771525 w 1633538"/>
              <a:gd name="connsiteY13" fmla="*/ 171450 h 773906"/>
              <a:gd name="connsiteX14" fmla="*/ 890588 w 1633538"/>
              <a:gd name="connsiteY14" fmla="*/ 80962 h 773906"/>
              <a:gd name="connsiteX15" fmla="*/ 1009650 w 1633538"/>
              <a:gd name="connsiteY15" fmla="*/ 38100 h 773906"/>
              <a:gd name="connsiteX16" fmla="*/ 1090613 w 1633538"/>
              <a:gd name="connsiteY16" fmla="*/ 38100 h 773906"/>
              <a:gd name="connsiteX17" fmla="*/ 1233488 w 1633538"/>
              <a:gd name="connsiteY17" fmla="*/ 57150 h 773906"/>
              <a:gd name="connsiteX18" fmla="*/ 1419225 w 1633538"/>
              <a:gd name="connsiteY18" fmla="*/ 71437 h 773906"/>
              <a:gd name="connsiteX19" fmla="*/ 1452563 w 1633538"/>
              <a:gd name="connsiteY19" fmla="*/ 78581 h 773906"/>
              <a:gd name="connsiteX20" fmla="*/ 1504950 w 1633538"/>
              <a:gd name="connsiteY20" fmla="*/ 52387 h 773906"/>
              <a:gd name="connsiteX21" fmla="*/ 1633538 w 1633538"/>
              <a:gd name="connsiteY21" fmla="*/ 0 h 773906"/>
              <a:gd name="connsiteX22" fmla="*/ 1576388 w 1633538"/>
              <a:gd name="connsiteY22" fmla="*/ 133350 h 773906"/>
              <a:gd name="connsiteX23" fmla="*/ 1500188 w 1633538"/>
              <a:gd name="connsiteY23" fmla="*/ 280987 h 773906"/>
              <a:gd name="connsiteX24" fmla="*/ 1462088 w 1633538"/>
              <a:gd name="connsiteY24" fmla="*/ 371475 h 773906"/>
              <a:gd name="connsiteX25" fmla="*/ 1431131 w 1633538"/>
              <a:gd name="connsiteY25" fmla="*/ 469106 h 773906"/>
              <a:gd name="connsiteX26" fmla="*/ 1300163 w 1633538"/>
              <a:gd name="connsiteY26" fmla="*/ 485775 h 773906"/>
              <a:gd name="connsiteX27" fmla="*/ 1235869 w 1633538"/>
              <a:gd name="connsiteY27" fmla="*/ 450056 h 773906"/>
              <a:gd name="connsiteX28" fmla="*/ 1100138 w 1633538"/>
              <a:gd name="connsiteY28" fmla="*/ 442912 h 773906"/>
              <a:gd name="connsiteX29" fmla="*/ 962025 w 1633538"/>
              <a:gd name="connsiteY29" fmla="*/ 447675 h 773906"/>
              <a:gd name="connsiteX30" fmla="*/ 854869 w 1633538"/>
              <a:gd name="connsiteY30" fmla="*/ 478632 h 773906"/>
              <a:gd name="connsiteX31" fmla="*/ 762000 w 1633538"/>
              <a:gd name="connsiteY31" fmla="*/ 495300 h 773906"/>
              <a:gd name="connsiteX32" fmla="*/ 688182 w 1633538"/>
              <a:gd name="connsiteY32" fmla="*/ 497681 h 773906"/>
              <a:gd name="connsiteX33" fmla="*/ 602456 w 1633538"/>
              <a:gd name="connsiteY33" fmla="*/ 492918 h 773906"/>
              <a:gd name="connsiteX34" fmla="*/ 504825 w 1633538"/>
              <a:gd name="connsiteY34" fmla="*/ 521493 h 773906"/>
              <a:gd name="connsiteX35" fmla="*/ 416719 w 1633538"/>
              <a:gd name="connsiteY35" fmla="*/ 559593 h 773906"/>
              <a:gd name="connsiteX36" fmla="*/ 352425 w 1633538"/>
              <a:gd name="connsiteY36" fmla="*/ 607219 h 773906"/>
              <a:gd name="connsiteX37" fmla="*/ 147638 w 1633538"/>
              <a:gd name="connsiteY37" fmla="*/ 773906 h 773906"/>
              <a:gd name="connsiteX38" fmla="*/ 128588 w 1633538"/>
              <a:gd name="connsiteY38" fmla="*/ 747713 h 773906"/>
              <a:gd name="connsiteX39" fmla="*/ 14288 w 1633538"/>
              <a:gd name="connsiteY39" fmla="*/ 404812 h 773906"/>
              <a:gd name="connsiteX0" fmla="*/ 0 w 1633538"/>
              <a:gd name="connsiteY0" fmla="*/ 354807 h 773906"/>
              <a:gd name="connsiteX1" fmla="*/ 11906 w 1633538"/>
              <a:gd name="connsiteY1" fmla="*/ 347662 h 773906"/>
              <a:gd name="connsiteX2" fmla="*/ 54769 w 1633538"/>
              <a:gd name="connsiteY2" fmla="*/ 419100 h 773906"/>
              <a:gd name="connsiteX3" fmla="*/ 104775 w 1633538"/>
              <a:gd name="connsiteY3" fmla="*/ 478631 h 773906"/>
              <a:gd name="connsiteX4" fmla="*/ 142875 w 1633538"/>
              <a:gd name="connsiteY4" fmla="*/ 500062 h 773906"/>
              <a:gd name="connsiteX5" fmla="*/ 185738 w 1633538"/>
              <a:gd name="connsiteY5" fmla="*/ 423862 h 773906"/>
              <a:gd name="connsiteX6" fmla="*/ 204788 w 1633538"/>
              <a:gd name="connsiteY6" fmla="*/ 366712 h 773906"/>
              <a:gd name="connsiteX7" fmla="*/ 240507 w 1633538"/>
              <a:gd name="connsiteY7" fmla="*/ 247650 h 773906"/>
              <a:gd name="connsiteX8" fmla="*/ 280988 w 1633538"/>
              <a:gd name="connsiteY8" fmla="*/ 202406 h 773906"/>
              <a:gd name="connsiteX9" fmla="*/ 340518 w 1633538"/>
              <a:gd name="connsiteY9" fmla="*/ 161925 h 773906"/>
              <a:gd name="connsiteX10" fmla="*/ 411956 w 1633538"/>
              <a:gd name="connsiteY10" fmla="*/ 140493 h 773906"/>
              <a:gd name="connsiteX11" fmla="*/ 469107 w 1633538"/>
              <a:gd name="connsiteY11" fmla="*/ 135730 h 773906"/>
              <a:gd name="connsiteX12" fmla="*/ 633413 w 1633538"/>
              <a:gd name="connsiteY12" fmla="*/ 152400 h 773906"/>
              <a:gd name="connsiteX13" fmla="*/ 771525 w 1633538"/>
              <a:gd name="connsiteY13" fmla="*/ 171450 h 773906"/>
              <a:gd name="connsiteX14" fmla="*/ 890588 w 1633538"/>
              <a:gd name="connsiteY14" fmla="*/ 80962 h 773906"/>
              <a:gd name="connsiteX15" fmla="*/ 1009650 w 1633538"/>
              <a:gd name="connsiteY15" fmla="*/ 38100 h 773906"/>
              <a:gd name="connsiteX16" fmla="*/ 1090613 w 1633538"/>
              <a:gd name="connsiteY16" fmla="*/ 38100 h 773906"/>
              <a:gd name="connsiteX17" fmla="*/ 1233488 w 1633538"/>
              <a:gd name="connsiteY17" fmla="*/ 57150 h 773906"/>
              <a:gd name="connsiteX18" fmla="*/ 1395413 w 1633538"/>
              <a:gd name="connsiteY18" fmla="*/ 71437 h 773906"/>
              <a:gd name="connsiteX19" fmla="*/ 1452563 w 1633538"/>
              <a:gd name="connsiteY19" fmla="*/ 78581 h 773906"/>
              <a:gd name="connsiteX20" fmla="*/ 1504950 w 1633538"/>
              <a:gd name="connsiteY20" fmla="*/ 52387 h 773906"/>
              <a:gd name="connsiteX21" fmla="*/ 1633538 w 1633538"/>
              <a:gd name="connsiteY21" fmla="*/ 0 h 773906"/>
              <a:gd name="connsiteX22" fmla="*/ 1576388 w 1633538"/>
              <a:gd name="connsiteY22" fmla="*/ 133350 h 773906"/>
              <a:gd name="connsiteX23" fmla="*/ 1500188 w 1633538"/>
              <a:gd name="connsiteY23" fmla="*/ 280987 h 773906"/>
              <a:gd name="connsiteX24" fmla="*/ 1462088 w 1633538"/>
              <a:gd name="connsiteY24" fmla="*/ 371475 h 773906"/>
              <a:gd name="connsiteX25" fmla="*/ 1431131 w 1633538"/>
              <a:gd name="connsiteY25" fmla="*/ 469106 h 773906"/>
              <a:gd name="connsiteX26" fmla="*/ 1300163 w 1633538"/>
              <a:gd name="connsiteY26" fmla="*/ 485775 h 773906"/>
              <a:gd name="connsiteX27" fmla="*/ 1235869 w 1633538"/>
              <a:gd name="connsiteY27" fmla="*/ 450056 h 773906"/>
              <a:gd name="connsiteX28" fmla="*/ 1100138 w 1633538"/>
              <a:gd name="connsiteY28" fmla="*/ 442912 h 773906"/>
              <a:gd name="connsiteX29" fmla="*/ 962025 w 1633538"/>
              <a:gd name="connsiteY29" fmla="*/ 447675 h 773906"/>
              <a:gd name="connsiteX30" fmla="*/ 854869 w 1633538"/>
              <a:gd name="connsiteY30" fmla="*/ 478632 h 773906"/>
              <a:gd name="connsiteX31" fmla="*/ 762000 w 1633538"/>
              <a:gd name="connsiteY31" fmla="*/ 495300 h 773906"/>
              <a:gd name="connsiteX32" fmla="*/ 688182 w 1633538"/>
              <a:gd name="connsiteY32" fmla="*/ 497681 h 773906"/>
              <a:gd name="connsiteX33" fmla="*/ 602456 w 1633538"/>
              <a:gd name="connsiteY33" fmla="*/ 492918 h 773906"/>
              <a:gd name="connsiteX34" fmla="*/ 504825 w 1633538"/>
              <a:gd name="connsiteY34" fmla="*/ 521493 h 773906"/>
              <a:gd name="connsiteX35" fmla="*/ 416719 w 1633538"/>
              <a:gd name="connsiteY35" fmla="*/ 559593 h 773906"/>
              <a:gd name="connsiteX36" fmla="*/ 352425 w 1633538"/>
              <a:gd name="connsiteY36" fmla="*/ 607219 h 773906"/>
              <a:gd name="connsiteX37" fmla="*/ 147638 w 1633538"/>
              <a:gd name="connsiteY37" fmla="*/ 773906 h 773906"/>
              <a:gd name="connsiteX38" fmla="*/ 128588 w 1633538"/>
              <a:gd name="connsiteY38" fmla="*/ 747713 h 773906"/>
              <a:gd name="connsiteX39" fmla="*/ 14288 w 1633538"/>
              <a:gd name="connsiteY39" fmla="*/ 404812 h 773906"/>
              <a:gd name="connsiteX0" fmla="*/ 0 w 1633538"/>
              <a:gd name="connsiteY0" fmla="*/ 333376 h 752475"/>
              <a:gd name="connsiteX1" fmla="*/ 11906 w 1633538"/>
              <a:gd name="connsiteY1" fmla="*/ 326231 h 752475"/>
              <a:gd name="connsiteX2" fmla="*/ 54769 w 1633538"/>
              <a:gd name="connsiteY2" fmla="*/ 397669 h 752475"/>
              <a:gd name="connsiteX3" fmla="*/ 104775 w 1633538"/>
              <a:gd name="connsiteY3" fmla="*/ 457200 h 752475"/>
              <a:gd name="connsiteX4" fmla="*/ 142875 w 1633538"/>
              <a:gd name="connsiteY4" fmla="*/ 478631 h 752475"/>
              <a:gd name="connsiteX5" fmla="*/ 185738 w 1633538"/>
              <a:gd name="connsiteY5" fmla="*/ 402431 h 752475"/>
              <a:gd name="connsiteX6" fmla="*/ 204788 w 1633538"/>
              <a:gd name="connsiteY6" fmla="*/ 345281 h 752475"/>
              <a:gd name="connsiteX7" fmla="*/ 240507 w 1633538"/>
              <a:gd name="connsiteY7" fmla="*/ 226219 h 752475"/>
              <a:gd name="connsiteX8" fmla="*/ 280988 w 1633538"/>
              <a:gd name="connsiteY8" fmla="*/ 180975 h 752475"/>
              <a:gd name="connsiteX9" fmla="*/ 340518 w 1633538"/>
              <a:gd name="connsiteY9" fmla="*/ 140494 h 752475"/>
              <a:gd name="connsiteX10" fmla="*/ 411956 w 1633538"/>
              <a:gd name="connsiteY10" fmla="*/ 119062 h 752475"/>
              <a:gd name="connsiteX11" fmla="*/ 469107 w 1633538"/>
              <a:gd name="connsiteY11" fmla="*/ 114299 h 752475"/>
              <a:gd name="connsiteX12" fmla="*/ 633413 w 1633538"/>
              <a:gd name="connsiteY12" fmla="*/ 130969 h 752475"/>
              <a:gd name="connsiteX13" fmla="*/ 771525 w 1633538"/>
              <a:gd name="connsiteY13" fmla="*/ 150019 h 752475"/>
              <a:gd name="connsiteX14" fmla="*/ 890588 w 1633538"/>
              <a:gd name="connsiteY14" fmla="*/ 59531 h 752475"/>
              <a:gd name="connsiteX15" fmla="*/ 1009650 w 1633538"/>
              <a:gd name="connsiteY15" fmla="*/ 16669 h 752475"/>
              <a:gd name="connsiteX16" fmla="*/ 1090613 w 1633538"/>
              <a:gd name="connsiteY16" fmla="*/ 16669 h 752475"/>
              <a:gd name="connsiteX17" fmla="*/ 1233488 w 1633538"/>
              <a:gd name="connsiteY17" fmla="*/ 35719 h 752475"/>
              <a:gd name="connsiteX18" fmla="*/ 1395413 w 1633538"/>
              <a:gd name="connsiteY18" fmla="*/ 50006 h 752475"/>
              <a:gd name="connsiteX19" fmla="*/ 1452563 w 1633538"/>
              <a:gd name="connsiteY19" fmla="*/ 57150 h 752475"/>
              <a:gd name="connsiteX20" fmla="*/ 1504950 w 1633538"/>
              <a:gd name="connsiteY20" fmla="*/ 30956 h 752475"/>
              <a:gd name="connsiteX21" fmla="*/ 1633538 w 1633538"/>
              <a:gd name="connsiteY21" fmla="*/ 0 h 752475"/>
              <a:gd name="connsiteX22" fmla="*/ 1576388 w 1633538"/>
              <a:gd name="connsiteY22" fmla="*/ 111919 h 752475"/>
              <a:gd name="connsiteX23" fmla="*/ 1500188 w 1633538"/>
              <a:gd name="connsiteY23" fmla="*/ 259556 h 752475"/>
              <a:gd name="connsiteX24" fmla="*/ 1462088 w 1633538"/>
              <a:gd name="connsiteY24" fmla="*/ 350044 h 752475"/>
              <a:gd name="connsiteX25" fmla="*/ 1431131 w 1633538"/>
              <a:gd name="connsiteY25" fmla="*/ 447675 h 752475"/>
              <a:gd name="connsiteX26" fmla="*/ 1300163 w 1633538"/>
              <a:gd name="connsiteY26" fmla="*/ 464344 h 752475"/>
              <a:gd name="connsiteX27" fmla="*/ 1235869 w 1633538"/>
              <a:gd name="connsiteY27" fmla="*/ 428625 h 752475"/>
              <a:gd name="connsiteX28" fmla="*/ 1100138 w 1633538"/>
              <a:gd name="connsiteY28" fmla="*/ 421481 h 752475"/>
              <a:gd name="connsiteX29" fmla="*/ 962025 w 1633538"/>
              <a:gd name="connsiteY29" fmla="*/ 426244 h 752475"/>
              <a:gd name="connsiteX30" fmla="*/ 854869 w 1633538"/>
              <a:gd name="connsiteY30" fmla="*/ 457201 h 752475"/>
              <a:gd name="connsiteX31" fmla="*/ 762000 w 1633538"/>
              <a:gd name="connsiteY31" fmla="*/ 473869 h 752475"/>
              <a:gd name="connsiteX32" fmla="*/ 688182 w 1633538"/>
              <a:gd name="connsiteY32" fmla="*/ 476250 h 752475"/>
              <a:gd name="connsiteX33" fmla="*/ 602456 w 1633538"/>
              <a:gd name="connsiteY33" fmla="*/ 471487 h 752475"/>
              <a:gd name="connsiteX34" fmla="*/ 504825 w 1633538"/>
              <a:gd name="connsiteY34" fmla="*/ 500062 h 752475"/>
              <a:gd name="connsiteX35" fmla="*/ 416719 w 1633538"/>
              <a:gd name="connsiteY35" fmla="*/ 538162 h 752475"/>
              <a:gd name="connsiteX36" fmla="*/ 352425 w 1633538"/>
              <a:gd name="connsiteY36" fmla="*/ 585788 h 752475"/>
              <a:gd name="connsiteX37" fmla="*/ 147638 w 1633538"/>
              <a:gd name="connsiteY37" fmla="*/ 752475 h 752475"/>
              <a:gd name="connsiteX38" fmla="*/ 128588 w 1633538"/>
              <a:gd name="connsiteY38" fmla="*/ 726282 h 752475"/>
              <a:gd name="connsiteX39" fmla="*/ 14288 w 1633538"/>
              <a:gd name="connsiteY39" fmla="*/ 383381 h 752475"/>
              <a:gd name="connsiteX0" fmla="*/ 0 w 1633538"/>
              <a:gd name="connsiteY0" fmla="*/ 340520 h 759619"/>
              <a:gd name="connsiteX1" fmla="*/ 11906 w 1633538"/>
              <a:gd name="connsiteY1" fmla="*/ 333375 h 759619"/>
              <a:gd name="connsiteX2" fmla="*/ 54769 w 1633538"/>
              <a:gd name="connsiteY2" fmla="*/ 404813 h 759619"/>
              <a:gd name="connsiteX3" fmla="*/ 104775 w 1633538"/>
              <a:gd name="connsiteY3" fmla="*/ 464344 h 759619"/>
              <a:gd name="connsiteX4" fmla="*/ 142875 w 1633538"/>
              <a:gd name="connsiteY4" fmla="*/ 485775 h 759619"/>
              <a:gd name="connsiteX5" fmla="*/ 185738 w 1633538"/>
              <a:gd name="connsiteY5" fmla="*/ 409575 h 759619"/>
              <a:gd name="connsiteX6" fmla="*/ 204788 w 1633538"/>
              <a:gd name="connsiteY6" fmla="*/ 352425 h 759619"/>
              <a:gd name="connsiteX7" fmla="*/ 240507 w 1633538"/>
              <a:gd name="connsiteY7" fmla="*/ 233363 h 759619"/>
              <a:gd name="connsiteX8" fmla="*/ 280988 w 1633538"/>
              <a:gd name="connsiteY8" fmla="*/ 188119 h 759619"/>
              <a:gd name="connsiteX9" fmla="*/ 340518 w 1633538"/>
              <a:gd name="connsiteY9" fmla="*/ 147638 h 759619"/>
              <a:gd name="connsiteX10" fmla="*/ 411956 w 1633538"/>
              <a:gd name="connsiteY10" fmla="*/ 126206 h 759619"/>
              <a:gd name="connsiteX11" fmla="*/ 469107 w 1633538"/>
              <a:gd name="connsiteY11" fmla="*/ 121443 h 759619"/>
              <a:gd name="connsiteX12" fmla="*/ 633413 w 1633538"/>
              <a:gd name="connsiteY12" fmla="*/ 138113 h 759619"/>
              <a:gd name="connsiteX13" fmla="*/ 771525 w 1633538"/>
              <a:gd name="connsiteY13" fmla="*/ 157163 h 759619"/>
              <a:gd name="connsiteX14" fmla="*/ 890588 w 1633538"/>
              <a:gd name="connsiteY14" fmla="*/ 66675 h 759619"/>
              <a:gd name="connsiteX15" fmla="*/ 1009650 w 1633538"/>
              <a:gd name="connsiteY15" fmla="*/ 23813 h 759619"/>
              <a:gd name="connsiteX16" fmla="*/ 1090613 w 1633538"/>
              <a:gd name="connsiteY16" fmla="*/ 23813 h 759619"/>
              <a:gd name="connsiteX17" fmla="*/ 1233488 w 1633538"/>
              <a:gd name="connsiteY17" fmla="*/ 42863 h 759619"/>
              <a:gd name="connsiteX18" fmla="*/ 1395413 w 1633538"/>
              <a:gd name="connsiteY18" fmla="*/ 57150 h 759619"/>
              <a:gd name="connsiteX19" fmla="*/ 1452563 w 1633538"/>
              <a:gd name="connsiteY19" fmla="*/ 64294 h 759619"/>
              <a:gd name="connsiteX20" fmla="*/ 1504950 w 1633538"/>
              <a:gd name="connsiteY20" fmla="*/ 38100 h 759619"/>
              <a:gd name="connsiteX21" fmla="*/ 1633538 w 1633538"/>
              <a:gd name="connsiteY21" fmla="*/ 0 h 759619"/>
              <a:gd name="connsiteX22" fmla="*/ 1576388 w 1633538"/>
              <a:gd name="connsiteY22" fmla="*/ 119063 h 759619"/>
              <a:gd name="connsiteX23" fmla="*/ 1500188 w 1633538"/>
              <a:gd name="connsiteY23" fmla="*/ 266700 h 759619"/>
              <a:gd name="connsiteX24" fmla="*/ 1462088 w 1633538"/>
              <a:gd name="connsiteY24" fmla="*/ 357188 h 759619"/>
              <a:gd name="connsiteX25" fmla="*/ 1431131 w 1633538"/>
              <a:gd name="connsiteY25" fmla="*/ 454819 h 759619"/>
              <a:gd name="connsiteX26" fmla="*/ 1300163 w 1633538"/>
              <a:gd name="connsiteY26" fmla="*/ 471488 h 759619"/>
              <a:gd name="connsiteX27" fmla="*/ 1235869 w 1633538"/>
              <a:gd name="connsiteY27" fmla="*/ 435769 h 759619"/>
              <a:gd name="connsiteX28" fmla="*/ 1100138 w 1633538"/>
              <a:gd name="connsiteY28" fmla="*/ 428625 h 759619"/>
              <a:gd name="connsiteX29" fmla="*/ 962025 w 1633538"/>
              <a:gd name="connsiteY29" fmla="*/ 433388 h 759619"/>
              <a:gd name="connsiteX30" fmla="*/ 854869 w 1633538"/>
              <a:gd name="connsiteY30" fmla="*/ 464345 h 759619"/>
              <a:gd name="connsiteX31" fmla="*/ 762000 w 1633538"/>
              <a:gd name="connsiteY31" fmla="*/ 481013 h 759619"/>
              <a:gd name="connsiteX32" fmla="*/ 688182 w 1633538"/>
              <a:gd name="connsiteY32" fmla="*/ 483394 h 759619"/>
              <a:gd name="connsiteX33" fmla="*/ 602456 w 1633538"/>
              <a:gd name="connsiteY33" fmla="*/ 478631 h 759619"/>
              <a:gd name="connsiteX34" fmla="*/ 504825 w 1633538"/>
              <a:gd name="connsiteY34" fmla="*/ 507206 h 759619"/>
              <a:gd name="connsiteX35" fmla="*/ 416719 w 1633538"/>
              <a:gd name="connsiteY35" fmla="*/ 545306 h 759619"/>
              <a:gd name="connsiteX36" fmla="*/ 352425 w 1633538"/>
              <a:gd name="connsiteY36" fmla="*/ 592932 h 759619"/>
              <a:gd name="connsiteX37" fmla="*/ 147638 w 1633538"/>
              <a:gd name="connsiteY37" fmla="*/ 759619 h 759619"/>
              <a:gd name="connsiteX38" fmla="*/ 128588 w 1633538"/>
              <a:gd name="connsiteY38" fmla="*/ 733426 h 759619"/>
              <a:gd name="connsiteX39" fmla="*/ 14288 w 1633538"/>
              <a:gd name="connsiteY39" fmla="*/ 390525 h 75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33538" h="759619">
                <a:moveTo>
                  <a:pt x="0" y="340520"/>
                </a:moveTo>
                <a:cubicBezTo>
                  <a:pt x="4763" y="345282"/>
                  <a:pt x="2778" y="322660"/>
                  <a:pt x="11906" y="333375"/>
                </a:cubicBezTo>
                <a:cubicBezTo>
                  <a:pt x="21034" y="344090"/>
                  <a:pt x="42069" y="388938"/>
                  <a:pt x="54769" y="404813"/>
                </a:cubicBezTo>
                <a:lnTo>
                  <a:pt x="104775" y="464344"/>
                </a:lnTo>
                <a:lnTo>
                  <a:pt x="142875" y="485775"/>
                </a:lnTo>
                <a:lnTo>
                  <a:pt x="185738" y="409575"/>
                </a:lnTo>
                <a:cubicBezTo>
                  <a:pt x="192882" y="383381"/>
                  <a:pt x="197644" y="378619"/>
                  <a:pt x="204788" y="352425"/>
                </a:cubicBezTo>
                <a:lnTo>
                  <a:pt x="240507" y="233363"/>
                </a:lnTo>
                <a:lnTo>
                  <a:pt x="280988" y="188119"/>
                </a:lnTo>
                <a:lnTo>
                  <a:pt x="340518" y="147638"/>
                </a:lnTo>
                <a:cubicBezTo>
                  <a:pt x="357981" y="143669"/>
                  <a:pt x="394493" y="130175"/>
                  <a:pt x="411956" y="126206"/>
                </a:cubicBezTo>
                <a:lnTo>
                  <a:pt x="469107" y="121443"/>
                </a:lnTo>
                <a:lnTo>
                  <a:pt x="633413" y="138113"/>
                </a:lnTo>
                <a:lnTo>
                  <a:pt x="771525" y="157163"/>
                </a:lnTo>
                <a:lnTo>
                  <a:pt x="890588" y="66675"/>
                </a:lnTo>
                <a:lnTo>
                  <a:pt x="1009650" y="23813"/>
                </a:lnTo>
                <a:lnTo>
                  <a:pt x="1090613" y="23813"/>
                </a:lnTo>
                <a:lnTo>
                  <a:pt x="1233488" y="42863"/>
                </a:lnTo>
                <a:lnTo>
                  <a:pt x="1395413" y="57150"/>
                </a:lnTo>
                <a:cubicBezTo>
                  <a:pt x="1408907" y="53975"/>
                  <a:pt x="1439069" y="67469"/>
                  <a:pt x="1452563" y="64294"/>
                </a:cubicBezTo>
                <a:lnTo>
                  <a:pt x="1504950" y="38100"/>
                </a:lnTo>
                <a:lnTo>
                  <a:pt x="1633538" y="0"/>
                </a:lnTo>
                <a:lnTo>
                  <a:pt x="1576388" y="119063"/>
                </a:lnTo>
                <a:lnTo>
                  <a:pt x="1500188" y="266700"/>
                </a:lnTo>
                <a:lnTo>
                  <a:pt x="1462088" y="357188"/>
                </a:lnTo>
                <a:lnTo>
                  <a:pt x="1431131" y="454819"/>
                </a:lnTo>
                <a:lnTo>
                  <a:pt x="1300163" y="471488"/>
                </a:lnTo>
                <a:lnTo>
                  <a:pt x="1235869" y="435769"/>
                </a:lnTo>
                <a:lnTo>
                  <a:pt x="1100138" y="428625"/>
                </a:lnTo>
                <a:lnTo>
                  <a:pt x="962025" y="433388"/>
                </a:lnTo>
                <a:lnTo>
                  <a:pt x="854869" y="464345"/>
                </a:lnTo>
                <a:lnTo>
                  <a:pt x="762000" y="481013"/>
                </a:lnTo>
                <a:lnTo>
                  <a:pt x="688182" y="483394"/>
                </a:lnTo>
                <a:cubicBezTo>
                  <a:pt x="667544" y="486569"/>
                  <a:pt x="623094" y="475456"/>
                  <a:pt x="602456" y="478631"/>
                </a:cubicBezTo>
                <a:lnTo>
                  <a:pt x="504825" y="507206"/>
                </a:lnTo>
                <a:cubicBezTo>
                  <a:pt x="477838" y="523875"/>
                  <a:pt x="443706" y="528637"/>
                  <a:pt x="416719" y="545306"/>
                </a:cubicBezTo>
                <a:lnTo>
                  <a:pt x="352425" y="592932"/>
                </a:lnTo>
                <a:lnTo>
                  <a:pt x="147638" y="759619"/>
                </a:lnTo>
                <a:lnTo>
                  <a:pt x="128588" y="733426"/>
                </a:lnTo>
                <a:lnTo>
                  <a:pt x="14288" y="390525"/>
                </a:lnTo>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p:nvPr/>
        </p:nvSpPr>
        <p:spPr>
          <a:xfrm>
            <a:off x="4625987" y="4855170"/>
            <a:ext cx="251497" cy="192138"/>
          </a:xfrm>
          <a:custGeom>
            <a:avLst/>
            <a:gdLst>
              <a:gd name="connsiteX0" fmla="*/ 300038 w 300038"/>
              <a:gd name="connsiteY0" fmla="*/ 61913 h 285750"/>
              <a:gd name="connsiteX1" fmla="*/ 223838 w 300038"/>
              <a:gd name="connsiteY1" fmla="*/ 9525 h 285750"/>
              <a:gd name="connsiteX2" fmla="*/ 157163 w 300038"/>
              <a:gd name="connsiteY2" fmla="*/ 0 h 285750"/>
              <a:gd name="connsiteX3" fmla="*/ 52388 w 300038"/>
              <a:gd name="connsiteY3" fmla="*/ 33338 h 285750"/>
              <a:gd name="connsiteX4" fmla="*/ 9525 w 300038"/>
              <a:gd name="connsiteY4" fmla="*/ 52388 h 285750"/>
              <a:gd name="connsiteX5" fmla="*/ 4763 w 300038"/>
              <a:gd name="connsiteY5" fmla="*/ 247650 h 285750"/>
              <a:gd name="connsiteX6" fmla="*/ 0 w 300038"/>
              <a:gd name="connsiteY6" fmla="*/ 285750 h 285750"/>
              <a:gd name="connsiteX7" fmla="*/ 128588 w 300038"/>
              <a:gd name="connsiteY7" fmla="*/ 280988 h 285750"/>
              <a:gd name="connsiteX8" fmla="*/ 190500 w 300038"/>
              <a:gd name="connsiteY8" fmla="*/ 204788 h 285750"/>
              <a:gd name="connsiteX9" fmla="*/ 300038 w 300038"/>
              <a:gd name="connsiteY9" fmla="*/ 61913 h 285750"/>
              <a:gd name="connsiteX0" fmla="*/ 309563 w 309563"/>
              <a:gd name="connsiteY0" fmla="*/ 61913 h 285750"/>
              <a:gd name="connsiteX1" fmla="*/ 233363 w 309563"/>
              <a:gd name="connsiteY1" fmla="*/ 9525 h 285750"/>
              <a:gd name="connsiteX2" fmla="*/ 166688 w 309563"/>
              <a:gd name="connsiteY2" fmla="*/ 0 h 285750"/>
              <a:gd name="connsiteX3" fmla="*/ 61913 w 309563"/>
              <a:gd name="connsiteY3" fmla="*/ 33338 h 285750"/>
              <a:gd name="connsiteX4" fmla="*/ 19050 w 309563"/>
              <a:gd name="connsiteY4" fmla="*/ 52388 h 285750"/>
              <a:gd name="connsiteX5" fmla="*/ 0 w 309563"/>
              <a:gd name="connsiteY5" fmla="*/ 61913 h 285750"/>
              <a:gd name="connsiteX6" fmla="*/ 14288 w 309563"/>
              <a:gd name="connsiteY6" fmla="*/ 247650 h 285750"/>
              <a:gd name="connsiteX7" fmla="*/ 9525 w 309563"/>
              <a:gd name="connsiteY7" fmla="*/ 285750 h 285750"/>
              <a:gd name="connsiteX8" fmla="*/ 138113 w 309563"/>
              <a:gd name="connsiteY8" fmla="*/ 280988 h 285750"/>
              <a:gd name="connsiteX9" fmla="*/ 200025 w 309563"/>
              <a:gd name="connsiteY9" fmla="*/ 204788 h 285750"/>
              <a:gd name="connsiteX10" fmla="*/ 309563 w 309563"/>
              <a:gd name="connsiteY10" fmla="*/ 61913 h 285750"/>
              <a:gd name="connsiteX0" fmla="*/ 383381 w 383381"/>
              <a:gd name="connsiteY0" fmla="*/ 61913 h 285750"/>
              <a:gd name="connsiteX1" fmla="*/ 307181 w 383381"/>
              <a:gd name="connsiteY1" fmla="*/ 9525 h 285750"/>
              <a:gd name="connsiteX2" fmla="*/ 240506 w 383381"/>
              <a:gd name="connsiteY2" fmla="*/ 0 h 285750"/>
              <a:gd name="connsiteX3" fmla="*/ 135731 w 383381"/>
              <a:gd name="connsiteY3" fmla="*/ 33338 h 285750"/>
              <a:gd name="connsiteX4" fmla="*/ 92868 w 383381"/>
              <a:gd name="connsiteY4" fmla="*/ 52388 h 285750"/>
              <a:gd name="connsiteX5" fmla="*/ 73818 w 383381"/>
              <a:gd name="connsiteY5" fmla="*/ 61913 h 285750"/>
              <a:gd name="connsiteX6" fmla="*/ 0 w 383381"/>
              <a:gd name="connsiteY6" fmla="*/ 197644 h 285750"/>
              <a:gd name="connsiteX7" fmla="*/ 83343 w 383381"/>
              <a:gd name="connsiteY7" fmla="*/ 285750 h 285750"/>
              <a:gd name="connsiteX8" fmla="*/ 211931 w 383381"/>
              <a:gd name="connsiteY8" fmla="*/ 280988 h 285750"/>
              <a:gd name="connsiteX9" fmla="*/ 273843 w 383381"/>
              <a:gd name="connsiteY9" fmla="*/ 204788 h 285750"/>
              <a:gd name="connsiteX10" fmla="*/ 383381 w 383381"/>
              <a:gd name="connsiteY10" fmla="*/ 61913 h 285750"/>
              <a:gd name="connsiteX0" fmla="*/ 383381 w 383381"/>
              <a:gd name="connsiteY0" fmla="*/ 61913 h 280988"/>
              <a:gd name="connsiteX1" fmla="*/ 307181 w 383381"/>
              <a:gd name="connsiteY1" fmla="*/ 9525 h 280988"/>
              <a:gd name="connsiteX2" fmla="*/ 240506 w 383381"/>
              <a:gd name="connsiteY2" fmla="*/ 0 h 280988"/>
              <a:gd name="connsiteX3" fmla="*/ 135731 w 383381"/>
              <a:gd name="connsiteY3" fmla="*/ 33338 h 280988"/>
              <a:gd name="connsiteX4" fmla="*/ 92868 w 383381"/>
              <a:gd name="connsiteY4" fmla="*/ 52388 h 280988"/>
              <a:gd name="connsiteX5" fmla="*/ 73818 w 383381"/>
              <a:gd name="connsiteY5" fmla="*/ 61913 h 280988"/>
              <a:gd name="connsiteX6" fmla="*/ 0 w 383381"/>
              <a:gd name="connsiteY6" fmla="*/ 197644 h 280988"/>
              <a:gd name="connsiteX7" fmla="*/ 85724 w 383381"/>
              <a:gd name="connsiteY7" fmla="*/ 261938 h 280988"/>
              <a:gd name="connsiteX8" fmla="*/ 211931 w 383381"/>
              <a:gd name="connsiteY8" fmla="*/ 280988 h 280988"/>
              <a:gd name="connsiteX9" fmla="*/ 273843 w 383381"/>
              <a:gd name="connsiteY9" fmla="*/ 204788 h 280988"/>
              <a:gd name="connsiteX10" fmla="*/ 383381 w 383381"/>
              <a:gd name="connsiteY10" fmla="*/ 61913 h 280988"/>
              <a:gd name="connsiteX0" fmla="*/ 383381 w 383381"/>
              <a:gd name="connsiteY0" fmla="*/ 61913 h 292894"/>
              <a:gd name="connsiteX1" fmla="*/ 307181 w 383381"/>
              <a:gd name="connsiteY1" fmla="*/ 9525 h 292894"/>
              <a:gd name="connsiteX2" fmla="*/ 240506 w 383381"/>
              <a:gd name="connsiteY2" fmla="*/ 0 h 292894"/>
              <a:gd name="connsiteX3" fmla="*/ 135731 w 383381"/>
              <a:gd name="connsiteY3" fmla="*/ 33338 h 292894"/>
              <a:gd name="connsiteX4" fmla="*/ 92868 w 383381"/>
              <a:gd name="connsiteY4" fmla="*/ 52388 h 292894"/>
              <a:gd name="connsiteX5" fmla="*/ 73818 w 383381"/>
              <a:gd name="connsiteY5" fmla="*/ 61913 h 292894"/>
              <a:gd name="connsiteX6" fmla="*/ 0 w 383381"/>
              <a:gd name="connsiteY6" fmla="*/ 197644 h 292894"/>
              <a:gd name="connsiteX7" fmla="*/ 85724 w 383381"/>
              <a:gd name="connsiteY7" fmla="*/ 261938 h 292894"/>
              <a:gd name="connsiteX8" fmla="*/ 114300 w 383381"/>
              <a:gd name="connsiteY8" fmla="*/ 292894 h 292894"/>
              <a:gd name="connsiteX9" fmla="*/ 211931 w 383381"/>
              <a:gd name="connsiteY9" fmla="*/ 280988 h 292894"/>
              <a:gd name="connsiteX10" fmla="*/ 273843 w 383381"/>
              <a:gd name="connsiteY10" fmla="*/ 204788 h 292894"/>
              <a:gd name="connsiteX11" fmla="*/ 383381 w 383381"/>
              <a:gd name="connsiteY11" fmla="*/ 61913 h 292894"/>
              <a:gd name="connsiteX0" fmla="*/ 383381 w 383381"/>
              <a:gd name="connsiteY0" fmla="*/ 61913 h 292894"/>
              <a:gd name="connsiteX1" fmla="*/ 307181 w 383381"/>
              <a:gd name="connsiteY1" fmla="*/ 9525 h 292894"/>
              <a:gd name="connsiteX2" fmla="*/ 240506 w 383381"/>
              <a:gd name="connsiteY2" fmla="*/ 0 h 292894"/>
              <a:gd name="connsiteX3" fmla="*/ 135731 w 383381"/>
              <a:gd name="connsiteY3" fmla="*/ 33338 h 292894"/>
              <a:gd name="connsiteX4" fmla="*/ 92868 w 383381"/>
              <a:gd name="connsiteY4" fmla="*/ 52388 h 292894"/>
              <a:gd name="connsiteX5" fmla="*/ 73818 w 383381"/>
              <a:gd name="connsiteY5" fmla="*/ 61913 h 292894"/>
              <a:gd name="connsiteX6" fmla="*/ 0 w 383381"/>
              <a:gd name="connsiteY6" fmla="*/ 197644 h 292894"/>
              <a:gd name="connsiteX7" fmla="*/ 59530 w 383381"/>
              <a:gd name="connsiteY7" fmla="*/ 266700 h 292894"/>
              <a:gd name="connsiteX8" fmla="*/ 114300 w 383381"/>
              <a:gd name="connsiteY8" fmla="*/ 292894 h 292894"/>
              <a:gd name="connsiteX9" fmla="*/ 211931 w 383381"/>
              <a:gd name="connsiteY9" fmla="*/ 280988 h 292894"/>
              <a:gd name="connsiteX10" fmla="*/ 273843 w 383381"/>
              <a:gd name="connsiteY10" fmla="*/ 204788 h 292894"/>
              <a:gd name="connsiteX11" fmla="*/ 383381 w 383381"/>
              <a:gd name="connsiteY11" fmla="*/ 61913 h 292894"/>
              <a:gd name="connsiteX0" fmla="*/ 383381 w 383381"/>
              <a:gd name="connsiteY0" fmla="*/ 61913 h 292894"/>
              <a:gd name="connsiteX1" fmla="*/ 307181 w 383381"/>
              <a:gd name="connsiteY1" fmla="*/ 9525 h 292894"/>
              <a:gd name="connsiteX2" fmla="*/ 240506 w 383381"/>
              <a:gd name="connsiteY2" fmla="*/ 0 h 292894"/>
              <a:gd name="connsiteX3" fmla="*/ 135731 w 383381"/>
              <a:gd name="connsiteY3" fmla="*/ 33338 h 292894"/>
              <a:gd name="connsiteX4" fmla="*/ 92868 w 383381"/>
              <a:gd name="connsiteY4" fmla="*/ 52388 h 292894"/>
              <a:gd name="connsiteX5" fmla="*/ 73818 w 383381"/>
              <a:gd name="connsiteY5" fmla="*/ 61913 h 292894"/>
              <a:gd name="connsiteX6" fmla="*/ 0 w 383381"/>
              <a:gd name="connsiteY6" fmla="*/ 197644 h 292894"/>
              <a:gd name="connsiteX7" fmla="*/ 59530 w 383381"/>
              <a:gd name="connsiteY7" fmla="*/ 266700 h 292894"/>
              <a:gd name="connsiteX8" fmla="*/ 114300 w 383381"/>
              <a:gd name="connsiteY8" fmla="*/ 292894 h 292894"/>
              <a:gd name="connsiteX9" fmla="*/ 211931 w 383381"/>
              <a:gd name="connsiteY9" fmla="*/ 280988 h 292894"/>
              <a:gd name="connsiteX10" fmla="*/ 295274 w 383381"/>
              <a:gd name="connsiteY10" fmla="*/ 216694 h 292894"/>
              <a:gd name="connsiteX11" fmla="*/ 383381 w 383381"/>
              <a:gd name="connsiteY11" fmla="*/ 61913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381" h="292894">
                <a:moveTo>
                  <a:pt x="383381" y="61913"/>
                </a:moveTo>
                <a:lnTo>
                  <a:pt x="307181" y="9525"/>
                </a:lnTo>
                <a:lnTo>
                  <a:pt x="240506" y="0"/>
                </a:lnTo>
                <a:lnTo>
                  <a:pt x="135731" y="33338"/>
                </a:lnTo>
                <a:lnTo>
                  <a:pt x="92868" y="52388"/>
                </a:lnTo>
                <a:cubicBezTo>
                  <a:pt x="91281" y="55563"/>
                  <a:pt x="75405" y="58738"/>
                  <a:pt x="73818" y="61913"/>
                </a:cubicBezTo>
                <a:lnTo>
                  <a:pt x="0" y="197644"/>
                </a:lnTo>
                <a:lnTo>
                  <a:pt x="59530" y="266700"/>
                </a:lnTo>
                <a:cubicBezTo>
                  <a:pt x="77787" y="268287"/>
                  <a:pt x="96043" y="291307"/>
                  <a:pt x="114300" y="292894"/>
                </a:cubicBezTo>
                <a:lnTo>
                  <a:pt x="211931" y="280988"/>
                </a:lnTo>
                <a:lnTo>
                  <a:pt x="295274" y="216694"/>
                </a:lnTo>
                <a:lnTo>
                  <a:pt x="383381" y="61913"/>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Freeform 53"/>
          <p:cNvSpPr/>
          <p:nvPr/>
        </p:nvSpPr>
        <p:spPr>
          <a:xfrm>
            <a:off x="3938666" y="4572491"/>
            <a:ext cx="313981" cy="131157"/>
          </a:xfrm>
          <a:custGeom>
            <a:avLst/>
            <a:gdLst>
              <a:gd name="connsiteX0" fmla="*/ 442912 w 442912"/>
              <a:gd name="connsiteY0" fmla="*/ 0 h 185738"/>
              <a:gd name="connsiteX1" fmla="*/ 333375 w 442912"/>
              <a:gd name="connsiteY1" fmla="*/ 66675 h 185738"/>
              <a:gd name="connsiteX2" fmla="*/ 180975 w 442912"/>
              <a:gd name="connsiteY2" fmla="*/ 71438 h 185738"/>
              <a:gd name="connsiteX3" fmla="*/ 52387 w 442912"/>
              <a:gd name="connsiteY3" fmla="*/ 71438 h 185738"/>
              <a:gd name="connsiteX4" fmla="*/ 0 w 442912"/>
              <a:gd name="connsiteY4" fmla="*/ 66675 h 185738"/>
              <a:gd name="connsiteX5" fmla="*/ 42862 w 442912"/>
              <a:gd name="connsiteY5" fmla="*/ 142875 h 185738"/>
              <a:gd name="connsiteX6" fmla="*/ 104775 w 442912"/>
              <a:gd name="connsiteY6" fmla="*/ 180975 h 185738"/>
              <a:gd name="connsiteX7" fmla="*/ 271462 w 442912"/>
              <a:gd name="connsiteY7" fmla="*/ 185738 h 185738"/>
              <a:gd name="connsiteX8" fmla="*/ 385762 w 442912"/>
              <a:gd name="connsiteY8" fmla="*/ 161925 h 185738"/>
              <a:gd name="connsiteX9" fmla="*/ 419100 w 442912"/>
              <a:gd name="connsiteY9" fmla="*/ 109538 h 185738"/>
              <a:gd name="connsiteX10" fmla="*/ 442912 w 442912"/>
              <a:gd name="connsiteY10" fmla="*/ 0 h 185738"/>
              <a:gd name="connsiteX0" fmla="*/ 442912 w 442912"/>
              <a:gd name="connsiteY0" fmla="*/ 0 h 195263"/>
              <a:gd name="connsiteX1" fmla="*/ 333375 w 442912"/>
              <a:gd name="connsiteY1" fmla="*/ 66675 h 195263"/>
              <a:gd name="connsiteX2" fmla="*/ 180975 w 442912"/>
              <a:gd name="connsiteY2" fmla="*/ 71438 h 195263"/>
              <a:gd name="connsiteX3" fmla="*/ 52387 w 442912"/>
              <a:gd name="connsiteY3" fmla="*/ 71438 h 195263"/>
              <a:gd name="connsiteX4" fmla="*/ 0 w 442912"/>
              <a:gd name="connsiteY4" fmla="*/ 66675 h 195263"/>
              <a:gd name="connsiteX5" fmla="*/ 42862 w 442912"/>
              <a:gd name="connsiteY5" fmla="*/ 142875 h 195263"/>
              <a:gd name="connsiteX6" fmla="*/ 104775 w 442912"/>
              <a:gd name="connsiteY6" fmla="*/ 180975 h 195263"/>
              <a:gd name="connsiteX7" fmla="*/ 202406 w 442912"/>
              <a:gd name="connsiteY7" fmla="*/ 195263 h 195263"/>
              <a:gd name="connsiteX8" fmla="*/ 271462 w 442912"/>
              <a:gd name="connsiteY8" fmla="*/ 185738 h 195263"/>
              <a:gd name="connsiteX9" fmla="*/ 385762 w 442912"/>
              <a:gd name="connsiteY9" fmla="*/ 161925 h 195263"/>
              <a:gd name="connsiteX10" fmla="*/ 419100 w 442912"/>
              <a:gd name="connsiteY10" fmla="*/ 109538 h 195263"/>
              <a:gd name="connsiteX11" fmla="*/ 442912 w 442912"/>
              <a:gd name="connsiteY11" fmla="*/ 0 h 195263"/>
              <a:gd name="connsiteX0" fmla="*/ 442912 w 442912"/>
              <a:gd name="connsiteY0" fmla="*/ 0 h 195263"/>
              <a:gd name="connsiteX1" fmla="*/ 333375 w 442912"/>
              <a:gd name="connsiteY1" fmla="*/ 66675 h 195263"/>
              <a:gd name="connsiteX2" fmla="*/ 261937 w 442912"/>
              <a:gd name="connsiteY2" fmla="*/ 73819 h 195263"/>
              <a:gd name="connsiteX3" fmla="*/ 180975 w 442912"/>
              <a:gd name="connsiteY3" fmla="*/ 71438 h 195263"/>
              <a:gd name="connsiteX4" fmla="*/ 52387 w 442912"/>
              <a:gd name="connsiteY4" fmla="*/ 71438 h 195263"/>
              <a:gd name="connsiteX5" fmla="*/ 0 w 442912"/>
              <a:gd name="connsiteY5" fmla="*/ 66675 h 195263"/>
              <a:gd name="connsiteX6" fmla="*/ 42862 w 442912"/>
              <a:gd name="connsiteY6" fmla="*/ 142875 h 195263"/>
              <a:gd name="connsiteX7" fmla="*/ 104775 w 442912"/>
              <a:gd name="connsiteY7" fmla="*/ 180975 h 195263"/>
              <a:gd name="connsiteX8" fmla="*/ 202406 w 442912"/>
              <a:gd name="connsiteY8" fmla="*/ 195263 h 195263"/>
              <a:gd name="connsiteX9" fmla="*/ 271462 w 442912"/>
              <a:gd name="connsiteY9" fmla="*/ 185738 h 195263"/>
              <a:gd name="connsiteX10" fmla="*/ 385762 w 442912"/>
              <a:gd name="connsiteY10" fmla="*/ 161925 h 195263"/>
              <a:gd name="connsiteX11" fmla="*/ 419100 w 442912"/>
              <a:gd name="connsiteY11" fmla="*/ 109538 h 195263"/>
              <a:gd name="connsiteX12" fmla="*/ 442912 w 442912"/>
              <a:gd name="connsiteY12" fmla="*/ 0 h 195263"/>
              <a:gd name="connsiteX0" fmla="*/ 442912 w 442912"/>
              <a:gd name="connsiteY0" fmla="*/ 0 h 195263"/>
              <a:gd name="connsiteX1" fmla="*/ 333375 w 442912"/>
              <a:gd name="connsiteY1" fmla="*/ 66675 h 195263"/>
              <a:gd name="connsiteX2" fmla="*/ 261937 w 442912"/>
              <a:gd name="connsiteY2" fmla="*/ 73819 h 195263"/>
              <a:gd name="connsiteX3" fmla="*/ 164306 w 442912"/>
              <a:gd name="connsiteY3" fmla="*/ 78581 h 195263"/>
              <a:gd name="connsiteX4" fmla="*/ 52387 w 442912"/>
              <a:gd name="connsiteY4" fmla="*/ 71438 h 195263"/>
              <a:gd name="connsiteX5" fmla="*/ 0 w 442912"/>
              <a:gd name="connsiteY5" fmla="*/ 66675 h 195263"/>
              <a:gd name="connsiteX6" fmla="*/ 42862 w 442912"/>
              <a:gd name="connsiteY6" fmla="*/ 142875 h 195263"/>
              <a:gd name="connsiteX7" fmla="*/ 104775 w 442912"/>
              <a:gd name="connsiteY7" fmla="*/ 180975 h 195263"/>
              <a:gd name="connsiteX8" fmla="*/ 202406 w 442912"/>
              <a:gd name="connsiteY8" fmla="*/ 195263 h 195263"/>
              <a:gd name="connsiteX9" fmla="*/ 271462 w 442912"/>
              <a:gd name="connsiteY9" fmla="*/ 185738 h 195263"/>
              <a:gd name="connsiteX10" fmla="*/ 385762 w 442912"/>
              <a:gd name="connsiteY10" fmla="*/ 161925 h 195263"/>
              <a:gd name="connsiteX11" fmla="*/ 419100 w 442912"/>
              <a:gd name="connsiteY11" fmla="*/ 109538 h 195263"/>
              <a:gd name="connsiteX12" fmla="*/ 442912 w 442912"/>
              <a:gd name="connsiteY12" fmla="*/ 0 h 195263"/>
              <a:gd name="connsiteX0" fmla="*/ 454819 w 454819"/>
              <a:gd name="connsiteY0" fmla="*/ 0 h 195263"/>
              <a:gd name="connsiteX1" fmla="*/ 345282 w 454819"/>
              <a:gd name="connsiteY1" fmla="*/ 66675 h 195263"/>
              <a:gd name="connsiteX2" fmla="*/ 273844 w 454819"/>
              <a:gd name="connsiteY2" fmla="*/ 73819 h 195263"/>
              <a:gd name="connsiteX3" fmla="*/ 176213 w 454819"/>
              <a:gd name="connsiteY3" fmla="*/ 78581 h 195263"/>
              <a:gd name="connsiteX4" fmla="*/ 64294 w 454819"/>
              <a:gd name="connsiteY4" fmla="*/ 71438 h 195263"/>
              <a:gd name="connsiteX5" fmla="*/ 0 w 454819"/>
              <a:gd name="connsiteY5" fmla="*/ 52388 h 195263"/>
              <a:gd name="connsiteX6" fmla="*/ 54769 w 454819"/>
              <a:gd name="connsiteY6" fmla="*/ 142875 h 195263"/>
              <a:gd name="connsiteX7" fmla="*/ 116682 w 454819"/>
              <a:gd name="connsiteY7" fmla="*/ 180975 h 195263"/>
              <a:gd name="connsiteX8" fmla="*/ 214313 w 454819"/>
              <a:gd name="connsiteY8" fmla="*/ 195263 h 195263"/>
              <a:gd name="connsiteX9" fmla="*/ 283369 w 454819"/>
              <a:gd name="connsiteY9" fmla="*/ 185738 h 195263"/>
              <a:gd name="connsiteX10" fmla="*/ 397669 w 454819"/>
              <a:gd name="connsiteY10" fmla="*/ 161925 h 195263"/>
              <a:gd name="connsiteX11" fmla="*/ 431007 w 454819"/>
              <a:gd name="connsiteY11" fmla="*/ 109538 h 195263"/>
              <a:gd name="connsiteX12" fmla="*/ 454819 w 454819"/>
              <a:gd name="connsiteY12" fmla="*/ 0 h 195263"/>
              <a:gd name="connsiteX0" fmla="*/ 454819 w 454819"/>
              <a:gd name="connsiteY0" fmla="*/ 0 h 195263"/>
              <a:gd name="connsiteX1" fmla="*/ 345282 w 454819"/>
              <a:gd name="connsiteY1" fmla="*/ 66675 h 195263"/>
              <a:gd name="connsiteX2" fmla="*/ 273844 w 454819"/>
              <a:gd name="connsiteY2" fmla="*/ 73819 h 195263"/>
              <a:gd name="connsiteX3" fmla="*/ 176213 w 454819"/>
              <a:gd name="connsiteY3" fmla="*/ 78581 h 195263"/>
              <a:gd name="connsiteX4" fmla="*/ 64294 w 454819"/>
              <a:gd name="connsiteY4" fmla="*/ 71438 h 195263"/>
              <a:gd name="connsiteX5" fmla="*/ 0 w 454819"/>
              <a:gd name="connsiteY5" fmla="*/ 52388 h 195263"/>
              <a:gd name="connsiteX6" fmla="*/ 28576 w 454819"/>
              <a:gd name="connsiteY6" fmla="*/ 107156 h 195263"/>
              <a:gd name="connsiteX7" fmla="*/ 54769 w 454819"/>
              <a:gd name="connsiteY7" fmla="*/ 142875 h 195263"/>
              <a:gd name="connsiteX8" fmla="*/ 116682 w 454819"/>
              <a:gd name="connsiteY8" fmla="*/ 180975 h 195263"/>
              <a:gd name="connsiteX9" fmla="*/ 214313 w 454819"/>
              <a:gd name="connsiteY9" fmla="*/ 195263 h 195263"/>
              <a:gd name="connsiteX10" fmla="*/ 283369 w 454819"/>
              <a:gd name="connsiteY10" fmla="*/ 185738 h 195263"/>
              <a:gd name="connsiteX11" fmla="*/ 397669 w 454819"/>
              <a:gd name="connsiteY11" fmla="*/ 161925 h 195263"/>
              <a:gd name="connsiteX12" fmla="*/ 431007 w 454819"/>
              <a:gd name="connsiteY12" fmla="*/ 109538 h 195263"/>
              <a:gd name="connsiteX13" fmla="*/ 454819 w 454819"/>
              <a:gd name="connsiteY13" fmla="*/ 0 h 195263"/>
              <a:gd name="connsiteX0" fmla="*/ 454819 w 454819"/>
              <a:gd name="connsiteY0" fmla="*/ 0 h 195263"/>
              <a:gd name="connsiteX1" fmla="*/ 345282 w 454819"/>
              <a:gd name="connsiteY1" fmla="*/ 52387 h 195263"/>
              <a:gd name="connsiteX2" fmla="*/ 273844 w 454819"/>
              <a:gd name="connsiteY2" fmla="*/ 73819 h 195263"/>
              <a:gd name="connsiteX3" fmla="*/ 176213 w 454819"/>
              <a:gd name="connsiteY3" fmla="*/ 78581 h 195263"/>
              <a:gd name="connsiteX4" fmla="*/ 64294 w 454819"/>
              <a:gd name="connsiteY4" fmla="*/ 71438 h 195263"/>
              <a:gd name="connsiteX5" fmla="*/ 0 w 454819"/>
              <a:gd name="connsiteY5" fmla="*/ 52388 h 195263"/>
              <a:gd name="connsiteX6" fmla="*/ 28576 w 454819"/>
              <a:gd name="connsiteY6" fmla="*/ 107156 h 195263"/>
              <a:gd name="connsiteX7" fmla="*/ 54769 w 454819"/>
              <a:gd name="connsiteY7" fmla="*/ 142875 h 195263"/>
              <a:gd name="connsiteX8" fmla="*/ 116682 w 454819"/>
              <a:gd name="connsiteY8" fmla="*/ 180975 h 195263"/>
              <a:gd name="connsiteX9" fmla="*/ 214313 w 454819"/>
              <a:gd name="connsiteY9" fmla="*/ 195263 h 195263"/>
              <a:gd name="connsiteX10" fmla="*/ 283369 w 454819"/>
              <a:gd name="connsiteY10" fmla="*/ 185738 h 195263"/>
              <a:gd name="connsiteX11" fmla="*/ 397669 w 454819"/>
              <a:gd name="connsiteY11" fmla="*/ 161925 h 195263"/>
              <a:gd name="connsiteX12" fmla="*/ 431007 w 454819"/>
              <a:gd name="connsiteY12" fmla="*/ 109538 h 195263"/>
              <a:gd name="connsiteX13" fmla="*/ 454819 w 454819"/>
              <a:gd name="connsiteY13" fmla="*/ 0 h 195263"/>
              <a:gd name="connsiteX0" fmla="*/ 478632 w 478632"/>
              <a:gd name="connsiteY0" fmla="*/ 0 h 195263"/>
              <a:gd name="connsiteX1" fmla="*/ 345282 w 478632"/>
              <a:gd name="connsiteY1" fmla="*/ 52387 h 195263"/>
              <a:gd name="connsiteX2" fmla="*/ 273844 w 478632"/>
              <a:gd name="connsiteY2" fmla="*/ 73819 h 195263"/>
              <a:gd name="connsiteX3" fmla="*/ 176213 w 478632"/>
              <a:gd name="connsiteY3" fmla="*/ 78581 h 195263"/>
              <a:gd name="connsiteX4" fmla="*/ 64294 w 478632"/>
              <a:gd name="connsiteY4" fmla="*/ 71438 h 195263"/>
              <a:gd name="connsiteX5" fmla="*/ 0 w 478632"/>
              <a:gd name="connsiteY5" fmla="*/ 52388 h 195263"/>
              <a:gd name="connsiteX6" fmla="*/ 28576 w 478632"/>
              <a:gd name="connsiteY6" fmla="*/ 107156 h 195263"/>
              <a:gd name="connsiteX7" fmla="*/ 54769 w 478632"/>
              <a:gd name="connsiteY7" fmla="*/ 142875 h 195263"/>
              <a:gd name="connsiteX8" fmla="*/ 116682 w 478632"/>
              <a:gd name="connsiteY8" fmla="*/ 180975 h 195263"/>
              <a:gd name="connsiteX9" fmla="*/ 214313 w 478632"/>
              <a:gd name="connsiteY9" fmla="*/ 195263 h 195263"/>
              <a:gd name="connsiteX10" fmla="*/ 283369 w 478632"/>
              <a:gd name="connsiteY10" fmla="*/ 185738 h 195263"/>
              <a:gd name="connsiteX11" fmla="*/ 397669 w 478632"/>
              <a:gd name="connsiteY11" fmla="*/ 161925 h 195263"/>
              <a:gd name="connsiteX12" fmla="*/ 431007 w 478632"/>
              <a:gd name="connsiteY12" fmla="*/ 109538 h 195263"/>
              <a:gd name="connsiteX13" fmla="*/ 478632 w 478632"/>
              <a:gd name="connsiteY13" fmla="*/ 0 h 195263"/>
              <a:gd name="connsiteX0" fmla="*/ 478632 w 478632"/>
              <a:gd name="connsiteY0" fmla="*/ 2291 h 197554"/>
              <a:gd name="connsiteX1" fmla="*/ 445294 w 478632"/>
              <a:gd name="connsiteY1" fmla="*/ 2291 h 197554"/>
              <a:gd name="connsiteX2" fmla="*/ 345282 w 478632"/>
              <a:gd name="connsiteY2" fmla="*/ 54678 h 197554"/>
              <a:gd name="connsiteX3" fmla="*/ 273844 w 478632"/>
              <a:gd name="connsiteY3" fmla="*/ 76110 h 197554"/>
              <a:gd name="connsiteX4" fmla="*/ 176213 w 478632"/>
              <a:gd name="connsiteY4" fmla="*/ 80872 h 197554"/>
              <a:gd name="connsiteX5" fmla="*/ 64294 w 478632"/>
              <a:gd name="connsiteY5" fmla="*/ 73729 h 197554"/>
              <a:gd name="connsiteX6" fmla="*/ 0 w 478632"/>
              <a:gd name="connsiteY6" fmla="*/ 54679 h 197554"/>
              <a:gd name="connsiteX7" fmla="*/ 28576 w 478632"/>
              <a:gd name="connsiteY7" fmla="*/ 109447 h 197554"/>
              <a:gd name="connsiteX8" fmla="*/ 54769 w 478632"/>
              <a:gd name="connsiteY8" fmla="*/ 145166 h 197554"/>
              <a:gd name="connsiteX9" fmla="*/ 116682 w 478632"/>
              <a:gd name="connsiteY9" fmla="*/ 183266 h 197554"/>
              <a:gd name="connsiteX10" fmla="*/ 214313 w 478632"/>
              <a:gd name="connsiteY10" fmla="*/ 197554 h 197554"/>
              <a:gd name="connsiteX11" fmla="*/ 283369 w 478632"/>
              <a:gd name="connsiteY11" fmla="*/ 188029 h 197554"/>
              <a:gd name="connsiteX12" fmla="*/ 397669 w 478632"/>
              <a:gd name="connsiteY12" fmla="*/ 164216 h 197554"/>
              <a:gd name="connsiteX13" fmla="*/ 431007 w 478632"/>
              <a:gd name="connsiteY13" fmla="*/ 111829 h 197554"/>
              <a:gd name="connsiteX14" fmla="*/ 478632 w 478632"/>
              <a:gd name="connsiteY14" fmla="*/ 2291 h 197554"/>
              <a:gd name="connsiteX0" fmla="*/ 478632 w 478632"/>
              <a:gd name="connsiteY0" fmla="*/ 2291 h 197554"/>
              <a:gd name="connsiteX1" fmla="*/ 445294 w 478632"/>
              <a:gd name="connsiteY1" fmla="*/ 2291 h 197554"/>
              <a:gd name="connsiteX2" fmla="*/ 345282 w 478632"/>
              <a:gd name="connsiteY2" fmla="*/ 54678 h 197554"/>
              <a:gd name="connsiteX3" fmla="*/ 273844 w 478632"/>
              <a:gd name="connsiteY3" fmla="*/ 76110 h 197554"/>
              <a:gd name="connsiteX4" fmla="*/ 176213 w 478632"/>
              <a:gd name="connsiteY4" fmla="*/ 80872 h 197554"/>
              <a:gd name="connsiteX5" fmla="*/ 64294 w 478632"/>
              <a:gd name="connsiteY5" fmla="*/ 73729 h 197554"/>
              <a:gd name="connsiteX6" fmla="*/ 0 w 478632"/>
              <a:gd name="connsiteY6" fmla="*/ 54679 h 197554"/>
              <a:gd name="connsiteX7" fmla="*/ 28576 w 478632"/>
              <a:gd name="connsiteY7" fmla="*/ 109447 h 197554"/>
              <a:gd name="connsiteX8" fmla="*/ 54769 w 478632"/>
              <a:gd name="connsiteY8" fmla="*/ 145166 h 197554"/>
              <a:gd name="connsiteX9" fmla="*/ 116682 w 478632"/>
              <a:gd name="connsiteY9" fmla="*/ 183266 h 197554"/>
              <a:gd name="connsiteX10" fmla="*/ 214313 w 478632"/>
              <a:gd name="connsiteY10" fmla="*/ 197554 h 197554"/>
              <a:gd name="connsiteX11" fmla="*/ 283369 w 478632"/>
              <a:gd name="connsiteY11" fmla="*/ 188029 h 197554"/>
              <a:gd name="connsiteX12" fmla="*/ 397669 w 478632"/>
              <a:gd name="connsiteY12" fmla="*/ 164216 h 197554"/>
              <a:gd name="connsiteX13" fmla="*/ 442913 w 478632"/>
              <a:gd name="connsiteY13" fmla="*/ 133260 h 197554"/>
              <a:gd name="connsiteX14" fmla="*/ 478632 w 478632"/>
              <a:gd name="connsiteY14" fmla="*/ 2291 h 197554"/>
              <a:gd name="connsiteX0" fmla="*/ 478632 w 478632"/>
              <a:gd name="connsiteY0" fmla="*/ 2291 h 199936"/>
              <a:gd name="connsiteX1" fmla="*/ 445294 w 478632"/>
              <a:gd name="connsiteY1" fmla="*/ 2291 h 199936"/>
              <a:gd name="connsiteX2" fmla="*/ 345282 w 478632"/>
              <a:gd name="connsiteY2" fmla="*/ 54678 h 199936"/>
              <a:gd name="connsiteX3" fmla="*/ 273844 w 478632"/>
              <a:gd name="connsiteY3" fmla="*/ 76110 h 199936"/>
              <a:gd name="connsiteX4" fmla="*/ 176213 w 478632"/>
              <a:gd name="connsiteY4" fmla="*/ 80872 h 199936"/>
              <a:gd name="connsiteX5" fmla="*/ 64294 w 478632"/>
              <a:gd name="connsiteY5" fmla="*/ 73729 h 199936"/>
              <a:gd name="connsiteX6" fmla="*/ 0 w 478632"/>
              <a:gd name="connsiteY6" fmla="*/ 54679 h 199936"/>
              <a:gd name="connsiteX7" fmla="*/ 28576 w 478632"/>
              <a:gd name="connsiteY7" fmla="*/ 109447 h 199936"/>
              <a:gd name="connsiteX8" fmla="*/ 54769 w 478632"/>
              <a:gd name="connsiteY8" fmla="*/ 145166 h 199936"/>
              <a:gd name="connsiteX9" fmla="*/ 116682 w 478632"/>
              <a:gd name="connsiteY9" fmla="*/ 183266 h 199936"/>
              <a:gd name="connsiteX10" fmla="*/ 214313 w 478632"/>
              <a:gd name="connsiteY10" fmla="*/ 197554 h 199936"/>
              <a:gd name="connsiteX11" fmla="*/ 292894 w 478632"/>
              <a:gd name="connsiteY11" fmla="*/ 199936 h 199936"/>
              <a:gd name="connsiteX12" fmla="*/ 397669 w 478632"/>
              <a:gd name="connsiteY12" fmla="*/ 164216 h 199936"/>
              <a:gd name="connsiteX13" fmla="*/ 442913 w 478632"/>
              <a:gd name="connsiteY13" fmla="*/ 133260 h 199936"/>
              <a:gd name="connsiteX14" fmla="*/ 478632 w 478632"/>
              <a:gd name="connsiteY14" fmla="*/ 2291 h 199936"/>
              <a:gd name="connsiteX0" fmla="*/ 478632 w 478632"/>
              <a:gd name="connsiteY0" fmla="*/ 2291 h 199936"/>
              <a:gd name="connsiteX1" fmla="*/ 445294 w 478632"/>
              <a:gd name="connsiteY1" fmla="*/ 2291 h 199936"/>
              <a:gd name="connsiteX2" fmla="*/ 345282 w 478632"/>
              <a:gd name="connsiteY2" fmla="*/ 54678 h 199936"/>
              <a:gd name="connsiteX3" fmla="*/ 273844 w 478632"/>
              <a:gd name="connsiteY3" fmla="*/ 76110 h 199936"/>
              <a:gd name="connsiteX4" fmla="*/ 176213 w 478632"/>
              <a:gd name="connsiteY4" fmla="*/ 80872 h 199936"/>
              <a:gd name="connsiteX5" fmla="*/ 64294 w 478632"/>
              <a:gd name="connsiteY5" fmla="*/ 73729 h 199936"/>
              <a:gd name="connsiteX6" fmla="*/ 0 w 478632"/>
              <a:gd name="connsiteY6" fmla="*/ 54679 h 199936"/>
              <a:gd name="connsiteX7" fmla="*/ 28576 w 478632"/>
              <a:gd name="connsiteY7" fmla="*/ 109447 h 199936"/>
              <a:gd name="connsiteX8" fmla="*/ 54769 w 478632"/>
              <a:gd name="connsiteY8" fmla="*/ 145166 h 199936"/>
              <a:gd name="connsiteX9" fmla="*/ 104775 w 478632"/>
              <a:gd name="connsiteY9" fmla="*/ 188028 h 199936"/>
              <a:gd name="connsiteX10" fmla="*/ 214313 w 478632"/>
              <a:gd name="connsiteY10" fmla="*/ 197554 h 199936"/>
              <a:gd name="connsiteX11" fmla="*/ 292894 w 478632"/>
              <a:gd name="connsiteY11" fmla="*/ 199936 h 199936"/>
              <a:gd name="connsiteX12" fmla="*/ 397669 w 478632"/>
              <a:gd name="connsiteY12" fmla="*/ 164216 h 199936"/>
              <a:gd name="connsiteX13" fmla="*/ 442913 w 478632"/>
              <a:gd name="connsiteY13" fmla="*/ 133260 h 199936"/>
              <a:gd name="connsiteX14" fmla="*/ 478632 w 478632"/>
              <a:gd name="connsiteY14" fmla="*/ 2291 h 199936"/>
              <a:gd name="connsiteX0" fmla="*/ 478632 w 478632"/>
              <a:gd name="connsiteY0" fmla="*/ 2291 h 199936"/>
              <a:gd name="connsiteX1" fmla="*/ 445294 w 478632"/>
              <a:gd name="connsiteY1" fmla="*/ 2291 h 199936"/>
              <a:gd name="connsiteX2" fmla="*/ 345282 w 478632"/>
              <a:gd name="connsiteY2" fmla="*/ 54678 h 199936"/>
              <a:gd name="connsiteX3" fmla="*/ 273844 w 478632"/>
              <a:gd name="connsiteY3" fmla="*/ 76110 h 199936"/>
              <a:gd name="connsiteX4" fmla="*/ 176213 w 478632"/>
              <a:gd name="connsiteY4" fmla="*/ 80872 h 199936"/>
              <a:gd name="connsiteX5" fmla="*/ 64294 w 478632"/>
              <a:gd name="connsiteY5" fmla="*/ 73729 h 199936"/>
              <a:gd name="connsiteX6" fmla="*/ 0 w 478632"/>
              <a:gd name="connsiteY6" fmla="*/ 54679 h 199936"/>
              <a:gd name="connsiteX7" fmla="*/ 28576 w 478632"/>
              <a:gd name="connsiteY7" fmla="*/ 109447 h 199936"/>
              <a:gd name="connsiteX8" fmla="*/ 47626 w 478632"/>
              <a:gd name="connsiteY8" fmla="*/ 147548 h 199936"/>
              <a:gd name="connsiteX9" fmla="*/ 104775 w 478632"/>
              <a:gd name="connsiteY9" fmla="*/ 188028 h 199936"/>
              <a:gd name="connsiteX10" fmla="*/ 214313 w 478632"/>
              <a:gd name="connsiteY10" fmla="*/ 197554 h 199936"/>
              <a:gd name="connsiteX11" fmla="*/ 292894 w 478632"/>
              <a:gd name="connsiteY11" fmla="*/ 199936 h 199936"/>
              <a:gd name="connsiteX12" fmla="*/ 397669 w 478632"/>
              <a:gd name="connsiteY12" fmla="*/ 164216 h 199936"/>
              <a:gd name="connsiteX13" fmla="*/ 442913 w 478632"/>
              <a:gd name="connsiteY13" fmla="*/ 133260 h 199936"/>
              <a:gd name="connsiteX14" fmla="*/ 478632 w 478632"/>
              <a:gd name="connsiteY14" fmla="*/ 2291 h 19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632" h="199936">
                <a:moveTo>
                  <a:pt x="478632" y="2291"/>
                </a:moveTo>
                <a:cubicBezTo>
                  <a:pt x="457201" y="10229"/>
                  <a:pt x="466725" y="-5647"/>
                  <a:pt x="445294" y="2291"/>
                </a:cubicBezTo>
                <a:lnTo>
                  <a:pt x="345282" y="54678"/>
                </a:lnTo>
                <a:cubicBezTo>
                  <a:pt x="327026" y="54678"/>
                  <a:pt x="292100" y="76110"/>
                  <a:pt x="273844" y="76110"/>
                </a:cubicBezTo>
                <a:lnTo>
                  <a:pt x="176213" y="80872"/>
                </a:lnTo>
                <a:lnTo>
                  <a:pt x="64294" y="73729"/>
                </a:lnTo>
                <a:lnTo>
                  <a:pt x="0" y="54679"/>
                </a:lnTo>
                <a:cubicBezTo>
                  <a:pt x="8732" y="69760"/>
                  <a:pt x="19844" y="94366"/>
                  <a:pt x="28576" y="109447"/>
                </a:cubicBezTo>
                <a:lnTo>
                  <a:pt x="47626" y="147548"/>
                </a:lnTo>
                <a:lnTo>
                  <a:pt x="104775" y="188028"/>
                </a:lnTo>
                <a:cubicBezTo>
                  <a:pt x="144462" y="188822"/>
                  <a:pt x="174626" y="196760"/>
                  <a:pt x="214313" y="197554"/>
                </a:cubicBezTo>
                <a:lnTo>
                  <a:pt x="292894" y="199936"/>
                </a:lnTo>
                <a:lnTo>
                  <a:pt x="397669" y="164216"/>
                </a:lnTo>
                <a:lnTo>
                  <a:pt x="442913" y="133260"/>
                </a:lnTo>
                <a:lnTo>
                  <a:pt x="478632" y="2291"/>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Freeform 54"/>
          <p:cNvSpPr/>
          <p:nvPr/>
        </p:nvSpPr>
        <p:spPr>
          <a:xfrm>
            <a:off x="3877675" y="4663033"/>
            <a:ext cx="846654" cy="245248"/>
          </a:xfrm>
          <a:custGeom>
            <a:avLst/>
            <a:gdLst>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4875 w 1221581"/>
              <a:gd name="connsiteY35" fmla="*/ 257175 h 383381"/>
              <a:gd name="connsiteX36" fmla="*/ 950118 w 1221581"/>
              <a:gd name="connsiteY36" fmla="*/ 247650 h 383381"/>
              <a:gd name="connsiteX37" fmla="*/ 997743 w 1221581"/>
              <a:gd name="connsiteY37" fmla="*/ 223838 h 383381"/>
              <a:gd name="connsiteX38" fmla="*/ 1054893 w 1221581"/>
              <a:gd name="connsiteY38" fmla="*/ 204788 h 383381"/>
              <a:gd name="connsiteX39" fmla="*/ 1100137 w 1221581"/>
              <a:gd name="connsiteY39" fmla="*/ 197644 h 383381"/>
              <a:gd name="connsiteX40" fmla="*/ 1164431 w 1221581"/>
              <a:gd name="connsiteY40" fmla="*/ 197644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4875 w 1221581"/>
              <a:gd name="connsiteY35" fmla="*/ 257175 h 383381"/>
              <a:gd name="connsiteX36" fmla="*/ 950118 w 1221581"/>
              <a:gd name="connsiteY36" fmla="*/ 247650 h 383381"/>
              <a:gd name="connsiteX37" fmla="*/ 1007268 w 1221581"/>
              <a:gd name="connsiteY37" fmla="*/ 264320 h 383381"/>
              <a:gd name="connsiteX38" fmla="*/ 1054893 w 1221581"/>
              <a:gd name="connsiteY38" fmla="*/ 204788 h 383381"/>
              <a:gd name="connsiteX39" fmla="*/ 1100137 w 1221581"/>
              <a:gd name="connsiteY39" fmla="*/ 197644 h 383381"/>
              <a:gd name="connsiteX40" fmla="*/ 1164431 w 1221581"/>
              <a:gd name="connsiteY40" fmla="*/ 197644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4875 w 1221581"/>
              <a:gd name="connsiteY35" fmla="*/ 257175 h 383381"/>
              <a:gd name="connsiteX36" fmla="*/ 950118 w 1221581"/>
              <a:gd name="connsiteY36" fmla="*/ 247650 h 383381"/>
              <a:gd name="connsiteX37" fmla="*/ 1007268 w 1221581"/>
              <a:gd name="connsiteY37" fmla="*/ 264320 h 383381"/>
              <a:gd name="connsiteX38" fmla="*/ 1059655 w 1221581"/>
              <a:gd name="connsiteY38" fmla="*/ 250032 h 383381"/>
              <a:gd name="connsiteX39" fmla="*/ 1100137 w 1221581"/>
              <a:gd name="connsiteY39" fmla="*/ 197644 h 383381"/>
              <a:gd name="connsiteX40" fmla="*/ 1164431 w 1221581"/>
              <a:gd name="connsiteY40" fmla="*/ 197644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4875 w 1221581"/>
              <a:gd name="connsiteY35" fmla="*/ 257175 h 383381"/>
              <a:gd name="connsiteX36" fmla="*/ 950118 w 1221581"/>
              <a:gd name="connsiteY36" fmla="*/ 247650 h 383381"/>
              <a:gd name="connsiteX37" fmla="*/ 1007268 w 1221581"/>
              <a:gd name="connsiteY37" fmla="*/ 264320 h 383381"/>
              <a:gd name="connsiteX38" fmla="*/ 1059655 w 1221581"/>
              <a:gd name="connsiteY38" fmla="*/ 250032 h 383381"/>
              <a:gd name="connsiteX39" fmla="*/ 1107280 w 1221581"/>
              <a:gd name="connsiteY39" fmla="*/ 245269 h 383381"/>
              <a:gd name="connsiteX40" fmla="*/ 1164431 w 1221581"/>
              <a:gd name="connsiteY40" fmla="*/ 197644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4875 w 1221581"/>
              <a:gd name="connsiteY35" fmla="*/ 257175 h 383381"/>
              <a:gd name="connsiteX36" fmla="*/ 950118 w 1221581"/>
              <a:gd name="connsiteY36" fmla="*/ 247650 h 383381"/>
              <a:gd name="connsiteX37" fmla="*/ 1007268 w 1221581"/>
              <a:gd name="connsiteY37" fmla="*/ 264320 h 383381"/>
              <a:gd name="connsiteX38" fmla="*/ 1059655 w 1221581"/>
              <a:gd name="connsiteY38" fmla="*/ 25003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4875 w 1221581"/>
              <a:gd name="connsiteY35" fmla="*/ 257175 h 383381"/>
              <a:gd name="connsiteX36" fmla="*/ 950118 w 1221581"/>
              <a:gd name="connsiteY36" fmla="*/ 247650 h 383381"/>
              <a:gd name="connsiteX37" fmla="*/ 1007268 w 1221581"/>
              <a:gd name="connsiteY37" fmla="*/ 264320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4875 w 1221581"/>
              <a:gd name="connsiteY35" fmla="*/ 257175 h 383381"/>
              <a:gd name="connsiteX36" fmla="*/ 950118 w 1221581"/>
              <a:gd name="connsiteY36" fmla="*/ 2476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4875 w 1221581"/>
              <a:gd name="connsiteY35" fmla="*/ 25717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14387 w 1221581"/>
              <a:gd name="connsiteY34" fmla="*/ 259556 h 383381"/>
              <a:gd name="connsiteX35" fmla="*/ 900113 w 1221581"/>
              <a:gd name="connsiteY35" fmla="*/ 27622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59606 w 1221581"/>
              <a:gd name="connsiteY32" fmla="*/ 228600 h 383381"/>
              <a:gd name="connsiteX33" fmla="*/ 752475 w 1221581"/>
              <a:gd name="connsiteY33" fmla="*/ 259556 h 383381"/>
              <a:gd name="connsiteX34" fmla="*/ 826293 w 1221581"/>
              <a:gd name="connsiteY34" fmla="*/ 271462 h 383381"/>
              <a:gd name="connsiteX35" fmla="*/ 900113 w 1221581"/>
              <a:gd name="connsiteY35" fmla="*/ 27622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0550 w 1221581"/>
              <a:gd name="connsiteY31" fmla="*/ 216694 h 383381"/>
              <a:gd name="connsiteX32" fmla="*/ 690563 w 1221581"/>
              <a:gd name="connsiteY32" fmla="*/ 257175 h 383381"/>
              <a:gd name="connsiteX33" fmla="*/ 752475 w 1221581"/>
              <a:gd name="connsiteY33" fmla="*/ 259556 h 383381"/>
              <a:gd name="connsiteX34" fmla="*/ 826293 w 1221581"/>
              <a:gd name="connsiteY34" fmla="*/ 271462 h 383381"/>
              <a:gd name="connsiteX35" fmla="*/ 900113 w 1221581"/>
              <a:gd name="connsiteY35" fmla="*/ 27622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23838 h 383381"/>
              <a:gd name="connsiteX31" fmla="*/ 595313 w 1221581"/>
              <a:gd name="connsiteY31" fmla="*/ 247650 h 383381"/>
              <a:gd name="connsiteX32" fmla="*/ 690563 w 1221581"/>
              <a:gd name="connsiteY32" fmla="*/ 257175 h 383381"/>
              <a:gd name="connsiteX33" fmla="*/ 752475 w 1221581"/>
              <a:gd name="connsiteY33" fmla="*/ 259556 h 383381"/>
              <a:gd name="connsiteX34" fmla="*/ 826293 w 1221581"/>
              <a:gd name="connsiteY34" fmla="*/ 271462 h 383381"/>
              <a:gd name="connsiteX35" fmla="*/ 900113 w 1221581"/>
              <a:gd name="connsiteY35" fmla="*/ 27622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2918 w 1221581"/>
              <a:gd name="connsiteY29" fmla="*/ 238125 h 383381"/>
              <a:gd name="connsiteX30" fmla="*/ 540543 w 1221581"/>
              <a:gd name="connsiteY30" fmla="*/ 259557 h 383381"/>
              <a:gd name="connsiteX31" fmla="*/ 595313 w 1221581"/>
              <a:gd name="connsiteY31" fmla="*/ 247650 h 383381"/>
              <a:gd name="connsiteX32" fmla="*/ 690563 w 1221581"/>
              <a:gd name="connsiteY32" fmla="*/ 257175 h 383381"/>
              <a:gd name="connsiteX33" fmla="*/ 752475 w 1221581"/>
              <a:gd name="connsiteY33" fmla="*/ 259556 h 383381"/>
              <a:gd name="connsiteX34" fmla="*/ 826293 w 1221581"/>
              <a:gd name="connsiteY34" fmla="*/ 271462 h 383381"/>
              <a:gd name="connsiteX35" fmla="*/ 900113 w 1221581"/>
              <a:gd name="connsiteY35" fmla="*/ 27622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35768 w 1221581"/>
              <a:gd name="connsiteY28" fmla="*/ 264319 h 383381"/>
              <a:gd name="connsiteX29" fmla="*/ 495299 w 1221581"/>
              <a:gd name="connsiteY29" fmla="*/ 273844 h 383381"/>
              <a:gd name="connsiteX30" fmla="*/ 540543 w 1221581"/>
              <a:gd name="connsiteY30" fmla="*/ 259557 h 383381"/>
              <a:gd name="connsiteX31" fmla="*/ 595313 w 1221581"/>
              <a:gd name="connsiteY31" fmla="*/ 247650 h 383381"/>
              <a:gd name="connsiteX32" fmla="*/ 690563 w 1221581"/>
              <a:gd name="connsiteY32" fmla="*/ 257175 h 383381"/>
              <a:gd name="connsiteX33" fmla="*/ 752475 w 1221581"/>
              <a:gd name="connsiteY33" fmla="*/ 259556 h 383381"/>
              <a:gd name="connsiteX34" fmla="*/ 826293 w 1221581"/>
              <a:gd name="connsiteY34" fmla="*/ 271462 h 383381"/>
              <a:gd name="connsiteX35" fmla="*/ 900113 w 1221581"/>
              <a:gd name="connsiteY35" fmla="*/ 27622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354806 w 1221581"/>
              <a:gd name="connsiteY27" fmla="*/ 311944 h 383381"/>
              <a:gd name="connsiteX28" fmla="*/ 454818 w 1221581"/>
              <a:gd name="connsiteY28" fmla="*/ 295275 h 383381"/>
              <a:gd name="connsiteX29" fmla="*/ 495299 w 1221581"/>
              <a:gd name="connsiteY29" fmla="*/ 273844 h 383381"/>
              <a:gd name="connsiteX30" fmla="*/ 540543 w 1221581"/>
              <a:gd name="connsiteY30" fmla="*/ 259557 h 383381"/>
              <a:gd name="connsiteX31" fmla="*/ 595313 w 1221581"/>
              <a:gd name="connsiteY31" fmla="*/ 247650 h 383381"/>
              <a:gd name="connsiteX32" fmla="*/ 690563 w 1221581"/>
              <a:gd name="connsiteY32" fmla="*/ 257175 h 383381"/>
              <a:gd name="connsiteX33" fmla="*/ 752475 w 1221581"/>
              <a:gd name="connsiteY33" fmla="*/ 259556 h 383381"/>
              <a:gd name="connsiteX34" fmla="*/ 826293 w 1221581"/>
              <a:gd name="connsiteY34" fmla="*/ 271462 h 383381"/>
              <a:gd name="connsiteX35" fmla="*/ 900113 w 1221581"/>
              <a:gd name="connsiteY35" fmla="*/ 27622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290512 w 1221581"/>
              <a:gd name="connsiteY26" fmla="*/ 350044 h 383381"/>
              <a:gd name="connsiteX27" fmla="*/ 402431 w 1221581"/>
              <a:gd name="connsiteY27" fmla="*/ 335757 h 383381"/>
              <a:gd name="connsiteX28" fmla="*/ 454818 w 1221581"/>
              <a:gd name="connsiteY28" fmla="*/ 295275 h 383381"/>
              <a:gd name="connsiteX29" fmla="*/ 495299 w 1221581"/>
              <a:gd name="connsiteY29" fmla="*/ 273844 h 383381"/>
              <a:gd name="connsiteX30" fmla="*/ 540543 w 1221581"/>
              <a:gd name="connsiteY30" fmla="*/ 259557 h 383381"/>
              <a:gd name="connsiteX31" fmla="*/ 595313 w 1221581"/>
              <a:gd name="connsiteY31" fmla="*/ 247650 h 383381"/>
              <a:gd name="connsiteX32" fmla="*/ 690563 w 1221581"/>
              <a:gd name="connsiteY32" fmla="*/ 257175 h 383381"/>
              <a:gd name="connsiteX33" fmla="*/ 752475 w 1221581"/>
              <a:gd name="connsiteY33" fmla="*/ 259556 h 383381"/>
              <a:gd name="connsiteX34" fmla="*/ 826293 w 1221581"/>
              <a:gd name="connsiteY34" fmla="*/ 271462 h 383381"/>
              <a:gd name="connsiteX35" fmla="*/ 900113 w 1221581"/>
              <a:gd name="connsiteY35" fmla="*/ 27622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3381"/>
              <a:gd name="connsiteX1" fmla="*/ 1154906 w 1221581"/>
              <a:gd name="connsiteY1" fmla="*/ 26194 h 383381"/>
              <a:gd name="connsiteX2" fmla="*/ 1092993 w 1221581"/>
              <a:gd name="connsiteY2" fmla="*/ 23813 h 383381"/>
              <a:gd name="connsiteX3" fmla="*/ 1038225 w 1221581"/>
              <a:gd name="connsiteY3" fmla="*/ 23813 h 383381"/>
              <a:gd name="connsiteX4" fmla="*/ 957262 w 1221581"/>
              <a:gd name="connsiteY4" fmla="*/ 14288 h 383381"/>
              <a:gd name="connsiteX5" fmla="*/ 885825 w 1221581"/>
              <a:gd name="connsiteY5" fmla="*/ 9525 h 383381"/>
              <a:gd name="connsiteX6" fmla="*/ 809625 w 1221581"/>
              <a:gd name="connsiteY6" fmla="*/ 0 h 383381"/>
              <a:gd name="connsiteX7" fmla="*/ 766762 w 1221581"/>
              <a:gd name="connsiteY7" fmla="*/ 35719 h 383381"/>
              <a:gd name="connsiteX8" fmla="*/ 709612 w 1221581"/>
              <a:gd name="connsiteY8" fmla="*/ 92869 h 383381"/>
              <a:gd name="connsiteX9" fmla="*/ 673893 w 1221581"/>
              <a:gd name="connsiteY9" fmla="*/ 104775 h 383381"/>
              <a:gd name="connsiteX10" fmla="*/ 611981 w 1221581"/>
              <a:gd name="connsiteY10" fmla="*/ 104775 h 383381"/>
              <a:gd name="connsiteX11" fmla="*/ 526256 w 1221581"/>
              <a:gd name="connsiteY11" fmla="*/ 100013 h 383381"/>
              <a:gd name="connsiteX12" fmla="*/ 452437 w 1221581"/>
              <a:gd name="connsiteY12" fmla="*/ 102394 h 383381"/>
              <a:gd name="connsiteX13" fmla="*/ 416718 w 1221581"/>
              <a:gd name="connsiteY13" fmla="*/ 138113 h 383381"/>
              <a:gd name="connsiteX14" fmla="*/ 364331 w 1221581"/>
              <a:gd name="connsiteY14" fmla="*/ 207169 h 383381"/>
              <a:gd name="connsiteX15" fmla="*/ 338137 w 1221581"/>
              <a:gd name="connsiteY15" fmla="*/ 228600 h 383381"/>
              <a:gd name="connsiteX16" fmla="*/ 311943 w 1221581"/>
              <a:gd name="connsiteY16" fmla="*/ 235744 h 383381"/>
              <a:gd name="connsiteX17" fmla="*/ 216693 w 1221581"/>
              <a:gd name="connsiteY17" fmla="*/ 238125 h 383381"/>
              <a:gd name="connsiteX18" fmla="*/ 121443 w 1221581"/>
              <a:gd name="connsiteY18" fmla="*/ 233363 h 383381"/>
              <a:gd name="connsiteX19" fmla="*/ 78581 w 1221581"/>
              <a:gd name="connsiteY19" fmla="*/ 240506 h 383381"/>
              <a:gd name="connsiteX20" fmla="*/ 9525 w 1221581"/>
              <a:gd name="connsiteY20" fmla="*/ 261938 h 383381"/>
              <a:gd name="connsiteX21" fmla="*/ 2381 w 1221581"/>
              <a:gd name="connsiteY21" fmla="*/ 354806 h 383381"/>
              <a:gd name="connsiteX22" fmla="*/ 0 w 1221581"/>
              <a:gd name="connsiteY22" fmla="*/ 366713 h 383381"/>
              <a:gd name="connsiteX23" fmla="*/ 54768 w 1221581"/>
              <a:gd name="connsiteY23" fmla="*/ 371475 h 383381"/>
              <a:gd name="connsiteX24" fmla="*/ 169068 w 1221581"/>
              <a:gd name="connsiteY24" fmla="*/ 381000 h 383381"/>
              <a:gd name="connsiteX25" fmla="*/ 202406 w 1221581"/>
              <a:gd name="connsiteY25" fmla="*/ 383381 h 383381"/>
              <a:gd name="connsiteX26" fmla="*/ 335755 w 1221581"/>
              <a:gd name="connsiteY26" fmla="*/ 376238 h 383381"/>
              <a:gd name="connsiteX27" fmla="*/ 402431 w 1221581"/>
              <a:gd name="connsiteY27" fmla="*/ 335757 h 383381"/>
              <a:gd name="connsiteX28" fmla="*/ 454818 w 1221581"/>
              <a:gd name="connsiteY28" fmla="*/ 295275 h 383381"/>
              <a:gd name="connsiteX29" fmla="*/ 495299 w 1221581"/>
              <a:gd name="connsiteY29" fmla="*/ 273844 h 383381"/>
              <a:gd name="connsiteX30" fmla="*/ 540543 w 1221581"/>
              <a:gd name="connsiteY30" fmla="*/ 259557 h 383381"/>
              <a:gd name="connsiteX31" fmla="*/ 595313 w 1221581"/>
              <a:gd name="connsiteY31" fmla="*/ 247650 h 383381"/>
              <a:gd name="connsiteX32" fmla="*/ 690563 w 1221581"/>
              <a:gd name="connsiteY32" fmla="*/ 257175 h 383381"/>
              <a:gd name="connsiteX33" fmla="*/ 752475 w 1221581"/>
              <a:gd name="connsiteY33" fmla="*/ 259556 h 383381"/>
              <a:gd name="connsiteX34" fmla="*/ 826293 w 1221581"/>
              <a:gd name="connsiteY34" fmla="*/ 271462 h 383381"/>
              <a:gd name="connsiteX35" fmla="*/ 900113 w 1221581"/>
              <a:gd name="connsiteY35" fmla="*/ 276225 h 383381"/>
              <a:gd name="connsiteX36" fmla="*/ 940593 w 1221581"/>
              <a:gd name="connsiteY36" fmla="*/ 285750 h 383381"/>
              <a:gd name="connsiteX37" fmla="*/ 1002506 w 1221581"/>
              <a:gd name="connsiteY37" fmla="*/ 292895 h 383381"/>
              <a:gd name="connsiteX38" fmla="*/ 1054892 w 1221581"/>
              <a:gd name="connsiteY38" fmla="*/ 269082 h 383381"/>
              <a:gd name="connsiteX39" fmla="*/ 1107280 w 1221581"/>
              <a:gd name="connsiteY39" fmla="*/ 245269 h 383381"/>
              <a:gd name="connsiteX40" fmla="*/ 1154906 w 1221581"/>
              <a:gd name="connsiteY40" fmla="*/ 233362 h 383381"/>
              <a:gd name="connsiteX41" fmla="*/ 1221581 w 1221581"/>
              <a:gd name="connsiteY41" fmla="*/ 19050 h 383381"/>
              <a:gd name="connsiteX0" fmla="*/ 1221581 w 1221581"/>
              <a:gd name="connsiteY0" fmla="*/ 19050 h 381000"/>
              <a:gd name="connsiteX1" fmla="*/ 1154906 w 1221581"/>
              <a:gd name="connsiteY1" fmla="*/ 26194 h 381000"/>
              <a:gd name="connsiteX2" fmla="*/ 1092993 w 1221581"/>
              <a:gd name="connsiteY2" fmla="*/ 23813 h 381000"/>
              <a:gd name="connsiteX3" fmla="*/ 1038225 w 1221581"/>
              <a:gd name="connsiteY3" fmla="*/ 23813 h 381000"/>
              <a:gd name="connsiteX4" fmla="*/ 957262 w 1221581"/>
              <a:gd name="connsiteY4" fmla="*/ 14288 h 381000"/>
              <a:gd name="connsiteX5" fmla="*/ 885825 w 1221581"/>
              <a:gd name="connsiteY5" fmla="*/ 9525 h 381000"/>
              <a:gd name="connsiteX6" fmla="*/ 809625 w 1221581"/>
              <a:gd name="connsiteY6" fmla="*/ 0 h 381000"/>
              <a:gd name="connsiteX7" fmla="*/ 766762 w 1221581"/>
              <a:gd name="connsiteY7" fmla="*/ 35719 h 381000"/>
              <a:gd name="connsiteX8" fmla="*/ 709612 w 1221581"/>
              <a:gd name="connsiteY8" fmla="*/ 92869 h 381000"/>
              <a:gd name="connsiteX9" fmla="*/ 673893 w 1221581"/>
              <a:gd name="connsiteY9" fmla="*/ 104775 h 381000"/>
              <a:gd name="connsiteX10" fmla="*/ 611981 w 1221581"/>
              <a:gd name="connsiteY10" fmla="*/ 104775 h 381000"/>
              <a:gd name="connsiteX11" fmla="*/ 526256 w 1221581"/>
              <a:gd name="connsiteY11" fmla="*/ 100013 h 381000"/>
              <a:gd name="connsiteX12" fmla="*/ 452437 w 1221581"/>
              <a:gd name="connsiteY12" fmla="*/ 102394 h 381000"/>
              <a:gd name="connsiteX13" fmla="*/ 416718 w 1221581"/>
              <a:gd name="connsiteY13" fmla="*/ 138113 h 381000"/>
              <a:gd name="connsiteX14" fmla="*/ 364331 w 1221581"/>
              <a:gd name="connsiteY14" fmla="*/ 207169 h 381000"/>
              <a:gd name="connsiteX15" fmla="*/ 338137 w 1221581"/>
              <a:gd name="connsiteY15" fmla="*/ 228600 h 381000"/>
              <a:gd name="connsiteX16" fmla="*/ 311943 w 1221581"/>
              <a:gd name="connsiteY16" fmla="*/ 235744 h 381000"/>
              <a:gd name="connsiteX17" fmla="*/ 216693 w 1221581"/>
              <a:gd name="connsiteY17" fmla="*/ 238125 h 381000"/>
              <a:gd name="connsiteX18" fmla="*/ 121443 w 1221581"/>
              <a:gd name="connsiteY18" fmla="*/ 233363 h 381000"/>
              <a:gd name="connsiteX19" fmla="*/ 78581 w 1221581"/>
              <a:gd name="connsiteY19" fmla="*/ 240506 h 381000"/>
              <a:gd name="connsiteX20" fmla="*/ 9525 w 1221581"/>
              <a:gd name="connsiteY20" fmla="*/ 261938 h 381000"/>
              <a:gd name="connsiteX21" fmla="*/ 2381 w 1221581"/>
              <a:gd name="connsiteY21" fmla="*/ 354806 h 381000"/>
              <a:gd name="connsiteX22" fmla="*/ 0 w 1221581"/>
              <a:gd name="connsiteY22" fmla="*/ 366713 h 381000"/>
              <a:gd name="connsiteX23" fmla="*/ 54768 w 1221581"/>
              <a:gd name="connsiteY23" fmla="*/ 371475 h 381000"/>
              <a:gd name="connsiteX24" fmla="*/ 169068 w 1221581"/>
              <a:gd name="connsiteY24" fmla="*/ 381000 h 381000"/>
              <a:gd name="connsiteX25" fmla="*/ 261937 w 1221581"/>
              <a:gd name="connsiteY25" fmla="*/ 371475 h 381000"/>
              <a:gd name="connsiteX26" fmla="*/ 335755 w 1221581"/>
              <a:gd name="connsiteY26" fmla="*/ 376238 h 381000"/>
              <a:gd name="connsiteX27" fmla="*/ 402431 w 1221581"/>
              <a:gd name="connsiteY27" fmla="*/ 335757 h 381000"/>
              <a:gd name="connsiteX28" fmla="*/ 454818 w 1221581"/>
              <a:gd name="connsiteY28" fmla="*/ 295275 h 381000"/>
              <a:gd name="connsiteX29" fmla="*/ 495299 w 1221581"/>
              <a:gd name="connsiteY29" fmla="*/ 273844 h 381000"/>
              <a:gd name="connsiteX30" fmla="*/ 540543 w 1221581"/>
              <a:gd name="connsiteY30" fmla="*/ 259557 h 381000"/>
              <a:gd name="connsiteX31" fmla="*/ 595313 w 1221581"/>
              <a:gd name="connsiteY31" fmla="*/ 247650 h 381000"/>
              <a:gd name="connsiteX32" fmla="*/ 690563 w 1221581"/>
              <a:gd name="connsiteY32" fmla="*/ 257175 h 381000"/>
              <a:gd name="connsiteX33" fmla="*/ 752475 w 1221581"/>
              <a:gd name="connsiteY33" fmla="*/ 259556 h 381000"/>
              <a:gd name="connsiteX34" fmla="*/ 826293 w 1221581"/>
              <a:gd name="connsiteY34" fmla="*/ 271462 h 381000"/>
              <a:gd name="connsiteX35" fmla="*/ 900113 w 1221581"/>
              <a:gd name="connsiteY35" fmla="*/ 276225 h 381000"/>
              <a:gd name="connsiteX36" fmla="*/ 940593 w 1221581"/>
              <a:gd name="connsiteY36" fmla="*/ 285750 h 381000"/>
              <a:gd name="connsiteX37" fmla="*/ 1002506 w 1221581"/>
              <a:gd name="connsiteY37" fmla="*/ 292895 h 381000"/>
              <a:gd name="connsiteX38" fmla="*/ 1054892 w 1221581"/>
              <a:gd name="connsiteY38" fmla="*/ 269082 h 381000"/>
              <a:gd name="connsiteX39" fmla="*/ 1107280 w 1221581"/>
              <a:gd name="connsiteY39" fmla="*/ 245269 h 381000"/>
              <a:gd name="connsiteX40" fmla="*/ 1154906 w 1221581"/>
              <a:gd name="connsiteY40" fmla="*/ 233362 h 381000"/>
              <a:gd name="connsiteX41" fmla="*/ 1221581 w 1221581"/>
              <a:gd name="connsiteY41" fmla="*/ 19050 h 381000"/>
              <a:gd name="connsiteX0" fmla="*/ 1221581 w 1221581"/>
              <a:gd name="connsiteY0" fmla="*/ 19050 h 376238"/>
              <a:gd name="connsiteX1" fmla="*/ 1154906 w 1221581"/>
              <a:gd name="connsiteY1" fmla="*/ 26194 h 376238"/>
              <a:gd name="connsiteX2" fmla="*/ 1092993 w 1221581"/>
              <a:gd name="connsiteY2" fmla="*/ 23813 h 376238"/>
              <a:gd name="connsiteX3" fmla="*/ 1038225 w 1221581"/>
              <a:gd name="connsiteY3" fmla="*/ 23813 h 376238"/>
              <a:gd name="connsiteX4" fmla="*/ 957262 w 1221581"/>
              <a:gd name="connsiteY4" fmla="*/ 14288 h 376238"/>
              <a:gd name="connsiteX5" fmla="*/ 885825 w 1221581"/>
              <a:gd name="connsiteY5" fmla="*/ 9525 h 376238"/>
              <a:gd name="connsiteX6" fmla="*/ 809625 w 1221581"/>
              <a:gd name="connsiteY6" fmla="*/ 0 h 376238"/>
              <a:gd name="connsiteX7" fmla="*/ 766762 w 1221581"/>
              <a:gd name="connsiteY7" fmla="*/ 35719 h 376238"/>
              <a:gd name="connsiteX8" fmla="*/ 709612 w 1221581"/>
              <a:gd name="connsiteY8" fmla="*/ 92869 h 376238"/>
              <a:gd name="connsiteX9" fmla="*/ 673893 w 1221581"/>
              <a:gd name="connsiteY9" fmla="*/ 104775 h 376238"/>
              <a:gd name="connsiteX10" fmla="*/ 611981 w 1221581"/>
              <a:gd name="connsiteY10" fmla="*/ 104775 h 376238"/>
              <a:gd name="connsiteX11" fmla="*/ 526256 w 1221581"/>
              <a:gd name="connsiteY11" fmla="*/ 100013 h 376238"/>
              <a:gd name="connsiteX12" fmla="*/ 452437 w 1221581"/>
              <a:gd name="connsiteY12" fmla="*/ 102394 h 376238"/>
              <a:gd name="connsiteX13" fmla="*/ 416718 w 1221581"/>
              <a:gd name="connsiteY13" fmla="*/ 138113 h 376238"/>
              <a:gd name="connsiteX14" fmla="*/ 364331 w 1221581"/>
              <a:gd name="connsiteY14" fmla="*/ 207169 h 376238"/>
              <a:gd name="connsiteX15" fmla="*/ 338137 w 1221581"/>
              <a:gd name="connsiteY15" fmla="*/ 228600 h 376238"/>
              <a:gd name="connsiteX16" fmla="*/ 311943 w 1221581"/>
              <a:gd name="connsiteY16" fmla="*/ 235744 h 376238"/>
              <a:gd name="connsiteX17" fmla="*/ 216693 w 1221581"/>
              <a:gd name="connsiteY17" fmla="*/ 238125 h 376238"/>
              <a:gd name="connsiteX18" fmla="*/ 121443 w 1221581"/>
              <a:gd name="connsiteY18" fmla="*/ 233363 h 376238"/>
              <a:gd name="connsiteX19" fmla="*/ 78581 w 1221581"/>
              <a:gd name="connsiteY19" fmla="*/ 240506 h 376238"/>
              <a:gd name="connsiteX20" fmla="*/ 9525 w 1221581"/>
              <a:gd name="connsiteY20" fmla="*/ 261938 h 376238"/>
              <a:gd name="connsiteX21" fmla="*/ 2381 w 1221581"/>
              <a:gd name="connsiteY21" fmla="*/ 354806 h 376238"/>
              <a:gd name="connsiteX22" fmla="*/ 0 w 1221581"/>
              <a:gd name="connsiteY22" fmla="*/ 366713 h 376238"/>
              <a:gd name="connsiteX23" fmla="*/ 54768 w 1221581"/>
              <a:gd name="connsiteY23" fmla="*/ 371475 h 376238"/>
              <a:gd name="connsiteX24" fmla="*/ 192881 w 1221581"/>
              <a:gd name="connsiteY24" fmla="*/ 371475 h 376238"/>
              <a:gd name="connsiteX25" fmla="*/ 261937 w 1221581"/>
              <a:gd name="connsiteY25" fmla="*/ 371475 h 376238"/>
              <a:gd name="connsiteX26" fmla="*/ 335755 w 1221581"/>
              <a:gd name="connsiteY26" fmla="*/ 376238 h 376238"/>
              <a:gd name="connsiteX27" fmla="*/ 402431 w 1221581"/>
              <a:gd name="connsiteY27" fmla="*/ 335757 h 376238"/>
              <a:gd name="connsiteX28" fmla="*/ 454818 w 1221581"/>
              <a:gd name="connsiteY28" fmla="*/ 295275 h 376238"/>
              <a:gd name="connsiteX29" fmla="*/ 495299 w 1221581"/>
              <a:gd name="connsiteY29" fmla="*/ 273844 h 376238"/>
              <a:gd name="connsiteX30" fmla="*/ 540543 w 1221581"/>
              <a:gd name="connsiteY30" fmla="*/ 259557 h 376238"/>
              <a:gd name="connsiteX31" fmla="*/ 595313 w 1221581"/>
              <a:gd name="connsiteY31" fmla="*/ 247650 h 376238"/>
              <a:gd name="connsiteX32" fmla="*/ 690563 w 1221581"/>
              <a:gd name="connsiteY32" fmla="*/ 257175 h 376238"/>
              <a:gd name="connsiteX33" fmla="*/ 752475 w 1221581"/>
              <a:gd name="connsiteY33" fmla="*/ 259556 h 376238"/>
              <a:gd name="connsiteX34" fmla="*/ 826293 w 1221581"/>
              <a:gd name="connsiteY34" fmla="*/ 271462 h 376238"/>
              <a:gd name="connsiteX35" fmla="*/ 900113 w 1221581"/>
              <a:gd name="connsiteY35" fmla="*/ 276225 h 376238"/>
              <a:gd name="connsiteX36" fmla="*/ 940593 w 1221581"/>
              <a:gd name="connsiteY36" fmla="*/ 285750 h 376238"/>
              <a:gd name="connsiteX37" fmla="*/ 1002506 w 1221581"/>
              <a:gd name="connsiteY37" fmla="*/ 292895 h 376238"/>
              <a:gd name="connsiteX38" fmla="*/ 1054892 w 1221581"/>
              <a:gd name="connsiteY38" fmla="*/ 269082 h 376238"/>
              <a:gd name="connsiteX39" fmla="*/ 1107280 w 1221581"/>
              <a:gd name="connsiteY39" fmla="*/ 245269 h 376238"/>
              <a:gd name="connsiteX40" fmla="*/ 1154906 w 1221581"/>
              <a:gd name="connsiteY40" fmla="*/ 233362 h 376238"/>
              <a:gd name="connsiteX41" fmla="*/ 1221581 w 1221581"/>
              <a:gd name="connsiteY41" fmla="*/ 19050 h 376238"/>
              <a:gd name="connsiteX0" fmla="*/ 1221581 w 1221581"/>
              <a:gd name="connsiteY0" fmla="*/ 19050 h 376238"/>
              <a:gd name="connsiteX1" fmla="*/ 1154906 w 1221581"/>
              <a:gd name="connsiteY1" fmla="*/ 26194 h 376238"/>
              <a:gd name="connsiteX2" fmla="*/ 1092993 w 1221581"/>
              <a:gd name="connsiteY2" fmla="*/ 23813 h 376238"/>
              <a:gd name="connsiteX3" fmla="*/ 1038225 w 1221581"/>
              <a:gd name="connsiteY3" fmla="*/ 23813 h 376238"/>
              <a:gd name="connsiteX4" fmla="*/ 957262 w 1221581"/>
              <a:gd name="connsiteY4" fmla="*/ 14288 h 376238"/>
              <a:gd name="connsiteX5" fmla="*/ 885825 w 1221581"/>
              <a:gd name="connsiteY5" fmla="*/ 9525 h 376238"/>
              <a:gd name="connsiteX6" fmla="*/ 809625 w 1221581"/>
              <a:gd name="connsiteY6" fmla="*/ 0 h 376238"/>
              <a:gd name="connsiteX7" fmla="*/ 766762 w 1221581"/>
              <a:gd name="connsiteY7" fmla="*/ 35719 h 376238"/>
              <a:gd name="connsiteX8" fmla="*/ 709612 w 1221581"/>
              <a:gd name="connsiteY8" fmla="*/ 92869 h 376238"/>
              <a:gd name="connsiteX9" fmla="*/ 673893 w 1221581"/>
              <a:gd name="connsiteY9" fmla="*/ 104775 h 376238"/>
              <a:gd name="connsiteX10" fmla="*/ 611981 w 1221581"/>
              <a:gd name="connsiteY10" fmla="*/ 104775 h 376238"/>
              <a:gd name="connsiteX11" fmla="*/ 526256 w 1221581"/>
              <a:gd name="connsiteY11" fmla="*/ 100013 h 376238"/>
              <a:gd name="connsiteX12" fmla="*/ 452437 w 1221581"/>
              <a:gd name="connsiteY12" fmla="*/ 102394 h 376238"/>
              <a:gd name="connsiteX13" fmla="*/ 416718 w 1221581"/>
              <a:gd name="connsiteY13" fmla="*/ 138113 h 376238"/>
              <a:gd name="connsiteX14" fmla="*/ 364331 w 1221581"/>
              <a:gd name="connsiteY14" fmla="*/ 207169 h 376238"/>
              <a:gd name="connsiteX15" fmla="*/ 338137 w 1221581"/>
              <a:gd name="connsiteY15" fmla="*/ 228600 h 376238"/>
              <a:gd name="connsiteX16" fmla="*/ 311943 w 1221581"/>
              <a:gd name="connsiteY16" fmla="*/ 235744 h 376238"/>
              <a:gd name="connsiteX17" fmla="*/ 216693 w 1221581"/>
              <a:gd name="connsiteY17" fmla="*/ 238125 h 376238"/>
              <a:gd name="connsiteX18" fmla="*/ 219074 w 1221581"/>
              <a:gd name="connsiteY18" fmla="*/ 204788 h 376238"/>
              <a:gd name="connsiteX19" fmla="*/ 78581 w 1221581"/>
              <a:gd name="connsiteY19" fmla="*/ 240506 h 376238"/>
              <a:gd name="connsiteX20" fmla="*/ 9525 w 1221581"/>
              <a:gd name="connsiteY20" fmla="*/ 261938 h 376238"/>
              <a:gd name="connsiteX21" fmla="*/ 2381 w 1221581"/>
              <a:gd name="connsiteY21" fmla="*/ 354806 h 376238"/>
              <a:gd name="connsiteX22" fmla="*/ 0 w 1221581"/>
              <a:gd name="connsiteY22" fmla="*/ 366713 h 376238"/>
              <a:gd name="connsiteX23" fmla="*/ 54768 w 1221581"/>
              <a:gd name="connsiteY23" fmla="*/ 371475 h 376238"/>
              <a:gd name="connsiteX24" fmla="*/ 192881 w 1221581"/>
              <a:gd name="connsiteY24" fmla="*/ 371475 h 376238"/>
              <a:gd name="connsiteX25" fmla="*/ 261937 w 1221581"/>
              <a:gd name="connsiteY25" fmla="*/ 371475 h 376238"/>
              <a:gd name="connsiteX26" fmla="*/ 335755 w 1221581"/>
              <a:gd name="connsiteY26" fmla="*/ 376238 h 376238"/>
              <a:gd name="connsiteX27" fmla="*/ 402431 w 1221581"/>
              <a:gd name="connsiteY27" fmla="*/ 335757 h 376238"/>
              <a:gd name="connsiteX28" fmla="*/ 454818 w 1221581"/>
              <a:gd name="connsiteY28" fmla="*/ 295275 h 376238"/>
              <a:gd name="connsiteX29" fmla="*/ 495299 w 1221581"/>
              <a:gd name="connsiteY29" fmla="*/ 273844 h 376238"/>
              <a:gd name="connsiteX30" fmla="*/ 540543 w 1221581"/>
              <a:gd name="connsiteY30" fmla="*/ 259557 h 376238"/>
              <a:gd name="connsiteX31" fmla="*/ 595313 w 1221581"/>
              <a:gd name="connsiteY31" fmla="*/ 247650 h 376238"/>
              <a:gd name="connsiteX32" fmla="*/ 690563 w 1221581"/>
              <a:gd name="connsiteY32" fmla="*/ 257175 h 376238"/>
              <a:gd name="connsiteX33" fmla="*/ 752475 w 1221581"/>
              <a:gd name="connsiteY33" fmla="*/ 259556 h 376238"/>
              <a:gd name="connsiteX34" fmla="*/ 826293 w 1221581"/>
              <a:gd name="connsiteY34" fmla="*/ 271462 h 376238"/>
              <a:gd name="connsiteX35" fmla="*/ 900113 w 1221581"/>
              <a:gd name="connsiteY35" fmla="*/ 276225 h 376238"/>
              <a:gd name="connsiteX36" fmla="*/ 940593 w 1221581"/>
              <a:gd name="connsiteY36" fmla="*/ 285750 h 376238"/>
              <a:gd name="connsiteX37" fmla="*/ 1002506 w 1221581"/>
              <a:gd name="connsiteY37" fmla="*/ 292895 h 376238"/>
              <a:gd name="connsiteX38" fmla="*/ 1054892 w 1221581"/>
              <a:gd name="connsiteY38" fmla="*/ 269082 h 376238"/>
              <a:gd name="connsiteX39" fmla="*/ 1107280 w 1221581"/>
              <a:gd name="connsiteY39" fmla="*/ 245269 h 376238"/>
              <a:gd name="connsiteX40" fmla="*/ 1154906 w 1221581"/>
              <a:gd name="connsiteY40" fmla="*/ 233362 h 376238"/>
              <a:gd name="connsiteX41" fmla="*/ 1221581 w 1221581"/>
              <a:gd name="connsiteY41" fmla="*/ 19050 h 376238"/>
              <a:gd name="connsiteX0" fmla="*/ 1221581 w 1221581"/>
              <a:gd name="connsiteY0" fmla="*/ 19050 h 376238"/>
              <a:gd name="connsiteX1" fmla="*/ 1154906 w 1221581"/>
              <a:gd name="connsiteY1" fmla="*/ 26194 h 376238"/>
              <a:gd name="connsiteX2" fmla="*/ 1092993 w 1221581"/>
              <a:gd name="connsiteY2" fmla="*/ 23813 h 376238"/>
              <a:gd name="connsiteX3" fmla="*/ 1038225 w 1221581"/>
              <a:gd name="connsiteY3" fmla="*/ 23813 h 376238"/>
              <a:gd name="connsiteX4" fmla="*/ 957262 w 1221581"/>
              <a:gd name="connsiteY4" fmla="*/ 14288 h 376238"/>
              <a:gd name="connsiteX5" fmla="*/ 885825 w 1221581"/>
              <a:gd name="connsiteY5" fmla="*/ 9525 h 376238"/>
              <a:gd name="connsiteX6" fmla="*/ 809625 w 1221581"/>
              <a:gd name="connsiteY6" fmla="*/ 0 h 376238"/>
              <a:gd name="connsiteX7" fmla="*/ 766762 w 1221581"/>
              <a:gd name="connsiteY7" fmla="*/ 35719 h 376238"/>
              <a:gd name="connsiteX8" fmla="*/ 709612 w 1221581"/>
              <a:gd name="connsiteY8" fmla="*/ 92869 h 376238"/>
              <a:gd name="connsiteX9" fmla="*/ 673893 w 1221581"/>
              <a:gd name="connsiteY9" fmla="*/ 104775 h 376238"/>
              <a:gd name="connsiteX10" fmla="*/ 611981 w 1221581"/>
              <a:gd name="connsiteY10" fmla="*/ 104775 h 376238"/>
              <a:gd name="connsiteX11" fmla="*/ 526256 w 1221581"/>
              <a:gd name="connsiteY11" fmla="*/ 100013 h 376238"/>
              <a:gd name="connsiteX12" fmla="*/ 452437 w 1221581"/>
              <a:gd name="connsiteY12" fmla="*/ 102394 h 376238"/>
              <a:gd name="connsiteX13" fmla="*/ 416718 w 1221581"/>
              <a:gd name="connsiteY13" fmla="*/ 138113 h 376238"/>
              <a:gd name="connsiteX14" fmla="*/ 364331 w 1221581"/>
              <a:gd name="connsiteY14" fmla="*/ 207169 h 376238"/>
              <a:gd name="connsiteX15" fmla="*/ 338137 w 1221581"/>
              <a:gd name="connsiteY15" fmla="*/ 228600 h 376238"/>
              <a:gd name="connsiteX16" fmla="*/ 311943 w 1221581"/>
              <a:gd name="connsiteY16" fmla="*/ 235744 h 376238"/>
              <a:gd name="connsiteX17" fmla="*/ 269080 w 1221581"/>
              <a:gd name="connsiteY17" fmla="*/ 211931 h 376238"/>
              <a:gd name="connsiteX18" fmla="*/ 219074 w 1221581"/>
              <a:gd name="connsiteY18" fmla="*/ 204788 h 376238"/>
              <a:gd name="connsiteX19" fmla="*/ 78581 w 1221581"/>
              <a:gd name="connsiteY19" fmla="*/ 240506 h 376238"/>
              <a:gd name="connsiteX20" fmla="*/ 9525 w 1221581"/>
              <a:gd name="connsiteY20" fmla="*/ 261938 h 376238"/>
              <a:gd name="connsiteX21" fmla="*/ 2381 w 1221581"/>
              <a:gd name="connsiteY21" fmla="*/ 354806 h 376238"/>
              <a:gd name="connsiteX22" fmla="*/ 0 w 1221581"/>
              <a:gd name="connsiteY22" fmla="*/ 366713 h 376238"/>
              <a:gd name="connsiteX23" fmla="*/ 54768 w 1221581"/>
              <a:gd name="connsiteY23" fmla="*/ 371475 h 376238"/>
              <a:gd name="connsiteX24" fmla="*/ 192881 w 1221581"/>
              <a:gd name="connsiteY24" fmla="*/ 371475 h 376238"/>
              <a:gd name="connsiteX25" fmla="*/ 261937 w 1221581"/>
              <a:gd name="connsiteY25" fmla="*/ 371475 h 376238"/>
              <a:gd name="connsiteX26" fmla="*/ 335755 w 1221581"/>
              <a:gd name="connsiteY26" fmla="*/ 376238 h 376238"/>
              <a:gd name="connsiteX27" fmla="*/ 402431 w 1221581"/>
              <a:gd name="connsiteY27" fmla="*/ 335757 h 376238"/>
              <a:gd name="connsiteX28" fmla="*/ 454818 w 1221581"/>
              <a:gd name="connsiteY28" fmla="*/ 295275 h 376238"/>
              <a:gd name="connsiteX29" fmla="*/ 495299 w 1221581"/>
              <a:gd name="connsiteY29" fmla="*/ 273844 h 376238"/>
              <a:gd name="connsiteX30" fmla="*/ 540543 w 1221581"/>
              <a:gd name="connsiteY30" fmla="*/ 259557 h 376238"/>
              <a:gd name="connsiteX31" fmla="*/ 595313 w 1221581"/>
              <a:gd name="connsiteY31" fmla="*/ 247650 h 376238"/>
              <a:gd name="connsiteX32" fmla="*/ 690563 w 1221581"/>
              <a:gd name="connsiteY32" fmla="*/ 257175 h 376238"/>
              <a:gd name="connsiteX33" fmla="*/ 752475 w 1221581"/>
              <a:gd name="connsiteY33" fmla="*/ 259556 h 376238"/>
              <a:gd name="connsiteX34" fmla="*/ 826293 w 1221581"/>
              <a:gd name="connsiteY34" fmla="*/ 271462 h 376238"/>
              <a:gd name="connsiteX35" fmla="*/ 900113 w 1221581"/>
              <a:gd name="connsiteY35" fmla="*/ 276225 h 376238"/>
              <a:gd name="connsiteX36" fmla="*/ 940593 w 1221581"/>
              <a:gd name="connsiteY36" fmla="*/ 285750 h 376238"/>
              <a:gd name="connsiteX37" fmla="*/ 1002506 w 1221581"/>
              <a:gd name="connsiteY37" fmla="*/ 292895 h 376238"/>
              <a:gd name="connsiteX38" fmla="*/ 1054892 w 1221581"/>
              <a:gd name="connsiteY38" fmla="*/ 269082 h 376238"/>
              <a:gd name="connsiteX39" fmla="*/ 1107280 w 1221581"/>
              <a:gd name="connsiteY39" fmla="*/ 245269 h 376238"/>
              <a:gd name="connsiteX40" fmla="*/ 1154906 w 1221581"/>
              <a:gd name="connsiteY40" fmla="*/ 233362 h 376238"/>
              <a:gd name="connsiteX41" fmla="*/ 1221581 w 1221581"/>
              <a:gd name="connsiteY41" fmla="*/ 19050 h 376238"/>
              <a:gd name="connsiteX0" fmla="*/ 1221581 w 1221581"/>
              <a:gd name="connsiteY0" fmla="*/ 19050 h 376238"/>
              <a:gd name="connsiteX1" fmla="*/ 1154906 w 1221581"/>
              <a:gd name="connsiteY1" fmla="*/ 26194 h 376238"/>
              <a:gd name="connsiteX2" fmla="*/ 1092993 w 1221581"/>
              <a:gd name="connsiteY2" fmla="*/ 23813 h 376238"/>
              <a:gd name="connsiteX3" fmla="*/ 1038225 w 1221581"/>
              <a:gd name="connsiteY3" fmla="*/ 23813 h 376238"/>
              <a:gd name="connsiteX4" fmla="*/ 957262 w 1221581"/>
              <a:gd name="connsiteY4" fmla="*/ 14288 h 376238"/>
              <a:gd name="connsiteX5" fmla="*/ 885825 w 1221581"/>
              <a:gd name="connsiteY5" fmla="*/ 9525 h 376238"/>
              <a:gd name="connsiteX6" fmla="*/ 809625 w 1221581"/>
              <a:gd name="connsiteY6" fmla="*/ 0 h 376238"/>
              <a:gd name="connsiteX7" fmla="*/ 766762 w 1221581"/>
              <a:gd name="connsiteY7" fmla="*/ 35719 h 376238"/>
              <a:gd name="connsiteX8" fmla="*/ 709612 w 1221581"/>
              <a:gd name="connsiteY8" fmla="*/ 92869 h 376238"/>
              <a:gd name="connsiteX9" fmla="*/ 673893 w 1221581"/>
              <a:gd name="connsiteY9" fmla="*/ 104775 h 376238"/>
              <a:gd name="connsiteX10" fmla="*/ 611981 w 1221581"/>
              <a:gd name="connsiteY10" fmla="*/ 104775 h 376238"/>
              <a:gd name="connsiteX11" fmla="*/ 526256 w 1221581"/>
              <a:gd name="connsiteY11" fmla="*/ 100013 h 376238"/>
              <a:gd name="connsiteX12" fmla="*/ 452437 w 1221581"/>
              <a:gd name="connsiteY12" fmla="*/ 102394 h 376238"/>
              <a:gd name="connsiteX13" fmla="*/ 416718 w 1221581"/>
              <a:gd name="connsiteY13" fmla="*/ 138113 h 376238"/>
              <a:gd name="connsiteX14" fmla="*/ 364331 w 1221581"/>
              <a:gd name="connsiteY14" fmla="*/ 207169 h 376238"/>
              <a:gd name="connsiteX15" fmla="*/ 338137 w 1221581"/>
              <a:gd name="connsiteY15" fmla="*/ 228600 h 376238"/>
              <a:gd name="connsiteX16" fmla="*/ 311943 w 1221581"/>
              <a:gd name="connsiteY16" fmla="*/ 209551 h 376238"/>
              <a:gd name="connsiteX17" fmla="*/ 269080 w 1221581"/>
              <a:gd name="connsiteY17" fmla="*/ 211931 h 376238"/>
              <a:gd name="connsiteX18" fmla="*/ 219074 w 1221581"/>
              <a:gd name="connsiteY18" fmla="*/ 204788 h 376238"/>
              <a:gd name="connsiteX19" fmla="*/ 78581 w 1221581"/>
              <a:gd name="connsiteY19" fmla="*/ 240506 h 376238"/>
              <a:gd name="connsiteX20" fmla="*/ 9525 w 1221581"/>
              <a:gd name="connsiteY20" fmla="*/ 261938 h 376238"/>
              <a:gd name="connsiteX21" fmla="*/ 2381 w 1221581"/>
              <a:gd name="connsiteY21" fmla="*/ 354806 h 376238"/>
              <a:gd name="connsiteX22" fmla="*/ 0 w 1221581"/>
              <a:gd name="connsiteY22" fmla="*/ 366713 h 376238"/>
              <a:gd name="connsiteX23" fmla="*/ 54768 w 1221581"/>
              <a:gd name="connsiteY23" fmla="*/ 371475 h 376238"/>
              <a:gd name="connsiteX24" fmla="*/ 192881 w 1221581"/>
              <a:gd name="connsiteY24" fmla="*/ 371475 h 376238"/>
              <a:gd name="connsiteX25" fmla="*/ 261937 w 1221581"/>
              <a:gd name="connsiteY25" fmla="*/ 371475 h 376238"/>
              <a:gd name="connsiteX26" fmla="*/ 335755 w 1221581"/>
              <a:gd name="connsiteY26" fmla="*/ 376238 h 376238"/>
              <a:gd name="connsiteX27" fmla="*/ 402431 w 1221581"/>
              <a:gd name="connsiteY27" fmla="*/ 335757 h 376238"/>
              <a:gd name="connsiteX28" fmla="*/ 454818 w 1221581"/>
              <a:gd name="connsiteY28" fmla="*/ 295275 h 376238"/>
              <a:gd name="connsiteX29" fmla="*/ 495299 w 1221581"/>
              <a:gd name="connsiteY29" fmla="*/ 273844 h 376238"/>
              <a:gd name="connsiteX30" fmla="*/ 540543 w 1221581"/>
              <a:gd name="connsiteY30" fmla="*/ 259557 h 376238"/>
              <a:gd name="connsiteX31" fmla="*/ 595313 w 1221581"/>
              <a:gd name="connsiteY31" fmla="*/ 247650 h 376238"/>
              <a:gd name="connsiteX32" fmla="*/ 690563 w 1221581"/>
              <a:gd name="connsiteY32" fmla="*/ 257175 h 376238"/>
              <a:gd name="connsiteX33" fmla="*/ 752475 w 1221581"/>
              <a:gd name="connsiteY33" fmla="*/ 259556 h 376238"/>
              <a:gd name="connsiteX34" fmla="*/ 826293 w 1221581"/>
              <a:gd name="connsiteY34" fmla="*/ 271462 h 376238"/>
              <a:gd name="connsiteX35" fmla="*/ 900113 w 1221581"/>
              <a:gd name="connsiteY35" fmla="*/ 276225 h 376238"/>
              <a:gd name="connsiteX36" fmla="*/ 940593 w 1221581"/>
              <a:gd name="connsiteY36" fmla="*/ 285750 h 376238"/>
              <a:gd name="connsiteX37" fmla="*/ 1002506 w 1221581"/>
              <a:gd name="connsiteY37" fmla="*/ 292895 h 376238"/>
              <a:gd name="connsiteX38" fmla="*/ 1054892 w 1221581"/>
              <a:gd name="connsiteY38" fmla="*/ 269082 h 376238"/>
              <a:gd name="connsiteX39" fmla="*/ 1107280 w 1221581"/>
              <a:gd name="connsiteY39" fmla="*/ 245269 h 376238"/>
              <a:gd name="connsiteX40" fmla="*/ 1154906 w 1221581"/>
              <a:gd name="connsiteY40" fmla="*/ 233362 h 376238"/>
              <a:gd name="connsiteX41" fmla="*/ 1221581 w 1221581"/>
              <a:gd name="connsiteY41" fmla="*/ 19050 h 376238"/>
              <a:gd name="connsiteX0" fmla="*/ 1221581 w 1221581"/>
              <a:gd name="connsiteY0" fmla="*/ 19050 h 376238"/>
              <a:gd name="connsiteX1" fmla="*/ 1154906 w 1221581"/>
              <a:gd name="connsiteY1" fmla="*/ 26194 h 376238"/>
              <a:gd name="connsiteX2" fmla="*/ 1092993 w 1221581"/>
              <a:gd name="connsiteY2" fmla="*/ 23813 h 376238"/>
              <a:gd name="connsiteX3" fmla="*/ 1038225 w 1221581"/>
              <a:gd name="connsiteY3" fmla="*/ 23813 h 376238"/>
              <a:gd name="connsiteX4" fmla="*/ 957262 w 1221581"/>
              <a:gd name="connsiteY4" fmla="*/ 14288 h 376238"/>
              <a:gd name="connsiteX5" fmla="*/ 885825 w 1221581"/>
              <a:gd name="connsiteY5" fmla="*/ 9525 h 376238"/>
              <a:gd name="connsiteX6" fmla="*/ 809625 w 1221581"/>
              <a:gd name="connsiteY6" fmla="*/ 0 h 376238"/>
              <a:gd name="connsiteX7" fmla="*/ 766762 w 1221581"/>
              <a:gd name="connsiteY7" fmla="*/ 35719 h 376238"/>
              <a:gd name="connsiteX8" fmla="*/ 709612 w 1221581"/>
              <a:gd name="connsiteY8" fmla="*/ 92869 h 376238"/>
              <a:gd name="connsiteX9" fmla="*/ 673893 w 1221581"/>
              <a:gd name="connsiteY9" fmla="*/ 104775 h 376238"/>
              <a:gd name="connsiteX10" fmla="*/ 611981 w 1221581"/>
              <a:gd name="connsiteY10" fmla="*/ 104775 h 376238"/>
              <a:gd name="connsiteX11" fmla="*/ 526256 w 1221581"/>
              <a:gd name="connsiteY11" fmla="*/ 100013 h 376238"/>
              <a:gd name="connsiteX12" fmla="*/ 452437 w 1221581"/>
              <a:gd name="connsiteY12" fmla="*/ 102394 h 376238"/>
              <a:gd name="connsiteX13" fmla="*/ 416718 w 1221581"/>
              <a:gd name="connsiteY13" fmla="*/ 138113 h 376238"/>
              <a:gd name="connsiteX14" fmla="*/ 364331 w 1221581"/>
              <a:gd name="connsiteY14" fmla="*/ 207169 h 376238"/>
              <a:gd name="connsiteX15" fmla="*/ 335756 w 1221581"/>
              <a:gd name="connsiteY15" fmla="*/ 207169 h 376238"/>
              <a:gd name="connsiteX16" fmla="*/ 311943 w 1221581"/>
              <a:gd name="connsiteY16" fmla="*/ 209551 h 376238"/>
              <a:gd name="connsiteX17" fmla="*/ 269080 w 1221581"/>
              <a:gd name="connsiteY17" fmla="*/ 211931 h 376238"/>
              <a:gd name="connsiteX18" fmla="*/ 219074 w 1221581"/>
              <a:gd name="connsiteY18" fmla="*/ 204788 h 376238"/>
              <a:gd name="connsiteX19" fmla="*/ 78581 w 1221581"/>
              <a:gd name="connsiteY19" fmla="*/ 240506 h 376238"/>
              <a:gd name="connsiteX20" fmla="*/ 9525 w 1221581"/>
              <a:gd name="connsiteY20" fmla="*/ 261938 h 376238"/>
              <a:gd name="connsiteX21" fmla="*/ 2381 w 1221581"/>
              <a:gd name="connsiteY21" fmla="*/ 354806 h 376238"/>
              <a:gd name="connsiteX22" fmla="*/ 0 w 1221581"/>
              <a:gd name="connsiteY22" fmla="*/ 366713 h 376238"/>
              <a:gd name="connsiteX23" fmla="*/ 54768 w 1221581"/>
              <a:gd name="connsiteY23" fmla="*/ 371475 h 376238"/>
              <a:gd name="connsiteX24" fmla="*/ 192881 w 1221581"/>
              <a:gd name="connsiteY24" fmla="*/ 371475 h 376238"/>
              <a:gd name="connsiteX25" fmla="*/ 261937 w 1221581"/>
              <a:gd name="connsiteY25" fmla="*/ 371475 h 376238"/>
              <a:gd name="connsiteX26" fmla="*/ 335755 w 1221581"/>
              <a:gd name="connsiteY26" fmla="*/ 376238 h 376238"/>
              <a:gd name="connsiteX27" fmla="*/ 402431 w 1221581"/>
              <a:gd name="connsiteY27" fmla="*/ 335757 h 376238"/>
              <a:gd name="connsiteX28" fmla="*/ 454818 w 1221581"/>
              <a:gd name="connsiteY28" fmla="*/ 295275 h 376238"/>
              <a:gd name="connsiteX29" fmla="*/ 495299 w 1221581"/>
              <a:gd name="connsiteY29" fmla="*/ 273844 h 376238"/>
              <a:gd name="connsiteX30" fmla="*/ 540543 w 1221581"/>
              <a:gd name="connsiteY30" fmla="*/ 259557 h 376238"/>
              <a:gd name="connsiteX31" fmla="*/ 595313 w 1221581"/>
              <a:gd name="connsiteY31" fmla="*/ 247650 h 376238"/>
              <a:gd name="connsiteX32" fmla="*/ 690563 w 1221581"/>
              <a:gd name="connsiteY32" fmla="*/ 257175 h 376238"/>
              <a:gd name="connsiteX33" fmla="*/ 752475 w 1221581"/>
              <a:gd name="connsiteY33" fmla="*/ 259556 h 376238"/>
              <a:gd name="connsiteX34" fmla="*/ 826293 w 1221581"/>
              <a:gd name="connsiteY34" fmla="*/ 271462 h 376238"/>
              <a:gd name="connsiteX35" fmla="*/ 900113 w 1221581"/>
              <a:gd name="connsiteY35" fmla="*/ 276225 h 376238"/>
              <a:gd name="connsiteX36" fmla="*/ 940593 w 1221581"/>
              <a:gd name="connsiteY36" fmla="*/ 285750 h 376238"/>
              <a:gd name="connsiteX37" fmla="*/ 1002506 w 1221581"/>
              <a:gd name="connsiteY37" fmla="*/ 292895 h 376238"/>
              <a:gd name="connsiteX38" fmla="*/ 1054892 w 1221581"/>
              <a:gd name="connsiteY38" fmla="*/ 269082 h 376238"/>
              <a:gd name="connsiteX39" fmla="*/ 1107280 w 1221581"/>
              <a:gd name="connsiteY39" fmla="*/ 245269 h 376238"/>
              <a:gd name="connsiteX40" fmla="*/ 1154906 w 1221581"/>
              <a:gd name="connsiteY40" fmla="*/ 233362 h 376238"/>
              <a:gd name="connsiteX41" fmla="*/ 1221581 w 1221581"/>
              <a:gd name="connsiteY41" fmla="*/ 19050 h 376238"/>
              <a:gd name="connsiteX0" fmla="*/ 1221581 w 1221581"/>
              <a:gd name="connsiteY0" fmla="*/ 19050 h 376238"/>
              <a:gd name="connsiteX1" fmla="*/ 1154906 w 1221581"/>
              <a:gd name="connsiteY1" fmla="*/ 26194 h 376238"/>
              <a:gd name="connsiteX2" fmla="*/ 1092993 w 1221581"/>
              <a:gd name="connsiteY2" fmla="*/ 23813 h 376238"/>
              <a:gd name="connsiteX3" fmla="*/ 1038225 w 1221581"/>
              <a:gd name="connsiteY3" fmla="*/ 23813 h 376238"/>
              <a:gd name="connsiteX4" fmla="*/ 957262 w 1221581"/>
              <a:gd name="connsiteY4" fmla="*/ 14288 h 376238"/>
              <a:gd name="connsiteX5" fmla="*/ 885825 w 1221581"/>
              <a:gd name="connsiteY5" fmla="*/ 9525 h 376238"/>
              <a:gd name="connsiteX6" fmla="*/ 809625 w 1221581"/>
              <a:gd name="connsiteY6" fmla="*/ 0 h 376238"/>
              <a:gd name="connsiteX7" fmla="*/ 766762 w 1221581"/>
              <a:gd name="connsiteY7" fmla="*/ 35719 h 376238"/>
              <a:gd name="connsiteX8" fmla="*/ 709612 w 1221581"/>
              <a:gd name="connsiteY8" fmla="*/ 92869 h 376238"/>
              <a:gd name="connsiteX9" fmla="*/ 664368 w 1221581"/>
              <a:gd name="connsiteY9" fmla="*/ 95250 h 376238"/>
              <a:gd name="connsiteX10" fmla="*/ 611981 w 1221581"/>
              <a:gd name="connsiteY10" fmla="*/ 104775 h 376238"/>
              <a:gd name="connsiteX11" fmla="*/ 526256 w 1221581"/>
              <a:gd name="connsiteY11" fmla="*/ 100013 h 376238"/>
              <a:gd name="connsiteX12" fmla="*/ 452437 w 1221581"/>
              <a:gd name="connsiteY12" fmla="*/ 102394 h 376238"/>
              <a:gd name="connsiteX13" fmla="*/ 416718 w 1221581"/>
              <a:gd name="connsiteY13" fmla="*/ 138113 h 376238"/>
              <a:gd name="connsiteX14" fmla="*/ 364331 w 1221581"/>
              <a:gd name="connsiteY14" fmla="*/ 207169 h 376238"/>
              <a:gd name="connsiteX15" fmla="*/ 335756 w 1221581"/>
              <a:gd name="connsiteY15" fmla="*/ 207169 h 376238"/>
              <a:gd name="connsiteX16" fmla="*/ 311943 w 1221581"/>
              <a:gd name="connsiteY16" fmla="*/ 209551 h 376238"/>
              <a:gd name="connsiteX17" fmla="*/ 269080 w 1221581"/>
              <a:gd name="connsiteY17" fmla="*/ 211931 h 376238"/>
              <a:gd name="connsiteX18" fmla="*/ 219074 w 1221581"/>
              <a:gd name="connsiteY18" fmla="*/ 204788 h 376238"/>
              <a:gd name="connsiteX19" fmla="*/ 78581 w 1221581"/>
              <a:gd name="connsiteY19" fmla="*/ 240506 h 376238"/>
              <a:gd name="connsiteX20" fmla="*/ 9525 w 1221581"/>
              <a:gd name="connsiteY20" fmla="*/ 261938 h 376238"/>
              <a:gd name="connsiteX21" fmla="*/ 2381 w 1221581"/>
              <a:gd name="connsiteY21" fmla="*/ 354806 h 376238"/>
              <a:gd name="connsiteX22" fmla="*/ 0 w 1221581"/>
              <a:gd name="connsiteY22" fmla="*/ 366713 h 376238"/>
              <a:gd name="connsiteX23" fmla="*/ 54768 w 1221581"/>
              <a:gd name="connsiteY23" fmla="*/ 371475 h 376238"/>
              <a:gd name="connsiteX24" fmla="*/ 192881 w 1221581"/>
              <a:gd name="connsiteY24" fmla="*/ 371475 h 376238"/>
              <a:gd name="connsiteX25" fmla="*/ 261937 w 1221581"/>
              <a:gd name="connsiteY25" fmla="*/ 371475 h 376238"/>
              <a:gd name="connsiteX26" fmla="*/ 335755 w 1221581"/>
              <a:gd name="connsiteY26" fmla="*/ 376238 h 376238"/>
              <a:gd name="connsiteX27" fmla="*/ 402431 w 1221581"/>
              <a:gd name="connsiteY27" fmla="*/ 335757 h 376238"/>
              <a:gd name="connsiteX28" fmla="*/ 454818 w 1221581"/>
              <a:gd name="connsiteY28" fmla="*/ 295275 h 376238"/>
              <a:gd name="connsiteX29" fmla="*/ 495299 w 1221581"/>
              <a:gd name="connsiteY29" fmla="*/ 273844 h 376238"/>
              <a:gd name="connsiteX30" fmla="*/ 540543 w 1221581"/>
              <a:gd name="connsiteY30" fmla="*/ 259557 h 376238"/>
              <a:gd name="connsiteX31" fmla="*/ 595313 w 1221581"/>
              <a:gd name="connsiteY31" fmla="*/ 247650 h 376238"/>
              <a:gd name="connsiteX32" fmla="*/ 690563 w 1221581"/>
              <a:gd name="connsiteY32" fmla="*/ 257175 h 376238"/>
              <a:gd name="connsiteX33" fmla="*/ 752475 w 1221581"/>
              <a:gd name="connsiteY33" fmla="*/ 259556 h 376238"/>
              <a:gd name="connsiteX34" fmla="*/ 826293 w 1221581"/>
              <a:gd name="connsiteY34" fmla="*/ 271462 h 376238"/>
              <a:gd name="connsiteX35" fmla="*/ 900113 w 1221581"/>
              <a:gd name="connsiteY35" fmla="*/ 276225 h 376238"/>
              <a:gd name="connsiteX36" fmla="*/ 940593 w 1221581"/>
              <a:gd name="connsiteY36" fmla="*/ 285750 h 376238"/>
              <a:gd name="connsiteX37" fmla="*/ 1002506 w 1221581"/>
              <a:gd name="connsiteY37" fmla="*/ 292895 h 376238"/>
              <a:gd name="connsiteX38" fmla="*/ 1054892 w 1221581"/>
              <a:gd name="connsiteY38" fmla="*/ 269082 h 376238"/>
              <a:gd name="connsiteX39" fmla="*/ 1107280 w 1221581"/>
              <a:gd name="connsiteY39" fmla="*/ 245269 h 376238"/>
              <a:gd name="connsiteX40" fmla="*/ 1154906 w 1221581"/>
              <a:gd name="connsiteY40" fmla="*/ 233362 h 376238"/>
              <a:gd name="connsiteX41" fmla="*/ 1221581 w 1221581"/>
              <a:gd name="connsiteY41" fmla="*/ 19050 h 376238"/>
              <a:gd name="connsiteX0" fmla="*/ 1221581 w 1221581"/>
              <a:gd name="connsiteY0" fmla="*/ 19050 h 376238"/>
              <a:gd name="connsiteX1" fmla="*/ 1154906 w 1221581"/>
              <a:gd name="connsiteY1" fmla="*/ 26194 h 376238"/>
              <a:gd name="connsiteX2" fmla="*/ 1092993 w 1221581"/>
              <a:gd name="connsiteY2" fmla="*/ 23813 h 376238"/>
              <a:gd name="connsiteX3" fmla="*/ 1038225 w 1221581"/>
              <a:gd name="connsiteY3" fmla="*/ 23813 h 376238"/>
              <a:gd name="connsiteX4" fmla="*/ 957262 w 1221581"/>
              <a:gd name="connsiteY4" fmla="*/ 14288 h 376238"/>
              <a:gd name="connsiteX5" fmla="*/ 885825 w 1221581"/>
              <a:gd name="connsiteY5" fmla="*/ 9525 h 376238"/>
              <a:gd name="connsiteX6" fmla="*/ 809625 w 1221581"/>
              <a:gd name="connsiteY6" fmla="*/ 0 h 376238"/>
              <a:gd name="connsiteX7" fmla="*/ 766762 w 1221581"/>
              <a:gd name="connsiteY7" fmla="*/ 47626 h 376238"/>
              <a:gd name="connsiteX8" fmla="*/ 709612 w 1221581"/>
              <a:gd name="connsiteY8" fmla="*/ 92869 h 376238"/>
              <a:gd name="connsiteX9" fmla="*/ 664368 w 1221581"/>
              <a:gd name="connsiteY9" fmla="*/ 95250 h 376238"/>
              <a:gd name="connsiteX10" fmla="*/ 611981 w 1221581"/>
              <a:gd name="connsiteY10" fmla="*/ 104775 h 376238"/>
              <a:gd name="connsiteX11" fmla="*/ 526256 w 1221581"/>
              <a:gd name="connsiteY11" fmla="*/ 100013 h 376238"/>
              <a:gd name="connsiteX12" fmla="*/ 452437 w 1221581"/>
              <a:gd name="connsiteY12" fmla="*/ 102394 h 376238"/>
              <a:gd name="connsiteX13" fmla="*/ 416718 w 1221581"/>
              <a:gd name="connsiteY13" fmla="*/ 138113 h 376238"/>
              <a:gd name="connsiteX14" fmla="*/ 364331 w 1221581"/>
              <a:gd name="connsiteY14" fmla="*/ 207169 h 376238"/>
              <a:gd name="connsiteX15" fmla="*/ 335756 w 1221581"/>
              <a:gd name="connsiteY15" fmla="*/ 207169 h 376238"/>
              <a:gd name="connsiteX16" fmla="*/ 311943 w 1221581"/>
              <a:gd name="connsiteY16" fmla="*/ 209551 h 376238"/>
              <a:gd name="connsiteX17" fmla="*/ 269080 w 1221581"/>
              <a:gd name="connsiteY17" fmla="*/ 211931 h 376238"/>
              <a:gd name="connsiteX18" fmla="*/ 219074 w 1221581"/>
              <a:gd name="connsiteY18" fmla="*/ 204788 h 376238"/>
              <a:gd name="connsiteX19" fmla="*/ 78581 w 1221581"/>
              <a:gd name="connsiteY19" fmla="*/ 240506 h 376238"/>
              <a:gd name="connsiteX20" fmla="*/ 9525 w 1221581"/>
              <a:gd name="connsiteY20" fmla="*/ 261938 h 376238"/>
              <a:gd name="connsiteX21" fmla="*/ 2381 w 1221581"/>
              <a:gd name="connsiteY21" fmla="*/ 354806 h 376238"/>
              <a:gd name="connsiteX22" fmla="*/ 0 w 1221581"/>
              <a:gd name="connsiteY22" fmla="*/ 366713 h 376238"/>
              <a:gd name="connsiteX23" fmla="*/ 54768 w 1221581"/>
              <a:gd name="connsiteY23" fmla="*/ 371475 h 376238"/>
              <a:gd name="connsiteX24" fmla="*/ 192881 w 1221581"/>
              <a:gd name="connsiteY24" fmla="*/ 371475 h 376238"/>
              <a:gd name="connsiteX25" fmla="*/ 261937 w 1221581"/>
              <a:gd name="connsiteY25" fmla="*/ 371475 h 376238"/>
              <a:gd name="connsiteX26" fmla="*/ 335755 w 1221581"/>
              <a:gd name="connsiteY26" fmla="*/ 376238 h 376238"/>
              <a:gd name="connsiteX27" fmla="*/ 402431 w 1221581"/>
              <a:gd name="connsiteY27" fmla="*/ 335757 h 376238"/>
              <a:gd name="connsiteX28" fmla="*/ 454818 w 1221581"/>
              <a:gd name="connsiteY28" fmla="*/ 295275 h 376238"/>
              <a:gd name="connsiteX29" fmla="*/ 495299 w 1221581"/>
              <a:gd name="connsiteY29" fmla="*/ 273844 h 376238"/>
              <a:gd name="connsiteX30" fmla="*/ 540543 w 1221581"/>
              <a:gd name="connsiteY30" fmla="*/ 259557 h 376238"/>
              <a:gd name="connsiteX31" fmla="*/ 595313 w 1221581"/>
              <a:gd name="connsiteY31" fmla="*/ 247650 h 376238"/>
              <a:gd name="connsiteX32" fmla="*/ 690563 w 1221581"/>
              <a:gd name="connsiteY32" fmla="*/ 257175 h 376238"/>
              <a:gd name="connsiteX33" fmla="*/ 752475 w 1221581"/>
              <a:gd name="connsiteY33" fmla="*/ 259556 h 376238"/>
              <a:gd name="connsiteX34" fmla="*/ 826293 w 1221581"/>
              <a:gd name="connsiteY34" fmla="*/ 271462 h 376238"/>
              <a:gd name="connsiteX35" fmla="*/ 900113 w 1221581"/>
              <a:gd name="connsiteY35" fmla="*/ 276225 h 376238"/>
              <a:gd name="connsiteX36" fmla="*/ 940593 w 1221581"/>
              <a:gd name="connsiteY36" fmla="*/ 285750 h 376238"/>
              <a:gd name="connsiteX37" fmla="*/ 1002506 w 1221581"/>
              <a:gd name="connsiteY37" fmla="*/ 292895 h 376238"/>
              <a:gd name="connsiteX38" fmla="*/ 1054892 w 1221581"/>
              <a:gd name="connsiteY38" fmla="*/ 269082 h 376238"/>
              <a:gd name="connsiteX39" fmla="*/ 1107280 w 1221581"/>
              <a:gd name="connsiteY39" fmla="*/ 245269 h 376238"/>
              <a:gd name="connsiteX40" fmla="*/ 1154906 w 1221581"/>
              <a:gd name="connsiteY40" fmla="*/ 233362 h 376238"/>
              <a:gd name="connsiteX41" fmla="*/ 1221581 w 1221581"/>
              <a:gd name="connsiteY41" fmla="*/ 19050 h 376238"/>
              <a:gd name="connsiteX0" fmla="*/ 1221581 w 1221581"/>
              <a:gd name="connsiteY0" fmla="*/ 9525 h 366713"/>
              <a:gd name="connsiteX1" fmla="*/ 1154906 w 1221581"/>
              <a:gd name="connsiteY1" fmla="*/ 16669 h 366713"/>
              <a:gd name="connsiteX2" fmla="*/ 1092993 w 1221581"/>
              <a:gd name="connsiteY2" fmla="*/ 14288 h 366713"/>
              <a:gd name="connsiteX3" fmla="*/ 1038225 w 1221581"/>
              <a:gd name="connsiteY3" fmla="*/ 14288 h 366713"/>
              <a:gd name="connsiteX4" fmla="*/ 957262 w 1221581"/>
              <a:gd name="connsiteY4" fmla="*/ 4763 h 366713"/>
              <a:gd name="connsiteX5" fmla="*/ 885825 w 1221581"/>
              <a:gd name="connsiteY5" fmla="*/ 0 h 366713"/>
              <a:gd name="connsiteX6" fmla="*/ 831056 w 1221581"/>
              <a:gd name="connsiteY6" fmla="*/ 28575 h 366713"/>
              <a:gd name="connsiteX7" fmla="*/ 766762 w 1221581"/>
              <a:gd name="connsiteY7" fmla="*/ 38101 h 366713"/>
              <a:gd name="connsiteX8" fmla="*/ 709612 w 1221581"/>
              <a:gd name="connsiteY8" fmla="*/ 83344 h 366713"/>
              <a:gd name="connsiteX9" fmla="*/ 664368 w 1221581"/>
              <a:gd name="connsiteY9" fmla="*/ 85725 h 366713"/>
              <a:gd name="connsiteX10" fmla="*/ 611981 w 1221581"/>
              <a:gd name="connsiteY10" fmla="*/ 95250 h 366713"/>
              <a:gd name="connsiteX11" fmla="*/ 526256 w 1221581"/>
              <a:gd name="connsiteY11" fmla="*/ 90488 h 366713"/>
              <a:gd name="connsiteX12" fmla="*/ 452437 w 1221581"/>
              <a:gd name="connsiteY12" fmla="*/ 92869 h 366713"/>
              <a:gd name="connsiteX13" fmla="*/ 416718 w 1221581"/>
              <a:gd name="connsiteY13" fmla="*/ 128588 h 366713"/>
              <a:gd name="connsiteX14" fmla="*/ 364331 w 1221581"/>
              <a:gd name="connsiteY14" fmla="*/ 197644 h 366713"/>
              <a:gd name="connsiteX15" fmla="*/ 335756 w 1221581"/>
              <a:gd name="connsiteY15" fmla="*/ 197644 h 366713"/>
              <a:gd name="connsiteX16" fmla="*/ 311943 w 1221581"/>
              <a:gd name="connsiteY16" fmla="*/ 200026 h 366713"/>
              <a:gd name="connsiteX17" fmla="*/ 269080 w 1221581"/>
              <a:gd name="connsiteY17" fmla="*/ 202406 h 366713"/>
              <a:gd name="connsiteX18" fmla="*/ 219074 w 1221581"/>
              <a:gd name="connsiteY18" fmla="*/ 195263 h 366713"/>
              <a:gd name="connsiteX19" fmla="*/ 78581 w 1221581"/>
              <a:gd name="connsiteY19" fmla="*/ 230981 h 366713"/>
              <a:gd name="connsiteX20" fmla="*/ 9525 w 1221581"/>
              <a:gd name="connsiteY20" fmla="*/ 252413 h 366713"/>
              <a:gd name="connsiteX21" fmla="*/ 2381 w 1221581"/>
              <a:gd name="connsiteY21" fmla="*/ 345281 h 366713"/>
              <a:gd name="connsiteX22" fmla="*/ 0 w 1221581"/>
              <a:gd name="connsiteY22" fmla="*/ 357188 h 366713"/>
              <a:gd name="connsiteX23" fmla="*/ 54768 w 1221581"/>
              <a:gd name="connsiteY23" fmla="*/ 361950 h 366713"/>
              <a:gd name="connsiteX24" fmla="*/ 192881 w 1221581"/>
              <a:gd name="connsiteY24" fmla="*/ 361950 h 366713"/>
              <a:gd name="connsiteX25" fmla="*/ 261937 w 1221581"/>
              <a:gd name="connsiteY25" fmla="*/ 361950 h 366713"/>
              <a:gd name="connsiteX26" fmla="*/ 335755 w 1221581"/>
              <a:gd name="connsiteY26" fmla="*/ 366713 h 366713"/>
              <a:gd name="connsiteX27" fmla="*/ 402431 w 1221581"/>
              <a:gd name="connsiteY27" fmla="*/ 326232 h 366713"/>
              <a:gd name="connsiteX28" fmla="*/ 454818 w 1221581"/>
              <a:gd name="connsiteY28" fmla="*/ 285750 h 366713"/>
              <a:gd name="connsiteX29" fmla="*/ 495299 w 1221581"/>
              <a:gd name="connsiteY29" fmla="*/ 264319 h 366713"/>
              <a:gd name="connsiteX30" fmla="*/ 540543 w 1221581"/>
              <a:gd name="connsiteY30" fmla="*/ 250032 h 366713"/>
              <a:gd name="connsiteX31" fmla="*/ 595313 w 1221581"/>
              <a:gd name="connsiteY31" fmla="*/ 238125 h 366713"/>
              <a:gd name="connsiteX32" fmla="*/ 690563 w 1221581"/>
              <a:gd name="connsiteY32" fmla="*/ 247650 h 366713"/>
              <a:gd name="connsiteX33" fmla="*/ 752475 w 1221581"/>
              <a:gd name="connsiteY33" fmla="*/ 250031 h 366713"/>
              <a:gd name="connsiteX34" fmla="*/ 826293 w 1221581"/>
              <a:gd name="connsiteY34" fmla="*/ 261937 h 366713"/>
              <a:gd name="connsiteX35" fmla="*/ 900113 w 1221581"/>
              <a:gd name="connsiteY35" fmla="*/ 266700 h 366713"/>
              <a:gd name="connsiteX36" fmla="*/ 940593 w 1221581"/>
              <a:gd name="connsiteY36" fmla="*/ 276225 h 366713"/>
              <a:gd name="connsiteX37" fmla="*/ 1002506 w 1221581"/>
              <a:gd name="connsiteY37" fmla="*/ 283370 h 366713"/>
              <a:gd name="connsiteX38" fmla="*/ 1054892 w 1221581"/>
              <a:gd name="connsiteY38" fmla="*/ 259557 h 366713"/>
              <a:gd name="connsiteX39" fmla="*/ 1107280 w 1221581"/>
              <a:gd name="connsiteY39" fmla="*/ 235744 h 366713"/>
              <a:gd name="connsiteX40" fmla="*/ 1154906 w 1221581"/>
              <a:gd name="connsiteY40" fmla="*/ 223837 h 366713"/>
              <a:gd name="connsiteX41" fmla="*/ 1221581 w 1221581"/>
              <a:gd name="connsiteY41" fmla="*/ 9525 h 366713"/>
              <a:gd name="connsiteX0" fmla="*/ 1221581 w 1221581"/>
              <a:gd name="connsiteY0" fmla="*/ 9525 h 366713"/>
              <a:gd name="connsiteX1" fmla="*/ 1154906 w 1221581"/>
              <a:gd name="connsiteY1" fmla="*/ 16669 h 366713"/>
              <a:gd name="connsiteX2" fmla="*/ 1092993 w 1221581"/>
              <a:gd name="connsiteY2" fmla="*/ 14288 h 366713"/>
              <a:gd name="connsiteX3" fmla="*/ 1038225 w 1221581"/>
              <a:gd name="connsiteY3" fmla="*/ 14288 h 366713"/>
              <a:gd name="connsiteX4" fmla="*/ 957262 w 1221581"/>
              <a:gd name="connsiteY4" fmla="*/ 4763 h 366713"/>
              <a:gd name="connsiteX5" fmla="*/ 885825 w 1221581"/>
              <a:gd name="connsiteY5" fmla="*/ 0 h 366713"/>
              <a:gd name="connsiteX6" fmla="*/ 831056 w 1221581"/>
              <a:gd name="connsiteY6" fmla="*/ 28575 h 366713"/>
              <a:gd name="connsiteX7" fmla="*/ 766762 w 1221581"/>
              <a:gd name="connsiteY7" fmla="*/ 38101 h 366713"/>
              <a:gd name="connsiteX8" fmla="*/ 709612 w 1221581"/>
              <a:gd name="connsiteY8" fmla="*/ 61913 h 366713"/>
              <a:gd name="connsiteX9" fmla="*/ 664368 w 1221581"/>
              <a:gd name="connsiteY9" fmla="*/ 85725 h 366713"/>
              <a:gd name="connsiteX10" fmla="*/ 611981 w 1221581"/>
              <a:gd name="connsiteY10" fmla="*/ 95250 h 366713"/>
              <a:gd name="connsiteX11" fmla="*/ 526256 w 1221581"/>
              <a:gd name="connsiteY11" fmla="*/ 90488 h 366713"/>
              <a:gd name="connsiteX12" fmla="*/ 452437 w 1221581"/>
              <a:gd name="connsiteY12" fmla="*/ 92869 h 366713"/>
              <a:gd name="connsiteX13" fmla="*/ 416718 w 1221581"/>
              <a:gd name="connsiteY13" fmla="*/ 128588 h 366713"/>
              <a:gd name="connsiteX14" fmla="*/ 364331 w 1221581"/>
              <a:gd name="connsiteY14" fmla="*/ 197644 h 366713"/>
              <a:gd name="connsiteX15" fmla="*/ 335756 w 1221581"/>
              <a:gd name="connsiteY15" fmla="*/ 197644 h 366713"/>
              <a:gd name="connsiteX16" fmla="*/ 311943 w 1221581"/>
              <a:gd name="connsiteY16" fmla="*/ 200026 h 366713"/>
              <a:gd name="connsiteX17" fmla="*/ 269080 w 1221581"/>
              <a:gd name="connsiteY17" fmla="*/ 202406 h 366713"/>
              <a:gd name="connsiteX18" fmla="*/ 219074 w 1221581"/>
              <a:gd name="connsiteY18" fmla="*/ 195263 h 366713"/>
              <a:gd name="connsiteX19" fmla="*/ 78581 w 1221581"/>
              <a:gd name="connsiteY19" fmla="*/ 230981 h 366713"/>
              <a:gd name="connsiteX20" fmla="*/ 9525 w 1221581"/>
              <a:gd name="connsiteY20" fmla="*/ 252413 h 366713"/>
              <a:gd name="connsiteX21" fmla="*/ 2381 w 1221581"/>
              <a:gd name="connsiteY21" fmla="*/ 345281 h 366713"/>
              <a:gd name="connsiteX22" fmla="*/ 0 w 1221581"/>
              <a:gd name="connsiteY22" fmla="*/ 357188 h 366713"/>
              <a:gd name="connsiteX23" fmla="*/ 54768 w 1221581"/>
              <a:gd name="connsiteY23" fmla="*/ 361950 h 366713"/>
              <a:gd name="connsiteX24" fmla="*/ 192881 w 1221581"/>
              <a:gd name="connsiteY24" fmla="*/ 361950 h 366713"/>
              <a:gd name="connsiteX25" fmla="*/ 261937 w 1221581"/>
              <a:gd name="connsiteY25" fmla="*/ 361950 h 366713"/>
              <a:gd name="connsiteX26" fmla="*/ 335755 w 1221581"/>
              <a:gd name="connsiteY26" fmla="*/ 366713 h 366713"/>
              <a:gd name="connsiteX27" fmla="*/ 402431 w 1221581"/>
              <a:gd name="connsiteY27" fmla="*/ 326232 h 366713"/>
              <a:gd name="connsiteX28" fmla="*/ 454818 w 1221581"/>
              <a:gd name="connsiteY28" fmla="*/ 285750 h 366713"/>
              <a:gd name="connsiteX29" fmla="*/ 495299 w 1221581"/>
              <a:gd name="connsiteY29" fmla="*/ 264319 h 366713"/>
              <a:gd name="connsiteX30" fmla="*/ 540543 w 1221581"/>
              <a:gd name="connsiteY30" fmla="*/ 250032 h 366713"/>
              <a:gd name="connsiteX31" fmla="*/ 595313 w 1221581"/>
              <a:gd name="connsiteY31" fmla="*/ 238125 h 366713"/>
              <a:gd name="connsiteX32" fmla="*/ 690563 w 1221581"/>
              <a:gd name="connsiteY32" fmla="*/ 247650 h 366713"/>
              <a:gd name="connsiteX33" fmla="*/ 752475 w 1221581"/>
              <a:gd name="connsiteY33" fmla="*/ 250031 h 366713"/>
              <a:gd name="connsiteX34" fmla="*/ 826293 w 1221581"/>
              <a:gd name="connsiteY34" fmla="*/ 261937 h 366713"/>
              <a:gd name="connsiteX35" fmla="*/ 900113 w 1221581"/>
              <a:gd name="connsiteY35" fmla="*/ 266700 h 366713"/>
              <a:gd name="connsiteX36" fmla="*/ 940593 w 1221581"/>
              <a:gd name="connsiteY36" fmla="*/ 276225 h 366713"/>
              <a:gd name="connsiteX37" fmla="*/ 1002506 w 1221581"/>
              <a:gd name="connsiteY37" fmla="*/ 283370 h 366713"/>
              <a:gd name="connsiteX38" fmla="*/ 1054892 w 1221581"/>
              <a:gd name="connsiteY38" fmla="*/ 259557 h 366713"/>
              <a:gd name="connsiteX39" fmla="*/ 1107280 w 1221581"/>
              <a:gd name="connsiteY39" fmla="*/ 235744 h 366713"/>
              <a:gd name="connsiteX40" fmla="*/ 1154906 w 1221581"/>
              <a:gd name="connsiteY40" fmla="*/ 223837 h 366713"/>
              <a:gd name="connsiteX41" fmla="*/ 1221581 w 1221581"/>
              <a:gd name="connsiteY41" fmla="*/ 9525 h 366713"/>
              <a:gd name="connsiteX0" fmla="*/ 1221581 w 1221581"/>
              <a:gd name="connsiteY0" fmla="*/ 9525 h 366713"/>
              <a:gd name="connsiteX1" fmla="*/ 1154906 w 1221581"/>
              <a:gd name="connsiteY1" fmla="*/ 16669 h 366713"/>
              <a:gd name="connsiteX2" fmla="*/ 1092993 w 1221581"/>
              <a:gd name="connsiteY2" fmla="*/ 14288 h 366713"/>
              <a:gd name="connsiteX3" fmla="*/ 1038225 w 1221581"/>
              <a:gd name="connsiteY3" fmla="*/ 14288 h 366713"/>
              <a:gd name="connsiteX4" fmla="*/ 957262 w 1221581"/>
              <a:gd name="connsiteY4" fmla="*/ 4763 h 366713"/>
              <a:gd name="connsiteX5" fmla="*/ 885825 w 1221581"/>
              <a:gd name="connsiteY5" fmla="*/ 0 h 366713"/>
              <a:gd name="connsiteX6" fmla="*/ 831056 w 1221581"/>
              <a:gd name="connsiteY6" fmla="*/ 28575 h 366713"/>
              <a:gd name="connsiteX7" fmla="*/ 766762 w 1221581"/>
              <a:gd name="connsiteY7" fmla="*/ 38101 h 366713"/>
              <a:gd name="connsiteX8" fmla="*/ 709612 w 1221581"/>
              <a:gd name="connsiteY8" fmla="*/ 61913 h 366713"/>
              <a:gd name="connsiteX9" fmla="*/ 664368 w 1221581"/>
              <a:gd name="connsiteY9" fmla="*/ 85725 h 366713"/>
              <a:gd name="connsiteX10" fmla="*/ 611981 w 1221581"/>
              <a:gd name="connsiteY10" fmla="*/ 95250 h 366713"/>
              <a:gd name="connsiteX11" fmla="*/ 569119 w 1221581"/>
              <a:gd name="connsiteY11" fmla="*/ 128588 h 366713"/>
              <a:gd name="connsiteX12" fmla="*/ 452437 w 1221581"/>
              <a:gd name="connsiteY12" fmla="*/ 92869 h 366713"/>
              <a:gd name="connsiteX13" fmla="*/ 416718 w 1221581"/>
              <a:gd name="connsiteY13" fmla="*/ 128588 h 366713"/>
              <a:gd name="connsiteX14" fmla="*/ 364331 w 1221581"/>
              <a:gd name="connsiteY14" fmla="*/ 197644 h 366713"/>
              <a:gd name="connsiteX15" fmla="*/ 335756 w 1221581"/>
              <a:gd name="connsiteY15" fmla="*/ 197644 h 366713"/>
              <a:gd name="connsiteX16" fmla="*/ 311943 w 1221581"/>
              <a:gd name="connsiteY16" fmla="*/ 200026 h 366713"/>
              <a:gd name="connsiteX17" fmla="*/ 269080 w 1221581"/>
              <a:gd name="connsiteY17" fmla="*/ 202406 h 366713"/>
              <a:gd name="connsiteX18" fmla="*/ 219074 w 1221581"/>
              <a:gd name="connsiteY18" fmla="*/ 195263 h 366713"/>
              <a:gd name="connsiteX19" fmla="*/ 78581 w 1221581"/>
              <a:gd name="connsiteY19" fmla="*/ 230981 h 366713"/>
              <a:gd name="connsiteX20" fmla="*/ 9525 w 1221581"/>
              <a:gd name="connsiteY20" fmla="*/ 252413 h 366713"/>
              <a:gd name="connsiteX21" fmla="*/ 2381 w 1221581"/>
              <a:gd name="connsiteY21" fmla="*/ 345281 h 366713"/>
              <a:gd name="connsiteX22" fmla="*/ 0 w 1221581"/>
              <a:gd name="connsiteY22" fmla="*/ 357188 h 366713"/>
              <a:gd name="connsiteX23" fmla="*/ 54768 w 1221581"/>
              <a:gd name="connsiteY23" fmla="*/ 361950 h 366713"/>
              <a:gd name="connsiteX24" fmla="*/ 192881 w 1221581"/>
              <a:gd name="connsiteY24" fmla="*/ 361950 h 366713"/>
              <a:gd name="connsiteX25" fmla="*/ 261937 w 1221581"/>
              <a:gd name="connsiteY25" fmla="*/ 361950 h 366713"/>
              <a:gd name="connsiteX26" fmla="*/ 335755 w 1221581"/>
              <a:gd name="connsiteY26" fmla="*/ 366713 h 366713"/>
              <a:gd name="connsiteX27" fmla="*/ 402431 w 1221581"/>
              <a:gd name="connsiteY27" fmla="*/ 326232 h 366713"/>
              <a:gd name="connsiteX28" fmla="*/ 454818 w 1221581"/>
              <a:gd name="connsiteY28" fmla="*/ 285750 h 366713"/>
              <a:gd name="connsiteX29" fmla="*/ 495299 w 1221581"/>
              <a:gd name="connsiteY29" fmla="*/ 264319 h 366713"/>
              <a:gd name="connsiteX30" fmla="*/ 540543 w 1221581"/>
              <a:gd name="connsiteY30" fmla="*/ 250032 h 366713"/>
              <a:gd name="connsiteX31" fmla="*/ 595313 w 1221581"/>
              <a:gd name="connsiteY31" fmla="*/ 238125 h 366713"/>
              <a:gd name="connsiteX32" fmla="*/ 690563 w 1221581"/>
              <a:gd name="connsiteY32" fmla="*/ 247650 h 366713"/>
              <a:gd name="connsiteX33" fmla="*/ 752475 w 1221581"/>
              <a:gd name="connsiteY33" fmla="*/ 250031 h 366713"/>
              <a:gd name="connsiteX34" fmla="*/ 826293 w 1221581"/>
              <a:gd name="connsiteY34" fmla="*/ 261937 h 366713"/>
              <a:gd name="connsiteX35" fmla="*/ 900113 w 1221581"/>
              <a:gd name="connsiteY35" fmla="*/ 266700 h 366713"/>
              <a:gd name="connsiteX36" fmla="*/ 940593 w 1221581"/>
              <a:gd name="connsiteY36" fmla="*/ 276225 h 366713"/>
              <a:gd name="connsiteX37" fmla="*/ 1002506 w 1221581"/>
              <a:gd name="connsiteY37" fmla="*/ 283370 h 366713"/>
              <a:gd name="connsiteX38" fmla="*/ 1054892 w 1221581"/>
              <a:gd name="connsiteY38" fmla="*/ 259557 h 366713"/>
              <a:gd name="connsiteX39" fmla="*/ 1107280 w 1221581"/>
              <a:gd name="connsiteY39" fmla="*/ 235744 h 366713"/>
              <a:gd name="connsiteX40" fmla="*/ 1154906 w 1221581"/>
              <a:gd name="connsiteY40" fmla="*/ 223837 h 366713"/>
              <a:gd name="connsiteX41" fmla="*/ 1221581 w 1221581"/>
              <a:gd name="connsiteY41" fmla="*/ 9525 h 366713"/>
              <a:gd name="connsiteX0" fmla="*/ 1221581 w 1221581"/>
              <a:gd name="connsiteY0" fmla="*/ 9525 h 366713"/>
              <a:gd name="connsiteX1" fmla="*/ 1154906 w 1221581"/>
              <a:gd name="connsiteY1" fmla="*/ 16669 h 366713"/>
              <a:gd name="connsiteX2" fmla="*/ 1092993 w 1221581"/>
              <a:gd name="connsiteY2" fmla="*/ 14288 h 366713"/>
              <a:gd name="connsiteX3" fmla="*/ 1038225 w 1221581"/>
              <a:gd name="connsiteY3" fmla="*/ 14288 h 366713"/>
              <a:gd name="connsiteX4" fmla="*/ 957262 w 1221581"/>
              <a:gd name="connsiteY4" fmla="*/ 4763 h 366713"/>
              <a:gd name="connsiteX5" fmla="*/ 885825 w 1221581"/>
              <a:gd name="connsiteY5" fmla="*/ 0 h 366713"/>
              <a:gd name="connsiteX6" fmla="*/ 831056 w 1221581"/>
              <a:gd name="connsiteY6" fmla="*/ 28575 h 366713"/>
              <a:gd name="connsiteX7" fmla="*/ 766762 w 1221581"/>
              <a:gd name="connsiteY7" fmla="*/ 38101 h 366713"/>
              <a:gd name="connsiteX8" fmla="*/ 709612 w 1221581"/>
              <a:gd name="connsiteY8" fmla="*/ 61913 h 366713"/>
              <a:gd name="connsiteX9" fmla="*/ 664368 w 1221581"/>
              <a:gd name="connsiteY9" fmla="*/ 85725 h 366713"/>
              <a:gd name="connsiteX10" fmla="*/ 611981 w 1221581"/>
              <a:gd name="connsiteY10" fmla="*/ 95250 h 366713"/>
              <a:gd name="connsiteX11" fmla="*/ 569119 w 1221581"/>
              <a:gd name="connsiteY11" fmla="*/ 128588 h 366713"/>
              <a:gd name="connsiteX12" fmla="*/ 507206 w 1221581"/>
              <a:gd name="connsiteY12" fmla="*/ 154782 h 366713"/>
              <a:gd name="connsiteX13" fmla="*/ 416718 w 1221581"/>
              <a:gd name="connsiteY13" fmla="*/ 128588 h 366713"/>
              <a:gd name="connsiteX14" fmla="*/ 364331 w 1221581"/>
              <a:gd name="connsiteY14" fmla="*/ 197644 h 366713"/>
              <a:gd name="connsiteX15" fmla="*/ 335756 w 1221581"/>
              <a:gd name="connsiteY15" fmla="*/ 197644 h 366713"/>
              <a:gd name="connsiteX16" fmla="*/ 311943 w 1221581"/>
              <a:gd name="connsiteY16" fmla="*/ 200026 h 366713"/>
              <a:gd name="connsiteX17" fmla="*/ 269080 w 1221581"/>
              <a:gd name="connsiteY17" fmla="*/ 202406 h 366713"/>
              <a:gd name="connsiteX18" fmla="*/ 219074 w 1221581"/>
              <a:gd name="connsiteY18" fmla="*/ 195263 h 366713"/>
              <a:gd name="connsiteX19" fmla="*/ 78581 w 1221581"/>
              <a:gd name="connsiteY19" fmla="*/ 230981 h 366713"/>
              <a:gd name="connsiteX20" fmla="*/ 9525 w 1221581"/>
              <a:gd name="connsiteY20" fmla="*/ 252413 h 366713"/>
              <a:gd name="connsiteX21" fmla="*/ 2381 w 1221581"/>
              <a:gd name="connsiteY21" fmla="*/ 345281 h 366713"/>
              <a:gd name="connsiteX22" fmla="*/ 0 w 1221581"/>
              <a:gd name="connsiteY22" fmla="*/ 357188 h 366713"/>
              <a:gd name="connsiteX23" fmla="*/ 54768 w 1221581"/>
              <a:gd name="connsiteY23" fmla="*/ 361950 h 366713"/>
              <a:gd name="connsiteX24" fmla="*/ 192881 w 1221581"/>
              <a:gd name="connsiteY24" fmla="*/ 361950 h 366713"/>
              <a:gd name="connsiteX25" fmla="*/ 261937 w 1221581"/>
              <a:gd name="connsiteY25" fmla="*/ 361950 h 366713"/>
              <a:gd name="connsiteX26" fmla="*/ 335755 w 1221581"/>
              <a:gd name="connsiteY26" fmla="*/ 366713 h 366713"/>
              <a:gd name="connsiteX27" fmla="*/ 402431 w 1221581"/>
              <a:gd name="connsiteY27" fmla="*/ 326232 h 366713"/>
              <a:gd name="connsiteX28" fmla="*/ 454818 w 1221581"/>
              <a:gd name="connsiteY28" fmla="*/ 285750 h 366713"/>
              <a:gd name="connsiteX29" fmla="*/ 495299 w 1221581"/>
              <a:gd name="connsiteY29" fmla="*/ 264319 h 366713"/>
              <a:gd name="connsiteX30" fmla="*/ 540543 w 1221581"/>
              <a:gd name="connsiteY30" fmla="*/ 250032 h 366713"/>
              <a:gd name="connsiteX31" fmla="*/ 595313 w 1221581"/>
              <a:gd name="connsiteY31" fmla="*/ 238125 h 366713"/>
              <a:gd name="connsiteX32" fmla="*/ 690563 w 1221581"/>
              <a:gd name="connsiteY32" fmla="*/ 247650 h 366713"/>
              <a:gd name="connsiteX33" fmla="*/ 752475 w 1221581"/>
              <a:gd name="connsiteY33" fmla="*/ 250031 h 366713"/>
              <a:gd name="connsiteX34" fmla="*/ 826293 w 1221581"/>
              <a:gd name="connsiteY34" fmla="*/ 261937 h 366713"/>
              <a:gd name="connsiteX35" fmla="*/ 900113 w 1221581"/>
              <a:gd name="connsiteY35" fmla="*/ 266700 h 366713"/>
              <a:gd name="connsiteX36" fmla="*/ 940593 w 1221581"/>
              <a:gd name="connsiteY36" fmla="*/ 276225 h 366713"/>
              <a:gd name="connsiteX37" fmla="*/ 1002506 w 1221581"/>
              <a:gd name="connsiteY37" fmla="*/ 283370 h 366713"/>
              <a:gd name="connsiteX38" fmla="*/ 1054892 w 1221581"/>
              <a:gd name="connsiteY38" fmla="*/ 259557 h 366713"/>
              <a:gd name="connsiteX39" fmla="*/ 1107280 w 1221581"/>
              <a:gd name="connsiteY39" fmla="*/ 235744 h 366713"/>
              <a:gd name="connsiteX40" fmla="*/ 1154906 w 1221581"/>
              <a:gd name="connsiteY40" fmla="*/ 223837 h 366713"/>
              <a:gd name="connsiteX41" fmla="*/ 1221581 w 1221581"/>
              <a:gd name="connsiteY41" fmla="*/ 9525 h 366713"/>
              <a:gd name="connsiteX0" fmla="*/ 1221581 w 1221581"/>
              <a:gd name="connsiteY0" fmla="*/ 9525 h 366713"/>
              <a:gd name="connsiteX1" fmla="*/ 1154906 w 1221581"/>
              <a:gd name="connsiteY1" fmla="*/ 16669 h 366713"/>
              <a:gd name="connsiteX2" fmla="*/ 1092993 w 1221581"/>
              <a:gd name="connsiteY2" fmla="*/ 14288 h 366713"/>
              <a:gd name="connsiteX3" fmla="*/ 1038225 w 1221581"/>
              <a:gd name="connsiteY3" fmla="*/ 14288 h 366713"/>
              <a:gd name="connsiteX4" fmla="*/ 957262 w 1221581"/>
              <a:gd name="connsiteY4" fmla="*/ 4763 h 366713"/>
              <a:gd name="connsiteX5" fmla="*/ 885825 w 1221581"/>
              <a:gd name="connsiteY5" fmla="*/ 0 h 366713"/>
              <a:gd name="connsiteX6" fmla="*/ 831056 w 1221581"/>
              <a:gd name="connsiteY6" fmla="*/ 28575 h 366713"/>
              <a:gd name="connsiteX7" fmla="*/ 766762 w 1221581"/>
              <a:gd name="connsiteY7" fmla="*/ 38101 h 366713"/>
              <a:gd name="connsiteX8" fmla="*/ 709612 w 1221581"/>
              <a:gd name="connsiteY8" fmla="*/ 61913 h 366713"/>
              <a:gd name="connsiteX9" fmla="*/ 664368 w 1221581"/>
              <a:gd name="connsiteY9" fmla="*/ 85725 h 366713"/>
              <a:gd name="connsiteX10" fmla="*/ 611981 w 1221581"/>
              <a:gd name="connsiteY10" fmla="*/ 95250 h 366713"/>
              <a:gd name="connsiteX11" fmla="*/ 569119 w 1221581"/>
              <a:gd name="connsiteY11" fmla="*/ 128588 h 366713"/>
              <a:gd name="connsiteX12" fmla="*/ 507206 w 1221581"/>
              <a:gd name="connsiteY12" fmla="*/ 154782 h 366713"/>
              <a:gd name="connsiteX13" fmla="*/ 438149 w 1221581"/>
              <a:gd name="connsiteY13" fmla="*/ 183357 h 366713"/>
              <a:gd name="connsiteX14" fmla="*/ 364331 w 1221581"/>
              <a:gd name="connsiteY14" fmla="*/ 197644 h 366713"/>
              <a:gd name="connsiteX15" fmla="*/ 335756 w 1221581"/>
              <a:gd name="connsiteY15" fmla="*/ 197644 h 366713"/>
              <a:gd name="connsiteX16" fmla="*/ 311943 w 1221581"/>
              <a:gd name="connsiteY16" fmla="*/ 200026 h 366713"/>
              <a:gd name="connsiteX17" fmla="*/ 269080 w 1221581"/>
              <a:gd name="connsiteY17" fmla="*/ 202406 h 366713"/>
              <a:gd name="connsiteX18" fmla="*/ 219074 w 1221581"/>
              <a:gd name="connsiteY18" fmla="*/ 195263 h 366713"/>
              <a:gd name="connsiteX19" fmla="*/ 78581 w 1221581"/>
              <a:gd name="connsiteY19" fmla="*/ 230981 h 366713"/>
              <a:gd name="connsiteX20" fmla="*/ 9525 w 1221581"/>
              <a:gd name="connsiteY20" fmla="*/ 252413 h 366713"/>
              <a:gd name="connsiteX21" fmla="*/ 2381 w 1221581"/>
              <a:gd name="connsiteY21" fmla="*/ 345281 h 366713"/>
              <a:gd name="connsiteX22" fmla="*/ 0 w 1221581"/>
              <a:gd name="connsiteY22" fmla="*/ 357188 h 366713"/>
              <a:gd name="connsiteX23" fmla="*/ 54768 w 1221581"/>
              <a:gd name="connsiteY23" fmla="*/ 361950 h 366713"/>
              <a:gd name="connsiteX24" fmla="*/ 192881 w 1221581"/>
              <a:gd name="connsiteY24" fmla="*/ 361950 h 366713"/>
              <a:gd name="connsiteX25" fmla="*/ 261937 w 1221581"/>
              <a:gd name="connsiteY25" fmla="*/ 361950 h 366713"/>
              <a:gd name="connsiteX26" fmla="*/ 335755 w 1221581"/>
              <a:gd name="connsiteY26" fmla="*/ 366713 h 366713"/>
              <a:gd name="connsiteX27" fmla="*/ 402431 w 1221581"/>
              <a:gd name="connsiteY27" fmla="*/ 326232 h 366713"/>
              <a:gd name="connsiteX28" fmla="*/ 454818 w 1221581"/>
              <a:gd name="connsiteY28" fmla="*/ 285750 h 366713"/>
              <a:gd name="connsiteX29" fmla="*/ 495299 w 1221581"/>
              <a:gd name="connsiteY29" fmla="*/ 264319 h 366713"/>
              <a:gd name="connsiteX30" fmla="*/ 540543 w 1221581"/>
              <a:gd name="connsiteY30" fmla="*/ 250032 h 366713"/>
              <a:gd name="connsiteX31" fmla="*/ 595313 w 1221581"/>
              <a:gd name="connsiteY31" fmla="*/ 238125 h 366713"/>
              <a:gd name="connsiteX32" fmla="*/ 690563 w 1221581"/>
              <a:gd name="connsiteY32" fmla="*/ 247650 h 366713"/>
              <a:gd name="connsiteX33" fmla="*/ 752475 w 1221581"/>
              <a:gd name="connsiteY33" fmla="*/ 250031 h 366713"/>
              <a:gd name="connsiteX34" fmla="*/ 826293 w 1221581"/>
              <a:gd name="connsiteY34" fmla="*/ 261937 h 366713"/>
              <a:gd name="connsiteX35" fmla="*/ 900113 w 1221581"/>
              <a:gd name="connsiteY35" fmla="*/ 266700 h 366713"/>
              <a:gd name="connsiteX36" fmla="*/ 940593 w 1221581"/>
              <a:gd name="connsiteY36" fmla="*/ 276225 h 366713"/>
              <a:gd name="connsiteX37" fmla="*/ 1002506 w 1221581"/>
              <a:gd name="connsiteY37" fmla="*/ 283370 h 366713"/>
              <a:gd name="connsiteX38" fmla="*/ 1054892 w 1221581"/>
              <a:gd name="connsiteY38" fmla="*/ 259557 h 366713"/>
              <a:gd name="connsiteX39" fmla="*/ 1107280 w 1221581"/>
              <a:gd name="connsiteY39" fmla="*/ 235744 h 366713"/>
              <a:gd name="connsiteX40" fmla="*/ 1154906 w 1221581"/>
              <a:gd name="connsiteY40" fmla="*/ 223837 h 366713"/>
              <a:gd name="connsiteX41" fmla="*/ 1221581 w 1221581"/>
              <a:gd name="connsiteY41" fmla="*/ 9525 h 366713"/>
              <a:gd name="connsiteX0" fmla="*/ 1221581 w 1221581"/>
              <a:gd name="connsiteY0" fmla="*/ 9525 h 366713"/>
              <a:gd name="connsiteX1" fmla="*/ 1154906 w 1221581"/>
              <a:gd name="connsiteY1" fmla="*/ 16669 h 366713"/>
              <a:gd name="connsiteX2" fmla="*/ 1092993 w 1221581"/>
              <a:gd name="connsiteY2" fmla="*/ 14288 h 366713"/>
              <a:gd name="connsiteX3" fmla="*/ 1038225 w 1221581"/>
              <a:gd name="connsiteY3" fmla="*/ 14288 h 366713"/>
              <a:gd name="connsiteX4" fmla="*/ 957262 w 1221581"/>
              <a:gd name="connsiteY4" fmla="*/ 4763 h 366713"/>
              <a:gd name="connsiteX5" fmla="*/ 885825 w 1221581"/>
              <a:gd name="connsiteY5" fmla="*/ 0 h 366713"/>
              <a:gd name="connsiteX6" fmla="*/ 831056 w 1221581"/>
              <a:gd name="connsiteY6" fmla="*/ 28575 h 366713"/>
              <a:gd name="connsiteX7" fmla="*/ 766762 w 1221581"/>
              <a:gd name="connsiteY7" fmla="*/ 38101 h 366713"/>
              <a:gd name="connsiteX8" fmla="*/ 709612 w 1221581"/>
              <a:gd name="connsiteY8" fmla="*/ 61913 h 366713"/>
              <a:gd name="connsiteX9" fmla="*/ 664368 w 1221581"/>
              <a:gd name="connsiteY9" fmla="*/ 85725 h 366713"/>
              <a:gd name="connsiteX10" fmla="*/ 611981 w 1221581"/>
              <a:gd name="connsiteY10" fmla="*/ 95250 h 366713"/>
              <a:gd name="connsiteX11" fmla="*/ 569119 w 1221581"/>
              <a:gd name="connsiteY11" fmla="*/ 128588 h 366713"/>
              <a:gd name="connsiteX12" fmla="*/ 507206 w 1221581"/>
              <a:gd name="connsiteY12" fmla="*/ 154782 h 366713"/>
              <a:gd name="connsiteX13" fmla="*/ 438149 w 1221581"/>
              <a:gd name="connsiteY13" fmla="*/ 183357 h 366713"/>
              <a:gd name="connsiteX14" fmla="*/ 364331 w 1221581"/>
              <a:gd name="connsiteY14" fmla="*/ 197644 h 366713"/>
              <a:gd name="connsiteX15" fmla="*/ 335756 w 1221581"/>
              <a:gd name="connsiteY15" fmla="*/ 197644 h 366713"/>
              <a:gd name="connsiteX16" fmla="*/ 311943 w 1221581"/>
              <a:gd name="connsiteY16" fmla="*/ 200026 h 366713"/>
              <a:gd name="connsiteX17" fmla="*/ 269080 w 1221581"/>
              <a:gd name="connsiteY17" fmla="*/ 202406 h 366713"/>
              <a:gd name="connsiteX18" fmla="*/ 219074 w 1221581"/>
              <a:gd name="connsiteY18" fmla="*/ 195263 h 366713"/>
              <a:gd name="connsiteX19" fmla="*/ 142875 w 1221581"/>
              <a:gd name="connsiteY19" fmla="*/ 211931 h 366713"/>
              <a:gd name="connsiteX20" fmla="*/ 9525 w 1221581"/>
              <a:gd name="connsiteY20" fmla="*/ 252413 h 366713"/>
              <a:gd name="connsiteX21" fmla="*/ 2381 w 1221581"/>
              <a:gd name="connsiteY21" fmla="*/ 345281 h 366713"/>
              <a:gd name="connsiteX22" fmla="*/ 0 w 1221581"/>
              <a:gd name="connsiteY22" fmla="*/ 357188 h 366713"/>
              <a:gd name="connsiteX23" fmla="*/ 54768 w 1221581"/>
              <a:gd name="connsiteY23" fmla="*/ 361950 h 366713"/>
              <a:gd name="connsiteX24" fmla="*/ 192881 w 1221581"/>
              <a:gd name="connsiteY24" fmla="*/ 361950 h 366713"/>
              <a:gd name="connsiteX25" fmla="*/ 261937 w 1221581"/>
              <a:gd name="connsiteY25" fmla="*/ 361950 h 366713"/>
              <a:gd name="connsiteX26" fmla="*/ 335755 w 1221581"/>
              <a:gd name="connsiteY26" fmla="*/ 366713 h 366713"/>
              <a:gd name="connsiteX27" fmla="*/ 402431 w 1221581"/>
              <a:gd name="connsiteY27" fmla="*/ 326232 h 366713"/>
              <a:gd name="connsiteX28" fmla="*/ 454818 w 1221581"/>
              <a:gd name="connsiteY28" fmla="*/ 285750 h 366713"/>
              <a:gd name="connsiteX29" fmla="*/ 495299 w 1221581"/>
              <a:gd name="connsiteY29" fmla="*/ 264319 h 366713"/>
              <a:gd name="connsiteX30" fmla="*/ 540543 w 1221581"/>
              <a:gd name="connsiteY30" fmla="*/ 250032 h 366713"/>
              <a:gd name="connsiteX31" fmla="*/ 595313 w 1221581"/>
              <a:gd name="connsiteY31" fmla="*/ 238125 h 366713"/>
              <a:gd name="connsiteX32" fmla="*/ 690563 w 1221581"/>
              <a:gd name="connsiteY32" fmla="*/ 247650 h 366713"/>
              <a:gd name="connsiteX33" fmla="*/ 752475 w 1221581"/>
              <a:gd name="connsiteY33" fmla="*/ 250031 h 366713"/>
              <a:gd name="connsiteX34" fmla="*/ 826293 w 1221581"/>
              <a:gd name="connsiteY34" fmla="*/ 261937 h 366713"/>
              <a:gd name="connsiteX35" fmla="*/ 900113 w 1221581"/>
              <a:gd name="connsiteY35" fmla="*/ 266700 h 366713"/>
              <a:gd name="connsiteX36" fmla="*/ 940593 w 1221581"/>
              <a:gd name="connsiteY36" fmla="*/ 276225 h 366713"/>
              <a:gd name="connsiteX37" fmla="*/ 1002506 w 1221581"/>
              <a:gd name="connsiteY37" fmla="*/ 283370 h 366713"/>
              <a:gd name="connsiteX38" fmla="*/ 1054892 w 1221581"/>
              <a:gd name="connsiteY38" fmla="*/ 259557 h 366713"/>
              <a:gd name="connsiteX39" fmla="*/ 1107280 w 1221581"/>
              <a:gd name="connsiteY39" fmla="*/ 235744 h 366713"/>
              <a:gd name="connsiteX40" fmla="*/ 1154906 w 1221581"/>
              <a:gd name="connsiteY40" fmla="*/ 223837 h 366713"/>
              <a:gd name="connsiteX41" fmla="*/ 1221581 w 1221581"/>
              <a:gd name="connsiteY41" fmla="*/ 9525 h 366713"/>
              <a:gd name="connsiteX0" fmla="*/ 1221581 w 1221581"/>
              <a:gd name="connsiteY0" fmla="*/ 9525 h 366713"/>
              <a:gd name="connsiteX1" fmla="*/ 1154906 w 1221581"/>
              <a:gd name="connsiteY1" fmla="*/ 16669 h 366713"/>
              <a:gd name="connsiteX2" fmla="*/ 1092993 w 1221581"/>
              <a:gd name="connsiteY2" fmla="*/ 14288 h 366713"/>
              <a:gd name="connsiteX3" fmla="*/ 1038225 w 1221581"/>
              <a:gd name="connsiteY3" fmla="*/ 14288 h 366713"/>
              <a:gd name="connsiteX4" fmla="*/ 957262 w 1221581"/>
              <a:gd name="connsiteY4" fmla="*/ 4763 h 366713"/>
              <a:gd name="connsiteX5" fmla="*/ 885825 w 1221581"/>
              <a:gd name="connsiteY5" fmla="*/ 0 h 366713"/>
              <a:gd name="connsiteX6" fmla="*/ 831056 w 1221581"/>
              <a:gd name="connsiteY6" fmla="*/ 28575 h 366713"/>
              <a:gd name="connsiteX7" fmla="*/ 766762 w 1221581"/>
              <a:gd name="connsiteY7" fmla="*/ 38101 h 366713"/>
              <a:gd name="connsiteX8" fmla="*/ 709612 w 1221581"/>
              <a:gd name="connsiteY8" fmla="*/ 61913 h 366713"/>
              <a:gd name="connsiteX9" fmla="*/ 664368 w 1221581"/>
              <a:gd name="connsiteY9" fmla="*/ 85725 h 366713"/>
              <a:gd name="connsiteX10" fmla="*/ 611981 w 1221581"/>
              <a:gd name="connsiteY10" fmla="*/ 95250 h 366713"/>
              <a:gd name="connsiteX11" fmla="*/ 569119 w 1221581"/>
              <a:gd name="connsiteY11" fmla="*/ 128588 h 366713"/>
              <a:gd name="connsiteX12" fmla="*/ 507206 w 1221581"/>
              <a:gd name="connsiteY12" fmla="*/ 154782 h 366713"/>
              <a:gd name="connsiteX13" fmla="*/ 438149 w 1221581"/>
              <a:gd name="connsiteY13" fmla="*/ 183357 h 366713"/>
              <a:gd name="connsiteX14" fmla="*/ 364331 w 1221581"/>
              <a:gd name="connsiteY14" fmla="*/ 197644 h 366713"/>
              <a:gd name="connsiteX15" fmla="*/ 335756 w 1221581"/>
              <a:gd name="connsiteY15" fmla="*/ 197644 h 366713"/>
              <a:gd name="connsiteX16" fmla="*/ 311943 w 1221581"/>
              <a:gd name="connsiteY16" fmla="*/ 200026 h 366713"/>
              <a:gd name="connsiteX17" fmla="*/ 269080 w 1221581"/>
              <a:gd name="connsiteY17" fmla="*/ 202406 h 366713"/>
              <a:gd name="connsiteX18" fmla="*/ 219074 w 1221581"/>
              <a:gd name="connsiteY18" fmla="*/ 195263 h 366713"/>
              <a:gd name="connsiteX19" fmla="*/ 142875 w 1221581"/>
              <a:gd name="connsiteY19" fmla="*/ 211931 h 366713"/>
              <a:gd name="connsiteX20" fmla="*/ 78581 w 1221581"/>
              <a:gd name="connsiteY20" fmla="*/ 238126 h 366713"/>
              <a:gd name="connsiteX21" fmla="*/ 2381 w 1221581"/>
              <a:gd name="connsiteY21" fmla="*/ 345281 h 366713"/>
              <a:gd name="connsiteX22" fmla="*/ 0 w 1221581"/>
              <a:gd name="connsiteY22" fmla="*/ 357188 h 366713"/>
              <a:gd name="connsiteX23" fmla="*/ 54768 w 1221581"/>
              <a:gd name="connsiteY23" fmla="*/ 361950 h 366713"/>
              <a:gd name="connsiteX24" fmla="*/ 192881 w 1221581"/>
              <a:gd name="connsiteY24" fmla="*/ 361950 h 366713"/>
              <a:gd name="connsiteX25" fmla="*/ 261937 w 1221581"/>
              <a:gd name="connsiteY25" fmla="*/ 361950 h 366713"/>
              <a:gd name="connsiteX26" fmla="*/ 335755 w 1221581"/>
              <a:gd name="connsiteY26" fmla="*/ 366713 h 366713"/>
              <a:gd name="connsiteX27" fmla="*/ 402431 w 1221581"/>
              <a:gd name="connsiteY27" fmla="*/ 326232 h 366713"/>
              <a:gd name="connsiteX28" fmla="*/ 454818 w 1221581"/>
              <a:gd name="connsiteY28" fmla="*/ 285750 h 366713"/>
              <a:gd name="connsiteX29" fmla="*/ 495299 w 1221581"/>
              <a:gd name="connsiteY29" fmla="*/ 264319 h 366713"/>
              <a:gd name="connsiteX30" fmla="*/ 540543 w 1221581"/>
              <a:gd name="connsiteY30" fmla="*/ 250032 h 366713"/>
              <a:gd name="connsiteX31" fmla="*/ 595313 w 1221581"/>
              <a:gd name="connsiteY31" fmla="*/ 238125 h 366713"/>
              <a:gd name="connsiteX32" fmla="*/ 690563 w 1221581"/>
              <a:gd name="connsiteY32" fmla="*/ 247650 h 366713"/>
              <a:gd name="connsiteX33" fmla="*/ 752475 w 1221581"/>
              <a:gd name="connsiteY33" fmla="*/ 250031 h 366713"/>
              <a:gd name="connsiteX34" fmla="*/ 826293 w 1221581"/>
              <a:gd name="connsiteY34" fmla="*/ 261937 h 366713"/>
              <a:gd name="connsiteX35" fmla="*/ 900113 w 1221581"/>
              <a:gd name="connsiteY35" fmla="*/ 266700 h 366713"/>
              <a:gd name="connsiteX36" fmla="*/ 940593 w 1221581"/>
              <a:gd name="connsiteY36" fmla="*/ 276225 h 366713"/>
              <a:gd name="connsiteX37" fmla="*/ 1002506 w 1221581"/>
              <a:gd name="connsiteY37" fmla="*/ 283370 h 366713"/>
              <a:gd name="connsiteX38" fmla="*/ 1054892 w 1221581"/>
              <a:gd name="connsiteY38" fmla="*/ 259557 h 366713"/>
              <a:gd name="connsiteX39" fmla="*/ 1107280 w 1221581"/>
              <a:gd name="connsiteY39" fmla="*/ 235744 h 366713"/>
              <a:gd name="connsiteX40" fmla="*/ 1154906 w 1221581"/>
              <a:gd name="connsiteY40" fmla="*/ 223837 h 366713"/>
              <a:gd name="connsiteX41" fmla="*/ 1221581 w 1221581"/>
              <a:gd name="connsiteY41" fmla="*/ 9525 h 366713"/>
              <a:gd name="connsiteX0" fmla="*/ 1221581 w 1221581"/>
              <a:gd name="connsiteY0" fmla="*/ 9525 h 366713"/>
              <a:gd name="connsiteX1" fmla="*/ 1154906 w 1221581"/>
              <a:gd name="connsiteY1" fmla="*/ 16669 h 366713"/>
              <a:gd name="connsiteX2" fmla="*/ 1092993 w 1221581"/>
              <a:gd name="connsiteY2" fmla="*/ 14288 h 366713"/>
              <a:gd name="connsiteX3" fmla="*/ 1038225 w 1221581"/>
              <a:gd name="connsiteY3" fmla="*/ 14288 h 366713"/>
              <a:gd name="connsiteX4" fmla="*/ 957262 w 1221581"/>
              <a:gd name="connsiteY4" fmla="*/ 4763 h 366713"/>
              <a:gd name="connsiteX5" fmla="*/ 885825 w 1221581"/>
              <a:gd name="connsiteY5" fmla="*/ 0 h 366713"/>
              <a:gd name="connsiteX6" fmla="*/ 831056 w 1221581"/>
              <a:gd name="connsiteY6" fmla="*/ 28575 h 366713"/>
              <a:gd name="connsiteX7" fmla="*/ 766762 w 1221581"/>
              <a:gd name="connsiteY7" fmla="*/ 38101 h 366713"/>
              <a:gd name="connsiteX8" fmla="*/ 709612 w 1221581"/>
              <a:gd name="connsiteY8" fmla="*/ 61913 h 366713"/>
              <a:gd name="connsiteX9" fmla="*/ 664368 w 1221581"/>
              <a:gd name="connsiteY9" fmla="*/ 85725 h 366713"/>
              <a:gd name="connsiteX10" fmla="*/ 611981 w 1221581"/>
              <a:gd name="connsiteY10" fmla="*/ 95250 h 366713"/>
              <a:gd name="connsiteX11" fmla="*/ 569119 w 1221581"/>
              <a:gd name="connsiteY11" fmla="*/ 128588 h 366713"/>
              <a:gd name="connsiteX12" fmla="*/ 507206 w 1221581"/>
              <a:gd name="connsiteY12" fmla="*/ 154782 h 366713"/>
              <a:gd name="connsiteX13" fmla="*/ 438149 w 1221581"/>
              <a:gd name="connsiteY13" fmla="*/ 183357 h 366713"/>
              <a:gd name="connsiteX14" fmla="*/ 364331 w 1221581"/>
              <a:gd name="connsiteY14" fmla="*/ 197644 h 366713"/>
              <a:gd name="connsiteX15" fmla="*/ 335756 w 1221581"/>
              <a:gd name="connsiteY15" fmla="*/ 197644 h 366713"/>
              <a:gd name="connsiteX16" fmla="*/ 311943 w 1221581"/>
              <a:gd name="connsiteY16" fmla="*/ 200026 h 366713"/>
              <a:gd name="connsiteX17" fmla="*/ 269080 w 1221581"/>
              <a:gd name="connsiteY17" fmla="*/ 202406 h 366713"/>
              <a:gd name="connsiteX18" fmla="*/ 219074 w 1221581"/>
              <a:gd name="connsiteY18" fmla="*/ 195263 h 366713"/>
              <a:gd name="connsiteX19" fmla="*/ 142875 w 1221581"/>
              <a:gd name="connsiteY19" fmla="*/ 211931 h 366713"/>
              <a:gd name="connsiteX20" fmla="*/ 78581 w 1221581"/>
              <a:gd name="connsiteY20" fmla="*/ 238126 h 366713"/>
              <a:gd name="connsiteX21" fmla="*/ 71437 w 1221581"/>
              <a:gd name="connsiteY21" fmla="*/ 302418 h 366713"/>
              <a:gd name="connsiteX22" fmla="*/ 0 w 1221581"/>
              <a:gd name="connsiteY22" fmla="*/ 357188 h 366713"/>
              <a:gd name="connsiteX23" fmla="*/ 54768 w 1221581"/>
              <a:gd name="connsiteY23" fmla="*/ 361950 h 366713"/>
              <a:gd name="connsiteX24" fmla="*/ 192881 w 1221581"/>
              <a:gd name="connsiteY24" fmla="*/ 361950 h 366713"/>
              <a:gd name="connsiteX25" fmla="*/ 261937 w 1221581"/>
              <a:gd name="connsiteY25" fmla="*/ 361950 h 366713"/>
              <a:gd name="connsiteX26" fmla="*/ 335755 w 1221581"/>
              <a:gd name="connsiteY26" fmla="*/ 366713 h 366713"/>
              <a:gd name="connsiteX27" fmla="*/ 402431 w 1221581"/>
              <a:gd name="connsiteY27" fmla="*/ 326232 h 366713"/>
              <a:gd name="connsiteX28" fmla="*/ 454818 w 1221581"/>
              <a:gd name="connsiteY28" fmla="*/ 285750 h 366713"/>
              <a:gd name="connsiteX29" fmla="*/ 495299 w 1221581"/>
              <a:gd name="connsiteY29" fmla="*/ 264319 h 366713"/>
              <a:gd name="connsiteX30" fmla="*/ 540543 w 1221581"/>
              <a:gd name="connsiteY30" fmla="*/ 250032 h 366713"/>
              <a:gd name="connsiteX31" fmla="*/ 595313 w 1221581"/>
              <a:gd name="connsiteY31" fmla="*/ 238125 h 366713"/>
              <a:gd name="connsiteX32" fmla="*/ 690563 w 1221581"/>
              <a:gd name="connsiteY32" fmla="*/ 247650 h 366713"/>
              <a:gd name="connsiteX33" fmla="*/ 752475 w 1221581"/>
              <a:gd name="connsiteY33" fmla="*/ 250031 h 366713"/>
              <a:gd name="connsiteX34" fmla="*/ 826293 w 1221581"/>
              <a:gd name="connsiteY34" fmla="*/ 261937 h 366713"/>
              <a:gd name="connsiteX35" fmla="*/ 900113 w 1221581"/>
              <a:gd name="connsiteY35" fmla="*/ 266700 h 366713"/>
              <a:gd name="connsiteX36" fmla="*/ 940593 w 1221581"/>
              <a:gd name="connsiteY36" fmla="*/ 276225 h 366713"/>
              <a:gd name="connsiteX37" fmla="*/ 1002506 w 1221581"/>
              <a:gd name="connsiteY37" fmla="*/ 283370 h 366713"/>
              <a:gd name="connsiteX38" fmla="*/ 1054892 w 1221581"/>
              <a:gd name="connsiteY38" fmla="*/ 259557 h 366713"/>
              <a:gd name="connsiteX39" fmla="*/ 1107280 w 1221581"/>
              <a:gd name="connsiteY39" fmla="*/ 235744 h 366713"/>
              <a:gd name="connsiteX40" fmla="*/ 1154906 w 1221581"/>
              <a:gd name="connsiteY40" fmla="*/ 223837 h 366713"/>
              <a:gd name="connsiteX41" fmla="*/ 1221581 w 1221581"/>
              <a:gd name="connsiteY41" fmla="*/ 9525 h 366713"/>
              <a:gd name="connsiteX0" fmla="*/ 1221581 w 1221581"/>
              <a:gd name="connsiteY0" fmla="*/ 9525 h 366713"/>
              <a:gd name="connsiteX1" fmla="*/ 1154906 w 1221581"/>
              <a:gd name="connsiteY1" fmla="*/ 16669 h 366713"/>
              <a:gd name="connsiteX2" fmla="*/ 1092993 w 1221581"/>
              <a:gd name="connsiteY2" fmla="*/ 14288 h 366713"/>
              <a:gd name="connsiteX3" fmla="*/ 1038225 w 1221581"/>
              <a:gd name="connsiteY3" fmla="*/ 14288 h 366713"/>
              <a:gd name="connsiteX4" fmla="*/ 957262 w 1221581"/>
              <a:gd name="connsiteY4" fmla="*/ 4763 h 366713"/>
              <a:gd name="connsiteX5" fmla="*/ 885825 w 1221581"/>
              <a:gd name="connsiteY5" fmla="*/ 0 h 366713"/>
              <a:gd name="connsiteX6" fmla="*/ 831056 w 1221581"/>
              <a:gd name="connsiteY6" fmla="*/ 28575 h 366713"/>
              <a:gd name="connsiteX7" fmla="*/ 766762 w 1221581"/>
              <a:gd name="connsiteY7" fmla="*/ 38101 h 366713"/>
              <a:gd name="connsiteX8" fmla="*/ 709612 w 1221581"/>
              <a:gd name="connsiteY8" fmla="*/ 61913 h 366713"/>
              <a:gd name="connsiteX9" fmla="*/ 664368 w 1221581"/>
              <a:gd name="connsiteY9" fmla="*/ 85725 h 366713"/>
              <a:gd name="connsiteX10" fmla="*/ 611981 w 1221581"/>
              <a:gd name="connsiteY10" fmla="*/ 95250 h 366713"/>
              <a:gd name="connsiteX11" fmla="*/ 569119 w 1221581"/>
              <a:gd name="connsiteY11" fmla="*/ 128588 h 366713"/>
              <a:gd name="connsiteX12" fmla="*/ 507206 w 1221581"/>
              <a:gd name="connsiteY12" fmla="*/ 154782 h 366713"/>
              <a:gd name="connsiteX13" fmla="*/ 438149 w 1221581"/>
              <a:gd name="connsiteY13" fmla="*/ 183357 h 366713"/>
              <a:gd name="connsiteX14" fmla="*/ 364331 w 1221581"/>
              <a:gd name="connsiteY14" fmla="*/ 197644 h 366713"/>
              <a:gd name="connsiteX15" fmla="*/ 335756 w 1221581"/>
              <a:gd name="connsiteY15" fmla="*/ 197644 h 366713"/>
              <a:gd name="connsiteX16" fmla="*/ 311943 w 1221581"/>
              <a:gd name="connsiteY16" fmla="*/ 200026 h 366713"/>
              <a:gd name="connsiteX17" fmla="*/ 269080 w 1221581"/>
              <a:gd name="connsiteY17" fmla="*/ 202406 h 366713"/>
              <a:gd name="connsiteX18" fmla="*/ 219074 w 1221581"/>
              <a:gd name="connsiteY18" fmla="*/ 195263 h 366713"/>
              <a:gd name="connsiteX19" fmla="*/ 142875 w 1221581"/>
              <a:gd name="connsiteY19" fmla="*/ 211931 h 366713"/>
              <a:gd name="connsiteX20" fmla="*/ 78581 w 1221581"/>
              <a:gd name="connsiteY20" fmla="*/ 238126 h 366713"/>
              <a:gd name="connsiteX21" fmla="*/ 71437 w 1221581"/>
              <a:gd name="connsiteY21" fmla="*/ 302418 h 366713"/>
              <a:gd name="connsiteX22" fmla="*/ 0 w 1221581"/>
              <a:gd name="connsiteY22" fmla="*/ 357188 h 366713"/>
              <a:gd name="connsiteX23" fmla="*/ 54768 w 1221581"/>
              <a:gd name="connsiteY23" fmla="*/ 361950 h 366713"/>
              <a:gd name="connsiteX24" fmla="*/ 192881 w 1221581"/>
              <a:gd name="connsiteY24" fmla="*/ 361950 h 366713"/>
              <a:gd name="connsiteX25" fmla="*/ 261937 w 1221581"/>
              <a:gd name="connsiteY25" fmla="*/ 361950 h 366713"/>
              <a:gd name="connsiteX26" fmla="*/ 335755 w 1221581"/>
              <a:gd name="connsiteY26" fmla="*/ 366713 h 366713"/>
              <a:gd name="connsiteX27" fmla="*/ 402431 w 1221581"/>
              <a:gd name="connsiteY27" fmla="*/ 326232 h 366713"/>
              <a:gd name="connsiteX28" fmla="*/ 454818 w 1221581"/>
              <a:gd name="connsiteY28" fmla="*/ 285750 h 366713"/>
              <a:gd name="connsiteX29" fmla="*/ 495299 w 1221581"/>
              <a:gd name="connsiteY29" fmla="*/ 264319 h 366713"/>
              <a:gd name="connsiteX30" fmla="*/ 540543 w 1221581"/>
              <a:gd name="connsiteY30" fmla="*/ 250032 h 366713"/>
              <a:gd name="connsiteX31" fmla="*/ 595313 w 1221581"/>
              <a:gd name="connsiteY31" fmla="*/ 238125 h 366713"/>
              <a:gd name="connsiteX32" fmla="*/ 690563 w 1221581"/>
              <a:gd name="connsiteY32" fmla="*/ 247650 h 366713"/>
              <a:gd name="connsiteX33" fmla="*/ 752475 w 1221581"/>
              <a:gd name="connsiteY33" fmla="*/ 250031 h 366713"/>
              <a:gd name="connsiteX34" fmla="*/ 826293 w 1221581"/>
              <a:gd name="connsiteY34" fmla="*/ 261937 h 366713"/>
              <a:gd name="connsiteX35" fmla="*/ 900113 w 1221581"/>
              <a:gd name="connsiteY35" fmla="*/ 266700 h 366713"/>
              <a:gd name="connsiteX36" fmla="*/ 940593 w 1221581"/>
              <a:gd name="connsiteY36" fmla="*/ 276225 h 366713"/>
              <a:gd name="connsiteX37" fmla="*/ 1002506 w 1221581"/>
              <a:gd name="connsiteY37" fmla="*/ 283370 h 366713"/>
              <a:gd name="connsiteX38" fmla="*/ 1054892 w 1221581"/>
              <a:gd name="connsiteY38" fmla="*/ 259557 h 366713"/>
              <a:gd name="connsiteX39" fmla="*/ 1107280 w 1221581"/>
              <a:gd name="connsiteY39" fmla="*/ 235744 h 366713"/>
              <a:gd name="connsiteX40" fmla="*/ 1154906 w 1221581"/>
              <a:gd name="connsiteY40" fmla="*/ 223837 h 366713"/>
              <a:gd name="connsiteX41" fmla="*/ 1221581 w 1221581"/>
              <a:gd name="connsiteY41" fmla="*/ 9525 h 366713"/>
              <a:gd name="connsiteX0" fmla="*/ 1200150 w 1200150"/>
              <a:gd name="connsiteY0" fmla="*/ 9525 h 366713"/>
              <a:gd name="connsiteX1" fmla="*/ 1133475 w 1200150"/>
              <a:gd name="connsiteY1" fmla="*/ 16669 h 366713"/>
              <a:gd name="connsiteX2" fmla="*/ 1071562 w 1200150"/>
              <a:gd name="connsiteY2" fmla="*/ 14288 h 366713"/>
              <a:gd name="connsiteX3" fmla="*/ 1016794 w 1200150"/>
              <a:gd name="connsiteY3" fmla="*/ 14288 h 366713"/>
              <a:gd name="connsiteX4" fmla="*/ 935831 w 1200150"/>
              <a:gd name="connsiteY4" fmla="*/ 4763 h 366713"/>
              <a:gd name="connsiteX5" fmla="*/ 864394 w 1200150"/>
              <a:gd name="connsiteY5" fmla="*/ 0 h 366713"/>
              <a:gd name="connsiteX6" fmla="*/ 809625 w 1200150"/>
              <a:gd name="connsiteY6" fmla="*/ 28575 h 366713"/>
              <a:gd name="connsiteX7" fmla="*/ 745331 w 1200150"/>
              <a:gd name="connsiteY7" fmla="*/ 38101 h 366713"/>
              <a:gd name="connsiteX8" fmla="*/ 688181 w 1200150"/>
              <a:gd name="connsiteY8" fmla="*/ 61913 h 366713"/>
              <a:gd name="connsiteX9" fmla="*/ 642937 w 1200150"/>
              <a:gd name="connsiteY9" fmla="*/ 85725 h 366713"/>
              <a:gd name="connsiteX10" fmla="*/ 590550 w 1200150"/>
              <a:gd name="connsiteY10" fmla="*/ 95250 h 366713"/>
              <a:gd name="connsiteX11" fmla="*/ 547688 w 1200150"/>
              <a:gd name="connsiteY11" fmla="*/ 128588 h 366713"/>
              <a:gd name="connsiteX12" fmla="*/ 485775 w 1200150"/>
              <a:gd name="connsiteY12" fmla="*/ 154782 h 366713"/>
              <a:gd name="connsiteX13" fmla="*/ 416718 w 1200150"/>
              <a:gd name="connsiteY13" fmla="*/ 183357 h 366713"/>
              <a:gd name="connsiteX14" fmla="*/ 342900 w 1200150"/>
              <a:gd name="connsiteY14" fmla="*/ 197644 h 366713"/>
              <a:gd name="connsiteX15" fmla="*/ 314325 w 1200150"/>
              <a:gd name="connsiteY15" fmla="*/ 197644 h 366713"/>
              <a:gd name="connsiteX16" fmla="*/ 290512 w 1200150"/>
              <a:gd name="connsiteY16" fmla="*/ 200026 h 366713"/>
              <a:gd name="connsiteX17" fmla="*/ 247649 w 1200150"/>
              <a:gd name="connsiteY17" fmla="*/ 202406 h 366713"/>
              <a:gd name="connsiteX18" fmla="*/ 197643 w 1200150"/>
              <a:gd name="connsiteY18" fmla="*/ 195263 h 366713"/>
              <a:gd name="connsiteX19" fmla="*/ 121444 w 1200150"/>
              <a:gd name="connsiteY19" fmla="*/ 211931 h 366713"/>
              <a:gd name="connsiteX20" fmla="*/ 57150 w 1200150"/>
              <a:gd name="connsiteY20" fmla="*/ 238126 h 366713"/>
              <a:gd name="connsiteX21" fmla="*/ 50006 w 1200150"/>
              <a:gd name="connsiteY21" fmla="*/ 302418 h 366713"/>
              <a:gd name="connsiteX22" fmla="*/ 0 w 1200150"/>
              <a:gd name="connsiteY22" fmla="*/ 323851 h 366713"/>
              <a:gd name="connsiteX23" fmla="*/ 33337 w 1200150"/>
              <a:gd name="connsiteY23" fmla="*/ 361950 h 366713"/>
              <a:gd name="connsiteX24" fmla="*/ 171450 w 1200150"/>
              <a:gd name="connsiteY24" fmla="*/ 361950 h 366713"/>
              <a:gd name="connsiteX25" fmla="*/ 240506 w 1200150"/>
              <a:gd name="connsiteY25" fmla="*/ 361950 h 366713"/>
              <a:gd name="connsiteX26" fmla="*/ 314324 w 1200150"/>
              <a:gd name="connsiteY26" fmla="*/ 366713 h 366713"/>
              <a:gd name="connsiteX27" fmla="*/ 381000 w 1200150"/>
              <a:gd name="connsiteY27" fmla="*/ 326232 h 366713"/>
              <a:gd name="connsiteX28" fmla="*/ 433387 w 1200150"/>
              <a:gd name="connsiteY28" fmla="*/ 285750 h 366713"/>
              <a:gd name="connsiteX29" fmla="*/ 473868 w 1200150"/>
              <a:gd name="connsiteY29" fmla="*/ 264319 h 366713"/>
              <a:gd name="connsiteX30" fmla="*/ 519112 w 1200150"/>
              <a:gd name="connsiteY30" fmla="*/ 250032 h 366713"/>
              <a:gd name="connsiteX31" fmla="*/ 573882 w 1200150"/>
              <a:gd name="connsiteY31" fmla="*/ 238125 h 366713"/>
              <a:gd name="connsiteX32" fmla="*/ 669132 w 1200150"/>
              <a:gd name="connsiteY32" fmla="*/ 247650 h 366713"/>
              <a:gd name="connsiteX33" fmla="*/ 731044 w 1200150"/>
              <a:gd name="connsiteY33" fmla="*/ 250031 h 366713"/>
              <a:gd name="connsiteX34" fmla="*/ 804862 w 1200150"/>
              <a:gd name="connsiteY34" fmla="*/ 261937 h 366713"/>
              <a:gd name="connsiteX35" fmla="*/ 878682 w 1200150"/>
              <a:gd name="connsiteY35" fmla="*/ 266700 h 366713"/>
              <a:gd name="connsiteX36" fmla="*/ 919162 w 1200150"/>
              <a:gd name="connsiteY36" fmla="*/ 276225 h 366713"/>
              <a:gd name="connsiteX37" fmla="*/ 981075 w 1200150"/>
              <a:gd name="connsiteY37" fmla="*/ 283370 h 366713"/>
              <a:gd name="connsiteX38" fmla="*/ 1033461 w 1200150"/>
              <a:gd name="connsiteY38" fmla="*/ 259557 h 366713"/>
              <a:gd name="connsiteX39" fmla="*/ 1085849 w 1200150"/>
              <a:gd name="connsiteY39" fmla="*/ 235744 h 366713"/>
              <a:gd name="connsiteX40" fmla="*/ 1133475 w 1200150"/>
              <a:gd name="connsiteY40" fmla="*/ 223837 h 366713"/>
              <a:gd name="connsiteX41" fmla="*/ 1200150 w 1200150"/>
              <a:gd name="connsiteY41" fmla="*/ 9525 h 366713"/>
              <a:gd name="connsiteX0" fmla="*/ 1200150 w 1200150"/>
              <a:gd name="connsiteY0" fmla="*/ 9525 h 366713"/>
              <a:gd name="connsiteX1" fmla="*/ 1133475 w 1200150"/>
              <a:gd name="connsiteY1" fmla="*/ 16669 h 366713"/>
              <a:gd name="connsiteX2" fmla="*/ 1071562 w 1200150"/>
              <a:gd name="connsiteY2" fmla="*/ 14288 h 366713"/>
              <a:gd name="connsiteX3" fmla="*/ 1016794 w 1200150"/>
              <a:gd name="connsiteY3" fmla="*/ 14288 h 366713"/>
              <a:gd name="connsiteX4" fmla="*/ 935831 w 1200150"/>
              <a:gd name="connsiteY4" fmla="*/ 4763 h 366713"/>
              <a:gd name="connsiteX5" fmla="*/ 864394 w 1200150"/>
              <a:gd name="connsiteY5" fmla="*/ 0 h 366713"/>
              <a:gd name="connsiteX6" fmla="*/ 809625 w 1200150"/>
              <a:gd name="connsiteY6" fmla="*/ 28575 h 366713"/>
              <a:gd name="connsiteX7" fmla="*/ 745331 w 1200150"/>
              <a:gd name="connsiteY7" fmla="*/ 38101 h 366713"/>
              <a:gd name="connsiteX8" fmla="*/ 688181 w 1200150"/>
              <a:gd name="connsiteY8" fmla="*/ 61913 h 366713"/>
              <a:gd name="connsiteX9" fmla="*/ 642937 w 1200150"/>
              <a:gd name="connsiteY9" fmla="*/ 85725 h 366713"/>
              <a:gd name="connsiteX10" fmla="*/ 590550 w 1200150"/>
              <a:gd name="connsiteY10" fmla="*/ 95250 h 366713"/>
              <a:gd name="connsiteX11" fmla="*/ 547688 w 1200150"/>
              <a:gd name="connsiteY11" fmla="*/ 128588 h 366713"/>
              <a:gd name="connsiteX12" fmla="*/ 485775 w 1200150"/>
              <a:gd name="connsiteY12" fmla="*/ 154782 h 366713"/>
              <a:gd name="connsiteX13" fmla="*/ 416718 w 1200150"/>
              <a:gd name="connsiteY13" fmla="*/ 183357 h 366713"/>
              <a:gd name="connsiteX14" fmla="*/ 342900 w 1200150"/>
              <a:gd name="connsiteY14" fmla="*/ 197644 h 366713"/>
              <a:gd name="connsiteX15" fmla="*/ 314325 w 1200150"/>
              <a:gd name="connsiteY15" fmla="*/ 197644 h 366713"/>
              <a:gd name="connsiteX16" fmla="*/ 290512 w 1200150"/>
              <a:gd name="connsiteY16" fmla="*/ 200026 h 366713"/>
              <a:gd name="connsiteX17" fmla="*/ 247649 w 1200150"/>
              <a:gd name="connsiteY17" fmla="*/ 202406 h 366713"/>
              <a:gd name="connsiteX18" fmla="*/ 197643 w 1200150"/>
              <a:gd name="connsiteY18" fmla="*/ 195263 h 366713"/>
              <a:gd name="connsiteX19" fmla="*/ 121444 w 1200150"/>
              <a:gd name="connsiteY19" fmla="*/ 211931 h 366713"/>
              <a:gd name="connsiteX20" fmla="*/ 57150 w 1200150"/>
              <a:gd name="connsiteY20" fmla="*/ 238126 h 366713"/>
              <a:gd name="connsiteX21" fmla="*/ 50006 w 1200150"/>
              <a:gd name="connsiteY21" fmla="*/ 302418 h 366713"/>
              <a:gd name="connsiteX22" fmla="*/ 0 w 1200150"/>
              <a:gd name="connsiteY22" fmla="*/ 323851 h 366713"/>
              <a:gd name="connsiteX23" fmla="*/ 66674 w 1200150"/>
              <a:gd name="connsiteY23" fmla="*/ 342900 h 366713"/>
              <a:gd name="connsiteX24" fmla="*/ 171450 w 1200150"/>
              <a:gd name="connsiteY24" fmla="*/ 361950 h 366713"/>
              <a:gd name="connsiteX25" fmla="*/ 240506 w 1200150"/>
              <a:gd name="connsiteY25" fmla="*/ 361950 h 366713"/>
              <a:gd name="connsiteX26" fmla="*/ 314324 w 1200150"/>
              <a:gd name="connsiteY26" fmla="*/ 366713 h 366713"/>
              <a:gd name="connsiteX27" fmla="*/ 381000 w 1200150"/>
              <a:gd name="connsiteY27" fmla="*/ 326232 h 366713"/>
              <a:gd name="connsiteX28" fmla="*/ 433387 w 1200150"/>
              <a:gd name="connsiteY28" fmla="*/ 285750 h 366713"/>
              <a:gd name="connsiteX29" fmla="*/ 473868 w 1200150"/>
              <a:gd name="connsiteY29" fmla="*/ 264319 h 366713"/>
              <a:gd name="connsiteX30" fmla="*/ 519112 w 1200150"/>
              <a:gd name="connsiteY30" fmla="*/ 250032 h 366713"/>
              <a:gd name="connsiteX31" fmla="*/ 573882 w 1200150"/>
              <a:gd name="connsiteY31" fmla="*/ 238125 h 366713"/>
              <a:gd name="connsiteX32" fmla="*/ 669132 w 1200150"/>
              <a:gd name="connsiteY32" fmla="*/ 247650 h 366713"/>
              <a:gd name="connsiteX33" fmla="*/ 731044 w 1200150"/>
              <a:gd name="connsiteY33" fmla="*/ 250031 h 366713"/>
              <a:gd name="connsiteX34" fmla="*/ 804862 w 1200150"/>
              <a:gd name="connsiteY34" fmla="*/ 261937 h 366713"/>
              <a:gd name="connsiteX35" fmla="*/ 878682 w 1200150"/>
              <a:gd name="connsiteY35" fmla="*/ 266700 h 366713"/>
              <a:gd name="connsiteX36" fmla="*/ 919162 w 1200150"/>
              <a:gd name="connsiteY36" fmla="*/ 276225 h 366713"/>
              <a:gd name="connsiteX37" fmla="*/ 981075 w 1200150"/>
              <a:gd name="connsiteY37" fmla="*/ 283370 h 366713"/>
              <a:gd name="connsiteX38" fmla="*/ 1033461 w 1200150"/>
              <a:gd name="connsiteY38" fmla="*/ 259557 h 366713"/>
              <a:gd name="connsiteX39" fmla="*/ 1085849 w 1200150"/>
              <a:gd name="connsiteY39" fmla="*/ 235744 h 366713"/>
              <a:gd name="connsiteX40" fmla="*/ 1133475 w 1200150"/>
              <a:gd name="connsiteY40" fmla="*/ 223837 h 366713"/>
              <a:gd name="connsiteX41" fmla="*/ 1200150 w 1200150"/>
              <a:gd name="connsiteY41" fmla="*/ 9525 h 366713"/>
              <a:gd name="connsiteX0" fmla="*/ 1200150 w 1200150"/>
              <a:gd name="connsiteY0" fmla="*/ 9525 h 366713"/>
              <a:gd name="connsiteX1" fmla="*/ 1133475 w 1200150"/>
              <a:gd name="connsiteY1" fmla="*/ 16669 h 366713"/>
              <a:gd name="connsiteX2" fmla="*/ 1071562 w 1200150"/>
              <a:gd name="connsiteY2" fmla="*/ 14288 h 366713"/>
              <a:gd name="connsiteX3" fmla="*/ 1016794 w 1200150"/>
              <a:gd name="connsiteY3" fmla="*/ 14288 h 366713"/>
              <a:gd name="connsiteX4" fmla="*/ 935831 w 1200150"/>
              <a:gd name="connsiteY4" fmla="*/ 4763 h 366713"/>
              <a:gd name="connsiteX5" fmla="*/ 864394 w 1200150"/>
              <a:gd name="connsiteY5" fmla="*/ 0 h 366713"/>
              <a:gd name="connsiteX6" fmla="*/ 809625 w 1200150"/>
              <a:gd name="connsiteY6" fmla="*/ 28575 h 366713"/>
              <a:gd name="connsiteX7" fmla="*/ 745331 w 1200150"/>
              <a:gd name="connsiteY7" fmla="*/ 38101 h 366713"/>
              <a:gd name="connsiteX8" fmla="*/ 688181 w 1200150"/>
              <a:gd name="connsiteY8" fmla="*/ 61913 h 366713"/>
              <a:gd name="connsiteX9" fmla="*/ 642937 w 1200150"/>
              <a:gd name="connsiteY9" fmla="*/ 85725 h 366713"/>
              <a:gd name="connsiteX10" fmla="*/ 590550 w 1200150"/>
              <a:gd name="connsiteY10" fmla="*/ 95250 h 366713"/>
              <a:gd name="connsiteX11" fmla="*/ 547688 w 1200150"/>
              <a:gd name="connsiteY11" fmla="*/ 128588 h 366713"/>
              <a:gd name="connsiteX12" fmla="*/ 485775 w 1200150"/>
              <a:gd name="connsiteY12" fmla="*/ 154782 h 366713"/>
              <a:gd name="connsiteX13" fmla="*/ 416718 w 1200150"/>
              <a:gd name="connsiteY13" fmla="*/ 183357 h 366713"/>
              <a:gd name="connsiteX14" fmla="*/ 342900 w 1200150"/>
              <a:gd name="connsiteY14" fmla="*/ 197644 h 366713"/>
              <a:gd name="connsiteX15" fmla="*/ 314325 w 1200150"/>
              <a:gd name="connsiteY15" fmla="*/ 197644 h 366713"/>
              <a:gd name="connsiteX16" fmla="*/ 290512 w 1200150"/>
              <a:gd name="connsiteY16" fmla="*/ 200026 h 366713"/>
              <a:gd name="connsiteX17" fmla="*/ 247649 w 1200150"/>
              <a:gd name="connsiteY17" fmla="*/ 202406 h 366713"/>
              <a:gd name="connsiteX18" fmla="*/ 197643 w 1200150"/>
              <a:gd name="connsiteY18" fmla="*/ 195263 h 366713"/>
              <a:gd name="connsiteX19" fmla="*/ 121444 w 1200150"/>
              <a:gd name="connsiteY19" fmla="*/ 211931 h 366713"/>
              <a:gd name="connsiteX20" fmla="*/ 57150 w 1200150"/>
              <a:gd name="connsiteY20" fmla="*/ 238126 h 366713"/>
              <a:gd name="connsiteX21" fmla="*/ 50006 w 1200150"/>
              <a:gd name="connsiteY21" fmla="*/ 302418 h 366713"/>
              <a:gd name="connsiteX22" fmla="*/ 0 w 1200150"/>
              <a:gd name="connsiteY22" fmla="*/ 333376 h 366713"/>
              <a:gd name="connsiteX23" fmla="*/ 66674 w 1200150"/>
              <a:gd name="connsiteY23" fmla="*/ 342900 h 366713"/>
              <a:gd name="connsiteX24" fmla="*/ 171450 w 1200150"/>
              <a:gd name="connsiteY24" fmla="*/ 361950 h 366713"/>
              <a:gd name="connsiteX25" fmla="*/ 240506 w 1200150"/>
              <a:gd name="connsiteY25" fmla="*/ 361950 h 366713"/>
              <a:gd name="connsiteX26" fmla="*/ 314324 w 1200150"/>
              <a:gd name="connsiteY26" fmla="*/ 366713 h 366713"/>
              <a:gd name="connsiteX27" fmla="*/ 381000 w 1200150"/>
              <a:gd name="connsiteY27" fmla="*/ 326232 h 366713"/>
              <a:gd name="connsiteX28" fmla="*/ 433387 w 1200150"/>
              <a:gd name="connsiteY28" fmla="*/ 285750 h 366713"/>
              <a:gd name="connsiteX29" fmla="*/ 473868 w 1200150"/>
              <a:gd name="connsiteY29" fmla="*/ 264319 h 366713"/>
              <a:gd name="connsiteX30" fmla="*/ 519112 w 1200150"/>
              <a:gd name="connsiteY30" fmla="*/ 250032 h 366713"/>
              <a:gd name="connsiteX31" fmla="*/ 573882 w 1200150"/>
              <a:gd name="connsiteY31" fmla="*/ 238125 h 366713"/>
              <a:gd name="connsiteX32" fmla="*/ 669132 w 1200150"/>
              <a:gd name="connsiteY32" fmla="*/ 247650 h 366713"/>
              <a:gd name="connsiteX33" fmla="*/ 731044 w 1200150"/>
              <a:gd name="connsiteY33" fmla="*/ 250031 h 366713"/>
              <a:gd name="connsiteX34" fmla="*/ 804862 w 1200150"/>
              <a:gd name="connsiteY34" fmla="*/ 261937 h 366713"/>
              <a:gd name="connsiteX35" fmla="*/ 878682 w 1200150"/>
              <a:gd name="connsiteY35" fmla="*/ 266700 h 366713"/>
              <a:gd name="connsiteX36" fmla="*/ 919162 w 1200150"/>
              <a:gd name="connsiteY36" fmla="*/ 276225 h 366713"/>
              <a:gd name="connsiteX37" fmla="*/ 981075 w 1200150"/>
              <a:gd name="connsiteY37" fmla="*/ 283370 h 366713"/>
              <a:gd name="connsiteX38" fmla="*/ 1033461 w 1200150"/>
              <a:gd name="connsiteY38" fmla="*/ 259557 h 366713"/>
              <a:gd name="connsiteX39" fmla="*/ 1085849 w 1200150"/>
              <a:gd name="connsiteY39" fmla="*/ 235744 h 366713"/>
              <a:gd name="connsiteX40" fmla="*/ 1133475 w 1200150"/>
              <a:gd name="connsiteY40" fmla="*/ 223837 h 366713"/>
              <a:gd name="connsiteX41" fmla="*/ 1200150 w 1200150"/>
              <a:gd name="connsiteY41" fmla="*/ 9525 h 366713"/>
              <a:gd name="connsiteX0" fmla="*/ 1200150 w 1200150"/>
              <a:gd name="connsiteY0" fmla="*/ 9525 h 366713"/>
              <a:gd name="connsiteX1" fmla="*/ 1133475 w 1200150"/>
              <a:gd name="connsiteY1" fmla="*/ 16669 h 366713"/>
              <a:gd name="connsiteX2" fmla="*/ 1071562 w 1200150"/>
              <a:gd name="connsiteY2" fmla="*/ 14288 h 366713"/>
              <a:gd name="connsiteX3" fmla="*/ 1016794 w 1200150"/>
              <a:gd name="connsiteY3" fmla="*/ 14288 h 366713"/>
              <a:gd name="connsiteX4" fmla="*/ 935831 w 1200150"/>
              <a:gd name="connsiteY4" fmla="*/ 4763 h 366713"/>
              <a:gd name="connsiteX5" fmla="*/ 864394 w 1200150"/>
              <a:gd name="connsiteY5" fmla="*/ 0 h 366713"/>
              <a:gd name="connsiteX6" fmla="*/ 809625 w 1200150"/>
              <a:gd name="connsiteY6" fmla="*/ 28575 h 366713"/>
              <a:gd name="connsiteX7" fmla="*/ 745331 w 1200150"/>
              <a:gd name="connsiteY7" fmla="*/ 38101 h 366713"/>
              <a:gd name="connsiteX8" fmla="*/ 688181 w 1200150"/>
              <a:gd name="connsiteY8" fmla="*/ 61913 h 366713"/>
              <a:gd name="connsiteX9" fmla="*/ 642937 w 1200150"/>
              <a:gd name="connsiteY9" fmla="*/ 85725 h 366713"/>
              <a:gd name="connsiteX10" fmla="*/ 590550 w 1200150"/>
              <a:gd name="connsiteY10" fmla="*/ 95250 h 366713"/>
              <a:gd name="connsiteX11" fmla="*/ 547688 w 1200150"/>
              <a:gd name="connsiteY11" fmla="*/ 128588 h 366713"/>
              <a:gd name="connsiteX12" fmla="*/ 485775 w 1200150"/>
              <a:gd name="connsiteY12" fmla="*/ 154782 h 366713"/>
              <a:gd name="connsiteX13" fmla="*/ 416718 w 1200150"/>
              <a:gd name="connsiteY13" fmla="*/ 183357 h 366713"/>
              <a:gd name="connsiteX14" fmla="*/ 342900 w 1200150"/>
              <a:gd name="connsiteY14" fmla="*/ 197644 h 366713"/>
              <a:gd name="connsiteX15" fmla="*/ 314325 w 1200150"/>
              <a:gd name="connsiteY15" fmla="*/ 197644 h 366713"/>
              <a:gd name="connsiteX16" fmla="*/ 290512 w 1200150"/>
              <a:gd name="connsiteY16" fmla="*/ 200026 h 366713"/>
              <a:gd name="connsiteX17" fmla="*/ 247649 w 1200150"/>
              <a:gd name="connsiteY17" fmla="*/ 202406 h 366713"/>
              <a:gd name="connsiteX18" fmla="*/ 197643 w 1200150"/>
              <a:gd name="connsiteY18" fmla="*/ 195263 h 366713"/>
              <a:gd name="connsiteX19" fmla="*/ 121444 w 1200150"/>
              <a:gd name="connsiteY19" fmla="*/ 211931 h 366713"/>
              <a:gd name="connsiteX20" fmla="*/ 57150 w 1200150"/>
              <a:gd name="connsiteY20" fmla="*/ 238126 h 366713"/>
              <a:gd name="connsiteX21" fmla="*/ 33337 w 1200150"/>
              <a:gd name="connsiteY21" fmla="*/ 292893 h 366713"/>
              <a:gd name="connsiteX22" fmla="*/ 0 w 1200150"/>
              <a:gd name="connsiteY22" fmla="*/ 333376 h 366713"/>
              <a:gd name="connsiteX23" fmla="*/ 66674 w 1200150"/>
              <a:gd name="connsiteY23" fmla="*/ 342900 h 366713"/>
              <a:gd name="connsiteX24" fmla="*/ 171450 w 1200150"/>
              <a:gd name="connsiteY24" fmla="*/ 361950 h 366713"/>
              <a:gd name="connsiteX25" fmla="*/ 240506 w 1200150"/>
              <a:gd name="connsiteY25" fmla="*/ 361950 h 366713"/>
              <a:gd name="connsiteX26" fmla="*/ 314324 w 1200150"/>
              <a:gd name="connsiteY26" fmla="*/ 366713 h 366713"/>
              <a:gd name="connsiteX27" fmla="*/ 381000 w 1200150"/>
              <a:gd name="connsiteY27" fmla="*/ 326232 h 366713"/>
              <a:gd name="connsiteX28" fmla="*/ 433387 w 1200150"/>
              <a:gd name="connsiteY28" fmla="*/ 285750 h 366713"/>
              <a:gd name="connsiteX29" fmla="*/ 473868 w 1200150"/>
              <a:gd name="connsiteY29" fmla="*/ 264319 h 366713"/>
              <a:gd name="connsiteX30" fmla="*/ 519112 w 1200150"/>
              <a:gd name="connsiteY30" fmla="*/ 250032 h 366713"/>
              <a:gd name="connsiteX31" fmla="*/ 573882 w 1200150"/>
              <a:gd name="connsiteY31" fmla="*/ 238125 h 366713"/>
              <a:gd name="connsiteX32" fmla="*/ 669132 w 1200150"/>
              <a:gd name="connsiteY32" fmla="*/ 247650 h 366713"/>
              <a:gd name="connsiteX33" fmla="*/ 731044 w 1200150"/>
              <a:gd name="connsiteY33" fmla="*/ 250031 h 366713"/>
              <a:gd name="connsiteX34" fmla="*/ 804862 w 1200150"/>
              <a:gd name="connsiteY34" fmla="*/ 261937 h 366713"/>
              <a:gd name="connsiteX35" fmla="*/ 878682 w 1200150"/>
              <a:gd name="connsiteY35" fmla="*/ 266700 h 366713"/>
              <a:gd name="connsiteX36" fmla="*/ 919162 w 1200150"/>
              <a:gd name="connsiteY36" fmla="*/ 276225 h 366713"/>
              <a:gd name="connsiteX37" fmla="*/ 981075 w 1200150"/>
              <a:gd name="connsiteY37" fmla="*/ 283370 h 366713"/>
              <a:gd name="connsiteX38" fmla="*/ 1033461 w 1200150"/>
              <a:gd name="connsiteY38" fmla="*/ 259557 h 366713"/>
              <a:gd name="connsiteX39" fmla="*/ 1085849 w 1200150"/>
              <a:gd name="connsiteY39" fmla="*/ 235744 h 366713"/>
              <a:gd name="connsiteX40" fmla="*/ 1133475 w 1200150"/>
              <a:gd name="connsiteY40" fmla="*/ 223837 h 366713"/>
              <a:gd name="connsiteX41" fmla="*/ 1200150 w 1200150"/>
              <a:gd name="connsiteY41" fmla="*/ 9525 h 366713"/>
              <a:gd name="connsiteX0" fmla="*/ 1200150 w 1200150"/>
              <a:gd name="connsiteY0" fmla="*/ 9525 h 366713"/>
              <a:gd name="connsiteX1" fmla="*/ 1133475 w 1200150"/>
              <a:gd name="connsiteY1" fmla="*/ 16669 h 366713"/>
              <a:gd name="connsiteX2" fmla="*/ 1071562 w 1200150"/>
              <a:gd name="connsiteY2" fmla="*/ 14288 h 366713"/>
              <a:gd name="connsiteX3" fmla="*/ 1016794 w 1200150"/>
              <a:gd name="connsiteY3" fmla="*/ 14288 h 366713"/>
              <a:gd name="connsiteX4" fmla="*/ 935831 w 1200150"/>
              <a:gd name="connsiteY4" fmla="*/ 4763 h 366713"/>
              <a:gd name="connsiteX5" fmla="*/ 864394 w 1200150"/>
              <a:gd name="connsiteY5" fmla="*/ 0 h 366713"/>
              <a:gd name="connsiteX6" fmla="*/ 809625 w 1200150"/>
              <a:gd name="connsiteY6" fmla="*/ 28575 h 366713"/>
              <a:gd name="connsiteX7" fmla="*/ 745331 w 1200150"/>
              <a:gd name="connsiteY7" fmla="*/ 38101 h 366713"/>
              <a:gd name="connsiteX8" fmla="*/ 688181 w 1200150"/>
              <a:gd name="connsiteY8" fmla="*/ 61913 h 366713"/>
              <a:gd name="connsiteX9" fmla="*/ 642937 w 1200150"/>
              <a:gd name="connsiteY9" fmla="*/ 85725 h 366713"/>
              <a:gd name="connsiteX10" fmla="*/ 590550 w 1200150"/>
              <a:gd name="connsiteY10" fmla="*/ 95250 h 366713"/>
              <a:gd name="connsiteX11" fmla="*/ 547688 w 1200150"/>
              <a:gd name="connsiteY11" fmla="*/ 128588 h 366713"/>
              <a:gd name="connsiteX12" fmla="*/ 485775 w 1200150"/>
              <a:gd name="connsiteY12" fmla="*/ 154782 h 366713"/>
              <a:gd name="connsiteX13" fmla="*/ 416718 w 1200150"/>
              <a:gd name="connsiteY13" fmla="*/ 183357 h 366713"/>
              <a:gd name="connsiteX14" fmla="*/ 342900 w 1200150"/>
              <a:gd name="connsiteY14" fmla="*/ 197644 h 366713"/>
              <a:gd name="connsiteX15" fmla="*/ 314325 w 1200150"/>
              <a:gd name="connsiteY15" fmla="*/ 197644 h 366713"/>
              <a:gd name="connsiteX16" fmla="*/ 290512 w 1200150"/>
              <a:gd name="connsiteY16" fmla="*/ 200026 h 366713"/>
              <a:gd name="connsiteX17" fmla="*/ 247649 w 1200150"/>
              <a:gd name="connsiteY17" fmla="*/ 202406 h 366713"/>
              <a:gd name="connsiteX18" fmla="*/ 197643 w 1200150"/>
              <a:gd name="connsiteY18" fmla="*/ 195263 h 366713"/>
              <a:gd name="connsiteX19" fmla="*/ 121444 w 1200150"/>
              <a:gd name="connsiteY19" fmla="*/ 211931 h 366713"/>
              <a:gd name="connsiteX20" fmla="*/ 57150 w 1200150"/>
              <a:gd name="connsiteY20" fmla="*/ 238126 h 366713"/>
              <a:gd name="connsiteX21" fmla="*/ 33337 w 1200150"/>
              <a:gd name="connsiteY21" fmla="*/ 292893 h 366713"/>
              <a:gd name="connsiteX22" fmla="*/ 0 w 1200150"/>
              <a:gd name="connsiteY22" fmla="*/ 333376 h 366713"/>
              <a:gd name="connsiteX23" fmla="*/ 76199 w 1200150"/>
              <a:gd name="connsiteY23" fmla="*/ 323850 h 366713"/>
              <a:gd name="connsiteX24" fmla="*/ 171450 w 1200150"/>
              <a:gd name="connsiteY24" fmla="*/ 361950 h 366713"/>
              <a:gd name="connsiteX25" fmla="*/ 240506 w 1200150"/>
              <a:gd name="connsiteY25" fmla="*/ 361950 h 366713"/>
              <a:gd name="connsiteX26" fmla="*/ 314324 w 1200150"/>
              <a:gd name="connsiteY26" fmla="*/ 366713 h 366713"/>
              <a:gd name="connsiteX27" fmla="*/ 381000 w 1200150"/>
              <a:gd name="connsiteY27" fmla="*/ 326232 h 366713"/>
              <a:gd name="connsiteX28" fmla="*/ 433387 w 1200150"/>
              <a:gd name="connsiteY28" fmla="*/ 285750 h 366713"/>
              <a:gd name="connsiteX29" fmla="*/ 473868 w 1200150"/>
              <a:gd name="connsiteY29" fmla="*/ 264319 h 366713"/>
              <a:gd name="connsiteX30" fmla="*/ 519112 w 1200150"/>
              <a:gd name="connsiteY30" fmla="*/ 250032 h 366713"/>
              <a:gd name="connsiteX31" fmla="*/ 573882 w 1200150"/>
              <a:gd name="connsiteY31" fmla="*/ 238125 h 366713"/>
              <a:gd name="connsiteX32" fmla="*/ 669132 w 1200150"/>
              <a:gd name="connsiteY32" fmla="*/ 247650 h 366713"/>
              <a:gd name="connsiteX33" fmla="*/ 731044 w 1200150"/>
              <a:gd name="connsiteY33" fmla="*/ 250031 h 366713"/>
              <a:gd name="connsiteX34" fmla="*/ 804862 w 1200150"/>
              <a:gd name="connsiteY34" fmla="*/ 261937 h 366713"/>
              <a:gd name="connsiteX35" fmla="*/ 878682 w 1200150"/>
              <a:gd name="connsiteY35" fmla="*/ 266700 h 366713"/>
              <a:gd name="connsiteX36" fmla="*/ 919162 w 1200150"/>
              <a:gd name="connsiteY36" fmla="*/ 276225 h 366713"/>
              <a:gd name="connsiteX37" fmla="*/ 981075 w 1200150"/>
              <a:gd name="connsiteY37" fmla="*/ 283370 h 366713"/>
              <a:gd name="connsiteX38" fmla="*/ 1033461 w 1200150"/>
              <a:gd name="connsiteY38" fmla="*/ 259557 h 366713"/>
              <a:gd name="connsiteX39" fmla="*/ 1085849 w 1200150"/>
              <a:gd name="connsiteY39" fmla="*/ 235744 h 366713"/>
              <a:gd name="connsiteX40" fmla="*/ 1133475 w 1200150"/>
              <a:gd name="connsiteY40" fmla="*/ 223837 h 366713"/>
              <a:gd name="connsiteX41" fmla="*/ 1200150 w 1200150"/>
              <a:gd name="connsiteY41" fmla="*/ 9525 h 366713"/>
              <a:gd name="connsiteX0" fmla="*/ 1200150 w 1200150"/>
              <a:gd name="connsiteY0" fmla="*/ 9525 h 366713"/>
              <a:gd name="connsiteX1" fmla="*/ 1133475 w 1200150"/>
              <a:gd name="connsiteY1" fmla="*/ 16669 h 366713"/>
              <a:gd name="connsiteX2" fmla="*/ 1071562 w 1200150"/>
              <a:gd name="connsiteY2" fmla="*/ 14288 h 366713"/>
              <a:gd name="connsiteX3" fmla="*/ 1016794 w 1200150"/>
              <a:gd name="connsiteY3" fmla="*/ 14288 h 366713"/>
              <a:gd name="connsiteX4" fmla="*/ 935831 w 1200150"/>
              <a:gd name="connsiteY4" fmla="*/ 4763 h 366713"/>
              <a:gd name="connsiteX5" fmla="*/ 864394 w 1200150"/>
              <a:gd name="connsiteY5" fmla="*/ 0 h 366713"/>
              <a:gd name="connsiteX6" fmla="*/ 809625 w 1200150"/>
              <a:gd name="connsiteY6" fmla="*/ 28575 h 366713"/>
              <a:gd name="connsiteX7" fmla="*/ 745331 w 1200150"/>
              <a:gd name="connsiteY7" fmla="*/ 38101 h 366713"/>
              <a:gd name="connsiteX8" fmla="*/ 688181 w 1200150"/>
              <a:gd name="connsiteY8" fmla="*/ 61913 h 366713"/>
              <a:gd name="connsiteX9" fmla="*/ 642937 w 1200150"/>
              <a:gd name="connsiteY9" fmla="*/ 85725 h 366713"/>
              <a:gd name="connsiteX10" fmla="*/ 590550 w 1200150"/>
              <a:gd name="connsiteY10" fmla="*/ 95250 h 366713"/>
              <a:gd name="connsiteX11" fmla="*/ 547688 w 1200150"/>
              <a:gd name="connsiteY11" fmla="*/ 128588 h 366713"/>
              <a:gd name="connsiteX12" fmla="*/ 485775 w 1200150"/>
              <a:gd name="connsiteY12" fmla="*/ 154782 h 366713"/>
              <a:gd name="connsiteX13" fmla="*/ 416718 w 1200150"/>
              <a:gd name="connsiteY13" fmla="*/ 183357 h 366713"/>
              <a:gd name="connsiteX14" fmla="*/ 342900 w 1200150"/>
              <a:gd name="connsiteY14" fmla="*/ 197644 h 366713"/>
              <a:gd name="connsiteX15" fmla="*/ 314325 w 1200150"/>
              <a:gd name="connsiteY15" fmla="*/ 197644 h 366713"/>
              <a:gd name="connsiteX16" fmla="*/ 290512 w 1200150"/>
              <a:gd name="connsiteY16" fmla="*/ 200026 h 366713"/>
              <a:gd name="connsiteX17" fmla="*/ 247649 w 1200150"/>
              <a:gd name="connsiteY17" fmla="*/ 202406 h 366713"/>
              <a:gd name="connsiteX18" fmla="*/ 197643 w 1200150"/>
              <a:gd name="connsiteY18" fmla="*/ 195263 h 366713"/>
              <a:gd name="connsiteX19" fmla="*/ 121444 w 1200150"/>
              <a:gd name="connsiteY19" fmla="*/ 211931 h 366713"/>
              <a:gd name="connsiteX20" fmla="*/ 57150 w 1200150"/>
              <a:gd name="connsiteY20" fmla="*/ 238126 h 366713"/>
              <a:gd name="connsiteX21" fmla="*/ 33337 w 1200150"/>
              <a:gd name="connsiteY21" fmla="*/ 292893 h 366713"/>
              <a:gd name="connsiteX22" fmla="*/ 0 w 1200150"/>
              <a:gd name="connsiteY22" fmla="*/ 333376 h 366713"/>
              <a:gd name="connsiteX23" fmla="*/ 78581 w 1200150"/>
              <a:gd name="connsiteY23" fmla="*/ 340519 h 366713"/>
              <a:gd name="connsiteX24" fmla="*/ 171450 w 1200150"/>
              <a:gd name="connsiteY24" fmla="*/ 361950 h 366713"/>
              <a:gd name="connsiteX25" fmla="*/ 240506 w 1200150"/>
              <a:gd name="connsiteY25" fmla="*/ 361950 h 366713"/>
              <a:gd name="connsiteX26" fmla="*/ 314324 w 1200150"/>
              <a:gd name="connsiteY26" fmla="*/ 366713 h 366713"/>
              <a:gd name="connsiteX27" fmla="*/ 381000 w 1200150"/>
              <a:gd name="connsiteY27" fmla="*/ 326232 h 366713"/>
              <a:gd name="connsiteX28" fmla="*/ 433387 w 1200150"/>
              <a:gd name="connsiteY28" fmla="*/ 285750 h 366713"/>
              <a:gd name="connsiteX29" fmla="*/ 473868 w 1200150"/>
              <a:gd name="connsiteY29" fmla="*/ 264319 h 366713"/>
              <a:gd name="connsiteX30" fmla="*/ 519112 w 1200150"/>
              <a:gd name="connsiteY30" fmla="*/ 250032 h 366713"/>
              <a:gd name="connsiteX31" fmla="*/ 573882 w 1200150"/>
              <a:gd name="connsiteY31" fmla="*/ 238125 h 366713"/>
              <a:gd name="connsiteX32" fmla="*/ 669132 w 1200150"/>
              <a:gd name="connsiteY32" fmla="*/ 247650 h 366713"/>
              <a:gd name="connsiteX33" fmla="*/ 731044 w 1200150"/>
              <a:gd name="connsiteY33" fmla="*/ 250031 h 366713"/>
              <a:gd name="connsiteX34" fmla="*/ 804862 w 1200150"/>
              <a:gd name="connsiteY34" fmla="*/ 261937 h 366713"/>
              <a:gd name="connsiteX35" fmla="*/ 878682 w 1200150"/>
              <a:gd name="connsiteY35" fmla="*/ 266700 h 366713"/>
              <a:gd name="connsiteX36" fmla="*/ 919162 w 1200150"/>
              <a:gd name="connsiteY36" fmla="*/ 276225 h 366713"/>
              <a:gd name="connsiteX37" fmla="*/ 981075 w 1200150"/>
              <a:gd name="connsiteY37" fmla="*/ 283370 h 366713"/>
              <a:gd name="connsiteX38" fmla="*/ 1033461 w 1200150"/>
              <a:gd name="connsiteY38" fmla="*/ 259557 h 366713"/>
              <a:gd name="connsiteX39" fmla="*/ 1085849 w 1200150"/>
              <a:gd name="connsiteY39" fmla="*/ 235744 h 366713"/>
              <a:gd name="connsiteX40" fmla="*/ 1133475 w 1200150"/>
              <a:gd name="connsiteY40" fmla="*/ 223837 h 366713"/>
              <a:gd name="connsiteX41" fmla="*/ 1200150 w 1200150"/>
              <a:gd name="connsiteY41" fmla="*/ 9525 h 366713"/>
              <a:gd name="connsiteX0" fmla="*/ 1200150 w 1200150"/>
              <a:gd name="connsiteY0" fmla="*/ 9525 h 366713"/>
              <a:gd name="connsiteX1" fmla="*/ 1133475 w 1200150"/>
              <a:gd name="connsiteY1" fmla="*/ 16669 h 366713"/>
              <a:gd name="connsiteX2" fmla="*/ 1071562 w 1200150"/>
              <a:gd name="connsiteY2" fmla="*/ 14288 h 366713"/>
              <a:gd name="connsiteX3" fmla="*/ 1016794 w 1200150"/>
              <a:gd name="connsiteY3" fmla="*/ 14288 h 366713"/>
              <a:gd name="connsiteX4" fmla="*/ 935831 w 1200150"/>
              <a:gd name="connsiteY4" fmla="*/ 4763 h 366713"/>
              <a:gd name="connsiteX5" fmla="*/ 864394 w 1200150"/>
              <a:gd name="connsiteY5" fmla="*/ 0 h 366713"/>
              <a:gd name="connsiteX6" fmla="*/ 809625 w 1200150"/>
              <a:gd name="connsiteY6" fmla="*/ 28575 h 366713"/>
              <a:gd name="connsiteX7" fmla="*/ 745331 w 1200150"/>
              <a:gd name="connsiteY7" fmla="*/ 38101 h 366713"/>
              <a:gd name="connsiteX8" fmla="*/ 688181 w 1200150"/>
              <a:gd name="connsiteY8" fmla="*/ 61913 h 366713"/>
              <a:gd name="connsiteX9" fmla="*/ 642937 w 1200150"/>
              <a:gd name="connsiteY9" fmla="*/ 85725 h 366713"/>
              <a:gd name="connsiteX10" fmla="*/ 590550 w 1200150"/>
              <a:gd name="connsiteY10" fmla="*/ 95250 h 366713"/>
              <a:gd name="connsiteX11" fmla="*/ 547688 w 1200150"/>
              <a:gd name="connsiteY11" fmla="*/ 128588 h 366713"/>
              <a:gd name="connsiteX12" fmla="*/ 485775 w 1200150"/>
              <a:gd name="connsiteY12" fmla="*/ 154782 h 366713"/>
              <a:gd name="connsiteX13" fmla="*/ 416718 w 1200150"/>
              <a:gd name="connsiteY13" fmla="*/ 183357 h 366713"/>
              <a:gd name="connsiteX14" fmla="*/ 342900 w 1200150"/>
              <a:gd name="connsiteY14" fmla="*/ 197644 h 366713"/>
              <a:gd name="connsiteX15" fmla="*/ 314325 w 1200150"/>
              <a:gd name="connsiteY15" fmla="*/ 197644 h 366713"/>
              <a:gd name="connsiteX16" fmla="*/ 290512 w 1200150"/>
              <a:gd name="connsiteY16" fmla="*/ 200026 h 366713"/>
              <a:gd name="connsiteX17" fmla="*/ 247649 w 1200150"/>
              <a:gd name="connsiteY17" fmla="*/ 202406 h 366713"/>
              <a:gd name="connsiteX18" fmla="*/ 197643 w 1200150"/>
              <a:gd name="connsiteY18" fmla="*/ 195263 h 366713"/>
              <a:gd name="connsiteX19" fmla="*/ 121444 w 1200150"/>
              <a:gd name="connsiteY19" fmla="*/ 211931 h 366713"/>
              <a:gd name="connsiteX20" fmla="*/ 57150 w 1200150"/>
              <a:gd name="connsiteY20" fmla="*/ 238126 h 366713"/>
              <a:gd name="connsiteX21" fmla="*/ 33337 w 1200150"/>
              <a:gd name="connsiteY21" fmla="*/ 292893 h 366713"/>
              <a:gd name="connsiteX22" fmla="*/ 0 w 1200150"/>
              <a:gd name="connsiteY22" fmla="*/ 333376 h 366713"/>
              <a:gd name="connsiteX23" fmla="*/ 78581 w 1200150"/>
              <a:gd name="connsiteY23" fmla="*/ 340519 h 366713"/>
              <a:gd name="connsiteX24" fmla="*/ 171450 w 1200150"/>
              <a:gd name="connsiteY24" fmla="*/ 347663 h 366713"/>
              <a:gd name="connsiteX25" fmla="*/ 240506 w 1200150"/>
              <a:gd name="connsiteY25" fmla="*/ 361950 h 366713"/>
              <a:gd name="connsiteX26" fmla="*/ 314324 w 1200150"/>
              <a:gd name="connsiteY26" fmla="*/ 366713 h 366713"/>
              <a:gd name="connsiteX27" fmla="*/ 381000 w 1200150"/>
              <a:gd name="connsiteY27" fmla="*/ 326232 h 366713"/>
              <a:gd name="connsiteX28" fmla="*/ 433387 w 1200150"/>
              <a:gd name="connsiteY28" fmla="*/ 285750 h 366713"/>
              <a:gd name="connsiteX29" fmla="*/ 473868 w 1200150"/>
              <a:gd name="connsiteY29" fmla="*/ 264319 h 366713"/>
              <a:gd name="connsiteX30" fmla="*/ 519112 w 1200150"/>
              <a:gd name="connsiteY30" fmla="*/ 250032 h 366713"/>
              <a:gd name="connsiteX31" fmla="*/ 573882 w 1200150"/>
              <a:gd name="connsiteY31" fmla="*/ 238125 h 366713"/>
              <a:gd name="connsiteX32" fmla="*/ 669132 w 1200150"/>
              <a:gd name="connsiteY32" fmla="*/ 247650 h 366713"/>
              <a:gd name="connsiteX33" fmla="*/ 731044 w 1200150"/>
              <a:gd name="connsiteY33" fmla="*/ 250031 h 366713"/>
              <a:gd name="connsiteX34" fmla="*/ 804862 w 1200150"/>
              <a:gd name="connsiteY34" fmla="*/ 261937 h 366713"/>
              <a:gd name="connsiteX35" fmla="*/ 878682 w 1200150"/>
              <a:gd name="connsiteY35" fmla="*/ 266700 h 366713"/>
              <a:gd name="connsiteX36" fmla="*/ 919162 w 1200150"/>
              <a:gd name="connsiteY36" fmla="*/ 276225 h 366713"/>
              <a:gd name="connsiteX37" fmla="*/ 981075 w 1200150"/>
              <a:gd name="connsiteY37" fmla="*/ 283370 h 366713"/>
              <a:gd name="connsiteX38" fmla="*/ 1033461 w 1200150"/>
              <a:gd name="connsiteY38" fmla="*/ 259557 h 366713"/>
              <a:gd name="connsiteX39" fmla="*/ 1085849 w 1200150"/>
              <a:gd name="connsiteY39" fmla="*/ 235744 h 366713"/>
              <a:gd name="connsiteX40" fmla="*/ 1133475 w 1200150"/>
              <a:gd name="connsiteY40" fmla="*/ 223837 h 366713"/>
              <a:gd name="connsiteX41" fmla="*/ 1200150 w 1200150"/>
              <a:gd name="connsiteY41" fmla="*/ 9525 h 366713"/>
              <a:gd name="connsiteX0" fmla="*/ 1200150 w 1200150"/>
              <a:gd name="connsiteY0" fmla="*/ 9525 h 366713"/>
              <a:gd name="connsiteX1" fmla="*/ 1133475 w 1200150"/>
              <a:gd name="connsiteY1" fmla="*/ 16669 h 366713"/>
              <a:gd name="connsiteX2" fmla="*/ 1071562 w 1200150"/>
              <a:gd name="connsiteY2" fmla="*/ 14288 h 366713"/>
              <a:gd name="connsiteX3" fmla="*/ 1016794 w 1200150"/>
              <a:gd name="connsiteY3" fmla="*/ 14288 h 366713"/>
              <a:gd name="connsiteX4" fmla="*/ 935831 w 1200150"/>
              <a:gd name="connsiteY4" fmla="*/ 4763 h 366713"/>
              <a:gd name="connsiteX5" fmla="*/ 864394 w 1200150"/>
              <a:gd name="connsiteY5" fmla="*/ 0 h 366713"/>
              <a:gd name="connsiteX6" fmla="*/ 809625 w 1200150"/>
              <a:gd name="connsiteY6" fmla="*/ 28575 h 366713"/>
              <a:gd name="connsiteX7" fmla="*/ 745331 w 1200150"/>
              <a:gd name="connsiteY7" fmla="*/ 38101 h 366713"/>
              <a:gd name="connsiteX8" fmla="*/ 688181 w 1200150"/>
              <a:gd name="connsiteY8" fmla="*/ 61913 h 366713"/>
              <a:gd name="connsiteX9" fmla="*/ 642937 w 1200150"/>
              <a:gd name="connsiteY9" fmla="*/ 85725 h 366713"/>
              <a:gd name="connsiteX10" fmla="*/ 590550 w 1200150"/>
              <a:gd name="connsiteY10" fmla="*/ 95250 h 366713"/>
              <a:gd name="connsiteX11" fmla="*/ 547688 w 1200150"/>
              <a:gd name="connsiteY11" fmla="*/ 128588 h 366713"/>
              <a:gd name="connsiteX12" fmla="*/ 485775 w 1200150"/>
              <a:gd name="connsiteY12" fmla="*/ 154782 h 366713"/>
              <a:gd name="connsiteX13" fmla="*/ 416718 w 1200150"/>
              <a:gd name="connsiteY13" fmla="*/ 183357 h 366713"/>
              <a:gd name="connsiteX14" fmla="*/ 342900 w 1200150"/>
              <a:gd name="connsiteY14" fmla="*/ 197644 h 366713"/>
              <a:gd name="connsiteX15" fmla="*/ 314325 w 1200150"/>
              <a:gd name="connsiteY15" fmla="*/ 197644 h 366713"/>
              <a:gd name="connsiteX16" fmla="*/ 290512 w 1200150"/>
              <a:gd name="connsiteY16" fmla="*/ 200026 h 366713"/>
              <a:gd name="connsiteX17" fmla="*/ 247649 w 1200150"/>
              <a:gd name="connsiteY17" fmla="*/ 202406 h 366713"/>
              <a:gd name="connsiteX18" fmla="*/ 197643 w 1200150"/>
              <a:gd name="connsiteY18" fmla="*/ 195263 h 366713"/>
              <a:gd name="connsiteX19" fmla="*/ 121444 w 1200150"/>
              <a:gd name="connsiteY19" fmla="*/ 211931 h 366713"/>
              <a:gd name="connsiteX20" fmla="*/ 57150 w 1200150"/>
              <a:gd name="connsiteY20" fmla="*/ 238126 h 366713"/>
              <a:gd name="connsiteX21" fmla="*/ 33337 w 1200150"/>
              <a:gd name="connsiteY21" fmla="*/ 292893 h 366713"/>
              <a:gd name="connsiteX22" fmla="*/ 0 w 1200150"/>
              <a:gd name="connsiteY22" fmla="*/ 333376 h 366713"/>
              <a:gd name="connsiteX23" fmla="*/ 78581 w 1200150"/>
              <a:gd name="connsiteY23" fmla="*/ 340519 h 366713"/>
              <a:gd name="connsiteX24" fmla="*/ 176212 w 1200150"/>
              <a:gd name="connsiteY24" fmla="*/ 354806 h 366713"/>
              <a:gd name="connsiteX25" fmla="*/ 240506 w 1200150"/>
              <a:gd name="connsiteY25" fmla="*/ 361950 h 366713"/>
              <a:gd name="connsiteX26" fmla="*/ 314324 w 1200150"/>
              <a:gd name="connsiteY26" fmla="*/ 366713 h 366713"/>
              <a:gd name="connsiteX27" fmla="*/ 381000 w 1200150"/>
              <a:gd name="connsiteY27" fmla="*/ 326232 h 366713"/>
              <a:gd name="connsiteX28" fmla="*/ 433387 w 1200150"/>
              <a:gd name="connsiteY28" fmla="*/ 285750 h 366713"/>
              <a:gd name="connsiteX29" fmla="*/ 473868 w 1200150"/>
              <a:gd name="connsiteY29" fmla="*/ 264319 h 366713"/>
              <a:gd name="connsiteX30" fmla="*/ 519112 w 1200150"/>
              <a:gd name="connsiteY30" fmla="*/ 250032 h 366713"/>
              <a:gd name="connsiteX31" fmla="*/ 573882 w 1200150"/>
              <a:gd name="connsiteY31" fmla="*/ 238125 h 366713"/>
              <a:gd name="connsiteX32" fmla="*/ 669132 w 1200150"/>
              <a:gd name="connsiteY32" fmla="*/ 247650 h 366713"/>
              <a:gd name="connsiteX33" fmla="*/ 731044 w 1200150"/>
              <a:gd name="connsiteY33" fmla="*/ 250031 h 366713"/>
              <a:gd name="connsiteX34" fmla="*/ 804862 w 1200150"/>
              <a:gd name="connsiteY34" fmla="*/ 261937 h 366713"/>
              <a:gd name="connsiteX35" fmla="*/ 878682 w 1200150"/>
              <a:gd name="connsiteY35" fmla="*/ 266700 h 366713"/>
              <a:gd name="connsiteX36" fmla="*/ 919162 w 1200150"/>
              <a:gd name="connsiteY36" fmla="*/ 276225 h 366713"/>
              <a:gd name="connsiteX37" fmla="*/ 981075 w 1200150"/>
              <a:gd name="connsiteY37" fmla="*/ 283370 h 366713"/>
              <a:gd name="connsiteX38" fmla="*/ 1033461 w 1200150"/>
              <a:gd name="connsiteY38" fmla="*/ 259557 h 366713"/>
              <a:gd name="connsiteX39" fmla="*/ 1085849 w 1200150"/>
              <a:gd name="connsiteY39" fmla="*/ 235744 h 366713"/>
              <a:gd name="connsiteX40" fmla="*/ 1133475 w 1200150"/>
              <a:gd name="connsiteY40" fmla="*/ 223837 h 366713"/>
              <a:gd name="connsiteX41" fmla="*/ 1200150 w 1200150"/>
              <a:gd name="connsiteY41" fmla="*/ 9525 h 366713"/>
              <a:gd name="connsiteX0" fmla="*/ 1200150 w 1200150"/>
              <a:gd name="connsiteY0" fmla="*/ 9525 h 366713"/>
              <a:gd name="connsiteX1" fmla="*/ 1133475 w 1200150"/>
              <a:gd name="connsiteY1" fmla="*/ 16669 h 366713"/>
              <a:gd name="connsiteX2" fmla="*/ 1071562 w 1200150"/>
              <a:gd name="connsiteY2" fmla="*/ 14288 h 366713"/>
              <a:gd name="connsiteX3" fmla="*/ 1016794 w 1200150"/>
              <a:gd name="connsiteY3" fmla="*/ 14288 h 366713"/>
              <a:gd name="connsiteX4" fmla="*/ 935831 w 1200150"/>
              <a:gd name="connsiteY4" fmla="*/ 4763 h 366713"/>
              <a:gd name="connsiteX5" fmla="*/ 864394 w 1200150"/>
              <a:gd name="connsiteY5" fmla="*/ 0 h 366713"/>
              <a:gd name="connsiteX6" fmla="*/ 809625 w 1200150"/>
              <a:gd name="connsiteY6" fmla="*/ 28575 h 366713"/>
              <a:gd name="connsiteX7" fmla="*/ 745331 w 1200150"/>
              <a:gd name="connsiteY7" fmla="*/ 38101 h 366713"/>
              <a:gd name="connsiteX8" fmla="*/ 688181 w 1200150"/>
              <a:gd name="connsiteY8" fmla="*/ 61913 h 366713"/>
              <a:gd name="connsiteX9" fmla="*/ 642937 w 1200150"/>
              <a:gd name="connsiteY9" fmla="*/ 85725 h 366713"/>
              <a:gd name="connsiteX10" fmla="*/ 590550 w 1200150"/>
              <a:gd name="connsiteY10" fmla="*/ 95250 h 366713"/>
              <a:gd name="connsiteX11" fmla="*/ 547688 w 1200150"/>
              <a:gd name="connsiteY11" fmla="*/ 128588 h 366713"/>
              <a:gd name="connsiteX12" fmla="*/ 485775 w 1200150"/>
              <a:gd name="connsiteY12" fmla="*/ 154782 h 366713"/>
              <a:gd name="connsiteX13" fmla="*/ 416718 w 1200150"/>
              <a:gd name="connsiteY13" fmla="*/ 183357 h 366713"/>
              <a:gd name="connsiteX14" fmla="*/ 342900 w 1200150"/>
              <a:gd name="connsiteY14" fmla="*/ 197644 h 366713"/>
              <a:gd name="connsiteX15" fmla="*/ 314325 w 1200150"/>
              <a:gd name="connsiteY15" fmla="*/ 197644 h 366713"/>
              <a:gd name="connsiteX16" fmla="*/ 290512 w 1200150"/>
              <a:gd name="connsiteY16" fmla="*/ 200026 h 366713"/>
              <a:gd name="connsiteX17" fmla="*/ 247649 w 1200150"/>
              <a:gd name="connsiteY17" fmla="*/ 202406 h 366713"/>
              <a:gd name="connsiteX18" fmla="*/ 197643 w 1200150"/>
              <a:gd name="connsiteY18" fmla="*/ 195263 h 366713"/>
              <a:gd name="connsiteX19" fmla="*/ 121444 w 1200150"/>
              <a:gd name="connsiteY19" fmla="*/ 211931 h 366713"/>
              <a:gd name="connsiteX20" fmla="*/ 57150 w 1200150"/>
              <a:gd name="connsiteY20" fmla="*/ 238126 h 366713"/>
              <a:gd name="connsiteX21" fmla="*/ 33337 w 1200150"/>
              <a:gd name="connsiteY21" fmla="*/ 292893 h 366713"/>
              <a:gd name="connsiteX22" fmla="*/ 0 w 1200150"/>
              <a:gd name="connsiteY22" fmla="*/ 333376 h 366713"/>
              <a:gd name="connsiteX23" fmla="*/ 78581 w 1200150"/>
              <a:gd name="connsiteY23" fmla="*/ 340519 h 366713"/>
              <a:gd name="connsiteX24" fmla="*/ 176212 w 1200150"/>
              <a:gd name="connsiteY24" fmla="*/ 354806 h 366713"/>
              <a:gd name="connsiteX25" fmla="*/ 250031 w 1200150"/>
              <a:gd name="connsiteY25" fmla="*/ 364332 h 366713"/>
              <a:gd name="connsiteX26" fmla="*/ 314324 w 1200150"/>
              <a:gd name="connsiteY26" fmla="*/ 366713 h 366713"/>
              <a:gd name="connsiteX27" fmla="*/ 381000 w 1200150"/>
              <a:gd name="connsiteY27" fmla="*/ 326232 h 366713"/>
              <a:gd name="connsiteX28" fmla="*/ 433387 w 1200150"/>
              <a:gd name="connsiteY28" fmla="*/ 285750 h 366713"/>
              <a:gd name="connsiteX29" fmla="*/ 473868 w 1200150"/>
              <a:gd name="connsiteY29" fmla="*/ 264319 h 366713"/>
              <a:gd name="connsiteX30" fmla="*/ 519112 w 1200150"/>
              <a:gd name="connsiteY30" fmla="*/ 250032 h 366713"/>
              <a:gd name="connsiteX31" fmla="*/ 573882 w 1200150"/>
              <a:gd name="connsiteY31" fmla="*/ 238125 h 366713"/>
              <a:gd name="connsiteX32" fmla="*/ 669132 w 1200150"/>
              <a:gd name="connsiteY32" fmla="*/ 247650 h 366713"/>
              <a:gd name="connsiteX33" fmla="*/ 731044 w 1200150"/>
              <a:gd name="connsiteY33" fmla="*/ 250031 h 366713"/>
              <a:gd name="connsiteX34" fmla="*/ 804862 w 1200150"/>
              <a:gd name="connsiteY34" fmla="*/ 261937 h 366713"/>
              <a:gd name="connsiteX35" fmla="*/ 878682 w 1200150"/>
              <a:gd name="connsiteY35" fmla="*/ 266700 h 366713"/>
              <a:gd name="connsiteX36" fmla="*/ 919162 w 1200150"/>
              <a:gd name="connsiteY36" fmla="*/ 276225 h 366713"/>
              <a:gd name="connsiteX37" fmla="*/ 981075 w 1200150"/>
              <a:gd name="connsiteY37" fmla="*/ 283370 h 366713"/>
              <a:gd name="connsiteX38" fmla="*/ 1033461 w 1200150"/>
              <a:gd name="connsiteY38" fmla="*/ 259557 h 366713"/>
              <a:gd name="connsiteX39" fmla="*/ 1085849 w 1200150"/>
              <a:gd name="connsiteY39" fmla="*/ 235744 h 366713"/>
              <a:gd name="connsiteX40" fmla="*/ 1133475 w 1200150"/>
              <a:gd name="connsiteY40" fmla="*/ 223837 h 366713"/>
              <a:gd name="connsiteX41" fmla="*/ 1200150 w 1200150"/>
              <a:gd name="connsiteY41" fmla="*/ 9525 h 366713"/>
              <a:gd name="connsiteX0" fmla="*/ 1200150 w 1200150"/>
              <a:gd name="connsiteY0" fmla="*/ 9525 h 373856"/>
              <a:gd name="connsiteX1" fmla="*/ 1133475 w 1200150"/>
              <a:gd name="connsiteY1" fmla="*/ 16669 h 373856"/>
              <a:gd name="connsiteX2" fmla="*/ 1071562 w 1200150"/>
              <a:gd name="connsiteY2" fmla="*/ 14288 h 373856"/>
              <a:gd name="connsiteX3" fmla="*/ 1016794 w 1200150"/>
              <a:gd name="connsiteY3" fmla="*/ 14288 h 373856"/>
              <a:gd name="connsiteX4" fmla="*/ 935831 w 1200150"/>
              <a:gd name="connsiteY4" fmla="*/ 4763 h 373856"/>
              <a:gd name="connsiteX5" fmla="*/ 864394 w 1200150"/>
              <a:gd name="connsiteY5" fmla="*/ 0 h 373856"/>
              <a:gd name="connsiteX6" fmla="*/ 809625 w 1200150"/>
              <a:gd name="connsiteY6" fmla="*/ 28575 h 373856"/>
              <a:gd name="connsiteX7" fmla="*/ 745331 w 1200150"/>
              <a:gd name="connsiteY7" fmla="*/ 38101 h 373856"/>
              <a:gd name="connsiteX8" fmla="*/ 688181 w 1200150"/>
              <a:gd name="connsiteY8" fmla="*/ 61913 h 373856"/>
              <a:gd name="connsiteX9" fmla="*/ 642937 w 1200150"/>
              <a:gd name="connsiteY9" fmla="*/ 85725 h 373856"/>
              <a:gd name="connsiteX10" fmla="*/ 590550 w 1200150"/>
              <a:gd name="connsiteY10" fmla="*/ 95250 h 373856"/>
              <a:gd name="connsiteX11" fmla="*/ 547688 w 1200150"/>
              <a:gd name="connsiteY11" fmla="*/ 128588 h 373856"/>
              <a:gd name="connsiteX12" fmla="*/ 485775 w 1200150"/>
              <a:gd name="connsiteY12" fmla="*/ 154782 h 373856"/>
              <a:gd name="connsiteX13" fmla="*/ 416718 w 1200150"/>
              <a:gd name="connsiteY13" fmla="*/ 183357 h 373856"/>
              <a:gd name="connsiteX14" fmla="*/ 342900 w 1200150"/>
              <a:gd name="connsiteY14" fmla="*/ 197644 h 373856"/>
              <a:gd name="connsiteX15" fmla="*/ 314325 w 1200150"/>
              <a:gd name="connsiteY15" fmla="*/ 197644 h 373856"/>
              <a:gd name="connsiteX16" fmla="*/ 290512 w 1200150"/>
              <a:gd name="connsiteY16" fmla="*/ 200026 h 373856"/>
              <a:gd name="connsiteX17" fmla="*/ 247649 w 1200150"/>
              <a:gd name="connsiteY17" fmla="*/ 202406 h 373856"/>
              <a:gd name="connsiteX18" fmla="*/ 197643 w 1200150"/>
              <a:gd name="connsiteY18" fmla="*/ 195263 h 373856"/>
              <a:gd name="connsiteX19" fmla="*/ 121444 w 1200150"/>
              <a:gd name="connsiteY19" fmla="*/ 211931 h 373856"/>
              <a:gd name="connsiteX20" fmla="*/ 57150 w 1200150"/>
              <a:gd name="connsiteY20" fmla="*/ 238126 h 373856"/>
              <a:gd name="connsiteX21" fmla="*/ 33337 w 1200150"/>
              <a:gd name="connsiteY21" fmla="*/ 292893 h 373856"/>
              <a:gd name="connsiteX22" fmla="*/ 0 w 1200150"/>
              <a:gd name="connsiteY22" fmla="*/ 333376 h 373856"/>
              <a:gd name="connsiteX23" fmla="*/ 78581 w 1200150"/>
              <a:gd name="connsiteY23" fmla="*/ 340519 h 373856"/>
              <a:gd name="connsiteX24" fmla="*/ 176212 w 1200150"/>
              <a:gd name="connsiteY24" fmla="*/ 354806 h 373856"/>
              <a:gd name="connsiteX25" fmla="*/ 250031 w 1200150"/>
              <a:gd name="connsiteY25" fmla="*/ 364332 h 373856"/>
              <a:gd name="connsiteX26" fmla="*/ 300036 w 1200150"/>
              <a:gd name="connsiteY26" fmla="*/ 373856 h 373856"/>
              <a:gd name="connsiteX27" fmla="*/ 381000 w 1200150"/>
              <a:gd name="connsiteY27" fmla="*/ 326232 h 373856"/>
              <a:gd name="connsiteX28" fmla="*/ 433387 w 1200150"/>
              <a:gd name="connsiteY28" fmla="*/ 285750 h 373856"/>
              <a:gd name="connsiteX29" fmla="*/ 473868 w 1200150"/>
              <a:gd name="connsiteY29" fmla="*/ 264319 h 373856"/>
              <a:gd name="connsiteX30" fmla="*/ 519112 w 1200150"/>
              <a:gd name="connsiteY30" fmla="*/ 250032 h 373856"/>
              <a:gd name="connsiteX31" fmla="*/ 573882 w 1200150"/>
              <a:gd name="connsiteY31" fmla="*/ 238125 h 373856"/>
              <a:gd name="connsiteX32" fmla="*/ 669132 w 1200150"/>
              <a:gd name="connsiteY32" fmla="*/ 247650 h 373856"/>
              <a:gd name="connsiteX33" fmla="*/ 731044 w 1200150"/>
              <a:gd name="connsiteY33" fmla="*/ 250031 h 373856"/>
              <a:gd name="connsiteX34" fmla="*/ 804862 w 1200150"/>
              <a:gd name="connsiteY34" fmla="*/ 261937 h 373856"/>
              <a:gd name="connsiteX35" fmla="*/ 878682 w 1200150"/>
              <a:gd name="connsiteY35" fmla="*/ 266700 h 373856"/>
              <a:gd name="connsiteX36" fmla="*/ 919162 w 1200150"/>
              <a:gd name="connsiteY36" fmla="*/ 276225 h 373856"/>
              <a:gd name="connsiteX37" fmla="*/ 981075 w 1200150"/>
              <a:gd name="connsiteY37" fmla="*/ 283370 h 373856"/>
              <a:gd name="connsiteX38" fmla="*/ 1033461 w 1200150"/>
              <a:gd name="connsiteY38" fmla="*/ 259557 h 373856"/>
              <a:gd name="connsiteX39" fmla="*/ 1085849 w 1200150"/>
              <a:gd name="connsiteY39" fmla="*/ 235744 h 373856"/>
              <a:gd name="connsiteX40" fmla="*/ 1133475 w 1200150"/>
              <a:gd name="connsiteY40" fmla="*/ 223837 h 373856"/>
              <a:gd name="connsiteX41" fmla="*/ 1200150 w 1200150"/>
              <a:gd name="connsiteY41" fmla="*/ 9525 h 373856"/>
              <a:gd name="connsiteX0" fmla="*/ 1200150 w 1200150"/>
              <a:gd name="connsiteY0" fmla="*/ 9525 h 373856"/>
              <a:gd name="connsiteX1" fmla="*/ 1133475 w 1200150"/>
              <a:gd name="connsiteY1" fmla="*/ 16669 h 373856"/>
              <a:gd name="connsiteX2" fmla="*/ 1071562 w 1200150"/>
              <a:gd name="connsiteY2" fmla="*/ 14288 h 373856"/>
              <a:gd name="connsiteX3" fmla="*/ 1016794 w 1200150"/>
              <a:gd name="connsiteY3" fmla="*/ 14288 h 373856"/>
              <a:gd name="connsiteX4" fmla="*/ 935831 w 1200150"/>
              <a:gd name="connsiteY4" fmla="*/ 4763 h 373856"/>
              <a:gd name="connsiteX5" fmla="*/ 864394 w 1200150"/>
              <a:gd name="connsiteY5" fmla="*/ 0 h 373856"/>
              <a:gd name="connsiteX6" fmla="*/ 809625 w 1200150"/>
              <a:gd name="connsiteY6" fmla="*/ 28575 h 373856"/>
              <a:gd name="connsiteX7" fmla="*/ 745331 w 1200150"/>
              <a:gd name="connsiteY7" fmla="*/ 38101 h 373856"/>
              <a:gd name="connsiteX8" fmla="*/ 688181 w 1200150"/>
              <a:gd name="connsiteY8" fmla="*/ 61913 h 373856"/>
              <a:gd name="connsiteX9" fmla="*/ 642937 w 1200150"/>
              <a:gd name="connsiteY9" fmla="*/ 85725 h 373856"/>
              <a:gd name="connsiteX10" fmla="*/ 590550 w 1200150"/>
              <a:gd name="connsiteY10" fmla="*/ 95250 h 373856"/>
              <a:gd name="connsiteX11" fmla="*/ 547688 w 1200150"/>
              <a:gd name="connsiteY11" fmla="*/ 128588 h 373856"/>
              <a:gd name="connsiteX12" fmla="*/ 485775 w 1200150"/>
              <a:gd name="connsiteY12" fmla="*/ 154782 h 373856"/>
              <a:gd name="connsiteX13" fmla="*/ 416718 w 1200150"/>
              <a:gd name="connsiteY13" fmla="*/ 183357 h 373856"/>
              <a:gd name="connsiteX14" fmla="*/ 342900 w 1200150"/>
              <a:gd name="connsiteY14" fmla="*/ 197644 h 373856"/>
              <a:gd name="connsiteX15" fmla="*/ 314325 w 1200150"/>
              <a:gd name="connsiteY15" fmla="*/ 197644 h 373856"/>
              <a:gd name="connsiteX16" fmla="*/ 290512 w 1200150"/>
              <a:gd name="connsiteY16" fmla="*/ 200026 h 373856"/>
              <a:gd name="connsiteX17" fmla="*/ 247649 w 1200150"/>
              <a:gd name="connsiteY17" fmla="*/ 202406 h 373856"/>
              <a:gd name="connsiteX18" fmla="*/ 197643 w 1200150"/>
              <a:gd name="connsiteY18" fmla="*/ 195263 h 373856"/>
              <a:gd name="connsiteX19" fmla="*/ 121444 w 1200150"/>
              <a:gd name="connsiteY19" fmla="*/ 211931 h 373856"/>
              <a:gd name="connsiteX20" fmla="*/ 57150 w 1200150"/>
              <a:gd name="connsiteY20" fmla="*/ 238126 h 373856"/>
              <a:gd name="connsiteX21" fmla="*/ 33337 w 1200150"/>
              <a:gd name="connsiteY21" fmla="*/ 292893 h 373856"/>
              <a:gd name="connsiteX22" fmla="*/ 0 w 1200150"/>
              <a:gd name="connsiteY22" fmla="*/ 333376 h 373856"/>
              <a:gd name="connsiteX23" fmla="*/ 78581 w 1200150"/>
              <a:gd name="connsiteY23" fmla="*/ 340519 h 373856"/>
              <a:gd name="connsiteX24" fmla="*/ 176212 w 1200150"/>
              <a:gd name="connsiteY24" fmla="*/ 354806 h 373856"/>
              <a:gd name="connsiteX25" fmla="*/ 250031 w 1200150"/>
              <a:gd name="connsiteY25" fmla="*/ 364332 h 373856"/>
              <a:gd name="connsiteX26" fmla="*/ 300036 w 1200150"/>
              <a:gd name="connsiteY26" fmla="*/ 373856 h 373856"/>
              <a:gd name="connsiteX27" fmla="*/ 381000 w 1200150"/>
              <a:gd name="connsiteY27" fmla="*/ 326232 h 373856"/>
              <a:gd name="connsiteX28" fmla="*/ 433387 w 1200150"/>
              <a:gd name="connsiteY28" fmla="*/ 285750 h 373856"/>
              <a:gd name="connsiteX29" fmla="*/ 473868 w 1200150"/>
              <a:gd name="connsiteY29" fmla="*/ 264319 h 373856"/>
              <a:gd name="connsiteX30" fmla="*/ 519112 w 1200150"/>
              <a:gd name="connsiteY30" fmla="*/ 250032 h 373856"/>
              <a:gd name="connsiteX31" fmla="*/ 573882 w 1200150"/>
              <a:gd name="connsiteY31" fmla="*/ 238125 h 373856"/>
              <a:gd name="connsiteX32" fmla="*/ 669132 w 1200150"/>
              <a:gd name="connsiteY32" fmla="*/ 247650 h 373856"/>
              <a:gd name="connsiteX33" fmla="*/ 745331 w 1200150"/>
              <a:gd name="connsiteY33" fmla="*/ 261937 h 373856"/>
              <a:gd name="connsiteX34" fmla="*/ 804862 w 1200150"/>
              <a:gd name="connsiteY34" fmla="*/ 261937 h 373856"/>
              <a:gd name="connsiteX35" fmla="*/ 878682 w 1200150"/>
              <a:gd name="connsiteY35" fmla="*/ 266700 h 373856"/>
              <a:gd name="connsiteX36" fmla="*/ 919162 w 1200150"/>
              <a:gd name="connsiteY36" fmla="*/ 276225 h 373856"/>
              <a:gd name="connsiteX37" fmla="*/ 981075 w 1200150"/>
              <a:gd name="connsiteY37" fmla="*/ 283370 h 373856"/>
              <a:gd name="connsiteX38" fmla="*/ 1033461 w 1200150"/>
              <a:gd name="connsiteY38" fmla="*/ 259557 h 373856"/>
              <a:gd name="connsiteX39" fmla="*/ 1085849 w 1200150"/>
              <a:gd name="connsiteY39" fmla="*/ 235744 h 373856"/>
              <a:gd name="connsiteX40" fmla="*/ 1133475 w 1200150"/>
              <a:gd name="connsiteY40" fmla="*/ 223837 h 373856"/>
              <a:gd name="connsiteX41" fmla="*/ 1200150 w 1200150"/>
              <a:gd name="connsiteY41" fmla="*/ 9525 h 373856"/>
              <a:gd name="connsiteX0" fmla="*/ 1290638 w 1290638"/>
              <a:gd name="connsiteY0" fmla="*/ 23813 h 373856"/>
              <a:gd name="connsiteX1" fmla="*/ 1133475 w 1290638"/>
              <a:gd name="connsiteY1" fmla="*/ 16669 h 373856"/>
              <a:gd name="connsiteX2" fmla="*/ 1071562 w 1290638"/>
              <a:gd name="connsiteY2" fmla="*/ 14288 h 373856"/>
              <a:gd name="connsiteX3" fmla="*/ 1016794 w 1290638"/>
              <a:gd name="connsiteY3" fmla="*/ 14288 h 373856"/>
              <a:gd name="connsiteX4" fmla="*/ 935831 w 1290638"/>
              <a:gd name="connsiteY4" fmla="*/ 4763 h 373856"/>
              <a:gd name="connsiteX5" fmla="*/ 864394 w 1290638"/>
              <a:gd name="connsiteY5" fmla="*/ 0 h 373856"/>
              <a:gd name="connsiteX6" fmla="*/ 809625 w 1290638"/>
              <a:gd name="connsiteY6" fmla="*/ 28575 h 373856"/>
              <a:gd name="connsiteX7" fmla="*/ 745331 w 1290638"/>
              <a:gd name="connsiteY7" fmla="*/ 38101 h 373856"/>
              <a:gd name="connsiteX8" fmla="*/ 688181 w 1290638"/>
              <a:gd name="connsiteY8" fmla="*/ 61913 h 373856"/>
              <a:gd name="connsiteX9" fmla="*/ 642937 w 1290638"/>
              <a:gd name="connsiteY9" fmla="*/ 85725 h 373856"/>
              <a:gd name="connsiteX10" fmla="*/ 590550 w 1290638"/>
              <a:gd name="connsiteY10" fmla="*/ 95250 h 373856"/>
              <a:gd name="connsiteX11" fmla="*/ 547688 w 1290638"/>
              <a:gd name="connsiteY11" fmla="*/ 128588 h 373856"/>
              <a:gd name="connsiteX12" fmla="*/ 485775 w 1290638"/>
              <a:gd name="connsiteY12" fmla="*/ 154782 h 373856"/>
              <a:gd name="connsiteX13" fmla="*/ 416718 w 1290638"/>
              <a:gd name="connsiteY13" fmla="*/ 183357 h 373856"/>
              <a:gd name="connsiteX14" fmla="*/ 342900 w 1290638"/>
              <a:gd name="connsiteY14" fmla="*/ 197644 h 373856"/>
              <a:gd name="connsiteX15" fmla="*/ 314325 w 1290638"/>
              <a:gd name="connsiteY15" fmla="*/ 197644 h 373856"/>
              <a:gd name="connsiteX16" fmla="*/ 290512 w 1290638"/>
              <a:gd name="connsiteY16" fmla="*/ 200026 h 373856"/>
              <a:gd name="connsiteX17" fmla="*/ 247649 w 1290638"/>
              <a:gd name="connsiteY17" fmla="*/ 202406 h 373856"/>
              <a:gd name="connsiteX18" fmla="*/ 197643 w 1290638"/>
              <a:gd name="connsiteY18" fmla="*/ 195263 h 373856"/>
              <a:gd name="connsiteX19" fmla="*/ 121444 w 1290638"/>
              <a:gd name="connsiteY19" fmla="*/ 211931 h 373856"/>
              <a:gd name="connsiteX20" fmla="*/ 57150 w 1290638"/>
              <a:gd name="connsiteY20" fmla="*/ 238126 h 373856"/>
              <a:gd name="connsiteX21" fmla="*/ 33337 w 1290638"/>
              <a:gd name="connsiteY21" fmla="*/ 292893 h 373856"/>
              <a:gd name="connsiteX22" fmla="*/ 0 w 1290638"/>
              <a:gd name="connsiteY22" fmla="*/ 333376 h 373856"/>
              <a:gd name="connsiteX23" fmla="*/ 78581 w 1290638"/>
              <a:gd name="connsiteY23" fmla="*/ 340519 h 373856"/>
              <a:gd name="connsiteX24" fmla="*/ 176212 w 1290638"/>
              <a:gd name="connsiteY24" fmla="*/ 354806 h 373856"/>
              <a:gd name="connsiteX25" fmla="*/ 250031 w 1290638"/>
              <a:gd name="connsiteY25" fmla="*/ 364332 h 373856"/>
              <a:gd name="connsiteX26" fmla="*/ 300036 w 1290638"/>
              <a:gd name="connsiteY26" fmla="*/ 373856 h 373856"/>
              <a:gd name="connsiteX27" fmla="*/ 381000 w 1290638"/>
              <a:gd name="connsiteY27" fmla="*/ 326232 h 373856"/>
              <a:gd name="connsiteX28" fmla="*/ 433387 w 1290638"/>
              <a:gd name="connsiteY28" fmla="*/ 285750 h 373856"/>
              <a:gd name="connsiteX29" fmla="*/ 473868 w 1290638"/>
              <a:gd name="connsiteY29" fmla="*/ 264319 h 373856"/>
              <a:gd name="connsiteX30" fmla="*/ 519112 w 1290638"/>
              <a:gd name="connsiteY30" fmla="*/ 250032 h 373856"/>
              <a:gd name="connsiteX31" fmla="*/ 573882 w 1290638"/>
              <a:gd name="connsiteY31" fmla="*/ 238125 h 373856"/>
              <a:gd name="connsiteX32" fmla="*/ 669132 w 1290638"/>
              <a:gd name="connsiteY32" fmla="*/ 247650 h 373856"/>
              <a:gd name="connsiteX33" fmla="*/ 745331 w 1290638"/>
              <a:gd name="connsiteY33" fmla="*/ 261937 h 373856"/>
              <a:gd name="connsiteX34" fmla="*/ 804862 w 1290638"/>
              <a:gd name="connsiteY34" fmla="*/ 261937 h 373856"/>
              <a:gd name="connsiteX35" fmla="*/ 878682 w 1290638"/>
              <a:gd name="connsiteY35" fmla="*/ 266700 h 373856"/>
              <a:gd name="connsiteX36" fmla="*/ 919162 w 1290638"/>
              <a:gd name="connsiteY36" fmla="*/ 276225 h 373856"/>
              <a:gd name="connsiteX37" fmla="*/ 981075 w 1290638"/>
              <a:gd name="connsiteY37" fmla="*/ 283370 h 373856"/>
              <a:gd name="connsiteX38" fmla="*/ 1033461 w 1290638"/>
              <a:gd name="connsiteY38" fmla="*/ 259557 h 373856"/>
              <a:gd name="connsiteX39" fmla="*/ 1085849 w 1290638"/>
              <a:gd name="connsiteY39" fmla="*/ 235744 h 373856"/>
              <a:gd name="connsiteX40" fmla="*/ 1133475 w 1290638"/>
              <a:gd name="connsiteY40" fmla="*/ 223837 h 373856"/>
              <a:gd name="connsiteX41" fmla="*/ 1290638 w 1290638"/>
              <a:gd name="connsiteY41" fmla="*/ 23813 h 373856"/>
              <a:gd name="connsiteX0" fmla="*/ 1290638 w 1290638"/>
              <a:gd name="connsiteY0" fmla="*/ 23813 h 373856"/>
              <a:gd name="connsiteX1" fmla="*/ 1133475 w 1290638"/>
              <a:gd name="connsiteY1" fmla="*/ 16669 h 373856"/>
              <a:gd name="connsiteX2" fmla="*/ 1071562 w 1290638"/>
              <a:gd name="connsiteY2" fmla="*/ 14288 h 373856"/>
              <a:gd name="connsiteX3" fmla="*/ 1016794 w 1290638"/>
              <a:gd name="connsiteY3" fmla="*/ 14288 h 373856"/>
              <a:gd name="connsiteX4" fmla="*/ 935831 w 1290638"/>
              <a:gd name="connsiteY4" fmla="*/ 4763 h 373856"/>
              <a:gd name="connsiteX5" fmla="*/ 864394 w 1290638"/>
              <a:gd name="connsiteY5" fmla="*/ 0 h 373856"/>
              <a:gd name="connsiteX6" fmla="*/ 809625 w 1290638"/>
              <a:gd name="connsiteY6" fmla="*/ 28575 h 373856"/>
              <a:gd name="connsiteX7" fmla="*/ 745331 w 1290638"/>
              <a:gd name="connsiteY7" fmla="*/ 38101 h 373856"/>
              <a:gd name="connsiteX8" fmla="*/ 688181 w 1290638"/>
              <a:gd name="connsiteY8" fmla="*/ 61913 h 373856"/>
              <a:gd name="connsiteX9" fmla="*/ 642937 w 1290638"/>
              <a:gd name="connsiteY9" fmla="*/ 85725 h 373856"/>
              <a:gd name="connsiteX10" fmla="*/ 590550 w 1290638"/>
              <a:gd name="connsiteY10" fmla="*/ 95250 h 373856"/>
              <a:gd name="connsiteX11" fmla="*/ 547688 w 1290638"/>
              <a:gd name="connsiteY11" fmla="*/ 128588 h 373856"/>
              <a:gd name="connsiteX12" fmla="*/ 485775 w 1290638"/>
              <a:gd name="connsiteY12" fmla="*/ 154782 h 373856"/>
              <a:gd name="connsiteX13" fmla="*/ 416718 w 1290638"/>
              <a:gd name="connsiteY13" fmla="*/ 183357 h 373856"/>
              <a:gd name="connsiteX14" fmla="*/ 342900 w 1290638"/>
              <a:gd name="connsiteY14" fmla="*/ 197644 h 373856"/>
              <a:gd name="connsiteX15" fmla="*/ 314325 w 1290638"/>
              <a:gd name="connsiteY15" fmla="*/ 197644 h 373856"/>
              <a:gd name="connsiteX16" fmla="*/ 290512 w 1290638"/>
              <a:gd name="connsiteY16" fmla="*/ 200026 h 373856"/>
              <a:gd name="connsiteX17" fmla="*/ 247649 w 1290638"/>
              <a:gd name="connsiteY17" fmla="*/ 202406 h 373856"/>
              <a:gd name="connsiteX18" fmla="*/ 197643 w 1290638"/>
              <a:gd name="connsiteY18" fmla="*/ 195263 h 373856"/>
              <a:gd name="connsiteX19" fmla="*/ 121444 w 1290638"/>
              <a:gd name="connsiteY19" fmla="*/ 211931 h 373856"/>
              <a:gd name="connsiteX20" fmla="*/ 57150 w 1290638"/>
              <a:gd name="connsiteY20" fmla="*/ 238126 h 373856"/>
              <a:gd name="connsiteX21" fmla="*/ 33337 w 1290638"/>
              <a:gd name="connsiteY21" fmla="*/ 292893 h 373856"/>
              <a:gd name="connsiteX22" fmla="*/ 0 w 1290638"/>
              <a:gd name="connsiteY22" fmla="*/ 333376 h 373856"/>
              <a:gd name="connsiteX23" fmla="*/ 78581 w 1290638"/>
              <a:gd name="connsiteY23" fmla="*/ 340519 h 373856"/>
              <a:gd name="connsiteX24" fmla="*/ 176212 w 1290638"/>
              <a:gd name="connsiteY24" fmla="*/ 354806 h 373856"/>
              <a:gd name="connsiteX25" fmla="*/ 250031 w 1290638"/>
              <a:gd name="connsiteY25" fmla="*/ 364332 h 373856"/>
              <a:gd name="connsiteX26" fmla="*/ 300036 w 1290638"/>
              <a:gd name="connsiteY26" fmla="*/ 373856 h 373856"/>
              <a:gd name="connsiteX27" fmla="*/ 381000 w 1290638"/>
              <a:gd name="connsiteY27" fmla="*/ 326232 h 373856"/>
              <a:gd name="connsiteX28" fmla="*/ 433387 w 1290638"/>
              <a:gd name="connsiteY28" fmla="*/ 285750 h 373856"/>
              <a:gd name="connsiteX29" fmla="*/ 473868 w 1290638"/>
              <a:gd name="connsiteY29" fmla="*/ 264319 h 373856"/>
              <a:gd name="connsiteX30" fmla="*/ 519112 w 1290638"/>
              <a:gd name="connsiteY30" fmla="*/ 250032 h 373856"/>
              <a:gd name="connsiteX31" fmla="*/ 573882 w 1290638"/>
              <a:gd name="connsiteY31" fmla="*/ 238125 h 373856"/>
              <a:gd name="connsiteX32" fmla="*/ 669132 w 1290638"/>
              <a:gd name="connsiteY32" fmla="*/ 247650 h 373856"/>
              <a:gd name="connsiteX33" fmla="*/ 745331 w 1290638"/>
              <a:gd name="connsiteY33" fmla="*/ 261937 h 373856"/>
              <a:gd name="connsiteX34" fmla="*/ 804862 w 1290638"/>
              <a:gd name="connsiteY34" fmla="*/ 261937 h 373856"/>
              <a:gd name="connsiteX35" fmla="*/ 878682 w 1290638"/>
              <a:gd name="connsiteY35" fmla="*/ 266700 h 373856"/>
              <a:gd name="connsiteX36" fmla="*/ 919162 w 1290638"/>
              <a:gd name="connsiteY36" fmla="*/ 276225 h 373856"/>
              <a:gd name="connsiteX37" fmla="*/ 981075 w 1290638"/>
              <a:gd name="connsiteY37" fmla="*/ 283370 h 373856"/>
              <a:gd name="connsiteX38" fmla="*/ 1033461 w 1290638"/>
              <a:gd name="connsiteY38" fmla="*/ 259557 h 373856"/>
              <a:gd name="connsiteX39" fmla="*/ 1085849 w 1290638"/>
              <a:gd name="connsiteY39" fmla="*/ 235744 h 373856"/>
              <a:gd name="connsiteX40" fmla="*/ 1197769 w 1290638"/>
              <a:gd name="connsiteY40" fmla="*/ 211931 h 373856"/>
              <a:gd name="connsiteX41" fmla="*/ 1290638 w 1290638"/>
              <a:gd name="connsiteY41" fmla="*/ 23813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90638" h="373856">
                <a:moveTo>
                  <a:pt x="1290638" y="23813"/>
                </a:moveTo>
                <a:lnTo>
                  <a:pt x="1133475" y="16669"/>
                </a:lnTo>
                <a:lnTo>
                  <a:pt x="1071562" y="14288"/>
                </a:lnTo>
                <a:lnTo>
                  <a:pt x="1016794" y="14288"/>
                </a:lnTo>
                <a:lnTo>
                  <a:pt x="935831" y="4763"/>
                </a:lnTo>
                <a:lnTo>
                  <a:pt x="864394" y="0"/>
                </a:lnTo>
                <a:lnTo>
                  <a:pt x="809625" y="28575"/>
                </a:lnTo>
                <a:lnTo>
                  <a:pt x="745331" y="38101"/>
                </a:lnTo>
                <a:lnTo>
                  <a:pt x="688181" y="61913"/>
                </a:lnTo>
                <a:lnTo>
                  <a:pt x="642937" y="85725"/>
                </a:lnTo>
                <a:lnTo>
                  <a:pt x="590550" y="95250"/>
                </a:lnTo>
                <a:lnTo>
                  <a:pt x="547688" y="128588"/>
                </a:lnTo>
                <a:lnTo>
                  <a:pt x="485775" y="154782"/>
                </a:lnTo>
                <a:lnTo>
                  <a:pt x="416718" y="183357"/>
                </a:lnTo>
                <a:lnTo>
                  <a:pt x="342900" y="197644"/>
                </a:lnTo>
                <a:lnTo>
                  <a:pt x="314325" y="197644"/>
                </a:lnTo>
                <a:lnTo>
                  <a:pt x="290512" y="200026"/>
                </a:lnTo>
                <a:lnTo>
                  <a:pt x="247649" y="202406"/>
                </a:lnTo>
                <a:lnTo>
                  <a:pt x="197643" y="195263"/>
                </a:lnTo>
                <a:lnTo>
                  <a:pt x="121444" y="211931"/>
                </a:lnTo>
                <a:lnTo>
                  <a:pt x="57150" y="238126"/>
                </a:lnTo>
                <a:lnTo>
                  <a:pt x="33337" y="292893"/>
                </a:lnTo>
                <a:cubicBezTo>
                  <a:pt x="-2381" y="299244"/>
                  <a:pt x="23812" y="315119"/>
                  <a:pt x="0" y="333376"/>
                </a:cubicBezTo>
                <a:lnTo>
                  <a:pt x="78581" y="340519"/>
                </a:lnTo>
                <a:lnTo>
                  <a:pt x="176212" y="354806"/>
                </a:lnTo>
                <a:lnTo>
                  <a:pt x="250031" y="364332"/>
                </a:lnTo>
                <a:lnTo>
                  <a:pt x="300036" y="373856"/>
                </a:lnTo>
                <a:lnTo>
                  <a:pt x="381000" y="326232"/>
                </a:lnTo>
                <a:lnTo>
                  <a:pt x="433387" y="285750"/>
                </a:lnTo>
                <a:lnTo>
                  <a:pt x="473868" y="264319"/>
                </a:lnTo>
                <a:lnTo>
                  <a:pt x="519112" y="250032"/>
                </a:lnTo>
                <a:lnTo>
                  <a:pt x="573882" y="238125"/>
                </a:lnTo>
                <a:lnTo>
                  <a:pt x="669132" y="247650"/>
                </a:lnTo>
                <a:lnTo>
                  <a:pt x="745331" y="261937"/>
                </a:lnTo>
                <a:lnTo>
                  <a:pt x="804862" y="261937"/>
                </a:lnTo>
                <a:lnTo>
                  <a:pt x="878682" y="266700"/>
                </a:lnTo>
                <a:lnTo>
                  <a:pt x="919162" y="276225"/>
                </a:lnTo>
                <a:lnTo>
                  <a:pt x="981075" y="283370"/>
                </a:lnTo>
                <a:lnTo>
                  <a:pt x="1033461" y="259557"/>
                </a:lnTo>
                <a:lnTo>
                  <a:pt x="1085849" y="235744"/>
                </a:lnTo>
                <a:lnTo>
                  <a:pt x="1197769" y="211931"/>
                </a:lnTo>
                <a:lnTo>
                  <a:pt x="1290638" y="23813"/>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6" name="Freeform 55"/>
          <p:cNvSpPr/>
          <p:nvPr/>
        </p:nvSpPr>
        <p:spPr>
          <a:xfrm>
            <a:off x="3890241" y="4526089"/>
            <a:ext cx="582140" cy="335329"/>
          </a:xfrm>
          <a:custGeom>
            <a:avLst/>
            <a:gdLst>
              <a:gd name="connsiteX0" fmla="*/ 742950 w 873125"/>
              <a:gd name="connsiteY0" fmla="*/ 69850 h 415925"/>
              <a:gd name="connsiteX1" fmla="*/ 679450 w 873125"/>
              <a:gd name="connsiteY1" fmla="*/ 6350 h 415925"/>
              <a:gd name="connsiteX2" fmla="*/ 622300 w 873125"/>
              <a:gd name="connsiteY2" fmla="*/ 0 h 415925"/>
              <a:gd name="connsiteX3" fmla="*/ 552450 w 873125"/>
              <a:gd name="connsiteY3" fmla="*/ 0 h 415925"/>
              <a:gd name="connsiteX4" fmla="*/ 479425 w 873125"/>
              <a:gd name="connsiteY4" fmla="*/ 47625 h 415925"/>
              <a:gd name="connsiteX5" fmla="*/ 431800 w 873125"/>
              <a:gd name="connsiteY5" fmla="*/ 104775 h 415925"/>
              <a:gd name="connsiteX6" fmla="*/ 381000 w 873125"/>
              <a:gd name="connsiteY6" fmla="*/ 146050 h 415925"/>
              <a:gd name="connsiteX7" fmla="*/ 285750 w 873125"/>
              <a:gd name="connsiteY7" fmla="*/ 190500 h 415925"/>
              <a:gd name="connsiteX8" fmla="*/ 196850 w 873125"/>
              <a:gd name="connsiteY8" fmla="*/ 209550 h 415925"/>
              <a:gd name="connsiteX9" fmla="*/ 104775 w 873125"/>
              <a:gd name="connsiteY9" fmla="*/ 209550 h 415925"/>
              <a:gd name="connsiteX10" fmla="*/ 50800 w 873125"/>
              <a:gd name="connsiteY10" fmla="*/ 98425 h 415925"/>
              <a:gd name="connsiteX11" fmla="*/ 19050 w 873125"/>
              <a:gd name="connsiteY11" fmla="*/ 98425 h 415925"/>
              <a:gd name="connsiteX12" fmla="*/ 0 w 873125"/>
              <a:gd name="connsiteY12" fmla="*/ 149225 h 415925"/>
              <a:gd name="connsiteX13" fmla="*/ 3175 w 873125"/>
              <a:gd name="connsiteY13" fmla="*/ 266700 h 415925"/>
              <a:gd name="connsiteX14" fmla="*/ 44450 w 873125"/>
              <a:gd name="connsiteY14" fmla="*/ 381000 h 415925"/>
              <a:gd name="connsiteX15" fmla="*/ 98425 w 873125"/>
              <a:gd name="connsiteY15" fmla="*/ 409575 h 415925"/>
              <a:gd name="connsiteX16" fmla="*/ 358775 w 873125"/>
              <a:gd name="connsiteY16" fmla="*/ 415925 h 415925"/>
              <a:gd name="connsiteX17" fmla="*/ 495300 w 873125"/>
              <a:gd name="connsiteY17" fmla="*/ 368300 h 415925"/>
              <a:gd name="connsiteX18" fmla="*/ 590550 w 873125"/>
              <a:gd name="connsiteY18" fmla="*/ 298450 h 415925"/>
              <a:gd name="connsiteX19" fmla="*/ 755650 w 873125"/>
              <a:gd name="connsiteY19" fmla="*/ 257175 h 415925"/>
              <a:gd name="connsiteX20" fmla="*/ 873125 w 873125"/>
              <a:gd name="connsiteY20" fmla="*/ 225425 h 415925"/>
              <a:gd name="connsiteX21" fmla="*/ 835025 w 873125"/>
              <a:gd name="connsiteY21" fmla="*/ 161925 h 415925"/>
              <a:gd name="connsiteX22" fmla="*/ 742950 w 873125"/>
              <a:gd name="connsiteY22" fmla="*/ 69850 h 415925"/>
              <a:gd name="connsiteX0" fmla="*/ 742950 w 873125"/>
              <a:gd name="connsiteY0" fmla="*/ 69850 h 415925"/>
              <a:gd name="connsiteX1" fmla="*/ 679450 w 873125"/>
              <a:gd name="connsiteY1" fmla="*/ 6350 h 415925"/>
              <a:gd name="connsiteX2" fmla="*/ 622300 w 873125"/>
              <a:gd name="connsiteY2" fmla="*/ 0 h 415925"/>
              <a:gd name="connsiteX3" fmla="*/ 552450 w 873125"/>
              <a:gd name="connsiteY3" fmla="*/ 0 h 415925"/>
              <a:gd name="connsiteX4" fmla="*/ 514350 w 873125"/>
              <a:gd name="connsiteY4" fmla="*/ 85725 h 415925"/>
              <a:gd name="connsiteX5" fmla="*/ 431800 w 873125"/>
              <a:gd name="connsiteY5" fmla="*/ 104775 h 415925"/>
              <a:gd name="connsiteX6" fmla="*/ 381000 w 873125"/>
              <a:gd name="connsiteY6" fmla="*/ 146050 h 415925"/>
              <a:gd name="connsiteX7" fmla="*/ 285750 w 873125"/>
              <a:gd name="connsiteY7" fmla="*/ 190500 h 415925"/>
              <a:gd name="connsiteX8" fmla="*/ 196850 w 873125"/>
              <a:gd name="connsiteY8" fmla="*/ 209550 h 415925"/>
              <a:gd name="connsiteX9" fmla="*/ 104775 w 873125"/>
              <a:gd name="connsiteY9" fmla="*/ 209550 h 415925"/>
              <a:gd name="connsiteX10" fmla="*/ 50800 w 873125"/>
              <a:gd name="connsiteY10" fmla="*/ 98425 h 415925"/>
              <a:gd name="connsiteX11" fmla="*/ 19050 w 873125"/>
              <a:gd name="connsiteY11" fmla="*/ 98425 h 415925"/>
              <a:gd name="connsiteX12" fmla="*/ 0 w 873125"/>
              <a:gd name="connsiteY12" fmla="*/ 149225 h 415925"/>
              <a:gd name="connsiteX13" fmla="*/ 3175 w 873125"/>
              <a:gd name="connsiteY13" fmla="*/ 266700 h 415925"/>
              <a:gd name="connsiteX14" fmla="*/ 44450 w 873125"/>
              <a:gd name="connsiteY14" fmla="*/ 381000 h 415925"/>
              <a:gd name="connsiteX15" fmla="*/ 98425 w 873125"/>
              <a:gd name="connsiteY15" fmla="*/ 409575 h 415925"/>
              <a:gd name="connsiteX16" fmla="*/ 358775 w 873125"/>
              <a:gd name="connsiteY16" fmla="*/ 415925 h 415925"/>
              <a:gd name="connsiteX17" fmla="*/ 495300 w 873125"/>
              <a:gd name="connsiteY17" fmla="*/ 368300 h 415925"/>
              <a:gd name="connsiteX18" fmla="*/ 590550 w 873125"/>
              <a:gd name="connsiteY18" fmla="*/ 298450 h 415925"/>
              <a:gd name="connsiteX19" fmla="*/ 755650 w 873125"/>
              <a:gd name="connsiteY19" fmla="*/ 257175 h 415925"/>
              <a:gd name="connsiteX20" fmla="*/ 873125 w 873125"/>
              <a:gd name="connsiteY20" fmla="*/ 225425 h 415925"/>
              <a:gd name="connsiteX21" fmla="*/ 835025 w 873125"/>
              <a:gd name="connsiteY21" fmla="*/ 161925 h 415925"/>
              <a:gd name="connsiteX22" fmla="*/ 742950 w 873125"/>
              <a:gd name="connsiteY22" fmla="*/ 69850 h 415925"/>
              <a:gd name="connsiteX0" fmla="*/ 742950 w 873125"/>
              <a:gd name="connsiteY0" fmla="*/ 69850 h 415925"/>
              <a:gd name="connsiteX1" fmla="*/ 679450 w 873125"/>
              <a:gd name="connsiteY1" fmla="*/ 6350 h 415925"/>
              <a:gd name="connsiteX2" fmla="*/ 622300 w 873125"/>
              <a:gd name="connsiteY2" fmla="*/ 0 h 415925"/>
              <a:gd name="connsiteX3" fmla="*/ 558800 w 873125"/>
              <a:gd name="connsiteY3" fmla="*/ 19050 h 415925"/>
              <a:gd name="connsiteX4" fmla="*/ 514350 w 873125"/>
              <a:gd name="connsiteY4" fmla="*/ 85725 h 415925"/>
              <a:gd name="connsiteX5" fmla="*/ 431800 w 873125"/>
              <a:gd name="connsiteY5" fmla="*/ 104775 h 415925"/>
              <a:gd name="connsiteX6" fmla="*/ 381000 w 873125"/>
              <a:gd name="connsiteY6" fmla="*/ 146050 h 415925"/>
              <a:gd name="connsiteX7" fmla="*/ 285750 w 873125"/>
              <a:gd name="connsiteY7" fmla="*/ 190500 h 415925"/>
              <a:gd name="connsiteX8" fmla="*/ 196850 w 873125"/>
              <a:gd name="connsiteY8" fmla="*/ 209550 h 415925"/>
              <a:gd name="connsiteX9" fmla="*/ 104775 w 873125"/>
              <a:gd name="connsiteY9" fmla="*/ 209550 h 415925"/>
              <a:gd name="connsiteX10" fmla="*/ 50800 w 873125"/>
              <a:gd name="connsiteY10" fmla="*/ 98425 h 415925"/>
              <a:gd name="connsiteX11" fmla="*/ 19050 w 873125"/>
              <a:gd name="connsiteY11" fmla="*/ 98425 h 415925"/>
              <a:gd name="connsiteX12" fmla="*/ 0 w 873125"/>
              <a:gd name="connsiteY12" fmla="*/ 149225 h 415925"/>
              <a:gd name="connsiteX13" fmla="*/ 3175 w 873125"/>
              <a:gd name="connsiteY13" fmla="*/ 266700 h 415925"/>
              <a:gd name="connsiteX14" fmla="*/ 44450 w 873125"/>
              <a:gd name="connsiteY14" fmla="*/ 381000 h 415925"/>
              <a:gd name="connsiteX15" fmla="*/ 98425 w 873125"/>
              <a:gd name="connsiteY15" fmla="*/ 409575 h 415925"/>
              <a:gd name="connsiteX16" fmla="*/ 358775 w 873125"/>
              <a:gd name="connsiteY16" fmla="*/ 415925 h 415925"/>
              <a:gd name="connsiteX17" fmla="*/ 495300 w 873125"/>
              <a:gd name="connsiteY17" fmla="*/ 368300 h 415925"/>
              <a:gd name="connsiteX18" fmla="*/ 590550 w 873125"/>
              <a:gd name="connsiteY18" fmla="*/ 298450 h 415925"/>
              <a:gd name="connsiteX19" fmla="*/ 755650 w 873125"/>
              <a:gd name="connsiteY19" fmla="*/ 257175 h 415925"/>
              <a:gd name="connsiteX20" fmla="*/ 873125 w 873125"/>
              <a:gd name="connsiteY20" fmla="*/ 225425 h 415925"/>
              <a:gd name="connsiteX21" fmla="*/ 835025 w 873125"/>
              <a:gd name="connsiteY21" fmla="*/ 161925 h 415925"/>
              <a:gd name="connsiteX22" fmla="*/ 742950 w 873125"/>
              <a:gd name="connsiteY22" fmla="*/ 69850 h 415925"/>
              <a:gd name="connsiteX0" fmla="*/ 742950 w 873125"/>
              <a:gd name="connsiteY0" fmla="*/ 69850 h 415925"/>
              <a:gd name="connsiteX1" fmla="*/ 679450 w 873125"/>
              <a:gd name="connsiteY1" fmla="*/ 6350 h 415925"/>
              <a:gd name="connsiteX2" fmla="*/ 622300 w 873125"/>
              <a:gd name="connsiteY2" fmla="*/ 0 h 415925"/>
              <a:gd name="connsiteX3" fmla="*/ 558800 w 873125"/>
              <a:gd name="connsiteY3" fmla="*/ 19050 h 415925"/>
              <a:gd name="connsiteX4" fmla="*/ 514350 w 873125"/>
              <a:gd name="connsiteY4" fmla="*/ 85725 h 415925"/>
              <a:gd name="connsiteX5" fmla="*/ 482600 w 873125"/>
              <a:gd name="connsiteY5" fmla="*/ 203200 h 415925"/>
              <a:gd name="connsiteX6" fmla="*/ 381000 w 873125"/>
              <a:gd name="connsiteY6" fmla="*/ 146050 h 415925"/>
              <a:gd name="connsiteX7" fmla="*/ 285750 w 873125"/>
              <a:gd name="connsiteY7" fmla="*/ 190500 h 415925"/>
              <a:gd name="connsiteX8" fmla="*/ 196850 w 873125"/>
              <a:gd name="connsiteY8" fmla="*/ 209550 h 415925"/>
              <a:gd name="connsiteX9" fmla="*/ 104775 w 873125"/>
              <a:gd name="connsiteY9" fmla="*/ 209550 h 415925"/>
              <a:gd name="connsiteX10" fmla="*/ 50800 w 873125"/>
              <a:gd name="connsiteY10" fmla="*/ 98425 h 415925"/>
              <a:gd name="connsiteX11" fmla="*/ 19050 w 873125"/>
              <a:gd name="connsiteY11" fmla="*/ 98425 h 415925"/>
              <a:gd name="connsiteX12" fmla="*/ 0 w 873125"/>
              <a:gd name="connsiteY12" fmla="*/ 149225 h 415925"/>
              <a:gd name="connsiteX13" fmla="*/ 3175 w 873125"/>
              <a:gd name="connsiteY13" fmla="*/ 266700 h 415925"/>
              <a:gd name="connsiteX14" fmla="*/ 44450 w 873125"/>
              <a:gd name="connsiteY14" fmla="*/ 381000 h 415925"/>
              <a:gd name="connsiteX15" fmla="*/ 98425 w 873125"/>
              <a:gd name="connsiteY15" fmla="*/ 409575 h 415925"/>
              <a:gd name="connsiteX16" fmla="*/ 358775 w 873125"/>
              <a:gd name="connsiteY16" fmla="*/ 415925 h 415925"/>
              <a:gd name="connsiteX17" fmla="*/ 495300 w 873125"/>
              <a:gd name="connsiteY17" fmla="*/ 368300 h 415925"/>
              <a:gd name="connsiteX18" fmla="*/ 590550 w 873125"/>
              <a:gd name="connsiteY18" fmla="*/ 298450 h 415925"/>
              <a:gd name="connsiteX19" fmla="*/ 755650 w 873125"/>
              <a:gd name="connsiteY19" fmla="*/ 257175 h 415925"/>
              <a:gd name="connsiteX20" fmla="*/ 873125 w 873125"/>
              <a:gd name="connsiteY20" fmla="*/ 225425 h 415925"/>
              <a:gd name="connsiteX21" fmla="*/ 835025 w 873125"/>
              <a:gd name="connsiteY21" fmla="*/ 161925 h 415925"/>
              <a:gd name="connsiteX22" fmla="*/ 742950 w 873125"/>
              <a:gd name="connsiteY22" fmla="*/ 69850 h 415925"/>
              <a:gd name="connsiteX0" fmla="*/ 742950 w 873125"/>
              <a:gd name="connsiteY0" fmla="*/ 69850 h 415925"/>
              <a:gd name="connsiteX1" fmla="*/ 679450 w 873125"/>
              <a:gd name="connsiteY1" fmla="*/ 6350 h 415925"/>
              <a:gd name="connsiteX2" fmla="*/ 622300 w 873125"/>
              <a:gd name="connsiteY2" fmla="*/ 0 h 415925"/>
              <a:gd name="connsiteX3" fmla="*/ 558800 w 873125"/>
              <a:gd name="connsiteY3" fmla="*/ 19050 h 415925"/>
              <a:gd name="connsiteX4" fmla="*/ 514350 w 873125"/>
              <a:gd name="connsiteY4" fmla="*/ 85725 h 415925"/>
              <a:gd name="connsiteX5" fmla="*/ 482600 w 873125"/>
              <a:gd name="connsiteY5" fmla="*/ 203200 h 415925"/>
              <a:gd name="connsiteX6" fmla="*/ 393700 w 873125"/>
              <a:gd name="connsiteY6" fmla="*/ 238125 h 415925"/>
              <a:gd name="connsiteX7" fmla="*/ 285750 w 873125"/>
              <a:gd name="connsiteY7" fmla="*/ 190500 h 415925"/>
              <a:gd name="connsiteX8" fmla="*/ 196850 w 873125"/>
              <a:gd name="connsiteY8" fmla="*/ 209550 h 415925"/>
              <a:gd name="connsiteX9" fmla="*/ 104775 w 873125"/>
              <a:gd name="connsiteY9" fmla="*/ 209550 h 415925"/>
              <a:gd name="connsiteX10" fmla="*/ 50800 w 873125"/>
              <a:gd name="connsiteY10" fmla="*/ 98425 h 415925"/>
              <a:gd name="connsiteX11" fmla="*/ 19050 w 873125"/>
              <a:gd name="connsiteY11" fmla="*/ 98425 h 415925"/>
              <a:gd name="connsiteX12" fmla="*/ 0 w 873125"/>
              <a:gd name="connsiteY12" fmla="*/ 149225 h 415925"/>
              <a:gd name="connsiteX13" fmla="*/ 3175 w 873125"/>
              <a:gd name="connsiteY13" fmla="*/ 266700 h 415925"/>
              <a:gd name="connsiteX14" fmla="*/ 44450 w 873125"/>
              <a:gd name="connsiteY14" fmla="*/ 381000 h 415925"/>
              <a:gd name="connsiteX15" fmla="*/ 98425 w 873125"/>
              <a:gd name="connsiteY15" fmla="*/ 409575 h 415925"/>
              <a:gd name="connsiteX16" fmla="*/ 358775 w 873125"/>
              <a:gd name="connsiteY16" fmla="*/ 415925 h 415925"/>
              <a:gd name="connsiteX17" fmla="*/ 495300 w 873125"/>
              <a:gd name="connsiteY17" fmla="*/ 368300 h 415925"/>
              <a:gd name="connsiteX18" fmla="*/ 590550 w 873125"/>
              <a:gd name="connsiteY18" fmla="*/ 298450 h 415925"/>
              <a:gd name="connsiteX19" fmla="*/ 755650 w 873125"/>
              <a:gd name="connsiteY19" fmla="*/ 257175 h 415925"/>
              <a:gd name="connsiteX20" fmla="*/ 873125 w 873125"/>
              <a:gd name="connsiteY20" fmla="*/ 225425 h 415925"/>
              <a:gd name="connsiteX21" fmla="*/ 835025 w 873125"/>
              <a:gd name="connsiteY21" fmla="*/ 161925 h 415925"/>
              <a:gd name="connsiteX22" fmla="*/ 742950 w 873125"/>
              <a:gd name="connsiteY22" fmla="*/ 69850 h 415925"/>
              <a:gd name="connsiteX0" fmla="*/ 742950 w 873125"/>
              <a:gd name="connsiteY0" fmla="*/ 69850 h 415925"/>
              <a:gd name="connsiteX1" fmla="*/ 679450 w 873125"/>
              <a:gd name="connsiteY1" fmla="*/ 6350 h 415925"/>
              <a:gd name="connsiteX2" fmla="*/ 622300 w 873125"/>
              <a:gd name="connsiteY2" fmla="*/ 0 h 415925"/>
              <a:gd name="connsiteX3" fmla="*/ 558800 w 873125"/>
              <a:gd name="connsiteY3" fmla="*/ 19050 h 415925"/>
              <a:gd name="connsiteX4" fmla="*/ 514350 w 873125"/>
              <a:gd name="connsiteY4" fmla="*/ 85725 h 415925"/>
              <a:gd name="connsiteX5" fmla="*/ 482600 w 873125"/>
              <a:gd name="connsiteY5" fmla="*/ 203200 h 415925"/>
              <a:gd name="connsiteX6" fmla="*/ 393700 w 873125"/>
              <a:gd name="connsiteY6" fmla="*/ 238125 h 415925"/>
              <a:gd name="connsiteX7" fmla="*/ 285750 w 873125"/>
              <a:gd name="connsiteY7" fmla="*/ 244475 h 415925"/>
              <a:gd name="connsiteX8" fmla="*/ 196850 w 873125"/>
              <a:gd name="connsiteY8" fmla="*/ 209550 h 415925"/>
              <a:gd name="connsiteX9" fmla="*/ 104775 w 873125"/>
              <a:gd name="connsiteY9" fmla="*/ 209550 h 415925"/>
              <a:gd name="connsiteX10" fmla="*/ 50800 w 873125"/>
              <a:gd name="connsiteY10" fmla="*/ 98425 h 415925"/>
              <a:gd name="connsiteX11" fmla="*/ 19050 w 873125"/>
              <a:gd name="connsiteY11" fmla="*/ 98425 h 415925"/>
              <a:gd name="connsiteX12" fmla="*/ 0 w 873125"/>
              <a:gd name="connsiteY12" fmla="*/ 149225 h 415925"/>
              <a:gd name="connsiteX13" fmla="*/ 3175 w 873125"/>
              <a:gd name="connsiteY13" fmla="*/ 266700 h 415925"/>
              <a:gd name="connsiteX14" fmla="*/ 44450 w 873125"/>
              <a:gd name="connsiteY14" fmla="*/ 381000 h 415925"/>
              <a:gd name="connsiteX15" fmla="*/ 98425 w 873125"/>
              <a:gd name="connsiteY15" fmla="*/ 409575 h 415925"/>
              <a:gd name="connsiteX16" fmla="*/ 358775 w 873125"/>
              <a:gd name="connsiteY16" fmla="*/ 415925 h 415925"/>
              <a:gd name="connsiteX17" fmla="*/ 495300 w 873125"/>
              <a:gd name="connsiteY17" fmla="*/ 368300 h 415925"/>
              <a:gd name="connsiteX18" fmla="*/ 590550 w 873125"/>
              <a:gd name="connsiteY18" fmla="*/ 298450 h 415925"/>
              <a:gd name="connsiteX19" fmla="*/ 755650 w 873125"/>
              <a:gd name="connsiteY19" fmla="*/ 257175 h 415925"/>
              <a:gd name="connsiteX20" fmla="*/ 873125 w 873125"/>
              <a:gd name="connsiteY20" fmla="*/ 225425 h 415925"/>
              <a:gd name="connsiteX21" fmla="*/ 835025 w 873125"/>
              <a:gd name="connsiteY21" fmla="*/ 161925 h 415925"/>
              <a:gd name="connsiteX22" fmla="*/ 742950 w 873125"/>
              <a:gd name="connsiteY22" fmla="*/ 69850 h 415925"/>
              <a:gd name="connsiteX0" fmla="*/ 742950 w 873125"/>
              <a:gd name="connsiteY0" fmla="*/ 69850 h 415925"/>
              <a:gd name="connsiteX1" fmla="*/ 679450 w 873125"/>
              <a:gd name="connsiteY1" fmla="*/ 6350 h 415925"/>
              <a:gd name="connsiteX2" fmla="*/ 622300 w 873125"/>
              <a:gd name="connsiteY2" fmla="*/ 0 h 415925"/>
              <a:gd name="connsiteX3" fmla="*/ 558800 w 873125"/>
              <a:gd name="connsiteY3" fmla="*/ 19050 h 415925"/>
              <a:gd name="connsiteX4" fmla="*/ 514350 w 873125"/>
              <a:gd name="connsiteY4" fmla="*/ 85725 h 415925"/>
              <a:gd name="connsiteX5" fmla="*/ 482600 w 873125"/>
              <a:gd name="connsiteY5" fmla="*/ 203200 h 415925"/>
              <a:gd name="connsiteX6" fmla="*/ 393700 w 873125"/>
              <a:gd name="connsiteY6" fmla="*/ 238125 h 415925"/>
              <a:gd name="connsiteX7" fmla="*/ 285750 w 873125"/>
              <a:gd name="connsiteY7" fmla="*/ 244475 h 415925"/>
              <a:gd name="connsiteX8" fmla="*/ 203200 w 873125"/>
              <a:gd name="connsiteY8" fmla="*/ 241300 h 415925"/>
              <a:gd name="connsiteX9" fmla="*/ 196850 w 873125"/>
              <a:gd name="connsiteY9" fmla="*/ 209550 h 415925"/>
              <a:gd name="connsiteX10" fmla="*/ 104775 w 873125"/>
              <a:gd name="connsiteY10" fmla="*/ 209550 h 415925"/>
              <a:gd name="connsiteX11" fmla="*/ 50800 w 873125"/>
              <a:gd name="connsiteY11" fmla="*/ 98425 h 415925"/>
              <a:gd name="connsiteX12" fmla="*/ 19050 w 873125"/>
              <a:gd name="connsiteY12" fmla="*/ 98425 h 415925"/>
              <a:gd name="connsiteX13" fmla="*/ 0 w 873125"/>
              <a:gd name="connsiteY13" fmla="*/ 149225 h 415925"/>
              <a:gd name="connsiteX14" fmla="*/ 3175 w 873125"/>
              <a:gd name="connsiteY14" fmla="*/ 266700 h 415925"/>
              <a:gd name="connsiteX15" fmla="*/ 44450 w 873125"/>
              <a:gd name="connsiteY15" fmla="*/ 381000 h 415925"/>
              <a:gd name="connsiteX16" fmla="*/ 98425 w 873125"/>
              <a:gd name="connsiteY16" fmla="*/ 409575 h 415925"/>
              <a:gd name="connsiteX17" fmla="*/ 358775 w 873125"/>
              <a:gd name="connsiteY17" fmla="*/ 415925 h 415925"/>
              <a:gd name="connsiteX18" fmla="*/ 495300 w 873125"/>
              <a:gd name="connsiteY18" fmla="*/ 368300 h 415925"/>
              <a:gd name="connsiteX19" fmla="*/ 590550 w 873125"/>
              <a:gd name="connsiteY19" fmla="*/ 298450 h 415925"/>
              <a:gd name="connsiteX20" fmla="*/ 755650 w 873125"/>
              <a:gd name="connsiteY20" fmla="*/ 257175 h 415925"/>
              <a:gd name="connsiteX21" fmla="*/ 873125 w 873125"/>
              <a:gd name="connsiteY21" fmla="*/ 225425 h 415925"/>
              <a:gd name="connsiteX22" fmla="*/ 835025 w 873125"/>
              <a:gd name="connsiteY22" fmla="*/ 161925 h 415925"/>
              <a:gd name="connsiteX23" fmla="*/ 742950 w 873125"/>
              <a:gd name="connsiteY23" fmla="*/ 69850 h 415925"/>
              <a:gd name="connsiteX0" fmla="*/ 742950 w 873125"/>
              <a:gd name="connsiteY0" fmla="*/ 69850 h 415925"/>
              <a:gd name="connsiteX1" fmla="*/ 679450 w 873125"/>
              <a:gd name="connsiteY1" fmla="*/ 6350 h 415925"/>
              <a:gd name="connsiteX2" fmla="*/ 622300 w 873125"/>
              <a:gd name="connsiteY2" fmla="*/ 0 h 415925"/>
              <a:gd name="connsiteX3" fmla="*/ 558800 w 873125"/>
              <a:gd name="connsiteY3" fmla="*/ 19050 h 415925"/>
              <a:gd name="connsiteX4" fmla="*/ 514350 w 873125"/>
              <a:gd name="connsiteY4" fmla="*/ 85725 h 415925"/>
              <a:gd name="connsiteX5" fmla="*/ 482600 w 873125"/>
              <a:gd name="connsiteY5" fmla="*/ 203200 h 415925"/>
              <a:gd name="connsiteX6" fmla="*/ 393700 w 873125"/>
              <a:gd name="connsiteY6" fmla="*/ 238125 h 415925"/>
              <a:gd name="connsiteX7" fmla="*/ 285750 w 873125"/>
              <a:gd name="connsiteY7" fmla="*/ 244475 h 415925"/>
              <a:gd name="connsiteX8" fmla="*/ 203200 w 873125"/>
              <a:gd name="connsiteY8" fmla="*/ 241300 h 415925"/>
              <a:gd name="connsiteX9" fmla="*/ 161925 w 873125"/>
              <a:gd name="connsiteY9" fmla="*/ 247650 h 415925"/>
              <a:gd name="connsiteX10" fmla="*/ 104775 w 873125"/>
              <a:gd name="connsiteY10" fmla="*/ 209550 h 415925"/>
              <a:gd name="connsiteX11" fmla="*/ 50800 w 873125"/>
              <a:gd name="connsiteY11" fmla="*/ 98425 h 415925"/>
              <a:gd name="connsiteX12" fmla="*/ 19050 w 873125"/>
              <a:gd name="connsiteY12" fmla="*/ 98425 h 415925"/>
              <a:gd name="connsiteX13" fmla="*/ 0 w 873125"/>
              <a:gd name="connsiteY13" fmla="*/ 149225 h 415925"/>
              <a:gd name="connsiteX14" fmla="*/ 3175 w 873125"/>
              <a:gd name="connsiteY14" fmla="*/ 266700 h 415925"/>
              <a:gd name="connsiteX15" fmla="*/ 44450 w 873125"/>
              <a:gd name="connsiteY15" fmla="*/ 381000 h 415925"/>
              <a:gd name="connsiteX16" fmla="*/ 98425 w 873125"/>
              <a:gd name="connsiteY16" fmla="*/ 409575 h 415925"/>
              <a:gd name="connsiteX17" fmla="*/ 358775 w 873125"/>
              <a:gd name="connsiteY17" fmla="*/ 415925 h 415925"/>
              <a:gd name="connsiteX18" fmla="*/ 495300 w 873125"/>
              <a:gd name="connsiteY18" fmla="*/ 368300 h 415925"/>
              <a:gd name="connsiteX19" fmla="*/ 590550 w 873125"/>
              <a:gd name="connsiteY19" fmla="*/ 298450 h 415925"/>
              <a:gd name="connsiteX20" fmla="*/ 755650 w 873125"/>
              <a:gd name="connsiteY20" fmla="*/ 257175 h 415925"/>
              <a:gd name="connsiteX21" fmla="*/ 873125 w 873125"/>
              <a:gd name="connsiteY21" fmla="*/ 225425 h 415925"/>
              <a:gd name="connsiteX22" fmla="*/ 835025 w 873125"/>
              <a:gd name="connsiteY22" fmla="*/ 161925 h 415925"/>
              <a:gd name="connsiteX23" fmla="*/ 742950 w 873125"/>
              <a:gd name="connsiteY23" fmla="*/ 69850 h 415925"/>
              <a:gd name="connsiteX0" fmla="*/ 742950 w 873125"/>
              <a:gd name="connsiteY0" fmla="*/ 69850 h 415925"/>
              <a:gd name="connsiteX1" fmla="*/ 679450 w 873125"/>
              <a:gd name="connsiteY1" fmla="*/ 6350 h 415925"/>
              <a:gd name="connsiteX2" fmla="*/ 622300 w 873125"/>
              <a:gd name="connsiteY2" fmla="*/ 0 h 415925"/>
              <a:gd name="connsiteX3" fmla="*/ 558800 w 873125"/>
              <a:gd name="connsiteY3" fmla="*/ 19050 h 415925"/>
              <a:gd name="connsiteX4" fmla="*/ 514350 w 873125"/>
              <a:gd name="connsiteY4" fmla="*/ 85725 h 415925"/>
              <a:gd name="connsiteX5" fmla="*/ 482600 w 873125"/>
              <a:gd name="connsiteY5" fmla="*/ 203200 h 415925"/>
              <a:gd name="connsiteX6" fmla="*/ 393700 w 873125"/>
              <a:gd name="connsiteY6" fmla="*/ 238125 h 415925"/>
              <a:gd name="connsiteX7" fmla="*/ 301625 w 873125"/>
              <a:gd name="connsiteY7" fmla="*/ 266700 h 415925"/>
              <a:gd name="connsiteX8" fmla="*/ 203200 w 873125"/>
              <a:gd name="connsiteY8" fmla="*/ 241300 h 415925"/>
              <a:gd name="connsiteX9" fmla="*/ 161925 w 873125"/>
              <a:gd name="connsiteY9" fmla="*/ 247650 h 415925"/>
              <a:gd name="connsiteX10" fmla="*/ 104775 w 873125"/>
              <a:gd name="connsiteY10" fmla="*/ 209550 h 415925"/>
              <a:gd name="connsiteX11" fmla="*/ 50800 w 873125"/>
              <a:gd name="connsiteY11" fmla="*/ 98425 h 415925"/>
              <a:gd name="connsiteX12" fmla="*/ 19050 w 873125"/>
              <a:gd name="connsiteY12" fmla="*/ 98425 h 415925"/>
              <a:gd name="connsiteX13" fmla="*/ 0 w 873125"/>
              <a:gd name="connsiteY13" fmla="*/ 149225 h 415925"/>
              <a:gd name="connsiteX14" fmla="*/ 3175 w 873125"/>
              <a:gd name="connsiteY14" fmla="*/ 266700 h 415925"/>
              <a:gd name="connsiteX15" fmla="*/ 44450 w 873125"/>
              <a:gd name="connsiteY15" fmla="*/ 381000 h 415925"/>
              <a:gd name="connsiteX16" fmla="*/ 98425 w 873125"/>
              <a:gd name="connsiteY16" fmla="*/ 409575 h 415925"/>
              <a:gd name="connsiteX17" fmla="*/ 358775 w 873125"/>
              <a:gd name="connsiteY17" fmla="*/ 415925 h 415925"/>
              <a:gd name="connsiteX18" fmla="*/ 495300 w 873125"/>
              <a:gd name="connsiteY18" fmla="*/ 368300 h 415925"/>
              <a:gd name="connsiteX19" fmla="*/ 590550 w 873125"/>
              <a:gd name="connsiteY19" fmla="*/ 298450 h 415925"/>
              <a:gd name="connsiteX20" fmla="*/ 755650 w 873125"/>
              <a:gd name="connsiteY20" fmla="*/ 257175 h 415925"/>
              <a:gd name="connsiteX21" fmla="*/ 873125 w 873125"/>
              <a:gd name="connsiteY21" fmla="*/ 225425 h 415925"/>
              <a:gd name="connsiteX22" fmla="*/ 835025 w 873125"/>
              <a:gd name="connsiteY22" fmla="*/ 161925 h 415925"/>
              <a:gd name="connsiteX23" fmla="*/ 742950 w 873125"/>
              <a:gd name="connsiteY23" fmla="*/ 69850 h 415925"/>
              <a:gd name="connsiteX0" fmla="*/ 742950 w 873125"/>
              <a:gd name="connsiteY0" fmla="*/ 69850 h 415925"/>
              <a:gd name="connsiteX1" fmla="*/ 679450 w 873125"/>
              <a:gd name="connsiteY1" fmla="*/ 6350 h 415925"/>
              <a:gd name="connsiteX2" fmla="*/ 622300 w 873125"/>
              <a:gd name="connsiteY2" fmla="*/ 0 h 415925"/>
              <a:gd name="connsiteX3" fmla="*/ 558800 w 873125"/>
              <a:gd name="connsiteY3" fmla="*/ 19050 h 415925"/>
              <a:gd name="connsiteX4" fmla="*/ 514350 w 873125"/>
              <a:gd name="connsiteY4" fmla="*/ 85725 h 415925"/>
              <a:gd name="connsiteX5" fmla="*/ 482600 w 873125"/>
              <a:gd name="connsiteY5" fmla="*/ 203200 h 415925"/>
              <a:gd name="connsiteX6" fmla="*/ 409575 w 873125"/>
              <a:gd name="connsiteY6" fmla="*/ 241300 h 415925"/>
              <a:gd name="connsiteX7" fmla="*/ 301625 w 873125"/>
              <a:gd name="connsiteY7" fmla="*/ 266700 h 415925"/>
              <a:gd name="connsiteX8" fmla="*/ 203200 w 873125"/>
              <a:gd name="connsiteY8" fmla="*/ 241300 h 415925"/>
              <a:gd name="connsiteX9" fmla="*/ 161925 w 873125"/>
              <a:gd name="connsiteY9" fmla="*/ 247650 h 415925"/>
              <a:gd name="connsiteX10" fmla="*/ 104775 w 873125"/>
              <a:gd name="connsiteY10" fmla="*/ 209550 h 415925"/>
              <a:gd name="connsiteX11" fmla="*/ 50800 w 873125"/>
              <a:gd name="connsiteY11" fmla="*/ 98425 h 415925"/>
              <a:gd name="connsiteX12" fmla="*/ 19050 w 873125"/>
              <a:gd name="connsiteY12" fmla="*/ 98425 h 415925"/>
              <a:gd name="connsiteX13" fmla="*/ 0 w 873125"/>
              <a:gd name="connsiteY13" fmla="*/ 149225 h 415925"/>
              <a:gd name="connsiteX14" fmla="*/ 3175 w 873125"/>
              <a:gd name="connsiteY14" fmla="*/ 266700 h 415925"/>
              <a:gd name="connsiteX15" fmla="*/ 44450 w 873125"/>
              <a:gd name="connsiteY15" fmla="*/ 381000 h 415925"/>
              <a:gd name="connsiteX16" fmla="*/ 98425 w 873125"/>
              <a:gd name="connsiteY16" fmla="*/ 409575 h 415925"/>
              <a:gd name="connsiteX17" fmla="*/ 358775 w 873125"/>
              <a:gd name="connsiteY17" fmla="*/ 415925 h 415925"/>
              <a:gd name="connsiteX18" fmla="*/ 495300 w 873125"/>
              <a:gd name="connsiteY18" fmla="*/ 368300 h 415925"/>
              <a:gd name="connsiteX19" fmla="*/ 590550 w 873125"/>
              <a:gd name="connsiteY19" fmla="*/ 298450 h 415925"/>
              <a:gd name="connsiteX20" fmla="*/ 755650 w 873125"/>
              <a:gd name="connsiteY20" fmla="*/ 257175 h 415925"/>
              <a:gd name="connsiteX21" fmla="*/ 873125 w 873125"/>
              <a:gd name="connsiteY21" fmla="*/ 225425 h 415925"/>
              <a:gd name="connsiteX22" fmla="*/ 835025 w 873125"/>
              <a:gd name="connsiteY22" fmla="*/ 161925 h 415925"/>
              <a:gd name="connsiteX23" fmla="*/ 742950 w 873125"/>
              <a:gd name="connsiteY23" fmla="*/ 69850 h 415925"/>
              <a:gd name="connsiteX0" fmla="*/ 742950 w 873125"/>
              <a:gd name="connsiteY0" fmla="*/ 69850 h 454025"/>
              <a:gd name="connsiteX1" fmla="*/ 679450 w 873125"/>
              <a:gd name="connsiteY1" fmla="*/ 6350 h 454025"/>
              <a:gd name="connsiteX2" fmla="*/ 622300 w 873125"/>
              <a:gd name="connsiteY2" fmla="*/ 0 h 454025"/>
              <a:gd name="connsiteX3" fmla="*/ 558800 w 873125"/>
              <a:gd name="connsiteY3" fmla="*/ 19050 h 454025"/>
              <a:gd name="connsiteX4" fmla="*/ 514350 w 873125"/>
              <a:gd name="connsiteY4" fmla="*/ 85725 h 454025"/>
              <a:gd name="connsiteX5" fmla="*/ 482600 w 873125"/>
              <a:gd name="connsiteY5" fmla="*/ 203200 h 454025"/>
              <a:gd name="connsiteX6" fmla="*/ 409575 w 873125"/>
              <a:gd name="connsiteY6" fmla="*/ 241300 h 454025"/>
              <a:gd name="connsiteX7" fmla="*/ 301625 w 873125"/>
              <a:gd name="connsiteY7" fmla="*/ 266700 h 454025"/>
              <a:gd name="connsiteX8" fmla="*/ 203200 w 873125"/>
              <a:gd name="connsiteY8" fmla="*/ 241300 h 454025"/>
              <a:gd name="connsiteX9" fmla="*/ 161925 w 873125"/>
              <a:gd name="connsiteY9" fmla="*/ 247650 h 454025"/>
              <a:gd name="connsiteX10" fmla="*/ 104775 w 873125"/>
              <a:gd name="connsiteY10" fmla="*/ 209550 h 454025"/>
              <a:gd name="connsiteX11" fmla="*/ 50800 w 873125"/>
              <a:gd name="connsiteY11" fmla="*/ 98425 h 454025"/>
              <a:gd name="connsiteX12" fmla="*/ 19050 w 873125"/>
              <a:gd name="connsiteY12" fmla="*/ 98425 h 454025"/>
              <a:gd name="connsiteX13" fmla="*/ 0 w 873125"/>
              <a:gd name="connsiteY13" fmla="*/ 149225 h 454025"/>
              <a:gd name="connsiteX14" fmla="*/ 3175 w 873125"/>
              <a:gd name="connsiteY14" fmla="*/ 266700 h 454025"/>
              <a:gd name="connsiteX15" fmla="*/ 44450 w 873125"/>
              <a:gd name="connsiteY15" fmla="*/ 381000 h 454025"/>
              <a:gd name="connsiteX16" fmla="*/ 31750 w 873125"/>
              <a:gd name="connsiteY16" fmla="*/ 454025 h 454025"/>
              <a:gd name="connsiteX17" fmla="*/ 358775 w 873125"/>
              <a:gd name="connsiteY17" fmla="*/ 415925 h 454025"/>
              <a:gd name="connsiteX18" fmla="*/ 495300 w 873125"/>
              <a:gd name="connsiteY18" fmla="*/ 368300 h 454025"/>
              <a:gd name="connsiteX19" fmla="*/ 590550 w 873125"/>
              <a:gd name="connsiteY19" fmla="*/ 298450 h 454025"/>
              <a:gd name="connsiteX20" fmla="*/ 755650 w 873125"/>
              <a:gd name="connsiteY20" fmla="*/ 257175 h 454025"/>
              <a:gd name="connsiteX21" fmla="*/ 873125 w 873125"/>
              <a:gd name="connsiteY21" fmla="*/ 225425 h 454025"/>
              <a:gd name="connsiteX22" fmla="*/ 835025 w 873125"/>
              <a:gd name="connsiteY22" fmla="*/ 161925 h 454025"/>
              <a:gd name="connsiteX23" fmla="*/ 742950 w 873125"/>
              <a:gd name="connsiteY23" fmla="*/ 69850 h 454025"/>
              <a:gd name="connsiteX0" fmla="*/ 742950 w 873125"/>
              <a:gd name="connsiteY0" fmla="*/ 69850 h 454025"/>
              <a:gd name="connsiteX1" fmla="*/ 679450 w 873125"/>
              <a:gd name="connsiteY1" fmla="*/ 6350 h 454025"/>
              <a:gd name="connsiteX2" fmla="*/ 622300 w 873125"/>
              <a:gd name="connsiteY2" fmla="*/ 0 h 454025"/>
              <a:gd name="connsiteX3" fmla="*/ 558800 w 873125"/>
              <a:gd name="connsiteY3" fmla="*/ 19050 h 454025"/>
              <a:gd name="connsiteX4" fmla="*/ 514350 w 873125"/>
              <a:gd name="connsiteY4" fmla="*/ 85725 h 454025"/>
              <a:gd name="connsiteX5" fmla="*/ 482600 w 873125"/>
              <a:gd name="connsiteY5" fmla="*/ 203200 h 454025"/>
              <a:gd name="connsiteX6" fmla="*/ 409575 w 873125"/>
              <a:gd name="connsiteY6" fmla="*/ 241300 h 454025"/>
              <a:gd name="connsiteX7" fmla="*/ 301625 w 873125"/>
              <a:gd name="connsiteY7" fmla="*/ 266700 h 454025"/>
              <a:gd name="connsiteX8" fmla="*/ 203200 w 873125"/>
              <a:gd name="connsiteY8" fmla="*/ 241300 h 454025"/>
              <a:gd name="connsiteX9" fmla="*/ 161925 w 873125"/>
              <a:gd name="connsiteY9" fmla="*/ 247650 h 454025"/>
              <a:gd name="connsiteX10" fmla="*/ 104775 w 873125"/>
              <a:gd name="connsiteY10" fmla="*/ 209550 h 454025"/>
              <a:gd name="connsiteX11" fmla="*/ 50800 w 873125"/>
              <a:gd name="connsiteY11" fmla="*/ 98425 h 454025"/>
              <a:gd name="connsiteX12" fmla="*/ 19050 w 873125"/>
              <a:gd name="connsiteY12" fmla="*/ 98425 h 454025"/>
              <a:gd name="connsiteX13" fmla="*/ 0 w 873125"/>
              <a:gd name="connsiteY13" fmla="*/ 149225 h 454025"/>
              <a:gd name="connsiteX14" fmla="*/ 3175 w 873125"/>
              <a:gd name="connsiteY14" fmla="*/ 266700 h 454025"/>
              <a:gd name="connsiteX15" fmla="*/ 44450 w 873125"/>
              <a:gd name="connsiteY15" fmla="*/ 381000 h 454025"/>
              <a:gd name="connsiteX16" fmla="*/ 31750 w 873125"/>
              <a:gd name="connsiteY16" fmla="*/ 454025 h 454025"/>
              <a:gd name="connsiteX17" fmla="*/ 152400 w 873125"/>
              <a:gd name="connsiteY17" fmla="*/ 406400 h 454025"/>
              <a:gd name="connsiteX18" fmla="*/ 358775 w 873125"/>
              <a:gd name="connsiteY18" fmla="*/ 415925 h 454025"/>
              <a:gd name="connsiteX19" fmla="*/ 495300 w 873125"/>
              <a:gd name="connsiteY19" fmla="*/ 368300 h 454025"/>
              <a:gd name="connsiteX20" fmla="*/ 590550 w 873125"/>
              <a:gd name="connsiteY20" fmla="*/ 298450 h 454025"/>
              <a:gd name="connsiteX21" fmla="*/ 755650 w 873125"/>
              <a:gd name="connsiteY21" fmla="*/ 257175 h 454025"/>
              <a:gd name="connsiteX22" fmla="*/ 873125 w 873125"/>
              <a:gd name="connsiteY22" fmla="*/ 225425 h 454025"/>
              <a:gd name="connsiteX23" fmla="*/ 835025 w 873125"/>
              <a:gd name="connsiteY23" fmla="*/ 161925 h 454025"/>
              <a:gd name="connsiteX24" fmla="*/ 742950 w 873125"/>
              <a:gd name="connsiteY24" fmla="*/ 69850 h 454025"/>
              <a:gd name="connsiteX0" fmla="*/ 742950 w 873125"/>
              <a:gd name="connsiteY0" fmla="*/ 69850 h 454025"/>
              <a:gd name="connsiteX1" fmla="*/ 679450 w 873125"/>
              <a:gd name="connsiteY1" fmla="*/ 6350 h 454025"/>
              <a:gd name="connsiteX2" fmla="*/ 622300 w 873125"/>
              <a:gd name="connsiteY2" fmla="*/ 0 h 454025"/>
              <a:gd name="connsiteX3" fmla="*/ 558800 w 873125"/>
              <a:gd name="connsiteY3" fmla="*/ 19050 h 454025"/>
              <a:gd name="connsiteX4" fmla="*/ 514350 w 873125"/>
              <a:gd name="connsiteY4" fmla="*/ 85725 h 454025"/>
              <a:gd name="connsiteX5" fmla="*/ 482600 w 873125"/>
              <a:gd name="connsiteY5" fmla="*/ 203200 h 454025"/>
              <a:gd name="connsiteX6" fmla="*/ 409575 w 873125"/>
              <a:gd name="connsiteY6" fmla="*/ 241300 h 454025"/>
              <a:gd name="connsiteX7" fmla="*/ 301625 w 873125"/>
              <a:gd name="connsiteY7" fmla="*/ 266700 h 454025"/>
              <a:gd name="connsiteX8" fmla="*/ 203200 w 873125"/>
              <a:gd name="connsiteY8" fmla="*/ 241300 h 454025"/>
              <a:gd name="connsiteX9" fmla="*/ 161925 w 873125"/>
              <a:gd name="connsiteY9" fmla="*/ 247650 h 454025"/>
              <a:gd name="connsiteX10" fmla="*/ 104775 w 873125"/>
              <a:gd name="connsiteY10" fmla="*/ 209550 h 454025"/>
              <a:gd name="connsiteX11" fmla="*/ 50800 w 873125"/>
              <a:gd name="connsiteY11" fmla="*/ 98425 h 454025"/>
              <a:gd name="connsiteX12" fmla="*/ 19050 w 873125"/>
              <a:gd name="connsiteY12" fmla="*/ 98425 h 454025"/>
              <a:gd name="connsiteX13" fmla="*/ 0 w 873125"/>
              <a:gd name="connsiteY13" fmla="*/ 149225 h 454025"/>
              <a:gd name="connsiteX14" fmla="*/ 3175 w 873125"/>
              <a:gd name="connsiteY14" fmla="*/ 266700 h 454025"/>
              <a:gd name="connsiteX15" fmla="*/ 6350 w 873125"/>
              <a:gd name="connsiteY15" fmla="*/ 376238 h 454025"/>
              <a:gd name="connsiteX16" fmla="*/ 31750 w 873125"/>
              <a:gd name="connsiteY16" fmla="*/ 454025 h 454025"/>
              <a:gd name="connsiteX17" fmla="*/ 152400 w 873125"/>
              <a:gd name="connsiteY17" fmla="*/ 406400 h 454025"/>
              <a:gd name="connsiteX18" fmla="*/ 358775 w 873125"/>
              <a:gd name="connsiteY18" fmla="*/ 415925 h 454025"/>
              <a:gd name="connsiteX19" fmla="*/ 495300 w 873125"/>
              <a:gd name="connsiteY19" fmla="*/ 368300 h 454025"/>
              <a:gd name="connsiteX20" fmla="*/ 590550 w 873125"/>
              <a:gd name="connsiteY20" fmla="*/ 298450 h 454025"/>
              <a:gd name="connsiteX21" fmla="*/ 755650 w 873125"/>
              <a:gd name="connsiteY21" fmla="*/ 257175 h 454025"/>
              <a:gd name="connsiteX22" fmla="*/ 873125 w 873125"/>
              <a:gd name="connsiteY22" fmla="*/ 225425 h 454025"/>
              <a:gd name="connsiteX23" fmla="*/ 835025 w 873125"/>
              <a:gd name="connsiteY23" fmla="*/ 161925 h 454025"/>
              <a:gd name="connsiteX24" fmla="*/ 742950 w 873125"/>
              <a:gd name="connsiteY24" fmla="*/ 69850 h 454025"/>
              <a:gd name="connsiteX0" fmla="*/ 742950 w 873125"/>
              <a:gd name="connsiteY0" fmla="*/ 69850 h 511175"/>
              <a:gd name="connsiteX1" fmla="*/ 679450 w 873125"/>
              <a:gd name="connsiteY1" fmla="*/ 6350 h 511175"/>
              <a:gd name="connsiteX2" fmla="*/ 622300 w 873125"/>
              <a:gd name="connsiteY2" fmla="*/ 0 h 511175"/>
              <a:gd name="connsiteX3" fmla="*/ 558800 w 873125"/>
              <a:gd name="connsiteY3" fmla="*/ 19050 h 511175"/>
              <a:gd name="connsiteX4" fmla="*/ 514350 w 873125"/>
              <a:gd name="connsiteY4" fmla="*/ 85725 h 511175"/>
              <a:gd name="connsiteX5" fmla="*/ 482600 w 873125"/>
              <a:gd name="connsiteY5" fmla="*/ 203200 h 511175"/>
              <a:gd name="connsiteX6" fmla="*/ 409575 w 873125"/>
              <a:gd name="connsiteY6" fmla="*/ 241300 h 511175"/>
              <a:gd name="connsiteX7" fmla="*/ 301625 w 873125"/>
              <a:gd name="connsiteY7" fmla="*/ 266700 h 511175"/>
              <a:gd name="connsiteX8" fmla="*/ 203200 w 873125"/>
              <a:gd name="connsiteY8" fmla="*/ 241300 h 511175"/>
              <a:gd name="connsiteX9" fmla="*/ 161925 w 873125"/>
              <a:gd name="connsiteY9" fmla="*/ 247650 h 511175"/>
              <a:gd name="connsiteX10" fmla="*/ 104775 w 873125"/>
              <a:gd name="connsiteY10" fmla="*/ 209550 h 511175"/>
              <a:gd name="connsiteX11" fmla="*/ 50800 w 873125"/>
              <a:gd name="connsiteY11" fmla="*/ 98425 h 511175"/>
              <a:gd name="connsiteX12" fmla="*/ 19050 w 873125"/>
              <a:gd name="connsiteY12" fmla="*/ 98425 h 511175"/>
              <a:gd name="connsiteX13" fmla="*/ 0 w 873125"/>
              <a:gd name="connsiteY13" fmla="*/ 149225 h 511175"/>
              <a:gd name="connsiteX14" fmla="*/ 3175 w 873125"/>
              <a:gd name="connsiteY14" fmla="*/ 266700 h 511175"/>
              <a:gd name="connsiteX15" fmla="*/ 6350 w 873125"/>
              <a:gd name="connsiteY15" fmla="*/ 376238 h 511175"/>
              <a:gd name="connsiteX16" fmla="*/ 31750 w 873125"/>
              <a:gd name="connsiteY16" fmla="*/ 511175 h 511175"/>
              <a:gd name="connsiteX17" fmla="*/ 152400 w 873125"/>
              <a:gd name="connsiteY17" fmla="*/ 406400 h 511175"/>
              <a:gd name="connsiteX18" fmla="*/ 358775 w 873125"/>
              <a:gd name="connsiteY18" fmla="*/ 415925 h 511175"/>
              <a:gd name="connsiteX19" fmla="*/ 495300 w 873125"/>
              <a:gd name="connsiteY19" fmla="*/ 368300 h 511175"/>
              <a:gd name="connsiteX20" fmla="*/ 590550 w 873125"/>
              <a:gd name="connsiteY20" fmla="*/ 298450 h 511175"/>
              <a:gd name="connsiteX21" fmla="*/ 755650 w 873125"/>
              <a:gd name="connsiteY21" fmla="*/ 257175 h 511175"/>
              <a:gd name="connsiteX22" fmla="*/ 873125 w 873125"/>
              <a:gd name="connsiteY22" fmla="*/ 225425 h 511175"/>
              <a:gd name="connsiteX23" fmla="*/ 835025 w 873125"/>
              <a:gd name="connsiteY23" fmla="*/ 161925 h 511175"/>
              <a:gd name="connsiteX24" fmla="*/ 742950 w 873125"/>
              <a:gd name="connsiteY24" fmla="*/ 69850 h 511175"/>
              <a:gd name="connsiteX0" fmla="*/ 757238 w 887413"/>
              <a:gd name="connsiteY0" fmla="*/ 69850 h 511175"/>
              <a:gd name="connsiteX1" fmla="*/ 693738 w 887413"/>
              <a:gd name="connsiteY1" fmla="*/ 6350 h 511175"/>
              <a:gd name="connsiteX2" fmla="*/ 636588 w 887413"/>
              <a:gd name="connsiteY2" fmla="*/ 0 h 511175"/>
              <a:gd name="connsiteX3" fmla="*/ 573088 w 887413"/>
              <a:gd name="connsiteY3" fmla="*/ 19050 h 511175"/>
              <a:gd name="connsiteX4" fmla="*/ 528638 w 887413"/>
              <a:gd name="connsiteY4" fmla="*/ 85725 h 511175"/>
              <a:gd name="connsiteX5" fmla="*/ 496888 w 887413"/>
              <a:gd name="connsiteY5" fmla="*/ 203200 h 511175"/>
              <a:gd name="connsiteX6" fmla="*/ 423863 w 887413"/>
              <a:gd name="connsiteY6" fmla="*/ 241300 h 511175"/>
              <a:gd name="connsiteX7" fmla="*/ 315913 w 887413"/>
              <a:gd name="connsiteY7" fmla="*/ 266700 h 511175"/>
              <a:gd name="connsiteX8" fmla="*/ 217488 w 887413"/>
              <a:gd name="connsiteY8" fmla="*/ 241300 h 511175"/>
              <a:gd name="connsiteX9" fmla="*/ 176213 w 887413"/>
              <a:gd name="connsiteY9" fmla="*/ 247650 h 511175"/>
              <a:gd name="connsiteX10" fmla="*/ 119063 w 887413"/>
              <a:gd name="connsiteY10" fmla="*/ 209550 h 511175"/>
              <a:gd name="connsiteX11" fmla="*/ 65088 w 887413"/>
              <a:gd name="connsiteY11" fmla="*/ 98425 h 511175"/>
              <a:gd name="connsiteX12" fmla="*/ 33338 w 887413"/>
              <a:gd name="connsiteY12" fmla="*/ 98425 h 511175"/>
              <a:gd name="connsiteX13" fmla="*/ 0 w 887413"/>
              <a:gd name="connsiteY13" fmla="*/ 149225 h 511175"/>
              <a:gd name="connsiteX14" fmla="*/ 17463 w 887413"/>
              <a:gd name="connsiteY14" fmla="*/ 266700 h 511175"/>
              <a:gd name="connsiteX15" fmla="*/ 20638 w 887413"/>
              <a:gd name="connsiteY15" fmla="*/ 376238 h 511175"/>
              <a:gd name="connsiteX16" fmla="*/ 46038 w 887413"/>
              <a:gd name="connsiteY16" fmla="*/ 511175 h 511175"/>
              <a:gd name="connsiteX17" fmla="*/ 166688 w 887413"/>
              <a:gd name="connsiteY17" fmla="*/ 406400 h 511175"/>
              <a:gd name="connsiteX18" fmla="*/ 373063 w 887413"/>
              <a:gd name="connsiteY18" fmla="*/ 415925 h 511175"/>
              <a:gd name="connsiteX19" fmla="*/ 509588 w 887413"/>
              <a:gd name="connsiteY19" fmla="*/ 368300 h 511175"/>
              <a:gd name="connsiteX20" fmla="*/ 604838 w 887413"/>
              <a:gd name="connsiteY20" fmla="*/ 298450 h 511175"/>
              <a:gd name="connsiteX21" fmla="*/ 769938 w 887413"/>
              <a:gd name="connsiteY21" fmla="*/ 257175 h 511175"/>
              <a:gd name="connsiteX22" fmla="*/ 887413 w 887413"/>
              <a:gd name="connsiteY22" fmla="*/ 225425 h 511175"/>
              <a:gd name="connsiteX23" fmla="*/ 849313 w 887413"/>
              <a:gd name="connsiteY23" fmla="*/ 161925 h 511175"/>
              <a:gd name="connsiteX24" fmla="*/ 757238 w 887413"/>
              <a:gd name="connsiteY24" fmla="*/ 69850 h 51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7413" h="511175">
                <a:moveTo>
                  <a:pt x="757238" y="69850"/>
                </a:moveTo>
                <a:lnTo>
                  <a:pt x="693738" y="6350"/>
                </a:lnTo>
                <a:lnTo>
                  <a:pt x="636588" y="0"/>
                </a:lnTo>
                <a:lnTo>
                  <a:pt x="573088" y="19050"/>
                </a:lnTo>
                <a:lnTo>
                  <a:pt x="528638" y="85725"/>
                </a:lnTo>
                <a:lnTo>
                  <a:pt x="496888" y="203200"/>
                </a:lnTo>
                <a:lnTo>
                  <a:pt x="423863" y="241300"/>
                </a:lnTo>
                <a:lnTo>
                  <a:pt x="315913" y="266700"/>
                </a:lnTo>
                <a:cubicBezTo>
                  <a:pt x="289455" y="257175"/>
                  <a:pt x="243946" y="250825"/>
                  <a:pt x="217488" y="241300"/>
                </a:cubicBezTo>
                <a:lnTo>
                  <a:pt x="176213" y="247650"/>
                </a:lnTo>
                <a:lnTo>
                  <a:pt x="119063" y="209550"/>
                </a:lnTo>
                <a:lnTo>
                  <a:pt x="65088" y="98425"/>
                </a:lnTo>
                <a:lnTo>
                  <a:pt x="33338" y="98425"/>
                </a:lnTo>
                <a:lnTo>
                  <a:pt x="0" y="149225"/>
                </a:lnTo>
                <a:cubicBezTo>
                  <a:pt x="1058" y="188383"/>
                  <a:pt x="16405" y="227542"/>
                  <a:pt x="17463" y="266700"/>
                </a:cubicBezTo>
                <a:cubicBezTo>
                  <a:pt x="18521" y="303213"/>
                  <a:pt x="19580" y="339725"/>
                  <a:pt x="20638" y="376238"/>
                </a:cubicBezTo>
                <a:lnTo>
                  <a:pt x="46038" y="511175"/>
                </a:lnTo>
                <a:cubicBezTo>
                  <a:pt x="102130" y="502708"/>
                  <a:pt x="110596" y="414867"/>
                  <a:pt x="166688" y="406400"/>
                </a:cubicBezTo>
                <a:lnTo>
                  <a:pt x="373063" y="415925"/>
                </a:lnTo>
                <a:lnTo>
                  <a:pt x="509588" y="368300"/>
                </a:lnTo>
                <a:lnTo>
                  <a:pt x="604838" y="298450"/>
                </a:lnTo>
                <a:lnTo>
                  <a:pt x="769938" y="257175"/>
                </a:lnTo>
                <a:lnTo>
                  <a:pt x="887413" y="225425"/>
                </a:lnTo>
                <a:lnTo>
                  <a:pt x="849313" y="161925"/>
                </a:lnTo>
                <a:lnTo>
                  <a:pt x="757238" y="69850"/>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56"/>
          <p:cNvSpPr/>
          <p:nvPr/>
        </p:nvSpPr>
        <p:spPr>
          <a:xfrm>
            <a:off x="3771239" y="4473262"/>
            <a:ext cx="593027" cy="67975"/>
          </a:xfrm>
          <a:custGeom>
            <a:avLst/>
            <a:gdLst>
              <a:gd name="connsiteX0" fmla="*/ 675409 w 675409"/>
              <a:gd name="connsiteY0" fmla="*/ 62346 h 62346"/>
              <a:gd name="connsiteX1" fmla="*/ 394854 w 675409"/>
              <a:gd name="connsiteY1" fmla="*/ 20782 h 62346"/>
              <a:gd name="connsiteX2" fmla="*/ 197427 w 675409"/>
              <a:gd name="connsiteY2" fmla="*/ 20782 h 62346"/>
              <a:gd name="connsiteX3" fmla="*/ 0 w 675409"/>
              <a:gd name="connsiteY3" fmla="*/ 0 h 62346"/>
              <a:gd name="connsiteX0" fmla="*/ 827809 w 827809"/>
              <a:gd name="connsiteY0" fmla="*/ 78221 h 78221"/>
              <a:gd name="connsiteX1" fmla="*/ 394854 w 827809"/>
              <a:gd name="connsiteY1" fmla="*/ 20782 h 78221"/>
              <a:gd name="connsiteX2" fmla="*/ 197427 w 827809"/>
              <a:gd name="connsiteY2" fmla="*/ 20782 h 78221"/>
              <a:gd name="connsiteX3" fmla="*/ 0 w 827809"/>
              <a:gd name="connsiteY3" fmla="*/ 0 h 78221"/>
              <a:gd name="connsiteX0" fmla="*/ 827809 w 827809"/>
              <a:gd name="connsiteY0" fmla="*/ 78221 h 78221"/>
              <a:gd name="connsiteX1" fmla="*/ 779895 w 827809"/>
              <a:gd name="connsiteY1" fmla="*/ 51955 h 78221"/>
              <a:gd name="connsiteX2" fmla="*/ 394854 w 827809"/>
              <a:gd name="connsiteY2" fmla="*/ 20782 h 78221"/>
              <a:gd name="connsiteX3" fmla="*/ 197427 w 827809"/>
              <a:gd name="connsiteY3" fmla="*/ 20782 h 78221"/>
              <a:gd name="connsiteX4" fmla="*/ 0 w 827809"/>
              <a:gd name="connsiteY4" fmla="*/ 0 h 78221"/>
              <a:gd name="connsiteX0" fmla="*/ 827809 w 827809"/>
              <a:gd name="connsiteY0" fmla="*/ 78221 h 78221"/>
              <a:gd name="connsiteX1" fmla="*/ 779895 w 827809"/>
              <a:gd name="connsiteY1" fmla="*/ 51955 h 78221"/>
              <a:gd name="connsiteX2" fmla="*/ 719570 w 827809"/>
              <a:gd name="connsiteY2" fmla="*/ 61480 h 78221"/>
              <a:gd name="connsiteX3" fmla="*/ 394854 w 827809"/>
              <a:gd name="connsiteY3" fmla="*/ 20782 h 78221"/>
              <a:gd name="connsiteX4" fmla="*/ 197427 w 827809"/>
              <a:gd name="connsiteY4" fmla="*/ 20782 h 78221"/>
              <a:gd name="connsiteX5" fmla="*/ 0 w 827809"/>
              <a:gd name="connsiteY5" fmla="*/ 0 h 78221"/>
              <a:gd name="connsiteX0" fmla="*/ 897659 w 897659"/>
              <a:gd name="connsiteY0" fmla="*/ 90921 h 90921"/>
              <a:gd name="connsiteX1" fmla="*/ 849745 w 897659"/>
              <a:gd name="connsiteY1" fmla="*/ 64655 h 90921"/>
              <a:gd name="connsiteX2" fmla="*/ 789420 w 897659"/>
              <a:gd name="connsiteY2" fmla="*/ 74180 h 90921"/>
              <a:gd name="connsiteX3" fmla="*/ 464704 w 897659"/>
              <a:gd name="connsiteY3" fmla="*/ 33482 h 90921"/>
              <a:gd name="connsiteX4" fmla="*/ 267277 w 897659"/>
              <a:gd name="connsiteY4" fmla="*/ 33482 h 90921"/>
              <a:gd name="connsiteX5" fmla="*/ 0 w 897659"/>
              <a:gd name="connsiteY5" fmla="*/ 0 h 90921"/>
              <a:gd name="connsiteX0" fmla="*/ 904009 w 904009"/>
              <a:gd name="connsiteY0" fmla="*/ 103621 h 103621"/>
              <a:gd name="connsiteX1" fmla="*/ 856095 w 904009"/>
              <a:gd name="connsiteY1" fmla="*/ 77355 h 103621"/>
              <a:gd name="connsiteX2" fmla="*/ 795770 w 904009"/>
              <a:gd name="connsiteY2" fmla="*/ 86880 h 103621"/>
              <a:gd name="connsiteX3" fmla="*/ 471054 w 904009"/>
              <a:gd name="connsiteY3" fmla="*/ 46182 h 103621"/>
              <a:gd name="connsiteX4" fmla="*/ 273627 w 904009"/>
              <a:gd name="connsiteY4" fmla="*/ 46182 h 103621"/>
              <a:gd name="connsiteX5" fmla="*/ 0 w 904009"/>
              <a:gd name="connsiteY5" fmla="*/ 0 h 10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009" h="103621">
                <a:moveTo>
                  <a:pt x="904009" y="103621"/>
                </a:moveTo>
                <a:cubicBezTo>
                  <a:pt x="888038" y="100157"/>
                  <a:pt x="872066" y="80819"/>
                  <a:pt x="856095" y="77355"/>
                </a:cubicBezTo>
                <a:cubicBezTo>
                  <a:pt x="834928" y="76297"/>
                  <a:pt x="816937" y="87938"/>
                  <a:pt x="795770" y="86880"/>
                </a:cubicBezTo>
                <a:lnTo>
                  <a:pt x="471054" y="46182"/>
                </a:lnTo>
                <a:lnTo>
                  <a:pt x="273627" y="46182"/>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p:cNvSpPr/>
          <p:nvPr/>
        </p:nvSpPr>
        <p:spPr>
          <a:xfrm>
            <a:off x="4665040" y="4748948"/>
            <a:ext cx="248372" cy="148399"/>
          </a:xfrm>
          <a:custGeom>
            <a:avLst/>
            <a:gdLst>
              <a:gd name="connsiteX0" fmla="*/ 126206 w 378618"/>
              <a:gd name="connsiteY0" fmla="*/ 0 h 226219"/>
              <a:gd name="connsiteX1" fmla="*/ 235743 w 378618"/>
              <a:gd name="connsiteY1" fmla="*/ 23813 h 226219"/>
              <a:gd name="connsiteX2" fmla="*/ 350043 w 378618"/>
              <a:gd name="connsiteY2" fmla="*/ 50006 h 226219"/>
              <a:gd name="connsiteX3" fmla="*/ 378618 w 378618"/>
              <a:gd name="connsiteY3" fmla="*/ 69056 h 226219"/>
              <a:gd name="connsiteX4" fmla="*/ 345281 w 378618"/>
              <a:gd name="connsiteY4" fmla="*/ 164306 h 226219"/>
              <a:gd name="connsiteX5" fmla="*/ 319087 w 378618"/>
              <a:gd name="connsiteY5" fmla="*/ 226219 h 226219"/>
              <a:gd name="connsiteX6" fmla="*/ 250031 w 378618"/>
              <a:gd name="connsiteY6" fmla="*/ 183356 h 226219"/>
              <a:gd name="connsiteX7" fmla="*/ 190500 w 378618"/>
              <a:gd name="connsiteY7" fmla="*/ 180975 h 226219"/>
              <a:gd name="connsiteX8" fmla="*/ 104775 w 378618"/>
              <a:gd name="connsiteY8" fmla="*/ 202406 h 226219"/>
              <a:gd name="connsiteX9" fmla="*/ 45243 w 378618"/>
              <a:gd name="connsiteY9" fmla="*/ 216694 h 226219"/>
              <a:gd name="connsiteX10" fmla="*/ 0 w 378618"/>
              <a:gd name="connsiteY10" fmla="*/ 197644 h 226219"/>
              <a:gd name="connsiteX11" fmla="*/ 126206 w 378618"/>
              <a:gd name="connsiteY11" fmla="*/ 0 h 2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618" h="226219">
                <a:moveTo>
                  <a:pt x="126206" y="0"/>
                </a:moveTo>
                <a:lnTo>
                  <a:pt x="235743" y="23813"/>
                </a:lnTo>
                <a:lnTo>
                  <a:pt x="350043" y="50006"/>
                </a:lnTo>
                <a:lnTo>
                  <a:pt x="378618" y="69056"/>
                </a:lnTo>
                <a:lnTo>
                  <a:pt x="345281" y="164306"/>
                </a:lnTo>
                <a:lnTo>
                  <a:pt x="319087" y="226219"/>
                </a:lnTo>
                <a:lnTo>
                  <a:pt x="250031" y="183356"/>
                </a:lnTo>
                <a:lnTo>
                  <a:pt x="190500" y="180975"/>
                </a:lnTo>
                <a:lnTo>
                  <a:pt x="104775" y="202406"/>
                </a:lnTo>
                <a:lnTo>
                  <a:pt x="45243" y="216694"/>
                </a:lnTo>
                <a:lnTo>
                  <a:pt x="0" y="197644"/>
                </a:lnTo>
                <a:lnTo>
                  <a:pt x="126206" y="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9" name="Freeform 58"/>
          <p:cNvSpPr/>
          <p:nvPr/>
        </p:nvSpPr>
        <p:spPr>
          <a:xfrm>
            <a:off x="5461897" y="4755670"/>
            <a:ext cx="1718409" cy="133299"/>
          </a:xfrm>
          <a:custGeom>
            <a:avLst/>
            <a:gdLst>
              <a:gd name="connsiteX0" fmla="*/ 2516981 w 2516981"/>
              <a:gd name="connsiteY0" fmla="*/ 0 h 173831"/>
              <a:gd name="connsiteX1" fmla="*/ 2421731 w 2516981"/>
              <a:gd name="connsiteY1" fmla="*/ 4762 h 173831"/>
              <a:gd name="connsiteX2" fmla="*/ 2345531 w 2516981"/>
              <a:gd name="connsiteY2" fmla="*/ 9525 h 173831"/>
              <a:gd name="connsiteX3" fmla="*/ 2235994 w 2516981"/>
              <a:gd name="connsiteY3" fmla="*/ 9525 h 173831"/>
              <a:gd name="connsiteX4" fmla="*/ 2109788 w 2516981"/>
              <a:gd name="connsiteY4" fmla="*/ 4762 h 173831"/>
              <a:gd name="connsiteX5" fmla="*/ 2000250 w 2516981"/>
              <a:gd name="connsiteY5" fmla="*/ 4762 h 173831"/>
              <a:gd name="connsiteX6" fmla="*/ 1876425 w 2516981"/>
              <a:gd name="connsiteY6" fmla="*/ 4762 h 173831"/>
              <a:gd name="connsiteX7" fmla="*/ 1757363 w 2516981"/>
              <a:gd name="connsiteY7" fmla="*/ 4762 h 173831"/>
              <a:gd name="connsiteX8" fmla="*/ 1624013 w 2516981"/>
              <a:gd name="connsiteY8" fmla="*/ 4762 h 173831"/>
              <a:gd name="connsiteX9" fmla="*/ 1473994 w 2516981"/>
              <a:gd name="connsiteY9" fmla="*/ 0 h 173831"/>
              <a:gd name="connsiteX10" fmla="*/ 1340644 w 2516981"/>
              <a:gd name="connsiteY10" fmla="*/ 2381 h 173831"/>
              <a:gd name="connsiteX11" fmla="*/ 1178719 w 2516981"/>
              <a:gd name="connsiteY11" fmla="*/ 9525 h 173831"/>
              <a:gd name="connsiteX12" fmla="*/ 1035844 w 2516981"/>
              <a:gd name="connsiteY12" fmla="*/ 11906 h 173831"/>
              <a:gd name="connsiteX13" fmla="*/ 847725 w 2516981"/>
              <a:gd name="connsiteY13" fmla="*/ 11906 h 173831"/>
              <a:gd name="connsiteX14" fmla="*/ 697706 w 2516981"/>
              <a:gd name="connsiteY14" fmla="*/ 11906 h 173831"/>
              <a:gd name="connsiteX15" fmla="*/ 585788 w 2516981"/>
              <a:gd name="connsiteY15" fmla="*/ 11906 h 173831"/>
              <a:gd name="connsiteX16" fmla="*/ 450056 w 2516981"/>
              <a:gd name="connsiteY16" fmla="*/ 11906 h 173831"/>
              <a:gd name="connsiteX17" fmla="*/ 302419 w 2516981"/>
              <a:gd name="connsiteY17" fmla="*/ 16668 h 173831"/>
              <a:gd name="connsiteX18" fmla="*/ 188119 w 2516981"/>
              <a:gd name="connsiteY18" fmla="*/ 11906 h 173831"/>
              <a:gd name="connsiteX19" fmla="*/ 107156 w 2516981"/>
              <a:gd name="connsiteY19" fmla="*/ 11906 h 173831"/>
              <a:gd name="connsiteX20" fmla="*/ 0 w 2516981"/>
              <a:gd name="connsiteY20" fmla="*/ 147637 h 173831"/>
              <a:gd name="connsiteX21" fmla="*/ 33338 w 2516981"/>
              <a:gd name="connsiteY21" fmla="*/ 152400 h 173831"/>
              <a:gd name="connsiteX22" fmla="*/ 135731 w 2516981"/>
              <a:gd name="connsiteY22" fmla="*/ 159543 h 173831"/>
              <a:gd name="connsiteX23" fmla="*/ 297656 w 2516981"/>
              <a:gd name="connsiteY23" fmla="*/ 159543 h 173831"/>
              <a:gd name="connsiteX24" fmla="*/ 447675 w 2516981"/>
              <a:gd name="connsiteY24" fmla="*/ 161925 h 173831"/>
              <a:gd name="connsiteX25" fmla="*/ 576263 w 2516981"/>
              <a:gd name="connsiteY25" fmla="*/ 161925 h 173831"/>
              <a:gd name="connsiteX26" fmla="*/ 721519 w 2516981"/>
              <a:gd name="connsiteY26" fmla="*/ 166687 h 173831"/>
              <a:gd name="connsiteX27" fmla="*/ 814388 w 2516981"/>
              <a:gd name="connsiteY27" fmla="*/ 171450 h 173831"/>
              <a:gd name="connsiteX28" fmla="*/ 850106 w 2516981"/>
              <a:gd name="connsiteY28" fmla="*/ 171450 h 173831"/>
              <a:gd name="connsiteX29" fmla="*/ 890588 w 2516981"/>
              <a:gd name="connsiteY29" fmla="*/ 161925 h 173831"/>
              <a:gd name="connsiteX30" fmla="*/ 966788 w 2516981"/>
              <a:gd name="connsiteY30" fmla="*/ 166687 h 173831"/>
              <a:gd name="connsiteX31" fmla="*/ 1090613 w 2516981"/>
              <a:gd name="connsiteY31" fmla="*/ 173831 h 173831"/>
              <a:gd name="connsiteX32" fmla="*/ 1162050 w 2516981"/>
              <a:gd name="connsiteY32" fmla="*/ 171450 h 173831"/>
              <a:gd name="connsiteX33" fmla="*/ 1269206 w 2516981"/>
              <a:gd name="connsiteY33" fmla="*/ 159543 h 173831"/>
              <a:gd name="connsiteX34" fmla="*/ 1423988 w 2516981"/>
              <a:gd name="connsiteY34" fmla="*/ 145256 h 173831"/>
              <a:gd name="connsiteX35" fmla="*/ 1550194 w 2516981"/>
              <a:gd name="connsiteY35" fmla="*/ 130968 h 173831"/>
              <a:gd name="connsiteX36" fmla="*/ 1664494 w 2516981"/>
              <a:gd name="connsiteY36" fmla="*/ 116681 h 173831"/>
              <a:gd name="connsiteX37" fmla="*/ 1790700 w 2516981"/>
              <a:gd name="connsiteY37" fmla="*/ 102393 h 173831"/>
              <a:gd name="connsiteX38" fmla="*/ 1840706 w 2516981"/>
              <a:gd name="connsiteY38" fmla="*/ 92868 h 173831"/>
              <a:gd name="connsiteX39" fmla="*/ 1995488 w 2516981"/>
              <a:gd name="connsiteY39" fmla="*/ 95250 h 173831"/>
              <a:gd name="connsiteX40" fmla="*/ 2178844 w 2516981"/>
              <a:gd name="connsiteY40" fmla="*/ 95250 h 173831"/>
              <a:gd name="connsiteX41" fmla="*/ 2286000 w 2516981"/>
              <a:gd name="connsiteY41" fmla="*/ 95250 h 173831"/>
              <a:gd name="connsiteX42" fmla="*/ 2388394 w 2516981"/>
              <a:gd name="connsiteY42" fmla="*/ 90487 h 173831"/>
              <a:gd name="connsiteX43" fmla="*/ 2514600 w 2516981"/>
              <a:gd name="connsiteY43" fmla="*/ 85725 h 173831"/>
              <a:gd name="connsiteX44" fmla="*/ 2516981 w 2516981"/>
              <a:gd name="connsiteY44" fmla="*/ 0 h 173831"/>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03188 w 2586831"/>
              <a:gd name="connsiteY21" fmla="*/ 152400 h 176212"/>
              <a:gd name="connsiteX22" fmla="*/ 205581 w 2586831"/>
              <a:gd name="connsiteY22" fmla="*/ 159543 h 176212"/>
              <a:gd name="connsiteX23" fmla="*/ 367506 w 2586831"/>
              <a:gd name="connsiteY23" fmla="*/ 159543 h 176212"/>
              <a:gd name="connsiteX24" fmla="*/ 517525 w 2586831"/>
              <a:gd name="connsiteY24" fmla="*/ 161925 h 176212"/>
              <a:gd name="connsiteX25" fmla="*/ 646113 w 2586831"/>
              <a:gd name="connsiteY25" fmla="*/ 161925 h 176212"/>
              <a:gd name="connsiteX26" fmla="*/ 791369 w 2586831"/>
              <a:gd name="connsiteY26" fmla="*/ 166687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05581 w 2586831"/>
              <a:gd name="connsiteY22" fmla="*/ 159543 h 176212"/>
              <a:gd name="connsiteX23" fmla="*/ 367506 w 2586831"/>
              <a:gd name="connsiteY23" fmla="*/ 159543 h 176212"/>
              <a:gd name="connsiteX24" fmla="*/ 517525 w 2586831"/>
              <a:gd name="connsiteY24" fmla="*/ 161925 h 176212"/>
              <a:gd name="connsiteX25" fmla="*/ 646113 w 2586831"/>
              <a:gd name="connsiteY25" fmla="*/ 161925 h 176212"/>
              <a:gd name="connsiteX26" fmla="*/ 791369 w 2586831"/>
              <a:gd name="connsiteY26" fmla="*/ 166687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67506 w 2586831"/>
              <a:gd name="connsiteY23" fmla="*/ 159543 h 176212"/>
              <a:gd name="connsiteX24" fmla="*/ 517525 w 2586831"/>
              <a:gd name="connsiteY24" fmla="*/ 161925 h 176212"/>
              <a:gd name="connsiteX25" fmla="*/ 646113 w 2586831"/>
              <a:gd name="connsiteY25" fmla="*/ 161925 h 176212"/>
              <a:gd name="connsiteX26" fmla="*/ 791369 w 2586831"/>
              <a:gd name="connsiteY26" fmla="*/ 166687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17525 w 2586831"/>
              <a:gd name="connsiteY24" fmla="*/ 161925 h 176212"/>
              <a:gd name="connsiteX25" fmla="*/ 646113 w 2586831"/>
              <a:gd name="connsiteY25" fmla="*/ 161925 h 176212"/>
              <a:gd name="connsiteX26" fmla="*/ 791369 w 2586831"/>
              <a:gd name="connsiteY26" fmla="*/ 166687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46100 w 2586831"/>
              <a:gd name="connsiteY24" fmla="*/ 146050 h 176212"/>
              <a:gd name="connsiteX25" fmla="*/ 646113 w 2586831"/>
              <a:gd name="connsiteY25" fmla="*/ 161925 h 176212"/>
              <a:gd name="connsiteX26" fmla="*/ 791369 w 2586831"/>
              <a:gd name="connsiteY26" fmla="*/ 166687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46113 w 2586831"/>
              <a:gd name="connsiteY25" fmla="*/ 161925 h 176212"/>
              <a:gd name="connsiteX26" fmla="*/ 791369 w 2586831"/>
              <a:gd name="connsiteY26" fmla="*/ 166687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1988 w 2586831"/>
              <a:gd name="connsiteY25" fmla="*/ 139700 h 176212"/>
              <a:gd name="connsiteX26" fmla="*/ 791369 w 2586831"/>
              <a:gd name="connsiteY26" fmla="*/ 166687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1369 w 2586831"/>
              <a:gd name="connsiteY26" fmla="*/ 166687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810419 w 2586831"/>
              <a:gd name="connsiteY26" fmla="*/ 141287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84238 w 2586831"/>
              <a:gd name="connsiteY27" fmla="*/ 1714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4713 w 2586831"/>
              <a:gd name="connsiteY27" fmla="*/ 1460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68363 w 2586831"/>
              <a:gd name="connsiteY27" fmla="*/ 158750 h 176212"/>
              <a:gd name="connsiteX28" fmla="*/ 919956 w 2586831"/>
              <a:gd name="connsiteY28" fmla="*/ 171450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68363 w 2586831"/>
              <a:gd name="connsiteY27" fmla="*/ 158750 h 176212"/>
              <a:gd name="connsiteX28" fmla="*/ 935831 w 2586831"/>
              <a:gd name="connsiteY28" fmla="*/ 155575 h 176212"/>
              <a:gd name="connsiteX29" fmla="*/ 960438 w 2586831"/>
              <a:gd name="connsiteY29" fmla="*/ 161925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68363 w 2586831"/>
              <a:gd name="connsiteY27" fmla="*/ 158750 h 176212"/>
              <a:gd name="connsiteX28" fmla="*/ 935831 w 2586831"/>
              <a:gd name="connsiteY28" fmla="*/ 155575 h 176212"/>
              <a:gd name="connsiteX29" fmla="*/ 992188 w 2586831"/>
              <a:gd name="connsiteY29" fmla="*/ 146050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68363 w 2586831"/>
              <a:gd name="connsiteY27" fmla="*/ 158750 h 176212"/>
              <a:gd name="connsiteX28" fmla="*/ 951706 w 2586831"/>
              <a:gd name="connsiteY28" fmla="*/ 149225 h 176212"/>
              <a:gd name="connsiteX29" fmla="*/ 992188 w 2586831"/>
              <a:gd name="connsiteY29" fmla="*/ 146050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81063 w 2586831"/>
              <a:gd name="connsiteY27" fmla="*/ 149225 h 176212"/>
              <a:gd name="connsiteX28" fmla="*/ 951706 w 2586831"/>
              <a:gd name="connsiteY28" fmla="*/ 149225 h 176212"/>
              <a:gd name="connsiteX29" fmla="*/ 992188 w 2586831"/>
              <a:gd name="connsiteY29" fmla="*/ 146050 h 176212"/>
              <a:gd name="connsiteX30" fmla="*/ 1036638 w 2586831"/>
              <a:gd name="connsiteY30" fmla="*/ 166687 h 176212"/>
              <a:gd name="connsiteX31" fmla="*/ 1160463 w 2586831"/>
              <a:gd name="connsiteY31" fmla="*/ 173831 h 176212"/>
              <a:gd name="connsiteX32" fmla="*/ 1231900 w 2586831"/>
              <a:gd name="connsiteY32" fmla="*/ 171450 h 176212"/>
              <a:gd name="connsiteX33" fmla="*/ 1339056 w 2586831"/>
              <a:gd name="connsiteY33" fmla="*/ 159543 h 176212"/>
              <a:gd name="connsiteX34" fmla="*/ 1493838 w 2586831"/>
              <a:gd name="connsiteY34" fmla="*/ 145256 h 176212"/>
              <a:gd name="connsiteX35" fmla="*/ 1620044 w 2586831"/>
              <a:gd name="connsiteY35" fmla="*/ 130968 h 176212"/>
              <a:gd name="connsiteX36" fmla="*/ 1734344 w 2586831"/>
              <a:gd name="connsiteY36" fmla="*/ 116681 h 176212"/>
              <a:gd name="connsiteX37" fmla="*/ 1860550 w 2586831"/>
              <a:gd name="connsiteY37" fmla="*/ 102393 h 176212"/>
              <a:gd name="connsiteX38" fmla="*/ 1910556 w 2586831"/>
              <a:gd name="connsiteY38" fmla="*/ 92868 h 176212"/>
              <a:gd name="connsiteX39" fmla="*/ 2065338 w 2586831"/>
              <a:gd name="connsiteY39" fmla="*/ 95250 h 176212"/>
              <a:gd name="connsiteX40" fmla="*/ 2248694 w 2586831"/>
              <a:gd name="connsiteY40" fmla="*/ 95250 h 176212"/>
              <a:gd name="connsiteX41" fmla="*/ 2355850 w 2586831"/>
              <a:gd name="connsiteY41" fmla="*/ 95250 h 176212"/>
              <a:gd name="connsiteX42" fmla="*/ 2458244 w 2586831"/>
              <a:gd name="connsiteY42" fmla="*/ 90487 h 176212"/>
              <a:gd name="connsiteX43" fmla="*/ 2584450 w 2586831"/>
              <a:gd name="connsiteY43" fmla="*/ 85725 h 176212"/>
              <a:gd name="connsiteX44" fmla="*/ 2586831 w 2586831"/>
              <a:gd name="connsiteY44"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81063 w 2586831"/>
              <a:gd name="connsiteY27" fmla="*/ 149225 h 176212"/>
              <a:gd name="connsiteX28" fmla="*/ 951706 w 2586831"/>
              <a:gd name="connsiteY28" fmla="*/ 149225 h 176212"/>
              <a:gd name="connsiteX29" fmla="*/ 992188 w 2586831"/>
              <a:gd name="connsiteY29" fmla="*/ 146050 h 176212"/>
              <a:gd name="connsiteX30" fmla="*/ 1160463 w 2586831"/>
              <a:gd name="connsiteY30" fmla="*/ 173831 h 176212"/>
              <a:gd name="connsiteX31" fmla="*/ 1231900 w 2586831"/>
              <a:gd name="connsiteY31" fmla="*/ 171450 h 176212"/>
              <a:gd name="connsiteX32" fmla="*/ 1339056 w 2586831"/>
              <a:gd name="connsiteY32" fmla="*/ 15954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81063 w 2586831"/>
              <a:gd name="connsiteY27" fmla="*/ 149225 h 176212"/>
              <a:gd name="connsiteX28" fmla="*/ 951706 w 2586831"/>
              <a:gd name="connsiteY28" fmla="*/ 149225 h 176212"/>
              <a:gd name="connsiteX29" fmla="*/ 1077913 w 2586831"/>
              <a:gd name="connsiteY29" fmla="*/ 139700 h 176212"/>
              <a:gd name="connsiteX30" fmla="*/ 1160463 w 2586831"/>
              <a:gd name="connsiteY30" fmla="*/ 173831 h 176212"/>
              <a:gd name="connsiteX31" fmla="*/ 1231900 w 2586831"/>
              <a:gd name="connsiteY31" fmla="*/ 171450 h 176212"/>
              <a:gd name="connsiteX32" fmla="*/ 1339056 w 2586831"/>
              <a:gd name="connsiteY32" fmla="*/ 15954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81063 w 2586831"/>
              <a:gd name="connsiteY27" fmla="*/ 149225 h 176212"/>
              <a:gd name="connsiteX28" fmla="*/ 983456 w 2586831"/>
              <a:gd name="connsiteY28" fmla="*/ 136525 h 176212"/>
              <a:gd name="connsiteX29" fmla="*/ 1077913 w 2586831"/>
              <a:gd name="connsiteY29" fmla="*/ 139700 h 176212"/>
              <a:gd name="connsiteX30" fmla="*/ 1160463 w 2586831"/>
              <a:gd name="connsiteY30" fmla="*/ 173831 h 176212"/>
              <a:gd name="connsiteX31" fmla="*/ 1231900 w 2586831"/>
              <a:gd name="connsiteY31" fmla="*/ 171450 h 176212"/>
              <a:gd name="connsiteX32" fmla="*/ 1339056 w 2586831"/>
              <a:gd name="connsiteY32" fmla="*/ 15954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81063 w 2586831"/>
              <a:gd name="connsiteY27" fmla="*/ 149225 h 176212"/>
              <a:gd name="connsiteX28" fmla="*/ 983456 w 2586831"/>
              <a:gd name="connsiteY28" fmla="*/ 136525 h 176212"/>
              <a:gd name="connsiteX29" fmla="*/ 1077913 w 2586831"/>
              <a:gd name="connsiteY29" fmla="*/ 139700 h 176212"/>
              <a:gd name="connsiteX30" fmla="*/ 1185863 w 2586831"/>
              <a:gd name="connsiteY30" fmla="*/ 129381 h 176212"/>
              <a:gd name="connsiteX31" fmla="*/ 1231900 w 2586831"/>
              <a:gd name="connsiteY31" fmla="*/ 171450 h 176212"/>
              <a:gd name="connsiteX32" fmla="*/ 1339056 w 2586831"/>
              <a:gd name="connsiteY32" fmla="*/ 15954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81063 w 2586831"/>
              <a:gd name="connsiteY27" fmla="*/ 149225 h 176212"/>
              <a:gd name="connsiteX28" fmla="*/ 983456 w 2586831"/>
              <a:gd name="connsiteY28" fmla="*/ 136525 h 176212"/>
              <a:gd name="connsiteX29" fmla="*/ 1077913 w 2586831"/>
              <a:gd name="connsiteY29" fmla="*/ 139700 h 176212"/>
              <a:gd name="connsiteX30" fmla="*/ 1166813 w 2586831"/>
              <a:gd name="connsiteY30" fmla="*/ 135731 h 176212"/>
              <a:gd name="connsiteX31" fmla="*/ 1231900 w 2586831"/>
              <a:gd name="connsiteY31" fmla="*/ 171450 h 176212"/>
              <a:gd name="connsiteX32" fmla="*/ 1339056 w 2586831"/>
              <a:gd name="connsiteY32" fmla="*/ 15954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81063 w 2586831"/>
              <a:gd name="connsiteY27" fmla="*/ 149225 h 176212"/>
              <a:gd name="connsiteX28" fmla="*/ 983456 w 2586831"/>
              <a:gd name="connsiteY28" fmla="*/ 136525 h 176212"/>
              <a:gd name="connsiteX29" fmla="*/ 1077913 w 2586831"/>
              <a:gd name="connsiteY29" fmla="*/ 139700 h 176212"/>
              <a:gd name="connsiteX30" fmla="*/ 1166813 w 2586831"/>
              <a:gd name="connsiteY30" fmla="*/ 135731 h 176212"/>
              <a:gd name="connsiteX31" fmla="*/ 1285875 w 2586831"/>
              <a:gd name="connsiteY31" fmla="*/ 123825 h 176212"/>
              <a:gd name="connsiteX32" fmla="*/ 1339056 w 2586831"/>
              <a:gd name="connsiteY32" fmla="*/ 15954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81063 w 2586831"/>
              <a:gd name="connsiteY27" fmla="*/ 149225 h 176212"/>
              <a:gd name="connsiteX28" fmla="*/ 983456 w 2586831"/>
              <a:gd name="connsiteY28" fmla="*/ 136525 h 176212"/>
              <a:gd name="connsiteX29" fmla="*/ 1077913 w 2586831"/>
              <a:gd name="connsiteY29" fmla="*/ 139700 h 176212"/>
              <a:gd name="connsiteX30" fmla="*/ 1189038 w 2586831"/>
              <a:gd name="connsiteY30" fmla="*/ 135731 h 176212"/>
              <a:gd name="connsiteX31" fmla="*/ 1285875 w 2586831"/>
              <a:gd name="connsiteY31" fmla="*/ 123825 h 176212"/>
              <a:gd name="connsiteX32" fmla="*/ 1339056 w 2586831"/>
              <a:gd name="connsiteY32" fmla="*/ 15954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83456 w 2586831"/>
              <a:gd name="connsiteY28" fmla="*/ 136525 h 176212"/>
              <a:gd name="connsiteX29" fmla="*/ 1077913 w 2586831"/>
              <a:gd name="connsiteY29" fmla="*/ 139700 h 176212"/>
              <a:gd name="connsiteX30" fmla="*/ 1189038 w 2586831"/>
              <a:gd name="connsiteY30" fmla="*/ 135731 h 176212"/>
              <a:gd name="connsiteX31" fmla="*/ 1285875 w 2586831"/>
              <a:gd name="connsiteY31" fmla="*/ 123825 h 176212"/>
              <a:gd name="connsiteX32" fmla="*/ 1339056 w 2586831"/>
              <a:gd name="connsiteY32" fmla="*/ 15954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189038 w 2586831"/>
              <a:gd name="connsiteY30" fmla="*/ 135731 h 176212"/>
              <a:gd name="connsiteX31" fmla="*/ 1285875 w 2586831"/>
              <a:gd name="connsiteY31" fmla="*/ 123825 h 176212"/>
              <a:gd name="connsiteX32" fmla="*/ 1339056 w 2586831"/>
              <a:gd name="connsiteY32" fmla="*/ 15954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189038 w 2586831"/>
              <a:gd name="connsiteY30" fmla="*/ 135731 h 176212"/>
              <a:gd name="connsiteX31" fmla="*/ 1285875 w 2586831"/>
              <a:gd name="connsiteY31" fmla="*/ 123825 h 176212"/>
              <a:gd name="connsiteX32" fmla="*/ 1364456 w 2586831"/>
              <a:gd name="connsiteY32" fmla="*/ 118268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189038 w 2586831"/>
              <a:gd name="connsiteY30" fmla="*/ 135731 h 176212"/>
              <a:gd name="connsiteX31" fmla="*/ 1285875 w 2586831"/>
              <a:gd name="connsiteY31" fmla="*/ 123825 h 176212"/>
              <a:gd name="connsiteX32" fmla="*/ 1383506 w 2586831"/>
              <a:gd name="connsiteY32" fmla="*/ 11509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1738 w 2586831"/>
              <a:gd name="connsiteY30" fmla="*/ 116681 h 176212"/>
              <a:gd name="connsiteX31" fmla="*/ 1285875 w 2586831"/>
              <a:gd name="connsiteY31" fmla="*/ 123825 h 176212"/>
              <a:gd name="connsiteX32" fmla="*/ 1383506 w 2586831"/>
              <a:gd name="connsiteY32" fmla="*/ 11509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185863 w 2586831"/>
              <a:gd name="connsiteY30" fmla="*/ 132556 h 176212"/>
              <a:gd name="connsiteX31" fmla="*/ 1285875 w 2586831"/>
              <a:gd name="connsiteY31" fmla="*/ 123825 h 176212"/>
              <a:gd name="connsiteX32" fmla="*/ 1383506 w 2586831"/>
              <a:gd name="connsiteY32" fmla="*/ 115093 h 176212"/>
              <a:gd name="connsiteX33" fmla="*/ 1493838 w 2586831"/>
              <a:gd name="connsiteY33" fmla="*/ 145256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185863 w 2586831"/>
              <a:gd name="connsiteY30" fmla="*/ 132556 h 176212"/>
              <a:gd name="connsiteX31" fmla="*/ 1285875 w 2586831"/>
              <a:gd name="connsiteY31" fmla="*/ 123825 h 176212"/>
              <a:gd name="connsiteX32" fmla="*/ 1383506 w 2586831"/>
              <a:gd name="connsiteY32" fmla="*/ 115093 h 176212"/>
              <a:gd name="connsiteX33" fmla="*/ 1519238 w 2586831"/>
              <a:gd name="connsiteY33" fmla="*/ 123031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19238 w 2586831"/>
              <a:gd name="connsiteY33" fmla="*/ 123031 h 176212"/>
              <a:gd name="connsiteX34" fmla="*/ 1620044 w 2586831"/>
              <a:gd name="connsiteY34" fmla="*/ 1309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19238 w 2586831"/>
              <a:gd name="connsiteY33" fmla="*/ 123031 h 176212"/>
              <a:gd name="connsiteX34" fmla="*/ 1651794 w 2586831"/>
              <a:gd name="connsiteY34" fmla="*/ 105568 h 176212"/>
              <a:gd name="connsiteX35" fmla="*/ 1734344 w 2586831"/>
              <a:gd name="connsiteY35" fmla="*/ 1166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19238 w 2586831"/>
              <a:gd name="connsiteY33" fmla="*/ 123031 h 176212"/>
              <a:gd name="connsiteX34" fmla="*/ 1651794 w 2586831"/>
              <a:gd name="connsiteY34" fmla="*/ 105568 h 176212"/>
              <a:gd name="connsiteX35" fmla="*/ 1788319 w 2586831"/>
              <a:gd name="connsiteY35" fmla="*/ 91281 h 176212"/>
              <a:gd name="connsiteX36" fmla="*/ 1860550 w 2586831"/>
              <a:gd name="connsiteY36" fmla="*/ 10239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19238 w 2586831"/>
              <a:gd name="connsiteY33" fmla="*/ 123031 h 176212"/>
              <a:gd name="connsiteX34" fmla="*/ 1651794 w 2586831"/>
              <a:gd name="connsiteY34" fmla="*/ 105568 h 176212"/>
              <a:gd name="connsiteX35" fmla="*/ 1788319 w 2586831"/>
              <a:gd name="connsiteY35" fmla="*/ 91281 h 176212"/>
              <a:gd name="connsiteX36" fmla="*/ 1866900 w 2586831"/>
              <a:gd name="connsiteY36" fmla="*/ 83343 h 176212"/>
              <a:gd name="connsiteX37" fmla="*/ 1910556 w 2586831"/>
              <a:gd name="connsiteY37" fmla="*/ 92868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19238 w 2586831"/>
              <a:gd name="connsiteY33" fmla="*/ 123031 h 176212"/>
              <a:gd name="connsiteX34" fmla="*/ 1651794 w 2586831"/>
              <a:gd name="connsiteY34" fmla="*/ 105568 h 176212"/>
              <a:gd name="connsiteX35" fmla="*/ 1788319 w 2586831"/>
              <a:gd name="connsiteY35" fmla="*/ 91281 h 176212"/>
              <a:gd name="connsiteX36" fmla="*/ 1866900 w 2586831"/>
              <a:gd name="connsiteY36" fmla="*/ 83343 h 176212"/>
              <a:gd name="connsiteX37" fmla="*/ 1964531 w 2586831"/>
              <a:gd name="connsiteY37" fmla="*/ 83343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28763 w 2586831"/>
              <a:gd name="connsiteY33" fmla="*/ 107156 h 176212"/>
              <a:gd name="connsiteX34" fmla="*/ 1651794 w 2586831"/>
              <a:gd name="connsiteY34" fmla="*/ 105568 h 176212"/>
              <a:gd name="connsiteX35" fmla="*/ 1788319 w 2586831"/>
              <a:gd name="connsiteY35" fmla="*/ 91281 h 176212"/>
              <a:gd name="connsiteX36" fmla="*/ 1866900 w 2586831"/>
              <a:gd name="connsiteY36" fmla="*/ 83343 h 176212"/>
              <a:gd name="connsiteX37" fmla="*/ 1964531 w 2586831"/>
              <a:gd name="connsiteY37" fmla="*/ 83343 h 176212"/>
              <a:gd name="connsiteX38" fmla="*/ 2065338 w 2586831"/>
              <a:gd name="connsiteY38" fmla="*/ 95250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28763 w 2586831"/>
              <a:gd name="connsiteY33" fmla="*/ 107156 h 176212"/>
              <a:gd name="connsiteX34" fmla="*/ 1651794 w 2586831"/>
              <a:gd name="connsiteY34" fmla="*/ 105568 h 176212"/>
              <a:gd name="connsiteX35" fmla="*/ 1788319 w 2586831"/>
              <a:gd name="connsiteY35" fmla="*/ 91281 h 176212"/>
              <a:gd name="connsiteX36" fmla="*/ 1866900 w 2586831"/>
              <a:gd name="connsiteY36" fmla="*/ 83343 h 176212"/>
              <a:gd name="connsiteX37" fmla="*/ 1964531 w 2586831"/>
              <a:gd name="connsiteY37" fmla="*/ 83343 h 176212"/>
              <a:gd name="connsiteX38" fmla="*/ 2109788 w 2586831"/>
              <a:gd name="connsiteY38" fmla="*/ 79375 h 176212"/>
              <a:gd name="connsiteX39" fmla="*/ 2248694 w 2586831"/>
              <a:gd name="connsiteY39" fmla="*/ 95250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28763 w 2586831"/>
              <a:gd name="connsiteY33" fmla="*/ 107156 h 176212"/>
              <a:gd name="connsiteX34" fmla="*/ 1651794 w 2586831"/>
              <a:gd name="connsiteY34" fmla="*/ 105568 h 176212"/>
              <a:gd name="connsiteX35" fmla="*/ 1788319 w 2586831"/>
              <a:gd name="connsiteY35" fmla="*/ 91281 h 176212"/>
              <a:gd name="connsiteX36" fmla="*/ 1866900 w 2586831"/>
              <a:gd name="connsiteY36" fmla="*/ 83343 h 176212"/>
              <a:gd name="connsiteX37" fmla="*/ 1964531 w 2586831"/>
              <a:gd name="connsiteY37" fmla="*/ 83343 h 176212"/>
              <a:gd name="connsiteX38" fmla="*/ 2109788 w 2586831"/>
              <a:gd name="connsiteY38" fmla="*/ 79375 h 176212"/>
              <a:gd name="connsiteX39" fmla="*/ 2270919 w 2586831"/>
              <a:gd name="connsiteY39" fmla="*/ 73025 h 176212"/>
              <a:gd name="connsiteX40" fmla="*/ 2355850 w 2586831"/>
              <a:gd name="connsiteY40" fmla="*/ 95250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28763 w 2586831"/>
              <a:gd name="connsiteY33" fmla="*/ 107156 h 176212"/>
              <a:gd name="connsiteX34" fmla="*/ 1651794 w 2586831"/>
              <a:gd name="connsiteY34" fmla="*/ 105568 h 176212"/>
              <a:gd name="connsiteX35" fmla="*/ 1788319 w 2586831"/>
              <a:gd name="connsiteY35" fmla="*/ 91281 h 176212"/>
              <a:gd name="connsiteX36" fmla="*/ 1866900 w 2586831"/>
              <a:gd name="connsiteY36" fmla="*/ 83343 h 176212"/>
              <a:gd name="connsiteX37" fmla="*/ 1964531 w 2586831"/>
              <a:gd name="connsiteY37" fmla="*/ 83343 h 176212"/>
              <a:gd name="connsiteX38" fmla="*/ 2109788 w 2586831"/>
              <a:gd name="connsiteY38" fmla="*/ 79375 h 176212"/>
              <a:gd name="connsiteX39" fmla="*/ 2270919 w 2586831"/>
              <a:gd name="connsiteY39" fmla="*/ 73025 h 176212"/>
              <a:gd name="connsiteX40" fmla="*/ 2387600 w 2586831"/>
              <a:gd name="connsiteY40" fmla="*/ 47625 h 176212"/>
              <a:gd name="connsiteX41" fmla="*/ 2458244 w 2586831"/>
              <a:gd name="connsiteY41" fmla="*/ 90487 h 176212"/>
              <a:gd name="connsiteX42" fmla="*/ 2584450 w 2586831"/>
              <a:gd name="connsiteY42" fmla="*/ 85725 h 176212"/>
              <a:gd name="connsiteX43" fmla="*/ 2586831 w 2586831"/>
              <a:gd name="connsiteY43" fmla="*/ 0 h 176212"/>
              <a:gd name="connsiteX0" fmla="*/ 2586831 w 2586831"/>
              <a:gd name="connsiteY0" fmla="*/ 0 h 176212"/>
              <a:gd name="connsiteX1" fmla="*/ 2491581 w 2586831"/>
              <a:gd name="connsiteY1" fmla="*/ 4762 h 176212"/>
              <a:gd name="connsiteX2" fmla="*/ 2415381 w 2586831"/>
              <a:gd name="connsiteY2" fmla="*/ 9525 h 176212"/>
              <a:gd name="connsiteX3" fmla="*/ 2305844 w 2586831"/>
              <a:gd name="connsiteY3" fmla="*/ 9525 h 176212"/>
              <a:gd name="connsiteX4" fmla="*/ 2179638 w 2586831"/>
              <a:gd name="connsiteY4" fmla="*/ 4762 h 176212"/>
              <a:gd name="connsiteX5" fmla="*/ 2070100 w 2586831"/>
              <a:gd name="connsiteY5" fmla="*/ 4762 h 176212"/>
              <a:gd name="connsiteX6" fmla="*/ 1946275 w 2586831"/>
              <a:gd name="connsiteY6" fmla="*/ 4762 h 176212"/>
              <a:gd name="connsiteX7" fmla="*/ 1827213 w 2586831"/>
              <a:gd name="connsiteY7" fmla="*/ 4762 h 176212"/>
              <a:gd name="connsiteX8" fmla="*/ 1693863 w 2586831"/>
              <a:gd name="connsiteY8" fmla="*/ 4762 h 176212"/>
              <a:gd name="connsiteX9" fmla="*/ 1543844 w 2586831"/>
              <a:gd name="connsiteY9" fmla="*/ 0 h 176212"/>
              <a:gd name="connsiteX10" fmla="*/ 1410494 w 2586831"/>
              <a:gd name="connsiteY10" fmla="*/ 2381 h 176212"/>
              <a:gd name="connsiteX11" fmla="*/ 1248569 w 2586831"/>
              <a:gd name="connsiteY11" fmla="*/ 9525 h 176212"/>
              <a:gd name="connsiteX12" fmla="*/ 1105694 w 2586831"/>
              <a:gd name="connsiteY12" fmla="*/ 11906 h 176212"/>
              <a:gd name="connsiteX13" fmla="*/ 917575 w 2586831"/>
              <a:gd name="connsiteY13" fmla="*/ 11906 h 176212"/>
              <a:gd name="connsiteX14" fmla="*/ 767556 w 2586831"/>
              <a:gd name="connsiteY14" fmla="*/ 11906 h 176212"/>
              <a:gd name="connsiteX15" fmla="*/ 655638 w 2586831"/>
              <a:gd name="connsiteY15" fmla="*/ 11906 h 176212"/>
              <a:gd name="connsiteX16" fmla="*/ 519906 w 2586831"/>
              <a:gd name="connsiteY16" fmla="*/ 11906 h 176212"/>
              <a:gd name="connsiteX17" fmla="*/ 372269 w 2586831"/>
              <a:gd name="connsiteY17" fmla="*/ 16668 h 176212"/>
              <a:gd name="connsiteX18" fmla="*/ 257969 w 2586831"/>
              <a:gd name="connsiteY18" fmla="*/ 11906 h 176212"/>
              <a:gd name="connsiteX19" fmla="*/ 177006 w 2586831"/>
              <a:gd name="connsiteY19" fmla="*/ 11906 h 176212"/>
              <a:gd name="connsiteX20" fmla="*/ 0 w 2586831"/>
              <a:gd name="connsiteY20" fmla="*/ 176212 h 176212"/>
              <a:gd name="connsiteX21" fmla="*/ 122238 w 2586831"/>
              <a:gd name="connsiteY21" fmla="*/ 168275 h 176212"/>
              <a:gd name="connsiteX22" fmla="*/ 237331 w 2586831"/>
              <a:gd name="connsiteY22" fmla="*/ 172243 h 176212"/>
              <a:gd name="connsiteX23" fmla="*/ 389731 w 2586831"/>
              <a:gd name="connsiteY23" fmla="*/ 162718 h 176212"/>
              <a:gd name="connsiteX24" fmla="*/ 539750 w 2586831"/>
              <a:gd name="connsiteY24" fmla="*/ 155575 h 176212"/>
              <a:gd name="connsiteX25" fmla="*/ 665163 w 2586831"/>
              <a:gd name="connsiteY25" fmla="*/ 155575 h 176212"/>
              <a:gd name="connsiteX26" fmla="*/ 797719 w 2586831"/>
              <a:gd name="connsiteY26" fmla="*/ 150812 h 176212"/>
              <a:gd name="connsiteX27" fmla="*/ 871538 w 2586831"/>
              <a:gd name="connsiteY27" fmla="*/ 155575 h 176212"/>
              <a:gd name="connsiteX28" fmla="*/ 996156 w 2586831"/>
              <a:gd name="connsiteY28" fmla="*/ 136525 h 176212"/>
              <a:gd name="connsiteX29" fmla="*/ 1077913 w 2586831"/>
              <a:gd name="connsiteY29" fmla="*/ 139700 h 176212"/>
              <a:gd name="connsiteX30" fmla="*/ 1208088 w 2586831"/>
              <a:gd name="connsiteY30" fmla="*/ 135731 h 176212"/>
              <a:gd name="connsiteX31" fmla="*/ 1285875 w 2586831"/>
              <a:gd name="connsiteY31" fmla="*/ 123825 h 176212"/>
              <a:gd name="connsiteX32" fmla="*/ 1383506 w 2586831"/>
              <a:gd name="connsiteY32" fmla="*/ 115093 h 176212"/>
              <a:gd name="connsiteX33" fmla="*/ 1528763 w 2586831"/>
              <a:gd name="connsiteY33" fmla="*/ 107156 h 176212"/>
              <a:gd name="connsiteX34" fmla="*/ 1651794 w 2586831"/>
              <a:gd name="connsiteY34" fmla="*/ 105568 h 176212"/>
              <a:gd name="connsiteX35" fmla="*/ 1788319 w 2586831"/>
              <a:gd name="connsiteY35" fmla="*/ 91281 h 176212"/>
              <a:gd name="connsiteX36" fmla="*/ 1866900 w 2586831"/>
              <a:gd name="connsiteY36" fmla="*/ 83343 h 176212"/>
              <a:gd name="connsiteX37" fmla="*/ 1964531 w 2586831"/>
              <a:gd name="connsiteY37" fmla="*/ 83343 h 176212"/>
              <a:gd name="connsiteX38" fmla="*/ 2109788 w 2586831"/>
              <a:gd name="connsiteY38" fmla="*/ 79375 h 176212"/>
              <a:gd name="connsiteX39" fmla="*/ 2270919 w 2586831"/>
              <a:gd name="connsiteY39" fmla="*/ 73025 h 176212"/>
              <a:gd name="connsiteX40" fmla="*/ 2387600 w 2586831"/>
              <a:gd name="connsiteY40" fmla="*/ 47625 h 176212"/>
              <a:gd name="connsiteX41" fmla="*/ 2477294 w 2586831"/>
              <a:gd name="connsiteY41" fmla="*/ 39687 h 176212"/>
              <a:gd name="connsiteX42" fmla="*/ 2584450 w 2586831"/>
              <a:gd name="connsiteY42" fmla="*/ 85725 h 176212"/>
              <a:gd name="connsiteX43" fmla="*/ 2586831 w 2586831"/>
              <a:gd name="connsiteY43" fmla="*/ 0 h 176212"/>
              <a:gd name="connsiteX0" fmla="*/ 2586831 w 2619388"/>
              <a:gd name="connsiteY0" fmla="*/ 0 h 176212"/>
              <a:gd name="connsiteX1" fmla="*/ 2491581 w 2619388"/>
              <a:gd name="connsiteY1" fmla="*/ 4762 h 176212"/>
              <a:gd name="connsiteX2" fmla="*/ 2415381 w 2619388"/>
              <a:gd name="connsiteY2" fmla="*/ 9525 h 176212"/>
              <a:gd name="connsiteX3" fmla="*/ 2305844 w 2619388"/>
              <a:gd name="connsiteY3" fmla="*/ 9525 h 176212"/>
              <a:gd name="connsiteX4" fmla="*/ 2179638 w 2619388"/>
              <a:gd name="connsiteY4" fmla="*/ 4762 h 176212"/>
              <a:gd name="connsiteX5" fmla="*/ 2070100 w 2619388"/>
              <a:gd name="connsiteY5" fmla="*/ 4762 h 176212"/>
              <a:gd name="connsiteX6" fmla="*/ 1946275 w 2619388"/>
              <a:gd name="connsiteY6" fmla="*/ 4762 h 176212"/>
              <a:gd name="connsiteX7" fmla="*/ 1827213 w 2619388"/>
              <a:gd name="connsiteY7" fmla="*/ 4762 h 176212"/>
              <a:gd name="connsiteX8" fmla="*/ 1693863 w 2619388"/>
              <a:gd name="connsiteY8" fmla="*/ 4762 h 176212"/>
              <a:gd name="connsiteX9" fmla="*/ 1543844 w 2619388"/>
              <a:gd name="connsiteY9" fmla="*/ 0 h 176212"/>
              <a:gd name="connsiteX10" fmla="*/ 1410494 w 2619388"/>
              <a:gd name="connsiteY10" fmla="*/ 2381 h 176212"/>
              <a:gd name="connsiteX11" fmla="*/ 1248569 w 2619388"/>
              <a:gd name="connsiteY11" fmla="*/ 9525 h 176212"/>
              <a:gd name="connsiteX12" fmla="*/ 1105694 w 2619388"/>
              <a:gd name="connsiteY12" fmla="*/ 11906 h 176212"/>
              <a:gd name="connsiteX13" fmla="*/ 917575 w 2619388"/>
              <a:gd name="connsiteY13" fmla="*/ 11906 h 176212"/>
              <a:gd name="connsiteX14" fmla="*/ 767556 w 2619388"/>
              <a:gd name="connsiteY14" fmla="*/ 11906 h 176212"/>
              <a:gd name="connsiteX15" fmla="*/ 655638 w 2619388"/>
              <a:gd name="connsiteY15" fmla="*/ 11906 h 176212"/>
              <a:gd name="connsiteX16" fmla="*/ 519906 w 2619388"/>
              <a:gd name="connsiteY16" fmla="*/ 11906 h 176212"/>
              <a:gd name="connsiteX17" fmla="*/ 372269 w 2619388"/>
              <a:gd name="connsiteY17" fmla="*/ 16668 h 176212"/>
              <a:gd name="connsiteX18" fmla="*/ 257969 w 2619388"/>
              <a:gd name="connsiteY18" fmla="*/ 11906 h 176212"/>
              <a:gd name="connsiteX19" fmla="*/ 177006 w 2619388"/>
              <a:gd name="connsiteY19" fmla="*/ 11906 h 176212"/>
              <a:gd name="connsiteX20" fmla="*/ 0 w 2619388"/>
              <a:gd name="connsiteY20" fmla="*/ 176212 h 176212"/>
              <a:gd name="connsiteX21" fmla="*/ 122238 w 2619388"/>
              <a:gd name="connsiteY21" fmla="*/ 168275 h 176212"/>
              <a:gd name="connsiteX22" fmla="*/ 237331 w 2619388"/>
              <a:gd name="connsiteY22" fmla="*/ 172243 h 176212"/>
              <a:gd name="connsiteX23" fmla="*/ 389731 w 2619388"/>
              <a:gd name="connsiteY23" fmla="*/ 162718 h 176212"/>
              <a:gd name="connsiteX24" fmla="*/ 539750 w 2619388"/>
              <a:gd name="connsiteY24" fmla="*/ 155575 h 176212"/>
              <a:gd name="connsiteX25" fmla="*/ 665163 w 2619388"/>
              <a:gd name="connsiteY25" fmla="*/ 155575 h 176212"/>
              <a:gd name="connsiteX26" fmla="*/ 797719 w 2619388"/>
              <a:gd name="connsiteY26" fmla="*/ 150812 h 176212"/>
              <a:gd name="connsiteX27" fmla="*/ 871538 w 2619388"/>
              <a:gd name="connsiteY27" fmla="*/ 155575 h 176212"/>
              <a:gd name="connsiteX28" fmla="*/ 996156 w 2619388"/>
              <a:gd name="connsiteY28" fmla="*/ 136525 h 176212"/>
              <a:gd name="connsiteX29" fmla="*/ 1077913 w 2619388"/>
              <a:gd name="connsiteY29" fmla="*/ 139700 h 176212"/>
              <a:gd name="connsiteX30" fmla="*/ 1208088 w 2619388"/>
              <a:gd name="connsiteY30" fmla="*/ 135731 h 176212"/>
              <a:gd name="connsiteX31" fmla="*/ 1285875 w 2619388"/>
              <a:gd name="connsiteY31" fmla="*/ 123825 h 176212"/>
              <a:gd name="connsiteX32" fmla="*/ 1383506 w 2619388"/>
              <a:gd name="connsiteY32" fmla="*/ 115093 h 176212"/>
              <a:gd name="connsiteX33" fmla="*/ 1528763 w 2619388"/>
              <a:gd name="connsiteY33" fmla="*/ 107156 h 176212"/>
              <a:gd name="connsiteX34" fmla="*/ 1651794 w 2619388"/>
              <a:gd name="connsiteY34" fmla="*/ 105568 h 176212"/>
              <a:gd name="connsiteX35" fmla="*/ 1788319 w 2619388"/>
              <a:gd name="connsiteY35" fmla="*/ 91281 h 176212"/>
              <a:gd name="connsiteX36" fmla="*/ 1866900 w 2619388"/>
              <a:gd name="connsiteY36" fmla="*/ 83343 h 176212"/>
              <a:gd name="connsiteX37" fmla="*/ 1964531 w 2619388"/>
              <a:gd name="connsiteY37" fmla="*/ 83343 h 176212"/>
              <a:gd name="connsiteX38" fmla="*/ 2109788 w 2619388"/>
              <a:gd name="connsiteY38" fmla="*/ 79375 h 176212"/>
              <a:gd name="connsiteX39" fmla="*/ 2270919 w 2619388"/>
              <a:gd name="connsiteY39" fmla="*/ 73025 h 176212"/>
              <a:gd name="connsiteX40" fmla="*/ 2387600 w 2619388"/>
              <a:gd name="connsiteY40" fmla="*/ 47625 h 176212"/>
              <a:gd name="connsiteX41" fmla="*/ 2477294 w 2619388"/>
              <a:gd name="connsiteY41" fmla="*/ 39687 h 176212"/>
              <a:gd name="connsiteX42" fmla="*/ 2619375 w 2619388"/>
              <a:gd name="connsiteY42" fmla="*/ 44450 h 176212"/>
              <a:gd name="connsiteX43" fmla="*/ 2586831 w 2619388"/>
              <a:gd name="connsiteY43" fmla="*/ 0 h 176212"/>
              <a:gd name="connsiteX0" fmla="*/ 2618581 w 2619539"/>
              <a:gd name="connsiteY0" fmla="*/ 0 h 198437"/>
              <a:gd name="connsiteX1" fmla="*/ 2491581 w 2619539"/>
              <a:gd name="connsiteY1" fmla="*/ 26987 h 198437"/>
              <a:gd name="connsiteX2" fmla="*/ 2415381 w 2619539"/>
              <a:gd name="connsiteY2" fmla="*/ 31750 h 198437"/>
              <a:gd name="connsiteX3" fmla="*/ 2305844 w 2619539"/>
              <a:gd name="connsiteY3" fmla="*/ 31750 h 198437"/>
              <a:gd name="connsiteX4" fmla="*/ 2179638 w 2619539"/>
              <a:gd name="connsiteY4" fmla="*/ 26987 h 198437"/>
              <a:gd name="connsiteX5" fmla="*/ 2070100 w 2619539"/>
              <a:gd name="connsiteY5" fmla="*/ 26987 h 198437"/>
              <a:gd name="connsiteX6" fmla="*/ 1946275 w 2619539"/>
              <a:gd name="connsiteY6" fmla="*/ 26987 h 198437"/>
              <a:gd name="connsiteX7" fmla="*/ 1827213 w 2619539"/>
              <a:gd name="connsiteY7" fmla="*/ 26987 h 198437"/>
              <a:gd name="connsiteX8" fmla="*/ 1693863 w 2619539"/>
              <a:gd name="connsiteY8" fmla="*/ 26987 h 198437"/>
              <a:gd name="connsiteX9" fmla="*/ 1543844 w 2619539"/>
              <a:gd name="connsiteY9" fmla="*/ 22225 h 198437"/>
              <a:gd name="connsiteX10" fmla="*/ 1410494 w 2619539"/>
              <a:gd name="connsiteY10" fmla="*/ 24606 h 198437"/>
              <a:gd name="connsiteX11" fmla="*/ 1248569 w 2619539"/>
              <a:gd name="connsiteY11" fmla="*/ 31750 h 198437"/>
              <a:gd name="connsiteX12" fmla="*/ 1105694 w 2619539"/>
              <a:gd name="connsiteY12" fmla="*/ 34131 h 198437"/>
              <a:gd name="connsiteX13" fmla="*/ 917575 w 2619539"/>
              <a:gd name="connsiteY13" fmla="*/ 34131 h 198437"/>
              <a:gd name="connsiteX14" fmla="*/ 767556 w 2619539"/>
              <a:gd name="connsiteY14" fmla="*/ 34131 h 198437"/>
              <a:gd name="connsiteX15" fmla="*/ 655638 w 2619539"/>
              <a:gd name="connsiteY15" fmla="*/ 34131 h 198437"/>
              <a:gd name="connsiteX16" fmla="*/ 519906 w 2619539"/>
              <a:gd name="connsiteY16" fmla="*/ 34131 h 198437"/>
              <a:gd name="connsiteX17" fmla="*/ 372269 w 2619539"/>
              <a:gd name="connsiteY17" fmla="*/ 38893 h 198437"/>
              <a:gd name="connsiteX18" fmla="*/ 257969 w 2619539"/>
              <a:gd name="connsiteY18" fmla="*/ 34131 h 198437"/>
              <a:gd name="connsiteX19" fmla="*/ 177006 w 2619539"/>
              <a:gd name="connsiteY19" fmla="*/ 34131 h 198437"/>
              <a:gd name="connsiteX20" fmla="*/ 0 w 2619539"/>
              <a:gd name="connsiteY20" fmla="*/ 198437 h 198437"/>
              <a:gd name="connsiteX21" fmla="*/ 122238 w 2619539"/>
              <a:gd name="connsiteY21" fmla="*/ 190500 h 198437"/>
              <a:gd name="connsiteX22" fmla="*/ 237331 w 2619539"/>
              <a:gd name="connsiteY22" fmla="*/ 194468 h 198437"/>
              <a:gd name="connsiteX23" fmla="*/ 389731 w 2619539"/>
              <a:gd name="connsiteY23" fmla="*/ 184943 h 198437"/>
              <a:gd name="connsiteX24" fmla="*/ 539750 w 2619539"/>
              <a:gd name="connsiteY24" fmla="*/ 177800 h 198437"/>
              <a:gd name="connsiteX25" fmla="*/ 665163 w 2619539"/>
              <a:gd name="connsiteY25" fmla="*/ 177800 h 198437"/>
              <a:gd name="connsiteX26" fmla="*/ 797719 w 2619539"/>
              <a:gd name="connsiteY26" fmla="*/ 173037 h 198437"/>
              <a:gd name="connsiteX27" fmla="*/ 871538 w 2619539"/>
              <a:gd name="connsiteY27" fmla="*/ 177800 h 198437"/>
              <a:gd name="connsiteX28" fmla="*/ 996156 w 2619539"/>
              <a:gd name="connsiteY28" fmla="*/ 158750 h 198437"/>
              <a:gd name="connsiteX29" fmla="*/ 1077913 w 2619539"/>
              <a:gd name="connsiteY29" fmla="*/ 161925 h 198437"/>
              <a:gd name="connsiteX30" fmla="*/ 1208088 w 2619539"/>
              <a:gd name="connsiteY30" fmla="*/ 157956 h 198437"/>
              <a:gd name="connsiteX31" fmla="*/ 1285875 w 2619539"/>
              <a:gd name="connsiteY31" fmla="*/ 146050 h 198437"/>
              <a:gd name="connsiteX32" fmla="*/ 1383506 w 2619539"/>
              <a:gd name="connsiteY32" fmla="*/ 137318 h 198437"/>
              <a:gd name="connsiteX33" fmla="*/ 1528763 w 2619539"/>
              <a:gd name="connsiteY33" fmla="*/ 129381 h 198437"/>
              <a:gd name="connsiteX34" fmla="*/ 1651794 w 2619539"/>
              <a:gd name="connsiteY34" fmla="*/ 127793 h 198437"/>
              <a:gd name="connsiteX35" fmla="*/ 1788319 w 2619539"/>
              <a:gd name="connsiteY35" fmla="*/ 113506 h 198437"/>
              <a:gd name="connsiteX36" fmla="*/ 1866900 w 2619539"/>
              <a:gd name="connsiteY36" fmla="*/ 105568 h 198437"/>
              <a:gd name="connsiteX37" fmla="*/ 1964531 w 2619539"/>
              <a:gd name="connsiteY37" fmla="*/ 105568 h 198437"/>
              <a:gd name="connsiteX38" fmla="*/ 2109788 w 2619539"/>
              <a:gd name="connsiteY38" fmla="*/ 101600 h 198437"/>
              <a:gd name="connsiteX39" fmla="*/ 2270919 w 2619539"/>
              <a:gd name="connsiteY39" fmla="*/ 95250 h 198437"/>
              <a:gd name="connsiteX40" fmla="*/ 2387600 w 2619539"/>
              <a:gd name="connsiteY40" fmla="*/ 69850 h 198437"/>
              <a:gd name="connsiteX41" fmla="*/ 2477294 w 2619539"/>
              <a:gd name="connsiteY41" fmla="*/ 61912 h 198437"/>
              <a:gd name="connsiteX42" fmla="*/ 2619375 w 2619539"/>
              <a:gd name="connsiteY42" fmla="*/ 66675 h 198437"/>
              <a:gd name="connsiteX43" fmla="*/ 2618581 w 2619539"/>
              <a:gd name="connsiteY43" fmla="*/ 0 h 198437"/>
              <a:gd name="connsiteX0" fmla="*/ 2618581 w 2619539"/>
              <a:gd name="connsiteY0" fmla="*/ 4763 h 203200"/>
              <a:gd name="connsiteX1" fmla="*/ 2510631 w 2619539"/>
              <a:gd name="connsiteY1" fmla="*/ 0 h 203200"/>
              <a:gd name="connsiteX2" fmla="*/ 2415381 w 2619539"/>
              <a:gd name="connsiteY2" fmla="*/ 36513 h 203200"/>
              <a:gd name="connsiteX3" fmla="*/ 2305844 w 2619539"/>
              <a:gd name="connsiteY3" fmla="*/ 36513 h 203200"/>
              <a:gd name="connsiteX4" fmla="*/ 2179638 w 2619539"/>
              <a:gd name="connsiteY4" fmla="*/ 31750 h 203200"/>
              <a:gd name="connsiteX5" fmla="*/ 2070100 w 2619539"/>
              <a:gd name="connsiteY5" fmla="*/ 31750 h 203200"/>
              <a:gd name="connsiteX6" fmla="*/ 1946275 w 2619539"/>
              <a:gd name="connsiteY6" fmla="*/ 31750 h 203200"/>
              <a:gd name="connsiteX7" fmla="*/ 1827213 w 2619539"/>
              <a:gd name="connsiteY7" fmla="*/ 31750 h 203200"/>
              <a:gd name="connsiteX8" fmla="*/ 1693863 w 2619539"/>
              <a:gd name="connsiteY8" fmla="*/ 3175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70919 w 2619539"/>
              <a:gd name="connsiteY39" fmla="*/ 100013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305844 w 2619539"/>
              <a:gd name="connsiteY3" fmla="*/ 36513 h 203200"/>
              <a:gd name="connsiteX4" fmla="*/ 2179638 w 2619539"/>
              <a:gd name="connsiteY4" fmla="*/ 31750 h 203200"/>
              <a:gd name="connsiteX5" fmla="*/ 2070100 w 2619539"/>
              <a:gd name="connsiteY5" fmla="*/ 31750 h 203200"/>
              <a:gd name="connsiteX6" fmla="*/ 1946275 w 2619539"/>
              <a:gd name="connsiteY6" fmla="*/ 31750 h 203200"/>
              <a:gd name="connsiteX7" fmla="*/ 1827213 w 2619539"/>
              <a:gd name="connsiteY7" fmla="*/ 31750 h 203200"/>
              <a:gd name="connsiteX8" fmla="*/ 1693863 w 2619539"/>
              <a:gd name="connsiteY8" fmla="*/ 3175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70919 w 2619539"/>
              <a:gd name="connsiteY39" fmla="*/ 100013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305844 w 2619539"/>
              <a:gd name="connsiteY3" fmla="*/ 36513 h 203200"/>
              <a:gd name="connsiteX4" fmla="*/ 2179638 w 2619539"/>
              <a:gd name="connsiteY4" fmla="*/ 31750 h 203200"/>
              <a:gd name="connsiteX5" fmla="*/ 2070100 w 2619539"/>
              <a:gd name="connsiteY5" fmla="*/ 31750 h 203200"/>
              <a:gd name="connsiteX6" fmla="*/ 1946275 w 2619539"/>
              <a:gd name="connsiteY6" fmla="*/ 31750 h 203200"/>
              <a:gd name="connsiteX7" fmla="*/ 1827213 w 2619539"/>
              <a:gd name="connsiteY7" fmla="*/ 31750 h 203200"/>
              <a:gd name="connsiteX8" fmla="*/ 1693863 w 2619539"/>
              <a:gd name="connsiteY8" fmla="*/ 3175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20119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305844 w 2619539"/>
              <a:gd name="connsiteY3" fmla="*/ 36513 h 203200"/>
              <a:gd name="connsiteX4" fmla="*/ 2179638 w 2619539"/>
              <a:gd name="connsiteY4" fmla="*/ 31750 h 203200"/>
              <a:gd name="connsiteX5" fmla="*/ 2070100 w 2619539"/>
              <a:gd name="connsiteY5" fmla="*/ 31750 h 203200"/>
              <a:gd name="connsiteX6" fmla="*/ 1946275 w 2619539"/>
              <a:gd name="connsiteY6" fmla="*/ 31750 h 203200"/>
              <a:gd name="connsiteX7" fmla="*/ 1827213 w 2619539"/>
              <a:gd name="connsiteY7" fmla="*/ 31750 h 203200"/>
              <a:gd name="connsiteX8" fmla="*/ 1693863 w 2619539"/>
              <a:gd name="connsiteY8" fmla="*/ 3175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79638 w 2619539"/>
              <a:gd name="connsiteY4" fmla="*/ 31750 h 203200"/>
              <a:gd name="connsiteX5" fmla="*/ 2070100 w 2619539"/>
              <a:gd name="connsiteY5" fmla="*/ 31750 h 203200"/>
              <a:gd name="connsiteX6" fmla="*/ 1946275 w 2619539"/>
              <a:gd name="connsiteY6" fmla="*/ 31750 h 203200"/>
              <a:gd name="connsiteX7" fmla="*/ 1827213 w 2619539"/>
              <a:gd name="connsiteY7" fmla="*/ 31750 h 203200"/>
              <a:gd name="connsiteX8" fmla="*/ 1693863 w 2619539"/>
              <a:gd name="connsiteY8" fmla="*/ 3175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70100 w 2619539"/>
              <a:gd name="connsiteY5" fmla="*/ 31750 h 203200"/>
              <a:gd name="connsiteX6" fmla="*/ 1946275 w 2619539"/>
              <a:gd name="connsiteY6" fmla="*/ 31750 h 203200"/>
              <a:gd name="connsiteX7" fmla="*/ 1827213 w 2619539"/>
              <a:gd name="connsiteY7" fmla="*/ 31750 h 203200"/>
              <a:gd name="connsiteX8" fmla="*/ 1693863 w 2619539"/>
              <a:gd name="connsiteY8" fmla="*/ 3175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946275 w 2619539"/>
              <a:gd name="connsiteY6" fmla="*/ 31750 h 203200"/>
              <a:gd name="connsiteX7" fmla="*/ 1827213 w 2619539"/>
              <a:gd name="connsiteY7" fmla="*/ 31750 h 203200"/>
              <a:gd name="connsiteX8" fmla="*/ 1693863 w 2619539"/>
              <a:gd name="connsiteY8" fmla="*/ 3175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827213 w 2619539"/>
              <a:gd name="connsiteY7" fmla="*/ 31750 h 203200"/>
              <a:gd name="connsiteX8" fmla="*/ 1693863 w 2619539"/>
              <a:gd name="connsiteY8" fmla="*/ 3175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93863 w 2619539"/>
              <a:gd name="connsiteY8" fmla="*/ 3175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55638 w 2619539"/>
              <a:gd name="connsiteY15" fmla="*/ 3889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39763 w 2619539"/>
              <a:gd name="connsiteY15" fmla="*/ 32544 h 203200"/>
              <a:gd name="connsiteX16" fmla="*/ 519906 w 2619539"/>
              <a:gd name="connsiteY16" fmla="*/ 38894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67556 w 2619539"/>
              <a:gd name="connsiteY14" fmla="*/ 38894 h 203200"/>
              <a:gd name="connsiteX15" fmla="*/ 639763 w 2619539"/>
              <a:gd name="connsiteY15" fmla="*/ 325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77081 w 2619539"/>
              <a:gd name="connsiteY14" fmla="*/ 26194 h 203200"/>
              <a:gd name="connsiteX15" fmla="*/ 639763 w 2619539"/>
              <a:gd name="connsiteY15" fmla="*/ 325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17575 w 2619539"/>
              <a:gd name="connsiteY13" fmla="*/ 3889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05694 w 2619539"/>
              <a:gd name="connsiteY12" fmla="*/ 3889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31094 w 2619539"/>
              <a:gd name="connsiteY12" fmla="*/ 3254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08088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31094 w 2619539"/>
              <a:gd name="connsiteY12" fmla="*/ 3254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077913 w 2619539"/>
              <a:gd name="connsiteY29" fmla="*/ 166688 h 203200"/>
              <a:gd name="connsiteX30" fmla="*/ 1223963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31094 w 2619539"/>
              <a:gd name="connsiteY12" fmla="*/ 3254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996156 w 2619539"/>
              <a:gd name="connsiteY28" fmla="*/ 163513 h 203200"/>
              <a:gd name="connsiteX29" fmla="*/ 1116013 w 2619539"/>
              <a:gd name="connsiteY29" fmla="*/ 173038 h 203200"/>
              <a:gd name="connsiteX30" fmla="*/ 1223963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31094 w 2619539"/>
              <a:gd name="connsiteY12" fmla="*/ 3254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97719 w 2619539"/>
              <a:gd name="connsiteY26" fmla="*/ 177800 h 203200"/>
              <a:gd name="connsiteX27" fmla="*/ 871538 w 2619539"/>
              <a:gd name="connsiteY27" fmla="*/ 182563 h 203200"/>
              <a:gd name="connsiteX28" fmla="*/ 1012031 w 2619539"/>
              <a:gd name="connsiteY28" fmla="*/ 163513 h 203200"/>
              <a:gd name="connsiteX29" fmla="*/ 1116013 w 2619539"/>
              <a:gd name="connsiteY29" fmla="*/ 173038 h 203200"/>
              <a:gd name="connsiteX30" fmla="*/ 1223963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31094 w 2619539"/>
              <a:gd name="connsiteY12" fmla="*/ 3254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65163 w 2619539"/>
              <a:gd name="connsiteY25" fmla="*/ 182563 h 203200"/>
              <a:gd name="connsiteX26" fmla="*/ 756444 w 2619539"/>
              <a:gd name="connsiteY26" fmla="*/ 177800 h 203200"/>
              <a:gd name="connsiteX27" fmla="*/ 871538 w 2619539"/>
              <a:gd name="connsiteY27" fmla="*/ 182563 h 203200"/>
              <a:gd name="connsiteX28" fmla="*/ 1012031 w 2619539"/>
              <a:gd name="connsiteY28" fmla="*/ 163513 h 203200"/>
              <a:gd name="connsiteX29" fmla="*/ 1116013 w 2619539"/>
              <a:gd name="connsiteY29" fmla="*/ 173038 h 203200"/>
              <a:gd name="connsiteX30" fmla="*/ 1223963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31094 w 2619539"/>
              <a:gd name="connsiteY12" fmla="*/ 3254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539750 w 2619539"/>
              <a:gd name="connsiteY24" fmla="*/ 182563 h 203200"/>
              <a:gd name="connsiteX25" fmla="*/ 623888 w 2619539"/>
              <a:gd name="connsiteY25" fmla="*/ 192088 h 203200"/>
              <a:gd name="connsiteX26" fmla="*/ 756444 w 2619539"/>
              <a:gd name="connsiteY26" fmla="*/ 177800 h 203200"/>
              <a:gd name="connsiteX27" fmla="*/ 871538 w 2619539"/>
              <a:gd name="connsiteY27" fmla="*/ 182563 h 203200"/>
              <a:gd name="connsiteX28" fmla="*/ 1012031 w 2619539"/>
              <a:gd name="connsiteY28" fmla="*/ 163513 h 203200"/>
              <a:gd name="connsiteX29" fmla="*/ 1116013 w 2619539"/>
              <a:gd name="connsiteY29" fmla="*/ 173038 h 203200"/>
              <a:gd name="connsiteX30" fmla="*/ 1223963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31094 w 2619539"/>
              <a:gd name="connsiteY12" fmla="*/ 3254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488950 w 2619539"/>
              <a:gd name="connsiteY24" fmla="*/ 192088 h 203200"/>
              <a:gd name="connsiteX25" fmla="*/ 623888 w 2619539"/>
              <a:gd name="connsiteY25" fmla="*/ 192088 h 203200"/>
              <a:gd name="connsiteX26" fmla="*/ 756444 w 2619539"/>
              <a:gd name="connsiteY26" fmla="*/ 177800 h 203200"/>
              <a:gd name="connsiteX27" fmla="*/ 871538 w 2619539"/>
              <a:gd name="connsiteY27" fmla="*/ 182563 h 203200"/>
              <a:gd name="connsiteX28" fmla="*/ 1012031 w 2619539"/>
              <a:gd name="connsiteY28" fmla="*/ 163513 h 203200"/>
              <a:gd name="connsiteX29" fmla="*/ 1116013 w 2619539"/>
              <a:gd name="connsiteY29" fmla="*/ 173038 h 203200"/>
              <a:gd name="connsiteX30" fmla="*/ 1223963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31094 w 2619539"/>
              <a:gd name="connsiteY12" fmla="*/ 3254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488950 w 2619539"/>
              <a:gd name="connsiteY24" fmla="*/ 192088 h 203200"/>
              <a:gd name="connsiteX25" fmla="*/ 623888 w 2619539"/>
              <a:gd name="connsiteY25" fmla="*/ 192088 h 203200"/>
              <a:gd name="connsiteX26" fmla="*/ 756444 w 2619539"/>
              <a:gd name="connsiteY26" fmla="*/ 177800 h 203200"/>
              <a:gd name="connsiteX27" fmla="*/ 871538 w 2619539"/>
              <a:gd name="connsiteY27" fmla="*/ 182563 h 203200"/>
              <a:gd name="connsiteX28" fmla="*/ 1027906 w 2619539"/>
              <a:gd name="connsiteY28" fmla="*/ 176213 h 203200"/>
              <a:gd name="connsiteX29" fmla="*/ 1116013 w 2619539"/>
              <a:gd name="connsiteY29" fmla="*/ 173038 h 203200"/>
              <a:gd name="connsiteX30" fmla="*/ 1223963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77294 w 2619539"/>
              <a:gd name="connsiteY41" fmla="*/ 66675 h 203200"/>
              <a:gd name="connsiteX42" fmla="*/ 2619375 w 2619539"/>
              <a:gd name="connsiteY42" fmla="*/ 71438 h 203200"/>
              <a:gd name="connsiteX43" fmla="*/ 2618581 w 2619539"/>
              <a:gd name="connsiteY43" fmla="*/ 4763 h 203200"/>
              <a:gd name="connsiteX0" fmla="*/ 2618581 w 2619539"/>
              <a:gd name="connsiteY0" fmla="*/ 4763 h 203200"/>
              <a:gd name="connsiteX1" fmla="*/ 2510631 w 2619539"/>
              <a:gd name="connsiteY1" fmla="*/ 0 h 203200"/>
              <a:gd name="connsiteX2" fmla="*/ 2399506 w 2619539"/>
              <a:gd name="connsiteY2" fmla="*/ 14288 h 203200"/>
              <a:gd name="connsiteX3" fmla="*/ 2251869 w 2619539"/>
              <a:gd name="connsiteY3" fmla="*/ 20638 h 203200"/>
              <a:gd name="connsiteX4" fmla="*/ 2160588 w 2619539"/>
              <a:gd name="connsiteY4" fmla="*/ 19050 h 203200"/>
              <a:gd name="connsiteX5" fmla="*/ 2041525 w 2619539"/>
              <a:gd name="connsiteY5" fmla="*/ 19050 h 203200"/>
              <a:gd name="connsiteX6" fmla="*/ 1898650 w 2619539"/>
              <a:gd name="connsiteY6" fmla="*/ 19050 h 203200"/>
              <a:gd name="connsiteX7" fmla="*/ 1770063 w 2619539"/>
              <a:gd name="connsiteY7" fmla="*/ 15875 h 203200"/>
              <a:gd name="connsiteX8" fmla="*/ 1646238 w 2619539"/>
              <a:gd name="connsiteY8" fmla="*/ 12700 h 203200"/>
              <a:gd name="connsiteX9" fmla="*/ 1543844 w 2619539"/>
              <a:gd name="connsiteY9" fmla="*/ 26988 h 203200"/>
              <a:gd name="connsiteX10" fmla="*/ 1410494 w 2619539"/>
              <a:gd name="connsiteY10" fmla="*/ 29369 h 203200"/>
              <a:gd name="connsiteX11" fmla="*/ 1248569 w 2619539"/>
              <a:gd name="connsiteY11" fmla="*/ 36513 h 203200"/>
              <a:gd name="connsiteX12" fmla="*/ 1131094 w 2619539"/>
              <a:gd name="connsiteY12" fmla="*/ 32544 h 203200"/>
              <a:gd name="connsiteX13" fmla="*/ 949325 w 2619539"/>
              <a:gd name="connsiteY13" fmla="*/ 32544 h 203200"/>
              <a:gd name="connsiteX14" fmla="*/ 777081 w 2619539"/>
              <a:gd name="connsiteY14" fmla="*/ 26194 h 203200"/>
              <a:gd name="connsiteX15" fmla="*/ 604838 w 2619539"/>
              <a:gd name="connsiteY15" fmla="*/ 19844 h 203200"/>
              <a:gd name="connsiteX16" fmla="*/ 513556 w 2619539"/>
              <a:gd name="connsiteY16" fmla="*/ 29369 h 203200"/>
              <a:gd name="connsiteX17" fmla="*/ 372269 w 2619539"/>
              <a:gd name="connsiteY17" fmla="*/ 43656 h 203200"/>
              <a:gd name="connsiteX18" fmla="*/ 257969 w 2619539"/>
              <a:gd name="connsiteY18" fmla="*/ 38894 h 203200"/>
              <a:gd name="connsiteX19" fmla="*/ 177006 w 2619539"/>
              <a:gd name="connsiteY19" fmla="*/ 38894 h 203200"/>
              <a:gd name="connsiteX20" fmla="*/ 0 w 2619539"/>
              <a:gd name="connsiteY20" fmla="*/ 203200 h 203200"/>
              <a:gd name="connsiteX21" fmla="*/ 122238 w 2619539"/>
              <a:gd name="connsiteY21" fmla="*/ 195263 h 203200"/>
              <a:gd name="connsiteX22" fmla="*/ 237331 w 2619539"/>
              <a:gd name="connsiteY22" fmla="*/ 199231 h 203200"/>
              <a:gd name="connsiteX23" fmla="*/ 389731 w 2619539"/>
              <a:gd name="connsiteY23" fmla="*/ 189706 h 203200"/>
              <a:gd name="connsiteX24" fmla="*/ 488950 w 2619539"/>
              <a:gd name="connsiteY24" fmla="*/ 192088 h 203200"/>
              <a:gd name="connsiteX25" fmla="*/ 623888 w 2619539"/>
              <a:gd name="connsiteY25" fmla="*/ 192088 h 203200"/>
              <a:gd name="connsiteX26" fmla="*/ 756444 w 2619539"/>
              <a:gd name="connsiteY26" fmla="*/ 177800 h 203200"/>
              <a:gd name="connsiteX27" fmla="*/ 871538 w 2619539"/>
              <a:gd name="connsiteY27" fmla="*/ 182563 h 203200"/>
              <a:gd name="connsiteX28" fmla="*/ 1027906 w 2619539"/>
              <a:gd name="connsiteY28" fmla="*/ 176213 h 203200"/>
              <a:gd name="connsiteX29" fmla="*/ 1116013 w 2619539"/>
              <a:gd name="connsiteY29" fmla="*/ 173038 h 203200"/>
              <a:gd name="connsiteX30" fmla="*/ 1223963 w 2619539"/>
              <a:gd name="connsiteY30" fmla="*/ 162719 h 203200"/>
              <a:gd name="connsiteX31" fmla="*/ 1285875 w 2619539"/>
              <a:gd name="connsiteY31" fmla="*/ 150813 h 203200"/>
              <a:gd name="connsiteX32" fmla="*/ 1383506 w 2619539"/>
              <a:gd name="connsiteY32" fmla="*/ 142081 h 203200"/>
              <a:gd name="connsiteX33" fmla="*/ 1528763 w 2619539"/>
              <a:gd name="connsiteY33" fmla="*/ 134144 h 203200"/>
              <a:gd name="connsiteX34" fmla="*/ 1651794 w 2619539"/>
              <a:gd name="connsiteY34" fmla="*/ 132556 h 203200"/>
              <a:gd name="connsiteX35" fmla="*/ 1788319 w 2619539"/>
              <a:gd name="connsiteY35" fmla="*/ 118269 h 203200"/>
              <a:gd name="connsiteX36" fmla="*/ 1866900 w 2619539"/>
              <a:gd name="connsiteY36" fmla="*/ 110331 h 203200"/>
              <a:gd name="connsiteX37" fmla="*/ 1964531 w 2619539"/>
              <a:gd name="connsiteY37" fmla="*/ 110331 h 203200"/>
              <a:gd name="connsiteX38" fmla="*/ 2109788 w 2619539"/>
              <a:gd name="connsiteY38" fmla="*/ 106363 h 203200"/>
              <a:gd name="connsiteX39" fmla="*/ 2255044 w 2619539"/>
              <a:gd name="connsiteY39" fmla="*/ 90488 h 203200"/>
              <a:gd name="connsiteX40" fmla="*/ 2387600 w 2619539"/>
              <a:gd name="connsiteY40" fmla="*/ 74613 h 203200"/>
              <a:gd name="connsiteX41" fmla="*/ 2499519 w 2619539"/>
              <a:gd name="connsiteY41" fmla="*/ 73025 h 203200"/>
              <a:gd name="connsiteX42" fmla="*/ 2619375 w 2619539"/>
              <a:gd name="connsiteY42" fmla="*/ 71438 h 203200"/>
              <a:gd name="connsiteX43" fmla="*/ 2618581 w 2619539"/>
              <a:gd name="connsiteY43" fmla="*/ 4763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19539" h="203200">
                <a:moveTo>
                  <a:pt x="2618581" y="4763"/>
                </a:moveTo>
                <a:lnTo>
                  <a:pt x="2510631" y="0"/>
                </a:lnTo>
                <a:lnTo>
                  <a:pt x="2399506" y="14288"/>
                </a:lnTo>
                <a:lnTo>
                  <a:pt x="2251869" y="20638"/>
                </a:lnTo>
                <a:lnTo>
                  <a:pt x="2160588" y="19050"/>
                </a:lnTo>
                <a:lnTo>
                  <a:pt x="2041525" y="19050"/>
                </a:lnTo>
                <a:lnTo>
                  <a:pt x="1898650" y="19050"/>
                </a:lnTo>
                <a:lnTo>
                  <a:pt x="1770063" y="15875"/>
                </a:lnTo>
                <a:lnTo>
                  <a:pt x="1646238" y="12700"/>
                </a:lnTo>
                <a:lnTo>
                  <a:pt x="1543844" y="26988"/>
                </a:lnTo>
                <a:lnTo>
                  <a:pt x="1410494" y="29369"/>
                </a:lnTo>
                <a:lnTo>
                  <a:pt x="1248569" y="36513"/>
                </a:lnTo>
                <a:lnTo>
                  <a:pt x="1131094" y="32544"/>
                </a:lnTo>
                <a:lnTo>
                  <a:pt x="949325" y="32544"/>
                </a:lnTo>
                <a:lnTo>
                  <a:pt x="777081" y="26194"/>
                </a:lnTo>
                <a:lnTo>
                  <a:pt x="604838" y="19844"/>
                </a:lnTo>
                <a:lnTo>
                  <a:pt x="513556" y="29369"/>
                </a:lnTo>
                <a:lnTo>
                  <a:pt x="372269" y="43656"/>
                </a:lnTo>
                <a:lnTo>
                  <a:pt x="257969" y="38894"/>
                </a:lnTo>
                <a:lnTo>
                  <a:pt x="177006" y="38894"/>
                </a:lnTo>
                <a:lnTo>
                  <a:pt x="0" y="203200"/>
                </a:lnTo>
                <a:lnTo>
                  <a:pt x="122238" y="195263"/>
                </a:lnTo>
                <a:lnTo>
                  <a:pt x="237331" y="199231"/>
                </a:lnTo>
                <a:lnTo>
                  <a:pt x="389731" y="189706"/>
                </a:lnTo>
                <a:lnTo>
                  <a:pt x="488950" y="192088"/>
                </a:lnTo>
                <a:lnTo>
                  <a:pt x="623888" y="192088"/>
                </a:lnTo>
                <a:lnTo>
                  <a:pt x="756444" y="177800"/>
                </a:lnTo>
                <a:lnTo>
                  <a:pt x="871538" y="182563"/>
                </a:lnTo>
                <a:lnTo>
                  <a:pt x="1027906" y="176213"/>
                </a:lnTo>
                <a:lnTo>
                  <a:pt x="1116013" y="173038"/>
                </a:lnTo>
                <a:lnTo>
                  <a:pt x="1223963" y="162719"/>
                </a:lnTo>
                <a:lnTo>
                  <a:pt x="1285875" y="150813"/>
                </a:lnTo>
                <a:lnTo>
                  <a:pt x="1383506" y="142081"/>
                </a:lnTo>
                <a:lnTo>
                  <a:pt x="1528763" y="134144"/>
                </a:lnTo>
                <a:lnTo>
                  <a:pt x="1651794" y="132556"/>
                </a:lnTo>
                <a:lnTo>
                  <a:pt x="1788319" y="118269"/>
                </a:lnTo>
                <a:lnTo>
                  <a:pt x="1866900" y="110331"/>
                </a:lnTo>
                <a:lnTo>
                  <a:pt x="1964531" y="110331"/>
                </a:lnTo>
                <a:lnTo>
                  <a:pt x="2109788" y="106363"/>
                </a:lnTo>
                <a:lnTo>
                  <a:pt x="2255044" y="90488"/>
                </a:lnTo>
                <a:lnTo>
                  <a:pt x="2387600" y="74613"/>
                </a:lnTo>
                <a:lnTo>
                  <a:pt x="2499519" y="73025"/>
                </a:lnTo>
                <a:lnTo>
                  <a:pt x="2619375" y="71438"/>
                </a:lnTo>
                <a:cubicBezTo>
                  <a:pt x="2620169" y="42863"/>
                  <a:pt x="2617787" y="33338"/>
                  <a:pt x="2618581" y="4763"/>
                </a:cubicBez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Freeform 59"/>
          <p:cNvSpPr/>
          <p:nvPr/>
        </p:nvSpPr>
        <p:spPr>
          <a:xfrm>
            <a:off x="3833174" y="4603549"/>
            <a:ext cx="2043007" cy="745242"/>
          </a:xfrm>
          <a:custGeom>
            <a:avLst/>
            <a:gdLst>
              <a:gd name="connsiteX0" fmla="*/ 101600 w 2851150"/>
              <a:gd name="connsiteY0" fmla="*/ 911225 h 987425"/>
              <a:gd name="connsiteX1" fmla="*/ 358775 w 2851150"/>
              <a:gd name="connsiteY1" fmla="*/ 933450 h 987425"/>
              <a:gd name="connsiteX2" fmla="*/ 603250 w 2851150"/>
              <a:gd name="connsiteY2" fmla="*/ 885825 h 987425"/>
              <a:gd name="connsiteX3" fmla="*/ 812800 w 2851150"/>
              <a:gd name="connsiteY3" fmla="*/ 777875 h 987425"/>
              <a:gd name="connsiteX4" fmla="*/ 901700 w 2851150"/>
              <a:gd name="connsiteY4" fmla="*/ 558800 h 987425"/>
              <a:gd name="connsiteX5" fmla="*/ 984250 w 2851150"/>
              <a:gd name="connsiteY5" fmla="*/ 393700 h 987425"/>
              <a:gd name="connsiteX6" fmla="*/ 1025525 w 2851150"/>
              <a:gd name="connsiteY6" fmla="*/ 260350 h 987425"/>
              <a:gd name="connsiteX7" fmla="*/ 1104900 w 2851150"/>
              <a:gd name="connsiteY7" fmla="*/ 130175 h 987425"/>
              <a:gd name="connsiteX8" fmla="*/ 1162050 w 2851150"/>
              <a:gd name="connsiteY8" fmla="*/ 107950 h 987425"/>
              <a:gd name="connsiteX9" fmla="*/ 1184275 w 2851150"/>
              <a:gd name="connsiteY9" fmla="*/ 114300 h 987425"/>
              <a:gd name="connsiteX10" fmla="*/ 1168400 w 2851150"/>
              <a:gd name="connsiteY10" fmla="*/ 206375 h 987425"/>
              <a:gd name="connsiteX11" fmla="*/ 1155700 w 2851150"/>
              <a:gd name="connsiteY11" fmla="*/ 365125 h 987425"/>
              <a:gd name="connsiteX12" fmla="*/ 1149350 w 2851150"/>
              <a:gd name="connsiteY12" fmla="*/ 482600 h 987425"/>
              <a:gd name="connsiteX13" fmla="*/ 1152525 w 2851150"/>
              <a:gd name="connsiteY13" fmla="*/ 511175 h 987425"/>
              <a:gd name="connsiteX14" fmla="*/ 1206500 w 2851150"/>
              <a:gd name="connsiteY14" fmla="*/ 520700 h 987425"/>
              <a:gd name="connsiteX15" fmla="*/ 1308100 w 2851150"/>
              <a:gd name="connsiteY15" fmla="*/ 482600 h 987425"/>
              <a:gd name="connsiteX16" fmla="*/ 1368425 w 2851150"/>
              <a:gd name="connsiteY16" fmla="*/ 406400 h 987425"/>
              <a:gd name="connsiteX17" fmla="*/ 1425575 w 2851150"/>
              <a:gd name="connsiteY17" fmla="*/ 304800 h 987425"/>
              <a:gd name="connsiteX18" fmla="*/ 1454150 w 2851150"/>
              <a:gd name="connsiteY18" fmla="*/ 196850 h 987425"/>
              <a:gd name="connsiteX19" fmla="*/ 1504950 w 2851150"/>
              <a:gd name="connsiteY19" fmla="*/ 133350 h 987425"/>
              <a:gd name="connsiteX20" fmla="*/ 1565275 w 2851150"/>
              <a:gd name="connsiteY20" fmla="*/ 111125 h 987425"/>
              <a:gd name="connsiteX21" fmla="*/ 1619250 w 2851150"/>
              <a:gd name="connsiteY21" fmla="*/ 165100 h 987425"/>
              <a:gd name="connsiteX22" fmla="*/ 1644650 w 2851150"/>
              <a:gd name="connsiteY22" fmla="*/ 238125 h 987425"/>
              <a:gd name="connsiteX23" fmla="*/ 1657350 w 2851150"/>
              <a:gd name="connsiteY23" fmla="*/ 260350 h 987425"/>
              <a:gd name="connsiteX24" fmla="*/ 1695450 w 2851150"/>
              <a:gd name="connsiteY24" fmla="*/ 292100 h 987425"/>
              <a:gd name="connsiteX25" fmla="*/ 1749425 w 2851150"/>
              <a:gd name="connsiteY25" fmla="*/ 263525 h 987425"/>
              <a:gd name="connsiteX26" fmla="*/ 1784350 w 2851150"/>
              <a:gd name="connsiteY26" fmla="*/ 206375 h 987425"/>
              <a:gd name="connsiteX27" fmla="*/ 1812925 w 2851150"/>
              <a:gd name="connsiteY27" fmla="*/ 161925 h 987425"/>
              <a:gd name="connsiteX28" fmla="*/ 1892300 w 2851150"/>
              <a:gd name="connsiteY28" fmla="*/ 120650 h 987425"/>
              <a:gd name="connsiteX29" fmla="*/ 1971675 w 2851150"/>
              <a:gd name="connsiteY29" fmla="*/ 104775 h 987425"/>
              <a:gd name="connsiteX30" fmla="*/ 2073275 w 2851150"/>
              <a:gd name="connsiteY30" fmla="*/ 146050 h 987425"/>
              <a:gd name="connsiteX31" fmla="*/ 2159000 w 2851150"/>
              <a:gd name="connsiteY31" fmla="*/ 174625 h 987425"/>
              <a:gd name="connsiteX32" fmla="*/ 2225675 w 2851150"/>
              <a:gd name="connsiteY32" fmla="*/ 117475 h 987425"/>
              <a:gd name="connsiteX33" fmla="*/ 2317750 w 2851150"/>
              <a:gd name="connsiteY33" fmla="*/ 95250 h 987425"/>
              <a:gd name="connsiteX34" fmla="*/ 2422525 w 2851150"/>
              <a:gd name="connsiteY34" fmla="*/ 60325 h 987425"/>
              <a:gd name="connsiteX35" fmla="*/ 2546350 w 2851150"/>
              <a:gd name="connsiteY35" fmla="*/ 28575 h 987425"/>
              <a:gd name="connsiteX36" fmla="*/ 2670175 w 2851150"/>
              <a:gd name="connsiteY36" fmla="*/ 6350 h 987425"/>
              <a:gd name="connsiteX37" fmla="*/ 2771775 w 2851150"/>
              <a:gd name="connsiteY37" fmla="*/ 0 h 987425"/>
              <a:gd name="connsiteX38" fmla="*/ 2832100 w 2851150"/>
              <a:gd name="connsiteY38" fmla="*/ 3175 h 987425"/>
              <a:gd name="connsiteX39" fmla="*/ 2851150 w 2851150"/>
              <a:gd name="connsiteY39" fmla="*/ 76200 h 987425"/>
              <a:gd name="connsiteX40" fmla="*/ 2730500 w 2851150"/>
              <a:gd name="connsiteY40" fmla="*/ 177800 h 987425"/>
              <a:gd name="connsiteX41" fmla="*/ 2619375 w 2851150"/>
              <a:gd name="connsiteY41" fmla="*/ 203200 h 987425"/>
              <a:gd name="connsiteX42" fmla="*/ 2524125 w 2851150"/>
              <a:gd name="connsiteY42" fmla="*/ 241300 h 987425"/>
              <a:gd name="connsiteX43" fmla="*/ 2406650 w 2851150"/>
              <a:gd name="connsiteY43" fmla="*/ 323850 h 987425"/>
              <a:gd name="connsiteX44" fmla="*/ 2349500 w 2851150"/>
              <a:gd name="connsiteY44" fmla="*/ 384175 h 987425"/>
              <a:gd name="connsiteX45" fmla="*/ 2282825 w 2851150"/>
              <a:gd name="connsiteY45" fmla="*/ 419100 h 987425"/>
              <a:gd name="connsiteX46" fmla="*/ 2197100 w 2851150"/>
              <a:gd name="connsiteY46" fmla="*/ 447675 h 987425"/>
              <a:gd name="connsiteX47" fmla="*/ 2057400 w 2851150"/>
              <a:gd name="connsiteY47" fmla="*/ 457200 h 987425"/>
              <a:gd name="connsiteX48" fmla="*/ 1943100 w 2851150"/>
              <a:gd name="connsiteY48" fmla="*/ 463550 h 987425"/>
              <a:gd name="connsiteX49" fmla="*/ 1860550 w 2851150"/>
              <a:gd name="connsiteY49" fmla="*/ 485775 h 987425"/>
              <a:gd name="connsiteX50" fmla="*/ 1793875 w 2851150"/>
              <a:gd name="connsiteY50" fmla="*/ 517525 h 987425"/>
              <a:gd name="connsiteX51" fmla="*/ 1717675 w 2851150"/>
              <a:gd name="connsiteY51" fmla="*/ 536575 h 987425"/>
              <a:gd name="connsiteX52" fmla="*/ 1616075 w 2851150"/>
              <a:gd name="connsiteY52" fmla="*/ 542925 h 987425"/>
              <a:gd name="connsiteX53" fmla="*/ 1552575 w 2851150"/>
              <a:gd name="connsiteY53" fmla="*/ 549275 h 987425"/>
              <a:gd name="connsiteX54" fmla="*/ 1352550 w 2851150"/>
              <a:gd name="connsiteY54" fmla="*/ 600075 h 987425"/>
              <a:gd name="connsiteX55" fmla="*/ 1304925 w 2851150"/>
              <a:gd name="connsiteY55" fmla="*/ 644525 h 987425"/>
              <a:gd name="connsiteX56" fmla="*/ 1190625 w 2851150"/>
              <a:gd name="connsiteY56" fmla="*/ 730250 h 987425"/>
              <a:gd name="connsiteX57" fmla="*/ 1130300 w 2851150"/>
              <a:gd name="connsiteY57" fmla="*/ 822325 h 987425"/>
              <a:gd name="connsiteX58" fmla="*/ 1060450 w 2851150"/>
              <a:gd name="connsiteY58" fmla="*/ 911225 h 987425"/>
              <a:gd name="connsiteX59" fmla="*/ 933450 w 2851150"/>
              <a:gd name="connsiteY59" fmla="*/ 965200 h 987425"/>
              <a:gd name="connsiteX60" fmla="*/ 819150 w 2851150"/>
              <a:gd name="connsiteY60" fmla="*/ 974725 h 987425"/>
              <a:gd name="connsiteX61" fmla="*/ 565150 w 2851150"/>
              <a:gd name="connsiteY61" fmla="*/ 987425 h 987425"/>
              <a:gd name="connsiteX62" fmla="*/ 349250 w 2851150"/>
              <a:gd name="connsiteY62" fmla="*/ 987425 h 987425"/>
              <a:gd name="connsiteX63" fmla="*/ 193675 w 2851150"/>
              <a:gd name="connsiteY63" fmla="*/ 965200 h 987425"/>
              <a:gd name="connsiteX64" fmla="*/ 57150 w 2851150"/>
              <a:gd name="connsiteY64" fmla="*/ 939800 h 987425"/>
              <a:gd name="connsiteX65" fmla="*/ 0 w 2851150"/>
              <a:gd name="connsiteY65" fmla="*/ 936625 h 987425"/>
              <a:gd name="connsiteX66" fmla="*/ 101600 w 2851150"/>
              <a:gd name="connsiteY66" fmla="*/ 911225 h 987425"/>
              <a:gd name="connsiteX0" fmla="*/ 101600 w 2959100"/>
              <a:gd name="connsiteY0" fmla="*/ 949325 h 1025525"/>
              <a:gd name="connsiteX1" fmla="*/ 358775 w 2959100"/>
              <a:gd name="connsiteY1" fmla="*/ 971550 h 1025525"/>
              <a:gd name="connsiteX2" fmla="*/ 603250 w 2959100"/>
              <a:gd name="connsiteY2" fmla="*/ 923925 h 1025525"/>
              <a:gd name="connsiteX3" fmla="*/ 812800 w 2959100"/>
              <a:gd name="connsiteY3" fmla="*/ 815975 h 1025525"/>
              <a:gd name="connsiteX4" fmla="*/ 901700 w 2959100"/>
              <a:gd name="connsiteY4" fmla="*/ 596900 h 1025525"/>
              <a:gd name="connsiteX5" fmla="*/ 984250 w 2959100"/>
              <a:gd name="connsiteY5" fmla="*/ 431800 h 1025525"/>
              <a:gd name="connsiteX6" fmla="*/ 1025525 w 2959100"/>
              <a:gd name="connsiteY6" fmla="*/ 298450 h 1025525"/>
              <a:gd name="connsiteX7" fmla="*/ 1104900 w 2959100"/>
              <a:gd name="connsiteY7" fmla="*/ 168275 h 1025525"/>
              <a:gd name="connsiteX8" fmla="*/ 1162050 w 2959100"/>
              <a:gd name="connsiteY8" fmla="*/ 146050 h 1025525"/>
              <a:gd name="connsiteX9" fmla="*/ 1184275 w 2959100"/>
              <a:gd name="connsiteY9" fmla="*/ 152400 h 1025525"/>
              <a:gd name="connsiteX10" fmla="*/ 1168400 w 2959100"/>
              <a:gd name="connsiteY10" fmla="*/ 244475 h 1025525"/>
              <a:gd name="connsiteX11" fmla="*/ 1155700 w 2959100"/>
              <a:gd name="connsiteY11" fmla="*/ 403225 h 1025525"/>
              <a:gd name="connsiteX12" fmla="*/ 1149350 w 2959100"/>
              <a:gd name="connsiteY12" fmla="*/ 520700 h 1025525"/>
              <a:gd name="connsiteX13" fmla="*/ 1152525 w 2959100"/>
              <a:gd name="connsiteY13" fmla="*/ 549275 h 1025525"/>
              <a:gd name="connsiteX14" fmla="*/ 1206500 w 2959100"/>
              <a:gd name="connsiteY14" fmla="*/ 558800 h 1025525"/>
              <a:gd name="connsiteX15" fmla="*/ 1308100 w 2959100"/>
              <a:gd name="connsiteY15" fmla="*/ 520700 h 1025525"/>
              <a:gd name="connsiteX16" fmla="*/ 1368425 w 2959100"/>
              <a:gd name="connsiteY16" fmla="*/ 444500 h 1025525"/>
              <a:gd name="connsiteX17" fmla="*/ 1425575 w 2959100"/>
              <a:gd name="connsiteY17" fmla="*/ 342900 h 1025525"/>
              <a:gd name="connsiteX18" fmla="*/ 1454150 w 2959100"/>
              <a:gd name="connsiteY18" fmla="*/ 234950 h 1025525"/>
              <a:gd name="connsiteX19" fmla="*/ 1504950 w 2959100"/>
              <a:gd name="connsiteY19" fmla="*/ 171450 h 1025525"/>
              <a:gd name="connsiteX20" fmla="*/ 1565275 w 2959100"/>
              <a:gd name="connsiteY20" fmla="*/ 149225 h 1025525"/>
              <a:gd name="connsiteX21" fmla="*/ 1619250 w 2959100"/>
              <a:gd name="connsiteY21" fmla="*/ 203200 h 1025525"/>
              <a:gd name="connsiteX22" fmla="*/ 1644650 w 2959100"/>
              <a:gd name="connsiteY22" fmla="*/ 276225 h 1025525"/>
              <a:gd name="connsiteX23" fmla="*/ 1657350 w 2959100"/>
              <a:gd name="connsiteY23" fmla="*/ 298450 h 1025525"/>
              <a:gd name="connsiteX24" fmla="*/ 1695450 w 2959100"/>
              <a:gd name="connsiteY24" fmla="*/ 330200 h 1025525"/>
              <a:gd name="connsiteX25" fmla="*/ 1749425 w 2959100"/>
              <a:gd name="connsiteY25" fmla="*/ 301625 h 1025525"/>
              <a:gd name="connsiteX26" fmla="*/ 1784350 w 2959100"/>
              <a:gd name="connsiteY26" fmla="*/ 244475 h 1025525"/>
              <a:gd name="connsiteX27" fmla="*/ 1812925 w 2959100"/>
              <a:gd name="connsiteY27" fmla="*/ 200025 h 1025525"/>
              <a:gd name="connsiteX28" fmla="*/ 1892300 w 2959100"/>
              <a:gd name="connsiteY28" fmla="*/ 158750 h 1025525"/>
              <a:gd name="connsiteX29" fmla="*/ 1971675 w 2959100"/>
              <a:gd name="connsiteY29" fmla="*/ 142875 h 1025525"/>
              <a:gd name="connsiteX30" fmla="*/ 2073275 w 2959100"/>
              <a:gd name="connsiteY30" fmla="*/ 184150 h 1025525"/>
              <a:gd name="connsiteX31" fmla="*/ 2159000 w 2959100"/>
              <a:gd name="connsiteY31" fmla="*/ 212725 h 1025525"/>
              <a:gd name="connsiteX32" fmla="*/ 2225675 w 2959100"/>
              <a:gd name="connsiteY32" fmla="*/ 155575 h 1025525"/>
              <a:gd name="connsiteX33" fmla="*/ 2317750 w 2959100"/>
              <a:gd name="connsiteY33" fmla="*/ 133350 h 1025525"/>
              <a:gd name="connsiteX34" fmla="*/ 2422525 w 2959100"/>
              <a:gd name="connsiteY34" fmla="*/ 98425 h 1025525"/>
              <a:gd name="connsiteX35" fmla="*/ 2546350 w 2959100"/>
              <a:gd name="connsiteY35" fmla="*/ 66675 h 1025525"/>
              <a:gd name="connsiteX36" fmla="*/ 2670175 w 2959100"/>
              <a:gd name="connsiteY36" fmla="*/ 44450 h 1025525"/>
              <a:gd name="connsiteX37" fmla="*/ 2771775 w 2959100"/>
              <a:gd name="connsiteY37" fmla="*/ 38100 h 1025525"/>
              <a:gd name="connsiteX38" fmla="*/ 2959100 w 2959100"/>
              <a:gd name="connsiteY38" fmla="*/ 0 h 1025525"/>
              <a:gd name="connsiteX39" fmla="*/ 2851150 w 2959100"/>
              <a:gd name="connsiteY39" fmla="*/ 114300 h 1025525"/>
              <a:gd name="connsiteX40" fmla="*/ 2730500 w 2959100"/>
              <a:gd name="connsiteY40" fmla="*/ 215900 h 1025525"/>
              <a:gd name="connsiteX41" fmla="*/ 2619375 w 2959100"/>
              <a:gd name="connsiteY41" fmla="*/ 241300 h 1025525"/>
              <a:gd name="connsiteX42" fmla="*/ 2524125 w 2959100"/>
              <a:gd name="connsiteY42" fmla="*/ 279400 h 1025525"/>
              <a:gd name="connsiteX43" fmla="*/ 2406650 w 2959100"/>
              <a:gd name="connsiteY43" fmla="*/ 361950 h 1025525"/>
              <a:gd name="connsiteX44" fmla="*/ 2349500 w 2959100"/>
              <a:gd name="connsiteY44" fmla="*/ 422275 h 1025525"/>
              <a:gd name="connsiteX45" fmla="*/ 2282825 w 2959100"/>
              <a:gd name="connsiteY45" fmla="*/ 457200 h 1025525"/>
              <a:gd name="connsiteX46" fmla="*/ 2197100 w 2959100"/>
              <a:gd name="connsiteY46" fmla="*/ 485775 h 1025525"/>
              <a:gd name="connsiteX47" fmla="*/ 2057400 w 2959100"/>
              <a:gd name="connsiteY47" fmla="*/ 495300 h 1025525"/>
              <a:gd name="connsiteX48" fmla="*/ 1943100 w 2959100"/>
              <a:gd name="connsiteY48" fmla="*/ 501650 h 1025525"/>
              <a:gd name="connsiteX49" fmla="*/ 1860550 w 2959100"/>
              <a:gd name="connsiteY49" fmla="*/ 523875 h 1025525"/>
              <a:gd name="connsiteX50" fmla="*/ 1793875 w 2959100"/>
              <a:gd name="connsiteY50" fmla="*/ 555625 h 1025525"/>
              <a:gd name="connsiteX51" fmla="*/ 1717675 w 2959100"/>
              <a:gd name="connsiteY51" fmla="*/ 574675 h 1025525"/>
              <a:gd name="connsiteX52" fmla="*/ 1616075 w 2959100"/>
              <a:gd name="connsiteY52" fmla="*/ 581025 h 1025525"/>
              <a:gd name="connsiteX53" fmla="*/ 1552575 w 2959100"/>
              <a:gd name="connsiteY53" fmla="*/ 587375 h 1025525"/>
              <a:gd name="connsiteX54" fmla="*/ 1352550 w 2959100"/>
              <a:gd name="connsiteY54" fmla="*/ 638175 h 1025525"/>
              <a:gd name="connsiteX55" fmla="*/ 1304925 w 2959100"/>
              <a:gd name="connsiteY55" fmla="*/ 682625 h 1025525"/>
              <a:gd name="connsiteX56" fmla="*/ 1190625 w 2959100"/>
              <a:gd name="connsiteY56" fmla="*/ 768350 h 1025525"/>
              <a:gd name="connsiteX57" fmla="*/ 1130300 w 2959100"/>
              <a:gd name="connsiteY57" fmla="*/ 860425 h 1025525"/>
              <a:gd name="connsiteX58" fmla="*/ 1060450 w 2959100"/>
              <a:gd name="connsiteY58" fmla="*/ 949325 h 1025525"/>
              <a:gd name="connsiteX59" fmla="*/ 933450 w 2959100"/>
              <a:gd name="connsiteY59" fmla="*/ 1003300 h 1025525"/>
              <a:gd name="connsiteX60" fmla="*/ 819150 w 2959100"/>
              <a:gd name="connsiteY60" fmla="*/ 1012825 h 1025525"/>
              <a:gd name="connsiteX61" fmla="*/ 565150 w 2959100"/>
              <a:gd name="connsiteY61" fmla="*/ 1025525 h 1025525"/>
              <a:gd name="connsiteX62" fmla="*/ 349250 w 2959100"/>
              <a:gd name="connsiteY62" fmla="*/ 1025525 h 1025525"/>
              <a:gd name="connsiteX63" fmla="*/ 193675 w 2959100"/>
              <a:gd name="connsiteY63" fmla="*/ 1003300 h 1025525"/>
              <a:gd name="connsiteX64" fmla="*/ 57150 w 2959100"/>
              <a:gd name="connsiteY64" fmla="*/ 977900 h 1025525"/>
              <a:gd name="connsiteX65" fmla="*/ 0 w 2959100"/>
              <a:gd name="connsiteY65" fmla="*/ 974725 h 1025525"/>
              <a:gd name="connsiteX66" fmla="*/ 101600 w 2959100"/>
              <a:gd name="connsiteY66" fmla="*/ 949325 h 1025525"/>
              <a:gd name="connsiteX0" fmla="*/ 101600 w 2959398"/>
              <a:gd name="connsiteY0" fmla="*/ 949325 h 1025525"/>
              <a:gd name="connsiteX1" fmla="*/ 358775 w 2959398"/>
              <a:gd name="connsiteY1" fmla="*/ 971550 h 1025525"/>
              <a:gd name="connsiteX2" fmla="*/ 603250 w 2959398"/>
              <a:gd name="connsiteY2" fmla="*/ 923925 h 1025525"/>
              <a:gd name="connsiteX3" fmla="*/ 812800 w 2959398"/>
              <a:gd name="connsiteY3" fmla="*/ 815975 h 1025525"/>
              <a:gd name="connsiteX4" fmla="*/ 901700 w 2959398"/>
              <a:gd name="connsiteY4" fmla="*/ 596900 h 1025525"/>
              <a:gd name="connsiteX5" fmla="*/ 984250 w 2959398"/>
              <a:gd name="connsiteY5" fmla="*/ 431800 h 1025525"/>
              <a:gd name="connsiteX6" fmla="*/ 1025525 w 2959398"/>
              <a:gd name="connsiteY6" fmla="*/ 298450 h 1025525"/>
              <a:gd name="connsiteX7" fmla="*/ 1104900 w 2959398"/>
              <a:gd name="connsiteY7" fmla="*/ 168275 h 1025525"/>
              <a:gd name="connsiteX8" fmla="*/ 1162050 w 2959398"/>
              <a:gd name="connsiteY8" fmla="*/ 146050 h 1025525"/>
              <a:gd name="connsiteX9" fmla="*/ 1184275 w 2959398"/>
              <a:gd name="connsiteY9" fmla="*/ 152400 h 1025525"/>
              <a:gd name="connsiteX10" fmla="*/ 1168400 w 2959398"/>
              <a:gd name="connsiteY10" fmla="*/ 244475 h 1025525"/>
              <a:gd name="connsiteX11" fmla="*/ 1155700 w 2959398"/>
              <a:gd name="connsiteY11" fmla="*/ 403225 h 1025525"/>
              <a:gd name="connsiteX12" fmla="*/ 1149350 w 2959398"/>
              <a:gd name="connsiteY12" fmla="*/ 520700 h 1025525"/>
              <a:gd name="connsiteX13" fmla="*/ 1152525 w 2959398"/>
              <a:gd name="connsiteY13" fmla="*/ 549275 h 1025525"/>
              <a:gd name="connsiteX14" fmla="*/ 1206500 w 2959398"/>
              <a:gd name="connsiteY14" fmla="*/ 558800 h 1025525"/>
              <a:gd name="connsiteX15" fmla="*/ 1308100 w 2959398"/>
              <a:gd name="connsiteY15" fmla="*/ 520700 h 1025525"/>
              <a:gd name="connsiteX16" fmla="*/ 1368425 w 2959398"/>
              <a:gd name="connsiteY16" fmla="*/ 444500 h 1025525"/>
              <a:gd name="connsiteX17" fmla="*/ 1425575 w 2959398"/>
              <a:gd name="connsiteY17" fmla="*/ 342900 h 1025525"/>
              <a:gd name="connsiteX18" fmla="*/ 1454150 w 2959398"/>
              <a:gd name="connsiteY18" fmla="*/ 234950 h 1025525"/>
              <a:gd name="connsiteX19" fmla="*/ 1504950 w 2959398"/>
              <a:gd name="connsiteY19" fmla="*/ 171450 h 1025525"/>
              <a:gd name="connsiteX20" fmla="*/ 1565275 w 2959398"/>
              <a:gd name="connsiteY20" fmla="*/ 149225 h 1025525"/>
              <a:gd name="connsiteX21" fmla="*/ 1619250 w 2959398"/>
              <a:gd name="connsiteY21" fmla="*/ 203200 h 1025525"/>
              <a:gd name="connsiteX22" fmla="*/ 1644650 w 2959398"/>
              <a:gd name="connsiteY22" fmla="*/ 276225 h 1025525"/>
              <a:gd name="connsiteX23" fmla="*/ 1657350 w 2959398"/>
              <a:gd name="connsiteY23" fmla="*/ 298450 h 1025525"/>
              <a:gd name="connsiteX24" fmla="*/ 1695450 w 2959398"/>
              <a:gd name="connsiteY24" fmla="*/ 330200 h 1025525"/>
              <a:gd name="connsiteX25" fmla="*/ 1749425 w 2959398"/>
              <a:gd name="connsiteY25" fmla="*/ 301625 h 1025525"/>
              <a:gd name="connsiteX26" fmla="*/ 1784350 w 2959398"/>
              <a:gd name="connsiteY26" fmla="*/ 244475 h 1025525"/>
              <a:gd name="connsiteX27" fmla="*/ 1812925 w 2959398"/>
              <a:gd name="connsiteY27" fmla="*/ 200025 h 1025525"/>
              <a:gd name="connsiteX28" fmla="*/ 1892300 w 2959398"/>
              <a:gd name="connsiteY28" fmla="*/ 158750 h 1025525"/>
              <a:gd name="connsiteX29" fmla="*/ 1971675 w 2959398"/>
              <a:gd name="connsiteY29" fmla="*/ 142875 h 1025525"/>
              <a:gd name="connsiteX30" fmla="*/ 2073275 w 2959398"/>
              <a:gd name="connsiteY30" fmla="*/ 184150 h 1025525"/>
              <a:gd name="connsiteX31" fmla="*/ 2159000 w 2959398"/>
              <a:gd name="connsiteY31" fmla="*/ 212725 h 1025525"/>
              <a:gd name="connsiteX32" fmla="*/ 2225675 w 2959398"/>
              <a:gd name="connsiteY32" fmla="*/ 155575 h 1025525"/>
              <a:gd name="connsiteX33" fmla="*/ 2317750 w 2959398"/>
              <a:gd name="connsiteY33" fmla="*/ 133350 h 1025525"/>
              <a:gd name="connsiteX34" fmla="*/ 2422525 w 2959398"/>
              <a:gd name="connsiteY34" fmla="*/ 98425 h 1025525"/>
              <a:gd name="connsiteX35" fmla="*/ 2546350 w 2959398"/>
              <a:gd name="connsiteY35" fmla="*/ 66675 h 1025525"/>
              <a:gd name="connsiteX36" fmla="*/ 2670175 w 2959398"/>
              <a:gd name="connsiteY36" fmla="*/ 44450 h 1025525"/>
              <a:gd name="connsiteX37" fmla="*/ 2771775 w 2959398"/>
              <a:gd name="connsiteY37" fmla="*/ 38100 h 1025525"/>
              <a:gd name="connsiteX38" fmla="*/ 2959100 w 2959398"/>
              <a:gd name="connsiteY38" fmla="*/ 0 h 1025525"/>
              <a:gd name="connsiteX39" fmla="*/ 2952750 w 2959398"/>
              <a:gd name="connsiteY39" fmla="*/ 73025 h 1025525"/>
              <a:gd name="connsiteX40" fmla="*/ 2851150 w 2959398"/>
              <a:gd name="connsiteY40" fmla="*/ 114300 h 1025525"/>
              <a:gd name="connsiteX41" fmla="*/ 2730500 w 2959398"/>
              <a:gd name="connsiteY41" fmla="*/ 215900 h 1025525"/>
              <a:gd name="connsiteX42" fmla="*/ 2619375 w 2959398"/>
              <a:gd name="connsiteY42" fmla="*/ 241300 h 1025525"/>
              <a:gd name="connsiteX43" fmla="*/ 2524125 w 2959398"/>
              <a:gd name="connsiteY43" fmla="*/ 279400 h 1025525"/>
              <a:gd name="connsiteX44" fmla="*/ 2406650 w 2959398"/>
              <a:gd name="connsiteY44" fmla="*/ 361950 h 1025525"/>
              <a:gd name="connsiteX45" fmla="*/ 2349500 w 2959398"/>
              <a:gd name="connsiteY45" fmla="*/ 422275 h 1025525"/>
              <a:gd name="connsiteX46" fmla="*/ 2282825 w 2959398"/>
              <a:gd name="connsiteY46" fmla="*/ 457200 h 1025525"/>
              <a:gd name="connsiteX47" fmla="*/ 2197100 w 2959398"/>
              <a:gd name="connsiteY47" fmla="*/ 485775 h 1025525"/>
              <a:gd name="connsiteX48" fmla="*/ 2057400 w 2959398"/>
              <a:gd name="connsiteY48" fmla="*/ 495300 h 1025525"/>
              <a:gd name="connsiteX49" fmla="*/ 1943100 w 2959398"/>
              <a:gd name="connsiteY49" fmla="*/ 501650 h 1025525"/>
              <a:gd name="connsiteX50" fmla="*/ 1860550 w 2959398"/>
              <a:gd name="connsiteY50" fmla="*/ 523875 h 1025525"/>
              <a:gd name="connsiteX51" fmla="*/ 1793875 w 2959398"/>
              <a:gd name="connsiteY51" fmla="*/ 555625 h 1025525"/>
              <a:gd name="connsiteX52" fmla="*/ 1717675 w 2959398"/>
              <a:gd name="connsiteY52" fmla="*/ 574675 h 1025525"/>
              <a:gd name="connsiteX53" fmla="*/ 1616075 w 2959398"/>
              <a:gd name="connsiteY53" fmla="*/ 581025 h 1025525"/>
              <a:gd name="connsiteX54" fmla="*/ 1552575 w 2959398"/>
              <a:gd name="connsiteY54" fmla="*/ 587375 h 1025525"/>
              <a:gd name="connsiteX55" fmla="*/ 1352550 w 2959398"/>
              <a:gd name="connsiteY55" fmla="*/ 638175 h 1025525"/>
              <a:gd name="connsiteX56" fmla="*/ 1304925 w 2959398"/>
              <a:gd name="connsiteY56" fmla="*/ 682625 h 1025525"/>
              <a:gd name="connsiteX57" fmla="*/ 1190625 w 2959398"/>
              <a:gd name="connsiteY57" fmla="*/ 768350 h 1025525"/>
              <a:gd name="connsiteX58" fmla="*/ 1130300 w 2959398"/>
              <a:gd name="connsiteY58" fmla="*/ 860425 h 1025525"/>
              <a:gd name="connsiteX59" fmla="*/ 1060450 w 2959398"/>
              <a:gd name="connsiteY59" fmla="*/ 949325 h 1025525"/>
              <a:gd name="connsiteX60" fmla="*/ 933450 w 2959398"/>
              <a:gd name="connsiteY60" fmla="*/ 1003300 h 1025525"/>
              <a:gd name="connsiteX61" fmla="*/ 819150 w 2959398"/>
              <a:gd name="connsiteY61" fmla="*/ 1012825 h 1025525"/>
              <a:gd name="connsiteX62" fmla="*/ 565150 w 2959398"/>
              <a:gd name="connsiteY62" fmla="*/ 1025525 h 1025525"/>
              <a:gd name="connsiteX63" fmla="*/ 349250 w 2959398"/>
              <a:gd name="connsiteY63" fmla="*/ 1025525 h 1025525"/>
              <a:gd name="connsiteX64" fmla="*/ 193675 w 2959398"/>
              <a:gd name="connsiteY64" fmla="*/ 1003300 h 1025525"/>
              <a:gd name="connsiteX65" fmla="*/ 57150 w 2959398"/>
              <a:gd name="connsiteY65" fmla="*/ 977900 h 1025525"/>
              <a:gd name="connsiteX66" fmla="*/ 0 w 2959398"/>
              <a:gd name="connsiteY66" fmla="*/ 974725 h 1025525"/>
              <a:gd name="connsiteX67" fmla="*/ 101600 w 2959398"/>
              <a:gd name="connsiteY67" fmla="*/ 949325 h 1025525"/>
              <a:gd name="connsiteX0" fmla="*/ 101600 w 2959398"/>
              <a:gd name="connsiteY0" fmla="*/ 949325 h 1025525"/>
              <a:gd name="connsiteX1" fmla="*/ 358775 w 2959398"/>
              <a:gd name="connsiteY1" fmla="*/ 971550 h 1025525"/>
              <a:gd name="connsiteX2" fmla="*/ 603250 w 2959398"/>
              <a:gd name="connsiteY2" fmla="*/ 923925 h 1025525"/>
              <a:gd name="connsiteX3" fmla="*/ 812800 w 2959398"/>
              <a:gd name="connsiteY3" fmla="*/ 815975 h 1025525"/>
              <a:gd name="connsiteX4" fmla="*/ 901700 w 2959398"/>
              <a:gd name="connsiteY4" fmla="*/ 596900 h 1025525"/>
              <a:gd name="connsiteX5" fmla="*/ 984250 w 2959398"/>
              <a:gd name="connsiteY5" fmla="*/ 431800 h 1025525"/>
              <a:gd name="connsiteX6" fmla="*/ 1025525 w 2959398"/>
              <a:gd name="connsiteY6" fmla="*/ 298450 h 1025525"/>
              <a:gd name="connsiteX7" fmla="*/ 1104900 w 2959398"/>
              <a:gd name="connsiteY7" fmla="*/ 168275 h 1025525"/>
              <a:gd name="connsiteX8" fmla="*/ 1162050 w 2959398"/>
              <a:gd name="connsiteY8" fmla="*/ 146050 h 1025525"/>
              <a:gd name="connsiteX9" fmla="*/ 1184275 w 2959398"/>
              <a:gd name="connsiteY9" fmla="*/ 152400 h 1025525"/>
              <a:gd name="connsiteX10" fmla="*/ 1168400 w 2959398"/>
              <a:gd name="connsiteY10" fmla="*/ 244475 h 1025525"/>
              <a:gd name="connsiteX11" fmla="*/ 1155700 w 2959398"/>
              <a:gd name="connsiteY11" fmla="*/ 403225 h 1025525"/>
              <a:gd name="connsiteX12" fmla="*/ 1149350 w 2959398"/>
              <a:gd name="connsiteY12" fmla="*/ 520700 h 1025525"/>
              <a:gd name="connsiteX13" fmla="*/ 1152525 w 2959398"/>
              <a:gd name="connsiteY13" fmla="*/ 549275 h 1025525"/>
              <a:gd name="connsiteX14" fmla="*/ 1206500 w 2959398"/>
              <a:gd name="connsiteY14" fmla="*/ 558800 h 1025525"/>
              <a:gd name="connsiteX15" fmla="*/ 1308100 w 2959398"/>
              <a:gd name="connsiteY15" fmla="*/ 520700 h 1025525"/>
              <a:gd name="connsiteX16" fmla="*/ 1368425 w 2959398"/>
              <a:gd name="connsiteY16" fmla="*/ 444500 h 1025525"/>
              <a:gd name="connsiteX17" fmla="*/ 1425575 w 2959398"/>
              <a:gd name="connsiteY17" fmla="*/ 342900 h 1025525"/>
              <a:gd name="connsiteX18" fmla="*/ 1454150 w 2959398"/>
              <a:gd name="connsiteY18" fmla="*/ 234950 h 1025525"/>
              <a:gd name="connsiteX19" fmla="*/ 1504950 w 2959398"/>
              <a:gd name="connsiteY19" fmla="*/ 171450 h 1025525"/>
              <a:gd name="connsiteX20" fmla="*/ 1565275 w 2959398"/>
              <a:gd name="connsiteY20" fmla="*/ 149225 h 1025525"/>
              <a:gd name="connsiteX21" fmla="*/ 1619250 w 2959398"/>
              <a:gd name="connsiteY21" fmla="*/ 203200 h 1025525"/>
              <a:gd name="connsiteX22" fmla="*/ 1644650 w 2959398"/>
              <a:gd name="connsiteY22" fmla="*/ 276225 h 1025525"/>
              <a:gd name="connsiteX23" fmla="*/ 1657350 w 2959398"/>
              <a:gd name="connsiteY23" fmla="*/ 298450 h 1025525"/>
              <a:gd name="connsiteX24" fmla="*/ 1695450 w 2959398"/>
              <a:gd name="connsiteY24" fmla="*/ 330200 h 1025525"/>
              <a:gd name="connsiteX25" fmla="*/ 1749425 w 2959398"/>
              <a:gd name="connsiteY25" fmla="*/ 301625 h 1025525"/>
              <a:gd name="connsiteX26" fmla="*/ 1784350 w 2959398"/>
              <a:gd name="connsiteY26" fmla="*/ 244475 h 1025525"/>
              <a:gd name="connsiteX27" fmla="*/ 1812925 w 2959398"/>
              <a:gd name="connsiteY27" fmla="*/ 200025 h 1025525"/>
              <a:gd name="connsiteX28" fmla="*/ 1892300 w 2959398"/>
              <a:gd name="connsiteY28" fmla="*/ 158750 h 1025525"/>
              <a:gd name="connsiteX29" fmla="*/ 1971675 w 2959398"/>
              <a:gd name="connsiteY29" fmla="*/ 142875 h 1025525"/>
              <a:gd name="connsiteX30" fmla="*/ 2073275 w 2959398"/>
              <a:gd name="connsiteY30" fmla="*/ 184150 h 1025525"/>
              <a:gd name="connsiteX31" fmla="*/ 2159000 w 2959398"/>
              <a:gd name="connsiteY31" fmla="*/ 212725 h 1025525"/>
              <a:gd name="connsiteX32" fmla="*/ 2225675 w 2959398"/>
              <a:gd name="connsiteY32" fmla="*/ 155575 h 1025525"/>
              <a:gd name="connsiteX33" fmla="*/ 2317750 w 2959398"/>
              <a:gd name="connsiteY33" fmla="*/ 133350 h 1025525"/>
              <a:gd name="connsiteX34" fmla="*/ 2422525 w 2959398"/>
              <a:gd name="connsiteY34" fmla="*/ 98425 h 1025525"/>
              <a:gd name="connsiteX35" fmla="*/ 2546350 w 2959398"/>
              <a:gd name="connsiteY35" fmla="*/ 66675 h 1025525"/>
              <a:gd name="connsiteX36" fmla="*/ 2670175 w 2959398"/>
              <a:gd name="connsiteY36" fmla="*/ 44450 h 1025525"/>
              <a:gd name="connsiteX37" fmla="*/ 2746375 w 2959398"/>
              <a:gd name="connsiteY37" fmla="*/ 19050 h 1025525"/>
              <a:gd name="connsiteX38" fmla="*/ 2959100 w 2959398"/>
              <a:gd name="connsiteY38" fmla="*/ 0 h 1025525"/>
              <a:gd name="connsiteX39" fmla="*/ 2952750 w 2959398"/>
              <a:gd name="connsiteY39" fmla="*/ 73025 h 1025525"/>
              <a:gd name="connsiteX40" fmla="*/ 2851150 w 2959398"/>
              <a:gd name="connsiteY40" fmla="*/ 114300 h 1025525"/>
              <a:gd name="connsiteX41" fmla="*/ 2730500 w 2959398"/>
              <a:gd name="connsiteY41" fmla="*/ 215900 h 1025525"/>
              <a:gd name="connsiteX42" fmla="*/ 2619375 w 2959398"/>
              <a:gd name="connsiteY42" fmla="*/ 241300 h 1025525"/>
              <a:gd name="connsiteX43" fmla="*/ 2524125 w 2959398"/>
              <a:gd name="connsiteY43" fmla="*/ 279400 h 1025525"/>
              <a:gd name="connsiteX44" fmla="*/ 2406650 w 2959398"/>
              <a:gd name="connsiteY44" fmla="*/ 361950 h 1025525"/>
              <a:gd name="connsiteX45" fmla="*/ 2349500 w 2959398"/>
              <a:gd name="connsiteY45" fmla="*/ 422275 h 1025525"/>
              <a:gd name="connsiteX46" fmla="*/ 2282825 w 2959398"/>
              <a:gd name="connsiteY46" fmla="*/ 457200 h 1025525"/>
              <a:gd name="connsiteX47" fmla="*/ 2197100 w 2959398"/>
              <a:gd name="connsiteY47" fmla="*/ 485775 h 1025525"/>
              <a:gd name="connsiteX48" fmla="*/ 2057400 w 2959398"/>
              <a:gd name="connsiteY48" fmla="*/ 495300 h 1025525"/>
              <a:gd name="connsiteX49" fmla="*/ 1943100 w 2959398"/>
              <a:gd name="connsiteY49" fmla="*/ 501650 h 1025525"/>
              <a:gd name="connsiteX50" fmla="*/ 1860550 w 2959398"/>
              <a:gd name="connsiteY50" fmla="*/ 523875 h 1025525"/>
              <a:gd name="connsiteX51" fmla="*/ 1793875 w 2959398"/>
              <a:gd name="connsiteY51" fmla="*/ 555625 h 1025525"/>
              <a:gd name="connsiteX52" fmla="*/ 1717675 w 2959398"/>
              <a:gd name="connsiteY52" fmla="*/ 574675 h 1025525"/>
              <a:gd name="connsiteX53" fmla="*/ 1616075 w 2959398"/>
              <a:gd name="connsiteY53" fmla="*/ 581025 h 1025525"/>
              <a:gd name="connsiteX54" fmla="*/ 1552575 w 2959398"/>
              <a:gd name="connsiteY54" fmla="*/ 587375 h 1025525"/>
              <a:gd name="connsiteX55" fmla="*/ 1352550 w 2959398"/>
              <a:gd name="connsiteY55" fmla="*/ 638175 h 1025525"/>
              <a:gd name="connsiteX56" fmla="*/ 1304925 w 2959398"/>
              <a:gd name="connsiteY56" fmla="*/ 682625 h 1025525"/>
              <a:gd name="connsiteX57" fmla="*/ 1190625 w 2959398"/>
              <a:gd name="connsiteY57" fmla="*/ 768350 h 1025525"/>
              <a:gd name="connsiteX58" fmla="*/ 1130300 w 2959398"/>
              <a:gd name="connsiteY58" fmla="*/ 860425 h 1025525"/>
              <a:gd name="connsiteX59" fmla="*/ 1060450 w 2959398"/>
              <a:gd name="connsiteY59" fmla="*/ 949325 h 1025525"/>
              <a:gd name="connsiteX60" fmla="*/ 933450 w 2959398"/>
              <a:gd name="connsiteY60" fmla="*/ 1003300 h 1025525"/>
              <a:gd name="connsiteX61" fmla="*/ 819150 w 2959398"/>
              <a:gd name="connsiteY61" fmla="*/ 1012825 h 1025525"/>
              <a:gd name="connsiteX62" fmla="*/ 565150 w 2959398"/>
              <a:gd name="connsiteY62" fmla="*/ 1025525 h 1025525"/>
              <a:gd name="connsiteX63" fmla="*/ 349250 w 2959398"/>
              <a:gd name="connsiteY63" fmla="*/ 1025525 h 1025525"/>
              <a:gd name="connsiteX64" fmla="*/ 193675 w 2959398"/>
              <a:gd name="connsiteY64" fmla="*/ 1003300 h 1025525"/>
              <a:gd name="connsiteX65" fmla="*/ 57150 w 2959398"/>
              <a:gd name="connsiteY65" fmla="*/ 977900 h 1025525"/>
              <a:gd name="connsiteX66" fmla="*/ 0 w 2959398"/>
              <a:gd name="connsiteY66" fmla="*/ 974725 h 1025525"/>
              <a:gd name="connsiteX67" fmla="*/ 101600 w 2959398"/>
              <a:gd name="connsiteY67" fmla="*/ 949325 h 1025525"/>
              <a:gd name="connsiteX0" fmla="*/ 101600 w 2959398"/>
              <a:gd name="connsiteY0" fmla="*/ 962025 h 1038225"/>
              <a:gd name="connsiteX1" fmla="*/ 358775 w 2959398"/>
              <a:gd name="connsiteY1" fmla="*/ 984250 h 1038225"/>
              <a:gd name="connsiteX2" fmla="*/ 603250 w 2959398"/>
              <a:gd name="connsiteY2" fmla="*/ 936625 h 1038225"/>
              <a:gd name="connsiteX3" fmla="*/ 812800 w 2959398"/>
              <a:gd name="connsiteY3" fmla="*/ 828675 h 1038225"/>
              <a:gd name="connsiteX4" fmla="*/ 901700 w 2959398"/>
              <a:gd name="connsiteY4" fmla="*/ 609600 h 1038225"/>
              <a:gd name="connsiteX5" fmla="*/ 984250 w 2959398"/>
              <a:gd name="connsiteY5" fmla="*/ 444500 h 1038225"/>
              <a:gd name="connsiteX6" fmla="*/ 1025525 w 2959398"/>
              <a:gd name="connsiteY6" fmla="*/ 311150 h 1038225"/>
              <a:gd name="connsiteX7" fmla="*/ 1104900 w 2959398"/>
              <a:gd name="connsiteY7" fmla="*/ 180975 h 1038225"/>
              <a:gd name="connsiteX8" fmla="*/ 1162050 w 2959398"/>
              <a:gd name="connsiteY8" fmla="*/ 158750 h 1038225"/>
              <a:gd name="connsiteX9" fmla="*/ 1184275 w 2959398"/>
              <a:gd name="connsiteY9" fmla="*/ 165100 h 1038225"/>
              <a:gd name="connsiteX10" fmla="*/ 1168400 w 2959398"/>
              <a:gd name="connsiteY10" fmla="*/ 257175 h 1038225"/>
              <a:gd name="connsiteX11" fmla="*/ 1155700 w 2959398"/>
              <a:gd name="connsiteY11" fmla="*/ 415925 h 1038225"/>
              <a:gd name="connsiteX12" fmla="*/ 1149350 w 2959398"/>
              <a:gd name="connsiteY12" fmla="*/ 533400 h 1038225"/>
              <a:gd name="connsiteX13" fmla="*/ 1152525 w 2959398"/>
              <a:gd name="connsiteY13" fmla="*/ 561975 h 1038225"/>
              <a:gd name="connsiteX14" fmla="*/ 1206500 w 2959398"/>
              <a:gd name="connsiteY14" fmla="*/ 571500 h 1038225"/>
              <a:gd name="connsiteX15" fmla="*/ 1308100 w 2959398"/>
              <a:gd name="connsiteY15" fmla="*/ 533400 h 1038225"/>
              <a:gd name="connsiteX16" fmla="*/ 1368425 w 2959398"/>
              <a:gd name="connsiteY16" fmla="*/ 457200 h 1038225"/>
              <a:gd name="connsiteX17" fmla="*/ 1425575 w 2959398"/>
              <a:gd name="connsiteY17" fmla="*/ 355600 h 1038225"/>
              <a:gd name="connsiteX18" fmla="*/ 1454150 w 2959398"/>
              <a:gd name="connsiteY18" fmla="*/ 247650 h 1038225"/>
              <a:gd name="connsiteX19" fmla="*/ 1504950 w 2959398"/>
              <a:gd name="connsiteY19" fmla="*/ 184150 h 1038225"/>
              <a:gd name="connsiteX20" fmla="*/ 1565275 w 2959398"/>
              <a:gd name="connsiteY20" fmla="*/ 161925 h 1038225"/>
              <a:gd name="connsiteX21" fmla="*/ 1619250 w 2959398"/>
              <a:gd name="connsiteY21" fmla="*/ 215900 h 1038225"/>
              <a:gd name="connsiteX22" fmla="*/ 1644650 w 2959398"/>
              <a:gd name="connsiteY22" fmla="*/ 288925 h 1038225"/>
              <a:gd name="connsiteX23" fmla="*/ 1657350 w 2959398"/>
              <a:gd name="connsiteY23" fmla="*/ 311150 h 1038225"/>
              <a:gd name="connsiteX24" fmla="*/ 1695450 w 2959398"/>
              <a:gd name="connsiteY24" fmla="*/ 342900 h 1038225"/>
              <a:gd name="connsiteX25" fmla="*/ 1749425 w 2959398"/>
              <a:gd name="connsiteY25" fmla="*/ 314325 h 1038225"/>
              <a:gd name="connsiteX26" fmla="*/ 1784350 w 2959398"/>
              <a:gd name="connsiteY26" fmla="*/ 257175 h 1038225"/>
              <a:gd name="connsiteX27" fmla="*/ 1812925 w 2959398"/>
              <a:gd name="connsiteY27" fmla="*/ 212725 h 1038225"/>
              <a:gd name="connsiteX28" fmla="*/ 1892300 w 2959398"/>
              <a:gd name="connsiteY28" fmla="*/ 171450 h 1038225"/>
              <a:gd name="connsiteX29" fmla="*/ 1971675 w 2959398"/>
              <a:gd name="connsiteY29" fmla="*/ 155575 h 1038225"/>
              <a:gd name="connsiteX30" fmla="*/ 2073275 w 2959398"/>
              <a:gd name="connsiteY30" fmla="*/ 196850 h 1038225"/>
              <a:gd name="connsiteX31" fmla="*/ 2159000 w 2959398"/>
              <a:gd name="connsiteY31" fmla="*/ 225425 h 1038225"/>
              <a:gd name="connsiteX32" fmla="*/ 2225675 w 2959398"/>
              <a:gd name="connsiteY32" fmla="*/ 168275 h 1038225"/>
              <a:gd name="connsiteX33" fmla="*/ 2317750 w 2959398"/>
              <a:gd name="connsiteY33" fmla="*/ 146050 h 1038225"/>
              <a:gd name="connsiteX34" fmla="*/ 2422525 w 2959398"/>
              <a:gd name="connsiteY34" fmla="*/ 111125 h 1038225"/>
              <a:gd name="connsiteX35" fmla="*/ 2546350 w 2959398"/>
              <a:gd name="connsiteY35" fmla="*/ 79375 h 1038225"/>
              <a:gd name="connsiteX36" fmla="*/ 2670175 w 2959398"/>
              <a:gd name="connsiteY36" fmla="*/ 57150 h 1038225"/>
              <a:gd name="connsiteX37" fmla="*/ 2746375 w 2959398"/>
              <a:gd name="connsiteY37" fmla="*/ 31750 h 1038225"/>
              <a:gd name="connsiteX38" fmla="*/ 2787650 w 2959398"/>
              <a:gd name="connsiteY38" fmla="*/ 0 h 1038225"/>
              <a:gd name="connsiteX39" fmla="*/ 2959100 w 2959398"/>
              <a:gd name="connsiteY39" fmla="*/ 12700 h 1038225"/>
              <a:gd name="connsiteX40" fmla="*/ 2952750 w 2959398"/>
              <a:gd name="connsiteY40" fmla="*/ 85725 h 1038225"/>
              <a:gd name="connsiteX41" fmla="*/ 2851150 w 2959398"/>
              <a:gd name="connsiteY41" fmla="*/ 127000 h 1038225"/>
              <a:gd name="connsiteX42" fmla="*/ 2730500 w 2959398"/>
              <a:gd name="connsiteY42" fmla="*/ 228600 h 1038225"/>
              <a:gd name="connsiteX43" fmla="*/ 2619375 w 2959398"/>
              <a:gd name="connsiteY43" fmla="*/ 254000 h 1038225"/>
              <a:gd name="connsiteX44" fmla="*/ 2524125 w 2959398"/>
              <a:gd name="connsiteY44" fmla="*/ 292100 h 1038225"/>
              <a:gd name="connsiteX45" fmla="*/ 2406650 w 2959398"/>
              <a:gd name="connsiteY45" fmla="*/ 374650 h 1038225"/>
              <a:gd name="connsiteX46" fmla="*/ 2349500 w 2959398"/>
              <a:gd name="connsiteY46" fmla="*/ 434975 h 1038225"/>
              <a:gd name="connsiteX47" fmla="*/ 2282825 w 2959398"/>
              <a:gd name="connsiteY47" fmla="*/ 469900 h 1038225"/>
              <a:gd name="connsiteX48" fmla="*/ 2197100 w 2959398"/>
              <a:gd name="connsiteY48" fmla="*/ 498475 h 1038225"/>
              <a:gd name="connsiteX49" fmla="*/ 2057400 w 2959398"/>
              <a:gd name="connsiteY49" fmla="*/ 508000 h 1038225"/>
              <a:gd name="connsiteX50" fmla="*/ 1943100 w 2959398"/>
              <a:gd name="connsiteY50" fmla="*/ 514350 h 1038225"/>
              <a:gd name="connsiteX51" fmla="*/ 1860550 w 2959398"/>
              <a:gd name="connsiteY51" fmla="*/ 536575 h 1038225"/>
              <a:gd name="connsiteX52" fmla="*/ 1793875 w 2959398"/>
              <a:gd name="connsiteY52" fmla="*/ 568325 h 1038225"/>
              <a:gd name="connsiteX53" fmla="*/ 1717675 w 2959398"/>
              <a:gd name="connsiteY53" fmla="*/ 587375 h 1038225"/>
              <a:gd name="connsiteX54" fmla="*/ 1616075 w 2959398"/>
              <a:gd name="connsiteY54" fmla="*/ 593725 h 1038225"/>
              <a:gd name="connsiteX55" fmla="*/ 1552575 w 2959398"/>
              <a:gd name="connsiteY55" fmla="*/ 600075 h 1038225"/>
              <a:gd name="connsiteX56" fmla="*/ 1352550 w 2959398"/>
              <a:gd name="connsiteY56" fmla="*/ 650875 h 1038225"/>
              <a:gd name="connsiteX57" fmla="*/ 1304925 w 2959398"/>
              <a:gd name="connsiteY57" fmla="*/ 695325 h 1038225"/>
              <a:gd name="connsiteX58" fmla="*/ 1190625 w 2959398"/>
              <a:gd name="connsiteY58" fmla="*/ 781050 h 1038225"/>
              <a:gd name="connsiteX59" fmla="*/ 1130300 w 2959398"/>
              <a:gd name="connsiteY59" fmla="*/ 873125 h 1038225"/>
              <a:gd name="connsiteX60" fmla="*/ 1060450 w 2959398"/>
              <a:gd name="connsiteY60" fmla="*/ 962025 h 1038225"/>
              <a:gd name="connsiteX61" fmla="*/ 933450 w 2959398"/>
              <a:gd name="connsiteY61" fmla="*/ 1016000 h 1038225"/>
              <a:gd name="connsiteX62" fmla="*/ 819150 w 2959398"/>
              <a:gd name="connsiteY62" fmla="*/ 1025525 h 1038225"/>
              <a:gd name="connsiteX63" fmla="*/ 565150 w 2959398"/>
              <a:gd name="connsiteY63" fmla="*/ 1038225 h 1038225"/>
              <a:gd name="connsiteX64" fmla="*/ 349250 w 2959398"/>
              <a:gd name="connsiteY64" fmla="*/ 1038225 h 1038225"/>
              <a:gd name="connsiteX65" fmla="*/ 193675 w 2959398"/>
              <a:gd name="connsiteY65" fmla="*/ 1016000 h 1038225"/>
              <a:gd name="connsiteX66" fmla="*/ 57150 w 2959398"/>
              <a:gd name="connsiteY66" fmla="*/ 990600 h 1038225"/>
              <a:gd name="connsiteX67" fmla="*/ 0 w 2959398"/>
              <a:gd name="connsiteY67" fmla="*/ 987425 h 1038225"/>
              <a:gd name="connsiteX68" fmla="*/ 101600 w 2959398"/>
              <a:gd name="connsiteY68" fmla="*/ 962025 h 1038225"/>
              <a:gd name="connsiteX0" fmla="*/ 101600 w 2959398"/>
              <a:gd name="connsiteY0" fmla="*/ 962025 h 1038225"/>
              <a:gd name="connsiteX1" fmla="*/ 358775 w 2959398"/>
              <a:gd name="connsiteY1" fmla="*/ 984250 h 1038225"/>
              <a:gd name="connsiteX2" fmla="*/ 603250 w 2959398"/>
              <a:gd name="connsiteY2" fmla="*/ 936625 h 1038225"/>
              <a:gd name="connsiteX3" fmla="*/ 812800 w 2959398"/>
              <a:gd name="connsiteY3" fmla="*/ 828675 h 1038225"/>
              <a:gd name="connsiteX4" fmla="*/ 901700 w 2959398"/>
              <a:gd name="connsiteY4" fmla="*/ 609600 h 1038225"/>
              <a:gd name="connsiteX5" fmla="*/ 984250 w 2959398"/>
              <a:gd name="connsiteY5" fmla="*/ 444500 h 1038225"/>
              <a:gd name="connsiteX6" fmla="*/ 1025525 w 2959398"/>
              <a:gd name="connsiteY6" fmla="*/ 311150 h 1038225"/>
              <a:gd name="connsiteX7" fmla="*/ 1104900 w 2959398"/>
              <a:gd name="connsiteY7" fmla="*/ 180975 h 1038225"/>
              <a:gd name="connsiteX8" fmla="*/ 1162050 w 2959398"/>
              <a:gd name="connsiteY8" fmla="*/ 158750 h 1038225"/>
              <a:gd name="connsiteX9" fmla="*/ 1184275 w 2959398"/>
              <a:gd name="connsiteY9" fmla="*/ 165100 h 1038225"/>
              <a:gd name="connsiteX10" fmla="*/ 1168400 w 2959398"/>
              <a:gd name="connsiteY10" fmla="*/ 257175 h 1038225"/>
              <a:gd name="connsiteX11" fmla="*/ 1155700 w 2959398"/>
              <a:gd name="connsiteY11" fmla="*/ 415925 h 1038225"/>
              <a:gd name="connsiteX12" fmla="*/ 1149350 w 2959398"/>
              <a:gd name="connsiteY12" fmla="*/ 533400 h 1038225"/>
              <a:gd name="connsiteX13" fmla="*/ 1152525 w 2959398"/>
              <a:gd name="connsiteY13" fmla="*/ 561975 h 1038225"/>
              <a:gd name="connsiteX14" fmla="*/ 1206500 w 2959398"/>
              <a:gd name="connsiteY14" fmla="*/ 571500 h 1038225"/>
              <a:gd name="connsiteX15" fmla="*/ 1308100 w 2959398"/>
              <a:gd name="connsiteY15" fmla="*/ 533400 h 1038225"/>
              <a:gd name="connsiteX16" fmla="*/ 1368425 w 2959398"/>
              <a:gd name="connsiteY16" fmla="*/ 457200 h 1038225"/>
              <a:gd name="connsiteX17" fmla="*/ 1425575 w 2959398"/>
              <a:gd name="connsiteY17" fmla="*/ 355600 h 1038225"/>
              <a:gd name="connsiteX18" fmla="*/ 1454150 w 2959398"/>
              <a:gd name="connsiteY18" fmla="*/ 247650 h 1038225"/>
              <a:gd name="connsiteX19" fmla="*/ 1504950 w 2959398"/>
              <a:gd name="connsiteY19" fmla="*/ 184150 h 1038225"/>
              <a:gd name="connsiteX20" fmla="*/ 1565275 w 2959398"/>
              <a:gd name="connsiteY20" fmla="*/ 161925 h 1038225"/>
              <a:gd name="connsiteX21" fmla="*/ 1619250 w 2959398"/>
              <a:gd name="connsiteY21" fmla="*/ 215900 h 1038225"/>
              <a:gd name="connsiteX22" fmla="*/ 1644650 w 2959398"/>
              <a:gd name="connsiteY22" fmla="*/ 288925 h 1038225"/>
              <a:gd name="connsiteX23" fmla="*/ 1657350 w 2959398"/>
              <a:gd name="connsiteY23" fmla="*/ 311150 h 1038225"/>
              <a:gd name="connsiteX24" fmla="*/ 1695450 w 2959398"/>
              <a:gd name="connsiteY24" fmla="*/ 342900 h 1038225"/>
              <a:gd name="connsiteX25" fmla="*/ 1749425 w 2959398"/>
              <a:gd name="connsiteY25" fmla="*/ 314325 h 1038225"/>
              <a:gd name="connsiteX26" fmla="*/ 1784350 w 2959398"/>
              <a:gd name="connsiteY26" fmla="*/ 257175 h 1038225"/>
              <a:gd name="connsiteX27" fmla="*/ 1812925 w 2959398"/>
              <a:gd name="connsiteY27" fmla="*/ 212725 h 1038225"/>
              <a:gd name="connsiteX28" fmla="*/ 1892300 w 2959398"/>
              <a:gd name="connsiteY28" fmla="*/ 171450 h 1038225"/>
              <a:gd name="connsiteX29" fmla="*/ 1971675 w 2959398"/>
              <a:gd name="connsiteY29" fmla="*/ 155575 h 1038225"/>
              <a:gd name="connsiteX30" fmla="*/ 2073275 w 2959398"/>
              <a:gd name="connsiteY30" fmla="*/ 196850 h 1038225"/>
              <a:gd name="connsiteX31" fmla="*/ 2159000 w 2959398"/>
              <a:gd name="connsiteY31" fmla="*/ 225425 h 1038225"/>
              <a:gd name="connsiteX32" fmla="*/ 2225675 w 2959398"/>
              <a:gd name="connsiteY32" fmla="*/ 168275 h 1038225"/>
              <a:gd name="connsiteX33" fmla="*/ 2317750 w 2959398"/>
              <a:gd name="connsiteY33" fmla="*/ 146050 h 1038225"/>
              <a:gd name="connsiteX34" fmla="*/ 2422525 w 2959398"/>
              <a:gd name="connsiteY34" fmla="*/ 111125 h 1038225"/>
              <a:gd name="connsiteX35" fmla="*/ 2546350 w 2959398"/>
              <a:gd name="connsiteY35" fmla="*/ 79375 h 1038225"/>
              <a:gd name="connsiteX36" fmla="*/ 2670175 w 2959398"/>
              <a:gd name="connsiteY36" fmla="*/ 57150 h 1038225"/>
              <a:gd name="connsiteX37" fmla="*/ 2746375 w 2959398"/>
              <a:gd name="connsiteY37" fmla="*/ 31750 h 1038225"/>
              <a:gd name="connsiteX38" fmla="*/ 2787650 w 2959398"/>
              <a:gd name="connsiteY38" fmla="*/ 0 h 1038225"/>
              <a:gd name="connsiteX39" fmla="*/ 2959100 w 2959398"/>
              <a:gd name="connsiteY39" fmla="*/ 12700 h 1038225"/>
              <a:gd name="connsiteX40" fmla="*/ 2952750 w 2959398"/>
              <a:gd name="connsiteY40" fmla="*/ 85725 h 1038225"/>
              <a:gd name="connsiteX41" fmla="*/ 2851150 w 2959398"/>
              <a:gd name="connsiteY41" fmla="*/ 127000 h 1038225"/>
              <a:gd name="connsiteX42" fmla="*/ 2828925 w 2959398"/>
              <a:gd name="connsiteY42" fmla="*/ 200025 h 1038225"/>
              <a:gd name="connsiteX43" fmla="*/ 2730500 w 2959398"/>
              <a:gd name="connsiteY43" fmla="*/ 228600 h 1038225"/>
              <a:gd name="connsiteX44" fmla="*/ 2619375 w 2959398"/>
              <a:gd name="connsiteY44" fmla="*/ 254000 h 1038225"/>
              <a:gd name="connsiteX45" fmla="*/ 2524125 w 2959398"/>
              <a:gd name="connsiteY45" fmla="*/ 292100 h 1038225"/>
              <a:gd name="connsiteX46" fmla="*/ 2406650 w 2959398"/>
              <a:gd name="connsiteY46" fmla="*/ 374650 h 1038225"/>
              <a:gd name="connsiteX47" fmla="*/ 2349500 w 2959398"/>
              <a:gd name="connsiteY47" fmla="*/ 434975 h 1038225"/>
              <a:gd name="connsiteX48" fmla="*/ 2282825 w 2959398"/>
              <a:gd name="connsiteY48" fmla="*/ 469900 h 1038225"/>
              <a:gd name="connsiteX49" fmla="*/ 2197100 w 2959398"/>
              <a:gd name="connsiteY49" fmla="*/ 498475 h 1038225"/>
              <a:gd name="connsiteX50" fmla="*/ 2057400 w 2959398"/>
              <a:gd name="connsiteY50" fmla="*/ 508000 h 1038225"/>
              <a:gd name="connsiteX51" fmla="*/ 1943100 w 2959398"/>
              <a:gd name="connsiteY51" fmla="*/ 514350 h 1038225"/>
              <a:gd name="connsiteX52" fmla="*/ 1860550 w 2959398"/>
              <a:gd name="connsiteY52" fmla="*/ 536575 h 1038225"/>
              <a:gd name="connsiteX53" fmla="*/ 1793875 w 2959398"/>
              <a:gd name="connsiteY53" fmla="*/ 568325 h 1038225"/>
              <a:gd name="connsiteX54" fmla="*/ 1717675 w 2959398"/>
              <a:gd name="connsiteY54" fmla="*/ 587375 h 1038225"/>
              <a:gd name="connsiteX55" fmla="*/ 1616075 w 2959398"/>
              <a:gd name="connsiteY55" fmla="*/ 593725 h 1038225"/>
              <a:gd name="connsiteX56" fmla="*/ 1552575 w 2959398"/>
              <a:gd name="connsiteY56" fmla="*/ 600075 h 1038225"/>
              <a:gd name="connsiteX57" fmla="*/ 1352550 w 2959398"/>
              <a:gd name="connsiteY57" fmla="*/ 650875 h 1038225"/>
              <a:gd name="connsiteX58" fmla="*/ 1304925 w 2959398"/>
              <a:gd name="connsiteY58" fmla="*/ 695325 h 1038225"/>
              <a:gd name="connsiteX59" fmla="*/ 1190625 w 2959398"/>
              <a:gd name="connsiteY59" fmla="*/ 781050 h 1038225"/>
              <a:gd name="connsiteX60" fmla="*/ 1130300 w 2959398"/>
              <a:gd name="connsiteY60" fmla="*/ 873125 h 1038225"/>
              <a:gd name="connsiteX61" fmla="*/ 1060450 w 2959398"/>
              <a:gd name="connsiteY61" fmla="*/ 962025 h 1038225"/>
              <a:gd name="connsiteX62" fmla="*/ 933450 w 2959398"/>
              <a:gd name="connsiteY62" fmla="*/ 1016000 h 1038225"/>
              <a:gd name="connsiteX63" fmla="*/ 819150 w 2959398"/>
              <a:gd name="connsiteY63" fmla="*/ 1025525 h 1038225"/>
              <a:gd name="connsiteX64" fmla="*/ 565150 w 2959398"/>
              <a:gd name="connsiteY64" fmla="*/ 1038225 h 1038225"/>
              <a:gd name="connsiteX65" fmla="*/ 349250 w 2959398"/>
              <a:gd name="connsiteY65" fmla="*/ 1038225 h 1038225"/>
              <a:gd name="connsiteX66" fmla="*/ 193675 w 2959398"/>
              <a:gd name="connsiteY66" fmla="*/ 1016000 h 1038225"/>
              <a:gd name="connsiteX67" fmla="*/ 57150 w 2959398"/>
              <a:gd name="connsiteY67" fmla="*/ 990600 h 1038225"/>
              <a:gd name="connsiteX68" fmla="*/ 0 w 2959398"/>
              <a:gd name="connsiteY68" fmla="*/ 987425 h 1038225"/>
              <a:gd name="connsiteX69" fmla="*/ 101600 w 2959398"/>
              <a:gd name="connsiteY69" fmla="*/ 962025 h 1038225"/>
              <a:gd name="connsiteX0" fmla="*/ 101600 w 2959398"/>
              <a:gd name="connsiteY0" fmla="*/ 962025 h 1038225"/>
              <a:gd name="connsiteX1" fmla="*/ 358775 w 2959398"/>
              <a:gd name="connsiteY1" fmla="*/ 984250 h 1038225"/>
              <a:gd name="connsiteX2" fmla="*/ 603250 w 2959398"/>
              <a:gd name="connsiteY2" fmla="*/ 936625 h 1038225"/>
              <a:gd name="connsiteX3" fmla="*/ 812800 w 2959398"/>
              <a:gd name="connsiteY3" fmla="*/ 828675 h 1038225"/>
              <a:gd name="connsiteX4" fmla="*/ 901700 w 2959398"/>
              <a:gd name="connsiteY4" fmla="*/ 609600 h 1038225"/>
              <a:gd name="connsiteX5" fmla="*/ 984250 w 2959398"/>
              <a:gd name="connsiteY5" fmla="*/ 444500 h 1038225"/>
              <a:gd name="connsiteX6" fmla="*/ 1025525 w 2959398"/>
              <a:gd name="connsiteY6" fmla="*/ 311150 h 1038225"/>
              <a:gd name="connsiteX7" fmla="*/ 1104900 w 2959398"/>
              <a:gd name="connsiteY7" fmla="*/ 180975 h 1038225"/>
              <a:gd name="connsiteX8" fmla="*/ 1162050 w 2959398"/>
              <a:gd name="connsiteY8" fmla="*/ 158750 h 1038225"/>
              <a:gd name="connsiteX9" fmla="*/ 1184275 w 2959398"/>
              <a:gd name="connsiteY9" fmla="*/ 165100 h 1038225"/>
              <a:gd name="connsiteX10" fmla="*/ 1168400 w 2959398"/>
              <a:gd name="connsiteY10" fmla="*/ 257175 h 1038225"/>
              <a:gd name="connsiteX11" fmla="*/ 1155700 w 2959398"/>
              <a:gd name="connsiteY11" fmla="*/ 415925 h 1038225"/>
              <a:gd name="connsiteX12" fmla="*/ 1149350 w 2959398"/>
              <a:gd name="connsiteY12" fmla="*/ 533400 h 1038225"/>
              <a:gd name="connsiteX13" fmla="*/ 1152525 w 2959398"/>
              <a:gd name="connsiteY13" fmla="*/ 561975 h 1038225"/>
              <a:gd name="connsiteX14" fmla="*/ 1206500 w 2959398"/>
              <a:gd name="connsiteY14" fmla="*/ 571500 h 1038225"/>
              <a:gd name="connsiteX15" fmla="*/ 1308100 w 2959398"/>
              <a:gd name="connsiteY15" fmla="*/ 533400 h 1038225"/>
              <a:gd name="connsiteX16" fmla="*/ 1368425 w 2959398"/>
              <a:gd name="connsiteY16" fmla="*/ 457200 h 1038225"/>
              <a:gd name="connsiteX17" fmla="*/ 1425575 w 2959398"/>
              <a:gd name="connsiteY17" fmla="*/ 355600 h 1038225"/>
              <a:gd name="connsiteX18" fmla="*/ 1454150 w 2959398"/>
              <a:gd name="connsiteY18" fmla="*/ 247650 h 1038225"/>
              <a:gd name="connsiteX19" fmla="*/ 1504950 w 2959398"/>
              <a:gd name="connsiteY19" fmla="*/ 184150 h 1038225"/>
              <a:gd name="connsiteX20" fmla="*/ 1565275 w 2959398"/>
              <a:gd name="connsiteY20" fmla="*/ 161925 h 1038225"/>
              <a:gd name="connsiteX21" fmla="*/ 1619250 w 2959398"/>
              <a:gd name="connsiteY21" fmla="*/ 215900 h 1038225"/>
              <a:gd name="connsiteX22" fmla="*/ 1644650 w 2959398"/>
              <a:gd name="connsiteY22" fmla="*/ 288925 h 1038225"/>
              <a:gd name="connsiteX23" fmla="*/ 1657350 w 2959398"/>
              <a:gd name="connsiteY23" fmla="*/ 311150 h 1038225"/>
              <a:gd name="connsiteX24" fmla="*/ 1695450 w 2959398"/>
              <a:gd name="connsiteY24" fmla="*/ 342900 h 1038225"/>
              <a:gd name="connsiteX25" fmla="*/ 1749425 w 2959398"/>
              <a:gd name="connsiteY25" fmla="*/ 314325 h 1038225"/>
              <a:gd name="connsiteX26" fmla="*/ 1784350 w 2959398"/>
              <a:gd name="connsiteY26" fmla="*/ 257175 h 1038225"/>
              <a:gd name="connsiteX27" fmla="*/ 1812925 w 2959398"/>
              <a:gd name="connsiteY27" fmla="*/ 212725 h 1038225"/>
              <a:gd name="connsiteX28" fmla="*/ 1892300 w 2959398"/>
              <a:gd name="connsiteY28" fmla="*/ 171450 h 1038225"/>
              <a:gd name="connsiteX29" fmla="*/ 1971675 w 2959398"/>
              <a:gd name="connsiteY29" fmla="*/ 155575 h 1038225"/>
              <a:gd name="connsiteX30" fmla="*/ 2073275 w 2959398"/>
              <a:gd name="connsiteY30" fmla="*/ 196850 h 1038225"/>
              <a:gd name="connsiteX31" fmla="*/ 2159000 w 2959398"/>
              <a:gd name="connsiteY31" fmla="*/ 225425 h 1038225"/>
              <a:gd name="connsiteX32" fmla="*/ 2225675 w 2959398"/>
              <a:gd name="connsiteY32" fmla="*/ 168275 h 1038225"/>
              <a:gd name="connsiteX33" fmla="*/ 2317750 w 2959398"/>
              <a:gd name="connsiteY33" fmla="*/ 146050 h 1038225"/>
              <a:gd name="connsiteX34" fmla="*/ 2422525 w 2959398"/>
              <a:gd name="connsiteY34" fmla="*/ 111125 h 1038225"/>
              <a:gd name="connsiteX35" fmla="*/ 2546350 w 2959398"/>
              <a:gd name="connsiteY35" fmla="*/ 79375 h 1038225"/>
              <a:gd name="connsiteX36" fmla="*/ 2670175 w 2959398"/>
              <a:gd name="connsiteY36" fmla="*/ 57150 h 1038225"/>
              <a:gd name="connsiteX37" fmla="*/ 2746375 w 2959398"/>
              <a:gd name="connsiteY37" fmla="*/ 31750 h 1038225"/>
              <a:gd name="connsiteX38" fmla="*/ 2787650 w 2959398"/>
              <a:gd name="connsiteY38" fmla="*/ 0 h 1038225"/>
              <a:gd name="connsiteX39" fmla="*/ 2959100 w 2959398"/>
              <a:gd name="connsiteY39" fmla="*/ 12700 h 1038225"/>
              <a:gd name="connsiteX40" fmla="*/ 2952750 w 2959398"/>
              <a:gd name="connsiteY40" fmla="*/ 85725 h 1038225"/>
              <a:gd name="connsiteX41" fmla="*/ 2879725 w 2959398"/>
              <a:gd name="connsiteY41" fmla="*/ 139700 h 1038225"/>
              <a:gd name="connsiteX42" fmla="*/ 2828925 w 2959398"/>
              <a:gd name="connsiteY42" fmla="*/ 200025 h 1038225"/>
              <a:gd name="connsiteX43" fmla="*/ 2730500 w 2959398"/>
              <a:gd name="connsiteY43" fmla="*/ 228600 h 1038225"/>
              <a:gd name="connsiteX44" fmla="*/ 2619375 w 2959398"/>
              <a:gd name="connsiteY44" fmla="*/ 254000 h 1038225"/>
              <a:gd name="connsiteX45" fmla="*/ 2524125 w 2959398"/>
              <a:gd name="connsiteY45" fmla="*/ 292100 h 1038225"/>
              <a:gd name="connsiteX46" fmla="*/ 2406650 w 2959398"/>
              <a:gd name="connsiteY46" fmla="*/ 374650 h 1038225"/>
              <a:gd name="connsiteX47" fmla="*/ 2349500 w 2959398"/>
              <a:gd name="connsiteY47" fmla="*/ 434975 h 1038225"/>
              <a:gd name="connsiteX48" fmla="*/ 2282825 w 2959398"/>
              <a:gd name="connsiteY48" fmla="*/ 469900 h 1038225"/>
              <a:gd name="connsiteX49" fmla="*/ 2197100 w 2959398"/>
              <a:gd name="connsiteY49" fmla="*/ 498475 h 1038225"/>
              <a:gd name="connsiteX50" fmla="*/ 2057400 w 2959398"/>
              <a:gd name="connsiteY50" fmla="*/ 508000 h 1038225"/>
              <a:gd name="connsiteX51" fmla="*/ 1943100 w 2959398"/>
              <a:gd name="connsiteY51" fmla="*/ 514350 h 1038225"/>
              <a:gd name="connsiteX52" fmla="*/ 1860550 w 2959398"/>
              <a:gd name="connsiteY52" fmla="*/ 536575 h 1038225"/>
              <a:gd name="connsiteX53" fmla="*/ 1793875 w 2959398"/>
              <a:gd name="connsiteY53" fmla="*/ 568325 h 1038225"/>
              <a:gd name="connsiteX54" fmla="*/ 1717675 w 2959398"/>
              <a:gd name="connsiteY54" fmla="*/ 587375 h 1038225"/>
              <a:gd name="connsiteX55" fmla="*/ 1616075 w 2959398"/>
              <a:gd name="connsiteY55" fmla="*/ 593725 h 1038225"/>
              <a:gd name="connsiteX56" fmla="*/ 1552575 w 2959398"/>
              <a:gd name="connsiteY56" fmla="*/ 600075 h 1038225"/>
              <a:gd name="connsiteX57" fmla="*/ 1352550 w 2959398"/>
              <a:gd name="connsiteY57" fmla="*/ 650875 h 1038225"/>
              <a:gd name="connsiteX58" fmla="*/ 1304925 w 2959398"/>
              <a:gd name="connsiteY58" fmla="*/ 695325 h 1038225"/>
              <a:gd name="connsiteX59" fmla="*/ 1190625 w 2959398"/>
              <a:gd name="connsiteY59" fmla="*/ 781050 h 1038225"/>
              <a:gd name="connsiteX60" fmla="*/ 1130300 w 2959398"/>
              <a:gd name="connsiteY60" fmla="*/ 873125 h 1038225"/>
              <a:gd name="connsiteX61" fmla="*/ 1060450 w 2959398"/>
              <a:gd name="connsiteY61" fmla="*/ 962025 h 1038225"/>
              <a:gd name="connsiteX62" fmla="*/ 933450 w 2959398"/>
              <a:gd name="connsiteY62" fmla="*/ 1016000 h 1038225"/>
              <a:gd name="connsiteX63" fmla="*/ 819150 w 2959398"/>
              <a:gd name="connsiteY63" fmla="*/ 1025525 h 1038225"/>
              <a:gd name="connsiteX64" fmla="*/ 565150 w 2959398"/>
              <a:gd name="connsiteY64" fmla="*/ 1038225 h 1038225"/>
              <a:gd name="connsiteX65" fmla="*/ 349250 w 2959398"/>
              <a:gd name="connsiteY65" fmla="*/ 1038225 h 1038225"/>
              <a:gd name="connsiteX66" fmla="*/ 193675 w 2959398"/>
              <a:gd name="connsiteY66" fmla="*/ 1016000 h 1038225"/>
              <a:gd name="connsiteX67" fmla="*/ 57150 w 2959398"/>
              <a:gd name="connsiteY67" fmla="*/ 990600 h 1038225"/>
              <a:gd name="connsiteX68" fmla="*/ 0 w 2959398"/>
              <a:gd name="connsiteY68" fmla="*/ 987425 h 1038225"/>
              <a:gd name="connsiteX69" fmla="*/ 101600 w 2959398"/>
              <a:gd name="connsiteY69" fmla="*/ 962025 h 1038225"/>
              <a:gd name="connsiteX0" fmla="*/ 0 w 3502034"/>
              <a:gd name="connsiteY0" fmla="*/ 806161 h 1038225"/>
              <a:gd name="connsiteX1" fmla="*/ 901411 w 3502034"/>
              <a:gd name="connsiteY1" fmla="*/ 984250 h 1038225"/>
              <a:gd name="connsiteX2" fmla="*/ 1145886 w 3502034"/>
              <a:gd name="connsiteY2" fmla="*/ 936625 h 1038225"/>
              <a:gd name="connsiteX3" fmla="*/ 1355436 w 3502034"/>
              <a:gd name="connsiteY3" fmla="*/ 828675 h 1038225"/>
              <a:gd name="connsiteX4" fmla="*/ 1444336 w 3502034"/>
              <a:gd name="connsiteY4" fmla="*/ 609600 h 1038225"/>
              <a:gd name="connsiteX5" fmla="*/ 1526886 w 3502034"/>
              <a:gd name="connsiteY5" fmla="*/ 444500 h 1038225"/>
              <a:gd name="connsiteX6" fmla="*/ 1568161 w 3502034"/>
              <a:gd name="connsiteY6" fmla="*/ 311150 h 1038225"/>
              <a:gd name="connsiteX7" fmla="*/ 1647536 w 3502034"/>
              <a:gd name="connsiteY7" fmla="*/ 180975 h 1038225"/>
              <a:gd name="connsiteX8" fmla="*/ 1704686 w 3502034"/>
              <a:gd name="connsiteY8" fmla="*/ 158750 h 1038225"/>
              <a:gd name="connsiteX9" fmla="*/ 1726911 w 3502034"/>
              <a:gd name="connsiteY9" fmla="*/ 165100 h 1038225"/>
              <a:gd name="connsiteX10" fmla="*/ 1711036 w 3502034"/>
              <a:gd name="connsiteY10" fmla="*/ 257175 h 1038225"/>
              <a:gd name="connsiteX11" fmla="*/ 1698336 w 3502034"/>
              <a:gd name="connsiteY11" fmla="*/ 415925 h 1038225"/>
              <a:gd name="connsiteX12" fmla="*/ 1691986 w 3502034"/>
              <a:gd name="connsiteY12" fmla="*/ 533400 h 1038225"/>
              <a:gd name="connsiteX13" fmla="*/ 1695161 w 3502034"/>
              <a:gd name="connsiteY13" fmla="*/ 561975 h 1038225"/>
              <a:gd name="connsiteX14" fmla="*/ 1749136 w 3502034"/>
              <a:gd name="connsiteY14" fmla="*/ 571500 h 1038225"/>
              <a:gd name="connsiteX15" fmla="*/ 1850736 w 3502034"/>
              <a:gd name="connsiteY15" fmla="*/ 533400 h 1038225"/>
              <a:gd name="connsiteX16" fmla="*/ 1911061 w 3502034"/>
              <a:gd name="connsiteY16" fmla="*/ 457200 h 1038225"/>
              <a:gd name="connsiteX17" fmla="*/ 1968211 w 3502034"/>
              <a:gd name="connsiteY17" fmla="*/ 355600 h 1038225"/>
              <a:gd name="connsiteX18" fmla="*/ 1996786 w 3502034"/>
              <a:gd name="connsiteY18" fmla="*/ 247650 h 1038225"/>
              <a:gd name="connsiteX19" fmla="*/ 2047586 w 3502034"/>
              <a:gd name="connsiteY19" fmla="*/ 184150 h 1038225"/>
              <a:gd name="connsiteX20" fmla="*/ 2107911 w 3502034"/>
              <a:gd name="connsiteY20" fmla="*/ 161925 h 1038225"/>
              <a:gd name="connsiteX21" fmla="*/ 2161886 w 3502034"/>
              <a:gd name="connsiteY21" fmla="*/ 215900 h 1038225"/>
              <a:gd name="connsiteX22" fmla="*/ 2187286 w 3502034"/>
              <a:gd name="connsiteY22" fmla="*/ 288925 h 1038225"/>
              <a:gd name="connsiteX23" fmla="*/ 2199986 w 3502034"/>
              <a:gd name="connsiteY23" fmla="*/ 311150 h 1038225"/>
              <a:gd name="connsiteX24" fmla="*/ 2238086 w 3502034"/>
              <a:gd name="connsiteY24" fmla="*/ 342900 h 1038225"/>
              <a:gd name="connsiteX25" fmla="*/ 2292061 w 3502034"/>
              <a:gd name="connsiteY25" fmla="*/ 314325 h 1038225"/>
              <a:gd name="connsiteX26" fmla="*/ 2326986 w 3502034"/>
              <a:gd name="connsiteY26" fmla="*/ 257175 h 1038225"/>
              <a:gd name="connsiteX27" fmla="*/ 2355561 w 3502034"/>
              <a:gd name="connsiteY27" fmla="*/ 212725 h 1038225"/>
              <a:gd name="connsiteX28" fmla="*/ 2434936 w 3502034"/>
              <a:gd name="connsiteY28" fmla="*/ 171450 h 1038225"/>
              <a:gd name="connsiteX29" fmla="*/ 2514311 w 3502034"/>
              <a:gd name="connsiteY29" fmla="*/ 155575 h 1038225"/>
              <a:gd name="connsiteX30" fmla="*/ 2615911 w 3502034"/>
              <a:gd name="connsiteY30" fmla="*/ 196850 h 1038225"/>
              <a:gd name="connsiteX31" fmla="*/ 2701636 w 3502034"/>
              <a:gd name="connsiteY31" fmla="*/ 225425 h 1038225"/>
              <a:gd name="connsiteX32" fmla="*/ 2768311 w 3502034"/>
              <a:gd name="connsiteY32" fmla="*/ 168275 h 1038225"/>
              <a:gd name="connsiteX33" fmla="*/ 2860386 w 3502034"/>
              <a:gd name="connsiteY33" fmla="*/ 146050 h 1038225"/>
              <a:gd name="connsiteX34" fmla="*/ 2965161 w 3502034"/>
              <a:gd name="connsiteY34" fmla="*/ 111125 h 1038225"/>
              <a:gd name="connsiteX35" fmla="*/ 3088986 w 3502034"/>
              <a:gd name="connsiteY35" fmla="*/ 79375 h 1038225"/>
              <a:gd name="connsiteX36" fmla="*/ 3212811 w 3502034"/>
              <a:gd name="connsiteY36" fmla="*/ 57150 h 1038225"/>
              <a:gd name="connsiteX37" fmla="*/ 3289011 w 3502034"/>
              <a:gd name="connsiteY37" fmla="*/ 31750 h 1038225"/>
              <a:gd name="connsiteX38" fmla="*/ 3330286 w 3502034"/>
              <a:gd name="connsiteY38" fmla="*/ 0 h 1038225"/>
              <a:gd name="connsiteX39" fmla="*/ 3501736 w 3502034"/>
              <a:gd name="connsiteY39" fmla="*/ 12700 h 1038225"/>
              <a:gd name="connsiteX40" fmla="*/ 3495386 w 3502034"/>
              <a:gd name="connsiteY40" fmla="*/ 85725 h 1038225"/>
              <a:gd name="connsiteX41" fmla="*/ 3422361 w 3502034"/>
              <a:gd name="connsiteY41" fmla="*/ 139700 h 1038225"/>
              <a:gd name="connsiteX42" fmla="*/ 3371561 w 3502034"/>
              <a:gd name="connsiteY42" fmla="*/ 200025 h 1038225"/>
              <a:gd name="connsiteX43" fmla="*/ 3273136 w 3502034"/>
              <a:gd name="connsiteY43" fmla="*/ 228600 h 1038225"/>
              <a:gd name="connsiteX44" fmla="*/ 3162011 w 3502034"/>
              <a:gd name="connsiteY44" fmla="*/ 254000 h 1038225"/>
              <a:gd name="connsiteX45" fmla="*/ 3066761 w 3502034"/>
              <a:gd name="connsiteY45" fmla="*/ 292100 h 1038225"/>
              <a:gd name="connsiteX46" fmla="*/ 2949286 w 3502034"/>
              <a:gd name="connsiteY46" fmla="*/ 374650 h 1038225"/>
              <a:gd name="connsiteX47" fmla="*/ 2892136 w 3502034"/>
              <a:gd name="connsiteY47" fmla="*/ 434975 h 1038225"/>
              <a:gd name="connsiteX48" fmla="*/ 2825461 w 3502034"/>
              <a:gd name="connsiteY48" fmla="*/ 469900 h 1038225"/>
              <a:gd name="connsiteX49" fmla="*/ 2739736 w 3502034"/>
              <a:gd name="connsiteY49" fmla="*/ 498475 h 1038225"/>
              <a:gd name="connsiteX50" fmla="*/ 2600036 w 3502034"/>
              <a:gd name="connsiteY50" fmla="*/ 508000 h 1038225"/>
              <a:gd name="connsiteX51" fmla="*/ 2485736 w 3502034"/>
              <a:gd name="connsiteY51" fmla="*/ 514350 h 1038225"/>
              <a:gd name="connsiteX52" fmla="*/ 2403186 w 3502034"/>
              <a:gd name="connsiteY52" fmla="*/ 536575 h 1038225"/>
              <a:gd name="connsiteX53" fmla="*/ 2336511 w 3502034"/>
              <a:gd name="connsiteY53" fmla="*/ 568325 h 1038225"/>
              <a:gd name="connsiteX54" fmla="*/ 2260311 w 3502034"/>
              <a:gd name="connsiteY54" fmla="*/ 587375 h 1038225"/>
              <a:gd name="connsiteX55" fmla="*/ 2158711 w 3502034"/>
              <a:gd name="connsiteY55" fmla="*/ 593725 h 1038225"/>
              <a:gd name="connsiteX56" fmla="*/ 2095211 w 3502034"/>
              <a:gd name="connsiteY56" fmla="*/ 600075 h 1038225"/>
              <a:gd name="connsiteX57" fmla="*/ 1895186 w 3502034"/>
              <a:gd name="connsiteY57" fmla="*/ 650875 h 1038225"/>
              <a:gd name="connsiteX58" fmla="*/ 1847561 w 3502034"/>
              <a:gd name="connsiteY58" fmla="*/ 695325 h 1038225"/>
              <a:gd name="connsiteX59" fmla="*/ 1733261 w 3502034"/>
              <a:gd name="connsiteY59" fmla="*/ 781050 h 1038225"/>
              <a:gd name="connsiteX60" fmla="*/ 1672936 w 3502034"/>
              <a:gd name="connsiteY60" fmla="*/ 873125 h 1038225"/>
              <a:gd name="connsiteX61" fmla="*/ 1603086 w 3502034"/>
              <a:gd name="connsiteY61" fmla="*/ 962025 h 1038225"/>
              <a:gd name="connsiteX62" fmla="*/ 1476086 w 3502034"/>
              <a:gd name="connsiteY62" fmla="*/ 1016000 h 1038225"/>
              <a:gd name="connsiteX63" fmla="*/ 1361786 w 3502034"/>
              <a:gd name="connsiteY63" fmla="*/ 1025525 h 1038225"/>
              <a:gd name="connsiteX64" fmla="*/ 1107786 w 3502034"/>
              <a:gd name="connsiteY64" fmla="*/ 1038225 h 1038225"/>
              <a:gd name="connsiteX65" fmla="*/ 891886 w 3502034"/>
              <a:gd name="connsiteY65" fmla="*/ 1038225 h 1038225"/>
              <a:gd name="connsiteX66" fmla="*/ 736311 w 3502034"/>
              <a:gd name="connsiteY66" fmla="*/ 1016000 h 1038225"/>
              <a:gd name="connsiteX67" fmla="*/ 599786 w 3502034"/>
              <a:gd name="connsiteY67" fmla="*/ 990600 h 1038225"/>
              <a:gd name="connsiteX68" fmla="*/ 542636 w 3502034"/>
              <a:gd name="connsiteY68" fmla="*/ 987425 h 1038225"/>
              <a:gd name="connsiteX69" fmla="*/ 0 w 3502034"/>
              <a:gd name="connsiteY69" fmla="*/ 806161 h 1038225"/>
              <a:gd name="connsiteX0" fmla="*/ 127289 w 3629323"/>
              <a:gd name="connsiteY0" fmla="*/ 806161 h 1038225"/>
              <a:gd name="connsiteX1" fmla="*/ 1028700 w 3629323"/>
              <a:gd name="connsiteY1" fmla="*/ 984250 h 1038225"/>
              <a:gd name="connsiteX2" fmla="*/ 1273175 w 3629323"/>
              <a:gd name="connsiteY2" fmla="*/ 936625 h 1038225"/>
              <a:gd name="connsiteX3" fmla="*/ 1482725 w 3629323"/>
              <a:gd name="connsiteY3" fmla="*/ 828675 h 1038225"/>
              <a:gd name="connsiteX4" fmla="*/ 1571625 w 3629323"/>
              <a:gd name="connsiteY4" fmla="*/ 609600 h 1038225"/>
              <a:gd name="connsiteX5" fmla="*/ 1654175 w 3629323"/>
              <a:gd name="connsiteY5" fmla="*/ 444500 h 1038225"/>
              <a:gd name="connsiteX6" fmla="*/ 1695450 w 3629323"/>
              <a:gd name="connsiteY6" fmla="*/ 311150 h 1038225"/>
              <a:gd name="connsiteX7" fmla="*/ 1774825 w 3629323"/>
              <a:gd name="connsiteY7" fmla="*/ 180975 h 1038225"/>
              <a:gd name="connsiteX8" fmla="*/ 1831975 w 3629323"/>
              <a:gd name="connsiteY8" fmla="*/ 158750 h 1038225"/>
              <a:gd name="connsiteX9" fmla="*/ 1854200 w 3629323"/>
              <a:gd name="connsiteY9" fmla="*/ 165100 h 1038225"/>
              <a:gd name="connsiteX10" fmla="*/ 1838325 w 3629323"/>
              <a:gd name="connsiteY10" fmla="*/ 257175 h 1038225"/>
              <a:gd name="connsiteX11" fmla="*/ 1825625 w 3629323"/>
              <a:gd name="connsiteY11" fmla="*/ 415925 h 1038225"/>
              <a:gd name="connsiteX12" fmla="*/ 1819275 w 3629323"/>
              <a:gd name="connsiteY12" fmla="*/ 533400 h 1038225"/>
              <a:gd name="connsiteX13" fmla="*/ 1822450 w 3629323"/>
              <a:gd name="connsiteY13" fmla="*/ 561975 h 1038225"/>
              <a:gd name="connsiteX14" fmla="*/ 1876425 w 3629323"/>
              <a:gd name="connsiteY14" fmla="*/ 571500 h 1038225"/>
              <a:gd name="connsiteX15" fmla="*/ 1978025 w 3629323"/>
              <a:gd name="connsiteY15" fmla="*/ 533400 h 1038225"/>
              <a:gd name="connsiteX16" fmla="*/ 2038350 w 3629323"/>
              <a:gd name="connsiteY16" fmla="*/ 457200 h 1038225"/>
              <a:gd name="connsiteX17" fmla="*/ 2095500 w 3629323"/>
              <a:gd name="connsiteY17" fmla="*/ 355600 h 1038225"/>
              <a:gd name="connsiteX18" fmla="*/ 2124075 w 3629323"/>
              <a:gd name="connsiteY18" fmla="*/ 247650 h 1038225"/>
              <a:gd name="connsiteX19" fmla="*/ 2174875 w 3629323"/>
              <a:gd name="connsiteY19" fmla="*/ 184150 h 1038225"/>
              <a:gd name="connsiteX20" fmla="*/ 2235200 w 3629323"/>
              <a:gd name="connsiteY20" fmla="*/ 161925 h 1038225"/>
              <a:gd name="connsiteX21" fmla="*/ 2289175 w 3629323"/>
              <a:gd name="connsiteY21" fmla="*/ 215900 h 1038225"/>
              <a:gd name="connsiteX22" fmla="*/ 2314575 w 3629323"/>
              <a:gd name="connsiteY22" fmla="*/ 288925 h 1038225"/>
              <a:gd name="connsiteX23" fmla="*/ 2327275 w 3629323"/>
              <a:gd name="connsiteY23" fmla="*/ 311150 h 1038225"/>
              <a:gd name="connsiteX24" fmla="*/ 2365375 w 3629323"/>
              <a:gd name="connsiteY24" fmla="*/ 342900 h 1038225"/>
              <a:gd name="connsiteX25" fmla="*/ 2419350 w 3629323"/>
              <a:gd name="connsiteY25" fmla="*/ 314325 h 1038225"/>
              <a:gd name="connsiteX26" fmla="*/ 2454275 w 3629323"/>
              <a:gd name="connsiteY26" fmla="*/ 257175 h 1038225"/>
              <a:gd name="connsiteX27" fmla="*/ 2482850 w 3629323"/>
              <a:gd name="connsiteY27" fmla="*/ 212725 h 1038225"/>
              <a:gd name="connsiteX28" fmla="*/ 2562225 w 3629323"/>
              <a:gd name="connsiteY28" fmla="*/ 171450 h 1038225"/>
              <a:gd name="connsiteX29" fmla="*/ 2641600 w 3629323"/>
              <a:gd name="connsiteY29" fmla="*/ 155575 h 1038225"/>
              <a:gd name="connsiteX30" fmla="*/ 2743200 w 3629323"/>
              <a:gd name="connsiteY30" fmla="*/ 196850 h 1038225"/>
              <a:gd name="connsiteX31" fmla="*/ 2828925 w 3629323"/>
              <a:gd name="connsiteY31" fmla="*/ 225425 h 1038225"/>
              <a:gd name="connsiteX32" fmla="*/ 2895600 w 3629323"/>
              <a:gd name="connsiteY32" fmla="*/ 168275 h 1038225"/>
              <a:gd name="connsiteX33" fmla="*/ 2987675 w 3629323"/>
              <a:gd name="connsiteY33" fmla="*/ 146050 h 1038225"/>
              <a:gd name="connsiteX34" fmla="*/ 3092450 w 3629323"/>
              <a:gd name="connsiteY34" fmla="*/ 111125 h 1038225"/>
              <a:gd name="connsiteX35" fmla="*/ 3216275 w 3629323"/>
              <a:gd name="connsiteY35" fmla="*/ 79375 h 1038225"/>
              <a:gd name="connsiteX36" fmla="*/ 3340100 w 3629323"/>
              <a:gd name="connsiteY36" fmla="*/ 57150 h 1038225"/>
              <a:gd name="connsiteX37" fmla="*/ 3416300 w 3629323"/>
              <a:gd name="connsiteY37" fmla="*/ 31750 h 1038225"/>
              <a:gd name="connsiteX38" fmla="*/ 3457575 w 3629323"/>
              <a:gd name="connsiteY38" fmla="*/ 0 h 1038225"/>
              <a:gd name="connsiteX39" fmla="*/ 3629025 w 3629323"/>
              <a:gd name="connsiteY39" fmla="*/ 12700 h 1038225"/>
              <a:gd name="connsiteX40" fmla="*/ 3622675 w 3629323"/>
              <a:gd name="connsiteY40" fmla="*/ 85725 h 1038225"/>
              <a:gd name="connsiteX41" fmla="*/ 3549650 w 3629323"/>
              <a:gd name="connsiteY41" fmla="*/ 139700 h 1038225"/>
              <a:gd name="connsiteX42" fmla="*/ 3498850 w 3629323"/>
              <a:gd name="connsiteY42" fmla="*/ 200025 h 1038225"/>
              <a:gd name="connsiteX43" fmla="*/ 3400425 w 3629323"/>
              <a:gd name="connsiteY43" fmla="*/ 228600 h 1038225"/>
              <a:gd name="connsiteX44" fmla="*/ 3289300 w 3629323"/>
              <a:gd name="connsiteY44" fmla="*/ 254000 h 1038225"/>
              <a:gd name="connsiteX45" fmla="*/ 3194050 w 3629323"/>
              <a:gd name="connsiteY45" fmla="*/ 292100 h 1038225"/>
              <a:gd name="connsiteX46" fmla="*/ 3076575 w 3629323"/>
              <a:gd name="connsiteY46" fmla="*/ 374650 h 1038225"/>
              <a:gd name="connsiteX47" fmla="*/ 3019425 w 3629323"/>
              <a:gd name="connsiteY47" fmla="*/ 434975 h 1038225"/>
              <a:gd name="connsiteX48" fmla="*/ 2952750 w 3629323"/>
              <a:gd name="connsiteY48" fmla="*/ 469900 h 1038225"/>
              <a:gd name="connsiteX49" fmla="*/ 2867025 w 3629323"/>
              <a:gd name="connsiteY49" fmla="*/ 498475 h 1038225"/>
              <a:gd name="connsiteX50" fmla="*/ 2727325 w 3629323"/>
              <a:gd name="connsiteY50" fmla="*/ 508000 h 1038225"/>
              <a:gd name="connsiteX51" fmla="*/ 2613025 w 3629323"/>
              <a:gd name="connsiteY51" fmla="*/ 514350 h 1038225"/>
              <a:gd name="connsiteX52" fmla="*/ 2530475 w 3629323"/>
              <a:gd name="connsiteY52" fmla="*/ 536575 h 1038225"/>
              <a:gd name="connsiteX53" fmla="*/ 2463800 w 3629323"/>
              <a:gd name="connsiteY53" fmla="*/ 568325 h 1038225"/>
              <a:gd name="connsiteX54" fmla="*/ 2387600 w 3629323"/>
              <a:gd name="connsiteY54" fmla="*/ 587375 h 1038225"/>
              <a:gd name="connsiteX55" fmla="*/ 2286000 w 3629323"/>
              <a:gd name="connsiteY55" fmla="*/ 593725 h 1038225"/>
              <a:gd name="connsiteX56" fmla="*/ 2222500 w 3629323"/>
              <a:gd name="connsiteY56" fmla="*/ 600075 h 1038225"/>
              <a:gd name="connsiteX57" fmla="*/ 2022475 w 3629323"/>
              <a:gd name="connsiteY57" fmla="*/ 650875 h 1038225"/>
              <a:gd name="connsiteX58" fmla="*/ 1974850 w 3629323"/>
              <a:gd name="connsiteY58" fmla="*/ 695325 h 1038225"/>
              <a:gd name="connsiteX59" fmla="*/ 1860550 w 3629323"/>
              <a:gd name="connsiteY59" fmla="*/ 781050 h 1038225"/>
              <a:gd name="connsiteX60" fmla="*/ 1800225 w 3629323"/>
              <a:gd name="connsiteY60" fmla="*/ 873125 h 1038225"/>
              <a:gd name="connsiteX61" fmla="*/ 1730375 w 3629323"/>
              <a:gd name="connsiteY61" fmla="*/ 962025 h 1038225"/>
              <a:gd name="connsiteX62" fmla="*/ 1603375 w 3629323"/>
              <a:gd name="connsiteY62" fmla="*/ 1016000 h 1038225"/>
              <a:gd name="connsiteX63" fmla="*/ 1489075 w 3629323"/>
              <a:gd name="connsiteY63" fmla="*/ 1025525 h 1038225"/>
              <a:gd name="connsiteX64" fmla="*/ 1235075 w 3629323"/>
              <a:gd name="connsiteY64" fmla="*/ 1038225 h 1038225"/>
              <a:gd name="connsiteX65" fmla="*/ 1019175 w 3629323"/>
              <a:gd name="connsiteY65" fmla="*/ 1038225 h 1038225"/>
              <a:gd name="connsiteX66" fmla="*/ 863600 w 3629323"/>
              <a:gd name="connsiteY66" fmla="*/ 1016000 h 1038225"/>
              <a:gd name="connsiteX67" fmla="*/ 727075 w 3629323"/>
              <a:gd name="connsiteY67" fmla="*/ 990600 h 1038225"/>
              <a:gd name="connsiteX68" fmla="*/ 669925 w 3629323"/>
              <a:gd name="connsiteY68" fmla="*/ 987425 h 1038225"/>
              <a:gd name="connsiteX69" fmla="*/ 0 w 3629323"/>
              <a:gd name="connsiteY69" fmla="*/ 882361 h 1038225"/>
              <a:gd name="connsiteX70" fmla="*/ 127289 w 3629323"/>
              <a:gd name="connsiteY70" fmla="*/ 806161 h 1038225"/>
              <a:gd name="connsiteX0" fmla="*/ 231973 w 3734007"/>
              <a:gd name="connsiteY0" fmla="*/ 806161 h 1038225"/>
              <a:gd name="connsiteX1" fmla="*/ 1133384 w 3734007"/>
              <a:gd name="connsiteY1" fmla="*/ 984250 h 1038225"/>
              <a:gd name="connsiteX2" fmla="*/ 1377859 w 3734007"/>
              <a:gd name="connsiteY2" fmla="*/ 936625 h 1038225"/>
              <a:gd name="connsiteX3" fmla="*/ 1587409 w 3734007"/>
              <a:gd name="connsiteY3" fmla="*/ 828675 h 1038225"/>
              <a:gd name="connsiteX4" fmla="*/ 1676309 w 3734007"/>
              <a:gd name="connsiteY4" fmla="*/ 609600 h 1038225"/>
              <a:gd name="connsiteX5" fmla="*/ 1758859 w 3734007"/>
              <a:gd name="connsiteY5" fmla="*/ 444500 h 1038225"/>
              <a:gd name="connsiteX6" fmla="*/ 1800134 w 3734007"/>
              <a:gd name="connsiteY6" fmla="*/ 311150 h 1038225"/>
              <a:gd name="connsiteX7" fmla="*/ 1879509 w 3734007"/>
              <a:gd name="connsiteY7" fmla="*/ 180975 h 1038225"/>
              <a:gd name="connsiteX8" fmla="*/ 1936659 w 3734007"/>
              <a:gd name="connsiteY8" fmla="*/ 158750 h 1038225"/>
              <a:gd name="connsiteX9" fmla="*/ 1958884 w 3734007"/>
              <a:gd name="connsiteY9" fmla="*/ 165100 h 1038225"/>
              <a:gd name="connsiteX10" fmla="*/ 1943009 w 3734007"/>
              <a:gd name="connsiteY10" fmla="*/ 257175 h 1038225"/>
              <a:gd name="connsiteX11" fmla="*/ 1930309 w 3734007"/>
              <a:gd name="connsiteY11" fmla="*/ 415925 h 1038225"/>
              <a:gd name="connsiteX12" fmla="*/ 1923959 w 3734007"/>
              <a:gd name="connsiteY12" fmla="*/ 533400 h 1038225"/>
              <a:gd name="connsiteX13" fmla="*/ 1927134 w 3734007"/>
              <a:gd name="connsiteY13" fmla="*/ 561975 h 1038225"/>
              <a:gd name="connsiteX14" fmla="*/ 1981109 w 3734007"/>
              <a:gd name="connsiteY14" fmla="*/ 571500 h 1038225"/>
              <a:gd name="connsiteX15" fmla="*/ 2082709 w 3734007"/>
              <a:gd name="connsiteY15" fmla="*/ 533400 h 1038225"/>
              <a:gd name="connsiteX16" fmla="*/ 2143034 w 3734007"/>
              <a:gd name="connsiteY16" fmla="*/ 457200 h 1038225"/>
              <a:gd name="connsiteX17" fmla="*/ 2200184 w 3734007"/>
              <a:gd name="connsiteY17" fmla="*/ 355600 h 1038225"/>
              <a:gd name="connsiteX18" fmla="*/ 2228759 w 3734007"/>
              <a:gd name="connsiteY18" fmla="*/ 247650 h 1038225"/>
              <a:gd name="connsiteX19" fmla="*/ 2279559 w 3734007"/>
              <a:gd name="connsiteY19" fmla="*/ 184150 h 1038225"/>
              <a:gd name="connsiteX20" fmla="*/ 2339884 w 3734007"/>
              <a:gd name="connsiteY20" fmla="*/ 161925 h 1038225"/>
              <a:gd name="connsiteX21" fmla="*/ 2393859 w 3734007"/>
              <a:gd name="connsiteY21" fmla="*/ 215900 h 1038225"/>
              <a:gd name="connsiteX22" fmla="*/ 2419259 w 3734007"/>
              <a:gd name="connsiteY22" fmla="*/ 288925 h 1038225"/>
              <a:gd name="connsiteX23" fmla="*/ 2431959 w 3734007"/>
              <a:gd name="connsiteY23" fmla="*/ 311150 h 1038225"/>
              <a:gd name="connsiteX24" fmla="*/ 2470059 w 3734007"/>
              <a:gd name="connsiteY24" fmla="*/ 342900 h 1038225"/>
              <a:gd name="connsiteX25" fmla="*/ 2524034 w 3734007"/>
              <a:gd name="connsiteY25" fmla="*/ 314325 h 1038225"/>
              <a:gd name="connsiteX26" fmla="*/ 2558959 w 3734007"/>
              <a:gd name="connsiteY26" fmla="*/ 257175 h 1038225"/>
              <a:gd name="connsiteX27" fmla="*/ 2587534 w 3734007"/>
              <a:gd name="connsiteY27" fmla="*/ 212725 h 1038225"/>
              <a:gd name="connsiteX28" fmla="*/ 2666909 w 3734007"/>
              <a:gd name="connsiteY28" fmla="*/ 171450 h 1038225"/>
              <a:gd name="connsiteX29" fmla="*/ 2746284 w 3734007"/>
              <a:gd name="connsiteY29" fmla="*/ 155575 h 1038225"/>
              <a:gd name="connsiteX30" fmla="*/ 2847884 w 3734007"/>
              <a:gd name="connsiteY30" fmla="*/ 196850 h 1038225"/>
              <a:gd name="connsiteX31" fmla="*/ 2933609 w 3734007"/>
              <a:gd name="connsiteY31" fmla="*/ 225425 h 1038225"/>
              <a:gd name="connsiteX32" fmla="*/ 3000284 w 3734007"/>
              <a:gd name="connsiteY32" fmla="*/ 168275 h 1038225"/>
              <a:gd name="connsiteX33" fmla="*/ 3092359 w 3734007"/>
              <a:gd name="connsiteY33" fmla="*/ 146050 h 1038225"/>
              <a:gd name="connsiteX34" fmla="*/ 3197134 w 3734007"/>
              <a:gd name="connsiteY34" fmla="*/ 111125 h 1038225"/>
              <a:gd name="connsiteX35" fmla="*/ 3320959 w 3734007"/>
              <a:gd name="connsiteY35" fmla="*/ 79375 h 1038225"/>
              <a:gd name="connsiteX36" fmla="*/ 3444784 w 3734007"/>
              <a:gd name="connsiteY36" fmla="*/ 57150 h 1038225"/>
              <a:gd name="connsiteX37" fmla="*/ 3520984 w 3734007"/>
              <a:gd name="connsiteY37" fmla="*/ 31750 h 1038225"/>
              <a:gd name="connsiteX38" fmla="*/ 3562259 w 3734007"/>
              <a:gd name="connsiteY38" fmla="*/ 0 h 1038225"/>
              <a:gd name="connsiteX39" fmla="*/ 3733709 w 3734007"/>
              <a:gd name="connsiteY39" fmla="*/ 12700 h 1038225"/>
              <a:gd name="connsiteX40" fmla="*/ 3727359 w 3734007"/>
              <a:gd name="connsiteY40" fmla="*/ 85725 h 1038225"/>
              <a:gd name="connsiteX41" fmla="*/ 3654334 w 3734007"/>
              <a:gd name="connsiteY41" fmla="*/ 139700 h 1038225"/>
              <a:gd name="connsiteX42" fmla="*/ 3603534 w 3734007"/>
              <a:gd name="connsiteY42" fmla="*/ 200025 h 1038225"/>
              <a:gd name="connsiteX43" fmla="*/ 3505109 w 3734007"/>
              <a:gd name="connsiteY43" fmla="*/ 228600 h 1038225"/>
              <a:gd name="connsiteX44" fmla="*/ 3393984 w 3734007"/>
              <a:gd name="connsiteY44" fmla="*/ 254000 h 1038225"/>
              <a:gd name="connsiteX45" fmla="*/ 3298734 w 3734007"/>
              <a:gd name="connsiteY45" fmla="*/ 292100 h 1038225"/>
              <a:gd name="connsiteX46" fmla="*/ 3181259 w 3734007"/>
              <a:gd name="connsiteY46" fmla="*/ 374650 h 1038225"/>
              <a:gd name="connsiteX47" fmla="*/ 3124109 w 3734007"/>
              <a:gd name="connsiteY47" fmla="*/ 434975 h 1038225"/>
              <a:gd name="connsiteX48" fmla="*/ 3057434 w 3734007"/>
              <a:gd name="connsiteY48" fmla="*/ 469900 h 1038225"/>
              <a:gd name="connsiteX49" fmla="*/ 2971709 w 3734007"/>
              <a:gd name="connsiteY49" fmla="*/ 498475 h 1038225"/>
              <a:gd name="connsiteX50" fmla="*/ 2832009 w 3734007"/>
              <a:gd name="connsiteY50" fmla="*/ 508000 h 1038225"/>
              <a:gd name="connsiteX51" fmla="*/ 2717709 w 3734007"/>
              <a:gd name="connsiteY51" fmla="*/ 514350 h 1038225"/>
              <a:gd name="connsiteX52" fmla="*/ 2635159 w 3734007"/>
              <a:gd name="connsiteY52" fmla="*/ 536575 h 1038225"/>
              <a:gd name="connsiteX53" fmla="*/ 2568484 w 3734007"/>
              <a:gd name="connsiteY53" fmla="*/ 568325 h 1038225"/>
              <a:gd name="connsiteX54" fmla="*/ 2492284 w 3734007"/>
              <a:gd name="connsiteY54" fmla="*/ 587375 h 1038225"/>
              <a:gd name="connsiteX55" fmla="*/ 2390684 w 3734007"/>
              <a:gd name="connsiteY55" fmla="*/ 593725 h 1038225"/>
              <a:gd name="connsiteX56" fmla="*/ 2327184 w 3734007"/>
              <a:gd name="connsiteY56" fmla="*/ 600075 h 1038225"/>
              <a:gd name="connsiteX57" fmla="*/ 2127159 w 3734007"/>
              <a:gd name="connsiteY57" fmla="*/ 650875 h 1038225"/>
              <a:gd name="connsiteX58" fmla="*/ 2079534 w 3734007"/>
              <a:gd name="connsiteY58" fmla="*/ 695325 h 1038225"/>
              <a:gd name="connsiteX59" fmla="*/ 1965234 w 3734007"/>
              <a:gd name="connsiteY59" fmla="*/ 781050 h 1038225"/>
              <a:gd name="connsiteX60" fmla="*/ 1904909 w 3734007"/>
              <a:gd name="connsiteY60" fmla="*/ 873125 h 1038225"/>
              <a:gd name="connsiteX61" fmla="*/ 1835059 w 3734007"/>
              <a:gd name="connsiteY61" fmla="*/ 962025 h 1038225"/>
              <a:gd name="connsiteX62" fmla="*/ 1708059 w 3734007"/>
              <a:gd name="connsiteY62" fmla="*/ 1016000 h 1038225"/>
              <a:gd name="connsiteX63" fmla="*/ 1593759 w 3734007"/>
              <a:gd name="connsiteY63" fmla="*/ 1025525 h 1038225"/>
              <a:gd name="connsiteX64" fmla="*/ 1339759 w 3734007"/>
              <a:gd name="connsiteY64" fmla="*/ 1038225 h 1038225"/>
              <a:gd name="connsiteX65" fmla="*/ 1123859 w 3734007"/>
              <a:gd name="connsiteY65" fmla="*/ 1038225 h 1038225"/>
              <a:gd name="connsiteX66" fmla="*/ 968284 w 3734007"/>
              <a:gd name="connsiteY66" fmla="*/ 1016000 h 1038225"/>
              <a:gd name="connsiteX67" fmla="*/ 831759 w 3734007"/>
              <a:gd name="connsiteY67" fmla="*/ 990600 h 1038225"/>
              <a:gd name="connsiteX68" fmla="*/ 774609 w 3734007"/>
              <a:gd name="connsiteY68" fmla="*/ 987425 h 1038225"/>
              <a:gd name="connsiteX69" fmla="*/ 104684 w 3734007"/>
              <a:gd name="connsiteY69" fmla="*/ 882361 h 1038225"/>
              <a:gd name="connsiteX70" fmla="*/ 231973 w 3734007"/>
              <a:gd name="connsiteY70" fmla="*/ 806161 h 1038225"/>
              <a:gd name="connsiteX0" fmla="*/ 231973 w 3734007"/>
              <a:gd name="connsiteY0" fmla="*/ 806161 h 1038225"/>
              <a:gd name="connsiteX1" fmla="*/ 520321 w 3734007"/>
              <a:gd name="connsiteY1" fmla="*/ 799234 h 1038225"/>
              <a:gd name="connsiteX2" fmla="*/ 1133384 w 3734007"/>
              <a:gd name="connsiteY2" fmla="*/ 984250 h 1038225"/>
              <a:gd name="connsiteX3" fmla="*/ 1377859 w 3734007"/>
              <a:gd name="connsiteY3" fmla="*/ 936625 h 1038225"/>
              <a:gd name="connsiteX4" fmla="*/ 1587409 w 3734007"/>
              <a:gd name="connsiteY4" fmla="*/ 828675 h 1038225"/>
              <a:gd name="connsiteX5" fmla="*/ 1676309 w 3734007"/>
              <a:gd name="connsiteY5" fmla="*/ 609600 h 1038225"/>
              <a:gd name="connsiteX6" fmla="*/ 1758859 w 3734007"/>
              <a:gd name="connsiteY6" fmla="*/ 444500 h 1038225"/>
              <a:gd name="connsiteX7" fmla="*/ 1800134 w 3734007"/>
              <a:gd name="connsiteY7" fmla="*/ 311150 h 1038225"/>
              <a:gd name="connsiteX8" fmla="*/ 1879509 w 3734007"/>
              <a:gd name="connsiteY8" fmla="*/ 180975 h 1038225"/>
              <a:gd name="connsiteX9" fmla="*/ 1936659 w 3734007"/>
              <a:gd name="connsiteY9" fmla="*/ 158750 h 1038225"/>
              <a:gd name="connsiteX10" fmla="*/ 1958884 w 3734007"/>
              <a:gd name="connsiteY10" fmla="*/ 165100 h 1038225"/>
              <a:gd name="connsiteX11" fmla="*/ 1943009 w 3734007"/>
              <a:gd name="connsiteY11" fmla="*/ 257175 h 1038225"/>
              <a:gd name="connsiteX12" fmla="*/ 1930309 w 3734007"/>
              <a:gd name="connsiteY12" fmla="*/ 415925 h 1038225"/>
              <a:gd name="connsiteX13" fmla="*/ 1923959 w 3734007"/>
              <a:gd name="connsiteY13" fmla="*/ 533400 h 1038225"/>
              <a:gd name="connsiteX14" fmla="*/ 1927134 w 3734007"/>
              <a:gd name="connsiteY14" fmla="*/ 561975 h 1038225"/>
              <a:gd name="connsiteX15" fmla="*/ 1981109 w 3734007"/>
              <a:gd name="connsiteY15" fmla="*/ 571500 h 1038225"/>
              <a:gd name="connsiteX16" fmla="*/ 2082709 w 3734007"/>
              <a:gd name="connsiteY16" fmla="*/ 533400 h 1038225"/>
              <a:gd name="connsiteX17" fmla="*/ 2143034 w 3734007"/>
              <a:gd name="connsiteY17" fmla="*/ 457200 h 1038225"/>
              <a:gd name="connsiteX18" fmla="*/ 2200184 w 3734007"/>
              <a:gd name="connsiteY18" fmla="*/ 355600 h 1038225"/>
              <a:gd name="connsiteX19" fmla="*/ 2228759 w 3734007"/>
              <a:gd name="connsiteY19" fmla="*/ 247650 h 1038225"/>
              <a:gd name="connsiteX20" fmla="*/ 2279559 w 3734007"/>
              <a:gd name="connsiteY20" fmla="*/ 184150 h 1038225"/>
              <a:gd name="connsiteX21" fmla="*/ 2339884 w 3734007"/>
              <a:gd name="connsiteY21" fmla="*/ 161925 h 1038225"/>
              <a:gd name="connsiteX22" fmla="*/ 2393859 w 3734007"/>
              <a:gd name="connsiteY22" fmla="*/ 215900 h 1038225"/>
              <a:gd name="connsiteX23" fmla="*/ 2419259 w 3734007"/>
              <a:gd name="connsiteY23" fmla="*/ 288925 h 1038225"/>
              <a:gd name="connsiteX24" fmla="*/ 2431959 w 3734007"/>
              <a:gd name="connsiteY24" fmla="*/ 311150 h 1038225"/>
              <a:gd name="connsiteX25" fmla="*/ 2470059 w 3734007"/>
              <a:gd name="connsiteY25" fmla="*/ 342900 h 1038225"/>
              <a:gd name="connsiteX26" fmla="*/ 2524034 w 3734007"/>
              <a:gd name="connsiteY26" fmla="*/ 314325 h 1038225"/>
              <a:gd name="connsiteX27" fmla="*/ 2558959 w 3734007"/>
              <a:gd name="connsiteY27" fmla="*/ 257175 h 1038225"/>
              <a:gd name="connsiteX28" fmla="*/ 2587534 w 3734007"/>
              <a:gd name="connsiteY28" fmla="*/ 212725 h 1038225"/>
              <a:gd name="connsiteX29" fmla="*/ 2666909 w 3734007"/>
              <a:gd name="connsiteY29" fmla="*/ 171450 h 1038225"/>
              <a:gd name="connsiteX30" fmla="*/ 2746284 w 3734007"/>
              <a:gd name="connsiteY30" fmla="*/ 155575 h 1038225"/>
              <a:gd name="connsiteX31" fmla="*/ 2847884 w 3734007"/>
              <a:gd name="connsiteY31" fmla="*/ 196850 h 1038225"/>
              <a:gd name="connsiteX32" fmla="*/ 2933609 w 3734007"/>
              <a:gd name="connsiteY32" fmla="*/ 225425 h 1038225"/>
              <a:gd name="connsiteX33" fmla="*/ 3000284 w 3734007"/>
              <a:gd name="connsiteY33" fmla="*/ 168275 h 1038225"/>
              <a:gd name="connsiteX34" fmla="*/ 3092359 w 3734007"/>
              <a:gd name="connsiteY34" fmla="*/ 146050 h 1038225"/>
              <a:gd name="connsiteX35" fmla="*/ 3197134 w 3734007"/>
              <a:gd name="connsiteY35" fmla="*/ 111125 h 1038225"/>
              <a:gd name="connsiteX36" fmla="*/ 3320959 w 3734007"/>
              <a:gd name="connsiteY36" fmla="*/ 79375 h 1038225"/>
              <a:gd name="connsiteX37" fmla="*/ 3444784 w 3734007"/>
              <a:gd name="connsiteY37" fmla="*/ 57150 h 1038225"/>
              <a:gd name="connsiteX38" fmla="*/ 3520984 w 3734007"/>
              <a:gd name="connsiteY38" fmla="*/ 31750 h 1038225"/>
              <a:gd name="connsiteX39" fmla="*/ 3562259 w 3734007"/>
              <a:gd name="connsiteY39" fmla="*/ 0 h 1038225"/>
              <a:gd name="connsiteX40" fmla="*/ 3733709 w 3734007"/>
              <a:gd name="connsiteY40" fmla="*/ 12700 h 1038225"/>
              <a:gd name="connsiteX41" fmla="*/ 3727359 w 3734007"/>
              <a:gd name="connsiteY41" fmla="*/ 85725 h 1038225"/>
              <a:gd name="connsiteX42" fmla="*/ 3654334 w 3734007"/>
              <a:gd name="connsiteY42" fmla="*/ 139700 h 1038225"/>
              <a:gd name="connsiteX43" fmla="*/ 3603534 w 3734007"/>
              <a:gd name="connsiteY43" fmla="*/ 200025 h 1038225"/>
              <a:gd name="connsiteX44" fmla="*/ 3505109 w 3734007"/>
              <a:gd name="connsiteY44" fmla="*/ 228600 h 1038225"/>
              <a:gd name="connsiteX45" fmla="*/ 3393984 w 3734007"/>
              <a:gd name="connsiteY45" fmla="*/ 254000 h 1038225"/>
              <a:gd name="connsiteX46" fmla="*/ 3298734 w 3734007"/>
              <a:gd name="connsiteY46" fmla="*/ 292100 h 1038225"/>
              <a:gd name="connsiteX47" fmla="*/ 3181259 w 3734007"/>
              <a:gd name="connsiteY47" fmla="*/ 374650 h 1038225"/>
              <a:gd name="connsiteX48" fmla="*/ 3124109 w 3734007"/>
              <a:gd name="connsiteY48" fmla="*/ 434975 h 1038225"/>
              <a:gd name="connsiteX49" fmla="*/ 3057434 w 3734007"/>
              <a:gd name="connsiteY49" fmla="*/ 469900 h 1038225"/>
              <a:gd name="connsiteX50" fmla="*/ 2971709 w 3734007"/>
              <a:gd name="connsiteY50" fmla="*/ 498475 h 1038225"/>
              <a:gd name="connsiteX51" fmla="*/ 2832009 w 3734007"/>
              <a:gd name="connsiteY51" fmla="*/ 508000 h 1038225"/>
              <a:gd name="connsiteX52" fmla="*/ 2717709 w 3734007"/>
              <a:gd name="connsiteY52" fmla="*/ 514350 h 1038225"/>
              <a:gd name="connsiteX53" fmla="*/ 2635159 w 3734007"/>
              <a:gd name="connsiteY53" fmla="*/ 536575 h 1038225"/>
              <a:gd name="connsiteX54" fmla="*/ 2568484 w 3734007"/>
              <a:gd name="connsiteY54" fmla="*/ 568325 h 1038225"/>
              <a:gd name="connsiteX55" fmla="*/ 2492284 w 3734007"/>
              <a:gd name="connsiteY55" fmla="*/ 587375 h 1038225"/>
              <a:gd name="connsiteX56" fmla="*/ 2390684 w 3734007"/>
              <a:gd name="connsiteY56" fmla="*/ 593725 h 1038225"/>
              <a:gd name="connsiteX57" fmla="*/ 2327184 w 3734007"/>
              <a:gd name="connsiteY57" fmla="*/ 600075 h 1038225"/>
              <a:gd name="connsiteX58" fmla="*/ 2127159 w 3734007"/>
              <a:gd name="connsiteY58" fmla="*/ 650875 h 1038225"/>
              <a:gd name="connsiteX59" fmla="*/ 2079534 w 3734007"/>
              <a:gd name="connsiteY59" fmla="*/ 695325 h 1038225"/>
              <a:gd name="connsiteX60" fmla="*/ 1965234 w 3734007"/>
              <a:gd name="connsiteY60" fmla="*/ 781050 h 1038225"/>
              <a:gd name="connsiteX61" fmla="*/ 1904909 w 3734007"/>
              <a:gd name="connsiteY61" fmla="*/ 873125 h 1038225"/>
              <a:gd name="connsiteX62" fmla="*/ 1835059 w 3734007"/>
              <a:gd name="connsiteY62" fmla="*/ 962025 h 1038225"/>
              <a:gd name="connsiteX63" fmla="*/ 1708059 w 3734007"/>
              <a:gd name="connsiteY63" fmla="*/ 1016000 h 1038225"/>
              <a:gd name="connsiteX64" fmla="*/ 1593759 w 3734007"/>
              <a:gd name="connsiteY64" fmla="*/ 1025525 h 1038225"/>
              <a:gd name="connsiteX65" fmla="*/ 1339759 w 3734007"/>
              <a:gd name="connsiteY65" fmla="*/ 1038225 h 1038225"/>
              <a:gd name="connsiteX66" fmla="*/ 1123859 w 3734007"/>
              <a:gd name="connsiteY66" fmla="*/ 1038225 h 1038225"/>
              <a:gd name="connsiteX67" fmla="*/ 968284 w 3734007"/>
              <a:gd name="connsiteY67" fmla="*/ 1016000 h 1038225"/>
              <a:gd name="connsiteX68" fmla="*/ 831759 w 3734007"/>
              <a:gd name="connsiteY68" fmla="*/ 990600 h 1038225"/>
              <a:gd name="connsiteX69" fmla="*/ 774609 w 3734007"/>
              <a:gd name="connsiteY69" fmla="*/ 987425 h 1038225"/>
              <a:gd name="connsiteX70" fmla="*/ 104684 w 3734007"/>
              <a:gd name="connsiteY70" fmla="*/ 882361 h 1038225"/>
              <a:gd name="connsiteX71" fmla="*/ 231973 w 3734007"/>
              <a:gd name="connsiteY71" fmla="*/ 806161 h 1038225"/>
              <a:gd name="connsiteX0" fmla="*/ 231973 w 3734007"/>
              <a:gd name="connsiteY0" fmla="*/ 806161 h 1038225"/>
              <a:gd name="connsiteX1" fmla="*/ 520321 w 3734007"/>
              <a:gd name="connsiteY1" fmla="*/ 799234 h 1038225"/>
              <a:gd name="connsiteX2" fmla="*/ 935958 w 3734007"/>
              <a:gd name="connsiteY2" fmla="*/ 913534 h 1038225"/>
              <a:gd name="connsiteX3" fmla="*/ 1133384 w 3734007"/>
              <a:gd name="connsiteY3" fmla="*/ 984250 h 1038225"/>
              <a:gd name="connsiteX4" fmla="*/ 1377859 w 3734007"/>
              <a:gd name="connsiteY4" fmla="*/ 936625 h 1038225"/>
              <a:gd name="connsiteX5" fmla="*/ 1587409 w 3734007"/>
              <a:gd name="connsiteY5" fmla="*/ 828675 h 1038225"/>
              <a:gd name="connsiteX6" fmla="*/ 1676309 w 3734007"/>
              <a:gd name="connsiteY6" fmla="*/ 609600 h 1038225"/>
              <a:gd name="connsiteX7" fmla="*/ 1758859 w 3734007"/>
              <a:gd name="connsiteY7" fmla="*/ 444500 h 1038225"/>
              <a:gd name="connsiteX8" fmla="*/ 1800134 w 3734007"/>
              <a:gd name="connsiteY8" fmla="*/ 311150 h 1038225"/>
              <a:gd name="connsiteX9" fmla="*/ 1879509 w 3734007"/>
              <a:gd name="connsiteY9" fmla="*/ 180975 h 1038225"/>
              <a:gd name="connsiteX10" fmla="*/ 1936659 w 3734007"/>
              <a:gd name="connsiteY10" fmla="*/ 158750 h 1038225"/>
              <a:gd name="connsiteX11" fmla="*/ 1958884 w 3734007"/>
              <a:gd name="connsiteY11" fmla="*/ 165100 h 1038225"/>
              <a:gd name="connsiteX12" fmla="*/ 1943009 w 3734007"/>
              <a:gd name="connsiteY12" fmla="*/ 257175 h 1038225"/>
              <a:gd name="connsiteX13" fmla="*/ 1930309 w 3734007"/>
              <a:gd name="connsiteY13" fmla="*/ 415925 h 1038225"/>
              <a:gd name="connsiteX14" fmla="*/ 1923959 w 3734007"/>
              <a:gd name="connsiteY14" fmla="*/ 533400 h 1038225"/>
              <a:gd name="connsiteX15" fmla="*/ 1927134 w 3734007"/>
              <a:gd name="connsiteY15" fmla="*/ 561975 h 1038225"/>
              <a:gd name="connsiteX16" fmla="*/ 1981109 w 3734007"/>
              <a:gd name="connsiteY16" fmla="*/ 571500 h 1038225"/>
              <a:gd name="connsiteX17" fmla="*/ 2082709 w 3734007"/>
              <a:gd name="connsiteY17" fmla="*/ 533400 h 1038225"/>
              <a:gd name="connsiteX18" fmla="*/ 2143034 w 3734007"/>
              <a:gd name="connsiteY18" fmla="*/ 457200 h 1038225"/>
              <a:gd name="connsiteX19" fmla="*/ 2200184 w 3734007"/>
              <a:gd name="connsiteY19" fmla="*/ 355600 h 1038225"/>
              <a:gd name="connsiteX20" fmla="*/ 2228759 w 3734007"/>
              <a:gd name="connsiteY20" fmla="*/ 247650 h 1038225"/>
              <a:gd name="connsiteX21" fmla="*/ 2279559 w 3734007"/>
              <a:gd name="connsiteY21" fmla="*/ 184150 h 1038225"/>
              <a:gd name="connsiteX22" fmla="*/ 2339884 w 3734007"/>
              <a:gd name="connsiteY22" fmla="*/ 161925 h 1038225"/>
              <a:gd name="connsiteX23" fmla="*/ 2393859 w 3734007"/>
              <a:gd name="connsiteY23" fmla="*/ 215900 h 1038225"/>
              <a:gd name="connsiteX24" fmla="*/ 2419259 w 3734007"/>
              <a:gd name="connsiteY24" fmla="*/ 288925 h 1038225"/>
              <a:gd name="connsiteX25" fmla="*/ 2431959 w 3734007"/>
              <a:gd name="connsiteY25" fmla="*/ 311150 h 1038225"/>
              <a:gd name="connsiteX26" fmla="*/ 2470059 w 3734007"/>
              <a:gd name="connsiteY26" fmla="*/ 342900 h 1038225"/>
              <a:gd name="connsiteX27" fmla="*/ 2524034 w 3734007"/>
              <a:gd name="connsiteY27" fmla="*/ 314325 h 1038225"/>
              <a:gd name="connsiteX28" fmla="*/ 2558959 w 3734007"/>
              <a:gd name="connsiteY28" fmla="*/ 257175 h 1038225"/>
              <a:gd name="connsiteX29" fmla="*/ 2587534 w 3734007"/>
              <a:gd name="connsiteY29" fmla="*/ 212725 h 1038225"/>
              <a:gd name="connsiteX30" fmla="*/ 2666909 w 3734007"/>
              <a:gd name="connsiteY30" fmla="*/ 171450 h 1038225"/>
              <a:gd name="connsiteX31" fmla="*/ 2746284 w 3734007"/>
              <a:gd name="connsiteY31" fmla="*/ 155575 h 1038225"/>
              <a:gd name="connsiteX32" fmla="*/ 2847884 w 3734007"/>
              <a:gd name="connsiteY32" fmla="*/ 196850 h 1038225"/>
              <a:gd name="connsiteX33" fmla="*/ 2933609 w 3734007"/>
              <a:gd name="connsiteY33" fmla="*/ 225425 h 1038225"/>
              <a:gd name="connsiteX34" fmla="*/ 3000284 w 3734007"/>
              <a:gd name="connsiteY34" fmla="*/ 168275 h 1038225"/>
              <a:gd name="connsiteX35" fmla="*/ 3092359 w 3734007"/>
              <a:gd name="connsiteY35" fmla="*/ 146050 h 1038225"/>
              <a:gd name="connsiteX36" fmla="*/ 3197134 w 3734007"/>
              <a:gd name="connsiteY36" fmla="*/ 111125 h 1038225"/>
              <a:gd name="connsiteX37" fmla="*/ 3320959 w 3734007"/>
              <a:gd name="connsiteY37" fmla="*/ 79375 h 1038225"/>
              <a:gd name="connsiteX38" fmla="*/ 3444784 w 3734007"/>
              <a:gd name="connsiteY38" fmla="*/ 57150 h 1038225"/>
              <a:gd name="connsiteX39" fmla="*/ 3520984 w 3734007"/>
              <a:gd name="connsiteY39" fmla="*/ 31750 h 1038225"/>
              <a:gd name="connsiteX40" fmla="*/ 3562259 w 3734007"/>
              <a:gd name="connsiteY40" fmla="*/ 0 h 1038225"/>
              <a:gd name="connsiteX41" fmla="*/ 3733709 w 3734007"/>
              <a:gd name="connsiteY41" fmla="*/ 12700 h 1038225"/>
              <a:gd name="connsiteX42" fmla="*/ 3727359 w 3734007"/>
              <a:gd name="connsiteY42" fmla="*/ 85725 h 1038225"/>
              <a:gd name="connsiteX43" fmla="*/ 3654334 w 3734007"/>
              <a:gd name="connsiteY43" fmla="*/ 139700 h 1038225"/>
              <a:gd name="connsiteX44" fmla="*/ 3603534 w 3734007"/>
              <a:gd name="connsiteY44" fmla="*/ 200025 h 1038225"/>
              <a:gd name="connsiteX45" fmla="*/ 3505109 w 3734007"/>
              <a:gd name="connsiteY45" fmla="*/ 228600 h 1038225"/>
              <a:gd name="connsiteX46" fmla="*/ 3393984 w 3734007"/>
              <a:gd name="connsiteY46" fmla="*/ 254000 h 1038225"/>
              <a:gd name="connsiteX47" fmla="*/ 3298734 w 3734007"/>
              <a:gd name="connsiteY47" fmla="*/ 292100 h 1038225"/>
              <a:gd name="connsiteX48" fmla="*/ 3181259 w 3734007"/>
              <a:gd name="connsiteY48" fmla="*/ 374650 h 1038225"/>
              <a:gd name="connsiteX49" fmla="*/ 3124109 w 3734007"/>
              <a:gd name="connsiteY49" fmla="*/ 434975 h 1038225"/>
              <a:gd name="connsiteX50" fmla="*/ 3057434 w 3734007"/>
              <a:gd name="connsiteY50" fmla="*/ 469900 h 1038225"/>
              <a:gd name="connsiteX51" fmla="*/ 2971709 w 3734007"/>
              <a:gd name="connsiteY51" fmla="*/ 498475 h 1038225"/>
              <a:gd name="connsiteX52" fmla="*/ 2832009 w 3734007"/>
              <a:gd name="connsiteY52" fmla="*/ 508000 h 1038225"/>
              <a:gd name="connsiteX53" fmla="*/ 2717709 w 3734007"/>
              <a:gd name="connsiteY53" fmla="*/ 514350 h 1038225"/>
              <a:gd name="connsiteX54" fmla="*/ 2635159 w 3734007"/>
              <a:gd name="connsiteY54" fmla="*/ 536575 h 1038225"/>
              <a:gd name="connsiteX55" fmla="*/ 2568484 w 3734007"/>
              <a:gd name="connsiteY55" fmla="*/ 568325 h 1038225"/>
              <a:gd name="connsiteX56" fmla="*/ 2492284 w 3734007"/>
              <a:gd name="connsiteY56" fmla="*/ 587375 h 1038225"/>
              <a:gd name="connsiteX57" fmla="*/ 2390684 w 3734007"/>
              <a:gd name="connsiteY57" fmla="*/ 593725 h 1038225"/>
              <a:gd name="connsiteX58" fmla="*/ 2327184 w 3734007"/>
              <a:gd name="connsiteY58" fmla="*/ 600075 h 1038225"/>
              <a:gd name="connsiteX59" fmla="*/ 2127159 w 3734007"/>
              <a:gd name="connsiteY59" fmla="*/ 650875 h 1038225"/>
              <a:gd name="connsiteX60" fmla="*/ 2079534 w 3734007"/>
              <a:gd name="connsiteY60" fmla="*/ 695325 h 1038225"/>
              <a:gd name="connsiteX61" fmla="*/ 1965234 w 3734007"/>
              <a:gd name="connsiteY61" fmla="*/ 781050 h 1038225"/>
              <a:gd name="connsiteX62" fmla="*/ 1904909 w 3734007"/>
              <a:gd name="connsiteY62" fmla="*/ 873125 h 1038225"/>
              <a:gd name="connsiteX63" fmla="*/ 1835059 w 3734007"/>
              <a:gd name="connsiteY63" fmla="*/ 962025 h 1038225"/>
              <a:gd name="connsiteX64" fmla="*/ 1708059 w 3734007"/>
              <a:gd name="connsiteY64" fmla="*/ 1016000 h 1038225"/>
              <a:gd name="connsiteX65" fmla="*/ 1593759 w 3734007"/>
              <a:gd name="connsiteY65" fmla="*/ 1025525 h 1038225"/>
              <a:gd name="connsiteX66" fmla="*/ 1339759 w 3734007"/>
              <a:gd name="connsiteY66" fmla="*/ 1038225 h 1038225"/>
              <a:gd name="connsiteX67" fmla="*/ 1123859 w 3734007"/>
              <a:gd name="connsiteY67" fmla="*/ 1038225 h 1038225"/>
              <a:gd name="connsiteX68" fmla="*/ 968284 w 3734007"/>
              <a:gd name="connsiteY68" fmla="*/ 1016000 h 1038225"/>
              <a:gd name="connsiteX69" fmla="*/ 831759 w 3734007"/>
              <a:gd name="connsiteY69" fmla="*/ 990600 h 1038225"/>
              <a:gd name="connsiteX70" fmla="*/ 774609 w 3734007"/>
              <a:gd name="connsiteY70" fmla="*/ 987425 h 1038225"/>
              <a:gd name="connsiteX71" fmla="*/ 104684 w 3734007"/>
              <a:gd name="connsiteY71" fmla="*/ 882361 h 1038225"/>
              <a:gd name="connsiteX72" fmla="*/ 231973 w 3734007"/>
              <a:gd name="connsiteY72" fmla="*/ 806161 h 1038225"/>
              <a:gd name="connsiteX0" fmla="*/ 231973 w 3734007"/>
              <a:gd name="connsiteY0" fmla="*/ 806161 h 1038225"/>
              <a:gd name="connsiteX1" fmla="*/ 520321 w 3734007"/>
              <a:gd name="connsiteY1" fmla="*/ 799234 h 1038225"/>
              <a:gd name="connsiteX2" fmla="*/ 935958 w 3734007"/>
              <a:gd name="connsiteY2" fmla="*/ 913534 h 1038225"/>
              <a:gd name="connsiteX3" fmla="*/ 1133384 w 3734007"/>
              <a:gd name="connsiteY3" fmla="*/ 984250 h 1038225"/>
              <a:gd name="connsiteX4" fmla="*/ 1377859 w 3734007"/>
              <a:gd name="connsiteY4" fmla="*/ 936625 h 1038225"/>
              <a:gd name="connsiteX5" fmla="*/ 1587409 w 3734007"/>
              <a:gd name="connsiteY5" fmla="*/ 828675 h 1038225"/>
              <a:gd name="connsiteX6" fmla="*/ 1676309 w 3734007"/>
              <a:gd name="connsiteY6" fmla="*/ 609600 h 1038225"/>
              <a:gd name="connsiteX7" fmla="*/ 1758859 w 3734007"/>
              <a:gd name="connsiteY7" fmla="*/ 444500 h 1038225"/>
              <a:gd name="connsiteX8" fmla="*/ 1800134 w 3734007"/>
              <a:gd name="connsiteY8" fmla="*/ 311150 h 1038225"/>
              <a:gd name="connsiteX9" fmla="*/ 1879509 w 3734007"/>
              <a:gd name="connsiteY9" fmla="*/ 180975 h 1038225"/>
              <a:gd name="connsiteX10" fmla="*/ 1936659 w 3734007"/>
              <a:gd name="connsiteY10" fmla="*/ 158750 h 1038225"/>
              <a:gd name="connsiteX11" fmla="*/ 1958884 w 3734007"/>
              <a:gd name="connsiteY11" fmla="*/ 165100 h 1038225"/>
              <a:gd name="connsiteX12" fmla="*/ 1943009 w 3734007"/>
              <a:gd name="connsiteY12" fmla="*/ 257175 h 1038225"/>
              <a:gd name="connsiteX13" fmla="*/ 1930309 w 3734007"/>
              <a:gd name="connsiteY13" fmla="*/ 415925 h 1038225"/>
              <a:gd name="connsiteX14" fmla="*/ 1923959 w 3734007"/>
              <a:gd name="connsiteY14" fmla="*/ 533400 h 1038225"/>
              <a:gd name="connsiteX15" fmla="*/ 1927134 w 3734007"/>
              <a:gd name="connsiteY15" fmla="*/ 561975 h 1038225"/>
              <a:gd name="connsiteX16" fmla="*/ 1981109 w 3734007"/>
              <a:gd name="connsiteY16" fmla="*/ 571500 h 1038225"/>
              <a:gd name="connsiteX17" fmla="*/ 2082709 w 3734007"/>
              <a:gd name="connsiteY17" fmla="*/ 533400 h 1038225"/>
              <a:gd name="connsiteX18" fmla="*/ 2143034 w 3734007"/>
              <a:gd name="connsiteY18" fmla="*/ 457200 h 1038225"/>
              <a:gd name="connsiteX19" fmla="*/ 2200184 w 3734007"/>
              <a:gd name="connsiteY19" fmla="*/ 355600 h 1038225"/>
              <a:gd name="connsiteX20" fmla="*/ 2228759 w 3734007"/>
              <a:gd name="connsiteY20" fmla="*/ 247650 h 1038225"/>
              <a:gd name="connsiteX21" fmla="*/ 2279559 w 3734007"/>
              <a:gd name="connsiteY21" fmla="*/ 184150 h 1038225"/>
              <a:gd name="connsiteX22" fmla="*/ 2339884 w 3734007"/>
              <a:gd name="connsiteY22" fmla="*/ 161925 h 1038225"/>
              <a:gd name="connsiteX23" fmla="*/ 2393859 w 3734007"/>
              <a:gd name="connsiteY23" fmla="*/ 215900 h 1038225"/>
              <a:gd name="connsiteX24" fmla="*/ 2419259 w 3734007"/>
              <a:gd name="connsiteY24" fmla="*/ 288925 h 1038225"/>
              <a:gd name="connsiteX25" fmla="*/ 2431959 w 3734007"/>
              <a:gd name="connsiteY25" fmla="*/ 311150 h 1038225"/>
              <a:gd name="connsiteX26" fmla="*/ 2470059 w 3734007"/>
              <a:gd name="connsiteY26" fmla="*/ 342900 h 1038225"/>
              <a:gd name="connsiteX27" fmla="*/ 2524034 w 3734007"/>
              <a:gd name="connsiteY27" fmla="*/ 314325 h 1038225"/>
              <a:gd name="connsiteX28" fmla="*/ 2558959 w 3734007"/>
              <a:gd name="connsiteY28" fmla="*/ 257175 h 1038225"/>
              <a:gd name="connsiteX29" fmla="*/ 2587534 w 3734007"/>
              <a:gd name="connsiteY29" fmla="*/ 212725 h 1038225"/>
              <a:gd name="connsiteX30" fmla="*/ 2666909 w 3734007"/>
              <a:gd name="connsiteY30" fmla="*/ 171450 h 1038225"/>
              <a:gd name="connsiteX31" fmla="*/ 2746284 w 3734007"/>
              <a:gd name="connsiteY31" fmla="*/ 155575 h 1038225"/>
              <a:gd name="connsiteX32" fmla="*/ 2847884 w 3734007"/>
              <a:gd name="connsiteY32" fmla="*/ 196850 h 1038225"/>
              <a:gd name="connsiteX33" fmla="*/ 2933609 w 3734007"/>
              <a:gd name="connsiteY33" fmla="*/ 225425 h 1038225"/>
              <a:gd name="connsiteX34" fmla="*/ 3000284 w 3734007"/>
              <a:gd name="connsiteY34" fmla="*/ 168275 h 1038225"/>
              <a:gd name="connsiteX35" fmla="*/ 3092359 w 3734007"/>
              <a:gd name="connsiteY35" fmla="*/ 146050 h 1038225"/>
              <a:gd name="connsiteX36" fmla="*/ 3197134 w 3734007"/>
              <a:gd name="connsiteY36" fmla="*/ 111125 h 1038225"/>
              <a:gd name="connsiteX37" fmla="*/ 3320959 w 3734007"/>
              <a:gd name="connsiteY37" fmla="*/ 79375 h 1038225"/>
              <a:gd name="connsiteX38" fmla="*/ 3444784 w 3734007"/>
              <a:gd name="connsiteY38" fmla="*/ 57150 h 1038225"/>
              <a:gd name="connsiteX39" fmla="*/ 3520984 w 3734007"/>
              <a:gd name="connsiteY39" fmla="*/ 31750 h 1038225"/>
              <a:gd name="connsiteX40" fmla="*/ 3562259 w 3734007"/>
              <a:gd name="connsiteY40" fmla="*/ 0 h 1038225"/>
              <a:gd name="connsiteX41" fmla="*/ 3733709 w 3734007"/>
              <a:gd name="connsiteY41" fmla="*/ 12700 h 1038225"/>
              <a:gd name="connsiteX42" fmla="*/ 3727359 w 3734007"/>
              <a:gd name="connsiteY42" fmla="*/ 85725 h 1038225"/>
              <a:gd name="connsiteX43" fmla="*/ 3654334 w 3734007"/>
              <a:gd name="connsiteY43" fmla="*/ 139700 h 1038225"/>
              <a:gd name="connsiteX44" fmla="*/ 3603534 w 3734007"/>
              <a:gd name="connsiteY44" fmla="*/ 200025 h 1038225"/>
              <a:gd name="connsiteX45" fmla="*/ 3505109 w 3734007"/>
              <a:gd name="connsiteY45" fmla="*/ 228600 h 1038225"/>
              <a:gd name="connsiteX46" fmla="*/ 3393984 w 3734007"/>
              <a:gd name="connsiteY46" fmla="*/ 254000 h 1038225"/>
              <a:gd name="connsiteX47" fmla="*/ 3298734 w 3734007"/>
              <a:gd name="connsiteY47" fmla="*/ 292100 h 1038225"/>
              <a:gd name="connsiteX48" fmla="*/ 3181259 w 3734007"/>
              <a:gd name="connsiteY48" fmla="*/ 374650 h 1038225"/>
              <a:gd name="connsiteX49" fmla="*/ 3124109 w 3734007"/>
              <a:gd name="connsiteY49" fmla="*/ 434975 h 1038225"/>
              <a:gd name="connsiteX50" fmla="*/ 3057434 w 3734007"/>
              <a:gd name="connsiteY50" fmla="*/ 469900 h 1038225"/>
              <a:gd name="connsiteX51" fmla="*/ 2971709 w 3734007"/>
              <a:gd name="connsiteY51" fmla="*/ 498475 h 1038225"/>
              <a:gd name="connsiteX52" fmla="*/ 2832009 w 3734007"/>
              <a:gd name="connsiteY52" fmla="*/ 508000 h 1038225"/>
              <a:gd name="connsiteX53" fmla="*/ 2717709 w 3734007"/>
              <a:gd name="connsiteY53" fmla="*/ 514350 h 1038225"/>
              <a:gd name="connsiteX54" fmla="*/ 2635159 w 3734007"/>
              <a:gd name="connsiteY54" fmla="*/ 536575 h 1038225"/>
              <a:gd name="connsiteX55" fmla="*/ 2568484 w 3734007"/>
              <a:gd name="connsiteY55" fmla="*/ 568325 h 1038225"/>
              <a:gd name="connsiteX56" fmla="*/ 2492284 w 3734007"/>
              <a:gd name="connsiteY56" fmla="*/ 587375 h 1038225"/>
              <a:gd name="connsiteX57" fmla="*/ 2390684 w 3734007"/>
              <a:gd name="connsiteY57" fmla="*/ 593725 h 1038225"/>
              <a:gd name="connsiteX58" fmla="*/ 2327184 w 3734007"/>
              <a:gd name="connsiteY58" fmla="*/ 600075 h 1038225"/>
              <a:gd name="connsiteX59" fmla="*/ 2127159 w 3734007"/>
              <a:gd name="connsiteY59" fmla="*/ 650875 h 1038225"/>
              <a:gd name="connsiteX60" fmla="*/ 2079534 w 3734007"/>
              <a:gd name="connsiteY60" fmla="*/ 695325 h 1038225"/>
              <a:gd name="connsiteX61" fmla="*/ 1965234 w 3734007"/>
              <a:gd name="connsiteY61" fmla="*/ 781050 h 1038225"/>
              <a:gd name="connsiteX62" fmla="*/ 1904909 w 3734007"/>
              <a:gd name="connsiteY62" fmla="*/ 873125 h 1038225"/>
              <a:gd name="connsiteX63" fmla="*/ 1835059 w 3734007"/>
              <a:gd name="connsiteY63" fmla="*/ 962025 h 1038225"/>
              <a:gd name="connsiteX64" fmla="*/ 1708059 w 3734007"/>
              <a:gd name="connsiteY64" fmla="*/ 1016000 h 1038225"/>
              <a:gd name="connsiteX65" fmla="*/ 1593759 w 3734007"/>
              <a:gd name="connsiteY65" fmla="*/ 1025525 h 1038225"/>
              <a:gd name="connsiteX66" fmla="*/ 1339759 w 3734007"/>
              <a:gd name="connsiteY66" fmla="*/ 1038225 h 1038225"/>
              <a:gd name="connsiteX67" fmla="*/ 1123859 w 3734007"/>
              <a:gd name="connsiteY67" fmla="*/ 1038225 h 1038225"/>
              <a:gd name="connsiteX68" fmla="*/ 968284 w 3734007"/>
              <a:gd name="connsiteY68" fmla="*/ 1016000 h 1038225"/>
              <a:gd name="connsiteX69" fmla="*/ 831759 w 3734007"/>
              <a:gd name="connsiteY69" fmla="*/ 990600 h 1038225"/>
              <a:gd name="connsiteX70" fmla="*/ 629136 w 3734007"/>
              <a:gd name="connsiteY70" fmla="*/ 987425 h 1038225"/>
              <a:gd name="connsiteX71" fmla="*/ 104684 w 3734007"/>
              <a:gd name="connsiteY71" fmla="*/ 882361 h 1038225"/>
              <a:gd name="connsiteX72" fmla="*/ 231973 w 3734007"/>
              <a:gd name="connsiteY72" fmla="*/ 806161 h 1038225"/>
              <a:gd name="connsiteX0" fmla="*/ 516184 w 4018218"/>
              <a:gd name="connsiteY0" fmla="*/ 806161 h 1038225"/>
              <a:gd name="connsiteX1" fmla="*/ 804532 w 4018218"/>
              <a:gd name="connsiteY1" fmla="*/ 799234 h 1038225"/>
              <a:gd name="connsiteX2" fmla="*/ 1220169 w 4018218"/>
              <a:gd name="connsiteY2" fmla="*/ 913534 h 1038225"/>
              <a:gd name="connsiteX3" fmla="*/ 1417595 w 4018218"/>
              <a:gd name="connsiteY3" fmla="*/ 984250 h 1038225"/>
              <a:gd name="connsiteX4" fmla="*/ 1662070 w 4018218"/>
              <a:gd name="connsiteY4" fmla="*/ 936625 h 1038225"/>
              <a:gd name="connsiteX5" fmla="*/ 1871620 w 4018218"/>
              <a:gd name="connsiteY5" fmla="*/ 828675 h 1038225"/>
              <a:gd name="connsiteX6" fmla="*/ 1960520 w 4018218"/>
              <a:gd name="connsiteY6" fmla="*/ 609600 h 1038225"/>
              <a:gd name="connsiteX7" fmla="*/ 2043070 w 4018218"/>
              <a:gd name="connsiteY7" fmla="*/ 444500 h 1038225"/>
              <a:gd name="connsiteX8" fmla="*/ 2084345 w 4018218"/>
              <a:gd name="connsiteY8" fmla="*/ 311150 h 1038225"/>
              <a:gd name="connsiteX9" fmla="*/ 2163720 w 4018218"/>
              <a:gd name="connsiteY9" fmla="*/ 180975 h 1038225"/>
              <a:gd name="connsiteX10" fmla="*/ 2220870 w 4018218"/>
              <a:gd name="connsiteY10" fmla="*/ 158750 h 1038225"/>
              <a:gd name="connsiteX11" fmla="*/ 2243095 w 4018218"/>
              <a:gd name="connsiteY11" fmla="*/ 165100 h 1038225"/>
              <a:gd name="connsiteX12" fmla="*/ 2227220 w 4018218"/>
              <a:gd name="connsiteY12" fmla="*/ 257175 h 1038225"/>
              <a:gd name="connsiteX13" fmla="*/ 2214520 w 4018218"/>
              <a:gd name="connsiteY13" fmla="*/ 415925 h 1038225"/>
              <a:gd name="connsiteX14" fmla="*/ 2208170 w 4018218"/>
              <a:gd name="connsiteY14" fmla="*/ 533400 h 1038225"/>
              <a:gd name="connsiteX15" fmla="*/ 2211345 w 4018218"/>
              <a:gd name="connsiteY15" fmla="*/ 561975 h 1038225"/>
              <a:gd name="connsiteX16" fmla="*/ 2265320 w 4018218"/>
              <a:gd name="connsiteY16" fmla="*/ 571500 h 1038225"/>
              <a:gd name="connsiteX17" fmla="*/ 2366920 w 4018218"/>
              <a:gd name="connsiteY17" fmla="*/ 533400 h 1038225"/>
              <a:gd name="connsiteX18" fmla="*/ 2427245 w 4018218"/>
              <a:gd name="connsiteY18" fmla="*/ 457200 h 1038225"/>
              <a:gd name="connsiteX19" fmla="*/ 2484395 w 4018218"/>
              <a:gd name="connsiteY19" fmla="*/ 355600 h 1038225"/>
              <a:gd name="connsiteX20" fmla="*/ 2512970 w 4018218"/>
              <a:gd name="connsiteY20" fmla="*/ 247650 h 1038225"/>
              <a:gd name="connsiteX21" fmla="*/ 2563770 w 4018218"/>
              <a:gd name="connsiteY21" fmla="*/ 184150 h 1038225"/>
              <a:gd name="connsiteX22" fmla="*/ 2624095 w 4018218"/>
              <a:gd name="connsiteY22" fmla="*/ 161925 h 1038225"/>
              <a:gd name="connsiteX23" fmla="*/ 2678070 w 4018218"/>
              <a:gd name="connsiteY23" fmla="*/ 215900 h 1038225"/>
              <a:gd name="connsiteX24" fmla="*/ 2703470 w 4018218"/>
              <a:gd name="connsiteY24" fmla="*/ 288925 h 1038225"/>
              <a:gd name="connsiteX25" fmla="*/ 2716170 w 4018218"/>
              <a:gd name="connsiteY25" fmla="*/ 311150 h 1038225"/>
              <a:gd name="connsiteX26" fmla="*/ 2754270 w 4018218"/>
              <a:gd name="connsiteY26" fmla="*/ 342900 h 1038225"/>
              <a:gd name="connsiteX27" fmla="*/ 2808245 w 4018218"/>
              <a:gd name="connsiteY27" fmla="*/ 314325 h 1038225"/>
              <a:gd name="connsiteX28" fmla="*/ 2843170 w 4018218"/>
              <a:gd name="connsiteY28" fmla="*/ 257175 h 1038225"/>
              <a:gd name="connsiteX29" fmla="*/ 2871745 w 4018218"/>
              <a:gd name="connsiteY29" fmla="*/ 212725 h 1038225"/>
              <a:gd name="connsiteX30" fmla="*/ 2951120 w 4018218"/>
              <a:gd name="connsiteY30" fmla="*/ 171450 h 1038225"/>
              <a:gd name="connsiteX31" fmla="*/ 3030495 w 4018218"/>
              <a:gd name="connsiteY31" fmla="*/ 155575 h 1038225"/>
              <a:gd name="connsiteX32" fmla="*/ 3132095 w 4018218"/>
              <a:gd name="connsiteY32" fmla="*/ 196850 h 1038225"/>
              <a:gd name="connsiteX33" fmla="*/ 3217820 w 4018218"/>
              <a:gd name="connsiteY33" fmla="*/ 225425 h 1038225"/>
              <a:gd name="connsiteX34" fmla="*/ 3284495 w 4018218"/>
              <a:gd name="connsiteY34" fmla="*/ 168275 h 1038225"/>
              <a:gd name="connsiteX35" fmla="*/ 3376570 w 4018218"/>
              <a:gd name="connsiteY35" fmla="*/ 146050 h 1038225"/>
              <a:gd name="connsiteX36" fmla="*/ 3481345 w 4018218"/>
              <a:gd name="connsiteY36" fmla="*/ 111125 h 1038225"/>
              <a:gd name="connsiteX37" fmla="*/ 3605170 w 4018218"/>
              <a:gd name="connsiteY37" fmla="*/ 79375 h 1038225"/>
              <a:gd name="connsiteX38" fmla="*/ 3728995 w 4018218"/>
              <a:gd name="connsiteY38" fmla="*/ 57150 h 1038225"/>
              <a:gd name="connsiteX39" fmla="*/ 3805195 w 4018218"/>
              <a:gd name="connsiteY39" fmla="*/ 31750 h 1038225"/>
              <a:gd name="connsiteX40" fmla="*/ 3846470 w 4018218"/>
              <a:gd name="connsiteY40" fmla="*/ 0 h 1038225"/>
              <a:gd name="connsiteX41" fmla="*/ 4017920 w 4018218"/>
              <a:gd name="connsiteY41" fmla="*/ 12700 h 1038225"/>
              <a:gd name="connsiteX42" fmla="*/ 4011570 w 4018218"/>
              <a:gd name="connsiteY42" fmla="*/ 85725 h 1038225"/>
              <a:gd name="connsiteX43" fmla="*/ 3938545 w 4018218"/>
              <a:gd name="connsiteY43" fmla="*/ 139700 h 1038225"/>
              <a:gd name="connsiteX44" fmla="*/ 3887745 w 4018218"/>
              <a:gd name="connsiteY44" fmla="*/ 200025 h 1038225"/>
              <a:gd name="connsiteX45" fmla="*/ 3789320 w 4018218"/>
              <a:gd name="connsiteY45" fmla="*/ 228600 h 1038225"/>
              <a:gd name="connsiteX46" fmla="*/ 3678195 w 4018218"/>
              <a:gd name="connsiteY46" fmla="*/ 254000 h 1038225"/>
              <a:gd name="connsiteX47" fmla="*/ 3582945 w 4018218"/>
              <a:gd name="connsiteY47" fmla="*/ 292100 h 1038225"/>
              <a:gd name="connsiteX48" fmla="*/ 3465470 w 4018218"/>
              <a:gd name="connsiteY48" fmla="*/ 374650 h 1038225"/>
              <a:gd name="connsiteX49" fmla="*/ 3408320 w 4018218"/>
              <a:gd name="connsiteY49" fmla="*/ 434975 h 1038225"/>
              <a:gd name="connsiteX50" fmla="*/ 3341645 w 4018218"/>
              <a:gd name="connsiteY50" fmla="*/ 469900 h 1038225"/>
              <a:gd name="connsiteX51" fmla="*/ 3255920 w 4018218"/>
              <a:gd name="connsiteY51" fmla="*/ 498475 h 1038225"/>
              <a:gd name="connsiteX52" fmla="*/ 3116220 w 4018218"/>
              <a:gd name="connsiteY52" fmla="*/ 508000 h 1038225"/>
              <a:gd name="connsiteX53" fmla="*/ 3001920 w 4018218"/>
              <a:gd name="connsiteY53" fmla="*/ 514350 h 1038225"/>
              <a:gd name="connsiteX54" fmla="*/ 2919370 w 4018218"/>
              <a:gd name="connsiteY54" fmla="*/ 536575 h 1038225"/>
              <a:gd name="connsiteX55" fmla="*/ 2852695 w 4018218"/>
              <a:gd name="connsiteY55" fmla="*/ 568325 h 1038225"/>
              <a:gd name="connsiteX56" fmla="*/ 2776495 w 4018218"/>
              <a:gd name="connsiteY56" fmla="*/ 587375 h 1038225"/>
              <a:gd name="connsiteX57" fmla="*/ 2674895 w 4018218"/>
              <a:gd name="connsiteY57" fmla="*/ 593725 h 1038225"/>
              <a:gd name="connsiteX58" fmla="*/ 2611395 w 4018218"/>
              <a:gd name="connsiteY58" fmla="*/ 600075 h 1038225"/>
              <a:gd name="connsiteX59" fmla="*/ 2411370 w 4018218"/>
              <a:gd name="connsiteY59" fmla="*/ 650875 h 1038225"/>
              <a:gd name="connsiteX60" fmla="*/ 2363745 w 4018218"/>
              <a:gd name="connsiteY60" fmla="*/ 695325 h 1038225"/>
              <a:gd name="connsiteX61" fmla="*/ 2249445 w 4018218"/>
              <a:gd name="connsiteY61" fmla="*/ 781050 h 1038225"/>
              <a:gd name="connsiteX62" fmla="*/ 2189120 w 4018218"/>
              <a:gd name="connsiteY62" fmla="*/ 873125 h 1038225"/>
              <a:gd name="connsiteX63" fmla="*/ 2119270 w 4018218"/>
              <a:gd name="connsiteY63" fmla="*/ 962025 h 1038225"/>
              <a:gd name="connsiteX64" fmla="*/ 1992270 w 4018218"/>
              <a:gd name="connsiteY64" fmla="*/ 1016000 h 1038225"/>
              <a:gd name="connsiteX65" fmla="*/ 1877970 w 4018218"/>
              <a:gd name="connsiteY65" fmla="*/ 1025525 h 1038225"/>
              <a:gd name="connsiteX66" fmla="*/ 1623970 w 4018218"/>
              <a:gd name="connsiteY66" fmla="*/ 1038225 h 1038225"/>
              <a:gd name="connsiteX67" fmla="*/ 1408070 w 4018218"/>
              <a:gd name="connsiteY67" fmla="*/ 1038225 h 1038225"/>
              <a:gd name="connsiteX68" fmla="*/ 1252495 w 4018218"/>
              <a:gd name="connsiteY68" fmla="*/ 1016000 h 1038225"/>
              <a:gd name="connsiteX69" fmla="*/ 1115970 w 4018218"/>
              <a:gd name="connsiteY69" fmla="*/ 990600 h 1038225"/>
              <a:gd name="connsiteX70" fmla="*/ 913347 w 4018218"/>
              <a:gd name="connsiteY70" fmla="*/ 987425 h 1038225"/>
              <a:gd name="connsiteX71" fmla="*/ 66777 w 4018218"/>
              <a:gd name="connsiteY71" fmla="*/ 892752 h 1038225"/>
              <a:gd name="connsiteX72" fmla="*/ 516184 w 4018218"/>
              <a:gd name="connsiteY72" fmla="*/ 806161 h 1038225"/>
              <a:gd name="connsiteX0" fmla="*/ 449407 w 3951441"/>
              <a:gd name="connsiteY0" fmla="*/ 806161 h 1038225"/>
              <a:gd name="connsiteX1" fmla="*/ 737755 w 3951441"/>
              <a:gd name="connsiteY1" fmla="*/ 799234 h 1038225"/>
              <a:gd name="connsiteX2" fmla="*/ 1153392 w 3951441"/>
              <a:gd name="connsiteY2" fmla="*/ 913534 h 1038225"/>
              <a:gd name="connsiteX3" fmla="*/ 1350818 w 3951441"/>
              <a:gd name="connsiteY3" fmla="*/ 984250 h 1038225"/>
              <a:gd name="connsiteX4" fmla="*/ 1595293 w 3951441"/>
              <a:gd name="connsiteY4" fmla="*/ 936625 h 1038225"/>
              <a:gd name="connsiteX5" fmla="*/ 1804843 w 3951441"/>
              <a:gd name="connsiteY5" fmla="*/ 828675 h 1038225"/>
              <a:gd name="connsiteX6" fmla="*/ 1893743 w 3951441"/>
              <a:gd name="connsiteY6" fmla="*/ 609600 h 1038225"/>
              <a:gd name="connsiteX7" fmla="*/ 1976293 w 3951441"/>
              <a:gd name="connsiteY7" fmla="*/ 444500 h 1038225"/>
              <a:gd name="connsiteX8" fmla="*/ 2017568 w 3951441"/>
              <a:gd name="connsiteY8" fmla="*/ 311150 h 1038225"/>
              <a:gd name="connsiteX9" fmla="*/ 2096943 w 3951441"/>
              <a:gd name="connsiteY9" fmla="*/ 180975 h 1038225"/>
              <a:gd name="connsiteX10" fmla="*/ 2154093 w 3951441"/>
              <a:gd name="connsiteY10" fmla="*/ 158750 h 1038225"/>
              <a:gd name="connsiteX11" fmla="*/ 2176318 w 3951441"/>
              <a:gd name="connsiteY11" fmla="*/ 165100 h 1038225"/>
              <a:gd name="connsiteX12" fmla="*/ 2160443 w 3951441"/>
              <a:gd name="connsiteY12" fmla="*/ 257175 h 1038225"/>
              <a:gd name="connsiteX13" fmla="*/ 2147743 w 3951441"/>
              <a:gd name="connsiteY13" fmla="*/ 415925 h 1038225"/>
              <a:gd name="connsiteX14" fmla="*/ 2141393 w 3951441"/>
              <a:gd name="connsiteY14" fmla="*/ 533400 h 1038225"/>
              <a:gd name="connsiteX15" fmla="*/ 2144568 w 3951441"/>
              <a:gd name="connsiteY15" fmla="*/ 561975 h 1038225"/>
              <a:gd name="connsiteX16" fmla="*/ 2198543 w 3951441"/>
              <a:gd name="connsiteY16" fmla="*/ 571500 h 1038225"/>
              <a:gd name="connsiteX17" fmla="*/ 2300143 w 3951441"/>
              <a:gd name="connsiteY17" fmla="*/ 533400 h 1038225"/>
              <a:gd name="connsiteX18" fmla="*/ 2360468 w 3951441"/>
              <a:gd name="connsiteY18" fmla="*/ 457200 h 1038225"/>
              <a:gd name="connsiteX19" fmla="*/ 2417618 w 3951441"/>
              <a:gd name="connsiteY19" fmla="*/ 355600 h 1038225"/>
              <a:gd name="connsiteX20" fmla="*/ 2446193 w 3951441"/>
              <a:gd name="connsiteY20" fmla="*/ 247650 h 1038225"/>
              <a:gd name="connsiteX21" fmla="*/ 2496993 w 3951441"/>
              <a:gd name="connsiteY21" fmla="*/ 184150 h 1038225"/>
              <a:gd name="connsiteX22" fmla="*/ 2557318 w 3951441"/>
              <a:gd name="connsiteY22" fmla="*/ 161925 h 1038225"/>
              <a:gd name="connsiteX23" fmla="*/ 2611293 w 3951441"/>
              <a:gd name="connsiteY23" fmla="*/ 215900 h 1038225"/>
              <a:gd name="connsiteX24" fmla="*/ 2636693 w 3951441"/>
              <a:gd name="connsiteY24" fmla="*/ 288925 h 1038225"/>
              <a:gd name="connsiteX25" fmla="*/ 2649393 w 3951441"/>
              <a:gd name="connsiteY25" fmla="*/ 311150 h 1038225"/>
              <a:gd name="connsiteX26" fmla="*/ 2687493 w 3951441"/>
              <a:gd name="connsiteY26" fmla="*/ 342900 h 1038225"/>
              <a:gd name="connsiteX27" fmla="*/ 2741468 w 3951441"/>
              <a:gd name="connsiteY27" fmla="*/ 314325 h 1038225"/>
              <a:gd name="connsiteX28" fmla="*/ 2776393 w 3951441"/>
              <a:gd name="connsiteY28" fmla="*/ 257175 h 1038225"/>
              <a:gd name="connsiteX29" fmla="*/ 2804968 w 3951441"/>
              <a:gd name="connsiteY29" fmla="*/ 212725 h 1038225"/>
              <a:gd name="connsiteX30" fmla="*/ 2884343 w 3951441"/>
              <a:gd name="connsiteY30" fmla="*/ 171450 h 1038225"/>
              <a:gd name="connsiteX31" fmla="*/ 2963718 w 3951441"/>
              <a:gd name="connsiteY31" fmla="*/ 155575 h 1038225"/>
              <a:gd name="connsiteX32" fmla="*/ 3065318 w 3951441"/>
              <a:gd name="connsiteY32" fmla="*/ 196850 h 1038225"/>
              <a:gd name="connsiteX33" fmla="*/ 3151043 w 3951441"/>
              <a:gd name="connsiteY33" fmla="*/ 225425 h 1038225"/>
              <a:gd name="connsiteX34" fmla="*/ 3217718 w 3951441"/>
              <a:gd name="connsiteY34" fmla="*/ 168275 h 1038225"/>
              <a:gd name="connsiteX35" fmla="*/ 3309793 w 3951441"/>
              <a:gd name="connsiteY35" fmla="*/ 146050 h 1038225"/>
              <a:gd name="connsiteX36" fmla="*/ 3414568 w 3951441"/>
              <a:gd name="connsiteY36" fmla="*/ 111125 h 1038225"/>
              <a:gd name="connsiteX37" fmla="*/ 3538393 w 3951441"/>
              <a:gd name="connsiteY37" fmla="*/ 79375 h 1038225"/>
              <a:gd name="connsiteX38" fmla="*/ 3662218 w 3951441"/>
              <a:gd name="connsiteY38" fmla="*/ 57150 h 1038225"/>
              <a:gd name="connsiteX39" fmla="*/ 3738418 w 3951441"/>
              <a:gd name="connsiteY39" fmla="*/ 31750 h 1038225"/>
              <a:gd name="connsiteX40" fmla="*/ 3779693 w 3951441"/>
              <a:gd name="connsiteY40" fmla="*/ 0 h 1038225"/>
              <a:gd name="connsiteX41" fmla="*/ 3951143 w 3951441"/>
              <a:gd name="connsiteY41" fmla="*/ 12700 h 1038225"/>
              <a:gd name="connsiteX42" fmla="*/ 3944793 w 3951441"/>
              <a:gd name="connsiteY42" fmla="*/ 85725 h 1038225"/>
              <a:gd name="connsiteX43" fmla="*/ 3871768 w 3951441"/>
              <a:gd name="connsiteY43" fmla="*/ 139700 h 1038225"/>
              <a:gd name="connsiteX44" fmla="*/ 3820968 w 3951441"/>
              <a:gd name="connsiteY44" fmla="*/ 200025 h 1038225"/>
              <a:gd name="connsiteX45" fmla="*/ 3722543 w 3951441"/>
              <a:gd name="connsiteY45" fmla="*/ 228600 h 1038225"/>
              <a:gd name="connsiteX46" fmla="*/ 3611418 w 3951441"/>
              <a:gd name="connsiteY46" fmla="*/ 254000 h 1038225"/>
              <a:gd name="connsiteX47" fmla="*/ 3516168 w 3951441"/>
              <a:gd name="connsiteY47" fmla="*/ 292100 h 1038225"/>
              <a:gd name="connsiteX48" fmla="*/ 3398693 w 3951441"/>
              <a:gd name="connsiteY48" fmla="*/ 374650 h 1038225"/>
              <a:gd name="connsiteX49" fmla="*/ 3341543 w 3951441"/>
              <a:gd name="connsiteY49" fmla="*/ 434975 h 1038225"/>
              <a:gd name="connsiteX50" fmla="*/ 3274868 w 3951441"/>
              <a:gd name="connsiteY50" fmla="*/ 469900 h 1038225"/>
              <a:gd name="connsiteX51" fmla="*/ 3189143 w 3951441"/>
              <a:gd name="connsiteY51" fmla="*/ 498475 h 1038225"/>
              <a:gd name="connsiteX52" fmla="*/ 3049443 w 3951441"/>
              <a:gd name="connsiteY52" fmla="*/ 508000 h 1038225"/>
              <a:gd name="connsiteX53" fmla="*/ 2935143 w 3951441"/>
              <a:gd name="connsiteY53" fmla="*/ 514350 h 1038225"/>
              <a:gd name="connsiteX54" fmla="*/ 2852593 w 3951441"/>
              <a:gd name="connsiteY54" fmla="*/ 536575 h 1038225"/>
              <a:gd name="connsiteX55" fmla="*/ 2785918 w 3951441"/>
              <a:gd name="connsiteY55" fmla="*/ 568325 h 1038225"/>
              <a:gd name="connsiteX56" fmla="*/ 2709718 w 3951441"/>
              <a:gd name="connsiteY56" fmla="*/ 587375 h 1038225"/>
              <a:gd name="connsiteX57" fmla="*/ 2608118 w 3951441"/>
              <a:gd name="connsiteY57" fmla="*/ 593725 h 1038225"/>
              <a:gd name="connsiteX58" fmla="*/ 2544618 w 3951441"/>
              <a:gd name="connsiteY58" fmla="*/ 600075 h 1038225"/>
              <a:gd name="connsiteX59" fmla="*/ 2344593 w 3951441"/>
              <a:gd name="connsiteY59" fmla="*/ 650875 h 1038225"/>
              <a:gd name="connsiteX60" fmla="*/ 2296968 w 3951441"/>
              <a:gd name="connsiteY60" fmla="*/ 695325 h 1038225"/>
              <a:gd name="connsiteX61" fmla="*/ 2182668 w 3951441"/>
              <a:gd name="connsiteY61" fmla="*/ 781050 h 1038225"/>
              <a:gd name="connsiteX62" fmla="*/ 2122343 w 3951441"/>
              <a:gd name="connsiteY62" fmla="*/ 873125 h 1038225"/>
              <a:gd name="connsiteX63" fmla="*/ 2052493 w 3951441"/>
              <a:gd name="connsiteY63" fmla="*/ 962025 h 1038225"/>
              <a:gd name="connsiteX64" fmla="*/ 1925493 w 3951441"/>
              <a:gd name="connsiteY64" fmla="*/ 1016000 h 1038225"/>
              <a:gd name="connsiteX65" fmla="*/ 1811193 w 3951441"/>
              <a:gd name="connsiteY65" fmla="*/ 1025525 h 1038225"/>
              <a:gd name="connsiteX66" fmla="*/ 1557193 w 3951441"/>
              <a:gd name="connsiteY66" fmla="*/ 1038225 h 1038225"/>
              <a:gd name="connsiteX67" fmla="*/ 1341293 w 3951441"/>
              <a:gd name="connsiteY67" fmla="*/ 1038225 h 1038225"/>
              <a:gd name="connsiteX68" fmla="*/ 1185718 w 3951441"/>
              <a:gd name="connsiteY68" fmla="*/ 1016000 h 1038225"/>
              <a:gd name="connsiteX69" fmla="*/ 1049193 w 3951441"/>
              <a:gd name="connsiteY69" fmla="*/ 990600 h 1038225"/>
              <a:gd name="connsiteX70" fmla="*/ 846570 w 3951441"/>
              <a:gd name="connsiteY70" fmla="*/ 987425 h 1038225"/>
              <a:gd name="connsiteX71" fmla="*/ 0 w 3951441"/>
              <a:gd name="connsiteY71" fmla="*/ 892752 h 1038225"/>
              <a:gd name="connsiteX72" fmla="*/ 449407 w 3951441"/>
              <a:gd name="connsiteY72" fmla="*/ 806161 h 1038225"/>
              <a:gd name="connsiteX0" fmla="*/ 474895 w 3976929"/>
              <a:gd name="connsiteY0" fmla="*/ 806161 h 1038225"/>
              <a:gd name="connsiteX1" fmla="*/ 763243 w 3976929"/>
              <a:gd name="connsiteY1" fmla="*/ 799234 h 1038225"/>
              <a:gd name="connsiteX2" fmla="*/ 1178880 w 3976929"/>
              <a:gd name="connsiteY2" fmla="*/ 913534 h 1038225"/>
              <a:gd name="connsiteX3" fmla="*/ 1376306 w 3976929"/>
              <a:gd name="connsiteY3" fmla="*/ 984250 h 1038225"/>
              <a:gd name="connsiteX4" fmla="*/ 1620781 w 3976929"/>
              <a:gd name="connsiteY4" fmla="*/ 936625 h 1038225"/>
              <a:gd name="connsiteX5" fmla="*/ 1830331 w 3976929"/>
              <a:gd name="connsiteY5" fmla="*/ 828675 h 1038225"/>
              <a:gd name="connsiteX6" fmla="*/ 1919231 w 3976929"/>
              <a:gd name="connsiteY6" fmla="*/ 609600 h 1038225"/>
              <a:gd name="connsiteX7" fmla="*/ 2001781 w 3976929"/>
              <a:gd name="connsiteY7" fmla="*/ 444500 h 1038225"/>
              <a:gd name="connsiteX8" fmla="*/ 2043056 w 3976929"/>
              <a:gd name="connsiteY8" fmla="*/ 311150 h 1038225"/>
              <a:gd name="connsiteX9" fmla="*/ 2122431 w 3976929"/>
              <a:gd name="connsiteY9" fmla="*/ 180975 h 1038225"/>
              <a:gd name="connsiteX10" fmla="*/ 2179581 w 3976929"/>
              <a:gd name="connsiteY10" fmla="*/ 158750 h 1038225"/>
              <a:gd name="connsiteX11" fmla="*/ 2201806 w 3976929"/>
              <a:gd name="connsiteY11" fmla="*/ 165100 h 1038225"/>
              <a:gd name="connsiteX12" fmla="*/ 2185931 w 3976929"/>
              <a:gd name="connsiteY12" fmla="*/ 257175 h 1038225"/>
              <a:gd name="connsiteX13" fmla="*/ 2173231 w 3976929"/>
              <a:gd name="connsiteY13" fmla="*/ 415925 h 1038225"/>
              <a:gd name="connsiteX14" fmla="*/ 2166881 w 3976929"/>
              <a:gd name="connsiteY14" fmla="*/ 533400 h 1038225"/>
              <a:gd name="connsiteX15" fmla="*/ 2170056 w 3976929"/>
              <a:gd name="connsiteY15" fmla="*/ 561975 h 1038225"/>
              <a:gd name="connsiteX16" fmla="*/ 2224031 w 3976929"/>
              <a:gd name="connsiteY16" fmla="*/ 571500 h 1038225"/>
              <a:gd name="connsiteX17" fmla="*/ 2325631 w 3976929"/>
              <a:gd name="connsiteY17" fmla="*/ 533400 h 1038225"/>
              <a:gd name="connsiteX18" fmla="*/ 2385956 w 3976929"/>
              <a:gd name="connsiteY18" fmla="*/ 457200 h 1038225"/>
              <a:gd name="connsiteX19" fmla="*/ 2443106 w 3976929"/>
              <a:gd name="connsiteY19" fmla="*/ 355600 h 1038225"/>
              <a:gd name="connsiteX20" fmla="*/ 2471681 w 3976929"/>
              <a:gd name="connsiteY20" fmla="*/ 247650 h 1038225"/>
              <a:gd name="connsiteX21" fmla="*/ 2522481 w 3976929"/>
              <a:gd name="connsiteY21" fmla="*/ 184150 h 1038225"/>
              <a:gd name="connsiteX22" fmla="*/ 2582806 w 3976929"/>
              <a:gd name="connsiteY22" fmla="*/ 161925 h 1038225"/>
              <a:gd name="connsiteX23" fmla="*/ 2636781 w 3976929"/>
              <a:gd name="connsiteY23" fmla="*/ 215900 h 1038225"/>
              <a:gd name="connsiteX24" fmla="*/ 2662181 w 3976929"/>
              <a:gd name="connsiteY24" fmla="*/ 288925 h 1038225"/>
              <a:gd name="connsiteX25" fmla="*/ 2674881 w 3976929"/>
              <a:gd name="connsiteY25" fmla="*/ 311150 h 1038225"/>
              <a:gd name="connsiteX26" fmla="*/ 2712981 w 3976929"/>
              <a:gd name="connsiteY26" fmla="*/ 342900 h 1038225"/>
              <a:gd name="connsiteX27" fmla="*/ 2766956 w 3976929"/>
              <a:gd name="connsiteY27" fmla="*/ 314325 h 1038225"/>
              <a:gd name="connsiteX28" fmla="*/ 2801881 w 3976929"/>
              <a:gd name="connsiteY28" fmla="*/ 257175 h 1038225"/>
              <a:gd name="connsiteX29" fmla="*/ 2830456 w 3976929"/>
              <a:gd name="connsiteY29" fmla="*/ 212725 h 1038225"/>
              <a:gd name="connsiteX30" fmla="*/ 2909831 w 3976929"/>
              <a:gd name="connsiteY30" fmla="*/ 171450 h 1038225"/>
              <a:gd name="connsiteX31" fmla="*/ 2989206 w 3976929"/>
              <a:gd name="connsiteY31" fmla="*/ 155575 h 1038225"/>
              <a:gd name="connsiteX32" fmla="*/ 3090806 w 3976929"/>
              <a:gd name="connsiteY32" fmla="*/ 196850 h 1038225"/>
              <a:gd name="connsiteX33" fmla="*/ 3176531 w 3976929"/>
              <a:gd name="connsiteY33" fmla="*/ 225425 h 1038225"/>
              <a:gd name="connsiteX34" fmla="*/ 3243206 w 3976929"/>
              <a:gd name="connsiteY34" fmla="*/ 168275 h 1038225"/>
              <a:gd name="connsiteX35" fmla="*/ 3335281 w 3976929"/>
              <a:gd name="connsiteY35" fmla="*/ 146050 h 1038225"/>
              <a:gd name="connsiteX36" fmla="*/ 3440056 w 3976929"/>
              <a:gd name="connsiteY36" fmla="*/ 111125 h 1038225"/>
              <a:gd name="connsiteX37" fmla="*/ 3563881 w 3976929"/>
              <a:gd name="connsiteY37" fmla="*/ 79375 h 1038225"/>
              <a:gd name="connsiteX38" fmla="*/ 3687706 w 3976929"/>
              <a:gd name="connsiteY38" fmla="*/ 57150 h 1038225"/>
              <a:gd name="connsiteX39" fmla="*/ 3763906 w 3976929"/>
              <a:gd name="connsiteY39" fmla="*/ 31750 h 1038225"/>
              <a:gd name="connsiteX40" fmla="*/ 3805181 w 3976929"/>
              <a:gd name="connsiteY40" fmla="*/ 0 h 1038225"/>
              <a:gd name="connsiteX41" fmla="*/ 3976631 w 3976929"/>
              <a:gd name="connsiteY41" fmla="*/ 12700 h 1038225"/>
              <a:gd name="connsiteX42" fmla="*/ 3970281 w 3976929"/>
              <a:gd name="connsiteY42" fmla="*/ 85725 h 1038225"/>
              <a:gd name="connsiteX43" fmla="*/ 3897256 w 3976929"/>
              <a:gd name="connsiteY43" fmla="*/ 139700 h 1038225"/>
              <a:gd name="connsiteX44" fmla="*/ 3846456 w 3976929"/>
              <a:gd name="connsiteY44" fmla="*/ 200025 h 1038225"/>
              <a:gd name="connsiteX45" fmla="*/ 3748031 w 3976929"/>
              <a:gd name="connsiteY45" fmla="*/ 228600 h 1038225"/>
              <a:gd name="connsiteX46" fmla="*/ 3636906 w 3976929"/>
              <a:gd name="connsiteY46" fmla="*/ 254000 h 1038225"/>
              <a:gd name="connsiteX47" fmla="*/ 3541656 w 3976929"/>
              <a:gd name="connsiteY47" fmla="*/ 292100 h 1038225"/>
              <a:gd name="connsiteX48" fmla="*/ 3424181 w 3976929"/>
              <a:gd name="connsiteY48" fmla="*/ 374650 h 1038225"/>
              <a:gd name="connsiteX49" fmla="*/ 3367031 w 3976929"/>
              <a:gd name="connsiteY49" fmla="*/ 434975 h 1038225"/>
              <a:gd name="connsiteX50" fmla="*/ 3300356 w 3976929"/>
              <a:gd name="connsiteY50" fmla="*/ 469900 h 1038225"/>
              <a:gd name="connsiteX51" fmla="*/ 3214631 w 3976929"/>
              <a:gd name="connsiteY51" fmla="*/ 498475 h 1038225"/>
              <a:gd name="connsiteX52" fmla="*/ 3074931 w 3976929"/>
              <a:gd name="connsiteY52" fmla="*/ 508000 h 1038225"/>
              <a:gd name="connsiteX53" fmla="*/ 2960631 w 3976929"/>
              <a:gd name="connsiteY53" fmla="*/ 514350 h 1038225"/>
              <a:gd name="connsiteX54" fmla="*/ 2878081 w 3976929"/>
              <a:gd name="connsiteY54" fmla="*/ 536575 h 1038225"/>
              <a:gd name="connsiteX55" fmla="*/ 2811406 w 3976929"/>
              <a:gd name="connsiteY55" fmla="*/ 568325 h 1038225"/>
              <a:gd name="connsiteX56" fmla="*/ 2735206 w 3976929"/>
              <a:gd name="connsiteY56" fmla="*/ 587375 h 1038225"/>
              <a:gd name="connsiteX57" fmla="*/ 2633606 w 3976929"/>
              <a:gd name="connsiteY57" fmla="*/ 593725 h 1038225"/>
              <a:gd name="connsiteX58" fmla="*/ 2570106 w 3976929"/>
              <a:gd name="connsiteY58" fmla="*/ 600075 h 1038225"/>
              <a:gd name="connsiteX59" fmla="*/ 2370081 w 3976929"/>
              <a:gd name="connsiteY59" fmla="*/ 650875 h 1038225"/>
              <a:gd name="connsiteX60" fmla="*/ 2322456 w 3976929"/>
              <a:gd name="connsiteY60" fmla="*/ 695325 h 1038225"/>
              <a:gd name="connsiteX61" fmla="*/ 2208156 w 3976929"/>
              <a:gd name="connsiteY61" fmla="*/ 781050 h 1038225"/>
              <a:gd name="connsiteX62" fmla="*/ 2147831 w 3976929"/>
              <a:gd name="connsiteY62" fmla="*/ 873125 h 1038225"/>
              <a:gd name="connsiteX63" fmla="*/ 2077981 w 3976929"/>
              <a:gd name="connsiteY63" fmla="*/ 962025 h 1038225"/>
              <a:gd name="connsiteX64" fmla="*/ 1950981 w 3976929"/>
              <a:gd name="connsiteY64" fmla="*/ 1016000 h 1038225"/>
              <a:gd name="connsiteX65" fmla="*/ 1836681 w 3976929"/>
              <a:gd name="connsiteY65" fmla="*/ 1025525 h 1038225"/>
              <a:gd name="connsiteX66" fmla="*/ 1582681 w 3976929"/>
              <a:gd name="connsiteY66" fmla="*/ 1038225 h 1038225"/>
              <a:gd name="connsiteX67" fmla="*/ 1366781 w 3976929"/>
              <a:gd name="connsiteY67" fmla="*/ 1038225 h 1038225"/>
              <a:gd name="connsiteX68" fmla="*/ 1211206 w 3976929"/>
              <a:gd name="connsiteY68" fmla="*/ 1016000 h 1038225"/>
              <a:gd name="connsiteX69" fmla="*/ 1074681 w 3976929"/>
              <a:gd name="connsiteY69" fmla="*/ 990600 h 1038225"/>
              <a:gd name="connsiteX70" fmla="*/ 872058 w 3976929"/>
              <a:gd name="connsiteY70" fmla="*/ 987425 h 1038225"/>
              <a:gd name="connsiteX71" fmla="*/ 25488 w 3976929"/>
              <a:gd name="connsiteY71" fmla="*/ 892752 h 1038225"/>
              <a:gd name="connsiteX72" fmla="*/ 212525 w 3976929"/>
              <a:gd name="connsiteY72" fmla="*/ 778452 h 1038225"/>
              <a:gd name="connsiteX73" fmla="*/ 474895 w 3976929"/>
              <a:gd name="connsiteY73" fmla="*/ 806161 h 1038225"/>
              <a:gd name="connsiteX0" fmla="*/ 474895 w 3976929"/>
              <a:gd name="connsiteY0" fmla="*/ 806161 h 1038225"/>
              <a:gd name="connsiteX1" fmla="*/ 763243 w 3976929"/>
              <a:gd name="connsiteY1" fmla="*/ 799234 h 1038225"/>
              <a:gd name="connsiteX2" fmla="*/ 1178880 w 3976929"/>
              <a:gd name="connsiteY2" fmla="*/ 913534 h 1038225"/>
              <a:gd name="connsiteX3" fmla="*/ 1376306 w 3976929"/>
              <a:gd name="connsiteY3" fmla="*/ 984250 h 1038225"/>
              <a:gd name="connsiteX4" fmla="*/ 1620781 w 3976929"/>
              <a:gd name="connsiteY4" fmla="*/ 936625 h 1038225"/>
              <a:gd name="connsiteX5" fmla="*/ 1830331 w 3976929"/>
              <a:gd name="connsiteY5" fmla="*/ 828675 h 1038225"/>
              <a:gd name="connsiteX6" fmla="*/ 1919231 w 3976929"/>
              <a:gd name="connsiteY6" fmla="*/ 609600 h 1038225"/>
              <a:gd name="connsiteX7" fmla="*/ 2001781 w 3976929"/>
              <a:gd name="connsiteY7" fmla="*/ 444500 h 1038225"/>
              <a:gd name="connsiteX8" fmla="*/ 2043056 w 3976929"/>
              <a:gd name="connsiteY8" fmla="*/ 311150 h 1038225"/>
              <a:gd name="connsiteX9" fmla="*/ 2120049 w 3976929"/>
              <a:gd name="connsiteY9" fmla="*/ 88106 h 1038225"/>
              <a:gd name="connsiteX10" fmla="*/ 2179581 w 3976929"/>
              <a:gd name="connsiteY10" fmla="*/ 158750 h 1038225"/>
              <a:gd name="connsiteX11" fmla="*/ 2201806 w 3976929"/>
              <a:gd name="connsiteY11" fmla="*/ 165100 h 1038225"/>
              <a:gd name="connsiteX12" fmla="*/ 2185931 w 3976929"/>
              <a:gd name="connsiteY12" fmla="*/ 257175 h 1038225"/>
              <a:gd name="connsiteX13" fmla="*/ 2173231 w 3976929"/>
              <a:gd name="connsiteY13" fmla="*/ 415925 h 1038225"/>
              <a:gd name="connsiteX14" fmla="*/ 2166881 w 3976929"/>
              <a:gd name="connsiteY14" fmla="*/ 533400 h 1038225"/>
              <a:gd name="connsiteX15" fmla="*/ 2170056 w 3976929"/>
              <a:gd name="connsiteY15" fmla="*/ 561975 h 1038225"/>
              <a:gd name="connsiteX16" fmla="*/ 2224031 w 3976929"/>
              <a:gd name="connsiteY16" fmla="*/ 571500 h 1038225"/>
              <a:gd name="connsiteX17" fmla="*/ 2325631 w 3976929"/>
              <a:gd name="connsiteY17" fmla="*/ 533400 h 1038225"/>
              <a:gd name="connsiteX18" fmla="*/ 2385956 w 3976929"/>
              <a:gd name="connsiteY18" fmla="*/ 457200 h 1038225"/>
              <a:gd name="connsiteX19" fmla="*/ 2443106 w 3976929"/>
              <a:gd name="connsiteY19" fmla="*/ 355600 h 1038225"/>
              <a:gd name="connsiteX20" fmla="*/ 2471681 w 3976929"/>
              <a:gd name="connsiteY20" fmla="*/ 247650 h 1038225"/>
              <a:gd name="connsiteX21" fmla="*/ 2522481 w 3976929"/>
              <a:gd name="connsiteY21" fmla="*/ 184150 h 1038225"/>
              <a:gd name="connsiteX22" fmla="*/ 2582806 w 3976929"/>
              <a:gd name="connsiteY22" fmla="*/ 161925 h 1038225"/>
              <a:gd name="connsiteX23" fmla="*/ 2636781 w 3976929"/>
              <a:gd name="connsiteY23" fmla="*/ 215900 h 1038225"/>
              <a:gd name="connsiteX24" fmla="*/ 2662181 w 3976929"/>
              <a:gd name="connsiteY24" fmla="*/ 288925 h 1038225"/>
              <a:gd name="connsiteX25" fmla="*/ 2674881 w 3976929"/>
              <a:gd name="connsiteY25" fmla="*/ 311150 h 1038225"/>
              <a:gd name="connsiteX26" fmla="*/ 2712981 w 3976929"/>
              <a:gd name="connsiteY26" fmla="*/ 342900 h 1038225"/>
              <a:gd name="connsiteX27" fmla="*/ 2766956 w 3976929"/>
              <a:gd name="connsiteY27" fmla="*/ 314325 h 1038225"/>
              <a:gd name="connsiteX28" fmla="*/ 2801881 w 3976929"/>
              <a:gd name="connsiteY28" fmla="*/ 257175 h 1038225"/>
              <a:gd name="connsiteX29" fmla="*/ 2830456 w 3976929"/>
              <a:gd name="connsiteY29" fmla="*/ 212725 h 1038225"/>
              <a:gd name="connsiteX30" fmla="*/ 2909831 w 3976929"/>
              <a:gd name="connsiteY30" fmla="*/ 171450 h 1038225"/>
              <a:gd name="connsiteX31" fmla="*/ 2989206 w 3976929"/>
              <a:gd name="connsiteY31" fmla="*/ 155575 h 1038225"/>
              <a:gd name="connsiteX32" fmla="*/ 3090806 w 3976929"/>
              <a:gd name="connsiteY32" fmla="*/ 196850 h 1038225"/>
              <a:gd name="connsiteX33" fmla="*/ 3176531 w 3976929"/>
              <a:gd name="connsiteY33" fmla="*/ 225425 h 1038225"/>
              <a:gd name="connsiteX34" fmla="*/ 3243206 w 3976929"/>
              <a:gd name="connsiteY34" fmla="*/ 168275 h 1038225"/>
              <a:gd name="connsiteX35" fmla="*/ 3335281 w 3976929"/>
              <a:gd name="connsiteY35" fmla="*/ 146050 h 1038225"/>
              <a:gd name="connsiteX36" fmla="*/ 3440056 w 3976929"/>
              <a:gd name="connsiteY36" fmla="*/ 111125 h 1038225"/>
              <a:gd name="connsiteX37" fmla="*/ 3563881 w 3976929"/>
              <a:gd name="connsiteY37" fmla="*/ 79375 h 1038225"/>
              <a:gd name="connsiteX38" fmla="*/ 3687706 w 3976929"/>
              <a:gd name="connsiteY38" fmla="*/ 57150 h 1038225"/>
              <a:gd name="connsiteX39" fmla="*/ 3763906 w 3976929"/>
              <a:gd name="connsiteY39" fmla="*/ 31750 h 1038225"/>
              <a:gd name="connsiteX40" fmla="*/ 3805181 w 3976929"/>
              <a:gd name="connsiteY40" fmla="*/ 0 h 1038225"/>
              <a:gd name="connsiteX41" fmla="*/ 3976631 w 3976929"/>
              <a:gd name="connsiteY41" fmla="*/ 12700 h 1038225"/>
              <a:gd name="connsiteX42" fmla="*/ 3970281 w 3976929"/>
              <a:gd name="connsiteY42" fmla="*/ 85725 h 1038225"/>
              <a:gd name="connsiteX43" fmla="*/ 3897256 w 3976929"/>
              <a:gd name="connsiteY43" fmla="*/ 139700 h 1038225"/>
              <a:gd name="connsiteX44" fmla="*/ 3846456 w 3976929"/>
              <a:gd name="connsiteY44" fmla="*/ 200025 h 1038225"/>
              <a:gd name="connsiteX45" fmla="*/ 3748031 w 3976929"/>
              <a:gd name="connsiteY45" fmla="*/ 228600 h 1038225"/>
              <a:gd name="connsiteX46" fmla="*/ 3636906 w 3976929"/>
              <a:gd name="connsiteY46" fmla="*/ 254000 h 1038225"/>
              <a:gd name="connsiteX47" fmla="*/ 3541656 w 3976929"/>
              <a:gd name="connsiteY47" fmla="*/ 292100 h 1038225"/>
              <a:gd name="connsiteX48" fmla="*/ 3424181 w 3976929"/>
              <a:gd name="connsiteY48" fmla="*/ 374650 h 1038225"/>
              <a:gd name="connsiteX49" fmla="*/ 3367031 w 3976929"/>
              <a:gd name="connsiteY49" fmla="*/ 434975 h 1038225"/>
              <a:gd name="connsiteX50" fmla="*/ 3300356 w 3976929"/>
              <a:gd name="connsiteY50" fmla="*/ 469900 h 1038225"/>
              <a:gd name="connsiteX51" fmla="*/ 3214631 w 3976929"/>
              <a:gd name="connsiteY51" fmla="*/ 498475 h 1038225"/>
              <a:gd name="connsiteX52" fmla="*/ 3074931 w 3976929"/>
              <a:gd name="connsiteY52" fmla="*/ 508000 h 1038225"/>
              <a:gd name="connsiteX53" fmla="*/ 2960631 w 3976929"/>
              <a:gd name="connsiteY53" fmla="*/ 514350 h 1038225"/>
              <a:gd name="connsiteX54" fmla="*/ 2878081 w 3976929"/>
              <a:gd name="connsiteY54" fmla="*/ 536575 h 1038225"/>
              <a:gd name="connsiteX55" fmla="*/ 2811406 w 3976929"/>
              <a:gd name="connsiteY55" fmla="*/ 568325 h 1038225"/>
              <a:gd name="connsiteX56" fmla="*/ 2735206 w 3976929"/>
              <a:gd name="connsiteY56" fmla="*/ 587375 h 1038225"/>
              <a:gd name="connsiteX57" fmla="*/ 2633606 w 3976929"/>
              <a:gd name="connsiteY57" fmla="*/ 593725 h 1038225"/>
              <a:gd name="connsiteX58" fmla="*/ 2570106 w 3976929"/>
              <a:gd name="connsiteY58" fmla="*/ 600075 h 1038225"/>
              <a:gd name="connsiteX59" fmla="*/ 2370081 w 3976929"/>
              <a:gd name="connsiteY59" fmla="*/ 650875 h 1038225"/>
              <a:gd name="connsiteX60" fmla="*/ 2322456 w 3976929"/>
              <a:gd name="connsiteY60" fmla="*/ 695325 h 1038225"/>
              <a:gd name="connsiteX61" fmla="*/ 2208156 w 3976929"/>
              <a:gd name="connsiteY61" fmla="*/ 781050 h 1038225"/>
              <a:gd name="connsiteX62" fmla="*/ 2147831 w 3976929"/>
              <a:gd name="connsiteY62" fmla="*/ 873125 h 1038225"/>
              <a:gd name="connsiteX63" fmla="*/ 2077981 w 3976929"/>
              <a:gd name="connsiteY63" fmla="*/ 962025 h 1038225"/>
              <a:gd name="connsiteX64" fmla="*/ 1950981 w 3976929"/>
              <a:gd name="connsiteY64" fmla="*/ 1016000 h 1038225"/>
              <a:gd name="connsiteX65" fmla="*/ 1836681 w 3976929"/>
              <a:gd name="connsiteY65" fmla="*/ 1025525 h 1038225"/>
              <a:gd name="connsiteX66" fmla="*/ 1582681 w 3976929"/>
              <a:gd name="connsiteY66" fmla="*/ 1038225 h 1038225"/>
              <a:gd name="connsiteX67" fmla="*/ 1366781 w 3976929"/>
              <a:gd name="connsiteY67" fmla="*/ 1038225 h 1038225"/>
              <a:gd name="connsiteX68" fmla="*/ 1211206 w 3976929"/>
              <a:gd name="connsiteY68" fmla="*/ 1016000 h 1038225"/>
              <a:gd name="connsiteX69" fmla="*/ 1074681 w 3976929"/>
              <a:gd name="connsiteY69" fmla="*/ 990600 h 1038225"/>
              <a:gd name="connsiteX70" fmla="*/ 872058 w 3976929"/>
              <a:gd name="connsiteY70" fmla="*/ 987425 h 1038225"/>
              <a:gd name="connsiteX71" fmla="*/ 25488 w 3976929"/>
              <a:gd name="connsiteY71" fmla="*/ 892752 h 1038225"/>
              <a:gd name="connsiteX72" fmla="*/ 212525 w 3976929"/>
              <a:gd name="connsiteY72" fmla="*/ 778452 h 1038225"/>
              <a:gd name="connsiteX73" fmla="*/ 474895 w 3976929"/>
              <a:gd name="connsiteY73" fmla="*/ 806161 h 1038225"/>
              <a:gd name="connsiteX0" fmla="*/ 474895 w 3976929"/>
              <a:gd name="connsiteY0" fmla="*/ 806161 h 1038225"/>
              <a:gd name="connsiteX1" fmla="*/ 763243 w 3976929"/>
              <a:gd name="connsiteY1" fmla="*/ 799234 h 1038225"/>
              <a:gd name="connsiteX2" fmla="*/ 1178880 w 3976929"/>
              <a:gd name="connsiteY2" fmla="*/ 913534 h 1038225"/>
              <a:gd name="connsiteX3" fmla="*/ 1376306 w 3976929"/>
              <a:gd name="connsiteY3" fmla="*/ 984250 h 1038225"/>
              <a:gd name="connsiteX4" fmla="*/ 1620781 w 3976929"/>
              <a:gd name="connsiteY4" fmla="*/ 936625 h 1038225"/>
              <a:gd name="connsiteX5" fmla="*/ 1830331 w 3976929"/>
              <a:gd name="connsiteY5" fmla="*/ 828675 h 1038225"/>
              <a:gd name="connsiteX6" fmla="*/ 1919231 w 3976929"/>
              <a:gd name="connsiteY6" fmla="*/ 609600 h 1038225"/>
              <a:gd name="connsiteX7" fmla="*/ 2001781 w 3976929"/>
              <a:gd name="connsiteY7" fmla="*/ 444500 h 1038225"/>
              <a:gd name="connsiteX8" fmla="*/ 2043056 w 3976929"/>
              <a:gd name="connsiteY8" fmla="*/ 311150 h 1038225"/>
              <a:gd name="connsiteX9" fmla="*/ 2120049 w 3976929"/>
              <a:gd name="connsiteY9" fmla="*/ 88106 h 1038225"/>
              <a:gd name="connsiteX10" fmla="*/ 2160531 w 3976929"/>
              <a:gd name="connsiteY10" fmla="*/ 11112 h 1038225"/>
              <a:gd name="connsiteX11" fmla="*/ 2201806 w 3976929"/>
              <a:gd name="connsiteY11" fmla="*/ 165100 h 1038225"/>
              <a:gd name="connsiteX12" fmla="*/ 2185931 w 3976929"/>
              <a:gd name="connsiteY12" fmla="*/ 257175 h 1038225"/>
              <a:gd name="connsiteX13" fmla="*/ 2173231 w 3976929"/>
              <a:gd name="connsiteY13" fmla="*/ 415925 h 1038225"/>
              <a:gd name="connsiteX14" fmla="*/ 2166881 w 3976929"/>
              <a:gd name="connsiteY14" fmla="*/ 533400 h 1038225"/>
              <a:gd name="connsiteX15" fmla="*/ 2170056 w 3976929"/>
              <a:gd name="connsiteY15" fmla="*/ 561975 h 1038225"/>
              <a:gd name="connsiteX16" fmla="*/ 2224031 w 3976929"/>
              <a:gd name="connsiteY16" fmla="*/ 571500 h 1038225"/>
              <a:gd name="connsiteX17" fmla="*/ 2325631 w 3976929"/>
              <a:gd name="connsiteY17" fmla="*/ 533400 h 1038225"/>
              <a:gd name="connsiteX18" fmla="*/ 2385956 w 3976929"/>
              <a:gd name="connsiteY18" fmla="*/ 457200 h 1038225"/>
              <a:gd name="connsiteX19" fmla="*/ 2443106 w 3976929"/>
              <a:gd name="connsiteY19" fmla="*/ 355600 h 1038225"/>
              <a:gd name="connsiteX20" fmla="*/ 2471681 w 3976929"/>
              <a:gd name="connsiteY20" fmla="*/ 247650 h 1038225"/>
              <a:gd name="connsiteX21" fmla="*/ 2522481 w 3976929"/>
              <a:gd name="connsiteY21" fmla="*/ 184150 h 1038225"/>
              <a:gd name="connsiteX22" fmla="*/ 2582806 w 3976929"/>
              <a:gd name="connsiteY22" fmla="*/ 161925 h 1038225"/>
              <a:gd name="connsiteX23" fmla="*/ 2636781 w 3976929"/>
              <a:gd name="connsiteY23" fmla="*/ 215900 h 1038225"/>
              <a:gd name="connsiteX24" fmla="*/ 2662181 w 3976929"/>
              <a:gd name="connsiteY24" fmla="*/ 288925 h 1038225"/>
              <a:gd name="connsiteX25" fmla="*/ 2674881 w 3976929"/>
              <a:gd name="connsiteY25" fmla="*/ 311150 h 1038225"/>
              <a:gd name="connsiteX26" fmla="*/ 2712981 w 3976929"/>
              <a:gd name="connsiteY26" fmla="*/ 342900 h 1038225"/>
              <a:gd name="connsiteX27" fmla="*/ 2766956 w 3976929"/>
              <a:gd name="connsiteY27" fmla="*/ 314325 h 1038225"/>
              <a:gd name="connsiteX28" fmla="*/ 2801881 w 3976929"/>
              <a:gd name="connsiteY28" fmla="*/ 257175 h 1038225"/>
              <a:gd name="connsiteX29" fmla="*/ 2830456 w 3976929"/>
              <a:gd name="connsiteY29" fmla="*/ 212725 h 1038225"/>
              <a:gd name="connsiteX30" fmla="*/ 2909831 w 3976929"/>
              <a:gd name="connsiteY30" fmla="*/ 171450 h 1038225"/>
              <a:gd name="connsiteX31" fmla="*/ 2989206 w 3976929"/>
              <a:gd name="connsiteY31" fmla="*/ 155575 h 1038225"/>
              <a:gd name="connsiteX32" fmla="*/ 3090806 w 3976929"/>
              <a:gd name="connsiteY32" fmla="*/ 196850 h 1038225"/>
              <a:gd name="connsiteX33" fmla="*/ 3176531 w 3976929"/>
              <a:gd name="connsiteY33" fmla="*/ 225425 h 1038225"/>
              <a:gd name="connsiteX34" fmla="*/ 3243206 w 3976929"/>
              <a:gd name="connsiteY34" fmla="*/ 168275 h 1038225"/>
              <a:gd name="connsiteX35" fmla="*/ 3335281 w 3976929"/>
              <a:gd name="connsiteY35" fmla="*/ 146050 h 1038225"/>
              <a:gd name="connsiteX36" fmla="*/ 3440056 w 3976929"/>
              <a:gd name="connsiteY36" fmla="*/ 111125 h 1038225"/>
              <a:gd name="connsiteX37" fmla="*/ 3563881 w 3976929"/>
              <a:gd name="connsiteY37" fmla="*/ 79375 h 1038225"/>
              <a:gd name="connsiteX38" fmla="*/ 3687706 w 3976929"/>
              <a:gd name="connsiteY38" fmla="*/ 57150 h 1038225"/>
              <a:gd name="connsiteX39" fmla="*/ 3763906 w 3976929"/>
              <a:gd name="connsiteY39" fmla="*/ 31750 h 1038225"/>
              <a:gd name="connsiteX40" fmla="*/ 3805181 w 3976929"/>
              <a:gd name="connsiteY40" fmla="*/ 0 h 1038225"/>
              <a:gd name="connsiteX41" fmla="*/ 3976631 w 3976929"/>
              <a:gd name="connsiteY41" fmla="*/ 12700 h 1038225"/>
              <a:gd name="connsiteX42" fmla="*/ 3970281 w 3976929"/>
              <a:gd name="connsiteY42" fmla="*/ 85725 h 1038225"/>
              <a:gd name="connsiteX43" fmla="*/ 3897256 w 3976929"/>
              <a:gd name="connsiteY43" fmla="*/ 139700 h 1038225"/>
              <a:gd name="connsiteX44" fmla="*/ 3846456 w 3976929"/>
              <a:gd name="connsiteY44" fmla="*/ 200025 h 1038225"/>
              <a:gd name="connsiteX45" fmla="*/ 3748031 w 3976929"/>
              <a:gd name="connsiteY45" fmla="*/ 228600 h 1038225"/>
              <a:gd name="connsiteX46" fmla="*/ 3636906 w 3976929"/>
              <a:gd name="connsiteY46" fmla="*/ 254000 h 1038225"/>
              <a:gd name="connsiteX47" fmla="*/ 3541656 w 3976929"/>
              <a:gd name="connsiteY47" fmla="*/ 292100 h 1038225"/>
              <a:gd name="connsiteX48" fmla="*/ 3424181 w 3976929"/>
              <a:gd name="connsiteY48" fmla="*/ 374650 h 1038225"/>
              <a:gd name="connsiteX49" fmla="*/ 3367031 w 3976929"/>
              <a:gd name="connsiteY49" fmla="*/ 434975 h 1038225"/>
              <a:gd name="connsiteX50" fmla="*/ 3300356 w 3976929"/>
              <a:gd name="connsiteY50" fmla="*/ 469900 h 1038225"/>
              <a:gd name="connsiteX51" fmla="*/ 3214631 w 3976929"/>
              <a:gd name="connsiteY51" fmla="*/ 498475 h 1038225"/>
              <a:gd name="connsiteX52" fmla="*/ 3074931 w 3976929"/>
              <a:gd name="connsiteY52" fmla="*/ 508000 h 1038225"/>
              <a:gd name="connsiteX53" fmla="*/ 2960631 w 3976929"/>
              <a:gd name="connsiteY53" fmla="*/ 514350 h 1038225"/>
              <a:gd name="connsiteX54" fmla="*/ 2878081 w 3976929"/>
              <a:gd name="connsiteY54" fmla="*/ 536575 h 1038225"/>
              <a:gd name="connsiteX55" fmla="*/ 2811406 w 3976929"/>
              <a:gd name="connsiteY55" fmla="*/ 568325 h 1038225"/>
              <a:gd name="connsiteX56" fmla="*/ 2735206 w 3976929"/>
              <a:gd name="connsiteY56" fmla="*/ 587375 h 1038225"/>
              <a:gd name="connsiteX57" fmla="*/ 2633606 w 3976929"/>
              <a:gd name="connsiteY57" fmla="*/ 593725 h 1038225"/>
              <a:gd name="connsiteX58" fmla="*/ 2570106 w 3976929"/>
              <a:gd name="connsiteY58" fmla="*/ 600075 h 1038225"/>
              <a:gd name="connsiteX59" fmla="*/ 2370081 w 3976929"/>
              <a:gd name="connsiteY59" fmla="*/ 650875 h 1038225"/>
              <a:gd name="connsiteX60" fmla="*/ 2322456 w 3976929"/>
              <a:gd name="connsiteY60" fmla="*/ 695325 h 1038225"/>
              <a:gd name="connsiteX61" fmla="*/ 2208156 w 3976929"/>
              <a:gd name="connsiteY61" fmla="*/ 781050 h 1038225"/>
              <a:gd name="connsiteX62" fmla="*/ 2147831 w 3976929"/>
              <a:gd name="connsiteY62" fmla="*/ 873125 h 1038225"/>
              <a:gd name="connsiteX63" fmla="*/ 2077981 w 3976929"/>
              <a:gd name="connsiteY63" fmla="*/ 962025 h 1038225"/>
              <a:gd name="connsiteX64" fmla="*/ 1950981 w 3976929"/>
              <a:gd name="connsiteY64" fmla="*/ 1016000 h 1038225"/>
              <a:gd name="connsiteX65" fmla="*/ 1836681 w 3976929"/>
              <a:gd name="connsiteY65" fmla="*/ 1025525 h 1038225"/>
              <a:gd name="connsiteX66" fmla="*/ 1582681 w 3976929"/>
              <a:gd name="connsiteY66" fmla="*/ 1038225 h 1038225"/>
              <a:gd name="connsiteX67" fmla="*/ 1366781 w 3976929"/>
              <a:gd name="connsiteY67" fmla="*/ 1038225 h 1038225"/>
              <a:gd name="connsiteX68" fmla="*/ 1211206 w 3976929"/>
              <a:gd name="connsiteY68" fmla="*/ 1016000 h 1038225"/>
              <a:gd name="connsiteX69" fmla="*/ 1074681 w 3976929"/>
              <a:gd name="connsiteY69" fmla="*/ 990600 h 1038225"/>
              <a:gd name="connsiteX70" fmla="*/ 872058 w 3976929"/>
              <a:gd name="connsiteY70" fmla="*/ 987425 h 1038225"/>
              <a:gd name="connsiteX71" fmla="*/ 25488 w 3976929"/>
              <a:gd name="connsiteY71" fmla="*/ 892752 h 1038225"/>
              <a:gd name="connsiteX72" fmla="*/ 212525 w 3976929"/>
              <a:gd name="connsiteY72" fmla="*/ 778452 h 1038225"/>
              <a:gd name="connsiteX73" fmla="*/ 474895 w 3976929"/>
              <a:gd name="connsiteY73" fmla="*/ 806161 h 1038225"/>
              <a:gd name="connsiteX0" fmla="*/ 474895 w 3976929"/>
              <a:gd name="connsiteY0" fmla="*/ 806161 h 1038225"/>
              <a:gd name="connsiteX1" fmla="*/ 763243 w 3976929"/>
              <a:gd name="connsiteY1" fmla="*/ 799234 h 1038225"/>
              <a:gd name="connsiteX2" fmla="*/ 1178880 w 3976929"/>
              <a:gd name="connsiteY2" fmla="*/ 913534 h 1038225"/>
              <a:gd name="connsiteX3" fmla="*/ 1376306 w 3976929"/>
              <a:gd name="connsiteY3" fmla="*/ 984250 h 1038225"/>
              <a:gd name="connsiteX4" fmla="*/ 1620781 w 3976929"/>
              <a:gd name="connsiteY4" fmla="*/ 936625 h 1038225"/>
              <a:gd name="connsiteX5" fmla="*/ 1830331 w 3976929"/>
              <a:gd name="connsiteY5" fmla="*/ 828675 h 1038225"/>
              <a:gd name="connsiteX6" fmla="*/ 1919231 w 3976929"/>
              <a:gd name="connsiteY6" fmla="*/ 609600 h 1038225"/>
              <a:gd name="connsiteX7" fmla="*/ 2001781 w 3976929"/>
              <a:gd name="connsiteY7" fmla="*/ 444500 h 1038225"/>
              <a:gd name="connsiteX8" fmla="*/ 2043056 w 3976929"/>
              <a:gd name="connsiteY8" fmla="*/ 311150 h 1038225"/>
              <a:gd name="connsiteX9" fmla="*/ 2120049 w 3976929"/>
              <a:gd name="connsiteY9" fmla="*/ 88106 h 1038225"/>
              <a:gd name="connsiteX10" fmla="*/ 2160531 w 3976929"/>
              <a:gd name="connsiteY10" fmla="*/ 11112 h 1038225"/>
              <a:gd name="connsiteX11" fmla="*/ 2240701 w 3976929"/>
              <a:gd name="connsiteY11" fmla="*/ 9525 h 1038225"/>
              <a:gd name="connsiteX12" fmla="*/ 2201806 w 3976929"/>
              <a:gd name="connsiteY12" fmla="*/ 165100 h 1038225"/>
              <a:gd name="connsiteX13" fmla="*/ 2185931 w 3976929"/>
              <a:gd name="connsiteY13" fmla="*/ 257175 h 1038225"/>
              <a:gd name="connsiteX14" fmla="*/ 2173231 w 3976929"/>
              <a:gd name="connsiteY14" fmla="*/ 415925 h 1038225"/>
              <a:gd name="connsiteX15" fmla="*/ 2166881 w 3976929"/>
              <a:gd name="connsiteY15" fmla="*/ 533400 h 1038225"/>
              <a:gd name="connsiteX16" fmla="*/ 2170056 w 3976929"/>
              <a:gd name="connsiteY16" fmla="*/ 561975 h 1038225"/>
              <a:gd name="connsiteX17" fmla="*/ 2224031 w 3976929"/>
              <a:gd name="connsiteY17" fmla="*/ 571500 h 1038225"/>
              <a:gd name="connsiteX18" fmla="*/ 2325631 w 3976929"/>
              <a:gd name="connsiteY18" fmla="*/ 533400 h 1038225"/>
              <a:gd name="connsiteX19" fmla="*/ 2385956 w 3976929"/>
              <a:gd name="connsiteY19" fmla="*/ 457200 h 1038225"/>
              <a:gd name="connsiteX20" fmla="*/ 2443106 w 3976929"/>
              <a:gd name="connsiteY20" fmla="*/ 355600 h 1038225"/>
              <a:gd name="connsiteX21" fmla="*/ 2471681 w 3976929"/>
              <a:gd name="connsiteY21" fmla="*/ 247650 h 1038225"/>
              <a:gd name="connsiteX22" fmla="*/ 2522481 w 3976929"/>
              <a:gd name="connsiteY22" fmla="*/ 184150 h 1038225"/>
              <a:gd name="connsiteX23" fmla="*/ 2582806 w 3976929"/>
              <a:gd name="connsiteY23" fmla="*/ 161925 h 1038225"/>
              <a:gd name="connsiteX24" fmla="*/ 2636781 w 3976929"/>
              <a:gd name="connsiteY24" fmla="*/ 215900 h 1038225"/>
              <a:gd name="connsiteX25" fmla="*/ 2662181 w 3976929"/>
              <a:gd name="connsiteY25" fmla="*/ 288925 h 1038225"/>
              <a:gd name="connsiteX26" fmla="*/ 2674881 w 3976929"/>
              <a:gd name="connsiteY26" fmla="*/ 311150 h 1038225"/>
              <a:gd name="connsiteX27" fmla="*/ 2712981 w 3976929"/>
              <a:gd name="connsiteY27" fmla="*/ 342900 h 1038225"/>
              <a:gd name="connsiteX28" fmla="*/ 2766956 w 3976929"/>
              <a:gd name="connsiteY28" fmla="*/ 314325 h 1038225"/>
              <a:gd name="connsiteX29" fmla="*/ 2801881 w 3976929"/>
              <a:gd name="connsiteY29" fmla="*/ 257175 h 1038225"/>
              <a:gd name="connsiteX30" fmla="*/ 2830456 w 3976929"/>
              <a:gd name="connsiteY30" fmla="*/ 212725 h 1038225"/>
              <a:gd name="connsiteX31" fmla="*/ 2909831 w 3976929"/>
              <a:gd name="connsiteY31" fmla="*/ 171450 h 1038225"/>
              <a:gd name="connsiteX32" fmla="*/ 2989206 w 3976929"/>
              <a:gd name="connsiteY32" fmla="*/ 155575 h 1038225"/>
              <a:gd name="connsiteX33" fmla="*/ 3090806 w 3976929"/>
              <a:gd name="connsiteY33" fmla="*/ 196850 h 1038225"/>
              <a:gd name="connsiteX34" fmla="*/ 3176531 w 3976929"/>
              <a:gd name="connsiteY34" fmla="*/ 225425 h 1038225"/>
              <a:gd name="connsiteX35" fmla="*/ 3243206 w 3976929"/>
              <a:gd name="connsiteY35" fmla="*/ 168275 h 1038225"/>
              <a:gd name="connsiteX36" fmla="*/ 3335281 w 3976929"/>
              <a:gd name="connsiteY36" fmla="*/ 146050 h 1038225"/>
              <a:gd name="connsiteX37" fmla="*/ 3440056 w 3976929"/>
              <a:gd name="connsiteY37" fmla="*/ 111125 h 1038225"/>
              <a:gd name="connsiteX38" fmla="*/ 3563881 w 3976929"/>
              <a:gd name="connsiteY38" fmla="*/ 79375 h 1038225"/>
              <a:gd name="connsiteX39" fmla="*/ 3687706 w 3976929"/>
              <a:gd name="connsiteY39" fmla="*/ 57150 h 1038225"/>
              <a:gd name="connsiteX40" fmla="*/ 3763906 w 3976929"/>
              <a:gd name="connsiteY40" fmla="*/ 31750 h 1038225"/>
              <a:gd name="connsiteX41" fmla="*/ 3805181 w 3976929"/>
              <a:gd name="connsiteY41" fmla="*/ 0 h 1038225"/>
              <a:gd name="connsiteX42" fmla="*/ 3976631 w 3976929"/>
              <a:gd name="connsiteY42" fmla="*/ 12700 h 1038225"/>
              <a:gd name="connsiteX43" fmla="*/ 3970281 w 3976929"/>
              <a:gd name="connsiteY43" fmla="*/ 85725 h 1038225"/>
              <a:gd name="connsiteX44" fmla="*/ 3897256 w 3976929"/>
              <a:gd name="connsiteY44" fmla="*/ 139700 h 1038225"/>
              <a:gd name="connsiteX45" fmla="*/ 3846456 w 3976929"/>
              <a:gd name="connsiteY45" fmla="*/ 200025 h 1038225"/>
              <a:gd name="connsiteX46" fmla="*/ 3748031 w 3976929"/>
              <a:gd name="connsiteY46" fmla="*/ 228600 h 1038225"/>
              <a:gd name="connsiteX47" fmla="*/ 3636906 w 3976929"/>
              <a:gd name="connsiteY47" fmla="*/ 254000 h 1038225"/>
              <a:gd name="connsiteX48" fmla="*/ 3541656 w 3976929"/>
              <a:gd name="connsiteY48" fmla="*/ 292100 h 1038225"/>
              <a:gd name="connsiteX49" fmla="*/ 3424181 w 3976929"/>
              <a:gd name="connsiteY49" fmla="*/ 374650 h 1038225"/>
              <a:gd name="connsiteX50" fmla="*/ 3367031 w 3976929"/>
              <a:gd name="connsiteY50" fmla="*/ 434975 h 1038225"/>
              <a:gd name="connsiteX51" fmla="*/ 3300356 w 3976929"/>
              <a:gd name="connsiteY51" fmla="*/ 469900 h 1038225"/>
              <a:gd name="connsiteX52" fmla="*/ 3214631 w 3976929"/>
              <a:gd name="connsiteY52" fmla="*/ 498475 h 1038225"/>
              <a:gd name="connsiteX53" fmla="*/ 3074931 w 3976929"/>
              <a:gd name="connsiteY53" fmla="*/ 508000 h 1038225"/>
              <a:gd name="connsiteX54" fmla="*/ 2960631 w 3976929"/>
              <a:gd name="connsiteY54" fmla="*/ 514350 h 1038225"/>
              <a:gd name="connsiteX55" fmla="*/ 2878081 w 3976929"/>
              <a:gd name="connsiteY55" fmla="*/ 536575 h 1038225"/>
              <a:gd name="connsiteX56" fmla="*/ 2811406 w 3976929"/>
              <a:gd name="connsiteY56" fmla="*/ 568325 h 1038225"/>
              <a:gd name="connsiteX57" fmla="*/ 2735206 w 3976929"/>
              <a:gd name="connsiteY57" fmla="*/ 587375 h 1038225"/>
              <a:gd name="connsiteX58" fmla="*/ 2633606 w 3976929"/>
              <a:gd name="connsiteY58" fmla="*/ 593725 h 1038225"/>
              <a:gd name="connsiteX59" fmla="*/ 2570106 w 3976929"/>
              <a:gd name="connsiteY59" fmla="*/ 600075 h 1038225"/>
              <a:gd name="connsiteX60" fmla="*/ 2370081 w 3976929"/>
              <a:gd name="connsiteY60" fmla="*/ 650875 h 1038225"/>
              <a:gd name="connsiteX61" fmla="*/ 2322456 w 3976929"/>
              <a:gd name="connsiteY61" fmla="*/ 695325 h 1038225"/>
              <a:gd name="connsiteX62" fmla="*/ 2208156 w 3976929"/>
              <a:gd name="connsiteY62" fmla="*/ 781050 h 1038225"/>
              <a:gd name="connsiteX63" fmla="*/ 2147831 w 3976929"/>
              <a:gd name="connsiteY63" fmla="*/ 873125 h 1038225"/>
              <a:gd name="connsiteX64" fmla="*/ 2077981 w 3976929"/>
              <a:gd name="connsiteY64" fmla="*/ 962025 h 1038225"/>
              <a:gd name="connsiteX65" fmla="*/ 1950981 w 3976929"/>
              <a:gd name="connsiteY65" fmla="*/ 1016000 h 1038225"/>
              <a:gd name="connsiteX66" fmla="*/ 1836681 w 3976929"/>
              <a:gd name="connsiteY66" fmla="*/ 1025525 h 1038225"/>
              <a:gd name="connsiteX67" fmla="*/ 1582681 w 3976929"/>
              <a:gd name="connsiteY67" fmla="*/ 1038225 h 1038225"/>
              <a:gd name="connsiteX68" fmla="*/ 1366781 w 3976929"/>
              <a:gd name="connsiteY68" fmla="*/ 1038225 h 1038225"/>
              <a:gd name="connsiteX69" fmla="*/ 1211206 w 3976929"/>
              <a:gd name="connsiteY69" fmla="*/ 1016000 h 1038225"/>
              <a:gd name="connsiteX70" fmla="*/ 1074681 w 3976929"/>
              <a:gd name="connsiteY70" fmla="*/ 990600 h 1038225"/>
              <a:gd name="connsiteX71" fmla="*/ 872058 w 3976929"/>
              <a:gd name="connsiteY71" fmla="*/ 987425 h 1038225"/>
              <a:gd name="connsiteX72" fmla="*/ 25488 w 3976929"/>
              <a:gd name="connsiteY72" fmla="*/ 892752 h 1038225"/>
              <a:gd name="connsiteX73" fmla="*/ 212525 w 3976929"/>
              <a:gd name="connsiteY73" fmla="*/ 778452 h 1038225"/>
              <a:gd name="connsiteX74" fmla="*/ 474895 w 3976929"/>
              <a:gd name="connsiteY74" fmla="*/ 806161 h 1038225"/>
              <a:gd name="connsiteX0" fmla="*/ 474895 w 3976929"/>
              <a:gd name="connsiteY0" fmla="*/ 814906 h 1046970"/>
              <a:gd name="connsiteX1" fmla="*/ 763243 w 3976929"/>
              <a:gd name="connsiteY1" fmla="*/ 807979 h 1046970"/>
              <a:gd name="connsiteX2" fmla="*/ 1178880 w 3976929"/>
              <a:gd name="connsiteY2" fmla="*/ 922279 h 1046970"/>
              <a:gd name="connsiteX3" fmla="*/ 1376306 w 3976929"/>
              <a:gd name="connsiteY3" fmla="*/ 992995 h 1046970"/>
              <a:gd name="connsiteX4" fmla="*/ 1620781 w 3976929"/>
              <a:gd name="connsiteY4" fmla="*/ 945370 h 1046970"/>
              <a:gd name="connsiteX5" fmla="*/ 1830331 w 3976929"/>
              <a:gd name="connsiteY5" fmla="*/ 837420 h 1046970"/>
              <a:gd name="connsiteX6" fmla="*/ 1919231 w 3976929"/>
              <a:gd name="connsiteY6" fmla="*/ 618345 h 1046970"/>
              <a:gd name="connsiteX7" fmla="*/ 2001781 w 3976929"/>
              <a:gd name="connsiteY7" fmla="*/ 453245 h 1046970"/>
              <a:gd name="connsiteX8" fmla="*/ 2043056 w 3976929"/>
              <a:gd name="connsiteY8" fmla="*/ 319895 h 1046970"/>
              <a:gd name="connsiteX9" fmla="*/ 2120049 w 3976929"/>
              <a:gd name="connsiteY9" fmla="*/ 96851 h 1046970"/>
              <a:gd name="connsiteX10" fmla="*/ 2160531 w 3976929"/>
              <a:gd name="connsiteY10" fmla="*/ 19857 h 1046970"/>
              <a:gd name="connsiteX11" fmla="*/ 2188313 w 3976929"/>
              <a:gd name="connsiteY11" fmla="*/ 1601 h 1046970"/>
              <a:gd name="connsiteX12" fmla="*/ 2240701 w 3976929"/>
              <a:gd name="connsiteY12" fmla="*/ 18270 h 1046970"/>
              <a:gd name="connsiteX13" fmla="*/ 2201806 w 3976929"/>
              <a:gd name="connsiteY13" fmla="*/ 173845 h 1046970"/>
              <a:gd name="connsiteX14" fmla="*/ 2185931 w 3976929"/>
              <a:gd name="connsiteY14" fmla="*/ 265920 h 1046970"/>
              <a:gd name="connsiteX15" fmla="*/ 2173231 w 3976929"/>
              <a:gd name="connsiteY15" fmla="*/ 424670 h 1046970"/>
              <a:gd name="connsiteX16" fmla="*/ 2166881 w 3976929"/>
              <a:gd name="connsiteY16" fmla="*/ 542145 h 1046970"/>
              <a:gd name="connsiteX17" fmla="*/ 2170056 w 3976929"/>
              <a:gd name="connsiteY17" fmla="*/ 570720 h 1046970"/>
              <a:gd name="connsiteX18" fmla="*/ 2224031 w 3976929"/>
              <a:gd name="connsiteY18" fmla="*/ 580245 h 1046970"/>
              <a:gd name="connsiteX19" fmla="*/ 2325631 w 3976929"/>
              <a:gd name="connsiteY19" fmla="*/ 542145 h 1046970"/>
              <a:gd name="connsiteX20" fmla="*/ 2385956 w 3976929"/>
              <a:gd name="connsiteY20" fmla="*/ 465945 h 1046970"/>
              <a:gd name="connsiteX21" fmla="*/ 2443106 w 3976929"/>
              <a:gd name="connsiteY21" fmla="*/ 364345 h 1046970"/>
              <a:gd name="connsiteX22" fmla="*/ 2471681 w 3976929"/>
              <a:gd name="connsiteY22" fmla="*/ 256395 h 1046970"/>
              <a:gd name="connsiteX23" fmla="*/ 2522481 w 3976929"/>
              <a:gd name="connsiteY23" fmla="*/ 192895 h 1046970"/>
              <a:gd name="connsiteX24" fmla="*/ 2582806 w 3976929"/>
              <a:gd name="connsiteY24" fmla="*/ 170670 h 1046970"/>
              <a:gd name="connsiteX25" fmla="*/ 2636781 w 3976929"/>
              <a:gd name="connsiteY25" fmla="*/ 224645 h 1046970"/>
              <a:gd name="connsiteX26" fmla="*/ 2662181 w 3976929"/>
              <a:gd name="connsiteY26" fmla="*/ 297670 h 1046970"/>
              <a:gd name="connsiteX27" fmla="*/ 2674881 w 3976929"/>
              <a:gd name="connsiteY27" fmla="*/ 319895 h 1046970"/>
              <a:gd name="connsiteX28" fmla="*/ 2712981 w 3976929"/>
              <a:gd name="connsiteY28" fmla="*/ 351645 h 1046970"/>
              <a:gd name="connsiteX29" fmla="*/ 2766956 w 3976929"/>
              <a:gd name="connsiteY29" fmla="*/ 323070 h 1046970"/>
              <a:gd name="connsiteX30" fmla="*/ 2801881 w 3976929"/>
              <a:gd name="connsiteY30" fmla="*/ 265920 h 1046970"/>
              <a:gd name="connsiteX31" fmla="*/ 2830456 w 3976929"/>
              <a:gd name="connsiteY31" fmla="*/ 221470 h 1046970"/>
              <a:gd name="connsiteX32" fmla="*/ 2909831 w 3976929"/>
              <a:gd name="connsiteY32" fmla="*/ 180195 h 1046970"/>
              <a:gd name="connsiteX33" fmla="*/ 2989206 w 3976929"/>
              <a:gd name="connsiteY33" fmla="*/ 164320 h 1046970"/>
              <a:gd name="connsiteX34" fmla="*/ 3090806 w 3976929"/>
              <a:gd name="connsiteY34" fmla="*/ 205595 h 1046970"/>
              <a:gd name="connsiteX35" fmla="*/ 3176531 w 3976929"/>
              <a:gd name="connsiteY35" fmla="*/ 234170 h 1046970"/>
              <a:gd name="connsiteX36" fmla="*/ 3243206 w 3976929"/>
              <a:gd name="connsiteY36" fmla="*/ 177020 h 1046970"/>
              <a:gd name="connsiteX37" fmla="*/ 3335281 w 3976929"/>
              <a:gd name="connsiteY37" fmla="*/ 154795 h 1046970"/>
              <a:gd name="connsiteX38" fmla="*/ 3440056 w 3976929"/>
              <a:gd name="connsiteY38" fmla="*/ 119870 h 1046970"/>
              <a:gd name="connsiteX39" fmla="*/ 3563881 w 3976929"/>
              <a:gd name="connsiteY39" fmla="*/ 88120 h 1046970"/>
              <a:gd name="connsiteX40" fmla="*/ 3687706 w 3976929"/>
              <a:gd name="connsiteY40" fmla="*/ 65895 h 1046970"/>
              <a:gd name="connsiteX41" fmla="*/ 3763906 w 3976929"/>
              <a:gd name="connsiteY41" fmla="*/ 40495 h 1046970"/>
              <a:gd name="connsiteX42" fmla="*/ 3805181 w 3976929"/>
              <a:gd name="connsiteY42" fmla="*/ 8745 h 1046970"/>
              <a:gd name="connsiteX43" fmla="*/ 3976631 w 3976929"/>
              <a:gd name="connsiteY43" fmla="*/ 21445 h 1046970"/>
              <a:gd name="connsiteX44" fmla="*/ 3970281 w 3976929"/>
              <a:gd name="connsiteY44" fmla="*/ 94470 h 1046970"/>
              <a:gd name="connsiteX45" fmla="*/ 3897256 w 3976929"/>
              <a:gd name="connsiteY45" fmla="*/ 148445 h 1046970"/>
              <a:gd name="connsiteX46" fmla="*/ 3846456 w 3976929"/>
              <a:gd name="connsiteY46" fmla="*/ 208770 h 1046970"/>
              <a:gd name="connsiteX47" fmla="*/ 3748031 w 3976929"/>
              <a:gd name="connsiteY47" fmla="*/ 237345 h 1046970"/>
              <a:gd name="connsiteX48" fmla="*/ 3636906 w 3976929"/>
              <a:gd name="connsiteY48" fmla="*/ 262745 h 1046970"/>
              <a:gd name="connsiteX49" fmla="*/ 3541656 w 3976929"/>
              <a:gd name="connsiteY49" fmla="*/ 300845 h 1046970"/>
              <a:gd name="connsiteX50" fmla="*/ 3424181 w 3976929"/>
              <a:gd name="connsiteY50" fmla="*/ 383395 h 1046970"/>
              <a:gd name="connsiteX51" fmla="*/ 3367031 w 3976929"/>
              <a:gd name="connsiteY51" fmla="*/ 443720 h 1046970"/>
              <a:gd name="connsiteX52" fmla="*/ 3300356 w 3976929"/>
              <a:gd name="connsiteY52" fmla="*/ 478645 h 1046970"/>
              <a:gd name="connsiteX53" fmla="*/ 3214631 w 3976929"/>
              <a:gd name="connsiteY53" fmla="*/ 507220 h 1046970"/>
              <a:gd name="connsiteX54" fmla="*/ 3074931 w 3976929"/>
              <a:gd name="connsiteY54" fmla="*/ 516745 h 1046970"/>
              <a:gd name="connsiteX55" fmla="*/ 2960631 w 3976929"/>
              <a:gd name="connsiteY55" fmla="*/ 523095 h 1046970"/>
              <a:gd name="connsiteX56" fmla="*/ 2878081 w 3976929"/>
              <a:gd name="connsiteY56" fmla="*/ 545320 h 1046970"/>
              <a:gd name="connsiteX57" fmla="*/ 2811406 w 3976929"/>
              <a:gd name="connsiteY57" fmla="*/ 577070 h 1046970"/>
              <a:gd name="connsiteX58" fmla="*/ 2735206 w 3976929"/>
              <a:gd name="connsiteY58" fmla="*/ 596120 h 1046970"/>
              <a:gd name="connsiteX59" fmla="*/ 2633606 w 3976929"/>
              <a:gd name="connsiteY59" fmla="*/ 602470 h 1046970"/>
              <a:gd name="connsiteX60" fmla="*/ 2570106 w 3976929"/>
              <a:gd name="connsiteY60" fmla="*/ 608820 h 1046970"/>
              <a:gd name="connsiteX61" fmla="*/ 2370081 w 3976929"/>
              <a:gd name="connsiteY61" fmla="*/ 659620 h 1046970"/>
              <a:gd name="connsiteX62" fmla="*/ 2322456 w 3976929"/>
              <a:gd name="connsiteY62" fmla="*/ 704070 h 1046970"/>
              <a:gd name="connsiteX63" fmla="*/ 2208156 w 3976929"/>
              <a:gd name="connsiteY63" fmla="*/ 789795 h 1046970"/>
              <a:gd name="connsiteX64" fmla="*/ 2147831 w 3976929"/>
              <a:gd name="connsiteY64" fmla="*/ 881870 h 1046970"/>
              <a:gd name="connsiteX65" fmla="*/ 2077981 w 3976929"/>
              <a:gd name="connsiteY65" fmla="*/ 970770 h 1046970"/>
              <a:gd name="connsiteX66" fmla="*/ 1950981 w 3976929"/>
              <a:gd name="connsiteY66" fmla="*/ 1024745 h 1046970"/>
              <a:gd name="connsiteX67" fmla="*/ 1836681 w 3976929"/>
              <a:gd name="connsiteY67" fmla="*/ 1034270 h 1046970"/>
              <a:gd name="connsiteX68" fmla="*/ 1582681 w 3976929"/>
              <a:gd name="connsiteY68" fmla="*/ 1046970 h 1046970"/>
              <a:gd name="connsiteX69" fmla="*/ 1366781 w 3976929"/>
              <a:gd name="connsiteY69" fmla="*/ 1046970 h 1046970"/>
              <a:gd name="connsiteX70" fmla="*/ 1211206 w 3976929"/>
              <a:gd name="connsiteY70" fmla="*/ 1024745 h 1046970"/>
              <a:gd name="connsiteX71" fmla="*/ 1074681 w 3976929"/>
              <a:gd name="connsiteY71" fmla="*/ 999345 h 1046970"/>
              <a:gd name="connsiteX72" fmla="*/ 872058 w 3976929"/>
              <a:gd name="connsiteY72" fmla="*/ 996170 h 1046970"/>
              <a:gd name="connsiteX73" fmla="*/ 25488 w 3976929"/>
              <a:gd name="connsiteY73" fmla="*/ 901497 h 1046970"/>
              <a:gd name="connsiteX74" fmla="*/ 212525 w 3976929"/>
              <a:gd name="connsiteY74" fmla="*/ 787197 h 1046970"/>
              <a:gd name="connsiteX75" fmla="*/ 474895 w 3976929"/>
              <a:gd name="connsiteY75" fmla="*/ 814906 h 1046970"/>
              <a:gd name="connsiteX0" fmla="*/ 474895 w 3976929"/>
              <a:gd name="connsiteY0" fmla="*/ 891327 h 1123391"/>
              <a:gd name="connsiteX1" fmla="*/ 763243 w 3976929"/>
              <a:gd name="connsiteY1" fmla="*/ 884400 h 1123391"/>
              <a:gd name="connsiteX2" fmla="*/ 1178880 w 3976929"/>
              <a:gd name="connsiteY2" fmla="*/ 998700 h 1123391"/>
              <a:gd name="connsiteX3" fmla="*/ 1376306 w 3976929"/>
              <a:gd name="connsiteY3" fmla="*/ 1069416 h 1123391"/>
              <a:gd name="connsiteX4" fmla="*/ 1620781 w 3976929"/>
              <a:gd name="connsiteY4" fmla="*/ 1021791 h 1123391"/>
              <a:gd name="connsiteX5" fmla="*/ 1830331 w 3976929"/>
              <a:gd name="connsiteY5" fmla="*/ 913841 h 1123391"/>
              <a:gd name="connsiteX6" fmla="*/ 1919231 w 3976929"/>
              <a:gd name="connsiteY6" fmla="*/ 694766 h 1123391"/>
              <a:gd name="connsiteX7" fmla="*/ 2001781 w 3976929"/>
              <a:gd name="connsiteY7" fmla="*/ 529666 h 1123391"/>
              <a:gd name="connsiteX8" fmla="*/ 2043056 w 3976929"/>
              <a:gd name="connsiteY8" fmla="*/ 396316 h 1123391"/>
              <a:gd name="connsiteX9" fmla="*/ 2120049 w 3976929"/>
              <a:gd name="connsiteY9" fmla="*/ 173272 h 1123391"/>
              <a:gd name="connsiteX10" fmla="*/ 2160531 w 3976929"/>
              <a:gd name="connsiteY10" fmla="*/ 96278 h 1123391"/>
              <a:gd name="connsiteX11" fmla="*/ 2188313 w 3976929"/>
              <a:gd name="connsiteY11" fmla="*/ 78022 h 1123391"/>
              <a:gd name="connsiteX12" fmla="*/ 2352619 w 3976929"/>
              <a:gd name="connsiteY12" fmla="*/ 4204 h 1123391"/>
              <a:gd name="connsiteX13" fmla="*/ 2201806 w 3976929"/>
              <a:gd name="connsiteY13" fmla="*/ 250266 h 1123391"/>
              <a:gd name="connsiteX14" fmla="*/ 2185931 w 3976929"/>
              <a:gd name="connsiteY14" fmla="*/ 342341 h 1123391"/>
              <a:gd name="connsiteX15" fmla="*/ 2173231 w 3976929"/>
              <a:gd name="connsiteY15" fmla="*/ 501091 h 1123391"/>
              <a:gd name="connsiteX16" fmla="*/ 2166881 w 3976929"/>
              <a:gd name="connsiteY16" fmla="*/ 618566 h 1123391"/>
              <a:gd name="connsiteX17" fmla="*/ 2170056 w 3976929"/>
              <a:gd name="connsiteY17" fmla="*/ 647141 h 1123391"/>
              <a:gd name="connsiteX18" fmla="*/ 2224031 w 3976929"/>
              <a:gd name="connsiteY18" fmla="*/ 656666 h 1123391"/>
              <a:gd name="connsiteX19" fmla="*/ 2325631 w 3976929"/>
              <a:gd name="connsiteY19" fmla="*/ 618566 h 1123391"/>
              <a:gd name="connsiteX20" fmla="*/ 2385956 w 3976929"/>
              <a:gd name="connsiteY20" fmla="*/ 542366 h 1123391"/>
              <a:gd name="connsiteX21" fmla="*/ 2443106 w 3976929"/>
              <a:gd name="connsiteY21" fmla="*/ 440766 h 1123391"/>
              <a:gd name="connsiteX22" fmla="*/ 2471681 w 3976929"/>
              <a:gd name="connsiteY22" fmla="*/ 332816 h 1123391"/>
              <a:gd name="connsiteX23" fmla="*/ 2522481 w 3976929"/>
              <a:gd name="connsiteY23" fmla="*/ 269316 h 1123391"/>
              <a:gd name="connsiteX24" fmla="*/ 2582806 w 3976929"/>
              <a:gd name="connsiteY24" fmla="*/ 247091 h 1123391"/>
              <a:gd name="connsiteX25" fmla="*/ 2636781 w 3976929"/>
              <a:gd name="connsiteY25" fmla="*/ 301066 h 1123391"/>
              <a:gd name="connsiteX26" fmla="*/ 2662181 w 3976929"/>
              <a:gd name="connsiteY26" fmla="*/ 374091 h 1123391"/>
              <a:gd name="connsiteX27" fmla="*/ 2674881 w 3976929"/>
              <a:gd name="connsiteY27" fmla="*/ 396316 h 1123391"/>
              <a:gd name="connsiteX28" fmla="*/ 2712981 w 3976929"/>
              <a:gd name="connsiteY28" fmla="*/ 428066 h 1123391"/>
              <a:gd name="connsiteX29" fmla="*/ 2766956 w 3976929"/>
              <a:gd name="connsiteY29" fmla="*/ 399491 h 1123391"/>
              <a:gd name="connsiteX30" fmla="*/ 2801881 w 3976929"/>
              <a:gd name="connsiteY30" fmla="*/ 342341 h 1123391"/>
              <a:gd name="connsiteX31" fmla="*/ 2830456 w 3976929"/>
              <a:gd name="connsiteY31" fmla="*/ 297891 h 1123391"/>
              <a:gd name="connsiteX32" fmla="*/ 2909831 w 3976929"/>
              <a:gd name="connsiteY32" fmla="*/ 256616 h 1123391"/>
              <a:gd name="connsiteX33" fmla="*/ 2989206 w 3976929"/>
              <a:gd name="connsiteY33" fmla="*/ 240741 h 1123391"/>
              <a:gd name="connsiteX34" fmla="*/ 3090806 w 3976929"/>
              <a:gd name="connsiteY34" fmla="*/ 282016 h 1123391"/>
              <a:gd name="connsiteX35" fmla="*/ 3176531 w 3976929"/>
              <a:gd name="connsiteY35" fmla="*/ 310591 h 1123391"/>
              <a:gd name="connsiteX36" fmla="*/ 3243206 w 3976929"/>
              <a:gd name="connsiteY36" fmla="*/ 253441 h 1123391"/>
              <a:gd name="connsiteX37" fmla="*/ 3335281 w 3976929"/>
              <a:gd name="connsiteY37" fmla="*/ 231216 h 1123391"/>
              <a:gd name="connsiteX38" fmla="*/ 3440056 w 3976929"/>
              <a:gd name="connsiteY38" fmla="*/ 196291 h 1123391"/>
              <a:gd name="connsiteX39" fmla="*/ 3563881 w 3976929"/>
              <a:gd name="connsiteY39" fmla="*/ 164541 h 1123391"/>
              <a:gd name="connsiteX40" fmla="*/ 3687706 w 3976929"/>
              <a:gd name="connsiteY40" fmla="*/ 142316 h 1123391"/>
              <a:gd name="connsiteX41" fmla="*/ 3763906 w 3976929"/>
              <a:gd name="connsiteY41" fmla="*/ 116916 h 1123391"/>
              <a:gd name="connsiteX42" fmla="*/ 3805181 w 3976929"/>
              <a:gd name="connsiteY42" fmla="*/ 85166 h 1123391"/>
              <a:gd name="connsiteX43" fmla="*/ 3976631 w 3976929"/>
              <a:gd name="connsiteY43" fmla="*/ 97866 h 1123391"/>
              <a:gd name="connsiteX44" fmla="*/ 3970281 w 3976929"/>
              <a:gd name="connsiteY44" fmla="*/ 170891 h 1123391"/>
              <a:gd name="connsiteX45" fmla="*/ 3897256 w 3976929"/>
              <a:gd name="connsiteY45" fmla="*/ 224866 h 1123391"/>
              <a:gd name="connsiteX46" fmla="*/ 3846456 w 3976929"/>
              <a:gd name="connsiteY46" fmla="*/ 285191 h 1123391"/>
              <a:gd name="connsiteX47" fmla="*/ 3748031 w 3976929"/>
              <a:gd name="connsiteY47" fmla="*/ 313766 h 1123391"/>
              <a:gd name="connsiteX48" fmla="*/ 3636906 w 3976929"/>
              <a:gd name="connsiteY48" fmla="*/ 339166 h 1123391"/>
              <a:gd name="connsiteX49" fmla="*/ 3541656 w 3976929"/>
              <a:gd name="connsiteY49" fmla="*/ 377266 h 1123391"/>
              <a:gd name="connsiteX50" fmla="*/ 3424181 w 3976929"/>
              <a:gd name="connsiteY50" fmla="*/ 459816 h 1123391"/>
              <a:gd name="connsiteX51" fmla="*/ 3367031 w 3976929"/>
              <a:gd name="connsiteY51" fmla="*/ 520141 h 1123391"/>
              <a:gd name="connsiteX52" fmla="*/ 3300356 w 3976929"/>
              <a:gd name="connsiteY52" fmla="*/ 555066 h 1123391"/>
              <a:gd name="connsiteX53" fmla="*/ 3214631 w 3976929"/>
              <a:gd name="connsiteY53" fmla="*/ 583641 h 1123391"/>
              <a:gd name="connsiteX54" fmla="*/ 3074931 w 3976929"/>
              <a:gd name="connsiteY54" fmla="*/ 593166 h 1123391"/>
              <a:gd name="connsiteX55" fmla="*/ 2960631 w 3976929"/>
              <a:gd name="connsiteY55" fmla="*/ 599516 h 1123391"/>
              <a:gd name="connsiteX56" fmla="*/ 2878081 w 3976929"/>
              <a:gd name="connsiteY56" fmla="*/ 621741 h 1123391"/>
              <a:gd name="connsiteX57" fmla="*/ 2811406 w 3976929"/>
              <a:gd name="connsiteY57" fmla="*/ 653491 h 1123391"/>
              <a:gd name="connsiteX58" fmla="*/ 2735206 w 3976929"/>
              <a:gd name="connsiteY58" fmla="*/ 672541 h 1123391"/>
              <a:gd name="connsiteX59" fmla="*/ 2633606 w 3976929"/>
              <a:gd name="connsiteY59" fmla="*/ 678891 h 1123391"/>
              <a:gd name="connsiteX60" fmla="*/ 2570106 w 3976929"/>
              <a:gd name="connsiteY60" fmla="*/ 685241 h 1123391"/>
              <a:gd name="connsiteX61" fmla="*/ 2370081 w 3976929"/>
              <a:gd name="connsiteY61" fmla="*/ 736041 h 1123391"/>
              <a:gd name="connsiteX62" fmla="*/ 2322456 w 3976929"/>
              <a:gd name="connsiteY62" fmla="*/ 780491 h 1123391"/>
              <a:gd name="connsiteX63" fmla="*/ 2208156 w 3976929"/>
              <a:gd name="connsiteY63" fmla="*/ 866216 h 1123391"/>
              <a:gd name="connsiteX64" fmla="*/ 2147831 w 3976929"/>
              <a:gd name="connsiteY64" fmla="*/ 958291 h 1123391"/>
              <a:gd name="connsiteX65" fmla="*/ 2077981 w 3976929"/>
              <a:gd name="connsiteY65" fmla="*/ 1047191 h 1123391"/>
              <a:gd name="connsiteX66" fmla="*/ 1950981 w 3976929"/>
              <a:gd name="connsiteY66" fmla="*/ 1101166 h 1123391"/>
              <a:gd name="connsiteX67" fmla="*/ 1836681 w 3976929"/>
              <a:gd name="connsiteY67" fmla="*/ 1110691 h 1123391"/>
              <a:gd name="connsiteX68" fmla="*/ 1582681 w 3976929"/>
              <a:gd name="connsiteY68" fmla="*/ 1123391 h 1123391"/>
              <a:gd name="connsiteX69" fmla="*/ 1366781 w 3976929"/>
              <a:gd name="connsiteY69" fmla="*/ 1123391 h 1123391"/>
              <a:gd name="connsiteX70" fmla="*/ 1211206 w 3976929"/>
              <a:gd name="connsiteY70" fmla="*/ 1101166 h 1123391"/>
              <a:gd name="connsiteX71" fmla="*/ 1074681 w 3976929"/>
              <a:gd name="connsiteY71" fmla="*/ 1075766 h 1123391"/>
              <a:gd name="connsiteX72" fmla="*/ 872058 w 3976929"/>
              <a:gd name="connsiteY72" fmla="*/ 1072591 h 1123391"/>
              <a:gd name="connsiteX73" fmla="*/ 25488 w 3976929"/>
              <a:gd name="connsiteY73" fmla="*/ 977918 h 1123391"/>
              <a:gd name="connsiteX74" fmla="*/ 212525 w 3976929"/>
              <a:gd name="connsiteY74" fmla="*/ 863618 h 1123391"/>
              <a:gd name="connsiteX75" fmla="*/ 474895 w 3976929"/>
              <a:gd name="connsiteY75" fmla="*/ 891327 h 1123391"/>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2001781 w 3976929"/>
              <a:gd name="connsiteY7" fmla="*/ 542320 h 1136045"/>
              <a:gd name="connsiteX8" fmla="*/ 2043056 w 3976929"/>
              <a:gd name="connsiteY8" fmla="*/ 408970 h 1136045"/>
              <a:gd name="connsiteX9" fmla="*/ 2120049 w 3976929"/>
              <a:gd name="connsiteY9" fmla="*/ 185926 h 1136045"/>
              <a:gd name="connsiteX10" fmla="*/ 2160531 w 3976929"/>
              <a:gd name="connsiteY10" fmla="*/ 108932 h 1136045"/>
              <a:gd name="connsiteX11" fmla="*/ 2302613 w 3976929"/>
              <a:gd name="connsiteY11" fmla="*/ 2570 h 1136045"/>
              <a:gd name="connsiteX12" fmla="*/ 2352619 w 3976929"/>
              <a:gd name="connsiteY12" fmla="*/ 16858 h 1136045"/>
              <a:gd name="connsiteX13" fmla="*/ 2201806 w 3976929"/>
              <a:gd name="connsiteY13" fmla="*/ 262920 h 1136045"/>
              <a:gd name="connsiteX14" fmla="*/ 2185931 w 3976929"/>
              <a:gd name="connsiteY14" fmla="*/ 354995 h 1136045"/>
              <a:gd name="connsiteX15" fmla="*/ 2173231 w 3976929"/>
              <a:gd name="connsiteY15" fmla="*/ 513745 h 1136045"/>
              <a:gd name="connsiteX16" fmla="*/ 2166881 w 3976929"/>
              <a:gd name="connsiteY16" fmla="*/ 631220 h 1136045"/>
              <a:gd name="connsiteX17" fmla="*/ 2170056 w 3976929"/>
              <a:gd name="connsiteY17" fmla="*/ 659795 h 1136045"/>
              <a:gd name="connsiteX18" fmla="*/ 2224031 w 3976929"/>
              <a:gd name="connsiteY18" fmla="*/ 669320 h 1136045"/>
              <a:gd name="connsiteX19" fmla="*/ 2325631 w 3976929"/>
              <a:gd name="connsiteY19" fmla="*/ 631220 h 1136045"/>
              <a:gd name="connsiteX20" fmla="*/ 2385956 w 3976929"/>
              <a:gd name="connsiteY20" fmla="*/ 555020 h 1136045"/>
              <a:gd name="connsiteX21" fmla="*/ 2443106 w 3976929"/>
              <a:gd name="connsiteY21" fmla="*/ 453420 h 1136045"/>
              <a:gd name="connsiteX22" fmla="*/ 2471681 w 3976929"/>
              <a:gd name="connsiteY22" fmla="*/ 345470 h 1136045"/>
              <a:gd name="connsiteX23" fmla="*/ 2522481 w 3976929"/>
              <a:gd name="connsiteY23" fmla="*/ 281970 h 1136045"/>
              <a:gd name="connsiteX24" fmla="*/ 2582806 w 3976929"/>
              <a:gd name="connsiteY24" fmla="*/ 259745 h 1136045"/>
              <a:gd name="connsiteX25" fmla="*/ 2636781 w 3976929"/>
              <a:gd name="connsiteY25" fmla="*/ 313720 h 1136045"/>
              <a:gd name="connsiteX26" fmla="*/ 2662181 w 3976929"/>
              <a:gd name="connsiteY26" fmla="*/ 386745 h 1136045"/>
              <a:gd name="connsiteX27" fmla="*/ 2674881 w 3976929"/>
              <a:gd name="connsiteY27" fmla="*/ 408970 h 1136045"/>
              <a:gd name="connsiteX28" fmla="*/ 2712981 w 3976929"/>
              <a:gd name="connsiteY28" fmla="*/ 440720 h 1136045"/>
              <a:gd name="connsiteX29" fmla="*/ 2766956 w 3976929"/>
              <a:gd name="connsiteY29" fmla="*/ 412145 h 1136045"/>
              <a:gd name="connsiteX30" fmla="*/ 2801881 w 3976929"/>
              <a:gd name="connsiteY30" fmla="*/ 354995 h 1136045"/>
              <a:gd name="connsiteX31" fmla="*/ 2830456 w 3976929"/>
              <a:gd name="connsiteY31" fmla="*/ 310545 h 1136045"/>
              <a:gd name="connsiteX32" fmla="*/ 2909831 w 3976929"/>
              <a:gd name="connsiteY32" fmla="*/ 269270 h 1136045"/>
              <a:gd name="connsiteX33" fmla="*/ 2989206 w 3976929"/>
              <a:gd name="connsiteY33" fmla="*/ 253395 h 1136045"/>
              <a:gd name="connsiteX34" fmla="*/ 3090806 w 3976929"/>
              <a:gd name="connsiteY34" fmla="*/ 294670 h 1136045"/>
              <a:gd name="connsiteX35" fmla="*/ 3176531 w 3976929"/>
              <a:gd name="connsiteY35" fmla="*/ 323245 h 1136045"/>
              <a:gd name="connsiteX36" fmla="*/ 3243206 w 3976929"/>
              <a:gd name="connsiteY36" fmla="*/ 266095 h 1136045"/>
              <a:gd name="connsiteX37" fmla="*/ 3335281 w 3976929"/>
              <a:gd name="connsiteY37" fmla="*/ 243870 h 1136045"/>
              <a:gd name="connsiteX38" fmla="*/ 3440056 w 3976929"/>
              <a:gd name="connsiteY38" fmla="*/ 208945 h 1136045"/>
              <a:gd name="connsiteX39" fmla="*/ 3563881 w 3976929"/>
              <a:gd name="connsiteY39" fmla="*/ 177195 h 1136045"/>
              <a:gd name="connsiteX40" fmla="*/ 3687706 w 3976929"/>
              <a:gd name="connsiteY40" fmla="*/ 154970 h 1136045"/>
              <a:gd name="connsiteX41" fmla="*/ 3763906 w 3976929"/>
              <a:gd name="connsiteY41" fmla="*/ 129570 h 1136045"/>
              <a:gd name="connsiteX42" fmla="*/ 3805181 w 3976929"/>
              <a:gd name="connsiteY42" fmla="*/ 97820 h 1136045"/>
              <a:gd name="connsiteX43" fmla="*/ 3976631 w 3976929"/>
              <a:gd name="connsiteY43" fmla="*/ 110520 h 1136045"/>
              <a:gd name="connsiteX44" fmla="*/ 3970281 w 3976929"/>
              <a:gd name="connsiteY44" fmla="*/ 183545 h 1136045"/>
              <a:gd name="connsiteX45" fmla="*/ 3897256 w 3976929"/>
              <a:gd name="connsiteY45" fmla="*/ 237520 h 1136045"/>
              <a:gd name="connsiteX46" fmla="*/ 3846456 w 3976929"/>
              <a:gd name="connsiteY46" fmla="*/ 297845 h 1136045"/>
              <a:gd name="connsiteX47" fmla="*/ 3748031 w 3976929"/>
              <a:gd name="connsiteY47" fmla="*/ 326420 h 1136045"/>
              <a:gd name="connsiteX48" fmla="*/ 3636906 w 3976929"/>
              <a:gd name="connsiteY48" fmla="*/ 351820 h 1136045"/>
              <a:gd name="connsiteX49" fmla="*/ 3541656 w 3976929"/>
              <a:gd name="connsiteY49" fmla="*/ 389920 h 1136045"/>
              <a:gd name="connsiteX50" fmla="*/ 3424181 w 3976929"/>
              <a:gd name="connsiteY50" fmla="*/ 472470 h 1136045"/>
              <a:gd name="connsiteX51" fmla="*/ 3367031 w 3976929"/>
              <a:gd name="connsiteY51" fmla="*/ 532795 h 1136045"/>
              <a:gd name="connsiteX52" fmla="*/ 3300356 w 3976929"/>
              <a:gd name="connsiteY52" fmla="*/ 567720 h 1136045"/>
              <a:gd name="connsiteX53" fmla="*/ 3214631 w 3976929"/>
              <a:gd name="connsiteY53" fmla="*/ 596295 h 1136045"/>
              <a:gd name="connsiteX54" fmla="*/ 3074931 w 3976929"/>
              <a:gd name="connsiteY54" fmla="*/ 605820 h 1136045"/>
              <a:gd name="connsiteX55" fmla="*/ 2960631 w 3976929"/>
              <a:gd name="connsiteY55" fmla="*/ 612170 h 1136045"/>
              <a:gd name="connsiteX56" fmla="*/ 2878081 w 3976929"/>
              <a:gd name="connsiteY56" fmla="*/ 634395 h 1136045"/>
              <a:gd name="connsiteX57" fmla="*/ 2811406 w 3976929"/>
              <a:gd name="connsiteY57" fmla="*/ 666145 h 1136045"/>
              <a:gd name="connsiteX58" fmla="*/ 2735206 w 3976929"/>
              <a:gd name="connsiteY58" fmla="*/ 685195 h 1136045"/>
              <a:gd name="connsiteX59" fmla="*/ 2633606 w 3976929"/>
              <a:gd name="connsiteY59" fmla="*/ 691545 h 1136045"/>
              <a:gd name="connsiteX60" fmla="*/ 2570106 w 3976929"/>
              <a:gd name="connsiteY60" fmla="*/ 697895 h 1136045"/>
              <a:gd name="connsiteX61" fmla="*/ 2370081 w 3976929"/>
              <a:gd name="connsiteY61" fmla="*/ 748695 h 1136045"/>
              <a:gd name="connsiteX62" fmla="*/ 2322456 w 3976929"/>
              <a:gd name="connsiteY62" fmla="*/ 793145 h 1136045"/>
              <a:gd name="connsiteX63" fmla="*/ 2208156 w 3976929"/>
              <a:gd name="connsiteY63" fmla="*/ 878870 h 1136045"/>
              <a:gd name="connsiteX64" fmla="*/ 2147831 w 3976929"/>
              <a:gd name="connsiteY64" fmla="*/ 970945 h 1136045"/>
              <a:gd name="connsiteX65" fmla="*/ 2077981 w 3976929"/>
              <a:gd name="connsiteY65" fmla="*/ 1059845 h 1136045"/>
              <a:gd name="connsiteX66" fmla="*/ 1950981 w 3976929"/>
              <a:gd name="connsiteY66" fmla="*/ 1113820 h 1136045"/>
              <a:gd name="connsiteX67" fmla="*/ 1836681 w 3976929"/>
              <a:gd name="connsiteY67" fmla="*/ 1123345 h 1136045"/>
              <a:gd name="connsiteX68" fmla="*/ 1582681 w 3976929"/>
              <a:gd name="connsiteY68" fmla="*/ 1136045 h 1136045"/>
              <a:gd name="connsiteX69" fmla="*/ 1366781 w 3976929"/>
              <a:gd name="connsiteY69" fmla="*/ 1136045 h 1136045"/>
              <a:gd name="connsiteX70" fmla="*/ 1211206 w 3976929"/>
              <a:gd name="connsiteY70" fmla="*/ 1113820 h 1136045"/>
              <a:gd name="connsiteX71" fmla="*/ 1074681 w 3976929"/>
              <a:gd name="connsiteY71" fmla="*/ 1088420 h 1136045"/>
              <a:gd name="connsiteX72" fmla="*/ 872058 w 3976929"/>
              <a:gd name="connsiteY72" fmla="*/ 1085245 h 1136045"/>
              <a:gd name="connsiteX73" fmla="*/ 25488 w 3976929"/>
              <a:gd name="connsiteY73" fmla="*/ 990572 h 1136045"/>
              <a:gd name="connsiteX74" fmla="*/ 212525 w 3976929"/>
              <a:gd name="connsiteY74" fmla="*/ 876272 h 1136045"/>
              <a:gd name="connsiteX75" fmla="*/ 474895 w 3976929"/>
              <a:gd name="connsiteY75"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2001781 w 3976929"/>
              <a:gd name="connsiteY7" fmla="*/ 542320 h 1136045"/>
              <a:gd name="connsiteX8" fmla="*/ 2043056 w 3976929"/>
              <a:gd name="connsiteY8" fmla="*/ 408970 h 1136045"/>
              <a:gd name="connsiteX9" fmla="*/ 2120049 w 3976929"/>
              <a:gd name="connsiteY9" fmla="*/ 185926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01806 w 3976929"/>
              <a:gd name="connsiteY13" fmla="*/ 262920 h 1136045"/>
              <a:gd name="connsiteX14" fmla="*/ 2185931 w 3976929"/>
              <a:gd name="connsiteY14" fmla="*/ 354995 h 1136045"/>
              <a:gd name="connsiteX15" fmla="*/ 2173231 w 3976929"/>
              <a:gd name="connsiteY15" fmla="*/ 513745 h 1136045"/>
              <a:gd name="connsiteX16" fmla="*/ 2166881 w 3976929"/>
              <a:gd name="connsiteY16" fmla="*/ 631220 h 1136045"/>
              <a:gd name="connsiteX17" fmla="*/ 2170056 w 3976929"/>
              <a:gd name="connsiteY17" fmla="*/ 659795 h 1136045"/>
              <a:gd name="connsiteX18" fmla="*/ 2224031 w 3976929"/>
              <a:gd name="connsiteY18" fmla="*/ 669320 h 1136045"/>
              <a:gd name="connsiteX19" fmla="*/ 2325631 w 3976929"/>
              <a:gd name="connsiteY19" fmla="*/ 631220 h 1136045"/>
              <a:gd name="connsiteX20" fmla="*/ 2385956 w 3976929"/>
              <a:gd name="connsiteY20" fmla="*/ 555020 h 1136045"/>
              <a:gd name="connsiteX21" fmla="*/ 2443106 w 3976929"/>
              <a:gd name="connsiteY21" fmla="*/ 453420 h 1136045"/>
              <a:gd name="connsiteX22" fmla="*/ 2471681 w 3976929"/>
              <a:gd name="connsiteY22" fmla="*/ 345470 h 1136045"/>
              <a:gd name="connsiteX23" fmla="*/ 2522481 w 3976929"/>
              <a:gd name="connsiteY23" fmla="*/ 281970 h 1136045"/>
              <a:gd name="connsiteX24" fmla="*/ 2582806 w 3976929"/>
              <a:gd name="connsiteY24" fmla="*/ 259745 h 1136045"/>
              <a:gd name="connsiteX25" fmla="*/ 2636781 w 3976929"/>
              <a:gd name="connsiteY25" fmla="*/ 313720 h 1136045"/>
              <a:gd name="connsiteX26" fmla="*/ 2662181 w 3976929"/>
              <a:gd name="connsiteY26" fmla="*/ 386745 h 1136045"/>
              <a:gd name="connsiteX27" fmla="*/ 2674881 w 3976929"/>
              <a:gd name="connsiteY27" fmla="*/ 408970 h 1136045"/>
              <a:gd name="connsiteX28" fmla="*/ 2712981 w 3976929"/>
              <a:gd name="connsiteY28" fmla="*/ 440720 h 1136045"/>
              <a:gd name="connsiteX29" fmla="*/ 2766956 w 3976929"/>
              <a:gd name="connsiteY29" fmla="*/ 412145 h 1136045"/>
              <a:gd name="connsiteX30" fmla="*/ 2801881 w 3976929"/>
              <a:gd name="connsiteY30" fmla="*/ 354995 h 1136045"/>
              <a:gd name="connsiteX31" fmla="*/ 2830456 w 3976929"/>
              <a:gd name="connsiteY31" fmla="*/ 310545 h 1136045"/>
              <a:gd name="connsiteX32" fmla="*/ 2909831 w 3976929"/>
              <a:gd name="connsiteY32" fmla="*/ 269270 h 1136045"/>
              <a:gd name="connsiteX33" fmla="*/ 2989206 w 3976929"/>
              <a:gd name="connsiteY33" fmla="*/ 253395 h 1136045"/>
              <a:gd name="connsiteX34" fmla="*/ 3090806 w 3976929"/>
              <a:gd name="connsiteY34" fmla="*/ 294670 h 1136045"/>
              <a:gd name="connsiteX35" fmla="*/ 3176531 w 3976929"/>
              <a:gd name="connsiteY35" fmla="*/ 323245 h 1136045"/>
              <a:gd name="connsiteX36" fmla="*/ 3243206 w 3976929"/>
              <a:gd name="connsiteY36" fmla="*/ 266095 h 1136045"/>
              <a:gd name="connsiteX37" fmla="*/ 3335281 w 3976929"/>
              <a:gd name="connsiteY37" fmla="*/ 243870 h 1136045"/>
              <a:gd name="connsiteX38" fmla="*/ 3440056 w 3976929"/>
              <a:gd name="connsiteY38" fmla="*/ 208945 h 1136045"/>
              <a:gd name="connsiteX39" fmla="*/ 3563881 w 3976929"/>
              <a:gd name="connsiteY39" fmla="*/ 177195 h 1136045"/>
              <a:gd name="connsiteX40" fmla="*/ 3687706 w 3976929"/>
              <a:gd name="connsiteY40" fmla="*/ 154970 h 1136045"/>
              <a:gd name="connsiteX41" fmla="*/ 3763906 w 3976929"/>
              <a:gd name="connsiteY41" fmla="*/ 129570 h 1136045"/>
              <a:gd name="connsiteX42" fmla="*/ 3805181 w 3976929"/>
              <a:gd name="connsiteY42" fmla="*/ 97820 h 1136045"/>
              <a:gd name="connsiteX43" fmla="*/ 3976631 w 3976929"/>
              <a:gd name="connsiteY43" fmla="*/ 110520 h 1136045"/>
              <a:gd name="connsiteX44" fmla="*/ 3970281 w 3976929"/>
              <a:gd name="connsiteY44" fmla="*/ 183545 h 1136045"/>
              <a:gd name="connsiteX45" fmla="*/ 3897256 w 3976929"/>
              <a:gd name="connsiteY45" fmla="*/ 237520 h 1136045"/>
              <a:gd name="connsiteX46" fmla="*/ 3846456 w 3976929"/>
              <a:gd name="connsiteY46" fmla="*/ 297845 h 1136045"/>
              <a:gd name="connsiteX47" fmla="*/ 3748031 w 3976929"/>
              <a:gd name="connsiteY47" fmla="*/ 326420 h 1136045"/>
              <a:gd name="connsiteX48" fmla="*/ 3636906 w 3976929"/>
              <a:gd name="connsiteY48" fmla="*/ 351820 h 1136045"/>
              <a:gd name="connsiteX49" fmla="*/ 3541656 w 3976929"/>
              <a:gd name="connsiteY49" fmla="*/ 389920 h 1136045"/>
              <a:gd name="connsiteX50" fmla="*/ 3424181 w 3976929"/>
              <a:gd name="connsiteY50" fmla="*/ 472470 h 1136045"/>
              <a:gd name="connsiteX51" fmla="*/ 3367031 w 3976929"/>
              <a:gd name="connsiteY51" fmla="*/ 532795 h 1136045"/>
              <a:gd name="connsiteX52" fmla="*/ 3300356 w 3976929"/>
              <a:gd name="connsiteY52" fmla="*/ 567720 h 1136045"/>
              <a:gd name="connsiteX53" fmla="*/ 3214631 w 3976929"/>
              <a:gd name="connsiteY53" fmla="*/ 596295 h 1136045"/>
              <a:gd name="connsiteX54" fmla="*/ 3074931 w 3976929"/>
              <a:gd name="connsiteY54" fmla="*/ 605820 h 1136045"/>
              <a:gd name="connsiteX55" fmla="*/ 2960631 w 3976929"/>
              <a:gd name="connsiteY55" fmla="*/ 612170 h 1136045"/>
              <a:gd name="connsiteX56" fmla="*/ 2878081 w 3976929"/>
              <a:gd name="connsiteY56" fmla="*/ 634395 h 1136045"/>
              <a:gd name="connsiteX57" fmla="*/ 2811406 w 3976929"/>
              <a:gd name="connsiteY57" fmla="*/ 666145 h 1136045"/>
              <a:gd name="connsiteX58" fmla="*/ 2735206 w 3976929"/>
              <a:gd name="connsiteY58" fmla="*/ 685195 h 1136045"/>
              <a:gd name="connsiteX59" fmla="*/ 2633606 w 3976929"/>
              <a:gd name="connsiteY59" fmla="*/ 691545 h 1136045"/>
              <a:gd name="connsiteX60" fmla="*/ 2570106 w 3976929"/>
              <a:gd name="connsiteY60" fmla="*/ 697895 h 1136045"/>
              <a:gd name="connsiteX61" fmla="*/ 2370081 w 3976929"/>
              <a:gd name="connsiteY61" fmla="*/ 748695 h 1136045"/>
              <a:gd name="connsiteX62" fmla="*/ 2322456 w 3976929"/>
              <a:gd name="connsiteY62" fmla="*/ 793145 h 1136045"/>
              <a:gd name="connsiteX63" fmla="*/ 2208156 w 3976929"/>
              <a:gd name="connsiteY63" fmla="*/ 878870 h 1136045"/>
              <a:gd name="connsiteX64" fmla="*/ 2147831 w 3976929"/>
              <a:gd name="connsiteY64" fmla="*/ 970945 h 1136045"/>
              <a:gd name="connsiteX65" fmla="*/ 2077981 w 3976929"/>
              <a:gd name="connsiteY65" fmla="*/ 1059845 h 1136045"/>
              <a:gd name="connsiteX66" fmla="*/ 1950981 w 3976929"/>
              <a:gd name="connsiteY66" fmla="*/ 1113820 h 1136045"/>
              <a:gd name="connsiteX67" fmla="*/ 1836681 w 3976929"/>
              <a:gd name="connsiteY67" fmla="*/ 1123345 h 1136045"/>
              <a:gd name="connsiteX68" fmla="*/ 1582681 w 3976929"/>
              <a:gd name="connsiteY68" fmla="*/ 1136045 h 1136045"/>
              <a:gd name="connsiteX69" fmla="*/ 1366781 w 3976929"/>
              <a:gd name="connsiteY69" fmla="*/ 1136045 h 1136045"/>
              <a:gd name="connsiteX70" fmla="*/ 1211206 w 3976929"/>
              <a:gd name="connsiteY70" fmla="*/ 1113820 h 1136045"/>
              <a:gd name="connsiteX71" fmla="*/ 1074681 w 3976929"/>
              <a:gd name="connsiteY71" fmla="*/ 1088420 h 1136045"/>
              <a:gd name="connsiteX72" fmla="*/ 872058 w 3976929"/>
              <a:gd name="connsiteY72" fmla="*/ 1085245 h 1136045"/>
              <a:gd name="connsiteX73" fmla="*/ 25488 w 3976929"/>
              <a:gd name="connsiteY73" fmla="*/ 990572 h 1136045"/>
              <a:gd name="connsiteX74" fmla="*/ 212525 w 3976929"/>
              <a:gd name="connsiteY74" fmla="*/ 876272 h 1136045"/>
              <a:gd name="connsiteX75" fmla="*/ 474895 w 3976929"/>
              <a:gd name="connsiteY75"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2001781 w 3976929"/>
              <a:gd name="connsiteY7" fmla="*/ 542320 h 1136045"/>
              <a:gd name="connsiteX8" fmla="*/ 2043056 w 3976929"/>
              <a:gd name="connsiteY8" fmla="*/ 408970 h 1136045"/>
              <a:gd name="connsiteX9" fmla="*/ 2120049 w 3976929"/>
              <a:gd name="connsiteY9" fmla="*/ 185926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185931 w 3976929"/>
              <a:gd name="connsiteY14" fmla="*/ 354995 h 1136045"/>
              <a:gd name="connsiteX15" fmla="*/ 2173231 w 3976929"/>
              <a:gd name="connsiteY15" fmla="*/ 513745 h 1136045"/>
              <a:gd name="connsiteX16" fmla="*/ 2166881 w 3976929"/>
              <a:gd name="connsiteY16" fmla="*/ 631220 h 1136045"/>
              <a:gd name="connsiteX17" fmla="*/ 2170056 w 3976929"/>
              <a:gd name="connsiteY17" fmla="*/ 659795 h 1136045"/>
              <a:gd name="connsiteX18" fmla="*/ 2224031 w 3976929"/>
              <a:gd name="connsiteY18" fmla="*/ 669320 h 1136045"/>
              <a:gd name="connsiteX19" fmla="*/ 2325631 w 3976929"/>
              <a:gd name="connsiteY19" fmla="*/ 631220 h 1136045"/>
              <a:gd name="connsiteX20" fmla="*/ 2385956 w 3976929"/>
              <a:gd name="connsiteY20" fmla="*/ 555020 h 1136045"/>
              <a:gd name="connsiteX21" fmla="*/ 2443106 w 3976929"/>
              <a:gd name="connsiteY21" fmla="*/ 453420 h 1136045"/>
              <a:gd name="connsiteX22" fmla="*/ 2471681 w 3976929"/>
              <a:gd name="connsiteY22" fmla="*/ 345470 h 1136045"/>
              <a:gd name="connsiteX23" fmla="*/ 2522481 w 3976929"/>
              <a:gd name="connsiteY23" fmla="*/ 281970 h 1136045"/>
              <a:gd name="connsiteX24" fmla="*/ 2582806 w 3976929"/>
              <a:gd name="connsiteY24" fmla="*/ 259745 h 1136045"/>
              <a:gd name="connsiteX25" fmla="*/ 2636781 w 3976929"/>
              <a:gd name="connsiteY25" fmla="*/ 313720 h 1136045"/>
              <a:gd name="connsiteX26" fmla="*/ 2662181 w 3976929"/>
              <a:gd name="connsiteY26" fmla="*/ 386745 h 1136045"/>
              <a:gd name="connsiteX27" fmla="*/ 2674881 w 3976929"/>
              <a:gd name="connsiteY27" fmla="*/ 408970 h 1136045"/>
              <a:gd name="connsiteX28" fmla="*/ 2712981 w 3976929"/>
              <a:gd name="connsiteY28" fmla="*/ 440720 h 1136045"/>
              <a:gd name="connsiteX29" fmla="*/ 2766956 w 3976929"/>
              <a:gd name="connsiteY29" fmla="*/ 412145 h 1136045"/>
              <a:gd name="connsiteX30" fmla="*/ 2801881 w 3976929"/>
              <a:gd name="connsiteY30" fmla="*/ 354995 h 1136045"/>
              <a:gd name="connsiteX31" fmla="*/ 2830456 w 3976929"/>
              <a:gd name="connsiteY31" fmla="*/ 310545 h 1136045"/>
              <a:gd name="connsiteX32" fmla="*/ 2909831 w 3976929"/>
              <a:gd name="connsiteY32" fmla="*/ 269270 h 1136045"/>
              <a:gd name="connsiteX33" fmla="*/ 2989206 w 3976929"/>
              <a:gd name="connsiteY33" fmla="*/ 253395 h 1136045"/>
              <a:gd name="connsiteX34" fmla="*/ 3090806 w 3976929"/>
              <a:gd name="connsiteY34" fmla="*/ 294670 h 1136045"/>
              <a:gd name="connsiteX35" fmla="*/ 3176531 w 3976929"/>
              <a:gd name="connsiteY35" fmla="*/ 323245 h 1136045"/>
              <a:gd name="connsiteX36" fmla="*/ 3243206 w 3976929"/>
              <a:gd name="connsiteY36" fmla="*/ 266095 h 1136045"/>
              <a:gd name="connsiteX37" fmla="*/ 3335281 w 3976929"/>
              <a:gd name="connsiteY37" fmla="*/ 243870 h 1136045"/>
              <a:gd name="connsiteX38" fmla="*/ 3440056 w 3976929"/>
              <a:gd name="connsiteY38" fmla="*/ 208945 h 1136045"/>
              <a:gd name="connsiteX39" fmla="*/ 3563881 w 3976929"/>
              <a:gd name="connsiteY39" fmla="*/ 177195 h 1136045"/>
              <a:gd name="connsiteX40" fmla="*/ 3687706 w 3976929"/>
              <a:gd name="connsiteY40" fmla="*/ 154970 h 1136045"/>
              <a:gd name="connsiteX41" fmla="*/ 3763906 w 3976929"/>
              <a:gd name="connsiteY41" fmla="*/ 129570 h 1136045"/>
              <a:gd name="connsiteX42" fmla="*/ 3805181 w 3976929"/>
              <a:gd name="connsiteY42" fmla="*/ 97820 h 1136045"/>
              <a:gd name="connsiteX43" fmla="*/ 3976631 w 3976929"/>
              <a:gd name="connsiteY43" fmla="*/ 110520 h 1136045"/>
              <a:gd name="connsiteX44" fmla="*/ 3970281 w 3976929"/>
              <a:gd name="connsiteY44" fmla="*/ 183545 h 1136045"/>
              <a:gd name="connsiteX45" fmla="*/ 3897256 w 3976929"/>
              <a:gd name="connsiteY45" fmla="*/ 237520 h 1136045"/>
              <a:gd name="connsiteX46" fmla="*/ 3846456 w 3976929"/>
              <a:gd name="connsiteY46" fmla="*/ 297845 h 1136045"/>
              <a:gd name="connsiteX47" fmla="*/ 3748031 w 3976929"/>
              <a:gd name="connsiteY47" fmla="*/ 326420 h 1136045"/>
              <a:gd name="connsiteX48" fmla="*/ 3636906 w 3976929"/>
              <a:gd name="connsiteY48" fmla="*/ 351820 h 1136045"/>
              <a:gd name="connsiteX49" fmla="*/ 3541656 w 3976929"/>
              <a:gd name="connsiteY49" fmla="*/ 389920 h 1136045"/>
              <a:gd name="connsiteX50" fmla="*/ 3424181 w 3976929"/>
              <a:gd name="connsiteY50" fmla="*/ 472470 h 1136045"/>
              <a:gd name="connsiteX51" fmla="*/ 3367031 w 3976929"/>
              <a:gd name="connsiteY51" fmla="*/ 532795 h 1136045"/>
              <a:gd name="connsiteX52" fmla="*/ 3300356 w 3976929"/>
              <a:gd name="connsiteY52" fmla="*/ 567720 h 1136045"/>
              <a:gd name="connsiteX53" fmla="*/ 3214631 w 3976929"/>
              <a:gd name="connsiteY53" fmla="*/ 596295 h 1136045"/>
              <a:gd name="connsiteX54" fmla="*/ 3074931 w 3976929"/>
              <a:gd name="connsiteY54" fmla="*/ 605820 h 1136045"/>
              <a:gd name="connsiteX55" fmla="*/ 2960631 w 3976929"/>
              <a:gd name="connsiteY55" fmla="*/ 612170 h 1136045"/>
              <a:gd name="connsiteX56" fmla="*/ 2878081 w 3976929"/>
              <a:gd name="connsiteY56" fmla="*/ 634395 h 1136045"/>
              <a:gd name="connsiteX57" fmla="*/ 2811406 w 3976929"/>
              <a:gd name="connsiteY57" fmla="*/ 666145 h 1136045"/>
              <a:gd name="connsiteX58" fmla="*/ 2735206 w 3976929"/>
              <a:gd name="connsiteY58" fmla="*/ 685195 h 1136045"/>
              <a:gd name="connsiteX59" fmla="*/ 2633606 w 3976929"/>
              <a:gd name="connsiteY59" fmla="*/ 691545 h 1136045"/>
              <a:gd name="connsiteX60" fmla="*/ 2570106 w 3976929"/>
              <a:gd name="connsiteY60" fmla="*/ 697895 h 1136045"/>
              <a:gd name="connsiteX61" fmla="*/ 2370081 w 3976929"/>
              <a:gd name="connsiteY61" fmla="*/ 748695 h 1136045"/>
              <a:gd name="connsiteX62" fmla="*/ 2322456 w 3976929"/>
              <a:gd name="connsiteY62" fmla="*/ 793145 h 1136045"/>
              <a:gd name="connsiteX63" fmla="*/ 2208156 w 3976929"/>
              <a:gd name="connsiteY63" fmla="*/ 878870 h 1136045"/>
              <a:gd name="connsiteX64" fmla="*/ 2147831 w 3976929"/>
              <a:gd name="connsiteY64" fmla="*/ 970945 h 1136045"/>
              <a:gd name="connsiteX65" fmla="*/ 2077981 w 3976929"/>
              <a:gd name="connsiteY65" fmla="*/ 1059845 h 1136045"/>
              <a:gd name="connsiteX66" fmla="*/ 1950981 w 3976929"/>
              <a:gd name="connsiteY66" fmla="*/ 1113820 h 1136045"/>
              <a:gd name="connsiteX67" fmla="*/ 1836681 w 3976929"/>
              <a:gd name="connsiteY67" fmla="*/ 1123345 h 1136045"/>
              <a:gd name="connsiteX68" fmla="*/ 1582681 w 3976929"/>
              <a:gd name="connsiteY68" fmla="*/ 1136045 h 1136045"/>
              <a:gd name="connsiteX69" fmla="*/ 1366781 w 3976929"/>
              <a:gd name="connsiteY69" fmla="*/ 1136045 h 1136045"/>
              <a:gd name="connsiteX70" fmla="*/ 1211206 w 3976929"/>
              <a:gd name="connsiteY70" fmla="*/ 1113820 h 1136045"/>
              <a:gd name="connsiteX71" fmla="*/ 1074681 w 3976929"/>
              <a:gd name="connsiteY71" fmla="*/ 1088420 h 1136045"/>
              <a:gd name="connsiteX72" fmla="*/ 872058 w 3976929"/>
              <a:gd name="connsiteY72" fmla="*/ 1085245 h 1136045"/>
              <a:gd name="connsiteX73" fmla="*/ 25488 w 3976929"/>
              <a:gd name="connsiteY73" fmla="*/ 990572 h 1136045"/>
              <a:gd name="connsiteX74" fmla="*/ 212525 w 3976929"/>
              <a:gd name="connsiteY74" fmla="*/ 876272 h 1136045"/>
              <a:gd name="connsiteX75" fmla="*/ 474895 w 3976929"/>
              <a:gd name="connsiteY75"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2001781 w 3976929"/>
              <a:gd name="connsiteY7" fmla="*/ 542320 h 1136045"/>
              <a:gd name="connsiteX8" fmla="*/ 2043056 w 3976929"/>
              <a:gd name="connsiteY8" fmla="*/ 408970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185931 w 3976929"/>
              <a:gd name="connsiteY14" fmla="*/ 354995 h 1136045"/>
              <a:gd name="connsiteX15" fmla="*/ 2173231 w 3976929"/>
              <a:gd name="connsiteY15" fmla="*/ 513745 h 1136045"/>
              <a:gd name="connsiteX16" fmla="*/ 2166881 w 3976929"/>
              <a:gd name="connsiteY16" fmla="*/ 631220 h 1136045"/>
              <a:gd name="connsiteX17" fmla="*/ 2170056 w 3976929"/>
              <a:gd name="connsiteY17" fmla="*/ 659795 h 1136045"/>
              <a:gd name="connsiteX18" fmla="*/ 2224031 w 3976929"/>
              <a:gd name="connsiteY18" fmla="*/ 669320 h 1136045"/>
              <a:gd name="connsiteX19" fmla="*/ 2325631 w 3976929"/>
              <a:gd name="connsiteY19" fmla="*/ 631220 h 1136045"/>
              <a:gd name="connsiteX20" fmla="*/ 2385956 w 3976929"/>
              <a:gd name="connsiteY20" fmla="*/ 555020 h 1136045"/>
              <a:gd name="connsiteX21" fmla="*/ 2443106 w 3976929"/>
              <a:gd name="connsiteY21" fmla="*/ 453420 h 1136045"/>
              <a:gd name="connsiteX22" fmla="*/ 2471681 w 3976929"/>
              <a:gd name="connsiteY22" fmla="*/ 345470 h 1136045"/>
              <a:gd name="connsiteX23" fmla="*/ 2522481 w 3976929"/>
              <a:gd name="connsiteY23" fmla="*/ 281970 h 1136045"/>
              <a:gd name="connsiteX24" fmla="*/ 2582806 w 3976929"/>
              <a:gd name="connsiteY24" fmla="*/ 259745 h 1136045"/>
              <a:gd name="connsiteX25" fmla="*/ 2636781 w 3976929"/>
              <a:gd name="connsiteY25" fmla="*/ 313720 h 1136045"/>
              <a:gd name="connsiteX26" fmla="*/ 2662181 w 3976929"/>
              <a:gd name="connsiteY26" fmla="*/ 386745 h 1136045"/>
              <a:gd name="connsiteX27" fmla="*/ 2674881 w 3976929"/>
              <a:gd name="connsiteY27" fmla="*/ 408970 h 1136045"/>
              <a:gd name="connsiteX28" fmla="*/ 2712981 w 3976929"/>
              <a:gd name="connsiteY28" fmla="*/ 440720 h 1136045"/>
              <a:gd name="connsiteX29" fmla="*/ 2766956 w 3976929"/>
              <a:gd name="connsiteY29" fmla="*/ 412145 h 1136045"/>
              <a:gd name="connsiteX30" fmla="*/ 2801881 w 3976929"/>
              <a:gd name="connsiteY30" fmla="*/ 354995 h 1136045"/>
              <a:gd name="connsiteX31" fmla="*/ 2830456 w 3976929"/>
              <a:gd name="connsiteY31" fmla="*/ 310545 h 1136045"/>
              <a:gd name="connsiteX32" fmla="*/ 2909831 w 3976929"/>
              <a:gd name="connsiteY32" fmla="*/ 269270 h 1136045"/>
              <a:gd name="connsiteX33" fmla="*/ 2989206 w 3976929"/>
              <a:gd name="connsiteY33" fmla="*/ 253395 h 1136045"/>
              <a:gd name="connsiteX34" fmla="*/ 3090806 w 3976929"/>
              <a:gd name="connsiteY34" fmla="*/ 294670 h 1136045"/>
              <a:gd name="connsiteX35" fmla="*/ 3176531 w 3976929"/>
              <a:gd name="connsiteY35" fmla="*/ 323245 h 1136045"/>
              <a:gd name="connsiteX36" fmla="*/ 3243206 w 3976929"/>
              <a:gd name="connsiteY36" fmla="*/ 266095 h 1136045"/>
              <a:gd name="connsiteX37" fmla="*/ 3335281 w 3976929"/>
              <a:gd name="connsiteY37" fmla="*/ 243870 h 1136045"/>
              <a:gd name="connsiteX38" fmla="*/ 3440056 w 3976929"/>
              <a:gd name="connsiteY38" fmla="*/ 208945 h 1136045"/>
              <a:gd name="connsiteX39" fmla="*/ 3563881 w 3976929"/>
              <a:gd name="connsiteY39" fmla="*/ 177195 h 1136045"/>
              <a:gd name="connsiteX40" fmla="*/ 3687706 w 3976929"/>
              <a:gd name="connsiteY40" fmla="*/ 154970 h 1136045"/>
              <a:gd name="connsiteX41" fmla="*/ 3763906 w 3976929"/>
              <a:gd name="connsiteY41" fmla="*/ 129570 h 1136045"/>
              <a:gd name="connsiteX42" fmla="*/ 3805181 w 3976929"/>
              <a:gd name="connsiteY42" fmla="*/ 97820 h 1136045"/>
              <a:gd name="connsiteX43" fmla="*/ 3976631 w 3976929"/>
              <a:gd name="connsiteY43" fmla="*/ 110520 h 1136045"/>
              <a:gd name="connsiteX44" fmla="*/ 3970281 w 3976929"/>
              <a:gd name="connsiteY44" fmla="*/ 183545 h 1136045"/>
              <a:gd name="connsiteX45" fmla="*/ 3897256 w 3976929"/>
              <a:gd name="connsiteY45" fmla="*/ 237520 h 1136045"/>
              <a:gd name="connsiteX46" fmla="*/ 3846456 w 3976929"/>
              <a:gd name="connsiteY46" fmla="*/ 297845 h 1136045"/>
              <a:gd name="connsiteX47" fmla="*/ 3748031 w 3976929"/>
              <a:gd name="connsiteY47" fmla="*/ 326420 h 1136045"/>
              <a:gd name="connsiteX48" fmla="*/ 3636906 w 3976929"/>
              <a:gd name="connsiteY48" fmla="*/ 351820 h 1136045"/>
              <a:gd name="connsiteX49" fmla="*/ 3541656 w 3976929"/>
              <a:gd name="connsiteY49" fmla="*/ 389920 h 1136045"/>
              <a:gd name="connsiteX50" fmla="*/ 3424181 w 3976929"/>
              <a:gd name="connsiteY50" fmla="*/ 472470 h 1136045"/>
              <a:gd name="connsiteX51" fmla="*/ 3367031 w 3976929"/>
              <a:gd name="connsiteY51" fmla="*/ 532795 h 1136045"/>
              <a:gd name="connsiteX52" fmla="*/ 3300356 w 3976929"/>
              <a:gd name="connsiteY52" fmla="*/ 567720 h 1136045"/>
              <a:gd name="connsiteX53" fmla="*/ 3214631 w 3976929"/>
              <a:gd name="connsiteY53" fmla="*/ 596295 h 1136045"/>
              <a:gd name="connsiteX54" fmla="*/ 3074931 w 3976929"/>
              <a:gd name="connsiteY54" fmla="*/ 605820 h 1136045"/>
              <a:gd name="connsiteX55" fmla="*/ 2960631 w 3976929"/>
              <a:gd name="connsiteY55" fmla="*/ 612170 h 1136045"/>
              <a:gd name="connsiteX56" fmla="*/ 2878081 w 3976929"/>
              <a:gd name="connsiteY56" fmla="*/ 634395 h 1136045"/>
              <a:gd name="connsiteX57" fmla="*/ 2811406 w 3976929"/>
              <a:gd name="connsiteY57" fmla="*/ 666145 h 1136045"/>
              <a:gd name="connsiteX58" fmla="*/ 2735206 w 3976929"/>
              <a:gd name="connsiteY58" fmla="*/ 685195 h 1136045"/>
              <a:gd name="connsiteX59" fmla="*/ 2633606 w 3976929"/>
              <a:gd name="connsiteY59" fmla="*/ 691545 h 1136045"/>
              <a:gd name="connsiteX60" fmla="*/ 2570106 w 3976929"/>
              <a:gd name="connsiteY60" fmla="*/ 697895 h 1136045"/>
              <a:gd name="connsiteX61" fmla="*/ 2370081 w 3976929"/>
              <a:gd name="connsiteY61" fmla="*/ 748695 h 1136045"/>
              <a:gd name="connsiteX62" fmla="*/ 2322456 w 3976929"/>
              <a:gd name="connsiteY62" fmla="*/ 793145 h 1136045"/>
              <a:gd name="connsiteX63" fmla="*/ 2208156 w 3976929"/>
              <a:gd name="connsiteY63" fmla="*/ 878870 h 1136045"/>
              <a:gd name="connsiteX64" fmla="*/ 2147831 w 3976929"/>
              <a:gd name="connsiteY64" fmla="*/ 970945 h 1136045"/>
              <a:gd name="connsiteX65" fmla="*/ 2077981 w 3976929"/>
              <a:gd name="connsiteY65" fmla="*/ 1059845 h 1136045"/>
              <a:gd name="connsiteX66" fmla="*/ 1950981 w 3976929"/>
              <a:gd name="connsiteY66" fmla="*/ 1113820 h 1136045"/>
              <a:gd name="connsiteX67" fmla="*/ 1836681 w 3976929"/>
              <a:gd name="connsiteY67" fmla="*/ 1123345 h 1136045"/>
              <a:gd name="connsiteX68" fmla="*/ 1582681 w 3976929"/>
              <a:gd name="connsiteY68" fmla="*/ 1136045 h 1136045"/>
              <a:gd name="connsiteX69" fmla="*/ 1366781 w 3976929"/>
              <a:gd name="connsiteY69" fmla="*/ 1136045 h 1136045"/>
              <a:gd name="connsiteX70" fmla="*/ 1211206 w 3976929"/>
              <a:gd name="connsiteY70" fmla="*/ 1113820 h 1136045"/>
              <a:gd name="connsiteX71" fmla="*/ 1074681 w 3976929"/>
              <a:gd name="connsiteY71" fmla="*/ 1088420 h 1136045"/>
              <a:gd name="connsiteX72" fmla="*/ 872058 w 3976929"/>
              <a:gd name="connsiteY72" fmla="*/ 1085245 h 1136045"/>
              <a:gd name="connsiteX73" fmla="*/ 25488 w 3976929"/>
              <a:gd name="connsiteY73" fmla="*/ 990572 h 1136045"/>
              <a:gd name="connsiteX74" fmla="*/ 212525 w 3976929"/>
              <a:gd name="connsiteY74" fmla="*/ 876272 h 1136045"/>
              <a:gd name="connsiteX75" fmla="*/ 474895 w 3976929"/>
              <a:gd name="connsiteY75"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2001781 w 3976929"/>
              <a:gd name="connsiteY7" fmla="*/ 542320 h 1136045"/>
              <a:gd name="connsiteX8" fmla="*/ 2043056 w 3976929"/>
              <a:gd name="connsiteY8" fmla="*/ 408970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73231 w 3976929"/>
              <a:gd name="connsiteY15" fmla="*/ 513745 h 1136045"/>
              <a:gd name="connsiteX16" fmla="*/ 2166881 w 3976929"/>
              <a:gd name="connsiteY16" fmla="*/ 631220 h 1136045"/>
              <a:gd name="connsiteX17" fmla="*/ 2170056 w 3976929"/>
              <a:gd name="connsiteY17" fmla="*/ 659795 h 1136045"/>
              <a:gd name="connsiteX18" fmla="*/ 2224031 w 3976929"/>
              <a:gd name="connsiteY18" fmla="*/ 669320 h 1136045"/>
              <a:gd name="connsiteX19" fmla="*/ 2325631 w 3976929"/>
              <a:gd name="connsiteY19" fmla="*/ 631220 h 1136045"/>
              <a:gd name="connsiteX20" fmla="*/ 2385956 w 3976929"/>
              <a:gd name="connsiteY20" fmla="*/ 555020 h 1136045"/>
              <a:gd name="connsiteX21" fmla="*/ 2443106 w 3976929"/>
              <a:gd name="connsiteY21" fmla="*/ 453420 h 1136045"/>
              <a:gd name="connsiteX22" fmla="*/ 2471681 w 3976929"/>
              <a:gd name="connsiteY22" fmla="*/ 345470 h 1136045"/>
              <a:gd name="connsiteX23" fmla="*/ 2522481 w 3976929"/>
              <a:gd name="connsiteY23" fmla="*/ 281970 h 1136045"/>
              <a:gd name="connsiteX24" fmla="*/ 2582806 w 3976929"/>
              <a:gd name="connsiteY24" fmla="*/ 259745 h 1136045"/>
              <a:gd name="connsiteX25" fmla="*/ 2636781 w 3976929"/>
              <a:gd name="connsiteY25" fmla="*/ 313720 h 1136045"/>
              <a:gd name="connsiteX26" fmla="*/ 2662181 w 3976929"/>
              <a:gd name="connsiteY26" fmla="*/ 386745 h 1136045"/>
              <a:gd name="connsiteX27" fmla="*/ 2674881 w 3976929"/>
              <a:gd name="connsiteY27" fmla="*/ 408970 h 1136045"/>
              <a:gd name="connsiteX28" fmla="*/ 2712981 w 3976929"/>
              <a:gd name="connsiteY28" fmla="*/ 440720 h 1136045"/>
              <a:gd name="connsiteX29" fmla="*/ 2766956 w 3976929"/>
              <a:gd name="connsiteY29" fmla="*/ 412145 h 1136045"/>
              <a:gd name="connsiteX30" fmla="*/ 2801881 w 3976929"/>
              <a:gd name="connsiteY30" fmla="*/ 354995 h 1136045"/>
              <a:gd name="connsiteX31" fmla="*/ 2830456 w 3976929"/>
              <a:gd name="connsiteY31" fmla="*/ 310545 h 1136045"/>
              <a:gd name="connsiteX32" fmla="*/ 2909831 w 3976929"/>
              <a:gd name="connsiteY32" fmla="*/ 269270 h 1136045"/>
              <a:gd name="connsiteX33" fmla="*/ 2989206 w 3976929"/>
              <a:gd name="connsiteY33" fmla="*/ 253395 h 1136045"/>
              <a:gd name="connsiteX34" fmla="*/ 3090806 w 3976929"/>
              <a:gd name="connsiteY34" fmla="*/ 294670 h 1136045"/>
              <a:gd name="connsiteX35" fmla="*/ 3176531 w 3976929"/>
              <a:gd name="connsiteY35" fmla="*/ 323245 h 1136045"/>
              <a:gd name="connsiteX36" fmla="*/ 3243206 w 3976929"/>
              <a:gd name="connsiteY36" fmla="*/ 266095 h 1136045"/>
              <a:gd name="connsiteX37" fmla="*/ 3335281 w 3976929"/>
              <a:gd name="connsiteY37" fmla="*/ 243870 h 1136045"/>
              <a:gd name="connsiteX38" fmla="*/ 3440056 w 3976929"/>
              <a:gd name="connsiteY38" fmla="*/ 208945 h 1136045"/>
              <a:gd name="connsiteX39" fmla="*/ 3563881 w 3976929"/>
              <a:gd name="connsiteY39" fmla="*/ 177195 h 1136045"/>
              <a:gd name="connsiteX40" fmla="*/ 3687706 w 3976929"/>
              <a:gd name="connsiteY40" fmla="*/ 154970 h 1136045"/>
              <a:gd name="connsiteX41" fmla="*/ 3763906 w 3976929"/>
              <a:gd name="connsiteY41" fmla="*/ 129570 h 1136045"/>
              <a:gd name="connsiteX42" fmla="*/ 3805181 w 3976929"/>
              <a:gd name="connsiteY42" fmla="*/ 97820 h 1136045"/>
              <a:gd name="connsiteX43" fmla="*/ 3976631 w 3976929"/>
              <a:gd name="connsiteY43" fmla="*/ 110520 h 1136045"/>
              <a:gd name="connsiteX44" fmla="*/ 3970281 w 3976929"/>
              <a:gd name="connsiteY44" fmla="*/ 183545 h 1136045"/>
              <a:gd name="connsiteX45" fmla="*/ 3897256 w 3976929"/>
              <a:gd name="connsiteY45" fmla="*/ 237520 h 1136045"/>
              <a:gd name="connsiteX46" fmla="*/ 3846456 w 3976929"/>
              <a:gd name="connsiteY46" fmla="*/ 297845 h 1136045"/>
              <a:gd name="connsiteX47" fmla="*/ 3748031 w 3976929"/>
              <a:gd name="connsiteY47" fmla="*/ 326420 h 1136045"/>
              <a:gd name="connsiteX48" fmla="*/ 3636906 w 3976929"/>
              <a:gd name="connsiteY48" fmla="*/ 351820 h 1136045"/>
              <a:gd name="connsiteX49" fmla="*/ 3541656 w 3976929"/>
              <a:gd name="connsiteY49" fmla="*/ 389920 h 1136045"/>
              <a:gd name="connsiteX50" fmla="*/ 3424181 w 3976929"/>
              <a:gd name="connsiteY50" fmla="*/ 472470 h 1136045"/>
              <a:gd name="connsiteX51" fmla="*/ 3367031 w 3976929"/>
              <a:gd name="connsiteY51" fmla="*/ 532795 h 1136045"/>
              <a:gd name="connsiteX52" fmla="*/ 3300356 w 3976929"/>
              <a:gd name="connsiteY52" fmla="*/ 567720 h 1136045"/>
              <a:gd name="connsiteX53" fmla="*/ 3214631 w 3976929"/>
              <a:gd name="connsiteY53" fmla="*/ 596295 h 1136045"/>
              <a:gd name="connsiteX54" fmla="*/ 3074931 w 3976929"/>
              <a:gd name="connsiteY54" fmla="*/ 605820 h 1136045"/>
              <a:gd name="connsiteX55" fmla="*/ 2960631 w 3976929"/>
              <a:gd name="connsiteY55" fmla="*/ 612170 h 1136045"/>
              <a:gd name="connsiteX56" fmla="*/ 2878081 w 3976929"/>
              <a:gd name="connsiteY56" fmla="*/ 634395 h 1136045"/>
              <a:gd name="connsiteX57" fmla="*/ 2811406 w 3976929"/>
              <a:gd name="connsiteY57" fmla="*/ 666145 h 1136045"/>
              <a:gd name="connsiteX58" fmla="*/ 2735206 w 3976929"/>
              <a:gd name="connsiteY58" fmla="*/ 685195 h 1136045"/>
              <a:gd name="connsiteX59" fmla="*/ 2633606 w 3976929"/>
              <a:gd name="connsiteY59" fmla="*/ 691545 h 1136045"/>
              <a:gd name="connsiteX60" fmla="*/ 2570106 w 3976929"/>
              <a:gd name="connsiteY60" fmla="*/ 697895 h 1136045"/>
              <a:gd name="connsiteX61" fmla="*/ 2370081 w 3976929"/>
              <a:gd name="connsiteY61" fmla="*/ 748695 h 1136045"/>
              <a:gd name="connsiteX62" fmla="*/ 2322456 w 3976929"/>
              <a:gd name="connsiteY62" fmla="*/ 793145 h 1136045"/>
              <a:gd name="connsiteX63" fmla="*/ 2208156 w 3976929"/>
              <a:gd name="connsiteY63" fmla="*/ 878870 h 1136045"/>
              <a:gd name="connsiteX64" fmla="*/ 2147831 w 3976929"/>
              <a:gd name="connsiteY64" fmla="*/ 970945 h 1136045"/>
              <a:gd name="connsiteX65" fmla="*/ 2077981 w 3976929"/>
              <a:gd name="connsiteY65" fmla="*/ 1059845 h 1136045"/>
              <a:gd name="connsiteX66" fmla="*/ 1950981 w 3976929"/>
              <a:gd name="connsiteY66" fmla="*/ 1113820 h 1136045"/>
              <a:gd name="connsiteX67" fmla="*/ 1836681 w 3976929"/>
              <a:gd name="connsiteY67" fmla="*/ 1123345 h 1136045"/>
              <a:gd name="connsiteX68" fmla="*/ 1582681 w 3976929"/>
              <a:gd name="connsiteY68" fmla="*/ 1136045 h 1136045"/>
              <a:gd name="connsiteX69" fmla="*/ 1366781 w 3976929"/>
              <a:gd name="connsiteY69" fmla="*/ 1136045 h 1136045"/>
              <a:gd name="connsiteX70" fmla="*/ 1211206 w 3976929"/>
              <a:gd name="connsiteY70" fmla="*/ 1113820 h 1136045"/>
              <a:gd name="connsiteX71" fmla="*/ 1074681 w 3976929"/>
              <a:gd name="connsiteY71" fmla="*/ 1088420 h 1136045"/>
              <a:gd name="connsiteX72" fmla="*/ 872058 w 3976929"/>
              <a:gd name="connsiteY72" fmla="*/ 1085245 h 1136045"/>
              <a:gd name="connsiteX73" fmla="*/ 25488 w 3976929"/>
              <a:gd name="connsiteY73" fmla="*/ 990572 h 1136045"/>
              <a:gd name="connsiteX74" fmla="*/ 212525 w 3976929"/>
              <a:gd name="connsiteY74" fmla="*/ 876272 h 1136045"/>
              <a:gd name="connsiteX75" fmla="*/ 474895 w 3976929"/>
              <a:gd name="connsiteY75"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2001781 w 3976929"/>
              <a:gd name="connsiteY7" fmla="*/ 542320 h 1136045"/>
              <a:gd name="connsiteX8" fmla="*/ 2043056 w 3976929"/>
              <a:gd name="connsiteY8" fmla="*/ 408970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66881 w 3976929"/>
              <a:gd name="connsiteY16" fmla="*/ 631220 h 1136045"/>
              <a:gd name="connsiteX17" fmla="*/ 2170056 w 3976929"/>
              <a:gd name="connsiteY17" fmla="*/ 659795 h 1136045"/>
              <a:gd name="connsiteX18" fmla="*/ 2224031 w 3976929"/>
              <a:gd name="connsiteY18" fmla="*/ 669320 h 1136045"/>
              <a:gd name="connsiteX19" fmla="*/ 2325631 w 3976929"/>
              <a:gd name="connsiteY19" fmla="*/ 631220 h 1136045"/>
              <a:gd name="connsiteX20" fmla="*/ 2385956 w 3976929"/>
              <a:gd name="connsiteY20" fmla="*/ 555020 h 1136045"/>
              <a:gd name="connsiteX21" fmla="*/ 2443106 w 3976929"/>
              <a:gd name="connsiteY21" fmla="*/ 453420 h 1136045"/>
              <a:gd name="connsiteX22" fmla="*/ 2471681 w 3976929"/>
              <a:gd name="connsiteY22" fmla="*/ 345470 h 1136045"/>
              <a:gd name="connsiteX23" fmla="*/ 2522481 w 3976929"/>
              <a:gd name="connsiteY23" fmla="*/ 281970 h 1136045"/>
              <a:gd name="connsiteX24" fmla="*/ 2582806 w 3976929"/>
              <a:gd name="connsiteY24" fmla="*/ 259745 h 1136045"/>
              <a:gd name="connsiteX25" fmla="*/ 2636781 w 3976929"/>
              <a:gd name="connsiteY25" fmla="*/ 313720 h 1136045"/>
              <a:gd name="connsiteX26" fmla="*/ 2662181 w 3976929"/>
              <a:gd name="connsiteY26" fmla="*/ 386745 h 1136045"/>
              <a:gd name="connsiteX27" fmla="*/ 2674881 w 3976929"/>
              <a:gd name="connsiteY27" fmla="*/ 408970 h 1136045"/>
              <a:gd name="connsiteX28" fmla="*/ 2712981 w 3976929"/>
              <a:gd name="connsiteY28" fmla="*/ 440720 h 1136045"/>
              <a:gd name="connsiteX29" fmla="*/ 2766956 w 3976929"/>
              <a:gd name="connsiteY29" fmla="*/ 412145 h 1136045"/>
              <a:gd name="connsiteX30" fmla="*/ 2801881 w 3976929"/>
              <a:gd name="connsiteY30" fmla="*/ 354995 h 1136045"/>
              <a:gd name="connsiteX31" fmla="*/ 2830456 w 3976929"/>
              <a:gd name="connsiteY31" fmla="*/ 310545 h 1136045"/>
              <a:gd name="connsiteX32" fmla="*/ 2909831 w 3976929"/>
              <a:gd name="connsiteY32" fmla="*/ 269270 h 1136045"/>
              <a:gd name="connsiteX33" fmla="*/ 2989206 w 3976929"/>
              <a:gd name="connsiteY33" fmla="*/ 253395 h 1136045"/>
              <a:gd name="connsiteX34" fmla="*/ 3090806 w 3976929"/>
              <a:gd name="connsiteY34" fmla="*/ 294670 h 1136045"/>
              <a:gd name="connsiteX35" fmla="*/ 3176531 w 3976929"/>
              <a:gd name="connsiteY35" fmla="*/ 323245 h 1136045"/>
              <a:gd name="connsiteX36" fmla="*/ 3243206 w 3976929"/>
              <a:gd name="connsiteY36" fmla="*/ 266095 h 1136045"/>
              <a:gd name="connsiteX37" fmla="*/ 3335281 w 3976929"/>
              <a:gd name="connsiteY37" fmla="*/ 243870 h 1136045"/>
              <a:gd name="connsiteX38" fmla="*/ 3440056 w 3976929"/>
              <a:gd name="connsiteY38" fmla="*/ 208945 h 1136045"/>
              <a:gd name="connsiteX39" fmla="*/ 3563881 w 3976929"/>
              <a:gd name="connsiteY39" fmla="*/ 177195 h 1136045"/>
              <a:gd name="connsiteX40" fmla="*/ 3687706 w 3976929"/>
              <a:gd name="connsiteY40" fmla="*/ 154970 h 1136045"/>
              <a:gd name="connsiteX41" fmla="*/ 3763906 w 3976929"/>
              <a:gd name="connsiteY41" fmla="*/ 129570 h 1136045"/>
              <a:gd name="connsiteX42" fmla="*/ 3805181 w 3976929"/>
              <a:gd name="connsiteY42" fmla="*/ 97820 h 1136045"/>
              <a:gd name="connsiteX43" fmla="*/ 3976631 w 3976929"/>
              <a:gd name="connsiteY43" fmla="*/ 110520 h 1136045"/>
              <a:gd name="connsiteX44" fmla="*/ 3970281 w 3976929"/>
              <a:gd name="connsiteY44" fmla="*/ 183545 h 1136045"/>
              <a:gd name="connsiteX45" fmla="*/ 3897256 w 3976929"/>
              <a:gd name="connsiteY45" fmla="*/ 237520 h 1136045"/>
              <a:gd name="connsiteX46" fmla="*/ 3846456 w 3976929"/>
              <a:gd name="connsiteY46" fmla="*/ 297845 h 1136045"/>
              <a:gd name="connsiteX47" fmla="*/ 3748031 w 3976929"/>
              <a:gd name="connsiteY47" fmla="*/ 326420 h 1136045"/>
              <a:gd name="connsiteX48" fmla="*/ 3636906 w 3976929"/>
              <a:gd name="connsiteY48" fmla="*/ 351820 h 1136045"/>
              <a:gd name="connsiteX49" fmla="*/ 3541656 w 3976929"/>
              <a:gd name="connsiteY49" fmla="*/ 389920 h 1136045"/>
              <a:gd name="connsiteX50" fmla="*/ 3424181 w 3976929"/>
              <a:gd name="connsiteY50" fmla="*/ 472470 h 1136045"/>
              <a:gd name="connsiteX51" fmla="*/ 3367031 w 3976929"/>
              <a:gd name="connsiteY51" fmla="*/ 532795 h 1136045"/>
              <a:gd name="connsiteX52" fmla="*/ 3300356 w 3976929"/>
              <a:gd name="connsiteY52" fmla="*/ 567720 h 1136045"/>
              <a:gd name="connsiteX53" fmla="*/ 3214631 w 3976929"/>
              <a:gd name="connsiteY53" fmla="*/ 596295 h 1136045"/>
              <a:gd name="connsiteX54" fmla="*/ 3074931 w 3976929"/>
              <a:gd name="connsiteY54" fmla="*/ 605820 h 1136045"/>
              <a:gd name="connsiteX55" fmla="*/ 2960631 w 3976929"/>
              <a:gd name="connsiteY55" fmla="*/ 612170 h 1136045"/>
              <a:gd name="connsiteX56" fmla="*/ 2878081 w 3976929"/>
              <a:gd name="connsiteY56" fmla="*/ 634395 h 1136045"/>
              <a:gd name="connsiteX57" fmla="*/ 2811406 w 3976929"/>
              <a:gd name="connsiteY57" fmla="*/ 666145 h 1136045"/>
              <a:gd name="connsiteX58" fmla="*/ 2735206 w 3976929"/>
              <a:gd name="connsiteY58" fmla="*/ 685195 h 1136045"/>
              <a:gd name="connsiteX59" fmla="*/ 2633606 w 3976929"/>
              <a:gd name="connsiteY59" fmla="*/ 691545 h 1136045"/>
              <a:gd name="connsiteX60" fmla="*/ 2570106 w 3976929"/>
              <a:gd name="connsiteY60" fmla="*/ 697895 h 1136045"/>
              <a:gd name="connsiteX61" fmla="*/ 2370081 w 3976929"/>
              <a:gd name="connsiteY61" fmla="*/ 748695 h 1136045"/>
              <a:gd name="connsiteX62" fmla="*/ 2322456 w 3976929"/>
              <a:gd name="connsiteY62" fmla="*/ 793145 h 1136045"/>
              <a:gd name="connsiteX63" fmla="*/ 2208156 w 3976929"/>
              <a:gd name="connsiteY63" fmla="*/ 878870 h 1136045"/>
              <a:gd name="connsiteX64" fmla="*/ 2147831 w 3976929"/>
              <a:gd name="connsiteY64" fmla="*/ 970945 h 1136045"/>
              <a:gd name="connsiteX65" fmla="*/ 2077981 w 3976929"/>
              <a:gd name="connsiteY65" fmla="*/ 1059845 h 1136045"/>
              <a:gd name="connsiteX66" fmla="*/ 1950981 w 3976929"/>
              <a:gd name="connsiteY66" fmla="*/ 1113820 h 1136045"/>
              <a:gd name="connsiteX67" fmla="*/ 1836681 w 3976929"/>
              <a:gd name="connsiteY67" fmla="*/ 1123345 h 1136045"/>
              <a:gd name="connsiteX68" fmla="*/ 1582681 w 3976929"/>
              <a:gd name="connsiteY68" fmla="*/ 1136045 h 1136045"/>
              <a:gd name="connsiteX69" fmla="*/ 1366781 w 3976929"/>
              <a:gd name="connsiteY69" fmla="*/ 1136045 h 1136045"/>
              <a:gd name="connsiteX70" fmla="*/ 1211206 w 3976929"/>
              <a:gd name="connsiteY70" fmla="*/ 1113820 h 1136045"/>
              <a:gd name="connsiteX71" fmla="*/ 1074681 w 3976929"/>
              <a:gd name="connsiteY71" fmla="*/ 1088420 h 1136045"/>
              <a:gd name="connsiteX72" fmla="*/ 872058 w 3976929"/>
              <a:gd name="connsiteY72" fmla="*/ 1085245 h 1136045"/>
              <a:gd name="connsiteX73" fmla="*/ 25488 w 3976929"/>
              <a:gd name="connsiteY73" fmla="*/ 990572 h 1136045"/>
              <a:gd name="connsiteX74" fmla="*/ 212525 w 3976929"/>
              <a:gd name="connsiteY74" fmla="*/ 876272 h 1136045"/>
              <a:gd name="connsiteX75" fmla="*/ 474895 w 3976929"/>
              <a:gd name="connsiteY75"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2001781 w 3976929"/>
              <a:gd name="connsiteY7" fmla="*/ 542320 h 1136045"/>
              <a:gd name="connsiteX8" fmla="*/ 2043056 w 3976929"/>
              <a:gd name="connsiteY8" fmla="*/ 408970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522481 w 3976929"/>
              <a:gd name="connsiteY24" fmla="*/ 281970 h 1136045"/>
              <a:gd name="connsiteX25" fmla="*/ 2582806 w 3976929"/>
              <a:gd name="connsiteY25" fmla="*/ 259745 h 1136045"/>
              <a:gd name="connsiteX26" fmla="*/ 2636781 w 3976929"/>
              <a:gd name="connsiteY26" fmla="*/ 313720 h 1136045"/>
              <a:gd name="connsiteX27" fmla="*/ 2662181 w 3976929"/>
              <a:gd name="connsiteY27" fmla="*/ 386745 h 1136045"/>
              <a:gd name="connsiteX28" fmla="*/ 2674881 w 3976929"/>
              <a:gd name="connsiteY28" fmla="*/ 408970 h 1136045"/>
              <a:gd name="connsiteX29" fmla="*/ 2712981 w 3976929"/>
              <a:gd name="connsiteY29" fmla="*/ 440720 h 1136045"/>
              <a:gd name="connsiteX30" fmla="*/ 2766956 w 3976929"/>
              <a:gd name="connsiteY30" fmla="*/ 412145 h 1136045"/>
              <a:gd name="connsiteX31" fmla="*/ 2801881 w 3976929"/>
              <a:gd name="connsiteY31" fmla="*/ 354995 h 1136045"/>
              <a:gd name="connsiteX32" fmla="*/ 2830456 w 3976929"/>
              <a:gd name="connsiteY32" fmla="*/ 310545 h 1136045"/>
              <a:gd name="connsiteX33" fmla="*/ 2909831 w 3976929"/>
              <a:gd name="connsiteY33" fmla="*/ 269270 h 1136045"/>
              <a:gd name="connsiteX34" fmla="*/ 2989206 w 3976929"/>
              <a:gd name="connsiteY34" fmla="*/ 253395 h 1136045"/>
              <a:gd name="connsiteX35" fmla="*/ 3090806 w 3976929"/>
              <a:gd name="connsiteY35" fmla="*/ 294670 h 1136045"/>
              <a:gd name="connsiteX36" fmla="*/ 3176531 w 3976929"/>
              <a:gd name="connsiteY36" fmla="*/ 323245 h 1136045"/>
              <a:gd name="connsiteX37" fmla="*/ 3243206 w 3976929"/>
              <a:gd name="connsiteY37" fmla="*/ 266095 h 1136045"/>
              <a:gd name="connsiteX38" fmla="*/ 3335281 w 3976929"/>
              <a:gd name="connsiteY38" fmla="*/ 243870 h 1136045"/>
              <a:gd name="connsiteX39" fmla="*/ 3440056 w 3976929"/>
              <a:gd name="connsiteY39" fmla="*/ 208945 h 1136045"/>
              <a:gd name="connsiteX40" fmla="*/ 3563881 w 3976929"/>
              <a:gd name="connsiteY40" fmla="*/ 177195 h 1136045"/>
              <a:gd name="connsiteX41" fmla="*/ 3687706 w 3976929"/>
              <a:gd name="connsiteY41" fmla="*/ 154970 h 1136045"/>
              <a:gd name="connsiteX42" fmla="*/ 3763906 w 3976929"/>
              <a:gd name="connsiteY42" fmla="*/ 129570 h 1136045"/>
              <a:gd name="connsiteX43" fmla="*/ 3805181 w 3976929"/>
              <a:gd name="connsiteY43" fmla="*/ 97820 h 1136045"/>
              <a:gd name="connsiteX44" fmla="*/ 3976631 w 3976929"/>
              <a:gd name="connsiteY44" fmla="*/ 110520 h 1136045"/>
              <a:gd name="connsiteX45" fmla="*/ 3970281 w 3976929"/>
              <a:gd name="connsiteY45" fmla="*/ 183545 h 1136045"/>
              <a:gd name="connsiteX46" fmla="*/ 3897256 w 3976929"/>
              <a:gd name="connsiteY46" fmla="*/ 237520 h 1136045"/>
              <a:gd name="connsiteX47" fmla="*/ 3846456 w 3976929"/>
              <a:gd name="connsiteY47" fmla="*/ 297845 h 1136045"/>
              <a:gd name="connsiteX48" fmla="*/ 3748031 w 3976929"/>
              <a:gd name="connsiteY48" fmla="*/ 326420 h 1136045"/>
              <a:gd name="connsiteX49" fmla="*/ 3636906 w 3976929"/>
              <a:gd name="connsiteY49" fmla="*/ 351820 h 1136045"/>
              <a:gd name="connsiteX50" fmla="*/ 3541656 w 3976929"/>
              <a:gd name="connsiteY50" fmla="*/ 389920 h 1136045"/>
              <a:gd name="connsiteX51" fmla="*/ 3424181 w 3976929"/>
              <a:gd name="connsiteY51" fmla="*/ 472470 h 1136045"/>
              <a:gd name="connsiteX52" fmla="*/ 3367031 w 3976929"/>
              <a:gd name="connsiteY52" fmla="*/ 532795 h 1136045"/>
              <a:gd name="connsiteX53" fmla="*/ 3300356 w 3976929"/>
              <a:gd name="connsiteY53" fmla="*/ 567720 h 1136045"/>
              <a:gd name="connsiteX54" fmla="*/ 3214631 w 3976929"/>
              <a:gd name="connsiteY54" fmla="*/ 596295 h 1136045"/>
              <a:gd name="connsiteX55" fmla="*/ 3074931 w 3976929"/>
              <a:gd name="connsiteY55" fmla="*/ 605820 h 1136045"/>
              <a:gd name="connsiteX56" fmla="*/ 2960631 w 3976929"/>
              <a:gd name="connsiteY56" fmla="*/ 612170 h 1136045"/>
              <a:gd name="connsiteX57" fmla="*/ 2878081 w 3976929"/>
              <a:gd name="connsiteY57" fmla="*/ 634395 h 1136045"/>
              <a:gd name="connsiteX58" fmla="*/ 2811406 w 3976929"/>
              <a:gd name="connsiteY58" fmla="*/ 666145 h 1136045"/>
              <a:gd name="connsiteX59" fmla="*/ 2735206 w 3976929"/>
              <a:gd name="connsiteY59" fmla="*/ 685195 h 1136045"/>
              <a:gd name="connsiteX60" fmla="*/ 2633606 w 3976929"/>
              <a:gd name="connsiteY60" fmla="*/ 691545 h 1136045"/>
              <a:gd name="connsiteX61" fmla="*/ 2570106 w 3976929"/>
              <a:gd name="connsiteY61" fmla="*/ 697895 h 1136045"/>
              <a:gd name="connsiteX62" fmla="*/ 2370081 w 3976929"/>
              <a:gd name="connsiteY62" fmla="*/ 748695 h 1136045"/>
              <a:gd name="connsiteX63" fmla="*/ 2322456 w 3976929"/>
              <a:gd name="connsiteY63" fmla="*/ 793145 h 1136045"/>
              <a:gd name="connsiteX64" fmla="*/ 2208156 w 3976929"/>
              <a:gd name="connsiteY64" fmla="*/ 878870 h 1136045"/>
              <a:gd name="connsiteX65" fmla="*/ 2147831 w 3976929"/>
              <a:gd name="connsiteY65" fmla="*/ 970945 h 1136045"/>
              <a:gd name="connsiteX66" fmla="*/ 2077981 w 3976929"/>
              <a:gd name="connsiteY66" fmla="*/ 1059845 h 1136045"/>
              <a:gd name="connsiteX67" fmla="*/ 1950981 w 3976929"/>
              <a:gd name="connsiteY67" fmla="*/ 1113820 h 1136045"/>
              <a:gd name="connsiteX68" fmla="*/ 1836681 w 3976929"/>
              <a:gd name="connsiteY68" fmla="*/ 1123345 h 1136045"/>
              <a:gd name="connsiteX69" fmla="*/ 1582681 w 3976929"/>
              <a:gd name="connsiteY69" fmla="*/ 1136045 h 1136045"/>
              <a:gd name="connsiteX70" fmla="*/ 1366781 w 3976929"/>
              <a:gd name="connsiteY70" fmla="*/ 1136045 h 1136045"/>
              <a:gd name="connsiteX71" fmla="*/ 1211206 w 3976929"/>
              <a:gd name="connsiteY71" fmla="*/ 1113820 h 1136045"/>
              <a:gd name="connsiteX72" fmla="*/ 1074681 w 3976929"/>
              <a:gd name="connsiteY72" fmla="*/ 1088420 h 1136045"/>
              <a:gd name="connsiteX73" fmla="*/ 872058 w 3976929"/>
              <a:gd name="connsiteY73" fmla="*/ 1085245 h 1136045"/>
              <a:gd name="connsiteX74" fmla="*/ 25488 w 3976929"/>
              <a:gd name="connsiteY74" fmla="*/ 990572 h 1136045"/>
              <a:gd name="connsiteX75" fmla="*/ 212525 w 3976929"/>
              <a:gd name="connsiteY75" fmla="*/ 876272 h 1136045"/>
              <a:gd name="connsiteX76" fmla="*/ 474895 w 3976929"/>
              <a:gd name="connsiteY76"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43056 w 3976929"/>
              <a:gd name="connsiteY8" fmla="*/ 408970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522481 w 3976929"/>
              <a:gd name="connsiteY24" fmla="*/ 281970 h 1136045"/>
              <a:gd name="connsiteX25" fmla="*/ 2582806 w 3976929"/>
              <a:gd name="connsiteY25" fmla="*/ 259745 h 1136045"/>
              <a:gd name="connsiteX26" fmla="*/ 2636781 w 3976929"/>
              <a:gd name="connsiteY26" fmla="*/ 313720 h 1136045"/>
              <a:gd name="connsiteX27" fmla="*/ 2662181 w 3976929"/>
              <a:gd name="connsiteY27" fmla="*/ 386745 h 1136045"/>
              <a:gd name="connsiteX28" fmla="*/ 2674881 w 3976929"/>
              <a:gd name="connsiteY28" fmla="*/ 408970 h 1136045"/>
              <a:gd name="connsiteX29" fmla="*/ 2712981 w 3976929"/>
              <a:gd name="connsiteY29" fmla="*/ 440720 h 1136045"/>
              <a:gd name="connsiteX30" fmla="*/ 2766956 w 3976929"/>
              <a:gd name="connsiteY30" fmla="*/ 412145 h 1136045"/>
              <a:gd name="connsiteX31" fmla="*/ 2801881 w 3976929"/>
              <a:gd name="connsiteY31" fmla="*/ 354995 h 1136045"/>
              <a:gd name="connsiteX32" fmla="*/ 2830456 w 3976929"/>
              <a:gd name="connsiteY32" fmla="*/ 310545 h 1136045"/>
              <a:gd name="connsiteX33" fmla="*/ 2909831 w 3976929"/>
              <a:gd name="connsiteY33" fmla="*/ 269270 h 1136045"/>
              <a:gd name="connsiteX34" fmla="*/ 2989206 w 3976929"/>
              <a:gd name="connsiteY34" fmla="*/ 253395 h 1136045"/>
              <a:gd name="connsiteX35" fmla="*/ 3090806 w 3976929"/>
              <a:gd name="connsiteY35" fmla="*/ 294670 h 1136045"/>
              <a:gd name="connsiteX36" fmla="*/ 3176531 w 3976929"/>
              <a:gd name="connsiteY36" fmla="*/ 323245 h 1136045"/>
              <a:gd name="connsiteX37" fmla="*/ 3243206 w 3976929"/>
              <a:gd name="connsiteY37" fmla="*/ 266095 h 1136045"/>
              <a:gd name="connsiteX38" fmla="*/ 3335281 w 3976929"/>
              <a:gd name="connsiteY38" fmla="*/ 243870 h 1136045"/>
              <a:gd name="connsiteX39" fmla="*/ 3440056 w 3976929"/>
              <a:gd name="connsiteY39" fmla="*/ 208945 h 1136045"/>
              <a:gd name="connsiteX40" fmla="*/ 3563881 w 3976929"/>
              <a:gd name="connsiteY40" fmla="*/ 177195 h 1136045"/>
              <a:gd name="connsiteX41" fmla="*/ 3687706 w 3976929"/>
              <a:gd name="connsiteY41" fmla="*/ 154970 h 1136045"/>
              <a:gd name="connsiteX42" fmla="*/ 3763906 w 3976929"/>
              <a:gd name="connsiteY42" fmla="*/ 129570 h 1136045"/>
              <a:gd name="connsiteX43" fmla="*/ 3805181 w 3976929"/>
              <a:gd name="connsiteY43" fmla="*/ 97820 h 1136045"/>
              <a:gd name="connsiteX44" fmla="*/ 3976631 w 3976929"/>
              <a:gd name="connsiteY44" fmla="*/ 110520 h 1136045"/>
              <a:gd name="connsiteX45" fmla="*/ 3970281 w 3976929"/>
              <a:gd name="connsiteY45" fmla="*/ 183545 h 1136045"/>
              <a:gd name="connsiteX46" fmla="*/ 3897256 w 3976929"/>
              <a:gd name="connsiteY46" fmla="*/ 237520 h 1136045"/>
              <a:gd name="connsiteX47" fmla="*/ 3846456 w 3976929"/>
              <a:gd name="connsiteY47" fmla="*/ 297845 h 1136045"/>
              <a:gd name="connsiteX48" fmla="*/ 3748031 w 3976929"/>
              <a:gd name="connsiteY48" fmla="*/ 326420 h 1136045"/>
              <a:gd name="connsiteX49" fmla="*/ 3636906 w 3976929"/>
              <a:gd name="connsiteY49" fmla="*/ 351820 h 1136045"/>
              <a:gd name="connsiteX50" fmla="*/ 3541656 w 3976929"/>
              <a:gd name="connsiteY50" fmla="*/ 389920 h 1136045"/>
              <a:gd name="connsiteX51" fmla="*/ 3424181 w 3976929"/>
              <a:gd name="connsiteY51" fmla="*/ 472470 h 1136045"/>
              <a:gd name="connsiteX52" fmla="*/ 3367031 w 3976929"/>
              <a:gd name="connsiteY52" fmla="*/ 532795 h 1136045"/>
              <a:gd name="connsiteX53" fmla="*/ 3300356 w 3976929"/>
              <a:gd name="connsiteY53" fmla="*/ 567720 h 1136045"/>
              <a:gd name="connsiteX54" fmla="*/ 3214631 w 3976929"/>
              <a:gd name="connsiteY54" fmla="*/ 596295 h 1136045"/>
              <a:gd name="connsiteX55" fmla="*/ 3074931 w 3976929"/>
              <a:gd name="connsiteY55" fmla="*/ 605820 h 1136045"/>
              <a:gd name="connsiteX56" fmla="*/ 2960631 w 3976929"/>
              <a:gd name="connsiteY56" fmla="*/ 612170 h 1136045"/>
              <a:gd name="connsiteX57" fmla="*/ 2878081 w 3976929"/>
              <a:gd name="connsiteY57" fmla="*/ 634395 h 1136045"/>
              <a:gd name="connsiteX58" fmla="*/ 2811406 w 3976929"/>
              <a:gd name="connsiteY58" fmla="*/ 666145 h 1136045"/>
              <a:gd name="connsiteX59" fmla="*/ 2735206 w 3976929"/>
              <a:gd name="connsiteY59" fmla="*/ 685195 h 1136045"/>
              <a:gd name="connsiteX60" fmla="*/ 2633606 w 3976929"/>
              <a:gd name="connsiteY60" fmla="*/ 691545 h 1136045"/>
              <a:gd name="connsiteX61" fmla="*/ 2570106 w 3976929"/>
              <a:gd name="connsiteY61" fmla="*/ 697895 h 1136045"/>
              <a:gd name="connsiteX62" fmla="*/ 2370081 w 3976929"/>
              <a:gd name="connsiteY62" fmla="*/ 748695 h 1136045"/>
              <a:gd name="connsiteX63" fmla="*/ 2322456 w 3976929"/>
              <a:gd name="connsiteY63" fmla="*/ 793145 h 1136045"/>
              <a:gd name="connsiteX64" fmla="*/ 2208156 w 3976929"/>
              <a:gd name="connsiteY64" fmla="*/ 878870 h 1136045"/>
              <a:gd name="connsiteX65" fmla="*/ 2147831 w 3976929"/>
              <a:gd name="connsiteY65" fmla="*/ 970945 h 1136045"/>
              <a:gd name="connsiteX66" fmla="*/ 2077981 w 3976929"/>
              <a:gd name="connsiteY66" fmla="*/ 1059845 h 1136045"/>
              <a:gd name="connsiteX67" fmla="*/ 1950981 w 3976929"/>
              <a:gd name="connsiteY67" fmla="*/ 1113820 h 1136045"/>
              <a:gd name="connsiteX68" fmla="*/ 1836681 w 3976929"/>
              <a:gd name="connsiteY68" fmla="*/ 1123345 h 1136045"/>
              <a:gd name="connsiteX69" fmla="*/ 1582681 w 3976929"/>
              <a:gd name="connsiteY69" fmla="*/ 1136045 h 1136045"/>
              <a:gd name="connsiteX70" fmla="*/ 1366781 w 3976929"/>
              <a:gd name="connsiteY70" fmla="*/ 1136045 h 1136045"/>
              <a:gd name="connsiteX71" fmla="*/ 1211206 w 3976929"/>
              <a:gd name="connsiteY71" fmla="*/ 1113820 h 1136045"/>
              <a:gd name="connsiteX72" fmla="*/ 1074681 w 3976929"/>
              <a:gd name="connsiteY72" fmla="*/ 1088420 h 1136045"/>
              <a:gd name="connsiteX73" fmla="*/ 872058 w 3976929"/>
              <a:gd name="connsiteY73" fmla="*/ 1085245 h 1136045"/>
              <a:gd name="connsiteX74" fmla="*/ 25488 w 3976929"/>
              <a:gd name="connsiteY74" fmla="*/ 990572 h 1136045"/>
              <a:gd name="connsiteX75" fmla="*/ 212525 w 3976929"/>
              <a:gd name="connsiteY75" fmla="*/ 876272 h 1136045"/>
              <a:gd name="connsiteX76" fmla="*/ 474895 w 3976929"/>
              <a:gd name="connsiteY76"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522481 w 3976929"/>
              <a:gd name="connsiteY24" fmla="*/ 281970 h 1136045"/>
              <a:gd name="connsiteX25" fmla="*/ 2582806 w 3976929"/>
              <a:gd name="connsiteY25" fmla="*/ 259745 h 1136045"/>
              <a:gd name="connsiteX26" fmla="*/ 2636781 w 3976929"/>
              <a:gd name="connsiteY26" fmla="*/ 313720 h 1136045"/>
              <a:gd name="connsiteX27" fmla="*/ 2662181 w 3976929"/>
              <a:gd name="connsiteY27" fmla="*/ 386745 h 1136045"/>
              <a:gd name="connsiteX28" fmla="*/ 2674881 w 3976929"/>
              <a:gd name="connsiteY28" fmla="*/ 408970 h 1136045"/>
              <a:gd name="connsiteX29" fmla="*/ 2712981 w 3976929"/>
              <a:gd name="connsiteY29" fmla="*/ 440720 h 1136045"/>
              <a:gd name="connsiteX30" fmla="*/ 2766956 w 3976929"/>
              <a:gd name="connsiteY30" fmla="*/ 412145 h 1136045"/>
              <a:gd name="connsiteX31" fmla="*/ 2801881 w 3976929"/>
              <a:gd name="connsiteY31" fmla="*/ 354995 h 1136045"/>
              <a:gd name="connsiteX32" fmla="*/ 2830456 w 3976929"/>
              <a:gd name="connsiteY32" fmla="*/ 310545 h 1136045"/>
              <a:gd name="connsiteX33" fmla="*/ 2909831 w 3976929"/>
              <a:gd name="connsiteY33" fmla="*/ 269270 h 1136045"/>
              <a:gd name="connsiteX34" fmla="*/ 2989206 w 3976929"/>
              <a:gd name="connsiteY34" fmla="*/ 253395 h 1136045"/>
              <a:gd name="connsiteX35" fmla="*/ 3090806 w 3976929"/>
              <a:gd name="connsiteY35" fmla="*/ 294670 h 1136045"/>
              <a:gd name="connsiteX36" fmla="*/ 3176531 w 3976929"/>
              <a:gd name="connsiteY36" fmla="*/ 323245 h 1136045"/>
              <a:gd name="connsiteX37" fmla="*/ 3243206 w 3976929"/>
              <a:gd name="connsiteY37" fmla="*/ 266095 h 1136045"/>
              <a:gd name="connsiteX38" fmla="*/ 3335281 w 3976929"/>
              <a:gd name="connsiteY38" fmla="*/ 243870 h 1136045"/>
              <a:gd name="connsiteX39" fmla="*/ 3440056 w 3976929"/>
              <a:gd name="connsiteY39" fmla="*/ 208945 h 1136045"/>
              <a:gd name="connsiteX40" fmla="*/ 3563881 w 3976929"/>
              <a:gd name="connsiteY40" fmla="*/ 177195 h 1136045"/>
              <a:gd name="connsiteX41" fmla="*/ 3687706 w 3976929"/>
              <a:gd name="connsiteY41" fmla="*/ 154970 h 1136045"/>
              <a:gd name="connsiteX42" fmla="*/ 3763906 w 3976929"/>
              <a:gd name="connsiteY42" fmla="*/ 129570 h 1136045"/>
              <a:gd name="connsiteX43" fmla="*/ 3805181 w 3976929"/>
              <a:gd name="connsiteY43" fmla="*/ 97820 h 1136045"/>
              <a:gd name="connsiteX44" fmla="*/ 3976631 w 3976929"/>
              <a:gd name="connsiteY44" fmla="*/ 110520 h 1136045"/>
              <a:gd name="connsiteX45" fmla="*/ 3970281 w 3976929"/>
              <a:gd name="connsiteY45" fmla="*/ 183545 h 1136045"/>
              <a:gd name="connsiteX46" fmla="*/ 3897256 w 3976929"/>
              <a:gd name="connsiteY46" fmla="*/ 237520 h 1136045"/>
              <a:gd name="connsiteX47" fmla="*/ 3846456 w 3976929"/>
              <a:gd name="connsiteY47" fmla="*/ 297845 h 1136045"/>
              <a:gd name="connsiteX48" fmla="*/ 3748031 w 3976929"/>
              <a:gd name="connsiteY48" fmla="*/ 326420 h 1136045"/>
              <a:gd name="connsiteX49" fmla="*/ 3636906 w 3976929"/>
              <a:gd name="connsiteY49" fmla="*/ 351820 h 1136045"/>
              <a:gd name="connsiteX50" fmla="*/ 3541656 w 3976929"/>
              <a:gd name="connsiteY50" fmla="*/ 389920 h 1136045"/>
              <a:gd name="connsiteX51" fmla="*/ 3424181 w 3976929"/>
              <a:gd name="connsiteY51" fmla="*/ 472470 h 1136045"/>
              <a:gd name="connsiteX52" fmla="*/ 3367031 w 3976929"/>
              <a:gd name="connsiteY52" fmla="*/ 532795 h 1136045"/>
              <a:gd name="connsiteX53" fmla="*/ 3300356 w 3976929"/>
              <a:gd name="connsiteY53" fmla="*/ 567720 h 1136045"/>
              <a:gd name="connsiteX54" fmla="*/ 3214631 w 3976929"/>
              <a:gd name="connsiteY54" fmla="*/ 596295 h 1136045"/>
              <a:gd name="connsiteX55" fmla="*/ 3074931 w 3976929"/>
              <a:gd name="connsiteY55" fmla="*/ 605820 h 1136045"/>
              <a:gd name="connsiteX56" fmla="*/ 2960631 w 3976929"/>
              <a:gd name="connsiteY56" fmla="*/ 612170 h 1136045"/>
              <a:gd name="connsiteX57" fmla="*/ 2878081 w 3976929"/>
              <a:gd name="connsiteY57" fmla="*/ 634395 h 1136045"/>
              <a:gd name="connsiteX58" fmla="*/ 2811406 w 3976929"/>
              <a:gd name="connsiteY58" fmla="*/ 666145 h 1136045"/>
              <a:gd name="connsiteX59" fmla="*/ 2735206 w 3976929"/>
              <a:gd name="connsiteY59" fmla="*/ 685195 h 1136045"/>
              <a:gd name="connsiteX60" fmla="*/ 2633606 w 3976929"/>
              <a:gd name="connsiteY60" fmla="*/ 691545 h 1136045"/>
              <a:gd name="connsiteX61" fmla="*/ 2570106 w 3976929"/>
              <a:gd name="connsiteY61" fmla="*/ 697895 h 1136045"/>
              <a:gd name="connsiteX62" fmla="*/ 2370081 w 3976929"/>
              <a:gd name="connsiteY62" fmla="*/ 748695 h 1136045"/>
              <a:gd name="connsiteX63" fmla="*/ 2322456 w 3976929"/>
              <a:gd name="connsiteY63" fmla="*/ 793145 h 1136045"/>
              <a:gd name="connsiteX64" fmla="*/ 2208156 w 3976929"/>
              <a:gd name="connsiteY64" fmla="*/ 878870 h 1136045"/>
              <a:gd name="connsiteX65" fmla="*/ 2147831 w 3976929"/>
              <a:gd name="connsiteY65" fmla="*/ 970945 h 1136045"/>
              <a:gd name="connsiteX66" fmla="*/ 2077981 w 3976929"/>
              <a:gd name="connsiteY66" fmla="*/ 1059845 h 1136045"/>
              <a:gd name="connsiteX67" fmla="*/ 1950981 w 3976929"/>
              <a:gd name="connsiteY67" fmla="*/ 1113820 h 1136045"/>
              <a:gd name="connsiteX68" fmla="*/ 1836681 w 3976929"/>
              <a:gd name="connsiteY68" fmla="*/ 1123345 h 1136045"/>
              <a:gd name="connsiteX69" fmla="*/ 1582681 w 3976929"/>
              <a:gd name="connsiteY69" fmla="*/ 1136045 h 1136045"/>
              <a:gd name="connsiteX70" fmla="*/ 1366781 w 3976929"/>
              <a:gd name="connsiteY70" fmla="*/ 1136045 h 1136045"/>
              <a:gd name="connsiteX71" fmla="*/ 1211206 w 3976929"/>
              <a:gd name="connsiteY71" fmla="*/ 1113820 h 1136045"/>
              <a:gd name="connsiteX72" fmla="*/ 1074681 w 3976929"/>
              <a:gd name="connsiteY72" fmla="*/ 1088420 h 1136045"/>
              <a:gd name="connsiteX73" fmla="*/ 872058 w 3976929"/>
              <a:gd name="connsiteY73" fmla="*/ 1085245 h 1136045"/>
              <a:gd name="connsiteX74" fmla="*/ 25488 w 3976929"/>
              <a:gd name="connsiteY74" fmla="*/ 990572 h 1136045"/>
              <a:gd name="connsiteX75" fmla="*/ 212525 w 3976929"/>
              <a:gd name="connsiteY75" fmla="*/ 876272 h 1136045"/>
              <a:gd name="connsiteX76" fmla="*/ 474895 w 3976929"/>
              <a:gd name="connsiteY76"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522481 w 3976929"/>
              <a:gd name="connsiteY24" fmla="*/ 281970 h 1136045"/>
              <a:gd name="connsiteX25" fmla="*/ 2585188 w 3976929"/>
              <a:gd name="connsiteY25" fmla="*/ 124014 h 1136045"/>
              <a:gd name="connsiteX26" fmla="*/ 2636781 w 3976929"/>
              <a:gd name="connsiteY26" fmla="*/ 313720 h 1136045"/>
              <a:gd name="connsiteX27" fmla="*/ 2662181 w 3976929"/>
              <a:gd name="connsiteY27" fmla="*/ 386745 h 1136045"/>
              <a:gd name="connsiteX28" fmla="*/ 2674881 w 3976929"/>
              <a:gd name="connsiteY28" fmla="*/ 408970 h 1136045"/>
              <a:gd name="connsiteX29" fmla="*/ 2712981 w 3976929"/>
              <a:gd name="connsiteY29" fmla="*/ 440720 h 1136045"/>
              <a:gd name="connsiteX30" fmla="*/ 2766956 w 3976929"/>
              <a:gd name="connsiteY30" fmla="*/ 412145 h 1136045"/>
              <a:gd name="connsiteX31" fmla="*/ 2801881 w 3976929"/>
              <a:gd name="connsiteY31" fmla="*/ 354995 h 1136045"/>
              <a:gd name="connsiteX32" fmla="*/ 2830456 w 3976929"/>
              <a:gd name="connsiteY32" fmla="*/ 310545 h 1136045"/>
              <a:gd name="connsiteX33" fmla="*/ 2909831 w 3976929"/>
              <a:gd name="connsiteY33" fmla="*/ 269270 h 1136045"/>
              <a:gd name="connsiteX34" fmla="*/ 2989206 w 3976929"/>
              <a:gd name="connsiteY34" fmla="*/ 253395 h 1136045"/>
              <a:gd name="connsiteX35" fmla="*/ 3090806 w 3976929"/>
              <a:gd name="connsiteY35" fmla="*/ 294670 h 1136045"/>
              <a:gd name="connsiteX36" fmla="*/ 3176531 w 3976929"/>
              <a:gd name="connsiteY36" fmla="*/ 323245 h 1136045"/>
              <a:gd name="connsiteX37" fmla="*/ 3243206 w 3976929"/>
              <a:gd name="connsiteY37" fmla="*/ 266095 h 1136045"/>
              <a:gd name="connsiteX38" fmla="*/ 3335281 w 3976929"/>
              <a:gd name="connsiteY38" fmla="*/ 243870 h 1136045"/>
              <a:gd name="connsiteX39" fmla="*/ 3440056 w 3976929"/>
              <a:gd name="connsiteY39" fmla="*/ 208945 h 1136045"/>
              <a:gd name="connsiteX40" fmla="*/ 3563881 w 3976929"/>
              <a:gd name="connsiteY40" fmla="*/ 177195 h 1136045"/>
              <a:gd name="connsiteX41" fmla="*/ 3687706 w 3976929"/>
              <a:gd name="connsiteY41" fmla="*/ 154970 h 1136045"/>
              <a:gd name="connsiteX42" fmla="*/ 3763906 w 3976929"/>
              <a:gd name="connsiteY42" fmla="*/ 129570 h 1136045"/>
              <a:gd name="connsiteX43" fmla="*/ 3805181 w 3976929"/>
              <a:gd name="connsiteY43" fmla="*/ 97820 h 1136045"/>
              <a:gd name="connsiteX44" fmla="*/ 3976631 w 3976929"/>
              <a:gd name="connsiteY44" fmla="*/ 110520 h 1136045"/>
              <a:gd name="connsiteX45" fmla="*/ 3970281 w 3976929"/>
              <a:gd name="connsiteY45" fmla="*/ 183545 h 1136045"/>
              <a:gd name="connsiteX46" fmla="*/ 3897256 w 3976929"/>
              <a:gd name="connsiteY46" fmla="*/ 237520 h 1136045"/>
              <a:gd name="connsiteX47" fmla="*/ 3846456 w 3976929"/>
              <a:gd name="connsiteY47" fmla="*/ 297845 h 1136045"/>
              <a:gd name="connsiteX48" fmla="*/ 3748031 w 3976929"/>
              <a:gd name="connsiteY48" fmla="*/ 326420 h 1136045"/>
              <a:gd name="connsiteX49" fmla="*/ 3636906 w 3976929"/>
              <a:gd name="connsiteY49" fmla="*/ 351820 h 1136045"/>
              <a:gd name="connsiteX50" fmla="*/ 3541656 w 3976929"/>
              <a:gd name="connsiteY50" fmla="*/ 389920 h 1136045"/>
              <a:gd name="connsiteX51" fmla="*/ 3424181 w 3976929"/>
              <a:gd name="connsiteY51" fmla="*/ 472470 h 1136045"/>
              <a:gd name="connsiteX52" fmla="*/ 3367031 w 3976929"/>
              <a:gd name="connsiteY52" fmla="*/ 532795 h 1136045"/>
              <a:gd name="connsiteX53" fmla="*/ 3300356 w 3976929"/>
              <a:gd name="connsiteY53" fmla="*/ 567720 h 1136045"/>
              <a:gd name="connsiteX54" fmla="*/ 3214631 w 3976929"/>
              <a:gd name="connsiteY54" fmla="*/ 596295 h 1136045"/>
              <a:gd name="connsiteX55" fmla="*/ 3074931 w 3976929"/>
              <a:gd name="connsiteY55" fmla="*/ 605820 h 1136045"/>
              <a:gd name="connsiteX56" fmla="*/ 2960631 w 3976929"/>
              <a:gd name="connsiteY56" fmla="*/ 612170 h 1136045"/>
              <a:gd name="connsiteX57" fmla="*/ 2878081 w 3976929"/>
              <a:gd name="connsiteY57" fmla="*/ 634395 h 1136045"/>
              <a:gd name="connsiteX58" fmla="*/ 2811406 w 3976929"/>
              <a:gd name="connsiteY58" fmla="*/ 666145 h 1136045"/>
              <a:gd name="connsiteX59" fmla="*/ 2735206 w 3976929"/>
              <a:gd name="connsiteY59" fmla="*/ 685195 h 1136045"/>
              <a:gd name="connsiteX60" fmla="*/ 2633606 w 3976929"/>
              <a:gd name="connsiteY60" fmla="*/ 691545 h 1136045"/>
              <a:gd name="connsiteX61" fmla="*/ 2570106 w 3976929"/>
              <a:gd name="connsiteY61" fmla="*/ 697895 h 1136045"/>
              <a:gd name="connsiteX62" fmla="*/ 2370081 w 3976929"/>
              <a:gd name="connsiteY62" fmla="*/ 748695 h 1136045"/>
              <a:gd name="connsiteX63" fmla="*/ 2322456 w 3976929"/>
              <a:gd name="connsiteY63" fmla="*/ 793145 h 1136045"/>
              <a:gd name="connsiteX64" fmla="*/ 2208156 w 3976929"/>
              <a:gd name="connsiteY64" fmla="*/ 878870 h 1136045"/>
              <a:gd name="connsiteX65" fmla="*/ 2147831 w 3976929"/>
              <a:gd name="connsiteY65" fmla="*/ 970945 h 1136045"/>
              <a:gd name="connsiteX66" fmla="*/ 2077981 w 3976929"/>
              <a:gd name="connsiteY66" fmla="*/ 1059845 h 1136045"/>
              <a:gd name="connsiteX67" fmla="*/ 1950981 w 3976929"/>
              <a:gd name="connsiteY67" fmla="*/ 1113820 h 1136045"/>
              <a:gd name="connsiteX68" fmla="*/ 1836681 w 3976929"/>
              <a:gd name="connsiteY68" fmla="*/ 1123345 h 1136045"/>
              <a:gd name="connsiteX69" fmla="*/ 1582681 w 3976929"/>
              <a:gd name="connsiteY69" fmla="*/ 1136045 h 1136045"/>
              <a:gd name="connsiteX70" fmla="*/ 1366781 w 3976929"/>
              <a:gd name="connsiteY70" fmla="*/ 1136045 h 1136045"/>
              <a:gd name="connsiteX71" fmla="*/ 1211206 w 3976929"/>
              <a:gd name="connsiteY71" fmla="*/ 1113820 h 1136045"/>
              <a:gd name="connsiteX72" fmla="*/ 1074681 w 3976929"/>
              <a:gd name="connsiteY72" fmla="*/ 1088420 h 1136045"/>
              <a:gd name="connsiteX73" fmla="*/ 872058 w 3976929"/>
              <a:gd name="connsiteY73" fmla="*/ 1085245 h 1136045"/>
              <a:gd name="connsiteX74" fmla="*/ 25488 w 3976929"/>
              <a:gd name="connsiteY74" fmla="*/ 990572 h 1136045"/>
              <a:gd name="connsiteX75" fmla="*/ 212525 w 3976929"/>
              <a:gd name="connsiteY75" fmla="*/ 876272 h 1136045"/>
              <a:gd name="connsiteX76" fmla="*/ 474895 w 3976929"/>
              <a:gd name="connsiteY76"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85188 w 3976929"/>
              <a:gd name="connsiteY25" fmla="*/ 124014 h 1136045"/>
              <a:gd name="connsiteX26" fmla="*/ 2636781 w 3976929"/>
              <a:gd name="connsiteY26" fmla="*/ 313720 h 1136045"/>
              <a:gd name="connsiteX27" fmla="*/ 2662181 w 3976929"/>
              <a:gd name="connsiteY27" fmla="*/ 386745 h 1136045"/>
              <a:gd name="connsiteX28" fmla="*/ 2674881 w 3976929"/>
              <a:gd name="connsiteY28" fmla="*/ 408970 h 1136045"/>
              <a:gd name="connsiteX29" fmla="*/ 2712981 w 3976929"/>
              <a:gd name="connsiteY29" fmla="*/ 440720 h 1136045"/>
              <a:gd name="connsiteX30" fmla="*/ 2766956 w 3976929"/>
              <a:gd name="connsiteY30" fmla="*/ 412145 h 1136045"/>
              <a:gd name="connsiteX31" fmla="*/ 2801881 w 3976929"/>
              <a:gd name="connsiteY31" fmla="*/ 354995 h 1136045"/>
              <a:gd name="connsiteX32" fmla="*/ 2830456 w 3976929"/>
              <a:gd name="connsiteY32" fmla="*/ 310545 h 1136045"/>
              <a:gd name="connsiteX33" fmla="*/ 2909831 w 3976929"/>
              <a:gd name="connsiteY33" fmla="*/ 269270 h 1136045"/>
              <a:gd name="connsiteX34" fmla="*/ 2989206 w 3976929"/>
              <a:gd name="connsiteY34" fmla="*/ 253395 h 1136045"/>
              <a:gd name="connsiteX35" fmla="*/ 3090806 w 3976929"/>
              <a:gd name="connsiteY35" fmla="*/ 294670 h 1136045"/>
              <a:gd name="connsiteX36" fmla="*/ 3176531 w 3976929"/>
              <a:gd name="connsiteY36" fmla="*/ 323245 h 1136045"/>
              <a:gd name="connsiteX37" fmla="*/ 3243206 w 3976929"/>
              <a:gd name="connsiteY37" fmla="*/ 266095 h 1136045"/>
              <a:gd name="connsiteX38" fmla="*/ 3335281 w 3976929"/>
              <a:gd name="connsiteY38" fmla="*/ 243870 h 1136045"/>
              <a:gd name="connsiteX39" fmla="*/ 3440056 w 3976929"/>
              <a:gd name="connsiteY39" fmla="*/ 208945 h 1136045"/>
              <a:gd name="connsiteX40" fmla="*/ 3563881 w 3976929"/>
              <a:gd name="connsiteY40" fmla="*/ 177195 h 1136045"/>
              <a:gd name="connsiteX41" fmla="*/ 3687706 w 3976929"/>
              <a:gd name="connsiteY41" fmla="*/ 154970 h 1136045"/>
              <a:gd name="connsiteX42" fmla="*/ 3763906 w 3976929"/>
              <a:gd name="connsiteY42" fmla="*/ 129570 h 1136045"/>
              <a:gd name="connsiteX43" fmla="*/ 3805181 w 3976929"/>
              <a:gd name="connsiteY43" fmla="*/ 97820 h 1136045"/>
              <a:gd name="connsiteX44" fmla="*/ 3976631 w 3976929"/>
              <a:gd name="connsiteY44" fmla="*/ 110520 h 1136045"/>
              <a:gd name="connsiteX45" fmla="*/ 3970281 w 3976929"/>
              <a:gd name="connsiteY45" fmla="*/ 183545 h 1136045"/>
              <a:gd name="connsiteX46" fmla="*/ 3897256 w 3976929"/>
              <a:gd name="connsiteY46" fmla="*/ 237520 h 1136045"/>
              <a:gd name="connsiteX47" fmla="*/ 3846456 w 3976929"/>
              <a:gd name="connsiteY47" fmla="*/ 297845 h 1136045"/>
              <a:gd name="connsiteX48" fmla="*/ 3748031 w 3976929"/>
              <a:gd name="connsiteY48" fmla="*/ 326420 h 1136045"/>
              <a:gd name="connsiteX49" fmla="*/ 3636906 w 3976929"/>
              <a:gd name="connsiteY49" fmla="*/ 351820 h 1136045"/>
              <a:gd name="connsiteX50" fmla="*/ 3541656 w 3976929"/>
              <a:gd name="connsiteY50" fmla="*/ 389920 h 1136045"/>
              <a:gd name="connsiteX51" fmla="*/ 3424181 w 3976929"/>
              <a:gd name="connsiteY51" fmla="*/ 472470 h 1136045"/>
              <a:gd name="connsiteX52" fmla="*/ 3367031 w 3976929"/>
              <a:gd name="connsiteY52" fmla="*/ 532795 h 1136045"/>
              <a:gd name="connsiteX53" fmla="*/ 3300356 w 3976929"/>
              <a:gd name="connsiteY53" fmla="*/ 567720 h 1136045"/>
              <a:gd name="connsiteX54" fmla="*/ 3214631 w 3976929"/>
              <a:gd name="connsiteY54" fmla="*/ 596295 h 1136045"/>
              <a:gd name="connsiteX55" fmla="*/ 3074931 w 3976929"/>
              <a:gd name="connsiteY55" fmla="*/ 605820 h 1136045"/>
              <a:gd name="connsiteX56" fmla="*/ 2960631 w 3976929"/>
              <a:gd name="connsiteY56" fmla="*/ 612170 h 1136045"/>
              <a:gd name="connsiteX57" fmla="*/ 2878081 w 3976929"/>
              <a:gd name="connsiteY57" fmla="*/ 634395 h 1136045"/>
              <a:gd name="connsiteX58" fmla="*/ 2811406 w 3976929"/>
              <a:gd name="connsiteY58" fmla="*/ 666145 h 1136045"/>
              <a:gd name="connsiteX59" fmla="*/ 2735206 w 3976929"/>
              <a:gd name="connsiteY59" fmla="*/ 685195 h 1136045"/>
              <a:gd name="connsiteX60" fmla="*/ 2633606 w 3976929"/>
              <a:gd name="connsiteY60" fmla="*/ 691545 h 1136045"/>
              <a:gd name="connsiteX61" fmla="*/ 2570106 w 3976929"/>
              <a:gd name="connsiteY61" fmla="*/ 697895 h 1136045"/>
              <a:gd name="connsiteX62" fmla="*/ 2370081 w 3976929"/>
              <a:gd name="connsiteY62" fmla="*/ 748695 h 1136045"/>
              <a:gd name="connsiteX63" fmla="*/ 2322456 w 3976929"/>
              <a:gd name="connsiteY63" fmla="*/ 793145 h 1136045"/>
              <a:gd name="connsiteX64" fmla="*/ 2208156 w 3976929"/>
              <a:gd name="connsiteY64" fmla="*/ 878870 h 1136045"/>
              <a:gd name="connsiteX65" fmla="*/ 2147831 w 3976929"/>
              <a:gd name="connsiteY65" fmla="*/ 970945 h 1136045"/>
              <a:gd name="connsiteX66" fmla="*/ 2077981 w 3976929"/>
              <a:gd name="connsiteY66" fmla="*/ 1059845 h 1136045"/>
              <a:gd name="connsiteX67" fmla="*/ 1950981 w 3976929"/>
              <a:gd name="connsiteY67" fmla="*/ 1113820 h 1136045"/>
              <a:gd name="connsiteX68" fmla="*/ 1836681 w 3976929"/>
              <a:gd name="connsiteY68" fmla="*/ 1123345 h 1136045"/>
              <a:gd name="connsiteX69" fmla="*/ 1582681 w 3976929"/>
              <a:gd name="connsiteY69" fmla="*/ 1136045 h 1136045"/>
              <a:gd name="connsiteX70" fmla="*/ 1366781 w 3976929"/>
              <a:gd name="connsiteY70" fmla="*/ 1136045 h 1136045"/>
              <a:gd name="connsiteX71" fmla="*/ 1211206 w 3976929"/>
              <a:gd name="connsiteY71" fmla="*/ 1113820 h 1136045"/>
              <a:gd name="connsiteX72" fmla="*/ 1074681 w 3976929"/>
              <a:gd name="connsiteY72" fmla="*/ 1088420 h 1136045"/>
              <a:gd name="connsiteX73" fmla="*/ 872058 w 3976929"/>
              <a:gd name="connsiteY73" fmla="*/ 1085245 h 1136045"/>
              <a:gd name="connsiteX74" fmla="*/ 25488 w 3976929"/>
              <a:gd name="connsiteY74" fmla="*/ 990572 h 1136045"/>
              <a:gd name="connsiteX75" fmla="*/ 212525 w 3976929"/>
              <a:gd name="connsiteY75" fmla="*/ 876272 h 1136045"/>
              <a:gd name="connsiteX76" fmla="*/ 474895 w 3976929"/>
              <a:gd name="connsiteY76"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85188 w 3976929"/>
              <a:gd name="connsiteY25" fmla="*/ 124014 h 1136045"/>
              <a:gd name="connsiteX26" fmla="*/ 2647895 w 3976929"/>
              <a:gd name="connsiteY26" fmla="*/ 176402 h 1136045"/>
              <a:gd name="connsiteX27" fmla="*/ 2636781 w 3976929"/>
              <a:gd name="connsiteY27" fmla="*/ 313720 h 1136045"/>
              <a:gd name="connsiteX28" fmla="*/ 2662181 w 3976929"/>
              <a:gd name="connsiteY28" fmla="*/ 386745 h 1136045"/>
              <a:gd name="connsiteX29" fmla="*/ 2674881 w 3976929"/>
              <a:gd name="connsiteY29" fmla="*/ 408970 h 1136045"/>
              <a:gd name="connsiteX30" fmla="*/ 2712981 w 3976929"/>
              <a:gd name="connsiteY30" fmla="*/ 440720 h 1136045"/>
              <a:gd name="connsiteX31" fmla="*/ 2766956 w 3976929"/>
              <a:gd name="connsiteY31" fmla="*/ 412145 h 1136045"/>
              <a:gd name="connsiteX32" fmla="*/ 2801881 w 3976929"/>
              <a:gd name="connsiteY32" fmla="*/ 354995 h 1136045"/>
              <a:gd name="connsiteX33" fmla="*/ 2830456 w 3976929"/>
              <a:gd name="connsiteY33" fmla="*/ 310545 h 1136045"/>
              <a:gd name="connsiteX34" fmla="*/ 2909831 w 3976929"/>
              <a:gd name="connsiteY34" fmla="*/ 269270 h 1136045"/>
              <a:gd name="connsiteX35" fmla="*/ 2989206 w 3976929"/>
              <a:gd name="connsiteY35" fmla="*/ 253395 h 1136045"/>
              <a:gd name="connsiteX36" fmla="*/ 3090806 w 3976929"/>
              <a:gd name="connsiteY36" fmla="*/ 294670 h 1136045"/>
              <a:gd name="connsiteX37" fmla="*/ 3176531 w 3976929"/>
              <a:gd name="connsiteY37" fmla="*/ 323245 h 1136045"/>
              <a:gd name="connsiteX38" fmla="*/ 3243206 w 3976929"/>
              <a:gd name="connsiteY38" fmla="*/ 266095 h 1136045"/>
              <a:gd name="connsiteX39" fmla="*/ 3335281 w 3976929"/>
              <a:gd name="connsiteY39" fmla="*/ 243870 h 1136045"/>
              <a:gd name="connsiteX40" fmla="*/ 3440056 w 3976929"/>
              <a:gd name="connsiteY40" fmla="*/ 208945 h 1136045"/>
              <a:gd name="connsiteX41" fmla="*/ 3563881 w 3976929"/>
              <a:gd name="connsiteY41" fmla="*/ 177195 h 1136045"/>
              <a:gd name="connsiteX42" fmla="*/ 3687706 w 3976929"/>
              <a:gd name="connsiteY42" fmla="*/ 154970 h 1136045"/>
              <a:gd name="connsiteX43" fmla="*/ 3763906 w 3976929"/>
              <a:gd name="connsiteY43" fmla="*/ 129570 h 1136045"/>
              <a:gd name="connsiteX44" fmla="*/ 3805181 w 3976929"/>
              <a:gd name="connsiteY44" fmla="*/ 97820 h 1136045"/>
              <a:gd name="connsiteX45" fmla="*/ 3976631 w 3976929"/>
              <a:gd name="connsiteY45" fmla="*/ 110520 h 1136045"/>
              <a:gd name="connsiteX46" fmla="*/ 3970281 w 3976929"/>
              <a:gd name="connsiteY46" fmla="*/ 183545 h 1136045"/>
              <a:gd name="connsiteX47" fmla="*/ 3897256 w 3976929"/>
              <a:gd name="connsiteY47" fmla="*/ 237520 h 1136045"/>
              <a:gd name="connsiteX48" fmla="*/ 3846456 w 3976929"/>
              <a:gd name="connsiteY48" fmla="*/ 297845 h 1136045"/>
              <a:gd name="connsiteX49" fmla="*/ 3748031 w 3976929"/>
              <a:gd name="connsiteY49" fmla="*/ 326420 h 1136045"/>
              <a:gd name="connsiteX50" fmla="*/ 3636906 w 3976929"/>
              <a:gd name="connsiteY50" fmla="*/ 351820 h 1136045"/>
              <a:gd name="connsiteX51" fmla="*/ 3541656 w 3976929"/>
              <a:gd name="connsiteY51" fmla="*/ 389920 h 1136045"/>
              <a:gd name="connsiteX52" fmla="*/ 3424181 w 3976929"/>
              <a:gd name="connsiteY52" fmla="*/ 472470 h 1136045"/>
              <a:gd name="connsiteX53" fmla="*/ 3367031 w 3976929"/>
              <a:gd name="connsiteY53" fmla="*/ 532795 h 1136045"/>
              <a:gd name="connsiteX54" fmla="*/ 3300356 w 3976929"/>
              <a:gd name="connsiteY54" fmla="*/ 567720 h 1136045"/>
              <a:gd name="connsiteX55" fmla="*/ 3214631 w 3976929"/>
              <a:gd name="connsiteY55" fmla="*/ 596295 h 1136045"/>
              <a:gd name="connsiteX56" fmla="*/ 3074931 w 3976929"/>
              <a:gd name="connsiteY56" fmla="*/ 605820 h 1136045"/>
              <a:gd name="connsiteX57" fmla="*/ 2960631 w 3976929"/>
              <a:gd name="connsiteY57" fmla="*/ 612170 h 1136045"/>
              <a:gd name="connsiteX58" fmla="*/ 2878081 w 3976929"/>
              <a:gd name="connsiteY58" fmla="*/ 634395 h 1136045"/>
              <a:gd name="connsiteX59" fmla="*/ 2811406 w 3976929"/>
              <a:gd name="connsiteY59" fmla="*/ 666145 h 1136045"/>
              <a:gd name="connsiteX60" fmla="*/ 2735206 w 3976929"/>
              <a:gd name="connsiteY60" fmla="*/ 685195 h 1136045"/>
              <a:gd name="connsiteX61" fmla="*/ 2633606 w 3976929"/>
              <a:gd name="connsiteY61" fmla="*/ 691545 h 1136045"/>
              <a:gd name="connsiteX62" fmla="*/ 2570106 w 3976929"/>
              <a:gd name="connsiteY62" fmla="*/ 697895 h 1136045"/>
              <a:gd name="connsiteX63" fmla="*/ 2370081 w 3976929"/>
              <a:gd name="connsiteY63" fmla="*/ 748695 h 1136045"/>
              <a:gd name="connsiteX64" fmla="*/ 2322456 w 3976929"/>
              <a:gd name="connsiteY64" fmla="*/ 793145 h 1136045"/>
              <a:gd name="connsiteX65" fmla="*/ 2208156 w 3976929"/>
              <a:gd name="connsiteY65" fmla="*/ 878870 h 1136045"/>
              <a:gd name="connsiteX66" fmla="*/ 2147831 w 3976929"/>
              <a:gd name="connsiteY66" fmla="*/ 970945 h 1136045"/>
              <a:gd name="connsiteX67" fmla="*/ 2077981 w 3976929"/>
              <a:gd name="connsiteY67" fmla="*/ 1059845 h 1136045"/>
              <a:gd name="connsiteX68" fmla="*/ 1950981 w 3976929"/>
              <a:gd name="connsiteY68" fmla="*/ 1113820 h 1136045"/>
              <a:gd name="connsiteX69" fmla="*/ 1836681 w 3976929"/>
              <a:gd name="connsiteY69" fmla="*/ 1123345 h 1136045"/>
              <a:gd name="connsiteX70" fmla="*/ 1582681 w 3976929"/>
              <a:gd name="connsiteY70" fmla="*/ 1136045 h 1136045"/>
              <a:gd name="connsiteX71" fmla="*/ 1366781 w 3976929"/>
              <a:gd name="connsiteY71" fmla="*/ 1136045 h 1136045"/>
              <a:gd name="connsiteX72" fmla="*/ 1211206 w 3976929"/>
              <a:gd name="connsiteY72" fmla="*/ 1113820 h 1136045"/>
              <a:gd name="connsiteX73" fmla="*/ 1074681 w 3976929"/>
              <a:gd name="connsiteY73" fmla="*/ 1088420 h 1136045"/>
              <a:gd name="connsiteX74" fmla="*/ 872058 w 3976929"/>
              <a:gd name="connsiteY74" fmla="*/ 1085245 h 1136045"/>
              <a:gd name="connsiteX75" fmla="*/ 25488 w 3976929"/>
              <a:gd name="connsiteY75" fmla="*/ 990572 h 1136045"/>
              <a:gd name="connsiteX76" fmla="*/ 212525 w 3976929"/>
              <a:gd name="connsiteY76" fmla="*/ 876272 h 1136045"/>
              <a:gd name="connsiteX77" fmla="*/ 474895 w 3976929"/>
              <a:gd name="connsiteY77"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36781 w 3976929"/>
              <a:gd name="connsiteY28" fmla="*/ 313720 h 1136045"/>
              <a:gd name="connsiteX29" fmla="*/ 2662181 w 3976929"/>
              <a:gd name="connsiteY29" fmla="*/ 386745 h 1136045"/>
              <a:gd name="connsiteX30" fmla="*/ 2674881 w 3976929"/>
              <a:gd name="connsiteY30" fmla="*/ 408970 h 1136045"/>
              <a:gd name="connsiteX31" fmla="*/ 2712981 w 3976929"/>
              <a:gd name="connsiteY31" fmla="*/ 440720 h 1136045"/>
              <a:gd name="connsiteX32" fmla="*/ 2766956 w 3976929"/>
              <a:gd name="connsiteY32" fmla="*/ 412145 h 1136045"/>
              <a:gd name="connsiteX33" fmla="*/ 2801881 w 3976929"/>
              <a:gd name="connsiteY33" fmla="*/ 354995 h 1136045"/>
              <a:gd name="connsiteX34" fmla="*/ 2830456 w 3976929"/>
              <a:gd name="connsiteY34" fmla="*/ 310545 h 1136045"/>
              <a:gd name="connsiteX35" fmla="*/ 2909831 w 3976929"/>
              <a:gd name="connsiteY35" fmla="*/ 269270 h 1136045"/>
              <a:gd name="connsiteX36" fmla="*/ 2989206 w 3976929"/>
              <a:gd name="connsiteY36" fmla="*/ 253395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662181 w 3976929"/>
              <a:gd name="connsiteY29" fmla="*/ 386745 h 1136045"/>
              <a:gd name="connsiteX30" fmla="*/ 2674881 w 3976929"/>
              <a:gd name="connsiteY30" fmla="*/ 408970 h 1136045"/>
              <a:gd name="connsiteX31" fmla="*/ 2712981 w 3976929"/>
              <a:gd name="connsiteY31" fmla="*/ 440720 h 1136045"/>
              <a:gd name="connsiteX32" fmla="*/ 2766956 w 3976929"/>
              <a:gd name="connsiteY32" fmla="*/ 412145 h 1136045"/>
              <a:gd name="connsiteX33" fmla="*/ 2801881 w 3976929"/>
              <a:gd name="connsiteY33" fmla="*/ 354995 h 1136045"/>
              <a:gd name="connsiteX34" fmla="*/ 2830456 w 3976929"/>
              <a:gd name="connsiteY34" fmla="*/ 310545 h 1136045"/>
              <a:gd name="connsiteX35" fmla="*/ 2909831 w 3976929"/>
              <a:gd name="connsiteY35" fmla="*/ 269270 h 1136045"/>
              <a:gd name="connsiteX36" fmla="*/ 2989206 w 3976929"/>
              <a:gd name="connsiteY36" fmla="*/ 253395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674881 w 3976929"/>
              <a:gd name="connsiteY30" fmla="*/ 408970 h 1136045"/>
              <a:gd name="connsiteX31" fmla="*/ 2712981 w 3976929"/>
              <a:gd name="connsiteY31" fmla="*/ 440720 h 1136045"/>
              <a:gd name="connsiteX32" fmla="*/ 2766956 w 3976929"/>
              <a:gd name="connsiteY32" fmla="*/ 412145 h 1136045"/>
              <a:gd name="connsiteX33" fmla="*/ 2801881 w 3976929"/>
              <a:gd name="connsiteY33" fmla="*/ 354995 h 1136045"/>
              <a:gd name="connsiteX34" fmla="*/ 2830456 w 3976929"/>
              <a:gd name="connsiteY34" fmla="*/ 310545 h 1136045"/>
              <a:gd name="connsiteX35" fmla="*/ 2909831 w 3976929"/>
              <a:gd name="connsiteY35" fmla="*/ 269270 h 1136045"/>
              <a:gd name="connsiteX36" fmla="*/ 2989206 w 3976929"/>
              <a:gd name="connsiteY36" fmla="*/ 253395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12981 w 3976929"/>
              <a:gd name="connsiteY31" fmla="*/ 440720 h 1136045"/>
              <a:gd name="connsiteX32" fmla="*/ 2766956 w 3976929"/>
              <a:gd name="connsiteY32" fmla="*/ 412145 h 1136045"/>
              <a:gd name="connsiteX33" fmla="*/ 2801881 w 3976929"/>
              <a:gd name="connsiteY33" fmla="*/ 354995 h 1136045"/>
              <a:gd name="connsiteX34" fmla="*/ 2830456 w 3976929"/>
              <a:gd name="connsiteY34" fmla="*/ 310545 h 1136045"/>
              <a:gd name="connsiteX35" fmla="*/ 2909831 w 3976929"/>
              <a:gd name="connsiteY35" fmla="*/ 269270 h 1136045"/>
              <a:gd name="connsiteX36" fmla="*/ 2989206 w 3976929"/>
              <a:gd name="connsiteY36" fmla="*/ 253395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12981 w 3976929"/>
              <a:gd name="connsiteY31" fmla="*/ 440720 h 1136045"/>
              <a:gd name="connsiteX32" fmla="*/ 2766956 w 3976929"/>
              <a:gd name="connsiteY32" fmla="*/ 412145 h 1136045"/>
              <a:gd name="connsiteX33" fmla="*/ 2801881 w 3976929"/>
              <a:gd name="connsiteY33" fmla="*/ 354995 h 1136045"/>
              <a:gd name="connsiteX34" fmla="*/ 2830456 w 3976929"/>
              <a:gd name="connsiteY34" fmla="*/ 310545 h 1136045"/>
              <a:gd name="connsiteX35" fmla="*/ 2928881 w 3976929"/>
              <a:gd name="connsiteY35" fmla="*/ 176401 h 1136045"/>
              <a:gd name="connsiteX36" fmla="*/ 2989206 w 3976929"/>
              <a:gd name="connsiteY36" fmla="*/ 253395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12981 w 3976929"/>
              <a:gd name="connsiteY31" fmla="*/ 440720 h 1136045"/>
              <a:gd name="connsiteX32" fmla="*/ 2766956 w 3976929"/>
              <a:gd name="connsiteY32" fmla="*/ 412145 h 1136045"/>
              <a:gd name="connsiteX33" fmla="*/ 2801881 w 3976929"/>
              <a:gd name="connsiteY33" fmla="*/ 354995 h 1136045"/>
              <a:gd name="connsiteX34" fmla="*/ 2830456 w 3976929"/>
              <a:gd name="connsiteY34" fmla="*/ 310545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66956 w 3976929"/>
              <a:gd name="connsiteY32" fmla="*/ 412145 h 1136045"/>
              <a:gd name="connsiteX33" fmla="*/ 2801881 w 3976929"/>
              <a:gd name="connsiteY33" fmla="*/ 354995 h 1136045"/>
              <a:gd name="connsiteX34" fmla="*/ 2830456 w 3976929"/>
              <a:gd name="connsiteY34" fmla="*/ 310545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01881 w 3976929"/>
              <a:gd name="connsiteY33" fmla="*/ 354995 h 1136045"/>
              <a:gd name="connsiteX34" fmla="*/ 2830456 w 3976929"/>
              <a:gd name="connsiteY34" fmla="*/ 310545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04262 w 3976929"/>
              <a:gd name="connsiteY33" fmla="*/ 257363 h 1136045"/>
              <a:gd name="connsiteX34" fmla="*/ 2830456 w 3976929"/>
              <a:gd name="connsiteY34" fmla="*/ 310545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04262 w 3976929"/>
              <a:gd name="connsiteY33" fmla="*/ 2573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6531 w 3976929"/>
              <a:gd name="connsiteY38" fmla="*/ 323245 h 1136045"/>
              <a:gd name="connsiteX39" fmla="*/ 3243206 w 3976929"/>
              <a:gd name="connsiteY39" fmla="*/ 266095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6531 w 3976929"/>
              <a:gd name="connsiteY38" fmla="*/ 3232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60631 w 3976929"/>
              <a:gd name="connsiteY58" fmla="*/ 612170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74931 w 3976929"/>
              <a:gd name="connsiteY57" fmla="*/ 605820 h 1136045"/>
              <a:gd name="connsiteX58" fmla="*/ 2958250 w 3976929"/>
              <a:gd name="connsiteY58" fmla="*/ 545495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14631 w 3976929"/>
              <a:gd name="connsiteY56" fmla="*/ 596295 h 1136045"/>
              <a:gd name="connsiteX57" fmla="*/ 3082074 w 3976929"/>
              <a:gd name="connsiteY57" fmla="*/ 520095 h 1136045"/>
              <a:gd name="connsiteX58" fmla="*/ 2958250 w 3976929"/>
              <a:gd name="connsiteY58" fmla="*/ 545495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300356 w 3976929"/>
              <a:gd name="connsiteY55" fmla="*/ 567720 h 1136045"/>
              <a:gd name="connsiteX56" fmla="*/ 3209868 w 3976929"/>
              <a:gd name="connsiteY56" fmla="*/ 527238 h 1136045"/>
              <a:gd name="connsiteX57" fmla="*/ 3082074 w 3976929"/>
              <a:gd name="connsiteY57" fmla="*/ 520095 h 1136045"/>
              <a:gd name="connsiteX58" fmla="*/ 2958250 w 3976929"/>
              <a:gd name="connsiteY58" fmla="*/ 545495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67031 w 3976929"/>
              <a:gd name="connsiteY54" fmla="*/ 532795 h 1136045"/>
              <a:gd name="connsiteX55" fmla="*/ 3283688 w 3976929"/>
              <a:gd name="connsiteY55" fmla="*/ 462945 h 1136045"/>
              <a:gd name="connsiteX56" fmla="*/ 3209868 w 3976929"/>
              <a:gd name="connsiteY56" fmla="*/ 527238 h 1136045"/>
              <a:gd name="connsiteX57" fmla="*/ 3082074 w 3976929"/>
              <a:gd name="connsiteY57" fmla="*/ 520095 h 1136045"/>
              <a:gd name="connsiteX58" fmla="*/ 2958250 w 3976929"/>
              <a:gd name="connsiteY58" fmla="*/ 545495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24181 w 3976929"/>
              <a:gd name="connsiteY53" fmla="*/ 472470 h 1136045"/>
              <a:gd name="connsiteX54" fmla="*/ 3352743 w 3976929"/>
              <a:gd name="connsiteY54" fmla="*/ 437545 h 1136045"/>
              <a:gd name="connsiteX55" fmla="*/ 3283688 w 3976929"/>
              <a:gd name="connsiteY55" fmla="*/ 462945 h 1136045"/>
              <a:gd name="connsiteX56" fmla="*/ 3209868 w 3976929"/>
              <a:gd name="connsiteY56" fmla="*/ 527238 h 1136045"/>
              <a:gd name="connsiteX57" fmla="*/ 3082074 w 3976929"/>
              <a:gd name="connsiteY57" fmla="*/ 520095 h 1136045"/>
              <a:gd name="connsiteX58" fmla="*/ 2958250 w 3976929"/>
              <a:gd name="connsiteY58" fmla="*/ 545495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40850 w 3976929"/>
              <a:gd name="connsiteY53" fmla="*/ 367695 h 1136045"/>
              <a:gd name="connsiteX54" fmla="*/ 3352743 w 3976929"/>
              <a:gd name="connsiteY54" fmla="*/ 437545 h 1136045"/>
              <a:gd name="connsiteX55" fmla="*/ 3283688 w 3976929"/>
              <a:gd name="connsiteY55" fmla="*/ 462945 h 1136045"/>
              <a:gd name="connsiteX56" fmla="*/ 3209868 w 3976929"/>
              <a:gd name="connsiteY56" fmla="*/ 527238 h 1136045"/>
              <a:gd name="connsiteX57" fmla="*/ 3082074 w 3976929"/>
              <a:gd name="connsiteY57" fmla="*/ 520095 h 1136045"/>
              <a:gd name="connsiteX58" fmla="*/ 2958250 w 3976929"/>
              <a:gd name="connsiteY58" fmla="*/ 545495 h 1136045"/>
              <a:gd name="connsiteX59" fmla="*/ 2878081 w 3976929"/>
              <a:gd name="connsiteY59" fmla="*/ 6343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40850 w 3976929"/>
              <a:gd name="connsiteY53" fmla="*/ 367695 h 1136045"/>
              <a:gd name="connsiteX54" fmla="*/ 3352743 w 3976929"/>
              <a:gd name="connsiteY54" fmla="*/ 437545 h 1136045"/>
              <a:gd name="connsiteX55" fmla="*/ 3283688 w 3976929"/>
              <a:gd name="connsiteY55" fmla="*/ 462945 h 1136045"/>
              <a:gd name="connsiteX56" fmla="*/ 3209868 w 3976929"/>
              <a:gd name="connsiteY56" fmla="*/ 527238 h 1136045"/>
              <a:gd name="connsiteX57" fmla="*/ 3082074 w 3976929"/>
              <a:gd name="connsiteY57" fmla="*/ 520095 h 1136045"/>
              <a:gd name="connsiteX58" fmla="*/ 2958250 w 3976929"/>
              <a:gd name="connsiteY58" fmla="*/ 545495 h 1136045"/>
              <a:gd name="connsiteX59" fmla="*/ 2863794 w 3976929"/>
              <a:gd name="connsiteY59" fmla="*/ 5200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40850 w 3976929"/>
              <a:gd name="connsiteY53" fmla="*/ 367695 h 1136045"/>
              <a:gd name="connsiteX54" fmla="*/ 3352743 w 3976929"/>
              <a:gd name="connsiteY54" fmla="*/ 437545 h 1136045"/>
              <a:gd name="connsiteX55" fmla="*/ 3283688 w 3976929"/>
              <a:gd name="connsiteY55" fmla="*/ 462945 h 1136045"/>
              <a:gd name="connsiteX56" fmla="*/ 3209868 w 3976929"/>
              <a:gd name="connsiteY56" fmla="*/ 527238 h 1136045"/>
              <a:gd name="connsiteX57" fmla="*/ 3082074 w 3976929"/>
              <a:gd name="connsiteY57" fmla="*/ 520095 h 1136045"/>
              <a:gd name="connsiteX58" fmla="*/ 2958250 w 3976929"/>
              <a:gd name="connsiteY58" fmla="*/ 500251 h 1136045"/>
              <a:gd name="connsiteX59" fmla="*/ 2863794 w 3976929"/>
              <a:gd name="connsiteY59" fmla="*/ 5200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40850 w 3976929"/>
              <a:gd name="connsiteY53" fmla="*/ 367695 h 1136045"/>
              <a:gd name="connsiteX54" fmla="*/ 3352743 w 3976929"/>
              <a:gd name="connsiteY54" fmla="*/ 437545 h 1136045"/>
              <a:gd name="connsiteX55" fmla="*/ 3283688 w 3976929"/>
              <a:gd name="connsiteY55" fmla="*/ 462945 h 1136045"/>
              <a:gd name="connsiteX56" fmla="*/ 3209868 w 3976929"/>
              <a:gd name="connsiteY56" fmla="*/ 527238 h 1136045"/>
              <a:gd name="connsiteX57" fmla="*/ 3082074 w 3976929"/>
              <a:gd name="connsiteY57" fmla="*/ 520095 h 1136045"/>
              <a:gd name="connsiteX58" fmla="*/ 2958250 w 3976929"/>
              <a:gd name="connsiteY58" fmla="*/ 500251 h 1136045"/>
              <a:gd name="connsiteX59" fmla="*/ 2863794 w 3976929"/>
              <a:gd name="connsiteY59" fmla="*/ 520095 h 1136045"/>
              <a:gd name="connsiteX60" fmla="*/ 2811406 w 3976929"/>
              <a:gd name="connsiteY60" fmla="*/ 666145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40850 w 3976929"/>
              <a:gd name="connsiteY53" fmla="*/ 367695 h 1136045"/>
              <a:gd name="connsiteX54" fmla="*/ 3352743 w 3976929"/>
              <a:gd name="connsiteY54" fmla="*/ 437545 h 1136045"/>
              <a:gd name="connsiteX55" fmla="*/ 3283688 w 3976929"/>
              <a:gd name="connsiteY55" fmla="*/ 462945 h 1136045"/>
              <a:gd name="connsiteX56" fmla="*/ 3209868 w 3976929"/>
              <a:gd name="connsiteY56" fmla="*/ 527238 h 1136045"/>
              <a:gd name="connsiteX57" fmla="*/ 3082074 w 3976929"/>
              <a:gd name="connsiteY57" fmla="*/ 520095 h 1136045"/>
              <a:gd name="connsiteX58" fmla="*/ 2958250 w 3976929"/>
              <a:gd name="connsiteY58" fmla="*/ 500251 h 1136045"/>
              <a:gd name="connsiteX59" fmla="*/ 2863794 w 3976929"/>
              <a:gd name="connsiteY59" fmla="*/ 520095 h 1136045"/>
              <a:gd name="connsiteX60" fmla="*/ 2782831 w 3976929"/>
              <a:gd name="connsiteY60" fmla="*/ 578038 h 1136045"/>
              <a:gd name="connsiteX61" fmla="*/ 2735206 w 3976929"/>
              <a:gd name="connsiteY61" fmla="*/ 68519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40850 w 3976929"/>
              <a:gd name="connsiteY53" fmla="*/ 367695 h 1136045"/>
              <a:gd name="connsiteX54" fmla="*/ 3352743 w 3976929"/>
              <a:gd name="connsiteY54" fmla="*/ 437545 h 1136045"/>
              <a:gd name="connsiteX55" fmla="*/ 3283688 w 3976929"/>
              <a:gd name="connsiteY55" fmla="*/ 462945 h 1136045"/>
              <a:gd name="connsiteX56" fmla="*/ 3209868 w 3976929"/>
              <a:gd name="connsiteY56" fmla="*/ 527238 h 1136045"/>
              <a:gd name="connsiteX57" fmla="*/ 3082074 w 3976929"/>
              <a:gd name="connsiteY57" fmla="*/ 520095 h 1136045"/>
              <a:gd name="connsiteX58" fmla="*/ 2958250 w 3976929"/>
              <a:gd name="connsiteY58" fmla="*/ 500251 h 1136045"/>
              <a:gd name="connsiteX59" fmla="*/ 2863794 w 3976929"/>
              <a:gd name="connsiteY59" fmla="*/ 520095 h 1136045"/>
              <a:gd name="connsiteX60" fmla="*/ 2782831 w 3976929"/>
              <a:gd name="connsiteY60" fmla="*/ 578038 h 1136045"/>
              <a:gd name="connsiteX61" fmla="*/ 2711394 w 3976929"/>
              <a:gd name="connsiteY61" fmla="*/ 628045 h 1136045"/>
              <a:gd name="connsiteX62" fmla="*/ 2633606 w 3976929"/>
              <a:gd name="connsiteY62" fmla="*/ 69154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763243 w 3976929"/>
              <a:gd name="connsiteY1" fmla="*/ 897054 h 1136045"/>
              <a:gd name="connsiteX2" fmla="*/ 1178880 w 3976929"/>
              <a:gd name="connsiteY2" fmla="*/ 1011354 h 1136045"/>
              <a:gd name="connsiteX3" fmla="*/ 1376306 w 3976929"/>
              <a:gd name="connsiteY3" fmla="*/ 1082070 h 1136045"/>
              <a:gd name="connsiteX4" fmla="*/ 1620781 w 3976929"/>
              <a:gd name="connsiteY4" fmla="*/ 1034445 h 1136045"/>
              <a:gd name="connsiteX5" fmla="*/ 1830331 w 3976929"/>
              <a:gd name="connsiteY5" fmla="*/ 926495 h 1136045"/>
              <a:gd name="connsiteX6" fmla="*/ 1919231 w 3976929"/>
              <a:gd name="connsiteY6" fmla="*/ 707420 h 1136045"/>
              <a:gd name="connsiteX7" fmla="*/ 1982731 w 3976929"/>
              <a:gd name="connsiteY7" fmla="*/ 566132 h 1136045"/>
              <a:gd name="connsiteX8" fmla="*/ 2050199 w 3976929"/>
              <a:gd name="connsiteY8" fmla="*/ 444689 h 1136045"/>
              <a:gd name="connsiteX9" fmla="*/ 2158149 w 3976929"/>
              <a:gd name="connsiteY9" fmla="*/ 193070 h 1136045"/>
              <a:gd name="connsiteX10" fmla="*/ 2229587 w 3976929"/>
              <a:gd name="connsiteY10" fmla="*/ 108932 h 1136045"/>
              <a:gd name="connsiteX11" fmla="*/ 2302613 w 3976929"/>
              <a:gd name="connsiteY11" fmla="*/ 2570 h 1136045"/>
              <a:gd name="connsiteX12" fmla="*/ 2352619 w 3976929"/>
              <a:gd name="connsiteY12" fmla="*/ 16858 h 1136045"/>
              <a:gd name="connsiteX13" fmla="*/ 2247050 w 3976929"/>
              <a:gd name="connsiteY13" fmla="*/ 265301 h 1136045"/>
              <a:gd name="connsiteX14" fmla="*/ 2202600 w 3976929"/>
              <a:gd name="connsiteY14" fmla="*/ 383570 h 1136045"/>
              <a:gd name="connsiteX15" fmla="*/ 2135131 w 3976929"/>
              <a:gd name="connsiteY15" fmla="*/ 518508 h 1136045"/>
              <a:gd name="connsiteX16" fmla="*/ 2102588 w 3976929"/>
              <a:gd name="connsiteY16" fmla="*/ 600265 h 1136045"/>
              <a:gd name="connsiteX17" fmla="*/ 2166881 w 3976929"/>
              <a:gd name="connsiteY17" fmla="*/ 631220 h 1136045"/>
              <a:gd name="connsiteX18" fmla="*/ 2170056 w 3976929"/>
              <a:gd name="connsiteY18" fmla="*/ 659795 h 1136045"/>
              <a:gd name="connsiteX19" fmla="*/ 2224031 w 3976929"/>
              <a:gd name="connsiteY19" fmla="*/ 669320 h 1136045"/>
              <a:gd name="connsiteX20" fmla="*/ 2325631 w 3976929"/>
              <a:gd name="connsiteY20" fmla="*/ 631220 h 1136045"/>
              <a:gd name="connsiteX21" fmla="*/ 2385956 w 3976929"/>
              <a:gd name="connsiteY21" fmla="*/ 555020 h 1136045"/>
              <a:gd name="connsiteX22" fmla="*/ 2443106 w 3976929"/>
              <a:gd name="connsiteY22" fmla="*/ 453420 h 1136045"/>
              <a:gd name="connsiteX23" fmla="*/ 2471681 w 3976929"/>
              <a:gd name="connsiteY23" fmla="*/ 345470 h 1136045"/>
              <a:gd name="connsiteX24" fmla="*/ 2479618 w 3976929"/>
              <a:gd name="connsiteY24" fmla="*/ 193863 h 1136045"/>
              <a:gd name="connsiteX25" fmla="*/ 2531213 w 3976929"/>
              <a:gd name="connsiteY25" fmla="*/ 147827 h 1136045"/>
              <a:gd name="connsiteX26" fmla="*/ 2585188 w 3976929"/>
              <a:gd name="connsiteY26" fmla="*/ 124014 h 1136045"/>
              <a:gd name="connsiteX27" fmla="*/ 2647895 w 3976929"/>
              <a:gd name="connsiteY27" fmla="*/ 176402 h 1136045"/>
              <a:gd name="connsiteX28" fmla="*/ 2667738 w 3976929"/>
              <a:gd name="connsiteY28" fmla="*/ 254189 h 1136045"/>
              <a:gd name="connsiteX29" fmla="*/ 2700281 w 3976929"/>
              <a:gd name="connsiteY29" fmla="*/ 305782 h 1136045"/>
              <a:gd name="connsiteX30" fmla="*/ 2727268 w 3976929"/>
              <a:gd name="connsiteY30" fmla="*/ 297051 h 1136045"/>
              <a:gd name="connsiteX31" fmla="*/ 2762987 w 3976929"/>
              <a:gd name="connsiteY31" fmla="*/ 290701 h 1136045"/>
              <a:gd name="connsiteX32" fmla="*/ 2781243 w 3976929"/>
              <a:gd name="connsiteY32" fmla="*/ 276413 h 1136045"/>
              <a:gd name="connsiteX33" fmla="*/ 2823312 w 3976929"/>
              <a:gd name="connsiteY33" fmla="*/ 295463 h 1136045"/>
              <a:gd name="connsiteX34" fmla="*/ 2851887 w 3976929"/>
              <a:gd name="connsiteY34" fmla="*/ 277207 h 1136045"/>
              <a:gd name="connsiteX35" fmla="*/ 2928881 w 3976929"/>
              <a:gd name="connsiteY35" fmla="*/ 176401 h 1136045"/>
              <a:gd name="connsiteX36" fmla="*/ 3008256 w 3976929"/>
              <a:gd name="connsiteY36" fmla="*/ 165289 h 1136045"/>
              <a:gd name="connsiteX37" fmla="*/ 3090806 w 3976929"/>
              <a:gd name="connsiteY37" fmla="*/ 294670 h 1136045"/>
              <a:gd name="connsiteX38" fmla="*/ 3174150 w 3976929"/>
              <a:gd name="connsiteY38" fmla="*/ 285145 h 1136045"/>
              <a:gd name="connsiteX39" fmla="*/ 3233681 w 3976929"/>
              <a:gd name="connsiteY39" fmla="*/ 230376 h 1136045"/>
              <a:gd name="connsiteX40" fmla="*/ 3335281 w 3976929"/>
              <a:gd name="connsiteY40" fmla="*/ 243870 h 1136045"/>
              <a:gd name="connsiteX41" fmla="*/ 3440056 w 3976929"/>
              <a:gd name="connsiteY41" fmla="*/ 208945 h 1136045"/>
              <a:gd name="connsiteX42" fmla="*/ 3563881 w 3976929"/>
              <a:gd name="connsiteY42" fmla="*/ 177195 h 1136045"/>
              <a:gd name="connsiteX43" fmla="*/ 3687706 w 3976929"/>
              <a:gd name="connsiteY43" fmla="*/ 154970 h 1136045"/>
              <a:gd name="connsiteX44" fmla="*/ 3763906 w 3976929"/>
              <a:gd name="connsiteY44" fmla="*/ 129570 h 1136045"/>
              <a:gd name="connsiteX45" fmla="*/ 3805181 w 3976929"/>
              <a:gd name="connsiteY45" fmla="*/ 97820 h 1136045"/>
              <a:gd name="connsiteX46" fmla="*/ 3976631 w 3976929"/>
              <a:gd name="connsiteY46" fmla="*/ 110520 h 1136045"/>
              <a:gd name="connsiteX47" fmla="*/ 3970281 w 3976929"/>
              <a:gd name="connsiteY47" fmla="*/ 183545 h 1136045"/>
              <a:gd name="connsiteX48" fmla="*/ 3897256 w 3976929"/>
              <a:gd name="connsiteY48" fmla="*/ 237520 h 1136045"/>
              <a:gd name="connsiteX49" fmla="*/ 3846456 w 3976929"/>
              <a:gd name="connsiteY49" fmla="*/ 297845 h 1136045"/>
              <a:gd name="connsiteX50" fmla="*/ 3748031 w 3976929"/>
              <a:gd name="connsiteY50" fmla="*/ 326420 h 1136045"/>
              <a:gd name="connsiteX51" fmla="*/ 3636906 w 3976929"/>
              <a:gd name="connsiteY51" fmla="*/ 351820 h 1136045"/>
              <a:gd name="connsiteX52" fmla="*/ 3541656 w 3976929"/>
              <a:gd name="connsiteY52" fmla="*/ 389920 h 1136045"/>
              <a:gd name="connsiteX53" fmla="*/ 3440850 w 3976929"/>
              <a:gd name="connsiteY53" fmla="*/ 367695 h 1136045"/>
              <a:gd name="connsiteX54" fmla="*/ 3352743 w 3976929"/>
              <a:gd name="connsiteY54" fmla="*/ 437545 h 1136045"/>
              <a:gd name="connsiteX55" fmla="*/ 3283688 w 3976929"/>
              <a:gd name="connsiteY55" fmla="*/ 462945 h 1136045"/>
              <a:gd name="connsiteX56" fmla="*/ 3209868 w 3976929"/>
              <a:gd name="connsiteY56" fmla="*/ 527238 h 1136045"/>
              <a:gd name="connsiteX57" fmla="*/ 3082074 w 3976929"/>
              <a:gd name="connsiteY57" fmla="*/ 520095 h 1136045"/>
              <a:gd name="connsiteX58" fmla="*/ 2958250 w 3976929"/>
              <a:gd name="connsiteY58" fmla="*/ 500251 h 1136045"/>
              <a:gd name="connsiteX59" fmla="*/ 2863794 w 3976929"/>
              <a:gd name="connsiteY59" fmla="*/ 520095 h 1136045"/>
              <a:gd name="connsiteX60" fmla="*/ 2782831 w 3976929"/>
              <a:gd name="connsiteY60" fmla="*/ 578038 h 1136045"/>
              <a:gd name="connsiteX61" fmla="*/ 2711394 w 3976929"/>
              <a:gd name="connsiteY61" fmla="*/ 628045 h 1136045"/>
              <a:gd name="connsiteX62" fmla="*/ 2638368 w 3976929"/>
              <a:gd name="connsiteY62" fmla="*/ 634395 h 1136045"/>
              <a:gd name="connsiteX63" fmla="*/ 2570106 w 3976929"/>
              <a:gd name="connsiteY63" fmla="*/ 697895 h 1136045"/>
              <a:gd name="connsiteX64" fmla="*/ 2370081 w 3976929"/>
              <a:gd name="connsiteY64" fmla="*/ 748695 h 1136045"/>
              <a:gd name="connsiteX65" fmla="*/ 2322456 w 3976929"/>
              <a:gd name="connsiteY65" fmla="*/ 793145 h 1136045"/>
              <a:gd name="connsiteX66" fmla="*/ 2208156 w 3976929"/>
              <a:gd name="connsiteY66" fmla="*/ 878870 h 1136045"/>
              <a:gd name="connsiteX67" fmla="*/ 2147831 w 3976929"/>
              <a:gd name="connsiteY67" fmla="*/ 970945 h 1136045"/>
              <a:gd name="connsiteX68" fmla="*/ 2077981 w 3976929"/>
              <a:gd name="connsiteY68" fmla="*/ 1059845 h 1136045"/>
              <a:gd name="connsiteX69" fmla="*/ 1950981 w 3976929"/>
              <a:gd name="connsiteY69" fmla="*/ 1113820 h 1136045"/>
              <a:gd name="connsiteX70" fmla="*/ 1836681 w 3976929"/>
              <a:gd name="connsiteY70" fmla="*/ 1123345 h 1136045"/>
              <a:gd name="connsiteX71" fmla="*/ 1582681 w 3976929"/>
              <a:gd name="connsiteY71" fmla="*/ 1136045 h 1136045"/>
              <a:gd name="connsiteX72" fmla="*/ 1366781 w 3976929"/>
              <a:gd name="connsiteY72" fmla="*/ 1136045 h 1136045"/>
              <a:gd name="connsiteX73" fmla="*/ 1211206 w 3976929"/>
              <a:gd name="connsiteY73" fmla="*/ 1113820 h 1136045"/>
              <a:gd name="connsiteX74" fmla="*/ 1074681 w 3976929"/>
              <a:gd name="connsiteY74" fmla="*/ 1088420 h 1136045"/>
              <a:gd name="connsiteX75" fmla="*/ 872058 w 3976929"/>
              <a:gd name="connsiteY75" fmla="*/ 1085245 h 1136045"/>
              <a:gd name="connsiteX76" fmla="*/ 25488 w 3976929"/>
              <a:gd name="connsiteY76" fmla="*/ 990572 h 1136045"/>
              <a:gd name="connsiteX77" fmla="*/ 212525 w 3976929"/>
              <a:gd name="connsiteY77" fmla="*/ 876272 h 1136045"/>
              <a:gd name="connsiteX78" fmla="*/ 474895 w 3976929"/>
              <a:gd name="connsiteY78" fmla="*/ 903981 h 1136045"/>
              <a:gd name="connsiteX0" fmla="*/ 474895 w 3976929"/>
              <a:gd name="connsiteY0" fmla="*/ 903981 h 1136045"/>
              <a:gd name="connsiteX1" fmla="*/ 1178880 w 3976929"/>
              <a:gd name="connsiteY1" fmla="*/ 1011354 h 1136045"/>
              <a:gd name="connsiteX2" fmla="*/ 1376306 w 3976929"/>
              <a:gd name="connsiteY2" fmla="*/ 1082070 h 1136045"/>
              <a:gd name="connsiteX3" fmla="*/ 1620781 w 3976929"/>
              <a:gd name="connsiteY3" fmla="*/ 1034445 h 1136045"/>
              <a:gd name="connsiteX4" fmla="*/ 1830331 w 3976929"/>
              <a:gd name="connsiteY4" fmla="*/ 926495 h 1136045"/>
              <a:gd name="connsiteX5" fmla="*/ 1919231 w 3976929"/>
              <a:gd name="connsiteY5" fmla="*/ 707420 h 1136045"/>
              <a:gd name="connsiteX6" fmla="*/ 1982731 w 3976929"/>
              <a:gd name="connsiteY6" fmla="*/ 566132 h 1136045"/>
              <a:gd name="connsiteX7" fmla="*/ 2050199 w 3976929"/>
              <a:gd name="connsiteY7" fmla="*/ 444689 h 1136045"/>
              <a:gd name="connsiteX8" fmla="*/ 2158149 w 3976929"/>
              <a:gd name="connsiteY8" fmla="*/ 193070 h 1136045"/>
              <a:gd name="connsiteX9" fmla="*/ 2229587 w 3976929"/>
              <a:gd name="connsiteY9" fmla="*/ 108932 h 1136045"/>
              <a:gd name="connsiteX10" fmla="*/ 2302613 w 3976929"/>
              <a:gd name="connsiteY10" fmla="*/ 2570 h 1136045"/>
              <a:gd name="connsiteX11" fmla="*/ 2352619 w 3976929"/>
              <a:gd name="connsiteY11" fmla="*/ 16858 h 1136045"/>
              <a:gd name="connsiteX12" fmla="*/ 2247050 w 3976929"/>
              <a:gd name="connsiteY12" fmla="*/ 265301 h 1136045"/>
              <a:gd name="connsiteX13" fmla="*/ 2202600 w 3976929"/>
              <a:gd name="connsiteY13" fmla="*/ 383570 h 1136045"/>
              <a:gd name="connsiteX14" fmla="*/ 2135131 w 3976929"/>
              <a:gd name="connsiteY14" fmla="*/ 518508 h 1136045"/>
              <a:gd name="connsiteX15" fmla="*/ 2102588 w 3976929"/>
              <a:gd name="connsiteY15" fmla="*/ 600265 h 1136045"/>
              <a:gd name="connsiteX16" fmla="*/ 2166881 w 3976929"/>
              <a:gd name="connsiteY16" fmla="*/ 631220 h 1136045"/>
              <a:gd name="connsiteX17" fmla="*/ 2170056 w 3976929"/>
              <a:gd name="connsiteY17" fmla="*/ 659795 h 1136045"/>
              <a:gd name="connsiteX18" fmla="*/ 2224031 w 3976929"/>
              <a:gd name="connsiteY18" fmla="*/ 669320 h 1136045"/>
              <a:gd name="connsiteX19" fmla="*/ 2325631 w 3976929"/>
              <a:gd name="connsiteY19" fmla="*/ 631220 h 1136045"/>
              <a:gd name="connsiteX20" fmla="*/ 2385956 w 3976929"/>
              <a:gd name="connsiteY20" fmla="*/ 555020 h 1136045"/>
              <a:gd name="connsiteX21" fmla="*/ 2443106 w 3976929"/>
              <a:gd name="connsiteY21" fmla="*/ 453420 h 1136045"/>
              <a:gd name="connsiteX22" fmla="*/ 2471681 w 3976929"/>
              <a:gd name="connsiteY22" fmla="*/ 345470 h 1136045"/>
              <a:gd name="connsiteX23" fmla="*/ 2479618 w 3976929"/>
              <a:gd name="connsiteY23" fmla="*/ 193863 h 1136045"/>
              <a:gd name="connsiteX24" fmla="*/ 2531213 w 3976929"/>
              <a:gd name="connsiteY24" fmla="*/ 147827 h 1136045"/>
              <a:gd name="connsiteX25" fmla="*/ 2585188 w 3976929"/>
              <a:gd name="connsiteY25" fmla="*/ 124014 h 1136045"/>
              <a:gd name="connsiteX26" fmla="*/ 2647895 w 3976929"/>
              <a:gd name="connsiteY26" fmla="*/ 176402 h 1136045"/>
              <a:gd name="connsiteX27" fmla="*/ 2667738 w 3976929"/>
              <a:gd name="connsiteY27" fmla="*/ 254189 h 1136045"/>
              <a:gd name="connsiteX28" fmla="*/ 2700281 w 3976929"/>
              <a:gd name="connsiteY28" fmla="*/ 305782 h 1136045"/>
              <a:gd name="connsiteX29" fmla="*/ 2727268 w 3976929"/>
              <a:gd name="connsiteY29" fmla="*/ 297051 h 1136045"/>
              <a:gd name="connsiteX30" fmla="*/ 2762987 w 3976929"/>
              <a:gd name="connsiteY30" fmla="*/ 290701 h 1136045"/>
              <a:gd name="connsiteX31" fmla="*/ 2781243 w 3976929"/>
              <a:gd name="connsiteY31" fmla="*/ 276413 h 1136045"/>
              <a:gd name="connsiteX32" fmla="*/ 2823312 w 3976929"/>
              <a:gd name="connsiteY32" fmla="*/ 295463 h 1136045"/>
              <a:gd name="connsiteX33" fmla="*/ 2851887 w 3976929"/>
              <a:gd name="connsiteY33" fmla="*/ 277207 h 1136045"/>
              <a:gd name="connsiteX34" fmla="*/ 2928881 w 3976929"/>
              <a:gd name="connsiteY34" fmla="*/ 176401 h 1136045"/>
              <a:gd name="connsiteX35" fmla="*/ 3008256 w 3976929"/>
              <a:gd name="connsiteY35" fmla="*/ 165289 h 1136045"/>
              <a:gd name="connsiteX36" fmla="*/ 3090806 w 3976929"/>
              <a:gd name="connsiteY36" fmla="*/ 294670 h 1136045"/>
              <a:gd name="connsiteX37" fmla="*/ 3174150 w 3976929"/>
              <a:gd name="connsiteY37" fmla="*/ 285145 h 1136045"/>
              <a:gd name="connsiteX38" fmla="*/ 3233681 w 3976929"/>
              <a:gd name="connsiteY38" fmla="*/ 230376 h 1136045"/>
              <a:gd name="connsiteX39" fmla="*/ 3335281 w 3976929"/>
              <a:gd name="connsiteY39" fmla="*/ 243870 h 1136045"/>
              <a:gd name="connsiteX40" fmla="*/ 3440056 w 3976929"/>
              <a:gd name="connsiteY40" fmla="*/ 208945 h 1136045"/>
              <a:gd name="connsiteX41" fmla="*/ 3563881 w 3976929"/>
              <a:gd name="connsiteY41" fmla="*/ 177195 h 1136045"/>
              <a:gd name="connsiteX42" fmla="*/ 3687706 w 3976929"/>
              <a:gd name="connsiteY42" fmla="*/ 154970 h 1136045"/>
              <a:gd name="connsiteX43" fmla="*/ 3763906 w 3976929"/>
              <a:gd name="connsiteY43" fmla="*/ 129570 h 1136045"/>
              <a:gd name="connsiteX44" fmla="*/ 3805181 w 3976929"/>
              <a:gd name="connsiteY44" fmla="*/ 97820 h 1136045"/>
              <a:gd name="connsiteX45" fmla="*/ 3976631 w 3976929"/>
              <a:gd name="connsiteY45" fmla="*/ 110520 h 1136045"/>
              <a:gd name="connsiteX46" fmla="*/ 3970281 w 3976929"/>
              <a:gd name="connsiteY46" fmla="*/ 183545 h 1136045"/>
              <a:gd name="connsiteX47" fmla="*/ 3897256 w 3976929"/>
              <a:gd name="connsiteY47" fmla="*/ 237520 h 1136045"/>
              <a:gd name="connsiteX48" fmla="*/ 3846456 w 3976929"/>
              <a:gd name="connsiteY48" fmla="*/ 297845 h 1136045"/>
              <a:gd name="connsiteX49" fmla="*/ 3748031 w 3976929"/>
              <a:gd name="connsiteY49" fmla="*/ 326420 h 1136045"/>
              <a:gd name="connsiteX50" fmla="*/ 3636906 w 3976929"/>
              <a:gd name="connsiteY50" fmla="*/ 351820 h 1136045"/>
              <a:gd name="connsiteX51" fmla="*/ 3541656 w 3976929"/>
              <a:gd name="connsiteY51" fmla="*/ 389920 h 1136045"/>
              <a:gd name="connsiteX52" fmla="*/ 3440850 w 3976929"/>
              <a:gd name="connsiteY52" fmla="*/ 367695 h 1136045"/>
              <a:gd name="connsiteX53" fmla="*/ 3352743 w 3976929"/>
              <a:gd name="connsiteY53" fmla="*/ 437545 h 1136045"/>
              <a:gd name="connsiteX54" fmla="*/ 3283688 w 3976929"/>
              <a:gd name="connsiteY54" fmla="*/ 462945 h 1136045"/>
              <a:gd name="connsiteX55" fmla="*/ 3209868 w 3976929"/>
              <a:gd name="connsiteY55" fmla="*/ 527238 h 1136045"/>
              <a:gd name="connsiteX56" fmla="*/ 3082074 w 3976929"/>
              <a:gd name="connsiteY56" fmla="*/ 520095 h 1136045"/>
              <a:gd name="connsiteX57" fmla="*/ 2958250 w 3976929"/>
              <a:gd name="connsiteY57" fmla="*/ 500251 h 1136045"/>
              <a:gd name="connsiteX58" fmla="*/ 2863794 w 3976929"/>
              <a:gd name="connsiteY58" fmla="*/ 520095 h 1136045"/>
              <a:gd name="connsiteX59" fmla="*/ 2782831 w 3976929"/>
              <a:gd name="connsiteY59" fmla="*/ 578038 h 1136045"/>
              <a:gd name="connsiteX60" fmla="*/ 2711394 w 3976929"/>
              <a:gd name="connsiteY60" fmla="*/ 628045 h 1136045"/>
              <a:gd name="connsiteX61" fmla="*/ 2638368 w 3976929"/>
              <a:gd name="connsiteY61" fmla="*/ 634395 h 1136045"/>
              <a:gd name="connsiteX62" fmla="*/ 2570106 w 3976929"/>
              <a:gd name="connsiteY62" fmla="*/ 697895 h 1136045"/>
              <a:gd name="connsiteX63" fmla="*/ 2370081 w 3976929"/>
              <a:gd name="connsiteY63" fmla="*/ 748695 h 1136045"/>
              <a:gd name="connsiteX64" fmla="*/ 2322456 w 3976929"/>
              <a:gd name="connsiteY64" fmla="*/ 793145 h 1136045"/>
              <a:gd name="connsiteX65" fmla="*/ 2208156 w 3976929"/>
              <a:gd name="connsiteY65" fmla="*/ 878870 h 1136045"/>
              <a:gd name="connsiteX66" fmla="*/ 2147831 w 3976929"/>
              <a:gd name="connsiteY66" fmla="*/ 970945 h 1136045"/>
              <a:gd name="connsiteX67" fmla="*/ 2077981 w 3976929"/>
              <a:gd name="connsiteY67" fmla="*/ 1059845 h 1136045"/>
              <a:gd name="connsiteX68" fmla="*/ 1950981 w 3976929"/>
              <a:gd name="connsiteY68" fmla="*/ 1113820 h 1136045"/>
              <a:gd name="connsiteX69" fmla="*/ 1836681 w 3976929"/>
              <a:gd name="connsiteY69" fmla="*/ 1123345 h 1136045"/>
              <a:gd name="connsiteX70" fmla="*/ 1582681 w 3976929"/>
              <a:gd name="connsiteY70" fmla="*/ 1136045 h 1136045"/>
              <a:gd name="connsiteX71" fmla="*/ 1366781 w 3976929"/>
              <a:gd name="connsiteY71" fmla="*/ 1136045 h 1136045"/>
              <a:gd name="connsiteX72" fmla="*/ 1211206 w 3976929"/>
              <a:gd name="connsiteY72" fmla="*/ 1113820 h 1136045"/>
              <a:gd name="connsiteX73" fmla="*/ 1074681 w 3976929"/>
              <a:gd name="connsiteY73" fmla="*/ 1088420 h 1136045"/>
              <a:gd name="connsiteX74" fmla="*/ 872058 w 3976929"/>
              <a:gd name="connsiteY74" fmla="*/ 1085245 h 1136045"/>
              <a:gd name="connsiteX75" fmla="*/ 25488 w 3976929"/>
              <a:gd name="connsiteY75" fmla="*/ 990572 h 1136045"/>
              <a:gd name="connsiteX76" fmla="*/ 212525 w 3976929"/>
              <a:gd name="connsiteY76" fmla="*/ 876272 h 1136045"/>
              <a:gd name="connsiteX77" fmla="*/ 474895 w 3976929"/>
              <a:gd name="connsiteY77" fmla="*/ 903981 h 1136045"/>
              <a:gd name="connsiteX0" fmla="*/ 226411 w 3990815"/>
              <a:gd name="connsiteY0" fmla="*/ 876272 h 1136045"/>
              <a:gd name="connsiteX1" fmla="*/ 1192766 w 3990815"/>
              <a:gd name="connsiteY1" fmla="*/ 1011354 h 1136045"/>
              <a:gd name="connsiteX2" fmla="*/ 1390192 w 3990815"/>
              <a:gd name="connsiteY2" fmla="*/ 1082070 h 1136045"/>
              <a:gd name="connsiteX3" fmla="*/ 1634667 w 3990815"/>
              <a:gd name="connsiteY3" fmla="*/ 1034445 h 1136045"/>
              <a:gd name="connsiteX4" fmla="*/ 1844217 w 3990815"/>
              <a:gd name="connsiteY4" fmla="*/ 926495 h 1136045"/>
              <a:gd name="connsiteX5" fmla="*/ 1933117 w 3990815"/>
              <a:gd name="connsiteY5" fmla="*/ 707420 h 1136045"/>
              <a:gd name="connsiteX6" fmla="*/ 1996617 w 3990815"/>
              <a:gd name="connsiteY6" fmla="*/ 566132 h 1136045"/>
              <a:gd name="connsiteX7" fmla="*/ 2064085 w 3990815"/>
              <a:gd name="connsiteY7" fmla="*/ 444689 h 1136045"/>
              <a:gd name="connsiteX8" fmla="*/ 2172035 w 3990815"/>
              <a:gd name="connsiteY8" fmla="*/ 193070 h 1136045"/>
              <a:gd name="connsiteX9" fmla="*/ 2243473 w 3990815"/>
              <a:gd name="connsiteY9" fmla="*/ 108932 h 1136045"/>
              <a:gd name="connsiteX10" fmla="*/ 2316499 w 3990815"/>
              <a:gd name="connsiteY10" fmla="*/ 2570 h 1136045"/>
              <a:gd name="connsiteX11" fmla="*/ 2366505 w 3990815"/>
              <a:gd name="connsiteY11" fmla="*/ 16858 h 1136045"/>
              <a:gd name="connsiteX12" fmla="*/ 2260936 w 3990815"/>
              <a:gd name="connsiteY12" fmla="*/ 265301 h 1136045"/>
              <a:gd name="connsiteX13" fmla="*/ 2216486 w 3990815"/>
              <a:gd name="connsiteY13" fmla="*/ 383570 h 1136045"/>
              <a:gd name="connsiteX14" fmla="*/ 2149017 w 3990815"/>
              <a:gd name="connsiteY14" fmla="*/ 518508 h 1136045"/>
              <a:gd name="connsiteX15" fmla="*/ 2116474 w 3990815"/>
              <a:gd name="connsiteY15" fmla="*/ 600265 h 1136045"/>
              <a:gd name="connsiteX16" fmla="*/ 2180767 w 3990815"/>
              <a:gd name="connsiteY16" fmla="*/ 631220 h 1136045"/>
              <a:gd name="connsiteX17" fmla="*/ 2183942 w 3990815"/>
              <a:gd name="connsiteY17" fmla="*/ 659795 h 1136045"/>
              <a:gd name="connsiteX18" fmla="*/ 2237917 w 3990815"/>
              <a:gd name="connsiteY18" fmla="*/ 669320 h 1136045"/>
              <a:gd name="connsiteX19" fmla="*/ 2339517 w 3990815"/>
              <a:gd name="connsiteY19" fmla="*/ 631220 h 1136045"/>
              <a:gd name="connsiteX20" fmla="*/ 2399842 w 3990815"/>
              <a:gd name="connsiteY20" fmla="*/ 555020 h 1136045"/>
              <a:gd name="connsiteX21" fmla="*/ 2456992 w 3990815"/>
              <a:gd name="connsiteY21" fmla="*/ 453420 h 1136045"/>
              <a:gd name="connsiteX22" fmla="*/ 2485567 w 3990815"/>
              <a:gd name="connsiteY22" fmla="*/ 345470 h 1136045"/>
              <a:gd name="connsiteX23" fmla="*/ 2493504 w 3990815"/>
              <a:gd name="connsiteY23" fmla="*/ 193863 h 1136045"/>
              <a:gd name="connsiteX24" fmla="*/ 2545099 w 3990815"/>
              <a:gd name="connsiteY24" fmla="*/ 147827 h 1136045"/>
              <a:gd name="connsiteX25" fmla="*/ 2599074 w 3990815"/>
              <a:gd name="connsiteY25" fmla="*/ 124014 h 1136045"/>
              <a:gd name="connsiteX26" fmla="*/ 2661781 w 3990815"/>
              <a:gd name="connsiteY26" fmla="*/ 176402 h 1136045"/>
              <a:gd name="connsiteX27" fmla="*/ 2681624 w 3990815"/>
              <a:gd name="connsiteY27" fmla="*/ 254189 h 1136045"/>
              <a:gd name="connsiteX28" fmla="*/ 2714167 w 3990815"/>
              <a:gd name="connsiteY28" fmla="*/ 305782 h 1136045"/>
              <a:gd name="connsiteX29" fmla="*/ 2741154 w 3990815"/>
              <a:gd name="connsiteY29" fmla="*/ 297051 h 1136045"/>
              <a:gd name="connsiteX30" fmla="*/ 2776873 w 3990815"/>
              <a:gd name="connsiteY30" fmla="*/ 290701 h 1136045"/>
              <a:gd name="connsiteX31" fmla="*/ 2795129 w 3990815"/>
              <a:gd name="connsiteY31" fmla="*/ 276413 h 1136045"/>
              <a:gd name="connsiteX32" fmla="*/ 2837198 w 3990815"/>
              <a:gd name="connsiteY32" fmla="*/ 295463 h 1136045"/>
              <a:gd name="connsiteX33" fmla="*/ 2865773 w 3990815"/>
              <a:gd name="connsiteY33" fmla="*/ 277207 h 1136045"/>
              <a:gd name="connsiteX34" fmla="*/ 2942767 w 3990815"/>
              <a:gd name="connsiteY34" fmla="*/ 176401 h 1136045"/>
              <a:gd name="connsiteX35" fmla="*/ 3022142 w 3990815"/>
              <a:gd name="connsiteY35" fmla="*/ 165289 h 1136045"/>
              <a:gd name="connsiteX36" fmla="*/ 3104692 w 3990815"/>
              <a:gd name="connsiteY36" fmla="*/ 294670 h 1136045"/>
              <a:gd name="connsiteX37" fmla="*/ 3188036 w 3990815"/>
              <a:gd name="connsiteY37" fmla="*/ 285145 h 1136045"/>
              <a:gd name="connsiteX38" fmla="*/ 3247567 w 3990815"/>
              <a:gd name="connsiteY38" fmla="*/ 230376 h 1136045"/>
              <a:gd name="connsiteX39" fmla="*/ 3349167 w 3990815"/>
              <a:gd name="connsiteY39" fmla="*/ 243870 h 1136045"/>
              <a:gd name="connsiteX40" fmla="*/ 3453942 w 3990815"/>
              <a:gd name="connsiteY40" fmla="*/ 208945 h 1136045"/>
              <a:gd name="connsiteX41" fmla="*/ 3577767 w 3990815"/>
              <a:gd name="connsiteY41" fmla="*/ 177195 h 1136045"/>
              <a:gd name="connsiteX42" fmla="*/ 3701592 w 3990815"/>
              <a:gd name="connsiteY42" fmla="*/ 154970 h 1136045"/>
              <a:gd name="connsiteX43" fmla="*/ 3777792 w 3990815"/>
              <a:gd name="connsiteY43" fmla="*/ 129570 h 1136045"/>
              <a:gd name="connsiteX44" fmla="*/ 3819067 w 3990815"/>
              <a:gd name="connsiteY44" fmla="*/ 97820 h 1136045"/>
              <a:gd name="connsiteX45" fmla="*/ 3990517 w 3990815"/>
              <a:gd name="connsiteY45" fmla="*/ 110520 h 1136045"/>
              <a:gd name="connsiteX46" fmla="*/ 3984167 w 3990815"/>
              <a:gd name="connsiteY46" fmla="*/ 183545 h 1136045"/>
              <a:gd name="connsiteX47" fmla="*/ 3911142 w 3990815"/>
              <a:gd name="connsiteY47" fmla="*/ 237520 h 1136045"/>
              <a:gd name="connsiteX48" fmla="*/ 3860342 w 3990815"/>
              <a:gd name="connsiteY48" fmla="*/ 297845 h 1136045"/>
              <a:gd name="connsiteX49" fmla="*/ 3761917 w 3990815"/>
              <a:gd name="connsiteY49" fmla="*/ 326420 h 1136045"/>
              <a:gd name="connsiteX50" fmla="*/ 3650792 w 3990815"/>
              <a:gd name="connsiteY50" fmla="*/ 351820 h 1136045"/>
              <a:gd name="connsiteX51" fmla="*/ 3555542 w 3990815"/>
              <a:gd name="connsiteY51" fmla="*/ 389920 h 1136045"/>
              <a:gd name="connsiteX52" fmla="*/ 3454736 w 3990815"/>
              <a:gd name="connsiteY52" fmla="*/ 367695 h 1136045"/>
              <a:gd name="connsiteX53" fmla="*/ 3366629 w 3990815"/>
              <a:gd name="connsiteY53" fmla="*/ 437545 h 1136045"/>
              <a:gd name="connsiteX54" fmla="*/ 3297574 w 3990815"/>
              <a:gd name="connsiteY54" fmla="*/ 462945 h 1136045"/>
              <a:gd name="connsiteX55" fmla="*/ 3223754 w 3990815"/>
              <a:gd name="connsiteY55" fmla="*/ 527238 h 1136045"/>
              <a:gd name="connsiteX56" fmla="*/ 3095960 w 3990815"/>
              <a:gd name="connsiteY56" fmla="*/ 520095 h 1136045"/>
              <a:gd name="connsiteX57" fmla="*/ 2972136 w 3990815"/>
              <a:gd name="connsiteY57" fmla="*/ 500251 h 1136045"/>
              <a:gd name="connsiteX58" fmla="*/ 2877680 w 3990815"/>
              <a:gd name="connsiteY58" fmla="*/ 520095 h 1136045"/>
              <a:gd name="connsiteX59" fmla="*/ 2796717 w 3990815"/>
              <a:gd name="connsiteY59" fmla="*/ 578038 h 1136045"/>
              <a:gd name="connsiteX60" fmla="*/ 2725280 w 3990815"/>
              <a:gd name="connsiteY60" fmla="*/ 628045 h 1136045"/>
              <a:gd name="connsiteX61" fmla="*/ 2652254 w 3990815"/>
              <a:gd name="connsiteY61" fmla="*/ 634395 h 1136045"/>
              <a:gd name="connsiteX62" fmla="*/ 2583992 w 3990815"/>
              <a:gd name="connsiteY62" fmla="*/ 697895 h 1136045"/>
              <a:gd name="connsiteX63" fmla="*/ 2383967 w 3990815"/>
              <a:gd name="connsiteY63" fmla="*/ 748695 h 1136045"/>
              <a:gd name="connsiteX64" fmla="*/ 2336342 w 3990815"/>
              <a:gd name="connsiteY64" fmla="*/ 793145 h 1136045"/>
              <a:gd name="connsiteX65" fmla="*/ 2222042 w 3990815"/>
              <a:gd name="connsiteY65" fmla="*/ 878870 h 1136045"/>
              <a:gd name="connsiteX66" fmla="*/ 2161717 w 3990815"/>
              <a:gd name="connsiteY66" fmla="*/ 970945 h 1136045"/>
              <a:gd name="connsiteX67" fmla="*/ 2091867 w 3990815"/>
              <a:gd name="connsiteY67" fmla="*/ 1059845 h 1136045"/>
              <a:gd name="connsiteX68" fmla="*/ 1964867 w 3990815"/>
              <a:gd name="connsiteY68" fmla="*/ 1113820 h 1136045"/>
              <a:gd name="connsiteX69" fmla="*/ 1850567 w 3990815"/>
              <a:gd name="connsiteY69" fmla="*/ 1123345 h 1136045"/>
              <a:gd name="connsiteX70" fmla="*/ 1596567 w 3990815"/>
              <a:gd name="connsiteY70" fmla="*/ 1136045 h 1136045"/>
              <a:gd name="connsiteX71" fmla="*/ 1380667 w 3990815"/>
              <a:gd name="connsiteY71" fmla="*/ 1136045 h 1136045"/>
              <a:gd name="connsiteX72" fmla="*/ 1225092 w 3990815"/>
              <a:gd name="connsiteY72" fmla="*/ 1113820 h 1136045"/>
              <a:gd name="connsiteX73" fmla="*/ 1088567 w 3990815"/>
              <a:gd name="connsiteY73" fmla="*/ 1088420 h 1136045"/>
              <a:gd name="connsiteX74" fmla="*/ 885944 w 3990815"/>
              <a:gd name="connsiteY74" fmla="*/ 1085245 h 1136045"/>
              <a:gd name="connsiteX75" fmla="*/ 39374 w 3990815"/>
              <a:gd name="connsiteY75" fmla="*/ 990572 h 1136045"/>
              <a:gd name="connsiteX76" fmla="*/ 226411 w 3990815"/>
              <a:gd name="connsiteY76" fmla="*/ 876272 h 1136045"/>
              <a:gd name="connsiteX0" fmla="*/ 0 w 3951441"/>
              <a:gd name="connsiteY0" fmla="*/ 990572 h 1136045"/>
              <a:gd name="connsiteX1" fmla="*/ 1153392 w 3951441"/>
              <a:gd name="connsiteY1" fmla="*/ 1011354 h 1136045"/>
              <a:gd name="connsiteX2" fmla="*/ 1350818 w 3951441"/>
              <a:gd name="connsiteY2" fmla="*/ 1082070 h 1136045"/>
              <a:gd name="connsiteX3" fmla="*/ 1595293 w 3951441"/>
              <a:gd name="connsiteY3" fmla="*/ 1034445 h 1136045"/>
              <a:gd name="connsiteX4" fmla="*/ 1804843 w 3951441"/>
              <a:gd name="connsiteY4" fmla="*/ 926495 h 1136045"/>
              <a:gd name="connsiteX5" fmla="*/ 1893743 w 3951441"/>
              <a:gd name="connsiteY5" fmla="*/ 707420 h 1136045"/>
              <a:gd name="connsiteX6" fmla="*/ 1957243 w 3951441"/>
              <a:gd name="connsiteY6" fmla="*/ 566132 h 1136045"/>
              <a:gd name="connsiteX7" fmla="*/ 2024711 w 3951441"/>
              <a:gd name="connsiteY7" fmla="*/ 444689 h 1136045"/>
              <a:gd name="connsiteX8" fmla="*/ 2132661 w 3951441"/>
              <a:gd name="connsiteY8" fmla="*/ 193070 h 1136045"/>
              <a:gd name="connsiteX9" fmla="*/ 2204099 w 3951441"/>
              <a:gd name="connsiteY9" fmla="*/ 108932 h 1136045"/>
              <a:gd name="connsiteX10" fmla="*/ 2277125 w 3951441"/>
              <a:gd name="connsiteY10" fmla="*/ 2570 h 1136045"/>
              <a:gd name="connsiteX11" fmla="*/ 2327131 w 3951441"/>
              <a:gd name="connsiteY11" fmla="*/ 16858 h 1136045"/>
              <a:gd name="connsiteX12" fmla="*/ 2221562 w 3951441"/>
              <a:gd name="connsiteY12" fmla="*/ 265301 h 1136045"/>
              <a:gd name="connsiteX13" fmla="*/ 2177112 w 3951441"/>
              <a:gd name="connsiteY13" fmla="*/ 383570 h 1136045"/>
              <a:gd name="connsiteX14" fmla="*/ 2109643 w 3951441"/>
              <a:gd name="connsiteY14" fmla="*/ 518508 h 1136045"/>
              <a:gd name="connsiteX15" fmla="*/ 2077100 w 3951441"/>
              <a:gd name="connsiteY15" fmla="*/ 600265 h 1136045"/>
              <a:gd name="connsiteX16" fmla="*/ 2141393 w 3951441"/>
              <a:gd name="connsiteY16" fmla="*/ 631220 h 1136045"/>
              <a:gd name="connsiteX17" fmla="*/ 2144568 w 3951441"/>
              <a:gd name="connsiteY17" fmla="*/ 659795 h 1136045"/>
              <a:gd name="connsiteX18" fmla="*/ 2198543 w 3951441"/>
              <a:gd name="connsiteY18" fmla="*/ 669320 h 1136045"/>
              <a:gd name="connsiteX19" fmla="*/ 2300143 w 3951441"/>
              <a:gd name="connsiteY19" fmla="*/ 631220 h 1136045"/>
              <a:gd name="connsiteX20" fmla="*/ 2360468 w 3951441"/>
              <a:gd name="connsiteY20" fmla="*/ 555020 h 1136045"/>
              <a:gd name="connsiteX21" fmla="*/ 2417618 w 3951441"/>
              <a:gd name="connsiteY21" fmla="*/ 453420 h 1136045"/>
              <a:gd name="connsiteX22" fmla="*/ 2446193 w 3951441"/>
              <a:gd name="connsiteY22" fmla="*/ 345470 h 1136045"/>
              <a:gd name="connsiteX23" fmla="*/ 2454130 w 3951441"/>
              <a:gd name="connsiteY23" fmla="*/ 193863 h 1136045"/>
              <a:gd name="connsiteX24" fmla="*/ 2505725 w 3951441"/>
              <a:gd name="connsiteY24" fmla="*/ 147827 h 1136045"/>
              <a:gd name="connsiteX25" fmla="*/ 2559700 w 3951441"/>
              <a:gd name="connsiteY25" fmla="*/ 124014 h 1136045"/>
              <a:gd name="connsiteX26" fmla="*/ 2622407 w 3951441"/>
              <a:gd name="connsiteY26" fmla="*/ 176402 h 1136045"/>
              <a:gd name="connsiteX27" fmla="*/ 2642250 w 3951441"/>
              <a:gd name="connsiteY27" fmla="*/ 254189 h 1136045"/>
              <a:gd name="connsiteX28" fmla="*/ 2674793 w 3951441"/>
              <a:gd name="connsiteY28" fmla="*/ 305782 h 1136045"/>
              <a:gd name="connsiteX29" fmla="*/ 2701780 w 3951441"/>
              <a:gd name="connsiteY29" fmla="*/ 297051 h 1136045"/>
              <a:gd name="connsiteX30" fmla="*/ 2737499 w 3951441"/>
              <a:gd name="connsiteY30" fmla="*/ 290701 h 1136045"/>
              <a:gd name="connsiteX31" fmla="*/ 2755755 w 3951441"/>
              <a:gd name="connsiteY31" fmla="*/ 276413 h 1136045"/>
              <a:gd name="connsiteX32" fmla="*/ 2797824 w 3951441"/>
              <a:gd name="connsiteY32" fmla="*/ 295463 h 1136045"/>
              <a:gd name="connsiteX33" fmla="*/ 2826399 w 3951441"/>
              <a:gd name="connsiteY33" fmla="*/ 277207 h 1136045"/>
              <a:gd name="connsiteX34" fmla="*/ 2903393 w 3951441"/>
              <a:gd name="connsiteY34" fmla="*/ 176401 h 1136045"/>
              <a:gd name="connsiteX35" fmla="*/ 2982768 w 3951441"/>
              <a:gd name="connsiteY35" fmla="*/ 165289 h 1136045"/>
              <a:gd name="connsiteX36" fmla="*/ 3065318 w 3951441"/>
              <a:gd name="connsiteY36" fmla="*/ 294670 h 1136045"/>
              <a:gd name="connsiteX37" fmla="*/ 3148662 w 3951441"/>
              <a:gd name="connsiteY37" fmla="*/ 285145 h 1136045"/>
              <a:gd name="connsiteX38" fmla="*/ 3208193 w 3951441"/>
              <a:gd name="connsiteY38" fmla="*/ 230376 h 1136045"/>
              <a:gd name="connsiteX39" fmla="*/ 3309793 w 3951441"/>
              <a:gd name="connsiteY39" fmla="*/ 243870 h 1136045"/>
              <a:gd name="connsiteX40" fmla="*/ 3414568 w 3951441"/>
              <a:gd name="connsiteY40" fmla="*/ 208945 h 1136045"/>
              <a:gd name="connsiteX41" fmla="*/ 3538393 w 3951441"/>
              <a:gd name="connsiteY41" fmla="*/ 177195 h 1136045"/>
              <a:gd name="connsiteX42" fmla="*/ 3662218 w 3951441"/>
              <a:gd name="connsiteY42" fmla="*/ 154970 h 1136045"/>
              <a:gd name="connsiteX43" fmla="*/ 3738418 w 3951441"/>
              <a:gd name="connsiteY43" fmla="*/ 129570 h 1136045"/>
              <a:gd name="connsiteX44" fmla="*/ 3779693 w 3951441"/>
              <a:gd name="connsiteY44" fmla="*/ 97820 h 1136045"/>
              <a:gd name="connsiteX45" fmla="*/ 3951143 w 3951441"/>
              <a:gd name="connsiteY45" fmla="*/ 110520 h 1136045"/>
              <a:gd name="connsiteX46" fmla="*/ 3944793 w 3951441"/>
              <a:gd name="connsiteY46" fmla="*/ 183545 h 1136045"/>
              <a:gd name="connsiteX47" fmla="*/ 3871768 w 3951441"/>
              <a:gd name="connsiteY47" fmla="*/ 237520 h 1136045"/>
              <a:gd name="connsiteX48" fmla="*/ 3820968 w 3951441"/>
              <a:gd name="connsiteY48" fmla="*/ 297845 h 1136045"/>
              <a:gd name="connsiteX49" fmla="*/ 3722543 w 3951441"/>
              <a:gd name="connsiteY49" fmla="*/ 326420 h 1136045"/>
              <a:gd name="connsiteX50" fmla="*/ 3611418 w 3951441"/>
              <a:gd name="connsiteY50" fmla="*/ 351820 h 1136045"/>
              <a:gd name="connsiteX51" fmla="*/ 3516168 w 3951441"/>
              <a:gd name="connsiteY51" fmla="*/ 389920 h 1136045"/>
              <a:gd name="connsiteX52" fmla="*/ 3415362 w 3951441"/>
              <a:gd name="connsiteY52" fmla="*/ 367695 h 1136045"/>
              <a:gd name="connsiteX53" fmla="*/ 3327255 w 3951441"/>
              <a:gd name="connsiteY53" fmla="*/ 437545 h 1136045"/>
              <a:gd name="connsiteX54" fmla="*/ 3258200 w 3951441"/>
              <a:gd name="connsiteY54" fmla="*/ 462945 h 1136045"/>
              <a:gd name="connsiteX55" fmla="*/ 3184380 w 3951441"/>
              <a:gd name="connsiteY55" fmla="*/ 527238 h 1136045"/>
              <a:gd name="connsiteX56" fmla="*/ 3056586 w 3951441"/>
              <a:gd name="connsiteY56" fmla="*/ 520095 h 1136045"/>
              <a:gd name="connsiteX57" fmla="*/ 2932762 w 3951441"/>
              <a:gd name="connsiteY57" fmla="*/ 500251 h 1136045"/>
              <a:gd name="connsiteX58" fmla="*/ 2838306 w 3951441"/>
              <a:gd name="connsiteY58" fmla="*/ 520095 h 1136045"/>
              <a:gd name="connsiteX59" fmla="*/ 2757343 w 3951441"/>
              <a:gd name="connsiteY59" fmla="*/ 578038 h 1136045"/>
              <a:gd name="connsiteX60" fmla="*/ 2685906 w 3951441"/>
              <a:gd name="connsiteY60" fmla="*/ 628045 h 1136045"/>
              <a:gd name="connsiteX61" fmla="*/ 2612880 w 3951441"/>
              <a:gd name="connsiteY61" fmla="*/ 634395 h 1136045"/>
              <a:gd name="connsiteX62" fmla="*/ 2544618 w 3951441"/>
              <a:gd name="connsiteY62" fmla="*/ 697895 h 1136045"/>
              <a:gd name="connsiteX63" fmla="*/ 2344593 w 3951441"/>
              <a:gd name="connsiteY63" fmla="*/ 748695 h 1136045"/>
              <a:gd name="connsiteX64" fmla="*/ 2296968 w 3951441"/>
              <a:gd name="connsiteY64" fmla="*/ 793145 h 1136045"/>
              <a:gd name="connsiteX65" fmla="*/ 2182668 w 3951441"/>
              <a:gd name="connsiteY65" fmla="*/ 878870 h 1136045"/>
              <a:gd name="connsiteX66" fmla="*/ 2122343 w 3951441"/>
              <a:gd name="connsiteY66" fmla="*/ 970945 h 1136045"/>
              <a:gd name="connsiteX67" fmla="*/ 2052493 w 3951441"/>
              <a:gd name="connsiteY67" fmla="*/ 1059845 h 1136045"/>
              <a:gd name="connsiteX68" fmla="*/ 1925493 w 3951441"/>
              <a:gd name="connsiteY68" fmla="*/ 1113820 h 1136045"/>
              <a:gd name="connsiteX69" fmla="*/ 1811193 w 3951441"/>
              <a:gd name="connsiteY69" fmla="*/ 1123345 h 1136045"/>
              <a:gd name="connsiteX70" fmla="*/ 1557193 w 3951441"/>
              <a:gd name="connsiteY70" fmla="*/ 1136045 h 1136045"/>
              <a:gd name="connsiteX71" fmla="*/ 1341293 w 3951441"/>
              <a:gd name="connsiteY71" fmla="*/ 1136045 h 1136045"/>
              <a:gd name="connsiteX72" fmla="*/ 1185718 w 3951441"/>
              <a:gd name="connsiteY72" fmla="*/ 1113820 h 1136045"/>
              <a:gd name="connsiteX73" fmla="*/ 1049193 w 3951441"/>
              <a:gd name="connsiteY73" fmla="*/ 1088420 h 1136045"/>
              <a:gd name="connsiteX74" fmla="*/ 846570 w 3951441"/>
              <a:gd name="connsiteY74" fmla="*/ 1085245 h 1136045"/>
              <a:gd name="connsiteX75" fmla="*/ 0 w 3951441"/>
              <a:gd name="connsiteY75" fmla="*/ 990572 h 1136045"/>
              <a:gd name="connsiteX0" fmla="*/ 0 w 3191823"/>
              <a:gd name="connsiteY0" fmla="*/ 1128684 h 1136045"/>
              <a:gd name="connsiteX1" fmla="*/ 393774 w 3191823"/>
              <a:gd name="connsiteY1" fmla="*/ 1011354 h 1136045"/>
              <a:gd name="connsiteX2" fmla="*/ 591200 w 3191823"/>
              <a:gd name="connsiteY2" fmla="*/ 1082070 h 1136045"/>
              <a:gd name="connsiteX3" fmla="*/ 835675 w 3191823"/>
              <a:gd name="connsiteY3" fmla="*/ 1034445 h 1136045"/>
              <a:gd name="connsiteX4" fmla="*/ 1045225 w 3191823"/>
              <a:gd name="connsiteY4" fmla="*/ 926495 h 1136045"/>
              <a:gd name="connsiteX5" fmla="*/ 1134125 w 3191823"/>
              <a:gd name="connsiteY5" fmla="*/ 707420 h 1136045"/>
              <a:gd name="connsiteX6" fmla="*/ 1197625 w 3191823"/>
              <a:gd name="connsiteY6" fmla="*/ 566132 h 1136045"/>
              <a:gd name="connsiteX7" fmla="*/ 1265093 w 3191823"/>
              <a:gd name="connsiteY7" fmla="*/ 444689 h 1136045"/>
              <a:gd name="connsiteX8" fmla="*/ 1373043 w 3191823"/>
              <a:gd name="connsiteY8" fmla="*/ 193070 h 1136045"/>
              <a:gd name="connsiteX9" fmla="*/ 1444481 w 3191823"/>
              <a:gd name="connsiteY9" fmla="*/ 108932 h 1136045"/>
              <a:gd name="connsiteX10" fmla="*/ 1517507 w 3191823"/>
              <a:gd name="connsiteY10" fmla="*/ 2570 h 1136045"/>
              <a:gd name="connsiteX11" fmla="*/ 1567513 w 3191823"/>
              <a:gd name="connsiteY11" fmla="*/ 16858 h 1136045"/>
              <a:gd name="connsiteX12" fmla="*/ 1461944 w 3191823"/>
              <a:gd name="connsiteY12" fmla="*/ 265301 h 1136045"/>
              <a:gd name="connsiteX13" fmla="*/ 1417494 w 3191823"/>
              <a:gd name="connsiteY13" fmla="*/ 383570 h 1136045"/>
              <a:gd name="connsiteX14" fmla="*/ 1350025 w 3191823"/>
              <a:gd name="connsiteY14" fmla="*/ 518508 h 1136045"/>
              <a:gd name="connsiteX15" fmla="*/ 1317482 w 3191823"/>
              <a:gd name="connsiteY15" fmla="*/ 600265 h 1136045"/>
              <a:gd name="connsiteX16" fmla="*/ 1381775 w 3191823"/>
              <a:gd name="connsiteY16" fmla="*/ 631220 h 1136045"/>
              <a:gd name="connsiteX17" fmla="*/ 1384950 w 3191823"/>
              <a:gd name="connsiteY17" fmla="*/ 659795 h 1136045"/>
              <a:gd name="connsiteX18" fmla="*/ 1438925 w 3191823"/>
              <a:gd name="connsiteY18" fmla="*/ 669320 h 1136045"/>
              <a:gd name="connsiteX19" fmla="*/ 1540525 w 3191823"/>
              <a:gd name="connsiteY19" fmla="*/ 631220 h 1136045"/>
              <a:gd name="connsiteX20" fmla="*/ 1600850 w 3191823"/>
              <a:gd name="connsiteY20" fmla="*/ 555020 h 1136045"/>
              <a:gd name="connsiteX21" fmla="*/ 1658000 w 3191823"/>
              <a:gd name="connsiteY21" fmla="*/ 453420 h 1136045"/>
              <a:gd name="connsiteX22" fmla="*/ 1686575 w 3191823"/>
              <a:gd name="connsiteY22" fmla="*/ 345470 h 1136045"/>
              <a:gd name="connsiteX23" fmla="*/ 1694512 w 3191823"/>
              <a:gd name="connsiteY23" fmla="*/ 193863 h 1136045"/>
              <a:gd name="connsiteX24" fmla="*/ 1746107 w 3191823"/>
              <a:gd name="connsiteY24" fmla="*/ 147827 h 1136045"/>
              <a:gd name="connsiteX25" fmla="*/ 1800082 w 3191823"/>
              <a:gd name="connsiteY25" fmla="*/ 124014 h 1136045"/>
              <a:gd name="connsiteX26" fmla="*/ 1862789 w 3191823"/>
              <a:gd name="connsiteY26" fmla="*/ 176402 h 1136045"/>
              <a:gd name="connsiteX27" fmla="*/ 1882632 w 3191823"/>
              <a:gd name="connsiteY27" fmla="*/ 254189 h 1136045"/>
              <a:gd name="connsiteX28" fmla="*/ 1915175 w 3191823"/>
              <a:gd name="connsiteY28" fmla="*/ 305782 h 1136045"/>
              <a:gd name="connsiteX29" fmla="*/ 1942162 w 3191823"/>
              <a:gd name="connsiteY29" fmla="*/ 297051 h 1136045"/>
              <a:gd name="connsiteX30" fmla="*/ 1977881 w 3191823"/>
              <a:gd name="connsiteY30" fmla="*/ 290701 h 1136045"/>
              <a:gd name="connsiteX31" fmla="*/ 1996137 w 3191823"/>
              <a:gd name="connsiteY31" fmla="*/ 276413 h 1136045"/>
              <a:gd name="connsiteX32" fmla="*/ 2038206 w 3191823"/>
              <a:gd name="connsiteY32" fmla="*/ 295463 h 1136045"/>
              <a:gd name="connsiteX33" fmla="*/ 2066781 w 3191823"/>
              <a:gd name="connsiteY33" fmla="*/ 277207 h 1136045"/>
              <a:gd name="connsiteX34" fmla="*/ 2143775 w 3191823"/>
              <a:gd name="connsiteY34" fmla="*/ 176401 h 1136045"/>
              <a:gd name="connsiteX35" fmla="*/ 2223150 w 3191823"/>
              <a:gd name="connsiteY35" fmla="*/ 165289 h 1136045"/>
              <a:gd name="connsiteX36" fmla="*/ 2305700 w 3191823"/>
              <a:gd name="connsiteY36" fmla="*/ 294670 h 1136045"/>
              <a:gd name="connsiteX37" fmla="*/ 2389044 w 3191823"/>
              <a:gd name="connsiteY37" fmla="*/ 285145 h 1136045"/>
              <a:gd name="connsiteX38" fmla="*/ 2448575 w 3191823"/>
              <a:gd name="connsiteY38" fmla="*/ 230376 h 1136045"/>
              <a:gd name="connsiteX39" fmla="*/ 2550175 w 3191823"/>
              <a:gd name="connsiteY39" fmla="*/ 243870 h 1136045"/>
              <a:gd name="connsiteX40" fmla="*/ 2654950 w 3191823"/>
              <a:gd name="connsiteY40" fmla="*/ 208945 h 1136045"/>
              <a:gd name="connsiteX41" fmla="*/ 2778775 w 3191823"/>
              <a:gd name="connsiteY41" fmla="*/ 177195 h 1136045"/>
              <a:gd name="connsiteX42" fmla="*/ 2902600 w 3191823"/>
              <a:gd name="connsiteY42" fmla="*/ 154970 h 1136045"/>
              <a:gd name="connsiteX43" fmla="*/ 2978800 w 3191823"/>
              <a:gd name="connsiteY43" fmla="*/ 129570 h 1136045"/>
              <a:gd name="connsiteX44" fmla="*/ 3020075 w 3191823"/>
              <a:gd name="connsiteY44" fmla="*/ 97820 h 1136045"/>
              <a:gd name="connsiteX45" fmla="*/ 3191525 w 3191823"/>
              <a:gd name="connsiteY45" fmla="*/ 110520 h 1136045"/>
              <a:gd name="connsiteX46" fmla="*/ 3185175 w 3191823"/>
              <a:gd name="connsiteY46" fmla="*/ 183545 h 1136045"/>
              <a:gd name="connsiteX47" fmla="*/ 3112150 w 3191823"/>
              <a:gd name="connsiteY47" fmla="*/ 237520 h 1136045"/>
              <a:gd name="connsiteX48" fmla="*/ 3061350 w 3191823"/>
              <a:gd name="connsiteY48" fmla="*/ 297845 h 1136045"/>
              <a:gd name="connsiteX49" fmla="*/ 2962925 w 3191823"/>
              <a:gd name="connsiteY49" fmla="*/ 326420 h 1136045"/>
              <a:gd name="connsiteX50" fmla="*/ 2851800 w 3191823"/>
              <a:gd name="connsiteY50" fmla="*/ 351820 h 1136045"/>
              <a:gd name="connsiteX51" fmla="*/ 2756550 w 3191823"/>
              <a:gd name="connsiteY51" fmla="*/ 389920 h 1136045"/>
              <a:gd name="connsiteX52" fmla="*/ 2655744 w 3191823"/>
              <a:gd name="connsiteY52" fmla="*/ 367695 h 1136045"/>
              <a:gd name="connsiteX53" fmla="*/ 2567637 w 3191823"/>
              <a:gd name="connsiteY53" fmla="*/ 437545 h 1136045"/>
              <a:gd name="connsiteX54" fmla="*/ 2498582 w 3191823"/>
              <a:gd name="connsiteY54" fmla="*/ 462945 h 1136045"/>
              <a:gd name="connsiteX55" fmla="*/ 2424762 w 3191823"/>
              <a:gd name="connsiteY55" fmla="*/ 527238 h 1136045"/>
              <a:gd name="connsiteX56" fmla="*/ 2296968 w 3191823"/>
              <a:gd name="connsiteY56" fmla="*/ 520095 h 1136045"/>
              <a:gd name="connsiteX57" fmla="*/ 2173144 w 3191823"/>
              <a:gd name="connsiteY57" fmla="*/ 500251 h 1136045"/>
              <a:gd name="connsiteX58" fmla="*/ 2078688 w 3191823"/>
              <a:gd name="connsiteY58" fmla="*/ 520095 h 1136045"/>
              <a:gd name="connsiteX59" fmla="*/ 1997725 w 3191823"/>
              <a:gd name="connsiteY59" fmla="*/ 578038 h 1136045"/>
              <a:gd name="connsiteX60" fmla="*/ 1926288 w 3191823"/>
              <a:gd name="connsiteY60" fmla="*/ 628045 h 1136045"/>
              <a:gd name="connsiteX61" fmla="*/ 1853262 w 3191823"/>
              <a:gd name="connsiteY61" fmla="*/ 634395 h 1136045"/>
              <a:gd name="connsiteX62" fmla="*/ 1785000 w 3191823"/>
              <a:gd name="connsiteY62" fmla="*/ 697895 h 1136045"/>
              <a:gd name="connsiteX63" fmla="*/ 1584975 w 3191823"/>
              <a:gd name="connsiteY63" fmla="*/ 748695 h 1136045"/>
              <a:gd name="connsiteX64" fmla="*/ 1537350 w 3191823"/>
              <a:gd name="connsiteY64" fmla="*/ 793145 h 1136045"/>
              <a:gd name="connsiteX65" fmla="*/ 1423050 w 3191823"/>
              <a:gd name="connsiteY65" fmla="*/ 878870 h 1136045"/>
              <a:gd name="connsiteX66" fmla="*/ 1362725 w 3191823"/>
              <a:gd name="connsiteY66" fmla="*/ 970945 h 1136045"/>
              <a:gd name="connsiteX67" fmla="*/ 1292875 w 3191823"/>
              <a:gd name="connsiteY67" fmla="*/ 1059845 h 1136045"/>
              <a:gd name="connsiteX68" fmla="*/ 1165875 w 3191823"/>
              <a:gd name="connsiteY68" fmla="*/ 1113820 h 1136045"/>
              <a:gd name="connsiteX69" fmla="*/ 1051575 w 3191823"/>
              <a:gd name="connsiteY69" fmla="*/ 1123345 h 1136045"/>
              <a:gd name="connsiteX70" fmla="*/ 797575 w 3191823"/>
              <a:gd name="connsiteY70" fmla="*/ 1136045 h 1136045"/>
              <a:gd name="connsiteX71" fmla="*/ 581675 w 3191823"/>
              <a:gd name="connsiteY71" fmla="*/ 1136045 h 1136045"/>
              <a:gd name="connsiteX72" fmla="*/ 426100 w 3191823"/>
              <a:gd name="connsiteY72" fmla="*/ 1113820 h 1136045"/>
              <a:gd name="connsiteX73" fmla="*/ 289575 w 3191823"/>
              <a:gd name="connsiteY73" fmla="*/ 1088420 h 1136045"/>
              <a:gd name="connsiteX74" fmla="*/ 86952 w 3191823"/>
              <a:gd name="connsiteY74" fmla="*/ 1085245 h 1136045"/>
              <a:gd name="connsiteX75" fmla="*/ 0 w 3191823"/>
              <a:gd name="connsiteY75" fmla="*/ 1128684 h 1136045"/>
              <a:gd name="connsiteX0" fmla="*/ 0 w 3191823"/>
              <a:gd name="connsiteY0" fmla="*/ 1128684 h 1144776"/>
              <a:gd name="connsiteX1" fmla="*/ 393774 w 3191823"/>
              <a:gd name="connsiteY1" fmla="*/ 1011354 h 1144776"/>
              <a:gd name="connsiteX2" fmla="*/ 591200 w 3191823"/>
              <a:gd name="connsiteY2" fmla="*/ 1082070 h 1144776"/>
              <a:gd name="connsiteX3" fmla="*/ 835675 w 3191823"/>
              <a:gd name="connsiteY3" fmla="*/ 1034445 h 1144776"/>
              <a:gd name="connsiteX4" fmla="*/ 1045225 w 3191823"/>
              <a:gd name="connsiteY4" fmla="*/ 926495 h 1144776"/>
              <a:gd name="connsiteX5" fmla="*/ 1134125 w 3191823"/>
              <a:gd name="connsiteY5" fmla="*/ 707420 h 1144776"/>
              <a:gd name="connsiteX6" fmla="*/ 1197625 w 3191823"/>
              <a:gd name="connsiteY6" fmla="*/ 566132 h 1144776"/>
              <a:gd name="connsiteX7" fmla="*/ 1265093 w 3191823"/>
              <a:gd name="connsiteY7" fmla="*/ 444689 h 1144776"/>
              <a:gd name="connsiteX8" fmla="*/ 1373043 w 3191823"/>
              <a:gd name="connsiteY8" fmla="*/ 193070 h 1144776"/>
              <a:gd name="connsiteX9" fmla="*/ 1444481 w 3191823"/>
              <a:gd name="connsiteY9" fmla="*/ 108932 h 1144776"/>
              <a:gd name="connsiteX10" fmla="*/ 1517507 w 3191823"/>
              <a:gd name="connsiteY10" fmla="*/ 2570 h 1144776"/>
              <a:gd name="connsiteX11" fmla="*/ 1567513 w 3191823"/>
              <a:gd name="connsiteY11" fmla="*/ 16858 h 1144776"/>
              <a:gd name="connsiteX12" fmla="*/ 1461944 w 3191823"/>
              <a:gd name="connsiteY12" fmla="*/ 265301 h 1144776"/>
              <a:gd name="connsiteX13" fmla="*/ 1417494 w 3191823"/>
              <a:gd name="connsiteY13" fmla="*/ 383570 h 1144776"/>
              <a:gd name="connsiteX14" fmla="*/ 1350025 w 3191823"/>
              <a:gd name="connsiteY14" fmla="*/ 518508 h 1144776"/>
              <a:gd name="connsiteX15" fmla="*/ 1317482 w 3191823"/>
              <a:gd name="connsiteY15" fmla="*/ 600265 h 1144776"/>
              <a:gd name="connsiteX16" fmla="*/ 1381775 w 3191823"/>
              <a:gd name="connsiteY16" fmla="*/ 631220 h 1144776"/>
              <a:gd name="connsiteX17" fmla="*/ 1384950 w 3191823"/>
              <a:gd name="connsiteY17" fmla="*/ 659795 h 1144776"/>
              <a:gd name="connsiteX18" fmla="*/ 1438925 w 3191823"/>
              <a:gd name="connsiteY18" fmla="*/ 669320 h 1144776"/>
              <a:gd name="connsiteX19" fmla="*/ 1540525 w 3191823"/>
              <a:gd name="connsiteY19" fmla="*/ 631220 h 1144776"/>
              <a:gd name="connsiteX20" fmla="*/ 1600850 w 3191823"/>
              <a:gd name="connsiteY20" fmla="*/ 555020 h 1144776"/>
              <a:gd name="connsiteX21" fmla="*/ 1658000 w 3191823"/>
              <a:gd name="connsiteY21" fmla="*/ 453420 h 1144776"/>
              <a:gd name="connsiteX22" fmla="*/ 1686575 w 3191823"/>
              <a:gd name="connsiteY22" fmla="*/ 345470 h 1144776"/>
              <a:gd name="connsiteX23" fmla="*/ 1694512 w 3191823"/>
              <a:gd name="connsiteY23" fmla="*/ 193863 h 1144776"/>
              <a:gd name="connsiteX24" fmla="*/ 1746107 w 3191823"/>
              <a:gd name="connsiteY24" fmla="*/ 147827 h 1144776"/>
              <a:gd name="connsiteX25" fmla="*/ 1800082 w 3191823"/>
              <a:gd name="connsiteY25" fmla="*/ 124014 h 1144776"/>
              <a:gd name="connsiteX26" fmla="*/ 1862789 w 3191823"/>
              <a:gd name="connsiteY26" fmla="*/ 176402 h 1144776"/>
              <a:gd name="connsiteX27" fmla="*/ 1882632 w 3191823"/>
              <a:gd name="connsiteY27" fmla="*/ 254189 h 1144776"/>
              <a:gd name="connsiteX28" fmla="*/ 1915175 w 3191823"/>
              <a:gd name="connsiteY28" fmla="*/ 305782 h 1144776"/>
              <a:gd name="connsiteX29" fmla="*/ 1942162 w 3191823"/>
              <a:gd name="connsiteY29" fmla="*/ 297051 h 1144776"/>
              <a:gd name="connsiteX30" fmla="*/ 1977881 w 3191823"/>
              <a:gd name="connsiteY30" fmla="*/ 290701 h 1144776"/>
              <a:gd name="connsiteX31" fmla="*/ 1996137 w 3191823"/>
              <a:gd name="connsiteY31" fmla="*/ 276413 h 1144776"/>
              <a:gd name="connsiteX32" fmla="*/ 2038206 w 3191823"/>
              <a:gd name="connsiteY32" fmla="*/ 295463 h 1144776"/>
              <a:gd name="connsiteX33" fmla="*/ 2066781 w 3191823"/>
              <a:gd name="connsiteY33" fmla="*/ 277207 h 1144776"/>
              <a:gd name="connsiteX34" fmla="*/ 2143775 w 3191823"/>
              <a:gd name="connsiteY34" fmla="*/ 176401 h 1144776"/>
              <a:gd name="connsiteX35" fmla="*/ 2223150 w 3191823"/>
              <a:gd name="connsiteY35" fmla="*/ 165289 h 1144776"/>
              <a:gd name="connsiteX36" fmla="*/ 2305700 w 3191823"/>
              <a:gd name="connsiteY36" fmla="*/ 294670 h 1144776"/>
              <a:gd name="connsiteX37" fmla="*/ 2389044 w 3191823"/>
              <a:gd name="connsiteY37" fmla="*/ 285145 h 1144776"/>
              <a:gd name="connsiteX38" fmla="*/ 2448575 w 3191823"/>
              <a:gd name="connsiteY38" fmla="*/ 230376 h 1144776"/>
              <a:gd name="connsiteX39" fmla="*/ 2550175 w 3191823"/>
              <a:gd name="connsiteY39" fmla="*/ 243870 h 1144776"/>
              <a:gd name="connsiteX40" fmla="*/ 2654950 w 3191823"/>
              <a:gd name="connsiteY40" fmla="*/ 208945 h 1144776"/>
              <a:gd name="connsiteX41" fmla="*/ 2778775 w 3191823"/>
              <a:gd name="connsiteY41" fmla="*/ 177195 h 1144776"/>
              <a:gd name="connsiteX42" fmla="*/ 2902600 w 3191823"/>
              <a:gd name="connsiteY42" fmla="*/ 154970 h 1144776"/>
              <a:gd name="connsiteX43" fmla="*/ 2978800 w 3191823"/>
              <a:gd name="connsiteY43" fmla="*/ 129570 h 1144776"/>
              <a:gd name="connsiteX44" fmla="*/ 3020075 w 3191823"/>
              <a:gd name="connsiteY44" fmla="*/ 97820 h 1144776"/>
              <a:gd name="connsiteX45" fmla="*/ 3191525 w 3191823"/>
              <a:gd name="connsiteY45" fmla="*/ 110520 h 1144776"/>
              <a:gd name="connsiteX46" fmla="*/ 3185175 w 3191823"/>
              <a:gd name="connsiteY46" fmla="*/ 183545 h 1144776"/>
              <a:gd name="connsiteX47" fmla="*/ 3112150 w 3191823"/>
              <a:gd name="connsiteY47" fmla="*/ 237520 h 1144776"/>
              <a:gd name="connsiteX48" fmla="*/ 3061350 w 3191823"/>
              <a:gd name="connsiteY48" fmla="*/ 297845 h 1144776"/>
              <a:gd name="connsiteX49" fmla="*/ 2962925 w 3191823"/>
              <a:gd name="connsiteY49" fmla="*/ 326420 h 1144776"/>
              <a:gd name="connsiteX50" fmla="*/ 2851800 w 3191823"/>
              <a:gd name="connsiteY50" fmla="*/ 351820 h 1144776"/>
              <a:gd name="connsiteX51" fmla="*/ 2756550 w 3191823"/>
              <a:gd name="connsiteY51" fmla="*/ 389920 h 1144776"/>
              <a:gd name="connsiteX52" fmla="*/ 2655744 w 3191823"/>
              <a:gd name="connsiteY52" fmla="*/ 367695 h 1144776"/>
              <a:gd name="connsiteX53" fmla="*/ 2567637 w 3191823"/>
              <a:gd name="connsiteY53" fmla="*/ 437545 h 1144776"/>
              <a:gd name="connsiteX54" fmla="*/ 2498582 w 3191823"/>
              <a:gd name="connsiteY54" fmla="*/ 462945 h 1144776"/>
              <a:gd name="connsiteX55" fmla="*/ 2424762 w 3191823"/>
              <a:gd name="connsiteY55" fmla="*/ 527238 h 1144776"/>
              <a:gd name="connsiteX56" fmla="*/ 2296968 w 3191823"/>
              <a:gd name="connsiteY56" fmla="*/ 520095 h 1144776"/>
              <a:gd name="connsiteX57" fmla="*/ 2173144 w 3191823"/>
              <a:gd name="connsiteY57" fmla="*/ 500251 h 1144776"/>
              <a:gd name="connsiteX58" fmla="*/ 2078688 w 3191823"/>
              <a:gd name="connsiteY58" fmla="*/ 520095 h 1144776"/>
              <a:gd name="connsiteX59" fmla="*/ 1997725 w 3191823"/>
              <a:gd name="connsiteY59" fmla="*/ 578038 h 1144776"/>
              <a:gd name="connsiteX60" fmla="*/ 1926288 w 3191823"/>
              <a:gd name="connsiteY60" fmla="*/ 628045 h 1144776"/>
              <a:gd name="connsiteX61" fmla="*/ 1853262 w 3191823"/>
              <a:gd name="connsiteY61" fmla="*/ 634395 h 1144776"/>
              <a:gd name="connsiteX62" fmla="*/ 1785000 w 3191823"/>
              <a:gd name="connsiteY62" fmla="*/ 697895 h 1144776"/>
              <a:gd name="connsiteX63" fmla="*/ 1584975 w 3191823"/>
              <a:gd name="connsiteY63" fmla="*/ 748695 h 1144776"/>
              <a:gd name="connsiteX64" fmla="*/ 1537350 w 3191823"/>
              <a:gd name="connsiteY64" fmla="*/ 793145 h 1144776"/>
              <a:gd name="connsiteX65" fmla="*/ 1423050 w 3191823"/>
              <a:gd name="connsiteY65" fmla="*/ 878870 h 1144776"/>
              <a:gd name="connsiteX66" fmla="*/ 1362725 w 3191823"/>
              <a:gd name="connsiteY66" fmla="*/ 970945 h 1144776"/>
              <a:gd name="connsiteX67" fmla="*/ 1292875 w 3191823"/>
              <a:gd name="connsiteY67" fmla="*/ 1059845 h 1144776"/>
              <a:gd name="connsiteX68" fmla="*/ 1165875 w 3191823"/>
              <a:gd name="connsiteY68" fmla="*/ 1113820 h 1144776"/>
              <a:gd name="connsiteX69" fmla="*/ 1051575 w 3191823"/>
              <a:gd name="connsiteY69" fmla="*/ 1123345 h 1144776"/>
              <a:gd name="connsiteX70" fmla="*/ 797575 w 3191823"/>
              <a:gd name="connsiteY70" fmla="*/ 1136045 h 1144776"/>
              <a:gd name="connsiteX71" fmla="*/ 581675 w 3191823"/>
              <a:gd name="connsiteY71" fmla="*/ 1136045 h 1144776"/>
              <a:gd name="connsiteX72" fmla="*/ 426100 w 3191823"/>
              <a:gd name="connsiteY72" fmla="*/ 1113820 h 1144776"/>
              <a:gd name="connsiteX73" fmla="*/ 289575 w 3191823"/>
              <a:gd name="connsiteY73" fmla="*/ 1088420 h 1144776"/>
              <a:gd name="connsiteX74" fmla="*/ 201252 w 3191823"/>
              <a:gd name="connsiteY74" fmla="*/ 1144776 h 1144776"/>
              <a:gd name="connsiteX75" fmla="*/ 0 w 3191823"/>
              <a:gd name="connsiteY75" fmla="*/ 1128684 h 1144776"/>
              <a:gd name="connsiteX0" fmla="*/ 0 w 3191823"/>
              <a:gd name="connsiteY0" fmla="*/ 1128684 h 1144776"/>
              <a:gd name="connsiteX1" fmla="*/ 393774 w 3191823"/>
              <a:gd name="connsiteY1" fmla="*/ 1011354 h 1144776"/>
              <a:gd name="connsiteX2" fmla="*/ 591200 w 3191823"/>
              <a:gd name="connsiteY2" fmla="*/ 1082070 h 1144776"/>
              <a:gd name="connsiteX3" fmla="*/ 835675 w 3191823"/>
              <a:gd name="connsiteY3" fmla="*/ 1034445 h 1144776"/>
              <a:gd name="connsiteX4" fmla="*/ 1045225 w 3191823"/>
              <a:gd name="connsiteY4" fmla="*/ 926495 h 1144776"/>
              <a:gd name="connsiteX5" fmla="*/ 1134125 w 3191823"/>
              <a:gd name="connsiteY5" fmla="*/ 707420 h 1144776"/>
              <a:gd name="connsiteX6" fmla="*/ 1197625 w 3191823"/>
              <a:gd name="connsiteY6" fmla="*/ 566132 h 1144776"/>
              <a:gd name="connsiteX7" fmla="*/ 1265093 w 3191823"/>
              <a:gd name="connsiteY7" fmla="*/ 444689 h 1144776"/>
              <a:gd name="connsiteX8" fmla="*/ 1373043 w 3191823"/>
              <a:gd name="connsiteY8" fmla="*/ 193070 h 1144776"/>
              <a:gd name="connsiteX9" fmla="*/ 1444481 w 3191823"/>
              <a:gd name="connsiteY9" fmla="*/ 108932 h 1144776"/>
              <a:gd name="connsiteX10" fmla="*/ 1517507 w 3191823"/>
              <a:gd name="connsiteY10" fmla="*/ 2570 h 1144776"/>
              <a:gd name="connsiteX11" fmla="*/ 1567513 w 3191823"/>
              <a:gd name="connsiteY11" fmla="*/ 16858 h 1144776"/>
              <a:gd name="connsiteX12" fmla="*/ 1461944 w 3191823"/>
              <a:gd name="connsiteY12" fmla="*/ 265301 h 1144776"/>
              <a:gd name="connsiteX13" fmla="*/ 1417494 w 3191823"/>
              <a:gd name="connsiteY13" fmla="*/ 383570 h 1144776"/>
              <a:gd name="connsiteX14" fmla="*/ 1350025 w 3191823"/>
              <a:gd name="connsiteY14" fmla="*/ 518508 h 1144776"/>
              <a:gd name="connsiteX15" fmla="*/ 1317482 w 3191823"/>
              <a:gd name="connsiteY15" fmla="*/ 600265 h 1144776"/>
              <a:gd name="connsiteX16" fmla="*/ 1381775 w 3191823"/>
              <a:gd name="connsiteY16" fmla="*/ 631220 h 1144776"/>
              <a:gd name="connsiteX17" fmla="*/ 1384950 w 3191823"/>
              <a:gd name="connsiteY17" fmla="*/ 659795 h 1144776"/>
              <a:gd name="connsiteX18" fmla="*/ 1438925 w 3191823"/>
              <a:gd name="connsiteY18" fmla="*/ 669320 h 1144776"/>
              <a:gd name="connsiteX19" fmla="*/ 1540525 w 3191823"/>
              <a:gd name="connsiteY19" fmla="*/ 631220 h 1144776"/>
              <a:gd name="connsiteX20" fmla="*/ 1600850 w 3191823"/>
              <a:gd name="connsiteY20" fmla="*/ 555020 h 1144776"/>
              <a:gd name="connsiteX21" fmla="*/ 1658000 w 3191823"/>
              <a:gd name="connsiteY21" fmla="*/ 453420 h 1144776"/>
              <a:gd name="connsiteX22" fmla="*/ 1686575 w 3191823"/>
              <a:gd name="connsiteY22" fmla="*/ 345470 h 1144776"/>
              <a:gd name="connsiteX23" fmla="*/ 1694512 w 3191823"/>
              <a:gd name="connsiteY23" fmla="*/ 193863 h 1144776"/>
              <a:gd name="connsiteX24" fmla="*/ 1746107 w 3191823"/>
              <a:gd name="connsiteY24" fmla="*/ 147827 h 1144776"/>
              <a:gd name="connsiteX25" fmla="*/ 1800082 w 3191823"/>
              <a:gd name="connsiteY25" fmla="*/ 124014 h 1144776"/>
              <a:gd name="connsiteX26" fmla="*/ 1862789 w 3191823"/>
              <a:gd name="connsiteY26" fmla="*/ 176402 h 1144776"/>
              <a:gd name="connsiteX27" fmla="*/ 1882632 w 3191823"/>
              <a:gd name="connsiteY27" fmla="*/ 254189 h 1144776"/>
              <a:gd name="connsiteX28" fmla="*/ 1915175 w 3191823"/>
              <a:gd name="connsiteY28" fmla="*/ 305782 h 1144776"/>
              <a:gd name="connsiteX29" fmla="*/ 1942162 w 3191823"/>
              <a:gd name="connsiteY29" fmla="*/ 297051 h 1144776"/>
              <a:gd name="connsiteX30" fmla="*/ 1977881 w 3191823"/>
              <a:gd name="connsiteY30" fmla="*/ 290701 h 1144776"/>
              <a:gd name="connsiteX31" fmla="*/ 1996137 w 3191823"/>
              <a:gd name="connsiteY31" fmla="*/ 276413 h 1144776"/>
              <a:gd name="connsiteX32" fmla="*/ 2038206 w 3191823"/>
              <a:gd name="connsiteY32" fmla="*/ 295463 h 1144776"/>
              <a:gd name="connsiteX33" fmla="*/ 2066781 w 3191823"/>
              <a:gd name="connsiteY33" fmla="*/ 277207 h 1144776"/>
              <a:gd name="connsiteX34" fmla="*/ 2143775 w 3191823"/>
              <a:gd name="connsiteY34" fmla="*/ 176401 h 1144776"/>
              <a:gd name="connsiteX35" fmla="*/ 2223150 w 3191823"/>
              <a:gd name="connsiteY35" fmla="*/ 165289 h 1144776"/>
              <a:gd name="connsiteX36" fmla="*/ 2305700 w 3191823"/>
              <a:gd name="connsiteY36" fmla="*/ 294670 h 1144776"/>
              <a:gd name="connsiteX37" fmla="*/ 2389044 w 3191823"/>
              <a:gd name="connsiteY37" fmla="*/ 285145 h 1144776"/>
              <a:gd name="connsiteX38" fmla="*/ 2448575 w 3191823"/>
              <a:gd name="connsiteY38" fmla="*/ 230376 h 1144776"/>
              <a:gd name="connsiteX39" fmla="*/ 2550175 w 3191823"/>
              <a:gd name="connsiteY39" fmla="*/ 243870 h 1144776"/>
              <a:gd name="connsiteX40" fmla="*/ 2654950 w 3191823"/>
              <a:gd name="connsiteY40" fmla="*/ 208945 h 1144776"/>
              <a:gd name="connsiteX41" fmla="*/ 2778775 w 3191823"/>
              <a:gd name="connsiteY41" fmla="*/ 177195 h 1144776"/>
              <a:gd name="connsiteX42" fmla="*/ 2902600 w 3191823"/>
              <a:gd name="connsiteY42" fmla="*/ 154970 h 1144776"/>
              <a:gd name="connsiteX43" fmla="*/ 2978800 w 3191823"/>
              <a:gd name="connsiteY43" fmla="*/ 129570 h 1144776"/>
              <a:gd name="connsiteX44" fmla="*/ 3020075 w 3191823"/>
              <a:gd name="connsiteY44" fmla="*/ 97820 h 1144776"/>
              <a:gd name="connsiteX45" fmla="*/ 3191525 w 3191823"/>
              <a:gd name="connsiteY45" fmla="*/ 110520 h 1144776"/>
              <a:gd name="connsiteX46" fmla="*/ 3185175 w 3191823"/>
              <a:gd name="connsiteY46" fmla="*/ 183545 h 1144776"/>
              <a:gd name="connsiteX47" fmla="*/ 3112150 w 3191823"/>
              <a:gd name="connsiteY47" fmla="*/ 237520 h 1144776"/>
              <a:gd name="connsiteX48" fmla="*/ 3061350 w 3191823"/>
              <a:gd name="connsiteY48" fmla="*/ 297845 h 1144776"/>
              <a:gd name="connsiteX49" fmla="*/ 2962925 w 3191823"/>
              <a:gd name="connsiteY49" fmla="*/ 326420 h 1144776"/>
              <a:gd name="connsiteX50" fmla="*/ 2851800 w 3191823"/>
              <a:gd name="connsiteY50" fmla="*/ 351820 h 1144776"/>
              <a:gd name="connsiteX51" fmla="*/ 2756550 w 3191823"/>
              <a:gd name="connsiteY51" fmla="*/ 389920 h 1144776"/>
              <a:gd name="connsiteX52" fmla="*/ 2655744 w 3191823"/>
              <a:gd name="connsiteY52" fmla="*/ 367695 h 1144776"/>
              <a:gd name="connsiteX53" fmla="*/ 2567637 w 3191823"/>
              <a:gd name="connsiteY53" fmla="*/ 437545 h 1144776"/>
              <a:gd name="connsiteX54" fmla="*/ 2498582 w 3191823"/>
              <a:gd name="connsiteY54" fmla="*/ 462945 h 1144776"/>
              <a:gd name="connsiteX55" fmla="*/ 2424762 w 3191823"/>
              <a:gd name="connsiteY55" fmla="*/ 527238 h 1144776"/>
              <a:gd name="connsiteX56" fmla="*/ 2296968 w 3191823"/>
              <a:gd name="connsiteY56" fmla="*/ 520095 h 1144776"/>
              <a:gd name="connsiteX57" fmla="*/ 2173144 w 3191823"/>
              <a:gd name="connsiteY57" fmla="*/ 500251 h 1144776"/>
              <a:gd name="connsiteX58" fmla="*/ 2078688 w 3191823"/>
              <a:gd name="connsiteY58" fmla="*/ 520095 h 1144776"/>
              <a:gd name="connsiteX59" fmla="*/ 1997725 w 3191823"/>
              <a:gd name="connsiteY59" fmla="*/ 578038 h 1144776"/>
              <a:gd name="connsiteX60" fmla="*/ 1926288 w 3191823"/>
              <a:gd name="connsiteY60" fmla="*/ 628045 h 1144776"/>
              <a:gd name="connsiteX61" fmla="*/ 1853262 w 3191823"/>
              <a:gd name="connsiteY61" fmla="*/ 634395 h 1144776"/>
              <a:gd name="connsiteX62" fmla="*/ 1785000 w 3191823"/>
              <a:gd name="connsiteY62" fmla="*/ 697895 h 1144776"/>
              <a:gd name="connsiteX63" fmla="*/ 1584975 w 3191823"/>
              <a:gd name="connsiteY63" fmla="*/ 748695 h 1144776"/>
              <a:gd name="connsiteX64" fmla="*/ 1537350 w 3191823"/>
              <a:gd name="connsiteY64" fmla="*/ 793145 h 1144776"/>
              <a:gd name="connsiteX65" fmla="*/ 1423050 w 3191823"/>
              <a:gd name="connsiteY65" fmla="*/ 878870 h 1144776"/>
              <a:gd name="connsiteX66" fmla="*/ 1362725 w 3191823"/>
              <a:gd name="connsiteY66" fmla="*/ 970945 h 1144776"/>
              <a:gd name="connsiteX67" fmla="*/ 1292875 w 3191823"/>
              <a:gd name="connsiteY67" fmla="*/ 1059845 h 1144776"/>
              <a:gd name="connsiteX68" fmla="*/ 1165875 w 3191823"/>
              <a:gd name="connsiteY68" fmla="*/ 1113820 h 1144776"/>
              <a:gd name="connsiteX69" fmla="*/ 1051575 w 3191823"/>
              <a:gd name="connsiteY69" fmla="*/ 1123345 h 1144776"/>
              <a:gd name="connsiteX70" fmla="*/ 797575 w 3191823"/>
              <a:gd name="connsiteY70" fmla="*/ 1136045 h 1144776"/>
              <a:gd name="connsiteX71" fmla="*/ 581675 w 3191823"/>
              <a:gd name="connsiteY71" fmla="*/ 1136045 h 1144776"/>
              <a:gd name="connsiteX72" fmla="*/ 426100 w 3191823"/>
              <a:gd name="connsiteY72" fmla="*/ 1113820 h 1144776"/>
              <a:gd name="connsiteX73" fmla="*/ 349106 w 3191823"/>
              <a:gd name="connsiteY73" fmla="*/ 1112233 h 1144776"/>
              <a:gd name="connsiteX74" fmla="*/ 201252 w 3191823"/>
              <a:gd name="connsiteY74" fmla="*/ 1144776 h 1144776"/>
              <a:gd name="connsiteX75" fmla="*/ 0 w 3191823"/>
              <a:gd name="connsiteY75" fmla="*/ 1128684 h 1144776"/>
              <a:gd name="connsiteX0" fmla="*/ 0 w 3191823"/>
              <a:gd name="connsiteY0" fmla="*/ 1128684 h 1136045"/>
              <a:gd name="connsiteX1" fmla="*/ 393774 w 3191823"/>
              <a:gd name="connsiteY1" fmla="*/ 1011354 h 1136045"/>
              <a:gd name="connsiteX2" fmla="*/ 591200 w 3191823"/>
              <a:gd name="connsiteY2" fmla="*/ 1082070 h 1136045"/>
              <a:gd name="connsiteX3" fmla="*/ 835675 w 3191823"/>
              <a:gd name="connsiteY3" fmla="*/ 1034445 h 1136045"/>
              <a:gd name="connsiteX4" fmla="*/ 1045225 w 3191823"/>
              <a:gd name="connsiteY4" fmla="*/ 926495 h 1136045"/>
              <a:gd name="connsiteX5" fmla="*/ 1134125 w 3191823"/>
              <a:gd name="connsiteY5" fmla="*/ 707420 h 1136045"/>
              <a:gd name="connsiteX6" fmla="*/ 1197625 w 3191823"/>
              <a:gd name="connsiteY6" fmla="*/ 566132 h 1136045"/>
              <a:gd name="connsiteX7" fmla="*/ 1265093 w 3191823"/>
              <a:gd name="connsiteY7" fmla="*/ 444689 h 1136045"/>
              <a:gd name="connsiteX8" fmla="*/ 1373043 w 3191823"/>
              <a:gd name="connsiteY8" fmla="*/ 193070 h 1136045"/>
              <a:gd name="connsiteX9" fmla="*/ 1444481 w 3191823"/>
              <a:gd name="connsiteY9" fmla="*/ 108932 h 1136045"/>
              <a:gd name="connsiteX10" fmla="*/ 1517507 w 3191823"/>
              <a:gd name="connsiteY10" fmla="*/ 2570 h 1136045"/>
              <a:gd name="connsiteX11" fmla="*/ 1567513 w 3191823"/>
              <a:gd name="connsiteY11" fmla="*/ 16858 h 1136045"/>
              <a:gd name="connsiteX12" fmla="*/ 1461944 w 3191823"/>
              <a:gd name="connsiteY12" fmla="*/ 265301 h 1136045"/>
              <a:gd name="connsiteX13" fmla="*/ 1417494 w 3191823"/>
              <a:gd name="connsiteY13" fmla="*/ 383570 h 1136045"/>
              <a:gd name="connsiteX14" fmla="*/ 1350025 w 3191823"/>
              <a:gd name="connsiteY14" fmla="*/ 518508 h 1136045"/>
              <a:gd name="connsiteX15" fmla="*/ 1317482 w 3191823"/>
              <a:gd name="connsiteY15" fmla="*/ 600265 h 1136045"/>
              <a:gd name="connsiteX16" fmla="*/ 1381775 w 3191823"/>
              <a:gd name="connsiteY16" fmla="*/ 631220 h 1136045"/>
              <a:gd name="connsiteX17" fmla="*/ 1384950 w 3191823"/>
              <a:gd name="connsiteY17" fmla="*/ 659795 h 1136045"/>
              <a:gd name="connsiteX18" fmla="*/ 1438925 w 3191823"/>
              <a:gd name="connsiteY18" fmla="*/ 669320 h 1136045"/>
              <a:gd name="connsiteX19" fmla="*/ 1540525 w 3191823"/>
              <a:gd name="connsiteY19" fmla="*/ 631220 h 1136045"/>
              <a:gd name="connsiteX20" fmla="*/ 1600850 w 3191823"/>
              <a:gd name="connsiteY20" fmla="*/ 555020 h 1136045"/>
              <a:gd name="connsiteX21" fmla="*/ 1658000 w 3191823"/>
              <a:gd name="connsiteY21" fmla="*/ 453420 h 1136045"/>
              <a:gd name="connsiteX22" fmla="*/ 1686575 w 3191823"/>
              <a:gd name="connsiteY22" fmla="*/ 345470 h 1136045"/>
              <a:gd name="connsiteX23" fmla="*/ 1694512 w 3191823"/>
              <a:gd name="connsiteY23" fmla="*/ 193863 h 1136045"/>
              <a:gd name="connsiteX24" fmla="*/ 1746107 w 3191823"/>
              <a:gd name="connsiteY24" fmla="*/ 147827 h 1136045"/>
              <a:gd name="connsiteX25" fmla="*/ 1800082 w 3191823"/>
              <a:gd name="connsiteY25" fmla="*/ 124014 h 1136045"/>
              <a:gd name="connsiteX26" fmla="*/ 1862789 w 3191823"/>
              <a:gd name="connsiteY26" fmla="*/ 176402 h 1136045"/>
              <a:gd name="connsiteX27" fmla="*/ 1882632 w 3191823"/>
              <a:gd name="connsiteY27" fmla="*/ 254189 h 1136045"/>
              <a:gd name="connsiteX28" fmla="*/ 1915175 w 3191823"/>
              <a:gd name="connsiteY28" fmla="*/ 305782 h 1136045"/>
              <a:gd name="connsiteX29" fmla="*/ 1942162 w 3191823"/>
              <a:gd name="connsiteY29" fmla="*/ 297051 h 1136045"/>
              <a:gd name="connsiteX30" fmla="*/ 1977881 w 3191823"/>
              <a:gd name="connsiteY30" fmla="*/ 290701 h 1136045"/>
              <a:gd name="connsiteX31" fmla="*/ 1996137 w 3191823"/>
              <a:gd name="connsiteY31" fmla="*/ 276413 h 1136045"/>
              <a:gd name="connsiteX32" fmla="*/ 2038206 w 3191823"/>
              <a:gd name="connsiteY32" fmla="*/ 295463 h 1136045"/>
              <a:gd name="connsiteX33" fmla="*/ 2066781 w 3191823"/>
              <a:gd name="connsiteY33" fmla="*/ 277207 h 1136045"/>
              <a:gd name="connsiteX34" fmla="*/ 2143775 w 3191823"/>
              <a:gd name="connsiteY34" fmla="*/ 176401 h 1136045"/>
              <a:gd name="connsiteX35" fmla="*/ 2223150 w 3191823"/>
              <a:gd name="connsiteY35" fmla="*/ 165289 h 1136045"/>
              <a:gd name="connsiteX36" fmla="*/ 2305700 w 3191823"/>
              <a:gd name="connsiteY36" fmla="*/ 294670 h 1136045"/>
              <a:gd name="connsiteX37" fmla="*/ 2389044 w 3191823"/>
              <a:gd name="connsiteY37" fmla="*/ 285145 h 1136045"/>
              <a:gd name="connsiteX38" fmla="*/ 2448575 w 3191823"/>
              <a:gd name="connsiteY38" fmla="*/ 230376 h 1136045"/>
              <a:gd name="connsiteX39" fmla="*/ 2550175 w 3191823"/>
              <a:gd name="connsiteY39" fmla="*/ 243870 h 1136045"/>
              <a:gd name="connsiteX40" fmla="*/ 2654950 w 3191823"/>
              <a:gd name="connsiteY40" fmla="*/ 208945 h 1136045"/>
              <a:gd name="connsiteX41" fmla="*/ 2778775 w 3191823"/>
              <a:gd name="connsiteY41" fmla="*/ 177195 h 1136045"/>
              <a:gd name="connsiteX42" fmla="*/ 2902600 w 3191823"/>
              <a:gd name="connsiteY42" fmla="*/ 154970 h 1136045"/>
              <a:gd name="connsiteX43" fmla="*/ 2978800 w 3191823"/>
              <a:gd name="connsiteY43" fmla="*/ 129570 h 1136045"/>
              <a:gd name="connsiteX44" fmla="*/ 3020075 w 3191823"/>
              <a:gd name="connsiteY44" fmla="*/ 97820 h 1136045"/>
              <a:gd name="connsiteX45" fmla="*/ 3191525 w 3191823"/>
              <a:gd name="connsiteY45" fmla="*/ 110520 h 1136045"/>
              <a:gd name="connsiteX46" fmla="*/ 3185175 w 3191823"/>
              <a:gd name="connsiteY46" fmla="*/ 183545 h 1136045"/>
              <a:gd name="connsiteX47" fmla="*/ 3112150 w 3191823"/>
              <a:gd name="connsiteY47" fmla="*/ 237520 h 1136045"/>
              <a:gd name="connsiteX48" fmla="*/ 3061350 w 3191823"/>
              <a:gd name="connsiteY48" fmla="*/ 297845 h 1136045"/>
              <a:gd name="connsiteX49" fmla="*/ 2962925 w 3191823"/>
              <a:gd name="connsiteY49" fmla="*/ 326420 h 1136045"/>
              <a:gd name="connsiteX50" fmla="*/ 2851800 w 3191823"/>
              <a:gd name="connsiteY50" fmla="*/ 351820 h 1136045"/>
              <a:gd name="connsiteX51" fmla="*/ 2756550 w 3191823"/>
              <a:gd name="connsiteY51" fmla="*/ 389920 h 1136045"/>
              <a:gd name="connsiteX52" fmla="*/ 2655744 w 3191823"/>
              <a:gd name="connsiteY52" fmla="*/ 367695 h 1136045"/>
              <a:gd name="connsiteX53" fmla="*/ 2567637 w 3191823"/>
              <a:gd name="connsiteY53" fmla="*/ 437545 h 1136045"/>
              <a:gd name="connsiteX54" fmla="*/ 2498582 w 3191823"/>
              <a:gd name="connsiteY54" fmla="*/ 462945 h 1136045"/>
              <a:gd name="connsiteX55" fmla="*/ 2424762 w 3191823"/>
              <a:gd name="connsiteY55" fmla="*/ 527238 h 1136045"/>
              <a:gd name="connsiteX56" fmla="*/ 2296968 w 3191823"/>
              <a:gd name="connsiteY56" fmla="*/ 520095 h 1136045"/>
              <a:gd name="connsiteX57" fmla="*/ 2173144 w 3191823"/>
              <a:gd name="connsiteY57" fmla="*/ 500251 h 1136045"/>
              <a:gd name="connsiteX58" fmla="*/ 2078688 w 3191823"/>
              <a:gd name="connsiteY58" fmla="*/ 520095 h 1136045"/>
              <a:gd name="connsiteX59" fmla="*/ 1997725 w 3191823"/>
              <a:gd name="connsiteY59" fmla="*/ 578038 h 1136045"/>
              <a:gd name="connsiteX60" fmla="*/ 1926288 w 3191823"/>
              <a:gd name="connsiteY60" fmla="*/ 628045 h 1136045"/>
              <a:gd name="connsiteX61" fmla="*/ 1853262 w 3191823"/>
              <a:gd name="connsiteY61" fmla="*/ 634395 h 1136045"/>
              <a:gd name="connsiteX62" fmla="*/ 1785000 w 3191823"/>
              <a:gd name="connsiteY62" fmla="*/ 697895 h 1136045"/>
              <a:gd name="connsiteX63" fmla="*/ 1584975 w 3191823"/>
              <a:gd name="connsiteY63" fmla="*/ 748695 h 1136045"/>
              <a:gd name="connsiteX64" fmla="*/ 1537350 w 3191823"/>
              <a:gd name="connsiteY64" fmla="*/ 793145 h 1136045"/>
              <a:gd name="connsiteX65" fmla="*/ 1423050 w 3191823"/>
              <a:gd name="connsiteY65" fmla="*/ 878870 h 1136045"/>
              <a:gd name="connsiteX66" fmla="*/ 1362725 w 3191823"/>
              <a:gd name="connsiteY66" fmla="*/ 970945 h 1136045"/>
              <a:gd name="connsiteX67" fmla="*/ 1292875 w 3191823"/>
              <a:gd name="connsiteY67" fmla="*/ 1059845 h 1136045"/>
              <a:gd name="connsiteX68" fmla="*/ 1165875 w 3191823"/>
              <a:gd name="connsiteY68" fmla="*/ 1113820 h 1136045"/>
              <a:gd name="connsiteX69" fmla="*/ 1051575 w 3191823"/>
              <a:gd name="connsiteY69" fmla="*/ 1123345 h 1136045"/>
              <a:gd name="connsiteX70" fmla="*/ 797575 w 3191823"/>
              <a:gd name="connsiteY70" fmla="*/ 1136045 h 1136045"/>
              <a:gd name="connsiteX71" fmla="*/ 581675 w 3191823"/>
              <a:gd name="connsiteY71" fmla="*/ 1136045 h 1136045"/>
              <a:gd name="connsiteX72" fmla="*/ 426100 w 3191823"/>
              <a:gd name="connsiteY72" fmla="*/ 1113820 h 1136045"/>
              <a:gd name="connsiteX73" fmla="*/ 349106 w 3191823"/>
              <a:gd name="connsiteY73" fmla="*/ 1112233 h 1136045"/>
              <a:gd name="connsiteX74" fmla="*/ 256021 w 3191823"/>
              <a:gd name="connsiteY74" fmla="*/ 1123345 h 1136045"/>
              <a:gd name="connsiteX75" fmla="*/ 0 w 3191823"/>
              <a:gd name="connsiteY75" fmla="*/ 1128684 h 1136045"/>
              <a:gd name="connsiteX0" fmla="*/ 0 w 3101335"/>
              <a:gd name="connsiteY0" fmla="*/ 1119159 h 1136045"/>
              <a:gd name="connsiteX1" fmla="*/ 303286 w 3101335"/>
              <a:gd name="connsiteY1" fmla="*/ 1011354 h 1136045"/>
              <a:gd name="connsiteX2" fmla="*/ 500712 w 3101335"/>
              <a:gd name="connsiteY2" fmla="*/ 1082070 h 1136045"/>
              <a:gd name="connsiteX3" fmla="*/ 745187 w 3101335"/>
              <a:gd name="connsiteY3" fmla="*/ 1034445 h 1136045"/>
              <a:gd name="connsiteX4" fmla="*/ 954737 w 3101335"/>
              <a:gd name="connsiteY4" fmla="*/ 926495 h 1136045"/>
              <a:gd name="connsiteX5" fmla="*/ 1043637 w 3101335"/>
              <a:gd name="connsiteY5" fmla="*/ 707420 h 1136045"/>
              <a:gd name="connsiteX6" fmla="*/ 1107137 w 3101335"/>
              <a:gd name="connsiteY6" fmla="*/ 566132 h 1136045"/>
              <a:gd name="connsiteX7" fmla="*/ 1174605 w 3101335"/>
              <a:gd name="connsiteY7" fmla="*/ 444689 h 1136045"/>
              <a:gd name="connsiteX8" fmla="*/ 1282555 w 3101335"/>
              <a:gd name="connsiteY8" fmla="*/ 193070 h 1136045"/>
              <a:gd name="connsiteX9" fmla="*/ 1353993 w 3101335"/>
              <a:gd name="connsiteY9" fmla="*/ 108932 h 1136045"/>
              <a:gd name="connsiteX10" fmla="*/ 1427019 w 3101335"/>
              <a:gd name="connsiteY10" fmla="*/ 2570 h 1136045"/>
              <a:gd name="connsiteX11" fmla="*/ 1477025 w 3101335"/>
              <a:gd name="connsiteY11" fmla="*/ 16858 h 1136045"/>
              <a:gd name="connsiteX12" fmla="*/ 1371456 w 3101335"/>
              <a:gd name="connsiteY12" fmla="*/ 265301 h 1136045"/>
              <a:gd name="connsiteX13" fmla="*/ 1327006 w 3101335"/>
              <a:gd name="connsiteY13" fmla="*/ 383570 h 1136045"/>
              <a:gd name="connsiteX14" fmla="*/ 1259537 w 3101335"/>
              <a:gd name="connsiteY14" fmla="*/ 518508 h 1136045"/>
              <a:gd name="connsiteX15" fmla="*/ 1226994 w 3101335"/>
              <a:gd name="connsiteY15" fmla="*/ 600265 h 1136045"/>
              <a:gd name="connsiteX16" fmla="*/ 1291287 w 3101335"/>
              <a:gd name="connsiteY16" fmla="*/ 631220 h 1136045"/>
              <a:gd name="connsiteX17" fmla="*/ 1294462 w 3101335"/>
              <a:gd name="connsiteY17" fmla="*/ 659795 h 1136045"/>
              <a:gd name="connsiteX18" fmla="*/ 1348437 w 3101335"/>
              <a:gd name="connsiteY18" fmla="*/ 669320 h 1136045"/>
              <a:gd name="connsiteX19" fmla="*/ 1450037 w 3101335"/>
              <a:gd name="connsiteY19" fmla="*/ 631220 h 1136045"/>
              <a:gd name="connsiteX20" fmla="*/ 1510362 w 3101335"/>
              <a:gd name="connsiteY20" fmla="*/ 555020 h 1136045"/>
              <a:gd name="connsiteX21" fmla="*/ 1567512 w 3101335"/>
              <a:gd name="connsiteY21" fmla="*/ 453420 h 1136045"/>
              <a:gd name="connsiteX22" fmla="*/ 1596087 w 3101335"/>
              <a:gd name="connsiteY22" fmla="*/ 345470 h 1136045"/>
              <a:gd name="connsiteX23" fmla="*/ 1604024 w 3101335"/>
              <a:gd name="connsiteY23" fmla="*/ 193863 h 1136045"/>
              <a:gd name="connsiteX24" fmla="*/ 1655619 w 3101335"/>
              <a:gd name="connsiteY24" fmla="*/ 147827 h 1136045"/>
              <a:gd name="connsiteX25" fmla="*/ 1709594 w 3101335"/>
              <a:gd name="connsiteY25" fmla="*/ 124014 h 1136045"/>
              <a:gd name="connsiteX26" fmla="*/ 1772301 w 3101335"/>
              <a:gd name="connsiteY26" fmla="*/ 176402 h 1136045"/>
              <a:gd name="connsiteX27" fmla="*/ 1792144 w 3101335"/>
              <a:gd name="connsiteY27" fmla="*/ 254189 h 1136045"/>
              <a:gd name="connsiteX28" fmla="*/ 1824687 w 3101335"/>
              <a:gd name="connsiteY28" fmla="*/ 305782 h 1136045"/>
              <a:gd name="connsiteX29" fmla="*/ 1851674 w 3101335"/>
              <a:gd name="connsiteY29" fmla="*/ 297051 h 1136045"/>
              <a:gd name="connsiteX30" fmla="*/ 1887393 w 3101335"/>
              <a:gd name="connsiteY30" fmla="*/ 290701 h 1136045"/>
              <a:gd name="connsiteX31" fmla="*/ 1905649 w 3101335"/>
              <a:gd name="connsiteY31" fmla="*/ 276413 h 1136045"/>
              <a:gd name="connsiteX32" fmla="*/ 1947718 w 3101335"/>
              <a:gd name="connsiteY32" fmla="*/ 295463 h 1136045"/>
              <a:gd name="connsiteX33" fmla="*/ 1976293 w 3101335"/>
              <a:gd name="connsiteY33" fmla="*/ 277207 h 1136045"/>
              <a:gd name="connsiteX34" fmla="*/ 2053287 w 3101335"/>
              <a:gd name="connsiteY34" fmla="*/ 176401 h 1136045"/>
              <a:gd name="connsiteX35" fmla="*/ 2132662 w 3101335"/>
              <a:gd name="connsiteY35" fmla="*/ 165289 h 1136045"/>
              <a:gd name="connsiteX36" fmla="*/ 2215212 w 3101335"/>
              <a:gd name="connsiteY36" fmla="*/ 294670 h 1136045"/>
              <a:gd name="connsiteX37" fmla="*/ 2298556 w 3101335"/>
              <a:gd name="connsiteY37" fmla="*/ 285145 h 1136045"/>
              <a:gd name="connsiteX38" fmla="*/ 2358087 w 3101335"/>
              <a:gd name="connsiteY38" fmla="*/ 230376 h 1136045"/>
              <a:gd name="connsiteX39" fmla="*/ 2459687 w 3101335"/>
              <a:gd name="connsiteY39" fmla="*/ 243870 h 1136045"/>
              <a:gd name="connsiteX40" fmla="*/ 2564462 w 3101335"/>
              <a:gd name="connsiteY40" fmla="*/ 208945 h 1136045"/>
              <a:gd name="connsiteX41" fmla="*/ 2688287 w 3101335"/>
              <a:gd name="connsiteY41" fmla="*/ 177195 h 1136045"/>
              <a:gd name="connsiteX42" fmla="*/ 2812112 w 3101335"/>
              <a:gd name="connsiteY42" fmla="*/ 154970 h 1136045"/>
              <a:gd name="connsiteX43" fmla="*/ 2888312 w 3101335"/>
              <a:gd name="connsiteY43" fmla="*/ 129570 h 1136045"/>
              <a:gd name="connsiteX44" fmla="*/ 2929587 w 3101335"/>
              <a:gd name="connsiteY44" fmla="*/ 97820 h 1136045"/>
              <a:gd name="connsiteX45" fmla="*/ 3101037 w 3101335"/>
              <a:gd name="connsiteY45" fmla="*/ 110520 h 1136045"/>
              <a:gd name="connsiteX46" fmla="*/ 3094687 w 3101335"/>
              <a:gd name="connsiteY46" fmla="*/ 183545 h 1136045"/>
              <a:gd name="connsiteX47" fmla="*/ 3021662 w 3101335"/>
              <a:gd name="connsiteY47" fmla="*/ 237520 h 1136045"/>
              <a:gd name="connsiteX48" fmla="*/ 2970862 w 3101335"/>
              <a:gd name="connsiteY48" fmla="*/ 297845 h 1136045"/>
              <a:gd name="connsiteX49" fmla="*/ 2872437 w 3101335"/>
              <a:gd name="connsiteY49" fmla="*/ 326420 h 1136045"/>
              <a:gd name="connsiteX50" fmla="*/ 2761312 w 3101335"/>
              <a:gd name="connsiteY50" fmla="*/ 351820 h 1136045"/>
              <a:gd name="connsiteX51" fmla="*/ 2666062 w 3101335"/>
              <a:gd name="connsiteY51" fmla="*/ 389920 h 1136045"/>
              <a:gd name="connsiteX52" fmla="*/ 2565256 w 3101335"/>
              <a:gd name="connsiteY52" fmla="*/ 367695 h 1136045"/>
              <a:gd name="connsiteX53" fmla="*/ 2477149 w 3101335"/>
              <a:gd name="connsiteY53" fmla="*/ 437545 h 1136045"/>
              <a:gd name="connsiteX54" fmla="*/ 2408094 w 3101335"/>
              <a:gd name="connsiteY54" fmla="*/ 462945 h 1136045"/>
              <a:gd name="connsiteX55" fmla="*/ 2334274 w 3101335"/>
              <a:gd name="connsiteY55" fmla="*/ 527238 h 1136045"/>
              <a:gd name="connsiteX56" fmla="*/ 2206480 w 3101335"/>
              <a:gd name="connsiteY56" fmla="*/ 520095 h 1136045"/>
              <a:gd name="connsiteX57" fmla="*/ 2082656 w 3101335"/>
              <a:gd name="connsiteY57" fmla="*/ 500251 h 1136045"/>
              <a:gd name="connsiteX58" fmla="*/ 1988200 w 3101335"/>
              <a:gd name="connsiteY58" fmla="*/ 520095 h 1136045"/>
              <a:gd name="connsiteX59" fmla="*/ 1907237 w 3101335"/>
              <a:gd name="connsiteY59" fmla="*/ 578038 h 1136045"/>
              <a:gd name="connsiteX60" fmla="*/ 1835800 w 3101335"/>
              <a:gd name="connsiteY60" fmla="*/ 628045 h 1136045"/>
              <a:gd name="connsiteX61" fmla="*/ 1762774 w 3101335"/>
              <a:gd name="connsiteY61" fmla="*/ 634395 h 1136045"/>
              <a:gd name="connsiteX62" fmla="*/ 1694512 w 3101335"/>
              <a:gd name="connsiteY62" fmla="*/ 697895 h 1136045"/>
              <a:gd name="connsiteX63" fmla="*/ 1494487 w 3101335"/>
              <a:gd name="connsiteY63" fmla="*/ 748695 h 1136045"/>
              <a:gd name="connsiteX64" fmla="*/ 1446862 w 3101335"/>
              <a:gd name="connsiteY64" fmla="*/ 793145 h 1136045"/>
              <a:gd name="connsiteX65" fmla="*/ 1332562 w 3101335"/>
              <a:gd name="connsiteY65" fmla="*/ 878870 h 1136045"/>
              <a:gd name="connsiteX66" fmla="*/ 1272237 w 3101335"/>
              <a:gd name="connsiteY66" fmla="*/ 970945 h 1136045"/>
              <a:gd name="connsiteX67" fmla="*/ 1202387 w 3101335"/>
              <a:gd name="connsiteY67" fmla="*/ 1059845 h 1136045"/>
              <a:gd name="connsiteX68" fmla="*/ 1075387 w 3101335"/>
              <a:gd name="connsiteY68" fmla="*/ 1113820 h 1136045"/>
              <a:gd name="connsiteX69" fmla="*/ 961087 w 3101335"/>
              <a:gd name="connsiteY69" fmla="*/ 1123345 h 1136045"/>
              <a:gd name="connsiteX70" fmla="*/ 707087 w 3101335"/>
              <a:gd name="connsiteY70" fmla="*/ 1136045 h 1136045"/>
              <a:gd name="connsiteX71" fmla="*/ 491187 w 3101335"/>
              <a:gd name="connsiteY71" fmla="*/ 1136045 h 1136045"/>
              <a:gd name="connsiteX72" fmla="*/ 335612 w 3101335"/>
              <a:gd name="connsiteY72" fmla="*/ 1113820 h 1136045"/>
              <a:gd name="connsiteX73" fmla="*/ 258618 w 3101335"/>
              <a:gd name="connsiteY73" fmla="*/ 1112233 h 1136045"/>
              <a:gd name="connsiteX74" fmla="*/ 165533 w 3101335"/>
              <a:gd name="connsiteY74" fmla="*/ 1123345 h 1136045"/>
              <a:gd name="connsiteX75" fmla="*/ 0 w 3101335"/>
              <a:gd name="connsiteY75" fmla="*/ 1119159 h 1136045"/>
              <a:gd name="connsiteX0" fmla="*/ 0 w 3101335"/>
              <a:gd name="connsiteY0" fmla="*/ 1119159 h 1136045"/>
              <a:gd name="connsiteX1" fmla="*/ 303286 w 3101335"/>
              <a:gd name="connsiteY1" fmla="*/ 1011354 h 1136045"/>
              <a:gd name="connsiteX2" fmla="*/ 500712 w 3101335"/>
              <a:gd name="connsiteY2" fmla="*/ 1082070 h 1136045"/>
              <a:gd name="connsiteX3" fmla="*/ 745187 w 3101335"/>
              <a:gd name="connsiteY3" fmla="*/ 1034445 h 1136045"/>
              <a:gd name="connsiteX4" fmla="*/ 954737 w 3101335"/>
              <a:gd name="connsiteY4" fmla="*/ 926495 h 1136045"/>
              <a:gd name="connsiteX5" fmla="*/ 1043637 w 3101335"/>
              <a:gd name="connsiteY5" fmla="*/ 707420 h 1136045"/>
              <a:gd name="connsiteX6" fmla="*/ 1107137 w 3101335"/>
              <a:gd name="connsiteY6" fmla="*/ 566132 h 1136045"/>
              <a:gd name="connsiteX7" fmla="*/ 1174605 w 3101335"/>
              <a:gd name="connsiteY7" fmla="*/ 444689 h 1136045"/>
              <a:gd name="connsiteX8" fmla="*/ 1282555 w 3101335"/>
              <a:gd name="connsiteY8" fmla="*/ 193070 h 1136045"/>
              <a:gd name="connsiteX9" fmla="*/ 1353993 w 3101335"/>
              <a:gd name="connsiteY9" fmla="*/ 108932 h 1136045"/>
              <a:gd name="connsiteX10" fmla="*/ 1427019 w 3101335"/>
              <a:gd name="connsiteY10" fmla="*/ 2570 h 1136045"/>
              <a:gd name="connsiteX11" fmla="*/ 1477025 w 3101335"/>
              <a:gd name="connsiteY11" fmla="*/ 16858 h 1136045"/>
              <a:gd name="connsiteX12" fmla="*/ 1371456 w 3101335"/>
              <a:gd name="connsiteY12" fmla="*/ 265301 h 1136045"/>
              <a:gd name="connsiteX13" fmla="*/ 1327006 w 3101335"/>
              <a:gd name="connsiteY13" fmla="*/ 383570 h 1136045"/>
              <a:gd name="connsiteX14" fmla="*/ 1259537 w 3101335"/>
              <a:gd name="connsiteY14" fmla="*/ 518508 h 1136045"/>
              <a:gd name="connsiteX15" fmla="*/ 1226994 w 3101335"/>
              <a:gd name="connsiteY15" fmla="*/ 600265 h 1136045"/>
              <a:gd name="connsiteX16" fmla="*/ 1291287 w 3101335"/>
              <a:gd name="connsiteY16" fmla="*/ 631220 h 1136045"/>
              <a:gd name="connsiteX17" fmla="*/ 1294462 w 3101335"/>
              <a:gd name="connsiteY17" fmla="*/ 659795 h 1136045"/>
              <a:gd name="connsiteX18" fmla="*/ 1348437 w 3101335"/>
              <a:gd name="connsiteY18" fmla="*/ 669320 h 1136045"/>
              <a:gd name="connsiteX19" fmla="*/ 1450037 w 3101335"/>
              <a:gd name="connsiteY19" fmla="*/ 631220 h 1136045"/>
              <a:gd name="connsiteX20" fmla="*/ 1510362 w 3101335"/>
              <a:gd name="connsiteY20" fmla="*/ 555020 h 1136045"/>
              <a:gd name="connsiteX21" fmla="*/ 1567512 w 3101335"/>
              <a:gd name="connsiteY21" fmla="*/ 453420 h 1136045"/>
              <a:gd name="connsiteX22" fmla="*/ 1596087 w 3101335"/>
              <a:gd name="connsiteY22" fmla="*/ 345470 h 1136045"/>
              <a:gd name="connsiteX23" fmla="*/ 1604024 w 3101335"/>
              <a:gd name="connsiteY23" fmla="*/ 193863 h 1136045"/>
              <a:gd name="connsiteX24" fmla="*/ 1655619 w 3101335"/>
              <a:gd name="connsiteY24" fmla="*/ 147827 h 1136045"/>
              <a:gd name="connsiteX25" fmla="*/ 1709594 w 3101335"/>
              <a:gd name="connsiteY25" fmla="*/ 124014 h 1136045"/>
              <a:gd name="connsiteX26" fmla="*/ 1772301 w 3101335"/>
              <a:gd name="connsiteY26" fmla="*/ 176402 h 1136045"/>
              <a:gd name="connsiteX27" fmla="*/ 1792144 w 3101335"/>
              <a:gd name="connsiteY27" fmla="*/ 254189 h 1136045"/>
              <a:gd name="connsiteX28" fmla="*/ 1824687 w 3101335"/>
              <a:gd name="connsiteY28" fmla="*/ 305782 h 1136045"/>
              <a:gd name="connsiteX29" fmla="*/ 1851674 w 3101335"/>
              <a:gd name="connsiteY29" fmla="*/ 297051 h 1136045"/>
              <a:gd name="connsiteX30" fmla="*/ 1887393 w 3101335"/>
              <a:gd name="connsiteY30" fmla="*/ 290701 h 1136045"/>
              <a:gd name="connsiteX31" fmla="*/ 1905649 w 3101335"/>
              <a:gd name="connsiteY31" fmla="*/ 276413 h 1136045"/>
              <a:gd name="connsiteX32" fmla="*/ 1947718 w 3101335"/>
              <a:gd name="connsiteY32" fmla="*/ 295463 h 1136045"/>
              <a:gd name="connsiteX33" fmla="*/ 1976293 w 3101335"/>
              <a:gd name="connsiteY33" fmla="*/ 277207 h 1136045"/>
              <a:gd name="connsiteX34" fmla="*/ 2053287 w 3101335"/>
              <a:gd name="connsiteY34" fmla="*/ 176401 h 1136045"/>
              <a:gd name="connsiteX35" fmla="*/ 2132662 w 3101335"/>
              <a:gd name="connsiteY35" fmla="*/ 165289 h 1136045"/>
              <a:gd name="connsiteX36" fmla="*/ 2215212 w 3101335"/>
              <a:gd name="connsiteY36" fmla="*/ 294670 h 1136045"/>
              <a:gd name="connsiteX37" fmla="*/ 2298556 w 3101335"/>
              <a:gd name="connsiteY37" fmla="*/ 285145 h 1136045"/>
              <a:gd name="connsiteX38" fmla="*/ 2358087 w 3101335"/>
              <a:gd name="connsiteY38" fmla="*/ 230376 h 1136045"/>
              <a:gd name="connsiteX39" fmla="*/ 2459687 w 3101335"/>
              <a:gd name="connsiteY39" fmla="*/ 243870 h 1136045"/>
              <a:gd name="connsiteX40" fmla="*/ 2564462 w 3101335"/>
              <a:gd name="connsiteY40" fmla="*/ 208945 h 1136045"/>
              <a:gd name="connsiteX41" fmla="*/ 2688287 w 3101335"/>
              <a:gd name="connsiteY41" fmla="*/ 177195 h 1136045"/>
              <a:gd name="connsiteX42" fmla="*/ 2812112 w 3101335"/>
              <a:gd name="connsiteY42" fmla="*/ 154970 h 1136045"/>
              <a:gd name="connsiteX43" fmla="*/ 2888312 w 3101335"/>
              <a:gd name="connsiteY43" fmla="*/ 129570 h 1136045"/>
              <a:gd name="connsiteX44" fmla="*/ 2929587 w 3101335"/>
              <a:gd name="connsiteY44" fmla="*/ 97820 h 1136045"/>
              <a:gd name="connsiteX45" fmla="*/ 3101037 w 3101335"/>
              <a:gd name="connsiteY45" fmla="*/ 110520 h 1136045"/>
              <a:gd name="connsiteX46" fmla="*/ 3094687 w 3101335"/>
              <a:gd name="connsiteY46" fmla="*/ 183545 h 1136045"/>
              <a:gd name="connsiteX47" fmla="*/ 3021662 w 3101335"/>
              <a:gd name="connsiteY47" fmla="*/ 237520 h 1136045"/>
              <a:gd name="connsiteX48" fmla="*/ 2970862 w 3101335"/>
              <a:gd name="connsiteY48" fmla="*/ 297845 h 1136045"/>
              <a:gd name="connsiteX49" fmla="*/ 2872437 w 3101335"/>
              <a:gd name="connsiteY49" fmla="*/ 326420 h 1136045"/>
              <a:gd name="connsiteX50" fmla="*/ 2761312 w 3101335"/>
              <a:gd name="connsiteY50" fmla="*/ 351820 h 1136045"/>
              <a:gd name="connsiteX51" fmla="*/ 2666062 w 3101335"/>
              <a:gd name="connsiteY51" fmla="*/ 389920 h 1136045"/>
              <a:gd name="connsiteX52" fmla="*/ 2565256 w 3101335"/>
              <a:gd name="connsiteY52" fmla="*/ 367695 h 1136045"/>
              <a:gd name="connsiteX53" fmla="*/ 2477149 w 3101335"/>
              <a:gd name="connsiteY53" fmla="*/ 437545 h 1136045"/>
              <a:gd name="connsiteX54" fmla="*/ 2408094 w 3101335"/>
              <a:gd name="connsiteY54" fmla="*/ 462945 h 1136045"/>
              <a:gd name="connsiteX55" fmla="*/ 2334274 w 3101335"/>
              <a:gd name="connsiteY55" fmla="*/ 527238 h 1136045"/>
              <a:gd name="connsiteX56" fmla="*/ 2206480 w 3101335"/>
              <a:gd name="connsiteY56" fmla="*/ 520095 h 1136045"/>
              <a:gd name="connsiteX57" fmla="*/ 2082656 w 3101335"/>
              <a:gd name="connsiteY57" fmla="*/ 500251 h 1136045"/>
              <a:gd name="connsiteX58" fmla="*/ 1988200 w 3101335"/>
              <a:gd name="connsiteY58" fmla="*/ 520095 h 1136045"/>
              <a:gd name="connsiteX59" fmla="*/ 1907237 w 3101335"/>
              <a:gd name="connsiteY59" fmla="*/ 578038 h 1136045"/>
              <a:gd name="connsiteX60" fmla="*/ 1835800 w 3101335"/>
              <a:gd name="connsiteY60" fmla="*/ 628045 h 1136045"/>
              <a:gd name="connsiteX61" fmla="*/ 1762774 w 3101335"/>
              <a:gd name="connsiteY61" fmla="*/ 634395 h 1136045"/>
              <a:gd name="connsiteX62" fmla="*/ 1694512 w 3101335"/>
              <a:gd name="connsiteY62" fmla="*/ 697895 h 1136045"/>
              <a:gd name="connsiteX63" fmla="*/ 1494487 w 3101335"/>
              <a:gd name="connsiteY63" fmla="*/ 748695 h 1136045"/>
              <a:gd name="connsiteX64" fmla="*/ 1446862 w 3101335"/>
              <a:gd name="connsiteY64" fmla="*/ 793145 h 1136045"/>
              <a:gd name="connsiteX65" fmla="*/ 1332562 w 3101335"/>
              <a:gd name="connsiteY65" fmla="*/ 878870 h 1136045"/>
              <a:gd name="connsiteX66" fmla="*/ 1272237 w 3101335"/>
              <a:gd name="connsiteY66" fmla="*/ 970945 h 1136045"/>
              <a:gd name="connsiteX67" fmla="*/ 1202387 w 3101335"/>
              <a:gd name="connsiteY67" fmla="*/ 1059845 h 1136045"/>
              <a:gd name="connsiteX68" fmla="*/ 1075387 w 3101335"/>
              <a:gd name="connsiteY68" fmla="*/ 1113820 h 1136045"/>
              <a:gd name="connsiteX69" fmla="*/ 961087 w 3101335"/>
              <a:gd name="connsiteY69" fmla="*/ 1123345 h 1136045"/>
              <a:gd name="connsiteX70" fmla="*/ 707087 w 3101335"/>
              <a:gd name="connsiteY70" fmla="*/ 1136045 h 1136045"/>
              <a:gd name="connsiteX71" fmla="*/ 491187 w 3101335"/>
              <a:gd name="connsiteY71" fmla="*/ 1136045 h 1136045"/>
              <a:gd name="connsiteX72" fmla="*/ 335612 w 3101335"/>
              <a:gd name="connsiteY72" fmla="*/ 1113820 h 1136045"/>
              <a:gd name="connsiteX73" fmla="*/ 258618 w 3101335"/>
              <a:gd name="connsiteY73" fmla="*/ 1112233 h 1136045"/>
              <a:gd name="connsiteX74" fmla="*/ 165533 w 3101335"/>
              <a:gd name="connsiteY74" fmla="*/ 1123345 h 1136045"/>
              <a:gd name="connsiteX75" fmla="*/ 0 w 3101335"/>
              <a:gd name="connsiteY75" fmla="*/ 1119159 h 1136045"/>
              <a:gd name="connsiteX0" fmla="*/ 0 w 3101335"/>
              <a:gd name="connsiteY0" fmla="*/ 1119159 h 1136045"/>
              <a:gd name="connsiteX1" fmla="*/ 303286 w 3101335"/>
              <a:gd name="connsiteY1" fmla="*/ 1011354 h 1136045"/>
              <a:gd name="connsiteX2" fmla="*/ 500712 w 3101335"/>
              <a:gd name="connsiteY2" fmla="*/ 1082070 h 1136045"/>
              <a:gd name="connsiteX3" fmla="*/ 745187 w 3101335"/>
              <a:gd name="connsiteY3" fmla="*/ 1034445 h 1136045"/>
              <a:gd name="connsiteX4" fmla="*/ 954737 w 3101335"/>
              <a:gd name="connsiteY4" fmla="*/ 926495 h 1136045"/>
              <a:gd name="connsiteX5" fmla="*/ 1043637 w 3101335"/>
              <a:gd name="connsiteY5" fmla="*/ 707420 h 1136045"/>
              <a:gd name="connsiteX6" fmla="*/ 1107137 w 3101335"/>
              <a:gd name="connsiteY6" fmla="*/ 566132 h 1136045"/>
              <a:gd name="connsiteX7" fmla="*/ 1174605 w 3101335"/>
              <a:gd name="connsiteY7" fmla="*/ 444689 h 1136045"/>
              <a:gd name="connsiteX8" fmla="*/ 1282555 w 3101335"/>
              <a:gd name="connsiteY8" fmla="*/ 193070 h 1136045"/>
              <a:gd name="connsiteX9" fmla="*/ 1353993 w 3101335"/>
              <a:gd name="connsiteY9" fmla="*/ 108932 h 1136045"/>
              <a:gd name="connsiteX10" fmla="*/ 1427019 w 3101335"/>
              <a:gd name="connsiteY10" fmla="*/ 2570 h 1136045"/>
              <a:gd name="connsiteX11" fmla="*/ 1477025 w 3101335"/>
              <a:gd name="connsiteY11" fmla="*/ 16858 h 1136045"/>
              <a:gd name="connsiteX12" fmla="*/ 1371456 w 3101335"/>
              <a:gd name="connsiteY12" fmla="*/ 265301 h 1136045"/>
              <a:gd name="connsiteX13" fmla="*/ 1327006 w 3101335"/>
              <a:gd name="connsiteY13" fmla="*/ 383570 h 1136045"/>
              <a:gd name="connsiteX14" fmla="*/ 1259537 w 3101335"/>
              <a:gd name="connsiteY14" fmla="*/ 518508 h 1136045"/>
              <a:gd name="connsiteX15" fmla="*/ 1226994 w 3101335"/>
              <a:gd name="connsiteY15" fmla="*/ 600265 h 1136045"/>
              <a:gd name="connsiteX16" fmla="*/ 1291287 w 3101335"/>
              <a:gd name="connsiteY16" fmla="*/ 631220 h 1136045"/>
              <a:gd name="connsiteX17" fmla="*/ 1294462 w 3101335"/>
              <a:gd name="connsiteY17" fmla="*/ 659795 h 1136045"/>
              <a:gd name="connsiteX18" fmla="*/ 1348437 w 3101335"/>
              <a:gd name="connsiteY18" fmla="*/ 669320 h 1136045"/>
              <a:gd name="connsiteX19" fmla="*/ 1450037 w 3101335"/>
              <a:gd name="connsiteY19" fmla="*/ 631220 h 1136045"/>
              <a:gd name="connsiteX20" fmla="*/ 1510362 w 3101335"/>
              <a:gd name="connsiteY20" fmla="*/ 555020 h 1136045"/>
              <a:gd name="connsiteX21" fmla="*/ 1567512 w 3101335"/>
              <a:gd name="connsiteY21" fmla="*/ 453420 h 1136045"/>
              <a:gd name="connsiteX22" fmla="*/ 1596087 w 3101335"/>
              <a:gd name="connsiteY22" fmla="*/ 345470 h 1136045"/>
              <a:gd name="connsiteX23" fmla="*/ 1604024 w 3101335"/>
              <a:gd name="connsiteY23" fmla="*/ 193863 h 1136045"/>
              <a:gd name="connsiteX24" fmla="*/ 1655619 w 3101335"/>
              <a:gd name="connsiteY24" fmla="*/ 147827 h 1136045"/>
              <a:gd name="connsiteX25" fmla="*/ 1709594 w 3101335"/>
              <a:gd name="connsiteY25" fmla="*/ 124014 h 1136045"/>
              <a:gd name="connsiteX26" fmla="*/ 1772301 w 3101335"/>
              <a:gd name="connsiteY26" fmla="*/ 176402 h 1136045"/>
              <a:gd name="connsiteX27" fmla="*/ 1792144 w 3101335"/>
              <a:gd name="connsiteY27" fmla="*/ 254189 h 1136045"/>
              <a:gd name="connsiteX28" fmla="*/ 1824687 w 3101335"/>
              <a:gd name="connsiteY28" fmla="*/ 305782 h 1136045"/>
              <a:gd name="connsiteX29" fmla="*/ 1851674 w 3101335"/>
              <a:gd name="connsiteY29" fmla="*/ 297051 h 1136045"/>
              <a:gd name="connsiteX30" fmla="*/ 1887393 w 3101335"/>
              <a:gd name="connsiteY30" fmla="*/ 290701 h 1136045"/>
              <a:gd name="connsiteX31" fmla="*/ 1905649 w 3101335"/>
              <a:gd name="connsiteY31" fmla="*/ 276413 h 1136045"/>
              <a:gd name="connsiteX32" fmla="*/ 1947718 w 3101335"/>
              <a:gd name="connsiteY32" fmla="*/ 295463 h 1136045"/>
              <a:gd name="connsiteX33" fmla="*/ 1976293 w 3101335"/>
              <a:gd name="connsiteY33" fmla="*/ 277207 h 1136045"/>
              <a:gd name="connsiteX34" fmla="*/ 2053287 w 3101335"/>
              <a:gd name="connsiteY34" fmla="*/ 176401 h 1136045"/>
              <a:gd name="connsiteX35" fmla="*/ 2132662 w 3101335"/>
              <a:gd name="connsiteY35" fmla="*/ 165289 h 1136045"/>
              <a:gd name="connsiteX36" fmla="*/ 2215212 w 3101335"/>
              <a:gd name="connsiteY36" fmla="*/ 294670 h 1136045"/>
              <a:gd name="connsiteX37" fmla="*/ 2298556 w 3101335"/>
              <a:gd name="connsiteY37" fmla="*/ 285145 h 1136045"/>
              <a:gd name="connsiteX38" fmla="*/ 2358087 w 3101335"/>
              <a:gd name="connsiteY38" fmla="*/ 230376 h 1136045"/>
              <a:gd name="connsiteX39" fmla="*/ 2459687 w 3101335"/>
              <a:gd name="connsiteY39" fmla="*/ 243870 h 1136045"/>
              <a:gd name="connsiteX40" fmla="*/ 2564462 w 3101335"/>
              <a:gd name="connsiteY40" fmla="*/ 208945 h 1136045"/>
              <a:gd name="connsiteX41" fmla="*/ 2688287 w 3101335"/>
              <a:gd name="connsiteY41" fmla="*/ 177195 h 1136045"/>
              <a:gd name="connsiteX42" fmla="*/ 2812112 w 3101335"/>
              <a:gd name="connsiteY42" fmla="*/ 154970 h 1136045"/>
              <a:gd name="connsiteX43" fmla="*/ 2888312 w 3101335"/>
              <a:gd name="connsiteY43" fmla="*/ 129570 h 1136045"/>
              <a:gd name="connsiteX44" fmla="*/ 2929587 w 3101335"/>
              <a:gd name="connsiteY44" fmla="*/ 97820 h 1136045"/>
              <a:gd name="connsiteX45" fmla="*/ 3101037 w 3101335"/>
              <a:gd name="connsiteY45" fmla="*/ 110520 h 1136045"/>
              <a:gd name="connsiteX46" fmla="*/ 3094687 w 3101335"/>
              <a:gd name="connsiteY46" fmla="*/ 183545 h 1136045"/>
              <a:gd name="connsiteX47" fmla="*/ 3021662 w 3101335"/>
              <a:gd name="connsiteY47" fmla="*/ 237520 h 1136045"/>
              <a:gd name="connsiteX48" fmla="*/ 2970862 w 3101335"/>
              <a:gd name="connsiteY48" fmla="*/ 297845 h 1136045"/>
              <a:gd name="connsiteX49" fmla="*/ 2872437 w 3101335"/>
              <a:gd name="connsiteY49" fmla="*/ 326420 h 1136045"/>
              <a:gd name="connsiteX50" fmla="*/ 2761312 w 3101335"/>
              <a:gd name="connsiteY50" fmla="*/ 351820 h 1136045"/>
              <a:gd name="connsiteX51" fmla="*/ 2666062 w 3101335"/>
              <a:gd name="connsiteY51" fmla="*/ 389920 h 1136045"/>
              <a:gd name="connsiteX52" fmla="*/ 2565256 w 3101335"/>
              <a:gd name="connsiteY52" fmla="*/ 367695 h 1136045"/>
              <a:gd name="connsiteX53" fmla="*/ 2477149 w 3101335"/>
              <a:gd name="connsiteY53" fmla="*/ 437545 h 1136045"/>
              <a:gd name="connsiteX54" fmla="*/ 2408094 w 3101335"/>
              <a:gd name="connsiteY54" fmla="*/ 462945 h 1136045"/>
              <a:gd name="connsiteX55" fmla="*/ 2334274 w 3101335"/>
              <a:gd name="connsiteY55" fmla="*/ 527238 h 1136045"/>
              <a:gd name="connsiteX56" fmla="*/ 2206480 w 3101335"/>
              <a:gd name="connsiteY56" fmla="*/ 520095 h 1136045"/>
              <a:gd name="connsiteX57" fmla="*/ 2082656 w 3101335"/>
              <a:gd name="connsiteY57" fmla="*/ 500251 h 1136045"/>
              <a:gd name="connsiteX58" fmla="*/ 1988200 w 3101335"/>
              <a:gd name="connsiteY58" fmla="*/ 520095 h 1136045"/>
              <a:gd name="connsiteX59" fmla="*/ 1907237 w 3101335"/>
              <a:gd name="connsiteY59" fmla="*/ 578038 h 1136045"/>
              <a:gd name="connsiteX60" fmla="*/ 1835800 w 3101335"/>
              <a:gd name="connsiteY60" fmla="*/ 628045 h 1136045"/>
              <a:gd name="connsiteX61" fmla="*/ 1762774 w 3101335"/>
              <a:gd name="connsiteY61" fmla="*/ 634395 h 1136045"/>
              <a:gd name="connsiteX62" fmla="*/ 1694512 w 3101335"/>
              <a:gd name="connsiteY62" fmla="*/ 697895 h 1136045"/>
              <a:gd name="connsiteX63" fmla="*/ 1494487 w 3101335"/>
              <a:gd name="connsiteY63" fmla="*/ 748695 h 1136045"/>
              <a:gd name="connsiteX64" fmla="*/ 1446862 w 3101335"/>
              <a:gd name="connsiteY64" fmla="*/ 793145 h 1136045"/>
              <a:gd name="connsiteX65" fmla="*/ 1332562 w 3101335"/>
              <a:gd name="connsiteY65" fmla="*/ 878870 h 1136045"/>
              <a:gd name="connsiteX66" fmla="*/ 1272237 w 3101335"/>
              <a:gd name="connsiteY66" fmla="*/ 970945 h 1136045"/>
              <a:gd name="connsiteX67" fmla="*/ 1202387 w 3101335"/>
              <a:gd name="connsiteY67" fmla="*/ 1059845 h 1136045"/>
              <a:gd name="connsiteX68" fmla="*/ 1075387 w 3101335"/>
              <a:gd name="connsiteY68" fmla="*/ 1113820 h 1136045"/>
              <a:gd name="connsiteX69" fmla="*/ 961087 w 3101335"/>
              <a:gd name="connsiteY69" fmla="*/ 1123345 h 1136045"/>
              <a:gd name="connsiteX70" fmla="*/ 707087 w 3101335"/>
              <a:gd name="connsiteY70" fmla="*/ 1136045 h 1136045"/>
              <a:gd name="connsiteX71" fmla="*/ 491187 w 3101335"/>
              <a:gd name="connsiteY71" fmla="*/ 1136045 h 1136045"/>
              <a:gd name="connsiteX72" fmla="*/ 335612 w 3101335"/>
              <a:gd name="connsiteY72" fmla="*/ 1113820 h 1136045"/>
              <a:gd name="connsiteX73" fmla="*/ 258618 w 3101335"/>
              <a:gd name="connsiteY73" fmla="*/ 1112233 h 1136045"/>
              <a:gd name="connsiteX74" fmla="*/ 165533 w 3101335"/>
              <a:gd name="connsiteY74" fmla="*/ 1123345 h 1136045"/>
              <a:gd name="connsiteX75" fmla="*/ 0 w 3101335"/>
              <a:gd name="connsiteY75" fmla="*/ 1119159 h 1136045"/>
              <a:gd name="connsiteX0" fmla="*/ 618 w 3101953"/>
              <a:gd name="connsiteY0" fmla="*/ 1119159 h 1136045"/>
              <a:gd name="connsiteX1" fmla="*/ 146525 w 3101953"/>
              <a:gd name="connsiteY1" fmla="*/ 1052702 h 1136045"/>
              <a:gd name="connsiteX2" fmla="*/ 303904 w 3101953"/>
              <a:gd name="connsiteY2" fmla="*/ 1011354 h 1136045"/>
              <a:gd name="connsiteX3" fmla="*/ 501330 w 3101953"/>
              <a:gd name="connsiteY3" fmla="*/ 1082070 h 1136045"/>
              <a:gd name="connsiteX4" fmla="*/ 745805 w 3101953"/>
              <a:gd name="connsiteY4" fmla="*/ 1034445 h 1136045"/>
              <a:gd name="connsiteX5" fmla="*/ 955355 w 3101953"/>
              <a:gd name="connsiteY5" fmla="*/ 926495 h 1136045"/>
              <a:gd name="connsiteX6" fmla="*/ 1044255 w 3101953"/>
              <a:gd name="connsiteY6" fmla="*/ 707420 h 1136045"/>
              <a:gd name="connsiteX7" fmla="*/ 1107755 w 3101953"/>
              <a:gd name="connsiteY7" fmla="*/ 566132 h 1136045"/>
              <a:gd name="connsiteX8" fmla="*/ 1175223 w 3101953"/>
              <a:gd name="connsiteY8" fmla="*/ 444689 h 1136045"/>
              <a:gd name="connsiteX9" fmla="*/ 1283173 w 3101953"/>
              <a:gd name="connsiteY9" fmla="*/ 193070 h 1136045"/>
              <a:gd name="connsiteX10" fmla="*/ 1354611 w 3101953"/>
              <a:gd name="connsiteY10" fmla="*/ 108932 h 1136045"/>
              <a:gd name="connsiteX11" fmla="*/ 1427637 w 3101953"/>
              <a:gd name="connsiteY11" fmla="*/ 2570 h 1136045"/>
              <a:gd name="connsiteX12" fmla="*/ 1477643 w 3101953"/>
              <a:gd name="connsiteY12" fmla="*/ 16858 h 1136045"/>
              <a:gd name="connsiteX13" fmla="*/ 1372074 w 3101953"/>
              <a:gd name="connsiteY13" fmla="*/ 265301 h 1136045"/>
              <a:gd name="connsiteX14" fmla="*/ 1327624 w 3101953"/>
              <a:gd name="connsiteY14" fmla="*/ 383570 h 1136045"/>
              <a:gd name="connsiteX15" fmla="*/ 1260155 w 3101953"/>
              <a:gd name="connsiteY15" fmla="*/ 518508 h 1136045"/>
              <a:gd name="connsiteX16" fmla="*/ 1227612 w 3101953"/>
              <a:gd name="connsiteY16" fmla="*/ 600265 h 1136045"/>
              <a:gd name="connsiteX17" fmla="*/ 1291905 w 3101953"/>
              <a:gd name="connsiteY17" fmla="*/ 631220 h 1136045"/>
              <a:gd name="connsiteX18" fmla="*/ 1295080 w 3101953"/>
              <a:gd name="connsiteY18" fmla="*/ 659795 h 1136045"/>
              <a:gd name="connsiteX19" fmla="*/ 1349055 w 3101953"/>
              <a:gd name="connsiteY19" fmla="*/ 669320 h 1136045"/>
              <a:gd name="connsiteX20" fmla="*/ 1450655 w 3101953"/>
              <a:gd name="connsiteY20" fmla="*/ 631220 h 1136045"/>
              <a:gd name="connsiteX21" fmla="*/ 1510980 w 3101953"/>
              <a:gd name="connsiteY21" fmla="*/ 555020 h 1136045"/>
              <a:gd name="connsiteX22" fmla="*/ 1568130 w 3101953"/>
              <a:gd name="connsiteY22" fmla="*/ 453420 h 1136045"/>
              <a:gd name="connsiteX23" fmla="*/ 1596705 w 3101953"/>
              <a:gd name="connsiteY23" fmla="*/ 345470 h 1136045"/>
              <a:gd name="connsiteX24" fmla="*/ 1604642 w 3101953"/>
              <a:gd name="connsiteY24" fmla="*/ 193863 h 1136045"/>
              <a:gd name="connsiteX25" fmla="*/ 1656237 w 3101953"/>
              <a:gd name="connsiteY25" fmla="*/ 147827 h 1136045"/>
              <a:gd name="connsiteX26" fmla="*/ 1710212 w 3101953"/>
              <a:gd name="connsiteY26" fmla="*/ 124014 h 1136045"/>
              <a:gd name="connsiteX27" fmla="*/ 1772919 w 3101953"/>
              <a:gd name="connsiteY27" fmla="*/ 176402 h 1136045"/>
              <a:gd name="connsiteX28" fmla="*/ 1792762 w 3101953"/>
              <a:gd name="connsiteY28" fmla="*/ 254189 h 1136045"/>
              <a:gd name="connsiteX29" fmla="*/ 1825305 w 3101953"/>
              <a:gd name="connsiteY29" fmla="*/ 305782 h 1136045"/>
              <a:gd name="connsiteX30" fmla="*/ 1852292 w 3101953"/>
              <a:gd name="connsiteY30" fmla="*/ 297051 h 1136045"/>
              <a:gd name="connsiteX31" fmla="*/ 1888011 w 3101953"/>
              <a:gd name="connsiteY31" fmla="*/ 290701 h 1136045"/>
              <a:gd name="connsiteX32" fmla="*/ 1906267 w 3101953"/>
              <a:gd name="connsiteY32" fmla="*/ 276413 h 1136045"/>
              <a:gd name="connsiteX33" fmla="*/ 1948336 w 3101953"/>
              <a:gd name="connsiteY33" fmla="*/ 295463 h 1136045"/>
              <a:gd name="connsiteX34" fmla="*/ 1976911 w 3101953"/>
              <a:gd name="connsiteY34" fmla="*/ 277207 h 1136045"/>
              <a:gd name="connsiteX35" fmla="*/ 2053905 w 3101953"/>
              <a:gd name="connsiteY35" fmla="*/ 176401 h 1136045"/>
              <a:gd name="connsiteX36" fmla="*/ 2133280 w 3101953"/>
              <a:gd name="connsiteY36" fmla="*/ 165289 h 1136045"/>
              <a:gd name="connsiteX37" fmla="*/ 2215830 w 3101953"/>
              <a:gd name="connsiteY37" fmla="*/ 294670 h 1136045"/>
              <a:gd name="connsiteX38" fmla="*/ 2299174 w 3101953"/>
              <a:gd name="connsiteY38" fmla="*/ 285145 h 1136045"/>
              <a:gd name="connsiteX39" fmla="*/ 2358705 w 3101953"/>
              <a:gd name="connsiteY39" fmla="*/ 230376 h 1136045"/>
              <a:gd name="connsiteX40" fmla="*/ 2460305 w 3101953"/>
              <a:gd name="connsiteY40" fmla="*/ 243870 h 1136045"/>
              <a:gd name="connsiteX41" fmla="*/ 2565080 w 3101953"/>
              <a:gd name="connsiteY41" fmla="*/ 208945 h 1136045"/>
              <a:gd name="connsiteX42" fmla="*/ 2688905 w 3101953"/>
              <a:gd name="connsiteY42" fmla="*/ 177195 h 1136045"/>
              <a:gd name="connsiteX43" fmla="*/ 2812730 w 3101953"/>
              <a:gd name="connsiteY43" fmla="*/ 154970 h 1136045"/>
              <a:gd name="connsiteX44" fmla="*/ 2888930 w 3101953"/>
              <a:gd name="connsiteY44" fmla="*/ 129570 h 1136045"/>
              <a:gd name="connsiteX45" fmla="*/ 2930205 w 3101953"/>
              <a:gd name="connsiteY45" fmla="*/ 97820 h 1136045"/>
              <a:gd name="connsiteX46" fmla="*/ 3101655 w 3101953"/>
              <a:gd name="connsiteY46" fmla="*/ 110520 h 1136045"/>
              <a:gd name="connsiteX47" fmla="*/ 3095305 w 3101953"/>
              <a:gd name="connsiteY47" fmla="*/ 183545 h 1136045"/>
              <a:gd name="connsiteX48" fmla="*/ 3022280 w 3101953"/>
              <a:gd name="connsiteY48" fmla="*/ 237520 h 1136045"/>
              <a:gd name="connsiteX49" fmla="*/ 2971480 w 3101953"/>
              <a:gd name="connsiteY49" fmla="*/ 297845 h 1136045"/>
              <a:gd name="connsiteX50" fmla="*/ 2873055 w 3101953"/>
              <a:gd name="connsiteY50" fmla="*/ 326420 h 1136045"/>
              <a:gd name="connsiteX51" fmla="*/ 2761930 w 3101953"/>
              <a:gd name="connsiteY51" fmla="*/ 351820 h 1136045"/>
              <a:gd name="connsiteX52" fmla="*/ 2666680 w 3101953"/>
              <a:gd name="connsiteY52" fmla="*/ 389920 h 1136045"/>
              <a:gd name="connsiteX53" fmla="*/ 2565874 w 3101953"/>
              <a:gd name="connsiteY53" fmla="*/ 367695 h 1136045"/>
              <a:gd name="connsiteX54" fmla="*/ 2477767 w 3101953"/>
              <a:gd name="connsiteY54" fmla="*/ 437545 h 1136045"/>
              <a:gd name="connsiteX55" fmla="*/ 2408712 w 3101953"/>
              <a:gd name="connsiteY55" fmla="*/ 462945 h 1136045"/>
              <a:gd name="connsiteX56" fmla="*/ 2334892 w 3101953"/>
              <a:gd name="connsiteY56" fmla="*/ 527238 h 1136045"/>
              <a:gd name="connsiteX57" fmla="*/ 2207098 w 3101953"/>
              <a:gd name="connsiteY57" fmla="*/ 520095 h 1136045"/>
              <a:gd name="connsiteX58" fmla="*/ 2083274 w 3101953"/>
              <a:gd name="connsiteY58" fmla="*/ 500251 h 1136045"/>
              <a:gd name="connsiteX59" fmla="*/ 1988818 w 3101953"/>
              <a:gd name="connsiteY59" fmla="*/ 520095 h 1136045"/>
              <a:gd name="connsiteX60" fmla="*/ 1907855 w 3101953"/>
              <a:gd name="connsiteY60" fmla="*/ 578038 h 1136045"/>
              <a:gd name="connsiteX61" fmla="*/ 1836418 w 3101953"/>
              <a:gd name="connsiteY61" fmla="*/ 628045 h 1136045"/>
              <a:gd name="connsiteX62" fmla="*/ 1763392 w 3101953"/>
              <a:gd name="connsiteY62" fmla="*/ 634395 h 1136045"/>
              <a:gd name="connsiteX63" fmla="*/ 1695130 w 3101953"/>
              <a:gd name="connsiteY63" fmla="*/ 697895 h 1136045"/>
              <a:gd name="connsiteX64" fmla="*/ 1495105 w 3101953"/>
              <a:gd name="connsiteY64" fmla="*/ 748695 h 1136045"/>
              <a:gd name="connsiteX65" fmla="*/ 1447480 w 3101953"/>
              <a:gd name="connsiteY65" fmla="*/ 793145 h 1136045"/>
              <a:gd name="connsiteX66" fmla="*/ 1333180 w 3101953"/>
              <a:gd name="connsiteY66" fmla="*/ 878870 h 1136045"/>
              <a:gd name="connsiteX67" fmla="*/ 1272855 w 3101953"/>
              <a:gd name="connsiteY67" fmla="*/ 970945 h 1136045"/>
              <a:gd name="connsiteX68" fmla="*/ 1203005 w 3101953"/>
              <a:gd name="connsiteY68" fmla="*/ 1059845 h 1136045"/>
              <a:gd name="connsiteX69" fmla="*/ 1076005 w 3101953"/>
              <a:gd name="connsiteY69" fmla="*/ 1113820 h 1136045"/>
              <a:gd name="connsiteX70" fmla="*/ 961705 w 3101953"/>
              <a:gd name="connsiteY70" fmla="*/ 1123345 h 1136045"/>
              <a:gd name="connsiteX71" fmla="*/ 707705 w 3101953"/>
              <a:gd name="connsiteY71" fmla="*/ 1136045 h 1136045"/>
              <a:gd name="connsiteX72" fmla="*/ 491805 w 3101953"/>
              <a:gd name="connsiteY72" fmla="*/ 1136045 h 1136045"/>
              <a:gd name="connsiteX73" fmla="*/ 336230 w 3101953"/>
              <a:gd name="connsiteY73" fmla="*/ 1113820 h 1136045"/>
              <a:gd name="connsiteX74" fmla="*/ 259236 w 3101953"/>
              <a:gd name="connsiteY74" fmla="*/ 1112233 h 1136045"/>
              <a:gd name="connsiteX75" fmla="*/ 166151 w 3101953"/>
              <a:gd name="connsiteY75" fmla="*/ 1123345 h 1136045"/>
              <a:gd name="connsiteX76" fmla="*/ 618 w 3101953"/>
              <a:gd name="connsiteY76" fmla="*/ 1119159 h 1136045"/>
              <a:gd name="connsiteX0" fmla="*/ 618 w 3101953"/>
              <a:gd name="connsiteY0" fmla="*/ 1119159 h 1136045"/>
              <a:gd name="connsiteX1" fmla="*/ 146525 w 3101953"/>
              <a:gd name="connsiteY1" fmla="*/ 1052702 h 1136045"/>
              <a:gd name="connsiteX2" fmla="*/ 344385 w 3101953"/>
              <a:gd name="connsiteY2" fmla="*/ 1039929 h 1136045"/>
              <a:gd name="connsiteX3" fmla="*/ 501330 w 3101953"/>
              <a:gd name="connsiteY3" fmla="*/ 1082070 h 1136045"/>
              <a:gd name="connsiteX4" fmla="*/ 745805 w 3101953"/>
              <a:gd name="connsiteY4" fmla="*/ 1034445 h 1136045"/>
              <a:gd name="connsiteX5" fmla="*/ 955355 w 3101953"/>
              <a:gd name="connsiteY5" fmla="*/ 926495 h 1136045"/>
              <a:gd name="connsiteX6" fmla="*/ 1044255 w 3101953"/>
              <a:gd name="connsiteY6" fmla="*/ 707420 h 1136045"/>
              <a:gd name="connsiteX7" fmla="*/ 1107755 w 3101953"/>
              <a:gd name="connsiteY7" fmla="*/ 566132 h 1136045"/>
              <a:gd name="connsiteX8" fmla="*/ 1175223 w 3101953"/>
              <a:gd name="connsiteY8" fmla="*/ 444689 h 1136045"/>
              <a:gd name="connsiteX9" fmla="*/ 1283173 w 3101953"/>
              <a:gd name="connsiteY9" fmla="*/ 193070 h 1136045"/>
              <a:gd name="connsiteX10" fmla="*/ 1354611 w 3101953"/>
              <a:gd name="connsiteY10" fmla="*/ 108932 h 1136045"/>
              <a:gd name="connsiteX11" fmla="*/ 1427637 w 3101953"/>
              <a:gd name="connsiteY11" fmla="*/ 2570 h 1136045"/>
              <a:gd name="connsiteX12" fmla="*/ 1477643 w 3101953"/>
              <a:gd name="connsiteY12" fmla="*/ 16858 h 1136045"/>
              <a:gd name="connsiteX13" fmla="*/ 1372074 w 3101953"/>
              <a:gd name="connsiteY13" fmla="*/ 265301 h 1136045"/>
              <a:gd name="connsiteX14" fmla="*/ 1327624 w 3101953"/>
              <a:gd name="connsiteY14" fmla="*/ 383570 h 1136045"/>
              <a:gd name="connsiteX15" fmla="*/ 1260155 w 3101953"/>
              <a:gd name="connsiteY15" fmla="*/ 518508 h 1136045"/>
              <a:gd name="connsiteX16" fmla="*/ 1227612 w 3101953"/>
              <a:gd name="connsiteY16" fmla="*/ 600265 h 1136045"/>
              <a:gd name="connsiteX17" fmla="*/ 1291905 w 3101953"/>
              <a:gd name="connsiteY17" fmla="*/ 631220 h 1136045"/>
              <a:gd name="connsiteX18" fmla="*/ 1295080 w 3101953"/>
              <a:gd name="connsiteY18" fmla="*/ 659795 h 1136045"/>
              <a:gd name="connsiteX19" fmla="*/ 1349055 w 3101953"/>
              <a:gd name="connsiteY19" fmla="*/ 669320 h 1136045"/>
              <a:gd name="connsiteX20" fmla="*/ 1450655 w 3101953"/>
              <a:gd name="connsiteY20" fmla="*/ 631220 h 1136045"/>
              <a:gd name="connsiteX21" fmla="*/ 1510980 w 3101953"/>
              <a:gd name="connsiteY21" fmla="*/ 555020 h 1136045"/>
              <a:gd name="connsiteX22" fmla="*/ 1568130 w 3101953"/>
              <a:gd name="connsiteY22" fmla="*/ 453420 h 1136045"/>
              <a:gd name="connsiteX23" fmla="*/ 1596705 w 3101953"/>
              <a:gd name="connsiteY23" fmla="*/ 345470 h 1136045"/>
              <a:gd name="connsiteX24" fmla="*/ 1604642 w 3101953"/>
              <a:gd name="connsiteY24" fmla="*/ 193863 h 1136045"/>
              <a:gd name="connsiteX25" fmla="*/ 1656237 w 3101953"/>
              <a:gd name="connsiteY25" fmla="*/ 147827 h 1136045"/>
              <a:gd name="connsiteX26" fmla="*/ 1710212 w 3101953"/>
              <a:gd name="connsiteY26" fmla="*/ 124014 h 1136045"/>
              <a:gd name="connsiteX27" fmla="*/ 1772919 w 3101953"/>
              <a:gd name="connsiteY27" fmla="*/ 176402 h 1136045"/>
              <a:gd name="connsiteX28" fmla="*/ 1792762 w 3101953"/>
              <a:gd name="connsiteY28" fmla="*/ 254189 h 1136045"/>
              <a:gd name="connsiteX29" fmla="*/ 1825305 w 3101953"/>
              <a:gd name="connsiteY29" fmla="*/ 305782 h 1136045"/>
              <a:gd name="connsiteX30" fmla="*/ 1852292 w 3101953"/>
              <a:gd name="connsiteY30" fmla="*/ 297051 h 1136045"/>
              <a:gd name="connsiteX31" fmla="*/ 1888011 w 3101953"/>
              <a:gd name="connsiteY31" fmla="*/ 290701 h 1136045"/>
              <a:gd name="connsiteX32" fmla="*/ 1906267 w 3101953"/>
              <a:gd name="connsiteY32" fmla="*/ 276413 h 1136045"/>
              <a:gd name="connsiteX33" fmla="*/ 1948336 w 3101953"/>
              <a:gd name="connsiteY33" fmla="*/ 295463 h 1136045"/>
              <a:gd name="connsiteX34" fmla="*/ 1976911 w 3101953"/>
              <a:gd name="connsiteY34" fmla="*/ 277207 h 1136045"/>
              <a:gd name="connsiteX35" fmla="*/ 2053905 w 3101953"/>
              <a:gd name="connsiteY35" fmla="*/ 176401 h 1136045"/>
              <a:gd name="connsiteX36" fmla="*/ 2133280 w 3101953"/>
              <a:gd name="connsiteY36" fmla="*/ 165289 h 1136045"/>
              <a:gd name="connsiteX37" fmla="*/ 2215830 w 3101953"/>
              <a:gd name="connsiteY37" fmla="*/ 294670 h 1136045"/>
              <a:gd name="connsiteX38" fmla="*/ 2299174 w 3101953"/>
              <a:gd name="connsiteY38" fmla="*/ 285145 h 1136045"/>
              <a:gd name="connsiteX39" fmla="*/ 2358705 w 3101953"/>
              <a:gd name="connsiteY39" fmla="*/ 230376 h 1136045"/>
              <a:gd name="connsiteX40" fmla="*/ 2460305 w 3101953"/>
              <a:gd name="connsiteY40" fmla="*/ 243870 h 1136045"/>
              <a:gd name="connsiteX41" fmla="*/ 2565080 w 3101953"/>
              <a:gd name="connsiteY41" fmla="*/ 208945 h 1136045"/>
              <a:gd name="connsiteX42" fmla="*/ 2688905 w 3101953"/>
              <a:gd name="connsiteY42" fmla="*/ 177195 h 1136045"/>
              <a:gd name="connsiteX43" fmla="*/ 2812730 w 3101953"/>
              <a:gd name="connsiteY43" fmla="*/ 154970 h 1136045"/>
              <a:gd name="connsiteX44" fmla="*/ 2888930 w 3101953"/>
              <a:gd name="connsiteY44" fmla="*/ 129570 h 1136045"/>
              <a:gd name="connsiteX45" fmla="*/ 2930205 w 3101953"/>
              <a:gd name="connsiteY45" fmla="*/ 97820 h 1136045"/>
              <a:gd name="connsiteX46" fmla="*/ 3101655 w 3101953"/>
              <a:gd name="connsiteY46" fmla="*/ 110520 h 1136045"/>
              <a:gd name="connsiteX47" fmla="*/ 3095305 w 3101953"/>
              <a:gd name="connsiteY47" fmla="*/ 183545 h 1136045"/>
              <a:gd name="connsiteX48" fmla="*/ 3022280 w 3101953"/>
              <a:gd name="connsiteY48" fmla="*/ 237520 h 1136045"/>
              <a:gd name="connsiteX49" fmla="*/ 2971480 w 3101953"/>
              <a:gd name="connsiteY49" fmla="*/ 297845 h 1136045"/>
              <a:gd name="connsiteX50" fmla="*/ 2873055 w 3101953"/>
              <a:gd name="connsiteY50" fmla="*/ 326420 h 1136045"/>
              <a:gd name="connsiteX51" fmla="*/ 2761930 w 3101953"/>
              <a:gd name="connsiteY51" fmla="*/ 351820 h 1136045"/>
              <a:gd name="connsiteX52" fmla="*/ 2666680 w 3101953"/>
              <a:gd name="connsiteY52" fmla="*/ 389920 h 1136045"/>
              <a:gd name="connsiteX53" fmla="*/ 2565874 w 3101953"/>
              <a:gd name="connsiteY53" fmla="*/ 367695 h 1136045"/>
              <a:gd name="connsiteX54" fmla="*/ 2477767 w 3101953"/>
              <a:gd name="connsiteY54" fmla="*/ 437545 h 1136045"/>
              <a:gd name="connsiteX55" fmla="*/ 2408712 w 3101953"/>
              <a:gd name="connsiteY55" fmla="*/ 462945 h 1136045"/>
              <a:gd name="connsiteX56" fmla="*/ 2334892 w 3101953"/>
              <a:gd name="connsiteY56" fmla="*/ 527238 h 1136045"/>
              <a:gd name="connsiteX57" fmla="*/ 2207098 w 3101953"/>
              <a:gd name="connsiteY57" fmla="*/ 520095 h 1136045"/>
              <a:gd name="connsiteX58" fmla="*/ 2083274 w 3101953"/>
              <a:gd name="connsiteY58" fmla="*/ 500251 h 1136045"/>
              <a:gd name="connsiteX59" fmla="*/ 1988818 w 3101953"/>
              <a:gd name="connsiteY59" fmla="*/ 520095 h 1136045"/>
              <a:gd name="connsiteX60" fmla="*/ 1907855 w 3101953"/>
              <a:gd name="connsiteY60" fmla="*/ 578038 h 1136045"/>
              <a:gd name="connsiteX61" fmla="*/ 1836418 w 3101953"/>
              <a:gd name="connsiteY61" fmla="*/ 628045 h 1136045"/>
              <a:gd name="connsiteX62" fmla="*/ 1763392 w 3101953"/>
              <a:gd name="connsiteY62" fmla="*/ 634395 h 1136045"/>
              <a:gd name="connsiteX63" fmla="*/ 1695130 w 3101953"/>
              <a:gd name="connsiteY63" fmla="*/ 697895 h 1136045"/>
              <a:gd name="connsiteX64" fmla="*/ 1495105 w 3101953"/>
              <a:gd name="connsiteY64" fmla="*/ 748695 h 1136045"/>
              <a:gd name="connsiteX65" fmla="*/ 1447480 w 3101953"/>
              <a:gd name="connsiteY65" fmla="*/ 793145 h 1136045"/>
              <a:gd name="connsiteX66" fmla="*/ 1333180 w 3101953"/>
              <a:gd name="connsiteY66" fmla="*/ 878870 h 1136045"/>
              <a:gd name="connsiteX67" fmla="*/ 1272855 w 3101953"/>
              <a:gd name="connsiteY67" fmla="*/ 970945 h 1136045"/>
              <a:gd name="connsiteX68" fmla="*/ 1203005 w 3101953"/>
              <a:gd name="connsiteY68" fmla="*/ 1059845 h 1136045"/>
              <a:gd name="connsiteX69" fmla="*/ 1076005 w 3101953"/>
              <a:gd name="connsiteY69" fmla="*/ 1113820 h 1136045"/>
              <a:gd name="connsiteX70" fmla="*/ 961705 w 3101953"/>
              <a:gd name="connsiteY70" fmla="*/ 1123345 h 1136045"/>
              <a:gd name="connsiteX71" fmla="*/ 707705 w 3101953"/>
              <a:gd name="connsiteY71" fmla="*/ 1136045 h 1136045"/>
              <a:gd name="connsiteX72" fmla="*/ 491805 w 3101953"/>
              <a:gd name="connsiteY72" fmla="*/ 1136045 h 1136045"/>
              <a:gd name="connsiteX73" fmla="*/ 336230 w 3101953"/>
              <a:gd name="connsiteY73" fmla="*/ 1113820 h 1136045"/>
              <a:gd name="connsiteX74" fmla="*/ 259236 w 3101953"/>
              <a:gd name="connsiteY74" fmla="*/ 1112233 h 1136045"/>
              <a:gd name="connsiteX75" fmla="*/ 166151 w 3101953"/>
              <a:gd name="connsiteY75" fmla="*/ 1123345 h 1136045"/>
              <a:gd name="connsiteX76" fmla="*/ 618 w 3101953"/>
              <a:gd name="connsiteY76" fmla="*/ 1119159 h 1136045"/>
              <a:gd name="connsiteX0" fmla="*/ 618 w 3101953"/>
              <a:gd name="connsiteY0" fmla="*/ 1119159 h 1136045"/>
              <a:gd name="connsiteX1" fmla="*/ 146525 w 3101953"/>
              <a:gd name="connsiteY1" fmla="*/ 1052702 h 1136045"/>
              <a:gd name="connsiteX2" fmla="*/ 344385 w 3101953"/>
              <a:gd name="connsiteY2" fmla="*/ 1039929 h 1136045"/>
              <a:gd name="connsiteX3" fmla="*/ 501330 w 3101953"/>
              <a:gd name="connsiteY3" fmla="*/ 1082070 h 1136045"/>
              <a:gd name="connsiteX4" fmla="*/ 745805 w 3101953"/>
              <a:gd name="connsiteY4" fmla="*/ 1034445 h 1136045"/>
              <a:gd name="connsiteX5" fmla="*/ 955355 w 3101953"/>
              <a:gd name="connsiteY5" fmla="*/ 926495 h 1136045"/>
              <a:gd name="connsiteX6" fmla="*/ 1044255 w 3101953"/>
              <a:gd name="connsiteY6" fmla="*/ 707420 h 1136045"/>
              <a:gd name="connsiteX7" fmla="*/ 1107755 w 3101953"/>
              <a:gd name="connsiteY7" fmla="*/ 566132 h 1136045"/>
              <a:gd name="connsiteX8" fmla="*/ 1175223 w 3101953"/>
              <a:gd name="connsiteY8" fmla="*/ 444689 h 1136045"/>
              <a:gd name="connsiteX9" fmla="*/ 1283173 w 3101953"/>
              <a:gd name="connsiteY9" fmla="*/ 193070 h 1136045"/>
              <a:gd name="connsiteX10" fmla="*/ 1354611 w 3101953"/>
              <a:gd name="connsiteY10" fmla="*/ 108932 h 1136045"/>
              <a:gd name="connsiteX11" fmla="*/ 1427637 w 3101953"/>
              <a:gd name="connsiteY11" fmla="*/ 2570 h 1136045"/>
              <a:gd name="connsiteX12" fmla="*/ 1477643 w 3101953"/>
              <a:gd name="connsiteY12" fmla="*/ 16858 h 1136045"/>
              <a:gd name="connsiteX13" fmla="*/ 1372074 w 3101953"/>
              <a:gd name="connsiteY13" fmla="*/ 265301 h 1136045"/>
              <a:gd name="connsiteX14" fmla="*/ 1327624 w 3101953"/>
              <a:gd name="connsiteY14" fmla="*/ 383570 h 1136045"/>
              <a:gd name="connsiteX15" fmla="*/ 1260155 w 3101953"/>
              <a:gd name="connsiteY15" fmla="*/ 518508 h 1136045"/>
              <a:gd name="connsiteX16" fmla="*/ 1227612 w 3101953"/>
              <a:gd name="connsiteY16" fmla="*/ 600265 h 1136045"/>
              <a:gd name="connsiteX17" fmla="*/ 1291905 w 3101953"/>
              <a:gd name="connsiteY17" fmla="*/ 631220 h 1136045"/>
              <a:gd name="connsiteX18" fmla="*/ 1295080 w 3101953"/>
              <a:gd name="connsiteY18" fmla="*/ 659795 h 1136045"/>
              <a:gd name="connsiteX19" fmla="*/ 1349055 w 3101953"/>
              <a:gd name="connsiteY19" fmla="*/ 669320 h 1136045"/>
              <a:gd name="connsiteX20" fmla="*/ 1450655 w 3101953"/>
              <a:gd name="connsiteY20" fmla="*/ 631220 h 1136045"/>
              <a:gd name="connsiteX21" fmla="*/ 1510980 w 3101953"/>
              <a:gd name="connsiteY21" fmla="*/ 555020 h 1136045"/>
              <a:gd name="connsiteX22" fmla="*/ 1568130 w 3101953"/>
              <a:gd name="connsiteY22" fmla="*/ 453420 h 1136045"/>
              <a:gd name="connsiteX23" fmla="*/ 1596705 w 3101953"/>
              <a:gd name="connsiteY23" fmla="*/ 345470 h 1136045"/>
              <a:gd name="connsiteX24" fmla="*/ 1604642 w 3101953"/>
              <a:gd name="connsiteY24" fmla="*/ 193863 h 1136045"/>
              <a:gd name="connsiteX25" fmla="*/ 1656237 w 3101953"/>
              <a:gd name="connsiteY25" fmla="*/ 147827 h 1136045"/>
              <a:gd name="connsiteX26" fmla="*/ 1710212 w 3101953"/>
              <a:gd name="connsiteY26" fmla="*/ 124014 h 1136045"/>
              <a:gd name="connsiteX27" fmla="*/ 1772919 w 3101953"/>
              <a:gd name="connsiteY27" fmla="*/ 176402 h 1136045"/>
              <a:gd name="connsiteX28" fmla="*/ 1792762 w 3101953"/>
              <a:gd name="connsiteY28" fmla="*/ 254189 h 1136045"/>
              <a:gd name="connsiteX29" fmla="*/ 1825305 w 3101953"/>
              <a:gd name="connsiteY29" fmla="*/ 305782 h 1136045"/>
              <a:gd name="connsiteX30" fmla="*/ 1852292 w 3101953"/>
              <a:gd name="connsiteY30" fmla="*/ 297051 h 1136045"/>
              <a:gd name="connsiteX31" fmla="*/ 1888011 w 3101953"/>
              <a:gd name="connsiteY31" fmla="*/ 290701 h 1136045"/>
              <a:gd name="connsiteX32" fmla="*/ 1906267 w 3101953"/>
              <a:gd name="connsiteY32" fmla="*/ 276413 h 1136045"/>
              <a:gd name="connsiteX33" fmla="*/ 1948336 w 3101953"/>
              <a:gd name="connsiteY33" fmla="*/ 295463 h 1136045"/>
              <a:gd name="connsiteX34" fmla="*/ 1976911 w 3101953"/>
              <a:gd name="connsiteY34" fmla="*/ 277207 h 1136045"/>
              <a:gd name="connsiteX35" fmla="*/ 2053905 w 3101953"/>
              <a:gd name="connsiteY35" fmla="*/ 176401 h 1136045"/>
              <a:gd name="connsiteX36" fmla="*/ 2133280 w 3101953"/>
              <a:gd name="connsiteY36" fmla="*/ 165289 h 1136045"/>
              <a:gd name="connsiteX37" fmla="*/ 2215830 w 3101953"/>
              <a:gd name="connsiteY37" fmla="*/ 294670 h 1136045"/>
              <a:gd name="connsiteX38" fmla="*/ 2299174 w 3101953"/>
              <a:gd name="connsiteY38" fmla="*/ 285145 h 1136045"/>
              <a:gd name="connsiteX39" fmla="*/ 2358705 w 3101953"/>
              <a:gd name="connsiteY39" fmla="*/ 230376 h 1136045"/>
              <a:gd name="connsiteX40" fmla="*/ 2460305 w 3101953"/>
              <a:gd name="connsiteY40" fmla="*/ 243870 h 1136045"/>
              <a:gd name="connsiteX41" fmla="*/ 2565080 w 3101953"/>
              <a:gd name="connsiteY41" fmla="*/ 208945 h 1136045"/>
              <a:gd name="connsiteX42" fmla="*/ 2688905 w 3101953"/>
              <a:gd name="connsiteY42" fmla="*/ 177195 h 1136045"/>
              <a:gd name="connsiteX43" fmla="*/ 2812730 w 3101953"/>
              <a:gd name="connsiteY43" fmla="*/ 154970 h 1136045"/>
              <a:gd name="connsiteX44" fmla="*/ 2888930 w 3101953"/>
              <a:gd name="connsiteY44" fmla="*/ 129570 h 1136045"/>
              <a:gd name="connsiteX45" fmla="*/ 2930205 w 3101953"/>
              <a:gd name="connsiteY45" fmla="*/ 97820 h 1136045"/>
              <a:gd name="connsiteX46" fmla="*/ 3028631 w 3101953"/>
              <a:gd name="connsiteY46" fmla="*/ 94646 h 1136045"/>
              <a:gd name="connsiteX47" fmla="*/ 3101655 w 3101953"/>
              <a:gd name="connsiteY47" fmla="*/ 110520 h 1136045"/>
              <a:gd name="connsiteX48" fmla="*/ 3095305 w 3101953"/>
              <a:gd name="connsiteY48" fmla="*/ 183545 h 1136045"/>
              <a:gd name="connsiteX49" fmla="*/ 3022280 w 3101953"/>
              <a:gd name="connsiteY49" fmla="*/ 237520 h 1136045"/>
              <a:gd name="connsiteX50" fmla="*/ 2971480 w 3101953"/>
              <a:gd name="connsiteY50" fmla="*/ 297845 h 1136045"/>
              <a:gd name="connsiteX51" fmla="*/ 2873055 w 3101953"/>
              <a:gd name="connsiteY51" fmla="*/ 326420 h 1136045"/>
              <a:gd name="connsiteX52" fmla="*/ 2761930 w 3101953"/>
              <a:gd name="connsiteY52" fmla="*/ 351820 h 1136045"/>
              <a:gd name="connsiteX53" fmla="*/ 2666680 w 3101953"/>
              <a:gd name="connsiteY53" fmla="*/ 389920 h 1136045"/>
              <a:gd name="connsiteX54" fmla="*/ 2565874 w 3101953"/>
              <a:gd name="connsiteY54" fmla="*/ 367695 h 1136045"/>
              <a:gd name="connsiteX55" fmla="*/ 2477767 w 3101953"/>
              <a:gd name="connsiteY55" fmla="*/ 437545 h 1136045"/>
              <a:gd name="connsiteX56" fmla="*/ 2408712 w 3101953"/>
              <a:gd name="connsiteY56" fmla="*/ 462945 h 1136045"/>
              <a:gd name="connsiteX57" fmla="*/ 2334892 w 3101953"/>
              <a:gd name="connsiteY57" fmla="*/ 527238 h 1136045"/>
              <a:gd name="connsiteX58" fmla="*/ 2207098 w 3101953"/>
              <a:gd name="connsiteY58" fmla="*/ 520095 h 1136045"/>
              <a:gd name="connsiteX59" fmla="*/ 2083274 w 3101953"/>
              <a:gd name="connsiteY59" fmla="*/ 500251 h 1136045"/>
              <a:gd name="connsiteX60" fmla="*/ 1988818 w 3101953"/>
              <a:gd name="connsiteY60" fmla="*/ 520095 h 1136045"/>
              <a:gd name="connsiteX61" fmla="*/ 1907855 w 3101953"/>
              <a:gd name="connsiteY61" fmla="*/ 578038 h 1136045"/>
              <a:gd name="connsiteX62" fmla="*/ 1836418 w 3101953"/>
              <a:gd name="connsiteY62" fmla="*/ 628045 h 1136045"/>
              <a:gd name="connsiteX63" fmla="*/ 1763392 w 3101953"/>
              <a:gd name="connsiteY63" fmla="*/ 634395 h 1136045"/>
              <a:gd name="connsiteX64" fmla="*/ 1695130 w 3101953"/>
              <a:gd name="connsiteY64" fmla="*/ 697895 h 1136045"/>
              <a:gd name="connsiteX65" fmla="*/ 1495105 w 3101953"/>
              <a:gd name="connsiteY65" fmla="*/ 748695 h 1136045"/>
              <a:gd name="connsiteX66" fmla="*/ 1447480 w 3101953"/>
              <a:gd name="connsiteY66" fmla="*/ 793145 h 1136045"/>
              <a:gd name="connsiteX67" fmla="*/ 1333180 w 3101953"/>
              <a:gd name="connsiteY67" fmla="*/ 878870 h 1136045"/>
              <a:gd name="connsiteX68" fmla="*/ 1272855 w 3101953"/>
              <a:gd name="connsiteY68" fmla="*/ 970945 h 1136045"/>
              <a:gd name="connsiteX69" fmla="*/ 1203005 w 3101953"/>
              <a:gd name="connsiteY69" fmla="*/ 1059845 h 1136045"/>
              <a:gd name="connsiteX70" fmla="*/ 1076005 w 3101953"/>
              <a:gd name="connsiteY70" fmla="*/ 1113820 h 1136045"/>
              <a:gd name="connsiteX71" fmla="*/ 961705 w 3101953"/>
              <a:gd name="connsiteY71" fmla="*/ 1123345 h 1136045"/>
              <a:gd name="connsiteX72" fmla="*/ 707705 w 3101953"/>
              <a:gd name="connsiteY72" fmla="*/ 1136045 h 1136045"/>
              <a:gd name="connsiteX73" fmla="*/ 491805 w 3101953"/>
              <a:gd name="connsiteY73" fmla="*/ 1136045 h 1136045"/>
              <a:gd name="connsiteX74" fmla="*/ 336230 w 3101953"/>
              <a:gd name="connsiteY74" fmla="*/ 1113820 h 1136045"/>
              <a:gd name="connsiteX75" fmla="*/ 259236 w 3101953"/>
              <a:gd name="connsiteY75" fmla="*/ 1112233 h 1136045"/>
              <a:gd name="connsiteX76" fmla="*/ 166151 w 3101953"/>
              <a:gd name="connsiteY76" fmla="*/ 1123345 h 1136045"/>
              <a:gd name="connsiteX77" fmla="*/ 618 w 3101953"/>
              <a:gd name="connsiteY77" fmla="*/ 1119159 h 1136045"/>
              <a:gd name="connsiteX0" fmla="*/ 618 w 3101953"/>
              <a:gd name="connsiteY0" fmla="*/ 1119159 h 1136045"/>
              <a:gd name="connsiteX1" fmla="*/ 146525 w 3101953"/>
              <a:gd name="connsiteY1" fmla="*/ 1052702 h 1136045"/>
              <a:gd name="connsiteX2" fmla="*/ 344385 w 3101953"/>
              <a:gd name="connsiteY2" fmla="*/ 1039929 h 1136045"/>
              <a:gd name="connsiteX3" fmla="*/ 501330 w 3101953"/>
              <a:gd name="connsiteY3" fmla="*/ 1082070 h 1136045"/>
              <a:gd name="connsiteX4" fmla="*/ 745805 w 3101953"/>
              <a:gd name="connsiteY4" fmla="*/ 1034445 h 1136045"/>
              <a:gd name="connsiteX5" fmla="*/ 955355 w 3101953"/>
              <a:gd name="connsiteY5" fmla="*/ 926495 h 1136045"/>
              <a:gd name="connsiteX6" fmla="*/ 1044255 w 3101953"/>
              <a:gd name="connsiteY6" fmla="*/ 707420 h 1136045"/>
              <a:gd name="connsiteX7" fmla="*/ 1107755 w 3101953"/>
              <a:gd name="connsiteY7" fmla="*/ 566132 h 1136045"/>
              <a:gd name="connsiteX8" fmla="*/ 1175223 w 3101953"/>
              <a:gd name="connsiteY8" fmla="*/ 444689 h 1136045"/>
              <a:gd name="connsiteX9" fmla="*/ 1283173 w 3101953"/>
              <a:gd name="connsiteY9" fmla="*/ 193070 h 1136045"/>
              <a:gd name="connsiteX10" fmla="*/ 1354611 w 3101953"/>
              <a:gd name="connsiteY10" fmla="*/ 108932 h 1136045"/>
              <a:gd name="connsiteX11" fmla="*/ 1427637 w 3101953"/>
              <a:gd name="connsiteY11" fmla="*/ 2570 h 1136045"/>
              <a:gd name="connsiteX12" fmla="*/ 1477643 w 3101953"/>
              <a:gd name="connsiteY12" fmla="*/ 16858 h 1136045"/>
              <a:gd name="connsiteX13" fmla="*/ 1372074 w 3101953"/>
              <a:gd name="connsiteY13" fmla="*/ 265301 h 1136045"/>
              <a:gd name="connsiteX14" fmla="*/ 1327624 w 3101953"/>
              <a:gd name="connsiteY14" fmla="*/ 383570 h 1136045"/>
              <a:gd name="connsiteX15" fmla="*/ 1260155 w 3101953"/>
              <a:gd name="connsiteY15" fmla="*/ 518508 h 1136045"/>
              <a:gd name="connsiteX16" fmla="*/ 1227612 w 3101953"/>
              <a:gd name="connsiteY16" fmla="*/ 600265 h 1136045"/>
              <a:gd name="connsiteX17" fmla="*/ 1291905 w 3101953"/>
              <a:gd name="connsiteY17" fmla="*/ 631220 h 1136045"/>
              <a:gd name="connsiteX18" fmla="*/ 1295080 w 3101953"/>
              <a:gd name="connsiteY18" fmla="*/ 659795 h 1136045"/>
              <a:gd name="connsiteX19" fmla="*/ 1349055 w 3101953"/>
              <a:gd name="connsiteY19" fmla="*/ 669320 h 1136045"/>
              <a:gd name="connsiteX20" fmla="*/ 1450655 w 3101953"/>
              <a:gd name="connsiteY20" fmla="*/ 631220 h 1136045"/>
              <a:gd name="connsiteX21" fmla="*/ 1510980 w 3101953"/>
              <a:gd name="connsiteY21" fmla="*/ 555020 h 1136045"/>
              <a:gd name="connsiteX22" fmla="*/ 1568130 w 3101953"/>
              <a:gd name="connsiteY22" fmla="*/ 453420 h 1136045"/>
              <a:gd name="connsiteX23" fmla="*/ 1596705 w 3101953"/>
              <a:gd name="connsiteY23" fmla="*/ 345470 h 1136045"/>
              <a:gd name="connsiteX24" fmla="*/ 1604642 w 3101953"/>
              <a:gd name="connsiteY24" fmla="*/ 193863 h 1136045"/>
              <a:gd name="connsiteX25" fmla="*/ 1656237 w 3101953"/>
              <a:gd name="connsiteY25" fmla="*/ 147827 h 1136045"/>
              <a:gd name="connsiteX26" fmla="*/ 1710212 w 3101953"/>
              <a:gd name="connsiteY26" fmla="*/ 124014 h 1136045"/>
              <a:gd name="connsiteX27" fmla="*/ 1772919 w 3101953"/>
              <a:gd name="connsiteY27" fmla="*/ 176402 h 1136045"/>
              <a:gd name="connsiteX28" fmla="*/ 1792762 w 3101953"/>
              <a:gd name="connsiteY28" fmla="*/ 254189 h 1136045"/>
              <a:gd name="connsiteX29" fmla="*/ 1825305 w 3101953"/>
              <a:gd name="connsiteY29" fmla="*/ 305782 h 1136045"/>
              <a:gd name="connsiteX30" fmla="*/ 1852292 w 3101953"/>
              <a:gd name="connsiteY30" fmla="*/ 297051 h 1136045"/>
              <a:gd name="connsiteX31" fmla="*/ 1888011 w 3101953"/>
              <a:gd name="connsiteY31" fmla="*/ 290701 h 1136045"/>
              <a:gd name="connsiteX32" fmla="*/ 1906267 w 3101953"/>
              <a:gd name="connsiteY32" fmla="*/ 276413 h 1136045"/>
              <a:gd name="connsiteX33" fmla="*/ 1948336 w 3101953"/>
              <a:gd name="connsiteY33" fmla="*/ 295463 h 1136045"/>
              <a:gd name="connsiteX34" fmla="*/ 1976911 w 3101953"/>
              <a:gd name="connsiteY34" fmla="*/ 277207 h 1136045"/>
              <a:gd name="connsiteX35" fmla="*/ 2053905 w 3101953"/>
              <a:gd name="connsiteY35" fmla="*/ 176401 h 1136045"/>
              <a:gd name="connsiteX36" fmla="*/ 2133280 w 3101953"/>
              <a:gd name="connsiteY36" fmla="*/ 165289 h 1136045"/>
              <a:gd name="connsiteX37" fmla="*/ 2215830 w 3101953"/>
              <a:gd name="connsiteY37" fmla="*/ 294670 h 1136045"/>
              <a:gd name="connsiteX38" fmla="*/ 2299174 w 3101953"/>
              <a:gd name="connsiteY38" fmla="*/ 285145 h 1136045"/>
              <a:gd name="connsiteX39" fmla="*/ 2358705 w 3101953"/>
              <a:gd name="connsiteY39" fmla="*/ 230376 h 1136045"/>
              <a:gd name="connsiteX40" fmla="*/ 2460305 w 3101953"/>
              <a:gd name="connsiteY40" fmla="*/ 243870 h 1136045"/>
              <a:gd name="connsiteX41" fmla="*/ 2565080 w 3101953"/>
              <a:gd name="connsiteY41" fmla="*/ 208945 h 1136045"/>
              <a:gd name="connsiteX42" fmla="*/ 2688905 w 3101953"/>
              <a:gd name="connsiteY42" fmla="*/ 177195 h 1136045"/>
              <a:gd name="connsiteX43" fmla="*/ 2812730 w 3101953"/>
              <a:gd name="connsiteY43" fmla="*/ 154970 h 1136045"/>
              <a:gd name="connsiteX44" fmla="*/ 2888930 w 3101953"/>
              <a:gd name="connsiteY44" fmla="*/ 129570 h 1136045"/>
              <a:gd name="connsiteX45" fmla="*/ 2930205 w 3101953"/>
              <a:gd name="connsiteY45" fmla="*/ 97820 h 1136045"/>
              <a:gd name="connsiteX46" fmla="*/ 2958781 w 3101953"/>
              <a:gd name="connsiteY46" fmla="*/ 91471 h 1136045"/>
              <a:gd name="connsiteX47" fmla="*/ 3028631 w 3101953"/>
              <a:gd name="connsiteY47" fmla="*/ 94646 h 1136045"/>
              <a:gd name="connsiteX48" fmla="*/ 3101655 w 3101953"/>
              <a:gd name="connsiteY48" fmla="*/ 110520 h 1136045"/>
              <a:gd name="connsiteX49" fmla="*/ 3095305 w 3101953"/>
              <a:gd name="connsiteY49" fmla="*/ 183545 h 1136045"/>
              <a:gd name="connsiteX50" fmla="*/ 3022280 w 3101953"/>
              <a:gd name="connsiteY50" fmla="*/ 237520 h 1136045"/>
              <a:gd name="connsiteX51" fmla="*/ 2971480 w 3101953"/>
              <a:gd name="connsiteY51" fmla="*/ 297845 h 1136045"/>
              <a:gd name="connsiteX52" fmla="*/ 2873055 w 3101953"/>
              <a:gd name="connsiteY52" fmla="*/ 326420 h 1136045"/>
              <a:gd name="connsiteX53" fmla="*/ 2761930 w 3101953"/>
              <a:gd name="connsiteY53" fmla="*/ 351820 h 1136045"/>
              <a:gd name="connsiteX54" fmla="*/ 2666680 w 3101953"/>
              <a:gd name="connsiteY54" fmla="*/ 389920 h 1136045"/>
              <a:gd name="connsiteX55" fmla="*/ 2565874 w 3101953"/>
              <a:gd name="connsiteY55" fmla="*/ 367695 h 1136045"/>
              <a:gd name="connsiteX56" fmla="*/ 2477767 w 3101953"/>
              <a:gd name="connsiteY56" fmla="*/ 437545 h 1136045"/>
              <a:gd name="connsiteX57" fmla="*/ 2408712 w 3101953"/>
              <a:gd name="connsiteY57" fmla="*/ 462945 h 1136045"/>
              <a:gd name="connsiteX58" fmla="*/ 2334892 w 3101953"/>
              <a:gd name="connsiteY58" fmla="*/ 527238 h 1136045"/>
              <a:gd name="connsiteX59" fmla="*/ 2207098 w 3101953"/>
              <a:gd name="connsiteY59" fmla="*/ 520095 h 1136045"/>
              <a:gd name="connsiteX60" fmla="*/ 2083274 w 3101953"/>
              <a:gd name="connsiteY60" fmla="*/ 500251 h 1136045"/>
              <a:gd name="connsiteX61" fmla="*/ 1988818 w 3101953"/>
              <a:gd name="connsiteY61" fmla="*/ 520095 h 1136045"/>
              <a:gd name="connsiteX62" fmla="*/ 1907855 w 3101953"/>
              <a:gd name="connsiteY62" fmla="*/ 578038 h 1136045"/>
              <a:gd name="connsiteX63" fmla="*/ 1836418 w 3101953"/>
              <a:gd name="connsiteY63" fmla="*/ 628045 h 1136045"/>
              <a:gd name="connsiteX64" fmla="*/ 1763392 w 3101953"/>
              <a:gd name="connsiteY64" fmla="*/ 634395 h 1136045"/>
              <a:gd name="connsiteX65" fmla="*/ 1695130 w 3101953"/>
              <a:gd name="connsiteY65" fmla="*/ 697895 h 1136045"/>
              <a:gd name="connsiteX66" fmla="*/ 1495105 w 3101953"/>
              <a:gd name="connsiteY66" fmla="*/ 748695 h 1136045"/>
              <a:gd name="connsiteX67" fmla="*/ 1447480 w 3101953"/>
              <a:gd name="connsiteY67" fmla="*/ 793145 h 1136045"/>
              <a:gd name="connsiteX68" fmla="*/ 1333180 w 3101953"/>
              <a:gd name="connsiteY68" fmla="*/ 878870 h 1136045"/>
              <a:gd name="connsiteX69" fmla="*/ 1272855 w 3101953"/>
              <a:gd name="connsiteY69" fmla="*/ 970945 h 1136045"/>
              <a:gd name="connsiteX70" fmla="*/ 1203005 w 3101953"/>
              <a:gd name="connsiteY70" fmla="*/ 1059845 h 1136045"/>
              <a:gd name="connsiteX71" fmla="*/ 1076005 w 3101953"/>
              <a:gd name="connsiteY71" fmla="*/ 1113820 h 1136045"/>
              <a:gd name="connsiteX72" fmla="*/ 961705 w 3101953"/>
              <a:gd name="connsiteY72" fmla="*/ 1123345 h 1136045"/>
              <a:gd name="connsiteX73" fmla="*/ 707705 w 3101953"/>
              <a:gd name="connsiteY73" fmla="*/ 1136045 h 1136045"/>
              <a:gd name="connsiteX74" fmla="*/ 491805 w 3101953"/>
              <a:gd name="connsiteY74" fmla="*/ 1136045 h 1136045"/>
              <a:gd name="connsiteX75" fmla="*/ 336230 w 3101953"/>
              <a:gd name="connsiteY75" fmla="*/ 1113820 h 1136045"/>
              <a:gd name="connsiteX76" fmla="*/ 259236 w 3101953"/>
              <a:gd name="connsiteY76" fmla="*/ 1112233 h 1136045"/>
              <a:gd name="connsiteX77" fmla="*/ 166151 w 3101953"/>
              <a:gd name="connsiteY77" fmla="*/ 1123345 h 1136045"/>
              <a:gd name="connsiteX78" fmla="*/ 618 w 3101953"/>
              <a:gd name="connsiteY78" fmla="*/ 1119159 h 1136045"/>
              <a:gd name="connsiteX0" fmla="*/ 618 w 3114355"/>
              <a:gd name="connsiteY0" fmla="*/ 1119159 h 1136045"/>
              <a:gd name="connsiteX1" fmla="*/ 146525 w 3114355"/>
              <a:gd name="connsiteY1" fmla="*/ 1052702 h 1136045"/>
              <a:gd name="connsiteX2" fmla="*/ 344385 w 3114355"/>
              <a:gd name="connsiteY2" fmla="*/ 1039929 h 1136045"/>
              <a:gd name="connsiteX3" fmla="*/ 501330 w 3114355"/>
              <a:gd name="connsiteY3" fmla="*/ 1082070 h 1136045"/>
              <a:gd name="connsiteX4" fmla="*/ 745805 w 3114355"/>
              <a:gd name="connsiteY4" fmla="*/ 1034445 h 1136045"/>
              <a:gd name="connsiteX5" fmla="*/ 955355 w 3114355"/>
              <a:gd name="connsiteY5" fmla="*/ 926495 h 1136045"/>
              <a:gd name="connsiteX6" fmla="*/ 1044255 w 3114355"/>
              <a:gd name="connsiteY6" fmla="*/ 707420 h 1136045"/>
              <a:gd name="connsiteX7" fmla="*/ 1107755 w 3114355"/>
              <a:gd name="connsiteY7" fmla="*/ 566132 h 1136045"/>
              <a:gd name="connsiteX8" fmla="*/ 1175223 w 3114355"/>
              <a:gd name="connsiteY8" fmla="*/ 444689 h 1136045"/>
              <a:gd name="connsiteX9" fmla="*/ 1283173 w 3114355"/>
              <a:gd name="connsiteY9" fmla="*/ 193070 h 1136045"/>
              <a:gd name="connsiteX10" fmla="*/ 1354611 w 3114355"/>
              <a:gd name="connsiteY10" fmla="*/ 108932 h 1136045"/>
              <a:gd name="connsiteX11" fmla="*/ 1427637 w 3114355"/>
              <a:gd name="connsiteY11" fmla="*/ 2570 h 1136045"/>
              <a:gd name="connsiteX12" fmla="*/ 1477643 w 3114355"/>
              <a:gd name="connsiteY12" fmla="*/ 16858 h 1136045"/>
              <a:gd name="connsiteX13" fmla="*/ 1372074 w 3114355"/>
              <a:gd name="connsiteY13" fmla="*/ 265301 h 1136045"/>
              <a:gd name="connsiteX14" fmla="*/ 1327624 w 3114355"/>
              <a:gd name="connsiteY14" fmla="*/ 383570 h 1136045"/>
              <a:gd name="connsiteX15" fmla="*/ 1260155 w 3114355"/>
              <a:gd name="connsiteY15" fmla="*/ 518508 h 1136045"/>
              <a:gd name="connsiteX16" fmla="*/ 1227612 w 3114355"/>
              <a:gd name="connsiteY16" fmla="*/ 600265 h 1136045"/>
              <a:gd name="connsiteX17" fmla="*/ 1291905 w 3114355"/>
              <a:gd name="connsiteY17" fmla="*/ 631220 h 1136045"/>
              <a:gd name="connsiteX18" fmla="*/ 1295080 w 3114355"/>
              <a:gd name="connsiteY18" fmla="*/ 659795 h 1136045"/>
              <a:gd name="connsiteX19" fmla="*/ 1349055 w 3114355"/>
              <a:gd name="connsiteY19" fmla="*/ 669320 h 1136045"/>
              <a:gd name="connsiteX20" fmla="*/ 1450655 w 3114355"/>
              <a:gd name="connsiteY20" fmla="*/ 631220 h 1136045"/>
              <a:gd name="connsiteX21" fmla="*/ 1510980 w 3114355"/>
              <a:gd name="connsiteY21" fmla="*/ 555020 h 1136045"/>
              <a:gd name="connsiteX22" fmla="*/ 1568130 w 3114355"/>
              <a:gd name="connsiteY22" fmla="*/ 453420 h 1136045"/>
              <a:gd name="connsiteX23" fmla="*/ 1596705 w 3114355"/>
              <a:gd name="connsiteY23" fmla="*/ 345470 h 1136045"/>
              <a:gd name="connsiteX24" fmla="*/ 1604642 w 3114355"/>
              <a:gd name="connsiteY24" fmla="*/ 193863 h 1136045"/>
              <a:gd name="connsiteX25" fmla="*/ 1656237 w 3114355"/>
              <a:gd name="connsiteY25" fmla="*/ 147827 h 1136045"/>
              <a:gd name="connsiteX26" fmla="*/ 1710212 w 3114355"/>
              <a:gd name="connsiteY26" fmla="*/ 124014 h 1136045"/>
              <a:gd name="connsiteX27" fmla="*/ 1772919 w 3114355"/>
              <a:gd name="connsiteY27" fmla="*/ 176402 h 1136045"/>
              <a:gd name="connsiteX28" fmla="*/ 1792762 w 3114355"/>
              <a:gd name="connsiteY28" fmla="*/ 254189 h 1136045"/>
              <a:gd name="connsiteX29" fmla="*/ 1825305 w 3114355"/>
              <a:gd name="connsiteY29" fmla="*/ 305782 h 1136045"/>
              <a:gd name="connsiteX30" fmla="*/ 1852292 w 3114355"/>
              <a:gd name="connsiteY30" fmla="*/ 297051 h 1136045"/>
              <a:gd name="connsiteX31" fmla="*/ 1888011 w 3114355"/>
              <a:gd name="connsiteY31" fmla="*/ 290701 h 1136045"/>
              <a:gd name="connsiteX32" fmla="*/ 1906267 w 3114355"/>
              <a:gd name="connsiteY32" fmla="*/ 276413 h 1136045"/>
              <a:gd name="connsiteX33" fmla="*/ 1948336 w 3114355"/>
              <a:gd name="connsiteY33" fmla="*/ 295463 h 1136045"/>
              <a:gd name="connsiteX34" fmla="*/ 1976911 w 3114355"/>
              <a:gd name="connsiteY34" fmla="*/ 277207 h 1136045"/>
              <a:gd name="connsiteX35" fmla="*/ 2053905 w 3114355"/>
              <a:gd name="connsiteY35" fmla="*/ 176401 h 1136045"/>
              <a:gd name="connsiteX36" fmla="*/ 2133280 w 3114355"/>
              <a:gd name="connsiteY36" fmla="*/ 165289 h 1136045"/>
              <a:gd name="connsiteX37" fmla="*/ 2215830 w 3114355"/>
              <a:gd name="connsiteY37" fmla="*/ 294670 h 1136045"/>
              <a:gd name="connsiteX38" fmla="*/ 2299174 w 3114355"/>
              <a:gd name="connsiteY38" fmla="*/ 285145 h 1136045"/>
              <a:gd name="connsiteX39" fmla="*/ 2358705 w 3114355"/>
              <a:gd name="connsiteY39" fmla="*/ 230376 h 1136045"/>
              <a:gd name="connsiteX40" fmla="*/ 2460305 w 3114355"/>
              <a:gd name="connsiteY40" fmla="*/ 243870 h 1136045"/>
              <a:gd name="connsiteX41" fmla="*/ 2565080 w 3114355"/>
              <a:gd name="connsiteY41" fmla="*/ 208945 h 1136045"/>
              <a:gd name="connsiteX42" fmla="*/ 2688905 w 3114355"/>
              <a:gd name="connsiteY42" fmla="*/ 177195 h 1136045"/>
              <a:gd name="connsiteX43" fmla="*/ 2812730 w 3114355"/>
              <a:gd name="connsiteY43" fmla="*/ 154970 h 1136045"/>
              <a:gd name="connsiteX44" fmla="*/ 2888930 w 3114355"/>
              <a:gd name="connsiteY44" fmla="*/ 129570 h 1136045"/>
              <a:gd name="connsiteX45" fmla="*/ 2930205 w 3114355"/>
              <a:gd name="connsiteY45" fmla="*/ 97820 h 1136045"/>
              <a:gd name="connsiteX46" fmla="*/ 2958781 w 3114355"/>
              <a:gd name="connsiteY46" fmla="*/ 91471 h 1136045"/>
              <a:gd name="connsiteX47" fmla="*/ 3028631 w 3114355"/>
              <a:gd name="connsiteY47" fmla="*/ 94646 h 1136045"/>
              <a:gd name="connsiteX48" fmla="*/ 3114355 w 3114355"/>
              <a:gd name="connsiteY48" fmla="*/ 100995 h 1136045"/>
              <a:gd name="connsiteX49" fmla="*/ 3095305 w 3114355"/>
              <a:gd name="connsiteY49" fmla="*/ 183545 h 1136045"/>
              <a:gd name="connsiteX50" fmla="*/ 3022280 w 3114355"/>
              <a:gd name="connsiteY50" fmla="*/ 237520 h 1136045"/>
              <a:gd name="connsiteX51" fmla="*/ 2971480 w 3114355"/>
              <a:gd name="connsiteY51" fmla="*/ 297845 h 1136045"/>
              <a:gd name="connsiteX52" fmla="*/ 2873055 w 3114355"/>
              <a:gd name="connsiteY52" fmla="*/ 326420 h 1136045"/>
              <a:gd name="connsiteX53" fmla="*/ 2761930 w 3114355"/>
              <a:gd name="connsiteY53" fmla="*/ 351820 h 1136045"/>
              <a:gd name="connsiteX54" fmla="*/ 2666680 w 3114355"/>
              <a:gd name="connsiteY54" fmla="*/ 389920 h 1136045"/>
              <a:gd name="connsiteX55" fmla="*/ 2565874 w 3114355"/>
              <a:gd name="connsiteY55" fmla="*/ 367695 h 1136045"/>
              <a:gd name="connsiteX56" fmla="*/ 2477767 w 3114355"/>
              <a:gd name="connsiteY56" fmla="*/ 437545 h 1136045"/>
              <a:gd name="connsiteX57" fmla="*/ 2408712 w 3114355"/>
              <a:gd name="connsiteY57" fmla="*/ 462945 h 1136045"/>
              <a:gd name="connsiteX58" fmla="*/ 2334892 w 3114355"/>
              <a:gd name="connsiteY58" fmla="*/ 527238 h 1136045"/>
              <a:gd name="connsiteX59" fmla="*/ 2207098 w 3114355"/>
              <a:gd name="connsiteY59" fmla="*/ 520095 h 1136045"/>
              <a:gd name="connsiteX60" fmla="*/ 2083274 w 3114355"/>
              <a:gd name="connsiteY60" fmla="*/ 500251 h 1136045"/>
              <a:gd name="connsiteX61" fmla="*/ 1988818 w 3114355"/>
              <a:gd name="connsiteY61" fmla="*/ 520095 h 1136045"/>
              <a:gd name="connsiteX62" fmla="*/ 1907855 w 3114355"/>
              <a:gd name="connsiteY62" fmla="*/ 578038 h 1136045"/>
              <a:gd name="connsiteX63" fmla="*/ 1836418 w 3114355"/>
              <a:gd name="connsiteY63" fmla="*/ 628045 h 1136045"/>
              <a:gd name="connsiteX64" fmla="*/ 1763392 w 3114355"/>
              <a:gd name="connsiteY64" fmla="*/ 634395 h 1136045"/>
              <a:gd name="connsiteX65" fmla="*/ 1695130 w 3114355"/>
              <a:gd name="connsiteY65" fmla="*/ 697895 h 1136045"/>
              <a:gd name="connsiteX66" fmla="*/ 1495105 w 3114355"/>
              <a:gd name="connsiteY66" fmla="*/ 748695 h 1136045"/>
              <a:gd name="connsiteX67" fmla="*/ 1447480 w 3114355"/>
              <a:gd name="connsiteY67" fmla="*/ 793145 h 1136045"/>
              <a:gd name="connsiteX68" fmla="*/ 1333180 w 3114355"/>
              <a:gd name="connsiteY68" fmla="*/ 878870 h 1136045"/>
              <a:gd name="connsiteX69" fmla="*/ 1272855 w 3114355"/>
              <a:gd name="connsiteY69" fmla="*/ 970945 h 1136045"/>
              <a:gd name="connsiteX70" fmla="*/ 1203005 w 3114355"/>
              <a:gd name="connsiteY70" fmla="*/ 1059845 h 1136045"/>
              <a:gd name="connsiteX71" fmla="*/ 1076005 w 3114355"/>
              <a:gd name="connsiteY71" fmla="*/ 1113820 h 1136045"/>
              <a:gd name="connsiteX72" fmla="*/ 961705 w 3114355"/>
              <a:gd name="connsiteY72" fmla="*/ 1123345 h 1136045"/>
              <a:gd name="connsiteX73" fmla="*/ 707705 w 3114355"/>
              <a:gd name="connsiteY73" fmla="*/ 1136045 h 1136045"/>
              <a:gd name="connsiteX74" fmla="*/ 491805 w 3114355"/>
              <a:gd name="connsiteY74" fmla="*/ 1136045 h 1136045"/>
              <a:gd name="connsiteX75" fmla="*/ 336230 w 3114355"/>
              <a:gd name="connsiteY75" fmla="*/ 1113820 h 1136045"/>
              <a:gd name="connsiteX76" fmla="*/ 259236 w 3114355"/>
              <a:gd name="connsiteY76" fmla="*/ 1112233 h 1136045"/>
              <a:gd name="connsiteX77" fmla="*/ 166151 w 3114355"/>
              <a:gd name="connsiteY77" fmla="*/ 1123345 h 1136045"/>
              <a:gd name="connsiteX78" fmla="*/ 618 w 3114355"/>
              <a:gd name="connsiteY78" fmla="*/ 1119159 h 113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114355" h="1136045">
                <a:moveTo>
                  <a:pt x="618" y="1119159"/>
                </a:moveTo>
                <a:cubicBezTo>
                  <a:pt x="-9003" y="1106195"/>
                  <a:pt x="95977" y="1070669"/>
                  <a:pt x="146525" y="1052702"/>
                </a:cubicBezTo>
                <a:cubicBezTo>
                  <a:pt x="197073" y="1034735"/>
                  <a:pt x="278901" y="1033844"/>
                  <a:pt x="344385" y="1039929"/>
                </a:cubicBezTo>
                <a:lnTo>
                  <a:pt x="501330" y="1082070"/>
                </a:lnTo>
                <a:lnTo>
                  <a:pt x="745805" y="1034445"/>
                </a:lnTo>
                <a:lnTo>
                  <a:pt x="955355" y="926495"/>
                </a:lnTo>
                <a:lnTo>
                  <a:pt x="1044255" y="707420"/>
                </a:lnTo>
                <a:lnTo>
                  <a:pt x="1107755" y="566132"/>
                </a:lnTo>
                <a:lnTo>
                  <a:pt x="1175223" y="444689"/>
                </a:lnTo>
                <a:lnTo>
                  <a:pt x="1283173" y="193070"/>
                </a:lnTo>
                <a:lnTo>
                  <a:pt x="1354611" y="108932"/>
                </a:lnTo>
                <a:cubicBezTo>
                  <a:pt x="1366782" y="96232"/>
                  <a:pt x="1414275" y="2834"/>
                  <a:pt x="1427637" y="2570"/>
                </a:cubicBezTo>
                <a:cubicBezTo>
                  <a:pt x="1440999" y="2306"/>
                  <a:pt x="1476188" y="-8674"/>
                  <a:pt x="1477643" y="16858"/>
                </a:cubicBezTo>
                <a:lnTo>
                  <a:pt x="1372074" y="265301"/>
                </a:lnTo>
                <a:lnTo>
                  <a:pt x="1327624" y="383570"/>
                </a:lnTo>
                <a:lnTo>
                  <a:pt x="1260155" y="518508"/>
                </a:lnTo>
                <a:cubicBezTo>
                  <a:pt x="1265182" y="541792"/>
                  <a:pt x="1222585" y="576981"/>
                  <a:pt x="1227612" y="600265"/>
                </a:cubicBezTo>
                <a:lnTo>
                  <a:pt x="1291905" y="631220"/>
                </a:lnTo>
                <a:lnTo>
                  <a:pt x="1295080" y="659795"/>
                </a:lnTo>
                <a:lnTo>
                  <a:pt x="1349055" y="669320"/>
                </a:lnTo>
                <a:lnTo>
                  <a:pt x="1450655" y="631220"/>
                </a:lnTo>
                <a:lnTo>
                  <a:pt x="1510980" y="555020"/>
                </a:lnTo>
                <a:lnTo>
                  <a:pt x="1568130" y="453420"/>
                </a:lnTo>
                <a:lnTo>
                  <a:pt x="1596705" y="345470"/>
                </a:lnTo>
                <a:lnTo>
                  <a:pt x="1604642" y="193863"/>
                </a:lnTo>
                <a:cubicBezTo>
                  <a:pt x="1625015" y="181693"/>
                  <a:pt x="1635864" y="159997"/>
                  <a:pt x="1656237" y="147827"/>
                </a:cubicBezTo>
                <a:lnTo>
                  <a:pt x="1710212" y="124014"/>
                </a:lnTo>
                <a:cubicBezTo>
                  <a:pt x="1719208" y="154971"/>
                  <a:pt x="1763923" y="145445"/>
                  <a:pt x="1772919" y="176402"/>
                </a:cubicBezTo>
                <a:lnTo>
                  <a:pt x="1792762" y="254189"/>
                </a:lnTo>
                <a:lnTo>
                  <a:pt x="1825305" y="305782"/>
                </a:lnTo>
                <a:lnTo>
                  <a:pt x="1852292" y="297051"/>
                </a:lnTo>
                <a:lnTo>
                  <a:pt x="1888011" y="290701"/>
                </a:lnTo>
                <a:lnTo>
                  <a:pt x="1906267" y="276413"/>
                </a:lnTo>
                <a:lnTo>
                  <a:pt x="1948336" y="295463"/>
                </a:lnTo>
                <a:lnTo>
                  <a:pt x="1976911" y="277207"/>
                </a:lnTo>
                <a:lnTo>
                  <a:pt x="2053905" y="176401"/>
                </a:lnTo>
                <a:lnTo>
                  <a:pt x="2133280" y="165289"/>
                </a:lnTo>
                <a:lnTo>
                  <a:pt x="2215830" y="294670"/>
                </a:lnTo>
                <a:lnTo>
                  <a:pt x="2299174" y="285145"/>
                </a:lnTo>
                <a:lnTo>
                  <a:pt x="2358705" y="230376"/>
                </a:lnTo>
                <a:lnTo>
                  <a:pt x="2460305" y="243870"/>
                </a:lnTo>
                <a:lnTo>
                  <a:pt x="2565080" y="208945"/>
                </a:lnTo>
                <a:lnTo>
                  <a:pt x="2688905" y="177195"/>
                </a:lnTo>
                <a:lnTo>
                  <a:pt x="2812730" y="154970"/>
                </a:lnTo>
                <a:lnTo>
                  <a:pt x="2888930" y="129570"/>
                </a:lnTo>
                <a:cubicBezTo>
                  <a:pt x="2902688" y="125337"/>
                  <a:pt x="2916447" y="102053"/>
                  <a:pt x="2930205" y="97820"/>
                </a:cubicBezTo>
                <a:cubicBezTo>
                  <a:pt x="2943434" y="91999"/>
                  <a:pt x="2942377" y="92000"/>
                  <a:pt x="2958781" y="91471"/>
                </a:cubicBezTo>
                <a:cubicBezTo>
                  <a:pt x="2975185" y="90942"/>
                  <a:pt x="3006406" y="92000"/>
                  <a:pt x="3028631" y="94646"/>
                </a:cubicBezTo>
                <a:lnTo>
                  <a:pt x="3114355" y="100995"/>
                </a:lnTo>
                <a:cubicBezTo>
                  <a:pt x="3094247" y="121103"/>
                  <a:pt x="3115413" y="163437"/>
                  <a:pt x="3095305" y="183545"/>
                </a:cubicBezTo>
                <a:lnTo>
                  <a:pt x="3022280" y="237520"/>
                </a:lnTo>
                <a:cubicBezTo>
                  <a:pt x="3003230" y="249162"/>
                  <a:pt x="2990530" y="286203"/>
                  <a:pt x="2971480" y="297845"/>
                </a:cubicBezTo>
                <a:lnTo>
                  <a:pt x="2873055" y="326420"/>
                </a:lnTo>
                <a:lnTo>
                  <a:pt x="2761930" y="351820"/>
                </a:lnTo>
                <a:lnTo>
                  <a:pt x="2666680" y="389920"/>
                </a:lnTo>
                <a:lnTo>
                  <a:pt x="2565874" y="367695"/>
                </a:lnTo>
                <a:lnTo>
                  <a:pt x="2477767" y="437545"/>
                </a:lnTo>
                <a:lnTo>
                  <a:pt x="2408712" y="462945"/>
                </a:lnTo>
                <a:lnTo>
                  <a:pt x="2334892" y="527238"/>
                </a:lnTo>
                <a:cubicBezTo>
                  <a:pt x="2288325" y="530413"/>
                  <a:pt x="2249034" y="524593"/>
                  <a:pt x="2207098" y="520095"/>
                </a:cubicBezTo>
                <a:cubicBezTo>
                  <a:pt x="2165162" y="515597"/>
                  <a:pt x="2129311" y="496546"/>
                  <a:pt x="2083274" y="500251"/>
                </a:cubicBezTo>
                <a:lnTo>
                  <a:pt x="1988818" y="520095"/>
                </a:lnTo>
                <a:lnTo>
                  <a:pt x="1907855" y="578038"/>
                </a:lnTo>
                <a:lnTo>
                  <a:pt x="1836418" y="628045"/>
                </a:lnTo>
                <a:lnTo>
                  <a:pt x="1763392" y="634395"/>
                </a:lnTo>
                <a:lnTo>
                  <a:pt x="1695130" y="697895"/>
                </a:lnTo>
                <a:lnTo>
                  <a:pt x="1495105" y="748695"/>
                </a:lnTo>
                <a:lnTo>
                  <a:pt x="1447480" y="793145"/>
                </a:lnTo>
                <a:lnTo>
                  <a:pt x="1333180" y="878870"/>
                </a:lnTo>
                <a:lnTo>
                  <a:pt x="1272855" y="970945"/>
                </a:lnTo>
                <a:lnTo>
                  <a:pt x="1203005" y="1059845"/>
                </a:lnTo>
                <a:lnTo>
                  <a:pt x="1076005" y="1113820"/>
                </a:lnTo>
                <a:lnTo>
                  <a:pt x="961705" y="1123345"/>
                </a:lnTo>
                <a:lnTo>
                  <a:pt x="707705" y="1136045"/>
                </a:lnTo>
                <a:lnTo>
                  <a:pt x="491805" y="1136045"/>
                </a:lnTo>
                <a:lnTo>
                  <a:pt x="336230" y="1113820"/>
                </a:lnTo>
                <a:lnTo>
                  <a:pt x="259236" y="1112233"/>
                </a:lnTo>
                <a:lnTo>
                  <a:pt x="166151" y="1123345"/>
                </a:lnTo>
                <a:cubicBezTo>
                  <a:pt x="91779" y="1116465"/>
                  <a:pt x="96421" y="1123657"/>
                  <a:pt x="618" y="1119159"/>
                </a:cubicBez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 name="Freeform 60"/>
          <p:cNvSpPr/>
          <p:nvPr/>
        </p:nvSpPr>
        <p:spPr>
          <a:xfrm>
            <a:off x="3790268" y="4851526"/>
            <a:ext cx="131736" cy="470711"/>
          </a:xfrm>
          <a:custGeom>
            <a:avLst/>
            <a:gdLst>
              <a:gd name="connsiteX0" fmla="*/ 111918 w 111918"/>
              <a:gd name="connsiteY0" fmla="*/ 0 h 838200"/>
              <a:gd name="connsiteX1" fmla="*/ 102393 w 111918"/>
              <a:gd name="connsiteY1" fmla="*/ 145256 h 838200"/>
              <a:gd name="connsiteX2" fmla="*/ 88106 w 111918"/>
              <a:gd name="connsiteY2" fmla="*/ 300037 h 838200"/>
              <a:gd name="connsiteX3" fmla="*/ 66675 w 111918"/>
              <a:gd name="connsiteY3" fmla="*/ 440531 h 838200"/>
              <a:gd name="connsiteX4" fmla="*/ 54768 w 111918"/>
              <a:gd name="connsiteY4" fmla="*/ 561975 h 838200"/>
              <a:gd name="connsiteX5" fmla="*/ 45243 w 111918"/>
              <a:gd name="connsiteY5" fmla="*/ 707231 h 838200"/>
              <a:gd name="connsiteX6" fmla="*/ 0 w 111918"/>
              <a:gd name="connsiteY6" fmla="*/ 838200 h 838200"/>
              <a:gd name="connsiteX0" fmla="*/ 200818 w 200818"/>
              <a:gd name="connsiteY0" fmla="*/ 0 h 717550"/>
              <a:gd name="connsiteX1" fmla="*/ 102393 w 200818"/>
              <a:gd name="connsiteY1" fmla="*/ 24606 h 717550"/>
              <a:gd name="connsiteX2" fmla="*/ 88106 w 200818"/>
              <a:gd name="connsiteY2" fmla="*/ 179387 h 717550"/>
              <a:gd name="connsiteX3" fmla="*/ 66675 w 200818"/>
              <a:gd name="connsiteY3" fmla="*/ 319881 h 717550"/>
              <a:gd name="connsiteX4" fmla="*/ 54768 w 200818"/>
              <a:gd name="connsiteY4" fmla="*/ 441325 h 717550"/>
              <a:gd name="connsiteX5" fmla="*/ 45243 w 200818"/>
              <a:gd name="connsiteY5" fmla="*/ 586581 h 717550"/>
              <a:gd name="connsiteX6" fmla="*/ 0 w 200818"/>
              <a:gd name="connsiteY6" fmla="*/ 717550 h 717550"/>
              <a:gd name="connsiteX0" fmla="*/ 200818 w 200818"/>
              <a:gd name="connsiteY0" fmla="*/ 0 h 717550"/>
              <a:gd name="connsiteX1" fmla="*/ 156368 w 200818"/>
              <a:gd name="connsiteY1" fmla="*/ 94456 h 717550"/>
              <a:gd name="connsiteX2" fmla="*/ 88106 w 200818"/>
              <a:gd name="connsiteY2" fmla="*/ 179387 h 717550"/>
              <a:gd name="connsiteX3" fmla="*/ 66675 w 200818"/>
              <a:gd name="connsiteY3" fmla="*/ 319881 h 717550"/>
              <a:gd name="connsiteX4" fmla="*/ 54768 w 200818"/>
              <a:gd name="connsiteY4" fmla="*/ 441325 h 717550"/>
              <a:gd name="connsiteX5" fmla="*/ 45243 w 200818"/>
              <a:gd name="connsiteY5" fmla="*/ 586581 h 717550"/>
              <a:gd name="connsiteX6" fmla="*/ 0 w 200818"/>
              <a:gd name="connsiteY6" fmla="*/ 717550 h 717550"/>
              <a:gd name="connsiteX0" fmla="*/ 200818 w 200818"/>
              <a:gd name="connsiteY0" fmla="*/ 0 h 717550"/>
              <a:gd name="connsiteX1" fmla="*/ 156368 w 200818"/>
              <a:gd name="connsiteY1" fmla="*/ 94456 h 717550"/>
              <a:gd name="connsiteX2" fmla="*/ 97631 w 200818"/>
              <a:gd name="connsiteY2" fmla="*/ 227012 h 717550"/>
              <a:gd name="connsiteX3" fmla="*/ 66675 w 200818"/>
              <a:gd name="connsiteY3" fmla="*/ 319881 h 717550"/>
              <a:gd name="connsiteX4" fmla="*/ 54768 w 200818"/>
              <a:gd name="connsiteY4" fmla="*/ 441325 h 717550"/>
              <a:gd name="connsiteX5" fmla="*/ 45243 w 200818"/>
              <a:gd name="connsiteY5" fmla="*/ 586581 h 717550"/>
              <a:gd name="connsiteX6" fmla="*/ 0 w 200818"/>
              <a:gd name="connsiteY6" fmla="*/ 7175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18" h="717550">
                <a:moveTo>
                  <a:pt x="200818" y="0"/>
                </a:moveTo>
                <a:lnTo>
                  <a:pt x="156368" y="94456"/>
                </a:lnTo>
                <a:lnTo>
                  <a:pt x="97631" y="227012"/>
                </a:lnTo>
                <a:lnTo>
                  <a:pt x="66675" y="319881"/>
                </a:lnTo>
                <a:lnTo>
                  <a:pt x="54768" y="441325"/>
                </a:lnTo>
                <a:lnTo>
                  <a:pt x="45243" y="586581"/>
                </a:lnTo>
                <a:lnTo>
                  <a:pt x="0" y="7175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3589279" y="4549000"/>
            <a:ext cx="74980" cy="14580"/>
          </a:xfrm>
          <a:custGeom>
            <a:avLst/>
            <a:gdLst>
              <a:gd name="connsiteX0" fmla="*/ 0 w 114300"/>
              <a:gd name="connsiteY0" fmla="*/ 0 h 22225"/>
              <a:gd name="connsiteX1" fmla="*/ 66675 w 114300"/>
              <a:gd name="connsiteY1" fmla="*/ 6350 h 22225"/>
              <a:gd name="connsiteX2" fmla="*/ 114300 w 114300"/>
              <a:gd name="connsiteY2" fmla="*/ 22225 h 22225"/>
            </a:gdLst>
            <a:ahLst/>
            <a:cxnLst>
              <a:cxn ang="0">
                <a:pos x="connsiteX0" y="connsiteY0"/>
              </a:cxn>
              <a:cxn ang="0">
                <a:pos x="connsiteX1" y="connsiteY1"/>
              </a:cxn>
              <a:cxn ang="0">
                <a:pos x="connsiteX2" y="connsiteY2"/>
              </a:cxn>
            </a:cxnLst>
            <a:rect l="l" t="t" r="r" b="b"/>
            <a:pathLst>
              <a:path w="114300" h="22225">
                <a:moveTo>
                  <a:pt x="0" y="0"/>
                </a:moveTo>
                <a:lnTo>
                  <a:pt x="66675" y="6350"/>
                </a:lnTo>
                <a:lnTo>
                  <a:pt x="114300" y="222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3668425" y="4582325"/>
            <a:ext cx="66649" cy="2083"/>
          </a:xfrm>
          <a:custGeom>
            <a:avLst/>
            <a:gdLst>
              <a:gd name="connsiteX0" fmla="*/ 0 w 101600"/>
              <a:gd name="connsiteY0" fmla="*/ 0 h 3175"/>
              <a:gd name="connsiteX1" fmla="*/ 101600 w 101600"/>
              <a:gd name="connsiteY1" fmla="*/ 3175 h 3175"/>
            </a:gdLst>
            <a:ahLst/>
            <a:cxnLst>
              <a:cxn ang="0">
                <a:pos x="connsiteX0" y="connsiteY0"/>
              </a:cxn>
              <a:cxn ang="0">
                <a:pos x="connsiteX1" y="connsiteY1"/>
              </a:cxn>
            </a:cxnLst>
            <a:rect l="l" t="t" r="r" b="b"/>
            <a:pathLst>
              <a:path w="101600" h="3175">
                <a:moveTo>
                  <a:pt x="0" y="0"/>
                </a:moveTo>
                <a:lnTo>
                  <a:pt x="101600" y="31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63"/>
          <p:cNvSpPr/>
          <p:nvPr/>
        </p:nvSpPr>
        <p:spPr>
          <a:xfrm>
            <a:off x="3741322" y="4596904"/>
            <a:ext cx="166623" cy="8331"/>
          </a:xfrm>
          <a:custGeom>
            <a:avLst/>
            <a:gdLst>
              <a:gd name="connsiteX0" fmla="*/ 0 w 254000"/>
              <a:gd name="connsiteY0" fmla="*/ 12700 h 12700"/>
              <a:gd name="connsiteX1" fmla="*/ 146050 w 254000"/>
              <a:gd name="connsiteY1" fmla="*/ 0 h 12700"/>
              <a:gd name="connsiteX2" fmla="*/ 254000 w 254000"/>
              <a:gd name="connsiteY2" fmla="*/ 0 h 12700"/>
            </a:gdLst>
            <a:ahLst/>
            <a:cxnLst>
              <a:cxn ang="0">
                <a:pos x="connsiteX0" y="connsiteY0"/>
              </a:cxn>
              <a:cxn ang="0">
                <a:pos x="connsiteX1" y="connsiteY1"/>
              </a:cxn>
              <a:cxn ang="0">
                <a:pos x="connsiteX2" y="connsiteY2"/>
              </a:cxn>
            </a:cxnLst>
            <a:rect l="l" t="t" r="r" b="b"/>
            <a:pathLst>
              <a:path w="254000" h="12700">
                <a:moveTo>
                  <a:pt x="0" y="12700"/>
                </a:moveTo>
                <a:lnTo>
                  <a:pt x="146050" y="0"/>
                </a:lnTo>
                <a:lnTo>
                  <a:pt x="25400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3943353" y="4569828"/>
            <a:ext cx="310336" cy="58318"/>
          </a:xfrm>
          <a:custGeom>
            <a:avLst/>
            <a:gdLst>
              <a:gd name="connsiteX0" fmla="*/ 0 w 473075"/>
              <a:gd name="connsiteY0" fmla="*/ 60325 h 88900"/>
              <a:gd name="connsiteX1" fmla="*/ 161925 w 473075"/>
              <a:gd name="connsiteY1" fmla="*/ 88900 h 88900"/>
              <a:gd name="connsiteX2" fmla="*/ 320675 w 473075"/>
              <a:gd name="connsiteY2" fmla="*/ 66675 h 88900"/>
              <a:gd name="connsiteX3" fmla="*/ 415925 w 473075"/>
              <a:gd name="connsiteY3" fmla="*/ 19050 h 88900"/>
              <a:gd name="connsiteX4" fmla="*/ 473075 w 473075"/>
              <a:gd name="connsiteY4" fmla="*/ 0 h 88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075" h="88900">
                <a:moveTo>
                  <a:pt x="0" y="60325"/>
                </a:moveTo>
                <a:lnTo>
                  <a:pt x="161925" y="88900"/>
                </a:lnTo>
                <a:lnTo>
                  <a:pt x="320675" y="66675"/>
                </a:lnTo>
                <a:lnTo>
                  <a:pt x="415925" y="19050"/>
                </a:lnTo>
                <a:lnTo>
                  <a:pt x="473075"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a:off x="3571575" y="4472458"/>
            <a:ext cx="334287" cy="298054"/>
          </a:xfrm>
          <a:custGeom>
            <a:avLst/>
            <a:gdLst>
              <a:gd name="connsiteX0" fmla="*/ 0 w 488156"/>
              <a:gd name="connsiteY0" fmla="*/ 0 h 445293"/>
              <a:gd name="connsiteX1" fmla="*/ 26194 w 488156"/>
              <a:gd name="connsiteY1" fmla="*/ 119062 h 445293"/>
              <a:gd name="connsiteX2" fmla="*/ 73819 w 488156"/>
              <a:gd name="connsiteY2" fmla="*/ 228600 h 445293"/>
              <a:gd name="connsiteX3" fmla="*/ 80962 w 488156"/>
              <a:gd name="connsiteY3" fmla="*/ 247650 h 445293"/>
              <a:gd name="connsiteX4" fmla="*/ 219075 w 488156"/>
              <a:gd name="connsiteY4" fmla="*/ 385762 h 445293"/>
              <a:gd name="connsiteX5" fmla="*/ 309562 w 488156"/>
              <a:gd name="connsiteY5" fmla="*/ 435768 h 445293"/>
              <a:gd name="connsiteX6" fmla="*/ 411956 w 488156"/>
              <a:gd name="connsiteY6" fmla="*/ 445293 h 445293"/>
              <a:gd name="connsiteX7" fmla="*/ 488156 w 488156"/>
              <a:gd name="connsiteY7" fmla="*/ 440531 h 445293"/>
              <a:gd name="connsiteX0" fmla="*/ 0 w 488156"/>
              <a:gd name="connsiteY0" fmla="*/ 0 h 445293"/>
              <a:gd name="connsiteX1" fmla="*/ 26194 w 488156"/>
              <a:gd name="connsiteY1" fmla="*/ 119062 h 445293"/>
              <a:gd name="connsiteX2" fmla="*/ 73819 w 488156"/>
              <a:gd name="connsiteY2" fmla="*/ 228600 h 445293"/>
              <a:gd name="connsiteX3" fmla="*/ 80962 w 488156"/>
              <a:gd name="connsiteY3" fmla="*/ 247650 h 445293"/>
              <a:gd name="connsiteX4" fmla="*/ 169069 w 488156"/>
              <a:gd name="connsiteY4" fmla="*/ 357187 h 445293"/>
              <a:gd name="connsiteX5" fmla="*/ 219075 w 488156"/>
              <a:gd name="connsiteY5" fmla="*/ 385762 h 445293"/>
              <a:gd name="connsiteX6" fmla="*/ 309562 w 488156"/>
              <a:gd name="connsiteY6" fmla="*/ 435768 h 445293"/>
              <a:gd name="connsiteX7" fmla="*/ 411956 w 488156"/>
              <a:gd name="connsiteY7" fmla="*/ 445293 h 445293"/>
              <a:gd name="connsiteX8" fmla="*/ 488156 w 488156"/>
              <a:gd name="connsiteY8" fmla="*/ 440531 h 445293"/>
              <a:gd name="connsiteX0" fmla="*/ 0 w 488156"/>
              <a:gd name="connsiteY0" fmla="*/ 0 h 445293"/>
              <a:gd name="connsiteX1" fmla="*/ 26194 w 488156"/>
              <a:gd name="connsiteY1" fmla="*/ 119062 h 445293"/>
              <a:gd name="connsiteX2" fmla="*/ 73819 w 488156"/>
              <a:gd name="connsiteY2" fmla="*/ 228600 h 445293"/>
              <a:gd name="connsiteX3" fmla="*/ 95249 w 488156"/>
              <a:gd name="connsiteY3" fmla="*/ 261937 h 445293"/>
              <a:gd name="connsiteX4" fmla="*/ 169069 w 488156"/>
              <a:gd name="connsiteY4" fmla="*/ 357187 h 445293"/>
              <a:gd name="connsiteX5" fmla="*/ 219075 w 488156"/>
              <a:gd name="connsiteY5" fmla="*/ 385762 h 445293"/>
              <a:gd name="connsiteX6" fmla="*/ 309562 w 488156"/>
              <a:gd name="connsiteY6" fmla="*/ 435768 h 445293"/>
              <a:gd name="connsiteX7" fmla="*/ 411956 w 488156"/>
              <a:gd name="connsiteY7" fmla="*/ 445293 h 445293"/>
              <a:gd name="connsiteX8" fmla="*/ 488156 w 488156"/>
              <a:gd name="connsiteY8" fmla="*/ 440531 h 445293"/>
              <a:gd name="connsiteX0" fmla="*/ 0 w 490537"/>
              <a:gd name="connsiteY0" fmla="*/ 0 h 452437"/>
              <a:gd name="connsiteX1" fmla="*/ 28575 w 490537"/>
              <a:gd name="connsiteY1" fmla="*/ 126206 h 452437"/>
              <a:gd name="connsiteX2" fmla="*/ 76200 w 490537"/>
              <a:gd name="connsiteY2" fmla="*/ 235744 h 452437"/>
              <a:gd name="connsiteX3" fmla="*/ 97630 w 490537"/>
              <a:gd name="connsiteY3" fmla="*/ 269081 h 452437"/>
              <a:gd name="connsiteX4" fmla="*/ 171450 w 490537"/>
              <a:gd name="connsiteY4" fmla="*/ 364331 h 452437"/>
              <a:gd name="connsiteX5" fmla="*/ 221456 w 490537"/>
              <a:gd name="connsiteY5" fmla="*/ 392906 h 452437"/>
              <a:gd name="connsiteX6" fmla="*/ 311943 w 490537"/>
              <a:gd name="connsiteY6" fmla="*/ 442912 h 452437"/>
              <a:gd name="connsiteX7" fmla="*/ 414337 w 490537"/>
              <a:gd name="connsiteY7" fmla="*/ 452437 h 452437"/>
              <a:gd name="connsiteX8" fmla="*/ 490537 w 490537"/>
              <a:gd name="connsiteY8" fmla="*/ 447675 h 452437"/>
              <a:gd name="connsiteX0" fmla="*/ 0 w 509587"/>
              <a:gd name="connsiteY0" fmla="*/ 0 h 454353"/>
              <a:gd name="connsiteX1" fmla="*/ 28575 w 509587"/>
              <a:gd name="connsiteY1" fmla="*/ 126206 h 454353"/>
              <a:gd name="connsiteX2" fmla="*/ 76200 w 509587"/>
              <a:gd name="connsiteY2" fmla="*/ 235744 h 454353"/>
              <a:gd name="connsiteX3" fmla="*/ 97630 w 509587"/>
              <a:gd name="connsiteY3" fmla="*/ 269081 h 454353"/>
              <a:gd name="connsiteX4" fmla="*/ 171450 w 509587"/>
              <a:gd name="connsiteY4" fmla="*/ 364331 h 454353"/>
              <a:gd name="connsiteX5" fmla="*/ 221456 w 509587"/>
              <a:gd name="connsiteY5" fmla="*/ 392906 h 454353"/>
              <a:gd name="connsiteX6" fmla="*/ 311943 w 509587"/>
              <a:gd name="connsiteY6" fmla="*/ 442912 h 454353"/>
              <a:gd name="connsiteX7" fmla="*/ 414337 w 509587"/>
              <a:gd name="connsiteY7" fmla="*/ 452437 h 454353"/>
              <a:gd name="connsiteX8" fmla="*/ 509587 w 509587"/>
              <a:gd name="connsiteY8" fmla="*/ 454025 h 45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587" h="454353">
                <a:moveTo>
                  <a:pt x="0" y="0"/>
                </a:moveTo>
                <a:lnTo>
                  <a:pt x="28575" y="126206"/>
                </a:lnTo>
                <a:lnTo>
                  <a:pt x="76200" y="235744"/>
                </a:lnTo>
                <a:cubicBezTo>
                  <a:pt x="78581" y="242094"/>
                  <a:pt x="81755" y="247650"/>
                  <a:pt x="97630" y="269081"/>
                </a:cubicBezTo>
                <a:cubicBezTo>
                  <a:pt x="113505" y="290512"/>
                  <a:pt x="140494" y="334169"/>
                  <a:pt x="171450" y="364331"/>
                </a:cubicBezTo>
                <a:lnTo>
                  <a:pt x="221456" y="392906"/>
                </a:lnTo>
                <a:lnTo>
                  <a:pt x="311943" y="442912"/>
                </a:lnTo>
                <a:lnTo>
                  <a:pt x="414337" y="452437"/>
                </a:lnTo>
                <a:cubicBezTo>
                  <a:pt x="439737" y="450850"/>
                  <a:pt x="484187" y="455612"/>
                  <a:pt x="509587" y="454025"/>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a:off x="3578865" y="4805183"/>
            <a:ext cx="1064306" cy="314501"/>
          </a:xfrm>
          <a:custGeom>
            <a:avLst/>
            <a:gdLst>
              <a:gd name="connsiteX0" fmla="*/ 1622425 w 1622425"/>
              <a:gd name="connsiteY0" fmla="*/ 0 h 479425"/>
              <a:gd name="connsiteX1" fmla="*/ 1524000 w 1622425"/>
              <a:gd name="connsiteY1" fmla="*/ 28575 h 479425"/>
              <a:gd name="connsiteX2" fmla="*/ 1457325 w 1622425"/>
              <a:gd name="connsiteY2" fmla="*/ 60325 h 479425"/>
              <a:gd name="connsiteX3" fmla="*/ 1435100 w 1622425"/>
              <a:gd name="connsiteY3" fmla="*/ 66675 h 479425"/>
              <a:gd name="connsiteX4" fmla="*/ 1320800 w 1622425"/>
              <a:gd name="connsiteY4" fmla="*/ 47625 h 479425"/>
              <a:gd name="connsiteX5" fmla="*/ 1228725 w 1622425"/>
              <a:gd name="connsiteY5" fmla="*/ 47625 h 479425"/>
              <a:gd name="connsiteX6" fmla="*/ 1120775 w 1622425"/>
              <a:gd name="connsiteY6" fmla="*/ 31750 h 479425"/>
              <a:gd name="connsiteX7" fmla="*/ 1057275 w 1622425"/>
              <a:gd name="connsiteY7" fmla="*/ 28575 h 479425"/>
              <a:gd name="connsiteX8" fmla="*/ 977900 w 1622425"/>
              <a:gd name="connsiteY8" fmla="*/ 31750 h 479425"/>
              <a:gd name="connsiteX9" fmla="*/ 885825 w 1622425"/>
              <a:gd name="connsiteY9" fmla="*/ 73025 h 479425"/>
              <a:gd name="connsiteX10" fmla="*/ 812800 w 1622425"/>
              <a:gd name="connsiteY10" fmla="*/ 123825 h 479425"/>
              <a:gd name="connsiteX11" fmla="*/ 752475 w 1622425"/>
              <a:gd name="connsiteY11" fmla="*/ 158750 h 479425"/>
              <a:gd name="connsiteX12" fmla="*/ 669925 w 1622425"/>
              <a:gd name="connsiteY12" fmla="*/ 149225 h 479425"/>
              <a:gd name="connsiteX13" fmla="*/ 546100 w 1622425"/>
              <a:gd name="connsiteY13" fmla="*/ 123825 h 479425"/>
              <a:gd name="connsiteX14" fmla="*/ 473075 w 1622425"/>
              <a:gd name="connsiteY14" fmla="*/ 120650 h 479425"/>
              <a:gd name="connsiteX15" fmla="*/ 409575 w 1622425"/>
              <a:gd name="connsiteY15" fmla="*/ 123825 h 479425"/>
              <a:gd name="connsiteX16" fmla="*/ 314325 w 1622425"/>
              <a:gd name="connsiteY16" fmla="*/ 155575 h 479425"/>
              <a:gd name="connsiteX17" fmla="*/ 231775 w 1622425"/>
              <a:gd name="connsiteY17" fmla="*/ 234950 h 479425"/>
              <a:gd name="connsiteX18" fmla="*/ 206375 w 1622425"/>
              <a:gd name="connsiteY18" fmla="*/ 339725 h 479425"/>
              <a:gd name="connsiteX19" fmla="*/ 168275 w 1622425"/>
              <a:gd name="connsiteY19" fmla="*/ 434975 h 479425"/>
              <a:gd name="connsiteX20" fmla="*/ 139700 w 1622425"/>
              <a:gd name="connsiteY20" fmla="*/ 479425 h 479425"/>
              <a:gd name="connsiteX21" fmla="*/ 117475 w 1622425"/>
              <a:gd name="connsiteY21" fmla="*/ 479425 h 479425"/>
              <a:gd name="connsiteX22" fmla="*/ 53975 w 1622425"/>
              <a:gd name="connsiteY22" fmla="*/ 419100 h 479425"/>
              <a:gd name="connsiteX23" fmla="*/ 0 w 1622425"/>
              <a:gd name="connsiteY23" fmla="*/ 323850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22425" h="479425">
                <a:moveTo>
                  <a:pt x="1622425" y="0"/>
                </a:moveTo>
                <a:lnTo>
                  <a:pt x="1524000" y="28575"/>
                </a:lnTo>
                <a:lnTo>
                  <a:pt x="1457325" y="60325"/>
                </a:lnTo>
                <a:lnTo>
                  <a:pt x="1435100" y="66675"/>
                </a:lnTo>
                <a:lnTo>
                  <a:pt x="1320800" y="47625"/>
                </a:lnTo>
                <a:lnTo>
                  <a:pt x="1228725" y="47625"/>
                </a:lnTo>
                <a:lnTo>
                  <a:pt x="1120775" y="31750"/>
                </a:lnTo>
                <a:lnTo>
                  <a:pt x="1057275" y="28575"/>
                </a:lnTo>
                <a:lnTo>
                  <a:pt x="977900" y="31750"/>
                </a:lnTo>
                <a:lnTo>
                  <a:pt x="885825" y="73025"/>
                </a:lnTo>
                <a:lnTo>
                  <a:pt x="812800" y="123825"/>
                </a:lnTo>
                <a:lnTo>
                  <a:pt x="752475" y="158750"/>
                </a:lnTo>
                <a:lnTo>
                  <a:pt x="669925" y="149225"/>
                </a:lnTo>
                <a:lnTo>
                  <a:pt x="546100" y="123825"/>
                </a:lnTo>
                <a:lnTo>
                  <a:pt x="473075" y="120650"/>
                </a:lnTo>
                <a:lnTo>
                  <a:pt x="409575" y="123825"/>
                </a:lnTo>
                <a:lnTo>
                  <a:pt x="314325" y="155575"/>
                </a:lnTo>
                <a:lnTo>
                  <a:pt x="231775" y="234950"/>
                </a:lnTo>
                <a:lnTo>
                  <a:pt x="206375" y="339725"/>
                </a:lnTo>
                <a:lnTo>
                  <a:pt x="168275" y="434975"/>
                </a:lnTo>
                <a:lnTo>
                  <a:pt x="139700" y="479425"/>
                </a:lnTo>
                <a:lnTo>
                  <a:pt x="117475" y="479425"/>
                </a:lnTo>
                <a:lnTo>
                  <a:pt x="53975" y="419100"/>
                </a:lnTo>
                <a:lnTo>
                  <a:pt x="0" y="3238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67"/>
          <p:cNvSpPr/>
          <p:nvPr/>
        </p:nvSpPr>
        <p:spPr>
          <a:xfrm>
            <a:off x="3670507" y="5086361"/>
            <a:ext cx="839364" cy="215048"/>
          </a:xfrm>
          <a:custGeom>
            <a:avLst/>
            <a:gdLst>
              <a:gd name="connsiteX0" fmla="*/ 1098550 w 1098550"/>
              <a:gd name="connsiteY0" fmla="*/ 22225 h 187325"/>
              <a:gd name="connsiteX1" fmla="*/ 1022350 w 1098550"/>
              <a:gd name="connsiteY1" fmla="*/ 38100 h 187325"/>
              <a:gd name="connsiteX2" fmla="*/ 981075 w 1098550"/>
              <a:gd name="connsiteY2" fmla="*/ 41275 h 187325"/>
              <a:gd name="connsiteX3" fmla="*/ 901700 w 1098550"/>
              <a:gd name="connsiteY3" fmla="*/ 6350 h 187325"/>
              <a:gd name="connsiteX4" fmla="*/ 765175 w 1098550"/>
              <a:gd name="connsiteY4" fmla="*/ 0 h 187325"/>
              <a:gd name="connsiteX5" fmla="*/ 609600 w 1098550"/>
              <a:gd name="connsiteY5" fmla="*/ 6350 h 187325"/>
              <a:gd name="connsiteX6" fmla="*/ 501650 w 1098550"/>
              <a:gd name="connsiteY6" fmla="*/ 41275 h 187325"/>
              <a:gd name="connsiteX7" fmla="*/ 400050 w 1098550"/>
              <a:gd name="connsiteY7" fmla="*/ 53975 h 187325"/>
              <a:gd name="connsiteX8" fmla="*/ 285750 w 1098550"/>
              <a:gd name="connsiteY8" fmla="*/ 50800 h 187325"/>
              <a:gd name="connsiteX9" fmla="*/ 187325 w 1098550"/>
              <a:gd name="connsiteY9" fmla="*/ 79375 h 187325"/>
              <a:gd name="connsiteX10" fmla="*/ 85725 w 1098550"/>
              <a:gd name="connsiteY10" fmla="*/ 120650 h 187325"/>
              <a:gd name="connsiteX11" fmla="*/ 0 w 1098550"/>
              <a:gd name="connsiteY11" fmla="*/ 187325 h 187325"/>
              <a:gd name="connsiteX0" fmla="*/ 1279525 w 1279525"/>
              <a:gd name="connsiteY0" fmla="*/ 22225 h 327818"/>
              <a:gd name="connsiteX1" fmla="*/ 1203325 w 1279525"/>
              <a:gd name="connsiteY1" fmla="*/ 38100 h 327818"/>
              <a:gd name="connsiteX2" fmla="*/ 1162050 w 1279525"/>
              <a:gd name="connsiteY2" fmla="*/ 41275 h 327818"/>
              <a:gd name="connsiteX3" fmla="*/ 1082675 w 1279525"/>
              <a:gd name="connsiteY3" fmla="*/ 6350 h 327818"/>
              <a:gd name="connsiteX4" fmla="*/ 946150 w 1279525"/>
              <a:gd name="connsiteY4" fmla="*/ 0 h 327818"/>
              <a:gd name="connsiteX5" fmla="*/ 790575 w 1279525"/>
              <a:gd name="connsiteY5" fmla="*/ 6350 h 327818"/>
              <a:gd name="connsiteX6" fmla="*/ 682625 w 1279525"/>
              <a:gd name="connsiteY6" fmla="*/ 41275 h 327818"/>
              <a:gd name="connsiteX7" fmla="*/ 581025 w 1279525"/>
              <a:gd name="connsiteY7" fmla="*/ 53975 h 327818"/>
              <a:gd name="connsiteX8" fmla="*/ 466725 w 1279525"/>
              <a:gd name="connsiteY8" fmla="*/ 50800 h 327818"/>
              <a:gd name="connsiteX9" fmla="*/ 368300 w 1279525"/>
              <a:gd name="connsiteY9" fmla="*/ 79375 h 327818"/>
              <a:gd name="connsiteX10" fmla="*/ 266700 w 1279525"/>
              <a:gd name="connsiteY10" fmla="*/ 120650 h 327818"/>
              <a:gd name="connsiteX11" fmla="*/ 0 w 1279525"/>
              <a:gd name="connsiteY11" fmla="*/ 327818 h 32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9525" h="327818">
                <a:moveTo>
                  <a:pt x="1279525" y="22225"/>
                </a:moveTo>
                <a:lnTo>
                  <a:pt x="1203325" y="38100"/>
                </a:lnTo>
                <a:lnTo>
                  <a:pt x="1162050" y="41275"/>
                </a:lnTo>
                <a:lnTo>
                  <a:pt x="1082675" y="6350"/>
                </a:lnTo>
                <a:lnTo>
                  <a:pt x="946150" y="0"/>
                </a:lnTo>
                <a:lnTo>
                  <a:pt x="790575" y="6350"/>
                </a:lnTo>
                <a:lnTo>
                  <a:pt x="682625" y="41275"/>
                </a:lnTo>
                <a:lnTo>
                  <a:pt x="581025" y="53975"/>
                </a:lnTo>
                <a:lnTo>
                  <a:pt x="466725" y="50800"/>
                </a:lnTo>
                <a:lnTo>
                  <a:pt x="368300" y="79375"/>
                </a:lnTo>
                <a:lnTo>
                  <a:pt x="266700" y="120650"/>
                </a:lnTo>
                <a:lnTo>
                  <a:pt x="0" y="32781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68"/>
          <p:cNvSpPr/>
          <p:nvPr/>
        </p:nvSpPr>
        <p:spPr>
          <a:xfrm>
            <a:off x="1752164" y="4763717"/>
            <a:ext cx="5429738" cy="653238"/>
          </a:xfrm>
          <a:custGeom>
            <a:avLst/>
            <a:gdLst>
              <a:gd name="connsiteX0" fmla="*/ 8323118 w 8323118"/>
              <a:gd name="connsiteY0" fmla="*/ 280554 h 976745"/>
              <a:gd name="connsiteX1" fmla="*/ 8104909 w 8323118"/>
              <a:gd name="connsiteY1" fmla="*/ 311727 h 976745"/>
              <a:gd name="connsiteX2" fmla="*/ 7865918 w 8323118"/>
              <a:gd name="connsiteY2" fmla="*/ 322118 h 976745"/>
              <a:gd name="connsiteX3" fmla="*/ 7429500 w 8323118"/>
              <a:gd name="connsiteY3" fmla="*/ 394854 h 976745"/>
              <a:gd name="connsiteX4" fmla="*/ 7107382 w 8323118"/>
              <a:gd name="connsiteY4" fmla="*/ 446809 h 976745"/>
              <a:gd name="connsiteX5" fmla="*/ 6795655 w 8323118"/>
              <a:gd name="connsiteY5" fmla="*/ 498763 h 976745"/>
              <a:gd name="connsiteX6" fmla="*/ 6369627 w 8323118"/>
              <a:gd name="connsiteY6" fmla="*/ 561109 h 976745"/>
              <a:gd name="connsiteX7" fmla="*/ 5922818 w 8323118"/>
              <a:gd name="connsiteY7" fmla="*/ 592281 h 976745"/>
              <a:gd name="connsiteX8" fmla="*/ 5579918 w 8323118"/>
              <a:gd name="connsiteY8" fmla="*/ 613063 h 976745"/>
              <a:gd name="connsiteX9" fmla="*/ 5226627 w 8323118"/>
              <a:gd name="connsiteY9" fmla="*/ 613063 h 976745"/>
              <a:gd name="connsiteX10" fmla="*/ 5060373 w 8323118"/>
              <a:gd name="connsiteY10" fmla="*/ 613063 h 976745"/>
              <a:gd name="connsiteX11" fmla="*/ 4790209 w 8323118"/>
              <a:gd name="connsiteY11" fmla="*/ 706581 h 976745"/>
              <a:gd name="connsiteX12" fmla="*/ 4520046 w 8323118"/>
              <a:gd name="connsiteY12" fmla="*/ 831272 h 976745"/>
              <a:gd name="connsiteX13" fmla="*/ 4301837 w 8323118"/>
              <a:gd name="connsiteY13" fmla="*/ 935181 h 976745"/>
              <a:gd name="connsiteX14" fmla="*/ 4000500 w 8323118"/>
              <a:gd name="connsiteY14" fmla="*/ 976745 h 976745"/>
              <a:gd name="connsiteX15" fmla="*/ 3501737 w 8323118"/>
              <a:gd name="connsiteY15" fmla="*/ 945572 h 976745"/>
              <a:gd name="connsiteX16" fmla="*/ 3096491 w 8323118"/>
              <a:gd name="connsiteY16" fmla="*/ 872836 h 976745"/>
              <a:gd name="connsiteX17" fmla="*/ 2836718 w 8323118"/>
              <a:gd name="connsiteY17" fmla="*/ 831272 h 976745"/>
              <a:gd name="connsiteX18" fmla="*/ 2556164 w 8323118"/>
              <a:gd name="connsiteY18" fmla="*/ 800100 h 976745"/>
              <a:gd name="connsiteX19" fmla="*/ 2275609 w 8323118"/>
              <a:gd name="connsiteY19" fmla="*/ 789709 h 976745"/>
              <a:gd name="connsiteX20" fmla="*/ 1922318 w 8323118"/>
              <a:gd name="connsiteY20" fmla="*/ 675409 h 976745"/>
              <a:gd name="connsiteX21" fmla="*/ 1620982 w 8323118"/>
              <a:gd name="connsiteY21" fmla="*/ 602672 h 976745"/>
              <a:gd name="connsiteX22" fmla="*/ 1330037 w 8323118"/>
              <a:gd name="connsiteY22" fmla="*/ 467591 h 976745"/>
              <a:gd name="connsiteX23" fmla="*/ 1091046 w 8323118"/>
              <a:gd name="connsiteY23" fmla="*/ 311727 h 976745"/>
              <a:gd name="connsiteX24" fmla="*/ 893618 w 8323118"/>
              <a:gd name="connsiteY24" fmla="*/ 176645 h 976745"/>
              <a:gd name="connsiteX25" fmla="*/ 779318 w 8323118"/>
              <a:gd name="connsiteY25" fmla="*/ 103909 h 976745"/>
              <a:gd name="connsiteX26" fmla="*/ 529937 w 8323118"/>
              <a:gd name="connsiteY26" fmla="*/ 31172 h 976745"/>
              <a:gd name="connsiteX27" fmla="*/ 332509 w 8323118"/>
              <a:gd name="connsiteY27" fmla="*/ 0 h 976745"/>
              <a:gd name="connsiteX28" fmla="*/ 0 w 8323118"/>
              <a:gd name="connsiteY28" fmla="*/ 0 h 976745"/>
              <a:gd name="connsiteX0" fmla="*/ 8323118 w 8323118"/>
              <a:gd name="connsiteY0" fmla="*/ 280554 h 976745"/>
              <a:gd name="connsiteX1" fmla="*/ 8104909 w 8323118"/>
              <a:gd name="connsiteY1" fmla="*/ 311727 h 976745"/>
              <a:gd name="connsiteX2" fmla="*/ 7865918 w 8323118"/>
              <a:gd name="connsiteY2" fmla="*/ 322118 h 976745"/>
              <a:gd name="connsiteX3" fmla="*/ 7429500 w 8323118"/>
              <a:gd name="connsiteY3" fmla="*/ 394854 h 976745"/>
              <a:gd name="connsiteX4" fmla="*/ 7107382 w 8323118"/>
              <a:gd name="connsiteY4" fmla="*/ 446809 h 976745"/>
              <a:gd name="connsiteX5" fmla="*/ 6795655 w 8323118"/>
              <a:gd name="connsiteY5" fmla="*/ 498763 h 976745"/>
              <a:gd name="connsiteX6" fmla="*/ 6369627 w 8323118"/>
              <a:gd name="connsiteY6" fmla="*/ 561109 h 976745"/>
              <a:gd name="connsiteX7" fmla="*/ 5922818 w 8323118"/>
              <a:gd name="connsiteY7" fmla="*/ 592281 h 976745"/>
              <a:gd name="connsiteX8" fmla="*/ 5579918 w 8323118"/>
              <a:gd name="connsiteY8" fmla="*/ 613063 h 976745"/>
              <a:gd name="connsiteX9" fmla="*/ 5226627 w 8323118"/>
              <a:gd name="connsiteY9" fmla="*/ 613063 h 976745"/>
              <a:gd name="connsiteX10" fmla="*/ 5060373 w 8323118"/>
              <a:gd name="connsiteY10" fmla="*/ 613063 h 976745"/>
              <a:gd name="connsiteX11" fmla="*/ 4790209 w 8323118"/>
              <a:gd name="connsiteY11" fmla="*/ 706581 h 976745"/>
              <a:gd name="connsiteX12" fmla="*/ 4520046 w 8323118"/>
              <a:gd name="connsiteY12" fmla="*/ 831272 h 976745"/>
              <a:gd name="connsiteX13" fmla="*/ 4301837 w 8323118"/>
              <a:gd name="connsiteY13" fmla="*/ 935181 h 976745"/>
              <a:gd name="connsiteX14" fmla="*/ 4000500 w 8323118"/>
              <a:gd name="connsiteY14" fmla="*/ 976745 h 976745"/>
              <a:gd name="connsiteX15" fmla="*/ 3501737 w 8323118"/>
              <a:gd name="connsiteY15" fmla="*/ 945572 h 976745"/>
              <a:gd name="connsiteX16" fmla="*/ 3096491 w 8323118"/>
              <a:gd name="connsiteY16" fmla="*/ 872836 h 976745"/>
              <a:gd name="connsiteX17" fmla="*/ 2836718 w 8323118"/>
              <a:gd name="connsiteY17" fmla="*/ 831272 h 976745"/>
              <a:gd name="connsiteX18" fmla="*/ 2556164 w 8323118"/>
              <a:gd name="connsiteY18" fmla="*/ 800100 h 976745"/>
              <a:gd name="connsiteX19" fmla="*/ 2275609 w 8323118"/>
              <a:gd name="connsiteY19" fmla="*/ 789709 h 976745"/>
              <a:gd name="connsiteX20" fmla="*/ 1922318 w 8323118"/>
              <a:gd name="connsiteY20" fmla="*/ 675409 h 976745"/>
              <a:gd name="connsiteX21" fmla="*/ 1620982 w 8323118"/>
              <a:gd name="connsiteY21" fmla="*/ 602672 h 976745"/>
              <a:gd name="connsiteX22" fmla="*/ 1353849 w 8323118"/>
              <a:gd name="connsiteY22" fmla="*/ 467591 h 976745"/>
              <a:gd name="connsiteX23" fmla="*/ 1091046 w 8323118"/>
              <a:gd name="connsiteY23" fmla="*/ 311727 h 976745"/>
              <a:gd name="connsiteX24" fmla="*/ 893618 w 8323118"/>
              <a:gd name="connsiteY24" fmla="*/ 176645 h 976745"/>
              <a:gd name="connsiteX25" fmla="*/ 779318 w 8323118"/>
              <a:gd name="connsiteY25" fmla="*/ 103909 h 976745"/>
              <a:gd name="connsiteX26" fmla="*/ 529937 w 8323118"/>
              <a:gd name="connsiteY26" fmla="*/ 31172 h 976745"/>
              <a:gd name="connsiteX27" fmla="*/ 332509 w 8323118"/>
              <a:gd name="connsiteY27" fmla="*/ 0 h 976745"/>
              <a:gd name="connsiteX28" fmla="*/ 0 w 8323118"/>
              <a:gd name="connsiteY28" fmla="*/ 0 h 976745"/>
              <a:gd name="connsiteX0" fmla="*/ 8323118 w 8323118"/>
              <a:gd name="connsiteY0" fmla="*/ 280554 h 976745"/>
              <a:gd name="connsiteX1" fmla="*/ 8104909 w 8323118"/>
              <a:gd name="connsiteY1" fmla="*/ 311727 h 976745"/>
              <a:gd name="connsiteX2" fmla="*/ 7865918 w 8323118"/>
              <a:gd name="connsiteY2" fmla="*/ 322118 h 976745"/>
              <a:gd name="connsiteX3" fmla="*/ 7429500 w 8323118"/>
              <a:gd name="connsiteY3" fmla="*/ 394854 h 976745"/>
              <a:gd name="connsiteX4" fmla="*/ 7107382 w 8323118"/>
              <a:gd name="connsiteY4" fmla="*/ 446809 h 976745"/>
              <a:gd name="connsiteX5" fmla="*/ 6795655 w 8323118"/>
              <a:gd name="connsiteY5" fmla="*/ 498763 h 976745"/>
              <a:gd name="connsiteX6" fmla="*/ 6369627 w 8323118"/>
              <a:gd name="connsiteY6" fmla="*/ 561109 h 976745"/>
              <a:gd name="connsiteX7" fmla="*/ 5922818 w 8323118"/>
              <a:gd name="connsiteY7" fmla="*/ 592281 h 976745"/>
              <a:gd name="connsiteX8" fmla="*/ 5579918 w 8323118"/>
              <a:gd name="connsiteY8" fmla="*/ 613063 h 976745"/>
              <a:gd name="connsiteX9" fmla="*/ 5226627 w 8323118"/>
              <a:gd name="connsiteY9" fmla="*/ 613063 h 976745"/>
              <a:gd name="connsiteX10" fmla="*/ 5060373 w 8323118"/>
              <a:gd name="connsiteY10" fmla="*/ 613063 h 976745"/>
              <a:gd name="connsiteX11" fmla="*/ 4790209 w 8323118"/>
              <a:gd name="connsiteY11" fmla="*/ 706581 h 976745"/>
              <a:gd name="connsiteX12" fmla="*/ 4520046 w 8323118"/>
              <a:gd name="connsiteY12" fmla="*/ 831272 h 976745"/>
              <a:gd name="connsiteX13" fmla="*/ 4301837 w 8323118"/>
              <a:gd name="connsiteY13" fmla="*/ 935181 h 976745"/>
              <a:gd name="connsiteX14" fmla="*/ 4000500 w 8323118"/>
              <a:gd name="connsiteY14" fmla="*/ 976745 h 976745"/>
              <a:gd name="connsiteX15" fmla="*/ 3501737 w 8323118"/>
              <a:gd name="connsiteY15" fmla="*/ 945572 h 976745"/>
              <a:gd name="connsiteX16" fmla="*/ 3096491 w 8323118"/>
              <a:gd name="connsiteY16" fmla="*/ 872836 h 976745"/>
              <a:gd name="connsiteX17" fmla="*/ 2836718 w 8323118"/>
              <a:gd name="connsiteY17" fmla="*/ 831272 h 976745"/>
              <a:gd name="connsiteX18" fmla="*/ 2556164 w 8323118"/>
              <a:gd name="connsiteY18" fmla="*/ 800100 h 976745"/>
              <a:gd name="connsiteX19" fmla="*/ 2275609 w 8323118"/>
              <a:gd name="connsiteY19" fmla="*/ 789709 h 976745"/>
              <a:gd name="connsiteX20" fmla="*/ 1922318 w 8323118"/>
              <a:gd name="connsiteY20" fmla="*/ 675409 h 976745"/>
              <a:gd name="connsiteX21" fmla="*/ 1620982 w 8323118"/>
              <a:gd name="connsiteY21" fmla="*/ 602672 h 976745"/>
              <a:gd name="connsiteX22" fmla="*/ 1513826 w 8323118"/>
              <a:gd name="connsiteY22" fmla="*/ 546605 h 976745"/>
              <a:gd name="connsiteX23" fmla="*/ 1353849 w 8323118"/>
              <a:gd name="connsiteY23" fmla="*/ 467591 h 976745"/>
              <a:gd name="connsiteX24" fmla="*/ 1091046 w 8323118"/>
              <a:gd name="connsiteY24" fmla="*/ 311727 h 976745"/>
              <a:gd name="connsiteX25" fmla="*/ 893618 w 8323118"/>
              <a:gd name="connsiteY25" fmla="*/ 176645 h 976745"/>
              <a:gd name="connsiteX26" fmla="*/ 779318 w 8323118"/>
              <a:gd name="connsiteY26" fmla="*/ 103909 h 976745"/>
              <a:gd name="connsiteX27" fmla="*/ 529937 w 8323118"/>
              <a:gd name="connsiteY27" fmla="*/ 31172 h 976745"/>
              <a:gd name="connsiteX28" fmla="*/ 332509 w 8323118"/>
              <a:gd name="connsiteY28" fmla="*/ 0 h 976745"/>
              <a:gd name="connsiteX29" fmla="*/ 0 w 8323118"/>
              <a:gd name="connsiteY29" fmla="*/ 0 h 976745"/>
              <a:gd name="connsiteX0" fmla="*/ 8323118 w 8323118"/>
              <a:gd name="connsiteY0" fmla="*/ 280554 h 976745"/>
              <a:gd name="connsiteX1" fmla="*/ 8104909 w 8323118"/>
              <a:gd name="connsiteY1" fmla="*/ 311727 h 976745"/>
              <a:gd name="connsiteX2" fmla="*/ 7865918 w 8323118"/>
              <a:gd name="connsiteY2" fmla="*/ 322118 h 976745"/>
              <a:gd name="connsiteX3" fmla="*/ 7429500 w 8323118"/>
              <a:gd name="connsiteY3" fmla="*/ 394854 h 976745"/>
              <a:gd name="connsiteX4" fmla="*/ 7107382 w 8323118"/>
              <a:gd name="connsiteY4" fmla="*/ 446809 h 976745"/>
              <a:gd name="connsiteX5" fmla="*/ 6795655 w 8323118"/>
              <a:gd name="connsiteY5" fmla="*/ 498763 h 976745"/>
              <a:gd name="connsiteX6" fmla="*/ 6369627 w 8323118"/>
              <a:gd name="connsiteY6" fmla="*/ 561109 h 976745"/>
              <a:gd name="connsiteX7" fmla="*/ 5922818 w 8323118"/>
              <a:gd name="connsiteY7" fmla="*/ 592281 h 976745"/>
              <a:gd name="connsiteX8" fmla="*/ 5579918 w 8323118"/>
              <a:gd name="connsiteY8" fmla="*/ 613063 h 976745"/>
              <a:gd name="connsiteX9" fmla="*/ 5226627 w 8323118"/>
              <a:gd name="connsiteY9" fmla="*/ 613063 h 976745"/>
              <a:gd name="connsiteX10" fmla="*/ 5060373 w 8323118"/>
              <a:gd name="connsiteY10" fmla="*/ 613063 h 976745"/>
              <a:gd name="connsiteX11" fmla="*/ 4790209 w 8323118"/>
              <a:gd name="connsiteY11" fmla="*/ 706581 h 976745"/>
              <a:gd name="connsiteX12" fmla="*/ 4520046 w 8323118"/>
              <a:gd name="connsiteY12" fmla="*/ 831272 h 976745"/>
              <a:gd name="connsiteX13" fmla="*/ 4301837 w 8323118"/>
              <a:gd name="connsiteY13" fmla="*/ 935181 h 976745"/>
              <a:gd name="connsiteX14" fmla="*/ 4000500 w 8323118"/>
              <a:gd name="connsiteY14" fmla="*/ 976745 h 976745"/>
              <a:gd name="connsiteX15" fmla="*/ 3501737 w 8323118"/>
              <a:gd name="connsiteY15" fmla="*/ 945572 h 976745"/>
              <a:gd name="connsiteX16" fmla="*/ 3096491 w 8323118"/>
              <a:gd name="connsiteY16" fmla="*/ 872836 h 976745"/>
              <a:gd name="connsiteX17" fmla="*/ 2836718 w 8323118"/>
              <a:gd name="connsiteY17" fmla="*/ 831272 h 976745"/>
              <a:gd name="connsiteX18" fmla="*/ 2556164 w 8323118"/>
              <a:gd name="connsiteY18" fmla="*/ 800100 h 976745"/>
              <a:gd name="connsiteX19" fmla="*/ 2275609 w 8323118"/>
              <a:gd name="connsiteY19" fmla="*/ 789709 h 976745"/>
              <a:gd name="connsiteX20" fmla="*/ 1922318 w 8323118"/>
              <a:gd name="connsiteY20" fmla="*/ 675409 h 976745"/>
              <a:gd name="connsiteX21" fmla="*/ 1647175 w 8323118"/>
              <a:gd name="connsiteY21" fmla="*/ 602672 h 976745"/>
              <a:gd name="connsiteX22" fmla="*/ 1513826 w 8323118"/>
              <a:gd name="connsiteY22" fmla="*/ 546605 h 976745"/>
              <a:gd name="connsiteX23" fmla="*/ 1353849 w 8323118"/>
              <a:gd name="connsiteY23" fmla="*/ 467591 h 976745"/>
              <a:gd name="connsiteX24" fmla="*/ 1091046 w 8323118"/>
              <a:gd name="connsiteY24" fmla="*/ 311727 h 976745"/>
              <a:gd name="connsiteX25" fmla="*/ 893618 w 8323118"/>
              <a:gd name="connsiteY25" fmla="*/ 176645 h 976745"/>
              <a:gd name="connsiteX26" fmla="*/ 779318 w 8323118"/>
              <a:gd name="connsiteY26" fmla="*/ 103909 h 976745"/>
              <a:gd name="connsiteX27" fmla="*/ 529937 w 8323118"/>
              <a:gd name="connsiteY27" fmla="*/ 31172 h 976745"/>
              <a:gd name="connsiteX28" fmla="*/ 332509 w 8323118"/>
              <a:gd name="connsiteY28" fmla="*/ 0 h 976745"/>
              <a:gd name="connsiteX29" fmla="*/ 0 w 8323118"/>
              <a:gd name="connsiteY29" fmla="*/ 0 h 976745"/>
              <a:gd name="connsiteX0" fmla="*/ 8323118 w 8323118"/>
              <a:gd name="connsiteY0" fmla="*/ 280554 h 976745"/>
              <a:gd name="connsiteX1" fmla="*/ 8104909 w 8323118"/>
              <a:gd name="connsiteY1" fmla="*/ 311727 h 976745"/>
              <a:gd name="connsiteX2" fmla="*/ 7865918 w 8323118"/>
              <a:gd name="connsiteY2" fmla="*/ 322118 h 976745"/>
              <a:gd name="connsiteX3" fmla="*/ 7429500 w 8323118"/>
              <a:gd name="connsiteY3" fmla="*/ 394854 h 976745"/>
              <a:gd name="connsiteX4" fmla="*/ 7107382 w 8323118"/>
              <a:gd name="connsiteY4" fmla="*/ 446809 h 976745"/>
              <a:gd name="connsiteX5" fmla="*/ 6795655 w 8323118"/>
              <a:gd name="connsiteY5" fmla="*/ 498763 h 976745"/>
              <a:gd name="connsiteX6" fmla="*/ 6369627 w 8323118"/>
              <a:gd name="connsiteY6" fmla="*/ 561109 h 976745"/>
              <a:gd name="connsiteX7" fmla="*/ 5922818 w 8323118"/>
              <a:gd name="connsiteY7" fmla="*/ 592281 h 976745"/>
              <a:gd name="connsiteX8" fmla="*/ 5579918 w 8323118"/>
              <a:gd name="connsiteY8" fmla="*/ 613063 h 976745"/>
              <a:gd name="connsiteX9" fmla="*/ 5226627 w 8323118"/>
              <a:gd name="connsiteY9" fmla="*/ 613063 h 976745"/>
              <a:gd name="connsiteX10" fmla="*/ 5060373 w 8323118"/>
              <a:gd name="connsiteY10" fmla="*/ 613063 h 976745"/>
              <a:gd name="connsiteX11" fmla="*/ 4790209 w 8323118"/>
              <a:gd name="connsiteY11" fmla="*/ 706581 h 976745"/>
              <a:gd name="connsiteX12" fmla="*/ 4520046 w 8323118"/>
              <a:gd name="connsiteY12" fmla="*/ 831272 h 976745"/>
              <a:gd name="connsiteX13" fmla="*/ 4301837 w 8323118"/>
              <a:gd name="connsiteY13" fmla="*/ 935181 h 976745"/>
              <a:gd name="connsiteX14" fmla="*/ 4000500 w 8323118"/>
              <a:gd name="connsiteY14" fmla="*/ 976745 h 976745"/>
              <a:gd name="connsiteX15" fmla="*/ 3501737 w 8323118"/>
              <a:gd name="connsiteY15" fmla="*/ 945572 h 976745"/>
              <a:gd name="connsiteX16" fmla="*/ 3096491 w 8323118"/>
              <a:gd name="connsiteY16" fmla="*/ 872836 h 976745"/>
              <a:gd name="connsiteX17" fmla="*/ 2836718 w 8323118"/>
              <a:gd name="connsiteY17" fmla="*/ 831272 h 976745"/>
              <a:gd name="connsiteX18" fmla="*/ 2556164 w 8323118"/>
              <a:gd name="connsiteY18" fmla="*/ 800100 h 976745"/>
              <a:gd name="connsiteX19" fmla="*/ 2275609 w 8323118"/>
              <a:gd name="connsiteY19" fmla="*/ 789709 h 976745"/>
              <a:gd name="connsiteX20" fmla="*/ 1922318 w 8323118"/>
              <a:gd name="connsiteY20" fmla="*/ 675409 h 976745"/>
              <a:gd name="connsiteX21" fmla="*/ 1647175 w 8323118"/>
              <a:gd name="connsiteY21" fmla="*/ 602672 h 976745"/>
              <a:gd name="connsiteX22" fmla="*/ 1513826 w 8323118"/>
              <a:gd name="connsiteY22" fmla="*/ 546605 h 976745"/>
              <a:gd name="connsiteX23" fmla="*/ 1353849 w 8323118"/>
              <a:gd name="connsiteY23" fmla="*/ 467591 h 976745"/>
              <a:gd name="connsiteX24" fmla="*/ 1091046 w 8323118"/>
              <a:gd name="connsiteY24" fmla="*/ 311727 h 976745"/>
              <a:gd name="connsiteX25" fmla="*/ 867424 w 8323118"/>
              <a:gd name="connsiteY25" fmla="*/ 152833 h 976745"/>
              <a:gd name="connsiteX26" fmla="*/ 779318 w 8323118"/>
              <a:gd name="connsiteY26" fmla="*/ 103909 h 976745"/>
              <a:gd name="connsiteX27" fmla="*/ 529937 w 8323118"/>
              <a:gd name="connsiteY27" fmla="*/ 31172 h 976745"/>
              <a:gd name="connsiteX28" fmla="*/ 332509 w 8323118"/>
              <a:gd name="connsiteY28" fmla="*/ 0 h 976745"/>
              <a:gd name="connsiteX29" fmla="*/ 0 w 8323118"/>
              <a:gd name="connsiteY29" fmla="*/ 0 h 976745"/>
              <a:gd name="connsiteX0" fmla="*/ 8323118 w 8323118"/>
              <a:gd name="connsiteY0" fmla="*/ 280554 h 976745"/>
              <a:gd name="connsiteX1" fmla="*/ 8104909 w 8323118"/>
              <a:gd name="connsiteY1" fmla="*/ 311727 h 976745"/>
              <a:gd name="connsiteX2" fmla="*/ 7865918 w 8323118"/>
              <a:gd name="connsiteY2" fmla="*/ 322118 h 976745"/>
              <a:gd name="connsiteX3" fmla="*/ 7429500 w 8323118"/>
              <a:gd name="connsiteY3" fmla="*/ 394854 h 976745"/>
              <a:gd name="connsiteX4" fmla="*/ 7107382 w 8323118"/>
              <a:gd name="connsiteY4" fmla="*/ 446809 h 976745"/>
              <a:gd name="connsiteX5" fmla="*/ 6795655 w 8323118"/>
              <a:gd name="connsiteY5" fmla="*/ 498763 h 976745"/>
              <a:gd name="connsiteX6" fmla="*/ 6369627 w 8323118"/>
              <a:gd name="connsiteY6" fmla="*/ 561109 h 976745"/>
              <a:gd name="connsiteX7" fmla="*/ 5922818 w 8323118"/>
              <a:gd name="connsiteY7" fmla="*/ 592281 h 976745"/>
              <a:gd name="connsiteX8" fmla="*/ 5579918 w 8323118"/>
              <a:gd name="connsiteY8" fmla="*/ 613063 h 976745"/>
              <a:gd name="connsiteX9" fmla="*/ 5226627 w 8323118"/>
              <a:gd name="connsiteY9" fmla="*/ 613063 h 976745"/>
              <a:gd name="connsiteX10" fmla="*/ 5060373 w 8323118"/>
              <a:gd name="connsiteY10" fmla="*/ 613063 h 976745"/>
              <a:gd name="connsiteX11" fmla="*/ 4790209 w 8323118"/>
              <a:gd name="connsiteY11" fmla="*/ 706581 h 976745"/>
              <a:gd name="connsiteX12" fmla="*/ 4520046 w 8323118"/>
              <a:gd name="connsiteY12" fmla="*/ 831272 h 976745"/>
              <a:gd name="connsiteX13" fmla="*/ 4301837 w 8323118"/>
              <a:gd name="connsiteY13" fmla="*/ 935181 h 976745"/>
              <a:gd name="connsiteX14" fmla="*/ 4000500 w 8323118"/>
              <a:gd name="connsiteY14" fmla="*/ 976745 h 976745"/>
              <a:gd name="connsiteX15" fmla="*/ 3501737 w 8323118"/>
              <a:gd name="connsiteY15" fmla="*/ 945572 h 976745"/>
              <a:gd name="connsiteX16" fmla="*/ 3096491 w 8323118"/>
              <a:gd name="connsiteY16" fmla="*/ 872836 h 976745"/>
              <a:gd name="connsiteX17" fmla="*/ 2836718 w 8323118"/>
              <a:gd name="connsiteY17" fmla="*/ 831272 h 976745"/>
              <a:gd name="connsiteX18" fmla="*/ 2556164 w 8323118"/>
              <a:gd name="connsiteY18" fmla="*/ 800100 h 976745"/>
              <a:gd name="connsiteX19" fmla="*/ 2275609 w 8323118"/>
              <a:gd name="connsiteY19" fmla="*/ 789709 h 976745"/>
              <a:gd name="connsiteX20" fmla="*/ 1922318 w 8323118"/>
              <a:gd name="connsiteY20" fmla="*/ 675409 h 976745"/>
              <a:gd name="connsiteX21" fmla="*/ 1647175 w 8323118"/>
              <a:gd name="connsiteY21" fmla="*/ 602672 h 976745"/>
              <a:gd name="connsiteX22" fmla="*/ 1513826 w 8323118"/>
              <a:gd name="connsiteY22" fmla="*/ 546605 h 976745"/>
              <a:gd name="connsiteX23" fmla="*/ 1353849 w 8323118"/>
              <a:gd name="connsiteY23" fmla="*/ 467591 h 976745"/>
              <a:gd name="connsiteX24" fmla="*/ 1091046 w 8323118"/>
              <a:gd name="connsiteY24" fmla="*/ 311727 h 976745"/>
              <a:gd name="connsiteX25" fmla="*/ 867424 w 8323118"/>
              <a:gd name="connsiteY25" fmla="*/ 152833 h 976745"/>
              <a:gd name="connsiteX26" fmla="*/ 795987 w 8323118"/>
              <a:gd name="connsiteY26" fmla="*/ 106291 h 976745"/>
              <a:gd name="connsiteX27" fmla="*/ 529937 w 8323118"/>
              <a:gd name="connsiteY27" fmla="*/ 31172 h 976745"/>
              <a:gd name="connsiteX28" fmla="*/ 332509 w 8323118"/>
              <a:gd name="connsiteY28" fmla="*/ 0 h 976745"/>
              <a:gd name="connsiteX29" fmla="*/ 0 w 8323118"/>
              <a:gd name="connsiteY29" fmla="*/ 0 h 976745"/>
              <a:gd name="connsiteX0" fmla="*/ 8323118 w 8323118"/>
              <a:gd name="connsiteY0" fmla="*/ 280554 h 976745"/>
              <a:gd name="connsiteX1" fmla="*/ 8104909 w 8323118"/>
              <a:gd name="connsiteY1" fmla="*/ 311727 h 976745"/>
              <a:gd name="connsiteX2" fmla="*/ 7865918 w 8323118"/>
              <a:gd name="connsiteY2" fmla="*/ 322118 h 976745"/>
              <a:gd name="connsiteX3" fmla="*/ 7429500 w 8323118"/>
              <a:gd name="connsiteY3" fmla="*/ 394854 h 976745"/>
              <a:gd name="connsiteX4" fmla="*/ 7107382 w 8323118"/>
              <a:gd name="connsiteY4" fmla="*/ 446809 h 976745"/>
              <a:gd name="connsiteX5" fmla="*/ 6795655 w 8323118"/>
              <a:gd name="connsiteY5" fmla="*/ 498763 h 976745"/>
              <a:gd name="connsiteX6" fmla="*/ 6369627 w 8323118"/>
              <a:gd name="connsiteY6" fmla="*/ 561109 h 976745"/>
              <a:gd name="connsiteX7" fmla="*/ 5922818 w 8323118"/>
              <a:gd name="connsiteY7" fmla="*/ 592281 h 976745"/>
              <a:gd name="connsiteX8" fmla="*/ 5579918 w 8323118"/>
              <a:gd name="connsiteY8" fmla="*/ 613063 h 976745"/>
              <a:gd name="connsiteX9" fmla="*/ 5226627 w 8323118"/>
              <a:gd name="connsiteY9" fmla="*/ 613063 h 976745"/>
              <a:gd name="connsiteX10" fmla="*/ 5060373 w 8323118"/>
              <a:gd name="connsiteY10" fmla="*/ 613063 h 976745"/>
              <a:gd name="connsiteX11" fmla="*/ 4790209 w 8323118"/>
              <a:gd name="connsiteY11" fmla="*/ 706581 h 976745"/>
              <a:gd name="connsiteX12" fmla="*/ 4520046 w 8323118"/>
              <a:gd name="connsiteY12" fmla="*/ 831272 h 976745"/>
              <a:gd name="connsiteX13" fmla="*/ 4301837 w 8323118"/>
              <a:gd name="connsiteY13" fmla="*/ 935181 h 976745"/>
              <a:gd name="connsiteX14" fmla="*/ 4000500 w 8323118"/>
              <a:gd name="connsiteY14" fmla="*/ 976745 h 976745"/>
              <a:gd name="connsiteX15" fmla="*/ 3501737 w 8323118"/>
              <a:gd name="connsiteY15" fmla="*/ 945572 h 976745"/>
              <a:gd name="connsiteX16" fmla="*/ 3096491 w 8323118"/>
              <a:gd name="connsiteY16" fmla="*/ 872836 h 976745"/>
              <a:gd name="connsiteX17" fmla="*/ 2836718 w 8323118"/>
              <a:gd name="connsiteY17" fmla="*/ 831272 h 976745"/>
              <a:gd name="connsiteX18" fmla="*/ 2556164 w 8323118"/>
              <a:gd name="connsiteY18" fmla="*/ 800100 h 976745"/>
              <a:gd name="connsiteX19" fmla="*/ 2275609 w 8323118"/>
              <a:gd name="connsiteY19" fmla="*/ 789709 h 976745"/>
              <a:gd name="connsiteX20" fmla="*/ 1922318 w 8323118"/>
              <a:gd name="connsiteY20" fmla="*/ 675409 h 976745"/>
              <a:gd name="connsiteX21" fmla="*/ 1647175 w 8323118"/>
              <a:gd name="connsiteY21" fmla="*/ 602672 h 976745"/>
              <a:gd name="connsiteX22" fmla="*/ 1513826 w 8323118"/>
              <a:gd name="connsiteY22" fmla="*/ 546605 h 976745"/>
              <a:gd name="connsiteX23" fmla="*/ 1353849 w 8323118"/>
              <a:gd name="connsiteY23" fmla="*/ 467591 h 976745"/>
              <a:gd name="connsiteX24" fmla="*/ 1091046 w 8323118"/>
              <a:gd name="connsiteY24" fmla="*/ 311727 h 976745"/>
              <a:gd name="connsiteX25" fmla="*/ 867424 w 8323118"/>
              <a:gd name="connsiteY25" fmla="*/ 152833 h 976745"/>
              <a:gd name="connsiteX26" fmla="*/ 795987 w 8323118"/>
              <a:gd name="connsiteY26" fmla="*/ 106291 h 976745"/>
              <a:gd name="connsiteX27" fmla="*/ 668482 w 8323118"/>
              <a:gd name="connsiteY27" fmla="*/ 65592 h 976745"/>
              <a:gd name="connsiteX28" fmla="*/ 529937 w 8323118"/>
              <a:gd name="connsiteY28" fmla="*/ 31172 h 976745"/>
              <a:gd name="connsiteX29" fmla="*/ 332509 w 8323118"/>
              <a:gd name="connsiteY29" fmla="*/ 0 h 976745"/>
              <a:gd name="connsiteX30" fmla="*/ 0 w 8323118"/>
              <a:gd name="connsiteY30" fmla="*/ 0 h 976745"/>
              <a:gd name="connsiteX0" fmla="*/ 8323118 w 8323118"/>
              <a:gd name="connsiteY0" fmla="*/ 280554 h 976745"/>
              <a:gd name="connsiteX1" fmla="*/ 8104909 w 8323118"/>
              <a:gd name="connsiteY1" fmla="*/ 311727 h 976745"/>
              <a:gd name="connsiteX2" fmla="*/ 7865918 w 8323118"/>
              <a:gd name="connsiteY2" fmla="*/ 322118 h 976745"/>
              <a:gd name="connsiteX3" fmla="*/ 7429500 w 8323118"/>
              <a:gd name="connsiteY3" fmla="*/ 394854 h 976745"/>
              <a:gd name="connsiteX4" fmla="*/ 7107382 w 8323118"/>
              <a:gd name="connsiteY4" fmla="*/ 446809 h 976745"/>
              <a:gd name="connsiteX5" fmla="*/ 6795655 w 8323118"/>
              <a:gd name="connsiteY5" fmla="*/ 498763 h 976745"/>
              <a:gd name="connsiteX6" fmla="*/ 6369627 w 8323118"/>
              <a:gd name="connsiteY6" fmla="*/ 561109 h 976745"/>
              <a:gd name="connsiteX7" fmla="*/ 5922818 w 8323118"/>
              <a:gd name="connsiteY7" fmla="*/ 592281 h 976745"/>
              <a:gd name="connsiteX8" fmla="*/ 5579918 w 8323118"/>
              <a:gd name="connsiteY8" fmla="*/ 613063 h 976745"/>
              <a:gd name="connsiteX9" fmla="*/ 5226627 w 8323118"/>
              <a:gd name="connsiteY9" fmla="*/ 613063 h 976745"/>
              <a:gd name="connsiteX10" fmla="*/ 5060373 w 8323118"/>
              <a:gd name="connsiteY10" fmla="*/ 613063 h 976745"/>
              <a:gd name="connsiteX11" fmla="*/ 4790209 w 8323118"/>
              <a:gd name="connsiteY11" fmla="*/ 706581 h 976745"/>
              <a:gd name="connsiteX12" fmla="*/ 4520046 w 8323118"/>
              <a:gd name="connsiteY12" fmla="*/ 831272 h 976745"/>
              <a:gd name="connsiteX13" fmla="*/ 4301837 w 8323118"/>
              <a:gd name="connsiteY13" fmla="*/ 935181 h 976745"/>
              <a:gd name="connsiteX14" fmla="*/ 4000500 w 8323118"/>
              <a:gd name="connsiteY14" fmla="*/ 976745 h 976745"/>
              <a:gd name="connsiteX15" fmla="*/ 3501737 w 8323118"/>
              <a:gd name="connsiteY15" fmla="*/ 945572 h 976745"/>
              <a:gd name="connsiteX16" fmla="*/ 3096491 w 8323118"/>
              <a:gd name="connsiteY16" fmla="*/ 872836 h 976745"/>
              <a:gd name="connsiteX17" fmla="*/ 2836718 w 8323118"/>
              <a:gd name="connsiteY17" fmla="*/ 831272 h 976745"/>
              <a:gd name="connsiteX18" fmla="*/ 2556164 w 8323118"/>
              <a:gd name="connsiteY18" fmla="*/ 800100 h 976745"/>
              <a:gd name="connsiteX19" fmla="*/ 2275609 w 8323118"/>
              <a:gd name="connsiteY19" fmla="*/ 789709 h 976745"/>
              <a:gd name="connsiteX20" fmla="*/ 1922318 w 8323118"/>
              <a:gd name="connsiteY20" fmla="*/ 675409 h 976745"/>
              <a:gd name="connsiteX21" fmla="*/ 1647175 w 8323118"/>
              <a:gd name="connsiteY21" fmla="*/ 602672 h 976745"/>
              <a:gd name="connsiteX22" fmla="*/ 1513826 w 8323118"/>
              <a:gd name="connsiteY22" fmla="*/ 546605 h 976745"/>
              <a:gd name="connsiteX23" fmla="*/ 1353849 w 8323118"/>
              <a:gd name="connsiteY23" fmla="*/ 467591 h 976745"/>
              <a:gd name="connsiteX24" fmla="*/ 1091046 w 8323118"/>
              <a:gd name="connsiteY24" fmla="*/ 311727 h 976745"/>
              <a:gd name="connsiteX25" fmla="*/ 867424 w 8323118"/>
              <a:gd name="connsiteY25" fmla="*/ 152833 h 976745"/>
              <a:gd name="connsiteX26" fmla="*/ 795987 w 8323118"/>
              <a:gd name="connsiteY26" fmla="*/ 106291 h 976745"/>
              <a:gd name="connsiteX27" fmla="*/ 668482 w 8323118"/>
              <a:gd name="connsiteY27" fmla="*/ 65592 h 976745"/>
              <a:gd name="connsiteX28" fmla="*/ 487074 w 8323118"/>
              <a:gd name="connsiteY28" fmla="*/ 216 h 976745"/>
              <a:gd name="connsiteX29" fmla="*/ 332509 w 8323118"/>
              <a:gd name="connsiteY29" fmla="*/ 0 h 976745"/>
              <a:gd name="connsiteX30" fmla="*/ 0 w 8323118"/>
              <a:gd name="connsiteY30" fmla="*/ 0 h 976745"/>
              <a:gd name="connsiteX0" fmla="*/ 8323118 w 8323118"/>
              <a:gd name="connsiteY0" fmla="*/ 287698 h 983889"/>
              <a:gd name="connsiteX1" fmla="*/ 8104909 w 8323118"/>
              <a:gd name="connsiteY1" fmla="*/ 318871 h 983889"/>
              <a:gd name="connsiteX2" fmla="*/ 7865918 w 8323118"/>
              <a:gd name="connsiteY2" fmla="*/ 329262 h 983889"/>
              <a:gd name="connsiteX3" fmla="*/ 7429500 w 8323118"/>
              <a:gd name="connsiteY3" fmla="*/ 401998 h 983889"/>
              <a:gd name="connsiteX4" fmla="*/ 7107382 w 8323118"/>
              <a:gd name="connsiteY4" fmla="*/ 453953 h 983889"/>
              <a:gd name="connsiteX5" fmla="*/ 6795655 w 8323118"/>
              <a:gd name="connsiteY5" fmla="*/ 505907 h 983889"/>
              <a:gd name="connsiteX6" fmla="*/ 6369627 w 8323118"/>
              <a:gd name="connsiteY6" fmla="*/ 568253 h 983889"/>
              <a:gd name="connsiteX7" fmla="*/ 5922818 w 8323118"/>
              <a:gd name="connsiteY7" fmla="*/ 599425 h 983889"/>
              <a:gd name="connsiteX8" fmla="*/ 5579918 w 8323118"/>
              <a:gd name="connsiteY8" fmla="*/ 620207 h 983889"/>
              <a:gd name="connsiteX9" fmla="*/ 5226627 w 8323118"/>
              <a:gd name="connsiteY9" fmla="*/ 620207 h 983889"/>
              <a:gd name="connsiteX10" fmla="*/ 5060373 w 8323118"/>
              <a:gd name="connsiteY10" fmla="*/ 620207 h 983889"/>
              <a:gd name="connsiteX11" fmla="*/ 4790209 w 8323118"/>
              <a:gd name="connsiteY11" fmla="*/ 713725 h 983889"/>
              <a:gd name="connsiteX12" fmla="*/ 4520046 w 8323118"/>
              <a:gd name="connsiteY12" fmla="*/ 838416 h 983889"/>
              <a:gd name="connsiteX13" fmla="*/ 4301837 w 8323118"/>
              <a:gd name="connsiteY13" fmla="*/ 942325 h 983889"/>
              <a:gd name="connsiteX14" fmla="*/ 4000500 w 8323118"/>
              <a:gd name="connsiteY14" fmla="*/ 983889 h 983889"/>
              <a:gd name="connsiteX15" fmla="*/ 3501737 w 8323118"/>
              <a:gd name="connsiteY15" fmla="*/ 952716 h 983889"/>
              <a:gd name="connsiteX16" fmla="*/ 3096491 w 8323118"/>
              <a:gd name="connsiteY16" fmla="*/ 879980 h 983889"/>
              <a:gd name="connsiteX17" fmla="*/ 2836718 w 8323118"/>
              <a:gd name="connsiteY17" fmla="*/ 838416 h 983889"/>
              <a:gd name="connsiteX18" fmla="*/ 2556164 w 8323118"/>
              <a:gd name="connsiteY18" fmla="*/ 807244 h 983889"/>
              <a:gd name="connsiteX19" fmla="*/ 2275609 w 8323118"/>
              <a:gd name="connsiteY19" fmla="*/ 796853 h 983889"/>
              <a:gd name="connsiteX20" fmla="*/ 1922318 w 8323118"/>
              <a:gd name="connsiteY20" fmla="*/ 682553 h 983889"/>
              <a:gd name="connsiteX21" fmla="*/ 1647175 w 8323118"/>
              <a:gd name="connsiteY21" fmla="*/ 609816 h 983889"/>
              <a:gd name="connsiteX22" fmla="*/ 1513826 w 8323118"/>
              <a:gd name="connsiteY22" fmla="*/ 553749 h 983889"/>
              <a:gd name="connsiteX23" fmla="*/ 1353849 w 8323118"/>
              <a:gd name="connsiteY23" fmla="*/ 474735 h 983889"/>
              <a:gd name="connsiteX24" fmla="*/ 1091046 w 8323118"/>
              <a:gd name="connsiteY24" fmla="*/ 318871 h 983889"/>
              <a:gd name="connsiteX25" fmla="*/ 867424 w 8323118"/>
              <a:gd name="connsiteY25" fmla="*/ 159977 h 983889"/>
              <a:gd name="connsiteX26" fmla="*/ 795987 w 8323118"/>
              <a:gd name="connsiteY26" fmla="*/ 113435 h 983889"/>
              <a:gd name="connsiteX27" fmla="*/ 668482 w 8323118"/>
              <a:gd name="connsiteY27" fmla="*/ 72736 h 983889"/>
              <a:gd name="connsiteX28" fmla="*/ 487074 w 8323118"/>
              <a:gd name="connsiteY28" fmla="*/ 7360 h 983889"/>
              <a:gd name="connsiteX29" fmla="*/ 320603 w 8323118"/>
              <a:gd name="connsiteY29" fmla="*/ 0 h 983889"/>
              <a:gd name="connsiteX30" fmla="*/ 0 w 8323118"/>
              <a:gd name="connsiteY30" fmla="*/ 7144 h 983889"/>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496974 w 8318355"/>
              <a:gd name="connsiteY15" fmla="*/ 964622 h 995795"/>
              <a:gd name="connsiteX16" fmla="*/ 3091728 w 8318355"/>
              <a:gd name="connsiteY16" fmla="*/ 891886 h 995795"/>
              <a:gd name="connsiteX17" fmla="*/ 2831955 w 8318355"/>
              <a:gd name="connsiteY17" fmla="*/ 850322 h 995795"/>
              <a:gd name="connsiteX18" fmla="*/ 2551401 w 8318355"/>
              <a:gd name="connsiteY18" fmla="*/ 819150 h 995795"/>
              <a:gd name="connsiteX19" fmla="*/ 2270846 w 8318355"/>
              <a:gd name="connsiteY19" fmla="*/ 808759 h 995795"/>
              <a:gd name="connsiteX20" fmla="*/ 1917555 w 8318355"/>
              <a:gd name="connsiteY20" fmla="*/ 694459 h 995795"/>
              <a:gd name="connsiteX21" fmla="*/ 1642412 w 8318355"/>
              <a:gd name="connsiteY21" fmla="*/ 621722 h 995795"/>
              <a:gd name="connsiteX22" fmla="*/ 1509063 w 8318355"/>
              <a:gd name="connsiteY22" fmla="*/ 565655 h 995795"/>
              <a:gd name="connsiteX23" fmla="*/ 1349086 w 8318355"/>
              <a:gd name="connsiteY23" fmla="*/ 486641 h 995795"/>
              <a:gd name="connsiteX24" fmla="*/ 1086283 w 8318355"/>
              <a:gd name="connsiteY24" fmla="*/ 330777 h 995795"/>
              <a:gd name="connsiteX25" fmla="*/ 862661 w 8318355"/>
              <a:gd name="connsiteY25" fmla="*/ 171883 h 995795"/>
              <a:gd name="connsiteX26" fmla="*/ 791224 w 8318355"/>
              <a:gd name="connsiteY26" fmla="*/ 125341 h 995795"/>
              <a:gd name="connsiteX27" fmla="*/ 663719 w 8318355"/>
              <a:gd name="connsiteY27" fmla="*/ 84642 h 995795"/>
              <a:gd name="connsiteX28" fmla="*/ 482311 w 8318355"/>
              <a:gd name="connsiteY28" fmla="*/ 19266 h 995795"/>
              <a:gd name="connsiteX29" fmla="*/ 315840 w 8318355"/>
              <a:gd name="connsiteY29" fmla="*/ 11906 h 995795"/>
              <a:gd name="connsiteX30" fmla="*/ 0 w 8318355"/>
              <a:gd name="connsiteY30"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496974 w 8318355"/>
              <a:gd name="connsiteY15" fmla="*/ 964622 h 995795"/>
              <a:gd name="connsiteX16" fmla="*/ 3091728 w 8318355"/>
              <a:gd name="connsiteY16" fmla="*/ 891886 h 995795"/>
              <a:gd name="connsiteX17" fmla="*/ 2831955 w 8318355"/>
              <a:gd name="connsiteY17" fmla="*/ 850322 h 995795"/>
              <a:gd name="connsiteX18" fmla="*/ 2551401 w 8318355"/>
              <a:gd name="connsiteY18" fmla="*/ 819150 h 995795"/>
              <a:gd name="connsiteX19" fmla="*/ 2270846 w 8318355"/>
              <a:gd name="connsiteY19" fmla="*/ 808759 h 995795"/>
              <a:gd name="connsiteX20" fmla="*/ 2085325 w 8318355"/>
              <a:gd name="connsiteY20" fmla="*/ 751392 h 995795"/>
              <a:gd name="connsiteX21" fmla="*/ 1917555 w 8318355"/>
              <a:gd name="connsiteY21" fmla="*/ 694459 h 995795"/>
              <a:gd name="connsiteX22" fmla="*/ 1642412 w 8318355"/>
              <a:gd name="connsiteY22" fmla="*/ 621722 h 995795"/>
              <a:gd name="connsiteX23" fmla="*/ 1509063 w 8318355"/>
              <a:gd name="connsiteY23" fmla="*/ 565655 h 995795"/>
              <a:gd name="connsiteX24" fmla="*/ 1349086 w 8318355"/>
              <a:gd name="connsiteY24" fmla="*/ 486641 h 995795"/>
              <a:gd name="connsiteX25" fmla="*/ 1086283 w 8318355"/>
              <a:gd name="connsiteY25" fmla="*/ 330777 h 995795"/>
              <a:gd name="connsiteX26" fmla="*/ 862661 w 8318355"/>
              <a:gd name="connsiteY26" fmla="*/ 171883 h 995795"/>
              <a:gd name="connsiteX27" fmla="*/ 791224 w 8318355"/>
              <a:gd name="connsiteY27" fmla="*/ 125341 h 995795"/>
              <a:gd name="connsiteX28" fmla="*/ 663719 w 8318355"/>
              <a:gd name="connsiteY28" fmla="*/ 84642 h 995795"/>
              <a:gd name="connsiteX29" fmla="*/ 482311 w 8318355"/>
              <a:gd name="connsiteY29" fmla="*/ 19266 h 995795"/>
              <a:gd name="connsiteX30" fmla="*/ 315840 w 8318355"/>
              <a:gd name="connsiteY30" fmla="*/ 11906 h 995795"/>
              <a:gd name="connsiteX31" fmla="*/ 0 w 8318355"/>
              <a:gd name="connsiteY31"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496974 w 8318355"/>
              <a:gd name="connsiteY15" fmla="*/ 964622 h 995795"/>
              <a:gd name="connsiteX16" fmla="*/ 3091728 w 8318355"/>
              <a:gd name="connsiteY16" fmla="*/ 891886 h 995795"/>
              <a:gd name="connsiteX17" fmla="*/ 2831955 w 8318355"/>
              <a:gd name="connsiteY17" fmla="*/ 850322 h 995795"/>
              <a:gd name="connsiteX18" fmla="*/ 2551401 w 8318355"/>
              <a:gd name="connsiteY18" fmla="*/ 819150 h 995795"/>
              <a:gd name="connsiteX19" fmla="*/ 2263702 w 8318355"/>
              <a:gd name="connsiteY19" fmla="*/ 780184 h 995795"/>
              <a:gd name="connsiteX20" fmla="*/ 2085325 w 8318355"/>
              <a:gd name="connsiteY20" fmla="*/ 751392 h 995795"/>
              <a:gd name="connsiteX21" fmla="*/ 1917555 w 8318355"/>
              <a:gd name="connsiteY21" fmla="*/ 694459 h 995795"/>
              <a:gd name="connsiteX22" fmla="*/ 1642412 w 8318355"/>
              <a:gd name="connsiteY22" fmla="*/ 621722 h 995795"/>
              <a:gd name="connsiteX23" fmla="*/ 1509063 w 8318355"/>
              <a:gd name="connsiteY23" fmla="*/ 565655 h 995795"/>
              <a:gd name="connsiteX24" fmla="*/ 1349086 w 8318355"/>
              <a:gd name="connsiteY24" fmla="*/ 486641 h 995795"/>
              <a:gd name="connsiteX25" fmla="*/ 1086283 w 8318355"/>
              <a:gd name="connsiteY25" fmla="*/ 330777 h 995795"/>
              <a:gd name="connsiteX26" fmla="*/ 862661 w 8318355"/>
              <a:gd name="connsiteY26" fmla="*/ 171883 h 995795"/>
              <a:gd name="connsiteX27" fmla="*/ 791224 w 8318355"/>
              <a:gd name="connsiteY27" fmla="*/ 125341 h 995795"/>
              <a:gd name="connsiteX28" fmla="*/ 663719 w 8318355"/>
              <a:gd name="connsiteY28" fmla="*/ 84642 h 995795"/>
              <a:gd name="connsiteX29" fmla="*/ 482311 w 8318355"/>
              <a:gd name="connsiteY29" fmla="*/ 19266 h 995795"/>
              <a:gd name="connsiteX30" fmla="*/ 315840 w 8318355"/>
              <a:gd name="connsiteY30" fmla="*/ 11906 h 995795"/>
              <a:gd name="connsiteX31" fmla="*/ 0 w 8318355"/>
              <a:gd name="connsiteY31"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496974 w 8318355"/>
              <a:gd name="connsiteY15" fmla="*/ 964622 h 995795"/>
              <a:gd name="connsiteX16" fmla="*/ 3091728 w 8318355"/>
              <a:gd name="connsiteY16" fmla="*/ 891886 h 995795"/>
              <a:gd name="connsiteX17" fmla="*/ 2831955 w 8318355"/>
              <a:gd name="connsiteY17" fmla="*/ 850322 h 995795"/>
              <a:gd name="connsiteX18" fmla="*/ 2558545 w 8318355"/>
              <a:gd name="connsiteY18" fmla="*/ 804862 h 995795"/>
              <a:gd name="connsiteX19" fmla="*/ 2263702 w 8318355"/>
              <a:gd name="connsiteY19" fmla="*/ 780184 h 995795"/>
              <a:gd name="connsiteX20" fmla="*/ 2085325 w 8318355"/>
              <a:gd name="connsiteY20" fmla="*/ 751392 h 995795"/>
              <a:gd name="connsiteX21" fmla="*/ 1917555 w 8318355"/>
              <a:gd name="connsiteY21" fmla="*/ 694459 h 995795"/>
              <a:gd name="connsiteX22" fmla="*/ 1642412 w 8318355"/>
              <a:gd name="connsiteY22" fmla="*/ 621722 h 995795"/>
              <a:gd name="connsiteX23" fmla="*/ 1509063 w 8318355"/>
              <a:gd name="connsiteY23" fmla="*/ 565655 h 995795"/>
              <a:gd name="connsiteX24" fmla="*/ 1349086 w 8318355"/>
              <a:gd name="connsiteY24" fmla="*/ 486641 h 995795"/>
              <a:gd name="connsiteX25" fmla="*/ 1086283 w 8318355"/>
              <a:gd name="connsiteY25" fmla="*/ 330777 h 995795"/>
              <a:gd name="connsiteX26" fmla="*/ 862661 w 8318355"/>
              <a:gd name="connsiteY26" fmla="*/ 171883 h 995795"/>
              <a:gd name="connsiteX27" fmla="*/ 791224 w 8318355"/>
              <a:gd name="connsiteY27" fmla="*/ 125341 h 995795"/>
              <a:gd name="connsiteX28" fmla="*/ 663719 w 8318355"/>
              <a:gd name="connsiteY28" fmla="*/ 84642 h 995795"/>
              <a:gd name="connsiteX29" fmla="*/ 482311 w 8318355"/>
              <a:gd name="connsiteY29" fmla="*/ 19266 h 995795"/>
              <a:gd name="connsiteX30" fmla="*/ 315840 w 8318355"/>
              <a:gd name="connsiteY30" fmla="*/ 11906 h 995795"/>
              <a:gd name="connsiteX31" fmla="*/ 0 w 8318355"/>
              <a:gd name="connsiteY31"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496974 w 8318355"/>
              <a:gd name="connsiteY15" fmla="*/ 964622 h 995795"/>
              <a:gd name="connsiteX16" fmla="*/ 3091728 w 8318355"/>
              <a:gd name="connsiteY16" fmla="*/ 891886 h 995795"/>
              <a:gd name="connsiteX17" fmla="*/ 2831955 w 8318355"/>
              <a:gd name="connsiteY17" fmla="*/ 850322 h 995795"/>
              <a:gd name="connsiteX18" fmla="*/ 2558545 w 8318355"/>
              <a:gd name="connsiteY18" fmla="*/ 804862 h 995795"/>
              <a:gd name="connsiteX19" fmla="*/ 2432988 w 8318355"/>
              <a:gd name="connsiteY19" fmla="*/ 803780 h 995795"/>
              <a:gd name="connsiteX20" fmla="*/ 2263702 w 8318355"/>
              <a:gd name="connsiteY20" fmla="*/ 780184 h 995795"/>
              <a:gd name="connsiteX21" fmla="*/ 2085325 w 8318355"/>
              <a:gd name="connsiteY21" fmla="*/ 751392 h 995795"/>
              <a:gd name="connsiteX22" fmla="*/ 1917555 w 8318355"/>
              <a:gd name="connsiteY22" fmla="*/ 694459 h 995795"/>
              <a:gd name="connsiteX23" fmla="*/ 1642412 w 8318355"/>
              <a:gd name="connsiteY23" fmla="*/ 621722 h 995795"/>
              <a:gd name="connsiteX24" fmla="*/ 1509063 w 8318355"/>
              <a:gd name="connsiteY24" fmla="*/ 565655 h 995795"/>
              <a:gd name="connsiteX25" fmla="*/ 1349086 w 8318355"/>
              <a:gd name="connsiteY25" fmla="*/ 486641 h 995795"/>
              <a:gd name="connsiteX26" fmla="*/ 1086283 w 8318355"/>
              <a:gd name="connsiteY26" fmla="*/ 330777 h 995795"/>
              <a:gd name="connsiteX27" fmla="*/ 862661 w 8318355"/>
              <a:gd name="connsiteY27" fmla="*/ 171883 h 995795"/>
              <a:gd name="connsiteX28" fmla="*/ 791224 w 8318355"/>
              <a:gd name="connsiteY28" fmla="*/ 125341 h 995795"/>
              <a:gd name="connsiteX29" fmla="*/ 663719 w 8318355"/>
              <a:gd name="connsiteY29" fmla="*/ 84642 h 995795"/>
              <a:gd name="connsiteX30" fmla="*/ 482311 w 8318355"/>
              <a:gd name="connsiteY30" fmla="*/ 19266 h 995795"/>
              <a:gd name="connsiteX31" fmla="*/ 315840 w 8318355"/>
              <a:gd name="connsiteY31" fmla="*/ 11906 h 995795"/>
              <a:gd name="connsiteX32" fmla="*/ 0 w 8318355"/>
              <a:gd name="connsiteY32"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496974 w 8318355"/>
              <a:gd name="connsiteY15" fmla="*/ 964622 h 995795"/>
              <a:gd name="connsiteX16" fmla="*/ 3091728 w 8318355"/>
              <a:gd name="connsiteY16" fmla="*/ 891886 h 995795"/>
              <a:gd name="connsiteX17" fmla="*/ 2831955 w 8318355"/>
              <a:gd name="connsiteY17" fmla="*/ 850322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085325 w 8318355"/>
              <a:gd name="connsiteY21" fmla="*/ 751392 h 995795"/>
              <a:gd name="connsiteX22" fmla="*/ 1917555 w 8318355"/>
              <a:gd name="connsiteY22" fmla="*/ 694459 h 995795"/>
              <a:gd name="connsiteX23" fmla="*/ 1642412 w 8318355"/>
              <a:gd name="connsiteY23" fmla="*/ 621722 h 995795"/>
              <a:gd name="connsiteX24" fmla="*/ 1509063 w 8318355"/>
              <a:gd name="connsiteY24" fmla="*/ 565655 h 995795"/>
              <a:gd name="connsiteX25" fmla="*/ 1349086 w 8318355"/>
              <a:gd name="connsiteY25" fmla="*/ 486641 h 995795"/>
              <a:gd name="connsiteX26" fmla="*/ 1086283 w 8318355"/>
              <a:gd name="connsiteY26" fmla="*/ 330777 h 995795"/>
              <a:gd name="connsiteX27" fmla="*/ 862661 w 8318355"/>
              <a:gd name="connsiteY27" fmla="*/ 171883 h 995795"/>
              <a:gd name="connsiteX28" fmla="*/ 791224 w 8318355"/>
              <a:gd name="connsiteY28" fmla="*/ 125341 h 995795"/>
              <a:gd name="connsiteX29" fmla="*/ 663719 w 8318355"/>
              <a:gd name="connsiteY29" fmla="*/ 84642 h 995795"/>
              <a:gd name="connsiteX30" fmla="*/ 482311 w 8318355"/>
              <a:gd name="connsiteY30" fmla="*/ 19266 h 995795"/>
              <a:gd name="connsiteX31" fmla="*/ 315840 w 8318355"/>
              <a:gd name="connsiteY31" fmla="*/ 11906 h 995795"/>
              <a:gd name="connsiteX32" fmla="*/ 0 w 8318355"/>
              <a:gd name="connsiteY32"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496974 w 8318355"/>
              <a:gd name="connsiteY15" fmla="*/ 964622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085325 w 8318355"/>
              <a:gd name="connsiteY21" fmla="*/ 751392 h 995795"/>
              <a:gd name="connsiteX22" fmla="*/ 1917555 w 8318355"/>
              <a:gd name="connsiteY22" fmla="*/ 694459 h 995795"/>
              <a:gd name="connsiteX23" fmla="*/ 1642412 w 8318355"/>
              <a:gd name="connsiteY23" fmla="*/ 621722 h 995795"/>
              <a:gd name="connsiteX24" fmla="*/ 1509063 w 8318355"/>
              <a:gd name="connsiteY24" fmla="*/ 565655 h 995795"/>
              <a:gd name="connsiteX25" fmla="*/ 1349086 w 8318355"/>
              <a:gd name="connsiteY25" fmla="*/ 486641 h 995795"/>
              <a:gd name="connsiteX26" fmla="*/ 1086283 w 8318355"/>
              <a:gd name="connsiteY26" fmla="*/ 330777 h 995795"/>
              <a:gd name="connsiteX27" fmla="*/ 862661 w 8318355"/>
              <a:gd name="connsiteY27" fmla="*/ 171883 h 995795"/>
              <a:gd name="connsiteX28" fmla="*/ 791224 w 8318355"/>
              <a:gd name="connsiteY28" fmla="*/ 125341 h 995795"/>
              <a:gd name="connsiteX29" fmla="*/ 663719 w 8318355"/>
              <a:gd name="connsiteY29" fmla="*/ 84642 h 995795"/>
              <a:gd name="connsiteX30" fmla="*/ 482311 w 8318355"/>
              <a:gd name="connsiteY30" fmla="*/ 19266 h 995795"/>
              <a:gd name="connsiteX31" fmla="*/ 315840 w 8318355"/>
              <a:gd name="connsiteY31" fmla="*/ 11906 h 995795"/>
              <a:gd name="connsiteX32" fmla="*/ 0 w 8318355"/>
              <a:gd name="connsiteY32"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085325 w 8318355"/>
              <a:gd name="connsiteY21" fmla="*/ 751392 h 995795"/>
              <a:gd name="connsiteX22" fmla="*/ 1917555 w 8318355"/>
              <a:gd name="connsiteY22" fmla="*/ 694459 h 995795"/>
              <a:gd name="connsiteX23" fmla="*/ 1642412 w 8318355"/>
              <a:gd name="connsiteY23" fmla="*/ 621722 h 995795"/>
              <a:gd name="connsiteX24" fmla="*/ 1509063 w 8318355"/>
              <a:gd name="connsiteY24" fmla="*/ 565655 h 995795"/>
              <a:gd name="connsiteX25" fmla="*/ 1349086 w 8318355"/>
              <a:gd name="connsiteY25" fmla="*/ 486641 h 995795"/>
              <a:gd name="connsiteX26" fmla="*/ 1086283 w 8318355"/>
              <a:gd name="connsiteY26" fmla="*/ 330777 h 995795"/>
              <a:gd name="connsiteX27" fmla="*/ 862661 w 8318355"/>
              <a:gd name="connsiteY27" fmla="*/ 171883 h 995795"/>
              <a:gd name="connsiteX28" fmla="*/ 791224 w 8318355"/>
              <a:gd name="connsiteY28" fmla="*/ 125341 h 995795"/>
              <a:gd name="connsiteX29" fmla="*/ 663719 w 8318355"/>
              <a:gd name="connsiteY29" fmla="*/ 84642 h 995795"/>
              <a:gd name="connsiteX30" fmla="*/ 482311 w 8318355"/>
              <a:gd name="connsiteY30" fmla="*/ 19266 h 995795"/>
              <a:gd name="connsiteX31" fmla="*/ 315840 w 8318355"/>
              <a:gd name="connsiteY31" fmla="*/ 11906 h 995795"/>
              <a:gd name="connsiteX32" fmla="*/ 0 w 8318355"/>
              <a:gd name="connsiteY32"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085325 w 8318355"/>
              <a:gd name="connsiteY21" fmla="*/ 751392 h 995795"/>
              <a:gd name="connsiteX22" fmla="*/ 1836592 w 8318355"/>
              <a:gd name="connsiteY22" fmla="*/ 687315 h 995795"/>
              <a:gd name="connsiteX23" fmla="*/ 1642412 w 8318355"/>
              <a:gd name="connsiteY23" fmla="*/ 621722 h 995795"/>
              <a:gd name="connsiteX24" fmla="*/ 1509063 w 8318355"/>
              <a:gd name="connsiteY24" fmla="*/ 565655 h 995795"/>
              <a:gd name="connsiteX25" fmla="*/ 1349086 w 8318355"/>
              <a:gd name="connsiteY25" fmla="*/ 486641 h 995795"/>
              <a:gd name="connsiteX26" fmla="*/ 1086283 w 8318355"/>
              <a:gd name="connsiteY26" fmla="*/ 330777 h 995795"/>
              <a:gd name="connsiteX27" fmla="*/ 862661 w 8318355"/>
              <a:gd name="connsiteY27" fmla="*/ 171883 h 995795"/>
              <a:gd name="connsiteX28" fmla="*/ 791224 w 8318355"/>
              <a:gd name="connsiteY28" fmla="*/ 125341 h 995795"/>
              <a:gd name="connsiteX29" fmla="*/ 663719 w 8318355"/>
              <a:gd name="connsiteY29" fmla="*/ 84642 h 995795"/>
              <a:gd name="connsiteX30" fmla="*/ 482311 w 8318355"/>
              <a:gd name="connsiteY30" fmla="*/ 19266 h 995795"/>
              <a:gd name="connsiteX31" fmla="*/ 315840 w 8318355"/>
              <a:gd name="connsiteY31" fmla="*/ 11906 h 995795"/>
              <a:gd name="connsiteX32" fmla="*/ 0 w 8318355"/>
              <a:gd name="connsiteY32"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836592 w 8318355"/>
              <a:gd name="connsiteY22" fmla="*/ 687315 h 995795"/>
              <a:gd name="connsiteX23" fmla="*/ 1642412 w 8318355"/>
              <a:gd name="connsiteY23" fmla="*/ 621722 h 995795"/>
              <a:gd name="connsiteX24" fmla="*/ 1509063 w 8318355"/>
              <a:gd name="connsiteY24" fmla="*/ 565655 h 995795"/>
              <a:gd name="connsiteX25" fmla="*/ 1349086 w 8318355"/>
              <a:gd name="connsiteY25" fmla="*/ 486641 h 995795"/>
              <a:gd name="connsiteX26" fmla="*/ 1086283 w 8318355"/>
              <a:gd name="connsiteY26" fmla="*/ 330777 h 995795"/>
              <a:gd name="connsiteX27" fmla="*/ 862661 w 8318355"/>
              <a:gd name="connsiteY27" fmla="*/ 171883 h 995795"/>
              <a:gd name="connsiteX28" fmla="*/ 791224 w 8318355"/>
              <a:gd name="connsiteY28" fmla="*/ 125341 h 995795"/>
              <a:gd name="connsiteX29" fmla="*/ 663719 w 8318355"/>
              <a:gd name="connsiteY29" fmla="*/ 84642 h 995795"/>
              <a:gd name="connsiteX30" fmla="*/ 482311 w 8318355"/>
              <a:gd name="connsiteY30" fmla="*/ 19266 h 995795"/>
              <a:gd name="connsiteX31" fmla="*/ 315840 w 8318355"/>
              <a:gd name="connsiteY31" fmla="*/ 11906 h 995795"/>
              <a:gd name="connsiteX32" fmla="*/ 0 w 8318355"/>
              <a:gd name="connsiteY32"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297074 w 8318355"/>
              <a:gd name="connsiteY13" fmla="*/ 954231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978169 w 8318355"/>
              <a:gd name="connsiteY22" fmla="*/ 713292 h 995795"/>
              <a:gd name="connsiteX23" fmla="*/ 1836592 w 8318355"/>
              <a:gd name="connsiteY23" fmla="*/ 687315 h 995795"/>
              <a:gd name="connsiteX24" fmla="*/ 1642412 w 8318355"/>
              <a:gd name="connsiteY24" fmla="*/ 621722 h 995795"/>
              <a:gd name="connsiteX25" fmla="*/ 1509063 w 8318355"/>
              <a:gd name="connsiteY25" fmla="*/ 565655 h 995795"/>
              <a:gd name="connsiteX26" fmla="*/ 1349086 w 8318355"/>
              <a:gd name="connsiteY26" fmla="*/ 486641 h 995795"/>
              <a:gd name="connsiteX27" fmla="*/ 1086283 w 8318355"/>
              <a:gd name="connsiteY27" fmla="*/ 330777 h 995795"/>
              <a:gd name="connsiteX28" fmla="*/ 862661 w 8318355"/>
              <a:gd name="connsiteY28" fmla="*/ 171883 h 995795"/>
              <a:gd name="connsiteX29" fmla="*/ 791224 w 8318355"/>
              <a:gd name="connsiteY29" fmla="*/ 125341 h 995795"/>
              <a:gd name="connsiteX30" fmla="*/ 663719 w 8318355"/>
              <a:gd name="connsiteY30" fmla="*/ 84642 h 995795"/>
              <a:gd name="connsiteX31" fmla="*/ 482311 w 8318355"/>
              <a:gd name="connsiteY31" fmla="*/ 19266 h 995795"/>
              <a:gd name="connsiteX32" fmla="*/ 315840 w 8318355"/>
              <a:gd name="connsiteY32" fmla="*/ 11906 h 995795"/>
              <a:gd name="connsiteX33" fmla="*/ 0 w 8318355"/>
              <a:gd name="connsiteY33"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64864 w 8318355"/>
              <a:gd name="connsiteY6" fmla="*/ 580159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306599 w 8318355"/>
              <a:gd name="connsiteY13" fmla="*/ 937563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978169 w 8318355"/>
              <a:gd name="connsiteY22" fmla="*/ 713292 h 995795"/>
              <a:gd name="connsiteX23" fmla="*/ 1836592 w 8318355"/>
              <a:gd name="connsiteY23" fmla="*/ 687315 h 995795"/>
              <a:gd name="connsiteX24" fmla="*/ 1642412 w 8318355"/>
              <a:gd name="connsiteY24" fmla="*/ 621722 h 995795"/>
              <a:gd name="connsiteX25" fmla="*/ 1509063 w 8318355"/>
              <a:gd name="connsiteY25" fmla="*/ 565655 h 995795"/>
              <a:gd name="connsiteX26" fmla="*/ 1349086 w 8318355"/>
              <a:gd name="connsiteY26" fmla="*/ 486641 h 995795"/>
              <a:gd name="connsiteX27" fmla="*/ 1086283 w 8318355"/>
              <a:gd name="connsiteY27" fmla="*/ 330777 h 995795"/>
              <a:gd name="connsiteX28" fmla="*/ 862661 w 8318355"/>
              <a:gd name="connsiteY28" fmla="*/ 171883 h 995795"/>
              <a:gd name="connsiteX29" fmla="*/ 791224 w 8318355"/>
              <a:gd name="connsiteY29" fmla="*/ 125341 h 995795"/>
              <a:gd name="connsiteX30" fmla="*/ 663719 w 8318355"/>
              <a:gd name="connsiteY30" fmla="*/ 84642 h 995795"/>
              <a:gd name="connsiteX31" fmla="*/ 482311 w 8318355"/>
              <a:gd name="connsiteY31" fmla="*/ 19266 h 995795"/>
              <a:gd name="connsiteX32" fmla="*/ 315840 w 8318355"/>
              <a:gd name="connsiteY32" fmla="*/ 11906 h 995795"/>
              <a:gd name="connsiteX33" fmla="*/ 0 w 8318355"/>
              <a:gd name="connsiteY33"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790892 w 8318355"/>
              <a:gd name="connsiteY5" fmla="*/ 517813 h 995795"/>
              <a:gd name="connsiteX6" fmla="*/ 6383914 w 8318355"/>
              <a:gd name="connsiteY6" fmla="*/ 551584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306599 w 8318355"/>
              <a:gd name="connsiteY13" fmla="*/ 937563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978169 w 8318355"/>
              <a:gd name="connsiteY22" fmla="*/ 713292 h 995795"/>
              <a:gd name="connsiteX23" fmla="*/ 1836592 w 8318355"/>
              <a:gd name="connsiteY23" fmla="*/ 687315 h 995795"/>
              <a:gd name="connsiteX24" fmla="*/ 1642412 w 8318355"/>
              <a:gd name="connsiteY24" fmla="*/ 621722 h 995795"/>
              <a:gd name="connsiteX25" fmla="*/ 1509063 w 8318355"/>
              <a:gd name="connsiteY25" fmla="*/ 565655 h 995795"/>
              <a:gd name="connsiteX26" fmla="*/ 1349086 w 8318355"/>
              <a:gd name="connsiteY26" fmla="*/ 486641 h 995795"/>
              <a:gd name="connsiteX27" fmla="*/ 1086283 w 8318355"/>
              <a:gd name="connsiteY27" fmla="*/ 330777 h 995795"/>
              <a:gd name="connsiteX28" fmla="*/ 862661 w 8318355"/>
              <a:gd name="connsiteY28" fmla="*/ 171883 h 995795"/>
              <a:gd name="connsiteX29" fmla="*/ 791224 w 8318355"/>
              <a:gd name="connsiteY29" fmla="*/ 125341 h 995795"/>
              <a:gd name="connsiteX30" fmla="*/ 663719 w 8318355"/>
              <a:gd name="connsiteY30" fmla="*/ 84642 h 995795"/>
              <a:gd name="connsiteX31" fmla="*/ 482311 w 8318355"/>
              <a:gd name="connsiteY31" fmla="*/ 19266 h 995795"/>
              <a:gd name="connsiteX32" fmla="*/ 315840 w 8318355"/>
              <a:gd name="connsiteY32" fmla="*/ 11906 h 995795"/>
              <a:gd name="connsiteX33" fmla="*/ 0 w 8318355"/>
              <a:gd name="connsiteY33"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02619 w 8318355"/>
              <a:gd name="connsiteY4" fmla="*/ 465859 h 995795"/>
              <a:gd name="connsiteX5" fmla="*/ 6805179 w 8318355"/>
              <a:gd name="connsiteY5" fmla="*/ 498763 h 995795"/>
              <a:gd name="connsiteX6" fmla="*/ 6383914 w 8318355"/>
              <a:gd name="connsiteY6" fmla="*/ 551584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306599 w 8318355"/>
              <a:gd name="connsiteY13" fmla="*/ 937563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978169 w 8318355"/>
              <a:gd name="connsiteY22" fmla="*/ 713292 h 995795"/>
              <a:gd name="connsiteX23" fmla="*/ 1836592 w 8318355"/>
              <a:gd name="connsiteY23" fmla="*/ 687315 h 995795"/>
              <a:gd name="connsiteX24" fmla="*/ 1642412 w 8318355"/>
              <a:gd name="connsiteY24" fmla="*/ 621722 h 995795"/>
              <a:gd name="connsiteX25" fmla="*/ 1509063 w 8318355"/>
              <a:gd name="connsiteY25" fmla="*/ 565655 h 995795"/>
              <a:gd name="connsiteX26" fmla="*/ 1349086 w 8318355"/>
              <a:gd name="connsiteY26" fmla="*/ 486641 h 995795"/>
              <a:gd name="connsiteX27" fmla="*/ 1086283 w 8318355"/>
              <a:gd name="connsiteY27" fmla="*/ 330777 h 995795"/>
              <a:gd name="connsiteX28" fmla="*/ 862661 w 8318355"/>
              <a:gd name="connsiteY28" fmla="*/ 171883 h 995795"/>
              <a:gd name="connsiteX29" fmla="*/ 791224 w 8318355"/>
              <a:gd name="connsiteY29" fmla="*/ 125341 h 995795"/>
              <a:gd name="connsiteX30" fmla="*/ 663719 w 8318355"/>
              <a:gd name="connsiteY30" fmla="*/ 84642 h 995795"/>
              <a:gd name="connsiteX31" fmla="*/ 482311 w 8318355"/>
              <a:gd name="connsiteY31" fmla="*/ 19266 h 995795"/>
              <a:gd name="connsiteX32" fmla="*/ 315840 w 8318355"/>
              <a:gd name="connsiteY32" fmla="*/ 11906 h 995795"/>
              <a:gd name="connsiteX33" fmla="*/ 0 w 8318355"/>
              <a:gd name="connsiteY33"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24737 w 8318355"/>
              <a:gd name="connsiteY3" fmla="*/ 413904 h 995795"/>
              <a:gd name="connsiteX4" fmla="*/ 7126431 w 8318355"/>
              <a:gd name="connsiteY4" fmla="*/ 444428 h 995795"/>
              <a:gd name="connsiteX5" fmla="*/ 6805179 w 8318355"/>
              <a:gd name="connsiteY5" fmla="*/ 498763 h 995795"/>
              <a:gd name="connsiteX6" fmla="*/ 6383914 w 8318355"/>
              <a:gd name="connsiteY6" fmla="*/ 551584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306599 w 8318355"/>
              <a:gd name="connsiteY13" fmla="*/ 937563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978169 w 8318355"/>
              <a:gd name="connsiteY22" fmla="*/ 713292 h 995795"/>
              <a:gd name="connsiteX23" fmla="*/ 1836592 w 8318355"/>
              <a:gd name="connsiteY23" fmla="*/ 687315 h 995795"/>
              <a:gd name="connsiteX24" fmla="*/ 1642412 w 8318355"/>
              <a:gd name="connsiteY24" fmla="*/ 621722 h 995795"/>
              <a:gd name="connsiteX25" fmla="*/ 1509063 w 8318355"/>
              <a:gd name="connsiteY25" fmla="*/ 565655 h 995795"/>
              <a:gd name="connsiteX26" fmla="*/ 1349086 w 8318355"/>
              <a:gd name="connsiteY26" fmla="*/ 486641 h 995795"/>
              <a:gd name="connsiteX27" fmla="*/ 1086283 w 8318355"/>
              <a:gd name="connsiteY27" fmla="*/ 330777 h 995795"/>
              <a:gd name="connsiteX28" fmla="*/ 862661 w 8318355"/>
              <a:gd name="connsiteY28" fmla="*/ 171883 h 995795"/>
              <a:gd name="connsiteX29" fmla="*/ 791224 w 8318355"/>
              <a:gd name="connsiteY29" fmla="*/ 125341 h 995795"/>
              <a:gd name="connsiteX30" fmla="*/ 663719 w 8318355"/>
              <a:gd name="connsiteY30" fmla="*/ 84642 h 995795"/>
              <a:gd name="connsiteX31" fmla="*/ 482311 w 8318355"/>
              <a:gd name="connsiteY31" fmla="*/ 19266 h 995795"/>
              <a:gd name="connsiteX32" fmla="*/ 315840 w 8318355"/>
              <a:gd name="connsiteY32" fmla="*/ 11906 h 995795"/>
              <a:gd name="connsiteX33" fmla="*/ 0 w 8318355"/>
              <a:gd name="connsiteY33"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84268 w 8318355"/>
              <a:gd name="connsiteY3" fmla="*/ 397235 h 995795"/>
              <a:gd name="connsiteX4" fmla="*/ 7126431 w 8318355"/>
              <a:gd name="connsiteY4" fmla="*/ 444428 h 995795"/>
              <a:gd name="connsiteX5" fmla="*/ 6805179 w 8318355"/>
              <a:gd name="connsiteY5" fmla="*/ 498763 h 995795"/>
              <a:gd name="connsiteX6" fmla="*/ 6383914 w 8318355"/>
              <a:gd name="connsiteY6" fmla="*/ 551584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306599 w 8318355"/>
              <a:gd name="connsiteY13" fmla="*/ 937563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978169 w 8318355"/>
              <a:gd name="connsiteY22" fmla="*/ 713292 h 995795"/>
              <a:gd name="connsiteX23" fmla="*/ 1836592 w 8318355"/>
              <a:gd name="connsiteY23" fmla="*/ 687315 h 995795"/>
              <a:gd name="connsiteX24" fmla="*/ 1642412 w 8318355"/>
              <a:gd name="connsiteY24" fmla="*/ 621722 h 995795"/>
              <a:gd name="connsiteX25" fmla="*/ 1509063 w 8318355"/>
              <a:gd name="connsiteY25" fmla="*/ 565655 h 995795"/>
              <a:gd name="connsiteX26" fmla="*/ 1349086 w 8318355"/>
              <a:gd name="connsiteY26" fmla="*/ 486641 h 995795"/>
              <a:gd name="connsiteX27" fmla="*/ 1086283 w 8318355"/>
              <a:gd name="connsiteY27" fmla="*/ 330777 h 995795"/>
              <a:gd name="connsiteX28" fmla="*/ 862661 w 8318355"/>
              <a:gd name="connsiteY28" fmla="*/ 171883 h 995795"/>
              <a:gd name="connsiteX29" fmla="*/ 791224 w 8318355"/>
              <a:gd name="connsiteY29" fmla="*/ 125341 h 995795"/>
              <a:gd name="connsiteX30" fmla="*/ 663719 w 8318355"/>
              <a:gd name="connsiteY30" fmla="*/ 84642 h 995795"/>
              <a:gd name="connsiteX31" fmla="*/ 482311 w 8318355"/>
              <a:gd name="connsiteY31" fmla="*/ 19266 h 995795"/>
              <a:gd name="connsiteX32" fmla="*/ 315840 w 8318355"/>
              <a:gd name="connsiteY32" fmla="*/ 11906 h 995795"/>
              <a:gd name="connsiteX33" fmla="*/ 0 w 8318355"/>
              <a:gd name="connsiteY33" fmla="*/ 0 h 995795"/>
              <a:gd name="connsiteX0" fmla="*/ 8318355 w 8318355"/>
              <a:gd name="connsiteY0" fmla="*/ 299604 h 995795"/>
              <a:gd name="connsiteX1" fmla="*/ 8100146 w 8318355"/>
              <a:gd name="connsiteY1" fmla="*/ 330777 h 995795"/>
              <a:gd name="connsiteX2" fmla="*/ 7861155 w 8318355"/>
              <a:gd name="connsiteY2" fmla="*/ 341168 h 995795"/>
              <a:gd name="connsiteX3" fmla="*/ 7484268 w 8318355"/>
              <a:gd name="connsiteY3" fmla="*/ 397235 h 995795"/>
              <a:gd name="connsiteX4" fmla="*/ 7152625 w 8318355"/>
              <a:gd name="connsiteY4" fmla="*/ 451571 h 995795"/>
              <a:gd name="connsiteX5" fmla="*/ 6805179 w 8318355"/>
              <a:gd name="connsiteY5" fmla="*/ 498763 h 995795"/>
              <a:gd name="connsiteX6" fmla="*/ 6383914 w 8318355"/>
              <a:gd name="connsiteY6" fmla="*/ 551584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306599 w 8318355"/>
              <a:gd name="connsiteY13" fmla="*/ 937563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978169 w 8318355"/>
              <a:gd name="connsiteY22" fmla="*/ 713292 h 995795"/>
              <a:gd name="connsiteX23" fmla="*/ 1836592 w 8318355"/>
              <a:gd name="connsiteY23" fmla="*/ 687315 h 995795"/>
              <a:gd name="connsiteX24" fmla="*/ 1642412 w 8318355"/>
              <a:gd name="connsiteY24" fmla="*/ 621722 h 995795"/>
              <a:gd name="connsiteX25" fmla="*/ 1509063 w 8318355"/>
              <a:gd name="connsiteY25" fmla="*/ 565655 h 995795"/>
              <a:gd name="connsiteX26" fmla="*/ 1349086 w 8318355"/>
              <a:gd name="connsiteY26" fmla="*/ 486641 h 995795"/>
              <a:gd name="connsiteX27" fmla="*/ 1086283 w 8318355"/>
              <a:gd name="connsiteY27" fmla="*/ 330777 h 995795"/>
              <a:gd name="connsiteX28" fmla="*/ 862661 w 8318355"/>
              <a:gd name="connsiteY28" fmla="*/ 171883 h 995795"/>
              <a:gd name="connsiteX29" fmla="*/ 791224 w 8318355"/>
              <a:gd name="connsiteY29" fmla="*/ 125341 h 995795"/>
              <a:gd name="connsiteX30" fmla="*/ 663719 w 8318355"/>
              <a:gd name="connsiteY30" fmla="*/ 84642 h 995795"/>
              <a:gd name="connsiteX31" fmla="*/ 482311 w 8318355"/>
              <a:gd name="connsiteY31" fmla="*/ 19266 h 995795"/>
              <a:gd name="connsiteX32" fmla="*/ 315840 w 8318355"/>
              <a:gd name="connsiteY32" fmla="*/ 11906 h 995795"/>
              <a:gd name="connsiteX33" fmla="*/ 0 w 8318355"/>
              <a:gd name="connsiteY33" fmla="*/ 0 h 995795"/>
              <a:gd name="connsiteX0" fmla="*/ 8318355 w 8318355"/>
              <a:gd name="connsiteY0" fmla="*/ 299604 h 995795"/>
              <a:gd name="connsiteX1" fmla="*/ 8100146 w 8318355"/>
              <a:gd name="connsiteY1" fmla="*/ 330777 h 995795"/>
              <a:gd name="connsiteX2" fmla="*/ 7884967 w 8318355"/>
              <a:gd name="connsiteY2" fmla="*/ 331643 h 995795"/>
              <a:gd name="connsiteX3" fmla="*/ 7484268 w 8318355"/>
              <a:gd name="connsiteY3" fmla="*/ 397235 h 995795"/>
              <a:gd name="connsiteX4" fmla="*/ 7152625 w 8318355"/>
              <a:gd name="connsiteY4" fmla="*/ 451571 h 995795"/>
              <a:gd name="connsiteX5" fmla="*/ 6805179 w 8318355"/>
              <a:gd name="connsiteY5" fmla="*/ 498763 h 995795"/>
              <a:gd name="connsiteX6" fmla="*/ 6383914 w 8318355"/>
              <a:gd name="connsiteY6" fmla="*/ 551584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306599 w 8318355"/>
              <a:gd name="connsiteY13" fmla="*/ 937563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978169 w 8318355"/>
              <a:gd name="connsiteY22" fmla="*/ 713292 h 995795"/>
              <a:gd name="connsiteX23" fmla="*/ 1836592 w 8318355"/>
              <a:gd name="connsiteY23" fmla="*/ 687315 h 995795"/>
              <a:gd name="connsiteX24" fmla="*/ 1642412 w 8318355"/>
              <a:gd name="connsiteY24" fmla="*/ 621722 h 995795"/>
              <a:gd name="connsiteX25" fmla="*/ 1509063 w 8318355"/>
              <a:gd name="connsiteY25" fmla="*/ 565655 h 995795"/>
              <a:gd name="connsiteX26" fmla="*/ 1349086 w 8318355"/>
              <a:gd name="connsiteY26" fmla="*/ 486641 h 995795"/>
              <a:gd name="connsiteX27" fmla="*/ 1086283 w 8318355"/>
              <a:gd name="connsiteY27" fmla="*/ 330777 h 995795"/>
              <a:gd name="connsiteX28" fmla="*/ 862661 w 8318355"/>
              <a:gd name="connsiteY28" fmla="*/ 171883 h 995795"/>
              <a:gd name="connsiteX29" fmla="*/ 791224 w 8318355"/>
              <a:gd name="connsiteY29" fmla="*/ 125341 h 995795"/>
              <a:gd name="connsiteX30" fmla="*/ 663719 w 8318355"/>
              <a:gd name="connsiteY30" fmla="*/ 84642 h 995795"/>
              <a:gd name="connsiteX31" fmla="*/ 482311 w 8318355"/>
              <a:gd name="connsiteY31" fmla="*/ 19266 h 995795"/>
              <a:gd name="connsiteX32" fmla="*/ 315840 w 8318355"/>
              <a:gd name="connsiteY32" fmla="*/ 11906 h 995795"/>
              <a:gd name="connsiteX33" fmla="*/ 0 w 8318355"/>
              <a:gd name="connsiteY33" fmla="*/ 0 h 995795"/>
              <a:gd name="connsiteX0" fmla="*/ 8318355 w 8318355"/>
              <a:gd name="connsiteY0" fmla="*/ 299604 h 995795"/>
              <a:gd name="connsiteX1" fmla="*/ 8100146 w 8318355"/>
              <a:gd name="connsiteY1" fmla="*/ 330777 h 995795"/>
              <a:gd name="connsiteX2" fmla="*/ 7884967 w 8318355"/>
              <a:gd name="connsiteY2" fmla="*/ 331643 h 995795"/>
              <a:gd name="connsiteX3" fmla="*/ 7491412 w 8318355"/>
              <a:gd name="connsiteY3" fmla="*/ 394854 h 995795"/>
              <a:gd name="connsiteX4" fmla="*/ 7152625 w 8318355"/>
              <a:gd name="connsiteY4" fmla="*/ 451571 h 995795"/>
              <a:gd name="connsiteX5" fmla="*/ 6805179 w 8318355"/>
              <a:gd name="connsiteY5" fmla="*/ 498763 h 995795"/>
              <a:gd name="connsiteX6" fmla="*/ 6383914 w 8318355"/>
              <a:gd name="connsiteY6" fmla="*/ 551584 h 995795"/>
              <a:gd name="connsiteX7" fmla="*/ 5918055 w 8318355"/>
              <a:gd name="connsiteY7" fmla="*/ 611331 h 995795"/>
              <a:gd name="connsiteX8" fmla="*/ 5575155 w 8318355"/>
              <a:gd name="connsiteY8" fmla="*/ 632113 h 995795"/>
              <a:gd name="connsiteX9" fmla="*/ 5221864 w 8318355"/>
              <a:gd name="connsiteY9" fmla="*/ 632113 h 995795"/>
              <a:gd name="connsiteX10" fmla="*/ 5055610 w 8318355"/>
              <a:gd name="connsiteY10" fmla="*/ 632113 h 995795"/>
              <a:gd name="connsiteX11" fmla="*/ 4785446 w 8318355"/>
              <a:gd name="connsiteY11" fmla="*/ 725631 h 995795"/>
              <a:gd name="connsiteX12" fmla="*/ 4515283 w 8318355"/>
              <a:gd name="connsiteY12" fmla="*/ 850322 h 995795"/>
              <a:gd name="connsiteX13" fmla="*/ 4306599 w 8318355"/>
              <a:gd name="connsiteY13" fmla="*/ 937563 h 995795"/>
              <a:gd name="connsiteX14" fmla="*/ 3995737 w 8318355"/>
              <a:gd name="connsiteY14" fmla="*/ 995795 h 995795"/>
              <a:gd name="connsiteX15" fmla="*/ 3525549 w 8318355"/>
              <a:gd name="connsiteY15" fmla="*/ 950334 h 995795"/>
              <a:gd name="connsiteX16" fmla="*/ 3091728 w 8318355"/>
              <a:gd name="connsiteY16" fmla="*/ 891886 h 995795"/>
              <a:gd name="connsiteX17" fmla="*/ 2839099 w 8318355"/>
              <a:gd name="connsiteY17" fmla="*/ 838415 h 995795"/>
              <a:gd name="connsiteX18" fmla="*/ 2587120 w 8318355"/>
              <a:gd name="connsiteY18" fmla="*/ 814387 h 995795"/>
              <a:gd name="connsiteX19" fmla="*/ 2432988 w 8318355"/>
              <a:gd name="connsiteY19" fmla="*/ 803780 h 995795"/>
              <a:gd name="connsiteX20" fmla="*/ 2263702 w 8318355"/>
              <a:gd name="connsiteY20" fmla="*/ 780184 h 995795"/>
              <a:gd name="connsiteX21" fmla="*/ 2106756 w 8318355"/>
              <a:gd name="connsiteY21" fmla="*/ 758536 h 995795"/>
              <a:gd name="connsiteX22" fmla="*/ 1978169 w 8318355"/>
              <a:gd name="connsiteY22" fmla="*/ 713292 h 995795"/>
              <a:gd name="connsiteX23" fmla="*/ 1836592 w 8318355"/>
              <a:gd name="connsiteY23" fmla="*/ 687315 h 995795"/>
              <a:gd name="connsiteX24" fmla="*/ 1642412 w 8318355"/>
              <a:gd name="connsiteY24" fmla="*/ 621722 h 995795"/>
              <a:gd name="connsiteX25" fmla="*/ 1509063 w 8318355"/>
              <a:gd name="connsiteY25" fmla="*/ 565655 h 995795"/>
              <a:gd name="connsiteX26" fmla="*/ 1349086 w 8318355"/>
              <a:gd name="connsiteY26" fmla="*/ 486641 h 995795"/>
              <a:gd name="connsiteX27" fmla="*/ 1086283 w 8318355"/>
              <a:gd name="connsiteY27" fmla="*/ 330777 h 995795"/>
              <a:gd name="connsiteX28" fmla="*/ 862661 w 8318355"/>
              <a:gd name="connsiteY28" fmla="*/ 171883 h 995795"/>
              <a:gd name="connsiteX29" fmla="*/ 791224 w 8318355"/>
              <a:gd name="connsiteY29" fmla="*/ 125341 h 995795"/>
              <a:gd name="connsiteX30" fmla="*/ 663719 w 8318355"/>
              <a:gd name="connsiteY30" fmla="*/ 84642 h 995795"/>
              <a:gd name="connsiteX31" fmla="*/ 482311 w 8318355"/>
              <a:gd name="connsiteY31" fmla="*/ 19266 h 995795"/>
              <a:gd name="connsiteX32" fmla="*/ 315840 w 8318355"/>
              <a:gd name="connsiteY32" fmla="*/ 11906 h 995795"/>
              <a:gd name="connsiteX33" fmla="*/ 0 w 8318355"/>
              <a:gd name="connsiteY33" fmla="*/ 0 h 995795"/>
              <a:gd name="connsiteX0" fmla="*/ 8318355 w 8318355"/>
              <a:gd name="connsiteY0" fmla="*/ 299604 h 995795"/>
              <a:gd name="connsiteX1" fmla="*/ 8100146 w 8318355"/>
              <a:gd name="connsiteY1" fmla="*/ 330777 h 995795"/>
              <a:gd name="connsiteX2" fmla="*/ 8076550 w 8318355"/>
              <a:gd name="connsiteY2" fmla="*/ 315624 h 995795"/>
              <a:gd name="connsiteX3" fmla="*/ 7884967 w 8318355"/>
              <a:gd name="connsiteY3" fmla="*/ 331643 h 995795"/>
              <a:gd name="connsiteX4" fmla="*/ 7491412 w 8318355"/>
              <a:gd name="connsiteY4" fmla="*/ 394854 h 995795"/>
              <a:gd name="connsiteX5" fmla="*/ 7152625 w 8318355"/>
              <a:gd name="connsiteY5" fmla="*/ 451571 h 995795"/>
              <a:gd name="connsiteX6" fmla="*/ 6805179 w 8318355"/>
              <a:gd name="connsiteY6" fmla="*/ 498763 h 995795"/>
              <a:gd name="connsiteX7" fmla="*/ 6383914 w 8318355"/>
              <a:gd name="connsiteY7" fmla="*/ 551584 h 995795"/>
              <a:gd name="connsiteX8" fmla="*/ 5918055 w 8318355"/>
              <a:gd name="connsiteY8" fmla="*/ 611331 h 995795"/>
              <a:gd name="connsiteX9" fmla="*/ 5575155 w 8318355"/>
              <a:gd name="connsiteY9" fmla="*/ 632113 h 995795"/>
              <a:gd name="connsiteX10" fmla="*/ 5221864 w 8318355"/>
              <a:gd name="connsiteY10" fmla="*/ 632113 h 995795"/>
              <a:gd name="connsiteX11" fmla="*/ 5055610 w 8318355"/>
              <a:gd name="connsiteY11" fmla="*/ 632113 h 995795"/>
              <a:gd name="connsiteX12" fmla="*/ 4785446 w 8318355"/>
              <a:gd name="connsiteY12" fmla="*/ 725631 h 995795"/>
              <a:gd name="connsiteX13" fmla="*/ 4515283 w 8318355"/>
              <a:gd name="connsiteY13" fmla="*/ 850322 h 995795"/>
              <a:gd name="connsiteX14" fmla="*/ 4306599 w 8318355"/>
              <a:gd name="connsiteY14" fmla="*/ 937563 h 995795"/>
              <a:gd name="connsiteX15" fmla="*/ 3995737 w 8318355"/>
              <a:gd name="connsiteY15" fmla="*/ 995795 h 995795"/>
              <a:gd name="connsiteX16" fmla="*/ 3525549 w 8318355"/>
              <a:gd name="connsiteY16" fmla="*/ 950334 h 995795"/>
              <a:gd name="connsiteX17" fmla="*/ 3091728 w 8318355"/>
              <a:gd name="connsiteY17" fmla="*/ 891886 h 995795"/>
              <a:gd name="connsiteX18" fmla="*/ 2839099 w 8318355"/>
              <a:gd name="connsiteY18" fmla="*/ 838415 h 995795"/>
              <a:gd name="connsiteX19" fmla="*/ 2587120 w 8318355"/>
              <a:gd name="connsiteY19" fmla="*/ 814387 h 995795"/>
              <a:gd name="connsiteX20" fmla="*/ 2432988 w 8318355"/>
              <a:gd name="connsiteY20" fmla="*/ 803780 h 995795"/>
              <a:gd name="connsiteX21" fmla="*/ 2263702 w 8318355"/>
              <a:gd name="connsiteY21" fmla="*/ 780184 h 995795"/>
              <a:gd name="connsiteX22" fmla="*/ 2106756 w 8318355"/>
              <a:gd name="connsiteY22" fmla="*/ 758536 h 995795"/>
              <a:gd name="connsiteX23" fmla="*/ 1978169 w 8318355"/>
              <a:gd name="connsiteY23" fmla="*/ 713292 h 995795"/>
              <a:gd name="connsiteX24" fmla="*/ 1836592 w 8318355"/>
              <a:gd name="connsiteY24" fmla="*/ 687315 h 995795"/>
              <a:gd name="connsiteX25" fmla="*/ 1642412 w 8318355"/>
              <a:gd name="connsiteY25" fmla="*/ 621722 h 995795"/>
              <a:gd name="connsiteX26" fmla="*/ 1509063 w 8318355"/>
              <a:gd name="connsiteY26" fmla="*/ 565655 h 995795"/>
              <a:gd name="connsiteX27" fmla="*/ 1349086 w 8318355"/>
              <a:gd name="connsiteY27" fmla="*/ 486641 h 995795"/>
              <a:gd name="connsiteX28" fmla="*/ 1086283 w 8318355"/>
              <a:gd name="connsiteY28" fmla="*/ 330777 h 995795"/>
              <a:gd name="connsiteX29" fmla="*/ 862661 w 8318355"/>
              <a:gd name="connsiteY29" fmla="*/ 171883 h 995795"/>
              <a:gd name="connsiteX30" fmla="*/ 791224 w 8318355"/>
              <a:gd name="connsiteY30" fmla="*/ 125341 h 995795"/>
              <a:gd name="connsiteX31" fmla="*/ 663719 w 8318355"/>
              <a:gd name="connsiteY31" fmla="*/ 84642 h 995795"/>
              <a:gd name="connsiteX32" fmla="*/ 482311 w 8318355"/>
              <a:gd name="connsiteY32" fmla="*/ 19266 h 995795"/>
              <a:gd name="connsiteX33" fmla="*/ 315840 w 8318355"/>
              <a:gd name="connsiteY33" fmla="*/ 11906 h 995795"/>
              <a:gd name="connsiteX34" fmla="*/ 0 w 8318355"/>
              <a:gd name="connsiteY34" fmla="*/ 0 h 995795"/>
              <a:gd name="connsiteX0" fmla="*/ 8318355 w 8318355"/>
              <a:gd name="connsiteY0" fmla="*/ 299604 h 995795"/>
              <a:gd name="connsiteX1" fmla="*/ 8154915 w 8318355"/>
              <a:gd name="connsiteY1" fmla="*/ 311727 h 995795"/>
              <a:gd name="connsiteX2" fmla="*/ 8076550 w 8318355"/>
              <a:gd name="connsiteY2" fmla="*/ 315624 h 995795"/>
              <a:gd name="connsiteX3" fmla="*/ 7884967 w 8318355"/>
              <a:gd name="connsiteY3" fmla="*/ 331643 h 995795"/>
              <a:gd name="connsiteX4" fmla="*/ 7491412 w 8318355"/>
              <a:gd name="connsiteY4" fmla="*/ 394854 h 995795"/>
              <a:gd name="connsiteX5" fmla="*/ 7152625 w 8318355"/>
              <a:gd name="connsiteY5" fmla="*/ 451571 h 995795"/>
              <a:gd name="connsiteX6" fmla="*/ 6805179 w 8318355"/>
              <a:gd name="connsiteY6" fmla="*/ 498763 h 995795"/>
              <a:gd name="connsiteX7" fmla="*/ 6383914 w 8318355"/>
              <a:gd name="connsiteY7" fmla="*/ 551584 h 995795"/>
              <a:gd name="connsiteX8" fmla="*/ 5918055 w 8318355"/>
              <a:gd name="connsiteY8" fmla="*/ 611331 h 995795"/>
              <a:gd name="connsiteX9" fmla="*/ 5575155 w 8318355"/>
              <a:gd name="connsiteY9" fmla="*/ 632113 h 995795"/>
              <a:gd name="connsiteX10" fmla="*/ 5221864 w 8318355"/>
              <a:gd name="connsiteY10" fmla="*/ 632113 h 995795"/>
              <a:gd name="connsiteX11" fmla="*/ 5055610 w 8318355"/>
              <a:gd name="connsiteY11" fmla="*/ 632113 h 995795"/>
              <a:gd name="connsiteX12" fmla="*/ 4785446 w 8318355"/>
              <a:gd name="connsiteY12" fmla="*/ 725631 h 995795"/>
              <a:gd name="connsiteX13" fmla="*/ 4515283 w 8318355"/>
              <a:gd name="connsiteY13" fmla="*/ 850322 h 995795"/>
              <a:gd name="connsiteX14" fmla="*/ 4306599 w 8318355"/>
              <a:gd name="connsiteY14" fmla="*/ 937563 h 995795"/>
              <a:gd name="connsiteX15" fmla="*/ 3995737 w 8318355"/>
              <a:gd name="connsiteY15" fmla="*/ 995795 h 995795"/>
              <a:gd name="connsiteX16" fmla="*/ 3525549 w 8318355"/>
              <a:gd name="connsiteY16" fmla="*/ 950334 h 995795"/>
              <a:gd name="connsiteX17" fmla="*/ 3091728 w 8318355"/>
              <a:gd name="connsiteY17" fmla="*/ 891886 h 995795"/>
              <a:gd name="connsiteX18" fmla="*/ 2839099 w 8318355"/>
              <a:gd name="connsiteY18" fmla="*/ 838415 h 995795"/>
              <a:gd name="connsiteX19" fmla="*/ 2587120 w 8318355"/>
              <a:gd name="connsiteY19" fmla="*/ 814387 h 995795"/>
              <a:gd name="connsiteX20" fmla="*/ 2432988 w 8318355"/>
              <a:gd name="connsiteY20" fmla="*/ 803780 h 995795"/>
              <a:gd name="connsiteX21" fmla="*/ 2263702 w 8318355"/>
              <a:gd name="connsiteY21" fmla="*/ 780184 h 995795"/>
              <a:gd name="connsiteX22" fmla="*/ 2106756 w 8318355"/>
              <a:gd name="connsiteY22" fmla="*/ 758536 h 995795"/>
              <a:gd name="connsiteX23" fmla="*/ 1978169 w 8318355"/>
              <a:gd name="connsiteY23" fmla="*/ 713292 h 995795"/>
              <a:gd name="connsiteX24" fmla="*/ 1836592 w 8318355"/>
              <a:gd name="connsiteY24" fmla="*/ 687315 h 995795"/>
              <a:gd name="connsiteX25" fmla="*/ 1642412 w 8318355"/>
              <a:gd name="connsiteY25" fmla="*/ 621722 h 995795"/>
              <a:gd name="connsiteX26" fmla="*/ 1509063 w 8318355"/>
              <a:gd name="connsiteY26" fmla="*/ 565655 h 995795"/>
              <a:gd name="connsiteX27" fmla="*/ 1349086 w 8318355"/>
              <a:gd name="connsiteY27" fmla="*/ 486641 h 995795"/>
              <a:gd name="connsiteX28" fmla="*/ 1086283 w 8318355"/>
              <a:gd name="connsiteY28" fmla="*/ 330777 h 995795"/>
              <a:gd name="connsiteX29" fmla="*/ 862661 w 8318355"/>
              <a:gd name="connsiteY29" fmla="*/ 171883 h 995795"/>
              <a:gd name="connsiteX30" fmla="*/ 791224 w 8318355"/>
              <a:gd name="connsiteY30" fmla="*/ 125341 h 995795"/>
              <a:gd name="connsiteX31" fmla="*/ 663719 w 8318355"/>
              <a:gd name="connsiteY31" fmla="*/ 84642 h 995795"/>
              <a:gd name="connsiteX32" fmla="*/ 482311 w 8318355"/>
              <a:gd name="connsiteY32" fmla="*/ 19266 h 995795"/>
              <a:gd name="connsiteX33" fmla="*/ 315840 w 8318355"/>
              <a:gd name="connsiteY33" fmla="*/ 11906 h 995795"/>
              <a:gd name="connsiteX34" fmla="*/ 0 w 8318355"/>
              <a:gd name="connsiteY34" fmla="*/ 0 h 995795"/>
              <a:gd name="connsiteX0" fmla="*/ 8286605 w 8286605"/>
              <a:gd name="connsiteY0" fmla="*/ 302779 h 995795"/>
              <a:gd name="connsiteX1" fmla="*/ 8154915 w 8286605"/>
              <a:gd name="connsiteY1" fmla="*/ 311727 h 995795"/>
              <a:gd name="connsiteX2" fmla="*/ 8076550 w 8286605"/>
              <a:gd name="connsiteY2" fmla="*/ 315624 h 995795"/>
              <a:gd name="connsiteX3" fmla="*/ 7884967 w 8286605"/>
              <a:gd name="connsiteY3" fmla="*/ 331643 h 995795"/>
              <a:gd name="connsiteX4" fmla="*/ 7491412 w 8286605"/>
              <a:gd name="connsiteY4" fmla="*/ 394854 h 995795"/>
              <a:gd name="connsiteX5" fmla="*/ 7152625 w 8286605"/>
              <a:gd name="connsiteY5" fmla="*/ 451571 h 995795"/>
              <a:gd name="connsiteX6" fmla="*/ 6805179 w 8286605"/>
              <a:gd name="connsiteY6" fmla="*/ 498763 h 995795"/>
              <a:gd name="connsiteX7" fmla="*/ 6383914 w 8286605"/>
              <a:gd name="connsiteY7" fmla="*/ 551584 h 995795"/>
              <a:gd name="connsiteX8" fmla="*/ 5918055 w 8286605"/>
              <a:gd name="connsiteY8" fmla="*/ 611331 h 995795"/>
              <a:gd name="connsiteX9" fmla="*/ 5575155 w 8286605"/>
              <a:gd name="connsiteY9" fmla="*/ 632113 h 995795"/>
              <a:gd name="connsiteX10" fmla="*/ 5221864 w 8286605"/>
              <a:gd name="connsiteY10" fmla="*/ 632113 h 995795"/>
              <a:gd name="connsiteX11" fmla="*/ 5055610 w 8286605"/>
              <a:gd name="connsiteY11" fmla="*/ 632113 h 995795"/>
              <a:gd name="connsiteX12" fmla="*/ 4785446 w 8286605"/>
              <a:gd name="connsiteY12" fmla="*/ 725631 h 995795"/>
              <a:gd name="connsiteX13" fmla="*/ 4515283 w 8286605"/>
              <a:gd name="connsiteY13" fmla="*/ 850322 h 995795"/>
              <a:gd name="connsiteX14" fmla="*/ 4306599 w 8286605"/>
              <a:gd name="connsiteY14" fmla="*/ 937563 h 995795"/>
              <a:gd name="connsiteX15" fmla="*/ 3995737 w 8286605"/>
              <a:gd name="connsiteY15" fmla="*/ 995795 h 995795"/>
              <a:gd name="connsiteX16" fmla="*/ 3525549 w 8286605"/>
              <a:gd name="connsiteY16" fmla="*/ 950334 h 995795"/>
              <a:gd name="connsiteX17" fmla="*/ 3091728 w 8286605"/>
              <a:gd name="connsiteY17" fmla="*/ 891886 h 995795"/>
              <a:gd name="connsiteX18" fmla="*/ 2839099 w 8286605"/>
              <a:gd name="connsiteY18" fmla="*/ 838415 h 995795"/>
              <a:gd name="connsiteX19" fmla="*/ 2587120 w 8286605"/>
              <a:gd name="connsiteY19" fmla="*/ 814387 h 995795"/>
              <a:gd name="connsiteX20" fmla="*/ 2432988 w 8286605"/>
              <a:gd name="connsiteY20" fmla="*/ 803780 h 995795"/>
              <a:gd name="connsiteX21" fmla="*/ 2263702 w 8286605"/>
              <a:gd name="connsiteY21" fmla="*/ 780184 h 995795"/>
              <a:gd name="connsiteX22" fmla="*/ 2106756 w 8286605"/>
              <a:gd name="connsiteY22" fmla="*/ 758536 h 995795"/>
              <a:gd name="connsiteX23" fmla="*/ 1978169 w 8286605"/>
              <a:gd name="connsiteY23" fmla="*/ 713292 h 995795"/>
              <a:gd name="connsiteX24" fmla="*/ 1836592 w 8286605"/>
              <a:gd name="connsiteY24" fmla="*/ 687315 h 995795"/>
              <a:gd name="connsiteX25" fmla="*/ 1642412 w 8286605"/>
              <a:gd name="connsiteY25" fmla="*/ 621722 h 995795"/>
              <a:gd name="connsiteX26" fmla="*/ 1509063 w 8286605"/>
              <a:gd name="connsiteY26" fmla="*/ 565655 h 995795"/>
              <a:gd name="connsiteX27" fmla="*/ 1349086 w 8286605"/>
              <a:gd name="connsiteY27" fmla="*/ 486641 h 995795"/>
              <a:gd name="connsiteX28" fmla="*/ 1086283 w 8286605"/>
              <a:gd name="connsiteY28" fmla="*/ 330777 h 995795"/>
              <a:gd name="connsiteX29" fmla="*/ 862661 w 8286605"/>
              <a:gd name="connsiteY29" fmla="*/ 171883 h 995795"/>
              <a:gd name="connsiteX30" fmla="*/ 791224 w 8286605"/>
              <a:gd name="connsiteY30" fmla="*/ 125341 h 995795"/>
              <a:gd name="connsiteX31" fmla="*/ 663719 w 8286605"/>
              <a:gd name="connsiteY31" fmla="*/ 84642 h 995795"/>
              <a:gd name="connsiteX32" fmla="*/ 482311 w 8286605"/>
              <a:gd name="connsiteY32" fmla="*/ 19266 h 995795"/>
              <a:gd name="connsiteX33" fmla="*/ 315840 w 8286605"/>
              <a:gd name="connsiteY33" fmla="*/ 11906 h 995795"/>
              <a:gd name="connsiteX34" fmla="*/ 0 w 8286605"/>
              <a:gd name="connsiteY34" fmla="*/ 0 h 995795"/>
              <a:gd name="connsiteX0" fmla="*/ 8277080 w 8277080"/>
              <a:gd name="connsiteY0" fmla="*/ 305954 h 995795"/>
              <a:gd name="connsiteX1" fmla="*/ 8154915 w 8277080"/>
              <a:gd name="connsiteY1" fmla="*/ 311727 h 995795"/>
              <a:gd name="connsiteX2" fmla="*/ 8076550 w 8277080"/>
              <a:gd name="connsiteY2" fmla="*/ 315624 h 995795"/>
              <a:gd name="connsiteX3" fmla="*/ 7884967 w 8277080"/>
              <a:gd name="connsiteY3" fmla="*/ 331643 h 995795"/>
              <a:gd name="connsiteX4" fmla="*/ 7491412 w 8277080"/>
              <a:gd name="connsiteY4" fmla="*/ 394854 h 995795"/>
              <a:gd name="connsiteX5" fmla="*/ 7152625 w 8277080"/>
              <a:gd name="connsiteY5" fmla="*/ 451571 h 995795"/>
              <a:gd name="connsiteX6" fmla="*/ 6805179 w 8277080"/>
              <a:gd name="connsiteY6" fmla="*/ 498763 h 995795"/>
              <a:gd name="connsiteX7" fmla="*/ 6383914 w 8277080"/>
              <a:gd name="connsiteY7" fmla="*/ 551584 h 995795"/>
              <a:gd name="connsiteX8" fmla="*/ 5918055 w 8277080"/>
              <a:gd name="connsiteY8" fmla="*/ 611331 h 995795"/>
              <a:gd name="connsiteX9" fmla="*/ 5575155 w 8277080"/>
              <a:gd name="connsiteY9" fmla="*/ 632113 h 995795"/>
              <a:gd name="connsiteX10" fmla="*/ 5221864 w 8277080"/>
              <a:gd name="connsiteY10" fmla="*/ 632113 h 995795"/>
              <a:gd name="connsiteX11" fmla="*/ 5055610 w 8277080"/>
              <a:gd name="connsiteY11" fmla="*/ 632113 h 995795"/>
              <a:gd name="connsiteX12" fmla="*/ 4785446 w 8277080"/>
              <a:gd name="connsiteY12" fmla="*/ 725631 h 995795"/>
              <a:gd name="connsiteX13" fmla="*/ 4515283 w 8277080"/>
              <a:gd name="connsiteY13" fmla="*/ 850322 h 995795"/>
              <a:gd name="connsiteX14" fmla="*/ 4306599 w 8277080"/>
              <a:gd name="connsiteY14" fmla="*/ 937563 h 995795"/>
              <a:gd name="connsiteX15" fmla="*/ 3995737 w 8277080"/>
              <a:gd name="connsiteY15" fmla="*/ 995795 h 995795"/>
              <a:gd name="connsiteX16" fmla="*/ 3525549 w 8277080"/>
              <a:gd name="connsiteY16" fmla="*/ 950334 h 995795"/>
              <a:gd name="connsiteX17" fmla="*/ 3091728 w 8277080"/>
              <a:gd name="connsiteY17" fmla="*/ 891886 h 995795"/>
              <a:gd name="connsiteX18" fmla="*/ 2839099 w 8277080"/>
              <a:gd name="connsiteY18" fmla="*/ 838415 h 995795"/>
              <a:gd name="connsiteX19" fmla="*/ 2587120 w 8277080"/>
              <a:gd name="connsiteY19" fmla="*/ 814387 h 995795"/>
              <a:gd name="connsiteX20" fmla="*/ 2432988 w 8277080"/>
              <a:gd name="connsiteY20" fmla="*/ 803780 h 995795"/>
              <a:gd name="connsiteX21" fmla="*/ 2263702 w 8277080"/>
              <a:gd name="connsiteY21" fmla="*/ 780184 h 995795"/>
              <a:gd name="connsiteX22" fmla="*/ 2106756 w 8277080"/>
              <a:gd name="connsiteY22" fmla="*/ 758536 h 995795"/>
              <a:gd name="connsiteX23" fmla="*/ 1978169 w 8277080"/>
              <a:gd name="connsiteY23" fmla="*/ 713292 h 995795"/>
              <a:gd name="connsiteX24" fmla="*/ 1836592 w 8277080"/>
              <a:gd name="connsiteY24" fmla="*/ 687315 h 995795"/>
              <a:gd name="connsiteX25" fmla="*/ 1642412 w 8277080"/>
              <a:gd name="connsiteY25" fmla="*/ 621722 h 995795"/>
              <a:gd name="connsiteX26" fmla="*/ 1509063 w 8277080"/>
              <a:gd name="connsiteY26" fmla="*/ 565655 h 995795"/>
              <a:gd name="connsiteX27" fmla="*/ 1349086 w 8277080"/>
              <a:gd name="connsiteY27" fmla="*/ 486641 h 995795"/>
              <a:gd name="connsiteX28" fmla="*/ 1086283 w 8277080"/>
              <a:gd name="connsiteY28" fmla="*/ 330777 h 995795"/>
              <a:gd name="connsiteX29" fmla="*/ 862661 w 8277080"/>
              <a:gd name="connsiteY29" fmla="*/ 171883 h 995795"/>
              <a:gd name="connsiteX30" fmla="*/ 791224 w 8277080"/>
              <a:gd name="connsiteY30" fmla="*/ 125341 h 995795"/>
              <a:gd name="connsiteX31" fmla="*/ 663719 w 8277080"/>
              <a:gd name="connsiteY31" fmla="*/ 84642 h 995795"/>
              <a:gd name="connsiteX32" fmla="*/ 482311 w 8277080"/>
              <a:gd name="connsiteY32" fmla="*/ 19266 h 995795"/>
              <a:gd name="connsiteX33" fmla="*/ 315840 w 8277080"/>
              <a:gd name="connsiteY33" fmla="*/ 11906 h 995795"/>
              <a:gd name="connsiteX34" fmla="*/ 0 w 8277080"/>
              <a:gd name="connsiteY34" fmla="*/ 0 h 99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277080" h="995795">
                <a:moveTo>
                  <a:pt x="8277080" y="305954"/>
                </a:moveTo>
                <a:cubicBezTo>
                  <a:pt x="8233183" y="308937"/>
                  <a:pt x="8198812" y="308744"/>
                  <a:pt x="8154915" y="311727"/>
                </a:cubicBezTo>
                <a:cubicBezTo>
                  <a:pt x="8151019" y="312232"/>
                  <a:pt x="8080446" y="315119"/>
                  <a:pt x="8076550" y="315624"/>
                </a:cubicBezTo>
                <a:lnTo>
                  <a:pt x="7884967" y="331643"/>
                </a:lnTo>
                <a:lnTo>
                  <a:pt x="7491412" y="394854"/>
                </a:lnTo>
                <a:lnTo>
                  <a:pt x="7152625" y="451571"/>
                </a:lnTo>
                <a:cubicBezTo>
                  <a:pt x="7038253" y="468889"/>
                  <a:pt x="6933297" y="482094"/>
                  <a:pt x="6805179" y="498763"/>
                </a:cubicBezTo>
                <a:cubicBezTo>
                  <a:pt x="6677061" y="515432"/>
                  <a:pt x="6519573" y="540327"/>
                  <a:pt x="6383914" y="551584"/>
                </a:cubicBezTo>
                <a:cubicBezTo>
                  <a:pt x="6228628" y="571500"/>
                  <a:pt x="6052848" y="597910"/>
                  <a:pt x="5918055" y="611331"/>
                </a:cubicBezTo>
                <a:cubicBezTo>
                  <a:pt x="5783262" y="624752"/>
                  <a:pt x="5689455" y="625186"/>
                  <a:pt x="5575155" y="632113"/>
                </a:cubicBezTo>
                <a:lnTo>
                  <a:pt x="5221864" y="632113"/>
                </a:lnTo>
                <a:lnTo>
                  <a:pt x="5055610" y="632113"/>
                </a:lnTo>
                <a:lnTo>
                  <a:pt x="4785446" y="725631"/>
                </a:lnTo>
                <a:lnTo>
                  <a:pt x="4515283" y="850322"/>
                </a:lnTo>
                <a:cubicBezTo>
                  <a:pt x="4435475" y="885644"/>
                  <a:pt x="4376160" y="908483"/>
                  <a:pt x="4306599" y="937563"/>
                </a:cubicBezTo>
                <a:lnTo>
                  <a:pt x="3995737" y="995795"/>
                </a:lnTo>
                <a:lnTo>
                  <a:pt x="3525549" y="950334"/>
                </a:lnTo>
                <a:lnTo>
                  <a:pt x="3091728" y="891886"/>
                </a:lnTo>
                <a:lnTo>
                  <a:pt x="2839099" y="838415"/>
                </a:lnTo>
                <a:lnTo>
                  <a:pt x="2587120" y="814387"/>
                </a:lnTo>
                <a:cubicBezTo>
                  <a:pt x="2541299" y="810058"/>
                  <a:pt x="2478809" y="808109"/>
                  <a:pt x="2432988" y="803780"/>
                </a:cubicBezTo>
                <a:lnTo>
                  <a:pt x="2263702" y="780184"/>
                </a:lnTo>
                <a:lnTo>
                  <a:pt x="2106756" y="758536"/>
                </a:lnTo>
                <a:cubicBezTo>
                  <a:pt x="2047225" y="743455"/>
                  <a:pt x="2037700" y="728373"/>
                  <a:pt x="1978169" y="713292"/>
                </a:cubicBezTo>
                <a:lnTo>
                  <a:pt x="1836592" y="687315"/>
                </a:lnTo>
                <a:lnTo>
                  <a:pt x="1642412" y="621722"/>
                </a:lnTo>
                <a:cubicBezTo>
                  <a:pt x="1601137" y="599064"/>
                  <a:pt x="1550338" y="588313"/>
                  <a:pt x="1509063" y="565655"/>
                </a:cubicBezTo>
                <a:lnTo>
                  <a:pt x="1349086" y="486641"/>
                </a:lnTo>
                <a:lnTo>
                  <a:pt x="1086283" y="330777"/>
                </a:lnTo>
                <a:lnTo>
                  <a:pt x="862661" y="171883"/>
                </a:lnTo>
                <a:lnTo>
                  <a:pt x="791224" y="125341"/>
                </a:lnTo>
                <a:cubicBezTo>
                  <a:pt x="741579" y="110981"/>
                  <a:pt x="713364" y="99002"/>
                  <a:pt x="663719" y="84642"/>
                </a:cubicBezTo>
                <a:lnTo>
                  <a:pt x="482311" y="19266"/>
                </a:lnTo>
                <a:lnTo>
                  <a:pt x="315840" y="11906"/>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69"/>
          <p:cNvSpPr/>
          <p:nvPr/>
        </p:nvSpPr>
        <p:spPr>
          <a:xfrm>
            <a:off x="2443744" y="4471936"/>
            <a:ext cx="1137203" cy="35407"/>
          </a:xfrm>
          <a:custGeom>
            <a:avLst/>
            <a:gdLst>
              <a:gd name="connsiteX0" fmla="*/ 1695450 w 1695450"/>
              <a:gd name="connsiteY0" fmla="*/ 44450 h 44450"/>
              <a:gd name="connsiteX1" fmla="*/ 1568450 w 1695450"/>
              <a:gd name="connsiteY1" fmla="*/ 38100 h 44450"/>
              <a:gd name="connsiteX2" fmla="*/ 1387475 w 1695450"/>
              <a:gd name="connsiteY2" fmla="*/ 31750 h 44450"/>
              <a:gd name="connsiteX3" fmla="*/ 1184275 w 1695450"/>
              <a:gd name="connsiteY3" fmla="*/ 31750 h 44450"/>
              <a:gd name="connsiteX4" fmla="*/ 1022350 w 1695450"/>
              <a:gd name="connsiteY4" fmla="*/ 31750 h 44450"/>
              <a:gd name="connsiteX5" fmla="*/ 835025 w 1695450"/>
              <a:gd name="connsiteY5" fmla="*/ 28575 h 44450"/>
              <a:gd name="connsiteX6" fmla="*/ 660400 w 1695450"/>
              <a:gd name="connsiteY6" fmla="*/ 28575 h 44450"/>
              <a:gd name="connsiteX7" fmla="*/ 384175 w 1695450"/>
              <a:gd name="connsiteY7" fmla="*/ 34925 h 44450"/>
              <a:gd name="connsiteX8" fmla="*/ 231775 w 1695450"/>
              <a:gd name="connsiteY8" fmla="*/ 28575 h 44450"/>
              <a:gd name="connsiteX9" fmla="*/ 0 w 1695450"/>
              <a:gd name="connsiteY9" fmla="*/ 0 h 44450"/>
              <a:gd name="connsiteX0" fmla="*/ 1719262 w 1719262"/>
              <a:gd name="connsiteY0" fmla="*/ 46831 h 46831"/>
              <a:gd name="connsiteX1" fmla="*/ 1592262 w 1719262"/>
              <a:gd name="connsiteY1" fmla="*/ 40481 h 46831"/>
              <a:gd name="connsiteX2" fmla="*/ 1411287 w 1719262"/>
              <a:gd name="connsiteY2" fmla="*/ 34131 h 46831"/>
              <a:gd name="connsiteX3" fmla="*/ 1208087 w 1719262"/>
              <a:gd name="connsiteY3" fmla="*/ 34131 h 46831"/>
              <a:gd name="connsiteX4" fmla="*/ 1046162 w 1719262"/>
              <a:gd name="connsiteY4" fmla="*/ 34131 h 46831"/>
              <a:gd name="connsiteX5" fmla="*/ 858837 w 1719262"/>
              <a:gd name="connsiteY5" fmla="*/ 30956 h 46831"/>
              <a:gd name="connsiteX6" fmla="*/ 684212 w 1719262"/>
              <a:gd name="connsiteY6" fmla="*/ 30956 h 46831"/>
              <a:gd name="connsiteX7" fmla="*/ 407987 w 1719262"/>
              <a:gd name="connsiteY7" fmla="*/ 37306 h 46831"/>
              <a:gd name="connsiteX8" fmla="*/ 255587 w 1719262"/>
              <a:gd name="connsiteY8" fmla="*/ 30956 h 46831"/>
              <a:gd name="connsiteX9" fmla="*/ 0 w 1719262"/>
              <a:gd name="connsiteY9" fmla="*/ 0 h 46831"/>
              <a:gd name="connsiteX0" fmla="*/ 1733549 w 1733549"/>
              <a:gd name="connsiteY0" fmla="*/ 53975 h 53975"/>
              <a:gd name="connsiteX1" fmla="*/ 1606549 w 1733549"/>
              <a:gd name="connsiteY1" fmla="*/ 47625 h 53975"/>
              <a:gd name="connsiteX2" fmla="*/ 1425574 w 1733549"/>
              <a:gd name="connsiteY2" fmla="*/ 41275 h 53975"/>
              <a:gd name="connsiteX3" fmla="*/ 1222374 w 1733549"/>
              <a:gd name="connsiteY3" fmla="*/ 41275 h 53975"/>
              <a:gd name="connsiteX4" fmla="*/ 1060449 w 1733549"/>
              <a:gd name="connsiteY4" fmla="*/ 41275 h 53975"/>
              <a:gd name="connsiteX5" fmla="*/ 873124 w 1733549"/>
              <a:gd name="connsiteY5" fmla="*/ 38100 h 53975"/>
              <a:gd name="connsiteX6" fmla="*/ 698499 w 1733549"/>
              <a:gd name="connsiteY6" fmla="*/ 38100 h 53975"/>
              <a:gd name="connsiteX7" fmla="*/ 422274 w 1733549"/>
              <a:gd name="connsiteY7" fmla="*/ 44450 h 53975"/>
              <a:gd name="connsiteX8" fmla="*/ 269874 w 1733549"/>
              <a:gd name="connsiteY8" fmla="*/ 38100 h 53975"/>
              <a:gd name="connsiteX9" fmla="*/ 0 w 1733549"/>
              <a:gd name="connsiteY9" fmla="*/ 0 h 5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3549" h="53975">
                <a:moveTo>
                  <a:pt x="1733549" y="53975"/>
                </a:moveTo>
                <a:lnTo>
                  <a:pt x="1606549" y="47625"/>
                </a:lnTo>
                <a:lnTo>
                  <a:pt x="1425574" y="41275"/>
                </a:lnTo>
                <a:lnTo>
                  <a:pt x="1222374" y="41275"/>
                </a:lnTo>
                <a:lnTo>
                  <a:pt x="1060449" y="41275"/>
                </a:lnTo>
                <a:lnTo>
                  <a:pt x="873124" y="38100"/>
                </a:lnTo>
                <a:lnTo>
                  <a:pt x="698499" y="38100"/>
                </a:lnTo>
                <a:lnTo>
                  <a:pt x="422274" y="44450"/>
                </a:lnTo>
                <a:lnTo>
                  <a:pt x="269874" y="3810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p:nvPr/>
        </p:nvSpPr>
        <p:spPr>
          <a:xfrm>
            <a:off x="2129764" y="4471416"/>
            <a:ext cx="786774" cy="125488"/>
          </a:xfrm>
          <a:custGeom>
            <a:avLst/>
            <a:gdLst>
              <a:gd name="connsiteX0" fmla="*/ 1149350 w 1149350"/>
              <a:gd name="connsiteY0" fmla="*/ 184150 h 184150"/>
              <a:gd name="connsiteX1" fmla="*/ 1044575 w 1149350"/>
              <a:gd name="connsiteY1" fmla="*/ 184150 h 184150"/>
              <a:gd name="connsiteX2" fmla="*/ 815975 w 1149350"/>
              <a:gd name="connsiteY2" fmla="*/ 161925 h 184150"/>
              <a:gd name="connsiteX3" fmla="*/ 669925 w 1149350"/>
              <a:gd name="connsiteY3" fmla="*/ 130175 h 184150"/>
              <a:gd name="connsiteX4" fmla="*/ 501650 w 1149350"/>
              <a:gd name="connsiteY4" fmla="*/ 98425 h 184150"/>
              <a:gd name="connsiteX5" fmla="*/ 298450 w 1149350"/>
              <a:gd name="connsiteY5" fmla="*/ 69850 h 184150"/>
              <a:gd name="connsiteX6" fmla="*/ 168275 w 1149350"/>
              <a:gd name="connsiteY6" fmla="*/ 28575 h 184150"/>
              <a:gd name="connsiteX7" fmla="*/ 0 w 1149350"/>
              <a:gd name="connsiteY7" fmla="*/ 0 h 184150"/>
              <a:gd name="connsiteX0" fmla="*/ 1182688 w 1182688"/>
              <a:gd name="connsiteY0" fmla="*/ 184150 h 184150"/>
              <a:gd name="connsiteX1" fmla="*/ 1077913 w 1182688"/>
              <a:gd name="connsiteY1" fmla="*/ 184150 h 184150"/>
              <a:gd name="connsiteX2" fmla="*/ 849313 w 1182688"/>
              <a:gd name="connsiteY2" fmla="*/ 161925 h 184150"/>
              <a:gd name="connsiteX3" fmla="*/ 703263 w 1182688"/>
              <a:gd name="connsiteY3" fmla="*/ 130175 h 184150"/>
              <a:gd name="connsiteX4" fmla="*/ 534988 w 1182688"/>
              <a:gd name="connsiteY4" fmla="*/ 98425 h 184150"/>
              <a:gd name="connsiteX5" fmla="*/ 331788 w 1182688"/>
              <a:gd name="connsiteY5" fmla="*/ 69850 h 184150"/>
              <a:gd name="connsiteX6" fmla="*/ 201613 w 1182688"/>
              <a:gd name="connsiteY6" fmla="*/ 28575 h 184150"/>
              <a:gd name="connsiteX7" fmla="*/ 0 w 1182688"/>
              <a:gd name="connsiteY7" fmla="*/ 0 h 184150"/>
              <a:gd name="connsiteX0" fmla="*/ 1199356 w 1199356"/>
              <a:gd name="connsiteY0" fmla="*/ 191293 h 191293"/>
              <a:gd name="connsiteX1" fmla="*/ 1094581 w 1199356"/>
              <a:gd name="connsiteY1" fmla="*/ 191293 h 191293"/>
              <a:gd name="connsiteX2" fmla="*/ 865981 w 1199356"/>
              <a:gd name="connsiteY2" fmla="*/ 169068 h 191293"/>
              <a:gd name="connsiteX3" fmla="*/ 719931 w 1199356"/>
              <a:gd name="connsiteY3" fmla="*/ 137318 h 191293"/>
              <a:gd name="connsiteX4" fmla="*/ 551656 w 1199356"/>
              <a:gd name="connsiteY4" fmla="*/ 105568 h 191293"/>
              <a:gd name="connsiteX5" fmla="*/ 348456 w 1199356"/>
              <a:gd name="connsiteY5" fmla="*/ 76993 h 191293"/>
              <a:gd name="connsiteX6" fmla="*/ 218281 w 1199356"/>
              <a:gd name="connsiteY6" fmla="*/ 35718 h 191293"/>
              <a:gd name="connsiteX7" fmla="*/ 0 w 1199356"/>
              <a:gd name="connsiteY7" fmla="*/ 0 h 19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356" h="191293">
                <a:moveTo>
                  <a:pt x="1199356" y="191293"/>
                </a:moveTo>
                <a:lnTo>
                  <a:pt x="1094581" y="191293"/>
                </a:lnTo>
                <a:lnTo>
                  <a:pt x="865981" y="169068"/>
                </a:lnTo>
                <a:lnTo>
                  <a:pt x="719931" y="137318"/>
                </a:lnTo>
                <a:lnTo>
                  <a:pt x="551656" y="105568"/>
                </a:lnTo>
                <a:lnTo>
                  <a:pt x="348456" y="76993"/>
                </a:lnTo>
                <a:lnTo>
                  <a:pt x="218281" y="35718"/>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71"/>
          <p:cNvSpPr/>
          <p:nvPr/>
        </p:nvSpPr>
        <p:spPr>
          <a:xfrm>
            <a:off x="1762672" y="4553166"/>
            <a:ext cx="1043478" cy="170789"/>
          </a:xfrm>
          <a:custGeom>
            <a:avLst/>
            <a:gdLst>
              <a:gd name="connsiteX0" fmla="*/ 1590675 w 1590675"/>
              <a:gd name="connsiteY0" fmla="*/ 257175 h 260350"/>
              <a:gd name="connsiteX1" fmla="*/ 1498600 w 1590675"/>
              <a:gd name="connsiteY1" fmla="*/ 260350 h 260350"/>
              <a:gd name="connsiteX2" fmla="*/ 1377950 w 1590675"/>
              <a:gd name="connsiteY2" fmla="*/ 241300 h 260350"/>
              <a:gd name="connsiteX3" fmla="*/ 1301750 w 1590675"/>
              <a:gd name="connsiteY3" fmla="*/ 234950 h 260350"/>
              <a:gd name="connsiteX4" fmla="*/ 1222375 w 1590675"/>
              <a:gd name="connsiteY4" fmla="*/ 228600 h 260350"/>
              <a:gd name="connsiteX5" fmla="*/ 1038225 w 1590675"/>
              <a:gd name="connsiteY5" fmla="*/ 231775 h 260350"/>
              <a:gd name="connsiteX6" fmla="*/ 885825 w 1590675"/>
              <a:gd name="connsiteY6" fmla="*/ 215900 h 260350"/>
              <a:gd name="connsiteX7" fmla="*/ 717550 w 1590675"/>
              <a:gd name="connsiteY7" fmla="*/ 133350 h 260350"/>
              <a:gd name="connsiteX8" fmla="*/ 635000 w 1590675"/>
              <a:gd name="connsiteY8" fmla="*/ 73025 h 260350"/>
              <a:gd name="connsiteX9" fmla="*/ 495300 w 1590675"/>
              <a:gd name="connsiteY9" fmla="*/ 34925 h 260350"/>
              <a:gd name="connsiteX10" fmla="*/ 263525 w 1590675"/>
              <a:gd name="connsiteY10" fmla="*/ 12700 h 260350"/>
              <a:gd name="connsiteX11" fmla="*/ 85725 w 1590675"/>
              <a:gd name="connsiteY11" fmla="*/ 3175 h 260350"/>
              <a:gd name="connsiteX12" fmla="*/ 0 w 1590675"/>
              <a:gd name="connsiteY12" fmla="*/ 0 h 26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0675" h="260350">
                <a:moveTo>
                  <a:pt x="1590675" y="257175"/>
                </a:moveTo>
                <a:lnTo>
                  <a:pt x="1498600" y="260350"/>
                </a:lnTo>
                <a:lnTo>
                  <a:pt x="1377950" y="241300"/>
                </a:lnTo>
                <a:lnTo>
                  <a:pt x="1301750" y="234950"/>
                </a:lnTo>
                <a:lnTo>
                  <a:pt x="1222375" y="228600"/>
                </a:lnTo>
                <a:lnTo>
                  <a:pt x="1038225" y="231775"/>
                </a:lnTo>
                <a:lnTo>
                  <a:pt x="885825" y="215900"/>
                </a:lnTo>
                <a:lnTo>
                  <a:pt x="717550" y="133350"/>
                </a:lnTo>
                <a:lnTo>
                  <a:pt x="635000" y="73025"/>
                </a:lnTo>
                <a:lnTo>
                  <a:pt x="495300" y="34925"/>
                </a:lnTo>
                <a:lnTo>
                  <a:pt x="263525" y="12700"/>
                </a:lnTo>
                <a:lnTo>
                  <a:pt x="85725" y="3175"/>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72"/>
          <p:cNvSpPr/>
          <p:nvPr/>
        </p:nvSpPr>
        <p:spPr>
          <a:xfrm>
            <a:off x="4463530" y="4663033"/>
            <a:ext cx="257745" cy="17183"/>
          </a:xfrm>
          <a:custGeom>
            <a:avLst/>
            <a:gdLst>
              <a:gd name="connsiteX0" fmla="*/ 0 w 381000"/>
              <a:gd name="connsiteY0" fmla="*/ 0 h 23812"/>
              <a:gd name="connsiteX1" fmla="*/ 109537 w 381000"/>
              <a:gd name="connsiteY1" fmla="*/ 14287 h 23812"/>
              <a:gd name="connsiteX2" fmla="*/ 240506 w 381000"/>
              <a:gd name="connsiteY2" fmla="*/ 11906 h 23812"/>
              <a:gd name="connsiteX3" fmla="*/ 381000 w 381000"/>
              <a:gd name="connsiteY3" fmla="*/ 23812 h 23812"/>
              <a:gd name="connsiteX0" fmla="*/ 0 w 392906"/>
              <a:gd name="connsiteY0" fmla="*/ 0 h 26193"/>
              <a:gd name="connsiteX1" fmla="*/ 121443 w 392906"/>
              <a:gd name="connsiteY1" fmla="*/ 16668 h 26193"/>
              <a:gd name="connsiteX2" fmla="*/ 252412 w 392906"/>
              <a:gd name="connsiteY2" fmla="*/ 14287 h 26193"/>
              <a:gd name="connsiteX3" fmla="*/ 392906 w 392906"/>
              <a:gd name="connsiteY3" fmla="*/ 26193 h 26193"/>
            </a:gdLst>
            <a:ahLst/>
            <a:cxnLst>
              <a:cxn ang="0">
                <a:pos x="connsiteX0" y="connsiteY0"/>
              </a:cxn>
              <a:cxn ang="0">
                <a:pos x="connsiteX1" y="connsiteY1"/>
              </a:cxn>
              <a:cxn ang="0">
                <a:pos x="connsiteX2" y="connsiteY2"/>
              </a:cxn>
              <a:cxn ang="0">
                <a:pos x="connsiteX3" y="connsiteY3"/>
              </a:cxn>
            </a:cxnLst>
            <a:rect l="l" t="t" r="r" b="b"/>
            <a:pathLst>
              <a:path w="392906" h="26193">
                <a:moveTo>
                  <a:pt x="0" y="0"/>
                </a:moveTo>
                <a:lnTo>
                  <a:pt x="121443" y="16668"/>
                </a:lnTo>
                <a:lnTo>
                  <a:pt x="252412" y="14287"/>
                </a:lnTo>
                <a:lnTo>
                  <a:pt x="392906" y="2619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73"/>
          <p:cNvSpPr/>
          <p:nvPr/>
        </p:nvSpPr>
        <p:spPr>
          <a:xfrm>
            <a:off x="4746269" y="4745823"/>
            <a:ext cx="137464" cy="34366"/>
          </a:xfrm>
          <a:custGeom>
            <a:avLst/>
            <a:gdLst>
              <a:gd name="connsiteX0" fmla="*/ 0 w 219075"/>
              <a:gd name="connsiteY0" fmla="*/ 0 h 54768"/>
              <a:gd name="connsiteX1" fmla="*/ 76200 w 219075"/>
              <a:gd name="connsiteY1" fmla="*/ 19050 h 54768"/>
              <a:gd name="connsiteX2" fmla="*/ 130968 w 219075"/>
              <a:gd name="connsiteY2" fmla="*/ 30956 h 54768"/>
              <a:gd name="connsiteX3" fmla="*/ 219075 w 219075"/>
              <a:gd name="connsiteY3" fmla="*/ 54768 h 54768"/>
              <a:gd name="connsiteX0" fmla="*/ 0 w 209550"/>
              <a:gd name="connsiteY0" fmla="*/ 0 h 52387"/>
              <a:gd name="connsiteX1" fmla="*/ 76200 w 209550"/>
              <a:gd name="connsiteY1" fmla="*/ 19050 h 52387"/>
              <a:gd name="connsiteX2" fmla="*/ 130968 w 209550"/>
              <a:gd name="connsiteY2" fmla="*/ 30956 h 52387"/>
              <a:gd name="connsiteX3" fmla="*/ 209550 w 209550"/>
              <a:gd name="connsiteY3" fmla="*/ 52387 h 52387"/>
            </a:gdLst>
            <a:ahLst/>
            <a:cxnLst>
              <a:cxn ang="0">
                <a:pos x="connsiteX0" y="connsiteY0"/>
              </a:cxn>
              <a:cxn ang="0">
                <a:pos x="connsiteX1" y="connsiteY1"/>
              </a:cxn>
              <a:cxn ang="0">
                <a:pos x="connsiteX2" y="connsiteY2"/>
              </a:cxn>
              <a:cxn ang="0">
                <a:pos x="connsiteX3" y="connsiteY3"/>
              </a:cxn>
            </a:cxnLst>
            <a:rect l="l" t="t" r="r" b="b"/>
            <a:pathLst>
              <a:path w="209550" h="52387">
                <a:moveTo>
                  <a:pt x="0" y="0"/>
                </a:moveTo>
                <a:lnTo>
                  <a:pt x="76200" y="19050"/>
                </a:lnTo>
                <a:lnTo>
                  <a:pt x="130968" y="30956"/>
                </a:lnTo>
                <a:lnTo>
                  <a:pt x="209550" y="523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p:nvPr/>
        </p:nvSpPr>
        <p:spPr>
          <a:xfrm>
            <a:off x="4685347" y="4866105"/>
            <a:ext cx="184327" cy="23432"/>
          </a:xfrm>
          <a:custGeom>
            <a:avLst/>
            <a:gdLst>
              <a:gd name="connsiteX0" fmla="*/ 0 w 280987"/>
              <a:gd name="connsiteY0" fmla="*/ 35719 h 35719"/>
              <a:gd name="connsiteX1" fmla="*/ 71437 w 280987"/>
              <a:gd name="connsiteY1" fmla="*/ 26194 h 35719"/>
              <a:gd name="connsiteX2" fmla="*/ 135731 w 280987"/>
              <a:gd name="connsiteY2" fmla="*/ 7144 h 35719"/>
              <a:gd name="connsiteX3" fmla="*/ 183356 w 280987"/>
              <a:gd name="connsiteY3" fmla="*/ 0 h 35719"/>
              <a:gd name="connsiteX4" fmla="*/ 226219 w 280987"/>
              <a:gd name="connsiteY4" fmla="*/ 2381 h 35719"/>
              <a:gd name="connsiteX5" fmla="*/ 250031 w 280987"/>
              <a:gd name="connsiteY5" fmla="*/ 19050 h 35719"/>
              <a:gd name="connsiteX6" fmla="*/ 280987 w 280987"/>
              <a:gd name="connsiteY6" fmla="*/ 35719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987" h="35719">
                <a:moveTo>
                  <a:pt x="0" y="35719"/>
                </a:moveTo>
                <a:lnTo>
                  <a:pt x="71437" y="26194"/>
                </a:lnTo>
                <a:lnTo>
                  <a:pt x="135731" y="7144"/>
                </a:lnTo>
                <a:lnTo>
                  <a:pt x="183356" y="0"/>
                </a:lnTo>
                <a:lnTo>
                  <a:pt x="226219" y="2381"/>
                </a:lnTo>
                <a:lnTo>
                  <a:pt x="250031" y="19050"/>
                </a:lnTo>
                <a:lnTo>
                  <a:pt x="280987" y="357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p:cNvSpPr/>
          <p:nvPr/>
        </p:nvSpPr>
        <p:spPr>
          <a:xfrm>
            <a:off x="3127941" y="4594301"/>
            <a:ext cx="551418" cy="731059"/>
          </a:xfrm>
          <a:custGeom>
            <a:avLst/>
            <a:gdLst>
              <a:gd name="connsiteX0" fmla="*/ 0 w 859631"/>
              <a:gd name="connsiteY0" fmla="*/ 0 h 1150143"/>
              <a:gd name="connsiteX1" fmla="*/ 30956 w 859631"/>
              <a:gd name="connsiteY1" fmla="*/ 78581 h 1150143"/>
              <a:gd name="connsiteX2" fmla="*/ 66675 w 859631"/>
              <a:gd name="connsiteY2" fmla="*/ 166687 h 1150143"/>
              <a:gd name="connsiteX3" fmla="*/ 109538 w 859631"/>
              <a:gd name="connsiteY3" fmla="*/ 235743 h 1150143"/>
              <a:gd name="connsiteX4" fmla="*/ 166688 w 859631"/>
              <a:gd name="connsiteY4" fmla="*/ 280987 h 1150143"/>
              <a:gd name="connsiteX5" fmla="*/ 202406 w 859631"/>
              <a:gd name="connsiteY5" fmla="*/ 290512 h 1150143"/>
              <a:gd name="connsiteX6" fmla="*/ 252413 w 859631"/>
              <a:gd name="connsiteY6" fmla="*/ 276225 h 1150143"/>
              <a:gd name="connsiteX7" fmla="*/ 311944 w 859631"/>
              <a:gd name="connsiteY7" fmla="*/ 273843 h 1150143"/>
              <a:gd name="connsiteX8" fmla="*/ 352425 w 859631"/>
              <a:gd name="connsiteY8" fmla="*/ 273843 h 1150143"/>
              <a:gd name="connsiteX9" fmla="*/ 426244 w 859631"/>
              <a:gd name="connsiteY9" fmla="*/ 297656 h 1150143"/>
              <a:gd name="connsiteX10" fmla="*/ 514350 w 859631"/>
              <a:gd name="connsiteY10" fmla="*/ 340518 h 1150143"/>
              <a:gd name="connsiteX11" fmla="*/ 581025 w 859631"/>
              <a:gd name="connsiteY11" fmla="*/ 407193 h 1150143"/>
              <a:gd name="connsiteX12" fmla="*/ 628650 w 859631"/>
              <a:gd name="connsiteY12" fmla="*/ 485775 h 1150143"/>
              <a:gd name="connsiteX13" fmla="*/ 657225 w 859631"/>
              <a:gd name="connsiteY13" fmla="*/ 597693 h 1150143"/>
              <a:gd name="connsiteX14" fmla="*/ 707231 w 859631"/>
              <a:gd name="connsiteY14" fmla="*/ 766762 h 1150143"/>
              <a:gd name="connsiteX15" fmla="*/ 769144 w 859631"/>
              <a:gd name="connsiteY15" fmla="*/ 954881 h 1150143"/>
              <a:gd name="connsiteX16" fmla="*/ 804863 w 859631"/>
              <a:gd name="connsiteY16" fmla="*/ 1045368 h 1150143"/>
              <a:gd name="connsiteX17" fmla="*/ 859631 w 859631"/>
              <a:gd name="connsiteY17" fmla="*/ 1150143 h 1150143"/>
              <a:gd name="connsiteX0" fmla="*/ 0 w 840581"/>
              <a:gd name="connsiteY0" fmla="*/ 0 h 1114424"/>
              <a:gd name="connsiteX1" fmla="*/ 30956 w 840581"/>
              <a:gd name="connsiteY1" fmla="*/ 78581 h 1114424"/>
              <a:gd name="connsiteX2" fmla="*/ 66675 w 840581"/>
              <a:gd name="connsiteY2" fmla="*/ 166687 h 1114424"/>
              <a:gd name="connsiteX3" fmla="*/ 109538 w 840581"/>
              <a:gd name="connsiteY3" fmla="*/ 235743 h 1114424"/>
              <a:gd name="connsiteX4" fmla="*/ 166688 w 840581"/>
              <a:gd name="connsiteY4" fmla="*/ 280987 h 1114424"/>
              <a:gd name="connsiteX5" fmla="*/ 202406 w 840581"/>
              <a:gd name="connsiteY5" fmla="*/ 290512 h 1114424"/>
              <a:gd name="connsiteX6" fmla="*/ 252413 w 840581"/>
              <a:gd name="connsiteY6" fmla="*/ 276225 h 1114424"/>
              <a:gd name="connsiteX7" fmla="*/ 311944 w 840581"/>
              <a:gd name="connsiteY7" fmla="*/ 273843 h 1114424"/>
              <a:gd name="connsiteX8" fmla="*/ 352425 w 840581"/>
              <a:gd name="connsiteY8" fmla="*/ 273843 h 1114424"/>
              <a:gd name="connsiteX9" fmla="*/ 426244 w 840581"/>
              <a:gd name="connsiteY9" fmla="*/ 297656 h 1114424"/>
              <a:gd name="connsiteX10" fmla="*/ 514350 w 840581"/>
              <a:gd name="connsiteY10" fmla="*/ 340518 h 1114424"/>
              <a:gd name="connsiteX11" fmla="*/ 581025 w 840581"/>
              <a:gd name="connsiteY11" fmla="*/ 407193 h 1114424"/>
              <a:gd name="connsiteX12" fmla="*/ 628650 w 840581"/>
              <a:gd name="connsiteY12" fmla="*/ 485775 h 1114424"/>
              <a:gd name="connsiteX13" fmla="*/ 657225 w 840581"/>
              <a:gd name="connsiteY13" fmla="*/ 597693 h 1114424"/>
              <a:gd name="connsiteX14" fmla="*/ 707231 w 840581"/>
              <a:gd name="connsiteY14" fmla="*/ 766762 h 1114424"/>
              <a:gd name="connsiteX15" fmla="*/ 769144 w 840581"/>
              <a:gd name="connsiteY15" fmla="*/ 954881 h 1114424"/>
              <a:gd name="connsiteX16" fmla="*/ 804863 w 840581"/>
              <a:gd name="connsiteY16" fmla="*/ 1045368 h 1114424"/>
              <a:gd name="connsiteX17" fmla="*/ 840581 w 840581"/>
              <a:gd name="connsiteY17" fmla="*/ 1114424 h 111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0581" h="1114424">
                <a:moveTo>
                  <a:pt x="0" y="0"/>
                </a:moveTo>
                <a:lnTo>
                  <a:pt x="30956" y="78581"/>
                </a:lnTo>
                <a:lnTo>
                  <a:pt x="66675" y="166687"/>
                </a:lnTo>
                <a:lnTo>
                  <a:pt x="109538" y="235743"/>
                </a:lnTo>
                <a:lnTo>
                  <a:pt x="166688" y="280987"/>
                </a:lnTo>
                <a:lnTo>
                  <a:pt x="202406" y="290512"/>
                </a:lnTo>
                <a:lnTo>
                  <a:pt x="252413" y="276225"/>
                </a:lnTo>
                <a:lnTo>
                  <a:pt x="311944" y="273843"/>
                </a:lnTo>
                <a:lnTo>
                  <a:pt x="352425" y="273843"/>
                </a:lnTo>
                <a:lnTo>
                  <a:pt x="426244" y="297656"/>
                </a:lnTo>
                <a:lnTo>
                  <a:pt x="514350" y="340518"/>
                </a:lnTo>
                <a:lnTo>
                  <a:pt x="581025" y="407193"/>
                </a:lnTo>
                <a:lnTo>
                  <a:pt x="628650" y="485775"/>
                </a:lnTo>
                <a:lnTo>
                  <a:pt x="657225" y="597693"/>
                </a:lnTo>
                <a:lnTo>
                  <a:pt x="707231" y="766762"/>
                </a:lnTo>
                <a:lnTo>
                  <a:pt x="769144" y="954881"/>
                </a:lnTo>
                <a:lnTo>
                  <a:pt x="804863" y="1045368"/>
                </a:lnTo>
                <a:cubicBezTo>
                  <a:pt x="823119" y="1080293"/>
                  <a:pt x="822325" y="1079499"/>
                  <a:pt x="840581" y="1114424"/>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4350207" y="4540054"/>
            <a:ext cx="2832452" cy="186362"/>
          </a:xfrm>
          <a:custGeom>
            <a:avLst/>
            <a:gdLst>
              <a:gd name="connsiteX0" fmla="*/ 4197927 w 4197927"/>
              <a:gd name="connsiteY0" fmla="*/ 218209 h 218209"/>
              <a:gd name="connsiteX1" fmla="*/ 3855027 w 4197927"/>
              <a:gd name="connsiteY1" fmla="*/ 207818 h 218209"/>
              <a:gd name="connsiteX2" fmla="*/ 3449781 w 4197927"/>
              <a:gd name="connsiteY2" fmla="*/ 207818 h 218209"/>
              <a:gd name="connsiteX3" fmla="*/ 2867891 w 4197927"/>
              <a:gd name="connsiteY3" fmla="*/ 207818 h 218209"/>
              <a:gd name="connsiteX4" fmla="*/ 2483427 w 4197927"/>
              <a:gd name="connsiteY4" fmla="*/ 176646 h 218209"/>
              <a:gd name="connsiteX5" fmla="*/ 2213263 w 4197927"/>
              <a:gd name="connsiteY5" fmla="*/ 124691 h 218209"/>
              <a:gd name="connsiteX6" fmla="*/ 2005445 w 4197927"/>
              <a:gd name="connsiteY6" fmla="*/ 114300 h 218209"/>
              <a:gd name="connsiteX7" fmla="*/ 1797627 w 4197927"/>
              <a:gd name="connsiteY7" fmla="*/ 155864 h 218209"/>
              <a:gd name="connsiteX8" fmla="*/ 1589809 w 4197927"/>
              <a:gd name="connsiteY8" fmla="*/ 176646 h 218209"/>
              <a:gd name="connsiteX9" fmla="*/ 1361209 w 4197927"/>
              <a:gd name="connsiteY9" fmla="*/ 145473 h 218209"/>
              <a:gd name="connsiteX10" fmla="*/ 1070263 w 4197927"/>
              <a:gd name="connsiteY10" fmla="*/ 72737 h 218209"/>
              <a:gd name="connsiteX11" fmla="*/ 800100 w 4197927"/>
              <a:gd name="connsiteY11" fmla="*/ 41564 h 218209"/>
              <a:gd name="connsiteX12" fmla="*/ 592281 w 4197927"/>
              <a:gd name="connsiteY12" fmla="*/ 20782 h 218209"/>
              <a:gd name="connsiteX13" fmla="*/ 145472 w 4197927"/>
              <a:gd name="connsiteY13" fmla="*/ 10391 h 218209"/>
              <a:gd name="connsiteX14" fmla="*/ 0 w 4197927"/>
              <a:gd name="connsiteY14" fmla="*/ 0 h 218209"/>
              <a:gd name="connsiteX0" fmla="*/ 4295558 w 4295558"/>
              <a:gd name="connsiteY0" fmla="*/ 287265 h 287265"/>
              <a:gd name="connsiteX1" fmla="*/ 3952658 w 4295558"/>
              <a:gd name="connsiteY1" fmla="*/ 276874 h 287265"/>
              <a:gd name="connsiteX2" fmla="*/ 3547412 w 4295558"/>
              <a:gd name="connsiteY2" fmla="*/ 276874 h 287265"/>
              <a:gd name="connsiteX3" fmla="*/ 2965522 w 4295558"/>
              <a:gd name="connsiteY3" fmla="*/ 276874 h 287265"/>
              <a:gd name="connsiteX4" fmla="*/ 2581058 w 4295558"/>
              <a:gd name="connsiteY4" fmla="*/ 245702 h 287265"/>
              <a:gd name="connsiteX5" fmla="*/ 2310894 w 4295558"/>
              <a:gd name="connsiteY5" fmla="*/ 193747 h 287265"/>
              <a:gd name="connsiteX6" fmla="*/ 2103076 w 4295558"/>
              <a:gd name="connsiteY6" fmla="*/ 183356 h 287265"/>
              <a:gd name="connsiteX7" fmla="*/ 1895258 w 4295558"/>
              <a:gd name="connsiteY7" fmla="*/ 224920 h 287265"/>
              <a:gd name="connsiteX8" fmla="*/ 1687440 w 4295558"/>
              <a:gd name="connsiteY8" fmla="*/ 245702 h 287265"/>
              <a:gd name="connsiteX9" fmla="*/ 1458840 w 4295558"/>
              <a:gd name="connsiteY9" fmla="*/ 214529 h 287265"/>
              <a:gd name="connsiteX10" fmla="*/ 1167894 w 4295558"/>
              <a:gd name="connsiteY10" fmla="*/ 141793 h 287265"/>
              <a:gd name="connsiteX11" fmla="*/ 897731 w 4295558"/>
              <a:gd name="connsiteY11" fmla="*/ 110620 h 287265"/>
              <a:gd name="connsiteX12" fmla="*/ 689912 w 4295558"/>
              <a:gd name="connsiteY12" fmla="*/ 89838 h 287265"/>
              <a:gd name="connsiteX13" fmla="*/ 243103 w 4295558"/>
              <a:gd name="connsiteY13" fmla="*/ 79447 h 287265"/>
              <a:gd name="connsiteX14" fmla="*/ 0 w 4295558"/>
              <a:gd name="connsiteY14" fmla="*/ 0 h 287265"/>
              <a:gd name="connsiteX0" fmla="*/ 4295558 w 4295558"/>
              <a:gd name="connsiteY0" fmla="*/ 287265 h 287265"/>
              <a:gd name="connsiteX1" fmla="*/ 3952658 w 4295558"/>
              <a:gd name="connsiteY1" fmla="*/ 276874 h 287265"/>
              <a:gd name="connsiteX2" fmla="*/ 3547412 w 4295558"/>
              <a:gd name="connsiteY2" fmla="*/ 276874 h 287265"/>
              <a:gd name="connsiteX3" fmla="*/ 2965522 w 4295558"/>
              <a:gd name="connsiteY3" fmla="*/ 276874 h 287265"/>
              <a:gd name="connsiteX4" fmla="*/ 2581058 w 4295558"/>
              <a:gd name="connsiteY4" fmla="*/ 245702 h 287265"/>
              <a:gd name="connsiteX5" fmla="*/ 2310894 w 4295558"/>
              <a:gd name="connsiteY5" fmla="*/ 193747 h 287265"/>
              <a:gd name="connsiteX6" fmla="*/ 2103076 w 4295558"/>
              <a:gd name="connsiteY6" fmla="*/ 183356 h 287265"/>
              <a:gd name="connsiteX7" fmla="*/ 1895258 w 4295558"/>
              <a:gd name="connsiteY7" fmla="*/ 224920 h 287265"/>
              <a:gd name="connsiteX8" fmla="*/ 1687440 w 4295558"/>
              <a:gd name="connsiteY8" fmla="*/ 245702 h 287265"/>
              <a:gd name="connsiteX9" fmla="*/ 1458840 w 4295558"/>
              <a:gd name="connsiteY9" fmla="*/ 214529 h 287265"/>
              <a:gd name="connsiteX10" fmla="*/ 1167894 w 4295558"/>
              <a:gd name="connsiteY10" fmla="*/ 141793 h 287265"/>
              <a:gd name="connsiteX11" fmla="*/ 897731 w 4295558"/>
              <a:gd name="connsiteY11" fmla="*/ 110620 h 287265"/>
              <a:gd name="connsiteX12" fmla="*/ 689912 w 4295558"/>
              <a:gd name="connsiteY12" fmla="*/ 89838 h 287265"/>
              <a:gd name="connsiteX13" fmla="*/ 348961 w 4295558"/>
              <a:gd name="connsiteY13" fmla="*/ 80313 h 287265"/>
              <a:gd name="connsiteX14" fmla="*/ 243103 w 4295558"/>
              <a:gd name="connsiteY14" fmla="*/ 79447 h 287265"/>
              <a:gd name="connsiteX15" fmla="*/ 0 w 4295558"/>
              <a:gd name="connsiteY15" fmla="*/ 0 h 287265"/>
              <a:gd name="connsiteX0" fmla="*/ 4295558 w 4295558"/>
              <a:gd name="connsiteY0" fmla="*/ 287265 h 287265"/>
              <a:gd name="connsiteX1" fmla="*/ 3952658 w 4295558"/>
              <a:gd name="connsiteY1" fmla="*/ 276874 h 287265"/>
              <a:gd name="connsiteX2" fmla="*/ 3547412 w 4295558"/>
              <a:gd name="connsiteY2" fmla="*/ 276874 h 287265"/>
              <a:gd name="connsiteX3" fmla="*/ 2965522 w 4295558"/>
              <a:gd name="connsiteY3" fmla="*/ 276874 h 287265"/>
              <a:gd name="connsiteX4" fmla="*/ 2581058 w 4295558"/>
              <a:gd name="connsiteY4" fmla="*/ 245702 h 287265"/>
              <a:gd name="connsiteX5" fmla="*/ 2310894 w 4295558"/>
              <a:gd name="connsiteY5" fmla="*/ 193747 h 287265"/>
              <a:gd name="connsiteX6" fmla="*/ 2103076 w 4295558"/>
              <a:gd name="connsiteY6" fmla="*/ 183356 h 287265"/>
              <a:gd name="connsiteX7" fmla="*/ 1895258 w 4295558"/>
              <a:gd name="connsiteY7" fmla="*/ 224920 h 287265"/>
              <a:gd name="connsiteX8" fmla="*/ 1687440 w 4295558"/>
              <a:gd name="connsiteY8" fmla="*/ 245702 h 287265"/>
              <a:gd name="connsiteX9" fmla="*/ 1458840 w 4295558"/>
              <a:gd name="connsiteY9" fmla="*/ 214529 h 287265"/>
              <a:gd name="connsiteX10" fmla="*/ 1167894 w 4295558"/>
              <a:gd name="connsiteY10" fmla="*/ 141793 h 287265"/>
              <a:gd name="connsiteX11" fmla="*/ 897731 w 4295558"/>
              <a:gd name="connsiteY11" fmla="*/ 110620 h 287265"/>
              <a:gd name="connsiteX12" fmla="*/ 689912 w 4295558"/>
              <a:gd name="connsiteY12" fmla="*/ 89838 h 287265"/>
              <a:gd name="connsiteX13" fmla="*/ 348961 w 4295558"/>
              <a:gd name="connsiteY13" fmla="*/ 80313 h 287265"/>
              <a:gd name="connsiteX14" fmla="*/ 214528 w 4295558"/>
              <a:gd name="connsiteY14" fmla="*/ 67541 h 287265"/>
              <a:gd name="connsiteX15" fmla="*/ 0 w 4295558"/>
              <a:gd name="connsiteY15" fmla="*/ 0 h 287265"/>
              <a:gd name="connsiteX0" fmla="*/ 4317783 w 4317783"/>
              <a:gd name="connsiteY0" fmla="*/ 284090 h 284090"/>
              <a:gd name="connsiteX1" fmla="*/ 3952658 w 4317783"/>
              <a:gd name="connsiteY1" fmla="*/ 276874 h 284090"/>
              <a:gd name="connsiteX2" fmla="*/ 3547412 w 4317783"/>
              <a:gd name="connsiteY2" fmla="*/ 276874 h 284090"/>
              <a:gd name="connsiteX3" fmla="*/ 2965522 w 4317783"/>
              <a:gd name="connsiteY3" fmla="*/ 276874 h 284090"/>
              <a:gd name="connsiteX4" fmla="*/ 2581058 w 4317783"/>
              <a:gd name="connsiteY4" fmla="*/ 245702 h 284090"/>
              <a:gd name="connsiteX5" fmla="*/ 2310894 w 4317783"/>
              <a:gd name="connsiteY5" fmla="*/ 193747 h 284090"/>
              <a:gd name="connsiteX6" fmla="*/ 2103076 w 4317783"/>
              <a:gd name="connsiteY6" fmla="*/ 183356 h 284090"/>
              <a:gd name="connsiteX7" fmla="*/ 1895258 w 4317783"/>
              <a:gd name="connsiteY7" fmla="*/ 224920 h 284090"/>
              <a:gd name="connsiteX8" fmla="*/ 1687440 w 4317783"/>
              <a:gd name="connsiteY8" fmla="*/ 245702 h 284090"/>
              <a:gd name="connsiteX9" fmla="*/ 1458840 w 4317783"/>
              <a:gd name="connsiteY9" fmla="*/ 214529 h 284090"/>
              <a:gd name="connsiteX10" fmla="*/ 1167894 w 4317783"/>
              <a:gd name="connsiteY10" fmla="*/ 141793 h 284090"/>
              <a:gd name="connsiteX11" fmla="*/ 897731 w 4317783"/>
              <a:gd name="connsiteY11" fmla="*/ 110620 h 284090"/>
              <a:gd name="connsiteX12" fmla="*/ 689912 w 4317783"/>
              <a:gd name="connsiteY12" fmla="*/ 89838 h 284090"/>
              <a:gd name="connsiteX13" fmla="*/ 348961 w 4317783"/>
              <a:gd name="connsiteY13" fmla="*/ 80313 h 284090"/>
              <a:gd name="connsiteX14" fmla="*/ 214528 w 4317783"/>
              <a:gd name="connsiteY14" fmla="*/ 67541 h 284090"/>
              <a:gd name="connsiteX15" fmla="*/ 0 w 4317783"/>
              <a:gd name="connsiteY15" fmla="*/ 0 h 28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7783" h="284090">
                <a:moveTo>
                  <a:pt x="4317783" y="284090"/>
                </a:moveTo>
                <a:lnTo>
                  <a:pt x="3952658" y="276874"/>
                </a:lnTo>
                <a:lnTo>
                  <a:pt x="3547412" y="276874"/>
                </a:lnTo>
                <a:lnTo>
                  <a:pt x="2965522" y="276874"/>
                </a:lnTo>
                <a:lnTo>
                  <a:pt x="2581058" y="245702"/>
                </a:lnTo>
                <a:lnTo>
                  <a:pt x="2310894" y="193747"/>
                </a:lnTo>
                <a:lnTo>
                  <a:pt x="2103076" y="183356"/>
                </a:lnTo>
                <a:lnTo>
                  <a:pt x="1895258" y="224920"/>
                </a:lnTo>
                <a:lnTo>
                  <a:pt x="1687440" y="245702"/>
                </a:lnTo>
                <a:lnTo>
                  <a:pt x="1458840" y="214529"/>
                </a:lnTo>
                <a:lnTo>
                  <a:pt x="1167894" y="141793"/>
                </a:lnTo>
                <a:lnTo>
                  <a:pt x="897731" y="110620"/>
                </a:lnTo>
                <a:lnTo>
                  <a:pt x="689912" y="89838"/>
                </a:lnTo>
                <a:lnTo>
                  <a:pt x="348961" y="80313"/>
                </a:lnTo>
                <a:lnTo>
                  <a:pt x="214528" y="67541"/>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77"/>
          <p:cNvSpPr/>
          <p:nvPr/>
        </p:nvSpPr>
        <p:spPr>
          <a:xfrm>
            <a:off x="5805367" y="4757279"/>
            <a:ext cx="1376724" cy="18745"/>
          </a:xfrm>
          <a:custGeom>
            <a:avLst/>
            <a:gdLst>
              <a:gd name="connsiteX0" fmla="*/ 2098675 w 2098675"/>
              <a:gd name="connsiteY0" fmla="*/ 0 h 28575"/>
              <a:gd name="connsiteX1" fmla="*/ 1838325 w 2098675"/>
              <a:gd name="connsiteY1" fmla="*/ 9525 h 28575"/>
              <a:gd name="connsiteX2" fmla="*/ 1609725 w 2098675"/>
              <a:gd name="connsiteY2" fmla="*/ 12700 h 28575"/>
              <a:gd name="connsiteX3" fmla="*/ 1387475 w 2098675"/>
              <a:gd name="connsiteY3" fmla="*/ 15875 h 28575"/>
              <a:gd name="connsiteX4" fmla="*/ 1174750 w 2098675"/>
              <a:gd name="connsiteY4" fmla="*/ 6350 h 28575"/>
              <a:gd name="connsiteX5" fmla="*/ 974725 w 2098675"/>
              <a:gd name="connsiteY5" fmla="*/ 25400 h 28575"/>
              <a:gd name="connsiteX6" fmla="*/ 701675 w 2098675"/>
              <a:gd name="connsiteY6" fmla="*/ 28575 h 28575"/>
              <a:gd name="connsiteX7" fmla="*/ 428625 w 2098675"/>
              <a:gd name="connsiteY7" fmla="*/ 25400 h 28575"/>
              <a:gd name="connsiteX8" fmla="*/ 203200 w 2098675"/>
              <a:gd name="connsiteY8" fmla="*/ 22225 h 28575"/>
              <a:gd name="connsiteX9" fmla="*/ 120650 w 2098675"/>
              <a:gd name="connsiteY9" fmla="*/ 15875 h 28575"/>
              <a:gd name="connsiteX10" fmla="*/ 0 w 2098675"/>
              <a:gd name="connsiteY10" fmla="*/ 2222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8675" h="28575">
                <a:moveTo>
                  <a:pt x="2098675" y="0"/>
                </a:moveTo>
                <a:lnTo>
                  <a:pt x="1838325" y="9525"/>
                </a:lnTo>
                <a:lnTo>
                  <a:pt x="1609725" y="12700"/>
                </a:lnTo>
                <a:lnTo>
                  <a:pt x="1387475" y="15875"/>
                </a:lnTo>
                <a:lnTo>
                  <a:pt x="1174750" y="6350"/>
                </a:lnTo>
                <a:lnTo>
                  <a:pt x="974725" y="25400"/>
                </a:lnTo>
                <a:lnTo>
                  <a:pt x="701675" y="28575"/>
                </a:lnTo>
                <a:lnTo>
                  <a:pt x="428625" y="25400"/>
                </a:lnTo>
                <a:lnTo>
                  <a:pt x="203200" y="22225"/>
                </a:lnTo>
                <a:lnTo>
                  <a:pt x="120650" y="15875"/>
                </a:lnTo>
                <a:lnTo>
                  <a:pt x="0" y="222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a:off x="5470038" y="4801018"/>
            <a:ext cx="1711011" cy="83312"/>
          </a:xfrm>
          <a:custGeom>
            <a:avLst/>
            <a:gdLst>
              <a:gd name="connsiteX0" fmla="*/ 2622550 w 2622550"/>
              <a:gd name="connsiteY0" fmla="*/ 0 h 127000"/>
              <a:gd name="connsiteX1" fmla="*/ 2387600 w 2622550"/>
              <a:gd name="connsiteY1" fmla="*/ 6350 h 127000"/>
              <a:gd name="connsiteX2" fmla="*/ 2114550 w 2622550"/>
              <a:gd name="connsiteY2" fmla="*/ 31750 h 127000"/>
              <a:gd name="connsiteX3" fmla="*/ 1876425 w 2622550"/>
              <a:gd name="connsiteY3" fmla="*/ 41275 h 127000"/>
              <a:gd name="connsiteX4" fmla="*/ 1565275 w 2622550"/>
              <a:gd name="connsiteY4" fmla="*/ 66675 h 127000"/>
              <a:gd name="connsiteX5" fmla="*/ 1336675 w 2622550"/>
              <a:gd name="connsiteY5" fmla="*/ 73025 h 127000"/>
              <a:gd name="connsiteX6" fmla="*/ 1155700 w 2622550"/>
              <a:gd name="connsiteY6" fmla="*/ 101600 h 127000"/>
              <a:gd name="connsiteX7" fmla="*/ 933450 w 2622550"/>
              <a:gd name="connsiteY7" fmla="*/ 104775 h 127000"/>
              <a:gd name="connsiteX8" fmla="*/ 635000 w 2622550"/>
              <a:gd name="connsiteY8" fmla="*/ 120650 h 127000"/>
              <a:gd name="connsiteX9" fmla="*/ 346075 w 2622550"/>
              <a:gd name="connsiteY9" fmla="*/ 120650 h 127000"/>
              <a:gd name="connsiteX10" fmla="*/ 203200 w 2622550"/>
              <a:gd name="connsiteY10" fmla="*/ 127000 h 127000"/>
              <a:gd name="connsiteX11" fmla="*/ 0 w 2622550"/>
              <a:gd name="connsiteY11" fmla="*/ 123825 h 127000"/>
              <a:gd name="connsiteX0" fmla="*/ 2608262 w 2608262"/>
              <a:gd name="connsiteY0" fmla="*/ 0 h 127000"/>
              <a:gd name="connsiteX1" fmla="*/ 2387600 w 2608262"/>
              <a:gd name="connsiteY1" fmla="*/ 6350 h 127000"/>
              <a:gd name="connsiteX2" fmla="*/ 2114550 w 2608262"/>
              <a:gd name="connsiteY2" fmla="*/ 31750 h 127000"/>
              <a:gd name="connsiteX3" fmla="*/ 1876425 w 2608262"/>
              <a:gd name="connsiteY3" fmla="*/ 41275 h 127000"/>
              <a:gd name="connsiteX4" fmla="*/ 1565275 w 2608262"/>
              <a:gd name="connsiteY4" fmla="*/ 66675 h 127000"/>
              <a:gd name="connsiteX5" fmla="*/ 1336675 w 2608262"/>
              <a:gd name="connsiteY5" fmla="*/ 73025 h 127000"/>
              <a:gd name="connsiteX6" fmla="*/ 1155700 w 2608262"/>
              <a:gd name="connsiteY6" fmla="*/ 101600 h 127000"/>
              <a:gd name="connsiteX7" fmla="*/ 933450 w 2608262"/>
              <a:gd name="connsiteY7" fmla="*/ 104775 h 127000"/>
              <a:gd name="connsiteX8" fmla="*/ 635000 w 2608262"/>
              <a:gd name="connsiteY8" fmla="*/ 120650 h 127000"/>
              <a:gd name="connsiteX9" fmla="*/ 346075 w 2608262"/>
              <a:gd name="connsiteY9" fmla="*/ 120650 h 127000"/>
              <a:gd name="connsiteX10" fmla="*/ 203200 w 2608262"/>
              <a:gd name="connsiteY10" fmla="*/ 127000 h 127000"/>
              <a:gd name="connsiteX11" fmla="*/ 0 w 2608262"/>
              <a:gd name="connsiteY11" fmla="*/ 12382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262" h="127000">
                <a:moveTo>
                  <a:pt x="2608262" y="0"/>
                </a:moveTo>
                <a:lnTo>
                  <a:pt x="2387600" y="6350"/>
                </a:lnTo>
                <a:lnTo>
                  <a:pt x="2114550" y="31750"/>
                </a:lnTo>
                <a:lnTo>
                  <a:pt x="1876425" y="41275"/>
                </a:lnTo>
                <a:lnTo>
                  <a:pt x="1565275" y="66675"/>
                </a:lnTo>
                <a:lnTo>
                  <a:pt x="1336675" y="73025"/>
                </a:lnTo>
                <a:lnTo>
                  <a:pt x="1155700" y="101600"/>
                </a:lnTo>
                <a:lnTo>
                  <a:pt x="933450" y="104775"/>
                </a:lnTo>
                <a:lnTo>
                  <a:pt x="635000" y="120650"/>
                </a:lnTo>
                <a:lnTo>
                  <a:pt x="346075" y="120650"/>
                </a:lnTo>
                <a:lnTo>
                  <a:pt x="203200" y="127000"/>
                </a:lnTo>
                <a:lnTo>
                  <a:pt x="0" y="1238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rot="21318860">
            <a:off x="1709928" y="4830450"/>
            <a:ext cx="819414" cy="1099426"/>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32108 w 1406903"/>
              <a:gd name="connsiteY0" fmla="*/ 9910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32108 w 1406903"/>
              <a:gd name="connsiteY5" fmla="*/ 99100 h 1754630"/>
              <a:gd name="connsiteX0" fmla="*/ 176079 w 1406903"/>
              <a:gd name="connsiteY0" fmla="*/ 7142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76079 w 1406903"/>
              <a:gd name="connsiteY5" fmla="*/ 71427 h 1754630"/>
              <a:gd name="connsiteX0" fmla="*/ 101040 w 1331864"/>
              <a:gd name="connsiteY0" fmla="*/ 71427 h 1754630"/>
              <a:gd name="connsiteX1" fmla="*/ 333943 w 1331864"/>
              <a:gd name="connsiteY1" fmla="*/ 28575 h 1754630"/>
              <a:gd name="connsiteX2" fmla="*/ 610168 w 1331864"/>
              <a:gd name="connsiteY2" fmla="*/ 0 h 1754630"/>
              <a:gd name="connsiteX3" fmla="*/ 1331864 w 1331864"/>
              <a:gd name="connsiteY3" fmla="*/ 1754630 h 1754630"/>
              <a:gd name="connsiteX4" fmla="*/ 0 w 1331864"/>
              <a:gd name="connsiteY4" fmla="*/ 1618826 h 1754630"/>
              <a:gd name="connsiteX5" fmla="*/ 101040 w 1331864"/>
              <a:gd name="connsiteY5" fmla="*/ 71427 h 1754630"/>
              <a:gd name="connsiteX0" fmla="*/ 105284 w 1336108"/>
              <a:gd name="connsiteY0" fmla="*/ 71427 h 1754630"/>
              <a:gd name="connsiteX1" fmla="*/ 338187 w 1336108"/>
              <a:gd name="connsiteY1" fmla="*/ 28575 h 1754630"/>
              <a:gd name="connsiteX2" fmla="*/ 614412 w 1336108"/>
              <a:gd name="connsiteY2" fmla="*/ 0 h 1754630"/>
              <a:gd name="connsiteX3" fmla="*/ 1336108 w 1336108"/>
              <a:gd name="connsiteY3" fmla="*/ 1754630 h 1754630"/>
              <a:gd name="connsiteX4" fmla="*/ 0 w 1336108"/>
              <a:gd name="connsiteY4" fmla="*/ 1670608 h 1754630"/>
              <a:gd name="connsiteX5" fmla="*/ 105284 w 1336108"/>
              <a:gd name="connsiteY5" fmla="*/ 71427 h 1754630"/>
              <a:gd name="connsiteX0" fmla="*/ 105284 w 1309107"/>
              <a:gd name="connsiteY0" fmla="*/ 71427 h 1675962"/>
              <a:gd name="connsiteX1" fmla="*/ 338187 w 1309107"/>
              <a:gd name="connsiteY1" fmla="*/ 28575 h 1675962"/>
              <a:gd name="connsiteX2" fmla="*/ 614412 w 1309107"/>
              <a:gd name="connsiteY2" fmla="*/ 0 h 1675962"/>
              <a:gd name="connsiteX3" fmla="*/ 1309107 w 1309107"/>
              <a:gd name="connsiteY3" fmla="*/ 1675962 h 1675962"/>
              <a:gd name="connsiteX4" fmla="*/ 0 w 1309107"/>
              <a:gd name="connsiteY4" fmla="*/ 1670608 h 1675962"/>
              <a:gd name="connsiteX5" fmla="*/ 105284 w 1309107"/>
              <a:gd name="connsiteY5" fmla="*/ 71427 h 1675962"/>
              <a:gd name="connsiteX0" fmla="*/ 0 w 1203823"/>
              <a:gd name="connsiteY0" fmla="*/ 71427 h 1675962"/>
              <a:gd name="connsiteX1" fmla="*/ 232903 w 1203823"/>
              <a:gd name="connsiteY1" fmla="*/ 28575 h 1675962"/>
              <a:gd name="connsiteX2" fmla="*/ 509128 w 1203823"/>
              <a:gd name="connsiteY2" fmla="*/ 0 h 1675962"/>
              <a:gd name="connsiteX3" fmla="*/ 1203823 w 1203823"/>
              <a:gd name="connsiteY3" fmla="*/ 1675962 h 1675962"/>
              <a:gd name="connsiteX4" fmla="*/ 44817 w 1203823"/>
              <a:gd name="connsiteY4" fmla="*/ 1529997 h 1675962"/>
              <a:gd name="connsiteX5" fmla="*/ 0 w 1203823"/>
              <a:gd name="connsiteY5" fmla="*/ 71427 h 1675962"/>
              <a:gd name="connsiteX0" fmla="*/ 25914 w 1229737"/>
              <a:gd name="connsiteY0" fmla="*/ 71427 h 1675962"/>
              <a:gd name="connsiteX1" fmla="*/ 258817 w 1229737"/>
              <a:gd name="connsiteY1" fmla="*/ 28575 h 1675962"/>
              <a:gd name="connsiteX2" fmla="*/ 535042 w 1229737"/>
              <a:gd name="connsiteY2" fmla="*/ 0 h 1675962"/>
              <a:gd name="connsiteX3" fmla="*/ 1229737 w 1229737"/>
              <a:gd name="connsiteY3" fmla="*/ 1675962 h 1675962"/>
              <a:gd name="connsiteX4" fmla="*/ 0 w 1229737"/>
              <a:gd name="connsiteY4" fmla="*/ 1576762 h 1675962"/>
              <a:gd name="connsiteX5" fmla="*/ 25914 w 1229737"/>
              <a:gd name="connsiteY5" fmla="*/ 71427 h 1675962"/>
              <a:gd name="connsiteX0" fmla="*/ 106995 w 1229737"/>
              <a:gd name="connsiteY0" fmla="*/ 73294 h 1675962"/>
              <a:gd name="connsiteX1" fmla="*/ 258817 w 1229737"/>
              <a:gd name="connsiteY1" fmla="*/ 28575 h 1675962"/>
              <a:gd name="connsiteX2" fmla="*/ 535042 w 1229737"/>
              <a:gd name="connsiteY2" fmla="*/ 0 h 1675962"/>
              <a:gd name="connsiteX3" fmla="*/ 1229737 w 1229737"/>
              <a:gd name="connsiteY3" fmla="*/ 1675962 h 1675962"/>
              <a:gd name="connsiteX4" fmla="*/ 0 w 1229737"/>
              <a:gd name="connsiteY4" fmla="*/ 1576762 h 1675962"/>
              <a:gd name="connsiteX5" fmla="*/ 106995 w 1229737"/>
              <a:gd name="connsiteY5" fmla="*/ 73294 h 1675962"/>
              <a:gd name="connsiteX0" fmla="*/ 126371 w 1249113"/>
              <a:gd name="connsiteY0" fmla="*/ 73294 h 1675962"/>
              <a:gd name="connsiteX1" fmla="*/ 278193 w 1249113"/>
              <a:gd name="connsiteY1" fmla="*/ 28575 h 1675962"/>
              <a:gd name="connsiteX2" fmla="*/ 554418 w 1249113"/>
              <a:gd name="connsiteY2" fmla="*/ 0 h 1675962"/>
              <a:gd name="connsiteX3" fmla="*/ 1249113 w 1249113"/>
              <a:gd name="connsiteY3" fmla="*/ 1675962 h 1675962"/>
              <a:gd name="connsiteX4" fmla="*/ 0 w 1249113"/>
              <a:gd name="connsiteY4" fmla="*/ 1579951 h 1675962"/>
              <a:gd name="connsiteX5" fmla="*/ 126371 w 1249113"/>
              <a:gd name="connsiteY5" fmla="*/ 73294 h 167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9113" h="1675962">
                <a:moveTo>
                  <a:pt x="126371" y="73294"/>
                </a:moveTo>
                <a:lnTo>
                  <a:pt x="278193" y="28575"/>
                </a:lnTo>
                <a:lnTo>
                  <a:pt x="554418" y="0"/>
                </a:lnTo>
                <a:lnTo>
                  <a:pt x="1249113" y="1675962"/>
                </a:lnTo>
                <a:lnTo>
                  <a:pt x="0" y="1579951"/>
                </a:lnTo>
                <a:lnTo>
                  <a:pt x="126371" y="7329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 name="Freeform 80"/>
          <p:cNvSpPr/>
          <p:nvPr/>
        </p:nvSpPr>
        <p:spPr>
          <a:xfrm rot="20869558">
            <a:off x="2208020" y="4924541"/>
            <a:ext cx="425321" cy="99673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714794"/>
              <a:gd name="connsiteY0" fmla="*/ 40858 h 1635936"/>
              <a:gd name="connsiteX1" fmla="*/ 220519 w 714794"/>
              <a:gd name="connsiteY1" fmla="*/ 0 h 1635936"/>
              <a:gd name="connsiteX2" fmla="*/ 714794 w 714794"/>
              <a:gd name="connsiteY2" fmla="*/ 1635936 h 1635936"/>
              <a:gd name="connsiteX3" fmla="*/ 438739 w 714794"/>
              <a:gd name="connsiteY3" fmla="*/ 1611091 h 1635936"/>
              <a:gd name="connsiteX4" fmla="*/ 0 w 714794"/>
              <a:gd name="connsiteY4" fmla="*/ 40858 h 1635936"/>
              <a:gd name="connsiteX0" fmla="*/ 0 w 714794"/>
              <a:gd name="connsiteY0" fmla="*/ 40858 h 1647329"/>
              <a:gd name="connsiteX1" fmla="*/ 220519 w 714794"/>
              <a:gd name="connsiteY1" fmla="*/ 0 h 1647329"/>
              <a:gd name="connsiteX2" fmla="*/ 714794 w 714794"/>
              <a:gd name="connsiteY2" fmla="*/ 1635936 h 1647329"/>
              <a:gd name="connsiteX3" fmla="*/ 426049 w 714794"/>
              <a:gd name="connsiteY3" fmla="*/ 1647329 h 1647329"/>
              <a:gd name="connsiteX4" fmla="*/ 0 w 714794"/>
              <a:gd name="connsiteY4" fmla="*/ 40858 h 1647329"/>
              <a:gd name="connsiteX0" fmla="*/ 0 w 686129"/>
              <a:gd name="connsiteY0" fmla="*/ 40858 h 1678473"/>
              <a:gd name="connsiteX1" fmla="*/ 220519 w 686129"/>
              <a:gd name="connsiteY1" fmla="*/ 0 h 1678473"/>
              <a:gd name="connsiteX2" fmla="*/ 686129 w 686129"/>
              <a:gd name="connsiteY2" fmla="*/ 1678473 h 1678473"/>
              <a:gd name="connsiteX3" fmla="*/ 426049 w 686129"/>
              <a:gd name="connsiteY3" fmla="*/ 1647329 h 1678473"/>
              <a:gd name="connsiteX4" fmla="*/ 0 w 686129"/>
              <a:gd name="connsiteY4" fmla="*/ 40858 h 1678473"/>
              <a:gd name="connsiteX0" fmla="*/ 0 w 648358"/>
              <a:gd name="connsiteY0" fmla="*/ 227255 h 1678473"/>
              <a:gd name="connsiteX1" fmla="*/ 182748 w 648358"/>
              <a:gd name="connsiteY1" fmla="*/ 0 h 1678473"/>
              <a:gd name="connsiteX2" fmla="*/ 648358 w 648358"/>
              <a:gd name="connsiteY2" fmla="*/ 1678473 h 1678473"/>
              <a:gd name="connsiteX3" fmla="*/ 388278 w 648358"/>
              <a:gd name="connsiteY3" fmla="*/ 1647329 h 1678473"/>
              <a:gd name="connsiteX4" fmla="*/ 0 w 648358"/>
              <a:gd name="connsiteY4" fmla="*/ 227255 h 1678473"/>
              <a:gd name="connsiteX0" fmla="*/ 0 w 648358"/>
              <a:gd name="connsiteY0" fmla="*/ 68202 h 1519420"/>
              <a:gd name="connsiteX1" fmla="*/ 248700 w 648358"/>
              <a:gd name="connsiteY1" fmla="*/ 0 h 1519420"/>
              <a:gd name="connsiteX2" fmla="*/ 648358 w 648358"/>
              <a:gd name="connsiteY2" fmla="*/ 1519420 h 1519420"/>
              <a:gd name="connsiteX3" fmla="*/ 388278 w 648358"/>
              <a:gd name="connsiteY3" fmla="*/ 1488276 h 1519420"/>
              <a:gd name="connsiteX4" fmla="*/ 0 w 648358"/>
              <a:gd name="connsiteY4" fmla="*/ 68202 h 151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358" h="1519420">
                <a:moveTo>
                  <a:pt x="0" y="68202"/>
                </a:moveTo>
                <a:lnTo>
                  <a:pt x="248700" y="0"/>
                </a:lnTo>
                <a:lnTo>
                  <a:pt x="648358" y="1519420"/>
                </a:lnTo>
                <a:lnTo>
                  <a:pt x="388278" y="1488276"/>
                </a:lnTo>
                <a:lnTo>
                  <a:pt x="0" y="6820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2" name="Freeform 81"/>
          <p:cNvSpPr/>
          <p:nvPr/>
        </p:nvSpPr>
        <p:spPr>
          <a:xfrm rot="20720568">
            <a:off x="2924936" y="5304117"/>
            <a:ext cx="690810" cy="62869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06568"/>
              <a:gd name="connsiteY0" fmla="*/ 674373 h 958383"/>
              <a:gd name="connsiteX1" fmla="*/ 405864 w 1006568"/>
              <a:gd name="connsiteY1" fmla="*/ 179546 h 958383"/>
              <a:gd name="connsiteX2" fmla="*/ 579988 w 1006568"/>
              <a:gd name="connsiteY2" fmla="*/ 29646 h 958383"/>
              <a:gd name="connsiteX3" fmla="*/ 637266 w 1006568"/>
              <a:gd name="connsiteY3" fmla="*/ 74158 h 958383"/>
              <a:gd name="connsiteX4" fmla="*/ 1006568 w 1006568"/>
              <a:gd name="connsiteY4" fmla="*/ 958383 h 958383"/>
              <a:gd name="connsiteX5" fmla="*/ 0 w 1006568"/>
              <a:gd name="connsiteY5" fmla="*/ 674373 h 958383"/>
              <a:gd name="connsiteX0" fmla="*/ 0 w 1053069"/>
              <a:gd name="connsiteY0" fmla="*/ 701593 h 958383"/>
              <a:gd name="connsiteX1" fmla="*/ 452365 w 1053069"/>
              <a:gd name="connsiteY1" fmla="*/ 179546 h 958383"/>
              <a:gd name="connsiteX2" fmla="*/ 626489 w 1053069"/>
              <a:gd name="connsiteY2" fmla="*/ 29646 h 958383"/>
              <a:gd name="connsiteX3" fmla="*/ 683767 w 1053069"/>
              <a:gd name="connsiteY3" fmla="*/ 74158 h 958383"/>
              <a:gd name="connsiteX4" fmla="*/ 1053069 w 1053069"/>
              <a:gd name="connsiteY4" fmla="*/ 958383 h 958383"/>
              <a:gd name="connsiteX5" fmla="*/ 0 w 1053069"/>
              <a:gd name="connsiteY5" fmla="*/ 701593 h 95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069" h="958383">
                <a:moveTo>
                  <a:pt x="0" y="701593"/>
                </a:moveTo>
                <a:lnTo>
                  <a:pt x="452365" y="179546"/>
                </a:lnTo>
                <a:cubicBezTo>
                  <a:pt x="537404" y="78896"/>
                  <a:pt x="587922" y="47211"/>
                  <a:pt x="626489" y="29646"/>
                </a:cubicBezTo>
                <a:cubicBezTo>
                  <a:pt x="676258" y="44547"/>
                  <a:pt x="598706" y="-71156"/>
                  <a:pt x="683767" y="74158"/>
                </a:cubicBezTo>
                <a:cubicBezTo>
                  <a:pt x="710703" y="146839"/>
                  <a:pt x="988991" y="736713"/>
                  <a:pt x="1053069" y="958383"/>
                </a:cubicBezTo>
                <a:cubicBezTo>
                  <a:pt x="761424" y="901619"/>
                  <a:pt x="288955" y="780695"/>
                  <a:pt x="0" y="701593"/>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3" name="Freeform 82"/>
          <p:cNvSpPr/>
          <p:nvPr/>
        </p:nvSpPr>
        <p:spPr>
          <a:xfrm rot="20430487">
            <a:off x="3439330" y="5283679"/>
            <a:ext cx="352454" cy="69104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280" h="1053428">
                <a:moveTo>
                  <a:pt x="0" y="0"/>
                </a:moveTo>
                <a:lnTo>
                  <a:pt x="244042" y="37368"/>
                </a:lnTo>
                <a:lnTo>
                  <a:pt x="537280" y="1053428"/>
                </a:lnTo>
                <a:lnTo>
                  <a:pt x="277075" y="939737"/>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4" name="Freeform 83"/>
          <p:cNvSpPr/>
          <p:nvPr/>
        </p:nvSpPr>
        <p:spPr>
          <a:xfrm rot="20503708">
            <a:off x="3647864" y="5356112"/>
            <a:ext cx="335541" cy="55011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54032 w 471227"/>
              <a:gd name="connsiteY1" fmla="*/ 96063 h 937765"/>
              <a:gd name="connsiteX2" fmla="*/ 471227 w 471227"/>
              <a:gd name="connsiteY2" fmla="*/ 937765 h 937765"/>
              <a:gd name="connsiteX3" fmla="*/ 237839 w 471227"/>
              <a:gd name="connsiteY3" fmla="*/ 834810 h 937765"/>
              <a:gd name="connsiteX4" fmla="*/ 0 w 471227"/>
              <a:gd name="connsiteY4" fmla="*/ 0 h 937765"/>
              <a:gd name="connsiteX0" fmla="*/ 0 w 434790"/>
              <a:gd name="connsiteY0" fmla="*/ 6244 h 841702"/>
              <a:gd name="connsiteX1" fmla="*/ 217595 w 434790"/>
              <a:gd name="connsiteY1" fmla="*/ 0 h 841702"/>
              <a:gd name="connsiteX2" fmla="*/ 434790 w 434790"/>
              <a:gd name="connsiteY2" fmla="*/ 841702 h 841702"/>
              <a:gd name="connsiteX3" fmla="*/ 201402 w 434790"/>
              <a:gd name="connsiteY3" fmla="*/ 738747 h 841702"/>
              <a:gd name="connsiteX4" fmla="*/ 0 w 434790"/>
              <a:gd name="connsiteY4" fmla="*/ 6244 h 841702"/>
              <a:gd name="connsiteX0" fmla="*/ 0 w 467896"/>
              <a:gd name="connsiteY0" fmla="*/ 6244 h 832572"/>
              <a:gd name="connsiteX1" fmla="*/ 217595 w 467896"/>
              <a:gd name="connsiteY1" fmla="*/ 0 h 832572"/>
              <a:gd name="connsiteX2" fmla="*/ 467896 w 467896"/>
              <a:gd name="connsiteY2" fmla="*/ 832572 h 832572"/>
              <a:gd name="connsiteX3" fmla="*/ 201402 w 467896"/>
              <a:gd name="connsiteY3" fmla="*/ 738747 h 832572"/>
              <a:gd name="connsiteX4" fmla="*/ 0 w 467896"/>
              <a:gd name="connsiteY4" fmla="*/ 6244 h 832572"/>
              <a:gd name="connsiteX0" fmla="*/ 0 w 467896"/>
              <a:gd name="connsiteY0" fmla="*/ 6244 h 832572"/>
              <a:gd name="connsiteX1" fmla="*/ 217595 w 467896"/>
              <a:gd name="connsiteY1" fmla="*/ 0 h 832572"/>
              <a:gd name="connsiteX2" fmla="*/ 467896 w 467896"/>
              <a:gd name="connsiteY2" fmla="*/ 832572 h 832572"/>
              <a:gd name="connsiteX3" fmla="*/ 233058 w 467896"/>
              <a:gd name="connsiteY3" fmla="*/ 749199 h 832572"/>
              <a:gd name="connsiteX4" fmla="*/ 0 w 467896"/>
              <a:gd name="connsiteY4" fmla="*/ 6244 h 832572"/>
              <a:gd name="connsiteX0" fmla="*/ 0 w 467896"/>
              <a:gd name="connsiteY0" fmla="*/ 0 h 826328"/>
              <a:gd name="connsiteX1" fmla="*/ 267340 w 467896"/>
              <a:gd name="connsiteY1" fmla="*/ 10181 h 826328"/>
              <a:gd name="connsiteX2" fmla="*/ 467896 w 467896"/>
              <a:gd name="connsiteY2" fmla="*/ 826328 h 826328"/>
              <a:gd name="connsiteX3" fmla="*/ 233058 w 467896"/>
              <a:gd name="connsiteY3" fmla="*/ 742955 h 826328"/>
              <a:gd name="connsiteX4" fmla="*/ 0 w 467896"/>
              <a:gd name="connsiteY4" fmla="*/ 0 h 826328"/>
              <a:gd name="connsiteX0" fmla="*/ 0 w 520672"/>
              <a:gd name="connsiteY0" fmla="*/ 0 h 848767"/>
              <a:gd name="connsiteX1" fmla="*/ 267340 w 520672"/>
              <a:gd name="connsiteY1" fmla="*/ 10181 h 848767"/>
              <a:gd name="connsiteX2" fmla="*/ 520672 w 520672"/>
              <a:gd name="connsiteY2" fmla="*/ 848767 h 848767"/>
              <a:gd name="connsiteX3" fmla="*/ 233058 w 520672"/>
              <a:gd name="connsiteY3" fmla="*/ 742955 h 848767"/>
              <a:gd name="connsiteX4" fmla="*/ 0 w 520672"/>
              <a:gd name="connsiteY4" fmla="*/ 0 h 848767"/>
              <a:gd name="connsiteX0" fmla="*/ 0 w 498017"/>
              <a:gd name="connsiteY0" fmla="*/ 12344 h 838586"/>
              <a:gd name="connsiteX1" fmla="*/ 244685 w 498017"/>
              <a:gd name="connsiteY1" fmla="*/ 0 h 838586"/>
              <a:gd name="connsiteX2" fmla="*/ 498017 w 498017"/>
              <a:gd name="connsiteY2" fmla="*/ 838586 h 838586"/>
              <a:gd name="connsiteX3" fmla="*/ 210403 w 498017"/>
              <a:gd name="connsiteY3" fmla="*/ 732774 h 838586"/>
              <a:gd name="connsiteX4" fmla="*/ 0 w 498017"/>
              <a:gd name="connsiteY4" fmla="*/ 12344 h 838586"/>
              <a:gd name="connsiteX0" fmla="*/ 0 w 511498"/>
              <a:gd name="connsiteY0" fmla="*/ 37985 h 838586"/>
              <a:gd name="connsiteX1" fmla="*/ 258166 w 511498"/>
              <a:gd name="connsiteY1" fmla="*/ 0 h 838586"/>
              <a:gd name="connsiteX2" fmla="*/ 511498 w 511498"/>
              <a:gd name="connsiteY2" fmla="*/ 838586 h 838586"/>
              <a:gd name="connsiteX3" fmla="*/ 223884 w 511498"/>
              <a:gd name="connsiteY3" fmla="*/ 732774 h 838586"/>
              <a:gd name="connsiteX4" fmla="*/ 0 w 511498"/>
              <a:gd name="connsiteY4" fmla="*/ 37985 h 838586"/>
              <a:gd name="connsiteX0" fmla="*/ 0 w 511498"/>
              <a:gd name="connsiteY0" fmla="*/ 37985 h 838586"/>
              <a:gd name="connsiteX1" fmla="*/ 258166 w 511498"/>
              <a:gd name="connsiteY1" fmla="*/ 0 h 838586"/>
              <a:gd name="connsiteX2" fmla="*/ 511498 w 511498"/>
              <a:gd name="connsiteY2" fmla="*/ 838586 h 838586"/>
              <a:gd name="connsiteX3" fmla="*/ 232971 w 511498"/>
              <a:gd name="connsiteY3" fmla="*/ 750820 h 838586"/>
              <a:gd name="connsiteX4" fmla="*/ 0 w 511498"/>
              <a:gd name="connsiteY4" fmla="*/ 37985 h 838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498" h="838586">
                <a:moveTo>
                  <a:pt x="0" y="37985"/>
                </a:moveTo>
                <a:lnTo>
                  <a:pt x="258166" y="0"/>
                </a:lnTo>
                <a:lnTo>
                  <a:pt x="511498" y="838586"/>
                </a:lnTo>
                <a:lnTo>
                  <a:pt x="232971" y="750820"/>
                </a:lnTo>
                <a:lnTo>
                  <a:pt x="0" y="3798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5" name="Freeform 84"/>
          <p:cNvSpPr/>
          <p:nvPr/>
        </p:nvSpPr>
        <p:spPr>
          <a:xfrm rot="20357995">
            <a:off x="3868569" y="5368670"/>
            <a:ext cx="323115" cy="528522"/>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92845"/>
              <a:gd name="connsiteY0" fmla="*/ 9687 h 877655"/>
              <a:gd name="connsiteX1" fmla="*/ 171629 w 492845"/>
              <a:gd name="connsiteY1" fmla="*/ 0 h 877655"/>
              <a:gd name="connsiteX2" fmla="*/ 492845 w 492845"/>
              <a:gd name="connsiteY2" fmla="*/ 877655 h 877655"/>
              <a:gd name="connsiteX3" fmla="*/ 188980 w 492845"/>
              <a:gd name="connsiteY3" fmla="*/ 729378 h 877655"/>
              <a:gd name="connsiteX4" fmla="*/ 0 w 492845"/>
              <a:gd name="connsiteY4" fmla="*/ 9687 h 877655"/>
              <a:gd name="connsiteX0" fmla="*/ 0 w 492845"/>
              <a:gd name="connsiteY0" fmla="*/ 0 h 867968"/>
              <a:gd name="connsiteX1" fmla="*/ 213305 w 492845"/>
              <a:gd name="connsiteY1" fmla="*/ 41700 h 867968"/>
              <a:gd name="connsiteX2" fmla="*/ 492845 w 492845"/>
              <a:gd name="connsiteY2" fmla="*/ 867968 h 867968"/>
              <a:gd name="connsiteX3" fmla="*/ 188980 w 492845"/>
              <a:gd name="connsiteY3" fmla="*/ 719691 h 867968"/>
              <a:gd name="connsiteX4" fmla="*/ 0 w 492845"/>
              <a:gd name="connsiteY4" fmla="*/ 0 h 867968"/>
              <a:gd name="connsiteX0" fmla="*/ 0 w 470672"/>
              <a:gd name="connsiteY0" fmla="*/ 7408 h 826268"/>
              <a:gd name="connsiteX1" fmla="*/ 191132 w 470672"/>
              <a:gd name="connsiteY1" fmla="*/ 0 h 826268"/>
              <a:gd name="connsiteX2" fmla="*/ 470672 w 470672"/>
              <a:gd name="connsiteY2" fmla="*/ 826268 h 826268"/>
              <a:gd name="connsiteX3" fmla="*/ 166807 w 470672"/>
              <a:gd name="connsiteY3" fmla="*/ 677991 h 826268"/>
              <a:gd name="connsiteX4" fmla="*/ 0 w 470672"/>
              <a:gd name="connsiteY4" fmla="*/ 7408 h 826268"/>
              <a:gd name="connsiteX0" fmla="*/ 0 w 514134"/>
              <a:gd name="connsiteY0" fmla="*/ 7408 h 832509"/>
              <a:gd name="connsiteX1" fmla="*/ 191132 w 514134"/>
              <a:gd name="connsiteY1" fmla="*/ 0 h 832509"/>
              <a:gd name="connsiteX2" fmla="*/ 514134 w 514134"/>
              <a:gd name="connsiteY2" fmla="*/ 832509 h 832509"/>
              <a:gd name="connsiteX3" fmla="*/ 166807 w 514134"/>
              <a:gd name="connsiteY3" fmla="*/ 677991 h 832509"/>
              <a:gd name="connsiteX4" fmla="*/ 0 w 514134"/>
              <a:gd name="connsiteY4" fmla="*/ 7408 h 832509"/>
              <a:gd name="connsiteX0" fmla="*/ 0 w 514134"/>
              <a:gd name="connsiteY0" fmla="*/ 0 h 825101"/>
              <a:gd name="connsiteX1" fmla="*/ 221723 w 514134"/>
              <a:gd name="connsiteY1" fmla="*/ 19424 h 825101"/>
              <a:gd name="connsiteX2" fmla="*/ 514134 w 514134"/>
              <a:gd name="connsiteY2" fmla="*/ 825101 h 825101"/>
              <a:gd name="connsiteX3" fmla="*/ 166807 w 514134"/>
              <a:gd name="connsiteY3" fmla="*/ 670583 h 825101"/>
              <a:gd name="connsiteX4" fmla="*/ 0 w 514134"/>
              <a:gd name="connsiteY4" fmla="*/ 0 h 825101"/>
              <a:gd name="connsiteX0" fmla="*/ 0 w 492556"/>
              <a:gd name="connsiteY0" fmla="*/ 44732 h 805677"/>
              <a:gd name="connsiteX1" fmla="*/ 200145 w 492556"/>
              <a:gd name="connsiteY1" fmla="*/ 0 h 805677"/>
              <a:gd name="connsiteX2" fmla="*/ 492556 w 492556"/>
              <a:gd name="connsiteY2" fmla="*/ 805677 h 805677"/>
              <a:gd name="connsiteX3" fmla="*/ 145229 w 492556"/>
              <a:gd name="connsiteY3" fmla="*/ 651159 h 805677"/>
              <a:gd name="connsiteX4" fmla="*/ 0 w 492556"/>
              <a:gd name="connsiteY4" fmla="*/ 44732 h 805677"/>
              <a:gd name="connsiteX0" fmla="*/ 0 w 492556"/>
              <a:gd name="connsiteY0" fmla="*/ 44732 h 805677"/>
              <a:gd name="connsiteX1" fmla="*/ 200145 w 492556"/>
              <a:gd name="connsiteY1" fmla="*/ 0 h 805677"/>
              <a:gd name="connsiteX2" fmla="*/ 492556 w 492556"/>
              <a:gd name="connsiteY2" fmla="*/ 805677 h 805677"/>
              <a:gd name="connsiteX3" fmla="*/ 190766 w 492556"/>
              <a:gd name="connsiteY3" fmla="*/ 719278 h 805677"/>
              <a:gd name="connsiteX4" fmla="*/ 0 w 492556"/>
              <a:gd name="connsiteY4" fmla="*/ 44732 h 805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556" h="805677">
                <a:moveTo>
                  <a:pt x="0" y="44732"/>
                </a:moveTo>
                <a:lnTo>
                  <a:pt x="200145" y="0"/>
                </a:lnTo>
                <a:lnTo>
                  <a:pt x="492556" y="805677"/>
                </a:lnTo>
                <a:lnTo>
                  <a:pt x="190766" y="719278"/>
                </a:lnTo>
                <a:lnTo>
                  <a:pt x="0" y="4473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6" name="Freeform 85"/>
          <p:cNvSpPr/>
          <p:nvPr/>
        </p:nvSpPr>
        <p:spPr>
          <a:xfrm rot="20348210">
            <a:off x="4045335" y="5379219"/>
            <a:ext cx="301264" cy="534592"/>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66011 w 466011"/>
              <a:gd name="connsiteY0" fmla="*/ 675002 h 770208"/>
              <a:gd name="connsiteX1" fmla="*/ 211598 w 466011"/>
              <a:gd name="connsiteY1" fmla="*/ 0 h 770208"/>
              <a:gd name="connsiteX2" fmla="*/ 0 w 466011"/>
              <a:gd name="connsiteY2" fmla="*/ 23939 h 770208"/>
              <a:gd name="connsiteX3" fmla="*/ 255828 w 466011"/>
              <a:gd name="connsiteY3" fmla="*/ 770208 h 770208"/>
              <a:gd name="connsiteX4" fmla="*/ 466011 w 466011"/>
              <a:gd name="connsiteY4" fmla="*/ 675002 h 770208"/>
              <a:gd name="connsiteX0" fmla="*/ 466011 w 466011"/>
              <a:gd name="connsiteY0" fmla="*/ 675002 h 816205"/>
              <a:gd name="connsiteX1" fmla="*/ 211598 w 466011"/>
              <a:gd name="connsiteY1" fmla="*/ 0 h 816205"/>
              <a:gd name="connsiteX2" fmla="*/ 0 w 466011"/>
              <a:gd name="connsiteY2" fmla="*/ 23939 h 816205"/>
              <a:gd name="connsiteX3" fmla="*/ 310443 w 466011"/>
              <a:gd name="connsiteY3" fmla="*/ 816205 h 816205"/>
              <a:gd name="connsiteX4" fmla="*/ 466011 w 466011"/>
              <a:gd name="connsiteY4" fmla="*/ 675002 h 816205"/>
              <a:gd name="connsiteX0" fmla="*/ 466011 w 466011"/>
              <a:gd name="connsiteY0" fmla="*/ 675002 h 814930"/>
              <a:gd name="connsiteX1" fmla="*/ 211598 w 466011"/>
              <a:gd name="connsiteY1" fmla="*/ 0 h 814930"/>
              <a:gd name="connsiteX2" fmla="*/ 0 w 466011"/>
              <a:gd name="connsiteY2" fmla="*/ 23939 h 814930"/>
              <a:gd name="connsiteX3" fmla="*/ 279905 w 466011"/>
              <a:gd name="connsiteY3" fmla="*/ 814930 h 814930"/>
              <a:gd name="connsiteX4" fmla="*/ 466011 w 466011"/>
              <a:gd name="connsiteY4" fmla="*/ 675002 h 814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011" h="814930">
                <a:moveTo>
                  <a:pt x="466011" y="675002"/>
                </a:moveTo>
                <a:lnTo>
                  <a:pt x="211598" y="0"/>
                </a:lnTo>
                <a:lnTo>
                  <a:pt x="0" y="23939"/>
                </a:lnTo>
                <a:lnTo>
                  <a:pt x="279905" y="814930"/>
                </a:lnTo>
                <a:lnTo>
                  <a:pt x="466011" y="67500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7" name="Freeform 86"/>
          <p:cNvSpPr/>
          <p:nvPr/>
        </p:nvSpPr>
        <p:spPr>
          <a:xfrm>
            <a:off x="2326588" y="5031519"/>
            <a:ext cx="453007" cy="724811"/>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9613"/>
              <a:gd name="connsiteY0" fmla="*/ 95250 h 1114425"/>
              <a:gd name="connsiteX1" fmla="*/ 209550 w 709613"/>
              <a:gd name="connsiteY1" fmla="*/ 0 h 1114425"/>
              <a:gd name="connsiteX2" fmla="*/ 709613 w 709613"/>
              <a:gd name="connsiteY2" fmla="*/ 890588 h 1114425"/>
              <a:gd name="connsiteX3" fmla="*/ 561975 w 709613"/>
              <a:gd name="connsiteY3" fmla="*/ 1114425 h 1114425"/>
              <a:gd name="connsiteX4" fmla="*/ 0 w 709613"/>
              <a:gd name="connsiteY4" fmla="*/ 95250 h 1114425"/>
              <a:gd name="connsiteX0" fmla="*/ 0 w 709613"/>
              <a:gd name="connsiteY0" fmla="*/ 95250 h 1071563"/>
              <a:gd name="connsiteX1" fmla="*/ 209550 w 709613"/>
              <a:gd name="connsiteY1" fmla="*/ 0 h 1071563"/>
              <a:gd name="connsiteX2" fmla="*/ 709613 w 709613"/>
              <a:gd name="connsiteY2" fmla="*/ 890588 h 1071563"/>
              <a:gd name="connsiteX3" fmla="*/ 581025 w 709613"/>
              <a:gd name="connsiteY3" fmla="*/ 1071563 h 1071563"/>
              <a:gd name="connsiteX4" fmla="*/ 0 w 709613"/>
              <a:gd name="connsiteY4" fmla="*/ 95250 h 1071563"/>
              <a:gd name="connsiteX0" fmla="*/ 0 w 676276"/>
              <a:gd name="connsiteY0" fmla="*/ 100013 h 1071563"/>
              <a:gd name="connsiteX1" fmla="*/ 176213 w 676276"/>
              <a:gd name="connsiteY1" fmla="*/ 0 h 1071563"/>
              <a:gd name="connsiteX2" fmla="*/ 676276 w 676276"/>
              <a:gd name="connsiteY2" fmla="*/ 890588 h 1071563"/>
              <a:gd name="connsiteX3" fmla="*/ 547688 w 676276"/>
              <a:gd name="connsiteY3" fmla="*/ 1071563 h 1071563"/>
              <a:gd name="connsiteX4" fmla="*/ 0 w 676276"/>
              <a:gd name="connsiteY4" fmla="*/ 100013 h 1071563"/>
              <a:gd name="connsiteX0" fmla="*/ 0 w 671513"/>
              <a:gd name="connsiteY0" fmla="*/ 123826 h 1071563"/>
              <a:gd name="connsiteX1" fmla="*/ 171450 w 671513"/>
              <a:gd name="connsiteY1" fmla="*/ 0 h 1071563"/>
              <a:gd name="connsiteX2" fmla="*/ 671513 w 671513"/>
              <a:gd name="connsiteY2" fmla="*/ 890588 h 1071563"/>
              <a:gd name="connsiteX3" fmla="*/ 542925 w 671513"/>
              <a:gd name="connsiteY3" fmla="*/ 1071563 h 1071563"/>
              <a:gd name="connsiteX4" fmla="*/ 0 w 671513"/>
              <a:gd name="connsiteY4" fmla="*/ 123826 h 1071563"/>
              <a:gd name="connsiteX0" fmla="*/ 0 w 671513"/>
              <a:gd name="connsiteY0" fmla="*/ 95251 h 1042988"/>
              <a:gd name="connsiteX1" fmla="*/ 185738 w 671513"/>
              <a:gd name="connsiteY1" fmla="*/ 0 h 1042988"/>
              <a:gd name="connsiteX2" fmla="*/ 671513 w 671513"/>
              <a:gd name="connsiteY2" fmla="*/ 862013 h 1042988"/>
              <a:gd name="connsiteX3" fmla="*/ 542925 w 671513"/>
              <a:gd name="connsiteY3" fmla="*/ 1042988 h 1042988"/>
              <a:gd name="connsiteX4" fmla="*/ 0 w 671513"/>
              <a:gd name="connsiteY4" fmla="*/ 95251 h 1042988"/>
              <a:gd name="connsiteX0" fmla="*/ 0 w 671513"/>
              <a:gd name="connsiteY0" fmla="*/ 95251 h 1104900"/>
              <a:gd name="connsiteX1" fmla="*/ 185738 w 671513"/>
              <a:gd name="connsiteY1" fmla="*/ 0 h 1104900"/>
              <a:gd name="connsiteX2" fmla="*/ 671513 w 671513"/>
              <a:gd name="connsiteY2" fmla="*/ 862013 h 1104900"/>
              <a:gd name="connsiteX3" fmla="*/ 538162 w 671513"/>
              <a:gd name="connsiteY3" fmla="*/ 1104900 h 1104900"/>
              <a:gd name="connsiteX4" fmla="*/ 0 w 671513"/>
              <a:gd name="connsiteY4" fmla="*/ 95251 h 1104900"/>
              <a:gd name="connsiteX0" fmla="*/ 0 w 690563"/>
              <a:gd name="connsiteY0" fmla="*/ 95251 h 1104900"/>
              <a:gd name="connsiteX1" fmla="*/ 185738 w 690563"/>
              <a:gd name="connsiteY1" fmla="*/ 0 h 1104900"/>
              <a:gd name="connsiteX2" fmla="*/ 690563 w 690563"/>
              <a:gd name="connsiteY2" fmla="*/ 876301 h 1104900"/>
              <a:gd name="connsiteX3" fmla="*/ 538162 w 690563"/>
              <a:gd name="connsiteY3" fmla="*/ 1104900 h 1104900"/>
              <a:gd name="connsiteX4" fmla="*/ 0 w 690563"/>
              <a:gd name="connsiteY4" fmla="*/ 95251 h 1104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563" h="1104900">
                <a:moveTo>
                  <a:pt x="0" y="95251"/>
                </a:moveTo>
                <a:lnTo>
                  <a:pt x="185738" y="0"/>
                </a:lnTo>
                <a:cubicBezTo>
                  <a:pt x="285750" y="192087"/>
                  <a:pt x="565151" y="690564"/>
                  <a:pt x="690563" y="876301"/>
                </a:cubicBezTo>
                <a:lnTo>
                  <a:pt x="538162" y="1104900"/>
                </a:lnTo>
                <a:lnTo>
                  <a:pt x="0" y="952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8" name="Freeform 87"/>
          <p:cNvSpPr/>
          <p:nvPr/>
        </p:nvSpPr>
        <p:spPr>
          <a:xfrm>
            <a:off x="2546843" y="5130274"/>
            <a:ext cx="318667" cy="456131"/>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11430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114300 h 695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695325">
                <a:moveTo>
                  <a:pt x="0" y="114300"/>
                </a:moveTo>
                <a:cubicBezTo>
                  <a:pt x="66675" y="82550"/>
                  <a:pt x="133350" y="31750"/>
                  <a:pt x="200025" y="0"/>
                </a:cubicBezTo>
                <a:cubicBezTo>
                  <a:pt x="300037" y="192087"/>
                  <a:pt x="379413" y="319088"/>
                  <a:pt x="485775" y="495300"/>
                </a:cubicBezTo>
                <a:lnTo>
                  <a:pt x="342900" y="695325"/>
                </a:lnTo>
                <a:lnTo>
                  <a:pt x="0" y="1143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9" name="Freeform 88"/>
          <p:cNvSpPr/>
          <p:nvPr/>
        </p:nvSpPr>
        <p:spPr>
          <a:xfrm>
            <a:off x="2763193" y="5209766"/>
            <a:ext cx="171829" cy="240562"/>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381000"/>
              <a:gd name="connsiteX1" fmla="*/ 142875 w 323850"/>
              <a:gd name="connsiteY1" fmla="*/ 0 h 381000"/>
              <a:gd name="connsiteX2" fmla="*/ 323850 w 323850"/>
              <a:gd name="connsiteY2" fmla="*/ 209550 h 381000"/>
              <a:gd name="connsiteX3" fmla="*/ 190500 w 323850"/>
              <a:gd name="connsiteY3" fmla="*/ 381000 h 381000"/>
              <a:gd name="connsiteX4" fmla="*/ 0 w 323850"/>
              <a:gd name="connsiteY4" fmla="*/ 76200 h 381000"/>
              <a:gd name="connsiteX0" fmla="*/ 0 w 323850"/>
              <a:gd name="connsiteY0" fmla="*/ 57150 h 361950"/>
              <a:gd name="connsiteX1" fmla="*/ 142875 w 323850"/>
              <a:gd name="connsiteY1" fmla="*/ 0 h 361950"/>
              <a:gd name="connsiteX2" fmla="*/ 323850 w 323850"/>
              <a:gd name="connsiteY2" fmla="*/ 190500 h 361950"/>
              <a:gd name="connsiteX3" fmla="*/ 190500 w 323850"/>
              <a:gd name="connsiteY3" fmla="*/ 361950 h 361950"/>
              <a:gd name="connsiteX4" fmla="*/ 0 w 323850"/>
              <a:gd name="connsiteY4" fmla="*/ 57150 h 361950"/>
              <a:gd name="connsiteX0" fmla="*/ 0 w 280987"/>
              <a:gd name="connsiteY0" fmla="*/ 95250 h 361950"/>
              <a:gd name="connsiteX1" fmla="*/ 100012 w 280987"/>
              <a:gd name="connsiteY1" fmla="*/ 0 h 361950"/>
              <a:gd name="connsiteX2" fmla="*/ 280987 w 280987"/>
              <a:gd name="connsiteY2" fmla="*/ 190500 h 361950"/>
              <a:gd name="connsiteX3" fmla="*/ 147637 w 280987"/>
              <a:gd name="connsiteY3" fmla="*/ 361950 h 361950"/>
              <a:gd name="connsiteX4" fmla="*/ 0 w 280987"/>
              <a:gd name="connsiteY4" fmla="*/ 95250 h 361950"/>
              <a:gd name="connsiteX0" fmla="*/ 0 w 261937"/>
              <a:gd name="connsiteY0" fmla="*/ 95250 h 361950"/>
              <a:gd name="connsiteX1" fmla="*/ 100012 w 261937"/>
              <a:gd name="connsiteY1" fmla="*/ 0 h 361950"/>
              <a:gd name="connsiteX2" fmla="*/ 261937 w 261937"/>
              <a:gd name="connsiteY2" fmla="*/ 180975 h 361950"/>
              <a:gd name="connsiteX3" fmla="*/ 147637 w 261937"/>
              <a:gd name="connsiteY3" fmla="*/ 361950 h 361950"/>
              <a:gd name="connsiteX4" fmla="*/ 0 w 261937"/>
              <a:gd name="connsiteY4" fmla="*/ 95250 h 361950"/>
              <a:gd name="connsiteX0" fmla="*/ 0 w 266699"/>
              <a:gd name="connsiteY0" fmla="*/ 109538 h 361950"/>
              <a:gd name="connsiteX1" fmla="*/ 104774 w 266699"/>
              <a:gd name="connsiteY1" fmla="*/ 0 h 361950"/>
              <a:gd name="connsiteX2" fmla="*/ 266699 w 266699"/>
              <a:gd name="connsiteY2" fmla="*/ 180975 h 361950"/>
              <a:gd name="connsiteX3" fmla="*/ 152399 w 266699"/>
              <a:gd name="connsiteY3" fmla="*/ 361950 h 361950"/>
              <a:gd name="connsiteX4" fmla="*/ 0 w 266699"/>
              <a:gd name="connsiteY4" fmla="*/ 109538 h 361950"/>
              <a:gd name="connsiteX0" fmla="*/ 0 w 266699"/>
              <a:gd name="connsiteY0" fmla="*/ 109538 h 371475"/>
              <a:gd name="connsiteX1" fmla="*/ 104774 w 266699"/>
              <a:gd name="connsiteY1" fmla="*/ 0 h 371475"/>
              <a:gd name="connsiteX2" fmla="*/ 266699 w 266699"/>
              <a:gd name="connsiteY2" fmla="*/ 180975 h 371475"/>
              <a:gd name="connsiteX3" fmla="*/ 176211 w 266699"/>
              <a:gd name="connsiteY3" fmla="*/ 371475 h 371475"/>
              <a:gd name="connsiteX4" fmla="*/ 0 w 266699"/>
              <a:gd name="connsiteY4" fmla="*/ 109538 h 371475"/>
              <a:gd name="connsiteX0" fmla="*/ 0 w 252411"/>
              <a:gd name="connsiteY0" fmla="*/ 109538 h 371475"/>
              <a:gd name="connsiteX1" fmla="*/ 90486 w 252411"/>
              <a:gd name="connsiteY1" fmla="*/ 0 h 371475"/>
              <a:gd name="connsiteX2" fmla="*/ 252411 w 252411"/>
              <a:gd name="connsiteY2" fmla="*/ 180975 h 371475"/>
              <a:gd name="connsiteX3" fmla="*/ 161923 w 252411"/>
              <a:gd name="connsiteY3" fmla="*/ 371475 h 371475"/>
              <a:gd name="connsiteX4" fmla="*/ 0 w 252411"/>
              <a:gd name="connsiteY4" fmla="*/ 109538 h 371475"/>
              <a:gd name="connsiteX0" fmla="*/ 0 w 252411"/>
              <a:gd name="connsiteY0" fmla="*/ 104775 h 366712"/>
              <a:gd name="connsiteX1" fmla="*/ 104774 w 252411"/>
              <a:gd name="connsiteY1" fmla="*/ 0 h 366712"/>
              <a:gd name="connsiteX2" fmla="*/ 252411 w 252411"/>
              <a:gd name="connsiteY2" fmla="*/ 176212 h 366712"/>
              <a:gd name="connsiteX3" fmla="*/ 161923 w 252411"/>
              <a:gd name="connsiteY3" fmla="*/ 366712 h 366712"/>
              <a:gd name="connsiteX4" fmla="*/ 0 w 252411"/>
              <a:gd name="connsiteY4" fmla="*/ 104775 h 366712"/>
              <a:gd name="connsiteX0" fmla="*/ 0 w 261936"/>
              <a:gd name="connsiteY0" fmla="*/ 104775 h 366712"/>
              <a:gd name="connsiteX1" fmla="*/ 104774 w 261936"/>
              <a:gd name="connsiteY1" fmla="*/ 0 h 366712"/>
              <a:gd name="connsiteX2" fmla="*/ 261936 w 261936"/>
              <a:gd name="connsiteY2" fmla="*/ 190500 h 366712"/>
              <a:gd name="connsiteX3" fmla="*/ 161923 w 261936"/>
              <a:gd name="connsiteY3" fmla="*/ 366712 h 366712"/>
              <a:gd name="connsiteX4" fmla="*/ 0 w 261936"/>
              <a:gd name="connsiteY4" fmla="*/ 104775 h 366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36" h="366712">
                <a:moveTo>
                  <a:pt x="0" y="104775"/>
                </a:moveTo>
                <a:lnTo>
                  <a:pt x="104774" y="0"/>
                </a:lnTo>
                <a:lnTo>
                  <a:pt x="261936" y="190500"/>
                </a:lnTo>
                <a:lnTo>
                  <a:pt x="161923" y="366712"/>
                </a:lnTo>
                <a:lnTo>
                  <a:pt x="0" y="1047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0" name="Freeform 89"/>
          <p:cNvSpPr/>
          <p:nvPr/>
        </p:nvSpPr>
        <p:spPr>
          <a:xfrm rot="20720568">
            <a:off x="4457314" y="5306852"/>
            <a:ext cx="717736" cy="45515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1110774"/>
              <a:gd name="connsiteY0" fmla="*/ 693488 h 693488"/>
              <a:gd name="connsiteX1" fmla="*/ 486109 w 1110774"/>
              <a:gd name="connsiteY1" fmla="*/ 42432 h 693488"/>
              <a:gd name="connsiteX2" fmla="*/ 642512 w 1110774"/>
              <a:gd name="connsiteY2" fmla="*/ 35573 h 693488"/>
              <a:gd name="connsiteX3" fmla="*/ 1110774 w 1110774"/>
              <a:gd name="connsiteY3" fmla="*/ 635551 h 693488"/>
              <a:gd name="connsiteX4" fmla="*/ 0 w 1110774"/>
              <a:gd name="connsiteY4" fmla="*/ 693488 h 693488"/>
              <a:gd name="connsiteX0" fmla="*/ 0 w 1110774"/>
              <a:gd name="connsiteY0" fmla="*/ 693488 h 746995"/>
              <a:gd name="connsiteX1" fmla="*/ 486109 w 1110774"/>
              <a:gd name="connsiteY1" fmla="*/ 42432 h 746995"/>
              <a:gd name="connsiteX2" fmla="*/ 642512 w 1110774"/>
              <a:gd name="connsiteY2" fmla="*/ 35573 h 746995"/>
              <a:gd name="connsiteX3" fmla="*/ 1110774 w 1110774"/>
              <a:gd name="connsiteY3" fmla="*/ 635551 h 746995"/>
              <a:gd name="connsiteX4" fmla="*/ 560763 w 1110774"/>
              <a:gd name="connsiteY4" fmla="*/ 707241 h 746995"/>
              <a:gd name="connsiteX5" fmla="*/ 0 w 1110774"/>
              <a:gd name="connsiteY5" fmla="*/ 693488 h 746995"/>
              <a:gd name="connsiteX0" fmla="*/ 0 w 1094115"/>
              <a:gd name="connsiteY0" fmla="*/ 648618 h 721682"/>
              <a:gd name="connsiteX1" fmla="*/ 469450 w 1094115"/>
              <a:gd name="connsiteY1" fmla="*/ 42432 h 721682"/>
              <a:gd name="connsiteX2" fmla="*/ 625853 w 1094115"/>
              <a:gd name="connsiteY2" fmla="*/ 35573 h 721682"/>
              <a:gd name="connsiteX3" fmla="*/ 1094115 w 1094115"/>
              <a:gd name="connsiteY3" fmla="*/ 635551 h 721682"/>
              <a:gd name="connsiteX4" fmla="*/ 544104 w 1094115"/>
              <a:gd name="connsiteY4" fmla="*/ 707241 h 721682"/>
              <a:gd name="connsiteX5" fmla="*/ 0 w 1094115"/>
              <a:gd name="connsiteY5" fmla="*/ 648618 h 721682"/>
              <a:gd name="connsiteX0" fmla="*/ 0 w 1094115"/>
              <a:gd name="connsiteY0" fmla="*/ 648618 h 708728"/>
              <a:gd name="connsiteX1" fmla="*/ 469450 w 1094115"/>
              <a:gd name="connsiteY1" fmla="*/ 42432 h 708728"/>
              <a:gd name="connsiteX2" fmla="*/ 625853 w 1094115"/>
              <a:gd name="connsiteY2" fmla="*/ 35573 h 708728"/>
              <a:gd name="connsiteX3" fmla="*/ 1094115 w 1094115"/>
              <a:gd name="connsiteY3" fmla="*/ 635551 h 708728"/>
              <a:gd name="connsiteX4" fmla="*/ 544104 w 1094115"/>
              <a:gd name="connsiteY4" fmla="*/ 707241 h 708728"/>
              <a:gd name="connsiteX5" fmla="*/ 0 w 1094115"/>
              <a:gd name="connsiteY5" fmla="*/ 648618 h 708728"/>
              <a:gd name="connsiteX0" fmla="*/ 0 w 1094115"/>
              <a:gd name="connsiteY0" fmla="*/ 634057 h 694167"/>
              <a:gd name="connsiteX1" fmla="*/ 469450 w 1094115"/>
              <a:gd name="connsiteY1" fmla="*/ 27871 h 694167"/>
              <a:gd name="connsiteX2" fmla="*/ 707584 w 1094115"/>
              <a:gd name="connsiteY2" fmla="*/ 47310 h 694167"/>
              <a:gd name="connsiteX3" fmla="*/ 1094115 w 1094115"/>
              <a:gd name="connsiteY3" fmla="*/ 620990 h 694167"/>
              <a:gd name="connsiteX4" fmla="*/ 544104 w 1094115"/>
              <a:gd name="connsiteY4" fmla="*/ 692680 h 694167"/>
              <a:gd name="connsiteX5" fmla="*/ 0 w 1094115"/>
              <a:gd name="connsiteY5" fmla="*/ 634057 h 694167"/>
              <a:gd name="connsiteX0" fmla="*/ 0 w 1094115"/>
              <a:gd name="connsiteY0" fmla="*/ 634057 h 693832"/>
              <a:gd name="connsiteX1" fmla="*/ 469450 w 1094115"/>
              <a:gd name="connsiteY1" fmla="*/ 27871 h 693832"/>
              <a:gd name="connsiteX2" fmla="*/ 707584 w 1094115"/>
              <a:gd name="connsiteY2" fmla="*/ 47310 h 693832"/>
              <a:gd name="connsiteX3" fmla="*/ 1094115 w 1094115"/>
              <a:gd name="connsiteY3" fmla="*/ 620990 h 693832"/>
              <a:gd name="connsiteX4" fmla="*/ 544104 w 1094115"/>
              <a:gd name="connsiteY4" fmla="*/ 692680 h 693832"/>
              <a:gd name="connsiteX5" fmla="*/ 0 w 1094115"/>
              <a:gd name="connsiteY5" fmla="*/ 634057 h 69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115" h="693832">
                <a:moveTo>
                  <a:pt x="0" y="634057"/>
                </a:moveTo>
                <a:lnTo>
                  <a:pt x="469450" y="27871"/>
                </a:lnTo>
                <a:cubicBezTo>
                  <a:pt x="619634" y="-8156"/>
                  <a:pt x="577104" y="-16597"/>
                  <a:pt x="707584" y="47310"/>
                </a:cubicBezTo>
                <a:cubicBezTo>
                  <a:pt x="734520" y="119991"/>
                  <a:pt x="942282" y="396058"/>
                  <a:pt x="1094115" y="620990"/>
                </a:cubicBezTo>
                <a:cubicBezTo>
                  <a:pt x="974257" y="640335"/>
                  <a:pt x="729233" y="683024"/>
                  <a:pt x="544104" y="692680"/>
                </a:cubicBezTo>
                <a:cubicBezTo>
                  <a:pt x="358975" y="702336"/>
                  <a:pt x="99159" y="648575"/>
                  <a:pt x="0" y="634057"/>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 name="Freeform 90"/>
          <p:cNvSpPr/>
          <p:nvPr/>
        </p:nvSpPr>
        <p:spPr>
          <a:xfrm>
            <a:off x="4351130" y="5393269"/>
            <a:ext cx="324916" cy="443634"/>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19050 h 695325"/>
              <a:gd name="connsiteX1" fmla="*/ 366713 w 533400"/>
              <a:gd name="connsiteY1" fmla="*/ 0 h 695325"/>
              <a:gd name="connsiteX2" fmla="*/ 0 w 533400"/>
              <a:gd name="connsiteY2" fmla="*/ 695325 h 695325"/>
              <a:gd name="connsiteX3" fmla="*/ 238125 w 533400"/>
              <a:gd name="connsiteY3" fmla="*/ 685800 h 695325"/>
              <a:gd name="connsiteX4" fmla="*/ 533400 w 533400"/>
              <a:gd name="connsiteY4" fmla="*/ 19050 h 695325"/>
              <a:gd name="connsiteX0" fmla="*/ 514350 w 514350"/>
              <a:gd name="connsiteY0" fmla="*/ 42862 h 695325"/>
              <a:gd name="connsiteX1" fmla="*/ 366713 w 514350"/>
              <a:gd name="connsiteY1" fmla="*/ 0 h 695325"/>
              <a:gd name="connsiteX2" fmla="*/ 0 w 514350"/>
              <a:gd name="connsiteY2" fmla="*/ 695325 h 695325"/>
              <a:gd name="connsiteX3" fmla="*/ 238125 w 514350"/>
              <a:gd name="connsiteY3" fmla="*/ 685800 h 695325"/>
              <a:gd name="connsiteX4" fmla="*/ 514350 w 514350"/>
              <a:gd name="connsiteY4" fmla="*/ 42862 h 695325"/>
              <a:gd name="connsiteX0" fmla="*/ 509588 w 509588"/>
              <a:gd name="connsiteY0" fmla="*/ 42862 h 695325"/>
              <a:gd name="connsiteX1" fmla="*/ 366713 w 509588"/>
              <a:gd name="connsiteY1" fmla="*/ 0 h 695325"/>
              <a:gd name="connsiteX2" fmla="*/ 0 w 509588"/>
              <a:gd name="connsiteY2" fmla="*/ 695325 h 695325"/>
              <a:gd name="connsiteX3" fmla="*/ 238125 w 509588"/>
              <a:gd name="connsiteY3" fmla="*/ 685800 h 695325"/>
              <a:gd name="connsiteX4" fmla="*/ 509588 w 509588"/>
              <a:gd name="connsiteY4" fmla="*/ 42862 h 695325"/>
              <a:gd name="connsiteX0" fmla="*/ 509588 w 509588"/>
              <a:gd name="connsiteY0" fmla="*/ 23812 h 676275"/>
              <a:gd name="connsiteX1" fmla="*/ 357188 w 509588"/>
              <a:gd name="connsiteY1" fmla="*/ 0 h 676275"/>
              <a:gd name="connsiteX2" fmla="*/ 0 w 509588"/>
              <a:gd name="connsiteY2" fmla="*/ 676275 h 676275"/>
              <a:gd name="connsiteX3" fmla="*/ 238125 w 509588"/>
              <a:gd name="connsiteY3" fmla="*/ 666750 h 676275"/>
              <a:gd name="connsiteX4" fmla="*/ 509588 w 509588"/>
              <a:gd name="connsiteY4" fmla="*/ 23812 h 676275"/>
              <a:gd name="connsiteX0" fmla="*/ 495301 w 495301"/>
              <a:gd name="connsiteY0" fmla="*/ 61912 h 676275"/>
              <a:gd name="connsiteX1" fmla="*/ 357188 w 495301"/>
              <a:gd name="connsiteY1" fmla="*/ 0 h 676275"/>
              <a:gd name="connsiteX2" fmla="*/ 0 w 495301"/>
              <a:gd name="connsiteY2" fmla="*/ 676275 h 676275"/>
              <a:gd name="connsiteX3" fmla="*/ 238125 w 495301"/>
              <a:gd name="connsiteY3" fmla="*/ 666750 h 676275"/>
              <a:gd name="connsiteX4" fmla="*/ 495301 w 495301"/>
              <a:gd name="connsiteY4" fmla="*/ 61912 h 676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1" h="676275">
                <a:moveTo>
                  <a:pt x="495301" y="61912"/>
                </a:moveTo>
                <a:lnTo>
                  <a:pt x="357188" y="0"/>
                </a:lnTo>
                <a:lnTo>
                  <a:pt x="0" y="676275"/>
                </a:lnTo>
                <a:lnTo>
                  <a:pt x="238125" y="666750"/>
                </a:lnTo>
                <a:lnTo>
                  <a:pt x="495301" y="6191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2" name="Freeform 91"/>
          <p:cNvSpPr/>
          <p:nvPr/>
        </p:nvSpPr>
        <p:spPr>
          <a:xfrm>
            <a:off x="4302633" y="5439393"/>
            <a:ext cx="253059" cy="312418"/>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61950 w 361950"/>
              <a:gd name="connsiteY0" fmla="*/ 57150 h 519112"/>
              <a:gd name="connsiteX1" fmla="*/ 228600 w 361950"/>
              <a:gd name="connsiteY1" fmla="*/ 0 h 519112"/>
              <a:gd name="connsiteX2" fmla="*/ 0 w 361950"/>
              <a:gd name="connsiteY2" fmla="*/ 314325 h 519112"/>
              <a:gd name="connsiteX3" fmla="*/ 133350 w 361950"/>
              <a:gd name="connsiteY3" fmla="*/ 519112 h 519112"/>
              <a:gd name="connsiteX4" fmla="*/ 361950 w 361950"/>
              <a:gd name="connsiteY4" fmla="*/ 57150 h 519112"/>
              <a:gd name="connsiteX0" fmla="*/ 381000 w 381000"/>
              <a:gd name="connsiteY0" fmla="*/ 95250 h 519112"/>
              <a:gd name="connsiteX1" fmla="*/ 228600 w 381000"/>
              <a:gd name="connsiteY1" fmla="*/ 0 h 519112"/>
              <a:gd name="connsiteX2" fmla="*/ 0 w 381000"/>
              <a:gd name="connsiteY2" fmla="*/ 314325 h 519112"/>
              <a:gd name="connsiteX3" fmla="*/ 133350 w 381000"/>
              <a:gd name="connsiteY3" fmla="*/ 519112 h 519112"/>
              <a:gd name="connsiteX4" fmla="*/ 381000 w 381000"/>
              <a:gd name="connsiteY4" fmla="*/ 95250 h 519112"/>
              <a:gd name="connsiteX0" fmla="*/ 381000 w 381000"/>
              <a:gd name="connsiteY0" fmla="*/ 57150 h 481012"/>
              <a:gd name="connsiteX1" fmla="*/ 200025 w 381000"/>
              <a:gd name="connsiteY1" fmla="*/ 0 h 481012"/>
              <a:gd name="connsiteX2" fmla="*/ 0 w 381000"/>
              <a:gd name="connsiteY2" fmla="*/ 276225 h 481012"/>
              <a:gd name="connsiteX3" fmla="*/ 133350 w 381000"/>
              <a:gd name="connsiteY3" fmla="*/ 481012 h 481012"/>
              <a:gd name="connsiteX4" fmla="*/ 381000 w 381000"/>
              <a:gd name="connsiteY4" fmla="*/ 57150 h 481012"/>
              <a:gd name="connsiteX0" fmla="*/ 390525 w 390525"/>
              <a:gd name="connsiteY0" fmla="*/ 57150 h 481012"/>
              <a:gd name="connsiteX1" fmla="*/ 209550 w 390525"/>
              <a:gd name="connsiteY1" fmla="*/ 0 h 481012"/>
              <a:gd name="connsiteX2" fmla="*/ 0 w 390525"/>
              <a:gd name="connsiteY2" fmla="*/ 323850 h 481012"/>
              <a:gd name="connsiteX3" fmla="*/ 142875 w 390525"/>
              <a:gd name="connsiteY3" fmla="*/ 481012 h 481012"/>
              <a:gd name="connsiteX4" fmla="*/ 390525 w 390525"/>
              <a:gd name="connsiteY4" fmla="*/ 57150 h 481012"/>
              <a:gd name="connsiteX0" fmla="*/ 385763 w 385763"/>
              <a:gd name="connsiteY0" fmla="*/ 57150 h 481012"/>
              <a:gd name="connsiteX1" fmla="*/ 204788 w 385763"/>
              <a:gd name="connsiteY1" fmla="*/ 0 h 481012"/>
              <a:gd name="connsiteX2" fmla="*/ 0 w 385763"/>
              <a:gd name="connsiteY2" fmla="*/ 304800 h 481012"/>
              <a:gd name="connsiteX3" fmla="*/ 138113 w 385763"/>
              <a:gd name="connsiteY3" fmla="*/ 481012 h 481012"/>
              <a:gd name="connsiteX4" fmla="*/ 385763 w 385763"/>
              <a:gd name="connsiteY4" fmla="*/ 57150 h 481012"/>
              <a:gd name="connsiteX0" fmla="*/ 385763 w 385763"/>
              <a:gd name="connsiteY0" fmla="*/ 57150 h 476249"/>
              <a:gd name="connsiteX1" fmla="*/ 204788 w 385763"/>
              <a:gd name="connsiteY1" fmla="*/ 0 h 476249"/>
              <a:gd name="connsiteX2" fmla="*/ 0 w 385763"/>
              <a:gd name="connsiteY2" fmla="*/ 304800 h 476249"/>
              <a:gd name="connsiteX3" fmla="*/ 147638 w 385763"/>
              <a:gd name="connsiteY3" fmla="*/ 476249 h 476249"/>
              <a:gd name="connsiteX4" fmla="*/ 385763 w 385763"/>
              <a:gd name="connsiteY4" fmla="*/ 57150 h 476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763" h="476249">
                <a:moveTo>
                  <a:pt x="385763" y="57150"/>
                </a:moveTo>
                <a:lnTo>
                  <a:pt x="204788" y="0"/>
                </a:lnTo>
                <a:lnTo>
                  <a:pt x="0" y="304800"/>
                </a:lnTo>
                <a:lnTo>
                  <a:pt x="147638" y="476249"/>
                </a:lnTo>
                <a:lnTo>
                  <a:pt x="385763" y="571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3" name="Freeform 92"/>
          <p:cNvSpPr/>
          <p:nvPr/>
        </p:nvSpPr>
        <p:spPr>
          <a:xfrm>
            <a:off x="4211652" y="5444079"/>
            <a:ext cx="199755" cy="190576"/>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304506 w 304506"/>
              <a:gd name="connsiteY0" fmla="*/ 66675 h 266700"/>
              <a:gd name="connsiteX1" fmla="*/ 152400 w 304506"/>
              <a:gd name="connsiteY1" fmla="*/ 0 h 266700"/>
              <a:gd name="connsiteX2" fmla="*/ 0 w 304506"/>
              <a:gd name="connsiteY2" fmla="*/ 152400 h 266700"/>
              <a:gd name="connsiteX3" fmla="*/ 133350 w 304506"/>
              <a:gd name="connsiteY3" fmla="*/ 266700 h 266700"/>
              <a:gd name="connsiteX4" fmla="*/ 304506 w 304506"/>
              <a:gd name="connsiteY4" fmla="*/ 66675 h 266700"/>
              <a:gd name="connsiteX0" fmla="*/ 304506 w 304506"/>
              <a:gd name="connsiteY0" fmla="*/ 66675 h 290513"/>
              <a:gd name="connsiteX1" fmla="*/ 152400 w 304506"/>
              <a:gd name="connsiteY1" fmla="*/ 0 h 290513"/>
              <a:gd name="connsiteX2" fmla="*/ 0 w 304506"/>
              <a:gd name="connsiteY2" fmla="*/ 152400 h 290513"/>
              <a:gd name="connsiteX3" fmla="*/ 133350 w 304506"/>
              <a:gd name="connsiteY3" fmla="*/ 290513 h 290513"/>
              <a:gd name="connsiteX4" fmla="*/ 304506 w 304506"/>
              <a:gd name="connsiteY4" fmla="*/ 66675 h 290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06" h="290513">
                <a:moveTo>
                  <a:pt x="304506" y="66675"/>
                </a:moveTo>
                <a:lnTo>
                  <a:pt x="152400" y="0"/>
                </a:lnTo>
                <a:lnTo>
                  <a:pt x="0" y="152400"/>
                </a:lnTo>
                <a:lnTo>
                  <a:pt x="133350" y="290513"/>
                </a:lnTo>
                <a:lnTo>
                  <a:pt x="304506" y="666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 name="Freeform 93"/>
          <p:cNvSpPr/>
          <p:nvPr/>
        </p:nvSpPr>
        <p:spPr>
          <a:xfrm>
            <a:off x="2507612" y="5298805"/>
            <a:ext cx="4675520" cy="601665"/>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62028 w 4086225"/>
              <a:gd name="connsiteY4" fmla="*/ 142384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833005 w 4086225"/>
              <a:gd name="connsiteY1" fmla="*/ 646834 h 1000125"/>
              <a:gd name="connsiteX2" fmla="*/ 1704975 w 4086225"/>
              <a:gd name="connsiteY2" fmla="*/ 504825 h 1000125"/>
              <a:gd name="connsiteX3" fmla="*/ 2105025 w 4086225"/>
              <a:gd name="connsiteY3" fmla="*/ 276225 h 1000125"/>
              <a:gd name="connsiteX4" fmla="*/ 2562028 w 4086225"/>
              <a:gd name="connsiteY4" fmla="*/ 142384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148571"/>
              <a:gd name="connsiteY0" fmla="*/ 959428 h 1000125"/>
              <a:gd name="connsiteX1" fmla="*/ 895351 w 4148571"/>
              <a:gd name="connsiteY1" fmla="*/ 646834 h 1000125"/>
              <a:gd name="connsiteX2" fmla="*/ 1767321 w 4148571"/>
              <a:gd name="connsiteY2" fmla="*/ 504825 h 1000125"/>
              <a:gd name="connsiteX3" fmla="*/ 2167371 w 4148571"/>
              <a:gd name="connsiteY3" fmla="*/ 276225 h 1000125"/>
              <a:gd name="connsiteX4" fmla="*/ 2624374 w 4148571"/>
              <a:gd name="connsiteY4" fmla="*/ 142384 h 1000125"/>
              <a:gd name="connsiteX5" fmla="*/ 2843646 w 4148571"/>
              <a:gd name="connsiteY5" fmla="*/ 0 h 1000125"/>
              <a:gd name="connsiteX6" fmla="*/ 3043671 w 4148571"/>
              <a:gd name="connsiteY6" fmla="*/ 85725 h 1000125"/>
              <a:gd name="connsiteX7" fmla="*/ 3443721 w 4148571"/>
              <a:gd name="connsiteY7" fmla="*/ 209550 h 1000125"/>
              <a:gd name="connsiteX8" fmla="*/ 3815196 w 4148571"/>
              <a:gd name="connsiteY8" fmla="*/ 323850 h 1000125"/>
              <a:gd name="connsiteX9" fmla="*/ 4148571 w 4148571"/>
              <a:gd name="connsiteY9" fmla="*/ 381000 h 1000125"/>
              <a:gd name="connsiteX10" fmla="*/ 4119996 w 4148571"/>
              <a:gd name="connsiteY10" fmla="*/ 1000125 h 1000125"/>
              <a:gd name="connsiteX11" fmla="*/ 0 w 4148571"/>
              <a:gd name="connsiteY11" fmla="*/ 959428 h 1000125"/>
              <a:gd name="connsiteX0" fmla="*/ 0 w 4148571"/>
              <a:gd name="connsiteY0" fmla="*/ 959428 h 1000125"/>
              <a:gd name="connsiteX1" fmla="*/ 895351 w 4148571"/>
              <a:gd name="connsiteY1" fmla="*/ 646834 h 1000125"/>
              <a:gd name="connsiteX2" fmla="*/ 1693719 w 4148571"/>
              <a:gd name="connsiteY2" fmla="*/ 465860 h 1000125"/>
              <a:gd name="connsiteX3" fmla="*/ 1767321 w 4148571"/>
              <a:gd name="connsiteY3" fmla="*/ 504825 h 1000125"/>
              <a:gd name="connsiteX4" fmla="*/ 2167371 w 4148571"/>
              <a:gd name="connsiteY4" fmla="*/ 276225 h 1000125"/>
              <a:gd name="connsiteX5" fmla="*/ 2624374 w 4148571"/>
              <a:gd name="connsiteY5" fmla="*/ 142384 h 1000125"/>
              <a:gd name="connsiteX6" fmla="*/ 2843646 w 4148571"/>
              <a:gd name="connsiteY6" fmla="*/ 0 h 1000125"/>
              <a:gd name="connsiteX7" fmla="*/ 3043671 w 4148571"/>
              <a:gd name="connsiteY7" fmla="*/ 85725 h 1000125"/>
              <a:gd name="connsiteX8" fmla="*/ 3443721 w 4148571"/>
              <a:gd name="connsiteY8" fmla="*/ 209550 h 1000125"/>
              <a:gd name="connsiteX9" fmla="*/ 3815196 w 4148571"/>
              <a:gd name="connsiteY9" fmla="*/ 323850 h 1000125"/>
              <a:gd name="connsiteX10" fmla="*/ 4148571 w 4148571"/>
              <a:gd name="connsiteY10" fmla="*/ 381000 h 1000125"/>
              <a:gd name="connsiteX11" fmla="*/ 4119996 w 4148571"/>
              <a:gd name="connsiteY11" fmla="*/ 1000125 h 1000125"/>
              <a:gd name="connsiteX12" fmla="*/ 0 w 4148571"/>
              <a:gd name="connsiteY12" fmla="*/ 959428 h 1000125"/>
              <a:gd name="connsiteX0" fmla="*/ 0 w 4148571"/>
              <a:gd name="connsiteY0" fmla="*/ 959428 h 1000125"/>
              <a:gd name="connsiteX1" fmla="*/ 895351 w 4148571"/>
              <a:gd name="connsiteY1" fmla="*/ 646834 h 1000125"/>
              <a:gd name="connsiteX2" fmla="*/ 1693719 w 4148571"/>
              <a:gd name="connsiteY2" fmla="*/ 465860 h 1000125"/>
              <a:gd name="connsiteX3" fmla="*/ 1902403 w 4148571"/>
              <a:gd name="connsiteY3" fmla="*/ 348961 h 1000125"/>
              <a:gd name="connsiteX4" fmla="*/ 2167371 w 4148571"/>
              <a:gd name="connsiteY4" fmla="*/ 276225 h 1000125"/>
              <a:gd name="connsiteX5" fmla="*/ 2624374 w 4148571"/>
              <a:gd name="connsiteY5" fmla="*/ 142384 h 1000125"/>
              <a:gd name="connsiteX6" fmla="*/ 2843646 w 4148571"/>
              <a:gd name="connsiteY6" fmla="*/ 0 h 1000125"/>
              <a:gd name="connsiteX7" fmla="*/ 3043671 w 4148571"/>
              <a:gd name="connsiteY7" fmla="*/ 85725 h 1000125"/>
              <a:gd name="connsiteX8" fmla="*/ 3443721 w 4148571"/>
              <a:gd name="connsiteY8" fmla="*/ 209550 h 1000125"/>
              <a:gd name="connsiteX9" fmla="*/ 3815196 w 4148571"/>
              <a:gd name="connsiteY9" fmla="*/ 323850 h 1000125"/>
              <a:gd name="connsiteX10" fmla="*/ 4148571 w 4148571"/>
              <a:gd name="connsiteY10" fmla="*/ 381000 h 1000125"/>
              <a:gd name="connsiteX11" fmla="*/ 4119996 w 4148571"/>
              <a:gd name="connsiteY11" fmla="*/ 1000125 h 1000125"/>
              <a:gd name="connsiteX12" fmla="*/ 0 w 4148571"/>
              <a:gd name="connsiteY12" fmla="*/ 959428 h 1000125"/>
              <a:gd name="connsiteX0" fmla="*/ 0 w 4148571"/>
              <a:gd name="connsiteY0" fmla="*/ 959428 h 1000125"/>
              <a:gd name="connsiteX1" fmla="*/ 895351 w 4148571"/>
              <a:gd name="connsiteY1" fmla="*/ 646834 h 1000125"/>
              <a:gd name="connsiteX2" fmla="*/ 1558637 w 4148571"/>
              <a:gd name="connsiteY2" fmla="*/ 476251 h 1000125"/>
              <a:gd name="connsiteX3" fmla="*/ 1902403 w 4148571"/>
              <a:gd name="connsiteY3" fmla="*/ 348961 h 1000125"/>
              <a:gd name="connsiteX4" fmla="*/ 2167371 w 4148571"/>
              <a:gd name="connsiteY4" fmla="*/ 276225 h 1000125"/>
              <a:gd name="connsiteX5" fmla="*/ 2624374 w 4148571"/>
              <a:gd name="connsiteY5" fmla="*/ 142384 h 1000125"/>
              <a:gd name="connsiteX6" fmla="*/ 2843646 w 4148571"/>
              <a:gd name="connsiteY6" fmla="*/ 0 h 1000125"/>
              <a:gd name="connsiteX7" fmla="*/ 3043671 w 4148571"/>
              <a:gd name="connsiteY7" fmla="*/ 85725 h 1000125"/>
              <a:gd name="connsiteX8" fmla="*/ 3443721 w 4148571"/>
              <a:gd name="connsiteY8" fmla="*/ 209550 h 1000125"/>
              <a:gd name="connsiteX9" fmla="*/ 3815196 w 4148571"/>
              <a:gd name="connsiteY9" fmla="*/ 323850 h 1000125"/>
              <a:gd name="connsiteX10" fmla="*/ 4148571 w 4148571"/>
              <a:gd name="connsiteY10" fmla="*/ 381000 h 1000125"/>
              <a:gd name="connsiteX11" fmla="*/ 4119996 w 4148571"/>
              <a:gd name="connsiteY11" fmla="*/ 1000125 h 1000125"/>
              <a:gd name="connsiteX12" fmla="*/ 0 w 4148571"/>
              <a:gd name="connsiteY12" fmla="*/ 959428 h 1000125"/>
              <a:gd name="connsiteX0" fmla="*/ 2910617 w 7059188"/>
              <a:gd name="connsiteY0" fmla="*/ 959428 h 1000125"/>
              <a:gd name="connsiteX1" fmla="*/ 1163 w 7059188"/>
              <a:gd name="connsiteY1" fmla="*/ 964624 h 1000125"/>
              <a:gd name="connsiteX2" fmla="*/ 3805968 w 7059188"/>
              <a:gd name="connsiteY2" fmla="*/ 646834 h 1000125"/>
              <a:gd name="connsiteX3" fmla="*/ 4469254 w 7059188"/>
              <a:gd name="connsiteY3" fmla="*/ 476251 h 1000125"/>
              <a:gd name="connsiteX4" fmla="*/ 4813020 w 7059188"/>
              <a:gd name="connsiteY4" fmla="*/ 348961 h 1000125"/>
              <a:gd name="connsiteX5" fmla="*/ 5077988 w 7059188"/>
              <a:gd name="connsiteY5" fmla="*/ 276225 h 1000125"/>
              <a:gd name="connsiteX6" fmla="*/ 5534991 w 7059188"/>
              <a:gd name="connsiteY6" fmla="*/ 142384 h 1000125"/>
              <a:gd name="connsiteX7" fmla="*/ 5754263 w 7059188"/>
              <a:gd name="connsiteY7" fmla="*/ 0 h 1000125"/>
              <a:gd name="connsiteX8" fmla="*/ 5954288 w 7059188"/>
              <a:gd name="connsiteY8" fmla="*/ 85725 h 1000125"/>
              <a:gd name="connsiteX9" fmla="*/ 6354338 w 7059188"/>
              <a:gd name="connsiteY9" fmla="*/ 209550 h 1000125"/>
              <a:gd name="connsiteX10" fmla="*/ 6725813 w 7059188"/>
              <a:gd name="connsiteY10" fmla="*/ 323850 h 1000125"/>
              <a:gd name="connsiteX11" fmla="*/ 7059188 w 7059188"/>
              <a:gd name="connsiteY11" fmla="*/ 381000 h 1000125"/>
              <a:gd name="connsiteX12" fmla="*/ 7030613 w 7059188"/>
              <a:gd name="connsiteY12" fmla="*/ 1000125 h 1000125"/>
              <a:gd name="connsiteX13" fmla="*/ 2910617 w 7059188"/>
              <a:gd name="connsiteY13" fmla="*/ 959428 h 1000125"/>
              <a:gd name="connsiteX0" fmla="*/ 2913801 w 7062372"/>
              <a:gd name="connsiteY0" fmla="*/ 959428 h 1000125"/>
              <a:gd name="connsiteX1" fmla="*/ 4347 w 7062372"/>
              <a:gd name="connsiteY1" fmla="*/ 964624 h 1000125"/>
              <a:gd name="connsiteX2" fmla="*/ 2092920 w 7062372"/>
              <a:gd name="connsiteY2" fmla="*/ 829542 h 1000125"/>
              <a:gd name="connsiteX3" fmla="*/ 3809152 w 7062372"/>
              <a:gd name="connsiteY3" fmla="*/ 646834 h 1000125"/>
              <a:gd name="connsiteX4" fmla="*/ 4472438 w 7062372"/>
              <a:gd name="connsiteY4" fmla="*/ 476251 h 1000125"/>
              <a:gd name="connsiteX5" fmla="*/ 4816204 w 7062372"/>
              <a:gd name="connsiteY5" fmla="*/ 348961 h 1000125"/>
              <a:gd name="connsiteX6" fmla="*/ 5081172 w 7062372"/>
              <a:gd name="connsiteY6" fmla="*/ 276225 h 1000125"/>
              <a:gd name="connsiteX7" fmla="*/ 5538175 w 7062372"/>
              <a:gd name="connsiteY7" fmla="*/ 142384 h 1000125"/>
              <a:gd name="connsiteX8" fmla="*/ 5757447 w 7062372"/>
              <a:gd name="connsiteY8" fmla="*/ 0 h 1000125"/>
              <a:gd name="connsiteX9" fmla="*/ 5957472 w 7062372"/>
              <a:gd name="connsiteY9" fmla="*/ 85725 h 1000125"/>
              <a:gd name="connsiteX10" fmla="*/ 6357522 w 7062372"/>
              <a:gd name="connsiteY10" fmla="*/ 209550 h 1000125"/>
              <a:gd name="connsiteX11" fmla="*/ 6728997 w 7062372"/>
              <a:gd name="connsiteY11" fmla="*/ 323850 h 1000125"/>
              <a:gd name="connsiteX12" fmla="*/ 7062372 w 7062372"/>
              <a:gd name="connsiteY12" fmla="*/ 381000 h 1000125"/>
              <a:gd name="connsiteX13" fmla="*/ 7033797 w 7062372"/>
              <a:gd name="connsiteY13" fmla="*/ 1000125 h 1000125"/>
              <a:gd name="connsiteX14" fmla="*/ 2913801 w 7062372"/>
              <a:gd name="connsiteY14" fmla="*/ 959428 h 1000125"/>
              <a:gd name="connsiteX0" fmla="*/ 2913801 w 7062372"/>
              <a:gd name="connsiteY0" fmla="*/ 959428 h 1000125"/>
              <a:gd name="connsiteX1" fmla="*/ 4347 w 7062372"/>
              <a:gd name="connsiteY1" fmla="*/ 964624 h 1000125"/>
              <a:gd name="connsiteX2" fmla="*/ 2092920 w 7062372"/>
              <a:gd name="connsiteY2" fmla="*/ 829542 h 1000125"/>
              <a:gd name="connsiteX3" fmla="*/ 3111229 w 7062372"/>
              <a:gd name="connsiteY3" fmla="*/ 850324 h 1000125"/>
              <a:gd name="connsiteX4" fmla="*/ 3809152 w 7062372"/>
              <a:gd name="connsiteY4" fmla="*/ 646834 h 1000125"/>
              <a:gd name="connsiteX5" fmla="*/ 4472438 w 7062372"/>
              <a:gd name="connsiteY5" fmla="*/ 476251 h 1000125"/>
              <a:gd name="connsiteX6" fmla="*/ 4816204 w 7062372"/>
              <a:gd name="connsiteY6" fmla="*/ 348961 h 1000125"/>
              <a:gd name="connsiteX7" fmla="*/ 5081172 w 7062372"/>
              <a:gd name="connsiteY7" fmla="*/ 276225 h 1000125"/>
              <a:gd name="connsiteX8" fmla="*/ 5538175 w 7062372"/>
              <a:gd name="connsiteY8" fmla="*/ 142384 h 1000125"/>
              <a:gd name="connsiteX9" fmla="*/ 5757447 w 7062372"/>
              <a:gd name="connsiteY9" fmla="*/ 0 h 1000125"/>
              <a:gd name="connsiteX10" fmla="*/ 5957472 w 7062372"/>
              <a:gd name="connsiteY10" fmla="*/ 85725 h 1000125"/>
              <a:gd name="connsiteX11" fmla="*/ 6357522 w 7062372"/>
              <a:gd name="connsiteY11" fmla="*/ 209550 h 1000125"/>
              <a:gd name="connsiteX12" fmla="*/ 6728997 w 7062372"/>
              <a:gd name="connsiteY12" fmla="*/ 323850 h 1000125"/>
              <a:gd name="connsiteX13" fmla="*/ 7062372 w 7062372"/>
              <a:gd name="connsiteY13" fmla="*/ 381000 h 1000125"/>
              <a:gd name="connsiteX14" fmla="*/ 7033797 w 7062372"/>
              <a:gd name="connsiteY14" fmla="*/ 1000125 h 1000125"/>
              <a:gd name="connsiteX15" fmla="*/ 2913801 w 7062372"/>
              <a:gd name="connsiteY15" fmla="*/ 959428 h 1000125"/>
              <a:gd name="connsiteX0" fmla="*/ 2914226 w 7062797"/>
              <a:gd name="connsiteY0" fmla="*/ 959428 h 1000125"/>
              <a:gd name="connsiteX1" fmla="*/ 4772 w 7062797"/>
              <a:gd name="connsiteY1" fmla="*/ 964624 h 1000125"/>
              <a:gd name="connsiteX2" fmla="*/ 1947872 w 7062797"/>
              <a:gd name="connsiteY2" fmla="*/ 881497 h 1000125"/>
              <a:gd name="connsiteX3" fmla="*/ 3111654 w 7062797"/>
              <a:gd name="connsiteY3" fmla="*/ 850324 h 1000125"/>
              <a:gd name="connsiteX4" fmla="*/ 3809577 w 7062797"/>
              <a:gd name="connsiteY4" fmla="*/ 646834 h 1000125"/>
              <a:gd name="connsiteX5" fmla="*/ 4472863 w 7062797"/>
              <a:gd name="connsiteY5" fmla="*/ 476251 h 1000125"/>
              <a:gd name="connsiteX6" fmla="*/ 4816629 w 7062797"/>
              <a:gd name="connsiteY6" fmla="*/ 348961 h 1000125"/>
              <a:gd name="connsiteX7" fmla="*/ 5081597 w 7062797"/>
              <a:gd name="connsiteY7" fmla="*/ 276225 h 1000125"/>
              <a:gd name="connsiteX8" fmla="*/ 5538600 w 7062797"/>
              <a:gd name="connsiteY8" fmla="*/ 142384 h 1000125"/>
              <a:gd name="connsiteX9" fmla="*/ 5757872 w 7062797"/>
              <a:gd name="connsiteY9" fmla="*/ 0 h 1000125"/>
              <a:gd name="connsiteX10" fmla="*/ 5957897 w 7062797"/>
              <a:gd name="connsiteY10" fmla="*/ 85725 h 1000125"/>
              <a:gd name="connsiteX11" fmla="*/ 6357947 w 7062797"/>
              <a:gd name="connsiteY11" fmla="*/ 209550 h 1000125"/>
              <a:gd name="connsiteX12" fmla="*/ 6729422 w 7062797"/>
              <a:gd name="connsiteY12" fmla="*/ 323850 h 1000125"/>
              <a:gd name="connsiteX13" fmla="*/ 7062797 w 7062797"/>
              <a:gd name="connsiteY13" fmla="*/ 381000 h 1000125"/>
              <a:gd name="connsiteX14" fmla="*/ 7034222 w 7062797"/>
              <a:gd name="connsiteY14" fmla="*/ 1000125 h 1000125"/>
              <a:gd name="connsiteX15" fmla="*/ 2914226 w 7062797"/>
              <a:gd name="connsiteY15"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064814 w 7179739"/>
              <a:gd name="connsiteY3" fmla="*/ 881497 h 1000125"/>
              <a:gd name="connsiteX4" fmla="*/ 3228596 w 7179739"/>
              <a:gd name="connsiteY4" fmla="*/ 850324 h 1000125"/>
              <a:gd name="connsiteX5" fmla="*/ 3926519 w 7179739"/>
              <a:gd name="connsiteY5" fmla="*/ 646834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064814 w 7179739"/>
              <a:gd name="connsiteY3" fmla="*/ 881497 h 1000125"/>
              <a:gd name="connsiteX4" fmla="*/ 3228596 w 7179739"/>
              <a:gd name="connsiteY4" fmla="*/ 850324 h 1000125"/>
              <a:gd name="connsiteX5" fmla="*/ 4113555 w 7179739"/>
              <a:gd name="connsiteY5" fmla="*/ 636443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064814 w 7179739"/>
              <a:gd name="connsiteY3" fmla="*/ 881497 h 1000125"/>
              <a:gd name="connsiteX4" fmla="*/ 3457196 w 7179739"/>
              <a:gd name="connsiteY4" fmla="*/ 860715 h 1000125"/>
              <a:gd name="connsiteX5" fmla="*/ 4113555 w 7179739"/>
              <a:gd name="connsiteY5" fmla="*/ 636443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57196 w 7179739"/>
              <a:gd name="connsiteY4" fmla="*/ 860715 h 1000125"/>
              <a:gd name="connsiteX5" fmla="*/ 4113555 w 7179739"/>
              <a:gd name="connsiteY5" fmla="*/ 636443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13555 w 7179739"/>
              <a:gd name="connsiteY5" fmla="*/ 636443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683323 w 7179739"/>
              <a:gd name="connsiteY6" fmla="*/ 497033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683323 w 7179739"/>
              <a:gd name="connsiteY6" fmla="*/ 497033 h 1000125"/>
              <a:gd name="connsiteX7" fmla="*/ 4995916 w 7179739"/>
              <a:gd name="connsiteY7" fmla="*/ 390525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683323 w 7179739"/>
              <a:gd name="connsiteY6" fmla="*/ 497033 h 1000125"/>
              <a:gd name="connsiteX7" fmla="*/ 4995916 w 7179739"/>
              <a:gd name="connsiteY7" fmla="*/ 390525 h 1000125"/>
              <a:gd name="connsiteX8" fmla="*/ 5333620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683323 w 7179739"/>
              <a:gd name="connsiteY6" fmla="*/ 497033 h 1000125"/>
              <a:gd name="connsiteX7" fmla="*/ 4995916 w 7179739"/>
              <a:gd name="connsiteY7" fmla="*/ 390525 h 1000125"/>
              <a:gd name="connsiteX8" fmla="*/ 5260884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683323 w 7179739"/>
              <a:gd name="connsiteY6" fmla="*/ 497033 h 1000125"/>
              <a:gd name="connsiteX7" fmla="*/ 4912789 w 7179739"/>
              <a:gd name="connsiteY7" fmla="*/ 390525 h 1000125"/>
              <a:gd name="connsiteX8" fmla="*/ 5260884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600196 w 7179739"/>
              <a:gd name="connsiteY6" fmla="*/ 497033 h 1000125"/>
              <a:gd name="connsiteX7" fmla="*/ 4912789 w 7179739"/>
              <a:gd name="connsiteY7" fmla="*/ 390525 h 1000125"/>
              <a:gd name="connsiteX8" fmla="*/ 5260884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03165 w 7179739"/>
              <a:gd name="connsiteY5" fmla="*/ 553315 h 1000125"/>
              <a:gd name="connsiteX6" fmla="*/ 4600196 w 7179739"/>
              <a:gd name="connsiteY6" fmla="*/ 497033 h 1000125"/>
              <a:gd name="connsiteX7" fmla="*/ 4912789 w 7179739"/>
              <a:gd name="connsiteY7" fmla="*/ 390525 h 1000125"/>
              <a:gd name="connsiteX8" fmla="*/ 5260884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363678 w 7179739"/>
              <a:gd name="connsiteY4" fmla="*/ 777587 h 1000125"/>
              <a:gd name="connsiteX5" fmla="*/ 4103165 w 7179739"/>
              <a:gd name="connsiteY5" fmla="*/ 553315 h 1000125"/>
              <a:gd name="connsiteX6" fmla="*/ 4600196 w 7179739"/>
              <a:gd name="connsiteY6" fmla="*/ 497033 h 1000125"/>
              <a:gd name="connsiteX7" fmla="*/ 4912789 w 7179739"/>
              <a:gd name="connsiteY7" fmla="*/ 390525 h 1000125"/>
              <a:gd name="connsiteX8" fmla="*/ 5260884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68723 w 7179739"/>
              <a:gd name="connsiteY3" fmla="*/ 881497 h 1000125"/>
              <a:gd name="connsiteX4" fmla="*/ 3363678 w 7179739"/>
              <a:gd name="connsiteY4" fmla="*/ 777587 h 1000125"/>
              <a:gd name="connsiteX5" fmla="*/ 4103165 w 7179739"/>
              <a:gd name="connsiteY5" fmla="*/ 553315 h 1000125"/>
              <a:gd name="connsiteX6" fmla="*/ 4600196 w 7179739"/>
              <a:gd name="connsiteY6" fmla="*/ 497033 h 1000125"/>
              <a:gd name="connsiteX7" fmla="*/ 4912789 w 7179739"/>
              <a:gd name="connsiteY7" fmla="*/ 390525 h 1000125"/>
              <a:gd name="connsiteX8" fmla="*/ 5260884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68723 w 7179739"/>
              <a:gd name="connsiteY3" fmla="*/ 881497 h 1000125"/>
              <a:gd name="connsiteX4" fmla="*/ 3363678 w 7179739"/>
              <a:gd name="connsiteY4" fmla="*/ 777587 h 1000125"/>
              <a:gd name="connsiteX5" fmla="*/ 4103165 w 7179739"/>
              <a:gd name="connsiteY5" fmla="*/ 553315 h 1000125"/>
              <a:gd name="connsiteX6" fmla="*/ 4600196 w 7179739"/>
              <a:gd name="connsiteY6" fmla="*/ 497033 h 1000125"/>
              <a:gd name="connsiteX7" fmla="*/ 4912789 w 7179739"/>
              <a:gd name="connsiteY7" fmla="*/ 390525 h 1000125"/>
              <a:gd name="connsiteX8" fmla="*/ 5260884 w 7179739"/>
              <a:gd name="connsiteY8" fmla="*/ 276225 h 1000125"/>
              <a:gd name="connsiteX9" fmla="*/ 5308078 w 7179739"/>
              <a:gd name="connsiteY9" fmla="*/ 423864 h 1000125"/>
              <a:gd name="connsiteX10" fmla="*/ 5655542 w 7179739"/>
              <a:gd name="connsiteY10" fmla="*/ 142384 h 1000125"/>
              <a:gd name="connsiteX11" fmla="*/ 5874814 w 7179739"/>
              <a:gd name="connsiteY11" fmla="*/ 0 h 1000125"/>
              <a:gd name="connsiteX12" fmla="*/ 6074839 w 7179739"/>
              <a:gd name="connsiteY12" fmla="*/ 85725 h 1000125"/>
              <a:gd name="connsiteX13" fmla="*/ 6474889 w 7179739"/>
              <a:gd name="connsiteY13" fmla="*/ 209550 h 1000125"/>
              <a:gd name="connsiteX14" fmla="*/ 6846364 w 7179739"/>
              <a:gd name="connsiteY14" fmla="*/ 323850 h 1000125"/>
              <a:gd name="connsiteX15" fmla="*/ 7179739 w 7179739"/>
              <a:gd name="connsiteY15" fmla="*/ 381000 h 1000125"/>
              <a:gd name="connsiteX16" fmla="*/ 7151164 w 7179739"/>
              <a:gd name="connsiteY16" fmla="*/ 1000125 h 1000125"/>
              <a:gd name="connsiteX17" fmla="*/ 3031168 w 7179739"/>
              <a:gd name="connsiteY17"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68723 w 7179739"/>
              <a:gd name="connsiteY3" fmla="*/ 881497 h 1000125"/>
              <a:gd name="connsiteX4" fmla="*/ 3363678 w 7179739"/>
              <a:gd name="connsiteY4" fmla="*/ 777587 h 1000125"/>
              <a:gd name="connsiteX5" fmla="*/ 4103165 w 7179739"/>
              <a:gd name="connsiteY5" fmla="*/ 553315 h 1000125"/>
              <a:gd name="connsiteX6" fmla="*/ 4600196 w 7179739"/>
              <a:gd name="connsiteY6" fmla="*/ 497033 h 1000125"/>
              <a:gd name="connsiteX7" fmla="*/ 4912789 w 7179739"/>
              <a:gd name="connsiteY7" fmla="*/ 390525 h 1000125"/>
              <a:gd name="connsiteX8" fmla="*/ 5260884 w 7179739"/>
              <a:gd name="connsiteY8" fmla="*/ 276225 h 1000125"/>
              <a:gd name="connsiteX9" fmla="*/ 5384278 w 7179739"/>
              <a:gd name="connsiteY9" fmla="*/ 261939 h 1000125"/>
              <a:gd name="connsiteX10" fmla="*/ 5655542 w 7179739"/>
              <a:gd name="connsiteY10" fmla="*/ 142384 h 1000125"/>
              <a:gd name="connsiteX11" fmla="*/ 5874814 w 7179739"/>
              <a:gd name="connsiteY11" fmla="*/ 0 h 1000125"/>
              <a:gd name="connsiteX12" fmla="*/ 6074839 w 7179739"/>
              <a:gd name="connsiteY12" fmla="*/ 85725 h 1000125"/>
              <a:gd name="connsiteX13" fmla="*/ 6474889 w 7179739"/>
              <a:gd name="connsiteY13" fmla="*/ 209550 h 1000125"/>
              <a:gd name="connsiteX14" fmla="*/ 6846364 w 7179739"/>
              <a:gd name="connsiteY14" fmla="*/ 323850 h 1000125"/>
              <a:gd name="connsiteX15" fmla="*/ 7179739 w 7179739"/>
              <a:gd name="connsiteY15" fmla="*/ 381000 h 1000125"/>
              <a:gd name="connsiteX16" fmla="*/ 7151164 w 7179739"/>
              <a:gd name="connsiteY16" fmla="*/ 1000125 h 1000125"/>
              <a:gd name="connsiteX17" fmla="*/ 3031168 w 7179739"/>
              <a:gd name="connsiteY17"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68723 w 7179739"/>
              <a:gd name="connsiteY3" fmla="*/ 881497 h 1000125"/>
              <a:gd name="connsiteX4" fmla="*/ 3363678 w 7179739"/>
              <a:gd name="connsiteY4" fmla="*/ 777587 h 1000125"/>
              <a:gd name="connsiteX5" fmla="*/ 4103165 w 7179739"/>
              <a:gd name="connsiteY5" fmla="*/ 553315 h 1000125"/>
              <a:gd name="connsiteX6" fmla="*/ 4600196 w 7179739"/>
              <a:gd name="connsiteY6" fmla="*/ 497033 h 1000125"/>
              <a:gd name="connsiteX7" fmla="*/ 4912789 w 7179739"/>
              <a:gd name="connsiteY7" fmla="*/ 390525 h 1000125"/>
              <a:gd name="connsiteX8" fmla="*/ 5146584 w 7179739"/>
              <a:gd name="connsiteY8" fmla="*/ 342900 h 1000125"/>
              <a:gd name="connsiteX9" fmla="*/ 5384278 w 7179739"/>
              <a:gd name="connsiteY9" fmla="*/ 261939 h 1000125"/>
              <a:gd name="connsiteX10" fmla="*/ 5655542 w 7179739"/>
              <a:gd name="connsiteY10" fmla="*/ 142384 h 1000125"/>
              <a:gd name="connsiteX11" fmla="*/ 5874814 w 7179739"/>
              <a:gd name="connsiteY11" fmla="*/ 0 h 1000125"/>
              <a:gd name="connsiteX12" fmla="*/ 6074839 w 7179739"/>
              <a:gd name="connsiteY12" fmla="*/ 85725 h 1000125"/>
              <a:gd name="connsiteX13" fmla="*/ 6474889 w 7179739"/>
              <a:gd name="connsiteY13" fmla="*/ 209550 h 1000125"/>
              <a:gd name="connsiteX14" fmla="*/ 6846364 w 7179739"/>
              <a:gd name="connsiteY14" fmla="*/ 323850 h 1000125"/>
              <a:gd name="connsiteX15" fmla="*/ 7179739 w 7179739"/>
              <a:gd name="connsiteY15" fmla="*/ 381000 h 1000125"/>
              <a:gd name="connsiteX16" fmla="*/ 7151164 w 7179739"/>
              <a:gd name="connsiteY16" fmla="*/ 1000125 h 1000125"/>
              <a:gd name="connsiteX17" fmla="*/ 3031168 w 7179739"/>
              <a:gd name="connsiteY17"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68723 w 7179739"/>
              <a:gd name="connsiteY3" fmla="*/ 881497 h 1000125"/>
              <a:gd name="connsiteX4" fmla="*/ 3363678 w 7179739"/>
              <a:gd name="connsiteY4" fmla="*/ 777587 h 1000125"/>
              <a:gd name="connsiteX5" fmla="*/ 4103165 w 7179739"/>
              <a:gd name="connsiteY5" fmla="*/ 553315 h 1000125"/>
              <a:gd name="connsiteX6" fmla="*/ 4600196 w 7179739"/>
              <a:gd name="connsiteY6" fmla="*/ 497033 h 1000125"/>
              <a:gd name="connsiteX7" fmla="*/ 4893739 w 7179739"/>
              <a:gd name="connsiteY7" fmla="*/ 414337 h 1000125"/>
              <a:gd name="connsiteX8" fmla="*/ 5146584 w 7179739"/>
              <a:gd name="connsiteY8" fmla="*/ 342900 h 1000125"/>
              <a:gd name="connsiteX9" fmla="*/ 5384278 w 7179739"/>
              <a:gd name="connsiteY9" fmla="*/ 261939 h 1000125"/>
              <a:gd name="connsiteX10" fmla="*/ 5655542 w 7179739"/>
              <a:gd name="connsiteY10" fmla="*/ 142384 h 1000125"/>
              <a:gd name="connsiteX11" fmla="*/ 5874814 w 7179739"/>
              <a:gd name="connsiteY11" fmla="*/ 0 h 1000125"/>
              <a:gd name="connsiteX12" fmla="*/ 6074839 w 7179739"/>
              <a:gd name="connsiteY12" fmla="*/ 85725 h 1000125"/>
              <a:gd name="connsiteX13" fmla="*/ 6474889 w 7179739"/>
              <a:gd name="connsiteY13" fmla="*/ 209550 h 1000125"/>
              <a:gd name="connsiteX14" fmla="*/ 6846364 w 7179739"/>
              <a:gd name="connsiteY14" fmla="*/ 323850 h 1000125"/>
              <a:gd name="connsiteX15" fmla="*/ 7179739 w 7179739"/>
              <a:gd name="connsiteY15" fmla="*/ 381000 h 1000125"/>
              <a:gd name="connsiteX16" fmla="*/ 7151164 w 7179739"/>
              <a:gd name="connsiteY16" fmla="*/ 1000125 h 1000125"/>
              <a:gd name="connsiteX17" fmla="*/ 3031168 w 7179739"/>
              <a:gd name="connsiteY17"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68723 w 7179739"/>
              <a:gd name="connsiteY3" fmla="*/ 881497 h 1000125"/>
              <a:gd name="connsiteX4" fmla="*/ 3363678 w 7179739"/>
              <a:gd name="connsiteY4" fmla="*/ 777587 h 1000125"/>
              <a:gd name="connsiteX5" fmla="*/ 4103165 w 7179739"/>
              <a:gd name="connsiteY5" fmla="*/ 553315 h 1000125"/>
              <a:gd name="connsiteX6" fmla="*/ 4600196 w 7179739"/>
              <a:gd name="connsiteY6" fmla="*/ 497033 h 1000125"/>
              <a:gd name="connsiteX7" fmla="*/ 4893739 w 7179739"/>
              <a:gd name="connsiteY7" fmla="*/ 414337 h 1000125"/>
              <a:gd name="connsiteX8" fmla="*/ 5146584 w 7179739"/>
              <a:gd name="connsiteY8" fmla="*/ 342900 h 1000125"/>
              <a:gd name="connsiteX9" fmla="*/ 5384278 w 7179739"/>
              <a:gd name="connsiteY9" fmla="*/ 261939 h 1000125"/>
              <a:gd name="connsiteX10" fmla="*/ 5655542 w 7179739"/>
              <a:gd name="connsiteY10" fmla="*/ 156671 h 1000125"/>
              <a:gd name="connsiteX11" fmla="*/ 5874814 w 7179739"/>
              <a:gd name="connsiteY11" fmla="*/ 0 h 1000125"/>
              <a:gd name="connsiteX12" fmla="*/ 6074839 w 7179739"/>
              <a:gd name="connsiteY12" fmla="*/ 85725 h 1000125"/>
              <a:gd name="connsiteX13" fmla="*/ 6474889 w 7179739"/>
              <a:gd name="connsiteY13" fmla="*/ 209550 h 1000125"/>
              <a:gd name="connsiteX14" fmla="*/ 6846364 w 7179739"/>
              <a:gd name="connsiteY14" fmla="*/ 323850 h 1000125"/>
              <a:gd name="connsiteX15" fmla="*/ 7179739 w 7179739"/>
              <a:gd name="connsiteY15" fmla="*/ 381000 h 1000125"/>
              <a:gd name="connsiteX16" fmla="*/ 7151164 w 7179739"/>
              <a:gd name="connsiteY16" fmla="*/ 1000125 h 1000125"/>
              <a:gd name="connsiteX17" fmla="*/ 3031168 w 7179739"/>
              <a:gd name="connsiteY17" fmla="*/ 959428 h 1000125"/>
              <a:gd name="connsiteX0" fmla="*/ 3031168 w 7179739"/>
              <a:gd name="connsiteY0" fmla="*/ 902278 h 942975"/>
              <a:gd name="connsiteX1" fmla="*/ 121714 w 7179739"/>
              <a:gd name="connsiteY1" fmla="*/ 907474 h 942975"/>
              <a:gd name="connsiteX2" fmla="*/ 578915 w 7179739"/>
              <a:gd name="connsiteY2" fmla="*/ 845128 h 942975"/>
              <a:gd name="connsiteX3" fmla="*/ 2168723 w 7179739"/>
              <a:gd name="connsiteY3" fmla="*/ 824347 h 942975"/>
              <a:gd name="connsiteX4" fmla="*/ 3363678 w 7179739"/>
              <a:gd name="connsiteY4" fmla="*/ 720437 h 942975"/>
              <a:gd name="connsiteX5" fmla="*/ 4103165 w 7179739"/>
              <a:gd name="connsiteY5" fmla="*/ 496165 h 942975"/>
              <a:gd name="connsiteX6" fmla="*/ 4600196 w 7179739"/>
              <a:gd name="connsiteY6" fmla="*/ 439883 h 942975"/>
              <a:gd name="connsiteX7" fmla="*/ 4893739 w 7179739"/>
              <a:gd name="connsiteY7" fmla="*/ 357187 h 942975"/>
              <a:gd name="connsiteX8" fmla="*/ 5146584 w 7179739"/>
              <a:gd name="connsiteY8" fmla="*/ 285750 h 942975"/>
              <a:gd name="connsiteX9" fmla="*/ 5384278 w 7179739"/>
              <a:gd name="connsiteY9" fmla="*/ 204789 h 942975"/>
              <a:gd name="connsiteX10" fmla="*/ 5655542 w 7179739"/>
              <a:gd name="connsiteY10" fmla="*/ 99521 h 942975"/>
              <a:gd name="connsiteX11" fmla="*/ 5903389 w 7179739"/>
              <a:gd name="connsiteY11" fmla="*/ 0 h 942975"/>
              <a:gd name="connsiteX12" fmla="*/ 6074839 w 7179739"/>
              <a:gd name="connsiteY12" fmla="*/ 28575 h 942975"/>
              <a:gd name="connsiteX13" fmla="*/ 6474889 w 7179739"/>
              <a:gd name="connsiteY13" fmla="*/ 152400 h 942975"/>
              <a:gd name="connsiteX14" fmla="*/ 6846364 w 7179739"/>
              <a:gd name="connsiteY14" fmla="*/ 266700 h 942975"/>
              <a:gd name="connsiteX15" fmla="*/ 7179739 w 7179739"/>
              <a:gd name="connsiteY15" fmla="*/ 323850 h 942975"/>
              <a:gd name="connsiteX16" fmla="*/ 7151164 w 7179739"/>
              <a:gd name="connsiteY16" fmla="*/ 942975 h 942975"/>
              <a:gd name="connsiteX17" fmla="*/ 3031168 w 7179739"/>
              <a:gd name="connsiteY17" fmla="*/ 902278 h 942975"/>
              <a:gd name="connsiteX0" fmla="*/ 3031168 w 7179739"/>
              <a:gd name="connsiteY0" fmla="*/ 902278 h 915415"/>
              <a:gd name="connsiteX1" fmla="*/ 121714 w 7179739"/>
              <a:gd name="connsiteY1" fmla="*/ 907474 h 915415"/>
              <a:gd name="connsiteX2" fmla="*/ 578915 w 7179739"/>
              <a:gd name="connsiteY2" fmla="*/ 845128 h 915415"/>
              <a:gd name="connsiteX3" fmla="*/ 2168723 w 7179739"/>
              <a:gd name="connsiteY3" fmla="*/ 824347 h 915415"/>
              <a:gd name="connsiteX4" fmla="*/ 3363678 w 7179739"/>
              <a:gd name="connsiteY4" fmla="*/ 720437 h 915415"/>
              <a:gd name="connsiteX5" fmla="*/ 4103165 w 7179739"/>
              <a:gd name="connsiteY5" fmla="*/ 496165 h 915415"/>
              <a:gd name="connsiteX6" fmla="*/ 4600196 w 7179739"/>
              <a:gd name="connsiteY6" fmla="*/ 439883 h 915415"/>
              <a:gd name="connsiteX7" fmla="*/ 4893739 w 7179739"/>
              <a:gd name="connsiteY7" fmla="*/ 357187 h 915415"/>
              <a:gd name="connsiteX8" fmla="*/ 5146584 w 7179739"/>
              <a:gd name="connsiteY8" fmla="*/ 285750 h 915415"/>
              <a:gd name="connsiteX9" fmla="*/ 5384278 w 7179739"/>
              <a:gd name="connsiteY9" fmla="*/ 204789 h 915415"/>
              <a:gd name="connsiteX10" fmla="*/ 5655542 w 7179739"/>
              <a:gd name="connsiteY10" fmla="*/ 99521 h 915415"/>
              <a:gd name="connsiteX11" fmla="*/ 5903389 w 7179739"/>
              <a:gd name="connsiteY11" fmla="*/ 0 h 915415"/>
              <a:gd name="connsiteX12" fmla="*/ 6074839 w 7179739"/>
              <a:gd name="connsiteY12" fmla="*/ 28575 h 915415"/>
              <a:gd name="connsiteX13" fmla="*/ 6474889 w 7179739"/>
              <a:gd name="connsiteY13" fmla="*/ 152400 h 915415"/>
              <a:gd name="connsiteX14" fmla="*/ 6846364 w 7179739"/>
              <a:gd name="connsiteY14" fmla="*/ 266700 h 915415"/>
              <a:gd name="connsiteX15" fmla="*/ 7179739 w 7179739"/>
              <a:gd name="connsiteY15" fmla="*/ 323850 h 915415"/>
              <a:gd name="connsiteX16" fmla="*/ 7141639 w 7179739"/>
              <a:gd name="connsiteY16" fmla="*/ 747713 h 915415"/>
              <a:gd name="connsiteX17" fmla="*/ 3031168 w 7179739"/>
              <a:gd name="connsiteY17" fmla="*/ 902278 h 915415"/>
              <a:gd name="connsiteX0" fmla="*/ 3031168 w 7179739"/>
              <a:gd name="connsiteY0" fmla="*/ 902278 h 915415"/>
              <a:gd name="connsiteX1" fmla="*/ 121714 w 7179739"/>
              <a:gd name="connsiteY1" fmla="*/ 907474 h 915415"/>
              <a:gd name="connsiteX2" fmla="*/ 578915 w 7179739"/>
              <a:gd name="connsiteY2" fmla="*/ 845128 h 915415"/>
              <a:gd name="connsiteX3" fmla="*/ 2168723 w 7179739"/>
              <a:gd name="connsiteY3" fmla="*/ 824347 h 915415"/>
              <a:gd name="connsiteX4" fmla="*/ 3363678 w 7179739"/>
              <a:gd name="connsiteY4" fmla="*/ 720437 h 915415"/>
              <a:gd name="connsiteX5" fmla="*/ 4103165 w 7179739"/>
              <a:gd name="connsiteY5" fmla="*/ 496165 h 915415"/>
              <a:gd name="connsiteX6" fmla="*/ 4600196 w 7179739"/>
              <a:gd name="connsiteY6" fmla="*/ 439883 h 915415"/>
              <a:gd name="connsiteX7" fmla="*/ 4893739 w 7179739"/>
              <a:gd name="connsiteY7" fmla="*/ 357187 h 915415"/>
              <a:gd name="connsiteX8" fmla="*/ 5146584 w 7179739"/>
              <a:gd name="connsiteY8" fmla="*/ 285750 h 915415"/>
              <a:gd name="connsiteX9" fmla="*/ 5384278 w 7179739"/>
              <a:gd name="connsiteY9" fmla="*/ 204789 h 915415"/>
              <a:gd name="connsiteX10" fmla="*/ 5655542 w 7179739"/>
              <a:gd name="connsiteY10" fmla="*/ 99521 h 915415"/>
              <a:gd name="connsiteX11" fmla="*/ 5903389 w 7179739"/>
              <a:gd name="connsiteY11" fmla="*/ 0 h 915415"/>
              <a:gd name="connsiteX12" fmla="*/ 6074839 w 7179739"/>
              <a:gd name="connsiteY12" fmla="*/ 28575 h 915415"/>
              <a:gd name="connsiteX13" fmla="*/ 6474889 w 7179739"/>
              <a:gd name="connsiteY13" fmla="*/ 152400 h 915415"/>
              <a:gd name="connsiteX14" fmla="*/ 6846364 w 7179739"/>
              <a:gd name="connsiteY14" fmla="*/ 266700 h 915415"/>
              <a:gd name="connsiteX15" fmla="*/ 7179739 w 7179739"/>
              <a:gd name="connsiteY15" fmla="*/ 323850 h 915415"/>
              <a:gd name="connsiteX16" fmla="*/ 7141639 w 7179739"/>
              <a:gd name="connsiteY16" fmla="*/ 747713 h 915415"/>
              <a:gd name="connsiteX17" fmla="*/ 5350940 w 7179739"/>
              <a:gd name="connsiteY17" fmla="*/ 685801 h 915415"/>
              <a:gd name="connsiteX18" fmla="*/ 3031168 w 7179739"/>
              <a:gd name="connsiteY18" fmla="*/ 902278 h 915415"/>
              <a:gd name="connsiteX0" fmla="*/ 3035931 w 7179739"/>
              <a:gd name="connsiteY0" fmla="*/ 916565 h 917176"/>
              <a:gd name="connsiteX1" fmla="*/ 121714 w 7179739"/>
              <a:gd name="connsiteY1" fmla="*/ 907474 h 917176"/>
              <a:gd name="connsiteX2" fmla="*/ 578915 w 7179739"/>
              <a:gd name="connsiteY2" fmla="*/ 845128 h 917176"/>
              <a:gd name="connsiteX3" fmla="*/ 2168723 w 7179739"/>
              <a:gd name="connsiteY3" fmla="*/ 824347 h 917176"/>
              <a:gd name="connsiteX4" fmla="*/ 3363678 w 7179739"/>
              <a:gd name="connsiteY4" fmla="*/ 720437 h 917176"/>
              <a:gd name="connsiteX5" fmla="*/ 4103165 w 7179739"/>
              <a:gd name="connsiteY5" fmla="*/ 496165 h 917176"/>
              <a:gd name="connsiteX6" fmla="*/ 4600196 w 7179739"/>
              <a:gd name="connsiteY6" fmla="*/ 439883 h 917176"/>
              <a:gd name="connsiteX7" fmla="*/ 4893739 w 7179739"/>
              <a:gd name="connsiteY7" fmla="*/ 357187 h 917176"/>
              <a:gd name="connsiteX8" fmla="*/ 5146584 w 7179739"/>
              <a:gd name="connsiteY8" fmla="*/ 285750 h 917176"/>
              <a:gd name="connsiteX9" fmla="*/ 5384278 w 7179739"/>
              <a:gd name="connsiteY9" fmla="*/ 204789 h 917176"/>
              <a:gd name="connsiteX10" fmla="*/ 5655542 w 7179739"/>
              <a:gd name="connsiteY10" fmla="*/ 99521 h 917176"/>
              <a:gd name="connsiteX11" fmla="*/ 5903389 w 7179739"/>
              <a:gd name="connsiteY11" fmla="*/ 0 h 917176"/>
              <a:gd name="connsiteX12" fmla="*/ 6074839 w 7179739"/>
              <a:gd name="connsiteY12" fmla="*/ 28575 h 917176"/>
              <a:gd name="connsiteX13" fmla="*/ 6474889 w 7179739"/>
              <a:gd name="connsiteY13" fmla="*/ 152400 h 917176"/>
              <a:gd name="connsiteX14" fmla="*/ 6846364 w 7179739"/>
              <a:gd name="connsiteY14" fmla="*/ 266700 h 917176"/>
              <a:gd name="connsiteX15" fmla="*/ 7179739 w 7179739"/>
              <a:gd name="connsiteY15" fmla="*/ 323850 h 917176"/>
              <a:gd name="connsiteX16" fmla="*/ 7141639 w 7179739"/>
              <a:gd name="connsiteY16" fmla="*/ 747713 h 917176"/>
              <a:gd name="connsiteX17" fmla="*/ 5350940 w 7179739"/>
              <a:gd name="connsiteY17" fmla="*/ 685801 h 917176"/>
              <a:gd name="connsiteX18" fmla="*/ 3035931 w 7179739"/>
              <a:gd name="connsiteY18" fmla="*/ 916565 h 917176"/>
              <a:gd name="connsiteX0" fmla="*/ 3035931 w 7179739"/>
              <a:gd name="connsiteY0" fmla="*/ 916565 h 917176"/>
              <a:gd name="connsiteX1" fmla="*/ 121714 w 7179739"/>
              <a:gd name="connsiteY1" fmla="*/ 907474 h 917176"/>
              <a:gd name="connsiteX2" fmla="*/ 578915 w 7179739"/>
              <a:gd name="connsiteY2" fmla="*/ 845128 h 917176"/>
              <a:gd name="connsiteX3" fmla="*/ 2168723 w 7179739"/>
              <a:gd name="connsiteY3" fmla="*/ 824347 h 917176"/>
              <a:gd name="connsiteX4" fmla="*/ 3363678 w 7179739"/>
              <a:gd name="connsiteY4" fmla="*/ 720437 h 917176"/>
              <a:gd name="connsiteX5" fmla="*/ 4103165 w 7179739"/>
              <a:gd name="connsiteY5" fmla="*/ 496165 h 917176"/>
              <a:gd name="connsiteX6" fmla="*/ 4600196 w 7179739"/>
              <a:gd name="connsiteY6" fmla="*/ 439883 h 917176"/>
              <a:gd name="connsiteX7" fmla="*/ 4893739 w 7179739"/>
              <a:gd name="connsiteY7" fmla="*/ 357187 h 917176"/>
              <a:gd name="connsiteX8" fmla="*/ 5146584 w 7179739"/>
              <a:gd name="connsiteY8" fmla="*/ 285750 h 917176"/>
              <a:gd name="connsiteX9" fmla="*/ 5384278 w 7179739"/>
              <a:gd name="connsiteY9" fmla="*/ 204789 h 917176"/>
              <a:gd name="connsiteX10" fmla="*/ 5655542 w 7179739"/>
              <a:gd name="connsiteY10" fmla="*/ 99521 h 917176"/>
              <a:gd name="connsiteX11" fmla="*/ 5903389 w 7179739"/>
              <a:gd name="connsiteY11" fmla="*/ 0 h 917176"/>
              <a:gd name="connsiteX12" fmla="*/ 6074839 w 7179739"/>
              <a:gd name="connsiteY12" fmla="*/ 28575 h 917176"/>
              <a:gd name="connsiteX13" fmla="*/ 6474889 w 7179739"/>
              <a:gd name="connsiteY13" fmla="*/ 152400 h 917176"/>
              <a:gd name="connsiteX14" fmla="*/ 6846364 w 7179739"/>
              <a:gd name="connsiteY14" fmla="*/ 266700 h 917176"/>
              <a:gd name="connsiteX15" fmla="*/ 7179739 w 7179739"/>
              <a:gd name="connsiteY15" fmla="*/ 323850 h 917176"/>
              <a:gd name="connsiteX16" fmla="*/ 7141639 w 7179739"/>
              <a:gd name="connsiteY16" fmla="*/ 747713 h 917176"/>
              <a:gd name="connsiteX17" fmla="*/ 5236640 w 7179739"/>
              <a:gd name="connsiteY17" fmla="*/ 776288 h 917176"/>
              <a:gd name="connsiteX18" fmla="*/ 3035931 w 7179739"/>
              <a:gd name="connsiteY18" fmla="*/ 916565 h 917176"/>
              <a:gd name="connsiteX0" fmla="*/ 3035931 w 7179739"/>
              <a:gd name="connsiteY0" fmla="*/ 916565 h 917176"/>
              <a:gd name="connsiteX1" fmla="*/ 121714 w 7179739"/>
              <a:gd name="connsiteY1" fmla="*/ 907474 h 917176"/>
              <a:gd name="connsiteX2" fmla="*/ 578915 w 7179739"/>
              <a:gd name="connsiteY2" fmla="*/ 845128 h 917176"/>
              <a:gd name="connsiteX3" fmla="*/ 2168723 w 7179739"/>
              <a:gd name="connsiteY3" fmla="*/ 824347 h 917176"/>
              <a:gd name="connsiteX4" fmla="*/ 3363678 w 7179739"/>
              <a:gd name="connsiteY4" fmla="*/ 720437 h 917176"/>
              <a:gd name="connsiteX5" fmla="*/ 4103165 w 7179739"/>
              <a:gd name="connsiteY5" fmla="*/ 496165 h 917176"/>
              <a:gd name="connsiteX6" fmla="*/ 4600196 w 7179739"/>
              <a:gd name="connsiteY6" fmla="*/ 439883 h 917176"/>
              <a:gd name="connsiteX7" fmla="*/ 4893739 w 7179739"/>
              <a:gd name="connsiteY7" fmla="*/ 357187 h 917176"/>
              <a:gd name="connsiteX8" fmla="*/ 5146584 w 7179739"/>
              <a:gd name="connsiteY8" fmla="*/ 285750 h 917176"/>
              <a:gd name="connsiteX9" fmla="*/ 5384278 w 7179739"/>
              <a:gd name="connsiteY9" fmla="*/ 204789 h 917176"/>
              <a:gd name="connsiteX10" fmla="*/ 5655542 w 7179739"/>
              <a:gd name="connsiteY10" fmla="*/ 99521 h 917176"/>
              <a:gd name="connsiteX11" fmla="*/ 5903389 w 7179739"/>
              <a:gd name="connsiteY11" fmla="*/ 0 h 917176"/>
              <a:gd name="connsiteX12" fmla="*/ 6074839 w 7179739"/>
              <a:gd name="connsiteY12" fmla="*/ 28575 h 917176"/>
              <a:gd name="connsiteX13" fmla="*/ 6474889 w 7179739"/>
              <a:gd name="connsiteY13" fmla="*/ 152400 h 917176"/>
              <a:gd name="connsiteX14" fmla="*/ 6846364 w 7179739"/>
              <a:gd name="connsiteY14" fmla="*/ 266700 h 917176"/>
              <a:gd name="connsiteX15" fmla="*/ 7179739 w 7179739"/>
              <a:gd name="connsiteY15" fmla="*/ 323850 h 917176"/>
              <a:gd name="connsiteX16" fmla="*/ 7117827 w 7179739"/>
              <a:gd name="connsiteY16" fmla="*/ 776288 h 917176"/>
              <a:gd name="connsiteX17" fmla="*/ 5236640 w 7179739"/>
              <a:gd name="connsiteY17" fmla="*/ 776288 h 917176"/>
              <a:gd name="connsiteX18" fmla="*/ 3035931 w 7179739"/>
              <a:gd name="connsiteY18" fmla="*/ 916565 h 917176"/>
              <a:gd name="connsiteX0" fmla="*/ 3035931 w 7136876"/>
              <a:gd name="connsiteY0" fmla="*/ 916565 h 917176"/>
              <a:gd name="connsiteX1" fmla="*/ 121714 w 7136876"/>
              <a:gd name="connsiteY1" fmla="*/ 907474 h 917176"/>
              <a:gd name="connsiteX2" fmla="*/ 578915 w 7136876"/>
              <a:gd name="connsiteY2" fmla="*/ 845128 h 917176"/>
              <a:gd name="connsiteX3" fmla="*/ 2168723 w 7136876"/>
              <a:gd name="connsiteY3" fmla="*/ 824347 h 917176"/>
              <a:gd name="connsiteX4" fmla="*/ 3363678 w 7136876"/>
              <a:gd name="connsiteY4" fmla="*/ 720437 h 917176"/>
              <a:gd name="connsiteX5" fmla="*/ 4103165 w 7136876"/>
              <a:gd name="connsiteY5" fmla="*/ 496165 h 917176"/>
              <a:gd name="connsiteX6" fmla="*/ 4600196 w 7136876"/>
              <a:gd name="connsiteY6" fmla="*/ 439883 h 917176"/>
              <a:gd name="connsiteX7" fmla="*/ 4893739 w 7136876"/>
              <a:gd name="connsiteY7" fmla="*/ 357187 h 917176"/>
              <a:gd name="connsiteX8" fmla="*/ 5146584 w 7136876"/>
              <a:gd name="connsiteY8" fmla="*/ 285750 h 917176"/>
              <a:gd name="connsiteX9" fmla="*/ 5384278 w 7136876"/>
              <a:gd name="connsiteY9" fmla="*/ 204789 h 917176"/>
              <a:gd name="connsiteX10" fmla="*/ 5655542 w 7136876"/>
              <a:gd name="connsiteY10" fmla="*/ 99521 h 917176"/>
              <a:gd name="connsiteX11" fmla="*/ 5903389 w 7136876"/>
              <a:gd name="connsiteY11" fmla="*/ 0 h 917176"/>
              <a:gd name="connsiteX12" fmla="*/ 6074839 w 7136876"/>
              <a:gd name="connsiteY12" fmla="*/ 28575 h 917176"/>
              <a:gd name="connsiteX13" fmla="*/ 6474889 w 7136876"/>
              <a:gd name="connsiteY13" fmla="*/ 152400 h 917176"/>
              <a:gd name="connsiteX14" fmla="*/ 6846364 w 7136876"/>
              <a:gd name="connsiteY14" fmla="*/ 266700 h 917176"/>
              <a:gd name="connsiteX15" fmla="*/ 7136876 w 7136876"/>
              <a:gd name="connsiteY15" fmla="*/ 347662 h 917176"/>
              <a:gd name="connsiteX16" fmla="*/ 7117827 w 7136876"/>
              <a:gd name="connsiteY16" fmla="*/ 776288 h 917176"/>
              <a:gd name="connsiteX17" fmla="*/ 5236640 w 7136876"/>
              <a:gd name="connsiteY17" fmla="*/ 776288 h 917176"/>
              <a:gd name="connsiteX18" fmla="*/ 3035931 w 7136876"/>
              <a:gd name="connsiteY18" fmla="*/ 916565 h 917176"/>
              <a:gd name="connsiteX0" fmla="*/ 3035931 w 7122588"/>
              <a:gd name="connsiteY0" fmla="*/ 916565 h 917176"/>
              <a:gd name="connsiteX1" fmla="*/ 121714 w 7122588"/>
              <a:gd name="connsiteY1" fmla="*/ 907474 h 917176"/>
              <a:gd name="connsiteX2" fmla="*/ 578915 w 7122588"/>
              <a:gd name="connsiteY2" fmla="*/ 845128 h 917176"/>
              <a:gd name="connsiteX3" fmla="*/ 2168723 w 7122588"/>
              <a:gd name="connsiteY3" fmla="*/ 824347 h 917176"/>
              <a:gd name="connsiteX4" fmla="*/ 3363678 w 7122588"/>
              <a:gd name="connsiteY4" fmla="*/ 720437 h 917176"/>
              <a:gd name="connsiteX5" fmla="*/ 4103165 w 7122588"/>
              <a:gd name="connsiteY5" fmla="*/ 496165 h 917176"/>
              <a:gd name="connsiteX6" fmla="*/ 4600196 w 7122588"/>
              <a:gd name="connsiteY6" fmla="*/ 439883 h 917176"/>
              <a:gd name="connsiteX7" fmla="*/ 4893739 w 7122588"/>
              <a:gd name="connsiteY7" fmla="*/ 357187 h 917176"/>
              <a:gd name="connsiteX8" fmla="*/ 5146584 w 7122588"/>
              <a:gd name="connsiteY8" fmla="*/ 285750 h 917176"/>
              <a:gd name="connsiteX9" fmla="*/ 5384278 w 7122588"/>
              <a:gd name="connsiteY9" fmla="*/ 204789 h 917176"/>
              <a:gd name="connsiteX10" fmla="*/ 5655542 w 7122588"/>
              <a:gd name="connsiteY10" fmla="*/ 99521 h 917176"/>
              <a:gd name="connsiteX11" fmla="*/ 5903389 w 7122588"/>
              <a:gd name="connsiteY11" fmla="*/ 0 h 917176"/>
              <a:gd name="connsiteX12" fmla="*/ 6074839 w 7122588"/>
              <a:gd name="connsiteY12" fmla="*/ 28575 h 917176"/>
              <a:gd name="connsiteX13" fmla="*/ 6474889 w 7122588"/>
              <a:gd name="connsiteY13" fmla="*/ 152400 h 917176"/>
              <a:gd name="connsiteX14" fmla="*/ 6846364 w 7122588"/>
              <a:gd name="connsiteY14" fmla="*/ 266700 h 917176"/>
              <a:gd name="connsiteX15" fmla="*/ 7122588 w 7122588"/>
              <a:gd name="connsiteY15" fmla="*/ 342900 h 917176"/>
              <a:gd name="connsiteX16" fmla="*/ 7117827 w 7122588"/>
              <a:gd name="connsiteY16" fmla="*/ 776288 h 917176"/>
              <a:gd name="connsiteX17" fmla="*/ 5236640 w 7122588"/>
              <a:gd name="connsiteY17" fmla="*/ 776288 h 917176"/>
              <a:gd name="connsiteX18" fmla="*/ 3035931 w 7122588"/>
              <a:gd name="connsiteY18" fmla="*/ 916565 h 917176"/>
              <a:gd name="connsiteX0" fmla="*/ 3035931 w 7128766"/>
              <a:gd name="connsiteY0" fmla="*/ 916565 h 917176"/>
              <a:gd name="connsiteX1" fmla="*/ 121714 w 7128766"/>
              <a:gd name="connsiteY1" fmla="*/ 907474 h 917176"/>
              <a:gd name="connsiteX2" fmla="*/ 578915 w 7128766"/>
              <a:gd name="connsiteY2" fmla="*/ 845128 h 917176"/>
              <a:gd name="connsiteX3" fmla="*/ 2168723 w 7128766"/>
              <a:gd name="connsiteY3" fmla="*/ 824347 h 917176"/>
              <a:gd name="connsiteX4" fmla="*/ 3363678 w 7128766"/>
              <a:gd name="connsiteY4" fmla="*/ 720437 h 917176"/>
              <a:gd name="connsiteX5" fmla="*/ 4103165 w 7128766"/>
              <a:gd name="connsiteY5" fmla="*/ 496165 h 917176"/>
              <a:gd name="connsiteX6" fmla="*/ 4600196 w 7128766"/>
              <a:gd name="connsiteY6" fmla="*/ 439883 h 917176"/>
              <a:gd name="connsiteX7" fmla="*/ 4893739 w 7128766"/>
              <a:gd name="connsiteY7" fmla="*/ 357187 h 917176"/>
              <a:gd name="connsiteX8" fmla="*/ 5146584 w 7128766"/>
              <a:gd name="connsiteY8" fmla="*/ 285750 h 917176"/>
              <a:gd name="connsiteX9" fmla="*/ 5384278 w 7128766"/>
              <a:gd name="connsiteY9" fmla="*/ 204789 h 917176"/>
              <a:gd name="connsiteX10" fmla="*/ 5655542 w 7128766"/>
              <a:gd name="connsiteY10" fmla="*/ 99521 h 917176"/>
              <a:gd name="connsiteX11" fmla="*/ 5903389 w 7128766"/>
              <a:gd name="connsiteY11" fmla="*/ 0 h 917176"/>
              <a:gd name="connsiteX12" fmla="*/ 6074839 w 7128766"/>
              <a:gd name="connsiteY12" fmla="*/ 28575 h 917176"/>
              <a:gd name="connsiteX13" fmla="*/ 6474889 w 7128766"/>
              <a:gd name="connsiteY13" fmla="*/ 152400 h 917176"/>
              <a:gd name="connsiteX14" fmla="*/ 6846364 w 7128766"/>
              <a:gd name="connsiteY14" fmla="*/ 266700 h 917176"/>
              <a:gd name="connsiteX15" fmla="*/ 7122588 w 7128766"/>
              <a:gd name="connsiteY15" fmla="*/ 342900 h 917176"/>
              <a:gd name="connsiteX16" fmla="*/ 7127352 w 7128766"/>
              <a:gd name="connsiteY16" fmla="*/ 773907 h 917176"/>
              <a:gd name="connsiteX17" fmla="*/ 5236640 w 7128766"/>
              <a:gd name="connsiteY17" fmla="*/ 776288 h 917176"/>
              <a:gd name="connsiteX18" fmla="*/ 3035931 w 7128766"/>
              <a:gd name="connsiteY18" fmla="*/ 916565 h 917176"/>
              <a:gd name="connsiteX0" fmla="*/ 3035931 w 7127352"/>
              <a:gd name="connsiteY0" fmla="*/ 916565 h 917176"/>
              <a:gd name="connsiteX1" fmla="*/ 121714 w 7127352"/>
              <a:gd name="connsiteY1" fmla="*/ 907474 h 917176"/>
              <a:gd name="connsiteX2" fmla="*/ 578915 w 7127352"/>
              <a:gd name="connsiteY2" fmla="*/ 845128 h 917176"/>
              <a:gd name="connsiteX3" fmla="*/ 2168723 w 7127352"/>
              <a:gd name="connsiteY3" fmla="*/ 824347 h 917176"/>
              <a:gd name="connsiteX4" fmla="*/ 3363678 w 7127352"/>
              <a:gd name="connsiteY4" fmla="*/ 720437 h 917176"/>
              <a:gd name="connsiteX5" fmla="*/ 4103165 w 7127352"/>
              <a:gd name="connsiteY5" fmla="*/ 496165 h 917176"/>
              <a:gd name="connsiteX6" fmla="*/ 4600196 w 7127352"/>
              <a:gd name="connsiteY6" fmla="*/ 439883 h 917176"/>
              <a:gd name="connsiteX7" fmla="*/ 4893739 w 7127352"/>
              <a:gd name="connsiteY7" fmla="*/ 357187 h 917176"/>
              <a:gd name="connsiteX8" fmla="*/ 5146584 w 7127352"/>
              <a:gd name="connsiteY8" fmla="*/ 285750 h 917176"/>
              <a:gd name="connsiteX9" fmla="*/ 5384278 w 7127352"/>
              <a:gd name="connsiteY9" fmla="*/ 204789 h 917176"/>
              <a:gd name="connsiteX10" fmla="*/ 5655542 w 7127352"/>
              <a:gd name="connsiteY10" fmla="*/ 99521 h 917176"/>
              <a:gd name="connsiteX11" fmla="*/ 5903389 w 7127352"/>
              <a:gd name="connsiteY11" fmla="*/ 0 h 917176"/>
              <a:gd name="connsiteX12" fmla="*/ 6074839 w 7127352"/>
              <a:gd name="connsiteY12" fmla="*/ 28575 h 917176"/>
              <a:gd name="connsiteX13" fmla="*/ 6474889 w 7127352"/>
              <a:gd name="connsiteY13" fmla="*/ 152400 h 917176"/>
              <a:gd name="connsiteX14" fmla="*/ 6846364 w 7127352"/>
              <a:gd name="connsiteY14" fmla="*/ 266700 h 917176"/>
              <a:gd name="connsiteX15" fmla="*/ 7122588 w 7127352"/>
              <a:gd name="connsiteY15" fmla="*/ 342900 h 917176"/>
              <a:gd name="connsiteX16" fmla="*/ 7127352 w 7127352"/>
              <a:gd name="connsiteY16" fmla="*/ 773907 h 917176"/>
              <a:gd name="connsiteX17" fmla="*/ 5236640 w 7127352"/>
              <a:gd name="connsiteY17" fmla="*/ 776288 h 917176"/>
              <a:gd name="connsiteX18" fmla="*/ 3035931 w 7127352"/>
              <a:gd name="connsiteY18" fmla="*/ 916565 h 9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127352" h="917176">
                <a:moveTo>
                  <a:pt x="3035931" y="916565"/>
                </a:moveTo>
                <a:cubicBezTo>
                  <a:pt x="3105204" y="887124"/>
                  <a:pt x="52441" y="936915"/>
                  <a:pt x="121714" y="907474"/>
                </a:cubicBezTo>
                <a:cubicBezTo>
                  <a:pt x="-228113" y="904876"/>
                  <a:pt x="255065" y="858983"/>
                  <a:pt x="578915" y="845128"/>
                </a:cubicBezTo>
                <a:cubicBezTo>
                  <a:pt x="902765" y="831274"/>
                  <a:pt x="1785991" y="839933"/>
                  <a:pt x="2168723" y="824347"/>
                </a:cubicBezTo>
                <a:cubicBezTo>
                  <a:pt x="2714246" y="784515"/>
                  <a:pt x="3077639" y="750888"/>
                  <a:pt x="3363678" y="720437"/>
                </a:cubicBezTo>
                <a:cubicBezTo>
                  <a:pt x="3649717" y="689986"/>
                  <a:pt x="3904006" y="537729"/>
                  <a:pt x="4103165" y="496165"/>
                </a:cubicBezTo>
                <a:lnTo>
                  <a:pt x="4600196" y="439883"/>
                </a:lnTo>
                <a:lnTo>
                  <a:pt x="4893739" y="357187"/>
                </a:lnTo>
                <a:lnTo>
                  <a:pt x="5146584" y="285750"/>
                </a:lnTo>
                <a:cubicBezTo>
                  <a:pt x="5207703" y="266700"/>
                  <a:pt x="5318502" y="227096"/>
                  <a:pt x="5384278" y="204789"/>
                </a:cubicBezTo>
                <a:cubicBezTo>
                  <a:pt x="5450054" y="182482"/>
                  <a:pt x="5556324" y="145559"/>
                  <a:pt x="5655542" y="99521"/>
                </a:cubicBezTo>
                <a:lnTo>
                  <a:pt x="5903389" y="0"/>
                </a:lnTo>
                <a:lnTo>
                  <a:pt x="6074839" y="28575"/>
                </a:lnTo>
                <a:lnTo>
                  <a:pt x="6474889" y="152400"/>
                </a:lnTo>
                <a:lnTo>
                  <a:pt x="6846364" y="266700"/>
                </a:lnTo>
                <a:lnTo>
                  <a:pt x="7122588" y="342900"/>
                </a:lnTo>
                <a:cubicBezTo>
                  <a:pt x="7116238" y="485775"/>
                  <a:pt x="7119414" y="633414"/>
                  <a:pt x="7127352" y="773907"/>
                </a:cubicBezTo>
                <a:cubicBezTo>
                  <a:pt x="6571727" y="797720"/>
                  <a:pt x="5792265" y="752475"/>
                  <a:pt x="5236640" y="776288"/>
                </a:cubicBezTo>
                <a:lnTo>
                  <a:pt x="3035931" y="916565"/>
                </a:ln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5" name="Freeform 94"/>
          <p:cNvSpPr/>
          <p:nvPr/>
        </p:nvSpPr>
        <p:spPr>
          <a:xfrm rot="20368222">
            <a:off x="4932543" y="5209201"/>
            <a:ext cx="430628" cy="47712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656449"/>
              <a:gd name="connsiteY0" fmla="*/ 47751 h 727333"/>
              <a:gd name="connsiteX1" fmla="*/ 166579 w 656449"/>
              <a:gd name="connsiteY1" fmla="*/ 0 h 727333"/>
              <a:gd name="connsiteX2" fmla="*/ 656449 w 656449"/>
              <a:gd name="connsiteY2" fmla="*/ 727333 h 727333"/>
              <a:gd name="connsiteX3" fmla="*/ 333291 w 656449"/>
              <a:gd name="connsiteY3" fmla="*/ 650531 h 727333"/>
              <a:gd name="connsiteX4" fmla="*/ 0 w 656449"/>
              <a:gd name="connsiteY4" fmla="*/ 47751 h 72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449" h="727333">
                <a:moveTo>
                  <a:pt x="0" y="47751"/>
                </a:moveTo>
                <a:lnTo>
                  <a:pt x="166579" y="0"/>
                </a:lnTo>
                <a:lnTo>
                  <a:pt x="656449" y="727333"/>
                </a:lnTo>
                <a:lnTo>
                  <a:pt x="333291" y="650531"/>
                </a:lnTo>
                <a:lnTo>
                  <a:pt x="0" y="477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 name="Freeform 95"/>
          <p:cNvSpPr/>
          <p:nvPr/>
        </p:nvSpPr>
        <p:spPr>
          <a:xfrm rot="20388190">
            <a:off x="5107699" y="5156919"/>
            <a:ext cx="428141" cy="50150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23965"/>
              <a:gd name="connsiteY0" fmla="*/ 47751 h 751161"/>
              <a:gd name="connsiteX1" fmla="*/ 166579 w 723965"/>
              <a:gd name="connsiteY1" fmla="*/ 0 h 751161"/>
              <a:gd name="connsiteX2" fmla="*/ 723965 w 723965"/>
              <a:gd name="connsiteY2" fmla="*/ 751161 h 751161"/>
              <a:gd name="connsiteX3" fmla="*/ 389953 w 723965"/>
              <a:gd name="connsiteY3" fmla="*/ 652408 h 751161"/>
              <a:gd name="connsiteX4" fmla="*/ 0 w 723965"/>
              <a:gd name="connsiteY4" fmla="*/ 47751 h 751161"/>
              <a:gd name="connsiteX0" fmla="*/ 0 w 723965"/>
              <a:gd name="connsiteY0" fmla="*/ 85286 h 788696"/>
              <a:gd name="connsiteX1" fmla="*/ 151606 w 723965"/>
              <a:gd name="connsiteY1" fmla="*/ 0 h 788696"/>
              <a:gd name="connsiteX2" fmla="*/ 723965 w 723965"/>
              <a:gd name="connsiteY2" fmla="*/ 788696 h 788696"/>
              <a:gd name="connsiteX3" fmla="*/ 389953 w 723965"/>
              <a:gd name="connsiteY3" fmla="*/ 689943 h 788696"/>
              <a:gd name="connsiteX4" fmla="*/ 0 w 723965"/>
              <a:gd name="connsiteY4" fmla="*/ 85286 h 788696"/>
              <a:gd name="connsiteX0" fmla="*/ 0 w 723965"/>
              <a:gd name="connsiteY0" fmla="*/ 61086 h 764496"/>
              <a:gd name="connsiteX1" fmla="*/ 203598 w 723965"/>
              <a:gd name="connsiteY1" fmla="*/ 0 h 764496"/>
              <a:gd name="connsiteX2" fmla="*/ 723965 w 723965"/>
              <a:gd name="connsiteY2" fmla="*/ 764496 h 764496"/>
              <a:gd name="connsiteX3" fmla="*/ 389953 w 723965"/>
              <a:gd name="connsiteY3" fmla="*/ 665743 h 764496"/>
              <a:gd name="connsiteX4" fmla="*/ 0 w 723965"/>
              <a:gd name="connsiteY4" fmla="*/ 61086 h 764496"/>
              <a:gd name="connsiteX0" fmla="*/ 0 w 681374"/>
              <a:gd name="connsiteY0" fmla="*/ 97051 h 764496"/>
              <a:gd name="connsiteX1" fmla="*/ 161007 w 681374"/>
              <a:gd name="connsiteY1" fmla="*/ 0 h 764496"/>
              <a:gd name="connsiteX2" fmla="*/ 681374 w 681374"/>
              <a:gd name="connsiteY2" fmla="*/ 764496 h 764496"/>
              <a:gd name="connsiteX3" fmla="*/ 347362 w 681374"/>
              <a:gd name="connsiteY3" fmla="*/ 665743 h 764496"/>
              <a:gd name="connsiteX4" fmla="*/ 0 w 681374"/>
              <a:gd name="connsiteY4" fmla="*/ 97051 h 764496"/>
              <a:gd name="connsiteX0" fmla="*/ 0 w 656664"/>
              <a:gd name="connsiteY0" fmla="*/ 126439 h 764496"/>
              <a:gd name="connsiteX1" fmla="*/ 136297 w 656664"/>
              <a:gd name="connsiteY1" fmla="*/ 0 h 764496"/>
              <a:gd name="connsiteX2" fmla="*/ 656664 w 656664"/>
              <a:gd name="connsiteY2" fmla="*/ 764496 h 764496"/>
              <a:gd name="connsiteX3" fmla="*/ 322652 w 656664"/>
              <a:gd name="connsiteY3" fmla="*/ 665743 h 764496"/>
              <a:gd name="connsiteX4" fmla="*/ 0 w 656664"/>
              <a:gd name="connsiteY4" fmla="*/ 126439 h 764496"/>
              <a:gd name="connsiteX0" fmla="*/ 0 w 656664"/>
              <a:gd name="connsiteY0" fmla="*/ 126439 h 764496"/>
              <a:gd name="connsiteX1" fmla="*/ 136297 w 656664"/>
              <a:gd name="connsiteY1" fmla="*/ 0 h 764496"/>
              <a:gd name="connsiteX2" fmla="*/ 656664 w 656664"/>
              <a:gd name="connsiteY2" fmla="*/ 764496 h 764496"/>
              <a:gd name="connsiteX3" fmla="*/ 384765 w 656664"/>
              <a:gd name="connsiteY3" fmla="*/ 703815 h 764496"/>
              <a:gd name="connsiteX4" fmla="*/ 0 w 656664"/>
              <a:gd name="connsiteY4" fmla="*/ 126439 h 764496"/>
              <a:gd name="connsiteX0" fmla="*/ 0 w 652657"/>
              <a:gd name="connsiteY0" fmla="*/ 143137 h 764496"/>
              <a:gd name="connsiteX1" fmla="*/ 132290 w 652657"/>
              <a:gd name="connsiteY1" fmla="*/ 0 h 764496"/>
              <a:gd name="connsiteX2" fmla="*/ 652657 w 652657"/>
              <a:gd name="connsiteY2" fmla="*/ 764496 h 764496"/>
              <a:gd name="connsiteX3" fmla="*/ 380758 w 652657"/>
              <a:gd name="connsiteY3" fmla="*/ 703815 h 764496"/>
              <a:gd name="connsiteX4" fmla="*/ 0 w 652657"/>
              <a:gd name="connsiteY4" fmla="*/ 143137 h 764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657" h="764496">
                <a:moveTo>
                  <a:pt x="0" y="143137"/>
                </a:moveTo>
                <a:lnTo>
                  <a:pt x="132290" y="0"/>
                </a:lnTo>
                <a:lnTo>
                  <a:pt x="652657" y="764496"/>
                </a:lnTo>
                <a:lnTo>
                  <a:pt x="380758" y="703815"/>
                </a:lnTo>
                <a:lnTo>
                  <a:pt x="0" y="14313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97" name="Freeform 96"/>
          <p:cNvSpPr/>
          <p:nvPr/>
        </p:nvSpPr>
        <p:spPr>
          <a:xfrm rot="20820461">
            <a:off x="5218632" y="5152991"/>
            <a:ext cx="505238" cy="436164"/>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818735"/>
              <a:gd name="connsiteY0" fmla="*/ 48442 h 692543"/>
              <a:gd name="connsiteX1" fmla="*/ 228771 w 818735"/>
              <a:gd name="connsiteY1" fmla="*/ 0 h 692543"/>
              <a:gd name="connsiteX2" fmla="*/ 818735 w 818735"/>
              <a:gd name="connsiteY2" fmla="*/ 687406 h 692543"/>
              <a:gd name="connsiteX3" fmla="*/ 569673 w 818735"/>
              <a:gd name="connsiteY3" fmla="*/ 692543 h 692543"/>
              <a:gd name="connsiteX4" fmla="*/ 0 w 818735"/>
              <a:gd name="connsiteY4" fmla="*/ 48442 h 692543"/>
              <a:gd name="connsiteX0" fmla="*/ 0 w 818735"/>
              <a:gd name="connsiteY0" fmla="*/ 71707 h 715808"/>
              <a:gd name="connsiteX1" fmla="*/ 126169 w 818735"/>
              <a:gd name="connsiteY1" fmla="*/ 0 h 715808"/>
              <a:gd name="connsiteX2" fmla="*/ 818735 w 818735"/>
              <a:gd name="connsiteY2" fmla="*/ 710671 h 715808"/>
              <a:gd name="connsiteX3" fmla="*/ 569673 w 818735"/>
              <a:gd name="connsiteY3" fmla="*/ 715808 h 715808"/>
              <a:gd name="connsiteX4" fmla="*/ 0 w 818735"/>
              <a:gd name="connsiteY4" fmla="*/ 71707 h 715808"/>
              <a:gd name="connsiteX0" fmla="*/ 0 w 818735"/>
              <a:gd name="connsiteY0" fmla="*/ 71707 h 715931"/>
              <a:gd name="connsiteX1" fmla="*/ 126169 w 818735"/>
              <a:gd name="connsiteY1" fmla="*/ 0 h 715931"/>
              <a:gd name="connsiteX2" fmla="*/ 818735 w 818735"/>
              <a:gd name="connsiteY2" fmla="*/ 710671 h 715931"/>
              <a:gd name="connsiteX3" fmla="*/ 554613 w 818735"/>
              <a:gd name="connsiteY3" fmla="*/ 715931 h 715931"/>
              <a:gd name="connsiteX4" fmla="*/ 0 w 818735"/>
              <a:gd name="connsiteY4" fmla="*/ 71707 h 715931"/>
              <a:gd name="connsiteX0" fmla="*/ 0 w 818735"/>
              <a:gd name="connsiteY0" fmla="*/ 20663 h 664887"/>
              <a:gd name="connsiteX1" fmla="*/ 177931 w 818735"/>
              <a:gd name="connsiteY1" fmla="*/ 0 h 664887"/>
              <a:gd name="connsiteX2" fmla="*/ 818735 w 818735"/>
              <a:gd name="connsiteY2" fmla="*/ 659627 h 664887"/>
              <a:gd name="connsiteX3" fmla="*/ 554613 w 818735"/>
              <a:gd name="connsiteY3" fmla="*/ 664887 h 664887"/>
              <a:gd name="connsiteX4" fmla="*/ 0 w 818735"/>
              <a:gd name="connsiteY4" fmla="*/ 20663 h 664887"/>
              <a:gd name="connsiteX0" fmla="*/ 0 w 770184"/>
              <a:gd name="connsiteY0" fmla="*/ 85628 h 664887"/>
              <a:gd name="connsiteX1" fmla="*/ 129380 w 770184"/>
              <a:gd name="connsiteY1" fmla="*/ 0 h 664887"/>
              <a:gd name="connsiteX2" fmla="*/ 770184 w 770184"/>
              <a:gd name="connsiteY2" fmla="*/ 659627 h 664887"/>
              <a:gd name="connsiteX3" fmla="*/ 506062 w 770184"/>
              <a:gd name="connsiteY3" fmla="*/ 664887 h 664887"/>
              <a:gd name="connsiteX4" fmla="*/ 0 w 770184"/>
              <a:gd name="connsiteY4" fmla="*/ 85628 h 664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184" h="664887">
                <a:moveTo>
                  <a:pt x="0" y="85628"/>
                </a:moveTo>
                <a:lnTo>
                  <a:pt x="129380" y="0"/>
                </a:lnTo>
                <a:lnTo>
                  <a:pt x="770184" y="659627"/>
                </a:lnTo>
                <a:lnTo>
                  <a:pt x="506062" y="664887"/>
                </a:lnTo>
                <a:lnTo>
                  <a:pt x="0" y="8562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 name="Freeform 97"/>
          <p:cNvSpPr/>
          <p:nvPr/>
        </p:nvSpPr>
        <p:spPr>
          <a:xfrm>
            <a:off x="2807712" y="5287208"/>
            <a:ext cx="434261" cy="56235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695325 w 695325"/>
              <a:gd name="connsiteY0" fmla="*/ 28575 h 866775"/>
              <a:gd name="connsiteX1" fmla="*/ 485775 w 695325"/>
              <a:gd name="connsiteY1" fmla="*/ 0 h 866775"/>
              <a:gd name="connsiteX2" fmla="*/ 0 w 695325"/>
              <a:gd name="connsiteY2" fmla="*/ 866775 h 866775"/>
              <a:gd name="connsiteX3" fmla="*/ 285750 w 695325"/>
              <a:gd name="connsiteY3" fmla="*/ 857250 h 866775"/>
              <a:gd name="connsiteX4" fmla="*/ 695325 w 695325"/>
              <a:gd name="connsiteY4" fmla="*/ 28575 h 866775"/>
              <a:gd name="connsiteX0" fmla="*/ 661987 w 661987"/>
              <a:gd name="connsiteY0" fmla="*/ 28575 h 857250"/>
              <a:gd name="connsiteX1" fmla="*/ 452437 w 661987"/>
              <a:gd name="connsiteY1" fmla="*/ 0 h 857250"/>
              <a:gd name="connsiteX2" fmla="*/ 0 w 661987"/>
              <a:gd name="connsiteY2" fmla="*/ 857250 h 857250"/>
              <a:gd name="connsiteX3" fmla="*/ 252412 w 661987"/>
              <a:gd name="connsiteY3" fmla="*/ 857250 h 857250"/>
              <a:gd name="connsiteX4" fmla="*/ 661987 w 661987"/>
              <a:gd name="connsiteY4" fmla="*/ 28575 h 857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987" h="857250">
                <a:moveTo>
                  <a:pt x="661987" y="28575"/>
                </a:moveTo>
                <a:lnTo>
                  <a:pt x="452437" y="0"/>
                </a:lnTo>
                <a:lnTo>
                  <a:pt x="0" y="857250"/>
                </a:lnTo>
                <a:lnTo>
                  <a:pt x="252412" y="857250"/>
                </a:lnTo>
                <a:lnTo>
                  <a:pt x="661987"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 name="Freeform 98"/>
          <p:cNvSpPr/>
          <p:nvPr/>
        </p:nvSpPr>
        <p:spPr>
          <a:xfrm>
            <a:off x="2673372" y="5299074"/>
            <a:ext cx="393648" cy="556106"/>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04838 w 604838"/>
              <a:gd name="connsiteY0" fmla="*/ 85725 h 933450"/>
              <a:gd name="connsiteX1" fmla="*/ 457200 w 604838"/>
              <a:gd name="connsiteY1" fmla="*/ 0 h 933450"/>
              <a:gd name="connsiteX2" fmla="*/ 0 w 604838"/>
              <a:gd name="connsiteY2" fmla="*/ 685800 h 933450"/>
              <a:gd name="connsiteX3" fmla="*/ 133350 w 604838"/>
              <a:gd name="connsiteY3" fmla="*/ 933450 h 933450"/>
              <a:gd name="connsiteX4" fmla="*/ 604838 w 604838"/>
              <a:gd name="connsiteY4" fmla="*/ 85725 h 933450"/>
              <a:gd name="connsiteX0" fmla="*/ 604838 w 604838"/>
              <a:gd name="connsiteY0" fmla="*/ 85725 h 876300"/>
              <a:gd name="connsiteX1" fmla="*/ 457200 w 604838"/>
              <a:gd name="connsiteY1" fmla="*/ 0 h 876300"/>
              <a:gd name="connsiteX2" fmla="*/ 0 w 604838"/>
              <a:gd name="connsiteY2" fmla="*/ 685800 h 876300"/>
              <a:gd name="connsiteX3" fmla="*/ 166687 w 604838"/>
              <a:gd name="connsiteY3" fmla="*/ 876300 h 876300"/>
              <a:gd name="connsiteX4" fmla="*/ 604838 w 604838"/>
              <a:gd name="connsiteY4" fmla="*/ 85725 h 876300"/>
              <a:gd name="connsiteX0" fmla="*/ 604838 w 604838"/>
              <a:gd name="connsiteY0" fmla="*/ 85725 h 876300"/>
              <a:gd name="connsiteX1" fmla="*/ 457200 w 604838"/>
              <a:gd name="connsiteY1" fmla="*/ 0 h 876300"/>
              <a:gd name="connsiteX2" fmla="*/ 0 w 604838"/>
              <a:gd name="connsiteY2" fmla="*/ 685800 h 876300"/>
              <a:gd name="connsiteX3" fmla="*/ 76200 w 604838"/>
              <a:gd name="connsiteY3" fmla="*/ 862013 h 876300"/>
              <a:gd name="connsiteX4" fmla="*/ 166687 w 604838"/>
              <a:gd name="connsiteY4" fmla="*/ 876300 h 876300"/>
              <a:gd name="connsiteX5" fmla="*/ 604838 w 604838"/>
              <a:gd name="connsiteY5" fmla="*/ 85725 h 876300"/>
              <a:gd name="connsiteX0" fmla="*/ 604838 w 604838"/>
              <a:gd name="connsiteY0" fmla="*/ 85725 h 876300"/>
              <a:gd name="connsiteX1" fmla="*/ 457200 w 604838"/>
              <a:gd name="connsiteY1" fmla="*/ 0 h 876300"/>
              <a:gd name="connsiteX2" fmla="*/ 4763 w 604838"/>
              <a:gd name="connsiteY2" fmla="*/ 728663 h 876300"/>
              <a:gd name="connsiteX3" fmla="*/ 0 w 604838"/>
              <a:gd name="connsiteY3" fmla="*/ 685800 h 876300"/>
              <a:gd name="connsiteX4" fmla="*/ 76200 w 604838"/>
              <a:gd name="connsiteY4" fmla="*/ 862013 h 876300"/>
              <a:gd name="connsiteX5" fmla="*/ 166687 w 604838"/>
              <a:gd name="connsiteY5" fmla="*/ 876300 h 876300"/>
              <a:gd name="connsiteX6" fmla="*/ 604838 w 604838"/>
              <a:gd name="connsiteY6" fmla="*/ 85725 h 876300"/>
              <a:gd name="connsiteX0" fmla="*/ 600075 w 600075"/>
              <a:gd name="connsiteY0" fmla="*/ 85725 h 876300"/>
              <a:gd name="connsiteX1" fmla="*/ 452437 w 600075"/>
              <a:gd name="connsiteY1" fmla="*/ 0 h 876300"/>
              <a:gd name="connsiteX2" fmla="*/ 0 w 600075"/>
              <a:gd name="connsiteY2" fmla="*/ 728663 h 876300"/>
              <a:gd name="connsiteX3" fmla="*/ 71437 w 600075"/>
              <a:gd name="connsiteY3" fmla="*/ 862013 h 876300"/>
              <a:gd name="connsiteX4" fmla="*/ 161924 w 600075"/>
              <a:gd name="connsiteY4" fmla="*/ 876300 h 876300"/>
              <a:gd name="connsiteX5" fmla="*/ 600075 w 600075"/>
              <a:gd name="connsiteY5" fmla="*/ 85725 h 876300"/>
              <a:gd name="connsiteX0" fmla="*/ 600075 w 600075"/>
              <a:gd name="connsiteY0" fmla="*/ 85725 h 862013"/>
              <a:gd name="connsiteX1" fmla="*/ 452437 w 600075"/>
              <a:gd name="connsiteY1" fmla="*/ 0 h 862013"/>
              <a:gd name="connsiteX2" fmla="*/ 0 w 600075"/>
              <a:gd name="connsiteY2" fmla="*/ 728663 h 862013"/>
              <a:gd name="connsiteX3" fmla="*/ 71437 w 600075"/>
              <a:gd name="connsiteY3" fmla="*/ 862013 h 862013"/>
              <a:gd name="connsiteX4" fmla="*/ 223837 w 600075"/>
              <a:gd name="connsiteY4" fmla="*/ 838200 h 862013"/>
              <a:gd name="connsiteX5" fmla="*/ 600075 w 600075"/>
              <a:gd name="connsiteY5" fmla="*/ 85725 h 862013"/>
              <a:gd name="connsiteX0" fmla="*/ 619125 w 619125"/>
              <a:gd name="connsiteY0" fmla="*/ 90488 h 862013"/>
              <a:gd name="connsiteX1" fmla="*/ 452437 w 619125"/>
              <a:gd name="connsiteY1" fmla="*/ 0 h 862013"/>
              <a:gd name="connsiteX2" fmla="*/ 0 w 619125"/>
              <a:gd name="connsiteY2" fmla="*/ 728663 h 862013"/>
              <a:gd name="connsiteX3" fmla="*/ 71437 w 619125"/>
              <a:gd name="connsiteY3" fmla="*/ 862013 h 862013"/>
              <a:gd name="connsiteX4" fmla="*/ 223837 w 619125"/>
              <a:gd name="connsiteY4" fmla="*/ 838200 h 862013"/>
              <a:gd name="connsiteX5" fmla="*/ 619125 w 619125"/>
              <a:gd name="connsiteY5" fmla="*/ 90488 h 862013"/>
              <a:gd name="connsiteX0" fmla="*/ 585788 w 585788"/>
              <a:gd name="connsiteY0" fmla="*/ 90488 h 862013"/>
              <a:gd name="connsiteX1" fmla="*/ 419100 w 585788"/>
              <a:gd name="connsiteY1" fmla="*/ 0 h 862013"/>
              <a:gd name="connsiteX2" fmla="*/ 0 w 585788"/>
              <a:gd name="connsiteY2" fmla="*/ 700088 h 862013"/>
              <a:gd name="connsiteX3" fmla="*/ 38100 w 585788"/>
              <a:gd name="connsiteY3" fmla="*/ 862013 h 862013"/>
              <a:gd name="connsiteX4" fmla="*/ 190500 w 585788"/>
              <a:gd name="connsiteY4" fmla="*/ 838200 h 862013"/>
              <a:gd name="connsiteX5" fmla="*/ 585788 w 585788"/>
              <a:gd name="connsiteY5" fmla="*/ 90488 h 862013"/>
              <a:gd name="connsiteX0" fmla="*/ 585788 w 585788"/>
              <a:gd name="connsiteY0" fmla="*/ 90488 h 862013"/>
              <a:gd name="connsiteX1" fmla="*/ 419100 w 585788"/>
              <a:gd name="connsiteY1" fmla="*/ 0 h 862013"/>
              <a:gd name="connsiteX2" fmla="*/ 0 w 585788"/>
              <a:gd name="connsiteY2" fmla="*/ 700088 h 862013"/>
              <a:gd name="connsiteX3" fmla="*/ 80962 w 585788"/>
              <a:gd name="connsiteY3" fmla="*/ 862013 h 862013"/>
              <a:gd name="connsiteX4" fmla="*/ 190500 w 585788"/>
              <a:gd name="connsiteY4" fmla="*/ 838200 h 862013"/>
              <a:gd name="connsiteX5" fmla="*/ 585788 w 585788"/>
              <a:gd name="connsiteY5" fmla="*/ 90488 h 862013"/>
              <a:gd name="connsiteX0" fmla="*/ 585788 w 585788"/>
              <a:gd name="connsiteY0" fmla="*/ 90488 h 847726"/>
              <a:gd name="connsiteX1" fmla="*/ 419100 w 585788"/>
              <a:gd name="connsiteY1" fmla="*/ 0 h 847726"/>
              <a:gd name="connsiteX2" fmla="*/ 0 w 585788"/>
              <a:gd name="connsiteY2" fmla="*/ 700088 h 847726"/>
              <a:gd name="connsiteX3" fmla="*/ 71437 w 585788"/>
              <a:gd name="connsiteY3" fmla="*/ 847726 h 847726"/>
              <a:gd name="connsiteX4" fmla="*/ 190500 w 585788"/>
              <a:gd name="connsiteY4" fmla="*/ 838200 h 847726"/>
              <a:gd name="connsiteX5" fmla="*/ 585788 w 585788"/>
              <a:gd name="connsiteY5" fmla="*/ 90488 h 847726"/>
              <a:gd name="connsiteX0" fmla="*/ 600076 w 600076"/>
              <a:gd name="connsiteY0" fmla="*/ 90488 h 847726"/>
              <a:gd name="connsiteX1" fmla="*/ 433388 w 600076"/>
              <a:gd name="connsiteY1" fmla="*/ 0 h 847726"/>
              <a:gd name="connsiteX2" fmla="*/ 0 w 600076"/>
              <a:gd name="connsiteY2" fmla="*/ 695325 h 847726"/>
              <a:gd name="connsiteX3" fmla="*/ 85725 w 600076"/>
              <a:gd name="connsiteY3" fmla="*/ 847726 h 847726"/>
              <a:gd name="connsiteX4" fmla="*/ 204788 w 600076"/>
              <a:gd name="connsiteY4" fmla="*/ 838200 h 847726"/>
              <a:gd name="connsiteX5" fmla="*/ 600076 w 600076"/>
              <a:gd name="connsiteY5" fmla="*/ 90488 h 84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076" h="847726">
                <a:moveTo>
                  <a:pt x="600076" y="90488"/>
                </a:moveTo>
                <a:lnTo>
                  <a:pt x="433388" y="0"/>
                </a:lnTo>
                <a:cubicBezTo>
                  <a:pt x="280988" y="220663"/>
                  <a:pt x="152400" y="474662"/>
                  <a:pt x="0" y="695325"/>
                </a:cubicBezTo>
                <a:lnTo>
                  <a:pt x="85725" y="847726"/>
                </a:lnTo>
                <a:lnTo>
                  <a:pt x="204788" y="838200"/>
                </a:lnTo>
                <a:lnTo>
                  <a:pt x="600076" y="9048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 name="Freeform 99"/>
          <p:cNvSpPr/>
          <p:nvPr/>
        </p:nvSpPr>
        <p:spPr>
          <a:xfrm rot="20769083">
            <a:off x="5418892" y="5170049"/>
            <a:ext cx="493178" cy="37455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20207"/>
              <a:gd name="connsiteY0" fmla="*/ 69013 h 656307"/>
              <a:gd name="connsiteX1" fmla="*/ 165349 w 820207"/>
              <a:gd name="connsiteY1" fmla="*/ 0 h 656307"/>
              <a:gd name="connsiteX2" fmla="*/ 820207 w 820207"/>
              <a:gd name="connsiteY2" fmla="*/ 632139 h 656307"/>
              <a:gd name="connsiteX3" fmla="*/ 542555 w 820207"/>
              <a:gd name="connsiteY3" fmla="*/ 656307 h 656307"/>
              <a:gd name="connsiteX4" fmla="*/ 0 w 820207"/>
              <a:gd name="connsiteY4" fmla="*/ 69013 h 656307"/>
              <a:gd name="connsiteX0" fmla="*/ 0 w 848596"/>
              <a:gd name="connsiteY0" fmla="*/ 94866 h 656307"/>
              <a:gd name="connsiteX1" fmla="*/ 193738 w 848596"/>
              <a:gd name="connsiteY1" fmla="*/ 0 h 656307"/>
              <a:gd name="connsiteX2" fmla="*/ 848596 w 848596"/>
              <a:gd name="connsiteY2" fmla="*/ 632139 h 656307"/>
              <a:gd name="connsiteX3" fmla="*/ 570944 w 848596"/>
              <a:gd name="connsiteY3" fmla="*/ 656307 h 656307"/>
              <a:gd name="connsiteX4" fmla="*/ 0 w 848596"/>
              <a:gd name="connsiteY4" fmla="*/ 94866 h 656307"/>
              <a:gd name="connsiteX0" fmla="*/ 0 w 848596"/>
              <a:gd name="connsiteY0" fmla="*/ 74877 h 636318"/>
              <a:gd name="connsiteX1" fmla="*/ 147225 w 848596"/>
              <a:gd name="connsiteY1" fmla="*/ 0 h 636318"/>
              <a:gd name="connsiteX2" fmla="*/ 848596 w 848596"/>
              <a:gd name="connsiteY2" fmla="*/ 612150 h 636318"/>
              <a:gd name="connsiteX3" fmla="*/ 570944 w 848596"/>
              <a:gd name="connsiteY3" fmla="*/ 636318 h 636318"/>
              <a:gd name="connsiteX4" fmla="*/ 0 w 848596"/>
              <a:gd name="connsiteY4" fmla="*/ 74877 h 636318"/>
              <a:gd name="connsiteX0" fmla="*/ 0 w 848596"/>
              <a:gd name="connsiteY0" fmla="*/ 74877 h 645645"/>
              <a:gd name="connsiteX1" fmla="*/ 147225 w 848596"/>
              <a:gd name="connsiteY1" fmla="*/ 0 h 645645"/>
              <a:gd name="connsiteX2" fmla="*/ 848596 w 848596"/>
              <a:gd name="connsiteY2" fmla="*/ 612150 h 645645"/>
              <a:gd name="connsiteX3" fmla="*/ 537892 w 848596"/>
              <a:gd name="connsiteY3" fmla="*/ 645645 h 645645"/>
              <a:gd name="connsiteX4" fmla="*/ 0 w 848596"/>
              <a:gd name="connsiteY4" fmla="*/ 74877 h 645645"/>
              <a:gd name="connsiteX0" fmla="*/ 0 w 795953"/>
              <a:gd name="connsiteY0" fmla="*/ 74877 h 645645"/>
              <a:gd name="connsiteX1" fmla="*/ 147225 w 795953"/>
              <a:gd name="connsiteY1" fmla="*/ 0 h 645645"/>
              <a:gd name="connsiteX2" fmla="*/ 795953 w 795953"/>
              <a:gd name="connsiteY2" fmla="*/ 620144 h 645645"/>
              <a:gd name="connsiteX3" fmla="*/ 537892 w 795953"/>
              <a:gd name="connsiteY3" fmla="*/ 645645 h 645645"/>
              <a:gd name="connsiteX4" fmla="*/ 0 w 795953"/>
              <a:gd name="connsiteY4" fmla="*/ 74877 h 645645"/>
              <a:gd name="connsiteX0" fmla="*/ 0 w 795953"/>
              <a:gd name="connsiteY0" fmla="*/ 37002 h 607770"/>
              <a:gd name="connsiteX1" fmla="*/ 221275 w 795953"/>
              <a:gd name="connsiteY1" fmla="*/ 0 h 607770"/>
              <a:gd name="connsiteX2" fmla="*/ 795953 w 795953"/>
              <a:gd name="connsiteY2" fmla="*/ 582269 h 607770"/>
              <a:gd name="connsiteX3" fmla="*/ 537892 w 795953"/>
              <a:gd name="connsiteY3" fmla="*/ 607770 h 607770"/>
              <a:gd name="connsiteX4" fmla="*/ 0 w 795953"/>
              <a:gd name="connsiteY4" fmla="*/ 37002 h 607770"/>
              <a:gd name="connsiteX0" fmla="*/ 0 w 825977"/>
              <a:gd name="connsiteY0" fmla="*/ 37002 h 607770"/>
              <a:gd name="connsiteX1" fmla="*/ 221275 w 825977"/>
              <a:gd name="connsiteY1" fmla="*/ 0 h 607770"/>
              <a:gd name="connsiteX2" fmla="*/ 825977 w 825977"/>
              <a:gd name="connsiteY2" fmla="*/ 579860 h 607770"/>
              <a:gd name="connsiteX3" fmla="*/ 537892 w 825977"/>
              <a:gd name="connsiteY3" fmla="*/ 607770 h 607770"/>
              <a:gd name="connsiteX4" fmla="*/ 0 w 825977"/>
              <a:gd name="connsiteY4" fmla="*/ 37002 h 607770"/>
              <a:gd name="connsiteX0" fmla="*/ 0 w 791264"/>
              <a:gd name="connsiteY0" fmla="*/ 55369 h 607770"/>
              <a:gd name="connsiteX1" fmla="*/ 186562 w 791264"/>
              <a:gd name="connsiteY1" fmla="*/ 0 h 607770"/>
              <a:gd name="connsiteX2" fmla="*/ 791264 w 791264"/>
              <a:gd name="connsiteY2" fmla="*/ 579860 h 607770"/>
              <a:gd name="connsiteX3" fmla="*/ 503179 w 791264"/>
              <a:gd name="connsiteY3" fmla="*/ 607770 h 607770"/>
              <a:gd name="connsiteX4" fmla="*/ 0 w 791264"/>
              <a:gd name="connsiteY4" fmla="*/ 55369 h 607770"/>
              <a:gd name="connsiteX0" fmla="*/ 0 w 774984"/>
              <a:gd name="connsiteY0" fmla="*/ 88813 h 607770"/>
              <a:gd name="connsiteX1" fmla="*/ 170282 w 774984"/>
              <a:gd name="connsiteY1" fmla="*/ 0 h 607770"/>
              <a:gd name="connsiteX2" fmla="*/ 774984 w 774984"/>
              <a:gd name="connsiteY2" fmla="*/ 579860 h 607770"/>
              <a:gd name="connsiteX3" fmla="*/ 486899 w 774984"/>
              <a:gd name="connsiteY3" fmla="*/ 607770 h 607770"/>
              <a:gd name="connsiteX4" fmla="*/ 0 w 774984"/>
              <a:gd name="connsiteY4" fmla="*/ 88813 h 607770"/>
              <a:gd name="connsiteX0" fmla="*/ 0 w 774984"/>
              <a:gd name="connsiteY0" fmla="*/ 52013 h 570970"/>
              <a:gd name="connsiteX1" fmla="*/ 220071 w 774984"/>
              <a:gd name="connsiteY1" fmla="*/ 0 h 570970"/>
              <a:gd name="connsiteX2" fmla="*/ 774984 w 774984"/>
              <a:gd name="connsiteY2" fmla="*/ 543060 h 570970"/>
              <a:gd name="connsiteX3" fmla="*/ 486899 w 774984"/>
              <a:gd name="connsiteY3" fmla="*/ 570970 h 570970"/>
              <a:gd name="connsiteX4" fmla="*/ 0 w 774984"/>
              <a:gd name="connsiteY4" fmla="*/ 52013 h 570970"/>
              <a:gd name="connsiteX0" fmla="*/ 0 w 751799"/>
              <a:gd name="connsiteY0" fmla="*/ 77349 h 570970"/>
              <a:gd name="connsiteX1" fmla="*/ 196886 w 751799"/>
              <a:gd name="connsiteY1" fmla="*/ 0 h 570970"/>
              <a:gd name="connsiteX2" fmla="*/ 751799 w 751799"/>
              <a:gd name="connsiteY2" fmla="*/ 543060 h 570970"/>
              <a:gd name="connsiteX3" fmla="*/ 463714 w 751799"/>
              <a:gd name="connsiteY3" fmla="*/ 570970 h 570970"/>
              <a:gd name="connsiteX4" fmla="*/ 0 w 751799"/>
              <a:gd name="connsiteY4" fmla="*/ 77349 h 57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799" h="570970">
                <a:moveTo>
                  <a:pt x="0" y="77349"/>
                </a:moveTo>
                <a:lnTo>
                  <a:pt x="196886" y="0"/>
                </a:lnTo>
                <a:lnTo>
                  <a:pt x="751799" y="543060"/>
                </a:lnTo>
                <a:lnTo>
                  <a:pt x="463714" y="570970"/>
                </a:lnTo>
                <a:lnTo>
                  <a:pt x="0" y="7734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 name="Freeform 100"/>
          <p:cNvSpPr/>
          <p:nvPr/>
        </p:nvSpPr>
        <p:spPr>
          <a:xfrm rot="20844005">
            <a:off x="5613101" y="5139936"/>
            <a:ext cx="483810" cy="337549"/>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19072"/>
              <a:gd name="connsiteY0" fmla="*/ 69013 h 538028"/>
              <a:gd name="connsiteX1" fmla="*/ 165349 w 819072"/>
              <a:gd name="connsiteY1" fmla="*/ 0 h 538028"/>
              <a:gd name="connsiteX2" fmla="*/ 819072 w 819072"/>
              <a:gd name="connsiteY2" fmla="*/ 538028 h 538028"/>
              <a:gd name="connsiteX3" fmla="*/ 465162 w 819072"/>
              <a:gd name="connsiteY3" fmla="*/ 498647 h 538028"/>
              <a:gd name="connsiteX4" fmla="*/ 0 w 819072"/>
              <a:gd name="connsiteY4" fmla="*/ 69013 h 538028"/>
              <a:gd name="connsiteX0" fmla="*/ 0 w 860306"/>
              <a:gd name="connsiteY0" fmla="*/ 91873 h 538028"/>
              <a:gd name="connsiteX1" fmla="*/ 206583 w 860306"/>
              <a:gd name="connsiteY1" fmla="*/ 0 h 538028"/>
              <a:gd name="connsiteX2" fmla="*/ 860306 w 860306"/>
              <a:gd name="connsiteY2" fmla="*/ 538028 h 538028"/>
              <a:gd name="connsiteX3" fmla="*/ 506396 w 860306"/>
              <a:gd name="connsiteY3" fmla="*/ 498647 h 538028"/>
              <a:gd name="connsiteX4" fmla="*/ 0 w 860306"/>
              <a:gd name="connsiteY4" fmla="*/ 91873 h 538028"/>
              <a:gd name="connsiteX0" fmla="*/ 0 w 860306"/>
              <a:gd name="connsiteY0" fmla="*/ 91873 h 538028"/>
              <a:gd name="connsiteX1" fmla="*/ 206583 w 860306"/>
              <a:gd name="connsiteY1" fmla="*/ 0 h 538028"/>
              <a:gd name="connsiteX2" fmla="*/ 860306 w 860306"/>
              <a:gd name="connsiteY2" fmla="*/ 538028 h 538028"/>
              <a:gd name="connsiteX3" fmla="*/ 510944 w 860306"/>
              <a:gd name="connsiteY3" fmla="*/ 534632 h 538028"/>
              <a:gd name="connsiteX4" fmla="*/ 0 w 860306"/>
              <a:gd name="connsiteY4" fmla="*/ 91873 h 538028"/>
              <a:gd name="connsiteX0" fmla="*/ 0 w 809947"/>
              <a:gd name="connsiteY0" fmla="*/ 91873 h 534632"/>
              <a:gd name="connsiteX1" fmla="*/ 206583 w 809947"/>
              <a:gd name="connsiteY1" fmla="*/ 0 h 534632"/>
              <a:gd name="connsiteX2" fmla="*/ 809947 w 809947"/>
              <a:gd name="connsiteY2" fmla="*/ 523593 h 534632"/>
              <a:gd name="connsiteX3" fmla="*/ 510944 w 809947"/>
              <a:gd name="connsiteY3" fmla="*/ 534632 h 534632"/>
              <a:gd name="connsiteX4" fmla="*/ 0 w 809947"/>
              <a:gd name="connsiteY4" fmla="*/ 91873 h 534632"/>
              <a:gd name="connsiteX0" fmla="*/ 0 w 809947"/>
              <a:gd name="connsiteY0" fmla="*/ 59827 h 502586"/>
              <a:gd name="connsiteX1" fmla="*/ 197397 w 809947"/>
              <a:gd name="connsiteY1" fmla="*/ 0 h 502586"/>
              <a:gd name="connsiteX2" fmla="*/ 809947 w 809947"/>
              <a:gd name="connsiteY2" fmla="*/ 491547 h 502586"/>
              <a:gd name="connsiteX3" fmla="*/ 510944 w 809947"/>
              <a:gd name="connsiteY3" fmla="*/ 502586 h 502586"/>
              <a:gd name="connsiteX4" fmla="*/ 0 w 809947"/>
              <a:gd name="connsiteY4" fmla="*/ 59827 h 502586"/>
              <a:gd name="connsiteX0" fmla="*/ 0 w 770055"/>
              <a:gd name="connsiteY0" fmla="*/ 76215 h 502586"/>
              <a:gd name="connsiteX1" fmla="*/ 157505 w 770055"/>
              <a:gd name="connsiteY1" fmla="*/ 0 h 502586"/>
              <a:gd name="connsiteX2" fmla="*/ 770055 w 770055"/>
              <a:gd name="connsiteY2" fmla="*/ 491547 h 502586"/>
              <a:gd name="connsiteX3" fmla="*/ 471052 w 770055"/>
              <a:gd name="connsiteY3" fmla="*/ 502586 h 502586"/>
              <a:gd name="connsiteX4" fmla="*/ 0 w 770055"/>
              <a:gd name="connsiteY4" fmla="*/ 76215 h 502586"/>
              <a:gd name="connsiteX0" fmla="*/ 0 w 770055"/>
              <a:gd name="connsiteY0" fmla="*/ 81464 h 507835"/>
              <a:gd name="connsiteX1" fmla="*/ 139192 w 770055"/>
              <a:gd name="connsiteY1" fmla="*/ 0 h 507835"/>
              <a:gd name="connsiteX2" fmla="*/ 770055 w 770055"/>
              <a:gd name="connsiteY2" fmla="*/ 496796 h 507835"/>
              <a:gd name="connsiteX3" fmla="*/ 471052 w 770055"/>
              <a:gd name="connsiteY3" fmla="*/ 507835 h 507835"/>
              <a:gd name="connsiteX4" fmla="*/ 0 w 770055"/>
              <a:gd name="connsiteY4" fmla="*/ 81464 h 507835"/>
              <a:gd name="connsiteX0" fmla="*/ 0 w 770055"/>
              <a:gd name="connsiteY0" fmla="*/ 81464 h 520793"/>
              <a:gd name="connsiteX1" fmla="*/ 139192 w 770055"/>
              <a:gd name="connsiteY1" fmla="*/ 0 h 520793"/>
              <a:gd name="connsiteX2" fmla="*/ 770055 w 770055"/>
              <a:gd name="connsiteY2" fmla="*/ 496796 h 520793"/>
              <a:gd name="connsiteX3" fmla="*/ 507195 w 770055"/>
              <a:gd name="connsiteY3" fmla="*/ 520793 h 520793"/>
              <a:gd name="connsiteX4" fmla="*/ 0 w 770055"/>
              <a:gd name="connsiteY4" fmla="*/ 81464 h 520793"/>
              <a:gd name="connsiteX0" fmla="*/ 0 w 751955"/>
              <a:gd name="connsiteY0" fmla="*/ 65989 h 520793"/>
              <a:gd name="connsiteX1" fmla="*/ 121092 w 751955"/>
              <a:gd name="connsiteY1" fmla="*/ 0 h 520793"/>
              <a:gd name="connsiteX2" fmla="*/ 751955 w 751955"/>
              <a:gd name="connsiteY2" fmla="*/ 496796 h 520793"/>
              <a:gd name="connsiteX3" fmla="*/ 489095 w 751955"/>
              <a:gd name="connsiteY3" fmla="*/ 520793 h 520793"/>
              <a:gd name="connsiteX4" fmla="*/ 0 w 751955"/>
              <a:gd name="connsiteY4" fmla="*/ 65989 h 520793"/>
              <a:gd name="connsiteX0" fmla="*/ 0 w 753540"/>
              <a:gd name="connsiteY0" fmla="*/ 94914 h 520793"/>
              <a:gd name="connsiteX1" fmla="*/ 122677 w 753540"/>
              <a:gd name="connsiteY1" fmla="*/ 0 h 520793"/>
              <a:gd name="connsiteX2" fmla="*/ 753540 w 753540"/>
              <a:gd name="connsiteY2" fmla="*/ 496796 h 520793"/>
              <a:gd name="connsiteX3" fmla="*/ 490680 w 753540"/>
              <a:gd name="connsiteY3" fmla="*/ 520793 h 520793"/>
              <a:gd name="connsiteX4" fmla="*/ 0 w 753540"/>
              <a:gd name="connsiteY4" fmla="*/ 94914 h 520793"/>
              <a:gd name="connsiteX0" fmla="*/ 0 w 737519"/>
              <a:gd name="connsiteY0" fmla="*/ 88735 h 520793"/>
              <a:gd name="connsiteX1" fmla="*/ 106656 w 737519"/>
              <a:gd name="connsiteY1" fmla="*/ 0 h 520793"/>
              <a:gd name="connsiteX2" fmla="*/ 737519 w 737519"/>
              <a:gd name="connsiteY2" fmla="*/ 496796 h 520793"/>
              <a:gd name="connsiteX3" fmla="*/ 474659 w 737519"/>
              <a:gd name="connsiteY3" fmla="*/ 520793 h 520793"/>
              <a:gd name="connsiteX4" fmla="*/ 0 w 737519"/>
              <a:gd name="connsiteY4" fmla="*/ 88735 h 520793"/>
              <a:gd name="connsiteX0" fmla="*/ 0 w 737519"/>
              <a:gd name="connsiteY0" fmla="*/ 88735 h 514559"/>
              <a:gd name="connsiteX1" fmla="*/ 106656 w 737519"/>
              <a:gd name="connsiteY1" fmla="*/ 0 h 514559"/>
              <a:gd name="connsiteX2" fmla="*/ 737519 w 737519"/>
              <a:gd name="connsiteY2" fmla="*/ 496796 h 514559"/>
              <a:gd name="connsiteX3" fmla="*/ 446772 w 737519"/>
              <a:gd name="connsiteY3" fmla="*/ 514559 h 514559"/>
              <a:gd name="connsiteX4" fmla="*/ 0 w 737519"/>
              <a:gd name="connsiteY4" fmla="*/ 88735 h 514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519" h="514559">
                <a:moveTo>
                  <a:pt x="0" y="88735"/>
                </a:moveTo>
                <a:lnTo>
                  <a:pt x="106656" y="0"/>
                </a:lnTo>
                <a:lnTo>
                  <a:pt x="737519" y="496796"/>
                </a:lnTo>
                <a:lnTo>
                  <a:pt x="446772" y="514559"/>
                </a:lnTo>
                <a:lnTo>
                  <a:pt x="0" y="8873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 name="Freeform 101"/>
          <p:cNvSpPr/>
          <p:nvPr/>
        </p:nvSpPr>
        <p:spPr>
          <a:xfrm rot="21239561">
            <a:off x="5760256" y="5146806"/>
            <a:ext cx="521728" cy="27772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831335"/>
              <a:gd name="connsiteY0" fmla="*/ 91988 h 463642"/>
              <a:gd name="connsiteX1" fmla="*/ 247387 w 831335"/>
              <a:gd name="connsiteY1" fmla="*/ 0 h 463642"/>
              <a:gd name="connsiteX2" fmla="*/ 831335 w 831335"/>
              <a:gd name="connsiteY2" fmla="*/ 436011 h 463642"/>
              <a:gd name="connsiteX3" fmla="*/ 562241 w 831335"/>
              <a:gd name="connsiteY3" fmla="*/ 463642 h 463642"/>
              <a:gd name="connsiteX4" fmla="*/ 0 w 831335"/>
              <a:gd name="connsiteY4" fmla="*/ 91988 h 463642"/>
              <a:gd name="connsiteX0" fmla="*/ 0 w 831335"/>
              <a:gd name="connsiteY0" fmla="*/ 51706 h 423360"/>
              <a:gd name="connsiteX1" fmla="*/ 229915 w 831335"/>
              <a:gd name="connsiteY1" fmla="*/ 0 h 423360"/>
              <a:gd name="connsiteX2" fmla="*/ 831335 w 831335"/>
              <a:gd name="connsiteY2" fmla="*/ 395729 h 423360"/>
              <a:gd name="connsiteX3" fmla="*/ 562241 w 831335"/>
              <a:gd name="connsiteY3" fmla="*/ 423360 h 423360"/>
              <a:gd name="connsiteX4" fmla="*/ 0 w 831335"/>
              <a:gd name="connsiteY4" fmla="*/ 51706 h 423360"/>
              <a:gd name="connsiteX0" fmla="*/ 0 w 840192"/>
              <a:gd name="connsiteY0" fmla="*/ 51706 h 423360"/>
              <a:gd name="connsiteX1" fmla="*/ 229915 w 840192"/>
              <a:gd name="connsiteY1" fmla="*/ 0 h 423360"/>
              <a:gd name="connsiteX2" fmla="*/ 840192 w 840192"/>
              <a:gd name="connsiteY2" fmla="*/ 324684 h 423360"/>
              <a:gd name="connsiteX3" fmla="*/ 562241 w 840192"/>
              <a:gd name="connsiteY3" fmla="*/ 423360 h 423360"/>
              <a:gd name="connsiteX4" fmla="*/ 0 w 840192"/>
              <a:gd name="connsiteY4" fmla="*/ 51706 h 423360"/>
              <a:gd name="connsiteX0" fmla="*/ 0 w 840192"/>
              <a:gd name="connsiteY0" fmla="*/ 51706 h 423360"/>
              <a:gd name="connsiteX1" fmla="*/ 229915 w 840192"/>
              <a:gd name="connsiteY1" fmla="*/ 0 h 423360"/>
              <a:gd name="connsiteX2" fmla="*/ 840192 w 840192"/>
              <a:gd name="connsiteY2" fmla="*/ 324684 h 423360"/>
              <a:gd name="connsiteX3" fmla="*/ 801076 w 840192"/>
              <a:gd name="connsiteY3" fmla="*/ 322648 h 423360"/>
              <a:gd name="connsiteX4" fmla="*/ 562241 w 840192"/>
              <a:gd name="connsiteY4" fmla="*/ 423360 h 423360"/>
              <a:gd name="connsiteX5" fmla="*/ 0 w 840192"/>
              <a:gd name="connsiteY5" fmla="*/ 51706 h 423360"/>
              <a:gd name="connsiteX0" fmla="*/ 0 w 849909"/>
              <a:gd name="connsiteY0" fmla="*/ 51706 h 437401"/>
              <a:gd name="connsiteX1" fmla="*/ 229915 w 849909"/>
              <a:gd name="connsiteY1" fmla="*/ 0 h 437401"/>
              <a:gd name="connsiteX2" fmla="*/ 840192 w 849909"/>
              <a:gd name="connsiteY2" fmla="*/ 324684 h 437401"/>
              <a:gd name="connsiteX3" fmla="*/ 562241 w 849909"/>
              <a:gd name="connsiteY3" fmla="*/ 423360 h 437401"/>
              <a:gd name="connsiteX4" fmla="*/ 0 w 849909"/>
              <a:gd name="connsiteY4" fmla="*/ 51706 h 437401"/>
              <a:gd name="connsiteX0" fmla="*/ 0 w 840192"/>
              <a:gd name="connsiteY0" fmla="*/ 51706 h 434434"/>
              <a:gd name="connsiteX1" fmla="*/ 229915 w 840192"/>
              <a:gd name="connsiteY1" fmla="*/ 0 h 434434"/>
              <a:gd name="connsiteX2" fmla="*/ 840192 w 840192"/>
              <a:gd name="connsiteY2" fmla="*/ 324684 h 434434"/>
              <a:gd name="connsiteX3" fmla="*/ 562241 w 840192"/>
              <a:gd name="connsiteY3" fmla="*/ 423360 h 434434"/>
              <a:gd name="connsiteX4" fmla="*/ 0 w 840192"/>
              <a:gd name="connsiteY4" fmla="*/ 51706 h 434434"/>
              <a:gd name="connsiteX0" fmla="*/ 0 w 840192"/>
              <a:gd name="connsiteY0" fmla="*/ 51706 h 423360"/>
              <a:gd name="connsiteX1" fmla="*/ 229915 w 840192"/>
              <a:gd name="connsiteY1" fmla="*/ 0 h 423360"/>
              <a:gd name="connsiteX2" fmla="*/ 840192 w 840192"/>
              <a:gd name="connsiteY2" fmla="*/ 324684 h 423360"/>
              <a:gd name="connsiteX3" fmla="*/ 562241 w 840192"/>
              <a:gd name="connsiteY3" fmla="*/ 423360 h 423360"/>
              <a:gd name="connsiteX4" fmla="*/ 0 w 840192"/>
              <a:gd name="connsiteY4" fmla="*/ 51706 h 423360"/>
              <a:gd name="connsiteX0" fmla="*/ 0 w 795321"/>
              <a:gd name="connsiteY0" fmla="*/ 80371 h 423360"/>
              <a:gd name="connsiteX1" fmla="*/ 185044 w 795321"/>
              <a:gd name="connsiteY1" fmla="*/ 0 h 423360"/>
              <a:gd name="connsiteX2" fmla="*/ 795321 w 795321"/>
              <a:gd name="connsiteY2" fmla="*/ 324684 h 423360"/>
              <a:gd name="connsiteX3" fmla="*/ 517370 w 795321"/>
              <a:gd name="connsiteY3" fmla="*/ 423360 h 423360"/>
              <a:gd name="connsiteX4" fmla="*/ 0 w 795321"/>
              <a:gd name="connsiteY4" fmla="*/ 80371 h 42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321" h="423360">
                <a:moveTo>
                  <a:pt x="0" y="80371"/>
                </a:moveTo>
                <a:lnTo>
                  <a:pt x="185044" y="0"/>
                </a:lnTo>
                <a:lnTo>
                  <a:pt x="795321" y="324684"/>
                </a:lnTo>
                <a:cubicBezTo>
                  <a:pt x="677687" y="361862"/>
                  <a:pt x="664289" y="382879"/>
                  <a:pt x="517370" y="423360"/>
                </a:cubicBezTo>
                <a:lnTo>
                  <a:pt x="0" y="8037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 name="Freeform 102"/>
          <p:cNvSpPr/>
          <p:nvPr/>
        </p:nvSpPr>
        <p:spPr>
          <a:xfrm>
            <a:off x="5858229" y="4961245"/>
            <a:ext cx="1323715" cy="561431"/>
          </a:xfrm>
          <a:custGeom>
            <a:avLst/>
            <a:gdLst>
              <a:gd name="connsiteX0" fmla="*/ 76200 w 923925"/>
              <a:gd name="connsiteY0" fmla="*/ 38100 h 381000"/>
              <a:gd name="connsiteX1" fmla="*/ 0 w 923925"/>
              <a:gd name="connsiteY1" fmla="*/ 38100 h 381000"/>
              <a:gd name="connsiteX2" fmla="*/ 85725 w 923925"/>
              <a:gd name="connsiteY2" fmla="*/ 142875 h 381000"/>
              <a:gd name="connsiteX3" fmla="*/ 333375 w 923925"/>
              <a:gd name="connsiteY3" fmla="*/ 333375 h 381000"/>
              <a:gd name="connsiteX4" fmla="*/ 533400 w 923925"/>
              <a:gd name="connsiteY4" fmla="*/ 304800 h 381000"/>
              <a:gd name="connsiteX5" fmla="*/ 752475 w 923925"/>
              <a:gd name="connsiteY5" fmla="*/ 381000 h 381000"/>
              <a:gd name="connsiteX6" fmla="*/ 923925 w 923925"/>
              <a:gd name="connsiteY6" fmla="*/ 38100 h 381000"/>
              <a:gd name="connsiteX7" fmla="*/ 752475 w 923925"/>
              <a:gd name="connsiteY7" fmla="*/ 9525 h 381000"/>
              <a:gd name="connsiteX8" fmla="*/ 400050 w 923925"/>
              <a:gd name="connsiteY8" fmla="*/ 0 h 381000"/>
              <a:gd name="connsiteX9" fmla="*/ 76200 w 923925"/>
              <a:gd name="connsiteY9" fmla="*/ 38100 h 381000"/>
              <a:gd name="connsiteX0" fmla="*/ 76200 w 923925"/>
              <a:gd name="connsiteY0" fmla="*/ 38100 h 436776"/>
              <a:gd name="connsiteX1" fmla="*/ 0 w 923925"/>
              <a:gd name="connsiteY1" fmla="*/ 38100 h 436776"/>
              <a:gd name="connsiteX2" fmla="*/ 85725 w 923925"/>
              <a:gd name="connsiteY2" fmla="*/ 142875 h 436776"/>
              <a:gd name="connsiteX3" fmla="*/ 333375 w 923925"/>
              <a:gd name="connsiteY3" fmla="*/ 333375 h 436776"/>
              <a:gd name="connsiteX4" fmla="*/ 561680 w 923925"/>
              <a:gd name="connsiteY4" fmla="*/ 436776 h 436776"/>
              <a:gd name="connsiteX5" fmla="*/ 752475 w 923925"/>
              <a:gd name="connsiteY5" fmla="*/ 381000 h 436776"/>
              <a:gd name="connsiteX6" fmla="*/ 923925 w 923925"/>
              <a:gd name="connsiteY6" fmla="*/ 38100 h 436776"/>
              <a:gd name="connsiteX7" fmla="*/ 752475 w 923925"/>
              <a:gd name="connsiteY7" fmla="*/ 9525 h 436776"/>
              <a:gd name="connsiteX8" fmla="*/ 400050 w 923925"/>
              <a:gd name="connsiteY8" fmla="*/ 0 h 436776"/>
              <a:gd name="connsiteX9" fmla="*/ 76200 w 923925"/>
              <a:gd name="connsiteY9" fmla="*/ 38100 h 436776"/>
              <a:gd name="connsiteX0" fmla="*/ 76200 w 923925"/>
              <a:gd name="connsiteY0" fmla="*/ 38100 h 682657"/>
              <a:gd name="connsiteX1" fmla="*/ 0 w 923925"/>
              <a:gd name="connsiteY1" fmla="*/ 38100 h 682657"/>
              <a:gd name="connsiteX2" fmla="*/ 85725 w 923925"/>
              <a:gd name="connsiteY2" fmla="*/ 142875 h 682657"/>
              <a:gd name="connsiteX3" fmla="*/ 333375 w 923925"/>
              <a:gd name="connsiteY3" fmla="*/ 333375 h 682657"/>
              <a:gd name="connsiteX4" fmla="*/ 561680 w 923925"/>
              <a:gd name="connsiteY4" fmla="*/ 436776 h 682657"/>
              <a:gd name="connsiteX5" fmla="*/ 893877 w 923925"/>
              <a:gd name="connsiteY5" fmla="*/ 682657 h 682657"/>
              <a:gd name="connsiteX6" fmla="*/ 923925 w 923925"/>
              <a:gd name="connsiteY6" fmla="*/ 38100 h 682657"/>
              <a:gd name="connsiteX7" fmla="*/ 752475 w 923925"/>
              <a:gd name="connsiteY7" fmla="*/ 9525 h 682657"/>
              <a:gd name="connsiteX8" fmla="*/ 400050 w 923925"/>
              <a:gd name="connsiteY8" fmla="*/ 0 h 682657"/>
              <a:gd name="connsiteX9" fmla="*/ 76200 w 923925"/>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752475 w 1366984"/>
              <a:gd name="connsiteY7" fmla="*/ 9525 h 682657"/>
              <a:gd name="connsiteX8" fmla="*/ 400050 w 1366984"/>
              <a:gd name="connsiteY8" fmla="*/ 0 h 682657"/>
              <a:gd name="connsiteX9" fmla="*/ 76200 w 1366984"/>
              <a:gd name="connsiteY9" fmla="*/ 38100 h 682657"/>
              <a:gd name="connsiteX0" fmla="*/ 76200 w 1366984"/>
              <a:gd name="connsiteY0" fmla="*/ 38100 h 682657"/>
              <a:gd name="connsiteX1" fmla="*/ 0 w 1366984"/>
              <a:gd name="connsiteY1" fmla="*/ 38100 h 682657"/>
              <a:gd name="connsiteX2" fmla="*/ 85725 w 1366984"/>
              <a:gd name="connsiteY2" fmla="*/ 142875 h 682657"/>
              <a:gd name="connsiteX3" fmla="*/ 333375 w 1366984"/>
              <a:gd name="connsiteY3" fmla="*/ 333375 h 682657"/>
              <a:gd name="connsiteX4" fmla="*/ 561680 w 1366984"/>
              <a:gd name="connsiteY4" fmla="*/ 436776 h 682657"/>
              <a:gd name="connsiteX5" fmla="*/ 893877 w 1366984"/>
              <a:gd name="connsiteY5" fmla="*/ 682657 h 682657"/>
              <a:gd name="connsiteX6" fmla="*/ 1366984 w 1366984"/>
              <a:gd name="connsiteY6" fmla="*/ 273770 h 682657"/>
              <a:gd name="connsiteX7" fmla="*/ 875023 w 1366984"/>
              <a:gd name="connsiteY7" fmla="*/ 160354 h 682657"/>
              <a:gd name="connsiteX8" fmla="*/ 400050 w 1366984"/>
              <a:gd name="connsiteY8" fmla="*/ 0 h 682657"/>
              <a:gd name="connsiteX9" fmla="*/ 76200 w 1366984"/>
              <a:gd name="connsiteY9" fmla="*/ 38100 h 6826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875023 w 1366984"/>
              <a:gd name="connsiteY7" fmla="*/ 122254 h 644557"/>
              <a:gd name="connsiteX8" fmla="*/ 532026 w 1366984"/>
              <a:gd name="connsiteY8" fmla="*/ 75022 h 644557"/>
              <a:gd name="connsiteX9" fmla="*/ 76200 w 1366984"/>
              <a:gd name="connsiteY9" fmla="*/ 0 h 644557"/>
              <a:gd name="connsiteX0" fmla="*/ 76200 w 1366984"/>
              <a:gd name="connsiteY0" fmla="*/ 0 h 644557"/>
              <a:gd name="connsiteX1" fmla="*/ 0 w 1366984"/>
              <a:gd name="connsiteY1" fmla="*/ 0 h 644557"/>
              <a:gd name="connsiteX2" fmla="*/ 85725 w 1366984"/>
              <a:gd name="connsiteY2" fmla="*/ 104775 h 644557"/>
              <a:gd name="connsiteX3" fmla="*/ 333375 w 1366984"/>
              <a:gd name="connsiteY3" fmla="*/ 295275 h 644557"/>
              <a:gd name="connsiteX4" fmla="*/ 561680 w 1366984"/>
              <a:gd name="connsiteY4" fmla="*/ 398676 h 644557"/>
              <a:gd name="connsiteX5" fmla="*/ 893877 w 1366984"/>
              <a:gd name="connsiteY5" fmla="*/ 644557 h 644557"/>
              <a:gd name="connsiteX6" fmla="*/ 1366984 w 1366984"/>
              <a:gd name="connsiteY6" fmla="*/ 235670 h 644557"/>
              <a:gd name="connsiteX7" fmla="*/ 978718 w 1366984"/>
              <a:gd name="connsiteY7" fmla="*/ 131681 h 644557"/>
              <a:gd name="connsiteX8" fmla="*/ 532026 w 1366984"/>
              <a:gd name="connsiteY8" fmla="*/ 75022 h 644557"/>
              <a:gd name="connsiteX9" fmla="*/ 76200 w 1366984"/>
              <a:gd name="connsiteY9" fmla="*/ 0 h 644557"/>
              <a:gd name="connsiteX0" fmla="*/ 76200 w 1405251"/>
              <a:gd name="connsiteY0" fmla="*/ 0 h 644557"/>
              <a:gd name="connsiteX1" fmla="*/ 0 w 1405251"/>
              <a:gd name="connsiteY1" fmla="*/ 0 h 644557"/>
              <a:gd name="connsiteX2" fmla="*/ 85725 w 1405251"/>
              <a:gd name="connsiteY2" fmla="*/ 104775 h 644557"/>
              <a:gd name="connsiteX3" fmla="*/ 333375 w 1405251"/>
              <a:gd name="connsiteY3" fmla="*/ 295275 h 644557"/>
              <a:gd name="connsiteX4" fmla="*/ 561680 w 1405251"/>
              <a:gd name="connsiteY4" fmla="*/ 398676 h 644557"/>
              <a:gd name="connsiteX5" fmla="*/ 893877 w 1405251"/>
              <a:gd name="connsiteY5" fmla="*/ 644557 h 644557"/>
              <a:gd name="connsiteX6" fmla="*/ 1366984 w 1405251"/>
              <a:gd name="connsiteY6" fmla="*/ 235670 h 644557"/>
              <a:gd name="connsiteX7" fmla="*/ 1390845 w 1405251"/>
              <a:gd name="connsiteY7" fmla="*/ 130404 h 644557"/>
              <a:gd name="connsiteX8" fmla="*/ 978718 w 1405251"/>
              <a:gd name="connsiteY8" fmla="*/ 131681 h 644557"/>
              <a:gd name="connsiteX9" fmla="*/ 532026 w 1405251"/>
              <a:gd name="connsiteY9" fmla="*/ 75022 h 644557"/>
              <a:gd name="connsiteX10" fmla="*/ 76200 w 1405251"/>
              <a:gd name="connsiteY10" fmla="*/ 0 h 644557"/>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893877 w 1405251"/>
              <a:gd name="connsiteY5" fmla="*/ 644557 h 701952"/>
              <a:gd name="connsiteX6" fmla="*/ 1136322 w 1405251"/>
              <a:gd name="connsiteY6" fmla="*/ 696012 h 701952"/>
              <a:gd name="connsiteX7" fmla="*/ 1366984 w 1405251"/>
              <a:gd name="connsiteY7" fmla="*/ 235670 h 701952"/>
              <a:gd name="connsiteX8" fmla="*/ 1390845 w 1405251"/>
              <a:gd name="connsiteY8" fmla="*/ 130404 h 701952"/>
              <a:gd name="connsiteX9" fmla="*/ 978718 w 1405251"/>
              <a:gd name="connsiteY9" fmla="*/ 131681 h 701952"/>
              <a:gd name="connsiteX10" fmla="*/ 532026 w 1405251"/>
              <a:gd name="connsiteY10" fmla="*/ 75022 h 701952"/>
              <a:gd name="connsiteX11" fmla="*/ 76200 w 1405251"/>
              <a:gd name="connsiteY11" fmla="*/ 0 h 701952"/>
              <a:gd name="connsiteX0" fmla="*/ 76200 w 1405251"/>
              <a:gd name="connsiteY0" fmla="*/ 0 h 701952"/>
              <a:gd name="connsiteX1" fmla="*/ 0 w 1405251"/>
              <a:gd name="connsiteY1" fmla="*/ 0 h 701952"/>
              <a:gd name="connsiteX2" fmla="*/ 85725 w 1405251"/>
              <a:gd name="connsiteY2" fmla="*/ 104775 h 701952"/>
              <a:gd name="connsiteX3" fmla="*/ 333375 w 1405251"/>
              <a:gd name="connsiteY3" fmla="*/ 295275 h 701952"/>
              <a:gd name="connsiteX4" fmla="*/ 561680 w 1405251"/>
              <a:gd name="connsiteY4" fmla="*/ 398676 h 701952"/>
              <a:gd name="connsiteX5" fmla="*/ 721542 w 1405251"/>
              <a:gd name="connsiteY5" fmla="*/ 573463 h 701952"/>
              <a:gd name="connsiteX6" fmla="*/ 893877 w 1405251"/>
              <a:gd name="connsiteY6" fmla="*/ 644557 h 701952"/>
              <a:gd name="connsiteX7" fmla="*/ 1136322 w 1405251"/>
              <a:gd name="connsiteY7" fmla="*/ 696012 h 701952"/>
              <a:gd name="connsiteX8" fmla="*/ 1366984 w 1405251"/>
              <a:gd name="connsiteY8" fmla="*/ 235670 h 701952"/>
              <a:gd name="connsiteX9" fmla="*/ 1390845 w 1405251"/>
              <a:gd name="connsiteY9" fmla="*/ 130404 h 701952"/>
              <a:gd name="connsiteX10" fmla="*/ 978718 w 1405251"/>
              <a:gd name="connsiteY10" fmla="*/ 131681 h 701952"/>
              <a:gd name="connsiteX11" fmla="*/ 532026 w 1405251"/>
              <a:gd name="connsiteY11" fmla="*/ 75022 h 701952"/>
              <a:gd name="connsiteX12" fmla="*/ 76200 w 1405251"/>
              <a:gd name="connsiteY12" fmla="*/ 0 h 701952"/>
              <a:gd name="connsiteX0" fmla="*/ 76200 w 1423544"/>
              <a:gd name="connsiteY0" fmla="*/ 0 h 701952"/>
              <a:gd name="connsiteX1" fmla="*/ 0 w 1423544"/>
              <a:gd name="connsiteY1" fmla="*/ 0 h 701952"/>
              <a:gd name="connsiteX2" fmla="*/ 85725 w 1423544"/>
              <a:gd name="connsiteY2" fmla="*/ 104775 h 701952"/>
              <a:gd name="connsiteX3" fmla="*/ 333375 w 1423544"/>
              <a:gd name="connsiteY3" fmla="*/ 295275 h 701952"/>
              <a:gd name="connsiteX4" fmla="*/ 561680 w 1423544"/>
              <a:gd name="connsiteY4" fmla="*/ 398676 h 701952"/>
              <a:gd name="connsiteX5" fmla="*/ 721542 w 1423544"/>
              <a:gd name="connsiteY5" fmla="*/ 573463 h 701952"/>
              <a:gd name="connsiteX6" fmla="*/ 893877 w 1423544"/>
              <a:gd name="connsiteY6" fmla="*/ 644557 h 701952"/>
              <a:gd name="connsiteX7" fmla="*/ 1136322 w 1423544"/>
              <a:gd name="connsiteY7" fmla="*/ 696012 h 701952"/>
              <a:gd name="connsiteX8" fmla="*/ 1423544 w 1423544"/>
              <a:gd name="connsiteY8" fmla="*/ 320512 h 701952"/>
              <a:gd name="connsiteX9" fmla="*/ 1390845 w 1423544"/>
              <a:gd name="connsiteY9" fmla="*/ 130404 h 701952"/>
              <a:gd name="connsiteX10" fmla="*/ 978718 w 1423544"/>
              <a:gd name="connsiteY10" fmla="*/ 131681 h 701952"/>
              <a:gd name="connsiteX11" fmla="*/ 532026 w 1423544"/>
              <a:gd name="connsiteY11" fmla="*/ 75022 h 701952"/>
              <a:gd name="connsiteX12" fmla="*/ 76200 w 1423544"/>
              <a:gd name="connsiteY12" fmla="*/ 0 h 701952"/>
              <a:gd name="connsiteX0" fmla="*/ 76200 w 1596741"/>
              <a:gd name="connsiteY0" fmla="*/ 0 h 701952"/>
              <a:gd name="connsiteX1" fmla="*/ 0 w 1596741"/>
              <a:gd name="connsiteY1" fmla="*/ 0 h 701952"/>
              <a:gd name="connsiteX2" fmla="*/ 85725 w 1596741"/>
              <a:gd name="connsiteY2" fmla="*/ 104775 h 701952"/>
              <a:gd name="connsiteX3" fmla="*/ 333375 w 1596741"/>
              <a:gd name="connsiteY3" fmla="*/ 295275 h 701952"/>
              <a:gd name="connsiteX4" fmla="*/ 561680 w 1596741"/>
              <a:gd name="connsiteY4" fmla="*/ 398676 h 701952"/>
              <a:gd name="connsiteX5" fmla="*/ 721542 w 1596741"/>
              <a:gd name="connsiteY5" fmla="*/ 573463 h 701952"/>
              <a:gd name="connsiteX6" fmla="*/ 893877 w 1596741"/>
              <a:gd name="connsiteY6" fmla="*/ 644557 h 701952"/>
              <a:gd name="connsiteX7" fmla="*/ 1136322 w 1596741"/>
              <a:gd name="connsiteY7" fmla="*/ 696012 h 701952"/>
              <a:gd name="connsiteX8" fmla="*/ 1423544 w 1596741"/>
              <a:gd name="connsiteY8" fmla="*/ 320512 h 701952"/>
              <a:gd name="connsiteX9" fmla="*/ 1588808 w 1596741"/>
              <a:gd name="connsiteY9" fmla="*/ 149258 h 701952"/>
              <a:gd name="connsiteX10" fmla="*/ 978718 w 1596741"/>
              <a:gd name="connsiteY10" fmla="*/ 131681 h 701952"/>
              <a:gd name="connsiteX11" fmla="*/ 532026 w 1596741"/>
              <a:gd name="connsiteY11" fmla="*/ 75022 h 701952"/>
              <a:gd name="connsiteX12" fmla="*/ 76200 w 1596741"/>
              <a:gd name="connsiteY12" fmla="*/ 0 h 701952"/>
              <a:gd name="connsiteX0" fmla="*/ 76200 w 1599229"/>
              <a:gd name="connsiteY0" fmla="*/ 0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76200 w 1599229"/>
              <a:gd name="connsiteY12" fmla="*/ 0 h 701952"/>
              <a:gd name="connsiteX0" fmla="*/ 311871 w 1599229"/>
              <a:gd name="connsiteY0" fmla="*/ 75414 h 701952"/>
              <a:gd name="connsiteX1" fmla="*/ 0 w 1599229"/>
              <a:gd name="connsiteY1" fmla="*/ 0 h 701952"/>
              <a:gd name="connsiteX2" fmla="*/ 85725 w 1599229"/>
              <a:gd name="connsiteY2" fmla="*/ 104775 h 701952"/>
              <a:gd name="connsiteX3" fmla="*/ 333375 w 1599229"/>
              <a:gd name="connsiteY3" fmla="*/ 295275 h 701952"/>
              <a:gd name="connsiteX4" fmla="*/ 561680 w 1599229"/>
              <a:gd name="connsiteY4" fmla="*/ 398676 h 701952"/>
              <a:gd name="connsiteX5" fmla="*/ 721542 w 1599229"/>
              <a:gd name="connsiteY5" fmla="*/ 573463 h 701952"/>
              <a:gd name="connsiteX6" fmla="*/ 893877 w 1599229"/>
              <a:gd name="connsiteY6" fmla="*/ 644557 h 701952"/>
              <a:gd name="connsiteX7" fmla="*/ 1136322 w 1599229"/>
              <a:gd name="connsiteY7" fmla="*/ 696012 h 701952"/>
              <a:gd name="connsiteX8" fmla="*/ 1498958 w 1599229"/>
              <a:gd name="connsiteY8" fmla="*/ 311085 h 701952"/>
              <a:gd name="connsiteX9" fmla="*/ 1588808 w 1599229"/>
              <a:gd name="connsiteY9" fmla="*/ 149258 h 701952"/>
              <a:gd name="connsiteX10" fmla="*/ 978718 w 1599229"/>
              <a:gd name="connsiteY10" fmla="*/ 131681 h 701952"/>
              <a:gd name="connsiteX11" fmla="*/ 532026 w 1599229"/>
              <a:gd name="connsiteY11" fmla="*/ 75022 h 701952"/>
              <a:gd name="connsiteX12" fmla="*/ 311871 w 1599229"/>
              <a:gd name="connsiteY12" fmla="*/ 75414 h 701952"/>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523973 w 1561522"/>
              <a:gd name="connsiteY4" fmla="*/ 351542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941011 w 1561522"/>
              <a:gd name="connsiteY10" fmla="*/ 84547 h 654818"/>
              <a:gd name="connsiteX11" fmla="*/ 494319 w 1561522"/>
              <a:gd name="connsiteY11" fmla="*/ 27888 h 654818"/>
              <a:gd name="connsiteX12" fmla="*/ 274164 w 1561522"/>
              <a:gd name="connsiteY12" fmla="*/ 28280 h 654818"/>
              <a:gd name="connsiteX0" fmla="*/ 274164 w 1561522"/>
              <a:gd name="connsiteY0" fmla="*/ 28280 h 654818"/>
              <a:gd name="connsiteX1" fmla="*/ 0 w 1561522"/>
              <a:gd name="connsiteY1" fmla="*/ 0 h 654818"/>
              <a:gd name="connsiteX2" fmla="*/ 48018 w 1561522"/>
              <a:gd name="connsiteY2" fmla="*/ 57641 h 654818"/>
              <a:gd name="connsiteX3" fmla="*/ 295668 w 1561522"/>
              <a:gd name="connsiteY3" fmla="*/ 248141 h 654818"/>
              <a:gd name="connsiteX4" fmla="*/ 618241 w 1561522"/>
              <a:gd name="connsiteY4" fmla="*/ 408103 h 654818"/>
              <a:gd name="connsiteX5" fmla="*/ 683835 w 1561522"/>
              <a:gd name="connsiteY5" fmla="*/ 526329 h 654818"/>
              <a:gd name="connsiteX6" fmla="*/ 856170 w 1561522"/>
              <a:gd name="connsiteY6" fmla="*/ 597423 h 654818"/>
              <a:gd name="connsiteX7" fmla="*/ 1098615 w 1561522"/>
              <a:gd name="connsiteY7" fmla="*/ 648878 h 654818"/>
              <a:gd name="connsiteX8" fmla="*/ 1461251 w 1561522"/>
              <a:gd name="connsiteY8" fmla="*/ 263951 h 654818"/>
              <a:gd name="connsiteX9" fmla="*/ 1551101 w 1561522"/>
              <a:gd name="connsiteY9" fmla="*/ 102124 h 654818"/>
              <a:gd name="connsiteX10" fmla="*/ 1277722 w 1561522"/>
              <a:gd name="connsiteY10" fmla="*/ 73842 h 654818"/>
              <a:gd name="connsiteX11" fmla="*/ 941011 w 1561522"/>
              <a:gd name="connsiteY11" fmla="*/ 84547 h 654818"/>
              <a:gd name="connsiteX12" fmla="*/ 494319 w 1561522"/>
              <a:gd name="connsiteY12" fmla="*/ 27888 h 654818"/>
              <a:gd name="connsiteX13" fmla="*/ 274164 w 1561522"/>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618241 w 1616098"/>
              <a:gd name="connsiteY4" fmla="*/ 408103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941011 w 1616098"/>
              <a:gd name="connsiteY11" fmla="*/ 84547 h 654818"/>
              <a:gd name="connsiteX12" fmla="*/ 494319 w 1616098"/>
              <a:gd name="connsiteY12" fmla="*/ 27888 h 654818"/>
              <a:gd name="connsiteX13" fmla="*/ 274164 w 1616098"/>
              <a:gd name="connsiteY13" fmla="*/ 28280 h 654818"/>
              <a:gd name="connsiteX0" fmla="*/ 274164 w 1616098"/>
              <a:gd name="connsiteY0" fmla="*/ 28280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74164 w 1616098"/>
              <a:gd name="connsiteY13" fmla="*/ 28280 h 654818"/>
              <a:gd name="connsiteX0" fmla="*/ 208176 w 1616098"/>
              <a:gd name="connsiteY0" fmla="*/ 9426 h 654818"/>
              <a:gd name="connsiteX1" fmla="*/ 0 w 1616098"/>
              <a:gd name="connsiteY1" fmla="*/ 0 h 654818"/>
              <a:gd name="connsiteX2" fmla="*/ 48018 w 1616098"/>
              <a:gd name="connsiteY2" fmla="*/ 57641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08176 w 1616098"/>
              <a:gd name="connsiteY0" fmla="*/ 9426 h 654818"/>
              <a:gd name="connsiteX1" fmla="*/ 0 w 1616098"/>
              <a:gd name="connsiteY1" fmla="*/ 0 h 654818"/>
              <a:gd name="connsiteX2" fmla="*/ 179994 w 1616098"/>
              <a:gd name="connsiteY2" fmla="*/ 170763 h 654818"/>
              <a:gd name="connsiteX3" fmla="*/ 295668 w 1616098"/>
              <a:gd name="connsiteY3" fmla="*/ 248141 h 654818"/>
              <a:gd name="connsiteX4" fmla="*/ 505120 w 1616098"/>
              <a:gd name="connsiteY4" fmla="*/ 426956 h 654818"/>
              <a:gd name="connsiteX5" fmla="*/ 683835 w 1616098"/>
              <a:gd name="connsiteY5" fmla="*/ 526329 h 654818"/>
              <a:gd name="connsiteX6" fmla="*/ 856170 w 1616098"/>
              <a:gd name="connsiteY6" fmla="*/ 597423 h 654818"/>
              <a:gd name="connsiteX7" fmla="*/ 1098615 w 1616098"/>
              <a:gd name="connsiteY7" fmla="*/ 648878 h 654818"/>
              <a:gd name="connsiteX8" fmla="*/ 1461251 w 1616098"/>
              <a:gd name="connsiteY8" fmla="*/ 263951 h 654818"/>
              <a:gd name="connsiteX9" fmla="*/ 1607662 w 1616098"/>
              <a:gd name="connsiteY9" fmla="*/ 83270 h 654818"/>
              <a:gd name="connsiteX10" fmla="*/ 1277722 w 1616098"/>
              <a:gd name="connsiteY10" fmla="*/ 73842 h 654818"/>
              <a:gd name="connsiteX11" fmla="*/ 1006999 w 1616098"/>
              <a:gd name="connsiteY11" fmla="*/ 75120 h 654818"/>
              <a:gd name="connsiteX12" fmla="*/ 494319 w 1616098"/>
              <a:gd name="connsiteY12" fmla="*/ 27888 h 654818"/>
              <a:gd name="connsiteX13" fmla="*/ 208176 w 1616098"/>
              <a:gd name="connsiteY13" fmla="*/ 9426 h 654818"/>
              <a:gd name="connsiteX0" fmla="*/ 29067 w 1436989"/>
              <a:gd name="connsiteY0" fmla="*/ 0 h 645392"/>
              <a:gd name="connsiteX1" fmla="*/ 0 w 1436989"/>
              <a:gd name="connsiteY1" fmla="*/ 94269 h 645392"/>
              <a:gd name="connsiteX2" fmla="*/ 885 w 1436989"/>
              <a:gd name="connsiteY2" fmla="*/ 161337 h 645392"/>
              <a:gd name="connsiteX3" fmla="*/ 116559 w 1436989"/>
              <a:gd name="connsiteY3" fmla="*/ 238715 h 645392"/>
              <a:gd name="connsiteX4" fmla="*/ 326011 w 1436989"/>
              <a:gd name="connsiteY4" fmla="*/ 417530 h 645392"/>
              <a:gd name="connsiteX5" fmla="*/ 504726 w 1436989"/>
              <a:gd name="connsiteY5" fmla="*/ 516903 h 645392"/>
              <a:gd name="connsiteX6" fmla="*/ 677061 w 1436989"/>
              <a:gd name="connsiteY6" fmla="*/ 587997 h 645392"/>
              <a:gd name="connsiteX7" fmla="*/ 919506 w 1436989"/>
              <a:gd name="connsiteY7" fmla="*/ 639452 h 645392"/>
              <a:gd name="connsiteX8" fmla="*/ 1282142 w 1436989"/>
              <a:gd name="connsiteY8" fmla="*/ 254525 h 645392"/>
              <a:gd name="connsiteX9" fmla="*/ 1428553 w 1436989"/>
              <a:gd name="connsiteY9" fmla="*/ 73844 h 645392"/>
              <a:gd name="connsiteX10" fmla="*/ 1098613 w 1436989"/>
              <a:gd name="connsiteY10" fmla="*/ 64416 h 645392"/>
              <a:gd name="connsiteX11" fmla="*/ 827890 w 1436989"/>
              <a:gd name="connsiteY11" fmla="*/ 65694 h 645392"/>
              <a:gd name="connsiteX12" fmla="*/ 315210 w 1436989"/>
              <a:gd name="connsiteY12" fmla="*/ 18462 h 645392"/>
              <a:gd name="connsiteX13" fmla="*/ 29067 w 1436989"/>
              <a:gd name="connsiteY13" fmla="*/ 0 h 645392"/>
              <a:gd name="connsiteX0" fmla="*/ 170469 w 1436989"/>
              <a:gd name="connsiteY0" fmla="*/ 28672 h 626930"/>
              <a:gd name="connsiteX1" fmla="*/ 0 w 1436989"/>
              <a:gd name="connsiteY1" fmla="*/ 75807 h 626930"/>
              <a:gd name="connsiteX2" fmla="*/ 885 w 1436989"/>
              <a:gd name="connsiteY2" fmla="*/ 142875 h 626930"/>
              <a:gd name="connsiteX3" fmla="*/ 116559 w 1436989"/>
              <a:gd name="connsiteY3" fmla="*/ 220253 h 626930"/>
              <a:gd name="connsiteX4" fmla="*/ 326011 w 1436989"/>
              <a:gd name="connsiteY4" fmla="*/ 399068 h 626930"/>
              <a:gd name="connsiteX5" fmla="*/ 504726 w 1436989"/>
              <a:gd name="connsiteY5" fmla="*/ 498441 h 626930"/>
              <a:gd name="connsiteX6" fmla="*/ 677061 w 1436989"/>
              <a:gd name="connsiteY6" fmla="*/ 569535 h 626930"/>
              <a:gd name="connsiteX7" fmla="*/ 919506 w 1436989"/>
              <a:gd name="connsiteY7" fmla="*/ 620990 h 626930"/>
              <a:gd name="connsiteX8" fmla="*/ 1282142 w 1436989"/>
              <a:gd name="connsiteY8" fmla="*/ 236063 h 626930"/>
              <a:gd name="connsiteX9" fmla="*/ 1428553 w 1436989"/>
              <a:gd name="connsiteY9" fmla="*/ 55382 h 626930"/>
              <a:gd name="connsiteX10" fmla="*/ 1098613 w 1436989"/>
              <a:gd name="connsiteY10" fmla="*/ 45954 h 626930"/>
              <a:gd name="connsiteX11" fmla="*/ 827890 w 1436989"/>
              <a:gd name="connsiteY11" fmla="*/ 47232 h 626930"/>
              <a:gd name="connsiteX12" fmla="*/ 315210 w 1436989"/>
              <a:gd name="connsiteY12" fmla="*/ 0 h 626930"/>
              <a:gd name="connsiteX13" fmla="*/ 170469 w 1436989"/>
              <a:gd name="connsiteY13" fmla="*/ 28672 h 626930"/>
              <a:gd name="connsiteX0" fmla="*/ 169584 w 1436104"/>
              <a:gd name="connsiteY0" fmla="*/ 28672 h 626930"/>
              <a:gd name="connsiteX1" fmla="*/ 46250 w 1436104"/>
              <a:gd name="connsiteY1" fmla="*/ 94660 h 626930"/>
              <a:gd name="connsiteX2" fmla="*/ 0 w 1436104"/>
              <a:gd name="connsiteY2" fmla="*/ 142875 h 626930"/>
              <a:gd name="connsiteX3" fmla="*/ 115674 w 1436104"/>
              <a:gd name="connsiteY3" fmla="*/ 220253 h 626930"/>
              <a:gd name="connsiteX4" fmla="*/ 325126 w 1436104"/>
              <a:gd name="connsiteY4" fmla="*/ 399068 h 626930"/>
              <a:gd name="connsiteX5" fmla="*/ 503841 w 1436104"/>
              <a:gd name="connsiteY5" fmla="*/ 498441 h 626930"/>
              <a:gd name="connsiteX6" fmla="*/ 676176 w 1436104"/>
              <a:gd name="connsiteY6" fmla="*/ 569535 h 626930"/>
              <a:gd name="connsiteX7" fmla="*/ 918621 w 1436104"/>
              <a:gd name="connsiteY7" fmla="*/ 620990 h 626930"/>
              <a:gd name="connsiteX8" fmla="*/ 1281257 w 1436104"/>
              <a:gd name="connsiteY8" fmla="*/ 236063 h 626930"/>
              <a:gd name="connsiteX9" fmla="*/ 1427668 w 1436104"/>
              <a:gd name="connsiteY9" fmla="*/ 55382 h 626930"/>
              <a:gd name="connsiteX10" fmla="*/ 1097728 w 1436104"/>
              <a:gd name="connsiteY10" fmla="*/ 45954 h 626930"/>
              <a:gd name="connsiteX11" fmla="*/ 827005 w 1436104"/>
              <a:gd name="connsiteY11" fmla="*/ 47232 h 626930"/>
              <a:gd name="connsiteX12" fmla="*/ 314325 w 1436104"/>
              <a:gd name="connsiteY12" fmla="*/ 0 h 626930"/>
              <a:gd name="connsiteX13" fmla="*/ 169584 w 1436104"/>
              <a:gd name="connsiteY13" fmla="*/ 28672 h 626930"/>
              <a:gd name="connsiteX0" fmla="*/ 123334 w 1389854"/>
              <a:gd name="connsiteY0" fmla="*/ 28672 h 626930"/>
              <a:gd name="connsiteX1" fmla="*/ 0 w 1389854"/>
              <a:gd name="connsiteY1" fmla="*/ 94660 h 626930"/>
              <a:gd name="connsiteX2" fmla="*/ 884 w 1389854"/>
              <a:gd name="connsiteY2" fmla="*/ 180583 h 626930"/>
              <a:gd name="connsiteX3" fmla="*/ 69424 w 1389854"/>
              <a:gd name="connsiteY3" fmla="*/ 220253 h 626930"/>
              <a:gd name="connsiteX4" fmla="*/ 278876 w 1389854"/>
              <a:gd name="connsiteY4" fmla="*/ 399068 h 626930"/>
              <a:gd name="connsiteX5" fmla="*/ 457591 w 1389854"/>
              <a:gd name="connsiteY5" fmla="*/ 498441 h 626930"/>
              <a:gd name="connsiteX6" fmla="*/ 629926 w 1389854"/>
              <a:gd name="connsiteY6" fmla="*/ 569535 h 626930"/>
              <a:gd name="connsiteX7" fmla="*/ 872371 w 1389854"/>
              <a:gd name="connsiteY7" fmla="*/ 620990 h 626930"/>
              <a:gd name="connsiteX8" fmla="*/ 1235007 w 1389854"/>
              <a:gd name="connsiteY8" fmla="*/ 236063 h 626930"/>
              <a:gd name="connsiteX9" fmla="*/ 1381418 w 1389854"/>
              <a:gd name="connsiteY9" fmla="*/ 55382 h 626930"/>
              <a:gd name="connsiteX10" fmla="*/ 1051478 w 1389854"/>
              <a:gd name="connsiteY10" fmla="*/ 45954 h 626930"/>
              <a:gd name="connsiteX11" fmla="*/ 780755 w 1389854"/>
              <a:gd name="connsiteY11" fmla="*/ 47232 h 626930"/>
              <a:gd name="connsiteX12" fmla="*/ 268075 w 1389854"/>
              <a:gd name="connsiteY12" fmla="*/ 0 h 626930"/>
              <a:gd name="connsiteX13" fmla="*/ 123334 w 1389854"/>
              <a:gd name="connsiteY13" fmla="*/ 28672 h 626930"/>
              <a:gd name="connsiteX0" fmla="*/ 123334 w 1264690"/>
              <a:gd name="connsiteY0" fmla="*/ 28672 h 626930"/>
              <a:gd name="connsiteX1" fmla="*/ 0 w 1264690"/>
              <a:gd name="connsiteY1" fmla="*/ 94660 h 626930"/>
              <a:gd name="connsiteX2" fmla="*/ 884 w 1264690"/>
              <a:gd name="connsiteY2" fmla="*/ 180583 h 626930"/>
              <a:gd name="connsiteX3" fmla="*/ 69424 w 1264690"/>
              <a:gd name="connsiteY3" fmla="*/ 220253 h 626930"/>
              <a:gd name="connsiteX4" fmla="*/ 278876 w 1264690"/>
              <a:gd name="connsiteY4" fmla="*/ 399068 h 626930"/>
              <a:gd name="connsiteX5" fmla="*/ 457591 w 1264690"/>
              <a:gd name="connsiteY5" fmla="*/ 498441 h 626930"/>
              <a:gd name="connsiteX6" fmla="*/ 629926 w 1264690"/>
              <a:gd name="connsiteY6" fmla="*/ 569535 h 626930"/>
              <a:gd name="connsiteX7" fmla="*/ 872371 w 1264690"/>
              <a:gd name="connsiteY7" fmla="*/ 620990 h 626930"/>
              <a:gd name="connsiteX8" fmla="*/ 1235007 w 1264690"/>
              <a:gd name="connsiteY8" fmla="*/ 236063 h 626930"/>
              <a:gd name="connsiteX9" fmla="*/ 1249443 w 1264690"/>
              <a:gd name="connsiteY9" fmla="*/ 36529 h 626930"/>
              <a:gd name="connsiteX10" fmla="*/ 1051478 w 1264690"/>
              <a:gd name="connsiteY10" fmla="*/ 45954 h 626930"/>
              <a:gd name="connsiteX11" fmla="*/ 780755 w 1264690"/>
              <a:gd name="connsiteY11" fmla="*/ 47232 h 626930"/>
              <a:gd name="connsiteX12" fmla="*/ 268075 w 1264690"/>
              <a:gd name="connsiteY12" fmla="*/ 0 h 626930"/>
              <a:gd name="connsiteX13" fmla="*/ 123334 w 1264690"/>
              <a:gd name="connsiteY13" fmla="*/ 28672 h 626930"/>
              <a:gd name="connsiteX0" fmla="*/ 123334 w 1291568"/>
              <a:gd name="connsiteY0" fmla="*/ 28672 h 626930"/>
              <a:gd name="connsiteX1" fmla="*/ 0 w 1291568"/>
              <a:gd name="connsiteY1" fmla="*/ 94660 h 626930"/>
              <a:gd name="connsiteX2" fmla="*/ 884 w 1291568"/>
              <a:gd name="connsiteY2" fmla="*/ 180583 h 626930"/>
              <a:gd name="connsiteX3" fmla="*/ 69424 w 1291568"/>
              <a:gd name="connsiteY3" fmla="*/ 220253 h 626930"/>
              <a:gd name="connsiteX4" fmla="*/ 278876 w 1291568"/>
              <a:gd name="connsiteY4" fmla="*/ 399068 h 626930"/>
              <a:gd name="connsiteX5" fmla="*/ 457591 w 1291568"/>
              <a:gd name="connsiteY5" fmla="*/ 498441 h 626930"/>
              <a:gd name="connsiteX6" fmla="*/ 629926 w 1291568"/>
              <a:gd name="connsiteY6" fmla="*/ 569535 h 626930"/>
              <a:gd name="connsiteX7" fmla="*/ 872371 w 1291568"/>
              <a:gd name="connsiteY7" fmla="*/ 620990 h 626930"/>
              <a:gd name="connsiteX8" fmla="*/ 1291568 w 1291568"/>
              <a:gd name="connsiteY8" fmla="*/ 170075 h 626930"/>
              <a:gd name="connsiteX9" fmla="*/ 1249443 w 1291568"/>
              <a:gd name="connsiteY9" fmla="*/ 36529 h 626930"/>
              <a:gd name="connsiteX10" fmla="*/ 1051478 w 1291568"/>
              <a:gd name="connsiteY10" fmla="*/ 45954 h 626930"/>
              <a:gd name="connsiteX11" fmla="*/ 780755 w 1291568"/>
              <a:gd name="connsiteY11" fmla="*/ 47232 h 626930"/>
              <a:gd name="connsiteX12" fmla="*/ 268075 w 1291568"/>
              <a:gd name="connsiteY12" fmla="*/ 0 h 626930"/>
              <a:gd name="connsiteX13" fmla="*/ 123334 w 1291568"/>
              <a:gd name="connsiteY13" fmla="*/ 28672 h 626930"/>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80755 w 1291568"/>
              <a:gd name="connsiteY11" fmla="*/ 18560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51478 w 1291568"/>
              <a:gd name="connsiteY10" fmla="*/ 17282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49443 w 1291568"/>
              <a:gd name="connsiteY9" fmla="*/ 7857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15209 w 1291568"/>
              <a:gd name="connsiteY12" fmla="*/ 27889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390623 w 1291568"/>
              <a:gd name="connsiteY12" fmla="*/ 9035 h 598258"/>
              <a:gd name="connsiteX13" fmla="*/ 123334 w 1291568"/>
              <a:gd name="connsiteY13" fmla="*/ 0 h 598258"/>
              <a:gd name="connsiteX0" fmla="*/ 123334 w 1291568"/>
              <a:gd name="connsiteY0" fmla="*/ 0 h 598258"/>
              <a:gd name="connsiteX1" fmla="*/ 0 w 1291568"/>
              <a:gd name="connsiteY1" fmla="*/ 65988 h 598258"/>
              <a:gd name="connsiteX2" fmla="*/ 884 w 1291568"/>
              <a:gd name="connsiteY2" fmla="*/ 151911 h 598258"/>
              <a:gd name="connsiteX3" fmla="*/ 69424 w 1291568"/>
              <a:gd name="connsiteY3" fmla="*/ 191581 h 598258"/>
              <a:gd name="connsiteX4" fmla="*/ 278876 w 1291568"/>
              <a:gd name="connsiteY4" fmla="*/ 370396 h 598258"/>
              <a:gd name="connsiteX5" fmla="*/ 457591 w 1291568"/>
              <a:gd name="connsiteY5" fmla="*/ 469769 h 598258"/>
              <a:gd name="connsiteX6" fmla="*/ 629926 w 1291568"/>
              <a:gd name="connsiteY6" fmla="*/ 540863 h 598258"/>
              <a:gd name="connsiteX7" fmla="*/ 872371 w 1291568"/>
              <a:gd name="connsiteY7" fmla="*/ 592318 h 598258"/>
              <a:gd name="connsiteX8" fmla="*/ 1291568 w 1291568"/>
              <a:gd name="connsiteY8" fmla="*/ 141403 h 598258"/>
              <a:gd name="connsiteX9" fmla="*/ 1230589 w 1291568"/>
              <a:gd name="connsiteY9" fmla="*/ 83271 h 598258"/>
              <a:gd name="connsiteX10" fmla="*/ 1042051 w 1291568"/>
              <a:gd name="connsiteY10" fmla="*/ 64416 h 598258"/>
              <a:gd name="connsiteX11" fmla="*/ 799609 w 1291568"/>
              <a:gd name="connsiteY11" fmla="*/ 56268 h 598258"/>
              <a:gd name="connsiteX12" fmla="*/ 428330 w 1291568"/>
              <a:gd name="connsiteY12" fmla="*/ 37315 h 598258"/>
              <a:gd name="connsiteX13" fmla="*/ 123334 w 1291568"/>
              <a:gd name="connsiteY13" fmla="*/ 0 h 598258"/>
              <a:gd name="connsiteX0" fmla="*/ 293017 w 1291568"/>
              <a:gd name="connsiteY0" fmla="*/ 38100 h 560943"/>
              <a:gd name="connsiteX1" fmla="*/ 0 w 1291568"/>
              <a:gd name="connsiteY1" fmla="*/ 28673 h 560943"/>
              <a:gd name="connsiteX2" fmla="*/ 884 w 1291568"/>
              <a:gd name="connsiteY2" fmla="*/ 114596 h 560943"/>
              <a:gd name="connsiteX3" fmla="*/ 69424 w 1291568"/>
              <a:gd name="connsiteY3" fmla="*/ 154266 h 560943"/>
              <a:gd name="connsiteX4" fmla="*/ 278876 w 1291568"/>
              <a:gd name="connsiteY4" fmla="*/ 333081 h 560943"/>
              <a:gd name="connsiteX5" fmla="*/ 457591 w 1291568"/>
              <a:gd name="connsiteY5" fmla="*/ 432454 h 560943"/>
              <a:gd name="connsiteX6" fmla="*/ 629926 w 1291568"/>
              <a:gd name="connsiteY6" fmla="*/ 503548 h 560943"/>
              <a:gd name="connsiteX7" fmla="*/ 872371 w 1291568"/>
              <a:gd name="connsiteY7" fmla="*/ 555003 h 560943"/>
              <a:gd name="connsiteX8" fmla="*/ 1291568 w 1291568"/>
              <a:gd name="connsiteY8" fmla="*/ 104088 h 560943"/>
              <a:gd name="connsiteX9" fmla="*/ 1230589 w 1291568"/>
              <a:gd name="connsiteY9" fmla="*/ 45956 h 560943"/>
              <a:gd name="connsiteX10" fmla="*/ 1042051 w 1291568"/>
              <a:gd name="connsiteY10" fmla="*/ 27101 h 560943"/>
              <a:gd name="connsiteX11" fmla="*/ 799609 w 1291568"/>
              <a:gd name="connsiteY11" fmla="*/ 18953 h 560943"/>
              <a:gd name="connsiteX12" fmla="*/ 428330 w 1291568"/>
              <a:gd name="connsiteY12" fmla="*/ 0 h 560943"/>
              <a:gd name="connsiteX13" fmla="*/ 293017 w 1291568"/>
              <a:gd name="connsiteY13" fmla="*/ 38100 h 560943"/>
              <a:gd name="connsiteX0" fmla="*/ 292134 w 1290685"/>
              <a:gd name="connsiteY0" fmla="*/ 38100 h 560943"/>
              <a:gd name="connsiteX1" fmla="*/ 121665 w 1290685"/>
              <a:gd name="connsiteY1" fmla="*/ 66380 h 560943"/>
              <a:gd name="connsiteX2" fmla="*/ 1 w 1290685"/>
              <a:gd name="connsiteY2" fmla="*/ 114596 h 560943"/>
              <a:gd name="connsiteX3" fmla="*/ 68541 w 1290685"/>
              <a:gd name="connsiteY3" fmla="*/ 154266 h 560943"/>
              <a:gd name="connsiteX4" fmla="*/ 277993 w 1290685"/>
              <a:gd name="connsiteY4" fmla="*/ 333081 h 560943"/>
              <a:gd name="connsiteX5" fmla="*/ 456708 w 1290685"/>
              <a:gd name="connsiteY5" fmla="*/ 432454 h 560943"/>
              <a:gd name="connsiteX6" fmla="*/ 629043 w 1290685"/>
              <a:gd name="connsiteY6" fmla="*/ 503548 h 560943"/>
              <a:gd name="connsiteX7" fmla="*/ 871488 w 1290685"/>
              <a:gd name="connsiteY7" fmla="*/ 555003 h 560943"/>
              <a:gd name="connsiteX8" fmla="*/ 1290685 w 1290685"/>
              <a:gd name="connsiteY8" fmla="*/ 104088 h 560943"/>
              <a:gd name="connsiteX9" fmla="*/ 1229706 w 1290685"/>
              <a:gd name="connsiteY9" fmla="*/ 45956 h 560943"/>
              <a:gd name="connsiteX10" fmla="*/ 1041168 w 1290685"/>
              <a:gd name="connsiteY10" fmla="*/ 27101 h 560943"/>
              <a:gd name="connsiteX11" fmla="*/ 798726 w 1290685"/>
              <a:gd name="connsiteY11" fmla="*/ 18953 h 560943"/>
              <a:gd name="connsiteX12" fmla="*/ 427447 w 1290685"/>
              <a:gd name="connsiteY12" fmla="*/ 0 h 560943"/>
              <a:gd name="connsiteX13" fmla="*/ 292134 w 1290685"/>
              <a:gd name="connsiteY13" fmla="*/ 38100 h 560943"/>
              <a:gd name="connsiteX0" fmla="*/ 292134 w 1290685"/>
              <a:gd name="connsiteY0" fmla="*/ 19147 h 541990"/>
              <a:gd name="connsiteX1" fmla="*/ 121665 w 1290685"/>
              <a:gd name="connsiteY1" fmla="*/ 47427 h 541990"/>
              <a:gd name="connsiteX2" fmla="*/ 1 w 1290685"/>
              <a:gd name="connsiteY2" fmla="*/ 95643 h 541990"/>
              <a:gd name="connsiteX3" fmla="*/ 68541 w 1290685"/>
              <a:gd name="connsiteY3" fmla="*/ 135313 h 541990"/>
              <a:gd name="connsiteX4" fmla="*/ 277993 w 1290685"/>
              <a:gd name="connsiteY4" fmla="*/ 314128 h 541990"/>
              <a:gd name="connsiteX5" fmla="*/ 456708 w 1290685"/>
              <a:gd name="connsiteY5" fmla="*/ 413501 h 541990"/>
              <a:gd name="connsiteX6" fmla="*/ 629043 w 1290685"/>
              <a:gd name="connsiteY6" fmla="*/ 484595 h 541990"/>
              <a:gd name="connsiteX7" fmla="*/ 871488 w 1290685"/>
              <a:gd name="connsiteY7" fmla="*/ 536050 h 541990"/>
              <a:gd name="connsiteX8" fmla="*/ 1290685 w 1290685"/>
              <a:gd name="connsiteY8" fmla="*/ 85135 h 541990"/>
              <a:gd name="connsiteX9" fmla="*/ 1229706 w 1290685"/>
              <a:gd name="connsiteY9" fmla="*/ 27003 h 541990"/>
              <a:gd name="connsiteX10" fmla="*/ 1041168 w 1290685"/>
              <a:gd name="connsiteY10" fmla="*/ 8148 h 541990"/>
              <a:gd name="connsiteX11" fmla="*/ 798726 w 1290685"/>
              <a:gd name="connsiteY11" fmla="*/ 0 h 541990"/>
              <a:gd name="connsiteX12" fmla="*/ 568849 w 1290685"/>
              <a:gd name="connsiteY12" fmla="*/ 37608 h 541990"/>
              <a:gd name="connsiteX13" fmla="*/ 292134 w 1290685"/>
              <a:gd name="connsiteY13" fmla="*/ 19147 h 541990"/>
              <a:gd name="connsiteX0" fmla="*/ 292134 w 1290685"/>
              <a:gd name="connsiteY0" fmla="*/ 10999 h 533842"/>
              <a:gd name="connsiteX1" fmla="*/ 121665 w 1290685"/>
              <a:gd name="connsiteY1" fmla="*/ 39279 h 533842"/>
              <a:gd name="connsiteX2" fmla="*/ 1 w 1290685"/>
              <a:gd name="connsiteY2" fmla="*/ 87495 h 533842"/>
              <a:gd name="connsiteX3" fmla="*/ 68541 w 1290685"/>
              <a:gd name="connsiteY3" fmla="*/ 127165 h 533842"/>
              <a:gd name="connsiteX4" fmla="*/ 277993 w 1290685"/>
              <a:gd name="connsiteY4" fmla="*/ 305980 h 533842"/>
              <a:gd name="connsiteX5" fmla="*/ 456708 w 1290685"/>
              <a:gd name="connsiteY5" fmla="*/ 405353 h 533842"/>
              <a:gd name="connsiteX6" fmla="*/ 629043 w 1290685"/>
              <a:gd name="connsiteY6" fmla="*/ 476447 h 533842"/>
              <a:gd name="connsiteX7" fmla="*/ 871488 w 1290685"/>
              <a:gd name="connsiteY7" fmla="*/ 527902 h 533842"/>
              <a:gd name="connsiteX8" fmla="*/ 1290685 w 1290685"/>
              <a:gd name="connsiteY8" fmla="*/ 76987 h 533842"/>
              <a:gd name="connsiteX9" fmla="*/ 1229706 w 1290685"/>
              <a:gd name="connsiteY9" fmla="*/ 18855 h 533842"/>
              <a:gd name="connsiteX10" fmla="*/ 1041168 w 1290685"/>
              <a:gd name="connsiteY10" fmla="*/ 0 h 533842"/>
              <a:gd name="connsiteX11" fmla="*/ 892994 w 1290685"/>
              <a:gd name="connsiteY11" fmla="*/ 29560 h 533842"/>
              <a:gd name="connsiteX12" fmla="*/ 568849 w 1290685"/>
              <a:gd name="connsiteY12" fmla="*/ 29460 h 533842"/>
              <a:gd name="connsiteX13" fmla="*/ 292134 w 1290685"/>
              <a:gd name="connsiteY13" fmla="*/ 10999 h 533842"/>
              <a:gd name="connsiteX0" fmla="*/ 292134 w 1290685"/>
              <a:gd name="connsiteY0" fmla="*/ 0 h 522843"/>
              <a:gd name="connsiteX1" fmla="*/ 121665 w 1290685"/>
              <a:gd name="connsiteY1" fmla="*/ 28280 h 522843"/>
              <a:gd name="connsiteX2" fmla="*/ 1 w 1290685"/>
              <a:gd name="connsiteY2" fmla="*/ 76496 h 522843"/>
              <a:gd name="connsiteX3" fmla="*/ 68541 w 1290685"/>
              <a:gd name="connsiteY3" fmla="*/ 116166 h 522843"/>
              <a:gd name="connsiteX4" fmla="*/ 277993 w 1290685"/>
              <a:gd name="connsiteY4" fmla="*/ 294981 h 522843"/>
              <a:gd name="connsiteX5" fmla="*/ 456708 w 1290685"/>
              <a:gd name="connsiteY5" fmla="*/ 394354 h 522843"/>
              <a:gd name="connsiteX6" fmla="*/ 629043 w 1290685"/>
              <a:gd name="connsiteY6" fmla="*/ 465448 h 522843"/>
              <a:gd name="connsiteX7" fmla="*/ 871488 w 1290685"/>
              <a:gd name="connsiteY7" fmla="*/ 516903 h 522843"/>
              <a:gd name="connsiteX8" fmla="*/ 1290685 w 1290685"/>
              <a:gd name="connsiteY8" fmla="*/ 65988 h 522843"/>
              <a:gd name="connsiteX9" fmla="*/ 1229706 w 1290685"/>
              <a:gd name="connsiteY9" fmla="*/ 7856 h 522843"/>
              <a:gd name="connsiteX10" fmla="*/ 1060022 w 1290685"/>
              <a:gd name="connsiteY10" fmla="*/ 26708 h 522843"/>
              <a:gd name="connsiteX11" fmla="*/ 892994 w 1290685"/>
              <a:gd name="connsiteY11" fmla="*/ 18561 h 522843"/>
              <a:gd name="connsiteX12" fmla="*/ 568849 w 1290685"/>
              <a:gd name="connsiteY12" fmla="*/ 18461 h 522843"/>
              <a:gd name="connsiteX13" fmla="*/ 292134 w 1290685"/>
              <a:gd name="connsiteY13" fmla="*/ 0 h 522843"/>
              <a:gd name="connsiteX0" fmla="*/ 292134 w 2110817"/>
              <a:gd name="connsiteY0" fmla="*/ 0 h 522843"/>
              <a:gd name="connsiteX1" fmla="*/ 121665 w 2110817"/>
              <a:gd name="connsiteY1" fmla="*/ 28280 h 522843"/>
              <a:gd name="connsiteX2" fmla="*/ 1 w 2110817"/>
              <a:gd name="connsiteY2" fmla="*/ 76496 h 522843"/>
              <a:gd name="connsiteX3" fmla="*/ 68541 w 2110817"/>
              <a:gd name="connsiteY3" fmla="*/ 116166 h 522843"/>
              <a:gd name="connsiteX4" fmla="*/ 277993 w 2110817"/>
              <a:gd name="connsiteY4" fmla="*/ 294981 h 522843"/>
              <a:gd name="connsiteX5" fmla="*/ 456708 w 2110817"/>
              <a:gd name="connsiteY5" fmla="*/ 394354 h 522843"/>
              <a:gd name="connsiteX6" fmla="*/ 629043 w 2110817"/>
              <a:gd name="connsiteY6" fmla="*/ 465448 h 522843"/>
              <a:gd name="connsiteX7" fmla="*/ 871488 w 2110817"/>
              <a:gd name="connsiteY7" fmla="*/ 516903 h 522843"/>
              <a:gd name="connsiteX8" fmla="*/ 2110817 w 2110817"/>
              <a:gd name="connsiteY8" fmla="*/ 84841 h 522843"/>
              <a:gd name="connsiteX9" fmla="*/ 1229706 w 2110817"/>
              <a:gd name="connsiteY9" fmla="*/ 7856 h 522843"/>
              <a:gd name="connsiteX10" fmla="*/ 1060022 w 2110817"/>
              <a:gd name="connsiteY10" fmla="*/ 26708 h 522843"/>
              <a:gd name="connsiteX11" fmla="*/ 892994 w 2110817"/>
              <a:gd name="connsiteY11" fmla="*/ 18561 h 522843"/>
              <a:gd name="connsiteX12" fmla="*/ 568849 w 2110817"/>
              <a:gd name="connsiteY12" fmla="*/ 18461 h 522843"/>
              <a:gd name="connsiteX13" fmla="*/ 292134 w 2110817"/>
              <a:gd name="connsiteY13" fmla="*/ 0 h 522843"/>
              <a:gd name="connsiteX0" fmla="*/ 292134 w 2110817"/>
              <a:gd name="connsiteY0" fmla="*/ 0 h 698596"/>
              <a:gd name="connsiteX1" fmla="*/ 121665 w 2110817"/>
              <a:gd name="connsiteY1" fmla="*/ 28280 h 698596"/>
              <a:gd name="connsiteX2" fmla="*/ 1 w 2110817"/>
              <a:gd name="connsiteY2" fmla="*/ 76496 h 698596"/>
              <a:gd name="connsiteX3" fmla="*/ 68541 w 2110817"/>
              <a:gd name="connsiteY3" fmla="*/ 116166 h 698596"/>
              <a:gd name="connsiteX4" fmla="*/ 277993 w 2110817"/>
              <a:gd name="connsiteY4" fmla="*/ 294981 h 698596"/>
              <a:gd name="connsiteX5" fmla="*/ 456708 w 2110817"/>
              <a:gd name="connsiteY5" fmla="*/ 394354 h 698596"/>
              <a:gd name="connsiteX6" fmla="*/ 629043 w 2110817"/>
              <a:gd name="connsiteY6" fmla="*/ 465448 h 698596"/>
              <a:gd name="connsiteX7" fmla="*/ 1606779 w 2110817"/>
              <a:gd name="connsiteY7" fmla="*/ 696012 h 698596"/>
              <a:gd name="connsiteX8" fmla="*/ 2110817 w 2110817"/>
              <a:gd name="connsiteY8" fmla="*/ 84841 h 698596"/>
              <a:gd name="connsiteX9" fmla="*/ 1229706 w 2110817"/>
              <a:gd name="connsiteY9" fmla="*/ 7856 h 698596"/>
              <a:gd name="connsiteX10" fmla="*/ 1060022 w 2110817"/>
              <a:gd name="connsiteY10" fmla="*/ 26708 h 698596"/>
              <a:gd name="connsiteX11" fmla="*/ 892994 w 2110817"/>
              <a:gd name="connsiteY11" fmla="*/ 18561 h 698596"/>
              <a:gd name="connsiteX12" fmla="*/ 568849 w 2110817"/>
              <a:gd name="connsiteY12" fmla="*/ 18461 h 698596"/>
              <a:gd name="connsiteX13" fmla="*/ 292134 w 2110817"/>
              <a:gd name="connsiteY13" fmla="*/ 0 h 698596"/>
              <a:gd name="connsiteX0" fmla="*/ 292134 w 2110817"/>
              <a:gd name="connsiteY0" fmla="*/ 0 h 728633"/>
              <a:gd name="connsiteX1" fmla="*/ 121665 w 2110817"/>
              <a:gd name="connsiteY1" fmla="*/ 28280 h 728633"/>
              <a:gd name="connsiteX2" fmla="*/ 1 w 2110817"/>
              <a:gd name="connsiteY2" fmla="*/ 76496 h 728633"/>
              <a:gd name="connsiteX3" fmla="*/ 68541 w 2110817"/>
              <a:gd name="connsiteY3" fmla="*/ 116166 h 728633"/>
              <a:gd name="connsiteX4" fmla="*/ 277993 w 2110817"/>
              <a:gd name="connsiteY4" fmla="*/ 294981 h 728633"/>
              <a:gd name="connsiteX5" fmla="*/ 456708 w 2110817"/>
              <a:gd name="connsiteY5" fmla="*/ 394354 h 728633"/>
              <a:gd name="connsiteX6" fmla="*/ 629043 w 2110817"/>
              <a:gd name="connsiteY6" fmla="*/ 465448 h 728633"/>
              <a:gd name="connsiteX7" fmla="*/ 1380532 w 2110817"/>
              <a:gd name="connsiteY7" fmla="*/ 620595 h 728633"/>
              <a:gd name="connsiteX8" fmla="*/ 1606779 w 2110817"/>
              <a:gd name="connsiteY8" fmla="*/ 696012 h 728633"/>
              <a:gd name="connsiteX9" fmla="*/ 2110817 w 2110817"/>
              <a:gd name="connsiteY9" fmla="*/ 84841 h 728633"/>
              <a:gd name="connsiteX10" fmla="*/ 1229706 w 2110817"/>
              <a:gd name="connsiteY10" fmla="*/ 7856 h 728633"/>
              <a:gd name="connsiteX11" fmla="*/ 1060022 w 2110817"/>
              <a:gd name="connsiteY11" fmla="*/ 26708 h 728633"/>
              <a:gd name="connsiteX12" fmla="*/ 892994 w 2110817"/>
              <a:gd name="connsiteY12" fmla="*/ 18561 h 728633"/>
              <a:gd name="connsiteX13" fmla="*/ 568849 w 2110817"/>
              <a:gd name="connsiteY13" fmla="*/ 18461 h 728633"/>
              <a:gd name="connsiteX14" fmla="*/ 292134 w 2110817"/>
              <a:gd name="connsiteY14" fmla="*/ 0 h 728633"/>
              <a:gd name="connsiteX0" fmla="*/ 292134 w 2110817"/>
              <a:gd name="connsiteY0" fmla="*/ 0 h 726807"/>
              <a:gd name="connsiteX1" fmla="*/ 121665 w 2110817"/>
              <a:gd name="connsiteY1" fmla="*/ 28280 h 726807"/>
              <a:gd name="connsiteX2" fmla="*/ 1 w 2110817"/>
              <a:gd name="connsiteY2" fmla="*/ 76496 h 726807"/>
              <a:gd name="connsiteX3" fmla="*/ 68541 w 2110817"/>
              <a:gd name="connsiteY3" fmla="*/ 116166 h 726807"/>
              <a:gd name="connsiteX4" fmla="*/ 277993 w 2110817"/>
              <a:gd name="connsiteY4" fmla="*/ 294981 h 726807"/>
              <a:gd name="connsiteX5" fmla="*/ 456708 w 2110817"/>
              <a:gd name="connsiteY5" fmla="*/ 394354 h 726807"/>
              <a:gd name="connsiteX6" fmla="*/ 629043 w 2110817"/>
              <a:gd name="connsiteY6" fmla="*/ 465448 h 726807"/>
              <a:gd name="connsiteX7" fmla="*/ 1003460 w 2110817"/>
              <a:gd name="connsiteY7" fmla="*/ 582888 h 726807"/>
              <a:gd name="connsiteX8" fmla="*/ 1380532 w 2110817"/>
              <a:gd name="connsiteY8" fmla="*/ 620595 h 726807"/>
              <a:gd name="connsiteX9" fmla="*/ 1606779 w 2110817"/>
              <a:gd name="connsiteY9" fmla="*/ 696012 h 726807"/>
              <a:gd name="connsiteX10" fmla="*/ 2110817 w 2110817"/>
              <a:gd name="connsiteY10" fmla="*/ 84841 h 726807"/>
              <a:gd name="connsiteX11" fmla="*/ 1229706 w 2110817"/>
              <a:gd name="connsiteY11" fmla="*/ 7856 h 726807"/>
              <a:gd name="connsiteX12" fmla="*/ 1060022 w 2110817"/>
              <a:gd name="connsiteY12" fmla="*/ 26708 h 726807"/>
              <a:gd name="connsiteX13" fmla="*/ 892994 w 2110817"/>
              <a:gd name="connsiteY13" fmla="*/ 18561 h 726807"/>
              <a:gd name="connsiteX14" fmla="*/ 568849 w 2110817"/>
              <a:gd name="connsiteY14" fmla="*/ 18461 h 726807"/>
              <a:gd name="connsiteX15" fmla="*/ 292134 w 2110817"/>
              <a:gd name="connsiteY15" fmla="*/ 0 h 726807"/>
              <a:gd name="connsiteX0" fmla="*/ 292134 w 2110817"/>
              <a:gd name="connsiteY0" fmla="*/ 0 h 726807"/>
              <a:gd name="connsiteX1" fmla="*/ 121665 w 2110817"/>
              <a:gd name="connsiteY1" fmla="*/ 28280 h 726807"/>
              <a:gd name="connsiteX2" fmla="*/ 1 w 2110817"/>
              <a:gd name="connsiteY2" fmla="*/ 76496 h 726807"/>
              <a:gd name="connsiteX3" fmla="*/ 68541 w 2110817"/>
              <a:gd name="connsiteY3" fmla="*/ 116166 h 726807"/>
              <a:gd name="connsiteX4" fmla="*/ 277993 w 2110817"/>
              <a:gd name="connsiteY4" fmla="*/ 294981 h 726807"/>
              <a:gd name="connsiteX5" fmla="*/ 456708 w 2110817"/>
              <a:gd name="connsiteY5" fmla="*/ 394354 h 726807"/>
              <a:gd name="connsiteX6" fmla="*/ 629043 w 2110817"/>
              <a:gd name="connsiteY6" fmla="*/ 465448 h 726807"/>
              <a:gd name="connsiteX7" fmla="*/ 1003460 w 2110817"/>
              <a:gd name="connsiteY7" fmla="*/ 582888 h 726807"/>
              <a:gd name="connsiteX8" fmla="*/ 1380532 w 2110817"/>
              <a:gd name="connsiteY8" fmla="*/ 620595 h 726807"/>
              <a:gd name="connsiteX9" fmla="*/ 1606779 w 2110817"/>
              <a:gd name="connsiteY9" fmla="*/ 696012 h 726807"/>
              <a:gd name="connsiteX10" fmla="*/ 2110817 w 2110817"/>
              <a:gd name="connsiteY10" fmla="*/ 84841 h 726807"/>
              <a:gd name="connsiteX11" fmla="*/ 1408815 w 2110817"/>
              <a:gd name="connsiteY11" fmla="*/ 45563 h 726807"/>
              <a:gd name="connsiteX12" fmla="*/ 1060022 w 2110817"/>
              <a:gd name="connsiteY12" fmla="*/ 26708 h 726807"/>
              <a:gd name="connsiteX13" fmla="*/ 892994 w 2110817"/>
              <a:gd name="connsiteY13" fmla="*/ 18561 h 726807"/>
              <a:gd name="connsiteX14" fmla="*/ 568849 w 2110817"/>
              <a:gd name="connsiteY14" fmla="*/ 18461 h 726807"/>
              <a:gd name="connsiteX15" fmla="*/ 292134 w 2110817"/>
              <a:gd name="connsiteY15" fmla="*/ 0 h 726807"/>
              <a:gd name="connsiteX0" fmla="*/ 292134 w 2110817"/>
              <a:gd name="connsiteY0" fmla="*/ 0 h 726807"/>
              <a:gd name="connsiteX1" fmla="*/ 121665 w 2110817"/>
              <a:gd name="connsiteY1" fmla="*/ 28280 h 726807"/>
              <a:gd name="connsiteX2" fmla="*/ 1 w 2110817"/>
              <a:gd name="connsiteY2" fmla="*/ 76496 h 726807"/>
              <a:gd name="connsiteX3" fmla="*/ 68541 w 2110817"/>
              <a:gd name="connsiteY3" fmla="*/ 159029 h 726807"/>
              <a:gd name="connsiteX4" fmla="*/ 277993 w 2110817"/>
              <a:gd name="connsiteY4" fmla="*/ 294981 h 726807"/>
              <a:gd name="connsiteX5" fmla="*/ 456708 w 2110817"/>
              <a:gd name="connsiteY5" fmla="*/ 394354 h 726807"/>
              <a:gd name="connsiteX6" fmla="*/ 629043 w 2110817"/>
              <a:gd name="connsiteY6" fmla="*/ 465448 h 726807"/>
              <a:gd name="connsiteX7" fmla="*/ 1003460 w 2110817"/>
              <a:gd name="connsiteY7" fmla="*/ 582888 h 726807"/>
              <a:gd name="connsiteX8" fmla="*/ 1380532 w 2110817"/>
              <a:gd name="connsiteY8" fmla="*/ 620595 h 726807"/>
              <a:gd name="connsiteX9" fmla="*/ 1606779 w 2110817"/>
              <a:gd name="connsiteY9" fmla="*/ 696012 h 726807"/>
              <a:gd name="connsiteX10" fmla="*/ 2110817 w 2110817"/>
              <a:gd name="connsiteY10" fmla="*/ 84841 h 726807"/>
              <a:gd name="connsiteX11" fmla="*/ 1408815 w 2110817"/>
              <a:gd name="connsiteY11" fmla="*/ 45563 h 726807"/>
              <a:gd name="connsiteX12" fmla="*/ 1060022 w 2110817"/>
              <a:gd name="connsiteY12" fmla="*/ 26708 h 726807"/>
              <a:gd name="connsiteX13" fmla="*/ 892994 w 2110817"/>
              <a:gd name="connsiteY13" fmla="*/ 18561 h 726807"/>
              <a:gd name="connsiteX14" fmla="*/ 568849 w 2110817"/>
              <a:gd name="connsiteY14" fmla="*/ 18461 h 726807"/>
              <a:gd name="connsiteX15" fmla="*/ 292134 w 2110817"/>
              <a:gd name="connsiteY15" fmla="*/ 0 h 726807"/>
              <a:gd name="connsiteX0" fmla="*/ 287371 w 2106054"/>
              <a:gd name="connsiteY0" fmla="*/ 0 h 726807"/>
              <a:gd name="connsiteX1" fmla="*/ 116902 w 2106054"/>
              <a:gd name="connsiteY1" fmla="*/ 28280 h 726807"/>
              <a:gd name="connsiteX2" fmla="*/ 1 w 2106054"/>
              <a:gd name="connsiteY2" fmla="*/ 109834 h 726807"/>
              <a:gd name="connsiteX3" fmla="*/ 63778 w 2106054"/>
              <a:gd name="connsiteY3" fmla="*/ 159029 h 726807"/>
              <a:gd name="connsiteX4" fmla="*/ 273230 w 2106054"/>
              <a:gd name="connsiteY4" fmla="*/ 294981 h 726807"/>
              <a:gd name="connsiteX5" fmla="*/ 451945 w 2106054"/>
              <a:gd name="connsiteY5" fmla="*/ 394354 h 726807"/>
              <a:gd name="connsiteX6" fmla="*/ 624280 w 2106054"/>
              <a:gd name="connsiteY6" fmla="*/ 465448 h 726807"/>
              <a:gd name="connsiteX7" fmla="*/ 998697 w 2106054"/>
              <a:gd name="connsiteY7" fmla="*/ 582888 h 726807"/>
              <a:gd name="connsiteX8" fmla="*/ 1375769 w 2106054"/>
              <a:gd name="connsiteY8" fmla="*/ 620595 h 726807"/>
              <a:gd name="connsiteX9" fmla="*/ 1602016 w 2106054"/>
              <a:gd name="connsiteY9" fmla="*/ 696012 h 726807"/>
              <a:gd name="connsiteX10" fmla="*/ 2106054 w 2106054"/>
              <a:gd name="connsiteY10" fmla="*/ 84841 h 726807"/>
              <a:gd name="connsiteX11" fmla="*/ 1404052 w 2106054"/>
              <a:gd name="connsiteY11" fmla="*/ 45563 h 726807"/>
              <a:gd name="connsiteX12" fmla="*/ 1055259 w 2106054"/>
              <a:gd name="connsiteY12" fmla="*/ 26708 h 726807"/>
              <a:gd name="connsiteX13" fmla="*/ 888231 w 2106054"/>
              <a:gd name="connsiteY13" fmla="*/ 18561 h 726807"/>
              <a:gd name="connsiteX14" fmla="*/ 564086 w 2106054"/>
              <a:gd name="connsiteY14" fmla="*/ 18461 h 726807"/>
              <a:gd name="connsiteX15" fmla="*/ 287371 w 2106054"/>
              <a:gd name="connsiteY15" fmla="*/ 0 h 726807"/>
              <a:gd name="connsiteX0" fmla="*/ 287371 w 2106054"/>
              <a:gd name="connsiteY0" fmla="*/ 0 h 726807"/>
              <a:gd name="connsiteX1" fmla="*/ 147858 w 2106054"/>
              <a:gd name="connsiteY1" fmla="*/ 56855 h 726807"/>
              <a:gd name="connsiteX2" fmla="*/ 1 w 2106054"/>
              <a:gd name="connsiteY2" fmla="*/ 109834 h 726807"/>
              <a:gd name="connsiteX3" fmla="*/ 63778 w 2106054"/>
              <a:gd name="connsiteY3" fmla="*/ 159029 h 726807"/>
              <a:gd name="connsiteX4" fmla="*/ 273230 w 2106054"/>
              <a:gd name="connsiteY4" fmla="*/ 294981 h 726807"/>
              <a:gd name="connsiteX5" fmla="*/ 451945 w 2106054"/>
              <a:gd name="connsiteY5" fmla="*/ 394354 h 726807"/>
              <a:gd name="connsiteX6" fmla="*/ 624280 w 2106054"/>
              <a:gd name="connsiteY6" fmla="*/ 465448 h 726807"/>
              <a:gd name="connsiteX7" fmla="*/ 998697 w 2106054"/>
              <a:gd name="connsiteY7" fmla="*/ 582888 h 726807"/>
              <a:gd name="connsiteX8" fmla="*/ 1375769 w 2106054"/>
              <a:gd name="connsiteY8" fmla="*/ 620595 h 726807"/>
              <a:gd name="connsiteX9" fmla="*/ 1602016 w 2106054"/>
              <a:gd name="connsiteY9" fmla="*/ 696012 h 726807"/>
              <a:gd name="connsiteX10" fmla="*/ 2106054 w 2106054"/>
              <a:gd name="connsiteY10" fmla="*/ 84841 h 726807"/>
              <a:gd name="connsiteX11" fmla="*/ 1404052 w 2106054"/>
              <a:gd name="connsiteY11" fmla="*/ 45563 h 726807"/>
              <a:gd name="connsiteX12" fmla="*/ 1055259 w 2106054"/>
              <a:gd name="connsiteY12" fmla="*/ 26708 h 726807"/>
              <a:gd name="connsiteX13" fmla="*/ 888231 w 2106054"/>
              <a:gd name="connsiteY13" fmla="*/ 18561 h 726807"/>
              <a:gd name="connsiteX14" fmla="*/ 564086 w 2106054"/>
              <a:gd name="connsiteY14" fmla="*/ 18461 h 726807"/>
              <a:gd name="connsiteX15" fmla="*/ 287371 w 2106054"/>
              <a:gd name="connsiteY15" fmla="*/ 0 h 726807"/>
              <a:gd name="connsiteX0" fmla="*/ 287371 w 2106054"/>
              <a:gd name="connsiteY0" fmla="*/ 0 h 726807"/>
              <a:gd name="connsiteX1" fmla="*/ 147858 w 2106054"/>
              <a:gd name="connsiteY1" fmla="*/ 56855 h 726807"/>
              <a:gd name="connsiteX2" fmla="*/ 1 w 2106054"/>
              <a:gd name="connsiteY2" fmla="*/ 109834 h 726807"/>
              <a:gd name="connsiteX3" fmla="*/ 63778 w 2106054"/>
              <a:gd name="connsiteY3" fmla="*/ 159029 h 726807"/>
              <a:gd name="connsiteX4" fmla="*/ 273230 w 2106054"/>
              <a:gd name="connsiteY4" fmla="*/ 294981 h 726807"/>
              <a:gd name="connsiteX5" fmla="*/ 451945 w 2106054"/>
              <a:gd name="connsiteY5" fmla="*/ 394354 h 726807"/>
              <a:gd name="connsiteX6" fmla="*/ 624280 w 2106054"/>
              <a:gd name="connsiteY6" fmla="*/ 465448 h 726807"/>
              <a:gd name="connsiteX7" fmla="*/ 998697 w 2106054"/>
              <a:gd name="connsiteY7" fmla="*/ 582888 h 726807"/>
              <a:gd name="connsiteX8" fmla="*/ 1375769 w 2106054"/>
              <a:gd name="connsiteY8" fmla="*/ 620595 h 726807"/>
              <a:gd name="connsiteX9" fmla="*/ 1602016 w 2106054"/>
              <a:gd name="connsiteY9" fmla="*/ 696012 h 726807"/>
              <a:gd name="connsiteX10" fmla="*/ 2106054 w 2106054"/>
              <a:gd name="connsiteY10" fmla="*/ 84841 h 726807"/>
              <a:gd name="connsiteX11" fmla="*/ 1404052 w 2106054"/>
              <a:gd name="connsiteY11" fmla="*/ 45563 h 726807"/>
              <a:gd name="connsiteX12" fmla="*/ 1055259 w 2106054"/>
              <a:gd name="connsiteY12" fmla="*/ 26708 h 726807"/>
              <a:gd name="connsiteX13" fmla="*/ 888231 w 2106054"/>
              <a:gd name="connsiteY13" fmla="*/ 18561 h 726807"/>
              <a:gd name="connsiteX14" fmla="*/ 564086 w 2106054"/>
              <a:gd name="connsiteY14" fmla="*/ 18461 h 726807"/>
              <a:gd name="connsiteX15" fmla="*/ 287371 w 2106054"/>
              <a:gd name="connsiteY15" fmla="*/ 0 h 726807"/>
              <a:gd name="connsiteX0" fmla="*/ 287370 w 2106053"/>
              <a:gd name="connsiteY0" fmla="*/ 0 h 726807"/>
              <a:gd name="connsiteX1" fmla="*/ 147857 w 2106053"/>
              <a:gd name="connsiteY1" fmla="*/ 56855 h 726807"/>
              <a:gd name="connsiteX2" fmla="*/ 147116 w 2106053"/>
              <a:gd name="connsiteY2" fmla="*/ 73301 h 726807"/>
              <a:gd name="connsiteX3" fmla="*/ 0 w 2106053"/>
              <a:gd name="connsiteY3" fmla="*/ 109834 h 726807"/>
              <a:gd name="connsiteX4" fmla="*/ 63777 w 2106053"/>
              <a:gd name="connsiteY4" fmla="*/ 159029 h 726807"/>
              <a:gd name="connsiteX5" fmla="*/ 273229 w 2106053"/>
              <a:gd name="connsiteY5" fmla="*/ 294981 h 726807"/>
              <a:gd name="connsiteX6" fmla="*/ 451944 w 2106053"/>
              <a:gd name="connsiteY6" fmla="*/ 394354 h 726807"/>
              <a:gd name="connsiteX7" fmla="*/ 624279 w 2106053"/>
              <a:gd name="connsiteY7" fmla="*/ 465448 h 726807"/>
              <a:gd name="connsiteX8" fmla="*/ 998696 w 2106053"/>
              <a:gd name="connsiteY8" fmla="*/ 582888 h 726807"/>
              <a:gd name="connsiteX9" fmla="*/ 1375768 w 2106053"/>
              <a:gd name="connsiteY9" fmla="*/ 620595 h 726807"/>
              <a:gd name="connsiteX10" fmla="*/ 1602015 w 2106053"/>
              <a:gd name="connsiteY10" fmla="*/ 696012 h 726807"/>
              <a:gd name="connsiteX11" fmla="*/ 2106053 w 2106053"/>
              <a:gd name="connsiteY11" fmla="*/ 84841 h 726807"/>
              <a:gd name="connsiteX12" fmla="*/ 1404051 w 2106053"/>
              <a:gd name="connsiteY12" fmla="*/ 45563 h 726807"/>
              <a:gd name="connsiteX13" fmla="*/ 1055258 w 2106053"/>
              <a:gd name="connsiteY13" fmla="*/ 26708 h 726807"/>
              <a:gd name="connsiteX14" fmla="*/ 888230 w 2106053"/>
              <a:gd name="connsiteY14" fmla="*/ 18561 h 726807"/>
              <a:gd name="connsiteX15" fmla="*/ 564085 w 2106053"/>
              <a:gd name="connsiteY15" fmla="*/ 18461 h 726807"/>
              <a:gd name="connsiteX16" fmla="*/ 287370 w 2106053"/>
              <a:gd name="connsiteY16" fmla="*/ 0 h 726807"/>
              <a:gd name="connsiteX0" fmla="*/ 454058 w 2106053"/>
              <a:gd name="connsiteY0" fmla="*/ 38689 h 708346"/>
              <a:gd name="connsiteX1" fmla="*/ 147857 w 2106053"/>
              <a:gd name="connsiteY1" fmla="*/ 38394 h 708346"/>
              <a:gd name="connsiteX2" fmla="*/ 147116 w 2106053"/>
              <a:gd name="connsiteY2" fmla="*/ 54840 h 708346"/>
              <a:gd name="connsiteX3" fmla="*/ 0 w 2106053"/>
              <a:gd name="connsiteY3" fmla="*/ 91373 h 708346"/>
              <a:gd name="connsiteX4" fmla="*/ 63777 w 2106053"/>
              <a:gd name="connsiteY4" fmla="*/ 140568 h 708346"/>
              <a:gd name="connsiteX5" fmla="*/ 273229 w 2106053"/>
              <a:gd name="connsiteY5" fmla="*/ 276520 h 708346"/>
              <a:gd name="connsiteX6" fmla="*/ 451944 w 2106053"/>
              <a:gd name="connsiteY6" fmla="*/ 375893 h 708346"/>
              <a:gd name="connsiteX7" fmla="*/ 624279 w 2106053"/>
              <a:gd name="connsiteY7" fmla="*/ 446987 h 708346"/>
              <a:gd name="connsiteX8" fmla="*/ 998696 w 2106053"/>
              <a:gd name="connsiteY8" fmla="*/ 564427 h 708346"/>
              <a:gd name="connsiteX9" fmla="*/ 1375768 w 2106053"/>
              <a:gd name="connsiteY9" fmla="*/ 602134 h 708346"/>
              <a:gd name="connsiteX10" fmla="*/ 1602015 w 2106053"/>
              <a:gd name="connsiteY10" fmla="*/ 677551 h 708346"/>
              <a:gd name="connsiteX11" fmla="*/ 2106053 w 2106053"/>
              <a:gd name="connsiteY11" fmla="*/ 66380 h 708346"/>
              <a:gd name="connsiteX12" fmla="*/ 1404051 w 2106053"/>
              <a:gd name="connsiteY12" fmla="*/ 27102 h 708346"/>
              <a:gd name="connsiteX13" fmla="*/ 1055258 w 2106053"/>
              <a:gd name="connsiteY13" fmla="*/ 8247 h 708346"/>
              <a:gd name="connsiteX14" fmla="*/ 888230 w 2106053"/>
              <a:gd name="connsiteY14" fmla="*/ 100 h 708346"/>
              <a:gd name="connsiteX15" fmla="*/ 564085 w 2106053"/>
              <a:gd name="connsiteY15" fmla="*/ 0 h 708346"/>
              <a:gd name="connsiteX16" fmla="*/ 454058 w 2106053"/>
              <a:gd name="connsiteY16" fmla="*/ 38689 h 708346"/>
              <a:gd name="connsiteX0" fmla="*/ 454058 w 2106053"/>
              <a:gd name="connsiteY0" fmla="*/ 38689 h 708346"/>
              <a:gd name="connsiteX1" fmla="*/ 147116 w 2106053"/>
              <a:gd name="connsiteY1" fmla="*/ 5484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54058 w 2106053"/>
              <a:gd name="connsiteY15" fmla="*/ 38689 h 708346"/>
              <a:gd name="connsiteX0" fmla="*/ 454058 w 2106053"/>
              <a:gd name="connsiteY0" fmla="*/ 38689 h 708346"/>
              <a:gd name="connsiteX1" fmla="*/ 161404 w 2106053"/>
              <a:gd name="connsiteY1" fmla="*/ 7389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54058 w 2106053"/>
              <a:gd name="connsiteY15" fmla="*/ 38689 h 708346"/>
              <a:gd name="connsiteX0" fmla="*/ 449295 w 2106053"/>
              <a:gd name="connsiteY0" fmla="*/ 91077 h 708346"/>
              <a:gd name="connsiteX1" fmla="*/ 161404 w 2106053"/>
              <a:gd name="connsiteY1" fmla="*/ 7389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49295 w 2106053"/>
              <a:gd name="connsiteY15" fmla="*/ 91077 h 708346"/>
              <a:gd name="connsiteX0" fmla="*/ 449295 w 2106053"/>
              <a:gd name="connsiteY0" fmla="*/ 69645 h 708346"/>
              <a:gd name="connsiteX1" fmla="*/ 161404 w 2106053"/>
              <a:gd name="connsiteY1" fmla="*/ 73890 h 708346"/>
              <a:gd name="connsiteX2" fmla="*/ 0 w 2106053"/>
              <a:gd name="connsiteY2" fmla="*/ 91373 h 708346"/>
              <a:gd name="connsiteX3" fmla="*/ 63777 w 2106053"/>
              <a:gd name="connsiteY3" fmla="*/ 140568 h 708346"/>
              <a:gd name="connsiteX4" fmla="*/ 273229 w 2106053"/>
              <a:gd name="connsiteY4" fmla="*/ 276520 h 708346"/>
              <a:gd name="connsiteX5" fmla="*/ 451944 w 2106053"/>
              <a:gd name="connsiteY5" fmla="*/ 375893 h 708346"/>
              <a:gd name="connsiteX6" fmla="*/ 624279 w 2106053"/>
              <a:gd name="connsiteY6" fmla="*/ 446987 h 708346"/>
              <a:gd name="connsiteX7" fmla="*/ 998696 w 2106053"/>
              <a:gd name="connsiteY7" fmla="*/ 564427 h 708346"/>
              <a:gd name="connsiteX8" fmla="*/ 1375768 w 2106053"/>
              <a:gd name="connsiteY8" fmla="*/ 602134 h 708346"/>
              <a:gd name="connsiteX9" fmla="*/ 1602015 w 2106053"/>
              <a:gd name="connsiteY9" fmla="*/ 677551 h 708346"/>
              <a:gd name="connsiteX10" fmla="*/ 2106053 w 2106053"/>
              <a:gd name="connsiteY10" fmla="*/ 66380 h 708346"/>
              <a:gd name="connsiteX11" fmla="*/ 1404051 w 2106053"/>
              <a:gd name="connsiteY11" fmla="*/ 27102 h 708346"/>
              <a:gd name="connsiteX12" fmla="*/ 1055258 w 2106053"/>
              <a:gd name="connsiteY12" fmla="*/ 8247 h 708346"/>
              <a:gd name="connsiteX13" fmla="*/ 888230 w 2106053"/>
              <a:gd name="connsiteY13" fmla="*/ 100 h 708346"/>
              <a:gd name="connsiteX14" fmla="*/ 564085 w 2106053"/>
              <a:gd name="connsiteY14" fmla="*/ 0 h 708346"/>
              <a:gd name="connsiteX15" fmla="*/ 449295 w 2106053"/>
              <a:gd name="connsiteY15" fmla="*/ 69645 h 708346"/>
              <a:gd name="connsiteX0" fmla="*/ 449295 w 2106053"/>
              <a:gd name="connsiteY0" fmla="*/ 69545 h 708246"/>
              <a:gd name="connsiteX1" fmla="*/ 161404 w 2106053"/>
              <a:gd name="connsiteY1" fmla="*/ 73790 h 708246"/>
              <a:gd name="connsiteX2" fmla="*/ 0 w 2106053"/>
              <a:gd name="connsiteY2" fmla="*/ 91273 h 708246"/>
              <a:gd name="connsiteX3" fmla="*/ 63777 w 2106053"/>
              <a:gd name="connsiteY3" fmla="*/ 140468 h 708246"/>
              <a:gd name="connsiteX4" fmla="*/ 273229 w 2106053"/>
              <a:gd name="connsiteY4" fmla="*/ 276420 h 708246"/>
              <a:gd name="connsiteX5" fmla="*/ 451944 w 2106053"/>
              <a:gd name="connsiteY5" fmla="*/ 375793 h 708246"/>
              <a:gd name="connsiteX6" fmla="*/ 624279 w 2106053"/>
              <a:gd name="connsiteY6" fmla="*/ 446887 h 708246"/>
              <a:gd name="connsiteX7" fmla="*/ 998696 w 2106053"/>
              <a:gd name="connsiteY7" fmla="*/ 564327 h 708246"/>
              <a:gd name="connsiteX8" fmla="*/ 1375768 w 2106053"/>
              <a:gd name="connsiteY8" fmla="*/ 602034 h 708246"/>
              <a:gd name="connsiteX9" fmla="*/ 1602015 w 2106053"/>
              <a:gd name="connsiteY9" fmla="*/ 677451 h 708246"/>
              <a:gd name="connsiteX10" fmla="*/ 2106053 w 2106053"/>
              <a:gd name="connsiteY10" fmla="*/ 66280 h 708246"/>
              <a:gd name="connsiteX11" fmla="*/ 1404051 w 2106053"/>
              <a:gd name="connsiteY11" fmla="*/ 27002 h 708246"/>
              <a:gd name="connsiteX12" fmla="*/ 1055258 w 2106053"/>
              <a:gd name="connsiteY12" fmla="*/ 8147 h 708246"/>
              <a:gd name="connsiteX13" fmla="*/ 888230 w 2106053"/>
              <a:gd name="connsiteY13" fmla="*/ 0 h 708246"/>
              <a:gd name="connsiteX14" fmla="*/ 599804 w 2106053"/>
              <a:gd name="connsiteY14" fmla="*/ 83244 h 708246"/>
              <a:gd name="connsiteX15" fmla="*/ 449295 w 2106053"/>
              <a:gd name="connsiteY15" fmla="*/ 69545 h 708246"/>
              <a:gd name="connsiteX0" fmla="*/ 449295 w 2106053"/>
              <a:gd name="connsiteY0" fmla="*/ 69545 h 708246"/>
              <a:gd name="connsiteX1" fmla="*/ 161404 w 2106053"/>
              <a:gd name="connsiteY1" fmla="*/ 73790 h 708246"/>
              <a:gd name="connsiteX2" fmla="*/ 0 w 2106053"/>
              <a:gd name="connsiteY2" fmla="*/ 91273 h 708246"/>
              <a:gd name="connsiteX3" fmla="*/ 63777 w 2106053"/>
              <a:gd name="connsiteY3" fmla="*/ 140468 h 708246"/>
              <a:gd name="connsiteX4" fmla="*/ 273229 w 2106053"/>
              <a:gd name="connsiteY4" fmla="*/ 276420 h 708246"/>
              <a:gd name="connsiteX5" fmla="*/ 451944 w 2106053"/>
              <a:gd name="connsiteY5" fmla="*/ 375793 h 708246"/>
              <a:gd name="connsiteX6" fmla="*/ 624279 w 2106053"/>
              <a:gd name="connsiteY6" fmla="*/ 446887 h 708246"/>
              <a:gd name="connsiteX7" fmla="*/ 998696 w 2106053"/>
              <a:gd name="connsiteY7" fmla="*/ 564327 h 708246"/>
              <a:gd name="connsiteX8" fmla="*/ 1375768 w 2106053"/>
              <a:gd name="connsiteY8" fmla="*/ 602034 h 708246"/>
              <a:gd name="connsiteX9" fmla="*/ 1602015 w 2106053"/>
              <a:gd name="connsiteY9" fmla="*/ 677451 h 708246"/>
              <a:gd name="connsiteX10" fmla="*/ 2106053 w 2106053"/>
              <a:gd name="connsiteY10" fmla="*/ 66280 h 708246"/>
              <a:gd name="connsiteX11" fmla="*/ 1404051 w 2106053"/>
              <a:gd name="connsiteY11" fmla="*/ 27002 h 708246"/>
              <a:gd name="connsiteX12" fmla="*/ 1055258 w 2106053"/>
              <a:gd name="connsiteY12" fmla="*/ 8147 h 708246"/>
              <a:gd name="connsiteX13" fmla="*/ 888230 w 2106053"/>
              <a:gd name="connsiteY13" fmla="*/ 0 h 708246"/>
              <a:gd name="connsiteX14" fmla="*/ 621235 w 2106053"/>
              <a:gd name="connsiteY14" fmla="*/ 64194 h 708246"/>
              <a:gd name="connsiteX15" fmla="*/ 449295 w 2106053"/>
              <a:gd name="connsiteY15" fmla="*/ 69545 h 708246"/>
              <a:gd name="connsiteX0" fmla="*/ 449295 w 2106053"/>
              <a:gd name="connsiteY0" fmla="*/ 61398 h 700099"/>
              <a:gd name="connsiteX1" fmla="*/ 161404 w 2106053"/>
              <a:gd name="connsiteY1" fmla="*/ 65643 h 700099"/>
              <a:gd name="connsiteX2" fmla="*/ 0 w 2106053"/>
              <a:gd name="connsiteY2" fmla="*/ 83126 h 700099"/>
              <a:gd name="connsiteX3" fmla="*/ 63777 w 2106053"/>
              <a:gd name="connsiteY3" fmla="*/ 132321 h 700099"/>
              <a:gd name="connsiteX4" fmla="*/ 273229 w 2106053"/>
              <a:gd name="connsiteY4" fmla="*/ 268273 h 700099"/>
              <a:gd name="connsiteX5" fmla="*/ 451944 w 2106053"/>
              <a:gd name="connsiteY5" fmla="*/ 367646 h 700099"/>
              <a:gd name="connsiteX6" fmla="*/ 624279 w 2106053"/>
              <a:gd name="connsiteY6" fmla="*/ 438740 h 700099"/>
              <a:gd name="connsiteX7" fmla="*/ 998696 w 2106053"/>
              <a:gd name="connsiteY7" fmla="*/ 556180 h 700099"/>
              <a:gd name="connsiteX8" fmla="*/ 1375768 w 2106053"/>
              <a:gd name="connsiteY8" fmla="*/ 593887 h 700099"/>
              <a:gd name="connsiteX9" fmla="*/ 1602015 w 2106053"/>
              <a:gd name="connsiteY9" fmla="*/ 669304 h 700099"/>
              <a:gd name="connsiteX10" fmla="*/ 2106053 w 2106053"/>
              <a:gd name="connsiteY10" fmla="*/ 58133 h 700099"/>
              <a:gd name="connsiteX11" fmla="*/ 1404051 w 2106053"/>
              <a:gd name="connsiteY11" fmla="*/ 18855 h 700099"/>
              <a:gd name="connsiteX12" fmla="*/ 1055258 w 2106053"/>
              <a:gd name="connsiteY12" fmla="*/ 0 h 700099"/>
              <a:gd name="connsiteX13" fmla="*/ 921568 w 2106053"/>
              <a:gd name="connsiteY13" fmla="*/ 96628 h 700099"/>
              <a:gd name="connsiteX14" fmla="*/ 621235 w 2106053"/>
              <a:gd name="connsiteY14" fmla="*/ 56047 h 700099"/>
              <a:gd name="connsiteX15" fmla="*/ 449295 w 2106053"/>
              <a:gd name="connsiteY15" fmla="*/ 61398 h 700099"/>
              <a:gd name="connsiteX0" fmla="*/ 449295 w 2106053"/>
              <a:gd name="connsiteY0" fmla="*/ 61398 h 700099"/>
              <a:gd name="connsiteX1" fmla="*/ 161404 w 2106053"/>
              <a:gd name="connsiteY1" fmla="*/ 65643 h 700099"/>
              <a:gd name="connsiteX2" fmla="*/ 0 w 2106053"/>
              <a:gd name="connsiteY2" fmla="*/ 83126 h 700099"/>
              <a:gd name="connsiteX3" fmla="*/ 63777 w 2106053"/>
              <a:gd name="connsiteY3" fmla="*/ 132321 h 700099"/>
              <a:gd name="connsiteX4" fmla="*/ 273229 w 2106053"/>
              <a:gd name="connsiteY4" fmla="*/ 268273 h 700099"/>
              <a:gd name="connsiteX5" fmla="*/ 451944 w 2106053"/>
              <a:gd name="connsiteY5" fmla="*/ 367646 h 700099"/>
              <a:gd name="connsiteX6" fmla="*/ 624279 w 2106053"/>
              <a:gd name="connsiteY6" fmla="*/ 438740 h 700099"/>
              <a:gd name="connsiteX7" fmla="*/ 998696 w 2106053"/>
              <a:gd name="connsiteY7" fmla="*/ 556180 h 700099"/>
              <a:gd name="connsiteX8" fmla="*/ 1375768 w 2106053"/>
              <a:gd name="connsiteY8" fmla="*/ 593887 h 700099"/>
              <a:gd name="connsiteX9" fmla="*/ 1602015 w 2106053"/>
              <a:gd name="connsiteY9" fmla="*/ 669304 h 700099"/>
              <a:gd name="connsiteX10" fmla="*/ 2106053 w 2106053"/>
              <a:gd name="connsiteY10" fmla="*/ 58133 h 700099"/>
              <a:gd name="connsiteX11" fmla="*/ 1404051 w 2106053"/>
              <a:gd name="connsiteY11" fmla="*/ 18855 h 700099"/>
              <a:gd name="connsiteX12" fmla="*/ 1055258 w 2106053"/>
              <a:gd name="connsiteY12" fmla="*/ 0 h 700099"/>
              <a:gd name="connsiteX13" fmla="*/ 919187 w 2106053"/>
              <a:gd name="connsiteY13" fmla="*/ 51385 h 700099"/>
              <a:gd name="connsiteX14" fmla="*/ 621235 w 2106053"/>
              <a:gd name="connsiteY14" fmla="*/ 56047 h 700099"/>
              <a:gd name="connsiteX15" fmla="*/ 449295 w 2106053"/>
              <a:gd name="connsiteY15" fmla="*/ 61398 h 700099"/>
              <a:gd name="connsiteX0" fmla="*/ 468345 w 2125103"/>
              <a:gd name="connsiteY0" fmla="*/ 61398 h 700099"/>
              <a:gd name="connsiteX1" fmla="*/ 180454 w 2125103"/>
              <a:gd name="connsiteY1" fmla="*/ 65643 h 700099"/>
              <a:gd name="connsiteX2" fmla="*/ 0 w 2125103"/>
              <a:gd name="connsiteY2" fmla="*/ 66458 h 700099"/>
              <a:gd name="connsiteX3" fmla="*/ 82827 w 2125103"/>
              <a:gd name="connsiteY3" fmla="*/ 132321 h 700099"/>
              <a:gd name="connsiteX4" fmla="*/ 292279 w 2125103"/>
              <a:gd name="connsiteY4" fmla="*/ 268273 h 700099"/>
              <a:gd name="connsiteX5" fmla="*/ 470994 w 2125103"/>
              <a:gd name="connsiteY5" fmla="*/ 367646 h 700099"/>
              <a:gd name="connsiteX6" fmla="*/ 643329 w 2125103"/>
              <a:gd name="connsiteY6" fmla="*/ 438740 h 700099"/>
              <a:gd name="connsiteX7" fmla="*/ 1017746 w 2125103"/>
              <a:gd name="connsiteY7" fmla="*/ 556180 h 700099"/>
              <a:gd name="connsiteX8" fmla="*/ 1394818 w 2125103"/>
              <a:gd name="connsiteY8" fmla="*/ 593887 h 700099"/>
              <a:gd name="connsiteX9" fmla="*/ 1621065 w 2125103"/>
              <a:gd name="connsiteY9" fmla="*/ 669304 h 700099"/>
              <a:gd name="connsiteX10" fmla="*/ 2125103 w 2125103"/>
              <a:gd name="connsiteY10" fmla="*/ 58133 h 700099"/>
              <a:gd name="connsiteX11" fmla="*/ 1423101 w 2125103"/>
              <a:gd name="connsiteY11" fmla="*/ 18855 h 700099"/>
              <a:gd name="connsiteX12" fmla="*/ 1074308 w 2125103"/>
              <a:gd name="connsiteY12" fmla="*/ 0 h 700099"/>
              <a:gd name="connsiteX13" fmla="*/ 938237 w 2125103"/>
              <a:gd name="connsiteY13" fmla="*/ 51385 h 700099"/>
              <a:gd name="connsiteX14" fmla="*/ 640285 w 2125103"/>
              <a:gd name="connsiteY14" fmla="*/ 56047 h 700099"/>
              <a:gd name="connsiteX15" fmla="*/ 468345 w 2125103"/>
              <a:gd name="connsiteY15" fmla="*/ 61398 h 700099"/>
              <a:gd name="connsiteX0" fmla="*/ 461201 w 2117959"/>
              <a:gd name="connsiteY0" fmla="*/ 61398 h 700099"/>
              <a:gd name="connsiteX1" fmla="*/ 173310 w 2117959"/>
              <a:gd name="connsiteY1" fmla="*/ 65643 h 700099"/>
              <a:gd name="connsiteX2" fmla="*/ 0 w 2117959"/>
              <a:gd name="connsiteY2" fmla="*/ 80745 h 700099"/>
              <a:gd name="connsiteX3" fmla="*/ 75683 w 2117959"/>
              <a:gd name="connsiteY3" fmla="*/ 132321 h 700099"/>
              <a:gd name="connsiteX4" fmla="*/ 285135 w 2117959"/>
              <a:gd name="connsiteY4" fmla="*/ 268273 h 700099"/>
              <a:gd name="connsiteX5" fmla="*/ 463850 w 2117959"/>
              <a:gd name="connsiteY5" fmla="*/ 367646 h 700099"/>
              <a:gd name="connsiteX6" fmla="*/ 636185 w 2117959"/>
              <a:gd name="connsiteY6" fmla="*/ 438740 h 700099"/>
              <a:gd name="connsiteX7" fmla="*/ 1010602 w 2117959"/>
              <a:gd name="connsiteY7" fmla="*/ 556180 h 700099"/>
              <a:gd name="connsiteX8" fmla="*/ 1387674 w 2117959"/>
              <a:gd name="connsiteY8" fmla="*/ 593887 h 700099"/>
              <a:gd name="connsiteX9" fmla="*/ 1613921 w 2117959"/>
              <a:gd name="connsiteY9" fmla="*/ 669304 h 700099"/>
              <a:gd name="connsiteX10" fmla="*/ 2117959 w 2117959"/>
              <a:gd name="connsiteY10" fmla="*/ 58133 h 700099"/>
              <a:gd name="connsiteX11" fmla="*/ 1415957 w 2117959"/>
              <a:gd name="connsiteY11" fmla="*/ 18855 h 700099"/>
              <a:gd name="connsiteX12" fmla="*/ 1067164 w 2117959"/>
              <a:gd name="connsiteY12" fmla="*/ 0 h 700099"/>
              <a:gd name="connsiteX13" fmla="*/ 931093 w 2117959"/>
              <a:gd name="connsiteY13" fmla="*/ 51385 h 700099"/>
              <a:gd name="connsiteX14" fmla="*/ 633141 w 2117959"/>
              <a:gd name="connsiteY14" fmla="*/ 56047 h 700099"/>
              <a:gd name="connsiteX15" fmla="*/ 461201 w 2117959"/>
              <a:gd name="connsiteY15" fmla="*/ 61398 h 700099"/>
              <a:gd name="connsiteX0" fmla="*/ 461201 w 2117959"/>
              <a:gd name="connsiteY0" fmla="*/ 42543 h 681244"/>
              <a:gd name="connsiteX1" fmla="*/ 173310 w 2117959"/>
              <a:gd name="connsiteY1" fmla="*/ 46788 h 681244"/>
              <a:gd name="connsiteX2" fmla="*/ 0 w 2117959"/>
              <a:gd name="connsiteY2" fmla="*/ 61890 h 681244"/>
              <a:gd name="connsiteX3" fmla="*/ 75683 w 2117959"/>
              <a:gd name="connsiteY3" fmla="*/ 113466 h 681244"/>
              <a:gd name="connsiteX4" fmla="*/ 285135 w 2117959"/>
              <a:gd name="connsiteY4" fmla="*/ 249418 h 681244"/>
              <a:gd name="connsiteX5" fmla="*/ 463850 w 2117959"/>
              <a:gd name="connsiteY5" fmla="*/ 348791 h 681244"/>
              <a:gd name="connsiteX6" fmla="*/ 636185 w 2117959"/>
              <a:gd name="connsiteY6" fmla="*/ 419885 h 681244"/>
              <a:gd name="connsiteX7" fmla="*/ 1010602 w 2117959"/>
              <a:gd name="connsiteY7" fmla="*/ 537325 h 681244"/>
              <a:gd name="connsiteX8" fmla="*/ 1387674 w 2117959"/>
              <a:gd name="connsiteY8" fmla="*/ 575032 h 681244"/>
              <a:gd name="connsiteX9" fmla="*/ 1613921 w 2117959"/>
              <a:gd name="connsiteY9" fmla="*/ 650449 h 681244"/>
              <a:gd name="connsiteX10" fmla="*/ 2117959 w 2117959"/>
              <a:gd name="connsiteY10" fmla="*/ 39278 h 681244"/>
              <a:gd name="connsiteX11" fmla="*/ 1415957 w 2117959"/>
              <a:gd name="connsiteY11" fmla="*/ 0 h 681244"/>
              <a:gd name="connsiteX12" fmla="*/ 1121932 w 2117959"/>
              <a:gd name="connsiteY12" fmla="*/ 59726 h 681244"/>
              <a:gd name="connsiteX13" fmla="*/ 931093 w 2117959"/>
              <a:gd name="connsiteY13" fmla="*/ 32530 h 681244"/>
              <a:gd name="connsiteX14" fmla="*/ 633141 w 2117959"/>
              <a:gd name="connsiteY14" fmla="*/ 37192 h 681244"/>
              <a:gd name="connsiteX15" fmla="*/ 461201 w 2117959"/>
              <a:gd name="connsiteY15" fmla="*/ 42543 h 681244"/>
              <a:gd name="connsiteX0" fmla="*/ 461201 w 2117959"/>
              <a:gd name="connsiteY0" fmla="*/ 42543 h 681244"/>
              <a:gd name="connsiteX1" fmla="*/ 173310 w 2117959"/>
              <a:gd name="connsiteY1" fmla="*/ 46788 h 681244"/>
              <a:gd name="connsiteX2" fmla="*/ 0 w 2117959"/>
              <a:gd name="connsiteY2" fmla="*/ 61890 h 681244"/>
              <a:gd name="connsiteX3" fmla="*/ 75683 w 2117959"/>
              <a:gd name="connsiteY3" fmla="*/ 113466 h 681244"/>
              <a:gd name="connsiteX4" fmla="*/ 285135 w 2117959"/>
              <a:gd name="connsiteY4" fmla="*/ 249418 h 681244"/>
              <a:gd name="connsiteX5" fmla="*/ 463850 w 2117959"/>
              <a:gd name="connsiteY5" fmla="*/ 348791 h 681244"/>
              <a:gd name="connsiteX6" fmla="*/ 636185 w 2117959"/>
              <a:gd name="connsiteY6" fmla="*/ 419885 h 681244"/>
              <a:gd name="connsiteX7" fmla="*/ 1010602 w 2117959"/>
              <a:gd name="connsiteY7" fmla="*/ 537325 h 681244"/>
              <a:gd name="connsiteX8" fmla="*/ 1387674 w 2117959"/>
              <a:gd name="connsiteY8" fmla="*/ 575032 h 681244"/>
              <a:gd name="connsiteX9" fmla="*/ 1613921 w 2117959"/>
              <a:gd name="connsiteY9" fmla="*/ 650449 h 681244"/>
              <a:gd name="connsiteX10" fmla="*/ 2117959 w 2117959"/>
              <a:gd name="connsiteY10" fmla="*/ 39278 h 681244"/>
              <a:gd name="connsiteX11" fmla="*/ 1415957 w 2117959"/>
              <a:gd name="connsiteY11" fmla="*/ 0 h 681244"/>
              <a:gd name="connsiteX12" fmla="*/ 1133838 w 2117959"/>
              <a:gd name="connsiteY12" fmla="*/ 26389 h 681244"/>
              <a:gd name="connsiteX13" fmla="*/ 931093 w 2117959"/>
              <a:gd name="connsiteY13" fmla="*/ 32530 h 681244"/>
              <a:gd name="connsiteX14" fmla="*/ 633141 w 2117959"/>
              <a:gd name="connsiteY14" fmla="*/ 37192 h 681244"/>
              <a:gd name="connsiteX15" fmla="*/ 461201 w 2117959"/>
              <a:gd name="connsiteY15" fmla="*/ 42543 h 681244"/>
              <a:gd name="connsiteX0" fmla="*/ 461201 w 2117959"/>
              <a:gd name="connsiteY0" fmla="*/ 16154 h 654855"/>
              <a:gd name="connsiteX1" fmla="*/ 173310 w 2117959"/>
              <a:gd name="connsiteY1" fmla="*/ 20399 h 654855"/>
              <a:gd name="connsiteX2" fmla="*/ 0 w 2117959"/>
              <a:gd name="connsiteY2" fmla="*/ 35501 h 654855"/>
              <a:gd name="connsiteX3" fmla="*/ 75683 w 2117959"/>
              <a:gd name="connsiteY3" fmla="*/ 87077 h 654855"/>
              <a:gd name="connsiteX4" fmla="*/ 285135 w 2117959"/>
              <a:gd name="connsiteY4" fmla="*/ 223029 h 654855"/>
              <a:gd name="connsiteX5" fmla="*/ 463850 w 2117959"/>
              <a:gd name="connsiteY5" fmla="*/ 322402 h 654855"/>
              <a:gd name="connsiteX6" fmla="*/ 636185 w 2117959"/>
              <a:gd name="connsiteY6" fmla="*/ 393496 h 654855"/>
              <a:gd name="connsiteX7" fmla="*/ 1010602 w 2117959"/>
              <a:gd name="connsiteY7" fmla="*/ 510936 h 654855"/>
              <a:gd name="connsiteX8" fmla="*/ 1387674 w 2117959"/>
              <a:gd name="connsiteY8" fmla="*/ 548643 h 654855"/>
              <a:gd name="connsiteX9" fmla="*/ 1613921 w 2117959"/>
              <a:gd name="connsiteY9" fmla="*/ 624060 h 654855"/>
              <a:gd name="connsiteX10" fmla="*/ 2117959 w 2117959"/>
              <a:gd name="connsiteY10" fmla="*/ 12889 h 654855"/>
              <a:gd name="connsiteX11" fmla="*/ 1463582 w 2117959"/>
              <a:gd name="connsiteY11" fmla="*/ 18855 h 654855"/>
              <a:gd name="connsiteX12" fmla="*/ 1133838 w 2117959"/>
              <a:gd name="connsiteY12" fmla="*/ 0 h 654855"/>
              <a:gd name="connsiteX13" fmla="*/ 931093 w 2117959"/>
              <a:gd name="connsiteY13" fmla="*/ 6141 h 654855"/>
              <a:gd name="connsiteX14" fmla="*/ 633141 w 2117959"/>
              <a:gd name="connsiteY14" fmla="*/ 10803 h 654855"/>
              <a:gd name="connsiteX15" fmla="*/ 461201 w 2117959"/>
              <a:gd name="connsiteY15" fmla="*/ 16154 h 654855"/>
              <a:gd name="connsiteX0" fmla="*/ 461201 w 2117959"/>
              <a:gd name="connsiteY0" fmla="*/ 18730 h 657431"/>
              <a:gd name="connsiteX1" fmla="*/ 173310 w 2117959"/>
              <a:gd name="connsiteY1" fmla="*/ 22975 h 657431"/>
              <a:gd name="connsiteX2" fmla="*/ 0 w 2117959"/>
              <a:gd name="connsiteY2" fmla="*/ 38077 h 657431"/>
              <a:gd name="connsiteX3" fmla="*/ 75683 w 2117959"/>
              <a:gd name="connsiteY3" fmla="*/ 89653 h 657431"/>
              <a:gd name="connsiteX4" fmla="*/ 285135 w 2117959"/>
              <a:gd name="connsiteY4" fmla="*/ 225605 h 657431"/>
              <a:gd name="connsiteX5" fmla="*/ 463850 w 2117959"/>
              <a:gd name="connsiteY5" fmla="*/ 324978 h 657431"/>
              <a:gd name="connsiteX6" fmla="*/ 636185 w 2117959"/>
              <a:gd name="connsiteY6" fmla="*/ 396072 h 657431"/>
              <a:gd name="connsiteX7" fmla="*/ 1010602 w 2117959"/>
              <a:gd name="connsiteY7" fmla="*/ 513512 h 657431"/>
              <a:gd name="connsiteX8" fmla="*/ 1387674 w 2117959"/>
              <a:gd name="connsiteY8" fmla="*/ 551219 h 657431"/>
              <a:gd name="connsiteX9" fmla="*/ 1613921 w 2117959"/>
              <a:gd name="connsiteY9" fmla="*/ 626636 h 657431"/>
              <a:gd name="connsiteX10" fmla="*/ 2117959 w 2117959"/>
              <a:gd name="connsiteY10" fmla="*/ 15465 h 657431"/>
              <a:gd name="connsiteX11" fmla="*/ 1489776 w 2117959"/>
              <a:gd name="connsiteY11" fmla="*/ 0 h 657431"/>
              <a:gd name="connsiteX12" fmla="*/ 1133838 w 2117959"/>
              <a:gd name="connsiteY12" fmla="*/ 2576 h 657431"/>
              <a:gd name="connsiteX13" fmla="*/ 931093 w 2117959"/>
              <a:gd name="connsiteY13" fmla="*/ 8717 h 657431"/>
              <a:gd name="connsiteX14" fmla="*/ 633141 w 2117959"/>
              <a:gd name="connsiteY14" fmla="*/ 13379 h 657431"/>
              <a:gd name="connsiteX15" fmla="*/ 461201 w 2117959"/>
              <a:gd name="connsiteY15" fmla="*/ 18730 h 657431"/>
              <a:gd name="connsiteX0" fmla="*/ 461201 w 2117959"/>
              <a:gd name="connsiteY0" fmla="*/ 19302 h 658003"/>
              <a:gd name="connsiteX1" fmla="*/ 173310 w 2117959"/>
              <a:gd name="connsiteY1" fmla="*/ 23547 h 658003"/>
              <a:gd name="connsiteX2" fmla="*/ 0 w 2117959"/>
              <a:gd name="connsiteY2" fmla="*/ 38649 h 658003"/>
              <a:gd name="connsiteX3" fmla="*/ 75683 w 2117959"/>
              <a:gd name="connsiteY3" fmla="*/ 90225 h 658003"/>
              <a:gd name="connsiteX4" fmla="*/ 285135 w 2117959"/>
              <a:gd name="connsiteY4" fmla="*/ 226177 h 658003"/>
              <a:gd name="connsiteX5" fmla="*/ 463850 w 2117959"/>
              <a:gd name="connsiteY5" fmla="*/ 325550 h 658003"/>
              <a:gd name="connsiteX6" fmla="*/ 636185 w 2117959"/>
              <a:gd name="connsiteY6" fmla="*/ 396644 h 658003"/>
              <a:gd name="connsiteX7" fmla="*/ 1010602 w 2117959"/>
              <a:gd name="connsiteY7" fmla="*/ 514084 h 658003"/>
              <a:gd name="connsiteX8" fmla="*/ 1387674 w 2117959"/>
              <a:gd name="connsiteY8" fmla="*/ 551791 h 658003"/>
              <a:gd name="connsiteX9" fmla="*/ 1613921 w 2117959"/>
              <a:gd name="connsiteY9" fmla="*/ 627208 h 658003"/>
              <a:gd name="connsiteX10" fmla="*/ 2117959 w 2117959"/>
              <a:gd name="connsiteY10" fmla="*/ 16037 h 658003"/>
              <a:gd name="connsiteX11" fmla="*/ 1489776 w 2117959"/>
              <a:gd name="connsiteY11" fmla="*/ 572 h 658003"/>
              <a:gd name="connsiteX12" fmla="*/ 1133838 w 2117959"/>
              <a:gd name="connsiteY12" fmla="*/ 3148 h 658003"/>
              <a:gd name="connsiteX13" fmla="*/ 931093 w 2117959"/>
              <a:gd name="connsiteY13" fmla="*/ 9289 h 658003"/>
              <a:gd name="connsiteX14" fmla="*/ 633141 w 2117959"/>
              <a:gd name="connsiteY14" fmla="*/ 13951 h 658003"/>
              <a:gd name="connsiteX15" fmla="*/ 461201 w 2117959"/>
              <a:gd name="connsiteY15" fmla="*/ 19302 h 658003"/>
              <a:gd name="connsiteX0" fmla="*/ 461201 w 2117959"/>
              <a:gd name="connsiteY0" fmla="*/ 22796 h 661497"/>
              <a:gd name="connsiteX1" fmla="*/ 173310 w 2117959"/>
              <a:gd name="connsiteY1" fmla="*/ 27041 h 661497"/>
              <a:gd name="connsiteX2" fmla="*/ 0 w 2117959"/>
              <a:gd name="connsiteY2" fmla="*/ 42143 h 661497"/>
              <a:gd name="connsiteX3" fmla="*/ 75683 w 2117959"/>
              <a:gd name="connsiteY3" fmla="*/ 93719 h 661497"/>
              <a:gd name="connsiteX4" fmla="*/ 285135 w 2117959"/>
              <a:gd name="connsiteY4" fmla="*/ 229671 h 661497"/>
              <a:gd name="connsiteX5" fmla="*/ 463850 w 2117959"/>
              <a:gd name="connsiteY5" fmla="*/ 329044 h 661497"/>
              <a:gd name="connsiteX6" fmla="*/ 636185 w 2117959"/>
              <a:gd name="connsiteY6" fmla="*/ 400138 h 661497"/>
              <a:gd name="connsiteX7" fmla="*/ 1010602 w 2117959"/>
              <a:gd name="connsiteY7" fmla="*/ 517578 h 661497"/>
              <a:gd name="connsiteX8" fmla="*/ 1387674 w 2117959"/>
              <a:gd name="connsiteY8" fmla="*/ 555285 h 661497"/>
              <a:gd name="connsiteX9" fmla="*/ 1613921 w 2117959"/>
              <a:gd name="connsiteY9" fmla="*/ 630702 h 661497"/>
              <a:gd name="connsiteX10" fmla="*/ 2117959 w 2117959"/>
              <a:gd name="connsiteY10" fmla="*/ 12387 h 661497"/>
              <a:gd name="connsiteX11" fmla="*/ 1489776 w 2117959"/>
              <a:gd name="connsiteY11" fmla="*/ 4066 h 661497"/>
              <a:gd name="connsiteX12" fmla="*/ 1133838 w 2117959"/>
              <a:gd name="connsiteY12" fmla="*/ 6642 h 661497"/>
              <a:gd name="connsiteX13" fmla="*/ 931093 w 2117959"/>
              <a:gd name="connsiteY13" fmla="*/ 12783 h 661497"/>
              <a:gd name="connsiteX14" fmla="*/ 633141 w 2117959"/>
              <a:gd name="connsiteY14" fmla="*/ 17445 h 661497"/>
              <a:gd name="connsiteX15" fmla="*/ 461201 w 2117959"/>
              <a:gd name="connsiteY15" fmla="*/ 22796 h 661497"/>
              <a:gd name="connsiteX0" fmla="*/ 461201 w 2117959"/>
              <a:gd name="connsiteY0" fmla="*/ 22796 h 630702"/>
              <a:gd name="connsiteX1" fmla="*/ 173310 w 2117959"/>
              <a:gd name="connsiteY1" fmla="*/ 27041 h 630702"/>
              <a:gd name="connsiteX2" fmla="*/ 0 w 2117959"/>
              <a:gd name="connsiteY2" fmla="*/ 42143 h 630702"/>
              <a:gd name="connsiteX3" fmla="*/ 75683 w 2117959"/>
              <a:gd name="connsiteY3" fmla="*/ 93719 h 630702"/>
              <a:gd name="connsiteX4" fmla="*/ 285135 w 2117959"/>
              <a:gd name="connsiteY4" fmla="*/ 229671 h 630702"/>
              <a:gd name="connsiteX5" fmla="*/ 463850 w 2117959"/>
              <a:gd name="connsiteY5" fmla="*/ 329044 h 630702"/>
              <a:gd name="connsiteX6" fmla="*/ 636185 w 2117959"/>
              <a:gd name="connsiteY6" fmla="*/ 400138 h 630702"/>
              <a:gd name="connsiteX7" fmla="*/ 1010602 w 2117959"/>
              <a:gd name="connsiteY7" fmla="*/ 517578 h 630702"/>
              <a:gd name="connsiteX8" fmla="*/ 1387674 w 2117959"/>
              <a:gd name="connsiteY8" fmla="*/ 555285 h 630702"/>
              <a:gd name="connsiteX9" fmla="*/ 1613921 w 2117959"/>
              <a:gd name="connsiteY9" fmla="*/ 630702 h 630702"/>
              <a:gd name="connsiteX10" fmla="*/ 2117959 w 2117959"/>
              <a:gd name="connsiteY10" fmla="*/ 12387 h 630702"/>
              <a:gd name="connsiteX11" fmla="*/ 1489776 w 2117959"/>
              <a:gd name="connsiteY11" fmla="*/ 4066 h 630702"/>
              <a:gd name="connsiteX12" fmla="*/ 1133838 w 2117959"/>
              <a:gd name="connsiteY12" fmla="*/ 6642 h 630702"/>
              <a:gd name="connsiteX13" fmla="*/ 931093 w 2117959"/>
              <a:gd name="connsiteY13" fmla="*/ 12783 h 630702"/>
              <a:gd name="connsiteX14" fmla="*/ 633141 w 2117959"/>
              <a:gd name="connsiteY14" fmla="*/ 17445 h 630702"/>
              <a:gd name="connsiteX15" fmla="*/ 461201 w 2117959"/>
              <a:gd name="connsiteY15" fmla="*/ 22796 h 630702"/>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87674 w 2117959"/>
              <a:gd name="connsiteY8" fmla="*/ 555285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87674 w 2117959"/>
              <a:gd name="connsiteY8" fmla="*/ 555285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87674 w 2117959"/>
              <a:gd name="connsiteY8" fmla="*/ 555285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461201 w 2117959"/>
              <a:gd name="connsiteY0" fmla="*/ 22796 h 654514"/>
              <a:gd name="connsiteX1" fmla="*/ 173310 w 2117959"/>
              <a:gd name="connsiteY1" fmla="*/ 27041 h 654514"/>
              <a:gd name="connsiteX2" fmla="*/ 0 w 2117959"/>
              <a:gd name="connsiteY2" fmla="*/ 42143 h 654514"/>
              <a:gd name="connsiteX3" fmla="*/ 75683 w 2117959"/>
              <a:gd name="connsiteY3" fmla="*/ 93719 h 654514"/>
              <a:gd name="connsiteX4" fmla="*/ 285135 w 2117959"/>
              <a:gd name="connsiteY4" fmla="*/ 229671 h 654514"/>
              <a:gd name="connsiteX5" fmla="*/ 463850 w 2117959"/>
              <a:gd name="connsiteY5" fmla="*/ 329044 h 654514"/>
              <a:gd name="connsiteX6" fmla="*/ 636185 w 2117959"/>
              <a:gd name="connsiteY6" fmla="*/ 400138 h 654514"/>
              <a:gd name="connsiteX7" fmla="*/ 1010602 w 2117959"/>
              <a:gd name="connsiteY7" fmla="*/ 517578 h 654514"/>
              <a:gd name="connsiteX8" fmla="*/ 1359099 w 2117959"/>
              <a:gd name="connsiteY8" fmla="*/ 560048 h 654514"/>
              <a:gd name="connsiteX9" fmla="*/ 1590108 w 2117959"/>
              <a:gd name="connsiteY9" fmla="*/ 654514 h 654514"/>
              <a:gd name="connsiteX10" fmla="*/ 2117959 w 2117959"/>
              <a:gd name="connsiteY10" fmla="*/ 12387 h 654514"/>
              <a:gd name="connsiteX11" fmla="*/ 1489776 w 2117959"/>
              <a:gd name="connsiteY11" fmla="*/ 4066 h 654514"/>
              <a:gd name="connsiteX12" fmla="*/ 1133838 w 2117959"/>
              <a:gd name="connsiteY12" fmla="*/ 6642 h 654514"/>
              <a:gd name="connsiteX13" fmla="*/ 931093 w 2117959"/>
              <a:gd name="connsiteY13" fmla="*/ 12783 h 654514"/>
              <a:gd name="connsiteX14" fmla="*/ 633141 w 2117959"/>
              <a:gd name="connsiteY14" fmla="*/ 17445 h 654514"/>
              <a:gd name="connsiteX15" fmla="*/ 461201 w 2117959"/>
              <a:gd name="connsiteY15" fmla="*/ 22796 h 654514"/>
              <a:gd name="connsiteX0" fmla="*/ 596283 w 2253041"/>
              <a:gd name="connsiteY0" fmla="*/ 25785 h 657503"/>
              <a:gd name="connsiteX1" fmla="*/ 308392 w 2253041"/>
              <a:gd name="connsiteY1" fmla="*/ 30030 h 657503"/>
              <a:gd name="connsiteX2" fmla="*/ 0 w 2253041"/>
              <a:gd name="connsiteY2" fmla="*/ 3569 h 657503"/>
              <a:gd name="connsiteX3" fmla="*/ 210765 w 2253041"/>
              <a:gd name="connsiteY3" fmla="*/ 96708 h 657503"/>
              <a:gd name="connsiteX4" fmla="*/ 420217 w 2253041"/>
              <a:gd name="connsiteY4" fmla="*/ 232660 h 657503"/>
              <a:gd name="connsiteX5" fmla="*/ 598932 w 2253041"/>
              <a:gd name="connsiteY5" fmla="*/ 332033 h 657503"/>
              <a:gd name="connsiteX6" fmla="*/ 771267 w 2253041"/>
              <a:gd name="connsiteY6" fmla="*/ 403127 h 657503"/>
              <a:gd name="connsiteX7" fmla="*/ 1145684 w 2253041"/>
              <a:gd name="connsiteY7" fmla="*/ 520567 h 657503"/>
              <a:gd name="connsiteX8" fmla="*/ 1494181 w 2253041"/>
              <a:gd name="connsiteY8" fmla="*/ 563037 h 657503"/>
              <a:gd name="connsiteX9" fmla="*/ 1725190 w 2253041"/>
              <a:gd name="connsiteY9" fmla="*/ 657503 h 657503"/>
              <a:gd name="connsiteX10" fmla="*/ 2253041 w 2253041"/>
              <a:gd name="connsiteY10" fmla="*/ 15376 h 657503"/>
              <a:gd name="connsiteX11" fmla="*/ 1624858 w 2253041"/>
              <a:gd name="connsiteY11" fmla="*/ 7055 h 657503"/>
              <a:gd name="connsiteX12" fmla="*/ 1268920 w 2253041"/>
              <a:gd name="connsiteY12" fmla="*/ 9631 h 657503"/>
              <a:gd name="connsiteX13" fmla="*/ 1066175 w 2253041"/>
              <a:gd name="connsiteY13" fmla="*/ 15772 h 657503"/>
              <a:gd name="connsiteX14" fmla="*/ 768223 w 2253041"/>
              <a:gd name="connsiteY14" fmla="*/ 20434 h 657503"/>
              <a:gd name="connsiteX15" fmla="*/ 596283 w 2253041"/>
              <a:gd name="connsiteY15" fmla="*/ 25785 h 657503"/>
              <a:gd name="connsiteX0" fmla="*/ 596283 w 2253041"/>
              <a:gd name="connsiteY0" fmla="*/ 78882 h 710600"/>
              <a:gd name="connsiteX1" fmla="*/ 298001 w 2253041"/>
              <a:gd name="connsiteY1" fmla="*/ 0 h 710600"/>
              <a:gd name="connsiteX2" fmla="*/ 0 w 2253041"/>
              <a:gd name="connsiteY2" fmla="*/ 56666 h 710600"/>
              <a:gd name="connsiteX3" fmla="*/ 210765 w 2253041"/>
              <a:gd name="connsiteY3" fmla="*/ 149805 h 710600"/>
              <a:gd name="connsiteX4" fmla="*/ 420217 w 2253041"/>
              <a:gd name="connsiteY4" fmla="*/ 285757 h 710600"/>
              <a:gd name="connsiteX5" fmla="*/ 598932 w 2253041"/>
              <a:gd name="connsiteY5" fmla="*/ 385130 h 710600"/>
              <a:gd name="connsiteX6" fmla="*/ 771267 w 2253041"/>
              <a:gd name="connsiteY6" fmla="*/ 456224 h 710600"/>
              <a:gd name="connsiteX7" fmla="*/ 1145684 w 2253041"/>
              <a:gd name="connsiteY7" fmla="*/ 573664 h 710600"/>
              <a:gd name="connsiteX8" fmla="*/ 1494181 w 2253041"/>
              <a:gd name="connsiteY8" fmla="*/ 616134 h 710600"/>
              <a:gd name="connsiteX9" fmla="*/ 1725190 w 2253041"/>
              <a:gd name="connsiteY9" fmla="*/ 710600 h 710600"/>
              <a:gd name="connsiteX10" fmla="*/ 2253041 w 2253041"/>
              <a:gd name="connsiteY10" fmla="*/ 68473 h 710600"/>
              <a:gd name="connsiteX11" fmla="*/ 1624858 w 2253041"/>
              <a:gd name="connsiteY11" fmla="*/ 60152 h 710600"/>
              <a:gd name="connsiteX12" fmla="*/ 1268920 w 2253041"/>
              <a:gd name="connsiteY12" fmla="*/ 62728 h 710600"/>
              <a:gd name="connsiteX13" fmla="*/ 1066175 w 2253041"/>
              <a:gd name="connsiteY13" fmla="*/ 68869 h 710600"/>
              <a:gd name="connsiteX14" fmla="*/ 768223 w 2253041"/>
              <a:gd name="connsiteY14" fmla="*/ 73531 h 710600"/>
              <a:gd name="connsiteX15" fmla="*/ 596283 w 2253041"/>
              <a:gd name="connsiteY15" fmla="*/ 78882 h 710600"/>
              <a:gd name="connsiteX0" fmla="*/ 627456 w 2253041"/>
              <a:gd name="connsiteY0" fmla="*/ 0 h 746018"/>
              <a:gd name="connsiteX1" fmla="*/ 298001 w 2253041"/>
              <a:gd name="connsiteY1" fmla="*/ 35418 h 746018"/>
              <a:gd name="connsiteX2" fmla="*/ 0 w 2253041"/>
              <a:gd name="connsiteY2" fmla="*/ 92084 h 746018"/>
              <a:gd name="connsiteX3" fmla="*/ 210765 w 2253041"/>
              <a:gd name="connsiteY3" fmla="*/ 185223 h 746018"/>
              <a:gd name="connsiteX4" fmla="*/ 420217 w 2253041"/>
              <a:gd name="connsiteY4" fmla="*/ 321175 h 746018"/>
              <a:gd name="connsiteX5" fmla="*/ 598932 w 2253041"/>
              <a:gd name="connsiteY5" fmla="*/ 420548 h 746018"/>
              <a:gd name="connsiteX6" fmla="*/ 771267 w 2253041"/>
              <a:gd name="connsiteY6" fmla="*/ 491642 h 746018"/>
              <a:gd name="connsiteX7" fmla="*/ 1145684 w 2253041"/>
              <a:gd name="connsiteY7" fmla="*/ 609082 h 746018"/>
              <a:gd name="connsiteX8" fmla="*/ 1494181 w 2253041"/>
              <a:gd name="connsiteY8" fmla="*/ 651552 h 746018"/>
              <a:gd name="connsiteX9" fmla="*/ 1725190 w 2253041"/>
              <a:gd name="connsiteY9" fmla="*/ 746018 h 746018"/>
              <a:gd name="connsiteX10" fmla="*/ 2253041 w 2253041"/>
              <a:gd name="connsiteY10" fmla="*/ 103891 h 746018"/>
              <a:gd name="connsiteX11" fmla="*/ 1624858 w 2253041"/>
              <a:gd name="connsiteY11" fmla="*/ 95570 h 746018"/>
              <a:gd name="connsiteX12" fmla="*/ 1268920 w 2253041"/>
              <a:gd name="connsiteY12" fmla="*/ 98146 h 746018"/>
              <a:gd name="connsiteX13" fmla="*/ 1066175 w 2253041"/>
              <a:gd name="connsiteY13" fmla="*/ 104287 h 746018"/>
              <a:gd name="connsiteX14" fmla="*/ 768223 w 2253041"/>
              <a:gd name="connsiteY14" fmla="*/ 108949 h 746018"/>
              <a:gd name="connsiteX15" fmla="*/ 627456 w 2253041"/>
              <a:gd name="connsiteY15" fmla="*/ 0 h 746018"/>
              <a:gd name="connsiteX0" fmla="*/ 627456 w 2253041"/>
              <a:gd name="connsiteY0" fmla="*/ 46914 h 792932"/>
              <a:gd name="connsiteX1" fmla="*/ 298001 w 2253041"/>
              <a:gd name="connsiteY1" fmla="*/ 82332 h 792932"/>
              <a:gd name="connsiteX2" fmla="*/ 0 w 2253041"/>
              <a:gd name="connsiteY2" fmla="*/ 138998 h 792932"/>
              <a:gd name="connsiteX3" fmla="*/ 210765 w 2253041"/>
              <a:gd name="connsiteY3" fmla="*/ 232137 h 792932"/>
              <a:gd name="connsiteX4" fmla="*/ 420217 w 2253041"/>
              <a:gd name="connsiteY4" fmla="*/ 368089 h 792932"/>
              <a:gd name="connsiteX5" fmla="*/ 598932 w 2253041"/>
              <a:gd name="connsiteY5" fmla="*/ 467462 h 792932"/>
              <a:gd name="connsiteX6" fmla="*/ 771267 w 2253041"/>
              <a:gd name="connsiteY6" fmla="*/ 538556 h 792932"/>
              <a:gd name="connsiteX7" fmla="*/ 1145684 w 2253041"/>
              <a:gd name="connsiteY7" fmla="*/ 655996 h 792932"/>
              <a:gd name="connsiteX8" fmla="*/ 1494181 w 2253041"/>
              <a:gd name="connsiteY8" fmla="*/ 698466 h 792932"/>
              <a:gd name="connsiteX9" fmla="*/ 1725190 w 2253041"/>
              <a:gd name="connsiteY9" fmla="*/ 792932 h 792932"/>
              <a:gd name="connsiteX10" fmla="*/ 2253041 w 2253041"/>
              <a:gd name="connsiteY10" fmla="*/ 150805 h 792932"/>
              <a:gd name="connsiteX11" fmla="*/ 1624858 w 2253041"/>
              <a:gd name="connsiteY11" fmla="*/ 142484 h 792932"/>
              <a:gd name="connsiteX12" fmla="*/ 1268920 w 2253041"/>
              <a:gd name="connsiteY12" fmla="*/ 145060 h 792932"/>
              <a:gd name="connsiteX13" fmla="*/ 1066175 w 2253041"/>
              <a:gd name="connsiteY13" fmla="*/ 151201 h 792932"/>
              <a:gd name="connsiteX14" fmla="*/ 861741 w 2253041"/>
              <a:gd name="connsiteY14" fmla="*/ 0 h 792932"/>
              <a:gd name="connsiteX15" fmla="*/ 627456 w 2253041"/>
              <a:gd name="connsiteY15" fmla="*/ 46914 h 792932"/>
              <a:gd name="connsiteX0" fmla="*/ 627456 w 2253041"/>
              <a:gd name="connsiteY0" fmla="*/ 82749 h 828767"/>
              <a:gd name="connsiteX1" fmla="*/ 298001 w 2253041"/>
              <a:gd name="connsiteY1" fmla="*/ 118167 h 828767"/>
              <a:gd name="connsiteX2" fmla="*/ 0 w 2253041"/>
              <a:gd name="connsiteY2" fmla="*/ 174833 h 828767"/>
              <a:gd name="connsiteX3" fmla="*/ 210765 w 2253041"/>
              <a:gd name="connsiteY3" fmla="*/ 267972 h 828767"/>
              <a:gd name="connsiteX4" fmla="*/ 420217 w 2253041"/>
              <a:gd name="connsiteY4" fmla="*/ 403924 h 828767"/>
              <a:gd name="connsiteX5" fmla="*/ 598932 w 2253041"/>
              <a:gd name="connsiteY5" fmla="*/ 503297 h 828767"/>
              <a:gd name="connsiteX6" fmla="*/ 771267 w 2253041"/>
              <a:gd name="connsiteY6" fmla="*/ 574391 h 828767"/>
              <a:gd name="connsiteX7" fmla="*/ 1145684 w 2253041"/>
              <a:gd name="connsiteY7" fmla="*/ 691831 h 828767"/>
              <a:gd name="connsiteX8" fmla="*/ 1494181 w 2253041"/>
              <a:gd name="connsiteY8" fmla="*/ 734301 h 828767"/>
              <a:gd name="connsiteX9" fmla="*/ 1725190 w 2253041"/>
              <a:gd name="connsiteY9" fmla="*/ 828767 h 828767"/>
              <a:gd name="connsiteX10" fmla="*/ 2253041 w 2253041"/>
              <a:gd name="connsiteY10" fmla="*/ 186640 h 828767"/>
              <a:gd name="connsiteX11" fmla="*/ 1624858 w 2253041"/>
              <a:gd name="connsiteY11" fmla="*/ 178319 h 828767"/>
              <a:gd name="connsiteX12" fmla="*/ 1268920 w 2253041"/>
              <a:gd name="connsiteY12" fmla="*/ 180895 h 828767"/>
              <a:gd name="connsiteX13" fmla="*/ 1190866 w 2253041"/>
              <a:gd name="connsiteY13" fmla="*/ 0 h 828767"/>
              <a:gd name="connsiteX14" fmla="*/ 861741 w 2253041"/>
              <a:gd name="connsiteY14" fmla="*/ 35835 h 828767"/>
              <a:gd name="connsiteX15" fmla="*/ 627456 w 2253041"/>
              <a:gd name="connsiteY15" fmla="*/ 82749 h 828767"/>
              <a:gd name="connsiteX0" fmla="*/ 627456 w 2253041"/>
              <a:gd name="connsiteY0" fmla="*/ 130454 h 876472"/>
              <a:gd name="connsiteX1" fmla="*/ 298001 w 2253041"/>
              <a:gd name="connsiteY1" fmla="*/ 165872 h 876472"/>
              <a:gd name="connsiteX2" fmla="*/ 0 w 2253041"/>
              <a:gd name="connsiteY2" fmla="*/ 222538 h 876472"/>
              <a:gd name="connsiteX3" fmla="*/ 210765 w 2253041"/>
              <a:gd name="connsiteY3" fmla="*/ 315677 h 876472"/>
              <a:gd name="connsiteX4" fmla="*/ 420217 w 2253041"/>
              <a:gd name="connsiteY4" fmla="*/ 451629 h 876472"/>
              <a:gd name="connsiteX5" fmla="*/ 598932 w 2253041"/>
              <a:gd name="connsiteY5" fmla="*/ 551002 h 876472"/>
              <a:gd name="connsiteX6" fmla="*/ 771267 w 2253041"/>
              <a:gd name="connsiteY6" fmla="*/ 622096 h 876472"/>
              <a:gd name="connsiteX7" fmla="*/ 1145684 w 2253041"/>
              <a:gd name="connsiteY7" fmla="*/ 739536 h 876472"/>
              <a:gd name="connsiteX8" fmla="*/ 1494181 w 2253041"/>
              <a:gd name="connsiteY8" fmla="*/ 782006 h 876472"/>
              <a:gd name="connsiteX9" fmla="*/ 1725190 w 2253041"/>
              <a:gd name="connsiteY9" fmla="*/ 876472 h 876472"/>
              <a:gd name="connsiteX10" fmla="*/ 2253041 w 2253041"/>
              <a:gd name="connsiteY10" fmla="*/ 234345 h 876472"/>
              <a:gd name="connsiteX11" fmla="*/ 1624858 w 2253041"/>
              <a:gd name="connsiteY11" fmla="*/ 226024 h 876472"/>
              <a:gd name="connsiteX12" fmla="*/ 1424784 w 2253041"/>
              <a:gd name="connsiteY12" fmla="*/ 0 h 876472"/>
              <a:gd name="connsiteX13" fmla="*/ 1190866 w 2253041"/>
              <a:gd name="connsiteY13" fmla="*/ 47705 h 876472"/>
              <a:gd name="connsiteX14" fmla="*/ 861741 w 2253041"/>
              <a:gd name="connsiteY14" fmla="*/ 83540 h 876472"/>
              <a:gd name="connsiteX15" fmla="*/ 627456 w 2253041"/>
              <a:gd name="connsiteY15" fmla="*/ 130454 h 876472"/>
              <a:gd name="connsiteX0" fmla="*/ 627456 w 2253041"/>
              <a:gd name="connsiteY0" fmla="*/ 174594 h 920612"/>
              <a:gd name="connsiteX1" fmla="*/ 298001 w 2253041"/>
              <a:gd name="connsiteY1" fmla="*/ 210012 h 920612"/>
              <a:gd name="connsiteX2" fmla="*/ 0 w 2253041"/>
              <a:gd name="connsiteY2" fmla="*/ 266678 h 920612"/>
              <a:gd name="connsiteX3" fmla="*/ 210765 w 2253041"/>
              <a:gd name="connsiteY3" fmla="*/ 359817 h 920612"/>
              <a:gd name="connsiteX4" fmla="*/ 420217 w 2253041"/>
              <a:gd name="connsiteY4" fmla="*/ 495769 h 920612"/>
              <a:gd name="connsiteX5" fmla="*/ 598932 w 2253041"/>
              <a:gd name="connsiteY5" fmla="*/ 595142 h 920612"/>
              <a:gd name="connsiteX6" fmla="*/ 771267 w 2253041"/>
              <a:gd name="connsiteY6" fmla="*/ 666236 h 920612"/>
              <a:gd name="connsiteX7" fmla="*/ 1145684 w 2253041"/>
              <a:gd name="connsiteY7" fmla="*/ 783676 h 920612"/>
              <a:gd name="connsiteX8" fmla="*/ 1494181 w 2253041"/>
              <a:gd name="connsiteY8" fmla="*/ 826146 h 920612"/>
              <a:gd name="connsiteX9" fmla="*/ 1725190 w 2253041"/>
              <a:gd name="connsiteY9" fmla="*/ 920612 h 920612"/>
              <a:gd name="connsiteX10" fmla="*/ 2253041 w 2253041"/>
              <a:gd name="connsiteY10" fmla="*/ 278485 h 920612"/>
              <a:gd name="connsiteX11" fmla="*/ 1759940 w 2253041"/>
              <a:gd name="connsiteY11" fmla="*/ 0 h 920612"/>
              <a:gd name="connsiteX12" fmla="*/ 1424784 w 2253041"/>
              <a:gd name="connsiteY12" fmla="*/ 44140 h 920612"/>
              <a:gd name="connsiteX13" fmla="*/ 1190866 w 2253041"/>
              <a:gd name="connsiteY13" fmla="*/ 91845 h 920612"/>
              <a:gd name="connsiteX14" fmla="*/ 861741 w 2253041"/>
              <a:gd name="connsiteY14" fmla="*/ 127680 h 920612"/>
              <a:gd name="connsiteX15" fmla="*/ 627456 w 2253041"/>
              <a:gd name="connsiteY15" fmla="*/ 174594 h 920612"/>
              <a:gd name="connsiteX0" fmla="*/ 627456 w 2055613"/>
              <a:gd name="connsiteY0" fmla="*/ 174594 h 920612"/>
              <a:gd name="connsiteX1" fmla="*/ 298001 w 2055613"/>
              <a:gd name="connsiteY1" fmla="*/ 210012 h 920612"/>
              <a:gd name="connsiteX2" fmla="*/ 0 w 2055613"/>
              <a:gd name="connsiteY2" fmla="*/ 266678 h 920612"/>
              <a:gd name="connsiteX3" fmla="*/ 210765 w 2055613"/>
              <a:gd name="connsiteY3" fmla="*/ 359817 h 920612"/>
              <a:gd name="connsiteX4" fmla="*/ 420217 w 2055613"/>
              <a:gd name="connsiteY4" fmla="*/ 495769 h 920612"/>
              <a:gd name="connsiteX5" fmla="*/ 598932 w 2055613"/>
              <a:gd name="connsiteY5" fmla="*/ 595142 h 920612"/>
              <a:gd name="connsiteX6" fmla="*/ 771267 w 2055613"/>
              <a:gd name="connsiteY6" fmla="*/ 666236 h 920612"/>
              <a:gd name="connsiteX7" fmla="*/ 1145684 w 2055613"/>
              <a:gd name="connsiteY7" fmla="*/ 783676 h 920612"/>
              <a:gd name="connsiteX8" fmla="*/ 1494181 w 2055613"/>
              <a:gd name="connsiteY8" fmla="*/ 826146 h 920612"/>
              <a:gd name="connsiteX9" fmla="*/ 1725190 w 2055613"/>
              <a:gd name="connsiteY9" fmla="*/ 920612 h 920612"/>
              <a:gd name="connsiteX10" fmla="*/ 2055613 w 2055613"/>
              <a:gd name="connsiteY10" fmla="*/ 29104 h 920612"/>
              <a:gd name="connsiteX11" fmla="*/ 1759940 w 2055613"/>
              <a:gd name="connsiteY11" fmla="*/ 0 h 920612"/>
              <a:gd name="connsiteX12" fmla="*/ 1424784 w 2055613"/>
              <a:gd name="connsiteY12" fmla="*/ 44140 h 920612"/>
              <a:gd name="connsiteX13" fmla="*/ 1190866 w 2055613"/>
              <a:gd name="connsiteY13" fmla="*/ 91845 h 920612"/>
              <a:gd name="connsiteX14" fmla="*/ 861741 w 2055613"/>
              <a:gd name="connsiteY14" fmla="*/ 127680 h 920612"/>
              <a:gd name="connsiteX15" fmla="*/ 627456 w 2055613"/>
              <a:gd name="connsiteY15" fmla="*/ 174594 h 920612"/>
              <a:gd name="connsiteX0" fmla="*/ 627456 w 2055613"/>
              <a:gd name="connsiteY0" fmla="*/ 174594 h 910221"/>
              <a:gd name="connsiteX1" fmla="*/ 298001 w 2055613"/>
              <a:gd name="connsiteY1" fmla="*/ 210012 h 910221"/>
              <a:gd name="connsiteX2" fmla="*/ 0 w 2055613"/>
              <a:gd name="connsiteY2" fmla="*/ 266678 h 910221"/>
              <a:gd name="connsiteX3" fmla="*/ 210765 w 2055613"/>
              <a:gd name="connsiteY3" fmla="*/ 359817 h 910221"/>
              <a:gd name="connsiteX4" fmla="*/ 420217 w 2055613"/>
              <a:gd name="connsiteY4" fmla="*/ 495769 h 910221"/>
              <a:gd name="connsiteX5" fmla="*/ 598932 w 2055613"/>
              <a:gd name="connsiteY5" fmla="*/ 595142 h 910221"/>
              <a:gd name="connsiteX6" fmla="*/ 771267 w 2055613"/>
              <a:gd name="connsiteY6" fmla="*/ 666236 h 910221"/>
              <a:gd name="connsiteX7" fmla="*/ 1145684 w 2055613"/>
              <a:gd name="connsiteY7" fmla="*/ 783676 h 910221"/>
              <a:gd name="connsiteX8" fmla="*/ 1494181 w 2055613"/>
              <a:gd name="connsiteY8" fmla="*/ 826146 h 910221"/>
              <a:gd name="connsiteX9" fmla="*/ 2016136 w 2055613"/>
              <a:gd name="connsiteY9" fmla="*/ 910221 h 910221"/>
              <a:gd name="connsiteX10" fmla="*/ 2055613 w 2055613"/>
              <a:gd name="connsiteY10" fmla="*/ 29104 h 910221"/>
              <a:gd name="connsiteX11" fmla="*/ 1759940 w 2055613"/>
              <a:gd name="connsiteY11" fmla="*/ 0 h 910221"/>
              <a:gd name="connsiteX12" fmla="*/ 1424784 w 2055613"/>
              <a:gd name="connsiteY12" fmla="*/ 44140 h 910221"/>
              <a:gd name="connsiteX13" fmla="*/ 1190866 w 2055613"/>
              <a:gd name="connsiteY13" fmla="*/ 91845 h 910221"/>
              <a:gd name="connsiteX14" fmla="*/ 861741 w 2055613"/>
              <a:gd name="connsiteY14" fmla="*/ 127680 h 910221"/>
              <a:gd name="connsiteX15" fmla="*/ 627456 w 2055613"/>
              <a:gd name="connsiteY15" fmla="*/ 174594 h 910221"/>
              <a:gd name="connsiteX0" fmla="*/ 627456 w 2055613"/>
              <a:gd name="connsiteY0" fmla="*/ 174594 h 910221"/>
              <a:gd name="connsiteX1" fmla="*/ 298001 w 2055613"/>
              <a:gd name="connsiteY1" fmla="*/ 210012 h 910221"/>
              <a:gd name="connsiteX2" fmla="*/ 0 w 2055613"/>
              <a:gd name="connsiteY2" fmla="*/ 266678 h 910221"/>
              <a:gd name="connsiteX3" fmla="*/ 210765 w 2055613"/>
              <a:gd name="connsiteY3" fmla="*/ 359817 h 910221"/>
              <a:gd name="connsiteX4" fmla="*/ 420217 w 2055613"/>
              <a:gd name="connsiteY4" fmla="*/ 495769 h 910221"/>
              <a:gd name="connsiteX5" fmla="*/ 598932 w 2055613"/>
              <a:gd name="connsiteY5" fmla="*/ 595142 h 910221"/>
              <a:gd name="connsiteX6" fmla="*/ 771267 w 2055613"/>
              <a:gd name="connsiteY6" fmla="*/ 666236 h 910221"/>
              <a:gd name="connsiteX7" fmla="*/ 1166466 w 2055613"/>
              <a:gd name="connsiteY7" fmla="*/ 752503 h 910221"/>
              <a:gd name="connsiteX8" fmla="*/ 1494181 w 2055613"/>
              <a:gd name="connsiteY8" fmla="*/ 826146 h 910221"/>
              <a:gd name="connsiteX9" fmla="*/ 2016136 w 2055613"/>
              <a:gd name="connsiteY9" fmla="*/ 910221 h 910221"/>
              <a:gd name="connsiteX10" fmla="*/ 2055613 w 2055613"/>
              <a:gd name="connsiteY10" fmla="*/ 29104 h 910221"/>
              <a:gd name="connsiteX11" fmla="*/ 1759940 w 2055613"/>
              <a:gd name="connsiteY11" fmla="*/ 0 h 910221"/>
              <a:gd name="connsiteX12" fmla="*/ 1424784 w 2055613"/>
              <a:gd name="connsiteY12" fmla="*/ 44140 h 910221"/>
              <a:gd name="connsiteX13" fmla="*/ 1190866 w 2055613"/>
              <a:gd name="connsiteY13" fmla="*/ 91845 h 910221"/>
              <a:gd name="connsiteX14" fmla="*/ 861741 w 2055613"/>
              <a:gd name="connsiteY14" fmla="*/ 127680 h 910221"/>
              <a:gd name="connsiteX15" fmla="*/ 627456 w 2055613"/>
              <a:gd name="connsiteY15" fmla="*/ 174594 h 910221"/>
              <a:gd name="connsiteX0" fmla="*/ 627456 w 2055613"/>
              <a:gd name="connsiteY0" fmla="*/ 174594 h 847876"/>
              <a:gd name="connsiteX1" fmla="*/ 298001 w 2055613"/>
              <a:gd name="connsiteY1" fmla="*/ 210012 h 847876"/>
              <a:gd name="connsiteX2" fmla="*/ 0 w 2055613"/>
              <a:gd name="connsiteY2" fmla="*/ 266678 h 847876"/>
              <a:gd name="connsiteX3" fmla="*/ 210765 w 2055613"/>
              <a:gd name="connsiteY3" fmla="*/ 359817 h 847876"/>
              <a:gd name="connsiteX4" fmla="*/ 420217 w 2055613"/>
              <a:gd name="connsiteY4" fmla="*/ 495769 h 847876"/>
              <a:gd name="connsiteX5" fmla="*/ 598932 w 2055613"/>
              <a:gd name="connsiteY5" fmla="*/ 595142 h 847876"/>
              <a:gd name="connsiteX6" fmla="*/ 771267 w 2055613"/>
              <a:gd name="connsiteY6" fmla="*/ 666236 h 847876"/>
              <a:gd name="connsiteX7" fmla="*/ 1166466 w 2055613"/>
              <a:gd name="connsiteY7" fmla="*/ 752503 h 847876"/>
              <a:gd name="connsiteX8" fmla="*/ 1494181 w 2055613"/>
              <a:gd name="connsiteY8" fmla="*/ 826146 h 847876"/>
              <a:gd name="connsiteX9" fmla="*/ 2036918 w 2055613"/>
              <a:gd name="connsiteY9" fmla="*/ 847876 h 847876"/>
              <a:gd name="connsiteX10" fmla="*/ 2055613 w 2055613"/>
              <a:gd name="connsiteY10" fmla="*/ 29104 h 847876"/>
              <a:gd name="connsiteX11" fmla="*/ 1759940 w 2055613"/>
              <a:gd name="connsiteY11" fmla="*/ 0 h 847876"/>
              <a:gd name="connsiteX12" fmla="*/ 1424784 w 2055613"/>
              <a:gd name="connsiteY12" fmla="*/ 44140 h 847876"/>
              <a:gd name="connsiteX13" fmla="*/ 1190866 w 2055613"/>
              <a:gd name="connsiteY13" fmla="*/ 91845 h 847876"/>
              <a:gd name="connsiteX14" fmla="*/ 861741 w 2055613"/>
              <a:gd name="connsiteY14" fmla="*/ 127680 h 847876"/>
              <a:gd name="connsiteX15" fmla="*/ 627456 w 2055613"/>
              <a:gd name="connsiteY15" fmla="*/ 174594 h 847876"/>
              <a:gd name="connsiteX0" fmla="*/ 627456 w 2055613"/>
              <a:gd name="connsiteY0" fmla="*/ 174594 h 847876"/>
              <a:gd name="connsiteX1" fmla="*/ 298001 w 2055613"/>
              <a:gd name="connsiteY1" fmla="*/ 210012 h 847876"/>
              <a:gd name="connsiteX2" fmla="*/ 0 w 2055613"/>
              <a:gd name="connsiteY2" fmla="*/ 266678 h 847876"/>
              <a:gd name="connsiteX3" fmla="*/ 210765 w 2055613"/>
              <a:gd name="connsiteY3" fmla="*/ 359817 h 847876"/>
              <a:gd name="connsiteX4" fmla="*/ 420217 w 2055613"/>
              <a:gd name="connsiteY4" fmla="*/ 495769 h 847876"/>
              <a:gd name="connsiteX5" fmla="*/ 598932 w 2055613"/>
              <a:gd name="connsiteY5" fmla="*/ 595142 h 847876"/>
              <a:gd name="connsiteX6" fmla="*/ 771267 w 2055613"/>
              <a:gd name="connsiteY6" fmla="*/ 666236 h 847876"/>
              <a:gd name="connsiteX7" fmla="*/ 1166466 w 2055613"/>
              <a:gd name="connsiteY7" fmla="*/ 752503 h 847876"/>
              <a:gd name="connsiteX8" fmla="*/ 1514963 w 2055613"/>
              <a:gd name="connsiteY8" fmla="*/ 784582 h 847876"/>
              <a:gd name="connsiteX9" fmla="*/ 2036918 w 2055613"/>
              <a:gd name="connsiteY9" fmla="*/ 847876 h 847876"/>
              <a:gd name="connsiteX10" fmla="*/ 2055613 w 2055613"/>
              <a:gd name="connsiteY10" fmla="*/ 29104 h 847876"/>
              <a:gd name="connsiteX11" fmla="*/ 1759940 w 2055613"/>
              <a:gd name="connsiteY11" fmla="*/ 0 h 847876"/>
              <a:gd name="connsiteX12" fmla="*/ 1424784 w 2055613"/>
              <a:gd name="connsiteY12" fmla="*/ 44140 h 847876"/>
              <a:gd name="connsiteX13" fmla="*/ 1190866 w 2055613"/>
              <a:gd name="connsiteY13" fmla="*/ 91845 h 847876"/>
              <a:gd name="connsiteX14" fmla="*/ 861741 w 2055613"/>
              <a:gd name="connsiteY14" fmla="*/ 127680 h 847876"/>
              <a:gd name="connsiteX15" fmla="*/ 627456 w 2055613"/>
              <a:gd name="connsiteY15" fmla="*/ 174594 h 847876"/>
              <a:gd name="connsiteX0" fmla="*/ 627456 w 2055613"/>
              <a:gd name="connsiteY0" fmla="*/ 174594 h 847876"/>
              <a:gd name="connsiteX1" fmla="*/ 298001 w 2055613"/>
              <a:gd name="connsiteY1" fmla="*/ 210012 h 847876"/>
              <a:gd name="connsiteX2" fmla="*/ 0 w 2055613"/>
              <a:gd name="connsiteY2" fmla="*/ 266678 h 847876"/>
              <a:gd name="connsiteX3" fmla="*/ 210765 w 2055613"/>
              <a:gd name="connsiteY3" fmla="*/ 359817 h 847876"/>
              <a:gd name="connsiteX4" fmla="*/ 420217 w 2055613"/>
              <a:gd name="connsiteY4" fmla="*/ 495769 h 847876"/>
              <a:gd name="connsiteX5" fmla="*/ 598932 w 2055613"/>
              <a:gd name="connsiteY5" fmla="*/ 595142 h 847876"/>
              <a:gd name="connsiteX6" fmla="*/ 771267 w 2055613"/>
              <a:gd name="connsiteY6" fmla="*/ 666236 h 847876"/>
              <a:gd name="connsiteX7" fmla="*/ 1166466 w 2055613"/>
              <a:gd name="connsiteY7" fmla="*/ 710940 h 847876"/>
              <a:gd name="connsiteX8" fmla="*/ 1514963 w 2055613"/>
              <a:gd name="connsiteY8" fmla="*/ 784582 h 847876"/>
              <a:gd name="connsiteX9" fmla="*/ 2036918 w 2055613"/>
              <a:gd name="connsiteY9" fmla="*/ 847876 h 847876"/>
              <a:gd name="connsiteX10" fmla="*/ 2055613 w 2055613"/>
              <a:gd name="connsiteY10" fmla="*/ 29104 h 847876"/>
              <a:gd name="connsiteX11" fmla="*/ 1759940 w 2055613"/>
              <a:gd name="connsiteY11" fmla="*/ 0 h 847876"/>
              <a:gd name="connsiteX12" fmla="*/ 1424784 w 2055613"/>
              <a:gd name="connsiteY12" fmla="*/ 44140 h 847876"/>
              <a:gd name="connsiteX13" fmla="*/ 1190866 w 2055613"/>
              <a:gd name="connsiteY13" fmla="*/ 91845 h 847876"/>
              <a:gd name="connsiteX14" fmla="*/ 861741 w 2055613"/>
              <a:gd name="connsiteY14" fmla="*/ 127680 h 847876"/>
              <a:gd name="connsiteX15" fmla="*/ 627456 w 2055613"/>
              <a:gd name="connsiteY15" fmla="*/ 174594 h 847876"/>
              <a:gd name="connsiteX0" fmla="*/ 627456 w 2055613"/>
              <a:gd name="connsiteY0" fmla="*/ 174594 h 847876"/>
              <a:gd name="connsiteX1" fmla="*/ 298001 w 2055613"/>
              <a:gd name="connsiteY1" fmla="*/ 210012 h 847876"/>
              <a:gd name="connsiteX2" fmla="*/ 0 w 2055613"/>
              <a:gd name="connsiteY2" fmla="*/ 266678 h 847876"/>
              <a:gd name="connsiteX3" fmla="*/ 210765 w 2055613"/>
              <a:gd name="connsiteY3" fmla="*/ 359817 h 847876"/>
              <a:gd name="connsiteX4" fmla="*/ 420217 w 2055613"/>
              <a:gd name="connsiteY4" fmla="*/ 495769 h 847876"/>
              <a:gd name="connsiteX5" fmla="*/ 598932 w 2055613"/>
              <a:gd name="connsiteY5" fmla="*/ 595142 h 847876"/>
              <a:gd name="connsiteX6" fmla="*/ 802440 w 2055613"/>
              <a:gd name="connsiteY6" fmla="*/ 603891 h 847876"/>
              <a:gd name="connsiteX7" fmla="*/ 1166466 w 2055613"/>
              <a:gd name="connsiteY7" fmla="*/ 710940 h 847876"/>
              <a:gd name="connsiteX8" fmla="*/ 1514963 w 2055613"/>
              <a:gd name="connsiteY8" fmla="*/ 784582 h 847876"/>
              <a:gd name="connsiteX9" fmla="*/ 2036918 w 2055613"/>
              <a:gd name="connsiteY9" fmla="*/ 847876 h 847876"/>
              <a:gd name="connsiteX10" fmla="*/ 2055613 w 2055613"/>
              <a:gd name="connsiteY10" fmla="*/ 29104 h 847876"/>
              <a:gd name="connsiteX11" fmla="*/ 1759940 w 2055613"/>
              <a:gd name="connsiteY11" fmla="*/ 0 h 847876"/>
              <a:gd name="connsiteX12" fmla="*/ 1424784 w 2055613"/>
              <a:gd name="connsiteY12" fmla="*/ 44140 h 847876"/>
              <a:gd name="connsiteX13" fmla="*/ 1190866 w 2055613"/>
              <a:gd name="connsiteY13" fmla="*/ 91845 h 847876"/>
              <a:gd name="connsiteX14" fmla="*/ 861741 w 2055613"/>
              <a:gd name="connsiteY14" fmla="*/ 127680 h 847876"/>
              <a:gd name="connsiteX15" fmla="*/ 627456 w 2055613"/>
              <a:gd name="connsiteY15" fmla="*/ 174594 h 847876"/>
              <a:gd name="connsiteX0" fmla="*/ 627456 w 2036918"/>
              <a:gd name="connsiteY0" fmla="*/ 194468 h 867750"/>
              <a:gd name="connsiteX1" fmla="*/ 298001 w 2036918"/>
              <a:gd name="connsiteY1" fmla="*/ 229886 h 867750"/>
              <a:gd name="connsiteX2" fmla="*/ 0 w 2036918"/>
              <a:gd name="connsiteY2" fmla="*/ 286552 h 867750"/>
              <a:gd name="connsiteX3" fmla="*/ 210765 w 2036918"/>
              <a:gd name="connsiteY3" fmla="*/ 379691 h 867750"/>
              <a:gd name="connsiteX4" fmla="*/ 420217 w 2036918"/>
              <a:gd name="connsiteY4" fmla="*/ 515643 h 867750"/>
              <a:gd name="connsiteX5" fmla="*/ 598932 w 2036918"/>
              <a:gd name="connsiteY5" fmla="*/ 615016 h 867750"/>
              <a:gd name="connsiteX6" fmla="*/ 802440 w 2036918"/>
              <a:gd name="connsiteY6" fmla="*/ 623765 h 867750"/>
              <a:gd name="connsiteX7" fmla="*/ 1166466 w 2036918"/>
              <a:gd name="connsiteY7" fmla="*/ 730814 h 867750"/>
              <a:gd name="connsiteX8" fmla="*/ 1514963 w 2036918"/>
              <a:gd name="connsiteY8" fmla="*/ 804456 h 867750"/>
              <a:gd name="connsiteX9" fmla="*/ 2036918 w 2036918"/>
              <a:gd name="connsiteY9" fmla="*/ 867750 h 867750"/>
              <a:gd name="connsiteX10" fmla="*/ 2024440 w 2036918"/>
              <a:gd name="connsiteY10" fmla="*/ 7414 h 867750"/>
              <a:gd name="connsiteX11" fmla="*/ 1759940 w 2036918"/>
              <a:gd name="connsiteY11" fmla="*/ 19874 h 867750"/>
              <a:gd name="connsiteX12" fmla="*/ 1424784 w 2036918"/>
              <a:gd name="connsiteY12" fmla="*/ 64014 h 867750"/>
              <a:gd name="connsiteX13" fmla="*/ 1190866 w 2036918"/>
              <a:gd name="connsiteY13" fmla="*/ 111719 h 867750"/>
              <a:gd name="connsiteX14" fmla="*/ 861741 w 2036918"/>
              <a:gd name="connsiteY14" fmla="*/ 147554 h 867750"/>
              <a:gd name="connsiteX15" fmla="*/ 627456 w 2036918"/>
              <a:gd name="connsiteY15" fmla="*/ 194468 h 867750"/>
              <a:gd name="connsiteX0" fmla="*/ 627456 w 2025181"/>
              <a:gd name="connsiteY0" fmla="*/ 194468 h 855844"/>
              <a:gd name="connsiteX1" fmla="*/ 298001 w 2025181"/>
              <a:gd name="connsiteY1" fmla="*/ 229886 h 855844"/>
              <a:gd name="connsiteX2" fmla="*/ 0 w 2025181"/>
              <a:gd name="connsiteY2" fmla="*/ 286552 h 855844"/>
              <a:gd name="connsiteX3" fmla="*/ 210765 w 2025181"/>
              <a:gd name="connsiteY3" fmla="*/ 379691 h 855844"/>
              <a:gd name="connsiteX4" fmla="*/ 420217 w 2025181"/>
              <a:gd name="connsiteY4" fmla="*/ 515643 h 855844"/>
              <a:gd name="connsiteX5" fmla="*/ 598932 w 2025181"/>
              <a:gd name="connsiteY5" fmla="*/ 615016 h 855844"/>
              <a:gd name="connsiteX6" fmla="*/ 802440 w 2025181"/>
              <a:gd name="connsiteY6" fmla="*/ 623765 h 855844"/>
              <a:gd name="connsiteX7" fmla="*/ 1166466 w 2025181"/>
              <a:gd name="connsiteY7" fmla="*/ 730814 h 855844"/>
              <a:gd name="connsiteX8" fmla="*/ 1514963 w 2025181"/>
              <a:gd name="connsiteY8" fmla="*/ 804456 h 855844"/>
              <a:gd name="connsiteX9" fmla="*/ 2017868 w 2025181"/>
              <a:gd name="connsiteY9" fmla="*/ 855844 h 855844"/>
              <a:gd name="connsiteX10" fmla="*/ 2024440 w 2025181"/>
              <a:gd name="connsiteY10" fmla="*/ 7414 h 855844"/>
              <a:gd name="connsiteX11" fmla="*/ 1759940 w 2025181"/>
              <a:gd name="connsiteY11" fmla="*/ 19874 h 855844"/>
              <a:gd name="connsiteX12" fmla="*/ 1424784 w 2025181"/>
              <a:gd name="connsiteY12" fmla="*/ 64014 h 855844"/>
              <a:gd name="connsiteX13" fmla="*/ 1190866 w 2025181"/>
              <a:gd name="connsiteY13" fmla="*/ 111719 h 855844"/>
              <a:gd name="connsiteX14" fmla="*/ 861741 w 2025181"/>
              <a:gd name="connsiteY14" fmla="*/ 147554 h 855844"/>
              <a:gd name="connsiteX15" fmla="*/ 627456 w 2025181"/>
              <a:gd name="connsiteY15" fmla="*/ 194468 h 855844"/>
              <a:gd name="connsiteX0" fmla="*/ 627456 w 2025181"/>
              <a:gd name="connsiteY0" fmla="*/ 194468 h 855844"/>
              <a:gd name="connsiteX1" fmla="*/ 298001 w 2025181"/>
              <a:gd name="connsiteY1" fmla="*/ 229886 h 855844"/>
              <a:gd name="connsiteX2" fmla="*/ 0 w 2025181"/>
              <a:gd name="connsiteY2" fmla="*/ 286552 h 855844"/>
              <a:gd name="connsiteX3" fmla="*/ 210765 w 2025181"/>
              <a:gd name="connsiteY3" fmla="*/ 379691 h 855844"/>
              <a:gd name="connsiteX4" fmla="*/ 420217 w 2025181"/>
              <a:gd name="connsiteY4" fmla="*/ 515643 h 855844"/>
              <a:gd name="connsiteX5" fmla="*/ 598932 w 2025181"/>
              <a:gd name="connsiteY5" fmla="*/ 615016 h 855844"/>
              <a:gd name="connsiteX6" fmla="*/ 802440 w 2025181"/>
              <a:gd name="connsiteY6" fmla="*/ 623765 h 855844"/>
              <a:gd name="connsiteX7" fmla="*/ 1166466 w 2025181"/>
              <a:gd name="connsiteY7" fmla="*/ 730814 h 855844"/>
              <a:gd name="connsiteX8" fmla="*/ 1514963 w 2025181"/>
              <a:gd name="connsiteY8" fmla="*/ 804456 h 855844"/>
              <a:gd name="connsiteX9" fmla="*/ 2017868 w 2025181"/>
              <a:gd name="connsiteY9" fmla="*/ 855844 h 855844"/>
              <a:gd name="connsiteX10" fmla="*/ 2024440 w 2025181"/>
              <a:gd name="connsiteY10" fmla="*/ 7414 h 855844"/>
              <a:gd name="connsiteX11" fmla="*/ 1759940 w 2025181"/>
              <a:gd name="connsiteY11" fmla="*/ 19874 h 855844"/>
              <a:gd name="connsiteX12" fmla="*/ 1424784 w 2025181"/>
              <a:gd name="connsiteY12" fmla="*/ 64014 h 855844"/>
              <a:gd name="connsiteX13" fmla="*/ 1190866 w 2025181"/>
              <a:gd name="connsiteY13" fmla="*/ 111719 h 855844"/>
              <a:gd name="connsiteX14" fmla="*/ 861741 w 2025181"/>
              <a:gd name="connsiteY14" fmla="*/ 147554 h 855844"/>
              <a:gd name="connsiteX15" fmla="*/ 627456 w 2025181"/>
              <a:gd name="connsiteY15" fmla="*/ 194468 h 855844"/>
              <a:gd name="connsiteX0" fmla="*/ 627456 w 2017868"/>
              <a:gd name="connsiteY0" fmla="*/ 194468 h 855844"/>
              <a:gd name="connsiteX1" fmla="*/ 298001 w 2017868"/>
              <a:gd name="connsiteY1" fmla="*/ 229886 h 855844"/>
              <a:gd name="connsiteX2" fmla="*/ 0 w 2017868"/>
              <a:gd name="connsiteY2" fmla="*/ 286552 h 855844"/>
              <a:gd name="connsiteX3" fmla="*/ 210765 w 2017868"/>
              <a:gd name="connsiteY3" fmla="*/ 379691 h 855844"/>
              <a:gd name="connsiteX4" fmla="*/ 420217 w 2017868"/>
              <a:gd name="connsiteY4" fmla="*/ 515643 h 855844"/>
              <a:gd name="connsiteX5" fmla="*/ 598932 w 2017868"/>
              <a:gd name="connsiteY5" fmla="*/ 615016 h 855844"/>
              <a:gd name="connsiteX6" fmla="*/ 802440 w 2017868"/>
              <a:gd name="connsiteY6" fmla="*/ 623765 h 855844"/>
              <a:gd name="connsiteX7" fmla="*/ 1166466 w 2017868"/>
              <a:gd name="connsiteY7" fmla="*/ 730814 h 855844"/>
              <a:gd name="connsiteX8" fmla="*/ 1514963 w 2017868"/>
              <a:gd name="connsiteY8" fmla="*/ 804456 h 855844"/>
              <a:gd name="connsiteX9" fmla="*/ 2017868 w 2017868"/>
              <a:gd name="connsiteY9" fmla="*/ 855844 h 855844"/>
              <a:gd name="connsiteX10" fmla="*/ 2014915 w 2017868"/>
              <a:gd name="connsiteY10" fmla="*/ 7414 h 855844"/>
              <a:gd name="connsiteX11" fmla="*/ 1759940 w 2017868"/>
              <a:gd name="connsiteY11" fmla="*/ 19874 h 855844"/>
              <a:gd name="connsiteX12" fmla="*/ 1424784 w 2017868"/>
              <a:gd name="connsiteY12" fmla="*/ 64014 h 855844"/>
              <a:gd name="connsiteX13" fmla="*/ 1190866 w 2017868"/>
              <a:gd name="connsiteY13" fmla="*/ 111719 h 855844"/>
              <a:gd name="connsiteX14" fmla="*/ 861741 w 2017868"/>
              <a:gd name="connsiteY14" fmla="*/ 147554 h 855844"/>
              <a:gd name="connsiteX15" fmla="*/ 627456 w 2017868"/>
              <a:gd name="connsiteY15" fmla="*/ 194468 h 85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7868" h="855844">
                <a:moveTo>
                  <a:pt x="627456" y="194468"/>
                </a:moveTo>
                <a:lnTo>
                  <a:pt x="298001" y="229886"/>
                </a:lnTo>
                <a:cubicBezTo>
                  <a:pt x="273358" y="238716"/>
                  <a:pt x="12302" y="269089"/>
                  <a:pt x="0" y="286552"/>
                </a:cubicBezTo>
                <a:lnTo>
                  <a:pt x="210765" y="379691"/>
                </a:lnTo>
                <a:lnTo>
                  <a:pt x="420217" y="515643"/>
                </a:lnTo>
                <a:cubicBezTo>
                  <a:pt x="489216" y="564479"/>
                  <a:pt x="529933" y="566180"/>
                  <a:pt x="598932" y="615016"/>
                </a:cubicBezTo>
                <a:lnTo>
                  <a:pt x="802440" y="623765"/>
                </a:lnTo>
                <a:cubicBezTo>
                  <a:pt x="895136" y="648903"/>
                  <a:pt x="1047712" y="700699"/>
                  <a:pt x="1166466" y="730814"/>
                </a:cubicBezTo>
                <a:cubicBezTo>
                  <a:pt x="1285220" y="760929"/>
                  <a:pt x="1415981" y="779318"/>
                  <a:pt x="1514963" y="804456"/>
                </a:cubicBezTo>
                <a:cubicBezTo>
                  <a:pt x="1616326" y="841500"/>
                  <a:pt x="1895441" y="843505"/>
                  <a:pt x="2017868" y="855844"/>
                </a:cubicBezTo>
                <a:cubicBezTo>
                  <a:pt x="2013709" y="569065"/>
                  <a:pt x="2019074" y="294193"/>
                  <a:pt x="2014915" y="7414"/>
                </a:cubicBezTo>
                <a:cubicBezTo>
                  <a:pt x="1956881" y="-15106"/>
                  <a:pt x="1834643" y="20962"/>
                  <a:pt x="1759940" y="19874"/>
                </a:cubicBezTo>
                <a:lnTo>
                  <a:pt x="1424784" y="64014"/>
                </a:lnTo>
                <a:lnTo>
                  <a:pt x="1190866" y="111719"/>
                </a:lnTo>
                <a:cubicBezTo>
                  <a:pt x="1035684" y="114829"/>
                  <a:pt x="1082911" y="163298"/>
                  <a:pt x="861741" y="147554"/>
                </a:cubicBezTo>
                <a:lnTo>
                  <a:pt x="627456" y="194468"/>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 name="Rectangle 103"/>
          <p:cNvSpPr/>
          <p:nvPr/>
        </p:nvSpPr>
        <p:spPr>
          <a:xfrm>
            <a:off x="1753674" y="4473020"/>
            <a:ext cx="5428583" cy="14276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5" name="TextBox 104"/>
          <p:cNvSpPr txBox="1"/>
          <p:nvPr/>
        </p:nvSpPr>
        <p:spPr>
          <a:xfrm>
            <a:off x="214911" y="1219200"/>
            <a:ext cx="1463862" cy="523220"/>
          </a:xfrm>
          <a:prstGeom prst="rect">
            <a:avLst/>
          </a:prstGeom>
          <a:noFill/>
        </p:spPr>
        <p:txBody>
          <a:bodyPr wrap="none" rtlCol="0">
            <a:spAutoFit/>
          </a:bodyPr>
          <a:lstStyle/>
          <a:p>
            <a:r>
              <a:rPr lang="en-US" sz="2800" dirty="0">
                <a:solidFill>
                  <a:schemeClr val="bg2">
                    <a:lumMod val="50000"/>
                  </a:schemeClr>
                </a:solidFill>
              </a:rPr>
              <a:t> </a:t>
            </a:r>
            <a:r>
              <a:rPr lang="en-US" sz="2800" dirty="0"/>
              <a:t>2o </a:t>
            </a:r>
            <a:r>
              <a:rPr lang="en-US" sz="2800" dirty="0" err="1"/>
              <a:t>mya</a:t>
            </a:r>
            <a:endParaRPr lang="en-US" sz="2800" dirty="0"/>
          </a:p>
        </p:txBody>
      </p:sp>
    </p:spTree>
    <p:extLst>
      <p:ext uri="{BB962C8B-B14F-4D97-AF65-F5344CB8AC3E}">
        <p14:creationId xmlns:p14="http://schemas.microsoft.com/office/powerpoint/2010/main" val="133185523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21442"/>
            <a:chOff x="978408" y="36576"/>
            <a:chExt cx="734695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4695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0" name="TextBox 109"/>
          <p:cNvSpPr txBox="1"/>
          <p:nvPr/>
        </p:nvSpPr>
        <p:spPr>
          <a:xfrm>
            <a:off x="214911" y="1219200"/>
            <a:ext cx="1463862" cy="523220"/>
          </a:xfrm>
          <a:prstGeom prst="rect">
            <a:avLst/>
          </a:prstGeom>
          <a:noFill/>
        </p:spPr>
        <p:txBody>
          <a:bodyPr wrap="none" rtlCol="0">
            <a:spAutoFit/>
          </a:bodyPr>
          <a:lstStyle/>
          <a:p>
            <a:r>
              <a:rPr lang="en-US" sz="2800" dirty="0">
                <a:solidFill>
                  <a:schemeClr val="bg2">
                    <a:lumMod val="50000"/>
                  </a:schemeClr>
                </a:solidFill>
              </a:rPr>
              <a:t> </a:t>
            </a:r>
            <a:r>
              <a:rPr lang="en-US" sz="2800" dirty="0"/>
              <a:t>10 </a:t>
            </a:r>
            <a:r>
              <a:rPr lang="en-US" sz="2800" dirty="0" err="1"/>
              <a:t>mya</a:t>
            </a:r>
            <a:endParaRPr lang="en-US" sz="2800" dirty="0"/>
          </a:p>
        </p:txBody>
      </p:sp>
      <p:grpSp>
        <p:nvGrpSpPr>
          <p:cNvPr id="315" name="Group 314"/>
          <p:cNvGrpSpPr>
            <a:grpSpLocks noChangeAspect="1"/>
          </p:cNvGrpSpPr>
          <p:nvPr/>
        </p:nvGrpSpPr>
        <p:grpSpPr>
          <a:xfrm>
            <a:off x="1709928" y="4370832"/>
            <a:ext cx="5486400" cy="1594229"/>
            <a:chOff x="272489" y="1725262"/>
            <a:chExt cx="8339245" cy="2423203"/>
          </a:xfrm>
        </p:grpSpPr>
        <p:sp>
          <p:nvSpPr>
            <p:cNvPr id="316" name="Freeform 315"/>
            <p:cNvSpPr/>
            <p:nvPr/>
          </p:nvSpPr>
          <p:spPr>
            <a:xfrm>
              <a:off x="323893" y="2228895"/>
              <a:ext cx="8281006" cy="1821344"/>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75455 w 8295588"/>
                <a:gd name="connsiteY37" fmla="*/ 914400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75455 w 8295588"/>
                <a:gd name="connsiteY37" fmla="*/ 914400 h 2130458"/>
                <a:gd name="connsiteX38" fmla="*/ 8201319 w 8295588"/>
                <a:gd name="connsiteY38" fmla="*/ 1008668 h 2130458"/>
                <a:gd name="connsiteX39" fmla="*/ 8295588 w 8295588"/>
                <a:gd name="connsiteY39" fmla="*/ 1131216 h 2130458"/>
                <a:gd name="connsiteX40" fmla="*/ 8295588 w 8295588"/>
                <a:gd name="connsiteY40" fmla="*/ 0 h 2130458"/>
                <a:gd name="connsiteX0" fmla="*/ 8295588 w 8380429"/>
                <a:gd name="connsiteY0" fmla="*/ 0 h 2130458"/>
                <a:gd name="connsiteX1" fmla="*/ 7909089 w 8380429"/>
                <a:gd name="connsiteY1" fmla="*/ 9427 h 2130458"/>
                <a:gd name="connsiteX2" fmla="*/ 7616858 w 8380429"/>
                <a:gd name="connsiteY2" fmla="*/ 37707 h 2130458"/>
                <a:gd name="connsiteX3" fmla="*/ 7303589 w 8380429"/>
                <a:gd name="connsiteY3" fmla="*/ 98637 h 2130458"/>
                <a:gd name="connsiteX4" fmla="*/ 7117237 w 8380429"/>
                <a:gd name="connsiteY4" fmla="*/ 18853 h 2130458"/>
                <a:gd name="connsiteX5" fmla="*/ 6853287 w 8380429"/>
                <a:gd name="connsiteY5" fmla="*/ 75415 h 2130458"/>
                <a:gd name="connsiteX6" fmla="*/ 6598763 w 8380429"/>
                <a:gd name="connsiteY6" fmla="*/ 131975 h 2130458"/>
                <a:gd name="connsiteX7" fmla="*/ 6487679 w 8380429"/>
                <a:gd name="connsiteY7" fmla="*/ 105364 h 2130458"/>
                <a:gd name="connsiteX8" fmla="*/ 6363093 w 8380429"/>
                <a:gd name="connsiteY8" fmla="*/ 94268 h 2130458"/>
                <a:gd name="connsiteX9" fmla="*/ 6070862 w 8380429"/>
                <a:gd name="connsiteY9" fmla="*/ 84841 h 2130458"/>
                <a:gd name="connsiteX10" fmla="*/ 5608948 w 8380429"/>
                <a:gd name="connsiteY10" fmla="*/ 84841 h 2130458"/>
                <a:gd name="connsiteX11" fmla="*/ 5354425 w 8380429"/>
                <a:gd name="connsiteY11" fmla="*/ 84841 h 2130458"/>
                <a:gd name="connsiteX12" fmla="*/ 5249429 w 8380429"/>
                <a:gd name="connsiteY12" fmla="*/ 88695 h 2130458"/>
                <a:gd name="connsiteX13" fmla="*/ 5165889 w 8380429"/>
                <a:gd name="connsiteY13" fmla="*/ 122548 h 2130458"/>
                <a:gd name="connsiteX14" fmla="*/ 4798243 w 8380429"/>
                <a:gd name="connsiteY14" fmla="*/ 150829 h 2130458"/>
                <a:gd name="connsiteX15" fmla="*/ 4383464 w 8380429"/>
                <a:gd name="connsiteY15" fmla="*/ 254524 h 2130458"/>
                <a:gd name="connsiteX16" fmla="*/ 3902697 w 8380429"/>
                <a:gd name="connsiteY16" fmla="*/ 292231 h 2130458"/>
                <a:gd name="connsiteX17" fmla="*/ 3421930 w 8380429"/>
                <a:gd name="connsiteY17" fmla="*/ 367645 h 2130458"/>
                <a:gd name="connsiteX18" fmla="*/ 2790334 w 8380429"/>
                <a:gd name="connsiteY18" fmla="*/ 339365 h 2130458"/>
                <a:gd name="connsiteX19" fmla="*/ 2347274 w 8380429"/>
                <a:gd name="connsiteY19" fmla="*/ 320511 h 2130458"/>
                <a:gd name="connsiteX20" fmla="*/ 1809946 w 8380429"/>
                <a:gd name="connsiteY20" fmla="*/ 367645 h 2130458"/>
                <a:gd name="connsiteX21" fmla="*/ 1376313 w 8380429"/>
                <a:gd name="connsiteY21" fmla="*/ 311084 h 2130458"/>
                <a:gd name="connsiteX22" fmla="*/ 961534 w 8380429"/>
                <a:gd name="connsiteY22" fmla="*/ 169682 h 2130458"/>
                <a:gd name="connsiteX23" fmla="*/ 820132 w 8380429"/>
                <a:gd name="connsiteY23" fmla="*/ 84841 h 2130458"/>
                <a:gd name="connsiteX24" fmla="*/ 683787 w 8380429"/>
                <a:gd name="connsiteY24" fmla="*/ 51699 h 2130458"/>
                <a:gd name="connsiteX25" fmla="*/ 469450 w 8380429"/>
                <a:gd name="connsiteY25" fmla="*/ 49220 h 2130458"/>
                <a:gd name="connsiteX26" fmla="*/ 216816 w 8380429"/>
                <a:gd name="connsiteY26" fmla="*/ 84841 h 2130458"/>
                <a:gd name="connsiteX27" fmla="*/ 0 w 8380429"/>
                <a:gd name="connsiteY27" fmla="*/ 226243 h 2130458"/>
                <a:gd name="connsiteX28" fmla="*/ 0 w 8380429"/>
                <a:gd name="connsiteY28" fmla="*/ 311084 h 2130458"/>
                <a:gd name="connsiteX29" fmla="*/ 9427 w 8380429"/>
                <a:gd name="connsiteY29" fmla="*/ 2130458 h 2130458"/>
                <a:gd name="connsiteX30" fmla="*/ 970961 w 8380429"/>
                <a:gd name="connsiteY30" fmla="*/ 1904214 h 2130458"/>
                <a:gd name="connsiteX31" fmla="*/ 2290713 w 8380429"/>
                <a:gd name="connsiteY31" fmla="*/ 1498862 h 2130458"/>
                <a:gd name="connsiteX32" fmla="*/ 3619893 w 8380429"/>
                <a:gd name="connsiteY32" fmla="*/ 1263192 h 2130458"/>
                <a:gd name="connsiteX33" fmla="*/ 3799002 w 8380429"/>
                <a:gd name="connsiteY33" fmla="*/ 1263192 h 2130458"/>
                <a:gd name="connsiteX34" fmla="*/ 5081047 w 8380429"/>
                <a:gd name="connsiteY34" fmla="*/ 961534 h 2130458"/>
                <a:gd name="connsiteX35" fmla="*/ 5986021 w 8380429"/>
                <a:gd name="connsiteY35" fmla="*/ 989814 h 2130458"/>
                <a:gd name="connsiteX36" fmla="*/ 6627043 w 8380429"/>
                <a:gd name="connsiteY36" fmla="*/ 876693 h 2130458"/>
                <a:gd name="connsiteX37" fmla="*/ 7475455 w 8380429"/>
                <a:gd name="connsiteY37" fmla="*/ 914400 h 2130458"/>
                <a:gd name="connsiteX38" fmla="*/ 8201319 w 8380429"/>
                <a:gd name="connsiteY38" fmla="*/ 1008668 h 2130458"/>
                <a:gd name="connsiteX39" fmla="*/ 8380429 w 8380429"/>
                <a:gd name="connsiteY39" fmla="*/ 1093509 h 2130458"/>
                <a:gd name="connsiteX40" fmla="*/ 8295588 w 8380429"/>
                <a:gd name="connsiteY40" fmla="*/ 0 h 2130458"/>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09946 w 8380429"/>
                <a:gd name="connsiteY20" fmla="*/ 377071 h 2139884"/>
                <a:gd name="connsiteX21" fmla="*/ 1376313 w 8380429"/>
                <a:gd name="connsiteY21" fmla="*/ 320510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75933 w 8380429"/>
                <a:gd name="connsiteY20" fmla="*/ 197962 h 2139884"/>
                <a:gd name="connsiteX21" fmla="*/ 1376313 w 8380429"/>
                <a:gd name="connsiteY21" fmla="*/ 320510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75933 w 8380429"/>
                <a:gd name="connsiteY20" fmla="*/ 197962 h 2139884"/>
                <a:gd name="connsiteX21" fmla="*/ 1423447 w 8380429"/>
                <a:gd name="connsiteY21" fmla="*/ 18853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235672 h 2375556"/>
                <a:gd name="connsiteX1" fmla="*/ 7909089 w 8380429"/>
                <a:gd name="connsiteY1" fmla="*/ 254525 h 2375556"/>
                <a:gd name="connsiteX2" fmla="*/ 7616858 w 8380429"/>
                <a:gd name="connsiteY2" fmla="*/ 282805 h 2375556"/>
                <a:gd name="connsiteX3" fmla="*/ 7303589 w 8380429"/>
                <a:gd name="connsiteY3" fmla="*/ 343735 h 2375556"/>
                <a:gd name="connsiteX4" fmla="*/ 7117237 w 8380429"/>
                <a:gd name="connsiteY4" fmla="*/ 263951 h 2375556"/>
                <a:gd name="connsiteX5" fmla="*/ 6853287 w 8380429"/>
                <a:gd name="connsiteY5" fmla="*/ 320513 h 2375556"/>
                <a:gd name="connsiteX6" fmla="*/ 6598763 w 8380429"/>
                <a:gd name="connsiteY6" fmla="*/ 377073 h 2375556"/>
                <a:gd name="connsiteX7" fmla="*/ 6487679 w 8380429"/>
                <a:gd name="connsiteY7" fmla="*/ 350462 h 2375556"/>
                <a:gd name="connsiteX8" fmla="*/ 6363093 w 8380429"/>
                <a:gd name="connsiteY8" fmla="*/ 339366 h 2375556"/>
                <a:gd name="connsiteX9" fmla="*/ 6070862 w 8380429"/>
                <a:gd name="connsiteY9" fmla="*/ 329939 h 2375556"/>
                <a:gd name="connsiteX10" fmla="*/ 5608948 w 8380429"/>
                <a:gd name="connsiteY10" fmla="*/ 329939 h 2375556"/>
                <a:gd name="connsiteX11" fmla="*/ 5354425 w 8380429"/>
                <a:gd name="connsiteY11" fmla="*/ 329939 h 2375556"/>
                <a:gd name="connsiteX12" fmla="*/ 5249429 w 8380429"/>
                <a:gd name="connsiteY12" fmla="*/ 333793 h 2375556"/>
                <a:gd name="connsiteX13" fmla="*/ 5165889 w 8380429"/>
                <a:gd name="connsiteY13" fmla="*/ 367646 h 2375556"/>
                <a:gd name="connsiteX14" fmla="*/ 4798243 w 8380429"/>
                <a:gd name="connsiteY14" fmla="*/ 395927 h 2375556"/>
                <a:gd name="connsiteX15" fmla="*/ 4383464 w 8380429"/>
                <a:gd name="connsiteY15" fmla="*/ 499622 h 2375556"/>
                <a:gd name="connsiteX16" fmla="*/ 3902697 w 8380429"/>
                <a:gd name="connsiteY16" fmla="*/ 537329 h 2375556"/>
                <a:gd name="connsiteX17" fmla="*/ 3421930 w 8380429"/>
                <a:gd name="connsiteY17" fmla="*/ 612743 h 2375556"/>
                <a:gd name="connsiteX18" fmla="*/ 2790334 w 8380429"/>
                <a:gd name="connsiteY18" fmla="*/ 584463 h 2375556"/>
                <a:gd name="connsiteX19" fmla="*/ 2347274 w 8380429"/>
                <a:gd name="connsiteY19" fmla="*/ 565609 h 2375556"/>
                <a:gd name="connsiteX20" fmla="*/ 1875933 w 8380429"/>
                <a:gd name="connsiteY20" fmla="*/ 433634 h 2375556"/>
                <a:gd name="connsiteX21" fmla="*/ 1423447 w 8380429"/>
                <a:gd name="connsiteY21" fmla="*/ 254525 h 2375556"/>
                <a:gd name="connsiteX22" fmla="*/ 1027522 w 8380429"/>
                <a:gd name="connsiteY22" fmla="*/ 0 h 2375556"/>
                <a:gd name="connsiteX23" fmla="*/ 820132 w 8380429"/>
                <a:gd name="connsiteY23" fmla="*/ 329939 h 2375556"/>
                <a:gd name="connsiteX24" fmla="*/ 683787 w 8380429"/>
                <a:gd name="connsiteY24" fmla="*/ 296797 h 2375556"/>
                <a:gd name="connsiteX25" fmla="*/ 469450 w 8380429"/>
                <a:gd name="connsiteY25" fmla="*/ 294318 h 2375556"/>
                <a:gd name="connsiteX26" fmla="*/ 216816 w 8380429"/>
                <a:gd name="connsiteY26" fmla="*/ 329939 h 2375556"/>
                <a:gd name="connsiteX27" fmla="*/ 0 w 8380429"/>
                <a:gd name="connsiteY27" fmla="*/ 471341 h 2375556"/>
                <a:gd name="connsiteX28" fmla="*/ 0 w 8380429"/>
                <a:gd name="connsiteY28" fmla="*/ 556182 h 2375556"/>
                <a:gd name="connsiteX29" fmla="*/ 9427 w 8380429"/>
                <a:gd name="connsiteY29" fmla="*/ 2375556 h 2375556"/>
                <a:gd name="connsiteX30" fmla="*/ 970961 w 8380429"/>
                <a:gd name="connsiteY30" fmla="*/ 2149312 h 2375556"/>
                <a:gd name="connsiteX31" fmla="*/ 2290713 w 8380429"/>
                <a:gd name="connsiteY31" fmla="*/ 1743960 h 2375556"/>
                <a:gd name="connsiteX32" fmla="*/ 3619893 w 8380429"/>
                <a:gd name="connsiteY32" fmla="*/ 1508290 h 2375556"/>
                <a:gd name="connsiteX33" fmla="*/ 3799002 w 8380429"/>
                <a:gd name="connsiteY33" fmla="*/ 1508290 h 2375556"/>
                <a:gd name="connsiteX34" fmla="*/ 5081047 w 8380429"/>
                <a:gd name="connsiteY34" fmla="*/ 1206632 h 2375556"/>
                <a:gd name="connsiteX35" fmla="*/ 5986021 w 8380429"/>
                <a:gd name="connsiteY35" fmla="*/ 1234912 h 2375556"/>
                <a:gd name="connsiteX36" fmla="*/ 6627043 w 8380429"/>
                <a:gd name="connsiteY36" fmla="*/ 1121791 h 2375556"/>
                <a:gd name="connsiteX37" fmla="*/ 7475455 w 8380429"/>
                <a:gd name="connsiteY37" fmla="*/ 1159498 h 2375556"/>
                <a:gd name="connsiteX38" fmla="*/ 8201319 w 8380429"/>
                <a:gd name="connsiteY38" fmla="*/ 1253766 h 2375556"/>
                <a:gd name="connsiteX39" fmla="*/ 8380429 w 8380429"/>
                <a:gd name="connsiteY39" fmla="*/ 1338607 h 2375556"/>
                <a:gd name="connsiteX40" fmla="*/ 8371002 w 8380429"/>
                <a:gd name="connsiteY40" fmla="*/ 235672 h 2375556"/>
                <a:gd name="connsiteX0" fmla="*/ 8371002 w 8380429"/>
                <a:gd name="connsiteY0" fmla="*/ 414781 h 2554665"/>
                <a:gd name="connsiteX1" fmla="*/ 7909089 w 8380429"/>
                <a:gd name="connsiteY1" fmla="*/ 433634 h 2554665"/>
                <a:gd name="connsiteX2" fmla="*/ 7616858 w 8380429"/>
                <a:gd name="connsiteY2" fmla="*/ 461914 h 2554665"/>
                <a:gd name="connsiteX3" fmla="*/ 7303589 w 8380429"/>
                <a:gd name="connsiteY3" fmla="*/ 522844 h 2554665"/>
                <a:gd name="connsiteX4" fmla="*/ 7117237 w 8380429"/>
                <a:gd name="connsiteY4" fmla="*/ 443060 h 2554665"/>
                <a:gd name="connsiteX5" fmla="*/ 6853287 w 8380429"/>
                <a:gd name="connsiteY5" fmla="*/ 499622 h 2554665"/>
                <a:gd name="connsiteX6" fmla="*/ 6598763 w 8380429"/>
                <a:gd name="connsiteY6" fmla="*/ 556182 h 2554665"/>
                <a:gd name="connsiteX7" fmla="*/ 6487679 w 8380429"/>
                <a:gd name="connsiteY7" fmla="*/ 529571 h 2554665"/>
                <a:gd name="connsiteX8" fmla="*/ 6363093 w 8380429"/>
                <a:gd name="connsiteY8" fmla="*/ 518475 h 2554665"/>
                <a:gd name="connsiteX9" fmla="*/ 6070862 w 8380429"/>
                <a:gd name="connsiteY9" fmla="*/ 509048 h 2554665"/>
                <a:gd name="connsiteX10" fmla="*/ 5608948 w 8380429"/>
                <a:gd name="connsiteY10" fmla="*/ 509048 h 2554665"/>
                <a:gd name="connsiteX11" fmla="*/ 5354425 w 8380429"/>
                <a:gd name="connsiteY11" fmla="*/ 509048 h 2554665"/>
                <a:gd name="connsiteX12" fmla="*/ 5249429 w 8380429"/>
                <a:gd name="connsiteY12" fmla="*/ 512902 h 2554665"/>
                <a:gd name="connsiteX13" fmla="*/ 5165889 w 8380429"/>
                <a:gd name="connsiteY13" fmla="*/ 546755 h 2554665"/>
                <a:gd name="connsiteX14" fmla="*/ 4798243 w 8380429"/>
                <a:gd name="connsiteY14" fmla="*/ 575036 h 2554665"/>
                <a:gd name="connsiteX15" fmla="*/ 4383464 w 8380429"/>
                <a:gd name="connsiteY15" fmla="*/ 678731 h 2554665"/>
                <a:gd name="connsiteX16" fmla="*/ 3902697 w 8380429"/>
                <a:gd name="connsiteY16" fmla="*/ 716438 h 2554665"/>
                <a:gd name="connsiteX17" fmla="*/ 3421930 w 8380429"/>
                <a:gd name="connsiteY17" fmla="*/ 791852 h 2554665"/>
                <a:gd name="connsiteX18" fmla="*/ 2790334 w 8380429"/>
                <a:gd name="connsiteY18" fmla="*/ 763572 h 2554665"/>
                <a:gd name="connsiteX19" fmla="*/ 2347274 w 8380429"/>
                <a:gd name="connsiteY19" fmla="*/ 744718 h 2554665"/>
                <a:gd name="connsiteX20" fmla="*/ 1875933 w 8380429"/>
                <a:gd name="connsiteY20" fmla="*/ 612743 h 2554665"/>
                <a:gd name="connsiteX21" fmla="*/ 1423447 w 8380429"/>
                <a:gd name="connsiteY21" fmla="*/ 433634 h 2554665"/>
                <a:gd name="connsiteX22" fmla="*/ 1027522 w 8380429"/>
                <a:gd name="connsiteY22" fmla="*/ 179109 h 2554665"/>
                <a:gd name="connsiteX23" fmla="*/ 716438 w 8380429"/>
                <a:gd name="connsiteY23" fmla="*/ 0 h 2554665"/>
                <a:gd name="connsiteX24" fmla="*/ 683787 w 8380429"/>
                <a:gd name="connsiteY24" fmla="*/ 475906 h 2554665"/>
                <a:gd name="connsiteX25" fmla="*/ 469450 w 8380429"/>
                <a:gd name="connsiteY25" fmla="*/ 473427 h 2554665"/>
                <a:gd name="connsiteX26" fmla="*/ 216816 w 8380429"/>
                <a:gd name="connsiteY26" fmla="*/ 509048 h 2554665"/>
                <a:gd name="connsiteX27" fmla="*/ 0 w 8380429"/>
                <a:gd name="connsiteY27" fmla="*/ 650450 h 2554665"/>
                <a:gd name="connsiteX28" fmla="*/ 0 w 8380429"/>
                <a:gd name="connsiteY28" fmla="*/ 735291 h 2554665"/>
                <a:gd name="connsiteX29" fmla="*/ 9427 w 8380429"/>
                <a:gd name="connsiteY29" fmla="*/ 2554665 h 2554665"/>
                <a:gd name="connsiteX30" fmla="*/ 970961 w 8380429"/>
                <a:gd name="connsiteY30" fmla="*/ 2328421 h 2554665"/>
                <a:gd name="connsiteX31" fmla="*/ 2290713 w 8380429"/>
                <a:gd name="connsiteY31" fmla="*/ 1923069 h 2554665"/>
                <a:gd name="connsiteX32" fmla="*/ 3619893 w 8380429"/>
                <a:gd name="connsiteY32" fmla="*/ 1687399 h 2554665"/>
                <a:gd name="connsiteX33" fmla="*/ 3799002 w 8380429"/>
                <a:gd name="connsiteY33" fmla="*/ 1687399 h 2554665"/>
                <a:gd name="connsiteX34" fmla="*/ 5081047 w 8380429"/>
                <a:gd name="connsiteY34" fmla="*/ 1385741 h 2554665"/>
                <a:gd name="connsiteX35" fmla="*/ 5986021 w 8380429"/>
                <a:gd name="connsiteY35" fmla="*/ 1414021 h 2554665"/>
                <a:gd name="connsiteX36" fmla="*/ 6627043 w 8380429"/>
                <a:gd name="connsiteY36" fmla="*/ 1300900 h 2554665"/>
                <a:gd name="connsiteX37" fmla="*/ 7475455 w 8380429"/>
                <a:gd name="connsiteY37" fmla="*/ 1338607 h 2554665"/>
                <a:gd name="connsiteX38" fmla="*/ 8201319 w 8380429"/>
                <a:gd name="connsiteY38" fmla="*/ 1432875 h 2554665"/>
                <a:gd name="connsiteX39" fmla="*/ 8380429 w 8380429"/>
                <a:gd name="connsiteY39" fmla="*/ 1517716 h 2554665"/>
                <a:gd name="connsiteX40" fmla="*/ 8371002 w 8380429"/>
                <a:gd name="connsiteY40" fmla="*/ 414781 h 2554665"/>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344422 w 8380429"/>
                <a:gd name="connsiteY24" fmla="*/ 0 h 2606660"/>
                <a:gd name="connsiteX25" fmla="*/ 469450 w 8380429"/>
                <a:gd name="connsiteY25" fmla="*/ 525422 h 2606660"/>
                <a:gd name="connsiteX26" fmla="*/ 216816 w 8380429"/>
                <a:gd name="connsiteY26" fmla="*/ 561043 h 2606660"/>
                <a:gd name="connsiteX27" fmla="*/ 0 w 8380429"/>
                <a:gd name="connsiteY27" fmla="*/ 702445 h 2606660"/>
                <a:gd name="connsiteX28" fmla="*/ 0 w 8380429"/>
                <a:gd name="connsiteY28" fmla="*/ 787286 h 2606660"/>
                <a:gd name="connsiteX29" fmla="*/ 9427 w 8380429"/>
                <a:gd name="connsiteY29" fmla="*/ 2606660 h 2606660"/>
                <a:gd name="connsiteX30" fmla="*/ 970961 w 8380429"/>
                <a:gd name="connsiteY30" fmla="*/ 2380416 h 2606660"/>
                <a:gd name="connsiteX31" fmla="*/ 2290713 w 8380429"/>
                <a:gd name="connsiteY31" fmla="*/ 1975064 h 2606660"/>
                <a:gd name="connsiteX32" fmla="*/ 3619893 w 8380429"/>
                <a:gd name="connsiteY32" fmla="*/ 1739394 h 2606660"/>
                <a:gd name="connsiteX33" fmla="*/ 3799002 w 8380429"/>
                <a:gd name="connsiteY33" fmla="*/ 1739394 h 2606660"/>
                <a:gd name="connsiteX34" fmla="*/ 5081047 w 8380429"/>
                <a:gd name="connsiteY34" fmla="*/ 1437736 h 2606660"/>
                <a:gd name="connsiteX35" fmla="*/ 5986021 w 8380429"/>
                <a:gd name="connsiteY35" fmla="*/ 1466016 h 2606660"/>
                <a:gd name="connsiteX36" fmla="*/ 6627043 w 8380429"/>
                <a:gd name="connsiteY36" fmla="*/ 1352895 h 2606660"/>
                <a:gd name="connsiteX37" fmla="*/ 7475455 w 8380429"/>
                <a:gd name="connsiteY37" fmla="*/ 1390602 h 2606660"/>
                <a:gd name="connsiteX38" fmla="*/ 8201319 w 8380429"/>
                <a:gd name="connsiteY38" fmla="*/ 1484870 h 2606660"/>
                <a:gd name="connsiteX39" fmla="*/ 8380429 w 8380429"/>
                <a:gd name="connsiteY39" fmla="*/ 1569711 h 2606660"/>
                <a:gd name="connsiteX40" fmla="*/ 8371002 w 8380429"/>
                <a:gd name="connsiteY40" fmla="*/ 466776 h 2606660"/>
                <a:gd name="connsiteX0" fmla="*/ 8371002 w 8380429"/>
                <a:gd name="connsiteY0" fmla="*/ 501792 h 2641676"/>
                <a:gd name="connsiteX1" fmla="*/ 7909089 w 8380429"/>
                <a:gd name="connsiteY1" fmla="*/ 520645 h 2641676"/>
                <a:gd name="connsiteX2" fmla="*/ 7616858 w 8380429"/>
                <a:gd name="connsiteY2" fmla="*/ 548925 h 2641676"/>
                <a:gd name="connsiteX3" fmla="*/ 7303589 w 8380429"/>
                <a:gd name="connsiteY3" fmla="*/ 609855 h 2641676"/>
                <a:gd name="connsiteX4" fmla="*/ 7117237 w 8380429"/>
                <a:gd name="connsiteY4" fmla="*/ 530071 h 2641676"/>
                <a:gd name="connsiteX5" fmla="*/ 6853287 w 8380429"/>
                <a:gd name="connsiteY5" fmla="*/ 586633 h 2641676"/>
                <a:gd name="connsiteX6" fmla="*/ 6598763 w 8380429"/>
                <a:gd name="connsiteY6" fmla="*/ 643193 h 2641676"/>
                <a:gd name="connsiteX7" fmla="*/ 6487679 w 8380429"/>
                <a:gd name="connsiteY7" fmla="*/ 616582 h 2641676"/>
                <a:gd name="connsiteX8" fmla="*/ 6363093 w 8380429"/>
                <a:gd name="connsiteY8" fmla="*/ 605486 h 2641676"/>
                <a:gd name="connsiteX9" fmla="*/ 6070862 w 8380429"/>
                <a:gd name="connsiteY9" fmla="*/ 596059 h 2641676"/>
                <a:gd name="connsiteX10" fmla="*/ 5608948 w 8380429"/>
                <a:gd name="connsiteY10" fmla="*/ 596059 h 2641676"/>
                <a:gd name="connsiteX11" fmla="*/ 5354425 w 8380429"/>
                <a:gd name="connsiteY11" fmla="*/ 596059 h 2641676"/>
                <a:gd name="connsiteX12" fmla="*/ 5249429 w 8380429"/>
                <a:gd name="connsiteY12" fmla="*/ 599913 h 2641676"/>
                <a:gd name="connsiteX13" fmla="*/ 5165889 w 8380429"/>
                <a:gd name="connsiteY13" fmla="*/ 633766 h 2641676"/>
                <a:gd name="connsiteX14" fmla="*/ 4798243 w 8380429"/>
                <a:gd name="connsiteY14" fmla="*/ 662047 h 2641676"/>
                <a:gd name="connsiteX15" fmla="*/ 4383464 w 8380429"/>
                <a:gd name="connsiteY15" fmla="*/ 765742 h 2641676"/>
                <a:gd name="connsiteX16" fmla="*/ 3902697 w 8380429"/>
                <a:gd name="connsiteY16" fmla="*/ 803449 h 2641676"/>
                <a:gd name="connsiteX17" fmla="*/ 3421930 w 8380429"/>
                <a:gd name="connsiteY17" fmla="*/ 878863 h 2641676"/>
                <a:gd name="connsiteX18" fmla="*/ 2790334 w 8380429"/>
                <a:gd name="connsiteY18" fmla="*/ 850583 h 2641676"/>
                <a:gd name="connsiteX19" fmla="*/ 2347274 w 8380429"/>
                <a:gd name="connsiteY19" fmla="*/ 831729 h 2641676"/>
                <a:gd name="connsiteX20" fmla="*/ 1875933 w 8380429"/>
                <a:gd name="connsiteY20" fmla="*/ 699754 h 2641676"/>
                <a:gd name="connsiteX21" fmla="*/ 1423447 w 8380429"/>
                <a:gd name="connsiteY21" fmla="*/ 520645 h 2641676"/>
                <a:gd name="connsiteX22" fmla="*/ 1027522 w 8380429"/>
                <a:gd name="connsiteY22" fmla="*/ 266120 h 2641676"/>
                <a:gd name="connsiteX23" fmla="*/ 716438 w 8380429"/>
                <a:gd name="connsiteY23" fmla="*/ 87011 h 2641676"/>
                <a:gd name="connsiteX24" fmla="*/ 344422 w 8380429"/>
                <a:gd name="connsiteY24" fmla="*/ 35016 h 2641676"/>
                <a:gd name="connsiteX25" fmla="*/ 130085 w 8380429"/>
                <a:gd name="connsiteY25" fmla="*/ 41963 h 2641676"/>
                <a:gd name="connsiteX26" fmla="*/ 216816 w 8380429"/>
                <a:gd name="connsiteY26" fmla="*/ 596059 h 2641676"/>
                <a:gd name="connsiteX27" fmla="*/ 0 w 8380429"/>
                <a:gd name="connsiteY27" fmla="*/ 737461 h 2641676"/>
                <a:gd name="connsiteX28" fmla="*/ 0 w 8380429"/>
                <a:gd name="connsiteY28" fmla="*/ 822302 h 2641676"/>
                <a:gd name="connsiteX29" fmla="*/ 9427 w 8380429"/>
                <a:gd name="connsiteY29" fmla="*/ 2641676 h 2641676"/>
                <a:gd name="connsiteX30" fmla="*/ 970961 w 8380429"/>
                <a:gd name="connsiteY30" fmla="*/ 2415432 h 2641676"/>
                <a:gd name="connsiteX31" fmla="*/ 2290713 w 8380429"/>
                <a:gd name="connsiteY31" fmla="*/ 2010080 h 2641676"/>
                <a:gd name="connsiteX32" fmla="*/ 3619893 w 8380429"/>
                <a:gd name="connsiteY32" fmla="*/ 1774410 h 2641676"/>
                <a:gd name="connsiteX33" fmla="*/ 3799002 w 8380429"/>
                <a:gd name="connsiteY33" fmla="*/ 1774410 h 2641676"/>
                <a:gd name="connsiteX34" fmla="*/ 5081047 w 8380429"/>
                <a:gd name="connsiteY34" fmla="*/ 1472752 h 2641676"/>
                <a:gd name="connsiteX35" fmla="*/ 5986021 w 8380429"/>
                <a:gd name="connsiteY35" fmla="*/ 1501032 h 2641676"/>
                <a:gd name="connsiteX36" fmla="*/ 6627043 w 8380429"/>
                <a:gd name="connsiteY36" fmla="*/ 1387911 h 2641676"/>
                <a:gd name="connsiteX37" fmla="*/ 7475455 w 8380429"/>
                <a:gd name="connsiteY37" fmla="*/ 1425618 h 2641676"/>
                <a:gd name="connsiteX38" fmla="*/ 8201319 w 8380429"/>
                <a:gd name="connsiteY38" fmla="*/ 1519886 h 2641676"/>
                <a:gd name="connsiteX39" fmla="*/ 8380429 w 8380429"/>
                <a:gd name="connsiteY39" fmla="*/ 1604727 h 2641676"/>
                <a:gd name="connsiteX40" fmla="*/ 8371002 w 8380429"/>
                <a:gd name="connsiteY40" fmla="*/ 501792 h 2641676"/>
                <a:gd name="connsiteX0" fmla="*/ 8371002 w 8380429"/>
                <a:gd name="connsiteY0" fmla="*/ 512265 h 2652149"/>
                <a:gd name="connsiteX1" fmla="*/ 7909089 w 8380429"/>
                <a:gd name="connsiteY1" fmla="*/ 531118 h 2652149"/>
                <a:gd name="connsiteX2" fmla="*/ 7616858 w 8380429"/>
                <a:gd name="connsiteY2" fmla="*/ 559398 h 2652149"/>
                <a:gd name="connsiteX3" fmla="*/ 7303589 w 8380429"/>
                <a:gd name="connsiteY3" fmla="*/ 620328 h 2652149"/>
                <a:gd name="connsiteX4" fmla="*/ 7117237 w 8380429"/>
                <a:gd name="connsiteY4" fmla="*/ 540544 h 2652149"/>
                <a:gd name="connsiteX5" fmla="*/ 6853287 w 8380429"/>
                <a:gd name="connsiteY5" fmla="*/ 597106 h 2652149"/>
                <a:gd name="connsiteX6" fmla="*/ 6598763 w 8380429"/>
                <a:gd name="connsiteY6" fmla="*/ 653666 h 2652149"/>
                <a:gd name="connsiteX7" fmla="*/ 6487679 w 8380429"/>
                <a:gd name="connsiteY7" fmla="*/ 627055 h 2652149"/>
                <a:gd name="connsiteX8" fmla="*/ 6363093 w 8380429"/>
                <a:gd name="connsiteY8" fmla="*/ 615959 h 2652149"/>
                <a:gd name="connsiteX9" fmla="*/ 6070862 w 8380429"/>
                <a:gd name="connsiteY9" fmla="*/ 606532 h 2652149"/>
                <a:gd name="connsiteX10" fmla="*/ 5608948 w 8380429"/>
                <a:gd name="connsiteY10" fmla="*/ 606532 h 2652149"/>
                <a:gd name="connsiteX11" fmla="*/ 5354425 w 8380429"/>
                <a:gd name="connsiteY11" fmla="*/ 606532 h 2652149"/>
                <a:gd name="connsiteX12" fmla="*/ 5249429 w 8380429"/>
                <a:gd name="connsiteY12" fmla="*/ 610386 h 2652149"/>
                <a:gd name="connsiteX13" fmla="*/ 5165889 w 8380429"/>
                <a:gd name="connsiteY13" fmla="*/ 644239 h 2652149"/>
                <a:gd name="connsiteX14" fmla="*/ 4798243 w 8380429"/>
                <a:gd name="connsiteY14" fmla="*/ 672520 h 2652149"/>
                <a:gd name="connsiteX15" fmla="*/ 4383464 w 8380429"/>
                <a:gd name="connsiteY15" fmla="*/ 776215 h 2652149"/>
                <a:gd name="connsiteX16" fmla="*/ 3902697 w 8380429"/>
                <a:gd name="connsiteY16" fmla="*/ 813922 h 2652149"/>
                <a:gd name="connsiteX17" fmla="*/ 3421930 w 8380429"/>
                <a:gd name="connsiteY17" fmla="*/ 889336 h 2652149"/>
                <a:gd name="connsiteX18" fmla="*/ 2790334 w 8380429"/>
                <a:gd name="connsiteY18" fmla="*/ 861056 h 2652149"/>
                <a:gd name="connsiteX19" fmla="*/ 2347274 w 8380429"/>
                <a:gd name="connsiteY19" fmla="*/ 842202 h 2652149"/>
                <a:gd name="connsiteX20" fmla="*/ 1875933 w 8380429"/>
                <a:gd name="connsiteY20" fmla="*/ 710227 h 2652149"/>
                <a:gd name="connsiteX21" fmla="*/ 1423447 w 8380429"/>
                <a:gd name="connsiteY21" fmla="*/ 531118 h 2652149"/>
                <a:gd name="connsiteX22" fmla="*/ 1027522 w 8380429"/>
                <a:gd name="connsiteY22" fmla="*/ 276593 h 2652149"/>
                <a:gd name="connsiteX23" fmla="*/ 716438 w 8380429"/>
                <a:gd name="connsiteY23" fmla="*/ 97484 h 2652149"/>
                <a:gd name="connsiteX24" fmla="*/ 344422 w 8380429"/>
                <a:gd name="connsiteY24" fmla="*/ 45489 h 2652149"/>
                <a:gd name="connsiteX25" fmla="*/ 130085 w 8380429"/>
                <a:gd name="connsiteY25" fmla="*/ 52436 h 2652149"/>
                <a:gd name="connsiteX26" fmla="*/ 0 w 8380429"/>
                <a:gd name="connsiteY26" fmla="*/ 747934 h 2652149"/>
                <a:gd name="connsiteX27" fmla="*/ 0 w 8380429"/>
                <a:gd name="connsiteY27" fmla="*/ 832775 h 2652149"/>
                <a:gd name="connsiteX28" fmla="*/ 9427 w 8380429"/>
                <a:gd name="connsiteY28" fmla="*/ 2652149 h 2652149"/>
                <a:gd name="connsiteX29" fmla="*/ 970961 w 8380429"/>
                <a:gd name="connsiteY29" fmla="*/ 2425905 h 2652149"/>
                <a:gd name="connsiteX30" fmla="*/ 2290713 w 8380429"/>
                <a:gd name="connsiteY30" fmla="*/ 2020553 h 2652149"/>
                <a:gd name="connsiteX31" fmla="*/ 3619893 w 8380429"/>
                <a:gd name="connsiteY31" fmla="*/ 1784883 h 2652149"/>
                <a:gd name="connsiteX32" fmla="*/ 3799002 w 8380429"/>
                <a:gd name="connsiteY32" fmla="*/ 1784883 h 2652149"/>
                <a:gd name="connsiteX33" fmla="*/ 5081047 w 8380429"/>
                <a:gd name="connsiteY33" fmla="*/ 1483225 h 2652149"/>
                <a:gd name="connsiteX34" fmla="*/ 5986021 w 8380429"/>
                <a:gd name="connsiteY34" fmla="*/ 1511505 h 2652149"/>
                <a:gd name="connsiteX35" fmla="*/ 6627043 w 8380429"/>
                <a:gd name="connsiteY35" fmla="*/ 1398384 h 2652149"/>
                <a:gd name="connsiteX36" fmla="*/ 7475455 w 8380429"/>
                <a:gd name="connsiteY36" fmla="*/ 1436091 h 2652149"/>
                <a:gd name="connsiteX37" fmla="*/ 8201319 w 8380429"/>
                <a:gd name="connsiteY37" fmla="*/ 1530359 h 2652149"/>
                <a:gd name="connsiteX38" fmla="*/ 8380429 w 8380429"/>
                <a:gd name="connsiteY38" fmla="*/ 1615200 h 2652149"/>
                <a:gd name="connsiteX39" fmla="*/ 8371002 w 8380429"/>
                <a:gd name="connsiteY39" fmla="*/ 512265 h 2652149"/>
                <a:gd name="connsiteX0" fmla="*/ 8371002 w 8380429"/>
                <a:gd name="connsiteY0" fmla="*/ 518549 h 2658433"/>
                <a:gd name="connsiteX1" fmla="*/ 7909089 w 8380429"/>
                <a:gd name="connsiteY1" fmla="*/ 537402 h 2658433"/>
                <a:gd name="connsiteX2" fmla="*/ 7616858 w 8380429"/>
                <a:gd name="connsiteY2" fmla="*/ 565682 h 2658433"/>
                <a:gd name="connsiteX3" fmla="*/ 7303589 w 8380429"/>
                <a:gd name="connsiteY3" fmla="*/ 626612 h 2658433"/>
                <a:gd name="connsiteX4" fmla="*/ 7117237 w 8380429"/>
                <a:gd name="connsiteY4" fmla="*/ 546828 h 2658433"/>
                <a:gd name="connsiteX5" fmla="*/ 6853287 w 8380429"/>
                <a:gd name="connsiteY5" fmla="*/ 603390 h 2658433"/>
                <a:gd name="connsiteX6" fmla="*/ 6598763 w 8380429"/>
                <a:gd name="connsiteY6" fmla="*/ 659950 h 2658433"/>
                <a:gd name="connsiteX7" fmla="*/ 6487679 w 8380429"/>
                <a:gd name="connsiteY7" fmla="*/ 633339 h 2658433"/>
                <a:gd name="connsiteX8" fmla="*/ 6363093 w 8380429"/>
                <a:gd name="connsiteY8" fmla="*/ 622243 h 2658433"/>
                <a:gd name="connsiteX9" fmla="*/ 6070862 w 8380429"/>
                <a:gd name="connsiteY9" fmla="*/ 612816 h 2658433"/>
                <a:gd name="connsiteX10" fmla="*/ 5608948 w 8380429"/>
                <a:gd name="connsiteY10" fmla="*/ 612816 h 2658433"/>
                <a:gd name="connsiteX11" fmla="*/ 5354425 w 8380429"/>
                <a:gd name="connsiteY11" fmla="*/ 612816 h 2658433"/>
                <a:gd name="connsiteX12" fmla="*/ 5249429 w 8380429"/>
                <a:gd name="connsiteY12" fmla="*/ 616670 h 2658433"/>
                <a:gd name="connsiteX13" fmla="*/ 5165889 w 8380429"/>
                <a:gd name="connsiteY13" fmla="*/ 650523 h 2658433"/>
                <a:gd name="connsiteX14" fmla="*/ 4798243 w 8380429"/>
                <a:gd name="connsiteY14" fmla="*/ 678804 h 2658433"/>
                <a:gd name="connsiteX15" fmla="*/ 4383464 w 8380429"/>
                <a:gd name="connsiteY15" fmla="*/ 782499 h 2658433"/>
                <a:gd name="connsiteX16" fmla="*/ 3902697 w 8380429"/>
                <a:gd name="connsiteY16" fmla="*/ 820206 h 2658433"/>
                <a:gd name="connsiteX17" fmla="*/ 3421930 w 8380429"/>
                <a:gd name="connsiteY17" fmla="*/ 895620 h 2658433"/>
                <a:gd name="connsiteX18" fmla="*/ 2790334 w 8380429"/>
                <a:gd name="connsiteY18" fmla="*/ 867340 h 2658433"/>
                <a:gd name="connsiteX19" fmla="*/ 2347274 w 8380429"/>
                <a:gd name="connsiteY19" fmla="*/ 848486 h 2658433"/>
                <a:gd name="connsiteX20" fmla="*/ 1875933 w 8380429"/>
                <a:gd name="connsiteY20" fmla="*/ 716511 h 2658433"/>
                <a:gd name="connsiteX21" fmla="*/ 1423447 w 8380429"/>
                <a:gd name="connsiteY21" fmla="*/ 537402 h 2658433"/>
                <a:gd name="connsiteX22" fmla="*/ 1027522 w 8380429"/>
                <a:gd name="connsiteY22" fmla="*/ 282877 h 2658433"/>
                <a:gd name="connsiteX23" fmla="*/ 716438 w 8380429"/>
                <a:gd name="connsiteY23" fmla="*/ 103768 h 2658433"/>
                <a:gd name="connsiteX24" fmla="*/ 344422 w 8380429"/>
                <a:gd name="connsiteY24" fmla="*/ 51773 h 2658433"/>
                <a:gd name="connsiteX25" fmla="*/ 130085 w 8380429"/>
                <a:gd name="connsiteY25" fmla="*/ 58720 h 2658433"/>
                <a:gd name="connsiteX26" fmla="*/ 0 w 8380429"/>
                <a:gd name="connsiteY26" fmla="*/ 839059 h 2658433"/>
                <a:gd name="connsiteX27" fmla="*/ 9427 w 8380429"/>
                <a:gd name="connsiteY27" fmla="*/ 2658433 h 2658433"/>
                <a:gd name="connsiteX28" fmla="*/ 970961 w 8380429"/>
                <a:gd name="connsiteY28" fmla="*/ 2432189 h 2658433"/>
                <a:gd name="connsiteX29" fmla="*/ 2290713 w 8380429"/>
                <a:gd name="connsiteY29" fmla="*/ 2026837 h 2658433"/>
                <a:gd name="connsiteX30" fmla="*/ 3619893 w 8380429"/>
                <a:gd name="connsiteY30" fmla="*/ 1791167 h 2658433"/>
                <a:gd name="connsiteX31" fmla="*/ 3799002 w 8380429"/>
                <a:gd name="connsiteY31" fmla="*/ 1791167 h 2658433"/>
                <a:gd name="connsiteX32" fmla="*/ 5081047 w 8380429"/>
                <a:gd name="connsiteY32" fmla="*/ 1489509 h 2658433"/>
                <a:gd name="connsiteX33" fmla="*/ 5986021 w 8380429"/>
                <a:gd name="connsiteY33" fmla="*/ 1517789 h 2658433"/>
                <a:gd name="connsiteX34" fmla="*/ 6627043 w 8380429"/>
                <a:gd name="connsiteY34" fmla="*/ 1404668 h 2658433"/>
                <a:gd name="connsiteX35" fmla="*/ 7475455 w 8380429"/>
                <a:gd name="connsiteY35" fmla="*/ 1442375 h 2658433"/>
                <a:gd name="connsiteX36" fmla="*/ 8201319 w 8380429"/>
                <a:gd name="connsiteY36" fmla="*/ 1536643 h 2658433"/>
                <a:gd name="connsiteX37" fmla="*/ 8380429 w 8380429"/>
                <a:gd name="connsiteY37" fmla="*/ 1621484 h 2658433"/>
                <a:gd name="connsiteX38" fmla="*/ 8371002 w 8380429"/>
                <a:gd name="connsiteY38" fmla="*/ 518549 h 2658433"/>
                <a:gd name="connsiteX0" fmla="*/ 8371002 w 8380429"/>
                <a:gd name="connsiteY0" fmla="*/ 518549 h 2658433"/>
                <a:gd name="connsiteX1" fmla="*/ 7909089 w 8380429"/>
                <a:gd name="connsiteY1" fmla="*/ 537402 h 2658433"/>
                <a:gd name="connsiteX2" fmla="*/ 7616858 w 8380429"/>
                <a:gd name="connsiteY2" fmla="*/ 565682 h 2658433"/>
                <a:gd name="connsiteX3" fmla="*/ 7303589 w 8380429"/>
                <a:gd name="connsiteY3" fmla="*/ 626612 h 2658433"/>
                <a:gd name="connsiteX4" fmla="*/ 7117237 w 8380429"/>
                <a:gd name="connsiteY4" fmla="*/ 546828 h 2658433"/>
                <a:gd name="connsiteX5" fmla="*/ 6853287 w 8380429"/>
                <a:gd name="connsiteY5" fmla="*/ 603390 h 2658433"/>
                <a:gd name="connsiteX6" fmla="*/ 6598763 w 8380429"/>
                <a:gd name="connsiteY6" fmla="*/ 659950 h 2658433"/>
                <a:gd name="connsiteX7" fmla="*/ 6487679 w 8380429"/>
                <a:gd name="connsiteY7" fmla="*/ 633339 h 2658433"/>
                <a:gd name="connsiteX8" fmla="*/ 6363093 w 8380429"/>
                <a:gd name="connsiteY8" fmla="*/ 622243 h 2658433"/>
                <a:gd name="connsiteX9" fmla="*/ 6070862 w 8380429"/>
                <a:gd name="connsiteY9" fmla="*/ 612816 h 2658433"/>
                <a:gd name="connsiteX10" fmla="*/ 5608948 w 8380429"/>
                <a:gd name="connsiteY10" fmla="*/ 612816 h 2658433"/>
                <a:gd name="connsiteX11" fmla="*/ 5354425 w 8380429"/>
                <a:gd name="connsiteY11" fmla="*/ 612816 h 2658433"/>
                <a:gd name="connsiteX12" fmla="*/ 5249429 w 8380429"/>
                <a:gd name="connsiteY12" fmla="*/ 616670 h 2658433"/>
                <a:gd name="connsiteX13" fmla="*/ 5165889 w 8380429"/>
                <a:gd name="connsiteY13" fmla="*/ 650523 h 2658433"/>
                <a:gd name="connsiteX14" fmla="*/ 4798243 w 8380429"/>
                <a:gd name="connsiteY14" fmla="*/ 678804 h 2658433"/>
                <a:gd name="connsiteX15" fmla="*/ 4383464 w 8380429"/>
                <a:gd name="connsiteY15" fmla="*/ 782499 h 2658433"/>
                <a:gd name="connsiteX16" fmla="*/ 3902697 w 8380429"/>
                <a:gd name="connsiteY16" fmla="*/ 820206 h 2658433"/>
                <a:gd name="connsiteX17" fmla="*/ 3421930 w 8380429"/>
                <a:gd name="connsiteY17" fmla="*/ 895620 h 2658433"/>
                <a:gd name="connsiteX18" fmla="*/ 2790334 w 8380429"/>
                <a:gd name="connsiteY18" fmla="*/ 867340 h 2658433"/>
                <a:gd name="connsiteX19" fmla="*/ 2347274 w 8380429"/>
                <a:gd name="connsiteY19" fmla="*/ 848486 h 2658433"/>
                <a:gd name="connsiteX20" fmla="*/ 1875933 w 8380429"/>
                <a:gd name="connsiteY20" fmla="*/ 716511 h 2658433"/>
                <a:gd name="connsiteX21" fmla="*/ 1423447 w 8380429"/>
                <a:gd name="connsiteY21" fmla="*/ 537402 h 2658433"/>
                <a:gd name="connsiteX22" fmla="*/ 1027522 w 8380429"/>
                <a:gd name="connsiteY22" fmla="*/ 282877 h 2658433"/>
                <a:gd name="connsiteX23" fmla="*/ 716438 w 8380429"/>
                <a:gd name="connsiteY23" fmla="*/ 103768 h 2658433"/>
                <a:gd name="connsiteX24" fmla="*/ 344422 w 8380429"/>
                <a:gd name="connsiteY24" fmla="*/ 51773 h 2658433"/>
                <a:gd name="connsiteX25" fmla="*/ 64098 w 8380429"/>
                <a:gd name="connsiteY25" fmla="*/ 58720 h 2658433"/>
                <a:gd name="connsiteX26" fmla="*/ 0 w 8380429"/>
                <a:gd name="connsiteY26" fmla="*/ 839059 h 2658433"/>
                <a:gd name="connsiteX27" fmla="*/ 9427 w 8380429"/>
                <a:gd name="connsiteY27" fmla="*/ 2658433 h 2658433"/>
                <a:gd name="connsiteX28" fmla="*/ 970961 w 8380429"/>
                <a:gd name="connsiteY28" fmla="*/ 2432189 h 2658433"/>
                <a:gd name="connsiteX29" fmla="*/ 2290713 w 8380429"/>
                <a:gd name="connsiteY29" fmla="*/ 2026837 h 2658433"/>
                <a:gd name="connsiteX30" fmla="*/ 3619893 w 8380429"/>
                <a:gd name="connsiteY30" fmla="*/ 1791167 h 2658433"/>
                <a:gd name="connsiteX31" fmla="*/ 3799002 w 8380429"/>
                <a:gd name="connsiteY31" fmla="*/ 1791167 h 2658433"/>
                <a:gd name="connsiteX32" fmla="*/ 5081047 w 8380429"/>
                <a:gd name="connsiteY32" fmla="*/ 1489509 h 2658433"/>
                <a:gd name="connsiteX33" fmla="*/ 5986021 w 8380429"/>
                <a:gd name="connsiteY33" fmla="*/ 1517789 h 2658433"/>
                <a:gd name="connsiteX34" fmla="*/ 6627043 w 8380429"/>
                <a:gd name="connsiteY34" fmla="*/ 1404668 h 2658433"/>
                <a:gd name="connsiteX35" fmla="*/ 7475455 w 8380429"/>
                <a:gd name="connsiteY35" fmla="*/ 1442375 h 2658433"/>
                <a:gd name="connsiteX36" fmla="*/ 8201319 w 8380429"/>
                <a:gd name="connsiteY36" fmla="*/ 1536643 h 2658433"/>
                <a:gd name="connsiteX37" fmla="*/ 8380429 w 8380429"/>
                <a:gd name="connsiteY37" fmla="*/ 1621484 h 2658433"/>
                <a:gd name="connsiteX38" fmla="*/ 8371002 w 8380429"/>
                <a:gd name="connsiteY38" fmla="*/ 518549 h 2658433"/>
                <a:gd name="connsiteX0" fmla="*/ 8371002 w 8380429"/>
                <a:gd name="connsiteY0" fmla="*/ 523343 h 2663227"/>
                <a:gd name="connsiteX1" fmla="*/ 7909089 w 8380429"/>
                <a:gd name="connsiteY1" fmla="*/ 542196 h 2663227"/>
                <a:gd name="connsiteX2" fmla="*/ 7616858 w 8380429"/>
                <a:gd name="connsiteY2" fmla="*/ 570476 h 2663227"/>
                <a:gd name="connsiteX3" fmla="*/ 7303589 w 8380429"/>
                <a:gd name="connsiteY3" fmla="*/ 631406 h 2663227"/>
                <a:gd name="connsiteX4" fmla="*/ 7117237 w 8380429"/>
                <a:gd name="connsiteY4" fmla="*/ 551622 h 2663227"/>
                <a:gd name="connsiteX5" fmla="*/ 6853287 w 8380429"/>
                <a:gd name="connsiteY5" fmla="*/ 608184 h 2663227"/>
                <a:gd name="connsiteX6" fmla="*/ 6598763 w 8380429"/>
                <a:gd name="connsiteY6" fmla="*/ 664744 h 2663227"/>
                <a:gd name="connsiteX7" fmla="*/ 6487679 w 8380429"/>
                <a:gd name="connsiteY7" fmla="*/ 638133 h 2663227"/>
                <a:gd name="connsiteX8" fmla="*/ 6363093 w 8380429"/>
                <a:gd name="connsiteY8" fmla="*/ 627037 h 2663227"/>
                <a:gd name="connsiteX9" fmla="*/ 6070862 w 8380429"/>
                <a:gd name="connsiteY9" fmla="*/ 617610 h 2663227"/>
                <a:gd name="connsiteX10" fmla="*/ 5608948 w 8380429"/>
                <a:gd name="connsiteY10" fmla="*/ 617610 h 2663227"/>
                <a:gd name="connsiteX11" fmla="*/ 5354425 w 8380429"/>
                <a:gd name="connsiteY11" fmla="*/ 617610 h 2663227"/>
                <a:gd name="connsiteX12" fmla="*/ 5249429 w 8380429"/>
                <a:gd name="connsiteY12" fmla="*/ 621464 h 2663227"/>
                <a:gd name="connsiteX13" fmla="*/ 5165889 w 8380429"/>
                <a:gd name="connsiteY13" fmla="*/ 655317 h 2663227"/>
                <a:gd name="connsiteX14" fmla="*/ 4798243 w 8380429"/>
                <a:gd name="connsiteY14" fmla="*/ 683598 h 2663227"/>
                <a:gd name="connsiteX15" fmla="*/ 4383464 w 8380429"/>
                <a:gd name="connsiteY15" fmla="*/ 787293 h 2663227"/>
                <a:gd name="connsiteX16" fmla="*/ 3902697 w 8380429"/>
                <a:gd name="connsiteY16" fmla="*/ 825000 h 2663227"/>
                <a:gd name="connsiteX17" fmla="*/ 3421930 w 8380429"/>
                <a:gd name="connsiteY17" fmla="*/ 900414 h 2663227"/>
                <a:gd name="connsiteX18" fmla="*/ 2790334 w 8380429"/>
                <a:gd name="connsiteY18" fmla="*/ 872134 h 2663227"/>
                <a:gd name="connsiteX19" fmla="*/ 2347274 w 8380429"/>
                <a:gd name="connsiteY19" fmla="*/ 853280 h 2663227"/>
                <a:gd name="connsiteX20" fmla="*/ 1875933 w 8380429"/>
                <a:gd name="connsiteY20" fmla="*/ 721305 h 2663227"/>
                <a:gd name="connsiteX21" fmla="*/ 1423447 w 8380429"/>
                <a:gd name="connsiteY21" fmla="*/ 542196 h 2663227"/>
                <a:gd name="connsiteX22" fmla="*/ 1027522 w 8380429"/>
                <a:gd name="connsiteY22" fmla="*/ 287671 h 2663227"/>
                <a:gd name="connsiteX23" fmla="*/ 716438 w 8380429"/>
                <a:gd name="connsiteY23" fmla="*/ 108562 h 2663227"/>
                <a:gd name="connsiteX24" fmla="*/ 344422 w 8380429"/>
                <a:gd name="connsiteY24" fmla="*/ 56567 h 2663227"/>
                <a:gd name="connsiteX25" fmla="*/ 64098 w 8380429"/>
                <a:gd name="connsiteY25" fmla="*/ 63514 h 2663227"/>
                <a:gd name="connsiteX26" fmla="*/ 0 w 8380429"/>
                <a:gd name="connsiteY26" fmla="*/ 843853 h 2663227"/>
                <a:gd name="connsiteX27" fmla="*/ 9427 w 8380429"/>
                <a:gd name="connsiteY27" fmla="*/ 2663227 h 2663227"/>
                <a:gd name="connsiteX28" fmla="*/ 970961 w 8380429"/>
                <a:gd name="connsiteY28" fmla="*/ 2436983 h 2663227"/>
                <a:gd name="connsiteX29" fmla="*/ 2290713 w 8380429"/>
                <a:gd name="connsiteY29" fmla="*/ 2031631 h 2663227"/>
                <a:gd name="connsiteX30" fmla="*/ 3619893 w 8380429"/>
                <a:gd name="connsiteY30" fmla="*/ 1795961 h 2663227"/>
                <a:gd name="connsiteX31" fmla="*/ 3799002 w 8380429"/>
                <a:gd name="connsiteY31" fmla="*/ 1795961 h 2663227"/>
                <a:gd name="connsiteX32" fmla="*/ 5081047 w 8380429"/>
                <a:gd name="connsiteY32" fmla="*/ 1494303 h 2663227"/>
                <a:gd name="connsiteX33" fmla="*/ 5986021 w 8380429"/>
                <a:gd name="connsiteY33" fmla="*/ 1522583 h 2663227"/>
                <a:gd name="connsiteX34" fmla="*/ 6627043 w 8380429"/>
                <a:gd name="connsiteY34" fmla="*/ 1409462 h 2663227"/>
                <a:gd name="connsiteX35" fmla="*/ 7475455 w 8380429"/>
                <a:gd name="connsiteY35" fmla="*/ 1447169 h 2663227"/>
                <a:gd name="connsiteX36" fmla="*/ 8201319 w 8380429"/>
                <a:gd name="connsiteY36" fmla="*/ 1541437 h 2663227"/>
                <a:gd name="connsiteX37" fmla="*/ 8380429 w 8380429"/>
                <a:gd name="connsiteY37" fmla="*/ 1626278 h 2663227"/>
                <a:gd name="connsiteX38" fmla="*/ 8371002 w 8380429"/>
                <a:gd name="connsiteY38" fmla="*/ 523343 h 2663227"/>
                <a:gd name="connsiteX0" fmla="*/ 8371002 w 8380429"/>
                <a:gd name="connsiteY0" fmla="*/ 535912 h 2675796"/>
                <a:gd name="connsiteX1" fmla="*/ 7909089 w 8380429"/>
                <a:gd name="connsiteY1" fmla="*/ 554765 h 2675796"/>
                <a:gd name="connsiteX2" fmla="*/ 7616858 w 8380429"/>
                <a:gd name="connsiteY2" fmla="*/ 583045 h 2675796"/>
                <a:gd name="connsiteX3" fmla="*/ 7303589 w 8380429"/>
                <a:gd name="connsiteY3" fmla="*/ 643975 h 2675796"/>
                <a:gd name="connsiteX4" fmla="*/ 7117237 w 8380429"/>
                <a:gd name="connsiteY4" fmla="*/ 564191 h 2675796"/>
                <a:gd name="connsiteX5" fmla="*/ 6853287 w 8380429"/>
                <a:gd name="connsiteY5" fmla="*/ 620753 h 2675796"/>
                <a:gd name="connsiteX6" fmla="*/ 6598763 w 8380429"/>
                <a:gd name="connsiteY6" fmla="*/ 677313 h 2675796"/>
                <a:gd name="connsiteX7" fmla="*/ 6487679 w 8380429"/>
                <a:gd name="connsiteY7" fmla="*/ 650702 h 2675796"/>
                <a:gd name="connsiteX8" fmla="*/ 6363093 w 8380429"/>
                <a:gd name="connsiteY8" fmla="*/ 639606 h 2675796"/>
                <a:gd name="connsiteX9" fmla="*/ 6070862 w 8380429"/>
                <a:gd name="connsiteY9" fmla="*/ 630179 h 2675796"/>
                <a:gd name="connsiteX10" fmla="*/ 5608948 w 8380429"/>
                <a:gd name="connsiteY10" fmla="*/ 630179 h 2675796"/>
                <a:gd name="connsiteX11" fmla="*/ 5354425 w 8380429"/>
                <a:gd name="connsiteY11" fmla="*/ 630179 h 2675796"/>
                <a:gd name="connsiteX12" fmla="*/ 5249429 w 8380429"/>
                <a:gd name="connsiteY12" fmla="*/ 634033 h 2675796"/>
                <a:gd name="connsiteX13" fmla="*/ 5165889 w 8380429"/>
                <a:gd name="connsiteY13" fmla="*/ 667886 h 2675796"/>
                <a:gd name="connsiteX14" fmla="*/ 4798243 w 8380429"/>
                <a:gd name="connsiteY14" fmla="*/ 696167 h 2675796"/>
                <a:gd name="connsiteX15" fmla="*/ 4383464 w 8380429"/>
                <a:gd name="connsiteY15" fmla="*/ 799862 h 2675796"/>
                <a:gd name="connsiteX16" fmla="*/ 3902697 w 8380429"/>
                <a:gd name="connsiteY16" fmla="*/ 837569 h 2675796"/>
                <a:gd name="connsiteX17" fmla="*/ 3421930 w 8380429"/>
                <a:gd name="connsiteY17" fmla="*/ 912983 h 2675796"/>
                <a:gd name="connsiteX18" fmla="*/ 2790334 w 8380429"/>
                <a:gd name="connsiteY18" fmla="*/ 884703 h 2675796"/>
                <a:gd name="connsiteX19" fmla="*/ 2347274 w 8380429"/>
                <a:gd name="connsiteY19" fmla="*/ 865849 h 2675796"/>
                <a:gd name="connsiteX20" fmla="*/ 1875933 w 8380429"/>
                <a:gd name="connsiteY20" fmla="*/ 733874 h 2675796"/>
                <a:gd name="connsiteX21" fmla="*/ 1423447 w 8380429"/>
                <a:gd name="connsiteY21" fmla="*/ 554765 h 2675796"/>
                <a:gd name="connsiteX22" fmla="*/ 1027522 w 8380429"/>
                <a:gd name="connsiteY22" fmla="*/ 300240 h 2675796"/>
                <a:gd name="connsiteX23" fmla="*/ 716438 w 8380429"/>
                <a:gd name="connsiteY23" fmla="*/ 121131 h 2675796"/>
                <a:gd name="connsiteX24" fmla="*/ 344422 w 8380429"/>
                <a:gd name="connsiteY24" fmla="*/ 69136 h 2675796"/>
                <a:gd name="connsiteX25" fmla="*/ 64098 w 8380429"/>
                <a:gd name="connsiteY25" fmla="*/ 76083 h 2675796"/>
                <a:gd name="connsiteX26" fmla="*/ 0 w 8380429"/>
                <a:gd name="connsiteY26" fmla="*/ 856422 h 2675796"/>
                <a:gd name="connsiteX27" fmla="*/ 9427 w 8380429"/>
                <a:gd name="connsiteY27" fmla="*/ 2675796 h 2675796"/>
                <a:gd name="connsiteX28" fmla="*/ 970961 w 8380429"/>
                <a:gd name="connsiteY28" fmla="*/ 2449552 h 2675796"/>
                <a:gd name="connsiteX29" fmla="*/ 2290713 w 8380429"/>
                <a:gd name="connsiteY29" fmla="*/ 2044200 h 2675796"/>
                <a:gd name="connsiteX30" fmla="*/ 3619893 w 8380429"/>
                <a:gd name="connsiteY30" fmla="*/ 1808530 h 2675796"/>
                <a:gd name="connsiteX31" fmla="*/ 3799002 w 8380429"/>
                <a:gd name="connsiteY31" fmla="*/ 1808530 h 2675796"/>
                <a:gd name="connsiteX32" fmla="*/ 5081047 w 8380429"/>
                <a:gd name="connsiteY32" fmla="*/ 1506872 h 2675796"/>
                <a:gd name="connsiteX33" fmla="*/ 5986021 w 8380429"/>
                <a:gd name="connsiteY33" fmla="*/ 1535152 h 2675796"/>
                <a:gd name="connsiteX34" fmla="*/ 6627043 w 8380429"/>
                <a:gd name="connsiteY34" fmla="*/ 1422031 h 2675796"/>
                <a:gd name="connsiteX35" fmla="*/ 7475455 w 8380429"/>
                <a:gd name="connsiteY35" fmla="*/ 1459738 h 2675796"/>
                <a:gd name="connsiteX36" fmla="*/ 8201319 w 8380429"/>
                <a:gd name="connsiteY36" fmla="*/ 1554006 h 2675796"/>
                <a:gd name="connsiteX37" fmla="*/ 8380429 w 8380429"/>
                <a:gd name="connsiteY37" fmla="*/ 1638847 h 2675796"/>
                <a:gd name="connsiteX38" fmla="*/ 8371002 w 8380429"/>
                <a:gd name="connsiteY38" fmla="*/ 535912 h 2675796"/>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344422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80471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80471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380416"/>
                <a:gd name="connsiteX1" fmla="*/ 7909089 w 8380429"/>
                <a:gd name="connsiteY1" fmla="*/ 485629 h 2380416"/>
                <a:gd name="connsiteX2" fmla="*/ 7616858 w 8380429"/>
                <a:gd name="connsiteY2" fmla="*/ 513909 h 2380416"/>
                <a:gd name="connsiteX3" fmla="*/ 7303589 w 8380429"/>
                <a:gd name="connsiteY3" fmla="*/ 574839 h 2380416"/>
                <a:gd name="connsiteX4" fmla="*/ 7117237 w 8380429"/>
                <a:gd name="connsiteY4" fmla="*/ 495055 h 2380416"/>
                <a:gd name="connsiteX5" fmla="*/ 6853287 w 8380429"/>
                <a:gd name="connsiteY5" fmla="*/ 551617 h 2380416"/>
                <a:gd name="connsiteX6" fmla="*/ 6598763 w 8380429"/>
                <a:gd name="connsiteY6" fmla="*/ 608177 h 2380416"/>
                <a:gd name="connsiteX7" fmla="*/ 6487679 w 8380429"/>
                <a:gd name="connsiteY7" fmla="*/ 581566 h 2380416"/>
                <a:gd name="connsiteX8" fmla="*/ 6363093 w 8380429"/>
                <a:gd name="connsiteY8" fmla="*/ 570470 h 2380416"/>
                <a:gd name="connsiteX9" fmla="*/ 6070862 w 8380429"/>
                <a:gd name="connsiteY9" fmla="*/ 561043 h 2380416"/>
                <a:gd name="connsiteX10" fmla="*/ 5608948 w 8380429"/>
                <a:gd name="connsiteY10" fmla="*/ 561043 h 2380416"/>
                <a:gd name="connsiteX11" fmla="*/ 5354425 w 8380429"/>
                <a:gd name="connsiteY11" fmla="*/ 561043 h 2380416"/>
                <a:gd name="connsiteX12" fmla="*/ 5249429 w 8380429"/>
                <a:gd name="connsiteY12" fmla="*/ 564897 h 2380416"/>
                <a:gd name="connsiteX13" fmla="*/ 5165889 w 8380429"/>
                <a:gd name="connsiteY13" fmla="*/ 598750 h 2380416"/>
                <a:gd name="connsiteX14" fmla="*/ 4798243 w 8380429"/>
                <a:gd name="connsiteY14" fmla="*/ 627031 h 2380416"/>
                <a:gd name="connsiteX15" fmla="*/ 4383464 w 8380429"/>
                <a:gd name="connsiteY15" fmla="*/ 730726 h 2380416"/>
                <a:gd name="connsiteX16" fmla="*/ 3902697 w 8380429"/>
                <a:gd name="connsiteY16" fmla="*/ 768433 h 2380416"/>
                <a:gd name="connsiteX17" fmla="*/ 3421930 w 8380429"/>
                <a:gd name="connsiteY17" fmla="*/ 843847 h 2380416"/>
                <a:gd name="connsiteX18" fmla="*/ 2790334 w 8380429"/>
                <a:gd name="connsiteY18" fmla="*/ 815567 h 2380416"/>
                <a:gd name="connsiteX19" fmla="*/ 2347274 w 8380429"/>
                <a:gd name="connsiteY19" fmla="*/ 796713 h 2380416"/>
                <a:gd name="connsiteX20" fmla="*/ 1875933 w 8380429"/>
                <a:gd name="connsiteY20" fmla="*/ 664738 h 2380416"/>
                <a:gd name="connsiteX21" fmla="*/ 1423447 w 8380429"/>
                <a:gd name="connsiteY21" fmla="*/ 485629 h 2380416"/>
                <a:gd name="connsiteX22" fmla="*/ 1027522 w 8380429"/>
                <a:gd name="connsiteY22" fmla="*/ 231104 h 2380416"/>
                <a:gd name="connsiteX23" fmla="*/ 716438 w 8380429"/>
                <a:gd name="connsiteY23" fmla="*/ 51995 h 2380416"/>
                <a:gd name="connsiteX24" fmla="*/ 80471 w 8380429"/>
                <a:gd name="connsiteY24" fmla="*/ 0 h 2380416"/>
                <a:gd name="connsiteX25" fmla="*/ 0 w 8380429"/>
                <a:gd name="connsiteY25" fmla="*/ 787286 h 2380416"/>
                <a:gd name="connsiteX26" fmla="*/ 235670 w 8380429"/>
                <a:gd name="connsiteY26" fmla="*/ 1946784 h 2380416"/>
                <a:gd name="connsiteX27" fmla="*/ 970961 w 8380429"/>
                <a:gd name="connsiteY27" fmla="*/ 2380416 h 2380416"/>
                <a:gd name="connsiteX28" fmla="*/ 2290713 w 8380429"/>
                <a:gd name="connsiteY28" fmla="*/ 1975064 h 2380416"/>
                <a:gd name="connsiteX29" fmla="*/ 3619893 w 8380429"/>
                <a:gd name="connsiteY29" fmla="*/ 1739394 h 2380416"/>
                <a:gd name="connsiteX30" fmla="*/ 3799002 w 8380429"/>
                <a:gd name="connsiteY30" fmla="*/ 1739394 h 2380416"/>
                <a:gd name="connsiteX31" fmla="*/ 5081047 w 8380429"/>
                <a:gd name="connsiteY31" fmla="*/ 1437736 h 2380416"/>
                <a:gd name="connsiteX32" fmla="*/ 5986021 w 8380429"/>
                <a:gd name="connsiteY32" fmla="*/ 1466016 h 2380416"/>
                <a:gd name="connsiteX33" fmla="*/ 6627043 w 8380429"/>
                <a:gd name="connsiteY33" fmla="*/ 1352895 h 2380416"/>
                <a:gd name="connsiteX34" fmla="*/ 7475455 w 8380429"/>
                <a:gd name="connsiteY34" fmla="*/ 1390602 h 2380416"/>
                <a:gd name="connsiteX35" fmla="*/ 8201319 w 8380429"/>
                <a:gd name="connsiteY35" fmla="*/ 1484870 h 2380416"/>
                <a:gd name="connsiteX36" fmla="*/ 8380429 w 8380429"/>
                <a:gd name="connsiteY36" fmla="*/ 1569711 h 2380416"/>
                <a:gd name="connsiteX37" fmla="*/ 8371002 w 8380429"/>
                <a:gd name="connsiteY37" fmla="*/ 466776 h 2380416"/>
                <a:gd name="connsiteX0" fmla="*/ 8371002 w 8380429"/>
                <a:gd name="connsiteY0" fmla="*/ 466776 h 2380416"/>
                <a:gd name="connsiteX1" fmla="*/ 7909089 w 8380429"/>
                <a:gd name="connsiteY1" fmla="*/ 485629 h 2380416"/>
                <a:gd name="connsiteX2" fmla="*/ 7616858 w 8380429"/>
                <a:gd name="connsiteY2" fmla="*/ 513909 h 2380416"/>
                <a:gd name="connsiteX3" fmla="*/ 7303589 w 8380429"/>
                <a:gd name="connsiteY3" fmla="*/ 574839 h 2380416"/>
                <a:gd name="connsiteX4" fmla="*/ 7117237 w 8380429"/>
                <a:gd name="connsiteY4" fmla="*/ 495055 h 2380416"/>
                <a:gd name="connsiteX5" fmla="*/ 6853287 w 8380429"/>
                <a:gd name="connsiteY5" fmla="*/ 551617 h 2380416"/>
                <a:gd name="connsiteX6" fmla="*/ 6598763 w 8380429"/>
                <a:gd name="connsiteY6" fmla="*/ 608177 h 2380416"/>
                <a:gd name="connsiteX7" fmla="*/ 6487679 w 8380429"/>
                <a:gd name="connsiteY7" fmla="*/ 581566 h 2380416"/>
                <a:gd name="connsiteX8" fmla="*/ 6363093 w 8380429"/>
                <a:gd name="connsiteY8" fmla="*/ 570470 h 2380416"/>
                <a:gd name="connsiteX9" fmla="*/ 6070862 w 8380429"/>
                <a:gd name="connsiteY9" fmla="*/ 561043 h 2380416"/>
                <a:gd name="connsiteX10" fmla="*/ 5608948 w 8380429"/>
                <a:gd name="connsiteY10" fmla="*/ 561043 h 2380416"/>
                <a:gd name="connsiteX11" fmla="*/ 5354425 w 8380429"/>
                <a:gd name="connsiteY11" fmla="*/ 561043 h 2380416"/>
                <a:gd name="connsiteX12" fmla="*/ 5249429 w 8380429"/>
                <a:gd name="connsiteY12" fmla="*/ 564897 h 2380416"/>
                <a:gd name="connsiteX13" fmla="*/ 5165889 w 8380429"/>
                <a:gd name="connsiteY13" fmla="*/ 598750 h 2380416"/>
                <a:gd name="connsiteX14" fmla="*/ 4798243 w 8380429"/>
                <a:gd name="connsiteY14" fmla="*/ 627031 h 2380416"/>
                <a:gd name="connsiteX15" fmla="*/ 4383464 w 8380429"/>
                <a:gd name="connsiteY15" fmla="*/ 730726 h 2380416"/>
                <a:gd name="connsiteX16" fmla="*/ 3902697 w 8380429"/>
                <a:gd name="connsiteY16" fmla="*/ 768433 h 2380416"/>
                <a:gd name="connsiteX17" fmla="*/ 3421930 w 8380429"/>
                <a:gd name="connsiteY17" fmla="*/ 843847 h 2380416"/>
                <a:gd name="connsiteX18" fmla="*/ 2790334 w 8380429"/>
                <a:gd name="connsiteY18" fmla="*/ 815567 h 2380416"/>
                <a:gd name="connsiteX19" fmla="*/ 2347274 w 8380429"/>
                <a:gd name="connsiteY19" fmla="*/ 796713 h 2380416"/>
                <a:gd name="connsiteX20" fmla="*/ 1875933 w 8380429"/>
                <a:gd name="connsiteY20" fmla="*/ 664738 h 2380416"/>
                <a:gd name="connsiteX21" fmla="*/ 1423447 w 8380429"/>
                <a:gd name="connsiteY21" fmla="*/ 485629 h 2380416"/>
                <a:gd name="connsiteX22" fmla="*/ 1027522 w 8380429"/>
                <a:gd name="connsiteY22" fmla="*/ 231104 h 2380416"/>
                <a:gd name="connsiteX23" fmla="*/ 716438 w 8380429"/>
                <a:gd name="connsiteY23" fmla="*/ 51995 h 2380416"/>
                <a:gd name="connsiteX24" fmla="*/ 80471 w 8380429"/>
                <a:gd name="connsiteY24" fmla="*/ 0 h 2380416"/>
                <a:gd name="connsiteX25" fmla="*/ 0 w 8380429"/>
                <a:gd name="connsiteY25" fmla="*/ 787286 h 2380416"/>
                <a:gd name="connsiteX26" fmla="*/ 47134 w 8380429"/>
                <a:gd name="connsiteY26" fmla="*/ 1824236 h 2380416"/>
                <a:gd name="connsiteX27" fmla="*/ 970961 w 8380429"/>
                <a:gd name="connsiteY27" fmla="*/ 2380416 h 2380416"/>
                <a:gd name="connsiteX28" fmla="*/ 2290713 w 8380429"/>
                <a:gd name="connsiteY28" fmla="*/ 1975064 h 2380416"/>
                <a:gd name="connsiteX29" fmla="*/ 3619893 w 8380429"/>
                <a:gd name="connsiteY29" fmla="*/ 1739394 h 2380416"/>
                <a:gd name="connsiteX30" fmla="*/ 3799002 w 8380429"/>
                <a:gd name="connsiteY30" fmla="*/ 1739394 h 2380416"/>
                <a:gd name="connsiteX31" fmla="*/ 5081047 w 8380429"/>
                <a:gd name="connsiteY31" fmla="*/ 1437736 h 2380416"/>
                <a:gd name="connsiteX32" fmla="*/ 5986021 w 8380429"/>
                <a:gd name="connsiteY32" fmla="*/ 1466016 h 2380416"/>
                <a:gd name="connsiteX33" fmla="*/ 6627043 w 8380429"/>
                <a:gd name="connsiteY33" fmla="*/ 1352895 h 2380416"/>
                <a:gd name="connsiteX34" fmla="*/ 7475455 w 8380429"/>
                <a:gd name="connsiteY34" fmla="*/ 1390602 h 2380416"/>
                <a:gd name="connsiteX35" fmla="*/ 8201319 w 8380429"/>
                <a:gd name="connsiteY35" fmla="*/ 1484870 h 2380416"/>
                <a:gd name="connsiteX36" fmla="*/ 8380429 w 8380429"/>
                <a:gd name="connsiteY36" fmla="*/ 1569711 h 2380416"/>
                <a:gd name="connsiteX37" fmla="*/ 8371002 w 8380429"/>
                <a:gd name="connsiteY37" fmla="*/ 466776 h 2380416"/>
                <a:gd name="connsiteX0" fmla="*/ 8371002 w 8380429"/>
                <a:gd name="connsiteY0" fmla="*/ 466776 h 1975064"/>
                <a:gd name="connsiteX1" fmla="*/ 7909089 w 8380429"/>
                <a:gd name="connsiteY1" fmla="*/ 485629 h 1975064"/>
                <a:gd name="connsiteX2" fmla="*/ 7616858 w 8380429"/>
                <a:gd name="connsiteY2" fmla="*/ 513909 h 1975064"/>
                <a:gd name="connsiteX3" fmla="*/ 7303589 w 8380429"/>
                <a:gd name="connsiteY3" fmla="*/ 574839 h 1975064"/>
                <a:gd name="connsiteX4" fmla="*/ 7117237 w 8380429"/>
                <a:gd name="connsiteY4" fmla="*/ 495055 h 1975064"/>
                <a:gd name="connsiteX5" fmla="*/ 6853287 w 8380429"/>
                <a:gd name="connsiteY5" fmla="*/ 551617 h 1975064"/>
                <a:gd name="connsiteX6" fmla="*/ 6598763 w 8380429"/>
                <a:gd name="connsiteY6" fmla="*/ 608177 h 1975064"/>
                <a:gd name="connsiteX7" fmla="*/ 6487679 w 8380429"/>
                <a:gd name="connsiteY7" fmla="*/ 581566 h 1975064"/>
                <a:gd name="connsiteX8" fmla="*/ 6363093 w 8380429"/>
                <a:gd name="connsiteY8" fmla="*/ 570470 h 1975064"/>
                <a:gd name="connsiteX9" fmla="*/ 6070862 w 8380429"/>
                <a:gd name="connsiteY9" fmla="*/ 561043 h 1975064"/>
                <a:gd name="connsiteX10" fmla="*/ 5608948 w 8380429"/>
                <a:gd name="connsiteY10" fmla="*/ 561043 h 1975064"/>
                <a:gd name="connsiteX11" fmla="*/ 5354425 w 8380429"/>
                <a:gd name="connsiteY11" fmla="*/ 561043 h 1975064"/>
                <a:gd name="connsiteX12" fmla="*/ 5249429 w 8380429"/>
                <a:gd name="connsiteY12" fmla="*/ 564897 h 1975064"/>
                <a:gd name="connsiteX13" fmla="*/ 5165889 w 8380429"/>
                <a:gd name="connsiteY13" fmla="*/ 598750 h 1975064"/>
                <a:gd name="connsiteX14" fmla="*/ 4798243 w 8380429"/>
                <a:gd name="connsiteY14" fmla="*/ 627031 h 1975064"/>
                <a:gd name="connsiteX15" fmla="*/ 4383464 w 8380429"/>
                <a:gd name="connsiteY15" fmla="*/ 730726 h 1975064"/>
                <a:gd name="connsiteX16" fmla="*/ 3902697 w 8380429"/>
                <a:gd name="connsiteY16" fmla="*/ 768433 h 1975064"/>
                <a:gd name="connsiteX17" fmla="*/ 3421930 w 8380429"/>
                <a:gd name="connsiteY17" fmla="*/ 843847 h 1975064"/>
                <a:gd name="connsiteX18" fmla="*/ 2790334 w 8380429"/>
                <a:gd name="connsiteY18" fmla="*/ 815567 h 1975064"/>
                <a:gd name="connsiteX19" fmla="*/ 2347274 w 8380429"/>
                <a:gd name="connsiteY19" fmla="*/ 796713 h 1975064"/>
                <a:gd name="connsiteX20" fmla="*/ 1875933 w 8380429"/>
                <a:gd name="connsiteY20" fmla="*/ 664738 h 1975064"/>
                <a:gd name="connsiteX21" fmla="*/ 1423447 w 8380429"/>
                <a:gd name="connsiteY21" fmla="*/ 485629 h 1975064"/>
                <a:gd name="connsiteX22" fmla="*/ 1027522 w 8380429"/>
                <a:gd name="connsiteY22" fmla="*/ 231104 h 1975064"/>
                <a:gd name="connsiteX23" fmla="*/ 716438 w 8380429"/>
                <a:gd name="connsiteY23" fmla="*/ 51995 h 1975064"/>
                <a:gd name="connsiteX24" fmla="*/ 80471 w 8380429"/>
                <a:gd name="connsiteY24" fmla="*/ 0 h 1975064"/>
                <a:gd name="connsiteX25" fmla="*/ 0 w 8380429"/>
                <a:gd name="connsiteY25" fmla="*/ 787286 h 1975064"/>
                <a:gd name="connsiteX26" fmla="*/ 47134 w 8380429"/>
                <a:gd name="connsiteY26" fmla="*/ 1824236 h 1975064"/>
                <a:gd name="connsiteX27" fmla="*/ 1093509 w 8380429"/>
                <a:gd name="connsiteY27" fmla="*/ 1729967 h 1975064"/>
                <a:gd name="connsiteX28" fmla="*/ 2290713 w 8380429"/>
                <a:gd name="connsiteY28" fmla="*/ 1975064 h 1975064"/>
                <a:gd name="connsiteX29" fmla="*/ 3619893 w 8380429"/>
                <a:gd name="connsiteY29" fmla="*/ 1739394 h 1975064"/>
                <a:gd name="connsiteX30" fmla="*/ 3799002 w 8380429"/>
                <a:gd name="connsiteY30" fmla="*/ 1739394 h 1975064"/>
                <a:gd name="connsiteX31" fmla="*/ 5081047 w 8380429"/>
                <a:gd name="connsiteY31" fmla="*/ 1437736 h 1975064"/>
                <a:gd name="connsiteX32" fmla="*/ 5986021 w 8380429"/>
                <a:gd name="connsiteY32" fmla="*/ 1466016 h 1975064"/>
                <a:gd name="connsiteX33" fmla="*/ 6627043 w 8380429"/>
                <a:gd name="connsiteY33" fmla="*/ 1352895 h 1975064"/>
                <a:gd name="connsiteX34" fmla="*/ 7475455 w 8380429"/>
                <a:gd name="connsiteY34" fmla="*/ 1390602 h 1975064"/>
                <a:gd name="connsiteX35" fmla="*/ 8201319 w 8380429"/>
                <a:gd name="connsiteY35" fmla="*/ 1484870 h 1975064"/>
                <a:gd name="connsiteX36" fmla="*/ 8380429 w 8380429"/>
                <a:gd name="connsiteY36" fmla="*/ 1569711 h 1975064"/>
                <a:gd name="connsiteX37" fmla="*/ 8371002 w 8380429"/>
                <a:gd name="connsiteY37" fmla="*/ 466776 h 1975064"/>
                <a:gd name="connsiteX0" fmla="*/ 8371002 w 8380429"/>
                <a:gd name="connsiteY0" fmla="*/ 466776 h 1975064"/>
                <a:gd name="connsiteX1" fmla="*/ 7909089 w 8380429"/>
                <a:gd name="connsiteY1" fmla="*/ 485629 h 1975064"/>
                <a:gd name="connsiteX2" fmla="*/ 7616858 w 8380429"/>
                <a:gd name="connsiteY2" fmla="*/ 513909 h 1975064"/>
                <a:gd name="connsiteX3" fmla="*/ 7303589 w 8380429"/>
                <a:gd name="connsiteY3" fmla="*/ 574839 h 1975064"/>
                <a:gd name="connsiteX4" fmla="*/ 7117237 w 8380429"/>
                <a:gd name="connsiteY4" fmla="*/ 495055 h 1975064"/>
                <a:gd name="connsiteX5" fmla="*/ 6853287 w 8380429"/>
                <a:gd name="connsiteY5" fmla="*/ 551617 h 1975064"/>
                <a:gd name="connsiteX6" fmla="*/ 6598763 w 8380429"/>
                <a:gd name="connsiteY6" fmla="*/ 608177 h 1975064"/>
                <a:gd name="connsiteX7" fmla="*/ 6487679 w 8380429"/>
                <a:gd name="connsiteY7" fmla="*/ 581566 h 1975064"/>
                <a:gd name="connsiteX8" fmla="*/ 6363093 w 8380429"/>
                <a:gd name="connsiteY8" fmla="*/ 570470 h 1975064"/>
                <a:gd name="connsiteX9" fmla="*/ 6070862 w 8380429"/>
                <a:gd name="connsiteY9" fmla="*/ 561043 h 1975064"/>
                <a:gd name="connsiteX10" fmla="*/ 5608948 w 8380429"/>
                <a:gd name="connsiteY10" fmla="*/ 561043 h 1975064"/>
                <a:gd name="connsiteX11" fmla="*/ 5354425 w 8380429"/>
                <a:gd name="connsiteY11" fmla="*/ 561043 h 1975064"/>
                <a:gd name="connsiteX12" fmla="*/ 5249429 w 8380429"/>
                <a:gd name="connsiteY12" fmla="*/ 564897 h 1975064"/>
                <a:gd name="connsiteX13" fmla="*/ 5165889 w 8380429"/>
                <a:gd name="connsiteY13" fmla="*/ 598750 h 1975064"/>
                <a:gd name="connsiteX14" fmla="*/ 4798243 w 8380429"/>
                <a:gd name="connsiteY14" fmla="*/ 627031 h 1975064"/>
                <a:gd name="connsiteX15" fmla="*/ 4383464 w 8380429"/>
                <a:gd name="connsiteY15" fmla="*/ 730726 h 1975064"/>
                <a:gd name="connsiteX16" fmla="*/ 3902697 w 8380429"/>
                <a:gd name="connsiteY16" fmla="*/ 768433 h 1975064"/>
                <a:gd name="connsiteX17" fmla="*/ 3421930 w 8380429"/>
                <a:gd name="connsiteY17" fmla="*/ 843847 h 1975064"/>
                <a:gd name="connsiteX18" fmla="*/ 2790334 w 8380429"/>
                <a:gd name="connsiteY18" fmla="*/ 815567 h 1975064"/>
                <a:gd name="connsiteX19" fmla="*/ 2347274 w 8380429"/>
                <a:gd name="connsiteY19" fmla="*/ 796713 h 1975064"/>
                <a:gd name="connsiteX20" fmla="*/ 1875933 w 8380429"/>
                <a:gd name="connsiteY20" fmla="*/ 664738 h 1975064"/>
                <a:gd name="connsiteX21" fmla="*/ 1423447 w 8380429"/>
                <a:gd name="connsiteY21" fmla="*/ 485629 h 1975064"/>
                <a:gd name="connsiteX22" fmla="*/ 1027522 w 8380429"/>
                <a:gd name="connsiteY22" fmla="*/ 231104 h 1975064"/>
                <a:gd name="connsiteX23" fmla="*/ 716438 w 8380429"/>
                <a:gd name="connsiteY23" fmla="*/ 51995 h 1975064"/>
                <a:gd name="connsiteX24" fmla="*/ 80471 w 8380429"/>
                <a:gd name="connsiteY24" fmla="*/ 0 h 1975064"/>
                <a:gd name="connsiteX25" fmla="*/ 0 w 8380429"/>
                <a:gd name="connsiteY25" fmla="*/ 787286 h 1975064"/>
                <a:gd name="connsiteX26" fmla="*/ 37707 w 8380429"/>
                <a:gd name="connsiteY26" fmla="*/ 1777102 h 1975064"/>
                <a:gd name="connsiteX27" fmla="*/ 1093509 w 8380429"/>
                <a:gd name="connsiteY27" fmla="*/ 1729967 h 1975064"/>
                <a:gd name="connsiteX28" fmla="*/ 2290713 w 8380429"/>
                <a:gd name="connsiteY28" fmla="*/ 1975064 h 1975064"/>
                <a:gd name="connsiteX29" fmla="*/ 3619893 w 8380429"/>
                <a:gd name="connsiteY29" fmla="*/ 1739394 h 1975064"/>
                <a:gd name="connsiteX30" fmla="*/ 3799002 w 8380429"/>
                <a:gd name="connsiteY30" fmla="*/ 1739394 h 1975064"/>
                <a:gd name="connsiteX31" fmla="*/ 5081047 w 8380429"/>
                <a:gd name="connsiteY31" fmla="*/ 1437736 h 1975064"/>
                <a:gd name="connsiteX32" fmla="*/ 5986021 w 8380429"/>
                <a:gd name="connsiteY32" fmla="*/ 1466016 h 1975064"/>
                <a:gd name="connsiteX33" fmla="*/ 6627043 w 8380429"/>
                <a:gd name="connsiteY33" fmla="*/ 1352895 h 1975064"/>
                <a:gd name="connsiteX34" fmla="*/ 7475455 w 8380429"/>
                <a:gd name="connsiteY34" fmla="*/ 1390602 h 1975064"/>
                <a:gd name="connsiteX35" fmla="*/ 8201319 w 8380429"/>
                <a:gd name="connsiteY35" fmla="*/ 1484870 h 1975064"/>
                <a:gd name="connsiteX36" fmla="*/ 8380429 w 8380429"/>
                <a:gd name="connsiteY36" fmla="*/ 1569711 h 1975064"/>
                <a:gd name="connsiteX37" fmla="*/ 8371002 w 8380429"/>
                <a:gd name="connsiteY37" fmla="*/ 466776 h 1975064"/>
                <a:gd name="connsiteX0" fmla="*/ 8334203 w 8343630"/>
                <a:gd name="connsiteY0" fmla="*/ 466776 h 1975064"/>
                <a:gd name="connsiteX1" fmla="*/ 7872290 w 8343630"/>
                <a:gd name="connsiteY1" fmla="*/ 485629 h 1975064"/>
                <a:gd name="connsiteX2" fmla="*/ 7580059 w 8343630"/>
                <a:gd name="connsiteY2" fmla="*/ 513909 h 1975064"/>
                <a:gd name="connsiteX3" fmla="*/ 7266790 w 8343630"/>
                <a:gd name="connsiteY3" fmla="*/ 574839 h 1975064"/>
                <a:gd name="connsiteX4" fmla="*/ 7080438 w 8343630"/>
                <a:gd name="connsiteY4" fmla="*/ 495055 h 1975064"/>
                <a:gd name="connsiteX5" fmla="*/ 6816488 w 8343630"/>
                <a:gd name="connsiteY5" fmla="*/ 551617 h 1975064"/>
                <a:gd name="connsiteX6" fmla="*/ 6561964 w 8343630"/>
                <a:gd name="connsiteY6" fmla="*/ 608177 h 1975064"/>
                <a:gd name="connsiteX7" fmla="*/ 6450880 w 8343630"/>
                <a:gd name="connsiteY7" fmla="*/ 581566 h 1975064"/>
                <a:gd name="connsiteX8" fmla="*/ 6326294 w 8343630"/>
                <a:gd name="connsiteY8" fmla="*/ 570470 h 1975064"/>
                <a:gd name="connsiteX9" fmla="*/ 6034063 w 8343630"/>
                <a:gd name="connsiteY9" fmla="*/ 561043 h 1975064"/>
                <a:gd name="connsiteX10" fmla="*/ 5572149 w 8343630"/>
                <a:gd name="connsiteY10" fmla="*/ 561043 h 1975064"/>
                <a:gd name="connsiteX11" fmla="*/ 5317626 w 8343630"/>
                <a:gd name="connsiteY11" fmla="*/ 561043 h 1975064"/>
                <a:gd name="connsiteX12" fmla="*/ 5212630 w 8343630"/>
                <a:gd name="connsiteY12" fmla="*/ 564897 h 1975064"/>
                <a:gd name="connsiteX13" fmla="*/ 5129090 w 8343630"/>
                <a:gd name="connsiteY13" fmla="*/ 598750 h 1975064"/>
                <a:gd name="connsiteX14" fmla="*/ 4761444 w 8343630"/>
                <a:gd name="connsiteY14" fmla="*/ 627031 h 1975064"/>
                <a:gd name="connsiteX15" fmla="*/ 4346665 w 8343630"/>
                <a:gd name="connsiteY15" fmla="*/ 730726 h 1975064"/>
                <a:gd name="connsiteX16" fmla="*/ 3865898 w 8343630"/>
                <a:gd name="connsiteY16" fmla="*/ 768433 h 1975064"/>
                <a:gd name="connsiteX17" fmla="*/ 3385131 w 8343630"/>
                <a:gd name="connsiteY17" fmla="*/ 843847 h 1975064"/>
                <a:gd name="connsiteX18" fmla="*/ 2753535 w 8343630"/>
                <a:gd name="connsiteY18" fmla="*/ 815567 h 1975064"/>
                <a:gd name="connsiteX19" fmla="*/ 2310475 w 8343630"/>
                <a:gd name="connsiteY19" fmla="*/ 796713 h 1975064"/>
                <a:gd name="connsiteX20" fmla="*/ 1839134 w 8343630"/>
                <a:gd name="connsiteY20" fmla="*/ 664738 h 1975064"/>
                <a:gd name="connsiteX21" fmla="*/ 1386648 w 8343630"/>
                <a:gd name="connsiteY21" fmla="*/ 485629 h 1975064"/>
                <a:gd name="connsiteX22" fmla="*/ 990723 w 8343630"/>
                <a:gd name="connsiteY22" fmla="*/ 231104 h 1975064"/>
                <a:gd name="connsiteX23" fmla="*/ 679639 w 8343630"/>
                <a:gd name="connsiteY23" fmla="*/ 51995 h 1975064"/>
                <a:gd name="connsiteX24" fmla="*/ 43672 w 8343630"/>
                <a:gd name="connsiteY24" fmla="*/ 0 h 1975064"/>
                <a:gd name="connsiteX25" fmla="*/ 908 w 8343630"/>
                <a:gd name="connsiteY25" fmla="*/ 787286 h 1975064"/>
                <a:gd name="connsiteX26" fmla="*/ 908 w 8343630"/>
                <a:gd name="connsiteY26" fmla="*/ 1777102 h 1975064"/>
                <a:gd name="connsiteX27" fmla="*/ 1056710 w 8343630"/>
                <a:gd name="connsiteY27" fmla="*/ 1729967 h 1975064"/>
                <a:gd name="connsiteX28" fmla="*/ 2253914 w 8343630"/>
                <a:gd name="connsiteY28" fmla="*/ 1975064 h 1975064"/>
                <a:gd name="connsiteX29" fmla="*/ 3583094 w 8343630"/>
                <a:gd name="connsiteY29" fmla="*/ 1739394 h 1975064"/>
                <a:gd name="connsiteX30" fmla="*/ 3762203 w 8343630"/>
                <a:gd name="connsiteY30" fmla="*/ 1739394 h 1975064"/>
                <a:gd name="connsiteX31" fmla="*/ 5044248 w 8343630"/>
                <a:gd name="connsiteY31" fmla="*/ 1437736 h 1975064"/>
                <a:gd name="connsiteX32" fmla="*/ 5949222 w 8343630"/>
                <a:gd name="connsiteY32" fmla="*/ 1466016 h 1975064"/>
                <a:gd name="connsiteX33" fmla="*/ 6590244 w 8343630"/>
                <a:gd name="connsiteY33" fmla="*/ 1352895 h 1975064"/>
                <a:gd name="connsiteX34" fmla="*/ 7438656 w 8343630"/>
                <a:gd name="connsiteY34" fmla="*/ 1390602 h 1975064"/>
                <a:gd name="connsiteX35" fmla="*/ 8164520 w 8343630"/>
                <a:gd name="connsiteY35" fmla="*/ 1484870 h 1975064"/>
                <a:gd name="connsiteX36" fmla="*/ 8343630 w 8343630"/>
                <a:gd name="connsiteY36" fmla="*/ 1569711 h 1975064"/>
                <a:gd name="connsiteX37" fmla="*/ 8334203 w 8343630"/>
                <a:gd name="connsiteY37" fmla="*/ 466776 h 1975064"/>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49222 w 8343630"/>
                <a:gd name="connsiteY32" fmla="*/ 1466016 h 1777102"/>
                <a:gd name="connsiteX33" fmla="*/ 6590244 w 8343630"/>
                <a:gd name="connsiteY33" fmla="*/ 1352895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02088 w 8343630"/>
                <a:gd name="connsiteY32" fmla="*/ 1202066 h 1777102"/>
                <a:gd name="connsiteX33" fmla="*/ 6590244 w 8343630"/>
                <a:gd name="connsiteY33" fmla="*/ 1352895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02088 w 8343630"/>
                <a:gd name="connsiteY32" fmla="*/ 1202066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6034063 w 8343630"/>
                <a:gd name="connsiteY32" fmla="*/ 1390602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4949980 w 8343630"/>
                <a:gd name="connsiteY31" fmla="*/ 1720540 h 1777102"/>
                <a:gd name="connsiteX32" fmla="*/ 6034063 w 8343630"/>
                <a:gd name="connsiteY32" fmla="*/ 1390602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319902 w 8343630"/>
                <a:gd name="connsiteY28" fmla="*/ 1739394 h 1852516"/>
                <a:gd name="connsiteX29" fmla="*/ 3583094 w 8343630"/>
                <a:gd name="connsiteY29" fmla="*/ 1739394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319902 w 8343630"/>
                <a:gd name="connsiteY28" fmla="*/ 1739394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037098 w 8343630"/>
                <a:gd name="connsiteY28" fmla="*/ 1814808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953015 w 8343630"/>
                <a:gd name="connsiteY27" fmla="*/ 1814808 h 1852516"/>
                <a:gd name="connsiteX28" fmla="*/ 2037098 w 8343630"/>
                <a:gd name="connsiteY28" fmla="*/ 1814808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3295 w 8342722"/>
                <a:gd name="connsiteY0" fmla="*/ 466776 h 1852516"/>
                <a:gd name="connsiteX1" fmla="*/ 7871382 w 8342722"/>
                <a:gd name="connsiteY1" fmla="*/ 485629 h 1852516"/>
                <a:gd name="connsiteX2" fmla="*/ 7579151 w 8342722"/>
                <a:gd name="connsiteY2" fmla="*/ 513909 h 1852516"/>
                <a:gd name="connsiteX3" fmla="*/ 7265882 w 8342722"/>
                <a:gd name="connsiteY3" fmla="*/ 574839 h 1852516"/>
                <a:gd name="connsiteX4" fmla="*/ 7079530 w 8342722"/>
                <a:gd name="connsiteY4" fmla="*/ 495055 h 1852516"/>
                <a:gd name="connsiteX5" fmla="*/ 6815580 w 8342722"/>
                <a:gd name="connsiteY5" fmla="*/ 551617 h 1852516"/>
                <a:gd name="connsiteX6" fmla="*/ 6561056 w 8342722"/>
                <a:gd name="connsiteY6" fmla="*/ 608177 h 1852516"/>
                <a:gd name="connsiteX7" fmla="*/ 6449972 w 8342722"/>
                <a:gd name="connsiteY7" fmla="*/ 581566 h 1852516"/>
                <a:gd name="connsiteX8" fmla="*/ 6325386 w 8342722"/>
                <a:gd name="connsiteY8" fmla="*/ 570470 h 1852516"/>
                <a:gd name="connsiteX9" fmla="*/ 6033155 w 8342722"/>
                <a:gd name="connsiteY9" fmla="*/ 561043 h 1852516"/>
                <a:gd name="connsiteX10" fmla="*/ 5571241 w 8342722"/>
                <a:gd name="connsiteY10" fmla="*/ 561043 h 1852516"/>
                <a:gd name="connsiteX11" fmla="*/ 5316718 w 8342722"/>
                <a:gd name="connsiteY11" fmla="*/ 561043 h 1852516"/>
                <a:gd name="connsiteX12" fmla="*/ 5211722 w 8342722"/>
                <a:gd name="connsiteY12" fmla="*/ 564897 h 1852516"/>
                <a:gd name="connsiteX13" fmla="*/ 5128182 w 8342722"/>
                <a:gd name="connsiteY13" fmla="*/ 598750 h 1852516"/>
                <a:gd name="connsiteX14" fmla="*/ 4760536 w 8342722"/>
                <a:gd name="connsiteY14" fmla="*/ 627031 h 1852516"/>
                <a:gd name="connsiteX15" fmla="*/ 4345757 w 8342722"/>
                <a:gd name="connsiteY15" fmla="*/ 730726 h 1852516"/>
                <a:gd name="connsiteX16" fmla="*/ 3864990 w 8342722"/>
                <a:gd name="connsiteY16" fmla="*/ 768433 h 1852516"/>
                <a:gd name="connsiteX17" fmla="*/ 3384223 w 8342722"/>
                <a:gd name="connsiteY17" fmla="*/ 843847 h 1852516"/>
                <a:gd name="connsiteX18" fmla="*/ 2752627 w 8342722"/>
                <a:gd name="connsiteY18" fmla="*/ 815567 h 1852516"/>
                <a:gd name="connsiteX19" fmla="*/ 2309567 w 8342722"/>
                <a:gd name="connsiteY19" fmla="*/ 796713 h 1852516"/>
                <a:gd name="connsiteX20" fmla="*/ 1838226 w 8342722"/>
                <a:gd name="connsiteY20" fmla="*/ 664738 h 1852516"/>
                <a:gd name="connsiteX21" fmla="*/ 1385740 w 8342722"/>
                <a:gd name="connsiteY21" fmla="*/ 485629 h 1852516"/>
                <a:gd name="connsiteX22" fmla="*/ 989815 w 8342722"/>
                <a:gd name="connsiteY22" fmla="*/ 231104 h 1852516"/>
                <a:gd name="connsiteX23" fmla="*/ 678731 w 8342722"/>
                <a:gd name="connsiteY23" fmla="*/ 51995 h 1852516"/>
                <a:gd name="connsiteX24" fmla="*/ 42764 w 8342722"/>
                <a:gd name="connsiteY24" fmla="*/ 0 h 1852516"/>
                <a:gd name="connsiteX25" fmla="*/ 0 w 8342722"/>
                <a:gd name="connsiteY25" fmla="*/ 787286 h 1852516"/>
                <a:gd name="connsiteX26" fmla="*/ 18853 w 8342722"/>
                <a:gd name="connsiteY26" fmla="*/ 1833663 h 1852516"/>
                <a:gd name="connsiteX27" fmla="*/ 952107 w 8342722"/>
                <a:gd name="connsiteY27" fmla="*/ 1814808 h 1852516"/>
                <a:gd name="connsiteX28" fmla="*/ 2036190 w 8342722"/>
                <a:gd name="connsiteY28" fmla="*/ 1814808 h 1852516"/>
                <a:gd name="connsiteX29" fmla="*/ 3393649 w 8342722"/>
                <a:gd name="connsiteY29" fmla="*/ 1833662 h 1852516"/>
                <a:gd name="connsiteX30" fmla="*/ 3949831 w 8342722"/>
                <a:gd name="connsiteY30" fmla="*/ 1852516 h 1852516"/>
                <a:gd name="connsiteX31" fmla="*/ 4949072 w 8342722"/>
                <a:gd name="connsiteY31" fmla="*/ 1720540 h 1852516"/>
                <a:gd name="connsiteX32" fmla="*/ 6033155 w 8342722"/>
                <a:gd name="connsiteY32" fmla="*/ 1390602 h 1852516"/>
                <a:gd name="connsiteX33" fmla="*/ 6598763 w 8342722"/>
                <a:gd name="connsiteY33" fmla="*/ 1202066 h 1852516"/>
                <a:gd name="connsiteX34" fmla="*/ 7437748 w 8342722"/>
                <a:gd name="connsiteY34" fmla="*/ 1390602 h 1852516"/>
                <a:gd name="connsiteX35" fmla="*/ 8163612 w 8342722"/>
                <a:gd name="connsiteY35" fmla="*/ 1484870 h 1852516"/>
                <a:gd name="connsiteX36" fmla="*/ 8342722 w 8342722"/>
                <a:gd name="connsiteY36" fmla="*/ 1569711 h 1852516"/>
                <a:gd name="connsiteX37" fmla="*/ 8333295 w 8342722"/>
                <a:gd name="connsiteY37" fmla="*/ 466776 h 1852516"/>
                <a:gd name="connsiteX0" fmla="*/ 8333295 w 8342722"/>
                <a:gd name="connsiteY0" fmla="*/ 466776 h 1833663"/>
                <a:gd name="connsiteX1" fmla="*/ 7871382 w 8342722"/>
                <a:gd name="connsiteY1" fmla="*/ 485629 h 1833663"/>
                <a:gd name="connsiteX2" fmla="*/ 7579151 w 8342722"/>
                <a:gd name="connsiteY2" fmla="*/ 513909 h 1833663"/>
                <a:gd name="connsiteX3" fmla="*/ 7265882 w 8342722"/>
                <a:gd name="connsiteY3" fmla="*/ 574839 h 1833663"/>
                <a:gd name="connsiteX4" fmla="*/ 7079530 w 8342722"/>
                <a:gd name="connsiteY4" fmla="*/ 495055 h 1833663"/>
                <a:gd name="connsiteX5" fmla="*/ 6815580 w 8342722"/>
                <a:gd name="connsiteY5" fmla="*/ 551617 h 1833663"/>
                <a:gd name="connsiteX6" fmla="*/ 6561056 w 8342722"/>
                <a:gd name="connsiteY6" fmla="*/ 608177 h 1833663"/>
                <a:gd name="connsiteX7" fmla="*/ 6449972 w 8342722"/>
                <a:gd name="connsiteY7" fmla="*/ 581566 h 1833663"/>
                <a:gd name="connsiteX8" fmla="*/ 6325386 w 8342722"/>
                <a:gd name="connsiteY8" fmla="*/ 570470 h 1833663"/>
                <a:gd name="connsiteX9" fmla="*/ 6033155 w 8342722"/>
                <a:gd name="connsiteY9" fmla="*/ 561043 h 1833663"/>
                <a:gd name="connsiteX10" fmla="*/ 5571241 w 8342722"/>
                <a:gd name="connsiteY10" fmla="*/ 561043 h 1833663"/>
                <a:gd name="connsiteX11" fmla="*/ 5316718 w 8342722"/>
                <a:gd name="connsiteY11" fmla="*/ 561043 h 1833663"/>
                <a:gd name="connsiteX12" fmla="*/ 5211722 w 8342722"/>
                <a:gd name="connsiteY12" fmla="*/ 564897 h 1833663"/>
                <a:gd name="connsiteX13" fmla="*/ 5128182 w 8342722"/>
                <a:gd name="connsiteY13" fmla="*/ 598750 h 1833663"/>
                <a:gd name="connsiteX14" fmla="*/ 4760536 w 8342722"/>
                <a:gd name="connsiteY14" fmla="*/ 627031 h 1833663"/>
                <a:gd name="connsiteX15" fmla="*/ 4345757 w 8342722"/>
                <a:gd name="connsiteY15" fmla="*/ 730726 h 1833663"/>
                <a:gd name="connsiteX16" fmla="*/ 3864990 w 8342722"/>
                <a:gd name="connsiteY16" fmla="*/ 768433 h 1833663"/>
                <a:gd name="connsiteX17" fmla="*/ 3384223 w 8342722"/>
                <a:gd name="connsiteY17" fmla="*/ 843847 h 1833663"/>
                <a:gd name="connsiteX18" fmla="*/ 2752627 w 8342722"/>
                <a:gd name="connsiteY18" fmla="*/ 815567 h 1833663"/>
                <a:gd name="connsiteX19" fmla="*/ 2309567 w 8342722"/>
                <a:gd name="connsiteY19" fmla="*/ 796713 h 1833663"/>
                <a:gd name="connsiteX20" fmla="*/ 1838226 w 8342722"/>
                <a:gd name="connsiteY20" fmla="*/ 664738 h 1833663"/>
                <a:gd name="connsiteX21" fmla="*/ 1385740 w 8342722"/>
                <a:gd name="connsiteY21" fmla="*/ 485629 h 1833663"/>
                <a:gd name="connsiteX22" fmla="*/ 989815 w 8342722"/>
                <a:gd name="connsiteY22" fmla="*/ 231104 h 1833663"/>
                <a:gd name="connsiteX23" fmla="*/ 678731 w 8342722"/>
                <a:gd name="connsiteY23" fmla="*/ 51995 h 1833663"/>
                <a:gd name="connsiteX24" fmla="*/ 42764 w 8342722"/>
                <a:gd name="connsiteY24" fmla="*/ 0 h 1833663"/>
                <a:gd name="connsiteX25" fmla="*/ 0 w 8342722"/>
                <a:gd name="connsiteY25" fmla="*/ 787286 h 1833663"/>
                <a:gd name="connsiteX26" fmla="*/ 18853 w 8342722"/>
                <a:gd name="connsiteY26" fmla="*/ 1833663 h 1833663"/>
                <a:gd name="connsiteX27" fmla="*/ 952107 w 8342722"/>
                <a:gd name="connsiteY27" fmla="*/ 1814808 h 1833663"/>
                <a:gd name="connsiteX28" fmla="*/ 2036190 w 8342722"/>
                <a:gd name="connsiteY28" fmla="*/ 1814808 h 1833663"/>
                <a:gd name="connsiteX29" fmla="*/ 3393649 w 8342722"/>
                <a:gd name="connsiteY29" fmla="*/ 1833662 h 1833663"/>
                <a:gd name="connsiteX30" fmla="*/ 4095304 w 8342722"/>
                <a:gd name="connsiteY30" fmla="*/ 1821344 h 1833663"/>
                <a:gd name="connsiteX31" fmla="*/ 4949072 w 8342722"/>
                <a:gd name="connsiteY31" fmla="*/ 1720540 h 1833663"/>
                <a:gd name="connsiteX32" fmla="*/ 6033155 w 8342722"/>
                <a:gd name="connsiteY32" fmla="*/ 1390602 h 1833663"/>
                <a:gd name="connsiteX33" fmla="*/ 6598763 w 8342722"/>
                <a:gd name="connsiteY33" fmla="*/ 1202066 h 1833663"/>
                <a:gd name="connsiteX34" fmla="*/ 7437748 w 8342722"/>
                <a:gd name="connsiteY34" fmla="*/ 1390602 h 1833663"/>
                <a:gd name="connsiteX35" fmla="*/ 8163612 w 8342722"/>
                <a:gd name="connsiteY35" fmla="*/ 1484870 h 1833663"/>
                <a:gd name="connsiteX36" fmla="*/ 8342722 w 8342722"/>
                <a:gd name="connsiteY36" fmla="*/ 1569711 h 1833663"/>
                <a:gd name="connsiteX37" fmla="*/ 8333295 w 8342722"/>
                <a:gd name="connsiteY37" fmla="*/ 466776 h 1833663"/>
                <a:gd name="connsiteX0" fmla="*/ 8333295 w 8342722"/>
                <a:gd name="connsiteY0" fmla="*/ 466776 h 1833663"/>
                <a:gd name="connsiteX1" fmla="*/ 7871382 w 8342722"/>
                <a:gd name="connsiteY1" fmla="*/ 485629 h 1833663"/>
                <a:gd name="connsiteX2" fmla="*/ 7579151 w 8342722"/>
                <a:gd name="connsiteY2" fmla="*/ 513909 h 1833663"/>
                <a:gd name="connsiteX3" fmla="*/ 7265882 w 8342722"/>
                <a:gd name="connsiteY3" fmla="*/ 574839 h 1833663"/>
                <a:gd name="connsiteX4" fmla="*/ 7079530 w 8342722"/>
                <a:gd name="connsiteY4" fmla="*/ 495055 h 1833663"/>
                <a:gd name="connsiteX5" fmla="*/ 6815580 w 8342722"/>
                <a:gd name="connsiteY5" fmla="*/ 551617 h 1833663"/>
                <a:gd name="connsiteX6" fmla="*/ 6561056 w 8342722"/>
                <a:gd name="connsiteY6" fmla="*/ 608177 h 1833663"/>
                <a:gd name="connsiteX7" fmla="*/ 6449972 w 8342722"/>
                <a:gd name="connsiteY7" fmla="*/ 581566 h 1833663"/>
                <a:gd name="connsiteX8" fmla="*/ 6325386 w 8342722"/>
                <a:gd name="connsiteY8" fmla="*/ 570470 h 1833663"/>
                <a:gd name="connsiteX9" fmla="*/ 6033155 w 8342722"/>
                <a:gd name="connsiteY9" fmla="*/ 561043 h 1833663"/>
                <a:gd name="connsiteX10" fmla="*/ 5571241 w 8342722"/>
                <a:gd name="connsiteY10" fmla="*/ 561043 h 1833663"/>
                <a:gd name="connsiteX11" fmla="*/ 5316718 w 8342722"/>
                <a:gd name="connsiteY11" fmla="*/ 561043 h 1833663"/>
                <a:gd name="connsiteX12" fmla="*/ 5211722 w 8342722"/>
                <a:gd name="connsiteY12" fmla="*/ 564897 h 1833663"/>
                <a:gd name="connsiteX13" fmla="*/ 5128182 w 8342722"/>
                <a:gd name="connsiteY13" fmla="*/ 598750 h 1833663"/>
                <a:gd name="connsiteX14" fmla="*/ 4760536 w 8342722"/>
                <a:gd name="connsiteY14" fmla="*/ 627031 h 1833663"/>
                <a:gd name="connsiteX15" fmla="*/ 4345757 w 8342722"/>
                <a:gd name="connsiteY15" fmla="*/ 730726 h 1833663"/>
                <a:gd name="connsiteX16" fmla="*/ 3864990 w 8342722"/>
                <a:gd name="connsiteY16" fmla="*/ 768433 h 1833663"/>
                <a:gd name="connsiteX17" fmla="*/ 3384223 w 8342722"/>
                <a:gd name="connsiteY17" fmla="*/ 843847 h 1833663"/>
                <a:gd name="connsiteX18" fmla="*/ 2752627 w 8342722"/>
                <a:gd name="connsiteY18" fmla="*/ 815567 h 1833663"/>
                <a:gd name="connsiteX19" fmla="*/ 2309567 w 8342722"/>
                <a:gd name="connsiteY19" fmla="*/ 796713 h 1833663"/>
                <a:gd name="connsiteX20" fmla="*/ 1838226 w 8342722"/>
                <a:gd name="connsiteY20" fmla="*/ 664738 h 1833663"/>
                <a:gd name="connsiteX21" fmla="*/ 1385740 w 8342722"/>
                <a:gd name="connsiteY21" fmla="*/ 485629 h 1833663"/>
                <a:gd name="connsiteX22" fmla="*/ 989815 w 8342722"/>
                <a:gd name="connsiteY22" fmla="*/ 231104 h 1833663"/>
                <a:gd name="connsiteX23" fmla="*/ 678731 w 8342722"/>
                <a:gd name="connsiteY23" fmla="*/ 51995 h 1833663"/>
                <a:gd name="connsiteX24" fmla="*/ 42764 w 8342722"/>
                <a:gd name="connsiteY24" fmla="*/ 0 h 1833663"/>
                <a:gd name="connsiteX25" fmla="*/ 0 w 8342722"/>
                <a:gd name="connsiteY25" fmla="*/ 787286 h 1833663"/>
                <a:gd name="connsiteX26" fmla="*/ 18853 w 8342722"/>
                <a:gd name="connsiteY26" fmla="*/ 1833663 h 1833663"/>
                <a:gd name="connsiteX27" fmla="*/ 952107 w 8342722"/>
                <a:gd name="connsiteY27" fmla="*/ 1814808 h 1833663"/>
                <a:gd name="connsiteX28" fmla="*/ 2036190 w 8342722"/>
                <a:gd name="connsiteY28" fmla="*/ 1814808 h 1833663"/>
                <a:gd name="connsiteX29" fmla="*/ 3331304 w 8342722"/>
                <a:gd name="connsiteY29" fmla="*/ 1812881 h 1833663"/>
                <a:gd name="connsiteX30" fmla="*/ 4095304 w 8342722"/>
                <a:gd name="connsiteY30" fmla="*/ 1821344 h 1833663"/>
                <a:gd name="connsiteX31" fmla="*/ 4949072 w 8342722"/>
                <a:gd name="connsiteY31" fmla="*/ 1720540 h 1833663"/>
                <a:gd name="connsiteX32" fmla="*/ 6033155 w 8342722"/>
                <a:gd name="connsiteY32" fmla="*/ 1390602 h 1833663"/>
                <a:gd name="connsiteX33" fmla="*/ 6598763 w 8342722"/>
                <a:gd name="connsiteY33" fmla="*/ 1202066 h 1833663"/>
                <a:gd name="connsiteX34" fmla="*/ 7437748 w 8342722"/>
                <a:gd name="connsiteY34" fmla="*/ 1390602 h 1833663"/>
                <a:gd name="connsiteX35" fmla="*/ 8163612 w 8342722"/>
                <a:gd name="connsiteY35" fmla="*/ 1484870 h 1833663"/>
                <a:gd name="connsiteX36" fmla="*/ 8342722 w 8342722"/>
                <a:gd name="connsiteY36" fmla="*/ 1569711 h 1833663"/>
                <a:gd name="connsiteX37" fmla="*/ 8333295 w 8342722"/>
                <a:gd name="connsiteY37" fmla="*/ 466776 h 1833663"/>
                <a:gd name="connsiteX0" fmla="*/ 8333295 w 8342722"/>
                <a:gd name="connsiteY0" fmla="*/ 466776 h 1821344"/>
                <a:gd name="connsiteX1" fmla="*/ 7871382 w 8342722"/>
                <a:gd name="connsiteY1" fmla="*/ 485629 h 1821344"/>
                <a:gd name="connsiteX2" fmla="*/ 7579151 w 8342722"/>
                <a:gd name="connsiteY2" fmla="*/ 513909 h 1821344"/>
                <a:gd name="connsiteX3" fmla="*/ 7265882 w 8342722"/>
                <a:gd name="connsiteY3" fmla="*/ 574839 h 1821344"/>
                <a:gd name="connsiteX4" fmla="*/ 7079530 w 8342722"/>
                <a:gd name="connsiteY4" fmla="*/ 495055 h 1821344"/>
                <a:gd name="connsiteX5" fmla="*/ 6815580 w 8342722"/>
                <a:gd name="connsiteY5" fmla="*/ 551617 h 1821344"/>
                <a:gd name="connsiteX6" fmla="*/ 6561056 w 8342722"/>
                <a:gd name="connsiteY6" fmla="*/ 608177 h 1821344"/>
                <a:gd name="connsiteX7" fmla="*/ 6449972 w 8342722"/>
                <a:gd name="connsiteY7" fmla="*/ 581566 h 1821344"/>
                <a:gd name="connsiteX8" fmla="*/ 6325386 w 8342722"/>
                <a:gd name="connsiteY8" fmla="*/ 570470 h 1821344"/>
                <a:gd name="connsiteX9" fmla="*/ 6033155 w 8342722"/>
                <a:gd name="connsiteY9" fmla="*/ 561043 h 1821344"/>
                <a:gd name="connsiteX10" fmla="*/ 5571241 w 8342722"/>
                <a:gd name="connsiteY10" fmla="*/ 561043 h 1821344"/>
                <a:gd name="connsiteX11" fmla="*/ 5316718 w 8342722"/>
                <a:gd name="connsiteY11" fmla="*/ 561043 h 1821344"/>
                <a:gd name="connsiteX12" fmla="*/ 5211722 w 8342722"/>
                <a:gd name="connsiteY12" fmla="*/ 564897 h 1821344"/>
                <a:gd name="connsiteX13" fmla="*/ 5128182 w 8342722"/>
                <a:gd name="connsiteY13" fmla="*/ 598750 h 1821344"/>
                <a:gd name="connsiteX14" fmla="*/ 4760536 w 8342722"/>
                <a:gd name="connsiteY14" fmla="*/ 627031 h 1821344"/>
                <a:gd name="connsiteX15" fmla="*/ 4345757 w 8342722"/>
                <a:gd name="connsiteY15" fmla="*/ 730726 h 1821344"/>
                <a:gd name="connsiteX16" fmla="*/ 3864990 w 8342722"/>
                <a:gd name="connsiteY16" fmla="*/ 768433 h 1821344"/>
                <a:gd name="connsiteX17" fmla="*/ 3384223 w 8342722"/>
                <a:gd name="connsiteY17" fmla="*/ 843847 h 1821344"/>
                <a:gd name="connsiteX18" fmla="*/ 2752627 w 8342722"/>
                <a:gd name="connsiteY18" fmla="*/ 815567 h 1821344"/>
                <a:gd name="connsiteX19" fmla="*/ 2309567 w 8342722"/>
                <a:gd name="connsiteY19" fmla="*/ 796713 h 1821344"/>
                <a:gd name="connsiteX20" fmla="*/ 1838226 w 8342722"/>
                <a:gd name="connsiteY20" fmla="*/ 664738 h 1821344"/>
                <a:gd name="connsiteX21" fmla="*/ 1385740 w 8342722"/>
                <a:gd name="connsiteY21" fmla="*/ 485629 h 1821344"/>
                <a:gd name="connsiteX22" fmla="*/ 989815 w 8342722"/>
                <a:gd name="connsiteY22" fmla="*/ 231104 h 1821344"/>
                <a:gd name="connsiteX23" fmla="*/ 678731 w 8342722"/>
                <a:gd name="connsiteY23" fmla="*/ 51995 h 1821344"/>
                <a:gd name="connsiteX24" fmla="*/ 42764 w 8342722"/>
                <a:gd name="connsiteY24" fmla="*/ 0 h 1821344"/>
                <a:gd name="connsiteX25" fmla="*/ 0 w 8342722"/>
                <a:gd name="connsiteY25" fmla="*/ 787286 h 1821344"/>
                <a:gd name="connsiteX26" fmla="*/ 60417 w 8342722"/>
                <a:gd name="connsiteY26" fmla="*/ 1792100 h 1821344"/>
                <a:gd name="connsiteX27" fmla="*/ 952107 w 8342722"/>
                <a:gd name="connsiteY27" fmla="*/ 1814808 h 1821344"/>
                <a:gd name="connsiteX28" fmla="*/ 2036190 w 8342722"/>
                <a:gd name="connsiteY28" fmla="*/ 1814808 h 1821344"/>
                <a:gd name="connsiteX29" fmla="*/ 3331304 w 8342722"/>
                <a:gd name="connsiteY29" fmla="*/ 1812881 h 1821344"/>
                <a:gd name="connsiteX30" fmla="*/ 4095304 w 8342722"/>
                <a:gd name="connsiteY30" fmla="*/ 1821344 h 1821344"/>
                <a:gd name="connsiteX31" fmla="*/ 4949072 w 8342722"/>
                <a:gd name="connsiteY31" fmla="*/ 1720540 h 1821344"/>
                <a:gd name="connsiteX32" fmla="*/ 6033155 w 8342722"/>
                <a:gd name="connsiteY32" fmla="*/ 1390602 h 1821344"/>
                <a:gd name="connsiteX33" fmla="*/ 6598763 w 8342722"/>
                <a:gd name="connsiteY33" fmla="*/ 1202066 h 1821344"/>
                <a:gd name="connsiteX34" fmla="*/ 7437748 w 8342722"/>
                <a:gd name="connsiteY34" fmla="*/ 1390602 h 1821344"/>
                <a:gd name="connsiteX35" fmla="*/ 8163612 w 8342722"/>
                <a:gd name="connsiteY35" fmla="*/ 1484870 h 1821344"/>
                <a:gd name="connsiteX36" fmla="*/ 8342722 w 8342722"/>
                <a:gd name="connsiteY36" fmla="*/ 1569711 h 1821344"/>
                <a:gd name="connsiteX37" fmla="*/ 8333295 w 8342722"/>
                <a:gd name="connsiteY37" fmla="*/ 466776 h 1821344"/>
                <a:gd name="connsiteX0" fmla="*/ 8302122 w 8311549"/>
                <a:gd name="connsiteY0" fmla="*/ 466776 h 1821344"/>
                <a:gd name="connsiteX1" fmla="*/ 7840209 w 8311549"/>
                <a:gd name="connsiteY1" fmla="*/ 485629 h 1821344"/>
                <a:gd name="connsiteX2" fmla="*/ 7547978 w 8311549"/>
                <a:gd name="connsiteY2" fmla="*/ 513909 h 1821344"/>
                <a:gd name="connsiteX3" fmla="*/ 7234709 w 8311549"/>
                <a:gd name="connsiteY3" fmla="*/ 574839 h 1821344"/>
                <a:gd name="connsiteX4" fmla="*/ 7048357 w 8311549"/>
                <a:gd name="connsiteY4" fmla="*/ 495055 h 1821344"/>
                <a:gd name="connsiteX5" fmla="*/ 6784407 w 8311549"/>
                <a:gd name="connsiteY5" fmla="*/ 551617 h 1821344"/>
                <a:gd name="connsiteX6" fmla="*/ 6529883 w 8311549"/>
                <a:gd name="connsiteY6" fmla="*/ 608177 h 1821344"/>
                <a:gd name="connsiteX7" fmla="*/ 6418799 w 8311549"/>
                <a:gd name="connsiteY7" fmla="*/ 581566 h 1821344"/>
                <a:gd name="connsiteX8" fmla="*/ 6294213 w 8311549"/>
                <a:gd name="connsiteY8" fmla="*/ 570470 h 1821344"/>
                <a:gd name="connsiteX9" fmla="*/ 6001982 w 8311549"/>
                <a:gd name="connsiteY9" fmla="*/ 561043 h 1821344"/>
                <a:gd name="connsiteX10" fmla="*/ 5540068 w 8311549"/>
                <a:gd name="connsiteY10" fmla="*/ 561043 h 1821344"/>
                <a:gd name="connsiteX11" fmla="*/ 5285545 w 8311549"/>
                <a:gd name="connsiteY11" fmla="*/ 561043 h 1821344"/>
                <a:gd name="connsiteX12" fmla="*/ 5180549 w 8311549"/>
                <a:gd name="connsiteY12" fmla="*/ 564897 h 1821344"/>
                <a:gd name="connsiteX13" fmla="*/ 5097009 w 8311549"/>
                <a:gd name="connsiteY13" fmla="*/ 598750 h 1821344"/>
                <a:gd name="connsiteX14" fmla="*/ 4729363 w 8311549"/>
                <a:gd name="connsiteY14" fmla="*/ 627031 h 1821344"/>
                <a:gd name="connsiteX15" fmla="*/ 4314584 w 8311549"/>
                <a:gd name="connsiteY15" fmla="*/ 730726 h 1821344"/>
                <a:gd name="connsiteX16" fmla="*/ 3833817 w 8311549"/>
                <a:gd name="connsiteY16" fmla="*/ 768433 h 1821344"/>
                <a:gd name="connsiteX17" fmla="*/ 3353050 w 8311549"/>
                <a:gd name="connsiteY17" fmla="*/ 843847 h 1821344"/>
                <a:gd name="connsiteX18" fmla="*/ 2721454 w 8311549"/>
                <a:gd name="connsiteY18" fmla="*/ 815567 h 1821344"/>
                <a:gd name="connsiteX19" fmla="*/ 2278394 w 8311549"/>
                <a:gd name="connsiteY19" fmla="*/ 796713 h 1821344"/>
                <a:gd name="connsiteX20" fmla="*/ 1807053 w 8311549"/>
                <a:gd name="connsiteY20" fmla="*/ 664738 h 1821344"/>
                <a:gd name="connsiteX21" fmla="*/ 1354567 w 8311549"/>
                <a:gd name="connsiteY21" fmla="*/ 485629 h 1821344"/>
                <a:gd name="connsiteX22" fmla="*/ 958642 w 8311549"/>
                <a:gd name="connsiteY22" fmla="*/ 231104 h 1821344"/>
                <a:gd name="connsiteX23" fmla="*/ 647558 w 8311549"/>
                <a:gd name="connsiteY23" fmla="*/ 51995 h 1821344"/>
                <a:gd name="connsiteX24" fmla="*/ 11591 w 8311549"/>
                <a:gd name="connsiteY24" fmla="*/ 0 h 1821344"/>
                <a:gd name="connsiteX25" fmla="*/ 0 w 8311549"/>
                <a:gd name="connsiteY25" fmla="*/ 787286 h 1821344"/>
                <a:gd name="connsiteX26" fmla="*/ 29244 w 8311549"/>
                <a:gd name="connsiteY26" fmla="*/ 1792100 h 1821344"/>
                <a:gd name="connsiteX27" fmla="*/ 920934 w 8311549"/>
                <a:gd name="connsiteY27" fmla="*/ 1814808 h 1821344"/>
                <a:gd name="connsiteX28" fmla="*/ 2005017 w 8311549"/>
                <a:gd name="connsiteY28" fmla="*/ 1814808 h 1821344"/>
                <a:gd name="connsiteX29" fmla="*/ 3300131 w 8311549"/>
                <a:gd name="connsiteY29" fmla="*/ 1812881 h 1821344"/>
                <a:gd name="connsiteX30" fmla="*/ 4064131 w 8311549"/>
                <a:gd name="connsiteY30" fmla="*/ 1821344 h 1821344"/>
                <a:gd name="connsiteX31" fmla="*/ 4917899 w 8311549"/>
                <a:gd name="connsiteY31" fmla="*/ 1720540 h 1821344"/>
                <a:gd name="connsiteX32" fmla="*/ 6001982 w 8311549"/>
                <a:gd name="connsiteY32" fmla="*/ 1390602 h 1821344"/>
                <a:gd name="connsiteX33" fmla="*/ 6567590 w 8311549"/>
                <a:gd name="connsiteY33" fmla="*/ 1202066 h 1821344"/>
                <a:gd name="connsiteX34" fmla="*/ 7406575 w 8311549"/>
                <a:gd name="connsiteY34" fmla="*/ 1390602 h 1821344"/>
                <a:gd name="connsiteX35" fmla="*/ 8132439 w 8311549"/>
                <a:gd name="connsiteY35" fmla="*/ 1484870 h 1821344"/>
                <a:gd name="connsiteX36" fmla="*/ 8311549 w 8311549"/>
                <a:gd name="connsiteY36" fmla="*/ 1569711 h 1821344"/>
                <a:gd name="connsiteX37" fmla="*/ 8302122 w 8311549"/>
                <a:gd name="connsiteY37" fmla="*/ 466776 h 1821344"/>
                <a:gd name="connsiteX0" fmla="*/ 8302122 w 8311549"/>
                <a:gd name="connsiteY0" fmla="*/ 466776 h 1821344"/>
                <a:gd name="connsiteX1" fmla="*/ 7840209 w 8311549"/>
                <a:gd name="connsiteY1" fmla="*/ 485629 h 1821344"/>
                <a:gd name="connsiteX2" fmla="*/ 7547978 w 8311549"/>
                <a:gd name="connsiteY2" fmla="*/ 513909 h 1821344"/>
                <a:gd name="connsiteX3" fmla="*/ 7245100 w 8311549"/>
                <a:gd name="connsiteY3" fmla="*/ 502103 h 1821344"/>
                <a:gd name="connsiteX4" fmla="*/ 7048357 w 8311549"/>
                <a:gd name="connsiteY4" fmla="*/ 495055 h 1821344"/>
                <a:gd name="connsiteX5" fmla="*/ 6784407 w 8311549"/>
                <a:gd name="connsiteY5" fmla="*/ 551617 h 1821344"/>
                <a:gd name="connsiteX6" fmla="*/ 6529883 w 8311549"/>
                <a:gd name="connsiteY6" fmla="*/ 608177 h 1821344"/>
                <a:gd name="connsiteX7" fmla="*/ 6418799 w 8311549"/>
                <a:gd name="connsiteY7" fmla="*/ 581566 h 1821344"/>
                <a:gd name="connsiteX8" fmla="*/ 6294213 w 8311549"/>
                <a:gd name="connsiteY8" fmla="*/ 570470 h 1821344"/>
                <a:gd name="connsiteX9" fmla="*/ 6001982 w 8311549"/>
                <a:gd name="connsiteY9" fmla="*/ 561043 h 1821344"/>
                <a:gd name="connsiteX10" fmla="*/ 5540068 w 8311549"/>
                <a:gd name="connsiteY10" fmla="*/ 561043 h 1821344"/>
                <a:gd name="connsiteX11" fmla="*/ 5285545 w 8311549"/>
                <a:gd name="connsiteY11" fmla="*/ 561043 h 1821344"/>
                <a:gd name="connsiteX12" fmla="*/ 5180549 w 8311549"/>
                <a:gd name="connsiteY12" fmla="*/ 564897 h 1821344"/>
                <a:gd name="connsiteX13" fmla="*/ 5097009 w 8311549"/>
                <a:gd name="connsiteY13" fmla="*/ 598750 h 1821344"/>
                <a:gd name="connsiteX14" fmla="*/ 4729363 w 8311549"/>
                <a:gd name="connsiteY14" fmla="*/ 627031 h 1821344"/>
                <a:gd name="connsiteX15" fmla="*/ 4314584 w 8311549"/>
                <a:gd name="connsiteY15" fmla="*/ 730726 h 1821344"/>
                <a:gd name="connsiteX16" fmla="*/ 3833817 w 8311549"/>
                <a:gd name="connsiteY16" fmla="*/ 768433 h 1821344"/>
                <a:gd name="connsiteX17" fmla="*/ 3353050 w 8311549"/>
                <a:gd name="connsiteY17" fmla="*/ 843847 h 1821344"/>
                <a:gd name="connsiteX18" fmla="*/ 2721454 w 8311549"/>
                <a:gd name="connsiteY18" fmla="*/ 815567 h 1821344"/>
                <a:gd name="connsiteX19" fmla="*/ 2278394 w 8311549"/>
                <a:gd name="connsiteY19" fmla="*/ 796713 h 1821344"/>
                <a:gd name="connsiteX20" fmla="*/ 1807053 w 8311549"/>
                <a:gd name="connsiteY20" fmla="*/ 664738 h 1821344"/>
                <a:gd name="connsiteX21" fmla="*/ 1354567 w 8311549"/>
                <a:gd name="connsiteY21" fmla="*/ 485629 h 1821344"/>
                <a:gd name="connsiteX22" fmla="*/ 958642 w 8311549"/>
                <a:gd name="connsiteY22" fmla="*/ 231104 h 1821344"/>
                <a:gd name="connsiteX23" fmla="*/ 647558 w 8311549"/>
                <a:gd name="connsiteY23" fmla="*/ 51995 h 1821344"/>
                <a:gd name="connsiteX24" fmla="*/ 11591 w 8311549"/>
                <a:gd name="connsiteY24" fmla="*/ 0 h 1821344"/>
                <a:gd name="connsiteX25" fmla="*/ 0 w 8311549"/>
                <a:gd name="connsiteY25" fmla="*/ 787286 h 1821344"/>
                <a:gd name="connsiteX26" fmla="*/ 29244 w 8311549"/>
                <a:gd name="connsiteY26" fmla="*/ 1792100 h 1821344"/>
                <a:gd name="connsiteX27" fmla="*/ 920934 w 8311549"/>
                <a:gd name="connsiteY27" fmla="*/ 1814808 h 1821344"/>
                <a:gd name="connsiteX28" fmla="*/ 2005017 w 8311549"/>
                <a:gd name="connsiteY28" fmla="*/ 1814808 h 1821344"/>
                <a:gd name="connsiteX29" fmla="*/ 3300131 w 8311549"/>
                <a:gd name="connsiteY29" fmla="*/ 1812881 h 1821344"/>
                <a:gd name="connsiteX30" fmla="*/ 4064131 w 8311549"/>
                <a:gd name="connsiteY30" fmla="*/ 1821344 h 1821344"/>
                <a:gd name="connsiteX31" fmla="*/ 4917899 w 8311549"/>
                <a:gd name="connsiteY31" fmla="*/ 1720540 h 1821344"/>
                <a:gd name="connsiteX32" fmla="*/ 6001982 w 8311549"/>
                <a:gd name="connsiteY32" fmla="*/ 1390602 h 1821344"/>
                <a:gd name="connsiteX33" fmla="*/ 6567590 w 8311549"/>
                <a:gd name="connsiteY33" fmla="*/ 1202066 h 1821344"/>
                <a:gd name="connsiteX34" fmla="*/ 7406575 w 8311549"/>
                <a:gd name="connsiteY34" fmla="*/ 1390602 h 1821344"/>
                <a:gd name="connsiteX35" fmla="*/ 8132439 w 8311549"/>
                <a:gd name="connsiteY35" fmla="*/ 1484870 h 1821344"/>
                <a:gd name="connsiteX36" fmla="*/ 8311549 w 8311549"/>
                <a:gd name="connsiteY36" fmla="*/ 1569711 h 1821344"/>
                <a:gd name="connsiteX37" fmla="*/ 8302122 w 8311549"/>
                <a:gd name="connsiteY37" fmla="*/ 466776 h 1821344"/>
                <a:gd name="connsiteX0" fmla="*/ 8261641 w 8311549"/>
                <a:gd name="connsiteY0" fmla="*/ 478683 h 1821344"/>
                <a:gd name="connsiteX1" fmla="*/ 7840209 w 8311549"/>
                <a:gd name="connsiteY1" fmla="*/ 485629 h 1821344"/>
                <a:gd name="connsiteX2" fmla="*/ 7547978 w 8311549"/>
                <a:gd name="connsiteY2" fmla="*/ 513909 h 1821344"/>
                <a:gd name="connsiteX3" fmla="*/ 7245100 w 8311549"/>
                <a:gd name="connsiteY3" fmla="*/ 502103 h 1821344"/>
                <a:gd name="connsiteX4" fmla="*/ 7048357 w 8311549"/>
                <a:gd name="connsiteY4" fmla="*/ 495055 h 1821344"/>
                <a:gd name="connsiteX5" fmla="*/ 6784407 w 8311549"/>
                <a:gd name="connsiteY5" fmla="*/ 551617 h 1821344"/>
                <a:gd name="connsiteX6" fmla="*/ 6529883 w 8311549"/>
                <a:gd name="connsiteY6" fmla="*/ 608177 h 1821344"/>
                <a:gd name="connsiteX7" fmla="*/ 6418799 w 8311549"/>
                <a:gd name="connsiteY7" fmla="*/ 581566 h 1821344"/>
                <a:gd name="connsiteX8" fmla="*/ 6294213 w 8311549"/>
                <a:gd name="connsiteY8" fmla="*/ 570470 h 1821344"/>
                <a:gd name="connsiteX9" fmla="*/ 6001982 w 8311549"/>
                <a:gd name="connsiteY9" fmla="*/ 561043 h 1821344"/>
                <a:gd name="connsiteX10" fmla="*/ 5540068 w 8311549"/>
                <a:gd name="connsiteY10" fmla="*/ 561043 h 1821344"/>
                <a:gd name="connsiteX11" fmla="*/ 5285545 w 8311549"/>
                <a:gd name="connsiteY11" fmla="*/ 561043 h 1821344"/>
                <a:gd name="connsiteX12" fmla="*/ 5180549 w 8311549"/>
                <a:gd name="connsiteY12" fmla="*/ 564897 h 1821344"/>
                <a:gd name="connsiteX13" fmla="*/ 5097009 w 8311549"/>
                <a:gd name="connsiteY13" fmla="*/ 598750 h 1821344"/>
                <a:gd name="connsiteX14" fmla="*/ 4729363 w 8311549"/>
                <a:gd name="connsiteY14" fmla="*/ 627031 h 1821344"/>
                <a:gd name="connsiteX15" fmla="*/ 4314584 w 8311549"/>
                <a:gd name="connsiteY15" fmla="*/ 730726 h 1821344"/>
                <a:gd name="connsiteX16" fmla="*/ 3833817 w 8311549"/>
                <a:gd name="connsiteY16" fmla="*/ 768433 h 1821344"/>
                <a:gd name="connsiteX17" fmla="*/ 3353050 w 8311549"/>
                <a:gd name="connsiteY17" fmla="*/ 843847 h 1821344"/>
                <a:gd name="connsiteX18" fmla="*/ 2721454 w 8311549"/>
                <a:gd name="connsiteY18" fmla="*/ 815567 h 1821344"/>
                <a:gd name="connsiteX19" fmla="*/ 2278394 w 8311549"/>
                <a:gd name="connsiteY19" fmla="*/ 796713 h 1821344"/>
                <a:gd name="connsiteX20" fmla="*/ 1807053 w 8311549"/>
                <a:gd name="connsiteY20" fmla="*/ 664738 h 1821344"/>
                <a:gd name="connsiteX21" fmla="*/ 1354567 w 8311549"/>
                <a:gd name="connsiteY21" fmla="*/ 485629 h 1821344"/>
                <a:gd name="connsiteX22" fmla="*/ 958642 w 8311549"/>
                <a:gd name="connsiteY22" fmla="*/ 231104 h 1821344"/>
                <a:gd name="connsiteX23" fmla="*/ 647558 w 8311549"/>
                <a:gd name="connsiteY23" fmla="*/ 51995 h 1821344"/>
                <a:gd name="connsiteX24" fmla="*/ 11591 w 8311549"/>
                <a:gd name="connsiteY24" fmla="*/ 0 h 1821344"/>
                <a:gd name="connsiteX25" fmla="*/ 0 w 8311549"/>
                <a:gd name="connsiteY25" fmla="*/ 787286 h 1821344"/>
                <a:gd name="connsiteX26" fmla="*/ 29244 w 8311549"/>
                <a:gd name="connsiteY26" fmla="*/ 1792100 h 1821344"/>
                <a:gd name="connsiteX27" fmla="*/ 920934 w 8311549"/>
                <a:gd name="connsiteY27" fmla="*/ 1814808 h 1821344"/>
                <a:gd name="connsiteX28" fmla="*/ 2005017 w 8311549"/>
                <a:gd name="connsiteY28" fmla="*/ 1814808 h 1821344"/>
                <a:gd name="connsiteX29" fmla="*/ 3300131 w 8311549"/>
                <a:gd name="connsiteY29" fmla="*/ 1812881 h 1821344"/>
                <a:gd name="connsiteX30" fmla="*/ 4064131 w 8311549"/>
                <a:gd name="connsiteY30" fmla="*/ 1821344 h 1821344"/>
                <a:gd name="connsiteX31" fmla="*/ 4917899 w 8311549"/>
                <a:gd name="connsiteY31" fmla="*/ 1720540 h 1821344"/>
                <a:gd name="connsiteX32" fmla="*/ 6001982 w 8311549"/>
                <a:gd name="connsiteY32" fmla="*/ 1390602 h 1821344"/>
                <a:gd name="connsiteX33" fmla="*/ 6567590 w 8311549"/>
                <a:gd name="connsiteY33" fmla="*/ 1202066 h 1821344"/>
                <a:gd name="connsiteX34" fmla="*/ 7406575 w 8311549"/>
                <a:gd name="connsiteY34" fmla="*/ 1390602 h 1821344"/>
                <a:gd name="connsiteX35" fmla="*/ 8132439 w 8311549"/>
                <a:gd name="connsiteY35" fmla="*/ 1484870 h 1821344"/>
                <a:gd name="connsiteX36" fmla="*/ 8311549 w 8311549"/>
                <a:gd name="connsiteY36" fmla="*/ 1569711 h 1821344"/>
                <a:gd name="connsiteX37" fmla="*/ 8261641 w 8311549"/>
                <a:gd name="connsiteY37" fmla="*/ 478683 h 1821344"/>
                <a:gd name="connsiteX0" fmla="*/ 8261641 w 8261641"/>
                <a:gd name="connsiteY0" fmla="*/ 478683 h 1821344"/>
                <a:gd name="connsiteX1" fmla="*/ 7840209 w 8261641"/>
                <a:gd name="connsiteY1" fmla="*/ 485629 h 1821344"/>
                <a:gd name="connsiteX2" fmla="*/ 7547978 w 8261641"/>
                <a:gd name="connsiteY2" fmla="*/ 513909 h 1821344"/>
                <a:gd name="connsiteX3" fmla="*/ 7245100 w 8261641"/>
                <a:gd name="connsiteY3" fmla="*/ 502103 h 1821344"/>
                <a:gd name="connsiteX4" fmla="*/ 7048357 w 8261641"/>
                <a:gd name="connsiteY4" fmla="*/ 495055 h 1821344"/>
                <a:gd name="connsiteX5" fmla="*/ 6784407 w 8261641"/>
                <a:gd name="connsiteY5" fmla="*/ 551617 h 1821344"/>
                <a:gd name="connsiteX6" fmla="*/ 6529883 w 8261641"/>
                <a:gd name="connsiteY6" fmla="*/ 608177 h 1821344"/>
                <a:gd name="connsiteX7" fmla="*/ 6418799 w 8261641"/>
                <a:gd name="connsiteY7" fmla="*/ 581566 h 1821344"/>
                <a:gd name="connsiteX8" fmla="*/ 6294213 w 8261641"/>
                <a:gd name="connsiteY8" fmla="*/ 570470 h 1821344"/>
                <a:gd name="connsiteX9" fmla="*/ 6001982 w 8261641"/>
                <a:gd name="connsiteY9" fmla="*/ 561043 h 1821344"/>
                <a:gd name="connsiteX10" fmla="*/ 5540068 w 8261641"/>
                <a:gd name="connsiteY10" fmla="*/ 561043 h 1821344"/>
                <a:gd name="connsiteX11" fmla="*/ 5285545 w 8261641"/>
                <a:gd name="connsiteY11" fmla="*/ 561043 h 1821344"/>
                <a:gd name="connsiteX12" fmla="*/ 5180549 w 8261641"/>
                <a:gd name="connsiteY12" fmla="*/ 564897 h 1821344"/>
                <a:gd name="connsiteX13" fmla="*/ 5097009 w 8261641"/>
                <a:gd name="connsiteY13" fmla="*/ 598750 h 1821344"/>
                <a:gd name="connsiteX14" fmla="*/ 4729363 w 8261641"/>
                <a:gd name="connsiteY14" fmla="*/ 627031 h 1821344"/>
                <a:gd name="connsiteX15" fmla="*/ 4314584 w 8261641"/>
                <a:gd name="connsiteY15" fmla="*/ 730726 h 1821344"/>
                <a:gd name="connsiteX16" fmla="*/ 3833817 w 8261641"/>
                <a:gd name="connsiteY16" fmla="*/ 768433 h 1821344"/>
                <a:gd name="connsiteX17" fmla="*/ 3353050 w 8261641"/>
                <a:gd name="connsiteY17" fmla="*/ 843847 h 1821344"/>
                <a:gd name="connsiteX18" fmla="*/ 2721454 w 8261641"/>
                <a:gd name="connsiteY18" fmla="*/ 815567 h 1821344"/>
                <a:gd name="connsiteX19" fmla="*/ 2278394 w 8261641"/>
                <a:gd name="connsiteY19" fmla="*/ 796713 h 1821344"/>
                <a:gd name="connsiteX20" fmla="*/ 1807053 w 8261641"/>
                <a:gd name="connsiteY20" fmla="*/ 664738 h 1821344"/>
                <a:gd name="connsiteX21" fmla="*/ 1354567 w 8261641"/>
                <a:gd name="connsiteY21" fmla="*/ 485629 h 1821344"/>
                <a:gd name="connsiteX22" fmla="*/ 958642 w 8261641"/>
                <a:gd name="connsiteY22" fmla="*/ 231104 h 1821344"/>
                <a:gd name="connsiteX23" fmla="*/ 647558 w 8261641"/>
                <a:gd name="connsiteY23" fmla="*/ 51995 h 1821344"/>
                <a:gd name="connsiteX24" fmla="*/ 11591 w 8261641"/>
                <a:gd name="connsiteY24" fmla="*/ 0 h 1821344"/>
                <a:gd name="connsiteX25" fmla="*/ 0 w 8261641"/>
                <a:gd name="connsiteY25" fmla="*/ 787286 h 1821344"/>
                <a:gd name="connsiteX26" fmla="*/ 29244 w 8261641"/>
                <a:gd name="connsiteY26" fmla="*/ 1792100 h 1821344"/>
                <a:gd name="connsiteX27" fmla="*/ 920934 w 8261641"/>
                <a:gd name="connsiteY27" fmla="*/ 1814808 h 1821344"/>
                <a:gd name="connsiteX28" fmla="*/ 2005017 w 8261641"/>
                <a:gd name="connsiteY28" fmla="*/ 1814808 h 1821344"/>
                <a:gd name="connsiteX29" fmla="*/ 3300131 w 8261641"/>
                <a:gd name="connsiteY29" fmla="*/ 1812881 h 1821344"/>
                <a:gd name="connsiteX30" fmla="*/ 4064131 w 8261641"/>
                <a:gd name="connsiteY30" fmla="*/ 1821344 h 1821344"/>
                <a:gd name="connsiteX31" fmla="*/ 4917899 w 8261641"/>
                <a:gd name="connsiteY31" fmla="*/ 1720540 h 1821344"/>
                <a:gd name="connsiteX32" fmla="*/ 6001982 w 8261641"/>
                <a:gd name="connsiteY32" fmla="*/ 1390602 h 1821344"/>
                <a:gd name="connsiteX33" fmla="*/ 6567590 w 8261641"/>
                <a:gd name="connsiteY33" fmla="*/ 1202066 h 1821344"/>
                <a:gd name="connsiteX34" fmla="*/ 7406575 w 8261641"/>
                <a:gd name="connsiteY34" fmla="*/ 1390602 h 1821344"/>
                <a:gd name="connsiteX35" fmla="*/ 8132439 w 8261641"/>
                <a:gd name="connsiteY35" fmla="*/ 1484870 h 1821344"/>
                <a:gd name="connsiteX36" fmla="*/ 8261543 w 8261641"/>
                <a:gd name="connsiteY36" fmla="*/ 1557805 h 1821344"/>
                <a:gd name="connsiteX37" fmla="*/ 8261641 w 8261641"/>
                <a:gd name="connsiteY37" fmla="*/ 478683 h 1821344"/>
                <a:gd name="connsiteX0" fmla="*/ 8285128 w 8285128"/>
                <a:gd name="connsiteY0" fmla="*/ 478683 h 1821344"/>
                <a:gd name="connsiteX1" fmla="*/ 7863696 w 8285128"/>
                <a:gd name="connsiteY1" fmla="*/ 485629 h 1821344"/>
                <a:gd name="connsiteX2" fmla="*/ 7571465 w 8285128"/>
                <a:gd name="connsiteY2" fmla="*/ 513909 h 1821344"/>
                <a:gd name="connsiteX3" fmla="*/ 7268587 w 8285128"/>
                <a:gd name="connsiteY3" fmla="*/ 502103 h 1821344"/>
                <a:gd name="connsiteX4" fmla="*/ 7071844 w 8285128"/>
                <a:gd name="connsiteY4" fmla="*/ 495055 h 1821344"/>
                <a:gd name="connsiteX5" fmla="*/ 6807894 w 8285128"/>
                <a:gd name="connsiteY5" fmla="*/ 551617 h 1821344"/>
                <a:gd name="connsiteX6" fmla="*/ 6553370 w 8285128"/>
                <a:gd name="connsiteY6" fmla="*/ 608177 h 1821344"/>
                <a:gd name="connsiteX7" fmla="*/ 6442286 w 8285128"/>
                <a:gd name="connsiteY7" fmla="*/ 581566 h 1821344"/>
                <a:gd name="connsiteX8" fmla="*/ 6317700 w 8285128"/>
                <a:gd name="connsiteY8" fmla="*/ 570470 h 1821344"/>
                <a:gd name="connsiteX9" fmla="*/ 6025469 w 8285128"/>
                <a:gd name="connsiteY9" fmla="*/ 561043 h 1821344"/>
                <a:gd name="connsiteX10" fmla="*/ 5563555 w 8285128"/>
                <a:gd name="connsiteY10" fmla="*/ 561043 h 1821344"/>
                <a:gd name="connsiteX11" fmla="*/ 5309032 w 8285128"/>
                <a:gd name="connsiteY11" fmla="*/ 561043 h 1821344"/>
                <a:gd name="connsiteX12" fmla="*/ 5204036 w 8285128"/>
                <a:gd name="connsiteY12" fmla="*/ 564897 h 1821344"/>
                <a:gd name="connsiteX13" fmla="*/ 5120496 w 8285128"/>
                <a:gd name="connsiteY13" fmla="*/ 598750 h 1821344"/>
                <a:gd name="connsiteX14" fmla="*/ 4752850 w 8285128"/>
                <a:gd name="connsiteY14" fmla="*/ 627031 h 1821344"/>
                <a:gd name="connsiteX15" fmla="*/ 4338071 w 8285128"/>
                <a:gd name="connsiteY15" fmla="*/ 730726 h 1821344"/>
                <a:gd name="connsiteX16" fmla="*/ 3857304 w 8285128"/>
                <a:gd name="connsiteY16" fmla="*/ 768433 h 1821344"/>
                <a:gd name="connsiteX17" fmla="*/ 3376537 w 8285128"/>
                <a:gd name="connsiteY17" fmla="*/ 843847 h 1821344"/>
                <a:gd name="connsiteX18" fmla="*/ 2744941 w 8285128"/>
                <a:gd name="connsiteY18" fmla="*/ 815567 h 1821344"/>
                <a:gd name="connsiteX19" fmla="*/ 2301881 w 8285128"/>
                <a:gd name="connsiteY19" fmla="*/ 796713 h 1821344"/>
                <a:gd name="connsiteX20" fmla="*/ 1830540 w 8285128"/>
                <a:gd name="connsiteY20" fmla="*/ 664738 h 1821344"/>
                <a:gd name="connsiteX21" fmla="*/ 1378054 w 8285128"/>
                <a:gd name="connsiteY21" fmla="*/ 485629 h 1821344"/>
                <a:gd name="connsiteX22" fmla="*/ 982129 w 8285128"/>
                <a:gd name="connsiteY22" fmla="*/ 231104 h 1821344"/>
                <a:gd name="connsiteX23" fmla="*/ 671045 w 8285128"/>
                <a:gd name="connsiteY23" fmla="*/ 51995 h 1821344"/>
                <a:gd name="connsiteX24" fmla="*/ 4122 w 8285128"/>
                <a:gd name="connsiteY24" fmla="*/ 0 h 1821344"/>
                <a:gd name="connsiteX25" fmla="*/ 23487 w 8285128"/>
                <a:gd name="connsiteY25" fmla="*/ 787286 h 1821344"/>
                <a:gd name="connsiteX26" fmla="*/ 52731 w 8285128"/>
                <a:gd name="connsiteY26" fmla="*/ 1792100 h 1821344"/>
                <a:gd name="connsiteX27" fmla="*/ 944421 w 8285128"/>
                <a:gd name="connsiteY27" fmla="*/ 1814808 h 1821344"/>
                <a:gd name="connsiteX28" fmla="*/ 2028504 w 8285128"/>
                <a:gd name="connsiteY28" fmla="*/ 1814808 h 1821344"/>
                <a:gd name="connsiteX29" fmla="*/ 3323618 w 8285128"/>
                <a:gd name="connsiteY29" fmla="*/ 1812881 h 1821344"/>
                <a:gd name="connsiteX30" fmla="*/ 4087618 w 8285128"/>
                <a:gd name="connsiteY30" fmla="*/ 1821344 h 1821344"/>
                <a:gd name="connsiteX31" fmla="*/ 4941386 w 8285128"/>
                <a:gd name="connsiteY31" fmla="*/ 1720540 h 1821344"/>
                <a:gd name="connsiteX32" fmla="*/ 6025469 w 8285128"/>
                <a:gd name="connsiteY32" fmla="*/ 1390602 h 1821344"/>
                <a:gd name="connsiteX33" fmla="*/ 6591077 w 8285128"/>
                <a:gd name="connsiteY33" fmla="*/ 1202066 h 1821344"/>
                <a:gd name="connsiteX34" fmla="*/ 7430062 w 8285128"/>
                <a:gd name="connsiteY34" fmla="*/ 1390602 h 1821344"/>
                <a:gd name="connsiteX35" fmla="*/ 8155926 w 8285128"/>
                <a:gd name="connsiteY35" fmla="*/ 1484870 h 1821344"/>
                <a:gd name="connsiteX36" fmla="*/ 8285030 w 8285128"/>
                <a:gd name="connsiteY36" fmla="*/ 1557805 h 1821344"/>
                <a:gd name="connsiteX37" fmla="*/ 8285128 w 8285128"/>
                <a:gd name="connsiteY37" fmla="*/ 478683 h 1821344"/>
                <a:gd name="connsiteX0" fmla="*/ 8281006 w 8281006"/>
                <a:gd name="connsiteY0" fmla="*/ 478683 h 1821344"/>
                <a:gd name="connsiteX1" fmla="*/ 7859574 w 8281006"/>
                <a:gd name="connsiteY1" fmla="*/ 485629 h 1821344"/>
                <a:gd name="connsiteX2" fmla="*/ 7567343 w 8281006"/>
                <a:gd name="connsiteY2" fmla="*/ 513909 h 1821344"/>
                <a:gd name="connsiteX3" fmla="*/ 7264465 w 8281006"/>
                <a:gd name="connsiteY3" fmla="*/ 502103 h 1821344"/>
                <a:gd name="connsiteX4" fmla="*/ 7067722 w 8281006"/>
                <a:gd name="connsiteY4" fmla="*/ 495055 h 1821344"/>
                <a:gd name="connsiteX5" fmla="*/ 6803772 w 8281006"/>
                <a:gd name="connsiteY5" fmla="*/ 551617 h 1821344"/>
                <a:gd name="connsiteX6" fmla="*/ 6549248 w 8281006"/>
                <a:gd name="connsiteY6" fmla="*/ 608177 h 1821344"/>
                <a:gd name="connsiteX7" fmla="*/ 6438164 w 8281006"/>
                <a:gd name="connsiteY7" fmla="*/ 581566 h 1821344"/>
                <a:gd name="connsiteX8" fmla="*/ 6313578 w 8281006"/>
                <a:gd name="connsiteY8" fmla="*/ 570470 h 1821344"/>
                <a:gd name="connsiteX9" fmla="*/ 6021347 w 8281006"/>
                <a:gd name="connsiteY9" fmla="*/ 561043 h 1821344"/>
                <a:gd name="connsiteX10" fmla="*/ 5559433 w 8281006"/>
                <a:gd name="connsiteY10" fmla="*/ 561043 h 1821344"/>
                <a:gd name="connsiteX11" fmla="*/ 5304910 w 8281006"/>
                <a:gd name="connsiteY11" fmla="*/ 561043 h 1821344"/>
                <a:gd name="connsiteX12" fmla="*/ 5199914 w 8281006"/>
                <a:gd name="connsiteY12" fmla="*/ 564897 h 1821344"/>
                <a:gd name="connsiteX13" fmla="*/ 5116374 w 8281006"/>
                <a:gd name="connsiteY13" fmla="*/ 598750 h 1821344"/>
                <a:gd name="connsiteX14" fmla="*/ 4748728 w 8281006"/>
                <a:gd name="connsiteY14" fmla="*/ 627031 h 1821344"/>
                <a:gd name="connsiteX15" fmla="*/ 4333949 w 8281006"/>
                <a:gd name="connsiteY15" fmla="*/ 730726 h 1821344"/>
                <a:gd name="connsiteX16" fmla="*/ 3853182 w 8281006"/>
                <a:gd name="connsiteY16" fmla="*/ 768433 h 1821344"/>
                <a:gd name="connsiteX17" fmla="*/ 3372415 w 8281006"/>
                <a:gd name="connsiteY17" fmla="*/ 843847 h 1821344"/>
                <a:gd name="connsiteX18" fmla="*/ 2740819 w 8281006"/>
                <a:gd name="connsiteY18" fmla="*/ 815567 h 1821344"/>
                <a:gd name="connsiteX19" fmla="*/ 2297759 w 8281006"/>
                <a:gd name="connsiteY19" fmla="*/ 796713 h 1821344"/>
                <a:gd name="connsiteX20" fmla="*/ 1826418 w 8281006"/>
                <a:gd name="connsiteY20" fmla="*/ 664738 h 1821344"/>
                <a:gd name="connsiteX21" fmla="*/ 1373932 w 8281006"/>
                <a:gd name="connsiteY21" fmla="*/ 485629 h 1821344"/>
                <a:gd name="connsiteX22" fmla="*/ 978007 w 8281006"/>
                <a:gd name="connsiteY22" fmla="*/ 231104 h 1821344"/>
                <a:gd name="connsiteX23" fmla="*/ 666923 w 8281006"/>
                <a:gd name="connsiteY23" fmla="*/ 51995 h 1821344"/>
                <a:gd name="connsiteX24" fmla="*/ 0 w 8281006"/>
                <a:gd name="connsiteY24" fmla="*/ 0 h 1821344"/>
                <a:gd name="connsiteX25" fmla="*/ 19365 w 8281006"/>
                <a:gd name="connsiteY25" fmla="*/ 787286 h 1821344"/>
                <a:gd name="connsiteX26" fmla="*/ 48609 w 8281006"/>
                <a:gd name="connsiteY26" fmla="*/ 1792100 h 1821344"/>
                <a:gd name="connsiteX27" fmla="*/ 940299 w 8281006"/>
                <a:gd name="connsiteY27" fmla="*/ 1814808 h 1821344"/>
                <a:gd name="connsiteX28" fmla="*/ 2024382 w 8281006"/>
                <a:gd name="connsiteY28" fmla="*/ 1814808 h 1821344"/>
                <a:gd name="connsiteX29" fmla="*/ 3319496 w 8281006"/>
                <a:gd name="connsiteY29" fmla="*/ 1812881 h 1821344"/>
                <a:gd name="connsiteX30" fmla="*/ 4083496 w 8281006"/>
                <a:gd name="connsiteY30" fmla="*/ 1821344 h 1821344"/>
                <a:gd name="connsiteX31" fmla="*/ 4937264 w 8281006"/>
                <a:gd name="connsiteY31" fmla="*/ 1720540 h 1821344"/>
                <a:gd name="connsiteX32" fmla="*/ 6021347 w 8281006"/>
                <a:gd name="connsiteY32" fmla="*/ 1390602 h 1821344"/>
                <a:gd name="connsiteX33" fmla="*/ 6586955 w 8281006"/>
                <a:gd name="connsiteY33" fmla="*/ 1202066 h 1821344"/>
                <a:gd name="connsiteX34" fmla="*/ 7425940 w 8281006"/>
                <a:gd name="connsiteY34" fmla="*/ 1390602 h 1821344"/>
                <a:gd name="connsiteX35" fmla="*/ 8151804 w 8281006"/>
                <a:gd name="connsiteY35" fmla="*/ 1484870 h 1821344"/>
                <a:gd name="connsiteX36" fmla="*/ 8280908 w 8281006"/>
                <a:gd name="connsiteY36" fmla="*/ 1557805 h 1821344"/>
                <a:gd name="connsiteX37" fmla="*/ 8281006 w 8281006"/>
                <a:gd name="connsiteY37" fmla="*/ 478683 h 1821344"/>
                <a:gd name="connsiteX0" fmla="*/ 8281006 w 8281006"/>
                <a:gd name="connsiteY0" fmla="*/ 478683 h 1821344"/>
                <a:gd name="connsiteX1" fmla="*/ 7859574 w 8281006"/>
                <a:gd name="connsiteY1" fmla="*/ 485629 h 1821344"/>
                <a:gd name="connsiteX2" fmla="*/ 7567343 w 8281006"/>
                <a:gd name="connsiteY2" fmla="*/ 513909 h 1821344"/>
                <a:gd name="connsiteX3" fmla="*/ 7264465 w 8281006"/>
                <a:gd name="connsiteY3" fmla="*/ 502103 h 1821344"/>
                <a:gd name="connsiteX4" fmla="*/ 7067722 w 8281006"/>
                <a:gd name="connsiteY4" fmla="*/ 495055 h 1821344"/>
                <a:gd name="connsiteX5" fmla="*/ 6803772 w 8281006"/>
                <a:gd name="connsiteY5" fmla="*/ 551617 h 1821344"/>
                <a:gd name="connsiteX6" fmla="*/ 6549248 w 8281006"/>
                <a:gd name="connsiteY6" fmla="*/ 608177 h 1821344"/>
                <a:gd name="connsiteX7" fmla="*/ 6438164 w 8281006"/>
                <a:gd name="connsiteY7" fmla="*/ 581566 h 1821344"/>
                <a:gd name="connsiteX8" fmla="*/ 6313578 w 8281006"/>
                <a:gd name="connsiteY8" fmla="*/ 570470 h 1821344"/>
                <a:gd name="connsiteX9" fmla="*/ 6021347 w 8281006"/>
                <a:gd name="connsiteY9" fmla="*/ 561043 h 1821344"/>
                <a:gd name="connsiteX10" fmla="*/ 5559433 w 8281006"/>
                <a:gd name="connsiteY10" fmla="*/ 561043 h 1821344"/>
                <a:gd name="connsiteX11" fmla="*/ 5304910 w 8281006"/>
                <a:gd name="connsiteY11" fmla="*/ 561043 h 1821344"/>
                <a:gd name="connsiteX12" fmla="*/ 5199914 w 8281006"/>
                <a:gd name="connsiteY12" fmla="*/ 564897 h 1821344"/>
                <a:gd name="connsiteX13" fmla="*/ 5116374 w 8281006"/>
                <a:gd name="connsiteY13" fmla="*/ 598750 h 1821344"/>
                <a:gd name="connsiteX14" fmla="*/ 4748728 w 8281006"/>
                <a:gd name="connsiteY14" fmla="*/ 627031 h 1821344"/>
                <a:gd name="connsiteX15" fmla="*/ 4333949 w 8281006"/>
                <a:gd name="connsiteY15" fmla="*/ 730726 h 1821344"/>
                <a:gd name="connsiteX16" fmla="*/ 3853182 w 8281006"/>
                <a:gd name="connsiteY16" fmla="*/ 768433 h 1821344"/>
                <a:gd name="connsiteX17" fmla="*/ 3372415 w 8281006"/>
                <a:gd name="connsiteY17" fmla="*/ 843847 h 1821344"/>
                <a:gd name="connsiteX18" fmla="*/ 2740819 w 8281006"/>
                <a:gd name="connsiteY18" fmla="*/ 815567 h 1821344"/>
                <a:gd name="connsiteX19" fmla="*/ 2297759 w 8281006"/>
                <a:gd name="connsiteY19" fmla="*/ 796713 h 1821344"/>
                <a:gd name="connsiteX20" fmla="*/ 1826418 w 8281006"/>
                <a:gd name="connsiteY20" fmla="*/ 664738 h 1821344"/>
                <a:gd name="connsiteX21" fmla="*/ 1373932 w 8281006"/>
                <a:gd name="connsiteY21" fmla="*/ 485629 h 1821344"/>
                <a:gd name="connsiteX22" fmla="*/ 978007 w 8281006"/>
                <a:gd name="connsiteY22" fmla="*/ 231104 h 1821344"/>
                <a:gd name="connsiteX23" fmla="*/ 666923 w 8281006"/>
                <a:gd name="connsiteY23" fmla="*/ 51995 h 1821344"/>
                <a:gd name="connsiteX24" fmla="*/ 0 w 8281006"/>
                <a:gd name="connsiteY24" fmla="*/ 0 h 1821344"/>
                <a:gd name="connsiteX25" fmla="*/ 19365 w 8281006"/>
                <a:gd name="connsiteY25" fmla="*/ 787286 h 1821344"/>
                <a:gd name="connsiteX26" fmla="*/ 48609 w 8281006"/>
                <a:gd name="connsiteY26" fmla="*/ 1792100 h 1821344"/>
                <a:gd name="connsiteX27" fmla="*/ 940299 w 8281006"/>
                <a:gd name="connsiteY27" fmla="*/ 1814808 h 1821344"/>
                <a:gd name="connsiteX28" fmla="*/ 2024382 w 8281006"/>
                <a:gd name="connsiteY28" fmla="*/ 1814808 h 1821344"/>
                <a:gd name="connsiteX29" fmla="*/ 3319496 w 8281006"/>
                <a:gd name="connsiteY29" fmla="*/ 1812881 h 1821344"/>
                <a:gd name="connsiteX30" fmla="*/ 4083496 w 8281006"/>
                <a:gd name="connsiteY30" fmla="*/ 1821344 h 1821344"/>
                <a:gd name="connsiteX31" fmla="*/ 4937264 w 8281006"/>
                <a:gd name="connsiteY31" fmla="*/ 1720540 h 1821344"/>
                <a:gd name="connsiteX32" fmla="*/ 6021347 w 8281006"/>
                <a:gd name="connsiteY32" fmla="*/ 1390602 h 1821344"/>
                <a:gd name="connsiteX33" fmla="*/ 6586955 w 8281006"/>
                <a:gd name="connsiteY33" fmla="*/ 1202066 h 1821344"/>
                <a:gd name="connsiteX34" fmla="*/ 7425940 w 8281006"/>
                <a:gd name="connsiteY34" fmla="*/ 1390602 h 1821344"/>
                <a:gd name="connsiteX35" fmla="*/ 8151804 w 8281006"/>
                <a:gd name="connsiteY35" fmla="*/ 1484870 h 1821344"/>
                <a:gd name="connsiteX36" fmla="*/ 8280908 w 8281006"/>
                <a:gd name="connsiteY36" fmla="*/ 1557805 h 1821344"/>
                <a:gd name="connsiteX37" fmla="*/ 8281006 w 8281006"/>
                <a:gd name="connsiteY37" fmla="*/ 478683 h 182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281006" h="1821344">
                  <a:moveTo>
                    <a:pt x="8281006" y="478683"/>
                  </a:moveTo>
                  <a:lnTo>
                    <a:pt x="7859574" y="485629"/>
                  </a:lnTo>
                  <a:lnTo>
                    <a:pt x="7567343" y="513909"/>
                  </a:lnTo>
                  <a:lnTo>
                    <a:pt x="7264465" y="502103"/>
                  </a:lnTo>
                  <a:lnTo>
                    <a:pt x="7067722" y="495055"/>
                  </a:lnTo>
                  <a:lnTo>
                    <a:pt x="6803772" y="551617"/>
                  </a:lnTo>
                  <a:lnTo>
                    <a:pt x="6549248" y="608177"/>
                  </a:lnTo>
                  <a:cubicBezTo>
                    <a:pt x="6516982" y="602482"/>
                    <a:pt x="6470430" y="587261"/>
                    <a:pt x="6438164" y="581566"/>
                  </a:cubicBezTo>
                  <a:lnTo>
                    <a:pt x="6313578" y="570470"/>
                  </a:lnTo>
                  <a:lnTo>
                    <a:pt x="6021347" y="561043"/>
                  </a:lnTo>
                  <a:lnTo>
                    <a:pt x="5559433" y="561043"/>
                  </a:lnTo>
                  <a:lnTo>
                    <a:pt x="5304910" y="561043"/>
                  </a:lnTo>
                  <a:cubicBezTo>
                    <a:pt x="5278643" y="564709"/>
                    <a:pt x="5226181" y="561231"/>
                    <a:pt x="5199914" y="564897"/>
                  </a:cubicBezTo>
                  <a:lnTo>
                    <a:pt x="5116374" y="598750"/>
                  </a:lnTo>
                  <a:lnTo>
                    <a:pt x="4748728" y="627031"/>
                  </a:lnTo>
                  <a:lnTo>
                    <a:pt x="4333949" y="730726"/>
                  </a:lnTo>
                  <a:lnTo>
                    <a:pt x="3853182" y="768433"/>
                  </a:lnTo>
                  <a:lnTo>
                    <a:pt x="3372415" y="843847"/>
                  </a:lnTo>
                  <a:lnTo>
                    <a:pt x="2740819" y="815567"/>
                  </a:lnTo>
                  <a:lnTo>
                    <a:pt x="2297759" y="796713"/>
                  </a:lnTo>
                  <a:lnTo>
                    <a:pt x="1826418" y="664738"/>
                  </a:lnTo>
                  <a:lnTo>
                    <a:pt x="1373932" y="485629"/>
                  </a:lnTo>
                  <a:lnTo>
                    <a:pt x="978007" y="231104"/>
                  </a:lnTo>
                  <a:lnTo>
                    <a:pt x="666923" y="51995"/>
                  </a:lnTo>
                  <a:lnTo>
                    <a:pt x="0" y="0"/>
                  </a:lnTo>
                  <a:cubicBezTo>
                    <a:pt x="5818" y="157972"/>
                    <a:pt x="6141" y="340937"/>
                    <a:pt x="19365" y="787286"/>
                  </a:cubicBezTo>
                  <a:cubicBezTo>
                    <a:pt x="22507" y="1393744"/>
                    <a:pt x="45467" y="1185642"/>
                    <a:pt x="48609" y="1792100"/>
                  </a:cubicBezTo>
                  <a:lnTo>
                    <a:pt x="940299" y="1814808"/>
                  </a:lnTo>
                  <a:lnTo>
                    <a:pt x="2024382" y="1814808"/>
                  </a:lnTo>
                  <a:lnTo>
                    <a:pt x="3319496" y="1812881"/>
                  </a:lnTo>
                  <a:lnTo>
                    <a:pt x="4083496" y="1821344"/>
                  </a:lnTo>
                  <a:lnTo>
                    <a:pt x="4937264" y="1720540"/>
                  </a:lnTo>
                  <a:lnTo>
                    <a:pt x="6021347" y="1390602"/>
                  </a:lnTo>
                  <a:cubicBezTo>
                    <a:pt x="6235021" y="1352895"/>
                    <a:pt x="6352856" y="1202066"/>
                    <a:pt x="6586955" y="1202066"/>
                  </a:cubicBezTo>
                  <a:cubicBezTo>
                    <a:pt x="6821054" y="1202066"/>
                    <a:pt x="7149420" y="1296334"/>
                    <a:pt x="7425940" y="1390602"/>
                  </a:cubicBezTo>
                  <a:lnTo>
                    <a:pt x="8151804" y="1484870"/>
                  </a:lnTo>
                  <a:lnTo>
                    <a:pt x="8280908" y="1557805"/>
                  </a:lnTo>
                  <a:cubicBezTo>
                    <a:pt x="8277766" y="1177591"/>
                    <a:pt x="8274721" y="849470"/>
                    <a:pt x="8281006" y="478683"/>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7" name="Freeform 316"/>
            <p:cNvSpPr/>
            <p:nvPr/>
          </p:nvSpPr>
          <p:spPr>
            <a:xfrm>
              <a:off x="3319463" y="2824163"/>
              <a:ext cx="1624012" cy="528637"/>
            </a:xfrm>
            <a:custGeom>
              <a:avLst/>
              <a:gdLst>
                <a:gd name="connsiteX0" fmla="*/ 1624012 w 1624012"/>
                <a:gd name="connsiteY0" fmla="*/ 71437 h 528637"/>
                <a:gd name="connsiteX1" fmla="*/ 1495425 w 1624012"/>
                <a:gd name="connsiteY1" fmla="*/ 161925 h 528637"/>
                <a:gd name="connsiteX2" fmla="*/ 1338262 w 1624012"/>
                <a:gd name="connsiteY2" fmla="*/ 219075 h 528637"/>
                <a:gd name="connsiteX3" fmla="*/ 1104900 w 1624012"/>
                <a:gd name="connsiteY3" fmla="*/ 200025 h 528637"/>
                <a:gd name="connsiteX4" fmla="*/ 1047750 w 1624012"/>
                <a:gd name="connsiteY4" fmla="*/ 195262 h 528637"/>
                <a:gd name="connsiteX5" fmla="*/ 966787 w 1624012"/>
                <a:gd name="connsiteY5" fmla="*/ 119062 h 528637"/>
                <a:gd name="connsiteX6" fmla="*/ 904875 w 1624012"/>
                <a:gd name="connsiteY6" fmla="*/ 76200 h 528637"/>
                <a:gd name="connsiteX7" fmla="*/ 814387 w 1624012"/>
                <a:gd name="connsiteY7" fmla="*/ 71437 h 528637"/>
                <a:gd name="connsiteX8" fmla="*/ 661987 w 1624012"/>
                <a:gd name="connsiteY8" fmla="*/ 119062 h 528637"/>
                <a:gd name="connsiteX9" fmla="*/ 566737 w 1624012"/>
                <a:gd name="connsiteY9" fmla="*/ 128587 h 528637"/>
                <a:gd name="connsiteX10" fmla="*/ 519112 w 1624012"/>
                <a:gd name="connsiteY10" fmla="*/ 104775 h 528637"/>
                <a:gd name="connsiteX11" fmla="*/ 471487 w 1624012"/>
                <a:gd name="connsiteY11" fmla="*/ 61912 h 528637"/>
                <a:gd name="connsiteX12" fmla="*/ 395287 w 1624012"/>
                <a:gd name="connsiteY12" fmla="*/ 52387 h 528637"/>
                <a:gd name="connsiteX13" fmla="*/ 285750 w 1624012"/>
                <a:gd name="connsiteY13" fmla="*/ 47625 h 528637"/>
                <a:gd name="connsiteX14" fmla="*/ 271462 w 1624012"/>
                <a:gd name="connsiteY14" fmla="*/ 0 h 528637"/>
                <a:gd name="connsiteX15" fmla="*/ 190500 w 1624012"/>
                <a:gd name="connsiteY15" fmla="*/ 47625 h 528637"/>
                <a:gd name="connsiteX16" fmla="*/ 114300 w 1624012"/>
                <a:gd name="connsiteY16" fmla="*/ 157162 h 528637"/>
                <a:gd name="connsiteX17" fmla="*/ 23812 w 1624012"/>
                <a:gd name="connsiteY17" fmla="*/ 290512 h 528637"/>
                <a:gd name="connsiteX18" fmla="*/ 0 w 1624012"/>
                <a:gd name="connsiteY18" fmla="*/ 366712 h 528637"/>
                <a:gd name="connsiteX19" fmla="*/ 33337 w 1624012"/>
                <a:gd name="connsiteY19" fmla="*/ 419100 h 528637"/>
                <a:gd name="connsiteX20" fmla="*/ 242887 w 1624012"/>
                <a:gd name="connsiteY20" fmla="*/ 466725 h 528637"/>
                <a:gd name="connsiteX21" fmla="*/ 538162 w 1624012"/>
                <a:gd name="connsiteY21" fmla="*/ 519112 h 528637"/>
                <a:gd name="connsiteX22" fmla="*/ 790575 w 1624012"/>
                <a:gd name="connsiteY22" fmla="*/ 528637 h 528637"/>
                <a:gd name="connsiteX23" fmla="*/ 976312 w 1624012"/>
                <a:gd name="connsiteY23" fmla="*/ 528637 h 528637"/>
                <a:gd name="connsiteX24" fmla="*/ 1100137 w 1624012"/>
                <a:gd name="connsiteY24" fmla="*/ 523875 h 528637"/>
                <a:gd name="connsiteX25" fmla="*/ 1223962 w 1624012"/>
                <a:gd name="connsiteY25" fmla="*/ 504825 h 528637"/>
                <a:gd name="connsiteX26" fmla="*/ 1362075 w 1624012"/>
                <a:gd name="connsiteY26" fmla="*/ 461962 h 528637"/>
                <a:gd name="connsiteX27" fmla="*/ 1500187 w 1624012"/>
                <a:gd name="connsiteY27" fmla="*/ 328612 h 528637"/>
                <a:gd name="connsiteX28" fmla="*/ 1595437 w 1624012"/>
                <a:gd name="connsiteY28" fmla="*/ 180975 h 528637"/>
                <a:gd name="connsiteX29" fmla="*/ 1624012 w 1624012"/>
                <a:gd name="connsiteY29" fmla="*/ 71437 h 528637"/>
                <a:gd name="connsiteX0" fmla="*/ 1624012 w 1624012"/>
                <a:gd name="connsiteY0" fmla="*/ 71437 h 528637"/>
                <a:gd name="connsiteX1" fmla="*/ 1495425 w 1624012"/>
                <a:gd name="connsiteY1" fmla="*/ 161925 h 528637"/>
                <a:gd name="connsiteX2" fmla="*/ 1364456 w 1624012"/>
                <a:gd name="connsiteY2" fmla="*/ 157163 h 528637"/>
                <a:gd name="connsiteX3" fmla="*/ 1104900 w 1624012"/>
                <a:gd name="connsiteY3" fmla="*/ 200025 h 528637"/>
                <a:gd name="connsiteX4" fmla="*/ 1047750 w 1624012"/>
                <a:gd name="connsiteY4" fmla="*/ 195262 h 528637"/>
                <a:gd name="connsiteX5" fmla="*/ 966787 w 1624012"/>
                <a:gd name="connsiteY5" fmla="*/ 119062 h 528637"/>
                <a:gd name="connsiteX6" fmla="*/ 904875 w 1624012"/>
                <a:gd name="connsiteY6" fmla="*/ 76200 h 528637"/>
                <a:gd name="connsiteX7" fmla="*/ 814387 w 1624012"/>
                <a:gd name="connsiteY7" fmla="*/ 71437 h 528637"/>
                <a:gd name="connsiteX8" fmla="*/ 661987 w 1624012"/>
                <a:gd name="connsiteY8" fmla="*/ 119062 h 528637"/>
                <a:gd name="connsiteX9" fmla="*/ 566737 w 1624012"/>
                <a:gd name="connsiteY9" fmla="*/ 128587 h 528637"/>
                <a:gd name="connsiteX10" fmla="*/ 519112 w 1624012"/>
                <a:gd name="connsiteY10" fmla="*/ 104775 h 528637"/>
                <a:gd name="connsiteX11" fmla="*/ 471487 w 1624012"/>
                <a:gd name="connsiteY11" fmla="*/ 61912 h 528637"/>
                <a:gd name="connsiteX12" fmla="*/ 395287 w 1624012"/>
                <a:gd name="connsiteY12" fmla="*/ 52387 h 528637"/>
                <a:gd name="connsiteX13" fmla="*/ 285750 w 1624012"/>
                <a:gd name="connsiteY13" fmla="*/ 47625 h 528637"/>
                <a:gd name="connsiteX14" fmla="*/ 271462 w 1624012"/>
                <a:gd name="connsiteY14" fmla="*/ 0 h 528637"/>
                <a:gd name="connsiteX15" fmla="*/ 190500 w 1624012"/>
                <a:gd name="connsiteY15" fmla="*/ 47625 h 528637"/>
                <a:gd name="connsiteX16" fmla="*/ 114300 w 1624012"/>
                <a:gd name="connsiteY16" fmla="*/ 157162 h 528637"/>
                <a:gd name="connsiteX17" fmla="*/ 23812 w 1624012"/>
                <a:gd name="connsiteY17" fmla="*/ 290512 h 528637"/>
                <a:gd name="connsiteX18" fmla="*/ 0 w 1624012"/>
                <a:gd name="connsiteY18" fmla="*/ 366712 h 528637"/>
                <a:gd name="connsiteX19" fmla="*/ 33337 w 1624012"/>
                <a:gd name="connsiteY19" fmla="*/ 419100 h 528637"/>
                <a:gd name="connsiteX20" fmla="*/ 242887 w 1624012"/>
                <a:gd name="connsiteY20" fmla="*/ 466725 h 528637"/>
                <a:gd name="connsiteX21" fmla="*/ 538162 w 1624012"/>
                <a:gd name="connsiteY21" fmla="*/ 519112 h 528637"/>
                <a:gd name="connsiteX22" fmla="*/ 790575 w 1624012"/>
                <a:gd name="connsiteY22" fmla="*/ 528637 h 528637"/>
                <a:gd name="connsiteX23" fmla="*/ 976312 w 1624012"/>
                <a:gd name="connsiteY23" fmla="*/ 528637 h 528637"/>
                <a:gd name="connsiteX24" fmla="*/ 1100137 w 1624012"/>
                <a:gd name="connsiteY24" fmla="*/ 523875 h 528637"/>
                <a:gd name="connsiteX25" fmla="*/ 1223962 w 1624012"/>
                <a:gd name="connsiteY25" fmla="*/ 504825 h 528637"/>
                <a:gd name="connsiteX26" fmla="*/ 1362075 w 1624012"/>
                <a:gd name="connsiteY26" fmla="*/ 461962 h 528637"/>
                <a:gd name="connsiteX27" fmla="*/ 1500187 w 1624012"/>
                <a:gd name="connsiteY27" fmla="*/ 328612 h 528637"/>
                <a:gd name="connsiteX28" fmla="*/ 1595437 w 1624012"/>
                <a:gd name="connsiteY28" fmla="*/ 180975 h 528637"/>
                <a:gd name="connsiteX29" fmla="*/ 1624012 w 1624012"/>
                <a:gd name="connsiteY29" fmla="*/ 71437 h 52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24012" h="528637">
                  <a:moveTo>
                    <a:pt x="1624012" y="71437"/>
                  </a:moveTo>
                  <a:lnTo>
                    <a:pt x="1495425" y="161925"/>
                  </a:lnTo>
                  <a:lnTo>
                    <a:pt x="1364456" y="157163"/>
                  </a:lnTo>
                  <a:lnTo>
                    <a:pt x="1104900" y="200025"/>
                  </a:lnTo>
                  <a:lnTo>
                    <a:pt x="1047750" y="195262"/>
                  </a:lnTo>
                  <a:lnTo>
                    <a:pt x="966787" y="119062"/>
                  </a:lnTo>
                  <a:lnTo>
                    <a:pt x="904875" y="76200"/>
                  </a:lnTo>
                  <a:lnTo>
                    <a:pt x="814387" y="71437"/>
                  </a:lnTo>
                  <a:lnTo>
                    <a:pt x="661987" y="119062"/>
                  </a:lnTo>
                  <a:lnTo>
                    <a:pt x="566737" y="128587"/>
                  </a:lnTo>
                  <a:lnTo>
                    <a:pt x="519112" y="104775"/>
                  </a:lnTo>
                  <a:lnTo>
                    <a:pt x="471487" y="61912"/>
                  </a:lnTo>
                  <a:lnTo>
                    <a:pt x="395287" y="52387"/>
                  </a:lnTo>
                  <a:lnTo>
                    <a:pt x="285750" y="47625"/>
                  </a:lnTo>
                  <a:lnTo>
                    <a:pt x="271462" y="0"/>
                  </a:lnTo>
                  <a:lnTo>
                    <a:pt x="190500" y="47625"/>
                  </a:lnTo>
                  <a:lnTo>
                    <a:pt x="114300" y="157162"/>
                  </a:lnTo>
                  <a:lnTo>
                    <a:pt x="23812" y="290512"/>
                  </a:lnTo>
                  <a:lnTo>
                    <a:pt x="0" y="366712"/>
                  </a:lnTo>
                  <a:lnTo>
                    <a:pt x="33337" y="419100"/>
                  </a:lnTo>
                  <a:lnTo>
                    <a:pt x="242887" y="466725"/>
                  </a:lnTo>
                  <a:lnTo>
                    <a:pt x="538162" y="519112"/>
                  </a:lnTo>
                  <a:lnTo>
                    <a:pt x="790575" y="528637"/>
                  </a:lnTo>
                  <a:lnTo>
                    <a:pt x="976312" y="528637"/>
                  </a:lnTo>
                  <a:lnTo>
                    <a:pt x="1100137" y="523875"/>
                  </a:lnTo>
                  <a:lnTo>
                    <a:pt x="1223962" y="504825"/>
                  </a:lnTo>
                  <a:lnTo>
                    <a:pt x="1362075" y="461962"/>
                  </a:lnTo>
                  <a:lnTo>
                    <a:pt x="1500187" y="328612"/>
                  </a:lnTo>
                  <a:lnTo>
                    <a:pt x="1595437" y="180975"/>
                  </a:lnTo>
                  <a:lnTo>
                    <a:pt x="1624012" y="71437"/>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8" name="Freeform 317"/>
            <p:cNvSpPr/>
            <p:nvPr/>
          </p:nvSpPr>
          <p:spPr>
            <a:xfrm>
              <a:off x="4224338" y="1866900"/>
              <a:ext cx="4376737" cy="319088"/>
            </a:xfrm>
            <a:custGeom>
              <a:avLst/>
              <a:gdLst>
                <a:gd name="connsiteX0" fmla="*/ 4376737 w 4376737"/>
                <a:gd name="connsiteY0" fmla="*/ 0 h 319088"/>
                <a:gd name="connsiteX1" fmla="*/ 0 w 4376737"/>
                <a:gd name="connsiteY1" fmla="*/ 0 h 319088"/>
                <a:gd name="connsiteX2" fmla="*/ 119062 w 4376737"/>
                <a:gd name="connsiteY2" fmla="*/ 57150 h 319088"/>
                <a:gd name="connsiteX3" fmla="*/ 314325 w 4376737"/>
                <a:gd name="connsiteY3" fmla="*/ 133350 h 319088"/>
                <a:gd name="connsiteX4" fmla="*/ 428625 w 4376737"/>
                <a:gd name="connsiteY4" fmla="*/ 147638 h 319088"/>
                <a:gd name="connsiteX5" fmla="*/ 547687 w 4376737"/>
                <a:gd name="connsiteY5" fmla="*/ 166688 h 319088"/>
                <a:gd name="connsiteX6" fmla="*/ 719137 w 4376737"/>
                <a:gd name="connsiteY6" fmla="*/ 180975 h 319088"/>
                <a:gd name="connsiteX7" fmla="*/ 842962 w 4376737"/>
                <a:gd name="connsiteY7" fmla="*/ 180975 h 319088"/>
                <a:gd name="connsiteX8" fmla="*/ 938212 w 4376737"/>
                <a:gd name="connsiteY8" fmla="*/ 195263 h 319088"/>
                <a:gd name="connsiteX9" fmla="*/ 1042987 w 4376737"/>
                <a:gd name="connsiteY9" fmla="*/ 200025 h 319088"/>
                <a:gd name="connsiteX10" fmla="*/ 1181100 w 4376737"/>
                <a:gd name="connsiteY10" fmla="*/ 233363 h 319088"/>
                <a:gd name="connsiteX11" fmla="*/ 1309687 w 4376737"/>
                <a:gd name="connsiteY11" fmla="*/ 219075 h 319088"/>
                <a:gd name="connsiteX12" fmla="*/ 1414462 w 4376737"/>
                <a:gd name="connsiteY12" fmla="*/ 257175 h 319088"/>
                <a:gd name="connsiteX13" fmla="*/ 1495425 w 4376737"/>
                <a:gd name="connsiteY13" fmla="*/ 280988 h 319088"/>
                <a:gd name="connsiteX14" fmla="*/ 1576387 w 4376737"/>
                <a:gd name="connsiteY14" fmla="*/ 290513 h 319088"/>
                <a:gd name="connsiteX15" fmla="*/ 1657350 w 4376737"/>
                <a:gd name="connsiteY15" fmla="*/ 247650 h 319088"/>
                <a:gd name="connsiteX16" fmla="*/ 1790700 w 4376737"/>
                <a:gd name="connsiteY16" fmla="*/ 290513 h 319088"/>
                <a:gd name="connsiteX17" fmla="*/ 1833562 w 4376737"/>
                <a:gd name="connsiteY17" fmla="*/ 285750 h 319088"/>
                <a:gd name="connsiteX18" fmla="*/ 2052637 w 4376737"/>
                <a:gd name="connsiteY18" fmla="*/ 247650 h 319088"/>
                <a:gd name="connsiteX19" fmla="*/ 2366962 w 4376737"/>
                <a:gd name="connsiteY19" fmla="*/ 214313 h 319088"/>
                <a:gd name="connsiteX20" fmla="*/ 2514600 w 4376737"/>
                <a:gd name="connsiteY20" fmla="*/ 200025 h 319088"/>
                <a:gd name="connsiteX21" fmla="*/ 2638425 w 4376737"/>
                <a:gd name="connsiteY21" fmla="*/ 190500 h 319088"/>
                <a:gd name="connsiteX22" fmla="*/ 2795587 w 4376737"/>
                <a:gd name="connsiteY22" fmla="*/ 238125 h 319088"/>
                <a:gd name="connsiteX23" fmla="*/ 3024187 w 4376737"/>
                <a:gd name="connsiteY23" fmla="*/ 290513 h 319088"/>
                <a:gd name="connsiteX24" fmla="*/ 3343275 w 4376737"/>
                <a:gd name="connsiteY24" fmla="*/ 314325 h 319088"/>
                <a:gd name="connsiteX25" fmla="*/ 3762375 w 4376737"/>
                <a:gd name="connsiteY25" fmla="*/ 309563 h 319088"/>
                <a:gd name="connsiteX26" fmla="*/ 4243387 w 4376737"/>
                <a:gd name="connsiteY26" fmla="*/ 319088 h 319088"/>
                <a:gd name="connsiteX27" fmla="*/ 4376737 w 4376737"/>
                <a:gd name="connsiteY27" fmla="*/ 314325 h 319088"/>
                <a:gd name="connsiteX28" fmla="*/ 4376737 w 4376737"/>
                <a:gd name="connsiteY28" fmla="*/ 0 h 319088"/>
                <a:gd name="connsiteX0" fmla="*/ 4376737 w 4376737"/>
                <a:gd name="connsiteY0" fmla="*/ 0 h 319088"/>
                <a:gd name="connsiteX1" fmla="*/ 0 w 4376737"/>
                <a:gd name="connsiteY1" fmla="*/ 0 h 319088"/>
                <a:gd name="connsiteX2" fmla="*/ 119062 w 4376737"/>
                <a:gd name="connsiteY2" fmla="*/ 57150 h 319088"/>
                <a:gd name="connsiteX3" fmla="*/ 314325 w 4376737"/>
                <a:gd name="connsiteY3" fmla="*/ 133350 h 319088"/>
                <a:gd name="connsiteX4" fmla="*/ 428625 w 4376737"/>
                <a:gd name="connsiteY4" fmla="*/ 147638 h 319088"/>
                <a:gd name="connsiteX5" fmla="*/ 547687 w 4376737"/>
                <a:gd name="connsiteY5" fmla="*/ 166688 h 319088"/>
                <a:gd name="connsiteX6" fmla="*/ 719137 w 4376737"/>
                <a:gd name="connsiteY6" fmla="*/ 180975 h 319088"/>
                <a:gd name="connsiteX7" fmla="*/ 842962 w 4376737"/>
                <a:gd name="connsiteY7" fmla="*/ 180975 h 319088"/>
                <a:gd name="connsiteX8" fmla="*/ 938212 w 4376737"/>
                <a:gd name="connsiteY8" fmla="*/ 195263 h 319088"/>
                <a:gd name="connsiteX9" fmla="*/ 1042987 w 4376737"/>
                <a:gd name="connsiteY9" fmla="*/ 200025 h 319088"/>
                <a:gd name="connsiteX10" fmla="*/ 1181100 w 4376737"/>
                <a:gd name="connsiteY10" fmla="*/ 233363 h 319088"/>
                <a:gd name="connsiteX11" fmla="*/ 1309687 w 4376737"/>
                <a:gd name="connsiteY11" fmla="*/ 219075 h 319088"/>
                <a:gd name="connsiteX12" fmla="*/ 1414462 w 4376737"/>
                <a:gd name="connsiteY12" fmla="*/ 257175 h 319088"/>
                <a:gd name="connsiteX13" fmla="*/ 1495425 w 4376737"/>
                <a:gd name="connsiteY13" fmla="*/ 280988 h 319088"/>
                <a:gd name="connsiteX14" fmla="*/ 1576387 w 4376737"/>
                <a:gd name="connsiteY14" fmla="*/ 290513 h 319088"/>
                <a:gd name="connsiteX15" fmla="*/ 1657350 w 4376737"/>
                <a:gd name="connsiteY15" fmla="*/ 247650 h 319088"/>
                <a:gd name="connsiteX16" fmla="*/ 1790700 w 4376737"/>
                <a:gd name="connsiteY16" fmla="*/ 290513 h 319088"/>
                <a:gd name="connsiteX17" fmla="*/ 1833562 w 4376737"/>
                <a:gd name="connsiteY17" fmla="*/ 285750 h 319088"/>
                <a:gd name="connsiteX18" fmla="*/ 2052637 w 4376737"/>
                <a:gd name="connsiteY18" fmla="*/ 247650 h 319088"/>
                <a:gd name="connsiteX19" fmla="*/ 2366962 w 4376737"/>
                <a:gd name="connsiteY19" fmla="*/ 214313 h 319088"/>
                <a:gd name="connsiteX20" fmla="*/ 2514600 w 4376737"/>
                <a:gd name="connsiteY20" fmla="*/ 200025 h 319088"/>
                <a:gd name="connsiteX21" fmla="*/ 2638425 w 4376737"/>
                <a:gd name="connsiteY21" fmla="*/ 190500 h 319088"/>
                <a:gd name="connsiteX22" fmla="*/ 2795587 w 4376737"/>
                <a:gd name="connsiteY22" fmla="*/ 238125 h 319088"/>
                <a:gd name="connsiteX23" fmla="*/ 3024187 w 4376737"/>
                <a:gd name="connsiteY23" fmla="*/ 290513 h 319088"/>
                <a:gd name="connsiteX24" fmla="*/ 3116262 w 4376737"/>
                <a:gd name="connsiteY24" fmla="*/ 304800 h 319088"/>
                <a:gd name="connsiteX25" fmla="*/ 3343275 w 4376737"/>
                <a:gd name="connsiteY25" fmla="*/ 314325 h 319088"/>
                <a:gd name="connsiteX26" fmla="*/ 3762375 w 4376737"/>
                <a:gd name="connsiteY26" fmla="*/ 309563 h 319088"/>
                <a:gd name="connsiteX27" fmla="*/ 4243387 w 4376737"/>
                <a:gd name="connsiteY27" fmla="*/ 319088 h 319088"/>
                <a:gd name="connsiteX28" fmla="*/ 4376737 w 4376737"/>
                <a:gd name="connsiteY28" fmla="*/ 314325 h 319088"/>
                <a:gd name="connsiteX29" fmla="*/ 4376737 w 4376737"/>
                <a:gd name="connsiteY29" fmla="*/ 0 h 319088"/>
                <a:gd name="connsiteX0" fmla="*/ 4376737 w 4376737"/>
                <a:gd name="connsiteY0" fmla="*/ 0 h 319088"/>
                <a:gd name="connsiteX1" fmla="*/ 0 w 4376737"/>
                <a:gd name="connsiteY1" fmla="*/ 0 h 319088"/>
                <a:gd name="connsiteX2" fmla="*/ 119062 w 4376737"/>
                <a:gd name="connsiteY2" fmla="*/ 57150 h 319088"/>
                <a:gd name="connsiteX3" fmla="*/ 314325 w 4376737"/>
                <a:gd name="connsiteY3" fmla="*/ 133350 h 319088"/>
                <a:gd name="connsiteX4" fmla="*/ 428625 w 4376737"/>
                <a:gd name="connsiteY4" fmla="*/ 147638 h 319088"/>
                <a:gd name="connsiteX5" fmla="*/ 547687 w 4376737"/>
                <a:gd name="connsiteY5" fmla="*/ 166688 h 319088"/>
                <a:gd name="connsiteX6" fmla="*/ 719137 w 4376737"/>
                <a:gd name="connsiteY6" fmla="*/ 180975 h 319088"/>
                <a:gd name="connsiteX7" fmla="*/ 836612 w 4376737"/>
                <a:gd name="connsiteY7" fmla="*/ 184150 h 319088"/>
                <a:gd name="connsiteX8" fmla="*/ 938212 w 4376737"/>
                <a:gd name="connsiteY8" fmla="*/ 195263 h 319088"/>
                <a:gd name="connsiteX9" fmla="*/ 1042987 w 4376737"/>
                <a:gd name="connsiteY9" fmla="*/ 200025 h 319088"/>
                <a:gd name="connsiteX10" fmla="*/ 1181100 w 4376737"/>
                <a:gd name="connsiteY10" fmla="*/ 233363 h 319088"/>
                <a:gd name="connsiteX11" fmla="*/ 1309687 w 4376737"/>
                <a:gd name="connsiteY11" fmla="*/ 219075 h 319088"/>
                <a:gd name="connsiteX12" fmla="*/ 1414462 w 4376737"/>
                <a:gd name="connsiteY12" fmla="*/ 257175 h 319088"/>
                <a:gd name="connsiteX13" fmla="*/ 1495425 w 4376737"/>
                <a:gd name="connsiteY13" fmla="*/ 280988 h 319088"/>
                <a:gd name="connsiteX14" fmla="*/ 1576387 w 4376737"/>
                <a:gd name="connsiteY14" fmla="*/ 290513 h 319088"/>
                <a:gd name="connsiteX15" fmla="*/ 1657350 w 4376737"/>
                <a:gd name="connsiteY15" fmla="*/ 247650 h 319088"/>
                <a:gd name="connsiteX16" fmla="*/ 1790700 w 4376737"/>
                <a:gd name="connsiteY16" fmla="*/ 290513 h 319088"/>
                <a:gd name="connsiteX17" fmla="*/ 1833562 w 4376737"/>
                <a:gd name="connsiteY17" fmla="*/ 285750 h 319088"/>
                <a:gd name="connsiteX18" fmla="*/ 2052637 w 4376737"/>
                <a:gd name="connsiteY18" fmla="*/ 247650 h 319088"/>
                <a:gd name="connsiteX19" fmla="*/ 2366962 w 4376737"/>
                <a:gd name="connsiteY19" fmla="*/ 214313 h 319088"/>
                <a:gd name="connsiteX20" fmla="*/ 2514600 w 4376737"/>
                <a:gd name="connsiteY20" fmla="*/ 200025 h 319088"/>
                <a:gd name="connsiteX21" fmla="*/ 2638425 w 4376737"/>
                <a:gd name="connsiteY21" fmla="*/ 190500 h 319088"/>
                <a:gd name="connsiteX22" fmla="*/ 2795587 w 4376737"/>
                <a:gd name="connsiteY22" fmla="*/ 238125 h 319088"/>
                <a:gd name="connsiteX23" fmla="*/ 3024187 w 4376737"/>
                <a:gd name="connsiteY23" fmla="*/ 290513 h 319088"/>
                <a:gd name="connsiteX24" fmla="*/ 3116262 w 4376737"/>
                <a:gd name="connsiteY24" fmla="*/ 304800 h 319088"/>
                <a:gd name="connsiteX25" fmla="*/ 3343275 w 4376737"/>
                <a:gd name="connsiteY25" fmla="*/ 314325 h 319088"/>
                <a:gd name="connsiteX26" fmla="*/ 3762375 w 4376737"/>
                <a:gd name="connsiteY26" fmla="*/ 309563 h 319088"/>
                <a:gd name="connsiteX27" fmla="*/ 4243387 w 4376737"/>
                <a:gd name="connsiteY27" fmla="*/ 319088 h 319088"/>
                <a:gd name="connsiteX28" fmla="*/ 4376737 w 4376737"/>
                <a:gd name="connsiteY28" fmla="*/ 314325 h 319088"/>
                <a:gd name="connsiteX29" fmla="*/ 4376737 w 4376737"/>
                <a:gd name="connsiteY29" fmla="*/ 0 h 319088"/>
                <a:gd name="connsiteX0" fmla="*/ 4376737 w 4376737"/>
                <a:gd name="connsiteY0" fmla="*/ 0 h 319088"/>
                <a:gd name="connsiteX1" fmla="*/ 0 w 4376737"/>
                <a:gd name="connsiteY1" fmla="*/ 0 h 319088"/>
                <a:gd name="connsiteX2" fmla="*/ 119062 w 4376737"/>
                <a:gd name="connsiteY2" fmla="*/ 57150 h 319088"/>
                <a:gd name="connsiteX3" fmla="*/ 314325 w 4376737"/>
                <a:gd name="connsiteY3" fmla="*/ 133350 h 319088"/>
                <a:gd name="connsiteX4" fmla="*/ 428625 w 4376737"/>
                <a:gd name="connsiteY4" fmla="*/ 147638 h 319088"/>
                <a:gd name="connsiteX5" fmla="*/ 547687 w 4376737"/>
                <a:gd name="connsiteY5" fmla="*/ 166688 h 319088"/>
                <a:gd name="connsiteX6" fmla="*/ 719137 w 4376737"/>
                <a:gd name="connsiteY6" fmla="*/ 180975 h 319088"/>
                <a:gd name="connsiteX7" fmla="*/ 836612 w 4376737"/>
                <a:gd name="connsiteY7" fmla="*/ 184150 h 319088"/>
                <a:gd name="connsiteX8" fmla="*/ 944562 w 4376737"/>
                <a:gd name="connsiteY8" fmla="*/ 207963 h 319088"/>
                <a:gd name="connsiteX9" fmla="*/ 1042987 w 4376737"/>
                <a:gd name="connsiteY9" fmla="*/ 200025 h 319088"/>
                <a:gd name="connsiteX10" fmla="*/ 1181100 w 4376737"/>
                <a:gd name="connsiteY10" fmla="*/ 233363 h 319088"/>
                <a:gd name="connsiteX11" fmla="*/ 1309687 w 4376737"/>
                <a:gd name="connsiteY11" fmla="*/ 219075 h 319088"/>
                <a:gd name="connsiteX12" fmla="*/ 1414462 w 4376737"/>
                <a:gd name="connsiteY12" fmla="*/ 257175 h 319088"/>
                <a:gd name="connsiteX13" fmla="*/ 1495425 w 4376737"/>
                <a:gd name="connsiteY13" fmla="*/ 280988 h 319088"/>
                <a:gd name="connsiteX14" fmla="*/ 1576387 w 4376737"/>
                <a:gd name="connsiteY14" fmla="*/ 290513 h 319088"/>
                <a:gd name="connsiteX15" fmla="*/ 1657350 w 4376737"/>
                <a:gd name="connsiteY15" fmla="*/ 247650 h 319088"/>
                <a:gd name="connsiteX16" fmla="*/ 1790700 w 4376737"/>
                <a:gd name="connsiteY16" fmla="*/ 290513 h 319088"/>
                <a:gd name="connsiteX17" fmla="*/ 1833562 w 4376737"/>
                <a:gd name="connsiteY17" fmla="*/ 285750 h 319088"/>
                <a:gd name="connsiteX18" fmla="*/ 2052637 w 4376737"/>
                <a:gd name="connsiteY18" fmla="*/ 247650 h 319088"/>
                <a:gd name="connsiteX19" fmla="*/ 2366962 w 4376737"/>
                <a:gd name="connsiteY19" fmla="*/ 214313 h 319088"/>
                <a:gd name="connsiteX20" fmla="*/ 2514600 w 4376737"/>
                <a:gd name="connsiteY20" fmla="*/ 200025 h 319088"/>
                <a:gd name="connsiteX21" fmla="*/ 2638425 w 4376737"/>
                <a:gd name="connsiteY21" fmla="*/ 190500 h 319088"/>
                <a:gd name="connsiteX22" fmla="*/ 2795587 w 4376737"/>
                <a:gd name="connsiteY22" fmla="*/ 238125 h 319088"/>
                <a:gd name="connsiteX23" fmla="*/ 3024187 w 4376737"/>
                <a:gd name="connsiteY23" fmla="*/ 290513 h 319088"/>
                <a:gd name="connsiteX24" fmla="*/ 3116262 w 4376737"/>
                <a:gd name="connsiteY24" fmla="*/ 304800 h 319088"/>
                <a:gd name="connsiteX25" fmla="*/ 3343275 w 4376737"/>
                <a:gd name="connsiteY25" fmla="*/ 314325 h 319088"/>
                <a:gd name="connsiteX26" fmla="*/ 3762375 w 4376737"/>
                <a:gd name="connsiteY26" fmla="*/ 309563 h 319088"/>
                <a:gd name="connsiteX27" fmla="*/ 4243387 w 4376737"/>
                <a:gd name="connsiteY27" fmla="*/ 319088 h 319088"/>
                <a:gd name="connsiteX28" fmla="*/ 4376737 w 4376737"/>
                <a:gd name="connsiteY28" fmla="*/ 314325 h 319088"/>
                <a:gd name="connsiteX29" fmla="*/ 4376737 w 4376737"/>
                <a:gd name="connsiteY29" fmla="*/ 0 h 31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76737" h="319088">
                  <a:moveTo>
                    <a:pt x="4376737" y="0"/>
                  </a:moveTo>
                  <a:lnTo>
                    <a:pt x="0" y="0"/>
                  </a:lnTo>
                  <a:lnTo>
                    <a:pt x="119062" y="57150"/>
                  </a:lnTo>
                  <a:lnTo>
                    <a:pt x="314325" y="133350"/>
                  </a:lnTo>
                  <a:lnTo>
                    <a:pt x="428625" y="147638"/>
                  </a:lnTo>
                  <a:lnTo>
                    <a:pt x="547687" y="166688"/>
                  </a:lnTo>
                  <a:lnTo>
                    <a:pt x="719137" y="180975"/>
                  </a:lnTo>
                  <a:lnTo>
                    <a:pt x="836612" y="184150"/>
                  </a:lnTo>
                  <a:lnTo>
                    <a:pt x="944562" y="207963"/>
                  </a:lnTo>
                  <a:lnTo>
                    <a:pt x="1042987" y="200025"/>
                  </a:lnTo>
                  <a:lnTo>
                    <a:pt x="1181100" y="233363"/>
                  </a:lnTo>
                  <a:lnTo>
                    <a:pt x="1309687" y="219075"/>
                  </a:lnTo>
                  <a:lnTo>
                    <a:pt x="1414462" y="257175"/>
                  </a:lnTo>
                  <a:lnTo>
                    <a:pt x="1495425" y="280988"/>
                  </a:lnTo>
                  <a:lnTo>
                    <a:pt x="1576387" y="290513"/>
                  </a:lnTo>
                  <a:lnTo>
                    <a:pt x="1657350" y="247650"/>
                  </a:lnTo>
                  <a:lnTo>
                    <a:pt x="1790700" y="290513"/>
                  </a:lnTo>
                  <a:lnTo>
                    <a:pt x="1833562" y="285750"/>
                  </a:lnTo>
                  <a:lnTo>
                    <a:pt x="2052637" y="247650"/>
                  </a:lnTo>
                  <a:lnTo>
                    <a:pt x="2366962" y="214313"/>
                  </a:lnTo>
                  <a:lnTo>
                    <a:pt x="2514600" y="200025"/>
                  </a:lnTo>
                  <a:lnTo>
                    <a:pt x="2638425" y="190500"/>
                  </a:lnTo>
                  <a:lnTo>
                    <a:pt x="2795587" y="238125"/>
                  </a:lnTo>
                  <a:lnTo>
                    <a:pt x="3024187" y="290513"/>
                  </a:lnTo>
                  <a:cubicBezTo>
                    <a:pt x="3050645" y="292100"/>
                    <a:pt x="3089804" y="303213"/>
                    <a:pt x="3116262" y="304800"/>
                  </a:cubicBezTo>
                  <a:lnTo>
                    <a:pt x="3343275" y="314325"/>
                  </a:lnTo>
                  <a:lnTo>
                    <a:pt x="3762375" y="309563"/>
                  </a:lnTo>
                  <a:lnTo>
                    <a:pt x="4243387" y="319088"/>
                  </a:lnTo>
                  <a:lnTo>
                    <a:pt x="4376737" y="314325"/>
                  </a:lnTo>
                  <a:cubicBezTo>
                    <a:pt x="4375150" y="209550"/>
                    <a:pt x="4373562" y="104775"/>
                    <a:pt x="4376737" y="0"/>
                  </a:cubicBez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9" name="Freeform 318"/>
            <p:cNvSpPr/>
            <p:nvPr/>
          </p:nvSpPr>
          <p:spPr>
            <a:xfrm rot="400239">
              <a:off x="6541725" y="2057880"/>
              <a:ext cx="2061592" cy="491469"/>
            </a:xfrm>
            <a:custGeom>
              <a:avLst/>
              <a:gdLst>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257175 w 2038350"/>
                <a:gd name="connsiteY13" fmla="*/ 5238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81050 w 2038350"/>
                <a:gd name="connsiteY26" fmla="*/ 200025 h 235744"/>
                <a:gd name="connsiteX27" fmla="*/ 926306 w 2038350"/>
                <a:gd name="connsiteY27" fmla="*/ 188119 h 235744"/>
                <a:gd name="connsiteX28" fmla="*/ 1031081 w 2038350"/>
                <a:gd name="connsiteY28" fmla="*/ 178594 h 235744"/>
                <a:gd name="connsiteX29" fmla="*/ 1166812 w 2038350"/>
                <a:gd name="connsiteY29" fmla="*/ 169069 h 235744"/>
                <a:gd name="connsiteX30" fmla="*/ 1302543 w 2038350"/>
                <a:gd name="connsiteY30" fmla="*/ 154781 h 235744"/>
                <a:gd name="connsiteX31" fmla="*/ 1459706 w 2038350"/>
                <a:gd name="connsiteY31" fmla="*/ 147638 h 235744"/>
                <a:gd name="connsiteX32" fmla="*/ 1576387 w 2038350"/>
                <a:gd name="connsiteY32" fmla="*/ 142875 h 235744"/>
                <a:gd name="connsiteX33" fmla="*/ 1762125 w 2038350"/>
                <a:gd name="connsiteY33" fmla="*/ 128588 h 235744"/>
                <a:gd name="connsiteX34" fmla="*/ 1871662 w 2038350"/>
                <a:gd name="connsiteY34" fmla="*/ 121444 h 235744"/>
                <a:gd name="connsiteX35" fmla="*/ 2038350 w 2038350"/>
                <a:gd name="connsiteY35" fmla="*/ 107156 h 235744"/>
                <a:gd name="connsiteX36" fmla="*/ 2038350 w 2038350"/>
                <a:gd name="connsiteY36"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81050 w 2038350"/>
                <a:gd name="connsiteY26" fmla="*/ 200025 h 235744"/>
                <a:gd name="connsiteX27" fmla="*/ 926306 w 2038350"/>
                <a:gd name="connsiteY27" fmla="*/ 188119 h 235744"/>
                <a:gd name="connsiteX28" fmla="*/ 1031081 w 2038350"/>
                <a:gd name="connsiteY28" fmla="*/ 178594 h 235744"/>
                <a:gd name="connsiteX29" fmla="*/ 1166812 w 2038350"/>
                <a:gd name="connsiteY29" fmla="*/ 169069 h 235744"/>
                <a:gd name="connsiteX30" fmla="*/ 1302543 w 2038350"/>
                <a:gd name="connsiteY30" fmla="*/ 154781 h 235744"/>
                <a:gd name="connsiteX31" fmla="*/ 1459706 w 2038350"/>
                <a:gd name="connsiteY31" fmla="*/ 147638 h 235744"/>
                <a:gd name="connsiteX32" fmla="*/ 1576387 w 2038350"/>
                <a:gd name="connsiteY32" fmla="*/ 142875 h 235744"/>
                <a:gd name="connsiteX33" fmla="*/ 1762125 w 2038350"/>
                <a:gd name="connsiteY33" fmla="*/ 128588 h 235744"/>
                <a:gd name="connsiteX34" fmla="*/ 1871662 w 2038350"/>
                <a:gd name="connsiteY34" fmla="*/ 121444 h 235744"/>
                <a:gd name="connsiteX35" fmla="*/ 2038350 w 2038350"/>
                <a:gd name="connsiteY35" fmla="*/ 107156 h 235744"/>
                <a:gd name="connsiteX36" fmla="*/ 2038350 w 2038350"/>
                <a:gd name="connsiteY36"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81050 w 2038350"/>
                <a:gd name="connsiteY26" fmla="*/ 200025 h 235744"/>
                <a:gd name="connsiteX27" fmla="*/ 942975 w 2038350"/>
                <a:gd name="connsiteY27" fmla="*/ 178594 h 235744"/>
                <a:gd name="connsiteX28" fmla="*/ 1031081 w 2038350"/>
                <a:gd name="connsiteY28" fmla="*/ 178594 h 235744"/>
                <a:gd name="connsiteX29" fmla="*/ 1166812 w 2038350"/>
                <a:gd name="connsiteY29" fmla="*/ 169069 h 235744"/>
                <a:gd name="connsiteX30" fmla="*/ 1302543 w 2038350"/>
                <a:gd name="connsiteY30" fmla="*/ 154781 h 235744"/>
                <a:gd name="connsiteX31" fmla="*/ 1459706 w 2038350"/>
                <a:gd name="connsiteY31" fmla="*/ 147638 h 235744"/>
                <a:gd name="connsiteX32" fmla="*/ 1576387 w 2038350"/>
                <a:gd name="connsiteY32" fmla="*/ 142875 h 235744"/>
                <a:gd name="connsiteX33" fmla="*/ 1762125 w 2038350"/>
                <a:gd name="connsiteY33" fmla="*/ 128588 h 235744"/>
                <a:gd name="connsiteX34" fmla="*/ 1871662 w 2038350"/>
                <a:gd name="connsiteY34" fmla="*/ 121444 h 235744"/>
                <a:gd name="connsiteX35" fmla="*/ 2038350 w 2038350"/>
                <a:gd name="connsiteY35" fmla="*/ 107156 h 235744"/>
                <a:gd name="connsiteX36" fmla="*/ 2038350 w 2038350"/>
                <a:gd name="connsiteY36"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31081 w 2038350"/>
                <a:gd name="connsiteY28" fmla="*/ 178594 h 235744"/>
                <a:gd name="connsiteX29" fmla="*/ 1166812 w 2038350"/>
                <a:gd name="connsiteY29" fmla="*/ 169069 h 235744"/>
                <a:gd name="connsiteX30" fmla="*/ 1302543 w 2038350"/>
                <a:gd name="connsiteY30" fmla="*/ 154781 h 235744"/>
                <a:gd name="connsiteX31" fmla="*/ 1459706 w 2038350"/>
                <a:gd name="connsiteY31" fmla="*/ 147638 h 235744"/>
                <a:gd name="connsiteX32" fmla="*/ 1576387 w 2038350"/>
                <a:gd name="connsiteY32" fmla="*/ 142875 h 235744"/>
                <a:gd name="connsiteX33" fmla="*/ 1762125 w 2038350"/>
                <a:gd name="connsiteY33" fmla="*/ 128588 h 235744"/>
                <a:gd name="connsiteX34" fmla="*/ 1871662 w 2038350"/>
                <a:gd name="connsiteY34" fmla="*/ 121444 h 235744"/>
                <a:gd name="connsiteX35" fmla="*/ 2038350 w 2038350"/>
                <a:gd name="connsiteY35" fmla="*/ 107156 h 235744"/>
                <a:gd name="connsiteX36" fmla="*/ 2038350 w 2038350"/>
                <a:gd name="connsiteY36"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31081 w 2038350"/>
                <a:gd name="connsiteY28" fmla="*/ 178594 h 235744"/>
                <a:gd name="connsiteX29" fmla="*/ 1169193 w 2038350"/>
                <a:gd name="connsiteY29" fmla="*/ 157163 h 235744"/>
                <a:gd name="connsiteX30" fmla="*/ 1166812 w 2038350"/>
                <a:gd name="connsiteY30" fmla="*/ 169069 h 235744"/>
                <a:gd name="connsiteX31" fmla="*/ 1302543 w 2038350"/>
                <a:gd name="connsiteY31" fmla="*/ 154781 h 235744"/>
                <a:gd name="connsiteX32" fmla="*/ 1459706 w 2038350"/>
                <a:gd name="connsiteY32" fmla="*/ 147638 h 235744"/>
                <a:gd name="connsiteX33" fmla="*/ 1576387 w 2038350"/>
                <a:gd name="connsiteY33" fmla="*/ 142875 h 235744"/>
                <a:gd name="connsiteX34" fmla="*/ 1762125 w 2038350"/>
                <a:gd name="connsiteY34" fmla="*/ 128588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166812 w 2038350"/>
                <a:gd name="connsiteY30" fmla="*/ 169069 h 235744"/>
                <a:gd name="connsiteX31" fmla="*/ 1302543 w 2038350"/>
                <a:gd name="connsiteY31" fmla="*/ 154781 h 235744"/>
                <a:gd name="connsiteX32" fmla="*/ 1459706 w 2038350"/>
                <a:gd name="connsiteY32" fmla="*/ 147638 h 235744"/>
                <a:gd name="connsiteX33" fmla="*/ 1576387 w 2038350"/>
                <a:gd name="connsiteY33" fmla="*/ 142875 h 235744"/>
                <a:gd name="connsiteX34" fmla="*/ 1762125 w 2038350"/>
                <a:gd name="connsiteY34" fmla="*/ 128588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576387 w 2038350"/>
                <a:gd name="connsiteY33" fmla="*/ 142875 h 235744"/>
                <a:gd name="connsiteX34" fmla="*/ 1762125 w 2038350"/>
                <a:gd name="connsiteY34" fmla="*/ 128588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62125 w 2038350"/>
                <a:gd name="connsiteY34" fmla="*/ 128588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33400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33400 w 2038350"/>
                <a:gd name="connsiteY10" fmla="*/ 45244 h 235744"/>
                <a:gd name="connsiteX11" fmla="*/ 450056 w 2038350"/>
                <a:gd name="connsiteY11" fmla="*/ 50007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21507 w 2038350"/>
                <a:gd name="connsiteY9" fmla="*/ 42863 h 235744"/>
                <a:gd name="connsiteX10" fmla="*/ 533400 w 2038350"/>
                <a:gd name="connsiteY10" fmla="*/ 45244 h 235744"/>
                <a:gd name="connsiteX11" fmla="*/ 450056 w 2038350"/>
                <a:gd name="connsiteY11" fmla="*/ 50007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21507 w 2038350"/>
                <a:gd name="connsiteY9" fmla="*/ 42863 h 235744"/>
                <a:gd name="connsiteX10" fmla="*/ 533400 w 2038350"/>
                <a:gd name="connsiteY10" fmla="*/ 45244 h 235744"/>
                <a:gd name="connsiteX11" fmla="*/ 450056 w 2038350"/>
                <a:gd name="connsiteY11" fmla="*/ 50007 h 235744"/>
                <a:gd name="connsiteX12" fmla="*/ 357187 w 2038350"/>
                <a:gd name="connsiteY12" fmla="*/ 45244 h 235744"/>
                <a:gd name="connsiteX13" fmla="*/ 316706 w 2038350"/>
                <a:gd name="connsiteY13" fmla="*/ 33338 h 235744"/>
                <a:gd name="connsiteX14" fmla="*/ 192881 w 2038350"/>
                <a:gd name="connsiteY14" fmla="*/ 45244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216901 w 2216901"/>
                <a:gd name="connsiteY0" fmla="*/ 0 h 403671"/>
                <a:gd name="connsiteX1" fmla="*/ 2088313 w 2216901"/>
                <a:gd name="connsiteY1" fmla="*/ 2381 h 403671"/>
                <a:gd name="connsiteX2" fmla="*/ 1933532 w 2216901"/>
                <a:gd name="connsiteY2" fmla="*/ 7144 h 403671"/>
                <a:gd name="connsiteX3" fmla="*/ 1771607 w 2216901"/>
                <a:gd name="connsiteY3" fmla="*/ 9525 h 403671"/>
                <a:gd name="connsiteX4" fmla="*/ 1609683 w 2216901"/>
                <a:gd name="connsiteY4" fmla="*/ 9525 h 403671"/>
                <a:gd name="connsiteX5" fmla="*/ 1471569 w 2216901"/>
                <a:gd name="connsiteY5" fmla="*/ 11906 h 403671"/>
                <a:gd name="connsiteX6" fmla="*/ 1283451 w 2216901"/>
                <a:gd name="connsiteY6" fmla="*/ 19051 h 403671"/>
                <a:gd name="connsiteX7" fmla="*/ 1142957 w 2216901"/>
                <a:gd name="connsiteY7" fmla="*/ 23813 h 403671"/>
                <a:gd name="connsiteX8" fmla="*/ 973888 w 2216901"/>
                <a:gd name="connsiteY8" fmla="*/ 33338 h 403671"/>
                <a:gd name="connsiteX9" fmla="*/ 800058 w 2216901"/>
                <a:gd name="connsiteY9" fmla="*/ 42863 h 403671"/>
                <a:gd name="connsiteX10" fmla="*/ 711951 w 2216901"/>
                <a:gd name="connsiteY10" fmla="*/ 45244 h 403671"/>
                <a:gd name="connsiteX11" fmla="*/ 628607 w 2216901"/>
                <a:gd name="connsiteY11" fmla="*/ 50007 h 403671"/>
                <a:gd name="connsiteX12" fmla="*/ 535738 w 2216901"/>
                <a:gd name="connsiteY12" fmla="*/ 45244 h 403671"/>
                <a:gd name="connsiteX13" fmla="*/ 495257 w 2216901"/>
                <a:gd name="connsiteY13" fmla="*/ 33338 h 403671"/>
                <a:gd name="connsiteX14" fmla="*/ 371432 w 2216901"/>
                <a:gd name="connsiteY14" fmla="*/ 45244 h 403671"/>
                <a:gd name="connsiteX15" fmla="*/ 309519 w 2216901"/>
                <a:gd name="connsiteY15" fmla="*/ 54769 h 403671"/>
                <a:gd name="connsiteX16" fmla="*/ 252369 w 2216901"/>
                <a:gd name="connsiteY16" fmla="*/ 78581 h 403671"/>
                <a:gd name="connsiteX17" fmla="*/ 221413 w 2216901"/>
                <a:gd name="connsiteY17" fmla="*/ 130969 h 403671"/>
                <a:gd name="connsiteX18" fmla="*/ 202363 w 2216901"/>
                <a:gd name="connsiteY18" fmla="*/ 183356 h 403671"/>
                <a:gd name="connsiteX19" fmla="*/ 180932 w 2216901"/>
                <a:gd name="connsiteY19" fmla="*/ 223838 h 403671"/>
                <a:gd name="connsiteX20" fmla="*/ 0 w 2216901"/>
                <a:gd name="connsiteY20" fmla="*/ 403671 h 403671"/>
                <a:gd name="connsiteX21" fmla="*/ 350001 w 2216901"/>
                <a:gd name="connsiteY21" fmla="*/ 233363 h 403671"/>
                <a:gd name="connsiteX22" fmla="*/ 454776 w 2216901"/>
                <a:gd name="connsiteY22" fmla="*/ 223838 h 403671"/>
                <a:gd name="connsiteX23" fmla="*/ 609557 w 2216901"/>
                <a:gd name="connsiteY23" fmla="*/ 214313 h 403671"/>
                <a:gd name="connsiteX24" fmla="*/ 630988 w 2216901"/>
                <a:gd name="connsiteY24" fmla="*/ 211931 h 403671"/>
                <a:gd name="connsiteX25" fmla="*/ 800057 w 2216901"/>
                <a:gd name="connsiteY25" fmla="*/ 207169 h 403671"/>
                <a:gd name="connsiteX26" fmla="*/ 940551 w 2216901"/>
                <a:gd name="connsiteY26" fmla="*/ 190500 h 403671"/>
                <a:gd name="connsiteX27" fmla="*/ 1121526 w 2216901"/>
                <a:gd name="connsiteY27" fmla="*/ 178594 h 403671"/>
                <a:gd name="connsiteX28" fmla="*/ 1197726 w 2216901"/>
                <a:gd name="connsiteY28" fmla="*/ 171450 h 403671"/>
                <a:gd name="connsiteX29" fmla="*/ 1347744 w 2216901"/>
                <a:gd name="connsiteY29" fmla="*/ 157163 h 403671"/>
                <a:gd name="connsiteX30" fmla="*/ 1423944 w 2216901"/>
                <a:gd name="connsiteY30" fmla="*/ 154782 h 403671"/>
                <a:gd name="connsiteX31" fmla="*/ 1481094 w 2216901"/>
                <a:gd name="connsiteY31" fmla="*/ 154781 h 403671"/>
                <a:gd name="connsiteX32" fmla="*/ 1638257 w 2216901"/>
                <a:gd name="connsiteY32" fmla="*/ 147638 h 403671"/>
                <a:gd name="connsiteX33" fmla="*/ 1795419 w 2216901"/>
                <a:gd name="connsiteY33" fmla="*/ 135731 h 403671"/>
                <a:gd name="connsiteX34" fmla="*/ 1964488 w 2216901"/>
                <a:gd name="connsiteY34" fmla="*/ 119063 h 403671"/>
                <a:gd name="connsiteX35" fmla="*/ 2050213 w 2216901"/>
                <a:gd name="connsiteY35" fmla="*/ 121444 h 403671"/>
                <a:gd name="connsiteX36" fmla="*/ 2216901 w 2216901"/>
                <a:gd name="connsiteY36" fmla="*/ 107156 h 403671"/>
                <a:gd name="connsiteX37" fmla="*/ 2216901 w 2216901"/>
                <a:gd name="connsiteY37" fmla="*/ 0 h 403671"/>
                <a:gd name="connsiteX0" fmla="*/ 2216901 w 2216901"/>
                <a:gd name="connsiteY0" fmla="*/ 0 h 403671"/>
                <a:gd name="connsiteX1" fmla="*/ 2088313 w 2216901"/>
                <a:gd name="connsiteY1" fmla="*/ 2381 h 403671"/>
                <a:gd name="connsiteX2" fmla="*/ 1933532 w 2216901"/>
                <a:gd name="connsiteY2" fmla="*/ 7144 h 403671"/>
                <a:gd name="connsiteX3" fmla="*/ 1771607 w 2216901"/>
                <a:gd name="connsiteY3" fmla="*/ 9525 h 403671"/>
                <a:gd name="connsiteX4" fmla="*/ 1609683 w 2216901"/>
                <a:gd name="connsiteY4" fmla="*/ 9525 h 403671"/>
                <a:gd name="connsiteX5" fmla="*/ 1471569 w 2216901"/>
                <a:gd name="connsiteY5" fmla="*/ 11906 h 403671"/>
                <a:gd name="connsiteX6" fmla="*/ 1283451 w 2216901"/>
                <a:gd name="connsiteY6" fmla="*/ 19051 h 403671"/>
                <a:gd name="connsiteX7" fmla="*/ 1142957 w 2216901"/>
                <a:gd name="connsiteY7" fmla="*/ 23813 h 403671"/>
                <a:gd name="connsiteX8" fmla="*/ 973888 w 2216901"/>
                <a:gd name="connsiteY8" fmla="*/ 33338 h 403671"/>
                <a:gd name="connsiteX9" fmla="*/ 800058 w 2216901"/>
                <a:gd name="connsiteY9" fmla="*/ 42863 h 403671"/>
                <a:gd name="connsiteX10" fmla="*/ 711951 w 2216901"/>
                <a:gd name="connsiteY10" fmla="*/ 45244 h 403671"/>
                <a:gd name="connsiteX11" fmla="*/ 628607 w 2216901"/>
                <a:gd name="connsiteY11" fmla="*/ 50007 h 403671"/>
                <a:gd name="connsiteX12" fmla="*/ 535738 w 2216901"/>
                <a:gd name="connsiteY12" fmla="*/ 45244 h 403671"/>
                <a:gd name="connsiteX13" fmla="*/ 495257 w 2216901"/>
                <a:gd name="connsiteY13" fmla="*/ 33338 h 403671"/>
                <a:gd name="connsiteX14" fmla="*/ 371432 w 2216901"/>
                <a:gd name="connsiteY14" fmla="*/ 45244 h 403671"/>
                <a:gd name="connsiteX15" fmla="*/ 309519 w 2216901"/>
                <a:gd name="connsiteY15" fmla="*/ 54769 h 403671"/>
                <a:gd name="connsiteX16" fmla="*/ 252369 w 2216901"/>
                <a:gd name="connsiteY16" fmla="*/ 78581 h 403671"/>
                <a:gd name="connsiteX17" fmla="*/ 221413 w 2216901"/>
                <a:gd name="connsiteY17" fmla="*/ 130969 h 403671"/>
                <a:gd name="connsiteX18" fmla="*/ 202363 w 2216901"/>
                <a:gd name="connsiteY18" fmla="*/ 183356 h 403671"/>
                <a:gd name="connsiteX19" fmla="*/ 180932 w 2216901"/>
                <a:gd name="connsiteY19" fmla="*/ 223838 h 403671"/>
                <a:gd name="connsiteX20" fmla="*/ 0 w 2216901"/>
                <a:gd name="connsiteY20" fmla="*/ 403671 h 403671"/>
                <a:gd name="connsiteX21" fmla="*/ 267935 w 2216901"/>
                <a:gd name="connsiteY21" fmla="*/ 351647 h 403671"/>
                <a:gd name="connsiteX22" fmla="*/ 454776 w 2216901"/>
                <a:gd name="connsiteY22" fmla="*/ 223838 h 403671"/>
                <a:gd name="connsiteX23" fmla="*/ 609557 w 2216901"/>
                <a:gd name="connsiteY23" fmla="*/ 214313 h 403671"/>
                <a:gd name="connsiteX24" fmla="*/ 630988 w 2216901"/>
                <a:gd name="connsiteY24" fmla="*/ 211931 h 403671"/>
                <a:gd name="connsiteX25" fmla="*/ 800057 w 2216901"/>
                <a:gd name="connsiteY25" fmla="*/ 207169 h 403671"/>
                <a:gd name="connsiteX26" fmla="*/ 940551 w 2216901"/>
                <a:gd name="connsiteY26" fmla="*/ 190500 h 403671"/>
                <a:gd name="connsiteX27" fmla="*/ 1121526 w 2216901"/>
                <a:gd name="connsiteY27" fmla="*/ 178594 h 403671"/>
                <a:gd name="connsiteX28" fmla="*/ 1197726 w 2216901"/>
                <a:gd name="connsiteY28" fmla="*/ 171450 h 403671"/>
                <a:gd name="connsiteX29" fmla="*/ 1347744 w 2216901"/>
                <a:gd name="connsiteY29" fmla="*/ 157163 h 403671"/>
                <a:gd name="connsiteX30" fmla="*/ 1423944 w 2216901"/>
                <a:gd name="connsiteY30" fmla="*/ 154782 h 403671"/>
                <a:gd name="connsiteX31" fmla="*/ 1481094 w 2216901"/>
                <a:gd name="connsiteY31" fmla="*/ 154781 h 403671"/>
                <a:gd name="connsiteX32" fmla="*/ 1638257 w 2216901"/>
                <a:gd name="connsiteY32" fmla="*/ 147638 h 403671"/>
                <a:gd name="connsiteX33" fmla="*/ 1795419 w 2216901"/>
                <a:gd name="connsiteY33" fmla="*/ 135731 h 403671"/>
                <a:gd name="connsiteX34" fmla="*/ 1964488 w 2216901"/>
                <a:gd name="connsiteY34" fmla="*/ 119063 h 403671"/>
                <a:gd name="connsiteX35" fmla="*/ 2050213 w 2216901"/>
                <a:gd name="connsiteY35" fmla="*/ 121444 h 403671"/>
                <a:gd name="connsiteX36" fmla="*/ 2216901 w 2216901"/>
                <a:gd name="connsiteY36" fmla="*/ 107156 h 403671"/>
                <a:gd name="connsiteX37" fmla="*/ 2216901 w 2216901"/>
                <a:gd name="connsiteY37" fmla="*/ 0 h 403671"/>
                <a:gd name="connsiteX0" fmla="*/ 2216901 w 2216901"/>
                <a:gd name="connsiteY0" fmla="*/ 0 h 403671"/>
                <a:gd name="connsiteX1" fmla="*/ 2088313 w 2216901"/>
                <a:gd name="connsiteY1" fmla="*/ 2381 h 403671"/>
                <a:gd name="connsiteX2" fmla="*/ 1933532 w 2216901"/>
                <a:gd name="connsiteY2" fmla="*/ 7144 h 403671"/>
                <a:gd name="connsiteX3" fmla="*/ 1771607 w 2216901"/>
                <a:gd name="connsiteY3" fmla="*/ 9525 h 403671"/>
                <a:gd name="connsiteX4" fmla="*/ 1609683 w 2216901"/>
                <a:gd name="connsiteY4" fmla="*/ 9525 h 403671"/>
                <a:gd name="connsiteX5" fmla="*/ 1471569 w 2216901"/>
                <a:gd name="connsiteY5" fmla="*/ 11906 h 403671"/>
                <a:gd name="connsiteX6" fmla="*/ 1283451 w 2216901"/>
                <a:gd name="connsiteY6" fmla="*/ 19051 h 403671"/>
                <a:gd name="connsiteX7" fmla="*/ 1142957 w 2216901"/>
                <a:gd name="connsiteY7" fmla="*/ 23813 h 403671"/>
                <a:gd name="connsiteX8" fmla="*/ 973888 w 2216901"/>
                <a:gd name="connsiteY8" fmla="*/ 33338 h 403671"/>
                <a:gd name="connsiteX9" fmla="*/ 800058 w 2216901"/>
                <a:gd name="connsiteY9" fmla="*/ 42863 h 403671"/>
                <a:gd name="connsiteX10" fmla="*/ 711951 w 2216901"/>
                <a:gd name="connsiteY10" fmla="*/ 45244 h 403671"/>
                <a:gd name="connsiteX11" fmla="*/ 628607 w 2216901"/>
                <a:gd name="connsiteY11" fmla="*/ 50007 h 403671"/>
                <a:gd name="connsiteX12" fmla="*/ 535738 w 2216901"/>
                <a:gd name="connsiteY12" fmla="*/ 45244 h 403671"/>
                <a:gd name="connsiteX13" fmla="*/ 495257 w 2216901"/>
                <a:gd name="connsiteY13" fmla="*/ 33338 h 403671"/>
                <a:gd name="connsiteX14" fmla="*/ 371432 w 2216901"/>
                <a:gd name="connsiteY14" fmla="*/ 45244 h 403671"/>
                <a:gd name="connsiteX15" fmla="*/ 309519 w 2216901"/>
                <a:gd name="connsiteY15" fmla="*/ 54769 h 403671"/>
                <a:gd name="connsiteX16" fmla="*/ 252369 w 2216901"/>
                <a:gd name="connsiteY16" fmla="*/ 78581 h 403671"/>
                <a:gd name="connsiteX17" fmla="*/ 221413 w 2216901"/>
                <a:gd name="connsiteY17" fmla="*/ 130969 h 403671"/>
                <a:gd name="connsiteX18" fmla="*/ 202363 w 2216901"/>
                <a:gd name="connsiteY18" fmla="*/ 183356 h 403671"/>
                <a:gd name="connsiteX19" fmla="*/ 71832 w 2216901"/>
                <a:gd name="connsiteY19" fmla="*/ 274958 h 403671"/>
                <a:gd name="connsiteX20" fmla="*/ 0 w 2216901"/>
                <a:gd name="connsiteY20" fmla="*/ 403671 h 403671"/>
                <a:gd name="connsiteX21" fmla="*/ 267935 w 2216901"/>
                <a:gd name="connsiteY21" fmla="*/ 351647 h 403671"/>
                <a:gd name="connsiteX22" fmla="*/ 454776 w 2216901"/>
                <a:gd name="connsiteY22" fmla="*/ 223838 h 403671"/>
                <a:gd name="connsiteX23" fmla="*/ 609557 w 2216901"/>
                <a:gd name="connsiteY23" fmla="*/ 214313 h 403671"/>
                <a:gd name="connsiteX24" fmla="*/ 630988 w 2216901"/>
                <a:gd name="connsiteY24" fmla="*/ 211931 h 403671"/>
                <a:gd name="connsiteX25" fmla="*/ 800057 w 2216901"/>
                <a:gd name="connsiteY25" fmla="*/ 207169 h 403671"/>
                <a:gd name="connsiteX26" fmla="*/ 940551 w 2216901"/>
                <a:gd name="connsiteY26" fmla="*/ 190500 h 403671"/>
                <a:gd name="connsiteX27" fmla="*/ 1121526 w 2216901"/>
                <a:gd name="connsiteY27" fmla="*/ 178594 h 403671"/>
                <a:gd name="connsiteX28" fmla="*/ 1197726 w 2216901"/>
                <a:gd name="connsiteY28" fmla="*/ 171450 h 403671"/>
                <a:gd name="connsiteX29" fmla="*/ 1347744 w 2216901"/>
                <a:gd name="connsiteY29" fmla="*/ 157163 h 403671"/>
                <a:gd name="connsiteX30" fmla="*/ 1423944 w 2216901"/>
                <a:gd name="connsiteY30" fmla="*/ 154782 h 403671"/>
                <a:gd name="connsiteX31" fmla="*/ 1481094 w 2216901"/>
                <a:gd name="connsiteY31" fmla="*/ 154781 h 403671"/>
                <a:gd name="connsiteX32" fmla="*/ 1638257 w 2216901"/>
                <a:gd name="connsiteY32" fmla="*/ 147638 h 403671"/>
                <a:gd name="connsiteX33" fmla="*/ 1795419 w 2216901"/>
                <a:gd name="connsiteY33" fmla="*/ 135731 h 403671"/>
                <a:gd name="connsiteX34" fmla="*/ 1964488 w 2216901"/>
                <a:gd name="connsiteY34" fmla="*/ 119063 h 403671"/>
                <a:gd name="connsiteX35" fmla="*/ 2050213 w 2216901"/>
                <a:gd name="connsiteY35" fmla="*/ 121444 h 403671"/>
                <a:gd name="connsiteX36" fmla="*/ 2216901 w 2216901"/>
                <a:gd name="connsiteY36" fmla="*/ 107156 h 403671"/>
                <a:gd name="connsiteX37" fmla="*/ 2216901 w 2216901"/>
                <a:gd name="connsiteY37" fmla="*/ 0 h 403671"/>
                <a:gd name="connsiteX0" fmla="*/ 2248436 w 2248436"/>
                <a:gd name="connsiteY0" fmla="*/ 0 h 407359"/>
                <a:gd name="connsiteX1" fmla="*/ 2119848 w 2248436"/>
                <a:gd name="connsiteY1" fmla="*/ 2381 h 407359"/>
                <a:gd name="connsiteX2" fmla="*/ 1965067 w 2248436"/>
                <a:gd name="connsiteY2" fmla="*/ 7144 h 407359"/>
                <a:gd name="connsiteX3" fmla="*/ 1803142 w 2248436"/>
                <a:gd name="connsiteY3" fmla="*/ 9525 h 407359"/>
                <a:gd name="connsiteX4" fmla="*/ 1641218 w 2248436"/>
                <a:gd name="connsiteY4" fmla="*/ 9525 h 407359"/>
                <a:gd name="connsiteX5" fmla="*/ 1503104 w 2248436"/>
                <a:gd name="connsiteY5" fmla="*/ 11906 h 407359"/>
                <a:gd name="connsiteX6" fmla="*/ 1314986 w 2248436"/>
                <a:gd name="connsiteY6" fmla="*/ 19051 h 407359"/>
                <a:gd name="connsiteX7" fmla="*/ 1174492 w 2248436"/>
                <a:gd name="connsiteY7" fmla="*/ 23813 h 407359"/>
                <a:gd name="connsiteX8" fmla="*/ 1005423 w 2248436"/>
                <a:gd name="connsiteY8" fmla="*/ 33338 h 407359"/>
                <a:gd name="connsiteX9" fmla="*/ 831593 w 2248436"/>
                <a:gd name="connsiteY9" fmla="*/ 42863 h 407359"/>
                <a:gd name="connsiteX10" fmla="*/ 743486 w 2248436"/>
                <a:gd name="connsiteY10" fmla="*/ 45244 h 407359"/>
                <a:gd name="connsiteX11" fmla="*/ 660142 w 2248436"/>
                <a:gd name="connsiteY11" fmla="*/ 50007 h 407359"/>
                <a:gd name="connsiteX12" fmla="*/ 567273 w 2248436"/>
                <a:gd name="connsiteY12" fmla="*/ 45244 h 407359"/>
                <a:gd name="connsiteX13" fmla="*/ 526792 w 2248436"/>
                <a:gd name="connsiteY13" fmla="*/ 33338 h 407359"/>
                <a:gd name="connsiteX14" fmla="*/ 402967 w 2248436"/>
                <a:gd name="connsiteY14" fmla="*/ 45244 h 407359"/>
                <a:gd name="connsiteX15" fmla="*/ 341054 w 2248436"/>
                <a:gd name="connsiteY15" fmla="*/ 54769 h 407359"/>
                <a:gd name="connsiteX16" fmla="*/ 283904 w 2248436"/>
                <a:gd name="connsiteY16" fmla="*/ 78581 h 407359"/>
                <a:gd name="connsiteX17" fmla="*/ 252948 w 2248436"/>
                <a:gd name="connsiteY17" fmla="*/ 130969 h 407359"/>
                <a:gd name="connsiteX18" fmla="*/ 233898 w 2248436"/>
                <a:gd name="connsiteY18" fmla="*/ 183356 h 407359"/>
                <a:gd name="connsiteX19" fmla="*/ 103367 w 2248436"/>
                <a:gd name="connsiteY19" fmla="*/ 274958 h 407359"/>
                <a:gd name="connsiteX20" fmla="*/ 0 w 2248436"/>
                <a:gd name="connsiteY20" fmla="*/ 407359 h 407359"/>
                <a:gd name="connsiteX21" fmla="*/ 299470 w 2248436"/>
                <a:gd name="connsiteY21" fmla="*/ 351647 h 407359"/>
                <a:gd name="connsiteX22" fmla="*/ 486311 w 2248436"/>
                <a:gd name="connsiteY22" fmla="*/ 223838 h 407359"/>
                <a:gd name="connsiteX23" fmla="*/ 641092 w 2248436"/>
                <a:gd name="connsiteY23" fmla="*/ 214313 h 407359"/>
                <a:gd name="connsiteX24" fmla="*/ 662523 w 2248436"/>
                <a:gd name="connsiteY24" fmla="*/ 211931 h 407359"/>
                <a:gd name="connsiteX25" fmla="*/ 831592 w 2248436"/>
                <a:gd name="connsiteY25" fmla="*/ 207169 h 407359"/>
                <a:gd name="connsiteX26" fmla="*/ 972086 w 2248436"/>
                <a:gd name="connsiteY26" fmla="*/ 190500 h 407359"/>
                <a:gd name="connsiteX27" fmla="*/ 1153061 w 2248436"/>
                <a:gd name="connsiteY27" fmla="*/ 178594 h 407359"/>
                <a:gd name="connsiteX28" fmla="*/ 1229261 w 2248436"/>
                <a:gd name="connsiteY28" fmla="*/ 171450 h 407359"/>
                <a:gd name="connsiteX29" fmla="*/ 1379279 w 2248436"/>
                <a:gd name="connsiteY29" fmla="*/ 157163 h 407359"/>
                <a:gd name="connsiteX30" fmla="*/ 1455479 w 2248436"/>
                <a:gd name="connsiteY30" fmla="*/ 154782 h 407359"/>
                <a:gd name="connsiteX31" fmla="*/ 1512629 w 2248436"/>
                <a:gd name="connsiteY31" fmla="*/ 154781 h 407359"/>
                <a:gd name="connsiteX32" fmla="*/ 1669792 w 2248436"/>
                <a:gd name="connsiteY32" fmla="*/ 147638 h 407359"/>
                <a:gd name="connsiteX33" fmla="*/ 1826954 w 2248436"/>
                <a:gd name="connsiteY33" fmla="*/ 135731 h 407359"/>
                <a:gd name="connsiteX34" fmla="*/ 1996023 w 2248436"/>
                <a:gd name="connsiteY34" fmla="*/ 119063 h 407359"/>
                <a:gd name="connsiteX35" fmla="*/ 2081748 w 2248436"/>
                <a:gd name="connsiteY35" fmla="*/ 121444 h 407359"/>
                <a:gd name="connsiteX36" fmla="*/ 2248436 w 2248436"/>
                <a:gd name="connsiteY36" fmla="*/ 107156 h 407359"/>
                <a:gd name="connsiteX37" fmla="*/ 2248436 w 2248436"/>
                <a:gd name="connsiteY37" fmla="*/ 0 h 407359"/>
                <a:gd name="connsiteX0" fmla="*/ 2248436 w 2248436"/>
                <a:gd name="connsiteY0" fmla="*/ 0 h 407359"/>
                <a:gd name="connsiteX1" fmla="*/ 2119848 w 2248436"/>
                <a:gd name="connsiteY1" fmla="*/ 2381 h 407359"/>
                <a:gd name="connsiteX2" fmla="*/ 1965067 w 2248436"/>
                <a:gd name="connsiteY2" fmla="*/ 7144 h 407359"/>
                <a:gd name="connsiteX3" fmla="*/ 1803142 w 2248436"/>
                <a:gd name="connsiteY3" fmla="*/ 9525 h 407359"/>
                <a:gd name="connsiteX4" fmla="*/ 1641218 w 2248436"/>
                <a:gd name="connsiteY4" fmla="*/ 9525 h 407359"/>
                <a:gd name="connsiteX5" fmla="*/ 1503104 w 2248436"/>
                <a:gd name="connsiteY5" fmla="*/ 11906 h 407359"/>
                <a:gd name="connsiteX6" fmla="*/ 1314986 w 2248436"/>
                <a:gd name="connsiteY6" fmla="*/ 19051 h 407359"/>
                <a:gd name="connsiteX7" fmla="*/ 1174492 w 2248436"/>
                <a:gd name="connsiteY7" fmla="*/ 23813 h 407359"/>
                <a:gd name="connsiteX8" fmla="*/ 1005423 w 2248436"/>
                <a:gd name="connsiteY8" fmla="*/ 33338 h 407359"/>
                <a:gd name="connsiteX9" fmla="*/ 831593 w 2248436"/>
                <a:gd name="connsiteY9" fmla="*/ 42863 h 407359"/>
                <a:gd name="connsiteX10" fmla="*/ 743486 w 2248436"/>
                <a:gd name="connsiteY10" fmla="*/ 45244 h 407359"/>
                <a:gd name="connsiteX11" fmla="*/ 660142 w 2248436"/>
                <a:gd name="connsiteY11" fmla="*/ 50007 h 407359"/>
                <a:gd name="connsiteX12" fmla="*/ 567273 w 2248436"/>
                <a:gd name="connsiteY12" fmla="*/ 45244 h 407359"/>
                <a:gd name="connsiteX13" fmla="*/ 526792 w 2248436"/>
                <a:gd name="connsiteY13" fmla="*/ 33338 h 407359"/>
                <a:gd name="connsiteX14" fmla="*/ 402967 w 2248436"/>
                <a:gd name="connsiteY14" fmla="*/ 45244 h 407359"/>
                <a:gd name="connsiteX15" fmla="*/ 341054 w 2248436"/>
                <a:gd name="connsiteY15" fmla="*/ 54769 h 407359"/>
                <a:gd name="connsiteX16" fmla="*/ 283904 w 2248436"/>
                <a:gd name="connsiteY16" fmla="*/ 78581 h 407359"/>
                <a:gd name="connsiteX17" fmla="*/ 252948 w 2248436"/>
                <a:gd name="connsiteY17" fmla="*/ 130969 h 407359"/>
                <a:gd name="connsiteX18" fmla="*/ 233898 w 2248436"/>
                <a:gd name="connsiteY18" fmla="*/ 183356 h 407359"/>
                <a:gd name="connsiteX19" fmla="*/ 103367 w 2248436"/>
                <a:gd name="connsiteY19" fmla="*/ 274958 h 407359"/>
                <a:gd name="connsiteX20" fmla="*/ 0 w 2248436"/>
                <a:gd name="connsiteY20" fmla="*/ 407359 h 407359"/>
                <a:gd name="connsiteX21" fmla="*/ 299470 w 2248436"/>
                <a:gd name="connsiteY21" fmla="*/ 351647 h 407359"/>
                <a:gd name="connsiteX22" fmla="*/ 435043 w 2248436"/>
                <a:gd name="connsiteY22" fmla="*/ 332126 h 407359"/>
                <a:gd name="connsiteX23" fmla="*/ 641092 w 2248436"/>
                <a:gd name="connsiteY23" fmla="*/ 214313 h 407359"/>
                <a:gd name="connsiteX24" fmla="*/ 662523 w 2248436"/>
                <a:gd name="connsiteY24" fmla="*/ 211931 h 407359"/>
                <a:gd name="connsiteX25" fmla="*/ 831592 w 2248436"/>
                <a:gd name="connsiteY25" fmla="*/ 207169 h 407359"/>
                <a:gd name="connsiteX26" fmla="*/ 972086 w 2248436"/>
                <a:gd name="connsiteY26" fmla="*/ 190500 h 407359"/>
                <a:gd name="connsiteX27" fmla="*/ 1153061 w 2248436"/>
                <a:gd name="connsiteY27" fmla="*/ 178594 h 407359"/>
                <a:gd name="connsiteX28" fmla="*/ 1229261 w 2248436"/>
                <a:gd name="connsiteY28" fmla="*/ 171450 h 407359"/>
                <a:gd name="connsiteX29" fmla="*/ 1379279 w 2248436"/>
                <a:gd name="connsiteY29" fmla="*/ 157163 h 407359"/>
                <a:gd name="connsiteX30" fmla="*/ 1455479 w 2248436"/>
                <a:gd name="connsiteY30" fmla="*/ 154782 h 407359"/>
                <a:gd name="connsiteX31" fmla="*/ 1512629 w 2248436"/>
                <a:gd name="connsiteY31" fmla="*/ 154781 h 407359"/>
                <a:gd name="connsiteX32" fmla="*/ 1669792 w 2248436"/>
                <a:gd name="connsiteY32" fmla="*/ 147638 h 407359"/>
                <a:gd name="connsiteX33" fmla="*/ 1826954 w 2248436"/>
                <a:gd name="connsiteY33" fmla="*/ 135731 h 407359"/>
                <a:gd name="connsiteX34" fmla="*/ 1996023 w 2248436"/>
                <a:gd name="connsiteY34" fmla="*/ 119063 h 407359"/>
                <a:gd name="connsiteX35" fmla="*/ 2081748 w 2248436"/>
                <a:gd name="connsiteY35" fmla="*/ 121444 h 407359"/>
                <a:gd name="connsiteX36" fmla="*/ 2248436 w 2248436"/>
                <a:gd name="connsiteY36" fmla="*/ 107156 h 407359"/>
                <a:gd name="connsiteX37" fmla="*/ 2248436 w 2248436"/>
                <a:gd name="connsiteY37" fmla="*/ 0 h 407359"/>
                <a:gd name="connsiteX0" fmla="*/ 2248436 w 2248436"/>
                <a:gd name="connsiteY0" fmla="*/ 0 h 407359"/>
                <a:gd name="connsiteX1" fmla="*/ 2119848 w 2248436"/>
                <a:gd name="connsiteY1" fmla="*/ 2381 h 407359"/>
                <a:gd name="connsiteX2" fmla="*/ 1965067 w 2248436"/>
                <a:gd name="connsiteY2" fmla="*/ 7144 h 407359"/>
                <a:gd name="connsiteX3" fmla="*/ 1803142 w 2248436"/>
                <a:gd name="connsiteY3" fmla="*/ 9525 h 407359"/>
                <a:gd name="connsiteX4" fmla="*/ 1641218 w 2248436"/>
                <a:gd name="connsiteY4" fmla="*/ 9525 h 407359"/>
                <a:gd name="connsiteX5" fmla="*/ 1503104 w 2248436"/>
                <a:gd name="connsiteY5" fmla="*/ 11906 h 407359"/>
                <a:gd name="connsiteX6" fmla="*/ 1314986 w 2248436"/>
                <a:gd name="connsiteY6" fmla="*/ 19051 h 407359"/>
                <a:gd name="connsiteX7" fmla="*/ 1174492 w 2248436"/>
                <a:gd name="connsiteY7" fmla="*/ 23813 h 407359"/>
                <a:gd name="connsiteX8" fmla="*/ 1005423 w 2248436"/>
                <a:gd name="connsiteY8" fmla="*/ 33338 h 407359"/>
                <a:gd name="connsiteX9" fmla="*/ 831593 w 2248436"/>
                <a:gd name="connsiteY9" fmla="*/ 42863 h 407359"/>
                <a:gd name="connsiteX10" fmla="*/ 743486 w 2248436"/>
                <a:gd name="connsiteY10" fmla="*/ 45244 h 407359"/>
                <a:gd name="connsiteX11" fmla="*/ 660142 w 2248436"/>
                <a:gd name="connsiteY11" fmla="*/ 50007 h 407359"/>
                <a:gd name="connsiteX12" fmla="*/ 567273 w 2248436"/>
                <a:gd name="connsiteY12" fmla="*/ 45244 h 407359"/>
                <a:gd name="connsiteX13" fmla="*/ 526792 w 2248436"/>
                <a:gd name="connsiteY13" fmla="*/ 33338 h 407359"/>
                <a:gd name="connsiteX14" fmla="*/ 402967 w 2248436"/>
                <a:gd name="connsiteY14" fmla="*/ 45244 h 407359"/>
                <a:gd name="connsiteX15" fmla="*/ 341054 w 2248436"/>
                <a:gd name="connsiteY15" fmla="*/ 54769 h 407359"/>
                <a:gd name="connsiteX16" fmla="*/ 283904 w 2248436"/>
                <a:gd name="connsiteY16" fmla="*/ 78581 h 407359"/>
                <a:gd name="connsiteX17" fmla="*/ 252948 w 2248436"/>
                <a:gd name="connsiteY17" fmla="*/ 130969 h 407359"/>
                <a:gd name="connsiteX18" fmla="*/ 233898 w 2248436"/>
                <a:gd name="connsiteY18" fmla="*/ 183356 h 407359"/>
                <a:gd name="connsiteX19" fmla="*/ 103367 w 2248436"/>
                <a:gd name="connsiteY19" fmla="*/ 274958 h 407359"/>
                <a:gd name="connsiteX20" fmla="*/ 0 w 2248436"/>
                <a:gd name="connsiteY20" fmla="*/ 407359 h 407359"/>
                <a:gd name="connsiteX21" fmla="*/ 299470 w 2248436"/>
                <a:gd name="connsiteY21" fmla="*/ 351647 h 407359"/>
                <a:gd name="connsiteX22" fmla="*/ 435043 w 2248436"/>
                <a:gd name="connsiteY22" fmla="*/ 332126 h 407359"/>
                <a:gd name="connsiteX23" fmla="*/ 574259 w 2248436"/>
                <a:gd name="connsiteY23" fmla="*/ 298849 h 407359"/>
                <a:gd name="connsiteX24" fmla="*/ 662523 w 2248436"/>
                <a:gd name="connsiteY24" fmla="*/ 211931 h 407359"/>
                <a:gd name="connsiteX25" fmla="*/ 831592 w 2248436"/>
                <a:gd name="connsiteY25" fmla="*/ 207169 h 407359"/>
                <a:gd name="connsiteX26" fmla="*/ 972086 w 2248436"/>
                <a:gd name="connsiteY26" fmla="*/ 190500 h 407359"/>
                <a:gd name="connsiteX27" fmla="*/ 1153061 w 2248436"/>
                <a:gd name="connsiteY27" fmla="*/ 178594 h 407359"/>
                <a:gd name="connsiteX28" fmla="*/ 1229261 w 2248436"/>
                <a:gd name="connsiteY28" fmla="*/ 171450 h 407359"/>
                <a:gd name="connsiteX29" fmla="*/ 1379279 w 2248436"/>
                <a:gd name="connsiteY29" fmla="*/ 157163 h 407359"/>
                <a:gd name="connsiteX30" fmla="*/ 1455479 w 2248436"/>
                <a:gd name="connsiteY30" fmla="*/ 154782 h 407359"/>
                <a:gd name="connsiteX31" fmla="*/ 1512629 w 2248436"/>
                <a:gd name="connsiteY31" fmla="*/ 154781 h 407359"/>
                <a:gd name="connsiteX32" fmla="*/ 1669792 w 2248436"/>
                <a:gd name="connsiteY32" fmla="*/ 147638 h 407359"/>
                <a:gd name="connsiteX33" fmla="*/ 1826954 w 2248436"/>
                <a:gd name="connsiteY33" fmla="*/ 135731 h 407359"/>
                <a:gd name="connsiteX34" fmla="*/ 1996023 w 2248436"/>
                <a:gd name="connsiteY34" fmla="*/ 119063 h 407359"/>
                <a:gd name="connsiteX35" fmla="*/ 2081748 w 2248436"/>
                <a:gd name="connsiteY35" fmla="*/ 121444 h 407359"/>
                <a:gd name="connsiteX36" fmla="*/ 2248436 w 2248436"/>
                <a:gd name="connsiteY36" fmla="*/ 107156 h 407359"/>
                <a:gd name="connsiteX37" fmla="*/ 2248436 w 2248436"/>
                <a:gd name="connsiteY37" fmla="*/ 0 h 407359"/>
                <a:gd name="connsiteX0" fmla="*/ 2248436 w 2248436"/>
                <a:gd name="connsiteY0" fmla="*/ 0 h 407359"/>
                <a:gd name="connsiteX1" fmla="*/ 2119848 w 2248436"/>
                <a:gd name="connsiteY1" fmla="*/ 2381 h 407359"/>
                <a:gd name="connsiteX2" fmla="*/ 1965067 w 2248436"/>
                <a:gd name="connsiteY2" fmla="*/ 7144 h 407359"/>
                <a:gd name="connsiteX3" fmla="*/ 1803142 w 2248436"/>
                <a:gd name="connsiteY3" fmla="*/ 9525 h 407359"/>
                <a:gd name="connsiteX4" fmla="*/ 1641218 w 2248436"/>
                <a:gd name="connsiteY4" fmla="*/ 9525 h 407359"/>
                <a:gd name="connsiteX5" fmla="*/ 1503104 w 2248436"/>
                <a:gd name="connsiteY5" fmla="*/ 11906 h 407359"/>
                <a:gd name="connsiteX6" fmla="*/ 1314986 w 2248436"/>
                <a:gd name="connsiteY6" fmla="*/ 19051 h 407359"/>
                <a:gd name="connsiteX7" fmla="*/ 1174492 w 2248436"/>
                <a:gd name="connsiteY7" fmla="*/ 23813 h 407359"/>
                <a:gd name="connsiteX8" fmla="*/ 1005423 w 2248436"/>
                <a:gd name="connsiteY8" fmla="*/ 33338 h 407359"/>
                <a:gd name="connsiteX9" fmla="*/ 831593 w 2248436"/>
                <a:gd name="connsiteY9" fmla="*/ 42863 h 407359"/>
                <a:gd name="connsiteX10" fmla="*/ 743486 w 2248436"/>
                <a:gd name="connsiteY10" fmla="*/ 45244 h 407359"/>
                <a:gd name="connsiteX11" fmla="*/ 660142 w 2248436"/>
                <a:gd name="connsiteY11" fmla="*/ 50007 h 407359"/>
                <a:gd name="connsiteX12" fmla="*/ 567273 w 2248436"/>
                <a:gd name="connsiteY12" fmla="*/ 45244 h 407359"/>
                <a:gd name="connsiteX13" fmla="*/ 526792 w 2248436"/>
                <a:gd name="connsiteY13" fmla="*/ 33338 h 407359"/>
                <a:gd name="connsiteX14" fmla="*/ 402967 w 2248436"/>
                <a:gd name="connsiteY14" fmla="*/ 45244 h 407359"/>
                <a:gd name="connsiteX15" fmla="*/ 341054 w 2248436"/>
                <a:gd name="connsiteY15" fmla="*/ 54769 h 407359"/>
                <a:gd name="connsiteX16" fmla="*/ 283904 w 2248436"/>
                <a:gd name="connsiteY16" fmla="*/ 78581 h 407359"/>
                <a:gd name="connsiteX17" fmla="*/ 252948 w 2248436"/>
                <a:gd name="connsiteY17" fmla="*/ 130969 h 407359"/>
                <a:gd name="connsiteX18" fmla="*/ 233898 w 2248436"/>
                <a:gd name="connsiteY18" fmla="*/ 183356 h 407359"/>
                <a:gd name="connsiteX19" fmla="*/ 103367 w 2248436"/>
                <a:gd name="connsiteY19" fmla="*/ 274958 h 407359"/>
                <a:gd name="connsiteX20" fmla="*/ 0 w 2248436"/>
                <a:gd name="connsiteY20" fmla="*/ 407359 h 407359"/>
                <a:gd name="connsiteX21" fmla="*/ 299470 w 2248436"/>
                <a:gd name="connsiteY21" fmla="*/ 351647 h 407359"/>
                <a:gd name="connsiteX22" fmla="*/ 435043 w 2248436"/>
                <a:gd name="connsiteY22" fmla="*/ 332126 h 407359"/>
                <a:gd name="connsiteX23" fmla="*/ 574259 w 2248436"/>
                <a:gd name="connsiteY23" fmla="*/ 298849 h 407359"/>
                <a:gd name="connsiteX24" fmla="*/ 682882 w 2248436"/>
                <a:gd name="connsiteY24" fmla="*/ 276679 h 407359"/>
                <a:gd name="connsiteX25" fmla="*/ 831592 w 2248436"/>
                <a:gd name="connsiteY25" fmla="*/ 207169 h 407359"/>
                <a:gd name="connsiteX26" fmla="*/ 972086 w 2248436"/>
                <a:gd name="connsiteY26" fmla="*/ 190500 h 407359"/>
                <a:gd name="connsiteX27" fmla="*/ 1153061 w 2248436"/>
                <a:gd name="connsiteY27" fmla="*/ 178594 h 407359"/>
                <a:gd name="connsiteX28" fmla="*/ 1229261 w 2248436"/>
                <a:gd name="connsiteY28" fmla="*/ 171450 h 407359"/>
                <a:gd name="connsiteX29" fmla="*/ 1379279 w 2248436"/>
                <a:gd name="connsiteY29" fmla="*/ 157163 h 407359"/>
                <a:gd name="connsiteX30" fmla="*/ 1455479 w 2248436"/>
                <a:gd name="connsiteY30" fmla="*/ 154782 h 407359"/>
                <a:gd name="connsiteX31" fmla="*/ 1512629 w 2248436"/>
                <a:gd name="connsiteY31" fmla="*/ 154781 h 407359"/>
                <a:gd name="connsiteX32" fmla="*/ 1669792 w 2248436"/>
                <a:gd name="connsiteY32" fmla="*/ 147638 h 407359"/>
                <a:gd name="connsiteX33" fmla="*/ 1826954 w 2248436"/>
                <a:gd name="connsiteY33" fmla="*/ 135731 h 407359"/>
                <a:gd name="connsiteX34" fmla="*/ 1996023 w 2248436"/>
                <a:gd name="connsiteY34" fmla="*/ 119063 h 407359"/>
                <a:gd name="connsiteX35" fmla="*/ 2081748 w 2248436"/>
                <a:gd name="connsiteY35" fmla="*/ 121444 h 407359"/>
                <a:gd name="connsiteX36" fmla="*/ 2248436 w 2248436"/>
                <a:gd name="connsiteY36" fmla="*/ 107156 h 407359"/>
                <a:gd name="connsiteX37" fmla="*/ 2248436 w 2248436"/>
                <a:gd name="connsiteY37" fmla="*/ 0 h 407359"/>
                <a:gd name="connsiteX0" fmla="*/ 2248436 w 2248436"/>
                <a:gd name="connsiteY0" fmla="*/ 0 h 407359"/>
                <a:gd name="connsiteX1" fmla="*/ 2119848 w 2248436"/>
                <a:gd name="connsiteY1" fmla="*/ 2381 h 407359"/>
                <a:gd name="connsiteX2" fmla="*/ 1965067 w 2248436"/>
                <a:gd name="connsiteY2" fmla="*/ 7144 h 407359"/>
                <a:gd name="connsiteX3" fmla="*/ 1803142 w 2248436"/>
                <a:gd name="connsiteY3" fmla="*/ 9525 h 407359"/>
                <a:gd name="connsiteX4" fmla="*/ 1641218 w 2248436"/>
                <a:gd name="connsiteY4" fmla="*/ 9525 h 407359"/>
                <a:gd name="connsiteX5" fmla="*/ 1503104 w 2248436"/>
                <a:gd name="connsiteY5" fmla="*/ 11906 h 407359"/>
                <a:gd name="connsiteX6" fmla="*/ 1314986 w 2248436"/>
                <a:gd name="connsiteY6" fmla="*/ 19051 h 407359"/>
                <a:gd name="connsiteX7" fmla="*/ 1174492 w 2248436"/>
                <a:gd name="connsiteY7" fmla="*/ 23813 h 407359"/>
                <a:gd name="connsiteX8" fmla="*/ 1005423 w 2248436"/>
                <a:gd name="connsiteY8" fmla="*/ 33338 h 407359"/>
                <a:gd name="connsiteX9" fmla="*/ 831593 w 2248436"/>
                <a:gd name="connsiteY9" fmla="*/ 42863 h 407359"/>
                <a:gd name="connsiteX10" fmla="*/ 743486 w 2248436"/>
                <a:gd name="connsiteY10" fmla="*/ 45244 h 407359"/>
                <a:gd name="connsiteX11" fmla="*/ 660142 w 2248436"/>
                <a:gd name="connsiteY11" fmla="*/ 50007 h 407359"/>
                <a:gd name="connsiteX12" fmla="*/ 567273 w 2248436"/>
                <a:gd name="connsiteY12" fmla="*/ 45244 h 407359"/>
                <a:gd name="connsiteX13" fmla="*/ 526792 w 2248436"/>
                <a:gd name="connsiteY13" fmla="*/ 33338 h 407359"/>
                <a:gd name="connsiteX14" fmla="*/ 402967 w 2248436"/>
                <a:gd name="connsiteY14" fmla="*/ 45244 h 407359"/>
                <a:gd name="connsiteX15" fmla="*/ 341054 w 2248436"/>
                <a:gd name="connsiteY15" fmla="*/ 54769 h 407359"/>
                <a:gd name="connsiteX16" fmla="*/ 283904 w 2248436"/>
                <a:gd name="connsiteY16" fmla="*/ 78581 h 407359"/>
                <a:gd name="connsiteX17" fmla="*/ 252948 w 2248436"/>
                <a:gd name="connsiteY17" fmla="*/ 130969 h 407359"/>
                <a:gd name="connsiteX18" fmla="*/ 233898 w 2248436"/>
                <a:gd name="connsiteY18" fmla="*/ 183356 h 407359"/>
                <a:gd name="connsiteX19" fmla="*/ 103367 w 2248436"/>
                <a:gd name="connsiteY19" fmla="*/ 274958 h 407359"/>
                <a:gd name="connsiteX20" fmla="*/ 0 w 2248436"/>
                <a:gd name="connsiteY20" fmla="*/ 407359 h 407359"/>
                <a:gd name="connsiteX21" fmla="*/ 299470 w 2248436"/>
                <a:gd name="connsiteY21" fmla="*/ 351647 h 407359"/>
                <a:gd name="connsiteX22" fmla="*/ 435043 w 2248436"/>
                <a:gd name="connsiteY22" fmla="*/ 332126 h 407359"/>
                <a:gd name="connsiteX23" fmla="*/ 574259 w 2248436"/>
                <a:gd name="connsiteY23" fmla="*/ 298849 h 407359"/>
                <a:gd name="connsiteX24" fmla="*/ 682882 w 2248436"/>
                <a:gd name="connsiteY24" fmla="*/ 276679 h 407359"/>
                <a:gd name="connsiteX25" fmla="*/ 840277 w 2248436"/>
                <a:gd name="connsiteY25" fmla="*/ 254103 h 407359"/>
                <a:gd name="connsiteX26" fmla="*/ 972086 w 2248436"/>
                <a:gd name="connsiteY26" fmla="*/ 190500 h 407359"/>
                <a:gd name="connsiteX27" fmla="*/ 1153061 w 2248436"/>
                <a:gd name="connsiteY27" fmla="*/ 178594 h 407359"/>
                <a:gd name="connsiteX28" fmla="*/ 1229261 w 2248436"/>
                <a:gd name="connsiteY28" fmla="*/ 171450 h 407359"/>
                <a:gd name="connsiteX29" fmla="*/ 1379279 w 2248436"/>
                <a:gd name="connsiteY29" fmla="*/ 157163 h 407359"/>
                <a:gd name="connsiteX30" fmla="*/ 1455479 w 2248436"/>
                <a:gd name="connsiteY30" fmla="*/ 154782 h 407359"/>
                <a:gd name="connsiteX31" fmla="*/ 1512629 w 2248436"/>
                <a:gd name="connsiteY31" fmla="*/ 154781 h 407359"/>
                <a:gd name="connsiteX32" fmla="*/ 1669792 w 2248436"/>
                <a:gd name="connsiteY32" fmla="*/ 147638 h 407359"/>
                <a:gd name="connsiteX33" fmla="*/ 1826954 w 2248436"/>
                <a:gd name="connsiteY33" fmla="*/ 135731 h 407359"/>
                <a:gd name="connsiteX34" fmla="*/ 1996023 w 2248436"/>
                <a:gd name="connsiteY34" fmla="*/ 119063 h 407359"/>
                <a:gd name="connsiteX35" fmla="*/ 2081748 w 2248436"/>
                <a:gd name="connsiteY35" fmla="*/ 121444 h 407359"/>
                <a:gd name="connsiteX36" fmla="*/ 2248436 w 2248436"/>
                <a:gd name="connsiteY36" fmla="*/ 107156 h 407359"/>
                <a:gd name="connsiteX37" fmla="*/ 2248436 w 2248436"/>
                <a:gd name="connsiteY37" fmla="*/ 0 h 407359"/>
                <a:gd name="connsiteX0" fmla="*/ 2248436 w 2248436"/>
                <a:gd name="connsiteY0" fmla="*/ 0 h 407359"/>
                <a:gd name="connsiteX1" fmla="*/ 2119848 w 2248436"/>
                <a:gd name="connsiteY1" fmla="*/ 2381 h 407359"/>
                <a:gd name="connsiteX2" fmla="*/ 1965067 w 2248436"/>
                <a:gd name="connsiteY2" fmla="*/ 7144 h 407359"/>
                <a:gd name="connsiteX3" fmla="*/ 1803142 w 2248436"/>
                <a:gd name="connsiteY3" fmla="*/ 9525 h 407359"/>
                <a:gd name="connsiteX4" fmla="*/ 1641218 w 2248436"/>
                <a:gd name="connsiteY4" fmla="*/ 9525 h 407359"/>
                <a:gd name="connsiteX5" fmla="*/ 1503104 w 2248436"/>
                <a:gd name="connsiteY5" fmla="*/ 11906 h 407359"/>
                <a:gd name="connsiteX6" fmla="*/ 1314986 w 2248436"/>
                <a:gd name="connsiteY6" fmla="*/ 19051 h 407359"/>
                <a:gd name="connsiteX7" fmla="*/ 1174492 w 2248436"/>
                <a:gd name="connsiteY7" fmla="*/ 23813 h 407359"/>
                <a:gd name="connsiteX8" fmla="*/ 1005423 w 2248436"/>
                <a:gd name="connsiteY8" fmla="*/ 33338 h 407359"/>
                <a:gd name="connsiteX9" fmla="*/ 831593 w 2248436"/>
                <a:gd name="connsiteY9" fmla="*/ 42863 h 407359"/>
                <a:gd name="connsiteX10" fmla="*/ 743486 w 2248436"/>
                <a:gd name="connsiteY10" fmla="*/ 45244 h 407359"/>
                <a:gd name="connsiteX11" fmla="*/ 660142 w 2248436"/>
                <a:gd name="connsiteY11" fmla="*/ 50007 h 407359"/>
                <a:gd name="connsiteX12" fmla="*/ 567273 w 2248436"/>
                <a:gd name="connsiteY12" fmla="*/ 45244 h 407359"/>
                <a:gd name="connsiteX13" fmla="*/ 526792 w 2248436"/>
                <a:gd name="connsiteY13" fmla="*/ 33338 h 407359"/>
                <a:gd name="connsiteX14" fmla="*/ 402967 w 2248436"/>
                <a:gd name="connsiteY14" fmla="*/ 45244 h 407359"/>
                <a:gd name="connsiteX15" fmla="*/ 341054 w 2248436"/>
                <a:gd name="connsiteY15" fmla="*/ 54769 h 407359"/>
                <a:gd name="connsiteX16" fmla="*/ 283904 w 2248436"/>
                <a:gd name="connsiteY16" fmla="*/ 78581 h 407359"/>
                <a:gd name="connsiteX17" fmla="*/ 252948 w 2248436"/>
                <a:gd name="connsiteY17" fmla="*/ 130969 h 407359"/>
                <a:gd name="connsiteX18" fmla="*/ 233898 w 2248436"/>
                <a:gd name="connsiteY18" fmla="*/ 183356 h 407359"/>
                <a:gd name="connsiteX19" fmla="*/ 103367 w 2248436"/>
                <a:gd name="connsiteY19" fmla="*/ 274958 h 407359"/>
                <a:gd name="connsiteX20" fmla="*/ 0 w 2248436"/>
                <a:gd name="connsiteY20" fmla="*/ 407359 h 407359"/>
                <a:gd name="connsiteX21" fmla="*/ 299470 w 2248436"/>
                <a:gd name="connsiteY21" fmla="*/ 351647 h 407359"/>
                <a:gd name="connsiteX22" fmla="*/ 435043 w 2248436"/>
                <a:gd name="connsiteY22" fmla="*/ 332126 h 407359"/>
                <a:gd name="connsiteX23" fmla="*/ 574259 w 2248436"/>
                <a:gd name="connsiteY23" fmla="*/ 298849 h 407359"/>
                <a:gd name="connsiteX24" fmla="*/ 682882 w 2248436"/>
                <a:gd name="connsiteY24" fmla="*/ 276679 h 407359"/>
                <a:gd name="connsiteX25" fmla="*/ 840277 w 2248436"/>
                <a:gd name="connsiteY25" fmla="*/ 254103 h 407359"/>
                <a:gd name="connsiteX26" fmla="*/ 978559 w 2248436"/>
                <a:gd name="connsiteY26" fmla="*/ 218513 h 407359"/>
                <a:gd name="connsiteX27" fmla="*/ 1153061 w 2248436"/>
                <a:gd name="connsiteY27" fmla="*/ 178594 h 407359"/>
                <a:gd name="connsiteX28" fmla="*/ 1229261 w 2248436"/>
                <a:gd name="connsiteY28" fmla="*/ 171450 h 407359"/>
                <a:gd name="connsiteX29" fmla="*/ 1379279 w 2248436"/>
                <a:gd name="connsiteY29" fmla="*/ 157163 h 407359"/>
                <a:gd name="connsiteX30" fmla="*/ 1455479 w 2248436"/>
                <a:gd name="connsiteY30" fmla="*/ 154782 h 407359"/>
                <a:gd name="connsiteX31" fmla="*/ 1512629 w 2248436"/>
                <a:gd name="connsiteY31" fmla="*/ 154781 h 407359"/>
                <a:gd name="connsiteX32" fmla="*/ 1669792 w 2248436"/>
                <a:gd name="connsiteY32" fmla="*/ 147638 h 407359"/>
                <a:gd name="connsiteX33" fmla="*/ 1826954 w 2248436"/>
                <a:gd name="connsiteY33" fmla="*/ 135731 h 407359"/>
                <a:gd name="connsiteX34" fmla="*/ 1996023 w 2248436"/>
                <a:gd name="connsiteY34" fmla="*/ 119063 h 407359"/>
                <a:gd name="connsiteX35" fmla="*/ 2081748 w 2248436"/>
                <a:gd name="connsiteY35" fmla="*/ 121444 h 407359"/>
                <a:gd name="connsiteX36" fmla="*/ 2248436 w 2248436"/>
                <a:gd name="connsiteY36" fmla="*/ 107156 h 407359"/>
                <a:gd name="connsiteX37" fmla="*/ 2248436 w 2248436"/>
                <a:gd name="connsiteY37" fmla="*/ 0 h 407359"/>
                <a:gd name="connsiteX0" fmla="*/ 2248436 w 2248436"/>
                <a:gd name="connsiteY0" fmla="*/ 0 h 407359"/>
                <a:gd name="connsiteX1" fmla="*/ 2119848 w 2248436"/>
                <a:gd name="connsiteY1" fmla="*/ 2381 h 407359"/>
                <a:gd name="connsiteX2" fmla="*/ 1965067 w 2248436"/>
                <a:gd name="connsiteY2" fmla="*/ 7144 h 407359"/>
                <a:gd name="connsiteX3" fmla="*/ 1803142 w 2248436"/>
                <a:gd name="connsiteY3" fmla="*/ 9525 h 407359"/>
                <a:gd name="connsiteX4" fmla="*/ 1641218 w 2248436"/>
                <a:gd name="connsiteY4" fmla="*/ 9525 h 407359"/>
                <a:gd name="connsiteX5" fmla="*/ 1503104 w 2248436"/>
                <a:gd name="connsiteY5" fmla="*/ 11906 h 407359"/>
                <a:gd name="connsiteX6" fmla="*/ 1314986 w 2248436"/>
                <a:gd name="connsiteY6" fmla="*/ 19051 h 407359"/>
                <a:gd name="connsiteX7" fmla="*/ 1174492 w 2248436"/>
                <a:gd name="connsiteY7" fmla="*/ 23813 h 407359"/>
                <a:gd name="connsiteX8" fmla="*/ 1005423 w 2248436"/>
                <a:gd name="connsiteY8" fmla="*/ 33338 h 407359"/>
                <a:gd name="connsiteX9" fmla="*/ 831593 w 2248436"/>
                <a:gd name="connsiteY9" fmla="*/ 42863 h 407359"/>
                <a:gd name="connsiteX10" fmla="*/ 743486 w 2248436"/>
                <a:gd name="connsiteY10" fmla="*/ 45244 h 407359"/>
                <a:gd name="connsiteX11" fmla="*/ 660142 w 2248436"/>
                <a:gd name="connsiteY11" fmla="*/ 50007 h 407359"/>
                <a:gd name="connsiteX12" fmla="*/ 567273 w 2248436"/>
                <a:gd name="connsiteY12" fmla="*/ 45244 h 407359"/>
                <a:gd name="connsiteX13" fmla="*/ 526792 w 2248436"/>
                <a:gd name="connsiteY13" fmla="*/ 33338 h 407359"/>
                <a:gd name="connsiteX14" fmla="*/ 402967 w 2248436"/>
                <a:gd name="connsiteY14" fmla="*/ 45244 h 407359"/>
                <a:gd name="connsiteX15" fmla="*/ 341054 w 2248436"/>
                <a:gd name="connsiteY15" fmla="*/ 54769 h 407359"/>
                <a:gd name="connsiteX16" fmla="*/ 283904 w 2248436"/>
                <a:gd name="connsiteY16" fmla="*/ 78581 h 407359"/>
                <a:gd name="connsiteX17" fmla="*/ 252948 w 2248436"/>
                <a:gd name="connsiteY17" fmla="*/ 130969 h 407359"/>
                <a:gd name="connsiteX18" fmla="*/ 233898 w 2248436"/>
                <a:gd name="connsiteY18" fmla="*/ 183356 h 407359"/>
                <a:gd name="connsiteX19" fmla="*/ 103367 w 2248436"/>
                <a:gd name="connsiteY19" fmla="*/ 274958 h 407359"/>
                <a:gd name="connsiteX20" fmla="*/ 0 w 2248436"/>
                <a:gd name="connsiteY20" fmla="*/ 407359 h 407359"/>
                <a:gd name="connsiteX21" fmla="*/ 299470 w 2248436"/>
                <a:gd name="connsiteY21" fmla="*/ 351647 h 407359"/>
                <a:gd name="connsiteX22" fmla="*/ 435043 w 2248436"/>
                <a:gd name="connsiteY22" fmla="*/ 332126 h 407359"/>
                <a:gd name="connsiteX23" fmla="*/ 574259 w 2248436"/>
                <a:gd name="connsiteY23" fmla="*/ 298849 h 407359"/>
                <a:gd name="connsiteX24" fmla="*/ 682882 w 2248436"/>
                <a:gd name="connsiteY24" fmla="*/ 276679 h 407359"/>
                <a:gd name="connsiteX25" fmla="*/ 840277 w 2248436"/>
                <a:gd name="connsiteY25" fmla="*/ 254103 h 407359"/>
                <a:gd name="connsiteX26" fmla="*/ 978559 w 2248436"/>
                <a:gd name="connsiteY26" fmla="*/ 218513 h 407359"/>
                <a:gd name="connsiteX27" fmla="*/ 1139507 w 2248436"/>
                <a:gd name="connsiteY27" fmla="*/ 199359 h 407359"/>
                <a:gd name="connsiteX28" fmla="*/ 1229261 w 2248436"/>
                <a:gd name="connsiteY28" fmla="*/ 171450 h 407359"/>
                <a:gd name="connsiteX29" fmla="*/ 1379279 w 2248436"/>
                <a:gd name="connsiteY29" fmla="*/ 157163 h 407359"/>
                <a:gd name="connsiteX30" fmla="*/ 1455479 w 2248436"/>
                <a:gd name="connsiteY30" fmla="*/ 154782 h 407359"/>
                <a:gd name="connsiteX31" fmla="*/ 1512629 w 2248436"/>
                <a:gd name="connsiteY31" fmla="*/ 154781 h 407359"/>
                <a:gd name="connsiteX32" fmla="*/ 1669792 w 2248436"/>
                <a:gd name="connsiteY32" fmla="*/ 147638 h 407359"/>
                <a:gd name="connsiteX33" fmla="*/ 1826954 w 2248436"/>
                <a:gd name="connsiteY33" fmla="*/ 135731 h 407359"/>
                <a:gd name="connsiteX34" fmla="*/ 1996023 w 2248436"/>
                <a:gd name="connsiteY34" fmla="*/ 119063 h 407359"/>
                <a:gd name="connsiteX35" fmla="*/ 2081748 w 2248436"/>
                <a:gd name="connsiteY35" fmla="*/ 121444 h 407359"/>
                <a:gd name="connsiteX36" fmla="*/ 2248436 w 2248436"/>
                <a:gd name="connsiteY36" fmla="*/ 107156 h 407359"/>
                <a:gd name="connsiteX37" fmla="*/ 2248436 w 2248436"/>
                <a:gd name="connsiteY37" fmla="*/ 0 h 407359"/>
                <a:gd name="connsiteX0" fmla="*/ 2248436 w 2248436"/>
                <a:gd name="connsiteY0" fmla="*/ 84110 h 491469"/>
                <a:gd name="connsiteX1" fmla="*/ 2039407 w 2248436"/>
                <a:gd name="connsiteY1" fmla="*/ 0 h 491469"/>
                <a:gd name="connsiteX2" fmla="*/ 1965067 w 2248436"/>
                <a:gd name="connsiteY2" fmla="*/ 91254 h 491469"/>
                <a:gd name="connsiteX3" fmla="*/ 1803142 w 2248436"/>
                <a:gd name="connsiteY3" fmla="*/ 93635 h 491469"/>
                <a:gd name="connsiteX4" fmla="*/ 1641218 w 2248436"/>
                <a:gd name="connsiteY4" fmla="*/ 93635 h 491469"/>
                <a:gd name="connsiteX5" fmla="*/ 1503104 w 2248436"/>
                <a:gd name="connsiteY5" fmla="*/ 96016 h 491469"/>
                <a:gd name="connsiteX6" fmla="*/ 1314986 w 2248436"/>
                <a:gd name="connsiteY6" fmla="*/ 103161 h 491469"/>
                <a:gd name="connsiteX7" fmla="*/ 1174492 w 2248436"/>
                <a:gd name="connsiteY7" fmla="*/ 107923 h 491469"/>
                <a:gd name="connsiteX8" fmla="*/ 1005423 w 2248436"/>
                <a:gd name="connsiteY8" fmla="*/ 117448 h 491469"/>
                <a:gd name="connsiteX9" fmla="*/ 831593 w 2248436"/>
                <a:gd name="connsiteY9" fmla="*/ 126973 h 491469"/>
                <a:gd name="connsiteX10" fmla="*/ 743486 w 2248436"/>
                <a:gd name="connsiteY10" fmla="*/ 129354 h 491469"/>
                <a:gd name="connsiteX11" fmla="*/ 660142 w 2248436"/>
                <a:gd name="connsiteY11" fmla="*/ 134117 h 491469"/>
                <a:gd name="connsiteX12" fmla="*/ 567273 w 2248436"/>
                <a:gd name="connsiteY12" fmla="*/ 129354 h 491469"/>
                <a:gd name="connsiteX13" fmla="*/ 526792 w 2248436"/>
                <a:gd name="connsiteY13" fmla="*/ 117448 h 491469"/>
                <a:gd name="connsiteX14" fmla="*/ 402967 w 2248436"/>
                <a:gd name="connsiteY14" fmla="*/ 129354 h 491469"/>
                <a:gd name="connsiteX15" fmla="*/ 341054 w 2248436"/>
                <a:gd name="connsiteY15" fmla="*/ 138879 h 491469"/>
                <a:gd name="connsiteX16" fmla="*/ 283904 w 2248436"/>
                <a:gd name="connsiteY16" fmla="*/ 162691 h 491469"/>
                <a:gd name="connsiteX17" fmla="*/ 252948 w 2248436"/>
                <a:gd name="connsiteY17" fmla="*/ 215079 h 491469"/>
                <a:gd name="connsiteX18" fmla="*/ 233898 w 2248436"/>
                <a:gd name="connsiteY18" fmla="*/ 267466 h 491469"/>
                <a:gd name="connsiteX19" fmla="*/ 103367 w 2248436"/>
                <a:gd name="connsiteY19" fmla="*/ 359068 h 491469"/>
                <a:gd name="connsiteX20" fmla="*/ 0 w 2248436"/>
                <a:gd name="connsiteY20" fmla="*/ 491469 h 491469"/>
                <a:gd name="connsiteX21" fmla="*/ 299470 w 2248436"/>
                <a:gd name="connsiteY21" fmla="*/ 435757 h 491469"/>
                <a:gd name="connsiteX22" fmla="*/ 435043 w 2248436"/>
                <a:gd name="connsiteY22" fmla="*/ 416236 h 491469"/>
                <a:gd name="connsiteX23" fmla="*/ 574259 w 2248436"/>
                <a:gd name="connsiteY23" fmla="*/ 382959 h 491469"/>
                <a:gd name="connsiteX24" fmla="*/ 682882 w 2248436"/>
                <a:gd name="connsiteY24" fmla="*/ 360789 h 491469"/>
                <a:gd name="connsiteX25" fmla="*/ 840277 w 2248436"/>
                <a:gd name="connsiteY25" fmla="*/ 338213 h 491469"/>
                <a:gd name="connsiteX26" fmla="*/ 978559 w 2248436"/>
                <a:gd name="connsiteY26" fmla="*/ 302623 h 491469"/>
                <a:gd name="connsiteX27" fmla="*/ 1139507 w 2248436"/>
                <a:gd name="connsiteY27" fmla="*/ 283469 h 491469"/>
                <a:gd name="connsiteX28" fmla="*/ 1229261 w 2248436"/>
                <a:gd name="connsiteY28" fmla="*/ 255560 h 491469"/>
                <a:gd name="connsiteX29" fmla="*/ 1379279 w 2248436"/>
                <a:gd name="connsiteY29" fmla="*/ 241273 h 491469"/>
                <a:gd name="connsiteX30" fmla="*/ 1455479 w 2248436"/>
                <a:gd name="connsiteY30" fmla="*/ 238892 h 491469"/>
                <a:gd name="connsiteX31" fmla="*/ 1512629 w 2248436"/>
                <a:gd name="connsiteY31" fmla="*/ 238891 h 491469"/>
                <a:gd name="connsiteX32" fmla="*/ 1669792 w 2248436"/>
                <a:gd name="connsiteY32" fmla="*/ 231748 h 491469"/>
                <a:gd name="connsiteX33" fmla="*/ 1826954 w 2248436"/>
                <a:gd name="connsiteY33" fmla="*/ 219841 h 491469"/>
                <a:gd name="connsiteX34" fmla="*/ 1996023 w 2248436"/>
                <a:gd name="connsiteY34" fmla="*/ 203173 h 491469"/>
                <a:gd name="connsiteX35" fmla="*/ 2081748 w 2248436"/>
                <a:gd name="connsiteY35" fmla="*/ 205554 h 491469"/>
                <a:gd name="connsiteX36" fmla="*/ 2248436 w 2248436"/>
                <a:gd name="connsiteY36" fmla="*/ 191266 h 491469"/>
                <a:gd name="connsiteX37" fmla="*/ 2248436 w 2248436"/>
                <a:gd name="connsiteY37" fmla="*/ 84110 h 491469"/>
                <a:gd name="connsiteX0" fmla="*/ 2248436 w 2248436"/>
                <a:gd name="connsiteY0" fmla="*/ 191266 h 491469"/>
                <a:gd name="connsiteX1" fmla="*/ 2039407 w 2248436"/>
                <a:gd name="connsiteY1" fmla="*/ 0 h 491469"/>
                <a:gd name="connsiteX2" fmla="*/ 1965067 w 2248436"/>
                <a:gd name="connsiteY2" fmla="*/ 91254 h 491469"/>
                <a:gd name="connsiteX3" fmla="*/ 1803142 w 2248436"/>
                <a:gd name="connsiteY3" fmla="*/ 93635 h 491469"/>
                <a:gd name="connsiteX4" fmla="*/ 1641218 w 2248436"/>
                <a:gd name="connsiteY4" fmla="*/ 93635 h 491469"/>
                <a:gd name="connsiteX5" fmla="*/ 1503104 w 2248436"/>
                <a:gd name="connsiteY5" fmla="*/ 96016 h 491469"/>
                <a:gd name="connsiteX6" fmla="*/ 1314986 w 2248436"/>
                <a:gd name="connsiteY6" fmla="*/ 103161 h 491469"/>
                <a:gd name="connsiteX7" fmla="*/ 1174492 w 2248436"/>
                <a:gd name="connsiteY7" fmla="*/ 107923 h 491469"/>
                <a:gd name="connsiteX8" fmla="*/ 1005423 w 2248436"/>
                <a:gd name="connsiteY8" fmla="*/ 117448 h 491469"/>
                <a:gd name="connsiteX9" fmla="*/ 831593 w 2248436"/>
                <a:gd name="connsiteY9" fmla="*/ 126973 h 491469"/>
                <a:gd name="connsiteX10" fmla="*/ 743486 w 2248436"/>
                <a:gd name="connsiteY10" fmla="*/ 129354 h 491469"/>
                <a:gd name="connsiteX11" fmla="*/ 660142 w 2248436"/>
                <a:gd name="connsiteY11" fmla="*/ 134117 h 491469"/>
                <a:gd name="connsiteX12" fmla="*/ 567273 w 2248436"/>
                <a:gd name="connsiteY12" fmla="*/ 129354 h 491469"/>
                <a:gd name="connsiteX13" fmla="*/ 526792 w 2248436"/>
                <a:gd name="connsiteY13" fmla="*/ 117448 h 491469"/>
                <a:gd name="connsiteX14" fmla="*/ 402967 w 2248436"/>
                <a:gd name="connsiteY14" fmla="*/ 129354 h 491469"/>
                <a:gd name="connsiteX15" fmla="*/ 341054 w 2248436"/>
                <a:gd name="connsiteY15" fmla="*/ 138879 h 491469"/>
                <a:gd name="connsiteX16" fmla="*/ 283904 w 2248436"/>
                <a:gd name="connsiteY16" fmla="*/ 162691 h 491469"/>
                <a:gd name="connsiteX17" fmla="*/ 252948 w 2248436"/>
                <a:gd name="connsiteY17" fmla="*/ 215079 h 491469"/>
                <a:gd name="connsiteX18" fmla="*/ 233898 w 2248436"/>
                <a:gd name="connsiteY18" fmla="*/ 267466 h 491469"/>
                <a:gd name="connsiteX19" fmla="*/ 103367 w 2248436"/>
                <a:gd name="connsiteY19" fmla="*/ 359068 h 491469"/>
                <a:gd name="connsiteX20" fmla="*/ 0 w 2248436"/>
                <a:gd name="connsiteY20" fmla="*/ 491469 h 491469"/>
                <a:gd name="connsiteX21" fmla="*/ 299470 w 2248436"/>
                <a:gd name="connsiteY21" fmla="*/ 435757 h 491469"/>
                <a:gd name="connsiteX22" fmla="*/ 435043 w 2248436"/>
                <a:gd name="connsiteY22" fmla="*/ 416236 h 491469"/>
                <a:gd name="connsiteX23" fmla="*/ 574259 w 2248436"/>
                <a:gd name="connsiteY23" fmla="*/ 382959 h 491469"/>
                <a:gd name="connsiteX24" fmla="*/ 682882 w 2248436"/>
                <a:gd name="connsiteY24" fmla="*/ 360789 h 491469"/>
                <a:gd name="connsiteX25" fmla="*/ 840277 w 2248436"/>
                <a:gd name="connsiteY25" fmla="*/ 338213 h 491469"/>
                <a:gd name="connsiteX26" fmla="*/ 978559 w 2248436"/>
                <a:gd name="connsiteY26" fmla="*/ 302623 h 491469"/>
                <a:gd name="connsiteX27" fmla="*/ 1139507 w 2248436"/>
                <a:gd name="connsiteY27" fmla="*/ 283469 h 491469"/>
                <a:gd name="connsiteX28" fmla="*/ 1229261 w 2248436"/>
                <a:gd name="connsiteY28" fmla="*/ 255560 h 491469"/>
                <a:gd name="connsiteX29" fmla="*/ 1379279 w 2248436"/>
                <a:gd name="connsiteY29" fmla="*/ 241273 h 491469"/>
                <a:gd name="connsiteX30" fmla="*/ 1455479 w 2248436"/>
                <a:gd name="connsiteY30" fmla="*/ 238892 h 491469"/>
                <a:gd name="connsiteX31" fmla="*/ 1512629 w 2248436"/>
                <a:gd name="connsiteY31" fmla="*/ 238891 h 491469"/>
                <a:gd name="connsiteX32" fmla="*/ 1669792 w 2248436"/>
                <a:gd name="connsiteY32" fmla="*/ 231748 h 491469"/>
                <a:gd name="connsiteX33" fmla="*/ 1826954 w 2248436"/>
                <a:gd name="connsiteY33" fmla="*/ 219841 h 491469"/>
                <a:gd name="connsiteX34" fmla="*/ 1996023 w 2248436"/>
                <a:gd name="connsiteY34" fmla="*/ 203173 h 491469"/>
                <a:gd name="connsiteX35" fmla="*/ 2081748 w 2248436"/>
                <a:gd name="connsiteY35" fmla="*/ 205554 h 491469"/>
                <a:gd name="connsiteX36" fmla="*/ 2248436 w 2248436"/>
                <a:gd name="connsiteY36" fmla="*/ 191266 h 491469"/>
                <a:gd name="connsiteX0" fmla="*/ 2081748 w 2081748"/>
                <a:gd name="connsiteY0" fmla="*/ 205554 h 491469"/>
                <a:gd name="connsiteX1" fmla="*/ 2039407 w 2081748"/>
                <a:gd name="connsiteY1" fmla="*/ 0 h 491469"/>
                <a:gd name="connsiteX2" fmla="*/ 1965067 w 2081748"/>
                <a:gd name="connsiteY2" fmla="*/ 91254 h 491469"/>
                <a:gd name="connsiteX3" fmla="*/ 1803142 w 2081748"/>
                <a:gd name="connsiteY3" fmla="*/ 93635 h 491469"/>
                <a:gd name="connsiteX4" fmla="*/ 1641218 w 2081748"/>
                <a:gd name="connsiteY4" fmla="*/ 93635 h 491469"/>
                <a:gd name="connsiteX5" fmla="*/ 1503104 w 2081748"/>
                <a:gd name="connsiteY5" fmla="*/ 96016 h 491469"/>
                <a:gd name="connsiteX6" fmla="*/ 1314986 w 2081748"/>
                <a:gd name="connsiteY6" fmla="*/ 103161 h 491469"/>
                <a:gd name="connsiteX7" fmla="*/ 1174492 w 2081748"/>
                <a:gd name="connsiteY7" fmla="*/ 107923 h 491469"/>
                <a:gd name="connsiteX8" fmla="*/ 1005423 w 2081748"/>
                <a:gd name="connsiteY8" fmla="*/ 117448 h 491469"/>
                <a:gd name="connsiteX9" fmla="*/ 831593 w 2081748"/>
                <a:gd name="connsiteY9" fmla="*/ 126973 h 491469"/>
                <a:gd name="connsiteX10" fmla="*/ 743486 w 2081748"/>
                <a:gd name="connsiteY10" fmla="*/ 129354 h 491469"/>
                <a:gd name="connsiteX11" fmla="*/ 660142 w 2081748"/>
                <a:gd name="connsiteY11" fmla="*/ 134117 h 491469"/>
                <a:gd name="connsiteX12" fmla="*/ 567273 w 2081748"/>
                <a:gd name="connsiteY12" fmla="*/ 129354 h 491469"/>
                <a:gd name="connsiteX13" fmla="*/ 526792 w 2081748"/>
                <a:gd name="connsiteY13" fmla="*/ 117448 h 491469"/>
                <a:gd name="connsiteX14" fmla="*/ 402967 w 2081748"/>
                <a:gd name="connsiteY14" fmla="*/ 129354 h 491469"/>
                <a:gd name="connsiteX15" fmla="*/ 341054 w 2081748"/>
                <a:gd name="connsiteY15" fmla="*/ 138879 h 491469"/>
                <a:gd name="connsiteX16" fmla="*/ 283904 w 2081748"/>
                <a:gd name="connsiteY16" fmla="*/ 162691 h 491469"/>
                <a:gd name="connsiteX17" fmla="*/ 252948 w 2081748"/>
                <a:gd name="connsiteY17" fmla="*/ 215079 h 491469"/>
                <a:gd name="connsiteX18" fmla="*/ 233898 w 2081748"/>
                <a:gd name="connsiteY18" fmla="*/ 267466 h 491469"/>
                <a:gd name="connsiteX19" fmla="*/ 103367 w 2081748"/>
                <a:gd name="connsiteY19" fmla="*/ 359068 h 491469"/>
                <a:gd name="connsiteX20" fmla="*/ 0 w 2081748"/>
                <a:gd name="connsiteY20" fmla="*/ 491469 h 491469"/>
                <a:gd name="connsiteX21" fmla="*/ 299470 w 2081748"/>
                <a:gd name="connsiteY21" fmla="*/ 435757 h 491469"/>
                <a:gd name="connsiteX22" fmla="*/ 435043 w 2081748"/>
                <a:gd name="connsiteY22" fmla="*/ 416236 h 491469"/>
                <a:gd name="connsiteX23" fmla="*/ 574259 w 2081748"/>
                <a:gd name="connsiteY23" fmla="*/ 382959 h 491469"/>
                <a:gd name="connsiteX24" fmla="*/ 682882 w 2081748"/>
                <a:gd name="connsiteY24" fmla="*/ 360789 h 491469"/>
                <a:gd name="connsiteX25" fmla="*/ 840277 w 2081748"/>
                <a:gd name="connsiteY25" fmla="*/ 338213 h 491469"/>
                <a:gd name="connsiteX26" fmla="*/ 978559 w 2081748"/>
                <a:gd name="connsiteY26" fmla="*/ 302623 h 491469"/>
                <a:gd name="connsiteX27" fmla="*/ 1139507 w 2081748"/>
                <a:gd name="connsiteY27" fmla="*/ 283469 h 491469"/>
                <a:gd name="connsiteX28" fmla="*/ 1229261 w 2081748"/>
                <a:gd name="connsiteY28" fmla="*/ 255560 h 491469"/>
                <a:gd name="connsiteX29" fmla="*/ 1379279 w 2081748"/>
                <a:gd name="connsiteY29" fmla="*/ 241273 h 491469"/>
                <a:gd name="connsiteX30" fmla="*/ 1455479 w 2081748"/>
                <a:gd name="connsiteY30" fmla="*/ 238892 h 491469"/>
                <a:gd name="connsiteX31" fmla="*/ 1512629 w 2081748"/>
                <a:gd name="connsiteY31" fmla="*/ 238891 h 491469"/>
                <a:gd name="connsiteX32" fmla="*/ 1669792 w 2081748"/>
                <a:gd name="connsiteY32" fmla="*/ 231748 h 491469"/>
                <a:gd name="connsiteX33" fmla="*/ 1826954 w 2081748"/>
                <a:gd name="connsiteY33" fmla="*/ 219841 h 491469"/>
                <a:gd name="connsiteX34" fmla="*/ 1996023 w 2081748"/>
                <a:gd name="connsiteY34" fmla="*/ 203173 h 491469"/>
                <a:gd name="connsiteX35" fmla="*/ 2081748 w 2081748"/>
                <a:gd name="connsiteY35" fmla="*/ 205554 h 491469"/>
                <a:gd name="connsiteX0" fmla="*/ 2061592 w 2061592"/>
                <a:gd name="connsiteY0" fmla="*/ 115209 h 491469"/>
                <a:gd name="connsiteX1" fmla="*/ 2039407 w 2061592"/>
                <a:gd name="connsiteY1" fmla="*/ 0 h 491469"/>
                <a:gd name="connsiteX2" fmla="*/ 1965067 w 2061592"/>
                <a:gd name="connsiteY2" fmla="*/ 91254 h 491469"/>
                <a:gd name="connsiteX3" fmla="*/ 1803142 w 2061592"/>
                <a:gd name="connsiteY3" fmla="*/ 93635 h 491469"/>
                <a:gd name="connsiteX4" fmla="*/ 1641218 w 2061592"/>
                <a:gd name="connsiteY4" fmla="*/ 93635 h 491469"/>
                <a:gd name="connsiteX5" fmla="*/ 1503104 w 2061592"/>
                <a:gd name="connsiteY5" fmla="*/ 96016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67273 w 2061592"/>
                <a:gd name="connsiteY12" fmla="*/ 129354 h 491469"/>
                <a:gd name="connsiteX13" fmla="*/ 526792 w 2061592"/>
                <a:gd name="connsiteY13" fmla="*/ 117448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52948 w 2061592"/>
                <a:gd name="connsiteY17" fmla="*/ 215079 h 491469"/>
                <a:gd name="connsiteX18" fmla="*/ 233898 w 2061592"/>
                <a:gd name="connsiteY18" fmla="*/ 267466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803142 w 2061592"/>
                <a:gd name="connsiteY3" fmla="*/ 93635 h 491469"/>
                <a:gd name="connsiteX4" fmla="*/ 1641218 w 2061592"/>
                <a:gd name="connsiteY4" fmla="*/ 93635 h 491469"/>
                <a:gd name="connsiteX5" fmla="*/ 1503104 w 2061592"/>
                <a:gd name="connsiteY5" fmla="*/ 96016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67273 w 2061592"/>
                <a:gd name="connsiteY12" fmla="*/ 129354 h 491469"/>
                <a:gd name="connsiteX13" fmla="*/ 526792 w 2061592"/>
                <a:gd name="connsiteY13" fmla="*/ 117448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52948 w 2061592"/>
                <a:gd name="connsiteY17" fmla="*/ 215079 h 491469"/>
                <a:gd name="connsiteX18" fmla="*/ 233898 w 2061592"/>
                <a:gd name="connsiteY18" fmla="*/ 267466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41218 w 2061592"/>
                <a:gd name="connsiteY4" fmla="*/ 93635 h 491469"/>
                <a:gd name="connsiteX5" fmla="*/ 1503104 w 2061592"/>
                <a:gd name="connsiteY5" fmla="*/ 96016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67273 w 2061592"/>
                <a:gd name="connsiteY12" fmla="*/ 129354 h 491469"/>
                <a:gd name="connsiteX13" fmla="*/ 526792 w 2061592"/>
                <a:gd name="connsiteY13" fmla="*/ 117448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52948 w 2061592"/>
                <a:gd name="connsiteY17" fmla="*/ 215079 h 491469"/>
                <a:gd name="connsiteX18" fmla="*/ 233898 w 2061592"/>
                <a:gd name="connsiteY18" fmla="*/ 267466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503104 w 2061592"/>
                <a:gd name="connsiteY5" fmla="*/ 96016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67273 w 2061592"/>
                <a:gd name="connsiteY12" fmla="*/ 129354 h 491469"/>
                <a:gd name="connsiteX13" fmla="*/ 526792 w 2061592"/>
                <a:gd name="connsiteY13" fmla="*/ 117448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52948 w 2061592"/>
                <a:gd name="connsiteY17" fmla="*/ 215079 h 491469"/>
                <a:gd name="connsiteX18" fmla="*/ 233898 w 2061592"/>
                <a:gd name="connsiteY18" fmla="*/ 267466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67273 w 2061592"/>
                <a:gd name="connsiteY12" fmla="*/ 129354 h 491469"/>
                <a:gd name="connsiteX13" fmla="*/ 526792 w 2061592"/>
                <a:gd name="connsiteY13" fmla="*/ 117448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52948 w 2061592"/>
                <a:gd name="connsiteY17" fmla="*/ 215079 h 491469"/>
                <a:gd name="connsiteX18" fmla="*/ 233898 w 2061592"/>
                <a:gd name="connsiteY18" fmla="*/ 267466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67273 w 2061592"/>
                <a:gd name="connsiteY12" fmla="*/ 129354 h 491469"/>
                <a:gd name="connsiteX13" fmla="*/ 490831 w 2061592"/>
                <a:gd name="connsiteY13" fmla="*/ 8329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52948 w 2061592"/>
                <a:gd name="connsiteY17" fmla="*/ 215079 h 491469"/>
                <a:gd name="connsiteX18" fmla="*/ 233898 w 2061592"/>
                <a:gd name="connsiteY18" fmla="*/ 267466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67273 w 2061592"/>
                <a:gd name="connsiteY12" fmla="*/ 129354 h 491469"/>
                <a:gd name="connsiteX13" fmla="*/ 490831 w 2061592"/>
                <a:gd name="connsiteY13" fmla="*/ 8329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52948 w 2061592"/>
                <a:gd name="connsiteY17" fmla="*/ 215079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67273 w 2061592"/>
                <a:gd name="connsiteY12" fmla="*/ 129354 h 491469"/>
                <a:gd name="connsiteX13" fmla="*/ 490831 w 2061592"/>
                <a:gd name="connsiteY13" fmla="*/ 8329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73414 w 2061592"/>
                <a:gd name="connsiteY12" fmla="*/ 99866 h 491469"/>
                <a:gd name="connsiteX13" fmla="*/ 490831 w 2061592"/>
                <a:gd name="connsiteY13" fmla="*/ 8329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73414 w 2061592"/>
                <a:gd name="connsiteY12" fmla="*/ 99866 h 491469"/>
                <a:gd name="connsiteX13" fmla="*/ 499148 w 2061592"/>
                <a:gd name="connsiteY13" fmla="*/ 1270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3486 w 2061592"/>
                <a:gd name="connsiteY10" fmla="*/ 129354 h 491469"/>
                <a:gd name="connsiteX11" fmla="*/ 660142 w 2061592"/>
                <a:gd name="connsiteY11" fmla="*/ 134117 h 491469"/>
                <a:gd name="connsiteX12" fmla="*/ 573580 w 2061592"/>
                <a:gd name="connsiteY12" fmla="*/ 128617 h 491469"/>
                <a:gd name="connsiteX13" fmla="*/ 499148 w 2061592"/>
                <a:gd name="connsiteY13" fmla="*/ 1270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31593 w 2061592"/>
                <a:gd name="connsiteY9" fmla="*/ 126973 h 491469"/>
                <a:gd name="connsiteX10" fmla="*/ 744961 w 2061592"/>
                <a:gd name="connsiteY10" fmla="*/ 141969 h 491469"/>
                <a:gd name="connsiteX11" fmla="*/ 660142 w 2061592"/>
                <a:gd name="connsiteY11" fmla="*/ 134117 h 491469"/>
                <a:gd name="connsiteX12" fmla="*/ 573580 w 2061592"/>
                <a:gd name="connsiteY12" fmla="*/ 128617 h 491469"/>
                <a:gd name="connsiteX13" fmla="*/ 499148 w 2061592"/>
                <a:gd name="connsiteY13" fmla="*/ 1270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4986 w 2061592"/>
                <a:gd name="connsiteY6" fmla="*/ 103161 h 491469"/>
                <a:gd name="connsiteX7" fmla="*/ 1174492 w 2061592"/>
                <a:gd name="connsiteY7" fmla="*/ 107923 h 491469"/>
                <a:gd name="connsiteX8" fmla="*/ 1005423 w 2061592"/>
                <a:gd name="connsiteY8" fmla="*/ 117448 h 491469"/>
                <a:gd name="connsiteX9" fmla="*/ 847729 w 2061592"/>
                <a:gd name="connsiteY9" fmla="*/ 128282 h 491469"/>
                <a:gd name="connsiteX10" fmla="*/ 744961 w 2061592"/>
                <a:gd name="connsiteY10" fmla="*/ 141969 h 491469"/>
                <a:gd name="connsiteX11" fmla="*/ 660142 w 2061592"/>
                <a:gd name="connsiteY11" fmla="*/ 134117 h 491469"/>
                <a:gd name="connsiteX12" fmla="*/ 573580 w 2061592"/>
                <a:gd name="connsiteY12" fmla="*/ 128617 h 491469"/>
                <a:gd name="connsiteX13" fmla="*/ 499148 w 2061592"/>
                <a:gd name="connsiteY13" fmla="*/ 1270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3880 w 2061592"/>
                <a:gd name="connsiteY6" fmla="*/ 93700 h 491469"/>
                <a:gd name="connsiteX7" fmla="*/ 1174492 w 2061592"/>
                <a:gd name="connsiteY7" fmla="*/ 107923 h 491469"/>
                <a:gd name="connsiteX8" fmla="*/ 1005423 w 2061592"/>
                <a:gd name="connsiteY8" fmla="*/ 117448 h 491469"/>
                <a:gd name="connsiteX9" fmla="*/ 847729 w 2061592"/>
                <a:gd name="connsiteY9" fmla="*/ 128282 h 491469"/>
                <a:gd name="connsiteX10" fmla="*/ 744961 w 2061592"/>
                <a:gd name="connsiteY10" fmla="*/ 141969 h 491469"/>
                <a:gd name="connsiteX11" fmla="*/ 660142 w 2061592"/>
                <a:gd name="connsiteY11" fmla="*/ 134117 h 491469"/>
                <a:gd name="connsiteX12" fmla="*/ 573580 w 2061592"/>
                <a:gd name="connsiteY12" fmla="*/ 128617 h 491469"/>
                <a:gd name="connsiteX13" fmla="*/ 499148 w 2061592"/>
                <a:gd name="connsiteY13" fmla="*/ 1270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96023 w 2061592"/>
                <a:gd name="connsiteY34" fmla="*/ 203173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3880 w 2061592"/>
                <a:gd name="connsiteY6" fmla="*/ 93700 h 491469"/>
                <a:gd name="connsiteX7" fmla="*/ 1174492 w 2061592"/>
                <a:gd name="connsiteY7" fmla="*/ 107923 h 491469"/>
                <a:gd name="connsiteX8" fmla="*/ 1005423 w 2061592"/>
                <a:gd name="connsiteY8" fmla="*/ 117448 h 491469"/>
                <a:gd name="connsiteX9" fmla="*/ 847729 w 2061592"/>
                <a:gd name="connsiteY9" fmla="*/ 128282 h 491469"/>
                <a:gd name="connsiteX10" fmla="*/ 744961 w 2061592"/>
                <a:gd name="connsiteY10" fmla="*/ 141969 h 491469"/>
                <a:gd name="connsiteX11" fmla="*/ 660142 w 2061592"/>
                <a:gd name="connsiteY11" fmla="*/ 134117 h 491469"/>
                <a:gd name="connsiteX12" fmla="*/ 573580 w 2061592"/>
                <a:gd name="connsiteY12" fmla="*/ 128617 h 491469"/>
                <a:gd name="connsiteX13" fmla="*/ 499148 w 2061592"/>
                <a:gd name="connsiteY13" fmla="*/ 1270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6954 w 2061592"/>
                <a:gd name="connsiteY33" fmla="*/ 219841 h 491469"/>
                <a:gd name="connsiteX34" fmla="*/ 1972511 w 2061592"/>
                <a:gd name="connsiteY34" fmla="*/ 138794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3880 w 2061592"/>
                <a:gd name="connsiteY6" fmla="*/ 93700 h 491469"/>
                <a:gd name="connsiteX7" fmla="*/ 1174492 w 2061592"/>
                <a:gd name="connsiteY7" fmla="*/ 107923 h 491469"/>
                <a:gd name="connsiteX8" fmla="*/ 1005423 w 2061592"/>
                <a:gd name="connsiteY8" fmla="*/ 117448 h 491469"/>
                <a:gd name="connsiteX9" fmla="*/ 847729 w 2061592"/>
                <a:gd name="connsiteY9" fmla="*/ 128282 h 491469"/>
                <a:gd name="connsiteX10" fmla="*/ 744961 w 2061592"/>
                <a:gd name="connsiteY10" fmla="*/ 141969 h 491469"/>
                <a:gd name="connsiteX11" fmla="*/ 660142 w 2061592"/>
                <a:gd name="connsiteY11" fmla="*/ 134117 h 491469"/>
                <a:gd name="connsiteX12" fmla="*/ 573580 w 2061592"/>
                <a:gd name="connsiteY12" fmla="*/ 128617 h 491469"/>
                <a:gd name="connsiteX13" fmla="*/ 499148 w 2061592"/>
                <a:gd name="connsiteY13" fmla="*/ 1270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69792 w 2061592"/>
                <a:gd name="connsiteY32" fmla="*/ 231748 h 491469"/>
                <a:gd name="connsiteX33" fmla="*/ 1823469 w 2061592"/>
                <a:gd name="connsiteY33" fmla="*/ 162711 h 491469"/>
                <a:gd name="connsiteX34" fmla="*/ 1972511 w 2061592"/>
                <a:gd name="connsiteY34" fmla="*/ 138794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3880 w 2061592"/>
                <a:gd name="connsiteY6" fmla="*/ 93700 h 491469"/>
                <a:gd name="connsiteX7" fmla="*/ 1174492 w 2061592"/>
                <a:gd name="connsiteY7" fmla="*/ 107923 h 491469"/>
                <a:gd name="connsiteX8" fmla="*/ 1005423 w 2061592"/>
                <a:gd name="connsiteY8" fmla="*/ 117448 h 491469"/>
                <a:gd name="connsiteX9" fmla="*/ 847729 w 2061592"/>
                <a:gd name="connsiteY9" fmla="*/ 128282 h 491469"/>
                <a:gd name="connsiteX10" fmla="*/ 744961 w 2061592"/>
                <a:gd name="connsiteY10" fmla="*/ 141969 h 491469"/>
                <a:gd name="connsiteX11" fmla="*/ 660142 w 2061592"/>
                <a:gd name="connsiteY11" fmla="*/ 134117 h 491469"/>
                <a:gd name="connsiteX12" fmla="*/ 573580 w 2061592"/>
                <a:gd name="connsiteY12" fmla="*/ 128617 h 491469"/>
                <a:gd name="connsiteX13" fmla="*/ 499148 w 2061592"/>
                <a:gd name="connsiteY13" fmla="*/ 1270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12629 w 2061592"/>
                <a:gd name="connsiteY31" fmla="*/ 238891 h 491469"/>
                <a:gd name="connsiteX32" fmla="*/ 1655537 w 2061592"/>
                <a:gd name="connsiteY32" fmla="*/ 191859 h 491469"/>
                <a:gd name="connsiteX33" fmla="*/ 1823469 w 2061592"/>
                <a:gd name="connsiteY33" fmla="*/ 162711 h 491469"/>
                <a:gd name="connsiteX34" fmla="*/ 1972511 w 2061592"/>
                <a:gd name="connsiteY34" fmla="*/ 138794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3880 w 2061592"/>
                <a:gd name="connsiteY6" fmla="*/ 93700 h 491469"/>
                <a:gd name="connsiteX7" fmla="*/ 1174492 w 2061592"/>
                <a:gd name="connsiteY7" fmla="*/ 107923 h 491469"/>
                <a:gd name="connsiteX8" fmla="*/ 1005423 w 2061592"/>
                <a:gd name="connsiteY8" fmla="*/ 117448 h 491469"/>
                <a:gd name="connsiteX9" fmla="*/ 847729 w 2061592"/>
                <a:gd name="connsiteY9" fmla="*/ 128282 h 491469"/>
                <a:gd name="connsiteX10" fmla="*/ 744961 w 2061592"/>
                <a:gd name="connsiteY10" fmla="*/ 141969 h 491469"/>
                <a:gd name="connsiteX11" fmla="*/ 660142 w 2061592"/>
                <a:gd name="connsiteY11" fmla="*/ 134117 h 491469"/>
                <a:gd name="connsiteX12" fmla="*/ 573580 w 2061592"/>
                <a:gd name="connsiteY12" fmla="*/ 128617 h 491469"/>
                <a:gd name="connsiteX13" fmla="*/ 499148 w 2061592"/>
                <a:gd name="connsiteY13" fmla="*/ 1270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35275 w 2061592"/>
                <a:gd name="connsiteY31" fmla="*/ 213866 h 491469"/>
                <a:gd name="connsiteX32" fmla="*/ 1655537 w 2061592"/>
                <a:gd name="connsiteY32" fmla="*/ 191859 h 491469"/>
                <a:gd name="connsiteX33" fmla="*/ 1823469 w 2061592"/>
                <a:gd name="connsiteY33" fmla="*/ 162711 h 491469"/>
                <a:gd name="connsiteX34" fmla="*/ 1972511 w 2061592"/>
                <a:gd name="connsiteY34" fmla="*/ 138794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3880 w 2061592"/>
                <a:gd name="connsiteY6" fmla="*/ 93700 h 491469"/>
                <a:gd name="connsiteX7" fmla="*/ 1174492 w 2061592"/>
                <a:gd name="connsiteY7" fmla="*/ 107923 h 491469"/>
                <a:gd name="connsiteX8" fmla="*/ 1005423 w 2061592"/>
                <a:gd name="connsiteY8" fmla="*/ 117448 h 491469"/>
                <a:gd name="connsiteX9" fmla="*/ 847729 w 2061592"/>
                <a:gd name="connsiteY9" fmla="*/ 128282 h 491469"/>
                <a:gd name="connsiteX10" fmla="*/ 744961 w 2061592"/>
                <a:gd name="connsiteY10" fmla="*/ 141969 h 491469"/>
                <a:gd name="connsiteX11" fmla="*/ 660142 w 2061592"/>
                <a:gd name="connsiteY11" fmla="*/ 134117 h 491469"/>
                <a:gd name="connsiteX12" fmla="*/ 573580 w 2061592"/>
                <a:gd name="connsiteY12" fmla="*/ 128617 h 491469"/>
                <a:gd name="connsiteX13" fmla="*/ 402902 w 2061592"/>
                <a:gd name="connsiteY13" fmla="*/ 967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55479 w 2061592"/>
                <a:gd name="connsiteY30" fmla="*/ 238892 h 491469"/>
                <a:gd name="connsiteX31" fmla="*/ 1535275 w 2061592"/>
                <a:gd name="connsiteY31" fmla="*/ 213866 h 491469"/>
                <a:gd name="connsiteX32" fmla="*/ 1655537 w 2061592"/>
                <a:gd name="connsiteY32" fmla="*/ 191859 h 491469"/>
                <a:gd name="connsiteX33" fmla="*/ 1823469 w 2061592"/>
                <a:gd name="connsiteY33" fmla="*/ 162711 h 491469"/>
                <a:gd name="connsiteX34" fmla="*/ 1972511 w 2061592"/>
                <a:gd name="connsiteY34" fmla="*/ 138794 h 491469"/>
                <a:gd name="connsiteX35" fmla="*/ 2061592 w 2061592"/>
                <a:gd name="connsiteY35" fmla="*/ 115209 h 491469"/>
                <a:gd name="connsiteX0" fmla="*/ 2061592 w 2061592"/>
                <a:gd name="connsiteY0" fmla="*/ 115209 h 491469"/>
                <a:gd name="connsiteX1" fmla="*/ 2039407 w 2061592"/>
                <a:gd name="connsiteY1" fmla="*/ 0 h 491469"/>
                <a:gd name="connsiteX2" fmla="*/ 1944339 w 2061592"/>
                <a:gd name="connsiteY2" fmla="*/ 23352 h 491469"/>
                <a:gd name="connsiteX3" fmla="*/ 1783520 w 2061592"/>
                <a:gd name="connsiteY3" fmla="*/ 35194 h 491469"/>
                <a:gd name="connsiteX4" fmla="*/ 1634008 w 2061592"/>
                <a:gd name="connsiteY4" fmla="*/ 59315 h 491469"/>
                <a:gd name="connsiteX5" fmla="*/ 1492740 w 2061592"/>
                <a:gd name="connsiteY5" fmla="*/ 62065 h 491469"/>
                <a:gd name="connsiteX6" fmla="*/ 1313880 w 2061592"/>
                <a:gd name="connsiteY6" fmla="*/ 93700 h 491469"/>
                <a:gd name="connsiteX7" fmla="*/ 1174492 w 2061592"/>
                <a:gd name="connsiteY7" fmla="*/ 107923 h 491469"/>
                <a:gd name="connsiteX8" fmla="*/ 1005423 w 2061592"/>
                <a:gd name="connsiteY8" fmla="*/ 117448 h 491469"/>
                <a:gd name="connsiteX9" fmla="*/ 847729 w 2061592"/>
                <a:gd name="connsiteY9" fmla="*/ 128282 h 491469"/>
                <a:gd name="connsiteX10" fmla="*/ 744961 w 2061592"/>
                <a:gd name="connsiteY10" fmla="*/ 141969 h 491469"/>
                <a:gd name="connsiteX11" fmla="*/ 660142 w 2061592"/>
                <a:gd name="connsiteY11" fmla="*/ 134117 h 491469"/>
                <a:gd name="connsiteX12" fmla="*/ 573580 w 2061592"/>
                <a:gd name="connsiteY12" fmla="*/ 128617 h 491469"/>
                <a:gd name="connsiteX13" fmla="*/ 402902 w 2061592"/>
                <a:gd name="connsiteY13" fmla="*/ 96774 h 491469"/>
                <a:gd name="connsiteX14" fmla="*/ 402967 w 2061592"/>
                <a:gd name="connsiteY14" fmla="*/ 129354 h 491469"/>
                <a:gd name="connsiteX15" fmla="*/ 341054 w 2061592"/>
                <a:gd name="connsiteY15" fmla="*/ 138879 h 491469"/>
                <a:gd name="connsiteX16" fmla="*/ 283904 w 2061592"/>
                <a:gd name="connsiteY16" fmla="*/ 162691 h 491469"/>
                <a:gd name="connsiteX17" fmla="*/ 238858 w 2061592"/>
                <a:gd name="connsiteY17" fmla="*/ 203940 h 491469"/>
                <a:gd name="connsiteX18" fmla="*/ 120575 w 2061592"/>
                <a:gd name="connsiteY18" fmla="*/ 255147 h 491469"/>
                <a:gd name="connsiteX19" fmla="*/ 103367 w 2061592"/>
                <a:gd name="connsiteY19" fmla="*/ 359068 h 491469"/>
                <a:gd name="connsiteX20" fmla="*/ 0 w 2061592"/>
                <a:gd name="connsiteY20" fmla="*/ 491469 h 491469"/>
                <a:gd name="connsiteX21" fmla="*/ 299470 w 2061592"/>
                <a:gd name="connsiteY21" fmla="*/ 435757 h 491469"/>
                <a:gd name="connsiteX22" fmla="*/ 435043 w 2061592"/>
                <a:gd name="connsiteY22" fmla="*/ 416236 h 491469"/>
                <a:gd name="connsiteX23" fmla="*/ 574259 w 2061592"/>
                <a:gd name="connsiteY23" fmla="*/ 382959 h 491469"/>
                <a:gd name="connsiteX24" fmla="*/ 682882 w 2061592"/>
                <a:gd name="connsiteY24" fmla="*/ 360789 h 491469"/>
                <a:gd name="connsiteX25" fmla="*/ 840277 w 2061592"/>
                <a:gd name="connsiteY25" fmla="*/ 338213 h 491469"/>
                <a:gd name="connsiteX26" fmla="*/ 978559 w 2061592"/>
                <a:gd name="connsiteY26" fmla="*/ 302623 h 491469"/>
                <a:gd name="connsiteX27" fmla="*/ 1139507 w 2061592"/>
                <a:gd name="connsiteY27" fmla="*/ 283469 h 491469"/>
                <a:gd name="connsiteX28" fmla="*/ 1229261 w 2061592"/>
                <a:gd name="connsiteY28" fmla="*/ 255560 h 491469"/>
                <a:gd name="connsiteX29" fmla="*/ 1379279 w 2061592"/>
                <a:gd name="connsiteY29" fmla="*/ 241273 h 491469"/>
                <a:gd name="connsiteX30" fmla="*/ 1476078 w 2061592"/>
                <a:gd name="connsiteY30" fmla="*/ 223696 h 491469"/>
                <a:gd name="connsiteX31" fmla="*/ 1535275 w 2061592"/>
                <a:gd name="connsiteY31" fmla="*/ 213866 h 491469"/>
                <a:gd name="connsiteX32" fmla="*/ 1655537 w 2061592"/>
                <a:gd name="connsiteY32" fmla="*/ 191859 h 491469"/>
                <a:gd name="connsiteX33" fmla="*/ 1823469 w 2061592"/>
                <a:gd name="connsiteY33" fmla="*/ 162711 h 491469"/>
                <a:gd name="connsiteX34" fmla="*/ 1972511 w 2061592"/>
                <a:gd name="connsiteY34" fmla="*/ 138794 h 491469"/>
                <a:gd name="connsiteX35" fmla="*/ 2061592 w 2061592"/>
                <a:gd name="connsiteY35" fmla="*/ 115209 h 49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61592" h="491469">
                  <a:moveTo>
                    <a:pt x="2061592" y="115209"/>
                  </a:moveTo>
                  <a:lnTo>
                    <a:pt x="2039407" y="0"/>
                  </a:lnTo>
                  <a:lnTo>
                    <a:pt x="1944339" y="23352"/>
                  </a:lnTo>
                  <a:lnTo>
                    <a:pt x="1783520" y="35194"/>
                  </a:lnTo>
                  <a:lnTo>
                    <a:pt x="1634008" y="59315"/>
                  </a:lnTo>
                  <a:cubicBezTo>
                    <a:pt x="1584002" y="59712"/>
                    <a:pt x="1534809" y="62859"/>
                    <a:pt x="1492740" y="62065"/>
                  </a:cubicBezTo>
                  <a:lnTo>
                    <a:pt x="1313880" y="93700"/>
                  </a:lnTo>
                  <a:lnTo>
                    <a:pt x="1174492" y="107923"/>
                  </a:lnTo>
                  <a:cubicBezTo>
                    <a:pt x="1122898" y="110304"/>
                    <a:pt x="1061779" y="114273"/>
                    <a:pt x="1005423" y="117448"/>
                  </a:cubicBezTo>
                  <a:lnTo>
                    <a:pt x="847729" y="128282"/>
                  </a:lnTo>
                  <a:cubicBezTo>
                    <a:pt x="825504" y="130663"/>
                    <a:pt x="776225" y="140997"/>
                    <a:pt x="744961" y="141969"/>
                  </a:cubicBezTo>
                  <a:cubicBezTo>
                    <a:pt x="713697" y="142941"/>
                    <a:pt x="687923" y="132529"/>
                    <a:pt x="660142" y="134117"/>
                  </a:cubicBezTo>
                  <a:lnTo>
                    <a:pt x="573580" y="128617"/>
                  </a:lnTo>
                  <a:lnTo>
                    <a:pt x="402902" y="96774"/>
                  </a:lnTo>
                  <a:cubicBezTo>
                    <a:pt x="402924" y="107634"/>
                    <a:pt x="402945" y="118494"/>
                    <a:pt x="402967" y="129354"/>
                  </a:cubicBezTo>
                  <a:lnTo>
                    <a:pt x="341054" y="138879"/>
                  </a:lnTo>
                  <a:lnTo>
                    <a:pt x="283904" y="162691"/>
                  </a:lnTo>
                  <a:lnTo>
                    <a:pt x="238858" y="203940"/>
                  </a:lnTo>
                  <a:lnTo>
                    <a:pt x="120575" y="255147"/>
                  </a:lnTo>
                  <a:lnTo>
                    <a:pt x="103367" y="359068"/>
                  </a:lnTo>
                  <a:lnTo>
                    <a:pt x="0" y="491469"/>
                  </a:lnTo>
                  <a:lnTo>
                    <a:pt x="299470" y="435757"/>
                  </a:lnTo>
                  <a:lnTo>
                    <a:pt x="435043" y="416236"/>
                  </a:lnTo>
                  <a:lnTo>
                    <a:pt x="574259" y="382959"/>
                  </a:lnTo>
                  <a:lnTo>
                    <a:pt x="682882" y="360789"/>
                  </a:lnTo>
                  <a:cubicBezTo>
                    <a:pt x="739238" y="359202"/>
                    <a:pt x="790998" y="347907"/>
                    <a:pt x="840277" y="338213"/>
                  </a:cubicBezTo>
                  <a:cubicBezTo>
                    <a:pt x="889556" y="328519"/>
                    <a:pt x="931728" y="308179"/>
                    <a:pt x="978559" y="302623"/>
                  </a:cubicBezTo>
                  <a:lnTo>
                    <a:pt x="1139507" y="283469"/>
                  </a:lnTo>
                  <a:cubicBezTo>
                    <a:pt x="1182369" y="280294"/>
                    <a:pt x="1191558" y="259132"/>
                    <a:pt x="1229261" y="255560"/>
                  </a:cubicBezTo>
                  <a:lnTo>
                    <a:pt x="1379279" y="241273"/>
                  </a:lnTo>
                  <a:cubicBezTo>
                    <a:pt x="1401901" y="239686"/>
                    <a:pt x="1451472" y="225681"/>
                    <a:pt x="1476078" y="223696"/>
                  </a:cubicBezTo>
                  <a:lnTo>
                    <a:pt x="1535275" y="213866"/>
                  </a:lnTo>
                  <a:lnTo>
                    <a:pt x="1655537" y="191859"/>
                  </a:lnTo>
                  <a:cubicBezTo>
                    <a:pt x="1707924" y="188684"/>
                    <a:pt x="1771082" y="166680"/>
                    <a:pt x="1823469" y="162711"/>
                  </a:cubicBezTo>
                  <a:lnTo>
                    <a:pt x="1972511" y="138794"/>
                  </a:lnTo>
                  <a:lnTo>
                    <a:pt x="2061592" y="115209"/>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0" name="Freeform 319"/>
            <p:cNvSpPr/>
            <p:nvPr/>
          </p:nvSpPr>
          <p:spPr>
            <a:xfrm>
              <a:off x="4974431" y="2040731"/>
              <a:ext cx="1771650" cy="428625"/>
            </a:xfrm>
            <a:custGeom>
              <a:avLst/>
              <a:gdLst>
                <a:gd name="connsiteX0" fmla="*/ 23813 w 1771650"/>
                <a:gd name="connsiteY0" fmla="*/ 0 h 428625"/>
                <a:gd name="connsiteX1" fmla="*/ 166688 w 1771650"/>
                <a:gd name="connsiteY1" fmla="*/ 26194 h 428625"/>
                <a:gd name="connsiteX2" fmla="*/ 273844 w 1771650"/>
                <a:gd name="connsiteY2" fmla="*/ 28575 h 428625"/>
                <a:gd name="connsiteX3" fmla="*/ 340519 w 1771650"/>
                <a:gd name="connsiteY3" fmla="*/ 40482 h 428625"/>
                <a:gd name="connsiteX4" fmla="*/ 428625 w 1771650"/>
                <a:gd name="connsiteY4" fmla="*/ 54769 h 428625"/>
                <a:gd name="connsiteX5" fmla="*/ 542925 w 1771650"/>
                <a:gd name="connsiteY5" fmla="*/ 54769 h 428625"/>
                <a:gd name="connsiteX6" fmla="*/ 647700 w 1771650"/>
                <a:gd name="connsiteY6" fmla="*/ 76200 h 428625"/>
                <a:gd name="connsiteX7" fmla="*/ 738188 w 1771650"/>
                <a:gd name="connsiteY7" fmla="*/ 116682 h 428625"/>
                <a:gd name="connsiteX8" fmla="*/ 819150 w 1771650"/>
                <a:gd name="connsiteY8" fmla="*/ 111919 h 428625"/>
                <a:gd name="connsiteX9" fmla="*/ 871538 w 1771650"/>
                <a:gd name="connsiteY9" fmla="*/ 88107 h 428625"/>
                <a:gd name="connsiteX10" fmla="*/ 900113 w 1771650"/>
                <a:gd name="connsiteY10" fmla="*/ 76200 h 428625"/>
                <a:gd name="connsiteX11" fmla="*/ 973932 w 1771650"/>
                <a:gd name="connsiteY11" fmla="*/ 92869 h 428625"/>
                <a:gd name="connsiteX12" fmla="*/ 1033463 w 1771650"/>
                <a:gd name="connsiteY12" fmla="*/ 116682 h 428625"/>
                <a:gd name="connsiteX13" fmla="*/ 1131094 w 1771650"/>
                <a:gd name="connsiteY13" fmla="*/ 107157 h 428625"/>
                <a:gd name="connsiteX14" fmla="*/ 1288257 w 1771650"/>
                <a:gd name="connsiteY14" fmla="*/ 78582 h 428625"/>
                <a:gd name="connsiteX15" fmla="*/ 1428750 w 1771650"/>
                <a:gd name="connsiteY15" fmla="*/ 57150 h 428625"/>
                <a:gd name="connsiteX16" fmla="*/ 1714500 w 1771650"/>
                <a:gd name="connsiteY16" fmla="*/ 33338 h 428625"/>
                <a:gd name="connsiteX17" fmla="*/ 1771650 w 1771650"/>
                <a:gd name="connsiteY17" fmla="*/ 33338 h 428625"/>
                <a:gd name="connsiteX18" fmla="*/ 1676400 w 1771650"/>
                <a:gd name="connsiteY18" fmla="*/ 128588 h 428625"/>
                <a:gd name="connsiteX19" fmla="*/ 1514475 w 1771650"/>
                <a:gd name="connsiteY19" fmla="*/ 135732 h 428625"/>
                <a:gd name="connsiteX20" fmla="*/ 1393032 w 1771650"/>
                <a:gd name="connsiteY20" fmla="*/ 183357 h 428625"/>
                <a:gd name="connsiteX21" fmla="*/ 1273969 w 1771650"/>
                <a:gd name="connsiteY21" fmla="*/ 204788 h 428625"/>
                <a:gd name="connsiteX22" fmla="*/ 1183482 w 1771650"/>
                <a:gd name="connsiteY22" fmla="*/ 321469 h 428625"/>
                <a:gd name="connsiteX23" fmla="*/ 1128713 w 1771650"/>
                <a:gd name="connsiteY23" fmla="*/ 373857 h 428625"/>
                <a:gd name="connsiteX24" fmla="*/ 1102519 w 1771650"/>
                <a:gd name="connsiteY24" fmla="*/ 383382 h 428625"/>
                <a:gd name="connsiteX25" fmla="*/ 950119 w 1771650"/>
                <a:gd name="connsiteY25" fmla="*/ 421482 h 428625"/>
                <a:gd name="connsiteX26" fmla="*/ 769144 w 1771650"/>
                <a:gd name="connsiteY26" fmla="*/ 421482 h 428625"/>
                <a:gd name="connsiteX27" fmla="*/ 561975 w 1771650"/>
                <a:gd name="connsiteY27" fmla="*/ 423863 h 428625"/>
                <a:gd name="connsiteX28" fmla="*/ 395288 w 1771650"/>
                <a:gd name="connsiteY28" fmla="*/ 428625 h 428625"/>
                <a:gd name="connsiteX29" fmla="*/ 302419 w 1771650"/>
                <a:gd name="connsiteY29" fmla="*/ 354807 h 428625"/>
                <a:gd name="connsiteX30" fmla="*/ 216694 w 1771650"/>
                <a:gd name="connsiteY30" fmla="*/ 302419 h 428625"/>
                <a:gd name="connsiteX31" fmla="*/ 164307 w 1771650"/>
                <a:gd name="connsiteY31" fmla="*/ 254794 h 428625"/>
                <a:gd name="connsiteX32" fmla="*/ 64294 w 1771650"/>
                <a:gd name="connsiteY32" fmla="*/ 228600 h 428625"/>
                <a:gd name="connsiteX33" fmla="*/ 0 w 1771650"/>
                <a:gd name="connsiteY33" fmla="*/ 221457 h 428625"/>
                <a:gd name="connsiteX34" fmla="*/ 23813 w 1771650"/>
                <a:gd name="connsiteY34" fmla="*/ 0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71650" h="428625">
                  <a:moveTo>
                    <a:pt x="23813" y="0"/>
                  </a:moveTo>
                  <a:lnTo>
                    <a:pt x="166688" y="26194"/>
                  </a:lnTo>
                  <a:lnTo>
                    <a:pt x="273844" y="28575"/>
                  </a:lnTo>
                  <a:lnTo>
                    <a:pt x="340519" y="40482"/>
                  </a:lnTo>
                  <a:lnTo>
                    <a:pt x="428625" y="54769"/>
                  </a:lnTo>
                  <a:lnTo>
                    <a:pt x="542925" y="54769"/>
                  </a:lnTo>
                  <a:lnTo>
                    <a:pt x="647700" y="76200"/>
                  </a:lnTo>
                  <a:lnTo>
                    <a:pt x="738188" y="116682"/>
                  </a:lnTo>
                  <a:lnTo>
                    <a:pt x="819150" y="111919"/>
                  </a:lnTo>
                  <a:lnTo>
                    <a:pt x="871538" y="88107"/>
                  </a:lnTo>
                  <a:lnTo>
                    <a:pt x="900113" y="76200"/>
                  </a:lnTo>
                  <a:lnTo>
                    <a:pt x="973932" y="92869"/>
                  </a:lnTo>
                  <a:lnTo>
                    <a:pt x="1033463" y="116682"/>
                  </a:lnTo>
                  <a:lnTo>
                    <a:pt x="1131094" y="107157"/>
                  </a:lnTo>
                  <a:lnTo>
                    <a:pt x="1288257" y="78582"/>
                  </a:lnTo>
                  <a:lnTo>
                    <a:pt x="1428750" y="57150"/>
                  </a:lnTo>
                  <a:lnTo>
                    <a:pt x="1714500" y="33338"/>
                  </a:lnTo>
                  <a:lnTo>
                    <a:pt x="1771650" y="33338"/>
                  </a:lnTo>
                  <a:lnTo>
                    <a:pt x="1676400" y="128588"/>
                  </a:lnTo>
                  <a:lnTo>
                    <a:pt x="1514475" y="135732"/>
                  </a:lnTo>
                  <a:lnTo>
                    <a:pt x="1393032" y="183357"/>
                  </a:lnTo>
                  <a:lnTo>
                    <a:pt x="1273969" y="204788"/>
                  </a:lnTo>
                  <a:lnTo>
                    <a:pt x="1183482" y="321469"/>
                  </a:lnTo>
                  <a:lnTo>
                    <a:pt x="1128713" y="373857"/>
                  </a:lnTo>
                  <a:lnTo>
                    <a:pt x="1102519" y="383382"/>
                  </a:lnTo>
                  <a:lnTo>
                    <a:pt x="950119" y="421482"/>
                  </a:lnTo>
                  <a:lnTo>
                    <a:pt x="769144" y="421482"/>
                  </a:lnTo>
                  <a:lnTo>
                    <a:pt x="561975" y="423863"/>
                  </a:lnTo>
                  <a:lnTo>
                    <a:pt x="395288" y="428625"/>
                  </a:lnTo>
                  <a:lnTo>
                    <a:pt x="302419" y="354807"/>
                  </a:lnTo>
                  <a:lnTo>
                    <a:pt x="216694" y="302419"/>
                  </a:lnTo>
                  <a:lnTo>
                    <a:pt x="164307" y="254794"/>
                  </a:lnTo>
                  <a:lnTo>
                    <a:pt x="64294" y="228600"/>
                  </a:lnTo>
                  <a:lnTo>
                    <a:pt x="0" y="221457"/>
                  </a:lnTo>
                  <a:lnTo>
                    <a:pt x="23813" y="0"/>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1" name="Freeform 320"/>
            <p:cNvSpPr/>
            <p:nvPr/>
          </p:nvSpPr>
          <p:spPr>
            <a:xfrm>
              <a:off x="3024187" y="2133602"/>
              <a:ext cx="1859756" cy="809625"/>
            </a:xfrm>
            <a:custGeom>
              <a:avLst/>
              <a:gdLst>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0613 w 1824038"/>
                <a:gd name="connsiteY15" fmla="*/ 192881 h 850106"/>
                <a:gd name="connsiteX16" fmla="*/ 1073944 w 1824038"/>
                <a:gd name="connsiteY16" fmla="*/ 197643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78581 h 850106"/>
                <a:gd name="connsiteX41" fmla="*/ 323850 w 1824038"/>
                <a:gd name="connsiteY41" fmla="*/ 104775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0613 w 1824038"/>
                <a:gd name="connsiteY15" fmla="*/ 192881 h 850106"/>
                <a:gd name="connsiteX16" fmla="*/ 1073944 w 1824038"/>
                <a:gd name="connsiteY16" fmla="*/ 197643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78581 h 850106"/>
                <a:gd name="connsiteX41" fmla="*/ 314325 w 1824038"/>
                <a:gd name="connsiteY41" fmla="*/ 90487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0613 w 1824038"/>
                <a:gd name="connsiteY15" fmla="*/ 192881 h 850106"/>
                <a:gd name="connsiteX16" fmla="*/ 1073944 w 1824038"/>
                <a:gd name="connsiteY16" fmla="*/ 197643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59531 h 850106"/>
                <a:gd name="connsiteX41" fmla="*/ 314325 w 1824038"/>
                <a:gd name="connsiteY41" fmla="*/ 90487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7757 w 1824038"/>
                <a:gd name="connsiteY15" fmla="*/ 214312 h 850106"/>
                <a:gd name="connsiteX16" fmla="*/ 1073944 w 1824038"/>
                <a:gd name="connsiteY16" fmla="*/ 197643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59531 h 850106"/>
                <a:gd name="connsiteX41" fmla="*/ 314325 w 1824038"/>
                <a:gd name="connsiteY41" fmla="*/ 90487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7757 w 1824038"/>
                <a:gd name="connsiteY15" fmla="*/ 214312 h 850106"/>
                <a:gd name="connsiteX16" fmla="*/ 1059657 w 1824038"/>
                <a:gd name="connsiteY16" fmla="*/ 209550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59531 h 850106"/>
                <a:gd name="connsiteX41" fmla="*/ 314325 w 1824038"/>
                <a:gd name="connsiteY41" fmla="*/ 90487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685800 w 1824038"/>
                <a:gd name="connsiteY23" fmla="*/ 290512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66725 h 850106"/>
                <a:gd name="connsiteX72" fmla="*/ 495300 w 1824038"/>
                <a:gd name="connsiteY72" fmla="*/ 438150 h 850106"/>
                <a:gd name="connsiteX73" fmla="*/ 561975 w 1824038"/>
                <a:gd name="connsiteY73" fmla="*/ 423862 h 850106"/>
                <a:gd name="connsiteX74" fmla="*/ 628650 w 1824038"/>
                <a:gd name="connsiteY74" fmla="*/ 442912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685800 w 1824038"/>
                <a:gd name="connsiteY23" fmla="*/ 290512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66725 h 850106"/>
                <a:gd name="connsiteX72" fmla="*/ 495300 w 1824038"/>
                <a:gd name="connsiteY72" fmla="*/ 438150 h 850106"/>
                <a:gd name="connsiteX73" fmla="*/ 561975 w 1824038"/>
                <a:gd name="connsiteY73" fmla="*/ 423862 h 850106"/>
                <a:gd name="connsiteX74" fmla="*/ 628650 w 1824038"/>
                <a:gd name="connsiteY74" fmla="*/ 442912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66725 h 850106"/>
                <a:gd name="connsiteX72" fmla="*/ 495300 w 1824038"/>
                <a:gd name="connsiteY72" fmla="*/ 438150 h 850106"/>
                <a:gd name="connsiteX73" fmla="*/ 561975 w 1824038"/>
                <a:gd name="connsiteY73" fmla="*/ 423862 h 850106"/>
                <a:gd name="connsiteX74" fmla="*/ 628650 w 1824038"/>
                <a:gd name="connsiteY74" fmla="*/ 442912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61975 w 1824038"/>
                <a:gd name="connsiteY73" fmla="*/ 423862 h 850106"/>
                <a:gd name="connsiteX74" fmla="*/ 628650 w 1824038"/>
                <a:gd name="connsiteY74" fmla="*/ 442912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28650 w 1824038"/>
                <a:gd name="connsiteY74" fmla="*/ 442912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62051 w 1824038"/>
                <a:gd name="connsiteY82" fmla="*/ 400050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62051 w 1824038"/>
                <a:gd name="connsiteY82" fmla="*/ 400050 h 850106"/>
                <a:gd name="connsiteX83" fmla="*/ 1209676 w 1824038"/>
                <a:gd name="connsiteY83" fmla="*/ 409574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62051 w 1824038"/>
                <a:gd name="connsiteY82" fmla="*/ 400050 h 850106"/>
                <a:gd name="connsiteX83" fmla="*/ 1209676 w 1824038"/>
                <a:gd name="connsiteY83" fmla="*/ 409574 h 850106"/>
                <a:gd name="connsiteX84" fmla="*/ 1269207 w 1824038"/>
                <a:gd name="connsiteY84" fmla="*/ 440531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62051 w 1824038"/>
                <a:gd name="connsiteY82" fmla="*/ 400050 h 850106"/>
                <a:gd name="connsiteX83" fmla="*/ 1209676 w 1824038"/>
                <a:gd name="connsiteY83" fmla="*/ 409574 h 850106"/>
                <a:gd name="connsiteX84" fmla="*/ 1269207 w 1824038"/>
                <a:gd name="connsiteY84" fmla="*/ 440531 h 850106"/>
                <a:gd name="connsiteX85" fmla="*/ 1335882 w 1824038"/>
                <a:gd name="connsiteY85" fmla="*/ 488155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62051 w 1824038"/>
                <a:gd name="connsiteY82" fmla="*/ 400050 h 850106"/>
                <a:gd name="connsiteX83" fmla="*/ 1209676 w 1824038"/>
                <a:gd name="connsiteY83" fmla="*/ 409574 h 850106"/>
                <a:gd name="connsiteX84" fmla="*/ 1269207 w 1824038"/>
                <a:gd name="connsiteY84" fmla="*/ 440531 h 850106"/>
                <a:gd name="connsiteX85" fmla="*/ 1335882 w 1824038"/>
                <a:gd name="connsiteY85" fmla="*/ 488155 h 850106"/>
                <a:gd name="connsiteX86" fmla="*/ 1452562 w 1824038"/>
                <a:gd name="connsiteY86" fmla="*/ 504824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62051 w 1824038"/>
                <a:gd name="connsiteY82" fmla="*/ 400050 h 850106"/>
                <a:gd name="connsiteX83" fmla="*/ 1209676 w 1824038"/>
                <a:gd name="connsiteY83" fmla="*/ 409574 h 850106"/>
                <a:gd name="connsiteX84" fmla="*/ 1269207 w 1824038"/>
                <a:gd name="connsiteY84" fmla="*/ 440531 h 850106"/>
                <a:gd name="connsiteX85" fmla="*/ 1335882 w 1824038"/>
                <a:gd name="connsiteY85" fmla="*/ 488155 h 850106"/>
                <a:gd name="connsiteX86" fmla="*/ 1452562 w 1824038"/>
                <a:gd name="connsiteY86" fmla="*/ 504824 h 850106"/>
                <a:gd name="connsiteX87" fmla="*/ 1552575 w 1824038"/>
                <a:gd name="connsiteY87" fmla="*/ 478630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62051 w 1824038"/>
                <a:gd name="connsiteY82" fmla="*/ 400050 h 850106"/>
                <a:gd name="connsiteX83" fmla="*/ 1209676 w 1824038"/>
                <a:gd name="connsiteY83" fmla="*/ 409574 h 850106"/>
                <a:gd name="connsiteX84" fmla="*/ 1269207 w 1824038"/>
                <a:gd name="connsiteY84" fmla="*/ 440531 h 850106"/>
                <a:gd name="connsiteX85" fmla="*/ 1335882 w 1824038"/>
                <a:gd name="connsiteY85" fmla="*/ 488155 h 850106"/>
                <a:gd name="connsiteX86" fmla="*/ 1452562 w 1824038"/>
                <a:gd name="connsiteY86" fmla="*/ 504824 h 850106"/>
                <a:gd name="connsiteX87" fmla="*/ 1552575 w 1824038"/>
                <a:gd name="connsiteY87" fmla="*/ 478630 h 850106"/>
                <a:gd name="connsiteX88" fmla="*/ 1643062 w 1824038"/>
                <a:gd name="connsiteY88" fmla="*/ 435769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62051 w 1824038"/>
                <a:gd name="connsiteY82" fmla="*/ 400050 h 850106"/>
                <a:gd name="connsiteX83" fmla="*/ 1209676 w 1824038"/>
                <a:gd name="connsiteY83" fmla="*/ 409574 h 850106"/>
                <a:gd name="connsiteX84" fmla="*/ 1269207 w 1824038"/>
                <a:gd name="connsiteY84" fmla="*/ 440531 h 850106"/>
                <a:gd name="connsiteX85" fmla="*/ 1335882 w 1824038"/>
                <a:gd name="connsiteY85" fmla="*/ 488155 h 850106"/>
                <a:gd name="connsiteX86" fmla="*/ 1452562 w 1824038"/>
                <a:gd name="connsiteY86" fmla="*/ 504824 h 850106"/>
                <a:gd name="connsiteX87" fmla="*/ 1552575 w 1824038"/>
                <a:gd name="connsiteY87" fmla="*/ 478630 h 850106"/>
                <a:gd name="connsiteX88" fmla="*/ 1643062 w 1824038"/>
                <a:gd name="connsiteY88" fmla="*/ 435769 h 850106"/>
                <a:gd name="connsiteX89" fmla="*/ 1716882 w 1824038"/>
                <a:gd name="connsiteY89" fmla="*/ 392906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926307 w 1824038"/>
                <a:gd name="connsiteY78" fmla="*/ 514349 h 850106"/>
                <a:gd name="connsiteX79" fmla="*/ 981075 w 1824038"/>
                <a:gd name="connsiteY79" fmla="*/ 476249 h 850106"/>
                <a:gd name="connsiteX80" fmla="*/ 1042988 w 1824038"/>
                <a:gd name="connsiteY80" fmla="*/ 440531 h 850106"/>
                <a:gd name="connsiteX81" fmla="*/ 1090612 w 1824038"/>
                <a:gd name="connsiteY81" fmla="*/ 409574 h 850106"/>
                <a:gd name="connsiteX82" fmla="*/ 1162051 w 1824038"/>
                <a:gd name="connsiteY82" fmla="*/ 400050 h 850106"/>
                <a:gd name="connsiteX83" fmla="*/ 1209676 w 1824038"/>
                <a:gd name="connsiteY83" fmla="*/ 409574 h 850106"/>
                <a:gd name="connsiteX84" fmla="*/ 1269207 w 1824038"/>
                <a:gd name="connsiteY84" fmla="*/ 440531 h 850106"/>
                <a:gd name="connsiteX85" fmla="*/ 1335882 w 1824038"/>
                <a:gd name="connsiteY85" fmla="*/ 488155 h 850106"/>
                <a:gd name="connsiteX86" fmla="*/ 1452562 w 1824038"/>
                <a:gd name="connsiteY86" fmla="*/ 504824 h 850106"/>
                <a:gd name="connsiteX87" fmla="*/ 1552575 w 1824038"/>
                <a:gd name="connsiteY87" fmla="*/ 478630 h 850106"/>
                <a:gd name="connsiteX88" fmla="*/ 1643062 w 1824038"/>
                <a:gd name="connsiteY88" fmla="*/ 435769 h 850106"/>
                <a:gd name="connsiteX89" fmla="*/ 1716882 w 1824038"/>
                <a:gd name="connsiteY89" fmla="*/ 392906 h 850106"/>
                <a:gd name="connsiteX90" fmla="*/ 1757362 w 1824038"/>
                <a:gd name="connsiteY90" fmla="*/ 371475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873919 w 1824038"/>
                <a:gd name="connsiteY78" fmla="*/ 535781 h 850106"/>
                <a:gd name="connsiteX79" fmla="*/ 926307 w 1824038"/>
                <a:gd name="connsiteY79" fmla="*/ 514349 h 850106"/>
                <a:gd name="connsiteX80" fmla="*/ 981075 w 1824038"/>
                <a:gd name="connsiteY80" fmla="*/ 476249 h 850106"/>
                <a:gd name="connsiteX81" fmla="*/ 1042988 w 1824038"/>
                <a:gd name="connsiteY81" fmla="*/ 440531 h 850106"/>
                <a:gd name="connsiteX82" fmla="*/ 1090612 w 1824038"/>
                <a:gd name="connsiteY82" fmla="*/ 409574 h 850106"/>
                <a:gd name="connsiteX83" fmla="*/ 1162051 w 1824038"/>
                <a:gd name="connsiteY83" fmla="*/ 400050 h 850106"/>
                <a:gd name="connsiteX84" fmla="*/ 1209676 w 1824038"/>
                <a:gd name="connsiteY84" fmla="*/ 409574 h 850106"/>
                <a:gd name="connsiteX85" fmla="*/ 1269207 w 1824038"/>
                <a:gd name="connsiteY85" fmla="*/ 440531 h 850106"/>
                <a:gd name="connsiteX86" fmla="*/ 1335882 w 1824038"/>
                <a:gd name="connsiteY86" fmla="*/ 488155 h 850106"/>
                <a:gd name="connsiteX87" fmla="*/ 1452562 w 1824038"/>
                <a:gd name="connsiteY87" fmla="*/ 504824 h 850106"/>
                <a:gd name="connsiteX88" fmla="*/ 1552575 w 1824038"/>
                <a:gd name="connsiteY88" fmla="*/ 478630 h 850106"/>
                <a:gd name="connsiteX89" fmla="*/ 1643062 w 1824038"/>
                <a:gd name="connsiteY89" fmla="*/ 435769 h 850106"/>
                <a:gd name="connsiteX90" fmla="*/ 1716882 w 1824038"/>
                <a:gd name="connsiteY90" fmla="*/ 392906 h 850106"/>
                <a:gd name="connsiteX91" fmla="*/ 1757362 w 1824038"/>
                <a:gd name="connsiteY91" fmla="*/ 371475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500062 w 1824038"/>
                <a:gd name="connsiteY72" fmla="*/ 490537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873919 w 1824038"/>
                <a:gd name="connsiteY78" fmla="*/ 535781 h 850106"/>
                <a:gd name="connsiteX79" fmla="*/ 926307 w 1824038"/>
                <a:gd name="connsiteY79" fmla="*/ 514349 h 850106"/>
                <a:gd name="connsiteX80" fmla="*/ 981075 w 1824038"/>
                <a:gd name="connsiteY80" fmla="*/ 476249 h 850106"/>
                <a:gd name="connsiteX81" fmla="*/ 1042988 w 1824038"/>
                <a:gd name="connsiteY81" fmla="*/ 440531 h 850106"/>
                <a:gd name="connsiteX82" fmla="*/ 1090612 w 1824038"/>
                <a:gd name="connsiteY82" fmla="*/ 409574 h 850106"/>
                <a:gd name="connsiteX83" fmla="*/ 1162051 w 1824038"/>
                <a:gd name="connsiteY83" fmla="*/ 400050 h 850106"/>
                <a:gd name="connsiteX84" fmla="*/ 1209676 w 1824038"/>
                <a:gd name="connsiteY84" fmla="*/ 409574 h 850106"/>
                <a:gd name="connsiteX85" fmla="*/ 1269207 w 1824038"/>
                <a:gd name="connsiteY85" fmla="*/ 440531 h 850106"/>
                <a:gd name="connsiteX86" fmla="*/ 1335882 w 1824038"/>
                <a:gd name="connsiteY86" fmla="*/ 488155 h 850106"/>
                <a:gd name="connsiteX87" fmla="*/ 1452562 w 1824038"/>
                <a:gd name="connsiteY87" fmla="*/ 504824 h 850106"/>
                <a:gd name="connsiteX88" fmla="*/ 1552575 w 1824038"/>
                <a:gd name="connsiteY88" fmla="*/ 478630 h 850106"/>
                <a:gd name="connsiteX89" fmla="*/ 1643062 w 1824038"/>
                <a:gd name="connsiteY89" fmla="*/ 435769 h 850106"/>
                <a:gd name="connsiteX90" fmla="*/ 1716882 w 1824038"/>
                <a:gd name="connsiteY90" fmla="*/ 392906 h 850106"/>
                <a:gd name="connsiteX91" fmla="*/ 1757362 w 1824038"/>
                <a:gd name="connsiteY91" fmla="*/ 371475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95300 h 850106"/>
                <a:gd name="connsiteX72" fmla="*/ 500062 w 1824038"/>
                <a:gd name="connsiteY72" fmla="*/ 490537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873919 w 1824038"/>
                <a:gd name="connsiteY78" fmla="*/ 535781 h 850106"/>
                <a:gd name="connsiteX79" fmla="*/ 926307 w 1824038"/>
                <a:gd name="connsiteY79" fmla="*/ 514349 h 850106"/>
                <a:gd name="connsiteX80" fmla="*/ 981075 w 1824038"/>
                <a:gd name="connsiteY80" fmla="*/ 476249 h 850106"/>
                <a:gd name="connsiteX81" fmla="*/ 1042988 w 1824038"/>
                <a:gd name="connsiteY81" fmla="*/ 440531 h 850106"/>
                <a:gd name="connsiteX82" fmla="*/ 1090612 w 1824038"/>
                <a:gd name="connsiteY82" fmla="*/ 409574 h 850106"/>
                <a:gd name="connsiteX83" fmla="*/ 1162051 w 1824038"/>
                <a:gd name="connsiteY83" fmla="*/ 400050 h 850106"/>
                <a:gd name="connsiteX84" fmla="*/ 1209676 w 1824038"/>
                <a:gd name="connsiteY84" fmla="*/ 409574 h 850106"/>
                <a:gd name="connsiteX85" fmla="*/ 1269207 w 1824038"/>
                <a:gd name="connsiteY85" fmla="*/ 440531 h 850106"/>
                <a:gd name="connsiteX86" fmla="*/ 1335882 w 1824038"/>
                <a:gd name="connsiteY86" fmla="*/ 488155 h 850106"/>
                <a:gd name="connsiteX87" fmla="*/ 1452562 w 1824038"/>
                <a:gd name="connsiteY87" fmla="*/ 504824 h 850106"/>
                <a:gd name="connsiteX88" fmla="*/ 1552575 w 1824038"/>
                <a:gd name="connsiteY88" fmla="*/ 478630 h 850106"/>
                <a:gd name="connsiteX89" fmla="*/ 1643062 w 1824038"/>
                <a:gd name="connsiteY89" fmla="*/ 435769 h 850106"/>
                <a:gd name="connsiteX90" fmla="*/ 1716882 w 1824038"/>
                <a:gd name="connsiteY90" fmla="*/ 392906 h 850106"/>
                <a:gd name="connsiteX91" fmla="*/ 1757362 w 1824038"/>
                <a:gd name="connsiteY91" fmla="*/ 371475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526256 h 850106"/>
                <a:gd name="connsiteX71" fmla="*/ 461963 w 1824038"/>
                <a:gd name="connsiteY71" fmla="*/ 495300 h 850106"/>
                <a:gd name="connsiteX72" fmla="*/ 500062 w 1824038"/>
                <a:gd name="connsiteY72" fmla="*/ 490537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873919 w 1824038"/>
                <a:gd name="connsiteY78" fmla="*/ 535781 h 850106"/>
                <a:gd name="connsiteX79" fmla="*/ 926307 w 1824038"/>
                <a:gd name="connsiteY79" fmla="*/ 514349 h 850106"/>
                <a:gd name="connsiteX80" fmla="*/ 981075 w 1824038"/>
                <a:gd name="connsiteY80" fmla="*/ 476249 h 850106"/>
                <a:gd name="connsiteX81" fmla="*/ 1042988 w 1824038"/>
                <a:gd name="connsiteY81" fmla="*/ 440531 h 850106"/>
                <a:gd name="connsiteX82" fmla="*/ 1090612 w 1824038"/>
                <a:gd name="connsiteY82" fmla="*/ 409574 h 850106"/>
                <a:gd name="connsiteX83" fmla="*/ 1162051 w 1824038"/>
                <a:gd name="connsiteY83" fmla="*/ 400050 h 850106"/>
                <a:gd name="connsiteX84" fmla="*/ 1209676 w 1824038"/>
                <a:gd name="connsiteY84" fmla="*/ 409574 h 850106"/>
                <a:gd name="connsiteX85" fmla="*/ 1269207 w 1824038"/>
                <a:gd name="connsiteY85" fmla="*/ 440531 h 850106"/>
                <a:gd name="connsiteX86" fmla="*/ 1335882 w 1824038"/>
                <a:gd name="connsiteY86" fmla="*/ 488155 h 850106"/>
                <a:gd name="connsiteX87" fmla="*/ 1452562 w 1824038"/>
                <a:gd name="connsiteY87" fmla="*/ 504824 h 850106"/>
                <a:gd name="connsiteX88" fmla="*/ 1552575 w 1824038"/>
                <a:gd name="connsiteY88" fmla="*/ 478630 h 850106"/>
                <a:gd name="connsiteX89" fmla="*/ 1643062 w 1824038"/>
                <a:gd name="connsiteY89" fmla="*/ 435769 h 850106"/>
                <a:gd name="connsiteX90" fmla="*/ 1716882 w 1824038"/>
                <a:gd name="connsiteY90" fmla="*/ 392906 h 850106"/>
                <a:gd name="connsiteX91" fmla="*/ 1757362 w 1824038"/>
                <a:gd name="connsiteY91" fmla="*/ 371475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78644 h 850106"/>
                <a:gd name="connsiteX70" fmla="*/ 419100 w 1824038"/>
                <a:gd name="connsiteY70" fmla="*/ 526256 h 850106"/>
                <a:gd name="connsiteX71" fmla="*/ 461963 w 1824038"/>
                <a:gd name="connsiteY71" fmla="*/ 495300 h 850106"/>
                <a:gd name="connsiteX72" fmla="*/ 500062 w 1824038"/>
                <a:gd name="connsiteY72" fmla="*/ 490537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873919 w 1824038"/>
                <a:gd name="connsiteY78" fmla="*/ 535781 h 850106"/>
                <a:gd name="connsiteX79" fmla="*/ 926307 w 1824038"/>
                <a:gd name="connsiteY79" fmla="*/ 514349 h 850106"/>
                <a:gd name="connsiteX80" fmla="*/ 981075 w 1824038"/>
                <a:gd name="connsiteY80" fmla="*/ 476249 h 850106"/>
                <a:gd name="connsiteX81" fmla="*/ 1042988 w 1824038"/>
                <a:gd name="connsiteY81" fmla="*/ 440531 h 850106"/>
                <a:gd name="connsiteX82" fmla="*/ 1090612 w 1824038"/>
                <a:gd name="connsiteY82" fmla="*/ 409574 h 850106"/>
                <a:gd name="connsiteX83" fmla="*/ 1162051 w 1824038"/>
                <a:gd name="connsiteY83" fmla="*/ 400050 h 850106"/>
                <a:gd name="connsiteX84" fmla="*/ 1209676 w 1824038"/>
                <a:gd name="connsiteY84" fmla="*/ 409574 h 850106"/>
                <a:gd name="connsiteX85" fmla="*/ 1269207 w 1824038"/>
                <a:gd name="connsiteY85" fmla="*/ 440531 h 850106"/>
                <a:gd name="connsiteX86" fmla="*/ 1335882 w 1824038"/>
                <a:gd name="connsiteY86" fmla="*/ 488155 h 850106"/>
                <a:gd name="connsiteX87" fmla="*/ 1452562 w 1824038"/>
                <a:gd name="connsiteY87" fmla="*/ 504824 h 850106"/>
                <a:gd name="connsiteX88" fmla="*/ 1552575 w 1824038"/>
                <a:gd name="connsiteY88" fmla="*/ 478630 h 850106"/>
                <a:gd name="connsiteX89" fmla="*/ 1643062 w 1824038"/>
                <a:gd name="connsiteY89" fmla="*/ 435769 h 850106"/>
                <a:gd name="connsiteX90" fmla="*/ 1716882 w 1824038"/>
                <a:gd name="connsiteY90" fmla="*/ 392906 h 850106"/>
                <a:gd name="connsiteX91" fmla="*/ 1757362 w 1824038"/>
                <a:gd name="connsiteY91" fmla="*/ 371475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33411 h 850106"/>
                <a:gd name="connsiteX69" fmla="*/ 376238 w 1824038"/>
                <a:gd name="connsiteY69" fmla="*/ 578644 h 850106"/>
                <a:gd name="connsiteX70" fmla="*/ 419100 w 1824038"/>
                <a:gd name="connsiteY70" fmla="*/ 526256 h 850106"/>
                <a:gd name="connsiteX71" fmla="*/ 461963 w 1824038"/>
                <a:gd name="connsiteY71" fmla="*/ 495300 h 850106"/>
                <a:gd name="connsiteX72" fmla="*/ 500062 w 1824038"/>
                <a:gd name="connsiteY72" fmla="*/ 490537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873919 w 1824038"/>
                <a:gd name="connsiteY78" fmla="*/ 535781 h 850106"/>
                <a:gd name="connsiteX79" fmla="*/ 926307 w 1824038"/>
                <a:gd name="connsiteY79" fmla="*/ 514349 h 850106"/>
                <a:gd name="connsiteX80" fmla="*/ 981075 w 1824038"/>
                <a:gd name="connsiteY80" fmla="*/ 476249 h 850106"/>
                <a:gd name="connsiteX81" fmla="*/ 1042988 w 1824038"/>
                <a:gd name="connsiteY81" fmla="*/ 440531 h 850106"/>
                <a:gd name="connsiteX82" fmla="*/ 1090612 w 1824038"/>
                <a:gd name="connsiteY82" fmla="*/ 409574 h 850106"/>
                <a:gd name="connsiteX83" fmla="*/ 1162051 w 1824038"/>
                <a:gd name="connsiteY83" fmla="*/ 400050 h 850106"/>
                <a:gd name="connsiteX84" fmla="*/ 1209676 w 1824038"/>
                <a:gd name="connsiteY84" fmla="*/ 409574 h 850106"/>
                <a:gd name="connsiteX85" fmla="*/ 1269207 w 1824038"/>
                <a:gd name="connsiteY85" fmla="*/ 440531 h 850106"/>
                <a:gd name="connsiteX86" fmla="*/ 1335882 w 1824038"/>
                <a:gd name="connsiteY86" fmla="*/ 488155 h 850106"/>
                <a:gd name="connsiteX87" fmla="*/ 1452562 w 1824038"/>
                <a:gd name="connsiteY87" fmla="*/ 504824 h 850106"/>
                <a:gd name="connsiteX88" fmla="*/ 1552575 w 1824038"/>
                <a:gd name="connsiteY88" fmla="*/ 478630 h 850106"/>
                <a:gd name="connsiteX89" fmla="*/ 1643062 w 1824038"/>
                <a:gd name="connsiteY89" fmla="*/ 435769 h 850106"/>
                <a:gd name="connsiteX90" fmla="*/ 1716882 w 1824038"/>
                <a:gd name="connsiteY90" fmla="*/ 392906 h 850106"/>
                <a:gd name="connsiteX91" fmla="*/ 1757362 w 1824038"/>
                <a:gd name="connsiteY91" fmla="*/ 371475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297657 w 1824038"/>
                <a:gd name="connsiteY66" fmla="*/ 762000 h 850106"/>
                <a:gd name="connsiteX67" fmla="*/ 323850 w 1824038"/>
                <a:gd name="connsiteY67" fmla="*/ 683418 h 850106"/>
                <a:gd name="connsiteX68" fmla="*/ 342900 w 1824038"/>
                <a:gd name="connsiteY68" fmla="*/ 633411 h 850106"/>
                <a:gd name="connsiteX69" fmla="*/ 376238 w 1824038"/>
                <a:gd name="connsiteY69" fmla="*/ 578644 h 850106"/>
                <a:gd name="connsiteX70" fmla="*/ 419100 w 1824038"/>
                <a:gd name="connsiteY70" fmla="*/ 526256 h 850106"/>
                <a:gd name="connsiteX71" fmla="*/ 461963 w 1824038"/>
                <a:gd name="connsiteY71" fmla="*/ 495300 h 850106"/>
                <a:gd name="connsiteX72" fmla="*/ 500062 w 1824038"/>
                <a:gd name="connsiteY72" fmla="*/ 490537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873919 w 1824038"/>
                <a:gd name="connsiteY78" fmla="*/ 535781 h 850106"/>
                <a:gd name="connsiteX79" fmla="*/ 926307 w 1824038"/>
                <a:gd name="connsiteY79" fmla="*/ 514349 h 850106"/>
                <a:gd name="connsiteX80" fmla="*/ 981075 w 1824038"/>
                <a:gd name="connsiteY80" fmla="*/ 476249 h 850106"/>
                <a:gd name="connsiteX81" fmla="*/ 1042988 w 1824038"/>
                <a:gd name="connsiteY81" fmla="*/ 440531 h 850106"/>
                <a:gd name="connsiteX82" fmla="*/ 1090612 w 1824038"/>
                <a:gd name="connsiteY82" fmla="*/ 409574 h 850106"/>
                <a:gd name="connsiteX83" fmla="*/ 1162051 w 1824038"/>
                <a:gd name="connsiteY83" fmla="*/ 400050 h 850106"/>
                <a:gd name="connsiteX84" fmla="*/ 1209676 w 1824038"/>
                <a:gd name="connsiteY84" fmla="*/ 409574 h 850106"/>
                <a:gd name="connsiteX85" fmla="*/ 1269207 w 1824038"/>
                <a:gd name="connsiteY85" fmla="*/ 440531 h 850106"/>
                <a:gd name="connsiteX86" fmla="*/ 1335882 w 1824038"/>
                <a:gd name="connsiteY86" fmla="*/ 488155 h 850106"/>
                <a:gd name="connsiteX87" fmla="*/ 1452562 w 1824038"/>
                <a:gd name="connsiteY87" fmla="*/ 504824 h 850106"/>
                <a:gd name="connsiteX88" fmla="*/ 1552575 w 1824038"/>
                <a:gd name="connsiteY88" fmla="*/ 478630 h 850106"/>
                <a:gd name="connsiteX89" fmla="*/ 1643062 w 1824038"/>
                <a:gd name="connsiteY89" fmla="*/ 435769 h 850106"/>
                <a:gd name="connsiteX90" fmla="*/ 1716882 w 1824038"/>
                <a:gd name="connsiteY90" fmla="*/ 392906 h 850106"/>
                <a:gd name="connsiteX91" fmla="*/ 1757362 w 1824038"/>
                <a:gd name="connsiteY91" fmla="*/ 371475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50019 w 1824038"/>
                <a:gd name="connsiteY62" fmla="*/ 792956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297657 w 1824038"/>
                <a:gd name="connsiteY66" fmla="*/ 762000 h 850106"/>
                <a:gd name="connsiteX67" fmla="*/ 323850 w 1824038"/>
                <a:gd name="connsiteY67" fmla="*/ 683418 h 850106"/>
                <a:gd name="connsiteX68" fmla="*/ 342900 w 1824038"/>
                <a:gd name="connsiteY68" fmla="*/ 633411 h 850106"/>
                <a:gd name="connsiteX69" fmla="*/ 376238 w 1824038"/>
                <a:gd name="connsiteY69" fmla="*/ 578644 h 850106"/>
                <a:gd name="connsiteX70" fmla="*/ 419100 w 1824038"/>
                <a:gd name="connsiteY70" fmla="*/ 526256 h 850106"/>
                <a:gd name="connsiteX71" fmla="*/ 461963 w 1824038"/>
                <a:gd name="connsiteY71" fmla="*/ 495300 h 850106"/>
                <a:gd name="connsiteX72" fmla="*/ 500062 w 1824038"/>
                <a:gd name="connsiteY72" fmla="*/ 490537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873919 w 1824038"/>
                <a:gd name="connsiteY78" fmla="*/ 535781 h 850106"/>
                <a:gd name="connsiteX79" fmla="*/ 926307 w 1824038"/>
                <a:gd name="connsiteY79" fmla="*/ 514349 h 850106"/>
                <a:gd name="connsiteX80" fmla="*/ 981075 w 1824038"/>
                <a:gd name="connsiteY80" fmla="*/ 476249 h 850106"/>
                <a:gd name="connsiteX81" fmla="*/ 1042988 w 1824038"/>
                <a:gd name="connsiteY81" fmla="*/ 440531 h 850106"/>
                <a:gd name="connsiteX82" fmla="*/ 1090612 w 1824038"/>
                <a:gd name="connsiteY82" fmla="*/ 409574 h 850106"/>
                <a:gd name="connsiteX83" fmla="*/ 1162051 w 1824038"/>
                <a:gd name="connsiteY83" fmla="*/ 400050 h 850106"/>
                <a:gd name="connsiteX84" fmla="*/ 1209676 w 1824038"/>
                <a:gd name="connsiteY84" fmla="*/ 409574 h 850106"/>
                <a:gd name="connsiteX85" fmla="*/ 1269207 w 1824038"/>
                <a:gd name="connsiteY85" fmla="*/ 440531 h 850106"/>
                <a:gd name="connsiteX86" fmla="*/ 1335882 w 1824038"/>
                <a:gd name="connsiteY86" fmla="*/ 488155 h 850106"/>
                <a:gd name="connsiteX87" fmla="*/ 1452562 w 1824038"/>
                <a:gd name="connsiteY87" fmla="*/ 504824 h 850106"/>
                <a:gd name="connsiteX88" fmla="*/ 1552575 w 1824038"/>
                <a:gd name="connsiteY88" fmla="*/ 478630 h 850106"/>
                <a:gd name="connsiteX89" fmla="*/ 1643062 w 1824038"/>
                <a:gd name="connsiteY89" fmla="*/ 435769 h 850106"/>
                <a:gd name="connsiteX90" fmla="*/ 1716882 w 1824038"/>
                <a:gd name="connsiteY90" fmla="*/ 392906 h 850106"/>
                <a:gd name="connsiteX91" fmla="*/ 1757362 w 1824038"/>
                <a:gd name="connsiteY91" fmla="*/ 371475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50019 w 1824038"/>
                <a:gd name="connsiteY62" fmla="*/ 792956 h 850106"/>
                <a:gd name="connsiteX63" fmla="*/ 178594 w 1824038"/>
                <a:gd name="connsiteY63" fmla="*/ 845344 h 850106"/>
                <a:gd name="connsiteX64" fmla="*/ 261938 w 1824038"/>
                <a:gd name="connsiteY64" fmla="*/ 850106 h 850106"/>
                <a:gd name="connsiteX65" fmla="*/ 285750 w 1824038"/>
                <a:gd name="connsiteY65" fmla="*/ 819150 h 850106"/>
                <a:gd name="connsiteX66" fmla="*/ 297657 w 1824038"/>
                <a:gd name="connsiteY66" fmla="*/ 762000 h 850106"/>
                <a:gd name="connsiteX67" fmla="*/ 323850 w 1824038"/>
                <a:gd name="connsiteY67" fmla="*/ 683418 h 850106"/>
                <a:gd name="connsiteX68" fmla="*/ 342900 w 1824038"/>
                <a:gd name="connsiteY68" fmla="*/ 633411 h 850106"/>
                <a:gd name="connsiteX69" fmla="*/ 376238 w 1824038"/>
                <a:gd name="connsiteY69" fmla="*/ 578644 h 850106"/>
                <a:gd name="connsiteX70" fmla="*/ 419100 w 1824038"/>
                <a:gd name="connsiteY70" fmla="*/ 526256 h 850106"/>
                <a:gd name="connsiteX71" fmla="*/ 461963 w 1824038"/>
                <a:gd name="connsiteY71" fmla="*/ 495300 h 850106"/>
                <a:gd name="connsiteX72" fmla="*/ 500062 w 1824038"/>
                <a:gd name="connsiteY72" fmla="*/ 490537 h 850106"/>
                <a:gd name="connsiteX73" fmla="*/ 552450 w 1824038"/>
                <a:gd name="connsiteY73" fmla="*/ 476249 h 850106"/>
                <a:gd name="connsiteX74" fmla="*/ 607219 w 1824038"/>
                <a:gd name="connsiteY74" fmla="*/ 492918 h 850106"/>
                <a:gd name="connsiteX75" fmla="*/ 678657 w 1824038"/>
                <a:gd name="connsiteY75" fmla="*/ 509587 h 850106"/>
                <a:gd name="connsiteX76" fmla="*/ 764382 w 1824038"/>
                <a:gd name="connsiteY76" fmla="*/ 531018 h 850106"/>
                <a:gd name="connsiteX77" fmla="*/ 845344 w 1824038"/>
                <a:gd name="connsiteY77" fmla="*/ 535781 h 850106"/>
                <a:gd name="connsiteX78" fmla="*/ 873919 w 1824038"/>
                <a:gd name="connsiteY78" fmla="*/ 535781 h 850106"/>
                <a:gd name="connsiteX79" fmla="*/ 926307 w 1824038"/>
                <a:gd name="connsiteY79" fmla="*/ 514349 h 850106"/>
                <a:gd name="connsiteX80" fmla="*/ 981075 w 1824038"/>
                <a:gd name="connsiteY80" fmla="*/ 476249 h 850106"/>
                <a:gd name="connsiteX81" fmla="*/ 1042988 w 1824038"/>
                <a:gd name="connsiteY81" fmla="*/ 440531 h 850106"/>
                <a:gd name="connsiteX82" fmla="*/ 1090612 w 1824038"/>
                <a:gd name="connsiteY82" fmla="*/ 409574 h 850106"/>
                <a:gd name="connsiteX83" fmla="*/ 1162051 w 1824038"/>
                <a:gd name="connsiteY83" fmla="*/ 400050 h 850106"/>
                <a:gd name="connsiteX84" fmla="*/ 1209676 w 1824038"/>
                <a:gd name="connsiteY84" fmla="*/ 409574 h 850106"/>
                <a:gd name="connsiteX85" fmla="*/ 1269207 w 1824038"/>
                <a:gd name="connsiteY85" fmla="*/ 440531 h 850106"/>
                <a:gd name="connsiteX86" fmla="*/ 1335882 w 1824038"/>
                <a:gd name="connsiteY86" fmla="*/ 488155 h 850106"/>
                <a:gd name="connsiteX87" fmla="*/ 1452562 w 1824038"/>
                <a:gd name="connsiteY87" fmla="*/ 504824 h 850106"/>
                <a:gd name="connsiteX88" fmla="*/ 1552575 w 1824038"/>
                <a:gd name="connsiteY88" fmla="*/ 478630 h 850106"/>
                <a:gd name="connsiteX89" fmla="*/ 1643062 w 1824038"/>
                <a:gd name="connsiteY89" fmla="*/ 435769 h 850106"/>
                <a:gd name="connsiteX90" fmla="*/ 1716882 w 1824038"/>
                <a:gd name="connsiteY90" fmla="*/ 392906 h 850106"/>
                <a:gd name="connsiteX91" fmla="*/ 1757362 w 1824038"/>
                <a:gd name="connsiteY91" fmla="*/ 371475 h 850106"/>
                <a:gd name="connsiteX92" fmla="*/ 1769269 w 1824038"/>
                <a:gd name="connsiteY92" fmla="*/ 307181 h 850106"/>
                <a:gd name="connsiteX93" fmla="*/ 1824038 w 1824038"/>
                <a:gd name="connsiteY93" fmla="*/ 166687 h 850106"/>
                <a:gd name="connsiteX0" fmla="*/ 1824038 w 1824038"/>
                <a:gd name="connsiteY0" fmla="*/ 166687 h 885825"/>
                <a:gd name="connsiteX1" fmla="*/ 1788319 w 1824038"/>
                <a:gd name="connsiteY1" fmla="*/ 161925 h 885825"/>
                <a:gd name="connsiteX2" fmla="*/ 1738313 w 1824038"/>
                <a:gd name="connsiteY2" fmla="*/ 169068 h 885825"/>
                <a:gd name="connsiteX3" fmla="*/ 1678782 w 1824038"/>
                <a:gd name="connsiteY3" fmla="*/ 190500 h 885825"/>
                <a:gd name="connsiteX4" fmla="*/ 1626394 w 1824038"/>
                <a:gd name="connsiteY4" fmla="*/ 230981 h 885825"/>
                <a:gd name="connsiteX5" fmla="*/ 1593057 w 1824038"/>
                <a:gd name="connsiteY5" fmla="*/ 257175 h 885825"/>
                <a:gd name="connsiteX6" fmla="*/ 1550194 w 1824038"/>
                <a:gd name="connsiteY6" fmla="*/ 269081 h 885825"/>
                <a:gd name="connsiteX7" fmla="*/ 1514475 w 1824038"/>
                <a:gd name="connsiteY7" fmla="*/ 266700 h 885825"/>
                <a:gd name="connsiteX8" fmla="*/ 1457325 w 1824038"/>
                <a:gd name="connsiteY8" fmla="*/ 233362 h 885825"/>
                <a:gd name="connsiteX9" fmla="*/ 1421607 w 1824038"/>
                <a:gd name="connsiteY9" fmla="*/ 235743 h 885825"/>
                <a:gd name="connsiteX10" fmla="*/ 1319213 w 1824038"/>
                <a:gd name="connsiteY10" fmla="*/ 235743 h 885825"/>
                <a:gd name="connsiteX11" fmla="*/ 1254919 w 1824038"/>
                <a:gd name="connsiteY11" fmla="*/ 223837 h 885825"/>
                <a:gd name="connsiteX12" fmla="*/ 1181100 w 1824038"/>
                <a:gd name="connsiteY12" fmla="*/ 214312 h 885825"/>
                <a:gd name="connsiteX13" fmla="*/ 1126332 w 1824038"/>
                <a:gd name="connsiteY13" fmla="*/ 204787 h 885825"/>
                <a:gd name="connsiteX14" fmla="*/ 1097757 w 1824038"/>
                <a:gd name="connsiteY14" fmla="*/ 214312 h 885825"/>
                <a:gd name="connsiteX15" fmla="*/ 1059657 w 1824038"/>
                <a:gd name="connsiteY15" fmla="*/ 209550 h 885825"/>
                <a:gd name="connsiteX16" fmla="*/ 1047750 w 1824038"/>
                <a:gd name="connsiteY16" fmla="*/ 223837 h 885825"/>
                <a:gd name="connsiteX17" fmla="*/ 1023938 w 1824038"/>
                <a:gd name="connsiteY17" fmla="*/ 271462 h 885825"/>
                <a:gd name="connsiteX18" fmla="*/ 990600 w 1824038"/>
                <a:gd name="connsiteY18" fmla="*/ 314325 h 885825"/>
                <a:gd name="connsiteX19" fmla="*/ 945357 w 1824038"/>
                <a:gd name="connsiteY19" fmla="*/ 335756 h 885825"/>
                <a:gd name="connsiteX20" fmla="*/ 902494 w 1824038"/>
                <a:gd name="connsiteY20" fmla="*/ 340518 h 885825"/>
                <a:gd name="connsiteX21" fmla="*/ 814388 w 1824038"/>
                <a:gd name="connsiteY21" fmla="*/ 323850 h 885825"/>
                <a:gd name="connsiteX22" fmla="*/ 738188 w 1824038"/>
                <a:gd name="connsiteY22" fmla="*/ 307181 h 885825"/>
                <a:gd name="connsiteX23" fmla="*/ 700088 w 1824038"/>
                <a:gd name="connsiteY23" fmla="*/ 295275 h 885825"/>
                <a:gd name="connsiteX24" fmla="*/ 685800 w 1824038"/>
                <a:gd name="connsiteY24" fmla="*/ 230981 h 885825"/>
                <a:gd name="connsiteX25" fmla="*/ 671513 w 1824038"/>
                <a:gd name="connsiteY25" fmla="*/ 180975 h 885825"/>
                <a:gd name="connsiteX26" fmla="*/ 657225 w 1824038"/>
                <a:gd name="connsiteY26" fmla="*/ 121443 h 885825"/>
                <a:gd name="connsiteX27" fmla="*/ 647700 w 1824038"/>
                <a:gd name="connsiteY27" fmla="*/ 66675 h 885825"/>
                <a:gd name="connsiteX28" fmla="*/ 633413 w 1824038"/>
                <a:gd name="connsiteY28" fmla="*/ 16668 h 885825"/>
                <a:gd name="connsiteX29" fmla="*/ 588169 w 1824038"/>
                <a:gd name="connsiteY29" fmla="*/ 57150 h 885825"/>
                <a:gd name="connsiteX30" fmla="*/ 547688 w 1824038"/>
                <a:gd name="connsiteY30" fmla="*/ 116681 h 885825"/>
                <a:gd name="connsiteX31" fmla="*/ 531019 w 1824038"/>
                <a:gd name="connsiteY31" fmla="*/ 145256 h 885825"/>
                <a:gd name="connsiteX32" fmla="*/ 509588 w 1824038"/>
                <a:gd name="connsiteY32" fmla="*/ 114300 h 885825"/>
                <a:gd name="connsiteX33" fmla="*/ 492919 w 1824038"/>
                <a:gd name="connsiteY33" fmla="*/ 73818 h 885825"/>
                <a:gd name="connsiteX34" fmla="*/ 469107 w 1824038"/>
                <a:gd name="connsiteY34" fmla="*/ 14287 h 885825"/>
                <a:gd name="connsiteX35" fmla="*/ 426244 w 1824038"/>
                <a:gd name="connsiteY35" fmla="*/ 16668 h 885825"/>
                <a:gd name="connsiteX36" fmla="*/ 402432 w 1824038"/>
                <a:gd name="connsiteY36" fmla="*/ 30956 h 885825"/>
                <a:gd name="connsiteX37" fmla="*/ 373857 w 1824038"/>
                <a:gd name="connsiteY37" fmla="*/ 64293 h 885825"/>
                <a:gd name="connsiteX38" fmla="*/ 366713 w 1824038"/>
                <a:gd name="connsiteY38" fmla="*/ 47625 h 885825"/>
                <a:gd name="connsiteX39" fmla="*/ 350044 w 1824038"/>
                <a:gd name="connsiteY39" fmla="*/ 59531 h 885825"/>
                <a:gd name="connsiteX40" fmla="*/ 314325 w 1824038"/>
                <a:gd name="connsiteY40" fmla="*/ 90487 h 885825"/>
                <a:gd name="connsiteX41" fmla="*/ 297657 w 1824038"/>
                <a:gd name="connsiteY41" fmla="*/ 30956 h 885825"/>
                <a:gd name="connsiteX42" fmla="*/ 288132 w 1824038"/>
                <a:gd name="connsiteY42" fmla="*/ 0 h 885825"/>
                <a:gd name="connsiteX43" fmla="*/ 238125 w 1824038"/>
                <a:gd name="connsiteY43" fmla="*/ 26193 h 885825"/>
                <a:gd name="connsiteX44" fmla="*/ 214313 w 1824038"/>
                <a:gd name="connsiteY44" fmla="*/ 59531 h 885825"/>
                <a:gd name="connsiteX45" fmla="*/ 200025 w 1824038"/>
                <a:gd name="connsiteY45" fmla="*/ 92868 h 885825"/>
                <a:gd name="connsiteX46" fmla="*/ 183357 w 1824038"/>
                <a:gd name="connsiteY46" fmla="*/ 52387 h 885825"/>
                <a:gd name="connsiteX47" fmla="*/ 166688 w 1824038"/>
                <a:gd name="connsiteY47" fmla="*/ 88106 h 885825"/>
                <a:gd name="connsiteX48" fmla="*/ 150019 w 1824038"/>
                <a:gd name="connsiteY48" fmla="*/ 128587 h 885825"/>
                <a:gd name="connsiteX49" fmla="*/ 133350 w 1824038"/>
                <a:gd name="connsiteY49" fmla="*/ 147637 h 885825"/>
                <a:gd name="connsiteX50" fmla="*/ 111919 w 1824038"/>
                <a:gd name="connsiteY50" fmla="*/ 150018 h 885825"/>
                <a:gd name="connsiteX51" fmla="*/ 83344 w 1824038"/>
                <a:gd name="connsiteY51" fmla="*/ 133350 h 885825"/>
                <a:gd name="connsiteX52" fmla="*/ 61913 w 1824038"/>
                <a:gd name="connsiteY52" fmla="*/ 116681 h 885825"/>
                <a:gd name="connsiteX53" fmla="*/ 38100 w 1824038"/>
                <a:gd name="connsiteY53" fmla="*/ 119062 h 885825"/>
                <a:gd name="connsiteX54" fmla="*/ 0 w 1824038"/>
                <a:gd name="connsiteY54" fmla="*/ 145256 h 885825"/>
                <a:gd name="connsiteX55" fmla="*/ 40482 w 1824038"/>
                <a:gd name="connsiteY55" fmla="*/ 438150 h 885825"/>
                <a:gd name="connsiteX56" fmla="*/ 57150 w 1824038"/>
                <a:gd name="connsiteY56" fmla="*/ 481012 h 885825"/>
                <a:gd name="connsiteX57" fmla="*/ 69057 w 1824038"/>
                <a:gd name="connsiteY57" fmla="*/ 523875 h 885825"/>
                <a:gd name="connsiteX58" fmla="*/ 83344 w 1824038"/>
                <a:gd name="connsiteY58" fmla="*/ 573881 h 885825"/>
                <a:gd name="connsiteX59" fmla="*/ 100013 w 1824038"/>
                <a:gd name="connsiteY59" fmla="*/ 638175 h 885825"/>
                <a:gd name="connsiteX60" fmla="*/ 107157 w 1824038"/>
                <a:gd name="connsiteY60" fmla="*/ 673893 h 885825"/>
                <a:gd name="connsiteX61" fmla="*/ 152400 w 1824038"/>
                <a:gd name="connsiteY61" fmla="*/ 723900 h 885825"/>
                <a:gd name="connsiteX62" fmla="*/ 150019 w 1824038"/>
                <a:gd name="connsiteY62" fmla="*/ 792956 h 885825"/>
                <a:gd name="connsiteX63" fmla="*/ 178594 w 1824038"/>
                <a:gd name="connsiteY63" fmla="*/ 845344 h 885825"/>
                <a:gd name="connsiteX64" fmla="*/ 230981 w 1824038"/>
                <a:gd name="connsiteY64" fmla="*/ 885825 h 885825"/>
                <a:gd name="connsiteX65" fmla="*/ 261938 w 1824038"/>
                <a:gd name="connsiteY65" fmla="*/ 850106 h 885825"/>
                <a:gd name="connsiteX66" fmla="*/ 285750 w 1824038"/>
                <a:gd name="connsiteY66" fmla="*/ 819150 h 885825"/>
                <a:gd name="connsiteX67" fmla="*/ 297657 w 1824038"/>
                <a:gd name="connsiteY67" fmla="*/ 762000 h 885825"/>
                <a:gd name="connsiteX68" fmla="*/ 323850 w 1824038"/>
                <a:gd name="connsiteY68" fmla="*/ 683418 h 885825"/>
                <a:gd name="connsiteX69" fmla="*/ 342900 w 1824038"/>
                <a:gd name="connsiteY69" fmla="*/ 633411 h 885825"/>
                <a:gd name="connsiteX70" fmla="*/ 376238 w 1824038"/>
                <a:gd name="connsiteY70" fmla="*/ 578644 h 885825"/>
                <a:gd name="connsiteX71" fmla="*/ 419100 w 1824038"/>
                <a:gd name="connsiteY71" fmla="*/ 526256 h 885825"/>
                <a:gd name="connsiteX72" fmla="*/ 461963 w 1824038"/>
                <a:gd name="connsiteY72" fmla="*/ 495300 h 885825"/>
                <a:gd name="connsiteX73" fmla="*/ 500062 w 1824038"/>
                <a:gd name="connsiteY73" fmla="*/ 490537 h 885825"/>
                <a:gd name="connsiteX74" fmla="*/ 552450 w 1824038"/>
                <a:gd name="connsiteY74" fmla="*/ 476249 h 885825"/>
                <a:gd name="connsiteX75" fmla="*/ 607219 w 1824038"/>
                <a:gd name="connsiteY75" fmla="*/ 492918 h 885825"/>
                <a:gd name="connsiteX76" fmla="*/ 678657 w 1824038"/>
                <a:gd name="connsiteY76" fmla="*/ 509587 h 885825"/>
                <a:gd name="connsiteX77" fmla="*/ 764382 w 1824038"/>
                <a:gd name="connsiteY77" fmla="*/ 531018 h 885825"/>
                <a:gd name="connsiteX78" fmla="*/ 845344 w 1824038"/>
                <a:gd name="connsiteY78" fmla="*/ 535781 h 885825"/>
                <a:gd name="connsiteX79" fmla="*/ 873919 w 1824038"/>
                <a:gd name="connsiteY79" fmla="*/ 535781 h 885825"/>
                <a:gd name="connsiteX80" fmla="*/ 926307 w 1824038"/>
                <a:gd name="connsiteY80" fmla="*/ 514349 h 885825"/>
                <a:gd name="connsiteX81" fmla="*/ 981075 w 1824038"/>
                <a:gd name="connsiteY81" fmla="*/ 476249 h 885825"/>
                <a:gd name="connsiteX82" fmla="*/ 1042988 w 1824038"/>
                <a:gd name="connsiteY82" fmla="*/ 440531 h 885825"/>
                <a:gd name="connsiteX83" fmla="*/ 1090612 w 1824038"/>
                <a:gd name="connsiteY83" fmla="*/ 409574 h 885825"/>
                <a:gd name="connsiteX84" fmla="*/ 1162051 w 1824038"/>
                <a:gd name="connsiteY84" fmla="*/ 400050 h 885825"/>
                <a:gd name="connsiteX85" fmla="*/ 1209676 w 1824038"/>
                <a:gd name="connsiteY85" fmla="*/ 409574 h 885825"/>
                <a:gd name="connsiteX86" fmla="*/ 1269207 w 1824038"/>
                <a:gd name="connsiteY86" fmla="*/ 440531 h 885825"/>
                <a:gd name="connsiteX87" fmla="*/ 1335882 w 1824038"/>
                <a:gd name="connsiteY87" fmla="*/ 488155 h 885825"/>
                <a:gd name="connsiteX88" fmla="*/ 1452562 w 1824038"/>
                <a:gd name="connsiteY88" fmla="*/ 504824 h 885825"/>
                <a:gd name="connsiteX89" fmla="*/ 1552575 w 1824038"/>
                <a:gd name="connsiteY89" fmla="*/ 478630 h 885825"/>
                <a:gd name="connsiteX90" fmla="*/ 1643062 w 1824038"/>
                <a:gd name="connsiteY90" fmla="*/ 435769 h 885825"/>
                <a:gd name="connsiteX91" fmla="*/ 1716882 w 1824038"/>
                <a:gd name="connsiteY91" fmla="*/ 392906 h 885825"/>
                <a:gd name="connsiteX92" fmla="*/ 1757362 w 1824038"/>
                <a:gd name="connsiteY92" fmla="*/ 371475 h 885825"/>
                <a:gd name="connsiteX93" fmla="*/ 1769269 w 1824038"/>
                <a:gd name="connsiteY93" fmla="*/ 307181 h 885825"/>
                <a:gd name="connsiteX94" fmla="*/ 1824038 w 1824038"/>
                <a:gd name="connsiteY94" fmla="*/ 166687 h 885825"/>
                <a:gd name="connsiteX0" fmla="*/ 1824038 w 1824038"/>
                <a:gd name="connsiteY0" fmla="*/ 166687 h 885825"/>
                <a:gd name="connsiteX1" fmla="*/ 1788319 w 1824038"/>
                <a:gd name="connsiteY1" fmla="*/ 161925 h 885825"/>
                <a:gd name="connsiteX2" fmla="*/ 1738313 w 1824038"/>
                <a:gd name="connsiteY2" fmla="*/ 169068 h 885825"/>
                <a:gd name="connsiteX3" fmla="*/ 1678782 w 1824038"/>
                <a:gd name="connsiteY3" fmla="*/ 190500 h 885825"/>
                <a:gd name="connsiteX4" fmla="*/ 1626394 w 1824038"/>
                <a:gd name="connsiteY4" fmla="*/ 230981 h 885825"/>
                <a:gd name="connsiteX5" fmla="*/ 1593057 w 1824038"/>
                <a:gd name="connsiteY5" fmla="*/ 257175 h 885825"/>
                <a:gd name="connsiteX6" fmla="*/ 1550194 w 1824038"/>
                <a:gd name="connsiteY6" fmla="*/ 269081 h 885825"/>
                <a:gd name="connsiteX7" fmla="*/ 1514475 w 1824038"/>
                <a:gd name="connsiteY7" fmla="*/ 266700 h 885825"/>
                <a:gd name="connsiteX8" fmla="*/ 1457325 w 1824038"/>
                <a:gd name="connsiteY8" fmla="*/ 233362 h 885825"/>
                <a:gd name="connsiteX9" fmla="*/ 1421607 w 1824038"/>
                <a:gd name="connsiteY9" fmla="*/ 235743 h 885825"/>
                <a:gd name="connsiteX10" fmla="*/ 1319213 w 1824038"/>
                <a:gd name="connsiteY10" fmla="*/ 235743 h 885825"/>
                <a:gd name="connsiteX11" fmla="*/ 1254919 w 1824038"/>
                <a:gd name="connsiteY11" fmla="*/ 223837 h 885825"/>
                <a:gd name="connsiteX12" fmla="*/ 1181100 w 1824038"/>
                <a:gd name="connsiteY12" fmla="*/ 214312 h 885825"/>
                <a:gd name="connsiteX13" fmla="*/ 1126332 w 1824038"/>
                <a:gd name="connsiteY13" fmla="*/ 204787 h 885825"/>
                <a:gd name="connsiteX14" fmla="*/ 1097757 w 1824038"/>
                <a:gd name="connsiteY14" fmla="*/ 214312 h 885825"/>
                <a:gd name="connsiteX15" fmla="*/ 1059657 w 1824038"/>
                <a:gd name="connsiteY15" fmla="*/ 209550 h 885825"/>
                <a:gd name="connsiteX16" fmla="*/ 1047750 w 1824038"/>
                <a:gd name="connsiteY16" fmla="*/ 223837 h 885825"/>
                <a:gd name="connsiteX17" fmla="*/ 1023938 w 1824038"/>
                <a:gd name="connsiteY17" fmla="*/ 271462 h 885825"/>
                <a:gd name="connsiteX18" fmla="*/ 990600 w 1824038"/>
                <a:gd name="connsiteY18" fmla="*/ 314325 h 885825"/>
                <a:gd name="connsiteX19" fmla="*/ 945357 w 1824038"/>
                <a:gd name="connsiteY19" fmla="*/ 335756 h 885825"/>
                <a:gd name="connsiteX20" fmla="*/ 902494 w 1824038"/>
                <a:gd name="connsiteY20" fmla="*/ 340518 h 885825"/>
                <a:gd name="connsiteX21" fmla="*/ 814388 w 1824038"/>
                <a:gd name="connsiteY21" fmla="*/ 323850 h 885825"/>
                <a:gd name="connsiteX22" fmla="*/ 738188 w 1824038"/>
                <a:gd name="connsiteY22" fmla="*/ 307181 h 885825"/>
                <a:gd name="connsiteX23" fmla="*/ 700088 w 1824038"/>
                <a:gd name="connsiteY23" fmla="*/ 295275 h 885825"/>
                <a:gd name="connsiteX24" fmla="*/ 685800 w 1824038"/>
                <a:gd name="connsiteY24" fmla="*/ 230981 h 885825"/>
                <a:gd name="connsiteX25" fmla="*/ 671513 w 1824038"/>
                <a:gd name="connsiteY25" fmla="*/ 180975 h 885825"/>
                <a:gd name="connsiteX26" fmla="*/ 657225 w 1824038"/>
                <a:gd name="connsiteY26" fmla="*/ 121443 h 885825"/>
                <a:gd name="connsiteX27" fmla="*/ 647700 w 1824038"/>
                <a:gd name="connsiteY27" fmla="*/ 66675 h 885825"/>
                <a:gd name="connsiteX28" fmla="*/ 633413 w 1824038"/>
                <a:gd name="connsiteY28" fmla="*/ 16668 h 885825"/>
                <a:gd name="connsiteX29" fmla="*/ 588169 w 1824038"/>
                <a:gd name="connsiteY29" fmla="*/ 57150 h 885825"/>
                <a:gd name="connsiteX30" fmla="*/ 547688 w 1824038"/>
                <a:gd name="connsiteY30" fmla="*/ 116681 h 885825"/>
                <a:gd name="connsiteX31" fmla="*/ 531019 w 1824038"/>
                <a:gd name="connsiteY31" fmla="*/ 145256 h 885825"/>
                <a:gd name="connsiteX32" fmla="*/ 509588 w 1824038"/>
                <a:gd name="connsiteY32" fmla="*/ 114300 h 885825"/>
                <a:gd name="connsiteX33" fmla="*/ 492919 w 1824038"/>
                <a:gd name="connsiteY33" fmla="*/ 73818 h 885825"/>
                <a:gd name="connsiteX34" fmla="*/ 469107 w 1824038"/>
                <a:gd name="connsiteY34" fmla="*/ 14287 h 885825"/>
                <a:gd name="connsiteX35" fmla="*/ 426244 w 1824038"/>
                <a:gd name="connsiteY35" fmla="*/ 16668 h 885825"/>
                <a:gd name="connsiteX36" fmla="*/ 402432 w 1824038"/>
                <a:gd name="connsiteY36" fmla="*/ 30956 h 885825"/>
                <a:gd name="connsiteX37" fmla="*/ 373857 w 1824038"/>
                <a:gd name="connsiteY37" fmla="*/ 64293 h 885825"/>
                <a:gd name="connsiteX38" fmla="*/ 366713 w 1824038"/>
                <a:gd name="connsiteY38" fmla="*/ 47625 h 885825"/>
                <a:gd name="connsiteX39" fmla="*/ 350044 w 1824038"/>
                <a:gd name="connsiteY39" fmla="*/ 59531 h 885825"/>
                <a:gd name="connsiteX40" fmla="*/ 314325 w 1824038"/>
                <a:gd name="connsiteY40" fmla="*/ 90487 h 885825"/>
                <a:gd name="connsiteX41" fmla="*/ 297657 w 1824038"/>
                <a:gd name="connsiteY41" fmla="*/ 30956 h 885825"/>
                <a:gd name="connsiteX42" fmla="*/ 288132 w 1824038"/>
                <a:gd name="connsiteY42" fmla="*/ 0 h 885825"/>
                <a:gd name="connsiteX43" fmla="*/ 238125 w 1824038"/>
                <a:gd name="connsiteY43" fmla="*/ 26193 h 885825"/>
                <a:gd name="connsiteX44" fmla="*/ 214313 w 1824038"/>
                <a:gd name="connsiteY44" fmla="*/ 59531 h 885825"/>
                <a:gd name="connsiteX45" fmla="*/ 200025 w 1824038"/>
                <a:gd name="connsiteY45" fmla="*/ 92868 h 885825"/>
                <a:gd name="connsiteX46" fmla="*/ 183357 w 1824038"/>
                <a:gd name="connsiteY46" fmla="*/ 52387 h 885825"/>
                <a:gd name="connsiteX47" fmla="*/ 166688 w 1824038"/>
                <a:gd name="connsiteY47" fmla="*/ 88106 h 885825"/>
                <a:gd name="connsiteX48" fmla="*/ 150019 w 1824038"/>
                <a:gd name="connsiteY48" fmla="*/ 128587 h 885825"/>
                <a:gd name="connsiteX49" fmla="*/ 133350 w 1824038"/>
                <a:gd name="connsiteY49" fmla="*/ 147637 h 885825"/>
                <a:gd name="connsiteX50" fmla="*/ 111919 w 1824038"/>
                <a:gd name="connsiteY50" fmla="*/ 150018 h 885825"/>
                <a:gd name="connsiteX51" fmla="*/ 83344 w 1824038"/>
                <a:gd name="connsiteY51" fmla="*/ 133350 h 885825"/>
                <a:gd name="connsiteX52" fmla="*/ 61913 w 1824038"/>
                <a:gd name="connsiteY52" fmla="*/ 116681 h 885825"/>
                <a:gd name="connsiteX53" fmla="*/ 38100 w 1824038"/>
                <a:gd name="connsiteY53" fmla="*/ 119062 h 885825"/>
                <a:gd name="connsiteX54" fmla="*/ 0 w 1824038"/>
                <a:gd name="connsiteY54" fmla="*/ 145256 h 885825"/>
                <a:gd name="connsiteX55" fmla="*/ 40482 w 1824038"/>
                <a:gd name="connsiteY55" fmla="*/ 438150 h 885825"/>
                <a:gd name="connsiteX56" fmla="*/ 57150 w 1824038"/>
                <a:gd name="connsiteY56" fmla="*/ 481012 h 885825"/>
                <a:gd name="connsiteX57" fmla="*/ 69057 w 1824038"/>
                <a:gd name="connsiteY57" fmla="*/ 523875 h 885825"/>
                <a:gd name="connsiteX58" fmla="*/ 83344 w 1824038"/>
                <a:gd name="connsiteY58" fmla="*/ 573881 h 885825"/>
                <a:gd name="connsiteX59" fmla="*/ 100013 w 1824038"/>
                <a:gd name="connsiteY59" fmla="*/ 638175 h 885825"/>
                <a:gd name="connsiteX60" fmla="*/ 107157 w 1824038"/>
                <a:gd name="connsiteY60" fmla="*/ 673893 h 885825"/>
                <a:gd name="connsiteX61" fmla="*/ 152400 w 1824038"/>
                <a:gd name="connsiteY61" fmla="*/ 723900 h 885825"/>
                <a:gd name="connsiteX62" fmla="*/ 150019 w 1824038"/>
                <a:gd name="connsiteY62" fmla="*/ 792956 h 885825"/>
                <a:gd name="connsiteX63" fmla="*/ 178594 w 1824038"/>
                <a:gd name="connsiteY63" fmla="*/ 845344 h 885825"/>
                <a:gd name="connsiteX64" fmla="*/ 230981 w 1824038"/>
                <a:gd name="connsiteY64" fmla="*/ 885825 h 885825"/>
                <a:gd name="connsiteX65" fmla="*/ 261938 w 1824038"/>
                <a:gd name="connsiteY65" fmla="*/ 857249 h 885825"/>
                <a:gd name="connsiteX66" fmla="*/ 285750 w 1824038"/>
                <a:gd name="connsiteY66" fmla="*/ 819150 h 885825"/>
                <a:gd name="connsiteX67" fmla="*/ 297657 w 1824038"/>
                <a:gd name="connsiteY67" fmla="*/ 762000 h 885825"/>
                <a:gd name="connsiteX68" fmla="*/ 323850 w 1824038"/>
                <a:gd name="connsiteY68" fmla="*/ 683418 h 885825"/>
                <a:gd name="connsiteX69" fmla="*/ 342900 w 1824038"/>
                <a:gd name="connsiteY69" fmla="*/ 633411 h 885825"/>
                <a:gd name="connsiteX70" fmla="*/ 376238 w 1824038"/>
                <a:gd name="connsiteY70" fmla="*/ 578644 h 885825"/>
                <a:gd name="connsiteX71" fmla="*/ 419100 w 1824038"/>
                <a:gd name="connsiteY71" fmla="*/ 526256 h 885825"/>
                <a:gd name="connsiteX72" fmla="*/ 461963 w 1824038"/>
                <a:gd name="connsiteY72" fmla="*/ 495300 h 885825"/>
                <a:gd name="connsiteX73" fmla="*/ 500062 w 1824038"/>
                <a:gd name="connsiteY73" fmla="*/ 490537 h 885825"/>
                <a:gd name="connsiteX74" fmla="*/ 552450 w 1824038"/>
                <a:gd name="connsiteY74" fmla="*/ 476249 h 885825"/>
                <a:gd name="connsiteX75" fmla="*/ 607219 w 1824038"/>
                <a:gd name="connsiteY75" fmla="*/ 492918 h 885825"/>
                <a:gd name="connsiteX76" fmla="*/ 678657 w 1824038"/>
                <a:gd name="connsiteY76" fmla="*/ 509587 h 885825"/>
                <a:gd name="connsiteX77" fmla="*/ 764382 w 1824038"/>
                <a:gd name="connsiteY77" fmla="*/ 531018 h 885825"/>
                <a:gd name="connsiteX78" fmla="*/ 845344 w 1824038"/>
                <a:gd name="connsiteY78" fmla="*/ 535781 h 885825"/>
                <a:gd name="connsiteX79" fmla="*/ 873919 w 1824038"/>
                <a:gd name="connsiteY79" fmla="*/ 535781 h 885825"/>
                <a:gd name="connsiteX80" fmla="*/ 926307 w 1824038"/>
                <a:gd name="connsiteY80" fmla="*/ 514349 h 885825"/>
                <a:gd name="connsiteX81" fmla="*/ 981075 w 1824038"/>
                <a:gd name="connsiteY81" fmla="*/ 476249 h 885825"/>
                <a:gd name="connsiteX82" fmla="*/ 1042988 w 1824038"/>
                <a:gd name="connsiteY82" fmla="*/ 440531 h 885825"/>
                <a:gd name="connsiteX83" fmla="*/ 1090612 w 1824038"/>
                <a:gd name="connsiteY83" fmla="*/ 409574 h 885825"/>
                <a:gd name="connsiteX84" fmla="*/ 1162051 w 1824038"/>
                <a:gd name="connsiteY84" fmla="*/ 400050 h 885825"/>
                <a:gd name="connsiteX85" fmla="*/ 1209676 w 1824038"/>
                <a:gd name="connsiteY85" fmla="*/ 409574 h 885825"/>
                <a:gd name="connsiteX86" fmla="*/ 1269207 w 1824038"/>
                <a:gd name="connsiteY86" fmla="*/ 440531 h 885825"/>
                <a:gd name="connsiteX87" fmla="*/ 1335882 w 1824038"/>
                <a:gd name="connsiteY87" fmla="*/ 488155 h 885825"/>
                <a:gd name="connsiteX88" fmla="*/ 1452562 w 1824038"/>
                <a:gd name="connsiteY88" fmla="*/ 504824 h 885825"/>
                <a:gd name="connsiteX89" fmla="*/ 1552575 w 1824038"/>
                <a:gd name="connsiteY89" fmla="*/ 478630 h 885825"/>
                <a:gd name="connsiteX90" fmla="*/ 1643062 w 1824038"/>
                <a:gd name="connsiteY90" fmla="*/ 435769 h 885825"/>
                <a:gd name="connsiteX91" fmla="*/ 1716882 w 1824038"/>
                <a:gd name="connsiteY91" fmla="*/ 392906 h 885825"/>
                <a:gd name="connsiteX92" fmla="*/ 1757362 w 1824038"/>
                <a:gd name="connsiteY92" fmla="*/ 371475 h 885825"/>
                <a:gd name="connsiteX93" fmla="*/ 1769269 w 1824038"/>
                <a:gd name="connsiteY93" fmla="*/ 307181 h 885825"/>
                <a:gd name="connsiteX94" fmla="*/ 1824038 w 1824038"/>
                <a:gd name="connsiteY94" fmla="*/ 166687 h 885825"/>
                <a:gd name="connsiteX0" fmla="*/ 1824038 w 1824038"/>
                <a:gd name="connsiteY0" fmla="*/ 166687 h 885825"/>
                <a:gd name="connsiteX1" fmla="*/ 1788319 w 1824038"/>
                <a:gd name="connsiteY1" fmla="*/ 161925 h 885825"/>
                <a:gd name="connsiteX2" fmla="*/ 1738313 w 1824038"/>
                <a:gd name="connsiteY2" fmla="*/ 169068 h 885825"/>
                <a:gd name="connsiteX3" fmla="*/ 1678782 w 1824038"/>
                <a:gd name="connsiteY3" fmla="*/ 190500 h 885825"/>
                <a:gd name="connsiteX4" fmla="*/ 1626394 w 1824038"/>
                <a:gd name="connsiteY4" fmla="*/ 230981 h 885825"/>
                <a:gd name="connsiteX5" fmla="*/ 1593057 w 1824038"/>
                <a:gd name="connsiteY5" fmla="*/ 257175 h 885825"/>
                <a:gd name="connsiteX6" fmla="*/ 1550194 w 1824038"/>
                <a:gd name="connsiteY6" fmla="*/ 269081 h 885825"/>
                <a:gd name="connsiteX7" fmla="*/ 1514475 w 1824038"/>
                <a:gd name="connsiteY7" fmla="*/ 266700 h 885825"/>
                <a:gd name="connsiteX8" fmla="*/ 1457325 w 1824038"/>
                <a:gd name="connsiteY8" fmla="*/ 233362 h 885825"/>
                <a:gd name="connsiteX9" fmla="*/ 1421607 w 1824038"/>
                <a:gd name="connsiteY9" fmla="*/ 235743 h 885825"/>
                <a:gd name="connsiteX10" fmla="*/ 1319213 w 1824038"/>
                <a:gd name="connsiteY10" fmla="*/ 235743 h 885825"/>
                <a:gd name="connsiteX11" fmla="*/ 1254919 w 1824038"/>
                <a:gd name="connsiteY11" fmla="*/ 223837 h 885825"/>
                <a:gd name="connsiteX12" fmla="*/ 1181100 w 1824038"/>
                <a:gd name="connsiteY12" fmla="*/ 214312 h 885825"/>
                <a:gd name="connsiteX13" fmla="*/ 1126332 w 1824038"/>
                <a:gd name="connsiteY13" fmla="*/ 204787 h 885825"/>
                <a:gd name="connsiteX14" fmla="*/ 1097757 w 1824038"/>
                <a:gd name="connsiteY14" fmla="*/ 214312 h 885825"/>
                <a:gd name="connsiteX15" fmla="*/ 1059657 w 1824038"/>
                <a:gd name="connsiteY15" fmla="*/ 209550 h 885825"/>
                <a:gd name="connsiteX16" fmla="*/ 1047750 w 1824038"/>
                <a:gd name="connsiteY16" fmla="*/ 223837 h 885825"/>
                <a:gd name="connsiteX17" fmla="*/ 1023938 w 1824038"/>
                <a:gd name="connsiteY17" fmla="*/ 271462 h 885825"/>
                <a:gd name="connsiteX18" fmla="*/ 990600 w 1824038"/>
                <a:gd name="connsiteY18" fmla="*/ 314325 h 885825"/>
                <a:gd name="connsiteX19" fmla="*/ 945357 w 1824038"/>
                <a:gd name="connsiteY19" fmla="*/ 335756 h 885825"/>
                <a:gd name="connsiteX20" fmla="*/ 902494 w 1824038"/>
                <a:gd name="connsiteY20" fmla="*/ 340518 h 885825"/>
                <a:gd name="connsiteX21" fmla="*/ 814388 w 1824038"/>
                <a:gd name="connsiteY21" fmla="*/ 323850 h 885825"/>
                <a:gd name="connsiteX22" fmla="*/ 738188 w 1824038"/>
                <a:gd name="connsiteY22" fmla="*/ 307181 h 885825"/>
                <a:gd name="connsiteX23" fmla="*/ 700088 w 1824038"/>
                <a:gd name="connsiteY23" fmla="*/ 295275 h 885825"/>
                <a:gd name="connsiteX24" fmla="*/ 685800 w 1824038"/>
                <a:gd name="connsiteY24" fmla="*/ 230981 h 885825"/>
                <a:gd name="connsiteX25" fmla="*/ 671513 w 1824038"/>
                <a:gd name="connsiteY25" fmla="*/ 180975 h 885825"/>
                <a:gd name="connsiteX26" fmla="*/ 657225 w 1824038"/>
                <a:gd name="connsiteY26" fmla="*/ 121443 h 885825"/>
                <a:gd name="connsiteX27" fmla="*/ 647700 w 1824038"/>
                <a:gd name="connsiteY27" fmla="*/ 66675 h 885825"/>
                <a:gd name="connsiteX28" fmla="*/ 633413 w 1824038"/>
                <a:gd name="connsiteY28" fmla="*/ 16668 h 885825"/>
                <a:gd name="connsiteX29" fmla="*/ 588169 w 1824038"/>
                <a:gd name="connsiteY29" fmla="*/ 57150 h 885825"/>
                <a:gd name="connsiteX30" fmla="*/ 547688 w 1824038"/>
                <a:gd name="connsiteY30" fmla="*/ 116681 h 885825"/>
                <a:gd name="connsiteX31" fmla="*/ 531019 w 1824038"/>
                <a:gd name="connsiteY31" fmla="*/ 145256 h 885825"/>
                <a:gd name="connsiteX32" fmla="*/ 509588 w 1824038"/>
                <a:gd name="connsiteY32" fmla="*/ 114300 h 885825"/>
                <a:gd name="connsiteX33" fmla="*/ 492919 w 1824038"/>
                <a:gd name="connsiteY33" fmla="*/ 73818 h 885825"/>
                <a:gd name="connsiteX34" fmla="*/ 469107 w 1824038"/>
                <a:gd name="connsiteY34" fmla="*/ 14287 h 885825"/>
                <a:gd name="connsiteX35" fmla="*/ 426244 w 1824038"/>
                <a:gd name="connsiteY35" fmla="*/ 16668 h 885825"/>
                <a:gd name="connsiteX36" fmla="*/ 402432 w 1824038"/>
                <a:gd name="connsiteY36" fmla="*/ 30956 h 885825"/>
                <a:gd name="connsiteX37" fmla="*/ 373857 w 1824038"/>
                <a:gd name="connsiteY37" fmla="*/ 64293 h 885825"/>
                <a:gd name="connsiteX38" fmla="*/ 366713 w 1824038"/>
                <a:gd name="connsiteY38" fmla="*/ 47625 h 885825"/>
                <a:gd name="connsiteX39" fmla="*/ 350044 w 1824038"/>
                <a:gd name="connsiteY39" fmla="*/ 59531 h 885825"/>
                <a:gd name="connsiteX40" fmla="*/ 314325 w 1824038"/>
                <a:gd name="connsiteY40" fmla="*/ 90487 h 885825"/>
                <a:gd name="connsiteX41" fmla="*/ 297657 w 1824038"/>
                <a:gd name="connsiteY41" fmla="*/ 30956 h 885825"/>
                <a:gd name="connsiteX42" fmla="*/ 288132 w 1824038"/>
                <a:gd name="connsiteY42" fmla="*/ 0 h 885825"/>
                <a:gd name="connsiteX43" fmla="*/ 238125 w 1824038"/>
                <a:gd name="connsiteY43" fmla="*/ 26193 h 885825"/>
                <a:gd name="connsiteX44" fmla="*/ 214313 w 1824038"/>
                <a:gd name="connsiteY44" fmla="*/ 59531 h 885825"/>
                <a:gd name="connsiteX45" fmla="*/ 200025 w 1824038"/>
                <a:gd name="connsiteY45" fmla="*/ 92868 h 885825"/>
                <a:gd name="connsiteX46" fmla="*/ 183357 w 1824038"/>
                <a:gd name="connsiteY46" fmla="*/ 52387 h 885825"/>
                <a:gd name="connsiteX47" fmla="*/ 166688 w 1824038"/>
                <a:gd name="connsiteY47" fmla="*/ 88106 h 885825"/>
                <a:gd name="connsiteX48" fmla="*/ 150019 w 1824038"/>
                <a:gd name="connsiteY48" fmla="*/ 128587 h 885825"/>
                <a:gd name="connsiteX49" fmla="*/ 133350 w 1824038"/>
                <a:gd name="connsiteY49" fmla="*/ 147637 h 885825"/>
                <a:gd name="connsiteX50" fmla="*/ 111919 w 1824038"/>
                <a:gd name="connsiteY50" fmla="*/ 150018 h 885825"/>
                <a:gd name="connsiteX51" fmla="*/ 83344 w 1824038"/>
                <a:gd name="connsiteY51" fmla="*/ 133350 h 885825"/>
                <a:gd name="connsiteX52" fmla="*/ 61913 w 1824038"/>
                <a:gd name="connsiteY52" fmla="*/ 116681 h 885825"/>
                <a:gd name="connsiteX53" fmla="*/ 38100 w 1824038"/>
                <a:gd name="connsiteY53" fmla="*/ 119062 h 885825"/>
                <a:gd name="connsiteX54" fmla="*/ 0 w 1824038"/>
                <a:gd name="connsiteY54" fmla="*/ 145256 h 885825"/>
                <a:gd name="connsiteX55" fmla="*/ 40482 w 1824038"/>
                <a:gd name="connsiteY55" fmla="*/ 438150 h 885825"/>
                <a:gd name="connsiteX56" fmla="*/ 57150 w 1824038"/>
                <a:gd name="connsiteY56" fmla="*/ 481012 h 885825"/>
                <a:gd name="connsiteX57" fmla="*/ 69057 w 1824038"/>
                <a:gd name="connsiteY57" fmla="*/ 523875 h 885825"/>
                <a:gd name="connsiteX58" fmla="*/ 83344 w 1824038"/>
                <a:gd name="connsiteY58" fmla="*/ 573881 h 885825"/>
                <a:gd name="connsiteX59" fmla="*/ 100013 w 1824038"/>
                <a:gd name="connsiteY59" fmla="*/ 638175 h 885825"/>
                <a:gd name="connsiteX60" fmla="*/ 107157 w 1824038"/>
                <a:gd name="connsiteY60" fmla="*/ 673893 h 885825"/>
                <a:gd name="connsiteX61" fmla="*/ 116681 w 1824038"/>
                <a:gd name="connsiteY61" fmla="*/ 757237 h 885825"/>
                <a:gd name="connsiteX62" fmla="*/ 150019 w 1824038"/>
                <a:gd name="connsiteY62" fmla="*/ 792956 h 885825"/>
                <a:gd name="connsiteX63" fmla="*/ 178594 w 1824038"/>
                <a:gd name="connsiteY63" fmla="*/ 845344 h 885825"/>
                <a:gd name="connsiteX64" fmla="*/ 230981 w 1824038"/>
                <a:gd name="connsiteY64" fmla="*/ 885825 h 885825"/>
                <a:gd name="connsiteX65" fmla="*/ 261938 w 1824038"/>
                <a:gd name="connsiteY65" fmla="*/ 857249 h 885825"/>
                <a:gd name="connsiteX66" fmla="*/ 285750 w 1824038"/>
                <a:gd name="connsiteY66" fmla="*/ 819150 h 885825"/>
                <a:gd name="connsiteX67" fmla="*/ 297657 w 1824038"/>
                <a:gd name="connsiteY67" fmla="*/ 762000 h 885825"/>
                <a:gd name="connsiteX68" fmla="*/ 323850 w 1824038"/>
                <a:gd name="connsiteY68" fmla="*/ 683418 h 885825"/>
                <a:gd name="connsiteX69" fmla="*/ 342900 w 1824038"/>
                <a:gd name="connsiteY69" fmla="*/ 633411 h 885825"/>
                <a:gd name="connsiteX70" fmla="*/ 376238 w 1824038"/>
                <a:gd name="connsiteY70" fmla="*/ 578644 h 885825"/>
                <a:gd name="connsiteX71" fmla="*/ 419100 w 1824038"/>
                <a:gd name="connsiteY71" fmla="*/ 526256 h 885825"/>
                <a:gd name="connsiteX72" fmla="*/ 461963 w 1824038"/>
                <a:gd name="connsiteY72" fmla="*/ 495300 h 885825"/>
                <a:gd name="connsiteX73" fmla="*/ 500062 w 1824038"/>
                <a:gd name="connsiteY73" fmla="*/ 490537 h 885825"/>
                <a:gd name="connsiteX74" fmla="*/ 552450 w 1824038"/>
                <a:gd name="connsiteY74" fmla="*/ 476249 h 885825"/>
                <a:gd name="connsiteX75" fmla="*/ 607219 w 1824038"/>
                <a:gd name="connsiteY75" fmla="*/ 492918 h 885825"/>
                <a:gd name="connsiteX76" fmla="*/ 678657 w 1824038"/>
                <a:gd name="connsiteY76" fmla="*/ 509587 h 885825"/>
                <a:gd name="connsiteX77" fmla="*/ 764382 w 1824038"/>
                <a:gd name="connsiteY77" fmla="*/ 531018 h 885825"/>
                <a:gd name="connsiteX78" fmla="*/ 845344 w 1824038"/>
                <a:gd name="connsiteY78" fmla="*/ 535781 h 885825"/>
                <a:gd name="connsiteX79" fmla="*/ 873919 w 1824038"/>
                <a:gd name="connsiteY79" fmla="*/ 535781 h 885825"/>
                <a:gd name="connsiteX80" fmla="*/ 926307 w 1824038"/>
                <a:gd name="connsiteY80" fmla="*/ 514349 h 885825"/>
                <a:gd name="connsiteX81" fmla="*/ 981075 w 1824038"/>
                <a:gd name="connsiteY81" fmla="*/ 476249 h 885825"/>
                <a:gd name="connsiteX82" fmla="*/ 1042988 w 1824038"/>
                <a:gd name="connsiteY82" fmla="*/ 440531 h 885825"/>
                <a:gd name="connsiteX83" fmla="*/ 1090612 w 1824038"/>
                <a:gd name="connsiteY83" fmla="*/ 409574 h 885825"/>
                <a:gd name="connsiteX84" fmla="*/ 1162051 w 1824038"/>
                <a:gd name="connsiteY84" fmla="*/ 400050 h 885825"/>
                <a:gd name="connsiteX85" fmla="*/ 1209676 w 1824038"/>
                <a:gd name="connsiteY85" fmla="*/ 409574 h 885825"/>
                <a:gd name="connsiteX86" fmla="*/ 1269207 w 1824038"/>
                <a:gd name="connsiteY86" fmla="*/ 440531 h 885825"/>
                <a:gd name="connsiteX87" fmla="*/ 1335882 w 1824038"/>
                <a:gd name="connsiteY87" fmla="*/ 488155 h 885825"/>
                <a:gd name="connsiteX88" fmla="*/ 1452562 w 1824038"/>
                <a:gd name="connsiteY88" fmla="*/ 504824 h 885825"/>
                <a:gd name="connsiteX89" fmla="*/ 1552575 w 1824038"/>
                <a:gd name="connsiteY89" fmla="*/ 478630 h 885825"/>
                <a:gd name="connsiteX90" fmla="*/ 1643062 w 1824038"/>
                <a:gd name="connsiteY90" fmla="*/ 435769 h 885825"/>
                <a:gd name="connsiteX91" fmla="*/ 1716882 w 1824038"/>
                <a:gd name="connsiteY91" fmla="*/ 392906 h 885825"/>
                <a:gd name="connsiteX92" fmla="*/ 1757362 w 1824038"/>
                <a:gd name="connsiteY92" fmla="*/ 371475 h 885825"/>
                <a:gd name="connsiteX93" fmla="*/ 1769269 w 1824038"/>
                <a:gd name="connsiteY93" fmla="*/ 307181 h 885825"/>
                <a:gd name="connsiteX94" fmla="*/ 1824038 w 1824038"/>
                <a:gd name="connsiteY94" fmla="*/ 166687 h 885825"/>
                <a:gd name="connsiteX0" fmla="*/ 1824038 w 1824038"/>
                <a:gd name="connsiteY0" fmla="*/ 166687 h 885825"/>
                <a:gd name="connsiteX1" fmla="*/ 1788319 w 1824038"/>
                <a:gd name="connsiteY1" fmla="*/ 161925 h 885825"/>
                <a:gd name="connsiteX2" fmla="*/ 1738313 w 1824038"/>
                <a:gd name="connsiteY2" fmla="*/ 169068 h 885825"/>
                <a:gd name="connsiteX3" fmla="*/ 1678782 w 1824038"/>
                <a:gd name="connsiteY3" fmla="*/ 190500 h 885825"/>
                <a:gd name="connsiteX4" fmla="*/ 1626394 w 1824038"/>
                <a:gd name="connsiteY4" fmla="*/ 230981 h 885825"/>
                <a:gd name="connsiteX5" fmla="*/ 1593057 w 1824038"/>
                <a:gd name="connsiteY5" fmla="*/ 257175 h 885825"/>
                <a:gd name="connsiteX6" fmla="*/ 1550194 w 1824038"/>
                <a:gd name="connsiteY6" fmla="*/ 269081 h 885825"/>
                <a:gd name="connsiteX7" fmla="*/ 1514475 w 1824038"/>
                <a:gd name="connsiteY7" fmla="*/ 266700 h 885825"/>
                <a:gd name="connsiteX8" fmla="*/ 1457325 w 1824038"/>
                <a:gd name="connsiteY8" fmla="*/ 233362 h 885825"/>
                <a:gd name="connsiteX9" fmla="*/ 1421607 w 1824038"/>
                <a:gd name="connsiteY9" fmla="*/ 235743 h 885825"/>
                <a:gd name="connsiteX10" fmla="*/ 1319213 w 1824038"/>
                <a:gd name="connsiteY10" fmla="*/ 235743 h 885825"/>
                <a:gd name="connsiteX11" fmla="*/ 1254919 w 1824038"/>
                <a:gd name="connsiteY11" fmla="*/ 223837 h 885825"/>
                <a:gd name="connsiteX12" fmla="*/ 1181100 w 1824038"/>
                <a:gd name="connsiteY12" fmla="*/ 214312 h 885825"/>
                <a:gd name="connsiteX13" fmla="*/ 1126332 w 1824038"/>
                <a:gd name="connsiteY13" fmla="*/ 204787 h 885825"/>
                <a:gd name="connsiteX14" fmla="*/ 1097757 w 1824038"/>
                <a:gd name="connsiteY14" fmla="*/ 214312 h 885825"/>
                <a:gd name="connsiteX15" fmla="*/ 1059657 w 1824038"/>
                <a:gd name="connsiteY15" fmla="*/ 209550 h 885825"/>
                <a:gd name="connsiteX16" fmla="*/ 1047750 w 1824038"/>
                <a:gd name="connsiteY16" fmla="*/ 223837 h 885825"/>
                <a:gd name="connsiteX17" fmla="*/ 1023938 w 1824038"/>
                <a:gd name="connsiteY17" fmla="*/ 271462 h 885825"/>
                <a:gd name="connsiteX18" fmla="*/ 990600 w 1824038"/>
                <a:gd name="connsiteY18" fmla="*/ 314325 h 885825"/>
                <a:gd name="connsiteX19" fmla="*/ 945357 w 1824038"/>
                <a:gd name="connsiteY19" fmla="*/ 335756 h 885825"/>
                <a:gd name="connsiteX20" fmla="*/ 902494 w 1824038"/>
                <a:gd name="connsiteY20" fmla="*/ 340518 h 885825"/>
                <a:gd name="connsiteX21" fmla="*/ 814388 w 1824038"/>
                <a:gd name="connsiteY21" fmla="*/ 323850 h 885825"/>
                <a:gd name="connsiteX22" fmla="*/ 738188 w 1824038"/>
                <a:gd name="connsiteY22" fmla="*/ 307181 h 885825"/>
                <a:gd name="connsiteX23" fmla="*/ 700088 w 1824038"/>
                <a:gd name="connsiteY23" fmla="*/ 295275 h 885825"/>
                <a:gd name="connsiteX24" fmla="*/ 685800 w 1824038"/>
                <a:gd name="connsiteY24" fmla="*/ 230981 h 885825"/>
                <a:gd name="connsiteX25" fmla="*/ 671513 w 1824038"/>
                <a:gd name="connsiteY25" fmla="*/ 180975 h 885825"/>
                <a:gd name="connsiteX26" fmla="*/ 657225 w 1824038"/>
                <a:gd name="connsiteY26" fmla="*/ 121443 h 885825"/>
                <a:gd name="connsiteX27" fmla="*/ 647700 w 1824038"/>
                <a:gd name="connsiteY27" fmla="*/ 66675 h 885825"/>
                <a:gd name="connsiteX28" fmla="*/ 633413 w 1824038"/>
                <a:gd name="connsiteY28" fmla="*/ 16668 h 885825"/>
                <a:gd name="connsiteX29" fmla="*/ 588169 w 1824038"/>
                <a:gd name="connsiteY29" fmla="*/ 57150 h 885825"/>
                <a:gd name="connsiteX30" fmla="*/ 547688 w 1824038"/>
                <a:gd name="connsiteY30" fmla="*/ 116681 h 885825"/>
                <a:gd name="connsiteX31" fmla="*/ 531019 w 1824038"/>
                <a:gd name="connsiteY31" fmla="*/ 145256 h 885825"/>
                <a:gd name="connsiteX32" fmla="*/ 509588 w 1824038"/>
                <a:gd name="connsiteY32" fmla="*/ 114300 h 885825"/>
                <a:gd name="connsiteX33" fmla="*/ 492919 w 1824038"/>
                <a:gd name="connsiteY33" fmla="*/ 73818 h 885825"/>
                <a:gd name="connsiteX34" fmla="*/ 469107 w 1824038"/>
                <a:gd name="connsiteY34" fmla="*/ 14287 h 885825"/>
                <a:gd name="connsiteX35" fmla="*/ 426244 w 1824038"/>
                <a:gd name="connsiteY35" fmla="*/ 16668 h 885825"/>
                <a:gd name="connsiteX36" fmla="*/ 402432 w 1824038"/>
                <a:gd name="connsiteY36" fmla="*/ 30956 h 885825"/>
                <a:gd name="connsiteX37" fmla="*/ 373857 w 1824038"/>
                <a:gd name="connsiteY37" fmla="*/ 64293 h 885825"/>
                <a:gd name="connsiteX38" fmla="*/ 366713 w 1824038"/>
                <a:gd name="connsiteY38" fmla="*/ 47625 h 885825"/>
                <a:gd name="connsiteX39" fmla="*/ 350044 w 1824038"/>
                <a:gd name="connsiteY39" fmla="*/ 59531 h 885825"/>
                <a:gd name="connsiteX40" fmla="*/ 314325 w 1824038"/>
                <a:gd name="connsiteY40" fmla="*/ 90487 h 885825"/>
                <a:gd name="connsiteX41" fmla="*/ 297657 w 1824038"/>
                <a:gd name="connsiteY41" fmla="*/ 30956 h 885825"/>
                <a:gd name="connsiteX42" fmla="*/ 288132 w 1824038"/>
                <a:gd name="connsiteY42" fmla="*/ 0 h 885825"/>
                <a:gd name="connsiteX43" fmla="*/ 238125 w 1824038"/>
                <a:gd name="connsiteY43" fmla="*/ 26193 h 885825"/>
                <a:gd name="connsiteX44" fmla="*/ 214313 w 1824038"/>
                <a:gd name="connsiteY44" fmla="*/ 59531 h 885825"/>
                <a:gd name="connsiteX45" fmla="*/ 200025 w 1824038"/>
                <a:gd name="connsiteY45" fmla="*/ 92868 h 885825"/>
                <a:gd name="connsiteX46" fmla="*/ 183357 w 1824038"/>
                <a:gd name="connsiteY46" fmla="*/ 52387 h 885825"/>
                <a:gd name="connsiteX47" fmla="*/ 166688 w 1824038"/>
                <a:gd name="connsiteY47" fmla="*/ 88106 h 885825"/>
                <a:gd name="connsiteX48" fmla="*/ 150019 w 1824038"/>
                <a:gd name="connsiteY48" fmla="*/ 128587 h 885825"/>
                <a:gd name="connsiteX49" fmla="*/ 133350 w 1824038"/>
                <a:gd name="connsiteY49" fmla="*/ 147637 h 885825"/>
                <a:gd name="connsiteX50" fmla="*/ 111919 w 1824038"/>
                <a:gd name="connsiteY50" fmla="*/ 150018 h 885825"/>
                <a:gd name="connsiteX51" fmla="*/ 83344 w 1824038"/>
                <a:gd name="connsiteY51" fmla="*/ 133350 h 885825"/>
                <a:gd name="connsiteX52" fmla="*/ 61913 w 1824038"/>
                <a:gd name="connsiteY52" fmla="*/ 116681 h 885825"/>
                <a:gd name="connsiteX53" fmla="*/ 38100 w 1824038"/>
                <a:gd name="connsiteY53" fmla="*/ 119062 h 885825"/>
                <a:gd name="connsiteX54" fmla="*/ 0 w 1824038"/>
                <a:gd name="connsiteY54" fmla="*/ 145256 h 885825"/>
                <a:gd name="connsiteX55" fmla="*/ 40482 w 1824038"/>
                <a:gd name="connsiteY55" fmla="*/ 438150 h 885825"/>
                <a:gd name="connsiteX56" fmla="*/ 57150 w 1824038"/>
                <a:gd name="connsiteY56" fmla="*/ 481012 h 885825"/>
                <a:gd name="connsiteX57" fmla="*/ 69057 w 1824038"/>
                <a:gd name="connsiteY57" fmla="*/ 523875 h 885825"/>
                <a:gd name="connsiteX58" fmla="*/ 83344 w 1824038"/>
                <a:gd name="connsiteY58" fmla="*/ 573881 h 885825"/>
                <a:gd name="connsiteX59" fmla="*/ 100013 w 1824038"/>
                <a:gd name="connsiteY59" fmla="*/ 638175 h 885825"/>
                <a:gd name="connsiteX60" fmla="*/ 83344 w 1824038"/>
                <a:gd name="connsiteY60" fmla="*/ 714374 h 885825"/>
                <a:gd name="connsiteX61" fmla="*/ 116681 w 1824038"/>
                <a:gd name="connsiteY61" fmla="*/ 757237 h 885825"/>
                <a:gd name="connsiteX62" fmla="*/ 150019 w 1824038"/>
                <a:gd name="connsiteY62" fmla="*/ 792956 h 885825"/>
                <a:gd name="connsiteX63" fmla="*/ 178594 w 1824038"/>
                <a:gd name="connsiteY63" fmla="*/ 845344 h 885825"/>
                <a:gd name="connsiteX64" fmla="*/ 230981 w 1824038"/>
                <a:gd name="connsiteY64" fmla="*/ 885825 h 885825"/>
                <a:gd name="connsiteX65" fmla="*/ 261938 w 1824038"/>
                <a:gd name="connsiteY65" fmla="*/ 857249 h 885825"/>
                <a:gd name="connsiteX66" fmla="*/ 285750 w 1824038"/>
                <a:gd name="connsiteY66" fmla="*/ 819150 h 885825"/>
                <a:gd name="connsiteX67" fmla="*/ 297657 w 1824038"/>
                <a:gd name="connsiteY67" fmla="*/ 762000 h 885825"/>
                <a:gd name="connsiteX68" fmla="*/ 323850 w 1824038"/>
                <a:gd name="connsiteY68" fmla="*/ 683418 h 885825"/>
                <a:gd name="connsiteX69" fmla="*/ 342900 w 1824038"/>
                <a:gd name="connsiteY69" fmla="*/ 633411 h 885825"/>
                <a:gd name="connsiteX70" fmla="*/ 376238 w 1824038"/>
                <a:gd name="connsiteY70" fmla="*/ 578644 h 885825"/>
                <a:gd name="connsiteX71" fmla="*/ 419100 w 1824038"/>
                <a:gd name="connsiteY71" fmla="*/ 526256 h 885825"/>
                <a:gd name="connsiteX72" fmla="*/ 461963 w 1824038"/>
                <a:gd name="connsiteY72" fmla="*/ 495300 h 885825"/>
                <a:gd name="connsiteX73" fmla="*/ 500062 w 1824038"/>
                <a:gd name="connsiteY73" fmla="*/ 490537 h 885825"/>
                <a:gd name="connsiteX74" fmla="*/ 552450 w 1824038"/>
                <a:gd name="connsiteY74" fmla="*/ 476249 h 885825"/>
                <a:gd name="connsiteX75" fmla="*/ 607219 w 1824038"/>
                <a:gd name="connsiteY75" fmla="*/ 492918 h 885825"/>
                <a:gd name="connsiteX76" fmla="*/ 678657 w 1824038"/>
                <a:gd name="connsiteY76" fmla="*/ 509587 h 885825"/>
                <a:gd name="connsiteX77" fmla="*/ 764382 w 1824038"/>
                <a:gd name="connsiteY77" fmla="*/ 531018 h 885825"/>
                <a:gd name="connsiteX78" fmla="*/ 845344 w 1824038"/>
                <a:gd name="connsiteY78" fmla="*/ 535781 h 885825"/>
                <a:gd name="connsiteX79" fmla="*/ 873919 w 1824038"/>
                <a:gd name="connsiteY79" fmla="*/ 535781 h 885825"/>
                <a:gd name="connsiteX80" fmla="*/ 926307 w 1824038"/>
                <a:gd name="connsiteY80" fmla="*/ 514349 h 885825"/>
                <a:gd name="connsiteX81" fmla="*/ 981075 w 1824038"/>
                <a:gd name="connsiteY81" fmla="*/ 476249 h 885825"/>
                <a:gd name="connsiteX82" fmla="*/ 1042988 w 1824038"/>
                <a:gd name="connsiteY82" fmla="*/ 440531 h 885825"/>
                <a:gd name="connsiteX83" fmla="*/ 1090612 w 1824038"/>
                <a:gd name="connsiteY83" fmla="*/ 409574 h 885825"/>
                <a:gd name="connsiteX84" fmla="*/ 1162051 w 1824038"/>
                <a:gd name="connsiteY84" fmla="*/ 400050 h 885825"/>
                <a:gd name="connsiteX85" fmla="*/ 1209676 w 1824038"/>
                <a:gd name="connsiteY85" fmla="*/ 409574 h 885825"/>
                <a:gd name="connsiteX86" fmla="*/ 1269207 w 1824038"/>
                <a:gd name="connsiteY86" fmla="*/ 440531 h 885825"/>
                <a:gd name="connsiteX87" fmla="*/ 1335882 w 1824038"/>
                <a:gd name="connsiteY87" fmla="*/ 488155 h 885825"/>
                <a:gd name="connsiteX88" fmla="*/ 1452562 w 1824038"/>
                <a:gd name="connsiteY88" fmla="*/ 504824 h 885825"/>
                <a:gd name="connsiteX89" fmla="*/ 1552575 w 1824038"/>
                <a:gd name="connsiteY89" fmla="*/ 478630 h 885825"/>
                <a:gd name="connsiteX90" fmla="*/ 1643062 w 1824038"/>
                <a:gd name="connsiteY90" fmla="*/ 435769 h 885825"/>
                <a:gd name="connsiteX91" fmla="*/ 1716882 w 1824038"/>
                <a:gd name="connsiteY91" fmla="*/ 392906 h 885825"/>
                <a:gd name="connsiteX92" fmla="*/ 1757362 w 1824038"/>
                <a:gd name="connsiteY92" fmla="*/ 371475 h 885825"/>
                <a:gd name="connsiteX93" fmla="*/ 1769269 w 1824038"/>
                <a:gd name="connsiteY93" fmla="*/ 307181 h 885825"/>
                <a:gd name="connsiteX94" fmla="*/ 1824038 w 1824038"/>
                <a:gd name="connsiteY94" fmla="*/ 166687 h 885825"/>
                <a:gd name="connsiteX0" fmla="*/ 1824038 w 1824038"/>
                <a:gd name="connsiteY0" fmla="*/ 166687 h 885825"/>
                <a:gd name="connsiteX1" fmla="*/ 1788319 w 1824038"/>
                <a:gd name="connsiteY1" fmla="*/ 161925 h 885825"/>
                <a:gd name="connsiteX2" fmla="*/ 1738313 w 1824038"/>
                <a:gd name="connsiteY2" fmla="*/ 169068 h 885825"/>
                <a:gd name="connsiteX3" fmla="*/ 1678782 w 1824038"/>
                <a:gd name="connsiteY3" fmla="*/ 190500 h 885825"/>
                <a:gd name="connsiteX4" fmla="*/ 1626394 w 1824038"/>
                <a:gd name="connsiteY4" fmla="*/ 230981 h 885825"/>
                <a:gd name="connsiteX5" fmla="*/ 1593057 w 1824038"/>
                <a:gd name="connsiteY5" fmla="*/ 257175 h 885825"/>
                <a:gd name="connsiteX6" fmla="*/ 1550194 w 1824038"/>
                <a:gd name="connsiteY6" fmla="*/ 269081 h 885825"/>
                <a:gd name="connsiteX7" fmla="*/ 1514475 w 1824038"/>
                <a:gd name="connsiteY7" fmla="*/ 266700 h 885825"/>
                <a:gd name="connsiteX8" fmla="*/ 1457325 w 1824038"/>
                <a:gd name="connsiteY8" fmla="*/ 233362 h 885825"/>
                <a:gd name="connsiteX9" fmla="*/ 1421607 w 1824038"/>
                <a:gd name="connsiteY9" fmla="*/ 235743 h 885825"/>
                <a:gd name="connsiteX10" fmla="*/ 1319213 w 1824038"/>
                <a:gd name="connsiteY10" fmla="*/ 235743 h 885825"/>
                <a:gd name="connsiteX11" fmla="*/ 1254919 w 1824038"/>
                <a:gd name="connsiteY11" fmla="*/ 223837 h 885825"/>
                <a:gd name="connsiteX12" fmla="*/ 1181100 w 1824038"/>
                <a:gd name="connsiteY12" fmla="*/ 214312 h 885825"/>
                <a:gd name="connsiteX13" fmla="*/ 1126332 w 1824038"/>
                <a:gd name="connsiteY13" fmla="*/ 204787 h 885825"/>
                <a:gd name="connsiteX14" fmla="*/ 1097757 w 1824038"/>
                <a:gd name="connsiteY14" fmla="*/ 214312 h 885825"/>
                <a:gd name="connsiteX15" fmla="*/ 1059657 w 1824038"/>
                <a:gd name="connsiteY15" fmla="*/ 209550 h 885825"/>
                <a:gd name="connsiteX16" fmla="*/ 1047750 w 1824038"/>
                <a:gd name="connsiteY16" fmla="*/ 223837 h 885825"/>
                <a:gd name="connsiteX17" fmla="*/ 1023938 w 1824038"/>
                <a:gd name="connsiteY17" fmla="*/ 271462 h 885825"/>
                <a:gd name="connsiteX18" fmla="*/ 990600 w 1824038"/>
                <a:gd name="connsiteY18" fmla="*/ 314325 h 885825"/>
                <a:gd name="connsiteX19" fmla="*/ 945357 w 1824038"/>
                <a:gd name="connsiteY19" fmla="*/ 335756 h 885825"/>
                <a:gd name="connsiteX20" fmla="*/ 902494 w 1824038"/>
                <a:gd name="connsiteY20" fmla="*/ 340518 h 885825"/>
                <a:gd name="connsiteX21" fmla="*/ 814388 w 1824038"/>
                <a:gd name="connsiteY21" fmla="*/ 323850 h 885825"/>
                <a:gd name="connsiteX22" fmla="*/ 738188 w 1824038"/>
                <a:gd name="connsiteY22" fmla="*/ 307181 h 885825"/>
                <a:gd name="connsiteX23" fmla="*/ 700088 w 1824038"/>
                <a:gd name="connsiteY23" fmla="*/ 295275 h 885825"/>
                <a:gd name="connsiteX24" fmla="*/ 685800 w 1824038"/>
                <a:gd name="connsiteY24" fmla="*/ 230981 h 885825"/>
                <a:gd name="connsiteX25" fmla="*/ 671513 w 1824038"/>
                <a:gd name="connsiteY25" fmla="*/ 180975 h 885825"/>
                <a:gd name="connsiteX26" fmla="*/ 657225 w 1824038"/>
                <a:gd name="connsiteY26" fmla="*/ 121443 h 885825"/>
                <a:gd name="connsiteX27" fmla="*/ 647700 w 1824038"/>
                <a:gd name="connsiteY27" fmla="*/ 66675 h 885825"/>
                <a:gd name="connsiteX28" fmla="*/ 633413 w 1824038"/>
                <a:gd name="connsiteY28" fmla="*/ 16668 h 885825"/>
                <a:gd name="connsiteX29" fmla="*/ 588169 w 1824038"/>
                <a:gd name="connsiteY29" fmla="*/ 57150 h 885825"/>
                <a:gd name="connsiteX30" fmla="*/ 547688 w 1824038"/>
                <a:gd name="connsiteY30" fmla="*/ 116681 h 885825"/>
                <a:gd name="connsiteX31" fmla="*/ 531019 w 1824038"/>
                <a:gd name="connsiteY31" fmla="*/ 145256 h 885825"/>
                <a:gd name="connsiteX32" fmla="*/ 509588 w 1824038"/>
                <a:gd name="connsiteY32" fmla="*/ 114300 h 885825"/>
                <a:gd name="connsiteX33" fmla="*/ 492919 w 1824038"/>
                <a:gd name="connsiteY33" fmla="*/ 73818 h 885825"/>
                <a:gd name="connsiteX34" fmla="*/ 469107 w 1824038"/>
                <a:gd name="connsiteY34" fmla="*/ 14287 h 885825"/>
                <a:gd name="connsiteX35" fmla="*/ 426244 w 1824038"/>
                <a:gd name="connsiteY35" fmla="*/ 16668 h 885825"/>
                <a:gd name="connsiteX36" fmla="*/ 402432 w 1824038"/>
                <a:gd name="connsiteY36" fmla="*/ 30956 h 885825"/>
                <a:gd name="connsiteX37" fmla="*/ 373857 w 1824038"/>
                <a:gd name="connsiteY37" fmla="*/ 64293 h 885825"/>
                <a:gd name="connsiteX38" fmla="*/ 366713 w 1824038"/>
                <a:gd name="connsiteY38" fmla="*/ 47625 h 885825"/>
                <a:gd name="connsiteX39" fmla="*/ 350044 w 1824038"/>
                <a:gd name="connsiteY39" fmla="*/ 59531 h 885825"/>
                <a:gd name="connsiteX40" fmla="*/ 314325 w 1824038"/>
                <a:gd name="connsiteY40" fmla="*/ 90487 h 885825"/>
                <a:gd name="connsiteX41" fmla="*/ 297657 w 1824038"/>
                <a:gd name="connsiteY41" fmla="*/ 30956 h 885825"/>
                <a:gd name="connsiteX42" fmla="*/ 288132 w 1824038"/>
                <a:gd name="connsiteY42" fmla="*/ 0 h 885825"/>
                <a:gd name="connsiteX43" fmla="*/ 238125 w 1824038"/>
                <a:gd name="connsiteY43" fmla="*/ 26193 h 885825"/>
                <a:gd name="connsiteX44" fmla="*/ 214313 w 1824038"/>
                <a:gd name="connsiteY44" fmla="*/ 59531 h 885825"/>
                <a:gd name="connsiteX45" fmla="*/ 200025 w 1824038"/>
                <a:gd name="connsiteY45" fmla="*/ 92868 h 885825"/>
                <a:gd name="connsiteX46" fmla="*/ 183357 w 1824038"/>
                <a:gd name="connsiteY46" fmla="*/ 52387 h 885825"/>
                <a:gd name="connsiteX47" fmla="*/ 166688 w 1824038"/>
                <a:gd name="connsiteY47" fmla="*/ 88106 h 885825"/>
                <a:gd name="connsiteX48" fmla="*/ 150019 w 1824038"/>
                <a:gd name="connsiteY48" fmla="*/ 128587 h 885825"/>
                <a:gd name="connsiteX49" fmla="*/ 133350 w 1824038"/>
                <a:gd name="connsiteY49" fmla="*/ 147637 h 885825"/>
                <a:gd name="connsiteX50" fmla="*/ 111919 w 1824038"/>
                <a:gd name="connsiteY50" fmla="*/ 150018 h 885825"/>
                <a:gd name="connsiteX51" fmla="*/ 83344 w 1824038"/>
                <a:gd name="connsiteY51" fmla="*/ 133350 h 885825"/>
                <a:gd name="connsiteX52" fmla="*/ 61913 w 1824038"/>
                <a:gd name="connsiteY52" fmla="*/ 116681 h 885825"/>
                <a:gd name="connsiteX53" fmla="*/ 38100 w 1824038"/>
                <a:gd name="connsiteY53" fmla="*/ 119062 h 885825"/>
                <a:gd name="connsiteX54" fmla="*/ 0 w 1824038"/>
                <a:gd name="connsiteY54" fmla="*/ 145256 h 885825"/>
                <a:gd name="connsiteX55" fmla="*/ 40482 w 1824038"/>
                <a:gd name="connsiteY55" fmla="*/ 438150 h 885825"/>
                <a:gd name="connsiteX56" fmla="*/ 57150 w 1824038"/>
                <a:gd name="connsiteY56" fmla="*/ 481012 h 885825"/>
                <a:gd name="connsiteX57" fmla="*/ 69057 w 1824038"/>
                <a:gd name="connsiteY57" fmla="*/ 523875 h 885825"/>
                <a:gd name="connsiteX58" fmla="*/ 83344 w 1824038"/>
                <a:gd name="connsiteY58" fmla="*/ 573881 h 885825"/>
                <a:gd name="connsiteX59" fmla="*/ 100013 w 1824038"/>
                <a:gd name="connsiteY59" fmla="*/ 638175 h 885825"/>
                <a:gd name="connsiteX60" fmla="*/ 83344 w 1824038"/>
                <a:gd name="connsiteY60" fmla="*/ 714374 h 885825"/>
                <a:gd name="connsiteX61" fmla="*/ 116681 w 1824038"/>
                <a:gd name="connsiteY61" fmla="*/ 764381 h 885825"/>
                <a:gd name="connsiteX62" fmla="*/ 150019 w 1824038"/>
                <a:gd name="connsiteY62" fmla="*/ 792956 h 885825"/>
                <a:gd name="connsiteX63" fmla="*/ 178594 w 1824038"/>
                <a:gd name="connsiteY63" fmla="*/ 845344 h 885825"/>
                <a:gd name="connsiteX64" fmla="*/ 230981 w 1824038"/>
                <a:gd name="connsiteY64" fmla="*/ 885825 h 885825"/>
                <a:gd name="connsiteX65" fmla="*/ 261938 w 1824038"/>
                <a:gd name="connsiteY65" fmla="*/ 857249 h 885825"/>
                <a:gd name="connsiteX66" fmla="*/ 285750 w 1824038"/>
                <a:gd name="connsiteY66" fmla="*/ 819150 h 885825"/>
                <a:gd name="connsiteX67" fmla="*/ 297657 w 1824038"/>
                <a:gd name="connsiteY67" fmla="*/ 762000 h 885825"/>
                <a:gd name="connsiteX68" fmla="*/ 323850 w 1824038"/>
                <a:gd name="connsiteY68" fmla="*/ 683418 h 885825"/>
                <a:gd name="connsiteX69" fmla="*/ 342900 w 1824038"/>
                <a:gd name="connsiteY69" fmla="*/ 633411 h 885825"/>
                <a:gd name="connsiteX70" fmla="*/ 376238 w 1824038"/>
                <a:gd name="connsiteY70" fmla="*/ 578644 h 885825"/>
                <a:gd name="connsiteX71" fmla="*/ 419100 w 1824038"/>
                <a:gd name="connsiteY71" fmla="*/ 526256 h 885825"/>
                <a:gd name="connsiteX72" fmla="*/ 461963 w 1824038"/>
                <a:gd name="connsiteY72" fmla="*/ 495300 h 885825"/>
                <a:gd name="connsiteX73" fmla="*/ 500062 w 1824038"/>
                <a:gd name="connsiteY73" fmla="*/ 490537 h 885825"/>
                <a:gd name="connsiteX74" fmla="*/ 552450 w 1824038"/>
                <a:gd name="connsiteY74" fmla="*/ 476249 h 885825"/>
                <a:gd name="connsiteX75" fmla="*/ 607219 w 1824038"/>
                <a:gd name="connsiteY75" fmla="*/ 492918 h 885825"/>
                <a:gd name="connsiteX76" fmla="*/ 678657 w 1824038"/>
                <a:gd name="connsiteY76" fmla="*/ 509587 h 885825"/>
                <a:gd name="connsiteX77" fmla="*/ 764382 w 1824038"/>
                <a:gd name="connsiteY77" fmla="*/ 531018 h 885825"/>
                <a:gd name="connsiteX78" fmla="*/ 845344 w 1824038"/>
                <a:gd name="connsiteY78" fmla="*/ 535781 h 885825"/>
                <a:gd name="connsiteX79" fmla="*/ 873919 w 1824038"/>
                <a:gd name="connsiteY79" fmla="*/ 535781 h 885825"/>
                <a:gd name="connsiteX80" fmla="*/ 926307 w 1824038"/>
                <a:gd name="connsiteY80" fmla="*/ 514349 h 885825"/>
                <a:gd name="connsiteX81" fmla="*/ 981075 w 1824038"/>
                <a:gd name="connsiteY81" fmla="*/ 476249 h 885825"/>
                <a:gd name="connsiteX82" fmla="*/ 1042988 w 1824038"/>
                <a:gd name="connsiteY82" fmla="*/ 440531 h 885825"/>
                <a:gd name="connsiteX83" fmla="*/ 1090612 w 1824038"/>
                <a:gd name="connsiteY83" fmla="*/ 409574 h 885825"/>
                <a:gd name="connsiteX84" fmla="*/ 1162051 w 1824038"/>
                <a:gd name="connsiteY84" fmla="*/ 400050 h 885825"/>
                <a:gd name="connsiteX85" fmla="*/ 1209676 w 1824038"/>
                <a:gd name="connsiteY85" fmla="*/ 409574 h 885825"/>
                <a:gd name="connsiteX86" fmla="*/ 1269207 w 1824038"/>
                <a:gd name="connsiteY86" fmla="*/ 440531 h 885825"/>
                <a:gd name="connsiteX87" fmla="*/ 1335882 w 1824038"/>
                <a:gd name="connsiteY87" fmla="*/ 488155 h 885825"/>
                <a:gd name="connsiteX88" fmla="*/ 1452562 w 1824038"/>
                <a:gd name="connsiteY88" fmla="*/ 504824 h 885825"/>
                <a:gd name="connsiteX89" fmla="*/ 1552575 w 1824038"/>
                <a:gd name="connsiteY89" fmla="*/ 478630 h 885825"/>
                <a:gd name="connsiteX90" fmla="*/ 1643062 w 1824038"/>
                <a:gd name="connsiteY90" fmla="*/ 435769 h 885825"/>
                <a:gd name="connsiteX91" fmla="*/ 1716882 w 1824038"/>
                <a:gd name="connsiteY91" fmla="*/ 392906 h 885825"/>
                <a:gd name="connsiteX92" fmla="*/ 1757362 w 1824038"/>
                <a:gd name="connsiteY92" fmla="*/ 371475 h 885825"/>
                <a:gd name="connsiteX93" fmla="*/ 1769269 w 1824038"/>
                <a:gd name="connsiteY93" fmla="*/ 307181 h 885825"/>
                <a:gd name="connsiteX94" fmla="*/ 1824038 w 1824038"/>
                <a:gd name="connsiteY94" fmla="*/ 166687 h 885825"/>
                <a:gd name="connsiteX0" fmla="*/ 1824038 w 1824038"/>
                <a:gd name="connsiteY0" fmla="*/ 166687 h 885825"/>
                <a:gd name="connsiteX1" fmla="*/ 1788319 w 1824038"/>
                <a:gd name="connsiteY1" fmla="*/ 161925 h 885825"/>
                <a:gd name="connsiteX2" fmla="*/ 1738313 w 1824038"/>
                <a:gd name="connsiteY2" fmla="*/ 169068 h 885825"/>
                <a:gd name="connsiteX3" fmla="*/ 1678782 w 1824038"/>
                <a:gd name="connsiteY3" fmla="*/ 190500 h 885825"/>
                <a:gd name="connsiteX4" fmla="*/ 1626394 w 1824038"/>
                <a:gd name="connsiteY4" fmla="*/ 230981 h 885825"/>
                <a:gd name="connsiteX5" fmla="*/ 1593057 w 1824038"/>
                <a:gd name="connsiteY5" fmla="*/ 257175 h 885825"/>
                <a:gd name="connsiteX6" fmla="*/ 1550194 w 1824038"/>
                <a:gd name="connsiteY6" fmla="*/ 269081 h 885825"/>
                <a:gd name="connsiteX7" fmla="*/ 1514475 w 1824038"/>
                <a:gd name="connsiteY7" fmla="*/ 266700 h 885825"/>
                <a:gd name="connsiteX8" fmla="*/ 1457325 w 1824038"/>
                <a:gd name="connsiteY8" fmla="*/ 233362 h 885825"/>
                <a:gd name="connsiteX9" fmla="*/ 1421607 w 1824038"/>
                <a:gd name="connsiteY9" fmla="*/ 235743 h 885825"/>
                <a:gd name="connsiteX10" fmla="*/ 1319213 w 1824038"/>
                <a:gd name="connsiteY10" fmla="*/ 235743 h 885825"/>
                <a:gd name="connsiteX11" fmla="*/ 1254919 w 1824038"/>
                <a:gd name="connsiteY11" fmla="*/ 223837 h 885825"/>
                <a:gd name="connsiteX12" fmla="*/ 1181100 w 1824038"/>
                <a:gd name="connsiteY12" fmla="*/ 214312 h 885825"/>
                <a:gd name="connsiteX13" fmla="*/ 1126332 w 1824038"/>
                <a:gd name="connsiteY13" fmla="*/ 204787 h 885825"/>
                <a:gd name="connsiteX14" fmla="*/ 1097757 w 1824038"/>
                <a:gd name="connsiteY14" fmla="*/ 214312 h 885825"/>
                <a:gd name="connsiteX15" fmla="*/ 1059657 w 1824038"/>
                <a:gd name="connsiteY15" fmla="*/ 209550 h 885825"/>
                <a:gd name="connsiteX16" fmla="*/ 1047750 w 1824038"/>
                <a:gd name="connsiteY16" fmla="*/ 223837 h 885825"/>
                <a:gd name="connsiteX17" fmla="*/ 1023938 w 1824038"/>
                <a:gd name="connsiteY17" fmla="*/ 271462 h 885825"/>
                <a:gd name="connsiteX18" fmla="*/ 990600 w 1824038"/>
                <a:gd name="connsiteY18" fmla="*/ 314325 h 885825"/>
                <a:gd name="connsiteX19" fmla="*/ 945357 w 1824038"/>
                <a:gd name="connsiteY19" fmla="*/ 335756 h 885825"/>
                <a:gd name="connsiteX20" fmla="*/ 902494 w 1824038"/>
                <a:gd name="connsiteY20" fmla="*/ 340518 h 885825"/>
                <a:gd name="connsiteX21" fmla="*/ 814388 w 1824038"/>
                <a:gd name="connsiteY21" fmla="*/ 323850 h 885825"/>
                <a:gd name="connsiteX22" fmla="*/ 738188 w 1824038"/>
                <a:gd name="connsiteY22" fmla="*/ 307181 h 885825"/>
                <a:gd name="connsiteX23" fmla="*/ 700088 w 1824038"/>
                <a:gd name="connsiteY23" fmla="*/ 295275 h 885825"/>
                <a:gd name="connsiteX24" fmla="*/ 685800 w 1824038"/>
                <a:gd name="connsiteY24" fmla="*/ 230981 h 885825"/>
                <a:gd name="connsiteX25" fmla="*/ 671513 w 1824038"/>
                <a:gd name="connsiteY25" fmla="*/ 180975 h 885825"/>
                <a:gd name="connsiteX26" fmla="*/ 657225 w 1824038"/>
                <a:gd name="connsiteY26" fmla="*/ 121443 h 885825"/>
                <a:gd name="connsiteX27" fmla="*/ 647700 w 1824038"/>
                <a:gd name="connsiteY27" fmla="*/ 66675 h 885825"/>
                <a:gd name="connsiteX28" fmla="*/ 633413 w 1824038"/>
                <a:gd name="connsiteY28" fmla="*/ 16668 h 885825"/>
                <a:gd name="connsiteX29" fmla="*/ 588169 w 1824038"/>
                <a:gd name="connsiteY29" fmla="*/ 57150 h 885825"/>
                <a:gd name="connsiteX30" fmla="*/ 547688 w 1824038"/>
                <a:gd name="connsiteY30" fmla="*/ 116681 h 885825"/>
                <a:gd name="connsiteX31" fmla="*/ 531019 w 1824038"/>
                <a:gd name="connsiteY31" fmla="*/ 145256 h 885825"/>
                <a:gd name="connsiteX32" fmla="*/ 509588 w 1824038"/>
                <a:gd name="connsiteY32" fmla="*/ 114300 h 885825"/>
                <a:gd name="connsiteX33" fmla="*/ 492919 w 1824038"/>
                <a:gd name="connsiteY33" fmla="*/ 73818 h 885825"/>
                <a:gd name="connsiteX34" fmla="*/ 469107 w 1824038"/>
                <a:gd name="connsiteY34" fmla="*/ 14287 h 885825"/>
                <a:gd name="connsiteX35" fmla="*/ 426244 w 1824038"/>
                <a:gd name="connsiteY35" fmla="*/ 16668 h 885825"/>
                <a:gd name="connsiteX36" fmla="*/ 402432 w 1824038"/>
                <a:gd name="connsiteY36" fmla="*/ 30956 h 885825"/>
                <a:gd name="connsiteX37" fmla="*/ 373857 w 1824038"/>
                <a:gd name="connsiteY37" fmla="*/ 64293 h 885825"/>
                <a:gd name="connsiteX38" fmla="*/ 366713 w 1824038"/>
                <a:gd name="connsiteY38" fmla="*/ 47625 h 885825"/>
                <a:gd name="connsiteX39" fmla="*/ 350044 w 1824038"/>
                <a:gd name="connsiteY39" fmla="*/ 59531 h 885825"/>
                <a:gd name="connsiteX40" fmla="*/ 314325 w 1824038"/>
                <a:gd name="connsiteY40" fmla="*/ 90487 h 885825"/>
                <a:gd name="connsiteX41" fmla="*/ 297657 w 1824038"/>
                <a:gd name="connsiteY41" fmla="*/ 30956 h 885825"/>
                <a:gd name="connsiteX42" fmla="*/ 288132 w 1824038"/>
                <a:gd name="connsiteY42" fmla="*/ 0 h 885825"/>
                <a:gd name="connsiteX43" fmla="*/ 238125 w 1824038"/>
                <a:gd name="connsiteY43" fmla="*/ 26193 h 885825"/>
                <a:gd name="connsiteX44" fmla="*/ 214313 w 1824038"/>
                <a:gd name="connsiteY44" fmla="*/ 59531 h 885825"/>
                <a:gd name="connsiteX45" fmla="*/ 200025 w 1824038"/>
                <a:gd name="connsiteY45" fmla="*/ 92868 h 885825"/>
                <a:gd name="connsiteX46" fmla="*/ 183357 w 1824038"/>
                <a:gd name="connsiteY46" fmla="*/ 52387 h 885825"/>
                <a:gd name="connsiteX47" fmla="*/ 166688 w 1824038"/>
                <a:gd name="connsiteY47" fmla="*/ 88106 h 885825"/>
                <a:gd name="connsiteX48" fmla="*/ 150019 w 1824038"/>
                <a:gd name="connsiteY48" fmla="*/ 128587 h 885825"/>
                <a:gd name="connsiteX49" fmla="*/ 133350 w 1824038"/>
                <a:gd name="connsiteY49" fmla="*/ 147637 h 885825"/>
                <a:gd name="connsiteX50" fmla="*/ 111919 w 1824038"/>
                <a:gd name="connsiteY50" fmla="*/ 150018 h 885825"/>
                <a:gd name="connsiteX51" fmla="*/ 83344 w 1824038"/>
                <a:gd name="connsiteY51" fmla="*/ 133350 h 885825"/>
                <a:gd name="connsiteX52" fmla="*/ 61913 w 1824038"/>
                <a:gd name="connsiteY52" fmla="*/ 116681 h 885825"/>
                <a:gd name="connsiteX53" fmla="*/ 38100 w 1824038"/>
                <a:gd name="connsiteY53" fmla="*/ 119062 h 885825"/>
                <a:gd name="connsiteX54" fmla="*/ 0 w 1824038"/>
                <a:gd name="connsiteY54" fmla="*/ 145256 h 885825"/>
                <a:gd name="connsiteX55" fmla="*/ 40482 w 1824038"/>
                <a:gd name="connsiteY55" fmla="*/ 438150 h 885825"/>
                <a:gd name="connsiteX56" fmla="*/ 57150 w 1824038"/>
                <a:gd name="connsiteY56" fmla="*/ 481012 h 885825"/>
                <a:gd name="connsiteX57" fmla="*/ 69057 w 1824038"/>
                <a:gd name="connsiteY57" fmla="*/ 523875 h 885825"/>
                <a:gd name="connsiteX58" fmla="*/ 83344 w 1824038"/>
                <a:gd name="connsiteY58" fmla="*/ 573881 h 885825"/>
                <a:gd name="connsiteX59" fmla="*/ 64294 w 1824038"/>
                <a:gd name="connsiteY59" fmla="*/ 654844 h 885825"/>
                <a:gd name="connsiteX60" fmla="*/ 83344 w 1824038"/>
                <a:gd name="connsiteY60" fmla="*/ 714374 h 885825"/>
                <a:gd name="connsiteX61" fmla="*/ 116681 w 1824038"/>
                <a:gd name="connsiteY61" fmla="*/ 764381 h 885825"/>
                <a:gd name="connsiteX62" fmla="*/ 150019 w 1824038"/>
                <a:gd name="connsiteY62" fmla="*/ 792956 h 885825"/>
                <a:gd name="connsiteX63" fmla="*/ 178594 w 1824038"/>
                <a:gd name="connsiteY63" fmla="*/ 845344 h 885825"/>
                <a:gd name="connsiteX64" fmla="*/ 230981 w 1824038"/>
                <a:gd name="connsiteY64" fmla="*/ 885825 h 885825"/>
                <a:gd name="connsiteX65" fmla="*/ 261938 w 1824038"/>
                <a:gd name="connsiteY65" fmla="*/ 857249 h 885825"/>
                <a:gd name="connsiteX66" fmla="*/ 285750 w 1824038"/>
                <a:gd name="connsiteY66" fmla="*/ 819150 h 885825"/>
                <a:gd name="connsiteX67" fmla="*/ 297657 w 1824038"/>
                <a:gd name="connsiteY67" fmla="*/ 762000 h 885825"/>
                <a:gd name="connsiteX68" fmla="*/ 323850 w 1824038"/>
                <a:gd name="connsiteY68" fmla="*/ 683418 h 885825"/>
                <a:gd name="connsiteX69" fmla="*/ 342900 w 1824038"/>
                <a:gd name="connsiteY69" fmla="*/ 633411 h 885825"/>
                <a:gd name="connsiteX70" fmla="*/ 376238 w 1824038"/>
                <a:gd name="connsiteY70" fmla="*/ 578644 h 885825"/>
                <a:gd name="connsiteX71" fmla="*/ 419100 w 1824038"/>
                <a:gd name="connsiteY71" fmla="*/ 526256 h 885825"/>
                <a:gd name="connsiteX72" fmla="*/ 461963 w 1824038"/>
                <a:gd name="connsiteY72" fmla="*/ 495300 h 885825"/>
                <a:gd name="connsiteX73" fmla="*/ 500062 w 1824038"/>
                <a:gd name="connsiteY73" fmla="*/ 490537 h 885825"/>
                <a:gd name="connsiteX74" fmla="*/ 552450 w 1824038"/>
                <a:gd name="connsiteY74" fmla="*/ 476249 h 885825"/>
                <a:gd name="connsiteX75" fmla="*/ 607219 w 1824038"/>
                <a:gd name="connsiteY75" fmla="*/ 492918 h 885825"/>
                <a:gd name="connsiteX76" fmla="*/ 678657 w 1824038"/>
                <a:gd name="connsiteY76" fmla="*/ 509587 h 885825"/>
                <a:gd name="connsiteX77" fmla="*/ 764382 w 1824038"/>
                <a:gd name="connsiteY77" fmla="*/ 531018 h 885825"/>
                <a:gd name="connsiteX78" fmla="*/ 845344 w 1824038"/>
                <a:gd name="connsiteY78" fmla="*/ 535781 h 885825"/>
                <a:gd name="connsiteX79" fmla="*/ 873919 w 1824038"/>
                <a:gd name="connsiteY79" fmla="*/ 535781 h 885825"/>
                <a:gd name="connsiteX80" fmla="*/ 926307 w 1824038"/>
                <a:gd name="connsiteY80" fmla="*/ 514349 h 885825"/>
                <a:gd name="connsiteX81" fmla="*/ 981075 w 1824038"/>
                <a:gd name="connsiteY81" fmla="*/ 476249 h 885825"/>
                <a:gd name="connsiteX82" fmla="*/ 1042988 w 1824038"/>
                <a:gd name="connsiteY82" fmla="*/ 440531 h 885825"/>
                <a:gd name="connsiteX83" fmla="*/ 1090612 w 1824038"/>
                <a:gd name="connsiteY83" fmla="*/ 409574 h 885825"/>
                <a:gd name="connsiteX84" fmla="*/ 1162051 w 1824038"/>
                <a:gd name="connsiteY84" fmla="*/ 400050 h 885825"/>
                <a:gd name="connsiteX85" fmla="*/ 1209676 w 1824038"/>
                <a:gd name="connsiteY85" fmla="*/ 409574 h 885825"/>
                <a:gd name="connsiteX86" fmla="*/ 1269207 w 1824038"/>
                <a:gd name="connsiteY86" fmla="*/ 440531 h 885825"/>
                <a:gd name="connsiteX87" fmla="*/ 1335882 w 1824038"/>
                <a:gd name="connsiteY87" fmla="*/ 488155 h 885825"/>
                <a:gd name="connsiteX88" fmla="*/ 1452562 w 1824038"/>
                <a:gd name="connsiteY88" fmla="*/ 504824 h 885825"/>
                <a:gd name="connsiteX89" fmla="*/ 1552575 w 1824038"/>
                <a:gd name="connsiteY89" fmla="*/ 478630 h 885825"/>
                <a:gd name="connsiteX90" fmla="*/ 1643062 w 1824038"/>
                <a:gd name="connsiteY90" fmla="*/ 435769 h 885825"/>
                <a:gd name="connsiteX91" fmla="*/ 1716882 w 1824038"/>
                <a:gd name="connsiteY91" fmla="*/ 392906 h 885825"/>
                <a:gd name="connsiteX92" fmla="*/ 1757362 w 1824038"/>
                <a:gd name="connsiteY92" fmla="*/ 371475 h 885825"/>
                <a:gd name="connsiteX93" fmla="*/ 1769269 w 1824038"/>
                <a:gd name="connsiteY93" fmla="*/ 307181 h 885825"/>
                <a:gd name="connsiteX94" fmla="*/ 1824038 w 1824038"/>
                <a:gd name="connsiteY94" fmla="*/ 166687 h 885825"/>
                <a:gd name="connsiteX0" fmla="*/ 1824038 w 1824038"/>
                <a:gd name="connsiteY0" fmla="*/ 166687 h 885825"/>
                <a:gd name="connsiteX1" fmla="*/ 1788319 w 1824038"/>
                <a:gd name="connsiteY1" fmla="*/ 161925 h 885825"/>
                <a:gd name="connsiteX2" fmla="*/ 1738313 w 1824038"/>
                <a:gd name="connsiteY2" fmla="*/ 169068 h 885825"/>
                <a:gd name="connsiteX3" fmla="*/ 1678782 w 1824038"/>
                <a:gd name="connsiteY3" fmla="*/ 190500 h 885825"/>
                <a:gd name="connsiteX4" fmla="*/ 1626394 w 1824038"/>
                <a:gd name="connsiteY4" fmla="*/ 230981 h 885825"/>
                <a:gd name="connsiteX5" fmla="*/ 1593057 w 1824038"/>
                <a:gd name="connsiteY5" fmla="*/ 257175 h 885825"/>
                <a:gd name="connsiteX6" fmla="*/ 1550194 w 1824038"/>
                <a:gd name="connsiteY6" fmla="*/ 269081 h 885825"/>
                <a:gd name="connsiteX7" fmla="*/ 1514475 w 1824038"/>
                <a:gd name="connsiteY7" fmla="*/ 266700 h 885825"/>
                <a:gd name="connsiteX8" fmla="*/ 1457325 w 1824038"/>
                <a:gd name="connsiteY8" fmla="*/ 233362 h 885825"/>
                <a:gd name="connsiteX9" fmla="*/ 1421607 w 1824038"/>
                <a:gd name="connsiteY9" fmla="*/ 235743 h 885825"/>
                <a:gd name="connsiteX10" fmla="*/ 1319213 w 1824038"/>
                <a:gd name="connsiteY10" fmla="*/ 235743 h 885825"/>
                <a:gd name="connsiteX11" fmla="*/ 1254919 w 1824038"/>
                <a:gd name="connsiteY11" fmla="*/ 223837 h 885825"/>
                <a:gd name="connsiteX12" fmla="*/ 1181100 w 1824038"/>
                <a:gd name="connsiteY12" fmla="*/ 214312 h 885825"/>
                <a:gd name="connsiteX13" fmla="*/ 1126332 w 1824038"/>
                <a:gd name="connsiteY13" fmla="*/ 204787 h 885825"/>
                <a:gd name="connsiteX14" fmla="*/ 1097757 w 1824038"/>
                <a:gd name="connsiteY14" fmla="*/ 214312 h 885825"/>
                <a:gd name="connsiteX15" fmla="*/ 1059657 w 1824038"/>
                <a:gd name="connsiteY15" fmla="*/ 209550 h 885825"/>
                <a:gd name="connsiteX16" fmla="*/ 1047750 w 1824038"/>
                <a:gd name="connsiteY16" fmla="*/ 223837 h 885825"/>
                <a:gd name="connsiteX17" fmla="*/ 1023938 w 1824038"/>
                <a:gd name="connsiteY17" fmla="*/ 271462 h 885825"/>
                <a:gd name="connsiteX18" fmla="*/ 990600 w 1824038"/>
                <a:gd name="connsiteY18" fmla="*/ 314325 h 885825"/>
                <a:gd name="connsiteX19" fmla="*/ 945357 w 1824038"/>
                <a:gd name="connsiteY19" fmla="*/ 335756 h 885825"/>
                <a:gd name="connsiteX20" fmla="*/ 902494 w 1824038"/>
                <a:gd name="connsiteY20" fmla="*/ 340518 h 885825"/>
                <a:gd name="connsiteX21" fmla="*/ 814388 w 1824038"/>
                <a:gd name="connsiteY21" fmla="*/ 323850 h 885825"/>
                <a:gd name="connsiteX22" fmla="*/ 738188 w 1824038"/>
                <a:gd name="connsiteY22" fmla="*/ 307181 h 885825"/>
                <a:gd name="connsiteX23" fmla="*/ 700088 w 1824038"/>
                <a:gd name="connsiteY23" fmla="*/ 295275 h 885825"/>
                <a:gd name="connsiteX24" fmla="*/ 685800 w 1824038"/>
                <a:gd name="connsiteY24" fmla="*/ 230981 h 885825"/>
                <a:gd name="connsiteX25" fmla="*/ 671513 w 1824038"/>
                <a:gd name="connsiteY25" fmla="*/ 180975 h 885825"/>
                <a:gd name="connsiteX26" fmla="*/ 657225 w 1824038"/>
                <a:gd name="connsiteY26" fmla="*/ 121443 h 885825"/>
                <a:gd name="connsiteX27" fmla="*/ 647700 w 1824038"/>
                <a:gd name="connsiteY27" fmla="*/ 66675 h 885825"/>
                <a:gd name="connsiteX28" fmla="*/ 633413 w 1824038"/>
                <a:gd name="connsiteY28" fmla="*/ 16668 h 885825"/>
                <a:gd name="connsiteX29" fmla="*/ 588169 w 1824038"/>
                <a:gd name="connsiteY29" fmla="*/ 57150 h 885825"/>
                <a:gd name="connsiteX30" fmla="*/ 547688 w 1824038"/>
                <a:gd name="connsiteY30" fmla="*/ 116681 h 885825"/>
                <a:gd name="connsiteX31" fmla="*/ 531019 w 1824038"/>
                <a:gd name="connsiteY31" fmla="*/ 145256 h 885825"/>
                <a:gd name="connsiteX32" fmla="*/ 509588 w 1824038"/>
                <a:gd name="connsiteY32" fmla="*/ 114300 h 885825"/>
                <a:gd name="connsiteX33" fmla="*/ 492919 w 1824038"/>
                <a:gd name="connsiteY33" fmla="*/ 73818 h 885825"/>
                <a:gd name="connsiteX34" fmla="*/ 469107 w 1824038"/>
                <a:gd name="connsiteY34" fmla="*/ 14287 h 885825"/>
                <a:gd name="connsiteX35" fmla="*/ 426244 w 1824038"/>
                <a:gd name="connsiteY35" fmla="*/ 16668 h 885825"/>
                <a:gd name="connsiteX36" fmla="*/ 402432 w 1824038"/>
                <a:gd name="connsiteY36" fmla="*/ 30956 h 885825"/>
                <a:gd name="connsiteX37" fmla="*/ 373857 w 1824038"/>
                <a:gd name="connsiteY37" fmla="*/ 64293 h 885825"/>
                <a:gd name="connsiteX38" fmla="*/ 366713 w 1824038"/>
                <a:gd name="connsiteY38" fmla="*/ 47625 h 885825"/>
                <a:gd name="connsiteX39" fmla="*/ 350044 w 1824038"/>
                <a:gd name="connsiteY39" fmla="*/ 59531 h 885825"/>
                <a:gd name="connsiteX40" fmla="*/ 314325 w 1824038"/>
                <a:gd name="connsiteY40" fmla="*/ 90487 h 885825"/>
                <a:gd name="connsiteX41" fmla="*/ 297657 w 1824038"/>
                <a:gd name="connsiteY41" fmla="*/ 30956 h 885825"/>
                <a:gd name="connsiteX42" fmla="*/ 288132 w 1824038"/>
                <a:gd name="connsiteY42" fmla="*/ 0 h 885825"/>
                <a:gd name="connsiteX43" fmla="*/ 238125 w 1824038"/>
                <a:gd name="connsiteY43" fmla="*/ 26193 h 885825"/>
                <a:gd name="connsiteX44" fmla="*/ 214313 w 1824038"/>
                <a:gd name="connsiteY44" fmla="*/ 59531 h 885825"/>
                <a:gd name="connsiteX45" fmla="*/ 200025 w 1824038"/>
                <a:gd name="connsiteY45" fmla="*/ 92868 h 885825"/>
                <a:gd name="connsiteX46" fmla="*/ 183357 w 1824038"/>
                <a:gd name="connsiteY46" fmla="*/ 52387 h 885825"/>
                <a:gd name="connsiteX47" fmla="*/ 166688 w 1824038"/>
                <a:gd name="connsiteY47" fmla="*/ 88106 h 885825"/>
                <a:gd name="connsiteX48" fmla="*/ 150019 w 1824038"/>
                <a:gd name="connsiteY48" fmla="*/ 128587 h 885825"/>
                <a:gd name="connsiteX49" fmla="*/ 133350 w 1824038"/>
                <a:gd name="connsiteY49" fmla="*/ 147637 h 885825"/>
                <a:gd name="connsiteX50" fmla="*/ 111919 w 1824038"/>
                <a:gd name="connsiteY50" fmla="*/ 150018 h 885825"/>
                <a:gd name="connsiteX51" fmla="*/ 83344 w 1824038"/>
                <a:gd name="connsiteY51" fmla="*/ 133350 h 885825"/>
                <a:gd name="connsiteX52" fmla="*/ 61913 w 1824038"/>
                <a:gd name="connsiteY52" fmla="*/ 116681 h 885825"/>
                <a:gd name="connsiteX53" fmla="*/ 38100 w 1824038"/>
                <a:gd name="connsiteY53" fmla="*/ 119062 h 885825"/>
                <a:gd name="connsiteX54" fmla="*/ 0 w 1824038"/>
                <a:gd name="connsiteY54" fmla="*/ 145256 h 885825"/>
                <a:gd name="connsiteX55" fmla="*/ 40482 w 1824038"/>
                <a:gd name="connsiteY55" fmla="*/ 438150 h 885825"/>
                <a:gd name="connsiteX56" fmla="*/ 57150 w 1824038"/>
                <a:gd name="connsiteY56" fmla="*/ 481012 h 885825"/>
                <a:gd name="connsiteX57" fmla="*/ 69057 w 1824038"/>
                <a:gd name="connsiteY57" fmla="*/ 523875 h 885825"/>
                <a:gd name="connsiteX58" fmla="*/ 30956 w 1824038"/>
                <a:gd name="connsiteY58" fmla="*/ 569118 h 885825"/>
                <a:gd name="connsiteX59" fmla="*/ 64294 w 1824038"/>
                <a:gd name="connsiteY59" fmla="*/ 654844 h 885825"/>
                <a:gd name="connsiteX60" fmla="*/ 83344 w 1824038"/>
                <a:gd name="connsiteY60" fmla="*/ 714374 h 885825"/>
                <a:gd name="connsiteX61" fmla="*/ 116681 w 1824038"/>
                <a:gd name="connsiteY61" fmla="*/ 764381 h 885825"/>
                <a:gd name="connsiteX62" fmla="*/ 150019 w 1824038"/>
                <a:gd name="connsiteY62" fmla="*/ 792956 h 885825"/>
                <a:gd name="connsiteX63" fmla="*/ 178594 w 1824038"/>
                <a:gd name="connsiteY63" fmla="*/ 845344 h 885825"/>
                <a:gd name="connsiteX64" fmla="*/ 230981 w 1824038"/>
                <a:gd name="connsiteY64" fmla="*/ 885825 h 885825"/>
                <a:gd name="connsiteX65" fmla="*/ 261938 w 1824038"/>
                <a:gd name="connsiteY65" fmla="*/ 857249 h 885825"/>
                <a:gd name="connsiteX66" fmla="*/ 285750 w 1824038"/>
                <a:gd name="connsiteY66" fmla="*/ 819150 h 885825"/>
                <a:gd name="connsiteX67" fmla="*/ 297657 w 1824038"/>
                <a:gd name="connsiteY67" fmla="*/ 762000 h 885825"/>
                <a:gd name="connsiteX68" fmla="*/ 323850 w 1824038"/>
                <a:gd name="connsiteY68" fmla="*/ 683418 h 885825"/>
                <a:gd name="connsiteX69" fmla="*/ 342900 w 1824038"/>
                <a:gd name="connsiteY69" fmla="*/ 633411 h 885825"/>
                <a:gd name="connsiteX70" fmla="*/ 376238 w 1824038"/>
                <a:gd name="connsiteY70" fmla="*/ 578644 h 885825"/>
                <a:gd name="connsiteX71" fmla="*/ 419100 w 1824038"/>
                <a:gd name="connsiteY71" fmla="*/ 526256 h 885825"/>
                <a:gd name="connsiteX72" fmla="*/ 461963 w 1824038"/>
                <a:gd name="connsiteY72" fmla="*/ 495300 h 885825"/>
                <a:gd name="connsiteX73" fmla="*/ 500062 w 1824038"/>
                <a:gd name="connsiteY73" fmla="*/ 490537 h 885825"/>
                <a:gd name="connsiteX74" fmla="*/ 552450 w 1824038"/>
                <a:gd name="connsiteY74" fmla="*/ 476249 h 885825"/>
                <a:gd name="connsiteX75" fmla="*/ 607219 w 1824038"/>
                <a:gd name="connsiteY75" fmla="*/ 492918 h 885825"/>
                <a:gd name="connsiteX76" fmla="*/ 678657 w 1824038"/>
                <a:gd name="connsiteY76" fmla="*/ 509587 h 885825"/>
                <a:gd name="connsiteX77" fmla="*/ 764382 w 1824038"/>
                <a:gd name="connsiteY77" fmla="*/ 531018 h 885825"/>
                <a:gd name="connsiteX78" fmla="*/ 845344 w 1824038"/>
                <a:gd name="connsiteY78" fmla="*/ 535781 h 885825"/>
                <a:gd name="connsiteX79" fmla="*/ 873919 w 1824038"/>
                <a:gd name="connsiteY79" fmla="*/ 535781 h 885825"/>
                <a:gd name="connsiteX80" fmla="*/ 926307 w 1824038"/>
                <a:gd name="connsiteY80" fmla="*/ 514349 h 885825"/>
                <a:gd name="connsiteX81" fmla="*/ 981075 w 1824038"/>
                <a:gd name="connsiteY81" fmla="*/ 476249 h 885825"/>
                <a:gd name="connsiteX82" fmla="*/ 1042988 w 1824038"/>
                <a:gd name="connsiteY82" fmla="*/ 440531 h 885825"/>
                <a:gd name="connsiteX83" fmla="*/ 1090612 w 1824038"/>
                <a:gd name="connsiteY83" fmla="*/ 409574 h 885825"/>
                <a:gd name="connsiteX84" fmla="*/ 1162051 w 1824038"/>
                <a:gd name="connsiteY84" fmla="*/ 400050 h 885825"/>
                <a:gd name="connsiteX85" fmla="*/ 1209676 w 1824038"/>
                <a:gd name="connsiteY85" fmla="*/ 409574 h 885825"/>
                <a:gd name="connsiteX86" fmla="*/ 1269207 w 1824038"/>
                <a:gd name="connsiteY86" fmla="*/ 440531 h 885825"/>
                <a:gd name="connsiteX87" fmla="*/ 1335882 w 1824038"/>
                <a:gd name="connsiteY87" fmla="*/ 488155 h 885825"/>
                <a:gd name="connsiteX88" fmla="*/ 1452562 w 1824038"/>
                <a:gd name="connsiteY88" fmla="*/ 504824 h 885825"/>
                <a:gd name="connsiteX89" fmla="*/ 1552575 w 1824038"/>
                <a:gd name="connsiteY89" fmla="*/ 478630 h 885825"/>
                <a:gd name="connsiteX90" fmla="*/ 1643062 w 1824038"/>
                <a:gd name="connsiteY90" fmla="*/ 435769 h 885825"/>
                <a:gd name="connsiteX91" fmla="*/ 1716882 w 1824038"/>
                <a:gd name="connsiteY91" fmla="*/ 392906 h 885825"/>
                <a:gd name="connsiteX92" fmla="*/ 1757362 w 1824038"/>
                <a:gd name="connsiteY92" fmla="*/ 371475 h 885825"/>
                <a:gd name="connsiteX93" fmla="*/ 1769269 w 1824038"/>
                <a:gd name="connsiteY93" fmla="*/ 307181 h 885825"/>
                <a:gd name="connsiteX94" fmla="*/ 1824038 w 1824038"/>
                <a:gd name="connsiteY94" fmla="*/ 166687 h 885825"/>
                <a:gd name="connsiteX0" fmla="*/ 1824038 w 1824038"/>
                <a:gd name="connsiteY0" fmla="*/ 166687 h 885825"/>
                <a:gd name="connsiteX1" fmla="*/ 1788319 w 1824038"/>
                <a:gd name="connsiteY1" fmla="*/ 161925 h 885825"/>
                <a:gd name="connsiteX2" fmla="*/ 1738313 w 1824038"/>
                <a:gd name="connsiteY2" fmla="*/ 169068 h 885825"/>
                <a:gd name="connsiteX3" fmla="*/ 1678782 w 1824038"/>
                <a:gd name="connsiteY3" fmla="*/ 190500 h 885825"/>
                <a:gd name="connsiteX4" fmla="*/ 1626394 w 1824038"/>
                <a:gd name="connsiteY4" fmla="*/ 230981 h 885825"/>
                <a:gd name="connsiteX5" fmla="*/ 1593057 w 1824038"/>
                <a:gd name="connsiteY5" fmla="*/ 257175 h 885825"/>
                <a:gd name="connsiteX6" fmla="*/ 1550194 w 1824038"/>
                <a:gd name="connsiteY6" fmla="*/ 269081 h 885825"/>
                <a:gd name="connsiteX7" fmla="*/ 1514475 w 1824038"/>
                <a:gd name="connsiteY7" fmla="*/ 266700 h 885825"/>
                <a:gd name="connsiteX8" fmla="*/ 1457325 w 1824038"/>
                <a:gd name="connsiteY8" fmla="*/ 233362 h 885825"/>
                <a:gd name="connsiteX9" fmla="*/ 1421607 w 1824038"/>
                <a:gd name="connsiteY9" fmla="*/ 235743 h 885825"/>
                <a:gd name="connsiteX10" fmla="*/ 1319213 w 1824038"/>
                <a:gd name="connsiteY10" fmla="*/ 235743 h 885825"/>
                <a:gd name="connsiteX11" fmla="*/ 1254919 w 1824038"/>
                <a:gd name="connsiteY11" fmla="*/ 223837 h 885825"/>
                <a:gd name="connsiteX12" fmla="*/ 1181100 w 1824038"/>
                <a:gd name="connsiteY12" fmla="*/ 214312 h 885825"/>
                <a:gd name="connsiteX13" fmla="*/ 1126332 w 1824038"/>
                <a:gd name="connsiteY13" fmla="*/ 204787 h 885825"/>
                <a:gd name="connsiteX14" fmla="*/ 1097757 w 1824038"/>
                <a:gd name="connsiteY14" fmla="*/ 214312 h 885825"/>
                <a:gd name="connsiteX15" fmla="*/ 1059657 w 1824038"/>
                <a:gd name="connsiteY15" fmla="*/ 209550 h 885825"/>
                <a:gd name="connsiteX16" fmla="*/ 1047750 w 1824038"/>
                <a:gd name="connsiteY16" fmla="*/ 223837 h 885825"/>
                <a:gd name="connsiteX17" fmla="*/ 1023938 w 1824038"/>
                <a:gd name="connsiteY17" fmla="*/ 271462 h 885825"/>
                <a:gd name="connsiteX18" fmla="*/ 990600 w 1824038"/>
                <a:gd name="connsiteY18" fmla="*/ 314325 h 885825"/>
                <a:gd name="connsiteX19" fmla="*/ 945357 w 1824038"/>
                <a:gd name="connsiteY19" fmla="*/ 335756 h 885825"/>
                <a:gd name="connsiteX20" fmla="*/ 902494 w 1824038"/>
                <a:gd name="connsiteY20" fmla="*/ 340518 h 885825"/>
                <a:gd name="connsiteX21" fmla="*/ 814388 w 1824038"/>
                <a:gd name="connsiteY21" fmla="*/ 323850 h 885825"/>
                <a:gd name="connsiteX22" fmla="*/ 738188 w 1824038"/>
                <a:gd name="connsiteY22" fmla="*/ 307181 h 885825"/>
                <a:gd name="connsiteX23" fmla="*/ 700088 w 1824038"/>
                <a:gd name="connsiteY23" fmla="*/ 295275 h 885825"/>
                <a:gd name="connsiteX24" fmla="*/ 685800 w 1824038"/>
                <a:gd name="connsiteY24" fmla="*/ 230981 h 885825"/>
                <a:gd name="connsiteX25" fmla="*/ 671513 w 1824038"/>
                <a:gd name="connsiteY25" fmla="*/ 180975 h 885825"/>
                <a:gd name="connsiteX26" fmla="*/ 657225 w 1824038"/>
                <a:gd name="connsiteY26" fmla="*/ 121443 h 885825"/>
                <a:gd name="connsiteX27" fmla="*/ 647700 w 1824038"/>
                <a:gd name="connsiteY27" fmla="*/ 66675 h 885825"/>
                <a:gd name="connsiteX28" fmla="*/ 633413 w 1824038"/>
                <a:gd name="connsiteY28" fmla="*/ 16668 h 885825"/>
                <a:gd name="connsiteX29" fmla="*/ 588169 w 1824038"/>
                <a:gd name="connsiteY29" fmla="*/ 57150 h 885825"/>
                <a:gd name="connsiteX30" fmla="*/ 547688 w 1824038"/>
                <a:gd name="connsiteY30" fmla="*/ 116681 h 885825"/>
                <a:gd name="connsiteX31" fmla="*/ 531019 w 1824038"/>
                <a:gd name="connsiteY31" fmla="*/ 145256 h 885825"/>
                <a:gd name="connsiteX32" fmla="*/ 509588 w 1824038"/>
                <a:gd name="connsiteY32" fmla="*/ 114300 h 885825"/>
                <a:gd name="connsiteX33" fmla="*/ 492919 w 1824038"/>
                <a:gd name="connsiteY33" fmla="*/ 73818 h 885825"/>
                <a:gd name="connsiteX34" fmla="*/ 469107 w 1824038"/>
                <a:gd name="connsiteY34" fmla="*/ 14287 h 885825"/>
                <a:gd name="connsiteX35" fmla="*/ 426244 w 1824038"/>
                <a:gd name="connsiteY35" fmla="*/ 16668 h 885825"/>
                <a:gd name="connsiteX36" fmla="*/ 402432 w 1824038"/>
                <a:gd name="connsiteY36" fmla="*/ 30956 h 885825"/>
                <a:gd name="connsiteX37" fmla="*/ 373857 w 1824038"/>
                <a:gd name="connsiteY37" fmla="*/ 64293 h 885825"/>
                <a:gd name="connsiteX38" fmla="*/ 366713 w 1824038"/>
                <a:gd name="connsiteY38" fmla="*/ 47625 h 885825"/>
                <a:gd name="connsiteX39" fmla="*/ 350044 w 1824038"/>
                <a:gd name="connsiteY39" fmla="*/ 59531 h 885825"/>
                <a:gd name="connsiteX40" fmla="*/ 314325 w 1824038"/>
                <a:gd name="connsiteY40" fmla="*/ 90487 h 885825"/>
                <a:gd name="connsiteX41" fmla="*/ 297657 w 1824038"/>
                <a:gd name="connsiteY41" fmla="*/ 30956 h 885825"/>
                <a:gd name="connsiteX42" fmla="*/ 288132 w 1824038"/>
                <a:gd name="connsiteY42" fmla="*/ 0 h 885825"/>
                <a:gd name="connsiteX43" fmla="*/ 238125 w 1824038"/>
                <a:gd name="connsiteY43" fmla="*/ 26193 h 885825"/>
                <a:gd name="connsiteX44" fmla="*/ 214313 w 1824038"/>
                <a:gd name="connsiteY44" fmla="*/ 59531 h 885825"/>
                <a:gd name="connsiteX45" fmla="*/ 200025 w 1824038"/>
                <a:gd name="connsiteY45" fmla="*/ 92868 h 885825"/>
                <a:gd name="connsiteX46" fmla="*/ 183357 w 1824038"/>
                <a:gd name="connsiteY46" fmla="*/ 52387 h 885825"/>
                <a:gd name="connsiteX47" fmla="*/ 166688 w 1824038"/>
                <a:gd name="connsiteY47" fmla="*/ 88106 h 885825"/>
                <a:gd name="connsiteX48" fmla="*/ 150019 w 1824038"/>
                <a:gd name="connsiteY48" fmla="*/ 128587 h 885825"/>
                <a:gd name="connsiteX49" fmla="*/ 133350 w 1824038"/>
                <a:gd name="connsiteY49" fmla="*/ 147637 h 885825"/>
                <a:gd name="connsiteX50" fmla="*/ 111919 w 1824038"/>
                <a:gd name="connsiteY50" fmla="*/ 150018 h 885825"/>
                <a:gd name="connsiteX51" fmla="*/ 83344 w 1824038"/>
                <a:gd name="connsiteY51" fmla="*/ 133350 h 885825"/>
                <a:gd name="connsiteX52" fmla="*/ 61913 w 1824038"/>
                <a:gd name="connsiteY52" fmla="*/ 116681 h 885825"/>
                <a:gd name="connsiteX53" fmla="*/ 38100 w 1824038"/>
                <a:gd name="connsiteY53" fmla="*/ 119062 h 885825"/>
                <a:gd name="connsiteX54" fmla="*/ 0 w 1824038"/>
                <a:gd name="connsiteY54" fmla="*/ 145256 h 885825"/>
                <a:gd name="connsiteX55" fmla="*/ 40482 w 1824038"/>
                <a:gd name="connsiteY55" fmla="*/ 438150 h 885825"/>
                <a:gd name="connsiteX56" fmla="*/ 57150 w 1824038"/>
                <a:gd name="connsiteY56" fmla="*/ 481012 h 885825"/>
                <a:gd name="connsiteX57" fmla="*/ 21432 w 1824038"/>
                <a:gd name="connsiteY57" fmla="*/ 507206 h 885825"/>
                <a:gd name="connsiteX58" fmla="*/ 30956 w 1824038"/>
                <a:gd name="connsiteY58" fmla="*/ 569118 h 885825"/>
                <a:gd name="connsiteX59" fmla="*/ 64294 w 1824038"/>
                <a:gd name="connsiteY59" fmla="*/ 654844 h 885825"/>
                <a:gd name="connsiteX60" fmla="*/ 83344 w 1824038"/>
                <a:gd name="connsiteY60" fmla="*/ 714374 h 885825"/>
                <a:gd name="connsiteX61" fmla="*/ 116681 w 1824038"/>
                <a:gd name="connsiteY61" fmla="*/ 764381 h 885825"/>
                <a:gd name="connsiteX62" fmla="*/ 150019 w 1824038"/>
                <a:gd name="connsiteY62" fmla="*/ 792956 h 885825"/>
                <a:gd name="connsiteX63" fmla="*/ 178594 w 1824038"/>
                <a:gd name="connsiteY63" fmla="*/ 845344 h 885825"/>
                <a:gd name="connsiteX64" fmla="*/ 230981 w 1824038"/>
                <a:gd name="connsiteY64" fmla="*/ 885825 h 885825"/>
                <a:gd name="connsiteX65" fmla="*/ 261938 w 1824038"/>
                <a:gd name="connsiteY65" fmla="*/ 857249 h 885825"/>
                <a:gd name="connsiteX66" fmla="*/ 285750 w 1824038"/>
                <a:gd name="connsiteY66" fmla="*/ 819150 h 885825"/>
                <a:gd name="connsiteX67" fmla="*/ 297657 w 1824038"/>
                <a:gd name="connsiteY67" fmla="*/ 762000 h 885825"/>
                <a:gd name="connsiteX68" fmla="*/ 323850 w 1824038"/>
                <a:gd name="connsiteY68" fmla="*/ 683418 h 885825"/>
                <a:gd name="connsiteX69" fmla="*/ 342900 w 1824038"/>
                <a:gd name="connsiteY69" fmla="*/ 633411 h 885825"/>
                <a:gd name="connsiteX70" fmla="*/ 376238 w 1824038"/>
                <a:gd name="connsiteY70" fmla="*/ 578644 h 885825"/>
                <a:gd name="connsiteX71" fmla="*/ 419100 w 1824038"/>
                <a:gd name="connsiteY71" fmla="*/ 526256 h 885825"/>
                <a:gd name="connsiteX72" fmla="*/ 461963 w 1824038"/>
                <a:gd name="connsiteY72" fmla="*/ 495300 h 885825"/>
                <a:gd name="connsiteX73" fmla="*/ 500062 w 1824038"/>
                <a:gd name="connsiteY73" fmla="*/ 490537 h 885825"/>
                <a:gd name="connsiteX74" fmla="*/ 552450 w 1824038"/>
                <a:gd name="connsiteY74" fmla="*/ 476249 h 885825"/>
                <a:gd name="connsiteX75" fmla="*/ 607219 w 1824038"/>
                <a:gd name="connsiteY75" fmla="*/ 492918 h 885825"/>
                <a:gd name="connsiteX76" fmla="*/ 678657 w 1824038"/>
                <a:gd name="connsiteY76" fmla="*/ 509587 h 885825"/>
                <a:gd name="connsiteX77" fmla="*/ 764382 w 1824038"/>
                <a:gd name="connsiteY77" fmla="*/ 531018 h 885825"/>
                <a:gd name="connsiteX78" fmla="*/ 845344 w 1824038"/>
                <a:gd name="connsiteY78" fmla="*/ 535781 h 885825"/>
                <a:gd name="connsiteX79" fmla="*/ 873919 w 1824038"/>
                <a:gd name="connsiteY79" fmla="*/ 535781 h 885825"/>
                <a:gd name="connsiteX80" fmla="*/ 926307 w 1824038"/>
                <a:gd name="connsiteY80" fmla="*/ 514349 h 885825"/>
                <a:gd name="connsiteX81" fmla="*/ 981075 w 1824038"/>
                <a:gd name="connsiteY81" fmla="*/ 476249 h 885825"/>
                <a:gd name="connsiteX82" fmla="*/ 1042988 w 1824038"/>
                <a:gd name="connsiteY82" fmla="*/ 440531 h 885825"/>
                <a:gd name="connsiteX83" fmla="*/ 1090612 w 1824038"/>
                <a:gd name="connsiteY83" fmla="*/ 409574 h 885825"/>
                <a:gd name="connsiteX84" fmla="*/ 1162051 w 1824038"/>
                <a:gd name="connsiteY84" fmla="*/ 400050 h 885825"/>
                <a:gd name="connsiteX85" fmla="*/ 1209676 w 1824038"/>
                <a:gd name="connsiteY85" fmla="*/ 409574 h 885825"/>
                <a:gd name="connsiteX86" fmla="*/ 1269207 w 1824038"/>
                <a:gd name="connsiteY86" fmla="*/ 440531 h 885825"/>
                <a:gd name="connsiteX87" fmla="*/ 1335882 w 1824038"/>
                <a:gd name="connsiteY87" fmla="*/ 488155 h 885825"/>
                <a:gd name="connsiteX88" fmla="*/ 1452562 w 1824038"/>
                <a:gd name="connsiteY88" fmla="*/ 504824 h 885825"/>
                <a:gd name="connsiteX89" fmla="*/ 1552575 w 1824038"/>
                <a:gd name="connsiteY89" fmla="*/ 478630 h 885825"/>
                <a:gd name="connsiteX90" fmla="*/ 1643062 w 1824038"/>
                <a:gd name="connsiteY90" fmla="*/ 435769 h 885825"/>
                <a:gd name="connsiteX91" fmla="*/ 1716882 w 1824038"/>
                <a:gd name="connsiteY91" fmla="*/ 392906 h 885825"/>
                <a:gd name="connsiteX92" fmla="*/ 1757362 w 1824038"/>
                <a:gd name="connsiteY92" fmla="*/ 371475 h 885825"/>
                <a:gd name="connsiteX93" fmla="*/ 1769269 w 1824038"/>
                <a:gd name="connsiteY93" fmla="*/ 307181 h 885825"/>
                <a:gd name="connsiteX94" fmla="*/ 1824038 w 1824038"/>
                <a:gd name="connsiteY94" fmla="*/ 166687 h 885825"/>
                <a:gd name="connsiteX0" fmla="*/ 1824038 w 1824038"/>
                <a:gd name="connsiteY0" fmla="*/ 166687 h 885825"/>
                <a:gd name="connsiteX1" fmla="*/ 1788319 w 1824038"/>
                <a:gd name="connsiteY1" fmla="*/ 161925 h 885825"/>
                <a:gd name="connsiteX2" fmla="*/ 1738313 w 1824038"/>
                <a:gd name="connsiteY2" fmla="*/ 169068 h 885825"/>
                <a:gd name="connsiteX3" fmla="*/ 1678782 w 1824038"/>
                <a:gd name="connsiteY3" fmla="*/ 190500 h 885825"/>
                <a:gd name="connsiteX4" fmla="*/ 1626394 w 1824038"/>
                <a:gd name="connsiteY4" fmla="*/ 230981 h 885825"/>
                <a:gd name="connsiteX5" fmla="*/ 1593057 w 1824038"/>
                <a:gd name="connsiteY5" fmla="*/ 257175 h 885825"/>
                <a:gd name="connsiteX6" fmla="*/ 1550194 w 1824038"/>
                <a:gd name="connsiteY6" fmla="*/ 269081 h 885825"/>
                <a:gd name="connsiteX7" fmla="*/ 1514475 w 1824038"/>
                <a:gd name="connsiteY7" fmla="*/ 266700 h 885825"/>
                <a:gd name="connsiteX8" fmla="*/ 1457325 w 1824038"/>
                <a:gd name="connsiteY8" fmla="*/ 233362 h 885825"/>
                <a:gd name="connsiteX9" fmla="*/ 1421607 w 1824038"/>
                <a:gd name="connsiteY9" fmla="*/ 235743 h 885825"/>
                <a:gd name="connsiteX10" fmla="*/ 1319213 w 1824038"/>
                <a:gd name="connsiteY10" fmla="*/ 235743 h 885825"/>
                <a:gd name="connsiteX11" fmla="*/ 1254919 w 1824038"/>
                <a:gd name="connsiteY11" fmla="*/ 223837 h 885825"/>
                <a:gd name="connsiteX12" fmla="*/ 1181100 w 1824038"/>
                <a:gd name="connsiteY12" fmla="*/ 214312 h 885825"/>
                <a:gd name="connsiteX13" fmla="*/ 1126332 w 1824038"/>
                <a:gd name="connsiteY13" fmla="*/ 204787 h 885825"/>
                <a:gd name="connsiteX14" fmla="*/ 1097757 w 1824038"/>
                <a:gd name="connsiteY14" fmla="*/ 214312 h 885825"/>
                <a:gd name="connsiteX15" fmla="*/ 1059657 w 1824038"/>
                <a:gd name="connsiteY15" fmla="*/ 209550 h 885825"/>
                <a:gd name="connsiteX16" fmla="*/ 1047750 w 1824038"/>
                <a:gd name="connsiteY16" fmla="*/ 223837 h 885825"/>
                <a:gd name="connsiteX17" fmla="*/ 1023938 w 1824038"/>
                <a:gd name="connsiteY17" fmla="*/ 271462 h 885825"/>
                <a:gd name="connsiteX18" fmla="*/ 990600 w 1824038"/>
                <a:gd name="connsiteY18" fmla="*/ 314325 h 885825"/>
                <a:gd name="connsiteX19" fmla="*/ 945357 w 1824038"/>
                <a:gd name="connsiteY19" fmla="*/ 335756 h 885825"/>
                <a:gd name="connsiteX20" fmla="*/ 902494 w 1824038"/>
                <a:gd name="connsiteY20" fmla="*/ 340518 h 885825"/>
                <a:gd name="connsiteX21" fmla="*/ 814388 w 1824038"/>
                <a:gd name="connsiteY21" fmla="*/ 323850 h 885825"/>
                <a:gd name="connsiteX22" fmla="*/ 738188 w 1824038"/>
                <a:gd name="connsiteY22" fmla="*/ 307181 h 885825"/>
                <a:gd name="connsiteX23" fmla="*/ 700088 w 1824038"/>
                <a:gd name="connsiteY23" fmla="*/ 295275 h 885825"/>
                <a:gd name="connsiteX24" fmla="*/ 685800 w 1824038"/>
                <a:gd name="connsiteY24" fmla="*/ 230981 h 885825"/>
                <a:gd name="connsiteX25" fmla="*/ 671513 w 1824038"/>
                <a:gd name="connsiteY25" fmla="*/ 180975 h 885825"/>
                <a:gd name="connsiteX26" fmla="*/ 657225 w 1824038"/>
                <a:gd name="connsiteY26" fmla="*/ 121443 h 885825"/>
                <a:gd name="connsiteX27" fmla="*/ 647700 w 1824038"/>
                <a:gd name="connsiteY27" fmla="*/ 66675 h 885825"/>
                <a:gd name="connsiteX28" fmla="*/ 633413 w 1824038"/>
                <a:gd name="connsiteY28" fmla="*/ 16668 h 885825"/>
                <a:gd name="connsiteX29" fmla="*/ 588169 w 1824038"/>
                <a:gd name="connsiteY29" fmla="*/ 57150 h 885825"/>
                <a:gd name="connsiteX30" fmla="*/ 547688 w 1824038"/>
                <a:gd name="connsiteY30" fmla="*/ 116681 h 885825"/>
                <a:gd name="connsiteX31" fmla="*/ 531019 w 1824038"/>
                <a:gd name="connsiteY31" fmla="*/ 145256 h 885825"/>
                <a:gd name="connsiteX32" fmla="*/ 509588 w 1824038"/>
                <a:gd name="connsiteY32" fmla="*/ 114300 h 885825"/>
                <a:gd name="connsiteX33" fmla="*/ 492919 w 1824038"/>
                <a:gd name="connsiteY33" fmla="*/ 73818 h 885825"/>
                <a:gd name="connsiteX34" fmla="*/ 469107 w 1824038"/>
                <a:gd name="connsiteY34" fmla="*/ 14287 h 885825"/>
                <a:gd name="connsiteX35" fmla="*/ 426244 w 1824038"/>
                <a:gd name="connsiteY35" fmla="*/ 16668 h 885825"/>
                <a:gd name="connsiteX36" fmla="*/ 402432 w 1824038"/>
                <a:gd name="connsiteY36" fmla="*/ 30956 h 885825"/>
                <a:gd name="connsiteX37" fmla="*/ 373857 w 1824038"/>
                <a:gd name="connsiteY37" fmla="*/ 64293 h 885825"/>
                <a:gd name="connsiteX38" fmla="*/ 366713 w 1824038"/>
                <a:gd name="connsiteY38" fmla="*/ 47625 h 885825"/>
                <a:gd name="connsiteX39" fmla="*/ 350044 w 1824038"/>
                <a:gd name="connsiteY39" fmla="*/ 59531 h 885825"/>
                <a:gd name="connsiteX40" fmla="*/ 314325 w 1824038"/>
                <a:gd name="connsiteY40" fmla="*/ 90487 h 885825"/>
                <a:gd name="connsiteX41" fmla="*/ 297657 w 1824038"/>
                <a:gd name="connsiteY41" fmla="*/ 30956 h 885825"/>
                <a:gd name="connsiteX42" fmla="*/ 288132 w 1824038"/>
                <a:gd name="connsiteY42" fmla="*/ 0 h 885825"/>
                <a:gd name="connsiteX43" fmla="*/ 238125 w 1824038"/>
                <a:gd name="connsiteY43" fmla="*/ 26193 h 885825"/>
                <a:gd name="connsiteX44" fmla="*/ 214313 w 1824038"/>
                <a:gd name="connsiteY44" fmla="*/ 59531 h 885825"/>
                <a:gd name="connsiteX45" fmla="*/ 200025 w 1824038"/>
                <a:gd name="connsiteY45" fmla="*/ 92868 h 885825"/>
                <a:gd name="connsiteX46" fmla="*/ 183357 w 1824038"/>
                <a:gd name="connsiteY46" fmla="*/ 52387 h 885825"/>
                <a:gd name="connsiteX47" fmla="*/ 166688 w 1824038"/>
                <a:gd name="connsiteY47" fmla="*/ 88106 h 885825"/>
                <a:gd name="connsiteX48" fmla="*/ 150019 w 1824038"/>
                <a:gd name="connsiteY48" fmla="*/ 128587 h 885825"/>
                <a:gd name="connsiteX49" fmla="*/ 133350 w 1824038"/>
                <a:gd name="connsiteY49" fmla="*/ 147637 h 885825"/>
                <a:gd name="connsiteX50" fmla="*/ 111919 w 1824038"/>
                <a:gd name="connsiteY50" fmla="*/ 150018 h 885825"/>
                <a:gd name="connsiteX51" fmla="*/ 83344 w 1824038"/>
                <a:gd name="connsiteY51" fmla="*/ 133350 h 885825"/>
                <a:gd name="connsiteX52" fmla="*/ 61913 w 1824038"/>
                <a:gd name="connsiteY52" fmla="*/ 116681 h 885825"/>
                <a:gd name="connsiteX53" fmla="*/ 38100 w 1824038"/>
                <a:gd name="connsiteY53" fmla="*/ 119062 h 885825"/>
                <a:gd name="connsiteX54" fmla="*/ 0 w 1824038"/>
                <a:gd name="connsiteY54" fmla="*/ 145256 h 885825"/>
                <a:gd name="connsiteX55" fmla="*/ 40482 w 1824038"/>
                <a:gd name="connsiteY55" fmla="*/ 438150 h 885825"/>
                <a:gd name="connsiteX56" fmla="*/ 4763 w 1824038"/>
                <a:gd name="connsiteY56" fmla="*/ 450056 h 885825"/>
                <a:gd name="connsiteX57" fmla="*/ 21432 w 1824038"/>
                <a:gd name="connsiteY57" fmla="*/ 507206 h 885825"/>
                <a:gd name="connsiteX58" fmla="*/ 30956 w 1824038"/>
                <a:gd name="connsiteY58" fmla="*/ 569118 h 885825"/>
                <a:gd name="connsiteX59" fmla="*/ 64294 w 1824038"/>
                <a:gd name="connsiteY59" fmla="*/ 654844 h 885825"/>
                <a:gd name="connsiteX60" fmla="*/ 83344 w 1824038"/>
                <a:gd name="connsiteY60" fmla="*/ 714374 h 885825"/>
                <a:gd name="connsiteX61" fmla="*/ 116681 w 1824038"/>
                <a:gd name="connsiteY61" fmla="*/ 764381 h 885825"/>
                <a:gd name="connsiteX62" fmla="*/ 150019 w 1824038"/>
                <a:gd name="connsiteY62" fmla="*/ 792956 h 885825"/>
                <a:gd name="connsiteX63" fmla="*/ 178594 w 1824038"/>
                <a:gd name="connsiteY63" fmla="*/ 845344 h 885825"/>
                <a:gd name="connsiteX64" fmla="*/ 230981 w 1824038"/>
                <a:gd name="connsiteY64" fmla="*/ 885825 h 885825"/>
                <a:gd name="connsiteX65" fmla="*/ 261938 w 1824038"/>
                <a:gd name="connsiteY65" fmla="*/ 857249 h 885825"/>
                <a:gd name="connsiteX66" fmla="*/ 285750 w 1824038"/>
                <a:gd name="connsiteY66" fmla="*/ 819150 h 885825"/>
                <a:gd name="connsiteX67" fmla="*/ 297657 w 1824038"/>
                <a:gd name="connsiteY67" fmla="*/ 762000 h 885825"/>
                <a:gd name="connsiteX68" fmla="*/ 323850 w 1824038"/>
                <a:gd name="connsiteY68" fmla="*/ 683418 h 885825"/>
                <a:gd name="connsiteX69" fmla="*/ 342900 w 1824038"/>
                <a:gd name="connsiteY69" fmla="*/ 633411 h 885825"/>
                <a:gd name="connsiteX70" fmla="*/ 376238 w 1824038"/>
                <a:gd name="connsiteY70" fmla="*/ 578644 h 885825"/>
                <a:gd name="connsiteX71" fmla="*/ 419100 w 1824038"/>
                <a:gd name="connsiteY71" fmla="*/ 526256 h 885825"/>
                <a:gd name="connsiteX72" fmla="*/ 461963 w 1824038"/>
                <a:gd name="connsiteY72" fmla="*/ 495300 h 885825"/>
                <a:gd name="connsiteX73" fmla="*/ 500062 w 1824038"/>
                <a:gd name="connsiteY73" fmla="*/ 490537 h 885825"/>
                <a:gd name="connsiteX74" fmla="*/ 552450 w 1824038"/>
                <a:gd name="connsiteY74" fmla="*/ 476249 h 885825"/>
                <a:gd name="connsiteX75" fmla="*/ 607219 w 1824038"/>
                <a:gd name="connsiteY75" fmla="*/ 492918 h 885825"/>
                <a:gd name="connsiteX76" fmla="*/ 678657 w 1824038"/>
                <a:gd name="connsiteY76" fmla="*/ 509587 h 885825"/>
                <a:gd name="connsiteX77" fmla="*/ 764382 w 1824038"/>
                <a:gd name="connsiteY77" fmla="*/ 531018 h 885825"/>
                <a:gd name="connsiteX78" fmla="*/ 845344 w 1824038"/>
                <a:gd name="connsiteY78" fmla="*/ 535781 h 885825"/>
                <a:gd name="connsiteX79" fmla="*/ 873919 w 1824038"/>
                <a:gd name="connsiteY79" fmla="*/ 535781 h 885825"/>
                <a:gd name="connsiteX80" fmla="*/ 926307 w 1824038"/>
                <a:gd name="connsiteY80" fmla="*/ 514349 h 885825"/>
                <a:gd name="connsiteX81" fmla="*/ 981075 w 1824038"/>
                <a:gd name="connsiteY81" fmla="*/ 476249 h 885825"/>
                <a:gd name="connsiteX82" fmla="*/ 1042988 w 1824038"/>
                <a:gd name="connsiteY82" fmla="*/ 440531 h 885825"/>
                <a:gd name="connsiteX83" fmla="*/ 1090612 w 1824038"/>
                <a:gd name="connsiteY83" fmla="*/ 409574 h 885825"/>
                <a:gd name="connsiteX84" fmla="*/ 1162051 w 1824038"/>
                <a:gd name="connsiteY84" fmla="*/ 400050 h 885825"/>
                <a:gd name="connsiteX85" fmla="*/ 1209676 w 1824038"/>
                <a:gd name="connsiteY85" fmla="*/ 409574 h 885825"/>
                <a:gd name="connsiteX86" fmla="*/ 1269207 w 1824038"/>
                <a:gd name="connsiteY86" fmla="*/ 440531 h 885825"/>
                <a:gd name="connsiteX87" fmla="*/ 1335882 w 1824038"/>
                <a:gd name="connsiteY87" fmla="*/ 488155 h 885825"/>
                <a:gd name="connsiteX88" fmla="*/ 1452562 w 1824038"/>
                <a:gd name="connsiteY88" fmla="*/ 504824 h 885825"/>
                <a:gd name="connsiteX89" fmla="*/ 1552575 w 1824038"/>
                <a:gd name="connsiteY89" fmla="*/ 478630 h 885825"/>
                <a:gd name="connsiteX90" fmla="*/ 1643062 w 1824038"/>
                <a:gd name="connsiteY90" fmla="*/ 435769 h 885825"/>
                <a:gd name="connsiteX91" fmla="*/ 1716882 w 1824038"/>
                <a:gd name="connsiteY91" fmla="*/ 392906 h 885825"/>
                <a:gd name="connsiteX92" fmla="*/ 1757362 w 1824038"/>
                <a:gd name="connsiteY92" fmla="*/ 371475 h 885825"/>
                <a:gd name="connsiteX93" fmla="*/ 1769269 w 1824038"/>
                <a:gd name="connsiteY93" fmla="*/ 307181 h 885825"/>
                <a:gd name="connsiteX94" fmla="*/ 1824038 w 1824038"/>
                <a:gd name="connsiteY94" fmla="*/ 166687 h 885825"/>
                <a:gd name="connsiteX0" fmla="*/ 1831181 w 1831181"/>
                <a:gd name="connsiteY0" fmla="*/ 166687 h 885825"/>
                <a:gd name="connsiteX1" fmla="*/ 1795462 w 1831181"/>
                <a:gd name="connsiteY1" fmla="*/ 161925 h 885825"/>
                <a:gd name="connsiteX2" fmla="*/ 1745456 w 1831181"/>
                <a:gd name="connsiteY2" fmla="*/ 169068 h 885825"/>
                <a:gd name="connsiteX3" fmla="*/ 1685925 w 1831181"/>
                <a:gd name="connsiteY3" fmla="*/ 190500 h 885825"/>
                <a:gd name="connsiteX4" fmla="*/ 1633537 w 1831181"/>
                <a:gd name="connsiteY4" fmla="*/ 230981 h 885825"/>
                <a:gd name="connsiteX5" fmla="*/ 1600200 w 1831181"/>
                <a:gd name="connsiteY5" fmla="*/ 257175 h 885825"/>
                <a:gd name="connsiteX6" fmla="*/ 1557337 w 1831181"/>
                <a:gd name="connsiteY6" fmla="*/ 269081 h 885825"/>
                <a:gd name="connsiteX7" fmla="*/ 1521618 w 1831181"/>
                <a:gd name="connsiteY7" fmla="*/ 266700 h 885825"/>
                <a:gd name="connsiteX8" fmla="*/ 1464468 w 1831181"/>
                <a:gd name="connsiteY8" fmla="*/ 233362 h 885825"/>
                <a:gd name="connsiteX9" fmla="*/ 1428750 w 1831181"/>
                <a:gd name="connsiteY9" fmla="*/ 235743 h 885825"/>
                <a:gd name="connsiteX10" fmla="*/ 1326356 w 1831181"/>
                <a:gd name="connsiteY10" fmla="*/ 235743 h 885825"/>
                <a:gd name="connsiteX11" fmla="*/ 1262062 w 1831181"/>
                <a:gd name="connsiteY11" fmla="*/ 223837 h 885825"/>
                <a:gd name="connsiteX12" fmla="*/ 1188243 w 1831181"/>
                <a:gd name="connsiteY12" fmla="*/ 214312 h 885825"/>
                <a:gd name="connsiteX13" fmla="*/ 1133475 w 1831181"/>
                <a:gd name="connsiteY13" fmla="*/ 204787 h 885825"/>
                <a:gd name="connsiteX14" fmla="*/ 1104900 w 1831181"/>
                <a:gd name="connsiteY14" fmla="*/ 214312 h 885825"/>
                <a:gd name="connsiteX15" fmla="*/ 1066800 w 1831181"/>
                <a:gd name="connsiteY15" fmla="*/ 209550 h 885825"/>
                <a:gd name="connsiteX16" fmla="*/ 1054893 w 1831181"/>
                <a:gd name="connsiteY16" fmla="*/ 223837 h 885825"/>
                <a:gd name="connsiteX17" fmla="*/ 1031081 w 1831181"/>
                <a:gd name="connsiteY17" fmla="*/ 271462 h 885825"/>
                <a:gd name="connsiteX18" fmla="*/ 997743 w 1831181"/>
                <a:gd name="connsiteY18" fmla="*/ 314325 h 885825"/>
                <a:gd name="connsiteX19" fmla="*/ 952500 w 1831181"/>
                <a:gd name="connsiteY19" fmla="*/ 335756 h 885825"/>
                <a:gd name="connsiteX20" fmla="*/ 909637 w 1831181"/>
                <a:gd name="connsiteY20" fmla="*/ 340518 h 885825"/>
                <a:gd name="connsiteX21" fmla="*/ 821531 w 1831181"/>
                <a:gd name="connsiteY21" fmla="*/ 323850 h 885825"/>
                <a:gd name="connsiteX22" fmla="*/ 745331 w 1831181"/>
                <a:gd name="connsiteY22" fmla="*/ 307181 h 885825"/>
                <a:gd name="connsiteX23" fmla="*/ 707231 w 1831181"/>
                <a:gd name="connsiteY23" fmla="*/ 295275 h 885825"/>
                <a:gd name="connsiteX24" fmla="*/ 692943 w 1831181"/>
                <a:gd name="connsiteY24" fmla="*/ 230981 h 885825"/>
                <a:gd name="connsiteX25" fmla="*/ 678656 w 1831181"/>
                <a:gd name="connsiteY25" fmla="*/ 180975 h 885825"/>
                <a:gd name="connsiteX26" fmla="*/ 664368 w 1831181"/>
                <a:gd name="connsiteY26" fmla="*/ 121443 h 885825"/>
                <a:gd name="connsiteX27" fmla="*/ 654843 w 1831181"/>
                <a:gd name="connsiteY27" fmla="*/ 66675 h 885825"/>
                <a:gd name="connsiteX28" fmla="*/ 640556 w 1831181"/>
                <a:gd name="connsiteY28" fmla="*/ 16668 h 885825"/>
                <a:gd name="connsiteX29" fmla="*/ 595312 w 1831181"/>
                <a:gd name="connsiteY29" fmla="*/ 57150 h 885825"/>
                <a:gd name="connsiteX30" fmla="*/ 554831 w 1831181"/>
                <a:gd name="connsiteY30" fmla="*/ 116681 h 885825"/>
                <a:gd name="connsiteX31" fmla="*/ 538162 w 1831181"/>
                <a:gd name="connsiteY31" fmla="*/ 145256 h 885825"/>
                <a:gd name="connsiteX32" fmla="*/ 516731 w 1831181"/>
                <a:gd name="connsiteY32" fmla="*/ 114300 h 885825"/>
                <a:gd name="connsiteX33" fmla="*/ 500062 w 1831181"/>
                <a:gd name="connsiteY33" fmla="*/ 73818 h 885825"/>
                <a:gd name="connsiteX34" fmla="*/ 476250 w 1831181"/>
                <a:gd name="connsiteY34" fmla="*/ 14287 h 885825"/>
                <a:gd name="connsiteX35" fmla="*/ 433387 w 1831181"/>
                <a:gd name="connsiteY35" fmla="*/ 16668 h 885825"/>
                <a:gd name="connsiteX36" fmla="*/ 409575 w 1831181"/>
                <a:gd name="connsiteY36" fmla="*/ 30956 h 885825"/>
                <a:gd name="connsiteX37" fmla="*/ 381000 w 1831181"/>
                <a:gd name="connsiteY37" fmla="*/ 64293 h 885825"/>
                <a:gd name="connsiteX38" fmla="*/ 373856 w 1831181"/>
                <a:gd name="connsiteY38" fmla="*/ 47625 h 885825"/>
                <a:gd name="connsiteX39" fmla="*/ 357187 w 1831181"/>
                <a:gd name="connsiteY39" fmla="*/ 59531 h 885825"/>
                <a:gd name="connsiteX40" fmla="*/ 321468 w 1831181"/>
                <a:gd name="connsiteY40" fmla="*/ 90487 h 885825"/>
                <a:gd name="connsiteX41" fmla="*/ 304800 w 1831181"/>
                <a:gd name="connsiteY41" fmla="*/ 30956 h 885825"/>
                <a:gd name="connsiteX42" fmla="*/ 295275 w 1831181"/>
                <a:gd name="connsiteY42" fmla="*/ 0 h 885825"/>
                <a:gd name="connsiteX43" fmla="*/ 245268 w 1831181"/>
                <a:gd name="connsiteY43" fmla="*/ 26193 h 885825"/>
                <a:gd name="connsiteX44" fmla="*/ 221456 w 1831181"/>
                <a:gd name="connsiteY44" fmla="*/ 59531 h 885825"/>
                <a:gd name="connsiteX45" fmla="*/ 207168 w 1831181"/>
                <a:gd name="connsiteY45" fmla="*/ 92868 h 885825"/>
                <a:gd name="connsiteX46" fmla="*/ 190500 w 1831181"/>
                <a:gd name="connsiteY46" fmla="*/ 52387 h 885825"/>
                <a:gd name="connsiteX47" fmla="*/ 173831 w 1831181"/>
                <a:gd name="connsiteY47" fmla="*/ 88106 h 885825"/>
                <a:gd name="connsiteX48" fmla="*/ 157162 w 1831181"/>
                <a:gd name="connsiteY48" fmla="*/ 128587 h 885825"/>
                <a:gd name="connsiteX49" fmla="*/ 140493 w 1831181"/>
                <a:gd name="connsiteY49" fmla="*/ 147637 h 885825"/>
                <a:gd name="connsiteX50" fmla="*/ 119062 w 1831181"/>
                <a:gd name="connsiteY50" fmla="*/ 150018 h 885825"/>
                <a:gd name="connsiteX51" fmla="*/ 90487 w 1831181"/>
                <a:gd name="connsiteY51" fmla="*/ 133350 h 885825"/>
                <a:gd name="connsiteX52" fmla="*/ 69056 w 1831181"/>
                <a:gd name="connsiteY52" fmla="*/ 116681 h 885825"/>
                <a:gd name="connsiteX53" fmla="*/ 45243 w 1831181"/>
                <a:gd name="connsiteY53" fmla="*/ 119062 h 885825"/>
                <a:gd name="connsiteX54" fmla="*/ 7143 w 1831181"/>
                <a:gd name="connsiteY54" fmla="*/ 145256 h 885825"/>
                <a:gd name="connsiteX55" fmla="*/ 0 w 1831181"/>
                <a:gd name="connsiteY55" fmla="*/ 357187 h 885825"/>
                <a:gd name="connsiteX56" fmla="*/ 11906 w 1831181"/>
                <a:gd name="connsiteY56" fmla="*/ 450056 h 885825"/>
                <a:gd name="connsiteX57" fmla="*/ 28575 w 1831181"/>
                <a:gd name="connsiteY57" fmla="*/ 507206 h 885825"/>
                <a:gd name="connsiteX58" fmla="*/ 38099 w 1831181"/>
                <a:gd name="connsiteY58" fmla="*/ 569118 h 885825"/>
                <a:gd name="connsiteX59" fmla="*/ 71437 w 1831181"/>
                <a:gd name="connsiteY59" fmla="*/ 654844 h 885825"/>
                <a:gd name="connsiteX60" fmla="*/ 90487 w 1831181"/>
                <a:gd name="connsiteY60" fmla="*/ 714374 h 885825"/>
                <a:gd name="connsiteX61" fmla="*/ 123824 w 1831181"/>
                <a:gd name="connsiteY61" fmla="*/ 764381 h 885825"/>
                <a:gd name="connsiteX62" fmla="*/ 157162 w 1831181"/>
                <a:gd name="connsiteY62" fmla="*/ 792956 h 885825"/>
                <a:gd name="connsiteX63" fmla="*/ 185737 w 1831181"/>
                <a:gd name="connsiteY63" fmla="*/ 845344 h 885825"/>
                <a:gd name="connsiteX64" fmla="*/ 238124 w 1831181"/>
                <a:gd name="connsiteY64" fmla="*/ 885825 h 885825"/>
                <a:gd name="connsiteX65" fmla="*/ 269081 w 1831181"/>
                <a:gd name="connsiteY65" fmla="*/ 857249 h 885825"/>
                <a:gd name="connsiteX66" fmla="*/ 292893 w 1831181"/>
                <a:gd name="connsiteY66" fmla="*/ 819150 h 885825"/>
                <a:gd name="connsiteX67" fmla="*/ 304800 w 1831181"/>
                <a:gd name="connsiteY67" fmla="*/ 762000 h 885825"/>
                <a:gd name="connsiteX68" fmla="*/ 330993 w 1831181"/>
                <a:gd name="connsiteY68" fmla="*/ 683418 h 885825"/>
                <a:gd name="connsiteX69" fmla="*/ 350043 w 1831181"/>
                <a:gd name="connsiteY69" fmla="*/ 633411 h 885825"/>
                <a:gd name="connsiteX70" fmla="*/ 383381 w 1831181"/>
                <a:gd name="connsiteY70" fmla="*/ 578644 h 885825"/>
                <a:gd name="connsiteX71" fmla="*/ 426243 w 1831181"/>
                <a:gd name="connsiteY71" fmla="*/ 526256 h 885825"/>
                <a:gd name="connsiteX72" fmla="*/ 469106 w 1831181"/>
                <a:gd name="connsiteY72" fmla="*/ 495300 h 885825"/>
                <a:gd name="connsiteX73" fmla="*/ 507205 w 1831181"/>
                <a:gd name="connsiteY73" fmla="*/ 490537 h 885825"/>
                <a:gd name="connsiteX74" fmla="*/ 559593 w 1831181"/>
                <a:gd name="connsiteY74" fmla="*/ 476249 h 885825"/>
                <a:gd name="connsiteX75" fmla="*/ 614362 w 1831181"/>
                <a:gd name="connsiteY75" fmla="*/ 492918 h 885825"/>
                <a:gd name="connsiteX76" fmla="*/ 685800 w 1831181"/>
                <a:gd name="connsiteY76" fmla="*/ 509587 h 885825"/>
                <a:gd name="connsiteX77" fmla="*/ 771525 w 1831181"/>
                <a:gd name="connsiteY77" fmla="*/ 531018 h 885825"/>
                <a:gd name="connsiteX78" fmla="*/ 852487 w 1831181"/>
                <a:gd name="connsiteY78" fmla="*/ 535781 h 885825"/>
                <a:gd name="connsiteX79" fmla="*/ 881062 w 1831181"/>
                <a:gd name="connsiteY79" fmla="*/ 535781 h 885825"/>
                <a:gd name="connsiteX80" fmla="*/ 933450 w 1831181"/>
                <a:gd name="connsiteY80" fmla="*/ 514349 h 885825"/>
                <a:gd name="connsiteX81" fmla="*/ 988218 w 1831181"/>
                <a:gd name="connsiteY81" fmla="*/ 476249 h 885825"/>
                <a:gd name="connsiteX82" fmla="*/ 1050131 w 1831181"/>
                <a:gd name="connsiteY82" fmla="*/ 440531 h 885825"/>
                <a:gd name="connsiteX83" fmla="*/ 1097755 w 1831181"/>
                <a:gd name="connsiteY83" fmla="*/ 409574 h 885825"/>
                <a:gd name="connsiteX84" fmla="*/ 1169194 w 1831181"/>
                <a:gd name="connsiteY84" fmla="*/ 400050 h 885825"/>
                <a:gd name="connsiteX85" fmla="*/ 1216819 w 1831181"/>
                <a:gd name="connsiteY85" fmla="*/ 409574 h 885825"/>
                <a:gd name="connsiteX86" fmla="*/ 1276350 w 1831181"/>
                <a:gd name="connsiteY86" fmla="*/ 440531 h 885825"/>
                <a:gd name="connsiteX87" fmla="*/ 1343025 w 1831181"/>
                <a:gd name="connsiteY87" fmla="*/ 488155 h 885825"/>
                <a:gd name="connsiteX88" fmla="*/ 1459705 w 1831181"/>
                <a:gd name="connsiteY88" fmla="*/ 504824 h 885825"/>
                <a:gd name="connsiteX89" fmla="*/ 1559718 w 1831181"/>
                <a:gd name="connsiteY89" fmla="*/ 478630 h 885825"/>
                <a:gd name="connsiteX90" fmla="*/ 1650205 w 1831181"/>
                <a:gd name="connsiteY90" fmla="*/ 435769 h 885825"/>
                <a:gd name="connsiteX91" fmla="*/ 1724025 w 1831181"/>
                <a:gd name="connsiteY91" fmla="*/ 392906 h 885825"/>
                <a:gd name="connsiteX92" fmla="*/ 1764505 w 1831181"/>
                <a:gd name="connsiteY92" fmla="*/ 371475 h 885825"/>
                <a:gd name="connsiteX93" fmla="*/ 1776412 w 1831181"/>
                <a:gd name="connsiteY93" fmla="*/ 307181 h 885825"/>
                <a:gd name="connsiteX94" fmla="*/ 1831181 w 1831181"/>
                <a:gd name="connsiteY94" fmla="*/ 166687 h 885825"/>
                <a:gd name="connsiteX0" fmla="*/ 1847850 w 1847850"/>
                <a:gd name="connsiteY0" fmla="*/ 166687 h 885825"/>
                <a:gd name="connsiteX1" fmla="*/ 1812131 w 1847850"/>
                <a:gd name="connsiteY1" fmla="*/ 161925 h 885825"/>
                <a:gd name="connsiteX2" fmla="*/ 1762125 w 1847850"/>
                <a:gd name="connsiteY2" fmla="*/ 169068 h 885825"/>
                <a:gd name="connsiteX3" fmla="*/ 1702594 w 1847850"/>
                <a:gd name="connsiteY3" fmla="*/ 190500 h 885825"/>
                <a:gd name="connsiteX4" fmla="*/ 1650206 w 1847850"/>
                <a:gd name="connsiteY4" fmla="*/ 230981 h 885825"/>
                <a:gd name="connsiteX5" fmla="*/ 1616869 w 1847850"/>
                <a:gd name="connsiteY5" fmla="*/ 257175 h 885825"/>
                <a:gd name="connsiteX6" fmla="*/ 1574006 w 1847850"/>
                <a:gd name="connsiteY6" fmla="*/ 269081 h 885825"/>
                <a:gd name="connsiteX7" fmla="*/ 1538287 w 1847850"/>
                <a:gd name="connsiteY7" fmla="*/ 266700 h 885825"/>
                <a:gd name="connsiteX8" fmla="*/ 1481137 w 1847850"/>
                <a:gd name="connsiteY8" fmla="*/ 233362 h 885825"/>
                <a:gd name="connsiteX9" fmla="*/ 1445419 w 1847850"/>
                <a:gd name="connsiteY9" fmla="*/ 235743 h 885825"/>
                <a:gd name="connsiteX10" fmla="*/ 1343025 w 1847850"/>
                <a:gd name="connsiteY10" fmla="*/ 235743 h 885825"/>
                <a:gd name="connsiteX11" fmla="*/ 1278731 w 1847850"/>
                <a:gd name="connsiteY11" fmla="*/ 223837 h 885825"/>
                <a:gd name="connsiteX12" fmla="*/ 1204912 w 1847850"/>
                <a:gd name="connsiteY12" fmla="*/ 214312 h 885825"/>
                <a:gd name="connsiteX13" fmla="*/ 1150144 w 1847850"/>
                <a:gd name="connsiteY13" fmla="*/ 204787 h 885825"/>
                <a:gd name="connsiteX14" fmla="*/ 1121569 w 1847850"/>
                <a:gd name="connsiteY14" fmla="*/ 214312 h 885825"/>
                <a:gd name="connsiteX15" fmla="*/ 1083469 w 1847850"/>
                <a:gd name="connsiteY15" fmla="*/ 209550 h 885825"/>
                <a:gd name="connsiteX16" fmla="*/ 1071562 w 1847850"/>
                <a:gd name="connsiteY16" fmla="*/ 223837 h 885825"/>
                <a:gd name="connsiteX17" fmla="*/ 1047750 w 1847850"/>
                <a:gd name="connsiteY17" fmla="*/ 271462 h 885825"/>
                <a:gd name="connsiteX18" fmla="*/ 1014412 w 1847850"/>
                <a:gd name="connsiteY18" fmla="*/ 314325 h 885825"/>
                <a:gd name="connsiteX19" fmla="*/ 969169 w 1847850"/>
                <a:gd name="connsiteY19" fmla="*/ 335756 h 885825"/>
                <a:gd name="connsiteX20" fmla="*/ 926306 w 1847850"/>
                <a:gd name="connsiteY20" fmla="*/ 340518 h 885825"/>
                <a:gd name="connsiteX21" fmla="*/ 838200 w 1847850"/>
                <a:gd name="connsiteY21" fmla="*/ 323850 h 885825"/>
                <a:gd name="connsiteX22" fmla="*/ 762000 w 1847850"/>
                <a:gd name="connsiteY22" fmla="*/ 307181 h 885825"/>
                <a:gd name="connsiteX23" fmla="*/ 723900 w 1847850"/>
                <a:gd name="connsiteY23" fmla="*/ 295275 h 885825"/>
                <a:gd name="connsiteX24" fmla="*/ 709612 w 1847850"/>
                <a:gd name="connsiteY24" fmla="*/ 230981 h 885825"/>
                <a:gd name="connsiteX25" fmla="*/ 695325 w 1847850"/>
                <a:gd name="connsiteY25" fmla="*/ 180975 h 885825"/>
                <a:gd name="connsiteX26" fmla="*/ 681037 w 1847850"/>
                <a:gd name="connsiteY26" fmla="*/ 121443 h 885825"/>
                <a:gd name="connsiteX27" fmla="*/ 671512 w 1847850"/>
                <a:gd name="connsiteY27" fmla="*/ 66675 h 885825"/>
                <a:gd name="connsiteX28" fmla="*/ 657225 w 1847850"/>
                <a:gd name="connsiteY28" fmla="*/ 16668 h 885825"/>
                <a:gd name="connsiteX29" fmla="*/ 611981 w 1847850"/>
                <a:gd name="connsiteY29" fmla="*/ 57150 h 885825"/>
                <a:gd name="connsiteX30" fmla="*/ 571500 w 1847850"/>
                <a:gd name="connsiteY30" fmla="*/ 116681 h 885825"/>
                <a:gd name="connsiteX31" fmla="*/ 554831 w 1847850"/>
                <a:gd name="connsiteY31" fmla="*/ 145256 h 885825"/>
                <a:gd name="connsiteX32" fmla="*/ 533400 w 1847850"/>
                <a:gd name="connsiteY32" fmla="*/ 114300 h 885825"/>
                <a:gd name="connsiteX33" fmla="*/ 516731 w 1847850"/>
                <a:gd name="connsiteY33" fmla="*/ 73818 h 885825"/>
                <a:gd name="connsiteX34" fmla="*/ 492919 w 1847850"/>
                <a:gd name="connsiteY34" fmla="*/ 14287 h 885825"/>
                <a:gd name="connsiteX35" fmla="*/ 450056 w 1847850"/>
                <a:gd name="connsiteY35" fmla="*/ 16668 h 885825"/>
                <a:gd name="connsiteX36" fmla="*/ 426244 w 1847850"/>
                <a:gd name="connsiteY36" fmla="*/ 30956 h 885825"/>
                <a:gd name="connsiteX37" fmla="*/ 397669 w 1847850"/>
                <a:gd name="connsiteY37" fmla="*/ 64293 h 885825"/>
                <a:gd name="connsiteX38" fmla="*/ 390525 w 1847850"/>
                <a:gd name="connsiteY38" fmla="*/ 47625 h 885825"/>
                <a:gd name="connsiteX39" fmla="*/ 373856 w 1847850"/>
                <a:gd name="connsiteY39" fmla="*/ 59531 h 885825"/>
                <a:gd name="connsiteX40" fmla="*/ 338137 w 1847850"/>
                <a:gd name="connsiteY40" fmla="*/ 90487 h 885825"/>
                <a:gd name="connsiteX41" fmla="*/ 321469 w 1847850"/>
                <a:gd name="connsiteY41" fmla="*/ 30956 h 885825"/>
                <a:gd name="connsiteX42" fmla="*/ 311944 w 1847850"/>
                <a:gd name="connsiteY42" fmla="*/ 0 h 885825"/>
                <a:gd name="connsiteX43" fmla="*/ 261937 w 1847850"/>
                <a:gd name="connsiteY43" fmla="*/ 26193 h 885825"/>
                <a:gd name="connsiteX44" fmla="*/ 238125 w 1847850"/>
                <a:gd name="connsiteY44" fmla="*/ 59531 h 885825"/>
                <a:gd name="connsiteX45" fmla="*/ 223837 w 1847850"/>
                <a:gd name="connsiteY45" fmla="*/ 92868 h 885825"/>
                <a:gd name="connsiteX46" fmla="*/ 207169 w 1847850"/>
                <a:gd name="connsiteY46" fmla="*/ 52387 h 885825"/>
                <a:gd name="connsiteX47" fmla="*/ 190500 w 1847850"/>
                <a:gd name="connsiteY47" fmla="*/ 88106 h 885825"/>
                <a:gd name="connsiteX48" fmla="*/ 173831 w 1847850"/>
                <a:gd name="connsiteY48" fmla="*/ 128587 h 885825"/>
                <a:gd name="connsiteX49" fmla="*/ 157162 w 1847850"/>
                <a:gd name="connsiteY49" fmla="*/ 147637 h 885825"/>
                <a:gd name="connsiteX50" fmla="*/ 135731 w 1847850"/>
                <a:gd name="connsiteY50" fmla="*/ 150018 h 885825"/>
                <a:gd name="connsiteX51" fmla="*/ 107156 w 1847850"/>
                <a:gd name="connsiteY51" fmla="*/ 133350 h 885825"/>
                <a:gd name="connsiteX52" fmla="*/ 85725 w 1847850"/>
                <a:gd name="connsiteY52" fmla="*/ 116681 h 885825"/>
                <a:gd name="connsiteX53" fmla="*/ 61912 w 1847850"/>
                <a:gd name="connsiteY53" fmla="*/ 119062 h 885825"/>
                <a:gd name="connsiteX54" fmla="*/ 0 w 1847850"/>
                <a:gd name="connsiteY54" fmla="*/ 140493 h 885825"/>
                <a:gd name="connsiteX55" fmla="*/ 16669 w 1847850"/>
                <a:gd name="connsiteY55" fmla="*/ 357187 h 885825"/>
                <a:gd name="connsiteX56" fmla="*/ 28575 w 1847850"/>
                <a:gd name="connsiteY56" fmla="*/ 450056 h 885825"/>
                <a:gd name="connsiteX57" fmla="*/ 45244 w 1847850"/>
                <a:gd name="connsiteY57" fmla="*/ 507206 h 885825"/>
                <a:gd name="connsiteX58" fmla="*/ 54768 w 1847850"/>
                <a:gd name="connsiteY58" fmla="*/ 569118 h 885825"/>
                <a:gd name="connsiteX59" fmla="*/ 88106 w 1847850"/>
                <a:gd name="connsiteY59" fmla="*/ 654844 h 885825"/>
                <a:gd name="connsiteX60" fmla="*/ 107156 w 1847850"/>
                <a:gd name="connsiteY60" fmla="*/ 714374 h 885825"/>
                <a:gd name="connsiteX61" fmla="*/ 140493 w 1847850"/>
                <a:gd name="connsiteY61" fmla="*/ 764381 h 885825"/>
                <a:gd name="connsiteX62" fmla="*/ 173831 w 1847850"/>
                <a:gd name="connsiteY62" fmla="*/ 792956 h 885825"/>
                <a:gd name="connsiteX63" fmla="*/ 202406 w 1847850"/>
                <a:gd name="connsiteY63" fmla="*/ 845344 h 885825"/>
                <a:gd name="connsiteX64" fmla="*/ 254793 w 1847850"/>
                <a:gd name="connsiteY64" fmla="*/ 885825 h 885825"/>
                <a:gd name="connsiteX65" fmla="*/ 285750 w 1847850"/>
                <a:gd name="connsiteY65" fmla="*/ 857249 h 885825"/>
                <a:gd name="connsiteX66" fmla="*/ 309562 w 1847850"/>
                <a:gd name="connsiteY66" fmla="*/ 819150 h 885825"/>
                <a:gd name="connsiteX67" fmla="*/ 321469 w 1847850"/>
                <a:gd name="connsiteY67" fmla="*/ 762000 h 885825"/>
                <a:gd name="connsiteX68" fmla="*/ 347662 w 1847850"/>
                <a:gd name="connsiteY68" fmla="*/ 683418 h 885825"/>
                <a:gd name="connsiteX69" fmla="*/ 366712 w 1847850"/>
                <a:gd name="connsiteY69" fmla="*/ 633411 h 885825"/>
                <a:gd name="connsiteX70" fmla="*/ 400050 w 1847850"/>
                <a:gd name="connsiteY70" fmla="*/ 578644 h 885825"/>
                <a:gd name="connsiteX71" fmla="*/ 442912 w 1847850"/>
                <a:gd name="connsiteY71" fmla="*/ 526256 h 885825"/>
                <a:gd name="connsiteX72" fmla="*/ 485775 w 1847850"/>
                <a:gd name="connsiteY72" fmla="*/ 495300 h 885825"/>
                <a:gd name="connsiteX73" fmla="*/ 523874 w 1847850"/>
                <a:gd name="connsiteY73" fmla="*/ 490537 h 885825"/>
                <a:gd name="connsiteX74" fmla="*/ 576262 w 1847850"/>
                <a:gd name="connsiteY74" fmla="*/ 476249 h 885825"/>
                <a:gd name="connsiteX75" fmla="*/ 631031 w 1847850"/>
                <a:gd name="connsiteY75" fmla="*/ 492918 h 885825"/>
                <a:gd name="connsiteX76" fmla="*/ 702469 w 1847850"/>
                <a:gd name="connsiteY76" fmla="*/ 509587 h 885825"/>
                <a:gd name="connsiteX77" fmla="*/ 788194 w 1847850"/>
                <a:gd name="connsiteY77" fmla="*/ 531018 h 885825"/>
                <a:gd name="connsiteX78" fmla="*/ 869156 w 1847850"/>
                <a:gd name="connsiteY78" fmla="*/ 535781 h 885825"/>
                <a:gd name="connsiteX79" fmla="*/ 897731 w 1847850"/>
                <a:gd name="connsiteY79" fmla="*/ 535781 h 885825"/>
                <a:gd name="connsiteX80" fmla="*/ 950119 w 1847850"/>
                <a:gd name="connsiteY80" fmla="*/ 514349 h 885825"/>
                <a:gd name="connsiteX81" fmla="*/ 1004887 w 1847850"/>
                <a:gd name="connsiteY81" fmla="*/ 476249 h 885825"/>
                <a:gd name="connsiteX82" fmla="*/ 1066800 w 1847850"/>
                <a:gd name="connsiteY82" fmla="*/ 440531 h 885825"/>
                <a:gd name="connsiteX83" fmla="*/ 1114424 w 1847850"/>
                <a:gd name="connsiteY83" fmla="*/ 409574 h 885825"/>
                <a:gd name="connsiteX84" fmla="*/ 1185863 w 1847850"/>
                <a:gd name="connsiteY84" fmla="*/ 400050 h 885825"/>
                <a:gd name="connsiteX85" fmla="*/ 1233488 w 1847850"/>
                <a:gd name="connsiteY85" fmla="*/ 409574 h 885825"/>
                <a:gd name="connsiteX86" fmla="*/ 1293019 w 1847850"/>
                <a:gd name="connsiteY86" fmla="*/ 440531 h 885825"/>
                <a:gd name="connsiteX87" fmla="*/ 1359694 w 1847850"/>
                <a:gd name="connsiteY87" fmla="*/ 488155 h 885825"/>
                <a:gd name="connsiteX88" fmla="*/ 1476374 w 1847850"/>
                <a:gd name="connsiteY88" fmla="*/ 504824 h 885825"/>
                <a:gd name="connsiteX89" fmla="*/ 1576387 w 1847850"/>
                <a:gd name="connsiteY89" fmla="*/ 478630 h 885825"/>
                <a:gd name="connsiteX90" fmla="*/ 1666874 w 1847850"/>
                <a:gd name="connsiteY90" fmla="*/ 435769 h 885825"/>
                <a:gd name="connsiteX91" fmla="*/ 1740694 w 1847850"/>
                <a:gd name="connsiteY91" fmla="*/ 392906 h 885825"/>
                <a:gd name="connsiteX92" fmla="*/ 1781174 w 1847850"/>
                <a:gd name="connsiteY92" fmla="*/ 371475 h 885825"/>
                <a:gd name="connsiteX93" fmla="*/ 1793081 w 1847850"/>
                <a:gd name="connsiteY93" fmla="*/ 307181 h 885825"/>
                <a:gd name="connsiteX94" fmla="*/ 1847850 w 1847850"/>
                <a:gd name="connsiteY94" fmla="*/ 166687 h 885825"/>
                <a:gd name="connsiteX0" fmla="*/ 1847850 w 1847850"/>
                <a:gd name="connsiteY0" fmla="*/ 166687 h 885825"/>
                <a:gd name="connsiteX1" fmla="*/ 1812131 w 1847850"/>
                <a:gd name="connsiteY1" fmla="*/ 161925 h 885825"/>
                <a:gd name="connsiteX2" fmla="*/ 1762125 w 1847850"/>
                <a:gd name="connsiteY2" fmla="*/ 169068 h 885825"/>
                <a:gd name="connsiteX3" fmla="*/ 1702594 w 1847850"/>
                <a:gd name="connsiteY3" fmla="*/ 190500 h 885825"/>
                <a:gd name="connsiteX4" fmla="*/ 1650206 w 1847850"/>
                <a:gd name="connsiteY4" fmla="*/ 230981 h 885825"/>
                <a:gd name="connsiteX5" fmla="*/ 1616869 w 1847850"/>
                <a:gd name="connsiteY5" fmla="*/ 257175 h 885825"/>
                <a:gd name="connsiteX6" fmla="*/ 1574006 w 1847850"/>
                <a:gd name="connsiteY6" fmla="*/ 269081 h 885825"/>
                <a:gd name="connsiteX7" fmla="*/ 1538287 w 1847850"/>
                <a:gd name="connsiteY7" fmla="*/ 266700 h 885825"/>
                <a:gd name="connsiteX8" fmla="*/ 1481137 w 1847850"/>
                <a:gd name="connsiteY8" fmla="*/ 233362 h 885825"/>
                <a:gd name="connsiteX9" fmla="*/ 1445419 w 1847850"/>
                <a:gd name="connsiteY9" fmla="*/ 235743 h 885825"/>
                <a:gd name="connsiteX10" fmla="*/ 1343025 w 1847850"/>
                <a:gd name="connsiteY10" fmla="*/ 235743 h 885825"/>
                <a:gd name="connsiteX11" fmla="*/ 1278731 w 1847850"/>
                <a:gd name="connsiteY11" fmla="*/ 223837 h 885825"/>
                <a:gd name="connsiteX12" fmla="*/ 1204912 w 1847850"/>
                <a:gd name="connsiteY12" fmla="*/ 214312 h 885825"/>
                <a:gd name="connsiteX13" fmla="*/ 1150144 w 1847850"/>
                <a:gd name="connsiteY13" fmla="*/ 204787 h 885825"/>
                <a:gd name="connsiteX14" fmla="*/ 1121569 w 1847850"/>
                <a:gd name="connsiteY14" fmla="*/ 214312 h 885825"/>
                <a:gd name="connsiteX15" fmla="*/ 1083469 w 1847850"/>
                <a:gd name="connsiteY15" fmla="*/ 209550 h 885825"/>
                <a:gd name="connsiteX16" fmla="*/ 1071562 w 1847850"/>
                <a:gd name="connsiteY16" fmla="*/ 223837 h 885825"/>
                <a:gd name="connsiteX17" fmla="*/ 1047750 w 1847850"/>
                <a:gd name="connsiteY17" fmla="*/ 271462 h 885825"/>
                <a:gd name="connsiteX18" fmla="*/ 1014412 w 1847850"/>
                <a:gd name="connsiteY18" fmla="*/ 314325 h 885825"/>
                <a:gd name="connsiteX19" fmla="*/ 969169 w 1847850"/>
                <a:gd name="connsiteY19" fmla="*/ 335756 h 885825"/>
                <a:gd name="connsiteX20" fmla="*/ 926306 w 1847850"/>
                <a:gd name="connsiteY20" fmla="*/ 340518 h 885825"/>
                <a:gd name="connsiteX21" fmla="*/ 838200 w 1847850"/>
                <a:gd name="connsiteY21" fmla="*/ 323850 h 885825"/>
                <a:gd name="connsiteX22" fmla="*/ 762000 w 1847850"/>
                <a:gd name="connsiteY22" fmla="*/ 307181 h 885825"/>
                <a:gd name="connsiteX23" fmla="*/ 723900 w 1847850"/>
                <a:gd name="connsiteY23" fmla="*/ 295275 h 885825"/>
                <a:gd name="connsiteX24" fmla="*/ 709612 w 1847850"/>
                <a:gd name="connsiteY24" fmla="*/ 230981 h 885825"/>
                <a:gd name="connsiteX25" fmla="*/ 695325 w 1847850"/>
                <a:gd name="connsiteY25" fmla="*/ 180975 h 885825"/>
                <a:gd name="connsiteX26" fmla="*/ 681037 w 1847850"/>
                <a:gd name="connsiteY26" fmla="*/ 121443 h 885825"/>
                <a:gd name="connsiteX27" fmla="*/ 671512 w 1847850"/>
                <a:gd name="connsiteY27" fmla="*/ 66675 h 885825"/>
                <a:gd name="connsiteX28" fmla="*/ 657225 w 1847850"/>
                <a:gd name="connsiteY28" fmla="*/ 16668 h 885825"/>
                <a:gd name="connsiteX29" fmla="*/ 611981 w 1847850"/>
                <a:gd name="connsiteY29" fmla="*/ 57150 h 885825"/>
                <a:gd name="connsiteX30" fmla="*/ 571500 w 1847850"/>
                <a:gd name="connsiteY30" fmla="*/ 116681 h 885825"/>
                <a:gd name="connsiteX31" fmla="*/ 554831 w 1847850"/>
                <a:gd name="connsiteY31" fmla="*/ 145256 h 885825"/>
                <a:gd name="connsiteX32" fmla="*/ 533400 w 1847850"/>
                <a:gd name="connsiteY32" fmla="*/ 114300 h 885825"/>
                <a:gd name="connsiteX33" fmla="*/ 516731 w 1847850"/>
                <a:gd name="connsiteY33" fmla="*/ 73818 h 885825"/>
                <a:gd name="connsiteX34" fmla="*/ 492919 w 1847850"/>
                <a:gd name="connsiteY34" fmla="*/ 14287 h 885825"/>
                <a:gd name="connsiteX35" fmla="*/ 450056 w 1847850"/>
                <a:gd name="connsiteY35" fmla="*/ 16668 h 885825"/>
                <a:gd name="connsiteX36" fmla="*/ 426244 w 1847850"/>
                <a:gd name="connsiteY36" fmla="*/ 30956 h 885825"/>
                <a:gd name="connsiteX37" fmla="*/ 397669 w 1847850"/>
                <a:gd name="connsiteY37" fmla="*/ 64293 h 885825"/>
                <a:gd name="connsiteX38" fmla="*/ 390525 w 1847850"/>
                <a:gd name="connsiteY38" fmla="*/ 47625 h 885825"/>
                <a:gd name="connsiteX39" fmla="*/ 373856 w 1847850"/>
                <a:gd name="connsiteY39" fmla="*/ 59531 h 885825"/>
                <a:gd name="connsiteX40" fmla="*/ 338137 w 1847850"/>
                <a:gd name="connsiteY40" fmla="*/ 90487 h 885825"/>
                <a:gd name="connsiteX41" fmla="*/ 321469 w 1847850"/>
                <a:gd name="connsiteY41" fmla="*/ 30956 h 885825"/>
                <a:gd name="connsiteX42" fmla="*/ 311944 w 1847850"/>
                <a:gd name="connsiteY42" fmla="*/ 0 h 885825"/>
                <a:gd name="connsiteX43" fmla="*/ 261937 w 1847850"/>
                <a:gd name="connsiteY43" fmla="*/ 26193 h 885825"/>
                <a:gd name="connsiteX44" fmla="*/ 238125 w 1847850"/>
                <a:gd name="connsiteY44" fmla="*/ 59531 h 885825"/>
                <a:gd name="connsiteX45" fmla="*/ 223837 w 1847850"/>
                <a:gd name="connsiteY45" fmla="*/ 92868 h 885825"/>
                <a:gd name="connsiteX46" fmla="*/ 207169 w 1847850"/>
                <a:gd name="connsiteY46" fmla="*/ 52387 h 885825"/>
                <a:gd name="connsiteX47" fmla="*/ 190500 w 1847850"/>
                <a:gd name="connsiteY47" fmla="*/ 88106 h 885825"/>
                <a:gd name="connsiteX48" fmla="*/ 173831 w 1847850"/>
                <a:gd name="connsiteY48" fmla="*/ 128587 h 885825"/>
                <a:gd name="connsiteX49" fmla="*/ 157162 w 1847850"/>
                <a:gd name="connsiteY49" fmla="*/ 147637 h 885825"/>
                <a:gd name="connsiteX50" fmla="*/ 135731 w 1847850"/>
                <a:gd name="connsiteY50" fmla="*/ 150018 h 885825"/>
                <a:gd name="connsiteX51" fmla="*/ 107156 w 1847850"/>
                <a:gd name="connsiteY51" fmla="*/ 133350 h 885825"/>
                <a:gd name="connsiteX52" fmla="*/ 85725 w 1847850"/>
                <a:gd name="connsiteY52" fmla="*/ 116681 h 885825"/>
                <a:gd name="connsiteX53" fmla="*/ 61912 w 1847850"/>
                <a:gd name="connsiteY53" fmla="*/ 119062 h 885825"/>
                <a:gd name="connsiteX54" fmla="*/ 0 w 1847850"/>
                <a:gd name="connsiteY54" fmla="*/ 140493 h 885825"/>
                <a:gd name="connsiteX55" fmla="*/ 16669 w 1847850"/>
                <a:gd name="connsiteY55" fmla="*/ 357187 h 885825"/>
                <a:gd name="connsiteX56" fmla="*/ 28575 w 1847850"/>
                <a:gd name="connsiteY56" fmla="*/ 450056 h 885825"/>
                <a:gd name="connsiteX57" fmla="*/ 45244 w 1847850"/>
                <a:gd name="connsiteY57" fmla="*/ 507206 h 885825"/>
                <a:gd name="connsiteX58" fmla="*/ 54768 w 1847850"/>
                <a:gd name="connsiteY58" fmla="*/ 569118 h 885825"/>
                <a:gd name="connsiteX59" fmla="*/ 88106 w 1847850"/>
                <a:gd name="connsiteY59" fmla="*/ 654844 h 885825"/>
                <a:gd name="connsiteX60" fmla="*/ 107156 w 1847850"/>
                <a:gd name="connsiteY60" fmla="*/ 714374 h 885825"/>
                <a:gd name="connsiteX61" fmla="*/ 140493 w 1847850"/>
                <a:gd name="connsiteY61" fmla="*/ 764381 h 885825"/>
                <a:gd name="connsiteX62" fmla="*/ 178593 w 1847850"/>
                <a:gd name="connsiteY62" fmla="*/ 804862 h 885825"/>
                <a:gd name="connsiteX63" fmla="*/ 202406 w 1847850"/>
                <a:gd name="connsiteY63" fmla="*/ 845344 h 885825"/>
                <a:gd name="connsiteX64" fmla="*/ 254793 w 1847850"/>
                <a:gd name="connsiteY64" fmla="*/ 885825 h 885825"/>
                <a:gd name="connsiteX65" fmla="*/ 285750 w 1847850"/>
                <a:gd name="connsiteY65" fmla="*/ 857249 h 885825"/>
                <a:gd name="connsiteX66" fmla="*/ 309562 w 1847850"/>
                <a:gd name="connsiteY66" fmla="*/ 819150 h 885825"/>
                <a:gd name="connsiteX67" fmla="*/ 321469 w 1847850"/>
                <a:gd name="connsiteY67" fmla="*/ 762000 h 885825"/>
                <a:gd name="connsiteX68" fmla="*/ 347662 w 1847850"/>
                <a:gd name="connsiteY68" fmla="*/ 683418 h 885825"/>
                <a:gd name="connsiteX69" fmla="*/ 366712 w 1847850"/>
                <a:gd name="connsiteY69" fmla="*/ 633411 h 885825"/>
                <a:gd name="connsiteX70" fmla="*/ 400050 w 1847850"/>
                <a:gd name="connsiteY70" fmla="*/ 578644 h 885825"/>
                <a:gd name="connsiteX71" fmla="*/ 442912 w 1847850"/>
                <a:gd name="connsiteY71" fmla="*/ 526256 h 885825"/>
                <a:gd name="connsiteX72" fmla="*/ 485775 w 1847850"/>
                <a:gd name="connsiteY72" fmla="*/ 495300 h 885825"/>
                <a:gd name="connsiteX73" fmla="*/ 523874 w 1847850"/>
                <a:gd name="connsiteY73" fmla="*/ 490537 h 885825"/>
                <a:gd name="connsiteX74" fmla="*/ 576262 w 1847850"/>
                <a:gd name="connsiteY74" fmla="*/ 476249 h 885825"/>
                <a:gd name="connsiteX75" fmla="*/ 631031 w 1847850"/>
                <a:gd name="connsiteY75" fmla="*/ 492918 h 885825"/>
                <a:gd name="connsiteX76" fmla="*/ 702469 w 1847850"/>
                <a:gd name="connsiteY76" fmla="*/ 509587 h 885825"/>
                <a:gd name="connsiteX77" fmla="*/ 788194 w 1847850"/>
                <a:gd name="connsiteY77" fmla="*/ 531018 h 885825"/>
                <a:gd name="connsiteX78" fmla="*/ 869156 w 1847850"/>
                <a:gd name="connsiteY78" fmla="*/ 535781 h 885825"/>
                <a:gd name="connsiteX79" fmla="*/ 897731 w 1847850"/>
                <a:gd name="connsiteY79" fmla="*/ 535781 h 885825"/>
                <a:gd name="connsiteX80" fmla="*/ 950119 w 1847850"/>
                <a:gd name="connsiteY80" fmla="*/ 514349 h 885825"/>
                <a:gd name="connsiteX81" fmla="*/ 1004887 w 1847850"/>
                <a:gd name="connsiteY81" fmla="*/ 476249 h 885825"/>
                <a:gd name="connsiteX82" fmla="*/ 1066800 w 1847850"/>
                <a:gd name="connsiteY82" fmla="*/ 440531 h 885825"/>
                <a:gd name="connsiteX83" fmla="*/ 1114424 w 1847850"/>
                <a:gd name="connsiteY83" fmla="*/ 409574 h 885825"/>
                <a:gd name="connsiteX84" fmla="*/ 1185863 w 1847850"/>
                <a:gd name="connsiteY84" fmla="*/ 400050 h 885825"/>
                <a:gd name="connsiteX85" fmla="*/ 1233488 w 1847850"/>
                <a:gd name="connsiteY85" fmla="*/ 409574 h 885825"/>
                <a:gd name="connsiteX86" fmla="*/ 1293019 w 1847850"/>
                <a:gd name="connsiteY86" fmla="*/ 440531 h 885825"/>
                <a:gd name="connsiteX87" fmla="*/ 1359694 w 1847850"/>
                <a:gd name="connsiteY87" fmla="*/ 488155 h 885825"/>
                <a:gd name="connsiteX88" fmla="*/ 1476374 w 1847850"/>
                <a:gd name="connsiteY88" fmla="*/ 504824 h 885825"/>
                <a:gd name="connsiteX89" fmla="*/ 1576387 w 1847850"/>
                <a:gd name="connsiteY89" fmla="*/ 478630 h 885825"/>
                <a:gd name="connsiteX90" fmla="*/ 1666874 w 1847850"/>
                <a:gd name="connsiteY90" fmla="*/ 435769 h 885825"/>
                <a:gd name="connsiteX91" fmla="*/ 1740694 w 1847850"/>
                <a:gd name="connsiteY91" fmla="*/ 392906 h 885825"/>
                <a:gd name="connsiteX92" fmla="*/ 1781174 w 1847850"/>
                <a:gd name="connsiteY92" fmla="*/ 371475 h 885825"/>
                <a:gd name="connsiteX93" fmla="*/ 1793081 w 1847850"/>
                <a:gd name="connsiteY93" fmla="*/ 307181 h 885825"/>
                <a:gd name="connsiteX94" fmla="*/ 1847850 w 1847850"/>
                <a:gd name="connsiteY94" fmla="*/ 166687 h 885825"/>
                <a:gd name="connsiteX0" fmla="*/ 1847850 w 1847850"/>
                <a:gd name="connsiteY0" fmla="*/ 166687 h 885825"/>
                <a:gd name="connsiteX1" fmla="*/ 1812131 w 1847850"/>
                <a:gd name="connsiteY1" fmla="*/ 161925 h 885825"/>
                <a:gd name="connsiteX2" fmla="*/ 1762125 w 1847850"/>
                <a:gd name="connsiteY2" fmla="*/ 169068 h 885825"/>
                <a:gd name="connsiteX3" fmla="*/ 1702594 w 1847850"/>
                <a:gd name="connsiteY3" fmla="*/ 190500 h 885825"/>
                <a:gd name="connsiteX4" fmla="*/ 1650206 w 1847850"/>
                <a:gd name="connsiteY4" fmla="*/ 230981 h 885825"/>
                <a:gd name="connsiteX5" fmla="*/ 1616869 w 1847850"/>
                <a:gd name="connsiteY5" fmla="*/ 257175 h 885825"/>
                <a:gd name="connsiteX6" fmla="*/ 1574006 w 1847850"/>
                <a:gd name="connsiteY6" fmla="*/ 269081 h 885825"/>
                <a:gd name="connsiteX7" fmla="*/ 1538287 w 1847850"/>
                <a:gd name="connsiteY7" fmla="*/ 266700 h 885825"/>
                <a:gd name="connsiteX8" fmla="*/ 1481137 w 1847850"/>
                <a:gd name="connsiteY8" fmla="*/ 233362 h 885825"/>
                <a:gd name="connsiteX9" fmla="*/ 1445419 w 1847850"/>
                <a:gd name="connsiteY9" fmla="*/ 235743 h 885825"/>
                <a:gd name="connsiteX10" fmla="*/ 1343025 w 1847850"/>
                <a:gd name="connsiteY10" fmla="*/ 235743 h 885825"/>
                <a:gd name="connsiteX11" fmla="*/ 1278731 w 1847850"/>
                <a:gd name="connsiteY11" fmla="*/ 223837 h 885825"/>
                <a:gd name="connsiteX12" fmla="*/ 1204912 w 1847850"/>
                <a:gd name="connsiteY12" fmla="*/ 214312 h 885825"/>
                <a:gd name="connsiteX13" fmla="*/ 1150144 w 1847850"/>
                <a:gd name="connsiteY13" fmla="*/ 204787 h 885825"/>
                <a:gd name="connsiteX14" fmla="*/ 1119188 w 1847850"/>
                <a:gd name="connsiteY14" fmla="*/ 266700 h 885825"/>
                <a:gd name="connsiteX15" fmla="*/ 1083469 w 1847850"/>
                <a:gd name="connsiteY15" fmla="*/ 209550 h 885825"/>
                <a:gd name="connsiteX16" fmla="*/ 1071562 w 1847850"/>
                <a:gd name="connsiteY16" fmla="*/ 223837 h 885825"/>
                <a:gd name="connsiteX17" fmla="*/ 1047750 w 1847850"/>
                <a:gd name="connsiteY17" fmla="*/ 271462 h 885825"/>
                <a:gd name="connsiteX18" fmla="*/ 1014412 w 1847850"/>
                <a:gd name="connsiteY18" fmla="*/ 314325 h 885825"/>
                <a:gd name="connsiteX19" fmla="*/ 969169 w 1847850"/>
                <a:gd name="connsiteY19" fmla="*/ 335756 h 885825"/>
                <a:gd name="connsiteX20" fmla="*/ 926306 w 1847850"/>
                <a:gd name="connsiteY20" fmla="*/ 340518 h 885825"/>
                <a:gd name="connsiteX21" fmla="*/ 838200 w 1847850"/>
                <a:gd name="connsiteY21" fmla="*/ 323850 h 885825"/>
                <a:gd name="connsiteX22" fmla="*/ 762000 w 1847850"/>
                <a:gd name="connsiteY22" fmla="*/ 307181 h 885825"/>
                <a:gd name="connsiteX23" fmla="*/ 723900 w 1847850"/>
                <a:gd name="connsiteY23" fmla="*/ 295275 h 885825"/>
                <a:gd name="connsiteX24" fmla="*/ 709612 w 1847850"/>
                <a:gd name="connsiteY24" fmla="*/ 230981 h 885825"/>
                <a:gd name="connsiteX25" fmla="*/ 695325 w 1847850"/>
                <a:gd name="connsiteY25" fmla="*/ 180975 h 885825"/>
                <a:gd name="connsiteX26" fmla="*/ 681037 w 1847850"/>
                <a:gd name="connsiteY26" fmla="*/ 121443 h 885825"/>
                <a:gd name="connsiteX27" fmla="*/ 671512 w 1847850"/>
                <a:gd name="connsiteY27" fmla="*/ 66675 h 885825"/>
                <a:gd name="connsiteX28" fmla="*/ 657225 w 1847850"/>
                <a:gd name="connsiteY28" fmla="*/ 16668 h 885825"/>
                <a:gd name="connsiteX29" fmla="*/ 611981 w 1847850"/>
                <a:gd name="connsiteY29" fmla="*/ 57150 h 885825"/>
                <a:gd name="connsiteX30" fmla="*/ 571500 w 1847850"/>
                <a:gd name="connsiteY30" fmla="*/ 116681 h 885825"/>
                <a:gd name="connsiteX31" fmla="*/ 554831 w 1847850"/>
                <a:gd name="connsiteY31" fmla="*/ 145256 h 885825"/>
                <a:gd name="connsiteX32" fmla="*/ 533400 w 1847850"/>
                <a:gd name="connsiteY32" fmla="*/ 114300 h 885825"/>
                <a:gd name="connsiteX33" fmla="*/ 516731 w 1847850"/>
                <a:gd name="connsiteY33" fmla="*/ 73818 h 885825"/>
                <a:gd name="connsiteX34" fmla="*/ 492919 w 1847850"/>
                <a:gd name="connsiteY34" fmla="*/ 14287 h 885825"/>
                <a:gd name="connsiteX35" fmla="*/ 450056 w 1847850"/>
                <a:gd name="connsiteY35" fmla="*/ 16668 h 885825"/>
                <a:gd name="connsiteX36" fmla="*/ 426244 w 1847850"/>
                <a:gd name="connsiteY36" fmla="*/ 30956 h 885825"/>
                <a:gd name="connsiteX37" fmla="*/ 397669 w 1847850"/>
                <a:gd name="connsiteY37" fmla="*/ 64293 h 885825"/>
                <a:gd name="connsiteX38" fmla="*/ 390525 w 1847850"/>
                <a:gd name="connsiteY38" fmla="*/ 47625 h 885825"/>
                <a:gd name="connsiteX39" fmla="*/ 373856 w 1847850"/>
                <a:gd name="connsiteY39" fmla="*/ 59531 h 885825"/>
                <a:gd name="connsiteX40" fmla="*/ 338137 w 1847850"/>
                <a:gd name="connsiteY40" fmla="*/ 90487 h 885825"/>
                <a:gd name="connsiteX41" fmla="*/ 321469 w 1847850"/>
                <a:gd name="connsiteY41" fmla="*/ 30956 h 885825"/>
                <a:gd name="connsiteX42" fmla="*/ 311944 w 1847850"/>
                <a:gd name="connsiteY42" fmla="*/ 0 h 885825"/>
                <a:gd name="connsiteX43" fmla="*/ 261937 w 1847850"/>
                <a:gd name="connsiteY43" fmla="*/ 26193 h 885825"/>
                <a:gd name="connsiteX44" fmla="*/ 238125 w 1847850"/>
                <a:gd name="connsiteY44" fmla="*/ 59531 h 885825"/>
                <a:gd name="connsiteX45" fmla="*/ 223837 w 1847850"/>
                <a:gd name="connsiteY45" fmla="*/ 92868 h 885825"/>
                <a:gd name="connsiteX46" fmla="*/ 207169 w 1847850"/>
                <a:gd name="connsiteY46" fmla="*/ 52387 h 885825"/>
                <a:gd name="connsiteX47" fmla="*/ 190500 w 1847850"/>
                <a:gd name="connsiteY47" fmla="*/ 88106 h 885825"/>
                <a:gd name="connsiteX48" fmla="*/ 173831 w 1847850"/>
                <a:gd name="connsiteY48" fmla="*/ 128587 h 885825"/>
                <a:gd name="connsiteX49" fmla="*/ 157162 w 1847850"/>
                <a:gd name="connsiteY49" fmla="*/ 147637 h 885825"/>
                <a:gd name="connsiteX50" fmla="*/ 135731 w 1847850"/>
                <a:gd name="connsiteY50" fmla="*/ 150018 h 885825"/>
                <a:gd name="connsiteX51" fmla="*/ 107156 w 1847850"/>
                <a:gd name="connsiteY51" fmla="*/ 133350 h 885825"/>
                <a:gd name="connsiteX52" fmla="*/ 85725 w 1847850"/>
                <a:gd name="connsiteY52" fmla="*/ 116681 h 885825"/>
                <a:gd name="connsiteX53" fmla="*/ 61912 w 1847850"/>
                <a:gd name="connsiteY53" fmla="*/ 119062 h 885825"/>
                <a:gd name="connsiteX54" fmla="*/ 0 w 1847850"/>
                <a:gd name="connsiteY54" fmla="*/ 140493 h 885825"/>
                <a:gd name="connsiteX55" fmla="*/ 16669 w 1847850"/>
                <a:gd name="connsiteY55" fmla="*/ 357187 h 885825"/>
                <a:gd name="connsiteX56" fmla="*/ 28575 w 1847850"/>
                <a:gd name="connsiteY56" fmla="*/ 450056 h 885825"/>
                <a:gd name="connsiteX57" fmla="*/ 45244 w 1847850"/>
                <a:gd name="connsiteY57" fmla="*/ 507206 h 885825"/>
                <a:gd name="connsiteX58" fmla="*/ 54768 w 1847850"/>
                <a:gd name="connsiteY58" fmla="*/ 569118 h 885825"/>
                <a:gd name="connsiteX59" fmla="*/ 88106 w 1847850"/>
                <a:gd name="connsiteY59" fmla="*/ 654844 h 885825"/>
                <a:gd name="connsiteX60" fmla="*/ 107156 w 1847850"/>
                <a:gd name="connsiteY60" fmla="*/ 714374 h 885825"/>
                <a:gd name="connsiteX61" fmla="*/ 140493 w 1847850"/>
                <a:gd name="connsiteY61" fmla="*/ 764381 h 885825"/>
                <a:gd name="connsiteX62" fmla="*/ 178593 w 1847850"/>
                <a:gd name="connsiteY62" fmla="*/ 804862 h 885825"/>
                <a:gd name="connsiteX63" fmla="*/ 202406 w 1847850"/>
                <a:gd name="connsiteY63" fmla="*/ 845344 h 885825"/>
                <a:gd name="connsiteX64" fmla="*/ 254793 w 1847850"/>
                <a:gd name="connsiteY64" fmla="*/ 885825 h 885825"/>
                <a:gd name="connsiteX65" fmla="*/ 285750 w 1847850"/>
                <a:gd name="connsiteY65" fmla="*/ 857249 h 885825"/>
                <a:gd name="connsiteX66" fmla="*/ 309562 w 1847850"/>
                <a:gd name="connsiteY66" fmla="*/ 819150 h 885825"/>
                <a:gd name="connsiteX67" fmla="*/ 321469 w 1847850"/>
                <a:gd name="connsiteY67" fmla="*/ 762000 h 885825"/>
                <a:gd name="connsiteX68" fmla="*/ 347662 w 1847850"/>
                <a:gd name="connsiteY68" fmla="*/ 683418 h 885825"/>
                <a:gd name="connsiteX69" fmla="*/ 366712 w 1847850"/>
                <a:gd name="connsiteY69" fmla="*/ 633411 h 885825"/>
                <a:gd name="connsiteX70" fmla="*/ 400050 w 1847850"/>
                <a:gd name="connsiteY70" fmla="*/ 578644 h 885825"/>
                <a:gd name="connsiteX71" fmla="*/ 442912 w 1847850"/>
                <a:gd name="connsiteY71" fmla="*/ 526256 h 885825"/>
                <a:gd name="connsiteX72" fmla="*/ 485775 w 1847850"/>
                <a:gd name="connsiteY72" fmla="*/ 495300 h 885825"/>
                <a:gd name="connsiteX73" fmla="*/ 523874 w 1847850"/>
                <a:gd name="connsiteY73" fmla="*/ 490537 h 885825"/>
                <a:gd name="connsiteX74" fmla="*/ 576262 w 1847850"/>
                <a:gd name="connsiteY74" fmla="*/ 476249 h 885825"/>
                <a:gd name="connsiteX75" fmla="*/ 631031 w 1847850"/>
                <a:gd name="connsiteY75" fmla="*/ 492918 h 885825"/>
                <a:gd name="connsiteX76" fmla="*/ 702469 w 1847850"/>
                <a:gd name="connsiteY76" fmla="*/ 509587 h 885825"/>
                <a:gd name="connsiteX77" fmla="*/ 788194 w 1847850"/>
                <a:gd name="connsiteY77" fmla="*/ 531018 h 885825"/>
                <a:gd name="connsiteX78" fmla="*/ 869156 w 1847850"/>
                <a:gd name="connsiteY78" fmla="*/ 535781 h 885825"/>
                <a:gd name="connsiteX79" fmla="*/ 897731 w 1847850"/>
                <a:gd name="connsiteY79" fmla="*/ 535781 h 885825"/>
                <a:gd name="connsiteX80" fmla="*/ 950119 w 1847850"/>
                <a:gd name="connsiteY80" fmla="*/ 514349 h 885825"/>
                <a:gd name="connsiteX81" fmla="*/ 1004887 w 1847850"/>
                <a:gd name="connsiteY81" fmla="*/ 476249 h 885825"/>
                <a:gd name="connsiteX82" fmla="*/ 1066800 w 1847850"/>
                <a:gd name="connsiteY82" fmla="*/ 440531 h 885825"/>
                <a:gd name="connsiteX83" fmla="*/ 1114424 w 1847850"/>
                <a:gd name="connsiteY83" fmla="*/ 409574 h 885825"/>
                <a:gd name="connsiteX84" fmla="*/ 1185863 w 1847850"/>
                <a:gd name="connsiteY84" fmla="*/ 400050 h 885825"/>
                <a:gd name="connsiteX85" fmla="*/ 1233488 w 1847850"/>
                <a:gd name="connsiteY85" fmla="*/ 409574 h 885825"/>
                <a:gd name="connsiteX86" fmla="*/ 1293019 w 1847850"/>
                <a:gd name="connsiteY86" fmla="*/ 440531 h 885825"/>
                <a:gd name="connsiteX87" fmla="*/ 1359694 w 1847850"/>
                <a:gd name="connsiteY87" fmla="*/ 488155 h 885825"/>
                <a:gd name="connsiteX88" fmla="*/ 1476374 w 1847850"/>
                <a:gd name="connsiteY88" fmla="*/ 504824 h 885825"/>
                <a:gd name="connsiteX89" fmla="*/ 1576387 w 1847850"/>
                <a:gd name="connsiteY89" fmla="*/ 478630 h 885825"/>
                <a:gd name="connsiteX90" fmla="*/ 1666874 w 1847850"/>
                <a:gd name="connsiteY90" fmla="*/ 435769 h 885825"/>
                <a:gd name="connsiteX91" fmla="*/ 1740694 w 1847850"/>
                <a:gd name="connsiteY91" fmla="*/ 392906 h 885825"/>
                <a:gd name="connsiteX92" fmla="*/ 1781174 w 1847850"/>
                <a:gd name="connsiteY92" fmla="*/ 371475 h 885825"/>
                <a:gd name="connsiteX93" fmla="*/ 1793081 w 1847850"/>
                <a:gd name="connsiteY93" fmla="*/ 307181 h 885825"/>
                <a:gd name="connsiteX94" fmla="*/ 1847850 w 1847850"/>
                <a:gd name="connsiteY94" fmla="*/ 166687 h 885825"/>
                <a:gd name="connsiteX0" fmla="*/ 1847850 w 1847850"/>
                <a:gd name="connsiteY0" fmla="*/ 166687 h 885825"/>
                <a:gd name="connsiteX1" fmla="*/ 1812131 w 1847850"/>
                <a:gd name="connsiteY1" fmla="*/ 161925 h 885825"/>
                <a:gd name="connsiteX2" fmla="*/ 1762125 w 1847850"/>
                <a:gd name="connsiteY2" fmla="*/ 169068 h 885825"/>
                <a:gd name="connsiteX3" fmla="*/ 1702594 w 1847850"/>
                <a:gd name="connsiteY3" fmla="*/ 190500 h 885825"/>
                <a:gd name="connsiteX4" fmla="*/ 1650206 w 1847850"/>
                <a:gd name="connsiteY4" fmla="*/ 230981 h 885825"/>
                <a:gd name="connsiteX5" fmla="*/ 1616869 w 1847850"/>
                <a:gd name="connsiteY5" fmla="*/ 257175 h 885825"/>
                <a:gd name="connsiteX6" fmla="*/ 1574006 w 1847850"/>
                <a:gd name="connsiteY6" fmla="*/ 269081 h 885825"/>
                <a:gd name="connsiteX7" fmla="*/ 1538287 w 1847850"/>
                <a:gd name="connsiteY7" fmla="*/ 266700 h 885825"/>
                <a:gd name="connsiteX8" fmla="*/ 1481137 w 1847850"/>
                <a:gd name="connsiteY8" fmla="*/ 233362 h 885825"/>
                <a:gd name="connsiteX9" fmla="*/ 1445419 w 1847850"/>
                <a:gd name="connsiteY9" fmla="*/ 235743 h 885825"/>
                <a:gd name="connsiteX10" fmla="*/ 1343025 w 1847850"/>
                <a:gd name="connsiteY10" fmla="*/ 235743 h 885825"/>
                <a:gd name="connsiteX11" fmla="*/ 1278731 w 1847850"/>
                <a:gd name="connsiteY11" fmla="*/ 223837 h 885825"/>
                <a:gd name="connsiteX12" fmla="*/ 1204912 w 1847850"/>
                <a:gd name="connsiteY12" fmla="*/ 214312 h 885825"/>
                <a:gd name="connsiteX13" fmla="*/ 1166813 w 1847850"/>
                <a:gd name="connsiteY13" fmla="*/ 273843 h 885825"/>
                <a:gd name="connsiteX14" fmla="*/ 1119188 w 1847850"/>
                <a:gd name="connsiteY14" fmla="*/ 266700 h 885825"/>
                <a:gd name="connsiteX15" fmla="*/ 1083469 w 1847850"/>
                <a:gd name="connsiteY15" fmla="*/ 209550 h 885825"/>
                <a:gd name="connsiteX16" fmla="*/ 1071562 w 1847850"/>
                <a:gd name="connsiteY16" fmla="*/ 223837 h 885825"/>
                <a:gd name="connsiteX17" fmla="*/ 1047750 w 1847850"/>
                <a:gd name="connsiteY17" fmla="*/ 271462 h 885825"/>
                <a:gd name="connsiteX18" fmla="*/ 1014412 w 1847850"/>
                <a:gd name="connsiteY18" fmla="*/ 314325 h 885825"/>
                <a:gd name="connsiteX19" fmla="*/ 969169 w 1847850"/>
                <a:gd name="connsiteY19" fmla="*/ 335756 h 885825"/>
                <a:gd name="connsiteX20" fmla="*/ 926306 w 1847850"/>
                <a:gd name="connsiteY20" fmla="*/ 340518 h 885825"/>
                <a:gd name="connsiteX21" fmla="*/ 838200 w 1847850"/>
                <a:gd name="connsiteY21" fmla="*/ 323850 h 885825"/>
                <a:gd name="connsiteX22" fmla="*/ 762000 w 1847850"/>
                <a:gd name="connsiteY22" fmla="*/ 307181 h 885825"/>
                <a:gd name="connsiteX23" fmla="*/ 723900 w 1847850"/>
                <a:gd name="connsiteY23" fmla="*/ 295275 h 885825"/>
                <a:gd name="connsiteX24" fmla="*/ 709612 w 1847850"/>
                <a:gd name="connsiteY24" fmla="*/ 230981 h 885825"/>
                <a:gd name="connsiteX25" fmla="*/ 695325 w 1847850"/>
                <a:gd name="connsiteY25" fmla="*/ 180975 h 885825"/>
                <a:gd name="connsiteX26" fmla="*/ 681037 w 1847850"/>
                <a:gd name="connsiteY26" fmla="*/ 121443 h 885825"/>
                <a:gd name="connsiteX27" fmla="*/ 671512 w 1847850"/>
                <a:gd name="connsiteY27" fmla="*/ 66675 h 885825"/>
                <a:gd name="connsiteX28" fmla="*/ 657225 w 1847850"/>
                <a:gd name="connsiteY28" fmla="*/ 16668 h 885825"/>
                <a:gd name="connsiteX29" fmla="*/ 611981 w 1847850"/>
                <a:gd name="connsiteY29" fmla="*/ 57150 h 885825"/>
                <a:gd name="connsiteX30" fmla="*/ 571500 w 1847850"/>
                <a:gd name="connsiteY30" fmla="*/ 116681 h 885825"/>
                <a:gd name="connsiteX31" fmla="*/ 554831 w 1847850"/>
                <a:gd name="connsiteY31" fmla="*/ 145256 h 885825"/>
                <a:gd name="connsiteX32" fmla="*/ 533400 w 1847850"/>
                <a:gd name="connsiteY32" fmla="*/ 114300 h 885825"/>
                <a:gd name="connsiteX33" fmla="*/ 516731 w 1847850"/>
                <a:gd name="connsiteY33" fmla="*/ 73818 h 885825"/>
                <a:gd name="connsiteX34" fmla="*/ 492919 w 1847850"/>
                <a:gd name="connsiteY34" fmla="*/ 14287 h 885825"/>
                <a:gd name="connsiteX35" fmla="*/ 450056 w 1847850"/>
                <a:gd name="connsiteY35" fmla="*/ 16668 h 885825"/>
                <a:gd name="connsiteX36" fmla="*/ 426244 w 1847850"/>
                <a:gd name="connsiteY36" fmla="*/ 30956 h 885825"/>
                <a:gd name="connsiteX37" fmla="*/ 397669 w 1847850"/>
                <a:gd name="connsiteY37" fmla="*/ 64293 h 885825"/>
                <a:gd name="connsiteX38" fmla="*/ 390525 w 1847850"/>
                <a:gd name="connsiteY38" fmla="*/ 47625 h 885825"/>
                <a:gd name="connsiteX39" fmla="*/ 373856 w 1847850"/>
                <a:gd name="connsiteY39" fmla="*/ 59531 h 885825"/>
                <a:gd name="connsiteX40" fmla="*/ 338137 w 1847850"/>
                <a:gd name="connsiteY40" fmla="*/ 90487 h 885825"/>
                <a:gd name="connsiteX41" fmla="*/ 321469 w 1847850"/>
                <a:gd name="connsiteY41" fmla="*/ 30956 h 885825"/>
                <a:gd name="connsiteX42" fmla="*/ 311944 w 1847850"/>
                <a:gd name="connsiteY42" fmla="*/ 0 h 885825"/>
                <a:gd name="connsiteX43" fmla="*/ 261937 w 1847850"/>
                <a:gd name="connsiteY43" fmla="*/ 26193 h 885825"/>
                <a:gd name="connsiteX44" fmla="*/ 238125 w 1847850"/>
                <a:gd name="connsiteY44" fmla="*/ 59531 h 885825"/>
                <a:gd name="connsiteX45" fmla="*/ 223837 w 1847850"/>
                <a:gd name="connsiteY45" fmla="*/ 92868 h 885825"/>
                <a:gd name="connsiteX46" fmla="*/ 207169 w 1847850"/>
                <a:gd name="connsiteY46" fmla="*/ 52387 h 885825"/>
                <a:gd name="connsiteX47" fmla="*/ 190500 w 1847850"/>
                <a:gd name="connsiteY47" fmla="*/ 88106 h 885825"/>
                <a:gd name="connsiteX48" fmla="*/ 173831 w 1847850"/>
                <a:gd name="connsiteY48" fmla="*/ 128587 h 885825"/>
                <a:gd name="connsiteX49" fmla="*/ 157162 w 1847850"/>
                <a:gd name="connsiteY49" fmla="*/ 147637 h 885825"/>
                <a:gd name="connsiteX50" fmla="*/ 135731 w 1847850"/>
                <a:gd name="connsiteY50" fmla="*/ 150018 h 885825"/>
                <a:gd name="connsiteX51" fmla="*/ 107156 w 1847850"/>
                <a:gd name="connsiteY51" fmla="*/ 133350 h 885825"/>
                <a:gd name="connsiteX52" fmla="*/ 85725 w 1847850"/>
                <a:gd name="connsiteY52" fmla="*/ 116681 h 885825"/>
                <a:gd name="connsiteX53" fmla="*/ 61912 w 1847850"/>
                <a:gd name="connsiteY53" fmla="*/ 119062 h 885825"/>
                <a:gd name="connsiteX54" fmla="*/ 0 w 1847850"/>
                <a:gd name="connsiteY54" fmla="*/ 140493 h 885825"/>
                <a:gd name="connsiteX55" fmla="*/ 16669 w 1847850"/>
                <a:gd name="connsiteY55" fmla="*/ 357187 h 885825"/>
                <a:gd name="connsiteX56" fmla="*/ 28575 w 1847850"/>
                <a:gd name="connsiteY56" fmla="*/ 450056 h 885825"/>
                <a:gd name="connsiteX57" fmla="*/ 45244 w 1847850"/>
                <a:gd name="connsiteY57" fmla="*/ 507206 h 885825"/>
                <a:gd name="connsiteX58" fmla="*/ 54768 w 1847850"/>
                <a:gd name="connsiteY58" fmla="*/ 569118 h 885825"/>
                <a:gd name="connsiteX59" fmla="*/ 88106 w 1847850"/>
                <a:gd name="connsiteY59" fmla="*/ 654844 h 885825"/>
                <a:gd name="connsiteX60" fmla="*/ 107156 w 1847850"/>
                <a:gd name="connsiteY60" fmla="*/ 714374 h 885825"/>
                <a:gd name="connsiteX61" fmla="*/ 140493 w 1847850"/>
                <a:gd name="connsiteY61" fmla="*/ 764381 h 885825"/>
                <a:gd name="connsiteX62" fmla="*/ 178593 w 1847850"/>
                <a:gd name="connsiteY62" fmla="*/ 804862 h 885825"/>
                <a:gd name="connsiteX63" fmla="*/ 202406 w 1847850"/>
                <a:gd name="connsiteY63" fmla="*/ 845344 h 885825"/>
                <a:gd name="connsiteX64" fmla="*/ 254793 w 1847850"/>
                <a:gd name="connsiteY64" fmla="*/ 885825 h 885825"/>
                <a:gd name="connsiteX65" fmla="*/ 285750 w 1847850"/>
                <a:gd name="connsiteY65" fmla="*/ 857249 h 885825"/>
                <a:gd name="connsiteX66" fmla="*/ 309562 w 1847850"/>
                <a:gd name="connsiteY66" fmla="*/ 819150 h 885825"/>
                <a:gd name="connsiteX67" fmla="*/ 321469 w 1847850"/>
                <a:gd name="connsiteY67" fmla="*/ 762000 h 885825"/>
                <a:gd name="connsiteX68" fmla="*/ 347662 w 1847850"/>
                <a:gd name="connsiteY68" fmla="*/ 683418 h 885825"/>
                <a:gd name="connsiteX69" fmla="*/ 366712 w 1847850"/>
                <a:gd name="connsiteY69" fmla="*/ 633411 h 885825"/>
                <a:gd name="connsiteX70" fmla="*/ 400050 w 1847850"/>
                <a:gd name="connsiteY70" fmla="*/ 578644 h 885825"/>
                <a:gd name="connsiteX71" fmla="*/ 442912 w 1847850"/>
                <a:gd name="connsiteY71" fmla="*/ 526256 h 885825"/>
                <a:gd name="connsiteX72" fmla="*/ 485775 w 1847850"/>
                <a:gd name="connsiteY72" fmla="*/ 495300 h 885825"/>
                <a:gd name="connsiteX73" fmla="*/ 523874 w 1847850"/>
                <a:gd name="connsiteY73" fmla="*/ 490537 h 885825"/>
                <a:gd name="connsiteX74" fmla="*/ 576262 w 1847850"/>
                <a:gd name="connsiteY74" fmla="*/ 476249 h 885825"/>
                <a:gd name="connsiteX75" fmla="*/ 631031 w 1847850"/>
                <a:gd name="connsiteY75" fmla="*/ 492918 h 885825"/>
                <a:gd name="connsiteX76" fmla="*/ 702469 w 1847850"/>
                <a:gd name="connsiteY76" fmla="*/ 509587 h 885825"/>
                <a:gd name="connsiteX77" fmla="*/ 788194 w 1847850"/>
                <a:gd name="connsiteY77" fmla="*/ 531018 h 885825"/>
                <a:gd name="connsiteX78" fmla="*/ 869156 w 1847850"/>
                <a:gd name="connsiteY78" fmla="*/ 535781 h 885825"/>
                <a:gd name="connsiteX79" fmla="*/ 897731 w 1847850"/>
                <a:gd name="connsiteY79" fmla="*/ 535781 h 885825"/>
                <a:gd name="connsiteX80" fmla="*/ 950119 w 1847850"/>
                <a:gd name="connsiteY80" fmla="*/ 514349 h 885825"/>
                <a:gd name="connsiteX81" fmla="*/ 1004887 w 1847850"/>
                <a:gd name="connsiteY81" fmla="*/ 476249 h 885825"/>
                <a:gd name="connsiteX82" fmla="*/ 1066800 w 1847850"/>
                <a:gd name="connsiteY82" fmla="*/ 440531 h 885825"/>
                <a:gd name="connsiteX83" fmla="*/ 1114424 w 1847850"/>
                <a:gd name="connsiteY83" fmla="*/ 409574 h 885825"/>
                <a:gd name="connsiteX84" fmla="*/ 1185863 w 1847850"/>
                <a:gd name="connsiteY84" fmla="*/ 400050 h 885825"/>
                <a:gd name="connsiteX85" fmla="*/ 1233488 w 1847850"/>
                <a:gd name="connsiteY85" fmla="*/ 409574 h 885825"/>
                <a:gd name="connsiteX86" fmla="*/ 1293019 w 1847850"/>
                <a:gd name="connsiteY86" fmla="*/ 440531 h 885825"/>
                <a:gd name="connsiteX87" fmla="*/ 1359694 w 1847850"/>
                <a:gd name="connsiteY87" fmla="*/ 488155 h 885825"/>
                <a:gd name="connsiteX88" fmla="*/ 1476374 w 1847850"/>
                <a:gd name="connsiteY88" fmla="*/ 504824 h 885825"/>
                <a:gd name="connsiteX89" fmla="*/ 1576387 w 1847850"/>
                <a:gd name="connsiteY89" fmla="*/ 478630 h 885825"/>
                <a:gd name="connsiteX90" fmla="*/ 1666874 w 1847850"/>
                <a:gd name="connsiteY90" fmla="*/ 435769 h 885825"/>
                <a:gd name="connsiteX91" fmla="*/ 1740694 w 1847850"/>
                <a:gd name="connsiteY91" fmla="*/ 392906 h 885825"/>
                <a:gd name="connsiteX92" fmla="*/ 1781174 w 1847850"/>
                <a:gd name="connsiteY92" fmla="*/ 371475 h 885825"/>
                <a:gd name="connsiteX93" fmla="*/ 1793081 w 1847850"/>
                <a:gd name="connsiteY93" fmla="*/ 307181 h 885825"/>
                <a:gd name="connsiteX94" fmla="*/ 1847850 w 1847850"/>
                <a:gd name="connsiteY94" fmla="*/ 166687 h 885825"/>
                <a:gd name="connsiteX0" fmla="*/ 1847850 w 1847850"/>
                <a:gd name="connsiteY0" fmla="*/ 166687 h 885825"/>
                <a:gd name="connsiteX1" fmla="*/ 1812131 w 1847850"/>
                <a:gd name="connsiteY1" fmla="*/ 161925 h 885825"/>
                <a:gd name="connsiteX2" fmla="*/ 1762125 w 1847850"/>
                <a:gd name="connsiteY2" fmla="*/ 169068 h 885825"/>
                <a:gd name="connsiteX3" fmla="*/ 1702594 w 1847850"/>
                <a:gd name="connsiteY3" fmla="*/ 190500 h 885825"/>
                <a:gd name="connsiteX4" fmla="*/ 1650206 w 1847850"/>
                <a:gd name="connsiteY4" fmla="*/ 230981 h 885825"/>
                <a:gd name="connsiteX5" fmla="*/ 1616869 w 1847850"/>
                <a:gd name="connsiteY5" fmla="*/ 257175 h 885825"/>
                <a:gd name="connsiteX6" fmla="*/ 1574006 w 1847850"/>
                <a:gd name="connsiteY6" fmla="*/ 269081 h 885825"/>
                <a:gd name="connsiteX7" fmla="*/ 1538287 w 1847850"/>
                <a:gd name="connsiteY7" fmla="*/ 266700 h 885825"/>
                <a:gd name="connsiteX8" fmla="*/ 1481137 w 1847850"/>
                <a:gd name="connsiteY8" fmla="*/ 233362 h 885825"/>
                <a:gd name="connsiteX9" fmla="*/ 1445419 w 1847850"/>
                <a:gd name="connsiteY9" fmla="*/ 235743 h 885825"/>
                <a:gd name="connsiteX10" fmla="*/ 1343025 w 1847850"/>
                <a:gd name="connsiteY10" fmla="*/ 235743 h 885825"/>
                <a:gd name="connsiteX11" fmla="*/ 1278731 w 1847850"/>
                <a:gd name="connsiteY11" fmla="*/ 223837 h 885825"/>
                <a:gd name="connsiteX12" fmla="*/ 1204912 w 1847850"/>
                <a:gd name="connsiteY12" fmla="*/ 214312 h 885825"/>
                <a:gd name="connsiteX13" fmla="*/ 1166813 w 1847850"/>
                <a:gd name="connsiteY13" fmla="*/ 273843 h 885825"/>
                <a:gd name="connsiteX14" fmla="*/ 1119188 w 1847850"/>
                <a:gd name="connsiteY14" fmla="*/ 266700 h 885825"/>
                <a:gd name="connsiteX15" fmla="*/ 1083469 w 1847850"/>
                <a:gd name="connsiteY15" fmla="*/ 261938 h 885825"/>
                <a:gd name="connsiteX16" fmla="*/ 1071562 w 1847850"/>
                <a:gd name="connsiteY16" fmla="*/ 223837 h 885825"/>
                <a:gd name="connsiteX17" fmla="*/ 1047750 w 1847850"/>
                <a:gd name="connsiteY17" fmla="*/ 271462 h 885825"/>
                <a:gd name="connsiteX18" fmla="*/ 1014412 w 1847850"/>
                <a:gd name="connsiteY18" fmla="*/ 314325 h 885825"/>
                <a:gd name="connsiteX19" fmla="*/ 969169 w 1847850"/>
                <a:gd name="connsiteY19" fmla="*/ 335756 h 885825"/>
                <a:gd name="connsiteX20" fmla="*/ 926306 w 1847850"/>
                <a:gd name="connsiteY20" fmla="*/ 340518 h 885825"/>
                <a:gd name="connsiteX21" fmla="*/ 838200 w 1847850"/>
                <a:gd name="connsiteY21" fmla="*/ 323850 h 885825"/>
                <a:gd name="connsiteX22" fmla="*/ 762000 w 1847850"/>
                <a:gd name="connsiteY22" fmla="*/ 307181 h 885825"/>
                <a:gd name="connsiteX23" fmla="*/ 723900 w 1847850"/>
                <a:gd name="connsiteY23" fmla="*/ 295275 h 885825"/>
                <a:gd name="connsiteX24" fmla="*/ 709612 w 1847850"/>
                <a:gd name="connsiteY24" fmla="*/ 230981 h 885825"/>
                <a:gd name="connsiteX25" fmla="*/ 695325 w 1847850"/>
                <a:gd name="connsiteY25" fmla="*/ 180975 h 885825"/>
                <a:gd name="connsiteX26" fmla="*/ 681037 w 1847850"/>
                <a:gd name="connsiteY26" fmla="*/ 121443 h 885825"/>
                <a:gd name="connsiteX27" fmla="*/ 671512 w 1847850"/>
                <a:gd name="connsiteY27" fmla="*/ 66675 h 885825"/>
                <a:gd name="connsiteX28" fmla="*/ 657225 w 1847850"/>
                <a:gd name="connsiteY28" fmla="*/ 16668 h 885825"/>
                <a:gd name="connsiteX29" fmla="*/ 611981 w 1847850"/>
                <a:gd name="connsiteY29" fmla="*/ 57150 h 885825"/>
                <a:gd name="connsiteX30" fmla="*/ 571500 w 1847850"/>
                <a:gd name="connsiteY30" fmla="*/ 116681 h 885825"/>
                <a:gd name="connsiteX31" fmla="*/ 554831 w 1847850"/>
                <a:gd name="connsiteY31" fmla="*/ 145256 h 885825"/>
                <a:gd name="connsiteX32" fmla="*/ 533400 w 1847850"/>
                <a:gd name="connsiteY32" fmla="*/ 114300 h 885825"/>
                <a:gd name="connsiteX33" fmla="*/ 516731 w 1847850"/>
                <a:gd name="connsiteY33" fmla="*/ 73818 h 885825"/>
                <a:gd name="connsiteX34" fmla="*/ 492919 w 1847850"/>
                <a:gd name="connsiteY34" fmla="*/ 14287 h 885825"/>
                <a:gd name="connsiteX35" fmla="*/ 450056 w 1847850"/>
                <a:gd name="connsiteY35" fmla="*/ 16668 h 885825"/>
                <a:gd name="connsiteX36" fmla="*/ 426244 w 1847850"/>
                <a:gd name="connsiteY36" fmla="*/ 30956 h 885825"/>
                <a:gd name="connsiteX37" fmla="*/ 397669 w 1847850"/>
                <a:gd name="connsiteY37" fmla="*/ 64293 h 885825"/>
                <a:gd name="connsiteX38" fmla="*/ 390525 w 1847850"/>
                <a:gd name="connsiteY38" fmla="*/ 47625 h 885825"/>
                <a:gd name="connsiteX39" fmla="*/ 373856 w 1847850"/>
                <a:gd name="connsiteY39" fmla="*/ 59531 h 885825"/>
                <a:gd name="connsiteX40" fmla="*/ 338137 w 1847850"/>
                <a:gd name="connsiteY40" fmla="*/ 90487 h 885825"/>
                <a:gd name="connsiteX41" fmla="*/ 321469 w 1847850"/>
                <a:gd name="connsiteY41" fmla="*/ 30956 h 885825"/>
                <a:gd name="connsiteX42" fmla="*/ 311944 w 1847850"/>
                <a:gd name="connsiteY42" fmla="*/ 0 h 885825"/>
                <a:gd name="connsiteX43" fmla="*/ 261937 w 1847850"/>
                <a:gd name="connsiteY43" fmla="*/ 26193 h 885825"/>
                <a:gd name="connsiteX44" fmla="*/ 238125 w 1847850"/>
                <a:gd name="connsiteY44" fmla="*/ 59531 h 885825"/>
                <a:gd name="connsiteX45" fmla="*/ 223837 w 1847850"/>
                <a:gd name="connsiteY45" fmla="*/ 92868 h 885825"/>
                <a:gd name="connsiteX46" fmla="*/ 207169 w 1847850"/>
                <a:gd name="connsiteY46" fmla="*/ 52387 h 885825"/>
                <a:gd name="connsiteX47" fmla="*/ 190500 w 1847850"/>
                <a:gd name="connsiteY47" fmla="*/ 88106 h 885825"/>
                <a:gd name="connsiteX48" fmla="*/ 173831 w 1847850"/>
                <a:gd name="connsiteY48" fmla="*/ 128587 h 885825"/>
                <a:gd name="connsiteX49" fmla="*/ 157162 w 1847850"/>
                <a:gd name="connsiteY49" fmla="*/ 147637 h 885825"/>
                <a:gd name="connsiteX50" fmla="*/ 135731 w 1847850"/>
                <a:gd name="connsiteY50" fmla="*/ 150018 h 885825"/>
                <a:gd name="connsiteX51" fmla="*/ 107156 w 1847850"/>
                <a:gd name="connsiteY51" fmla="*/ 133350 h 885825"/>
                <a:gd name="connsiteX52" fmla="*/ 85725 w 1847850"/>
                <a:gd name="connsiteY52" fmla="*/ 116681 h 885825"/>
                <a:gd name="connsiteX53" fmla="*/ 61912 w 1847850"/>
                <a:gd name="connsiteY53" fmla="*/ 119062 h 885825"/>
                <a:gd name="connsiteX54" fmla="*/ 0 w 1847850"/>
                <a:gd name="connsiteY54" fmla="*/ 140493 h 885825"/>
                <a:gd name="connsiteX55" fmla="*/ 16669 w 1847850"/>
                <a:gd name="connsiteY55" fmla="*/ 357187 h 885825"/>
                <a:gd name="connsiteX56" fmla="*/ 28575 w 1847850"/>
                <a:gd name="connsiteY56" fmla="*/ 450056 h 885825"/>
                <a:gd name="connsiteX57" fmla="*/ 45244 w 1847850"/>
                <a:gd name="connsiteY57" fmla="*/ 507206 h 885825"/>
                <a:gd name="connsiteX58" fmla="*/ 54768 w 1847850"/>
                <a:gd name="connsiteY58" fmla="*/ 569118 h 885825"/>
                <a:gd name="connsiteX59" fmla="*/ 88106 w 1847850"/>
                <a:gd name="connsiteY59" fmla="*/ 654844 h 885825"/>
                <a:gd name="connsiteX60" fmla="*/ 107156 w 1847850"/>
                <a:gd name="connsiteY60" fmla="*/ 714374 h 885825"/>
                <a:gd name="connsiteX61" fmla="*/ 140493 w 1847850"/>
                <a:gd name="connsiteY61" fmla="*/ 764381 h 885825"/>
                <a:gd name="connsiteX62" fmla="*/ 178593 w 1847850"/>
                <a:gd name="connsiteY62" fmla="*/ 804862 h 885825"/>
                <a:gd name="connsiteX63" fmla="*/ 202406 w 1847850"/>
                <a:gd name="connsiteY63" fmla="*/ 845344 h 885825"/>
                <a:gd name="connsiteX64" fmla="*/ 254793 w 1847850"/>
                <a:gd name="connsiteY64" fmla="*/ 885825 h 885825"/>
                <a:gd name="connsiteX65" fmla="*/ 285750 w 1847850"/>
                <a:gd name="connsiteY65" fmla="*/ 857249 h 885825"/>
                <a:gd name="connsiteX66" fmla="*/ 309562 w 1847850"/>
                <a:gd name="connsiteY66" fmla="*/ 819150 h 885825"/>
                <a:gd name="connsiteX67" fmla="*/ 321469 w 1847850"/>
                <a:gd name="connsiteY67" fmla="*/ 762000 h 885825"/>
                <a:gd name="connsiteX68" fmla="*/ 347662 w 1847850"/>
                <a:gd name="connsiteY68" fmla="*/ 683418 h 885825"/>
                <a:gd name="connsiteX69" fmla="*/ 366712 w 1847850"/>
                <a:gd name="connsiteY69" fmla="*/ 633411 h 885825"/>
                <a:gd name="connsiteX70" fmla="*/ 400050 w 1847850"/>
                <a:gd name="connsiteY70" fmla="*/ 578644 h 885825"/>
                <a:gd name="connsiteX71" fmla="*/ 442912 w 1847850"/>
                <a:gd name="connsiteY71" fmla="*/ 526256 h 885825"/>
                <a:gd name="connsiteX72" fmla="*/ 485775 w 1847850"/>
                <a:gd name="connsiteY72" fmla="*/ 495300 h 885825"/>
                <a:gd name="connsiteX73" fmla="*/ 523874 w 1847850"/>
                <a:gd name="connsiteY73" fmla="*/ 490537 h 885825"/>
                <a:gd name="connsiteX74" fmla="*/ 576262 w 1847850"/>
                <a:gd name="connsiteY74" fmla="*/ 476249 h 885825"/>
                <a:gd name="connsiteX75" fmla="*/ 631031 w 1847850"/>
                <a:gd name="connsiteY75" fmla="*/ 492918 h 885825"/>
                <a:gd name="connsiteX76" fmla="*/ 702469 w 1847850"/>
                <a:gd name="connsiteY76" fmla="*/ 509587 h 885825"/>
                <a:gd name="connsiteX77" fmla="*/ 788194 w 1847850"/>
                <a:gd name="connsiteY77" fmla="*/ 531018 h 885825"/>
                <a:gd name="connsiteX78" fmla="*/ 869156 w 1847850"/>
                <a:gd name="connsiteY78" fmla="*/ 535781 h 885825"/>
                <a:gd name="connsiteX79" fmla="*/ 897731 w 1847850"/>
                <a:gd name="connsiteY79" fmla="*/ 535781 h 885825"/>
                <a:gd name="connsiteX80" fmla="*/ 950119 w 1847850"/>
                <a:gd name="connsiteY80" fmla="*/ 514349 h 885825"/>
                <a:gd name="connsiteX81" fmla="*/ 1004887 w 1847850"/>
                <a:gd name="connsiteY81" fmla="*/ 476249 h 885825"/>
                <a:gd name="connsiteX82" fmla="*/ 1066800 w 1847850"/>
                <a:gd name="connsiteY82" fmla="*/ 440531 h 885825"/>
                <a:gd name="connsiteX83" fmla="*/ 1114424 w 1847850"/>
                <a:gd name="connsiteY83" fmla="*/ 409574 h 885825"/>
                <a:gd name="connsiteX84" fmla="*/ 1185863 w 1847850"/>
                <a:gd name="connsiteY84" fmla="*/ 400050 h 885825"/>
                <a:gd name="connsiteX85" fmla="*/ 1233488 w 1847850"/>
                <a:gd name="connsiteY85" fmla="*/ 409574 h 885825"/>
                <a:gd name="connsiteX86" fmla="*/ 1293019 w 1847850"/>
                <a:gd name="connsiteY86" fmla="*/ 440531 h 885825"/>
                <a:gd name="connsiteX87" fmla="*/ 1359694 w 1847850"/>
                <a:gd name="connsiteY87" fmla="*/ 488155 h 885825"/>
                <a:gd name="connsiteX88" fmla="*/ 1476374 w 1847850"/>
                <a:gd name="connsiteY88" fmla="*/ 504824 h 885825"/>
                <a:gd name="connsiteX89" fmla="*/ 1576387 w 1847850"/>
                <a:gd name="connsiteY89" fmla="*/ 478630 h 885825"/>
                <a:gd name="connsiteX90" fmla="*/ 1666874 w 1847850"/>
                <a:gd name="connsiteY90" fmla="*/ 435769 h 885825"/>
                <a:gd name="connsiteX91" fmla="*/ 1740694 w 1847850"/>
                <a:gd name="connsiteY91" fmla="*/ 392906 h 885825"/>
                <a:gd name="connsiteX92" fmla="*/ 1781174 w 1847850"/>
                <a:gd name="connsiteY92" fmla="*/ 371475 h 885825"/>
                <a:gd name="connsiteX93" fmla="*/ 1793081 w 1847850"/>
                <a:gd name="connsiteY93" fmla="*/ 307181 h 885825"/>
                <a:gd name="connsiteX94" fmla="*/ 1847850 w 1847850"/>
                <a:gd name="connsiteY94" fmla="*/ 166687 h 885825"/>
                <a:gd name="connsiteX0" fmla="*/ 1847850 w 1847850"/>
                <a:gd name="connsiteY0" fmla="*/ 166687 h 885825"/>
                <a:gd name="connsiteX1" fmla="*/ 1812131 w 1847850"/>
                <a:gd name="connsiteY1" fmla="*/ 161925 h 885825"/>
                <a:gd name="connsiteX2" fmla="*/ 1762125 w 1847850"/>
                <a:gd name="connsiteY2" fmla="*/ 169068 h 885825"/>
                <a:gd name="connsiteX3" fmla="*/ 1702594 w 1847850"/>
                <a:gd name="connsiteY3" fmla="*/ 190500 h 885825"/>
                <a:gd name="connsiteX4" fmla="*/ 1650206 w 1847850"/>
                <a:gd name="connsiteY4" fmla="*/ 230981 h 885825"/>
                <a:gd name="connsiteX5" fmla="*/ 1616869 w 1847850"/>
                <a:gd name="connsiteY5" fmla="*/ 257175 h 885825"/>
                <a:gd name="connsiteX6" fmla="*/ 1574006 w 1847850"/>
                <a:gd name="connsiteY6" fmla="*/ 269081 h 885825"/>
                <a:gd name="connsiteX7" fmla="*/ 1538287 w 1847850"/>
                <a:gd name="connsiteY7" fmla="*/ 266700 h 885825"/>
                <a:gd name="connsiteX8" fmla="*/ 1481137 w 1847850"/>
                <a:gd name="connsiteY8" fmla="*/ 233362 h 885825"/>
                <a:gd name="connsiteX9" fmla="*/ 1445419 w 1847850"/>
                <a:gd name="connsiteY9" fmla="*/ 235743 h 885825"/>
                <a:gd name="connsiteX10" fmla="*/ 1343025 w 1847850"/>
                <a:gd name="connsiteY10" fmla="*/ 235743 h 885825"/>
                <a:gd name="connsiteX11" fmla="*/ 1278731 w 1847850"/>
                <a:gd name="connsiteY11" fmla="*/ 223837 h 885825"/>
                <a:gd name="connsiteX12" fmla="*/ 1204912 w 1847850"/>
                <a:gd name="connsiteY12" fmla="*/ 214312 h 885825"/>
                <a:gd name="connsiteX13" fmla="*/ 1166813 w 1847850"/>
                <a:gd name="connsiteY13" fmla="*/ 273843 h 885825"/>
                <a:gd name="connsiteX14" fmla="*/ 1119188 w 1847850"/>
                <a:gd name="connsiteY14" fmla="*/ 266700 h 885825"/>
                <a:gd name="connsiteX15" fmla="*/ 1083469 w 1847850"/>
                <a:gd name="connsiteY15" fmla="*/ 261938 h 885825"/>
                <a:gd name="connsiteX16" fmla="*/ 1057274 w 1847850"/>
                <a:gd name="connsiteY16" fmla="*/ 259555 h 885825"/>
                <a:gd name="connsiteX17" fmla="*/ 1047750 w 1847850"/>
                <a:gd name="connsiteY17" fmla="*/ 271462 h 885825"/>
                <a:gd name="connsiteX18" fmla="*/ 1014412 w 1847850"/>
                <a:gd name="connsiteY18" fmla="*/ 314325 h 885825"/>
                <a:gd name="connsiteX19" fmla="*/ 969169 w 1847850"/>
                <a:gd name="connsiteY19" fmla="*/ 335756 h 885825"/>
                <a:gd name="connsiteX20" fmla="*/ 926306 w 1847850"/>
                <a:gd name="connsiteY20" fmla="*/ 340518 h 885825"/>
                <a:gd name="connsiteX21" fmla="*/ 838200 w 1847850"/>
                <a:gd name="connsiteY21" fmla="*/ 323850 h 885825"/>
                <a:gd name="connsiteX22" fmla="*/ 762000 w 1847850"/>
                <a:gd name="connsiteY22" fmla="*/ 307181 h 885825"/>
                <a:gd name="connsiteX23" fmla="*/ 723900 w 1847850"/>
                <a:gd name="connsiteY23" fmla="*/ 295275 h 885825"/>
                <a:gd name="connsiteX24" fmla="*/ 709612 w 1847850"/>
                <a:gd name="connsiteY24" fmla="*/ 230981 h 885825"/>
                <a:gd name="connsiteX25" fmla="*/ 695325 w 1847850"/>
                <a:gd name="connsiteY25" fmla="*/ 180975 h 885825"/>
                <a:gd name="connsiteX26" fmla="*/ 681037 w 1847850"/>
                <a:gd name="connsiteY26" fmla="*/ 121443 h 885825"/>
                <a:gd name="connsiteX27" fmla="*/ 671512 w 1847850"/>
                <a:gd name="connsiteY27" fmla="*/ 66675 h 885825"/>
                <a:gd name="connsiteX28" fmla="*/ 657225 w 1847850"/>
                <a:gd name="connsiteY28" fmla="*/ 16668 h 885825"/>
                <a:gd name="connsiteX29" fmla="*/ 611981 w 1847850"/>
                <a:gd name="connsiteY29" fmla="*/ 57150 h 885825"/>
                <a:gd name="connsiteX30" fmla="*/ 571500 w 1847850"/>
                <a:gd name="connsiteY30" fmla="*/ 116681 h 885825"/>
                <a:gd name="connsiteX31" fmla="*/ 554831 w 1847850"/>
                <a:gd name="connsiteY31" fmla="*/ 145256 h 885825"/>
                <a:gd name="connsiteX32" fmla="*/ 533400 w 1847850"/>
                <a:gd name="connsiteY32" fmla="*/ 114300 h 885825"/>
                <a:gd name="connsiteX33" fmla="*/ 516731 w 1847850"/>
                <a:gd name="connsiteY33" fmla="*/ 73818 h 885825"/>
                <a:gd name="connsiteX34" fmla="*/ 492919 w 1847850"/>
                <a:gd name="connsiteY34" fmla="*/ 14287 h 885825"/>
                <a:gd name="connsiteX35" fmla="*/ 450056 w 1847850"/>
                <a:gd name="connsiteY35" fmla="*/ 16668 h 885825"/>
                <a:gd name="connsiteX36" fmla="*/ 426244 w 1847850"/>
                <a:gd name="connsiteY36" fmla="*/ 30956 h 885825"/>
                <a:gd name="connsiteX37" fmla="*/ 397669 w 1847850"/>
                <a:gd name="connsiteY37" fmla="*/ 64293 h 885825"/>
                <a:gd name="connsiteX38" fmla="*/ 390525 w 1847850"/>
                <a:gd name="connsiteY38" fmla="*/ 47625 h 885825"/>
                <a:gd name="connsiteX39" fmla="*/ 373856 w 1847850"/>
                <a:gd name="connsiteY39" fmla="*/ 59531 h 885825"/>
                <a:gd name="connsiteX40" fmla="*/ 338137 w 1847850"/>
                <a:gd name="connsiteY40" fmla="*/ 90487 h 885825"/>
                <a:gd name="connsiteX41" fmla="*/ 321469 w 1847850"/>
                <a:gd name="connsiteY41" fmla="*/ 30956 h 885825"/>
                <a:gd name="connsiteX42" fmla="*/ 311944 w 1847850"/>
                <a:gd name="connsiteY42" fmla="*/ 0 h 885825"/>
                <a:gd name="connsiteX43" fmla="*/ 261937 w 1847850"/>
                <a:gd name="connsiteY43" fmla="*/ 26193 h 885825"/>
                <a:gd name="connsiteX44" fmla="*/ 238125 w 1847850"/>
                <a:gd name="connsiteY44" fmla="*/ 59531 h 885825"/>
                <a:gd name="connsiteX45" fmla="*/ 223837 w 1847850"/>
                <a:gd name="connsiteY45" fmla="*/ 92868 h 885825"/>
                <a:gd name="connsiteX46" fmla="*/ 207169 w 1847850"/>
                <a:gd name="connsiteY46" fmla="*/ 52387 h 885825"/>
                <a:gd name="connsiteX47" fmla="*/ 190500 w 1847850"/>
                <a:gd name="connsiteY47" fmla="*/ 88106 h 885825"/>
                <a:gd name="connsiteX48" fmla="*/ 173831 w 1847850"/>
                <a:gd name="connsiteY48" fmla="*/ 128587 h 885825"/>
                <a:gd name="connsiteX49" fmla="*/ 157162 w 1847850"/>
                <a:gd name="connsiteY49" fmla="*/ 147637 h 885825"/>
                <a:gd name="connsiteX50" fmla="*/ 135731 w 1847850"/>
                <a:gd name="connsiteY50" fmla="*/ 150018 h 885825"/>
                <a:gd name="connsiteX51" fmla="*/ 107156 w 1847850"/>
                <a:gd name="connsiteY51" fmla="*/ 133350 h 885825"/>
                <a:gd name="connsiteX52" fmla="*/ 85725 w 1847850"/>
                <a:gd name="connsiteY52" fmla="*/ 116681 h 885825"/>
                <a:gd name="connsiteX53" fmla="*/ 61912 w 1847850"/>
                <a:gd name="connsiteY53" fmla="*/ 119062 h 885825"/>
                <a:gd name="connsiteX54" fmla="*/ 0 w 1847850"/>
                <a:gd name="connsiteY54" fmla="*/ 140493 h 885825"/>
                <a:gd name="connsiteX55" fmla="*/ 16669 w 1847850"/>
                <a:gd name="connsiteY55" fmla="*/ 357187 h 885825"/>
                <a:gd name="connsiteX56" fmla="*/ 28575 w 1847850"/>
                <a:gd name="connsiteY56" fmla="*/ 450056 h 885825"/>
                <a:gd name="connsiteX57" fmla="*/ 45244 w 1847850"/>
                <a:gd name="connsiteY57" fmla="*/ 507206 h 885825"/>
                <a:gd name="connsiteX58" fmla="*/ 54768 w 1847850"/>
                <a:gd name="connsiteY58" fmla="*/ 569118 h 885825"/>
                <a:gd name="connsiteX59" fmla="*/ 88106 w 1847850"/>
                <a:gd name="connsiteY59" fmla="*/ 654844 h 885825"/>
                <a:gd name="connsiteX60" fmla="*/ 107156 w 1847850"/>
                <a:gd name="connsiteY60" fmla="*/ 714374 h 885825"/>
                <a:gd name="connsiteX61" fmla="*/ 140493 w 1847850"/>
                <a:gd name="connsiteY61" fmla="*/ 764381 h 885825"/>
                <a:gd name="connsiteX62" fmla="*/ 178593 w 1847850"/>
                <a:gd name="connsiteY62" fmla="*/ 804862 h 885825"/>
                <a:gd name="connsiteX63" fmla="*/ 202406 w 1847850"/>
                <a:gd name="connsiteY63" fmla="*/ 845344 h 885825"/>
                <a:gd name="connsiteX64" fmla="*/ 254793 w 1847850"/>
                <a:gd name="connsiteY64" fmla="*/ 885825 h 885825"/>
                <a:gd name="connsiteX65" fmla="*/ 285750 w 1847850"/>
                <a:gd name="connsiteY65" fmla="*/ 857249 h 885825"/>
                <a:gd name="connsiteX66" fmla="*/ 309562 w 1847850"/>
                <a:gd name="connsiteY66" fmla="*/ 819150 h 885825"/>
                <a:gd name="connsiteX67" fmla="*/ 321469 w 1847850"/>
                <a:gd name="connsiteY67" fmla="*/ 762000 h 885825"/>
                <a:gd name="connsiteX68" fmla="*/ 347662 w 1847850"/>
                <a:gd name="connsiteY68" fmla="*/ 683418 h 885825"/>
                <a:gd name="connsiteX69" fmla="*/ 366712 w 1847850"/>
                <a:gd name="connsiteY69" fmla="*/ 633411 h 885825"/>
                <a:gd name="connsiteX70" fmla="*/ 400050 w 1847850"/>
                <a:gd name="connsiteY70" fmla="*/ 578644 h 885825"/>
                <a:gd name="connsiteX71" fmla="*/ 442912 w 1847850"/>
                <a:gd name="connsiteY71" fmla="*/ 526256 h 885825"/>
                <a:gd name="connsiteX72" fmla="*/ 485775 w 1847850"/>
                <a:gd name="connsiteY72" fmla="*/ 495300 h 885825"/>
                <a:gd name="connsiteX73" fmla="*/ 523874 w 1847850"/>
                <a:gd name="connsiteY73" fmla="*/ 490537 h 885825"/>
                <a:gd name="connsiteX74" fmla="*/ 576262 w 1847850"/>
                <a:gd name="connsiteY74" fmla="*/ 476249 h 885825"/>
                <a:gd name="connsiteX75" fmla="*/ 631031 w 1847850"/>
                <a:gd name="connsiteY75" fmla="*/ 492918 h 885825"/>
                <a:gd name="connsiteX76" fmla="*/ 702469 w 1847850"/>
                <a:gd name="connsiteY76" fmla="*/ 509587 h 885825"/>
                <a:gd name="connsiteX77" fmla="*/ 788194 w 1847850"/>
                <a:gd name="connsiteY77" fmla="*/ 531018 h 885825"/>
                <a:gd name="connsiteX78" fmla="*/ 869156 w 1847850"/>
                <a:gd name="connsiteY78" fmla="*/ 535781 h 885825"/>
                <a:gd name="connsiteX79" fmla="*/ 897731 w 1847850"/>
                <a:gd name="connsiteY79" fmla="*/ 535781 h 885825"/>
                <a:gd name="connsiteX80" fmla="*/ 950119 w 1847850"/>
                <a:gd name="connsiteY80" fmla="*/ 514349 h 885825"/>
                <a:gd name="connsiteX81" fmla="*/ 1004887 w 1847850"/>
                <a:gd name="connsiteY81" fmla="*/ 476249 h 885825"/>
                <a:gd name="connsiteX82" fmla="*/ 1066800 w 1847850"/>
                <a:gd name="connsiteY82" fmla="*/ 440531 h 885825"/>
                <a:gd name="connsiteX83" fmla="*/ 1114424 w 1847850"/>
                <a:gd name="connsiteY83" fmla="*/ 409574 h 885825"/>
                <a:gd name="connsiteX84" fmla="*/ 1185863 w 1847850"/>
                <a:gd name="connsiteY84" fmla="*/ 400050 h 885825"/>
                <a:gd name="connsiteX85" fmla="*/ 1233488 w 1847850"/>
                <a:gd name="connsiteY85" fmla="*/ 409574 h 885825"/>
                <a:gd name="connsiteX86" fmla="*/ 1293019 w 1847850"/>
                <a:gd name="connsiteY86" fmla="*/ 440531 h 885825"/>
                <a:gd name="connsiteX87" fmla="*/ 1359694 w 1847850"/>
                <a:gd name="connsiteY87" fmla="*/ 488155 h 885825"/>
                <a:gd name="connsiteX88" fmla="*/ 1476374 w 1847850"/>
                <a:gd name="connsiteY88" fmla="*/ 504824 h 885825"/>
                <a:gd name="connsiteX89" fmla="*/ 1576387 w 1847850"/>
                <a:gd name="connsiteY89" fmla="*/ 478630 h 885825"/>
                <a:gd name="connsiteX90" fmla="*/ 1666874 w 1847850"/>
                <a:gd name="connsiteY90" fmla="*/ 435769 h 885825"/>
                <a:gd name="connsiteX91" fmla="*/ 1740694 w 1847850"/>
                <a:gd name="connsiteY91" fmla="*/ 392906 h 885825"/>
                <a:gd name="connsiteX92" fmla="*/ 1781174 w 1847850"/>
                <a:gd name="connsiteY92" fmla="*/ 371475 h 885825"/>
                <a:gd name="connsiteX93" fmla="*/ 1793081 w 1847850"/>
                <a:gd name="connsiteY93" fmla="*/ 307181 h 885825"/>
                <a:gd name="connsiteX94" fmla="*/ 1847850 w 1847850"/>
                <a:gd name="connsiteY94" fmla="*/ 166687 h 885825"/>
                <a:gd name="connsiteX0" fmla="*/ 1847850 w 1847850"/>
                <a:gd name="connsiteY0" fmla="*/ 166687 h 885825"/>
                <a:gd name="connsiteX1" fmla="*/ 1812131 w 1847850"/>
                <a:gd name="connsiteY1" fmla="*/ 161925 h 885825"/>
                <a:gd name="connsiteX2" fmla="*/ 1762125 w 1847850"/>
                <a:gd name="connsiteY2" fmla="*/ 169068 h 885825"/>
                <a:gd name="connsiteX3" fmla="*/ 1702594 w 1847850"/>
                <a:gd name="connsiteY3" fmla="*/ 190500 h 885825"/>
                <a:gd name="connsiteX4" fmla="*/ 1650206 w 1847850"/>
                <a:gd name="connsiteY4" fmla="*/ 230981 h 885825"/>
                <a:gd name="connsiteX5" fmla="*/ 1616869 w 1847850"/>
                <a:gd name="connsiteY5" fmla="*/ 257175 h 885825"/>
                <a:gd name="connsiteX6" fmla="*/ 1574006 w 1847850"/>
                <a:gd name="connsiteY6" fmla="*/ 269081 h 885825"/>
                <a:gd name="connsiteX7" fmla="*/ 1538287 w 1847850"/>
                <a:gd name="connsiteY7" fmla="*/ 266700 h 885825"/>
                <a:gd name="connsiteX8" fmla="*/ 1481137 w 1847850"/>
                <a:gd name="connsiteY8" fmla="*/ 233362 h 885825"/>
                <a:gd name="connsiteX9" fmla="*/ 1445419 w 1847850"/>
                <a:gd name="connsiteY9" fmla="*/ 235743 h 885825"/>
                <a:gd name="connsiteX10" fmla="*/ 1343025 w 1847850"/>
                <a:gd name="connsiteY10" fmla="*/ 235743 h 885825"/>
                <a:gd name="connsiteX11" fmla="*/ 1278731 w 1847850"/>
                <a:gd name="connsiteY11" fmla="*/ 223837 h 885825"/>
                <a:gd name="connsiteX12" fmla="*/ 1204912 w 1847850"/>
                <a:gd name="connsiteY12" fmla="*/ 214312 h 885825"/>
                <a:gd name="connsiteX13" fmla="*/ 1166813 w 1847850"/>
                <a:gd name="connsiteY13" fmla="*/ 273843 h 885825"/>
                <a:gd name="connsiteX14" fmla="*/ 1119188 w 1847850"/>
                <a:gd name="connsiteY14" fmla="*/ 266700 h 885825"/>
                <a:gd name="connsiteX15" fmla="*/ 1083469 w 1847850"/>
                <a:gd name="connsiteY15" fmla="*/ 261938 h 885825"/>
                <a:gd name="connsiteX16" fmla="*/ 1057274 w 1847850"/>
                <a:gd name="connsiteY16" fmla="*/ 259555 h 885825"/>
                <a:gd name="connsiteX17" fmla="*/ 1047750 w 1847850"/>
                <a:gd name="connsiteY17" fmla="*/ 271462 h 885825"/>
                <a:gd name="connsiteX18" fmla="*/ 1014412 w 1847850"/>
                <a:gd name="connsiteY18" fmla="*/ 314325 h 885825"/>
                <a:gd name="connsiteX19" fmla="*/ 969169 w 1847850"/>
                <a:gd name="connsiteY19" fmla="*/ 335756 h 885825"/>
                <a:gd name="connsiteX20" fmla="*/ 926306 w 1847850"/>
                <a:gd name="connsiteY20" fmla="*/ 340518 h 885825"/>
                <a:gd name="connsiteX21" fmla="*/ 838200 w 1847850"/>
                <a:gd name="connsiteY21" fmla="*/ 323850 h 885825"/>
                <a:gd name="connsiteX22" fmla="*/ 762000 w 1847850"/>
                <a:gd name="connsiteY22" fmla="*/ 307181 h 885825"/>
                <a:gd name="connsiteX23" fmla="*/ 723900 w 1847850"/>
                <a:gd name="connsiteY23" fmla="*/ 295275 h 885825"/>
                <a:gd name="connsiteX24" fmla="*/ 709612 w 1847850"/>
                <a:gd name="connsiteY24" fmla="*/ 230981 h 885825"/>
                <a:gd name="connsiteX25" fmla="*/ 695325 w 1847850"/>
                <a:gd name="connsiteY25" fmla="*/ 180975 h 885825"/>
                <a:gd name="connsiteX26" fmla="*/ 681037 w 1847850"/>
                <a:gd name="connsiteY26" fmla="*/ 121443 h 885825"/>
                <a:gd name="connsiteX27" fmla="*/ 671512 w 1847850"/>
                <a:gd name="connsiteY27" fmla="*/ 66675 h 885825"/>
                <a:gd name="connsiteX28" fmla="*/ 657225 w 1847850"/>
                <a:gd name="connsiteY28" fmla="*/ 16668 h 885825"/>
                <a:gd name="connsiteX29" fmla="*/ 611981 w 1847850"/>
                <a:gd name="connsiteY29" fmla="*/ 57150 h 885825"/>
                <a:gd name="connsiteX30" fmla="*/ 571500 w 1847850"/>
                <a:gd name="connsiteY30" fmla="*/ 116681 h 885825"/>
                <a:gd name="connsiteX31" fmla="*/ 554831 w 1847850"/>
                <a:gd name="connsiteY31" fmla="*/ 145256 h 885825"/>
                <a:gd name="connsiteX32" fmla="*/ 533400 w 1847850"/>
                <a:gd name="connsiteY32" fmla="*/ 114300 h 885825"/>
                <a:gd name="connsiteX33" fmla="*/ 516731 w 1847850"/>
                <a:gd name="connsiteY33" fmla="*/ 73818 h 885825"/>
                <a:gd name="connsiteX34" fmla="*/ 492919 w 1847850"/>
                <a:gd name="connsiteY34" fmla="*/ 14287 h 885825"/>
                <a:gd name="connsiteX35" fmla="*/ 450056 w 1847850"/>
                <a:gd name="connsiteY35" fmla="*/ 16668 h 885825"/>
                <a:gd name="connsiteX36" fmla="*/ 426244 w 1847850"/>
                <a:gd name="connsiteY36" fmla="*/ 30956 h 885825"/>
                <a:gd name="connsiteX37" fmla="*/ 397669 w 1847850"/>
                <a:gd name="connsiteY37" fmla="*/ 64293 h 885825"/>
                <a:gd name="connsiteX38" fmla="*/ 390525 w 1847850"/>
                <a:gd name="connsiteY38" fmla="*/ 47625 h 885825"/>
                <a:gd name="connsiteX39" fmla="*/ 373856 w 1847850"/>
                <a:gd name="connsiteY39" fmla="*/ 59531 h 885825"/>
                <a:gd name="connsiteX40" fmla="*/ 338137 w 1847850"/>
                <a:gd name="connsiteY40" fmla="*/ 90487 h 885825"/>
                <a:gd name="connsiteX41" fmla="*/ 321469 w 1847850"/>
                <a:gd name="connsiteY41" fmla="*/ 30956 h 885825"/>
                <a:gd name="connsiteX42" fmla="*/ 311944 w 1847850"/>
                <a:gd name="connsiteY42" fmla="*/ 0 h 885825"/>
                <a:gd name="connsiteX43" fmla="*/ 261937 w 1847850"/>
                <a:gd name="connsiteY43" fmla="*/ 26193 h 885825"/>
                <a:gd name="connsiteX44" fmla="*/ 238125 w 1847850"/>
                <a:gd name="connsiteY44" fmla="*/ 59531 h 885825"/>
                <a:gd name="connsiteX45" fmla="*/ 223837 w 1847850"/>
                <a:gd name="connsiteY45" fmla="*/ 92868 h 885825"/>
                <a:gd name="connsiteX46" fmla="*/ 207169 w 1847850"/>
                <a:gd name="connsiteY46" fmla="*/ 52387 h 885825"/>
                <a:gd name="connsiteX47" fmla="*/ 190500 w 1847850"/>
                <a:gd name="connsiteY47" fmla="*/ 88106 h 885825"/>
                <a:gd name="connsiteX48" fmla="*/ 173831 w 1847850"/>
                <a:gd name="connsiteY48" fmla="*/ 128587 h 885825"/>
                <a:gd name="connsiteX49" fmla="*/ 157162 w 1847850"/>
                <a:gd name="connsiteY49" fmla="*/ 147637 h 885825"/>
                <a:gd name="connsiteX50" fmla="*/ 135731 w 1847850"/>
                <a:gd name="connsiteY50" fmla="*/ 150018 h 885825"/>
                <a:gd name="connsiteX51" fmla="*/ 107156 w 1847850"/>
                <a:gd name="connsiteY51" fmla="*/ 133350 h 885825"/>
                <a:gd name="connsiteX52" fmla="*/ 85725 w 1847850"/>
                <a:gd name="connsiteY52" fmla="*/ 116681 h 885825"/>
                <a:gd name="connsiteX53" fmla="*/ 61912 w 1847850"/>
                <a:gd name="connsiteY53" fmla="*/ 119062 h 885825"/>
                <a:gd name="connsiteX54" fmla="*/ 0 w 1847850"/>
                <a:gd name="connsiteY54" fmla="*/ 140493 h 885825"/>
                <a:gd name="connsiteX55" fmla="*/ 16669 w 1847850"/>
                <a:gd name="connsiteY55" fmla="*/ 357187 h 885825"/>
                <a:gd name="connsiteX56" fmla="*/ 28575 w 1847850"/>
                <a:gd name="connsiteY56" fmla="*/ 450056 h 885825"/>
                <a:gd name="connsiteX57" fmla="*/ 45244 w 1847850"/>
                <a:gd name="connsiteY57" fmla="*/ 507206 h 885825"/>
                <a:gd name="connsiteX58" fmla="*/ 54768 w 1847850"/>
                <a:gd name="connsiteY58" fmla="*/ 569118 h 885825"/>
                <a:gd name="connsiteX59" fmla="*/ 88106 w 1847850"/>
                <a:gd name="connsiteY59" fmla="*/ 654844 h 885825"/>
                <a:gd name="connsiteX60" fmla="*/ 107156 w 1847850"/>
                <a:gd name="connsiteY60" fmla="*/ 714374 h 885825"/>
                <a:gd name="connsiteX61" fmla="*/ 140493 w 1847850"/>
                <a:gd name="connsiteY61" fmla="*/ 764381 h 885825"/>
                <a:gd name="connsiteX62" fmla="*/ 178593 w 1847850"/>
                <a:gd name="connsiteY62" fmla="*/ 804862 h 885825"/>
                <a:gd name="connsiteX63" fmla="*/ 202406 w 1847850"/>
                <a:gd name="connsiteY63" fmla="*/ 845344 h 885825"/>
                <a:gd name="connsiteX64" fmla="*/ 254793 w 1847850"/>
                <a:gd name="connsiteY64" fmla="*/ 885825 h 885825"/>
                <a:gd name="connsiteX65" fmla="*/ 285750 w 1847850"/>
                <a:gd name="connsiteY65" fmla="*/ 857249 h 885825"/>
                <a:gd name="connsiteX66" fmla="*/ 309562 w 1847850"/>
                <a:gd name="connsiteY66" fmla="*/ 819150 h 885825"/>
                <a:gd name="connsiteX67" fmla="*/ 321469 w 1847850"/>
                <a:gd name="connsiteY67" fmla="*/ 762000 h 885825"/>
                <a:gd name="connsiteX68" fmla="*/ 347662 w 1847850"/>
                <a:gd name="connsiteY68" fmla="*/ 683418 h 885825"/>
                <a:gd name="connsiteX69" fmla="*/ 366712 w 1847850"/>
                <a:gd name="connsiteY69" fmla="*/ 633411 h 885825"/>
                <a:gd name="connsiteX70" fmla="*/ 400050 w 1847850"/>
                <a:gd name="connsiteY70" fmla="*/ 578644 h 885825"/>
                <a:gd name="connsiteX71" fmla="*/ 442912 w 1847850"/>
                <a:gd name="connsiteY71" fmla="*/ 526256 h 885825"/>
                <a:gd name="connsiteX72" fmla="*/ 485775 w 1847850"/>
                <a:gd name="connsiteY72" fmla="*/ 495300 h 885825"/>
                <a:gd name="connsiteX73" fmla="*/ 523874 w 1847850"/>
                <a:gd name="connsiteY73" fmla="*/ 490537 h 885825"/>
                <a:gd name="connsiteX74" fmla="*/ 576262 w 1847850"/>
                <a:gd name="connsiteY74" fmla="*/ 476249 h 885825"/>
                <a:gd name="connsiteX75" fmla="*/ 631031 w 1847850"/>
                <a:gd name="connsiteY75" fmla="*/ 492918 h 885825"/>
                <a:gd name="connsiteX76" fmla="*/ 702469 w 1847850"/>
                <a:gd name="connsiteY76" fmla="*/ 509587 h 885825"/>
                <a:gd name="connsiteX77" fmla="*/ 788194 w 1847850"/>
                <a:gd name="connsiteY77" fmla="*/ 531018 h 885825"/>
                <a:gd name="connsiteX78" fmla="*/ 869156 w 1847850"/>
                <a:gd name="connsiteY78" fmla="*/ 535781 h 885825"/>
                <a:gd name="connsiteX79" fmla="*/ 897731 w 1847850"/>
                <a:gd name="connsiteY79" fmla="*/ 535781 h 885825"/>
                <a:gd name="connsiteX80" fmla="*/ 950119 w 1847850"/>
                <a:gd name="connsiteY80" fmla="*/ 514349 h 885825"/>
                <a:gd name="connsiteX81" fmla="*/ 1004887 w 1847850"/>
                <a:gd name="connsiteY81" fmla="*/ 476249 h 885825"/>
                <a:gd name="connsiteX82" fmla="*/ 1066800 w 1847850"/>
                <a:gd name="connsiteY82" fmla="*/ 440531 h 885825"/>
                <a:gd name="connsiteX83" fmla="*/ 1114424 w 1847850"/>
                <a:gd name="connsiteY83" fmla="*/ 409574 h 885825"/>
                <a:gd name="connsiteX84" fmla="*/ 1185863 w 1847850"/>
                <a:gd name="connsiteY84" fmla="*/ 400050 h 885825"/>
                <a:gd name="connsiteX85" fmla="*/ 1233488 w 1847850"/>
                <a:gd name="connsiteY85" fmla="*/ 409574 h 885825"/>
                <a:gd name="connsiteX86" fmla="*/ 1293019 w 1847850"/>
                <a:gd name="connsiteY86" fmla="*/ 440531 h 885825"/>
                <a:gd name="connsiteX87" fmla="*/ 1359694 w 1847850"/>
                <a:gd name="connsiteY87" fmla="*/ 488155 h 885825"/>
                <a:gd name="connsiteX88" fmla="*/ 1476374 w 1847850"/>
                <a:gd name="connsiteY88" fmla="*/ 504824 h 885825"/>
                <a:gd name="connsiteX89" fmla="*/ 1576387 w 1847850"/>
                <a:gd name="connsiteY89" fmla="*/ 478630 h 885825"/>
                <a:gd name="connsiteX90" fmla="*/ 1666874 w 1847850"/>
                <a:gd name="connsiteY90" fmla="*/ 435769 h 885825"/>
                <a:gd name="connsiteX91" fmla="*/ 1740694 w 1847850"/>
                <a:gd name="connsiteY91" fmla="*/ 392906 h 885825"/>
                <a:gd name="connsiteX92" fmla="*/ 1781174 w 1847850"/>
                <a:gd name="connsiteY92" fmla="*/ 371475 h 885825"/>
                <a:gd name="connsiteX93" fmla="*/ 1814513 w 1847850"/>
                <a:gd name="connsiteY93" fmla="*/ 319087 h 885825"/>
                <a:gd name="connsiteX94" fmla="*/ 1847850 w 1847850"/>
                <a:gd name="connsiteY94" fmla="*/ 166687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02594 w 1859756"/>
                <a:gd name="connsiteY3" fmla="*/ 190500 h 885825"/>
                <a:gd name="connsiteX4" fmla="*/ 1650206 w 1859756"/>
                <a:gd name="connsiteY4" fmla="*/ 230981 h 885825"/>
                <a:gd name="connsiteX5" fmla="*/ 1616869 w 1859756"/>
                <a:gd name="connsiteY5" fmla="*/ 257175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35731 w 1859756"/>
                <a:gd name="connsiteY50" fmla="*/ 150018 h 885825"/>
                <a:gd name="connsiteX51" fmla="*/ 107156 w 1859756"/>
                <a:gd name="connsiteY51" fmla="*/ 133350 h 885825"/>
                <a:gd name="connsiteX52" fmla="*/ 85725 w 1859756"/>
                <a:gd name="connsiteY52" fmla="*/ 116681 h 885825"/>
                <a:gd name="connsiteX53" fmla="*/ 61912 w 1859756"/>
                <a:gd name="connsiteY53" fmla="*/ 119062 h 885825"/>
                <a:gd name="connsiteX54" fmla="*/ 0 w 1859756"/>
                <a:gd name="connsiteY54" fmla="*/ 140493 h 885825"/>
                <a:gd name="connsiteX55" fmla="*/ 16669 w 1859756"/>
                <a:gd name="connsiteY55" fmla="*/ 357187 h 885825"/>
                <a:gd name="connsiteX56" fmla="*/ 28575 w 1859756"/>
                <a:gd name="connsiteY56" fmla="*/ 450056 h 885825"/>
                <a:gd name="connsiteX57" fmla="*/ 45244 w 1859756"/>
                <a:gd name="connsiteY57" fmla="*/ 507206 h 885825"/>
                <a:gd name="connsiteX58" fmla="*/ 54768 w 1859756"/>
                <a:gd name="connsiteY58" fmla="*/ 569118 h 885825"/>
                <a:gd name="connsiteX59" fmla="*/ 88106 w 1859756"/>
                <a:gd name="connsiteY59" fmla="*/ 654844 h 885825"/>
                <a:gd name="connsiteX60" fmla="*/ 107156 w 1859756"/>
                <a:gd name="connsiteY60" fmla="*/ 714374 h 885825"/>
                <a:gd name="connsiteX61" fmla="*/ 140493 w 1859756"/>
                <a:gd name="connsiteY61" fmla="*/ 764381 h 885825"/>
                <a:gd name="connsiteX62" fmla="*/ 178593 w 1859756"/>
                <a:gd name="connsiteY62" fmla="*/ 804862 h 885825"/>
                <a:gd name="connsiteX63" fmla="*/ 202406 w 1859756"/>
                <a:gd name="connsiteY63" fmla="*/ 845344 h 885825"/>
                <a:gd name="connsiteX64" fmla="*/ 254793 w 1859756"/>
                <a:gd name="connsiteY64" fmla="*/ 885825 h 885825"/>
                <a:gd name="connsiteX65" fmla="*/ 285750 w 1859756"/>
                <a:gd name="connsiteY65" fmla="*/ 857249 h 885825"/>
                <a:gd name="connsiteX66" fmla="*/ 309562 w 1859756"/>
                <a:gd name="connsiteY66" fmla="*/ 819150 h 885825"/>
                <a:gd name="connsiteX67" fmla="*/ 321469 w 1859756"/>
                <a:gd name="connsiteY67" fmla="*/ 762000 h 885825"/>
                <a:gd name="connsiteX68" fmla="*/ 347662 w 1859756"/>
                <a:gd name="connsiteY68" fmla="*/ 683418 h 885825"/>
                <a:gd name="connsiteX69" fmla="*/ 366712 w 1859756"/>
                <a:gd name="connsiteY69" fmla="*/ 633411 h 885825"/>
                <a:gd name="connsiteX70" fmla="*/ 400050 w 1859756"/>
                <a:gd name="connsiteY70" fmla="*/ 578644 h 885825"/>
                <a:gd name="connsiteX71" fmla="*/ 442912 w 1859756"/>
                <a:gd name="connsiteY71" fmla="*/ 526256 h 885825"/>
                <a:gd name="connsiteX72" fmla="*/ 485775 w 1859756"/>
                <a:gd name="connsiteY72" fmla="*/ 495300 h 885825"/>
                <a:gd name="connsiteX73" fmla="*/ 523874 w 1859756"/>
                <a:gd name="connsiteY73" fmla="*/ 490537 h 885825"/>
                <a:gd name="connsiteX74" fmla="*/ 576262 w 1859756"/>
                <a:gd name="connsiteY74" fmla="*/ 476249 h 885825"/>
                <a:gd name="connsiteX75" fmla="*/ 631031 w 1859756"/>
                <a:gd name="connsiteY75" fmla="*/ 492918 h 885825"/>
                <a:gd name="connsiteX76" fmla="*/ 702469 w 1859756"/>
                <a:gd name="connsiteY76" fmla="*/ 509587 h 885825"/>
                <a:gd name="connsiteX77" fmla="*/ 788194 w 1859756"/>
                <a:gd name="connsiteY77" fmla="*/ 531018 h 885825"/>
                <a:gd name="connsiteX78" fmla="*/ 869156 w 1859756"/>
                <a:gd name="connsiteY78" fmla="*/ 535781 h 885825"/>
                <a:gd name="connsiteX79" fmla="*/ 897731 w 1859756"/>
                <a:gd name="connsiteY79" fmla="*/ 535781 h 885825"/>
                <a:gd name="connsiteX80" fmla="*/ 950119 w 1859756"/>
                <a:gd name="connsiteY80" fmla="*/ 514349 h 885825"/>
                <a:gd name="connsiteX81" fmla="*/ 1004887 w 1859756"/>
                <a:gd name="connsiteY81" fmla="*/ 476249 h 885825"/>
                <a:gd name="connsiteX82" fmla="*/ 1066800 w 1859756"/>
                <a:gd name="connsiteY82" fmla="*/ 440531 h 885825"/>
                <a:gd name="connsiteX83" fmla="*/ 1114424 w 1859756"/>
                <a:gd name="connsiteY83" fmla="*/ 409574 h 885825"/>
                <a:gd name="connsiteX84" fmla="*/ 1185863 w 1859756"/>
                <a:gd name="connsiteY84" fmla="*/ 400050 h 885825"/>
                <a:gd name="connsiteX85" fmla="*/ 1233488 w 1859756"/>
                <a:gd name="connsiteY85" fmla="*/ 409574 h 885825"/>
                <a:gd name="connsiteX86" fmla="*/ 1293019 w 1859756"/>
                <a:gd name="connsiteY86" fmla="*/ 440531 h 885825"/>
                <a:gd name="connsiteX87" fmla="*/ 1359694 w 1859756"/>
                <a:gd name="connsiteY87" fmla="*/ 488155 h 885825"/>
                <a:gd name="connsiteX88" fmla="*/ 1476374 w 1859756"/>
                <a:gd name="connsiteY88" fmla="*/ 504824 h 885825"/>
                <a:gd name="connsiteX89" fmla="*/ 1576387 w 1859756"/>
                <a:gd name="connsiteY89" fmla="*/ 478630 h 885825"/>
                <a:gd name="connsiteX90" fmla="*/ 1666874 w 1859756"/>
                <a:gd name="connsiteY90" fmla="*/ 435769 h 885825"/>
                <a:gd name="connsiteX91" fmla="*/ 1740694 w 1859756"/>
                <a:gd name="connsiteY91" fmla="*/ 392906 h 885825"/>
                <a:gd name="connsiteX92" fmla="*/ 1781174 w 1859756"/>
                <a:gd name="connsiteY92" fmla="*/ 371475 h 885825"/>
                <a:gd name="connsiteX93" fmla="*/ 1814513 w 1859756"/>
                <a:gd name="connsiteY93" fmla="*/ 319087 h 885825"/>
                <a:gd name="connsiteX94" fmla="*/ 1859756 w 1859756"/>
                <a:gd name="connsiteY94"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02594 w 1859756"/>
                <a:gd name="connsiteY3" fmla="*/ 190500 h 885825"/>
                <a:gd name="connsiteX4" fmla="*/ 1650206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35731 w 1859756"/>
                <a:gd name="connsiteY50" fmla="*/ 150018 h 885825"/>
                <a:gd name="connsiteX51" fmla="*/ 107156 w 1859756"/>
                <a:gd name="connsiteY51" fmla="*/ 133350 h 885825"/>
                <a:gd name="connsiteX52" fmla="*/ 85725 w 1859756"/>
                <a:gd name="connsiteY52" fmla="*/ 116681 h 885825"/>
                <a:gd name="connsiteX53" fmla="*/ 61912 w 1859756"/>
                <a:gd name="connsiteY53" fmla="*/ 119062 h 885825"/>
                <a:gd name="connsiteX54" fmla="*/ 0 w 1859756"/>
                <a:gd name="connsiteY54" fmla="*/ 140493 h 885825"/>
                <a:gd name="connsiteX55" fmla="*/ 16669 w 1859756"/>
                <a:gd name="connsiteY55" fmla="*/ 357187 h 885825"/>
                <a:gd name="connsiteX56" fmla="*/ 28575 w 1859756"/>
                <a:gd name="connsiteY56" fmla="*/ 450056 h 885825"/>
                <a:gd name="connsiteX57" fmla="*/ 45244 w 1859756"/>
                <a:gd name="connsiteY57" fmla="*/ 507206 h 885825"/>
                <a:gd name="connsiteX58" fmla="*/ 54768 w 1859756"/>
                <a:gd name="connsiteY58" fmla="*/ 569118 h 885825"/>
                <a:gd name="connsiteX59" fmla="*/ 88106 w 1859756"/>
                <a:gd name="connsiteY59" fmla="*/ 654844 h 885825"/>
                <a:gd name="connsiteX60" fmla="*/ 107156 w 1859756"/>
                <a:gd name="connsiteY60" fmla="*/ 714374 h 885825"/>
                <a:gd name="connsiteX61" fmla="*/ 140493 w 1859756"/>
                <a:gd name="connsiteY61" fmla="*/ 764381 h 885825"/>
                <a:gd name="connsiteX62" fmla="*/ 178593 w 1859756"/>
                <a:gd name="connsiteY62" fmla="*/ 804862 h 885825"/>
                <a:gd name="connsiteX63" fmla="*/ 202406 w 1859756"/>
                <a:gd name="connsiteY63" fmla="*/ 845344 h 885825"/>
                <a:gd name="connsiteX64" fmla="*/ 254793 w 1859756"/>
                <a:gd name="connsiteY64" fmla="*/ 885825 h 885825"/>
                <a:gd name="connsiteX65" fmla="*/ 285750 w 1859756"/>
                <a:gd name="connsiteY65" fmla="*/ 857249 h 885825"/>
                <a:gd name="connsiteX66" fmla="*/ 309562 w 1859756"/>
                <a:gd name="connsiteY66" fmla="*/ 819150 h 885825"/>
                <a:gd name="connsiteX67" fmla="*/ 321469 w 1859756"/>
                <a:gd name="connsiteY67" fmla="*/ 762000 h 885825"/>
                <a:gd name="connsiteX68" fmla="*/ 347662 w 1859756"/>
                <a:gd name="connsiteY68" fmla="*/ 683418 h 885825"/>
                <a:gd name="connsiteX69" fmla="*/ 366712 w 1859756"/>
                <a:gd name="connsiteY69" fmla="*/ 633411 h 885825"/>
                <a:gd name="connsiteX70" fmla="*/ 400050 w 1859756"/>
                <a:gd name="connsiteY70" fmla="*/ 578644 h 885825"/>
                <a:gd name="connsiteX71" fmla="*/ 442912 w 1859756"/>
                <a:gd name="connsiteY71" fmla="*/ 526256 h 885825"/>
                <a:gd name="connsiteX72" fmla="*/ 485775 w 1859756"/>
                <a:gd name="connsiteY72" fmla="*/ 495300 h 885825"/>
                <a:gd name="connsiteX73" fmla="*/ 523874 w 1859756"/>
                <a:gd name="connsiteY73" fmla="*/ 490537 h 885825"/>
                <a:gd name="connsiteX74" fmla="*/ 576262 w 1859756"/>
                <a:gd name="connsiteY74" fmla="*/ 476249 h 885825"/>
                <a:gd name="connsiteX75" fmla="*/ 631031 w 1859756"/>
                <a:gd name="connsiteY75" fmla="*/ 492918 h 885825"/>
                <a:gd name="connsiteX76" fmla="*/ 702469 w 1859756"/>
                <a:gd name="connsiteY76" fmla="*/ 509587 h 885825"/>
                <a:gd name="connsiteX77" fmla="*/ 788194 w 1859756"/>
                <a:gd name="connsiteY77" fmla="*/ 531018 h 885825"/>
                <a:gd name="connsiteX78" fmla="*/ 869156 w 1859756"/>
                <a:gd name="connsiteY78" fmla="*/ 535781 h 885825"/>
                <a:gd name="connsiteX79" fmla="*/ 897731 w 1859756"/>
                <a:gd name="connsiteY79" fmla="*/ 535781 h 885825"/>
                <a:gd name="connsiteX80" fmla="*/ 950119 w 1859756"/>
                <a:gd name="connsiteY80" fmla="*/ 514349 h 885825"/>
                <a:gd name="connsiteX81" fmla="*/ 1004887 w 1859756"/>
                <a:gd name="connsiteY81" fmla="*/ 476249 h 885825"/>
                <a:gd name="connsiteX82" fmla="*/ 1066800 w 1859756"/>
                <a:gd name="connsiteY82" fmla="*/ 440531 h 885825"/>
                <a:gd name="connsiteX83" fmla="*/ 1114424 w 1859756"/>
                <a:gd name="connsiteY83" fmla="*/ 409574 h 885825"/>
                <a:gd name="connsiteX84" fmla="*/ 1185863 w 1859756"/>
                <a:gd name="connsiteY84" fmla="*/ 400050 h 885825"/>
                <a:gd name="connsiteX85" fmla="*/ 1233488 w 1859756"/>
                <a:gd name="connsiteY85" fmla="*/ 409574 h 885825"/>
                <a:gd name="connsiteX86" fmla="*/ 1293019 w 1859756"/>
                <a:gd name="connsiteY86" fmla="*/ 440531 h 885825"/>
                <a:gd name="connsiteX87" fmla="*/ 1359694 w 1859756"/>
                <a:gd name="connsiteY87" fmla="*/ 488155 h 885825"/>
                <a:gd name="connsiteX88" fmla="*/ 1476374 w 1859756"/>
                <a:gd name="connsiteY88" fmla="*/ 504824 h 885825"/>
                <a:gd name="connsiteX89" fmla="*/ 1576387 w 1859756"/>
                <a:gd name="connsiteY89" fmla="*/ 478630 h 885825"/>
                <a:gd name="connsiteX90" fmla="*/ 1666874 w 1859756"/>
                <a:gd name="connsiteY90" fmla="*/ 435769 h 885825"/>
                <a:gd name="connsiteX91" fmla="*/ 1740694 w 1859756"/>
                <a:gd name="connsiteY91" fmla="*/ 392906 h 885825"/>
                <a:gd name="connsiteX92" fmla="*/ 1781174 w 1859756"/>
                <a:gd name="connsiteY92" fmla="*/ 371475 h 885825"/>
                <a:gd name="connsiteX93" fmla="*/ 1814513 w 1859756"/>
                <a:gd name="connsiteY93" fmla="*/ 319087 h 885825"/>
                <a:gd name="connsiteX94" fmla="*/ 1859756 w 1859756"/>
                <a:gd name="connsiteY94"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02594 w 1859756"/>
                <a:gd name="connsiteY3" fmla="*/ 190500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35731 w 1859756"/>
                <a:gd name="connsiteY50" fmla="*/ 150018 h 885825"/>
                <a:gd name="connsiteX51" fmla="*/ 107156 w 1859756"/>
                <a:gd name="connsiteY51" fmla="*/ 133350 h 885825"/>
                <a:gd name="connsiteX52" fmla="*/ 85725 w 1859756"/>
                <a:gd name="connsiteY52" fmla="*/ 116681 h 885825"/>
                <a:gd name="connsiteX53" fmla="*/ 61912 w 1859756"/>
                <a:gd name="connsiteY53" fmla="*/ 119062 h 885825"/>
                <a:gd name="connsiteX54" fmla="*/ 0 w 1859756"/>
                <a:gd name="connsiteY54" fmla="*/ 140493 h 885825"/>
                <a:gd name="connsiteX55" fmla="*/ 16669 w 1859756"/>
                <a:gd name="connsiteY55" fmla="*/ 357187 h 885825"/>
                <a:gd name="connsiteX56" fmla="*/ 28575 w 1859756"/>
                <a:gd name="connsiteY56" fmla="*/ 450056 h 885825"/>
                <a:gd name="connsiteX57" fmla="*/ 45244 w 1859756"/>
                <a:gd name="connsiteY57" fmla="*/ 507206 h 885825"/>
                <a:gd name="connsiteX58" fmla="*/ 54768 w 1859756"/>
                <a:gd name="connsiteY58" fmla="*/ 569118 h 885825"/>
                <a:gd name="connsiteX59" fmla="*/ 88106 w 1859756"/>
                <a:gd name="connsiteY59" fmla="*/ 654844 h 885825"/>
                <a:gd name="connsiteX60" fmla="*/ 107156 w 1859756"/>
                <a:gd name="connsiteY60" fmla="*/ 714374 h 885825"/>
                <a:gd name="connsiteX61" fmla="*/ 140493 w 1859756"/>
                <a:gd name="connsiteY61" fmla="*/ 764381 h 885825"/>
                <a:gd name="connsiteX62" fmla="*/ 178593 w 1859756"/>
                <a:gd name="connsiteY62" fmla="*/ 804862 h 885825"/>
                <a:gd name="connsiteX63" fmla="*/ 202406 w 1859756"/>
                <a:gd name="connsiteY63" fmla="*/ 845344 h 885825"/>
                <a:gd name="connsiteX64" fmla="*/ 254793 w 1859756"/>
                <a:gd name="connsiteY64" fmla="*/ 885825 h 885825"/>
                <a:gd name="connsiteX65" fmla="*/ 285750 w 1859756"/>
                <a:gd name="connsiteY65" fmla="*/ 857249 h 885825"/>
                <a:gd name="connsiteX66" fmla="*/ 309562 w 1859756"/>
                <a:gd name="connsiteY66" fmla="*/ 819150 h 885825"/>
                <a:gd name="connsiteX67" fmla="*/ 321469 w 1859756"/>
                <a:gd name="connsiteY67" fmla="*/ 762000 h 885825"/>
                <a:gd name="connsiteX68" fmla="*/ 347662 w 1859756"/>
                <a:gd name="connsiteY68" fmla="*/ 683418 h 885825"/>
                <a:gd name="connsiteX69" fmla="*/ 366712 w 1859756"/>
                <a:gd name="connsiteY69" fmla="*/ 633411 h 885825"/>
                <a:gd name="connsiteX70" fmla="*/ 400050 w 1859756"/>
                <a:gd name="connsiteY70" fmla="*/ 578644 h 885825"/>
                <a:gd name="connsiteX71" fmla="*/ 442912 w 1859756"/>
                <a:gd name="connsiteY71" fmla="*/ 526256 h 885825"/>
                <a:gd name="connsiteX72" fmla="*/ 485775 w 1859756"/>
                <a:gd name="connsiteY72" fmla="*/ 495300 h 885825"/>
                <a:gd name="connsiteX73" fmla="*/ 523874 w 1859756"/>
                <a:gd name="connsiteY73" fmla="*/ 490537 h 885825"/>
                <a:gd name="connsiteX74" fmla="*/ 576262 w 1859756"/>
                <a:gd name="connsiteY74" fmla="*/ 476249 h 885825"/>
                <a:gd name="connsiteX75" fmla="*/ 631031 w 1859756"/>
                <a:gd name="connsiteY75" fmla="*/ 492918 h 885825"/>
                <a:gd name="connsiteX76" fmla="*/ 702469 w 1859756"/>
                <a:gd name="connsiteY76" fmla="*/ 509587 h 885825"/>
                <a:gd name="connsiteX77" fmla="*/ 788194 w 1859756"/>
                <a:gd name="connsiteY77" fmla="*/ 531018 h 885825"/>
                <a:gd name="connsiteX78" fmla="*/ 869156 w 1859756"/>
                <a:gd name="connsiteY78" fmla="*/ 535781 h 885825"/>
                <a:gd name="connsiteX79" fmla="*/ 897731 w 1859756"/>
                <a:gd name="connsiteY79" fmla="*/ 535781 h 885825"/>
                <a:gd name="connsiteX80" fmla="*/ 950119 w 1859756"/>
                <a:gd name="connsiteY80" fmla="*/ 514349 h 885825"/>
                <a:gd name="connsiteX81" fmla="*/ 1004887 w 1859756"/>
                <a:gd name="connsiteY81" fmla="*/ 476249 h 885825"/>
                <a:gd name="connsiteX82" fmla="*/ 1066800 w 1859756"/>
                <a:gd name="connsiteY82" fmla="*/ 440531 h 885825"/>
                <a:gd name="connsiteX83" fmla="*/ 1114424 w 1859756"/>
                <a:gd name="connsiteY83" fmla="*/ 409574 h 885825"/>
                <a:gd name="connsiteX84" fmla="*/ 1185863 w 1859756"/>
                <a:gd name="connsiteY84" fmla="*/ 400050 h 885825"/>
                <a:gd name="connsiteX85" fmla="*/ 1233488 w 1859756"/>
                <a:gd name="connsiteY85" fmla="*/ 409574 h 885825"/>
                <a:gd name="connsiteX86" fmla="*/ 1293019 w 1859756"/>
                <a:gd name="connsiteY86" fmla="*/ 440531 h 885825"/>
                <a:gd name="connsiteX87" fmla="*/ 1359694 w 1859756"/>
                <a:gd name="connsiteY87" fmla="*/ 488155 h 885825"/>
                <a:gd name="connsiteX88" fmla="*/ 1476374 w 1859756"/>
                <a:gd name="connsiteY88" fmla="*/ 504824 h 885825"/>
                <a:gd name="connsiteX89" fmla="*/ 1576387 w 1859756"/>
                <a:gd name="connsiteY89" fmla="*/ 478630 h 885825"/>
                <a:gd name="connsiteX90" fmla="*/ 1666874 w 1859756"/>
                <a:gd name="connsiteY90" fmla="*/ 435769 h 885825"/>
                <a:gd name="connsiteX91" fmla="*/ 1740694 w 1859756"/>
                <a:gd name="connsiteY91" fmla="*/ 392906 h 885825"/>
                <a:gd name="connsiteX92" fmla="*/ 1781174 w 1859756"/>
                <a:gd name="connsiteY92" fmla="*/ 371475 h 885825"/>
                <a:gd name="connsiteX93" fmla="*/ 1814513 w 1859756"/>
                <a:gd name="connsiteY93" fmla="*/ 319087 h 885825"/>
                <a:gd name="connsiteX94" fmla="*/ 1859756 w 1859756"/>
                <a:gd name="connsiteY94"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35731 w 1859756"/>
                <a:gd name="connsiteY50" fmla="*/ 150018 h 885825"/>
                <a:gd name="connsiteX51" fmla="*/ 107156 w 1859756"/>
                <a:gd name="connsiteY51" fmla="*/ 133350 h 885825"/>
                <a:gd name="connsiteX52" fmla="*/ 85725 w 1859756"/>
                <a:gd name="connsiteY52" fmla="*/ 116681 h 885825"/>
                <a:gd name="connsiteX53" fmla="*/ 61912 w 1859756"/>
                <a:gd name="connsiteY53" fmla="*/ 119062 h 885825"/>
                <a:gd name="connsiteX54" fmla="*/ 0 w 1859756"/>
                <a:gd name="connsiteY54" fmla="*/ 140493 h 885825"/>
                <a:gd name="connsiteX55" fmla="*/ 16669 w 1859756"/>
                <a:gd name="connsiteY55" fmla="*/ 357187 h 885825"/>
                <a:gd name="connsiteX56" fmla="*/ 28575 w 1859756"/>
                <a:gd name="connsiteY56" fmla="*/ 450056 h 885825"/>
                <a:gd name="connsiteX57" fmla="*/ 45244 w 1859756"/>
                <a:gd name="connsiteY57" fmla="*/ 507206 h 885825"/>
                <a:gd name="connsiteX58" fmla="*/ 54768 w 1859756"/>
                <a:gd name="connsiteY58" fmla="*/ 569118 h 885825"/>
                <a:gd name="connsiteX59" fmla="*/ 88106 w 1859756"/>
                <a:gd name="connsiteY59" fmla="*/ 654844 h 885825"/>
                <a:gd name="connsiteX60" fmla="*/ 107156 w 1859756"/>
                <a:gd name="connsiteY60" fmla="*/ 714374 h 885825"/>
                <a:gd name="connsiteX61" fmla="*/ 140493 w 1859756"/>
                <a:gd name="connsiteY61" fmla="*/ 764381 h 885825"/>
                <a:gd name="connsiteX62" fmla="*/ 178593 w 1859756"/>
                <a:gd name="connsiteY62" fmla="*/ 804862 h 885825"/>
                <a:gd name="connsiteX63" fmla="*/ 202406 w 1859756"/>
                <a:gd name="connsiteY63" fmla="*/ 845344 h 885825"/>
                <a:gd name="connsiteX64" fmla="*/ 254793 w 1859756"/>
                <a:gd name="connsiteY64" fmla="*/ 885825 h 885825"/>
                <a:gd name="connsiteX65" fmla="*/ 285750 w 1859756"/>
                <a:gd name="connsiteY65" fmla="*/ 857249 h 885825"/>
                <a:gd name="connsiteX66" fmla="*/ 309562 w 1859756"/>
                <a:gd name="connsiteY66" fmla="*/ 819150 h 885825"/>
                <a:gd name="connsiteX67" fmla="*/ 321469 w 1859756"/>
                <a:gd name="connsiteY67" fmla="*/ 762000 h 885825"/>
                <a:gd name="connsiteX68" fmla="*/ 347662 w 1859756"/>
                <a:gd name="connsiteY68" fmla="*/ 683418 h 885825"/>
                <a:gd name="connsiteX69" fmla="*/ 366712 w 1859756"/>
                <a:gd name="connsiteY69" fmla="*/ 633411 h 885825"/>
                <a:gd name="connsiteX70" fmla="*/ 400050 w 1859756"/>
                <a:gd name="connsiteY70" fmla="*/ 578644 h 885825"/>
                <a:gd name="connsiteX71" fmla="*/ 442912 w 1859756"/>
                <a:gd name="connsiteY71" fmla="*/ 526256 h 885825"/>
                <a:gd name="connsiteX72" fmla="*/ 485775 w 1859756"/>
                <a:gd name="connsiteY72" fmla="*/ 495300 h 885825"/>
                <a:gd name="connsiteX73" fmla="*/ 523874 w 1859756"/>
                <a:gd name="connsiteY73" fmla="*/ 490537 h 885825"/>
                <a:gd name="connsiteX74" fmla="*/ 576262 w 1859756"/>
                <a:gd name="connsiteY74" fmla="*/ 476249 h 885825"/>
                <a:gd name="connsiteX75" fmla="*/ 631031 w 1859756"/>
                <a:gd name="connsiteY75" fmla="*/ 492918 h 885825"/>
                <a:gd name="connsiteX76" fmla="*/ 702469 w 1859756"/>
                <a:gd name="connsiteY76" fmla="*/ 509587 h 885825"/>
                <a:gd name="connsiteX77" fmla="*/ 788194 w 1859756"/>
                <a:gd name="connsiteY77" fmla="*/ 531018 h 885825"/>
                <a:gd name="connsiteX78" fmla="*/ 869156 w 1859756"/>
                <a:gd name="connsiteY78" fmla="*/ 535781 h 885825"/>
                <a:gd name="connsiteX79" fmla="*/ 897731 w 1859756"/>
                <a:gd name="connsiteY79" fmla="*/ 535781 h 885825"/>
                <a:gd name="connsiteX80" fmla="*/ 950119 w 1859756"/>
                <a:gd name="connsiteY80" fmla="*/ 514349 h 885825"/>
                <a:gd name="connsiteX81" fmla="*/ 1004887 w 1859756"/>
                <a:gd name="connsiteY81" fmla="*/ 476249 h 885825"/>
                <a:gd name="connsiteX82" fmla="*/ 1066800 w 1859756"/>
                <a:gd name="connsiteY82" fmla="*/ 440531 h 885825"/>
                <a:gd name="connsiteX83" fmla="*/ 1114424 w 1859756"/>
                <a:gd name="connsiteY83" fmla="*/ 409574 h 885825"/>
                <a:gd name="connsiteX84" fmla="*/ 1185863 w 1859756"/>
                <a:gd name="connsiteY84" fmla="*/ 400050 h 885825"/>
                <a:gd name="connsiteX85" fmla="*/ 1233488 w 1859756"/>
                <a:gd name="connsiteY85" fmla="*/ 409574 h 885825"/>
                <a:gd name="connsiteX86" fmla="*/ 1293019 w 1859756"/>
                <a:gd name="connsiteY86" fmla="*/ 440531 h 885825"/>
                <a:gd name="connsiteX87" fmla="*/ 1359694 w 1859756"/>
                <a:gd name="connsiteY87" fmla="*/ 488155 h 885825"/>
                <a:gd name="connsiteX88" fmla="*/ 1476374 w 1859756"/>
                <a:gd name="connsiteY88" fmla="*/ 504824 h 885825"/>
                <a:gd name="connsiteX89" fmla="*/ 1576387 w 1859756"/>
                <a:gd name="connsiteY89" fmla="*/ 478630 h 885825"/>
                <a:gd name="connsiteX90" fmla="*/ 1666874 w 1859756"/>
                <a:gd name="connsiteY90" fmla="*/ 435769 h 885825"/>
                <a:gd name="connsiteX91" fmla="*/ 1740694 w 1859756"/>
                <a:gd name="connsiteY91" fmla="*/ 392906 h 885825"/>
                <a:gd name="connsiteX92" fmla="*/ 1781174 w 1859756"/>
                <a:gd name="connsiteY92" fmla="*/ 371475 h 885825"/>
                <a:gd name="connsiteX93" fmla="*/ 1814513 w 1859756"/>
                <a:gd name="connsiteY93" fmla="*/ 319087 h 885825"/>
                <a:gd name="connsiteX94" fmla="*/ 1859756 w 1859756"/>
                <a:gd name="connsiteY94"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35731 w 1859756"/>
                <a:gd name="connsiteY50" fmla="*/ 150018 h 885825"/>
                <a:gd name="connsiteX51" fmla="*/ 107156 w 1859756"/>
                <a:gd name="connsiteY51" fmla="*/ 133350 h 885825"/>
                <a:gd name="connsiteX52" fmla="*/ 85725 w 1859756"/>
                <a:gd name="connsiteY52" fmla="*/ 116681 h 885825"/>
                <a:gd name="connsiteX53" fmla="*/ 61912 w 1859756"/>
                <a:gd name="connsiteY53" fmla="*/ 119062 h 885825"/>
                <a:gd name="connsiteX54" fmla="*/ 0 w 1859756"/>
                <a:gd name="connsiteY54" fmla="*/ 140493 h 885825"/>
                <a:gd name="connsiteX55" fmla="*/ 16669 w 1859756"/>
                <a:gd name="connsiteY55" fmla="*/ 357187 h 885825"/>
                <a:gd name="connsiteX56" fmla="*/ 28575 w 1859756"/>
                <a:gd name="connsiteY56" fmla="*/ 450056 h 885825"/>
                <a:gd name="connsiteX57" fmla="*/ 45244 w 1859756"/>
                <a:gd name="connsiteY57" fmla="*/ 507206 h 885825"/>
                <a:gd name="connsiteX58" fmla="*/ 54768 w 1859756"/>
                <a:gd name="connsiteY58" fmla="*/ 569118 h 885825"/>
                <a:gd name="connsiteX59" fmla="*/ 88106 w 1859756"/>
                <a:gd name="connsiteY59" fmla="*/ 654844 h 885825"/>
                <a:gd name="connsiteX60" fmla="*/ 107156 w 1859756"/>
                <a:gd name="connsiteY60" fmla="*/ 714374 h 885825"/>
                <a:gd name="connsiteX61" fmla="*/ 140493 w 1859756"/>
                <a:gd name="connsiteY61" fmla="*/ 764381 h 885825"/>
                <a:gd name="connsiteX62" fmla="*/ 178593 w 1859756"/>
                <a:gd name="connsiteY62" fmla="*/ 804862 h 885825"/>
                <a:gd name="connsiteX63" fmla="*/ 202406 w 1859756"/>
                <a:gd name="connsiteY63" fmla="*/ 845344 h 885825"/>
                <a:gd name="connsiteX64" fmla="*/ 254793 w 1859756"/>
                <a:gd name="connsiteY64" fmla="*/ 885825 h 885825"/>
                <a:gd name="connsiteX65" fmla="*/ 285750 w 1859756"/>
                <a:gd name="connsiteY65" fmla="*/ 857249 h 885825"/>
                <a:gd name="connsiteX66" fmla="*/ 309562 w 1859756"/>
                <a:gd name="connsiteY66" fmla="*/ 819150 h 885825"/>
                <a:gd name="connsiteX67" fmla="*/ 321469 w 1859756"/>
                <a:gd name="connsiteY67" fmla="*/ 762000 h 885825"/>
                <a:gd name="connsiteX68" fmla="*/ 347662 w 1859756"/>
                <a:gd name="connsiteY68" fmla="*/ 683418 h 885825"/>
                <a:gd name="connsiteX69" fmla="*/ 366712 w 1859756"/>
                <a:gd name="connsiteY69" fmla="*/ 633411 h 885825"/>
                <a:gd name="connsiteX70" fmla="*/ 400050 w 1859756"/>
                <a:gd name="connsiteY70" fmla="*/ 578644 h 885825"/>
                <a:gd name="connsiteX71" fmla="*/ 442912 w 1859756"/>
                <a:gd name="connsiteY71" fmla="*/ 526256 h 885825"/>
                <a:gd name="connsiteX72" fmla="*/ 485775 w 1859756"/>
                <a:gd name="connsiteY72" fmla="*/ 495300 h 885825"/>
                <a:gd name="connsiteX73" fmla="*/ 523874 w 1859756"/>
                <a:gd name="connsiteY73" fmla="*/ 490537 h 885825"/>
                <a:gd name="connsiteX74" fmla="*/ 576262 w 1859756"/>
                <a:gd name="connsiteY74" fmla="*/ 476249 h 885825"/>
                <a:gd name="connsiteX75" fmla="*/ 631031 w 1859756"/>
                <a:gd name="connsiteY75" fmla="*/ 492918 h 885825"/>
                <a:gd name="connsiteX76" fmla="*/ 702469 w 1859756"/>
                <a:gd name="connsiteY76" fmla="*/ 509587 h 885825"/>
                <a:gd name="connsiteX77" fmla="*/ 788194 w 1859756"/>
                <a:gd name="connsiteY77" fmla="*/ 531018 h 885825"/>
                <a:gd name="connsiteX78" fmla="*/ 869156 w 1859756"/>
                <a:gd name="connsiteY78" fmla="*/ 535781 h 885825"/>
                <a:gd name="connsiteX79" fmla="*/ 897731 w 1859756"/>
                <a:gd name="connsiteY79" fmla="*/ 535781 h 885825"/>
                <a:gd name="connsiteX80" fmla="*/ 950119 w 1859756"/>
                <a:gd name="connsiteY80" fmla="*/ 514349 h 885825"/>
                <a:gd name="connsiteX81" fmla="*/ 1004887 w 1859756"/>
                <a:gd name="connsiteY81" fmla="*/ 476249 h 885825"/>
                <a:gd name="connsiteX82" fmla="*/ 1066800 w 1859756"/>
                <a:gd name="connsiteY82" fmla="*/ 440531 h 885825"/>
                <a:gd name="connsiteX83" fmla="*/ 1114424 w 1859756"/>
                <a:gd name="connsiteY83" fmla="*/ 409574 h 885825"/>
                <a:gd name="connsiteX84" fmla="*/ 1185863 w 1859756"/>
                <a:gd name="connsiteY84" fmla="*/ 400050 h 885825"/>
                <a:gd name="connsiteX85" fmla="*/ 1233488 w 1859756"/>
                <a:gd name="connsiteY85" fmla="*/ 409574 h 885825"/>
                <a:gd name="connsiteX86" fmla="*/ 1293019 w 1859756"/>
                <a:gd name="connsiteY86" fmla="*/ 440531 h 885825"/>
                <a:gd name="connsiteX87" fmla="*/ 1359694 w 1859756"/>
                <a:gd name="connsiteY87" fmla="*/ 488155 h 885825"/>
                <a:gd name="connsiteX88" fmla="*/ 1476374 w 1859756"/>
                <a:gd name="connsiteY88" fmla="*/ 504824 h 885825"/>
                <a:gd name="connsiteX89" fmla="*/ 1576387 w 1859756"/>
                <a:gd name="connsiteY89" fmla="*/ 478630 h 885825"/>
                <a:gd name="connsiteX90" fmla="*/ 1620838 w 1859756"/>
                <a:gd name="connsiteY90" fmla="*/ 466725 h 885825"/>
                <a:gd name="connsiteX91" fmla="*/ 1666874 w 1859756"/>
                <a:gd name="connsiteY91" fmla="*/ 435769 h 885825"/>
                <a:gd name="connsiteX92" fmla="*/ 1740694 w 1859756"/>
                <a:gd name="connsiteY92" fmla="*/ 392906 h 885825"/>
                <a:gd name="connsiteX93" fmla="*/ 1781174 w 1859756"/>
                <a:gd name="connsiteY93" fmla="*/ 371475 h 885825"/>
                <a:gd name="connsiteX94" fmla="*/ 1814513 w 1859756"/>
                <a:gd name="connsiteY94" fmla="*/ 319087 h 885825"/>
                <a:gd name="connsiteX95" fmla="*/ 1859756 w 1859756"/>
                <a:gd name="connsiteY95"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35731 w 1859756"/>
                <a:gd name="connsiteY50" fmla="*/ 150018 h 885825"/>
                <a:gd name="connsiteX51" fmla="*/ 107156 w 1859756"/>
                <a:gd name="connsiteY51" fmla="*/ 133350 h 885825"/>
                <a:gd name="connsiteX52" fmla="*/ 85725 w 1859756"/>
                <a:gd name="connsiteY52" fmla="*/ 116681 h 885825"/>
                <a:gd name="connsiteX53" fmla="*/ 61912 w 1859756"/>
                <a:gd name="connsiteY53" fmla="*/ 119062 h 885825"/>
                <a:gd name="connsiteX54" fmla="*/ 0 w 1859756"/>
                <a:gd name="connsiteY54" fmla="*/ 140493 h 885825"/>
                <a:gd name="connsiteX55" fmla="*/ 16669 w 1859756"/>
                <a:gd name="connsiteY55" fmla="*/ 357187 h 885825"/>
                <a:gd name="connsiteX56" fmla="*/ 28575 w 1859756"/>
                <a:gd name="connsiteY56" fmla="*/ 450056 h 885825"/>
                <a:gd name="connsiteX57" fmla="*/ 45244 w 1859756"/>
                <a:gd name="connsiteY57" fmla="*/ 507206 h 885825"/>
                <a:gd name="connsiteX58" fmla="*/ 54768 w 1859756"/>
                <a:gd name="connsiteY58" fmla="*/ 569118 h 885825"/>
                <a:gd name="connsiteX59" fmla="*/ 88106 w 1859756"/>
                <a:gd name="connsiteY59" fmla="*/ 654844 h 885825"/>
                <a:gd name="connsiteX60" fmla="*/ 107156 w 1859756"/>
                <a:gd name="connsiteY60" fmla="*/ 714374 h 885825"/>
                <a:gd name="connsiteX61" fmla="*/ 140493 w 1859756"/>
                <a:gd name="connsiteY61" fmla="*/ 764381 h 885825"/>
                <a:gd name="connsiteX62" fmla="*/ 178593 w 1859756"/>
                <a:gd name="connsiteY62" fmla="*/ 804862 h 885825"/>
                <a:gd name="connsiteX63" fmla="*/ 202406 w 1859756"/>
                <a:gd name="connsiteY63" fmla="*/ 845344 h 885825"/>
                <a:gd name="connsiteX64" fmla="*/ 254793 w 1859756"/>
                <a:gd name="connsiteY64" fmla="*/ 885825 h 885825"/>
                <a:gd name="connsiteX65" fmla="*/ 285750 w 1859756"/>
                <a:gd name="connsiteY65" fmla="*/ 857249 h 885825"/>
                <a:gd name="connsiteX66" fmla="*/ 309562 w 1859756"/>
                <a:gd name="connsiteY66" fmla="*/ 819150 h 885825"/>
                <a:gd name="connsiteX67" fmla="*/ 321469 w 1859756"/>
                <a:gd name="connsiteY67" fmla="*/ 762000 h 885825"/>
                <a:gd name="connsiteX68" fmla="*/ 347662 w 1859756"/>
                <a:gd name="connsiteY68" fmla="*/ 683418 h 885825"/>
                <a:gd name="connsiteX69" fmla="*/ 366712 w 1859756"/>
                <a:gd name="connsiteY69" fmla="*/ 633411 h 885825"/>
                <a:gd name="connsiteX70" fmla="*/ 400050 w 1859756"/>
                <a:gd name="connsiteY70" fmla="*/ 578644 h 885825"/>
                <a:gd name="connsiteX71" fmla="*/ 442912 w 1859756"/>
                <a:gd name="connsiteY71" fmla="*/ 526256 h 885825"/>
                <a:gd name="connsiteX72" fmla="*/ 485775 w 1859756"/>
                <a:gd name="connsiteY72" fmla="*/ 495300 h 885825"/>
                <a:gd name="connsiteX73" fmla="*/ 523874 w 1859756"/>
                <a:gd name="connsiteY73" fmla="*/ 490537 h 885825"/>
                <a:gd name="connsiteX74" fmla="*/ 576262 w 1859756"/>
                <a:gd name="connsiteY74" fmla="*/ 476249 h 885825"/>
                <a:gd name="connsiteX75" fmla="*/ 631031 w 1859756"/>
                <a:gd name="connsiteY75" fmla="*/ 492918 h 885825"/>
                <a:gd name="connsiteX76" fmla="*/ 702469 w 1859756"/>
                <a:gd name="connsiteY76" fmla="*/ 509587 h 885825"/>
                <a:gd name="connsiteX77" fmla="*/ 788194 w 1859756"/>
                <a:gd name="connsiteY77" fmla="*/ 531018 h 885825"/>
                <a:gd name="connsiteX78" fmla="*/ 869156 w 1859756"/>
                <a:gd name="connsiteY78" fmla="*/ 535781 h 885825"/>
                <a:gd name="connsiteX79" fmla="*/ 897731 w 1859756"/>
                <a:gd name="connsiteY79" fmla="*/ 535781 h 885825"/>
                <a:gd name="connsiteX80" fmla="*/ 950119 w 1859756"/>
                <a:gd name="connsiteY80" fmla="*/ 514349 h 885825"/>
                <a:gd name="connsiteX81" fmla="*/ 1004887 w 1859756"/>
                <a:gd name="connsiteY81" fmla="*/ 476249 h 885825"/>
                <a:gd name="connsiteX82" fmla="*/ 1066800 w 1859756"/>
                <a:gd name="connsiteY82" fmla="*/ 440531 h 885825"/>
                <a:gd name="connsiteX83" fmla="*/ 1114424 w 1859756"/>
                <a:gd name="connsiteY83" fmla="*/ 409574 h 885825"/>
                <a:gd name="connsiteX84" fmla="*/ 1185863 w 1859756"/>
                <a:gd name="connsiteY84" fmla="*/ 400050 h 885825"/>
                <a:gd name="connsiteX85" fmla="*/ 1233488 w 1859756"/>
                <a:gd name="connsiteY85" fmla="*/ 409574 h 885825"/>
                <a:gd name="connsiteX86" fmla="*/ 1293019 w 1859756"/>
                <a:gd name="connsiteY86" fmla="*/ 440531 h 885825"/>
                <a:gd name="connsiteX87" fmla="*/ 1359694 w 1859756"/>
                <a:gd name="connsiteY87" fmla="*/ 488155 h 885825"/>
                <a:gd name="connsiteX88" fmla="*/ 1423988 w 1859756"/>
                <a:gd name="connsiteY88" fmla="*/ 508000 h 885825"/>
                <a:gd name="connsiteX89" fmla="*/ 1476374 w 1859756"/>
                <a:gd name="connsiteY89" fmla="*/ 504824 h 885825"/>
                <a:gd name="connsiteX90" fmla="*/ 1576387 w 1859756"/>
                <a:gd name="connsiteY90" fmla="*/ 478630 h 885825"/>
                <a:gd name="connsiteX91" fmla="*/ 1620838 w 1859756"/>
                <a:gd name="connsiteY91" fmla="*/ 466725 h 885825"/>
                <a:gd name="connsiteX92" fmla="*/ 1666874 w 1859756"/>
                <a:gd name="connsiteY92" fmla="*/ 435769 h 885825"/>
                <a:gd name="connsiteX93" fmla="*/ 1740694 w 1859756"/>
                <a:gd name="connsiteY93" fmla="*/ 392906 h 885825"/>
                <a:gd name="connsiteX94" fmla="*/ 1781174 w 1859756"/>
                <a:gd name="connsiteY94" fmla="*/ 371475 h 885825"/>
                <a:gd name="connsiteX95" fmla="*/ 1814513 w 1859756"/>
                <a:gd name="connsiteY95" fmla="*/ 319087 h 885825"/>
                <a:gd name="connsiteX96" fmla="*/ 1859756 w 1859756"/>
                <a:gd name="connsiteY96"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35731 w 1859756"/>
                <a:gd name="connsiteY50" fmla="*/ 150018 h 885825"/>
                <a:gd name="connsiteX51" fmla="*/ 107156 w 1859756"/>
                <a:gd name="connsiteY51" fmla="*/ 133350 h 885825"/>
                <a:gd name="connsiteX52" fmla="*/ 85725 w 1859756"/>
                <a:gd name="connsiteY52" fmla="*/ 116681 h 885825"/>
                <a:gd name="connsiteX53" fmla="*/ 61912 w 1859756"/>
                <a:gd name="connsiteY53" fmla="*/ 119062 h 885825"/>
                <a:gd name="connsiteX54" fmla="*/ 0 w 1859756"/>
                <a:gd name="connsiteY54" fmla="*/ 140493 h 885825"/>
                <a:gd name="connsiteX55" fmla="*/ 16669 w 1859756"/>
                <a:gd name="connsiteY55" fmla="*/ 357187 h 885825"/>
                <a:gd name="connsiteX56" fmla="*/ 28575 w 1859756"/>
                <a:gd name="connsiteY56" fmla="*/ 450056 h 885825"/>
                <a:gd name="connsiteX57" fmla="*/ 45244 w 1859756"/>
                <a:gd name="connsiteY57" fmla="*/ 507206 h 885825"/>
                <a:gd name="connsiteX58" fmla="*/ 54768 w 1859756"/>
                <a:gd name="connsiteY58" fmla="*/ 569118 h 885825"/>
                <a:gd name="connsiteX59" fmla="*/ 88106 w 1859756"/>
                <a:gd name="connsiteY59" fmla="*/ 654844 h 885825"/>
                <a:gd name="connsiteX60" fmla="*/ 107156 w 1859756"/>
                <a:gd name="connsiteY60" fmla="*/ 714374 h 885825"/>
                <a:gd name="connsiteX61" fmla="*/ 140493 w 1859756"/>
                <a:gd name="connsiteY61" fmla="*/ 764381 h 885825"/>
                <a:gd name="connsiteX62" fmla="*/ 178593 w 1859756"/>
                <a:gd name="connsiteY62" fmla="*/ 804862 h 885825"/>
                <a:gd name="connsiteX63" fmla="*/ 202406 w 1859756"/>
                <a:gd name="connsiteY63" fmla="*/ 845344 h 885825"/>
                <a:gd name="connsiteX64" fmla="*/ 254793 w 1859756"/>
                <a:gd name="connsiteY64" fmla="*/ 885825 h 885825"/>
                <a:gd name="connsiteX65" fmla="*/ 285750 w 1859756"/>
                <a:gd name="connsiteY65" fmla="*/ 857249 h 885825"/>
                <a:gd name="connsiteX66" fmla="*/ 309562 w 1859756"/>
                <a:gd name="connsiteY66" fmla="*/ 819150 h 885825"/>
                <a:gd name="connsiteX67" fmla="*/ 321469 w 1859756"/>
                <a:gd name="connsiteY67" fmla="*/ 762000 h 885825"/>
                <a:gd name="connsiteX68" fmla="*/ 347662 w 1859756"/>
                <a:gd name="connsiteY68" fmla="*/ 683418 h 885825"/>
                <a:gd name="connsiteX69" fmla="*/ 366712 w 1859756"/>
                <a:gd name="connsiteY69" fmla="*/ 633411 h 885825"/>
                <a:gd name="connsiteX70" fmla="*/ 400050 w 1859756"/>
                <a:gd name="connsiteY70" fmla="*/ 578644 h 885825"/>
                <a:gd name="connsiteX71" fmla="*/ 442912 w 1859756"/>
                <a:gd name="connsiteY71" fmla="*/ 526256 h 885825"/>
                <a:gd name="connsiteX72" fmla="*/ 485775 w 1859756"/>
                <a:gd name="connsiteY72" fmla="*/ 495300 h 885825"/>
                <a:gd name="connsiteX73" fmla="*/ 523874 w 1859756"/>
                <a:gd name="connsiteY73" fmla="*/ 490537 h 885825"/>
                <a:gd name="connsiteX74" fmla="*/ 576262 w 1859756"/>
                <a:gd name="connsiteY74" fmla="*/ 476249 h 885825"/>
                <a:gd name="connsiteX75" fmla="*/ 631031 w 1859756"/>
                <a:gd name="connsiteY75" fmla="*/ 492918 h 885825"/>
                <a:gd name="connsiteX76" fmla="*/ 702469 w 1859756"/>
                <a:gd name="connsiteY76" fmla="*/ 509587 h 885825"/>
                <a:gd name="connsiteX77" fmla="*/ 788194 w 1859756"/>
                <a:gd name="connsiteY77" fmla="*/ 531018 h 885825"/>
                <a:gd name="connsiteX78" fmla="*/ 869156 w 1859756"/>
                <a:gd name="connsiteY78" fmla="*/ 535781 h 885825"/>
                <a:gd name="connsiteX79" fmla="*/ 897731 w 1859756"/>
                <a:gd name="connsiteY79" fmla="*/ 535781 h 885825"/>
                <a:gd name="connsiteX80" fmla="*/ 950119 w 1859756"/>
                <a:gd name="connsiteY80" fmla="*/ 514349 h 885825"/>
                <a:gd name="connsiteX81" fmla="*/ 1004887 w 1859756"/>
                <a:gd name="connsiteY81" fmla="*/ 476249 h 885825"/>
                <a:gd name="connsiteX82" fmla="*/ 1066800 w 1859756"/>
                <a:gd name="connsiteY82" fmla="*/ 440531 h 885825"/>
                <a:gd name="connsiteX83" fmla="*/ 1114424 w 1859756"/>
                <a:gd name="connsiteY83" fmla="*/ 409574 h 885825"/>
                <a:gd name="connsiteX84" fmla="*/ 1185863 w 1859756"/>
                <a:gd name="connsiteY84" fmla="*/ 400050 h 885825"/>
                <a:gd name="connsiteX85" fmla="*/ 1233488 w 1859756"/>
                <a:gd name="connsiteY85" fmla="*/ 409574 h 885825"/>
                <a:gd name="connsiteX86" fmla="*/ 1293019 w 1859756"/>
                <a:gd name="connsiteY86" fmla="*/ 440531 h 885825"/>
                <a:gd name="connsiteX87" fmla="*/ 1359694 w 1859756"/>
                <a:gd name="connsiteY87" fmla="*/ 488155 h 885825"/>
                <a:gd name="connsiteX88" fmla="*/ 1423988 w 1859756"/>
                <a:gd name="connsiteY88" fmla="*/ 508000 h 885825"/>
                <a:gd name="connsiteX89" fmla="*/ 1476374 w 1859756"/>
                <a:gd name="connsiteY89" fmla="*/ 504824 h 885825"/>
                <a:gd name="connsiteX90" fmla="*/ 1566862 w 1859756"/>
                <a:gd name="connsiteY90" fmla="*/ 481805 h 885825"/>
                <a:gd name="connsiteX91" fmla="*/ 1620838 w 1859756"/>
                <a:gd name="connsiteY91" fmla="*/ 466725 h 885825"/>
                <a:gd name="connsiteX92" fmla="*/ 1666874 w 1859756"/>
                <a:gd name="connsiteY92" fmla="*/ 435769 h 885825"/>
                <a:gd name="connsiteX93" fmla="*/ 1740694 w 1859756"/>
                <a:gd name="connsiteY93" fmla="*/ 392906 h 885825"/>
                <a:gd name="connsiteX94" fmla="*/ 1781174 w 1859756"/>
                <a:gd name="connsiteY94" fmla="*/ 371475 h 885825"/>
                <a:gd name="connsiteX95" fmla="*/ 1814513 w 1859756"/>
                <a:gd name="connsiteY95" fmla="*/ 319087 h 885825"/>
                <a:gd name="connsiteX96" fmla="*/ 1859756 w 1859756"/>
                <a:gd name="connsiteY96"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35731 w 1859756"/>
                <a:gd name="connsiteY50" fmla="*/ 150018 h 885825"/>
                <a:gd name="connsiteX51" fmla="*/ 107156 w 1859756"/>
                <a:gd name="connsiteY51" fmla="*/ 133350 h 885825"/>
                <a:gd name="connsiteX52" fmla="*/ 85725 w 1859756"/>
                <a:gd name="connsiteY52" fmla="*/ 116681 h 885825"/>
                <a:gd name="connsiteX53" fmla="*/ 61912 w 1859756"/>
                <a:gd name="connsiteY53" fmla="*/ 119062 h 885825"/>
                <a:gd name="connsiteX54" fmla="*/ 0 w 1859756"/>
                <a:gd name="connsiteY54" fmla="*/ 140493 h 885825"/>
                <a:gd name="connsiteX55" fmla="*/ 16669 w 1859756"/>
                <a:gd name="connsiteY55" fmla="*/ 357187 h 885825"/>
                <a:gd name="connsiteX56" fmla="*/ 28575 w 1859756"/>
                <a:gd name="connsiteY56" fmla="*/ 450056 h 885825"/>
                <a:gd name="connsiteX57" fmla="*/ 45244 w 1859756"/>
                <a:gd name="connsiteY57" fmla="*/ 507206 h 885825"/>
                <a:gd name="connsiteX58" fmla="*/ 54768 w 1859756"/>
                <a:gd name="connsiteY58" fmla="*/ 569118 h 885825"/>
                <a:gd name="connsiteX59" fmla="*/ 88106 w 1859756"/>
                <a:gd name="connsiteY59" fmla="*/ 654844 h 885825"/>
                <a:gd name="connsiteX60" fmla="*/ 107156 w 1859756"/>
                <a:gd name="connsiteY60" fmla="*/ 714374 h 885825"/>
                <a:gd name="connsiteX61" fmla="*/ 140493 w 1859756"/>
                <a:gd name="connsiteY61" fmla="*/ 764381 h 885825"/>
                <a:gd name="connsiteX62" fmla="*/ 178593 w 1859756"/>
                <a:gd name="connsiteY62" fmla="*/ 804862 h 885825"/>
                <a:gd name="connsiteX63" fmla="*/ 202406 w 1859756"/>
                <a:gd name="connsiteY63" fmla="*/ 845344 h 885825"/>
                <a:gd name="connsiteX64" fmla="*/ 254793 w 1859756"/>
                <a:gd name="connsiteY64" fmla="*/ 885825 h 885825"/>
                <a:gd name="connsiteX65" fmla="*/ 285750 w 1859756"/>
                <a:gd name="connsiteY65" fmla="*/ 857249 h 885825"/>
                <a:gd name="connsiteX66" fmla="*/ 309562 w 1859756"/>
                <a:gd name="connsiteY66" fmla="*/ 819150 h 885825"/>
                <a:gd name="connsiteX67" fmla="*/ 321469 w 1859756"/>
                <a:gd name="connsiteY67" fmla="*/ 762000 h 885825"/>
                <a:gd name="connsiteX68" fmla="*/ 347662 w 1859756"/>
                <a:gd name="connsiteY68" fmla="*/ 683418 h 885825"/>
                <a:gd name="connsiteX69" fmla="*/ 366712 w 1859756"/>
                <a:gd name="connsiteY69" fmla="*/ 633411 h 885825"/>
                <a:gd name="connsiteX70" fmla="*/ 400050 w 1859756"/>
                <a:gd name="connsiteY70" fmla="*/ 578644 h 885825"/>
                <a:gd name="connsiteX71" fmla="*/ 442912 w 1859756"/>
                <a:gd name="connsiteY71" fmla="*/ 526256 h 885825"/>
                <a:gd name="connsiteX72" fmla="*/ 485775 w 1859756"/>
                <a:gd name="connsiteY72" fmla="*/ 495300 h 885825"/>
                <a:gd name="connsiteX73" fmla="*/ 523874 w 1859756"/>
                <a:gd name="connsiteY73" fmla="*/ 490537 h 885825"/>
                <a:gd name="connsiteX74" fmla="*/ 576262 w 1859756"/>
                <a:gd name="connsiteY74" fmla="*/ 476249 h 885825"/>
                <a:gd name="connsiteX75" fmla="*/ 631031 w 1859756"/>
                <a:gd name="connsiteY75" fmla="*/ 492918 h 885825"/>
                <a:gd name="connsiteX76" fmla="*/ 702469 w 1859756"/>
                <a:gd name="connsiteY76" fmla="*/ 509587 h 885825"/>
                <a:gd name="connsiteX77" fmla="*/ 788194 w 1859756"/>
                <a:gd name="connsiteY77" fmla="*/ 531018 h 885825"/>
                <a:gd name="connsiteX78" fmla="*/ 869156 w 1859756"/>
                <a:gd name="connsiteY78" fmla="*/ 535781 h 885825"/>
                <a:gd name="connsiteX79" fmla="*/ 897731 w 1859756"/>
                <a:gd name="connsiteY79" fmla="*/ 535781 h 885825"/>
                <a:gd name="connsiteX80" fmla="*/ 950119 w 1859756"/>
                <a:gd name="connsiteY80" fmla="*/ 514349 h 885825"/>
                <a:gd name="connsiteX81" fmla="*/ 1004887 w 1859756"/>
                <a:gd name="connsiteY81" fmla="*/ 476249 h 885825"/>
                <a:gd name="connsiteX82" fmla="*/ 1066800 w 1859756"/>
                <a:gd name="connsiteY82" fmla="*/ 440531 h 885825"/>
                <a:gd name="connsiteX83" fmla="*/ 1114424 w 1859756"/>
                <a:gd name="connsiteY83" fmla="*/ 409574 h 885825"/>
                <a:gd name="connsiteX84" fmla="*/ 1185863 w 1859756"/>
                <a:gd name="connsiteY84" fmla="*/ 400050 h 885825"/>
                <a:gd name="connsiteX85" fmla="*/ 1233488 w 1859756"/>
                <a:gd name="connsiteY85" fmla="*/ 409574 h 885825"/>
                <a:gd name="connsiteX86" fmla="*/ 1293019 w 1859756"/>
                <a:gd name="connsiteY86" fmla="*/ 440531 h 885825"/>
                <a:gd name="connsiteX87" fmla="*/ 1359694 w 1859756"/>
                <a:gd name="connsiteY87" fmla="*/ 488155 h 885825"/>
                <a:gd name="connsiteX88" fmla="*/ 1423988 w 1859756"/>
                <a:gd name="connsiteY88" fmla="*/ 508000 h 885825"/>
                <a:gd name="connsiteX89" fmla="*/ 1476374 w 1859756"/>
                <a:gd name="connsiteY89" fmla="*/ 504824 h 885825"/>
                <a:gd name="connsiteX90" fmla="*/ 1566862 w 1859756"/>
                <a:gd name="connsiteY90" fmla="*/ 481805 h 885825"/>
                <a:gd name="connsiteX91" fmla="*/ 1620838 w 1859756"/>
                <a:gd name="connsiteY91" fmla="*/ 466725 h 885825"/>
                <a:gd name="connsiteX92" fmla="*/ 1666874 w 1859756"/>
                <a:gd name="connsiteY92" fmla="*/ 435769 h 885825"/>
                <a:gd name="connsiteX93" fmla="*/ 1740694 w 1859756"/>
                <a:gd name="connsiteY93" fmla="*/ 392906 h 885825"/>
                <a:gd name="connsiteX94" fmla="*/ 1781174 w 1859756"/>
                <a:gd name="connsiteY94" fmla="*/ 358775 h 885825"/>
                <a:gd name="connsiteX95" fmla="*/ 1814513 w 1859756"/>
                <a:gd name="connsiteY95" fmla="*/ 319087 h 885825"/>
                <a:gd name="connsiteX96" fmla="*/ 1859756 w 1859756"/>
                <a:gd name="connsiteY96"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07156 w 1859756"/>
                <a:gd name="connsiteY50" fmla="*/ 133350 h 885825"/>
                <a:gd name="connsiteX51" fmla="*/ 85725 w 1859756"/>
                <a:gd name="connsiteY51" fmla="*/ 116681 h 885825"/>
                <a:gd name="connsiteX52" fmla="*/ 61912 w 1859756"/>
                <a:gd name="connsiteY52" fmla="*/ 119062 h 885825"/>
                <a:gd name="connsiteX53" fmla="*/ 0 w 1859756"/>
                <a:gd name="connsiteY53" fmla="*/ 140493 h 885825"/>
                <a:gd name="connsiteX54" fmla="*/ 16669 w 1859756"/>
                <a:gd name="connsiteY54" fmla="*/ 357187 h 885825"/>
                <a:gd name="connsiteX55" fmla="*/ 28575 w 1859756"/>
                <a:gd name="connsiteY55" fmla="*/ 450056 h 885825"/>
                <a:gd name="connsiteX56" fmla="*/ 45244 w 1859756"/>
                <a:gd name="connsiteY56" fmla="*/ 507206 h 885825"/>
                <a:gd name="connsiteX57" fmla="*/ 54768 w 1859756"/>
                <a:gd name="connsiteY57" fmla="*/ 569118 h 885825"/>
                <a:gd name="connsiteX58" fmla="*/ 88106 w 1859756"/>
                <a:gd name="connsiteY58" fmla="*/ 654844 h 885825"/>
                <a:gd name="connsiteX59" fmla="*/ 107156 w 1859756"/>
                <a:gd name="connsiteY59" fmla="*/ 714374 h 885825"/>
                <a:gd name="connsiteX60" fmla="*/ 140493 w 1859756"/>
                <a:gd name="connsiteY60" fmla="*/ 764381 h 885825"/>
                <a:gd name="connsiteX61" fmla="*/ 178593 w 1859756"/>
                <a:gd name="connsiteY61" fmla="*/ 804862 h 885825"/>
                <a:gd name="connsiteX62" fmla="*/ 202406 w 1859756"/>
                <a:gd name="connsiteY62" fmla="*/ 845344 h 885825"/>
                <a:gd name="connsiteX63" fmla="*/ 254793 w 1859756"/>
                <a:gd name="connsiteY63" fmla="*/ 885825 h 885825"/>
                <a:gd name="connsiteX64" fmla="*/ 285750 w 1859756"/>
                <a:gd name="connsiteY64" fmla="*/ 857249 h 885825"/>
                <a:gd name="connsiteX65" fmla="*/ 309562 w 1859756"/>
                <a:gd name="connsiteY65" fmla="*/ 819150 h 885825"/>
                <a:gd name="connsiteX66" fmla="*/ 321469 w 1859756"/>
                <a:gd name="connsiteY66" fmla="*/ 762000 h 885825"/>
                <a:gd name="connsiteX67" fmla="*/ 347662 w 1859756"/>
                <a:gd name="connsiteY67" fmla="*/ 683418 h 885825"/>
                <a:gd name="connsiteX68" fmla="*/ 366712 w 1859756"/>
                <a:gd name="connsiteY68" fmla="*/ 633411 h 885825"/>
                <a:gd name="connsiteX69" fmla="*/ 400050 w 1859756"/>
                <a:gd name="connsiteY69" fmla="*/ 578644 h 885825"/>
                <a:gd name="connsiteX70" fmla="*/ 442912 w 1859756"/>
                <a:gd name="connsiteY70" fmla="*/ 526256 h 885825"/>
                <a:gd name="connsiteX71" fmla="*/ 485775 w 1859756"/>
                <a:gd name="connsiteY71" fmla="*/ 495300 h 885825"/>
                <a:gd name="connsiteX72" fmla="*/ 523874 w 1859756"/>
                <a:gd name="connsiteY72" fmla="*/ 490537 h 885825"/>
                <a:gd name="connsiteX73" fmla="*/ 576262 w 1859756"/>
                <a:gd name="connsiteY73" fmla="*/ 476249 h 885825"/>
                <a:gd name="connsiteX74" fmla="*/ 631031 w 1859756"/>
                <a:gd name="connsiteY74" fmla="*/ 492918 h 885825"/>
                <a:gd name="connsiteX75" fmla="*/ 702469 w 1859756"/>
                <a:gd name="connsiteY75" fmla="*/ 509587 h 885825"/>
                <a:gd name="connsiteX76" fmla="*/ 788194 w 1859756"/>
                <a:gd name="connsiteY76" fmla="*/ 531018 h 885825"/>
                <a:gd name="connsiteX77" fmla="*/ 869156 w 1859756"/>
                <a:gd name="connsiteY77" fmla="*/ 535781 h 885825"/>
                <a:gd name="connsiteX78" fmla="*/ 897731 w 1859756"/>
                <a:gd name="connsiteY78" fmla="*/ 535781 h 885825"/>
                <a:gd name="connsiteX79" fmla="*/ 950119 w 1859756"/>
                <a:gd name="connsiteY79" fmla="*/ 514349 h 885825"/>
                <a:gd name="connsiteX80" fmla="*/ 1004887 w 1859756"/>
                <a:gd name="connsiteY80" fmla="*/ 476249 h 885825"/>
                <a:gd name="connsiteX81" fmla="*/ 1066800 w 1859756"/>
                <a:gd name="connsiteY81" fmla="*/ 440531 h 885825"/>
                <a:gd name="connsiteX82" fmla="*/ 1114424 w 1859756"/>
                <a:gd name="connsiteY82" fmla="*/ 409574 h 885825"/>
                <a:gd name="connsiteX83" fmla="*/ 1185863 w 1859756"/>
                <a:gd name="connsiteY83" fmla="*/ 400050 h 885825"/>
                <a:gd name="connsiteX84" fmla="*/ 1233488 w 1859756"/>
                <a:gd name="connsiteY84" fmla="*/ 409574 h 885825"/>
                <a:gd name="connsiteX85" fmla="*/ 1293019 w 1859756"/>
                <a:gd name="connsiteY85" fmla="*/ 440531 h 885825"/>
                <a:gd name="connsiteX86" fmla="*/ 1359694 w 1859756"/>
                <a:gd name="connsiteY86" fmla="*/ 488155 h 885825"/>
                <a:gd name="connsiteX87" fmla="*/ 1423988 w 1859756"/>
                <a:gd name="connsiteY87" fmla="*/ 508000 h 885825"/>
                <a:gd name="connsiteX88" fmla="*/ 1476374 w 1859756"/>
                <a:gd name="connsiteY88" fmla="*/ 504824 h 885825"/>
                <a:gd name="connsiteX89" fmla="*/ 1566862 w 1859756"/>
                <a:gd name="connsiteY89" fmla="*/ 481805 h 885825"/>
                <a:gd name="connsiteX90" fmla="*/ 1620838 w 1859756"/>
                <a:gd name="connsiteY90" fmla="*/ 466725 h 885825"/>
                <a:gd name="connsiteX91" fmla="*/ 1666874 w 1859756"/>
                <a:gd name="connsiteY91" fmla="*/ 435769 h 885825"/>
                <a:gd name="connsiteX92" fmla="*/ 1740694 w 1859756"/>
                <a:gd name="connsiteY92" fmla="*/ 392906 h 885825"/>
                <a:gd name="connsiteX93" fmla="*/ 1781174 w 1859756"/>
                <a:gd name="connsiteY93" fmla="*/ 358775 h 885825"/>
                <a:gd name="connsiteX94" fmla="*/ 1814513 w 1859756"/>
                <a:gd name="connsiteY94" fmla="*/ 319087 h 885825"/>
                <a:gd name="connsiteX95" fmla="*/ 1859756 w 1859756"/>
                <a:gd name="connsiteY95"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85725 w 1859756"/>
                <a:gd name="connsiteY50" fmla="*/ 116681 h 885825"/>
                <a:gd name="connsiteX51" fmla="*/ 61912 w 1859756"/>
                <a:gd name="connsiteY51" fmla="*/ 119062 h 885825"/>
                <a:gd name="connsiteX52" fmla="*/ 0 w 1859756"/>
                <a:gd name="connsiteY52" fmla="*/ 140493 h 885825"/>
                <a:gd name="connsiteX53" fmla="*/ 16669 w 1859756"/>
                <a:gd name="connsiteY53" fmla="*/ 357187 h 885825"/>
                <a:gd name="connsiteX54" fmla="*/ 28575 w 1859756"/>
                <a:gd name="connsiteY54" fmla="*/ 450056 h 885825"/>
                <a:gd name="connsiteX55" fmla="*/ 45244 w 1859756"/>
                <a:gd name="connsiteY55" fmla="*/ 507206 h 885825"/>
                <a:gd name="connsiteX56" fmla="*/ 54768 w 1859756"/>
                <a:gd name="connsiteY56" fmla="*/ 569118 h 885825"/>
                <a:gd name="connsiteX57" fmla="*/ 88106 w 1859756"/>
                <a:gd name="connsiteY57" fmla="*/ 654844 h 885825"/>
                <a:gd name="connsiteX58" fmla="*/ 107156 w 1859756"/>
                <a:gd name="connsiteY58" fmla="*/ 714374 h 885825"/>
                <a:gd name="connsiteX59" fmla="*/ 140493 w 1859756"/>
                <a:gd name="connsiteY59" fmla="*/ 764381 h 885825"/>
                <a:gd name="connsiteX60" fmla="*/ 178593 w 1859756"/>
                <a:gd name="connsiteY60" fmla="*/ 804862 h 885825"/>
                <a:gd name="connsiteX61" fmla="*/ 202406 w 1859756"/>
                <a:gd name="connsiteY61" fmla="*/ 845344 h 885825"/>
                <a:gd name="connsiteX62" fmla="*/ 254793 w 1859756"/>
                <a:gd name="connsiteY62" fmla="*/ 885825 h 885825"/>
                <a:gd name="connsiteX63" fmla="*/ 285750 w 1859756"/>
                <a:gd name="connsiteY63" fmla="*/ 857249 h 885825"/>
                <a:gd name="connsiteX64" fmla="*/ 309562 w 1859756"/>
                <a:gd name="connsiteY64" fmla="*/ 819150 h 885825"/>
                <a:gd name="connsiteX65" fmla="*/ 321469 w 1859756"/>
                <a:gd name="connsiteY65" fmla="*/ 762000 h 885825"/>
                <a:gd name="connsiteX66" fmla="*/ 347662 w 1859756"/>
                <a:gd name="connsiteY66" fmla="*/ 683418 h 885825"/>
                <a:gd name="connsiteX67" fmla="*/ 366712 w 1859756"/>
                <a:gd name="connsiteY67" fmla="*/ 633411 h 885825"/>
                <a:gd name="connsiteX68" fmla="*/ 400050 w 1859756"/>
                <a:gd name="connsiteY68" fmla="*/ 578644 h 885825"/>
                <a:gd name="connsiteX69" fmla="*/ 442912 w 1859756"/>
                <a:gd name="connsiteY69" fmla="*/ 526256 h 885825"/>
                <a:gd name="connsiteX70" fmla="*/ 485775 w 1859756"/>
                <a:gd name="connsiteY70" fmla="*/ 495300 h 885825"/>
                <a:gd name="connsiteX71" fmla="*/ 523874 w 1859756"/>
                <a:gd name="connsiteY71" fmla="*/ 490537 h 885825"/>
                <a:gd name="connsiteX72" fmla="*/ 576262 w 1859756"/>
                <a:gd name="connsiteY72" fmla="*/ 476249 h 885825"/>
                <a:gd name="connsiteX73" fmla="*/ 631031 w 1859756"/>
                <a:gd name="connsiteY73" fmla="*/ 492918 h 885825"/>
                <a:gd name="connsiteX74" fmla="*/ 702469 w 1859756"/>
                <a:gd name="connsiteY74" fmla="*/ 509587 h 885825"/>
                <a:gd name="connsiteX75" fmla="*/ 788194 w 1859756"/>
                <a:gd name="connsiteY75" fmla="*/ 531018 h 885825"/>
                <a:gd name="connsiteX76" fmla="*/ 869156 w 1859756"/>
                <a:gd name="connsiteY76" fmla="*/ 535781 h 885825"/>
                <a:gd name="connsiteX77" fmla="*/ 897731 w 1859756"/>
                <a:gd name="connsiteY77" fmla="*/ 535781 h 885825"/>
                <a:gd name="connsiteX78" fmla="*/ 950119 w 1859756"/>
                <a:gd name="connsiteY78" fmla="*/ 514349 h 885825"/>
                <a:gd name="connsiteX79" fmla="*/ 1004887 w 1859756"/>
                <a:gd name="connsiteY79" fmla="*/ 476249 h 885825"/>
                <a:gd name="connsiteX80" fmla="*/ 1066800 w 1859756"/>
                <a:gd name="connsiteY80" fmla="*/ 440531 h 885825"/>
                <a:gd name="connsiteX81" fmla="*/ 1114424 w 1859756"/>
                <a:gd name="connsiteY81" fmla="*/ 409574 h 885825"/>
                <a:gd name="connsiteX82" fmla="*/ 1185863 w 1859756"/>
                <a:gd name="connsiteY82" fmla="*/ 400050 h 885825"/>
                <a:gd name="connsiteX83" fmla="*/ 1233488 w 1859756"/>
                <a:gd name="connsiteY83" fmla="*/ 409574 h 885825"/>
                <a:gd name="connsiteX84" fmla="*/ 1293019 w 1859756"/>
                <a:gd name="connsiteY84" fmla="*/ 440531 h 885825"/>
                <a:gd name="connsiteX85" fmla="*/ 1359694 w 1859756"/>
                <a:gd name="connsiteY85" fmla="*/ 488155 h 885825"/>
                <a:gd name="connsiteX86" fmla="*/ 1423988 w 1859756"/>
                <a:gd name="connsiteY86" fmla="*/ 508000 h 885825"/>
                <a:gd name="connsiteX87" fmla="*/ 1476374 w 1859756"/>
                <a:gd name="connsiteY87" fmla="*/ 504824 h 885825"/>
                <a:gd name="connsiteX88" fmla="*/ 1566862 w 1859756"/>
                <a:gd name="connsiteY88" fmla="*/ 481805 h 885825"/>
                <a:gd name="connsiteX89" fmla="*/ 1620838 w 1859756"/>
                <a:gd name="connsiteY89" fmla="*/ 466725 h 885825"/>
                <a:gd name="connsiteX90" fmla="*/ 1666874 w 1859756"/>
                <a:gd name="connsiteY90" fmla="*/ 435769 h 885825"/>
                <a:gd name="connsiteX91" fmla="*/ 1740694 w 1859756"/>
                <a:gd name="connsiteY91" fmla="*/ 392906 h 885825"/>
                <a:gd name="connsiteX92" fmla="*/ 1781174 w 1859756"/>
                <a:gd name="connsiteY92" fmla="*/ 358775 h 885825"/>
                <a:gd name="connsiteX93" fmla="*/ 1814513 w 1859756"/>
                <a:gd name="connsiteY93" fmla="*/ 319087 h 885825"/>
                <a:gd name="connsiteX94" fmla="*/ 1859756 w 1859756"/>
                <a:gd name="connsiteY94"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52400 w 1859756"/>
                <a:gd name="connsiteY50" fmla="*/ 116681 h 885825"/>
                <a:gd name="connsiteX51" fmla="*/ 61912 w 1859756"/>
                <a:gd name="connsiteY51" fmla="*/ 119062 h 885825"/>
                <a:gd name="connsiteX52" fmla="*/ 0 w 1859756"/>
                <a:gd name="connsiteY52" fmla="*/ 140493 h 885825"/>
                <a:gd name="connsiteX53" fmla="*/ 16669 w 1859756"/>
                <a:gd name="connsiteY53" fmla="*/ 357187 h 885825"/>
                <a:gd name="connsiteX54" fmla="*/ 28575 w 1859756"/>
                <a:gd name="connsiteY54" fmla="*/ 450056 h 885825"/>
                <a:gd name="connsiteX55" fmla="*/ 45244 w 1859756"/>
                <a:gd name="connsiteY55" fmla="*/ 507206 h 885825"/>
                <a:gd name="connsiteX56" fmla="*/ 54768 w 1859756"/>
                <a:gd name="connsiteY56" fmla="*/ 569118 h 885825"/>
                <a:gd name="connsiteX57" fmla="*/ 88106 w 1859756"/>
                <a:gd name="connsiteY57" fmla="*/ 654844 h 885825"/>
                <a:gd name="connsiteX58" fmla="*/ 107156 w 1859756"/>
                <a:gd name="connsiteY58" fmla="*/ 714374 h 885825"/>
                <a:gd name="connsiteX59" fmla="*/ 140493 w 1859756"/>
                <a:gd name="connsiteY59" fmla="*/ 764381 h 885825"/>
                <a:gd name="connsiteX60" fmla="*/ 178593 w 1859756"/>
                <a:gd name="connsiteY60" fmla="*/ 804862 h 885825"/>
                <a:gd name="connsiteX61" fmla="*/ 202406 w 1859756"/>
                <a:gd name="connsiteY61" fmla="*/ 845344 h 885825"/>
                <a:gd name="connsiteX62" fmla="*/ 254793 w 1859756"/>
                <a:gd name="connsiteY62" fmla="*/ 885825 h 885825"/>
                <a:gd name="connsiteX63" fmla="*/ 285750 w 1859756"/>
                <a:gd name="connsiteY63" fmla="*/ 857249 h 885825"/>
                <a:gd name="connsiteX64" fmla="*/ 309562 w 1859756"/>
                <a:gd name="connsiteY64" fmla="*/ 819150 h 885825"/>
                <a:gd name="connsiteX65" fmla="*/ 321469 w 1859756"/>
                <a:gd name="connsiteY65" fmla="*/ 762000 h 885825"/>
                <a:gd name="connsiteX66" fmla="*/ 347662 w 1859756"/>
                <a:gd name="connsiteY66" fmla="*/ 683418 h 885825"/>
                <a:gd name="connsiteX67" fmla="*/ 366712 w 1859756"/>
                <a:gd name="connsiteY67" fmla="*/ 633411 h 885825"/>
                <a:gd name="connsiteX68" fmla="*/ 400050 w 1859756"/>
                <a:gd name="connsiteY68" fmla="*/ 578644 h 885825"/>
                <a:gd name="connsiteX69" fmla="*/ 442912 w 1859756"/>
                <a:gd name="connsiteY69" fmla="*/ 526256 h 885825"/>
                <a:gd name="connsiteX70" fmla="*/ 485775 w 1859756"/>
                <a:gd name="connsiteY70" fmla="*/ 495300 h 885825"/>
                <a:gd name="connsiteX71" fmla="*/ 523874 w 1859756"/>
                <a:gd name="connsiteY71" fmla="*/ 490537 h 885825"/>
                <a:gd name="connsiteX72" fmla="*/ 576262 w 1859756"/>
                <a:gd name="connsiteY72" fmla="*/ 476249 h 885825"/>
                <a:gd name="connsiteX73" fmla="*/ 631031 w 1859756"/>
                <a:gd name="connsiteY73" fmla="*/ 492918 h 885825"/>
                <a:gd name="connsiteX74" fmla="*/ 702469 w 1859756"/>
                <a:gd name="connsiteY74" fmla="*/ 509587 h 885825"/>
                <a:gd name="connsiteX75" fmla="*/ 788194 w 1859756"/>
                <a:gd name="connsiteY75" fmla="*/ 531018 h 885825"/>
                <a:gd name="connsiteX76" fmla="*/ 869156 w 1859756"/>
                <a:gd name="connsiteY76" fmla="*/ 535781 h 885825"/>
                <a:gd name="connsiteX77" fmla="*/ 897731 w 1859756"/>
                <a:gd name="connsiteY77" fmla="*/ 535781 h 885825"/>
                <a:gd name="connsiteX78" fmla="*/ 950119 w 1859756"/>
                <a:gd name="connsiteY78" fmla="*/ 514349 h 885825"/>
                <a:gd name="connsiteX79" fmla="*/ 1004887 w 1859756"/>
                <a:gd name="connsiteY79" fmla="*/ 476249 h 885825"/>
                <a:gd name="connsiteX80" fmla="*/ 1066800 w 1859756"/>
                <a:gd name="connsiteY80" fmla="*/ 440531 h 885825"/>
                <a:gd name="connsiteX81" fmla="*/ 1114424 w 1859756"/>
                <a:gd name="connsiteY81" fmla="*/ 409574 h 885825"/>
                <a:gd name="connsiteX82" fmla="*/ 1185863 w 1859756"/>
                <a:gd name="connsiteY82" fmla="*/ 400050 h 885825"/>
                <a:gd name="connsiteX83" fmla="*/ 1233488 w 1859756"/>
                <a:gd name="connsiteY83" fmla="*/ 409574 h 885825"/>
                <a:gd name="connsiteX84" fmla="*/ 1293019 w 1859756"/>
                <a:gd name="connsiteY84" fmla="*/ 440531 h 885825"/>
                <a:gd name="connsiteX85" fmla="*/ 1359694 w 1859756"/>
                <a:gd name="connsiteY85" fmla="*/ 488155 h 885825"/>
                <a:gd name="connsiteX86" fmla="*/ 1423988 w 1859756"/>
                <a:gd name="connsiteY86" fmla="*/ 508000 h 885825"/>
                <a:gd name="connsiteX87" fmla="*/ 1476374 w 1859756"/>
                <a:gd name="connsiteY87" fmla="*/ 504824 h 885825"/>
                <a:gd name="connsiteX88" fmla="*/ 1566862 w 1859756"/>
                <a:gd name="connsiteY88" fmla="*/ 481805 h 885825"/>
                <a:gd name="connsiteX89" fmla="*/ 1620838 w 1859756"/>
                <a:gd name="connsiteY89" fmla="*/ 466725 h 885825"/>
                <a:gd name="connsiteX90" fmla="*/ 1666874 w 1859756"/>
                <a:gd name="connsiteY90" fmla="*/ 435769 h 885825"/>
                <a:gd name="connsiteX91" fmla="*/ 1740694 w 1859756"/>
                <a:gd name="connsiteY91" fmla="*/ 392906 h 885825"/>
                <a:gd name="connsiteX92" fmla="*/ 1781174 w 1859756"/>
                <a:gd name="connsiteY92" fmla="*/ 358775 h 885825"/>
                <a:gd name="connsiteX93" fmla="*/ 1814513 w 1859756"/>
                <a:gd name="connsiteY93" fmla="*/ 319087 h 885825"/>
                <a:gd name="connsiteX94" fmla="*/ 1859756 w 1859756"/>
                <a:gd name="connsiteY94"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52400 w 1859756"/>
                <a:gd name="connsiteY50" fmla="*/ 116681 h 885825"/>
                <a:gd name="connsiteX51" fmla="*/ 69056 w 1859756"/>
                <a:gd name="connsiteY51" fmla="*/ 128587 h 885825"/>
                <a:gd name="connsiteX52" fmla="*/ 0 w 1859756"/>
                <a:gd name="connsiteY52" fmla="*/ 140493 h 885825"/>
                <a:gd name="connsiteX53" fmla="*/ 16669 w 1859756"/>
                <a:gd name="connsiteY53" fmla="*/ 357187 h 885825"/>
                <a:gd name="connsiteX54" fmla="*/ 28575 w 1859756"/>
                <a:gd name="connsiteY54" fmla="*/ 450056 h 885825"/>
                <a:gd name="connsiteX55" fmla="*/ 45244 w 1859756"/>
                <a:gd name="connsiteY55" fmla="*/ 507206 h 885825"/>
                <a:gd name="connsiteX56" fmla="*/ 54768 w 1859756"/>
                <a:gd name="connsiteY56" fmla="*/ 569118 h 885825"/>
                <a:gd name="connsiteX57" fmla="*/ 88106 w 1859756"/>
                <a:gd name="connsiteY57" fmla="*/ 654844 h 885825"/>
                <a:gd name="connsiteX58" fmla="*/ 107156 w 1859756"/>
                <a:gd name="connsiteY58" fmla="*/ 714374 h 885825"/>
                <a:gd name="connsiteX59" fmla="*/ 140493 w 1859756"/>
                <a:gd name="connsiteY59" fmla="*/ 764381 h 885825"/>
                <a:gd name="connsiteX60" fmla="*/ 178593 w 1859756"/>
                <a:gd name="connsiteY60" fmla="*/ 804862 h 885825"/>
                <a:gd name="connsiteX61" fmla="*/ 202406 w 1859756"/>
                <a:gd name="connsiteY61" fmla="*/ 845344 h 885825"/>
                <a:gd name="connsiteX62" fmla="*/ 254793 w 1859756"/>
                <a:gd name="connsiteY62" fmla="*/ 885825 h 885825"/>
                <a:gd name="connsiteX63" fmla="*/ 285750 w 1859756"/>
                <a:gd name="connsiteY63" fmla="*/ 857249 h 885825"/>
                <a:gd name="connsiteX64" fmla="*/ 309562 w 1859756"/>
                <a:gd name="connsiteY64" fmla="*/ 819150 h 885825"/>
                <a:gd name="connsiteX65" fmla="*/ 321469 w 1859756"/>
                <a:gd name="connsiteY65" fmla="*/ 762000 h 885825"/>
                <a:gd name="connsiteX66" fmla="*/ 347662 w 1859756"/>
                <a:gd name="connsiteY66" fmla="*/ 683418 h 885825"/>
                <a:gd name="connsiteX67" fmla="*/ 366712 w 1859756"/>
                <a:gd name="connsiteY67" fmla="*/ 633411 h 885825"/>
                <a:gd name="connsiteX68" fmla="*/ 400050 w 1859756"/>
                <a:gd name="connsiteY68" fmla="*/ 578644 h 885825"/>
                <a:gd name="connsiteX69" fmla="*/ 442912 w 1859756"/>
                <a:gd name="connsiteY69" fmla="*/ 526256 h 885825"/>
                <a:gd name="connsiteX70" fmla="*/ 485775 w 1859756"/>
                <a:gd name="connsiteY70" fmla="*/ 495300 h 885825"/>
                <a:gd name="connsiteX71" fmla="*/ 523874 w 1859756"/>
                <a:gd name="connsiteY71" fmla="*/ 490537 h 885825"/>
                <a:gd name="connsiteX72" fmla="*/ 576262 w 1859756"/>
                <a:gd name="connsiteY72" fmla="*/ 476249 h 885825"/>
                <a:gd name="connsiteX73" fmla="*/ 631031 w 1859756"/>
                <a:gd name="connsiteY73" fmla="*/ 492918 h 885825"/>
                <a:gd name="connsiteX74" fmla="*/ 702469 w 1859756"/>
                <a:gd name="connsiteY74" fmla="*/ 509587 h 885825"/>
                <a:gd name="connsiteX75" fmla="*/ 788194 w 1859756"/>
                <a:gd name="connsiteY75" fmla="*/ 531018 h 885825"/>
                <a:gd name="connsiteX76" fmla="*/ 869156 w 1859756"/>
                <a:gd name="connsiteY76" fmla="*/ 535781 h 885825"/>
                <a:gd name="connsiteX77" fmla="*/ 897731 w 1859756"/>
                <a:gd name="connsiteY77" fmla="*/ 535781 h 885825"/>
                <a:gd name="connsiteX78" fmla="*/ 950119 w 1859756"/>
                <a:gd name="connsiteY78" fmla="*/ 514349 h 885825"/>
                <a:gd name="connsiteX79" fmla="*/ 1004887 w 1859756"/>
                <a:gd name="connsiteY79" fmla="*/ 476249 h 885825"/>
                <a:gd name="connsiteX80" fmla="*/ 1066800 w 1859756"/>
                <a:gd name="connsiteY80" fmla="*/ 440531 h 885825"/>
                <a:gd name="connsiteX81" fmla="*/ 1114424 w 1859756"/>
                <a:gd name="connsiteY81" fmla="*/ 409574 h 885825"/>
                <a:gd name="connsiteX82" fmla="*/ 1185863 w 1859756"/>
                <a:gd name="connsiteY82" fmla="*/ 400050 h 885825"/>
                <a:gd name="connsiteX83" fmla="*/ 1233488 w 1859756"/>
                <a:gd name="connsiteY83" fmla="*/ 409574 h 885825"/>
                <a:gd name="connsiteX84" fmla="*/ 1293019 w 1859756"/>
                <a:gd name="connsiteY84" fmla="*/ 440531 h 885825"/>
                <a:gd name="connsiteX85" fmla="*/ 1359694 w 1859756"/>
                <a:gd name="connsiteY85" fmla="*/ 488155 h 885825"/>
                <a:gd name="connsiteX86" fmla="*/ 1423988 w 1859756"/>
                <a:gd name="connsiteY86" fmla="*/ 508000 h 885825"/>
                <a:gd name="connsiteX87" fmla="*/ 1476374 w 1859756"/>
                <a:gd name="connsiteY87" fmla="*/ 504824 h 885825"/>
                <a:gd name="connsiteX88" fmla="*/ 1566862 w 1859756"/>
                <a:gd name="connsiteY88" fmla="*/ 481805 h 885825"/>
                <a:gd name="connsiteX89" fmla="*/ 1620838 w 1859756"/>
                <a:gd name="connsiteY89" fmla="*/ 466725 h 885825"/>
                <a:gd name="connsiteX90" fmla="*/ 1666874 w 1859756"/>
                <a:gd name="connsiteY90" fmla="*/ 435769 h 885825"/>
                <a:gd name="connsiteX91" fmla="*/ 1740694 w 1859756"/>
                <a:gd name="connsiteY91" fmla="*/ 392906 h 885825"/>
                <a:gd name="connsiteX92" fmla="*/ 1781174 w 1859756"/>
                <a:gd name="connsiteY92" fmla="*/ 358775 h 885825"/>
                <a:gd name="connsiteX93" fmla="*/ 1814513 w 1859756"/>
                <a:gd name="connsiteY93" fmla="*/ 319087 h 885825"/>
                <a:gd name="connsiteX94" fmla="*/ 1859756 w 1859756"/>
                <a:gd name="connsiteY94"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57162 w 1859756"/>
                <a:gd name="connsiteY49" fmla="*/ 147637 h 885825"/>
                <a:gd name="connsiteX50" fmla="*/ 152400 w 1859756"/>
                <a:gd name="connsiteY50" fmla="*/ 116681 h 885825"/>
                <a:gd name="connsiteX51" fmla="*/ 69056 w 1859756"/>
                <a:gd name="connsiteY51" fmla="*/ 128587 h 885825"/>
                <a:gd name="connsiteX52" fmla="*/ 0 w 1859756"/>
                <a:gd name="connsiteY52" fmla="*/ 147637 h 885825"/>
                <a:gd name="connsiteX53" fmla="*/ 16669 w 1859756"/>
                <a:gd name="connsiteY53" fmla="*/ 357187 h 885825"/>
                <a:gd name="connsiteX54" fmla="*/ 28575 w 1859756"/>
                <a:gd name="connsiteY54" fmla="*/ 450056 h 885825"/>
                <a:gd name="connsiteX55" fmla="*/ 45244 w 1859756"/>
                <a:gd name="connsiteY55" fmla="*/ 507206 h 885825"/>
                <a:gd name="connsiteX56" fmla="*/ 54768 w 1859756"/>
                <a:gd name="connsiteY56" fmla="*/ 569118 h 885825"/>
                <a:gd name="connsiteX57" fmla="*/ 88106 w 1859756"/>
                <a:gd name="connsiteY57" fmla="*/ 654844 h 885825"/>
                <a:gd name="connsiteX58" fmla="*/ 107156 w 1859756"/>
                <a:gd name="connsiteY58" fmla="*/ 714374 h 885825"/>
                <a:gd name="connsiteX59" fmla="*/ 140493 w 1859756"/>
                <a:gd name="connsiteY59" fmla="*/ 764381 h 885825"/>
                <a:gd name="connsiteX60" fmla="*/ 178593 w 1859756"/>
                <a:gd name="connsiteY60" fmla="*/ 804862 h 885825"/>
                <a:gd name="connsiteX61" fmla="*/ 202406 w 1859756"/>
                <a:gd name="connsiteY61" fmla="*/ 845344 h 885825"/>
                <a:gd name="connsiteX62" fmla="*/ 254793 w 1859756"/>
                <a:gd name="connsiteY62" fmla="*/ 885825 h 885825"/>
                <a:gd name="connsiteX63" fmla="*/ 285750 w 1859756"/>
                <a:gd name="connsiteY63" fmla="*/ 857249 h 885825"/>
                <a:gd name="connsiteX64" fmla="*/ 309562 w 1859756"/>
                <a:gd name="connsiteY64" fmla="*/ 819150 h 885825"/>
                <a:gd name="connsiteX65" fmla="*/ 321469 w 1859756"/>
                <a:gd name="connsiteY65" fmla="*/ 762000 h 885825"/>
                <a:gd name="connsiteX66" fmla="*/ 347662 w 1859756"/>
                <a:gd name="connsiteY66" fmla="*/ 683418 h 885825"/>
                <a:gd name="connsiteX67" fmla="*/ 366712 w 1859756"/>
                <a:gd name="connsiteY67" fmla="*/ 633411 h 885825"/>
                <a:gd name="connsiteX68" fmla="*/ 400050 w 1859756"/>
                <a:gd name="connsiteY68" fmla="*/ 578644 h 885825"/>
                <a:gd name="connsiteX69" fmla="*/ 442912 w 1859756"/>
                <a:gd name="connsiteY69" fmla="*/ 526256 h 885825"/>
                <a:gd name="connsiteX70" fmla="*/ 485775 w 1859756"/>
                <a:gd name="connsiteY70" fmla="*/ 495300 h 885825"/>
                <a:gd name="connsiteX71" fmla="*/ 523874 w 1859756"/>
                <a:gd name="connsiteY71" fmla="*/ 490537 h 885825"/>
                <a:gd name="connsiteX72" fmla="*/ 576262 w 1859756"/>
                <a:gd name="connsiteY72" fmla="*/ 476249 h 885825"/>
                <a:gd name="connsiteX73" fmla="*/ 631031 w 1859756"/>
                <a:gd name="connsiteY73" fmla="*/ 492918 h 885825"/>
                <a:gd name="connsiteX74" fmla="*/ 702469 w 1859756"/>
                <a:gd name="connsiteY74" fmla="*/ 509587 h 885825"/>
                <a:gd name="connsiteX75" fmla="*/ 788194 w 1859756"/>
                <a:gd name="connsiteY75" fmla="*/ 531018 h 885825"/>
                <a:gd name="connsiteX76" fmla="*/ 869156 w 1859756"/>
                <a:gd name="connsiteY76" fmla="*/ 535781 h 885825"/>
                <a:gd name="connsiteX77" fmla="*/ 897731 w 1859756"/>
                <a:gd name="connsiteY77" fmla="*/ 535781 h 885825"/>
                <a:gd name="connsiteX78" fmla="*/ 950119 w 1859756"/>
                <a:gd name="connsiteY78" fmla="*/ 514349 h 885825"/>
                <a:gd name="connsiteX79" fmla="*/ 1004887 w 1859756"/>
                <a:gd name="connsiteY79" fmla="*/ 476249 h 885825"/>
                <a:gd name="connsiteX80" fmla="*/ 1066800 w 1859756"/>
                <a:gd name="connsiteY80" fmla="*/ 440531 h 885825"/>
                <a:gd name="connsiteX81" fmla="*/ 1114424 w 1859756"/>
                <a:gd name="connsiteY81" fmla="*/ 409574 h 885825"/>
                <a:gd name="connsiteX82" fmla="*/ 1185863 w 1859756"/>
                <a:gd name="connsiteY82" fmla="*/ 400050 h 885825"/>
                <a:gd name="connsiteX83" fmla="*/ 1233488 w 1859756"/>
                <a:gd name="connsiteY83" fmla="*/ 409574 h 885825"/>
                <a:gd name="connsiteX84" fmla="*/ 1293019 w 1859756"/>
                <a:gd name="connsiteY84" fmla="*/ 440531 h 885825"/>
                <a:gd name="connsiteX85" fmla="*/ 1359694 w 1859756"/>
                <a:gd name="connsiteY85" fmla="*/ 488155 h 885825"/>
                <a:gd name="connsiteX86" fmla="*/ 1423988 w 1859756"/>
                <a:gd name="connsiteY86" fmla="*/ 508000 h 885825"/>
                <a:gd name="connsiteX87" fmla="*/ 1476374 w 1859756"/>
                <a:gd name="connsiteY87" fmla="*/ 504824 h 885825"/>
                <a:gd name="connsiteX88" fmla="*/ 1566862 w 1859756"/>
                <a:gd name="connsiteY88" fmla="*/ 481805 h 885825"/>
                <a:gd name="connsiteX89" fmla="*/ 1620838 w 1859756"/>
                <a:gd name="connsiteY89" fmla="*/ 466725 h 885825"/>
                <a:gd name="connsiteX90" fmla="*/ 1666874 w 1859756"/>
                <a:gd name="connsiteY90" fmla="*/ 435769 h 885825"/>
                <a:gd name="connsiteX91" fmla="*/ 1740694 w 1859756"/>
                <a:gd name="connsiteY91" fmla="*/ 392906 h 885825"/>
                <a:gd name="connsiteX92" fmla="*/ 1781174 w 1859756"/>
                <a:gd name="connsiteY92" fmla="*/ 358775 h 885825"/>
                <a:gd name="connsiteX93" fmla="*/ 1814513 w 1859756"/>
                <a:gd name="connsiteY93" fmla="*/ 319087 h 885825"/>
                <a:gd name="connsiteX94" fmla="*/ 1859756 w 1859756"/>
                <a:gd name="connsiteY94"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207169 w 1859756"/>
                <a:gd name="connsiteY46" fmla="*/ 52387 h 885825"/>
                <a:gd name="connsiteX47" fmla="*/ 190500 w 1859756"/>
                <a:gd name="connsiteY47" fmla="*/ 88106 h 885825"/>
                <a:gd name="connsiteX48" fmla="*/ 173831 w 1859756"/>
                <a:gd name="connsiteY48" fmla="*/ 128587 h 885825"/>
                <a:gd name="connsiteX49" fmla="*/ 169068 w 1859756"/>
                <a:gd name="connsiteY49" fmla="*/ 157162 h 885825"/>
                <a:gd name="connsiteX50" fmla="*/ 152400 w 1859756"/>
                <a:gd name="connsiteY50" fmla="*/ 116681 h 885825"/>
                <a:gd name="connsiteX51" fmla="*/ 69056 w 1859756"/>
                <a:gd name="connsiteY51" fmla="*/ 128587 h 885825"/>
                <a:gd name="connsiteX52" fmla="*/ 0 w 1859756"/>
                <a:gd name="connsiteY52" fmla="*/ 147637 h 885825"/>
                <a:gd name="connsiteX53" fmla="*/ 16669 w 1859756"/>
                <a:gd name="connsiteY53" fmla="*/ 357187 h 885825"/>
                <a:gd name="connsiteX54" fmla="*/ 28575 w 1859756"/>
                <a:gd name="connsiteY54" fmla="*/ 450056 h 885825"/>
                <a:gd name="connsiteX55" fmla="*/ 45244 w 1859756"/>
                <a:gd name="connsiteY55" fmla="*/ 507206 h 885825"/>
                <a:gd name="connsiteX56" fmla="*/ 54768 w 1859756"/>
                <a:gd name="connsiteY56" fmla="*/ 569118 h 885825"/>
                <a:gd name="connsiteX57" fmla="*/ 88106 w 1859756"/>
                <a:gd name="connsiteY57" fmla="*/ 654844 h 885825"/>
                <a:gd name="connsiteX58" fmla="*/ 107156 w 1859756"/>
                <a:gd name="connsiteY58" fmla="*/ 714374 h 885825"/>
                <a:gd name="connsiteX59" fmla="*/ 140493 w 1859756"/>
                <a:gd name="connsiteY59" fmla="*/ 764381 h 885825"/>
                <a:gd name="connsiteX60" fmla="*/ 178593 w 1859756"/>
                <a:gd name="connsiteY60" fmla="*/ 804862 h 885825"/>
                <a:gd name="connsiteX61" fmla="*/ 202406 w 1859756"/>
                <a:gd name="connsiteY61" fmla="*/ 845344 h 885825"/>
                <a:gd name="connsiteX62" fmla="*/ 254793 w 1859756"/>
                <a:gd name="connsiteY62" fmla="*/ 885825 h 885825"/>
                <a:gd name="connsiteX63" fmla="*/ 285750 w 1859756"/>
                <a:gd name="connsiteY63" fmla="*/ 857249 h 885825"/>
                <a:gd name="connsiteX64" fmla="*/ 309562 w 1859756"/>
                <a:gd name="connsiteY64" fmla="*/ 819150 h 885825"/>
                <a:gd name="connsiteX65" fmla="*/ 321469 w 1859756"/>
                <a:gd name="connsiteY65" fmla="*/ 762000 h 885825"/>
                <a:gd name="connsiteX66" fmla="*/ 347662 w 1859756"/>
                <a:gd name="connsiteY66" fmla="*/ 683418 h 885825"/>
                <a:gd name="connsiteX67" fmla="*/ 366712 w 1859756"/>
                <a:gd name="connsiteY67" fmla="*/ 633411 h 885825"/>
                <a:gd name="connsiteX68" fmla="*/ 400050 w 1859756"/>
                <a:gd name="connsiteY68" fmla="*/ 578644 h 885825"/>
                <a:gd name="connsiteX69" fmla="*/ 442912 w 1859756"/>
                <a:gd name="connsiteY69" fmla="*/ 526256 h 885825"/>
                <a:gd name="connsiteX70" fmla="*/ 485775 w 1859756"/>
                <a:gd name="connsiteY70" fmla="*/ 495300 h 885825"/>
                <a:gd name="connsiteX71" fmla="*/ 523874 w 1859756"/>
                <a:gd name="connsiteY71" fmla="*/ 490537 h 885825"/>
                <a:gd name="connsiteX72" fmla="*/ 576262 w 1859756"/>
                <a:gd name="connsiteY72" fmla="*/ 476249 h 885825"/>
                <a:gd name="connsiteX73" fmla="*/ 631031 w 1859756"/>
                <a:gd name="connsiteY73" fmla="*/ 492918 h 885825"/>
                <a:gd name="connsiteX74" fmla="*/ 702469 w 1859756"/>
                <a:gd name="connsiteY74" fmla="*/ 509587 h 885825"/>
                <a:gd name="connsiteX75" fmla="*/ 788194 w 1859756"/>
                <a:gd name="connsiteY75" fmla="*/ 531018 h 885825"/>
                <a:gd name="connsiteX76" fmla="*/ 869156 w 1859756"/>
                <a:gd name="connsiteY76" fmla="*/ 535781 h 885825"/>
                <a:gd name="connsiteX77" fmla="*/ 897731 w 1859756"/>
                <a:gd name="connsiteY77" fmla="*/ 535781 h 885825"/>
                <a:gd name="connsiteX78" fmla="*/ 950119 w 1859756"/>
                <a:gd name="connsiteY78" fmla="*/ 514349 h 885825"/>
                <a:gd name="connsiteX79" fmla="*/ 1004887 w 1859756"/>
                <a:gd name="connsiteY79" fmla="*/ 476249 h 885825"/>
                <a:gd name="connsiteX80" fmla="*/ 1066800 w 1859756"/>
                <a:gd name="connsiteY80" fmla="*/ 440531 h 885825"/>
                <a:gd name="connsiteX81" fmla="*/ 1114424 w 1859756"/>
                <a:gd name="connsiteY81" fmla="*/ 409574 h 885825"/>
                <a:gd name="connsiteX82" fmla="*/ 1185863 w 1859756"/>
                <a:gd name="connsiteY82" fmla="*/ 400050 h 885825"/>
                <a:gd name="connsiteX83" fmla="*/ 1233488 w 1859756"/>
                <a:gd name="connsiteY83" fmla="*/ 409574 h 885825"/>
                <a:gd name="connsiteX84" fmla="*/ 1293019 w 1859756"/>
                <a:gd name="connsiteY84" fmla="*/ 440531 h 885825"/>
                <a:gd name="connsiteX85" fmla="*/ 1359694 w 1859756"/>
                <a:gd name="connsiteY85" fmla="*/ 488155 h 885825"/>
                <a:gd name="connsiteX86" fmla="*/ 1423988 w 1859756"/>
                <a:gd name="connsiteY86" fmla="*/ 508000 h 885825"/>
                <a:gd name="connsiteX87" fmla="*/ 1476374 w 1859756"/>
                <a:gd name="connsiteY87" fmla="*/ 504824 h 885825"/>
                <a:gd name="connsiteX88" fmla="*/ 1566862 w 1859756"/>
                <a:gd name="connsiteY88" fmla="*/ 481805 h 885825"/>
                <a:gd name="connsiteX89" fmla="*/ 1620838 w 1859756"/>
                <a:gd name="connsiteY89" fmla="*/ 466725 h 885825"/>
                <a:gd name="connsiteX90" fmla="*/ 1666874 w 1859756"/>
                <a:gd name="connsiteY90" fmla="*/ 435769 h 885825"/>
                <a:gd name="connsiteX91" fmla="*/ 1740694 w 1859756"/>
                <a:gd name="connsiteY91" fmla="*/ 392906 h 885825"/>
                <a:gd name="connsiteX92" fmla="*/ 1781174 w 1859756"/>
                <a:gd name="connsiteY92" fmla="*/ 358775 h 885825"/>
                <a:gd name="connsiteX93" fmla="*/ 1814513 w 1859756"/>
                <a:gd name="connsiteY93" fmla="*/ 319087 h 885825"/>
                <a:gd name="connsiteX94" fmla="*/ 1859756 w 1859756"/>
                <a:gd name="connsiteY94"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190500 w 1859756"/>
                <a:gd name="connsiteY46" fmla="*/ 88106 h 885825"/>
                <a:gd name="connsiteX47" fmla="*/ 173831 w 1859756"/>
                <a:gd name="connsiteY47" fmla="*/ 128587 h 885825"/>
                <a:gd name="connsiteX48" fmla="*/ 169068 w 1859756"/>
                <a:gd name="connsiteY48" fmla="*/ 157162 h 885825"/>
                <a:gd name="connsiteX49" fmla="*/ 152400 w 1859756"/>
                <a:gd name="connsiteY49" fmla="*/ 116681 h 885825"/>
                <a:gd name="connsiteX50" fmla="*/ 69056 w 1859756"/>
                <a:gd name="connsiteY50" fmla="*/ 128587 h 885825"/>
                <a:gd name="connsiteX51" fmla="*/ 0 w 1859756"/>
                <a:gd name="connsiteY51" fmla="*/ 147637 h 885825"/>
                <a:gd name="connsiteX52" fmla="*/ 16669 w 1859756"/>
                <a:gd name="connsiteY52" fmla="*/ 357187 h 885825"/>
                <a:gd name="connsiteX53" fmla="*/ 28575 w 1859756"/>
                <a:gd name="connsiteY53" fmla="*/ 450056 h 885825"/>
                <a:gd name="connsiteX54" fmla="*/ 45244 w 1859756"/>
                <a:gd name="connsiteY54" fmla="*/ 507206 h 885825"/>
                <a:gd name="connsiteX55" fmla="*/ 54768 w 1859756"/>
                <a:gd name="connsiteY55" fmla="*/ 569118 h 885825"/>
                <a:gd name="connsiteX56" fmla="*/ 88106 w 1859756"/>
                <a:gd name="connsiteY56" fmla="*/ 654844 h 885825"/>
                <a:gd name="connsiteX57" fmla="*/ 107156 w 1859756"/>
                <a:gd name="connsiteY57" fmla="*/ 714374 h 885825"/>
                <a:gd name="connsiteX58" fmla="*/ 140493 w 1859756"/>
                <a:gd name="connsiteY58" fmla="*/ 764381 h 885825"/>
                <a:gd name="connsiteX59" fmla="*/ 178593 w 1859756"/>
                <a:gd name="connsiteY59" fmla="*/ 804862 h 885825"/>
                <a:gd name="connsiteX60" fmla="*/ 202406 w 1859756"/>
                <a:gd name="connsiteY60" fmla="*/ 845344 h 885825"/>
                <a:gd name="connsiteX61" fmla="*/ 254793 w 1859756"/>
                <a:gd name="connsiteY61" fmla="*/ 885825 h 885825"/>
                <a:gd name="connsiteX62" fmla="*/ 285750 w 1859756"/>
                <a:gd name="connsiteY62" fmla="*/ 857249 h 885825"/>
                <a:gd name="connsiteX63" fmla="*/ 309562 w 1859756"/>
                <a:gd name="connsiteY63" fmla="*/ 819150 h 885825"/>
                <a:gd name="connsiteX64" fmla="*/ 321469 w 1859756"/>
                <a:gd name="connsiteY64" fmla="*/ 762000 h 885825"/>
                <a:gd name="connsiteX65" fmla="*/ 347662 w 1859756"/>
                <a:gd name="connsiteY65" fmla="*/ 683418 h 885825"/>
                <a:gd name="connsiteX66" fmla="*/ 366712 w 1859756"/>
                <a:gd name="connsiteY66" fmla="*/ 633411 h 885825"/>
                <a:gd name="connsiteX67" fmla="*/ 400050 w 1859756"/>
                <a:gd name="connsiteY67" fmla="*/ 578644 h 885825"/>
                <a:gd name="connsiteX68" fmla="*/ 442912 w 1859756"/>
                <a:gd name="connsiteY68" fmla="*/ 526256 h 885825"/>
                <a:gd name="connsiteX69" fmla="*/ 485775 w 1859756"/>
                <a:gd name="connsiteY69" fmla="*/ 495300 h 885825"/>
                <a:gd name="connsiteX70" fmla="*/ 523874 w 1859756"/>
                <a:gd name="connsiteY70" fmla="*/ 490537 h 885825"/>
                <a:gd name="connsiteX71" fmla="*/ 576262 w 1859756"/>
                <a:gd name="connsiteY71" fmla="*/ 476249 h 885825"/>
                <a:gd name="connsiteX72" fmla="*/ 631031 w 1859756"/>
                <a:gd name="connsiteY72" fmla="*/ 492918 h 885825"/>
                <a:gd name="connsiteX73" fmla="*/ 702469 w 1859756"/>
                <a:gd name="connsiteY73" fmla="*/ 509587 h 885825"/>
                <a:gd name="connsiteX74" fmla="*/ 788194 w 1859756"/>
                <a:gd name="connsiteY74" fmla="*/ 531018 h 885825"/>
                <a:gd name="connsiteX75" fmla="*/ 869156 w 1859756"/>
                <a:gd name="connsiteY75" fmla="*/ 535781 h 885825"/>
                <a:gd name="connsiteX76" fmla="*/ 897731 w 1859756"/>
                <a:gd name="connsiteY76" fmla="*/ 535781 h 885825"/>
                <a:gd name="connsiteX77" fmla="*/ 950119 w 1859756"/>
                <a:gd name="connsiteY77" fmla="*/ 514349 h 885825"/>
                <a:gd name="connsiteX78" fmla="*/ 1004887 w 1859756"/>
                <a:gd name="connsiteY78" fmla="*/ 476249 h 885825"/>
                <a:gd name="connsiteX79" fmla="*/ 1066800 w 1859756"/>
                <a:gd name="connsiteY79" fmla="*/ 440531 h 885825"/>
                <a:gd name="connsiteX80" fmla="*/ 1114424 w 1859756"/>
                <a:gd name="connsiteY80" fmla="*/ 409574 h 885825"/>
                <a:gd name="connsiteX81" fmla="*/ 1185863 w 1859756"/>
                <a:gd name="connsiteY81" fmla="*/ 400050 h 885825"/>
                <a:gd name="connsiteX82" fmla="*/ 1233488 w 1859756"/>
                <a:gd name="connsiteY82" fmla="*/ 409574 h 885825"/>
                <a:gd name="connsiteX83" fmla="*/ 1293019 w 1859756"/>
                <a:gd name="connsiteY83" fmla="*/ 440531 h 885825"/>
                <a:gd name="connsiteX84" fmla="*/ 1359694 w 1859756"/>
                <a:gd name="connsiteY84" fmla="*/ 488155 h 885825"/>
                <a:gd name="connsiteX85" fmla="*/ 1423988 w 1859756"/>
                <a:gd name="connsiteY85" fmla="*/ 508000 h 885825"/>
                <a:gd name="connsiteX86" fmla="*/ 1476374 w 1859756"/>
                <a:gd name="connsiteY86" fmla="*/ 504824 h 885825"/>
                <a:gd name="connsiteX87" fmla="*/ 1566862 w 1859756"/>
                <a:gd name="connsiteY87" fmla="*/ 481805 h 885825"/>
                <a:gd name="connsiteX88" fmla="*/ 1620838 w 1859756"/>
                <a:gd name="connsiteY88" fmla="*/ 466725 h 885825"/>
                <a:gd name="connsiteX89" fmla="*/ 1666874 w 1859756"/>
                <a:gd name="connsiteY89" fmla="*/ 435769 h 885825"/>
                <a:gd name="connsiteX90" fmla="*/ 1740694 w 1859756"/>
                <a:gd name="connsiteY90" fmla="*/ 392906 h 885825"/>
                <a:gd name="connsiteX91" fmla="*/ 1781174 w 1859756"/>
                <a:gd name="connsiteY91" fmla="*/ 358775 h 885825"/>
                <a:gd name="connsiteX92" fmla="*/ 1814513 w 1859756"/>
                <a:gd name="connsiteY92" fmla="*/ 319087 h 885825"/>
                <a:gd name="connsiteX93" fmla="*/ 1859756 w 1859756"/>
                <a:gd name="connsiteY93"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173831 w 1859756"/>
                <a:gd name="connsiteY46" fmla="*/ 128587 h 885825"/>
                <a:gd name="connsiteX47" fmla="*/ 169068 w 1859756"/>
                <a:gd name="connsiteY47" fmla="*/ 157162 h 885825"/>
                <a:gd name="connsiteX48" fmla="*/ 152400 w 1859756"/>
                <a:gd name="connsiteY48" fmla="*/ 116681 h 885825"/>
                <a:gd name="connsiteX49" fmla="*/ 69056 w 1859756"/>
                <a:gd name="connsiteY49" fmla="*/ 128587 h 885825"/>
                <a:gd name="connsiteX50" fmla="*/ 0 w 1859756"/>
                <a:gd name="connsiteY50" fmla="*/ 147637 h 885825"/>
                <a:gd name="connsiteX51" fmla="*/ 16669 w 1859756"/>
                <a:gd name="connsiteY51" fmla="*/ 357187 h 885825"/>
                <a:gd name="connsiteX52" fmla="*/ 28575 w 1859756"/>
                <a:gd name="connsiteY52" fmla="*/ 450056 h 885825"/>
                <a:gd name="connsiteX53" fmla="*/ 45244 w 1859756"/>
                <a:gd name="connsiteY53" fmla="*/ 507206 h 885825"/>
                <a:gd name="connsiteX54" fmla="*/ 54768 w 1859756"/>
                <a:gd name="connsiteY54" fmla="*/ 569118 h 885825"/>
                <a:gd name="connsiteX55" fmla="*/ 88106 w 1859756"/>
                <a:gd name="connsiteY55" fmla="*/ 654844 h 885825"/>
                <a:gd name="connsiteX56" fmla="*/ 107156 w 1859756"/>
                <a:gd name="connsiteY56" fmla="*/ 714374 h 885825"/>
                <a:gd name="connsiteX57" fmla="*/ 140493 w 1859756"/>
                <a:gd name="connsiteY57" fmla="*/ 764381 h 885825"/>
                <a:gd name="connsiteX58" fmla="*/ 178593 w 1859756"/>
                <a:gd name="connsiteY58" fmla="*/ 804862 h 885825"/>
                <a:gd name="connsiteX59" fmla="*/ 202406 w 1859756"/>
                <a:gd name="connsiteY59" fmla="*/ 845344 h 885825"/>
                <a:gd name="connsiteX60" fmla="*/ 254793 w 1859756"/>
                <a:gd name="connsiteY60" fmla="*/ 885825 h 885825"/>
                <a:gd name="connsiteX61" fmla="*/ 285750 w 1859756"/>
                <a:gd name="connsiteY61" fmla="*/ 857249 h 885825"/>
                <a:gd name="connsiteX62" fmla="*/ 309562 w 1859756"/>
                <a:gd name="connsiteY62" fmla="*/ 819150 h 885825"/>
                <a:gd name="connsiteX63" fmla="*/ 321469 w 1859756"/>
                <a:gd name="connsiteY63" fmla="*/ 762000 h 885825"/>
                <a:gd name="connsiteX64" fmla="*/ 347662 w 1859756"/>
                <a:gd name="connsiteY64" fmla="*/ 683418 h 885825"/>
                <a:gd name="connsiteX65" fmla="*/ 366712 w 1859756"/>
                <a:gd name="connsiteY65" fmla="*/ 633411 h 885825"/>
                <a:gd name="connsiteX66" fmla="*/ 400050 w 1859756"/>
                <a:gd name="connsiteY66" fmla="*/ 578644 h 885825"/>
                <a:gd name="connsiteX67" fmla="*/ 442912 w 1859756"/>
                <a:gd name="connsiteY67" fmla="*/ 526256 h 885825"/>
                <a:gd name="connsiteX68" fmla="*/ 485775 w 1859756"/>
                <a:gd name="connsiteY68" fmla="*/ 495300 h 885825"/>
                <a:gd name="connsiteX69" fmla="*/ 523874 w 1859756"/>
                <a:gd name="connsiteY69" fmla="*/ 490537 h 885825"/>
                <a:gd name="connsiteX70" fmla="*/ 576262 w 1859756"/>
                <a:gd name="connsiteY70" fmla="*/ 476249 h 885825"/>
                <a:gd name="connsiteX71" fmla="*/ 631031 w 1859756"/>
                <a:gd name="connsiteY71" fmla="*/ 492918 h 885825"/>
                <a:gd name="connsiteX72" fmla="*/ 702469 w 1859756"/>
                <a:gd name="connsiteY72" fmla="*/ 509587 h 885825"/>
                <a:gd name="connsiteX73" fmla="*/ 788194 w 1859756"/>
                <a:gd name="connsiteY73" fmla="*/ 531018 h 885825"/>
                <a:gd name="connsiteX74" fmla="*/ 869156 w 1859756"/>
                <a:gd name="connsiteY74" fmla="*/ 535781 h 885825"/>
                <a:gd name="connsiteX75" fmla="*/ 897731 w 1859756"/>
                <a:gd name="connsiteY75" fmla="*/ 535781 h 885825"/>
                <a:gd name="connsiteX76" fmla="*/ 950119 w 1859756"/>
                <a:gd name="connsiteY76" fmla="*/ 514349 h 885825"/>
                <a:gd name="connsiteX77" fmla="*/ 1004887 w 1859756"/>
                <a:gd name="connsiteY77" fmla="*/ 476249 h 885825"/>
                <a:gd name="connsiteX78" fmla="*/ 1066800 w 1859756"/>
                <a:gd name="connsiteY78" fmla="*/ 440531 h 885825"/>
                <a:gd name="connsiteX79" fmla="*/ 1114424 w 1859756"/>
                <a:gd name="connsiteY79" fmla="*/ 409574 h 885825"/>
                <a:gd name="connsiteX80" fmla="*/ 1185863 w 1859756"/>
                <a:gd name="connsiteY80" fmla="*/ 400050 h 885825"/>
                <a:gd name="connsiteX81" fmla="*/ 1233488 w 1859756"/>
                <a:gd name="connsiteY81" fmla="*/ 409574 h 885825"/>
                <a:gd name="connsiteX82" fmla="*/ 1293019 w 1859756"/>
                <a:gd name="connsiteY82" fmla="*/ 440531 h 885825"/>
                <a:gd name="connsiteX83" fmla="*/ 1359694 w 1859756"/>
                <a:gd name="connsiteY83" fmla="*/ 488155 h 885825"/>
                <a:gd name="connsiteX84" fmla="*/ 1423988 w 1859756"/>
                <a:gd name="connsiteY84" fmla="*/ 508000 h 885825"/>
                <a:gd name="connsiteX85" fmla="*/ 1476374 w 1859756"/>
                <a:gd name="connsiteY85" fmla="*/ 504824 h 885825"/>
                <a:gd name="connsiteX86" fmla="*/ 1566862 w 1859756"/>
                <a:gd name="connsiteY86" fmla="*/ 481805 h 885825"/>
                <a:gd name="connsiteX87" fmla="*/ 1620838 w 1859756"/>
                <a:gd name="connsiteY87" fmla="*/ 466725 h 885825"/>
                <a:gd name="connsiteX88" fmla="*/ 1666874 w 1859756"/>
                <a:gd name="connsiteY88" fmla="*/ 435769 h 885825"/>
                <a:gd name="connsiteX89" fmla="*/ 1740694 w 1859756"/>
                <a:gd name="connsiteY89" fmla="*/ 392906 h 885825"/>
                <a:gd name="connsiteX90" fmla="*/ 1781174 w 1859756"/>
                <a:gd name="connsiteY90" fmla="*/ 358775 h 885825"/>
                <a:gd name="connsiteX91" fmla="*/ 1814513 w 1859756"/>
                <a:gd name="connsiteY91" fmla="*/ 319087 h 885825"/>
                <a:gd name="connsiteX92" fmla="*/ 1859756 w 1859756"/>
                <a:gd name="connsiteY92"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23837 w 1859756"/>
                <a:gd name="connsiteY45" fmla="*/ 92868 h 885825"/>
                <a:gd name="connsiteX46" fmla="*/ 192881 w 1859756"/>
                <a:gd name="connsiteY46" fmla="*/ 133350 h 885825"/>
                <a:gd name="connsiteX47" fmla="*/ 169068 w 1859756"/>
                <a:gd name="connsiteY47" fmla="*/ 157162 h 885825"/>
                <a:gd name="connsiteX48" fmla="*/ 152400 w 1859756"/>
                <a:gd name="connsiteY48" fmla="*/ 116681 h 885825"/>
                <a:gd name="connsiteX49" fmla="*/ 69056 w 1859756"/>
                <a:gd name="connsiteY49" fmla="*/ 128587 h 885825"/>
                <a:gd name="connsiteX50" fmla="*/ 0 w 1859756"/>
                <a:gd name="connsiteY50" fmla="*/ 147637 h 885825"/>
                <a:gd name="connsiteX51" fmla="*/ 16669 w 1859756"/>
                <a:gd name="connsiteY51" fmla="*/ 357187 h 885825"/>
                <a:gd name="connsiteX52" fmla="*/ 28575 w 1859756"/>
                <a:gd name="connsiteY52" fmla="*/ 450056 h 885825"/>
                <a:gd name="connsiteX53" fmla="*/ 45244 w 1859756"/>
                <a:gd name="connsiteY53" fmla="*/ 507206 h 885825"/>
                <a:gd name="connsiteX54" fmla="*/ 54768 w 1859756"/>
                <a:gd name="connsiteY54" fmla="*/ 569118 h 885825"/>
                <a:gd name="connsiteX55" fmla="*/ 88106 w 1859756"/>
                <a:gd name="connsiteY55" fmla="*/ 654844 h 885825"/>
                <a:gd name="connsiteX56" fmla="*/ 107156 w 1859756"/>
                <a:gd name="connsiteY56" fmla="*/ 714374 h 885825"/>
                <a:gd name="connsiteX57" fmla="*/ 140493 w 1859756"/>
                <a:gd name="connsiteY57" fmla="*/ 764381 h 885825"/>
                <a:gd name="connsiteX58" fmla="*/ 178593 w 1859756"/>
                <a:gd name="connsiteY58" fmla="*/ 804862 h 885825"/>
                <a:gd name="connsiteX59" fmla="*/ 202406 w 1859756"/>
                <a:gd name="connsiteY59" fmla="*/ 845344 h 885825"/>
                <a:gd name="connsiteX60" fmla="*/ 254793 w 1859756"/>
                <a:gd name="connsiteY60" fmla="*/ 885825 h 885825"/>
                <a:gd name="connsiteX61" fmla="*/ 285750 w 1859756"/>
                <a:gd name="connsiteY61" fmla="*/ 857249 h 885825"/>
                <a:gd name="connsiteX62" fmla="*/ 309562 w 1859756"/>
                <a:gd name="connsiteY62" fmla="*/ 819150 h 885825"/>
                <a:gd name="connsiteX63" fmla="*/ 321469 w 1859756"/>
                <a:gd name="connsiteY63" fmla="*/ 762000 h 885825"/>
                <a:gd name="connsiteX64" fmla="*/ 347662 w 1859756"/>
                <a:gd name="connsiteY64" fmla="*/ 683418 h 885825"/>
                <a:gd name="connsiteX65" fmla="*/ 366712 w 1859756"/>
                <a:gd name="connsiteY65" fmla="*/ 633411 h 885825"/>
                <a:gd name="connsiteX66" fmla="*/ 400050 w 1859756"/>
                <a:gd name="connsiteY66" fmla="*/ 578644 h 885825"/>
                <a:gd name="connsiteX67" fmla="*/ 442912 w 1859756"/>
                <a:gd name="connsiteY67" fmla="*/ 526256 h 885825"/>
                <a:gd name="connsiteX68" fmla="*/ 485775 w 1859756"/>
                <a:gd name="connsiteY68" fmla="*/ 495300 h 885825"/>
                <a:gd name="connsiteX69" fmla="*/ 523874 w 1859756"/>
                <a:gd name="connsiteY69" fmla="*/ 490537 h 885825"/>
                <a:gd name="connsiteX70" fmla="*/ 576262 w 1859756"/>
                <a:gd name="connsiteY70" fmla="*/ 476249 h 885825"/>
                <a:gd name="connsiteX71" fmla="*/ 631031 w 1859756"/>
                <a:gd name="connsiteY71" fmla="*/ 492918 h 885825"/>
                <a:gd name="connsiteX72" fmla="*/ 702469 w 1859756"/>
                <a:gd name="connsiteY72" fmla="*/ 509587 h 885825"/>
                <a:gd name="connsiteX73" fmla="*/ 788194 w 1859756"/>
                <a:gd name="connsiteY73" fmla="*/ 531018 h 885825"/>
                <a:gd name="connsiteX74" fmla="*/ 869156 w 1859756"/>
                <a:gd name="connsiteY74" fmla="*/ 535781 h 885825"/>
                <a:gd name="connsiteX75" fmla="*/ 897731 w 1859756"/>
                <a:gd name="connsiteY75" fmla="*/ 535781 h 885825"/>
                <a:gd name="connsiteX76" fmla="*/ 950119 w 1859756"/>
                <a:gd name="connsiteY76" fmla="*/ 514349 h 885825"/>
                <a:gd name="connsiteX77" fmla="*/ 1004887 w 1859756"/>
                <a:gd name="connsiteY77" fmla="*/ 476249 h 885825"/>
                <a:gd name="connsiteX78" fmla="*/ 1066800 w 1859756"/>
                <a:gd name="connsiteY78" fmla="*/ 440531 h 885825"/>
                <a:gd name="connsiteX79" fmla="*/ 1114424 w 1859756"/>
                <a:gd name="connsiteY79" fmla="*/ 409574 h 885825"/>
                <a:gd name="connsiteX80" fmla="*/ 1185863 w 1859756"/>
                <a:gd name="connsiteY80" fmla="*/ 400050 h 885825"/>
                <a:gd name="connsiteX81" fmla="*/ 1233488 w 1859756"/>
                <a:gd name="connsiteY81" fmla="*/ 409574 h 885825"/>
                <a:gd name="connsiteX82" fmla="*/ 1293019 w 1859756"/>
                <a:gd name="connsiteY82" fmla="*/ 440531 h 885825"/>
                <a:gd name="connsiteX83" fmla="*/ 1359694 w 1859756"/>
                <a:gd name="connsiteY83" fmla="*/ 488155 h 885825"/>
                <a:gd name="connsiteX84" fmla="*/ 1423988 w 1859756"/>
                <a:gd name="connsiteY84" fmla="*/ 508000 h 885825"/>
                <a:gd name="connsiteX85" fmla="*/ 1476374 w 1859756"/>
                <a:gd name="connsiteY85" fmla="*/ 504824 h 885825"/>
                <a:gd name="connsiteX86" fmla="*/ 1566862 w 1859756"/>
                <a:gd name="connsiteY86" fmla="*/ 481805 h 885825"/>
                <a:gd name="connsiteX87" fmla="*/ 1620838 w 1859756"/>
                <a:gd name="connsiteY87" fmla="*/ 466725 h 885825"/>
                <a:gd name="connsiteX88" fmla="*/ 1666874 w 1859756"/>
                <a:gd name="connsiteY88" fmla="*/ 435769 h 885825"/>
                <a:gd name="connsiteX89" fmla="*/ 1740694 w 1859756"/>
                <a:gd name="connsiteY89" fmla="*/ 392906 h 885825"/>
                <a:gd name="connsiteX90" fmla="*/ 1781174 w 1859756"/>
                <a:gd name="connsiteY90" fmla="*/ 358775 h 885825"/>
                <a:gd name="connsiteX91" fmla="*/ 1814513 w 1859756"/>
                <a:gd name="connsiteY91" fmla="*/ 319087 h 885825"/>
                <a:gd name="connsiteX92" fmla="*/ 1859756 w 1859756"/>
                <a:gd name="connsiteY92"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38125 w 1859756"/>
                <a:gd name="connsiteY44" fmla="*/ 59531 h 885825"/>
                <a:gd name="connsiteX45" fmla="*/ 245269 w 1859756"/>
                <a:gd name="connsiteY45" fmla="*/ 92868 h 885825"/>
                <a:gd name="connsiteX46" fmla="*/ 192881 w 1859756"/>
                <a:gd name="connsiteY46" fmla="*/ 133350 h 885825"/>
                <a:gd name="connsiteX47" fmla="*/ 169068 w 1859756"/>
                <a:gd name="connsiteY47" fmla="*/ 157162 h 885825"/>
                <a:gd name="connsiteX48" fmla="*/ 152400 w 1859756"/>
                <a:gd name="connsiteY48" fmla="*/ 116681 h 885825"/>
                <a:gd name="connsiteX49" fmla="*/ 69056 w 1859756"/>
                <a:gd name="connsiteY49" fmla="*/ 128587 h 885825"/>
                <a:gd name="connsiteX50" fmla="*/ 0 w 1859756"/>
                <a:gd name="connsiteY50" fmla="*/ 147637 h 885825"/>
                <a:gd name="connsiteX51" fmla="*/ 16669 w 1859756"/>
                <a:gd name="connsiteY51" fmla="*/ 357187 h 885825"/>
                <a:gd name="connsiteX52" fmla="*/ 28575 w 1859756"/>
                <a:gd name="connsiteY52" fmla="*/ 450056 h 885825"/>
                <a:gd name="connsiteX53" fmla="*/ 45244 w 1859756"/>
                <a:gd name="connsiteY53" fmla="*/ 507206 h 885825"/>
                <a:gd name="connsiteX54" fmla="*/ 54768 w 1859756"/>
                <a:gd name="connsiteY54" fmla="*/ 569118 h 885825"/>
                <a:gd name="connsiteX55" fmla="*/ 88106 w 1859756"/>
                <a:gd name="connsiteY55" fmla="*/ 654844 h 885825"/>
                <a:gd name="connsiteX56" fmla="*/ 107156 w 1859756"/>
                <a:gd name="connsiteY56" fmla="*/ 714374 h 885825"/>
                <a:gd name="connsiteX57" fmla="*/ 140493 w 1859756"/>
                <a:gd name="connsiteY57" fmla="*/ 764381 h 885825"/>
                <a:gd name="connsiteX58" fmla="*/ 178593 w 1859756"/>
                <a:gd name="connsiteY58" fmla="*/ 804862 h 885825"/>
                <a:gd name="connsiteX59" fmla="*/ 202406 w 1859756"/>
                <a:gd name="connsiteY59" fmla="*/ 845344 h 885825"/>
                <a:gd name="connsiteX60" fmla="*/ 254793 w 1859756"/>
                <a:gd name="connsiteY60" fmla="*/ 885825 h 885825"/>
                <a:gd name="connsiteX61" fmla="*/ 285750 w 1859756"/>
                <a:gd name="connsiteY61" fmla="*/ 857249 h 885825"/>
                <a:gd name="connsiteX62" fmla="*/ 309562 w 1859756"/>
                <a:gd name="connsiteY62" fmla="*/ 819150 h 885825"/>
                <a:gd name="connsiteX63" fmla="*/ 321469 w 1859756"/>
                <a:gd name="connsiteY63" fmla="*/ 762000 h 885825"/>
                <a:gd name="connsiteX64" fmla="*/ 347662 w 1859756"/>
                <a:gd name="connsiteY64" fmla="*/ 683418 h 885825"/>
                <a:gd name="connsiteX65" fmla="*/ 366712 w 1859756"/>
                <a:gd name="connsiteY65" fmla="*/ 633411 h 885825"/>
                <a:gd name="connsiteX66" fmla="*/ 400050 w 1859756"/>
                <a:gd name="connsiteY66" fmla="*/ 578644 h 885825"/>
                <a:gd name="connsiteX67" fmla="*/ 442912 w 1859756"/>
                <a:gd name="connsiteY67" fmla="*/ 526256 h 885825"/>
                <a:gd name="connsiteX68" fmla="*/ 485775 w 1859756"/>
                <a:gd name="connsiteY68" fmla="*/ 495300 h 885825"/>
                <a:gd name="connsiteX69" fmla="*/ 523874 w 1859756"/>
                <a:gd name="connsiteY69" fmla="*/ 490537 h 885825"/>
                <a:gd name="connsiteX70" fmla="*/ 576262 w 1859756"/>
                <a:gd name="connsiteY70" fmla="*/ 476249 h 885825"/>
                <a:gd name="connsiteX71" fmla="*/ 631031 w 1859756"/>
                <a:gd name="connsiteY71" fmla="*/ 492918 h 885825"/>
                <a:gd name="connsiteX72" fmla="*/ 702469 w 1859756"/>
                <a:gd name="connsiteY72" fmla="*/ 509587 h 885825"/>
                <a:gd name="connsiteX73" fmla="*/ 788194 w 1859756"/>
                <a:gd name="connsiteY73" fmla="*/ 531018 h 885825"/>
                <a:gd name="connsiteX74" fmla="*/ 869156 w 1859756"/>
                <a:gd name="connsiteY74" fmla="*/ 535781 h 885825"/>
                <a:gd name="connsiteX75" fmla="*/ 897731 w 1859756"/>
                <a:gd name="connsiteY75" fmla="*/ 535781 h 885825"/>
                <a:gd name="connsiteX76" fmla="*/ 950119 w 1859756"/>
                <a:gd name="connsiteY76" fmla="*/ 514349 h 885825"/>
                <a:gd name="connsiteX77" fmla="*/ 1004887 w 1859756"/>
                <a:gd name="connsiteY77" fmla="*/ 476249 h 885825"/>
                <a:gd name="connsiteX78" fmla="*/ 1066800 w 1859756"/>
                <a:gd name="connsiteY78" fmla="*/ 440531 h 885825"/>
                <a:gd name="connsiteX79" fmla="*/ 1114424 w 1859756"/>
                <a:gd name="connsiteY79" fmla="*/ 409574 h 885825"/>
                <a:gd name="connsiteX80" fmla="*/ 1185863 w 1859756"/>
                <a:gd name="connsiteY80" fmla="*/ 400050 h 885825"/>
                <a:gd name="connsiteX81" fmla="*/ 1233488 w 1859756"/>
                <a:gd name="connsiteY81" fmla="*/ 409574 h 885825"/>
                <a:gd name="connsiteX82" fmla="*/ 1293019 w 1859756"/>
                <a:gd name="connsiteY82" fmla="*/ 440531 h 885825"/>
                <a:gd name="connsiteX83" fmla="*/ 1359694 w 1859756"/>
                <a:gd name="connsiteY83" fmla="*/ 488155 h 885825"/>
                <a:gd name="connsiteX84" fmla="*/ 1423988 w 1859756"/>
                <a:gd name="connsiteY84" fmla="*/ 508000 h 885825"/>
                <a:gd name="connsiteX85" fmla="*/ 1476374 w 1859756"/>
                <a:gd name="connsiteY85" fmla="*/ 504824 h 885825"/>
                <a:gd name="connsiteX86" fmla="*/ 1566862 w 1859756"/>
                <a:gd name="connsiteY86" fmla="*/ 481805 h 885825"/>
                <a:gd name="connsiteX87" fmla="*/ 1620838 w 1859756"/>
                <a:gd name="connsiteY87" fmla="*/ 466725 h 885825"/>
                <a:gd name="connsiteX88" fmla="*/ 1666874 w 1859756"/>
                <a:gd name="connsiteY88" fmla="*/ 435769 h 885825"/>
                <a:gd name="connsiteX89" fmla="*/ 1740694 w 1859756"/>
                <a:gd name="connsiteY89" fmla="*/ 392906 h 885825"/>
                <a:gd name="connsiteX90" fmla="*/ 1781174 w 1859756"/>
                <a:gd name="connsiteY90" fmla="*/ 358775 h 885825"/>
                <a:gd name="connsiteX91" fmla="*/ 1814513 w 1859756"/>
                <a:gd name="connsiteY91" fmla="*/ 319087 h 885825"/>
                <a:gd name="connsiteX92" fmla="*/ 1859756 w 1859756"/>
                <a:gd name="connsiteY92"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61937 w 1859756"/>
                <a:gd name="connsiteY43" fmla="*/ 26193 h 885825"/>
                <a:gd name="connsiteX44" fmla="*/ 269081 w 1859756"/>
                <a:gd name="connsiteY44" fmla="*/ 76200 h 885825"/>
                <a:gd name="connsiteX45" fmla="*/ 245269 w 1859756"/>
                <a:gd name="connsiteY45" fmla="*/ 92868 h 885825"/>
                <a:gd name="connsiteX46" fmla="*/ 192881 w 1859756"/>
                <a:gd name="connsiteY46" fmla="*/ 133350 h 885825"/>
                <a:gd name="connsiteX47" fmla="*/ 169068 w 1859756"/>
                <a:gd name="connsiteY47" fmla="*/ 157162 h 885825"/>
                <a:gd name="connsiteX48" fmla="*/ 152400 w 1859756"/>
                <a:gd name="connsiteY48" fmla="*/ 116681 h 885825"/>
                <a:gd name="connsiteX49" fmla="*/ 69056 w 1859756"/>
                <a:gd name="connsiteY49" fmla="*/ 128587 h 885825"/>
                <a:gd name="connsiteX50" fmla="*/ 0 w 1859756"/>
                <a:gd name="connsiteY50" fmla="*/ 147637 h 885825"/>
                <a:gd name="connsiteX51" fmla="*/ 16669 w 1859756"/>
                <a:gd name="connsiteY51" fmla="*/ 357187 h 885825"/>
                <a:gd name="connsiteX52" fmla="*/ 28575 w 1859756"/>
                <a:gd name="connsiteY52" fmla="*/ 450056 h 885825"/>
                <a:gd name="connsiteX53" fmla="*/ 45244 w 1859756"/>
                <a:gd name="connsiteY53" fmla="*/ 507206 h 885825"/>
                <a:gd name="connsiteX54" fmla="*/ 54768 w 1859756"/>
                <a:gd name="connsiteY54" fmla="*/ 569118 h 885825"/>
                <a:gd name="connsiteX55" fmla="*/ 88106 w 1859756"/>
                <a:gd name="connsiteY55" fmla="*/ 654844 h 885825"/>
                <a:gd name="connsiteX56" fmla="*/ 107156 w 1859756"/>
                <a:gd name="connsiteY56" fmla="*/ 714374 h 885825"/>
                <a:gd name="connsiteX57" fmla="*/ 140493 w 1859756"/>
                <a:gd name="connsiteY57" fmla="*/ 764381 h 885825"/>
                <a:gd name="connsiteX58" fmla="*/ 178593 w 1859756"/>
                <a:gd name="connsiteY58" fmla="*/ 804862 h 885825"/>
                <a:gd name="connsiteX59" fmla="*/ 202406 w 1859756"/>
                <a:gd name="connsiteY59" fmla="*/ 845344 h 885825"/>
                <a:gd name="connsiteX60" fmla="*/ 254793 w 1859756"/>
                <a:gd name="connsiteY60" fmla="*/ 885825 h 885825"/>
                <a:gd name="connsiteX61" fmla="*/ 285750 w 1859756"/>
                <a:gd name="connsiteY61" fmla="*/ 857249 h 885825"/>
                <a:gd name="connsiteX62" fmla="*/ 309562 w 1859756"/>
                <a:gd name="connsiteY62" fmla="*/ 819150 h 885825"/>
                <a:gd name="connsiteX63" fmla="*/ 321469 w 1859756"/>
                <a:gd name="connsiteY63" fmla="*/ 762000 h 885825"/>
                <a:gd name="connsiteX64" fmla="*/ 347662 w 1859756"/>
                <a:gd name="connsiteY64" fmla="*/ 683418 h 885825"/>
                <a:gd name="connsiteX65" fmla="*/ 366712 w 1859756"/>
                <a:gd name="connsiteY65" fmla="*/ 633411 h 885825"/>
                <a:gd name="connsiteX66" fmla="*/ 400050 w 1859756"/>
                <a:gd name="connsiteY66" fmla="*/ 578644 h 885825"/>
                <a:gd name="connsiteX67" fmla="*/ 442912 w 1859756"/>
                <a:gd name="connsiteY67" fmla="*/ 526256 h 885825"/>
                <a:gd name="connsiteX68" fmla="*/ 485775 w 1859756"/>
                <a:gd name="connsiteY68" fmla="*/ 495300 h 885825"/>
                <a:gd name="connsiteX69" fmla="*/ 523874 w 1859756"/>
                <a:gd name="connsiteY69" fmla="*/ 490537 h 885825"/>
                <a:gd name="connsiteX70" fmla="*/ 576262 w 1859756"/>
                <a:gd name="connsiteY70" fmla="*/ 476249 h 885825"/>
                <a:gd name="connsiteX71" fmla="*/ 631031 w 1859756"/>
                <a:gd name="connsiteY71" fmla="*/ 492918 h 885825"/>
                <a:gd name="connsiteX72" fmla="*/ 702469 w 1859756"/>
                <a:gd name="connsiteY72" fmla="*/ 509587 h 885825"/>
                <a:gd name="connsiteX73" fmla="*/ 788194 w 1859756"/>
                <a:gd name="connsiteY73" fmla="*/ 531018 h 885825"/>
                <a:gd name="connsiteX74" fmla="*/ 869156 w 1859756"/>
                <a:gd name="connsiteY74" fmla="*/ 535781 h 885825"/>
                <a:gd name="connsiteX75" fmla="*/ 897731 w 1859756"/>
                <a:gd name="connsiteY75" fmla="*/ 535781 h 885825"/>
                <a:gd name="connsiteX76" fmla="*/ 950119 w 1859756"/>
                <a:gd name="connsiteY76" fmla="*/ 514349 h 885825"/>
                <a:gd name="connsiteX77" fmla="*/ 1004887 w 1859756"/>
                <a:gd name="connsiteY77" fmla="*/ 476249 h 885825"/>
                <a:gd name="connsiteX78" fmla="*/ 1066800 w 1859756"/>
                <a:gd name="connsiteY78" fmla="*/ 440531 h 885825"/>
                <a:gd name="connsiteX79" fmla="*/ 1114424 w 1859756"/>
                <a:gd name="connsiteY79" fmla="*/ 409574 h 885825"/>
                <a:gd name="connsiteX80" fmla="*/ 1185863 w 1859756"/>
                <a:gd name="connsiteY80" fmla="*/ 400050 h 885825"/>
                <a:gd name="connsiteX81" fmla="*/ 1233488 w 1859756"/>
                <a:gd name="connsiteY81" fmla="*/ 409574 h 885825"/>
                <a:gd name="connsiteX82" fmla="*/ 1293019 w 1859756"/>
                <a:gd name="connsiteY82" fmla="*/ 440531 h 885825"/>
                <a:gd name="connsiteX83" fmla="*/ 1359694 w 1859756"/>
                <a:gd name="connsiteY83" fmla="*/ 488155 h 885825"/>
                <a:gd name="connsiteX84" fmla="*/ 1423988 w 1859756"/>
                <a:gd name="connsiteY84" fmla="*/ 508000 h 885825"/>
                <a:gd name="connsiteX85" fmla="*/ 1476374 w 1859756"/>
                <a:gd name="connsiteY85" fmla="*/ 504824 h 885825"/>
                <a:gd name="connsiteX86" fmla="*/ 1566862 w 1859756"/>
                <a:gd name="connsiteY86" fmla="*/ 481805 h 885825"/>
                <a:gd name="connsiteX87" fmla="*/ 1620838 w 1859756"/>
                <a:gd name="connsiteY87" fmla="*/ 466725 h 885825"/>
                <a:gd name="connsiteX88" fmla="*/ 1666874 w 1859756"/>
                <a:gd name="connsiteY88" fmla="*/ 435769 h 885825"/>
                <a:gd name="connsiteX89" fmla="*/ 1740694 w 1859756"/>
                <a:gd name="connsiteY89" fmla="*/ 392906 h 885825"/>
                <a:gd name="connsiteX90" fmla="*/ 1781174 w 1859756"/>
                <a:gd name="connsiteY90" fmla="*/ 358775 h 885825"/>
                <a:gd name="connsiteX91" fmla="*/ 1814513 w 1859756"/>
                <a:gd name="connsiteY91" fmla="*/ 319087 h 885825"/>
                <a:gd name="connsiteX92" fmla="*/ 1859756 w 1859756"/>
                <a:gd name="connsiteY92" fmla="*/ 171450 h 885825"/>
                <a:gd name="connsiteX0" fmla="*/ 1859756 w 1859756"/>
                <a:gd name="connsiteY0" fmla="*/ 171450 h 885825"/>
                <a:gd name="connsiteX1" fmla="*/ 1812131 w 1859756"/>
                <a:gd name="connsiteY1" fmla="*/ 161925 h 885825"/>
                <a:gd name="connsiteX2" fmla="*/ 1762125 w 1859756"/>
                <a:gd name="connsiteY2" fmla="*/ 169068 h 885825"/>
                <a:gd name="connsiteX3" fmla="*/ 1712119 w 1859756"/>
                <a:gd name="connsiteY3" fmla="*/ 185737 h 885825"/>
                <a:gd name="connsiteX4" fmla="*/ 1671637 w 1859756"/>
                <a:gd name="connsiteY4" fmla="*/ 230981 h 885825"/>
                <a:gd name="connsiteX5" fmla="*/ 1616869 w 1859756"/>
                <a:gd name="connsiteY5" fmla="*/ 250031 h 885825"/>
                <a:gd name="connsiteX6" fmla="*/ 1574006 w 1859756"/>
                <a:gd name="connsiteY6" fmla="*/ 269081 h 885825"/>
                <a:gd name="connsiteX7" fmla="*/ 1538287 w 1859756"/>
                <a:gd name="connsiteY7" fmla="*/ 266700 h 885825"/>
                <a:gd name="connsiteX8" fmla="*/ 1481137 w 1859756"/>
                <a:gd name="connsiteY8" fmla="*/ 233362 h 885825"/>
                <a:gd name="connsiteX9" fmla="*/ 1445419 w 1859756"/>
                <a:gd name="connsiteY9" fmla="*/ 235743 h 885825"/>
                <a:gd name="connsiteX10" fmla="*/ 1343025 w 1859756"/>
                <a:gd name="connsiteY10" fmla="*/ 235743 h 885825"/>
                <a:gd name="connsiteX11" fmla="*/ 1278731 w 1859756"/>
                <a:gd name="connsiteY11" fmla="*/ 223837 h 885825"/>
                <a:gd name="connsiteX12" fmla="*/ 1204912 w 1859756"/>
                <a:gd name="connsiteY12" fmla="*/ 214312 h 885825"/>
                <a:gd name="connsiteX13" fmla="*/ 1166813 w 1859756"/>
                <a:gd name="connsiteY13" fmla="*/ 273843 h 885825"/>
                <a:gd name="connsiteX14" fmla="*/ 1119188 w 1859756"/>
                <a:gd name="connsiteY14" fmla="*/ 266700 h 885825"/>
                <a:gd name="connsiteX15" fmla="*/ 1083469 w 1859756"/>
                <a:gd name="connsiteY15" fmla="*/ 261938 h 885825"/>
                <a:gd name="connsiteX16" fmla="*/ 1057274 w 1859756"/>
                <a:gd name="connsiteY16" fmla="*/ 259555 h 885825"/>
                <a:gd name="connsiteX17" fmla="*/ 1047750 w 1859756"/>
                <a:gd name="connsiteY17" fmla="*/ 271462 h 885825"/>
                <a:gd name="connsiteX18" fmla="*/ 1014412 w 1859756"/>
                <a:gd name="connsiteY18" fmla="*/ 314325 h 885825"/>
                <a:gd name="connsiteX19" fmla="*/ 969169 w 1859756"/>
                <a:gd name="connsiteY19" fmla="*/ 335756 h 885825"/>
                <a:gd name="connsiteX20" fmla="*/ 926306 w 1859756"/>
                <a:gd name="connsiteY20" fmla="*/ 340518 h 885825"/>
                <a:gd name="connsiteX21" fmla="*/ 838200 w 1859756"/>
                <a:gd name="connsiteY21" fmla="*/ 323850 h 885825"/>
                <a:gd name="connsiteX22" fmla="*/ 762000 w 1859756"/>
                <a:gd name="connsiteY22" fmla="*/ 307181 h 885825"/>
                <a:gd name="connsiteX23" fmla="*/ 723900 w 1859756"/>
                <a:gd name="connsiteY23" fmla="*/ 295275 h 885825"/>
                <a:gd name="connsiteX24" fmla="*/ 709612 w 1859756"/>
                <a:gd name="connsiteY24" fmla="*/ 230981 h 885825"/>
                <a:gd name="connsiteX25" fmla="*/ 695325 w 1859756"/>
                <a:gd name="connsiteY25" fmla="*/ 180975 h 885825"/>
                <a:gd name="connsiteX26" fmla="*/ 681037 w 1859756"/>
                <a:gd name="connsiteY26" fmla="*/ 121443 h 885825"/>
                <a:gd name="connsiteX27" fmla="*/ 671512 w 1859756"/>
                <a:gd name="connsiteY27" fmla="*/ 66675 h 885825"/>
                <a:gd name="connsiteX28" fmla="*/ 657225 w 1859756"/>
                <a:gd name="connsiteY28" fmla="*/ 16668 h 885825"/>
                <a:gd name="connsiteX29" fmla="*/ 611981 w 1859756"/>
                <a:gd name="connsiteY29" fmla="*/ 57150 h 885825"/>
                <a:gd name="connsiteX30" fmla="*/ 571500 w 1859756"/>
                <a:gd name="connsiteY30" fmla="*/ 116681 h 885825"/>
                <a:gd name="connsiteX31" fmla="*/ 554831 w 1859756"/>
                <a:gd name="connsiteY31" fmla="*/ 145256 h 885825"/>
                <a:gd name="connsiteX32" fmla="*/ 533400 w 1859756"/>
                <a:gd name="connsiteY32" fmla="*/ 114300 h 885825"/>
                <a:gd name="connsiteX33" fmla="*/ 516731 w 1859756"/>
                <a:gd name="connsiteY33" fmla="*/ 73818 h 885825"/>
                <a:gd name="connsiteX34" fmla="*/ 492919 w 1859756"/>
                <a:gd name="connsiteY34" fmla="*/ 14287 h 885825"/>
                <a:gd name="connsiteX35" fmla="*/ 450056 w 1859756"/>
                <a:gd name="connsiteY35" fmla="*/ 16668 h 885825"/>
                <a:gd name="connsiteX36" fmla="*/ 426244 w 1859756"/>
                <a:gd name="connsiteY36" fmla="*/ 30956 h 885825"/>
                <a:gd name="connsiteX37" fmla="*/ 397669 w 1859756"/>
                <a:gd name="connsiteY37" fmla="*/ 64293 h 885825"/>
                <a:gd name="connsiteX38" fmla="*/ 390525 w 1859756"/>
                <a:gd name="connsiteY38" fmla="*/ 47625 h 885825"/>
                <a:gd name="connsiteX39" fmla="*/ 373856 w 1859756"/>
                <a:gd name="connsiteY39" fmla="*/ 59531 h 885825"/>
                <a:gd name="connsiteX40" fmla="*/ 338137 w 1859756"/>
                <a:gd name="connsiteY40" fmla="*/ 90487 h 885825"/>
                <a:gd name="connsiteX41" fmla="*/ 321469 w 1859756"/>
                <a:gd name="connsiteY41" fmla="*/ 30956 h 885825"/>
                <a:gd name="connsiteX42" fmla="*/ 311944 w 1859756"/>
                <a:gd name="connsiteY42" fmla="*/ 0 h 885825"/>
                <a:gd name="connsiteX43" fmla="*/ 288131 w 1859756"/>
                <a:gd name="connsiteY43" fmla="*/ 111918 h 885825"/>
                <a:gd name="connsiteX44" fmla="*/ 269081 w 1859756"/>
                <a:gd name="connsiteY44" fmla="*/ 76200 h 885825"/>
                <a:gd name="connsiteX45" fmla="*/ 245269 w 1859756"/>
                <a:gd name="connsiteY45" fmla="*/ 92868 h 885825"/>
                <a:gd name="connsiteX46" fmla="*/ 192881 w 1859756"/>
                <a:gd name="connsiteY46" fmla="*/ 133350 h 885825"/>
                <a:gd name="connsiteX47" fmla="*/ 169068 w 1859756"/>
                <a:gd name="connsiteY47" fmla="*/ 157162 h 885825"/>
                <a:gd name="connsiteX48" fmla="*/ 152400 w 1859756"/>
                <a:gd name="connsiteY48" fmla="*/ 116681 h 885825"/>
                <a:gd name="connsiteX49" fmla="*/ 69056 w 1859756"/>
                <a:gd name="connsiteY49" fmla="*/ 128587 h 885825"/>
                <a:gd name="connsiteX50" fmla="*/ 0 w 1859756"/>
                <a:gd name="connsiteY50" fmla="*/ 147637 h 885825"/>
                <a:gd name="connsiteX51" fmla="*/ 16669 w 1859756"/>
                <a:gd name="connsiteY51" fmla="*/ 357187 h 885825"/>
                <a:gd name="connsiteX52" fmla="*/ 28575 w 1859756"/>
                <a:gd name="connsiteY52" fmla="*/ 450056 h 885825"/>
                <a:gd name="connsiteX53" fmla="*/ 45244 w 1859756"/>
                <a:gd name="connsiteY53" fmla="*/ 507206 h 885825"/>
                <a:gd name="connsiteX54" fmla="*/ 54768 w 1859756"/>
                <a:gd name="connsiteY54" fmla="*/ 569118 h 885825"/>
                <a:gd name="connsiteX55" fmla="*/ 88106 w 1859756"/>
                <a:gd name="connsiteY55" fmla="*/ 654844 h 885825"/>
                <a:gd name="connsiteX56" fmla="*/ 107156 w 1859756"/>
                <a:gd name="connsiteY56" fmla="*/ 714374 h 885825"/>
                <a:gd name="connsiteX57" fmla="*/ 140493 w 1859756"/>
                <a:gd name="connsiteY57" fmla="*/ 764381 h 885825"/>
                <a:gd name="connsiteX58" fmla="*/ 178593 w 1859756"/>
                <a:gd name="connsiteY58" fmla="*/ 804862 h 885825"/>
                <a:gd name="connsiteX59" fmla="*/ 202406 w 1859756"/>
                <a:gd name="connsiteY59" fmla="*/ 845344 h 885825"/>
                <a:gd name="connsiteX60" fmla="*/ 254793 w 1859756"/>
                <a:gd name="connsiteY60" fmla="*/ 885825 h 885825"/>
                <a:gd name="connsiteX61" fmla="*/ 285750 w 1859756"/>
                <a:gd name="connsiteY61" fmla="*/ 857249 h 885825"/>
                <a:gd name="connsiteX62" fmla="*/ 309562 w 1859756"/>
                <a:gd name="connsiteY62" fmla="*/ 819150 h 885825"/>
                <a:gd name="connsiteX63" fmla="*/ 321469 w 1859756"/>
                <a:gd name="connsiteY63" fmla="*/ 762000 h 885825"/>
                <a:gd name="connsiteX64" fmla="*/ 347662 w 1859756"/>
                <a:gd name="connsiteY64" fmla="*/ 683418 h 885825"/>
                <a:gd name="connsiteX65" fmla="*/ 366712 w 1859756"/>
                <a:gd name="connsiteY65" fmla="*/ 633411 h 885825"/>
                <a:gd name="connsiteX66" fmla="*/ 400050 w 1859756"/>
                <a:gd name="connsiteY66" fmla="*/ 578644 h 885825"/>
                <a:gd name="connsiteX67" fmla="*/ 442912 w 1859756"/>
                <a:gd name="connsiteY67" fmla="*/ 526256 h 885825"/>
                <a:gd name="connsiteX68" fmla="*/ 485775 w 1859756"/>
                <a:gd name="connsiteY68" fmla="*/ 495300 h 885825"/>
                <a:gd name="connsiteX69" fmla="*/ 523874 w 1859756"/>
                <a:gd name="connsiteY69" fmla="*/ 490537 h 885825"/>
                <a:gd name="connsiteX70" fmla="*/ 576262 w 1859756"/>
                <a:gd name="connsiteY70" fmla="*/ 476249 h 885825"/>
                <a:gd name="connsiteX71" fmla="*/ 631031 w 1859756"/>
                <a:gd name="connsiteY71" fmla="*/ 492918 h 885825"/>
                <a:gd name="connsiteX72" fmla="*/ 702469 w 1859756"/>
                <a:gd name="connsiteY72" fmla="*/ 509587 h 885825"/>
                <a:gd name="connsiteX73" fmla="*/ 788194 w 1859756"/>
                <a:gd name="connsiteY73" fmla="*/ 531018 h 885825"/>
                <a:gd name="connsiteX74" fmla="*/ 869156 w 1859756"/>
                <a:gd name="connsiteY74" fmla="*/ 535781 h 885825"/>
                <a:gd name="connsiteX75" fmla="*/ 897731 w 1859756"/>
                <a:gd name="connsiteY75" fmla="*/ 535781 h 885825"/>
                <a:gd name="connsiteX76" fmla="*/ 950119 w 1859756"/>
                <a:gd name="connsiteY76" fmla="*/ 514349 h 885825"/>
                <a:gd name="connsiteX77" fmla="*/ 1004887 w 1859756"/>
                <a:gd name="connsiteY77" fmla="*/ 476249 h 885825"/>
                <a:gd name="connsiteX78" fmla="*/ 1066800 w 1859756"/>
                <a:gd name="connsiteY78" fmla="*/ 440531 h 885825"/>
                <a:gd name="connsiteX79" fmla="*/ 1114424 w 1859756"/>
                <a:gd name="connsiteY79" fmla="*/ 409574 h 885825"/>
                <a:gd name="connsiteX80" fmla="*/ 1185863 w 1859756"/>
                <a:gd name="connsiteY80" fmla="*/ 400050 h 885825"/>
                <a:gd name="connsiteX81" fmla="*/ 1233488 w 1859756"/>
                <a:gd name="connsiteY81" fmla="*/ 409574 h 885825"/>
                <a:gd name="connsiteX82" fmla="*/ 1293019 w 1859756"/>
                <a:gd name="connsiteY82" fmla="*/ 440531 h 885825"/>
                <a:gd name="connsiteX83" fmla="*/ 1359694 w 1859756"/>
                <a:gd name="connsiteY83" fmla="*/ 488155 h 885825"/>
                <a:gd name="connsiteX84" fmla="*/ 1423988 w 1859756"/>
                <a:gd name="connsiteY84" fmla="*/ 508000 h 885825"/>
                <a:gd name="connsiteX85" fmla="*/ 1476374 w 1859756"/>
                <a:gd name="connsiteY85" fmla="*/ 504824 h 885825"/>
                <a:gd name="connsiteX86" fmla="*/ 1566862 w 1859756"/>
                <a:gd name="connsiteY86" fmla="*/ 481805 h 885825"/>
                <a:gd name="connsiteX87" fmla="*/ 1620838 w 1859756"/>
                <a:gd name="connsiteY87" fmla="*/ 466725 h 885825"/>
                <a:gd name="connsiteX88" fmla="*/ 1666874 w 1859756"/>
                <a:gd name="connsiteY88" fmla="*/ 435769 h 885825"/>
                <a:gd name="connsiteX89" fmla="*/ 1740694 w 1859756"/>
                <a:gd name="connsiteY89" fmla="*/ 392906 h 885825"/>
                <a:gd name="connsiteX90" fmla="*/ 1781174 w 1859756"/>
                <a:gd name="connsiteY90" fmla="*/ 358775 h 885825"/>
                <a:gd name="connsiteX91" fmla="*/ 1814513 w 1859756"/>
                <a:gd name="connsiteY91" fmla="*/ 319087 h 885825"/>
                <a:gd name="connsiteX92" fmla="*/ 1859756 w 1859756"/>
                <a:gd name="connsiteY92" fmla="*/ 171450 h 885825"/>
                <a:gd name="connsiteX0" fmla="*/ 1859756 w 1859756"/>
                <a:gd name="connsiteY0" fmla="*/ 157163 h 871538"/>
                <a:gd name="connsiteX1" fmla="*/ 1812131 w 1859756"/>
                <a:gd name="connsiteY1" fmla="*/ 147638 h 871538"/>
                <a:gd name="connsiteX2" fmla="*/ 1762125 w 1859756"/>
                <a:gd name="connsiteY2" fmla="*/ 154781 h 871538"/>
                <a:gd name="connsiteX3" fmla="*/ 1712119 w 1859756"/>
                <a:gd name="connsiteY3" fmla="*/ 171450 h 871538"/>
                <a:gd name="connsiteX4" fmla="*/ 1671637 w 1859756"/>
                <a:gd name="connsiteY4" fmla="*/ 216694 h 871538"/>
                <a:gd name="connsiteX5" fmla="*/ 1616869 w 1859756"/>
                <a:gd name="connsiteY5" fmla="*/ 235744 h 871538"/>
                <a:gd name="connsiteX6" fmla="*/ 1574006 w 1859756"/>
                <a:gd name="connsiteY6" fmla="*/ 254794 h 871538"/>
                <a:gd name="connsiteX7" fmla="*/ 1538287 w 1859756"/>
                <a:gd name="connsiteY7" fmla="*/ 252413 h 871538"/>
                <a:gd name="connsiteX8" fmla="*/ 1481137 w 1859756"/>
                <a:gd name="connsiteY8" fmla="*/ 219075 h 871538"/>
                <a:gd name="connsiteX9" fmla="*/ 1445419 w 1859756"/>
                <a:gd name="connsiteY9" fmla="*/ 221456 h 871538"/>
                <a:gd name="connsiteX10" fmla="*/ 1343025 w 1859756"/>
                <a:gd name="connsiteY10" fmla="*/ 221456 h 871538"/>
                <a:gd name="connsiteX11" fmla="*/ 1278731 w 1859756"/>
                <a:gd name="connsiteY11" fmla="*/ 209550 h 871538"/>
                <a:gd name="connsiteX12" fmla="*/ 1204912 w 1859756"/>
                <a:gd name="connsiteY12" fmla="*/ 200025 h 871538"/>
                <a:gd name="connsiteX13" fmla="*/ 1166813 w 1859756"/>
                <a:gd name="connsiteY13" fmla="*/ 259556 h 871538"/>
                <a:gd name="connsiteX14" fmla="*/ 1119188 w 1859756"/>
                <a:gd name="connsiteY14" fmla="*/ 252413 h 871538"/>
                <a:gd name="connsiteX15" fmla="*/ 1083469 w 1859756"/>
                <a:gd name="connsiteY15" fmla="*/ 247651 h 871538"/>
                <a:gd name="connsiteX16" fmla="*/ 1057274 w 1859756"/>
                <a:gd name="connsiteY16" fmla="*/ 245268 h 871538"/>
                <a:gd name="connsiteX17" fmla="*/ 1047750 w 1859756"/>
                <a:gd name="connsiteY17" fmla="*/ 257175 h 871538"/>
                <a:gd name="connsiteX18" fmla="*/ 1014412 w 1859756"/>
                <a:gd name="connsiteY18" fmla="*/ 300038 h 871538"/>
                <a:gd name="connsiteX19" fmla="*/ 969169 w 1859756"/>
                <a:gd name="connsiteY19" fmla="*/ 321469 h 871538"/>
                <a:gd name="connsiteX20" fmla="*/ 926306 w 1859756"/>
                <a:gd name="connsiteY20" fmla="*/ 326231 h 871538"/>
                <a:gd name="connsiteX21" fmla="*/ 838200 w 1859756"/>
                <a:gd name="connsiteY21" fmla="*/ 309563 h 871538"/>
                <a:gd name="connsiteX22" fmla="*/ 762000 w 1859756"/>
                <a:gd name="connsiteY22" fmla="*/ 292894 h 871538"/>
                <a:gd name="connsiteX23" fmla="*/ 723900 w 1859756"/>
                <a:gd name="connsiteY23" fmla="*/ 280988 h 871538"/>
                <a:gd name="connsiteX24" fmla="*/ 709612 w 1859756"/>
                <a:gd name="connsiteY24" fmla="*/ 216694 h 871538"/>
                <a:gd name="connsiteX25" fmla="*/ 695325 w 1859756"/>
                <a:gd name="connsiteY25" fmla="*/ 166688 h 871538"/>
                <a:gd name="connsiteX26" fmla="*/ 681037 w 1859756"/>
                <a:gd name="connsiteY26" fmla="*/ 107156 h 871538"/>
                <a:gd name="connsiteX27" fmla="*/ 671512 w 1859756"/>
                <a:gd name="connsiteY27" fmla="*/ 52388 h 871538"/>
                <a:gd name="connsiteX28" fmla="*/ 657225 w 1859756"/>
                <a:gd name="connsiteY28" fmla="*/ 2381 h 871538"/>
                <a:gd name="connsiteX29" fmla="*/ 611981 w 1859756"/>
                <a:gd name="connsiteY29" fmla="*/ 42863 h 871538"/>
                <a:gd name="connsiteX30" fmla="*/ 571500 w 1859756"/>
                <a:gd name="connsiteY30" fmla="*/ 102394 h 871538"/>
                <a:gd name="connsiteX31" fmla="*/ 554831 w 1859756"/>
                <a:gd name="connsiteY31" fmla="*/ 130969 h 871538"/>
                <a:gd name="connsiteX32" fmla="*/ 533400 w 1859756"/>
                <a:gd name="connsiteY32" fmla="*/ 100013 h 871538"/>
                <a:gd name="connsiteX33" fmla="*/ 516731 w 1859756"/>
                <a:gd name="connsiteY33" fmla="*/ 59531 h 871538"/>
                <a:gd name="connsiteX34" fmla="*/ 492919 w 1859756"/>
                <a:gd name="connsiteY34" fmla="*/ 0 h 871538"/>
                <a:gd name="connsiteX35" fmla="*/ 450056 w 1859756"/>
                <a:gd name="connsiteY35" fmla="*/ 2381 h 871538"/>
                <a:gd name="connsiteX36" fmla="*/ 426244 w 1859756"/>
                <a:gd name="connsiteY36" fmla="*/ 16669 h 871538"/>
                <a:gd name="connsiteX37" fmla="*/ 397669 w 1859756"/>
                <a:gd name="connsiteY37" fmla="*/ 50006 h 871538"/>
                <a:gd name="connsiteX38" fmla="*/ 390525 w 1859756"/>
                <a:gd name="connsiteY38" fmla="*/ 33338 h 871538"/>
                <a:gd name="connsiteX39" fmla="*/ 373856 w 1859756"/>
                <a:gd name="connsiteY39" fmla="*/ 45244 h 871538"/>
                <a:gd name="connsiteX40" fmla="*/ 338137 w 1859756"/>
                <a:gd name="connsiteY40" fmla="*/ 76200 h 871538"/>
                <a:gd name="connsiteX41" fmla="*/ 321469 w 1859756"/>
                <a:gd name="connsiteY41" fmla="*/ 16669 h 871538"/>
                <a:gd name="connsiteX42" fmla="*/ 288131 w 1859756"/>
                <a:gd name="connsiteY42" fmla="*/ 97631 h 871538"/>
                <a:gd name="connsiteX43" fmla="*/ 269081 w 1859756"/>
                <a:gd name="connsiteY43" fmla="*/ 61913 h 871538"/>
                <a:gd name="connsiteX44" fmla="*/ 245269 w 1859756"/>
                <a:gd name="connsiteY44" fmla="*/ 78581 h 871538"/>
                <a:gd name="connsiteX45" fmla="*/ 192881 w 1859756"/>
                <a:gd name="connsiteY45" fmla="*/ 119063 h 871538"/>
                <a:gd name="connsiteX46" fmla="*/ 169068 w 1859756"/>
                <a:gd name="connsiteY46" fmla="*/ 142875 h 871538"/>
                <a:gd name="connsiteX47" fmla="*/ 152400 w 1859756"/>
                <a:gd name="connsiteY47" fmla="*/ 102394 h 871538"/>
                <a:gd name="connsiteX48" fmla="*/ 69056 w 1859756"/>
                <a:gd name="connsiteY48" fmla="*/ 114300 h 871538"/>
                <a:gd name="connsiteX49" fmla="*/ 0 w 1859756"/>
                <a:gd name="connsiteY49" fmla="*/ 133350 h 871538"/>
                <a:gd name="connsiteX50" fmla="*/ 16669 w 1859756"/>
                <a:gd name="connsiteY50" fmla="*/ 342900 h 871538"/>
                <a:gd name="connsiteX51" fmla="*/ 28575 w 1859756"/>
                <a:gd name="connsiteY51" fmla="*/ 435769 h 871538"/>
                <a:gd name="connsiteX52" fmla="*/ 45244 w 1859756"/>
                <a:gd name="connsiteY52" fmla="*/ 492919 h 871538"/>
                <a:gd name="connsiteX53" fmla="*/ 54768 w 1859756"/>
                <a:gd name="connsiteY53" fmla="*/ 554831 h 871538"/>
                <a:gd name="connsiteX54" fmla="*/ 88106 w 1859756"/>
                <a:gd name="connsiteY54" fmla="*/ 640557 h 871538"/>
                <a:gd name="connsiteX55" fmla="*/ 107156 w 1859756"/>
                <a:gd name="connsiteY55" fmla="*/ 700087 h 871538"/>
                <a:gd name="connsiteX56" fmla="*/ 140493 w 1859756"/>
                <a:gd name="connsiteY56" fmla="*/ 750094 h 871538"/>
                <a:gd name="connsiteX57" fmla="*/ 178593 w 1859756"/>
                <a:gd name="connsiteY57" fmla="*/ 790575 h 871538"/>
                <a:gd name="connsiteX58" fmla="*/ 202406 w 1859756"/>
                <a:gd name="connsiteY58" fmla="*/ 831057 h 871538"/>
                <a:gd name="connsiteX59" fmla="*/ 254793 w 1859756"/>
                <a:gd name="connsiteY59" fmla="*/ 871538 h 871538"/>
                <a:gd name="connsiteX60" fmla="*/ 285750 w 1859756"/>
                <a:gd name="connsiteY60" fmla="*/ 842962 h 871538"/>
                <a:gd name="connsiteX61" fmla="*/ 309562 w 1859756"/>
                <a:gd name="connsiteY61" fmla="*/ 804863 h 871538"/>
                <a:gd name="connsiteX62" fmla="*/ 321469 w 1859756"/>
                <a:gd name="connsiteY62" fmla="*/ 747713 h 871538"/>
                <a:gd name="connsiteX63" fmla="*/ 347662 w 1859756"/>
                <a:gd name="connsiteY63" fmla="*/ 669131 h 871538"/>
                <a:gd name="connsiteX64" fmla="*/ 366712 w 1859756"/>
                <a:gd name="connsiteY64" fmla="*/ 619124 h 871538"/>
                <a:gd name="connsiteX65" fmla="*/ 400050 w 1859756"/>
                <a:gd name="connsiteY65" fmla="*/ 564357 h 871538"/>
                <a:gd name="connsiteX66" fmla="*/ 442912 w 1859756"/>
                <a:gd name="connsiteY66" fmla="*/ 511969 h 871538"/>
                <a:gd name="connsiteX67" fmla="*/ 485775 w 1859756"/>
                <a:gd name="connsiteY67" fmla="*/ 481013 h 871538"/>
                <a:gd name="connsiteX68" fmla="*/ 523874 w 1859756"/>
                <a:gd name="connsiteY68" fmla="*/ 476250 h 871538"/>
                <a:gd name="connsiteX69" fmla="*/ 576262 w 1859756"/>
                <a:gd name="connsiteY69" fmla="*/ 461962 h 871538"/>
                <a:gd name="connsiteX70" fmla="*/ 631031 w 1859756"/>
                <a:gd name="connsiteY70" fmla="*/ 478631 h 871538"/>
                <a:gd name="connsiteX71" fmla="*/ 702469 w 1859756"/>
                <a:gd name="connsiteY71" fmla="*/ 495300 h 871538"/>
                <a:gd name="connsiteX72" fmla="*/ 788194 w 1859756"/>
                <a:gd name="connsiteY72" fmla="*/ 516731 h 871538"/>
                <a:gd name="connsiteX73" fmla="*/ 869156 w 1859756"/>
                <a:gd name="connsiteY73" fmla="*/ 521494 h 871538"/>
                <a:gd name="connsiteX74" fmla="*/ 897731 w 1859756"/>
                <a:gd name="connsiteY74" fmla="*/ 521494 h 871538"/>
                <a:gd name="connsiteX75" fmla="*/ 950119 w 1859756"/>
                <a:gd name="connsiteY75" fmla="*/ 500062 h 871538"/>
                <a:gd name="connsiteX76" fmla="*/ 1004887 w 1859756"/>
                <a:gd name="connsiteY76" fmla="*/ 461962 h 871538"/>
                <a:gd name="connsiteX77" fmla="*/ 1066800 w 1859756"/>
                <a:gd name="connsiteY77" fmla="*/ 426244 h 871538"/>
                <a:gd name="connsiteX78" fmla="*/ 1114424 w 1859756"/>
                <a:gd name="connsiteY78" fmla="*/ 395287 h 871538"/>
                <a:gd name="connsiteX79" fmla="*/ 1185863 w 1859756"/>
                <a:gd name="connsiteY79" fmla="*/ 385763 h 871538"/>
                <a:gd name="connsiteX80" fmla="*/ 1233488 w 1859756"/>
                <a:gd name="connsiteY80" fmla="*/ 395287 h 871538"/>
                <a:gd name="connsiteX81" fmla="*/ 1293019 w 1859756"/>
                <a:gd name="connsiteY81" fmla="*/ 426244 h 871538"/>
                <a:gd name="connsiteX82" fmla="*/ 1359694 w 1859756"/>
                <a:gd name="connsiteY82" fmla="*/ 473868 h 871538"/>
                <a:gd name="connsiteX83" fmla="*/ 1423988 w 1859756"/>
                <a:gd name="connsiteY83" fmla="*/ 493713 h 871538"/>
                <a:gd name="connsiteX84" fmla="*/ 1476374 w 1859756"/>
                <a:gd name="connsiteY84" fmla="*/ 490537 h 871538"/>
                <a:gd name="connsiteX85" fmla="*/ 1566862 w 1859756"/>
                <a:gd name="connsiteY85" fmla="*/ 467518 h 871538"/>
                <a:gd name="connsiteX86" fmla="*/ 1620838 w 1859756"/>
                <a:gd name="connsiteY86" fmla="*/ 452438 h 871538"/>
                <a:gd name="connsiteX87" fmla="*/ 1666874 w 1859756"/>
                <a:gd name="connsiteY87" fmla="*/ 421482 h 871538"/>
                <a:gd name="connsiteX88" fmla="*/ 1740694 w 1859756"/>
                <a:gd name="connsiteY88" fmla="*/ 378619 h 871538"/>
                <a:gd name="connsiteX89" fmla="*/ 1781174 w 1859756"/>
                <a:gd name="connsiteY89" fmla="*/ 344488 h 871538"/>
                <a:gd name="connsiteX90" fmla="*/ 1814513 w 1859756"/>
                <a:gd name="connsiteY90" fmla="*/ 304800 h 871538"/>
                <a:gd name="connsiteX91" fmla="*/ 1859756 w 1859756"/>
                <a:gd name="connsiteY91" fmla="*/ 157163 h 871538"/>
                <a:gd name="connsiteX0" fmla="*/ 1859756 w 1859756"/>
                <a:gd name="connsiteY0" fmla="*/ 157163 h 871538"/>
                <a:gd name="connsiteX1" fmla="*/ 1812131 w 1859756"/>
                <a:gd name="connsiteY1" fmla="*/ 147638 h 871538"/>
                <a:gd name="connsiteX2" fmla="*/ 1762125 w 1859756"/>
                <a:gd name="connsiteY2" fmla="*/ 154781 h 871538"/>
                <a:gd name="connsiteX3" fmla="*/ 1712119 w 1859756"/>
                <a:gd name="connsiteY3" fmla="*/ 171450 h 871538"/>
                <a:gd name="connsiteX4" fmla="*/ 1671637 w 1859756"/>
                <a:gd name="connsiteY4" fmla="*/ 216694 h 871538"/>
                <a:gd name="connsiteX5" fmla="*/ 1616869 w 1859756"/>
                <a:gd name="connsiteY5" fmla="*/ 235744 h 871538"/>
                <a:gd name="connsiteX6" fmla="*/ 1574006 w 1859756"/>
                <a:gd name="connsiteY6" fmla="*/ 254794 h 871538"/>
                <a:gd name="connsiteX7" fmla="*/ 1538287 w 1859756"/>
                <a:gd name="connsiteY7" fmla="*/ 252413 h 871538"/>
                <a:gd name="connsiteX8" fmla="*/ 1481137 w 1859756"/>
                <a:gd name="connsiteY8" fmla="*/ 219075 h 871538"/>
                <a:gd name="connsiteX9" fmla="*/ 1445419 w 1859756"/>
                <a:gd name="connsiteY9" fmla="*/ 221456 h 871538"/>
                <a:gd name="connsiteX10" fmla="*/ 1343025 w 1859756"/>
                <a:gd name="connsiteY10" fmla="*/ 221456 h 871538"/>
                <a:gd name="connsiteX11" fmla="*/ 1278731 w 1859756"/>
                <a:gd name="connsiteY11" fmla="*/ 209550 h 871538"/>
                <a:gd name="connsiteX12" fmla="*/ 1204912 w 1859756"/>
                <a:gd name="connsiteY12" fmla="*/ 200025 h 871538"/>
                <a:gd name="connsiteX13" fmla="*/ 1166813 w 1859756"/>
                <a:gd name="connsiteY13" fmla="*/ 259556 h 871538"/>
                <a:gd name="connsiteX14" fmla="*/ 1119188 w 1859756"/>
                <a:gd name="connsiteY14" fmla="*/ 252413 h 871538"/>
                <a:gd name="connsiteX15" fmla="*/ 1083469 w 1859756"/>
                <a:gd name="connsiteY15" fmla="*/ 247651 h 871538"/>
                <a:gd name="connsiteX16" fmla="*/ 1057274 w 1859756"/>
                <a:gd name="connsiteY16" fmla="*/ 245268 h 871538"/>
                <a:gd name="connsiteX17" fmla="*/ 1047750 w 1859756"/>
                <a:gd name="connsiteY17" fmla="*/ 257175 h 871538"/>
                <a:gd name="connsiteX18" fmla="*/ 1014412 w 1859756"/>
                <a:gd name="connsiteY18" fmla="*/ 300038 h 871538"/>
                <a:gd name="connsiteX19" fmla="*/ 969169 w 1859756"/>
                <a:gd name="connsiteY19" fmla="*/ 321469 h 871538"/>
                <a:gd name="connsiteX20" fmla="*/ 926306 w 1859756"/>
                <a:gd name="connsiteY20" fmla="*/ 326231 h 871538"/>
                <a:gd name="connsiteX21" fmla="*/ 838200 w 1859756"/>
                <a:gd name="connsiteY21" fmla="*/ 309563 h 871538"/>
                <a:gd name="connsiteX22" fmla="*/ 762000 w 1859756"/>
                <a:gd name="connsiteY22" fmla="*/ 292894 h 871538"/>
                <a:gd name="connsiteX23" fmla="*/ 723900 w 1859756"/>
                <a:gd name="connsiteY23" fmla="*/ 280988 h 871538"/>
                <a:gd name="connsiteX24" fmla="*/ 709612 w 1859756"/>
                <a:gd name="connsiteY24" fmla="*/ 216694 h 871538"/>
                <a:gd name="connsiteX25" fmla="*/ 695325 w 1859756"/>
                <a:gd name="connsiteY25" fmla="*/ 166688 h 871538"/>
                <a:gd name="connsiteX26" fmla="*/ 681037 w 1859756"/>
                <a:gd name="connsiteY26" fmla="*/ 107156 h 871538"/>
                <a:gd name="connsiteX27" fmla="*/ 671512 w 1859756"/>
                <a:gd name="connsiteY27" fmla="*/ 52388 h 871538"/>
                <a:gd name="connsiteX28" fmla="*/ 657225 w 1859756"/>
                <a:gd name="connsiteY28" fmla="*/ 2381 h 871538"/>
                <a:gd name="connsiteX29" fmla="*/ 611981 w 1859756"/>
                <a:gd name="connsiteY29" fmla="*/ 42863 h 871538"/>
                <a:gd name="connsiteX30" fmla="*/ 571500 w 1859756"/>
                <a:gd name="connsiteY30" fmla="*/ 102394 h 871538"/>
                <a:gd name="connsiteX31" fmla="*/ 554831 w 1859756"/>
                <a:gd name="connsiteY31" fmla="*/ 130969 h 871538"/>
                <a:gd name="connsiteX32" fmla="*/ 533400 w 1859756"/>
                <a:gd name="connsiteY32" fmla="*/ 100013 h 871538"/>
                <a:gd name="connsiteX33" fmla="*/ 516731 w 1859756"/>
                <a:gd name="connsiteY33" fmla="*/ 59531 h 871538"/>
                <a:gd name="connsiteX34" fmla="*/ 492919 w 1859756"/>
                <a:gd name="connsiteY34" fmla="*/ 0 h 871538"/>
                <a:gd name="connsiteX35" fmla="*/ 450056 w 1859756"/>
                <a:gd name="connsiteY35" fmla="*/ 2381 h 871538"/>
                <a:gd name="connsiteX36" fmla="*/ 426244 w 1859756"/>
                <a:gd name="connsiteY36" fmla="*/ 16669 h 871538"/>
                <a:gd name="connsiteX37" fmla="*/ 397669 w 1859756"/>
                <a:gd name="connsiteY37" fmla="*/ 50006 h 871538"/>
                <a:gd name="connsiteX38" fmla="*/ 390525 w 1859756"/>
                <a:gd name="connsiteY38" fmla="*/ 33338 h 871538"/>
                <a:gd name="connsiteX39" fmla="*/ 373856 w 1859756"/>
                <a:gd name="connsiteY39" fmla="*/ 45244 h 871538"/>
                <a:gd name="connsiteX40" fmla="*/ 338137 w 1859756"/>
                <a:gd name="connsiteY40" fmla="*/ 76200 h 871538"/>
                <a:gd name="connsiteX41" fmla="*/ 288131 w 1859756"/>
                <a:gd name="connsiteY41" fmla="*/ 97631 h 871538"/>
                <a:gd name="connsiteX42" fmla="*/ 269081 w 1859756"/>
                <a:gd name="connsiteY42" fmla="*/ 61913 h 871538"/>
                <a:gd name="connsiteX43" fmla="*/ 245269 w 1859756"/>
                <a:gd name="connsiteY43" fmla="*/ 78581 h 871538"/>
                <a:gd name="connsiteX44" fmla="*/ 192881 w 1859756"/>
                <a:gd name="connsiteY44" fmla="*/ 119063 h 871538"/>
                <a:gd name="connsiteX45" fmla="*/ 169068 w 1859756"/>
                <a:gd name="connsiteY45" fmla="*/ 142875 h 871538"/>
                <a:gd name="connsiteX46" fmla="*/ 152400 w 1859756"/>
                <a:gd name="connsiteY46" fmla="*/ 102394 h 871538"/>
                <a:gd name="connsiteX47" fmla="*/ 69056 w 1859756"/>
                <a:gd name="connsiteY47" fmla="*/ 114300 h 871538"/>
                <a:gd name="connsiteX48" fmla="*/ 0 w 1859756"/>
                <a:gd name="connsiteY48" fmla="*/ 133350 h 871538"/>
                <a:gd name="connsiteX49" fmla="*/ 16669 w 1859756"/>
                <a:gd name="connsiteY49" fmla="*/ 342900 h 871538"/>
                <a:gd name="connsiteX50" fmla="*/ 28575 w 1859756"/>
                <a:gd name="connsiteY50" fmla="*/ 435769 h 871538"/>
                <a:gd name="connsiteX51" fmla="*/ 45244 w 1859756"/>
                <a:gd name="connsiteY51" fmla="*/ 492919 h 871538"/>
                <a:gd name="connsiteX52" fmla="*/ 54768 w 1859756"/>
                <a:gd name="connsiteY52" fmla="*/ 554831 h 871538"/>
                <a:gd name="connsiteX53" fmla="*/ 88106 w 1859756"/>
                <a:gd name="connsiteY53" fmla="*/ 640557 h 871538"/>
                <a:gd name="connsiteX54" fmla="*/ 107156 w 1859756"/>
                <a:gd name="connsiteY54" fmla="*/ 700087 h 871538"/>
                <a:gd name="connsiteX55" fmla="*/ 140493 w 1859756"/>
                <a:gd name="connsiteY55" fmla="*/ 750094 h 871538"/>
                <a:gd name="connsiteX56" fmla="*/ 178593 w 1859756"/>
                <a:gd name="connsiteY56" fmla="*/ 790575 h 871538"/>
                <a:gd name="connsiteX57" fmla="*/ 202406 w 1859756"/>
                <a:gd name="connsiteY57" fmla="*/ 831057 h 871538"/>
                <a:gd name="connsiteX58" fmla="*/ 254793 w 1859756"/>
                <a:gd name="connsiteY58" fmla="*/ 871538 h 871538"/>
                <a:gd name="connsiteX59" fmla="*/ 285750 w 1859756"/>
                <a:gd name="connsiteY59" fmla="*/ 842962 h 871538"/>
                <a:gd name="connsiteX60" fmla="*/ 309562 w 1859756"/>
                <a:gd name="connsiteY60" fmla="*/ 804863 h 871538"/>
                <a:gd name="connsiteX61" fmla="*/ 321469 w 1859756"/>
                <a:gd name="connsiteY61" fmla="*/ 747713 h 871538"/>
                <a:gd name="connsiteX62" fmla="*/ 347662 w 1859756"/>
                <a:gd name="connsiteY62" fmla="*/ 669131 h 871538"/>
                <a:gd name="connsiteX63" fmla="*/ 366712 w 1859756"/>
                <a:gd name="connsiteY63" fmla="*/ 619124 h 871538"/>
                <a:gd name="connsiteX64" fmla="*/ 400050 w 1859756"/>
                <a:gd name="connsiteY64" fmla="*/ 564357 h 871538"/>
                <a:gd name="connsiteX65" fmla="*/ 442912 w 1859756"/>
                <a:gd name="connsiteY65" fmla="*/ 511969 h 871538"/>
                <a:gd name="connsiteX66" fmla="*/ 485775 w 1859756"/>
                <a:gd name="connsiteY66" fmla="*/ 481013 h 871538"/>
                <a:gd name="connsiteX67" fmla="*/ 523874 w 1859756"/>
                <a:gd name="connsiteY67" fmla="*/ 476250 h 871538"/>
                <a:gd name="connsiteX68" fmla="*/ 576262 w 1859756"/>
                <a:gd name="connsiteY68" fmla="*/ 461962 h 871538"/>
                <a:gd name="connsiteX69" fmla="*/ 631031 w 1859756"/>
                <a:gd name="connsiteY69" fmla="*/ 478631 h 871538"/>
                <a:gd name="connsiteX70" fmla="*/ 702469 w 1859756"/>
                <a:gd name="connsiteY70" fmla="*/ 495300 h 871538"/>
                <a:gd name="connsiteX71" fmla="*/ 788194 w 1859756"/>
                <a:gd name="connsiteY71" fmla="*/ 516731 h 871538"/>
                <a:gd name="connsiteX72" fmla="*/ 869156 w 1859756"/>
                <a:gd name="connsiteY72" fmla="*/ 521494 h 871538"/>
                <a:gd name="connsiteX73" fmla="*/ 897731 w 1859756"/>
                <a:gd name="connsiteY73" fmla="*/ 521494 h 871538"/>
                <a:gd name="connsiteX74" fmla="*/ 950119 w 1859756"/>
                <a:gd name="connsiteY74" fmla="*/ 500062 h 871538"/>
                <a:gd name="connsiteX75" fmla="*/ 1004887 w 1859756"/>
                <a:gd name="connsiteY75" fmla="*/ 461962 h 871538"/>
                <a:gd name="connsiteX76" fmla="*/ 1066800 w 1859756"/>
                <a:gd name="connsiteY76" fmla="*/ 426244 h 871538"/>
                <a:gd name="connsiteX77" fmla="*/ 1114424 w 1859756"/>
                <a:gd name="connsiteY77" fmla="*/ 395287 h 871538"/>
                <a:gd name="connsiteX78" fmla="*/ 1185863 w 1859756"/>
                <a:gd name="connsiteY78" fmla="*/ 385763 h 871538"/>
                <a:gd name="connsiteX79" fmla="*/ 1233488 w 1859756"/>
                <a:gd name="connsiteY79" fmla="*/ 395287 h 871538"/>
                <a:gd name="connsiteX80" fmla="*/ 1293019 w 1859756"/>
                <a:gd name="connsiteY80" fmla="*/ 426244 h 871538"/>
                <a:gd name="connsiteX81" fmla="*/ 1359694 w 1859756"/>
                <a:gd name="connsiteY81" fmla="*/ 473868 h 871538"/>
                <a:gd name="connsiteX82" fmla="*/ 1423988 w 1859756"/>
                <a:gd name="connsiteY82" fmla="*/ 493713 h 871538"/>
                <a:gd name="connsiteX83" fmla="*/ 1476374 w 1859756"/>
                <a:gd name="connsiteY83" fmla="*/ 490537 h 871538"/>
                <a:gd name="connsiteX84" fmla="*/ 1566862 w 1859756"/>
                <a:gd name="connsiteY84" fmla="*/ 467518 h 871538"/>
                <a:gd name="connsiteX85" fmla="*/ 1620838 w 1859756"/>
                <a:gd name="connsiteY85" fmla="*/ 452438 h 871538"/>
                <a:gd name="connsiteX86" fmla="*/ 1666874 w 1859756"/>
                <a:gd name="connsiteY86" fmla="*/ 421482 h 871538"/>
                <a:gd name="connsiteX87" fmla="*/ 1740694 w 1859756"/>
                <a:gd name="connsiteY87" fmla="*/ 378619 h 871538"/>
                <a:gd name="connsiteX88" fmla="*/ 1781174 w 1859756"/>
                <a:gd name="connsiteY88" fmla="*/ 344488 h 871538"/>
                <a:gd name="connsiteX89" fmla="*/ 1814513 w 1859756"/>
                <a:gd name="connsiteY89" fmla="*/ 304800 h 871538"/>
                <a:gd name="connsiteX90" fmla="*/ 1859756 w 1859756"/>
                <a:gd name="connsiteY90" fmla="*/ 157163 h 871538"/>
                <a:gd name="connsiteX0" fmla="*/ 1859756 w 1859756"/>
                <a:gd name="connsiteY0" fmla="*/ 157163 h 871538"/>
                <a:gd name="connsiteX1" fmla="*/ 1812131 w 1859756"/>
                <a:gd name="connsiteY1" fmla="*/ 147638 h 871538"/>
                <a:gd name="connsiteX2" fmla="*/ 1762125 w 1859756"/>
                <a:gd name="connsiteY2" fmla="*/ 154781 h 871538"/>
                <a:gd name="connsiteX3" fmla="*/ 1712119 w 1859756"/>
                <a:gd name="connsiteY3" fmla="*/ 171450 h 871538"/>
                <a:gd name="connsiteX4" fmla="*/ 1671637 w 1859756"/>
                <a:gd name="connsiteY4" fmla="*/ 216694 h 871538"/>
                <a:gd name="connsiteX5" fmla="*/ 1616869 w 1859756"/>
                <a:gd name="connsiteY5" fmla="*/ 235744 h 871538"/>
                <a:gd name="connsiteX6" fmla="*/ 1574006 w 1859756"/>
                <a:gd name="connsiteY6" fmla="*/ 254794 h 871538"/>
                <a:gd name="connsiteX7" fmla="*/ 1538287 w 1859756"/>
                <a:gd name="connsiteY7" fmla="*/ 252413 h 871538"/>
                <a:gd name="connsiteX8" fmla="*/ 1481137 w 1859756"/>
                <a:gd name="connsiteY8" fmla="*/ 219075 h 871538"/>
                <a:gd name="connsiteX9" fmla="*/ 1445419 w 1859756"/>
                <a:gd name="connsiteY9" fmla="*/ 221456 h 871538"/>
                <a:gd name="connsiteX10" fmla="*/ 1343025 w 1859756"/>
                <a:gd name="connsiteY10" fmla="*/ 221456 h 871538"/>
                <a:gd name="connsiteX11" fmla="*/ 1278731 w 1859756"/>
                <a:gd name="connsiteY11" fmla="*/ 209550 h 871538"/>
                <a:gd name="connsiteX12" fmla="*/ 1204912 w 1859756"/>
                <a:gd name="connsiteY12" fmla="*/ 200025 h 871538"/>
                <a:gd name="connsiteX13" fmla="*/ 1166813 w 1859756"/>
                <a:gd name="connsiteY13" fmla="*/ 259556 h 871538"/>
                <a:gd name="connsiteX14" fmla="*/ 1119188 w 1859756"/>
                <a:gd name="connsiteY14" fmla="*/ 252413 h 871538"/>
                <a:gd name="connsiteX15" fmla="*/ 1083469 w 1859756"/>
                <a:gd name="connsiteY15" fmla="*/ 247651 h 871538"/>
                <a:gd name="connsiteX16" fmla="*/ 1057274 w 1859756"/>
                <a:gd name="connsiteY16" fmla="*/ 245268 h 871538"/>
                <a:gd name="connsiteX17" fmla="*/ 1047750 w 1859756"/>
                <a:gd name="connsiteY17" fmla="*/ 257175 h 871538"/>
                <a:gd name="connsiteX18" fmla="*/ 1014412 w 1859756"/>
                <a:gd name="connsiteY18" fmla="*/ 300038 h 871538"/>
                <a:gd name="connsiteX19" fmla="*/ 969169 w 1859756"/>
                <a:gd name="connsiteY19" fmla="*/ 321469 h 871538"/>
                <a:gd name="connsiteX20" fmla="*/ 926306 w 1859756"/>
                <a:gd name="connsiteY20" fmla="*/ 326231 h 871538"/>
                <a:gd name="connsiteX21" fmla="*/ 838200 w 1859756"/>
                <a:gd name="connsiteY21" fmla="*/ 309563 h 871538"/>
                <a:gd name="connsiteX22" fmla="*/ 762000 w 1859756"/>
                <a:gd name="connsiteY22" fmla="*/ 292894 h 871538"/>
                <a:gd name="connsiteX23" fmla="*/ 723900 w 1859756"/>
                <a:gd name="connsiteY23" fmla="*/ 280988 h 871538"/>
                <a:gd name="connsiteX24" fmla="*/ 709612 w 1859756"/>
                <a:gd name="connsiteY24" fmla="*/ 216694 h 871538"/>
                <a:gd name="connsiteX25" fmla="*/ 695325 w 1859756"/>
                <a:gd name="connsiteY25" fmla="*/ 166688 h 871538"/>
                <a:gd name="connsiteX26" fmla="*/ 681037 w 1859756"/>
                <a:gd name="connsiteY26" fmla="*/ 107156 h 871538"/>
                <a:gd name="connsiteX27" fmla="*/ 671512 w 1859756"/>
                <a:gd name="connsiteY27" fmla="*/ 52388 h 871538"/>
                <a:gd name="connsiteX28" fmla="*/ 657225 w 1859756"/>
                <a:gd name="connsiteY28" fmla="*/ 2381 h 871538"/>
                <a:gd name="connsiteX29" fmla="*/ 611981 w 1859756"/>
                <a:gd name="connsiteY29" fmla="*/ 42863 h 871538"/>
                <a:gd name="connsiteX30" fmla="*/ 571500 w 1859756"/>
                <a:gd name="connsiteY30" fmla="*/ 102394 h 871538"/>
                <a:gd name="connsiteX31" fmla="*/ 554831 w 1859756"/>
                <a:gd name="connsiteY31" fmla="*/ 130969 h 871538"/>
                <a:gd name="connsiteX32" fmla="*/ 533400 w 1859756"/>
                <a:gd name="connsiteY32" fmla="*/ 100013 h 871538"/>
                <a:gd name="connsiteX33" fmla="*/ 516731 w 1859756"/>
                <a:gd name="connsiteY33" fmla="*/ 59531 h 871538"/>
                <a:gd name="connsiteX34" fmla="*/ 492919 w 1859756"/>
                <a:gd name="connsiteY34" fmla="*/ 0 h 871538"/>
                <a:gd name="connsiteX35" fmla="*/ 450056 w 1859756"/>
                <a:gd name="connsiteY35" fmla="*/ 2381 h 871538"/>
                <a:gd name="connsiteX36" fmla="*/ 426244 w 1859756"/>
                <a:gd name="connsiteY36" fmla="*/ 16669 h 871538"/>
                <a:gd name="connsiteX37" fmla="*/ 397669 w 1859756"/>
                <a:gd name="connsiteY37" fmla="*/ 50006 h 871538"/>
                <a:gd name="connsiteX38" fmla="*/ 390525 w 1859756"/>
                <a:gd name="connsiteY38" fmla="*/ 33338 h 871538"/>
                <a:gd name="connsiteX39" fmla="*/ 366712 w 1859756"/>
                <a:gd name="connsiteY39" fmla="*/ 133351 h 871538"/>
                <a:gd name="connsiteX40" fmla="*/ 338137 w 1859756"/>
                <a:gd name="connsiteY40" fmla="*/ 76200 h 871538"/>
                <a:gd name="connsiteX41" fmla="*/ 288131 w 1859756"/>
                <a:gd name="connsiteY41" fmla="*/ 97631 h 871538"/>
                <a:gd name="connsiteX42" fmla="*/ 269081 w 1859756"/>
                <a:gd name="connsiteY42" fmla="*/ 61913 h 871538"/>
                <a:gd name="connsiteX43" fmla="*/ 245269 w 1859756"/>
                <a:gd name="connsiteY43" fmla="*/ 78581 h 871538"/>
                <a:gd name="connsiteX44" fmla="*/ 192881 w 1859756"/>
                <a:gd name="connsiteY44" fmla="*/ 119063 h 871538"/>
                <a:gd name="connsiteX45" fmla="*/ 169068 w 1859756"/>
                <a:gd name="connsiteY45" fmla="*/ 142875 h 871538"/>
                <a:gd name="connsiteX46" fmla="*/ 152400 w 1859756"/>
                <a:gd name="connsiteY46" fmla="*/ 102394 h 871538"/>
                <a:gd name="connsiteX47" fmla="*/ 69056 w 1859756"/>
                <a:gd name="connsiteY47" fmla="*/ 114300 h 871538"/>
                <a:gd name="connsiteX48" fmla="*/ 0 w 1859756"/>
                <a:gd name="connsiteY48" fmla="*/ 133350 h 871538"/>
                <a:gd name="connsiteX49" fmla="*/ 16669 w 1859756"/>
                <a:gd name="connsiteY49" fmla="*/ 342900 h 871538"/>
                <a:gd name="connsiteX50" fmla="*/ 28575 w 1859756"/>
                <a:gd name="connsiteY50" fmla="*/ 435769 h 871538"/>
                <a:gd name="connsiteX51" fmla="*/ 45244 w 1859756"/>
                <a:gd name="connsiteY51" fmla="*/ 492919 h 871538"/>
                <a:gd name="connsiteX52" fmla="*/ 54768 w 1859756"/>
                <a:gd name="connsiteY52" fmla="*/ 554831 h 871538"/>
                <a:gd name="connsiteX53" fmla="*/ 88106 w 1859756"/>
                <a:gd name="connsiteY53" fmla="*/ 640557 h 871538"/>
                <a:gd name="connsiteX54" fmla="*/ 107156 w 1859756"/>
                <a:gd name="connsiteY54" fmla="*/ 700087 h 871538"/>
                <a:gd name="connsiteX55" fmla="*/ 140493 w 1859756"/>
                <a:gd name="connsiteY55" fmla="*/ 750094 h 871538"/>
                <a:gd name="connsiteX56" fmla="*/ 178593 w 1859756"/>
                <a:gd name="connsiteY56" fmla="*/ 790575 h 871538"/>
                <a:gd name="connsiteX57" fmla="*/ 202406 w 1859756"/>
                <a:gd name="connsiteY57" fmla="*/ 831057 h 871538"/>
                <a:gd name="connsiteX58" fmla="*/ 254793 w 1859756"/>
                <a:gd name="connsiteY58" fmla="*/ 871538 h 871538"/>
                <a:gd name="connsiteX59" fmla="*/ 285750 w 1859756"/>
                <a:gd name="connsiteY59" fmla="*/ 842962 h 871538"/>
                <a:gd name="connsiteX60" fmla="*/ 309562 w 1859756"/>
                <a:gd name="connsiteY60" fmla="*/ 804863 h 871538"/>
                <a:gd name="connsiteX61" fmla="*/ 321469 w 1859756"/>
                <a:gd name="connsiteY61" fmla="*/ 747713 h 871538"/>
                <a:gd name="connsiteX62" fmla="*/ 347662 w 1859756"/>
                <a:gd name="connsiteY62" fmla="*/ 669131 h 871538"/>
                <a:gd name="connsiteX63" fmla="*/ 366712 w 1859756"/>
                <a:gd name="connsiteY63" fmla="*/ 619124 h 871538"/>
                <a:gd name="connsiteX64" fmla="*/ 400050 w 1859756"/>
                <a:gd name="connsiteY64" fmla="*/ 564357 h 871538"/>
                <a:gd name="connsiteX65" fmla="*/ 442912 w 1859756"/>
                <a:gd name="connsiteY65" fmla="*/ 511969 h 871538"/>
                <a:gd name="connsiteX66" fmla="*/ 485775 w 1859756"/>
                <a:gd name="connsiteY66" fmla="*/ 481013 h 871538"/>
                <a:gd name="connsiteX67" fmla="*/ 523874 w 1859756"/>
                <a:gd name="connsiteY67" fmla="*/ 476250 h 871538"/>
                <a:gd name="connsiteX68" fmla="*/ 576262 w 1859756"/>
                <a:gd name="connsiteY68" fmla="*/ 461962 h 871538"/>
                <a:gd name="connsiteX69" fmla="*/ 631031 w 1859756"/>
                <a:gd name="connsiteY69" fmla="*/ 478631 h 871538"/>
                <a:gd name="connsiteX70" fmla="*/ 702469 w 1859756"/>
                <a:gd name="connsiteY70" fmla="*/ 495300 h 871538"/>
                <a:gd name="connsiteX71" fmla="*/ 788194 w 1859756"/>
                <a:gd name="connsiteY71" fmla="*/ 516731 h 871538"/>
                <a:gd name="connsiteX72" fmla="*/ 869156 w 1859756"/>
                <a:gd name="connsiteY72" fmla="*/ 521494 h 871538"/>
                <a:gd name="connsiteX73" fmla="*/ 897731 w 1859756"/>
                <a:gd name="connsiteY73" fmla="*/ 521494 h 871538"/>
                <a:gd name="connsiteX74" fmla="*/ 950119 w 1859756"/>
                <a:gd name="connsiteY74" fmla="*/ 500062 h 871538"/>
                <a:gd name="connsiteX75" fmla="*/ 1004887 w 1859756"/>
                <a:gd name="connsiteY75" fmla="*/ 461962 h 871538"/>
                <a:gd name="connsiteX76" fmla="*/ 1066800 w 1859756"/>
                <a:gd name="connsiteY76" fmla="*/ 426244 h 871538"/>
                <a:gd name="connsiteX77" fmla="*/ 1114424 w 1859756"/>
                <a:gd name="connsiteY77" fmla="*/ 395287 h 871538"/>
                <a:gd name="connsiteX78" fmla="*/ 1185863 w 1859756"/>
                <a:gd name="connsiteY78" fmla="*/ 385763 h 871538"/>
                <a:gd name="connsiteX79" fmla="*/ 1233488 w 1859756"/>
                <a:gd name="connsiteY79" fmla="*/ 395287 h 871538"/>
                <a:gd name="connsiteX80" fmla="*/ 1293019 w 1859756"/>
                <a:gd name="connsiteY80" fmla="*/ 426244 h 871538"/>
                <a:gd name="connsiteX81" fmla="*/ 1359694 w 1859756"/>
                <a:gd name="connsiteY81" fmla="*/ 473868 h 871538"/>
                <a:gd name="connsiteX82" fmla="*/ 1423988 w 1859756"/>
                <a:gd name="connsiteY82" fmla="*/ 493713 h 871538"/>
                <a:gd name="connsiteX83" fmla="*/ 1476374 w 1859756"/>
                <a:gd name="connsiteY83" fmla="*/ 490537 h 871538"/>
                <a:gd name="connsiteX84" fmla="*/ 1566862 w 1859756"/>
                <a:gd name="connsiteY84" fmla="*/ 467518 h 871538"/>
                <a:gd name="connsiteX85" fmla="*/ 1620838 w 1859756"/>
                <a:gd name="connsiteY85" fmla="*/ 452438 h 871538"/>
                <a:gd name="connsiteX86" fmla="*/ 1666874 w 1859756"/>
                <a:gd name="connsiteY86" fmla="*/ 421482 h 871538"/>
                <a:gd name="connsiteX87" fmla="*/ 1740694 w 1859756"/>
                <a:gd name="connsiteY87" fmla="*/ 378619 h 871538"/>
                <a:gd name="connsiteX88" fmla="*/ 1781174 w 1859756"/>
                <a:gd name="connsiteY88" fmla="*/ 344488 h 871538"/>
                <a:gd name="connsiteX89" fmla="*/ 1814513 w 1859756"/>
                <a:gd name="connsiteY89" fmla="*/ 304800 h 871538"/>
                <a:gd name="connsiteX90" fmla="*/ 1859756 w 1859756"/>
                <a:gd name="connsiteY90" fmla="*/ 157163 h 871538"/>
                <a:gd name="connsiteX0" fmla="*/ 1859756 w 1859756"/>
                <a:gd name="connsiteY0" fmla="*/ 157163 h 871538"/>
                <a:gd name="connsiteX1" fmla="*/ 1812131 w 1859756"/>
                <a:gd name="connsiteY1" fmla="*/ 147638 h 871538"/>
                <a:gd name="connsiteX2" fmla="*/ 1762125 w 1859756"/>
                <a:gd name="connsiteY2" fmla="*/ 154781 h 871538"/>
                <a:gd name="connsiteX3" fmla="*/ 1712119 w 1859756"/>
                <a:gd name="connsiteY3" fmla="*/ 171450 h 871538"/>
                <a:gd name="connsiteX4" fmla="*/ 1671637 w 1859756"/>
                <a:gd name="connsiteY4" fmla="*/ 216694 h 871538"/>
                <a:gd name="connsiteX5" fmla="*/ 1616869 w 1859756"/>
                <a:gd name="connsiteY5" fmla="*/ 235744 h 871538"/>
                <a:gd name="connsiteX6" fmla="*/ 1574006 w 1859756"/>
                <a:gd name="connsiteY6" fmla="*/ 254794 h 871538"/>
                <a:gd name="connsiteX7" fmla="*/ 1538287 w 1859756"/>
                <a:gd name="connsiteY7" fmla="*/ 252413 h 871538"/>
                <a:gd name="connsiteX8" fmla="*/ 1481137 w 1859756"/>
                <a:gd name="connsiteY8" fmla="*/ 219075 h 871538"/>
                <a:gd name="connsiteX9" fmla="*/ 1445419 w 1859756"/>
                <a:gd name="connsiteY9" fmla="*/ 221456 h 871538"/>
                <a:gd name="connsiteX10" fmla="*/ 1343025 w 1859756"/>
                <a:gd name="connsiteY10" fmla="*/ 221456 h 871538"/>
                <a:gd name="connsiteX11" fmla="*/ 1278731 w 1859756"/>
                <a:gd name="connsiteY11" fmla="*/ 209550 h 871538"/>
                <a:gd name="connsiteX12" fmla="*/ 1204912 w 1859756"/>
                <a:gd name="connsiteY12" fmla="*/ 200025 h 871538"/>
                <a:gd name="connsiteX13" fmla="*/ 1166813 w 1859756"/>
                <a:gd name="connsiteY13" fmla="*/ 259556 h 871538"/>
                <a:gd name="connsiteX14" fmla="*/ 1119188 w 1859756"/>
                <a:gd name="connsiteY14" fmla="*/ 252413 h 871538"/>
                <a:gd name="connsiteX15" fmla="*/ 1083469 w 1859756"/>
                <a:gd name="connsiteY15" fmla="*/ 247651 h 871538"/>
                <a:gd name="connsiteX16" fmla="*/ 1057274 w 1859756"/>
                <a:gd name="connsiteY16" fmla="*/ 245268 h 871538"/>
                <a:gd name="connsiteX17" fmla="*/ 1047750 w 1859756"/>
                <a:gd name="connsiteY17" fmla="*/ 257175 h 871538"/>
                <a:gd name="connsiteX18" fmla="*/ 1014412 w 1859756"/>
                <a:gd name="connsiteY18" fmla="*/ 300038 h 871538"/>
                <a:gd name="connsiteX19" fmla="*/ 969169 w 1859756"/>
                <a:gd name="connsiteY19" fmla="*/ 321469 h 871538"/>
                <a:gd name="connsiteX20" fmla="*/ 926306 w 1859756"/>
                <a:gd name="connsiteY20" fmla="*/ 326231 h 871538"/>
                <a:gd name="connsiteX21" fmla="*/ 838200 w 1859756"/>
                <a:gd name="connsiteY21" fmla="*/ 309563 h 871538"/>
                <a:gd name="connsiteX22" fmla="*/ 762000 w 1859756"/>
                <a:gd name="connsiteY22" fmla="*/ 292894 h 871538"/>
                <a:gd name="connsiteX23" fmla="*/ 723900 w 1859756"/>
                <a:gd name="connsiteY23" fmla="*/ 280988 h 871538"/>
                <a:gd name="connsiteX24" fmla="*/ 709612 w 1859756"/>
                <a:gd name="connsiteY24" fmla="*/ 216694 h 871538"/>
                <a:gd name="connsiteX25" fmla="*/ 695325 w 1859756"/>
                <a:gd name="connsiteY25" fmla="*/ 166688 h 871538"/>
                <a:gd name="connsiteX26" fmla="*/ 681037 w 1859756"/>
                <a:gd name="connsiteY26" fmla="*/ 107156 h 871538"/>
                <a:gd name="connsiteX27" fmla="*/ 671512 w 1859756"/>
                <a:gd name="connsiteY27" fmla="*/ 52388 h 871538"/>
                <a:gd name="connsiteX28" fmla="*/ 657225 w 1859756"/>
                <a:gd name="connsiteY28" fmla="*/ 2381 h 871538"/>
                <a:gd name="connsiteX29" fmla="*/ 611981 w 1859756"/>
                <a:gd name="connsiteY29" fmla="*/ 42863 h 871538"/>
                <a:gd name="connsiteX30" fmla="*/ 571500 w 1859756"/>
                <a:gd name="connsiteY30" fmla="*/ 102394 h 871538"/>
                <a:gd name="connsiteX31" fmla="*/ 554831 w 1859756"/>
                <a:gd name="connsiteY31" fmla="*/ 130969 h 871538"/>
                <a:gd name="connsiteX32" fmla="*/ 533400 w 1859756"/>
                <a:gd name="connsiteY32" fmla="*/ 100013 h 871538"/>
                <a:gd name="connsiteX33" fmla="*/ 516731 w 1859756"/>
                <a:gd name="connsiteY33" fmla="*/ 59531 h 871538"/>
                <a:gd name="connsiteX34" fmla="*/ 492919 w 1859756"/>
                <a:gd name="connsiteY34" fmla="*/ 0 h 871538"/>
                <a:gd name="connsiteX35" fmla="*/ 450056 w 1859756"/>
                <a:gd name="connsiteY35" fmla="*/ 2381 h 871538"/>
                <a:gd name="connsiteX36" fmla="*/ 426244 w 1859756"/>
                <a:gd name="connsiteY36" fmla="*/ 16669 h 871538"/>
                <a:gd name="connsiteX37" fmla="*/ 397669 w 1859756"/>
                <a:gd name="connsiteY37" fmla="*/ 50006 h 871538"/>
                <a:gd name="connsiteX38" fmla="*/ 366712 w 1859756"/>
                <a:gd name="connsiteY38" fmla="*/ 133351 h 871538"/>
                <a:gd name="connsiteX39" fmla="*/ 338137 w 1859756"/>
                <a:gd name="connsiteY39" fmla="*/ 76200 h 871538"/>
                <a:gd name="connsiteX40" fmla="*/ 288131 w 1859756"/>
                <a:gd name="connsiteY40" fmla="*/ 97631 h 871538"/>
                <a:gd name="connsiteX41" fmla="*/ 269081 w 1859756"/>
                <a:gd name="connsiteY41" fmla="*/ 61913 h 871538"/>
                <a:gd name="connsiteX42" fmla="*/ 245269 w 1859756"/>
                <a:gd name="connsiteY42" fmla="*/ 78581 h 871538"/>
                <a:gd name="connsiteX43" fmla="*/ 192881 w 1859756"/>
                <a:gd name="connsiteY43" fmla="*/ 119063 h 871538"/>
                <a:gd name="connsiteX44" fmla="*/ 169068 w 1859756"/>
                <a:gd name="connsiteY44" fmla="*/ 142875 h 871538"/>
                <a:gd name="connsiteX45" fmla="*/ 152400 w 1859756"/>
                <a:gd name="connsiteY45" fmla="*/ 102394 h 871538"/>
                <a:gd name="connsiteX46" fmla="*/ 69056 w 1859756"/>
                <a:gd name="connsiteY46" fmla="*/ 114300 h 871538"/>
                <a:gd name="connsiteX47" fmla="*/ 0 w 1859756"/>
                <a:gd name="connsiteY47" fmla="*/ 133350 h 871538"/>
                <a:gd name="connsiteX48" fmla="*/ 16669 w 1859756"/>
                <a:gd name="connsiteY48" fmla="*/ 342900 h 871538"/>
                <a:gd name="connsiteX49" fmla="*/ 28575 w 1859756"/>
                <a:gd name="connsiteY49" fmla="*/ 435769 h 871538"/>
                <a:gd name="connsiteX50" fmla="*/ 45244 w 1859756"/>
                <a:gd name="connsiteY50" fmla="*/ 492919 h 871538"/>
                <a:gd name="connsiteX51" fmla="*/ 54768 w 1859756"/>
                <a:gd name="connsiteY51" fmla="*/ 554831 h 871538"/>
                <a:gd name="connsiteX52" fmla="*/ 88106 w 1859756"/>
                <a:gd name="connsiteY52" fmla="*/ 640557 h 871538"/>
                <a:gd name="connsiteX53" fmla="*/ 107156 w 1859756"/>
                <a:gd name="connsiteY53" fmla="*/ 700087 h 871538"/>
                <a:gd name="connsiteX54" fmla="*/ 140493 w 1859756"/>
                <a:gd name="connsiteY54" fmla="*/ 750094 h 871538"/>
                <a:gd name="connsiteX55" fmla="*/ 178593 w 1859756"/>
                <a:gd name="connsiteY55" fmla="*/ 790575 h 871538"/>
                <a:gd name="connsiteX56" fmla="*/ 202406 w 1859756"/>
                <a:gd name="connsiteY56" fmla="*/ 831057 h 871538"/>
                <a:gd name="connsiteX57" fmla="*/ 254793 w 1859756"/>
                <a:gd name="connsiteY57" fmla="*/ 871538 h 871538"/>
                <a:gd name="connsiteX58" fmla="*/ 285750 w 1859756"/>
                <a:gd name="connsiteY58" fmla="*/ 842962 h 871538"/>
                <a:gd name="connsiteX59" fmla="*/ 309562 w 1859756"/>
                <a:gd name="connsiteY59" fmla="*/ 804863 h 871538"/>
                <a:gd name="connsiteX60" fmla="*/ 321469 w 1859756"/>
                <a:gd name="connsiteY60" fmla="*/ 747713 h 871538"/>
                <a:gd name="connsiteX61" fmla="*/ 347662 w 1859756"/>
                <a:gd name="connsiteY61" fmla="*/ 669131 h 871538"/>
                <a:gd name="connsiteX62" fmla="*/ 366712 w 1859756"/>
                <a:gd name="connsiteY62" fmla="*/ 619124 h 871538"/>
                <a:gd name="connsiteX63" fmla="*/ 400050 w 1859756"/>
                <a:gd name="connsiteY63" fmla="*/ 564357 h 871538"/>
                <a:gd name="connsiteX64" fmla="*/ 442912 w 1859756"/>
                <a:gd name="connsiteY64" fmla="*/ 511969 h 871538"/>
                <a:gd name="connsiteX65" fmla="*/ 485775 w 1859756"/>
                <a:gd name="connsiteY65" fmla="*/ 481013 h 871538"/>
                <a:gd name="connsiteX66" fmla="*/ 523874 w 1859756"/>
                <a:gd name="connsiteY66" fmla="*/ 476250 h 871538"/>
                <a:gd name="connsiteX67" fmla="*/ 576262 w 1859756"/>
                <a:gd name="connsiteY67" fmla="*/ 461962 h 871538"/>
                <a:gd name="connsiteX68" fmla="*/ 631031 w 1859756"/>
                <a:gd name="connsiteY68" fmla="*/ 478631 h 871538"/>
                <a:gd name="connsiteX69" fmla="*/ 702469 w 1859756"/>
                <a:gd name="connsiteY69" fmla="*/ 495300 h 871538"/>
                <a:gd name="connsiteX70" fmla="*/ 788194 w 1859756"/>
                <a:gd name="connsiteY70" fmla="*/ 516731 h 871538"/>
                <a:gd name="connsiteX71" fmla="*/ 869156 w 1859756"/>
                <a:gd name="connsiteY71" fmla="*/ 521494 h 871538"/>
                <a:gd name="connsiteX72" fmla="*/ 897731 w 1859756"/>
                <a:gd name="connsiteY72" fmla="*/ 521494 h 871538"/>
                <a:gd name="connsiteX73" fmla="*/ 950119 w 1859756"/>
                <a:gd name="connsiteY73" fmla="*/ 500062 h 871538"/>
                <a:gd name="connsiteX74" fmla="*/ 1004887 w 1859756"/>
                <a:gd name="connsiteY74" fmla="*/ 461962 h 871538"/>
                <a:gd name="connsiteX75" fmla="*/ 1066800 w 1859756"/>
                <a:gd name="connsiteY75" fmla="*/ 426244 h 871538"/>
                <a:gd name="connsiteX76" fmla="*/ 1114424 w 1859756"/>
                <a:gd name="connsiteY76" fmla="*/ 395287 h 871538"/>
                <a:gd name="connsiteX77" fmla="*/ 1185863 w 1859756"/>
                <a:gd name="connsiteY77" fmla="*/ 385763 h 871538"/>
                <a:gd name="connsiteX78" fmla="*/ 1233488 w 1859756"/>
                <a:gd name="connsiteY78" fmla="*/ 395287 h 871538"/>
                <a:gd name="connsiteX79" fmla="*/ 1293019 w 1859756"/>
                <a:gd name="connsiteY79" fmla="*/ 426244 h 871538"/>
                <a:gd name="connsiteX80" fmla="*/ 1359694 w 1859756"/>
                <a:gd name="connsiteY80" fmla="*/ 473868 h 871538"/>
                <a:gd name="connsiteX81" fmla="*/ 1423988 w 1859756"/>
                <a:gd name="connsiteY81" fmla="*/ 493713 h 871538"/>
                <a:gd name="connsiteX82" fmla="*/ 1476374 w 1859756"/>
                <a:gd name="connsiteY82" fmla="*/ 490537 h 871538"/>
                <a:gd name="connsiteX83" fmla="*/ 1566862 w 1859756"/>
                <a:gd name="connsiteY83" fmla="*/ 467518 h 871538"/>
                <a:gd name="connsiteX84" fmla="*/ 1620838 w 1859756"/>
                <a:gd name="connsiteY84" fmla="*/ 452438 h 871538"/>
                <a:gd name="connsiteX85" fmla="*/ 1666874 w 1859756"/>
                <a:gd name="connsiteY85" fmla="*/ 421482 h 871538"/>
                <a:gd name="connsiteX86" fmla="*/ 1740694 w 1859756"/>
                <a:gd name="connsiteY86" fmla="*/ 378619 h 871538"/>
                <a:gd name="connsiteX87" fmla="*/ 1781174 w 1859756"/>
                <a:gd name="connsiteY87" fmla="*/ 344488 h 871538"/>
                <a:gd name="connsiteX88" fmla="*/ 1814513 w 1859756"/>
                <a:gd name="connsiteY88" fmla="*/ 304800 h 871538"/>
                <a:gd name="connsiteX89" fmla="*/ 1859756 w 1859756"/>
                <a:gd name="connsiteY89" fmla="*/ 157163 h 871538"/>
                <a:gd name="connsiteX0" fmla="*/ 1859756 w 1859756"/>
                <a:gd name="connsiteY0" fmla="*/ 157163 h 871538"/>
                <a:gd name="connsiteX1" fmla="*/ 1812131 w 1859756"/>
                <a:gd name="connsiteY1" fmla="*/ 147638 h 871538"/>
                <a:gd name="connsiteX2" fmla="*/ 1762125 w 1859756"/>
                <a:gd name="connsiteY2" fmla="*/ 154781 h 871538"/>
                <a:gd name="connsiteX3" fmla="*/ 1712119 w 1859756"/>
                <a:gd name="connsiteY3" fmla="*/ 171450 h 871538"/>
                <a:gd name="connsiteX4" fmla="*/ 1671637 w 1859756"/>
                <a:gd name="connsiteY4" fmla="*/ 216694 h 871538"/>
                <a:gd name="connsiteX5" fmla="*/ 1616869 w 1859756"/>
                <a:gd name="connsiteY5" fmla="*/ 235744 h 871538"/>
                <a:gd name="connsiteX6" fmla="*/ 1574006 w 1859756"/>
                <a:gd name="connsiteY6" fmla="*/ 254794 h 871538"/>
                <a:gd name="connsiteX7" fmla="*/ 1538287 w 1859756"/>
                <a:gd name="connsiteY7" fmla="*/ 252413 h 871538"/>
                <a:gd name="connsiteX8" fmla="*/ 1481137 w 1859756"/>
                <a:gd name="connsiteY8" fmla="*/ 219075 h 871538"/>
                <a:gd name="connsiteX9" fmla="*/ 1445419 w 1859756"/>
                <a:gd name="connsiteY9" fmla="*/ 221456 h 871538"/>
                <a:gd name="connsiteX10" fmla="*/ 1343025 w 1859756"/>
                <a:gd name="connsiteY10" fmla="*/ 221456 h 871538"/>
                <a:gd name="connsiteX11" fmla="*/ 1278731 w 1859756"/>
                <a:gd name="connsiteY11" fmla="*/ 209550 h 871538"/>
                <a:gd name="connsiteX12" fmla="*/ 1204912 w 1859756"/>
                <a:gd name="connsiteY12" fmla="*/ 200025 h 871538"/>
                <a:gd name="connsiteX13" fmla="*/ 1166813 w 1859756"/>
                <a:gd name="connsiteY13" fmla="*/ 259556 h 871538"/>
                <a:gd name="connsiteX14" fmla="*/ 1119188 w 1859756"/>
                <a:gd name="connsiteY14" fmla="*/ 252413 h 871538"/>
                <a:gd name="connsiteX15" fmla="*/ 1083469 w 1859756"/>
                <a:gd name="connsiteY15" fmla="*/ 247651 h 871538"/>
                <a:gd name="connsiteX16" fmla="*/ 1057274 w 1859756"/>
                <a:gd name="connsiteY16" fmla="*/ 245268 h 871538"/>
                <a:gd name="connsiteX17" fmla="*/ 1047750 w 1859756"/>
                <a:gd name="connsiteY17" fmla="*/ 257175 h 871538"/>
                <a:gd name="connsiteX18" fmla="*/ 1014412 w 1859756"/>
                <a:gd name="connsiteY18" fmla="*/ 300038 h 871538"/>
                <a:gd name="connsiteX19" fmla="*/ 969169 w 1859756"/>
                <a:gd name="connsiteY19" fmla="*/ 321469 h 871538"/>
                <a:gd name="connsiteX20" fmla="*/ 926306 w 1859756"/>
                <a:gd name="connsiteY20" fmla="*/ 326231 h 871538"/>
                <a:gd name="connsiteX21" fmla="*/ 838200 w 1859756"/>
                <a:gd name="connsiteY21" fmla="*/ 309563 h 871538"/>
                <a:gd name="connsiteX22" fmla="*/ 762000 w 1859756"/>
                <a:gd name="connsiteY22" fmla="*/ 292894 h 871538"/>
                <a:gd name="connsiteX23" fmla="*/ 723900 w 1859756"/>
                <a:gd name="connsiteY23" fmla="*/ 280988 h 871538"/>
                <a:gd name="connsiteX24" fmla="*/ 709612 w 1859756"/>
                <a:gd name="connsiteY24" fmla="*/ 216694 h 871538"/>
                <a:gd name="connsiteX25" fmla="*/ 695325 w 1859756"/>
                <a:gd name="connsiteY25" fmla="*/ 166688 h 871538"/>
                <a:gd name="connsiteX26" fmla="*/ 681037 w 1859756"/>
                <a:gd name="connsiteY26" fmla="*/ 107156 h 871538"/>
                <a:gd name="connsiteX27" fmla="*/ 671512 w 1859756"/>
                <a:gd name="connsiteY27" fmla="*/ 52388 h 871538"/>
                <a:gd name="connsiteX28" fmla="*/ 657225 w 1859756"/>
                <a:gd name="connsiteY28" fmla="*/ 2381 h 871538"/>
                <a:gd name="connsiteX29" fmla="*/ 611981 w 1859756"/>
                <a:gd name="connsiteY29" fmla="*/ 42863 h 871538"/>
                <a:gd name="connsiteX30" fmla="*/ 571500 w 1859756"/>
                <a:gd name="connsiteY30" fmla="*/ 102394 h 871538"/>
                <a:gd name="connsiteX31" fmla="*/ 554831 w 1859756"/>
                <a:gd name="connsiteY31" fmla="*/ 130969 h 871538"/>
                <a:gd name="connsiteX32" fmla="*/ 533400 w 1859756"/>
                <a:gd name="connsiteY32" fmla="*/ 100013 h 871538"/>
                <a:gd name="connsiteX33" fmla="*/ 516731 w 1859756"/>
                <a:gd name="connsiteY33" fmla="*/ 59531 h 871538"/>
                <a:gd name="connsiteX34" fmla="*/ 492919 w 1859756"/>
                <a:gd name="connsiteY34" fmla="*/ 0 h 871538"/>
                <a:gd name="connsiteX35" fmla="*/ 450056 w 1859756"/>
                <a:gd name="connsiteY35" fmla="*/ 2381 h 871538"/>
                <a:gd name="connsiteX36" fmla="*/ 426244 w 1859756"/>
                <a:gd name="connsiteY36" fmla="*/ 16669 h 871538"/>
                <a:gd name="connsiteX37" fmla="*/ 397669 w 1859756"/>
                <a:gd name="connsiteY37" fmla="*/ 50006 h 871538"/>
                <a:gd name="connsiteX38" fmla="*/ 366712 w 1859756"/>
                <a:gd name="connsiteY38" fmla="*/ 133351 h 871538"/>
                <a:gd name="connsiteX39" fmla="*/ 345281 w 1859756"/>
                <a:gd name="connsiteY39" fmla="*/ 71437 h 871538"/>
                <a:gd name="connsiteX40" fmla="*/ 288131 w 1859756"/>
                <a:gd name="connsiteY40" fmla="*/ 97631 h 871538"/>
                <a:gd name="connsiteX41" fmla="*/ 269081 w 1859756"/>
                <a:gd name="connsiteY41" fmla="*/ 61913 h 871538"/>
                <a:gd name="connsiteX42" fmla="*/ 245269 w 1859756"/>
                <a:gd name="connsiteY42" fmla="*/ 78581 h 871538"/>
                <a:gd name="connsiteX43" fmla="*/ 192881 w 1859756"/>
                <a:gd name="connsiteY43" fmla="*/ 119063 h 871538"/>
                <a:gd name="connsiteX44" fmla="*/ 169068 w 1859756"/>
                <a:gd name="connsiteY44" fmla="*/ 142875 h 871538"/>
                <a:gd name="connsiteX45" fmla="*/ 152400 w 1859756"/>
                <a:gd name="connsiteY45" fmla="*/ 102394 h 871538"/>
                <a:gd name="connsiteX46" fmla="*/ 69056 w 1859756"/>
                <a:gd name="connsiteY46" fmla="*/ 114300 h 871538"/>
                <a:gd name="connsiteX47" fmla="*/ 0 w 1859756"/>
                <a:gd name="connsiteY47" fmla="*/ 133350 h 871538"/>
                <a:gd name="connsiteX48" fmla="*/ 16669 w 1859756"/>
                <a:gd name="connsiteY48" fmla="*/ 342900 h 871538"/>
                <a:gd name="connsiteX49" fmla="*/ 28575 w 1859756"/>
                <a:gd name="connsiteY49" fmla="*/ 435769 h 871538"/>
                <a:gd name="connsiteX50" fmla="*/ 45244 w 1859756"/>
                <a:gd name="connsiteY50" fmla="*/ 492919 h 871538"/>
                <a:gd name="connsiteX51" fmla="*/ 54768 w 1859756"/>
                <a:gd name="connsiteY51" fmla="*/ 554831 h 871538"/>
                <a:gd name="connsiteX52" fmla="*/ 88106 w 1859756"/>
                <a:gd name="connsiteY52" fmla="*/ 640557 h 871538"/>
                <a:gd name="connsiteX53" fmla="*/ 107156 w 1859756"/>
                <a:gd name="connsiteY53" fmla="*/ 700087 h 871538"/>
                <a:gd name="connsiteX54" fmla="*/ 140493 w 1859756"/>
                <a:gd name="connsiteY54" fmla="*/ 750094 h 871538"/>
                <a:gd name="connsiteX55" fmla="*/ 178593 w 1859756"/>
                <a:gd name="connsiteY55" fmla="*/ 790575 h 871538"/>
                <a:gd name="connsiteX56" fmla="*/ 202406 w 1859756"/>
                <a:gd name="connsiteY56" fmla="*/ 831057 h 871538"/>
                <a:gd name="connsiteX57" fmla="*/ 254793 w 1859756"/>
                <a:gd name="connsiteY57" fmla="*/ 871538 h 871538"/>
                <a:gd name="connsiteX58" fmla="*/ 285750 w 1859756"/>
                <a:gd name="connsiteY58" fmla="*/ 842962 h 871538"/>
                <a:gd name="connsiteX59" fmla="*/ 309562 w 1859756"/>
                <a:gd name="connsiteY59" fmla="*/ 804863 h 871538"/>
                <a:gd name="connsiteX60" fmla="*/ 321469 w 1859756"/>
                <a:gd name="connsiteY60" fmla="*/ 747713 h 871538"/>
                <a:gd name="connsiteX61" fmla="*/ 347662 w 1859756"/>
                <a:gd name="connsiteY61" fmla="*/ 669131 h 871538"/>
                <a:gd name="connsiteX62" fmla="*/ 366712 w 1859756"/>
                <a:gd name="connsiteY62" fmla="*/ 619124 h 871538"/>
                <a:gd name="connsiteX63" fmla="*/ 400050 w 1859756"/>
                <a:gd name="connsiteY63" fmla="*/ 564357 h 871538"/>
                <a:gd name="connsiteX64" fmla="*/ 442912 w 1859756"/>
                <a:gd name="connsiteY64" fmla="*/ 511969 h 871538"/>
                <a:gd name="connsiteX65" fmla="*/ 485775 w 1859756"/>
                <a:gd name="connsiteY65" fmla="*/ 481013 h 871538"/>
                <a:gd name="connsiteX66" fmla="*/ 523874 w 1859756"/>
                <a:gd name="connsiteY66" fmla="*/ 476250 h 871538"/>
                <a:gd name="connsiteX67" fmla="*/ 576262 w 1859756"/>
                <a:gd name="connsiteY67" fmla="*/ 461962 h 871538"/>
                <a:gd name="connsiteX68" fmla="*/ 631031 w 1859756"/>
                <a:gd name="connsiteY68" fmla="*/ 478631 h 871538"/>
                <a:gd name="connsiteX69" fmla="*/ 702469 w 1859756"/>
                <a:gd name="connsiteY69" fmla="*/ 495300 h 871538"/>
                <a:gd name="connsiteX70" fmla="*/ 788194 w 1859756"/>
                <a:gd name="connsiteY70" fmla="*/ 516731 h 871538"/>
                <a:gd name="connsiteX71" fmla="*/ 869156 w 1859756"/>
                <a:gd name="connsiteY71" fmla="*/ 521494 h 871538"/>
                <a:gd name="connsiteX72" fmla="*/ 897731 w 1859756"/>
                <a:gd name="connsiteY72" fmla="*/ 521494 h 871538"/>
                <a:gd name="connsiteX73" fmla="*/ 950119 w 1859756"/>
                <a:gd name="connsiteY73" fmla="*/ 500062 h 871538"/>
                <a:gd name="connsiteX74" fmla="*/ 1004887 w 1859756"/>
                <a:gd name="connsiteY74" fmla="*/ 461962 h 871538"/>
                <a:gd name="connsiteX75" fmla="*/ 1066800 w 1859756"/>
                <a:gd name="connsiteY75" fmla="*/ 426244 h 871538"/>
                <a:gd name="connsiteX76" fmla="*/ 1114424 w 1859756"/>
                <a:gd name="connsiteY76" fmla="*/ 395287 h 871538"/>
                <a:gd name="connsiteX77" fmla="*/ 1185863 w 1859756"/>
                <a:gd name="connsiteY77" fmla="*/ 385763 h 871538"/>
                <a:gd name="connsiteX78" fmla="*/ 1233488 w 1859756"/>
                <a:gd name="connsiteY78" fmla="*/ 395287 h 871538"/>
                <a:gd name="connsiteX79" fmla="*/ 1293019 w 1859756"/>
                <a:gd name="connsiteY79" fmla="*/ 426244 h 871538"/>
                <a:gd name="connsiteX80" fmla="*/ 1359694 w 1859756"/>
                <a:gd name="connsiteY80" fmla="*/ 473868 h 871538"/>
                <a:gd name="connsiteX81" fmla="*/ 1423988 w 1859756"/>
                <a:gd name="connsiteY81" fmla="*/ 493713 h 871538"/>
                <a:gd name="connsiteX82" fmla="*/ 1476374 w 1859756"/>
                <a:gd name="connsiteY82" fmla="*/ 490537 h 871538"/>
                <a:gd name="connsiteX83" fmla="*/ 1566862 w 1859756"/>
                <a:gd name="connsiteY83" fmla="*/ 467518 h 871538"/>
                <a:gd name="connsiteX84" fmla="*/ 1620838 w 1859756"/>
                <a:gd name="connsiteY84" fmla="*/ 452438 h 871538"/>
                <a:gd name="connsiteX85" fmla="*/ 1666874 w 1859756"/>
                <a:gd name="connsiteY85" fmla="*/ 421482 h 871538"/>
                <a:gd name="connsiteX86" fmla="*/ 1740694 w 1859756"/>
                <a:gd name="connsiteY86" fmla="*/ 378619 h 871538"/>
                <a:gd name="connsiteX87" fmla="*/ 1781174 w 1859756"/>
                <a:gd name="connsiteY87" fmla="*/ 344488 h 871538"/>
                <a:gd name="connsiteX88" fmla="*/ 1814513 w 1859756"/>
                <a:gd name="connsiteY88" fmla="*/ 304800 h 871538"/>
                <a:gd name="connsiteX89" fmla="*/ 1859756 w 1859756"/>
                <a:gd name="connsiteY89" fmla="*/ 157163 h 871538"/>
                <a:gd name="connsiteX0" fmla="*/ 1859756 w 1859756"/>
                <a:gd name="connsiteY0" fmla="*/ 157163 h 871538"/>
                <a:gd name="connsiteX1" fmla="*/ 1812131 w 1859756"/>
                <a:gd name="connsiteY1" fmla="*/ 147638 h 871538"/>
                <a:gd name="connsiteX2" fmla="*/ 1762125 w 1859756"/>
                <a:gd name="connsiteY2" fmla="*/ 154781 h 871538"/>
                <a:gd name="connsiteX3" fmla="*/ 1712119 w 1859756"/>
                <a:gd name="connsiteY3" fmla="*/ 171450 h 871538"/>
                <a:gd name="connsiteX4" fmla="*/ 1671637 w 1859756"/>
                <a:gd name="connsiteY4" fmla="*/ 216694 h 871538"/>
                <a:gd name="connsiteX5" fmla="*/ 1616869 w 1859756"/>
                <a:gd name="connsiteY5" fmla="*/ 235744 h 871538"/>
                <a:gd name="connsiteX6" fmla="*/ 1574006 w 1859756"/>
                <a:gd name="connsiteY6" fmla="*/ 254794 h 871538"/>
                <a:gd name="connsiteX7" fmla="*/ 1538287 w 1859756"/>
                <a:gd name="connsiteY7" fmla="*/ 252413 h 871538"/>
                <a:gd name="connsiteX8" fmla="*/ 1481137 w 1859756"/>
                <a:gd name="connsiteY8" fmla="*/ 219075 h 871538"/>
                <a:gd name="connsiteX9" fmla="*/ 1445419 w 1859756"/>
                <a:gd name="connsiteY9" fmla="*/ 221456 h 871538"/>
                <a:gd name="connsiteX10" fmla="*/ 1343025 w 1859756"/>
                <a:gd name="connsiteY10" fmla="*/ 221456 h 871538"/>
                <a:gd name="connsiteX11" fmla="*/ 1278731 w 1859756"/>
                <a:gd name="connsiteY11" fmla="*/ 209550 h 871538"/>
                <a:gd name="connsiteX12" fmla="*/ 1204912 w 1859756"/>
                <a:gd name="connsiteY12" fmla="*/ 200025 h 871538"/>
                <a:gd name="connsiteX13" fmla="*/ 1166813 w 1859756"/>
                <a:gd name="connsiteY13" fmla="*/ 259556 h 871538"/>
                <a:gd name="connsiteX14" fmla="*/ 1119188 w 1859756"/>
                <a:gd name="connsiteY14" fmla="*/ 252413 h 871538"/>
                <a:gd name="connsiteX15" fmla="*/ 1083469 w 1859756"/>
                <a:gd name="connsiteY15" fmla="*/ 247651 h 871538"/>
                <a:gd name="connsiteX16" fmla="*/ 1057274 w 1859756"/>
                <a:gd name="connsiteY16" fmla="*/ 245268 h 871538"/>
                <a:gd name="connsiteX17" fmla="*/ 1047750 w 1859756"/>
                <a:gd name="connsiteY17" fmla="*/ 257175 h 871538"/>
                <a:gd name="connsiteX18" fmla="*/ 1014412 w 1859756"/>
                <a:gd name="connsiteY18" fmla="*/ 300038 h 871538"/>
                <a:gd name="connsiteX19" fmla="*/ 969169 w 1859756"/>
                <a:gd name="connsiteY19" fmla="*/ 321469 h 871538"/>
                <a:gd name="connsiteX20" fmla="*/ 926306 w 1859756"/>
                <a:gd name="connsiteY20" fmla="*/ 326231 h 871538"/>
                <a:gd name="connsiteX21" fmla="*/ 838200 w 1859756"/>
                <a:gd name="connsiteY21" fmla="*/ 309563 h 871538"/>
                <a:gd name="connsiteX22" fmla="*/ 762000 w 1859756"/>
                <a:gd name="connsiteY22" fmla="*/ 292894 h 871538"/>
                <a:gd name="connsiteX23" fmla="*/ 723900 w 1859756"/>
                <a:gd name="connsiteY23" fmla="*/ 280988 h 871538"/>
                <a:gd name="connsiteX24" fmla="*/ 709612 w 1859756"/>
                <a:gd name="connsiteY24" fmla="*/ 216694 h 871538"/>
                <a:gd name="connsiteX25" fmla="*/ 695325 w 1859756"/>
                <a:gd name="connsiteY25" fmla="*/ 166688 h 871538"/>
                <a:gd name="connsiteX26" fmla="*/ 681037 w 1859756"/>
                <a:gd name="connsiteY26" fmla="*/ 107156 h 871538"/>
                <a:gd name="connsiteX27" fmla="*/ 671512 w 1859756"/>
                <a:gd name="connsiteY27" fmla="*/ 52388 h 871538"/>
                <a:gd name="connsiteX28" fmla="*/ 657225 w 1859756"/>
                <a:gd name="connsiteY28" fmla="*/ 2381 h 871538"/>
                <a:gd name="connsiteX29" fmla="*/ 611981 w 1859756"/>
                <a:gd name="connsiteY29" fmla="*/ 42863 h 871538"/>
                <a:gd name="connsiteX30" fmla="*/ 571500 w 1859756"/>
                <a:gd name="connsiteY30" fmla="*/ 102394 h 871538"/>
                <a:gd name="connsiteX31" fmla="*/ 554831 w 1859756"/>
                <a:gd name="connsiteY31" fmla="*/ 130969 h 871538"/>
                <a:gd name="connsiteX32" fmla="*/ 533400 w 1859756"/>
                <a:gd name="connsiteY32" fmla="*/ 100013 h 871538"/>
                <a:gd name="connsiteX33" fmla="*/ 516731 w 1859756"/>
                <a:gd name="connsiteY33" fmla="*/ 59531 h 871538"/>
                <a:gd name="connsiteX34" fmla="*/ 492919 w 1859756"/>
                <a:gd name="connsiteY34" fmla="*/ 0 h 871538"/>
                <a:gd name="connsiteX35" fmla="*/ 450056 w 1859756"/>
                <a:gd name="connsiteY35" fmla="*/ 2381 h 871538"/>
                <a:gd name="connsiteX36" fmla="*/ 426244 w 1859756"/>
                <a:gd name="connsiteY36" fmla="*/ 16669 h 871538"/>
                <a:gd name="connsiteX37" fmla="*/ 397669 w 1859756"/>
                <a:gd name="connsiteY37" fmla="*/ 50006 h 871538"/>
                <a:gd name="connsiteX38" fmla="*/ 366712 w 1859756"/>
                <a:gd name="connsiteY38" fmla="*/ 133351 h 871538"/>
                <a:gd name="connsiteX39" fmla="*/ 338137 w 1859756"/>
                <a:gd name="connsiteY39" fmla="*/ 66674 h 871538"/>
                <a:gd name="connsiteX40" fmla="*/ 288131 w 1859756"/>
                <a:gd name="connsiteY40" fmla="*/ 97631 h 871538"/>
                <a:gd name="connsiteX41" fmla="*/ 269081 w 1859756"/>
                <a:gd name="connsiteY41" fmla="*/ 61913 h 871538"/>
                <a:gd name="connsiteX42" fmla="*/ 245269 w 1859756"/>
                <a:gd name="connsiteY42" fmla="*/ 78581 h 871538"/>
                <a:gd name="connsiteX43" fmla="*/ 192881 w 1859756"/>
                <a:gd name="connsiteY43" fmla="*/ 119063 h 871538"/>
                <a:gd name="connsiteX44" fmla="*/ 169068 w 1859756"/>
                <a:gd name="connsiteY44" fmla="*/ 142875 h 871538"/>
                <a:gd name="connsiteX45" fmla="*/ 152400 w 1859756"/>
                <a:gd name="connsiteY45" fmla="*/ 102394 h 871538"/>
                <a:gd name="connsiteX46" fmla="*/ 69056 w 1859756"/>
                <a:gd name="connsiteY46" fmla="*/ 114300 h 871538"/>
                <a:gd name="connsiteX47" fmla="*/ 0 w 1859756"/>
                <a:gd name="connsiteY47" fmla="*/ 133350 h 871538"/>
                <a:gd name="connsiteX48" fmla="*/ 16669 w 1859756"/>
                <a:gd name="connsiteY48" fmla="*/ 342900 h 871538"/>
                <a:gd name="connsiteX49" fmla="*/ 28575 w 1859756"/>
                <a:gd name="connsiteY49" fmla="*/ 435769 h 871538"/>
                <a:gd name="connsiteX50" fmla="*/ 45244 w 1859756"/>
                <a:gd name="connsiteY50" fmla="*/ 492919 h 871538"/>
                <a:gd name="connsiteX51" fmla="*/ 54768 w 1859756"/>
                <a:gd name="connsiteY51" fmla="*/ 554831 h 871538"/>
                <a:gd name="connsiteX52" fmla="*/ 88106 w 1859756"/>
                <a:gd name="connsiteY52" fmla="*/ 640557 h 871538"/>
                <a:gd name="connsiteX53" fmla="*/ 107156 w 1859756"/>
                <a:gd name="connsiteY53" fmla="*/ 700087 h 871538"/>
                <a:gd name="connsiteX54" fmla="*/ 140493 w 1859756"/>
                <a:gd name="connsiteY54" fmla="*/ 750094 h 871538"/>
                <a:gd name="connsiteX55" fmla="*/ 178593 w 1859756"/>
                <a:gd name="connsiteY55" fmla="*/ 790575 h 871538"/>
                <a:gd name="connsiteX56" fmla="*/ 202406 w 1859756"/>
                <a:gd name="connsiteY56" fmla="*/ 831057 h 871538"/>
                <a:gd name="connsiteX57" fmla="*/ 254793 w 1859756"/>
                <a:gd name="connsiteY57" fmla="*/ 871538 h 871538"/>
                <a:gd name="connsiteX58" fmla="*/ 285750 w 1859756"/>
                <a:gd name="connsiteY58" fmla="*/ 842962 h 871538"/>
                <a:gd name="connsiteX59" fmla="*/ 309562 w 1859756"/>
                <a:gd name="connsiteY59" fmla="*/ 804863 h 871538"/>
                <a:gd name="connsiteX60" fmla="*/ 321469 w 1859756"/>
                <a:gd name="connsiteY60" fmla="*/ 747713 h 871538"/>
                <a:gd name="connsiteX61" fmla="*/ 347662 w 1859756"/>
                <a:gd name="connsiteY61" fmla="*/ 669131 h 871538"/>
                <a:gd name="connsiteX62" fmla="*/ 366712 w 1859756"/>
                <a:gd name="connsiteY62" fmla="*/ 619124 h 871538"/>
                <a:gd name="connsiteX63" fmla="*/ 400050 w 1859756"/>
                <a:gd name="connsiteY63" fmla="*/ 564357 h 871538"/>
                <a:gd name="connsiteX64" fmla="*/ 442912 w 1859756"/>
                <a:gd name="connsiteY64" fmla="*/ 511969 h 871538"/>
                <a:gd name="connsiteX65" fmla="*/ 485775 w 1859756"/>
                <a:gd name="connsiteY65" fmla="*/ 481013 h 871538"/>
                <a:gd name="connsiteX66" fmla="*/ 523874 w 1859756"/>
                <a:gd name="connsiteY66" fmla="*/ 476250 h 871538"/>
                <a:gd name="connsiteX67" fmla="*/ 576262 w 1859756"/>
                <a:gd name="connsiteY67" fmla="*/ 461962 h 871538"/>
                <a:gd name="connsiteX68" fmla="*/ 631031 w 1859756"/>
                <a:gd name="connsiteY68" fmla="*/ 478631 h 871538"/>
                <a:gd name="connsiteX69" fmla="*/ 702469 w 1859756"/>
                <a:gd name="connsiteY69" fmla="*/ 495300 h 871538"/>
                <a:gd name="connsiteX70" fmla="*/ 788194 w 1859756"/>
                <a:gd name="connsiteY70" fmla="*/ 516731 h 871538"/>
                <a:gd name="connsiteX71" fmla="*/ 869156 w 1859756"/>
                <a:gd name="connsiteY71" fmla="*/ 521494 h 871538"/>
                <a:gd name="connsiteX72" fmla="*/ 897731 w 1859756"/>
                <a:gd name="connsiteY72" fmla="*/ 521494 h 871538"/>
                <a:gd name="connsiteX73" fmla="*/ 950119 w 1859756"/>
                <a:gd name="connsiteY73" fmla="*/ 500062 h 871538"/>
                <a:gd name="connsiteX74" fmla="*/ 1004887 w 1859756"/>
                <a:gd name="connsiteY74" fmla="*/ 461962 h 871538"/>
                <a:gd name="connsiteX75" fmla="*/ 1066800 w 1859756"/>
                <a:gd name="connsiteY75" fmla="*/ 426244 h 871538"/>
                <a:gd name="connsiteX76" fmla="*/ 1114424 w 1859756"/>
                <a:gd name="connsiteY76" fmla="*/ 395287 h 871538"/>
                <a:gd name="connsiteX77" fmla="*/ 1185863 w 1859756"/>
                <a:gd name="connsiteY77" fmla="*/ 385763 h 871538"/>
                <a:gd name="connsiteX78" fmla="*/ 1233488 w 1859756"/>
                <a:gd name="connsiteY78" fmla="*/ 395287 h 871538"/>
                <a:gd name="connsiteX79" fmla="*/ 1293019 w 1859756"/>
                <a:gd name="connsiteY79" fmla="*/ 426244 h 871538"/>
                <a:gd name="connsiteX80" fmla="*/ 1359694 w 1859756"/>
                <a:gd name="connsiteY80" fmla="*/ 473868 h 871538"/>
                <a:gd name="connsiteX81" fmla="*/ 1423988 w 1859756"/>
                <a:gd name="connsiteY81" fmla="*/ 493713 h 871538"/>
                <a:gd name="connsiteX82" fmla="*/ 1476374 w 1859756"/>
                <a:gd name="connsiteY82" fmla="*/ 490537 h 871538"/>
                <a:gd name="connsiteX83" fmla="*/ 1566862 w 1859756"/>
                <a:gd name="connsiteY83" fmla="*/ 467518 h 871538"/>
                <a:gd name="connsiteX84" fmla="*/ 1620838 w 1859756"/>
                <a:gd name="connsiteY84" fmla="*/ 452438 h 871538"/>
                <a:gd name="connsiteX85" fmla="*/ 1666874 w 1859756"/>
                <a:gd name="connsiteY85" fmla="*/ 421482 h 871538"/>
                <a:gd name="connsiteX86" fmla="*/ 1740694 w 1859756"/>
                <a:gd name="connsiteY86" fmla="*/ 378619 h 871538"/>
                <a:gd name="connsiteX87" fmla="*/ 1781174 w 1859756"/>
                <a:gd name="connsiteY87" fmla="*/ 344488 h 871538"/>
                <a:gd name="connsiteX88" fmla="*/ 1814513 w 1859756"/>
                <a:gd name="connsiteY88" fmla="*/ 304800 h 871538"/>
                <a:gd name="connsiteX89" fmla="*/ 1859756 w 1859756"/>
                <a:gd name="connsiteY89" fmla="*/ 157163 h 871538"/>
                <a:gd name="connsiteX0" fmla="*/ 1859756 w 1859756"/>
                <a:gd name="connsiteY0" fmla="*/ 157163 h 871538"/>
                <a:gd name="connsiteX1" fmla="*/ 1812131 w 1859756"/>
                <a:gd name="connsiteY1" fmla="*/ 147638 h 871538"/>
                <a:gd name="connsiteX2" fmla="*/ 1762125 w 1859756"/>
                <a:gd name="connsiteY2" fmla="*/ 154781 h 871538"/>
                <a:gd name="connsiteX3" fmla="*/ 1712119 w 1859756"/>
                <a:gd name="connsiteY3" fmla="*/ 171450 h 871538"/>
                <a:gd name="connsiteX4" fmla="*/ 1671637 w 1859756"/>
                <a:gd name="connsiteY4" fmla="*/ 216694 h 871538"/>
                <a:gd name="connsiteX5" fmla="*/ 1616869 w 1859756"/>
                <a:gd name="connsiteY5" fmla="*/ 235744 h 871538"/>
                <a:gd name="connsiteX6" fmla="*/ 1574006 w 1859756"/>
                <a:gd name="connsiteY6" fmla="*/ 254794 h 871538"/>
                <a:gd name="connsiteX7" fmla="*/ 1538287 w 1859756"/>
                <a:gd name="connsiteY7" fmla="*/ 252413 h 871538"/>
                <a:gd name="connsiteX8" fmla="*/ 1481137 w 1859756"/>
                <a:gd name="connsiteY8" fmla="*/ 219075 h 871538"/>
                <a:gd name="connsiteX9" fmla="*/ 1445419 w 1859756"/>
                <a:gd name="connsiteY9" fmla="*/ 221456 h 871538"/>
                <a:gd name="connsiteX10" fmla="*/ 1343025 w 1859756"/>
                <a:gd name="connsiteY10" fmla="*/ 221456 h 871538"/>
                <a:gd name="connsiteX11" fmla="*/ 1278731 w 1859756"/>
                <a:gd name="connsiteY11" fmla="*/ 209550 h 871538"/>
                <a:gd name="connsiteX12" fmla="*/ 1204912 w 1859756"/>
                <a:gd name="connsiteY12" fmla="*/ 200025 h 871538"/>
                <a:gd name="connsiteX13" fmla="*/ 1166813 w 1859756"/>
                <a:gd name="connsiteY13" fmla="*/ 259556 h 871538"/>
                <a:gd name="connsiteX14" fmla="*/ 1119188 w 1859756"/>
                <a:gd name="connsiteY14" fmla="*/ 252413 h 871538"/>
                <a:gd name="connsiteX15" fmla="*/ 1083469 w 1859756"/>
                <a:gd name="connsiteY15" fmla="*/ 247651 h 871538"/>
                <a:gd name="connsiteX16" fmla="*/ 1057274 w 1859756"/>
                <a:gd name="connsiteY16" fmla="*/ 245268 h 871538"/>
                <a:gd name="connsiteX17" fmla="*/ 1047750 w 1859756"/>
                <a:gd name="connsiteY17" fmla="*/ 257175 h 871538"/>
                <a:gd name="connsiteX18" fmla="*/ 1014412 w 1859756"/>
                <a:gd name="connsiteY18" fmla="*/ 300038 h 871538"/>
                <a:gd name="connsiteX19" fmla="*/ 969169 w 1859756"/>
                <a:gd name="connsiteY19" fmla="*/ 321469 h 871538"/>
                <a:gd name="connsiteX20" fmla="*/ 926306 w 1859756"/>
                <a:gd name="connsiteY20" fmla="*/ 326231 h 871538"/>
                <a:gd name="connsiteX21" fmla="*/ 838200 w 1859756"/>
                <a:gd name="connsiteY21" fmla="*/ 309563 h 871538"/>
                <a:gd name="connsiteX22" fmla="*/ 762000 w 1859756"/>
                <a:gd name="connsiteY22" fmla="*/ 292894 h 871538"/>
                <a:gd name="connsiteX23" fmla="*/ 723900 w 1859756"/>
                <a:gd name="connsiteY23" fmla="*/ 280988 h 871538"/>
                <a:gd name="connsiteX24" fmla="*/ 709612 w 1859756"/>
                <a:gd name="connsiteY24" fmla="*/ 216694 h 871538"/>
                <a:gd name="connsiteX25" fmla="*/ 695325 w 1859756"/>
                <a:gd name="connsiteY25" fmla="*/ 166688 h 871538"/>
                <a:gd name="connsiteX26" fmla="*/ 681037 w 1859756"/>
                <a:gd name="connsiteY26" fmla="*/ 107156 h 871538"/>
                <a:gd name="connsiteX27" fmla="*/ 671512 w 1859756"/>
                <a:gd name="connsiteY27" fmla="*/ 52388 h 871538"/>
                <a:gd name="connsiteX28" fmla="*/ 657225 w 1859756"/>
                <a:gd name="connsiteY28" fmla="*/ 2381 h 871538"/>
                <a:gd name="connsiteX29" fmla="*/ 611981 w 1859756"/>
                <a:gd name="connsiteY29" fmla="*/ 42863 h 871538"/>
                <a:gd name="connsiteX30" fmla="*/ 571500 w 1859756"/>
                <a:gd name="connsiteY30" fmla="*/ 102394 h 871538"/>
                <a:gd name="connsiteX31" fmla="*/ 554831 w 1859756"/>
                <a:gd name="connsiteY31" fmla="*/ 130969 h 871538"/>
                <a:gd name="connsiteX32" fmla="*/ 533400 w 1859756"/>
                <a:gd name="connsiteY32" fmla="*/ 100013 h 871538"/>
                <a:gd name="connsiteX33" fmla="*/ 516731 w 1859756"/>
                <a:gd name="connsiteY33" fmla="*/ 59531 h 871538"/>
                <a:gd name="connsiteX34" fmla="*/ 492919 w 1859756"/>
                <a:gd name="connsiteY34" fmla="*/ 0 h 871538"/>
                <a:gd name="connsiteX35" fmla="*/ 450056 w 1859756"/>
                <a:gd name="connsiteY35" fmla="*/ 2381 h 871538"/>
                <a:gd name="connsiteX36" fmla="*/ 426244 w 1859756"/>
                <a:gd name="connsiteY36" fmla="*/ 16669 h 871538"/>
                <a:gd name="connsiteX37" fmla="*/ 402432 w 1859756"/>
                <a:gd name="connsiteY37" fmla="*/ 109537 h 871538"/>
                <a:gd name="connsiteX38" fmla="*/ 366712 w 1859756"/>
                <a:gd name="connsiteY38" fmla="*/ 133351 h 871538"/>
                <a:gd name="connsiteX39" fmla="*/ 338137 w 1859756"/>
                <a:gd name="connsiteY39" fmla="*/ 66674 h 871538"/>
                <a:gd name="connsiteX40" fmla="*/ 288131 w 1859756"/>
                <a:gd name="connsiteY40" fmla="*/ 97631 h 871538"/>
                <a:gd name="connsiteX41" fmla="*/ 269081 w 1859756"/>
                <a:gd name="connsiteY41" fmla="*/ 61913 h 871538"/>
                <a:gd name="connsiteX42" fmla="*/ 245269 w 1859756"/>
                <a:gd name="connsiteY42" fmla="*/ 78581 h 871538"/>
                <a:gd name="connsiteX43" fmla="*/ 192881 w 1859756"/>
                <a:gd name="connsiteY43" fmla="*/ 119063 h 871538"/>
                <a:gd name="connsiteX44" fmla="*/ 169068 w 1859756"/>
                <a:gd name="connsiteY44" fmla="*/ 142875 h 871538"/>
                <a:gd name="connsiteX45" fmla="*/ 152400 w 1859756"/>
                <a:gd name="connsiteY45" fmla="*/ 102394 h 871538"/>
                <a:gd name="connsiteX46" fmla="*/ 69056 w 1859756"/>
                <a:gd name="connsiteY46" fmla="*/ 114300 h 871538"/>
                <a:gd name="connsiteX47" fmla="*/ 0 w 1859756"/>
                <a:gd name="connsiteY47" fmla="*/ 133350 h 871538"/>
                <a:gd name="connsiteX48" fmla="*/ 16669 w 1859756"/>
                <a:gd name="connsiteY48" fmla="*/ 342900 h 871538"/>
                <a:gd name="connsiteX49" fmla="*/ 28575 w 1859756"/>
                <a:gd name="connsiteY49" fmla="*/ 435769 h 871538"/>
                <a:gd name="connsiteX50" fmla="*/ 45244 w 1859756"/>
                <a:gd name="connsiteY50" fmla="*/ 492919 h 871538"/>
                <a:gd name="connsiteX51" fmla="*/ 54768 w 1859756"/>
                <a:gd name="connsiteY51" fmla="*/ 554831 h 871538"/>
                <a:gd name="connsiteX52" fmla="*/ 88106 w 1859756"/>
                <a:gd name="connsiteY52" fmla="*/ 640557 h 871538"/>
                <a:gd name="connsiteX53" fmla="*/ 107156 w 1859756"/>
                <a:gd name="connsiteY53" fmla="*/ 700087 h 871538"/>
                <a:gd name="connsiteX54" fmla="*/ 140493 w 1859756"/>
                <a:gd name="connsiteY54" fmla="*/ 750094 h 871538"/>
                <a:gd name="connsiteX55" fmla="*/ 178593 w 1859756"/>
                <a:gd name="connsiteY55" fmla="*/ 790575 h 871538"/>
                <a:gd name="connsiteX56" fmla="*/ 202406 w 1859756"/>
                <a:gd name="connsiteY56" fmla="*/ 831057 h 871538"/>
                <a:gd name="connsiteX57" fmla="*/ 254793 w 1859756"/>
                <a:gd name="connsiteY57" fmla="*/ 871538 h 871538"/>
                <a:gd name="connsiteX58" fmla="*/ 285750 w 1859756"/>
                <a:gd name="connsiteY58" fmla="*/ 842962 h 871538"/>
                <a:gd name="connsiteX59" fmla="*/ 309562 w 1859756"/>
                <a:gd name="connsiteY59" fmla="*/ 804863 h 871538"/>
                <a:gd name="connsiteX60" fmla="*/ 321469 w 1859756"/>
                <a:gd name="connsiteY60" fmla="*/ 747713 h 871538"/>
                <a:gd name="connsiteX61" fmla="*/ 347662 w 1859756"/>
                <a:gd name="connsiteY61" fmla="*/ 669131 h 871538"/>
                <a:gd name="connsiteX62" fmla="*/ 366712 w 1859756"/>
                <a:gd name="connsiteY62" fmla="*/ 619124 h 871538"/>
                <a:gd name="connsiteX63" fmla="*/ 400050 w 1859756"/>
                <a:gd name="connsiteY63" fmla="*/ 564357 h 871538"/>
                <a:gd name="connsiteX64" fmla="*/ 442912 w 1859756"/>
                <a:gd name="connsiteY64" fmla="*/ 511969 h 871538"/>
                <a:gd name="connsiteX65" fmla="*/ 485775 w 1859756"/>
                <a:gd name="connsiteY65" fmla="*/ 481013 h 871538"/>
                <a:gd name="connsiteX66" fmla="*/ 523874 w 1859756"/>
                <a:gd name="connsiteY66" fmla="*/ 476250 h 871538"/>
                <a:gd name="connsiteX67" fmla="*/ 576262 w 1859756"/>
                <a:gd name="connsiteY67" fmla="*/ 461962 h 871538"/>
                <a:gd name="connsiteX68" fmla="*/ 631031 w 1859756"/>
                <a:gd name="connsiteY68" fmla="*/ 478631 h 871538"/>
                <a:gd name="connsiteX69" fmla="*/ 702469 w 1859756"/>
                <a:gd name="connsiteY69" fmla="*/ 495300 h 871538"/>
                <a:gd name="connsiteX70" fmla="*/ 788194 w 1859756"/>
                <a:gd name="connsiteY70" fmla="*/ 516731 h 871538"/>
                <a:gd name="connsiteX71" fmla="*/ 869156 w 1859756"/>
                <a:gd name="connsiteY71" fmla="*/ 521494 h 871538"/>
                <a:gd name="connsiteX72" fmla="*/ 897731 w 1859756"/>
                <a:gd name="connsiteY72" fmla="*/ 521494 h 871538"/>
                <a:gd name="connsiteX73" fmla="*/ 950119 w 1859756"/>
                <a:gd name="connsiteY73" fmla="*/ 500062 h 871538"/>
                <a:gd name="connsiteX74" fmla="*/ 1004887 w 1859756"/>
                <a:gd name="connsiteY74" fmla="*/ 461962 h 871538"/>
                <a:gd name="connsiteX75" fmla="*/ 1066800 w 1859756"/>
                <a:gd name="connsiteY75" fmla="*/ 426244 h 871538"/>
                <a:gd name="connsiteX76" fmla="*/ 1114424 w 1859756"/>
                <a:gd name="connsiteY76" fmla="*/ 395287 h 871538"/>
                <a:gd name="connsiteX77" fmla="*/ 1185863 w 1859756"/>
                <a:gd name="connsiteY77" fmla="*/ 385763 h 871538"/>
                <a:gd name="connsiteX78" fmla="*/ 1233488 w 1859756"/>
                <a:gd name="connsiteY78" fmla="*/ 395287 h 871538"/>
                <a:gd name="connsiteX79" fmla="*/ 1293019 w 1859756"/>
                <a:gd name="connsiteY79" fmla="*/ 426244 h 871538"/>
                <a:gd name="connsiteX80" fmla="*/ 1359694 w 1859756"/>
                <a:gd name="connsiteY80" fmla="*/ 473868 h 871538"/>
                <a:gd name="connsiteX81" fmla="*/ 1423988 w 1859756"/>
                <a:gd name="connsiteY81" fmla="*/ 493713 h 871538"/>
                <a:gd name="connsiteX82" fmla="*/ 1476374 w 1859756"/>
                <a:gd name="connsiteY82" fmla="*/ 490537 h 871538"/>
                <a:gd name="connsiteX83" fmla="*/ 1566862 w 1859756"/>
                <a:gd name="connsiteY83" fmla="*/ 467518 h 871538"/>
                <a:gd name="connsiteX84" fmla="*/ 1620838 w 1859756"/>
                <a:gd name="connsiteY84" fmla="*/ 452438 h 871538"/>
                <a:gd name="connsiteX85" fmla="*/ 1666874 w 1859756"/>
                <a:gd name="connsiteY85" fmla="*/ 421482 h 871538"/>
                <a:gd name="connsiteX86" fmla="*/ 1740694 w 1859756"/>
                <a:gd name="connsiteY86" fmla="*/ 378619 h 871538"/>
                <a:gd name="connsiteX87" fmla="*/ 1781174 w 1859756"/>
                <a:gd name="connsiteY87" fmla="*/ 344488 h 871538"/>
                <a:gd name="connsiteX88" fmla="*/ 1814513 w 1859756"/>
                <a:gd name="connsiteY88" fmla="*/ 304800 h 871538"/>
                <a:gd name="connsiteX89" fmla="*/ 1859756 w 1859756"/>
                <a:gd name="connsiteY89" fmla="*/ 157163 h 871538"/>
                <a:gd name="connsiteX0" fmla="*/ 1859756 w 1859756"/>
                <a:gd name="connsiteY0" fmla="*/ 157163 h 871538"/>
                <a:gd name="connsiteX1" fmla="*/ 1812131 w 1859756"/>
                <a:gd name="connsiteY1" fmla="*/ 147638 h 871538"/>
                <a:gd name="connsiteX2" fmla="*/ 1762125 w 1859756"/>
                <a:gd name="connsiteY2" fmla="*/ 154781 h 871538"/>
                <a:gd name="connsiteX3" fmla="*/ 1712119 w 1859756"/>
                <a:gd name="connsiteY3" fmla="*/ 171450 h 871538"/>
                <a:gd name="connsiteX4" fmla="*/ 1671637 w 1859756"/>
                <a:gd name="connsiteY4" fmla="*/ 216694 h 871538"/>
                <a:gd name="connsiteX5" fmla="*/ 1616869 w 1859756"/>
                <a:gd name="connsiteY5" fmla="*/ 235744 h 871538"/>
                <a:gd name="connsiteX6" fmla="*/ 1574006 w 1859756"/>
                <a:gd name="connsiteY6" fmla="*/ 254794 h 871538"/>
                <a:gd name="connsiteX7" fmla="*/ 1538287 w 1859756"/>
                <a:gd name="connsiteY7" fmla="*/ 252413 h 871538"/>
                <a:gd name="connsiteX8" fmla="*/ 1481137 w 1859756"/>
                <a:gd name="connsiteY8" fmla="*/ 219075 h 871538"/>
                <a:gd name="connsiteX9" fmla="*/ 1445419 w 1859756"/>
                <a:gd name="connsiteY9" fmla="*/ 221456 h 871538"/>
                <a:gd name="connsiteX10" fmla="*/ 1343025 w 1859756"/>
                <a:gd name="connsiteY10" fmla="*/ 221456 h 871538"/>
                <a:gd name="connsiteX11" fmla="*/ 1278731 w 1859756"/>
                <a:gd name="connsiteY11" fmla="*/ 209550 h 871538"/>
                <a:gd name="connsiteX12" fmla="*/ 1204912 w 1859756"/>
                <a:gd name="connsiteY12" fmla="*/ 200025 h 871538"/>
                <a:gd name="connsiteX13" fmla="*/ 1166813 w 1859756"/>
                <a:gd name="connsiteY13" fmla="*/ 259556 h 871538"/>
                <a:gd name="connsiteX14" fmla="*/ 1119188 w 1859756"/>
                <a:gd name="connsiteY14" fmla="*/ 252413 h 871538"/>
                <a:gd name="connsiteX15" fmla="*/ 1083469 w 1859756"/>
                <a:gd name="connsiteY15" fmla="*/ 247651 h 871538"/>
                <a:gd name="connsiteX16" fmla="*/ 1057274 w 1859756"/>
                <a:gd name="connsiteY16" fmla="*/ 245268 h 871538"/>
                <a:gd name="connsiteX17" fmla="*/ 1047750 w 1859756"/>
                <a:gd name="connsiteY17" fmla="*/ 257175 h 871538"/>
                <a:gd name="connsiteX18" fmla="*/ 1014412 w 1859756"/>
                <a:gd name="connsiteY18" fmla="*/ 300038 h 871538"/>
                <a:gd name="connsiteX19" fmla="*/ 969169 w 1859756"/>
                <a:gd name="connsiteY19" fmla="*/ 321469 h 871538"/>
                <a:gd name="connsiteX20" fmla="*/ 926306 w 1859756"/>
                <a:gd name="connsiteY20" fmla="*/ 326231 h 871538"/>
                <a:gd name="connsiteX21" fmla="*/ 838200 w 1859756"/>
                <a:gd name="connsiteY21" fmla="*/ 309563 h 871538"/>
                <a:gd name="connsiteX22" fmla="*/ 762000 w 1859756"/>
                <a:gd name="connsiteY22" fmla="*/ 292894 h 871538"/>
                <a:gd name="connsiteX23" fmla="*/ 723900 w 1859756"/>
                <a:gd name="connsiteY23" fmla="*/ 280988 h 871538"/>
                <a:gd name="connsiteX24" fmla="*/ 709612 w 1859756"/>
                <a:gd name="connsiteY24" fmla="*/ 216694 h 871538"/>
                <a:gd name="connsiteX25" fmla="*/ 695325 w 1859756"/>
                <a:gd name="connsiteY25" fmla="*/ 166688 h 871538"/>
                <a:gd name="connsiteX26" fmla="*/ 681037 w 1859756"/>
                <a:gd name="connsiteY26" fmla="*/ 107156 h 871538"/>
                <a:gd name="connsiteX27" fmla="*/ 671512 w 1859756"/>
                <a:gd name="connsiteY27" fmla="*/ 52388 h 871538"/>
                <a:gd name="connsiteX28" fmla="*/ 657225 w 1859756"/>
                <a:gd name="connsiteY28" fmla="*/ 2381 h 871538"/>
                <a:gd name="connsiteX29" fmla="*/ 611981 w 1859756"/>
                <a:gd name="connsiteY29" fmla="*/ 42863 h 871538"/>
                <a:gd name="connsiteX30" fmla="*/ 571500 w 1859756"/>
                <a:gd name="connsiteY30" fmla="*/ 102394 h 871538"/>
                <a:gd name="connsiteX31" fmla="*/ 554831 w 1859756"/>
                <a:gd name="connsiteY31" fmla="*/ 130969 h 871538"/>
                <a:gd name="connsiteX32" fmla="*/ 533400 w 1859756"/>
                <a:gd name="connsiteY32" fmla="*/ 100013 h 871538"/>
                <a:gd name="connsiteX33" fmla="*/ 516731 w 1859756"/>
                <a:gd name="connsiteY33" fmla="*/ 59531 h 871538"/>
                <a:gd name="connsiteX34" fmla="*/ 492919 w 1859756"/>
                <a:gd name="connsiteY34" fmla="*/ 0 h 871538"/>
                <a:gd name="connsiteX35" fmla="*/ 450056 w 1859756"/>
                <a:gd name="connsiteY35" fmla="*/ 2381 h 871538"/>
                <a:gd name="connsiteX36" fmla="*/ 438151 w 1859756"/>
                <a:gd name="connsiteY36" fmla="*/ 92869 h 871538"/>
                <a:gd name="connsiteX37" fmla="*/ 402432 w 1859756"/>
                <a:gd name="connsiteY37" fmla="*/ 109537 h 871538"/>
                <a:gd name="connsiteX38" fmla="*/ 366712 w 1859756"/>
                <a:gd name="connsiteY38" fmla="*/ 133351 h 871538"/>
                <a:gd name="connsiteX39" fmla="*/ 338137 w 1859756"/>
                <a:gd name="connsiteY39" fmla="*/ 66674 h 871538"/>
                <a:gd name="connsiteX40" fmla="*/ 288131 w 1859756"/>
                <a:gd name="connsiteY40" fmla="*/ 97631 h 871538"/>
                <a:gd name="connsiteX41" fmla="*/ 269081 w 1859756"/>
                <a:gd name="connsiteY41" fmla="*/ 61913 h 871538"/>
                <a:gd name="connsiteX42" fmla="*/ 245269 w 1859756"/>
                <a:gd name="connsiteY42" fmla="*/ 78581 h 871538"/>
                <a:gd name="connsiteX43" fmla="*/ 192881 w 1859756"/>
                <a:gd name="connsiteY43" fmla="*/ 119063 h 871538"/>
                <a:gd name="connsiteX44" fmla="*/ 169068 w 1859756"/>
                <a:gd name="connsiteY44" fmla="*/ 142875 h 871538"/>
                <a:gd name="connsiteX45" fmla="*/ 152400 w 1859756"/>
                <a:gd name="connsiteY45" fmla="*/ 102394 h 871538"/>
                <a:gd name="connsiteX46" fmla="*/ 69056 w 1859756"/>
                <a:gd name="connsiteY46" fmla="*/ 114300 h 871538"/>
                <a:gd name="connsiteX47" fmla="*/ 0 w 1859756"/>
                <a:gd name="connsiteY47" fmla="*/ 133350 h 871538"/>
                <a:gd name="connsiteX48" fmla="*/ 16669 w 1859756"/>
                <a:gd name="connsiteY48" fmla="*/ 342900 h 871538"/>
                <a:gd name="connsiteX49" fmla="*/ 28575 w 1859756"/>
                <a:gd name="connsiteY49" fmla="*/ 435769 h 871538"/>
                <a:gd name="connsiteX50" fmla="*/ 45244 w 1859756"/>
                <a:gd name="connsiteY50" fmla="*/ 492919 h 871538"/>
                <a:gd name="connsiteX51" fmla="*/ 54768 w 1859756"/>
                <a:gd name="connsiteY51" fmla="*/ 554831 h 871538"/>
                <a:gd name="connsiteX52" fmla="*/ 88106 w 1859756"/>
                <a:gd name="connsiteY52" fmla="*/ 640557 h 871538"/>
                <a:gd name="connsiteX53" fmla="*/ 107156 w 1859756"/>
                <a:gd name="connsiteY53" fmla="*/ 700087 h 871538"/>
                <a:gd name="connsiteX54" fmla="*/ 140493 w 1859756"/>
                <a:gd name="connsiteY54" fmla="*/ 750094 h 871538"/>
                <a:gd name="connsiteX55" fmla="*/ 178593 w 1859756"/>
                <a:gd name="connsiteY55" fmla="*/ 790575 h 871538"/>
                <a:gd name="connsiteX56" fmla="*/ 202406 w 1859756"/>
                <a:gd name="connsiteY56" fmla="*/ 831057 h 871538"/>
                <a:gd name="connsiteX57" fmla="*/ 254793 w 1859756"/>
                <a:gd name="connsiteY57" fmla="*/ 871538 h 871538"/>
                <a:gd name="connsiteX58" fmla="*/ 285750 w 1859756"/>
                <a:gd name="connsiteY58" fmla="*/ 842962 h 871538"/>
                <a:gd name="connsiteX59" fmla="*/ 309562 w 1859756"/>
                <a:gd name="connsiteY59" fmla="*/ 804863 h 871538"/>
                <a:gd name="connsiteX60" fmla="*/ 321469 w 1859756"/>
                <a:gd name="connsiteY60" fmla="*/ 747713 h 871538"/>
                <a:gd name="connsiteX61" fmla="*/ 347662 w 1859756"/>
                <a:gd name="connsiteY61" fmla="*/ 669131 h 871538"/>
                <a:gd name="connsiteX62" fmla="*/ 366712 w 1859756"/>
                <a:gd name="connsiteY62" fmla="*/ 619124 h 871538"/>
                <a:gd name="connsiteX63" fmla="*/ 400050 w 1859756"/>
                <a:gd name="connsiteY63" fmla="*/ 564357 h 871538"/>
                <a:gd name="connsiteX64" fmla="*/ 442912 w 1859756"/>
                <a:gd name="connsiteY64" fmla="*/ 511969 h 871538"/>
                <a:gd name="connsiteX65" fmla="*/ 485775 w 1859756"/>
                <a:gd name="connsiteY65" fmla="*/ 481013 h 871538"/>
                <a:gd name="connsiteX66" fmla="*/ 523874 w 1859756"/>
                <a:gd name="connsiteY66" fmla="*/ 476250 h 871538"/>
                <a:gd name="connsiteX67" fmla="*/ 576262 w 1859756"/>
                <a:gd name="connsiteY67" fmla="*/ 461962 h 871538"/>
                <a:gd name="connsiteX68" fmla="*/ 631031 w 1859756"/>
                <a:gd name="connsiteY68" fmla="*/ 478631 h 871538"/>
                <a:gd name="connsiteX69" fmla="*/ 702469 w 1859756"/>
                <a:gd name="connsiteY69" fmla="*/ 495300 h 871538"/>
                <a:gd name="connsiteX70" fmla="*/ 788194 w 1859756"/>
                <a:gd name="connsiteY70" fmla="*/ 516731 h 871538"/>
                <a:gd name="connsiteX71" fmla="*/ 869156 w 1859756"/>
                <a:gd name="connsiteY71" fmla="*/ 521494 h 871538"/>
                <a:gd name="connsiteX72" fmla="*/ 897731 w 1859756"/>
                <a:gd name="connsiteY72" fmla="*/ 521494 h 871538"/>
                <a:gd name="connsiteX73" fmla="*/ 950119 w 1859756"/>
                <a:gd name="connsiteY73" fmla="*/ 500062 h 871538"/>
                <a:gd name="connsiteX74" fmla="*/ 1004887 w 1859756"/>
                <a:gd name="connsiteY74" fmla="*/ 461962 h 871538"/>
                <a:gd name="connsiteX75" fmla="*/ 1066800 w 1859756"/>
                <a:gd name="connsiteY75" fmla="*/ 426244 h 871538"/>
                <a:gd name="connsiteX76" fmla="*/ 1114424 w 1859756"/>
                <a:gd name="connsiteY76" fmla="*/ 395287 h 871538"/>
                <a:gd name="connsiteX77" fmla="*/ 1185863 w 1859756"/>
                <a:gd name="connsiteY77" fmla="*/ 385763 h 871538"/>
                <a:gd name="connsiteX78" fmla="*/ 1233488 w 1859756"/>
                <a:gd name="connsiteY78" fmla="*/ 395287 h 871538"/>
                <a:gd name="connsiteX79" fmla="*/ 1293019 w 1859756"/>
                <a:gd name="connsiteY79" fmla="*/ 426244 h 871538"/>
                <a:gd name="connsiteX80" fmla="*/ 1359694 w 1859756"/>
                <a:gd name="connsiteY80" fmla="*/ 473868 h 871538"/>
                <a:gd name="connsiteX81" fmla="*/ 1423988 w 1859756"/>
                <a:gd name="connsiteY81" fmla="*/ 493713 h 871538"/>
                <a:gd name="connsiteX82" fmla="*/ 1476374 w 1859756"/>
                <a:gd name="connsiteY82" fmla="*/ 490537 h 871538"/>
                <a:gd name="connsiteX83" fmla="*/ 1566862 w 1859756"/>
                <a:gd name="connsiteY83" fmla="*/ 467518 h 871538"/>
                <a:gd name="connsiteX84" fmla="*/ 1620838 w 1859756"/>
                <a:gd name="connsiteY84" fmla="*/ 452438 h 871538"/>
                <a:gd name="connsiteX85" fmla="*/ 1666874 w 1859756"/>
                <a:gd name="connsiteY85" fmla="*/ 421482 h 871538"/>
                <a:gd name="connsiteX86" fmla="*/ 1740694 w 1859756"/>
                <a:gd name="connsiteY86" fmla="*/ 378619 h 871538"/>
                <a:gd name="connsiteX87" fmla="*/ 1781174 w 1859756"/>
                <a:gd name="connsiteY87" fmla="*/ 344488 h 871538"/>
                <a:gd name="connsiteX88" fmla="*/ 1814513 w 1859756"/>
                <a:gd name="connsiteY88" fmla="*/ 304800 h 871538"/>
                <a:gd name="connsiteX89" fmla="*/ 1859756 w 1859756"/>
                <a:gd name="connsiteY89" fmla="*/ 157163 h 871538"/>
                <a:gd name="connsiteX0" fmla="*/ 1859756 w 1859756"/>
                <a:gd name="connsiteY0" fmla="*/ 157163 h 871538"/>
                <a:gd name="connsiteX1" fmla="*/ 1812131 w 1859756"/>
                <a:gd name="connsiteY1" fmla="*/ 147638 h 871538"/>
                <a:gd name="connsiteX2" fmla="*/ 1762125 w 1859756"/>
                <a:gd name="connsiteY2" fmla="*/ 154781 h 871538"/>
                <a:gd name="connsiteX3" fmla="*/ 1712119 w 1859756"/>
                <a:gd name="connsiteY3" fmla="*/ 171450 h 871538"/>
                <a:gd name="connsiteX4" fmla="*/ 1671637 w 1859756"/>
                <a:gd name="connsiteY4" fmla="*/ 216694 h 871538"/>
                <a:gd name="connsiteX5" fmla="*/ 1616869 w 1859756"/>
                <a:gd name="connsiteY5" fmla="*/ 235744 h 871538"/>
                <a:gd name="connsiteX6" fmla="*/ 1574006 w 1859756"/>
                <a:gd name="connsiteY6" fmla="*/ 254794 h 871538"/>
                <a:gd name="connsiteX7" fmla="*/ 1538287 w 1859756"/>
                <a:gd name="connsiteY7" fmla="*/ 252413 h 871538"/>
                <a:gd name="connsiteX8" fmla="*/ 1481137 w 1859756"/>
                <a:gd name="connsiteY8" fmla="*/ 219075 h 871538"/>
                <a:gd name="connsiteX9" fmla="*/ 1445419 w 1859756"/>
                <a:gd name="connsiteY9" fmla="*/ 221456 h 871538"/>
                <a:gd name="connsiteX10" fmla="*/ 1343025 w 1859756"/>
                <a:gd name="connsiteY10" fmla="*/ 221456 h 871538"/>
                <a:gd name="connsiteX11" fmla="*/ 1278731 w 1859756"/>
                <a:gd name="connsiteY11" fmla="*/ 209550 h 871538"/>
                <a:gd name="connsiteX12" fmla="*/ 1204912 w 1859756"/>
                <a:gd name="connsiteY12" fmla="*/ 200025 h 871538"/>
                <a:gd name="connsiteX13" fmla="*/ 1166813 w 1859756"/>
                <a:gd name="connsiteY13" fmla="*/ 259556 h 871538"/>
                <a:gd name="connsiteX14" fmla="*/ 1119188 w 1859756"/>
                <a:gd name="connsiteY14" fmla="*/ 252413 h 871538"/>
                <a:gd name="connsiteX15" fmla="*/ 1083469 w 1859756"/>
                <a:gd name="connsiteY15" fmla="*/ 247651 h 871538"/>
                <a:gd name="connsiteX16" fmla="*/ 1057274 w 1859756"/>
                <a:gd name="connsiteY16" fmla="*/ 245268 h 871538"/>
                <a:gd name="connsiteX17" fmla="*/ 1047750 w 1859756"/>
                <a:gd name="connsiteY17" fmla="*/ 257175 h 871538"/>
                <a:gd name="connsiteX18" fmla="*/ 1014412 w 1859756"/>
                <a:gd name="connsiteY18" fmla="*/ 300038 h 871538"/>
                <a:gd name="connsiteX19" fmla="*/ 969169 w 1859756"/>
                <a:gd name="connsiteY19" fmla="*/ 321469 h 871538"/>
                <a:gd name="connsiteX20" fmla="*/ 926306 w 1859756"/>
                <a:gd name="connsiteY20" fmla="*/ 326231 h 871538"/>
                <a:gd name="connsiteX21" fmla="*/ 838200 w 1859756"/>
                <a:gd name="connsiteY21" fmla="*/ 309563 h 871538"/>
                <a:gd name="connsiteX22" fmla="*/ 762000 w 1859756"/>
                <a:gd name="connsiteY22" fmla="*/ 292894 h 871538"/>
                <a:gd name="connsiteX23" fmla="*/ 723900 w 1859756"/>
                <a:gd name="connsiteY23" fmla="*/ 280988 h 871538"/>
                <a:gd name="connsiteX24" fmla="*/ 709612 w 1859756"/>
                <a:gd name="connsiteY24" fmla="*/ 216694 h 871538"/>
                <a:gd name="connsiteX25" fmla="*/ 695325 w 1859756"/>
                <a:gd name="connsiteY25" fmla="*/ 166688 h 871538"/>
                <a:gd name="connsiteX26" fmla="*/ 681037 w 1859756"/>
                <a:gd name="connsiteY26" fmla="*/ 107156 h 871538"/>
                <a:gd name="connsiteX27" fmla="*/ 671512 w 1859756"/>
                <a:gd name="connsiteY27" fmla="*/ 52388 h 871538"/>
                <a:gd name="connsiteX28" fmla="*/ 657225 w 1859756"/>
                <a:gd name="connsiteY28" fmla="*/ 2381 h 871538"/>
                <a:gd name="connsiteX29" fmla="*/ 611981 w 1859756"/>
                <a:gd name="connsiteY29" fmla="*/ 42863 h 871538"/>
                <a:gd name="connsiteX30" fmla="*/ 571500 w 1859756"/>
                <a:gd name="connsiteY30" fmla="*/ 102394 h 871538"/>
                <a:gd name="connsiteX31" fmla="*/ 554831 w 1859756"/>
                <a:gd name="connsiteY31" fmla="*/ 130969 h 871538"/>
                <a:gd name="connsiteX32" fmla="*/ 533400 w 1859756"/>
                <a:gd name="connsiteY32" fmla="*/ 100013 h 871538"/>
                <a:gd name="connsiteX33" fmla="*/ 516731 w 1859756"/>
                <a:gd name="connsiteY33" fmla="*/ 59531 h 871538"/>
                <a:gd name="connsiteX34" fmla="*/ 492919 w 1859756"/>
                <a:gd name="connsiteY34" fmla="*/ 0 h 871538"/>
                <a:gd name="connsiteX35" fmla="*/ 438151 w 1859756"/>
                <a:gd name="connsiteY35" fmla="*/ 92869 h 871538"/>
                <a:gd name="connsiteX36" fmla="*/ 402432 w 1859756"/>
                <a:gd name="connsiteY36" fmla="*/ 109537 h 871538"/>
                <a:gd name="connsiteX37" fmla="*/ 366712 w 1859756"/>
                <a:gd name="connsiteY37" fmla="*/ 133351 h 871538"/>
                <a:gd name="connsiteX38" fmla="*/ 338137 w 1859756"/>
                <a:gd name="connsiteY38" fmla="*/ 66674 h 871538"/>
                <a:gd name="connsiteX39" fmla="*/ 288131 w 1859756"/>
                <a:gd name="connsiteY39" fmla="*/ 97631 h 871538"/>
                <a:gd name="connsiteX40" fmla="*/ 269081 w 1859756"/>
                <a:gd name="connsiteY40" fmla="*/ 61913 h 871538"/>
                <a:gd name="connsiteX41" fmla="*/ 245269 w 1859756"/>
                <a:gd name="connsiteY41" fmla="*/ 78581 h 871538"/>
                <a:gd name="connsiteX42" fmla="*/ 192881 w 1859756"/>
                <a:gd name="connsiteY42" fmla="*/ 119063 h 871538"/>
                <a:gd name="connsiteX43" fmla="*/ 169068 w 1859756"/>
                <a:gd name="connsiteY43" fmla="*/ 142875 h 871538"/>
                <a:gd name="connsiteX44" fmla="*/ 152400 w 1859756"/>
                <a:gd name="connsiteY44" fmla="*/ 102394 h 871538"/>
                <a:gd name="connsiteX45" fmla="*/ 69056 w 1859756"/>
                <a:gd name="connsiteY45" fmla="*/ 114300 h 871538"/>
                <a:gd name="connsiteX46" fmla="*/ 0 w 1859756"/>
                <a:gd name="connsiteY46" fmla="*/ 133350 h 871538"/>
                <a:gd name="connsiteX47" fmla="*/ 16669 w 1859756"/>
                <a:gd name="connsiteY47" fmla="*/ 342900 h 871538"/>
                <a:gd name="connsiteX48" fmla="*/ 28575 w 1859756"/>
                <a:gd name="connsiteY48" fmla="*/ 435769 h 871538"/>
                <a:gd name="connsiteX49" fmla="*/ 45244 w 1859756"/>
                <a:gd name="connsiteY49" fmla="*/ 492919 h 871538"/>
                <a:gd name="connsiteX50" fmla="*/ 54768 w 1859756"/>
                <a:gd name="connsiteY50" fmla="*/ 554831 h 871538"/>
                <a:gd name="connsiteX51" fmla="*/ 88106 w 1859756"/>
                <a:gd name="connsiteY51" fmla="*/ 640557 h 871538"/>
                <a:gd name="connsiteX52" fmla="*/ 107156 w 1859756"/>
                <a:gd name="connsiteY52" fmla="*/ 700087 h 871538"/>
                <a:gd name="connsiteX53" fmla="*/ 140493 w 1859756"/>
                <a:gd name="connsiteY53" fmla="*/ 750094 h 871538"/>
                <a:gd name="connsiteX54" fmla="*/ 178593 w 1859756"/>
                <a:gd name="connsiteY54" fmla="*/ 790575 h 871538"/>
                <a:gd name="connsiteX55" fmla="*/ 202406 w 1859756"/>
                <a:gd name="connsiteY55" fmla="*/ 831057 h 871538"/>
                <a:gd name="connsiteX56" fmla="*/ 254793 w 1859756"/>
                <a:gd name="connsiteY56" fmla="*/ 871538 h 871538"/>
                <a:gd name="connsiteX57" fmla="*/ 285750 w 1859756"/>
                <a:gd name="connsiteY57" fmla="*/ 842962 h 871538"/>
                <a:gd name="connsiteX58" fmla="*/ 309562 w 1859756"/>
                <a:gd name="connsiteY58" fmla="*/ 804863 h 871538"/>
                <a:gd name="connsiteX59" fmla="*/ 321469 w 1859756"/>
                <a:gd name="connsiteY59" fmla="*/ 747713 h 871538"/>
                <a:gd name="connsiteX60" fmla="*/ 347662 w 1859756"/>
                <a:gd name="connsiteY60" fmla="*/ 669131 h 871538"/>
                <a:gd name="connsiteX61" fmla="*/ 366712 w 1859756"/>
                <a:gd name="connsiteY61" fmla="*/ 619124 h 871538"/>
                <a:gd name="connsiteX62" fmla="*/ 400050 w 1859756"/>
                <a:gd name="connsiteY62" fmla="*/ 564357 h 871538"/>
                <a:gd name="connsiteX63" fmla="*/ 442912 w 1859756"/>
                <a:gd name="connsiteY63" fmla="*/ 511969 h 871538"/>
                <a:gd name="connsiteX64" fmla="*/ 485775 w 1859756"/>
                <a:gd name="connsiteY64" fmla="*/ 481013 h 871538"/>
                <a:gd name="connsiteX65" fmla="*/ 523874 w 1859756"/>
                <a:gd name="connsiteY65" fmla="*/ 476250 h 871538"/>
                <a:gd name="connsiteX66" fmla="*/ 576262 w 1859756"/>
                <a:gd name="connsiteY66" fmla="*/ 461962 h 871538"/>
                <a:gd name="connsiteX67" fmla="*/ 631031 w 1859756"/>
                <a:gd name="connsiteY67" fmla="*/ 478631 h 871538"/>
                <a:gd name="connsiteX68" fmla="*/ 702469 w 1859756"/>
                <a:gd name="connsiteY68" fmla="*/ 495300 h 871538"/>
                <a:gd name="connsiteX69" fmla="*/ 788194 w 1859756"/>
                <a:gd name="connsiteY69" fmla="*/ 516731 h 871538"/>
                <a:gd name="connsiteX70" fmla="*/ 869156 w 1859756"/>
                <a:gd name="connsiteY70" fmla="*/ 521494 h 871538"/>
                <a:gd name="connsiteX71" fmla="*/ 897731 w 1859756"/>
                <a:gd name="connsiteY71" fmla="*/ 521494 h 871538"/>
                <a:gd name="connsiteX72" fmla="*/ 950119 w 1859756"/>
                <a:gd name="connsiteY72" fmla="*/ 500062 h 871538"/>
                <a:gd name="connsiteX73" fmla="*/ 1004887 w 1859756"/>
                <a:gd name="connsiteY73" fmla="*/ 461962 h 871538"/>
                <a:gd name="connsiteX74" fmla="*/ 1066800 w 1859756"/>
                <a:gd name="connsiteY74" fmla="*/ 426244 h 871538"/>
                <a:gd name="connsiteX75" fmla="*/ 1114424 w 1859756"/>
                <a:gd name="connsiteY75" fmla="*/ 395287 h 871538"/>
                <a:gd name="connsiteX76" fmla="*/ 1185863 w 1859756"/>
                <a:gd name="connsiteY76" fmla="*/ 385763 h 871538"/>
                <a:gd name="connsiteX77" fmla="*/ 1233488 w 1859756"/>
                <a:gd name="connsiteY77" fmla="*/ 395287 h 871538"/>
                <a:gd name="connsiteX78" fmla="*/ 1293019 w 1859756"/>
                <a:gd name="connsiteY78" fmla="*/ 426244 h 871538"/>
                <a:gd name="connsiteX79" fmla="*/ 1359694 w 1859756"/>
                <a:gd name="connsiteY79" fmla="*/ 473868 h 871538"/>
                <a:gd name="connsiteX80" fmla="*/ 1423988 w 1859756"/>
                <a:gd name="connsiteY80" fmla="*/ 493713 h 871538"/>
                <a:gd name="connsiteX81" fmla="*/ 1476374 w 1859756"/>
                <a:gd name="connsiteY81" fmla="*/ 490537 h 871538"/>
                <a:gd name="connsiteX82" fmla="*/ 1566862 w 1859756"/>
                <a:gd name="connsiteY82" fmla="*/ 467518 h 871538"/>
                <a:gd name="connsiteX83" fmla="*/ 1620838 w 1859756"/>
                <a:gd name="connsiteY83" fmla="*/ 452438 h 871538"/>
                <a:gd name="connsiteX84" fmla="*/ 1666874 w 1859756"/>
                <a:gd name="connsiteY84" fmla="*/ 421482 h 871538"/>
                <a:gd name="connsiteX85" fmla="*/ 1740694 w 1859756"/>
                <a:gd name="connsiteY85" fmla="*/ 378619 h 871538"/>
                <a:gd name="connsiteX86" fmla="*/ 1781174 w 1859756"/>
                <a:gd name="connsiteY86" fmla="*/ 344488 h 871538"/>
                <a:gd name="connsiteX87" fmla="*/ 1814513 w 1859756"/>
                <a:gd name="connsiteY87" fmla="*/ 304800 h 871538"/>
                <a:gd name="connsiteX88" fmla="*/ 1859756 w 1859756"/>
                <a:gd name="connsiteY88" fmla="*/ 157163 h 871538"/>
                <a:gd name="connsiteX0" fmla="*/ 1859756 w 1859756"/>
                <a:gd name="connsiteY0" fmla="*/ 154782 h 869157"/>
                <a:gd name="connsiteX1" fmla="*/ 1812131 w 1859756"/>
                <a:gd name="connsiteY1" fmla="*/ 145257 h 869157"/>
                <a:gd name="connsiteX2" fmla="*/ 1762125 w 1859756"/>
                <a:gd name="connsiteY2" fmla="*/ 152400 h 869157"/>
                <a:gd name="connsiteX3" fmla="*/ 1712119 w 1859756"/>
                <a:gd name="connsiteY3" fmla="*/ 169069 h 869157"/>
                <a:gd name="connsiteX4" fmla="*/ 1671637 w 1859756"/>
                <a:gd name="connsiteY4" fmla="*/ 214313 h 869157"/>
                <a:gd name="connsiteX5" fmla="*/ 1616869 w 1859756"/>
                <a:gd name="connsiteY5" fmla="*/ 233363 h 869157"/>
                <a:gd name="connsiteX6" fmla="*/ 1574006 w 1859756"/>
                <a:gd name="connsiteY6" fmla="*/ 252413 h 869157"/>
                <a:gd name="connsiteX7" fmla="*/ 1538287 w 1859756"/>
                <a:gd name="connsiteY7" fmla="*/ 250032 h 869157"/>
                <a:gd name="connsiteX8" fmla="*/ 1481137 w 1859756"/>
                <a:gd name="connsiteY8" fmla="*/ 216694 h 869157"/>
                <a:gd name="connsiteX9" fmla="*/ 1445419 w 1859756"/>
                <a:gd name="connsiteY9" fmla="*/ 219075 h 869157"/>
                <a:gd name="connsiteX10" fmla="*/ 1343025 w 1859756"/>
                <a:gd name="connsiteY10" fmla="*/ 219075 h 869157"/>
                <a:gd name="connsiteX11" fmla="*/ 1278731 w 1859756"/>
                <a:gd name="connsiteY11" fmla="*/ 207169 h 869157"/>
                <a:gd name="connsiteX12" fmla="*/ 1204912 w 1859756"/>
                <a:gd name="connsiteY12" fmla="*/ 197644 h 869157"/>
                <a:gd name="connsiteX13" fmla="*/ 1166813 w 1859756"/>
                <a:gd name="connsiteY13" fmla="*/ 257175 h 869157"/>
                <a:gd name="connsiteX14" fmla="*/ 1119188 w 1859756"/>
                <a:gd name="connsiteY14" fmla="*/ 250032 h 869157"/>
                <a:gd name="connsiteX15" fmla="*/ 1083469 w 1859756"/>
                <a:gd name="connsiteY15" fmla="*/ 245270 h 869157"/>
                <a:gd name="connsiteX16" fmla="*/ 1057274 w 1859756"/>
                <a:gd name="connsiteY16" fmla="*/ 242887 h 869157"/>
                <a:gd name="connsiteX17" fmla="*/ 1047750 w 1859756"/>
                <a:gd name="connsiteY17" fmla="*/ 254794 h 869157"/>
                <a:gd name="connsiteX18" fmla="*/ 1014412 w 1859756"/>
                <a:gd name="connsiteY18" fmla="*/ 297657 h 869157"/>
                <a:gd name="connsiteX19" fmla="*/ 969169 w 1859756"/>
                <a:gd name="connsiteY19" fmla="*/ 319088 h 869157"/>
                <a:gd name="connsiteX20" fmla="*/ 926306 w 1859756"/>
                <a:gd name="connsiteY20" fmla="*/ 323850 h 869157"/>
                <a:gd name="connsiteX21" fmla="*/ 838200 w 1859756"/>
                <a:gd name="connsiteY21" fmla="*/ 307182 h 869157"/>
                <a:gd name="connsiteX22" fmla="*/ 762000 w 1859756"/>
                <a:gd name="connsiteY22" fmla="*/ 290513 h 869157"/>
                <a:gd name="connsiteX23" fmla="*/ 723900 w 1859756"/>
                <a:gd name="connsiteY23" fmla="*/ 278607 h 869157"/>
                <a:gd name="connsiteX24" fmla="*/ 709612 w 1859756"/>
                <a:gd name="connsiteY24" fmla="*/ 214313 h 869157"/>
                <a:gd name="connsiteX25" fmla="*/ 695325 w 1859756"/>
                <a:gd name="connsiteY25" fmla="*/ 164307 h 869157"/>
                <a:gd name="connsiteX26" fmla="*/ 681037 w 1859756"/>
                <a:gd name="connsiteY26" fmla="*/ 104775 h 869157"/>
                <a:gd name="connsiteX27" fmla="*/ 671512 w 1859756"/>
                <a:gd name="connsiteY27" fmla="*/ 50007 h 869157"/>
                <a:gd name="connsiteX28" fmla="*/ 657225 w 1859756"/>
                <a:gd name="connsiteY28" fmla="*/ 0 h 869157"/>
                <a:gd name="connsiteX29" fmla="*/ 611981 w 1859756"/>
                <a:gd name="connsiteY29" fmla="*/ 40482 h 869157"/>
                <a:gd name="connsiteX30" fmla="*/ 571500 w 1859756"/>
                <a:gd name="connsiteY30" fmla="*/ 100013 h 869157"/>
                <a:gd name="connsiteX31" fmla="*/ 554831 w 1859756"/>
                <a:gd name="connsiteY31" fmla="*/ 128588 h 869157"/>
                <a:gd name="connsiteX32" fmla="*/ 533400 w 1859756"/>
                <a:gd name="connsiteY32" fmla="*/ 97632 h 869157"/>
                <a:gd name="connsiteX33" fmla="*/ 516731 w 1859756"/>
                <a:gd name="connsiteY33" fmla="*/ 57150 h 869157"/>
                <a:gd name="connsiteX34" fmla="*/ 490538 w 1859756"/>
                <a:gd name="connsiteY34" fmla="*/ 78582 h 869157"/>
                <a:gd name="connsiteX35" fmla="*/ 438151 w 1859756"/>
                <a:gd name="connsiteY35" fmla="*/ 90488 h 869157"/>
                <a:gd name="connsiteX36" fmla="*/ 402432 w 1859756"/>
                <a:gd name="connsiteY36" fmla="*/ 107156 h 869157"/>
                <a:gd name="connsiteX37" fmla="*/ 366712 w 1859756"/>
                <a:gd name="connsiteY37" fmla="*/ 130970 h 869157"/>
                <a:gd name="connsiteX38" fmla="*/ 338137 w 1859756"/>
                <a:gd name="connsiteY38" fmla="*/ 64293 h 869157"/>
                <a:gd name="connsiteX39" fmla="*/ 288131 w 1859756"/>
                <a:gd name="connsiteY39" fmla="*/ 95250 h 869157"/>
                <a:gd name="connsiteX40" fmla="*/ 269081 w 1859756"/>
                <a:gd name="connsiteY40" fmla="*/ 59532 h 869157"/>
                <a:gd name="connsiteX41" fmla="*/ 245269 w 1859756"/>
                <a:gd name="connsiteY41" fmla="*/ 76200 h 869157"/>
                <a:gd name="connsiteX42" fmla="*/ 192881 w 1859756"/>
                <a:gd name="connsiteY42" fmla="*/ 116682 h 869157"/>
                <a:gd name="connsiteX43" fmla="*/ 169068 w 1859756"/>
                <a:gd name="connsiteY43" fmla="*/ 140494 h 869157"/>
                <a:gd name="connsiteX44" fmla="*/ 152400 w 1859756"/>
                <a:gd name="connsiteY44" fmla="*/ 100013 h 869157"/>
                <a:gd name="connsiteX45" fmla="*/ 69056 w 1859756"/>
                <a:gd name="connsiteY45" fmla="*/ 111919 h 869157"/>
                <a:gd name="connsiteX46" fmla="*/ 0 w 1859756"/>
                <a:gd name="connsiteY46" fmla="*/ 130969 h 869157"/>
                <a:gd name="connsiteX47" fmla="*/ 16669 w 1859756"/>
                <a:gd name="connsiteY47" fmla="*/ 340519 h 869157"/>
                <a:gd name="connsiteX48" fmla="*/ 28575 w 1859756"/>
                <a:gd name="connsiteY48" fmla="*/ 433388 h 869157"/>
                <a:gd name="connsiteX49" fmla="*/ 45244 w 1859756"/>
                <a:gd name="connsiteY49" fmla="*/ 490538 h 869157"/>
                <a:gd name="connsiteX50" fmla="*/ 54768 w 1859756"/>
                <a:gd name="connsiteY50" fmla="*/ 552450 h 869157"/>
                <a:gd name="connsiteX51" fmla="*/ 88106 w 1859756"/>
                <a:gd name="connsiteY51" fmla="*/ 638176 h 869157"/>
                <a:gd name="connsiteX52" fmla="*/ 107156 w 1859756"/>
                <a:gd name="connsiteY52" fmla="*/ 697706 h 869157"/>
                <a:gd name="connsiteX53" fmla="*/ 140493 w 1859756"/>
                <a:gd name="connsiteY53" fmla="*/ 747713 h 869157"/>
                <a:gd name="connsiteX54" fmla="*/ 178593 w 1859756"/>
                <a:gd name="connsiteY54" fmla="*/ 788194 h 869157"/>
                <a:gd name="connsiteX55" fmla="*/ 202406 w 1859756"/>
                <a:gd name="connsiteY55" fmla="*/ 828676 h 869157"/>
                <a:gd name="connsiteX56" fmla="*/ 254793 w 1859756"/>
                <a:gd name="connsiteY56" fmla="*/ 869157 h 869157"/>
                <a:gd name="connsiteX57" fmla="*/ 285750 w 1859756"/>
                <a:gd name="connsiteY57" fmla="*/ 840581 h 869157"/>
                <a:gd name="connsiteX58" fmla="*/ 309562 w 1859756"/>
                <a:gd name="connsiteY58" fmla="*/ 802482 h 869157"/>
                <a:gd name="connsiteX59" fmla="*/ 321469 w 1859756"/>
                <a:gd name="connsiteY59" fmla="*/ 745332 h 869157"/>
                <a:gd name="connsiteX60" fmla="*/ 347662 w 1859756"/>
                <a:gd name="connsiteY60" fmla="*/ 666750 h 869157"/>
                <a:gd name="connsiteX61" fmla="*/ 366712 w 1859756"/>
                <a:gd name="connsiteY61" fmla="*/ 616743 h 869157"/>
                <a:gd name="connsiteX62" fmla="*/ 400050 w 1859756"/>
                <a:gd name="connsiteY62" fmla="*/ 561976 h 869157"/>
                <a:gd name="connsiteX63" fmla="*/ 442912 w 1859756"/>
                <a:gd name="connsiteY63" fmla="*/ 509588 h 869157"/>
                <a:gd name="connsiteX64" fmla="*/ 485775 w 1859756"/>
                <a:gd name="connsiteY64" fmla="*/ 478632 h 869157"/>
                <a:gd name="connsiteX65" fmla="*/ 523874 w 1859756"/>
                <a:gd name="connsiteY65" fmla="*/ 473869 h 869157"/>
                <a:gd name="connsiteX66" fmla="*/ 576262 w 1859756"/>
                <a:gd name="connsiteY66" fmla="*/ 459581 h 869157"/>
                <a:gd name="connsiteX67" fmla="*/ 631031 w 1859756"/>
                <a:gd name="connsiteY67" fmla="*/ 476250 h 869157"/>
                <a:gd name="connsiteX68" fmla="*/ 702469 w 1859756"/>
                <a:gd name="connsiteY68" fmla="*/ 492919 h 869157"/>
                <a:gd name="connsiteX69" fmla="*/ 788194 w 1859756"/>
                <a:gd name="connsiteY69" fmla="*/ 514350 h 869157"/>
                <a:gd name="connsiteX70" fmla="*/ 869156 w 1859756"/>
                <a:gd name="connsiteY70" fmla="*/ 519113 h 869157"/>
                <a:gd name="connsiteX71" fmla="*/ 897731 w 1859756"/>
                <a:gd name="connsiteY71" fmla="*/ 519113 h 869157"/>
                <a:gd name="connsiteX72" fmla="*/ 950119 w 1859756"/>
                <a:gd name="connsiteY72" fmla="*/ 497681 h 869157"/>
                <a:gd name="connsiteX73" fmla="*/ 1004887 w 1859756"/>
                <a:gd name="connsiteY73" fmla="*/ 459581 h 869157"/>
                <a:gd name="connsiteX74" fmla="*/ 1066800 w 1859756"/>
                <a:gd name="connsiteY74" fmla="*/ 423863 h 869157"/>
                <a:gd name="connsiteX75" fmla="*/ 1114424 w 1859756"/>
                <a:gd name="connsiteY75" fmla="*/ 392906 h 869157"/>
                <a:gd name="connsiteX76" fmla="*/ 1185863 w 1859756"/>
                <a:gd name="connsiteY76" fmla="*/ 383382 h 869157"/>
                <a:gd name="connsiteX77" fmla="*/ 1233488 w 1859756"/>
                <a:gd name="connsiteY77" fmla="*/ 392906 h 869157"/>
                <a:gd name="connsiteX78" fmla="*/ 1293019 w 1859756"/>
                <a:gd name="connsiteY78" fmla="*/ 423863 h 869157"/>
                <a:gd name="connsiteX79" fmla="*/ 1359694 w 1859756"/>
                <a:gd name="connsiteY79" fmla="*/ 471487 h 869157"/>
                <a:gd name="connsiteX80" fmla="*/ 1423988 w 1859756"/>
                <a:gd name="connsiteY80" fmla="*/ 491332 h 869157"/>
                <a:gd name="connsiteX81" fmla="*/ 1476374 w 1859756"/>
                <a:gd name="connsiteY81" fmla="*/ 488156 h 869157"/>
                <a:gd name="connsiteX82" fmla="*/ 1566862 w 1859756"/>
                <a:gd name="connsiteY82" fmla="*/ 465137 h 869157"/>
                <a:gd name="connsiteX83" fmla="*/ 1620838 w 1859756"/>
                <a:gd name="connsiteY83" fmla="*/ 450057 h 869157"/>
                <a:gd name="connsiteX84" fmla="*/ 1666874 w 1859756"/>
                <a:gd name="connsiteY84" fmla="*/ 419101 h 869157"/>
                <a:gd name="connsiteX85" fmla="*/ 1740694 w 1859756"/>
                <a:gd name="connsiteY85" fmla="*/ 376238 h 869157"/>
                <a:gd name="connsiteX86" fmla="*/ 1781174 w 1859756"/>
                <a:gd name="connsiteY86" fmla="*/ 342107 h 869157"/>
                <a:gd name="connsiteX87" fmla="*/ 1814513 w 1859756"/>
                <a:gd name="connsiteY87" fmla="*/ 302419 h 869157"/>
                <a:gd name="connsiteX88" fmla="*/ 1859756 w 1859756"/>
                <a:gd name="connsiteY88" fmla="*/ 154782 h 869157"/>
                <a:gd name="connsiteX0" fmla="*/ 1859756 w 1859756"/>
                <a:gd name="connsiteY0" fmla="*/ 154782 h 869157"/>
                <a:gd name="connsiteX1" fmla="*/ 1812131 w 1859756"/>
                <a:gd name="connsiteY1" fmla="*/ 145257 h 869157"/>
                <a:gd name="connsiteX2" fmla="*/ 1762125 w 1859756"/>
                <a:gd name="connsiteY2" fmla="*/ 152400 h 869157"/>
                <a:gd name="connsiteX3" fmla="*/ 1712119 w 1859756"/>
                <a:gd name="connsiteY3" fmla="*/ 169069 h 869157"/>
                <a:gd name="connsiteX4" fmla="*/ 1671637 w 1859756"/>
                <a:gd name="connsiteY4" fmla="*/ 214313 h 869157"/>
                <a:gd name="connsiteX5" fmla="*/ 1616869 w 1859756"/>
                <a:gd name="connsiteY5" fmla="*/ 233363 h 869157"/>
                <a:gd name="connsiteX6" fmla="*/ 1574006 w 1859756"/>
                <a:gd name="connsiteY6" fmla="*/ 252413 h 869157"/>
                <a:gd name="connsiteX7" fmla="*/ 1538287 w 1859756"/>
                <a:gd name="connsiteY7" fmla="*/ 250032 h 869157"/>
                <a:gd name="connsiteX8" fmla="*/ 1481137 w 1859756"/>
                <a:gd name="connsiteY8" fmla="*/ 216694 h 869157"/>
                <a:gd name="connsiteX9" fmla="*/ 1445419 w 1859756"/>
                <a:gd name="connsiteY9" fmla="*/ 219075 h 869157"/>
                <a:gd name="connsiteX10" fmla="*/ 1343025 w 1859756"/>
                <a:gd name="connsiteY10" fmla="*/ 219075 h 869157"/>
                <a:gd name="connsiteX11" fmla="*/ 1278731 w 1859756"/>
                <a:gd name="connsiteY11" fmla="*/ 207169 h 869157"/>
                <a:gd name="connsiteX12" fmla="*/ 1204912 w 1859756"/>
                <a:gd name="connsiteY12" fmla="*/ 197644 h 869157"/>
                <a:gd name="connsiteX13" fmla="*/ 1166813 w 1859756"/>
                <a:gd name="connsiteY13" fmla="*/ 257175 h 869157"/>
                <a:gd name="connsiteX14" fmla="*/ 1119188 w 1859756"/>
                <a:gd name="connsiteY14" fmla="*/ 250032 h 869157"/>
                <a:gd name="connsiteX15" fmla="*/ 1083469 w 1859756"/>
                <a:gd name="connsiteY15" fmla="*/ 245270 h 869157"/>
                <a:gd name="connsiteX16" fmla="*/ 1057274 w 1859756"/>
                <a:gd name="connsiteY16" fmla="*/ 242887 h 869157"/>
                <a:gd name="connsiteX17" fmla="*/ 1047750 w 1859756"/>
                <a:gd name="connsiteY17" fmla="*/ 254794 h 869157"/>
                <a:gd name="connsiteX18" fmla="*/ 1014412 w 1859756"/>
                <a:gd name="connsiteY18" fmla="*/ 297657 h 869157"/>
                <a:gd name="connsiteX19" fmla="*/ 969169 w 1859756"/>
                <a:gd name="connsiteY19" fmla="*/ 319088 h 869157"/>
                <a:gd name="connsiteX20" fmla="*/ 926306 w 1859756"/>
                <a:gd name="connsiteY20" fmla="*/ 323850 h 869157"/>
                <a:gd name="connsiteX21" fmla="*/ 838200 w 1859756"/>
                <a:gd name="connsiteY21" fmla="*/ 307182 h 869157"/>
                <a:gd name="connsiteX22" fmla="*/ 762000 w 1859756"/>
                <a:gd name="connsiteY22" fmla="*/ 290513 h 869157"/>
                <a:gd name="connsiteX23" fmla="*/ 723900 w 1859756"/>
                <a:gd name="connsiteY23" fmla="*/ 278607 h 869157"/>
                <a:gd name="connsiteX24" fmla="*/ 709612 w 1859756"/>
                <a:gd name="connsiteY24" fmla="*/ 214313 h 869157"/>
                <a:gd name="connsiteX25" fmla="*/ 695325 w 1859756"/>
                <a:gd name="connsiteY25" fmla="*/ 164307 h 869157"/>
                <a:gd name="connsiteX26" fmla="*/ 681037 w 1859756"/>
                <a:gd name="connsiteY26" fmla="*/ 104775 h 869157"/>
                <a:gd name="connsiteX27" fmla="*/ 671512 w 1859756"/>
                <a:gd name="connsiteY27" fmla="*/ 50007 h 869157"/>
                <a:gd name="connsiteX28" fmla="*/ 657225 w 1859756"/>
                <a:gd name="connsiteY28" fmla="*/ 0 h 869157"/>
                <a:gd name="connsiteX29" fmla="*/ 611981 w 1859756"/>
                <a:gd name="connsiteY29" fmla="*/ 40482 h 869157"/>
                <a:gd name="connsiteX30" fmla="*/ 571500 w 1859756"/>
                <a:gd name="connsiteY30" fmla="*/ 100013 h 869157"/>
                <a:gd name="connsiteX31" fmla="*/ 554831 w 1859756"/>
                <a:gd name="connsiteY31" fmla="*/ 128588 h 869157"/>
                <a:gd name="connsiteX32" fmla="*/ 533400 w 1859756"/>
                <a:gd name="connsiteY32" fmla="*/ 97632 h 869157"/>
                <a:gd name="connsiteX33" fmla="*/ 504825 w 1859756"/>
                <a:gd name="connsiteY33" fmla="*/ 128587 h 869157"/>
                <a:gd name="connsiteX34" fmla="*/ 490538 w 1859756"/>
                <a:gd name="connsiteY34" fmla="*/ 78582 h 869157"/>
                <a:gd name="connsiteX35" fmla="*/ 438151 w 1859756"/>
                <a:gd name="connsiteY35" fmla="*/ 90488 h 869157"/>
                <a:gd name="connsiteX36" fmla="*/ 402432 w 1859756"/>
                <a:gd name="connsiteY36" fmla="*/ 107156 h 869157"/>
                <a:gd name="connsiteX37" fmla="*/ 366712 w 1859756"/>
                <a:gd name="connsiteY37" fmla="*/ 130970 h 869157"/>
                <a:gd name="connsiteX38" fmla="*/ 338137 w 1859756"/>
                <a:gd name="connsiteY38" fmla="*/ 64293 h 869157"/>
                <a:gd name="connsiteX39" fmla="*/ 288131 w 1859756"/>
                <a:gd name="connsiteY39" fmla="*/ 95250 h 869157"/>
                <a:gd name="connsiteX40" fmla="*/ 269081 w 1859756"/>
                <a:gd name="connsiteY40" fmla="*/ 59532 h 869157"/>
                <a:gd name="connsiteX41" fmla="*/ 245269 w 1859756"/>
                <a:gd name="connsiteY41" fmla="*/ 76200 h 869157"/>
                <a:gd name="connsiteX42" fmla="*/ 192881 w 1859756"/>
                <a:gd name="connsiteY42" fmla="*/ 116682 h 869157"/>
                <a:gd name="connsiteX43" fmla="*/ 169068 w 1859756"/>
                <a:gd name="connsiteY43" fmla="*/ 140494 h 869157"/>
                <a:gd name="connsiteX44" fmla="*/ 152400 w 1859756"/>
                <a:gd name="connsiteY44" fmla="*/ 100013 h 869157"/>
                <a:gd name="connsiteX45" fmla="*/ 69056 w 1859756"/>
                <a:gd name="connsiteY45" fmla="*/ 111919 h 869157"/>
                <a:gd name="connsiteX46" fmla="*/ 0 w 1859756"/>
                <a:gd name="connsiteY46" fmla="*/ 130969 h 869157"/>
                <a:gd name="connsiteX47" fmla="*/ 16669 w 1859756"/>
                <a:gd name="connsiteY47" fmla="*/ 340519 h 869157"/>
                <a:gd name="connsiteX48" fmla="*/ 28575 w 1859756"/>
                <a:gd name="connsiteY48" fmla="*/ 433388 h 869157"/>
                <a:gd name="connsiteX49" fmla="*/ 45244 w 1859756"/>
                <a:gd name="connsiteY49" fmla="*/ 490538 h 869157"/>
                <a:gd name="connsiteX50" fmla="*/ 54768 w 1859756"/>
                <a:gd name="connsiteY50" fmla="*/ 552450 h 869157"/>
                <a:gd name="connsiteX51" fmla="*/ 88106 w 1859756"/>
                <a:gd name="connsiteY51" fmla="*/ 638176 h 869157"/>
                <a:gd name="connsiteX52" fmla="*/ 107156 w 1859756"/>
                <a:gd name="connsiteY52" fmla="*/ 697706 h 869157"/>
                <a:gd name="connsiteX53" fmla="*/ 140493 w 1859756"/>
                <a:gd name="connsiteY53" fmla="*/ 747713 h 869157"/>
                <a:gd name="connsiteX54" fmla="*/ 178593 w 1859756"/>
                <a:gd name="connsiteY54" fmla="*/ 788194 h 869157"/>
                <a:gd name="connsiteX55" fmla="*/ 202406 w 1859756"/>
                <a:gd name="connsiteY55" fmla="*/ 828676 h 869157"/>
                <a:gd name="connsiteX56" fmla="*/ 254793 w 1859756"/>
                <a:gd name="connsiteY56" fmla="*/ 869157 h 869157"/>
                <a:gd name="connsiteX57" fmla="*/ 285750 w 1859756"/>
                <a:gd name="connsiteY57" fmla="*/ 840581 h 869157"/>
                <a:gd name="connsiteX58" fmla="*/ 309562 w 1859756"/>
                <a:gd name="connsiteY58" fmla="*/ 802482 h 869157"/>
                <a:gd name="connsiteX59" fmla="*/ 321469 w 1859756"/>
                <a:gd name="connsiteY59" fmla="*/ 745332 h 869157"/>
                <a:gd name="connsiteX60" fmla="*/ 347662 w 1859756"/>
                <a:gd name="connsiteY60" fmla="*/ 666750 h 869157"/>
                <a:gd name="connsiteX61" fmla="*/ 366712 w 1859756"/>
                <a:gd name="connsiteY61" fmla="*/ 616743 h 869157"/>
                <a:gd name="connsiteX62" fmla="*/ 400050 w 1859756"/>
                <a:gd name="connsiteY62" fmla="*/ 561976 h 869157"/>
                <a:gd name="connsiteX63" fmla="*/ 442912 w 1859756"/>
                <a:gd name="connsiteY63" fmla="*/ 509588 h 869157"/>
                <a:gd name="connsiteX64" fmla="*/ 485775 w 1859756"/>
                <a:gd name="connsiteY64" fmla="*/ 478632 h 869157"/>
                <a:gd name="connsiteX65" fmla="*/ 523874 w 1859756"/>
                <a:gd name="connsiteY65" fmla="*/ 473869 h 869157"/>
                <a:gd name="connsiteX66" fmla="*/ 576262 w 1859756"/>
                <a:gd name="connsiteY66" fmla="*/ 459581 h 869157"/>
                <a:gd name="connsiteX67" fmla="*/ 631031 w 1859756"/>
                <a:gd name="connsiteY67" fmla="*/ 476250 h 869157"/>
                <a:gd name="connsiteX68" fmla="*/ 702469 w 1859756"/>
                <a:gd name="connsiteY68" fmla="*/ 492919 h 869157"/>
                <a:gd name="connsiteX69" fmla="*/ 788194 w 1859756"/>
                <a:gd name="connsiteY69" fmla="*/ 514350 h 869157"/>
                <a:gd name="connsiteX70" fmla="*/ 869156 w 1859756"/>
                <a:gd name="connsiteY70" fmla="*/ 519113 h 869157"/>
                <a:gd name="connsiteX71" fmla="*/ 897731 w 1859756"/>
                <a:gd name="connsiteY71" fmla="*/ 519113 h 869157"/>
                <a:gd name="connsiteX72" fmla="*/ 950119 w 1859756"/>
                <a:gd name="connsiteY72" fmla="*/ 497681 h 869157"/>
                <a:gd name="connsiteX73" fmla="*/ 1004887 w 1859756"/>
                <a:gd name="connsiteY73" fmla="*/ 459581 h 869157"/>
                <a:gd name="connsiteX74" fmla="*/ 1066800 w 1859756"/>
                <a:gd name="connsiteY74" fmla="*/ 423863 h 869157"/>
                <a:gd name="connsiteX75" fmla="*/ 1114424 w 1859756"/>
                <a:gd name="connsiteY75" fmla="*/ 392906 h 869157"/>
                <a:gd name="connsiteX76" fmla="*/ 1185863 w 1859756"/>
                <a:gd name="connsiteY76" fmla="*/ 383382 h 869157"/>
                <a:gd name="connsiteX77" fmla="*/ 1233488 w 1859756"/>
                <a:gd name="connsiteY77" fmla="*/ 392906 h 869157"/>
                <a:gd name="connsiteX78" fmla="*/ 1293019 w 1859756"/>
                <a:gd name="connsiteY78" fmla="*/ 423863 h 869157"/>
                <a:gd name="connsiteX79" fmla="*/ 1359694 w 1859756"/>
                <a:gd name="connsiteY79" fmla="*/ 471487 h 869157"/>
                <a:gd name="connsiteX80" fmla="*/ 1423988 w 1859756"/>
                <a:gd name="connsiteY80" fmla="*/ 491332 h 869157"/>
                <a:gd name="connsiteX81" fmla="*/ 1476374 w 1859756"/>
                <a:gd name="connsiteY81" fmla="*/ 488156 h 869157"/>
                <a:gd name="connsiteX82" fmla="*/ 1566862 w 1859756"/>
                <a:gd name="connsiteY82" fmla="*/ 465137 h 869157"/>
                <a:gd name="connsiteX83" fmla="*/ 1620838 w 1859756"/>
                <a:gd name="connsiteY83" fmla="*/ 450057 h 869157"/>
                <a:gd name="connsiteX84" fmla="*/ 1666874 w 1859756"/>
                <a:gd name="connsiteY84" fmla="*/ 419101 h 869157"/>
                <a:gd name="connsiteX85" fmla="*/ 1740694 w 1859756"/>
                <a:gd name="connsiteY85" fmla="*/ 376238 h 869157"/>
                <a:gd name="connsiteX86" fmla="*/ 1781174 w 1859756"/>
                <a:gd name="connsiteY86" fmla="*/ 342107 h 869157"/>
                <a:gd name="connsiteX87" fmla="*/ 1814513 w 1859756"/>
                <a:gd name="connsiteY87" fmla="*/ 302419 h 869157"/>
                <a:gd name="connsiteX88" fmla="*/ 1859756 w 1859756"/>
                <a:gd name="connsiteY88" fmla="*/ 154782 h 869157"/>
                <a:gd name="connsiteX0" fmla="*/ 1859756 w 1859756"/>
                <a:gd name="connsiteY0" fmla="*/ 154782 h 869157"/>
                <a:gd name="connsiteX1" fmla="*/ 1812131 w 1859756"/>
                <a:gd name="connsiteY1" fmla="*/ 145257 h 869157"/>
                <a:gd name="connsiteX2" fmla="*/ 1762125 w 1859756"/>
                <a:gd name="connsiteY2" fmla="*/ 152400 h 869157"/>
                <a:gd name="connsiteX3" fmla="*/ 1712119 w 1859756"/>
                <a:gd name="connsiteY3" fmla="*/ 169069 h 869157"/>
                <a:gd name="connsiteX4" fmla="*/ 1671637 w 1859756"/>
                <a:gd name="connsiteY4" fmla="*/ 214313 h 869157"/>
                <a:gd name="connsiteX5" fmla="*/ 1616869 w 1859756"/>
                <a:gd name="connsiteY5" fmla="*/ 233363 h 869157"/>
                <a:gd name="connsiteX6" fmla="*/ 1574006 w 1859756"/>
                <a:gd name="connsiteY6" fmla="*/ 252413 h 869157"/>
                <a:gd name="connsiteX7" fmla="*/ 1538287 w 1859756"/>
                <a:gd name="connsiteY7" fmla="*/ 250032 h 869157"/>
                <a:gd name="connsiteX8" fmla="*/ 1481137 w 1859756"/>
                <a:gd name="connsiteY8" fmla="*/ 216694 h 869157"/>
                <a:gd name="connsiteX9" fmla="*/ 1445419 w 1859756"/>
                <a:gd name="connsiteY9" fmla="*/ 219075 h 869157"/>
                <a:gd name="connsiteX10" fmla="*/ 1343025 w 1859756"/>
                <a:gd name="connsiteY10" fmla="*/ 219075 h 869157"/>
                <a:gd name="connsiteX11" fmla="*/ 1278731 w 1859756"/>
                <a:gd name="connsiteY11" fmla="*/ 207169 h 869157"/>
                <a:gd name="connsiteX12" fmla="*/ 1204912 w 1859756"/>
                <a:gd name="connsiteY12" fmla="*/ 197644 h 869157"/>
                <a:gd name="connsiteX13" fmla="*/ 1166813 w 1859756"/>
                <a:gd name="connsiteY13" fmla="*/ 257175 h 869157"/>
                <a:gd name="connsiteX14" fmla="*/ 1119188 w 1859756"/>
                <a:gd name="connsiteY14" fmla="*/ 250032 h 869157"/>
                <a:gd name="connsiteX15" fmla="*/ 1083469 w 1859756"/>
                <a:gd name="connsiteY15" fmla="*/ 245270 h 869157"/>
                <a:gd name="connsiteX16" fmla="*/ 1057274 w 1859756"/>
                <a:gd name="connsiteY16" fmla="*/ 242887 h 869157"/>
                <a:gd name="connsiteX17" fmla="*/ 1047750 w 1859756"/>
                <a:gd name="connsiteY17" fmla="*/ 254794 h 869157"/>
                <a:gd name="connsiteX18" fmla="*/ 1014412 w 1859756"/>
                <a:gd name="connsiteY18" fmla="*/ 297657 h 869157"/>
                <a:gd name="connsiteX19" fmla="*/ 969169 w 1859756"/>
                <a:gd name="connsiteY19" fmla="*/ 319088 h 869157"/>
                <a:gd name="connsiteX20" fmla="*/ 926306 w 1859756"/>
                <a:gd name="connsiteY20" fmla="*/ 323850 h 869157"/>
                <a:gd name="connsiteX21" fmla="*/ 838200 w 1859756"/>
                <a:gd name="connsiteY21" fmla="*/ 307182 h 869157"/>
                <a:gd name="connsiteX22" fmla="*/ 762000 w 1859756"/>
                <a:gd name="connsiteY22" fmla="*/ 290513 h 869157"/>
                <a:gd name="connsiteX23" fmla="*/ 723900 w 1859756"/>
                <a:gd name="connsiteY23" fmla="*/ 278607 h 869157"/>
                <a:gd name="connsiteX24" fmla="*/ 709612 w 1859756"/>
                <a:gd name="connsiteY24" fmla="*/ 214313 h 869157"/>
                <a:gd name="connsiteX25" fmla="*/ 695325 w 1859756"/>
                <a:gd name="connsiteY25" fmla="*/ 164307 h 869157"/>
                <a:gd name="connsiteX26" fmla="*/ 681037 w 1859756"/>
                <a:gd name="connsiteY26" fmla="*/ 104775 h 869157"/>
                <a:gd name="connsiteX27" fmla="*/ 671512 w 1859756"/>
                <a:gd name="connsiteY27" fmla="*/ 50007 h 869157"/>
                <a:gd name="connsiteX28" fmla="*/ 657225 w 1859756"/>
                <a:gd name="connsiteY28" fmla="*/ 0 h 869157"/>
                <a:gd name="connsiteX29" fmla="*/ 611981 w 1859756"/>
                <a:gd name="connsiteY29" fmla="*/ 40482 h 869157"/>
                <a:gd name="connsiteX30" fmla="*/ 571500 w 1859756"/>
                <a:gd name="connsiteY30" fmla="*/ 100013 h 869157"/>
                <a:gd name="connsiteX31" fmla="*/ 554831 w 1859756"/>
                <a:gd name="connsiteY31" fmla="*/ 128588 h 869157"/>
                <a:gd name="connsiteX32" fmla="*/ 523875 w 1859756"/>
                <a:gd name="connsiteY32" fmla="*/ 190501 h 869157"/>
                <a:gd name="connsiteX33" fmla="*/ 504825 w 1859756"/>
                <a:gd name="connsiteY33" fmla="*/ 128587 h 869157"/>
                <a:gd name="connsiteX34" fmla="*/ 490538 w 1859756"/>
                <a:gd name="connsiteY34" fmla="*/ 78582 h 869157"/>
                <a:gd name="connsiteX35" fmla="*/ 438151 w 1859756"/>
                <a:gd name="connsiteY35" fmla="*/ 90488 h 869157"/>
                <a:gd name="connsiteX36" fmla="*/ 402432 w 1859756"/>
                <a:gd name="connsiteY36" fmla="*/ 107156 h 869157"/>
                <a:gd name="connsiteX37" fmla="*/ 366712 w 1859756"/>
                <a:gd name="connsiteY37" fmla="*/ 130970 h 869157"/>
                <a:gd name="connsiteX38" fmla="*/ 338137 w 1859756"/>
                <a:gd name="connsiteY38" fmla="*/ 64293 h 869157"/>
                <a:gd name="connsiteX39" fmla="*/ 288131 w 1859756"/>
                <a:gd name="connsiteY39" fmla="*/ 95250 h 869157"/>
                <a:gd name="connsiteX40" fmla="*/ 269081 w 1859756"/>
                <a:gd name="connsiteY40" fmla="*/ 59532 h 869157"/>
                <a:gd name="connsiteX41" fmla="*/ 245269 w 1859756"/>
                <a:gd name="connsiteY41" fmla="*/ 76200 h 869157"/>
                <a:gd name="connsiteX42" fmla="*/ 192881 w 1859756"/>
                <a:gd name="connsiteY42" fmla="*/ 116682 h 869157"/>
                <a:gd name="connsiteX43" fmla="*/ 169068 w 1859756"/>
                <a:gd name="connsiteY43" fmla="*/ 140494 h 869157"/>
                <a:gd name="connsiteX44" fmla="*/ 152400 w 1859756"/>
                <a:gd name="connsiteY44" fmla="*/ 100013 h 869157"/>
                <a:gd name="connsiteX45" fmla="*/ 69056 w 1859756"/>
                <a:gd name="connsiteY45" fmla="*/ 111919 h 869157"/>
                <a:gd name="connsiteX46" fmla="*/ 0 w 1859756"/>
                <a:gd name="connsiteY46" fmla="*/ 130969 h 869157"/>
                <a:gd name="connsiteX47" fmla="*/ 16669 w 1859756"/>
                <a:gd name="connsiteY47" fmla="*/ 340519 h 869157"/>
                <a:gd name="connsiteX48" fmla="*/ 28575 w 1859756"/>
                <a:gd name="connsiteY48" fmla="*/ 433388 h 869157"/>
                <a:gd name="connsiteX49" fmla="*/ 45244 w 1859756"/>
                <a:gd name="connsiteY49" fmla="*/ 490538 h 869157"/>
                <a:gd name="connsiteX50" fmla="*/ 54768 w 1859756"/>
                <a:gd name="connsiteY50" fmla="*/ 552450 h 869157"/>
                <a:gd name="connsiteX51" fmla="*/ 88106 w 1859756"/>
                <a:gd name="connsiteY51" fmla="*/ 638176 h 869157"/>
                <a:gd name="connsiteX52" fmla="*/ 107156 w 1859756"/>
                <a:gd name="connsiteY52" fmla="*/ 697706 h 869157"/>
                <a:gd name="connsiteX53" fmla="*/ 140493 w 1859756"/>
                <a:gd name="connsiteY53" fmla="*/ 747713 h 869157"/>
                <a:gd name="connsiteX54" fmla="*/ 178593 w 1859756"/>
                <a:gd name="connsiteY54" fmla="*/ 788194 h 869157"/>
                <a:gd name="connsiteX55" fmla="*/ 202406 w 1859756"/>
                <a:gd name="connsiteY55" fmla="*/ 828676 h 869157"/>
                <a:gd name="connsiteX56" fmla="*/ 254793 w 1859756"/>
                <a:gd name="connsiteY56" fmla="*/ 869157 h 869157"/>
                <a:gd name="connsiteX57" fmla="*/ 285750 w 1859756"/>
                <a:gd name="connsiteY57" fmla="*/ 840581 h 869157"/>
                <a:gd name="connsiteX58" fmla="*/ 309562 w 1859756"/>
                <a:gd name="connsiteY58" fmla="*/ 802482 h 869157"/>
                <a:gd name="connsiteX59" fmla="*/ 321469 w 1859756"/>
                <a:gd name="connsiteY59" fmla="*/ 745332 h 869157"/>
                <a:gd name="connsiteX60" fmla="*/ 347662 w 1859756"/>
                <a:gd name="connsiteY60" fmla="*/ 666750 h 869157"/>
                <a:gd name="connsiteX61" fmla="*/ 366712 w 1859756"/>
                <a:gd name="connsiteY61" fmla="*/ 616743 h 869157"/>
                <a:gd name="connsiteX62" fmla="*/ 400050 w 1859756"/>
                <a:gd name="connsiteY62" fmla="*/ 561976 h 869157"/>
                <a:gd name="connsiteX63" fmla="*/ 442912 w 1859756"/>
                <a:gd name="connsiteY63" fmla="*/ 509588 h 869157"/>
                <a:gd name="connsiteX64" fmla="*/ 485775 w 1859756"/>
                <a:gd name="connsiteY64" fmla="*/ 478632 h 869157"/>
                <a:gd name="connsiteX65" fmla="*/ 523874 w 1859756"/>
                <a:gd name="connsiteY65" fmla="*/ 473869 h 869157"/>
                <a:gd name="connsiteX66" fmla="*/ 576262 w 1859756"/>
                <a:gd name="connsiteY66" fmla="*/ 459581 h 869157"/>
                <a:gd name="connsiteX67" fmla="*/ 631031 w 1859756"/>
                <a:gd name="connsiteY67" fmla="*/ 476250 h 869157"/>
                <a:gd name="connsiteX68" fmla="*/ 702469 w 1859756"/>
                <a:gd name="connsiteY68" fmla="*/ 492919 h 869157"/>
                <a:gd name="connsiteX69" fmla="*/ 788194 w 1859756"/>
                <a:gd name="connsiteY69" fmla="*/ 514350 h 869157"/>
                <a:gd name="connsiteX70" fmla="*/ 869156 w 1859756"/>
                <a:gd name="connsiteY70" fmla="*/ 519113 h 869157"/>
                <a:gd name="connsiteX71" fmla="*/ 897731 w 1859756"/>
                <a:gd name="connsiteY71" fmla="*/ 519113 h 869157"/>
                <a:gd name="connsiteX72" fmla="*/ 950119 w 1859756"/>
                <a:gd name="connsiteY72" fmla="*/ 497681 h 869157"/>
                <a:gd name="connsiteX73" fmla="*/ 1004887 w 1859756"/>
                <a:gd name="connsiteY73" fmla="*/ 459581 h 869157"/>
                <a:gd name="connsiteX74" fmla="*/ 1066800 w 1859756"/>
                <a:gd name="connsiteY74" fmla="*/ 423863 h 869157"/>
                <a:gd name="connsiteX75" fmla="*/ 1114424 w 1859756"/>
                <a:gd name="connsiteY75" fmla="*/ 392906 h 869157"/>
                <a:gd name="connsiteX76" fmla="*/ 1185863 w 1859756"/>
                <a:gd name="connsiteY76" fmla="*/ 383382 h 869157"/>
                <a:gd name="connsiteX77" fmla="*/ 1233488 w 1859756"/>
                <a:gd name="connsiteY77" fmla="*/ 392906 h 869157"/>
                <a:gd name="connsiteX78" fmla="*/ 1293019 w 1859756"/>
                <a:gd name="connsiteY78" fmla="*/ 423863 h 869157"/>
                <a:gd name="connsiteX79" fmla="*/ 1359694 w 1859756"/>
                <a:gd name="connsiteY79" fmla="*/ 471487 h 869157"/>
                <a:gd name="connsiteX80" fmla="*/ 1423988 w 1859756"/>
                <a:gd name="connsiteY80" fmla="*/ 491332 h 869157"/>
                <a:gd name="connsiteX81" fmla="*/ 1476374 w 1859756"/>
                <a:gd name="connsiteY81" fmla="*/ 488156 h 869157"/>
                <a:gd name="connsiteX82" fmla="*/ 1566862 w 1859756"/>
                <a:gd name="connsiteY82" fmla="*/ 465137 h 869157"/>
                <a:gd name="connsiteX83" fmla="*/ 1620838 w 1859756"/>
                <a:gd name="connsiteY83" fmla="*/ 450057 h 869157"/>
                <a:gd name="connsiteX84" fmla="*/ 1666874 w 1859756"/>
                <a:gd name="connsiteY84" fmla="*/ 419101 h 869157"/>
                <a:gd name="connsiteX85" fmla="*/ 1740694 w 1859756"/>
                <a:gd name="connsiteY85" fmla="*/ 376238 h 869157"/>
                <a:gd name="connsiteX86" fmla="*/ 1781174 w 1859756"/>
                <a:gd name="connsiteY86" fmla="*/ 342107 h 869157"/>
                <a:gd name="connsiteX87" fmla="*/ 1814513 w 1859756"/>
                <a:gd name="connsiteY87" fmla="*/ 302419 h 869157"/>
                <a:gd name="connsiteX88" fmla="*/ 1859756 w 1859756"/>
                <a:gd name="connsiteY88" fmla="*/ 154782 h 869157"/>
                <a:gd name="connsiteX0" fmla="*/ 1859756 w 1859756"/>
                <a:gd name="connsiteY0" fmla="*/ 154782 h 869157"/>
                <a:gd name="connsiteX1" fmla="*/ 1812131 w 1859756"/>
                <a:gd name="connsiteY1" fmla="*/ 145257 h 869157"/>
                <a:gd name="connsiteX2" fmla="*/ 1762125 w 1859756"/>
                <a:gd name="connsiteY2" fmla="*/ 152400 h 869157"/>
                <a:gd name="connsiteX3" fmla="*/ 1712119 w 1859756"/>
                <a:gd name="connsiteY3" fmla="*/ 169069 h 869157"/>
                <a:gd name="connsiteX4" fmla="*/ 1671637 w 1859756"/>
                <a:gd name="connsiteY4" fmla="*/ 214313 h 869157"/>
                <a:gd name="connsiteX5" fmla="*/ 1616869 w 1859756"/>
                <a:gd name="connsiteY5" fmla="*/ 233363 h 869157"/>
                <a:gd name="connsiteX6" fmla="*/ 1574006 w 1859756"/>
                <a:gd name="connsiteY6" fmla="*/ 252413 h 869157"/>
                <a:gd name="connsiteX7" fmla="*/ 1538287 w 1859756"/>
                <a:gd name="connsiteY7" fmla="*/ 250032 h 869157"/>
                <a:gd name="connsiteX8" fmla="*/ 1481137 w 1859756"/>
                <a:gd name="connsiteY8" fmla="*/ 216694 h 869157"/>
                <a:gd name="connsiteX9" fmla="*/ 1445419 w 1859756"/>
                <a:gd name="connsiteY9" fmla="*/ 219075 h 869157"/>
                <a:gd name="connsiteX10" fmla="*/ 1343025 w 1859756"/>
                <a:gd name="connsiteY10" fmla="*/ 219075 h 869157"/>
                <a:gd name="connsiteX11" fmla="*/ 1278731 w 1859756"/>
                <a:gd name="connsiteY11" fmla="*/ 207169 h 869157"/>
                <a:gd name="connsiteX12" fmla="*/ 1204912 w 1859756"/>
                <a:gd name="connsiteY12" fmla="*/ 197644 h 869157"/>
                <a:gd name="connsiteX13" fmla="*/ 1166813 w 1859756"/>
                <a:gd name="connsiteY13" fmla="*/ 257175 h 869157"/>
                <a:gd name="connsiteX14" fmla="*/ 1119188 w 1859756"/>
                <a:gd name="connsiteY14" fmla="*/ 250032 h 869157"/>
                <a:gd name="connsiteX15" fmla="*/ 1083469 w 1859756"/>
                <a:gd name="connsiteY15" fmla="*/ 245270 h 869157"/>
                <a:gd name="connsiteX16" fmla="*/ 1057274 w 1859756"/>
                <a:gd name="connsiteY16" fmla="*/ 242887 h 869157"/>
                <a:gd name="connsiteX17" fmla="*/ 1047750 w 1859756"/>
                <a:gd name="connsiteY17" fmla="*/ 254794 h 869157"/>
                <a:gd name="connsiteX18" fmla="*/ 1014412 w 1859756"/>
                <a:gd name="connsiteY18" fmla="*/ 297657 h 869157"/>
                <a:gd name="connsiteX19" fmla="*/ 969169 w 1859756"/>
                <a:gd name="connsiteY19" fmla="*/ 319088 h 869157"/>
                <a:gd name="connsiteX20" fmla="*/ 926306 w 1859756"/>
                <a:gd name="connsiteY20" fmla="*/ 323850 h 869157"/>
                <a:gd name="connsiteX21" fmla="*/ 838200 w 1859756"/>
                <a:gd name="connsiteY21" fmla="*/ 307182 h 869157"/>
                <a:gd name="connsiteX22" fmla="*/ 762000 w 1859756"/>
                <a:gd name="connsiteY22" fmla="*/ 290513 h 869157"/>
                <a:gd name="connsiteX23" fmla="*/ 723900 w 1859756"/>
                <a:gd name="connsiteY23" fmla="*/ 278607 h 869157"/>
                <a:gd name="connsiteX24" fmla="*/ 709612 w 1859756"/>
                <a:gd name="connsiteY24" fmla="*/ 214313 h 869157"/>
                <a:gd name="connsiteX25" fmla="*/ 695325 w 1859756"/>
                <a:gd name="connsiteY25" fmla="*/ 164307 h 869157"/>
                <a:gd name="connsiteX26" fmla="*/ 681037 w 1859756"/>
                <a:gd name="connsiteY26" fmla="*/ 104775 h 869157"/>
                <a:gd name="connsiteX27" fmla="*/ 671512 w 1859756"/>
                <a:gd name="connsiteY27" fmla="*/ 50007 h 869157"/>
                <a:gd name="connsiteX28" fmla="*/ 657225 w 1859756"/>
                <a:gd name="connsiteY28" fmla="*/ 0 h 869157"/>
                <a:gd name="connsiteX29" fmla="*/ 611981 w 1859756"/>
                <a:gd name="connsiteY29" fmla="*/ 40482 h 869157"/>
                <a:gd name="connsiteX30" fmla="*/ 571500 w 1859756"/>
                <a:gd name="connsiteY30" fmla="*/ 100013 h 869157"/>
                <a:gd name="connsiteX31" fmla="*/ 554831 w 1859756"/>
                <a:gd name="connsiteY31" fmla="*/ 128588 h 869157"/>
                <a:gd name="connsiteX32" fmla="*/ 526256 w 1859756"/>
                <a:gd name="connsiteY32" fmla="*/ 197645 h 869157"/>
                <a:gd name="connsiteX33" fmla="*/ 504825 w 1859756"/>
                <a:gd name="connsiteY33" fmla="*/ 128587 h 869157"/>
                <a:gd name="connsiteX34" fmla="*/ 490538 w 1859756"/>
                <a:gd name="connsiteY34" fmla="*/ 78582 h 869157"/>
                <a:gd name="connsiteX35" fmla="*/ 438151 w 1859756"/>
                <a:gd name="connsiteY35" fmla="*/ 90488 h 869157"/>
                <a:gd name="connsiteX36" fmla="*/ 402432 w 1859756"/>
                <a:gd name="connsiteY36" fmla="*/ 107156 h 869157"/>
                <a:gd name="connsiteX37" fmla="*/ 366712 w 1859756"/>
                <a:gd name="connsiteY37" fmla="*/ 130970 h 869157"/>
                <a:gd name="connsiteX38" fmla="*/ 338137 w 1859756"/>
                <a:gd name="connsiteY38" fmla="*/ 64293 h 869157"/>
                <a:gd name="connsiteX39" fmla="*/ 288131 w 1859756"/>
                <a:gd name="connsiteY39" fmla="*/ 95250 h 869157"/>
                <a:gd name="connsiteX40" fmla="*/ 269081 w 1859756"/>
                <a:gd name="connsiteY40" fmla="*/ 59532 h 869157"/>
                <a:gd name="connsiteX41" fmla="*/ 245269 w 1859756"/>
                <a:gd name="connsiteY41" fmla="*/ 76200 h 869157"/>
                <a:gd name="connsiteX42" fmla="*/ 192881 w 1859756"/>
                <a:gd name="connsiteY42" fmla="*/ 116682 h 869157"/>
                <a:gd name="connsiteX43" fmla="*/ 169068 w 1859756"/>
                <a:gd name="connsiteY43" fmla="*/ 140494 h 869157"/>
                <a:gd name="connsiteX44" fmla="*/ 152400 w 1859756"/>
                <a:gd name="connsiteY44" fmla="*/ 100013 h 869157"/>
                <a:gd name="connsiteX45" fmla="*/ 69056 w 1859756"/>
                <a:gd name="connsiteY45" fmla="*/ 111919 h 869157"/>
                <a:gd name="connsiteX46" fmla="*/ 0 w 1859756"/>
                <a:gd name="connsiteY46" fmla="*/ 130969 h 869157"/>
                <a:gd name="connsiteX47" fmla="*/ 16669 w 1859756"/>
                <a:gd name="connsiteY47" fmla="*/ 340519 h 869157"/>
                <a:gd name="connsiteX48" fmla="*/ 28575 w 1859756"/>
                <a:gd name="connsiteY48" fmla="*/ 433388 h 869157"/>
                <a:gd name="connsiteX49" fmla="*/ 45244 w 1859756"/>
                <a:gd name="connsiteY49" fmla="*/ 490538 h 869157"/>
                <a:gd name="connsiteX50" fmla="*/ 54768 w 1859756"/>
                <a:gd name="connsiteY50" fmla="*/ 552450 h 869157"/>
                <a:gd name="connsiteX51" fmla="*/ 88106 w 1859756"/>
                <a:gd name="connsiteY51" fmla="*/ 638176 h 869157"/>
                <a:gd name="connsiteX52" fmla="*/ 107156 w 1859756"/>
                <a:gd name="connsiteY52" fmla="*/ 697706 h 869157"/>
                <a:gd name="connsiteX53" fmla="*/ 140493 w 1859756"/>
                <a:gd name="connsiteY53" fmla="*/ 747713 h 869157"/>
                <a:gd name="connsiteX54" fmla="*/ 178593 w 1859756"/>
                <a:gd name="connsiteY54" fmla="*/ 788194 h 869157"/>
                <a:gd name="connsiteX55" fmla="*/ 202406 w 1859756"/>
                <a:gd name="connsiteY55" fmla="*/ 828676 h 869157"/>
                <a:gd name="connsiteX56" fmla="*/ 254793 w 1859756"/>
                <a:gd name="connsiteY56" fmla="*/ 869157 h 869157"/>
                <a:gd name="connsiteX57" fmla="*/ 285750 w 1859756"/>
                <a:gd name="connsiteY57" fmla="*/ 840581 h 869157"/>
                <a:gd name="connsiteX58" fmla="*/ 309562 w 1859756"/>
                <a:gd name="connsiteY58" fmla="*/ 802482 h 869157"/>
                <a:gd name="connsiteX59" fmla="*/ 321469 w 1859756"/>
                <a:gd name="connsiteY59" fmla="*/ 745332 h 869157"/>
                <a:gd name="connsiteX60" fmla="*/ 347662 w 1859756"/>
                <a:gd name="connsiteY60" fmla="*/ 666750 h 869157"/>
                <a:gd name="connsiteX61" fmla="*/ 366712 w 1859756"/>
                <a:gd name="connsiteY61" fmla="*/ 616743 h 869157"/>
                <a:gd name="connsiteX62" fmla="*/ 400050 w 1859756"/>
                <a:gd name="connsiteY62" fmla="*/ 561976 h 869157"/>
                <a:gd name="connsiteX63" fmla="*/ 442912 w 1859756"/>
                <a:gd name="connsiteY63" fmla="*/ 509588 h 869157"/>
                <a:gd name="connsiteX64" fmla="*/ 485775 w 1859756"/>
                <a:gd name="connsiteY64" fmla="*/ 478632 h 869157"/>
                <a:gd name="connsiteX65" fmla="*/ 523874 w 1859756"/>
                <a:gd name="connsiteY65" fmla="*/ 473869 h 869157"/>
                <a:gd name="connsiteX66" fmla="*/ 576262 w 1859756"/>
                <a:gd name="connsiteY66" fmla="*/ 459581 h 869157"/>
                <a:gd name="connsiteX67" fmla="*/ 631031 w 1859756"/>
                <a:gd name="connsiteY67" fmla="*/ 476250 h 869157"/>
                <a:gd name="connsiteX68" fmla="*/ 702469 w 1859756"/>
                <a:gd name="connsiteY68" fmla="*/ 492919 h 869157"/>
                <a:gd name="connsiteX69" fmla="*/ 788194 w 1859756"/>
                <a:gd name="connsiteY69" fmla="*/ 514350 h 869157"/>
                <a:gd name="connsiteX70" fmla="*/ 869156 w 1859756"/>
                <a:gd name="connsiteY70" fmla="*/ 519113 h 869157"/>
                <a:gd name="connsiteX71" fmla="*/ 897731 w 1859756"/>
                <a:gd name="connsiteY71" fmla="*/ 519113 h 869157"/>
                <a:gd name="connsiteX72" fmla="*/ 950119 w 1859756"/>
                <a:gd name="connsiteY72" fmla="*/ 497681 h 869157"/>
                <a:gd name="connsiteX73" fmla="*/ 1004887 w 1859756"/>
                <a:gd name="connsiteY73" fmla="*/ 459581 h 869157"/>
                <a:gd name="connsiteX74" fmla="*/ 1066800 w 1859756"/>
                <a:gd name="connsiteY74" fmla="*/ 423863 h 869157"/>
                <a:gd name="connsiteX75" fmla="*/ 1114424 w 1859756"/>
                <a:gd name="connsiteY75" fmla="*/ 392906 h 869157"/>
                <a:gd name="connsiteX76" fmla="*/ 1185863 w 1859756"/>
                <a:gd name="connsiteY76" fmla="*/ 383382 h 869157"/>
                <a:gd name="connsiteX77" fmla="*/ 1233488 w 1859756"/>
                <a:gd name="connsiteY77" fmla="*/ 392906 h 869157"/>
                <a:gd name="connsiteX78" fmla="*/ 1293019 w 1859756"/>
                <a:gd name="connsiteY78" fmla="*/ 423863 h 869157"/>
                <a:gd name="connsiteX79" fmla="*/ 1359694 w 1859756"/>
                <a:gd name="connsiteY79" fmla="*/ 471487 h 869157"/>
                <a:gd name="connsiteX80" fmla="*/ 1423988 w 1859756"/>
                <a:gd name="connsiteY80" fmla="*/ 491332 h 869157"/>
                <a:gd name="connsiteX81" fmla="*/ 1476374 w 1859756"/>
                <a:gd name="connsiteY81" fmla="*/ 488156 h 869157"/>
                <a:gd name="connsiteX82" fmla="*/ 1566862 w 1859756"/>
                <a:gd name="connsiteY82" fmla="*/ 465137 h 869157"/>
                <a:gd name="connsiteX83" fmla="*/ 1620838 w 1859756"/>
                <a:gd name="connsiteY83" fmla="*/ 450057 h 869157"/>
                <a:gd name="connsiteX84" fmla="*/ 1666874 w 1859756"/>
                <a:gd name="connsiteY84" fmla="*/ 419101 h 869157"/>
                <a:gd name="connsiteX85" fmla="*/ 1740694 w 1859756"/>
                <a:gd name="connsiteY85" fmla="*/ 376238 h 869157"/>
                <a:gd name="connsiteX86" fmla="*/ 1781174 w 1859756"/>
                <a:gd name="connsiteY86" fmla="*/ 342107 h 869157"/>
                <a:gd name="connsiteX87" fmla="*/ 1814513 w 1859756"/>
                <a:gd name="connsiteY87" fmla="*/ 302419 h 869157"/>
                <a:gd name="connsiteX88" fmla="*/ 1859756 w 1859756"/>
                <a:gd name="connsiteY88" fmla="*/ 154782 h 869157"/>
                <a:gd name="connsiteX0" fmla="*/ 1859756 w 1859756"/>
                <a:gd name="connsiteY0" fmla="*/ 154782 h 869157"/>
                <a:gd name="connsiteX1" fmla="*/ 1812131 w 1859756"/>
                <a:gd name="connsiteY1" fmla="*/ 145257 h 869157"/>
                <a:gd name="connsiteX2" fmla="*/ 1762125 w 1859756"/>
                <a:gd name="connsiteY2" fmla="*/ 152400 h 869157"/>
                <a:gd name="connsiteX3" fmla="*/ 1712119 w 1859756"/>
                <a:gd name="connsiteY3" fmla="*/ 169069 h 869157"/>
                <a:gd name="connsiteX4" fmla="*/ 1671637 w 1859756"/>
                <a:gd name="connsiteY4" fmla="*/ 214313 h 869157"/>
                <a:gd name="connsiteX5" fmla="*/ 1616869 w 1859756"/>
                <a:gd name="connsiteY5" fmla="*/ 233363 h 869157"/>
                <a:gd name="connsiteX6" fmla="*/ 1574006 w 1859756"/>
                <a:gd name="connsiteY6" fmla="*/ 252413 h 869157"/>
                <a:gd name="connsiteX7" fmla="*/ 1538287 w 1859756"/>
                <a:gd name="connsiteY7" fmla="*/ 250032 h 869157"/>
                <a:gd name="connsiteX8" fmla="*/ 1481137 w 1859756"/>
                <a:gd name="connsiteY8" fmla="*/ 216694 h 869157"/>
                <a:gd name="connsiteX9" fmla="*/ 1445419 w 1859756"/>
                <a:gd name="connsiteY9" fmla="*/ 219075 h 869157"/>
                <a:gd name="connsiteX10" fmla="*/ 1343025 w 1859756"/>
                <a:gd name="connsiteY10" fmla="*/ 219075 h 869157"/>
                <a:gd name="connsiteX11" fmla="*/ 1278731 w 1859756"/>
                <a:gd name="connsiteY11" fmla="*/ 207169 h 869157"/>
                <a:gd name="connsiteX12" fmla="*/ 1204912 w 1859756"/>
                <a:gd name="connsiteY12" fmla="*/ 197644 h 869157"/>
                <a:gd name="connsiteX13" fmla="*/ 1166813 w 1859756"/>
                <a:gd name="connsiteY13" fmla="*/ 257175 h 869157"/>
                <a:gd name="connsiteX14" fmla="*/ 1119188 w 1859756"/>
                <a:gd name="connsiteY14" fmla="*/ 250032 h 869157"/>
                <a:gd name="connsiteX15" fmla="*/ 1083469 w 1859756"/>
                <a:gd name="connsiteY15" fmla="*/ 245270 h 869157"/>
                <a:gd name="connsiteX16" fmla="*/ 1057274 w 1859756"/>
                <a:gd name="connsiteY16" fmla="*/ 242887 h 869157"/>
                <a:gd name="connsiteX17" fmla="*/ 1047750 w 1859756"/>
                <a:gd name="connsiteY17" fmla="*/ 254794 h 869157"/>
                <a:gd name="connsiteX18" fmla="*/ 1014412 w 1859756"/>
                <a:gd name="connsiteY18" fmla="*/ 297657 h 869157"/>
                <a:gd name="connsiteX19" fmla="*/ 969169 w 1859756"/>
                <a:gd name="connsiteY19" fmla="*/ 319088 h 869157"/>
                <a:gd name="connsiteX20" fmla="*/ 926306 w 1859756"/>
                <a:gd name="connsiteY20" fmla="*/ 323850 h 869157"/>
                <a:gd name="connsiteX21" fmla="*/ 838200 w 1859756"/>
                <a:gd name="connsiteY21" fmla="*/ 307182 h 869157"/>
                <a:gd name="connsiteX22" fmla="*/ 762000 w 1859756"/>
                <a:gd name="connsiteY22" fmla="*/ 290513 h 869157"/>
                <a:gd name="connsiteX23" fmla="*/ 723900 w 1859756"/>
                <a:gd name="connsiteY23" fmla="*/ 278607 h 869157"/>
                <a:gd name="connsiteX24" fmla="*/ 709612 w 1859756"/>
                <a:gd name="connsiteY24" fmla="*/ 214313 h 869157"/>
                <a:gd name="connsiteX25" fmla="*/ 695325 w 1859756"/>
                <a:gd name="connsiteY25" fmla="*/ 164307 h 869157"/>
                <a:gd name="connsiteX26" fmla="*/ 681037 w 1859756"/>
                <a:gd name="connsiteY26" fmla="*/ 104775 h 869157"/>
                <a:gd name="connsiteX27" fmla="*/ 671512 w 1859756"/>
                <a:gd name="connsiteY27" fmla="*/ 50007 h 869157"/>
                <a:gd name="connsiteX28" fmla="*/ 657225 w 1859756"/>
                <a:gd name="connsiteY28" fmla="*/ 0 h 869157"/>
                <a:gd name="connsiteX29" fmla="*/ 611981 w 1859756"/>
                <a:gd name="connsiteY29" fmla="*/ 40482 h 869157"/>
                <a:gd name="connsiteX30" fmla="*/ 571500 w 1859756"/>
                <a:gd name="connsiteY30" fmla="*/ 100013 h 869157"/>
                <a:gd name="connsiteX31" fmla="*/ 561975 w 1859756"/>
                <a:gd name="connsiteY31" fmla="*/ 166688 h 869157"/>
                <a:gd name="connsiteX32" fmla="*/ 526256 w 1859756"/>
                <a:gd name="connsiteY32" fmla="*/ 197645 h 869157"/>
                <a:gd name="connsiteX33" fmla="*/ 504825 w 1859756"/>
                <a:gd name="connsiteY33" fmla="*/ 128587 h 869157"/>
                <a:gd name="connsiteX34" fmla="*/ 490538 w 1859756"/>
                <a:gd name="connsiteY34" fmla="*/ 78582 h 869157"/>
                <a:gd name="connsiteX35" fmla="*/ 438151 w 1859756"/>
                <a:gd name="connsiteY35" fmla="*/ 90488 h 869157"/>
                <a:gd name="connsiteX36" fmla="*/ 402432 w 1859756"/>
                <a:gd name="connsiteY36" fmla="*/ 107156 h 869157"/>
                <a:gd name="connsiteX37" fmla="*/ 366712 w 1859756"/>
                <a:gd name="connsiteY37" fmla="*/ 130970 h 869157"/>
                <a:gd name="connsiteX38" fmla="*/ 338137 w 1859756"/>
                <a:gd name="connsiteY38" fmla="*/ 64293 h 869157"/>
                <a:gd name="connsiteX39" fmla="*/ 288131 w 1859756"/>
                <a:gd name="connsiteY39" fmla="*/ 95250 h 869157"/>
                <a:gd name="connsiteX40" fmla="*/ 269081 w 1859756"/>
                <a:gd name="connsiteY40" fmla="*/ 59532 h 869157"/>
                <a:gd name="connsiteX41" fmla="*/ 245269 w 1859756"/>
                <a:gd name="connsiteY41" fmla="*/ 76200 h 869157"/>
                <a:gd name="connsiteX42" fmla="*/ 192881 w 1859756"/>
                <a:gd name="connsiteY42" fmla="*/ 116682 h 869157"/>
                <a:gd name="connsiteX43" fmla="*/ 169068 w 1859756"/>
                <a:gd name="connsiteY43" fmla="*/ 140494 h 869157"/>
                <a:gd name="connsiteX44" fmla="*/ 152400 w 1859756"/>
                <a:gd name="connsiteY44" fmla="*/ 100013 h 869157"/>
                <a:gd name="connsiteX45" fmla="*/ 69056 w 1859756"/>
                <a:gd name="connsiteY45" fmla="*/ 111919 h 869157"/>
                <a:gd name="connsiteX46" fmla="*/ 0 w 1859756"/>
                <a:gd name="connsiteY46" fmla="*/ 130969 h 869157"/>
                <a:gd name="connsiteX47" fmla="*/ 16669 w 1859756"/>
                <a:gd name="connsiteY47" fmla="*/ 340519 h 869157"/>
                <a:gd name="connsiteX48" fmla="*/ 28575 w 1859756"/>
                <a:gd name="connsiteY48" fmla="*/ 433388 h 869157"/>
                <a:gd name="connsiteX49" fmla="*/ 45244 w 1859756"/>
                <a:gd name="connsiteY49" fmla="*/ 490538 h 869157"/>
                <a:gd name="connsiteX50" fmla="*/ 54768 w 1859756"/>
                <a:gd name="connsiteY50" fmla="*/ 552450 h 869157"/>
                <a:gd name="connsiteX51" fmla="*/ 88106 w 1859756"/>
                <a:gd name="connsiteY51" fmla="*/ 638176 h 869157"/>
                <a:gd name="connsiteX52" fmla="*/ 107156 w 1859756"/>
                <a:gd name="connsiteY52" fmla="*/ 697706 h 869157"/>
                <a:gd name="connsiteX53" fmla="*/ 140493 w 1859756"/>
                <a:gd name="connsiteY53" fmla="*/ 747713 h 869157"/>
                <a:gd name="connsiteX54" fmla="*/ 178593 w 1859756"/>
                <a:gd name="connsiteY54" fmla="*/ 788194 h 869157"/>
                <a:gd name="connsiteX55" fmla="*/ 202406 w 1859756"/>
                <a:gd name="connsiteY55" fmla="*/ 828676 h 869157"/>
                <a:gd name="connsiteX56" fmla="*/ 254793 w 1859756"/>
                <a:gd name="connsiteY56" fmla="*/ 869157 h 869157"/>
                <a:gd name="connsiteX57" fmla="*/ 285750 w 1859756"/>
                <a:gd name="connsiteY57" fmla="*/ 840581 h 869157"/>
                <a:gd name="connsiteX58" fmla="*/ 309562 w 1859756"/>
                <a:gd name="connsiteY58" fmla="*/ 802482 h 869157"/>
                <a:gd name="connsiteX59" fmla="*/ 321469 w 1859756"/>
                <a:gd name="connsiteY59" fmla="*/ 745332 h 869157"/>
                <a:gd name="connsiteX60" fmla="*/ 347662 w 1859756"/>
                <a:gd name="connsiteY60" fmla="*/ 666750 h 869157"/>
                <a:gd name="connsiteX61" fmla="*/ 366712 w 1859756"/>
                <a:gd name="connsiteY61" fmla="*/ 616743 h 869157"/>
                <a:gd name="connsiteX62" fmla="*/ 400050 w 1859756"/>
                <a:gd name="connsiteY62" fmla="*/ 561976 h 869157"/>
                <a:gd name="connsiteX63" fmla="*/ 442912 w 1859756"/>
                <a:gd name="connsiteY63" fmla="*/ 509588 h 869157"/>
                <a:gd name="connsiteX64" fmla="*/ 485775 w 1859756"/>
                <a:gd name="connsiteY64" fmla="*/ 478632 h 869157"/>
                <a:gd name="connsiteX65" fmla="*/ 523874 w 1859756"/>
                <a:gd name="connsiteY65" fmla="*/ 473869 h 869157"/>
                <a:gd name="connsiteX66" fmla="*/ 576262 w 1859756"/>
                <a:gd name="connsiteY66" fmla="*/ 459581 h 869157"/>
                <a:gd name="connsiteX67" fmla="*/ 631031 w 1859756"/>
                <a:gd name="connsiteY67" fmla="*/ 476250 h 869157"/>
                <a:gd name="connsiteX68" fmla="*/ 702469 w 1859756"/>
                <a:gd name="connsiteY68" fmla="*/ 492919 h 869157"/>
                <a:gd name="connsiteX69" fmla="*/ 788194 w 1859756"/>
                <a:gd name="connsiteY69" fmla="*/ 514350 h 869157"/>
                <a:gd name="connsiteX70" fmla="*/ 869156 w 1859756"/>
                <a:gd name="connsiteY70" fmla="*/ 519113 h 869157"/>
                <a:gd name="connsiteX71" fmla="*/ 897731 w 1859756"/>
                <a:gd name="connsiteY71" fmla="*/ 519113 h 869157"/>
                <a:gd name="connsiteX72" fmla="*/ 950119 w 1859756"/>
                <a:gd name="connsiteY72" fmla="*/ 497681 h 869157"/>
                <a:gd name="connsiteX73" fmla="*/ 1004887 w 1859756"/>
                <a:gd name="connsiteY73" fmla="*/ 459581 h 869157"/>
                <a:gd name="connsiteX74" fmla="*/ 1066800 w 1859756"/>
                <a:gd name="connsiteY74" fmla="*/ 423863 h 869157"/>
                <a:gd name="connsiteX75" fmla="*/ 1114424 w 1859756"/>
                <a:gd name="connsiteY75" fmla="*/ 392906 h 869157"/>
                <a:gd name="connsiteX76" fmla="*/ 1185863 w 1859756"/>
                <a:gd name="connsiteY76" fmla="*/ 383382 h 869157"/>
                <a:gd name="connsiteX77" fmla="*/ 1233488 w 1859756"/>
                <a:gd name="connsiteY77" fmla="*/ 392906 h 869157"/>
                <a:gd name="connsiteX78" fmla="*/ 1293019 w 1859756"/>
                <a:gd name="connsiteY78" fmla="*/ 423863 h 869157"/>
                <a:gd name="connsiteX79" fmla="*/ 1359694 w 1859756"/>
                <a:gd name="connsiteY79" fmla="*/ 471487 h 869157"/>
                <a:gd name="connsiteX80" fmla="*/ 1423988 w 1859756"/>
                <a:gd name="connsiteY80" fmla="*/ 491332 h 869157"/>
                <a:gd name="connsiteX81" fmla="*/ 1476374 w 1859756"/>
                <a:gd name="connsiteY81" fmla="*/ 488156 h 869157"/>
                <a:gd name="connsiteX82" fmla="*/ 1566862 w 1859756"/>
                <a:gd name="connsiteY82" fmla="*/ 465137 h 869157"/>
                <a:gd name="connsiteX83" fmla="*/ 1620838 w 1859756"/>
                <a:gd name="connsiteY83" fmla="*/ 450057 h 869157"/>
                <a:gd name="connsiteX84" fmla="*/ 1666874 w 1859756"/>
                <a:gd name="connsiteY84" fmla="*/ 419101 h 869157"/>
                <a:gd name="connsiteX85" fmla="*/ 1740694 w 1859756"/>
                <a:gd name="connsiteY85" fmla="*/ 376238 h 869157"/>
                <a:gd name="connsiteX86" fmla="*/ 1781174 w 1859756"/>
                <a:gd name="connsiteY86" fmla="*/ 342107 h 869157"/>
                <a:gd name="connsiteX87" fmla="*/ 1814513 w 1859756"/>
                <a:gd name="connsiteY87" fmla="*/ 302419 h 869157"/>
                <a:gd name="connsiteX88" fmla="*/ 1859756 w 1859756"/>
                <a:gd name="connsiteY88" fmla="*/ 154782 h 869157"/>
                <a:gd name="connsiteX0" fmla="*/ 1859756 w 1859756"/>
                <a:gd name="connsiteY0" fmla="*/ 154782 h 869157"/>
                <a:gd name="connsiteX1" fmla="*/ 1812131 w 1859756"/>
                <a:gd name="connsiteY1" fmla="*/ 145257 h 869157"/>
                <a:gd name="connsiteX2" fmla="*/ 1762125 w 1859756"/>
                <a:gd name="connsiteY2" fmla="*/ 152400 h 869157"/>
                <a:gd name="connsiteX3" fmla="*/ 1712119 w 1859756"/>
                <a:gd name="connsiteY3" fmla="*/ 169069 h 869157"/>
                <a:gd name="connsiteX4" fmla="*/ 1671637 w 1859756"/>
                <a:gd name="connsiteY4" fmla="*/ 214313 h 869157"/>
                <a:gd name="connsiteX5" fmla="*/ 1616869 w 1859756"/>
                <a:gd name="connsiteY5" fmla="*/ 233363 h 869157"/>
                <a:gd name="connsiteX6" fmla="*/ 1574006 w 1859756"/>
                <a:gd name="connsiteY6" fmla="*/ 252413 h 869157"/>
                <a:gd name="connsiteX7" fmla="*/ 1538287 w 1859756"/>
                <a:gd name="connsiteY7" fmla="*/ 250032 h 869157"/>
                <a:gd name="connsiteX8" fmla="*/ 1481137 w 1859756"/>
                <a:gd name="connsiteY8" fmla="*/ 216694 h 869157"/>
                <a:gd name="connsiteX9" fmla="*/ 1445419 w 1859756"/>
                <a:gd name="connsiteY9" fmla="*/ 219075 h 869157"/>
                <a:gd name="connsiteX10" fmla="*/ 1343025 w 1859756"/>
                <a:gd name="connsiteY10" fmla="*/ 219075 h 869157"/>
                <a:gd name="connsiteX11" fmla="*/ 1278731 w 1859756"/>
                <a:gd name="connsiteY11" fmla="*/ 207169 h 869157"/>
                <a:gd name="connsiteX12" fmla="*/ 1204912 w 1859756"/>
                <a:gd name="connsiteY12" fmla="*/ 197644 h 869157"/>
                <a:gd name="connsiteX13" fmla="*/ 1166813 w 1859756"/>
                <a:gd name="connsiteY13" fmla="*/ 257175 h 869157"/>
                <a:gd name="connsiteX14" fmla="*/ 1119188 w 1859756"/>
                <a:gd name="connsiteY14" fmla="*/ 250032 h 869157"/>
                <a:gd name="connsiteX15" fmla="*/ 1083469 w 1859756"/>
                <a:gd name="connsiteY15" fmla="*/ 245270 h 869157"/>
                <a:gd name="connsiteX16" fmla="*/ 1057274 w 1859756"/>
                <a:gd name="connsiteY16" fmla="*/ 242887 h 869157"/>
                <a:gd name="connsiteX17" fmla="*/ 1047750 w 1859756"/>
                <a:gd name="connsiteY17" fmla="*/ 254794 h 869157"/>
                <a:gd name="connsiteX18" fmla="*/ 1014412 w 1859756"/>
                <a:gd name="connsiteY18" fmla="*/ 297657 h 869157"/>
                <a:gd name="connsiteX19" fmla="*/ 969169 w 1859756"/>
                <a:gd name="connsiteY19" fmla="*/ 319088 h 869157"/>
                <a:gd name="connsiteX20" fmla="*/ 926306 w 1859756"/>
                <a:gd name="connsiteY20" fmla="*/ 323850 h 869157"/>
                <a:gd name="connsiteX21" fmla="*/ 838200 w 1859756"/>
                <a:gd name="connsiteY21" fmla="*/ 307182 h 869157"/>
                <a:gd name="connsiteX22" fmla="*/ 762000 w 1859756"/>
                <a:gd name="connsiteY22" fmla="*/ 290513 h 869157"/>
                <a:gd name="connsiteX23" fmla="*/ 723900 w 1859756"/>
                <a:gd name="connsiteY23" fmla="*/ 278607 h 869157"/>
                <a:gd name="connsiteX24" fmla="*/ 709612 w 1859756"/>
                <a:gd name="connsiteY24" fmla="*/ 214313 h 869157"/>
                <a:gd name="connsiteX25" fmla="*/ 695325 w 1859756"/>
                <a:gd name="connsiteY25" fmla="*/ 164307 h 869157"/>
                <a:gd name="connsiteX26" fmla="*/ 681037 w 1859756"/>
                <a:gd name="connsiteY26" fmla="*/ 104775 h 869157"/>
                <a:gd name="connsiteX27" fmla="*/ 671512 w 1859756"/>
                <a:gd name="connsiteY27" fmla="*/ 50007 h 869157"/>
                <a:gd name="connsiteX28" fmla="*/ 657225 w 1859756"/>
                <a:gd name="connsiteY28" fmla="*/ 0 h 869157"/>
                <a:gd name="connsiteX29" fmla="*/ 611981 w 1859756"/>
                <a:gd name="connsiteY29" fmla="*/ 40482 h 869157"/>
                <a:gd name="connsiteX30" fmla="*/ 604838 w 1859756"/>
                <a:gd name="connsiteY30" fmla="*/ 130969 h 869157"/>
                <a:gd name="connsiteX31" fmla="*/ 561975 w 1859756"/>
                <a:gd name="connsiteY31" fmla="*/ 166688 h 869157"/>
                <a:gd name="connsiteX32" fmla="*/ 526256 w 1859756"/>
                <a:gd name="connsiteY32" fmla="*/ 197645 h 869157"/>
                <a:gd name="connsiteX33" fmla="*/ 504825 w 1859756"/>
                <a:gd name="connsiteY33" fmla="*/ 128587 h 869157"/>
                <a:gd name="connsiteX34" fmla="*/ 490538 w 1859756"/>
                <a:gd name="connsiteY34" fmla="*/ 78582 h 869157"/>
                <a:gd name="connsiteX35" fmla="*/ 438151 w 1859756"/>
                <a:gd name="connsiteY35" fmla="*/ 90488 h 869157"/>
                <a:gd name="connsiteX36" fmla="*/ 402432 w 1859756"/>
                <a:gd name="connsiteY36" fmla="*/ 107156 h 869157"/>
                <a:gd name="connsiteX37" fmla="*/ 366712 w 1859756"/>
                <a:gd name="connsiteY37" fmla="*/ 130970 h 869157"/>
                <a:gd name="connsiteX38" fmla="*/ 338137 w 1859756"/>
                <a:gd name="connsiteY38" fmla="*/ 64293 h 869157"/>
                <a:gd name="connsiteX39" fmla="*/ 288131 w 1859756"/>
                <a:gd name="connsiteY39" fmla="*/ 95250 h 869157"/>
                <a:gd name="connsiteX40" fmla="*/ 269081 w 1859756"/>
                <a:gd name="connsiteY40" fmla="*/ 59532 h 869157"/>
                <a:gd name="connsiteX41" fmla="*/ 245269 w 1859756"/>
                <a:gd name="connsiteY41" fmla="*/ 76200 h 869157"/>
                <a:gd name="connsiteX42" fmla="*/ 192881 w 1859756"/>
                <a:gd name="connsiteY42" fmla="*/ 116682 h 869157"/>
                <a:gd name="connsiteX43" fmla="*/ 169068 w 1859756"/>
                <a:gd name="connsiteY43" fmla="*/ 140494 h 869157"/>
                <a:gd name="connsiteX44" fmla="*/ 152400 w 1859756"/>
                <a:gd name="connsiteY44" fmla="*/ 100013 h 869157"/>
                <a:gd name="connsiteX45" fmla="*/ 69056 w 1859756"/>
                <a:gd name="connsiteY45" fmla="*/ 111919 h 869157"/>
                <a:gd name="connsiteX46" fmla="*/ 0 w 1859756"/>
                <a:gd name="connsiteY46" fmla="*/ 130969 h 869157"/>
                <a:gd name="connsiteX47" fmla="*/ 16669 w 1859756"/>
                <a:gd name="connsiteY47" fmla="*/ 340519 h 869157"/>
                <a:gd name="connsiteX48" fmla="*/ 28575 w 1859756"/>
                <a:gd name="connsiteY48" fmla="*/ 433388 h 869157"/>
                <a:gd name="connsiteX49" fmla="*/ 45244 w 1859756"/>
                <a:gd name="connsiteY49" fmla="*/ 490538 h 869157"/>
                <a:gd name="connsiteX50" fmla="*/ 54768 w 1859756"/>
                <a:gd name="connsiteY50" fmla="*/ 552450 h 869157"/>
                <a:gd name="connsiteX51" fmla="*/ 88106 w 1859756"/>
                <a:gd name="connsiteY51" fmla="*/ 638176 h 869157"/>
                <a:gd name="connsiteX52" fmla="*/ 107156 w 1859756"/>
                <a:gd name="connsiteY52" fmla="*/ 697706 h 869157"/>
                <a:gd name="connsiteX53" fmla="*/ 140493 w 1859756"/>
                <a:gd name="connsiteY53" fmla="*/ 747713 h 869157"/>
                <a:gd name="connsiteX54" fmla="*/ 178593 w 1859756"/>
                <a:gd name="connsiteY54" fmla="*/ 788194 h 869157"/>
                <a:gd name="connsiteX55" fmla="*/ 202406 w 1859756"/>
                <a:gd name="connsiteY55" fmla="*/ 828676 h 869157"/>
                <a:gd name="connsiteX56" fmla="*/ 254793 w 1859756"/>
                <a:gd name="connsiteY56" fmla="*/ 869157 h 869157"/>
                <a:gd name="connsiteX57" fmla="*/ 285750 w 1859756"/>
                <a:gd name="connsiteY57" fmla="*/ 840581 h 869157"/>
                <a:gd name="connsiteX58" fmla="*/ 309562 w 1859756"/>
                <a:gd name="connsiteY58" fmla="*/ 802482 h 869157"/>
                <a:gd name="connsiteX59" fmla="*/ 321469 w 1859756"/>
                <a:gd name="connsiteY59" fmla="*/ 745332 h 869157"/>
                <a:gd name="connsiteX60" fmla="*/ 347662 w 1859756"/>
                <a:gd name="connsiteY60" fmla="*/ 666750 h 869157"/>
                <a:gd name="connsiteX61" fmla="*/ 366712 w 1859756"/>
                <a:gd name="connsiteY61" fmla="*/ 616743 h 869157"/>
                <a:gd name="connsiteX62" fmla="*/ 400050 w 1859756"/>
                <a:gd name="connsiteY62" fmla="*/ 561976 h 869157"/>
                <a:gd name="connsiteX63" fmla="*/ 442912 w 1859756"/>
                <a:gd name="connsiteY63" fmla="*/ 509588 h 869157"/>
                <a:gd name="connsiteX64" fmla="*/ 485775 w 1859756"/>
                <a:gd name="connsiteY64" fmla="*/ 478632 h 869157"/>
                <a:gd name="connsiteX65" fmla="*/ 523874 w 1859756"/>
                <a:gd name="connsiteY65" fmla="*/ 473869 h 869157"/>
                <a:gd name="connsiteX66" fmla="*/ 576262 w 1859756"/>
                <a:gd name="connsiteY66" fmla="*/ 459581 h 869157"/>
                <a:gd name="connsiteX67" fmla="*/ 631031 w 1859756"/>
                <a:gd name="connsiteY67" fmla="*/ 476250 h 869157"/>
                <a:gd name="connsiteX68" fmla="*/ 702469 w 1859756"/>
                <a:gd name="connsiteY68" fmla="*/ 492919 h 869157"/>
                <a:gd name="connsiteX69" fmla="*/ 788194 w 1859756"/>
                <a:gd name="connsiteY69" fmla="*/ 514350 h 869157"/>
                <a:gd name="connsiteX70" fmla="*/ 869156 w 1859756"/>
                <a:gd name="connsiteY70" fmla="*/ 519113 h 869157"/>
                <a:gd name="connsiteX71" fmla="*/ 897731 w 1859756"/>
                <a:gd name="connsiteY71" fmla="*/ 519113 h 869157"/>
                <a:gd name="connsiteX72" fmla="*/ 950119 w 1859756"/>
                <a:gd name="connsiteY72" fmla="*/ 497681 h 869157"/>
                <a:gd name="connsiteX73" fmla="*/ 1004887 w 1859756"/>
                <a:gd name="connsiteY73" fmla="*/ 459581 h 869157"/>
                <a:gd name="connsiteX74" fmla="*/ 1066800 w 1859756"/>
                <a:gd name="connsiteY74" fmla="*/ 423863 h 869157"/>
                <a:gd name="connsiteX75" fmla="*/ 1114424 w 1859756"/>
                <a:gd name="connsiteY75" fmla="*/ 392906 h 869157"/>
                <a:gd name="connsiteX76" fmla="*/ 1185863 w 1859756"/>
                <a:gd name="connsiteY76" fmla="*/ 383382 h 869157"/>
                <a:gd name="connsiteX77" fmla="*/ 1233488 w 1859756"/>
                <a:gd name="connsiteY77" fmla="*/ 392906 h 869157"/>
                <a:gd name="connsiteX78" fmla="*/ 1293019 w 1859756"/>
                <a:gd name="connsiteY78" fmla="*/ 423863 h 869157"/>
                <a:gd name="connsiteX79" fmla="*/ 1359694 w 1859756"/>
                <a:gd name="connsiteY79" fmla="*/ 471487 h 869157"/>
                <a:gd name="connsiteX80" fmla="*/ 1423988 w 1859756"/>
                <a:gd name="connsiteY80" fmla="*/ 491332 h 869157"/>
                <a:gd name="connsiteX81" fmla="*/ 1476374 w 1859756"/>
                <a:gd name="connsiteY81" fmla="*/ 488156 h 869157"/>
                <a:gd name="connsiteX82" fmla="*/ 1566862 w 1859756"/>
                <a:gd name="connsiteY82" fmla="*/ 465137 h 869157"/>
                <a:gd name="connsiteX83" fmla="*/ 1620838 w 1859756"/>
                <a:gd name="connsiteY83" fmla="*/ 450057 h 869157"/>
                <a:gd name="connsiteX84" fmla="*/ 1666874 w 1859756"/>
                <a:gd name="connsiteY84" fmla="*/ 419101 h 869157"/>
                <a:gd name="connsiteX85" fmla="*/ 1740694 w 1859756"/>
                <a:gd name="connsiteY85" fmla="*/ 376238 h 869157"/>
                <a:gd name="connsiteX86" fmla="*/ 1781174 w 1859756"/>
                <a:gd name="connsiteY86" fmla="*/ 342107 h 869157"/>
                <a:gd name="connsiteX87" fmla="*/ 1814513 w 1859756"/>
                <a:gd name="connsiteY87" fmla="*/ 302419 h 869157"/>
                <a:gd name="connsiteX88" fmla="*/ 1859756 w 1859756"/>
                <a:gd name="connsiteY88" fmla="*/ 154782 h 869157"/>
                <a:gd name="connsiteX0" fmla="*/ 1859756 w 1859756"/>
                <a:gd name="connsiteY0" fmla="*/ 154782 h 869157"/>
                <a:gd name="connsiteX1" fmla="*/ 1812131 w 1859756"/>
                <a:gd name="connsiteY1" fmla="*/ 145257 h 869157"/>
                <a:gd name="connsiteX2" fmla="*/ 1762125 w 1859756"/>
                <a:gd name="connsiteY2" fmla="*/ 152400 h 869157"/>
                <a:gd name="connsiteX3" fmla="*/ 1712119 w 1859756"/>
                <a:gd name="connsiteY3" fmla="*/ 169069 h 869157"/>
                <a:gd name="connsiteX4" fmla="*/ 1671637 w 1859756"/>
                <a:gd name="connsiteY4" fmla="*/ 214313 h 869157"/>
                <a:gd name="connsiteX5" fmla="*/ 1616869 w 1859756"/>
                <a:gd name="connsiteY5" fmla="*/ 233363 h 869157"/>
                <a:gd name="connsiteX6" fmla="*/ 1574006 w 1859756"/>
                <a:gd name="connsiteY6" fmla="*/ 252413 h 869157"/>
                <a:gd name="connsiteX7" fmla="*/ 1538287 w 1859756"/>
                <a:gd name="connsiteY7" fmla="*/ 250032 h 869157"/>
                <a:gd name="connsiteX8" fmla="*/ 1481137 w 1859756"/>
                <a:gd name="connsiteY8" fmla="*/ 216694 h 869157"/>
                <a:gd name="connsiteX9" fmla="*/ 1445419 w 1859756"/>
                <a:gd name="connsiteY9" fmla="*/ 219075 h 869157"/>
                <a:gd name="connsiteX10" fmla="*/ 1343025 w 1859756"/>
                <a:gd name="connsiteY10" fmla="*/ 219075 h 869157"/>
                <a:gd name="connsiteX11" fmla="*/ 1278731 w 1859756"/>
                <a:gd name="connsiteY11" fmla="*/ 207169 h 869157"/>
                <a:gd name="connsiteX12" fmla="*/ 1204912 w 1859756"/>
                <a:gd name="connsiteY12" fmla="*/ 197644 h 869157"/>
                <a:gd name="connsiteX13" fmla="*/ 1166813 w 1859756"/>
                <a:gd name="connsiteY13" fmla="*/ 257175 h 869157"/>
                <a:gd name="connsiteX14" fmla="*/ 1119188 w 1859756"/>
                <a:gd name="connsiteY14" fmla="*/ 250032 h 869157"/>
                <a:gd name="connsiteX15" fmla="*/ 1083469 w 1859756"/>
                <a:gd name="connsiteY15" fmla="*/ 245270 h 869157"/>
                <a:gd name="connsiteX16" fmla="*/ 1057274 w 1859756"/>
                <a:gd name="connsiteY16" fmla="*/ 242887 h 869157"/>
                <a:gd name="connsiteX17" fmla="*/ 1047750 w 1859756"/>
                <a:gd name="connsiteY17" fmla="*/ 254794 h 869157"/>
                <a:gd name="connsiteX18" fmla="*/ 1014412 w 1859756"/>
                <a:gd name="connsiteY18" fmla="*/ 297657 h 869157"/>
                <a:gd name="connsiteX19" fmla="*/ 969169 w 1859756"/>
                <a:gd name="connsiteY19" fmla="*/ 319088 h 869157"/>
                <a:gd name="connsiteX20" fmla="*/ 926306 w 1859756"/>
                <a:gd name="connsiteY20" fmla="*/ 323850 h 869157"/>
                <a:gd name="connsiteX21" fmla="*/ 838200 w 1859756"/>
                <a:gd name="connsiteY21" fmla="*/ 307182 h 869157"/>
                <a:gd name="connsiteX22" fmla="*/ 762000 w 1859756"/>
                <a:gd name="connsiteY22" fmla="*/ 290513 h 869157"/>
                <a:gd name="connsiteX23" fmla="*/ 723900 w 1859756"/>
                <a:gd name="connsiteY23" fmla="*/ 278607 h 869157"/>
                <a:gd name="connsiteX24" fmla="*/ 709612 w 1859756"/>
                <a:gd name="connsiteY24" fmla="*/ 214313 h 869157"/>
                <a:gd name="connsiteX25" fmla="*/ 695325 w 1859756"/>
                <a:gd name="connsiteY25" fmla="*/ 164307 h 869157"/>
                <a:gd name="connsiteX26" fmla="*/ 681037 w 1859756"/>
                <a:gd name="connsiteY26" fmla="*/ 104775 h 869157"/>
                <a:gd name="connsiteX27" fmla="*/ 671512 w 1859756"/>
                <a:gd name="connsiteY27" fmla="*/ 50007 h 869157"/>
                <a:gd name="connsiteX28" fmla="*/ 657225 w 1859756"/>
                <a:gd name="connsiteY28" fmla="*/ 0 h 869157"/>
                <a:gd name="connsiteX29" fmla="*/ 623887 w 1859756"/>
                <a:gd name="connsiteY29" fmla="*/ 92870 h 869157"/>
                <a:gd name="connsiteX30" fmla="*/ 604838 w 1859756"/>
                <a:gd name="connsiteY30" fmla="*/ 130969 h 869157"/>
                <a:gd name="connsiteX31" fmla="*/ 561975 w 1859756"/>
                <a:gd name="connsiteY31" fmla="*/ 166688 h 869157"/>
                <a:gd name="connsiteX32" fmla="*/ 526256 w 1859756"/>
                <a:gd name="connsiteY32" fmla="*/ 197645 h 869157"/>
                <a:gd name="connsiteX33" fmla="*/ 504825 w 1859756"/>
                <a:gd name="connsiteY33" fmla="*/ 128587 h 869157"/>
                <a:gd name="connsiteX34" fmla="*/ 490538 w 1859756"/>
                <a:gd name="connsiteY34" fmla="*/ 78582 h 869157"/>
                <a:gd name="connsiteX35" fmla="*/ 438151 w 1859756"/>
                <a:gd name="connsiteY35" fmla="*/ 90488 h 869157"/>
                <a:gd name="connsiteX36" fmla="*/ 402432 w 1859756"/>
                <a:gd name="connsiteY36" fmla="*/ 107156 h 869157"/>
                <a:gd name="connsiteX37" fmla="*/ 366712 w 1859756"/>
                <a:gd name="connsiteY37" fmla="*/ 130970 h 869157"/>
                <a:gd name="connsiteX38" fmla="*/ 338137 w 1859756"/>
                <a:gd name="connsiteY38" fmla="*/ 64293 h 869157"/>
                <a:gd name="connsiteX39" fmla="*/ 288131 w 1859756"/>
                <a:gd name="connsiteY39" fmla="*/ 95250 h 869157"/>
                <a:gd name="connsiteX40" fmla="*/ 269081 w 1859756"/>
                <a:gd name="connsiteY40" fmla="*/ 59532 h 869157"/>
                <a:gd name="connsiteX41" fmla="*/ 245269 w 1859756"/>
                <a:gd name="connsiteY41" fmla="*/ 76200 h 869157"/>
                <a:gd name="connsiteX42" fmla="*/ 192881 w 1859756"/>
                <a:gd name="connsiteY42" fmla="*/ 116682 h 869157"/>
                <a:gd name="connsiteX43" fmla="*/ 169068 w 1859756"/>
                <a:gd name="connsiteY43" fmla="*/ 140494 h 869157"/>
                <a:gd name="connsiteX44" fmla="*/ 152400 w 1859756"/>
                <a:gd name="connsiteY44" fmla="*/ 100013 h 869157"/>
                <a:gd name="connsiteX45" fmla="*/ 69056 w 1859756"/>
                <a:gd name="connsiteY45" fmla="*/ 111919 h 869157"/>
                <a:gd name="connsiteX46" fmla="*/ 0 w 1859756"/>
                <a:gd name="connsiteY46" fmla="*/ 130969 h 869157"/>
                <a:gd name="connsiteX47" fmla="*/ 16669 w 1859756"/>
                <a:gd name="connsiteY47" fmla="*/ 340519 h 869157"/>
                <a:gd name="connsiteX48" fmla="*/ 28575 w 1859756"/>
                <a:gd name="connsiteY48" fmla="*/ 433388 h 869157"/>
                <a:gd name="connsiteX49" fmla="*/ 45244 w 1859756"/>
                <a:gd name="connsiteY49" fmla="*/ 490538 h 869157"/>
                <a:gd name="connsiteX50" fmla="*/ 54768 w 1859756"/>
                <a:gd name="connsiteY50" fmla="*/ 552450 h 869157"/>
                <a:gd name="connsiteX51" fmla="*/ 88106 w 1859756"/>
                <a:gd name="connsiteY51" fmla="*/ 638176 h 869157"/>
                <a:gd name="connsiteX52" fmla="*/ 107156 w 1859756"/>
                <a:gd name="connsiteY52" fmla="*/ 697706 h 869157"/>
                <a:gd name="connsiteX53" fmla="*/ 140493 w 1859756"/>
                <a:gd name="connsiteY53" fmla="*/ 747713 h 869157"/>
                <a:gd name="connsiteX54" fmla="*/ 178593 w 1859756"/>
                <a:gd name="connsiteY54" fmla="*/ 788194 h 869157"/>
                <a:gd name="connsiteX55" fmla="*/ 202406 w 1859756"/>
                <a:gd name="connsiteY55" fmla="*/ 828676 h 869157"/>
                <a:gd name="connsiteX56" fmla="*/ 254793 w 1859756"/>
                <a:gd name="connsiteY56" fmla="*/ 869157 h 869157"/>
                <a:gd name="connsiteX57" fmla="*/ 285750 w 1859756"/>
                <a:gd name="connsiteY57" fmla="*/ 840581 h 869157"/>
                <a:gd name="connsiteX58" fmla="*/ 309562 w 1859756"/>
                <a:gd name="connsiteY58" fmla="*/ 802482 h 869157"/>
                <a:gd name="connsiteX59" fmla="*/ 321469 w 1859756"/>
                <a:gd name="connsiteY59" fmla="*/ 745332 h 869157"/>
                <a:gd name="connsiteX60" fmla="*/ 347662 w 1859756"/>
                <a:gd name="connsiteY60" fmla="*/ 666750 h 869157"/>
                <a:gd name="connsiteX61" fmla="*/ 366712 w 1859756"/>
                <a:gd name="connsiteY61" fmla="*/ 616743 h 869157"/>
                <a:gd name="connsiteX62" fmla="*/ 400050 w 1859756"/>
                <a:gd name="connsiteY62" fmla="*/ 561976 h 869157"/>
                <a:gd name="connsiteX63" fmla="*/ 442912 w 1859756"/>
                <a:gd name="connsiteY63" fmla="*/ 509588 h 869157"/>
                <a:gd name="connsiteX64" fmla="*/ 485775 w 1859756"/>
                <a:gd name="connsiteY64" fmla="*/ 478632 h 869157"/>
                <a:gd name="connsiteX65" fmla="*/ 523874 w 1859756"/>
                <a:gd name="connsiteY65" fmla="*/ 473869 h 869157"/>
                <a:gd name="connsiteX66" fmla="*/ 576262 w 1859756"/>
                <a:gd name="connsiteY66" fmla="*/ 459581 h 869157"/>
                <a:gd name="connsiteX67" fmla="*/ 631031 w 1859756"/>
                <a:gd name="connsiteY67" fmla="*/ 476250 h 869157"/>
                <a:gd name="connsiteX68" fmla="*/ 702469 w 1859756"/>
                <a:gd name="connsiteY68" fmla="*/ 492919 h 869157"/>
                <a:gd name="connsiteX69" fmla="*/ 788194 w 1859756"/>
                <a:gd name="connsiteY69" fmla="*/ 514350 h 869157"/>
                <a:gd name="connsiteX70" fmla="*/ 869156 w 1859756"/>
                <a:gd name="connsiteY70" fmla="*/ 519113 h 869157"/>
                <a:gd name="connsiteX71" fmla="*/ 897731 w 1859756"/>
                <a:gd name="connsiteY71" fmla="*/ 519113 h 869157"/>
                <a:gd name="connsiteX72" fmla="*/ 950119 w 1859756"/>
                <a:gd name="connsiteY72" fmla="*/ 497681 h 869157"/>
                <a:gd name="connsiteX73" fmla="*/ 1004887 w 1859756"/>
                <a:gd name="connsiteY73" fmla="*/ 459581 h 869157"/>
                <a:gd name="connsiteX74" fmla="*/ 1066800 w 1859756"/>
                <a:gd name="connsiteY74" fmla="*/ 423863 h 869157"/>
                <a:gd name="connsiteX75" fmla="*/ 1114424 w 1859756"/>
                <a:gd name="connsiteY75" fmla="*/ 392906 h 869157"/>
                <a:gd name="connsiteX76" fmla="*/ 1185863 w 1859756"/>
                <a:gd name="connsiteY76" fmla="*/ 383382 h 869157"/>
                <a:gd name="connsiteX77" fmla="*/ 1233488 w 1859756"/>
                <a:gd name="connsiteY77" fmla="*/ 392906 h 869157"/>
                <a:gd name="connsiteX78" fmla="*/ 1293019 w 1859756"/>
                <a:gd name="connsiteY78" fmla="*/ 423863 h 869157"/>
                <a:gd name="connsiteX79" fmla="*/ 1359694 w 1859756"/>
                <a:gd name="connsiteY79" fmla="*/ 471487 h 869157"/>
                <a:gd name="connsiteX80" fmla="*/ 1423988 w 1859756"/>
                <a:gd name="connsiteY80" fmla="*/ 491332 h 869157"/>
                <a:gd name="connsiteX81" fmla="*/ 1476374 w 1859756"/>
                <a:gd name="connsiteY81" fmla="*/ 488156 h 869157"/>
                <a:gd name="connsiteX82" fmla="*/ 1566862 w 1859756"/>
                <a:gd name="connsiteY82" fmla="*/ 465137 h 869157"/>
                <a:gd name="connsiteX83" fmla="*/ 1620838 w 1859756"/>
                <a:gd name="connsiteY83" fmla="*/ 450057 h 869157"/>
                <a:gd name="connsiteX84" fmla="*/ 1666874 w 1859756"/>
                <a:gd name="connsiteY84" fmla="*/ 419101 h 869157"/>
                <a:gd name="connsiteX85" fmla="*/ 1740694 w 1859756"/>
                <a:gd name="connsiteY85" fmla="*/ 376238 h 869157"/>
                <a:gd name="connsiteX86" fmla="*/ 1781174 w 1859756"/>
                <a:gd name="connsiteY86" fmla="*/ 342107 h 869157"/>
                <a:gd name="connsiteX87" fmla="*/ 1814513 w 1859756"/>
                <a:gd name="connsiteY87" fmla="*/ 302419 h 869157"/>
                <a:gd name="connsiteX88" fmla="*/ 1859756 w 1859756"/>
                <a:gd name="connsiteY88" fmla="*/ 154782 h 869157"/>
                <a:gd name="connsiteX0" fmla="*/ 1859756 w 1859756"/>
                <a:gd name="connsiteY0" fmla="*/ 154782 h 869157"/>
                <a:gd name="connsiteX1" fmla="*/ 1812131 w 1859756"/>
                <a:gd name="connsiteY1" fmla="*/ 145257 h 869157"/>
                <a:gd name="connsiteX2" fmla="*/ 1762125 w 1859756"/>
                <a:gd name="connsiteY2" fmla="*/ 152400 h 869157"/>
                <a:gd name="connsiteX3" fmla="*/ 1712119 w 1859756"/>
                <a:gd name="connsiteY3" fmla="*/ 169069 h 869157"/>
                <a:gd name="connsiteX4" fmla="*/ 1671637 w 1859756"/>
                <a:gd name="connsiteY4" fmla="*/ 214313 h 869157"/>
                <a:gd name="connsiteX5" fmla="*/ 1616869 w 1859756"/>
                <a:gd name="connsiteY5" fmla="*/ 233363 h 869157"/>
                <a:gd name="connsiteX6" fmla="*/ 1574006 w 1859756"/>
                <a:gd name="connsiteY6" fmla="*/ 252413 h 869157"/>
                <a:gd name="connsiteX7" fmla="*/ 1538287 w 1859756"/>
                <a:gd name="connsiteY7" fmla="*/ 250032 h 869157"/>
                <a:gd name="connsiteX8" fmla="*/ 1481137 w 1859756"/>
                <a:gd name="connsiteY8" fmla="*/ 216694 h 869157"/>
                <a:gd name="connsiteX9" fmla="*/ 1445419 w 1859756"/>
                <a:gd name="connsiteY9" fmla="*/ 219075 h 869157"/>
                <a:gd name="connsiteX10" fmla="*/ 1343025 w 1859756"/>
                <a:gd name="connsiteY10" fmla="*/ 219075 h 869157"/>
                <a:gd name="connsiteX11" fmla="*/ 1278731 w 1859756"/>
                <a:gd name="connsiteY11" fmla="*/ 207169 h 869157"/>
                <a:gd name="connsiteX12" fmla="*/ 1204912 w 1859756"/>
                <a:gd name="connsiteY12" fmla="*/ 197644 h 869157"/>
                <a:gd name="connsiteX13" fmla="*/ 1166813 w 1859756"/>
                <a:gd name="connsiteY13" fmla="*/ 257175 h 869157"/>
                <a:gd name="connsiteX14" fmla="*/ 1119188 w 1859756"/>
                <a:gd name="connsiteY14" fmla="*/ 250032 h 869157"/>
                <a:gd name="connsiteX15" fmla="*/ 1083469 w 1859756"/>
                <a:gd name="connsiteY15" fmla="*/ 245270 h 869157"/>
                <a:gd name="connsiteX16" fmla="*/ 1057274 w 1859756"/>
                <a:gd name="connsiteY16" fmla="*/ 242887 h 869157"/>
                <a:gd name="connsiteX17" fmla="*/ 1047750 w 1859756"/>
                <a:gd name="connsiteY17" fmla="*/ 254794 h 869157"/>
                <a:gd name="connsiteX18" fmla="*/ 1014412 w 1859756"/>
                <a:gd name="connsiteY18" fmla="*/ 297657 h 869157"/>
                <a:gd name="connsiteX19" fmla="*/ 969169 w 1859756"/>
                <a:gd name="connsiteY19" fmla="*/ 319088 h 869157"/>
                <a:gd name="connsiteX20" fmla="*/ 926306 w 1859756"/>
                <a:gd name="connsiteY20" fmla="*/ 323850 h 869157"/>
                <a:gd name="connsiteX21" fmla="*/ 838200 w 1859756"/>
                <a:gd name="connsiteY21" fmla="*/ 307182 h 869157"/>
                <a:gd name="connsiteX22" fmla="*/ 762000 w 1859756"/>
                <a:gd name="connsiteY22" fmla="*/ 290513 h 869157"/>
                <a:gd name="connsiteX23" fmla="*/ 723900 w 1859756"/>
                <a:gd name="connsiteY23" fmla="*/ 278607 h 869157"/>
                <a:gd name="connsiteX24" fmla="*/ 709612 w 1859756"/>
                <a:gd name="connsiteY24" fmla="*/ 214313 h 869157"/>
                <a:gd name="connsiteX25" fmla="*/ 695325 w 1859756"/>
                <a:gd name="connsiteY25" fmla="*/ 164307 h 869157"/>
                <a:gd name="connsiteX26" fmla="*/ 681037 w 1859756"/>
                <a:gd name="connsiteY26" fmla="*/ 104775 h 869157"/>
                <a:gd name="connsiteX27" fmla="*/ 671512 w 1859756"/>
                <a:gd name="connsiteY27" fmla="*/ 50007 h 869157"/>
                <a:gd name="connsiteX28" fmla="*/ 657225 w 1859756"/>
                <a:gd name="connsiteY28" fmla="*/ 0 h 869157"/>
                <a:gd name="connsiteX29" fmla="*/ 623887 w 1859756"/>
                <a:gd name="connsiteY29" fmla="*/ 92870 h 869157"/>
                <a:gd name="connsiteX30" fmla="*/ 590551 w 1859756"/>
                <a:gd name="connsiteY30" fmla="*/ 135731 h 869157"/>
                <a:gd name="connsiteX31" fmla="*/ 561975 w 1859756"/>
                <a:gd name="connsiteY31" fmla="*/ 166688 h 869157"/>
                <a:gd name="connsiteX32" fmla="*/ 526256 w 1859756"/>
                <a:gd name="connsiteY32" fmla="*/ 197645 h 869157"/>
                <a:gd name="connsiteX33" fmla="*/ 504825 w 1859756"/>
                <a:gd name="connsiteY33" fmla="*/ 128587 h 869157"/>
                <a:gd name="connsiteX34" fmla="*/ 490538 w 1859756"/>
                <a:gd name="connsiteY34" fmla="*/ 78582 h 869157"/>
                <a:gd name="connsiteX35" fmla="*/ 438151 w 1859756"/>
                <a:gd name="connsiteY35" fmla="*/ 90488 h 869157"/>
                <a:gd name="connsiteX36" fmla="*/ 402432 w 1859756"/>
                <a:gd name="connsiteY36" fmla="*/ 107156 h 869157"/>
                <a:gd name="connsiteX37" fmla="*/ 366712 w 1859756"/>
                <a:gd name="connsiteY37" fmla="*/ 130970 h 869157"/>
                <a:gd name="connsiteX38" fmla="*/ 338137 w 1859756"/>
                <a:gd name="connsiteY38" fmla="*/ 64293 h 869157"/>
                <a:gd name="connsiteX39" fmla="*/ 288131 w 1859756"/>
                <a:gd name="connsiteY39" fmla="*/ 95250 h 869157"/>
                <a:gd name="connsiteX40" fmla="*/ 269081 w 1859756"/>
                <a:gd name="connsiteY40" fmla="*/ 59532 h 869157"/>
                <a:gd name="connsiteX41" fmla="*/ 245269 w 1859756"/>
                <a:gd name="connsiteY41" fmla="*/ 76200 h 869157"/>
                <a:gd name="connsiteX42" fmla="*/ 192881 w 1859756"/>
                <a:gd name="connsiteY42" fmla="*/ 116682 h 869157"/>
                <a:gd name="connsiteX43" fmla="*/ 169068 w 1859756"/>
                <a:gd name="connsiteY43" fmla="*/ 140494 h 869157"/>
                <a:gd name="connsiteX44" fmla="*/ 152400 w 1859756"/>
                <a:gd name="connsiteY44" fmla="*/ 100013 h 869157"/>
                <a:gd name="connsiteX45" fmla="*/ 69056 w 1859756"/>
                <a:gd name="connsiteY45" fmla="*/ 111919 h 869157"/>
                <a:gd name="connsiteX46" fmla="*/ 0 w 1859756"/>
                <a:gd name="connsiteY46" fmla="*/ 130969 h 869157"/>
                <a:gd name="connsiteX47" fmla="*/ 16669 w 1859756"/>
                <a:gd name="connsiteY47" fmla="*/ 340519 h 869157"/>
                <a:gd name="connsiteX48" fmla="*/ 28575 w 1859756"/>
                <a:gd name="connsiteY48" fmla="*/ 433388 h 869157"/>
                <a:gd name="connsiteX49" fmla="*/ 45244 w 1859756"/>
                <a:gd name="connsiteY49" fmla="*/ 490538 h 869157"/>
                <a:gd name="connsiteX50" fmla="*/ 54768 w 1859756"/>
                <a:gd name="connsiteY50" fmla="*/ 552450 h 869157"/>
                <a:gd name="connsiteX51" fmla="*/ 88106 w 1859756"/>
                <a:gd name="connsiteY51" fmla="*/ 638176 h 869157"/>
                <a:gd name="connsiteX52" fmla="*/ 107156 w 1859756"/>
                <a:gd name="connsiteY52" fmla="*/ 697706 h 869157"/>
                <a:gd name="connsiteX53" fmla="*/ 140493 w 1859756"/>
                <a:gd name="connsiteY53" fmla="*/ 747713 h 869157"/>
                <a:gd name="connsiteX54" fmla="*/ 178593 w 1859756"/>
                <a:gd name="connsiteY54" fmla="*/ 788194 h 869157"/>
                <a:gd name="connsiteX55" fmla="*/ 202406 w 1859756"/>
                <a:gd name="connsiteY55" fmla="*/ 828676 h 869157"/>
                <a:gd name="connsiteX56" fmla="*/ 254793 w 1859756"/>
                <a:gd name="connsiteY56" fmla="*/ 869157 h 869157"/>
                <a:gd name="connsiteX57" fmla="*/ 285750 w 1859756"/>
                <a:gd name="connsiteY57" fmla="*/ 840581 h 869157"/>
                <a:gd name="connsiteX58" fmla="*/ 309562 w 1859756"/>
                <a:gd name="connsiteY58" fmla="*/ 802482 h 869157"/>
                <a:gd name="connsiteX59" fmla="*/ 321469 w 1859756"/>
                <a:gd name="connsiteY59" fmla="*/ 745332 h 869157"/>
                <a:gd name="connsiteX60" fmla="*/ 347662 w 1859756"/>
                <a:gd name="connsiteY60" fmla="*/ 666750 h 869157"/>
                <a:gd name="connsiteX61" fmla="*/ 366712 w 1859756"/>
                <a:gd name="connsiteY61" fmla="*/ 616743 h 869157"/>
                <a:gd name="connsiteX62" fmla="*/ 400050 w 1859756"/>
                <a:gd name="connsiteY62" fmla="*/ 561976 h 869157"/>
                <a:gd name="connsiteX63" fmla="*/ 442912 w 1859756"/>
                <a:gd name="connsiteY63" fmla="*/ 509588 h 869157"/>
                <a:gd name="connsiteX64" fmla="*/ 485775 w 1859756"/>
                <a:gd name="connsiteY64" fmla="*/ 478632 h 869157"/>
                <a:gd name="connsiteX65" fmla="*/ 523874 w 1859756"/>
                <a:gd name="connsiteY65" fmla="*/ 473869 h 869157"/>
                <a:gd name="connsiteX66" fmla="*/ 576262 w 1859756"/>
                <a:gd name="connsiteY66" fmla="*/ 459581 h 869157"/>
                <a:gd name="connsiteX67" fmla="*/ 631031 w 1859756"/>
                <a:gd name="connsiteY67" fmla="*/ 476250 h 869157"/>
                <a:gd name="connsiteX68" fmla="*/ 702469 w 1859756"/>
                <a:gd name="connsiteY68" fmla="*/ 492919 h 869157"/>
                <a:gd name="connsiteX69" fmla="*/ 788194 w 1859756"/>
                <a:gd name="connsiteY69" fmla="*/ 514350 h 869157"/>
                <a:gd name="connsiteX70" fmla="*/ 869156 w 1859756"/>
                <a:gd name="connsiteY70" fmla="*/ 519113 h 869157"/>
                <a:gd name="connsiteX71" fmla="*/ 897731 w 1859756"/>
                <a:gd name="connsiteY71" fmla="*/ 519113 h 869157"/>
                <a:gd name="connsiteX72" fmla="*/ 950119 w 1859756"/>
                <a:gd name="connsiteY72" fmla="*/ 497681 h 869157"/>
                <a:gd name="connsiteX73" fmla="*/ 1004887 w 1859756"/>
                <a:gd name="connsiteY73" fmla="*/ 459581 h 869157"/>
                <a:gd name="connsiteX74" fmla="*/ 1066800 w 1859756"/>
                <a:gd name="connsiteY74" fmla="*/ 423863 h 869157"/>
                <a:gd name="connsiteX75" fmla="*/ 1114424 w 1859756"/>
                <a:gd name="connsiteY75" fmla="*/ 392906 h 869157"/>
                <a:gd name="connsiteX76" fmla="*/ 1185863 w 1859756"/>
                <a:gd name="connsiteY76" fmla="*/ 383382 h 869157"/>
                <a:gd name="connsiteX77" fmla="*/ 1233488 w 1859756"/>
                <a:gd name="connsiteY77" fmla="*/ 392906 h 869157"/>
                <a:gd name="connsiteX78" fmla="*/ 1293019 w 1859756"/>
                <a:gd name="connsiteY78" fmla="*/ 423863 h 869157"/>
                <a:gd name="connsiteX79" fmla="*/ 1359694 w 1859756"/>
                <a:gd name="connsiteY79" fmla="*/ 471487 h 869157"/>
                <a:gd name="connsiteX80" fmla="*/ 1423988 w 1859756"/>
                <a:gd name="connsiteY80" fmla="*/ 491332 h 869157"/>
                <a:gd name="connsiteX81" fmla="*/ 1476374 w 1859756"/>
                <a:gd name="connsiteY81" fmla="*/ 488156 h 869157"/>
                <a:gd name="connsiteX82" fmla="*/ 1566862 w 1859756"/>
                <a:gd name="connsiteY82" fmla="*/ 465137 h 869157"/>
                <a:gd name="connsiteX83" fmla="*/ 1620838 w 1859756"/>
                <a:gd name="connsiteY83" fmla="*/ 450057 h 869157"/>
                <a:gd name="connsiteX84" fmla="*/ 1666874 w 1859756"/>
                <a:gd name="connsiteY84" fmla="*/ 419101 h 869157"/>
                <a:gd name="connsiteX85" fmla="*/ 1740694 w 1859756"/>
                <a:gd name="connsiteY85" fmla="*/ 376238 h 869157"/>
                <a:gd name="connsiteX86" fmla="*/ 1781174 w 1859756"/>
                <a:gd name="connsiteY86" fmla="*/ 342107 h 869157"/>
                <a:gd name="connsiteX87" fmla="*/ 1814513 w 1859756"/>
                <a:gd name="connsiteY87" fmla="*/ 302419 h 869157"/>
                <a:gd name="connsiteX88" fmla="*/ 1859756 w 1859756"/>
                <a:gd name="connsiteY88" fmla="*/ 154782 h 869157"/>
                <a:gd name="connsiteX0" fmla="*/ 1859756 w 1859756"/>
                <a:gd name="connsiteY0" fmla="*/ 104775 h 819150"/>
                <a:gd name="connsiteX1" fmla="*/ 1812131 w 1859756"/>
                <a:gd name="connsiteY1" fmla="*/ 95250 h 819150"/>
                <a:gd name="connsiteX2" fmla="*/ 1762125 w 1859756"/>
                <a:gd name="connsiteY2" fmla="*/ 102393 h 819150"/>
                <a:gd name="connsiteX3" fmla="*/ 1712119 w 1859756"/>
                <a:gd name="connsiteY3" fmla="*/ 119062 h 819150"/>
                <a:gd name="connsiteX4" fmla="*/ 1671637 w 1859756"/>
                <a:gd name="connsiteY4" fmla="*/ 164306 h 819150"/>
                <a:gd name="connsiteX5" fmla="*/ 1616869 w 1859756"/>
                <a:gd name="connsiteY5" fmla="*/ 183356 h 819150"/>
                <a:gd name="connsiteX6" fmla="*/ 1574006 w 1859756"/>
                <a:gd name="connsiteY6" fmla="*/ 202406 h 819150"/>
                <a:gd name="connsiteX7" fmla="*/ 1538287 w 1859756"/>
                <a:gd name="connsiteY7" fmla="*/ 200025 h 819150"/>
                <a:gd name="connsiteX8" fmla="*/ 1481137 w 1859756"/>
                <a:gd name="connsiteY8" fmla="*/ 166687 h 819150"/>
                <a:gd name="connsiteX9" fmla="*/ 1445419 w 1859756"/>
                <a:gd name="connsiteY9" fmla="*/ 169068 h 819150"/>
                <a:gd name="connsiteX10" fmla="*/ 1343025 w 1859756"/>
                <a:gd name="connsiteY10" fmla="*/ 169068 h 819150"/>
                <a:gd name="connsiteX11" fmla="*/ 1278731 w 1859756"/>
                <a:gd name="connsiteY11" fmla="*/ 157162 h 819150"/>
                <a:gd name="connsiteX12" fmla="*/ 1204912 w 1859756"/>
                <a:gd name="connsiteY12" fmla="*/ 147637 h 819150"/>
                <a:gd name="connsiteX13" fmla="*/ 1166813 w 1859756"/>
                <a:gd name="connsiteY13" fmla="*/ 207168 h 819150"/>
                <a:gd name="connsiteX14" fmla="*/ 1119188 w 1859756"/>
                <a:gd name="connsiteY14" fmla="*/ 200025 h 819150"/>
                <a:gd name="connsiteX15" fmla="*/ 1083469 w 1859756"/>
                <a:gd name="connsiteY15" fmla="*/ 195263 h 819150"/>
                <a:gd name="connsiteX16" fmla="*/ 1057274 w 1859756"/>
                <a:gd name="connsiteY16" fmla="*/ 192880 h 819150"/>
                <a:gd name="connsiteX17" fmla="*/ 1047750 w 1859756"/>
                <a:gd name="connsiteY17" fmla="*/ 204787 h 819150"/>
                <a:gd name="connsiteX18" fmla="*/ 1014412 w 1859756"/>
                <a:gd name="connsiteY18" fmla="*/ 247650 h 819150"/>
                <a:gd name="connsiteX19" fmla="*/ 969169 w 1859756"/>
                <a:gd name="connsiteY19" fmla="*/ 269081 h 819150"/>
                <a:gd name="connsiteX20" fmla="*/ 926306 w 1859756"/>
                <a:gd name="connsiteY20" fmla="*/ 273843 h 819150"/>
                <a:gd name="connsiteX21" fmla="*/ 838200 w 1859756"/>
                <a:gd name="connsiteY21" fmla="*/ 257175 h 819150"/>
                <a:gd name="connsiteX22" fmla="*/ 762000 w 1859756"/>
                <a:gd name="connsiteY22" fmla="*/ 240506 h 819150"/>
                <a:gd name="connsiteX23" fmla="*/ 723900 w 1859756"/>
                <a:gd name="connsiteY23" fmla="*/ 228600 h 819150"/>
                <a:gd name="connsiteX24" fmla="*/ 709612 w 1859756"/>
                <a:gd name="connsiteY24" fmla="*/ 164306 h 819150"/>
                <a:gd name="connsiteX25" fmla="*/ 695325 w 1859756"/>
                <a:gd name="connsiteY25" fmla="*/ 114300 h 819150"/>
                <a:gd name="connsiteX26" fmla="*/ 681037 w 1859756"/>
                <a:gd name="connsiteY26" fmla="*/ 54768 h 819150"/>
                <a:gd name="connsiteX27" fmla="*/ 671512 w 1859756"/>
                <a:gd name="connsiteY27" fmla="*/ 0 h 819150"/>
                <a:gd name="connsiteX28" fmla="*/ 623887 w 1859756"/>
                <a:gd name="connsiteY28" fmla="*/ 42863 h 819150"/>
                <a:gd name="connsiteX29" fmla="*/ 590551 w 1859756"/>
                <a:gd name="connsiteY29" fmla="*/ 85724 h 819150"/>
                <a:gd name="connsiteX30" fmla="*/ 561975 w 1859756"/>
                <a:gd name="connsiteY30" fmla="*/ 116681 h 819150"/>
                <a:gd name="connsiteX31" fmla="*/ 526256 w 1859756"/>
                <a:gd name="connsiteY31" fmla="*/ 147638 h 819150"/>
                <a:gd name="connsiteX32" fmla="*/ 504825 w 1859756"/>
                <a:gd name="connsiteY32" fmla="*/ 78580 h 819150"/>
                <a:gd name="connsiteX33" fmla="*/ 490538 w 1859756"/>
                <a:gd name="connsiteY33" fmla="*/ 28575 h 819150"/>
                <a:gd name="connsiteX34" fmla="*/ 438151 w 1859756"/>
                <a:gd name="connsiteY34" fmla="*/ 40481 h 819150"/>
                <a:gd name="connsiteX35" fmla="*/ 402432 w 1859756"/>
                <a:gd name="connsiteY35" fmla="*/ 57149 h 819150"/>
                <a:gd name="connsiteX36" fmla="*/ 366712 w 1859756"/>
                <a:gd name="connsiteY36" fmla="*/ 80963 h 819150"/>
                <a:gd name="connsiteX37" fmla="*/ 338137 w 1859756"/>
                <a:gd name="connsiteY37" fmla="*/ 14286 h 819150"/>
                <a:gd name="connsiteX38" fmla="*/ 288131 w 1859756"/>
                <a:gd name="connsiteY38" fmla="*/ 45243 h 819150"/>
                <a:gd name="connsiteX39" fmla="*/ 269081 w 1859756"/>
                <a:gd name="connsiteY39" fmla="*/ 9525 h 819150"/>
                <a:gd name="connsiteX40" fmla="*/ 245269 w 1859756"/>
                <a:gd name="connsiteY40" fmla="*/ 26193 h 819150"/>
                <a:gd name="connsiteX41" fmla="*/ 192881 w 1859756"/>
                <a:gd name="connsiteY41" fmla="*/ 66675 h 819150"/>
                <a:gd name="connsiteX42" fmla="*/ 169068 w 1859756"/>
                <a:gd name="connsiteY42" fmla="*/ 90487 h 819150"/>
                <a:gd name="connsiteX43" fmla="*/ 152400 w 1859756"/>
                <a:gd name="connsiteY43" fmla="*/ 50006 h 819150"/>
                <a:gd name="connsiteX44" fmla="*/ 69056 w 1859756"/>
                <a:gd name="connsiteY44" fmla="*/ 61912 h 819150"/>
                <a:gd name="connsiteX45" fmla="*/ 0 w 1859756"/>
                <a:gd name="connsiteY45" fmla="*/ 80962 h 819150"/>
                <a:gd name="connsiteX46" fmla="*/ 16669 w 1859756"/>
                <a:gd name="connsiteY46" fmla="*/ 290512 h 819150"/>
                <a:gd name="connsiteX47" fmla="*/ 28575 w 1859756"/>
                <a:gd name="connsiteY47" fmla="*/ 383381 h 819150"/>
                <a:gd name="connsiteX48" fmla="*/ 45244 w 1859756"/>
                <a:gd name="connsiteY48" fmla="*/ 440531 h 819150"/>
                <a:gd name="connsiteX49" fmla="*/ 54768 w 1859756"/>
                <a:gd name="connsiteY49" fmla="*/ 502443 h 819150"/>
                <a:gd name="connsiteX50" fmla="*/ 88106 w 1859756"/>
                <a:gd name="connsiteY50" fmla="*/ 588169 h 819150"/>
                <a:gd name="connsiteX51" fmla="*/ 107156 w 1859756"/>
                <a:gd name="connsiteY51" fmla="*/ 647699 h 819150"/>
                <a:gd name="connsiteX52" fmla="*/ 140493 w 1859756"/>
                <a:gd name="connsiteY52" fmla="*/ 697706 h 819150"/>
                <a:gd name="connsiteX53" fmla="*/ 178593 w 1859756"/>
                <a:gd name="connsiteY53" fmla="*/ 738187 h 819150"/>
                <a:gd name="connsiteX54" fmla="*/ 202406 w 1859756"/>
                <a:gd name="connsiteY54" fmla="*/ 778669 h 819150"/>
                <a:gd name="connsiteX55" fmla="*/ 254793 w 1859756"/>
                <a:gd name="connsiteY55" fmla="*/ 819150 h 819150"/>
                <a:gd name="connsiteX56" fmla="*/ 285750 w 1859756"/>
                <a:gd name="connsiteY56" fmla="*/ 790574 h 819150"/>
                <a:gd name="connsiteX57" fmla="*/ 309562 w 1859756"/>
                <a:gd name="connsiteY57" fmla="*/ 752475 h 819150"/>
                <a:gd name="connsiteX58" fmla="*/ 321469 w 1859756"/>
                <a:gd name="connsiteY58" fmla="*/ 695325 h 819150"/>
                <a:gd name="connsiteX59" fmla="*/ 347662 w 1859756"/>
                <a:gd name="connsiteY59" fmla="*/ 616743 h 819150"/>
                <a:gd name="connsiteX60" fmla="*/ 366712 w 1859756"/>
                <a:gd name="connsiteY60" fmla="*/ 566736 h 819150"/>
                <a:gd name="connsiteX61" fmla="*/ 400050 w 1859756"/>
                <a:gd name="connsiteY61" fmla="*/ 511969 h 819150"/>
                <a:gd name="connsiteX62" fmla="*/ 442912 w 1859756"/>
                <a:gd name="connsiteY62" fmla="*/ 459581 h 819150"/>
                <a:gd name="connsiteX63" fmla="*/ 485775 w 1859756"/>
                <a:gd name="connsiteY63" fmla="*/ 428625 h 819150"/>
                <a:gd name="connsiteX64" fmla="*/ 523874 w 1859756"/>
                <a:gd name="connsiteY64" fmla="*/ 423862 h 819150"/>
                <a:gd name="connsiteX65" fmla="*/ 576262 w 1859756"/>
                <a:gd name="connsiteY65" fmla="*/ 409574 h 819150"/>
                <a:gd name="connsiteX66" fmla="*/ 631031 w 1859756"/>
                <a:gd name="connsiteY66" fmla="*/ 426243 h 819150"/>
                <a:gd name="connsiteX67" fmla="*/ 702469 w 1859756"/>
                <a:gd name="connsiteY67" fmla="*/ 442912 h 819150"/>
                <a:gd name="connsiteX68" fmla="*/ 788194 w 1859756"/>
                <a:gd name="connsiteY68" fmla="*/ 464343 h 819150"/>
                <a:gd name="connsiteX69" fmla="*/ 869156 w 1859756"/>
                <a:gd name="connsiteY69" fmla="*/ 469106 h 819150"/>
                <a:gd name="connsiteX70" fmla="*/ 897731 w 1859756"/>
                <a:gd name="connsiteY70" fmla="*/ 469106 h 819150"/>
                <a:gd name="connsiteX71" fmla="*/ 950119 w 1859756"/>
                <a:gd name="connsiteY71" fmla="*/ 447674 h 819150"/>
                <a:gd name="connsiteX72" fmla="*/ 1004887 w 1859756"/>
                <a:gd name="connsiteY72" fmla="*/ 409574 h 819150"/>
                <a:gd name="connsiteX73" fmla="*/ 1066800 w 1859756"/>
                <a:gd name="connsiteY73" fmla="*/ 373856 h 819150"/>
                <a:gd name="connsiteX74" fmla="*/ 1114424 w 1859756"/>
                <a:gd name="connsiteY74" fmla="*/ 342899 h 819150"/>
                <a:gd name="connsiteX75" fmla="*/ 1185863 w 1859756"/>
                <a:gd name="connsiteY75" fmla="*/ 333375 h 819150"/>
                <a:gd name="connsiteX76" fmla="*/ 1233488 w 1859756"/>
                <a:gd name="connsiteY76" fmla="*/ 342899 h 819150"/>
                <a:gd name="connsiteX77" fmla="*/ 1293019 w 1859756"/>
                <a:gd name="connsiteY77" fmla="*/ 373856 h 819150"/>
                <a:gd name="connsiteX78" fmla="*/ 1359694 w 1859756"/>
                <a:gd name="connsiteY78" fmla="*/ 421480 h 819150"/>
                <a:gd name="connsiteX79" fmla="*/ 1423988 w 1859756"/>
                <a:gd name="connsiteY79" fmla="*/ 441325 h 819150"/>
                <a:gd name="connsiteX80" fmla="*/ 1476374 w 1859756"/>
                <a:gd name="connsiteY80" fmla="*/ 438149 h 819150"/>
                <a:gd name="connsiteX81" fmla="*/ 1566862 w 1859756"/>
                <a:gd name="connsiteY81" fmla="*/ 415130 h 819150"/>
                <a:gd name="connsiteX82" fmla="*/ 1620838 w 1859756"/>
                <a:gd name="connsiteY82" fmla="*/ 400050 h 819150"/>
                <a:gd name="connsiteX83" fmla="*/ 1666874 w 1859756"/>
                <a:gd name="connsiteY83" fmla="*/ 369094 h 819150"/>
                <a:gd name="connsiteX84" fmla="*/ 1740694 w 1859756"/>
                <a:gd name="connsiteY84" fmla="*/ 326231 h 819150"/>
                <a:gd name="connsiteX85" fmla="*/ 1781174 w 1859756"/>
                <a:gd name="connsiteY85" fmla="*/ 292100 h 819150"/>
                <a:gd name="connsiteX86" fmla="*/ 1814513 w 1859756"/>
                <a:gd name="connsiteY86" fmla="*/ 252412 h 819150"/>
                <a:gd name="connsiteX87" fmla="*/ 1859756 w 1859756"/>
                <a:gd name="connsiteY87" fmla="*/ 104775 h 819150"/>
                <a:gd name="connsiteX0" fmla="*/ 1859756 w 1859756"/>
                <a:gd name="connsiteY0" fmla="*/ 95250 h 809625"/>
                <a:gd name="connsiteX1" fmla="*/ 1812131 w 1859756"/>
                <a:gd name="connsiteY1" fmla="*/ 85725 h 809625"/>
                <a:gd name="connsiteX2" fmla="*/ 1762125 w 1859756"/>
                <a:gd name="connsiteY2" fmla="*/ 92868 h 809625"/>
                <a:gd name="connsiteX3" fmla="*/ 1712119 w 1859756"/>
                <a:gd name="connsiteY3" fmla="*/ 109537 h 809625"/>
                <a:gd name="connsiteX4" fmla="*/ 1671637 w 1859756"/>
                <a:gd name="connsiteY4" fmla="*/ 154781 h 809625"/>
                <a:gd name="connsiteX5" fmla="*/ 1616869 w 1859756"/>
                <a:gd name="connsiteY5" fmla="*/ 173831 h 809625"/>
                <a:gd name="connsiteX6" fmla="*/ 1574006 w 1859756"/>
                <a:gd name="connsiteY6" fmla="*/ 192881 h 809625"/>
                <a:gd name="connsiteX7" fmla="*/ 1538287 w 1859756"/>
                <a:gd name="connsiteY7" fmla="*/ 190500 h 809625"/>
                <a:gd name="connsiteX8" fmla="*/ 1481137 w 1859756"/>
                <a:gd name="connsiteY8" fmla="*/ 157162 h 809625"/>
                <a:gd name="connsiteX9" fmla="*/ 1445419 w 1859756"/>
                <a:gd name="connsiteY9" fmla="*/ 159543 h 809625"/>
                <a:gd name="connsiteX10" fmla="*/ 1343025 w 1859756"/>
                <a:gd name="connsiteY10" fmla="*/ 159543 h 809625"/>
                <a:gd name="connsiteX11" fmla="*/ 1278731 w 1859756"/>
                <a:gd name="connsiteY11" fmla="*/ 147637 h 809625"/>
                <a:gd name="connsiteX12" fmla="*/ 1204912 w 1859756"/>
                <a:gd name="connsiteY12" fmla="*/ 138112 h 809625"/>
                <a:gd name="connsiteX13" fmla="*/ 1166813 w 1859756"/>
                <a:gd name="connsiteY13" fmla="*/ 197643 h 809625"/>
                <a:gd name="connsiteX14" fmla="*/ 1119188 w 1859756"/>
                <a:gd name="connsiteY14" fmla="*/ 190500 h 809625"/>
                <a:gd name="connsiteX15" fmla="*/ 1083469 w 1859756"/>
                <a:gd name="connsiteY15" fmla="*/ 185738 h 809625"/>
                <a:gd name="connsiteX16" fmla="*/ 1057274 w 1859756"/>
                <a:gd name="connsiteY16" fmla="*/ 183355 h 809625"/>
                <a:gd name="connsiteX17" fmla="*/ 1047750 w 1859756"/>
                <a:gd name="connsiteY17" fmla="*/ 195262 h 809625"/>
                <a:gd name="connsiteX18" fmla="*/ 1014412 w 1859756"/>
                <a:gd name="connsiteY18" fmla="*/ 238125 h 809625"/>
                <a:gd name="connsiteX19" fmla="*/ 969169 w 1859756"/>
                <a:gd name="connsiteY19" fmla="*/ 259556 h 809625"/>
                <a:gd name="connsiteX20" fmla="*/ 926306 w 1859756"/>
                <a:gd name="connsiteY20" fmla="*/ 264318 h 809625"/>
                <a:gd name="connsiteX21" fmla="*/ 838200 w 1859756"/>
                <a:gd name="connsiteY21" fmla="*/ 247650 h 809625"/>
                <a:gd name="connsiteX22" fmla="*/ 762000 w 1859756"/>
                <a:gd name="connsiteY22" fmla="*/ 230981 h 809625"/>
                <a:gd name="connsiteX23" fmla="*/ 723900 w 1859756"/>
                <a:gd name="connsiteY23" fmla="*/ 219075 h 809625"/>
                <a:gd name="connsiteX24" fmla="*/ 709612 w 1859756"/>
                <a:gd name="connsiteY24" fmla="*/ 154781 h 809625"/>
                <a:gd name="connsiteX25" fmla="*/ 695325 w 1859756"/>
                <a:gd name="connsiteY25" fmla="*/ 104775 h 809625"/>
                <a:gd name="connsiteX26" fmla="*/ 681037 w 1859756"/>
                <a:gd name="connsiteY26" fmla="*/ 45243 h 809625"/>
                <a:gd name="connsiteX27" fmla="*/ 671512 w 1859756"/>
                <a:gd name="connsiteY27" fmla="*/ 9525 h 809625"/>
                <a:gd name="connsiteX28" fmla="*/ 623887 w 1859756"/>
                <a:gd name="connsiteY28" fmla="*/ 33338 h 809625"/>
                <a:gd name="connsiteX29" fmla="*/ 590551 w 1859756"/>
                <a:gd name="connsiteY29" fmla="*/ 76199 h 809625"/>
                <a:gd name="connsiteX30" fmla="*/ 561975 w 1859756"/>
                <a:gd name="connsiteY30" fmla="*/ 107156 h 809625"/>
                <a:gd name="connsiteX31" fmla="*/ 526256 w 1859756"/>
                <a:gd name="connsiteY31" fmla="*/ 138113 h 809625"/>
                <a:gd name="connsiteX32" fmla="*/ 504825 w 1859756"/>
                <a:gd name="connsiteY32" fmla="*/ 69055 h 809625"/>
                <a:gd name="connsiteX33" fmla="*/ 490538 w 1859756"/>
                <a:gd name="connsiteY33" fmla="*/ 19050 h 809625"/>
                <a:gd name="connsiteX34" fmla="*/ 438151 w 1859756"/>
                <a:gd name="connsiteY34" fmla="*/ 30956 h 809625"/>
                <a:gd name="connsiteX35" fmla="*/ 402432 w 1859756"/>
                <a:gd name="connsiteY35" fmla="*/ 47624 h 809625"/>
                <a:gd name="connsiteX36" fmla="*/ 366712 w 1859756"/>
                <a:gd name="connsiteY36" fmla="*/ 71438 h 809625"/>
                <a:gd name="connsiteX37" fmla="*/ 338137 w 1859756"/>
                <a:gd name="connsiteY37" fmla="*/ 4761 h 809625"/>
                <a:gd name="connsiteX38" fmla="*/ 288131 w 1859756"/>
                <a:gd name="connsiteY38" fmla="*/ 35718 h 809625"/>
                <a:gd name="connsiteX39" fmla="*/ 269081 w 1859756"/>
                <a:gd name="connsiteY39" fmla="*/ 0 h 809625"/>
                <a:gd name="connsiteX40" fmla="*/ 245269 w 1859756"/>
                <a:gd name="connsiteY40" fmla="*/ 16668 h 809625"/>
                <a:gd name="connsiteX41" fmla="*/ 192881 w 1859756"/>
                <a:gd name="connsiteY41" fmla="*/ 57150 h 809625"/>
                <a:gd name="connsiteX42" fmla="*/ 169068 w 1859756"/>
                <a:gd name="connsiteY42" fmla="*/ 80962 h 809625"/>
                <a:gd name="connsiteX43" fmla="*/ 152400 w 1859756"/>
                <a:gd name="connsiteY43" fmla="*/ 40481 h 809625"/>
                <a:gd name="connsiteX44" fmla="*/ 69056 w 1859756"/>
                <a:gd name="connsiteY44" fmla="*/ 52387 h 809625"/>
                <a:gd name="connsiteX45" fmla="*/ 0 w 1859756"/>
                <a:gd name="connsiteY45" fmla="*/ 71437 h 809625"/>
                <a:gd name="connsiteX46" fmla="*/ 16669 w 1859756"/>
                <a:gd name="connsiteY46" fmla="*/ 280987 h 809625"/>
                <a:gd name="connsiteX47" fmla="*/ 28575 w 1859756"/>
                <a:gd name="connsiteY47" fmla="*/ 373856 h 809625"/>
                <a:gd name="connsiteX48" fmla="*/ 45244 w 1859756"/>
                <a:gd name="connsiteY48" fmla="*/ 431006 h 809625"/>
                <a:gd name="connsiteX49" fmla="*/ 54768 w 1859756"/>
                <a:gd name="connsiteY49" fmla="*/ 492918 h 809625"/>
                <a:gd name="connsiteX50" fmla="*/ 88106 w 1859756"/>
                <a:gd name="connsiteY50" fmla="*/ 578644 h 809625"/>
                <a:gd name="connsiteX51" fmla="*/ 107156 w 1859756"/>
                <a:gd name="connsiteY51" fmla="*/ 638174 h 809625"/>
                <a:gd name="connsiteX52" fmla="*/ 140493 w 1859756"/>
                <a:gd name="connsiteY52" fmla="*/ 688181 h 809625"/>
                <a:gd name="connsiteX53" fmla="*/ 178593 w 1859756"/>
                <a:gd name="connsiteY53" fmla="*/ 728662 h 809625"/>
                <a:gd name="connsiteX54" fmla="*/ 202406 w 1859756"/>
                <a:gd name="connsiteY54" fmla="*/ 769144 h 809625"/>
                <a:gd name="connsiteX55" fmla="*/ 254793 w 1859756"/>
                <a:gd name="connsiteY55" fmla="*/ 809625 h 809625"/>
                <a:gd name="connsiteX56" fmla="*/ 285750 w 1859756"/>
                <a:gd name="connsiteY56" fmla="*/ 781049 h 809625"/>
                <a:gd name="connsiteX57" fmla="*/ 309562 w 1859756"/>
                <a:gd name="connsiteY57" fmla="*/ 742950 h 809625"/>
                <a:gd name="connsiteX58" fmla="*/ 321469 w 1859756"/>
                <a:gd name="connsiteY58" fmla="*/ 685800 h 809625"/>
                <a:gd name="connsiteX59" fmla="*/ 347662 w 1859756"/>
                <a:gd name="connsiteY59" fmla="*/ 607218 h 809625"/>
                <a:gd name="connsiteX60" fmla="*/ 366712 w 1859756"/>
                <a:gd name="connsiteY60" fmla="*/ 557211 h 809625"/>
                <a:gd name="connsiteX61" fmla="*/ 400050 w 1859756"/>
                <a:gd name="connsiteY61" fmla="*/ 502444 h 809625"/>
                <a:gd name="connsiteX62" fmla="*/ 442912 w 1859756"/>
                <a:gd name="connsiteY62" fmla="*/ 450056 h 809625"/>
                <a:gd name="connsiteX63" fmla="*/ 485775 w 1859756"/>
                <a:gd name="connsiteY63" fmla="*/ 419100 h 809625"/>
                <a:gd name="connsiteX64" fmla="*/ 523874 w 1859756"/>
                <a:gd name="connsiteY64" fmla="*/ 414337 h 809625"/>
                <a:gd name="connsiteX65" fmla="*/ 576262 w 1859756"/>
                <a:gd name="connsiteY65" fmla="*/ 400049 h 809625"/>
                <a:gd name="connsiteX66" fmla="*/ 631031 w 1859756"/>
                <a:gd name="connsiteY66" fmla="*/ 416718 h 809625"/>
                <a:gd name="connsiteX67" fmla="*/ 702469 w 1859756"/>
                <a:gd name="connsiteY67" fmla="*/ 433387 h 809625"/>
                <a:gd name="connsiteX68" fmla="*/ 788194 w 1859756"/>
                <a:gd name="connsiteY68" fmla="*/ 454818 h 809625"/>
                <a:gd name="connsiteX69" fmla="*/ 869156 w 1859756"/>
                <a:gd name="connsiteY69" fmla="*/ 459581 h 809625"/>
                <a:gd name="connsiteX70" fmla="*/ 897731 w 1859756"/>
                <a:gd name="connsiteY70" fmla="*/ 459581 h 809625"/>
                <a:gd name="connsiteX71" fmla="*/ 950119 w 1859756"/>
                <a:gd name="connsiteY71" fmla="*/ 438149 h 809625"/>
                <a:gd name="connsiteX72" fmla="*/ 1004887 w 1859756"/>
                <a:gd name="connsiteY72" fmla="*/ 400049 h 809625"/>
                <a:gd name="connsiteX73" fmla="*/ 1066800 w 1859756"/>
                <a:gd name="connsiteY73" fmla="*/ 364331 h 809625"/>
                <a:gd name="connsiteX74" fmla="*/ 1114424 w 1859756"/>
                <a:gd name="connsiteY74" fmla="*/ 333374 h 809625"/>
                <a:gd name="connsiteX75" fmla="*/ 1185863 w 1859756"/>
                <a:gd name="connsiteY75" fmla="*/ 323850 h 809625"/>
                <a:gd name="connsiteX76" fmla="*/ 1233488 w 1859756"/>
                <a:gd name="connsiteY76" fmla="*/ 333374 h 809625"/>
                <a:gd name="connsiteX77" fmla="*/ 1293019 w 1859756"/>
                <a:gd name="connsiteY77" fmla="*/ 364331 h 809625"/>
                <a:gd name="connsiteX78" fmla="*/ 1359694 w 1859756"/>
                <a:gd name="connsiteY78" fmla="*/ 411955 h 809625"/>
                <a:gd name="connsiteX79" fmla="*/ 1423988 w 1859756"/>
                <a:gd name="connsiteY79" fmla="*/ 431800 h 809625"/>
                <a:gd name="connsiteX80" fmla="*/ 1476374 w 1859756"/>
                <a:gd name="connsiteY80" fmla="*/ 428624 h 809625"/>
                <a:gd name="connsiteX81" fmla="*/ 1566862 w 1859756"/>
                <a:gd name="connsiteY81" fmla="*/ 405605 h 809625"/>
                <a:gd name="connsiteX82" fmla="*/ 1620838 w 1859756"/>
                <a:gd name="connsiteY82" fmla="*/ 390525 h 809625"/>
                <a:gd name="connsiteX83" fmla="*/ 1666874 w 1859756"/>
                <a:gd name="connsiteY83" fmla="*/ 359569 h 809625"/>
                <a:gd name="connsiteX84" fmla="*/ 1740694 w 1859756"/>
                <a:gd name="connsiteY84" fmla="*/ 316706 h 809625"/>
                <a:gd name="connsiteX85" fmla="*/ 1781174 w 1859756"/>
                <a:gd name="connsiteY85" fmla="*/ 282575 h 809625"/>
                <a:gd name="connsiteX86" fmla="*/ 1814513 w 1859756"/>
                <a:gd name="connsiteY86" fmla="*/ 242887 h 809625"/>
                <a:gd name="connsiteX87" fmla="*/ 1859756 w 1859756"/>
                <a:gd name="connsiteY87" fmla="*/ 95250 h 809625"/>
                <a:gd name="connsiteX0" fmla="*/ 1859756 w 1859756"/>
                <a:gd name="connsiteY0" fmla="*/ 95250 h 809625"/>
                <a:gd name="connsiteX1" fmla="*/ 1812131 w 1859756"/>
                <a:gd name="connsiteY1" fmla="*/ 85725 h 809625"/>
                <a:gd name="connsiteX2" fmla="*/ 1762125 w 1859756"/>
                <a:gd name="connsiteY2" fmla="*/ 92868 h 809625"/>
                <a:gd name="connsiteX3" fmla="*/ 1712119 w 1859756"/>
                <a:gd name="connsiteY3" fmla="*/ 109537 h 809625"/>
                <a:gd name="connsiteX4" fmla="*/ 1671637 w 1859756"/>
                <a:gd name="connsiteY4" fmla="*/ 154781 h 809625"/>
                <a:gd name="connsiteX5" fmla="*/ 1616869 w 1859756"/>
                <a:gd name="connsiteY5" fmla="*/ 173831 h 809625"/>
                <a:gd name="connsiteX6" fmla="*/ 1574006 w 1859756"/>
                <a:gd name="connsiteY6" fmla="*/ 192881 h 809625"/>
                <a:gd name="connsiteX7" fmla="*/ 1538287 w 1859756"/>
                <a:gd name="connsiteY7" fmla="*/ 190500 h 809625"/>
                <a:gd name="connsiteX8" fmla="*/ 1481137 w 1859756"/>
                <a:gd name="connsiteY8" fmla="*/ 157162 h 809625"/>
                <a:gd name="connsiteX9" fmla="*/ 1445419 w 1859756"/>
                <a:gd name="connsiteY9" fmla="*/ 159543 h 809625"/>
                <a:gd name="connsiteX10" fmla="*/ 1343025 w 1859756"/>
                <a:gd name="connsiteY10" fmla="*/ 159543 h 809625"/>
                <a:gd name="connsiteX11" fmla="*/ 1278731 w 1859756"/>
                <a:gd name="connsiteY11" fmla="*/ 147637 h 809625"/>
                <a:gd name="connsiteX12" fmla="*/ 1204912 w 1859756"/>
                <a:gd name="connsiteY12" fmla="*/ 138112 h 809625"/>
                <a:gd name="connsiteX13" fmla="*/ 1166813 w 1859756"/>
                <a:gd name="connsiteY13" fmla="*/ 197643 h 809625"/>
                <a:gd name="connsiteX14" fmla="*/ 1119188 w 1859756"/>
                <a:gd name="connsiteY14" fmla="*/ 190500 h 809625"/>
                <a:gd name="connsiteX15" fmla="*/ 1083469 w 1859756"/>
                <a:gd name="connsiteY15" fmla="*/ 185738 h 809625"/>
                <a:gd name="connsiteX16" fmla="*/ 1057274 w 1859756"/>
                <a:gd name="connsiteY16" fmla="*/ 183355 h 809625"/>
                <a:gd name="connsiteX17" fmla="*/ 1047750 w 1859756"/>
                <a:gd name="connsiteY17" fmla="*/ 195262 h 809625"/>
                <a:gd name="connsiteX18" fmla="*/ 1014412 w 1859756"/>
                <a:gd name="connsiteY18" fmla="*/ 238125 h 809625"/>
                <a:gd name="connsiteX19" fmla="*/ 969169 w 1859756"/>
                <a:gd name="connsiteY19" fmla="*/ 259556 h 809625"/>
                <a:gd name="connsiteX20" fmla="*/ 926306 w 1859756"/>
                <a:gd name="connsiteY20" fmla="*/ 264318 h 809625"/>
                <a:gd name="connsiteX21" fmla="*/ 838200 w 1859756"/>
                <a:gd name="connsiteY21" fmla="*/ 247650 h 809625"/>
                <a:gd name="connsiteX22" fmla="*/ 762000 w 1859756"/>
                <a:gd name="connsiteY22" fmla="*/ 230981 h 809625"/>
                <a:gd name="connsiteX23" fmla="*/ 723900 w 1859756"/>
                <a:gd name="connsiteY23" fmla="*/ 219075 h 809625"/>
                <a:gd name="connsiteX24" fmla="*/ 709612 w 1859756"/>
                <a:gd name="connsiteY24" fmla="*/ 154781 h 809625"/>
                <a:gd name="connsiteX25" fmla="*/ 695325 w 1859756"/>
                <a:gd name="connsiteY25" fmla="*/ 104775 h 809625"/>
                <a:gd name="connsiteX26" fmla="*/ 681037 w 1859756"/>
                <a:gd name="connsiteY26" fmla="*/ 45243 h 809625"/>
                <a:gd name="connsiteX27" fmla="*/ 671512 w 1859756"/>
                <a:gd name="connsiteY27" fmla="*/ 9525 h 809625"/>
                <a:gd name="connsiteX28" fmla="*/ 623887 w 1859756"/>
                <a:gd name="connsiteY28" fmla="*/ 33338 h 809625"/>
                <a:gd name="connsiteX29" fmla="*/ 590551 w 1859756"/>
                <a:gd name="connsiteY29" fmla="*/ 76199 h 809625"/>
                <a:gd name="connsiteX30" fmla="*/ 561975 w 1859756"/>
                <a:gd name="connsiteY30" fmla="*/ 107156 h 809625"/>
                <a:gd name="connsiteX31" fmla="*/ 526256 w 1859756"/>
                <a:gd name="connsiteY31" fmla="*/ 138113 h 809625"/>
                <a:gd name="connsiteX32" fmla="*/ 504825 w 1859756"/>
                <a:gd name="connsiteY32" fmla="*/ 69055 h 809625"/>
                <a:gd name="connsiteX33" fmla="*/ 490538 w 1859756"/>
                <a:gd name="connsiteY33" fmla="*/ 19050 h 809625"/>
                <a:gd name="connsiteX34" fmla="*/ 438151 w 1859756"/>
                <a:gd name="connsiteY34" fmla="*/ 30956 h 809625"/>
                <a:gd name="connsiteX35" fmla="*/ 402432 w 1859756"/>
                <a:gd name="connsiteY35" fmla="*/ 47624 h 809625"/>
                <a:gd name="connsiteX36" fmla="*/ 366712 w 1859756"/>
                <a:gd name="connsiteY36" fmla="*/ 71438 h 809625"/>
                <a:gd name="connsiteX37" fmla="*/ 338137 w 1859756"/>
                <a:gd name="connsiteY37" fmla="*/ 4761 h 809625"/>
                <a:gd name="connsiteX38" fmla="*/ 288131 w 1859756"/>
                <a:gd name="connsiteY38" fmla="*/ 35718 h 809625"/>
                <a:gd name="connsiteX39" fmla="*/ 269081 w 1859756"/>
                <a:gd name="connsiteY39" fmla="*/ 0 h 809625"/>
                <a:gd name="connsiteX40" fmla="*/ 245269 w 1859756"/>
                <a:gd name="connsiteY40" fmla="*/ 16668 h 809625"/>
                <a:gd name="connsiteX41" fmla="*/ 192881 w 1859756"/>
                <a:gd name="connsiteY41" fmla="*/ 57150 h 809625"/>
                <a:gd name="connsiteX42" fmla="*/ 169068 w 1859756"/>
                <a:gd name="connsiteY42" fmla="*/ 80962 h 809625"/>
                <a:gd name="connsiteX43" fmla="*/ 152400 w 1859756"/>
                <a:gd name="connsiteY43" fmla="*/ 40481 h 809625"/>
                <a:gd name="connsiteX44" fmla="*/ 69056 w 1859756"/>
                <a:gd name="connsiteY44" fmla="*/ 52387 h 809625"/>
                <a:gd name="connsiteX45" fmla="*/ 0 w 1859756"/>
                <a:gd name="connsiteY45" fmla="*/ 71437 h 809625"/>
                <a:gd name="connsiteX46" fmla="*/ 16669 w 1859756"/>
                <a:gd name="connsiteY46" fmla="*/ 280987 h 809625"/>
                <a:gd name="connsiteX47" fmla="*/ 28575 w 1859756"/>
                <a:gd name="connsiteY47" fmla="*/ 373856 h 809625"/>
                <a:gd name="connsiteX48" fmla="*/ 45244 w 1859756"/>
                <a:gd name="connsiteY48" fmla="*/ 431006 h 809625"/>
                <a:gd name="connsiteX49" fmla="*/ 54768 w 1859756"/>
                <a:gd name="connsiteY49" fmla="*/ 492918 h 809625"/>
                <a:gd name="connsiteX50" fmla="*/ 88106 w 1859756"/>
                <a:gd name="connsiteY50" fmla="*/ 578644 h 809625"/>
                <a:gd name="connsiteX51" fmla="*/ 107156 w 1859756"/>
                <a:gd name="connsiteY51" fmla="*/ 638174 h 809625"/>
                <a:gd name="connsiteX52" fmla="*/ 140493 w 1859756"/>
                <a:gd name="connsiteY52" fmla="*/ 688181 h 809625"/>
                <a:gd name="connsiteX53" fmla="*/ 178593 w 1859756"/>
                <a:gd name="connsiteY53" fmla="*/ 728662 h 809625"/>
                <a:gd name="connsiteX54" fmla="*/ 202406 w 1859756"/>
                <a:gd name="connsiteY54" fmla="*/ 769144 h 809625"/>
                <a:gd name="connsiteX55" fmla="*/ 254793 w 1859756"/>
                <a:gd name="connsiteY55" fmla="*/ 809625 h 809625"/>
                <a:gd name="connsiteX56" fmla="*/ 269082 w 1859756"/>
                <a:gd name="connsiteY56" fmla="*/ 807242 h 809625"/>
                <a:gd name="connsiteX57" fmla="*/ 285750 w 1859756"/>
                <a:gd name="connsiteY57" fmla="*/ 781049 h 809625"/>
                <a:gd name="connsiteX58" fmla="*/ 309562 w 1859756"/>
                <a:gd name="connsiteY58" fmla="*/ 742950 h 809625"/>
                <a:gd name="connsiteX59" fmla="*/ 321469 w 1859756"/>
                <a:gd name="connsiteY59" fmla="*/ 685800 h 809625"/>
                <a:gd name="connsiteX60" fmla="*/ 347662 w 1859756"/>
                <a:gd name="connsiteY60" fmla="*/ 607218 h 809625"/>
                <a:gd name="connsiteX61" fmla="*/ 366712 w 1859756"/>
                <a:gd name="connsiteY61" fmla="*/ 557211 h 809625"/>
                <a:gd name="connsiteX62" fmla="*/ 400050 w 1859756"/>
                <a:gd name="connsiteY62" fmla="*/ 502444 h 809625"/>
                <a:gd name="connsiteX63" fmla="*/ 442912 w 1859756"/>
                <a:gd name="connsiteY63" fmla="*/ 450056 h 809625"/>
                <a:gd name="connsiteX64" fmla="*/ 485775 w 1859756"/>
                <a:gd name="connsiteY64" fmla="*/ 419100 h 809625"/>
                <a:gd name="connsiteX65" fmla="*/ 523874 w 1859756"/>
                <a:gd name="connsiteY65" fmla="*/ 414337 h 809625"/>
                <a:gd name="connsiteX66" fmla="*/ 576262 w 1859756"/>
                <a:gd name="connsiteY66" fmla="*/ 400049 h 809625"/>
                <a:gd name="connsiteX67" fmla="*/ 631031 w 1859756"/>
                <a:gd name="connsiteY67" fmla="*/ 416718 h 809625"/>
                <a:gd name="connsiteX68" fmla="*/ 702469 w 1859756"/>
                <a:gd name="connsiteY68" fmla="*/ 433387 h 809625"/>
                <a:gd name="connsiteX69" fmla="*/ 788194 w 1859756"/>
                <a:gd name="connsiteY69" fmla="*/ 454818 h 809625"/>
                <a:gd name="connsiteX70" fmla="*/ 869156 w 1859756"/>
                <a:gd name="connsiteY70" fmla="*/ 459581 h 809625"/>
                <a:gd name="connsiteX71" fmla="*/ 897731 w 1859756"/>
                <a:gd name="connsiteY71" fmla="*/ 459581 h 809625"/>
                <a:gd name="connsiteX72" fmla="*/ 950119 w 1859756"/>
                <a:gd name="connsiteY72" fmla="*/ 438149 h 809625"/>
                <a:gd name="connsiteX73" fmla="*/ 1004887 w 1859756"/>
                <a:gd name="connsiteY73" fmla="*/ 400049 h 809625"/>
                <a:gd name="connsiteX74" fmla="*/ 1066800 w 1859756"/>
                <a:gd name="connsiteY74" fmla="*/ 364331 h 809625"/>
                <a:gd name="connsiteX75" fmla="*/ 1114424 w 1859756"/>
                <a:gd name="connsiteY75" fmla="*/ 333374 h 809625"/>
                <a:gd name="connsiteX76" fmla="*/ 1185863 w 1859756"/>
                <a:gd name="connsiteY76" fmla="*/ 323850 h 809625"/>
                <a:gd name="connsiteX77" fmla="*/ 1233488 w 1859756"/>
                <a:gd name="connsiteY77" fmla="*/ 333374 h 809625"/>
                <a:gd name="connsiteX78" fmla="*/ 1293019 w 1859756"/>
                <a:gd name="connsiteY78" fmla="*/ 364331 h 809625"/>
                <a:gd name="connsiteX79" fmla="*/ 1359694 w 1859756"/>
                <a:gd name="connsiteY79" fmla="*/ 411955 h 809625"/>
                <a:gd name="connsiteX80" fmla="*/ 1423988 w 1859756"/>
                <a:gd name="connsiteY80" fmla="*/ 431800 h 809625"/>
                <a:gd name="connsiteX81" fmla="*/ 1476374 w 1859756"/>
                <a:gd name="connsiteY81" fmla="*/ 428624 h 809625"/>
                <a:gd name="connsiteX82" fmla="*/ 1566862 w 1859756"/>
                <a:gd name="connsiteY82" fmla="*/ 405605 h 809625"/>
                <a:gd name="connsiteX83" fmla="*/ 1620838 w 1859756"/>
                <a:gd name="connsiteY83" fmla="*/ 390525 h 809625"/>
                <a:gd name="connsiteX84" fmla="*/ 1666874 w 1859756"/>
                <a:gd name="connsiteY84" fmla="*/ 359569 h 809625"/>
                <a:gd name="connsiteX85" fmla="*/ 1740694 w 1859756"/>
                <a:gd name="connsiteY85" fmla="*/ 316706 h 809625"/>
                <a:gd name="connsiteX86" fmla="*/ 1781174 w 1859756"/>
                <a:gd name="connsiteY86" fmla="*/ 282575 h 809625"/>
                <a:gd name="connsiteX87" fmla="*/ 1814513 w 1859756"/>
                <a:gd name="connsiteY87" fmla="*/ 242887 h 809625"/>
                <a:gd name="connsiteX88" fmla="*/ 1859756 w 1859756"/>
                <a:gd name="connsiteY88" fmla="*/ 95250 h 809625"/>
                <a:gd name="connsiteX0" fmla="*/ 1859756 w 1859756"/>
                <a:gd name="connsiteY0" fmla="*/ 95250 h 809625"/>
                <a:gd name="connsiteX1" fmla="*/ 1812131 w 1859756"/>
                <a:gd name="connsiteY1" fmla="*/ 85725 h 809625"/>
                <a:gd name="connsiteX2" fmla="*/ 1762125 w 1859756"/>
                <a:gd name="connsiteY2" fmla="*/ 92868 h 809625"/>
                <a:gd name="connsiteX3" fmla="*/ 1712119 w 1859756"/>
                <a:gd name="connsiteY3" fmla="*/ 109537 h 809625"/>
                <a:gd name="connsiteX4" fmla="*/ 1671637 w 1859756"/>
                <a:gd name="connsiteY4" fmla="*/ 154781 h 809625"/>
                <a:gd name="connsiteX5" fmla="*/ 1616869 w 1859756"/>
                <a:gd name="connsiteY5" fmla="*/ 173831 h 809625"/>
                <a:gd name="connsiteX6" fmla="*/ 1574006 w 1859756"/>
                <a:gd name="connsiteY6" fmla="*/ 192881 h 809625"/>
                <a:gd name="connsiteX7" fmla="*/ 1538287 w 1859756"/>
                <a:gd name="connsiteY7" fmla="*/ 190500 h 809625"/>
                <a:gd name="connsiteX8" fmla="*/ 1481137 w 1859756"/>
                <a:gd name="connsiteY8" fmla="*/ 157162 h 809625"/>
                <a:gd name="connsiteX9" fmla="*/ 1445419 w 1859756"/>
                <a:gd name="connsiteY9" fmla="*/ 159543 h 809625"/>
                <a:gd name="connsiteX10" fmla="*/ 1343025 w 1859756"/>
                <a:gd name="connsiteY10" fmla="*/ 159543 h 809625"/>
                <a:gd name="connsiteX11" fmla="*/ 1278731 w 1859756"/>
                <a:gd name="connsiteY11" fmla="*/ 147637 h 809625"/>
                <a:gd name="connsiteX12" fmla="*/ 1204912 w 1859756"/>
                <a:gd name="connsiteY12" fmla="*/ 138112 h 809625"/>
                <a:gd name="connsiteX13" fmla="*/ 1166813 w 1859756"/>
                <a:gd name="connsiteY13" fmla="*/ 197643 h 809625"/>
                <a:gd name="connsiteX14" fmla="*/ 1119188 w 1859756"/>
                <a:gd name="connsiteY14" fmla="*/ 190500 h 809625"/>
                <a:gd name="connsiteX15" fmla="*/ 1083469 w 1859756"/>
                <a:gd name="connsiteY15" fmla="*/ 185738 h 809625"/>
                <a:gd name="connsiteX16" fmla="*/ 1057274 w 1859756"/>
                <a:gd name="connsiteY16" fmla="*/ 183355 h 809625"/>
                <a:gd name="connsiteX17" fmla="*/ 1047750 w 1859756"/>
                <a:gd name="connsiteY17" fmla="*/ 195262 h 809625"/>
                <a:gd name="connsiteX18" fmla="*/ 1014412 w 1859756"/>
                <a:gd name="connsiteY18" fmla="*/ 238125 h 809625"/>
                <a:gd name="connsiteX19" fmla="*/ 969169 w 1859756"/>
                <a:gd name="connsiteY19" fmla="*/ 259556 h 809625"/>
                <a:gd name="connsiteX20" fmla="*/ 926306 w 1859756"/>
                <a:gd name="connsiteY20" fmla="*/ 264318 h 809625"/>
                <a:gd name="connsiteX21" fmla="*/ 838200 w 1859756"/>
                <a:gd name="connsiteY21" fmla="*/ 247650 h 809625"/>
                <a:gd name="connsiteX22" fmla="*/ 762000 w 1859756"/>
                <a:gd name="connsiteY22" fmla="*/ 230981 h 809625"/>
                <a:gd name="connsiteX23" fmla="*/ 723900 w 1859756"/>
                <a:gd name="connsiteY23" fmla="*/ 219075 h 809625"/>
                <a:gd name="connsiteX24" fmla="*/ 709612 w 1859756"/>
                <a:gd name="connsiteY24" fmla="*/ 154781 h 809625"/>
                <a:gd name="connsiteX25" fmla="*/ 695325 w 1859756"/>
                <a:gd name="connsiteY25" fmla="*/ 104775 h 809625"/>
                <a:gd name="connsiteX26" fmla="*/ 681037 w 1859756"/>
                <a:gd name="connsiteY26" fmla="*/ 45243 h 809625"/>
                <a:gd name="connsiteX27" fmla="*/ 671512 w 1859756"/>
                <a:gd name="connsiteY27" fmla="*/ 9525 h 809625"/>
                <a:gd name="connsiteX28" fmla="*/ 623887 w 1859756"/>
                <a:gd name="connsiteY28" fmla="*/ 33338 h 809625"/>
                <a:gd name="connsiteX29" fmla="*/ 590551 w 1859756"/>
                <a:gd name="connsiteY29" fmla="*/ 76199 h 809625"/>
                <a:gd name="connsiteX30" fmla="*/ 561975 w 1859756"/>
                <a:gd name="connsiteY30" fmla="*/ 107156 h 809625"/>
                <a:gd name="connsiteX31" fmla="*/ 526256 w 1859756"/>
                <a:gd name="connsiteY31" fmla="*/ 138113 h 809625"/>
                <a:gd name="connsiteX32" fmla="*/ 504825 w 1859756"/>
                <a:gd name="connsiteY32" fmla="*/ 69055 h 809625"/>
                <a:gd name="connsiteX33" fmla="*/ 490538 w 1859756"/>
                <a:gd name="connsiteY33" fmla="*/ 19050 h 809625"/>
                <a:gd name="connsiteX34" fmla="*/ 438151 w 1859756"/>
                <a:gd name="connsiteY34" fmla="*/ 30956 h 809625"/>
                <a:gd name="connsiteX35" fmla="*/ 402432 w 1859756"/>
                <a:gd name="connsiteY35" fmla="*/ 47624 h 809625"/>
                <a:gd name="connsiteX36" fmla="*/ 366712 w 1859756"/>
                <a:gd name="connsiteY36" fmla="*/ 71438 h 809625"/>
                <a:gd name="connsiteX37" fmla="*/ 338137 w 1859756"/>
                <a:gd name="connsiteY37" fmla="*/ 4761 h 809625"/>
                <a:gd name="connsiteX38" fmla="*/ 288131 w 1859756"/>
                <a:gd name="connsiteY38" fmla="*/ 35718 h 809625"/>
                <a:gd name="connsiteX39" fmla="*/ 269081 w 1859756"/>
                <a:gd name="connsiteY39" fmla="*/ 0 h 809625"/>
                <a:gd name="connsiteX40" fmla="*/ 245269 w 1859756"/>
                <a:gd name="connsiteY40" fmla="*/ 16668 h 809625"/>
                <a:gd name="connsiteX41" fmla="*/ 192881 w 1859756"/>
                <a:gd name="connsiteY41" fmla="*/ 57150 h 809625"/>
                <a:gd name="connsiteX42" fmla="*/ 169068 w 1859756"/>
                <a:gd name="connsiteY42" fmla="*/ 80962 h 809625"/>
                <a:gd name="connsiteX43" fmla="*/ 152400 w 1859756"/>
                <a:gd name="connsiteY43" fmla="*/ 40481 h 809625"/>
                <a:gd name="connsiteX44" fmla="*/ 69056 w 1859756"/>
                <a:gd name="connsiteY44" fmla="*/ 52387 h 809625"/>
                <a:gd name="connsiteX45" fmla="*/ 0 w 1859756"/>
                <a:gd name="connsiteY45" fmla="*/ 71437 h 809625"/>
                <a:gd name="connsiteX46" fmla="*/ 16669 w 1859756"/>
                <a:gd name="connsiteY46" fmla="*/ 280987 h 809625"/>
                <a:gd name="connsiteX47" fmla="*/ 28575 w 1859756"/>
                <a:gd name="connsiteY47" fmla="*/ 373856 h 809625"/>
                <a:gd name="connsiteX48" fmla="*/ 45244 w 1859756"/>
                <a:gd name="connsiteY48" fmla="*/ 431006 h 809625"/>
                <a:gd name="connsiteX49" fmla="*/ 54768 w 1859756"/>
                <a:gd name="connsiteY49" fmla="*/ 492918 h 809625"/>
                <a:gd name="connsiteX50" fmla="*/ 88106 w 1859756"/>
                <a:gd name="connsiteY50" fmla="*/ 578644 h 809625"/>
                <a:gd name="connsiteX51" fmla="*/ 107156 w 1859756"/>
                <a:gd name="connsiteY51" fmla="*/ 638174 h 809625"/>
                <a:gd name="connsiteX52" fmla="*/ 140493 w 1859756"/>
                <a:gd name="connsiteY52" fmla="*/ 688181 h 809625"/>
                <a:gd name="connsiteX53" fmla="*/ 178593 w 1859756"/>
                <a:gd name="connsiteY53" fmla="*/ 728662 h 809625"/>
                <a:gd name="connsiteX54" fmla="*/ 202406 w 1859756"/>
                <a:gd name="connsiteY54" fmla="*/ 769144 h 809625"/>
                <a:gd name="connsiteX55" fmla="*/ 254793 w 1859756"/>
                <a:gd name="connsiteY55" fmla="*/ 809625 h 809625"/>
                <a:gd name="connsiteX56" fmla="*/ 269082 w 1859756"/>
                <a:gd name="connsiteY56" fmla="*/ 807242 h 809625"/>
                <a:gd name="connsiteX57" fmla="*/ 285750 w 1859756"/>
                <a:gd name="connsiteY57" fmla="*/ 781049 h 809625"/>
                <a:gd name="connsiteX58" fmla="*/ 309562 w 1859756"/>
                <a:gd name="connsiteY58" fmla="*/ 742950 h 809625"/>
                <a:gd name="connsiteX59" fmla="*/ 321469 w 1859756"/>
                <a:gd name="connsiteY59" fmla="*/ 685800 h 809625"/>
                <a:gd name="connsiteX60" fmla="*/ 347662 w 1859756"/>
                <a:gd name="connsiteY60" fmla="*/ 607218 h 809625"/>
                <a:gd name="connsiteX61" fmla="*/ 366712 w 1859756"/>
                <a:gd name="connsiteY61" fmla="*/ 557211 h 809625"/>
                <a:gd name="connsiteX62" fmla="*/ 400050 w 1859756"/>
                <a:gd name="connsiteY62" fmla="*/ 502444 h 809625"/>
                <a:gd name="connsiteX63" fmla="*/ 442912 w 1859756"/>
                <a:gd name="connsiteY63" fmla="*/ 450056 h 809625"/>
                <a:gd name="connsiteX64" fmla="*/ 485775 w 1859756"/>
                <a:gd name="connsiteY64" fmla="*/ 419100 h 809625"/>
                <a:gd name="connsiteX65" fmla="*/ 523874 w 1859756"/>
                <a:gd name="connsiteY65" fmla="*/ 414337 h 809625"/>
                <a:gd name="connsiteX66" fmla="*/ 576262 w 1859756"/>
                <a:gd name="connsiteY66" fmla="*/ 400049 h 809625"/>
                <a:gd name="connsiteX67" fmla="*/ 631031 w 1859756"/>
                <a:gd name="connsiteY67" fmla="*/ 416718 h 809625"/>
                <a:gd name="connsiteX68" fmla="*/ 702469 w 1859756"/>
                <a:gd name="connsiteY68" fmla="*/ 433387 h 809625"/>
                <a:gd name="connsiteX69" fmla="*/ 788194 w 1859756"/>
                <a:gd name="connsiteY69" fmla="*/ 454818 h 809625"/>
                <a:gd name="connsiteX70" fmla="*/ 869156 w 1859756"/>
                <a:gd name="connsiteY70" fmla="*/ 459581 h 809625"/>
                <a:gd name="connsiteX71" fmla="*/ 897731 w 1859756"/>
                <a:gd name="connsiteY71" fmla="*/ 459581 h 809625"/>
                <a:gd name="connsiteX72" fmla="*/ 950119 w 1859756"/>
                <a:gd name="connsiteY72" fmla="*/ 438149 h 809625"/>
                <a:gd name="connsiteX73" fmla="*/ 1004887 w 1859756"/>
                <a:gd name="connsiteY73" fmla="*/ 400049 h 809625"/>
                <a:gd name="connsiteX74" fmla="*/ 1066800 w 1859756"/>
                <a:gd name="connsiteY74" fmla="*/ 364331 h 809625"/>
                <a:gd name="connsiteX75" fmla="*/ 1114424 w 1859756"/>
                <a:gd name="connsiteY75" fmla="*/ 333374 h 809625"/>
                <a:gd name="connsiteX76" fmla="*/ 1185863 w 1859756"/>
                <a:gd name="connsiteY76" fmla="*/ 323850 h 809625"/>
                <a:gd name="connsiteX77" fmla="*/ 1233488 w 1859756"/>
                <a:gd name="connsiteY77" fmla="*/ 333374 h 809625"/>
                <a:gd name="connsiteX78" fmla="*/ 1293019 w 1859756"/>
                <a:gd name="connsiteY78" fmla="*/ 364331 h 809625"/>
                <a:gd name="connsiteX79" fmla="*/ 1359694 w 1859756"/>
                <a:gd name="connsiteY79" fmla="*/ 411955 h 809625"/>
                <a:gd name="connsiteX80" fmla="*/ 1423988 w 1859756"/>
                <a:gd name="connsiteY80" fmla="*/ 431800 h 809625"/>
                <a:gd name="connsiteX81" fmla="*/ 1497805 w 1859756"/>
                <a:gd name="connsiteY81" fmla="*/ 426243 h 809625"/>
                <a:gd name="connsiteX82" fmla="*/ 1566862 w 1859756"/>
                <a:gd name="connsiteY82" fmla="*/ 405605 h 809625"/>
                <a:gd name="connsiteX83" fmla="*/ 1620838 w 1859756"/>
                <a:gd name="connsiteY83" fmla="*/ 390525 h 809625"/>
                <a:gd name="connsiteX84" fmla="*/ 1666874 w 1859756"/>
                <a:gd name="connsiteY84" fmla="*/ 359569 h 809625"/>
                <a:gd name="connsiteX85" fmla="*/ 1740694 w 1859756"/>
                <a:gd name="connsiteY85" fmla="*/ 316706 h 809625"/>
                <a:gd name="connsiteX86" fmla="*/ 1781174 w 1859756"/>
                <a:gd name="connsiteY86" fmla="*/ 282575 h 809625"/>
                <a:gd name="connsiteX87" fmla="*/ 1814513 w 1859756"/>
                <a:gd name="connsiteY87" fmla="*/ 242887 h 809625"/>
                <a:gd name="connsiteX88" fmla="*/ 1859756 w 1859756"/>
                <a:gd name="connsiteY88" fmla="*/ 95250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859756" h="809625">
                  <a:moveTo>
                    <a:pt x="1859756" y="95250"/>
                  </a:moveTo>
                  <a:lnTo>
                    <a:pt x="1812131" y="85725"/>
                  </a:lnTo>
                  <a:lnTo>
                    <a:pt x="1762125" y="92868"/>
                  </a:lnTo>
                  <a:lnTo>
                    <a:pt x="1712119" y="109537"/>
                  </a:lnTo>
                  <a:lnTo>
                    <a:pt x="1671637" y="154781"/>
                  </a:lnTo>
                  <a:lnTo>
                    <a:pt x="1616869" y="173831"/>
                  </a:lnTo>
                  <a:lnTo>
                    <a:pt x="1574006" y="192881"/>
                  </a:lnTo>
                  <a:lnTo>
                    <a:pt x="1538287" y="190500"/>
                  </a:lnTo>
                  <a:lnTo>
                    <a:pt x="1481137" y="157162"/>
                  </a:lnTo>
                  <a:lnTo>
                    <a:pt x="1445419" y="159543"/>
                  </a:lnTo>
                  <a:lnTo>
                    <a:pt x="1343025" y="159543"/>
                  </a:lnTo>
                  <a:lnTo>
                    <a:pt x="1278731" y="147637"/>
                  </a:lnTo>
                  <a:lnTo>
                    <a:pt x="1204912" y="138112"/>
                  </a:lnTo>
                  <a:lnTo>
                    <a:pt x="1166813" y="197643"/>
                  </a:lnTo>
                  <a:lnTo>
                    <a:pt x="1119188" y="190500"/>
                  </a:lnTo>
                  <a:lnTo>
                    <a:pt x="1083469" y="185738"/>
                  </a:lnTo>
                  <a:lnTo>
                    <a:pt x="1057274" y="183355"/>
                  </a:lnTo>
                  <a:lnTo>
                    <a:pt x="1047750" y="195262"/>
                  </a:lnTo>
                  <a:lnTo>
                    <a:pt x="1014412" y="238125"/>
                  </a:lnTo>
                  <a:lnTo>
                    <a:pt x="969169" y="259556"/>
                  </a:lnTo>
                  <a:lnTo>
                    <a:pt x="926306" y="264318"/>
                  </a:lnTo>
                  <a:lnTo>
                    <a:pt x="838200" y="247650"/>
                  </a:lnTo>
                  <a:lnTo>
                    <a:pt x="762000" y="230981"/>
                  </a:lnTo>
                  <a:lnTo>
                    <a:pt x="723900" y="219075"/>
                  </a:lnTo>
                  <a:lnTo>
                    <a:pt x="709612" y="154781"/>
                  </a:lnTo>
                  <a:lnTo>
                    <a:pt x="695325" y="104775"/>
                  </a:lnTo>
                  <a:lnTo>
                    <a:pt x="681037" y="45243"/>
                  </a:lnTo>
                  <a:lnTo>
                    <a:pt x="671512" y="9525"/>
                  </a:lnTo>
                  <a:lnTo>
                    <a:pt x="623887" y="33338"/>
                  </a:lnTo>
                  <a:lnTo>
                    <a:pt x="590551" y="76199"/>
                  </a:lnTo>
                  <a:lnTo>
                    <a:pt x="561975" y="107156"/>
                  </a:lnTo>
                  <a:lnTo>
                    <a:pt x="526256" y="138113"/>
                  </a:lnTo>
                  <a:lnTo>
                    <a:pt x="504825" y="69055"/>
                  </a:lnTo>
                  <a:lnTo>
                    <a:pt x="490538" y="19050"/>
                  </a:lnTo>
                  <a:lnTo>
                    <a:pt x="438151" y="30956"/>
                  </a:lnTo>
                  <a:lnTo>
                    <a:pt x="402432" y="47624"/>
                  </a:lnTo>
                  <a:lnTo>
                    <a:pt x="366712" y="71438"/>
                  </a:lnTo>
                  <a:lnTo>
                    <a:pt x="338137" y="4761"/>
                  </a:lnTo>
                  <a:lnTo>
                    <a:pt x="288131" y="35718"/>
                  </a:lnTo>
                  <a:lnTo>
                    <a:pt x="269081" y="0"/>
                  </a:lnTo>
                  <a:lnTo>
                    <a:pt x="245269" y="16668"/>
                  </a:lnTo>
                  <a:lnTo>
                    <a:pt x="192881" y="57150"/>
                  </a:lnTo>
                  <a:lnTo>
                    <a:pt x="169068" y="80962"/>
                  </a:lnTo>
                  <a:lnTo>
                    <a:pt x="152400" y="40481"/>
                  </a:lnTo>
                  <a:lnTo>
                    <a:pt x="69056" y="52387"/>
                  </a:lnTo>
                  <a:lnTo>
                    <a:pt x="0" y="71437"/>
                  </a:lnTo>
                  <a:lnTo>
                    <a:pt x="16669" y="280987"/>
                  </a:lnTo>
                  <a:lnTo>
                    <a:pt x="28575" y="373856"/>
                  </a:lnTo>
                  <a:lnTo>
                    <a:pt x="45244" y="431006"/>
                  </a:lnTo>
                  <a:lnTo>
                    <a:pt x="54768" y="492918"/>
                  </a:lnTo>
                  <a:lnTo>
                    <a:pt x="88106" y="578644"/>
                  </a:lnTo>
                  <a:lnTo>
                    <a:pt x="107156" y="638174"/>
                  </a:lnTo>
                  <a:lnTo>
                    <a:pt x="140493" y="688181"/>
                  </a:lnTo>
                  <a:cubicBezTo>
                    <a:pt x="139699" y="711200"/>
                    <a:pt x="179387" y="705643"/>
                    <a:pt x="178593" y="728662"/>
                  </a:cubicBezTo>
                  <a:lnTo>
                    <a:pt x="202406" y="769144"/>
                  </a:lnTo>
                  <a:cubicBezTo>
                    <a:pt x="219075" y="769144"/>
                    <a:pt x="238124" y="809625"/>
                    <a:pt x="254793" y="809625"/>
                  </a:cubicBezTo>
                  <a:cubicBezTo>
                    <a:pt x="257968" y="805656"/>
                    <a:pt x="265907" y="811211"/>
                    <a:pt x="269082" y="807242"/>
                  </a:cubicBezTo>
                  <a:lnTo>
                    <a:pt x="285750" y="781049"/>
                  </a:lnTo>
                  <a:lnTo>
                    <a:pt x="309562" y="742950"/>
                  </a:lnTo>
                  <a:lnTo>
                    <a:pt x="321469" y="685800"/>
                  </a:lnTo>
                  <a:lnTo>
                    <a:pt x="347662" y="607218"/>
                  </a:lnTo>
                  <a:lnTo>
                    <a:pt x="366712" y="557211"/>
                  </a:lnTo>
                  <a:lnTo>
                    <a:pt x="400050" y="502444"/>
                  </a:lnTo>
                  <a:lnTo>
                    <a:pt x="442912" y="450056"/>
                  </a:lnTo>
                  <a:lnTo>
                    <a:pt x="485775" y="419100"/>
                  </a:lnTo>
                  <a:lnTo>
                    <a:pt x="523874" y="414337"/>
                  </a:lnTo>
                  <a:lnTo>
                    <a:pt x="576262" y="400049"/>
                  </a:lnTo>
                  <a:lnTo>
                    <a:pt x="631031" y="416718"/>
                  </a:lnTo>
                  <a:lnTo>
                    <a:pt x="702469" y="433387"/>
                  </a:lnTo>
                  <a:lnTo>
                    <a:pt x="788194" y="454818"/>
                  </a:lnTo>
                  <a:lnTo>
                    <a:pt x="869156" y="459581"/>
                  </a:lnTo>
                  <a:cubicBezTo>
                    <a:pt x="878681" y="456406"/>
                    <a:pt x="888206" y="462756"/>
                    <a:pt x="897731" y="459581"/>
                  </a:cubicBezTo>
                  <a:lnTo>
                    <a:pt x="950119" y="438149"/>
                  </a:lnTo>
                  <a:lnTo>
                    <a:pt x="1004887" y="400049"/>
                  </a:lnTo>
                  <a:lnTo>
                    <a:pt x="1066800" y="364331"/>
                  </a:lnTo>
                  <a:lnTo>
                    <a:pt x="1114424" y="333374"/>
                  </a:lnTo>
                  <a:lnTo>
                    <a:pt x="1185863" y="323850"/>
                  </a:lnTo>
                  <a:lnTo>
                    <a:pt x="1233488" y="333374"/>
                  </a:lnTo>
                  <a:lnTo>
                    <a:pt x="1293019" y="364331"/>
                  </a:lnTo>
                  <a:lnTo>
                    <a:pt x="1359694" y="411955"/>
                  </a:lnTo>
                  <a:cubicBezTo>
                    <a:pt x="1381125" y="413278"/>
                    <a:pt x="1402557" y="430477"/>
                    <a:pt x="1423988" y="431800"/>
                  </a:cubicBezTo>
                  <a:lnTo>
                    <a:pt x="1497805" y="426243"/>
                  </a:lnTo>
                  <a:lnTo>
                    <a:pt x="1566862" y="405605"/>
                  </a:lnTo>
                  <a:cubicBezTo>
                    <a:pt x="1582737" y="397403"/>
                    <a:pt x="1604963" y="398727"/>
                    <a:pt x="1620838" y="390525"/>
                  </a:cubicBezTo>
                  <a:lnTo>
                    <a:pt x="1666874" y="359569"/>
                  </a:lnTo>
                  <a:lnTo>
                    <a:pt x="1740694" y="316706"/>
                  </a:lnTo>
                  <a:lnTo>
                    <a:pt x="1781174" y="282575"/>
                  </a:lnTo>
                  <a:lnTo>
                    <a:pt x="1814513" y="242887"/>
                  </a:lnTo>
                  <a:lnTo>
                    <a:pt x="1859756" y="9525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22" name="Freeform 321"/>
            <p:cNvSpPr/>
            <p:nvPr/>
          </p:nvSpPr>
          <p:spPr>
            <a:xfrm rot="401786">
              <a:off x="1292605" y="1960546"/>
              <a:ext cx="1791035" cy="476925"/>
            </a:xfrm>
            <a:custGeom>
              <a:avLst/>
              <a:gdLst>
                <a:gd name="connsiteX0" fmla="*/ 2721769 w 2781300"/>
                <a:gd name="connsiteY0" fmla="*/ 147637 h 931068"/>
                <a:gd name="connsiteX1" fmla="*/ 2674144 w 2781300"/>
                <a:gd name="connsiteY1" fmla="*/ 171450 h 931068"/>
                <a:gd name="connsiteX2" fmla="*/ 2662238 w 2781300"/>
                <a:gd name="connsiteY2" fmla="*/ 183356 h 931068"/>
                <a:gd name="connsiteX3" fmla="*/ 2626519 w 2781300"/>
                <a:gd name="connsiteY3" fmla="*/ 190500 h 931068"/>
                <a:gd name="connsiteX4" fmla="*/ 2607469 w 2781300"/>
                <a:gd name="connsiteY4" fmla="*/ 185737 h 931068"/>
                <a:gd name="connsiteX5" fmla="*/ 2578894 w 2781300"/>
                <a:gd name="connsiteY5" fmla="*/ 164306 h 931068"/>
                <a:gd name="connsiteX6" fmla="*/ 2555082 w 2781300"/>
                <a:gd name="connsiteY6" fmla="*/ 140493 h 931068"/>
                <a:gd name="connsiteX7" fmla="*/ 2528888 w 2781300"/>
                <a:gd name="connsiteY7" fmla="*/ 142875 h 931068"/>
                <a:gd name="connsiteX8" fmla="*/ 2488407 w 2781300"/>
                <a:gd name="connsiteY8" fmla="*/ 150018 h 931068"/>
                <a:gd name="connsiteX9" fmla="*/ 2466975 w 2781300"/>
                <a:gd name="connsiteY9" fmla="*/ 150018 h 931068"/>
                <a:gd name="connsiteX10" fmla="*/ 2462213 w 2781300"/>
                <a:gd name="connsiteY10" fmla="*/ 95250 h 931068"/>
                <a:gd name="connsiteX11" fmla="*/ 2455069 w 2781300"/>
                <a:gd name="connsiteY11" fmla="*/ 73818 h 931068"/>
                <a:gd name="connsiteX12" fmla="*/ 2405063 w 2781300"/>
                <a:gd name="connsiteY12" fmla="*/ 45243 h 931068"/>
                <a:gd name="connsiteX13" fmla="*/ 2376488 w 2781300"/>
                <a:gd name="connsiteY13" fmla="*/ 40481 h 931068"/>
                <a:gd name="connsiteX14" fmla="*/ 2340769 w 2781300"/>
                <a:gd name="connsiteY14" fmla="*/ 4762 h 931068"/>
                <a:gd name="connsiteX15" fmla="*/ 0 w 2781300"/>
                <a:gd name="connsiteY15" fmla="*/ 0 h 931068"/>
                <a:gd name="connsiteX16" fmla="*/ 107157 w 2781300"/>
                <a:gd name="connsiteY16" fmla="*/ 19050 h 931068"/>
                <a:gd name="connsiteX17" fmla="*/ 183357 w 2781300"/>
                <a:gd name="connsiteY17" fmla="*/ 28575 h 931068"/>
                <a:gd name="connsiteX18" fmla="*/ 302419 w 2781300"/>
                <a:gd name="connsiteY18" fmla="*/ 45243 h 931068"/>
                <a:gd name="connsiteX19" fmla="*/ 407194 w 2781300"/>
                <a:gd name="connsiteY19" fmla="*/ 57150 h 931068"/>
                <a:gd name="connsiteX20" fmla="*/ 478632 w 2781300"/>
                <a:gd name="connsiteY20" fmla="*/ 66675 h 931068"/>
                <a:gd name="connsiteX21" fmla="*/ 588169 w 2781300"/>
                <a:gd name="connsiteY21" fmla="*/ 78581 h 931068"/>
                <a:gd name="connsiteX22" fmla="*/ 688182 w 2781300"/>
                <a:gd name="connsiteY22" fmla="*/ 90487 h 931068"/>
                <a:gd name="connsiteX23" fmla="*/ 769144 w 2781300"/>
                <a:gd name="connsiteY23" fmla="*/ 97631 h 931068"/>
                <a:gd name="connsiteX24" fmla="*/ 876300 w 2781300"/>
                <a:gd name="connsiteY24" fmla="*/ 102393 h 931068"/>
                <a:gd name="connsiteX25" fmla="*/ 954882 w 2781300"/>
                <a:gd name="connsiteY25" fmla="*/ 111918 h 931068"/>
                <a:gd name="connsiteX26" fmla="*/ 1012032 w 2781300"/>
                <a:gd name="connsiteY26" fmla="*/ 114300 h 931068"/>
                <a:gd name="connsiteX27" fmla="*/ 1078707 w 2781300"/>
                <a:gd name="connsiteY27" fmla="*/ 130968 h 931068"/>
                <a:gd name="connsiteX28" fmla="*/ 1159669 w 2781300"/>
                <a:gd name="connsiteY28" fmla="*/ 135731 h 931068"/>
                <a:gd name="connsiteX29" fmla="*/ 1231107 w 2781300"/>
                <a:gd name="connsiteY29" fmla="*/ 140493 h 931068"/>
                <a:gd name="connsiteX30" fmla="*/ 1326357 w 2781300"/>
                <a:gd name="connsiteY30" fmla="*/ 140493 h 931068"/>
                <a:gd name="connsiteX31" fmla="*/ 1335882 w 2781300"/>
                <a:gd name="connsiteY31" fmla="*/ 154781 h 931068"/>
                <a:gd name="connsiteX32" fmla="*/ 1433513 w 2781300"/>
                <a:gd name="connsiteY32" fmla="*/ 164306 h 931068"/>
                <a:gd name="connsiteX33" fmla="*/ 1435894 w 2781300"/>
                <a:gd name="connsiteY33" fmla="*/ 180975 h 931068"/>
                <a:gd name="connsiteX34" fmla="*/ 1512094 w 2781300"/>
                <a:gd name="connsiteY34" fmla="*/ 192881 h 931068"/>
                <a:gd name="connsiteX35" fmla="*/ 1516857 w 2781300"/>
                <a:gd name="connsiteY35" fmla="*/ 216693 h 931068"/>
                <a:gd name="connsiteX36" fmla="*/ 1574007 w 2781300"/>
                <a:gd name="connsiteY36" fmla="*/ 221456 h 931068"/>
                <a:gd name="connsiteX37" fmla="*/ 1597819 w 2781300"/>
                <a:gd name="connsiteY37" fmla="*/ 221456 h 931068"/>
                <a:gd name="connsiteX38" fmla="*/ 1616869 w 2781300"/>
                <a:gd name="connsiteY38" fmla="*/ 254793 h 931068"/>
                <a:gd name="connsiteX39" fmla="*/ 1652588 w 2781300"/>
                <a:gd name="connsiteY39" fmla="*/ 235743 h 931068"/>
                <a:gd name="connsiteX40" fmla="*/ 1681163 w 2781300"/>
                <a:gd name="connsiteY40" fmla="*/ 216693 h 931068"/>
                <a:gd name="connsiteX41" fmla="*/ 1700213 w 2781300"/>
                <a:gd name="connsiteY41" fmla="*/ 257175 h 931068"/>
                <a:gd name="connsiteX42" fmla="*/ 1707357 w 2781300"/>
                <a:gd name="connsiteY42" fmla="*/ 264318 h 931068"/>
                <a:gd name="connsiteX43" fmla="*/ 1757363 w 2781300"/>
                <a:gd name="connsiteY43" fmla="*/ 259556 h 931068"/>
                <a:gd name="connsiteX44" fmla="*/ 1814513 w 2781300"/>
                <a:gd name="connsiteY44" fmla="*/ 257175 h 931068"/>
                <a:gd name="connsiteX45" fmla="*/ 1826419 w 2781300"/>
                <a:gd name="connsiteY45" fmla="*/ 302418 h 931068"/>
                <a:gd name="connsiteX46" fmla="*/ 1843088 w 2781300"/>
                <a:gd name="connsiteY46" fmla="*/ 333375 h 931068"/>
                <a:gd name="connsiteX47" fmla="*/ 1871663 w 2781300"/>
                <a:gd name="connsiteY47" fmla="*/ 316706 h 931068"/>
                <a:gd name="connsiteX48" fmla="*/ 1921669 w 2781300"/>
                <a:gd name="connsiteY48" fmla="*/ 278606 h 931068"/>
                <a:gd name="connsiteX49" fmla="*/ 1938338 w 2781300"/>
                <a:gd name="connsiteY49" fmla="*/ 323850 h 931068"/>
                <a:gd name="connsiteX50" fmla="*/ 1957388 w 2781300"/>
                <a:gd name="connsiteY50" fmla="*/ 373856 h 931068"/>
                <a:gd name="connsiteX51" fmla="*/ 1983582 w 2781300"/>
                <a:gd name="connsiteY51" fmla="*/ 345281 h 931068"/>
                <a:gd name="connsiteX52" fmla="*/ 2016919 w 2781300"/>
                <a:gd name="connsiteY52" fmla="*/ 309562 h 931068"/>
                <a:gd name="connsiteX53" fmla="*/ 2028825 w 2781300"/>
                <a:gd name="connsiteY53" fmla="*/ 300037 h 931068"/>
                <a:gd name="connsiteX54" fmla="*/ 2043113 w 2781300"/>
                <a:gd name="connsiteY54" fmla="*/ 338137 h 931068"/>
                <a:gd name="connsiteX55" fmla="*/ 2069307 w 2781300"/>
                <a:gd name="connsiteY55" fmla="*/ 385762 h 931068"/>
                <a:gd name="connsiteX56" fmla="*/ 2090738 w 2781300"/>
                <a:gd name="connsiteY56" fmla="*/ 409575 h 931068"/>
                <a:gd name="connsiteX57" fmla="*/ 2100263 w 2781300"/>
                <a:gd name="connsiteY57" fmla="*/ 426243 h 931068"/>
                <a:gd name="connsiteX58" fmla="*/ 2126457 w 2781300"/>
                <a:gd name="connsiteY58" fmla="*/ 397668 h 931068"/>
                <a:gd name="connsiteX59" fmla="*/ 2155032 w 2781300"/>
                <a:gd name="connsiteY59" fmla="*/ 378618 h 931068"/>
                <a:gd name="connsiteX60" fmla="*/ 2155032 w 2781300"/>
                <a:gd name="connsiteY60" fmla="*/ 378618 h 931068"/>
                <a:gd name="connsiteX61" fmla="*/ 2174082 w 2781300"/>
                <a:gd name="connsiteY61" fmla="*/ 369093 h 931068"/>
                <a:gd name="connsiteX62" fmla="*/ 2190750 w 2781300"/>
                <a:gd name="connsiteY62" fmla="*/ 416718 h 931068"/>
                <a:gd name="connsiteX63" fmla="*/ 2209800 w 2781300"/>
                <a:gd name="connsiteY63" fmla="*/ 471487 h 931068"/>
                <a:gd name="connsiteX64" fmla="*/ 2228850 w 2781300"/>
                <a:gd name="connsiteY64" fmla="*/ 516731 h 931068"/>
                <a:gd name="connsiteX65" fmla="*/ 2233613 w 2781300"/>
                <a:gd name="connsiteY65" fmla="*/ 533400 h 931068"/>
                <a:gd name="connsiteX66" fmla="*/ 2266950 w 2781300"/>
                <a:gd name="connsiteY66" fmla="*/ 590550 h 931068"/>
                <a:gd name="connsiteX67" fmla="*/ 2288382 w 2781300"/>
                <a:gd name="connsiteY67" fmla="*/ 645318 h 931068"/>
                <a:gd name="connsiteX68" fmla="*/ 2302669 w 2781300"/>
                <a:gd name="connsiteY68" fmla="*/ 685800 h 931068"/>
                <a:gd name="connsiteX69" fmla="*/ 2321719 w 2781300"/>
                <a:gd name="connsiteY69" fmla="*/ 692943 h 931068"/>
                <a:gd name="connsiteX70" fmla="*/ 2355057 w 2781300"/>
                <a:gd name="connsiteY70" fmla="*/ 728662 h 931068"/>
                <a:gd name="connsiteX71" fmla="*/ 2369344 w 2781300"/>
                <a:gd name="connsiteY71" fmla="*/ 757237 h 931068"/>
                <a:gd name="connsiteX72" fmla="*/ 2381250 w 2781300"/>
                <a:gd name="connsiteY72" fmla="*/ 809625 h 931068"/>
                <a:gd name="connsiteX73" fmla="*/ 2400300 w 2781300"/>
                <a:gd name="connsiteY73" fmla="*/ 859631 h 931068"/>
                <a:gd name="connsiteX74" fmla="*/ 2412207 w 2781300"/>
                <a:gd name="connsiteY74" fmla="*/ 895350 h 931068"/>
                <a:gd name="connsiteX75" fmla="*/ 2426494 w 2781300"/>
                <a:gd name="connsiteY75" fmla="*/ 926306 h 931068"/>
                <a:gd name="connsiteX76" fmla="*/ 2447925 w 2781300"/>
                <a:gd name="connsiteY76" fmla="*/ 928687 h 931068"/>
                <a:gd name="connsiteX77" fmla="*/ 2447925 w 2781300"/>
                <a:gd name="connsiteY77" fmla="*/ 928687 h 931068"/>
                <a:gd name="connsiteX78" fmla="*/ 2459832 w 2781300"/>
                <a:gd name="connsiteY78" fmla="*/ 931068 h 931068"/>
                <a:gd name="connsiteX79" fmla="*/ 2476500 w 2781300"/>
                <a:gd name="connsiteY79" fmla="*/ 871537 h 931068"/>
                <a:gd name="connsiteX80" fmla="*/ 2502694 w 2781300"/>
                <a:gd name="connsiteY80" fmla="*/ 795337 h 931068"/>
                <a:gd name="connsiteX81" fmla="*/ 2524125 w 2781300"/>
                <a:gd name="connsiteY81" fmla="*/ 714375 h 931068"/>
                <a:gd name="connsiteX82" fmla="*/ 2531269 w 2781300"/>
                <a:gd name="connsiteY82" fmla="*/ 681037 h 931068"/>
                <a:gd name="connsiteX83" fmla="*/ 2550319 w 2781300"/>
                <a:gd name="connsiteY83" fmla="*/ 654843 h 931068"/>
                <a:gd name="connsiteX84" fmla="*/ 2574132 w 2781300"/>
                <a:gd name="connsiteY84" fmla="*/ 600075 h 931068"/>
                <a:gd name="connsiteX85" fmla="*/ 2605088 w 2781300"/>
                <a:gd name="connsiteY85" fmla="*/ 573881 h 931068"/>
                <a:gd name="connsiteX86" fmla="*/ 2638425 w 2781300"/>
                <a:gd name="connsiteY86" fmla="*/ 564356 h 931068"/>
                <a:gd name="connsiteX87" fmla="*/ 2714625 w 2781300"/>
                <a:gd name="connsiteY87" fmla="*/ 564356 h 931068"/>
                <a:gd name="connsiteX88" fmla="*/ 2764632 w 2781300"/>
                <a:gd name="connsiteY88" fmla="*/ 564356 h 931068"/>
                <a:gd name="connsiteX89" fmla="*/ 2767013 w 2781300"/>
                <a:gd name="connsiteY89" fmla="*/ 492918 h 931068"/>
                <a:gd name="connsiteX90" fmla="*/ 2781300 w 2781300"/>
                <a:gd name="connsiteY90" fmla="*/ 392906 h 931068"/>
                <a:gd name="connsiteX91" fmla="*/ 2778919 w 2781300"/>
                <a:gd name="connsiteY91" fmla="*/ 292893 h 931068"/>
                <a:gd name="connsiteX92" fmla="*/ 2755107 w 2781300"/>
                <a:gd name="connsiteY92" fmla="*/ 185737 h 931068"/>
                <a:gd name="connsiteX93" fmla="*/ 2721769 w 2781300"/>
                <a:gd name="connsiteY93" fmla="*/ 147637 h 931068"/>
                <a:gd name="connsiteX0" fmla="*/ 2614612 w 2674143"/>
                <a:gd name="connsiteY0" fmla="*/ 172570 h 956001"/>
                <a:gd name="connsiteX1" fmla="*/ 2566987 w 2674143"/>
                <a:gd name="connsiteY1" fmla="*/ 196383 h 956001"/>
                <a:gd name="connsiteX2" fmla="*/ 2555081 w 2674143"/>
                <a:gd name="connsiteY2" fmla="*/ 208289 h 956001"/>
                <a:gd name="connsiteX3" fmla="*/ 2519362 w 2674143"/>
                <a:gd name="connsiteY3" fmla="*/ 215433 h 956001"/>
                <a:gd name="connsiteX4" fmla="*/ 2500312 w 2674143"/>
                <a:gd name="connsiteY4" fmla="*/ 210670 h 956001"/>
                <a:gd name="connsiteX5" fmla="*/ 2471737 w 2674143"/>
                <a:gd name="connsiteY5" fmla="*/ 189239 h 956001"/>
                <a:gd name="connsiteX6" fmla="*/ 2447925 w 2674143"/>
                <a:gd name="connsiteY6" fmla="*/ 165426 h 956001"/>
                <a:gd name="connsiteX7" fmla="*/ 2421731 w 2674143"/>
                <a:gd name="connsiteY7" fmla="*/ 167808 h 956001"/>
                <a:gd name="connsiteX8" fmla="*/ 2381250 w 2674143"/>
                <a:gd name="connsiteY8" fmla="*/ 174951 h 956001"/>
                <a:gd name="connsiteX9" fmla="*/ 2359818 w 2674143"/>
                <a:gd name="connsiteY9" fmla="*/ 174951 h 956001"/>
                <a:gd name="connsiteX10" fmla="*/ 2355056 w 2674143"/>
                <a:gd name="connsiteY10" fmla="*/ 120183 h 956001"/>
                <a:gd name="connsiteX11" fmla="*/ 2347912 w 2674143"/>
                <a:gd name="connsiteY11" fmla="*/ 98751 h 956001"/>
                <a:gd name="connsiteX12" fmla="*/ 2297906 w 2674143"/>
                <a:gd name="connsiteY12" fmla="*/ 70176 h 956001"/>
                <a:gd name="connsiteX13" fmla="*/ 2269331 w 2674143"/>
                <a:gd name="connsiteY13" fmla="*/ 65414 h 956001"/>
                <a:gd name="connsiteX14" fmla="*/ 2233612 w 2674143"/>
                <a:gd name="connsiteY14" fmla="*/ 29695 h 956001"/>
                <a:gd name="connsiteX15" fmla="*/ 350256 w 2674143"/>
                <a:gd name="connsiteY15" fmla="*/ 0 h 956001"/>
                <a:gd name="connsiteX16" fmla="*/ 0 w 2674143"/>
                <a:gd name="connsiteY16" fmla="*/ 43983 h 956001"/>
                <a:gd name="connsiteX17" fmla="*/ 76200 w 2674143"/>
                <a:gd name="connsiteY17" fmla="*/ 53508 h 956001"/>
                <a:gd name="connsiteX18" fmla="*/ 195262 w 2674143"/>
                <a:gd name="connsiteY18" fmla="*/ 70176 h 956001"/>
                <a:gd name="connsiteX19" fmla="*/ 300037 w 2674143"/>
                <a:gd name="connsiteY19" fmla="*/ 82083 h 956001"/>
                <a:gd name="connsiteX20" fmla="*/ 371475 w 2674143"/>
                <a:gd name="connsiteY20" fmla="*/ 91608 h 956001"/>
                <a:gd name="connsiteX21" fmla="*/ 481012 w 2674143"/>
                <a:gd name="connsiteY21" fmla="*/ 103514 h 956001"/>
                <a:gd name="connsiteX22" fmla="*/ 581025 w 2674143"/>
                <a:gd name="connsiteY22" fmla="*/ 115420 h 956001"/>
                <a:gd name="connsiteX23" fmla="*/ 661987 w 2674143"/>
                <a:gd name="connsiteY23" fmla="*/ 122564 h 956001"/>
                <a:gd name="connsiteX24" fmla="*/ 769143 w 2674143"/>
                <a:gd name="connsiteY24" fmla="*/ 127326 h 956001"/>
                <a:gd name="connsiteX25" fmla="*/ 847725 w 2674143"/>
                <a:gd name="connsiteY25" fmla="*/ 136851 h 956001"/>
                <a:gd name="connsiteX26" fmla="*/ 904875 w 2674143"/>
                <a:gd name="connsiteY26" fmla="*/ 139233 h 956001"/>
                <a:gd name="connsiteX27" fmla="*/ 971550 w 2674143"/>
                <a:gd name="connsiteY27" fmla="*/ 155901 h 956001"/>
                <a:gd name="connsiteX28" fmla="*/ 1052512 w 2674143"/>
                <a:gd name="connsiteY28" fmla="*/ 160664 h 956001"/>
                <a:gd name="connsiteX29" fmla="*/ 1123950 w 2674143"/>
                <a:gd name="connsiteY29" fmla="*/ 165426 h 956001"/>
                <a:gd name="connsiteX30" fmla="*/ 1219200 w 2674143"/>
                <a:gd name="connsiteY30" fmla="*/ 165426 h 956001"/>
                <a:gd name="connsiteX31" fmla="*/ 1228725 w 2674143"/>
                <a:gd name="connsiteY31" fmla="*/ 179714 h 956001"/>
                <a:gd name="connsiteX32" fmla="*/ 1326356 w 2674143"/>
                <a:gd name="connsiteY32" fmla="*/ 189239 h 956001"/>
                <a:gd name="connsiteX33" fmla="*/ 1328737 w 2674143"/>
                <a:gd name="connsiteY33" fmla="*/ 205908 h 956001"/>
                <a:gd name="connsiteX34" fmla="*/ 1404937 w 2674143"/>
                <a:gd name="connsiteY34" fmla="*/ 217814 h 956001"/>
                <a:gd name="connsiteX35" fmla="*/ 1409700 w 2674143"/>
                <a:gd name="connsiteY35" fmla="*/ 241626 h 956001"/>
                <a:gd name="connsiteX36" fmla="*/ 1466850 w 2674143"/>
                <a:gd name="connsiteY36" fmla="*/ 246389 h 956001"/>
                <a:gd name="connsiteX37" fmla="*/ 1490662 w 2674143"/>
                <a:gd name="connsiteY37" fmla="*/ 246389 h 956001"/>
                <a:gd name="connsiteX38" fmla="*/ 1509712 w 2674143"/>
                <a:gd name="connsiteY38" fmla="*/ 279726 h 956001"/>
                <a:gd name="connsiteX39" fmla="*/ 1545431 w 2674143"/>
                <a:gd name="connsiteY39" fmla="*/ 260676 h 956001"/>
                <a:gd name="connsiteX40" fmla="*/ 1574006 w 2674143"/>
                <a:gd name="connsiteY40" fmla="*/ 241626 h 956001"/>
                <a:gd name="connsiteX41" fmla="*/ 1593056 w 2674143"/>
                <a:gd name="connsiteY41" fmla="*/ 282108 h 956001"/>
                <a:gd name="connsiteX42" fmla="*/ 1600200 w 2674143"/>
                <a:gd name="connsiteY42" fmla="*/ 289251 h 956001"/>
                <a:gd name="connsiteX43" fmla="*/ 1650206 w 2674143"/>
                <a:gd name="connsiteY43" fmla="*/ 284489 h 956001"/>
                <a:gd name="connsiteX44" fmla="*/ 1707356 w 2674143"/>
                <a:gd name="connsiteY44" fmla="*/ 282108 h 956001"/>
                <a:gd name="connsiteX45" fmla="*/ 1719262 w 2674143"/>
                <a:gd name="connsiteY45" fmla="*/ 327351 h 956001"/>
                <a:gd name="connsiteX46" fmla="*/ 1735931 w 2674143"/>
                <a:gd name="connsiteY46" fmla="*/ 358308 h 956001"/>
                <a:gd name="connsiteX47" fmla="*/ 1764506 w 2674143"/>
                <a:gd name="connsiteY47" fmla="*/ 341639 h 956001"/>
                <a:gd name="connsiteX48" fmla="*/ 1814512 w 2674143"/>
                <a:gd name="connsiteY48" fmla="*/ 303539 h 956001"/>
                <a:gd name="connsiteX49" fmla="*/ 1831181 w 2674143"/>
                <a:gd name="connsiteY49" fmla="*/ 348783 h 956001"/>
                <a:gd name="connsiteX50" fmla="*/ 1850231 w 2674143"/>
                <a:gd name="connsiteY50" fmla="*/ 398789 h 956001"/>
                <a:gd name="connsiteX51" fmla="*/ 1876425 w 2674143"/>
                <a:gd name="connsiteY51" fmla="*/ 370214 h 956001"/>
                <a:gd name="connsiteX52" fmla="*/ 1909762 w 2674143"/>
                <a:gd name="connsiteY52" fmla="*/ 334495 h 956001"/>
                <a:gd name="connsiteX53" fmla="*/ 1921668 w 2674143"/>
                <a:gd name="connsiteY53" fmla="*/ 324970 h 956001"/>
                <a:gd name="connsiteX54" fmla="*/ 1935956 w 2674143"/>
                <a:gd name="connsiteY54" fmla="*/ 363070 h 956001"/>
                <a:gd name="connsiteX55" fmla="*/ 1962150 w 2674143"/>
                <a:gd name="connsiteY55" fmla="*/ 410695 h 956001"/>
                <a:gd name="connsiteX56" fmla="*/ 1983581 w 2674143"/>
                <a:gd name="connsiteY56" fmla="*/ 434508 h 956001"/>
                <a:gd name="connsiteX57" fmla="*/ 1993106 w 2674143"/>
                <a:gd name="connsiteY57" fmla="*/ 451176 h 956001"/>
                <a:gd name="connsiteX58" fmla="*/ 2019300 w 2674143"/>
                <a:gd name="connsiteY58" fmla="*/ 422601 h 956001"/>
                <a:gd name="connsiteX59" fmla="*/ 2047875 w 2674143"/>
                <a:gd name="connsiteY59" fmla="*/ 403551 h 956001"/>
                <a:gd name="connsiteX60" fmla="*/ 2047875 w 2674143"/>
                <a:gd name="connsiteY60" fmla="*/ 403551 h 956001"/>
                <a:gd name="connsiteX61" fmla="*/ 2066925 w 2674143"/>
                <a:gd name="connsiteY61" fmla="*/ 394026 h 956001"/>
                <a:gd name="connsiteX62" fmla="*/ 2083593 w 2674143"/>
                <a:gd name="connsiteY62" fmla="*/ 441651 h 956001"/>
                <a:gd name="connsiteX63" fmla="*/ 2102643 w 2674143"/>
                <a:gd name="connsiteY63" fmla="*/ 496420 h 956001"/>
                <a:gd name="connsiteX64" fmla="*/ 2121693 w 2674143"/>
                <a:gd name="connsiteY64" fmla="*/ 541664 h 956001"/>
                <a:gd name="connsiteX65" fmla="*/ 2126456 w 2674143"/>
                <a:gd name="connsiteY65" fmla="*/ 558333 h 956001"/>
                <a:gd name="connsiteX66" fmla="*/ 2159793 w 2674143"/>
                <a:gd name="connsiteY66" fmla="*/ 615483 h 956001"/>
                <a:gd name="connsiteX67" fmla="*/ 2181225 w 2674143"/>
                <a:gd name="connsiteY67" fmla="*/ 670251 h 956001"/>
                <a:gd name="connsiteX68" fmla="*/ 2195512 w 2674143"/>
                <a:gd name="connsiteY68" fmla="*/ 710733 h 956001"/>
                <a:gd name="connsiteX69" fmla="*/ 2214562 w 2674143"/>
                <a:gd name="connsiteY69" fmla="*/ 717876 h 956001"/>
                <a:gd name="connsiteX70" fmla="*/ 2247900 w 2674143"/>
                <a:gd name="connsiteY70" fmla="*/ 753595 h 956001"/>
                <a:gd name="connsiteX71" fmla="*/ 2262187 w 2674143"/>
                <a:gd name="connsiteY71" fmla="*/ 782170 h 956001"/>
                <a:gd name="connsiteX72" fmla="*/ 2274093 w 2674143"/>
                <a:gd name="connsiteY72" fmla="*/ 834558 h 956001"/>
                <a:gd name="connsiteX73" fmla="*/ 2293143 w 2674143"/>
                <a:gd name="connsiteY73" fmla="*/ 884564 h 956001"/>
                <a:gd name="connsiteX74" fmla="*/ 2305050 w 2674143"/>
                <a:gd name="connsiteY74" fmla="*/ 920283 h 956001"/>
                <a:gd name="connsiteX75" fmla="*/ 2319337 w 2674143"/>
                <a:gd name="connsiteY75" fmla="*/ 951239 h 956001"/>
                <a:gd name="connsiteX76" fmla="*/ 2340768 w 2674143"/>
                <a:gd name="connsiteY76" fmla="*/ 953620 h 956001"/>
                <a:gd name="connsiteX77" fmla="*/ 2340768 w 2674143"/>
                <a:gd name="connsiteY77" fmla="*/ 953620 h 956001"/>
                <a:gd name="connsiteX78" fmla="*/ 2352675 w 2674143"/>
                <a:gd name="connsiteY78" fmla="*/ 956001 h 956001"/>
                <a:gd name="connsiteX79" fmla="*/ 2369343 w 2674143"/>
                <a:gd name="connsiteY79" fmla="*/ 896470 h 956001"/>
                <a:gd name="connsiteX80" fmla="*/ 2395537 w 2674143"/>
                <a:gd name="connsiteY80" fmla="*/ 820270 h 956001"/>
                <a:gd name="connsiteX81" fmla="*/ 2416968 w 2674143"/>
                <a:gd name="connsiteY81" fmla="*/ 739308 h 956001"/>
                <a:gd name="connsiteX82" fmla="*/ 2424112 w 2674143"/>
                <a:gd name="connsiteY82" fmla="*/ 705970 h 956001"/>
                <a:gd name="connsiteX83" fmla="*/ 2443162 w 2674143"/>
                <a:gd name="connsiteY83" fmla="*/ 679776 h 956001"/>
                <a:gd name="connsiteX84" fmla="*/ 2466975 w 2674143"/>
                <a:gd name="connsiteY84" fmla="*/ 625008 h 956001"/>
                <a:gd name="connsiteX85" fmla="*/ 2497931 w 2674143"/>
                <a:gd name="connsiteY85" fmla="*/ 598814 h 956001"/>
                <a:gd name="connsiteX86" fmla="*/ 2531268 w 2674143"/>
                <a:gd name="connsiteY86" fmla="*/ 589289 h 956001"/>
                <a:gd name="connsiteX87" fmla="*/ 2607468 w 2674143"/>
                <a:gd name="connsiteY87" fmla="*/ 589289 h 956001"/>
                <a:gd name="connsiteX88" fmla="*/ 2657475 w 2674143"/>
                <a:gd name="connsiteY88" fmla="*/ 589289 h 956001"/>
                <a:gd name="connsiteX89" fmla="*/ 2659856 w 2674143"/>
                <a:gd name="connsiteY89" fmla="*/ 517851 h 956001"/>
                <a:gd name="connsiteX90" fmla="*/ 2674143 w 2674143"/>
                <a:gd name="connsiteY90" fmla="*/ 417839 h 956001"/>
                <a:gd name="connsiteX91" fmla="*/ 2671762 w 2674143"/>
                <a:gd name="connsiteY91" fmla="*/ 317826 h 956001"/>
                <a:gd name="connsiteX92" fmla="*/ 2647950 w 2674143"/>
                <a:gd name="connsiteY92" fmla="*/ 210670 h 956001"/>
                <a:gd name="connsiteX93" fmla="*/ 2614612 w 2674143"/>
                <a:gd name="connsiteY93" fmla="*/ 172570 h 956001"/>
                <a:gd name="connsiteX0" fmla="*/ 2614612 w 2674143"/>
                <a:gd name="connsiteY0" fmla="*/ 172570 h 956001"/>
                <a:gd name="connsiteX1" fmla="*/ 2566987 w 2674143"/>
                <a:gd name="connsiteY1" fmla="*/ 196383 h 956001"/>
                <a:gd name="connsiteX2" fmla="*/ 2555081 w 2674143"/>
                <a:gd name="connsiteY2" fmla="*/ 208289 h 956001"/>
                <a:gd name="connsiteX3" fmla="*/ 2519362 w 2674143"/>
                <a:gd name="connsiteY3" fmla="*/ 215433 h 956001"/>
                <a:gd name="connsiteX4" fmla="*/ 2500312 w 2674143"/>
                <a:gd name="connsiteY4" fmla="*/ 210670 h 956001"/>
                <a:gd name="connsiteX5" fmla="*/ 2471737 w 2674143"/>
                <a:gd name="connsiteY5" fmla="*/ 189239 h 956001"/>
                <a:gd name="connsiteX6" fmla="*/ 2447925 w 2674143"/>
                <a:gd name="connsiteY6" fmla="*/ 165426 h 956001"/>
                <a:gd name="connsiteX7" fmla="*/ 2421731 w 2674143"/>
                <a:gd name="connsiteY7" fmla="*/ 167808 h 956001"/>
                <a:gd name="connsiteX8" fmla="*/ 2381250 w 2674143"/>
                <a:gd name="connsiteY8" fmla="*/ 174951 h 956001"/>
                <a:gd name="connsiteX9" fmla="*/ 2359818 w 2674143"/>
                <a:gd name="connsiteY9" fmla="*/ 174951 h 956001"/>
                <a:gd name="connsiteX10" fmla="*/ 2355056 w 2674143"/>
                <a:gd name="connsiteY10" fmla="*/ 120183 h 956001"/>
                <a:gd name="connsiteX11" fmla="*/ 2347912 w 2674143"/>
                <a:gd name="connsiteY11" fmla="*/ 98751 h 956001"/>
                <a:gd name="connsiteX12" fmla="*/ 2297906 w 2674143"/>
                <a:gd name="connsiteY12" fmla="*/ 70176 h 956001"/>
                <a:gd name="connsiteX13" fmla="*/ 2269331 w 2674143"/>
                <a:gd name="connsiteY13" fmla="*/ 65414 h 956001"/>
                <a:gd name="connsiteX14" fmla="*/ 2233612 w 2674143"/>
                <a:gd name="connsiteY14" fmla="*/ 29695 h 956001"/>
                <a:gd name="connsiteX15" fmla="*/ 350256 w 2674143"/>
                <a:gd name="connsiteY15" fmla="*/ 0 h 956001"/>
                <a:gd name="connsiteX16" fmla="*/ 0 w 2674143"/>
                <a:gd name="connsiteY16" fmla="*/ 43983 h 956001"/>
                <a:gd name="connsiteX17" fmla="*/ 76200 w 2674143"/>
                <a:gd name="connsiteY17" fmla="*/ 53508 h 956001"/>
                <a:gd name="connsiteX18" fmla="*/ 195262 w 2674143"/>
                <a:gd name="connsiteY18" fmla="*/ 70176 h 956001"/>
                <a:gd name="connsiteX19" fmla="*/ 300037 w 2674143"/>
                <a:gd name="connsiteY19" fmla="*/ 82083 h 956001"/>
                <a:gd name="connsiteX20" fmla="*/ 371475 w 2674143"/>
                <a:gd name="connsiteY20" fmla="*/ 91608 h 956001"/>
                <a:gd name="connsiteX21" fmla="*/ 481012 w 2674143"/>
                <a:gd name="connsiteY21" fmla="*/ 103514 h 956001"/>
                <a:gd name="connsiteX22" fmla="*/ 581025 w 2674143"/>
                <a:gd name="connsiteY22" fmla="*/ 115420 h 956001"/>
                <a:gd name="connsiteX23" fmla="*/ 661987 w 2674143"/>
                <a:gd name="connsiteY23" fmla="*/ 122564 h 956001"/>
                <a:gd name="connsiteX24" fmla="*/ 769143 w 2674143"/>
                <a:gd name="connsiteY24" fmla="*/ 127326 h 956001"/>
                <a:gd name="connsiteX25" fmla="*/ 847725 w 2674143"/>
                <a:gd name="connsiteY25" fmla="*/ 136851 h 956001"/>
                <a:gd name="connsiteX26" fmla="*/ 904875 w 2674143"/>
                <a:gd name="connsiteY26" fmla="*/ 139233 h 956001"/>
                <a:gd name="connsiteX27" fmla="*/ 971550 w 2674143"/>
                <a:gd name="connsiteY27" fmla="*/ 155901 h 956001"/>
                <a:gd name="connsiteX28" fmla="*/ 1052512 w 2674143"/>
                <a:gd name="connsiteY28" fmla="*/ 160664 h 956001"/>
                <a:gd name="connsiteX29" fmla="*/ 1109760 w 2674143"/>
                <a:gd name="connsiteY29" fmla="*/ 167092 h 956001"/>
                <a:gd name="connsiteX30" fmla="*/ 1219200 w 2674143"/>
                <a:gd name="connsiteY30" fmla="*/ 165426 h 956001"/>
                <a:gd name="connsiteX31" fmla="*/ 1228725 w 2674143"/>
                <a:gd name="connsiteY31" fmla="*/ 179714 h 956001"/>
                <a:gd name="connsiteX32" fmla="*/ 1326356 w 2674143"/>
                <a:gd name="connsiteY32" fmla="*/ 189239 h 956001"/>
                <a:gd name="connsiteX33" fmla="*/ 1328737 w 2674143"/>
                <a:gd name="connsiteY33" fmla="*/ 205908 h 956001"/>
                <a:gd name="connsiteX34" fmla="*/ 1404937 w 2674143"/>
                <a:gd name="connsiteY34" fmla="*/ 217814 h 956001"/>
                <a:gd name="connsiteX35" fmla="*/ 1409700 w 2674143"/>
                <a:gd name="connsiteY35" fmla="*/ 241626 h 956001"/>
                <a:gd name="connsiteX36" fmla="*/ 1466850 w 2674143"/>
                <a:gd name="connsiteY36" fmla="*/ 246389 h 956001"/>
                <a:gd name="connsiteX37" fmla="*/ 1490662 w 2674143"/>
                <a:gd name="connsiteY37" fmla="*/ 246389 h 956001"/>
                <a:gd name="connsiteX38" fmla="*/ 1509712 w 2674143"/>
                <a:gd name="connsiteY38" fmla="*/ 279726 h 956001"/>
                <a:gd name="connsiteX39" fmla="*/ 1545431 w 2674143"/>
                <a:gd name="connsiteY39" fmla="*/ 260676 h 956001"/>
                <a:gd name="connsiteX40" fmla="*/ 1574006 w 2674143"/>
                <a:gd name="connsiteY40" fmla="*/ 241626 h 956001"/>
                <a:gd name="connsiteX41" fmla="*/ 1593056 w 2674143"/>
                <a:gd name="connsiteY41" fmla="*/ 282108 h 956001"/>
                <a:gd name="connsiteX42" fmla="*/ 1600200 w 2674143"/>
                <a:gd name="connsiteY42" fmla="*/ 289251 h 956001"/>
                <a:gd name="connsiteX43" fmla="*/ 1650206 w 2674143"/>
                <a:gd name="connsiteY43" fmla="*/ 284489 h 956001"/>
                <a:gd name="connsiteX44" fmla="*/ 1707356 w 2674143"/>
                <a:gd name="connsiteY44" fmla="*/ 282108 h 956001"/>
                <a:gd name="connsiteX45" fmla="*/ 1719262 w 2674143"/>
                <a:gd name="connsiteY45" fmla="*/ 327351 h 956001"/>
                <a:gd name="connsiteX46" fmla="*/ 1735931 w 2674143"/>
                <a:gd name="connsiteY46" fmla="*/ 358308 h 956001"/>
                <a:gd name="connsiteX47" fmla="*/ 1764506 w 2674143"/>
                <a:gd name="connsiteY47" fmla="*/ 341639 h 956001"/>
                <a:gd name="connsiteX48" fmla="*/ 1814512 w 2674143"/>
                <a:gd name="connsiteY48" fmla="*/ 303539 h 956001"/>
                <a:gd name="connsiteX49" fmla="*/ 1831181 w 2674143"/>
                <a:gd name="connsiteY49" fmla="*/ 348783 h 956001"/>
                <a:gd name="connsiteX50" fmla="*/ 1850231 w 2674143"/>
                <a:gd name="connsiteY50" fmla="*/ 398789 h 956001"/>
                <a:gd name="connsiteX51" fmla="*/ 1876425 w 2674143"/>
                <a:gd name="connsiteY51" fmla="*/ 370214 h 956001"/>
                <a:gd name="connsiteX52" fmla="*/ 1909762 w 2674143"/>
                <a:gd name="connsiteY52" fmla="*/ 334495 h 956001"/>
                <a:gd name="connsiteX53" fmla="*/ 1921668 w 2674143"/>
                <a:gd name="connsiteY53" fmla="*/ 324970 h 956001"/>
                <a:gd name="connsiteX54" fmla="*/ 1935956 w 2674143"/>
                <a:gd name="connsiteY54" fmla="*/ 363070 h 956001"/>
                <a:gd name="connsiteX55" fmla="*/ 1962150 w 2674143"/>
                <a:gd name="connsiteY55" fmla="*/ 410695 h 956001"/>
                <a:gd name="connsiteX56" fmla="*/ 1983581 w 2674143"/>
                <a:gd name="connsiteY56" fmla="*/ 434508 h 956001"/>
                <a:gd name="connsiteX57" fmla="*/ 1993106 w 2674143"/>
                <a:gd name="connsiteY57" fmla="*/ 451176 h 956001"/>
                <a:gd name="connsiteX58" fmla="*/ 2019300 w 2674143"/>
                <a:gd name="connsiteY58" fmla="*/ 422601 h 956001"/>
                <a:gd name="connsiteX59" fmla="*/ 2047875 w 2674143"/>
                <a:gd name="connsiteY59" fmla="*/ 403551 h 956001"/>
                <a:gd name="connsiteX60" fmla="*/ 2047875 w 2674143"/>
                <a:gd name="connsiteY60" fmla="*/ 403551 h 956001"/>
                <a:gd name="connsiteX61" fmla="*/ 2066925 w 2674143"/>
                <a:gd name="connsiteY61" fmla="*/ 394026 h 956001"/>
                <a:gd name="connsiteX62" fmla="*/ 2083593 w 2674143"/>
                <a:gd name="connsiteY62" fmla="*/ 441651 h 956001"/>
                <a:gd name="connsiteX63" fmla="*/ 2102643 w 2674143"/>
                <a:gd name="connsiteY63" fmla="*/ 496420 h 956001"/>
                <a:gd name="connsiteX64" fmla="*/ 2121693 w 2674143"/>
                <a:gd name="connsiteY64" fmla="*/ 541664 h 956001"/>
                <a:gd name="connsiteX65" fmla="*/ 2126456 w 2674143"/>
                <a:gd name="connsiteY65" fmla="*/ 558333 h 956001"/>
                <a:gd name="connsiteX66" fmla="*/ 2159793 w 2674143"/>
                <a:gd name="connsiteY66" fmla="*/ 615483 h 956001"/>
                <a:gd name="connsiteX67" fmla="*/ 2181225 w 2674143"/>
                <a:gd name="connsiteY67" fmla="*/ 670251 h 956001"/>
                <a:gd name="connsiteX68" fmla="*/ 2195512 w 2674143"/>
                <a:gd name="connsiteY68" fmla="*/ 710733 h 956001"/>
                <a:gd name="connsiteX69" fmla="*/ 2214562 w 2674143"/>
                <a:gd name="connsiteY69" fmla="*/ 717876 h 956001"/>
                <a:gd name="connsiteX70" fmla="*/ 2247900 w 2674143"/>
                <a:gd name="connsiteY70" fmla="*/ 753595 h 956001"/>
                <a:gd name="connsiteX71" fmla="*/ 2262187 w 2674143"/>
                <a:gd name="connsiteY71" fmla="*/ 782170 h 956001"/>
                <a:gd name="connsiteX72" fmla="*/ 2274093 w 2674143"/>
                <a:gd name="connsiteY72" fmla="*/ 834558 h 956001"/>
                <a:gd name="connsiteX73" fmla="*/ 2293143 w 2674143"/>
                <a:gd name="connsiteY73" fmla="*/ 884564 h 956001"/>
                <a:gd name="connsiteX74" fmla="*/ 2305050 w 2674143"/>
                <a:gd name="connsiteY74" fmla="*/ 920283 h 956001"/>
                <a:gd name="connsiteX75" fmla="*/ 2319337 w 2674143"/>
                <a:gd name="connsiteY75" fmla="*/ 951239 h 956001"/>
                <a:gd name="connsiteX76" fmla="*/ 2340768 w 2674143"/>
                <a:gd name="connsiteY76" fmla="*/ 953620 h 956001"/>
                <a:gd name="connsiteX77" fmla="*/ 2340768 w 2674143"/>
                <a:gd name="connsiteY77" fmla="*/ 953620 h 956001"/>
                <a:gd name="connsiteX78" fmla="*/ 2352675 w 2674143"/>
                <a:gd name="connsiteY78" fmla="*/ 956001 h 956001"/>
                <a:gd name="connsiteX79" fmla="*/ 2369343 w 2674143"/>
                <a:gd name="connsiteY79" fmla="*/ 896470 h 956001"/>
                <a:gd name="connsiteX80" fmla="*/ 2395537 w 2674143"/>
                <a:gd name="connsiteY80" fmla="*/ 820270 h 956001"/>
                <a:gd name="connsiteX81" fmla="*/ 2416968 w 2674143"/>
                <a:gd name="connsiteY81" fmla="*/ 739308 h 956001"/>
                <a:gd name="connsiteX82" fmla="*/ 2424112 w 2674143"/>
                <a:gd name="connsiteY82" fmla="*/ 705970 h 956001"/>
                <a:gd name="connsiteX83" fmla="*/ 2443162 w 2674143"/>
                <a:gd name="connsiteY83" fmla="*/ 679776 h 956001"/>
                <a:gd name="connsiteX84" fmla="*/ 2466975 w 2674143"/>
                <a:gd name="connsiteY84" fmla="*/ 625008 h 956001"/>
                <a:gd name="connsiteX85" fmla="*/ 2497931 w 2674143"/>
                <a:gd name="connsiteY85" fmla="*/ 598814 h 956001"/>
                <a:gd name="connsiteX86" fmla="*/ 2531268 w 2674143"/>
                <a:gd name="connsiteY86" fmla="*/ 589289 h 956001"/>
                <a:gd name="connsiteX87" fmla="*/ 2607468 w 2674143"/>
                <a:gd name="connsiteY87" fmla="*/ 589289 h 956001"/>
                <a:gd name="connsiteX88" fmla="*/ 2657475 w 2674143"/>
                <a:gd name="connsiteY88" fmla="*/ 589289 h 956001"/>
                <a:gd name="connsiteX89" fmla="*/ 2659856 w 2674143"/>
                <a:gd name="connsiteY89" fmla="*/ 517851 h 956001"/>
                <a:gd name="connsiteX90" fmla="*/ 2674143 w 2674143"/>
                <a:gd name="connsiteY90" fmla="*/ 417839 h 956001"/>
                <a:gd name="connsiteX91" fmla="*/ 2671762 w 2674143"/>
                <a:gd name="connsiteY91" fmla="*/ 317826 h 956001"/>
                <a:gd name="connsiteX92" fmla="*/ 2647950 w 2674143"/>
                <a:gd name="connsiteY92" fmla="*/ 210670 h 956001"/>
                <a:gd name="connsiteX93" fmla="*/ 2614612 w 2674143"/>
                <a:gd name="connsiteY93" fmla="*/ 172570 h 956001"/>
                <a:gd name="connsiteX0" fmla="*/ 2614612 w 2674143"/>
                <a:gd name="connsiteY0" fmla="*/ 172570 h 956001"/>
                <a:gd name="connsiteX1" fmla="*/ 2566987 w 2674143"/>
                <a:gd name="connsiteY1" fmla="*/ 196383 h 956001"/>
                <a:gd name="connsiteX2" fmla="*/ 2555081 w 2674143"/>
                <a:gd name="connsiteY2" fmla="*/ 208289 h 956001"/>
                <a:gd name="connsiteX3" fmla="*/ 2519362 w 2674143"/>
                <a:gd name="connsiteY3" fmla="*/ 215433 h 956001"/>
                <a:gd name="connsiteX4" fmla="*/ 2500312 w 2674143"/>
                <a:gd name="connsiteY4" fmla="*/ 210670 h 956001"/>
                <a:gd name="connsiteX5" fmla="*/ 2471737 w 2674143"/>
                <a:gd name="connsiteY5" fmla="*/ 189239 h 956001"/>
                <a:gd name="connsiteX6" fmla="*/ 2447925 w 2674143"/>
                <a:gd name="connsiteY6" fmla="*/ 165426 h 956001"/>
                <a:gd name="connsiteX7" fmla="*/ 2421731 w 2674143"/>
                <a:gd name="connsiteY7" fmla="*/ 167808 h 956001"/>
                <a:gd name="connsiteX8" fmla="*/ 2381250 w 2674143"/>
                <a:gd name="connsiteY8" fmla="*/ 174951 h 956001"/>
                <a:gd name="connsiteX9" fmla="*/ 2359818 w 2674143"/>
                <a:gd name="connsiteY9" fmla="*/ 174951 h 956001"/>
                <a:gd name="connsiteX10" fmla="*/ 2355056 w 2674143"/>
                <a:gd name="connsiteY10" fmla="*/ 120183 h 956001"/>
                <a:gd name="connsiteX11" fmla="*/ 2347912 w 2674143"/>
                <a:gd name="connsiteY11" fmla="*/ 98751 h 956001"/>
                <a:gd name="connsiteX12" fmla="*/ 2297906 w 2674143"/>
                <a:gd name="connsiteY12" fmla="*/ 70176 h 956001"/>
                <a:gd name="connsiteX13" fmla="*/ 2269331 w 2674143"/>
                <a:gd name="connsiteY13" fmla="*/ 65414 h 956001"/>
                <a:gd name="connsiteX14" fmla="*/ 2233612 w 2674143"/>
                <a:gd name="connsiteY14" fmla="*/ 29695 h 956001"/>
                <a:gd name="connsiteX15" fmla="*/ 350256 w 2674143"/>
                <a:gd name="connsiteY15" fmla="*/ 0 h 956001"/>
                <a:gd name="connsiteX16" fmla="*/ 0 w 2674143"/>
                <a:gd name="connsiteY16" fmla="*/ 43983 h 956001"/>
                <a:gd name="connsiteX17" fmla="*/ 76200 w 2674143"/>
                <a:gd name="connsiteY17" fmla="*/ 53508 h 956001"/>
                <a:gd name="connsiteX18" fmla="*/ 195262 w 2674143"/>
                <a:gd name="connsiteY18" fmla="*/ 70176 h 956001"/>
                <a:gd name="connsiteX19" fmla="*/ 300037 w 2674143"/>
                <a:gd name="connsiteY19" fmla="*/ 82083 h 956001"/>
                <a:gd name="connsiteX20" fmla="*/ 371475 w 2674143"/>
                <a:gd name="connsiteY20" fmla="*/ 91608 h 956001"/>
                <a:gd name="connsiteX21" fmla="*/ 481012 w 2674143"/>
                <a:gd name="connsiteY21" fmla="*/ 103514 h 956001"/>
                <a:gd name="connsiteX22" fmla="*/ 581025 w 2674143"/>
                <a:gd name="connsiteY22" fmla="*/ 115420 h 956001"/>
                <a:gd name="connsiteX23" fmla="*/ 661987 w 2674143"/>
                <a:gd name="connsiteY23" fmla="*/ 122564 h 956001"/>
                <a:gd name="connsiteX24" fmla="*/ 769143 w 2674143"/>
                <a:gd name="connsiteY24" fmla="*/ 127326 h 956001"/>
                <a:gd name="connsiteX25" fmla="*/ 847725 w 2674143"/>
                <a:gd name="connsiteY25" fmla="*/ 136851 h 956001"/>
                <a:gd name="connsiteX26" fmla="*/ 904875 w 2674143"/>
                <a:gd name="connsiteY26" fmla="*/ 139233 h 956001"/>
                <a:gd name="connsiteX27" fmla="*/ 971550 w 2674143"/>
                <a:gd name="connsiteY27" fmla="*/ 155901 h 956001"/>
                <a:gd name="connsiteX28" fmla="*/ 1052512 w 2674143"/>
                <a:gd name="connsiteY28" fmla="*/ 160664 h 956001"/>
                <a:gd name="connsiteX29" fmla="*/ 1109760 w 2674143"/>
                <a:gd name="connsiteY29" fmla="*/ 167092 h 956001"/>
                <a:gd name="connsiteX30" fmla="*/ 1174679 w 2674143"/>
                <a:gd name="connsiteY30" fmla="*/ 194629 h 956001"/>
                <a:gd name="connsiteX31" fmla="*/ 1228725 w 2674143"/>
                <a:gd name="connsiteY31" fmla="*/ 179714 h 956001"/>
                <a:gd name="connsiteX32" fmla="*/ 1326356 w 2674143"/>
                <a:gd name="connsiteY32" fmla="*/ 189239 h 956001"/>
                <a:gd name="connsiteX33" fmla="*/ 1328737 w 2674143"/>
                <a:gd name="connsiteY33" fmla="*/ 205908 h 956001"/>
                <a:gd name="connsiteX34" fmla="*/ 1404937 w 2674143"/>
                <a:gd name="connsiteY34" fmla="*/ 217814 h 956001"/>
                <a:gd name="connsiteX35" fmla="*/ 1409700 w 2674143"/>
                <a:gd name="connsiteY35" fmla="*/ 241626 h 956001"/>
                <a:gd name="connsiteX36" fmla="*/ 1466850 w 2674143"/>
                <a:gd name="connsiteY36" fmla="*/ 246389 h 956001"/>
                <a:gd name="connsiteX37" fmla="*/ 1490662 w 2674143"/>
                <a:gd name="connsiteY37" fmla="*/ 246389 h 956001"/>
                <a:gd name="connsiteX38" fmla="*/ 1509712 w 2674143"/>
                <a:gd name="connsiteY38" fmla="*/ 279726 h 956001"/>
                <a:gd name="connsiteX39" fmla="*/ 1545431 w 2674143"/>
                <a:gd name="connsiteY39" fmla="*/ 260676 h 956001"/>
                <a:gd name="connsiteX40" fmla="*/ 1574006 w 2674143"/>
                <a:gd name="connsiteY40" fmla="*/ 241626 h 956001"/>
                <a:gd name="connsiteX41" fmla="*/ 1593056 w 2674143"/>
                <a:gd name="connsiteY41" fmla="*/ 282108 h 956001"/>
                <a:gd name="connsiteX42" fmla="*/ 1600200 w 2674143"/>
                <a:gd name="connsiteY42" fmla="*/ 289251 h 956001"/>
                <a:gd name="connsiteX43" fmla="*/ 1650206 w 2674143"/>
                <a:gd name="connsiteY43" fmla="*/ 284489 h 956001"/>
                <a:gd name="connsiteX44" fmla="*/ 1707356 w 2674143"/>
                <a:gd name="connsiteY44" fmla="*/ 282108 h 956001"/>
                <a:gd name="connsiteX45" fmla="*/ 1719262 w 2674143"/>
                <a:gd name="connsiteY45" fmla="*/ 327351 h 956001"/>
                <a:gd name="connsiteX46" fmla="*/ 1735931 w 2674143"/>
                <a:gd name="connsiteY46" fmla="*/ 358308 h 956001"/>
                <a:gd name="connsiteX47" fmla="*/ 1764506 w 2674143"/>
                <a:gd name="connsiteY47" fmla="*/ 341639 h 956001"/>
                <a:gd name="connsiteX48" fmla="*/ 1814512 w 2674143"/>
                <a:gd name="connsiteY48" fmla="*/ 303539 h 956001"/>
                <a:gd name="connsiteX49" fmla="*/ 1831181 w 2674143"/>
                <a:gd name="connsiteY49" fmla="*/ 348783 h 956001"/>
                <a:gd name="connsiteX50" fmla="*/ 1850231 w 2674143"/>
                <a:gd name="connsiteY50" fmla="*/ 398789 h 956001"/>
                <a:gd name="connsiteX51" fmla="*/ 1876425 w 2674143"/>
                <a:gd name="connsiteY51" fmla="*/ 370214 h 956001"/>
                <a:gd name="connsiteX52" fmla="*/ 1909762 w 2674143"/>
                <a:gd name="connsiteY52" fmla="*/ 334495 h 956001"/>
                <a:gd name="connsiteX53" fmla="*/ 1921668 w 2674143"/>
                <a:gd name="connsiteY53" fmla="*/ 324970 h 956001"/>
                <a:gd name="connsiteX54" fmla="*/ 1935956 w 2674143"/>
                <a:gd name="connsiteY54" fmla="*/ 363070 h 956001"/>
                <a:gd name="connsiteX55" fmla="*/ 1962150 w 2674143"/>
                <a:gd name="connsiteY55" fmla="*/ 410695 h 956001"/>
                <a:gd name="connsiteX56" fmla="*/ 1983581 w 2674143"/>
                <a:gd name="connsiteY56" fmla="*/ 434508 h 956001"/>
                <a:gd name="connsiteX57" fmla="*/ 1993106 w 2674143"/>
                <a:gd name="connsiteY57" fmla="*/ 451176 h 956001"/>
                <a:gd name="connsiteX58" fmla="*/ 2019300 w 2674143"/>
                <a:gd name="connsiteY58" fmla="*/ 422601 h 956001"/>
                <a:gd name="connsiteX59" fmla="*/ 2047875 w 2674143"/>
                <a:gd name="connsiteY59" fmla="*/ 403551 h 956001"/>
                <a:gd name="connsiteX60" fmla="*/ 2047875 w 2674143"/>
                <a:gd name="connsiteY60" fmla="*/ 403551 h 956001"/>
                <a:gd name="connsiteX61" fmla="*/ 2066925 w 2674143"/>
                <a:gd name="connsiteY61" fmla="*/ 394026 h 956001"/>
                <a:gd name="connsiteX62" fmla="*/ 2083593 w 2674143"/>
                <a:gd name="connsiteY62" fmla="*/ 441651 h 956001"/>
                <a:gd name="connsiteX63" fmla="*/ 2102643 w 2674143"/>
                <a:gd name="connsiteY63" fmla="*/ 496420 h 956001"/>
                <a:gd name="connsiteX64" fmla="*/ 2121693 w 2674143"/>
                <a:gd name="connsiteY64" fmla="*/ 541664 h 956001"/>
                <a:gd name="connsiteX65" fmla="*/ 2126456 w 2674143"/>
                <a:gd name="connsiteY65" fmla="*/ 558333 h 956001"/>
                <a:gd name="connsiteX66" fmla="*/ 2159793 w 2674143"/>
                <a:gd name="connsiteY66" fmla="*/ 615483 h 956001"/>
                <a:gd name="connsiteX67" fmla="*/ 2181225 w 2674143"/>
                <a:gd name="connsiteY67" fmla="*/ 670251 h 956001"/>
                <a:gd name="connsiteX68" fmla="*/ 2195512 w 2674143"/>
                <a:gd name="connsiteY68" fmla="*/ 710733 h 956001"/>
                <a:gd name="connsiteX69" fmla="*/ 2214562 w 2674143"/>
                <a:gd name="connsiteY69" fmla="*/ 717876 h 956001"/>
                <a:gd name="connsiteX70" fmla="*/ 2247900 w 2674143"/>
                <a:gd name="connsiteY70" fmla="*/ 753595 h 956001"/>
                <a:gd name="connsiteX71" fmla="*/ 2262187 w 2674143"/>
                <a:gd name="connsiteY71" fmla="*/ 782170 h 956001"/>
                <a:gd name="connsiteX72" fmla="*/ 2274093 w 2674143"/>
                <a:gd name="connsiteY72" fmla="*/ 834558 h 956001"/>
                <a:gd name="connsiteX73" fmla="*/ 2293143 w 2674143"/>
                <a:gd name="connsiteY73" fmla="*/ 884564 h 956001"/>
                <a:gd name="connsiteX74" fmla="*/ 2305050 w 2674143"/>
                <a:gd name="connsiteY74" fmla="*/ 920283 h 956001"/>
                <a:gd name="connsiteX75" fmla="*/ 2319337 w 2674143"/>
                <a:gd name="connsiteY75" fmla="*/ 951239 h 956001"/>
                <a:gd name="connsiteX76" fmla="*/ 2340768 w 2674143"/>
                <a:gd name="connsiteY76" fmla="*/ 953620 h 956001"/>
                <a:gd name="connsiteX77" fmla="*/ 2340768 w 2674143"/>
                <a:gd name="connsiteY77" fmla="*/ 953620 h 956001"/>
                <a:gd name="connsiteX78" fmla="*/ 2352675 w 2674143"/>
                <a:gd name="connsiteY78" fmla="*/ 956001 h 956001"/>
                <a:gd name="connsiteX79" fmla="*/ 2369343 w 2674143"/>
                <a:gd name="connsiteY79" fmla="*/ 896470 h 956001"/>
                <a:gd name="connsiteX80" fmla="*/ 2395537 w 2674143"/>
                <a:gd name="connsiteY80" fmla="*/ 820270 h 956001"/>
                <a:gd name="connsiteX81" fmla="*/ 2416968 w 2674143"/>
                <a:gd name="connsiteY81" fmla="*/ 739308 h 956001"/>
                <a:gd name="connsiteX82" fmla="*/ 2424112 w 2674143"/>
                <a:gd name="connsiteY82" fmla="*/ 705970 h 956001"/>
                <a:gd name="connsiteX83" fmla="*/ 2443162 w 2674143"/>
                <a:gd name="connsiteY83" fmla="*/ 679776 h 956001"/>
                <a:gd name="connsiteX84" fmla="*/ 2466975 w 2674143"/>
                <a:gd name="connsiteY84" fmla="*/ 625008 h 956001"/>
                <a:gd name="connsiteX85" fmla="*/ 2497931 w 2674143"/>
                <a:gd name="connsiteY85" fmla="*/ 598814 h 956001"/>
                <a:gd name="connsiteX86" fmla="*/ 2531268 w 2674143"/>
                <a:gd name="connsiteY86" fmla="*/ 589289 h 956001"/>
                <a:gd name="connsiteX87" fmla="*/ 2607468 w 2674143"/>
                <a:gd name="connsiteY87" fmla="*/ 589289 h 956001"/>
                <a:gd name="connsiteX88" fmla="*/ 2657475 w 2674143"/>
                <a:gd name="connsiteY88" fmla="*/ 589289 h 956001"/>
                <a:gd name="connsiteX89" fmla="*/ 2659856 w 2674143"/>
                <a:gd name="connsiteY89" fmla="*/ 517851 h 956001"/>
                <a:gd name="connsiteX90" fmla="*/ 2674143 w 2674143"/>
                <a:gd name="connsiteY90" fmla="*/ 417839 h 956001"/>
                <a:gd name="connsiteX91" fmla="*/ 2671762 w 2674143"/>
                <a:gd name="connsiteY91" fmla="*/ 317826 h 956001"/>
                <a:gd name="connsiteX92" fmla="*/ 2647950 w 2674143"/>
                <a:gd name="connsiteY92" fmla="*/ 210670 h 956001"/>
                <a:gd name="connsiteX93" fmla="*/ 2614612 w 2674143"/>
                <a:gd name="connsiteY93" fmla="*/ 172570 h 956001"/>
                <a:gd name="connsiteX0" fmla="*/ 2614612 w 2674143"/>
                <a:gd name="connsiteY0" fmla="*/ 172570 h 956001"/>
                <a:gd name="connsiteX1" fmla="*/ 2566987 w 2674143"/>
                <a:gd name="connsiteY1" fmla="*/ 196383 h 956001"/>
                <a:gd name="connsiteX2" fmla="*/ 2555081 w 2674143"/>
                <a:gd name="connsiteY2" fmla="*/ 208289 h 956001"/>
                <a:gd name="connsiteX3" fmla="*/ 2519362 w 2674143"/>
                <a:gd name="connsiteY3" fmla="*/ 215433 h 956001"/>
                <a:gd name="connsiteX4" fmla="*/ 2500312 w 2674143"/>
                <a:gd name="connsiteY4" fmla="*/ 210670 h 956001"/>
                <a:gd name="connsiteX5" fmla="*/ 2471737 w 2674143"/>
                <a:gd name="connsiteY5" fmla="*/ 189239 h 956001"/>
                <a:gd name="connsiteX6" fmla="*/ 2447925 w 2674143"/>
                <a:gd name="connsiteY6" fmla="*/ 165426 h 956001"/>
                <a:gd name="connsiteX7" fmla="*/ 2421731 w 2674143"/>
                <a:gd name="connsiteY7" fmla="*/ 167808 h 956001"/>
                <a:gd name="connsiteX8" fmla="*/ 2381250 w 2674143"/>
                <a:gd name="connsiteY8" fmla="*/ 174951 h 956001"/>
                <a:gd name="connsiteX9" fmla="*/ 2359818 w 2674143"/>
                <a:gd name="connsiteY9" fmla="*/ 174951 h 956001"/>
                <a:gd name="connsiteX10" fmla="*/ 2355056 w 2674143"/>
                <a:gd name="connsiteY10" fmla="*/ 120183 h 956001"/>
                <a:gd name="connsiteX11" fmla="*/ 2347912 w 2674143"/>
                <a:gd name="connsiteY11" fmla="*/ 98751 h 956001"/>
                <a:gd name="connsiteX12" fmla="*/ 2297906 w 2674143"/>
                <a:gd name="connsiteY12" fmla="*/ 70176 h 956001"/>
                <a:gd name="connsiteX13" fmla="*/ 2269331 w 2674143"/>
                <a:gd name="connsiteY13" fmla="*/ 65414 h 956001"/>
                <a:gd name="connsiteX14" fmla="*/ 2233612 w 2674143"/>
                <a:gd name="connsiteY14" fmla="*/ 29695 h 956001"/>
                <a:gd name="connsiteX15" fmla="*/ 350256 w 2674143"/>
                <a:gd name="connsiteY15" fmla="*/ 0 h 956001"/>
                <a:gd name="connsiteX16" fmla="*/ 0 w 2674143"/>
                <a:gd name="connsiteY16" fmla="*/ 43983 h 956001"/>
                <a:gd name="connsiteX17" fmla="*/ 76200 w 2674143"/>
                <a:gd name="connsiteY17" fmla="*/ 53508 h 956001"/>
                <a:gd name="connsiteX18" fmla="*/ 195262 w 2674143"/>
                <a:gd name="connsiteY18" fmla="*/ 70176 h 956001"/>
                <a:gd name="connsiteX19" fmla="*/ 300037 w 2674143"/>
                <a:gd name="connsiteY19" fmla="*/ 82083 h 956001"/>
                <a:gd name="connsiteX20" fmla="*/ 371475 w 2674143"/>
                <a:gd name="connsiteY20" fmla="*/ 91608 h 956001"/>
                <a:gd name="connsiteX21" fmla="*/ 481012 w 2674143"/>
                <a:gd name="connsiteY21" fmla="*/ 103514 h 956001"/>
                <a:gd name="connsiteX22" fmla="*/ 581025 w 2674143"/>
                <a:gd name="connsiteY22" fmla="*/ 115420 h 956001"/>
                <a:gd name="connsiteX23" fmla="*/ 661987 w 2674143"/>
                <a:gd name="connsiteY23" fmla="*/ 122564 h 956001"/>
                <a:gd name="connsiteX24" fmla="*/ 769143 w 2674143"/>
                <a:gd name="connsiteY24" fmla="*/ 127326 h 956001"/>
                <a:gd name="connsiteX25" fmla="*/ 847725 w 2674143"/>
                <a:gd name="connsiteY25" fmla="*/ 136851 h 956001"/>
                <a:gd name="connsiteX26" fmla="*/ 904875 w 2674143"/>
                <a:gd name="connsiteY26" fmla="*/ 139233 h 956001"/>
                <a:gd name="connsiteX27" fmla="*/ 971550 w 2674143"/>
                <a:gd name="connsiteY27" fmla="*/ 155901 h 956001"/>
                <a:gd name="connsiteX28" fmla="*/ 1052512 w 2674143"/>
                <a:gd name="connsiteY28" fmla="*/ 160664 h 956001"/>
                <a:gd name="connsiteX29" fmla="*/ 1109760 w 2674143"/>
                <a:gd name="connsiteY29" fmla="*/ 167092 h 956001"/>
                <a:gd name="connsiteX30" fmla="*/ 1174679 w 2674143"/>
                <a:gd name="connsiteY30" fmla="*/ 194629 h 956001"/>
                <a:gd name="connsiteX31" fmla="*/ 1236233 w 2674143"/>
                <a:gd name="connsiteY31" fmla="*/ 202810 h 956001"/>
                <a:gd name="connsiteX32" fmla="*/ 1326356 w 2674143"/>
                <a:gd name="connsiteY32" fmla="*/ 189239 h 956001"/>
                <a:gd name="connsiteX33" fmla="*/ 1328737 w 2674143"/>
                <a:gd name="connsiteY33" fmla="*/ 205908 h 956001"/>
                <a:gd name="connsiteX34" fmla="*/ 1404937 w 2674143"/>
                <a:gd name="connsiteY34" fmla="*/ 217814 h 956001"/>
                <a:gd name="connsiteX35" fmla="*/ 1409700 w 2674143"/>
                <a:gd name="connsiteY35" fmla="*/ 241626 h 956001"/>
                <a:gd name="connsiteX36" fmla="*/ 1466850 w 2674143"/>
                <a:gd name="connsiteY36" fmla="*/ 246389 h 956001"/>
                <a:gd name="connsiteX37" fmla="*/ 1490662 w 2674143"/>
                <a:gd name="connsiteY37" fmla="*/ 246389 h 956001"/>
                <a:gd name="connsiteX38" fmla="*/ 1509712 w 2674143"/>
                <a:gd name="connsiteY38" fmla="*/ 279726 h 956001"/>
                <a:gd name="connsiteX39" fmla="*/ 1545431 w 2674143"/>
                <a:gd name="connsiteY39" fmla="*/ 260676 h 956001"/>
                <a:gd name="connsiteX40" fmla="*/ 1574006 w 2674143"/>
                <a:gd name="connsiteY40" fmla="*/ 241626 h 956001"/>
                <a:gd name="connsiteX41" fmla="*/ 1593056 w 2674143"/>
                <a:gd name="connsiteY41" fmla="*/ 282108 h 956001"/>
                <a:gd name="connsiteX42" fmla="*/ 1600200 w 2674143"/>
                <a:gd name="connsiteY42" fmla="*/ 289251 h 956001"/>
                <a:gd name="connsiteX43" fmla="*/ 1650206 w 2674143"/>
                <a:gd name="connsiteY43" fmla="*/ 284489 h 956001"/>
                <a:gd name="connsiteX44" fmla="*/ 1707356 w 2674143"/>
                <a:gd name="connsiteY44" fmla="*/ 282108 h 956001"/>
                <a:gd name="connsiteX45" fmla="*/ 1719262 w 2674143"/>
                <a:gd name="connsiteY45" fmla="*/ 327351 h 956001"/>
                <a:gd name="connsiteX46" fmla="*/ 1735931 w 2674143"/>
                <a:gd name="connsiteY46" fmla="*/ 358308 h 956001"/>
                <a:gd name="connsiteX47" fmla="*/ 1764506 w 2674143"/>
                <a:gd name="connsiteY47" fmla="*/ 341639 h 956001"/>
                <a:gd name="connsiteX48" fmla="*/ 1814512 w 2674143"/>
                <a:gd name="connsiteY48" fmla="*/ 303539 h 956001"/>
                <a:gd name="connsiteX49" fmla="*/ 1831181 w 2674143"/>
                <a:gd name="connsiteY49" fmla="*/ 348783 h 956001"/>
                <a:gd name="connsiteX50" fmla="*/ 1850231 w 2674143"/>
                <a:gd name="connsiteY50" fmla="*/ 398789 h 956001"/>
                <a:gd name="connsiteX51" fmla="*/ 1876425 w 2674143"/>
                <a:gd name="connsiteY51" fmla="*/ 370214 h 956001"/>
                <a:gd name="connsiteX52" fmla="*/ 1909762 w 2674143"/>
                <a:gd name="connsiteY52" fmla="*/ 334495 h 956001"/>
                <a:gd name="connsiteX53" fmla="*/ 1921668 w 2674143"/>
                <a:gd name="connsiteY53" fmla="*/ 324970 h 956001"/>
                <a:gd name="connsiteX54" fmla="*/ 1935956 w 2674143"/>
                <a:gd name="connsiteY54" fmla="*/ 363070 h 956001"/>
                <a:gd name="connsiteX55" fmla="*/ 1962150 w 2674143"/>
                <a:gd name="connsiteY55" fmla="*/ 410695 h 956001"/>
                <a:gd name="connsiteX56" fmla="*/ 1983581 w 2674143"/>
                <a:gd name="connsiteY56" fmla="*/ 434508 h 956001"/>
                <a:gd name="connsiteX57" fmla="*/ 1993106 w 2674143"/>
                <a:gd name="connsiteY57" fmla="*/ 451176 h 956001"/>
                <a:gd name="connsiteX58" fmla="*/ 2019300 w 2674143"/>
                <a:gd name="connsiteY58" fmla="*/ 422601 h 956001"/>
                <a:gd name="connsiteX59" fmla="*/ 2047875 w 2674143"/>
                <a:gd name="connsiteY59" fmla="*/ 403551 h 956001"/>
                <a:gd name="connsiteX60" fmla="*/ 2047875 w 2674143"/>
                <a:gd name="connsiteY60" fmla="*/ 403551 h 956001"/>
                <a:gd name="connsiteX61" fmla="*/ 2066925 w 2674143"/>
                <a:gd name="connsiteY61" fmla="*/ 394026 h 956001"/>
                <a:gd name="connsiteX62" fmla="*/ 2083593 w 2674143"/>
                <a:gd name="connsiteY62" fmla="*/ 441651 h 956001"/>
                <a:gd name="connsiteX63" fmla="*/ 2102643 w 2674143"/>
                <a:gd name="connsiteY63" fmla="*/ 496420 h 956001"/>
                <a:gd name="connsiteX64" fmla="*/ 2121693 w 2674143"/>
                <a:gd name="connsiteY64" fmla="*/ 541664 h 956001"/>
                <a:gd name="connsiteX65" fmla="*/ 2126456 w 2674143"/>
                <a:gd name="connsiteY65" fmla="*/ 558333 h 956001"/>
                <a:gd name="connsiteX66" fmla="*/ 2159793 w 2674143"/>
                <a:gd name="connsiteY66" fmla="*/ 615483 h 956001"/>
                <a:gd name="connsiteX67" fmla="*/ 2181225 w 2674143"/>
                <a:gd name="connsiteY67" fmla="*/ 670251 h 956001"/>
                <a:gd name="connsiteX68" fmla="*/ 2195512 w 2674143"/>
                <a:gd name="connsiteY68" fmla="*/ 710733 h 956001"/>
                <a:gd name="connsiteX69" fmla="*/ 2214562 w 2674143"/>
                <a:gd name="connsiteY69" fmla="*/ 717876 h 956001"/>
                <a:gd name="connsiteX70" fmla="*/ 2247900 w 2674143"/>
                <a:gd name="connsiteY70" fmla="*/ 753595 h 956001"/>
                <a:gd name="connsiteX71" fmla="*/ 2262187 w 2674143"/>
                <a:gd name="connsiteY71" fmla="*/ 782170 h 956001"/>
                <a:gd name="connsiteX72" fmla="*/ 2274093 w 2674143"/>
                <a:gd name="connsiteY72" fmla="*/ 834558 h 956001"/>
                <a:gd name="connsiteX73" fmla="*/ 2293143 w 2674143"/>
                <a:gd name="connsiteY73" fmla="*/ 884564 h 956001"/>
                <a:gd name="connsiteX74" fmla="*/ 2305050 w 2674143"/>
                <a:gd name="connsiteY74" fmla="*/ 920283 h 956001"/>
                <a:gd name="connsiteX75" fmla="*/ 2319337 w 2674143"/>
                <a:gd name="connsiteY75" fmla="*/ 951239 h 956001"/>
                <a:gd name="connsiteX76" fmla="*/ 2340768 w 2674143"/>
                <a:gd name="connsiteY76" fmla="*/ 953620 h 956001"/>
                <a:gd name="connsiteX77" fmla="*/ 2340768 w 2674143"/>
                <a:gd name="connsiteY77" fmla="*/ 953620 h 956001"/>
                <a:gd name="connsiteX78" fmla="*/ 2352675 w 2674143"/>
                <a:gd name="connsiteY78" fmla="*/ 956001 h 956001"/>
                <a:gd name="connsiteX79" fmla="*/ 2369343 w 2674143"/>
                <a:gd name="connsiteY79" fmla="*/ 896470 h 956001"/>
                <a:gd name="connsiteX80" fmla="*/ 2395537 w 2674143"/>
                <a:gd name="connsiteY80" fmla="*/ 820270 h 956001"/>
                <a:gd name="connsiteX81" fmla="*/ 2416968 w 2674143"/>
                <a:gd name="connsiteY81" fmla="*/ 739308 h 956001"/>
                <a:gd name="connsiteX82" fmla="*/ 2424112 w 2674143"/>
                <a:gd name="connsiteY82" fmla="*/ 705970 h 956001"/>
                <a:gd name="connsiteX83" fmla="*/ 2443162 w 2674143"/>
                <a:gd name="connsiteY83" fmla="*/ 679776 h 956001"/>
                <a:gd name="connsiteX84" fmla="*/ 2466975 w 2674143"/>
                <a:gd name="connsiteY84" fmla="*/ 625008 h 956001"/>
                <a:gd name="connsiteX85" fmla="*/ 2497931 w 2674143"/>
                <a:gd name="connsiteY85" fmla="*/ 598814 h 956001"/>
                <a:gd name="connsiteX86" fmla="*/ 2531268 w 2674143"/>
                <a:gd name="connsiteY86" fmla="*/ 589289 h 956001"/>
                <a:gd name="connsiteX87" fmla="*/ 2607468 w 2674143"/>
                <a:gd name="connsiteY87" fmla="*/ 589289 h 956001"/>
                <a:gd name="connsiteX88" fmla="*/ 2657475 w 2674143"/>
                <a:gd name="connsiteY88" fmla="*/ 589289 h 956001"/>
                <a:gd name="connsiteX89" fmla="*/ 2659856 w 2674143"/>
                <a:gd name="connsiteY89" fmla="*/ 517851 h 956001"/>
                <a:gd name="connsiteX90" fmla="*/ 2674143 w 2674143"/>
                <a:gd name="connsiteY90" fmla="*/ 417839 h 956001"/>
                <a:gd name="connsiteX91" fmla="*/ 2671762 w 2674143"/>
                <a:gd name="connsiteY91" fmla="*/ 317826 h 956001"/>
                <a:gd name="connsiteX92" fmla="*/ 2647950 w 2674143"/>
                <a:gd name="connsiteY92" fmla="*/ 210670 h 956001"/>
                <a:gd name="connsiteX93" fmla="*/ 2614612 w 2674143"/>
                <a:gd name="connsiteY93" fmla="*/ 172570 h 956001"/>
                <a:gd name="connsiteX0" fmla="*/ 2614612 w 2674143"/>
                <a:gd name="connsiteY0" fmla="*/ 172570 h 956001"/>
                <a:gd name="connsiteX1" fmla="*/ 2566987 w 2674143"/>
                <a:gd name="connsiteY1" fmla="*/ 196383 h 956001"/>
                <a:gd name="connsiteX2" fmla="*/ 2555081 w 2674143"/>
                <a:gd name="connsiteY2" fmla="*/ 208289 h 956001"/>
                <a:gd name="connsiteX3" fmla="*/ 2519362 w 2674143"/>
                <a:gd name="connsiteY3" fmla="*/ 215433 h 956001"/>
                <a:gd name="connsiteX4" fmla="*/ 2500312 w 2674143"/>
                <a:gd name="connsiteY4" fmla="*/ 210670 h 956001"/>
                <a:gd name="connsiteX5" fmla="*/ 2471737 w 2674143"/>
                <a:gd name="connsiteY5" fmla="*/ 189239 h 956001"/>
                <a:gd name="connsiteX6" fmla="*/ 2447925 w 2674143"/>
                <a:gd name="connsiteY6" fmla="*/ 165426 h 956001"/>
                <a:gd name="connsiteX7" fmla="*/ 2421731 w 2674143"/>
                <a:gd name="connsiteY7" fmla="*/ 167808 h 956001"/>
                <a:gd name="connsiteX8" fmla="*/ 2381250 w 2674143"/>
                <a:gd name="connsiteY8" fmla="*/ 174951 h 956001"/>
                <a:gd name="connsiteX9" fmla="*/ 2359818 w 2674143"/>
                <a:gd name="connsiteY9" fmla="*/ 174951 h 956001"/>
                <a:gd name="connsiteX10" fmla="*/ 2355056 w 2674143"/>
                <a:gd name="connsiteY10" fmla="*/ 120183 h 956001"/>
                <a:gd name="connsiteX11" fmla="*/ 2347912 w 2674143"/>
                <a:gd name="connsiteY11" fmla="*/ 98751 h 956001"/>
                <a:gd name="connsiteX12" fmla="*/ 2297906 w 2674143"/>
                <a:gd name="connsiteY12" fmla="*/ 70176 h 956001"/>
                <a:gd name="connsiteX13" fmla="*/ 2269331 w 2674143"/>
                <a:gd name="connsiteY13" fmla="*/ 65414 h 956001"/>
                <a:gd name="connsiteX14" fmla="*/ 2233612 w 2674143"/>
                <a:gd name="connsiteY14" fmla="*/ 29695 h 956001"/>
                <a:gd name="connsiteX15" fmla="*/ 350256 w 2674143"/>
                <a:gd name="connsiteY15" fmla="*/ 0 h 956001"/>
                <a:gd name="connsiteX16" fmla="*/ 0 w 2674143"/>
                <a:gd name="connsiteY16" fmla="*/ 43983 h 956001"/>
                <a:gd name="connsiteX17" fmla="*/ 76200 w 2674143"/>
                <a:gd name="connsiteY17" fmla="*/ 53508 h 956001"/>
                <a:gd name="connsiteX18" fmla="*/ 195262 w 2674143"/>
                <a:gd name="connsiteY18" fmla="*/ 70176 h 956001"/>
                <a:gd name="connsiteX19" fmla="*/ 300037 w 2674143"/>
                <a:gd name="connsiteY19" fmla="*/ 82083 h 956001"/>
                <a:gd name="connsiteX20" fmla="*/ 371475 w 2674143"/>
                <a:gd name="connsiteY20" fmla="*/ 91608 h 956001"/>
                <a:gd name="connsiteX21" fmla="*/ 481012 w 2674143"/>
                <a:gd name="connsiteY21" fmla="*/ 103514 h 956001"/>
                <a:gd name="connsiteX22" fmla="*/ 581025 w 2674143"/>
                <a:gd name="connsiteY22" fmla="*/ 115420 h 956001"/>
                <a:gd name="connsiteX23" fmla="*/ 661987 w 2674143"/>
                <a:gd name="connsiteY23" fmla="*/ 122564 h 956001"/>
                <a:gd name="connsiteX24" fmla="*/ 769143 w 2674143"/>
                <a:gd name="connsiteY24" fmla="*/ 127326 h 956001"/>
                <a:gd name="connsiteX25" fmla="*/ 847725 w 2674143"/>
                <a:gd name="connsiteY25" fmla="*/ 136851 h 956001"/>
                <a:gd name="connsiteX26" fmla="*/ 904875 w 2674143"/>
                <a:gd name="connsiteY26" fmla="*/ 139233 h 956001"/>
                <a:gd name="connsiteX27" fmla="*/ 971550 w 2674143"/>
                <a:gd name="connsiteY27" fmla="*/ 155901 h 956001"/>
                <a:gd name="connsiteX28" fmla="*/ 1052512 w 2674143"/>
                <a:gd name="connsiteY28" fmla="*/ 160664 h 956001"/>
                <a:gd name="connsiteX29" fmla="*/ 1109760 w 2674143"/>
                <a:gd name="connsiteY29" fmla="*/ 167092 h 956001"/>
                <a:gd name="connsiteX30" fmla="*/ 1174679 w 2674143"/>
                <a:gd name="connsiteY30" fmla="*/ 194629 h 956001"/>
                <a:gd name="connsiteX31" fmla="*/ 1236233 w 2674143"/>
                <a:gd name="connsiteY31" fmla="*/ 202810 h 956001"/>
                <a:gd name="connsiteX32" fmla="*/ 1326356 w 2674143"/>
                <a:gd name="connsiteY32" fmla="*/ 189239 h 956001"/>
                <a:gd name="connsiteX33" fmla="*/ 1367688 w 2674143"/>
                <a:gd name="connsiteY33" fmla="*/ 210925 h 956001"/>
                <a:gd name="connsiteX34" fmla="*/ 1404937 w 2674143"/>
                <a:gd name="connsiteY34" fmla="*/ 217814 h 956001"/>
                <a:gd name="connsiteX35" fmla="*/ 1409700 w 2674143"/>
                <a:gd name="connsiteY35" fmla="*/ 241626 h 956001"/>
                <a:gd name="connsiteX36" fmla="*/ 1466850 w 2674143"/>
                <a:gd name="connsiteY36" fmla="*/ 246389 h 956001"/>
                <a:gd name="connsiteX37" fmla="*/ 1490662 w 2674143"/>
                <a:gd name="connsiteY37" fmla="*/ 246389 h 956001"/>
                <a:gd name="connsiteX38" fmla="*/ 1509712 w 2674143"/>
                <a:gd name="connsiteY38" fmla="*/ 279726 h 956001"/>
                <a:gd name="connsiteX39" fmla="*/ 1545431 w 2674143"/>
                <a:gd name="connsiteY39" fmla="*/ 260676 h 956001"/>
                <a:gd name="connsiteX40" fmla="*/ 1574006 w 2674143"/>
                <a:gd name="connsiteY40" fmla="*/ 241626 h 956001"/>
                <a:gd name="connsiteX41" fmla="*/ 1593056 w 2674143"/>
                <a:gd name="connsiteY41" fmla="*/ 282108 h 956001"/>
                <a:gd name="connsiteX42" fmla="*/ 1600200 w 2674143"/>
                <a:gd name="connsiteY42" fmla="*/ 289251 h 956001"/>
                <a:gd name="connsiteX43" fmla="*/ 1650206 w 2674143"/>
                <a:gd name="connsiteY43" fmla="*/ 284489 h 956001"/>
                <a:gd name="connsiteX44" fmla="*/ 1707356 w 2674143"/>
                <a:gd name="connsiteY44" fmla="*/ 282108 h 956001"/>
                <a:gd name="connsiteX45" fmla="*/ 1719262 w 2674143"/>
                <a:gd name="connsiteY45" fmla="*/ 327351 h 956001"/>
                <a:gd name="connsiteX46" fmla="*/ 1735931 w 2674143"/>
                <a:gd name="connsiteY46" fmla="*/ 358308 h 956001"/>
                <a:gd name="connsiteX47" fmla="*/ 1764506 w 2674143"/>
                <a:gd name="connsiteY47" fmla="*/ 341639 h 956001"/>
                <a:gd name="connsiteX48" fmla="*/ 1814512 w 2674143"/>
                <a:gd name="connsiteY48" fmla="*/ 303539 h 956001"/>
                <a:gd name="connsiteX49" fmla="*/ 1831181 w 2674143"/>
                <a:gd name="connsiteY49" fmla="*/ 348783 h 956001"/>
                <a:gd name="connsiteX50" fmla="*/ 1850231 w 2674143"/>
                <a:gd name="connsiteY50" fmla="*/ 398789 h 956001"/>
                <a:gd name="connsiteX51" fmla="*/ 1876425 w 2674143"/>
                <a:gd name="connsiteY51" fmla="*/ 370214 h 956001"/>
                <a:gd name="connsiteX52" fmla="*/ 1909762 w 2674143"/>
                <a:gd name="connsiteY52" fmla="*/ 334495 h 956001"/>
                <a:gd name="connsiteX53" fmla="*/ 1921668 w 2674143"/>
                <a:gd name="connsiteY53" fmla="*/ 324970 h 956001"/>
                <a:gd name="connsiteX54" fmla="*/ 1935956 w 2674143"/>
                <a:gd name="connsiteY54" fmla="*/ 363070 h 956001"/>
                <a:gd name="connsiteX55" fmla="*/ 1962150 w 2674143"/>
                <a:gd name="connsiteY55" fmla="*/ 410695 h 956001"/>
                <a:gd name="connsiteX56" fmla="*/ 1983581 w 2674143"/>
                <a:gd name="connsiteY56" fmla="*/ 434508 h 956001"/>
                <a:gd name="connsiteX57" fmla="*/ 1993106 w 2674143"/>
                <a:gd name="connsiteY57" fmla="*/ 451176 h 956001"/>
                <a:gd name="connsiteX58" fmla="*/ 2019300 w 2674143"/>
                <a:gd name="connsiteY58" fmla="*/ 422601 h 956001"/>
                <a:gd name="connsiteX59" fmla="*/ 2047875 w 2674143"/>
                <a:gd name="connsiteY59" fmla="*/ 403551 h 956001"/>
                <a:gd name="connsiteX60" fmla="*/ 2047875 w 2674143"/>
                <a:gd name="connsiteY60" fmla="*/ 403551 h 956001"/>
                <a:gd name="connsiteX61" fmla="*/ 2066925 w 2674143"/>
                <a:gd name="connsiteY61" fmla="*/ 394026 h 956001"/>
                <a:gd name="connsiteX62" fmla="*/ 2083593 w 2674143"/>
                <a:gd name="connsiteY62" fmla="*/ 441651 h 956001"/>
                <a:gd name="connsiteX63" fmla="*/ 2102643 w 2674143"/>
                <a:gd name="connsiteY63" fmla="*/ 496420 h 956001"/>
                <a:gd name="connsiteX64" fmla="*/ 2121693 w 2674143"/>
                <a:gd name="connsiteY64" fmla="*/ 541664 h 956001"/>
                <a:gd name="connsiteX65" fmla="*/ 2126456 w 2674143"/>
                <a:gd name="connsiteY65" fmla="*/ 558333 h 956001"/>
                <a:gd name="connsiteX66" fmla="*/ 2159793 w 2674143"/>
                <a:gd name="connsiteY66" fmla="*/ 615483 h 956001"/>
                <a:gd name="connsiteX67" fmla="*/ 2181225 w 2674143"/>
                <a:gd name="connsiteY67" fmla="*/ 670251 h 956001"/>
                <a:gd name="connsiteX68" fmla="*/ 2195512 w 2674143"/>
                <a:gd name="connsiteY68" fmla="*/ 710733 h 956001"/>
                <a:gd name="connsiteX69" fmla="*/ 2214562 w 2674143"/>
                <a:gd name="connsiteY69" fmla="*/ 717876 h 956001"/>
                <a:gd name="connsiteX70" fmla="*/ 2247900 w 2674143"/>
                <a:gd name="connsiteY70" fmla="*/ 753595 h 956001"/>
                <a:gd name="connsiteX71" fmla="*/ 2262187 w 2674143"/>
                <a:gd name="connsiteY71" fmla="*/ 782170 h 956001"/>
                <a:gd name="connsiteX72" fmla="*/ 2274093 w 2674143"/>
                <a:gd name="connsiteY72" fmla="*/ 834558 h 956001"/>
                <a:gd name="connsiteX73" fmla="*/ 2293143 w 2674143"/>
                <a:gd name="connsiteY73" fmla="*/ 884564 h 956001"/>
                <a:gd name="connsiteX74" fmla="*/ 2305050 w 2674143"/>
                <a:gd name="connsiteY74" fmla="*/ 920283 h 956001"/>
                <a:gd name="connsiteX75" fmla="*/ 2319337 w 2674143"/>
                <a:gd name="connsiteY75" fmla="*/ 951239 h 956001"/>
                <a:gd name="connsiteX76" fmla="*/ 2340768 w 2674143"/>
                <a:gd name="connsiteY76" fmla="*/ 953620 h 956001"/>
                <a:gd name="connsiteX77" fmla="*/ 2340768 w 2674143"/>
                <a:gd name="connsiteY77" fmla="*/ 953620 h 956001"/>
                <a:gd name="connsiteX78" fmla="*/ 2352675 w 2674143"/>
                <a:gd name="connsiteY78" fmla="*/ 956001 h 956001"/>
                <a:gd name="connsiteX79" fmla="*/ 2369343 w 2674143"/>
                <a:gd name="connsiteY79" fmla="*/ 896470 h 956001"/>
                <a:gd name="connsiteX80" fmla="*/ 2395537 w 2674143"/>
                <a:gd name="connsiteY80" fmla="*/ 820270 h 956001"/>
                <a:gd name="connsiteX81" fmla="*/ 2416968 w 2674143"/>
                <a:gd name="connsiteY81" fmla="*/ 739308 h 956001"/>
                <a:gd name="connsiteX82" fmla="*/ 2424112 w 2674143"/>
                <a:gd name="connsiteY82" fmla="*/ 705970 h 956001"/>
                <a:gd name="connsiteX83" fmla="*/ 2443162 w 2674143"/>
                <a:gd name="connsiteY83" fmla="*/ 679776 h 956001"/>
                <a:gd name="connsiteX84" fmla="*/ 2466975 w 2674143"/>
                <a:gd name="connsiteY84" fmla="*/ 625008 h 956001"/>
                <a:gd name="connsiteX85" fmla="*/ 2497931 w 2674143"/>
                <a:gd name="connsiteY85" fmla="*/ 598814 h 956001"/>
                <a:gd name="connsiteX86" fmla="*/ 2531268 w 2674143"/>
                <a:gd name="connsiteY86" fmla="*/ 589289 h 956001"/>
                <a:gd name="connsiteX87" fmla="*/ 2607468 w 2674143"/>
                <a:gd name="connsiteY87" fmla="*/ 589289 h 956001"/>
                <a:gd name="connsiteX88" fmla="*/ 2657475 w 2674143"/>
                <a:gd name="connsiteY88" fmla="*/ 589289 h 956001"/>
                <a:gd name="connsiteX89" fmla="*/ 2659856 w 2674143"/>
                <a:gd name="connsiteY89" fmla="*/ 517851 h 956001"/>
                <a:gd name="connsiteX90" fmla="*/ 2674143 w 2674143"/>
                <a:gd name="connsiteY90" fmla="*/ 417839 h 956001"/>
                <a:gd name="connsiteX91" fmla="*/ 2671762 w 2674143"/>
                <a:gd name="connsiteY91" fmla="*/ 317826 h 956001"/>
                <a:gd name="connsiteX92" fmla="*/ 2647950 w 2674143"/>
                <a:gd name="connsiteY92" fmla="*/ 210670 h 956001"/>
                <a:gd name="connsiteX93" fmla="*/ 2614612 w 2674143"/>
                <a:gd name="connsiteY93" fmla="*/ 172570 h 956001"/>
                <a:gd name="connsiteX0" fmla="*/ 2614612 w 2674143"/>
                <a:gd name="connsiteY0" fmla="*/ 172570 h 956001"/>
                <a:gd name="connsiteX1" fmla="*/ 2566987 w 2674143"/>
                <a:gd name="connsiteY1" fmla="*/ 196383 h 956001"/>
                <a:gd name="connsiteX2" fmla="*/ 2555081 w 2674143"/>
                <a:gd name="connsiteY2" fmla="*/ 208289 h 956001"/>
                <a:gd name="connsiteX3" fmla="*/ 2519362 w 2674143"/>
                <a:gd name="connsiteY3" fmla="*/ 215433 h 956001"/>
                <a:gd name="connsiteX4" fmla="*/ 2500312 w 2674143"/>
                <a:gd name="connsiteY4" fmla="*/ 210670 h 956001"/>
                <a:gd name="connsiteX5" fmla="*/ 2471737 w 2674143"/>
                <a:gd name="connsiteY5" fmla="*/ 189239 h 956001"/>
                <a:gd name="connsiteX6" fmla="*/ 2447925 w 2674143"/>
                <a:gd name="connsiteY6" fmla="*/ 165426 h 956001"/>
                <a:gd name="connsiteX7" fmla="*/ 2421731 w 2674143"/>
                <a:gd name="connsiteY7" fmla="*/ 167808 h 956001"/>
                <a:gd name="connsiteX8" fmla="*/ 2381250 w 2674143"/>
                <a:gd name="connsiteY8" fmla="*/ 174951 h 956001"/>
                <a:gd name="connsiteX9" fmla="*/ 2359818 w 2674143"/>
                <a:gd name="connsiteY9" fmla="*/ 174951 h 956001"/>
                <a:gd name="connsiteX10" fmla="*/ 2355056 w 2674143"/>
                <a:gd name="connsiteY10" fmla="*/ 120183 h 956001"/>
                <a:gd name="connsiteX11" fmla="*/ 2347912 w 2674143"/>
                <a:gd name="connsiteY11" fmla="*/ 98751 h 956001"/>
                <a:gd name="connsiteX12" fmla="*/ 2297906 w 2674143"/>
                <a:gd name="connsiteY12" fmla="*/ 70176 h 956001"/>
                <a:gd name="connsiteX13" fmla="*/ 2269331 w 2674143"/>
                <a:gd name="connsiteY13" fmla="*/ 65414 h 956001"/>
                <a:gd name="connsiteX14" fmla="*/ 2233612 w 2674143"/>
                <a:gd name="connsiteY14" fmla="*/ 29695 h 956001"/>
                <a:gd name="connsiteX15" fmla="*/ 350256 w 2674143"/>
                <a:gd name="connsiteY15" fmla="*/ 0 h 956001"/>
                <a:gd name="connsiteX16" fmla="*/ 0 w 2674143"/>
                <a:gd name="connsiteY16" fmla="*/ 43983 h 956001"/>
                <a:gd name="connsiteX17" fmla="*/ 76200 w 2674143"/>
                <a:gd name="connsiteY17" fmla="*/ 53508 h 956001"/>
                <a:gd name="connsiteX18" fmla="*/ 195262 w 2674143"/>
                <a:gd name="connsiteY18" fmla="*/ 70176 h 956001"/>
                <a:gd name="connsiteX19" fmla="*/ 300037 w 2674143"/>
                <a:gd name="connsiteY19" fmla="*/ 82083 h 956001"/>
                <a:gd name="connsiteX20" fmla="*/ 371475 w 2674143"/>
                <a:gd name="connsiteY20" fmla="*/ 91608 h 956001"/>
                <a:gd name="connsiteX21" fmla="*/ 481012 w 2674143"/>
                <a:gd name="connsiteY21" fmla="*/ 103514 h 956001"/>
                <a:gd name="connsiteX22" fmla="*/ 581025 w 2674143"/>
                <a:gd name="connsiteY22" fmla="*/ 115420 h 956001"/>
                <a:gd name="connsiteX23" fmla="*/ 661987 w 2674143"/>
                <a:gd name="connsiteY23" fmla="*/ 122564 h 956001"/>
                <a:gd name="connsiteX24" fmla="*/ 769143 w 2674143"/>
                <a:gd name="connsiteY24" fmla="*/ 127326 h 956001"/>
                <a:gd name="connsiteX25" fmla="*/ 847725 w 2674143"/>
                <a:gd name="connsiteY25" fmla="*/ 136851 h 956001"/>
                <a:gd name="connsiteX26" fmla="*/ 904875 w 2674143"/>
                <a:gd name="connsiteY26" fmla="*/ 139233 h 956001"/>
                <a:gd name="connsiteX27" fmla="*/ 971550 w 2674143"/>
                <a:gd name="connsiteY27" fmla="*/ 155901 h 956001"/>
                <a:gd name="connsiteX28" fmla="*/ 1052512 w 2674143"/>
                <a:gd name="connsiteY28" fmla="*/ 160664 h 956001"/>
                <a:gd name="connsiteX29" fmla="*/ 1109760 w 2674143"/>
                <a:gd name="connsiteY29" fmla="*/ 167092 h 956001"/>
                <a:gd name="connsiteX30" fmla="*/ 1174679 w 2674143"/>
                <a:gd name="connsiteY30" fmla="*/ 194629 h 956001"/>
                <a:gd name="connsiteX31" fmla="*/ 1236233 w 2674143"/>
                <a:gd name="connsiteY31" fmla="*/ 202810 h 956001"/>
                <a:gd name="connsiteX32" fmla="*/ 1298531 w 2674143"/>
                <a:gd name="connsiteY32" fmla="*/ 197300 h 956001"/>
                <a:gd name="connsiteX33" fmla="*/ 1367688 w 2674143"/>
                <a:gd name="connsiteY33" fmla="*/ 210925 h 956001"/>
                <a:gd name="connsiteX34" fmla="*/ 1404937 w 2674143"/>
                <a:gd name="connsiteY34" fmla="*/ 217814 h 956001"/>
                <a:gd name="connsiteX35" fmla="*/ 1409700 w 2674143"/>
                <a:gd name="connsiteY35" fmla="*/ 241626 h 956001"/>
                <a:gd name="connsiteX36" fmla="*/ 1466850 w 2674143"/>
                <a:gd name="connsiteY36" fmla="*/ 246389 h 956001"/>
                <a:gd name="connsiteX37" fmla="*/ 1490662 w 2674143"/>
                <a:gd name="connsiteY37" fmla="*/ 246389 h 956001"/>
                <a:gd name="connsiteX38" fmla="*/ 1509712 w 2674143"/>
                <a:gd name="connsiteY38" fmla="*/ 279726 h 956001"/>
                <a:gd name="connsiteX39" fmla="*/ 1545431 w 2674143"/>
                <a:gd name="connsiteY39" fmla="*/ 260676 h 956001"/>
                <a:gd name="connsiteX40" fmla="*/ 1574006 w 2674143"/>
                <a:gd name="connsiteY40" fmla="*/ 241626 h 956001"/>
                <a:gd name="connsiteX41" fmla="*/ 1593056 w 2674143"/>
                <a:gd name="connsiteY41" fmla="*/ 282108 h 956001"/>
                <a:gd name="connsiteX42" fmla="*/ 1600200 w 2674143"/>
                <a:gd name="connsiteY42" fmla="*/ 289251 h 956001"/>
                <a:gd name="connsiteX43" fmla="*/ 1650206 w 2674143"/>
                <a:gd name="connsiteY43" fmla="*/ 284489 h 956001"/>
                <a:gd name="connsiteX44" fmla="*/ 1707356 w 2674143"/>
                <a:gd name="connsiteY44" fmla="*/ 282108 h 956001"/>
                <a:gd name="connsiteX45" fmla="*/ 1719262 w 2674143"/>
                <a:gd name="connsiteY45" fmla="*/ 327351 h 956001"/>
                <a:gd name="connsiteX46" fmla="*/ 1735931 w 2674143"/>
                <a:gd name="connsiteY46" fmla="*/ 358308 h 956001"/>
                <a:gd name="connsiteX47" fmla="*/ 1764506 w 2674143"/>
                <a:gd name="connsiteY47" fmla="*/ 341639 h 956001"/>
                <a:gd name="connsiteX48" fmla="*/ 1814512 w 2674143"/>
                <a:gd name="connsiteY48" fmla="*/ 303539 h 956001"/>
                <a:gd name="connsiteX49" fmla="*/ 1831181 w 2674143"/>
                <a:gd name="connsiteY49" fmla="*/ 348783 h 956001"/>
                <a:gd name="connsiteX50" fmla="*/ 1850231 w 2674143"/>
                <a:gd name="connsiteY50" fmla="*/ 398789 h 956001"/>
                <a:gd name="connsiteX51" fmla="*/ 1876425 w 2674143"/>
                <a:gd name="connsiteY51" fmla="*/ 370214 h 956001"/>
                <a:gd name="connsiteX52" fmla="*/ 1909762 w 2674143"/>
                <a:gd name="connsiteY52" fmla="*/ 334495 h 956001"/>
                <a:gd name="connsiteX53" fmla="*/ 1921668 w 2674143"/>
                <a:gd name="connsiteY53" fmla="*/ 324970 h 956001"/>
                <a:gd name="connsiteX54" fmla="*/ 1935956 w 2674143"/>
                <a:gd name="connsiteY54" fmla="*/ 363070 h 956001"/>
                <a:gd name="connsiteX55" fmla="*/ 1962150 w 2674143"/>
                <a:gd name="connsiteY55" fmla="*/ 410695 h 956001"/>
                <a:gd name="connsiteX56" fmla="*/ 1983581 w 2674143"/>
                <a:gd name="connsiteY56" fmla="*/ 434508 h 956001"/>
                <a:gd name="connsiteX57" fmla="*/ 1993106 w 2674143"/>
                <a:gd name="connsiteY57" fmla="*/ 451176 h 956001"/>
                <a:gd name="connsiteX58" fmla="*/ 2019300 w 2674143"/>
                <a:gd name="connsiteY58" fmla="*/ 422601 h 956001"/>
                <a:gd name="connsiteX59" fmla="*/ 2047875 w 2674143"/>
                <a:gd name="connsiteY59" fmla="*/ 403551 h 956001"/>
                <a:gd name="connsiteX60" fmla="*/ 2047875 w 2674143"/>
                <a:gd name="connsiteY60" fmla="*/ 403551 h 956001"/>
                <a:gd name="connsiteX61" fmla="*/ 2066925 w 2674143"/>
                <a:gd name="connsiteY61" fmla="*/ 394026 h 956001"/>
                <a:gd name="connsiteX62" fmla="*/ 2083593 w 2674143"/>
                <a:gd name="connsiteY62" fmla="*/ 441651 h 956001"/>
                <a:gd name="connsiteX63" fmla="*/ 2102643 w 2674143"/>
                <a:gd name="connsiteY63" fmla="*/ 496420 h 956001"/>
                <a:gd name="connsiteX64" fmla="*/ 2121693 w 2674143"/>
                <a:gd name="connsiteY64" fmla="*/ 541664 h 956001"/>
                <a:gd name="connsiteX65" fmla="*/ 2126456 w 2674143"/>
                <a:gd name="connsiteY65" fmla="*/ 558333 h 956001"/>
                <a:gd name="connsiteX66" fmla="*/ 2159793 w 2674143"/>
                <a:gd name="connsiteY66" fmla="*/ 615483 h 956001"/>
                <a:gd name="connsiteX67" fmla="*/ 2181225 w 2674143"/>
                <a:gd name="connsiteY67" fmla="*/ 670251 h 956001"/>
                <a:gd name="connsiteX68" fmla="*/ 2195512 w 2674143"/>
                <a:gd name="connsiteY68" fmla="*/ 710733 h 956001"/>
                <a:gd name="connsiteX69" fmla="*/ 2214562 w 2674143"/>
                <a:gd name="connsiteY69" fmla="*/ 717876 h 956001"/>
                <a:gd name="connsiteX70" fmla="*/ 2247900 w 2674143"/>
                <a:gd name="connsiteY70" fmla="*/ 753595 h 956001"/>
                <a:gd name="connsiteX71" fmla="*/ 2262187 w 2674143"/>
                <a:gd name="connsiteY71" fmla="*/ 782170 h 956001"/>
                <a:gd name="connsiteX72" fmla="*/ 2274093 w 2674143"/>
                <a:gd name="connsiteY72" fmla="*/ 834558 h 956001"/>
                <a:gd name="connsiteX73" fmla="*/ 2293143 w 2674143"/>
                <a:gd name="connsiteY73" fmla="*/ 884564 h 956001"/>
                <a:gd name="connsiteX74" fmla="*/ 2305050 w 2674143"/>
                <a:gd name="connsiteY74" fmla="*/ 920283 h 956001"/>
                <a:gd name="connsiteX75" fmla="*/ 2319337 w 2674143"/>
                <a:gd name="connsiteY75" fmla="*/ 951239 h 956001"/>
                <a:gd name="connsiteX76" fmla="*/ 2340768 w 2674143"/>
                <a:gd name="connsiteY76" fmla="*/ 953620 h 956001"/>
                <a:gd name="connsiteX77" fmla="*/ 2340768 w 2674143"/>
                <a:gd name="connsiteY77" fmla="*/ 953620 h 956001"/>
                <a:gd name="connsiteX78" fmla="*/ 2352675 w 2674143"/>
                <a:gd name="connsiteY78" fmla="*/ 956001 h 956001"/>
                <a:gd name="connsiteX79" fmla="*/ 2369343 w 2674143"/>
                <a:gd name="connsiteY79" fmla="*/ 896470 h 956001"/>
                <a:gd name="connsiteX80" fmla="*/ 2395537 w 2674143"/>
                <a:gd name="connsiteY80" fmla="*/ 820270 h 956001"/>
                <a:gd name="connsiteX81" fmla="*/ 2416968 w 2674143"/>
                <a:gd name="connsiteY81" fmla="*/ 739308 h 956001"/>
                <a:gd name="connsiteX82" fmla="*/ 2424112 w 2674143"/>
                <a:gd name="connsiteY82" fmla="*/ 705970 h 956001"/>
                <a:gd name="connsiteX83" fmla="*/ 2443162 w 2674143"/>
                <a:gd name="connsiteY83" fmla="*/ 679776 h 956001"/>
                <a:gd name="connsiteX84" fmla="*/ 2466975 w 2674143"/>
                <a:gd name="connsiteY84" fmla="*/ 625008 h 956001"/>
                <a:gd name="connsiteX85" fmla="*/ 2497931 w 2674143"/>
                <a:gd name="connsiteY85" fmla="*/ 598814 h 956001"/>
                <a:gd name="connsiteX86" fmla="*/ 2531268 w 2674143"/>
                <a:gd name="connsiteY86" fmla="*/ 589289 h 956001"/>
                <a:gd name="connsiteX87" fmla="*/ 2607468 w 2674143"/>
                <a:gd name="connsiteY87" fmla="*/ 589289 h 956001"/>
                <a:gd name="connsiteX88" fmla="*/ 2657475 w 2674143"/>
                <a:gd name="connsiteY88" fmla="*/ 589289 h 956001"/>
                <a:gd name="connsiteX89" fmla="*/ 2659856 w 2674143"/>
                <a:gd name="connsiteY89" fmla="*/ 517851 h 956001"/>
                <a:gd name="connsiteX90" fmla="*/ 2674143 w 2674143"/>
                <a:gd name="connsiteY90" fmla="*/ 417839 h 956001"/>
                <a:gd name="connsiteX91" fmla="*/ 2671762 w 2674143"/>
                <a:gd name="connsiteY91" fmla="*/ 317826 h 956001"/>
                <a:gd name="connsiteX92" fmla="*/ 2647950 w 2674143"/>
                <a:gd name="connsiteY92" fmla="*/ 210670 h 956001"/>
                <a:gd name="connsiteX93" fmla="*/ 2614612 w 2674143"/>
                <a:gd name="connsiteY93" fmla="*/ 172570 h 956001"/>
                <a:gd name="connsiteX0" fmla="*/ 2538412 w 2597943"/>
                <a:gd name="connsiteY0" fmla="*/ 172570 h 956001"/>
                <a:gd name="connsiteX1" fmla="*/ 2490787 w 2597943"/>
                <a:gd name="connsiteY1" fmla="*/ 196383 h 956001"/>
                <a:gd name="connsiteX2" fmla="*/ 2478881 w 2597943"/>
                <a:gd name="connsiteY2" fmla="*/ 208289 h 956001"/>
                <a:gd name="connsiteX3" fmla="*/ 2443162 w 2597943"/>
                <a:gd name="connsiteY3" fmla="*/ 215433 h 956001"/>
                <a:gd name="connsiteX4" fmla="*/ 2424112 w 2597943"/>
                <a:gd name="connsiteY4" fmla="*/ 210670 h 956001"/>
                <a:gd name="connsiteX5" fmla="*/ 2395537 w 2597943"/>
                <a:gd name="connsiteY5" fmla="*/ 189239 h 956001"/>
                <a:gd name="connsiteX6" fmla="*/ 2371725 w 2597943"/>
                <a:gd name="connsiteY6" fmla="*/ 165426 h 956001"/>
                <a:gd name="connsiteX7" fmla="*/ 2345531 w 2597943"/>
                <a:gd name="connsiteY7" fmla="*/ 167808 h 956001"/>
                <a:gd name="connsiteX8" fmla="*/ 2305050 w 2597943"/>
                <a:gd name="connsiteY8" fmla="*/ 174951 h 956001"/>
                <a:gd name="connsiteX9" fmla="*/ 2283618 w 2597943"/>
                <a:gd name="connsiteY9" fmla="*/ 174951 h 956001"/>
                <a:gd name="connsiteX10" fmla="*/ 2278856 w 2597943"/>
                <a:gd name="connsiteY10" fmla="*/ 120183 h 956001"/>
                <a:gd name="connsiteX11" fmla="*/ 2271712 w 2597943"/>
                <a:gd name="connsiteY11" fmla="*/ 98751 h 956001"/>
                <a:gd name="connsiteX12" fmla="*/ 2221706 w 2597943"/>
                <a:gd name="connsiteY12" fmla="*/ 70176 h 956001"/>
                <a:gd name="connsiteX13" fmla="*/ 2193131 w 2597943"/>
                <a:gd name="connsiteY13" fmla="*/ 65414 h 956001"/>
                <a:gd name="connsiteX14" fmla="*/ 2157412 w 2597943"/>
                <a:gd name="connsiteY14" fmla="*/ 29695 h 956001"/>
                <a:gd name="connsiteX15" fmla="*/ 274056 w 2597943"/>
                <a:gd name="connsiteY15" fmla="*/ 0 h 956001"/>
                <a:gd name="connsiteX16" fmla="*/ 123015 w 2597943"/>
                <a:gd name="connsiteY16" fmla="*/ 25389 h 956001"/>
                <a:gd name="connsiteX17" fmla="*/ 0 w 2597943"/>
                <a:gd name="connsiteY17" fmla="*/ 53508 h 956001"/>
                <a:gd name="connsiteX18" fmla="*/ 119062 w 2597943"/>
                <a:gd name="connsiteY18" fmla="*/ 70176 h 956001"/>
                <a:gd name="connsiteX19" fmla="*/ 223837 w 2597943"/>
                <a:gd name="connsiteY19" fmla="*/ 82083 h 956001"/>
                <a:gd name="connsiteX20" fmla="*/ 295275 w 2597943"/>
                <a:gd name="connsiteY20" fmla="*/ 91608 h 956001"/>
                <a:gd name="connsiteX21" fmla="*/ 404812 w 2597943"/>
                <a:gd name="connsiteY21" fmla="*/ 103514 h 956001"/>
                <a:gd name="connsiteX22" fmla="*/ 504825 w 2597943"/>
                <a:gd name="connsiteY22" fmla="*/ 115420 h 956001"/>
                <a:gd name="connsiteX23" fmla="*/ 585787 w 2597943"/>
                <a:gd name="connsiteY23" fmla="*/ 122564 h 956001"/>
                <a:gd name="connsiteX24" fmla="*/ 692943 w 2597943"/>
                <a:gd name="connsiteY24" fmla="*/ 127326 h 956001"/>
                <a:gd name="connsiteX25" fmla="*/ 771525 w 2597943"/>
                <a:gd name="connsiteY25" fmla="*/ 136851 h 956001"/>
                <a:gd name="connsiteX26" fmla="*/ 828675 w 2597943"/>
                <a:gd name="connsiteY26" fmla="*/ 139233 h 956001"/>
                <a:gd name="connsiteX27" fmla="*/ 895350 w 2597943"/>
                <a:gd name="connsiteY27" fmla="*/ 155901 h 956001"/>
                <a:gd name="connsiteX28" fmla="*/ 976312 w 2597943"/>
                <a:gd name="connsiteY28" fmla="*/ 160664 h 956001"/>
                <a:gd name="connsiteX29" fmla="*/ 1033560 w 2597943"/>
                <a:gd name="connsiteY29" fmla="*/ 167092 h 956001"/>
                <a:gd name="connsiteX30" fmla="*/ 1098479 w 2597943"/>
                <a:gd name="connsiteY30" fmla="*/ 194629 h 956001"/>
                <a:gd name="connsiteX31" fmla="*/ 1160033 w 2597943"/>
                <a:gd name="connsiteY31" fmla="*/ 202810 h 956001"/>
                <a:gd name="connsiteX32" fmla="*/ 1222331 w 2597943"/>
                <a:gd name="connsiteY32" fmla="*/ 197300 h 956001"/>
                <a:gd name="connsiteX33" fmla="*/ 1291488 w 2597943"/>
                <a:gd name="connsiteY33" fmla="*/ 210925 h 956001"/>
                <a:gd name="connsiteX34" fmla="*/ 1328737 w 2597943"/>
                <a:gd name="connsiteY34" fmla="*/ 217814 h 956001"/>
                <a:gd name="connsiteX35" fmla="*/ 1333500 w 2597943"/>
                <a:gd name="connsiteY35" fmla="*/ 241626 h 956001"/>
                <a:gd name="connsiteX36" fmla="*/ 1390650 w 2597943"/>
                <a:gd name="connsiteY36" fmla="*/ 246389 h 956001"/>
                <a:gd name="connsiteX37" fmla="*/ 1414462 w 2597943"/>
                <a:gd name="connsiteY37" fmla="*/ 246389 h 956001"/>
                <a:gd name="connsiteX38" fmla="*/ 1433512 w 2597943"/>
                <a:gd name="connsiteY38" fmla="*/ 279726 h 956001"/>
                <a:gd name="connsiteX39" fmla="*/ 1469231 w 2597943"/>
                <a:gd name="connsiteY39" fmla="*/ 260676 h 956001"/>
                <a:gd name="connsiteX40" fmla="*/ 1497806 w 2597943"/>
                <a:gd name="connsiteY40" fmla="*/ 241626 h 956001"/>
                <a:gd name="connsiteX41" fmla="*/ 1516856 w 2597943"/>
                <a:gd name="connsiteY41" fmla="*/ 282108 h 956001"/>
                <a:gd name="connsiteX42" fmla="*/ 1524000 w 2597943"/>
                <a:gd name="connsiteY42" fmla="*/ 289251 h 956001"/>
                <a:gd name="connsiteX43" fmla="*/ 1574006 w 2597943"/>
                <a:gd name="connsiteY43" fmla="*/ 284489 h 956001"/>
                <a:gd name="connsiteX44" fmla="*/ 1631156 w 2597943"/>
                <a:gd name="connsiteY44" fmla="*/ 282108 h 956001"/>
                <a:gd name="connsiteX45" fmla="*/ 1643062 w 2597943"/>
                <a:gd name="connsiteY45" fmla="*/ 327351 h 956001"/>
                <a:gd name="connsiteX46" fmla="*/ 1659731 w 2597943"/>
                <a:gd name="connsiteY46" fmla="*/ 358308 h 956001"/>
                <a:gd name="connsiteX47" fmla="*/ 1688306 w 2597943"/>
                <a:gd name="connsiteY47" fmla="*/ 341639 h 956001"/>
                <a:gd name="connsiteX48" fmla="*/ 1738312 w 2597943"/>
                <a:gd name="connsiteY48" fmla="*/ 303539 h 956001"/>
                <a:gd name="connsiteX49" fmla="*/ 1754981 w 2597943"/>
                <a:gd name="connsiteY49" fmla="*/ 348783 h 956001"/>
                <a:gd name="connsiteX50" fmla="*/ 1774031 w 2597943"/>
                <a:gd name="connsiteY50" fmla="*/ 398789 h 956001"/>
                <a:gd name="connsiteX51" fmla="*/ 1800225 w 2597943"/>
                <a:gd name="connsiteY51" fmla="*/ 370214 h 956001"/>
                <a:gd name="connsiteX52" fmla="*/ 1833562 w 2597943"/>
                <a:gd name="connsiteY52" fmla="*/ 334495 h 956001"/>
                <a:gd name="connsiteX53" fmla="*/ 1845468 w 2597943"/>
                <a:gd name="connsiteY53" fmla="*/ 324970 h 956001"/>
                <a:gd name="connsiteX54" fmla="*/ 1859756 w 2597943"/>
                <a:gd name="connsiteY54" fmla="*/ 363070 h 956001"/>
                <a:gd name="connsiteX55" fmla="*/ 1885950 w 2597943"/>
                <a:gd name="connsiteY55" fmla="*/ 410695 h 956001"/>
                <a:gd name="connsiteX56" fmla="*/ 1907381 w 2597943"/>
                <a:gd name="connsiteY56" fmla="*/ 434508 h 956001"/>
                <a:gd name="connsiteX57" fmla="*/ 1916906 w 2597943"/>
                <a:gd name="connsiteY57" fmla="*/ 451176 h 956001"/>
                <a:gd name="connsiteX58" fmla="*/ 1943100 w 2597943"/>
                <a:gd name="connsiteY58" fmla="*/ 422601 h 956001"/>
                <a:gd name="connsiteX59" fmla="*/ 1971675 w 2597943"/>
                <a:gd name="connsiteY59" fmla="*/ 403551 h 956001"/>
                <a:gd name="connsiteX60" fmla="*/ 1971675 w 2597943"/>
                <a:gd name="connsiteY60" fmla="*/ 403551 h 956001"/>
                <a:gd name="connsiteX61" fmla="*/ 1990725 w 2597943"/>
                <a:gd name="connsiteY61" fmla="*/ 394026 h 956001"/>
                <a:gd name="connsiteX62" fmla="*/ 2007393 w 2597943"/>
                <a:gd name="connsiteY62" fmla="*/ 441651 h 956001"/>
                <a:gd name="connsiteX63" fmla="*/ 2026443 w 2597943"/>
                <a:gd name="connsiteY63" fmla="*/ 496420 h 956001"/>
                <a:gd name="connsiteX64" fmla="*/ 2045493 w 2597943"/>
                <a:gd name="connsiteY64" fmla="*/ 541664 h 956001"/>
                <a:gd name="connsiteX65" fmla="*/ 2050256 w 2597943"/>
                <a:gd name="connsiteY65" fmla="*/ 558333 h 956001"/>
                <a:gd name="connsiteX66" fmla="*/ 2083593 w 2597943"/>
                <a:gd name="connsiteY66" fmla="*/ 615483 h 956001"/>
                <a:gd name="connsiteX67" fmla="*/ 2105025 w 2597943"/>
                <a:gd name="connsiteY67" fmla="*/ 670251 h 956001"/>
                <a:gd name="connsiteX68" fmla="*/ 2119312 w 2597943"/>
                <a:gd name="connsiteY68" fmla="*/ 710733 h 956001"/>
                <a:gd name="connsiteX69" fmla="*/ 2138362 w 2597943"/>
                <a:gd name="connsiteY69" fmla="*/ 717876 h 956001"/>
                <a:gd name="connsiteX70" fmla="*/ 2171700 w 2597943"/>
                <a:gd name="connsiteY70" fmla="*/ 753595 h 956001"/>
                <a:gd name="connsiteX71" fmla="*/ 2185987 w 2597943"/>
                <a:gd name="connsiteY71" fmla="*/ 782170 h 956001"/>
                <a:gd name="connsiteX72" fmla="*/ 2197893 w 2597943"/>
                <a:gd name="connsiteY72" fmla="*/ 834558 h 956001"/>
                <a:gd name="connsiteX73" fmla="*/ 2216943 w 2597943"/>
                <a:gd name="connsiteY73" fmla="*/ 884564 h 956001"/>
                <a:gd name="connsiteX74" fmla="*/ 2228850 w 2597943"/>
                <a:gd name="connsiteY74" fmla="*/ 920283 h 956001"/>
                <a:gd name="connsiteX75" fmla="*/ 2243137 w 2597943"/>
                <a:gd name="connsiteY75" fmla="*/ 951239 h 956001"/>
                <a:gd name="connsiteX76" fmla="*/ 2264568 w 2597943"/>
                <a:gd name="connsiteY76" fmla="*/ 953620 h 956001"/>
                <a:gd name="connsiteX77" fmla="*/ 2264568 w 2597943"/>
                <a:gd name="connsiteY77" fmla="*/ 953620 h 956001"/>
                <a:gd name="connsiteX78" fmla="*/ 2276475 w 2597943"/>
                <a:gd name="connsiteY78" fmla="*/ 956001 h 956001"/>
                <a:gd name="connsiteX79" fmla="*/ 2293143 w 2597943"/>
                <a:gd name="connsiteY79" fmla="*/ 896470 h 956001"/>
                <a:gd name="connsiteX80" fmla="*/ 2319337 w 2597943"/>
                <a:gd name="connsiteY80" fmla="*/ 820270 h 956001"/>
                <a:gd name="connsiteX81" fmla="*/ 2340768 w 2597943"/>
                <a:gd name="connsiteY81" fmla="*/ 739308 h 956001"/>
                <a:gd name="connsiteX82" fmla="*/ 2347912 w 2597943"/>
                <a:gd name="connsiteY82" fmla="*/ 705970 h 956001"/>
                <a:gd name="connsiteX83" fmla="*/ 2366962 w 2597943"/>
                <a:gd name="connsiteY83" fmla="*/ 679776 h 956001"/>
                <a:gd name="connsiteX84" fmla="*/ 2390775 w 2597943"/>
                <a:gd name="connsiteY84" fmla="*/ 625008 h 956001"/>
                <a:gd name="connsiteX85" fmla="*/ 2421731 w 2597943"/>
                <a:gd name="connsiteY85" fmla="*/ 598814 h 956001"/>
                <a:gd name="connsiteX86" fmla="*/ 2455068 w 2597943"/>
                <a:gd name="connsiteY86" fmla="*/ 589289 h 956001"/>
                <a:gd name="connsiteX87" fmla="*/ 2531268 w 2597943"/>
                <a:gd name="connsiteY87" fmla="*/ 589289 h 956001"/>
                <a:gd name="connsiteX88" fmla="*/ 2581275 w 2597943"/>
                <a:gd name="connsiteY88" fmla="*/ 589289 h 956001"/>
                <a:gd name="connsiteX89" fmla="*/ 2583656 w 2597943"/>
                <a:gd name="connsiteY89" fmla="*/ 517851 h 956001"/>
                <a:gd name="connsiteX90" fmla="*/ 2597943 w 2597943"/>
                <a:gd name="connsiteY90" fmla="*/ 417839 h 956001"/>
                <a:gd name="connsiteX91" fmla="*/ 2595562 w 2597943"/>
                <a:gd name="connsiteY91" fmla="*/ 317826 h 956001"/>
                <a:gd name="connsiteX92" fmla="*/ 2571750 w 2597943"/>
                <a:gd name="connsiteY92" fmla="*/ 210670 h 956001"/>
                <a:gd name="connsiteX93" fmla="*/ 2538412 w 2597943"/>
                <a:gd name="connsiteY93" fmla="*/ 172570 h 956001"/>
                <a:gd name="connsiteX0" fmla="*/ 2419350 w 2478881"/>
                <a:gd name="connsiteY0" fmla="*/ 172570 h 956001"/>
                <a:gd name="connsiteX1" fmla="*/ 2371725 w 2478881"/>
                <a:gd name="connsiteY1" fmla="*/ 196383 h 956001"/>
                <a:gd name="connsiteX2" fmla="*/ 2359819 w 2478881"/>
                <a:gd name="connsiteY2" fmla="*/ 208289 h 956001"/>
                <a:gd name="connsiteX3" fmla="*/ 2324100 w 2478881"/>
                <a:gd name="connsiteY3" fmla="*/ 215433 h 956001"/>
                <a:gd name="connsiteX4" fmla="*/ 2305050 w 2478881"/>
                <a:gd name="connsiteY4" fmla="*/ 210670 h 956001"/>
                <a:gd name="connsiteX5" fmla="*/ 2276475 w 2478881"/>
                <a:gd name="connsiteY5" fmla="*/ 189239 h 956001"/>
                <a:gd name="connsiteX6" fmla="*/ 2252663 w 2478881"/>
                <a:gd name="connsiteY6" fmla="*/ 165426 h 956001"/>
                <a:gd name="connsiteX7" fmla="*/ 2226469 w 2478881"/>
                <a:gd name="connsiteY7" fmla="*/ 167808 h 956001"/>
                <a:gd name="connsiteX8" fmla="*/ 2185988 w 2478881"/>
                <a:gd name="connsiteY8" fmla="*/ 174951 h 956001"/>
                <a:gd name="connsiteX9" fmla="*/ 2164556 w 2478881"/>
                <a:gd name="connsiteY9" fmla="*/ 174951 h 956001"/>
                <a:gd name="connsiteX10" fmla="*/ 2159794 w 2478881"/>
                <a:gd name="connsiteY10" fmla="*/ 120183 h 956001"/>
                <a:gd name="connsiteX11" fmla="*/ 2152650 w 2478881"/>
                <a:gd name="connsiteY11" fmla="*/ 98751 h 956001"/>
                <a:gd name="connsiteX12" fmla="*/ 2102644 w 2478881"/>
                <a:gd name="connsiteY12" fmla="*/ 70176 h 956001"/>
                <a:gd name="connsiteX13" fmla="*/ 2074069 w 2478881"/>
                <a:gd name="connsiteY13" fmla="*/ 65414 h 956001"/>
                <a:gd name="connsiteX14" fmla="*/ 2038350 w 2478881"/>
                <a:gd name="connsiteY14" fmla="*/ 29695 h 956001"/>
                <a:gd name="connsiteX15" fmla="*/ 154994 w 2478881"/>
                <a:gd name="connsiteY15" fmla="*/ 0 h 956001"/>
                <a:gd name="connsiteX16" fmla="*/ 3953 w 2478881"/>
                <a:gd name="connsiteY16" fmla="*/ 25389 h 956001"/>
                <a:gd name="connsiteX17" fmla="*/ 0 w 2478881"/>
                <a:gd name="connsiteY17" fmla="*/ 70176 h 956001"/>
                <a:gd name="connsiteX18" fmla="*/ 104775 w 2478881"/>
                <a:gd name="connsiteY18" fmla="*/ 82083 h 956001"/>
                <a:gd name="connsiteX19" fmla="*/ 176213 w 2478881"/>
                <a:gd name="connsiteY19" fmla="*/ 91608 h 956001"/>
                <a:gd name="connsiteX20" fmla="*/ 285750 w 2478881"/>
                <a:gd name="connsiteY20" fmla="*/ 103514 h 956001"/>
                <a:gd name="connsiteX21" fmla="*/ 385763 w 2478881"/>
                <a:gd name="connsiteY21" fmla="*/ 115420 h 956001"/>
                <a:gd name="connsiteX22" fmla="*/ 466725 w 2478881"/>
                <a:gd name="connsiteY22" fmla="*/ 122564 h 956001"/>
                <a:gd name="connsiteX23" fmla="*/ 573881 w 2478881"/>
                <a:gd name="connsiteY23" fmla="*/ 127326 h 956001"/>
                <a:gd name="connsiteX24" fmla="*/ 652463 w 2478881"/>
                <a:gd name="connsiteY24" fmla="*/ 136851 h 956001"/>
                <a:gd name="connsiteX25" fmla="*/ 709613 w 2478881"/>
                <a:gd name="connsiteY25" fmla="*/ 139233 h 956001"/>
                <a:gd name="connsiteX26" fmla="*/ 776288 w 2478881"/>
                <a:gd name="connsiteY26" fmla="*/ 155901 h 956001"/>
                <a:gd name="connsiteX27" fmla="*/ 857250 w 2478881"/>
                <a:gd name="connsiteY27" fmla="*/ 160664 h 956001"/>
                <a:gd name="connsiteX28" fmla="*/ 914498 w 2478881"/>
                <a:gd name="connsiteY28" fmla="*/ 167092 h 956001"/>
                <a:gd name="connsiteX29" fmla="*/ 979417 w 2478881"/>
                <a:gd name="connsiteY29" fmla="*/ 194629 h 956001"/>
                <a:gd name="connsiteX30" fmla="*/ 1040971 w 2478881"/>
                <a:gd name="connsiteY30" fmla="*/ 202810 h 956001"/>
                <a:gd name="connsiteX31" fmla="*/ 1103269 w 2478881"/>
                <a:gd name="connsiteY31" fmla="*/ 197300 h 956001"/>
                <a:gd name="connsiteX32" fmla="*/ 1172426 w 2478881"/>
                <a:gd name="connsiteY32" fmla="*/ 210925 h 956001"/>
                <a:gd name="connsiteX33" fmla="*/ 1209675 w 2478881"/>
                <a:gd name="connsiteY33" fmla="*/ 217814 h 956001"/>
                <a:gd name="connsiteX34" fmla="*/ 1214438 w 2478881"/>
                <a:gd name="connsiteY34" fmla="*/ 241626 h 956001"/>
                <a:gd name="connsiteX35" fmla="*/ 1271588 w 2478881"/>
                <a:gd name="connsiteY35" fmla="*/ 246389 h 956001"/>
                <a:gd name="connsiteX36" fmla="*/ 1295400 w 2478881"/>
                <a:gd name="connsiteY36" fmla="*/ 246389 h 956001"/>
                <a:gd name="connsiteX37" fmla="*/ 1314450 w 2478881"/>
                <a:gd name="connsiteY37" fmla="*/ 279726 h 956001"/>
                <a:gd name="connsiteX38" fmla="*/ 1350169 w 2478881"/>
                <a:gd name="connsiteY38" fmla="*/ 260676 h 956001"/>
                <a:gd name="connsiteX39" fmla="*/ 1378744 w 2478881"/>
                <a:gd name="connsiteY39" fmla="*/ 241626 h 956001"/>
                <a:gd name="connsiteX40" fmla="*/ 1397794 w 2478881"/>
                <a:gd name="connsiteY40" fmla="*/ 282108 h 956001"/>
                <a:gd name="connsiteX41" fmla="*/ 1404938 w 2478881"/>
                <a:gd name="connsiteY41" fmla="*/ 289251 h 956001"/>
                <a:gd name="connsiteX42" fmla="*/ 1454944 w 2478881"/>
                <a:gd name="connsiteY42" fmla="*/ 284489 h 956001"/>
                <a:gd name="connsiteX43" fmla="*/ 1512094 w 2478881"/>
                <a:gd name="connsiteY43" fmla="*/ 282108 h 956001"/>
                <a:gd name="connsiteX44" fmla="*/ 1524000 w 2478881"/>
                <a:gd name="connsiteY44" fmla="*/ 327351 h 956001"/>
                <a:gd name="connsiteX45" fmla="*/ 1540669 w 2478881"/>
                <a:gd name="connsiteY45" fmla="*/ 358308 h 956001"/>
                <a:gd name="connsiteX46" fmla="*/ 1569244 w 2478881"/>
                <a:gd name="connsiteY46" fmla="*/ 341639 h 956001"/>
                <a:gd name="connsiteX47" fmla="*/ 1619250 w 2478881"/>
                <a:gd name="connsiteY47" fmla="*/ 303539 h 956001"/>
                <a:gd name="connsiteX48" fmla="*/ 1635919 w 2478881"/>
                <a:gd name="connsiteY48" fmla="*/ 348783 h 956001"/>
                <a:gd name="connsiteX49" fmla="*/ 1654969 w 2478881"/>
                <a:gd name="connsiteY49" fmla="*/ 398789 h 956001"/>
                <a:gd name="connsiteX50" fmla="*/ 1681163 w 2478881"/>
                <a:gd name="connsiteY50" fmla="*/ 370214 h 956001"/>
                <a:gd name="connsiteX51" fmla="*/ 1714500 w 2478881"/>
                <a:gd name="connsiteY51" fmla="*/ 334495 h 956001"/>
                <a:gd name="connsiteX52" fmla="*/ 1726406 w 2478881"/>
                <a:gd name="connsiteY52" fmla="*/ 324970 h 956001"/>
                <a:gd name="connsiteX53" fmla="*/ 1740694 w 2478881"/>
                <a:gd name="connsiteY53" fmla="*/ 363070 h 956001"/>
                <a:gd name="connsiteX54" fmla="*/ 1766888 w 2478881"/>
                <a:gd name="connsiteY54" fmla="*/ 410695 h 956001"/>
                <a:gd name="connsiteX55" fmla="*/ 1788319 w 2478881"/>
                <a:gd name="connsiteY55" fmla="*/ 434508 h 956001"/>
                <a:gd name="connsiteX56" fmla="*/ 1797844 w 2478881"/>
                <a:gd name="connsiteY56" fmla="*/ 451176 h 956001"/>
                <a:gd name="connsiteX57" fmla="*/ 1824038 w 2478881"/>
                <a:gd name="connsiteY57" fmla="*/ 422601 h 956001"/>
                <a:gd name="connsiteX58" fmla="*/ 1852613 w 2478881"/>
                <a:gd name="connsiteY58" fmla="*/ 403551 h 956001"/>
                <a:gd name="connsiteX59" fmla="*/ 1852613 w 2478881"/>
                <a:gd name="connsiteY59" fmla="*/ 403551 h 956001"/>
                <a:gd name="connsiteX60" fmla="*/ 1871663 w 2478881"/>
                <a:gd name="connsiteY60" fmla="*/ 394026 h 956001"/>
                <a:gd name="connsiteX61" fmla="*/ 1888331 w 2478881"/>
                <a:gd name="connsiteY61" fmla="*/ 441651 h 956001"/>
                <a:gd name="connsiteX62" fmla="*/ 1907381 w 2478881"/>
                <a:gd name="connsiteY62" fmla="*/ 496420 h 956001"/>
                <a:gd name="connsiteX63" fmla="*/ 1926431 w 2478881"/>
                <a:gd name="connsiteY63" fmla="*/ 541664 h 956001"/>
                <a:gd name="connsiteX64" fmla="*/ 1931194 w 2478881"/>
                <a:gd name="connsiteY64" fmla="*/ 558333 h 956001"/>
                <a:gd name="connsiteX65" fmla="*/ 1964531 w 2478881"/>
                <a:gd name="connsiteY65" fmla="*/ 615483 h 956001"/>
                <a:gd name="connsiteX66" fmla="*/ 1985963 w 2478881"/>
                <a:gd name="connsiteY66" fmla="*/ 670251 h 956001"/>
                <a:gd name="connsiteX67" fmla="*/ 2000250 w 2478881"/>
                <a:gd name="connsiteY67" fmla="*/ 710733 h 956001"/>
                <a:gd name="connsiteX68" fmla="*/ 2019300 w 2478881"/>
                <a:gd name="connsiteY68" fmla="*/ 717876 h 956001"/>
                <a:gd name="connsiteX69" fmla="*/ 2052638 w 2478881"/>
                <a:gd name="connsiteY69" fmla="*/ 753595 h 956001"/>
                <a:gd name="connsiteX70" fmla="*/ 2066925 w 2478881"/>
                <a:gd name="connsiteY70" fmla="*/ 782170 h 956001"/>
                <a:gd name="connsiteX71" fmla="*/ 2078831 w 2478881"/>
                <a:gd name="connsiteY71" fmla="*/ 834558 h 956001"/>
                <a:gd name="connsiteX72" fmla="*/ 2097881 w 2478881"/>
                <a:gd name="connsiteY72" fmla="*/ 884564 h 956001"/>
                <a:gd name="connsiteX73" fmla="*/ 2109788 w 2478881"/>
                <a:gd name="connsiteY73" fmla="*/ 920283 h 956001"/>
                <a:gd name="connsiteX74" fmla="*/ 2124075 w 2478881"/>
                <a:gd name="connsiteY74" fmla="*/ 951239 h 956001"/>
                <a:gd name="connsiteX75" fmla="*/ 2145506 w 2478881"/>
                <a:gd name="connsiteY75" fmla="*/ 953620 h 956001"/>
                <a:gd name="connsiteX76" fmla="*/ 2145506 w 2478881"/>
                <a:gd name="connsiteY76" fmla="*/ 953620 h 956001"/>
                <a:gd name="connsiteX77" fmla="*/ 2157413 w 2478881"/>
                <a:gd name="connsiteY77" fmla="*/ 956001 h 956001"/>
                <a:gd name="connsiteX78" fmla="*/ 2174081 w 2478881"/>
                <a:gd name="connsiteY78" fmla="*/ 896470 h 956001"/>
                <a:gd name="connsiteX79" fmla="*/ 2200275 w 2478881"/>
                <a:gd name="connsiteY79" fmla="*/ 820270 h 956001"/>
                <a:gd name="connsiteX80" fmla="*/ 2221706 w 2478881"/>
                <a:gd name="connsiteY80" fmla="*/ 739308 h 956001"/>
                <a:gd name="connsiteX81" fmla="*/ 2228850 w 2478881"/>
                <a:gd name="connsiteY81" fmla="*/ 705970 h 956001"/>
                <a:gd name="connsiteX82" fmla="*/ 2247900 w 2478881"/>
                <a:gd name="connsiteY82" fmla="*/ 679776 h 956001"/>
                <a:gd name="connsiteX83" fmla="*/ 2271713 w 2478881"/>
                <a:gd name="connsiteY83" fmla="*/ 625008 h 956001"/>
                <a:gd name="connsiteX84" fmla="*/ 2302669 w 2478881"/>
                <a:gd name="connsiteY84" fmla="*/ 598814 h 956001"/>
                <a:gd name="connsiteX85" fmla="*/ 2336006 w 2478881"/>
                <a:gd name="connsiteY85" fmla="*/ 589289 h 956001"/>
                <a:gd name="connsiteX86" fmla="*/ 2412206 w 2478881"/>
                <a:gd name="connsiteY86" fmla="*/ 589289 h 956001"/>
                <a:gd name="connsiteX87" fmla="*/ 2462213 w 2478881"/>
                <a:gd name="connsiteY87" fmla="*/ 589289 h 956001"/>
                <a:gd name="connsiteX88" fmla="*/ 2464594 w 2478881"/>
                <a:gd name="connsiteY88" fmla="*/ 517851 h 956001"/>
                <a:gd name="connsiteX89" fmla="*/ 2478881 w 2478881"/>
                <a:gd name="connsiteY89" fmla="*/ 417839 h 956001"/>
                <a:gd name="connsiteX90" fmla="*/ 2476500 w 2478881"/>
                <a:gd name="connsiteY90" fmla="*/ 317826 h 956001"/>
                <a:gd name="connsiteX91" fmla="*/ 2452688 w 2478881"/>
                <a:gd name="connsiteY91" fmla="*/ 210670 h 956001"/>
                <a:gd name="connsiteX92" fmla="*/ 2419350 w 2478881"/>
                <a:gd name="connsiteY92" fmla="*/ 172570 h 956001"/>
                <a:gd name="connsiteX0" fmla="*/ 2415397 w 2474928"/>
                <a:gd name="connsiteY0" fmla="*/ 172570 h 956001"/>
                <a:gd name="connsiteX1" fmla="*/ 2367772 w 2474928"/>
                <a:gd name="connsiteY1" fmla="*/ 196383 h 956001"/>
                <a:gd name="connsiteX2" fmla="*/ 2355866 w 2474928"/>
                <a:gd name="connsiteY2" fmla="*/ 208289 h 956001"/>
                <a:gd name="connsiteX3" fmla="*/ 2320147 w 2474928"/>
                <a:gd name="connsiteY3" fmla="*/ 215433 h 956001"/>
                <a:gd name="connsiteX4" fmla="*/ 2301097 w 2474928"/>
                <a:gd name="connsiteY4" fmla="*/ 210670 h 956001"/>
                <a:gd name="connsiteX5" fmla="*/ 2272522 w 2474928"/>
                <a:gd name="connsiteY5" fmla="*/ 189239 h 956001"/>
                <a:gd name="connsiteX6" fmla="*/ 2248710 w 2474928"/>
                <a:gd name="connsiteY6" fmla="*/ 165426 h 956001"/>
                <a:gd name="connsiteX7" fmla="*/ 2222516 w 2474928"/>
                <a:gd name="connsiteY7" fmla="*/ 167808 h 956001"/>
                <a:gd name="connsiteX8" fmla="*/ 2182035 w 2474928"/>
                <a:gd name="connsiteY8" fmla="*/ 174951 h 956001"/>
                <a:gd name="connsiteX9" fmla="*/ 2160603 w 2474928"/>
                <a:gd name="connsiteY9" fmla="*/ 174951 h 956001"/>
                <a:gd name="connsiteX10" fmla="*/ 2155841 w 2474928"/>
                <a:gd name="connsiteY10" fmla="*/ 120183 h 956001"/>
                <a:gd name="connsiteX11" fmla="*/ 2148697 w 2474928"/>
                <a:gd name="connsiteY11" fmla="*/ 98751 h 956001"/>
                <a:gd name="connsiteX12" fmla="*/ 2098691 w 2474928"/>
                <a:gd name="connsiteY12" fmla="*/ 70176 h 956001"/>
                <a:gd name="connsiteX13" fmla="*/ 2070116 w 2474928"/>
                <a:gd name="connsiteY13" fmla="*/ 65414 h 956001"/>
                <a:gd name="connsiteX14" fmla="*/ 2034397 w 2474928"/>
                <a:gd name="connsiteY14" fmla="*/ 29695 h 956001"/>
                <a:gd name="connsiteX15" fmla="*/ 151041 w 2474928"/>
                <a:gd name="connsiteY15" fmla="*/ 0 h 956001"/>
                <a:gd name="connsiteX16" fmla="*/ 0 w 2474928"/>
                <a:gd name="connsiteY16" fmla="*/ 25389 h 956001"/>
                <a:gd name="connsiteX17" fmla="*/ 113187 w 2474928"/>
                <a:gd name="connsiteY17" fmla="*/ 46832 h 956001"/>
                <a:gd name="connsiteX18" fmla="*/ 100822 w 2474928"/>
                <a:gd name="connsiteY18" fmla="*/ 82083 h 956001"/>
                <a:gd name="connsiteX19" fmla="*/ 172260 w 2474928"/>
                <a:gd name="connsiteY19" fmla="*/ 91608 h 956001"/>
                <a:gd name="connsiteX20" fmla="*/ 281797 w 2474928"/>
                <a:gd name="connsiteY20" fmla="*/ 103514 h 956001"/>
                <a:gd name="connsiteX21" fmla="*/ 381810 w 2474928"/>
                <a:gd name="connsiteY21" fmla="*/ 115420 h 956001"/>
                <a:gd name="connsiteX22" fmla="*/ 462772 w 2474928"/>
                <a:gd name="connsiteY22" fmla="*/ 122564 h 956001"/>
                <a:gd name="connsiteX23" fmla="*/ 569928 w 2474928"/>
                <a:gd name="connsiteY23" fmla="*/ 127326 h 956001"/>
                <a:gd name="connsiteX24" fmla="*/ 648510 w 2474928"/>
                <a:gd name="connsiteY24" fmla="*/ 136851 h 956001"/>
                <a:gd name="connsiteX25" fmla="*/ 705660 w 2474928"/>
                <a:gd name="connsiteY25" fmla="*/ 139233 h 956001"/>
                <a:gd name="connsiteX26" fmla="*/ 772335 w 2474928"/>
                <a:gd name="connsiteY26" fmla="*/ 155901 h 956001"/>
                <a:gd name="connsiteX27" fmla="*/ 853297 w 2474928"/>
                <a:gd name="connsiteY27" fmla="*/ 160664 h 956001"/>
                <a:gd name="connsiteX28" fmla="*/ 910545 w 2474928"/>
                <a:gd name="connsiteY28" fmla="*/ 167092 h 956001"/>
                <a:gd name="connsiteX29" fmla="*/ 975464 w 2474928"/>
                <a:gd name="connsiteY29" fmla="*/ 194629 h 956001"/>
                <a:gd name="connsiteX30" fmla="*/ 1037018 w 2474928"/>
                <a:gd name="connsiteY30" fmla="*/ 202810 h 956001"/>
                <a:gd name="connsiteX31" fmla="*/ 1099316 w 2474928"/>
                <a:gd name="connsiteY31" fmla="*/ 197300 h 956001"/>
                <a:gd name="connsiteX32" fmla="*/ 1168473 w 2474928"/>
                <a:gd name="connsiteY32" fmla="*/ 210925 h 956001"/>
                <a:gd name="connsiteX33" fmla="*/ 1205722 w 2474928"/>
                <a:gd name="connsiteY33" fmla="*/ 217814 h 956001"/>
                <a:gd name="connsiteX34" fmla="*/ 1210485 w 2474928"/>
                <a:gd name="connsiteY34" fmla="*/ 241626 h 956001"/>
                <a:gd name="connsiteX35" fmla="*/ 1267635 w 2474928"/>
                <a:gd name="connsiteY35" fmla="*/ 246389 h 956001"/>
                <a:gd name="connsiteX36" fmla="*/ 1291447 w 2474928"/>
                <a:gd name="connsiteY36" fmla="*/ 246389 h 956001"/>
                <a:gd name="connsiteX37" fmla="*/ 1310497 w 2474928"/>
                <a:gd name="connsiteY37" fmla="*/ 279726 h 956001"/>
                <a:gd name="connsiteX38" fmla="*/ 1346216 w 2474928"/>
                <a:gd name="connsiteY38" fmla="*/ 260676 h 956001"/>
                <a:gd name="connsiteX39" fmla="*/ 1374791 w 2474928"/>
                <a:gd name="connsiteY39" fmla="*/ 241626 h 956001"/>
                <a:gd name="connsiteX40" fmla="*/ 1393841 w 2474928"/>
                <a:gd name="connsiteY40" fmla="*/ 282108 h 956001"/>
                <a:gd name="connsiteX41" fmla="*/ 1400985 w 2474928"/>
                <a:gd name="connsiteY41" fmla="*/ 289251 h 956001"/>
                <a:gd name="connsiteX42" fmla="*/ 1450991 w 2474928"/>
                <a:gd name="connsiteY42" fmla="*/ 284489 h 956001"/>
                <a:gd name="connsiteX43" fmla="*/ 1508141 w 2474928"/>
                <a:gd name="connsiteY43" fmla="*/ 282108 h 956001"/>
                <a:gd name="connsiteX44" fmla="*/ 1520047 w 2474928"/>
                <a:gd name="connsiteY44" fmla="*/ 327351 h 956001"/>
                <a:gd name="connsiteX45" fmla="*/ 1536716 w 2474928"/>
                <a:gd name="connsiteY45" fmla="*/ 358308 h 956001"/>
                <a:gd name="connsiteX46" fmla="*/ 1565291 w 2474928"/>
                <a:gd name="connsiteY46" fmla="*/ 341639 h 956001"/>
                <a:gd name="connsiteX47" fmla="*/ 1615297 w 2474928"/>
                <a:gd name="connsiteY47" fmla="*/ 303539 h 956001"/>
                <a:gd name="connsiteX48" fmla="*/ 1631966 w 2474928"/>
                <a:gd name="connsiteY48" fmla="*/ 348783 h 956001"/>
                <a:gd name="connsiteX49" fmla="*/ 1651016 w 2474928"/>
                <a:gd name="connsiteY49" fmla="*/ 398789 h 956001"/>
                <a:gd name="connsiteX50" fmla="*/ 1677210 w 2474928"/>
                <a:gd name="connsiteY50" fmla="*/ 370214 h 956001"/>
                <a:gd name="connsiteX51" fmla="*/ 1710547 w 2474928"/>
                <a:gd name="connsiteY51" fmla="*/ 334495 h 956001"/>
                <a:gd name="connsiteX52" fmla="*/ 1722453 w 2474928"/>
                <a:gd name="connsiteY52" fmla="*/ 324970 h 956001"/>
                <a:gd name="connsiteX53" fmla="*/ 1736741 w 2474928"/>
                <a:gd name="connsiteY53" fmla="*/ 363070 h 956001"/>
                <a:gd name="connsiteX54" fmla="*/ 1762935 w 2474928"/>
                <a:gd name="connsiteY54" fmla="*/ 410695 h 956001"/>
                <a:gd name="connsiteX55" fmla="*/ 1784366 w 2474928"/>
                <a:gd name="connsiteY55" fmla="*/ 434508 h 956001"/>
                <a:gd name="connsiteX56" fmla="*/ 1793891 w 2474928"/>
                <a:gd name="connsiteY56" fmla="*/ 451176 h 956001"/>
                <a:gd name="connsiteX57" fmla="*/ 1820085 w 2474928"/>
                <a:gd name="connsiteY57" fmla="*/ 422601 h 956001"/>
                <a:gd name="connsiteX58" fmla="*/ 1848660 w 2474928"/>
                <a:gd name="connsiteY58" fmla="*/ 403551 h 956001"/>
                <a:gd name="connsiteX59" fmla="*/ 1848660 w 2474928"/>
                <a:gd name="connsiteY59" fmla="*/ 403551 h 956001"/>
                <a:gd name="connsiteX60" fmla="*/ 1867710 w 2474928"/>
                <a:gd name="connsiteY60" fmla="*/ 394026 h 956001"/>
                <a:gd name="connsiteX61" fmla="*/ 1884378 w 2474928"/>
                <a:gd name="connsiteY61" fmla="*/ 441651 h 956001"/>
                <a:gd name="connsiteX62" fmla="*/ 1903428 w 2474928"/>
                <a:gd name="connsiteY62" fmla="*/ 496420 h 956001"/>
                <a:gd name="connsiteX63" fmla="*/ 1922478 w 2474928"/>
                <a:gd name="connsiteY63" fmla="*/ 541664 h 956001"/>
                <a:gd name="connsiteX64" fmla="*/ 1927241 w 2474928"/>
                <a:gd name="connsiteY64" fmla="*/ 558333 h 956001"/>
                <a:gd name="connsiteX65" fmla="*/ 1960578 w 2474928"/>
                <a:gd name="connsiteY65" fmla="*/ 615483 h 956001"/>
                <a:gd name="connsiteX66" fmla="*/ 1982010 w 2474928"/>
                <a:gd name="connsiteY66" fmla="*/ 670251 h 956001"/>
                <a:gd name="connsiteX67" fmla="*/ 1996297 w 2474928"/>
                <a:gd name="connsiteY67" fmla="*/ 710733 h 956001"/>
                <a:gd name="connsiteX68" fmla="*/ 2015347 w 2474928"/>
                <a:gd name="connsiteY68" fmla="*/ 717876 h 956001"/>
                <a:gd name="connsiteX69" fmla="*/ 2048685 w 2474928"/>
                <a:gd name="connsiteY69" fmla="*/ 753595 h 956001"/>
                <a:gd name="connsiteX70" fmla="*/ 2062972 w 2474928"/>
                <a:gd name="connsiteY70" fmla="*/ 782170 h 956001"/>
                <a:gd name="connsiteX71" fmla="*/ 2074878 w 2474928"/>
                <a:gd name="connsiteY71" fmla="*/ 834558 h 956001"/>
                <a:gd name="connsiteX72" fmla="*/ 2093928 w 2474928"/>
                <a:gd name="connsiteY72" fmla="*/ 884564 h 956001"/>
                <a:gd name="connsiteX73" fmla="*/ 2105835 w 2474928"/>
                <a:gd name="connsiteY73" fmla="*/ 920283 h 956001"/>
                <a:gd name="connsiteX74" fmla="*/ 2120122 w 2474928"/>
                <a:gd name="connsiteY74" fmla="*/ 951239 h 956001"/>
                <a:gd name="connsiteX75" fmla="*/ 2141553 w 2474928"/>
                <a:gd name="connsiteY75" fmla="*/ 953620 h 956001"/>
                <a:gd name="connsiteX76" fmla="*/ 2141553 w 2474928"/>
                <a:gd name="connsiteY76" fmla="*/ 953620 h 956001"/>
                <a:gd name="connsiteX77" fmla="*/ 2153460 w 2474928"/>
                <a:gd name="connsiteY77" fmla="*/ 956001 h 956001"/>
                <a:gd name="connsiteX78" fmla="*/ 2170128 w 2474928"/>
                <a:gd name="connsiteY78" fmla="*/ 896470 h 956001"/>
                <a:gd name="connsiteX79" fmla="*/ 2196322 w 2474928"/>
                <a:gd name="connsiteY79" fmla="*/ 820270 h 956001"/>
                <a:gd name="connsiteX80" fmla="*/ 2217753 w 2474928"/>
                <a:gd name="connsiteY80" fmla="*/ 739308 h 956001"/>
                <a:gd name="connsiteX81" fmla="*/ 2224897 w 2474928"/>
                <a:gd name="connsiteY81" fmla="*/ 705970 h 956001"/>
                <a:gd name="connsiteX82" fmla="*/ 2243947 w 2474928"/>
                <a:gd name="connsiteY82" fmla="*/ 679776 h 956001"/>
                <a:gd name="connsiteX83" fmla="*/ 2267760 w 2474928"/>
                <a:gd name="connsiteY83" fmla="*/ 625008 h 956001"/>
                <a:gd name="connsiteX84" fmla="*/ 2298716 w 2474928"/>
                <a:gd name="connsiteY84" fmla="*/ 598814 h 956001"/>
                <a:gd name="connsiteX85" fmla="*/ 2332053 w 2474928"/>
                <a:gd name="connsiteY85" fmla="*/ 589289 h 956001"/>
                <a:gd name="connsiteX86" fmla="*/ 2408253 w 2474928"/>
                <a:gd name="connsiteY86" fmla="*/ 589289 h 956001"/>
                <a:gd name="connsiteX87" fmla="*/ 2458260 w 2474928"/>
                <a:gd name="connsiteY87" fmla="*/ 589289 h 956001"/>
                <a:gd name="connsiteX88" fmla="*/ 2460641 w 2474928"/>
                <a:gd name="connsiteY88" fmla="*/ 517851 h 956001"/>
                <a:gd name="connsiteX89" fmla="*/ 2474928 w 2474928"/>
                <a:gd name="connsiteY89" fmla="*/ 417839 h 956001"/>
                <a:gd name="connsiteX90" fmla="*/ 2472547 w 2474928"/>
                <a:gd name="connsiteY90" fmla="*/ 317826 h 956001"/>
                <a:gd name="connsiteX91" fmla="*/ 2448735 w 2474928"/>
                <a:gd name="connsiteY91" fmla="*/ 210670 h 956001"/>
                <a:gd name="connsiteX92" fmla="*/ 2415397 w 2474928"/>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69378 w 2443484"/>
                <a:gd name="connsiteY18" fmla="*/ 82083 h 956001"/>
                <a:gd name="connsiteX19" fmla="*/ 140816 w 2443484"/>
                <a:gd name="connsiteY19" fmla="*/ 91608 h 956001"/>
                <a:gd name="connsiteX20" fmla="*/ 250353 w 2443484"/>
                <a:gd name="connsiteY20" fmla="*/ 103514 h 956001"/>
                <a:gd name="connsiteX21" fmla="*/ 350366 w 2443484"/>
                <a:gd name="connsiteY21" fmla="*/ 115420 h 956001"/>
                <a:gd name="connsiteX22" fmla="*/ 431328 w 2443484"/>
                <a:gd name="connsiteY22" fmla="*/ 122564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69378 w 2443484"/>
                <a:gd name="connsiteY18" fmla="*/ 82083 h 956001"/>
                <a:gd name="connsiteX19" fmla="*/ 238480 w 2443484"/>
                <a:gd name="connsiteY19" fmla="*/ 65757 h 956001"/>
                <a:gd name="connsiteX20" fmla="*/ 250353 w 2443484"/>
                <a:gd name="connsiteY20" fmla="*/ 103514 h 956001"/>
                <a:gd name="connsiteX21" fmla="*/ 350366 w 2443484"/>
                <a:gd name="connsiteY21" fmla="*/ 115420 h 956001"/>
                <a:gd name="connsiteX22" fmla="*/ 431328 w 2443484"/>
                <a:gd name="connsiteY22" fmla="*/ 122564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69378 w 2443484"/>
                <a:gd name="connsiteY18" fmla="*/ 82083 h 956001"/>
                <a:gd name="connsiteX19" fmla="*/ 238480 w 2443484"/>
                <a:gd name="connsiteY19" fmla="*/ 65757 h 956001"/>
                <a:gd name="connsiteX20" fmla="*/ 319636 w 2443484"/>
                <a:gd name="connsiteY20" fmla="*/ 80993 h 956001"/>
                <a:gd name="connsiteX21" fmla="*/ 350366 w 2443484"/>
                <a:gd name="connsiteY21" fmla="*/ 115420 h 956001"/>
                <a:gd name="connsiteX22" fmla="*/ 431328 w 2443484"/>
                <a:gd name="connsiteY22" fmla="*/ 122564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185406 w 2443484"/>
                <a:gd name="connsiteY18" fmla="*/ 49279 h 956001"/>
                <a:gd name="connsiteX19" fmla="*/ 238480 w 2443484"/>
                <a:gd name="connsiteY19" fmla="*/ 65757 h 956001"/>
                <a:gd name="connsiteX20" fmla="*/ 319636 w 2443484"/>
                <a:gd name="connsiteY20" fmla="*/ 80993 h 956001"/>
                <a:gd name="connsiteX21" fmla="*/ 350366 w 2443484"/>
                <a:gd name="connsiteY21" fmla="*/ 115420 h 956001"/>
                <a:gd name="connsiteX22" fmla="*/ 431328 w 2443484"/>
                <a:gd name="connsiteY22" fmla="*/ 122564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185406 w 2443484"/>
                <a:gd name="connsiteY18" fmla="*/ 49279 h 956001"/>
                <a:gd name="connsiteX19" fmla="*/ 238480 w 2443484"/>
                <a:gd name="connsiteY19" fmla="*/ 65757 h 956001"/>
                <a:gd name="connsiteX20" fmla="*/ 319636 w 2443484"/>
                <a:gd name="connsiteY20" fmla="*/ 80993 h 956001"/>
                <a:gd name="connsiteX21" fmla="*/ 394334 w 2443484"/>
                <a:gd name="connsiteY21" fmla="*/ 81487 h 956001"/>
                <a:gd name="connsiteX22" fmla="*/ 431328 w 2443484"/>
                <a:gd name="connsiteY22" fmla="*/ 122564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185406 w 2443484"/>
                <a:gd name="connsiteY18" fmla="*/ 49279 h 956001"/>
                <a:gd name="connsiteX19" fmla="*/ 238480 w 2443484"/>
                <a:gd name="connsiteY19" fmla="*/ 65757 h 956001"/>
                <a:gd name="connsiteX20" fmla="*/ 319636 w 2443484"/>
                <a:gd name="connsiteY20" fmla="*/ 80993 h 956001"/>
                <a:gd name="connsiteX21" fmla="*/ 394334 w 2443484"/>
                <a:gd name="connsiteY21" fmla="*/ 81487 h 956001"/>
                <a:gd name="connsiteX22" fmla="*/ 462771 w 2443484"/>
                <a:gd name="connsiteY22" fmla="*/ 104487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185406 w 2443484"/>
                <a:gd name="connsiteY18" fmla="*/ 49279 h 956001"/>
                <a:gd name="connsiteX19" fmla="*/ 259765 w 2443484"/>
                <a:gd name="connsiteY19" fmla="*/ 63258 h 956001"/>
                <a:gd name="connsiteX20" fmla="*/ 319636 w 2443484"/>
                <a:gd name="connsiteY20" fmla="*/ 80993 h 956001"/>
                <a:gd name="connsiteX21" fmla="*/ 394334 w 2443484"/>
                <a:gd name="connsiteY21" fmla="*/ 81487 h 956001"/>
                <a:gd name="connsiteX22" fmla="*/ 462771 w 2443484"/>
                <a:gd name="connsiteY22" fmla="*/ 104487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185406 w 2443484"/>
                <a:gd name="connsiteY18" fmla="*/ 49279 h 956001"/>
                <a:gd name="connsiteX19" fmla="*/ 273955 w 2443484"/>
                <a:gd name="connsiteY19" fmla="*/ 61592 h 956001"/>
                <a:gd name="connsiteX20" fmla="*/ 319636 w 2443484"/>
                <a:gd name="connsiteY20" fmla="*/ 80993 h 956001"/>
                <a:gd name="connsiteX21" fmla="*/ 394334 w 2443484"/>
                <a:gd name="connsiteY21" fmla="*/ 81487 h 956001"/>
                <a:gd name="connsiteX22" fmla="*/ 462771 w 2443484"/>
                <a:gd name="connsiteY22" fmla="*/ 104487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185406 w 2443484"/>
                <a:gd name="connsiteY18" fmla="*/ 49279 h 956001"/>
                <a:gd name="connsiteX19" fmla="*/ 273955 w 2443484"/>
                <a:gd name="connsiteY19" fmla="*/ 61592 h 956001"/>
                <a:gd name="connsiteX20" fmla="*/ 319636 w 2443484"/>
                <a:gd name="connsiteY20" fmla="*/ 80993 h 956001"/>
                <a:gd name="connsiteX21" fmla="*/ 406015 w 2443484"/>
                <a:gd name="connsiteY21" fmla="*/ 99298 h 956001"/>
                <a:gd name="connsiteX22" fmla="*/ 462771 w 2443484"/>
                <a:gd name="connsiteY22" fmla="*/ 104487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185406 w 2443484"/>
                <a:gd name="connsiteY18" fmla="*/ 49279 h 956001"/>
                <a:gd name="connsiteX19" fmla="*/ 273955 w 2443484"/>
                <a:gd name="connsiteY19" fmla="*/ 61592 h 956001"/>
                <a:gd name="connsiteX20" fmla="*/ 336191 w 2443484"/>
                <a:gd name="connsiteY20" fmla="*/ 79049 h 956001"/>
                <a:gd name="connsiteX21" fmla="*/ 406015 w 2443484"/>
                <a:gd name="connsiteY21" fmla="*/ 99298 h 956001"/>
                <a:gd name="connsiteX22" fmla="*/ 462771 w 2443484"/>
                <a:gd name="connsiteY22" fmla="*/ 104487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81743 w 2443484"/>
                <a:gd name="connsiteY17" fmla="*/ 46832 h 956001"/>
                <a:gd name="connsiteX18" fmla="*/ 211143 w 2443484"/>
                <a:gd name="connsiteY18" fmla="*/ 43860 h 956001"/>
                <a:gd name="connsiteX19" fmla="*/ 273955 w 2443484"/>
                <a:gd name="connsiteY19" fmla="*/ 61592 h 956001"/>
                <a:gd name="connsiteX20" fmla="*/ 336191 w 2443484"/>
                <a:gd name="connsiteY20" fmla="*/ 79049 h 956001"/>
                <a:gd name="connsiteX21" fmla="*/ 406015 w 2443484"/>
                <a:gd name="connsiteY21" fmla="*/ 99298 h 956001"/>
                <a:gd name="connsiteX22" fmla="*/ 462771 w 2443484"/>
                <a:gd name="connsiteY22" fmla="*/ 104487 h 956001"/>
                <a:gd name="connsiteX23" fmla="*/ 538484 w 2443484"/>
                <a:gd name="connsiteY23" fmla="*/ 127326 h 956001"/>
                <a:gd name="connsiteX24" fmla="*/ 617066 w 2443484"/>
                <a:gd name="connsiteY24" fmla="*/ 136851 h 956001"/>
                <a:gd name="connsiteX25" fmla="*/ 674216 w 2443484"/>
                <a:gd name="connsiteY25" fmla="*/ 139233 h 956001"/>
                <a:gd name="connsiteX26" fmla="*/ 740891 w 2443484"/>
                <a:gd name="connsiteY26" fmla="*/ 155901 h 956001"/>
                <a:gd name="connsiteX27" fmla="*/ 821853 w 2443484"/>
                <a:gd name="connsiteY27" fmla="*/ 160664 h 956001"/>
                <a:gd name="connsiteX28" fmla="*/ 879101 w 2443484"/>
                <a:gd name="connsiteY28" fmla="*/ 167092 h 956001"/>
                <a:gd name="connsiteX29" fmla="*/ 944020 w 2443484"/>
                <a:gd name="connsiteY29" fmla="*/ 194629 h 956001"/>
                <a:gd name="connsiteX30" fmla="*/ 1005574 w 2443484"/>
                <a:gd name="connsiteY30" fmla="*/ 202810 h 956001"/>
                <a:gd name="connsiteX31" fmla="*/ 1067872 w 2443484"/>
                <a:gd name="connsiteY31" fmla="*/ 197300 h 956001"/>
                <a:gd name="connsiteX32" fmla="*/ 1137029 w 2443484"/>
                <a:gd name="connsiteY32" fmla="*/ 210925 h 956001"/>
                <a:gd name="connsiteX33" fmla="*/ 1174278 w 2443484"/>
                <a:gd name="connsiteY33" fmla="*/ 217814 h 956001"/>
                <a:gd name="connsiteX34" fmla="*/ 1179041 w 2443484"/>
                <a:gd name="connsiteY34" fmla="*/ 241626 h 956001"/>
                <a:gd name="connsiteX35" fmla="*/ 1236191 w 2443484"/>
                <a:gd name="connsiteY35" fmla="*/ 246389 h 956001"/>
                <a:gd name="connsiteX36" fmla="*/ 1260003 w 2443484"/>
                <a:gd name="connsiteY36" fmla="*/ 246389 h 956001"/>
                <a:gd name="connsiteX37" fmla="*/ 1279053 w 2443484"/>
                <a:gd name="connsiteY37" fmla="*/ 279726 h 956001"/>
                <a:gd name="connsiteX38" fmla="*/ 1314772 w 2443484"/>
                <a:gd name="connsiteY38" fmla="*/ 260676 h 956001"/>
                <a:gd name="connsiteX39" fmla="*/ 1343347 w 2443484"/>
                <a:gd name="connsiteY39" fmla="*/ 241626 h 956001"/>
                <a:gd name="connsiteX40" fmla="*/ 1362397 w 2443484"/>
                <a:gd name="connsiteY40" fmla="*/ 282108 h 956001"/>
                <a:gd name="connsiteX41" fmla="*/ 1369541 w 2443484"/>
                <a:gd name="connsiteY41" fmla="*/ 289251 h 956001"/>
                <a:gd name="connsiteX42" fmla="*/ 1419547 w 2443484"/>
                <a:gd name="connsiteY42" fmla="*/ 284489 h 956001"/>
                <a:gd name="connsiteX43" fmla="*/ 1476697 w 2443484"/>
                <a:gd name="connsiteY43" fmla="*/ 282108 h 956001"/>
                <a:gd name="connsiteX44" fmla="*/ 1488603 w 2443484"/>
                <a:gd name="connsiteY44" fmla="*/ 327351 h 956001"/>
                <a:gd name="connsiteX45" fmla="*/ 1505272 w 2443484"/>
                <a:gd name="connsiteY45" fmla="*/ 358308 h 956001"/>
                <a:gd name="connsiteX46" fmla="*/ 1533847 w 2443484"/>
                <a:gd name="connsiteY46" fmla="*/ 341639 h 956001"/>
                <a:gd name="connsiteX47" fmla="*/ 1583853 w 2443484"/>
                <a:gd name="connsiteY47" fmla="*/ 303539 h 956001"/>
                <a:gd name="connsiteX48" fmla="*/ 1600522 w 2443484"/>
                <a:gd name="connsiteY48" fmla="*/ 348783 h 956001"/>
                <a:gd name="connsiteX49" fmla="*/ 1619572 w 2443484"/>
                <a:gd name="connsiteY49" fmla="*/ 398789 h 956001"/>
                <a:gd name="connsiteX50" fmla="*/ 1645766 w 2443484"/>
                <a:gd name="connsiteY50" fmla="*/ 370214 h 956001"/>
                <a:gd name="connsiteX51" fmla="*/ 1679103 w 2443484"/>
                <a:gd name="connsiteY51" fmla="*/ 334495 h 956001"/>
                <a:gd name="connsiteX52" fmla="*/ 1691009 w 2443484"/>
                <a:gd name="connsiteY52" fmla="*/ 324970 h 956001"/>
                <a:gd name="connsiteX53" fmla="*/ 1705297 w 2443484"/>
                <a:gd name="connsiteY53" fmla="*/ 363070 h 956001"/>
                <a:gd name="connsiteX54" fmla="*/ 1731491 w 2443484"/>
                <a:gd name="connsiteY54" fmla="*/ 410695 h 956001"/>
                <a:gd name="connsiteX55" fmla="*/ 1752922 w 2443484"/>
                <a:gd name="connsiteY55" fmla="*/ 434508 h 956001"/>
                <a:gd name="connsiteX56" fmla="*/ 1762447 w 2443484"/>
                <a:gd name="connsiteY56" fmla="*/ 451176 h 956001"/>
                <a:gd name="connsiteX57" fmla="*/ 1788641 w 2443484"/>
                <a:gd name="connsiteY57" fmla="*/ 422601 h 956001"/>
                <a:gd name="connsiteX58" fmla="*/ 1817216 w 2443484"/>
                <a:gd name="connsiteY58" fmla="*/ 403551 h 956001"/>
                <a:gd name="connsiteX59" fmla="*/ 1817216 w 2443484"/>
                <a:gd name="connsiteY59" fmla="*/ 403551 h 956001"/>
                <a:gd name="connsiteX60" fmla="*/ 1836266 w 2443484"/>
                <a:gd name="connsiteY60" fmla="*/ 394026 h 956001"/>
                <a:gd name="connsiteX61" fmla="*/ 1852934 w 2443484"/>
                <a:gd name="connsiteY61" fmla="*/ 441651 h 956001"/>
                <a:gd name="connsiteX62" fmla="*/ 1871984 w 2443484"/>
                <a:gd name="connsiteY62" fmla="*/ 496420 h 956001"/>
                <a:gd name="connsiteX63" fmla="*/ 1891034 w 2443484"/>
                <a:gd name="connsiteY63" fmla="*/ 541664 h 956001"/>
                <a:gd name="connsiteX64" fmla="*/ 1895797 w 2443484"/>
                <a:gd name="connsiteY64" fmla="*/ 558333 h 956001"/>
                <a:gd name="connsiteX65" fmla="*/ 1929134 w 2443484"/>
                <a:gd name="connsiteY65" fmla="*/ 615483 h 956001"/>
                <a:gd name="connsiteX66" fmla="*/ 1950566 w 2443484"/>
                <a:gd name="connsiteY66" fmla="*/ 670251 h 956001"/>
                <a:gd name="connsiteX67" fmla="*/ 1964853 w 2443484"/>
                <a:gd name="connsiteY67" fmla="*/ 710733 h 956001"/>
                <a:gd name="connsiteX68" fmla="*/ 1983903 w 2443484"/>
                <a:gd name="connsiteY68" fmla="*/ 717876 h 956001"/>
                <a:gd name="connsiteX69" fmla="*/ 2017241 w 2443484"/>
                <a:gd name="connsiteY69" fmla="*/ 753595 h 956001"/>
                <a:gd name="connsiteX70" fmla="*/ 2031528 w 2443484"/>
                <a:gd name="connsiteY70" fmla="*/ 782170 h 956001"/>
                <a:gd name="connsiteX71" fmla="*/ 2043434 w 2443484"/>
                <a:gd name="connsiteY71" fmla="*/ 834558 h 956001"/>
                <a:gd name="connsiteX72" fmla="*/ 2062484 w 2443484"/>
                <a:gd name="connsiteY72" fmla="*/ 884564 h 956001"/>
                <a:gd name="connsiteX73" fmla="*/ 2074391 w 2443484"/>
                <a:gd name="connsiteY73" fmla="*/ 920283 h 956001"/>
                <a:gd name="connsiteX74" fmla="*/ 2088678 w 2443484"/>
                <a:gd name="connsiteY74" fmla="*/ 951239 h 956001"/>
                <a:gd name="connsiteX75" fmla="*/ 2110109 w 2443484"/>
                <a:gd name="connsiteY75" fmla="*/ 953620 h 956001"/>
                <a:gd name="connsiteX76" fmla="*/ 2110109 w 2443484"/>
                <a:gd name="connsiteY76" fmla="*/ 953620 h 956001"/>
                <a:gd name="connsiteX77" fmla="*/ 2122016 w 2443484"/>
                <a:gd name="connsiteY77" fmla="*/ 956001 h 956001"/>
                <a:gd name="connsiteX78" fmla="*/ 2138684 w 2443484"/>
                <a:gd name="connsiteY78" fmla="*/ 896470 h 956001"/>
                <a:gd name="connsiteX79" fmla="*/ 2164878 w 2443484"/>
                <a:gd name="connsiteY79" fmla="*/ 820270 h 956001"/>
                <a:gd name="connsiteX80" fmla="*/ 2186309 w 2443484"/>
                <a:gd name="connsiteY80" fmla="*/ 739308 h 956001"/>
                <a:gd name="connsiteX81" fmla="*/ 2193453 w 2443484"/>
                <a:gd name="connsiteY81" fmla="*/ 705970 h 956001"/>
                <a:gd name="connsiteX82" fmla="*/ 2212503 w 2443484"/>
                <a:gd name="connsiteY82" fmla="*/ 679776 h 956001"/>
                <a:gd name="connsiteX83" fmla="*/ 2236316 w 2443484"/>
                <a:gd name="connsiteY83" fmla="*/ 625008 h 956001"/>
                <a:gd name="connsiteX84" fmla="*/ 2267272 w 2443484"/>
                <a:gd name="connsiteY84" fmla="*/ 598814 h 956001"/>
                <a:gd name="connsiteX85" fmla="*/ 2300609 w 2443484"/>
                <a:gd name="connsiteY85" fmla="*/ 589289 h 956001"/>
                <a:gd name="connsiteX86" fmla="*/ 2376809 w 2443484"/>
                <a:gd name="connsiteY86" fmla="*/ 589289 h 956001"/>
                <a:gd name="connsiteX87" fmla="*/ 2426816 w 2443484"/>
                <a:gd name="connsiteY87" fmla="*/ 589289 h 956001"/>
                <a:gd name="connsiteX88" fmla="*/ 2429197 w 2443484"/>
                <a:gd name="connsiteY88" fmla="*/ 517851 h 956001"/>
                <a:gd name="connsiteX89" fmla="*/ 2443484 w 2443484"/>
                <a:gd name="connsiteY89" fmla="*/ 417839 h 956001"/>
                <a:gd name="connsiteX90" fmla="*/ 2441103 w 2443484"/>
                <a:gd name="connsiteY90" fmla="*/ 317826 h 956001"/>
                <a:gd name="connsiteX91" fmla="*/ 2417291 w 2443484"/>
                <a:gd name="connsiteY91" fmla="*/ 210670 h 956001"/>
                <a:gd name="connsiteX92" fmla="*/ 2383953 w 2443484"/>
                <a:gd name="connsiteY92" fmla="*/ 172570 h 956001"/>
                <a:gd name="connsiteX0" fmla="*/ 2383953 w 2443484"/>
                <a:gd name="connsiteY0" fmla="*/ 172570 h 956001"/>
                <a:gd name="connsiteX1" fmla="*/ 2336328 w 2443484"/>
                <a:gd name="connsiteY1" fmla="*/ 196383 h 956001"/>
                <a:gd name="connsiteX2" fmla="*/ 2324422 w 2443484"/>
                <a:gd name="connsiteY2" fmla="*/ 208289 h 956001"/>
                <a:gd name="connsiteX3" fmla="*/ 2288703 w 2443484"/>
                <a:gd name="connsiteY3" fmla="*/ 215433 h 956001"/>
                <a:gd name="connsiteX4" fmla="*/ 2269653 w 2443484"/>
                <a:gd name="connsiteY4" fmla="*/ 210670 h 956001"/>
                <a:gd name="connsiteX5" fmla="*/ 2241078 w 2443484"/>
                <a:gd name="connsiteY5" fmla="*/ 189239 h 956001"/>
                <a:gd name="connsiteX6" fmla="*/ 2217266 w 2443484"/>
                <a:gd name="connsiteY6" fmla="*/ 165426 h 956001"/>
                <a:gd name="connsiteX7" fmla="*/ 2191072 w 2443484"/>
                <a:gd name="connsiteY7" fmla="*/ 167808 h 956001"/>
                <a:gd name="connsiteX8" fmla="*/ 2150591 w 2443484"/>
                <a:gd name="connsiteY8" fmla="*/ 174951 h 956001"/>
                <a:gd name="connsiteX9" fmla="*/ 2129159 w 2443484"/>
                <a:gd name="connsiteY9" fmla="*/ 174951 h 956001"/>
                <a:gd name="connsiteX10" fmla="*/ 2124397 w 2443484"/>
                <a:gd name="connsiteY10" fmla="*/ 120183 h 956001"/>
                <a:gd name="connsiteX11" fmla="*/ 2117253 w 2443484"/>
                <a:gd name="connsiteY11" fmla="*/ 98751 h 956001"/>
                <a:gd name="connsiteX12" fmla="*/ 2067247 w 2443484"/>
                <a:gd name="connsiteY12" fmla="*/ 70176 h 956001"/>
                <a:gd name="connsiteX13" fmla="*/ 2038672 w 2443484"/>
                <a:gd name="connsiteY13" fmla="*/ 65414 h 956001"/>
                <a:gd name="connsiteX14" fmla="*/ 2002953 w 2443484"/>
                <a:gd name="connsiteY14" fmla="*/ 29695 h 956001"/>
                <a:gd name="connsiteX15" fmla="*/ 119597 w 2443484"/>
                <a:gd name="connsiteY15" fmla="*/ 0 h 956001"/>
                <a:gd name="connsiteX16" fmla="*/ 0 w 2443484"/>
                <a:gd name="connsiteY16" fmla="*/ 7311 h 956001"/>
                <a:gd name="connsiteX17" fmla="*/ 211143 w 2443484"/>
                <a:gd name="connsiteY17" fmla="*/ 43860 h 956001"/>
                <a:gd name="connsiteX18" fmla="*/ 273955 w 2443484"/>
                <a:gd name="connsiteY18" fmla="*/ 61592 h 956001"/>
                <a:gd name="connsiteX19" fmla="*/ 336191 w 2443484"/>
                <a:gd name="connsiteY19" fmla="*/ 79049 h 956001"/>
                <a:gd name="connsiteX20" fmla="*/ 406015 w 2443484"/>
                <a:gd name="connsiteY20" fmla="*/ 99298 h 956001"/>
                <a:gd name="connsiteX21" fmla="*/ 462771 w 2443484"/>
                <a:gd name="connsiteY21" fmla="*/ 104487 h 956001"/>
                <a:gd name="connsiteX22" fmla="*/ 538484 w 2443484"/>
                <a:gd name="connsiteY22" fmla="*/ 127326 h 956001"/>
                <a:gd name="connsiteX23" fmla="*/ 617066 w 2443484"/>
                <a:gd name="connsiteY23" fmla="*/ 136851 h 956001"/>
                <a:gd name="connsiteX24" fmla="*/ 674216 w 2443484"/>
                <a:gd name="connsiteY24" fmla="*/ 139233 h 956001"/>
                <a:gd name="connsiteX25" fmla="*/ 740891 w 2443484"/>
                <a:gd name="connsiteY25" fmla="*/ 155901 h 956001"/>
                <a:gd name="connsiteX26" fmla="*/ 821853 w 2443484"/>
                <a:gd name="connsiteY26" fmla="*/ 160664 h 956001"/>
                <a:gd name="connsiteX27" fmla="*/ 879101 w 2443484"/>
                <a:gd name="connsiteY27" fmla="*/ 167092 h 956001"/>
                <a:gd name="connsiteX28" fmla="*/ 944020 w 2443484"/>
                <a:gd name="connsiteY28" fmla="*/ 194629 h 956001"/>
                <a:gd name="connsiteX29" fmla="*/ 1005574 w 2443484"/>
                <a:gd name="connsiteY29" fmla="*/ 202810 h 956001"/>
                <a:gd name="connsiteX30" fmla="*/ 1067872 w 2443484"/>
                <a:gd name="connsiteY30" fmla="*/ 197300 h 956001"/>
                <a:gd name="connsiteX31" fmla="*/ 1137029 w 2443484"/>
                <a:gd name="connsiteY31" fmla="*/ 210925 h 956001"/>
                <a:gd name="connsiteX32" fmla="*/ 1174278 w 2443484"/>
                <a:gd name="connsiteY32" fmla="*/ 217814 h 956001"/>
                <a:gd name="connsiteX33" fmla="*/ 1179041 w 2443484"/>
                <a:gd name="connsiteY33" fmla="*/ 241626 h 956001"/>
                <a:gd name="connsiteX34" fmla="*/ 1236191 w 2443484"/>
                <a:gd name="connsiteY34" fmla="*/ 246389 h 956001"/>
                <a:gd name="connsiteX35" fmla="*/ 1260003 w 2443484"/>
                <a:gd name="connsiteY35" fmla="*/ 246389 h 956001"/>
                <a:gd name="connsiteX36" fmla="*/ 1279053 w 2443484"/>
                <a:gd name="connsiteY36" fmla="*/ 279726 h 956001"/>
                <a:gd name="connsiteX37" fmla="*/ 1314772 w 2443484"/>
                <a:gd name="connsiteY37" fmla="*/ 260676 h 956001"/>
                <a:gd name="connsiteX38" fmla="*/ 1343347 w 2443484"/>
                <a:gd name="connsiteY38" fmla="*/ 241626 h 956001"/>
                <a:gd name="connsiteX39" fmla="*/ 1362397 w 2443484"/>
                <a:gd name="connsiteY39" fmla="*/ 282108 h 956001"/>
                <a:gd name="connsiteX40" fmla="*/ 1369541 w 2443484"/>
                <a:gd name="connsiteY40" fmla="*/ 289251 h 956001"/>
                <a:gd name="connsiteX41" fmla="*/ 1419547 w 2443484"/>
                <a:gd name="connsiteY41" fmla="*/ 284489 h 956001"/>
                <a:gd name="connsiteX42" fmla="*/ 1476697 w 2443484"/>
                <a:gd name="connsiteY42" fmla="*/ 282108 h 956001"/>
                <a:gd name="connsiteX43" fmla="*/ 1488603 w 2443484"/>
                <a:gd name="connsiteY43" fmla="*/ 327351 h 956001"/>
                <a:gd name="connsiteX44" fmla="*/ 1505272 w 2443484"/>
                <a:gd name="connsiteY44" fmla="*/ 358308 h 956001"/>
                <a:gd name="connsiteX45" fmla="*/ 1533847 w 2443484"/>
                <a:gd name="connsiteY45" fmla="*/ 341639 h 956001"/>
                <a:gd name="connsiteX46" fmla="*/ 1583853 w 2443484"/>
                <a:gd name="connsiteY46" fmla="*/ 303539 h 956001"/>
                <a:gd name="connsiteX47" fmla="*/ 1600522 w 2443484"/>
                <a:gd name="connsiteY47" fmla="*/ 348783 h 956001"/>
                <a:gd name="connsiteX48" fmla="*/ 1619572 w 2443484"/>
                <a:gd name="connsiteY48" fmla="*/ 398789 h 956001"/>
                <a:gd name="connsiteX49" fmla="*/ 1645766 w 2443484"/>
                <a:gd name="connsiteY49" fmla="*/ 370214 h 956001"/>
                <a:gd name="connsiteX50" fmla="*/ 1679103 w 2443484"/>
                <a:gd name="connsiteY50" fmla="*/ 334495 h 956001"/>
                <a:gd name="connsiteX51" fmla="*/ 1691009 w 2443484"/>
                <a:gd name="connsiteY51" fmla="*/ 324970 h 956001"/>
                <a:gd name="connsiteX52" fmla="*/ 1705297 w 2443484"/>
                <a:gd name="connsiteY52" fmla="*/ 363070 h 956001"/>
                <a:gd name="connsiteX53" fmla="*/ 1731491 w 2443484"/>
                <a:gd name="connsiteY53" fmla="*/ 410695 h 956001"/>
                <a:gd name="connsiteX54" fmla="*/ 1752922 w 2443484"/>
                <a:gd name="connsiteY54" fmla="*/ 434508 h 956001"/>
                <a:gd name="connsiteX55" fmla="*/ 1762447 w 2443484"/>
                <a:gd name="connsiteY55" fmla="*/ 451176 h 956001"/>
                <a:gd name="connsiteX56" fmla="*/ 1788641 w 2443484"/>
                <a:gd name="connsiteY56" fmla="*/ 422601 h 956001"/>
                <a:gd name="connsiteX57" fmla="*/ 1817216 w 2443484"/>
                <a:gd name="connsiteY57" fmla="*/ 403551 h 956001"/>
                <a:gd name="connsiteX58" fmla="*/ 1817216 w 2443484"/>
                <a:gd name="connsiteY58" fmla="*/ 403551 h 956001"/>
                <a:gd name="connsiteX59" fmla="*/ 1836266 w 2443484"/>
                <a:gd name="connsiteY59" fmla="*/ 394026 h 956001"/>
                <a:gd name="connsiteX60" fmla="*/ 1852934 w 2443484"/>
                <a:gd name="connsiteY60" fmla="*/ 441651 h 956001"/>
                <a:gd name="connsiteX61" fmla="*/ 1871984 w 2443484"/>
                <a:gd name="connsiteY61" fmla="*/ 496420 h 956001"/>
                <a:gd name="connsiteX62" fmla="*/ 1891034 w 2443484"/>
                <a:gd name="connsiteY62" fmla="*/ 541664 h 956001"/>
                <a:gd name="connsiteX63" fmla="*/ 1895797 w 2443484"/>
                <a:gd name="connsiteY63" fmla="*/ 558333 h 956001"/>
                <a:gd name="connsiteX64" fmla="*/ 1929134 w 2443484"/>
                <a:gd name="connsiteY64" fmla="*/ 615483 h 956001"/>
                <a:gd name="connsiteX65" fmla="*/ 1950566 w 2443484"/>
                <a:gd name="connsiteY65" fmla="*/ 670251 h 956001"/>
                <a:gd name="connsiteX66" fmla="*/ 1964853 w 2443484"/>
                <a:gd name="connsiteY66" fmla="*/ 710733 h 956001"/>
                <a:gd name="connsiteX67" fmla="*/ 1983903 w 2443484"/>
                <a:gd name="connsiteY67" fmla="*/ 717876 h 956001"/>
                <a:gd name="connsiteX68" fmla="*/ 2017241 w 2443484"/>
                <a:gd name="connsiteY68" fmla="*/ 753595 h 956001"/>
                <a:gd name="connsiteX69" fmla="*/ 2031528 w 2443484"/>
                <a:gd name="connsiteY69" fmla="*/ 782170 h 956001"/>
                <a:gd name="connsiteX70" fmla="*/ 2043434 w 2443484"/>
                <a:gd name="connsiteY70" fmla="*/ 834558 h 956001"/>
                <a:gd name="connsiteX71" fmla="*/ 2062484 w 2443484"/>
                <a:gd name="connsiteY71" fmla="*/ 884564 h 956001"/>
                <a:gd name="connsiteX72" fmla="*/ 2074391 w 2443484"/>
                <a:gd name="connsiteY72" fmla="*/ 920283 h 956001"/>
                <a:gd name="connsiteX73" fmla="*/ 2088678 w 2443484"/>
                <a:gd name="connsiteY73" fmla="*/ 951239 h 956001"/>
                <a:gd name="connsiteX74" fmla="*/ 2110109 w 2443484"/>
                <a:gd name="connsiteY74" fmla="*/ 953620 h 956001"/>
                <a:gd name="connsiteX75" fmla="*/ 2110109 w 2443484"/>
                <a:gd name="connsiteY75" fmla="*/ 953620 h 956001"/>
                <a:gd name="connsiteX76" fmla="*/ 2122016 w 2443484"/>
                <a:gd name="connsiteY76" fmla="*/ 956001 h 956001"/>
                <a:gd name="connsiteX77" fmla="*/ 2138684 w 2443484"/>
                <a:gd name="connsiteY77" fmla="*/ 896470 h 956001"/>
                <a:gd name="connsiteX78" fmla="*/ 2164878 w 2443484"/>
                <a:gd name="connsiteY78" fmla="*/ 820270 h 956001"/>
                <a:gd name="connsiteX79" fmla="*/ 2186309 w 2443484"/>
                <a:gd name="connsiteY79" fmla="*/ 739308 h 956001"/>
                <a:gd name="connsiteX80" fmla="*/ 2193453 w 2443484"/>
                <a:gd name="connsiteY80" fmla="*/ 705970 h 956001"/>
                <a:gd name="connsiteX81" fmla="*/ 2212503 w 2443484"/>
                <a:gd name="connsiteY81" fmla="*/ 679776 h 956001"/>
                <a:gd name="connsiteX82" fmla="*/ 2236316 w 2443484"/>
                <a:gd name="connsiteY82" fmla="*/ 625008 h 956001"/>
                <a:gd name="connsiteX83" fmla="*/ 2267272 w 2443484"/>
                <a:gd name="connsiteY83" fmla="*/ 598814 h 956001"/>
                <a:gd name="connsiteX84" fmla="*/ 2300609 w 2443484"/>
                <a:gd name="connsiteY84" fmla="*/ 589289 h 956001"/>
                <a:gd name="connsiteX85" fmla="*/ 2376809 w 2443484"/>
                <a:gd name="connsiteY85" fmla="*/ 589289 h 956001"/>
                <a:gd name="connsiteX86" fmla="*/ 2426816 w 2443484"/>
                <a:gd name="connsiteY86" fmla="*/ 589289 h 956001"/>
                <a:gd name="connsiteX87" fmla="*/ 2429197 w 2443484"/>
                <a:gd name="connsiteY87" fmla="*/ 517851 h 956001"/>
                <a:gd name="connsiteX88" fmla="*/ 2443484 w 2443484"/>
                <a:gd name="connsiteY88" fmla="*/ 417839 h 956001"/>
                <a:gd name="connsiteX89" fmla="*/ 2441103 w 2443484"/>
                <a:gd name="connsiteY89" fmla="*/ 317826 h 956001"/>
                <a:gd name="connsiteX90" fmla="*/ 2417291 w 2443484"/>
                <a:gd name="connsiteY90" fmla="*/ 210670 h 956001"/>
                <a:gd name="connsiteX91" fmla="*/ 2383953 w 2443484"/>
                <a:gd name="connsiteY91" fmla="*/ 172570 h 956001"/>
                <a:gd name="connsiteX0" fmla="*/ 2348479 w 2408010"/>
                <a:gd name="connsiteY0" fmla="*/ 172570 h 956001"/>
                <a:gd name="connsiteX1" fmla="*/ 2300854 w 2408010"/>
                <a:gd name="connsiteY1" fmla="*/ 196383 h 956001"/>
                <a:gd name="connsiteX2" fmla="*/ 2288948 w 2408010"/>
                <a:gd name="connsiteY2" fmla="*/ 208289 h 956001"/>
                <a:gd name="connsiteX3" fmla="*/ 2253229 w 2408010"/>
                <a:gd name="connsiteY3" fmla="*/ 215433 h 956001"/>
                <a:gd name="connsiteX4" fmla="*/ 2234179 w 2408010"/>
                <a:gd name="connsiteY4" fmla="*/ 210670 h 956001"/>
                <a:gd name="connsiteX5" fmla="*/ 2205604 w 2408010"/>
                <a:gd name="connsiteY5" fmla="*/ 189239 h 956001"/>
                <a:gd name="connsiteX6" fmla="*/ 2181792 w 2408010"/>
                <a:gd name="connsiteY6" fmla="*/ 165426 h 956001"/>
                <a:gd name="connsiteX7" fmla="*/ 2155598 w 2408010"/>
                <a:gd name="connsiteY7" fmla="*/ 167808 h 956001"/>
                <a:gd name="connsiteX8" fmla="*/ 2115117 w 2408010"/>
                <a:gd name="connsiteY8" fmla="*/ 174951 h 956001"/>
                <a:gd name="connsiteX9" fmla="*/ 2093685 w 2408010"/>
                <a:gd name="connsiteY9" fmla="*/ 174951 h 956001"/>
                <a:gd name="connsiteX10" fmla="*/ 2088923 w 2408010"/>
                <a:gd name="connsiteY10" fmla="*/ 120183 h 956001"/>
                <a:gd name="connsiteX11" fmla="*/ 2081779 w 2408010"/>
                <a:gd name="connsiteY11" fmla="*/ 98751 h 956001"/>
                <a:gd name="connsiteX12" fmla="*/ 2031773 w 2408010"/>
                <a:gd name="connsiteY12" fmla="*/ 70176 h 956001"/>
                <a:gd name="connsiteX13" fmla="*/ 2003198 w 2408010"/>
                <a:gd name="connsiteY13" fmla="*/ 65414 h 956001"/>
                <a:gd name="connsiteX14" fmla="*/ 1967479 w 2408010"/>
                <a:gd name="connsiteY14" fmla="*/ 29695 h 956001"/>
                <a:gd name="connsiteX15" fmla="*/ 84123 w 2408010"/>
                <a:gd name="connsiteY15" fmla="*/ 0 h 956001"/>
                <a:gd name="connsiteX16" fmla="*/ 0 w 2408010"/>
                <a:gd name="connsiteY16" fmla="*/ 3146 h 956001"/>
                <a:gd name="connsiteX17" fmla="*/ 175669 w 2408010"/>
                <a:gd name="connsiteY17" fmla="*/ 43860 h 956001"/>
                <a:gd name="connsiteX18" fmla="*/ 238481 w 2408010"/>
                <a:gd name="connsiteY18" fmla="*/ 61592 h 956001"/>
                <a:gd name="connsiteX19" fmla="*/ 300717 w 2408010"/>
                <a:gd name="connsiteY19" fmla="*/ 79049 h 956001"/>
                <a:gd name="connsiteX20" fmla="*/ 370541 w 2408010"/>
                <a:gd name="connsiteY20" fmla="*/ 99298 h 956001"/>
                <a:gd name="connsiteX21" fmla="*/ 427297 w 2408010"/>
                <a:gd name="connsiteY21" fmla="*/ 104487 h 956001"/>
                <a:gd name="connsiteX22" fmla="*/ 503010 w 2408010"/>
                <a:gd name="connsiteY22" fmla="*/ 127326 h 956001"/>
                <a:gd name="connsiteX23" fmla="*/ 581592 w 2408010"/>
                <a:gd name="connsiteY23" fmla="*/ 136851 h 956001"/>
                <a:gd name="connsiteX24" fmla="*/ 638742 w 2408010"/>
                <a:gd name="connsiteY24" fmla="*/ 139233 h 956001"/>
                <a:gd name="connsiteX25" fmla="*/ 705417 w 2408010"/>
                <a:gd name="connsiteY25" fmla="*/ 155901 h 956001"/>
                <a:gd name="connsiteX26" fmla="*/ 786379 w 2408010"/>
                <a:gd name="connsiteY26" fmla="*/ 160664 h 956001"/>
                <a:gd name="connsiteX27" fmla="*/ 843627 w 2408010"/>
                <a:gd name="connsiteY27" fmla="*/ 167092 h 956001"/>
                <a:gd name="connsiteX28" fmla="*/ 908546 w 2408010"/>
                <a:gd name="connsiteY28" fmla="*/ 194629 h 956001"/>
                <a:gd name="connsiteX29" fmla="*/ 970100 w 2408010"/>
                <a:gd name="connsiteY29" fmla="*/ 202810 h 956001"/>
                <a:gd name="connsiteX30" fmla="*/ 1032398 w 2408010"/>
                <a:gd name="connsiteY30" fmla="*/ 197300 h 956001"/>
                <a:gd name="connsiteX31" fmla="*/ 1101555 w 2408010"/>
                <a:gd name="connsiteY31" fmla="*/ 210925 h 956001"/>
                <a:gd name="connsiteX32" fmla="*/ 1138804 w 2408010"/>
                <a:gd name="connsiteY32" fmla="*/ 217814 h 956001"/>
                <a:gd name="connsiteX33" fmla="*/ 1143567 w 2408010"/>
                <a:gd name="connsiteY33" fmla="*/ 241626 h 956001"/>
                <a:gd name="connsiteX34" fmla="*/ 1200717 w 2408010"/>
                <a:gd name="connsiteY34" fmla="*/ 246389 h 956001"/>
                <a:gd name="connsiteX35" fmla="*/ 1224529 w 2408010"/>
                <a:gd name="connsiteY35" fmla="*/ 246389 h 956001"/>
                <a:gd name="connsiteX36" fmla="*/ 1243579 w 2408010"/>
                <a:gd name="connsiteY36" fmla="*/ 279726 h 956001"/>
                <a:gd name="connsiteX37" fmla="*/ 1279298 w 2408010"/>
                <a:gd name="connsiteY37" fmla="*/ 260676 h 956001"/>
                <a:gd name="connsiteX38" fmla="*/ 1307873 w 2408010"/>
                <a:gd name="connsiteY38" fmla="*/ 241626 h 956001"/>
                <a:gd name="connsiteX39" fmla="*/ 1326923 w 2408010"/>
                <a:gd name="connsiteY39" fmla="*/ 282108 h 956001"/>
                <a:gd name="connsiteX40" fmla="*/ 1334067 w 2408010"/>
                <a:gd name="connsiteY40" fmla="*/ 289251 h 956001"/>
                <a:gd name="connsiteX41" fmla="*/ 1384073 w 2408010"/>
                <a:gd name="connsiteY41" fmla="*/ 284489 h 956001"/>
                <a:gd name="connsiteX42" fmla="*/ 1441223 w 2408010"/>
                <a:gd name="connsiteY42" fmla="*/ 282108 h 956001"/>
                <a:gd name="connsiteX43" fmla="*/ 1453129 w 2408010"/>
                <a:gd name="connsiteY43" fmla="*/ 327351 h 956001"/>
                <a:gd name="connsiteX44" fmla="*/ 1469798 w 2408010"/>
                <a:gd name="connsiteY44" fmla="*/ 358308 h 956001"/>
                <a:gd name="connsiteX45" fmla="*/ 1498373 w 2408010"/>
                <a:gd name="connsiteY45" fmla="*/ 341639 h 956001"/>
                <a:gd name="connsiteX46" fmla="*/ 1548379 w 2408010"/>
                <a:gd name="connsiteY46" fmla="*/ 303539 h 956001"/>
                <a:gd name="connsiteX47" fmla="*/ 1565048 w 2408010"/>
                <a:gd name="connsiteY47" fmla="*/ 348783 h 956001"/>
                <a:gd name="connsiteX48" fmla="*/ 1584098 w 2408010"/>
                <a:gd name="connsiteY48" fmla="*/ 398789 h 956001"/>
                <a:gd name="connsiteX49" fmla="*/ 1610292 w 2408010"/>
                <a:gd name="connsiteY49" fmla="*/ 370214 h 956001"/>
                <a:gd name="connsiteX50" fmla="*/ 1643629 w 2408010"/>
                <a:gd name="connsiteY50" fmla="*/ 334495 h 956001"/>
                <a:gd name="connsiteX51" fmla="*/ 1655535 w 2408010"/>
                <a:gd name="connsiteY51" fmla="*/ 324970 h 956001"/>
                <a:gd name="connsiteX52" fmla="*/ 1669823 w 2408010"/>
                <a:gd name="connsiteY52" fmla="*/ 363070 h 956001"/>
                <a:gd name="connsiteX53" fmla="*/ 1696017 w 2408010"/>
                <a:gd name="connsiteY53" fmla="*/ 410695 h 956001"/>
                <a:gd name="connsiteX54" fmla="*/ 1717448 w 2408010"/>
                <a:gd name="connsiteY54" fmla="*/ 434508 h 956001"/>
                <a:gd name="connsiteX55" fmla="*/ 1726973 w 2408010"/>
                <a:gd name="connsiteY55" fmla="*/ 451176 h 956001"/>
                <a:gd name="connsiteX56" fmla="*/ 1753167 w 2408010"/>
                <a:gd name="connsiteY56" fmla="*/ 422601 h 956001"/>
                <a:gd name="connsiteX57" fmla="*/ 1781742 w 2408010"/>
                <a:gd name="connsiteY57" fmla="*/ 403551 h 956001"/>
                <a:gd name="connsiteX58" fmla="*/ 1781742 w 2408010"/>
                <a:gd name="connsiteY58" fmla="*/ 403551 h 956001"/>
                <a:gd name="connsiteX59" fmla="*/ 1800792 w 2408010"/>
                <a:gd name="connsiteY59" fmla="*/ 394026 h 956001"/>
                <a:gd name="connsiteX60" fmla="*/ 1817460 w 2408010"/>
                <a:gd name="connsiteY60" fmla="*/ 441651 h 956001"/>
                <a:gd name="connsiteX61" fmla="*/ 1836510 w 2408010"/>
                <a:gd name="connsiteY61" fmla="*/ 496420 h 956001"/>
                <a:gd name="connsiteX62" fmla="*/ 1855560 w 2408010"/>
                <a:gd name="connsiteY62" fmla="*/ 541664 h 956001"/>
                <a:gd name="connsiteX63" fmla="*/ 1860323 w 2408010"/>
                <a:gd name="connsiteY63" fmla="*/ 558333 h 956001"/>
                <a:gd name="connsiteX64" fmla="*/ 1893660 w 2408010"/>
                <a:gd name="connsiteY64" fmla="*/ 615483 h 956001"/>
                <a:gd name="connsiteX65" fmla="*/ 1915092 w 2408010"/>
                <a:gd name="connsiteY65" fmla="*/ 670251 h 956001"/>
                <a:gd name="connsiteX66" fmla="*/ 1929379 w 2408010"/>
                <a:gd name="connsiteY66" fmla="*/ 710733 h 956001"/>
                <a:gd name="connsiteX67" fmla="*/ 1948429 w 2408010"/>
                <a:gd name="connsiteY67" fmla="*/ 717876 h 956001"/>
                <a:gd name="connsiteX68" fmla="*/ 1981767 w 2408010"/>
                <a:gd name="connsiteY68" fmla="*/ 753595 h 956001"/>
                <a:gd name="connsiteX69" fmla="*/ 1996054 w 2408010"/>
                <a:gd name="connsiteY69" fmla="*/ 782170 h 956001"/>
                <a:gd name="connsiteX70" fmla="*/ 2007960 w 2408010"/>
                <a:gd name="connsiteY70" fmla="*/ 834558 h 956001"/>
                <a:gd name="connsiteX71" fmla="*/ 2027010 w 2408010"/>
                <a:gd name="connsiteY71" fmla="*/ 884564 h 956001"/>
                <a:gd name="connsiteX72" fmla="*/ 2038917 w 2408010"/>
                <a:gd name="connsiteY72" fmla="*/ 920283 h 956001"/>
                <a:gd name="connsiteX73" fmla="*/ 2053204 w 2408010"/>
                <a:gd name="connsiteY73" fmla="*/ 951239 h 956001"/>
                <a:gd name="connsiteX74" fmla="*/ 2074635 w 2408010"/>
                <a:gd name="connsiteY74" fmla="*/ 953620 h 956001"/>
                <a:gd name="connsiteX75" fmla="*/ 2074635 w 2408010"/>
                <a:gd name="connsiteY75" fmla="*/ 953620 h 956001"/>
                <a:gd name="connsiteX76" fmla="*/ 2086542 w 2408010"/>
                <a:gd name="connsiteY76" fmla="*/ 956001 h 956001"/>
                <a:gd name="connsiteX77" fmla="*/ 2103210 w 2408010"/>
                <a:gd name="connsiteY77" fmla="*/ 896470 h 956001"/>
                <a:gd name="connsiteX78" fmla="*/ 2129404 w 2408010"/>
                <a:gd name="connsiteY78" fmla="*/ 820270 h 956001"/>
                <a:gd name="connsiteX79" fmla="*/ 2150835 w 2408010"/>
                <a:gd name="connsiteY79" fmla="*/ 739308 h 956001"/>
                <a:gd name="connsiteX80" fmla="*/ 2157979 w 2408010"/>
                <a:gd name="connsiteY80" fmla="*/ 705970 h 956001"/>
                <a:gd name="connsiteX81" fmla="*/ 2177029 w 2408010"/>
                <a:gd name="connsiteY81" fmla="*/ 679776 h 956001"/>
                <a:gd name="connsiteX82" fmla="*/ 2200842 w 2408010"/>
                <a:gd name="connsiteY82" fmla="*/ 625008 h 956001"/>
                <a:gd name="connsiteX83" fmla="*/ 2231798 w 2408010"/>
                <a:gd name="connsiteY83" fmla="*/ 598814 h 956001"/>
                <a:gd name="connsiteX84" fmla="*/ 2265135 w 2408010"/>
                <a:gd name="connsiteY84" fmla="*/ 589289 h 956001"/>
                <a:gd name="connsiteX85" fmla="*/ 2341335 w 2408010"/>
                <a:gd name="connsiteY85" fmla="*/ 589289 h 956001"/>
                <a:gd name="connsiteX86" fmla="*/ 2391342 w 2408010"/>
                <a:gd name="connsiteY86" fmla="*/ 589289 h 956001"/>
                <a:gd name="connsiteX87" fmla="*/ 2393723 w 2408010"/>
                <a:gd name="connsiteY87" fmla="*/ 517851 h 956001"/>
                <a:gd name="connsiteX88" fmla="*/ 2408010 w 2408010"/>
                <a:gd name="connsiteY88" fmla="*/ 417839 h 956001"/>
                <a:gd name="connsiteX89" fmla="*/ 2405629 w 2408010"/>
                <a:gd name="connsiteY89" fmla="*/ 317826 h 956001"/>
                <a:gd name="connsiteX90" fmla="*/ 2381817 w 2408010"/>
                <a:gd name="connsiteY90" fmla="*/ 210670 h 956001"/>
                <a:gd name="connsiteX91" fmla="*/ 2348479 w 2408010"/>
                <a:gd name="connsiteY91" fmla="*/ 172570 h 956001"/>
                <a:gd name="connsiteX0" fmla="*/ 2348479 w 2408010"/>
                <a:gd name="connsiteY0" fmla="*/ 180890 h 964321"/>
                <a:gd name="connsiteX1" fmla="*/ 2300854 w 2408010"/>
                <a:gd name="connsiteY1" fmla="*/ 204703 h 964321"/>
                <a:gd name="connsiteX2" fmla="*/ 2288948 w 2408010"/>
                <a:gd name="connsiteY2" fmla="*/ 216609 h 964321"/>
                <a:gd name="connsiteX3" fmla="*/ 2253229 w 2408010"/>
                <a:gd name="connsiteY3" fmla="*/ 223753 h 964321"/>
                <a:gd name="connsiteX4" fmla="*/ 2234179 w 2408010"/>
                <a:gd name="connsiteY4" fmla="*/ 218990 h 964321"/>
                <a:gd name="connsiteX5" fmla="*/ 2205604 w 2408010"/>
                <a:gd name="connsiteY5" fmla="*/ 197559 h 964321"/>
                <a:gd name="connsiteX6" fmla="*/ 2181792 w 2408010"/>
                <a:gd name="connsiteY6" fmla="*/ 173746 h 964321"/>
                <a:gd name="connsiteX7" fmla="*/ 2155598 w 2408010"/>
                <a:gd name="connsiteY7" fmla="*/ 176128 h 964321"/>
                <a:gd name="connsiteX8" fmla="*/ 2115117 w 2408010"/>
                <a:gd name="connsiteY8" fmla="*/ 183271 h 964321"/>
                <a:gd name="connsiteX9" fmla="*/ 2093685 w 2408010"/>
                <a:gd name="connsiteY9" fmla="*/ 183271 h 964321"/>
                <a:gd name="connsiteX10" fmla="*/ 2088923 w 2408010"/>
                <a:gd name="connsiteY10" fmla="*/ 128503 h 964321"/>
                <a:gd name="connsiteX11" fmla="*/ 2081779 w 2408010"/>
                <a:gd name="connsiteY11" fmla="*/ 107071 h 964321"/>
                <a:gd name="connsiteX12" fmla="*/ 2031773 w 2408010"/>
                <a:gd name="connsiteY12" fmla="*/ 78496 h 964321"/>
                <a:gd name="connsiteX13" fmla="*/ 2003198 w 2408010"/>
                <a:gd name="connsiteY13" fmla="*/ 73734 h 964321"/>
                <a:gd name="connsiteX14" fmla="*/ 1967479 w 2408010"/>
                <a:gd name="connsiteY14" fmla="*/ 38015 h 964321"/>
                <a:gd name="connsiteX15" fmla="*/ 195834 w 2408010"/>
                <a:gd name="connsiteY15" fmla="*/ 0 h 964321"/>
                <a:gd name="connsiteX16" fmla="*/ 0 w 2408010"/>
                <a:gd name="connsiteY16" fmla="*/ 11466 h 964321"/>
                <a:gd name="connsiteX17" fmla="*/ 175669 w 2408010"/>
                <a:gd name="connsiteY17" fmla="*/ 52180 h 964321"/>
                <a:gd name="connsiteX18" fmla="*/ 238481 w 2408010"/>
                <a:gd name="connsiteY18" fmla="*/ 69912 h 964321"/>
                <a:gd name="connsiteX19" fmla="*/ 300717 w 2408010"/>
                <a:gd name="connsiteY19" fmla="*/ 87369 h 964321"/>
                <a:gd name="connsiteX20" fmla="*/ 370541 w 2408010"/>
                <a:gd name="connsiteY20" fmla="*/ 107618 h 964321"/>
                <a:gd name="connsiteX21" fmla="*/ 427297 w 2408010"/>
                <a:gd name="connsiteY21" fmla="*/ 112807 h 964321"/>
                <a:gd name="connsiteX22" fmla="*/ 503010 w 2408010"/>
                <a:gd name="connsiteY22" fmla="*/ 135646 h 964321"/>
                <a:gd name="connsiteX23" fmla="*/ 581592 w 2408010"/>
                <a:gd name="connsiteY23" fmla="*/ 145171 h 964321"/>
                <a:gd name="connsiteX24" fmla="*/ 638742 w 2408010"/>
                <a:gd name="connsiteY24" fmla="*/ 147553 h 964321"/>
                <a:gd name="connsiteX25" fmla="*/ 705417 w 2408010"/>
                <a:gd name="connsiteY25" fmla="*/ 164221 h 964321"/>
                <a:gd name="connsiteX26" fmla="*/ 786379 w 2408010"/>
                <a:gd name="connsiteY26" fmla="*/ 168984 h 964321"/>
                <a:gd name="connsiteX27" fmla="*/ 843627 w 2408010"/>
                <a:gd name="connsiteY27" fmla="*/ 175412 h 964321"/>
                <a:gd name="connsiteX28" fmla="*/ 908546 w 2408010"/>
                <a:gd name="connsiteY28" fmla="*/ 202949 h 964321"/>
                <a:gd name="connsiteX29" fmla="*/ 970100 w 2408010"/>
                <a:gd name="connsiteY29" fmla="*/ 211130 h 964321"/>
                <a:gd name="connsiteX30" fmla="*/ 1032398 w 2408010"/>
                <a:gd name="connsiteY30" fmla="*/ 205620 h 964321"/>
                <a:gd name="connsiteX31" fmla="*/ 1101555 w 2408010"/>
                <a:gd name="connsiteY31" fmla="*/ 219245 h 964321"/>
                <a:gd name="connsiteX32" fmla="*/ 1138804 w 2408010"/>
                <a:gd name="connsiteY32" fmla="*/ 226134 h 964321"/>
                <a:gd name="connsiteX33" fmla="*/ 1143567 w 2408010"/>
                <a:gd name="connsiteY33" fmla="*/ 249946 h 964321"/>
                <a:gd name="connsiteX34" fmla="*/ 1200717 w 2408010"/>
                <a:gd name="connsiteY34" fmla="*/ 254709 h 964321"/>
                <a:gd name="connsiteX35" fmla="*/ 1224529 w 2408010"/>
                <a:gd name="connsiteY35" fmla="*/ 254709 h 964321"/>
                <a:gd name="connsiteX36" fmla="*/ 1243579 w 2408010"/>
                <a:gd name="connsiteY36" fmla="*/ 288046 h 964321"/>
                <a:gd name="connsiteX37" fmla="*/ 1279298 w 2408010"/>
                <a:gd name="connsiteY37" fmla="*/ 268996 h 964321"/>
                <a:gd name="connsiteX38" fmla="*/ 1307873 w 2408010"/>
                <a:gd name="connsiteY38" fmla="*/ 249946 h 964321"/>
                <a:gd name="connsiteX39" fmla="*/ 1326923 w 2408010"/>
                <a:gd name="connsiteY39" fmla="*/ 290428 h 964321"/>
                <a:gd name="connsiteX40" fmla="*/ 1334067 w 2408010"/>
                <a:gd name="connsiteY40" fmla="*/ 297571 h 964321"/>
                <a:gd name="connsiteX41" fmla="*/ 1384073 w 2408010"/>
                <a:gd name="connsiteY41" fmla="*/ 292809 h 964321"/>
                <a:gd name="connsiteX42" fmla="*/ 1441223 w 2408010"/>
                <a:gd name="connsiteY42" fmla="*/ 290428 h 964321"/>
                <a:gd name="connsiteX43" fmla="*/ 1453129 w 2408010"/>
                <a:gd name="connsiteY43" fmla="*/ 335671 h 964321"/>
                <a:gd name="connsiteX44" fmla="*/ 1469798 w 2408010"/>
                <a:gd name="connsiteY44" fmla="*/ 366628 h 964321"/>
                <a:gd name="connsiteX45" fmla="*/ 1498373 w 2408010"/>
                <a:gd name="connsiteY45" fmla="*/ 349959 h 964321"/>
                <a:gd name="connsiteX46" fmla="*/ 1548379 w 2408010"/>
                <a:gd name="connsiteY46" fmla="*/ 311859 h 964321"/>
                <a:gd name="connsiteX47" fmla="*/ 1565048 w 2408010"/>
                <a:gd name="connsiteY47" fmla="*/ 357103 h 964321"/>
                <a:gd name="connsiteX48" fmla="*/ 1584098 w 2408010"/>
                <a:gd name="connsiteY48" fmla="*/ 407109 h 964321"/>
                <a:gd name="connsiteX49" fmla="*/ 1610292 w 2408010"/>
                <a:gd name="connsiteY49" fmla="*/ 378534 h 964321"/>
                <a:gd name="connsiteX50" fmla="*/ 1643629 w 2408010"/>
                <a:gd name="connsiteY50" fmla="*/ 342815 h 964321"/>
                <a:gd name="connsiteX51" fmla="*/ 1655535 w 2408010"/>
                <a:gd name="connsiteY51" fmla="*/ 333290 h 964321"/>
                <a:gd name="connsiteX52" fmla="*/ 1669823 w 2408010"/>
                <a:gd name="connsiteY52" fmla="*/ 371390 h 964321"/>
                <a:gd name="connsiteX53" fmla="*/ 1696017 w 2408010"/>
                <a:gd name="connsiteY53" fmla="*/ 419015 h 964321"/>
                <a:gd name="connsiteX54" fmla="*/ 1717448 w 2408010"/>
                <a:gd name="connsiteY54" fmla="*/ 442828 h 964321"/>
                <a:gd name="connsiteX55" fmla="*/ 1726973 w 2408010"/>
                <a:gd name="connsiteY55" fmla="*/ 459496 h 964321"/>
                <a:gd name="connsiteX56" fmla="*/ 1753167 w 2408010"/>
                <a:gd name="connsiteY56" fmla="*/ 430921 h 964321"/>
                <a:gd name="connsiteX57" fmla="*/ 1781742 w 2408010"/>
                <a:gd name="connsiteY57" fmla="*/ 411871 h 964321"/>
                <a:gd name="connsiteX58" fmla="*/ 1781742 w 2408010"/>
                <a:gd name="connsiteY58" fmla="*/ 411871 h 964321"/>
                <a:gd name="connsiteX59" fmla="*/ 1800792 w 2408010"/>
                <a:gd name="connsiteY59" fmla="*/ 402346 h 964321"/>
                <a:gd name="connsiteX60" fmla="*/ 1817460 w 2408010"/>
                <a:gd name="connsiteY60" fmla="*/ 449971 h 964321"/>
                <a:gd name="connsiteX61" fmla="*/ 1836510 w 2408010"/>
                <a:gd name="connsiteY61" fmla="*/ 504740 h 964321"/>
                <a:gd name="connsiteX62" fmla="*/ 1855560 w 2408010"/>
                <a:gd name="connsiteY62" fmla="*/ 549984 h 964321"/>
                <a:gd name="connsiteX63" fmla="*/ 1860323 w 2408010"/>
                <a:gd name="connsiteY63" fmla="*/ 566653 h 964321"/>
                <a:gd name="connsiteX64" fmla="*/ 1893660 w 2408010"/>
                <a:gd name="connsiteY64" fmla="*/ 623803 h 964321"/>
                <a:gd name="connsiteX65" fmla="*/ 1915092 w 2408010"/>
                <a:gd name="connsiteY65" fmla="*/ 678571 h 964321"/>
                <a:gd name="connsiteX66" fmla="*/ 1929379 w 2408010"/>
                <a:gd name="connsiteY66" fmla="*/ 719053 h 964321"/>
                <a:gd name="connsiteX67" fmla="*/ 1948429 w 2408010"/>
                <a:gd name="connsiteY67" fmla="*/ 726196 h 964321"/>
                <a:gd name="connsiteX68" fmla="*/ 1981767 w 2408010"/>
                <a:gd name="connsiteY68" fmla="*/ 761915 h 964321"/>
                <a:gd name="connsiteX69" fmla="*/ 1996054 w 2408010"/>
                <a:gd name="connsiteY69" fmla="*/ 790490 h 964321"/>
                <a:gd name="connsiteX70" fmla="*/ 2007960 w 2408010"/>
                <a:gd name="connsiteY70" fmla="*/ 842878 h 964321"/>
                <a:gd name="connsiteX71" fmla="*/ 2027010 w 2408010"/>
                <a:gd name="connsiteY71" fmla="*/ 892884 h 964321"/>
                <a:gd name="connsiteX72" fmla="*/ 2038917 w 2408010"/>
                <a:gd name="connsiteY72" fmla="*/ 928603 h 964321"/>
                <a:gd name="connsiteX73" fmla="*/ 2053204 w 2408010"/>
                <a:gd name="connsiteY73" fmla="*/ 959559 h 964321"/>
                <a:gd name="connsiteX74" fmla="*/ 2074635 w 2408010"/>
                <a:gd name="connsiteY74" fmla="*/ 961940 h 964321"/>
                <a:gd name="connsiteX75" fmla="*/ 2074635 w 2408010"/>
                <a:gd name="connsiteY75" fmla="*/ 961940 h 964321"/>
                <a:gd name="connsiteX76" fmla="*/ 2086542 w 2408010"/>
                <a:gd name="connsiteY76" fmla="*/ 964321 h 964321"/>
                <a:gd name="connsiteX77" fmla="*/ 2103210 w 2408010"/>
                <a:gd name="connsiteY77" fmla="*/ 904790 h 964321"/>
                <a:gd name="connsiteX78" fmla="*/ 2129404 w 2408010"/>
                <a:gd name="connsiteY78" fmla="*/ 828590 h 964321"/>
                <a:gd name="connsiteX79" fmla="*/ 2150835 w 2408010"/>
                <a:gd name="connsiteY79" fmla="*/ 747628 h 964321"/>
                <a:gd name="connsiteX80" fmla="*/ 2157979 w 2408010"/>
                <a:gd name="connsiteY80" fmla="*/ 714290 h 964321"/>
                <a:gd name="connsiteX81" fmla="*/ 2177029 w 2408010"/>
                <a:gd name="connsiteY81" fmla="*/ 688096 h 964321"/>
                <a:gd name="connsiteX82" fmla="*/ 2200842 w 2408010"/>
                <a:gd name="connsiteY82" fmla="*/ 633328 h 964321"/>
                <a:gd name="connsiteX83" fmla="*/ 2231798 w 2408010"/>
                <a:gd name="connsiteY83" fmla="*/ 607134 h 964321"/>
                <a:gd name="connsiteX84" fmla="*/ 2265135 w 2408010"/>
                <a:gd name="connsiteY84" fmla="*/ 597609 h 964321"/>
                <a:gd name="connsiteX85" fmla="*/ 2341335 w 2408010"/>
                <a:gd name="connsiteY85" fmla="*/ 597609 h 964321"/>
                <a:gd name="connsiteX86" fmla="*/ 2391342 w 2408010"/>
                <a:gd name="connsiteY86" fmla="*/ 597609 h 964321"/>
                <a:gd name="connsiteX87" fmla="*/ 2393723 w 2408010"/>
                <a:gd name="connsiteY87" fmla="*/ 526171 h 964321"/>
                <a:gd name="connsiteX88" fmla="*/ 2408010 w 2408010"/>
                <a:gd name="connsiteY88" fmla="*/ 426159 h 964321"/>
                <a:gd name="connsiteX89" fmla="*/ 2405629 w 2408010"/>
                <a:gd name="connsiteY89" fmla="*/ 326146 h 964321"/>
                <a:gd name="connsiteX90" fmla="*/ 2381817 w 2408010"/>
                <a:gd name="connsiteY90" fmla="*/ 218990 h 964321"/>
                <a:gd name="connsiteX91" fmla="*/ 2348479 w 2408010"/>
                <a:gd name="connsiteY91"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67855 w 2300196"/>
                <a:gd name="connsiteY17" fmla="*/ 52180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19483 w 2300196"/>
                <a:gd name="connsiteY21" fmla="*/ 112807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78565 w 2300196"/>
                <a:gd name="connsiteY26" fmla="*/ 168984 h 964321"/>
                <a:gd name="connsiteX27" fmla="*/ 735813 w 2300196"/>
                <a:gd name="connsiteY27" fmla="*/ 175412 h 964321"/>
                <a:gd name="connsiteX28" fmla="*/ 800732 w 2300196"/>
                <a:gd name="connsiteY28" fmla="*/ 202949 h 964321"/>
                <a:gd name="connsiteX29" fmla="*/ 862286 w 2300196"/>
                <a:gd name="connsiteY29" fmla="*/ 21113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35753 w 2300196"/>
                <a:gd name="connsiteY33" fmla="*/ 249946 h 964321"/>
                <a:gd name="connsiteX34" fmla="*/ 1092903 w 2300196"/>
                <a:gd name="connsiteY34" fmla="*/ 254709 h 964321"/>
                <a:gd name="connsiteX35" fmla="*/ 1116715 w 2300196"/>
                <a:gd name="connsiteY35" fmla="*/ 254709 h 964321"/>
                <a:gd name="connsiteX36" fmla="*/ 1135765 w 2300196"/>
                <a:gd name="connsiteY36" fmla="*/ 288046 h 964321"/>
                <a:gd name="connsiteX37" fmla="*/ 1171484 w 2300196"/>
                <a:gd name="connsiteY37" fmla="*/ 268996 h 964321"/>
                <a:gd name="connsiteX38" fmla="*/ 1200059 w 2300196"/>
                <a:gd name="connsiteY38" fmla="*/ 249946 h 964321"/>
                <a:gd name="connsiteX39" fmla="*/ 1219109 w 2300196"/>
                <a:gd name="connsiteY39" fmla="*/ 290428 h 964321"/>
                <a:gd name="connsiteX40" fmla="*/ 1226253 w 2300196"/>
                <a:gd name="connsiteY40" fmla="*/ 297571 h 964321"/>
                <a:gd name="connsiteX41" fmla="*/ 1276259 w 2300196"/>
                <a:gd name="connsiteY41" fmla="*/ 292809 h 964321"/>
                <a:gd name="connsiteX42" fmla="*/ 1333409 w 2300196"/>
                <a:gd name="connsiteY42" fmla="*/ 290428 h 964321"/>
                <a:gd name="connsiteX43" fmla="*/ 1345315 w 2300196"/>
                <a:gd name="connsiteY43" fmla="*/ 335671 h 964321"/>
                <a:gd name="connsiteX44" fmla="*/ 1361984 w 2300196"/>
                <a:gd name="connsiteY44" fmla="*/ 366628 h 964321"/>
                <a:gd name="connsiteX45" fmla="*/ 1390559 w 2300196"/>
                <a:gd name="connsiteY45" fmla="*/ 349959 h 964321"/>
                <a:gd name="connsiteX46" fmla="*/ 1440565 w 2300196"/>
                <a:gd name="connsiteY46" fmla="*/ 311859 h 964321"/>
                <a:gd name="connsiteX47" fmla="*/ 1457234 w 2300196"/>
                <a:gd name="connsiteY47" fmla="*/ 357103 h 964321"/>
                <a:gd name="connsiteX48" fmla="*/ 1476284 w 2300196"/>
                <a:gd name="connsiteY48" fmla="*/ 407109 h 964321"/>
                <a:gd name="connsiteX49" fmla="*/ 1502478 w 2300196"/>
                <a:gd name="connsiteY49" fmla="*/ 378534 h 964321"/>
                <a:gd name="connsiteX50" fmla="*/ 1535815 w 2300196"/>
                <a:gd name="connsiteY50" fmla="*/ 342815 h 964321"/>
                <a:gd name="connsiteX51" fmla="*/ 1547721 w 2300196"/>
                <a:gd name="connsiteY51" fmla="*/ 333290 h 964321"/>
                <a:gd name="connsiteX52" fmla="*/ 1562009 w 2300196"/>
                <a:gd name="connsiteY52" fmla="*/ 371390 h 964321"/>
                <a:gd name="connsiteX53" fmla="*/ 1588203 w 2300196"/>
                <a:gd name="connsiteY53" fmla="*/ 419015 h 964321"/>
                <a:gd name="connsiteX54" fmla="*/ 1609634 w 2300196"/>
                <a:gd name="connsiteY54" fmla="*/ 442828 h 964321"/>
                <a:gd name="connsiteX55" fmla="*/ 1619159 w 2300196"/>
                <a:gd name="connsiteY55" fmla="*/ 459496 h 964321"/>
                <a:gd name="connsiteX56" fmla="*/ 1645353 w 2300196"/>
                <a:gd name="connsiteY56" fmla="*/ 430921 h 964321"/>
                <a:gd name="connsiteX57" fmla="*/ 1673928 w 2300196"/>
                <a:gd name="connsiteY57" fmla="*/ 411871 h 964321"/>
                <a:gd name="connsiteX58" fmla="*/ 1673928 w 2300196"/>
                <a:gd name="connsiteY58" fmla="*/ 411871 h 964321"/>
                <a:gd name="connsiteX59" fmla="*/ 1692978 w 2300196"/>
                <a:gd name="connsiteY59" fmla="*/ 402346 h 964321"/>
                <a:gd name="connsiteX60" fmla="*/ 1709646 w 2300196"/>
                <a:gd name="connsiteY60" fmla="*/ 449971 h 964321"/>
                <a:gd name="connsiteX61" fmla="*/ 1728696 w 2300196"/>
                <a:gd name="connsiteY61" fmla="*/ 504740 h 964321"/>
                <a:gd name="connsiteX62" fmla="*/ 1747746 w 2300196"/>
                <a:gd name="connsiteY62" fmla="*/ 549984 h 964321"/>
                <a:gd name="connsiteX63" fmla="*/ 1752509 w 2300196"/>
                <a:gd name="connsiteY63" fmla="*/ 566653 h 964321"/>
                <a:gd name="connsiteX64" fmla="*/ 1785846 w 2300196"/>
                <a:gd name="connsiteY64" fmla="*/ 623803 h 964321"/>
                <a:gd name="connsiteX65" fmla="*/ 1807278 w 2300196"/>
                <a:gd name="connsiteY65" fmla="*/ 678571 h 964321"/>
                <a:gd name="connsiteX66" fmla="*/ 1821565 w 2300196"/>
                <a:gd name="connsiteY66" fmla="*/ 719053 h 964321"/>
                <a:gd name="connsiteX67" fmla="*/ 1840615 w 2300196"/>
                <a:gd name="connsiteY67" fmla="*/ 726196 h 964321"/>
                <a:gd name="connsiteX68" fmla="*/ 1873953 w 2300196"/>
                <a:gd name="connsiteY68" fmla="*/ 761915 h 964321"/>
                <a:gd name="connsiteX69" fmla="*/ 1888240 w 2300196"/>
                <a:gd name="connsiteY69" fmla="*/ 790490 h 964321"/>
                <a:gd name="connsiteX70" fmla="*/ 1900146 w 2300196"/>
                <a:gd name="connsiteY70" fmla="*/ 842878 h 964321"/>
                <a:gd name="connsiteX71" fmla="*/ 1919196 w 2300196"/>
                <a:gd name="connsiteY71" fmla="*/ 892884 h 964321"/>
                <a:gd name="connsiteX72" fmla="*/ 1931103 w 2300196"/>
                <a:gd name="connsiteY72" fmla="*/ 928603 h 964321"/>
                <a:gd name="connsiteX73" fmla="*/ 1945390 w 2300196"/>
                <a:gd name="connsiteY73" fmla="*/ 959559 h 964321"/>
                <a:gd name="connsiteX74" fmla="*/ 1966821 w 2300196"/>
                <a:gd name="connsiteY74" fmla="*/ 961940 h 964321"/>
                <a:gd name="connsiteX75" fmla="*/ 1966821 w 2300196"/>
                <a:gd name="connsiteY75" fmla="*/ 961940 h 964321"/>
                <a:gd name="connsiteX76" fmla="*/ 1978728 w 2300196"/>
                <a:gd name="connsiteY76" fmla="*/ 964321 h 964321"/>
                <a:gd name="connsiteX77" fmla="*/ 1995396 w 2300196"/>
                <a:gd name="connsiteY77" fmla="*/ 904790 h 964321"/>
                <a:gd name="connsiteX78" fmla="*/ 2021590 w 2300196"/>
                <a:gd name="connsiteY78" fmla="*/ 828590 h 964321"/>
                <a:gd name="connsiteX79" fmla="*/ 2043021 w 2300196"/>
                <a:gd name="connsiteY79" fmla="*/ 747628 h 964321"/>
                <a:gd name="connsiteX80" fmla="*/ 2050165 w 2300196"/>
                <a:gd name="connsiteY80" fmla="*/ 714290 h 964321"/>
                <a:gd name="connsiteX81" fmla="*/ 2069215 w 2300196"/>
                <a:gd name="connsiteY81" fmla="*/ 688096 h 964321"/>
                <a:gd name="connsiteX82" fmla="*/ 2093028 w 2300196"/>
                <a:gd name="connsiteY82" fmla="*/ 633328 h 964321"/>
                <a:gd name="connsiteX83" fmla="*/ 2123984 w 2300196"/>
                <a:gd name="connsiteY83" fmla="*/ 607134 h 964321"/>
                <a:gd name="connsiteX84" fmla="*/ 2157321 w 2300196"/>
                <a:gd name="connsiteY84" fmla="*/ 597609 h 964321"/>
                <a:gd name="connsiteX85" fmla="*/ 2233521 w 2300196"/>
                <a:gd name="connsiteY85" fmla="*/ 597609 h 964321"/>
                <a:gd name="connsiteX86" fmla="*/ 2283528 w 2300196"/>
                <a:gd name="connsiteY86" fmla="*/ 597609 h 964321"/>
                <a:gd name="connsiteX87" fmla="*/ 2285909 w 2300196"/>
                <a:gd name="connsiteY87" fmla="*/ 526171 h 964321"/>
                <a:gd name="connsiteX88" fmla="*/ 2300196 w 2300196"/>
                <a:gd name="connsiteY88" fmla="*/ 426159 h 964321"/>
                <a:gd name="connsiteX89" fmla="*/ 2297815 w 2300196"/>
                <a:gd name="connsiteY89" fmla="*/ 326146 h 964321"/>
                <a:gd name="connsiteX90" fmla="*/ 2274003 w 2300196"/>
                <a:gd name="connsiteY90" fmla="*/ 218990 h 964321"/>
                <a:gd name="connsiteX91" fmla="*/ 2240665 w 2300196"/>
                <a:gd name="connsiteY91"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19483 w 2300196"/>
                <a:gd name="connsiteY21" fmla="*/ 112807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78565 w 2300196"/>
                <a:gd name="connsiteY26" fmla="*/ 168984 h 964321"/>
                <a:gd name="connsiteX27" fmla="*/ 735813 w 2300196"/>
                <a:gd name="connsiteY27" fmla="*/ 175412 h 964321"/>
                <a:gd name="connsiteX28" fmla="*/ 800732 w 2300196"/>
                <a:gd name="connsiteY28" fmla="*/ 202949 h 964321"/>
                <a:gd name="connsiteX29" fmla="*/ 862286 w 2300196"/>
                <a:gd name="connsiteY29" fmla="*/ 21113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35753 w 2300196"/>
                <a:gd name="connsiteY33" fmla="*/ 249946 h 964321"/>
                <a:gd name="connsiteX34" fmla="*/ 1092903 w 2300196"/>
                <a:gd name="connsiteY34" fmla="*/ 254709 h 964321"/>
                <a:gd name="connsiteX35" fmla="*/ 1116715 w 2300196"/>
                <a:gd name="connsiteY35" fmla="*/ 254709 h 964321"/>
                <a:gd name="connsiteX36" fmla="*/ 1135765 w 2300196"/>
                <a:gd name="connsiteY36" fmla="*/ 288046 h 964321"/>
                <a:gd name="connsiteX37" fmla="*/ 1171484 w 2300196"/>
                <a:gd name="connsiteY37" fmla="*/ 268996 h 964321"/>
                <a:gd name="connsiteX38" fmla="*/ 1200059 w 2300196"/>
                <a:gd name="connsiteY38" fmla="*/ 249946 h 964321"/>
                <a:gd name="connsiteX39" fmla="*/ 1219109 w 2300196"/>
                <a:gd name="connsiteY39" fmla="*/ 290428 h 964321"/>
                <a:gd name="connsiteX40" fmla="*/ 1226253 w 2300196"/>
                <a:gd name="connsiteY40" fmla="*/ 297571 h 964321"/>
                <a:gd name="connsiteX41" fmla="*/ 1276259 w 2300196"/>
                <a:gd name="connsiteY41" fmla="*/ 292809 h 964321"/>
                <a:gd name="connsiteX42" fmla="*/ 1333409 w 2300196"/>
                <a:gd name="connsiteY42" fmla="*/ 290428 h 964321"/>
                <a:gd name="connsiteX43" fmla="*/ 1345315 w 2300196"/>
                <a:gd name="connsiteY43" fmla="*/ 335671 h 964321"/>
                <a:gd name="connsiteX44" fmla="*/ 1361984 w 2300196"/>
                <a:gd name="connsiteY44" fmla="*/ 366628 h 964321"/>
                <a:gd name="connsiteX45" fmla="*/ 1390559 w 2300196"/>
                <a:gd name="connsiteY45" fmla="*/ 349959 h 964321"/>
                <a:gd name="connsiteX46" fmla="*/ 1440565 w 2300196"/>
                <a:gd name="connsiteY46" fmla="*/ 311859 h 964321"/>
                <a:gd name="connsiteX47" fmla="*/ 1457234 w 2300196"/>
                <a:gd name="connsiteY47" fmla="*/ 357103 h 964321"/>
                <a:gd name="connsiteX48" fmla="*/ 1476284 w 2300196"/>
                <a:gd name="connsiteY48" fmla="*/ 407109 h 964321"/>
                <a:gd name="connsiteX49" fmla="*/ 1502478 w 2300196"/>
                <a:gd name="connsiteY49" fmla="*/ 378534 h 964321"/>
                <a:gd name="connsiteX50" fmla="*/ 1535815 w 2300196"/>
                <a:gd name="connsiteY50" fmla="*/ 342815 h 964321"/>
                <a:gd name="connsiteX51" fmla="*/ 1547721 w 2300196"/>
                <a:gd name="connsiteY51" fmla="*/ 333290 h 964321"/>
                <a:gd name="connsiteX52" fmla="*/ 1562009 w 2300196"/>
                <a:gd name="connsiteY52" fmla="*/ 371390 h 964321"/>
                <a:gd name="connsiteX53" fmla="*/ 1588203 w 2300196"/>
                <a:gd name="connsiteY53" fmla="*/ 419015 h 964321"/>
                <a:gd name="connsiteX54" fmla="*/ 1609634 w 2300196"/>
                <a:gd name="connsiteY54" fmla="*/ 442828 h 964321"/>
                <a:gd name="connsiteX55" fmla="*/ 1619159 w 2300196"/>
                <a:gd name="connsiteY55" fmla="*/ 459496 h 964321"/>
                <a:gd name="connsiteX56" fmla="*/ 1645353 w 2300196"/>
                <a:gd name="connsiteY56" fmla="*/ 430921 h 964321"/>
                <a:gd name="connsiteX57" fmla="*/ 1673928 w 2300196"/>
                <a:gd name="connsiteY57" fmla="*/ 411871 h 964321"/>
                <a:gd name="connsiteX58" fmla="*/ 1673928 w 2300196"/>
                <a:gd name="connsiteY58" fmla="*/ 411871 h 964321"/>
                <a:gd name="connsiteX59" fmla="*/ 1692978 w 2300196"/>
                <a:gd name="connsiteY59" fmla="*/ 402346 h 964321"/>
                <a:gd name="connsiteX60" fmla="*/ 1709646 w 2300196"/>
                <a:gd name="connsiteY60" fmla="*/ 449971 h 964321"/>
                <a:gd name="connsiteX61" fmla="*/ 1728696 w 2300196"/>
                <a:gd name="connsiteY61" fmla="*/ 504740 h 964321"/>
                <a:gd name="connsiteX62" fmla="*/ 1747746 w 2300196"/>
                <a:gd name="connsiteY62" fmla="*/ 549984 h 964321"/>
                <a:gd name="connsiteX63" fmla="*/ 1752509 w 2300196"/>
                <a:gd name="connsiteY63" fmla="*/ 566653 h 964321"/>
                <a:gd name="connsiteX64" fmla="*/ 1785846 w 2300196"/>
                <a:gd name="connsiteY64" fmla="*/ 623803 h 964321"/>
                <a:gd name="connsiteX65" fmla="*/ 1807278 w 2300196"/>
                <a:gd name="connsiteY65" fmla="*/ 678571 h 964321"/>
                <a:gd name="connsiteX66" fmla="*/ 1821565 w 2300196"/>
                <a:gd name="connsiteY66" fmla="*/ 719053 h 964321"/>
                <a:gd name="connsiteX67" fmla="*/ 1840615 w 2300196"/>
                <a:gd name="connsiteY67" fmla="*/ 726196 h 964321"/>
                <a:gd name="connsiteX68" fmla="*/ 1873953 w 2300196"/>
                <a:gd name="connsiteY68" fmla="*/ 761915 h 964321"/>
                <a:gd name="connsiteX69" fmla="*/ 1888240 w 2300196"/>
                <a:gd name="connsiteY69" fmla="*/ 790490 h 964321"/>
                <a:gd name="connsiteX70" fmla="*/ 1900146 w 2300196"/>
                <a:gd name="connsiteY70" fmla="*/ 842878 h 964321"/>
                <a:gd name="connsiteX71" fmla="*/ 1919196 w 2300196"/>
                <a:gd name="connsiteY71" fmla="*/ 892884 h 964321"/>
                <a:gd name="connsiteX72" fmla="*/ 1931103 w 2300196"/>
                <a:gd name="connsiteY72" fmla="*/ 928603 h 964321"/>
                <a:gd name="connsiteX73" fmla="*/ 1945390 w 2300196"/>
                <a:gd name="connsiteY73" fmla="*/ 959559 h 964321"/>
                <a:gd name="connsiteX74" fmla="*/ 1966821 w 2300196"/>
                <a:gd name="connsiteY74" fmla="*/ 961940 h 964321"/>
                <a:gd name="connsiteX75" fmla="*/ 1966821 w 2300196"/>
                <a:gd name="connsiteY75" fmla="*/ 961940 h 964321"/>
                <a:gd name="connsiteX76" fmla="*/ 1978728 w 2300196"/>
                <a:gd name="connsiteY76" fmla="*/ 964321 h 964321"/>
                <a:gd name="connsiteX77" fmla="*/ 1995396 w 2300196"/>
                <a:gd name="connsiteY77" fmla="*/ 904790 h 964321"/>
                <a:gd name="connsiteX78" fmla="*/ 2021590 w 2300196"/>
                <a:gd name="connsiteY78" fmla="*/ 828590 h 964321"/>
                <a:gd name="connsiteX79" fmla="*/ 2043021 w 2300196"/>
                <a:gd name="connsiteY79" fmla="*/ 747628 h 964321"/>
                <a:gd name="connsiteX80" fmla="*/ 2050165 w 2300196"/>
                <a:gd name="connsiteY80" fmla="*/ 714290 h 964321"/>
                <a:gd name="connsiteX81" fmla="*/ 2069215 w 2300196"/>
                <a:gd name="connsiteY81" fmla="*/ 688096 h 964321"/>
                <a:gd name="connsiteX82" fmla="*/ 2093028 w 2300196"/>
                <a:gd name="connsiteY82" fmla="*/ 633328 h 964321"/>
                <a:gd name="connsiteX83" fmla="*/ 2123984 w 2300196"/>
                <a:gd name="connsiteY83" fmla="*/ 607134 h 964321"/>
                <a:gd name="connsiteX84" fmla="*/ 2157321 w 2300196"/>
                <a:gd name="connsiteY84" fmla="*/ 597609 h 964321"/>
                <a:gd name="connsiteX85" fmla="*/ 2233521 w 2300196"/>
                <a:gd name="connsiteY85" fmla="*/ 597609 h 964321"/>
                <a:gd name="connsiteX86" fmla="*/ 2283528 w 2300196"/>
                <a:gd name="connsiteY86" fmla="*/ 597609 h 964321"/>
                <a:gd name="connsiteX87" fmla="*/ 2285909 w 2300196"/>
                <a:gd name="connsiteY87" fmla="*/ 526171 h 964321"/>
                <a:gd name="connsiteX88" fmla="*/ 2300196 w 2300196"/>
                <a:gd name="connsiteY88" fmla="*/ 426159 h 964321"/>
                <a:gd name="connsiteX89" fmla="*/ 2297815 w 2300196"/>
                <a:gd name="connsiteY89" fmla="*/ 326146 h 964321"/>
                <a:gd name="connsiteX90" fmla="*/ 2274003 w 2300196"/>
                <a:gd name="connsiteY90" fmla="*/ 218990 h 964321"/>
                <a:gd name="connsiteX91" fmla="*/ 2240665 w 2300196"/>
                <a:gd name="connsiteY91"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78565 w 2300196"/>
                <a:gd name="connsiteY26" fmla="*/ 168984 h 964321"/>
                <a:gd name="connsiteX27" fmla="*/ 735813 w 2300196"/>
                <a:gd name="connsiteY27" fmla="*/ 175412 h 964321"/>
                <a:gd name="connsiteX28" fmla="*/ 800732 w 2300196"/>
                <a:gd name="connsiteY28" fmla="*/ 202949 h 964321"/>
                <a:gd name="connsiteX29" fmla="*/ 862286 w 2300196"/>
                <a:gd name="connsiteY29" fmla="*/ 21113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35753 w 2300196"/>
                <a:gd name="connsiteY33" fmla="*/ 249946 h 964321"/>
                <a:gd name="connsiteX34" fmla="*/ 1092903 w 2300196"/>
                <a:gd name="connsiteY34" fmla="*/ 254709 h 964321"/>
                <a:gd name="connsiteX35" fmla="*/ 1116715 w 2300196"/>
                <a:gd name="connsiteY35" fmla="*/ 254709 h 964321"/>
                <a:gd name="connsiteX36" fmla="*/ 1135765 w 2300196"/>
                <a:gd name="connsiteY36" fmla="*/ 288046 h 964321"/>
                <a:gd name="connsiteX37" fmla="*/ 1171484 w 2300196"/>
                <a:gd name="connsiteY37" fmla="*/ 268996 h 964321"/>
                <a:gd name="connsiteX38" fmla="*/ 1200059 w 2300196"/>
                <a:gd name="connsiteY38" fmla="*/ 249946 h 964321"/>
                <a:gd name="connsiteX39" fmla="*/ 1219109 w 2300196"/>
                <a:gd name="connsiteY39" fmla="*/ 290428 h 964321"/>
                <a:gd name="connsiteX40" fmla="*/ 1226253 w 2300196"/>
                <a:gd name="connsiteY40" fmla="*/ 297571 h 964321"/>
                <a:gd name="connsiteX41" fmla="*/ 1276259 w 2300196"/>
                <a:gd name="connsiteY41" fmla="*/ 292809 h 964321"/>
                <a:gd name="connsiteX42" fmla="*/ 1333409 w 2300196"/>
                <a:gd name="connsiteY42" fmla="*/ 290428 h 964321"/>
                <a:gd name="connsiteX43" fmla="*/ 1345315 w 2300196"/>
                <a:gd name="connsiteY43" fmla="*/ 335671 h 964321"/>
                <a:gd name="connsiteX44" fmla="*/ 1361984 w 2300196"/>
                <a:gd name="connsiteY44" fmla="*/ 366628 h 964321"/>
                <a:gd name="connsiteX45" fmla="*/ 1390559 w 2300196"/>
                <a:gd name="connsiteY45" fmla="*/ 349959 h 964321"/>
                <a:gd name="connsiteX46" fmla="*/ 1440565 w 2300196"/>
                <a:gd name="connsiteY46" fmla="*/ 311859 h 964321"/>
                <a:gd name="connsiteX47" fmla="*/ 1457234 w 2300196"/>
                <a:gd name="connsiteY47" fmla="*/ 357103 h 964321"/>
                <a:gd name="connsiteX48" fmla="*/ 1476284 w 2300196"/>
                <a:gd name="connsiteY48" fmla="*/ 407109 h 964321"/>
                <a:gd name="connsiteX49" fmla="*/ 1502478 w 2300196"/>
                <a:gd name="connsiteY49" fmla="*/ 378534 h 964321"/>
                <a:gd name="connsiteX50" fmla="*/ 1535815 w 2300196"/>
                <a:gd name="connsiteY50" fmla="*/ 342815 h 964321"/>
                <a:gd name="connsiteX51" fmla="*/ 1547721 w 2300196"/>
                <a:gd name="connsiteY51" fmla="*/ 333290 h 964321"/>
                <a:gd name="connsiteX52" fmla="*/ 1562009 w 2300196"/>
                <a:gd name="connsiteY52" fmla="*/ 371390 h 964321"/>
                <a:gd name="connsiteX53" fmla="*/ 1588203 w 2300196"/>
                <a:gd name="connsiteY53" fmla="*/ 419015 h 964321"/>
                <a:gd name="connsiteX54" fmla="*/ 1609634 w 2300196"/>
                <a:gd name="connsiteY54" fmla="*/ 442828 h 964321"/>
                <a:gd name="connsiteX55" fmla="*/ 1619159 w 2300196"/>
                <a:gd name="connsiteY55" fmla="*/ 459496 h 964321"/>
                <a:gd name="connsiteX56" fmla="*/ 1645353 w 2300196"/>
                <a:gd name="connsiteY56" fmla="*/ 430921 h 964321"/>
                <a:gd name="connsiteX57" fmla="*/ 1673928 w 2300196"/>
                <a:gd name="connsiteY57" fmla="*/ 411871 h 964321"/>
                <a:gd name="connsiteX58" fmla="*/ 1673928 w 2300196"/>
                <a:gd name="connsiteY58" fmla="*/ 411871 h 964321"/>
                <a:gd name="connsiteX59" fmla="*/ 1692978 w 2300196"/>
                <a:gd name="connsiteY59" fmla="*/ 402346 h 964321"/>
                <a:gd name="connsiteX60" fmla="*/ 1709646 w 2300196"/>
                <a:gd name="connsiteY60" fmla="*/ 449971 h 964321"/>
                <a:gd name="connsiteX61" fmla="*/ 1728696 w 2300196"/>
                <a:gd name="connsiteY61" fmla="*/ 504740 h 964321"/>
                <a:gd name="connsiteX62" fmla="*/ 1747746 w 2300196"/>
                <a:gd name="connsiteY62" fmla="*/ 549984 h 964321"/>
                <a:gd name="connsiteX63" fmla="*/ 1752509 w 2300196"/>
                <a:gd name="connsiteY63" fmla="*/ 566653 h 964321"/>
                <a:gd name="connsiteX64" fmla="*/ 1785846 w 2300196"/>
                <a:gd name="connsiteY64" fmla="*/ 623803 h 964321"/>
                <a:gd name="connsiteX65" fmla="*/ 1807278 w 2300196"/>
                <a:gd name="connsiteY65" fmla="*/ 678571 h 964321"/>
                <a:gd name="connsiteX66" fmla="*/ 1821565 w 2300196"/>
                <a:gd name="connsiteY66" fmla="*/ 719053 h 964321"/>
                <a:gd name="connsiteX67" fmla="*/ 1840615 w 2300196"/>
                <a:gd name="connsiteY67" fmla="*/ 726196 h 964321"/>
                <a:gd name="connsiteX68" fmla="*/ 1873953 w 2300196"/>
                <a:gd name="connsiteY68" fmla="*/ 761915 h 964321"/>
                <a:gd name="connsiteX69" fmla="*/ 1888240 w 2300196"/>
                <a:gd name="connsiteY69" fmla="*/ 790490 h 964321"/>
                <a:gd name="connsiteX70" fmla="*/ 1900146 w 2300196"/>
                <a:gd name="connsiteY70" fmla="*/ 842878 h 964321"/>
                <a:gd name="connsiteX71" fmla="*/ 1919196 w 2300196"/>
                <a:gd name="connsiteY71" fmla="*/ 892884 h 964321"/>
                <a:gd name="connsiteX72" fmla="*/ 1931103 w 2300196"/>
                <a:gd name="connsiteY72" fmla="*/ 928603 h 964321"/>
                <a:gd name="connsiteX73" fmla="*/ 1945390 w 2300196"/>
                <a:gd name="connsiteY73" fmla="*/ 959559 h 964321"/>
                <a:gd name="connsiteX74" fmla="*/ 1966821 w 2300196"/>
                <a:gd name="connsiteY74" fmla="*/ 961940 h 964321"/>
                <a:gd name="connsiteX75" fmla="*/ 1966821 w 2300196"/>
                <a:gd name="connsiteY75" fmla="*/ 961940 h 964321"/>
                <a:gd name="connsiteX76" fmla="*/ 1978728 w 2300196"/>
                <a:gd name="connsiteY76" fmla="*/ 964321 h 964321"/>
                <a:gd name="connsiteX77" fmla="*/ 1995396 w 2300196"/>
                <a:gd name="connsiteY77" fmla="*/ 904790 h 964321"/>
                <a:gd name="connsiteX78" fmla="*/ 2021590 w 2300196"/>
                <a:gd name="connsiteY78" fmla="*/ 828590 h 964321"/>
                <a:gd name="connsiteX79" fmla="*/ 2043021 w 2300196"/>
                <a:gd name="connsiteY79" fmla="*/ 747628 h 964321"/>
                <a:gd name="connsiteX80" fmla="*/ 2050165 w 2300196"/>
                <a:gd name="connsiteY80" fmla="*/ 714290 h 964321"/>
                <a:gd name="connsiteX81" fmla="*/ 2069215 w 2300196"/>
                <a:gd name="connsiteY81" fmla="*/ 688096 h 964321"/>
                <a:gd name="connsiteX82" fmla="*/ 2093028 w 2300196"/>
                <a:gd name="connsiteY82" fmla="*/ 633328 h 964321"/>
                <a:gd name="connsiteX83" fmla="*/ 2123984 w 2300196"/>
                <a:gd name="connsiteY83" fmla="*/ 607134 h 964321"/>
                <a:gd name="connsiteX84" fmla="*/ 2157321 w 2300196"/>
                <a:gd name="connsiteY84" fmla="*/ 597609 h 964321"/>
                <a:gd name="connsiteX85" fmla="*/ 2233521 w 2300196"/>
                <a:gd name="connsiteY85" fmla="*/ 597609 h 964321"/>
                <a:gd name="connsiteX86" fmla="*/ 2283528 w 2300196"/>
                <a:gd name="connsiteY86" fmla="*/ 597609 h 964321"/>
                <a:gd name="connsiteX87" fmla="*/ 2285909 w 2300196"/>
                <a:gd name="connsiteY87" fmla="*/ 526171 h 964321"/>
                <a:gd name="connsiteX88" fmla="*/ 2300196 w 2300196"/>
                <a:gd name="connsiteY88" fmla="*/ 426159 h 964321"/>
                <a:gd name="connsiteX89" fmla="*/ 2297815 w 2300196"/>
                <a:gd name="connsiteY89" fmla="*/ 326146 h 964321"/>
                <a:gd name="connsiteX90" fmla="*/ 2274003 w 2300196"/>
                <a:gd name="connsiteY90" fmla="*/ 218990 h 964321"/>
                <a:gd name="connsiteX91" fmla="*/ 2240665 w 2300196"/>
                <a:gd name="connsiteY91"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5813 w 2300196"/>
                <a:gd name="connsiteY27" fmla="*/ 175412 h 964321"/>
                <a:gd name="connsiteX28" fmla="*/ 800732 w 2300196"/>
                <a:gd name="connsiteY28" fmla="*/ 202949 h 964321"/>
                <a:gd name="connsiteX29" fmla="*/ 862286 w 2300196"/>
                <a:gd name="connsiteY29" fmla="*/ 21113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35753 w 2300196"/>
                <a:gd name="connsiteY33" fmla="*/ 249946 h 964321"/>
                <a:gd name="connsiteX34" fmla="*/ 1092903 w 2300196"/>
                <a:gd name="connsiteY34" fmla="*/ 254709 h 964321"/>
                <a:gd name="connsiteX35" fmla="*/ 1116715 w 2300196"/>
                <a:gd name="connsiteY35" fmla="*/ 254709 h 964321"/>
                <a:gd name="connsiteX36" fmla="*/ 1135765 w 2300196"/>
                <a:gd name="connsiteY36" fmla="*/ 288046 h 964321"/>
                <a:gd name="connsiteX37" fmla="*/ 1171484 w 2300196"/>
                <a:gd name="connsiteY37" fmla="*/ 268996 h 964321"/>
                <a:gd name="connsiteX38" fmla="*/ 1200059 w 2300196"/>
                <a:gd name="connsiteY38" fmla="*/ 249946 h 964321"/>
                <a:gd name="connsiteX39" fmla="*/ 1219109 w 2300196"/>
                <a:gd name="connsiteY39" fmla="*/ 290428 h 964321"/>
                <a:gd name="connsiteX40" fmla="*/ 1226253 w 2300196"/>
                <a:gd name="connsiteY40" fmla="*/ 297571 h 964321"/>
                <a:gd name="connsiteX41" fmla="*/ 1276259 w 2300196"/>
                <a:gd name="connsiteY41" fmla="*/ 292809 h 964321"/>
                <a:gd name="connsiteX42" fmla="*/ 1333409 w 2300196"/>
                <a:gd name="connsiteY42" fmla="*/ 290428 h 964321"/>
                <a:gd name="connsiteX43" fmla="*/ 1345315 w 2300196"/>
                <a:gd name="connsiteY43" fmla="*/ 335671 h 964321"/>
                <a:gd name="connsiteX44" fmla="*/ 1361984 w 2300196"/>
                <a:gd name="connsiteY44" fmla="*/ 366628 h 964321"/>
                <a:gd name="connsiteX45" fmla="*/ 1390559 w 2300196"/>
                <a:gd name="connsiteY45" fmla="*/ 349959 h 964321"/>
                <a:gd name="connsiteX46" fmla="*/ 1440565 w 2300196"/>
                <a:gd name="connsiteY46" fmla="*/ 311859 h 964321"/>
                <a:gd name="connsiteX47" fmla="*/ 1457234 w 2300196"/>
                <a:gd name="connsiteY47" fmla="*/ 357103 h 964321"/>
                <a:gd name="connsiteX48" fmla="*/ 1476284 w 2300196"/>
                <a:gd name="connsiteY48" fmla="*/ 407109 h 964321"/>
                <a:gd name="connsiteX49" fmla="*/ 1502478 w 2300196"/>
                <a:gd name="connsiteY49" fmla="*/ 378534 h 964321"/>
                <a:gd name="connsiteX50" fmla="*/ 1535815 w 2300196"/>
                <a:gd name="connsiteY50" fmla="*/ 342815 h 964321"/>
                <a:gd name="connsiteX51" fmla="*/ 1547721 w 2300196"/>
                <a:gd name="connsiteY51" fmla="*/ 333290 h 964321"/>
                <a:gd name="connsiteX52" fmla="*/ 1562009 w 2300196"/>
                <a:gd name="connsiteY52" fmla="*/ 371390 h 964321"/>
                <a:gd name="connsiteX53" fmla="*/ 1588203 w 2300196"/>
                <a:gd name="connsiteY53" fmla="*/ 419015 h 964321"/>
                <a:gd name="connsiteX54" fmla="*/ 1609634 w 2300196"/>
                <a:gd name="connsiteY54" fmla="*/ 442828 h 964321"/>
                <a:gd name="connsiteX55" fmla="*/ 1619159 w 2300196"/>
                <a:gd name="connsiteY55" fmla="*/ 459496 h 964321"/>
                <a:gd name="connsiteX56" fmla="*/ 1645353 w 2300196"/>
                <a:gd name="connsiteY56" fmla="*/ 430921 h 964321"/>
                <a:gd name="connsiteX57" fmla="*/ 1673928 w 2300196"/>
                <a:gd name="connsiteY57" fmla="*/ 411871 h 964321"/>
                <a:gd name="connsiteX58" fmla="*/ 1673928 w 2300196"/>
                <a:gd name="connsiteY58" fmla="*/ 411871 h 964321"/>
                <a:gd name="connsiteX59" fmla="*/ 1692978 w 2300196"/>
                <a:gd name="connsiteY59" fmla="*/ 402346 h 964321"/>
                <a:gd name="connsiteX60" fmla="*/ 1709646 w 2300196"/>
                <a:gd name="connsiteY60" fmla="*/ 449971 h 964321"/>
                <a:gd name="connsiteX61" fmla="*/ 1728696 w 2300196"/>
                <a:gd name="connsiteY61" fmla="*/ 504740 h 964321"/>
                <a:gd name="connsiteX62" fmla="*/ 1747746 w 2300196"/>
                <a:gd name="connsiteY62" fmla="*/ 549984 h 964321"/>
                <a:gd name="connsiteX63" fmla="*/ 1752509 w 2300196"/>
                <a:gd name="connsiteY63" fmla="*/ 566653 h 964321"/>
                <a:gd name="connsiteX64" fmla="*/ 1785846 w 2300196"/>
                <a:gd name="connsiteY64" fmla="*/ 623803 h 964321"/>
                <a:gd name="connsiteX65" fmla="*/ 1807278 w 2300196"/>
                <a:gd name="connsiteY65" fmla="*/ 678571 h 964321"/>
                <a:gd name="connsiteX66" fmla="*/ 1821565 w 2300196"/>
                <a:gd name="connsiteY66" fmla="*/ 719053 h 964321"/>
                <a:gd name="connsiteX67" fmla="*/ 1840615 w 2300196"/>
                <a:gd name="connsiteY67" fmla="*/ 726196 h 964321"/>
                <a:gd name="connsiteX68" fmla="*/ 1873953 w 2300196"/>
                <a:gd name="connsiteY68" fmla="*/ 761915 h 964321"/>
                <a:gd name="connsiteX69" fmla="*/ 1888240 w 2300196"/>
                <a:gd name="connsiteY69" fmla="*/ 790490 h 964321"/>
                <a:gd name="connsiteX70" fmla="*/ 1900146 w 2300196"/>
                <a:gd name="connsiteY70" fmla="*/ 842878 h 964321"/>
                <a:gd name="connsiteX71" fmla="*/ 1919196 w 2300196"/>
                <a:gd name="connsiteY71" fmla="*/ 892884 h 964321"/>
                <a:gd name="connsiteX72" fmla="*/ 1931103 w 2300196"/>
                <a:gd name="connsiteY72" fmla="*/ 928603 h 964321"/>
                <a:gd name="connsiteX73" fmla="*/ 1945390 w 2300196"/>
                <a:gd name="connsiteY73" fmla="*/ 959559 h 964321"/>
                <a:gd name="connsiteX74" fmla="*/ 1966821 w 2300196"/>
                <a:gd name="connsiteY74" fmla="*/ 961940 h 964321"/>
                <a:gd name="connsiteX75" fmla="*/ 1966821 w 2300196"/>
                <a:gd name="connsiteY75" fmla="*/ 961940 h 964321"/>
                <a:gd name="connsiteX76" fmla="*/ 1978728 w 2300196"/>
                <a:gd name="connsiteY76" fmla="*/ 964321 h 964321"/>
                <a:gd name="connsiteX77" fmla="*/ 1995396 w 2300196"/>
                <a:gd name="connsiteY77" fmla="*/ 904790 h 964321"/>
                <a:gd name="connsiteX78" fmla="*/ 2021590 w 2300196"/>
                <a:gd name="connsiteY78" fmla="*/ 828590 h 964321"/>
                <a:gd name="connsiteX79" fmla="*/ 2043021 w 2300196"/>
                <a:gd name="connsiteY79" fmla="*/ 747628 h 964321"/>
                <a:gd name="connsiteX80" fmla="*/ 2050165 w 2300196"/>
                <a:gd name="connsiteY80" fmla="*/ 714290 h 964321"/>
                <a:gd name="connsiteX81" fmla="*/ 2069215 w 2300196"/>
                <a:gd name="connsiteY81" fmla="*/ 688096 h 964321"/>
                <a:gd name="connsiteX82" fmla="*/ 2093028 w 2300196"/>
                <a:gd name="connsiteY82" fmla="*/ 633328 h 964321"/>
                <a:gd name="connsiteX83" fmla="*/ 2123984 w 2300196"/>
                <a:gd name="connsiteY83" fmla="*/ 607134 h 964321"/>
                <a:gd name="connsiteX84" fmla="*/ 2157321 w 2300196"/>
                <a:gd name="connsiteY84" fmla="*/ 597609 h 964321"/>
                <a:gd name="connsiteX85" fmla="*/ 2233521 w 2300196"/>
                <a:gd name="connsiteY85" fmla="*/ 597609 h 964321"/>
                <a:gd name="connsiteX86" fmla="*/ 2283528 w 2300196"/>
                <a:gd name="connsiteY86" fmla="*/ 597609 h 964321"/>
                <a:gd name="connsiteX87" fmla="*/ 2285909 w 2300196"/>
                <a:gd name="connsiteY87" fmla="*/ 526171 h 964321"/>
                <a:gd name="connsiteX88" fmla="*/ 2300196 w 2300196"/>
                <a:gd name="connsiteY88" fmla="*/ 426159 h 964321"/>
                <a:gd name="connsiteX89" fmla="*/ 2297815 w 2300196"/>
                <a:gd name="connsiteY89" fmla="*/ 326146 h 964321"/>
                <a:gd name="connsiteX90" fmla="*/ 2274003 w 2300196"/>
                <a:gd name="connsiteY90" fmla="*/ 218990 h 964321"/>
                <a:gd name="connsiteX91" fmla="*/ 2240665 w 2300196"/>
                <a:gd name="connsiteY91"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00732 w 2300196"/>
                <a:gd name="connsiteY28" fmla="*/ 202949 h 964321"/>
                <a:gd name="connsiteX29" fmla="*/ 862286 w 2300196"/>
                <a:gd name="connsiteY29" fmla="*/ 21113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35753 w 2300196"/>
                <a:gd name="connsiteY33" fmla="*/ 249946 h 964321"/>
                <a:gd name="connsiteX34" fmla="*/ 1092903 w 2300196"/>
                <a:gd name="connsiteY34" fmla="*/ 254709 h 964321"/>
                <a:gd name="connsiteX35" fmla="*/ 1116715 w 2300196"/>
                <a:gd name="connsiteY35" fmla="*/ 254709 h 964321"/>
                <a:gd name="connsiteX36" fmla="*/ 1135765 w 2300196"/>
                <a:gd name="connsiteY36" fmla="*/ 288046 h 964321"/>
                <a:gd name="connsiteX37" fmla="*/ 1171484 w 2300196"/>
                <a:gd name="connsiteY37" fmla="*/ 268996 h 964321"/>
                <a:gd name="connsiteX38" fmla="*/ 1200059 w 2300196"/>
                <a:gd name="connsiteY38" fmla="*/ 249946 h 964321"/>
                <a:gd name="connsiteX39" fmla="*/ 1219109 w 2300196"/>
                <a:gd name="connsiteY39" fmla="*/ 290428 h 964321"/>
                <a:gd name="connsiteX40" fmla="*/ 1226253 w 2300196"/>
                <a:gd name="connsiteY40" fmla="*/ 297571 h 964321"/>
                <a:gd name="connsiteX41" fmla="*/ 1276259 w 2300196"/>
                <a:gd name="connsiteY41" fmla="*/ 292809 h 964321"/>
                <a:gd name="connsiteX42" fmla="*/ 1333409 w 2300196"/>
                <a:gd name="connsiteY42" fmla="*/ 290428 h 964321"/>
                <a:gd name="connsiteX43" fmla="*/ 1345315 w 2300196"/>
                <a:gd name="connsiteY43" fmla="*/ 335671 h 964321"/>
                <a:gd name="connsiteX44" fmla="*/ 1361984 w 2300196"/>
                <a:gd name="connsiteY44" fmla="*/ 366628 h 964321"/>
                <a:gd name="connsiteX45" fmla="*/ 1390559 w 2300196"/>
                <a:gd name="connsiteY45" fmla="*/ 349959 h 964321"/>
                <a:gd name="connsiteX46" fmla="*/ 1440565 w 2300196"/>
                <a:gd name="connsiteY46" fmla="*/ 311859 h 964321"/>
                <a:gd name="connsiteX47" fmla="*/ 1457234 w 2300196"/>
                <a:gd name="connsiteY47" fmla="*/ 357103 h 964321"/>
                <a:gd name="connsiteX48" fmla="*/ 1476284 w 2300196"/>
                <a:gd name="connsiteY48" fmla="*/ 407109 h 964321"/>
                <a:gd name="connsiteX49" fmla="*/ 1502478 w 2300196"/>
                <a:gd name="connsiteY49" fmla="*/ 378534 h 964321"/>
                <a:gd name="connsiteX50" fmla="*/ 1535815 w 2300196"/>
                <a:gd name="connsiteY50" fmla="*/ 342815 h 964321"/>
                <a:gd name="connsiteX51" fmla="*/ 1547721 w 2300196"/>
                <a:gd name="connsiteY51" fmla="*/ 333290 h 964321"/>
                <a:gd name="connsiteX52" fmla="*/ 1562009 w 2300196"/>
                <a:gd name="connsiteY52" fmla="*/ 371390 h 964321"/>
                <a:gd name="connsiteX53" fmla="*/ 1588203 w 2300196"/>
                <a:gd name="connsiteY53" fmla="*/ 419015 h 964321"/>
                <a:gd name="connsiteX54" fmla="*/ 1609634 w 2300196"/>
                <a:gd name="connsiteY54" fmla="*/ 442828 h 964321"/>
                <a:gd name="connsiteX55" fmla="*/ 1619159 w 2300196"/>
                <a:gd name="connsiteY55" fmla="*/ 459496 h 964321"/>
                <a:gd name="connsiteX56" fmla="*/ 1645353 w 2300196"/>
                <a:gd name="connsiteY56" fmla="*/ 430921 h 964321"/>
                <a:gd name="connsiteX57" fmla="*/ 1673928 w 2300196"/>
                <a:gd name="connsiteY57" fmla="*/ 411871 h 964321"/>
                <a:gd name="connsiteX58" fmla="*/ 1673928 w 2300196"/>
                <a:gd name="connsiteY58" fmla="*/ 411871 h 964321"/>
                <a:gd name="connsiteX59" fmla="*/ 1692978 w 2300196"/>
                <a:gd name="connsiteY59" fmla="*/ 402346 h 964321"/>
                <a:gd name="connsiteX60" fmla="*/ 1709646 w 2300196"/>
                <a:gd name="connsiteY60" fmla="*/ 449971 h 964321"/>
                <a:gd name="connsiteX61" fmla="*/ 1728696 w 2300196"/>
                <a:gd name="connsiteY61" fmla="*/ 504740 h 964321"/>
                <a:gd name="connsiteX62" fmla="*/ 1747746 w 2300196"/>
                <a:gd name="connsiteY62" fmla="*/ 549984 h 964321"/>
                <a:gd name="connsiteX63" fmla="*/ 1752509 w 2300196"/>
                <a:gd name="connsiteY63" fmla="*/ 566653 h 964321"/>
                <a:gd name="connsiteX64" fmla="*/ 1785846 w 2300196"/>
                <a:gd name="connsiteY64" fmla="*/ 623803 h 964321"/>
                <a:gd name="connsiteX65" fmla="*/ 1807278 w 2300196"/>
                <a:gd name="connsiteY65" fmla="*/ 678571 h 964321"/>
                <a:gd name="connsiteX66" fmla="*/ 1821565 w 2300196"/>
                <a:gd name="connsiteY66" fmla="*/ 719053 h 964321"/>
                <a:gd name="connsiteX67" fmla="*/ 1840615 w 2300196"/>
                <a:gd name="connsiteY67" fmla="*/ 726196 h 964321"/>
                <a:gd name="connsiteX68" fmla="*/ 1873953 w 2300196"/>
                <a:gd name="connsiteY68" fmla="*/ 761915 h 964321"/>
                <a:gd name="connsiteX69" fmla="*/ 1888240 w 2300196"/>
                <a:gd name="connsiteY69" fmla="*/ 790490 h 964321"/>
                <a:gd name="connsiteX70" fmla="*/ 1900146 w 2300196"/>
                <a:gd name="connsiteY70" fmla="*/ 842878 h 964321"/>
                <a:gd name="connsiteX71" fmla="*/ 1919196 w 2300196"/>
                <a:gd name="connsiteY71" fmla="*/ 892884 h 964321"/>
                <a:gd name="connsiteX72" fmla="*/ 1931103 w 2300196"/>
                <a:gd name="connsiteY72" fmla="*/ 928603 h 964321"/>
                <a:gd name="connsiteX73" fmla="*/ 1945390 w 2300196"/>
                <a:gd name="connsiteY73" fmla="*/ 959559 h 964321"/>
                <a:gd name="connsiteX74" fmla="*/ 1966821 w 2300196"/>
                <a:gd name="connsiteY74" fmla="*/ 961940 h 964321"/>
                <a:gd name="connsiteX75" fmla="*/ 1966821 w 2300196"/>
                <a:gd name="connsiteY75" fmla="*/ 961940 h 964321"/>
                <a:gd name="connsiteX76" fmla="*/ 1978728 w 2300196"/>
                <a:gd name="connsiteY76" fmla="*/ 964321 h 964321"/>
                <a:gd name="connsiteX77" fmla="*/ 1995396 w 2300196"/>
                <a:gd name="connsiteY77" fmla="*/ 904790 h 964321"/>
                <a:gd name="connsiteX78" fmla="*/ 2021590 w 2300196"/>
                <a:gd name="connsiteY78" fmla="*/ 828590 h 964321"/>
                <a:gd name="connsiteX79" fmla="*/ 2043021 w 2300196"/>
                <a:gd name="connsiteY79" fmla="*/ 747628 h 964321"/>
                <a:gd name="connsiteX80" fmla="*/ 2050165 w 2300196"/>
                <a:gd name="connsiteY80" fmla="*/ 714290 h 964321"/>
                <a:gd name="connsiteX81" fmla="*/ 2069215 w 2300196"/>
                <a:gd name="connsiteY81" fmla="*/ 688096 h 964321"/>
                <a:gd name="connsiteX82" fmla="*/ 2093028 w 2300196"/>
                <a:gd name="connsiteY82" fmla="*/ 633328 h 964321"/>
                <a:gd name="connsiteX83" fmla="*/ 2123984 w 2300196"/>
                <a:gd name="connsiteY83" fmla="*/ 607134 h 964321"/>
                <a:gd name="connsiteX84" fmla="*/ 2157321 w 2300196"/>
                <a:gd name="connsiteY84" fmla="*/ 597609 h 964321"/>
                <a:gd name="connsiteX85" fmla="*/ 2233521 w 2300196"/>
                <a:gd name="connsiteY85" fmla="*/ 597609 h 964321"/>
                <a:gd name="connsiteX86" fmla="*/ 2283528 w 2300196"/>
                <a:gd name="connsiteY86" fmla="*/ 597609 h 964321"/>
                <a:gd name="connsiteX87" fmla="*/ 2285909 w 2300196"/>
                <a:gd name="connsiteY87" fmla="*/ 526171 h 964321"/>
                <a:gd name="connsiteX88" fmla="*/ 2300196 w 2300196"/>
                <a:gd name="connsiteY88" fmla="*/ 426159 h 964321"/>
                <a:gd name="connsiteX89" fmla="*/ 2297815 w 2300196"/>
                <a:gd name="connsiteY89" fmla="*/ 326146 h 964321"/>
                <a:gd name="connsiteX90" fmla="*/ 2274003 w 2300196"/>
                <a:gd name="connsiteY90" fmla="*/ 218990 h 964321"/>
                <a:gd name="connsiteX91" fmla="*/ 2240665 w 2300196"/>
                <a:gd name="connsiteY91"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62286 w 2300196"/>
                <a:gd name="connsiteY29" fmla="*/ 21113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35753 w 2300196"/>
                <a:gd name="connsiteY33" fmla="*/ 249946 h 964321"/>
                <a:gd name="connsiteX34" fmla="*/ 1092903 w 2300196"/>
                <a:gd name="connsiteY34" fmla="*/ 254709 h 964321"/>
                <a:gd name="connsiteX35" fmla="*/ 1116715 w 2300196"/>
                <a:gd name="connsiteY35" fmla="*/ 254709 h 964321"/>
                <a:gd name="connsiteX36" fmla="*/ 1135765 w 2300196"/>
                <a:gd name="connsiteY36" fmla="*/ 288046 h 964321"/>
                <a:gd name="connsiteX37" fmla="*/ 1171484 w 2300196"/>
                <a:gd name="connsiteY37" fmla="*/ 268996 h 964321"/>
                <a:gd name="connsiteX38" fmla="*/ 1200059 w 2300196"/>
                <a:gd name="connsiteY38" fmla="*/ 249946 h 964321"/>
                <a:gd name="connsiteX39" fmla="*/ 1219109 w 2300196"/>
                <a:gd name="connsiteY39" fmla="*/ 290428 h 964321"/>
                <a:gd name="connsiteX40" fmla="*/ 1226253 w 2300196"/>
                <a:gd name="connsiteY40" fmla="*/ 297571 h 964321"/>
                <a:gd name="connsiteX41" fmla="*/ 1276259 w 2300196"/>
                <a:gd name="connsiteY41" fmla="*/ 292809 h 964321"/>
                <a:gd name="connsiteX42" fmla="*/ 1333409 w 2300196"/>
                <a:gd name="connsiteY42" fmla="*/ 290428 h 964321"/>
                <a:gd name="connsiteX43" fmla="*/ 1345315 w 2300196"/>
                <a:gd name="connsiteY43" fmla="*/ 335671 h 964321"/>
                <a:gd name="connsiteX44" fmla="*/ 1361984 w 2300196"/>
                <a:gd name="connsiteY44" fmla="*/ 366628 h 964321"/>
                <a:gd name="connsiteX45" fmla="*/ 1390559 w 2300196"/>
                <a:gd name="connsiteY45" fmla="*/ 349959 h 964321"/>
                <a:gd name="connsiteX46" fmla="*/ 1440565 w 2300196"/>
                <a:gd name="connsiteY46" fmla="*/ 311859 h 964321"/>
                <a:gd name="connsiteX47" fmla="*/ 1457234 w 2300196"/>
                <a:gd name="connsiteY47" fmla="*/ 357103 h 964321"/>
                <a:gd name="connsiteX48" fmla="*/ 1476284 w 2300196"/>
                <a:gd name="connsiteY48" fmla="*/ 407109 h 964321"/>
                <a:gd name="connsiteX49" fmla="*/ 1502478 w 2300196"/>
                <a:gd name="connsiteY49" fmla="*/ 378534 h 964321"/>
                <a:gd name="connsiteX50" fmla="*/ 1535815 w 2300196"/>
                <a:gd name="connsiteY50" fmla="*/ 342815 h 964321"/>
                <a:gd name="connsiteX51" fmla="*/ 1547721 w 2300196"/>
                <a:gd name="connsiteY51" fmla="*/ 333290 h 964321"/>
                <a:gd name="connsiteX52" fmla="*/ 1562009 w 2300196"/>
                <a:gd name="connsiteY52" fmla="*/ 371390 h 964321"/>
                <a:gd name="connsiteX53" fmla="*/ 1588203 w 2300196"/>
                <a:gd name="connsiteY53" fmla="*/ 419015 h 964321"/>
                <a:gd name="connsiteX54" fmla="*/ 1609634 w 2300196"/>
                <a:gd name="connsiteY54" fmla="*/ 442828 h 964321"/>
                <a:gd name="connsiteX55" fmla="*/ 1619159 w 2300196"/>
                <a:gd name="connsiteY55" fmla="*/ 459496 h 964321"/>
                <a:gd name="connsiteX56" fmla="*/ 1645353 w 2300196"/>
                <a:gd name="connsiteY56" fmla="*/ 430921 h 964321"/>
                <a:gd name="connsiteX57" fmla="*/ 1673928 w 2300196"/>
                <a:gd name="connsiteY57" fmla="*/ 411871 h 964321"/>
                <a:gd name="connsiteX58" fmla="*/ 1673928 w 2300196"/>
                <a:gd name="connsiteY58" fmla="*/ 411871 h 964321"/>
                <a:gd name="connsiteX59" fmla="*/ 1692978 w 2300196"/>
                <a:gd name="connsiteY59" fmla="*/ 402346 h 964321"/>
                <a:gd name="connsiteX60" fmla="*/ 1709646 w 2300196"/>
                <a:gd name="connsiteY60" fmla="*/ 449971 h 964321"/>
                <a:gd name="connsiteX61" fmla="*/ 1728696 w 2300196"/>
                <a:gd name="connsiteY61" fmla="*/ 504740 h 964321"/>
                <a:gd name="connsiteX62" fmla="*/ 1747746 w 2300196"/>
                <a:gd name="connsiteY62" fmla="*/ 549984 h 964321"/>
                <a:gd name="connsiteX63" fmla="*/ 1752509 w 2300196"/>
                <a:gd name="connsiteY63" fmla="*/ 566653 h 964321"/>
                <a:gd name="connsiteX64" fmla="*/ 1785846 w 2300196"/>
                <a:gd name="connsiteY64" fmla="*/ 623803 h 964321"/>
                <a:gd name="connsiteX65" fmla="*/ 1807278 w 2300196"/>
                <a:gd name="connsiteY65" fmla="*/ 678571 h 964321"/>
                <a:gd name="connsiteX66" fmla="*/ 1821565 w 2300196"/>
                <a:gd name="connsiteY66" fmla="*/ 719053 h 964321"/>
                <a:gd name="connsiteX67" fmla="*/ 1840615 w 2300196"/>
                <a:gd name="connsiteY67" fmla="*/ 726196 h 964321"/>
                <a:gd name="connsiteX68" fmla="*/ 1873953 w 2300196"/>
                <a:gd name="connsiteY68" fmla="*/ 761915 h 964321"/>
                <a:gd name="connsiteX69" fmla="*/ 1888240 w 2300196"/>
                <a:gd name="connsiteY69" fmla="*/ 790490 h 964321"/>
                <a:gd name="connsiteX70" fmla="*/ 1900146 w 2300196"/>
                <a:gd name="connsiteY70" fmla="*/ 842878 h 964321"/>
                <a:gd name="connsiteX71" fmla="*/ 1919196 w 2300196"/>
                <a:gd name="connsiteY71" fmla="*/ 892884 h 964321"/>
                <a:gd name="connsiteX72" fmla="*/ 1931103 w 2300196"/>
                <a:gd name="connsiteY72" fmla="*/ 928603 h 964321"/>
                <a:gd name="connsiteX73" fmla="*/ 1945390 w 2300196"/>
                <a:gd name="connsiteY73" fmla="*/ 959559 h 964321"/>
                <a:gd name="connsiteX74" fmla="*/ 1966821 w 2300196"/>
                <a:gd name="connsiteY74" fmla="*/ 961940 h 964321"/>
                <a:gd name="connsiteX75" fmla="*/ 1966821 w 2300196"/>
                <a:gd name="connsiteY75" fmla="*/ 961940 h 964321"/>
                <a:gd name="connsiteX76" fmla="*/ 1978728 w 2300196"/>
                <a:gd name="connsiteY76" fmla="*/ 964321 h 964321"/>
                <a:gd name="connsiteX77" fmla="*/ 1995396 w 2300196"/>
                <a:gd name="connsiteY77" fmla="*/ 904790 h 964321"/>
                <a:gd name="connsiteX78" fmla="*/ 2021590 w 2300196"/>
                <a:gd name="connsiteY78" fmla="*/ 828590 h 964321"/>
                <a:gd name="connsiteX79" fmla="*/ 2043021 w 2300196"/>
                <a:gd name="connsiteY79" fmla="*/ 747628 h 964321"/>
                <a:gd name="connsiteX80" fmla="*/ 2050165 w 2300196"/>
                <a:gd name="connsiteY80" fmla="*/ 714290 h 964321"/>
                <a:gd name="connsiteX81" fmla="*/ 2069215 w 2300196"/>
                <a:gd name="connsiteY81" fmla="*/ 688096 h 964321"/>
                <a:gd name="connsiteX82" fmla="*/ 2093028 w 2300196"/>
                <a:gd name="connsiteY82" fmla="*/ 633328 h 964321"/>
                <a:gd name="connsiteX83" fmla="*/ 2123984 w 2300196"/>
                <a:gd name="connsiteY83" fmla="*/ 607134 h 964321"/>
                <a:gd name="connsiteX84" fmla="*/ 2157321 w 2300196"/>
                <a:gd name="connsiteY84" fmla="*/ 597609 h 964321"/>
                <a:gd name="connsiteX85" fmla="*/ 2233521 w 2300196"/>
                <a:gd name="connsiteY85" fmla="*/ 597609 h 964321"/>
                <a:gd name="connsiteX86" fmla="*/ 2283528 w 2300196"/>
                <a:gd name="connsiteY86" fmla="*/ 597609 h 964321"/>
                <a:gd name="connsiteX87" fmla="*/ 2285909 w 2300196"/>
                <a:gd name="connsiteY87" fmla="*/ 526171 h 964321"/>
                <a:gd name="connsiteX88" fmla="*/ 2300196 w 2300196"/>
                <a:gd name="connsiteY88" fmla="*/ 426159 h 964321"/>
                <a:gd name="connsiteX89" fmla="*/ 2297815 w 2300196"/>
                <a:gd name="connsiteY89" fmla="*/ 326146 h 964321"/>
                <a:gd name="connsiteX90" fmla="*/ 2274003 w 2300196"/>
                <a:gd name="connsiteY90" fmla="*/ 218990 h 964321"/>
                <a:gd name="connsiteX91" fmla="*/ 2240665 w 2300196"/>
                <a:gd name="connsiteY91"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35753 w 2300196"/>
                <a:gd name="connsiteY33" fmla="*/ 249946 h 964321"/>
                <a:gd name="connsiteX34" fmla="*/ 1092903 w 2300196"/>
                <a:gd name="connsiteY34" fmla="*/ 254709 h 964321"/>
                <a:gd name="connsiteX35" fmla="*/ 1116715 w 2300196"/>
                <a:gd name="connsiteY35" fmla="*/ 254709 h 964321"/>
                <a:gd name="connsiteX36" fmla="*/ 1135765 w 2300196"/>
                <a:gd name="connsiteY36" fmla="*/ 288046 h 964321"/>
                <a:gd name="connsiteX37" fmla="*/ 1171484 w 2300196"/>
                <a:gd name="connsiteY37" fmla="*/ 268996 h 964321"/>
                <a:gd name="connsiteX38" fmla="*/ 1200059 w 2300196"/>
                <a:gd name="connsiteY38" fmla="*/ 249946 h 964321"/>
                <a:gd name="connsiteX39" fmla="*/ 1219109 w 2300196"/>
                <a:gd name="connsiteY39" fmla="*/ 290428 h 964321"/>
                <a:gd name="connsiteX40" fmla="*/ 1226253 w 2300196"/>
                <a:gd name="connsiteY40" fmla="*/ 297571 h 964321"/>
                <a:gd name="connsiteX41" fmla="*/ 1276259 w 2300196"/>
                <a:gd name="connsiteY41" fmla="*/ 292809 h 964321"/>
                <a:gd name="connsiteX42" fmla="*/ 1333409 w 2300196"/>
                <a:gd name="connsiteY42" fmla="*/ 290428 h 964321"/>
                <a:gd name="connsiteX43" fmla="*/ 1345315 w 2300196"/>
                <a:gd name="connsiteY43" fmla="*/ 335671 h 964321"/>
                <a:gd name="connsiteX44" fmla="*/ 1361984 w 2300196"/>
                <a:gd name="connsiteY44" fmla="*/ 366628 h 964321"/>
                <a:gd name="connsiteX45" fmla="*/ 1390559 w 2300196"/>
                <a:gd name="connsiteY45" fmla="*/ 349959 h 964321"/>
                <a:gd name="connsiteX46" fmla="*/ 1440565 w 2300196"/>
                <a:gd name="connsiteY46" fmla="*/ 311859 h 964321"/>
                <a:gd name="connsiteX47" fmla="*/ 1457234 w 2300196"/>
                <a:gd name="connsiteY47" fmla="*/ 357103 h 964321"/>
                <a:gd name="connsiteX48" fmla="*/ 1476284 w 2300196"/>
                <a:gd name="connsiteY48" fmla="*/ 407109 h 964321"/>
                <a:gd name="connsiteX49" fmla="*/ 1502478 w 2300196"/>
                <a:gd name="connsiteY49" fmla="*/ 378534 h 964321"/>
                <a:gd name="connsiteX50" fmla="*/ 1535815 w 2300196"/>
                <a:gd name="connsiteY50" fmla="*/ 342815 h 964321"/>
                <a:gd name="connsiteX51" fmla="*/ 1547721 w 2300196"/>
                <a:gd name="connsiteY51" fmla="*/ 333290 h 964321"/>
                <a:gd name="connsiteX52" fmla="*/ 1562009 w 2300196"/>
                <a:gd name="connsiteY52" fmla="*/ 371390 h 964321"/>
                <a:gd name="connsiteX53" fmla="*/ 1588203 w 2300196"/>
                <a:gd name="connsiteY53" fmla="*/ 419015 h 964321"/>
                <a:gd name="connsiteX54" fmla="*/ 1609634 w 2300196"/>
                <a:gd name="connsiteY54" fmla="*/ 442828 h 964321"/>
                <a:gd name="connsiteX55" fmla="*/ 1619159 w 2300196"/>
                <a:gd name="connsiteY55" fmla="*/ 459496 h 964321"/>
                <a:gd name="connsiteX56" fmla="*/ 1645353 w 2300196"/>
                <a:gd name="connsiteY56" fmla="*/ 430921 h 964321"/>
                <a:gd name="connsiteX57" fmla="*/ 1673928 w 2300196"/>
                <a:gd name="connsiteY57" fmla="*/ 411871 h 964321"/>
                <a:gd name="connsiteX58" fmla="*/ 1673928 w 2300196"/>
                <a:gd name="connsiteY58" fmla="*/ 411871 h 964321"/>
                <a:gd name="connsiteX59" fmla="*/ 1692978 w 2300196"/>
                <a:gd name="connsiteY59" fmla="*/ 402346 h 964321"/>
                <a:gd name="connsiteX60" fmla="*/ 1709646 w 2300196"/>
                <a:gd name="connsiteY60" fmla="*/ 449971 h 964321"/>
                <a:gd name="connsiteX61" fmla="*/ 1728696 w 2300196"/>
                <a:gd name="connsiteY61" fmla="*/ 504740 h 964321"/>
                <a:gd name="connsiteX62" fmla="*/ 1747746 w 2300196"/>
                <a:gd name="connsiteY62" fmla="*/ 549984 h 964321"/>
                <a:gd name="connsiteX63" fmla="*/ 1752509 w 2300196"/>
                <a:gd name="connsiteY63" fmla="*/ 566653 h 964321"/>
                <a:gd name="connsiteX64" fmla="*/ 1785846 w 2300196"/>
                <a:gd name="connsiteY64" fmla="*/ 623803 h 964321"/>
                <a:gd name="connsiteX65" fmla="*/ 1807278 w 2300196"/>
                <a:gd name="connsiteY65" fmla="*/ 678571 h 964321"/>
                <a:gd name="connsiteX66" fmla="*/ 1821565 w 2300196"/>
                <a:gd name="connsiteY66" fmla="*/ 719053 h 964321"/>
                <a:gd name="connsiteX67" fmla="*/ 1840615 w 2300196"/>
                <a:gd name="connsiteY67" fmla="*/ 726196 h 964321"/>
                <a:gd name="connsiteX68" fmla="*/ 1873953 w 2300196"/>
                <a:gd name="connsiteY68" fmla="*/ 761915 h 964321"/>
                <a:gd name="connsiteX69" fmla="*/ 1888240 w 2300196"/>
                <a:gd name="connsiteY69" fmla="*/ 790490 h 964321"/>
                <a:gd name="connsiteX70" fmla="*/ 1900146 w 2300196"/>
                <a:gd name="connsiteY70" fmla="*/ 842878 h 964321"/>
                <a:gd name="connsiteX71" fmla="*/ 1919196 w 2300196"/>
                <a:gd name="connsiteY71" fmla="*/ 892884 h 964321"/>
                <a:gd name="connsiteX72" fmla="*/ 1931103 w 2300196"/>
                <a:gd name="connsiteY72" fmla="*/ 928603 h 964321"/>
                <a:gd name="connsiteX73" fmla="*/ 1945390 w 2300196"/>
                <a:gd name="connsiteY73" fmla="*/ 959559 h 964321"/>
                <a:gd name="connsiteX74" fmla="*/ 1966821 w 2300196"/>
                <a:gd name="connsiteY74" fmla="*/ 961940 h 964321"/>
                <a:gd name="connsiteX75" fmla="*/ 1966821 w 2300196"/>
                <a:gd name="connsiteY75" fmla="*/ 961940 h 964321"/>
                <a:gd name="connsiteX76" fmla="*/ 1978728 w 2300196"/>
                <a:gd name="connsiteY76" fmla="*/ 964321 h 964321"/>
                <a:gd name="connsiteX77" fmla="*/ 1995396 w 2300196"/>
                <a:gd name="connsiteY77" fmla="*/ 904790 h 964321"/>
                <a:gd name="connsiteX78" fmla="*/ 2021590 w 2300196"/>
                <a:gd name="connsiteY78" fmla="*/ 828590 h 964321"/>
                <a:gd name="connsiteX79" fmla="*/ 2043021 w 2300196"/>
                <a:gd name="connsiteY79" fmla="*/ 747628 h 964321"/>
                <a:gd name="connsiteX80" fmla="*/ 2050165 w 2300196"/>
                <a:gd name="connsiteY80" fmla="*/ 714290 h 964321"/>
                <a:gd name="connsiteX81" fmla="*/ 2069215 w 2300196"/>
                <a:gd name="connsiteY81" fmla="*/ 688096 h 964321"/>
                <a:gd name="connsiteX82" fmla="*/ 2093028 w 2300196"/>
                <a:gd name="connsiteY82" fmla="*/ 633328 h 964321"/>
                <a:gd name="connsiteX83" fmla="*/ 2123984 w 2300196"/>
                <a:gd name="connsiteY83" fmla="*/ 607134 h 964321"/>
                <a:gd name="connsiteX84" fmla="*/ 2157321 w 2300196"/>
                <a:gd name="connsiteY84" fmla="*/ 597609 h 964321"/>
                <a:gd name="connsiteX85" fmla="*/ 2233521 w 2300196"/>
                <a:gd name="connsiteY85" fmla="*/ 597609 h 964321"/>
                <a:gd name="connsiteX86" fmla="*/ 2283528 w 2300196"/>
                <a:gd name="connsiteY86" fmla="*/ 597609 h 964321"/>
                <a:gd name="connsiteX87" fmla="*/ 2285909 w 2300196"/>
                <a:gd name="connsiteY87" fmla="*/ 526171 h 964321"/>
                <a:gd name="connsiteX88" fmla="*/ 2300196 w 2300196"/>
                <a:gd name="connsiteY88" fmla="*/ 426159 h 964321"/>
                <a:gd name="connsiteX89" fmla="*/ 2297815 w 2300196"/>
                <a:gd name="connsiteY89" fmla="*/ 326146 h 964321"/>
                <a:gd name="connsiteX90" fmla="*/ 2274003 w 2300196"/>
                <a:gd name="connsiteY90" fmla="*/ 218990 h 964321"/>
                <a:gd name="connsiteX91" fmla="*/ 2240665 w 2300196"/>
                <a:gd name="connsiteY91"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92903 w 2300196"/>
                <a:gd name="connsiteY33" fmla="*/ 254709 h 964321"/>
                <a:gd name="connsiteX34" fmla="*/ 1116715 w 2300196"/>
                <a:gd name="connsiteY34" fmla="*/ 254709 h 964321"/>
                <a:gd name="connsiteX35" fmla="*/ 1135765 w 2300196"/>
                <a:gd name="connsiteY35" fmla="*/ 288046 h 964321"/>
                <a:gd name="connsiteX36" fmla="*/ 1171484 w 2300196"/>
                <a:gd name="connsiteY36" fmla="*/ 268996 h 964321"/>
                <a:gd name="connsiteX37" fmla="*/ 1200059 w 2300196"/>
                <a:gd name="connsiteY37" fmla="*/ 249946 h 964321"/>
                <a:gd name="connsiteX38" fmla="*/ 1219109 w 2300196"/>
                <a:gd name="connsiteY38" fmla="*/ 290428 h 964321"/>
                <a:gd name="connsiteX39" fmla="*/ 1226253 w 2300196"/>
                <a:gd name="connsiteY39" fmla="*/ 297571 h 964321"/>
                <a:gd name="connsiteX40" fmla="*/ 1276259 w 2300196"/>
                <a:gd name="connsiteY40" fmla="*/ 292809 h 964321"/>
                <a:gd name="connsiteX41" fmla="*/ 1333409 w 2300196"/>
                <a:gd name="connsiteY41" fmla="*/ 290428 h 964321"/>
                <a:gd name="connsiteX42" fmla="*/ 1345315 w 2300196"/>
                <a:gd name="connsiteY42" fmla="*/ 335671 h 964321"/>
                <a:gd name="connsiteX43" fmla="*/ 1361984 w 2300196"/>
                <a:gd name="connsiteY43" fmla="*/ 366628 h 964321"/>
                <a:gd name="connsiteX44" fmla="*/ 1390559 w 2300196"/>
                <a:gd name="connsiteY44" fmla="*/ 349959 h 964321"/>
                <a:gd name="connsiteX45" fmla="*/ 1440565 w 2300196"/>
                <a:gd name="connsiteY45" fmla="*/ 311859 h 964321"/>
                <a:gd name="connsiteX46" fmla="*/ 1457234 w 2300196"/>
                <a:gd name="connsiteY46" fmla="*/ 357103 h 964321"/>
                <a:gd name="connsiteX47" fmla="*/ 1476284 w 2300196"/>
                <a:gd name="connsiteY47" fmla="*/ 407109 h 964321"/>
                <a:gd name="connsiteX48" fmla="*/ 1502478 w 2300196"/>
                <a:gd name="connsiteY48" fmla="*/ 378534 h 964321"/>
                <a:gd name="connsiteX49" fmla="*/ 1535815 w 2300196"/>
                <a:gd name="connsiteY49" fmla="*/ 342815 h 964321"/>
                <a:gd name="connsiteX50" fmla="*/ 1547721 w 2300196"/>
                <a:gd name="connsiteY50" fmla="*/ 333290 h 964321"/>
                <a:gd name="connsiteX51" fmla="*/ 1562009 w 2300196"/>
                <a:gd name="connsiteY51" fmla="*/ 371390 h 964321"/>
                <a:gd name="connsiteX52" fmla="*/ 1588203 w 2300196"/>
                <a:gd name="connsiteY52" fmla="*/ 419015 h 964321"/>
                <a:gd name="connsiteX53" fmla="*/ 1609634 w 2300196"/>
                <a:gd name="connsiteY53" fmla="*/ 442828 h 964321"/>
                <a:gd name="connsiteX54" fmla="*/ 1619159 w 2300196"/>
                <a:gd name="connsiteY54" fmla="*/ 459496 h 964321"/>
                <a:gd name="connsiteX55" fmla="*/ 1645353 w 2300196"/>
                <a:gd name="connsiteY55" fmla="*/ 430921 h 964321"/>
                <a:gd name="connsiteX56" fmla="*/ 1673928 w 2300196"/>
                <a:gd name="connsiteY56" fmla="*/ 411871 h 964321"/>
                <a:gd name="connsiteX57" fmla="*/ 1673928 w 2300196"/>
                <a:gd name="connsiteY57" fmla="*/ 411871 h 964321"/>
                <a:gd name="connsiteX58" fmla="*/ 1692978 w 2300196"/>
                <a:gd name="connsiteY58" fmla="*/ 402346 h 964321"/>
                <a:gd name="connsiteX59" fmla="*/ 1709646 w 2300196"/>
                <a:gd name="connsiteY59" fmla="*/ 449971 h 964321"/>
                <a:gd name="connsiteX60" fmla="*/ 1728696 w 2300196"/>
                <a:gd name="connsiteY60" fmla="*/ 504740 h 964321"/>
                <a:gd name="connsiteX61" fmla="*/ 1747746 w 2300196"/>
                <a:gd name="connsiteY61" fmla="*/ 549984 h 964321"/>
                <a:gd name="connsiteX62" fmla="*/ 1752509 w 2300196"/>
                <a:gd name="connsiteY62" fmla="*/ 566653 h 964321"/>
                <a:gd name="connsiteX63" fmla="*/ 1785846 w 2300196"/>
                <a:gd name="connsiteY63" fmla="*/ 623803 h 964321"/>
                <a:gd name="connsiteX64" fmla="*/ 1807278 w 2300196"/>
                <a:gd name="connsiteY64" fmla="*/ 678571 h 964321"/>
                <a:gd name="connsiteX65" fmla="*/ 1821565 w 2300196"/>
                <a:gd name="connsiteY65" fmla="*/ 719053 h 964321"/>
                <a:gd name="connsiteX66" fmla="*/ 1840615 w 2300196"/>
                <a:gd name="connsiteY66" fmla="*/ 726196 h 964321"/>
                <a:gd name="connsiteX67" fmla="*/ 1873953 w 2300196"/>
                <a:gd name="connsiteY67" fmla="*/ 761915 h 964321"/>
                <a:gd name="connsiteX68" fmla="*/ 1888240 w 2300196"/>
                <a:gd name="connsiteY68" fmla="*/ 790490 h 964321"/>
                <a:gd name="connsiteX69" fmla="*/ 1900146 w 2300196"/>
                <a:gd name="connsiteY69" fmla="*/ 842878 h 964321"/>
                <a:gd name="connsiteX70" fmla="*/ 1919196 w 2300196"/>
                <a:gd name="connsiteY70" fmla="*/ 892884 h 964321"/>
                <a:gd name="connsiteX71" fmla="*/ 1931103 w 2300196"/>
                <a:gd name="connsiteY71" fmla="*/ 928603 h 964321"/>
                <a:gd name="connsiteX72" fmla="*/ 1945390 w 2300196"/>
                <a:gd name="connsiteY72" fmla="*/ 959559 h 964321"/>
                <a:gd name="connsiteX73" fmla="*/ 1966821 w 2300196"/>
                <a:gd name="connsiteY73" fmla="*/ 961940 h 964321"/>
                <a:gd name="connsiteX74" fmla="*/ 1966821 w 2300196"/>
                <a:gd name="connsiteY74" fmla="*/ 961940 h 964321"/>
                <a:gd name="connsiteX75" fmla="*/ 1978728 w 2300196"/>
                <a:gd name="connsiteY75" fmla="*/ 964321 h 964321"/>
                <a:gd name="connsiteX76" fmla="*/ 1995396 w 2300196"/>
                <a:gd name="connsiteY76" fmla="*/ 904790 h 964321"/>
                <a:gd name="connsiteX77" fmla="*/ 2021590 w 2300196"/>
                <a:gd name="connsiteY77" fmla="*/ 828590 h 964321"/>
                <a:gd name="connsiteX78" fmla="*/ 2043021 w 2300196"/>
                <a:gd name="connsiteY78" fmla="*/ 747628 h 964321"/>
                <a:gd name="connsiteX79" fmla="*/ 2050165 w 2300196"/>
                <a:gd name="connsiteY79" fmla="*/ 714290 h 964321"/>
                <a:gd name="connsiteX80" fmla="*/ 2069215 w 2300196"/>
                <a:gd name="connsiteY80" fmla="*/ 688096 h 964321"/>
                <a:gd name="connsiteX81" fmla="*/ 2093028 w 2300196"/>
                <a:gd name="connsiteY81" fmla="*/ 633328 h 964321"/>
                <a:gd name="connsiteX82" fmla="*/ 2123984 w 2300196"/>
                <a:gd name="connsiteY82" fmla="*/ 607134 h 964321"/>
                <a:gd name="connsiteX83" fmla="*/ 2157321 w 2300196"/>
                <a:gd name="connsiteY83" fmla="*/ 597609 h 964321"/>
                <a:gd name="connsiteX84" fmla="*/ 2233521 w 2300196"/>
                <a:gd name="connsiteY84" fmla="*/ 597609 h 964321"/>
                <a:gd name="connsiteX85" fmla="*/ 2283528 w 2300196"/>
                <a:gd name="connsiteY85" fmla="*/ 597609 h 964321"/>
                <a:gd name="connsiteX86" fmla="*/ 2285909 w 2300196"/>
                <a:gd name="connsiteY86" fmla="*/ 526171 h 964321"/>
                <a:gd name="connsiteX87" fmla="*/ 2300196 w 2300196"/>
                <a:gd name="connsiteY87" fmla="*/ 426159 h 964321"/>
                <a:gd name="connsiteX88" fmla="*/ 2297815 w 2300196"/>
                <a:gd name="connsiteY88" fmla="*/ 326146 h 964321"/>
                <a:gd name="connsiteX89" fmla="*/ 2274003 w 2300196"/>
                <a:gd name="connsiteY89" fmla="*/ 218990 h 964321"/>
                <a:gd name="connsiteX90" fmla="*/ 2240665 w 2300196"/>
                <a:gd name="connsiteY90"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16715 w 2300196"/>
                <a:gd name="connsiteY34" fmla="*/ 254709 h 964321"/>
                <a:gd name="connsiteX35" fmla="*/ 1135765 w 2300196"/>
                <a:gd name="connsiteY35" fmla="*/ 288046 h 964321"/>
                <a:gd name="connsiteX36" fmla="*/ 1171484 w 2300196"/>
                <a:gd name="connsiteY36" fmla="*/ 268996 h 964321"/>
                <a:gd name="connsiteX37" fmla="*/ 1200059 w 2300196"/>
                <a:gd name="connsiteY37" fmla="*/ 249946 h 964321"/>
                <a:gd name="connsiteX38" fmla="*/ 1219109 w 2300196"/>
                <a:gd name="connsiteY38" fmla="*/ 290428 h 964321"/>
                <a:gd name="connsiteX39" fmla="*/ 1226253 w 2300196"/>
                <a:gd name="connsiteY39" fmla="*/ 297571 h 964321"/>
                <a:gd name="connsiteX40" fmla="*/ 1276259 w 2300196"/>
                <a:gd name="connsiteY40" fmla="*/ 292809 h 964321"/>
                <a:gd name="connsiteX41" fmla="*/ 1333409 w 2300196"/>
                <a:gd name="connsiteY41" fmla="*/ 290428 h 964321"/>
                <a:gd name="connsiteX42" fmla="*/ 1345315 w 2300196"/>
                <a:gd name="connsiteY42" fmla="*/ 335671 h 964321"/>
                <a:gd name="connsiteX43" fmla="*/ 1361984 w 2300196"/>
                <a:gd name="connsiteY43" fmla="*/ 366628 h 964321"/>
                <a:gd name="connsiteX44" fmla="*/ 1390559 w 2300196"/>
                <a:gd name="connsiteY44" fmla="*/ 349959 h 964321"/>
                <a:gd name="connsiteX45" fmla="*/ 1440565 w 2300196"/>
                <a:gd name="connsiteY45" fmla="*/ 311859 h 964321"/>
                <a:gd name="connsiteX46" fmla="*/ 1457234 w 2300196"/>
                <a:gd name="connsiteY46" fmla="*/ 357103 h 964321"/>
                <a:gd name="connsiteX47" fmla="*/ 1476284 w 2300196"/>
                <a:gd name="connsiteY47" fmla="*/ 407109 h 964321"/>
                <a:gd name="connsiteX48" fmla="*/ 1502478 w 2300196"/>
                <a:gd name="connsiteY48" fmla="*/ 378534 h 964321"/>
                <a:gd name="connsiteX49" fmla="*/ 1535815 w 2300196"/>
                <a:gd name="connsiteY49" fmla="*/ 342815 h 964321"/>
                <a:gd name="connsiteX50" fmla="*/ 1547721 w 2300196"/>
                <a:gd name="connsiteY50" fmla="*/ 333290 h 964321"/>
                <a:gd name="connsiteX51" fmla="*/ 1562009 w 2300196"/>
                <a:gd name="connsiteY51" fmla="*/ 371390 h 964321"/>
                <a:gd name="connsiteX52" fmla="*/ 1588203 w 2300196"/>
                <a:gd name="connsiteY52" fmla="*/ 419015 h 964321"/>
                <a:gd name="connsiteX53" fmla="*/ 1609634 w 2300196"/>
                <a:gd name="connsiteY53" fmla="*/ 442828 h 964321"/>
                <a:gd name="connsiteX54" fmla="*/ 1619159 w 2300196"/>
                <a:gd name="connsiteY54" fmla="*/ 459496 h 964321"/>
                <a:gd name="connsiteX55" fmla="*/ 1645353 w 2300196"/>
                <a:gd name="connsiteY55" fmla="*/ 430921 h 964321"/>
                <a:gd name="connsiteX56" fmla="*/ 1673928 w 2300196"/>
                <a:gd name="connsiteY56" fmla="*/ 411871 h 964321"/>
                <a:gd name="connsiteX57" fmla="*/ 1673928 w 2300196"/>
                <a:gd name="connsiteY57" fmla="*/ 411871 h 964321"/>
                <a:gd name="connsiteX58" fmla="*/ 1692978 w 2300196"/>
                <a:gd name="connsiteY58" fmla="*/ 402346 h 964321"/>
                <a:gd name="connsiteX59" fmla="*/ 1709646 w 2300196"/>
                <a:gd name="connsiteY59" fmla="*/ 449971 h 964321"/>
                <a:gd name="connsiteX60" fmla="*/ 1728696 w 2300196"/>
                <a:gd name="connsiteY60" fmla="*/ 504740 h 964321"/>
                <a:gd name="connsiteX61" fmla="*/ 1747746 w 2300196"/>
                <a:gd name="connsiteY61" fmla="*/ 549984 h 964321"/>
                <a:gd name="connsiteX62" fmla="*/ 1752509 w 2300196"/>
                <a:gd name="connsiteY62" fmla="*/ 566653 h 964321"/>
                <a:gd name="connsiteX63" fmla="*/ 1785846 w 2300196"/>
                <a:gd name="connsiteY63" fmla="*/ 623803 h 964321"/>
                <a:gd name="connsiteX64" fmla="*/ 1807278 w 2300196"/>
                <a:gd name="connsiteY64" fmla="*/ 678571 h 964321"/>
                <a:gd name="connsiteX65" fmla="*/ 1821565 w 2300196"/>
                <a:gd name="connsiteY65" fmla="*/ 719053 h 964321"/>
                <a:gd name="connsiteX66" fmla="*/ 1840615 w 2300196"/>
                <a:gd name="connsiteY66" fmla="*/ 726196 h 964321"/>
                <a:gd name="connsiteX67" fmla="*/ 1873953 w 2300196"/>
                <a:gd name="connsiteY67" fmla="*/ 761915 h 964321"/>
                <a:gd name="connsiteX68" fmla="*/ 1888240 w 2300196"/>
                <a:gd name="connsiteY68" fmla="*/ 790490 h 964321"/>
                <a:gd name="connsiteX69" fmla="*/ 1900146 w 2300196"/>
                <a:gd name="connsiteY69" fmla="*/ 842878 h 964321"/>
                <a:gd name="connsiteX70" fmla="*/ 1919196 w 2300196"/>
                <a:gd name="connsiteY70" fmla="*/ 892884 h 964321"/>
                <a:gd name="connsiteX71" fmla="*/ 1931103 w 2300196"/>
                <a:gd name="connsiteY71" fmla="*/ 928603 h 964321"/>
                <a:gd name="connsiteX72" fmla="*/ 1945390 w 2300196"/>
                <a:gd name="connsiteY72" fmla="*/ 959559 h 964321"/>
                <a:gd name="connsiteX73" fmla="*/ 1966821 w 2300196"/>
                <a:gd name="connsiteY73" fmla="*/ 961940 h 964321"/>
                <a:gd name="connsiteX74" fmla="*/ 1966821 w 2300196"/>
                <a:gd name="connsiteY74" fmla="*/ 961940 h 964321"/>
                <a:gd name="connsiteX75" fmla="*/ 1978728 w 2300196"/>
                <a:gd name="connsiteY75" fmla="*/ 964321 h 964321"/>
                <a:gd name="connsiteX76" fmla="*/ 1995396 w 2300196"/>
                <a:gd name="connsiteY76" fmla="*/ 904790 h 964321"/>
                <a:gd name="connsiteX77" fmla="*/ 2021590 w 2300196"/>
                <a:gd name="connsiteY77" fmla="*/ 828590 h 964321"/>
                <a:gd name="connsiteX78" fmla="*/ 2043021 w 2300196"/>
                <a:gd name="connsiteY78" fmla="*/ 747628 h 964321"/>
                <a:gd name="connsiteX79" fmla="*/ 2050165 w 2300196"/>
                <a:gd name="connsiteY79" fmla="*/ 714290 h 964321"/>
                <a:gd name="connsiteX80" fmla="*/ 2069215 w 2300196"/>
                <a:gd name="connsiteY80" fmla="*/ 688096 h 964321"/>
                <a:gd name="connsiteX81" fmla="*/ 2093028 w 2300196"/>
                <a:gd name="connsiteY81" fmla="*/ 633328 h 964321"/>
                <a:gd name="connsiteX82" fmla="*/ 2123984 w 2300196"/>
                <a:gd name="connsiteY82" fmla="*/ 607134 h 964321"/>
                <a:gd name="connsiteX83" fmla="*/ 2157321 w 2300196"/>
                <a:gd name="connsiteY83" fmla="*/ 597609 h 964321"/>
                <a:gd name="connsiteX84" fmla="*/ 2233521 w 2300196"/>
                <a:gd name="connsiteY84" fmla="*/ 597609 h 964321"/>
                <a:gd name="connsiteX85" fmla="*/ 2283528 w 2300196"/>
                <a:gd name="connsiteY85" fmla="*/ 597609 h 964321"/>
                <a:gd name="connsiteX86" fmla="*/ 2285909 w 2300196"/>
                <a:gd name="connsiteY86" fmla="*/ 526171 h 964321"/>
                <a:gd name="connsiteX87" fmla="*/ 2300196 w 2300196"/>
                <a:gd name="connsiteY87" fmla="*/ 426159 h 964321"/>
                <a:gd name="connsiteX88" fmla="*/ 2297815 w 2300196"/>
                <a:gd name="connsiteY88" fmla="*/ 326146 h 964321"/>
                <a:gd name="connsiteX89" fmla="*/ 2274003 w 2300196"/>
                <a:gd name="connsiteY89" fmla="*/ 218990 h 964321"/>
                <a:gd name="connsiteX90" fmla="*/ 2240665 w 2300196"/>
                <a:gd name="connsiteY90"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35765 w 2300196"/>
                <a:gd name="connsiteY35" fmla="*/ 288046 h 964321"/>
                <a:gd name="connsiteX36" fmla="*/ 1171484 w 2300196"/>
                <a:gd name="connsiteY36" fmla="*/ 268996 h 964321"/>
                <a:gd name="connsiteX37" fmla="*/ 1200059 w 2300196"/>
                <a:gd name="connsiteY37" fmla="*/ 249946 h 964321"/>
                <a:gd name="connsiteX38" fmla="*/ 1219109 w 2300196"/>
                <a:gd name="connsiteY38" fmla="*/ 290428 h 964321"/>
                <a:gd name="connsiteX39" fmla="*/ 1226253 w 2300196"/>
                <a:gd name="connsiteY39" fmla="*/ 297571 h 964321"/>
                <a:gd name="connsiteX40" fmla="*/ 1276259 w 2300196"/>
                <a:gd name="connsiteY40" fmla="*/ 292809 h 964321"/>
                <a:gd name="connsiteX41" fmla="*/ 1333409 w 2300196"/>
                <a:gd name="connsiteY41" fmla="*/ 290428 h 964321"/>
                <a:gd name="connsiteX42" fmla="*/ 1345315 w 2300196"/>
                <a:gd name="connsiteY42" fmla="*/ 335671 h 964321"/>
                <a:gd name="connsiteX43" fmla="*/ 1361984 w 2300196"/>
                <a:gd name="connsiteY43" fmla="*/ 366628 h 964321"/>
                <a:gd name="connsiteX44" fmla="*/ 1390559 w 2300196"/>
                <a:gd name="connsiteY44" fmla="*/ 349959 h 964321"/>
                <a:gd name="connsiteX45" fmla="*/ 1440565 w 2300196"/>
                <a:gd name="connsiteY45" fmla="*/ 311859 h 964321"/>
                <a:gd name="connsiteX46" fmla="*/ 1457234 w 2300196"/>
                <a:gd name="connsiteY46" fmla="*/ 357103 h 964321"/>
                <a:gd name="connsiteX47" fmla="*/ 1476284 w 2300196"/>
                <a:gd name="connsiteY47" fmla="*/ 407109 h 964321"/>
                <a:gd name="connsiteX48" fmla="*/ 1502478 w 2300196"/>
                <a:gd name="connsiteY48" fmla="*/ 378534 h 964321"/>
                <a:gd name="connsiteX49" fmla="*/ 1535815 w 2300196"/>
                <a:gd name="connsiteY49" fmla="*/ 342815 h 964321"/>
                <a:gd name="connsiteX50" fmla="*/ 1547721 w 2300196"/>
                <a:gd name="connsiteY50" fmla="*/ 333290 h 964321"/>
                <a:gd name="connsiteX51" fmla="*/ 1562009 w 2300196"/>
                <a:gd name="connsiteY51" fmla="*/ 371390 h 964321"/>
                <a:gd name="connsiteX52" fmla="*/ 1588203 w 2300196"/>
                <a:gd name="connsiteY52" fmla="*/ 419015 h 964321"/>
                <a:gd name="connsiteX53" fmla="*/ 1609634 w 2300196"/>
                <a:gd name="connsiteY53" fmla="*/ 442828 h 964321"/>
                <a:gd name="connsiteX54" fmla="*/ 1619159 w 2300196"/>
                <a:gd name="connsiteY54" fmla="*/ 459496 h 964321"/>
                <a:gd name="connsiteX55" fmla="*/ 1645353 w 2300196"/>
                <a:gd name="connsiteY55" fmla="*/ 430921 h 964321"/>
                <a:gd name="connsiteX56" fmla="*/ 1673928 w 2300196"/>
                <a:gd name="connsiteY56" fmla="*/ 411871 h 964321"/>
                <a:gd name="connsiteX57" fmla="*/ 1673928 w 2300196"/>
                <a:gd name="connsiteY57" fmla="*/ 411871 h 964321"/>
                <a:gd name="connsiteX58" fmla="*/ 1692978 w 2300196"/>
                <a:gd name="connsiteY58" fmla="*/ 402346 h 964321"/>
                <a:gd name="connsiteX59" fmla="*/ 1709646 w 2300196"/>
                <a:gd name="connsiteY59" fmla="*/ 449971 h 964321"/>
                <a:gd name="connsiteX60" fmla="*/ 1728696 w 2300196"/>
                <a:gd name="connsiteY60" fmla="*/ 504740 h 964321"/>
                <a:gd name="connsiteX61" fmla="*/ 1747746 w 2300196"/>
                <a:gd name="connsiteY61" fmla="*/ 549984 h 964321"/>
                <a:gd name="connsiteX62" fmla="*/ 1752509 w 2300196"/>
                <a:gd name="connsiteY62" fmla="*/ 566653 h 964321"/>
                <a:gd name="connsiteX63" fmla="*/ 1785846 w 2300196"/>
                <a:gd name="connsiteY63" fmla="*/ 623803 h 964321"/>
                <a:gd name="connsiteX64" fmla="*/ 1807278 w 2300196"/>
                <a:gd name="connsiteY64" fmla="*/ 678571 h 964321"/>
                <a:gd name="connsiteX65" fmla="*/ 1821565 w 2300196"/>
                <a:gd name="connsiteY65" fmla="*/ 719053 h 964321"/>
                <a:gd name="connsiteX66" fmla="*/ 1840615 w 2300196"/>
                <a:gd name="connsiteY66" fmla="*/ 726196 h 964321"/>
                <a:gd name="connsiteX67" fmla="*/ 1873953 w 2300196"/>
                <a:gd name="connsiteY67" fmla="*/ 761915 h 964321"/>
                <a:gd name="connsiteX68" fmla="*/ 1888240 w 2300196"/>
                <a:gd name="connsiteY68" fmla="*/ 790490 h 964321"/>
                <a:gd name="connsiteX69" fmla="*/ 1900146 w 2300196"/>
                <a:gd name="connsiteY69" fmla="*/ 842878 h 964321"/>
                <a:gd name="connsiteX70" fmla="*/ 1919196 w 2300196"/>
                <a:gd name="connsiteY70" fmla="*/ 892884 h 964321"/>
                <a:gd name="connsiteX71" fmla="*/ 1931103 w 2300196"/>
                <a:gd name="connsiteY71" fmla="*/ 928603 h 964321"/>
                <a:gd name="connsiteX72" fmla="*/ 1945390 w 2300196"/>
                <a:gd name="connsiteY72" fmla="*/ 959559 h 964321"/>
                <a:gd name="connsiteX73" fmla="*/ 1966821 w 2300196"/>
                <a:gd name="connsiteY73" fmla="*/ 961940 h 964321"/>
                <a:gd name="connsiteX74" fmla="*/ 1966821 w 2300196"/>
                <a:gd name="connsiteY74" fmla="*/ 961940 h 964321"/>
                <a:gd name="connsiteX75" fmla="*/ 1978728 w 2300196"/>
                <a:gd name="connsiteY75" fmla="*/ 964321 h 964321"/>
                <a:gd name="connsiteX76" fmla="*/ 1995396 w 2300196"/>
                <a:gd name="connsiteY76" fmla="*/ 904790 h 964321"/>
                <a:gd name="connsiteX77" fmla="*/ 2021590 w 2300196"/>
                <a:gd name="connsiteY77" fmla="*/ 828590 h 964321"/>
                <a:gd name="connsiteX78" fmla="*/ 2043021 w 2300196"/>
                <a:gd name="connsiteY78" fmla="*/ 747628 h 964321"/>
                <a:gd name="connsiteX79" fmla="*/ 2050165 w 2300196"/>
                <a:gd name="connsiteY79" fmla="*/ 714290 h 964321"/>
                <a:gd name="connsiteX80" fmla="*/ 2069215 w 2300196"/>
                <a:gd name="connsiteY80" fmla="*/ 688096 h 964321"/>
                <a:gd name="connsiteX81" fmla="*/ 2093028 w 2300196"/>
                <a:gd name="connsiteY81" fmla="*/ 633328 h 964321"/>
                <a:gd name="connsiteX82" fmla="*/ 2123984 w 2300196"/>
                <a:gd name="connsiteY82" fmla="*/ 607134 h 964321"/>
                <a:gd name="connsiteX83" fmla="*/ 2157321 w 2300196"/>
                <a:gd name="connsiteY83" fmla="*/ 597609 h 964321"/>
                <a:gd name="connsiteX84" fmla="*/ 2233521 w 2300196"/>
                <a:gd name="connsiteY84" fmla="*/ 597609 h 964321"/>
                <a:gd name="connsiteX85" fmla="*/ 2283528 w 2300196"/>
                <a:gd name="connsiteY85" fmla="*/ 597609 h 964321"/>
                <a:gd name="connsiteX86" fmla="*/ 2285909 w 2300196"/>
                <a:gd name="connsiteY86" fmla="*/ 526171 h 964321"/>
                <a:gd name="connsiteX87" fmla="*/ 2300196 w 2300196"/>
                <a:gd name="connsiteY87" fmla="*/ 426159 h 964321"/>
                <a:gd name="connsiteX88" fmla="*/ 2297815 w 2300196"/>
                <a:gd name="connsiteY88" fmla="*/ 326146 h 964321"/>
                <a:gd name="connsiteX89" fmla="*/ 2274003 w 2300196"/>
                <a:gd name="connsiteY89" fmla="*/ 218990 h 964321"/>
                <a:gd name="connsiteX90" fmla="*/ 2240665 w 2300196"/>
                <a:gd name="connsiteY90"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1484 w 2300196"/>
                <a:gd name="connsiteY35" fmla="*/ 268996 h 964321"/>
                <a:gd name="connsiteX36" fmla="*/ 1200059 w 2300196"/>
                <a:gd name="connsiteY36" fmla="*/ 249946 h 964321"/>
                <a:gd name="connsiteX37" fmla="*/ 1219109 w 2300196"/>
                <a:gd name="connsiteY37" fmla="*/ 290428 h 964321"/>
                <a:gd name="connsiteX38" fmla="*/ 1226253 w 2300196"/>
                <a:gd name="connsiteY38" fmla="*/ 297571 h 964321"/>
                <a:gd name="connsiteX39" fmla="*/ 1276259 w 2300196"/>
                <a:gd name="connsiteY39" fmla="*/ 292809 h 964321"/>
                <a:gd name="connsiteX40" fmla="*/ 1333409 w 2300196"/>
                <a:gd name="connsiteY40" fmla="*/ 290428 h 964321"/>
                <a:gd name="connsiteX41" fmla="*/ 1345315 w 2300196"/>
                <a:gd name="connsiteY41" fmla="*/ 335671 h 964321"/>
                <a:gd name="connsiteX42" fmla="*/ 1361984 w 2300196"/>
                <a:gd name="connsiteY42" fmla="*/ 366628 h 964321"/>
                <a:gd name="connsiteX43" fmla="*/ 1390559 w 2300196"/>
                <a:gd name="connsiteY43" fmla="*/ 349959 h 964321"/>
                <a:gd name="connsiteX44" fmla="*/ 1440565 w 2300196"/>
                <a:gd name="connsiteY44" fmla="*/ 311859 h 964321"/>
                <a:gd name="connsiteX45" fmla="*/ 1457234 w 2300196"/>
                <a:gd name="connsiteY45" fmla="*/ 357103 h 964321"/>
                <a:gd name="connsiteX46" fmla="*/ 1476284 w 2300196"/>
                <a:gd name="connsiteY46" fmla="*/ 407109 h 964321"/>
                <a:gd name="connsiteX47" fmla="*/ 1502478 w 2300196"/>
                <a:gd name="connsiteY47" fmla="*/ 378534 h 964321"/>
                <a:gd name="connsiteX48" fmla="*/ 1535815 w 2300196"/>
                <a:gd name="connsiteY48" fmla="*/ 342815 h 964321"/>
                <a:gd name="connsiteX49" fmla="*/ 1547721 w 2300196"/>
                <a:gd name="connsiteY49" fmla="*/ 333290 h 964321"/>
                <a:gd name="connsiteX50" fmla="*/ 1562009 w 2300196"/>
                <a:gd name="connsiteY50" fmla="*/ 371390 h 964321"/>
                <a:gd name="connsiteX51" fmla="*/ 1588203 w 2300196"/>
                <a:gd name="connsiteY51" fmla="*/ 419015 h 964321"/>
                <a:gd name="connsiteX52" fmla="*/ 1609634 w 2300196"/>
                <a:gd name="connsiteY52" fmla="*/ 442828 h 964321"/>
                <a:gd name="connsiteX53" fmla="*/ 1619159 w 2300196"/>
                <a:gd name="connsiteY53" fmla="*/ 459496 h 964321"/>
                <a:gd name="connsiteX54" fmla="*/ 1645353 w 2300196"/>
                <a:gd name="connsiteY54" fmla="*/ 430921 h 964321"/>
                <a:gd name="connsiteX55" fmla="*/ 1673928 w 2300196"/>
                <a:gd name="connsiteY55" fmla="*/ 411871 h 964321"/>
                <a:gd name="connsiteX56" fmla="*/ 1673928 w 2300196"/>
                <a:gd name="connsiteY56" fmla="*/ 411871 h 964321"/>
                <a:gd name="connsiteX57" fmla="*/ 1692978 w 2300196"/>
                <a:gd name="connsiteY57" fmla="*/ 402346 h 964321"/>
                <a:gd name="connsiteX58" fmla="*/ 1709646 w 2300196"/>
                <a:gd name="connsiteY58" fmla="*/ 449971 h 964321"/>
                <a:gd name="connsiteX59" fmla="*/ 1728696 w 2300196"/>
                <a:gd name="connsiteY59" fmla="*/ 504740 h 964321"/>
                <a:gd name="connsiteX60" fmla="*/ 1747746 w 2300196"/>
                <a:gd name="connsiteY60" fmla="*/ 549984 h 964321"/>
                <a:gd name="connsiteX61" fmla="*/ 1752509 w 2300196"/>
                <a:gd name="connsiteY61" fmla="*/ 566653 h 964321"/>
                <a:gd name="connsiteX62" fmla="*/ 1785846 w 2300196"/>
                <a:gd name="connsiteY62" fmla="*/ 623803 h 964321"/>
                <a:gd name="connsiteX63" fmla="*/ 1807278 w 2300196"/>
                <a:gd name="connsiteY63" fmla="*/ 678571 h 964321"/>
                <a:gd name="connsiteX64" fmla="*/ 1821565 w 2300196"/>
                <a:gd name="connsiteY64" fmla="*/ 719053 h 964321"/>
                <a:gd name="connsiteX65" fmla="*/ 1840615 w 2300196"/>
                <a:gd name="connsiteY65" fmla="*/ 726196 h 964321"/>
                <a:gd name="connsiteX66" fmla="*/ 1873953 w 2300196"/>
                <a:gd name="connsiteY66" fmla="*/ 761915 h 964321"/>
                <a:gd name="connsiteX67" fmla="*/ 1888240 w 2300196"/>
                <a:gd name="connsiteY67" fmla="*/ 790490 h 964321"/>
                <a:gd name="connsiteX68" fmla="*/ 1900146 w 2300196"/>
                <a:gd name="connsiteY68" fmla="*/ 842878 h 964321"/>
                <a:gd name="connsiteX69" fmla="*/ 1919196 w 2300196"/>
                <a:gd name="connsiteY69" fmla="*/ 892884 h 964321"/>
                <a:gd name="connsiteX70" fmla="*/ 1931103 w 2300196"/>
                <a:gd name="connsiteY70" fmla="*/ 928603 h 964321"/>
                <a:gd name="connsiteX71" fmla="*/ 1945390 w 2300196"/>
                <a:gd name="connsiteY71" fmla="*/ 959559 h 964321"/>
                <a:gd name="connsiteX72" fmla="*/ 1966821 w 2300196"/>
                <a:gd name="connsiteY72" fmla="*/ 961940 h 964321"/>
                <a:gd name="connsiteX73" fmla="*/ 1966821 w 2300196"/>
                <a:gd name="connsiteY73" fmla="*/ 961940 h 964321"/>
                <a:gd name="connsiteX74" fmla="*/ 1978728 w 2300196"/>
                <a:gd name="connsiteY74" fmla="*/ 964321 h 964321"/>
                <a:gd name="connsiteX75" fmla="*/ 1995396 w 2300196"/>
                <a:gd name="connsiteY75" fmla="*/ 904790 h 964321"/>
                <a:gd name="connsiteX76" fmla="*/ 2021590 w 2300196"/>
                <a:gd name="connsiteY76" fmla="*/ 828590 h 964321"/>
                <a:gd name="connsiteX77" fmla="*/ 2043021 w 2300196"/>
                <a:gd name="connsiteY77" fmla="*/ 747628 h 964321"/>
                <a:gd name="connsiteX78" fmla="*/ 2050165 w 2300196"/>
                <a:gd name="connsiteY78" fmla="*/ 714290 h 964321"/>
                <a:gd name="connsiteX79" fmla="*/ 2069215 w 2300196"/>
                <a:gd name="connsiteY79" fmla="*/ 688096 h 964321"/>
                <a:gd name="connsiteX80" fmla="*/ 2093028 w 2300196"/>
                <a:gd name="connsiteY80" fmla="*/ 633328 h 964321"/>
                <a:gd name="connsiteX81" fmla="*/ 2123984 w 2300196"/>
                <a:gd name="connsiteY81" fmla="*/ 607134 h 964321"/>
                <a:gd name="connsiteX82" fmla="*/ 2157321 w 2300196"/>
                <a:gd name="connsiteY82" fmla="*/ 597609 h 964321"/>
                <a:gd name="connsiteX83" fmla="*/ 2233521 w 2300196"/>
                <a:gd name="connsiteY83" fmla="*/ 597609 h 964321"/>
                <a:gd name="connsiteX84" fmla="*/ 2283528 w 2300196"/>
                <a:gd name="connsiteY84" fmla="*/ 597609 h 964321"/>
                <a:gd name="connsiteX85" fmla="*/ 2285909 w 2300196"/>
                <a:gd name="connsiteY85" fmla="*/ 526171 h 964321"/>
                <a:gd name="connsiteX86" fmla="*/ 2300196 w 2300196"/>
                <a:gd name="connsiteY86" fmla="*/ 426159 h 964321"/>
                <a:gd name="connsiteX87" fmla="*/ 2297815 w 2300196"/>
                <a:gd name="connsiteY87" fmla="*/ 326146 h 964321"/>
                <a:gd name="connsiteX88" fmla="*/ 2274003 w 2300196"/>
                <a:gd name="connsiteY88" fmla="*/ 218990 h 964321"/>
                <a:gd name="connsiteX89" fmla="*/ 2240665 w 2300196"/>
                <a:gd name="connsiteY89"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00059 w 2300196"/>
                <a:gd name="connsiteY36" fmla="*/ 249946 h 964321"/>
                <a:gd name="connsiteX37" fmla="*/ 1219109 w 2300196"/>
                <a:gd name="connsiteY37" fmla="*/ 290428 h 964321"/>
                <a:gd name="connsiteX38" fmla="*/ 1226253 w 2300196"/>
                <a:gd name="connsiteY38" fmla="*/ 297571 h 964321"/>
                <a:gd name="connsiteX39" fmla="*/ 1276259 w 2300196"/>
                <a:gd name="connsiteY39" fmla="*/ 292809 h 964321"/>
                <a:gd name="connsiteX40" fmla="*/ 1333409 w 2300196"/>
                <a:gd name="connsiteY40" fmla="*/ 290428 h 964321"/>
                <a:gd name="connsiteX41" fmla="*/ 1345315 w 2300196"/>
                <a:gd name="connsiteY41" fmla="*/ 335671 h 964321"/>
                <a:gd name="connsiteX42" fmla="*/ 1361984 w 2300196"/>
                <a:gd name="connsiteY42" fmla="*/ 366628 h 964321"/>
                <a:gd name="connsiteX43" fmla="*/ 1390559 w 2300196"/>
                <a:gd name="connsiteY43" fmla="*/ 349959 h 964321"/>
                <a:gd name="connsiteX44" fmla="*/ 1440565 w 2300196"/>
                <a:gd name="connsiteY44" fmla="*/ 311859 h 964321"/>
                <a:gd name="connsiteX45" fmla="*/ 1457234 w 2300196"/>
                <a:gd name="connsiteY45" fmla="*/ 357103 h 964321"/>
                <a:gd name="connsiteX46" fmla="*/ 1476284 w 2300196"/>
                <a:gd name="connsiteY46" fmla="*/ 407109 h 964321"/>
                <a:gd name="connsiteX47" fmla="*/ 1502478 w 2300196"/>
                <a:gd name="connsiteY47" fmla="*/ 378534 h 964321"/>
                <a:gd name="connsiteX48" fmla="*/ 1535815 w 2300196"/>
                <a:gd name="connsiteY48" fmla="*/ 342815 h 964321"/>
                <a:gd name="connsiteX49" fmla="*/ 1547721 w 2300196"/>
                <a:gd name="connsiteY49" fmla="*/ 333290 h 964321"/>
                <a:gd name="connsiteX50" fmla="*/ 1562009 w 2300196"/>
                <a:gd name="connsiteY50" fmla="*/ 371390 h 964321"/>
                <a:gd name="connsiteX51" fmla="*/ 1588203 w 2300196"/>
                <a:gd name="connsiteY51" fmla="*/ 419015 h 964321"/>
                <a:gd name="connsiteX52" fmla="*/ 1609634 w 2300196"/>
                <a:gd name="connsiteY52" fmla="*/ 442828 h 964321"/>
                <a:gd name="connsiteX53" fmla="*/ 1619159 w 2300196"/>
                <a:gd name="connsiteY53" fmla="*/ 459496 h 964321"/>
                <a:gd name="connsiteX54" fmla="*/ 1645353 w 2300196"/>
                <a:gd name="connsiteY54" fmla="*/ 430921 h 964321"/>
                <a:gd name="connsiteX55" fmla="*/ 1673928 w 2300196"/>
                <a:gd name="connsiteY55" fmla="*/ 411871 h 964321"/>
                <a:gd name="connsiteX56" fmla="*/ 1673928 w 2300196"/>
                <a:gd name="connsiteY56" fmla="*/ 411871 h 964321"/>
                <a:gd name="connsiteX57" fmla="*/ 1692978 w 2300196"/>
                <a:gd name="connsiteY57" fmla="*/ 402346 h 964321"/>
                <a:gd name="connsiteX58" fmla="*/ 1709646 w 2300196"/>
                <a:gd name="connsiteY58" fmla="*/ 449971 h 964321"/>
                <a:gd name="connsiteX59" fmla="*/ 1728696 w 2300196"/>
                <a:gd name="connsiteY59" fmla="*/ 504740 h 964321"/>
                <a:gd name="connsiteX60" fmla="*/ 1747746 w 2300196"/>
                <a:gd name="connsiteY60" fmla="*/ 549984 h 964321"/>
                <a:gd name="connsiteX61" fmla="*/ 1752509 w 2300196"/>
                <a:gd name="connsiteY61" fmla="*/ 566653 h 964321"/>
                <a:gd name="connsiteX62" fmla="*/ 1785846 w 2300196"/>
                <a:gd name="connsiteY62" fmla="*/ 623803 h 964321"/>
                <a:gd name="connsiteX63" fmla="*/ 1807278 w 2300196"/>
                <a:gd name="connsiteY63" fmla="*/ 678571 h 964321"/>
                <a:gd name="connsiteX64" fmla="*/ 1821565 w 2300196"/>
                <a:gd name="connsiteY64" fmla="*/ 719053 h 964321"/>
                <a:gd name="connsiteX65" fmla="*/ 1840615 w 2300196"/>
                <a:gd name="connsiteY65" fmla="*/ 726196 h 964321"/>
                <a:gd name="connsiteX66" fmla="*/ 1873953 w 2300196"/>
                <a:gd name="connsiteY66" fmla="*/ 761915 h 964321"/>
                <a:gd name="connsiteX67" fmla="*/ 1888240 w 2300196"/>
                <a:gd name="connsiteY67" fmla="*/ 790490 h 964321"/>
                <a:gd name="connsiteX68" fmla="*/ 1900146 w 2300196"/>
                <a:gd name="connsiteY68" fmla="*/ 842878 h 964321"/>
                <a:gd name="connsiteX69" fmla="*/ 1919196 w 2300196"/>
                <a:gd name="connsiteY69" fmla="*/ 892884 h 964321"/>
                <a:gd name="connsiteX70" fmla="*/ 1931103 w 2300196"/>
                <a:gd name="connsiteY70" fmla="*/ 928603 h 964321"/>
                <a:gd name="connsiteX71" fmla="*/ 1945390 w 2300196"/>
                <a:gd name="connsiteY71" fmla="*/ 959559 h 964321"/>
                <a:gd name="connsiteX72" fmla="*/ 1966821 w 2300196"/>
                <a:gd name="connsiteY72" fmla="*/ 961940 h 964321"/>
                <a:gd name="connsiteX73" fmla="*/ 1966821 w 2300196"/>
                <a:gd name="connsiteY73" fmla="*/ 961940 h 964321"/>
                <a:gd name="connsiteX74" fmla="*/ 1978728 w 2300196"/>
                <a:gd name="connsiteY74" fmla="*/ 964321 h 964321"/>
                <a:gd name="connsiteX75" fmla="*/ 1995396 w 2300196"/>
                <a:gd name="connsiteY75" fmla="*/ 904790 h 964321"/>
                <a:gd name="connsiteX76" fmla="*/ 2021590 w 2300196"/>
                <a:gd name="connsiteY76" fmla="*/ 828590 h 964321"/>
                <a:gd name="connsiteX77" fmla="*/ 2043021 w 2300196"/>
                <a:gd name="connsiteY77" fmla="*/ 747628 h 964321"/>
                <a:gd name="connsiteX78" fmla="*/ 2050165 w 2300196"/>
                <a:gd name="connsiteY78" fmla="*/ 714290 h 964321"/>
                <a:gd name="connsiteX79" fmla="*/ 2069215 w 2300196"/>
                <a:gd name="connsiteY79" fmla="*/ 688096 h 964321"/>
                <a:gd name="connsiteX80" fmla="*/ 2093028 w 2300196"/>
                <a:gd name="connsiteY80" fmla="*/ 633328 h 964321"/>
                <a:gd name="connsiteX81" fmla="*/ 2123984 w 2300196"/>
                <a:gd name="connsiteY81" fmla="*/ 607134 h 964321"/>
                <a:gd name="connsiteX82" fmla="*/ 2157321 w 2300196"/>
                <a:gd name="connsiteY82" fmla="*/ 597609 h 964321"/>
                <a:gd name="connsiteX83" fmla="*/ 2233521 w 2300196"/>
                <a:gd name="connsiteY83" fmla="*/ 597609 h 964321"/>
                <a:gd name="connsiteX84" fmla="*/ 2283528 w 2300196"/>
                <a:gd name="connsiteY84" fmla="*/ 597609 h 964321"/>
                <a:gd name="connsiteX85" fmla="*/ 2285909 w 2300196"/>
                <a:gd name="connsiteY85" fmla="*/ 526171 h 964321"/>
                <a:gd name="connsiteX86" fmla="*/ 2300196 w 2300196"/>
                <a:gd name="connsiteY86" fmla="*/ 426159 h 964321"/>
                <a:gd name="connsiteX87" fmla="*/ 2297815 w 2300196"/>
                <a:gd name="connsiteY87" fmla="*/ 326146 h 964321"/>
                <a:gd name="connsiteX88" fmla="*/ 2274003 w 2300196"/>
                <a:gd name="connsiteY88" fmla="*/ 218990 h 964321"/>
                <a:gd name="connsiteX89" fmla="*/ 2240665 w 2300196"/>
                <a:gd name="connsiteY89"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19109 w 2300196"/>
                <a:gd name="connsiteY36" fmla="*/ 290428 h 964321"/>
                <a:gd name="connsiteX37" fmla="*/ 1226253 w 2300196"/>
                <a:gd name="connsiteY37" fmla="*/ 297571 h 964321"/>
                <a:gd name="connsiteX38" fmla="*/ 1276259 w 2300196"/>
                <a:gd name="connsiteY38" fmla="*/ 292809 h 964321"/>
                <a:gd name="connsiteX39" fmla="*/ 1333409 w 2300196"/>
                <a:gd name="connsiteY39" fmla="*/ 290428 h 964321"/>
                <a:gd name="connsiteX40" fmla="*/ 1345315 w 2300196"/>
                <a:gd name="connsiteY40" fmla="*/ 335671 h 964321"/>
                <a:gd name="connsiteX41" fmla="*/ 1361984 w 2300196"/>
                <a:gd name="connsiteY41" fmla="*/ 366628 h 964321"/>
                <a:gd name="connsiteX42" fmla="*/ 1390559 w 2300196"/>
                <a:gd name="connsiteY42" fmla="*/ 349959 h 964321"/>
                <a:gd name="connsiteX43" fmla="*/ 1440565 w 2300196"/>
                <a:gd name="connsiteY43" fmla="*/ 311859 h 964321"/>
                <a:gd name="connsiteX44" fmla="*/ 1457234 w 2300196"/>
                <a:gd name="connsiteY44" fmla="*/ 357103 h 964321"/>
                <a:gd name="connsiteX45" fmla="*/ 1476284 w 2300196"/>
                <a:gd name="connsiteY45" fmla="*/ 407109 h 964321"/>
                <a:gd name="connsiteX46" fmla="*/ 1502478 w 2300196"/>
                <a:gd name="connsiteY46" fmla="*/ 378534 h 964321"/>
                <a:gd name="connsiteX47" fmla="*/ 1535815 w 2300196"/>
                <a:gd name="connsiteY47" fmla="*/ 342815 h 964321"/>
                <a:gd name="connsiteX48" fmla="*/ 1547721 w 2300196"/>
                <a:gd name="connsiteY48" fmla="*/ 333290 h 964321"/>
                <a:gd name="connsiteX49" fmla="*/ 1562009 w 2300196"/>
                <a:gd name="connsiteY49" fmla="*/ 371390 h 964321"/>
                <a:gd name="connsiteX50" fmla="*/ 1588203 w 2300196"/>
                <a:gd name="connsiteY50" fmla="*/ 419015 h 964321"/>
                <a:gd name="connsiteX51" fmla="*/ 1609634 w 2300196"/>
                <a:gd name="connsiteY51" fmla="*/ 442828 h 964321"/>
                <a:gd name="connsiteX52" fmla="*/ 1619159 w 2300196"/>
                <a:gd name="connsiteY52" fmla="*/ 459496 h 964321"/>
                <a:gd name="connsiteX53" fmla="*/ 1645353 w 2300196"/>
                <a:gd name="connsiteY53" fmla="*/ 430921 h 964321"/>
                <a:gd name="connsiteX54" fmla="*/ 1673928 w 2300196"/>
                <a:gd name="connsiteY54" fmla="*/ 411871 h 964321"/>
                <a:gd name="connsiteX55" fmla="*/ 1673928 w 2300196"/>
                <a:gd name="connsiteY55" fmla="*/ 411871 h 964321"/>
                <a:gd name="connsiteX56" fmla="*/ 1692978 w 2300196"/>
                <a:gd name="connsiteY56" fmla="*/ 402346 h 964321"/>
                <a:gd name="connsiteX57" fmla="*/ 1709646 w 2300196"/>
                <a:gd name="connsiteY57" fmla="*/ 449971 h 964321"/>
                <a:gd name="connsiteX58" fmla="*/ 1728696 w 2300196"/>
                <a:gd name="connsiteY58" fmla="*/ 504740 h 964321"/>
                <a:gd name="connsiteX59" fmla="*/ 1747746 w 2300196"/>
                <a:gd name="connsiteY59" fmla="*/ 549984 h 964321"/>
                <a:gd name="connsiteX60" fmla="*/ 1752509 w 2300196"/>
                <a:gd name="connsiteY60" fmla="*/ 566653 h 964321"/>
                <a:gd name="connsiteX61" fmla="*/ 1785846 w 2300196"/>
                <a:gd name="connsiteY61" fmla="*/ 623803 h 964321"/>
                <a:gd name="connsiteX62" fmla="*/ 1807278 w 2300196"/>
                <a:gd name="connsiteY62" fmla="*/ 678571 h 964321"/>
                <a:gd name="connsiteX63" fmla="*/ 1821565 w 2300196"/>
                <a:gd name="connsiteY63" fmla="*/ 719053 h 964321"/>
                <a:gd name="connsiteX64" fmla="*/ 1840615 w 2300196"/>
                <a:gd name="connsiteY64" fmla="*/ 726196 h 964321"/>
                <a:gd name="connsiteX65" fmla="*/ 1873953 w 2300196"/>
                <a:gd name="connsiteY65" fmla="*/ 761915 h 964321"/>
                <a:gd name="connsiteX66" fmla="*/ 1888240 w 2300196"/>
                <a:gd name="connsiteY66" fmla="*/ 790490 h 964321"/>
                <a:gd name="connsiteX67" fmla="*/ 1900146 w 2300196"/>
                <a:gd name="connsiteY67" fmla="*/ 842878 h 964321"/>
                <a:gd name="connsiteX68" fmla="*/ 1919196 w 2300196"/>
                <a:gd name="connsiteY68" fmla="*/ 892884 h 964321"/>
                <a:gd name="connsiteX69" fmla="*/ 1931103 w 2300196"/>
                <a:gd name="connsiteY69" fmla="*/ 928603 h 964321"/>
                <a:gd name="connsiteX70" fmla="*/ 1945390 w 2300196"/>
                <a:gd name="connsiteY70" fmla="*/ 959559 h 964321"/>
                <a:gd name="connsiteX71" fmla="*/ 1966821 w 2300196"/>
                <a:gd name="connsiteY71" fmla="*/ 961940 h 964321"/>
                <a:gd name="connsiteX72" fmla="*/ 1966821 w 2300196"/>
                <a:gd name="connsiteY72" fmla="*/ 961940 h 964321"/>
                <a:gd name="connsiteX73" fmla="*/ 1978728 w 2300196"/>
                <a:gd name="connsiteY73" fmla="*/ 964321 h 964321"/>
                <a:gd name="connsiteX74" fmla="*/ 1995396 w 2300196"/>
                <a:gd name="connsiteY74" fmla="*/ 904790 h 964321"/>
                <a:gd name="connsiteX75" fmla="*/ 2021590 w 2300196"/>
                <a:gd name="connsiteY75" fmla="*/ 828590 h 964321"/>
                <a:gd name="connsiteX76" fmla="*/ 2043021 w 2300196"/>
                <a:gd name="connsiteY76" fmla="*/ 747628 h 964321"/>
                <a:gd name="connsiteX77" fmla="*/ 2050165 w 2300196"/>
                <a:gd name="connsiteY77" fmla="*/ 714290 h 964321"/>
                <a:gd name="connsiteX78" fmla="*/ 2069215 w 2300196"/>
                <a:gd name="connsiteY78" fmla="*/ 688096 h 964321"/>
                <a:gd name="connsiteX79" fmla="*/ 2093028 w 2300196"/>
                <a:gd name="connsiteY79" fmla="*/ 633328 h 964321"/>
                <a:gd name="connsiteX80" fmla="*/ 2123984 w 2300196"/>
                <a:gd name="connsiteY80" fmla="*/ 607134 h 964321"/>
                <a:gd name="connsiteX81" fmla="*/ 2157321 w 2300196"/>
                <a:gd name="connsiteY81" fmla="*/ 597609 h 964321"/>
                <a:gd name="connsiteX82" fmla="*/ 2233521 w 2300196"/>
                <a:gd name="connsiteY82" fmla="*/ 597609 h 964321"/>
                <a:gd name="connsiteX83" fmla="*/ 2283528 w 2300196"/>
                <a:gd name="connsiteY83" fmla="*/ 597609 h 964321"/>
                <a:gd name="connsiteX84" fmla="*/ 2285909 w 2300196"/>
                <a:gd name="connsiteY84" fmla="*/ 526171 h 964321"/>
                <a:gd name="connsiteX85" fmla="*/ 2300196 w 2300196"/>
                <a:gd name="connsiteY85" fmla="*/ 426159 h 964321"/>
                <a:gd name="connsiteX86" fmla="*/ 2297815 w 2300196"/>
                <a:gd name="connsiteY86" fmla="*/ 326146 h 964321"/>
                <a:gd name="connsiteX87" fmla="*/ 2274003 w 2300196"/>
                <a:gd name="connsiteY87" fmla="*/ 218990 h 964321"/>
                <a:gd name="connsiteX88" fmla="*/ 2240665 w 2300196"/>
                <a:gd name="connsiteY88"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19109 w 2300196"/>
                <a:gd name="connsiteY36" fmla="*/ 290428 h 964321"/>
                <a:gd name="connsiteX37" fmla="*/ 1276259 w 2300196"/>
                <a:gd name="connsiteY37" fmla="*/ 292809 h 964321"/>
                <a:gd name="connsiteX38" fmla="*/ 1333409 w 2300196"/>
                <a:gd name="connsiteY38" fmla="*/ 290428 h 964321"/>
                <a:gd name="connsiteX39" fmla="*/ 1345315 w 2300196"/>
                <a:gd name="connsiteY39" fmla="*/ 335671 h 964321"/>
                <a:gd name="connsiteX40" fmla="*/ 1361984 w 2300196"/>
                <a:gd name="connsiteY40" fmla="*/ 366628 h 964321"/>
                <a:gd name="connsiteX41" fmla="*/ 1390559 w 2300196"/>
                <a:gd name="connsiteY41" fmla="*/ 349959 h 964321"/>
                <a:gd name="connsiteX42" fmla="*/ 1440565 w 2300196"/>
                <a:gd name="connsiteY42" fmla="*/ 311859 h 964321"/>
                <a:gd name="connsiteX43" fmla="*/ 1457234 w 2300196"/>
                <a:gd name="connsiteY43" fmla="*/ 357103 h 964321"/>
                <a:gd name="connsiteX44" fmla="*/ 1476284 w 2300196"/>
                <a:gd name="connsiteY44" fmla="*/ 407109 h 964321"/>
                <a:gd name="connsiteX45" fmla="*/ 1502478 w 2300196"/>
                <a:gd name="connsiteY45" fmla="*/ 378534 h 964321"/>
                <a:gd name="connsiteX46" fmla="*/ 1535815 w 2300196"/>
                <a:gd name="connsiteY46" fmla="*/ 342815 h 964321"/>
                <a:gd name="connsiteX47" fmla="*/ 1547721 w 2300196"/>
                <a:gd name="connsiteY47" fmla="*/ 333290 h 964321"/>
                <a:gd name="connsiteX48" fmla="*/ 1562009 w 2300196"/>
                <a:gd name="connsiteY48" fmla="*/ 371390 h 964321"/>
                <a:gd name="connsiteX49" fmla="*/ 1588203 w 2300196"/>
                <a:gd name="connsiteY49" fmla="*/ 419015 h 964321"/>
                <a:gd name="connsiteX50" fmla="*/ 1609634 w 2300196"/>
                <a:gd name="connsiteY50" fmla="*/ 442828 h 964321"/>
                <a:gd name="connsiteX51" fmla="*/ 1619159 w 2300196"/>
                <a:gd name="connsiteY51" fmla="*/ 459496 h 964321"/>
                <a:gd name="connsiteX52" fmla="*/ 1645353 w 2300196"/>
                <a:gd name="connsiteY52" fmla="*/ 430921 h 964321"/>
                <a:gd name="connsiteX53" fmla="*/ 1673928 w 2300196"/>
                <a:gd name="connsiteY53" fmla="*/ 411871 h 964321"/>
                <a:gd name="connsiteX54" fmla="*/ 1673928 w 2300196"/>
                <a:gd name="connsiteY54" fmla="*/ 411871 h 964321"/>
                <a:gd name="connsiteX55" fmla="*/ 1692978 w 2300196"/>
                <a:gd name="connsiteY55" fmla="*/ 402346 h 964321"/>
                <a:gd name="connsiteX56" fmla="*/ 1709646 w 2300196"/>
                <a:gd name="connsiteY56" fmla="*/ 449971 h 964321"/>
                <a:gd name="connsiteX57" fmla="*/ 1728696 w 2300196"/>
                <a:gd name="connsiteY57" fmla="*/ 504740 h 964321"/>
                <a:gd name="connsiteX58" fmla="*/ 1747746 w 2300196"/>
                <a:gd name="connsiteY58" fmla="*/ 549984 h 964321"/>
                <a:gd name="connsiteX59" fmla="*/ 1752509 w 2300196"/>
                <a:gd name="connsiteY59" fmla="*/ 566653 h 964321"/>
                <a:gd name="connsiteX60" fmla="*/ 1785846 w 2300196"/>
                <a:gd name="connsiteY60" fmla="*/ 623803 h 964321"/>
                <a:gd name="connsiteX61" fmla="*/ 1807278 w 2300196"/>
                <a:gd name="connsiteY61" fmla="*/ 678571 h 964321"/>
                <a:gd name="connsiteX62" fmla="*/ 1821565 w 2300196"/>
                <a:gd name="connsiteY62" fmla="*/ 719053 h 964321"/>
                <a:gd name="connsiteX63" fmla="*/ 1840615 w 2300196"/>
                <a:gd name="connsiteY63" fmla="*/ 726196 h 964321"/>
                <a:gd name="connsiteX64" fmla="*/ 1873953 w 2300196"/>
                <a:gd name="connsiteY64" fmla="*/ 761915 h 964321"/>
                <a:gd name="connsiteX65" fmla="*/ 1888240 w 2300196"/>
                <a:gd name="connsiteY65" fmla="*/ 790490 h 964321"/>
                <a:gd name="connsiteX66" fmla="*/ 1900146 w 2300196"/>
                <a:gd name="connsiteY66" fmla="*/ 842878 h 964321"/>
                <a:gd name="connsiteX67" fmla="*/ 1919196 w 2300196"/>
                <a:gd name="connsiteY67" fmla="*/ 892884 h 964321"/>
                <a:gd name="connsiteX68" fmla="*/ 1931103 w 2300196"/>
                <a:gd name="connsiteY68" fmla="*/ 928603 h 964321"/>
                <a:gd name="connsiteX69" fmla="*/ 1945390 w 2300196"/>
                <a:gd name="connsiteY69" fmla="*/ 959559 h 964321"/>
                <a:gd name="connsiteX70" fmla="*/ 1966821 w 2300196"/>
                <a:gd name="connsiteY70" fmla="*/ 961940 h 964321"/>
                <a:gd name="connsiteX71" fmla="*/ 1966821 w 2300196"/>
                <a:gd name="connsiteY71" fmla="*/ 961940 h 964321"/>
                <a:gd name="connsiteX72" fmla="*/ 1978728 w 2300196"/>
                <a:gd name="connsiteY72" fmla="*/ 964321 h 964321"/>
                <a:gd name="connsiteX73" fmla="*/ 1995396 w 2300196"/>
                <a:gd name="connsiteY73" fmla="*/ 904790 h 964321"/>
                <a:gd name="connsiteX74" fmla="*/ 2021590 w 2300196"/>
                <a:gd name="connsiteY74" fmla="*/ 828590 h 964321"/>
                <a:gd name="connsiteX75" fmla="*/ 2043021 w 2300196"/>
                <a:gd name="connsiteY75" fmla="*/ 747628 h 964321"/>
                <a:gd name="connsiteX76" fmla="*/ 2050165 w 2300196"/>
                <a:gd name="connsiteY76" fmla="*/ 714290 h 964321"/>
                <a:gd name="connsiteX77" fmla="*/ 2069215 w 2300196"/>
                <a:gd name="connsiteY77" fmla="*/ 688096 h 964321"/>
                <a:gd name="connsiteX78" fmla="*/ 2093028 w 2300196"/>
                <a:gd name="connsiteY78" fmla="*/ 633328 h 964321"/>
                <a:gd name="connsiteX79" fmla="*/ 2123984 w 2300196"/>
                <a:gd name="connsiteY79" fmla="*/ 607134 h 964321"/>
                <a:gd name="connsiteX80" fmla="*/ 2157321 w 2300196"/>
                <a:gd name="connsiteY80" fmla="*/ 597609 h 964321"/>
                <a:gd name="connsiteX81" fmla="*/ 2233521 w 2300196"/>
                <a:gd name="connsiteY81" fmla="*/ 597609 h 964321"/>
                <a:gd name="connsiteX82" fmla="*/ 2283528 w 2300196"/>
                <a:gd name="connsiteY82" fmla="*/ 597609 h 964321"/>
                <a:gd name="connsiteX83" fmla="*/ 2285909 w 2300196"/>
                <a:gd name="connsiteY83" fmla="*/ 526171 h 964321"/>
                <a:gd name="connsiteX84" fmla="*/ 2300196 w 2300196"/>
                <a:gd name="connsiteY84" fmla="*/ 426159 h 964321"/>
                <a:gd name="connsiteX85" fmla="*/ 2297815 w 2300196"/>
                <a:gd name="connsiteY85" fmla="*/ 326146 h 964321"/>
                <a:gd name="connsiteX86" fmla="*/ 2274003 w 2300196"/>
                <a:gd name="connsiteY86" fmla="*/ 218990 h 964321"/>
                <a:gd name="connsiteX87" fmla="*/ 2240665 w 2300196"/>
                <a:gd name="connsiteY87"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76259 w 2300196"/>
                <a:gd name="connsiteY36" fmla="*/ 292809 h 964321"/>
                <a:gd name="connsiteX37" fmla="*/ 1333409 w 2300196"/>
                <a:gd name="connsiteY37" fmla="*/ 290428 h 964321"/>
                <a:gd name="connsiteX38" fmla="*/ 1345315 w 2300196"/>
                <a:gd name="connsiteY38" fmla="*/ 335671 h 964321"/>
                <a:gd name="connsiteX39" fmla="*/ 1361984 w 2300196"/>
                <a:gd name="connsiteY39" fmla="*/ 366628 h 964321"/>
                <a:gd name="connsiteX40" fmla="*/ 1390559 w 2300196"/>
                <a:gd name="connsiteY40" fmla="*/ 349959 h 964321"/>
                <a:gd name="connsiteX41" fmla="*/ 1440565 w 2300196"/>
                <a:gd name="connsiteY41" fmla="*/ 311859 h 964321"/>
                <a:gd name="connsiteX42" fmla="*/ 1457234 w 2300196"/>
                <a:gd name="connsiteY42" fmla="*/ 357103 h 964321"/>
                <a:gd name="connsiteX43" fmla="*/ 1476284 w 2300196"/>
                <a:gd name="connsiteY43" fmla="*/ 407109 h 964321"/>
                <a:gd name="connsiteX44" fmla="*/ 1502478 w 2300196"/>
                <a:gd name="connsiteY44" fmla="*/ 378534 h 964321"/>
                <a:gd name="connsiteX45" fmla="*/ 1535815 w 2300196"/>
                <a:gd name="connsiteY45" fmla="*/ 342815 h 964321"/>
                <a:gd name="connsiteX46" fmla="*/ 1547721 w 2300196"/>
                <a:gd name="connsiteY46" fmla="*/ 333290 h 964321"/>
                <a:gd name="connsiteX47" fmla="*/ 1562009 w 2300196"/>
                <a:gd name="connsiteY47" fmla="*/ 371390 h 964321"/>
                <a:gd name="connsiteX48" fmla="*/ 1588203 w 2300196"/>
                <a:gd name="connsiteY48" fmla="*/ 419015 h 964321"/>
                <a:gd name="connsiteX49" fmla="*/ 1609634 w 2300196"/>
                <a:gd name="connsiteY49" fmla="*/ 442828 h 964321"/>
                <a:gd name="connsiteX50" fmla="*/ 1619159 w 2300196"/>
                <a:gd name="connsiteY50" fmla="*/ 459496 h 964321"/>
                <a:gd name="connsiteX51" fmla="*/ 1645353 w 2300196"/>
                <a:gd name="connsiteY51" fmla="*/ 430921 h 964321"/>
                <a:gd name="connsiteX52" fmla="*/ 1673928 w 2300196"/>
                <a:gd name="connsiteY52" fmla="*/ 411871 h 964321"/>
                <a:gd name="connsiteX53" fmla="*/ 1673928 w 2300196"/>
                <a:gd name="connsiteY53" fmla="*/ 411871 h 964321"/>
                <a:gd name="connsiteX54" fmla="*/ 1692978 w 2300196"/>
                <a:gd name="connsiteY54" fmla="*/ 402346 h 964321"/>
                <a:gd name="connsiteX55" fmla="*/ 1709646 w 2300196"/>
                <a:gd name="connsiteY55" fmla="*/ 449971 h 964321"/>
                <a:gd name="connsiteX56" fmla="*/ 1728696 w 2300196"/>
                <a:gd name="connsiteY56" fmla="*/ 504740 h 964321"/>
                <a:gd name="connsiteX57" fmla="*/ 1747746 w 2300196"/>
                <a:gd name="connsiteY57" fmla="*/ 549984 h 964321"/>
                <a:gd name="connsiteX58" fmla="*/ 1752509 w 2300196"/>
                <a:gd name="connsiteY58" fmla="*/ 566653 h 964321"/>
                <a:gd name="connsiteX59" fmla="*/ 1785846 w 2300196"/>
                <a:gd name="connsiteY59" fmla="*/ 623803 h 964321"/>
                <a:gd name="connsiteX60" fmla="*/ 1807278 w 2300196"/>
                <a:gd name="connsiteY60" fmla="*/ 678571 h 964321"/>
                <a:gd name="connsiteX61" fmla="*/ 1821565 w 2300196"/>
                <a:gd name="connsiteY61" fmla="*/ 719053 h 964321"/>
                <a:gd name="connsiteX62" fmla="*/ 1840615 w 2300196"/>
                <a:gd name="connsiteY62" fmla="*/ 726196 h 964321"/>
                <a:gd name="connsiteX63" fmla="*/ 1873953 w 2300196"/>
                <a:gd name="connsiteY63" fmla="*/ 761915 h 964321"/>
                <a:gd name="connsiteX64" fmla="*/ 1888240 w 2300196"/>
                <a:gd name="connsiteY64" fmla="*/ 790490 h 964321"/>
                <a:gd name="connsiteX65" fmla="*/ 1900146 w 2300196"/>
                <a:gd name="connsiteY65" fmla="*/ 842878 h 964321"/>
                <a:gd name="connsiteX66" fmla="*/ 1919196 w 2300196"/>
                <a:gd name="connsiteY66" fmla="*/ 892884 h 964321"/>
                <a:gd name="connsiteX67" fmla="*/ 1931103 w 2300196"/>
                <a:gd name="connsiteY67" fmla="*/ 928603 h 964321"/>
                <a:gd name="connsiteX68" fmla="*/ 1945390 w 2300196"/>
                <a:gd name="connsiteY68" fmla="*/ 959559 h 964321"/>
                <a:gd name="connsiteX69" fmla="*/ 1966821 w 2300196"/>
                <a:gd name="connsiteY69" fmla="*/ 961940 h 964321"/>
                <a:gd name="connsiteX70" fmla="*/ 1966821 w 2300196"/>
                <a:gd name="connsiteY70" fmla="*/ 961940 h 964321"/>
                <a:gd name="connsiteX71" fmla="*/ 1978728 w 2300196"/>
                <a:gd name="connsiteY71" fmla="*/ 964321 h 964321"/>
                <a:gd name="connsiteX72" fmla="*/ 1995396 w 2300196"/>
                <a:gd name="connsiteY72" fmla="*/ 904790 h 964321"/>
                <a:gd name="connsiteX73" fmla="*/ 2021590 w 2300196"/>
                <a:gd name="connsiteY73" fmla="*/ 828590 h 964321"/>
                <a:gd name="connsiteX74" fmla="*/ 2043021 w 2300196"/>
                <a:gd name="connsiteY74" fmla="*/ 747628 h 964321"/>
                <a:gd name="connsiteX75" fmla="*/ 2050165 w 2300196"/>
                <a:gd name="connsiteY75" fmla="*/ 714290 h 964321"/>
                <a:gd name="connsiteX76" fmla="*/ 2069215 w 2300196"/>
                <a:gd name="connsiteY76" fmla="*/ 688096 h 964321"/>
                <a:gd name="connsiteX77" fmla="*/ 2093028 w 2300196"/>
                <a:gd name="connsiteY77" fmla="*/ 633328 h 964321"/>
                <a:gd name="connsiteX78" fmla="*/ 2123984 w 2300196"/>
                <a:gd name="connsiteY78" fmla="*/ 607134 h 964321"/>
                <a:gd name="connsiteX79" fmla="*/ 2157321 w 2300196"/>
                <a:gd name="connsiteY79" fmla="*/ 597609 h 964321"/>
                <a:gd name="connsiteX80" fmla="*/ 2233521 w 2300196"/>
                <a:gd name="connsiteY80" fmla="*/ 597609 h 964321"/>
                <a:gd name="connsiteX81" fmla="*/ 2283528 w 2300196"/>
                <a:gd name="connsiteY81" fmla="*/ 597609 h 964321"/>
                <a:gd name="connsiteX82" fmla="*/ 2285909 w 2300196"/>
                <a:gd name="connsiteY82" fmla="*/ 526171 h 964321"/>
                <a:gd name="connsiteX83" fmla="*/ 2300196 w 2300196"/>
                <a:gd name="connsiteY83" fmla="*/ 426159 h 964321"/>
                <a:gd name="connsiteX84" fmla="*/ 2297815 w 2300196"/>
                <a:gd name="connsiteY84" fmla="*/ 326146 h 964321"/>
                <a:gd name="connsiteX85" fmla="*/ 2274003 w 2300196"/>
                <a:gd name="connsiteY85" fmla="*/ 218990 h 964321"/>
                <a:gd name="connsiteX86" fmla="*/ 2240665 w 2300196"/>
                <a:gd name="connsiteY86"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33409 w 2300196"/>
                <a:gd name="connsiteY37" fmla="*/ 290428 h 964321"/>
                <a:gd name="connsiteX38" fmla="*/ 1345315 w 2300196"/>
                <a:gd name="connsiteY38" fmla="*/ 335671 h 964321"/>
                <a:gd name="connsiteX39" fmla="*/ 1361984 w 2300196"/>
                <a:gd name="connsiteY39" fmla="*/ 366628 h 964321"/>
                <a:gd name="connsiteX40" fmla="*/ 1390559 w 2300196"/>
                <a:gd name="connsiteY40" fmla="*/ 349959 h 964321"/>
                <a:gd name="connsiteX41" fmla="*/ 1440565 w 2300196"/>
                <a:gd name="connsiteY41" fmla="*/ 311859 h 964321"/>
                <a:gd name="connsiteX42" fmla="*/ 1457234 w 2300196"/>
                <a:gd name="connsiteY42" fmla="*/ 357103 h 964321"/>
                <a:gd name="connsiteX43" fmla="*/ 1476284 w 2300196"/>
                <a:gd name="connsiteY43" fmla="*/ 407109 h 964321"/>
                <a:gd name="connsiteX44" fmla="*/ 1502478 w 2300196"/>
                <a:gd name="connsiteY44" fmla="*/ 378534 h 964321"/>
                <a:gd name="connsiteX45" fmla="*/ 1535815 w 2300196"/>
                <a:gd name="connsiteY45" fmla="*/ 342815 h 964321"/>
                <a:gd name="connsiteX46" fmla="*/ 1547721 w 2300196"/>
                <a:gd name="connsiteY46" fmla="*/ 333290 h 964321"/>
                <a:gd name="connsiteX47" fmla="*/ 1562009 w 2300196"/>
                <a:gd name="connsiteY47" fmla="*/ 371390 h 964321"/>
                <a:gd name="connsiteX48" fmla="*/ 1588203 w 2300196"/>
                <a:gd name="connsiteY48" fmla="*/ 419015 h 964321"/>
                <a:gd name="connsiteX49" fmla="*/ 1609634 w 2300196"/>
                <a:gd name="connsiteY49" fmla="*/ 442828 h 964321"/>
                <a:gd name="connsiteX50" fmla="*/ 1619159 w 2300196"/>
                <a:gd name="connsiteY50" fmla="*/ 459496 h 964321"/>
                <a:gd name="connsiteX51" fmla="*/ 1645353 w 2300196"/>
                <a:gd name="connsiteY51" fmla="*/ 430921 h 964321"/>
                <a:gd name="connsiteX52" fmla="*/ 1673928 w 2300196"/>
                <a:gd name="connsiteY52" fmla="*/ 411871 h 964321"/>
                <a:gd name="connsiteX53" fmla="*/ 1673928 w 2300196"/>
                <a:gd name="connsiteY53" fmla="*/ 411871 h 964321"/>
                <a:gd name="connsiteX54" fmla="*/ 1692978 w 2300196"/>
                <a:gd name="connsiteY54" fmla="*/ 402346 h 964321"/>
                <a:gd name="connsiteX55" fmla="*/ 1709646 w 2300196"/>
                <a:gd name="connsiteY55" fmla="*/ 449971 h 964321"/>
                <a:gd name="connsiteX56" fmla="*/ 1728696 w 2300196"/>
                <a:gd name="connsiteY56" fmla="*/ 504740 h 964321"/>
                <a:gd name="connsiteX57" fmla="*/ 1747746 w 2300196"/>
                <a:gd name="connsiteY57" fmla="*/ 549984 h 964321"/>
                <a:gd name="connsiteX58" fmla="*/ 1752509 w 2300196"/>
                <a:gd name="connsiteY58" fmla="*/ 566653 h 964321"/>
                <a:gd name="connsiteX59" fmla="*/ 1785846 w 2300196"/>
                <a:gd name="connsiteY59" fmla="*/ 623803 h 964321"/>
                <a:gd name="connsiteX60" fmla="*/ 1807278 w 2300196"/>
                <a:gd name="connsiteY60" fmla="*/ 678571 h 964321"/>
                <a:gd name="connsiteX61" fmla="*/ 1821565 w 2300196"/>
                <a:gd name="connsiteY61" fmla="*/ 719053 h 964321"/>
                <a:gd name="connsiteX62" fmla="*/ 1840615 w 2300196"/>
                <a:gd name="connsiteY62" fmla="*/ 726196 h 964321"/>
                <a:gd name="connsiteX63" fmla="*/ 1873953 w 2300196"/>
                <a:gd name="connsiteY63" fmla="*/ 761915 h 964321"/>
                <a:gd name="connsiteX64" fmla="*/ 1888240 w 2300196"/>
                <a:gd name="connsiteY64" fmla="*/ 790490 h 964321"/>
                <a:gd name="connsiteX65" fmla="*/ 1900146 w 2300196"/>
                <a:gd name="connsiteY65" fmla="*/ 842878 h 964321"/>
                <a:gd name="connsiteX66" fmla="*/ 1919196 w 2300196"/>
                <a:gd name="connsiteY66" fmla="*/ 892884 h 964321"/>
                <a:gd name="connsiteX67" fmla="*/ 1931103 w 2300196"/>
                <a:gd name="connsiteY67" fmla="*/ 928603 h 964321"/>
                <a:gd name="connsiteX68" fmla="*/ 1945390 w 2300196"/>
                <a:gd name="connsiteY68" fmla="*/ 959559 h 964321"/>
                <a:gd name="connsiteX69" fmla="*/ 1966821 w 2300196"/>
                <a:gd name="connsiteY69" fmla="*/ 961940 h 964321"/>
                <a:gd name="connsiteX70" fmla="*/ 1966821 w 2300196"/>
                <a:gd name="connsiteY70" fmla="*/ 961940 h 964321"/>
                <a:gd name="connsiteX71" fmla="*/ 1978728 w 2300196"/>
                <a:gd name="connsiteY71" fmla="*/ 964321 h 964321"/>
                <a:gd name="connsiteX72" fmla="*/ 1995396 w 2300196"/>
                <a:gd name="connsiteY72" fmla="*/ 904790 h 964321"/>
                <a:gd name="connsiteX73" fmla="*/ 2021590 w 2300196"/>
                <a:gd name="connsiteY73" fmla="*/ 828590 h 964321"/>
                <a:gd name="connsiteX74" fmla="*/ 2043021 w 2300196"/>
                <a:gd name="connsiteY74" fmla="*/ 747628 h 964321"/>
                <a:gd name="connsiteX75" fmla="*/ 2050165 w 2300196"/>
                <a:gd name="connsiteY75" fmla="*/ 714290 h 964321"/>
                <a:gd name="connsiteX76" fmla="*/ 2069215 w 2300196"/>
                <a:gd name="connsiteY76" fmla="*/ 688096 h 964321"/>
                <a:gd name="connsiteX77" fmla="*/ 2093028 w 2300196"/>
                <a:gd name="connsiteY77" fmla="*/ 633328 h 964321"/>
                <a:gd name="connsiteX78" fmla="*/ 2123984 w 2300196"/>
                <a:gd name="connsiteY78" fmla="*/ 607134 h 964321"/>
                <a:gd name="connsiteX79" fmla="*/ 2157321 w 2300196"/>
                <a:gd name="connsiteY79" fmla="*/ 597609 h 964321"/>
                <a:gd name="connsiteX80" fmla="*/ 2233521 w 2300196"/>
                <a:gd name="connsiteY80" fmla="*/ 597609 h 964321"/>
                <a:gd name="connsiteX81" fmla="*/ 2283528 w 2300196"/>
                <a:gd name="connsiteY81" fmla="*/ 597609 h 964321"/>
                <a:gd name="connsiteX82" fmla="*/ 2285909 w 2300196"/>
                <a:gd name="connsiteY82" fmla="*/ 526171 h 964321"/>
                <a:gd name="connsiteX83" fmla="*/ 2300196 w 2300196"/>
                <a:gd name="connsiteY83" fmla="*/ 426159 h 964321"/>
                <a:gd name="connsiteX84" fmla="*/ 2297815 w 2300196"/>
                <a:gd name="connsiteY84" fmla="*/ 326146 h 964321"/>
                <a:gd name="connsiteX85" fmla="*/ 2274003 w 2300196"/>
                <a:gd name="connsiteY85" fmla="*/ 218990 h 964321"/>
                <a:gd name="connsiteX86" fmla="*/ 2240665 w 2300196"/>
                <a:gd name="connsiteY86"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5315 w 2300196"/>
                <a:gd name="connsiteY38" fmla="*/ 335671 h 964321"/>
                <a:gd name="connsiteX39" fmla="*/ 1361984 w 2300196"/>
                <a:gd name="connsiteY39" fmla="*/ 366628 h 964321"/>
                <a:gd name="connsiteX40" fmla="*/ 1390559 w 2300196"/>
                <a:gd name="connsiteY40" fmla="*/ 349959 h 964321"/>
                <a:gd name="connsiteX41" fmla="*/ 1440565 w 2300196"/>
                <a:gd name="connsiteY41" fmla="*/ 311859 h 964321"/>
                <a:gd name="connsiteX42" fmla="*/ 1457234 w 2300196"/>
                <a:gd name="connsiteY42" fmla="*/ 357103 h 964321"/>
                <a:gd name="connsiteX43" fmla="*/ 1476284 w 2300196"/>
                <a:gd name="connsiteY43" fmla="*/ 407109 h 964321"/>
                <a:gd name="connsiteX44" fmla="*/ 1502478 w 2300196"/>
                <a:gd name="connsiteY44" fmla="*/ 378534 h 964321"/>
                <a:gd name="connsiteX45" fmla="*/ 1535815 w 2300196"/>
                <a:gd name="connsiteY45" fmla="*/ 342815 h 964321"/>
                <a:gd name="connsiteX46" fmla="*/ 1547721 w 2300196"/>
                <a:gd name="connsiteY46" fmla="*/ 333290 h 964321"/>
                <a:gd name="connsiteX47" fmla="*/ 1562009 w 2300196"/>
                <a:gd name="connsiteY47" fmla="*/ 371390 h 964321"/>
                <a:gd name="connsiteX48" fmla="*/ 1588203 w 2300196"/>
                <a:gd name="connsiteY48" fmla="*/ 419015 h 964321"/>
                <a:gd name="connsiteX49" fmla="*/ 1609634 w 2300196"/>
                <a:gd name="connsiteY49" fmla="*/ 442828 h 964321"/>
                <a:gd name="connsiteX50" fmla="*/ 1619159 w 2300196"/>
                <a:gd name="connsiteY50" fmla="*/ 459496 h 964321"/>
                <a:gd name="connsiteX51" fmla="*/ 1645353 w 2300196"/>
                <a:gd name="connsiteY51" fmla="*/ 430921 h 964321"/>
                <a:gd name="connsiteX52" fmla="*/ 1673928 w 2300196"/>
                <a:gd name="connsiteY52" fmla="*/ 411871 h 964321"/>
                <a:gd name="connsiteX53" fmla="*/ 1673928 w 2300196"/>
                <a:gd name="connsiteY53" fmla="*/ 411871 h 964321"/>
                <a:gd name="connsiteX54" fmla="*/ 1692978 w 2300196"/>
                <a:gd name="connsiteY54" fmla="*/ 402346 h 964321"/>
                <a:gd name="connsiteX55" fmla="*/ 1709646 w 2300196"/>
                <a:gd name="connsiteY55" fmla="*/ 449971 h 964321"/>
                <a:gd name="connsiteX56" fmla="*/ 1728696 w 2300196"/>
                <a:gd name="connsiteY56" fmla="*/ 504740 h 964321"/>
                <a:gd name="connsiteX57" fmla="*/ 1747746 w 2300196"/>
                <a:gd name="connsiteY57" fmla="*/ 549984 h 964321"/>
                <a:gd name="connsiteX58" fmla="*/ 1752509 w 2300196"/>
                <a:gd name="connsiteY58" fmla="*/ 566653 h 964321"/>
                <a:gd name="connsiteX59" fmla="*/ 1785846 w 2300196"/>
                <a:gd name="connsiteY59" fmla="*/ 623803 h 964321"/>
                <a:gd name="connsiteX60" fmla="*/ 1807278 w 2300196"/>
                <a:gd name="connsiteY60" fmla="*/ 678571 h 964321"/>
                <a:gd name="connsiteX61" fmla="*/ 1821565 w 2300196"/>
                <a:gd name="connsiteY61" fmla="*/ 719053 h 964321"/>
                <a:gd name="connsiteX62" fmla="*/ 1840615 w 2300196"/>
                <a:gd name="connsiteY62" fmla="*/ 726196 h 964321"/>
                <a:gd name="connsiteX63" fmla="*/ 1873953 w 2300196"/>
                <a:gd name="connsiteY63" fmla="*/ 761915 h 964321"/>
                <a:gd name="connsiteX64" fmla="*/ 1888240 w 2300196"/>
                <a:gd name="connsiteY64" fmla="*/ 790490 h 964321"/>
                <a:gd name="connsiteX65" fmla="*/ 1900146 w 2300196"/>
                <a:gd name="connsiteY65" fmla="*/ 842878 h 964321"/>
                <a:gd name="connsiteX66" fmla="*/ 1919196 w 2300196"/>
                <a:gd name="connsiteY66" fmla="*/ 892884 h 964321"/>
                <a:gd name="connsiteX67" fmla="*/ 1931103 w 2300196"/>
                <a:gd name="connsiteY67" fmla="*/ 928603 h 964321"/>
                <a:gd name="connsiteX68" fmla="*/ 1945390 w 2300196"/>
                <a:gd name="connsiteY68" fmla="*/ 959559 h 964321"/>
                <a:gd name="connsiteX69" fmla="*/ 1966821 w 2300196"/>
                <a:gd name="connsiteY69" fmla="*/ 961940 h 964321"/>
                <a:gd name="connsiteX70" fmla="*/ 1966821 w 2300196"/>
                <a:gd name="connsiteY70" fmla="*/ 961940 h 964321"/>
                <a:gd name="connsiteX71" fmla="*/ 1978728 w 2300196"/>
                <a:gd name="connsiteY71" fmla="*/ 964321 h 964321"/>
                <a:gd name="connsiteX72" fmla="*/ 1995396 w 2300196"/>
                <a:gd name="connsiteY72" fmla="*/ 904790 h 964321"/>
                <a:gd name="connsiteX73" fmla="*/ 2021590 w 2300196"/>
                <a:gd name="connsiteY73" fmla="*/ 828590 h 964321"/>
                <a:gd name="connsiteX74" fmla="*/ 2043021 w 2300196"/>
                <a:gd name="connsiteY74" fmla="*/ 747628 h 964321"/>
                <a:gd name="connsiteX75" fmla="*/ 2050165 w 2300196"/>
                <a:gd name="connsiteY75" fmla="*/ 714290 h 964321"/>
                <a:gd name="connsiteX76" fmla="*/ 2069215 w 2300196"/>
                <a:gd name="connsiteY76" fmla="*/ 688096 h 964321"/>
                <a:gd name="connsiteX77" fmla="*/ 2093028 w 2300196"/>
                <a:gd name="connsiteY77" fmla="*/ 633328 h 964321"/>
                <a:gd name="connsiteX78" fmla="*/ 2123984 w 2300196"/>
                <a:gd name="connsiteY78" fmla="*/ 607134 h 964321"/>
                <a:gd name="connsiteX79" fmla="*/ 2157321 w 2300196"/>
                <a:gd name="connsiteY79" fmla="*/ 597609 h 964321"/>
                <a:gd name="connsiteX80" fmla="*/ 2233521 w 2300196"/>
                <a:gd name="connsiteY80" fmla="*/ 597609 h 964321"/>
                <a:gd name="connsiteX81" fmla="*/ 2283528 w 2300196"/>
                <a:gd name="connsiteY81" fmla="*/ 597609 h 964321"/>
                <a:gd name="connsiteX82" fmla="*/ 2285909 w 2300196"/>
                <a:gd name="connsiteY82" fmla="*/ 526171 h 964321"/>
                <a:gd name="connsiteX83" fmla="*/ 2300196 w 2300196"/>
                <a:gd name="connsiteY83" fmla="*/ 426159 h 964321"/>
                <a:gd name="connsiteX84" fmla="*/ 2297815 w 2300196"/>
                <a:gd name="connsiteY84" fmla="*/ 326146 h 964321"/>
                <a:gd name="connsiteX85" fmla="*/ 2274003 w 2300196"/>
                <a:gd name="connsiteY85" fmla="*/ 218990 h 964321"/>
                <a:gd name="connsiteX86" fmla="*/ 2240665 w 2300196"/>
                <a:gd name="connsiteY86"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61984 w 2300196"/>
                <a:gd name="connsiteY39" fmla="*/ 366628 h 964321"/>
                <a:gd name="connsiteX40" fmla="*/ 1390559 w 2300196"/>
                <a:gd name="connsiteY40" fmla="*/ 349959 h 964321"/>
                <a:gd name="connsiteX41" fmla="*/ 1440565 w 2300196"/>
                <a:gd name="connsiteY41" fmla="*/ 311859 h 964321"/>
                <a:gd name="connsiteX42" fmla="*/ 1457234 w 2300196"/>
                <a:gd name="connsiteY42" fmla="*/ 357103 h 964321"/>
                <a:gd name="connsiteX43" fmla="*/ 1476284 w 2300196"/>
                <a:gd name="connsiteY43" fmla="*/ 407109 h 964321"/>
                <a:gd name="connsiteX44" fmla="*/ 1502478 w 2300196"/>
                <a:gd name="connsiteY44" fmla="*/ 378534 h 964321"/>
                <a:gd name="connsiteX45" fmla="*/ 1535815 w 2300196"/>
                <a:gd name="connsiteY45" fmla="*/ 342815 h 964321"/>
                <a:gd name="connsiteX46" fmla="*/ 1547721 w 2300196"/>
                <a:gd name="connsiteY46" fmla="*/ 333290 h 964321"/>
                <a:gd name="connsiteX47" fmla="*/ 1562009 w 2300196"/>
                <a:gd name="connsiteY47" fmla="*/ 371390 h 964321"/>
                <a:gd name="connsiteX48" fmla="*/ 1588203 w 2300196"/>
                <a:gd name="connsiteY48" fmla="*/ 419015 h 964321"/>
                <a:gd name="connsiteX49" fmla="*/ 1609634 w 2300196"/>
                <a:gd name="connsiteY49" fmla="*/ 442828 h 964321"/>
                <a:gd name="connsiteX50" fmla="*/ 1619159 w 2300196"/>
                <a:gd name="connsiteY50" fmla="*/ 459496 h 964321"/>
                <a:gd name="connsiteX51" fmla="*/ 1645353 w 2300196"/>
                <a:gd name="connsiteY51" fmla="*/ 430921 h 964321"/>
                <a:gd name="connsiteX52" fmla="*/ 1673928 w 2300196"/>
                <a:gd name="connsiteY52" fmla="*/ 411871 h 964321"/>
                <a:gd name="connsiteX53" fmla="*/ 1673928 w 2300196"/>
                <a:gd name="connsiteY53" fmla="*/ 411871 h 964321"/>
                <a:gd name="connsiteX54" fmla="*/ 1692978 w 2300196"/>
                <a:gd name="connsiteY54" fmla="*/ 402346 h 964321"/>
                <a:gd name="connsiteX55" fmla="*/ 1709646 w 2300196"/>
                <a:gd name="connsiteY55" fmla="*/ 449971 h 964321"/>
                <a:gd name="connsiteX56" fmla="*/ 1728696 w 2300196"/>
                <a:gd name="connsiteY56" fmla="*/ 504740 h 964321"/>
                <a:gd name="connsiteX57" fmla="*/ 1747746 w 2300196"/>
                <a:gd name="connsiteY57" fmla="*/ 549984 h 964321"/>
                <a:gd name="connsiteX58" fmla="*/ 1752509 w 2300196"/>
                <a:gd name="connsiteY58" fmla="*/ 566653 h 964321"/>
                <a:gd name="connsiteX59" fmla="*/ 1785846 w 2300196"/>
                <a:gd name="connsiteY59" fmla="*/ 623803 h 964321"/>
                <a:gd name="connsiteX60" fmla="*/ 1807278 w 2300196"/>
                <a:gd name="connsiteY60" fmla="*/ 678571 h 964321"/>
                <a:gd name="connsiteX61" fmla="*/ 1821565 w 2300196"/>
                <a:gd name="connsiteY61" fmla="*/ 719053 h 964321"/>
                <a:gd name="connsiteX62" fmla="*/ 1840615 w 2300196"/>
                <a:gd name="connsiteY62" fmla="*/ 726196 h 964321"/>
                <a:gd name="connsiteX63" fmla="*/ 1873953 w 2300196"/>
                <a:gd name="connsiteY63" fmla="*/ 761915 h 964321"/>
                <a:gd name="connsiteX64" fmla="*/ 1888240 w 2300196"/>
                <a:gd name="connsiteY64" fmla="*/ 790490 h 964321"/>
                <a:gd name="connsiteX65" fmla="*/ 1900146 w 2300196"/>
                <a:gd name="connsiteY65" fmla="*/ 842878 h 964321"/>
                <a:gd name="connsiteX66" fmla="*/ 1919196 w 2300196"/>
                <a:gd name="connsiteY66" fmla="*/ 892884 h 964321"/>
                <a:gd name="connsiteX67" fmla="*/ 1931103 w 2300196"/>
                <a:gd name="connsiteY67" fmla="*/ 928603 h 964321"/>
                <a:gd name="connsiteX68" fmla="*/ 1945390 w 2300196"/>
                <a:gd name="connsiteY68" fmla="*/ 959559 h 964321"/>
                <a:gd name="connsiteX69" fmla="*/ 1966821 w 2300196"/>
                <a:gd name="connsiteY69" fmla="*/ 961940 h 964321"/>
                <a:gd name="connsiteX70" fmla="*/ 1966821 w 2300196"/>
                <a:gd name="connsiteY70" fmla="*/ 961940 h 964321"/>
                <a:gd name="connsiteX71" fmla="*/ 1978728 w 2300196"/>
                <a:gd name="connsiteY71" fmla="*/ 964321 h 964321"/>
                <a:gd name="connsiteX72" fmla="*/ 1995396 w 2300196"/>
                <a:gd name="connsiteY72" fmla="*/ 904790 h 964321"/>
                <a:gd name="connsiteX73" fmla="*/ 2021590 w 2300196"/>
                <a:gd name="connsiteY73" fmla="*/ 828590 h 964321"/>
                <a:gd name="connsiteX74" fmla="*/ 2043021 w 2300196"/>
                <a:gd name="connsiteY74" fmla="*/ 747628 h 964321"/>
                <a:gd name="connsiteX75" fmla="*/ 2050165 w 2300196"/>
                <a:gd name="connsiteY75" fmla="*/ 714290 h 964321"/>
                <a:gd name="connsiteX76" fmla="*/ 2069215 w 2300196"/>
                <a:gd name="connsiteY76" fmla="*/ 688096 h 964321"/>
                <a:gd name="connsiteX77" fmla="*/ 2093028 w 2300196"/>
                <a:gd name="connsiteY77" fmla="*/ 633328 h 964321"/>
                <a:gd name="connsiteX78" fmla="*/ 2123984 w 2300196"/>
                <a:gd name="connsiteY78" fmla="*/ 607134 h 964321"/>
                <a:gd name="connsiteX79" fmla="*/ 2157321 w 2300196"/>
                <a:gd name="connsiteY79" fmla="*/ 597609 h 964321"/>
                <a:gd name="connsiteX80" fmla="*/ 2233521 w 2300196"/>
                <a:gd name="connsiteY80" fmla="*/ 597609 h 964321"/>
                <a:gd name="connsiteX81" fmla="*/ 2283528 w 2300196"/>
                <a:gd name="connsiteY81" fmla="*/ 597609 h 964321"/>
                <a:gd name="connsiteX82" fmla="*/ 2285909 w 2300196"/>
                <a:gd name="connsiteY82" fmla="*/ 526171 h 964321"/>
                <a:gd name="connsiteX83" fmla="*/ 2300196 w 2300196"/>
                <a:gd name="connsiteY83" fmla="*/ 426159 h 964321"/>
                <a:gd name="connsiteX84" fmla="*/ 2297815 w 2300196"/>
                <a:gd name="connsiteY84" fmla="*/ 326146 h 964321"/>
                <a:gd name="connsiteX85" fmla="*/ 2274003 w 2300196"/>
                <a:gd name="connsiteY85" fmla="*/ 218990 h 964321"/>
                <a:gd name="connsiteX86" fmla="*/ 2240665 w 2300196"/>
                <a:gd name="connsiteY86"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90559 w 2300196"/>
                <a:gd name="connsiteY39" fmla="*/ 349959 h 964321"/>
                <a:gd name="connsiteX40" fmla="*/ 1440565 w 2300196"/>
                <a:gd name="connsiteY40" fmla="*/ 311859 h 964321"/>
                <a:gd name="connsiteX41" fmla="*/ 1457234 w 2300196"/>
                <a:gd name="connsiteY41" fmla="*/ 357103 h 964321"/>
                <a:gd name="connsiteX42" fmla="*/ 1476284 w 2300196"/>
                <a:gd name="connsiteY42" fmla="*/ 407109 h 964321"/>
                <a:gd name="connsiteX43" fmla="*/ 1502478 w 2300196"/>
                <a:gd name="connsiteY43" fmla="*/ 378534 h 964321"/>
                <a:gd name="connsiteX44" fmla="*/ 1535815 w 2300196"/>
                <a:gd name="connsiteY44" fmla="*/ 342815 h 964321"/>
                <a:gd name="connsiteX45" fmla="*/ 1547721 w 2300196"/>
                <a:gd name="connsiteY45" fmla="*/ 333290 h 964321"/>
                <a:gd name="connsiteX46" fmla="*/ 1562009 w 2300196"/>
                <a:gd name="connsiteY46" fmla="*/ 371390 h 964321"/>
                <a:gd name="connsiteX47" fmla="*/ 1588203 w 2300196"/>
                <a:gd name="connsiteY47" fmla="*/ 419015 h 964321"/>
                <a:gd name="connsiteX48" fmla="*/ 1609634 w 2300196"/>
                <a:gd name="connsiteY48" fmla="*/ 442828 h 964321"/>
                <a:gd name="connsiteX49" fmla="*/ 1619159 w 2300196"/>
                <a:gd name="connsiteY49" fmla="*/ 459496 h 964321"/>
                <a:gd name="connsiteX50" fmla="*/ 1645353 w 2300196"/>
                <a:gd name="connsiteY50" fmla="*/ 430921 h 964321"/>
                <a:gd name="connsiteX51" fmla="*/ 1673928 w 2300196"/>
                <a:gd name="connsiteY51" fmla="*/ 411871 h 964321"/>
                <a:gd name="connsiteX52" fmla="*/ 1673928 w 2300196"/>
                <a:gd name="connsiteY52" fmla="*/ 411871 h 964321"/>
                <a:gd name="connsiteX53" fmla="*/ 1692978 w 2300196"/>
                <a:gd name="connsiteY53" fmla="*/ 402346 h 964321"/>
                <a:gd name="connsiteX54" fmla="*/ 1709646 w 2300196"/>
                <a:gd name="connsiteY54" fmla="*/ 449971 h 964321"/>
                <a:gd name="connsiteX55" fmla="*/ 1728696 w 2300196"/>
                <a:gd name="connsiteY55" fmla="*/ 504740 h 964321"/>
                <a:gd name="connsiteX56" fmla="*/ 1747746 w 2300196"/>
                <a:gd name="connsiteY56" fmla="*/ 549984 h 964321"/>
                <a:gd name="connsiteX57" fmla="*/ 1752509 w 2300196"/>
                <a:gd name="connsiteY57" fmla="*/ 566653 h 964321"/>
                <a:gd name="connsiteX58" fmla="*/ 1785846 w 2300196"/>
                <a:gd name="connsiteY58" fmla="*/ 623803 h 964321"/>
                <a:gd name="connsiteX59" fmla="*/ 1807278 w 2300196"/>
                <a:gd name="connsiteY59" fmla="*/ 678571 h 964321"/>
                <a:gd name="connsiteX60" fmla="*/ 1821565 w 2300196"/>
                <a:gd name="connsiteY60" fmla="*/ 719053 h 964321"/>
                <a:gd name="connsiteX61" fmla="*/ 1840615 w 2300196"/>
                <a:gd name="connsiteY61" fmla="*/ 726196 h 964321"/>
                <a:gd name="connsiteX62" fmla="*/ 1873953 w 2300196"/>
                <a:gd name="connsiteY62" fmla="*/ 761915 h 964321"/>
                <a:gd name="connsiteX63" fmla="*/ 1888240 w 2300196"/>
                <a:gd name="connsiteY63" fmla="*/ 790490 h 964321"/>
                <a:gd name="connsiteX64" fmla="*/ 1900146 w 2300196"/>
                <a:gd name="connsiteY64" fmla="*/ 842878 h 964321"/>
                <a:gd name="connsiteX65" fmla="*/ 1919196 w 2300196"/>
                <a:gd name="connsiteY65" fmla="*/ 892884 h 964321"/>
                <a:gd name="connsiteX66" fmla="*/ 1931103 w 2300196"/>
                <a:gd name="connsiteY66" fmla="*/ 928603 h 964321"/>
                <a:gd name="connsiteX67" fmla="*/ 1945390 w 2300196"/>
                <a:gd name="connsiteY67" fmla="*/ 959559 h 964321"/>
                <a:gd name="connsiteX68" fmla="*/ 1966821 w 2300196"/>
                <a:gd name="connsiteY68" fmla="*/ 961940 h 964321"/>
                <a:gd name="connsiteX69" fmla="*/ 1966821 w 2300196"/>
                <a:gd name="connsiteY69" fmla="*/ 961940 h 964321"/>
                <a:gd name="connsiteX70" fmla="*/ 1978728 w 2300196"/>
                <a:gd name="connsiteY70" fmla="*/ 964321 h 964321"/>
                <a:gd name="connsiteX71" fmla="*/ 1995396 w 2300196"/>
                <a:gd name="connsiteY71" fmla="*/ 904790 h 964321"/>
                <a:gd name="connsiteX72" fmla="*/ 2021590 w 2300196"/>
                <a:gd name="connsiteY72" fmla="*/ 828590 h 964321"/>
                <a:gd name="connsiteX73" fmla="*/ 2043021 w 2300196"/>
                <a:gd name="connsiteY73" fmla="*/ 747628 h 964321"/>
                <a:gd name="connsiteX74" fmla="*/ 2050165 w 2300196"/>
                <a:gd name="connsiteY74" fmla="*/ 714290 h 964321"/>
                <a:gd name="connsiteX75" fmla="*/ 2069215 w 2300196"/>
                <a:gd name="connsiteY75" fmla="*/ 688096 h 964321"/>
                <a:gd name="connsiteX76" fmla="*/ 2093028 w 2300196"/>
                <a:gd name="connsiteY76" fmla="*/ 633328 h 964321"/>
                <a:gd name="connsiteX77" fmla="*/ 2123984 w 2300196"/>
                <a:gd name="connsiteY77" fmla="*/ 607134 h 964321"/>
                <a:gd name="connsiteX78" fmla="*/ 2157321 w 2300196"/>
                <a:gd name="connsiteY78" fmla="*/ 597609 h 964321"/>
                <a:gd name="connsiteX79" fmla="*/ 2233521 w 2300196"/>
                <a:gd name="connsiteY79" fmla="*/ 597609 h 964321"/>
                <a:gd name="connsiteX80" fmla="*/ 2283528 w 2300196"/>
                <a:gd name="connsiteY80" fmla="*/ 597609 h 964321"/>
                <a:gd name="connsiteX81" fmla="*/ 2285909 w 2300196"/>
                <a:gd name="connsiteY81" fmla="*/ 526171 h 964321"/>
                <a:gd name="connsiteX82" fmla="*/ 2300196 w 2300196"/>
                <a:gd name="connsiteY82" fmla="*/ 426159 h 964321"/>
                <a:gd name="connsiteX83" fmla="*/ 2297815 w 2300196"/>
                <a:gd name="connsiteY83" fmla="*/ 326146 h 964321"/>
                <a:gd name="connsiteX84" fmla="*/ 2274003 w 2300196"/>
                <a:gd name="connsiteY84" fmla="*/ 218990 h 964321"/>
                <a:gd name="connsiteX85" fmla="*/ 2240665 w 2300196"/>
                <a:gd name="connsiteY85"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40565 w 2300196"/>
                <a:gd name="connsiteY40" fmla="*/ 311859 h 964321"/>
                <a:gd name="connsiteX41" fmla="*/ 1457234 w 2300196"/>
                <a:gd name="connsiteY41" fmla="*/ 357103 h 964321"/>
                <a:gd name="connsiteX42" fmla="*/ 1476284 w 2300196"/>
                <a:gd name="connsiteY42" fmla="*/ 407109 h 964321"/>
                <a:gd name="connsiteX43" fmla="*/ 1502478 w 2300196"/>
                <a:gd name="connsiteY43" fmla="*/ 378534 h 964321"/>
                <a:gd name="connsiteX44" fmla="*/ 1535815 w 2300196"/>
                <a:gd name="connsiteY44" fmla="*/ 342815 h 964321"/>
                <a:gd name="connsiteX45" fmla="*/ 1547721 w 2300196"/>
                <a:gd name="connsiteY45" fmla="*/ 333290 h 964321"/>
                <a:gd name="connsiteX46" fmla="*/ 1562009 w 2300196"/>
                <a:gd name="connsiteY46" fmla="*/ 371390 h 964321"/>
                <a:gd name="connsiteX47" fmla="*/ 1588203 w 2300196"/>
                <a:gd name="connsiteY47" fmla="*/ 419015 h 964321"/>
                <a:gd name="connsiteX48" fmla="*/ 1609634 w 2300196"/>
                <a:gd name="connsiteY48" fmla="*/ 442828 h 964321"/>
                <a:gd name="connsiteX49" fmla="*/ 1619159 w 2300196"/>
                <a:gd name="connsiteY49" fmla="*/ 459496 h 964321"/>
                <a:gd name="connsiteX50" fmla="*/ 1645353 w 2300196"/>
                <a:gd name="connsiteY50" fmla="*/ 430921 h 964321"/>
                <a:gd name="connsiteX51" fmla="*/ 1673928 w 2300196"/>
                <a:gd name="connsiteY51" fmla="*/ 411871 h 964321"/>
                <a:gd name="connsiteX52" fmla="*/ 1673928 w 2300196"/>
                <a:gd name="connsiteY52" fmla="*/ 411871 h 964321"/>
                <a:gd name="connsiteX53" fmla="*/ 1692978 w 2300196"/>
                <a:gd name="connsiteY53" fmla="*/ 402346 h 964321"/>
                <a:gd name="connsiteX54" fmla="*/ 1709646 w 2300196"/>
                <a:gd name="connsiteY54" fmla="*/ 449971 h 964321"/>
                <a:gd name="connsiteX55" fmla="*/ 1728696 w 2300196"/>
                <a:gd name="connsiteY55" fmla="*/ 504740 h 964321"/>
                <a:gd name="connsiteX56" fmla="*/ 1747746 w 2300196"/>
                <a:gd name="connsiteY56" fmla="*/ 549984 h 964321"/>
                <a:gd name="connsiteX57" fmla="*/ 1752509 w 2300196"/>
                <a:gd name="connsiteY57" fmla="*/ 566653 h 964321"/>
                <a:gd name="connsiteX58" fmla="*/ 1785846 w 2300196"/>
                <a:gd name="connsiteY58" fmla="*/ 623803 h 964321"/>
                <a:gd name="connsiteX59" fmla="*/ 1807278 w 2300196"/>
                <a:gd name="connsiteY59" fmla="*/ 678571 h 964321"/>
                <a:gd name="connsiteX60" fmla="*/ 1821565 w 2300196"/>
                <a:gd name="connsiteY60" fmla="*/ 719053 h 964321"/>
                <a:gd name="connsiteX61" fmla="*/ 1840615 w 2300196"/>
                <a:gd name="connsiteY61" fmla="*/ 726196 h 964321"/>
                <a:gd name="connsiteX62" fmla="*/ 1873953 w 2300196"/>
                <a:gd name="connsiteY62" fmla="*/ 761915 h 964321"/>
                <a:gd name="connsiteX63" fmla="*/ 1888240 w 2300196"/>
                <a:gd name="connsiteY63" fmla="*/ 790490 h 964321"/>
                <a:gd name="connsiteX64" fmla="*/ 1900146 w 2300196"/>
                <a:gd name="connsiteY64" fmla="*/ 842878 h 964321"/>
                <a:gd name="connsiteX65" fmla="*/ 1919196 w 2300196"/>
                <a:gd name="connsiteY65" fmla="*/ 892884 h 964321"/>
                <a:gd name="connsiteX66" fmla="*/ 1931103 w 2300196"/>
                <a:gd name="connsiteY66" fmla="*/ 928603 h 964321"/>
                <a:gd name="connsiteX67" fmla="*/ 1945390 w 2300196"/>
                <a:gd name="connsiteY67" fmla="*/ 959559 h 964321"/>
                <a:gd name="connsiteX68" fmla="*/ 1966821 w 2300196"/>
                <a:gd name="connsiteY68" fmla="*/ 961940 h 964321"/>
                <a:gd name="connsiteX69" fmla="*/ 1966821 w 2300196"/>
                <a:gd name="connsiteY69" fmla="*/ 961940 h 964321"/>
                <a:gd name="connsiteX70" fmla="*/ 1978728 w 2300196"/>
                <a:gd name="connsiteY70" fmla="*/ 964321 h 964321"/>
                <a:gd name="connsiteX71" fmla="*/ 1995396 w 2300196"/>
                <a:gd name="connsiteY71" fmla="*/ 904790 h 964321"/>
                <a:gd name="connsiteX72" fmla="*/ 2021590 w 2300196"/>
                <a:gd name="connsiteY72" fmla="*/ 828590 h 964321"/>
                <a:gd name="connsiteX73" fmla="*/ 2043021 w 2300196"/>
                <a:gd name="connsiteY73" fmla="*/ 747628 h 964321"/>
                <a:gd name="connsiteX74" fmla="*/ 2050165 w 2300196"/>
                <a:gd name="connsiteY74" fmla="*/ 714290 h 964321"/>
                <a:gd name="connsiteX75" fmla="*/ 2069215 w 2300196"/>
                <a:gd name="connsiteY75" fmla="*/ 688096 h 964321"/>
                <a:gd name="connsiteX76" fmla="*/ 2093028 w 2300196"/>
                <a:gd name="connsiteY76" fmla="*/ 633328 h 964321"/>
                <a:gd name="connsiteX77" fmla="*/ 2123984 w 2300196"/>
                <a:gd name="connsiteY77" fmla="*/ 607134 h 964321"/>
                <a:gd name="connsiteX78" fmla="*/ 2157321 w 2300196"/>
                <a:gd name="connsiteY78" fmla="*/ 597609 h 964321"/>
                <a:gd name="connsiteX79" fmla="*/ 2233521 w 2300196"/>
                <a:gd name="connsiteY79" fmla="*/ 597609 h 964321"/>
                <a:gd name="connsiteX80" fmla="*/ 2283528 w 2300196"/>
                <a:gd name="connsiteY80" fmla="*/ 597609 h 964321"/>
                <a:gd name="connsiteX81" fmla="*/ 2285909 w 2300196"/>
                <a:gd name="connsiteY81" fmla="*/ 526171 h 964321"/>
                <a:gd name="connsiteX82" fmla="*/ 2300196 w 2300196"/>
                <a:gd name="connsiteY82" fmla="*/ 426159 h 964321"/>
                <a:gd name="connsiteX83" fmla="*/ 2297815 w 2300196"/>
                <a:gd name="connsiteY83" fmla="*/ 326146 h 964321"/>
                <a:gd name="connsiteX84" fmla="*/ 2274003 w 2300196"/>
                <a:gd name="connsiteY84" fmla="*/ 218990 h 964321"/>
                <a:gd name="connsiteX85" fmla="*/ 2240665 w 2300196"/>
                <a:gd name="connsiteY85"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7234 w 2300196"/>
                <a:gd name="connsiteY41" fmla="*/ 357103 h 964321"/>
                <a:gd name="connsiteX42" fmla="*/ 1476284 w 2300196"/>
                <a:gd name="connsiteY42" fmla="*/ 407109 h 964321"/>
                <a:gd name="connsiteX43" fmla="*/ 1502478 w 2300196"/>
                <a:gd name="connsiteY43" fmla="*/ 378534 h 964321"/>
                <a:gd name="connsiteX44" fmla="*/ 1535815 w 2300196"/>
                <a:gd name="connsiteY44" fmla="*/ 342815 h 964321"/>
                <a:gd name="connsiteX45" fmla="*/ 1547721 w 2300196"/>
                <a:gd name="connsiteY45" fmla="*/ 333290 h 964321"/>
                <a:gd name="connsiteX46" fmla="*/ 1562009 w 2300196"/>
                <a:gd name="connsiteY46" fmla="*/ 371390 h 964321"/>
                <a:gd name="connsiteX47" fmla="*/ 1588203 w 2300196"/>
                <a:gd name="connsiteY47" fmla="*/ 419015 h 964321"/>
                <a:gd name="connsiteX48" fmla="*/ 1609634 w 2300196"/>
                <a:gd name="connsiteY48" fmla="*/ 442828 h 964321"/>
                <a:gd name="connsiteX49" fmla="*/ 1619159 w 2300196"/>
                <a:gd name="connsiteY49" fmla="*/ 459496 h 964321"/>
                <a:gd name="connsiteX50" fmla="*/ 1645353 w 2300196"/>
                <a:gd name="connsiteY50" fmla="*/ 430921 h 964321"/>
                <a:gd name="connsiteX51" fmla="*/ 1673928 w 2300196"/>
                <a:gd name="connsiteY51" fmla="*/ 411871 h 964321"/>
                <a:gd name="connsiteX52" fmla="*/ 1673928 w 2300196"/>
                <a:gd name="connsiteY52" fmla="*/ 411871 h 964321"/>
                <a:gd name="connsiteX53" fmla="*/ 1692978 w 2300196"/>
                <a:gd name="connsiteY53" fmla="*/ 402346 h 964321"/>
                <a:gd name="connsiteX54" fmla="*/ 1709646 w 2300196"/>
                <a:gd name="connsiteY54" fmla="*/ 449971 h 964321"/>
                <a:gd name="connsiteX55" fmla="*/ 1728696 w 2300196"/>
                <a:gd name="connsiteY55" fmla="*/ 504740 h 964321"/>
                <a:gd name="connsiteX56" fmla="*/ 1747746 w 2300196"/>
                <a:gd name="connsiteY56" fmla="*/ 549984 h 964321"/>
                <a:gd name="connsiteX57" fmla="*/ 1752509 w 2300196"/>
                <a:gd name="connsiteY57" fmla="*/ 566653 h 964321"/>
                <a:gd name="connsiteX58" fmla="*/ 1785846 w 2300196"/>
                <a:gd name="connsiteY58" fmla="*/ 623803 h 964321"/>
                <a:gd name="connsiteX59" fmla="*/ 1807278 w 2300196"/>
                <a:gd name="connsiteY59" fmla="*/ 678571 h 964321"/>
                <a:gd name="connsiteX60" fmla="*/ 1821565 w 2300196"/>
                <a:gd name="connsiteY60" fmla="*/ 719053 h 964321"/>
                <a:gd name="connsiteX61" fmla="*/ 1840615 w 2300196"/>
                <a:gd name="connsiteY61" fmla="*/ 726196 h 964321"/>
                <a:gd name="connsiteX62" fmla="*/ 1873953 w 2300196"/>
                <a:gd name="connsiteY62" fmla="*/ 761915 h 964321"/>
                <a:gd name="connsiteX63" fmla="*/ 1888240 w 2300196"/>
                <a:gd name="connsiteY63" fmla="*/ 790490 h 964321"/>
                <a:gd name="connsiteX64" fmla="*/ 1900146 w 2300196"/>
                <a:gd name="connsiteY64" fmla="*/ 842878 h 964321"/>
                <a:gd name="connsiteX65" fmla="*/ 1919196 w 2300196"/>
                <a:gd name="connsiteY65" fmla="*/ 892884 h 964321"/>
                <a:gd name="connsiteX66" fmla="*/ 1931103 w 2300196"/>
                <a:gd name="connsiteY66" fmla="*/ 928603 h 964321"/>
                <a:gd name="connsiteX67" fmla="*/ 1945390 w 2300196"/>
                <a:gd name="connsiteY67" fmla="*/ 959559 h 964321"/>
                <a:gd name="connsiteX68" fmla="*/ 1966821 w 2300196"/>
                <a:gd name="connsiteY68" fmla="*/ 961940 h 964321"/>
                <a:gd name="connsiteX69" fmla="*/ 1966821 w 2300196"/>
                <a:gd name="connsiteY69" fmla="*/ 961940 h 964321"/>
                <a:gd name="connsiteX70" fmla="*/ 1978728 w 2300196"/>
                <a:gd name="connsiteY70" fmla="*/ 964321 h 964321"/>
                <a:gd name="connsiteX71" fmla="*/ 1995396 w 2300196"/>
                <a:gd name="connsiteY71" fmla="*/ 904790 h 964321"/>
                <a:gd name="connsiteX72" fmla="*/ 2021590 w 2300196"/>
                <a:gd name="connsiteY72" fmla="*/ 828590 h 964321"/>
                <a:gd name="connsiteX73" fmla="*/ 2043021 w 2300196"/>
                <a:gd name="connsiteY73" fmla="*/ 747628 h 964321"/>
                <a:gd name="connsiteX74" fmla="*/ 2050165 w 2300196"/>
                <a:gd name="connsiteY74" fmla="*/ 714290 h 964321"/>
                <a:gd name="connsiteX75" fmla="*/ 2069215 w 2300196"/>
                <a:gd name="connsiteY75" fmla="*/ 688096 h 964321"/>
                <a:gd name="connsiteX76" fmla="*/ 2093028 w 2300196"/>
                <a:gd name="connsiteY76" fmla="*/ 633328 h 964321"/>
                <a:gd name="connsiteX77" fmla="*/ 2123984 w 2300196"/>
                <a:gd name="connsiteY77" fmla="*/ 607134 h 964321"/>
                <a:gd name="connsiteX78" fmla="*/ 2157321 w 2300196"/>
                <a:gd name="connsiteY78" fmla="*/ 597609 h 964321"/>
                <a:gd name="connsiteX79" fmla="*/ 2233521 w 2300196"/>
                <a:gd name="connsiteY79" fmla="*/ 597609 h 964321"/>
                <a:gd name="connsiteX80" fmla="*/ 2283528 w 2300196"/>
                <a:gd name="connsiteY80" fmla="*/ 597609 h 964321"/>
                <a:gd name="connsiteX81" fmla="*/ 2285909 w 2300196"/>
                <a:gd name="connsiteY81" fmla="*/ 526171 h 964321"/>
                <a:gd name="connsiteX82" fmla="*/ 2300196 w 2300196"/>
                <a:gd name="connsiteY82" fmla="*/ 426159 h 964321"/>
                <a:gd name="connsiteX83" fmla="*/ 2297815 w 2300196"/>
                <a:gd name="connsiteY83" fmla="*/ 326146 h 964321"/>
                <a:gd name="connsiteX84" fmla="*/ 2274003 w 2300196"/>
                <a:gd name="connsiteY84" fmla="*/ 218990 h 964321"/>
                <a:gd name="connsiteX85" fmla="*/ 2240665 w 2300196"/>
                <a:gd name="connsiteY85"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76284 w 2300196"/>
                <a:gd name="connsiteY42" fmla="*/ 407109 h 964321"/>
                <a:gd name="connsiteX43" fmla="*/ 1502478 w 2300196"/>
                <a:gd name="connsiteY43" fmla="*/ 378534 h 964321"/>
                <a:gd name="connsiteX44" fmla="*/ 1535815 w 2300196"/>
                <a:gd name="connsiteY44" fmla="*/ 342815 h 964321"/>
                <a:gd name="connsiteX45" fmla="*/ 1547721 w 2300196"/>
                <a:gd name="connsiteY45" fmla="*/ 333290 h 964321"/>
                <a:gd name="connsiteX46" fmla="*/ 1562009 w 2300196"/>
                <a:gd name="connsiteY46" fmla="*/ 371390 h 964321"/>
                <a:gd name="connsiteX47" fmla="*/ 1588203 w 2300196"/>
                <a:gd name="connsiteY47" fmla="*/ 419015 h 964321"/>
                <a:gd name="connsiteX48" fmla="*/ 1609634 w 2300196"/>
                <a:gd name="connsiteY48" fmla="*/ 442828 h 964321"/>
                <a:gd name="connsiteX49" fmla="*/ 1619159 w 2300196"/>
                <a:gd name="connsiteY49" fmla="*/ 459496 h 964321"/>
                <a:gd name="connsiteX50" fmla="*/ 1645353 w 2300196"/>
                <a:gd name="connsiteY50" fmla="*/ 430921 h 964321"/>
                <a:gd name="connsiteX51" fmla="*/ 1673928 w 2300196"/>
                <a:gd name="connsiteY51" fmla="*/ 411871 h 964321"/>
                <a:gd name="connsiteX52" fmla="*/ 1673928 w 2300196"/>
                <a:gd name="connsiteY52" fmla="*/ 411871 h 964321"/>
                <a:gd name="connsiteX53" fmla="*/ 1692978 w 2300196"/>
                <a:gd name="connsiteY53" fmla="*/ 402346 h 964321"/>
                <a:gd name="connsiteX54" fmla="*/ 1709646 w 2300196"/>
                <a:gd name="connsiteY54" fmla="*/ 449971 h 964321"/>
                <a:gd name="connsiteX55" fmla="*/ 1728696 w 2300196"/>
                <a:gd name="connsiteY55" fmla="*/ 504740 h 964321"/>
                <a:gd name="connsiteX56" fmla="*/ 1747746 w 2300196"/>
                <a:gd name="connsiteY56" fmla="*/ 549984 h 964321"/>
                <a:gd name="connsiteX57" fmla="*/ 1752509 w 2300196"/>
                <a:gd name="connsiteY57" fmla="*/ 566653 h 964321"/>
                <a:gd name="connsiteX58" fmla="*/ 1785846 w 2300196"/>
                <a:gd name="connsiteY58" fmla="*/ 623803 h 964321"/>
                <a:gd name="connsiteX59" fmla="*/ 1807278 w 2300196"/>
                <a:gd name="connsiteY59" fmla="*/ 678571 h 964321"/>
                <a:gd name="connsiteX60" fmla="*/ 1821565 w 2300196"/>
                <a:gd name="connsiteY60" fmla="*/ 719053 h 964321"/>
                <a:gd name="connsiteX61" fmla="*/ 1840615 w 2300196"/>
                <a:gd name="connsiteY61" fmla="*/ 726196 h 964321"/>
                <a:gd name="connsiteX62" fmla="*/ 1873953 w 2300196"/>
                <a:gd name="connsiteY62" fmla="*/ 761915 h 964321"/>
                <a:gd name="connsiteX63" fmla="*/ 1888240 w 2300196"/>
                <a:gd name="connsiteY63" fmla="*/ 790490 h 964321"/>
                <a:gd name="connsiteX64" fmla="*/ 1900146 w 2300196"/>
                <a:gd name="connsiteY64" fmla="*/ 842878 h 964321"/>
                <a:gd name="connsiteX65" fmla="*/ 1919196 w 2300196"/>
                <a:gd name="connsiteY65" fmla="*/ 892884 h 964321"/>
                <a:gd name="connsiteX66" fmla="*/ 1931103 w 2300196"/>
                <a:gd name="connsiteY66" fmla="*/ 928603 h 964321"/>
                <a:gd name="connsiteX67" fmla="*/ 1945390 w 2300196"/>
                <a:gd name="connsiteY67" fmla="*/ 959559 h 964321"/>
                <a:gd name="connsiteX68" fmla="*/ 1966821 w 2300196"/>
                <a:gd name="connsiteY68" fmla="*/ 961940 h 964321"/>
                <a:gd name="connsiteX69" fmla="*/ 1966821 w 2300196"/>
                <a:gd name="connsiteY69" fmla="*/ 961940 h 964321"/>
                <a:gd name="connsiteX70" fmla="*/ 1978728 w 2300196"/>
                <a:gd name="connsiteY70" fmla="*/ 964321 h 964321"/>
                <a:gd name="connsiteX71" fmla="*/ 1995396 w 2300196"/>
                <a:gd name="connsiteY71" fmla="*/ 904790 h 964321"/>
                <a:gd name="connsiteX72" fmla="*/ 2021590 w 2300196"/>
                <a:gd name="connsiteY72" fmla="*/ 828590 h 964321"/>
                <a:gd name="connsiteX73" fmla="*/ 2043021 w 2300196"/>
                <a:gd name="connsiteY73" fmla="*/ 747628 h 964321"/>
                <a:gd name="connsiteX74" fmla="*/ 2050165 w 2300196"/>
                <a:gd name="connsiteY74" fmla="*/ 714290 h 964321"/>
                <a:gd name="connsiteX75" fmla="*/ 2069215 w 2300196"/>
                <a:gd name="connsiteY75" fmla="*/ 688096 h 964321"/>
                <a:gd name="connsiteX76" fmla="*/ 2093028 w 2300196"/>
                <a:gd name="connsiteY76" fmla="*/ 633328 h 964321"/>
                <a:gd name="connsiteX77" fmla="*/ 2123984 w 2300196"/>
                <a:gd name="connsiteY77" fmla="*/ 607134 h 964321"/>
                <a:gd name="connsiteX78" fmla="*/ 2157321 w 2300196"/>
                <a:gd name="connsiteY78" fmla="*/ 597609 h 964321"/>
                <a:gd name="connsiteX79" fmla="*/ 2233521 w 2300196"/>
                <a:gd name="connsiteY79" fmla="*/ 597609 h 964321"/>
                <a:gd name="connsiteX80" fmla="*/ 2283528 w 2300196"/>
                <a:gd name="connsiteY80" fmla="*/ 597609 h 964321"/>
                <a:gd name="connsiteX81" fmla="*/ 2285909 w 2300196"/>
                <a:gd name="connsiteY81" fmla="*/ 526171 h 964321"/>
                <a:gd name="connsiteX82" fmla="*/ 2300196 w 2300196"/>
                <a:gd name="connsiteY82" fmla="*/ 426159 h 964321"/>
                <a:gd name="connsiteX83" fmla="*/ 2297815 w 2300196"/>
                <a:gd name="connsiteY83" fmla="*/ 326146 h 964321"/>
                <a:gd name="connsiteX84" fmla="*/ 2274003 w 2300196"/>
                <a:gd name="connsiteY84" fmla="*/ 218990 h 964321"/>
                <a:gd name="connsiteX85" fmla="*/ 2240665 w 2300196"/>
                <a:gd name="connsiteY85"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02478 w 2300196"/>
                <a:gd name="connsiteY43" fmla="*/ 378534 h 964321"/>
                <a:gd name="connsiteX44" fmla="*/ 1535815 w 2300196"/>
                <a:gd name="connsiteY44" fmla="*/ 342815 h 964321"/>
                <a:gd name="connsiteX45" fmla="*/ 1547721 w 2300196"/>
                <a:gd name="connsiteY45" fmla="*/ 333290 h 964321"/>
                <a:gd name="connsiteX46" fmla="*/ 1562009 w 2300196"/>
                <a:gd name="connsiteY46" fmla="*/ 371390 h 964321"/>
                <a:gd name="connsiteX47" fmla="*/ 1588203 w 2300196"/>
                <a:gd name="connsiteY47" fmla="*/ 419015 h 964321"/>
                <a:gd name="connsiteX48" fmla="*/ 1609634 w 2300196"/>
                <a:gd name="connsiteY48" fmla="*/ 442828 h 964321"/>
                <a:gd name="connsiteX49" fmla="*/ 1619159 w 2300196"/>
                <a:gd name="connsiteY49" fmla="*/ 459496 h 964321"/>
                <a:gd name="connsiteX50" fmla="*/ 1645353 w 2300196"/>
                <a:gd name="connsiteY50" fmla="*/ 430921 h 964321"/>
                <a:gd name="connsiteX51" fmla="*/ 1673928 w 2300196"/>
                <a:gd name="connsiteY51" fmla="*/ 411871 h 964321"/>
                <a:gd name="connsiteX52" fmla="*/ 1673928 w 2300196"/>
                <a:gd name="connsiteY52" fmla="*/ 411871 h 964321"/>
                <a:gd name="connsiteX53" fmla="*/ 1692978 w 2300196"/>
                <a:gd name="connsiteY53" fmla="*/ 402346 h 964321"/>
                <a:gd name="connsiteX54" fmla="*/ 1709646 w 2300196"/>
                <a:gd name="connsiteY54" fmla="*/ 449971 h 964321"/>
                <a:gd name="connsiteX55" fmla="*/ 1728696 w 2300196"/>
                <a:gd name="connsiteY55" fmla="*/ 504740 h 964321"/>
                <a:gd name="connsiteX56" fmla="*/ 1747746 w 2300196"/>
                <a:gd name="connsiteY56" fmla="*/ 549984 h 964321"/>
                <a:gd name="connsiteX57" fmla="*/ 1752509 w 2300196"/>
                <a:gd name="connsiteY57" fmla="*/ 566653 h 964321"/>
                <a:gd name="connsiteX58" fmla="*/ 1785846 w 2300196"/>
                <a:gd name="connsiteY58" fmla="*/ 623803 h 964321"/>
                <a:gd name="connsiteX59" fmla="*/ 1807278 w 2300196"/>
                <a:gd name="connsiteY59" fmla="*/ 678571 h 964321"/>
                <a:gd name="connsiteX60" fmla="*/ 1821565 w 2300196"/>
                <a:gd name="connsiteY60" fmla="*/ 719053 h 964321"/>
                <a:gd name="connsiteX61" fmla="*/ 1840615 w 2300196"/>
                <a:gd name="connsiteY61" fmla="*/ 726196 h 964321"/>
                <a:gd name="connsiteX62" fmla="*/ 1873953 w 2300196"/>
                <a:gd name="connsiteY62" fmla="*/ 761915 h 964321"/>
                <a:gd name="connsiteX63" fmla="*/ 1888240 w 2300196"/>
                <a:gd name="connsiteY63" fmla="*/ 790490 h 964321"/>
                <a:gd name="connsiteX64" fmla="*/ 1900146 w 2300196"/>
                <a:gd name="connsiteY64" fmla="*/ 842878 h 964321"/>
                <a:gd name="connsiteX65" fmla="*/ 1919196 w 2300196"/>
                <a:gd name="connsiteY65" fmla="*/ 892884 h 964321"/>
                <a:gd name="connsiteX66" fmla="*/ 1931103 w 2300196"/>
                <a:gd name="connsiteY66" fmla="*/ 928603 h 964321"/>
                <a:gd name="connsiteX67" fmla="*/ 1945390 w 2300196"/>
                <a:gd name="connsiteY67" fmla="*/ 959559 h 964321"/>
                <a:gd name="connsiteX68" fmla="*/ 1966821 w 2300196"/>
                <a:gd name="connsiteY68" fmla="*/ 961940 h 964321"/>
                <a:gd name="connsiteX69" fmla="*/ 1966821 w 2300196"/>
                <a:gd name="connsiteY69" fmla="*/ 961940 h 964321"/>
                <a:gd name="connsiteX70" fmla="*/ 1978728 w 2300196"/>
                <a:gd name="connsiteY70" fmla="*/ 964321 h 964321"/>
                <a:gd name="connsiteX71" fmla="*/ 1995396 w 2300196"/>
                <a:gd name="connsiteY71" fmla="*/ 904790 h 964321"/>
                <a:gd name="connsiteX72" fmla="*/ 2021590 w 2300196"/>
                <a:gd name="connsiteY72" fmla="*/ 828590 h 964321"/>
                <a:gd name="connsiteX73" fmla="*/ 2043021 w 2300196"/>
                <a:gd name="connsiteY73" fmla="*/ 747628 h 964321"/>
                <a:gd name="connsiteX74" fmla="*/ 2050165 w 2300196"/>
                <a:gd name="connsiteY74" fmla="*/ 714290 h 964321"/>
                <a:gd name="connsiteX75" fmla="*/ 2069215 w 2300196"/>
                <a:gd name="connsiteY75" fmla="*/ 688096 h 964321"/>
                <a:gd name="connsiteX76" fmla="*/ 2093028 w 2300196"/>
                <a:gd name="connsiteY76" fmla="*/ 633328 h 964321"/>
                <a:gd name="connsiteX77" fmla="*/ 2123984 w 2300196"/>
                <a:gd name="connsiteY77" fmla="*/ 607134 h 964321"/>
                <a:gd name="connsiteX78" fmla="*/ 2157321 w 2300196"/>
                <a:gd name="connsiteY78" fmla="*/ 597609 h 964321"/>
                <a:gd name="connsiteX79" fmla="*/ 2233521 w 2300196"/>
                <a:gd name="connsiteY79" fmla="*/ 597609 h 964321"/>
                <a:gd name="connsiteX80" fmla="*/ 2283528 w 2300196"/>
                <a:gd name="connsiteY80" fmla="*/ 597609 h 964321"/>
                <a:gd name="connsiteX81" fmla="*/ 2285909 w 2300196"/>
                <a:gd name="connsiteY81" fmla="*/ 526171 h 964321"/>
                <a:gd name="connsiteX82" fmla="*/ 2300196 w 2300196"/>
                <a:gd name="connsiteY82" fmla="*/ 426159 h 964321"/>
                <a:gd name="connsiteX83" fmla="*/ 2297815 w 2300196"/>
                <a:gd name="connsiteY83" fmla="*/ 326146 h 964321"/>
                <a:gd name="connsiteX84" fmla="*/ 2274003 w 2300196"/>
                <a:gd name="connsiteY84" fmla="*/ 218990 h 964321"/>
                <a:gd name="connsiteX85" fmla="*/ 2240665 w 2300196"/>
                <a:gd name="connsiteY85"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35815 w 2300196"/>
                <a:gd name="connsiteY43" fmla="*/ 342815 h 964321"/>
                <a:gd name="connsiteX44" fmla="*/ 1547721 w 2300196"/>
                <a:gd name="connsiteY44" fmla="*/ 333290 h 964321"/>
                <a:gd name="connsiteX45" fmla="*/ 1562009 w 2300196"/>
                <a:gd name="connsiteY45" fmla="*/ 371390 h 964321"/>
                <a:gd name="connsiteX46" fmla="*/ 1588203 w 2300196"/>
                <a:gd name="connsiteY46" fmla="*/ 419015 h 964321"/>
                <a:gd name="connsiteX47" fmla="*/ 1609634 w 2300196"/>
                <a:gd name="connsiteY47" fmla="*/ 442828 h 964321"/>
                <a:gd name="connsiteX48" fmla="*/ 1619159 w 2300196"/>
                <a:gd name="connsiteY48" fmla="*/ 459496 h 964321"/>
                <a:gd name="connsiteX49" fmla="*/ 1645353 w 2300196"/>
                <a:gd name="connsiteY49" fmla="*/ 430921 h 964321"/>
                <a:gd name="connsiteX50" fmla="*/ 1673928 w 2300196"/>
                <a:gd name="connsiteY50" fmla="*/ 411871 h 964321"/>
                <a:gd name="connsiteX51" fmla="*/ 1673928 w 2300196"/>
                <a:gd name="connsiteY51" fmla="*/ 411871 h 964321"/>
                <a:gd name="connsiteX52" fmla="*/ 1692978 w 2300196"/>
                <a:gd name="connsiteY52" fmla="*/ 402346 h 964321"/>
                <a:gd name="connsiteX53" fmla="*/ 1709646 w 2300196"/>
                <a:gd name="connsiteY53" fmla="*/ 449971 h 964321"/>
                <a:gd name="connsiteX54" fmla="*/ 1728696 w 2300196"/>
                <a:gd name="connsiteY54" fmla="*/ 504740 h 964321"/>
                <a:gd name="connsiteX55" fmla="*/ 1747746 w 2300196"/>
                <a:gd name="connsiteY55" fmla="*/ 549984 h 964321"/>
                <a:gd name="connsiteX56" fmla="*/ 1752509 w 2300196"/>
                <a:gd name="connsiteY56" fmla="*/ 566653 h 964321"/>
                <a:gd name="connsiteX57" fmla="*/ 1785846 w 2300196"/>
                <a:gd name="connsiteY57" fmla="*/ 623803 h 964321"/>
                <a:gd name="connsiteX58" fmla="*/ 1807278 w 2300196"/>
                <a:gd name="connsiteY58" fmla="*/ 678571 h 964321"/>
                <a:gd name="connsiteX59" fmla="*/ 1821565 w 2300196"/>
                <a:gd name="connsiteY59" fmla="*/ 719053 h 964321"/>
                <a:gd name="connsiteX60" fmla="*/ 1840615 w 2300196"/>
                <a:gd name="connsiteY60" fmla="*/ 726196 h 964321"/>
                <a:gd name="connsiteX61" fmla="*/ 1873953 w 2300196"/>
                <a:gd name="connsiteY61" fmla="*/ 761915 h 964321"/>
                <a:gd name="connsiteX62" fmla="*/ 1888240 w 2300196"/>
                <a:gd name="connsiteY62" fmla="*/ 790490 h 964321"/>
                <a:gd name="connsiteX63" fmla="*/ 1900146 w 2300196"/>
                <a:gd name="connsiteY63" fmla="*/ 842878 h 964321"/>
                <a:gd name="connsiteX64" fmla="*/ 1919196 w 2300196"/>
                <a:gd name="connsiteY64" fmla="*/ 892884 h 964321"/>
                <a:gd name="connsiteX65" fmla="*/ 1931103 w 2300196"/>
                <a:gd name="connsiteY65" fmla="*/ 928603 h 964321"/>
                <a:gd name="connsiteX66" fmla="*/ 1945390 w 2300196"/>
                <a:gd name="connsiteY66" fmla="*/ 959559 h 964321"/>
                <a:gd name="connsiteX67" fmla="*/ 1966821 w 2300196"/>
                <a:gd name="connsiteY67" fmla="*/ 961940 h 964321"/>
                <a:gd name="connsiteX68" fmla="*/ 1966821 w 2300196"/>
                <a:gd name="connsiteY68" fmla="*/ 961940 h 964321"/>
                <a:gd name="connsiteX69" fmla="*/ 1978728 w 2300196"/>
                <a:gd name="connsiteY69" fmla="*/ 964321 h 964321"/>
                <a:gd name="connsiteX70" fmla="*/ 1995396 w 2300196"/>
                <a:gd name="connsiteY70" fmla="*/ 904790 h 964321"/>
                <a:gd name="connsiteX71" fmla="*/ 2021590 w 2300196"/>
                <a:gd name="connsiteY71" fmla="*/ 828590 h 964321"/>
                <a:gd name="connsiteX72" fmla="*/ 2043021 w 2300196"/>
                <a:gd name="connsiteY72" fmla="*/ 747628 h 964321"/>
                <a:gd name="connsiteX73" fmla="*/ 2050165 w 2300196"/>
                <a:gd name="connsiteY73" fmla="*/ 714290 h 964321"/>
                <a:gd name="connsiteX74" fmla="*/ 2069215 w 2300196"/>
                <a:gd name="connsiteY74" fmla="*/ 688096 h 964321"/>
                <a:gd name="connsiteX75" fmla="*/ 2093028 w 2300196"/>
                <a:gd name="connsiteY75" fmla="*/ 633328 h 964321"/>
                <a:gd name="connsiteX76" fmla="*/ 2123984 w 2300196"/>
                <a:gd name="connsiteY76" fmla="*/ 607134 h 964321"/>
                <a:gd name="connsiteX77" fmla="*/ 2157321 w 2300196"/>
                <a:gd name="connsiteY77" fmla="*/ 597609 h 964321"/>
                <a:gd name="connsiteX78" fmla="*/ 2233521 w 2300196"/>
                <a:gd name="connsiteY78" fmla="*/ 597609 h 964321"/>
                <a:gd name="connsiteX79" fmla="*/ 2283528 w 2300196"/>
                <a:gd name="connsiteY79" fmla="*/ 597609 h 964321"/>
                <a:gd name="connsiteX80" fmla="*/ 2285909 w 2300196"/>
                <a:gd name="connsiteY80" fmla="*/ 526171 h 964321"/>
                <a:gd name="connsiteX81" fmla="*/ 2300196 w 2300196"/>
                <a:gd name="connsiteY81" fmla="*/ 426159 h 964321"/>
                <a:gd name="connsiteX82" fmla="*/ 2297815 w 2300196"/>
                <a:gd name="connsiteY82" fmla="*/ 326146 h 964321"/>
                <a:gd name="connsiteX83" fmla="*/ 2274003 w 2300196"/>
                <a:gd name="connsiteY83" fmla="*/ 218990 h 964321"/>
                <a:gd name="connsiteX84" fmla="*/ 2240665 w 2300196"/>
                <a:gd name="connsiteY84"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47721 w 2300196"/>
                <a:gd name="connsiteY44" fmla="*/ 333290 h 964321"/>
                <a:gd name="connsiteX45" fmla="*/ 1562009 w 2300196"/>
                <a:gd name="connsiteY45" fmla="*/ 371390 h 964321"/>
                <a:gd name="connsiteX46" fmla="*/ 1588203 w 2300196"/>
                <a:gd name="connsiteY46" fmla="*/ 419015 h 964321"/>
                <a:gd name="connsiteX47" fmla="*/ 1609634 w 2300196"/>
                <a:gd name="connsiteY47" fmla="*/ 442828 h 964321"/>
                <a:gd name="connsiteX48" fmla="*/ 1619159 w 2300196"/>
                <a:gd name="connsiteY48" fmla="*/ 459496 h 964321"/>
                <a:gd name="connsiteX49" fmla="*/ 1645353 w 2300196"/>
                <a:gd name="connsiteY49" fmla="*/ 430921 h 964321"/>
                <a:gd name="connsiteX50" fmla="*/ 1673928 w 2300196"/>
                <a:gd name="connsiteY50" fmla="*/ 411871 h 964321"/>
                <a:gd name="connsiteX51" fmla="*/ 1673928 w 2300196"/>
                <a:gd name="connsiteY51" fmla="*/ 411871 h 964321"/>
                <a:gd name="connsiteX52" fmla="*/ 1692978 w 2300196"/>
                <a:gd name="connsiteY52" fmla="*/ 402346 h 964321"/>
                <a:gd name="connsiteX53" fmla="*/ 1709646 w 2300196"/>
                <a:gd name="connsiteY53" fmla="*/ 449971 h 964321"/>
                <a:gd name="connsiteX54" fmla="*/ 1728696 w 2300196"/>
                <a:gd name="connsiteY54" fmla="*/ 504740 h 964321"/>
                <a:gd name="connsiteX55" fmla="*/ 1747746 w 2300196"/>
                <a:gd name="connsiteY55" fmla="*/ 549984 h 964321"/>
                <a:gd name="connsiteX56" fmla="*/ 1752509 w 2300196"/>
                <a:gd name="connsiteY56" fmla="*/ 566653 h 964321"/>
                <a:gd name="connsiteX57" fmla="*/ 1785846 w 2300196"/>
                <a:gd name="connsiteY57" fmla="*/ 623803 h 964321"/>
                <a:gd name="connsiteX58" fmla="*/ 1807278 w 2300196"/>
                <a:gd name="connsiteY58" fmla="*/ 678571 h 964321"/>
                <a:gd name="connsiteX59" fmla="*/ 1821565 w 2300196"/>
                <a:gd name="connsiteY59" fmla="*/ 719053 h 964321"/>
                <a:gd name="connsiteX60" fmla="*/ 1840615 w 2300196"/>
                <a:gd name="connsiteY60" fmla="*/ 726196 h 964321"/>
                <a:gd name="connsiteX61" fmla="*/ 1873953 w 2300196"/>
                <a:gd name="connsiteY61" fmla="*/ 761915 h 964321"/>
                <a:gd name="connsiteX62" fmla="*/ 1888240 w 2300196"/>
                <a:gd name="connsiteY62" fmla="*/ 790490 h 964321"/>
                <a:gd name="connsiteX63" fmla="*/ 1900146 w 2300196"/>
                <a:gd name="connsiteY63" fmla="*/ 842878 h 964321"/>
                <a:gd name="connsiteX64" fmla="*/ 1919196 w 2300196"/>
                <a:gd name="connsiteY64" fmla="*/ 892884 h 964321"/>
                <a:gd name="connsiteX65" fmla="*/ 1931103 w 2300196"/>
                <a:gd name="connsiteY65" fmla="*/ 928603 h 964321"/>
                <a:gd name="connsiteX66" fmla="*/ 1945390 w 2300196"/>
                <a:gd name="connsiteY66" fmla="*/ 959559 h 964321"/>
                <a:gd name="connsiteX67" fmla="*/ 1966821 w 2300196"/>
                <a:gd name="connsiteY67" fmla="*/ 961940 h 964321"/>
                <a:gd name="connsiteX68" fmla="*/ 1966821 w 2300196"/>
                <a:gd name="connsiteY68" fmla="*/ 961940 h 964321"/>
                <a:gd name="connsiteX69" fmla="*/ 1978728 w 2300196"/>
                <a:gd name="connsiteY69" fmla="*/ 964321 h 964321"/>
                <a:gd name="connsiteX70" fmla="*/ 1995396 w 2300196"/>
                <a:gd name="connsiteY70" fmla="*/ 904790 h 964321"/>
                <a:gd name="connsiteX71" fmla="*/ 2021590 w 2300196"/>
                <a:gd name="connsiteY71" fmla="*/ 828590 h 964321"/>
                <a:gd name="connsiteX72" fmla="*/ 2043021 w 2300196"/>
                <a:gd name="connsiteY72" fmla="*/ 747628 h 964321"/>
                <a:gd name="connsiteX73" fmla="*/ 2050165 w 2300196"/>
                <a:gd name="connsiteY73" fmla="*/ 714290 h 964321"/>
                <a:gd name="connsiteX74" fmla="*/ 2069215 w 2300196"/>
                <a:gd name="connsiteY74" fmla="*/ 688096 h 964321"/>
                <a:gd name="connsiteX75" fmla="*/ 2093028 w 2300196"/>
                <a:gd name="connsiteY75" fmla="*/ 633328 h 964321"/>
                <a:gd name="connsiteX76" fmla="*/ 2123984 w 2300196"/>
                <a:gd name="connsiteY76" fmla="*/ 607134 h 964321"/>
                <a:gd name="connsiteX77" fmla="*/ 2157321 w 2300196"/>
                <a:gd name="connsiteY77" fmla="*/ 597609 h 964321"/>
                <a:gd name="connsiteX78" fmla="*/ 2233521 w 2300196"/>
                <a:gd name="connsiteY78" fmla="*/ 597609 h 964321"/>
                <a:gd name="connsiteX79" fmla="*/ 2283528 w 2300196"/>
                <a:gd name="connsiteY79" fmla="*/ 597609 h 964321"/>
                <a:gd name="connsiteX80" fmla="*/ 2285909 w 2300196"/>
                <a:gd name="connsiteY80" fmla="*/ 526171 h 964321"/>
                <a:gd name="connsiteX81" fmla="*/ 2300196 w 2300196"/>
                <a:gd name="connsiteY81" fmla="*/ 426159 h 964321"/>
                <a:gd name="connsiteX82" fmla="*/ 2297815 w 2300196"/>
                <a:gd name="connsiteY82" fmla="*/ 326146 h 964321"/>
                <a:gd name="connsiteX83" fmla="*/ 2274003 w 2300196"/>
                <a:gd name="connsiteY83" fmla="*/ 218990 h 964321"/>
                <a:gd name="connsiteX84" fmla="*/ 2240665 w 2300196"/>
                <a:gd name="connsiteY84"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62009 w 2300196"/>
                <a:gd name="connsiteY45" fmla="*/ 371390 h 964321"/>
                <a:gd name="connsiteX46" fmla="*/ 1588203 w 2300196"/>
                <a:gd name="connsiteY46" fmla="*/ 419015 h 964321"/>
                <a:gd name="connsiteX47" fmla="*/ 1609634 w 2300196"/>
                <a:gd name="connsiteY47" fmla="*/ 442828 h 964321"/>
                <a:gd name="connsiteX48" fmla="*/ 1619159 w 2300196"/>
                <a:gd name="connsiteY48" fmla="*/ 459496 h 964321"/>
                <a:gd name="connsiteX49" fmla="*/ 1645353 w 2300196"/>
                <a:gd name="connsiteY49" fmla="*/ 430921 h 964321"/>
                <a:gd name="connsiteX50" fmla="*/ 1673928 w 2300196"/>
                <a:gd name="connsiteY50" fmla="*/ 411871 h 964321"/>
                <a:gd name="connsiteX51" fmla="*/ 1673928 w 2300196"/>
                <a:gd name="connsiteY51" fmla="*/ 411871 h 964321"/>
                <a:gd name="connsiteX52" fmla="*/ 1692978 w 2300196"/>
                <a:gd name="connsiteY52" fmla="*/ 402346 h 964321"/>
                <a:gd name="connsiteX53" fmla="*/ 1709646 w 2300196"/>
                <a:gd name="connsiteY53" fmla="*/ 449971 h 964321"/>
                <a:gd name="connsiteX54" fmla="*/ 1728696 w 2300196"/>
                <a:gd name="connsiteY54" fmla="*/ 504740 h 964321"/>
                <a:gd name="connsiteX55" fmla="*/ 1747746 w 2300196"/>
                <a:gd name="connsiteY55" fmla="*/ 549984 h 964321"/>
                <a:gd name="connsiteX56" fmla="*/ 1752509 w 2300196"/>
                <a:gd name="connsiteY56" fmla="*/ 566653 h 964321"/>
                <a:gd name="connsiteX57" fmla="*/ 1785846 w 2300196"/>
                <a:gd name="connsiteY57" fmla="*/ 623803 h 964321"/>
                <a:gd name="connsiteX58" fmla="*/ 1807278 w 2300196"/>
                <a:gd name="connsiteY58" fmla="*/ 678571 h 964321"/>
                <a:gd name="connsiteX59" fmla="*/ 1821565 w 2300196"/>
                <a:gd name="connsiteY59" fmla="*/ 719053 h 964321"/>
                <a:gd name="connsiteX60" fmla="*/ 1840615 w 2300196"/>
                <a:gd name="connsiteY60" fmla="*/ 726196 h 964321"/>
                <a:gd name="connsiteX61" fmla="*/ 1873953 w 2300196"/>
                <a:gd name="connsiteY61" fmla="*/ 761915 h 964321"/>
                <a:gd name="connsiteX62" fmla="*/ 1888240 w 2300196"/>
                <a:gd name="connsiteY62" fmla="*/ 790490 h 964321"/>
                <a:gd name="connsiteX63" fmla="*/ 1900146 w 2300196"/>
                <a:gd name="connsiteY63" fmla="*/ 842878 h 964321"/>
                <a:gd name="connsiteX64" fmla="*/ 1919196 w 2300196"/>
                <a:gd name="connsiteY64" fmla="*/ 892884 h 964321"/>
                <a:gd name="connsiteX65" fmla="*/ 1931103 w 2300196"/>
                <a:gd name="connsiteY65" fmla="*/ 928603 h 964321"/>
                <a:gd name="connsiteX66" fmla="*/ 1945390 w 2300196"/>
                <a:gd name="connsiteY66" fmla="*/ 959559 h 964321"/>
                <a:gd name="connsiteX67" fmla="*/ 1966821 w 2300196"/>
                <a:gd name="connsiteY67" fmla="*/ 961940 h 964321"/>
                <a:gd name="connsiteX68" fmla="*/ 1966821 w 2300196"/>
                <a:gd name="connsiteY68" fmla="*/ 961940 h 964321"/>
                <a:gd name="connsiteX69" fmla="*/ 1978728 w 2300196"/>
                <a:gd name="connsiteY69" fmla="*/ 964321 h 964321"/>
                <a:gd name="connsiteX70" fmla="*/ 1995396 w 2300196"/>
                <a:gd name="connsiteY70" fmla="*/ 904790 h 964321"/>
                <a:gd name="connsiteX71" fmla="*/ 2021590 w 2300196"/>
                <a:gd name="connsiteY71" fmla="*/ 828590 h 964321"/>
                <a:gd name="connsiteX72" fmla="*/ 2043021 w 2300196"/>
                <a:gd name="connsiteY72" fmla="*/ 747628 h 964321"/>
                <a:gd name="connsiteX73" fmla="*/ 2050165 w 2300196"/>
                <a:gd name="connsiteY73" fmla="*/ 714290 h 964321"/>
                <a:gd name="connsiteX74" fmla="*/ 2069215 w 2300196"/>
                <a:gd name="connsiteY74" fmla="*/ 688096 h 964321"/>
                <a:gd name="connsiteX75" fmla="*/ 2093028 w 2300196"/>
                <a:gd name="connsiteY75" fmla="*/ 633328 h 964321"/>
                <a:gd name="connsiteX76" fmla="*/ 2123984 w 2300196"/>
                <a:gd name="connsiteY76" fmla="*/ 607134 h 964321"/>
                <a:gd name="connsiteX77" fmla="*/ 2157321 w 2300196"/>
                <a:gd name="connsiteY77" fmla="*/ 597609 h 964321"/>
                <a:gd name="connsiteX78" fmla="*/ 2233521 w 2300196"/>
                <a:gd name="connsiteY78" fmla="*/ 597609 h 964321"/>
                <a:gd name="connsiteX79" fmla="*/ 2283528 w 2300196"/>
                <a:gd name="connsiteY79" fmla="*/ 597609 h 964321"/>
                <a:gd name="connsiteX80" fmla="*/ 2285909 w 2300196"/>
                <a:gd name="connsiteY80" fmla="*/ 526171 h 964321"/>
                <a:gd name="connsiteX81" fmla="*/ 2300196 w 2300196"/>
                <a:gd name="connsiteY81" fmla="*/ 426159 h 964321"/>
                <a:gd name="connsiteX82" fmla="*/ 2297815 w 2300196"/>
                <a:gd name="connsiteY82" fmla="*/ 326146 h 964321"/>
                <a:gd name="connsiteX83" fmla="*/ 2274003 w 2300196"/>
                <a:gd name="connsiteY83" fmla="*/ 218990 h 964321"/>
                <a:gd name="connsiteX84" fmla="*/ 2240665 w 2300196"/>
                <a:gd name="connsiteY84"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588203 w 2300196"/>
                <a:gd name="connsiteY46" fmla="*/ 419015 h 964321"/>
                <a:gd name="connsiteX47" fmla="*/ 1609634 w 2300196"/>
                <a:gd name="connsiteY47" fmla="*/ 442828 h 964321"/>
                <a:gd name="connsiteX48" fmla="*/ 1619159 w 2300196"/>
                <a:gd name="connsiteY48" fmla="*/ 459496 h 964321"/>
                <a:gd name="connsiteX49" fmla="*/ 1645353 w 2300196"/>
                <a:gd name="connsiteY49" fmla="*/ 430921 h 964321"/>
                <a:gd name="connsiteX50" fmla="*/ 1673928 w 2300196"/>
                <a:gd name="connsiteY50" fmla="*/ 411871 h 964321"/>
                <a:gd name="connsiteX51" fmla="*/ 1673928 w 2300196"/>
                <a:gd name="connsiteY51" fmla="*/ 411871 h 964321"/>
                <a:gd name="connsiteX52" fmla="*/ 1692978 w 2300196"/>
                <a:gd name="connsiteY52" fmla="*/ 402346 h 964321"/>
                <a:gd name="connsiteX53" fmla="*/ 1709646 w 2300196"/>
                <a:gd name="connsiteY53" fmla="*/ 449971 h 964321"/>
                <a:gd name="connsiteX54" fmla="*/ 1728696 w 2300196"/>
                <a:gd name="connsiteY54" fmla="*/ 504740 h 964321"/>
                <a:gd name="connsiteX55" fmla="*/ 1747746 w 2300196"/>
                <a:gd name="connsiteY55" fmla="*/ 549984 h 964321"/>
                <a:gd name="connsiteX56" fmla="*/ 1752509 w 2300196"/>
                <a:gd name="connsiteY56" fmla="*/ 566653 h 964321"/>
                <a:gd name="connsiteX57" fmla="*/ 1785846 w 2300196"/>
                <a:gd name="connsiteY57" fmla="*/ 623803 h 964321"/>
                <a:gd name="connsiteX58" fmla="*/ 1807278 w 2300196"/>
                <a:gd name="connsiteY58" fmla="*/ 678571 h 964321"/>
                <a:gd name="connsiteX59" fmla="*/ 1821565 w 2300196"/>
                <a:gd name="connsiteY59" fmla="*/ 719053 h 964321"/>
                <a:gd name="connsiteX60" fmla="*/ 1840615 w 2300196"/>
                <a:gd name="connsiteY60" fmla="*/ 726196 h 964321"/>
                <a:gd name="connsiteX61" fmla="*/ 1873953 w 2300196"/>
                <a:gd name="connsiteY61" fmla="*/ 761915 h 964321"/>
                <a:gd name="connsiteX62" fmla="*/ 1888240 w 2300196"/>
                <a:gd name="connsiteY62" fmla="*/ 790490 h 964321"/>
                <a:gd name="connsiteX63" fmla="*/ 1900146 w 2300196"/>
                <a:gd name="connsiteY63" fmla="*/ 842878 h 964321"/>
                <a:gd name="connsiteX64" fmla="*/ 1919196 w 2300196"/>
                <a:gd name="connsiteY64" fmla="*/ 892884 h 964321"/>
                <a:gd name="connsiteX65" fmla="*/ 1931103 w 2300196"/>
                <a:gd name="connsiteY65" fmla="*/ 928603 h 964321"/>
                <a:gd name="connsiteX66" fmla="*/ 1945390 w 2300196"/>
                <a:gd name="connsiteY66" fmla="*/ 959559 h 964321"/>
                <a:gd name="connsiteX67" fmla="*/ 1966821 w 2300196"/>
                <a:gd name="connsiteY67" fmla="*/ 961940 h 964321"/>
                <a:gd name="connsiteX68" fmla="*/ 1966821 w 2300196"/>
                <a:gd name="connsiteY68" fmla="*/ 961940 h 964321"/>
                <a:gd name="connsiteX69" fmla="*/ 1978728 w 2300196"/>
                <a:gd name="connsiteY69" fmla="*/ 964321 h 964321"/>
                <a:gd name="connsiteX70" fmla="*/ 1995396 w 2300196"/>
                <a:gd name="connsiteY70" fmla="*/ 904790 h 964321"/>
                <a:gd name="connsiteX71" fmla="*/ 2021590 w 2300196"/>
                <a:gd name="connsiteY71" fmla="*/ 828590 h 964321"/>
                <a:gd name="connsiteX72" fmla="*/ 2043021 w 2300196"/>
                <a:gd name="connsiteY72" fmla="*/ 747628 h 964321"/>
                <a:gd name="connsiteX73" fmla="*/ 2050165 w 2300196"/>
                <a:gd name="connsiteY73" fmla="*/ 714290 h 964321"/>
                <a:gd name="connsiteX74" fmla="*/ 2069215 w 2300196"/>
                <a:gd name="connsiteY74" fmla="*/ 688096 h 964321"/>
                <a:gd name="connsiteX75" fmla="*/ 2093028 w 2300196"/>
                <a:gd name="connsiteY75" fmla="*/ 633328 h 964321"/>
                <a:gd name="connsiteX76" fmla="*/ 2123984 w 2300196"/>
                <a:gd name="connsiteY76" fmla="*/ 607134 h 964321"/>
                <a:gd name="connsiteX77" fmla="*/ 2157321 w 2300196"/>
                <a:gd name="connsiteY77" fmla="*/ 597609 h 964321"/>
                <a:gd name="connsiteX78" fmla="*/ 2233521 w 2300196"/>
                <a:gd name="connsiteY78" fmla="*/ 597609 h 964321"/>
                <a:gd name="connsiteX79" fmla="*/ 2283528 w 2300196"/>
                <a:gd name="connsiteY79" fmla="*/ 597609 h 964321"/>
                <a:gd name="connsiteX80" fmla="*/ 2285909 w 2300196"/>
                <a:gd name="connsiteY80" fmla="*/ 526171 h 964321"/>
                <a:gd name="connsiteX81" fmla="*/ 2300196 w 2300196"/>
                <a:gd name="connsiteY81" fmla="*/ 426159 h 964321"/>
                <a:gd name="connsiteX82" fmla="*/ 2297815 w 2300196"/>
                <a:gd name="connsiteY82" fmla="*/ 326146 h 964321"/>
                <a:gd name="connsiteX83" fmla="*/ 2274003 w 2300196"/>
                <a:gd name="connsiteY83" fmla="*/ 218990 h 964321"/>
                <a:gd name="connsiteX84" fmla="*/ 2240665 w 2300196"/>
                <a:gd name="connsiteY84"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588203 w 2300196"/>
                <a:gd name="connsiteY46" fmla="*/ 419015 h 964321"/>
                <a:gd name="connsiteX47" fmla="*/ 1619159 w 2300196"/>
                <a:gd name="connsiteY47" fmla="*/ 459496 h 964321"/>
                <a:gd name="connsiteX48" fmla="*/ 1645353 w 2300196"/>
                <a:gd name="connsiteY48" fmla="*/ 430921 h 964321"/>
                <a:gd name="connsiteX49" fmla="*/ 1673928 w 2300196"/>
                <a:gd name="connsiteY49" fmla="*/ 411871 h 964321"/>
                <a:gd name="connsiteX50" fmla="*/ 1673928 w 2300196"/>
                <a:gd name="connsiteY50" fmla="*/ 411871 h 964321"/>
                <a:gd name="connsiteX51" fmla="*/ 1692978 w 2300196"/>
                <a:gd name="connsiteY51" fmla="*/ 402346 h 964321"/>
                <a:gd name="connsiteX52" fmla="*/ 1709646 w 2300196"/>
                <a:gd name="connsiteY52" fmla="*/ 449971 h 964321"/>
                <a:gd name="connsiteX53" fmla="*/ 1728696 w 2300196"/>
                <a:gd name="connsiteY53" fmla="*/ 504740 h 964321"/>
                <a:gd name="connsiteX54" fmla="*/ 1747746 w 2300196"/>
                <a:gd name="connsiteY54" fmla="*/ 549984 h 964321"/>
                <a:gd name="connsiteX55" fmla="*/ 1752509 w 2300196"/>
                <a:gd name="connsiteY55" fmla="*/ 566653 h 964321"/>
                <a:gd name="connsiteX56" fmla="*/ 1785846 w 2300196"/>
                <a:gd name="connsiteY56" fmla="*/ 623803 h 964321"/>
                <a:gd name="connsiteX57" fmla="*/ 1807278 w 2300196"/>
                <a:gd name="connsiteY57" fmla="*/ 678571 h 964321"/>
                <a:gd name="connsiteX58" fmla="*/ 1821565 w 2300196"/>
                <a:gd name="connsiteY58" fmla="*/ 719053 h 964321"/>
                <a:gd name="connsiteX59" fmla="*/ 1840615 w 2300196"/>
                <a:gd name="connsiteY59" fmla="*/ 726196 h 964321"/>
                <a:gd name="connsiteX60" fmla="*/ 1873953 w 2300196"/>
                <a:gd name="connsiteY60" fmla="*/ 761915 h 964321"/>
                <a:gd name="connsiteX61" fmla="*/ 1888240 w 2300196"/>
                <a:gd name="connsiteY61" fmla="*/ 790490 h 964321"/>
                <a:gd name="connsiteX62" fmla="*/ 1900146 w 2300196"/>
                <a:gd name="connsiteY62" fmla="*/ 842878 h 964321"/>
                <a:gd name="connsiteX63" fmla="*/ 1919196 w 2300196"/>
                <a:gd name="connsiteY63" fmla="*/ 892884 h 964321"/>
                <a:gd name="connsiteX64" fmla="*/ 1931103 w 2300196"/>
                <a:gd name="connsiteY64" fmla="*/ 928603 h 964321"/>
                <a:gd name="connsiteX65" fmla="*/ 1945390 w 2300196"/>
                <a:gd name="connsiteY65" fmla="*/ 959559 h 964321"/>
                <a:gd name="connsiteX66" fmla="*/ 1966821 w 2300196"/>
                <a:gd name="connsiteY66" fmla="*/ 961940 h 964321"/>
                <a:gd name="connsiteX67" fmla="*/ 1966821 w 2300196"/>
                <a:gd name="connsiteY67" fmla="*/ 961940 h 964321"/>
                <a:gd name="connsiteX68" fmla="*/ 1978728 w 2300196"/>
                <a:gd name="connsiteY68" fmla="*/ 964321 h 964321"/>
                <a:gd name="connsiteX69" fmla="*/ 1995396 w 2300196"/>
                <a:gd name="connsiteY69" fmla="*/ 904790 h 964321"/>
                <a:gd name="connsiteX70" fmla="*/ 2021590 w 2300196"/>
                <a:gd name="connsiteY70" fmla="*/ 828590 h 964321"/>
                <a:gd name="connsiteX71" fmla="*/ 2043021 w 2300196"/>
                <a:gd name="connsiteY71" fmla="*/ 747628 h 964321"/>
                <a:gd name="connsiteX72" fmla="*/ 2050165 w 2300196"/>
                <a:gd name="connsiteY72" fmla="*/ 714290 h 964321"/>
                <a:gd name="connsiteX73" fmla="*/ 2069215 w 2300196"/>
                <a:gd name="connsiteY73" fmla="*/ 688096 h 964321"/>
                <a:gd name="connsiteX74" fmla="*/ 2093028 w 2300196"/>
                <a:gd name="connsiteY74" fmla="*/ 633328 h 964321"/>
                <a:gd name="connsiteX75" fmla="*/ 2123984 w 2300196"/>
                <a:gd name="connsiteY75" fmla="*/ 607134 h 964321"/>
                <a:gd name="connsiteX76" fmla="*/ 2157321 w 2300196"/>
                <a:gd name="connsiteY76" fmla="*/ 597609 h 964321"/>
                <a:gd name="connsiteX77" fmla="*/ 2233521 w 2300196"/>
                <a:gd name="connsiteY77" fmla="*/ 597609 h 964321"/>
                <a:gd name="connsiteX78" fmla="*/ 2283528 w 2300196"/>
                <a:gd name="connsiteY78" fmla="*/ 597609 h 964321"/>
                <a:gd name="connsiteX79" fmla="*/ 2285909 w 2300196"/>
                <a:gd name="connsiteY79" fmla="*/ 526171 h 964321"/>
                <a:gd name="connsiteX80" fmla="*/ 2300196 w 2300196"/>
                <a:gd name="connsiteY80" fmla="*/ 426159 h 964321"/>
                <a:gd name="connsiteX81" fmla="*/ 2297815 w 2300196"/>
                <a:gd name="connsiteY81" fmla="*/ 326146 h 964321"/>
                <a:gd name="connsiteX82" fmla="*/ 2274003 w 2300196"/>
                <a:gd name="connsiteY82" fmla="*/ 218990 h 964321"/>
                <a:gd name="connsiteX83" fmla="*/ 2240665 w 2300196"/>
                <a:gd name="connsiteY83"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595719 w 2300196"/>
                <a:gd name="connsiteY46" fmla="*/ 401349 h 964321"/>
                <a:gd name="connsiteX47" fmla="*/ 1619159 w 2300196"/>
                <a:gd name="connsiteY47" fmla="*/ 459496 h 964321"/>
                <a:gd name="connsiteX48" fmla="*/ 1645353 w 2300196"/>
                <a:gd name="connsiteY48" fmla="*/ 430921 h 964321"/>
                <a:gd name="connsiteX49" fmla="*/ 1673928 w 2300196"/>
                <a:gd name="connsiteY49" fmla="*/ 411871 h 964321"/>
                <a:gd name="connsiteX50" fmla="*/ 1673928 w 2300196"/>
                <a:gd name="connsiteY50" fmla="*/ 411871 h 964321"/>
                <a:gd name="connsiteX51" fmla="*/ 1692978 w 2300196"/>
                <a:gd name="connsiteY51" fmla="*/ 402346 h 964321"/>
                <a:gd name="connsiteX52" fmla="*/ 1709646 w 2300196"/>
                <a:gd name="connsiteY52" fmla="*/ 449971 h 964321"/>
                <a:gd name="connsiteX53" fmla="*/ 1728696 w 2300196"/>
                <a:gd name="connsiteY53" fmla="*/ 504740 h 964321"/>
                <a:gd name="connsiteX54" fmla="*/ 1747746 w 2300196"/>
                <a:gd name="connsiteY54" fmla="*/ 549984 h 964321"/>
                <a:gd name="connsiteX55" fmla="*/ 1752509 w 2300196"/>
                <a:gd name="connsiteY55" fmla="*/ 566653 h 964321"/>
                <a:gd name="connsiteX56" fmla="*/ 1785846 w 2300196"/>
                <a:gd name="connsiteY56" fmla="*/ 623803 h 964321"/>
                <a:gd name="connsiteX57" fmla="*/ 1807278 w 2300196"/>
                <a:gd name="connsiteY57" fmla="*/ 678571 h 964321"/>
                <a:gd name="connsiteX58" fmla="*/ 1821565 w 2300196"/>
                <a:gd name="connsiteY58" fmla="*/ 719053 h 964321"/>
                <a:gd name="connsiteX59" fmla="*/ 1840615 w 2300196"/>
                <a:gd name="connsiteY59" fmla="*/ 726196 h 964321"/>
                <a:gd name="connsiteX60" fmla="*/ 1873953 w 2300196"/>
                <a:gd name="connsiteY60" fmla="*/ 761915 h 964321"/>
                <a:gd name="connsiteX61" fmla="*/ 1888240 w 2300196"/>
                <a:gd name="connsiteY61" fmla="*/ 790490 h 964321"/>
                <a:gd name="connsiteX62" fmla="*/ 1900146 w 2300196"/>
                <a:gd name="connsiteY62" fmla="*/ 842878 h 964321"/>
                <a:gd name="connsiteX63" fmla="*/ 1919196 w 2300196"/>
                <a:gd name="connsiteY63" fmla="*/ 892884 h 964321"/>
                <a:gd name="connsiteX64" fmla="*/ 1931103 w 2300196"/>
                <a:gd name="connsiteY64" fmla="*/ 928603 h 964321"/>
                <a:gd name="connsiteX65" fmla="*/ 1945390 w 2300196"/>
                <a:gd name="connsiteY65" fmla="*/ 959559 h 964321"/>
                <a:gd name="connsiteX66" fmla="*/ 1966821 w 2300196"/>
                <a:gd name="connsiteY66" fmla="*/ 961940 h 964321"/>
                <a:gd name="connsiteX67" fmla="*/ 1966821 w 2300196"/>
                <a:gd name="connsiteY67" fmla="*/ 961940 h 964321"/>
                <a:gd name="connsiteX68" fmla="*/ 1978728 w 2300196"/>
                <a:gd name="connsiteY68" fmla="*/ 964321 h 964321"/>
                <a:gd name="connsiteX69" fmla="*/ 1995396 w 2300196"/>
                <a:gd name="connsiteY69" fmla="*/ 904790 h 964321"/>
                <a:gd name="connsiteX70" fmla="*/ 2021590 w 2300196"/>
                <a:gd name="connsiteY70" fmla="*/ 828590 h 964321"/>
                <a:gd name="connsiteX71" fmla="*/ 2043021 w 2300196"/>
                <a:gd name="connsiteY71" fmla="*/ 747628 h 964321"/>
                <a:gd name="connsiteX72" fmla="*/ 2050165 w 2300196"/>
                <a:gd name="connsiteY72" fmla="*/ 714290 h 964321"/>
                <a:gd name="connsiteX73" fmla="*/ 2069215 w 2300196"/>
                <a:gd name="connsiteY73" fmla="*/ 688096 h 964321"/>
                <a:gd name="connsiteX74" fmla="*/ 2093028 w 2300196"/>
                <a:gd name="connsiteY74" fmla="*/ 633328 h 964321"/>
                <a:gd name="connsiteX75" fmla="*/ 2123984 w 2300196"/>
                <a:gd name="connsiteY75" fmla="*/ 607134 h 964321"/>
                <a:gd name="connsiteX76" fmla="*/ 2157321 w 2300196"/>
                <a:gd name="connsiteY76" fmla="*/ 597609 h 964321"/>
                <a:gd name="connsiteX77" fmla="*/ 2233521 w 2300196"/>
                <a:gd name="connsiteY77" fmla="*/ 597609 h 964321"/>
                <a:gd name="connsiteX78" fmla="*/ 2283528 w 2300196"/>
                <a:gd name="connsiteY78" fmla="*/ 597609 h 964321"/>
                <a:gd name="connsiteX79" fmla="*/ 2285909 w 2300196"/>
                <a:gd name="connsiteY79" fmla="*/ 526171 h 964321"/>
                <a:gd name="connsiteX80" fmla="*/ 2300196 w 2300196"/>
                <a:gd name="connsiteY80" fmla="*/ 426159 h 964321"/>
                <a:gd name="connsiteX81" fmla="*/ 2297815 w 2300196"/>
                <a:gd name="connsiteY81" fmla="*/ 326146 h 964321"/>
                <a:gd name="connsiteX82" fmla="*/ 2274003 w 2300196"/>
                <a:gd name="connsiteY82" fmla="*/ 218990 h 964321"/>
                <a:gd name="connsiteX83" fmla="*/ 2240665 w 2300196"/>
                <a:gd name="connsiteY83"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595719 w 2300196"/>
                <a:gd name="connsiteY46" fmla="*/ 401349 h 964321"/>
                <a:gd name="connsiteX47" fmla="*/ 1645353 w 2300196"/>
                <a:gd name="connsiteY47" fmla="*/ 430921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09646 w 2300196"/>
                <a:gd name="connsiteY51" fmla="*/ 449971 h 964321"/>
                <a:gd name="connsiteX52" fmla="*/ 1728696 w 2300196"/>
                <a:gd name="connsiteY52" fmla="*/ 504740 h 964321"/>
                <a:gd name="connsiteX53" fmla="*/ 1747746 w 2300196"/>
                <a:gd name="connsiteY53" fmla="*/ 549984 h 964321"/>
                <a:gd name="connsiteX54" fmla="*/ 1752509 w 2300196"/>
                <a:gd name="connsiteY54" fmla="*/ 566653 h 964321"/>
                <a:gd name="connsiteX55" fmla="*/ 1785846 w 2300196"/>
                <a:gd name="connsiteY55" fmla="*/ 623803 h 964321"/>
                <a:gd name="connsiteX56" fmla="*/ 1807278 w 2300196"/>
                <a:gd name="connsiteY56" fmla="*/ 678571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595719 w 2300196"/>
                <a:gd name="connsiteY46" fmla="*/ 401349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09646 w 2300196"/>
                <a:gd name="connsiteY51" fmla="*/ 449971 h 964321"/>
                <a:gd name="connsiteX52" fmla="*/ 1728696 w 2300196"/>
                <a:gd name="connsiteY52" fmla="*/ 504740 h 964321"/>
                <a:gd name="connsiteX53" fmla="*/ 1747746 w 2300196"/>
                <a:gd name="connsiteY53" fmla="*/ 549984 h 964321"/>
                <a:gd name="connsiteX54" fmla="*/ 1752509 w 2300196"/>
                <a:gd name="connsiteY54" fmla="*/ 566653 h 964321"/>
                <a:gd name="connsiteX55" fmla="*/ 1785846 w 2300196"/>
                <a:gd name="connsiteY55" fmla="*/ 623803 h 964321"/>
                <a:gd name="connsiteX56" fmla="*/ 1807278 w 2300196"/>
                <a:gd name="connsiteY56" fmla="*/ 678571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09646 w 2300196"/>
                <a:gd name="connsiteY51" fmla="*/ 449971 h 964321"/>
                <a:gd name="connsiteX52" fmla="*/ 1728696 w 2300196"/>
                <a:gd name="connsiteY52" fmla="*/ 504740 h 964321"/>
                <a:gd name="connsiteX53" fmla="*/ 1747746 w 2300196"/>
                <a:gd name="connsiteY53" fmla="*/ 549984 h 964321"/>
                <a:gd name="connsiteX54" fmla="*/ 1752509 w 2300196"/>
                <a:gd name="connsiteY54" fmla="*/ 566653 h 964321"/>
                <a:gd name="connsiteX55" fmla="*/ 1785846 w 2300196"/>
                <a:gd name="connsiteY55" fmla="*/ 623803 h 964321"/>
                <a:gd name="connsiteX56" fmla="*/ 1807278 w 2300196"/>
                <a:gd name="connsiteY56" fmla="*/ 678571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9418 w 2300196"/>
                <a:gd name="connsiteY51" fmla="*/ 373324 h 964321"/>
                <a:gd name="connsiteX52" fmla="*/ 1728696 w 2300196"/>
                <a:gd name="connsiteY52" fmla="*/ 504740 h 964321"/>
                <a:gd name="connsiteX53" fmla="*/ 1747746 w 2300196"/>
                <a:gd name="connsiteY53" fmla="*/ 549984 h 964321"/>
                <a:gd name="connsiteX54" fmla="*/ 1752509 w 2300196"/>
                <a:gd name="connsiteY54" fmla="*/ 566653 h 964321"/>
                <a:gd name="connsiteX55" fmla="*/ 1785846 w 2300196"/>
                <a:gd name="connsiteY55" fmla="*/ 623803 h 964321"/>
                <a:gd name="connsiteX56" fmla="*/ 1807278 w 2300196"/>
                <a:gd name="connsiteY56" fmla="*/ 678571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9418 w 2300196"/>
                <a:gd name="connsiteY51" fmla="*/ 373324 h 964321"/>
                <a:gd name="connsiteX52" fmla="*/ 1754999 w 2300196"/>
                <a:gd name="connsiteY52" fmla="*/ 463291 h 964321"/>
                <a:gd name="connsiteX53" fmla="*/ 1747746 w 2300196"/>
                <a:gd name="connsiteY53" fmla="*/ 549984 h 964321"/>
                <a:gd name="connsiteX54" fmla="*/ 1752509 w 2300196"/>
                <a:gd name="connsiteY54" fmla="*/ 566653 h 964321"/>
                <a:gd name="connsiteX55" fmla="*/ 1785846 w 2300196"/>
                <a:gd name="connsiteY55" fmla="*/ 623803 h 964321"/>
                <a:gd name="connsiteX56" fmla="*/ 1807278 w 2300196"/>
                <a:gd name="connsiteY56" fmla="*/ 678571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747746 w 2300196"/>
                <a:gd name="connsiteY53" fmla="*/ 549984 h 964321"/>
                <a:gd name="connsiteX54" fmla="*/ 1752509 w 2300196"/>
                <a:gd name="connsiteY54" fmla="*/ 566653 h 964321"/>
                <a:gd name="connsiteX55" fmla="*/ 1785846 w 2300196"/>
                <a:gd name="connsiteY55" fmla="*/ 623803 h 964321"/>
                <a:gd name="connsiteX56" fmla="*/ 1807278 w 2300196"/>
                <a:gd name="connsiteY56" fmla="*/ 678571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800495 w 2300196"/>
                <a:gd name="connsiteY53" fmla="*/ 447886 h 964321"/>
                <a:gd name="connsiteX54" fmla="*/ 1752509 w 2300196"/>
                <a:gd name="connsiteY54" fmla="*/ 566653 h 964321"/>
                <a:gd name="connsiteX55" fmla="*/ 1785846 w 2300196"/>
                <a:gd name="connsiteY55" fmla="*/ 623803 h 964321"/>
                <a:gd name="connsiteX56" fmla="*/ 1807278 w 2300196"/>
                <a:gd name="connsiteY56" fmla="*/ 678571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800495 w 2300196"/>
                <a:gd name="connsiteY53" fmla="*/ 447886 h 964321"/>
                <a:gd name="connsiteX54" fmla="*/ 1813311 w 2300196"/>
                <a:gd name="connsiteY54" fmla="*/ 533142 h 964321"/>
                <a:gd name="connsiteX55" fmla="*/ 1785846 w 2300196"/>
                <a:gd name="connsiteY55" fmla="*/ 623803 h 964321"/>
                <a:gd name="connsiteX56" fmla="*/ 1807278 w 2300196"/>
                <a:gd name="connsiteY56" fmla="*/ 678571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800495 w 2300196"/>
                <a:gd name="connsiteY53" fmla="*/ 447886 h 964321"/>
                <a:gd name="connsiteX54" fmla="*/ 1813311 w 2300196"/>
                <a:gd name="connsiteY54" fmla="*/ 533142 h 964321"/>
                <a:gd name="connsiteX55" fmla="*/ 1841783 w 2300196"/>
                <a:gd name="connsiteY55" fmla="*/ 569284 h 964321"/>
                <a:gd name="connsiteX56" fmla="*/ 1807278 w 2300196"/>
                <a:gd name="connsiteY56" fmla="*/ 678571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800495 w 2300196"/>
                <a:gd name="connsiteY53" fmla="*/ 447886 h 964321"/>
                <a:gd name="connsiteX54" fmla="*/ 1813311 w 2300196"/>
                <a:gd name="connsiteY54" fmla="*/ 533142 h 964321"/>
                <a:gd name="connsiteX55" fmla="*/ 1841783 w 2300196"/>
                <a:gd name="connsiteY55" fmla="*/ 569284 h 964321"/>
                <a:gd name="connsiteX56" fmla="*/ 1883103 w 2300196"/>
                <a:gd name="connsiteY56" fmla="*/ 650488 h 964321"/>
                <a:gd name="connsiteX57" fmla="*/ 1821565 w 2300196"/>
                <a:gd name="connsiteY57" fmla="*/ 719053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800495 w 2300196"/>
                <a:gd name="connsiteY53" fmla="*/ 447886 h 964321"/>
                <a:gd name="connsiteX54" fmla="*/ 1813311 w 2300196"/>
                <a:gd name="connsiteY54" fmla="*/ 533142 h 964321"/>
                <a:gd name="connsiteX55" fmla="*/ 1841783 w 2300196"/>
                <a:gd name="connsiteY55" fmla="*/ 569284 h 964321"/>
                <a:gd name="connsiteX56" fmla="*/ 1883103 w 2300196"/>
                <a:gd name="connsiteY56" fmla="*/ 650488 h 964321"/>
                <a:gd name="connsiteX57" fmla="*/ 1889872 w 2300196"/>
                <a:gd name="connsiteY57" fmla="*/ 708634 h 964321"/>
                <a:gd name="connsiteX58" fmla="*/ 1840615 w 2300196"/>
                <a:gd name="connsiteY58" fmla="*/ 726196 h 964321"/>
                <a:gd name="connsiteX59" fmla="*/ 1873953 w 2300196"/>
                <a:gd name="connsiteY59" fmla="*/ 761915 h 964321"/>
                <a:gd name="connsiteX60" fmla="*/ 1888240 w 2300196"/>
                <a:gd name="connsiteY60" fmla="*/ 790490 h 964321"/>
                <a:gd name="connsiteX61" fmla="*/ 1900146 w 2300196"/>
                <a:gd name="connsiteY61" fmla="*/ 842878 h 964321"/>
                <a:gd name="connsiteX62" fmla="*/ 1919196 w 2300196"/>
                <a:gd name="connsiteY62" fmla="*/ 892884 h 964321"/>
                <a:gd name="connsiteX63" fmla="*/ 1931103 w 2300196"/>
                <a:gd name="connsiteY63" fmla="*/ 928603 h 964321"/>
                <a:gd name="connsiteX64" fmla="*/ 1945390 w 2300196"/>
                <a:gd name="connsiteY64" fmla="*/ 959559 h 964321"/>
                <a:gd name="connsiteX65" fmla="*/ 1966821 w 2300196"/>
                <a:gd name="connsiteY65" fmla="*/ 961940 h 964321"/>
                <a:gd name="connsiteX66" fmla="*/ 1966821 w 2300196"/>
                <a:gd name="connsiteY66" fmla="*/ 961940 h 964321"/>
                <a:gd name="connsiteX67" fmla="*/ 1978728 w 2300196"/>
                <a:gd name="connsiteY67" fmla="*/ 964321 h 964321"/>
                <a:gd name="connsiteX68" fmla="*/ 1995396 w 2300196"/>
                <a:gd name="connsiteY68" fmla="*/ 904790 h 964321"/>
                <a:gd name="connsiteX69" fmla="*/ 2021590 w 2300196"/>
                <a:gd name="connsiteY69" fmla="*/ 828590 h 964321"/>
                <a:gd name="connsiteX70" fmla="*/ 2043021 w 2300196"/>
                <a:gd name="connsiteY70" fmla="*/ 747628 h 964321"/>
                <a:gd name="connsiteX71" fmla="*/ 2050165 w 2300196"/>
                <a:gd name="connsiteY71" fmla="*/ 714290 h 964321"/>
                <a:gd name="connsiteX72" fmla="*/ 2069215 w 2300196"/>
                <a:gd name="connsiteY72" fmla="*/ 688096 h 964321"/>
                <a:gd name="connsiteX73" fmla="*/ 2093028 w 2300196"/>
                <a:gd name="connsiteY73" fmla="*/ 633328 h 964321"/>
                <a:gd name="connsiteX74" fmla="*/ 2123984 w 2300196"/>
                <a:gd name="connsiteY74" fmla="*/ 607134 h 964321"/>
                <a:gd name="connsiteX75" fmla="*/ 2157321 w 2300196"/>
                <a:gd name="connsiteY75" fmla="*/ 597609 h 964321"/>
                <a:gd name="connsiteX76" fmla="*/ 2233521 w 2300196"/>
                <a:gd name="connsiteY76" fmla="*/ 597609 h 964321"/>
                <a:gd name="connsiteX77" fmla="*/ 2283528 w 2300196"/>
                <a:gd name="connsiteY77" fmla="*/ 597609 h 964321"/>
                <a:gd name="connsiteX78" fmla="*/ 2285909 w 2300196"/>
                <a:gd name="connsiteY78" fmla="*/ 526171 h 964321"/>
                <a:gd name="connsiteX79" fmla="*/ 2300196 w 2300196"/>
                <a:gd name="connsiteY79" fmla="*/ 426159 h 964321"/>
                <a:gd name="connsiteX80" fmla="*/ 2297815 w 2300196"/>
                <a:gd name="connsiteY80" fmla="*/ 326146 h 964321"/>
                <a:gd name="connsiteX81" fmla="*/ 2274003 w 2300196"/>
                <a:gd name="connsiteY81" fmla="*/ 218990 h 964321"/>
                <a:gd name="connsiteX82" fmla="*/ 2240665 w 2300196"/>
                <a:gd name="connsiteY82"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800495 w 2300196"/>
                <a:gd name="connsiteY53" fmla="*/ 447886 h 964321"/>
                <a:gd name="connsiteX54" fmla="*/ 1813311 w 2300196"/>
                <a:gd name="connsiteY54" fmla="*/ 533142 h 964321"/>
                <a:gd name="connsiteX55" fmla="*/ 1841783 w 2300196"/>
                <a:gd name="connsiteY55" fmla="*/ 569284 h 964321"/>
                <a:gd name="connsiteX56" fmla="*/ 1883103 w 2300196"/>
                <a:gd name="connsiteY56" fmla="*/ 650488 h 964321"/>
                <a:gd name="connsiteX57" fmla="*/ 1889872 w 2300196"/>
                <a:gd name="connsiteY57" fmla="*/ 708634 h 964321"/>
                <a:gd name="connsiteX58" fmla="*/ 1873953 w 2300196"/>
                <a:gd name="connsiteY58" fmla="*/ 761915 h 964321"/>
                <a:gd name="connsiteX59" fmla="*/ 1888240 w 2300196"/>
                <a:gd name="connsiteY59" fmla="*/ 790490 h 964321"/>
                <a:gd name="connsiteX60" fmla="*/ 1900146 w 2300196"/>
                <a:gd name="connsiteY60" fmla="*/ 842878 h 964321"/>
                <a:gd name="connsiteX61" fmla="*/ 1919196 w 2300196"/>
                <a:gd name="connsiteY61" fmla="*/ 892884 h 964321"/>
                <a:gd name="connsiteX62" fmla="*/ 1931103 w 2300196"/>
                <a:gd name="connsiteY62" fmla="*/ 928603 h 964321"/>
                <a:gd name="connsiteX63" fmla="*/ 1945390 w 2300196"/>
                <a:gd name="connsiteY63" fmla="*/ 959559 h 964321"/>
                <a:gd name="connsiteX64" fmla="*/ 1966821 w 2300196"/>
                <a:gd name="connsiteY64" fmla="*/ 961940 h 964321"/>
                <a:gd name="connsiteX65" fmla="*/ 1966821 w 2300196"/>
                <a:gd name="connsiteY65" fmla="*/ 961940 h 964321"/>
                <a:gd name="connsiteX66" fmla="*/ 1978728 w 2300196"/>
                <a:gd name="connsiteY66" fmla="*/ 964321 h 964321"/>
                <a:gd name="connsiteX67" fmla="*/ 1995396 w 2300196"/>
                <a:gd name="connsiteY67" fmla="*/ 904790 h 964321"/>
                <a:gd name="connsiteX68" fmla="*/ 2021590 w 2300196"/>
                <a:gd name="connsiteY68" fmla="*/ 828590 h 964321"/>
                <a:gd name="connsiteX69" fmla="*/ 2043021 w 2300196"/>
                <a:gd name="connsiteY69" fmla="*/ 747628 h 964321"/>
                <a:gd name="connsiteX70" fmla="*/ 2050165 w 2300196"/>
                <a:gd name="connsiteY70" fmla="*/ 714290 h 964321"/>
                <a:gd name="connsiteX71" fmla="*/ 2069215 w 2300196"/>
                <a:gd name="connsiteY71" fmla="*/ 688096 h 964321"/>
                <a:gd name="connsiteX72" fmla="*/ 2093028 w 2300196"/>
                <a:gd name="connsiteY72" fmla="*/ 633328 h 964321"/>
                <a:gd name="connsiteX73" fmla="*/ 2123984 w 2300196"/>
                <a:gd name="connsiteY73" fmla="*/ 607134 h 964321"/>
                <a:gd name="connsiteX74" fmla="*/ 2157321 w 2300196"/>
                <a:gd name="connsiteY74" fmla="*/ 597609 h 964321"/>
                <a:gd name="connsiteX75" fmla="*/ 2233521 w 2300196"/>
                <a:gd name="connsiteY75" fmla="*/ 597609 h 964321"/>
                <a:gd name="connsiteX76" fmla="*/ 2283528 w 2300196"/>
                <a:gd name="connsiteY76" fmla="*/ 597609 h 964321"/>
                <a:gd name="connsiteX77" fmla="*/ 2285909 w 2300196"/>
                <a:gd name="connsiteY77" fmla="*/ 526171 h 964321"/>
                <a:gd name="connsiteX78" fmla="*/ 2300196 w 2300196"/>
                <a:gd name="connsiteY78" fmla="*/ 426159 h 964321"/>
                <a:gd name="connsiteX79" fmla="*/ 2297815 w 2300196"/>
                <a:gd name="connsiteY79" fmla="*/ 326146 h 964321"/>
                <a:gd name="connsiteX80" fmla="*/ 2274003 w 2300196"/>
                <a:gd name="connsiteY80" fmla="*/ 218990 h 964321"/>
                <a:gd name="connsiteX81" fmla="*/ 2240665 w 2300196"/>
                <a:gd name="connsiteY81"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800495 w 2300196"/>
                <a:gd name="connsiteY53" fmla="*/ 447886 h 964321"/>
                <a:gd name="connsiteX54" fmla="*/ 1813311 w 2300196"/>
                <a:gd name="connsiteY54" fmla="*/ 533142 h 964321"/>
                <a:gd name="connsiteX55" fmla="*/ 1841783 w 2300196"/>
                <a:gd name="connsiteY55" fmla="*/ 569284 h 964321"/>
                <a:gd name="connsiteX56" fmla="*/ 1883103 w 2300196"/>
                <a:gd name="connsiteY56" fmla="*/ 650488 h 964321"/>
                <a:gd name="connsiteX57" fmla="*/ 1889872 w 2300196"/>
                <a:gd name="connsiteY57" fmla="*/ 708634 h 964321"/>
                <a:gd name="connsiteX58" fmla="*/ 1888240 w 2300196"/>
                <a:gd name="connsiteY58" fmla="*/ 790490 h 964321"/>
                <a:gd name="connsiteX59" fmla="*/ 1900146 w 2300196"/>
                <a:gd name="connsiteY59" fmla="*/ 842878 h 964321"/>
                <a:gd name="connsiteX60" fmla="*/ 1919196 w 2300196"/>
                <a:gd name="connsiteY60" fmla="*/ 892884 h 964321"/>
                <a:gd name="connsiteX61" fmla="*/ 1931103 w 2300196"/>
                <a:gd name="connsiteY61" fmla="*/ 928603 h 964321"/>
                <a:gd name="connsiteX62" fmla="*/ 1945390 w 2300196"/>
                <a:gd name="connsiteY62" fmla="*/ 959559 h 964321"/>
                <a:gd name="connsiteX63" fmla="*/ 1966821 w 2300196"/>
                <a:gd name="connsiteY63" fmla="*/ 961940 h 964321"/>
                <a:gd name="connsiteX64" fmla="*/ 1966821 w 2300196"/>
                <a:gd name="connsiteY64" fmla="*/ 961940 h 964321"/>
                <a:gd name="connsiteX65" fmla="*/ 1978728 w 2300196"/>
                <a:gd name="connsiteY65" fmla="*/ 964321 h 964321"/>
                <a:gd name="connsiteX66" fmla="*/ 1995396 w 2300196"/>
                <a:gd name="connsiteY66" fmla="*/ 904790 h 964321"/>
                <a:gd name="connsiteX67" fmla="*/ 2021590 w 2300196"/>
                <a:gd name="connsiteY67" fmla="*/ 828590 h 964321"/>
                <a:gd name="connsiteX68" fmla="*/ 2043021 w 2300196"/>
                <a:gd name="connsiteY68" fmla="*/ 747628 h 964321"/>
                <a:gd name="connsiteX69" fmla="*/ 2050165 w 2300196"/>
                <a:gd name="connsiteY69" fmla="*/ 714290 h 964321"/>
                <a:gd name="connsiteX70" fmla="*/ 2069215 w 2300196"/>
                <a:gd name="connsiteY70" fmla="*/ 688096 h 964321"/>
                <a:gd name="connsiteX71" fmla="*/ 2093028 w 2300196"/>
                <a:gd name="connsiteY71" fmla="*/ 633328 h 964321"/>
                <a:gd name="connsiteX72" fmla="*/ 2123984 w 2300196"/>
                <a:gd name="connsiteY72" fmla="*/ 607134 h 964321"/>
                <a:gd name="connsiteX73" fmla="*/ 2157321 w 2300196"/>
                <a:gd name="connsiteY73" fmla="*/ 597609 h 964321"/>
                <a:gd name="connsiteX74" fmla="*/ 2233521 w 2300196"/>
                <a:gd name="connsiteY74" fmla="*/ 597609 h 964321"/>
                <a:gd name="connsiteX75" fmla="*/ 2283528 w 2300196"/>
                <a:gd name="connsiteY75" fmla="*/ 597609 h 964321"/>
                <a:gd name="connsiteX76" fmla="*/ 2285909 w 2300196"/>
                <a:gd name="connsiteY76" fmla="*/ 526171 h 964321"/>
                <a:gd name="connsiteX77" fmla="*/ 2300196 w 2300196"/>
                <a:gd name="connsiteY77" fmla="*/ 426159 h 964321"/>
                <a:gd name="connsiteX78" fmla="*/ 2297815 w 2300196"/>
                <a:gd name="connsiteY78" fmla="*/ 326146 h 964321"/>
                <a:gd name="connsiteX79" fmla="*/ 2274003 w 2300196"/>
                <a:gd name="connsiteY79" fmla="*/ 218990 h 964321"/>
                <a:gd name="connsiteX80" fmla="*/ 2240665 w 2300196"/>
                <a:gd name="connsiteY80" fmla="*/ 180890 h 964321"/>
                <a:gd name="connsiteX0" fmla="*/ 2240665 w 2300196"/>
                <a:gd name="connsiteY0" fmla="*/ 1808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800495 w 2300196"/>
                <a:gd name="connsiteY53" fmla="*/ 447886 h 964321"/>
                <a:gd name="connsiteX54" fmla="*/ 1813311 w 2300196"/>
                <a:gd name="connsiteY54" fmla="*/ 533142 h 964321"/>
                <a:gd name="connsiteX55" fmla="*/ 1841783 w 2300196"/>
                <a:gd name="connsiteY55" fmla="*/ 569284 h 964321"/>
                <a:gd name="connsiteX56" fmla="*/ 1883103 w 2300196"/>
                <a:gd name="connsiteY56" fmla="*/ 650488 h 964321"/>
                <a:gd name="connsiteX57" fmla="*/ 1889872 w 2300196"/>
                <a:gd name="connsiteY57" fmla="*/ 708634 h 964321"/>
                <a:gd name="connsiteX58" fmla="*/ 1914676 w 2300196"/>
                <a:gd name="connsiteY58" fmla="*/ 770603 h 964321"/>
                <a:gd name="connsiteX59" fmla="*/ 1900146 w 2300196"/>
                <a:gd name="connsiteY59" fmla="*/ 842878 h 964321"/>
                <a:gd name="connsiteX60" fmla="*/ 1919196 w 2300196"/>
                <a:gd name="connsiteY60" fmla="*/ 892884 h 964321"/>
                <a:gd name="connsiteX61" fmla="*/ 1931103 w 2300196"/>
                <a:gd name="connsiteY61" fmla="*/ 928603 h 964321"/>
                <a:gd name="connsiteX62" fmla="*/ 1945390 w 2300196"/>
                <a:gd name="connsiteY62" fmla="*/ 959559 h 964321"/>
                <a:gd name="connsiteX63" fmla="*/ 1966821 w 2300196"/>
                <a:gd name="connsiteY63" fmla="*/ 961940 h 964321"/>
                <a:gd name="connsiteX64" fmla="*/ 1966821 w 2300196"/>
                <a:gd name="connsiteY64" fmla="*/ 961940 h 964321"/>
                <a:gd name="connsiteX65" fmla="*/ 1978728 w 2300196"/>
                <a:gd name="connsiteY65" fmla="*/ 964321 h 964321"/>
                <a:gd name="connsiteX66" fmla="*/ 1995396 w 2300196"/>
                <a:gd name="connsiteY66" fmla="*/ 904790 h 964321"/>
                <a:gd name="connsiteX67" fmla="*/ 2021590 w 2300196"/>
                <a:gd name="connsiteY67" fmla="*/ 828590 h 964321"/>
                <a:gd name="connsiteX68" fmla="*/ 2043021 w 2300196"/>
                <a:gd name="connsiteY68" fmla="*/ 747628 h 964321"/>
                <a:gd name="connsiteX69" fmla="*/ 2050165 w 2300196"/>
                <a:gd name="connsiteY69" fmla="*/ 714290 h 964321"/>
                <a:gd name="connsiteX70" fmla="*/ 2069215 w 2300196"/>
                <a:gd name="connsiteY70" fmla="*/ 688096 h 964321"/>
                <a:gd name="connsiteX71" fmla="*/ 2093028 w 2300196"/>
                <a:gd name="connsiteY71" fmla="*/ 633328 h 964321"/>
                <a:gd name="connsiteX72" fmla="*/ 2123984 w 2300196"/>
                <a:gd name="connsiteY72" fmla="*/ 607134 h 964321"/>
                <a:gd name="connsiteX73" fmla="*/ 2157321 w 2300196"/>
                <a:gd name="connsiteY73" fmla="*/ 597609 h 964321"/>
                <a:gd name="connsiteX74" fmla="*/ 2233521 w 2300196"/>
                <a:gd name="connsiteY74" fmla="*/ 597609 h 964321"/>
                <a:gd name="connsiteX75" fmla="*/ 2283528 w 2300196"/>
                <a:gd name="connsiteY75" fmla="*/ 597609 h 964321"/>
                <a:gd name="connsiteX76" fmla="*/ 2285909 w 2300196"/>
                <a:gd name="connsiteY76" fmla="*/ 526171 h 964321"/>
                <a:gd name="connsiteX77" fmla="*/ 2300196 w 2300196"/>
                <a:gd name="connsiteY77" fmla="*/ 426159 h 964321"/>
                <a:gd name="connsiteX78" fmla="*/ 2297815 w 2300196"/>
                <a:gd name="connsiteY78" fmla="*/ 326146 h 964321"/>
                <a:gd name="connsiteX79" fmla="*/ 2274003 w 2300196"/>
                <a:gd name="connsiteY79" fmla="*/ 218990 h 964321"/>
                <a:gd name="connsiteX80" fmla="*/ 2240665 w 2300196"/>
                <a:gd name="connsiteY80" fmla="*/ 180890 h 964321"/>
                <a:gd name="connsiteX0" fmla="*/ 2274003 w 2300196"/>
                <a:gd name="connsiteY0" fmla="*/ 218990 h 964321"/>
                <a:gd name="connsiteX1" fmla="*/ 2193040 w 2300196"/>
                <a:gd name="connsiteY1" fmla="*/ 204703 h 964321"/>
                <a:gd name="connsiteX2" fmla="*/ 2181134 w 2300196"/>
                <a:gd name="connsiteY2" fmla="*/ 216609 h 964321"/>
                <a:gd name="connsiteX3" fmla="*/ 2145415 w 2300196"/>
                <a:gd name="connsiteY3" fmla="*/ 223753 h 964321"/>
                <a:gd name="connsiteX4" fmla="*/ 2126365 w 2300196"/>
                <a:gd name="connsiteY4" fmla="*/ 218990 h 964321"/>
                <a:gd name="connsiteX5" fmla="*/ 2097790 w 2300196"/>
                <a:gd name="connsiteY5" fmla="*/ 197559 h 964321"/>
                <a:gd name="connsiteX6" fmla="*/ 2073978 w 2300196"/>
                <a:gd name="connsiteY6" fmla="*/ 173746 h 964321"/>
                <a:gd name="connsiteX7" fmla="*/ 2047784 w 2300196"/>
                <a:gd name="connsiteY7" fmla="*/ 176128 h 964321"/>
                <a:gd name="connsiteX8" fmla="*/ 2007303 w 2300196"/>
                <a:gd name="connsiteY8" fmla="*/ 183271 h 964321"/>
                <a:gd name="connsiteX9" fmla="*/ 1985871 w 2300196"/>
                <a:gd name="connsiteY9" fmla="*/ 183271 h 964321"/>
                <a:gd name="connsiteX10" fmla="*/ 1981109 w 2300196"/>
                <a:gd name="connsiteY10" fmla="*/ 128503 h 964321"/>
                <a:gd name="connsiteX11" fmla="*/ 1973965 w 2300196"/>
                <a:gd name="connsiteY11" fmla="*/ 107071 h 964321"/>
                <a:gd name="connsiteX12" fmla="*/ 1923959 w 2300196"/>
                <a:gd name="connsiteY12" fmla="*/ 78496 h 964321"/>
                <a:gd name="connsiteX13" fmla="*/ 1895384 w 2300196"/>
                <a:gd name="connsiteY13" fmla="*/ 73734 h 964321"/>
                <a:gd name="connsiteX14" fmla="*/ 1859665 w 2300196"/>
                <a:gd name="connsiteY14" fmla="*/ 38015 h 964321"/>
                <a:gd name="connsiteX15" fmla="*/ 88020 w 2300196"/>
                <a:gd name="connsiteY15" fmla="*/ 0 h 964321"/>
                <a:gd name="connsiteX16" fmla="*/ 0 w 2300196"/>
                <a:gd name="connsiteY16" fmla="*/ 10795 h 964321"/>
                <a:gd name="connsiteX17" fmla="*/ 82046 w 2300196"/>
                <a:gd name="connsiteY17" fmla="*/ 50514 h 964321"/>
                <a:gd name="connsiteX18" fmla="*/ 130667 w 2300196"/>
                <a:gd name="connsiteY18" fmla="*/ 69912 h 964321"/>
                <a:gd name="connsiteX19" fmla="*/ 192903 w 2300196"/>
                <a:gd name="connsiteY19" fmla="*/ 87369 h 964321"/>
                <a:gd name="connsiteX20" fmla="*/ 262727 w 2300196"/>
                <a:gd name="connsiteY20" fmla="*/ 107618 h 964321"/>
                <a:gd name="connsiteX21" fmla="*/ 338259 w 2300196"/>
                <a:gd name="connsiteY21" fmla="*/ 129783 h 964321"/>
                <a:gd name="connsiteX22" fmla="*/ 395196 w 2300196"/>
                <a:gd name="connsiteY22" fmla="*/ 135646 h 964321"/>
                <a:gd name="connsiteX23" fmla="*/ 473778 w 2300196"/>
                <a:gd name="connsiteY23" fmla="*/ 145171 h 964321"/>
                <a:gd name="connsiteX24" fmla="*/ 530928 w 2300196"/>
                <a:gd name="connsiteY24" fmla="*/ 147553 h 964321"/>
                <a:gd name="connsiteX25" fmla="*/ 597603 w 2300196"/>
                <a:gd name="connsiteY25" fmla="*/ 164221 h 964321"/>
                <a:gd name="connsiteX26" fmla="*/ 664652 w 2300196"/>
                <a:gd name="connsiteY26" fmla="*/ 173015 h 964321"/>
                <a:gd name="connsiteX27" fmla="*/ 736924 w 2300196"/>
                <a:gd name="connsiteY27" fmla="*/ 184872 h 964321"/>
                <a:gd name="connsiteX28" fmla="*/ 816177 w 2300196"/>
                <a:gd name="connsiteY28" fmla="*/ 191545 h 964321"/>
                <a:gd name="connsiteX29" fmla="*/ 877452 w 2300196"/>
                <a:gd name="connsiteY29" fmla="*/ 197360 h 964321"/>
                <a:gd name="connsiteX30" fmla="*/ 924584 w 2300196"/>
                <a:gd name="connsiteY30" fmla="*/ 205620 h 964321"/>
                <a:gd name="connsiteX31" fmla="*/ 993741 w 2300196"/>
                <a:gd name="connsiteY31" fmla="*/ 219245 h 964321"/>
                <a:gd name="connsiteX32" fmla="*/ 1030990 w 2300196"/>
                <a:gd name="connsiteY32" fmla="*/ 226134 h 964321"/>
                <a:gd name="connsiteX33" fmla="*/ 1085818 w 2300196"/>
                <a:gd name="connsiteY33" fmla="*/ 214782 h 964321"/>
                <a:gd name="connsiteX34" fmla="*/ 1162913 w 2300196"/>
                <a:gd name="connsiteY34" fmla="*/ 198935 h 964321"/>
                <a:gd name="connsiteX35" fmla="*/ 1179144 w 2300196"/>
                <a:gd name="connsiteY35" fmla="*/ 232133 h 964321"/>
                <a:gd name="connsiteX36" fmla="*/ 1250397 w 2300196"/>
                <a:gd name="connsiteY36" fmla="*/ 235905 h 964321"/>
                <a:gd name="connsiteX37" fmla="*/ 1320205 w 2300196"/>
                <a:gd name="connsiteY37" fmla="*/ 239232 h 964321"/>
                <a:gd name="connsiteX38" fmla="*/ 1347545 w 2300196"/>
                <a:gd name="connsiteY38" fmla="*/ 313831 h 964321"/>
                <a:gd name="connsiteX39" fmla="*/ 1386682 w 2300196"/>
                <a:gd name="connsiteY39" fmla="*/ 276089 h 964321"/>
                <a:gd name="connsiteX40" fmla="*/ 1425006 w 2300196"/>
                <a:gd name="connsiteY40" fmla="*/ 220178 h 964321"/>
                <a:gd name="connsiteX41" fmla="*/ 1458641 w 2300196"/>
                <a:gd name="connsiteY41" fmla="*/ 287408 h 964321"/>
                <a:gd name="connsiteX42" fmla="*/ 1491882 w 2300196"/>
                <a:gd name="connsiteY42" fmla="*/ 335747 h 964321"/>
                <a:gd name="connsiteX43" fmla="*/ 1542508 w 2300196"/>
                <a:gd name="connsiteY43" fmla="*/ 277294 h 964321"/>
                <a:gd name="connsiteX44" fmla="*/ 1558991 w 2300196"/>
                <a:gd name="connsiteY44" fmla="*/ 327171 h 964321"/>
                <a:gd name="connsiteX45" fmla="*/ 1586769 w 2300196"/>
                <a:gd name="connsiteY45" fmla="*/ 378074 h 964321"/>
                <a:gd name="connsiteX46" fmla="*/ 1601981 w 2300196"/>
                <a:gd name="connsiteY46" fmla="*/ 393422 h 964321"/>
                <a:gd name="connsiteX47" fmla="*/ 1661228 w 2300196"/>
                <a:gd name="connsiteY47" fmla="*/ 361924 h 964321"/>
                <a:gd name="connsiteX48" fmla="*/ 1673928 w 2300196"/>
                <a:gd name="connsiteY48" fmla="*/ 411871 h 964321"/>
                <a:gd name="connsiteX49" fmla="*/ 1673928 w 2300196"/>
                <a:gd name="connsiteY49" fmla="*/ 411871 h 964321"/>
                <a:gd name="connsiteX50" fmla="*/ 1692978 w 2300196"/>
                <a:gd name="connsiteY50" fmla="*/ 402346 h 964321"/>
                <a:gd name="connsiteX51" fmla="*/ 1720791 w 2300196"/>
                <a:gd name="connsiteY51" fmla="*/ 381530 h 964321"/>
                <a:gd name="connsiteX52" fmla="*/ 1754999 w 2300196"/>
                <a:gd name="connsiteY52" fmla="*/ 463291 h 964321"/>
                <a:gd name="connsiteX53" fmla="*/ 1800495 w 2300196"/>
                <a:gd name="connsiteY53" fmla="*/ 447886 h 964321"/>
                <a:gd name="connsiteX54" fmla="*/ 1813311 w 2300196"/>
                <a:gd name="connsiteY54" fmla="*/ 533142 h 964321"/>
                <a:gd name="connsiteX55" fmla="*/ 1841783 w 2300196"/>
                <a:gd name="connsiteY55" fmla="*/ 569284 h 964321"/>
                <a:gd name="connsiteX56" fmla="*/ 1883103 w 2300196"/>
                <a:gd name="connsiteY56" fmla="*/ 650488 h 964321"/>
                <a:gd name="connsiteX57" fmla="*/ 1889872 w 2300196"/>
                <a:gd name="connsiteY57" fmla="*/ 708634 h 964321"/>
                <a:gd name="connsiteX58" fmla="*/ 1914676 w 2300196"/>
                <a:gd name="connsiteY58" fmla="*/ 770603 h 964321"/>
                <a:gd name="connsiteX59" fmla="*/ 1900146 w 2300196"/>
                <a:gd name="connsiteY59" fmla="*/ 842878 h 964321"/>
                <a:gd name="connsiteX60" fmla="*/ 1919196 w 2300196"/>
                <a:gd name="connsiteY60" fmla="*/ 892884 h 964321"/>
                <a:gd name="connsiteX61" fmla="*/ 1931103 w 2300196"/>
                <a:gd name="connsiteY61" fmla="*/ 928603 h 964321"/>
                <a:gd name="connsiteX62" fmla="*/ 1945390 w 2300196"/>
                <a:gd name="connsiteY62" fmla="*/ 959559 h 964321"/>
                <a:gd name="connsiteX63" fmla="*/ 1966821 w 2300196"/>
                <a:gd name="connsiteY63" fmla="*/ 961940 h 964321"/>
                <a:gd name="connsiteX64" fmla="*/ 1966821 w 2300196"/>
                <a:gd name="connsiteY64" fmla="*/ 961940 h 964321"/>
                <a:gd name="connsiteX65" fmla="*/ 1978728 w 2300196"/>
                <a:gd name="connsiteY65" fmla="*/ 964321 h 964321"/>
                <a:gd name="connsiteX66" fmla="*/ 1995396 w 2300196"/>
                <a:gd name="connsiteY66" fmla="*/ 904790 h 964321"/>
                <a:gd name="connsiteX67" fmla="*/ 2021590 w 2300196"/>
                <a:gd name="connsiteY67" fmla="*/ 828590 h 964321"/>
                <a:gd name="connsiteX68" fmla="*/ 2043021 w 2300196"/>
                <a:gd name="connsiteY68" fmla="*/ 747628 h 964321"/>
                <a:gd name="connsiteX69" fmla="*/ 2050165 w 2300196"/>
                <a:gd name="connsiteY69" fmla="*/ 714290 h 964321"/>
                <a:gd name="connsiteX70" fmla="*/ 2069215 w 2300196"/>
                <a:gd name="connsiteY70" fmla="*/ 688096 h 964321"/>
                <a:gd name="connsiteX71" fmla="*/ 2093028 w 2300196"/>
                <a:gd name="connsiteY71" fmla="*/ 633328 h 964321"/>
                <a:gd name="connsiteX72" fmla="*/ 2123984 w 2300196"/>
                <a:gd name="connsiteY72" fmla="*/ 607134 h 964321"/>
                <a:gd name="connsiteX73" fmla="*/ 2157321 w 2300196"/>
                <a:gd name="connsiteY73" fmla="*/ 597609 h 964321"/>
                <a:gd name="connsiteX74" fmla="*/ 2233521 w 2300196"/>
                <a:gd name="connsiteY74" fmla="*/ 597609 h 964321"/>
                <a:gd name="connsiteX75" fmla="*/ 2283528 w 2300196"/>
                <a:gd name="connsiteY75" fmla="*/ 597609 h 964321"/>
                <a:gd name="connsiteX76" fmla="*/ 2285909 w 2300196"/>
                <a:gd name="connsiteY76" fmla="*/ 526171 h 964321"/>
                <a:gd name="connsiteX77" fmla="*/ 2300196 w 2300196"/>
                <a:gd name="connsiteY77" fmla="*/ 426159 h 964321"/>
                <a:gd name="connsiteX78" fmla="*/ 2297815 w 2300196"/>
                <a:gd name="connsiteY78" fmla="*/ 326146 h 964321"/>
                <a:gd name="connsiteX79" fmla="*/ 2274003 w 2300196"/>
                <a:gd name="connsiteY79" fmla="*/ 218990 h 964321"/>
                <a:gd name="connsiteX0" fmla="*/ 2274003 w 2300196"/>
                <a:gd name="connsiteY0" fmla="*/ 218990 h 964321"/>
                <a:gd name="connsiteX1" fmla="*/ 2181134 w 2300196"/>
                <a:gd name="connsiteY1" fmla="*/ 216609 h 964321"/>
                <a:gd name="connsiteX2" fmla="*/ 2145415 w 2300196"/>
                <a:gd name="connsiteY2" fmla="*/ 223753 h 964321"/>
                <a:gd name="connsiteX3" fmla="*/ 2126365 w 2300196"/>
                <a:gd name="connsiteY3" fmla="*/ 218990 h 964321"/>
                <a:gd name="connsiteX4" fmla="*/ 2097790 w 2300196"/>
                <a:gd name="connsiteY4" fmla="*/ 197559 h 964321"/>
                <a:gd name="connsiteX5" fmla="*/ 2073978 w 2300196"/>
                <a:gd name="connsiteY5" fmla="*/ 173746 h 964321"/>
                <a:gd name="connsiteX6" fmla="*/ 2047784 w 2300196"/>
                <a:gd name="connsiteY6" fmla="*/ 176128 h 964321"/>
                <a:gd name="connsiteX7" fmla="*/ 2007303 w 2300196"/>
                <a:gd name="connsiteY7" fmla="*/ 183271 h 964321"/>
                <a:gd name="connsiteX8" fmla="*/ 1985871 w 2300196"/>
                <a:gd name="connsiteY8" fmla="*/ 183271 h 964321"/>
                <a:gd name="connsiteX9" fmla="*/ 1981109 w 2300196"/>
                <a:gd name="connsiteY9" fmla="*/ 128503 h 964321"/>
                <a:gd name="connsiteX10" fmla="*/ 1973965 w 2300196"/>
                <a:gd name="connsiteY10" fmla="*/ 107071 h 964321"/>
                <a:gd name="connsiteX11" fmla="*/ 1923959 w 2300196"/>
                <a:gd name="connsiteY11" fmla="*/ 78496 h 964321"/>
                <a:gd name="connsiteX12" fmla="*/ 1895384 w 2300196"/>
                <a:gd name="connsiteY12" fmla="*/ 73734 h 964321"/>
                <a:gd name="connsiteX13" fmla="*/ 1859665 w 2300196"/>
                <a:gd name="connsiteY13" fmla="*/ 38015 h 964321"/>
                <a:gd name="connsiteX14" fmla="*/ 88020 w 2300196"/>
                <a:gd name="connsiteY14" fmla="*/ 0 h 964321"/>
                <a:gd name="connsiteX15" fmla="*/ 0 w 2300196"/>
                <a:gd name="connsiteY15" fmla="*/ 10795 h 964321"/>
                <a:gd name="connsiteX16" fmla="*/ 82046 w 2300196"/>
                <a:gd name="connsiteY16" fmla="*/ 50514 h 964321"/>
                <a:gd name="connsiteX17" fmla="*/ 130667 w 2300196"/>
                <a:gd name="connsiteY17" fmla="*/ 69912 h 964321"/>
                <a:gd name="connsiteX18" fmla="*/ 192903 w 2300196"/>
                <a:gd name="connsiteY18" fmla="*/ 87369 h 964321"/>
                <a:gd name="connsiteX19" fmla="*/ 262727 w 2300196"/>
                <a:gd name="connsiteY19" fmla="*/ 107618 h 964321"/>
                <a:gd name="connsiteX20" fmla="*/ 338259 w 2300196"/>
                <a:gd name="connsiteY20" fmla="*/ 129783 h 964321"/>
                <a:gd name="connsiteX21" fmla="*/ 395196 w 2300196"/>
                <a:gd name="connsiteY21" fmla="*/ 135646 h 964321"/>
                <a:gd name="connsiteX22" fmla="*/ 473778 w 2300196"/>
                <a:gd name="connsiteY22" fmla="*/ 145171 h 964321"/>
                <a:gd name="connsiteX23" fmla="*/ 530928 w 2300196"/>
                <a:gd name="connsiteY23" fmla="*/ 147553 h 964321"/>
                <a:gd name="connsiteX24" fmla="*/ 597603 w 2300196"/>
                <a:gd name="connsiteY24" fmla="*/ 164221 h 964321"/>
                <a:gd name="connsiteX25" fmla="*/ 664652 w 2300196"/>
                <a:gd name="connsiteY25" fmla="*/ 173015 h 964321"/>
                <a:gd name="connsiteX26" fmla="*/ 736924 w 2300196"/>
                <a:gd name="connsiteY26" fmla="*/ 184872 h 964321"/>
                <a:gd name="connsiteX27" fmla="*/ 816177 w 2300196"/>
                <a:gd name="connsiteY27" fmla="*/ 191545 h 964321"/>
                <a:gd name="connsiteX28" fmla="*/ 877452 w 2300196"/>
                <a:gd name="connsiteY28" fmla="*/ 197360 h 964321"/>
                <a:gd name="connsiteX29" fmla="*/ 924584 w 2300196"/>
                <a:gd name="connsiteY29" fmla="*/ 205620 h 964321"/>
                <a:gd name="connsiteX30" fmla="*/ 993741 w 2300196"/>
                <a:gd name="connsiteY30" fmla="*/ 219245 h 964321"/>
                <a:gd name="connsiteX31" fmla="*/ 1030990 w 2300196"/>
                <a:gd name="connsiteY31" fmla="*/ 226134 h 964321"/>
                <a:gd name="connsiteX32" fmla="*/ 1085818 w 2300196"/>
                <a:gd name="connsiteY32" fmla="*/ 214782 h 964321"/>
                <a:gd name="connsiteX33" fmla="*/ 1162913 w 2300196"/>
                <a:gd name="connsiteY33" fmla="*/ 198935 h 964321"/>
                <a:gd name="connsiteX34" fmla="*/ 1179144 w 2300196"/>
                <a:gd name="connsiteY34" fmla="*/ 232133 h 964321"/>
                <a:gd name="connsiteX35" fmla="*/ 1250397 w 2300196"/>
                <a:gd name="connsiteY35" fmla="*/ 235905 h 964321"/>
                <a:gd name="connsiteX36" fmla="*/ 1320205 w 2300196"/>
                <a:gd name="connsiteY36" fmla="*/ 239232 h 964321"/>
                <a:gd name="connsiteX37" fmla="*/ 1347545 w 2300196"/>
                <a:gd name="connsiteY37" fmla="*/ 313831 h 964321"/>
                <a:gd name="connsiteX38" fmla="*/ 1386682 w 2300196"/>
                <a:gd name="connsiteY38" fmla="*/ 276089 h 964321"/>
                <a:gd name="connsiteX39" fmla="*/ 1425006 w 2300196"/>
                <a:gd name="connsiteY39" fmla="*/ 220178 h 964321"/>
                <a:gd name="connsiteX40" fmla="*/ 1458641 w 2300196"/>
                <a:gd name="connsiteY40" fmla="*/ 287408 h 964321"/>
                <a:gd name="connsiteX41" fmla="*/ 1491882 w 2300196"/>
                <a:gd name="connsiteY41" fmla="*/ 335747 h 964321"/>
                <a:gd name="connsiteX42" fmla="*/ 1542508 w 2300196"/>
                <a:gd name="connsiteY42" fmla="*/ 277294 h 964321"/>
                <a:gd name="connsiteX43" fmla="*/ 1558991 w 2300196"/>
                <a:gd name="connsiteY43" fmla="*/ 327171 h 964321"/>
                <a:gd name="connsiteX44" fmla="*/ 1586769 w 2300196"/>
                <a:gd name="connsiteY44" fmla="*/ 378074 h 964321"/>
                <a:gd name="connsiteX45" fmla="*/ 1601981 w 2300196"/>
                <a:gd name="connsiteY45" fmla="*/ 393422 h 964321"/>
                <a:gd name="connsiteX46" fmla="*/ 1661228 w 2300196"/>
                <a:gd name="connsiteY46" fmla="*/ 361924 h 964321"/>
                <a:gd name="connsiteX47" fmla="*/ 1673928 w 2300196"/>
                <a:gd name="connsiteY47" fmla="*/ 411871 h 964321"/>
                <a:gd name="connsiteX48" fmla="*/ 1673928 w 2300196"/>
                <a:gd name="connsiteY48" fmla="*/ 411871 h 964321"/>
                <a:gd name="connsiteX49" fmla="*/ 1692978 w 2300196"/>
                <a:gd name="connsiteY49" fmla="*/ 402346 h 964321"/>
                <a:gd name="connsiteX50" fmla="*/ 1720791 w 2300196"/>
                <a:gd name="connsiteY50" fmla="*/ 381530 h 964321"/>
                <a:gd name="connsiteX51" fmla="*/ 1754999 w 2300196"/>
                <a:gd name="connsiteY51" fmla="*/ 463291 h 964321"/>
                <a:gd name="connsiteX52" fmla="*/ 1800495 w 2300196"/>
                <a:gd name="connsiteY52" fmla="*/ 447886 h 964321"/>
                <a:gd name="connsiteX53" fmla="*/ 1813311 w 2300196"/>
                <a:gd name="connsiteY53" fmla="*/ 533142 h 964321"/>
                <a:gd name="connsiteX54" fmla="*/ 1841783 w 2300196"/>
                <a:gd name="connsiteY54" fmla="*/ 569284 h 964321"/>
                <a:gd name="connsiteX55" fmla="*/ 1883103 w 2300196"/>
                <a:gd name="connsiteY55" fmla="*/ 650488 h 964321"/>
                <a:gd name="connsiteX56" fmla="*/ 1889872 w 2300196"/>
                <a:gd name="connsiteY56" fmla="*/ 708634 h 964321"/>
                <a:gd name="connsiteX57" fmla="*/ 1914676 w 2300196"/>
                <a:gd name="connsiteY57" fmla="*/ 770603 h 964321"/>
                <a:gd name="connsiteX58" fmla="*/ 1900146 w 2300196"/>
                <a:gd name="connsiteY58" fmla="*/ 842878 h 964321"/>
                <a:gd name="connsiteX59" fmla="*/ 1919196 w 2300196"/>
                <a:gd name="connsiteY59" fmla="*/ 892884 h 964321"/>
                <a:gd name="connsiteX60" fmla="*/ 1931103 w 2300196"/>
                <a:gd name="connsiteY60" fmla="*/ 928603 h 964321"/>
                <a:gd name="connsiteX61" fmla="*/ 1945390 w 2300196"/>
                <a:gd name="connsiteY61" fmla="*/ 959559 h 964321"/>
                <a:gd name="connsiteX62" fmla="*/ 1966821 w 2300196"/>
                <a:gd name="connsiteY62" fmla="*/ 961940 h 964321"/>
                <a:gd name="connsiteX63" fmla="*/ 1966821 w 2300196"/>
                <a:gd name="connsiteY63" fmla="*/ 961940 h 964321"/>
                <a:gd name="connsiteX64" fmla="*/ 1978728 w 2300196"/>
                <a:gd name="connsiteY64" fmla="*/ 964321 h 964321"/>
                <a:gd name="connsiteX65" fmla="*/ 1995396 w 2300196"/>
                <a:gd name="connsiteY65" fmla="*/ 904790 h 964321"/>
                <a:gd name="connsiteX66" fmla="*/ 2021590 w 2300196"/>
                <a:gd name="connsiteY66" fmla="*/ 828590 h 964321"/>
                <a:gd name="connsiteX67" fmla="*/ 2043021 w 2300196"/>
                <a:gd name="connsiteY67" fmla="*/ 747628 h 964321"/>
                <a:gd name="connsiteX68" fmla="*/ 2050165 w 2300196"/>
                <a:gd name="connsiteY68" fmla="*/ 714290 h 964321"/>
                <a:gd name="connsiteX69" fmla="*/ 2069215 w 2300196"/>
                <a:gd name="connsiteY69" fmla="*/ 688096 h 964321"/>
                <a:gd name="connsiteX70" fmla="*/ 2093028 w 2300196"/>
                <a:gd name="connsiteY70" fmla="*/ 633328 h 964321"/>
                <a:gd name="connsiteX71" fmla="*/ 2123984 w 2300196"/>
                <a:gd name="connsiteY71" fmla="*/ 607134 h 964321"/>
                <a:gd name="connsiteX72" fmla="*/ 2157321 w 2300196"/>
                <a:gd name="connsiteY72" fmla="*/ 597609 h 964321"/>
                <a:gd name="connsiteX73" fmla="*/ 2233521 w 2300196"/>
                <a:gd name="connsiteY73" fmla="*/ 597609 h 964321"/>
                <a:gd name="connsiteX74" fmla="*/ 2283528 w 2300196"/>
                <a:gd name="connsiteY74" fmla="*/ 597609 h 964321"/>
                <a:gd name="connsiteX75" fmla="*/ 2285909 w 2300196"/>
                <a:gd name="connsiteY75" fmla="*/ 526171 h 964321"/>
                <a:gd name="connsiteX76" fmla="*/ 2300196 w 2300196"/>
                <a:gd name="connsiteY76" fmla="*/ 426159 h 964321"/>
                <a:gd name="connsiteX77" fmla="*/ 2297815 w 2300196"/>
                <a:gd name="connsiteY77" fmla="*/ 326146 h 964321"/>
                <a:gd name="connsiteX78" fmla="*/ 2274003 w 2300196"/>
                <a:gd name="connsiteY78" fmla="*/ 218990 h 964321"/>
                <a:gd name="connsiteX0" fmla="*/ 2297815 w 2300196"/>
                <a:gd name="connsiteY0" fmla="*/ 326146 h 964321"/>
                <a:gd name="connsiteX1" fmla="*/ 2181134 w 2300196"/>
                <a:gd name="connsiteY1" fmla="*/ 216609 h 964321"/>
                <a:gd name="connsiteX2" fmla="*/ 2145415 w 2300196"/>
                <a:gd name="connsiteY2" fmla="*/ 223753 h 964321"/>
                <a:gd name="connsiteX3" fmla="*/ 2126365 w 2300196"/>
                <a:gd name="connsiteY3" fmla="*/ 218990 h 964321"/>
                <a:gd name="connsiteX4" fmla="*/ 2097790 w 2300196"/>
                <a:gd name="connsiteY4" fmla="*/ 197559 h 964321"/>
                <a:gd name="connsiteX5" fmla="*/ 2073978 w 2300196"/>
                <a:gd name="connsiteY5" fmla="*/ 173746 h 964321"/>
                <a:gd name="connsiteX6" fmla="*/ 2047784 w 2300196"/>
                <a:gd name="connsiteY6" fmla="*/ 176128 h 964321"/>
                <a:gd name="connsiteX7" fmla="*/ 2007303 w 2300196"/>
                <a:gd name="connsiteY7" fmla="*/ 183271 h 964321"/>
                <a:gd name="connsiteX8" fmla="*/ 1985871 w 2300196"/>
                <a:gd name="connsiteY8" fmla="*/ 183271 h 964321"/>
                <a:gd name="connsiteX9" fmla="*/ 1981109 w 2300196"/>
                <a:gd name="connsiteY9" fmla="*/ 128503 h 964321"/>
                <a:gd name="connsiteX10" fmla="*/ 1973965 w 2300196"/>
                <a:gd name="connsiteY10" fmla="*/ 107071 h 964321"/>
                <a:gd name="connsiteX11" fmla="*/ 1923959 w 2300196"/>
                <a:gd name="connsiteY11" fmla="*/ 78496 h 964321"/>
                <a:gd name="connsiteX12" fmla="*/ 1895384 w 2300196"/>
                <a:gd name="connsiteY12" fmla="*/ 73734 h 964321"/>
                <a:gd name="connsiteX13" fmla="*/ 1859665 w 2300196"/>
                <a:gd name="connsiteY13" fmla="*/ 38015 h 964321"/>
                <a:gd name="connsiteX14" fmla="*/ 88020 w 2300196"/>
                <a:gd name="connsiteY14" fmla="*/ 0 h 964321"/>
                <a:gd name="connsiteX15" fmla="*/ 0 w 2300196"/>
                <a:gd name="connsiteY15" fmla="*/ 10795 h 964321"/>
                <a:gd name="connsiteX16" fmla="*/ 82046 w 2300196"/>
                <a:gd name="connsiteY16" fmla="*/ 50514 h 964321"/>
                <a:gd name="connsiteX17" fmla="*/ 130667 w 2300196"/>
                <a:gd name="connsiteY17" fmla="*/ 69912 h 964321"/>
                <a:gd name="connsiteX18" fmla="*/ 192903 w 2300196"/>
                <a:gd name="connsiteY18" fmla="*/ 87369 h 964321"/>
                <a:gd name="connsiteX19" fmla="*/ 262727 w 2300196"/>
                <a:gd name="connsiteY19" fmla="*/ 107618 h 964321"/>
                <a:gd name="connsiteX20" fmla="*/ 338259 w 2300196"/>
                <a:gd name="connsiteY20" fmla="*/ 129783 h 964321"/>
                <a:gd name="connsiteX21" fmla="*/ 395196 w 2300196"/>
                <a:gd name="connsiteY21" fmla="*/ 135646 h 964321"/>
                <a:gd name="connsiteX22" fmla="*/ 473778 w 2300196"/>
                <a:gd name="connsiteY22" fmla="*/ 145171 h 964321"/>
                <a:gd name="connsiteX23" fmla="*/ 530928 w 2300196"/>
                <a:gd name="connsiteY23" fmla="*/ 147553 h 964321"/>
                <a:gd name="connsiteX24" fmla="*/ 597603 w 2300196"/>
                <a:gd name="connsiteY24" fmla="*/ 164221 h 964321"/>
                <a:gd name="connsiteX25" fmla="*/ 664652 w 2300196"/>
                <a:gd name="connsiteY25" fmla="*/ 173015 h 964321"/>
                <a:gd name="connsiteX26" fmla="*/ 736924 w 2300196"/>
                <a:gd name="connsiteY26" fmla="*/ 184872 h 964321"/>
                <a:gd name="connsiteX27" fmla="*/ 816177 w 2300196"/>
                <a:gd name="connsiteY27" fmla="*/ 191545 h 964321"/>
                <a:gd name="connsiteX28" fmla="*/ 877452 w 2300196"/>
                <a:gd name="connsiteY28" fmla="*/ 197360 h 964321"/>
                <a:gd name="connsiteX29" fmla="*/ 924584 w 2300196"/>
                <a:gd name="connsiteY29" fmla="*/ 205620 h 964321"/>
                <a:gd name="connsiteX30" fmla="*/ 993741 w 2300196"/>
                <a:gd name="connsiteY30" fmla="*/ 219245 h 964321"/>
                <a:gd name="connsiteX31" fmla="*/ 1030990 w 2300196"/>
                <a:gd name="connsiteY31" fmla="*/ 226134 h 964321"/>
                <a:gd name="connsiteX32" fmla="*/ 1085818 w 2300196"/>
                <a:gd name="connsiteY32" fmla="*/ 214782 h 964321"/>
                <a:gd name="connsiteX33" fmla="*/ 1162913 w 2300196"/>
                <a:gd name="connsiteY33" fmla="*/ 198935 h 964321"/>
                <a:gd name="connsiteX34" fmla="*/ 1179144 w 2300196"/>
                <a:gd name="connsiteY34" fmla="*/ 232133 h 964321"/>
                <a:gd name="connsiteX35" fmla="*/ 1250397 w 2300196"/>
                <a:gd name="connsiteY35" fmla="*/ 235905 h 964321"/>
                <a:gd name="connsiteX36" fmla="*/ 1320205 w 2300196"/>
                <a:gd name="connsiteY36" fmla="*/ 239232 h 964321"/>
                <a:gd name="connsiteX37" fmla="*/ 1347545 w 2300196"/>
                <a:gd name="connsiteY37" fmla="*/ 313831 h 964321"/>
                <a:gd name="connsiteX38" fmla="*/ 1386682 w 2300196"/>
                <a:gd name="connsiteY38" fmla="*/ 276089 h 964321"/>
                <a:gd name="connsiteX39" fmla="*/ 1425006 w 2300196"/>
                <a:gd name="connsiteY39" fmla="*/ 220178 h 964321"/>
                <a:gd name="connsiteX40" fmla="*/ 1458641 w 2300196"/>
                <a:gd name="connsiteY40" fmla="*/ 287408 h 964321"/>
                <a:gd name="connsiteX41" fmla="*/ 1491882 w 2300196"/>
                <a:gd name="connsiteY41" fmla="*/ 335747 h 964321"/>
                <a:gd name="connsiteX42" fmla="*/ 1542508 w 2300196"/>
                <a:gd name="connsiteY42" fmla="*/ 277294 h 964321"/>
                <a:gd name="connsiteX43" fmla="*/ 1558991 w 2300196"/>
                <a:gd name="connsiteY43" fmla="*/ 327171 h 964321"/>
                <a:gd name="connsiteX44" fmla="*/ 1586769 w 2300196"/>
                <a:gd name="connsiteY44" fmla="*/ 378074 h 964321"/>
                <a:gd name="connsiteX45" fmla="*/ 1601981 w 2300196"/>
                <a:gd name="connsiteY45" fmla="*/ 393422 h 964321"/>
                <a:gd name="connsiteX46" fmla="*/ 1661228 w 2300196"/>
                <a:gd name="connsiteY46" fmla="*/ 361924 h 964321"/>
                <a:gd name="connsiteX47" fmla="*/ 1673928 w 2300196"/>
                <a:gd name="connsiteY47" fmla="*/ 411871 h 964321"/>
                <a:gd name="connsiteX48" fmla="*/ 1673928 w 2300196"/>
                <a:gd name="connsiteY48" fmla="*/ 411871 h 964321"/>
                <a:gd name="connsiteX49" fmla="*/ 1692978 w 2300196"/>
                <a:gd name="connsiteY49" fmla="*/ 402346 h 964321"/>
                <a:gd name="connsiteX50" fmla="*/ 1720791 w 2300196"/>
                <a:gd name="connsiteY50" fmla="*/ 381530 h 964321"/>
                <a:gd name="connsiteX51" fmla="*/ 1754999 w 2300196"/>
                <a:gd name="connsiteY51" fmla="*/ 463291 h 964321"/>
                <a:gd name="connsiteX52" fmla="*/ 1800495 w 2300196"/>
                <a:gd name="connsiteY52" fmla="*/ 447886 h 964321"/>
                <a:gd name="connsiteX53" fmla="*/ 1813311 w 2300196"/>
                <a:gd name="connsiteY53" fmla="*/ 533142 h 964321"/>
                <a:gd name="connsiteX54" fmla="*/ 1841783 w 2300196"/>
                <a:gd name="connsiteY54" fmla="*/ 569284 h 964321"/>
                <a:gd name="connsiteX55" fmla="*/ 1883103 w 2300196"/>
                <a:gd name="connsiteY55" fmla="*/ 650488 h 964321"/>
                <a:gd name="connsiteX56" fmla="*/ 1889872 w 2300196"/>
                <a:gd name="connsiteY56" fmla="*/ 708634 h 964321"/>
                <a:gd name="connsiteX57" fmla="*/ 1914676 w 2300196"/>
                <a:gd name="connsiteY57" fmla="*/ 770603 h 964321"/>
                <a:gd name="connsiteX58" fmla="*/ 1900146 w 2300196"/>
                <a:gd name="connsiteY58" fmla="*/ 842878 h 964321"/>
                <a:gd name="connsiteX59" fmla="*/ 1919196 w 2300196"/>
                <a:gd name="connsiteY59" fmla="*/ 892884 h 964321"/>
                <a:gd name="connsiteX60" fmla="*/ 1931103 w 2300196"/>
                <a:gd name="connsiteY60" fmla="*/ 928603 h 964321"/>
                <a:gd name="connsiteX61" fmla="*/ 1945390 w 2300196"/>
                <a:gd name="connsiteY61" fmla="*/ 959559 h 964321"/>
                <a:gd name="connsiteX62" fmla="*/ 1966821 w 2300196"/>
                <a:gd name="connsiteY62" fmla="*/ 961940 h 964321"/>
                <a:gd name="connsiteX63" fmla="*/ 1966821 w 2300196"/>
                <a:gd name="connsiteY63" fmla="*/ 961940 h 964321"/>
                <a:gd name="connsiteX64" fmla="*/ 1978728 w 2300196"/>
                <a:gd name="connsiteY64" fmla="*/ 964321 h 964321"/>
                <a:gd name="connsiteX65" fmla="*/ 1995396 w 2300196"/>
                <a:gd name="connsiteY65" fmla="*/ 904790 h 964321"/>
                <a:gd name="connsiteX66" fmla="*/ 2021590 w 2300196"/>
                <a:gd name="connsiteY66" fmla="*/ 828590 h 964321"/>
                <a:gd name="connsiteX67" fmla="*/ 2043021 w 2300196"/>
                <a:gd name="connsiteY67" fmla="*/ 747628 h 964321"/>
                <a:gd name="connsiteX68" fmla="*/ 2050165 w 2300196"/>
                <a:gd name="connsiteY68" fmla="*/ 714290 h 964321"/>
                <a:gd name="connsiteX69" fmla="*/ 2069215 w 2300196"/>
                <a:gd name="connsiteY69" fmla="*/ 688096 h 964321"/>
                <a:gd name="connsiteX70" fmla="*/ 2093028 w 2300196"/>
                <a:gd name="connsiteY70" fmla="*/ 633328 h 964321"/>
                <a:gd name="connsiteX71" fmla="*/ 2123984 w 2300196"/>
                <a:gd name="connsiteY71" fmla="*/ 607134 h 964321"/>
                <a:gd name="connsiteX72" fmla="*/ 2157321 w 2300196"/>
                <a:gd name="connsiteY72" fmla="*/ 597609 h 964321"/>
                <a:gd name="connsiteX73" fmla="*/ 2233521 w 2300196"/>
                <a:gd name="connsiteY73" fmla="*/ 597609 h 964321"/>
                <a:gd name="connsiteX74" fmla="*/ 2283528 w 2300196"/>
                <a:gd name="connsiteY74" fmla="*/ 597609 h 964321"/>
                <a:gd name="connsiteX75" fmla="*/ 2285909 w 2300196"/>
                <a:gd name="connsiteY75" fmla="*/ 526171 h 964321"/>
                <a:gd name="connsiteX76" fmla="*/ 2300196 w 2300196"/>
                <a:gd name="connsiteY76" fmla="*/ 426159 h 964321"/>
                <a:gd name="connsiteX77" fmla="*/ 2297815 w 2300196"/>
                <a:gd name="connsiteY77" fmla="*/ 326146 h 964321"/>
                <a:gd name="connsiteX0" fmla="*/ 2300196 w 2300196"/>
                <a:gd name="connsiteY0" fmla="*/ 426159 h 964321"/>
                <a:gd name="connsiteX1" fmla="*/ 2181134 w 2300196"/>
                <a:gd name="connsiteY1" fmla="*/ 216609 h 964321"/>
                <a:gd name="connsiteX2" fmla="*/ 2145415 w 2300196"/>
                <a:gd name="connsiteY2" fmla="*/ 223753 h 964321"/>
                <a:gd name="connsiteX3" fmla="*/ 2126365 w 2300196"/>
                <a:gd name="connsiteY3" fmla="*/ 218990 h 964321"/>
                <a:gd name="connsiteX4" fmla="*/ 2097790 w 2300196"/>
                <a:gd name="connsiteY4" fmla="*/ 197559 h 964321"/>
                <a:gd name="connsiteX5" fmla="*/ 2073978 w 2300196"/>
                <a:gd name="connsiteY5" fmla="*/ 173746 h 964321"/>
                <a:gd name="connsiteX6" fmla="*/ 2047784 w 2300196"/>
                <a:gd name="connsiteY6" fmla="*/ 176128 h 964321"/>
                <a:gd name="connsiteX7" fmla="*/ 2007303 w 2300196"/>
                <a:gd name="connsiteY7" fmla="*/ 183271 h 964321"/>
                <a:gd name="connsiteX8" fmla="*/ 1985871 w 2300196"/>
                <a:gd name="connsiteY8" fmla="*/ 183271 h 964321"/>
                <a:gd name="connsiteX9" fmla="*/ 1981109 w 2300196"/>
                <a:gd name="connsiteY9" fmla="*/ 128503 h 964321"/>
                <a:gd name="connsiteX10" fmla="*/ 1973965 w 2300196"/>
                <a:gd name="connsiteY10" fmla="*/ 107071 h 964321"/>
                <a:gd name="connsiteX11" fmla="*/ 1923959 w 2300196"/>
                <a:gd name="connsiteY11" fmla="*/ 78496 h 964321"/>
                <a:gd name="connsiteX12" fmla="*/ 1895384 w 2300196"/>
                <a:gd name="connsiteY12" fmla="*/ 73734 h 964321"/>
                <a:gd name="connsiteX13" fmla="*/ 1859665 w 2300196"/>
                <a:gd name="connsiteY13" fmla="*/ 38015 h 964321"/>
                <a:gd name="connsiteX14" fmla="*/ 88020 w 2300196"/>
                <a:gd name="connsiteY14" fmla="*/ 0 h 964321"/>
                <a:gd name="connsiteX15" fmla="*/ 0 w 2300196"/>
                <a:gd name="connsiteY15" fmla="*/ 10795 h 964321"/>
                <a:gd name="connsiteX16" fmla="*/ 82046 w 2300196"/>
                <a:gd name="connsiteY16" fmla="*/ 50514 h 964321"/>
                <a:gd name="connsiteX17" fmla="*/ 130667 w 2300196"/>
                <a:gd name="connsiteY17" fmla="*/ 69912 h 964321"/>
                <a:gd name="connsiteX18" fmla="*/ 192903 w 2300196"/>
                <a:gd name="connsiteY18" fmla="*/ 87369 h 964321"/>
                <a:gd name="connsiteX19" fmla="*/ 262727 w 2300196"/>
                <a:gd name="connsiteY19" fmla="*/ 107618 h 964321"/>
                <a:gd name="connsiteX20" fmla="*/ 338259 w 2300196"/>
                <a:gd name="connsiteY20" fmla="*/ 129783 h 964321"/>
                <a:gd name="connsiteX21" fmla="*/ 395196 w 2300196"/>
                <a:gd name="connsiteY21" fmla="*/ 135646 h 964321"/>
                <a:gd name="connsiteX22" fmla="*/ 473778 w 2300196"/>
                <a:gd name="connsiteY22" fmla="*/ 145171 h 964321"/>
                <a:gd name="connsiteX23" fmla="*/ 530928 w 2300196"/>
                <a:gd name="connsiteY23" fmla="*/ 147553 h 964321"/>
                <a:gd name="connsiteX24" fmla="*/ 597603 w 2300196"/>
                <a:gd name="connsiteY24" fmla="*/ 164221 h 964321"/>
                <a:gd name="connsiteX25" fmla="*/ 664652 w 2300196"/>
                <a:gd name="connsiteY25" fmla="*/ 173015 h 964321"/>
                <a:gd name="connsiteX26" fmla="*/ 736924 w 2300196"/>
                <a:gd name="connsiteY26" fmla="*/ 184872 h 964321"/>
                <a:gd name="connsiteX27" fmla="*/ 816177 w 2300196"/>
                <a:gd name="connsiteY27" fmla="*/ 191545 h 964321"/>
                <a:gd name="connsiteX28" fmla="*/ 877452 w 2300196"/>
                <a:gd name="connsiteY28" fmla="*/ 197360 h 964321"/>
                <a:gd name="connsiteX29" fmla="*/ 924584 w 2300196"/>
                <a:gd name="connsiteY29" fmla="*/ 205620 h 964321"/>
                <a:gd name="connsiteX30" fmla="*/ 993741 w 2300196"/>
                <a:gd name="connsiteY30" fmla="*/ 219245 h 964321"/>
                <a:gd name="connsiteX31" fmla="*/ 1030990 w 2300196"/>
                <a:gd name="connsiteY31" fmla="*/ 226134 h 964321"/>
                <a:gd name="connsiteX32" fmla="*/ 1085818 w 2300196"/>
                <a:gd name="connsiteY32" fmla="*/ 214782 h 964321"/>
                <a:gd name="connsiteX33" fmla="*/ 1162913 w 2300196"/>
                <a:gd name="connsiteY33" fmla="*/ 198935 h 964321"/>
                <a:gd name="connsiteX34" fmla="*/ 1179144 w 2300196"/>
                <a:gd name="connsiteY34" fmla="*/ 232133 h 964321"/>
                <a:gd name="connsiteX35" fmla="*/ 1250397 w 2300196"/>
                <a:gd name="connsiteY35" fmla="*/ 235905 h 964321"/>
                <a:gd name="connsiteX36" fmla="*/ 1320205 w 2300196"/>
                <a:gd name="connsiteY36" fmla="*/ 239232 h 964321"/>
                <a:gd name="connsiteX37" fmla="*/ 1347545 w 2300196"/>
                <a:gd name="connsiteY37" fmla="*/ 313831 h 964321"/>
                <a:gd name="connsiteX38" fmla="*/ 1386682 w 2300196"/>
                <a:gd name="connsiteY38" fmla="*/ 276089 h 964321"/>
                <a:gd name="connsiteX39" fmla="*/ 1425006 w 2300196"/>
                <a:gd name="connsiteY39" fmla="*/ 220178 h 964321"/>
                <a:gd name="connsiteX40" fmla="*/ 1458641 w 2300196"/>
                <a:gd name="connsiteY40" fmla="*/ 287408 h 964321"/>
                <a:gd name="connsiteX41" fmla="*/ 1491882 w 2300196"/>
                <a:gd name="connsiteY41" fmla="*/ 335747 h 964321"/>
                <a:gd name="connsiteX42" fmla="*/ 1542508 w 2300196"/>
                <a:gd name="connsiteY42" fmla="*/ 277294 h 964321"/>
                <a:gd name="connsiteX43" fmla="*/ 1558991 w 2300196"/>
                <a:gd name="connsiteY43" fmla="*/ 327171 h 964321"/>
                <a:gd name="connsiteX44" fmla="*/ 1586769 w 2300196"/>
                <a:gd name="connsiteY44" fmla="*/ 378074 h 964321"/>
                <a:gd name="connsiteX45" fmla="*/ 1601981 w 2300196"/>
                <a:gd name="connsiteY45" fmla="*/ 393422 h 964321"/>
                <a:gd name="connsiteX46" fmla="*/ 1661228 w 2300196"/>
                <a:gd name="connsiteY46" fmla="*/ 361924 h 964321"/>
                <a:gd name="connsiteX47" fmla="*/ 1673928 w 2300196"/>
                <a:gd name="connsiteY47" fmla="*/ 411871 h 964321"/>
                <a:gd name="connsiteX48" fmla="*/ 1673928 w 2300196"/>
                <a:gd name="connsiteY48" fmla="*/ 411871 h 964321"/>
                <a:gd name="connsiteX49" fmla="*/ 1692978 w 2300196"/>
                <a:gd name="connsiteY49" fmla="*/ 402346 h 964321"/>
                <a:gd name="connsiteX50" fmla="*/ 1720791 w 2300196"/>
                <a:gd name="connsiteY50" fmla="*/ 381530 h 964321"/>
                <a:gd name="connsiteX51" fmla="*/ 1754999 w 2300196"/>
                <a:gd name="connsiteY51" fmla="*/ 463291 h 964321"/>
                <a:gd name="connsiteX52" fmla="*/ 1800495 w 2300196"/>
                <a:gd name="connsiteY52" fmla="*/ 447886 h 964321"/>
                <a:gd name="connsiteX53" fmla="*/ 1813311 w 2300196"/>
                <a:gd name="connsiteY53" fmla="*/ 533142 h 964321"/>
                <a:gd name="connsiteX54" fmla="*/ 1841783 w 2300196"/>
                <a:gd name="connsiteY54" fmla="*/ 569284 h 964321"/>
                <a:gd name="connsiteX55" fmla="*/ 1883103 w 2300196"/>
                <a:gd name="connsiteY55" fmla="*/ 650488 h 964321"/>
                <a:gd name="connsiteX56" fmla="*/ 1889872 w 2300196"/>
                <a:gd name="connsiteY56" fmla="*/ 708634 h 964321"/>
                <a:gd name="connsiteX57" fmla="*/ 1914676 w 2300196"/>
                <a:gd name="connsiteY57" fmla="*/ 770603 h 964321"/>
                <a:gd name="connsiteX58" fmla="*/ 1900146 w 2300196"/>
                <a:gd name="connsiteY58" fmla="*/ 842878 h 964321"/>
                <a:gd name="connsiteX59" fmla="*/ 1919196 w 2300196"/>
                <a:gd name="connsiteY59" fmla="*/ 892884 h 964321"/>
                <a:gd name="connsiteX60" fmla="*/ 1931103 w 2300196"/>
                <a:gd name="connsiteY60" fmla="*/ 928603 h 964321"/>
                <a:gd name="connsiteX61" fmla="*/ 1945390 w 2300196"/>
                <a:gd name="connsiteY61" fmla="*/ 959559 h 964321"/>
                <a:gd name="connsiteX62" fmla="*/ 1966821 w 2300196"/>
                <a:gd name="connsiteY62" fmla="*/ 961940 h 964321"/>
                <a:gd name="connsiteX63" fmla="*/ 1966821 w 2300196"/>
                <a:gd name="connsiteY63" fmla="*/ 961940 h 964321"/>
                <a:gd name="connsiteX64" fmla="*/ 1978728 w 2300196"/>
                <a:gd name="connsiteY64" fmla="*/ 964321 h 964321"/>
                <a:gd name="connsiteX65" fmla="*/ 1995396 w 2300196"/>
                <a:gd name="connsiteY65" fmla="*/ 904790 h 964321"/>
                <a:gd name="connsiteX66" fmla="*/ 2021590 w 2300196"/>
                <a:gd name="connsiteY66" fmla="*/ 828590 h 964321"/>
                <a:gd name="connsiteX67" fmla="*/ 2043021 w 2300196"/>
                <a:gd name="connsiteY67" fmla="*/ 747628 h 964321"/>
                <a:gd name="connsiteX68" fmla="*/ 2050165 w 2300196"/>
                <a:gd name="connsiteY68" fmla="*/ 714290 h 964321"/>
                <a:gd name="connsiteX69" fmla="*/ 2069215 w 2300196"/>
                <a:gd name="connsiteY69" fmla="*/ 688096 h 964321"/>
                <a:gd name="connsiteX70" fmla="*/ 2093028 w 2300196"/>
                <a:gd name="connsiteY70" fmla="*/ 633328 h 964321"/>
                <a:gd name="connsiteX71" fmla="*/ 2123984 w 2300196"/>
                <a:gd name="connsiteY71" fmla="*/ 607134 h 964321"/>
                <a:gd name="connsiteX72" fmla="*/ 2157321 w 2300196"/>
                <a:gd name="connsiteY72" fmla="*/ 597609 h 964321"/>
                <a:gd name="connsiteX73" fmla="*/ 2233521 w 2300196"/>
                <a:gd name="connsiteY73" fmla="*/ 597609 h 964321"/>
                <a:gd name="connsiteX74" fmla="*/ 2283528 w 2300196"/>
                <a:gd name="connsiteY74" fmla="*/ 597609 h 964321"/>
                <a:gd name="connsiteX75" fmla="*/ 2285909 w 2300196"/>
                <a:gd name="connsiteY75" fmla="*/ 526171 h 964321"/>
                <a:gd name="connsiteX76" fmla="*/ 2300196 w 2300196"/>
                <a:gd name="connsiteY76" fmla="*/ 426159 h 964321"/>
                <a:gd name="connsiteX0" fmla="*/ 2285909 w 2285909"/>
                <a:gd name="connsiteY0" fmla="*/ 526171 h 964321"/>
                <a:gd name="connsiteX1" fmla="*/ 2181134 w 2285909"/>
                <a:gd name="connsiteY1" fmla="*/ 216609 h 964321"/>
                <a:gd name="connsiteX2" fmla="*/ 2145415 w 2285909"/>
                <a:gd name="connsiteY2" fmla="*/ 223753 h 964321"/>
                <a:gd name="connsiteX3" fmla="*/ 2126365 w 2285909"/>
                <a:gd name="connsiteY3" fmla="*/ 218990 h 964321"/>
                <a:gd name="connsiteX4" fmla="*/ 2097790 w 2285909"/>
                <a:gd name="connsiteY4" fmla="*/ 197559 h 964321"/>
                <a:gd name="connsiteX5" fmla="*/ 2073978 w 2285909"/>
                <a:gd name="connsiteY5" fmla="*/ 173746 h 964321"/>
                <a:gd name="connsiteX6" fmla="*/ 2047784 w 2285909"/>
                <a:gd name="connsiteY6" fmla="*/ 176128 h 964321"/>
                <a:gd name="connsiteX7" fmla="*/ 2007303 w 2285909"/>
                <a:gd name="connsiteY7" fmla="*/ 183271 h 964321"/>
                <a:gd name="connsiteX8" fmla="*/ 1985871 w 2285909"/>
                <a:gd name="connsiteY8" fmla="*/ 183271 h 964321"/>
                <a:gd name="connsiteX9" fmla="*/ 1981109 w 2285909"/>
                <a:gd name="connsiteY9" fmla="*/ 128503 h 964321"/>
                <a:gd name="connsiteX10" fmla="*/ 1973965 w 2285909"/>
                <a:gd name="connsiteY10" fmla="*/ 107071 h 964321"/>
                <a:gd name="connsiteX11" fmla="*/ 1923959 w 2285909"/>
                <a:gd name="connsiteY11" fmla="*/ 78496 h 964321"/>
                <a:gd name="connsiteX12" fmla="*/ 1895384 w 2285909"/>
                <a:gd name="connsiteY12" fmla="*/ 73734 h 964321"/>
                <a:gd name="connsiteX13" fmla="*/ 1859665 w 2285909"/>
                <a:gd name="connsiteY13" fmla="*/ 38015 h 964321"/>
                <a:gd name="connsiteX14" fmla="*/ 88020 w 2285909"/>
                <a:gd name="connsiteY14" fmla="*/ 0 h 964321"/>
                <a:gd name="connsiteX15" fmla="*/ 0 w 2285909"/>
                <a:gd name="connsiteY15" fmla="*/ 10795 h 964321"/>
                <a:gd name="connsiteX16" fmla="*/ 82046 w 2285909"/>
                <a:gd name="connsiteY16" fmla="*/ 50514 h 964321"/>
                <a:gd name="connsiteX17" fmla="*/ 130667 w 2285909"/>
                <a:gd name="connsiteY17" fmla="*/ 69912 h 964321"/>
                <a:gd name="connsiteX18" fmla="*/ 192903 w 2285909"/>
                <a:gd name="connsiteY18" fmla="*/ 87369 h 964321"/>
                <a:gd name="connsiteX19" fmla="*/ 262727 w 2285909"/>
                <a:gd name="connsiteY19" fmla="*/ 107618 h 964321"/>
                <a:gd name="connsiteX20" fmla="*/ 338259 w 2285909"/>
                <a:gd name="connsiteY20" fmla="*/ 129783 h 964321"/>
                <a:gd name="connsiteX21" fmla="*/ 395196 w 2285909"/>
                <a:gd name="connsiteY21" fmla="*/ 135646 h 964321"/>
                <a:gd name="connsiteX22" fmla="*/ 473778 w 2285909"/>
                <a:gd name="connsiteY22" fmla="*/ 145171 h 964321"/>
                <a:gd name="connsiteX23" fmla="*/ 530928 w 2285909"/>
                <a:gd name="connsiteY23" fmla="*/ 147553 h 964321"/>
                <a:gd name="connsiteX24" fmla="*/ 597603 w 2285909"/>
                <a:gd name="connsiteY24" fmla="*/ 164221 h 964321"/>
                <a:gd name="connsiteX25" fmla="*/ 664652 w 2285909"/>
                <a:gd name="connsiteY25" fmla="*/ 173015 h 964321"/>
                <a:gd name="connsiteX26" fmla="*/ 736924 w 2285909"/>
                <a:gd name="connsiteY26" fmla="*/ 184872 h 964321"/>
                <a:gd name="connsiteX27" fmla="*/ 816177 w 2285909"/>
                <a:gd name="connsiteY27" fmla="*/ 191545 h 964321"/>
                <a:gd name="connsiteX28" fmla="*/ 877452 w 2285909"/>
                <a:gd name="connsiteY28" fmla="*/ 197360 h 964321"/>
                <a:gd name="connsiteX29" fmla="*/ 924584 w 2285909"/>
                <a:gd name="connsiteY29" fmla="*/ 205620 h 964321"/>
                <a:gd name="connsiteX30" fmla="*/ 993741 w 2285909"/>
                <a:gd name="connsiteY30" fmla="*/ 219245 h 964321"/>
                <a:gd name="connsiteX31" fmla="*/ 1030990 w 2285909"/>
                <a:gd name="connsiteY31" fmla="*/ 226134 h 964321"/>
                <a:gd name="connsiteX32" fmla="*/ 1085818 w 2285909"/>
                <a:gd name="connsiteY32" fmla="*/ 214782 h 964321"/>
                <a:gd name="connsiteX33" fmla="*/ 1162913 w 2285909"/>
                <a:gd name="connsiteY33" fmla="*/ 198935 h 964321"/>
                <a:gd name="connsiteX34" fmla="*/ 1179144 w 2285909"/>
                <a:gd name="connsiteY34" fmla="*/ 232133 h 964321"/>
                <a:gd name="connsiteX35" fmla="*/ 1250397 w 2285909"/>
                <a:gd name="connsiteY35" fmla="*/ 235905 h 964321"/>
                <a:gd name="connsiteX36" fmla="*/ 1320205 w 2285909"/>
                <a:gd name="connsiteY36" fmla="*/ 239232 h 964321"/>
                <a:gd name="connsiteX37" fmla="*/ 1347545 w 2285909"/>
                <a:gd name="connsiteY37" fmla="*/ 313831 h 964321"/>
                <a:gd name="connsiteX38" fmla="*/ 1386682 w 2285909"/>
                <a:gd name="connsiteY38" fmla="*/ 276089 h 964321"/>
                <a:gd name="connsiteX39" fmla="*/ 1425006 w 2285909"/>
                <a:gd name="connsiteY39" fmla="*/ 220178 h 964321"/>
                <a:gd name="connsiteX40" fmla="*/ 1458641 w 2285909"/>
                <a:gd name="connsiteY40" fmla="*/ 287408 h 964321"/>
                <a:gd name="connsiteX41" fmla="*/ 1491882 w 2285909"/>
                <a:gd name="connsiteY41" fmla="*/ 335747 h 964321"/>
                <a:gd name="connsiteX42" fmla="*/ 1542508 w 2285909"/>
                <a:gd name="connsiteY42" fmla="*/ 277294 h 964321"/>
                <a:gd name="connsiteX43" fmla="*/ 1558991 w 2285909"/>
                <a:gd name="connsiteY43" fmla="*/ 327171 h 964321"/>
                <a:gd name="connsiteX44" fmla="*/ 1586769 w 2285909"/>
                <a:gd name="connsiteY44" fmla="*/ 378074 h 964321"/>
                <a:gd name="connsiteX45" fmla="*/ 1601981 w 2285909"/>
                <a:gd name="connsiteY45" fmla="*/ 393422 h 964321"/>
                <a:gd name="connsiteX46" fmla="*/ 1661228 w 2285909"/>
                <a:gd name="connsiteY46" fmla="*/ 361924 h 964321"/>
                <a:gd name="connsiteX47" fmla="*/ 1673928 w 2285909"/>
                <a:gd name="connsiteY47" fmla="*/ 411871 h 964321"/>
                <a:gd name="connsiteX48" fmla="*/ 1673928 w 2285909"/>
                <a:gd name="connsiteY48" fmla="*/ 411871 h 964321"/>
                <a:gd name="connsiteX49" fmla="*/ 1692978 w 2285909"/>
                <a:gd name="connsiteY49" fmla="*/ 402346 h 964321"/>
                <a:gd name="connsiteX50" fmla="*/ 1720791 w 2285909"/>
                <a:gd name="connsiteY50" fmla="*/ 381530 h 964321"/>
                <a:gd name="connsiteX51" fmla="*/ 1754999 w 2285909"/>
                <a:gd name="connsiteY51" fmla="*/ 463291 h 964321"/>
                <a:gd name="connsiteX52" fmla="*/ 1800495 w 2285909"/>
                <a:gd name="connsiteY52" fmla="*/ 447886 h 964321"/>
                <a:gd name="connsiteX53" fmla="*/ 1813311 w 2285909"/>
                <a:gd name="connsiteY53" fmla="*/ 533142 h 964321"/>
                <a:gd name="connsiteX54" fmla="*/ 1841783 w 2285909"/>
                <a:gd name="connsiteY54" fmla="*/ 569284 h 964321"/>
                <a:gd name="connsiteX55" fmla="*/ 1883103 w 2285909"/>
                <a:gd name="connsiteY55" fmla="*/ 650488 h 964321"/>
                <a:gd name="connsiteX56" fmla="*/ 1889872 w 2285909"/>
                <a:gd name="connsiteY56" fmla="*/ 708634 h 964321"/>
                <a:gd name="connsiteX57" fmla="*/ 1914676 w 2285909"/>
                <a:gd name="connsiteY57" fmla="*/ 770603 h 964321"/>
                <a:gd name="connsiteX58" fmla="*/ 1900146 w 2285909"/>
                <a:gd name="connsiteY58" fmla="*/ 842878 h 964321"/>
                <a:gd name="connsiteX59" fmla="*/ 1919196 w 2285909"/>
                <a:gd name="connsiteY59" fmla="*/ 892884 h 964321"/>
                <a:gd name="connsiteX60" fmla="*/ 1931103 w 2285909"/>
                <a:gd name="connsiteY60" fmla="*/ 928603 h 964321"/>
                <a:gd name="connsiteX61" fmla="*/ 1945390 w 2285909"/>
                <a:gd name="connsiteY61" fmla="*/ 959559 h 964321"/>
                <a:gd name="connsiteX62" fmla="*/ 1966821 w 2285909"/>
                <a:gd name="connsiteY62" fmla="*/ 961940 h 964321"/>
                <a:gd name="connsiteX63" fmla="*/ 1966821 w 2285909"/>
                <a:gd name="connsiteY63" fmla="*/ 961940 h 964321"/>
                <a:gd name="connsiteX64" fmla="*/ 1978728 w 2285909"/>
                <a:gd name="connsiteY64" fmla="*/ 964321 h 964321"/>
                <a:gd name="connsiteX65" fmla="*/ 1995396 w 2285909"/>
                <a:gd name="connsiteY65" fmla="*/ 904790 h 964321"/>
                <a:gd name="connsiteX66" fmla="*/ 2021590 w 2285909"/>
                <a:gd name="connsiteY66" fmla="*/ 828590 h 964321"/>
                <a:gd name="connsiteX67" fmla="*/ 2043021 w 2285909"/>
                <a:gd name="connsiteY67" fmla="*/ 747628 h 964321"/>
                <a:gd name="connsiteX68" fmla="*/ 2050165 w 2285909"/>
                <a:gd name="connsiteY68" fmla="*/ 714290 h 964321"/>
                <a:gd name="connsiteX69" fmla="*/ 2069215 w 2285909"/>
                <a:gd name="connsiteY69" fmla="*/ 688096 h 964321"/>
                <a:gd name="connsiteX70" fmla="*/ 2093028 w 2285909"/>
                <a:gd name="connsiteY70" fmla="*/ 633328 h 964321"/>
                <a:gd name="connsiteX71" fmla="*/ 2123984 w 2285909"/>
                <a:gd name="connsiteY71" fmla="*/ 607134 h 964321"/>
                <a:gd name="connsiteX72" fmla="*/ 2157321 w 2285909"/>
                <a:gd name="connsiteY72" fmla="*/ 597609 h 964321"/>
                <a:gd name="connsiteX73" fmla="*/ 2233521 w 2285909"/>
                <a:gd name="connsiteY73" fmla="*/ 597609 h 964321"/>
                <a:gd name="connsiteX74" fmla="*/ 2283528 w 2285909"/>
                <a:gd name="connsiteY74" fmla="*/ 597609 h 964321"/>
                <a:gd name="connsiteX75" fmla="*/ 2285909 w 2285909"/>
                <a:gd name="connsiteY75" fmla="*/ 526171 h 964321"/>
                <a:gd name="connsiteX0" fmla="*/ 2285909 w 2285909"/>
                <a:gd name="connsiteY0" fmla="*/ 526171 h 964321"/>
                <a:gd name="connsiteX1" fmla="*/ 2145415 w 2285909"/>
                <a:gd name="connsiteY1" fmla="*/ 223753 h 964321"/>
                <a:gd name="connsiteX2" fmla="*/ 2126365 w 2285909"/>
                <a:gd name="connsiteY2" fmla="*/ 218990 h 964321"/>
                <a:gd name="connsiteX3" fmla="*/ 2097790 w 2285909"/>
                <a:gd name="connsiteY3" fmla="*/ 197559 h 964321"/>
                <a:gd name="connsiteX4" fmla="*/ 2073978 w 2285909"/>
                <a:gd name="connsiteY4" fmla="*/ 173746 h 964321"/>
                <a:gd name="connsiteX5" fmla="*/ 2047784 w 2285909"/>
                <a:gd name="connsiteY5" fmla="*/ 176128 h 964321"/>
                <a:gd name="connsiteX6" fmla="*/ 2007303 w 2285909"/>
                <a:gd name="connsiteY6" fmla="*/ 183271 h 964321"/>
                <a:gd name="connsiteX7" fmla="*/ 1985871 w 2285909"/>
                <a:gd name="connsiteY7" fmla="*/ 183271 h 964321"/>
                <a:gd name="connsiteX8" fmla="*/ 1981109 w 2285909"/>
                <a:gd name="connsiteY8" fmla="*/ 128503 h 964321"/>
                <a:gd name="connsiteX9" fmla="*/ 1973965 w 2285909"/>
                <a:gd name="connsiteY9" fmla="*/ 107071 h 964321"/>
                <a:gd name="connsiteX10" fmla="*/ 1923959 w 2285909"/>
                <a:gd name="connsiteY10" fmla="*/ 78496 h 964321"/>
                <a:gd name="connsiteX11" fmla="*/ 1895384 w 2285909"/>
                <a:gd name="connsiteY11" fmla="*/ 73734 h 964321"/>
                <a:gd name="connsiteX12" fmla="*/ 1859665 w 2285909"/>
                <a:gd name="connsiteY12" fmla="*/ 38015 h 964321"/>
                <a:gd name="connsiteX13" fmla="*/ 88020 w 2285909"/>
                <a:gd name="connsiteY13" fmla="*/ 0 h 964321"/>
                <a:gd name="connsiteX14" fmla="*/ 0 w 2285909"/>
                <a:gd name="connsiteY14" fmla="*/ 10795 h 964321"/>
                <a:gd name="connsiteX15" fmla="*/ 82046 w 2285909"/>
                <a:gd name="connsiteY15" fmla="*/ 50514 h 964321"/>
                <a:gd name="connsiteX16" fmla="*/ 130667 w 2285909"/>
                <a:gd name="connsiteY16" fmla="*/ 69912 h 964321"/>
                <a:gd name="connsiteX17" fmla="*/ 192903 w 2285909"/>
                <a:gd name="connsiteY17" fmla="*/ 87369 h 964321"/>
                <a:gd name="connsiteX18" fmla="*/ 262727 w 2285909"/>
                <a:gd name="connsiteY18" fmla="*/ 107618 h 964321"/>
                <a:gd name="connsiteX19" fmla="*/ 338259 w 2285909"/>
                <a:gd name="connsiteY19" fmla="*/ 129783 h 964321"/>
                <a:gd name="connsiteX20" fmla="*/ 395196 w 2285909"/>
                <a:gd name="connsiteY20" fmla="*/ 135646 h 964321"/>
                <a:gd name="connsiteX21" fmla="*/ 473778 w 2285909"/>
                <a:gd name="connsiteY21" fmla="*/ 145171 h 964321"/>
                <a:gd name="connsiteX22" fmla="*/ 530928 w 2285909"/>
                <a:gd name="connsiteY22" fmla="*/ 147553 h 964321"/>
                <a:gd name="connsiteX23" fmla="*/ 597603 w 2285909"/>
                <a:gd name="connsiteY23" fmla="*/ 164221 h 964321"/>
                <a:gd name="connsiteX24" fmla="*/ 664652 w 2285909"/>
                <a:gd name="connsiteY24" fmla="*/ 173015 h 964321"/>
                <a:gd name="connsiteX25" fmla="*/ 736924 w 2285909"/>
                <a:gd name="connsiteY25" fmla="*/ 184872 h 964321"/>
                <a:gd name="connsiteX26" fmla="*/ 816177 w 2285909"/>
                <a:gd name="connsiteY26" fmla="*/ 191545 h 964321"/>
                <a:gd name="connsiteX27" fmla="*/ 877452 w 2285909"/>
                <a:gd name="connsiteY27" fmla="*/ 197360 h 964321"/>
                <a:gd name="connsiteX28" fmla="*/ 924584 w 2285909"/>
                <a:gd name="connsiteY28" fmla="*/ 205620 h 964321"/>
                <a:gd name="connsiteX29" fmla="*/ 993741 w 2285909"/>
                <a:gd name="connsiteY29" fmla="*/ 219245 h 964321"/>
                <a:gd name="connsiteX30" fmla="*/ 1030990 w 2285909"/>
                <a:gd name="connsiteY30" fmla="*/ 226134 h 964321"/>
                <a:gd name="connsiteX31" fmla="*/ 1085818 w 2285909"/>
                <a:gd name="connsiteY31" fmla="*/ 214782 h 964321"/>
                <a:gd name="connsiteX32" fmla="*/ 1162913 w 2285909"/>
                <a:gd name="connsiteY32" fmla="*/ 198935 h 964321"/>
                <a:gd name="connsiteX33" fmla="*/ 1179144 w 2285909"/>
                <a:gd name="connsiteY33" fmla="*/ 232133 h 964321"/>
                <a:gd name="connsiteX34" fmla="*/ 1250397 w 2285909"/>
                <a:gd name="connsiteY34" fmla="*/ 235905 h 964321"/>
                <a:gd name="connsiteX35" fmla="*/ 1320205 w 2285909"/>
                <a:gd name="connsiteY35" fmla="*/ 239232 h 964321"/>
                <a:gd name="connsiteX36" fmla="*/ 1347545 w 2285909"/>
                <a:gd name="connsiteY36" fmla="*/ 313831 h 964321"/>
                <a:gd name="connsiteX37" fmla="*/ 1386682 w 2285909"/>
                <a:gd name="connsiteY37" fmla="*/ 276089 h 964321"/>
                <a:gd name="connsiteX38" fmla="*/ 1425006 w 2285909"/>
                <a:gd name="connsiteY38" fmla="*/ 220178 h 964321"/>
                <a:gd name="connsiteX39" fmla="*/ 1458641 w 2285909"/>
                <a:gd name="connsiteY39" fmla="*/ 287408 h 964321"/>
                <a:gd name="connsiteX40" fmla="*/ 1491882 w 2285909"/>
                <a:gd name="connsiteY40" fmla="*/ 335747 h 964321"/>
                <a:gd name="connsiteX41" fmla="*/ 1542508 w 2285909"/>
                <a:gd name="connsiteY41" fmla="*/ 277294 h 964321"/>
                <a:gd name="connsiteX42" fmla="*/ 1558991 w 2285909"/>
                <a:gd name="connsiteY42" fmla="*/ 327171 h 964321"/>
                <a:gd name="connsiteX43" fmla="*/ 1586769 w 2285909"/>
                <a:gd name="connsiteY43" fmla="*/ 378074 h 964321"/>
                <a:gd name="connsiteX44" fmla="*/ 1601981 w 2285909"/>
                <a:gd name="connsiteY44" fmla="*/ 393422 h 964321"/>
                <a:gd name="connsiteX45" fmla="*/ 1661228 w 2285909"/>
                <a:gd name="connsiteY45" fmla="*/ 361924 h 964321"/>
                <a:gd name="connsiteX46" fmla="*/ 1673928 w 2285909"/>
                <a:gd name="connsiteY46" fmla="*/ 411871 h 964321"/>
                <a:gd name="connsiteX47" fmla="*/ 1673928 w 2285909"/>
                <a:gd name="connsiteY47" fmla="*/ 411871 h 964321"/>
                <a:gd name="connsiteX48" fmla="*/ 1692978 w 2285909"/>
                <a:gd name="connsiteY48" fmla="*/ 402346 h 964321"/>
                <a:gd name="connsiteX49" fmla="*/ 1720791 w 2285909"/>
                <a:gd name="connsiteY49" fmla="*/ 381530 h 964321"/>
                <a:gd name="connsiteX50" fmla="*/ 1754999 w 2285909"/>
                <a:gd name="connsiteY50" fmla="*/ 463291 h 964321"/>
                <a:gd name="connsiteX51" fmla="*/ 1800495 w 2285909"/>
                <a:gd name="connsiteY51" fmla="*/ 447886 h 964321"/>
                <a:gd name="connsiteX52" fmla="*/ 1813311 w 2285909"/>
                <a:gd name="connsiteY52" fmla="*/ 533142 h 964321"/>
                <a:gd name="connsiteX53" fmla="*/ 1841783 w 2285909"/>
                <a:gd name="connsiteY53" fmla="*/ 569284 h 964321"/>
                <a:gd name="connsiteX54" fmla="*/ 1883103 w 2285909"/>
                <a:gd name="connsiteY54" fmla="*/ 650488 h 964321"/>
                <a:gd name="connsiteX55" fmla="*/ 1889872 w 2285909"/>
                <a:gd name="connsiteY55" fmla="*/ 708634 h 964321"/>
                <a:gd name="connsiteX56" fmla="*/ 1914676 w 2285909"/>
                <a:gd name="connsiteY56" fmla="*/ 770603 h 964321"/>
                <a:gd name="connsiteX57" fmla="*/ 1900146 w 2285909"/>
                <a:gd name="connsiteY57" fmla="*/ 842878 h 964321"/>
                <a:gd name="connsiteX58" fmla="*/ 1919196 w 2285909"/>
                <a:gd name="connsiteY58" fmla="*/ 892884 h 964321"/>
                <a:gd name="connsiteX59" fmla="*/ 1931103 w 2285909"/>
                <a:gd name="connsiteY59" fmla="*/ 928603 h 964321"/>
                <a:gd name="connsiteX60" fmla="*/ 1945390 w 2285909"/>
                <a:gd name="connsiteY60" fmla="*/ 959559 h 964321"/>
                <a:gd name="connsiteX61" fmla="*/ 1966821 w 2285909"/>
                <a:gd name="connsiteY61" fmla="*/ 961940 h 964321"/>
                <a:gd name="connsiteX62" fmla="*/ 1966821 w 2285909"/>
                <a:gd name="connsiteY62" fmla="*/ 961940 h 964321"/>
                <a:gd name="connsiteX63" fmla="*/ 1978728 w 2285909"/>
                <a:gd name="connsiteY63" fmla="*/ 964321 h 964321"/>
                <a:gd name="connsiteX64" fmla="*/ 1995396 w 2285909"/>
                <a:gd name="connsiteY64" fmla="*/ 904790 h 964321"/>
                <a:gd name="connsiteX65" fmla="*/ 2021590 w 2285909"/>
                <a:gd name="connsiteY65" fmla="*/ 828590 h 964321"/>
                <a:gd name="connsiteX66" fmla="*/ 2043021 w 2285909"/>
                <a:gd name="connsiteY66" fmla="*/ 747628 h 964321"/>
                <a:gd name="connsiteX67" fmla="*/ 2050165 w 2285909"/>
                <a:gd name="connsiteY67" fmla="*/ 714290 h 964321"/>
                <a:gd name="connsiteX68" fmla="*/ 2069215 w 2285909"/>
                <a:gd name="connsiteY68" fmla="*/ 688096 h 964321"/>
                <a:gd name="connsiteX69" fmla="*/ 2093028 w 2285909"/>
                <a:gd name="connsiteY69" fmla="*/ 633328 h 964321"/>
                <a:gd name="connsiteX70" fmla="*/ 2123984 w 2285909"/>
                <a:gd name="connsiteY70" fmla="*/ 607134 h 964321"/>
                <a:gd name="connsiteX71" fmla="*/ 2157321 w 2285909"/>
                <a:gd name="connsiteY71" fmla="*/ 597609 h 964321"/>
                <a:gd name="connsiteX72" fmla="*/ 2233521 w 2285909"/>
                <a:gd name="connsiteY72" fmla="*/ 597609 h 964321"/>
                <a:gd name="connsiteX73" fmla="*/ 2283528 w 2285909"/>
                <a:gd name="connsiteY73" fmla="*/ 597609 h 964321"/>
                <a:gd name="connsiteX74" fmla="*/ 2285909 w 2285909"/>
                <a:gd name="connsiteY74" fmla="*/ 526171 h 964321"/>
                <a:gd name="connsiteX0" fmla="*/ 2285909 w 2285909"/>
                <a:gd name="connsiteY0" fmla="*/ 526171 h 964321"/>
                <a:gd name="connsiteX1" fmla="*/ 2126365 w 2285909"/>
                <a:gd name="connsiteY1" fmla="*/ 218990 h 964321"/>
                <a:gd name="connsiteX2" fmla="*/ 2097790 w 2285909"/>
                <a:gd name="connsiteY2" fmla="*/ 197559 h 964321"/>
                <a:gd name="connsiteX3" fmla="*/ 2073978 w 2285909"/>
                <a:gd name="connsiteY3" fmla="*/ 173746 h 964321"/>
                <a:gd name="connsiteX4" fmla="*/ 2047784 w 2285909"/>
                <a:gd name="connsiteY4" fmla="*/ 176128 h 964321"/>
                <a:gd name="connsiteX5" fmla="*/ 2007303 w 2285909"/>
                <a:gd name="connsiteY5" fmla="*/ 183271 h 964321"/>
                <a:gd name="connsiteX6" fmla="*/ 1985871 w 2285909"/>
                <a:gd name="connsiteY6" fmla="*/ 183271 h 964321"/>
                <a:gd name="connsiteX7" fmla="*/ 1981109 w 2285909"/>
                <a:gd name="connsiteY7" fmla="*/ 128503 h 964321"/>
                <a:gd name="connsiteX8" fmla="*/ 1973965 w 2285909"/>
                <a:gd name="connsiteY8" fmla="*/ 107071 h 964321"/>
                <a:gd name="connsiteX9" fmla="*/ 1923959 w 2285909"/>
                <a:gd name="connsiteY9" fmla="*/ 78496 h 964321"/>
                <a:gd name="connsiteX10" fmla="*/ 1895384 w 2285909"/>
                <a:gd name="connsiteY10" fmla="*/ 73734 h 964321"/>
                <a:gd name="connsiteX11" fmla="*/ 1859665 w 2285909"/>
                <a:gd name="connsiteY11" fmla="*/ 38015 h 964321"/>
                <a:gd name="connsiteX12" fmla="*/ 88020 w 2285909"/>
                <a:gd name="connsiteY12" fmla="*/ 0 h 964321"/>
                <a:gd name="connsiteX13" fmla="*/ 0 w 2285909"/>
                <a:gd name="connsiteY13" fmla="*/ 10795 h 964321"/>
                <a:gd name="connsiteX14" fmla="*/ 82046 w 2285909"/>
                <a:gd name="connsiteY14" fmla="*/ 50514 h 964321"/>
                <a:gd name="connsiteX15" fmla="*/ 130667 w 2285909"/>
                <a:gd name="connsiteY15" fmla="*/ 69912 h 964321"/>
                <a:gd name="connsiteX16" fmla="*/ 192903 w 2285909"/>
                <a:gd name="connsiteY16" fmla="*/ 87369 h 964321"/>
                <a:gd name="connsiteX17" fmla="*/ 262727 w 2285909"/>
                <a:gd name="connsiteY17" fmla="*/ 107618 h 964321"/>
                <a:gd name="connsiteX18" fmla="*/ 338259 w 2285909"/>
                <a:gd name="connsiteY18" fmla="*/ 129783 h 964321"/>
                <a:gd name="connsiteX19" fmla="*/ 395196 w 2285909"/>
                <a:gd name="connsiteY19" fmla="*/ 135646 h 964321"/>
                <a:gd name="connsiteX20" fmla="*/ 473778 w 2285909"/>
                <a:gd name="connsiteY20" fmla="*/ 145171 h 964321"/>
                <a:gd name="connsiteX21" fmla="*/ 530928 w 2285909"/>
                <a:gd name="connsiteY21" fmla="*/ 147553 h 964321"/>
                <a:gd name="connsiteX22" fmla="*/ 597603 w 2285909"/>
                <a:gd name="connsiteY22" fmla="*/ 164221 h 964321"/>
                <a:gd name="connsiteX23" fmla="*/ 664652 w 2285909"/>
                <a:gd name="connsiteY23" fmla="*/ 173015 h 964321"/>
                <a:gd name="connsiteX24" fmla="*/ 736924 w 2285909"/>
                <a:gd name="connsiteY24" fmla="*/ 184872 h 964321"/>
                <a:gd name="connsiteX25" fmla="*/ 816177 w 2285909"/>
                <a:gd name="connsiteY25" fmla="*/ 191545 h 964321"/>
                <a:gd name="connsiteX26" fmla="*/ 877452 w 2285909"/>
                <a:gd name="connsiteY26" fmla="*/ 197360 h 964321"/>
                <a:gd name="connsiteX27" fmla="*/ 924584 w 2285909"/>
                <a:gd name="connsiteY27" fmla="*/ 205620 h 964321"/>
                <a:gd name="connsiteX28" fmla="*/ 993741 w 2285909"/>
                <a:gd name="connsiteY28" fmla="*/ 219245 h 964321"/>
                <a:gd name="connsiteX29" fmla="*/ 1030990 w 2285909"/>
                <a:gd name="connsiteY29" fmla="*/ 226134 h 964321"/>
                <a:gd name="connsiteX30" fmla="*/ 1085818 w 2285909"/>
                <a:gd name="connsiteY30" fmla="*/ 214782 h 964321"/>
                <a:gd name="connsiteX31" fmla="*/ 1162913 w 2285909"/>
                <a:gd name="connsiteY31" fmla="*/ 198935 h 964321"/>
                <a:gd name="connsiteX32" fmla="*/ 1179144 w 2285909"/>
                <a:gd name="connsiteY32" fmla="*/ 232133 h 964321"/>
                <a:gd name="connsiteX33" fmla="*/ 1250397 w 2285909"/>
                <a:gd name="connsiteY33" fmla="*/ 235905 h 964321"/>
                <a:gd name="connsiteX34" fmla="*/ 1320205 w 2285909"/>
                <a:gd name="connsiteY34" fmla="*/ 239232 h 964321"/>
                <a:gd name="connsiteX35" fmla="*/ 1347545 w 2285909"/>
                <a:gd name="connsiteY35" fmla="*/ 313831 h 964321"/>
                <a:gd name="connsiteX36" fmla="*/ 1386682 w 2285909"/>
                <a:gd name="connsiteY36" fmla="*/ 276089 h 964321"/>
                <a:gd name="connsiteX37" fmla="*/ 1425006 w 2285909"/>
                <a:gd name="connsiteY37" fmla="*/ 220178 h 964321"/>
                <a:gd name="connsiteX38" fmla="*/ 1458641 w 2285909"/>
                <a:gd name="connsiteY38" fmla="*/ 287408 h 964321"/>
                <a:gd name="connsiteX39" fmla="*/ 1491882 w 2285909"/>
                <a:gd name="connsiteY39" fmla="*/ 335747 h 964321"/>
                <a:gd name="connsiteX40" fmla="*/ 1542508 w 2285909"/>
                <a:gd name="connsiteY40" fmla="*/ 277294 h 964321"/>
                <a:gd name="connsiteX41" fmla="*/ 1558991 w 2285909"/>
                <a:gd name="connsiteY41" fmla="*/ 327171 h 964321"/>
                <a:gd name="connsiteX42" fmla="*/ 1586769 w 2285909"/>
                <a:gd name="connsiteY42" fmla="*/ 378074 h 964321"/>
                <a:gd name="connsiteX43" fmla="*/ 1601981 w 2285909"/>
                <a:gd name="connsiteY43" fmla="*/ 393422 h 964321"/>
                <a:gd name="connsiteX44" fmla="*/ 1661228 w 2285909"/>
                <a:gd name="connsiteY44" fmla="*/ 361924 h 964321"/>
                <a:gd name="connsiteX45" fmla="*/ 1673928 w 2285909"/>
                <a:gd name="connsiteY45" fmla="*/ 411871 h 964321"/>
                <a:gd name="connsiteX46" fmla="*/ 1673928 w 2285909"/>
                <a:gd name="connsiteY46" fmla="*/ 411871 h 964321"/>
                <a:gd name="connsiteX47" fmla="*/ 1692978 w 2285909"/>
                <a:gd name="connsiteY47" fmla="*/ 402346 h 964321"/>
                <a:gd name="connsiteX48" fmla="*/ 1720791 w 2285909"/>
                <a:gd name="connsiteY48" fmla="*/ 381530 h 964321"/>
                <a:gd name="connsiteX49" fmla="*/ 1754999 w 2285909"/>
                <a:gd name="connsiteY49" fmla="*/ 463291 h 964321"/>
                <a:gd name="connsiteX50" fmla="*/ 1800495 w 2285909"/>
                <a:gd name="connsiteY50" fmla="*/ 447886 h 964321"/>
                <a:gd name="connsiteX51" fmla="*/ 1813311 w 2285909"/>
                <a:gd name="connsiteY51" fmla="*/ 533142 h 964321"/>
                <a:gd name="connsiteX52" fmla="*/ 1841783 w 2285909"/>
                <a:gd name="connsiteY52" fmla="*/ 569284 h 964321"/>
                <a:gd name="connsiteX53" fmla="*/ 1883103 w 2285909"/>
                <a:gd name="connsiteY53" fmla="*/ 650488 h 964321"/>
                <a:gd name="connsiteX54" fmla="*/ 1889872 w 2285909"/>
                <a:gd name="connsiteY54" fmla="*/ 708634 h 964321"/>
                <a:gd name="connsiteX55" fmla="*/ 1914676 w 2285909"/>
                <a:gd name="connsiteY55" fmla="*/ 770603 h 964321"/>
                <a:gd name="connsiteX56" fmla="*/ 1900146 w 2285909"/>
                <a:gd name="connsiteY56" fmla="*/ 842878 h 964321"/>
                <a:gd name="connsiteX57" fmla="*/ 1919196 w 2285909"/>
                <a:gd name="connsiteY57" fmla="*/ 892884 h 964321"/>
                <a:gd name="connsiteX58" fmla="*/ 1931103 w 2285909"/>
                <a:gd name="connsiteY58" fmla="*/ 928603 h 964321"/>
                <a:gd name="connsiteX59" fmla="*/ 1945390 w 2285909"/>
                <a:gd name="connsiteY59" fmla="*/ 959559 h 964321"/>
                <a:gd name="connsiteX60" fmla="*/ 1966821 w 2285909"/>
                <a:gd name="connsiteY60" fmla="*/ 961940 h 964321"/>
                <a:gd name="connsiteX61" fmla="*/ 1966821 w 2285909"/>
                <a:gd name="connsiteY61" fmla="*/ 961940 h 964321"/>
                <a:gd name="connsiteX62" fmla="*/ 1978728 w 2285909"/>
                <a:gd name="connsiteY62" fmla="*/ 964321 h 964321"/>
                <a:gd name="connsiteX63" fmla="*/ 1995396 w 2285909"/>
                <a:gd name="connsiteY63" fmla="*/ 904790 h 964321"/>
                <a:gd name="connsiteX64" fmla="*/ 2021590 w 2285909"/>
                <a:gd name="connsiteY64" fmla="*/ 828590 h 964321"/>
                <a:gd name="connsiteX65" fmla="*/ 2043021 w 2285909"/>
                <a:gd name="connsiteY65" fmla="*/ 747628 h 964321"/>
                <a:gd name="connsiteX66" fmla="*/ 2050165 w 2285909"/>
                <a:gd name="connsiteY66" fmla="*/ 714290 h 964321"/>
                <a:gd name="connsiteX67" fmla="*/ 2069215 w 2285909"/>
                <a:gd name="connsiteY67" fmla="*/ 688096 h 964321"/>
                <a:gd name="connsiteX68" fmla="*/ 2093028 w 2285909"/>
                <a:gd name="connsiteY68" fmla="*/ 633328 h 964321"/>
                <a:gd name="connsiteX69" fmla="*/ 2123984 w 2285909"/>
                <a:gd name="connsiteY69" fmla="*/ 607134 h 964321"/>
                <a:gd name="connsiteX70" fmla="*/ 2157321 w 2285909"/>
                <a:gd name="connsiteY70" fmla="*/ 597609 h 964321"/>
                <a:gd name="connsiteX71" fmla="*/ 2233521 w 2285909"/>
                <a:gd name="connsiteY71" fmla="*/ 597609 h 964321"/>
                <a:gd name="connsiteX72" fmla="*/ 2283528 w 2285909"/>
                <a:gd name="connsiteY72" fmla="*/ 597609 h 964321"/>
                <a:gd name="connsiteX73" fmla="*/ 2285909 w 2285909"/>
                <a:gd name="connsiteY73" fmla="*/ 526171 h 964321"/>
                <a:gd name="connsiteX0" fmla="*/ 2285909 w 2285909"/>
                <a:gd name="connsiteY0" fmla="*/ 526171 h 964321"/>
                <a:gd name="connsiteX1" fmla="*/ 2097790 w 2285909"/>
                <a:gd name="connsiteY1" fmla="*/ 197559 h 964321"/>
                <a:gd name="connsiteX2" fmla="*/ 2073978 w 2285909"/>
                <a:gd name="connsiteY2" fmla="*/ 173746 h 964321"/>
                <a:gd name="connsiteX3" fmla="*/ 2047784 w 2285909"/>
                <a:gd name="connsiteY3" fmla="*/ 176128 h 964321"/>
                <a:gd name="connsiteX4" fmla="*/ 2007303 w 2285909"/>
                <a:gd name="connsiteY4" fmla="*/ 183271 h 964321"/>
                <a:gd name="connsiteX5" fmla="*/ 1985871 w 2285909"/>
                <a:gd name="connsiteY5" fmla="*/ 183271 h 964321"/>
                <a:gd name="connsiteX6" fmla="*/ 1981109 w 2285909"/>
                <a:gd name="connsiteY6" fmla="*/ 128503 h 964321"/>
                <a:gd name="connsiteX7" fmla="*/ 1973965 w 2285909"/>
                <a:gd name="connsiteY7" fmla="*/ 107071 h 964321"/>
                <a:gd name="connsiteX8" fmla="*/ 1923959 w 2285909"/>
                <a:gd name="connsiteY8" fmla="*/ 78496 h 964321"/>
                <a:gd name="connsiteX9" fmla="*/ 1895384 w 2285909"/>
                <a:gd name="connsiteY9" fmla="*/ 73734 h 964321"/>
                <a:gd name="connsiteX10" fmla="*/ 1859665 w 2285909"/>
                <a:gd name="connsiteY10" fmla="*/ 38015 h 964321"/>
                <a:gd name="connsiteX11" fmla="*/ 88020 w 2285909"/>
                <a:gd name="connsiteY11" fmla="*/ 0 h 964321"/>
                <a:gd name="connsiteX12" fmla="*/ 0 w 2285909"/>
                <a:gd name="connsiteY12" fmla="*/ 10795 h 964321"/>
                <a:gd name="connsiteX13" fmla="*/ 82046 w 2285909"/>
                <a:gd name="connsiteY13" fmla="*/ 50514 h 964321"/>
                <a:gd name="connsiteX14" fmla="*/ 130667 w 2285909"/>
                <a:gd name="connsiteY14" fmla="*/ 69912 h 964321"/>
                <a:gd name="connsiteX15" fmla="*/ 192903 w 2285909"/>
                <a:gd name="connsiteY15" fmla="*/ 87369 h 964321"/>
                <a:gd name="connsiteX16" fmla="*/ 262727 w 2285909"/>
                <a:gd name="connsiteY16" fmla="*/ 107618 h 964321"/>
                <a:gd name="connsiteX17" fmla="*/ 338259 w 2285909"/>
                <a:gd name="connsiteY17" fmla="*/ 129783 h 964321"/>
                <a:gd name="connsiteX18" fmla="*/ 395196 w 2285909"/>
                <a:gd name="connsiteY18" fmla="*/ 135646 h 964321"/>
                <a:gd name="connsiteX19" fmla="*/ 473778 w 2285909"/>
                <a:gd name="connsiteY19" fmla="*/ 145171 h 964321"/>
                <a:gd name="connsiteX20" fmla="*/ 530928 w 2285909"/>
                <a:gd name="connsiteY20" fmla="*/ 147553 h 964321"/>
                <a:gd name="connsiteX21" fmla="*/ 597603 w 2285909"/>
                <a:gd name="connsiteY21" fmla="*/ 164221 h 964321"/>
                <a:gd name="connsiteX22" fmla="*/ 664652 w 2285909"/>
                <a:gd name="connsiteY22" fmla="*/ 173015 h 964321"/>
                <a:gd name="connsiteX23" fmla="*/ 736924 w 2285909"/>
                <a:gd name="connsiteY23" fmla="*/ 184872 h 964321"/>
                <a:gd name="connsiteX24" fmla="*/ 816177 w 2285909"/>
                <a:gd name="connsiteY24" fmla="*/ 191545 h 964321"/>
                <a:gd name="connsiteX25" fmla="*/ 877452 w 2285909"/>
                <a:gd name="connsiteY25" fmla="*/ 197360 h 964321"/>
                <a:gd name="connsiteX26" fmla="*/ 924584 w 2285909"/>
                <a:gd name="connsiteY26" fmla="*/ 205620 h 964321"/>
                <a:gd name="connsiteX27" fmla="*/ 993741 w 2285909"/>
                <a:gd name="connsiteY27" fmla="*/ 219245 h 964321"/>
                <a:gd name="connsiteX28" fmla="*/ 1030990 w 2285909"/>
                <a:gd name="connsiteY28" fmla="*/ 226134 h 964321"/>
                <a:gd name="connsiteX29" fmla="*/ 1085818 w 2285909"/>
                <a:gd name="connsiteY29" fmla="*/ 214782 h 964321"/>
                <a:gd name="connsiteX30" fmla="*/ 1162913 w 2285909"/>
                <a:gd name="connsiteY30" fmla="*/ 198935 h 964321"/>
                <a:gd name="connsiteX31" fmla="*/ 1179144 w 2285909"/>
                <a:gd name="connsiteY31" fmla="*/ 232133 h 964321"/>
                <a:gd name="connsiteX32" fmla="*/ 1250397 w 2285909"/>
                <a:gd name="connsiteY32" fmla="*/ 235905 h 964321"/>
                <a:gd name="connsiteX33" fmla="*/ 1320205 w 2285909"/>
                <a:gd name="connsiteY33" fmla="*/ 239232 h 964321"/>
                <a:gd name="connsiteX34" fmla="*/ 1347545 w 2285909"/>
                <a:gd name="connsiteY34" fmla="*/ 313831 h 964321"/>
                <a:gd name="connsiteX35" fmla="*/ 1386682 w 2285909"/>
                <a:gd name="connsiteY35" fmla="*/ 276089 h 964321"/>
                <a:gd name="connsiteX36" fmla="*/ 1425006 w 2285909"/>
                <a:gd name="connsiteY36" fmla="*/ 220178 h 964321"/>
                <a:gd name="connsiteX37" fmla="*/ 1458641 w 2285909"/>
                <a:gd name="connsiteY37" fmla="*/ 287408 h 964321"/>
                <a:gd name="connsiteX38" fmla="*/ 1491882 w 2285909"/>
                <a:gd name="connsiteY38" fmla="*/ 335747 h 964321"/>
                <a:gd name="connsiteX39" fmla="*/ 1542508 w 2285909"/>
                <a:gd name="connsiteY39" fmla="*/ 277294 h 964321"/>
                <a:gd name="connsiteX40" fmla="*/ 1558991 w 2285909"/>
                <a:gd name="connsiteY40" fmla="*/ 327171 h 964321"/>
                <a:gd name="connsiteX41" fmla="*/ 1586769 w 2285909"/>
                <a:gd name="connsiteY41" fmla="*/ 378074 h 964321"/>
                <a:gd name="connsiteX42" fmla="*/ 1601981 w 2285909"/>
                <a:gd name="connsiteY42" fmla="*/ 393422 h 964321"/>
                <a:gd name="connsiteX43" fmla="*/ 1661228 w 2285909"/>
                <a:gd name="connsiteY43" fmla="*/ 361924 h 964321"/>
                <a:gd name="connsiteX44" fmla="*/ 1673928 w 2285909"/>
                <a:gd name="connsiteY44" fmla="*/ 411871 h 964321"/>
                <a:gd name="connsiteX45" fmla="*/ 1673928 w 2285909"/>
                <a:gd name="connsiteY45" fmla="*/ 411871 h 964321"/>
                <a:gd name="connsiteX46" fmla="*/ 1692978 w 2285909"/>
                <a:gd name="connsiteY46" fmla="*/ 402346 h 964321"/>
                <a:gd name="connsiteX47" fmla="*/ 1720791 w 2285909"/>
                <a:gd name="connsiteY47" fmla="*/ 381530 h 964321"/>
                <a:gd name="connsiteX48" fmla="*/ 1754999 w 2285909"/>
                <a:gd name="connsiteY48" fmla="*/ 463291 h 964321"/>
                <a:gd name="connsiteX49" fmla="*/ 1800495 w 2285909"/>
                <a:gd name="connsiteY49" fmla="*/ 447886 h 964321"/>
                <a:gd name="connsiteX50" fmla="*/ 1813311 w 2285909"/>
                <a:gd name="connsiteY50" fmla="*/ 533142 h 964321"/>
                <a:gd name="connsiteX51" fmla="*/ 1841783 w 2285909"/>
                <a:gd name="connsiteY51" fmla="*/ 569284 h 964321"/>
                <a:gd name="connsiteX52" fmla="*/ 1883103 w 2285909"/>
                <a:gd name="connsiteY52" fmla="*/ 650488 h 964321"/>
                <a:gd name="connsiteX53" fmla="*/ 1889872 w 2285909"/>
                <a:gd name="connsiteY53" fmla="*/ 708634 h 964321"/>
                <a:gd name="connsiteX54" fmla="*/ 1914676 w 2285909"/>
                <a:gd name="connsiteY54" fmla="*/ 770603 h 964321"/>
                <a:gd name="connsiteX55" fmla="*/ 1900146 w 2285909"/>
                <a:gd name="connsiteY55" fmla="*/ 842878 h 964321"/>
                <a:gd name="connsiteX56" fmla="*/ 1919196 w 2285909"/>
                <a:gd name="connsiteY56" fmla="*/ 892884 h 964321"/>
                <a:gd name="connsiteX57" fmla="*/ 1931103 w 2285909"/>
                <a:gd name="connsiteY57" fmla="*/ 928603 h 964321"/>
                <a:gd name="connsiteX58" fmla="*/ 1945390 w 2285909"/>
                <a:gd name="connsiteY58" fmla="*/ 959559 h 964321"/>
                <a:gd name="connsiteX59" fmla="*/ 1966821 w 2285909"/>
                <a:gd name="connsiteY59" fmla="*/ 961940 h 964321"/>
                <a:gd name="connsiteX60" fmla="*/ 1966821 w 2285909"/>
                <a:gd name="connsiteY60" fmla="*/ 961940 h 964321"/>
                <a:gd name="connsiteX61" fmla="*/ 1978728 w 2285909"/>
                <a:gd name="connsiteY61" fmla="*/ 964321 h 964321"/>
                <a:gd name="connsiteX62" fmla="*/ 1995396 w 2285909"/>
                <a:gd name="connsiteY62" fmla="*/ 904790 h 964321"/>
                <a:gd name="connsiteX63" fmla="*/ 2021590 w 2285909"/>
                <a:gd name="connsiteY63" fmla="*/ 828590 h 964321"/>
                <a:gd name="connsiteX64" fmla="*/ 2043021 w 2285909"/>
                <a:gd name="connsiteY64" fmla="*/ 747628 h 964321"/>
                <a:gd name="connsiteX65" fmla="*/ 2050165 w 2285909"/>
                <a:gd name="connsiteY65" fmla="*/ 714290 h 964321"/>
                <a:gd name="connsiteX66" fmla="*/ 2069215 w 2285909"/>
                <a:gd name="connsiteY66" fmla="*/ 688096 h 964321"/>
                <a:gd name="connsiteX67" fmla="*/ 2093028 w 2285909"/>
                <a:gd name="connsiteY67" fmla="*/ 633328 h 964321"/>
                <a:gd name="connsiteX68" fmla="*/ 2123984 w 2285909"/>
                <a:gd name="connsiteY68" fmla="*/ 607134 h 964321"/>
                <a:gd name="connsiteX69" fmla="*/ 2157321 w 2285909"/>
                <a:gd name="connsiteY69" fmla="*/ 597609 h 964321"/>
                <a:gd name="connsiteX70" fmla="*/ 2233521 w 2285909"/>
                <a:gd name="connsiteY70" fmla="*/ 597609 h 964321"/>
                <a:gd name="connsiteX71" fmla="*/ 2283528 w 2285909"/>
                <a:gd name="connsiteY71" fmla="*/ 597609 h 964321"/>
                <a:gd name="connsiteX72" fmla="*/ 2285909 w 2285909"/>
                <a:gd name="connsiteY72" fmla="*/ 526171 h 964321"/>
                <a:gd name="connsiteX0" fmla="*/ 2285909 w 2285909"/>
                <a:gd name="connsiteY0" fmla="*/ 526171 h 964321"/>
                <a:gd name="connsiteX1" fmla="*/ 2073978 w 2285909"/>
                <a:gd name="connsiteY1" fmla="*/ 173746 h 964321"/>
                <a:gd name="connsiteX2" fmla="*/ 2047784 w 2285909"/>
                <a:gd name="connsiteY2" fmla="*/ 176128 h 964321"/>
                <a:gd name="connsiteX3" fmla="*/ 2007303 w 2285909"/>
                <a:gd name="connsiteY3" fmla="*/ 183271 h 964321"/>
                <a:gd name="connsiteX4" fmla="*/ 1985871 w 2285909"/>
                <a:gd name="connsiteY4" fmla="*/ 183271 h 964321"/>
                <a:gd name="connsiteX5" fmla="*/ 1981109 w 2285909"/>
                <a:gd name="connsiteY5" fmla="*/ 128503 h 964321"/>
                <a:gd name="connsiteX6" fmla="*/ 1973965 w 2285909"/>
                <a:gd name="connsiteY6" fmla="*/ 107071 h 964321"/>
                <a:gd name="connsiteX7" fmla="*/ 1923959 w 2285909"/>
                <a:gd name="connsiteY7" fmla="*/ 78496 h 964321"/>
                <a:gd name="connsiteX8" fmla="*/ 1895384 w 2285909"/>
                <a:gd name="connsiteY8" fmla="*/ 73734 h 964321"/>
                <a:gd name="connsiteX9" fmla="*/ 1859665 w 2285909"/>
                <a:gd name="connsiteY9" fmla="*/ 38015 h 964321"/>
                <a:gd name="connsiteX10" fmla="*/ 88020 w 2285909"/>
                <a:gd name="connsiteY10" fmla="*/ 0 h 964321"/>
                <a:gd name="connsiteX11" fmla="*/ 0 w 2285909"/>
                <a:gd name="connsiteY11" fmla="*/ 10795 h 964321"/>
                <a:gd name="connsiteX12" fmla="*/ 82046 w 2285909"/>
                <a:gd name="connsiteY12" fmla="*/ 50514 h 964321"/>
                <a:gd name="connsiteX13" fmla="*/ 130667 w 2285909"/>
                <a:gd name="connsiteY13" fmla="*/ 69912 h 964321"/>
                <a:gd name="connsiteX14" fmla="*/ 192903 w 2285909"/>
                <a:gd name="connsiteY14" fmla="*/ 87369 h 964321"/>
                <a:gd name="connsiteX15" fmla="*/ 262727 w 2285909"/>
                <a:gd name="connsiteY15" fmla="*/ 107618 h 964321"/>
                <a:gd name="connsiteX16" fmla="*/ 338259 w 2285909"/>
                <a:gd name="connsiteY16" fmla="*/ 129783 h 964321"/>
                <a:gd name="connsiteX17" fmla="*/ 395196 w 2285909"/>
                <a:gd name="connsiteY17" fmla="*/ 135646 h 964321"/>
                <a:gd name="connsiteX18" fmla="*/ 473778 w 2285909"/>
                <a:gd name="connsiteY18" fmla="*/ 145171 h 964321"/>
                <a:gd name="connsiteX19" fmla="*/ 530928 w 2285909"/>
                <a:gd name="connsiteY19" fmla="*/ 147553 h 964321"/>
                <a:gd name="connsiteX20" fmla="*/ 597603 w 2285909"/>
                <a:gd name="connsiteY20" fmla="*/ 164221 h 964321"/>
                <a:gd name="connsiteX21" fmla="*/ 664652 w 2285909"/>
                <a:gd name="connsiteY21" fmla="*/ 173015 h 964321"/>
                <a:gd name="connsiteX22" fmla="*/ 736924 w 2285909"/>
                <a:gd name="connsiteY22" fmla="*/ 184872 h 964321"/>
                <a:gd name="connsiteX23" fmla="*/ 816177 w 2285909"/>
                <a:gd name="connsiteY23" fmla="*/ 191545 h 964321"/>
                <a:gd name="connsiteX24" fmla="*/ 877452 w 2285909"/>
                <a:gd name="connsiteY24" fmla="*/ 197360 h 964321"/>
                <a:gd name="connsiteX25" fmla="*/ 924584 w 2285909"/>
                <a:gd name="connsiteY25" fmla="*/ 205620 h 964321"/>
                <a:gd name="connsiteX26" fmla="*/ 993741 w 2285909"/>
                <a:gd name="connsiteY26" fmla="*/ 219245 h 964321"/>
                <a:gd name="connsiteX27" fmla="*/ 1030990 w 2285909"/>
                <a:gd name="connsiteY27" fmla="*/ 226134 h 964321"/>
                <a:gd name="connsiteX28" fmla="*/ 1085818 w 2285909"/>
                <a:gd name="connsiteY28" fmla="*/ 214782 h 964321"/>
                <a:gd name="connsiteX29" fmla="*/ 1162913 w 2285909"/>
                <a:gd name="connsiteY29" fmla="*/ 198935 h 964321"/>
                <a:gd name="connsiteX30" fmla="*/ 1179144 w 2285909"/>
                <a:gd name="connsiteY30" fmla="*/ 232133 h 964321"/>
                <a:gd name="connsiteX31" fmla="*/ 1250397 w 2285909"/>
                <a:gd name="connsiteY31" fmla="*/ 235905 h 964321"/>
                <a:gd name="connsiteX32" fmla="*/ 1320205 w 2285909"/>
                <a:gd name="connsiteY32" fmla="*/ 239232 h 964321"/>
                <a:gd name="connsiteX33" fmla="*/ 1347545 w 2285909"/>
                <a:gd name="connsiteY33" fmla="*/ 313831 h 964321"/>
                <a:gd name="connsiteX34" fmla="*/ 1386682 w 2285909"/>
                <a:gd name="connsiteY34" fmla="*/ 276089 h 964321"/>
                <a:gd name="connsiteX35" fmla="*/ 1425006 w 2285909"/>
                <a:gd name="connsiteY35" fmla="*/ 220178 h 964321"/>
                <a:gd name="connsiteX36" fmla="*/ 1458641 w 2285909"/>
                <a:gd name="connsiteY36" fmla="*/ 287408 h 964321"/>
                <a:gd name="connsiteX37" fmla="*/ 1491882 w 2285909"/>
                <a:gd name="connsiteY37" fmla="*/ 335747 h 964321"/>
                <a:gd name="connsiteX38" fmla="*/ 1542508 w 2285909"/>
                <a:gd name="connsiteY38" fmla="*/ 277294 h 964321"/>
                <a:gd name="connsiteX39" fmla="*/ 1558991 w 2285909"/>
                <a:gd name="connsiteY39" fmla="*/ 327171 h 964321"/>
                <a:gd name="connsiteX40" fmla="*/ 1586769 w 2285909"/>
                <a:gd name="connsiteY40" fmla="*/ 378074 h 964321"/>
                <a:gd name="connsiteX41" fmla="*/ 1601981 w 2285909"/>
                <a:gd name="connsiteY41" fmla="*/ 393422 h 964321"/>
                <a:gd name="connsiteX42" fmla="*/ 1661228 w 2285909"/>
                <a:gd name="connsiteY42" fmla="*/ 361924 h 964321"/>
                <a:gd name="connsiteX43" fmla="*/ 1673928 w 2285909"/>
                <a:gd name="connsiteY43" fmla="*/ 411871 h 964321"/>
                <a:gd name="connsiteX44" fmla="*/ 1673928 w 2285909"/>
                <a:gd name="connsiteY44" fmla="*/ 411871 h 964321"/>
                <a:gd name="connsiteX45" fmla="*/ 1692978 w 2285909"/>
                <a:gd name="connsiteY45" fmla="*/ 402346 h 964321"/>
                <a:gd name="connsiteX46" fmla="*/ 1720791 w 2285909"/>
                <a:gd name="connsiteY46" fmla="*/ 381530 h 964321"/>
                <a:gd name="connsiteX47" fmla="*/ 1754999 w 2285909"/>
                <a:gd name="connsiteY47" fmla="*/ 463291 h 964321"/>
                <a:gd name="connsiteX48" fmla="*/ 1800495 w 2285909"/>
                <a:gd name="connsiteY48" fmla="*/ 447886 h 964321"/>
                <a:gd name="connsiteX49" fmla="*/ 1813311 w 2285909"/>
                <a:gd name="connsiteY49" fmla="*/ 533142 h 964321"/>
                <a:gd name="connsiteX50" fmla="*/ 1841783 w 2285909"/>
                <a:gd name="connsiteY50" fmla="*/ 569284 h 964321"/>
                <a:gd name="connsiteX51" fmla="*/ 1883103 w 2285909"/>
                <a:gd name="connsiteY51" fmla="*/ 650488 h 964321"/>
                <a:gd name="connsiteX52" fmla="*/ 1889872 w 2285909"/>
                <a:gd name="connsiteY52" fmla="*/ 708634 h 964321"/>
                <a:gd name="connsiteX53" fmla="*/ 1914676 w 2285909"/>
                <a:gd name="connsiteY53" fmla="*/ 770603 h 964321"/>
                <a:gd name="connsiteX54" fmla="*/ 1900146 w 2285909"/>
                <a:gd name="connsiteY54" fmla="*/ 842878 h 964321"/>
                <a:gd name="connsiteX55" fmla="*/ 1919196 w 2285909"/>
                <a:gd name="connsiteY55" fmla="*/ 892884 h 964321"/>
                <a:gd name="connsiteX56" fmla="*/ 1931103 w 2285909"/>
                <a:gd name="connsiteY56" fmla="*/ 928603 h 964321"/>
                <a:gd name="connsiteX57" fmla="*/ 1945390 w 2285909"/>
                <a:gd name="connsiteY57" fmla="*/ 959559 h 964321"/>
                <a:gd name="connsiteX58" fmla="*/ 1966821 w 2285909"/>
                <a:gd name="connsiteY58" fmla="*/ 961940 h 964321"/>
                <a:gd name="connsiteX59" fmla="*/ 1966821 w 2285909"/>
                <a:gd name="connsiteY59" fmla="*/ 961940 h 964321"/>
                <a:gd name="connsiteX60" fmla="*/ 1978728 w 2285909"/>
                <a:gd name="connsiteY60" fmla="*/ 964321 h 964321"/>
                <a:gd name="connsiteX61" fmla="*/ 1995396 w 2285909"/>
                <a:gd name="connsiteY61" fmla="*/ 904790 h 964321"/>
                <a:gd name="connsiteX62" fmla="*/ 2021590 w 2285909"/>
                <a:gd name="connsiteY62" fmla="*/ 828590 h 964321"/>
                <a:gd name="connsiteX63" fmla="*/ 2043021 w 2285909"/>
                <a:gd name="connsiteY63" fmla="*/ 747628 h 964321"/>
                <a:gd name="connsiteX64" fmla="*/ 2050165 w 2285909"/>
                <a:gd name="connsiteY64" fmla="*/ 714290 h 964321"/>
                <a:gd name="connsiteX65" fmla="*/ 2069215 w 2285909"/>
                <a:gd name="connsiteY65" fmla="*/ 688096 h 964321"/>
                <a:gd name="connsiteX66" fmla="*/ 2093028 w 2285909"/>
                <a:gd name="connsiteY66" fmla="*/ 633328 h 964321"/>
                <a:gd name="connsiteX67" fmla="*/ 2123984 w 2285909"/>
                <a:gd name="connsiteY67" fmla="*/ 607134 h 964321"/>
                <a:gd name="connsiteX68" fmla="*/ 2157321 w 2285909"/>
                <a:gd name="connsiteY68" fmla="*/ 597609 h 964321"/>
                <a:gd name="connsiteX69" fmla="*/ 2233521 w 2285909"/>
                <a:gd name="connsiteY69" fmla="*/ 597609 h 964321"/>
                <a:gd name="connsiteX70" fmla="*/ 2283528 w 2285909"/>
                <a:gd name="connsiteY70" fmla="*/ 597609 h 964321"/>
                <a:gd name="connsiteX71" fmla="*/ 2285909 w 2285909"/>
                <a:gd name="connsiteY71" fmla="*/ 526171 h 964321"/>
                <a:gd name="connsiteX0" fmla="*/ 2285909 w 2285909"/>
                <a:gd name="connsiteY0" fmla="*/ 526171 h 964321"/>
                <a:gd name="connsiteX1" fmla="*/ 2047784 w 2285909"/>
                <a:gd name="connsiteY1" fmla="*/ 176128 h 964321"/>
                <a:gd name="connsiteX2" fmla="*/ 2007303 w 2285909"/>
                <a:gd name="connsiteY2" fmla="*/ 183271 h 964321"/>
                <a:gd name="connsiteX3" fmla="*/ 1985871 w 2285909"/>
                <a:gd name="connsiteY3" fmla="*/ 183271 h 964321"/>
                <a:gd name="connsiteX4" fmla="*/ 1981109 w 2285909"/>
                <a:gd name="connsiteY4" fmla="*/ 128503 h 964321"/>
                <a:gd name="connsiteX5" fmla="*/ 1973965 w 2285909"/>
                <a:gd name="connsiteY5" fmla="*/ 107071 h 964321"/>
                <a:gd name="connsiteX6" fmla="*/ 1923959 w 2285909"/>
                <a:gd name="connsiteY6" fmla="*/ 78496 h 964321"/>
                <a:gd name="connsiteX7" fmla="*/ 1895384 w 2285909"/>
                <a:gd name="connsiteY7" fmla="*/ 73734 h 964321"/>
                <a:gd name="connsiteX8" fmla="*/ 1859665 w 2285909"/>
                <a:gd name="connsiteY8" fmla="*/ 38015 h 964321"/>
                <a:gd name="connsiteX9" fmla="*/ 88020 w 2285909"/>
                <a:gd name="connsiteY9" fmla="*/ 0 h 964321"/>
                <a:gd name="connsiteX10" fmla="*/ 0 w 2285909"/>
                <a:gd name="connsiteY10" fmla="*/ 10795 h 964321"/>
                <a:gd name="connsiteX11" fmla="*/ 82046 w 2285909"/>
                <a:gd name="connsiteY11" fmla="*/ 50514 h 964321"/>
                <a:gd name="connsiteX12" fmla="*/ 130667 w 2285909"/>
                <a:gd name="connsiteY12" fmla="*/ 69912 h 964321"/>
                <a:gd name="connsiteX13" fmla="*/ 192903 w 2285909"/>
                <a:gd name="connsiteY13" fmla="*/ 87369 h 964321"/>
                <a:gd name="connsiteX14" fmla="*/ 262727 w 2285909"/>
                <a:gd name="connsiteY14" fmla="*/ 107618 h 964321"/>
                <a:gd name="connsiteX15" fmla="*/ 338259 w 2285909"/>
                <a:gd name="connsiteY15" fmla="*/ 129783 h 964321"/>
                <a:gd name="connsiteX16" fmla="*/ 395196 w 2285909"/>
                <a:gd name="connsiteY16" fmla="*/ 135646 h 964321"/>
                <a:gd name="connsiteX17" fmla="*/ 473778 w 2285909"/>
                <a:gd name="connsiteY17" fmla="*/ 145171 h 964321"/>
                <a:gd name="connsiteX18" fmla="*/ 530928 w 2285909"/>
                <a:gd name="connsiteY18" fmla="*/ 147553 h 964321"/>
                <a:gd name="connsiteX19" fmla="*/ 597603 w 2285909"/>
                <a:gd name="connsiteY19" fmla="*/ 164221 h 964321"/>
                <a:gd name="connsiteX20" fmla="*/ 664652 w 2285909"/>
                <a:gd name="connsiteY20" fmla="*/ 173015 h 964321"/>
                <a:gd name="connsiteX21" fmla="*/ 736924 w 2285909"/>
                <a:gd name="connsiteY21" fmla="*/ 184872 h 964321"/>
                <a:gd name="connsiteX22" fmla="*/ 816177 w 2285909"/>
                <a:gd name="connsiteY22" fmla="*/ 191545 h 964321"/>
                <a:gd name="connsiteX23" fmla="*/ 877452 w 2285909"/>
                <a:gd name="connsiteY23" fmla="*/ 197360 h 964321"/>
                <a:gd name="connsiteX24" fmla="*/ 924584 w 2285909"/>
                <a:gd name="connsiteY24" fmla="*/ 205620 h 964321"/>
                <a:gd name="connsiteX25" fmla="*/ 993741 w 2285909"/>
                <a:gd name="connsiteY25" fmla="*/ 219245 h 964321"/>
                <a:gd name="connsiteX26" fmla="*/ 1030990 w 2285909"/>
                <a:gd name="connsiteY26" fmla="*/ 226134 h 964321"/>
                <a:gd name="connsiteX27" fmla="*/ 1085818 w 2285909"/>
                <a:gd name="connsiteY27" fmla="*/ 214782 h 964321"/>
                <a:gd name="connsiteX28" fmla="*/ 1162913 w 2285909"/>
                <a:gd name="connsiteY28" fmla="*/ 198935 h 964321"/>
                <a:gd name="connsiteX29" fmla="*/ 1179144 w 2285909"/>
                <a:gd name="connsiteY29" fmla="*/ 232133 h 964321"/>
                <a:gd name="connsiteX30" fmla="*/ 1250397 w 2285909"/>
                <a:gd name="connsiteY30" fmla="*/ 235905 h 964321"/>
                <a:gd name="connsiteX31" fmla="*/ 1320205 w 2285909"/>
                <a:gd name="connsiteY31" fmla="*/ 239232 h 964321"/>
                <a:gd name="connsiteX32" fmla="*/ 1347545 w 2285909"/>
                <a:gd name="connsiteY32" fmla="*/ 313831 h 964321"/>
                <a:gd name="connsiteX33" fmla="*/ 1386682 w 2285909"/>
                <a:gd name="connsiteY33" fmla="*/ 276089 h 964321"/>
                <a:gd name="connsiteX34" fmla="*/ 1425006 w 2285909"/>
                <a:gd name="connsiteY34" fmla="*/ 220178 h 964321"/>
                <a:gd name="connsiteX35" fmla="*/ 1458641 w 2285909"/>
                <a:gd name="connsiteY35" fmla="*/ 287408 h 964321"/>
                <a:gd name="connsiteX36" fmla="*/ 1491882 w 2285909"/>
                <a:gd name="connsiteY36" fmla="*/ 335747 h 964321"/>
                <a:gd name="connsiteX37" fmla="*/ 1542508 w 2285909"/>
                <a:gd name="connsiteY37" fmla="*/ 277294 h 964321"/>
                <a:gd name="connsiteX38" fmla="*/ 1558991 w 2285909"/>
                <a:gd name="connsiteY38" fmla="*/ 327171 h 964321"/>
                <a:gd name="connsiteX39" fmla="*/ 1586769 w 2285909"/>
                <a:gd name="connsiteY39" fmla="*/ 378074 h 964321"/>
                <a:gd name="connsiteX40" fmla="*/ 1601981 w 2285909"/>
                <a:gd name="connsiteY40" fmla="*/ 393422 h 964321"/>
                <a:gd name="connsiteX41" fmla="*/ 1661228 w 2285909"/>
                <a:gd name="connsiteY41" fmla="*/ 361924 h 964321"/>
                <a:gd name="connsiteX42" fmla="*/ 1673928 w 2285909"/>
                <a:gd name="connsiteY42" fmla="*/ 411871 h 964321"/>
                <a:gd name="connsiteX43" fmla="*/ 1673928 w 2285909"/>
                <a:gd name="connsiteY43" fmla="*/ 411871 h 964321"/>
                <a:gd name="connsiteX44" fmla="*/ 1692978 w 2285909"/>
                <a:gd name="connsiteY44" fmla="*/ 402346 h 964321"/>
                <a:gd name="connsiteX45" fmla="*/ 1720791 w 2285909"/>
                <a:gd name="connsiteY45" fmla="*/ 381530 h 964321"/>
                <a:gd name="connsiteX46" fmla="*/ 1754999 w 2285909"/>
                <a:gd name="connsiteY46" fmla="*/ 463291 h 964321"/>
                <a:gd name="connsiteX47" fmla="*/ 1800495 w 2285909"/>
                <a:gd name="connsiteY47" fmla="*/ 447886 h 964321"/>
                <a:gd name="connsiteX48" fmla="*/ 1813311 w 2285909"/>
                <a:gd name="connsiteY48" fmla="*/ 533142 h 964321"/>
                <a:gd name="connsiteX49" fmla="*/ 1841783 w 2285909"/>
                <a:gd name="connsiteY49" fmla="*/ 569284 h 964321"/>
                <a:gd name="connsiteX50" fmla="*/ 1883103 w 2285909"/>
                <a:gd name="connsiteY50" fmla="*/ 650488 h 964321"/>
                <a:gd name="connsiteX51" fmla="*/ 1889872 w 2285909"/>
                <a:gd name="connsiteY51" fmla="*/ 708634 h 964321"/>
                <a:gd name="connsiteX52" fmla="*/ 1914676 w 2285909"/>
                <a:gd name="connsiteY52" fmla="*/ 770603 h 964321"/>
                <a:gd name="connsiteX53" fmla="*/ 1900146 w 2285909"/>
                <a:gd name="connsiteY53" fmla="*/ 842878 h 964321"/>
                <a:gd name="connsiteX54" fmla="*/ 1919196 w 2285909"/>
                <a:gd name="connsiteY54" fmla="*/ 892884 h 964321"/>
                <a:gd name="connsiteX55" fmla="*/ 1931103 w 2285909"/>
                <a:gd name="connsiteY55" fmla="*/ 928603 h 964321"/>
                <a:gd name="connsiteX56" fmla="*/ 1945390 w 2285909"/>
                <a:gd name="connsiteY56" fmla="*/ 959559 h 964321"/>
                <a:gd name="connsiteX57" fmla="*/ 1966821 w 2285909"/>
                <a:gd name="connsiteY57" fmla="*/ 961940 h 964321"/>
                <a:gd name="connsiteX58" fmla="*/ 1966821 w 2285909"/>
                <a:gd name="connsiteY58" fmla="*/ 961940 h 964321"/>
                <a:gd name="connsiteX59" fmla="*/ 1978728 w 2285909"/>
                <a:gd name="connsiteY59" fmla="*/ 964321 h 964321"/>
                <a:gd name="connsiteX60" fmla="*/ 1995396 w 2285909"/>
                <a:gd name="connsiteY60" fmla="*/ 904790 h 964321"/>
                <a:gd name="connsiteX61" fmla="*/ 2021590 w 2285909"/>
                <a:gd name="connsiteY61" fmla="*/ 828590 h 964321"/>
                <a:gd name="connsiteX62" fmla="*/ 2043021 w 2285909"/>
                <a:gd name="connsiteY62" fmla="*/ 747628 h 964321"/>
                <a:gd name="connsiteX63" fmla="*/ 2050165 w 2285909"/>
                <a:gd name="connsiteY63" fmla="*/ 714290 h 964321"/>
                <a:gd name="connsiteX64" fmla="*/ 2069215 w 2285909"/>
                <a:gd name="connsiteY64" fmla="*/ 688096 h 964321"/>
                <a:gd name="connsiteX65" fmla="*/ 2093028 w 2285909"/>
                <a:gd name="connsiteY65" fmla="*/ 633328 h 964321"/>
                <a:gd name="connsiteX66" fmla="*/ 2123984 w 2285909"/>
                <a:gd name="connsiteY66" fmla="*/ 607134 h 964321"/>
                <a:gd name="connsiteX67" fmla="*/ 2157321 w 2285909"/>
                <a:gd name="connsiteY67" fmla="*/ 597609 h 964321"/>
                <a:gd name="connsiteX68" fmla="*/ 2233521 w 2285909"/>
                <a:gd name="connsiteY68" fmla="*/ 597609 h 964321"/>
                <a:gd name="connsiteX69" fmla="*/ 2283528 w 2285909"/>
                <a:gd name="connsiteY69" fmla="*/ 597609 h 964321"/>
                <a:gd name="connsiteX70" fmla="*/ 2285909 w 2285909"/>
                <a:gd name="connsiteY70" fmla="*/ 526171 h 964321"/>
                <a:gd name="connsiteX0" fmla="*/ 2285909 w 2285909"/>
                <a:gd name="connsiteY0" fmla="*/ 526171 h 964321"/>
                <a:gd name="connsiteX1" fmla="*/ 2007303 w 2285909"/>
                <a:gd name="connsiteY1" fmla="*/ 183271 h 964321"/>
                <a:gd name="connsiteX2" fmla="*/ 1985871 w 2285909"/>
                <a:gd name="connsiteY2" fmla="*/ 183271 h 964321"/>
                <a:gd name="connsiteX3" fmla="*/ 1981109 w 2285909"/>
                <a:gd name="connsiteY3" fmla="*/ 128503 h 964321"/>
                <a:gd name="connsiteX4" fmla="*/ 1973965 w 2285909"/>
                <a:gd name="connsiteY4" fmla="*/ 107071 h 964321"/>
                <a:gd name="connsiteX5" fmla="*/ 1923959 w 2285909"/>
                <a:gd name="connsiteY5" fmla="*/ 78496 h 964321"/>
                <a:gd name="connsiteX6" fmla="*/ 1895384 w 2285909"/>
                <a:gd name="connsiteY6" fmla="*/ 73734 h 964321"/>
                <a:gd name="connsiteX7" fmla="*/ 1859665 w 2285909"/>
                <a:gd name="connsiteY7" fmla="*/ 38015 h 964321"/>
                <a:gd name="connsiteX8" fmla="*/ 88020 w 2285909"/>
                <a:gd name="connsiteY8" fmla="*/ 0 h 964321"/>
                <a:gd name="connsiteX9" fmla="*/ 0 w 2285909"/>
                <a:gd name="connsiteY9" fmla="*/ 10795 h 964321"/>
                <a:gd name="connsiteX10" fmla="*/ 82046 w 2285909"/>
                <a:gd name="connsiteY10" fmla="*/ 50514 h 964321"/>
                <a:gd name="connsiteX11" fmla="*/ 130667 w 2285909"/>
                <a:gd name="connsiteY11" fmla="*/ 69912 h 964321"/>
                <a:gd name="connsiteX12" fmla="*/ 192903 w 2285909"/>
                <a:gd name="connsiteY12" fmla="*/ 87369 h 964321"/>
                <a:gd name="connsiteX13" fmla="*/ 262727 w 2285909"/>
                <a:gd name="connsiteY13" fmla="*/ 107618 h 964321"/>
                <a:gd name="connsiteX14" fmla="*/ 338259 w 2285909"/>
                <a:gd name="connsiteY14" fmla="*/ 129783 h 964321"/>
                <a:gd name="connsiteX15" fmla="*/ 395196 w 2285909"/>
                <a:gd name="connsiteY15" fmla="*/ 135646 h 964321"/>
                <a:gd name="connsiteX16" fmla="*/ 473778 w 2285909"/>
                <a:gd name="connsiteY16" fmla="*/ 145171 h 964321"/>
                <a:gd name="connsiteX17" fmla="*/ 530928 w 2285909"/>
                <a:gd name="connsiteY17" fmla="*/ 147553 h 964321"/>
                <a:gd name="connsiteX18" fmla="*/ 597603 w 2285909"/>
                <a:gd name="connsiteY18" fmla="*/ 164221 h 964321"/>
                <a:gd name="connsiteX19" fmla="*/ 664652 w 2285909"/>
                <a:gd name="connsiteY19" fmla="*/ 173015 h 964321"/>
                <a:gd name="connsiteX20" fmla="*/ 736924 w 2285909"/>
                <a:gd name="connsiteY20" fmla="*/ 184872 h 964321"/>
                <a:gd name="connsiteX21" fmla="*/ 816177 w 2285909"/>
                <a:gd name="connsiteY21" fmla="*/ 191545 h 964321"/>
                <a:gd name="connsiteX22" fmla="*/ 877452 w 2285909"/>
                <a:gd name="connsiteY22" fmla="*/ 197360 h 964321"/>
                <a:gd name="connsiteX23" fmla="*/ 924584 w 2285909"/>
                <a:gd name="connsiteY23" fmla="*/ 205620 h 964321"/>
                <a:gd name="connsiteX24" fmla="*/ 993741 w 2285909"/>
                <a:gd name="connsiteY24" fmla="*/ 219245 h 964321"/>
                <a:gd name="connsiteX25" fmla="*/ 1030990 w 2285909"/>
                <a:gd name="connsiteY25" fmla="*/ 226134 h 964321"/>
                <a:gd name="connsiteX26" fmla="*/ 1085818 w 2285909"/>
                <a:gd name="connsiteY26" fmla="*/ 214782 h 964321"/>
                <a:gd name="connsiteX27" fmla="*/ 1162913 w 2285909"/>
                <a:gd name="connsiteY27" fmla="*/ 198935 h 964321"/>
                <a:gd name="connsiteX28" fmla="*/ 1179144 w 2285909"/>
                <a:gd name="connsiteY28" fmla="*/ 232133 h 964321"/>
                <a:gd name="connsiteX29" fmla="*/ 1250397 w 2285909"/>
                <a:gd name="connsiteY29" fmla="*/ 235905 h 964321"/>
                <a:gd name="connsiteX30" fmla="*/ 1320205 w 2285909"/>
                <a:gd name="connsiteY30" fmla="*/ 239232 h 964321"/>
                <a:gd name="connsiteX31" fmla="*/ 1347545 w 2285909"/>
                <a:gd name="connsiteY31" fmla="*/ 313831 h 964321"/>
                <a:gd name="connsiteX32" fmla="*/ 1386682 w 2285909"/>
                <a:gd name="connsiteY32" fmla="*/ 276089 h 964321"/>
                <a:gd name="connsiteX33" fmla="*/ 1425006 w 2285909"/>
                <a:gd name="connsiteY33" fmla="*/ 220178 h 964321"/>
                <a:gd name="connsiteX34" fmla="*/ 1458641 w 2285909"/>
                <a:gd name="connsiteY34" fmla="*/ 287408 h 964321"/>
                <a:gd name="connsiteX35" fmla="*/ 1491882 w 2285909"/>
                <a:gd name="connsiteY35" fmla="*/ 335747 h 964321"/>
                <a:gd name="connsiteX36" fmla="*/ 1542508 w 2285909"/>
                <a:gd name="connsiteY36" fmla="*/ 277294 h 964321"/>
                <a:gd name="connsiteX37" fmla="*/ 1558991 w 2285909"/>
                <a:gd name="connsiteY37" fmla="*/ 327171 h 964321"/>
                <a:gd name="connsiteX38" fmla="*/ 1586769 w 2285909"/>
                <a:gd name="connsiteY38" fmla="*/ 378074 h 964321"/>
                <a:gd name="connsiteX39" fmla="*/ 1601981 w 2285909"/>
                <a:gd name="connsiteY39" fmla="*/ 393422 h 964321"/>
                <a:gd name="connsiteX40" fmla="*/ 1661228 w 2285909"/>
                <a:gd name="connsiteY40" fmla="*/ 361924 h 964321"/>
                <a:gd name="connsiteX41" fmla="*/ 1673928 w 2285909"/>
                <a:gd name="connsiteY41" fmla="*/ 411871 h 964321"/>
                <a:gd name="connsiteX42" fmla="*/ 1673928 w 2285909"/>
                <a:gd name="connsiteY42" fmla="*/ 411871 h 964321"/>
                <a:gd name="connsiteX43" fmla="*/ 1692978 w 2285909"/>
                <a:gd name="connsiteY43" fmla="*/ 402346 h 964321"/>
                <a:gd name="connsiteX44" fmla="*/ 1720791 w 2285909"/>
                <a:gd name="connsiteY44" fmla="*/ 381530 h 964321"/>
                <a:gd name="connsiteX45" fmla="*/ 1754999 w 2285909"/>
                <a:gd name="connsiteY45" fmla="*/ 463291 h 964321"/>
                <a:gd name="connsiteX46" fmla="*/ 1800495 w 2285909"/>
                <a:gd name="connsiteY46" fmla="*/ 447886 h 964321"/>
                <a:gd name="connsiteX47" fmla="*/ 1813311 w 2285909"/>
                <a:gd name="connsiteY47" fmla="*/ 533142 h 964321"/>
                <a:gd name="connsiteX48" fmla="*/ 1841783 w 2285909"/>
                <a:gd name="connsiteY48" fmla="*/ 569284 h 964321"/>
                <a:gd name="connsiteX49" fmla="*/ 1883103 w 2285909"/>
                <a:gd name="connsiteY49" fmla="*/ 650488 h 964321"/>
                <a:gd name="connsiteX50" fmla="*/ 1889872 w 2285909"/>
                <a:gd name="connsiteY50" fmla="*/ 708634 h 964321"/>
                <a:gd name="connsiteX51" fmla="*/ 1914676 w 2285909"/>
                <a:gd name="connsiteY51" fmla="*/ 770603 h 964321"/>
                <a:gd name="connsiteX52" fmla="*/ 1900146 w 2285909"/>
                <a:gd name="connsiteY52" fmla="*/ 842878 h 964321"/>
                <a:gd name="connsiteX53" fmla="*/ 1919196 w 2285909"/>
                <a:gd name="connsiteY53" fmla="*/ 892884 h 964321"/>
                <a:gd name="connsiteX54" fmla="*/ 1931103 w 2285909"/>
                <a:gd name="connsiteY54" fmla="*/ 928603 h 964321"/>
                <a:gd name="connsiteX55" fmla="*/ 1945390 w 2285909"/>
                <a:gd name="connsiteY55" fmla="*/ 959559 h 964321"/>
                <a:gd name="connsiteX56" fmla="*/ 1966821 w 2285909"/>
                <a:gd name="connsiteY56" fmla="*/ 961940 h 964321"/>
                <a:gd name="connsiteX57" fmla="*/ 1966821 w 2285909"/>
                <a:gd name="connsiteY57" fmla="*/ 961940 h 964321"/>
                <a:gd name="connsiteX58" fmla="*/ 1978728 w 2285909"/>
                <a:gd name="connsiteY58" fmla="*/ 964321 h 964321"/>
                <a:gd name="connsiteX59" fmla="*/ 1995396 w 2285909"/>
                <a:gd name="connsiteY59" fmla="*/ 904790 h 964321"/>
                <a:gd name="connsiteX60" fmla="*/ 2021590 w 2285909"/>
                <a:gd name="connsiteY60" fmla="*/ 828590 h 964321"/>
                <a:gd name="connsiteX61" fmla="*/ 2043021 w 2285909"/>
                <a:gd name="connsiteY61" fmla="*/ 747628 h 964321"/>
                <a:gd name="connsiteX62" fmla="*/ 2050165 w 2285909"/>
                <a:gd name="connsiteY62" fmla="*/ 714290 h 964321"/>
                <a:gd name="connsiteX63" fmla="*/ 2069215 w 2285909"/>
                <a:gd name="connsiteY63" fmla="*/ 688096 h 964321"/>
                <a:gd name="connsiteX64" fmla="*/ 2093028 w 2285909"/>
                <a:gd name="connsiteY64" fmla="*/ 633328 h 964321"/>
                <a:gd name="connsiteX65" fmla="*/ 2123984 w 2285909"/>
                <a:gd name="connsiteY65" fmla="*/ 607134 h 964321"/>
                <a:gd name="connsiteX66" fmla="*/ 2157321 w 2285909"/>
                <a:gd name="connsiteY66" fmla="*/ 597609 h 964321"/>
                <a:gd name="connsiteX67" fmla="*/ 2233521 w 2285909"/>
                <a:gd name="connsiteY67" fmla="*/ 597609 h 964321"/>
                <a:gd name="connsiteX68" fmla="*/ 2283528 w 2285909"/>
                <a:gd name="connsiteY68" fmla="*/ 597609 h 964321"/>
                <a:gd name="connsiteX69" fmla="*/ 2285909 w 2285909"/>
                <a:gd name="connsiteY69" fmla="*/ 526171 h 964321"/>
                <a:gd name="connsiteX0" fmla="*/ 2285909 w 2285909"/>
                <a:gd name="connsiteY0" fmla="*/ 526171 h 964321"/>
                <a:gd name="connsiteX1" fmla="*/ 1985871 w 2285909"/>
                <a:gd name="connsiteY1" fmla="*/ 183271 h 964321"/>
                <a:gd name="connsiteX2" fmla="*/ 1981109 w 2285909"/>
                <a:gd name="connsiteY2" fmla="*/ 128503 h 964321"/>
                <a:gd name="connsiteX3" fmla="*/ 1973965 w 2285909"/>
                <a:gd name="connsiteY3" fmla="*/ 107071 h 964321"/>
                <a:gd name="connsiteX4" fmla="*/ 1923959 w 2285909"/>
                <a:gd name="connsiteY4" fmla="*/ 78496 h 964321"/>
                <a:gd name="connsiteX5" fmla="*/ 1895384 w 2285909"/>
                <a:gd name="connsiteY5" fmla="*/ 73734 h 964321"/>
                <a:gd name="connsiteX6" fmla="*/ 1859665 w 2285909"/>
                <a:gd name="connsiteY6" fmla="*/ 38015 h 964321"/>
                <a:gd name="connsiteX7" fmla="*/ 88020 w 2285909"/>
                <a:gd name="connsiteY7" fmla="*/ 0 h 964321"/>
                <a:gd name="connsiteX8" fmla="*/ 0 w 2285909"/>
                <a:gd name="connsiteY8" fmla="*/ 10795 h 964321"/>
                <a:gd name="connsiteX9" fmla="*/ 82046 w 2285909"/>
                <a:gd name="connsiteY9" fmla="*/ 50514 h 964321"/>
                <a:gd name="connsiteX10" fmla="*/ 130667 w 2285909"/>
                <a:gd name="connsiteY10" fmla="*/ 69912 h 964321"/>
                <a:gd name="connsiteX11" fmla="*/ 192903 w 2285909"/>
                <a:gd name="connsiteY11" fmla="*/ 87369 h 964321"/>
                <a:gd name="connsiteX12" fmla="*/ 262727 w 2285909"/>
                <a:gd name="connsiteY12" fmla="*/ 107618 h 964321"/>
                <a:gd name="connsiteX13" fmla="*/ 338259 w 2285909"/>
                <a:gd name="connsiteY13" fmla="*/ 129783 h 964321"/>
                <a:gd name="connsiteX14" fmla="*/ 395196 w 2285909"/>
                <a:gd name="connsiteY14" fmla="*/ 135646 h 964321"/>
                <a:gd name="connsiteX15" fmla="*/ 473778 w 2285909"/>
                <a:gd name="connsiteY15" fmla="*/ 145171 h 964321"/>
                <a:gd name="connsiteX16" fmla="*/ 530928 w 2285909"/>
                <a:gd name="connsiteY16" fmla="*/ 147553 h 964321"/>
                <a:gd name="connsiteX17" fmla="*/ 597603 w 2285909"/>
                <a:gd name="connsiteY17" fmla="*/ 164221 h 964321"/>
                <a:gd name="connsiteX18" fmla="*/ 664652 w 2285909"/>
                <a:gd name="connsiteY18" fmla="*/ 173015 h 964321"/>
                <a:gd name="connsiteX19" fmla="*/ 736924 w 2285909"/>
                <a:gd name="connsiteY19" fmla="*/ 184872 h 964321"/>
                <a:gd name="connsiteX20" fmla="*/ 816177 w 2285909"/>
                <a:gd name="connsiteY20" fmla="*/ 191545 h 964321"/>
                <a:gd name="connsiteX21" fmla="*/ 877452 w 2285909"/>
                <a:gd name="connsiteY21" fmla="*/ 197360 h 964321"/>
                <a:gd name="connsiteX22" fmla="*/ 924584 w 2285909"/>
                <a:gd name="connsiteY22" fmla="*/ 205620 h 964321"/>
                <a:gd name="connsiteX23" fmla="*/ 993741 w 2285909"/>
                <a:gd name="connsiteY23" fmla="*/ 219245 h 964321"/>
                <a:gd name="connsiteX24" fmla="*/ 1030990 w 2285909"/>
                <a:gd name="connsiteY24" fmla="*/ 226134 h 964321"/>
                <a:gd name="connsiteX25" fmla="*/ 1085818 w 2285909"/>
                <a:gd name="connsiteY25" fmla="*/ 214782 h 964321"/>
                <a:gd name="connsiteX26" fmla="*/ 1162913 w 2285909"/>
                <a:gd name="connsiteY26" fmla="*/ 198935 h 964321"/>
                <a:gd name="connsiteX27" fmla="*/ 1179144 w 2285909"/>
                <a:gd name="connsiteY27" fmla="*/ 232133 h 964321"/>
                <a:gd name="connsiteX28" fmla="*/ 1250397 w 2285909"/>
                <a:gd name="connsiteY28" fmla="*/ 235905 h 964321"/>
                <a:gd name="connsiteX29" fmla="*/ 1320205 w 2285909"/>
                <a:gd name="connsiteY29" fmla="*/ 239232 h 964321"/>
                <a:gd name="connsiteX30" fmla="*/ 1347545 w 2285909"/>
                <a:gd name="connsiteY30" fmla="*/ 313831 h 964321"/>
                <a:gd name="connsiteX31" fmla="*/ 1386682 w 2285909"/>
                <a:gd name="connsiteY31" fmla="*/ 276089 h 964321"/>
                <a:gd name="connsiteX32" fmla="*/ 1425006 w 2285909"/>
                <a:gd name="connsiteY32" fmla="*/ 220178 h 964321"/>
                <a:gd name="connsiteX33" fmla="*/ 1458641 w 2285909"/>
                <a:gd name="connsiteY33" fmla="*/ 287408 h 964321"/>
                <a:gd name="connsiteX34" fmla="*/ 1491882 w 2285909"/>
                <a:gd name="connsiteY34" fmla="*/ 335747 h 964321"/>
                <a:gd name="connsiteX35" fmla="*/ 1542508 w 2285909"/>
                <a:gd name="connsiteY35" fmla="*/ 277294 h 964321"/>
                <a:gd name="connsiteX36" fmla="*/ 1558991 w 2285909"/>
                <a:gd name="connsiteY36" fmla="*/ 327171 h 964321"/>
                <a:gd name="connsiteX37" fmla="*/ 1586769 w 2285909"/>
                <a:gd name="connsiteY37" fmla="*/ 378074 h 964321"/>
                <a:gd name="connsiteX38" fmla="*/ 1601981 w 2285909"/>
                <a:gd name="connsiteY38" fmla="*/ 393422 h 964321"/>
                <a:gd name="connsiteX39" fmla="*/ 1661228 w 2285909"/>
                <a:gd name="connsiteY39" fmla="*/ 361924 h 964321"/>
                <a:gd name="connsiteX40" fmla="*/ 1673928 w 2285909"/>
                <a:gd name="connsiteY40" fmla="*/ 411871 h 964321"/>
                <a:gd name="connsiteX41" fmla="*/ 1673928 w 2285909"/>
                <a:gd name="connsiteY41" fmla="*/ 411871 h 964321"/>
                <a:gd name="connsiteX42" fmla="*/ 1692978 w 2285909"/>
                <a:gd name="connsiteY42" fmla="*/ 402346 h 964321"/>
                <a:gd name="connsiteX43" fmla="*/ 1720791 w 2285909"/>
                <a:gd name="connsiteY43" fmla="*/ 381530 h 964321"/>
                <a:gd name="connsiteX44" fmla="*/ 1754999 w 2285909"/>
                <a:gd name="connsiteY44" fmla="*/ 463291 h 964321"/>
                <a:gd name="connsiteX45" fmla="*/ 1800495 w 2285909"/>
                <a:gd name="connsiteY45" fmla="*/ 447886 h 964321"/>
                <a:gd name="connsiteX46" fmla="*/ 1813311 w 2285909"/>
                <a:gd name="connsiteY46" fmla="*/ 533142 h 964321"/>
                <a:gd name="connsiteX47" fmla="*/ 1841783 w 2285909"/>
                <a:gd name="connsiteY47" fmla="*/ 569284 h 964321"/>
                <a:gd name="connsiteX48" fmla="*/ 1883103 w 2285909"/>
                <a:gd name="connsiteY48" fmla="*/ 650488 h 964321"/>
                <a:gd name="connsiteX49" fmla="*/ 1889872 w 2285909"/>
                <a:gd name="connsiteY49" fmla="*/ 708634 h 964321"/>
                <a:gd name="connsiteX50" fmla="*/ 1914676 w 2285909"/>
                <a:gd name="connsiteY50" fmla="*/ 770603 h 964321"/>
                <a:gd name="connsiteX51" fmla="*/ 1900146 w 2285909"/>
                <a:gd name="connsiteY51" fmla="*/ 842878 h 964321"/>
                <a:gd name="connsiteX52" fmla="*/ 1919196 w 2285909"/>
                <a:gd name="connsiteY52" fmla="*/ 892884 h 964321"/>
                <a:gd name="connsiteX53" fmla="*/ 1931103 w 2285909"/>
                <a:gd name="connsiteY53" fmla="*/ 928603 h 964321"/>
                <a:gd name="connsiteX54" fmla="*/ 1945390 w 2285909"/>
                <a:gd name="connsiteY54" fmla="*/ 959559 h 964321"/>
                <a:gd name="connsiteX55" fmla="*/ 1966821 w 2285909"/>
                <a:gd name="connsiteY55" fmla="*/ 961940 h 964321"/>
                <a:gd name="connsiteX56" fmla="*/ 1966821 w 2285909"/>
                <a:gd name="connsiteY56" fmla="*/ 961940 h 964321"/>
                <a:gd name="connsiteX57" fmla="*/ 1978728 w 2285909"/>
                <a:gd name="connsiteY57" fmla="*/ 964321 h 964321"/>
                <a:gd name="connsiteX58" fmla="*/ 1995396 w 2285909"/>
                <a:gd name="connsiteY58" fmla="*/ 904790 h 964321"/>
                <a:gd name="connsiteX59" fmla="*/ 2021590 w 2285909"/>
                <a:gd name="connsiteY59" fmla="*/ 828590 h 964321"/>
                <a:gd name="connsiteX60" fmla="*/ 2043021 w 2285909"/>
                <a:gd name="connsiteY60" fmla="*/ 747628 h 964321"/>
                <a:gd name="connsiteX61" fmla="*/ 2050165 w 2285909"/>
                <a:gd name="connsiteY61" fmla="*/ 714290 h 964321"/>
                <a:gd name="connsiteX62" fmla="*/ 2069215 w 2285909"/>
                <a:gd name="connsiteY62" fmla="*/ 688096 h 964321"/>
                <a:gd name="connsiteX63" fmla="*/ 2093028 w 2285909"/>
                <a:gd name="connsiteY63" fmla="*/ 633328 h 964321"/>
                <a:gd name="connsiteX64" fmla="*/ 2123984 w 2285909"/>
                <a:gd name="connsiteY64" fmla="*/ 607134 h 964321"/>
                <a:gd name="connsiteX65" fmla="*/ 2157321 w 2285909"/>
                <a:gd name="connsiteY65" fmla="*/ 597609 h 964321"/>
                <a:gd name="connsiteX66" fmla="*/ 2233521 w 2285909"/>
                <a:gd name="connsiteY66" fmla="*/ 597609 h 964321"/>
                <a:gd name="connsiteX67" fmla="*/ 2283528 w 2285909"/>
                <a:gd name="connsiteY67" fmla="*/ 597609 h 964321"/>
                <a:gd name="connsiteX68" fmla="*/ 2285909 w 2285909"/>
                <a:gd name="connsiteY68" fmla="*/ 526171 h 964321"/>
                <a:gd name="connsiteX0" fmla="*/ 2285909 w 2285909"/>
                <a:gd name="connsiteY0" fmla="*/ 526171 h 964321"/>
                <a:gd name="connsiteX1" fmla="*/ 1981109 w 2285909"/>
                <a:gd name="connsiteY1" fmla="*/ 128503 h 964321"/>
                <a:gd name="connsiteX2" fmla="*/ 1973965 w 2285909"/>
                <a:gd name="connsiteY2" fmla="*/ 107071 h 964321"/>
                <a:gd name="connsiteX3" fmla="*/ 1923959 w 2285909"/>
                <a:gd name="connsiteY3" fmla="*/ 78496 h 964321"/>
                <a:gd name="connsiteX4" fmla="*/ 1895384 w 2285909"/>
                <a:gd name="connsiteY4" fmla="*/ 73734 h 964321"/>
                <a:gd name="connsiteX5" fmla="*/ 1859665 w 2285909"/>
                <a:gd name="connsiteY5" fmla="*/ 38015 h 964321"/>
                <a:gd name="connsiteX6" fmla="*/ 88020 w 2285909"/>
                <a:gd name="connsiteY6" fmla="*/ 0 h 964321"/>
                <a:gd name="connsiteX7" fmla="*/ 0 w 2285909"/>
                <a:gd name="connsiteY7" fmla="*/ 10795 h 964321"/>
                <a:gd name="connsiteX8" fmla="*/ 82046 w 2285909"/>
                <a:gd name="connsiteY8" fmla="*/ 50514 h 964321"/>
                <a:gd name="connsiteX9" fmla="*/ 130667 w 2285909"/>
                <a:gd name="connsiteY9" fmla="*/ 69912 h 964321"/>
                <a:gd name="connsiteX10" fmla="*/ 192903 w 2285909"/>
                <a:gd name="connsiteY10" fmla="*/ 87369 h 964321"/>
                <a:gd name="connsiteX11" fmla="*/ 262727 w 2285909"/>
                <a:gd name="connsiteY11" fmla="*/ 107618 h 964321"/>
                <a:gd name="connsiteX12" fmla="*/ 338259 w 2285909"/>
                <a:gd name="connsiteY12" fmla="*/ 129783 h 964321"/>
                <a:gd name="connsiteX13" fmla="*/ 395196 w 2285909"/>
                <a:gd name="connsiteY13" fmla="*/ 135646 h 964321"/>
                <a:gd name="connsiteX14" fmla="*/ 473778 w 2285909"/>
                <a:gd name="connsiteY14" fmla="*/ 145171 h 964321"/>
                <a:gd name="connsiteX15" fmla="*/ 530928 w 2285909"/>
                <a:gd name="connsiteY15" fmla="*/ 147553 h 964321"/>
                <a:gd name="connsiteX16" fmla="*/ 597603 w 2285909"/>
                <a:gd name="connsiteY16" fmla="*/ 164221 h 964321"/>
                <a:gd name="connsiteX17" fmla="*/ 664652 w 2285909"/>
                <a:gd name="connsiteY17" fmla="*/ 173015 h 964321"/>
                <a:gd name="connsiteX18" fmla="*/ 736924 w 2285909"/>
                <a:gd name="connsiteY18" fmla="*/ 184872 h 964321"/>
                <a:gd name="connsiteX19" fmla="*/ 816177 w 2285909"/>
                <a:gd name="connsiteY19" fmla="*/ 191545 h 964321"/>
                <a:gd name="connsiteX20" fmla="*/ 877452 w 2285909"/>
                <a:gd name="connsiteY20" fmla="*/ 197360 h 964321"/>
                <a:gd name="connsiteX21" fmla="*/ 924584 w 2285909"/>
                <a:gd name="connsiteY21" fmla="*/ 205620 h 964321"/>
                <a:gd name="connsiteX22" fmla="*/ 993741 w 2285909"/>
                <a:gd name="connsiteY22" fmla="*/ 219245 h 964321"/>
                <a:gd name="connsiteX23" fmla="*/ 1030990 w 2285909"/>
                <a:gd name="connsiteY23" fmla="*/ 226134 h 964321"/>
                <a:gd name="connsiteX24" fmla="*/ 1085818 w 2285909"/>
                <a:gd name="connsiteY24" fmla="*/ 214782 h 964321"/>
                <a:gd name="connsiteX25" fmla="*/ 1162913 w 2285909"/>
                <a:gd name="connsiteY25" fmla="*/ 198935 h 964321"/>
                <a:gd name="connsiteX26" fmla="*/ 1179144 w 2285909"/>
                <a:gd name="connsiteY26" fmla="*/ 232133 h 964321"/>
                <a:gd name="connsiteX27" fmla="*/ 1250397 w 2285909"/>
                <a:gd name="connsiteY27" fmla="*/ 235905 h 964321"/>
                <a:gd name="connsiteX28" fmla="*/ 1320205 w 2285909"/>
                <a:gd name="connsiteY28" fmla="*/ 239232 h 964321"/>
                <a:gd name="connsiteX29" fmla="*/ 1347545 w 2285909"/>
                <a:gd name="connsiteY29" fmla="*/ 313831 h 964321"/>
                <a:gd name="connsiteX30" fmla="*/ 1386682 w 2285909"/>
                <a:gd name="connsiteY30" fmla="*/ 276089 h 964321"/>
                <a:gd name="connsiteX31" fmla="*/ 1425006 w 2285909"/>
                <a:gd name="connsiteY31" fmla="*/ 220178 h 964321"/>
                <a:gd name="connsiteX32" fmla="*/ 1458641 w 2285909"/>
                <a:gd name="connsiteY32" fmla="*/ 287408 h 964321"/>
                <a:gd name="connsiteX33" fmla="*/ 1491882 w 2285909"/>
                <a:gd name="connsiteY33" fmla="*/ 335747 h 964321"/>
                <a:gd name="connsiteX34" fmla="*/ 1542508 w 2285909"/>
                <a:gd name="connsiteY34" fmla="*/ 277294 h 964321"/>
                <a:gd name="connsiteX35" fmla="*/ 1558991 w 2285909"/>
                <a:gd name="connsiteY35" fmla="*/ 327171 h 964321"/>
                <a:gd name="connsiteX36" fmla="*/ 1586769 w 2285909"/>
                <a:gd name="connsiteY36" fmla="*/ 378074 h 964321"/>
                <a:gd name="connsiteX37" fmla="*/ 1601981 w 2285909"/>
                <a:gd name="connsiteY37" fmla="*/ 393422 h 964321"/>
                <a:gd name="connsiteX38" fmla="*/ 1661228 w 2285909"/>
                <a:gd name="connsiteY38" fmla="*/ 361924 h 964321"/>
                <a:gd name="connsiteX39" fmla="*/ 1673928 w 2285909"/>
                <a:gd name="connsiteY39" fmla="*/ 411871 h 964321"/>
                <a:gd name="connsiteX40" fmla="*/ 1673928 w 2285909"/>
                <a:gd name="connsiteY40" fmla="*/ 411871 h 964321"/>
                <a:gd name="connsiteX41" fmla="*/ 1692978 w 2285909"/>
                <a:gd name="connsiteY41" fmla="*/ 402346 h 964321"/>
                <a:gd name="connsiteX42" fmla="*/ 1720791 w 2285909"/>
                <a:gd name="connsiteY42" fmla="*/ 381530 h 964321"/>
                <a:gd name="connsiteX43" fmla="*/ 1754999 w 2285909"/>
                <a:gd name="connsiteY43" fmla="*/ 463291 h 964321"/>
                <a:gd name="connsiteX44" fmla="*/ 1800495 w 2285909"/>
                <a:gd name="connsiteY44" fmla="*/ 447886 h 964321"/>
                <a:gd name="connsiteX45" fmla="*/ 1813311 w 2285909"/>
                <a:gd name="connsiteY45" fmla="*/ 533142 h 964321"/>
                <a:gd name="connsiteX46" fmla="*/ 1841783 w 2285909"/>
                <a:gd name="connsiteY46" fmla="*/ 569284 h 964321"/>
                <a:gd name="connsiteX47" fmla="*/ 1883103 w 2285909"/>
                <a:gd name="connsiteY47" fmla="*/ 650488 h 964321"/>
                <a:gd name="connsiteX48" fmla="*/ 1889872 w 2285909"/>
                <a:gd name="connsiteY48" fmla="*/ 708634 h 964321"/>
                <a:gd name="connsiteX49" fmla="*/ 1914676 w 2285909"/>
                <a:gd name="connsiteY49" fmla="*/ 770603 h 964321"/>
                <a:gd name="connsiteX50" fmla="*/ 1900146 w 2285909"/>
                <a:gd name="connsiteY50" fmla="*/ 842878 h 964321"/>
                <a:gd name="connsiteX51" fmla="*/ 1919196 w 2285909"/>
                <a:gd name="connsiteY51" fmla="*/ 892884 h 964321"/>
                <a:gd name="connsiteX52" fmla="*/ 1931103 w 2285909"/>
                <a:gd name="connsiteY52" fmla="*/ 928603 h 964321"/>
                <a:gd name="connsiteX53" fmla="*/ 1945390 w 2285909"/>
                <a:gd name="connsiteY53" fmla="*/ 959559 h 964321"/>
                <a:gd name="connsiteX54" fmla="*/ 1966821 w 2285909"/>
                <a:gd name="connsiteY54" fmla="*/ 961940 h 964321"/>
                <a:gd name="connsiteX55" fmla="*/ 1966821 w 2285909"/>
                <a:gd name="connsiteY55" fmla="*/ 961940 h 964321"/>
                <a:gd name="connsiteX56" fmla="*/ 1978728 w 2285909"/>
                <a:gd name="connsiteY56" fmla="*/ 964321 h 964321"/>
                <a:gd name="connsiteX57" fmla="*/ 1995396 w 2285909"/>
                <a:gd name="connsiteY57" fmla="*/ 904790 h 964321"/>
                <a:gd name="connsiteX58" fmla="*/ 2021590 w 2285909"/>
                <a:gd name="connsiteY58" fmla="*/ 828590 h 964321"/>
                <a:gd name="connsiteX59" fmla="*/ 2043021 w 2285909"/>
                <a:gd name="connsiteY59" fmla="*/ 747628 h 964321"/>
                <a:gd name="connsiteX60" fmla="*/ 2050165 w 2285909"/>
                <a:gd name="connsiteY60" fmla="*/ 714290 h 964321"/>
                <a:gd name="connsiteX61" fmla="*/ 2069215 w 2285909"/>
                <a:gd name="connsiteY61" fmla="*/ 688096 h 964321"/>
                <a:gd name="connsiteX62" fmla="*/ 2093028 w 2285909"/>
                <a:gd name="connsiteY62" fmla="*/ 633328 h 964321"/>
                <a:gd name="connsiteX63" fmla="*/ 2123984 w 2285909"/>
                <a:gd name="connsiteY63" fmla="*/ 607134 h 964321"/>
                <a:gd name="connsiteX64" fmla="*/ 2157321 w 2285909"/>
                <a:gd name="connsiteY64" fmla="*/ 597609 h 964321"/>
                <a:gd name="connsiteX65" fmla="*/ 2233521 w 2285909"/>
                <a:gd name="connsiteY65" fmla="*/ 597609 h 964321"/>
                <a:gd name="connsiteX66" fmla="*/ 2283528 w 2285909"/>
                <a:gd name="connsiteY66" fmla="*/ 597609 h 964321"/>
                <a:gd name="connsiteX67" fmla="*/ 2285909 w 2285909"/>
                <a:gd name="connsiteY67" fmla="*/ 526171 h 964321"/>
                <a:gd name="connsiteX0" fmla="*/ 2285909 w 2285909"/>
                <a:gd name="connsiteY0" fmla="*/ 526171 h 964321"/>
                <a:gd name="connsiteX1" fmla="*/ 1973965 w 2285909"/>
                <a:gd name="connsiteY1" fmla="*/ 107071 h 964321"/>
                <a:gd name="connsiteX2" fmla="*/ 1923959 w 2285909"/>
                <a:gd name="connsiteY2" fmla="*/ 78496 h 964321"/>
                <a:gd name="connsiteX3" fmla="*/ 1895384 w 2285909"/>
                <a:gd name="connsiteY3" fmla="*/ 73734 h 964321"/>
                <a:gd name="connsiteX4" fmla="*/ 1859665 w 2285909"/>
                <a:gd name="connsiteY4" fmla="*/ 38015 h 964321"/>
                <a:gd name="connsiteX5" fmla="*/ 88020 w 2285909"/>
                <a:gd name="connsiteY5" fmla="*/ 0 h 964321"/>
                <a:gd name="connsiteX6" fmla="*/ 0 w 2285909"/>
                <a:gd name="connsiteY6" fmla="*/ 10795 h 964321"/>
                <a:gd name="connsiteX7" fmla="*/ 82046 w 2285909"/>
                <a:gd name="connsiteY7" fmla="*/ 50514 h 964321"/>
                <a:gd name="connsiteX8" fmla="*/ 130667 w 2285909"/>
                <a:gd name="connsiteY8" fmla="*/ 69912 h 964321"/>
                <a:gd name="connsiteX9" fmla="*/ 192903 w 2285909"/>
                <a:gd name="connsiteY9" fmla="*/ 87369 h 964321"/>
                <a:gd name="connsiteX10" fmla="*/ 262727 w 2285909"/>
                <a:gd name="connsiteY10" fmla="*/ 107618 h 964321"/>
                <a:gd name="connsiteX11" fmla="*/ 338259 w 2285909"/>
                <a:gd name="connsiteY11" fmla="*/ 129783 h 964321"/>
                <a:gd name="connsiteX12" fmla="*/ 395196 w 2285909"/>
                <a:gd name="connsiteY12" fmla="*/ 135646 h 964321"/>
                <a:gd name="connsiteX13" fmla="*/ 473778 w 2285909"/>
                <a:gd name="connsiteY13" fmla="*/ 145171 h 964321"/>
                <a:gd name="connsiteX14" fmla="*/ 530928 w 2285909"/>
                <a:gd name="connsiteY14" fmla="*/ 147553 h 964321"/>
                <a:gd name="connsiteX15" fmla="*/ 597603 w 2285909"/>
                <a:gd name="connsiteY15" fmla="*/ 164221 h 964321"/>
                <a:gd name="connsiteX16" fmla="*/ 664652 w 2285909"/>
                <a:gd name="connsiteY16" fmla="*/ 173015 h 964321"/>
                <a:gd name="connsiteX17" fmla="*/ 736924 w 2285909"/>
                <a:gd name="connsiteY17" fmla="*/ 184872 h 964321"/>
                <a:gd name="connsiteX18" fmla="*/ 816177 w 2285909"/>
                <a:gd name="connsiteY18" fmla="*/ 191545 h 964321"/>
                <a:gd name="connsiteX19" fmla="*/ 877452 w 2285909"/>
                <a:gd name="connsiteY19" fmla="*/ 197360 h 964321"/>
                <a:gd name="connsiteX20" fmla="*/ 924584 w 2285909"/>
                <a:gd name="connsiteY20" fmla="*/ 205620 h 964321"/>
                <a:gd name="connsiteX21" fmla="*/ 993741 w 2285909"/>
                <a:gd name="connsiteY21" fmla="*/ 219245 h 964321"/>
                <a:gd name="connsiteX22" fmla="*/ 1030990 w 2285909"/>
                <a:gd name="connsiteY22" fmla="*/ 226134 h 964321"/>
                <a:gd name="connsiteX23" fmla="*/ 1085818 w 2285909"/>
                <a:gd name="connsiteY23" fmla="*/ 214782 h 964321"/>
                <a:gd name="connsiteX24" fmla="*/ 1162913 w 2285909"/>
                <a:gd name="connsiteY24" fmla="*/ 198935 h 964321"/>
                <a:gd name="connsiteX25" fmla="*/ 1179144 w 2285909"/>
                <a:gd name="connsiteY25" fmla="*/ 232133 h 964321"/>
                <a:gd name="connsiteX26" fmla="*/ 1250397 w 2285909"/>
                <a:gd name="connsiteY26" fmla="*/ 235905 h 964321"/>
                <a:gd name="connsiteX27" fmla="*/ 1320205 w 2285909"/>
                <a:gd name="connsiteY27" fmla="*/ 239232 h 964321"/>
                <a:gd name="connsiteX28" fmla="*/ 1347545 w 2285909"/>
                <a:gd name="connsiteY28" fmla="*/ 313831 h 964321"/>
                <a:gd name="connsiteX29" fmla="*/ 1386682 w 2285909"/>
                <a:gd name="connsiteY29" fmla="*/ 276089 h 964321"/>
                <a:gd name="connsiteX30" fmla="*/ 1425006 w 2285909"/>
                <a:gd name="connsiteY30" fmla="*/ 220178 h 964321"/>
                <a:gd name="connsiteX31" fmla="*/ 1458641 w 2285909"/>
                <a:gd name="connsiteY31" fmla="*/ 287408 h 964321"/>
                <a:gd name="connsiteX32" fmla="*/ 1491882 w 2285909"/>
                <a:gd name="connsiteY32" fmla="*/ 335747 h 964321"/>
                <a:gd name="connsiteX33" fmla="*/ 1542508 w 2285909"/>
                <a:gd name="connsiteY33" fmla="*/ 277294 h 964321"/>
                <a:gd name="connsiteX34" fmla="*/ 1558991 w 2285909"/>
                <a:gd name="connsiteY34" fmla="*/ 327171 h 964321"/>
                <a:gd name="connsiteX35" fmla="*/ 1586769 w 2285909"/>
                <a:gd name="connsiteY35" fmla="*/ 378074 h 964321"/>
                <a:gd name="connsiteX36" fmla="*/ 1601981 w 2285909"/>
                <a:gd name="connsiteY36" fmla="*/ 393422 h 964321"/>
                <a:gd name="connsiteX37" fmla="*/ 1661228 w 2285909"/>
                <a:gd name="connsiteY37" fmla="*/ 361924 h 964321"/>
                <a:gd name="connsiteX38" fmla="*/ 1673928 w 2285909"/>
                <a:gd name="connsiteY38" fmla="*/ 411871 h 964321"/>
                <a:gd name="connsiteX39" fmla="*/ 1673928 w 2285909"/>
                <a:gd name="connsiteY39" fmla="*/ 411871 h 964321"/>
                <a:gd name="connsiteX40" fmla="*/ 1692978 w 2285909"/>
                <a:gd name="connsiteY40" fmla="*/ 402346 h 964321"/>
                <a:gd name="connsiteX41" fmla="*/ 1720791 w 2285909"/>
                <a:gd name="connsiteY41" fmla="*/ 381530 h 964321"/>
                <a:gd name="connsiteX42" fmla="*/ 1754999 w 2285909"/>
                <a:gd name="connsiteY42" fmla="*/ 463291 h 964321"/>
                <a:gd name="connsiteX43" fmla="*/ 1800495 w 2285909"/>
                <a:gd name="connsiteY43" fmla="*/ 447886 h 964321"/>
                <a:gd name="connsiteX44" fmla="*/ 1813311 w 2285909"/>
                <a:gd name="connsiteY44" fmla="*/ 533142 h 964321"/>
                <a:gd name="connsiteX45" fmla="*/ 1841783 w 2285909"/>
                <a:gd name="connsiteY45" fmla="*/ 569284 h 964321"/>
                <a:gd name="connsiteX46" fmla="*/ 1883103 w 2285909"/>
                <a:gd name="connsiteY46" fmla="*/ 650488 h 964321"/>
                <a:gd name="connsiteX47" fmla="*/ 1889872 w 2285909"/>
                <a:gd name="connsiteY47" fmla="*/ 708634 h 964321"/>
                <a:gd name="connsiteX48" fmla="*/ 1914676 w 2285909"/>
                <a:gd name="connsiteY48" fmla="*/ 770603 h 964321"/>
                <a:gd name="connsiteX49" fmla="*/ 1900146 w 2285909"/>
                <a:gd name="connsiteY49" fmla="*/ 842878 h 964321"/>
                <a:gd name="connsiteX50" fmla="*/ 1919196 w 2285909"/>
                <a:gd name="connsiteY50" fmla="*/ 892884 h 964321"/>
                <a:gd name="connsiteX51" fmla="*/ 1931103 w 2285909"/>
                <a:gd name="connsiteY51" fmla="*/ 928603 h 964321"/>
                <a:gd name="connsiteX52" fmla="*/ 1945390 w 2285909"/>
                <a:gd name="connsiteY52" fmla="*/ 959559 h 964321"/>
                <a:gd name="connsiteX53" fmla="*/ 1966821 w 2285909"/>
                <a:gd name="connsiteY53" fmla="*/ 961940 h 964321"/>
                <a:gd name="connsiteX54" fmla="*/ 1966821 w 2285909"/>
                <a:gd name="connsiteY54" fmla="*/ 961940 h 964321"/>
                <a:gd name="connsiteX55" fmla="*/ 1978728 w 2285909"/>
                <a:gd name="connsiteY55" fmla="*/ 964321 h 964321"/>
                <a:gd name="connsiteX56" fmla="*/ 1995396 w 2285909"/>
                <a:gd name="connsiteY56" fmla="*/ 904790 h 964321"/>
                <a:gd name="connsiteX57" fmla="*/ 2021590 w 2285909"/>
                <a:gd name="connsiteY57" fmla="*/ 828590 h 964321"/>
                <a:gd name="connsiteX58" fmla="*/ 2043021 w 2285909"/>
                <a:gd name="connsiteY58" fmla="*/ 747628 h 964321"/>
                <a:gd name="connsiteX59" fmla="*/ 2050165 w 2285909"/>
                <a:gd name="connsiteY59" fmla="*/ 714290 h 964321"/>
                <a:gd name="connsiteX60" fmla="*/ 2069215 w 2285909"/>
                <a:gd name="connsiteY60" fmla="*/ 688096 h 964321"/>
                <a:gd name="connsiteX61" fmla="*/ 2093028 w 2285909"/>
                <a:gd name="connsiteY61" fmla="*/ 633328 h 964321"/>
                <a:gd name="connsiteX62" fmla="*/ 2123984 w 2285909"/>
                <a:gd name="connsiteY62" fmla="*/ 607134 h 964321"/>
                <a:gd name="connsiteX63" fmla="*/ 2157321 w 2285909"/>
                <a:gd name="connsiteY63" fmla="*/ 597609 h 964321"/>
                <a:gd name="connsiteX64" fmla="*/ 2233521 w 2285909"/>
                <a:gd name="connsiteY64" fmla="*/ 597609 h 964321"/>
                <a:gd name="connsiteX65" fmla="*/ 2283528 w 2285909"/>
                <a:gd name="connsiteY65" fmla="*/ 597609 h 964321"/>
                <a:gd name="connsiteX66" fmla="*/ 2285909 w 2285909"/>
                <a:gd name="connsiteY66" fmla="*/ 526171 h 964321"/>
                <a:gd name="connsiteX0" fmla="*/ 2285909 w 2285909"/>
                <a:gd name="connsiteY0" fmla="*/ 526171 h 964321"/>
                <a:gd name="connsiteX1" fmla="*/ 1923959 w 2285909"/>
                <a:gd name="connsiteY1" fmla="*/ 78496 h 964321"/>
                <a:gd name="connsiteX2" fmla="*/ 1895384 w 2285909"/>
                <a:gd name="connsiteY2" fmla="*/ 73734 h 964321"/>
                <a:gd name="connsiteX3" fmla="*/ 1859665 w 2285909"/>
                <a:gd name="connsiteY3" fmla="*/ 38015 h 964321"/>
                <a:gd name="connsiteX4" fmla="*/ 88020 w 2285909"/>
                <a:gd name="connsiteY4" fmla="*/ 0 h 964321"/>
                <a:gd name="connsiteX5" fmla="*/ 0 w 2285909"/>
                <a:gd name="connsiteY5" fmla="*/ 10795 h 964321"/>
                <a:gd name="connsiteX6" fmla="*/ 82046 w 2285909"/>
                <a:gd name="connsiteY6" fmla="*/ 50514 h 964321"/>
                <a:gd name="connsiteX7" fmla="*/ 130667 w 2285909"/>
                <a:gd name="connsiteY7" fmla="*/ 69912 h 964321"/>
                <a:gd name="connsiteX8" fmla="*/ 192903 w 2285909"/>
                <a:gd name="connsiteY8" fmla="*/ 87369 h 964321"/>
                <a:gd name="connsiteX9" fmla="*/ 262727 w 2285909"/>
                <a:gd name="connsiteY9" fmla="*/ 107618 h 964321"/>
                <a:gd name="connsiteX10" fmla="*/ 338259 w 2285909"/>
                <a:gd name="connsiteY10" fmla="*/ 129783 h 964321"/>
                <a:gd name="connsiteX11" fmla="*/ 395196 w 2285909"/>
                <a:gd name="connsiteY11" fmla="*/ 135646 h 964321"/>
                <a:gd name="connsiteX12" fmla="*/ 473778 w 2285909"/>
                <a:gd name="connsiteY12" fmla="*/ 145171 h 964321"/>
                <a:gd name="connsiteX13" fmla="*/ 530928 w 2285909"/>
                <a:gd name="connsiteY13" fmla="*/ 147553 h 964321"/>
                <a:gd name="connsiteX14" fmla="*/ 597603 w 2285909"/>
                <a:gd name="connsiteY14" fmla="*/ 164221 h 964321"/>
                <a:gd name="connsiteX15" fmla="*/ 664652 w 2285909"/>
                <a:gd name="connsiteY15" fmla="*/ 173015 h 964321"/>
                <a:gd name="connsiteX16" fmla="*/ 736924 w 2285909"/>
                <a:gd name="connsiteY16" fmla="*/ 184872 h 964321"/>
                <a:gd name="connsiteX17" fmla="*/ 816177 w 2285909"/>
                <a:gd name="connsiteY17" fmla="*/ 191545 h 964321"/>
                <a:gd name="connsiteX18" fmla="*/ 877452 w 2285909"/>
                <a:gd name="connsiteY18" fmla="*/ 197360 h 964321"/>
                <a:gd name="connsiteX19" fmla="*/ 924584 w 2285909"/>
                <a:gd name="connsiteY19" fmla="*/ 205620 h 964321"/>
                <a:gd name="connsiteX20" fmla="*/ 993741 w 2285909"/>
                <a:gd name="connsiteY20" fmla="*/ 219245 h 964321"/>
                <a:gd name="connsiteX21" fmla="*/ 1030990 w 2285909"/>
                <a:gd name="connsiteY21" fmla="*/ 226134 h 964321"/>
                <a:gd name="connsiteX22" fmla="*/ 1085818 w 2285909"/>
                <a:gd name="connsiteY22" fmla="*/ 214782 h 964321"/>
                <a:gd name="connsiteX23" fmla="*/ 1162913 w 2285909"/>
                <a:gd name="connsiteY23" fmla="*/ 198935 h 964321"/>
                <a:gd name="connsiteX24" fmla="*/ 1179144 w 2285909"/>
                <a:gd name="connsiteY24" fmla="*/ 232133 h 964321"/>
                <a:gd name="connsiteX25" fmla="*/ 1250397 w 2285909"/>
                <a:gd name="connsiteY25" fmla="*/ 235905 h 964321"/>
                <a:gd name="connsiteX26" fmla="*/ 1320205 w 2285909"/>
                <a:gd name="connsiteY26" fmla="*/ 239232 h 964321"/>
                <a:gd name="connsiteX27" fmla="*/ 1347545 w 2285909"/>
                <a:gd name="connsiteY27" fmla="*/ 313831 h 964321"/>
                <a:gd name="connsiteX28" fmla="*/ 1386682 w 2285909"/>
                <a:gd name="connsiteY28" fmla="*/ 276089 h 964321"/>
                <a:gd name="connsiteX29" fmla="*/ 1425006 w 2285909"/>
                <a:gd name="connsiteY29" fmla="*/ 220178 h 964321"/>
                <a:gd name="connsiteX30" fmla="*/ 1458641 w 2285909"/>
                <a:gd name="connsiteY30" fmla="*/ 287408 h 964321"/>
                <a:gd name="connsiteX31" fmla="*/ 1491882 w 2285909"/>
                <a:gd name="connsiteY31" fmla="*/ 335747 h 964321"/>
                <a:gd name="connsiteX32" fmla="*/ 1542508 w 2285909"/>
                <a:gd name="connsiteY32" fmla="*/ 277294 h 964321"/>
                <a:gd name="connsiteX33" fmla="*/ 1558991 w 2285909"/>
                <a:gd name="connsiteY33" fmla="*/ 327171 h 964321"/>
                <a:gd name="connsiteX34" fmla="*/ 1586769 w 2285909"/>
                <a:gd name="connsiteY34" fmla="*/ 378074 h 964321"/>
                <a:gd name="connsiteX35" fmla="*/ 1601981 w 2285909"/>
                <a:gd name="connsiteY35" fmla="*/ 393422 h 964321"/>
                <a:gd name="connsiteX36" fmla="*/ 1661228 w 2285909"/>
                <a:gd name="connsiteY36" fmla="*/ 361924 h 964321"/>
                <a:gd name="connsiteX37" fmla="*/ 1673928 w 2285909"/>
                <a:gd name="connsiteY37" fmla="*/ 411871 h 964321"/>
                <a:gd name="connsiteX38" fmla="*/ 1673928 w 2285909"/>
                <a:gd name="connsiteY38" fmla="*/ 411871 h 964321"/>
                <a:gd name="connsiteX39" fmla="*/ 1692978 w 2285909"/>
                <a:gd name="connsiteY39" fmla="*/ 402346 h 964321"/>
                <a:gd name="connsiteX40" fmla="*/ 1720791 w 2285909"/>
                <a:gd name="connsiteY40" fmla="*/ 381530 h 964321"/>
                <a:gd name="connsiteX41" fmla="*/ 1754999 w 2285909"/>
                <a:gd name="connsiteY41" fmla="*/ 463291 h 964321"/>
                <a:gd name="connsiteX42" fmla="*/ 1800495 w 2285909"/>
                <a:gd name="connsiteY42" fmla="*/ 447886 h 964321"/>
                <a:gd name="connsiteX43" fmla="*/ 1813311 w 2285909"/>
                <a:gd name="connsiteY43" fmla="*/ 533142 h 964321"/>
                <a:gd name="connsiteX44" fmla="*/ 1841783 w 2285909"/>
                <a:gd name="connsiteY44" fmla="*/ 569284 h 964321"/>
                <a:gd name="connsiteX45" fmla="*/ 1883103 w 2285909"/>
                <a:gd name="connsiteY45" fmla="*/ 650488 h 964321"/>
                <a:gd name="connsiteX46" fmla="*/ 1889872 w 2285909"/>
                <a:gd name="connsiteY46" fmla="*/ 708634 h 964321"/>
                <a:gd name="connsiteX47" fmla="*/ 1914676 w 2285909"/>
                <a:gd name="connsiteY47" fmla="*/ 770603 h 964321"/>
                <a:gd name="connsiteX48" fmla="*/ 1900146 w 2285909"/>
                <a:gd name="connsiteY48" fmla="*/ 842878 h 964321"/>
                <a:gd name="connsiteX49" fmla="*/ 1919196 w 2285909"/>
                <a:gd name="connsiteY49" fmla="*/ 892884 h 964321"/>
                <a:gd name="connsiteX50" fmla="*/ 1931103 w 2285909"/>
                <a:gd name="connsiteY50" fmla="*/ 928603 h 964321"/>
                <a:gd name="connsiteX51" fmla="*/ 1945390 w 2285909"/>
                <a:gd name="connsiteY51" fmla="*/ 959559 h 964321"/>
                <a:gd name="connsiteX52" fmla="*/ 1966821 w 2285909"/>
                <a:gd name="connsiteY52" fmla="*/ 961940 h 964321"/>
                <a:gd name="connsiteX53" fmla="*/ 1966821 w 2285909"/>
                <a:gd name="connsiteY53" fmla="*/ 961940 h 964321"/>
                <a:gd name="connsiteX54" fmla="*/ 1978728 w 2285909"/>
                <a:gd name="connsiteY54" fmla="*/ 964321 h 964321"/>
                <a:gd name="connsiteX55" fmla="*/ 1995396 w 2285909"/>
                <a:gd name="connsiteY55" fmla="*/ 904790 h 964321"/>
                <a:gd name="connsiteX56" fmla="*/ 2021590 w 2285909"/>
                <a:gd name="connsiteY56" fmla="*/ 828590 h 964321"/>
                <a:gd name="connsiteX57" fmla="*/ 2043021 w 2285909"/>
                <a:gd name="connsiteY57" fmla="*/ 747628 h 964321"/>
                <a:gd name="connsiteX58" fmla="*/ 2050165 w 2285909"/>
                <a:gd name="connsiteY58" fmla="*/ 714290 h 964321"/>
                <a:gd name="connsiteX59" fmla="*/ 2069215 w 2285909"/>
                <a:gd name="connsiteY59" fmla="*/ 688096 h 964321"/>
                <a:gd name="connsiteX60" fmla="*/ 2093028 w 2285909"/>
                <a:gd name="connsiteY60" fmla="*/ 633328 h 964321"/>
                <a:gd name="connsiteX61" fmla="*/ 2123984 w 2285909"/>
                <a:gd name="connsiteY61" fmla="*/ 607134 h 964321"/>
                <a:gd name="connsiteX62" fmla="*/ 2157321 w 2285909"/>
                <a:gd name="connsiteY62" fmla="*/ 597609 h 964321"/>
                <a:gd name="connsiteX63" fmla="*/ 2233521 w 2285909"/>
                <a:gd name="connsiteY63" fmla="*/ 597609 h 964321"/>
                <a:gd name="connsiteX64" fmla="*/ 2283528 w 2285909"/>
                <a:gd name="connsiteY64" fmla="*/ 597609 h 964321"/>
                <a:gd name="connsiteX65" fmla="*/ 2285909 w 2285909"/>
                <a:gd name="connsiteY65" fmla="*/ 526171 h 964321"/>
                <a:gd name="connsiteX0" fmla="*/ 2285909 w 2285909"/>
                <a:gd name="connsiteY0" fmla="*/ 526171 h 964321"/>
                <a:gd name="connsiteX1" fmla="*/ 1895384 w 2285909"/>
                <a:gd name="connsiteY1" fmla="*/ 73734 h 964321"/>
                <a:gd name="connsiteX2" fmla="*/ 1859665 w 2285909"/>
                <a:gd name="connsiteY2" fmla="*/ 38015 h 964321"/>
                <a:gd name="connsiteX3" fmla="*/ 88020 w 2285909"/>
                <a:gd name="connsiteY3" fmla="*/ 0 h 964321"/>
                <a:gd name="connsiteX4" fmla="*/ 0 w 2285909"/>
                <a:gd name="connsiteY4" fmla="*/ 10795 h 964321"/>
                <a:gd name="connsiteX5" fmla="*/ 82046 w 2285909"/>
                <a:gd name="connsiteY5" fmla="*/ 50514 h 964321"/>
                <a:gd name="connsiteX6" fmla="*/ 130667 w 2285909"/>
                <a:gd name="connsiteY6" fmla="*/ 69912 h 964321"/>
                <a:gd name="connsiteX7" fmla="*/ 192903 w 2285909"/>
                <a:gd name="connsiteY7" fmla="*/ 87369 h 964321"/>
                <a:gd name="connsiteX8" fmla="*/ 262727 w 2285909"/>
                <a:gd name="connsiteY8" fmla="*/ 107618 h 964321"/>
                <a:gd name="connsiteX9" fmla="*/ 338259 w 2285909"/>
                <a:gd name="connsiteY9" fmla="*/ 129783 h 964321"/>
                <a:gd name="connsiteX10" fmla="*/ 395196 w 2285909"/>
                <a:gd name="connsiteY10" fmla="*/ 135646 h 964321"/>
                <a:gd name="connsiteX11" fmla="*/ 473778 w 2285909"/>
                <a:gd name="connsiteY11" fmla="*/ 145171 h 964321"/>
                <a:gd name="connsiteX12" fmla="*/ 530928 w 2285909"/>
                <a:gd name="connsiteY12" fmla="*/ 147553 h 964321"/>
                <a:gd name="connsiteX13" fmla="*/ 597603 w 2285909"/>
                <a:gd name="connsiteY13" fmla="*/ 164221 h 964321"/>
                <a:gd name="connsiteX14" fmla="*/ 664652 w 2285909"/>
                <a:gd name="connsiteY14" fmla="*/ 173015 h 964321"/>
                <a:gd name="connsiteX15" fmla="*/ 736924 w 2285909"/>
                <a:gd name="connsiteY15" fmla="*/ 184872 h 964321"/>
                <a:gd name="connsiteX16" fmla="*/ 816177 w 2285909"/>
                <a:gd name="connsiteY16" fmla="*/ 191545 h 964321"/>
                <a:gd name="connsiteX17" fmla="*/ 877452 w 2285909"/>
                <a:gd name="connsiteY17" fmla="*/ 197360 h 964321"/>
                <a:gd name="connsiteX18" fmla="*/ 924584 w 2285909"/>
                <a:gd name="connsiteY18" fmla="*/ 205620 h 964321"/>
                <a:gd name="connsiteX19" fmla="*/ 993741 w 2285909"/>
                <a:gd name="connsiteY19" fmla="*/ 219245 h 964321"/>
                <a:gd name="connsiteX20" fmla="*/ 1030990 w 2285909"/>
                <a:gd name="connsiteY20" fmla="*/ 226134 h 964321"/>
                <a:gd name="connsiteX21" fmla="*/ 1085818 w 2285909"/>
                <a:gd name="connsiteY21" fmla="*/ 214782 h 964321"/>
                <a:gd name="connsiteX22" fmla="*/ 1162913 w 2285909"/>
                <a:gd name="connsiteY22" fmla="*/ 198935 h 964321"/>
                <a:gd name="connsiteX23" fmla="*/ 1179144 w 2285909"/>
                <a:gd name="connsiteY23" fmla="*/ 232133 h 964321"/>
                <a:gd name="connsiteX24" fmla="*/ 1250397 w 2285909"/>
                <a:gd name="connsiteY24" fmla="*/ 235905 h 964321"/>
                <a:gd name="connsiteX25" fmla="*/ 1320205 w 2285909"/>
                <a:gd name="connsiteY25" fmla="*/ 239232 h 964321"/>
                <a:gd name="connsiteX26" fmla="*/ 1347545 w 2285909"/>
                <a:gd name="connsiteY26" fmla="*/ 313831 h 964321"/>
                <a:gd name="connsiteX27" fmla="*/ 1386682 w 2285909"/>
                <a:gd name="connsiteY27" fmla="*/ 276089 h 964321"/>
                <a:gd name="connsiteX28" fmla="*/ 1425006 w 2285909"/>
                <a:gd name="connsiteY28" fmla="*/ 220178 h 964321"/>
                <a:gd name="connsiteX29" fmla="*/ 1458641 w 2285909"/>
                <a:gd name="connsiteY29" fmla="*/ 287408 h 964321"/>
                <a:gd name="connsiteX30" fmla="*/ 1491882 w 2285909"/>
                <a:gd name="connsiteY30" fmla="*/ 335747 h 964321"/>
                <a:gd name="connsiteX31" fmla="*/ 1542508 w 2285909"/>
                <a:gd name="connsiteY31" fmla="*/ 277294 h 964321"/>
                <a:gd name="connsiteX32" fmla="*/ 1558991 w 2285909"/>
                <a:gd name="connsiteY32" fmla="*/ 327171 h 964321"/>
                <a:gd name="connsiteX33" fmla="*/ 1586769 w 2285909"/>
                <a:gd name="connsiteY33" fmla="*/ 378074 h 964321"/>
                <a:gd name="connsiteX34" fmla="*/ 1601981 w 2285909"/>
                <a:gd name="connsiteY34" fmla="*/ 393422 h 964321"/>
                <a:gd name="connsiteX35" fmla="*/ 1661228 w 2285909"/>
                <a:gd name="connsiteY35" fmla="*/ 361924 h 964321"/>
                <a:gd name="connsiteX36" fmla="*/ 1673928 w 2285909"/>
                <a:gd name="connsiteY36" fmla="*/ 411871 h 964321"/>
                <a:gd name="connsiteX37" fmla="*/ 1673928 w 2285909"/>
                <a:gd name="connsiteY37" fmla="*/ 411871 h 964321"/>
                <a:gd name="connsiteX38" fmla="*/ 1692978 w 2285909"/>
                <a:gd name="connsiteY38" fmla="*/ 402346 h 964321"/>
                <a:gd name="connsiteX39" fmla="*/ 1720791 w 2285909"/>
                <a:gd name="connsiteY39" fmla="*/ 381530 h 964321"/>
                <a:gd name="connsiteX40" fmla="*/ 1754999 w 2285909"/>
                <a:gd name="connsiteY40" fmla="*/ 463291 h 964321"/>
                <a:gd name="connsiteX41" fmla="*/ 1800495 w 2285909"/>
                <a:gd name="connsiteY41" fmla="*/ 447886 h 964321"/>
                <a:gd name="connsiteX42" fmla="*/ 1813311 w 2285909"/>
                <a:gd name="connsiteY42" fmla="*/ 533142 h 964321"/>
                <a:gd name="connsiteX43" fmla="*/ 1841783 w 2285909"/>
                <a:gd name="connsiteY43" fmla="*/ 569284 h 964321"/>
                <a:gd name="connsiteX44" fmla="*/ 1883103 w 2285909"/>
                <a:gd name="connsiteY44" fmla="*/ 650488 h 964321"/>
                <a:gd name="connsiteX45" fmla="*/ 1889872 w 2285909"/>
                <a:gd name="connsiteY45" fmla="*/ 708634 h 964321"/>
                <a:gd name="connsiteX46" fmla="*/ 1914676 w 2285909"/>
                <a:gd name="connsiteY46" fmla="*/ 770603 h 964321"/>
                <a:gd name="connsiteX47" fmla="*/ 1900146 w 2285909"/>
                <a:gd name="connsiteY47" fmla="*/ 842878 h 964321"/>
                <a:gd name="connsiteX48" fmla="*/ 1919196 w 2285909"/>
                <a:gd name="connsiteY48" fmla="*/ 892884 h 964321"/>
                <a:gd name="connsiteX49" fmla="*/ 1931103 w 2285909"/>
                <a:gd name="connsiteY49" fmla="*/ 928603 h 964321"/>
                <a:gd name="connsiteX50" fmla="*/ 1945390 w 2285909"/>
                <a:gd name="connsiteY50" fmla="*/ 959559 h 964321"/>
                <a:gd name="connsiteX51" fmla="*/ 1966821 w 2285909"/>
                <a:gd name="connsiteY51" fmla="*/ 961940 h 964321"/>
                <a:gd name="connsiteX52" fmla="*/ 1966821 w 2285909"/>
                <a:gd name="connsiteY52" fmla="*/ 961940 h 964321"/>
                <a:gd name="connsiteX53" fmla="*/ 1978728 w 2285909"/>
                <a:gd name="connsiteY53" fmla="*/ 964321 h 964321"/>
                <a:gd name="connsiteX54" fmla="*/ 1995396 w 2285909"/>
                <a:gd name="connsiteY54" fmla="*/ 904790 h 964321"/>
                <a:gd name="connsiteX55" fmla="*/ 2021590 w 2285909"/>
                <a:gd name="connsiteY55" fmla="*/ 828590 h 964321"/>
                <a:gd name="connsiteX56" fmla="*/ 2043021 w 2285909"/>
                <a:gd name="connsiteY56" fmla="*/ 747628 h 964321"/>
                <a:gd name="connsiteX57" fmla="*/ 2050165 w 2285909"/>
                <a:gd name="connsiteY57" fmla="*/ 714290 h 964321"/>
                <a:gd name="connsiteX58" fmla="*/ 2069215 w 2285909"/>
                <a:gd name="connsiteY58" fmla="*/ 688096 h 964321"/>
                <a:gd name="connsiteX59" fmla="*/ 2093028 w 2285909"/>
                <a:gd name="connsiteY59" fmla="*/ 633328 h 964321"/>
                <a:gd name="connsiteX60" fmla="*/ 2123984 w 2285909"/>
                <a:gd name="connsiteY60" fmla="*/ 607134 h 964321"/>
                <a:gd name="connsiteX61" fmla="*/ 2157321 w 2285909"/>
                <a:gd name="connsiteY61" fmla="*/ 597609 h 964321"/>
                <a:gd name="connsiteX62" fmla="*/ 2233521 w 2285909"/>
                <a:gd name="connsiteY62" fmla="*/ 597609 h 964321"/>
                <a:gd name="connsiteX63" fmla="*/ 2283528 w 2285909"/>
                <a:gd name="connsiteY63" fmla="*/ 597609 h 964321"/>
                <a:gd name="connsiteX64" fmla="*/ 2285909 w 2285909"/>
                <a:gd name="connsiteY64" fmla="*/ 526171 h 964321"/>
                <a:gd name="connsiteX0" fmla="*/ 2285909 w 2285909"/>
                <a:gd name="connsiteY0" fmla="*/ 526171 h 964321"/>
                <a:gd name="connsiteX1" fmla="*/ 1859665 w 2285909"/>
                <a:gd name="connsiteY1" fmla="*/ 38015 h 964321"/>
                <a:gd name="connsiteX2" fmla="*/ 88020 w 2285909"/>
                <a:gd name="connsiteY2" fmla="*/ 0 h 964321"/>
                <a:gd name="connsiteX3" fmla="*/ 0 w 2285909"/>
                <a:gd name="connsiteY3" fmla="*/ 10795 h 964321"/>
                <a:gd name="connsiteX4" fmla="*/ 82046 w 2285909"/>
                <a:gd name="connsiteY4" fmla="*/ 50514 h 964321"/>
                <a:gd name="connsiteX5" fmla="*/ 130667 w 2285909"/>
                <a:gd name="connsiteY5" fmla="*/ 69912 h 964321"/>
                <a:gd name="connsiteX6" fmla="*/ 192903 w 2285909"/>
                <a:gd name="connsiteY6" fmla="*/ 87369 h 964321"/>
                <a:gd name="connsiteX7" fmla="*/ 262727 w 2285909"/>
                <a:gd name="connsiteY7" fmla="*/ 107618 h 964321"/>
                <a:gd name="connsiteX8" fmla="*/ 338259 w 2285909"/>
                <a:gd name="connsiteY8" fmla="*/ 129783 h 964321"/>
                <a:gd name="connsiteX9" fmla="*/ 395196 w 2285909"/>
                <a:gd name="connsiteY9" fmla="*/ 135646 h 964321"/>
                <a:gd name="connsiteX10" fmla="*/ 473778 w 2285909"/>
                <a:gd name="connsiteY10" fmla="*/ 145171 h 964321"/>
                <a:gd name="connsiteX11" fmla="*/ 530928 w 2285909"/>
                <a:gd name="connsiteY11" fmla="*/ 147553 h 964321"/>
                <a:gd name="connsiteX12" fmla="*/ 597603 w 2285909"/>
                <a:gd name="connsiteY12" fmla="*/ 164221 h 964321"/>
                <a:gd name="connsiteX13" fmla="*/ 664652 w 2285909"/>
                <a:gd name="connsiteY13" fmla="*/ 173015 h 964321"/>
                <a:gd name="connsiteX14" fmla="*/ 736924 w 2285909"/>
                <a:gd name="connsiteY14" fmla="*/ 184872 h 964321"/>
                <a:gd name="connsiteX15" fmla="*/ 816177 w 2285909"/>
                <a:gd name="connsiteY15" fmla="*/ 191545 h 964321"/>
                <a:gd name="connsiteX16" fmla="*/ 877452 w 2285909"/>
                <a:gd name="connsiteY16" fmla="*/ 197360 h 964321"/>
                <a:gd name="connsiteX17" fmla="*/ 924584 w 2285909"/>
                <a:gd name="connsiteY17" fmla="*/ 205620 h 964321"/>
                <a:gd name="connsiteX18" fmla="*/ 993741 w 2285909"/>
                <a:gd name="connsiteY18" fmla="*/ 219245 h 964321"/>
                <a:gd name="connsiteX19" fmla="*/ 1030990 w 2285909"/>
                <a:gd name="connsiteY19" fmla="*/ 226134 h 964321"/>
                <a:gd name="connsiteX20" fmla="*/ 1085818 w 2285909"/>
                <a:gd name="connsiteY20" fmla="*/ 214782 h 964321"/>
                <a:gd name="connsiteX21" fmla="*/ 1162913 w 2285909"/>
                <a:gd name="connsiteY21" fmla="*/ 198935 h 964321"/>
                <a:gd name="connsiteX22" fmla="*/ 1179144 w 2285909"/>
                <a:gd name="connsiteY22" fmla="*/ 232133 h 964321"/>
                <a:gd name="connsiteX23" fmla="*/ 1250397 w 2285909"/>
                <a:gd name="connsiteY23" fmla="*/ 235905 h 964321"/>
                <a:gd name="connsiteX24" fmla="*/ 1320205 w 2285909"/>
                <a:gd name="connsiteY24" fmla="*/ 239232 h 964321"/>
                <a:gd name="connsiteX25" fmla="*/ 1347545 w 2285909"/>
                <a:gd name="connsiteY25" fmla="*/ 313831 h 964321"/>
                <a:gd name="connsiteX26" fmla="*/ 1386682 w 2285909"/>
                <a:gd name="connsiteY26" fmla="*/ 276089 h 964321"/>
                <a:gd name="connsiteX27" fmla="*/ 1425006 w 2285909"/>
                <a:gd name="connsiteY27" fmla="*/ 220178 h 964321"/>
                <a:gd name="connsiteX28" fmla="*/ 1458641 w 2285909"/>
                <a:gd name="connsiteY28" fmla="*/ 287408 h 964321"/>
                <a:gd name="connsiteX29" fmla="*/ 1491882 w 2285909"/>
                <a:gd name="connsiteY29" fmla="*/ 335747 h 964321"/>
                <a:gd name="connsiteX30" fmla="*/ 1542508 w 2285909"/>
                <a:gd name="connsiteY30" fmla="*/ 277294 h 964321"/>
                <a:gd name="connsiteX31" fmla="*/ 1558991 w 2285909"/>
                <a:gd name="connsiteY31" fmla="*/ 327171 h 964321"/>
                <a:gd name="connsiteX32" fmla="*/ 1586769 w 2285909"/>
                <a:gd name="connsiteY32" fmla="*/ 378074 h 964321"/>
                <a:gd name="connsiteX33" fmla="*/ 1601981 w 2285909"/>
                <a:gd name="connsiteY33" fmla="*/ 393422 h 964321"/>
                <a:gd name="connsiteX34" fmla="*/ 1661228 w 2285909"/>
                <a:gd name="connsiteY34" fmla="*/ 361924 h 964321"/>
                <a:gd name="connsiteX35" fmla="*/ 1673928 w 2285909"/>
                <a:gd name="connsiteY35" fmla="*/ 411871 h 964321"/>
                <a:gd name="connsiteX36" fmla="*/ 1673928 w 2285909"/>
                <a:gd name="connsiteY36" fmla="*/ 411871 h 964321"/>
                <a:gd name="connsiteX37" fmla="*/ 1692978 w 2285909"/>
                <a:gd name="connsiteY37" fmla="*/ 402346 h 964321"/>
                <a:gd name="connsiteX38" fmla="*/ 1720791 w 2285909"/>
                <a:gd name="connsiteY38" fmla="*/ 381530 h 964321"/>
                <a:gd name="connsiteX39" fmla="*/ 1754999 w 2285909"/>
                <a:gd name="connsiteY39" fmla="*/ 463291 h 964321"/>
                <a:gd name="connsiteX40" fmla="*/ 1800495 w 2285909"/>
                <a:gd name="connsiteY40" fmla="*/ 447886 h 964321"/>
                <a:gd name="connsiteX41" fmla="*/ 1813311 w 2285909"/>
                <a:gd name="connsiteY41" fmla="*/ 533142 h 964321"/>
                <a:gd name="connsiteX42" fmla="*/ 1841783 w 2285909"/>
                <a:gd name="connsiteY42" fmla="*/ 569284 h 964321"/>
                <a:gd name="connsiteX43" fmla="*/ 1883103 w 2285909"/>
                <a:gd name="connsiteY43" fmla="*/ 650488 h 964321"/>
                <a:gd name="connsiteX44" fmla="*/ 1889872 w 2285909"/>
                <a:gd name="connsiteY44" fmla="*/ 708634 h 964321"/>
                <a:gd name="connsiteX45" fmla="*/ 1914676 w 2285909"/>
                <a:gd name="connsiteY45" fmla="*/ 770603 h 964321"/>
                <a:gd name="connsiteX46" fmla="*/ 1900146 w 2285909"/>
                <a:gd name="connsiteY46" fmla="*/ 842878 h 964321"/>
                <a:gd name="connsiteX47" fmla="*/ 1919196 w 2285909"/>
                <a:gd name="connsiteY47" fmla="*/ 892884 h 964321"/>
                <a:gd name="connsiteX48" fmla="*/ 1931103 w 2285909"/>
                <a:gd name="connsiteY48" fmla="*/ 928603 h 964321"/>
                <a:gd name="connsiteX49" fmla="*/ 1945390 w 2285909"/>
                <a:gd name="connsiteY49" fmla="*/ 959559 h 964321"/>
                <a:gd name="connsiteX50" fmla="*/ 1966821 w 2285909"/>
                <a:gd name="connsiteY50" fmla="*/ 961940 h 964321"/>
                <a:gd name="connsiteX51" fmla="*/ 1966821 w 2285909"/>
                <a:gd name="connsiteY51" fmla="*/ 961940 h 964321"/>
                <a:gd name="connsiteX52" fmla="*/ 1978728 w 2285909"/>
                <a:gd name="connsiteY52" fmla="*/ 964321 h 964321"/>
                <a:gd name="connsiteX53" fmla="*/ 1995396 w 2285909"/>
                <a:gd name="connsiteY53" fmla="*/ 904790 h 964321"/>
                <a:gd name="connsiteX54" fmla="*/ 2021590 w 2285909"/>
                <a:gd name="connsiteY54" fmla="*/ 828590 h 964321"/>
                <a:gd name="connsiteX55" fmla="*/ 2043021 w 2285909"/>
                <a:gd name="connsiteY55" fmla="*/ 747628 h 964321"/>
                <a:gd name="connsiteX56" fmla="*/ 2050165 w 2285909"/>
                <a:gd name="connsiteY56" fmla="*/ 714290 h 964321"/>
                <a:gd name="connsiteX57" fmla="*/ 2069215 w 2285909"/>
                <a:gd name="connsiteY57" fmla="*/ 688096 h 964321"/>
                <a:gd name="connsiteX58" fmla="*/ 2093028 w 2285909"/>
                <a:gd name="connsiteY58" fmla="*/ 633328 h 964321"/>
                <a:gd name="connsiteX59" fmla="*/ 2123984 w 2285909"/>
                <a:gd name="connsiteY59" fmla="*/ 607134 h 964321"/>
                <a:gd name="connsiteX60" fmla="*/ 2157321 w 2285909"/>
                <a:gd name="connsiteY60" fmla="*/ 597609 h 964321"/>
                <a:gd name="connsiteX61" fmla="*/ 2233521 w 2285909"/>
                <a:gd name="connsiteY61" fmla="*/ 597609 h 964321"/>
                <a:gd name="connsiteX62" fmla="*/ 2283528 w 2285909"/>
                <a:gd name="connsiteY62" fmla="*/ 597609 h 964321"/>
                <a:gd name="connsiteX63" fmla="*/ 2285909 w 2285909"/>
                <a:gd name="connsiteY63" fmla="*/ 526171 h 964321"/>
                <a:gd name="connsiteX0" fmla="*/ 2285909 w 2285909"/>
                <a:gd name="connsiteY0" fmla="*/ 526171 h 964321"/>
                <a:gd name="connsiteX1" fmla="*/ 1701076 w 2285909"/>
                <a:gd name="connsiteY1" fmla="*/ 35057 h 964321"/>
                <a:gd name="connsiteX2" fmla="*/ 88020 w 2285909"/>
                <a:gd name="connsiteY2" fmla="*/ 0 h 964321"/>
                <a:gd name="connsiteX3" fmla="*/ 0 w 2285909"/>
                <a:gd name="connsiteY3" fmla="*/ 10795 h 964321"/>
                <a:gd name="connsiteX4" fmla="*/ 82046 w 2285909"/>
                <a:gd name="connsiteY4" fmla="*/ 50514 h 964321"/>
                <a:gd name="connsiteX5" fmla="*/ 130667 w 2285909"/>
                <a:gd name="connsiteY5" fmla="*/ 69912 h 964321"/>
                <a:gd name="connsiteX6" fmla="*/ 192903 w 2285909"/>
                <a:gd name="connsiteY6" fmla="*/ 87369 h 964321"/>
                <a:gd name="connsiteX7" fmla="*/ 262727 w 2285909"/>
                <a:gd name="connsiteY7" fmla="*/ 107618 h 964321"/>
                <a:gd name="connsiteX8" fmla="*/ 338259 w 2285909"/>
                <a:gd name="connsiteY8" fmla="*/ 129783 h 964321"/>
                <a:gd name="connsiteX9" fmla="*/ 395196 w 2285909"/>
                <a:gd name="connsiteY9" fmla="*/ 135646 h 964321"/>
                <a:gd name="connsiteX10" fmla="*/ 473778 w 2285909"/>
                <a:gd name="connsiteY10" fmla="*/ 145171 h 964321"/>
                <a:gd name="connsiteX11" fmla="*/ 530928 w 2285909"/>
                <a:gd name="connsiteY11" fmla="*/ 147553 h 964321"/>
                <a:gd name="connsiteX12" fmla="*/ 597603 w 2285909"/>
                <a:gd name="connsiteY12" fmla="*/ 164221 h 964321"/>
                <a:gd name="connsiteX13" fmla="*/ 664652 w 2285909"/>
                <a:gd name="connsiteY13" fmla="*/ 173015 h 964321"/>
                <a:gd name="connsiteX14" fmla="*/ 736924 w 2285909"/>
                <a:gd name="connsiteY14" fmla="*/ 184872 h 964321"/>
                <a:gd name="connsiteX15" fmla="*/ 816177 w 2285909"/>
                <a:gd name="connsiteY15" fmla="*/ 191545 h 964321"/>
                <a:gd name="connsiteX16" fmla="*/ 877452 w 2285909"/>
                <a:gd name="connsiteY16" fmla="*/ 197360 h 964321"/>
                <a:gd name="connsiteX17" fmla="*/ 924584 w 2285909"/>
                <a:gd name="connsiteY17" fmla="*/ 205620 h 964321"/>
                <a:gd name="connsiteX18" fmla="*/ 993741 w 2285909"/>
                <a:gd name="connsiteY18" fmla="*/ 219245 h 964321"/>
                <a:gd name="connsiteX19" fmla="*/ 1030990 w 2285909"/>
                <a:gd name="connsiteY19" fmla="*/ 226134 h 964321"/>
                <a:gd name="connsiteX20" fmla="*/ 1085818 w 2285909"/>
                <a:gd name="connsiteY20" fmla="*/ 214782 h 964321"/>
                <a:gd name="connsiteX21" fmla="*/ 1162913 w 2285909"/>
                <a:gd name="connsiteY21" fmla="*/ 198935 h 964321"/>
                <a:gd name="connsiteX22" fmla="*/ 1179144 w 2285909"/>
                <a:gd name="connsiteY22" fmla="*/ 232133 h 964321"/>
                <a:gd name="connsiteX23" fmla="*/ 1250397 w 2285909"/>
                <a:gd name="connsiteY23" fmla="*/ 235905 h 964321"/>
                <a:gd name="connsiteX24" fmla="*/ 1320205 w 2285909"/>
                <a:gd name="connsiteY24" fmla="*/ 239232 h 964321"/>
                <a:gd name="connsiteX25" fmla="*/ 1347545 w 2285909"/>
                <a:gd name="connsiteY25" fmla="*/ 313831 h 964321"/>
                <a:gd name="connsiteX26" fmla="*/ 1386682 w 2285909"/>
                <a:gd name="connsiteY26" fmla="*/ 276089 h 964321"/>
                <a:gd name="connsiteX27" fmla="*/ 1425006 w 2285909"/>
                <a:gd name="connsiteY27" fmla="*/ 220178 h 964321"/>
                <a:gd name="connsiteX28" fmla="*/ 1458641 w 2285909"/>
                <a:gd name="connsiteY28" fmla="*/ 287408 h 964321"/>
                <a:gd name="connsiteX29" fmla="*/ 1491882 w 2285909"/>
                <a:gd name="connsiteY29" fmla="*/ 335747 h 964321"/>
                <a:gd name="connsiteX30" fmla="*/ 1542508 w 2285909"/>
                <a:gd name="connsiteY30" fmla="*/ 277294 h 964321"/>
                <a:gd name="connsiteX31" fmla="*/ 1558991 w 2285909"/>
                <a:gd name="connsiteY31" fmla="*/ 327171 h 964321"/>
                <a:gd name="connsiteX32" fmla="*/ 1586769 w 2285909"/>
                <a:gd name="connsiteY32" fmla="*/ 378074 h 964321"/>
                <a:gd name="connsiteX33" fmla="*/ 1601981 w 2285909"/>
                <a:gd name="connsiteY33" fmla="*/ 393422 h 964321"/>
                <a:gd name="connsiteX34" fmla="*/ 1661228 w 2285909"/>
                <a:gd name="connsiteY34" fmla="*/ 361924 h 964321"/>
                <a:gd name="connsiteX35" fmla="*/ 1673928 w 2285909"/>
                <a:gd name="connsiteY35" fmla="*/ 411871 h 964321"/>
                <a:gd name="connsiteX36" fmla="*/ 1673928 w 2285909"/>
                <a:gd name="connsiteY36" fmla="*/ 411871 h 964321"/>
                <a:gd name="connsiteX37" fmla="*/ 1692978 w 2285909"/>
                <a:gd name="connsiteY37" fmla="*/ 402346 h 964321"/>
                <a:gd name="connsiteX38" fmla="*/ 1720791 w 2285909"/>
                <a:gd name="connsiteY38" fmla="*/ 381530 h 964321"/>
                <a:gd name="connsiteX39" fmla="*/ 1754999 w 2285909"/>
                <a:gd name="connsiteY39" fmla="*/ 463291 h 964321"/>
                <a:gd name="connsiteX40" fmla="*/ 1800495 w 2285909"/>
                <a:gd name="connsiteY40" fmla="*/ 447886 h 964321"/>
                <a:gd name="connsiteX41" fmla="*/ 1813311 w 2285909"/>
                <a:gd name="connsiteY41" fmla="*/ 533142 h 964321"/>
                <a:gd name="connsiteX42" fmla="*/ 1841783 w 2285909"/>
                <a:gd name="connsiteY42" fmla="*/ 569284 h 964321"/>
                <a:gd name="connsiteX43" fmla="*/ 1883103 w 2285909"/>
                <a:gd name="connsiteY43" fmla="*/ 650488 h 964321"/>
                <a:gd name="connsiteX44" fmla="*/ 1889872 w 2285909"/>
                <a:gd name="connsiteY44" fmla="*/ 708634 h 964321"/>
                <a:gd name="connsiteX45" fmla="*/ 1914676 w 2285909"/>
                <a:gd name="connsiteY45" fmla="*/ 770603 h 964321"/>
                <a:gd name="connsiteX46" fmla="*/ 1900146 w 2285909"/>
                <a:gd name="connsiteY46" fmla="*/ 842878 h 964321"/>
                <a:gd name="connsiteX47" fmla="*/ 1919196 w 2285909"/>
                <a:gd name="connsiteY47" fmla="*/ 892884 h 964321"/>
                <a:gd name="connsiteX48" fmla="*/ 1931103 w 2285909"/>
                <a:gd name="connsiteY48" fmla="*/ 928603 h 964321"/>
                <a:gd name="connsiteX49" fmla="*/ 1945390 w 2285909"/>
                <a:gd name="connsiteY49" fmla="*/ 959559 h 964321"/>
                <a:gd name="connsiteX50" fmla="*/ 1966821 w 2285909"/>
                <a:gd name="connsiteY50" fmla="*/ 961940 h 964321"/>
                <a:gd name="connsiteX51" fmla="*/ 1966821 w 2285909"/>
                <a:gd name="connsiteY51" fmla="*/ 961940 h 964321"/>
                <a:gd name="connsiteX52" fmla="*/ 1978728 w 2285909"/>
                <a:gd name="connsiteY52" fmla="*/ 964321 h 964321"/>
                <a:gd name="connsiteX53" fmla="*/ 1995396 w 2285909"/>
                <a:gd name="connsiteY53" fmla="*/ 904790 h 964321"/>
                <a:gd name="connsiteX54" fmla="*/ 2021590 w 2285909"/>
                <a:gd name="connsiteY54" fmla="*/ 828590 h 964321"/>
                <a:gd name="connsiteX55" fmla="*/ 2043021 w 2285909"/>
                <a:gd name="connsiteY55" fmla="*/ 747628 h 964321"/>
                <a:gd name="connsiteX56" fmla="*/ 2050165 w 2285909"/>
                <a:gd name="connsiteY56" fmla="*/ 714290 h 964321"/>
                <a:gd name="connsiteX57" fmla="*/ 2069215 w 2285909"/>
                <a:gd name="connsiteY57" fmla="*/ 688096 h 964321"/>
                <a:gd name="connsiteX58" fmla="*/ 2093028 w 2285909"/>
                <a:gd name="connsiteY58" fmla="*/ 633328 h 964321"/>
                <a:gd name="connsiteX59" fmla="*/ 2123984 w 2285909"/>
                <a:gd name="connsiteY59" fmla="*/ 607134 h 964321"/>
                <a:gd name="connsiteX60" fmla="*/ 2157321 w 2285909"/>
                <a:gd name="connsiteY60" fmla="*/ 597609 h 964321"/>
                <a:gd name="connsiteX61" fmla="*/ 2233521 w 2285909"/>
                <a:gd name="connsiteY61" fmla="*/ 597609 h 964321"/>
                <a:gd name="connsiteX62" fmla="*/ 2283528 w 2285909"/>
                <a:gd name="connsiteY62" fmla="*/ 597609 h 964321"/>
                <a:gd name="connsiteX63" fmla="*/ 2285909 w 2285909"/>
                <a:gd name="connsiteY63" fmla="*/ 526171 h 964321"/>
                <a:gd name="connsiteX0" fmla="*/ 2283528 w 2283528"/>
                <a:gd name="connsiteY0" fmla="*/ 597609 h 964321"/>
                <a:gd name="connsiteX1" fmla="*/ 1701076 w 2283528"/>
                <a:gd name="connsiteY1" fmla="*/ 35057 h 964321"/>
                <a:gd name="connsiteX2" fmla="*/ 88020 w 2283528"/>
                <a:gd name="connsiteY2" fmla="*/ 0 h 964321"/>
                <a:gd name="connsiteX3" fmla="*/ 0 w 2283528"/>
                <a:gd name="connsiteY3" fmla="*/ 10795 h 964321"/>
                <a:gd name="connsiteX4" fmla="*/ 82046 w 2283528"/>
                <a:gd name="connsiteY4" fmla="*/ 50514 h 964321"/>
                <a:gd name="connsiteX5" fmla="*/ 130667 w 2283528"/>
                <a:gd name="connsiteY5" fmla="*/ 69912 h 964321"/>
                <a:gd name="connsiteX6" fmla="*/ 192903 w 2283528"/>
                <a:gd name="connsiteY6" fmla="*/ 87369 h 964321"/>
                <a:gd name="connsiteX7" fmla="*/ 262727 w 2283528"/>
                <a:gd name="connsiteY7" fmla="*/ 107618 h 964321"/>
                <a:gd name="connsiteX8" fmla="*/ 338259 w 2283528"/>
                <a:gd name="connsiteY8" fmla="*/ 129783 h 964321"/>
                <a:gd name="connsiteX9" fmla="*/ 395196 w 2283528"/>
                <a:gd name="connsiteY9" fmla="*/ 135646 h 964321"/>
                <a:gd name="connsiteX10" fmla="*/ 473778 w 2283528"/>
                <a:gd name="connsiteY10" fmla="*/ 145171 h 964321"/>
                <a:gd name="connsiteX11" fmla="*/ 530928 w 2283528"/>
                <a:gd name="connsiteY11" fmla="*/ 147553 h 964321"/>
                <a:gd name="connsiteX12" fmla="*/ 597603 w 2283528"/>
                <a:gd name="connsiteY12" fmla="*/ 164221 h 964321"/>
                <a:gd name="connsiteX13" fmla="*/ 664652 w 2283528"/>
                <a:gd name="connsiteY13" fmla="*/ 173015 h 964321"/>
                <a:gd name="connsiteX14" fmla="*/ 736924 w 2283528"/>
                <a:gd name="connsiteY14" fmla="*/ 184872 h 964321"/>
                <a:gd name="connsiteX15" fmla="*/ 816177 w 2283528"/>
                <a:gd name="connsiteY15" fmla="*/ 191545 h 964321"/>
                <a:gd name="connsiteX16" fmla="*/ 877452 w 2283528"/>
                <a:gd name="connsiteY16" fmla="*/ 197360 h 964321"/>
                <a:gd name="connsiteX17" fmla="*/ 924584 w 2283528"/>
                <a:gd name="connsiteY17" fmla="*/ 205620 h 964321"/>
                <a:gd name="connsiteX18" fmla="*/ 993741 w 2283528"/>
                <a:gd name="connsiteY18" fmla="*/ 219245 h 964321"/>
                <a:gd name="connsiteX19" fmla="*/ 1030990 w 2283528"/>
                <a:gd name="connsiteY19" fmla="*/ 226134 h 964321"/>
                <a:gd name="connsiteX20" fmla="*/ 1085818 w 2283528"/>
                <a:gd name="connsiteY20" fmla="*/ 214782 h 964321"/>
                <a:gd name="connsiteX21" fmla="*/ 1162913 w 2283528"/>
                <a:gd name="connsiteY21" fmla="*/ 198935 h 964321"/>
                <a:gd name="connsiteX22" fmla="*/ 1179144 w 2283528"/>
                <a:gd name="connsiteY22" fmla="*/ 232133 h 964321"/>
                <a:gd name="connsiteX23" fmla="*/ 1250397 w 2283528"/>
                <a:gd name="connsiteY23" fmla="*/ 235905 h 964321"/>
                <a:gd name="connsiteX24" fmla="*/ 1320205 w 2283528"/>
                <a:gd name="connsiteY24" fmla="*/ 239232 h 964321"/>
                <a:gd name="connsiteX25" fmla="*/ 1347545 w 2283528"/>
                <a:gd name="connsiteY25" fmla="*/ 313831 h 964321"/>
                <a:gd name="connsiteX26" fmla="*/ 1386682 w 2283528"/>
                <a:gd name="connsiteY26" fmla="*/ 276089 h 964321"/>
                <a:gd name="connsiteX27" fmla="*/ 1425006 w 2283528"/>
                <a:gd name="connsiteY27" fmla="*/ 220178 h 964321"/>
                <a:gd name="connsiteX28" fmla="*/ 1458641 w 2283528"/>
                <a:gd name="connsiteY28" fmla="*/ 287408 h 964321"/>
                <a:gd name="connsiteX29" fmla="*/ 1491882 w 2283528"/>
                <a:gd name="connsiteY29" fmla="*/ 335747 h 964321"/>
                <a:gd name="connsiteX30" fmla="*/ 1542508 w 2283528"/>
                <a:gd name="connsiteY30" fmla="*/ 277294 h 964321"/>
                <a:gd name="connsiteX31" fmla="*/ 1558991 w 2283528"/>
                <a:gd name="connsiteY31" fmla="*/ 327171 h 964321"/>
                <a:gd name="connsiteX32" fmla="*/ 1586769 w 2283528"/>
                <a:gd name="connsiteY32" fmla="*/ 378074 h 964321"/>
                <a:gd name="connsiteX33" fmla="*/ 1601981 w 2283528"/>
                <a:gd name="connsiteY33" fmla="*/ 393422 h 964321"/>
                <a:gd name="connsiteX34" fmla="*/ 1661228 w 2283528"/>
                <a:gd name="connsiteY34" fmla="*/ 361924 h 964321"/>
                <a:gd name="connsiteX35" fmla="*/ 1673928 w 2283528"/>
                <a:gd name="connsiteY35" fmla="*/ 411871 h 964321"/>
                <a:gd name="connsiteX36" fmla="*/ 1673928 w 2283528"/>
                <a:gd name="connsiteY36" fmla="*/ 411871 h 964321"/>
                <a:gd name="connsiteX37" fmla="*/ 1692978 w 2283528"/>
                <a:gd name="connsiteY37" fmla="*/ 402346 h 964321"/>
                <a:gd name="connsiteX38" fmla="*/ 1720791 w 2283528"/>
                <a:gd name="connsiteY38" fmla="*/ 381530 h 964321"/>
                <a:gd name="connsiteX39" fmla="*/ 1754999 w 2283528"/>
                <a:gd name="connsiteY39" fmla="*/ 463291 h 964321"/>
                <a:gd name="connsiteX40" fmla="*/ 1800495 w 2283528"/>
                <a:gd name="connsiteY40" fmla="*/ 447886 h 964321"/>
                <a:gd name="connsiteX41" fmla="*/ 1813311 w 2283528"/>
                <a:gd name="connsiteY41" fmla="*/ 533142 h 964321"/>
                <a:gd name="connsiteX42" fmla="*/ 1841783 w 2283528"/>
                <a:gd name="connsiteY42" fmla="*/ 569284 h 964321"/>
                <a:gd name="connsiteX43" fmla="*/ 1883103 w 2283528"/>
                <a:gd name="connsiteY43" fmla="*/ 650488 h 964321"/>
                <a:gd name="connsiteX44" fmla="*/ 1889872 w 2283528"/>
                <a:gd name="connsiteY44" fmla="*/ 708634 h 964321"/>
                <a:gd name="connsiteX45" fmla="*/ 1914676 w 2283528"/>
                <a:gd name="connsiteY45" fmla="*/ 770603 h 964321"/>
                <a:gd name="connsiteX46" fmla="*/ 1900146 w 2283528"/>
                <a:gd name="connsiteY46" fmla="*/ 842878 h 964321"/>
                <a:gd name="connsiteX47" fmla="*/ 1919196 w 2283528"/>
                <a:gd name="connsiteY47" fmla="*/ 892884 h 964321"/>
                <a:gd name="connsiteX48" fmla="*/ 1931103 w 2283528"/>
                <a:gd name="connsiteY48" fmla="*/ 928603 h 964321"/>
                <a:gd name="connsiteX49" fmla="*/ 1945390 w 2283528"/>
                <a:gd name="connsiteY49" fmla="*/ 959559 h 964321"/>
                <a:gd name="connsiteX50" fmla="*/ 1966821 w 2283528"/>
                <a:gd name="connsiteY50" fmla="*/ 961940 h 964321"/>
                <a:gd name="connsiteX51" fmla="*/ 1966821 w 2283528"/>
                <a:gd name="connsiteY51" fmla="*/ 961940 h 964321"/>
                <a:gd name="connsiteX52" fmla="*/ 1978728 w 2283528"/>
                <a:gd name="connsiteY52" fmla="*/ 964321 h 964321"/>
                <a:gd name="connsiteX53" fmla="*/ 1995396 w 2283528"/>
                <a:gd name="connsiteY53" fmla="*/ 904790 h 964321"/>
                <a:gd name="connsiteX54" fmla="*/ 2021590 w 2283528"/>
                <a:gd name="connsiteY54" fmla="*/ 828590 h 964321"/>
                <a:gd name="connsiteX55" fmla="*/ 2043021 w 2283528"/>
                <a:gd name="connsiteY55" fmla="*/ 747628 h 964321"/>
                <a:gd name="connsiteX56" fmla="*/ 2050165 w 2283528"/>
                <a:gd name="connsiteY56" fmla="*/ 714290 h 964321"/>
                <a:gd name="connsiteX57" fmla="*/ 2069215 w 2283528"/>
                <a:gd name="connsiteY57" fmla="*/ 688096 h 964321"/>
                <a:gd name="connsiteX58" fmla="*/ 2093028 w 2283528"/>
                <a:gd name="connsiteY58" fmla="*/ 633328 h 964321"/>
                <a:gd name="connsiteX59" fmla="*/ 2123984 w 2283528"/>
                <a:gd name="connsiteY59" fmla="*/ 607134 h 964321"/>
                <a:gd name="connsiteX60" fmla="*/ 2157321 w 2283528"/>
                <a:gd name="connsiteY60" fmla="*/ 597609 h 964321"/>
                <a:gd name="connsiteX61" fmla="*/ 2233521 w 2283528"/>
                <a:gd name="connsiteY61" fmla="*/ 597609 h 964321"/>
                <a:gd name="connsiteX62" fmla="*/ 2283528 w 2283528"/>
                <a:gd name="connsiteY62" fmla="*/ 597609 h 964321"/>
                <a:gd name="connsiteX0" fmla="*/ 2283528 w 2330146"/>
                <a:gd name="connsiteY0" fmla="*/ 597609 h 964321"/>
                <a:gd name="connsiteX1" fmla="*/ 2285574 w 2330146"/>
                <a:gd name="connsiteY1" fmla="*/ 599208 h 964321"/>
                <a:gd name="connsiteX2" fmla="*/ 1701076 w 2330146"/>
                <a:gd name="connsiteY2" fmla="*/ 35057 h 964321"/>
                <a:gd name="connsiteX3" fmla="*/ 88020 w 2330146"/>
                <a:gd name="connsiteY3" fmla="*/ 0 h 964321"/>
                <a:gd name="connsiteX4" fmla="*/ 0 w 2330146"/>
                <a:gd name="connsiteY4" fmla="*/ 10795 h 964321"/>
                <a:gd name="connsiteX5" fmla="*/ 82046 w 2330146"/>
                <a:gd name="connsiteY5" fmla="*/ 50514 h 964321"/>
                <a:gd name="connsiteX6" fmla="*/ 130667 w 2330146"/>
                <a:gd name="connsiteY6" fmla="*/ 69912 h 964321"/>
                <a:gd name="connsiteX7" fmla="*/ 192903 w 2330146"/>
                <a:gd name="connsiteY7" fmla="*/ 87369 h 964321"/>
                <a:gd name="connsiteX8" fmla="*/ 262727 w 2330146"/>
                <a:gd name="connsiteY8" fmla="*/ 107618 h 964321"/>
                <a:gd name="connsiteX9" fmla="*/ 338259 w 2330146"/>
                <a:gd name="connsiteY9" fmla="*/ 129783 h 964321"/>
                <a:gd name="connsiteX10" fmla="*/ 395196 w 2330146"/>
                <a:gd name="connsiteY10" fmla="*/ 135646 h 964321"/>
                <a:gd name="connsiteX11" fmla="*/ 473778 w 2330146"/>
                <a:gd name="connsiteY11" fmla="*/ 145171 h 964321"/>
                <a:gd name="connsiteX12" fmla="*/ 530928 w 2330146"/>
                <a:gd name="connsiteY12" fmla="*/ 147553 h 964321"/>
                <a:gd name="connsiteX13" fmla="*/ 597603 w 2330146"/>
                <a:gd name="connsiteY13" fmla="*/ 164221 h 964321"/>
                <a:gd name="connsiteX14" fmla="*/ 664652 w 2330146"/>
                <a:gd name="connsiteY14" fmla="*/ 173015 h 964321"/>
                <a:gd name="connsiteX15" fmla="*/ 736924 w 2330146"/>
                <a:gd name="connsiteY15" fmla="*/ 184872 h 964321"/>
                <a:gd name="connsiteX16" fmla="*/ 816177 w 2330146"/>
                <a:gd name="connsiteY16" fmla="*/ 191545 h 964321"/>
                <a:gd name="connsiteX17" fmla="*/ 877452 w 2330146"/>
                <a:gd name="connsiteY17" fmla="*/ 197360 h 964321"/>
                <a:gd name="connsiteX18" fmla="*/ 924584 w 2330146"/>
                <a:gd name="connsiteY18" fmla="*/ 205620 h 964321"/>
                <a:gd name="connsiteX19" fmla="*/ 993741 w 2330146"/>
                <a:gd name="connsiteY19" fmla="*/ 219245 h 964321"/>
                <a:gd name="connsiteX20" fmla="*/ 1030990 w 2330146"/>
                <a:gd name="connsiteY20" fmla="*/ 226134 h 964321"/>
                <a:gd name="connsiteX21" fmla="*/ 1085818 w 2330146"/>
                <a:gd name="connsiteY21" fmla="*/ 214782 h 964321"/>
                <a:gd name="connsiteX22" fmla="*/ 1162913 w 2330146"/>
                <a:gd name="connsiteY22" fmla="*/ 198935 h 964321"/>
                <a:gd name="connsiteX23" fmla="*/ 1179144 w 2330146"/>
                <a:gd name="connsiteY23" fmla="*/ 232133 h 964321"/>
                <a:gd name="connsiteX24" fmla="*/ 1250397 w 2330146"/>
                <a:gd name="connsiteY24" fmla="*/ 235905 h 964321"/>
                <a:gd name="connsiteX25" fmla="*/ 1320205 w 2330146"/>
                <a:gd name="connsiteY25" fmla="*/ 239232 h 964321"/>
                <a:gd name="connsiteX26" fmla="*/ 1347545 w 2330146"/>
                <a:gd name="connsiteY26" fmla="*/ 313831 h 964321"/>
                <a:gd name="connsiteX27" fmla="*/ 1386682 w 2330146"/>
                <a:gd name="connsiteY27" fmla="*/ 276089 h 964321"/>
                <a:gd name="connsiteX28" fmla="*/ 1425006 w 2330146"/>
                <a:gd name="connsiteY28" fmla="*/ 220178 h 964321"/>
                <a:gd name="connsiteX29" fmla="*/ 1458641 w 2330146"/>
                <a:gd name="connsiteY29" fmla="*/ 287408 h 964321"/>
                <a:gd name="connsiteX30" fmla="*/ 1491882 w 2330146"/>
                <a:gd name="connsiteY30" fmla="*/ 335747 h 964321"/>
                <a:gd name="connsiteX31" fmla="*/ 1542508 w 2330146"/>
                <a:gd name="connsiteY31" fmla="*/ 277294 h 964321"/>
                <a:gd name="connsiteX32" fmla="*/ 1558991 w 2330146"/>
                <a:gd name="connsiteY32" fmla="*/ 327171 h 964321"/>
                <a:gd name="connsiteX33" fmla="*/ 1586769 w 2330146"/>
                <a:gd name="connsiteY33" fmla="*/ 378074 h 964321"/>
                <a:gd name="connsiteX34" fmla="*/ 1601981 w 2330146"/>
                <a:gd name="connsiteY34" fmla="*/ 393422 h 964321"/>
                <a:gd name="connsiteX35" fmla="*/ 1661228 w 2330146"/>
                <a:gd name="connsiteY35" fmla="*/ 361924 h 964321"/>
                <a:gd name="connsiteX36" fmla="*/ 1673928 w 2330146"/>
                <a:gd name="connsiteY36" fmla="*/ 411871 h 964321"/>
                <a:gd name="connsiteX37" fmla="*/ 1673928 w 2330146"/>
                <a:gd name="connsiteY37" fmla="*/ 411871 h 964321"/>
                <a:gd name="connsiteX38" fmla="*/ 1692978 w 2330146"/>
                <a:gd name="connsiteY38" fmla="*/ 402346 h 964321"/>
                <a:gd name="connsiteX39" fmla="*/ 1720791 w 2330146"/>
                <a:gd name="connsiteY39" fmla="*/ 381530 h 964321"/>
                <a:gd name="connsiteX40" fmla="*/ 1754999 w 2330146"/>
                <a:gd name="connsiteY40" fmla="*/ 463291 h 964321"/>
                <a:gd name="connsiteX41" fmla="*/ 1800495 w 2330146"/>
                <a:gd name="connsiteY41" fmla="*/ 447886 h 964321"/>
                <a:gd name="connsiteX42" fmla="*/ 1813311 w 2330146"/>
                <a:gd name="connsiteY42" fmla="*/ 533142 h 964321"/>
                <a:gd name="connsiteX43" fmla="*/ 1841783 w 2330146"/>
                <a:gd name="connsiteY43" fmla="*/ 569284 h 964321"/>
                <a:gd name="connsiteX44" fmla="*/ 1883103 w 2330146"/>
                <a:gd name="connsiteY44" fmla="*/ 650488 h 964321"/>
                <a:gd name="connsiteX45" fmla="*/ 1889872 w 2330146"/>
                <a:gd name="connsiteY45" fmla="*/ 708634 h 964321"/>
                <a:gd name="connsiteX46" fmla="*/ 1914676 w 2330146"/>
                <a:gd name="connsiteY46" fmla="*/ 770603 h 964321"/>
                <a:gd name="connsiteX47" fmla="*/ 1900146 w 2330146"/>
                <a:gd name="connsiteY47" fmla="*/ 842878 h 964321"/>
                <a:gd name="connsiteX48" fmla="*/ 1919196 w 2330146"/>
                <a:gd name="connsiteY48" fmla="*/ 892884 h 964321"/>
                <a:gd name="connsiteX49" fmla="*/ 1931103 w 2330146"/>
                <a:gd name="connsiteY49" fmla="*/ 928603 h 964321"/>
                <a:gd name="connsiteX50" fmla="*/ 1945390 w 2330146"/>
                <a:gd name="connsiteY50" fmla="*/ 959559 h 964321"/>
                <a:gd name="connsiteX51" fmla="*/ 1966821 w 2330146"/>
                <a:gd name="connsiteY51" fmla="*/ 961940 h 964321"/>
                <a:gd name="connsiteX52" fmla="*/ 1966821 w 2330146"/>
                <a:gd name="connsiteY52" fmla="*/ 961940 h 964321"/>
                <a:gd name="connsiteX53" fmla="*/ 1978728 w 2330146"/>
                <a:gd name="connsiteY53" fmla="*/ 964321 h 964321"/>
                <a:gd name="connsiteX54" fmla="*/ 1995396 w 2330146"/>
                <a:gd name="connsiteY54" fmla="*/ 904790 h 964321"/>
                <a:gd name="connsiteX55" fmla="*/ 2021590 w 2330146"/>
                <a:gd name="connsiteY55" fmla="*/ 828590 h 964321"/>
                <a:gd name="connsiteX56" fmla="*/ 2043021 w 2330146"/>
                <a:gd name="connsiteY56" fmla="*/ 747628 h 964321"/>
                <a:gd name="connsiteX57" fmla="*/ 2050165 w 2330146"/>
                <a:gd name="connsiteY57" fmla="*/ 714290 h 964321"/>
                <a:gd name="connsiteX58" fmla="*/ 2069215 w 2330146"/>
                <a:gd name="connsiteY58" fmla="*/ 688096 h 964321"/>
                <a:gd name="connsiteX59" fmla="*/ 2093028 w 2330146"/>
                <a:gd name="connsiteY59" fmla="*/ 633328 h 964321"/>
                <a:gd name="connsiteX60" fmla="*/ 2123984 w 2330146"/>
                <a:gd name="connsiteY60" fmla="*/ 607134 h 964321"/>
                <a:gd name="connsiteX61" fmla="*/ 2157321 w 2330146"/>
                <a:gd name="connsiteY61" fmla="*/ 597609 h 964321"/>
                <a:gd name="connsiteX62" fmla="*/ 2233521 w 2330146"/>
                <a:gd name="connsiteY62" fmla="*/ 597609 h 964321"/>
                <a:gd name="connsiteX63" fmla="*/ 2283528 w 2330146"/>
                <a:gd name="connsiteY63" fmla="*/ 597609 h 964321"/>
                <a:gd name="connsiteX0" fmla="*/ 2283528 w 2330146"/>
                <a:gd name="connsiteY0" fmla="*/ 597609 h 964321"/>
                <a:gd name="connsiteX1" fmla="*/ 2285574 w 2330146"/>
                <a:gd name="connsiteY1" fmla="*/ 599208 h 964321"/>
                <a:gd name="connsiteX2" fmla="*/ 1701076 w 2330146"/>
                <a:gd name="connsiteY2" fmla="*/ 35057 h 964321"/>
                <a:gd name="connsiteX3" fmla="*/ 88020 w 2330146"/>
                <a:gd name="connsiteY3" fmla="*/ 0 h 964321"/>
                <a:gd name="connsiteX4" fmla="*/ 0 w 2330146"/>
                <a:gd name="connsiteY4" fmla="*/ 10795 h 964321"/>
                <a:gd name="connsiteX5" fmla="*/ 82046 w 2330146"/>
                <a:gd name="connsiteY5" fmla="*/ 50514 h 964321"/>
                <a:gd name="connsiteX6" fmla="*/ 130667 w 2330146"/>
                <a:gd name="connsiteY6" fmla="*/ 69912 h 964321"/>
                <a:gd name="connsiteX7" fmla="*/ 192903 w 2330146"/>
                <a:gd name="connsiteY7" fmla="*/ 87369 h 964321"/>
                <a:gd name="connsiteX8" fmla="*/ 262727 w 2330146"/>
                <a:gd name="connsiteY8" fmla="*/ 107618 h 964321"/>
                <a:gd name="connsiteX9" fmla="*/ 338259 w 2330146"/>
                <a:gd name="connsiteY9" fmla="*/ 129783 h 964321"/>
                <a:gd name="connsiteX10" fmla="*/ 395196 w 2330146"/>
                <a:gd name="connsiteY10" fmla="*/ 135646 h 964321"/>
                <a:gd name="connsiteX11" fmla="*/ 473778 w 2330146"/>
                <a:gd name="connsiteY11" fmla="*/ 145171 h 964321"/>
                <a:gd name="connsiteX12" fmla="*/ 530928 w 2330146"/>
                <a:gd name="connsiteY12" fmla="*/ 147553 h 964321"/>
                <a:gd name="connsiteX13" fmla="*/ 597603 w 2330146"/>
                <a:gd name="connsiteY13" fmla="*/ 164221 h 964321"/>
                <a:gd name="connsiteX14" fmla="*/ 664652 w 2330146"/>
                <a:gd name="connsiteY14" fmla="*/ 173015 h 964321"/>
                <a:gd name="connsiteX15" fmla="*/ 736924 w 2330146"/>
                <a:gd name="connsiteY15" fmla="*/ 184872 h 964321"/>
                <a:gd name="connsiteX16" fmla="*/ 816177 w 2330146"/>
                <a:gd name="connsiteY16" fmla="*/ 191545 h 964321"/>
                <a:gd name="connsiteX17" fmla="*/ 877452 w 2330146"/>
                <a:gd name="connsiteY17" fmla="*/ 197360 h 964321"/>
                <a:gd name="connsiteX18" fmla="*/ 924584 w 2330146"/>
                <a:gd name="connsiteY18" fmla="*/ 205620 h 964321"/>
                <a:gd name="connsiteX19" fmla="*/ 993741 w 2330146"/>
                <a:gd name="connsiteY19" fmla="*/ 219245 h 964321"/>
                <a:gd name="connsiteX20" fmla="*/ 1030990 w 2330146"/>
                <a:gd name="connsiteY20" fmla="*/ 226134 h 964321"/>
                <a:gd name="connsiteX21" fmla="*/ 1085818 w 2330146"/>
                <a:gd name="connsiteY21" fmla="*/ 214782 h 964321"/>
                <a:gd name="connsiteX22" fmla="*/ 1162913 w 2330146"/>
                <a:gd name="connsiteY22" fmla="*/ 198935 h 964321"/>
                <a:gd name="connsiteX23" fmla="*/ 1179144 w 2330146"/>
                <a:gd name="connsiteY23" fmla="*/ 232133 h 964321"/>
                <a:gd name="connsiteX24" fmla="*/ 1250397 w 2330146"/>
                <a:gd name="connsiteY24" fmla="*/ 235905 h 964321"/>
                <a:gd name="connsiteX25" fmla="*/ 1320205 w 2330146"/>
                <a:gd name="connsiteY25" fmla="*/ 239232 h 964321"/>
                <a:gd name="connsiteX26" fmla="*/ 1347545 w 2330146"/>
                <a:gd name="connsiteY26" fmla="*/ 313831 h 964321"/>
                <a:gd name="connsiteX27" fmla="*/ 1386682 w 2330146"/>
                <a:gd name="connsiteY27" fmla="*/ 276089 h 964321"/>
                <a:gd name="connsiteX28" fmla="*/ 1425006 w 2330146"/>
                <a:gd name="connsiteY28" fmla="*/ 220178 h 964321"/>
                <a:gd name="connsiteX29" fmla="*/ 1458641 w 2330146"/>
                <a:gd name="connsiteY29" fmla="*/ 287408 h 964321"/>
                <a:gd name="connsiteX30" fmla="*/ 1491882 w 2330146"/>
                <a:gd name="connsiteY30" fmla="*/ 335747 h 964321"/>
                <a:gd name="connsiteX31" fmla="*/ 1542508 w 2330146"/>
                <a:gd name="connsiteY31" fmla="*/ 277294 h 964321"/>
                <a:gd name="connsiteX32" fmla="*/ 1558991 w 2330146"/>
                <a:gd name="connsiteY32" fmla="*/ 327171 h 964321"/>
                <a:gd name="connsiteX33" fmla="*/ 1586769 w 2330146"/>
                <a:gd name="connsiteY33" fmla="*/ 378074 h 964321"/>
                <a:gd name="connsiteX34" fmla="*/ 1601981 w 2330146"/>
                <a:gd name="connsiteY34" fmla="*/ 393422 h 964321"/>
                <a:gd name="connsiteX35" fmla="*/ 1661228 w 2330146"/>
                <a:gd name="connsiteY35" fmla="*/ 361924 h 964321"/>
                <a:gd name="connsiteX36" fmla="*/ 1673928 w 2330146"/>
                <a:gd name="connsiteY36" fmla="*/ 411871 h 964321"/>
                <a:gd name="connsiteX37" fmla="*/ 1673928 w 2330146"/>
                <a:gd name="connsiteY37" fmla="*/ 411871 h 964321"/>
                <a:gd name="connsiteX38" fmla="*/ 1692978 w 2330146"/>
                <a:gd name="connsiteY38" fmla="*/ 402346 h 964321"/>
                <a:gd name="connsiteX39" fmla="*/ 1720791 w 2330146"/>
                <a:gd name="connsiteY39" fmla="*/ 381530 h 964321"/>
                <a:gd name="connsiteX40" fmla="*/ 1754999 w 2330146"/>
                <a:gd name="connsiteY40" fmla="*/ 463291 h 964321"/>
                <a:gd name="connsiteX41" fmla="*/ 1800495 w 2330146"/>
                <a:gd name="connsiteY41" fmla="*/ 447886 h 964321"/>
                <a:gd name="connsiteX42" fmla="*/ 1813311 w 2330146"/>
                <a:gd name="connsiteY42" fmla="*/ 533142 h 964321"/>
                <a:gd name="connsiteX43" fmla="*/ 1841783 w 2330146"/>
                <a:gd name="connsiteY43" fmla="*/ 569284 h 964321"/>
                <a:gd name="connsiteX44" fmla="*/ 1883103 w 2330146"/>
                <a:gd name="connsiteY44" fmla="*/ 650488 h 964321"/>
                <a:gd name="connsiteX45" fmla="*/ 1889872 w 2330146"/>
                <a:gd name="connsiteY45" fmla="*/ 708634 h 964321"/>
                <a:gd name="connsiteX46" fmla="*/ 1914676 w 2330146"/>
                <a:gd name="connsiteY46" fmla="*/ 770603 h 964321"/>
                <a:gd name="connsiteX47" fmla="*/ 1900146 w 2330146"/>
                <a:gd name="connsiteY47" fmla="*/ 842878 h 964321"/>
                <a:gd name="connsiteX48" fmla="*/ 1919196 w 2330146"/>
                <a:gd name="connsiteY48" fmla="*/ 892884 h 964321"/>
                <a:gd name="connsiteX49" fmla="*/ 1931103 w 2330146"/>
                <a:gd name="connsiteY49" fmla="*/ 928603 h 964321"/>
                <a:gd name="connsiteX50" fmla="*/ 1945390 w 2330146"/>
                <a:gd name="connsiteY50" fmla="*/ 959559 h 964321"/>
                <a:gd name="connsiteX51" fmla="*/ 1966821 w 2330146"/>
                <a:gd name="connsiteY51" fmla="*/ 961940 h 964321"/>
                <a:gd name="connsiteX52" fmla="*/ 1966821 w 2330146"/>
                <a:gd name="connsiteY52" fmla="*/ 961940 h 964321"/>
                <a:gd name="connsiteX53" fmla="*/ 1978728 w 2330146"/>
                <a:gd name="connsiteY53" fmla="*/ 964321 h 964321"/>
                <a:gd name="connsiteX54" fmla="*/ 1995396 w 2330146"/>
                <a:gd name="connsiteY54" fmla="*/ 904790 h 964321"/>
                <a:gd name="connsiteX55" fmla="*/ 2021590 w 2330146"/>
                <a:gd name="connsiteY55" fmla="*/ 828590 h 964321"/>
                <a:gd name="connsiteX56" fmla="*/ 2043021 w 2330146"/>
                <a:gd name="connsiteY56" fmla="*/ 747628 h 964321"/>
                <a:gd name="connsiteX57" fmla="*/ 2050165 w 2330146"/>
                <a:gd name="connsiteY57" fmla="*/ 714290 h 964321"/>
                <a:gd name="connsiteX58" fmla="*/ 2069215 w 2330146"/>
                <a:gd name="connsiteY58" fmla="*/ 688096 h 964321"/>
                <a:gd name="connsiteX59" fmla="*/ 2093028 w 2330146"/>
                <a:gd name="connsiteY59" fmla="*/ 633328 h 964321"/>
                <a:gd name="connsiteX60" fmla="*/ 2123984 w 2330146"/>
                <a:gd name="connsiteY60" fmla="*/ 607134 h 964321"/>
                <a:gd name="connsiteX61" fmla="*/ 2157321 w 2330146"/>
                <a:gd name="connsiteY61" fmla="*/ 597609 h 964321"/>
                <a:gd name="connsiteX62" fmla="*/ 2283528 w 2330146"/>
                <a:gd name="connsiteY62" fmla="*/ 597609 h 964321"/>
                <a:gd name="connsiteX0" fmla="*/ 2157321 w 2285574"/>
                <a:gd name="connsiteY0" fmla="*/ 597609 h 964321"/>
                <a:gd name="connsiteX1" fmla="*/ 2285574 w 2285574"/>
                <a:gd name="connsiteY1" fmla="*/ 599208 h 964321"/>
                <a:gd name="connsiteX2" fmla="*/ 1701076 w 2285574"/>
                <a:gd name="connsiteY2" fmla="*/ 35057 h 964321"/>
                <a:gd name="connsiteX3" fmla="*/ 88020 w 2285574"/>
                <a:gd name="connsiteY3" fmla="*/ 0 h 964321"/>
                <a:gd name="connsiteX4" fmla="*/ 0 w 2285574"/>
                <a:gd name="connsiteY4" fmla="*/ 10795 h 964321"/>
                <a:gd name="connsiteX5" fmla="*/ 82046 w 2285574"/>
                <a:gd name="connsiteY5" fmla="*/ 50514 h 964321"/>
                <a:gd name="connsiteX6" fmla="*/ 130667 w 2285574"/>
                <a:gd name="connsiteY6" fmla="*/ 69912 h 964321"/>
                <a:gd name="connsiteX7" fmla="*/ 192903 w 2285574"/>
                <a:gd name="connsiteY7" fmla="*/ 87369 h 964321"/>
                <a:gd name="connsiteX8" fmla="*/ 262727 w 2285574"/>
                <a:gd name="connsiteY8" fmla="*/ 107618 h 964321"/>
                <a:gd name="connsiteX9" fmla="*/ 338259 w 2285574"/>
                <a:gd name="connsiteY9" fmla="*/ 129783 h 964321"/>
                <a:gd name="connsiteX10" fmla="*/ 395196 w 2285574"/>
                <a:gd name="connsiteY10" fmla="*/ 135646 h 964321"/>
                <a:gd name="connsiteX11" fmla="*/ 473778 w 2285574"/>
                <a:gd name="connsiteY11" fmla="*/ 145171 h 964321"/>
                <a:gd name="connsiteX12" fmla="*/ 530928 w 2285574"/>
                <a:gd name="connsiteY12" fmla="*/ 147553 h 964321"/>
                <a:gd name="connsiteX13" fmla="*/ 597603 w 2285574"/>
                <a:gd name="connsiteY13" fmla="*/ 164221 h 964321"/>
                <a:gd name="connsiteX14" fmla="*/ 664652 w 2285574"/>
                <a:gd name="connsiteY14" fmla="*/ 173015 h 964321"/>
                <a:gd name="connsiteX15" fmla="*/ 736924 w 2285574"/>
                <a:gd name="connsiteY15" fmla="*/ 184872 h 964321"/>
                <a:gd name="connsiteX16" fmla="*/ 816177 w 2285574"/>
                <a:gd name="connsiteY16" fmla="*/ 191545 h 964321"/>
                <a:gd name="connsiteX17" fmla="*/ 877452 w 2285574"/>
                <a:gd name="connsiteY17" fmla="*/ 197360 h 964321"/>
                <a:gd name="connsiteX18" fmla="*/ 924584 w 2285574"/>
                <a:gd name="connsiteY18" fmla="*/ 205620 h 964321"/>
                <a:gd name="connsiteX19" fmla="*/ 993741 w 2285574"/>
                <a:gd name="connsiteY19" fmla="*/ 219245 h 964321"/>
                <a:gd name="connsiteX20" fmla="*/ 1030990 w 2285574"/>
                <a:gd name="connsiteY20" fmla="*/ 226134 h 964321"/>
                <a:gd name="connsiteX21" fmla="*/ 1085818 w 2285574"/>
                <a:gd name="connsiteY21" fmla="*/ 214782 h 964321"/>
                <a:gd name="connsiteX22" fmla="*/ 1162913 w 2285574"/>
                <a:gd name="connsiteY22" fmla="*/ 198935 h 964321"/>
                <a:gd name="connsiteX23" fmla="*/ 1179144 w 2285574"/>
                <a:gd name="connsiteY23" fmla="*/ 232133 h 964321"/>
                <a:gd name="connsiteX24" fmla="*/ 1250397 w 2285574"/>
                <a:gd name="connsiteY24" fmla="*/ 235905 h 964321"/>
                <a:gd name="connsiteX25" fmla="*/ 1320205 w 2285574"/>
                <a:gd name="connsiteY25" fmla="*/ 239232 h 964321"/>
                <a:gd name="connsiteX26" fmla="*/ 1347545 w 2285574"/>
                <a:gd name="connsiteY26" fmla="*/ 313831 h 964321"/>
                <a:gd name="connsiteX27" fmla="*/ 1386682 w 2285574"/>
                <a:gd name="connsiteY27" fmla="*/ 276089 h 964321"/>
                <a:gd name="connsiteX28" fmla="*/ 1425006 w 2285574"/>
                <a:gd name="connsiteY28" fmla="*/ 220178 h 964321"/>
                <a:gd name="connsiteX29" fmla="*/ 1458641 w 2285574"/>
                <a:gd name="connsiteY29" fmla="*/ 287408 h 964321"/>
                <a:gd name="connsiteX30" fmla="*/ 1491882 w 2285574"/>
                <a:gd name="connsiteY30" fmla="*/ 335747 h 964321"/>
                <a:gd name="connsiteX31" fmla="*/ 1542508 w 2285574"/>
                <a:gd name="connsiteY31" fmla="*/ 277294 h 964321"/>
                <a:gd name="connsiteX32" fmla="*/ 1558991 w 2285574"/>
                <a:gd name="connsiteY32" fmla="*/ 327171 h 964321"/>
                <a:gd name="connsiteX33" fmla="*/ 1586769 w 2285574"/>
                <a:gd name="connsiteY33" fmla="*/ 378074 h 964321"/>
                <a:gd name="connsiteX34" fmla="*/ 1601981 w 2285574"/>
                <a:gd name="connsiteY34" fmla="*/ 393422 h 964321"/>
                <a:gd name="connsiteX35" fmla="*/ 1661228 w 2285574"/>
                <a:gd name="connsiteY35" fmla="*/ 361924 h 964321"/>
                <a:gd name="connsiteX36" fmla="*/ 1673928 w 2285574"/>
                <a:gd name="connsiteY36" fmla="*/ 411871 h 964321"/>
                <a:gd name="connsiteX37" fmla="*/ 1673928 w 2285574"/>
                <a:gd name="connsiteY37" fmla="*/ 411871 h 964321"/>
                <a:gd name="connsiteX38" fmla="*/ 1692978 w 2285574"/>
                <a:gd name="connsiteY38" fmla="*/ 402346 h 964321"/>
                <a:gd name="connsiteX39" fmla="*/ 1720791 w 2285574"/>
                <a:gd name="connsiteY39" fmla="*/ 381530 h 964321"/>
                <a:gd name="connsiteX40" fmla="*/ 1754999 w 2285574"/>
                <a:gd name="connsiteY40" fmla="*/ 463291 h 964321"/>
                <a:gd name="connsiteX41" fmla="*/ 1800495 w 2285574"/>
                <a:gd name="connsiteY41" fmla="*/ 447886 h 964321"/>
                <a:gd name="connsiteX42" fmla="*/ 1813311 w 2285574"/>
                <a:gd name="connsiteY42" fmla="*/ 533142 h 964321"/>
                <a:gd name="connsiteX43" fmla="*/ 1841783 w 2285574"/>
                <a:gd name="connsiteY43" fmla="*/ 569284 h 964321"/>
                <a:gd name="connsiteX44" fmla="*/ 1883103 w 2285574"/>
                <a:gd name="connsiteY44" fmla="*/ 650488 h 964321"/>
                <a:gd name="connsiteX45" fmla="*/ 1889872 w 2285574"/>
                <a:gd name="connsiteY45" fmla="*/ 708634 h 964321"/>
                <a:gd name="connsiteX46" fmla="*/ 1914676 w 2285574"/>
                <a:gd name="connsiteY46" fmla="*/ 770603 h 964321"/>
                <a:gd name="connsiteX47" fmla="*/ 1900146 w 2285574"/>
                <a:gd name="connsiteY47" fmla="*/ 842878 h 964321"/>
                <a:gd name="connsiteX48" fmla="*/ 1919196 w 2285574"/>
                <a:gd name="connsiteY48" fmla="*/ 892884 h 964321"/>
                <a:gd name="connsiteX49" fmla="*/ 1931103 w 2285574"/>
                <a:gd name="connsiteY49" fmla="*/ 928603 h 964321"/>
                <a:gd name="connsiteX50" fmla="*/ 1945390 w 2285574"/>
                <a:gd name="connsiteY50" fmla="*/ 959559 h 964321"/>
                <a:gd name="connsiteX51" fmla="*/ 1966821 w 2285574"/>
                <a:gd name="connsiteY51" fmla="*/ 961940 h 964321"/>
                <a:gd name="connsiteX52" fmla="*/ 1966821 w 2285574"/>
                <a:gd name="connsiteY52" fmla="*/ 961940 h 964321"/>
                <a:gd name="connsiteX53" fmla="*/ 1978728 w 2285574"/>
                <a:gd name="connsiteY53" fmla="*/ 964321 h 964321"/>
                <a:gd name="connsiteX54" fmla="*/ 1995396 w 2285574"/>
                <a:gd name="connsiteY54" fmla="*/ 904790 h 964321"/>
                <a:gd name="connsiteX55" fmla="*/ 2021590 w 2285574"/>
                <a:gd name="connsiteY55" fmla="*/ 828590 h 964321"/>
                <a:gd name="connsiteX56" fmla="*/ 2043021 w 2285574"/>
                <a:gd name="connsiteY56" fmla="*/ 747628 h 964321"/>
                <a:gd name="connsiteX57" fmla="*/ 2050165 w 2285574"/>
                <a:gd name="connsiteY57" fmla="*/ 714290 h 964321"/>
                <a:gd name="connsiteX58" fmla="*/ 2069215 w 2285574"/>
                <a:gd name="connsiteY58" fmla="*/ 688096 h 964321"/>
                <a:gd name="connsiteX59" fmla="*/ 2093028 w 2285574"/>
                <a:gd name="connsiteY59" fmla="*/ 633328 h 964321"/>
                <a:gd name="connsiteX60" fmla="*/ 2123984 w 2285574"/>
                <a:gd name="connsiteY60" fmla="*/ 607134 h 964321"/>
                <a:gd name="connsiteX61" fmla="*/ 2157321 w 2285574"/>
                <a:gd name="connsiteY61" fmla="*/ 597609 h 964321"/>
                <a:gd name="connsiteX0" fmla="*/ 2157321 w 2157321"/>
                <a:gd name="connsiteY0" fmla="*/ 597609 h 964321"/>
                <a:gd name="connsiteX1" fmla="*/ 1701076 w 2157321"/>
                <a:gd name="connsiteY1" fmla="*/ 35057 h 964321"/>
                <a:gd name="connsiteX2" fmla="*/ 88020 w 2157321"/>
                <a:gd name="connsiteY2" fmla="*/ 0 h 964321"/>
                <a:gd name="connsiteX3" fmla="*/ 0 w 2157321"/>
                <a:gd name="connsiteY3" fmla="*/ 10795 h 964321"/>
                <a:gd name="connsiteX4" fmla="*/ 82046 w 2157321"/>
                <a:gd name="connsiteY4" fmla="*/ 50514 h 964321"/>
                <a:gd name="connsiteX5" fmla="*/ 130667 w 2157321"/>
                <a:gd name="connsiteY5" fmla="*/ 69912 h 964321"/>
                <a:gd name="connsiteX6" fmla="*/ 192903 w 2157321"/>
                <a:gd name="connsiteY6" fmla="*/ 87369 h 964321"/>
                <a:gd name="connsiteX7" fmla="*/ 262727 w 2157321"/>
                <a:gd name="connsiteY7" fmla="*/ 107618 h 964321"/>
                <a:gd name="connsiteX8" fmla="*/ 338259 w 2157321"/>
                <a:gd name="connsiteY8" fmla="*/ 129783 h 964321"/>
                <a:gd name="connsiteX9" fmla="*/ 395196 w 2157321"/>
                <a:gd name="connsiteY9" fmla="*/ 135646 h 964321"/>
                <a:gd name="connsiteX10" fmla="*/ 473778 w 2157321"/>
                <a:gd name="connsiteY10" fmla="*/ 145171 h 964321"/>
                <a:gd name="connsiteX11" fmla="*/ 530928 w 2157321"/>
                <a:gd name="connsiteY11" fmla="*/ 147553 h 964321"/>
                <a:gd name="connsiteX12" fmla="*/ 597603 w 2157321"/>
                <a:gd name="connsiteY12" fmla="*/ 164221 h 964321"/>
                <a:gd name="connsiteX13" fmla="*/ 664652 w 2157321"/>
                <a:gd name="connsiteY13" fmla="*/ 173015 h 964321"/>
                <a:gd name="connsiteX14" fmla="*/ 736924 w 2157321"/>
                <a:gd name="connsiteY14" fmla="*/ 184872 h 964321"/>
                <a:gd name="connsiteX15" fmla="*/ 816177 w 2157321"/>
                <a:gd name="connsiteY15" fmla="*/ 191545 h 964321"/>
                <a:gd name="connsiteX16" fmla="*/ 877452 w 2157321"/>
                <a:gd name="connsiteY16" fmla="*/ 197360 h 964321"/>
                <a:gd name="connsiteX17" fmla="*/ 924584 w 2157321"/>
                <a:gd name="connsiteY17" fmla="*/ 205620 h 964321"/>
                <a:gd name="connsiteX18" fmla="*/ 993741 w 2157321"/>
                <a:gd name="connsiteY18" fmla="*/ 219245 h 964321"/>
                <a:gd name="connsiteX19" fmla="*/ 1030990 w 2157321"/>
                <a:gd name="connsiteY19" fmla="*/ 226134 h 964321"/>
                <a:gd name="connsiteX20" fmla="*/ 1085818 w 2157321"/>
                <a:gd name="connsiteY20" fmla="*/ 214782 h 964321"/>
                <a:gd name="connsiteX21" fmla="*/ 1162913 w 2157321"/>
                <a:gd name="connsiteY21" fmla="*/ 198935 h 964321"/>
                <a:gd name="connsiteX22" fmla="*/ 1179144 w 2157321"/>
                <a:gd name="connsiteY22" fmla="*/ 232133 h 964321"/>
                <a:gd name="connsiteX23" fmla="*/ 1250397 w 2157321"/>
                <a:gd name="connsiteY23" fmla="*/ 235905 h 964321"/>
                <a:gd name="connsiteX24" fmla="*/ 1320205 w 2157321"/>
                <a:gd name="connsiteY24" fmla="*/ 239232 h 964321"/>
                <a:gd name="connsiteX25" fmla="*/ 1347545 w 2157321"/>
                <a:gd name="connsiteY25" fmla="*/ 313831 h 964321"/>
                <a:gd name="connsiteX26" fmla="*/ 1386682 w 2157321"/>
                <a:gd name="connsiteY26" fmla="*/ 276089 h 964321"/>
                <a:gd name="connsiteX27" fmla="*/ 1425006 w 2157321"/>
                <a:gd name="connsiteY27" fmla="*/ 220178 h 964321"/>
                <a:gd name="connsiteX28" fmla="*/ 1458641 w 2157321"/>
                <a:gd name="connsiteY28" fmla="*/ 287408 h 964321"/>
                <a:gd name="connsiteX29" fmla="*/ 1491882 w 2157321"/>
                <a:gd name="connsiteY29" fmla="*/ 335747 h 964321"/>
                <a:gd name="connsiteX30" fmla="*/ 1542508 w 2157321"/>
                <a:gd name="connsiteY30" fmla="*/ 277294 h 964321"/>
                <a:gd name="connsiteX31" fmla="*/ 1558991 w 2157321"/>
                <a:gd name="connsiteY31" fmla="*/ 327171 h 964321"/>
                <a:gd name="connsiteX32" fmla="*/ 1586769 w 2157321"/>
                <a:gd name="connsiteY32" fmla="*/ 378074 h 964321"/>
                <a:gd name="connsiteX33" fmla="*/ 1601981 w 2157321"/>
                <a:gd name="connsiteY33" fmla="*/ 393422 h 964321"/>
                <a:gd name="connsiteX34" fmla="*/ 1661228 w 2157321"/>
                <a:gd name="connsiteY34" fmla="*/ 361924 h 964321"/>
                <a:gd name="connsiteX35" fmla="*/ 1673928 w 2157321"/>
                <a:gd name="connsiteY35" fmla="*/ 411871 h 964321"/>
                <a:gd name="connsiteX36" fmla="*/ 1673928 w 2157321"/>
                <a:gd name="connsiteY36" fmla="*/ 411871 h 964321"/>
                <a:gd name="connsiteX37" fmla="*/ 1692978 w 2157321"/>
                <a:gd name="connsiteY37" fmla="*/ 402346 h 964321"/>
                <a:gd name="connsiteX38" fmla="*/ 1720791 w 2157321"/>
                <a:gd name="connsiteY38" fmla="*/ 381530 h 964321"/>
                <a:gd name="connsiteX39" fmla="*/ 1754999 w 2157321"/>
                <a:gd name="connsiteY39" fmla="*/ 463291 h 964321"/>
                <a:gd name="connsiteX40" fmla="*/ 1800495 w 2157321"/>
                <a:gd name="connsiteY40" fmla="*/ 447886 h 964321"/>
                <a:gd name="connsiteX41" fmla="*/ 1813311 w 2157321"/>
                <a:gd name="connsiteY41" fmla="*/ 533142 h 964321"/>
                <a:gd name="connsiteX42" fmla="*/ 1841783 w 2157321"/>
                <a:gd name="connsiteY42" fmla="*/ 569284 h 964321"/>
                <a:gd name="connsiteX43" fmla="*/ 1883103 w 2157321"/>
                <a:gd name="connsiteY43" fmla="*/ 650488 h 964321"/>
                <a:gd name="connsiteX44" fmla="*/ 1889872 w 2157321"/>
                <a:gd name="connsiteY44" fmla="*/ 708634 h 964321"/>
                <a:gd name="connsiteX45" fmla="*/ 1914676 w 2157321"/>
                <a:gd name="connsiteY45" fmla="*/ 770603 h 964321"/>
                <a:gd name="connsiteX46" fmla="*/ 1900146 w 2157321"/>
                <a:gd name="connsiteY46" fmla="*/ 842878 h 964321"/>
                <a:gd name="connsiteX47" fmla="*/ 1919196 w 2157321"/>
                <a:gd name="connsiteY47" fmla="*/ 892884 h 964321"/>
                <a:gd name="connsiteX48" fmla="*/ 1931103 w 2157321"/>
                <a:gd name="connsiteY48" fmla="*/ 928603 h 964321"/>
                <a:gd name="connsiteX49" fmla="*/ 1945390 w 2157321"/>
                <a:gd name="connsiteY49" fmla="*/ 959559 h 964321"/>
                <a:gd name="connsiteX50" fmla="*/ 1966821 w 2157321"/>
                <a:gd name="connsiteY50" fmla="*/ 961940 h 964321"/>
                <a:gd name="connsiteX51" fmla="*/ 1966821 w 2157321"/>
                <a:gd name="connsiteY51" fmla="*/ 961940 h 964321"/>
                <a:gd name="connsiteX52" fmla="*/ 1978728 w 2157321"/>
                <a:gd name="connsiteY52" fmla="*/ 964321 h 964321"/>
                <a:gd name="connsiteX53" fmla="*/ 1995396 w 2157321"/>
                <a:gd name="connsiteY53" fmla="*/ 904790 h 964321"/>
                <a:gd name="connsiteX54" fmla="*/ 2021590 w 2157321"/>
                <a:gd name="connsiteY54" fmla="*/ 828590 h 964321"/>
                <a:gd name="connsiteX55" fmla="*/ 2043021 w 2157321"/>
                <a:gd name="connsiteY55" fmla="*/ 747628 h 964321"/>
                <a:gd name="connsiteX56" fmla="*/ 2050165 w 2157321"/>
                <a:gd name="connsiteY56" fmla="*/ 714290 h 964321"/>
                <a:gd name="connsiteX57" fmla="*/ 2069215 w 2157321"/>
                <a:gd name="connsiteY57" fmla="*/ 688096 h 964321"/>
                <a:gd name="connsiteX58" fmla="*/ 2093028 w 2157321"/>
                <a:gd name="connsiteY58" fmla="*/ 633328 h 964321"/>
                <a:gd name="connsiteX59" fmla="*/ 2123984 w 2157321"/>
                <a:gd name="connsiteY59" fmla="*/ 607134 h 964321"/>
                <a:gd name="connsiteX60" fmla="*/ 2157321 w 2157321"/>
                <a:gd name="connsiteY60" fmla="*/ 597609 h 964321"/>
                <a:gd name="connsiteX0" fmla="*/ 2123984 w 2123984"/>
                <a:gd name="connsiteY0" fmla="*/ 607134 h 964321"/>
                <a:gd name="connsiteX1" fmla="*/ 1701076 w 2123984"/>
                <a:gd name="connsiteY1" fmla="*/ 35057 h 964321"/>
                <a:gd name="connsiteX2" fmla="*/ 88020 w 2123984"/>
                <a:gd name="connsiteY2" fmla="*/ 0 h 964321"/>
                <a:gd name="connsiteX3" fmla="*/ 0 w 2123984"/>
                <a:gd name="connsiteY3" fmla="*/ 10795 h 964321"/>
                <a:gd name="connsiteX4" fmla="*/ 82046 w 2123984"/>
                <a:gd name="connsiteY4" fmla="*/ 50514 h 964321"/>
                <a:gd name="connsiteX5" fmla="*/ 130667 w 2123984"/>
                <a:gd name="connsiteY5" fmla="*/ 69912 h 964321"/>
                <a:gd name="connsiteX6" fmla="*/ 192903 w 2123984"/>
                <a:gd name="connsiteY6" fmla="*/ 87369 h 964321"/>
                <a:gd name="connsiteX7" fmla="*/ 262727 w 2123984"/>
                <a:gd name="connsiteY7" fmla="*/ 107618 h 964321"/>
                <a:gd name="connsiteX8" fmla="*/ 338259 w 2123984"/>
                <a:gd name="connsiteY8" fmla="*/ 129783 h 964321"/>
                <a:gd name="connsiteX9" fmla="*/ 395196 w 2123984"/>
                <a:gd name="connsiteY9" fmla="*/ 135646 h 964321"/>
                <a:gd name="connsiteX10" fmla="*/ 473778 w 2123984"/>
                <a:gd name="connsiteY10" fmla="*/ 145171 h 964321"/>
                <a:gd name="connsiteX11" fmla="*/ 530928 w 2123984"/>
                <a:gd name="connsiteY11" fmla="*/ 147553 h 964321"/>
                <a:gd name="connsiteX12" fmla="*/ 597603 w 2123984"/>
                <a:gd name="connsiteY12" fmla="*/ 164221 h 964321"/>
                <a:gd name="connsiteX13" fmla="*/ 664652 w 2123984"/>
                <a:gd name="connsiteY13" fmla="*/ 173015 h 964321"/>
                <a:gd name="connsiteX14" fmla="*/ 736924 w 2123984"/>
                <a:gd name="connsiteY14" fmla="*/ 184872 h 964321"/>
                <a:gd name="connsiteX15" fmla="*/ 816177 w 2123984"/>
                <a:gd name="connsiteY15" fmla="*/ 191545 h 964321"/>
                <a:gd name="connsiteX16" fmla="*/ 877452 w 2123984"/>
                <a:gd name="connsiteY16" fmla="*/ 197360 h 964321"/>
                <a:gd name="connsiteX17" fmla="*/ 924584 w 2123984"/>
                <a:gd name="connsiteY17" fmla="*/ 205620 h 964321"/>
                <a:gd name="connsiteX18" fmla="*/ 993741 w 2123984"/>
                <a:gd name="connsiteY18" fmla="*/ 219245 h 964321"/>
                <a:gd name="connsiteX19" fmla="*/ 1030990 w 2123984"/>
                <a:gd name="connsiteY19" fmla="*/ 226134 h 964321"/>
                <a:gd name="connsiteX20" fmla="*/ 1085818 w 2123984"/>
                <a:gd name="connsiteY20" fmla="*/ 214782 h 964321"/>
                <a:gd name="connsiteX21" fmla="*/ 1162913 w 2123984"/>
                <a:gd name="connsiteY21" fmla="*/ 198935 h 964321"/>
                <a:gd name="connsiteX22" fmla="*/ 1179144 w 2123984"/>
                <a:gd name="connsiteY22" fmla="*/ 232133 h 964321"/>
                <a:gd name="connsiteX23" fmla="*/ 1250397 w 2123984"/>
                <a:gd name="connsiteY23" fmla="*/ 235905 h 964321"/>
                <a:gd name="connsiteX24" fmla="*/ 1320205 w 2123984"/>
                <a:gd name="connsiteY24" fmla="*/ 239232 h 964321"/>
                <a:gd name="connsiteX25" fmla="*/ 1347545 w 2123984"/>
                <a:gd name="connsiteY25" fmla="*/ 313831 h 964321"/>
                <a:gd name="connsiteX26" fmla="*/ 1386682 w 2123984"/>
                <a:gd name="connsiteY26" fmla="*/ 276089 h 964321"/>
                <a:gd name="connsiteX27" fmla="*/ 1425006 w 2123984"/>
                <a:gd name="connsiteY27" fmla="*/ 220178 h 964321"/>
                <a:gd name="connsiteX28" fmla="*/ 1458641 w 2123984"/>
                <a:gd name="connsiteY28" fmla="*/ 287408 h 964321"/>
                <a:gd name="connsiteX29" fmla="*/ 1491882 w 2123984"/>
                <a:gd name="connsiteY29" fmla="*/ 335747 h 964321"/>
                <a:gd name="connsiteX30" fmla="*/ 1542508 w 2123984"/>
                <a:gd name="connsiteY30" fmla="*/ 277294 h 964321"/>
                <a:gd name="connsiteX31" fmla="*/ 1558991 w 2123984"/>
                <a:gd name="connsiteY31" fmla="*/ 327171 h 964321"/>
                <a:gd name="connsiteX32" fmla="*/ 1586769 w 2123984"/>
                <a:gd name="connsiteY32" fmla="*/ 378074 h 964321"/>
                <a:gd name="connsiteX33" fmla="*/ 1601981 w 2123984"/>
                <a:gd name="connsiteY33" fmla="*/ 393422 h 964321"/>
                <a:gd name="connsiteX34" fmla="*/ 1661228 w 2123984"/>
                <a:gd name="connsiteY34" fmla="*/ 361924 h 964321"/>
                <a:gd name="connsiteX35" fmla="*/ 1673928 w 2123984"/>
                <a:gd name="connsiteY35" fmla="*/ 411871 h 964321"/>
                <a:gd name="connsiteX36" fmla="*/ 1673928 w 2123984"/>
                <a:gd name="connsiteY36" fmla="*/ 411871 h 964321"/>
                <a:gd name="connsiteX37" fmla="*/ 1692978 w 2123984"/>
                <a:gd name="connsiteY37" fmla="*/ 402346 h 964321"/>
                <a:gd name="connsiteX38" fmla="*/ 1720791 w 2123984"/>
                <a:gd name="connsiteY38" fmla="*/ 381530 h 964321"/>
                <a:gd name="connsiteX39" fmla="*/ 1754999 w 2123984"/>
                <a:gd name="connsiteY39" fmla="*/ 463291 h 964321"/>
                <a:gd name="connsiteX40" fmla="*/ 1800495 w 2123984"/>
                <a:gd name="connsiteY40" fmla="*/ 447886 h 964321"/>
                <a:gd name="connsiteX41" fmla="*/ 1813311 w 2123984"/>
                <a:gd name="connsiteY41" fmla="*/ 533142 h 964321"/>
                <a:gd name="connsiteX42" fmla="*/ 1841783 w 2123984"/>
                <a:gd name="connsiteY42" fmla="*/ 569284 h 964321"/>
                <a:gd name="connsiteX43" fmla="*/ 1883103 w 2123984"/>
                <a:gd name="connsiteY43" fmla="*/ 650488 h 964321"/>
                <a:gd name="connsiteX44" fmla="*/ 1889872 w 2123984"/>
                <a:gd name="connsiteY44" fmla="*/ 708634 h 964321"/>
                <a:gd name="connsiteX45" fmla="*/ 1914676 w 2123984"/>
                <a:gd name="connsiteY45" fmla="*/ 770603 h 964321"/>
                <a:gd name="connsiteX46" fmla="*/ 1900146 w 2123984"/>
                <a:gd name="connsiteY46" fmla="*/ 842878 h 964321"/>
                <a:gd name="connsiteX47" fmla="*/ 1919196 w 2123984"/>
                <a:gd name="connsiteY47" fmla="*/ 892884 h 964321"/>
                <a:gd name="connsiteX48" fmla="*/ 1931103 w 2123984"/>
                <a:gd name="connsiteY48" fmla="*/ 928603 h 964321"/>
                <a:gd name="connsiteX49" fmla="*/ 1945390 w 2123984"/>
                <a:gd name="connsiteY49" fmla="*/ 959559 h 964321"/>
                <a:gd name="connsiteX50" fmla="*/ 1966821 w 2123984"/>
                <a:gd name="connsiteY50" fmla="*/ 961940 h 964321"/>
                <a:gd name="connsiteX51" fmla="*/ 1966821 w 2123984"/>
                <a:gd name="connsiteY51" fmla="*/ 961940 h 964321"/>
                <a:gd name="connsiteX52" fmla="*/ 1978728 w 2123984"/>
                <a:gd name="connsiteY52" fmla="*/ 964321 h 964321"/>
                <a:gd name="connsiteX53" fmla="*/ 1995396 w 2123984"/>
                <a:gd name="connsiteY53" fmla="*/ 904790 h 964321"/>
                <a:gd name="connsiteX54" fmla="*/ 2021590 w 2123984"/>
                <a:gd name="connsiteY54" fmla="*/ 828590 h 964321"/>
                <a:gd name="connsiteX55" fmla="*/ 2043021 w 2123984"/>
                <a:gd name="connsiteY55" fmla="*/ 747628 h 964321"/>
                <a:gd name="connsiteX56" fmla="*/ 2050165 w 2123984"/>
                <a:gd name="connsiteY56" fmla="*/ 714290 h 964321"/>
                <a:gd name="connsiteX57" fmla="*/ 2069215 w 2123984"/>
                <a:gd name="connsiteY57" fmla="*/ 688096 h 964321"/>
                <a:gd name="connsiteX58" fmla="*/ 2093028 w 2123984"/>
                <a:gd name="connsiteY58" fmla="*/ 633328 h 964321"/>
                <a:gd name="connsiteX59" fmla="*/ 2123984 w 2123984"/>
                <a:gd name="connsiteY59" fmla="*/ 607134 h 964321"/>
                <a:gd name="connsiteX0" fmla="*/ 2093028 w 2093028"/>
                <a:gd name="connsiteY0" fmla="*/ 633328 h 964321"/>
                <a:gd name="connsiteX1" fmla="*/ 1701076 w 2093028"/>
                <a:gd name="connsiteY1" fmla="*/ 35057 h 964321"/>
                <a:gd name="connsiteX2" fmla="*/ 88020 w 2093028"/>
                <a:gd name="connsiteY2" fmla="*/ 0 h 964321"/>
                <a:gd name="connsiteX3" fmla="*/ 0 w 2093028"/>
                <a:gd name="connsiteY3" fmla="*/ 10795 h 964321"/>
                <a:gd name="connsiteX4" fmla="*/ 82046 w 2093028"/>
                <a:gd name="connsiteY4" fmla="*/ 50514 h 964321"/>
                <a:gd name="connsiteX5" fmla="*/ 130667 w 2093028"/>
                <a:gd name="connsiteY5" fmla="*/ 69912 h 964321"/>
                <a:gd name="connsiteX6" fmla="*/ 192903 w 2093028"/>
                <a:gd name="connsiteY6" fmla="*/ 87369 h 964321"/>
                <a:gd name="connsiteX7" fmla="*/ 262727 w 2093028"/>
                <a:gd name="connsiteY7" fmla="*/ 107618 h 964321"/>
                <a:gd name="connsiteX8" fmla="*/ 338259 w 2093028"/>
                <a:gd name="connsiteY8" fmla="*/ 129783 h 964321"/>
                <a:gd name="connsiteX9" fmla="*/ 395196 w 2093028"/>
                <a:gd name="connsiteY9" fmla="*/ 135646 h 964321"/>
                <a:gd name="connsiteX10" fmla="*/ 473778 w 2093028"/>
                <a:gd name="connsiteY10" fmla="*/ 145171 h 964321"/>
                <a:gd name="connsiteX11" fmla="*/ 530928 w 2093028"/>
                <a:gd name="connsiteY11" fmla="*/ 147553 h 964321"/>
                <a:gd name="connsiteX12" fmla="*/ 597603 w 2093028"/>
                <a:gd name="connsiteY12" fmla="*/ 164221 h 964321"/>
                <a:gd name="connsiteX13" fmla="*/ 664652 w 2093028"/>
                <a:gd name="connsiteY13" fmla="*/ 173015 h 964321"/>
                <a:gd name="connsiteX14" fmla="*/ 736924 w 2093028"/>
                <a:gd name="connsiteY14" fmla="*/ 184872 h 964321"/>
                <a:gd name="connsiteX15" fmla="*/ 816177 w 2093028"/>
                <a:gd name="connsiteY15" fmla="*/ 191545 h 964321"/>
                <a:gd name="connsiteX16" fmla="*/ 877452 w 2093028"/>
                <a:gd name="connsiteY16" fmla="*/ 197360 h 964321"/>
                <a:gd name="connsiteX17" fmla="*/ 924584 w 2093028"/>
                <a:gd name="connsiteY17" fmla="*/ 205620 h 964321"/>
                <a:gd name="connsiteX18" fmla="*/ 993741 w 2093028"/>
                <a:gd name="connsiteY18" fmla="*/ 219245 h 964321"/>
                <a:gd name="connsiteX19" fmla="*/ 1030990 w 2093028"/>
                <a:gd name="connsiteY19" fmla="*/ 226134 h 964321"/>
                <a:gd name="connsiteX20" fmla="*/ 1085818 w 2093028"/>
                <a:gd name="connsiteY20" fmla="*/ 214782 h 964321"/>
                <a:gd name="connsiteX21" fmla="*/ 1162913 w 2093028"/>
                <a:gd name="connsiteY21" fmla="*/ 198935 h 964321"/>
                <a:gd name="connsiteX22" fmla="*/ 1179144 w 2093028"/>
                <a:gd name="connsiteY22" fmla="*/ 232133 h 964321"/>
                <a:gd name="connsiteX23" fmla="*/ 1250397 w 2093028"/>
                <a:gd name="connsiteY23" fmla="*/ 235905 h 964321"/>
                <a:gd name="connsiteX24" fmla="*/ 1320205 w 2093028"/>
                <a:gd name="connsiteY24" fmla="*/ 239232 h 964321"/>
                <a:gd name="connsiteX25" fmla="*/ 1347545 w 2093028"/>
                <a:gd name="connsiteY25" fmla="*/ 313831 h 964321"/>
                <a:gd name="connsiteX26" fmla="*/ 1386682 w 2093028"/>
                <a:gd name="connsiteY26" fmla="*/ 276089 h 964321"/>
                <a:gd name="connsiteX27" fmla="*/ 1425006 w 2093028"/>
                <a:gd name="connsiteY27" fmla="*/ 220178 h 964321"/>
                <a:gd name="connsiteX28" fmla="*/ 1458641 w 2093028"/>
                <a:gd name="connsiteY28" fmla="*/ 287408 h 964321"/>
                <a:gd name="connsiteX29" fmla="*/ 1491882 w 2093028"/>
                <a:gd name="connsiteY29" fmla="*/ 335747 h 964321"/>
                <a:gd name="connsiteX30" fmla="*/ 1542508 w 2093028"/>
                <a:gd name="connsiteY30" fmla="*/ 277294 h 964321"/>
                <a:gd name="connsiteX31" fmla="*/ 1558991 w 2093028"/>
                <a:gd name="connsiteY31" fmla="*/ 327171 h 964321"/>
                <a:gd name="connsiteX32" fmla="*/ 1586769 w 2093028"/>
                <a:gd name="connsiteY32" fmla="*/ 378074 h 964321"/>
                <a:gd name="connsiteX33" fmla="*/ 1601981 w 2093028"/>
                <a:gd name="connsiteY33" fmla="*/ 393422 h 964321"/>
                <a:gd name="connsiteX34" fmla="*/ 1661228 w 2093028"/>
                <a:gd name="connsiteY34" fmla="*/ 361924 h 964321"/>
                <a:gd name="connsiteX35" fmla="*/ 1673928 w 2093028"/>
                <a:gd name="connsiteY35" fmla="*/ 411871 h 964321"/>
                <a:gd name="connsiteX36" fmla="*/ 1673928 w 2093028"/>
                <a:gd name="connsiteY36" fmla="*/ 411871 h 964321"/>
                <a:gd name="connsiteX37" fmla="*/ 1692978 w 2093028"/>
                <a:gd name="connsiteY37" fmla="*/ 402346 h 964321"/>
                <a:gd name="connsiteX38" fmla="*/ 1720791 w 2093028"/>
                <a:gd name="connsiteY38" fmla="*/ 381530 h 964321"/>
                <a:gd name="connsiteX39" fmla="*/ 1754999 w 2093028"/>
                <a:gd name="connsiteY39" fmla="*/ 463291 h 964321"/>
                <a:gd name="connsiteX40" fmla="*/ 1800495 w 2093028"/>
                <a:gd name="connsiteY40" fmla="*/ 447886 h 964321"/>
                <a:gd name="connsiteX41" fmla="*/ 1813311 w 2093028"/>
                <a:gd name="connsiteY41" fmla="*/ 533142 h 964321"/>
                <a:gd name="connsiteX42" fmla="*/ 1841783 w 2093028"/>
                <a:gd name="connsiteY42" fmla="*/ 569284 h 964321"/>
                <a:gd name="connsiteX43" fmla="*/ 1883103 w 2093028"/>
                <a:gd name="connsiteY43" fmla="*/ 650488 h 964321"/>
                <a:gd name="connsiteX44" fmla="*/ 1889872 w 2093028"/>
                <a:gd name="connsiteY44" fmla="*/ 708634 h 964321"/>
                <a:gd name="connsiteX45" fmla="*/ 1914676 w 2093028"/>
                <a:gd name="connsiteY45" fmla="*/ 770603 h 964321"/>
                <a:gd name="connsiteX46" fmla="*/ 1900146 w 2093028"/>
                <a:gd name="connsiteY46" fmla="*/ 842878 h 964321"/>
                <a:gd name="connsiteX47" fmla="*/ 1919196 w 2093028"/>
                <a:gd name="connsiteY47" fmla="*/ 892884 h 964321"/>
                <a:gd name="connsiteX48" fmla="*/ 1931103 w 2093028"/>
                <a:gd name="connsiteY48" fmla="*/ 928603 h 964321"/>
                <a:gd name="connsiteX49" fmla="*/ 1945390 w 2093028"/>
                <a:gd name="connsiteY49" fmla="*/ 959559 h 964321"/>
                <a:gd name="connsiteX50" fmla="*/ 1966821 w 2093028"/>
                <a:gd name="connsiteY50" fmla="*/ 961940 h 964321"/>
                <a:gd name="connsiteX51" fmla="*/ 1966821 w 2093028"/>
                <a:gd name="connsiteY51" fmla="*/ 961940 h 964321"/>
                <a:gd name="connsiteX52" fmla="*/ 1978728 w 2093028"/>
                <a:gd name="connsiteY52" fmla="*/ 964321 h 964321"/>
                <a:gd name="connsiteX53" fmla="*/ 1995396 w 2093028"/>
                <a:gd name="connsiteY53" fmla="*/ 904790 h 964321"/>
                <a:gd name="connsiteX54" fmla="*/ 2021590 w 2093028"/>
                <a:gd name="connsiteY54" fmla="*/ 828590 h 964321"/>
                <a:gd name="connsiteX55" fmla="*/ 2043021 w 2093028"/>
                <a:gd name="connsiteY55" fmla="*/ 747628 h 964321"/>
                <a:gd name="connsiteX56" fmla="*/ 2050165 w 2093028"/>
                <a:gd name="connsiteY56" fmla="*/ 714290 h 964321"/>
                <a:gd name="connsiteX57" fmla="*/ 2069215 w 2093028"/>
                <a:gd name="connsiteY57" fmla="*/ 688096 h 964321"/>
                <a:gd name="connsiteX58" fmla="*/ 2093028 w 2093028"/>
                <a:gd name="connsiteY58" fmla="*/ 633328 h 964321"/>
                <a:gd name="connsiteX0" fmla="*/ 2069215 w 2069215"/>
                <a:gd name="connsiteY0" fmla="*/ 688096 h 964321"/>
                <a:gd name="connsiteX1" fmla="*/ 1701076 w 2069215"/>
                <a:gd name="connsiteY1" fmla="*/ 35057 h 964321"/>
                <a:gd name="connsiteX2" fmla="*/ 88020 w 2069215"/>
                <a:gd name="connsiteY2" fmla="*/ 0 h 964321"/>
                <a:gd name="connsiteX3" fmla="*/ 0 w 2069215"/>
                <a:gd name="connsiteY3" fmla="*/ 10795 h 964321"/>
                <a:gd name="connsiteX4" fmla="*/ 82046 w 2069215"/>
                <a:gd name="connsiteY4" fmla="*/ 50514 h 964321"/>
                <a:gd name="connsiteX5" fmla="*/ 130667 w 2069215"/>
                <a:gd name="connsiteY5" fmla="*/ 69912 h 964321"/>
                <a:gd name="connsiteX6" fmla="*/ 192903 w 2069215"/>
                <a:gd name="connsiteY6" fmla="*/ 87369 h 964321"/>
                <a:gd name="connsiteX7" fmla="*/ 262727 w 2069215"/>
                <a:gd name="connsiteY7" fmla="*/ 107618 h 964321"/>
                <a:gd name="connsiteX8" fmla="*/ 338259 w 2069215"/>
                <a:gd name="connsiteY8" fmla="*/ 129783 h 964321"/>
                <a:gd name="connsiteX9" fmla="*/ 395196 w 2069215"/>
                <a:gd name="connsiteY9" fmla="*/ 135646 h 964321"/>
                <a:gd name="connsiteX10" fmla="*/ 473778 w 2069215"/>
                <a:gd name="connsiteY10" fmla="*/ 145171 h 964321"/>
                <a:gd name="connsiteX11" fmla="*/ 530928 w 2069215"/>
                <a:gd name="connsiteY11" fmla="*/ 147553 h 964321"/>
                <a:gd name="connsiteX12" fmla="*/ 597603 w 2069215"/>
                <a:gd name="connsiteY12" fmla="*/ 164221 h 964321"/>
                <a:gd name="connsiteX13" fmla="*/ 664652 w 2069215"/>
                <a:gd name="connsiteY13" fmla="*/ 173015 h 964321"/>
                <a:gd name="connsiteX14" fmla="*/ 736924 w 2069215"/>
                <a:gd name="connsiteY14" fmla="*/ 184872 h 964321"/>
                <a:gd name="connsiteX15" fmla="*/ 816177 w 2069215"/>
                <a:gd name="connsiteY15" fmla="*/ 191545 h 964321"/>
                <a:gd name="connsiteX16" fmla="*/ 877452 w 2069215"/>
                <a:gd name="connsiteY16" fmla="*/ 197360 h 964321"/>
                <a:gd name="connsiteX17" fmla="*/ 924584 w 2069215"/>
                <a:gd name="connsiteY17" fmla="*/ 205620 h 964321"/>
                <a:gd name="connsiteX18" fmla="*/ 993741 w 2069215"/>
                <a:gd name="connsiteY18" fmla="*/ 219245 h 964321"/>
                <a:gd name="connsiteX19" fmla="*/ 1030990 w 2069215"/>
                <a:gd name="connsiteY19" fmla="*/ 226134 h 964321"/>
                <a:gd name="connsiteX20" fmla="*/ 1085818 w 2069215"/>
                <a:gd name="connsiteY20" fmla="*/ 214782 h 964321"/>
                <a:gd name="connsiteX21" fmla="*/ 1162913 w 2069215"/>
                <a:gd name="connsiteY21" fmla="*/ 198935 h 964321"/>
                <a:gd name="connsiteX22" fmla="*/ 1179144 w 2069215"/>
                <a:gd name="connsiteY22" fmla="*/ 232133 h 964321"/>
                <a:gd name="connsiteX23" fmla="*/ 1250397 w 2069215"/>
                <a:gd name="connsiteY23" fmla="*/ 235905 h 964321"/>
                <a:gd name="connsiteX24" fmla="*/ 1320205 w 2069215"/>
                <a:gd name="connsiteY24" fmla="*/ 239232 h 964321"/>
                <a:gd name="connsiteX25" fmla="*/ 1347545 w 2069215"/>
                <a:gd name="connsiteY25" fmla="*/ 313831 h 964321"/>
                <a:gd name="connsiteX26" fmla="*/ 1386682 w 2069215"/>
                <a:gd name="connsiteY26" fmla="*/ 276089 h 964321"/>
                <a:gd name="connsiteX27" fmla="*/ 1425006 w 2069215"/>
                <a:gd name="connsiteY27" fmla="*/ 220178 h 964321"/>
                <a:gd name="connsiteX28" fmla="*/ 1458641 w 2069215"/>
                <a:gd name="connsiteY28" fmla="*/ 287408 h 964321"/>
                <a:gd name="connsiteX29" fmla="*/ 1491882 w 2069215"/>
                <a:gd name="connsiteY29" fmla="*/ 335747 h 964321"/>
                <a:gd name="connsiteX30" fmla="*/ 1542508 w 2069215"/>
                <a:gd name="connsiteY30" fmla="*/ 277294 h 964321"/>
                <a:gd name="connsiteX31" fmla="*/ 1558991 w 2069215"/>
                <a:gd name="connsiteY31" fmla="*/ 327171 h 964321"/>
                <a:gd name="connsiteX32" fmla="*/ 1586769 w 2069215"/>
                <a:gd name="connsiteY32" fmla="*/ 378074 h 964321"/>
                <a:gd name="connsiteX33" fmla="*/ 1601981 w 2069215"/>
                <a:gd name="connsiteY33" fmla="*/ 393422 h 964321"/>
                <a:gd name="connsiteX34" fmla="*/ 1661228 w 2069215"/>
                <a:gd name="connsiteY34" fmla="*/ 361924 h 964321"/>
                <a:gd name="connsiteX35" fmla="*/ 1673928 w 2069215"/>
                <a:gd name="connsiteY35" fmla="*/ 411871 h 964321"/>
                <a:gd name="connsiteX36" fmla="*/ 1673928 w 2069215"/>
                <a:gd name="connsiteY36" fmla="*/ 411871 h 964321"/>
                <a:gd name="connsiteX37" fmla="*/ 1692978 w 2069215"/>
                <a:gd name="connsiteY37" fmla="*/ 402346 h 964321"/>
                <a:gd name="connsiteX38" fmla="*/ 1720791 w 2069215"/>
                <a:gd name="connsiteY38" fmla="*/ 381530 h 964321"/>
                <a:gd name="connsiteX39" fmla="*/ 1754999 w 2069215"/>
                <a:gd name="connsiteY39" fmla="*/ 463291 h 964321"/>
                <a:gd name="connsiteX40" fmla="*/ 1800495 w 2069215"/>
                <a:gd name="connsiteY40" fmla="*/ 447886 h 964321"/>
                <a:gd name="connsiteX41" fmla="*/ 1813311 w 2069215"/>
                <a:gd name="connsiteY41" fmla="*/ 533142 h 964321"/>
                <a:gd name="connsiteX42" fmla="*/ 1841783 w 2069215"/>
                <a:gd name="connsiteY42" fmla="*/ 569284 h 964321"/>
                <a:gd name="connsiteX43" fmla="*/ 1883103 w 2069215"/>
                <a:gd name="connsiteY43" fmla="*/ 650488 h 964321"/>
                <a:gd name="connsiteX44" fmla="*/ 1889872 w 2069215"/>
                <a:gd name="connsiteY44" fmla="*/ 708634 h 964321"/>
                <a:gd name="connsiteX45" fmla="*/ 1914676 w 2069215"/>
                <a:gd name="connsiteY45" fmla="*/ 770603 h 964321"/>
                <a:gd name="connsiteX46" fmla="*/ 1900146 w 2069215"/>
                <a:gd name="connsiteY46" fmla="*/ 842878 h 964321"/>
                <a:gd name="connsiteX47" fmla="*/ 1919196 w 2069215"/>
                <a:gd name="connsiteY47" fmla="*/ 892884 h 964321"/>
                <a:gd name="connsiteX48" fmla="*/ 1931103 w 2069215"/>
                <a:gd name="connsiteY48" fmla="*/ 928603 h 964321"/>
                <a:gd name="connsiteX49" fmla="*/ 1945390 w 2069215"/>
                <a:gd name="connsiteY49" fmla="*/ 959559 h 964321"/>
                <a:gd name="connsiteX50" fmla="*/ 1966821 w 2069215"/>
                <a:gd name="connsiteY50" fmla="*/ 961940 h 964321"/>
                <a:gd name="connsiteX51" fmla="*/ 1966821 w 2069215"/>
                <a:gd name="connsiteY51" fmla="*/ 961940 h 964321"/>
                <a:gd name="connsiteX52" fmla="*/ 1978728 w 2069215"/>
                <a:gd name="connsiteY52" fmla="*/ 964321 h 964321"/>
                <a:gd name="connsiteX53" fmla="*/ 1995396 w 2069215"/>
                <a:gd name="connsiteY53" fmla="*/ 904790 h 964321"/>
                <a:gd name="connsiteX54" fmla="*/ 2021590 w 2069215"/>
                <a:gd name="connsiteY54" fmla="*/ 828590 h 964321"/>
                <a:gd name="connsiteX55" fmla="*/ 2043021 w 2069215"/>
                <a:gd name="connsiteY55" fmla="*/ 747628 h 964321"/>
                <a:gd name="connsiteX56" fmla="*/ 2050165 w 2069215"/>
                <a:gd name="connsiteY56" fmla="*/ 714290 h 964321"/>
                <a:gd name="connsiteX57" fmla="*/ 2069215 w 2069215"/>
                <a:gd name="connsiteY57" fmla="*/ 688096 h 964321"/>
                <a:gd name="connsiteX0" fmla="*/ 2050165 w 2050165"/>
                <a:gd name="connsiteY0" fmla="*/ 714290 h 964321"/>
                <a:gd name="connsiteX1" fmla="*/ 1701076 w 2050165"/>
                <a:gd name="connsiteY1" fmla="*/ 35057 h 964321"/>
                <a:gd name="connsiteX2" fmla="*/ 88020 w 2050165"/>
                <a:gd name="connsiteY2" fmla="*/ 0 h 964321"/>
                <a:gd name="connsiteX3" fmla="*/ 0 w 2050165"/>
                <a:gd name="connsiteY3" fmla="*/ 10795 h 964321"/>
                <a:gd name="connsiteX4" fmla="*/ 82046 w 2050165"/>
                <a:gd name="connsiteY4" fmla="*/ 50514 h 964321"/>
                <a:gd name="connsiteX5" fmla="*/ 130667 w 2050165"/>
                <a:gd name="connsiteY5" fmla="*/ 69912 h 964321"/>
                <a:gd name="connsiteX6" fmla="*/ 192903 w 2050165"/>
                <a:gd name="connsiteY6" fmla="*/ 87369 h 964321"/>
                <a:gd name="connsiteX7" fmla="*/ 262727 w 2050165"/>
                <a:gd name="connsiteY7" fmla="*/ 107618 h 964321"/>
                <a:gd name="connsiteX8" fmla="*/ 338259 w 2050165"/>
                <a:gd name="connsiteY8" fmla="*/ 129783 h 964321"/>
                <a:gd name="connsiteX9" fmla="*/ 395196 w 2050165"/>
                <a:gd name="connsiteY9" fmla="*/ 135646 h 964321"/>
                <a:gd name="connsiteX10" fmla="*/ 473778 w 2050165"/>
                <a:gd name="connsiteY10" fmla="*/ 145171 h 964321"/>
                <a:gd name="connsiteX11" fmla="*/ 530928 w 2050165"/>
                <a:gd name="connsiteY11" fmla="*/ 147553 h 964321"/>
                <a:gd name="connsiteX12" fmla="*/ 597603 w 2050165"/>
                <a:gd name="connsiteY12" fmla="*/ 164221 h 964321"/>
                <a:gd name="connsiteX13" fmla="*/ 664652 w 2050165"/>
                <a:gd name="connsiteY13" fmla="*/ 173015 h 964321"/>
                <a:gd name="connsiteX14" fmla="*/ 736924 w 2050165"/>
                <a:gd name="connsiteY14" fmla="*/ 184872 h 964321"/>
                <a:gd name="connsiteX15" fmla="*/ 816177 w 2050165"/>
                <a:gd name="connsiteY15" fmla="*/ 191545 h 964321"/>
                <a:gd name="connsiteX16" fmla="*/ 877452 w 2050165"/>
                <a:gd name="connsiteY16" fmla="*/ 197360 h 964321"/>
                <a:gd name="connsiteX17" fmla="*/ 924584 w 2050165"/>
                <a:gd name="connsiteY17" fmla="*/ 205620 h 964321"/>
                <a:gd name="connsiteX18" fmla="*/ 993741 w 2050165"/>
                <a:gd name="connsiteY18" fmla="*/ 219245 h 964321"/>
                <a:gd name="connsiteX19" fmla="*/ 1030990 w 2050165"/>
                <a:gd name="connsiteY19" fmla="*/ 226134 h 964321"/>
                <a:gd name="connsiteX20" fmla="*/ 1085818 w 2050165"/>
                <a:gd name="connsiteY20" fmla="*/ 214782 h 964321"/>
                <a:gd name="connsiteX21" fmla="*/ 1162913 w 2050165"/>
                <a:gd name="connsiteY21" fmla="*/ 198935 h 964321"/>
                <a:gd name="connsiteX22" fmla="*/ 1179144 w 2050165"/>
                <a:gd name="connsiteY22" fmla="*/ 232133 h 964321"/>
                <a:gd name="connsiteX23" fmla="*/ 1250397 w 2050165"/>
                <a:gd name="connsiteY23" fmla="*/ 235905 h 964321"/>
                <a:gd name="connsiteX24" fmla="*/ 1320205 w 2050165"/>
                <a:gd name="connsiteY24" fmla="*/ 239232 h 964321"/>
                <a:gd name="connsiteX25" fmla="*/ 1347545 w 2050165"/>
                <a:gd name="connsiteY25" fmla="*/ 313831 h 964321"/>
                <a:gd name="connsiteX26" fmla="*/ 1386682 w 2050165"/>
                <a:gd name="connsiteY26" fmla="*/ 276089 h 964321"/>
                <a:gd name="connsiteX27" fmla="*/ 1425006 w 2050165"/>
                <a:gd name="connsiteY27" fmla="*/ 220178 h 964321"/>
                <a:gd name="connsiteX28" fmla="*/ 1458641 w 2050165"/>
                <a:gd name="connsiteY28" fmla="*/ 287408 h 964321"/>
                <a:gd name="connsiteX29" fmla="*/ 1491882 w 2050165"/>
                <a:gd name="connsiteY29" fmla="*/ 335747 h 964321"/>
                <a:gd name="connsiteX30" fmla="*/ 1542508 w 2050165"/>
                <a:gd name="connsiteY30" fmla="*/ 277294 h 964321"/>
                <a:gd name="connsiteX31" fmla="*/ 1558991 w 2050165"/>
                <a:gd name="connsiteY31" fmla="*/ 327171 h 964321"/>
                <a:gd name="connsiteX32" fmla="*/ 1586769 w 2050165"/>
                <a:gd name="connsiteY32" fmla="*/ 378074 h 964321"/>
                <a:gd name="connsiteX33" fmla="*/ 1601981 w 2050165"/>
                <a:gd name="connsiteY33" fmla="*/ 393422 h 964321"/>
                <a:gd name="connsiteX34" fmla="*/ 1661228 w 2050165"/>
                <a:gd name="connsiteY34" fmla="*/ 361924 h 964321"/>
                <a:gd name="connsiteX35" fmla="*/ 1673928 w 2050165"/>
                <a:gd name="connsiteY35" fmla="*/ 411871 h 964321"/>
                <a:gd name="connsiteX36" fmla="*/ 1673928 w 2050165"/>
                <a:gd name="connsiteY36" fmla="*/ 411871 h 964321"/>
                <a:gd name="connsiteX37" fmla="*/ 1692978 w 2050165"/>
                <a:gd name="connsiteY37" fmla="*/ 402346 h 964321"/>
                <a:gd name="connsiteX38" fmla="*/ 1720791 w 2050165"/>
                <a:gd name="connsiteY38" fmla="*/ 381530 h 964321"/>
                <a:gd name="connsiteX39" fmla="*/ 1754999 w 2050165"/>
                <a:gd name="connsiteY39" fmla="*/ 463291 h 964321"/>
                <a:gd name="connsiteX40" fmla="*/ 1800495 w 2050165"/>
                <a:gd name="connsiteY40" fmla="*/ 447886 h 964321"/>
                <a:gd name="connsiteX41" fmla="*/ 1813311 w 2050165"/>
                <a:gd name="connsiteY41" fmla="*/ 533142 h 964321"/>
                <a:gd name="connsiteX42" fmla="*/ 1841783 w 2050165"/>
                <a:gd name="connsiteY42" fmla="*/ 569284 h 964321"/>
                <a:gd name="connsiteX43" fmla="*/ 1883103 w 2050165"/>
                <a:gd name="connsiteY43" fmla="*/ 650488 h 964321"/>
                <a:gd name="connsiteX44" fmla="*/ 1889872 w 2050165"/>
                <a:gd name="connsiteY44" fmla="*/ 708634 h 964321"/>
                <a:gd name="connsiteX45" fmla="*/ 1914676 w 2050165"/>
                <a:gd name="connsiteY45" fmla="*/ 770603 h 964321"/>
                <a:gd name="connsiteX46" fmla="*/ 1900146 w 2050165"/>
                <a:gd name="connsiteY46" fmla="*/ 842878 h 964321"/>
                <a:gd name="connsiteX47" fmla="*/ 1919196 w 2050165"/>
                <a:gd name="connsiteY47" fmla="*/ 892884 h 964321"/>
                <a:gd name="connsiteX48" fmla="*/ 1931103 w 2050165"/>
                <a:gd name="connsiteY48" fmla="*/ 928603 h 964321"/>
                <a:gd name="connsiteX49" fmla="*/ 1945390 w 2050165"/>
                <a:gd name="connsiteY49" fmla="*/ 959559 h 964321"/>
                <a:gd name="connsiteX50" fmla="*/ 1966821 w 2050165"/>
                <a:gd name="connsiteY50" fmla="*/ 961940 h 964321"/>
                <a:gd name="connsiteX51" fmla="*/ 1966821 w 2050165"/>
                <a:gd name="connsiteY51" fmla="*/ 961940 h 964321"/>
                <a:gd name="connsiteX52" fmla="*/ 1978728 w 2050165"/>
                <a:gd name="connsiteY52" fmla="*/ 964321 h 964321"/>
                <a:gd name="connsiteX53" fmla="*/ 1995396 w 2050165"/>
                <a:gd name="connsiteY53" fmla="*/ 904790 h 964321"/>
                <a:gd name="connsiteX54" fmla="*/ 2021590 w 2050165"/>
                <a:gd name="connsiteY54" fmla="*/ 828590 h 964321"/>
                <a:gd name="connsiteX55" fmla="*/ 2043021 w 2050165"/>
                <a:gd name="connsiteY55" fmla="*/ 747628 h 964321"/>
                <a:gd name="connsiteX56" fmla="*/ 2050165 w 2050165"/>
                <a:gd name="connsiteY56" fmla="*/ 714290 h 964321"/>
                <a:gd name="connsiteX0" fmla="*/ 2043021 w 2043021"/>
                <a:gd name="connsiteY0" fmla="*/ 747628 h 964321"/>
                <a:gd name="connsiteX1" fmla="*/ 1701076 w 2043021"/>
                <a:gd name="connsiteY1" fmla="*/ 35057 h 964321"/>
                <a:gd name="connsiteX2" fmla="*/ 88020 w 2043021"/>
                <a:gd name="connsiteY2" fmla="*/ 0 h 964321"/>
                <a:gd name="connsiteX3" fmla="*/ 0 w 2043021"/>
                <a:gd name="connsiteY3" fmla="*/ 10795 h 964321"/>
                <a:gd name="connsiteX4" fmla="*/ 82046 w 2043021"/>
                <a:gd name="connsiteY4" fmla="*/ 50514 h 964321"/>
                <a:gd name="connsiteX5" fmla="*/ 130667 w 2043021"/>
                <a:gd name="connsiteY5" fmla="*/ 69912 h 964321"/>
                <a:gd name="connsiteX6" fmla="*/ 192903 w 2043021"/>
                <a:gd name="connsiteY6" fmla="*/ 87369 h 964321"/>
                <a:gd name="connsiteX7" fmla="*/ 262727 w 2043021"/>
                <a:gd name="connsiteY7" fmla="*/ 107618 h 964321"/>
                <a:gd name="connsiteX8" fmla="*/ 338259 w 2043021"/>
                <a:gd name="connsiteY8" fmla="*/ 129783 h 964321"/>
                <a:gd name="connsiteX9" fmla="*/ 395196 w 2043021"/>
                <a:gd name="connsiteY9" fmla="*/ 135646 h 964321"/>
                <a:gd name="connsiteX10" fmla="*/ 473778 w 2043021"/>
                <a:gd name="connsiteY10" fmla="*/ 145171 h 964321"/>
                <a:gd name="connsiteX11" fmla="*/ 530928 w 2043021"/>
                <a:gd name="connsiteY11" fmla="*/ 147553 h 964321"/>
                <a:gd name="connsiteX12" fmla="*/ 597603 w 2043021"/>
                <a:gd name="connsiteY12" fmla="*/ 164221 h 964321"/>
                <a:gd name="connsiteX13" fmla="*/ 664652 w 2043021"/>
                <a:gd name="connsiteY13" fmla="*/ 173015 h 964321"/>
                <a:gd name="connsiteX14" fmla="*/ 736924 w 2043021"/>
                <a:gd name="connsiteY14" fmla="*/ 184872 h 964321"/>
                <a:gd name="connsiteX15" fmla="*/ 816177 w 2043021"/>
                <a:gd name="connsiteY15" fmla="*/ 191545 h 964321"/>
                <a:gd name="connsiteX16" fmla="*/ 877452 w 2043021"/>
                <a:gd name="connsiteY16" fmla="*/ 197360 h 964321"/>
                <a:gd name="connsiteX17" fmla="*/ 924584 w 2043021"/>
                <a:gd name="connsiteY17" fmla="*/ 205620 h 964321"/>
                <a:gd name="connsiteX18" fmla="*/ 993741 w 2043021"/>
                <a:gd name="connsiteY18" fmla="*/ 219245 h 964321"/>
                <a:gd name="connsiteX19" fmla="*/ 1030990 w 2043021"/>
                <a:gd name="connsiteY19" fmla="*/ 226134 h 964321"/>
                <a:gd name="connsiteX20" fmla="*/ 1085818 w 2043021"/>
                <a:gd name="connsiteY20" fmla="*/ 214782 h 964321"/>
                <a:gd name="connsiteX21" fmla="*/ 1162913 w 2043021"/>
                <a:gd name="connsiteY21" fmla="*/ 198935 h 964321"/>
                <a:gd name="connsiteX22" fmla="*/ 1179144 w 2043021"/>
                <a:gd name="connsiteY22" fmla="*/ 232133 h 964321"/>
                <a:gd name="connsiteX23" fmla="*/ 1250397 w 2043021"/>
                <a:gd name="connsiteY23" fmla="*/ 235905 h 964321"/>
                <a:gd name="connsiteX24" fmla="*/ 1320205 w 2043021"/>
                <a:gd name="connsiteY24" fmla="*/ 239232 h 964321"/>
                <a:gd name="connsiteX25" fmla="*/ 1347545 w 2043021"/>
                <a:gd name="connsiteY25" fmla="*/ 313831 h 964321"/>
                <a:gd name="connsiteX26" fmla="*/ 1386682 w 2043021"/>
                <a:gd name="connsiteY26" fmla="*/ 276089 h 964321"/>
                <a:gd name="connsiteX27" fmla="*/ 1425006 w 2043021"/>
                <a:gd name="connsiteY27" fmla="*/ 220178 h 964321"/>
                <a:gd name="connsiteX28" fmla="*/ 1458641 w 2043021"/>
                <a:gd name="connsiteY28" fmla="*/ 287408 h 964321"/>
                <a:gd name="connsiteX29" fmla="*/ 1491882 w 2043021"/>
                <a:gd name="connsiteY29" fmla="*/ 335747 h 964321"/>
                <a:gd name="connsiteX30" fmla="*/ 1542508 w 2043021"/>
                <a:gd name="connsiteY30" fmla="*/ 277294 h 964321"/>
                <a:gd name="connsiteX31" fmla="*/ 1558991 w 2043021"/>
                <a:gd name="connsiteY31" fmla="*/ 327171 h 964321"/>
                <a:gd name="connsiteX32" fmla="*/ 1586769 w 2043021"/>
                <a:gd name="connsiteY32" fmla="*/ 378074 h 964321"/>
                <a:gd name="connsiteX33" fmla="*/ 1601981 w 2043021"/>
                <a:gd name="connsiteY33" fmla="*/ 393422 h 964321"/>
                <a:gd name="connsiteX34" fmla="*/ 1661228 w 2043021"/>
                <a:gd name="connsiteY34" fmla="*/ 361924 h 964321"/>
                <a:gd name="connsiteX35" fmla="*/ 1673928 w 2043021"/>
                <a:gd name="connsiteY35" fmla="*/ 411871 h 964321"/>
                <a:gd name="connsiteX36" fmla="*/ 1673928 w 2043021"/>
                <a:gd name="connsiteY36" fmla="*/ 411871 h 964321"/>
                <a:gd name="connsiteX37" fmla="*/ 1692978 w 2043021"/>
                <a:gd name="connsiteY37" fmla="*/ 402346 h 964321"/>
                <a:gd name="connsiteX38" fmla="*/ 1720791 w 2043021"/>
                <a:gd name="connsiteY38" fmla="*/ 381530 h 964321"/>
                <a:gd name="connsiteX39" fmla="*/ 1754999 w 2043021"/>
                <a:gd name="connsiteY39" fmla="*/ 463291 h 964321"/>
                <a:gd name="connsiteX40" fmla="*/ 1800495 w 2043021"/>
                <a:gd name="connsiteY40" fmla="*/ 447886 h 964321"/>
                <a:gd name="connsiteX41" fmla="*/ 1813311 w 2043021"/>
                <a:gd name="connsiteY41" fmla="*/ 533142 h 964321"/>
                <a:gd name="connsiteX42" fmla="*/ 1841783 w 2043021"/>
                <a:gd name="connsiteY42" fmla="*/ 569284 h 964321"/>
                <a:gd name="connsiteX43" fmla="*/ 1883103 w 2043021"/>
                <a:gd name="connsiteY43" fmla="*/ 650488 h 964321"/>
                <a:gd name="connsiteX44" fmla="*/ 1889872 w 2043021"/>
                <a:gd name="connsiteY44" fmla="*/ 708634 h 964321"/>
                <a:gd name="connsiteX45" fmla="*/ 1914676 w 2043021"/>
                <a:gd name="connsiteY45" fmla="*/ 770603 h 964321"/>
                <a:gd name="connsiteX46" fmla="*/ 1900146 w 2043021"/>
                <a:gd name="connsiteY46" fmla="*/ 842878 h 964321"/>
                <a:gd name="connsiteX47" fmla="*/ 1919196 w 2043021"/>
                <a:gd name="connsiteY47" fmla="*/ 892884 h 964321"/>
                <a:gd name="connsiteX48" fmla="*/ 1931103 w 2043021"/>
                <a:gd name="connsiteY48" fmla="*/ 928603 h 964321"/>
                <a:gd name="connsiteX49" fmla="*/ 1945390 w 2043021"/>
                <a:gd name="connsiteY49" fmla="*/ 959559 h 964321"/>
                <a:gd name="connsiteX50" fmla="*/ 1966821 w 2043021"/>
                <a:gd name="connsiteY50" fmla="*/ 961940 h 964321"/>
                <a:gd name="connsiteX51" fmla="*/ 1966821 w 2043021"/>
                <a:gd name="connsiteY51" fmla="*/ 961940 h 964321"/>
                <a:gd name="connsiteX52" fmla="*/ 1978728 w 2043021"/>
                <a:gd name="connsiteY52" fmla="*/ 964321 h 964321"/>
                <a:gd name="connsiteX53" fmla="*/ 1995396 w 2043021"/>
                <a:gd name="connsiteY53" fmla="*/ 904790 h 964321"/>
                <a:gd name="connsiteX54" fmla="*/ 2021590 w 2043021"/>
                <a:gd name="connsiteY54" fmla="*/ 828590 h 964321"/>
                <a:gd name="connsiteX55" fmla="*/ 2043021 w 2043021"/>
                <a:gd name="connsiteY55" fmla="*/ 747628 h 964321"/>
                <a:gd name="connsiteX0" fmla="*/ 2021590 w 2021590"/>
                <a:gd name="connsiteY0" fmla="*/ 828590 h 964321"/>
                <a:gd name="connsiteX1" fmla="*/ 1701076 w 2021590"/>
                <a:gd name="connsiteY1" fmla="*/ 35057 h 964321"/>
                <a:gd name="connsiteX2" fmla="*/ 88020 w 2021590"/>
                <a:gd name="connsiteY2" fmla="*/ 0 h 964321"/>
                <a:gd name="connsiteX3" fmla="*/ 0 w 2021590"/>
                <a:gd name="connsiteY3" fmla="*/ 10795 h 964321"/>
                <a:gd name="connsiteX4" fmla="*/ 82046 w 2021590"/>
                <a:gd name="connsiteY4" fmla="*/ 50514 h 964321"/>
                <a:gd name="connsiteX5" fmla="*/ 130667 w 2021590"/>
                <a:gd name="connsiteY5" fmla="*/ 69912 h 964321"/>
                <a:gd name="connsiteX6" fmla="*/ 192903 w 2021590"/>
                <a:gd name="connsiteY6" fmla="*/ 87369 h 964321"/>
                <a:gd name="connsiteX7" fmla="*/ 262727 w 2021590"/>
                <a:gd name="connsiteY7" fmla="*/ 107618 h 964321"/>
                <a:gd name="connsiteX8" fmla="*/ 338259 w 2021590"/>
                <a:gd name="connsiteY8" fmla="*/ 129783 h 964321"/>
                <a:gd name="connsiteX9" fmla="*/ 395196 w 2021590"/>
                <a:gd name="connsiteY9" fmla="*/ 135646 h 964321"/>
                <a:gd name="connsiteX10" fmla="*/ 473778 w 2021590"/>
                <a:gd name="connsiteY10" fmla="*/ 145171 h 964321"/>
                <a:gd name="connsiteX11" fmla="*/ 530928 w 2021590"/>
                <a:gd name="connsiteY11" fmla="*/ 147553 h 964321"/>
                <a:gd name="connsiteX12" fmla="*/ 597603 w 2021590"/>
                <a:gd name="connsiteY12" fmla="*/ 164221 h 964321"/>
                <a:gd name="connsiteX13" fmla="*/ 664652 w 2021590"/>
                <a:gd name="connsiteY13" fmla="*/ 173015 h 964321"/>
                <a:gd name="connsiteX14" fmla="*/ 736924 w 2021590"/>
                <a:gd name="connsiteY14" fmla="*/ 184872 h 964321"/>
                <a:gd name="connsiteX15" fmla="*/ 816177 w 2021590"/>
                <a:gd name="connsiteY15" fmla="*/ 191545 h 964321"/>
                <a:gd name="connsiteX16" fmla="*/ 877452 w 2021590"/>
                <a:gd name="connsiteY16" fmla="*/ 197360 h 964321"/>
                <a:gd name="connsiteX17" fmla="*/ 924584 w 2021590"/>
                <a:gd name="connsiteY17" fmla="*/ 205620 h 964321"/>
                <a:gd name="connsiteX18" fmla="*/ 993741 w 2021590"/>
                <a:gd name="connsiteY18" fmla="*/ 219245 h 964321"/>
                <a:gd name="connsiteX19" fmla="*/ 1030990 w 2021590"/>
                <a:gd name="connsiteY19" fmla="*/ 226134 h 964321"/>
                <a:gd name="connsiteX20" fmla="*/ 1085818 w 2021590"/>
                <a:gd name="connsiteY20" fmla="*/ 214782 h 964321"/>
                <a:gd name="connsiteX21" fmla="*/ 1162913 w 2021590"/>
                <a:gd name="connsiteY21" fmla="*/ 198935 h 964321"/>
                <a:gd name="connsiteX22" fmla="*/ 1179144 w 2021590"/>
                <a:gd name="connsiteY22" fmla="*/ 232133 h 964321"/>
                <a:gd name="connsiteX23" fmla="*/ 1250397 w 2021590"/>
                <a:gd name="connsiteY23" fmla="*/ 235905 h 964321"/>
                <a:gd name="connsiteX24" fmla="*/ 1320205 w 2021590"/>
                <a:gd name="connsiteY24" fmla="*/ 239232 h 964321"/>
                <a:gd name="connsiteX25" fmla="*/ 1347545 w 2021590"/>
                <a:gd name="connsiteY25" fmla="*/ 313831 h 964321"/>
                <a:gd name="connsiteX26" fmla="*/ 1386682 w 2021590"/>
                <a:gd name="connsiteY26" fmla="*/ 276089 h 964321"/>
                <a:gd name="connsiteX27" fmla="*/ 1425006 w 2021590"/>
                <a:gd name="connsiteY27" fmla="*/ 220178 h 964321"/>
                <a:gd name="connsiteX28" fmla="*/ 1458641 w 2021590"/>
                <a:gd name="connsiteY28" fmla="*/ 287408 h 964321"/>
                <a:gd name="connsiteX29" fmla="*/ 1491882 w 2021590"/>
                <a:gd name="connsiteY29" fmla="*/ 335747 h 964321"/>
                <a:gd name="connsiteX30" fmla="*/ 1542508 w 2021590"/>
                <a:gd name="connsiteY30" fmla="*/ 277294 h 964321"/>
                <a:gd name="connsiteX31" fmla="*/ 1558991 w 2021590"/>
                <a:gd name="connsiteY31" fmla="*/ 327171 h 964321"/>
                <a:gd name="connsiteX32" fmla="*/ 1586769 w 2021590"/>
                <a:gd name="connsiteY32" fmla="*/ 378074 h 964321"/>
                <a:gd name="connsiteX33" fmla="*/ 1601981 w 2021590"/>
                <a:gd name="connsiteY33" fmla="*/ 393422 h 964321"/>
                <a:gd name="connsiteX34" fmla="*/ 1661228 w 2021590"/>
                <a:gd name="connsiteY34" fmla="*/ 361924 h 964321"/>
                <a:gd name="connsiteX35" fmla="*/ 1673928 w 2021590"/>
                <a:gd name="connsiteY35" fmla="*/ 411871 h 964321"/>
                <a:gd name="connsiteX36" fmla="*/ 1673928 w 2021590"/>
                <a:gd name="connsiteY36" fmla="*/ 411871 h 964321"/>
                <a:gd name="connsiteX37" fmla="*/ 1692978 w 2021590"/>
                <a:gd name="connsiteY37" fmla="*/ 402346 h 964321"/>
                <a:gd name="connsiteX38" fmla="*/ 1720791 w 2021590"/>
                <a:gd name="connsiteY38" fmla="*/ 381530 h 964321"/>
                <a:gd name="connsiteX39" fmla="*/ 1754999 w 2021590"/>
                <a:gd name="connsiteY39" fmla="*/ 463291 h 964321"/>
                <a:gd name="connsiteX40" fmla="*/ 1800495 w 2021590"/>
                <a:gd name="connsiteY40" fmla="*/ 447886 h 964321"/>
                <a:gd name="connsiteX41" fmla="*/ 1813311 w 2021590"/>
                <a:gd name="connsiteY41" fmla="*/ 533142 h 964321"/>
                <a:gd name="connsiteX42" fmla="*/ 1841783 w 2021590"/>
                <a:gd name="connsiteY42" fmla="*/ 569284 h 964321"/>
                <a:gd name="connsiteX43" fmla="*/ 1883103 w 2021590"/>
                <a:gd name="connsiteY43" fmla="*/ 650488 h 964321"/>
                <a:gd name="connsiteX44" fmla="*/ 1889872 w 2021590"/>
                <a:gd name="connsiteY44" fmla="*/ 708634 h 964321"/>
                <a:gd name="connsiteX45" fmla="*/ 1914676 w 2021590"/>
                <a:gd name="connsiteY45" fmla="*/ 770603 h 964321"/>
                <a:gd name="connsiteX46" fmla="*/ 1900146 w 2021590"/>
                <a:gd name="connsiteY46" fmla="*/ 842878 h 964321"/>
                <a:gd name="connsiteX47" fmla="*/ 1919196 w 2021590"/>
                <a:gd name="connsiteY47" fmla="*/ 892884 h 964321"/>
                <a:gd name="connsiteX48" fmla="*/ 1931103 w 2021590"/>
                <a:gd name="connsiteY48" fmla="*/ 928603 h 964321"/>
                <a:gd name="connsiteX49" fmla="*/ 1945390 w 2021590"/>
                <a:gd name="connsiteY49" fmla="*/ 959559 h 964321"/>
                <a:gd name="connsiteX50" fmla="*/ 1966821 w 2021590"/>
                <a:gd name="connsiteY50" fmla="*/ 961940 h 964321"/>
                <a:gd name="connsiteX51" fmla="*/ 1966821 w 2021590"/>
                <a:gd name="connsiteY51" fmla="*/ 961940 h 964321"/>
                <a:gd name="connsiteX52" fmla="*/ 1978728 w 2021590"/>
                <a:gd name="connsiteY52" fmla="*/ 964321 h 964321"/>
                <a:gd name="connsiteX53" fmla="*/ 1995396 w 2021590"/>
                <a:gd name="connsiteY53" fmla="*/ 904790 h 964321"/>
                <a:gd name="connsiteX54" fmla="*/ 2021590 w 2021590"/>
                <a:gd name="connsiteY54" fmla="*/ 828590 h 964321"/>
                <a:gd name="connsiteX0" fmla="*/ 1995396 w 1995396"/>
                <a:gd name="connsiteY0" fmla="*/ 904790 h 964321"/>
                <a:gd name="connsiteX1" fmla="*/ 1701076 w 1995396"/>
                <a:gd name="connsiteY1" fmla="*/ 35057 h 964321"/>
                <a:gd name="connsiteX2" fmla="*/ 88020 w 1995396"/>
                <a:gd name="connsiteY2" fmla="*/ 0 h 964321"/>
                <a:gd name="connsiteX3" fmla="*/ 0 w 1995396"/>
                <a:gd name="connsiteY3" fmla="*/ 10795 h 964321"/>
                <a:gd name="connsiteX4" fmla="*/ 82046 w 1995396"/>
                <a:gd name="connsiteY4" fmla="*/ 50514 h 964321"/>
                <a:gd name="connsiteX5" fmla="*/ 130667 w 1995396"/>
                <a:gd name="connsiteY5" fmla="*/ 69912 h 964321"/>
                <a:gd name="connsiteX6" fmla="*/ 192903 w 1995396"/>
                <a:gd name="connsiteY6" fmla="*/ 87369 h 964321"/>
                <a:gd name="connsiteX7" fmla="*/ 262727 w 1995396"/>
                <a:gd name="connsiteY7" fmla="*/ 107618 h 964321"/>
                <a:gd name="connsiteX8" fmla="*/ 338259 w 1995396"/>
                <a:gd name="connsiteY8" fmla="*/ 129783 h 964321"/>
                <a:gd name="connsiteX9" fmla="*/ 395196 w 1995396"/>
                <a:gd name="connsiteY9" fmla="*/ 135646 h 964321"/>
                <a:gd name="connsiteX10" fmla="*/ 473778 w 1995396"/>
                <a:gd name="connsiteY10" fmla="*/ 145171 h 964321"/>
                <a:gd name="connsiteX11" fmla="*/ 530928 w 1995396"/>
                <a:gd name="connsiteY11" fmla="*/ 147553 h 964321"/>
                <a:gd name="connsiteX12" fmla="*/ 597603 w 1995396"/>
                <a:gd name="connsiteY12" fmla="*/ 164221 h 964321"/>
                <a:gd name="connsiteX13" fmla="*/ 664652 w 1995396"/>
                <a:gd name="connsiteY13" fmla="*/ 173015 h 964321"/>
                <a:gd name="connsiteX14" fmla="*/ 736924 w 1995396"/>
                <a:gd name="connsiteY14" fmla="*/ 184872 h 964321"/>
                <a:gd name="connsiteX15" fmla="*/ 816177 w 1995396"/>
                <a:gd name="connsiteY15" fmla="*/ 191545 h 964321"/>
                <a:gd name="connsiteX16" fmla="*/ 877452 w 1995396"/>
                <a:gd name="connsiteY16" fmla="*/ 197360 h 964321"/>
                <a:gd name="connsiteX17" fmla="*/ 924584 w 1995396"/>
                <a:gd name="connsiteY17" fmla="*/ 205620 h 964321"/>
                <a:gd name="connsiteX18" fmla="*/ 993741 w 1995396"/>
                <a:gd name="connsiteY18" fmla="*/ 219245 h 964321"/>
                <a:gd name="connsiteX19" fmla="*/ 1030990 w 1995396"/>
                <a:gd name="connsiteY19" fmla="*/ 226134 h 964321"/>
                <a:gd name="connsiteX20" fmla="*/ 1085818 w 1995396"/>
                <a:gd name="connsiteY20" fmla="*/ 214782 h 964321"/>
                <a:gd name="connsiteX21" fmla="*/ 1162913 w 1995396"/>
                <a:gd name="connsiteY21" fmla="*/ 198935 h 964321"/>
                <a:gd name="connsiteX22" fmla="*/ 1179144 w 1995396"/>
                <a:gd name="connsiteY22" fmla="*/ 232133 h 964321"/>
                <a:gd name="connsiteX23" fmla="*/ 1250397 w 1995396"/>
                <a:gd name="connsiteY23" fmla="*/ 235905 h 964321"/>
                <a:gd name="connsiteX24" fmla="*/ 1320205 w 1995396"/>
                <a:gd name="connsiteY24" fmla="*/ 239232 h 964321"/>
                <a:gd name="connsiteX25" fmla="*/ 1347545 w 1995396"/>
                <a:gd name="connsiteY25" fmla="*/ 313831 h 964321"/>
                <a:gd name="connsiteX26" fmla="*/ 1386682 w 1995396"/>
                <a:gd name="connsiteY26" fmla="*/ 276089 h 964321"/>
                <a:gd name="connsiteX27" fmla="*/ 1425006 w 1995396"/>
                <a:gd name="connsiteY27" fmla="*/ 220178 h 964321"/>
                <a:gd name="connsiteX28" fmla="*/ 1458641 w 1995396"/>
                <a:gd name="connsiteY28" fmla="*/ 287408 h 964321"/>
                <a:gd name="connsiteX29" fmla="*/ 1491882 w 1995396"/>
                <a:gd name="connsiteY29" fmla="*/ 335747 h 964321"/>
                <a:gd name="connsiteX30" fmla="*/ 1542508 w 1995396"/>
                <a:gd name="connsiteY30" fmla="*/ 277294 h 964321"/>
                <a:gd name="connsiteX31" fmla="*/ 1558991 w 1995396"/>
                <a:gd name="connsiteY31" fmla="*/ 327171 h 964321"/>
                <a:gd name="connsiteX32" fmla="*/ 1586769 w 1995396"/>
                <a:gd name="connsiteY32" fmla="*/ 378074 h 964321"/>
                <a:gd name="connsiteX33" fmla="*/ 1601981 w 1995396"/>
                <a:gd name="connsiteY33" fmla="*/ 393422 h 964321"/>
                <a:gd name="connsiteX34" fmla="*/ 1661228 w 1995396"/>
                <a:gd name="connsiteY34" fmla="*/ 361924 h 964321"/>
                <a:gd name="connsiteX35" fmla="*/ 1673928 w 1995396"/>
                <a:gd name="connsiteY35" fmla="*/ 411871 h 964321"/>
                <a:gd name="connsiteX36" fmla="*/ 1673928 w 1995396"/>
                <a:gd name="connsiteY36" fmla="*/ 411871 h 964321"/>
                <a:gd name="connsiteX37" fmla="*/ 1692978 w 1995396"/>
                <a:gd name="connsiteY37" fmla="*/ 402346 h 964321"/>
                <a:gd name="connsiteX38" fmla="*/ 1720791 w 1995396"/>
                <a:gd name="connsiteY38" fmla="*/ 381530 h 964321"/>
                <a:gd name="connsiteX39" fmla="*/ 1754999 w 1995396"/>
                <a:gd name="connsiteY39" fmla="*/ 463291 h 964321"/>
                <a:gd name="connsiteX40" fmla="*/ 1800495 w 1995396"/>
                <a:gd name="connsiteY40" fmla="*/ 447886 h 964321"/>
                <a:gd name="connsiteX41" fmla="*/ 1813311 w 1995396"/>
                <a:gd name="connsiteY41" fmla="*/ 533142 h 964321"/>
                <a:gd name="connsiteX42" fmla="*/ 1841783 w 1995396"/>
                <a:gd name="connsiteY42" fmla="*/ 569284 h 964321"/>
                <a:gd name="connsiteX43" fmla="*/ 1883103 w 1995396"/>
                <a:gd name="connsiteY43" fmla="*/ 650488 h 964321"/>
                <a:gd name="connsiteX44" fmla="*/ 1889872 w 1995396"/>
                <a:gd name="connsiteY44" fmla="*/ 708634 h 964321"/>
                <a:gd name="connsiteX45" fmla="*/ 1914676 w 1995396"/>
                <a:gd name="connsiteY45" fmla="*/ 770603 h 964321"/>
                <a:gd name="connsiteX46" fmla="*/ 1900146 w 1995396"/>
                <a:gd name="connsiteY46" fmla="*/ 842878 h 964321"/>
                <a:gd name="connsiteX47" fmla="*/ 1919196 w 1995396"/>
                <a:gd name="connsiteY47" fmla="*/ 892884 h 964321"/>
                <a:gd name="connsiteX48" fmla="*/ 1931103 w 1995396"/>
                <a:gd name="connsiteY48" fmla="*/ 928603 h 964321"/>
                <a:gd name="connsiteX49" fmla="*/ 1945390 w 1995396"/>
                <a:gd name="connsiteY49" fmla="*/ 959559 h 964321"/>
                <a:gd name="connsiteX50" fmla="*/ 1966821 w 1995396"/>
                <a:gd name="connsiteY50" fmla="*/ 961940 h 964321"/>
                <a:gd name="connsiteX51" fmla="*/ 1966821 w 1995396"/>
                <a:gd name="connsiteY51" fmla="*/ 961940 h 964321"/>
                <a:gd name="connsiteX52" fmla="*/ 1978728 w 1995396"/>
                <a:gd name="connsiteY52" fmla="*/ 964321 h 964321"/>
                <a:gd name="connsiteX53" fmla="*/ 1995396 w 1995396"/>
                <a:gd name="connsiteY53" fmla="*/ 904790 h 964321"/>
                <a:gd name="connsiteX0" fmla="*/ 1978728 w 1978728"/>
                <a:gd name="connsiteY0" fmla="*/ 964321 h 964321"/>
                <a:gd name="connsiteX1" fmla="*/ 1701076 w 1978728"/>
                <a:gd name="connsiteY1" fmla="*/ 35057 h 964321"/>
                <a:gd name="connsiteX2" fmla="*/ 88020 w 1978728"/>
                <a:gd name="connsiteY2" fmla="*/ 0 h 964321"/>
                <a:gd name="connsiteX3" fmla="*/ 0 w 1978728"/>
                <a:gd name="connsiteY3" fmla="*/ 10795 h 964321"/>
                <a:gd name="connsiteX4" fmla="*/ 82046 w 1978728"/>
                <a:gd name="connsiteY4" fmla="*/ 50514 h 964321"/>
                <a:gd name="connsiteX5" fmla="*/ 130667 w 1978728"/>
                <a:gd name="connsiteY5" fmla="*/ 69912 h 964321"/>
                <a:gd name="connsiteX6" fmla="*/ 192903 w 1978728"/>
                <a:gd name="connsiteY6" fmla="*/ 87369 h 964321"/>
                <a:gd name="connsiteX7" fmla="*/ 262727 w 1978728"/>
                <a:gd name="connsiteY7" fmla="*/ 107618 h 964321"/>
                <a:gd name="connsiteX8" fmla="*/ 338259 w 1978728"/>
                <a:gd name="connsiteY8" fmla="*/ 129783 h 964321"/>
                <a:gd name="connsiteX9" fmla="*/ 395196 w 1978728"/>
                <a:gd name="connsiteY9" fmla="*/ 135646 h 964321"/>
                <a:gd name="connsiteX10" fmla="*/ 473778 w 1978728"/>
                <a:gd name="connsiteY10" fmla="*/ 145171 h 964321"/>
                <a:gd name="connsiteX11" fmla="*/ 530928 w 1978728"/>
                <a:gd name="connsiteY11" fmla="*/ 147553 h 964321"/>
                <a:gd name="connsiteX12" fmla="*/ 597603 w 1978728"/>
                <a:gd name="connsiteY12" fmla="*/ 164221 h 964321"/>
                <a:gd name="connsiteX13" fmla="*/ 664652 w 1978728"/>
                <a:gd name="connsiteY13" fmla="*/ 173015 h 964321"/>
                <a:gd name="connsiteX14" fmla="*/ 736924 w 1978728"/>
                <a:gd name="connsiteY14" fmla="*/ 184872 h 964321"/>
                <a:gd name="connsiteX15" fmla="*/ 816177 w 1978728"/>
                <a:gd name="connsiteY15" fmla="*/ 191545 h 964321"/>
                <a:gd name="connsiteX16" fmla="*/ 877452 w 1978728"/>
                <a:gd name="connsiteY16" fmla="*/ 197360 h 964321"/>
                <a:gd name="connsiteX17" fmla="*/ 924584 w 1978728"/>
                <a:gd name="connsiteY17" fmla="*/ 205620 h 964321"/>
                <a:gd name="connsiteX18" fmla="*/ 993741 w 1978728"/>
                <a:gd name="connsiteY18" fmla="*/ 219245 h 964321"/>
                <a:gd name="connsiteX19" fmla="*/ 1030990 w 1978728"/>
                <a:gd name="connsiteY19" fmla="*/ 226134 h 964321"/>
                <a:gd name="connsiteX20" fmla="*/ 1085818 w 1978728"/>
                <a:gd name="connsiteY20" fmla="*/ 214782 h 964321"/>
                <a:gd name="connsiteX21" fmla="*/ 1162913 w 1978728"/>
                <a:gd name="connsiteY21" fmla="*/ 198935 h 964321"/>
                <a:gd name="connsiteX22" fmla="*/ 1179144 w 1978728"/>
                <a:gd name="connsiteY22" fmla="*/ 232133 h 964321"/>
                <a:gd name="connsiteX23" fmla="*/ 1250397 w 1978728"/>
                <a:gd name="connsiteY23" fmla="*/ 235905 h 964321"/>
                <a:gd name="connsiteX24" fmla="*/ 1320205 w 1978728"/>
                <a:gd name="connsiteY24" fmla="*/ 239232 h 964321"/>
                <a:gd name="connsiteX25" fmla="*/ 1347545 w 1978728"/>
                <a:gd name="connsiteY25" fmla="*/ 313831 h 964321"/>
                <a:gd name="connsiteX26" fmla="*/ 1386682 w 1978728"/>
                <a:gd name="connsiteY26" fmla="*/ 276089 h 964321"/>
                <a:gd name="connsiteX27" fmla="*/ 1425006 w 1978728"/>
                <a:gd name="connsiteY27" fmla="*/ 220178 h 964321"/>
                <a:gd name="connsiteX28" fmla="*/ 1458641 w 1978728"/>
                <a:gd name="connsiteY28" fmla="*/ 287408 h 964321"/>
                <a:gd name="connsiteX29" fmla="*/ 1491882 w 1978728"/>
                <a:gd name="connsiteY29" fmla="*/ 335747 h 964321"/>
                <a:gd name="connsiteX30" fmla="*/ 1542508 w 1978728"/>
                <a:gd name="connsiteY30" fmla="*/ 277294 h 964321"/>
                <a:gd name="connsiteX31" fmla="*/ 1558991 w 1978728"/>
                <a:gd name="connsiteY31" fmla="*/ 327171 h 964321"/>
                <a:gd name="connsiteX32" fmla="*/ 1586769 w 1978728"/>
                <a:gd name="connsiteY32" fmla="*/ 378074 h 964321"/>
                <a:gd name="connsiteX33" fmla="*/ 1601981 w 1978728"/>
                <a:gd name="connsiteY33" fmla="*/ 393422 h 964321"/>
                <a:gd name="connsiteX34" fmla="*/ 1661228 w 1978728"/>
                <a:gd name="connsiteY34" fmla="*/ 361924 h 964321"/>
                <a:gd name="connsiteX35" fmla="*/ 1673928 w 1978728"/>
                <a:gd name="connsiteY35" fmla="*/ 411871 h 964321"/>
                <a:gd name="connsiteX36" fmla="*/ 1673928 w 1978728"/>
                <a:gd name="connsiteY36" fmla="*/ 411871 h 964321"/>
                <a:gd name="connsiteX37" fmla="*/ 1692978 w 1978728"/>
                <a:gd name="connsiteY37" fmla="*/ 402346 h 964321"/>
                <a:gd name="connsiteX38" fmla="*/ 1720791 w 1978728"/>
                <a:gd name="connsiteY38" fmla="*/ 381530 h 964321"/>
                <a:gd name="connsiteX39" fmla="*/ 1754999 w 1978728"/>
                <a:gd name="connsiteY39" fmla="*/ 463291 h 964321"/>
                <a:gd name="connsiteX40" fmla="*/ 1800495 w 1978728"/>
                <a:gd name="connsiteY40" fmla="*/ 447886 h 964321"/>
                <a:gd name="connsiteX41" fmla="*/ 1813311 w 1978728"/>
                <a:gd name="connsiteY41" fmla="*/ 533142 h 964321"/>
                <a:gd name="connsiteX42" fmla="*/ 1841783 w 1978728"/>
                <a:gd name="connsiteY42" fmla="*/ 569284 h 964321"/>
                <a:gd name="connsiteX43" fmla="*/ 1883103 w 1978728"/>
                <a:gd name="connsiteY43" fmla="*/ 650488 h 964321"/>
                <a:gd name="connsiteX44" fmla="*/ 1889872 w 1978728"/>
                <a:gd name="connsiteY44" fmla="*/ 708634 h 964321"/>
                <a:gd name="connsiteX45" fmla="*/ 1914676 w 1978728"/>
                <a:gd name="connsiteY45" fmla="*/ 770603 h 964321"/>
                <a:gd name="connsiteX46" fmla="*/ 1900146 w 1978728"/>
                <a:gd name="connsiteY46" fmla="*/ 842878 h 964321"/>
                <a:gd name="connsiteX47" fmla="*/ 1919196 w 1978728"/>
                <a:gd name="connsiteY47" fmla="*/ 892884 h 964321"/>
                <a:gd name="connsiteX48" fmla="*/ 1931103 w 1978728"/>
                <a:gd name="connsiteY48" fmla="*/ 928603 h 964321"/>
                <a:gd name="connsiteX49" fmla="*/ 1945390 w 1978728"/>
                <a:gd name="connsiteY49" fmla="*/ 959559 h 964321"/>
                <a:gd name="connsiteX50" fmla="*/ 1966821 w 1978728"/>
                <a:gd name="connsiteY50" fmla="*/ 961940 h 964321"/>
                <a:gd name="connsiteX51" fmla="*/ 1966821 w 1978728"/>
                <a:gd name="connsiteY51" fmla="*/ 961940 h 964321"/>
                <a:gd name="connsiteX52" fmla="*/ 1978728 w 1978728"/>
                <a:gd name="connsiteY52" fmla="*/ 964321 h 964321"/>
                <a:gd name="connsiteX0" fmla="*/ 1966821 w 1966821"/>
                <a:gd name="connsiteY0" fmla="*/ 961940 h 961940"/>
                <a:gd name="connsiteX1" fmla="*/ 1701076 w 1966821"/>
                <a:gd name="connsiteY1" fmla="*/ 35057 h 961940"/>
                <a:gd name="connsiteX2" fmla="*/ 88020 w 1966821"/>
                <a:gd name="connsiteY2" fmla="*/ 0 h 961940"/>
                <a:gd name="connsiteX3" fmla="*/ 0 w 1966821"/>
                <a:gd name="connsiteY3" fmla="*/ 10795 h 961940"/>
                <a:gd name="connsiteX4" fmla="*/ 82046 w 1966821"/>
                <a:gd name="connsiteY4" fmla="*/ 50514 h 961940"/>
                <a:gd name="connsiteX5" fmla="*/ 130667 w 1966821"/>
                <a:gd name="connsiteY5" fmla="*/ 69912 h 961940"/>
                <a:gd name="connsiteX6" fmla="*/ 192903 w 1966821"/>
                <a:gd name="connsiteY6" fmla="*/ 87369 h 961940"/>
                <a:gd name="connsiteX7" fmla="*/ 262727 w 1966821"/>
                <a:gd name="connsiteY7" fmla="*/ 107618 h 961940"/>
                <a:gd name="connsiteX8" fmla="*/ 338259 w 1966821"/>
                <a:gd name="connsiteY8" fmla="*/ 129783 h 961940"/>
                <a:gd name="connsiteX9" fmla="*/ 395196 w 1966821"/>
                <a:gd name="connsiteY9" fmla="*/ 135646 h 961940"/>
                <a:gd name="connsiteX10" fmla="*/ 473778 w 1966821"/>
                <a:gd name="connsiteY10" fmla="*/ 145171 h 961940"/>
                <a:gd name="connsiteX11" fmla="*/ 530928 w 1966821"/>
                <a:gd name="connsiteY11" fmla="*/ 147553 h 961940"/>
                <a:gd name="connsiteX12" fmla="*/ 597603 w 1966821"/>
                <a:gd name="connsiteY12" fmla="*/ 164221 h 961940"/>
                <a:gd name="connsiteX13" fmla="*/ 664652 w 1966821"/>
                <a:gd name="connsiteY13" fmla="*/ 173015 h 961940"/>
                <a:gd name="connsiteX14" fmla="*/ 736924 w 1966821"/>
                <a:gd name="connsiteY14" fmla="*/ 184872 h 961940"/>
                <a:gd name="connsiteX15" fmla="*/ 816177 w 1966821"/>
                <a:gd name="connsiteY15" fmla="*/ 191545 h 961940"/>
                <a:gd name="connsiteX16" fmla="*/ 877452 w 1966821"/>
                <a:gd name="connsiteY16" fmla="*/ 197360 h 961940"/>
                <a:gd name="connsiteX17" fmla="*/ 924584 w 1966821"/>
                <a:gd name="connsiteY17" fmla="*/ 205620 h 961940"/>
                <a:gd name="connsiteX18" fmla="*/ 993741 w 1966821"/>
                <a:gd name="connsiteY18" fmla="*/ 219245 h 961940"/>
                <a:gd name="connsiteX19" fmla="*/ 1030990 w 1966821"/>
                <a:gd name="connsiteY19" fmla="*/ 226134 h 961940"/>
                <a:gd name="connsiteX20" fmla="*/ 1085818 w 1966821"/>
                <a:gd name="connsiteY20" fmla="*/ 214782 h 961940"/>
                <a:gd name="connsiteX21" fmla="*/ 1162913 w 1966821"/>
                <a:gd name="connsiteY21" fmla="*/ 198935 h 961940"/>
                <a:gd name="connsiteX22" fmla="*/ 1179144 w 1966821"/>
                <a:gd name="connsiteY22" fmla="*/ 232133 h 961940"/>
                <a:gd name="connsiteX23" fmla="*/ 1250397 w 1966821"/>
                <a:gd name="connsiteY23" fmla="*/ 235905 h 961940"/>
                <a:gd name="connsiteX24" fmla="*/ 1320205 w 1966821"/>
                <a:gd name="connsiteY24" fmla="*/ 239232 h 961940"/>
                <a:gd name="connsiteX25" fmla="*/ 1347545 w 1966821"/>
                <a:gd name="connsiteY25" fmla="*/ 313831 h 961940"/>
                <a:gd name="connsiteX26" fmla="*/ 1386682 w 1966821"/>
                <a:gd name="connsiteY26" fmla="*/ 276089 h 961940"/>
                <a:gd name="connsiteX27" fmla="*/ 1425006 w 1966821"/>
                <a:gd name="connsiteY27" fmla="*/ 220178 h 961940"/>
                <a:gd name="connsiteX28" fmla="*/ 1458641 w 1966821"/>
                <a:gd name="connsiteY28" fmla="*/ 287408 h 961940"/>
                <a:gd name="connsiteX29" fmla="*/ 1491882 w 1966821"/>
                <a:gd name="connsiteY29" fmla="*/ 335747 h 961940"/>
                <a:gd name="connsiteX30" fmla="*/ 1542508 w 1966821"/>
                <a:gd name="connsiteY30" fmla="*/ 277294 h 961940"/>
                <a:gd name="connsiteX31" fmla="*/ 1558991 w 1966821"/>
                <a:gd name="connsiteY31" fmla="*/ 327171 h 961940"/>
                <a:gd name="connsiteX32" fmla="*/ 1586769 w 1966821"/>
                <a:gd name="connsiteY32" fmla="*/ 378074 h 961940"/>
                <a:gd name="connsiteX33" fmla="*/ 1601981 w 1966821"/>
                <a:gd name="connsiteY33" fmla="*/ 393422 h 961940"/>
                <a:gd name="connsiteX34" fmla="*/ 1661228 w 1966821"/>
                <a:gd name="connsiteY34" fmla="*/ 361924 h 961940"/>
                <a:gd name="connsiteX35" fmla="*/ 1673928 w 1966821"/>
                <a:gd name="connsiteY35" fmla="*/ 411871 h 961940"/>
                <a:gd name="connsiteX36" fmla="*/ 1673928 w 1966821"/>
                <a:gd name="connsiteY36" fmla="*/ 411871 h 961940"/>
                <a:gd name="connsiteX37" fmla="*/ 1692978 w 1966821"/>
                <a:gd name="connsiteY37" fmla="*/ 402346 h 961940"/>
                <a:gd name="connsiteX38" fmla="*/ 1720791 w 1966821"/>
                <a:gd name="connsiteY38" fmla="*/ 381530 h 961940"/>
                <a:gd name="connsiteX39" fmla="*/ 1754999 w 1966821"/>
                <a:gd name="connsiteY39" fmla="*/ 463291 h 961940"/>
                <a:gd name="connsiteX40" fmla="*/ 1800495 w 1966821"/>
                <a:gd name="connsiteY40" fmla="*/ 447886 h 961940"/>
                <a:gd name="connsiteX41" fmla="*/ 1813311 w 1966821"/>
                <a:gd name="connsiteY41" fmla="*/ 533142 h 961940"/>
                <a:gd name="connsiteX42" fmla="*/ 1841783 w 1966821"/>
                <a:gd name="connsiteY42" fmla="*/ 569284 h 961940"/>
                <a:gd name="connsiteX43" fmla="*/ 1883103 w 1966821"/>
                <a:gd name="connsiteY43" fmla="*/ 650488 h 961940"/>
                <a:gd name="connsiteX44" fmla="*/ 1889872 w 1966821"/>
                <a:gd name="connsiteY44" fmla="*/ 708634 h 961940"/>
                <a:gd name="connsiteX45" fmla="*/ 1914676 w 1966821"/>
                <a:gd name="connsiteY45" fmla="*/ 770603 h 961940"/>
                <a:gd name="connsiteX46" fmla="*/ 1900146 w 1966821"/>
                <a:gd name="connsiteY46" fmla="*/ 842878 h 961940"/>
                <a:gd name="connsiteX47" fmla="*/ 1919196 w 1966821"/>
                <a:gd name="connsiteY47" fmla="*/ 892884 h 961940"/>
                <a:gd name="connsiteX48" fmla="*/ 1931103 w 1966821"/>
                <a:gd name="connsiteY48" fmla="*/ 928603 h 961940"/>
                <a:gd name="connsiteX49" fmla="*/ 1945390 w 1966821"/>
                <a:gd name="connsiteY49" fmla="*/ 959559 h 961940"/>
                <a:gd name="connsiteX50" fmla="*/ 1966821 w 1966821"/>
                <a:gd name="connsiteY50" fmla="*/ 961940 h 961940"/>
                <a:gd name="connsiteX51" fmla="*/ 1966821 w 1966821"/>
                <a:gd name="connsiteY51" fmla="*/ 961940 h 961940"/>
                <a:gd name="connsiteX0" fmla="*/ 1966821 w 1966821"/>
                <a:gd name="connsiteY0" fmla="*/ 961940 h 961940"/>
                <a:gd name="connsiteX1" fmla="*/ 1701076 w 1966821"/>
                <a:gd name="connsiteY1" fmla="*/ 35057 h 961940"/>
                <a:gd name="connsiteX2" fmla="*/ 88020 w 1966821"/>
                <a:gd name="connsiteY2" fmla="*/ 0 h 961940"/>
                <a:gd name="connsiteX3" fmla="*/ 0 w 1966821"/>
                <a:gd name="connsiteY3" fmla="*/ 10795 h 961940"/>
                <a:gd name="connsiteX4" fmla="*/ 82046 w 1966821"/>
                <a:gd name="connsiteY4" fmla="*/ 50514 h 961940"/>
                <a:gd name="connsiteX5" fmla="*/ 130667 w 1966821"/>
                <a:gd name="connsiteY5" fmla="*/ 69912 h 961940"/>
                <a:gd name="connsiteX6" fmla="*/ 192903 w 1966821"/>
                <a:gd name="connsiteY6" fmla="*/ 87369 h 961940"/>
                <a:gd name="connsiteX7" fmla="*/ 262727 w 1966821"/>
                <a:gd name="connsiteY7" fmla="*/ 107618 h 961940"/>
                <a:gd name="connsiteX8" fmla="*/ 338259 w 1966821"/>
                <a:gd name="connsiteY8" fmla="*/ 129783 h 961940"/>
                <a:gd name="connsiteX9" fmla="*/ 395196 w 1966821"/>
                <a:gd name="connsiteY9" fmla="*/ 135646 h 961940"/>
                <a:gd name="connsiteX10" fmla="*/ 473778 w 1966821"/>
                <a:gd name="connsiteY10" fmla="*/ 145171 h 961940"/>
                <a:gd name="connsiteX11" fmla="*/ 530928 w 1966821"/>
                <a:gd name="connsiteY11" fmla="*/ 147553 h 961940"/>
                <a:gd name="connsiteX12" fmla="*/ 597603 w 1966821"/>
                <a:gd name="connsiteY12" fmla="*/ 164221 h 961940"/>
                <a:gd name="connsiteX13" fmla="*/ 664652 w 1966821"/>
                <a:gd name="connsiteY13" fmla="*/ 173015 h 961940"/>
                <a:gd name="connsiteX14" fmla="*/ 736924 w 1966821"/>
                <a:gd name="connsiteY14" fmla="*/ 184872 h 961940"/>
                <a:gd name="connsiteX15" fmla="*/ 816177 w 1966821"/>
                <a:gd name="connsiteY15" fmla="*/ 191545 h 961940"/>
                <a:gd name="connsiteX16" fmla="*/ 877452 w 1966821"/>
                <a:gd name="connsiteY16" fmla="*/ 197360 h 961940"/>
                <a:gd name="connsiteX17" fmla="*/ 924584 w 1966821"/>
                <a:gd name="connsiteY17" fmla="*/ 205620 h 961940"/>
                <a:gd name="connsiteX18" fmla="*/ 993741 w 1966821"/>
                <a:gd name="connsiteY18" fmla="*/ 219245 h 961940"/>
                <a:gd name="connsiteX19" fmla="*/ 1030990 w 1966821"/>
                <a:gd name="connsiteY19" fmla="*/ 226134 h 961940"/>
                <a:gd name="connsiteX20" fmla="*/ 1085818 w 1966821"/>
                <a:gd name="connsiteY20" fmla="*/ 214782 h 961940"/>
                <a:gd name="connsiteX21" fmla="*/ 1162913 w 1966821"/>
                <a:gd name="connsiteY21" fmla="*/ 198935 h 961940"/>
                <a:gd name="connsiteX22" fmla="*/ 1179144 w 1966821"/>
                <a:gd name="connsiteY22" fmla="*/ 232133 h 961940"/>
                <a:gd name="connsiteX23" fmla="*/ 1250397 w 1966821"/>
                <a:gd name="connsiteY23" fmla="*/ 235905 h 961940"/>
                <a:gd name="connsiteX24" fmla="*/ 1320205 w 1966821"/>
                <a:gd name="connsiteY24" fmla="*/ 239232 h 961940"/>
                <a:gd name="connsiteX25" fmla="*/ 1347545 w 1966821"/>
                <a:gd name="connsiteY25" fmla="*/ 313831 h 961940"/>
                <a:gd name="connsiteX26" fmla="*/ 1386682 w 1966821"/>
                <a:gd name="connsiteY26" fmla="*/ 276089 h 961940"/>
                <a:gd name="connsiteX27" fmla="*/ 1425006 w 1966821"/>
                <a:gd name="connsiteY27" fmla="*/ 220178 h 961940"/>
                <a:gd name="connsiteX28" fmla="*/ 1458641 w 1966821"/>
                <a:gd name="connsiteY28" fmla="*/ 287408 h 961940"/>
                <a:gd name="connsiteX29" fmla="*/ 1491882 w 1966821"/>
                <a:gd name="connsiteY29" fmla="*/ 335747 h 961940"/>
                <a:gd name="connsiteX30" fmla="*/ 1542508 w 1966821"/>
                <a:gd name="connsiteY30" fmla="*/ 277294 h 961940"/>
                <a:gd name="connsiteX31" fmla="*/ 1558991 w 1966821"/>
                <a:gd name="connsiteY31" fmla="*/ 327171 h 961940"/>
                <a:gd name="connsiteX32" fmla="*/ 1586769 w 1966821"/>
                <a:gd name="connsiteY32" fmla="*/ 378074 h 961940"/>
                <a:gd name="connsiteX33" fmla="*/ 1601981 w 1966821"/>
                <a:gd name="connsiteY33" fmla="*/ 393422 h 961940"/>
                <a:gd name="connsiteX34" fmla="*/ 1661228 w 1966821"/>
                <a:gd name="connsiteY34" fmla="*/ 361924 h 961940"/>
                <a:gd name="connsiteX35" fmla="*/ 1673928 w 1966821"/>
                <a:gd name="connsiteY35" fmla="*/ 411871 h 961940"/>
                <a:gd name="connsiteX36" fmla="*/ 1673928 w 1966821"/>
                <a:gd name="connsiteY36" fmla="*/ 411871 h 961940"/>
                <a:gd name="connsiteX37" fmla="*/ 1692978 w 1966821"/>
                <a:gd name="connsiteY37" fmla="*/ 402346 h 961940"/>
                <a:gd name="connsiteX38" fmla="*/ 1720791 w 1966821"/>
                <a:gd name="connsiteY38" fmla="*/ 381530 h 961940"/>
                <a:gd name="connsiteX39" fmla="*/ 1754999 w 1966821"/>
                <a:gd name="connsiteY39" fmla="*/ 463291 h 961940"/>
                <a:gd name="connsiteX40" fmla="*/ 1800495 w 1966821"/>
                <a:gd name="connsiteY40" fmla="*/ 447886 h 961940"/>
                <a:gd name="connsiteX41" fmla="*/ 1813311 w 1966821"/>
                <a:gd name="connsiteY41" fmla="*/ 533142 h 961940"/>
                <a:gd name="connsiteX42" fmla="*/ 1841783 w 1966821"/>
                <a:gd name="connsiteY42" fmla="*/ 569284 h 961940"/>
                <a:gd name="connsiteX43" fmla="*/ 1883103 w 1966821"/>
                <a:gd name="connsiteY43" fmla="*/ 650488 h 961940"/>
                <a:gd name="connsiteX44" fmla="*/ 1889872 w 1966821"/>
                <a:gd name="connsiteY44" fmla="*/ 708634 h 961940"/>
                <a:gd name="connsiteX45" fmla="*/ 1914676 w 1966821"/>
                <a:gd name="connsiteY45" fmla="*/ 770603 h 961940"/>
                <a:gd name="connsiteX46" fmla="*/ 1900146 w 1966821"/>
                <a:gd name="connsiteY46" fmla="*/ 842878 h 961940"/>
                <a:gd name="connsiteX47" fmla="*/ 1919196 w 1966821"/>
                <a:gd name="connsiteY47" fmla="*/ 892884 h 961940"/>
                <a:gd name="connsiteX48" fmla="*/ 1931103 w 1966821"/>
                <a:gd name="connsiteY48" fmla="*/ 928603 h 961940"/>
                <a:gd name="connsiteX49" fmla="*/ 1945390 w 1966821"/>
                <a:gd name="connsiteY49" fmla="*/ 959559 h 961940"/>
                <a:gd name="connsiteX50" fmla="*/ 1966821 w 1966821"/>
                <a:gd name="connsiteY50" fmla="*/ 961940 h 961940"/>
                <a:gd name="connsiteX0" fmla="*/ 1945390 w 1945390"/>
                <a:gd name="connsiteY0" fmla="*/ 959559 h 959559"/>
                <a:gd name="connsiteX1" fmla="*/ 1701076 w 1945390"/>
                <a:gd name="connsiteY1" fmla="*/ 35057 h 959559"/>
                <a:gd name="connsiteX2" fmla="*/ 88020 w 1945390"/>
                <a:gd name="connsiteY2" fmla="*/ 0 h 959559"/>
                <a:gd name="connsiteX3" fmla="*/ 0 w 1945390"/>
                <a:gd name="connsiteY3" fmla="*/ 10795 h 959559"/>
                <a:gd name="connsiteX4" fmla="*/ 82046 w 1945390"/>
                <a:gd name="connsiteY4" fmla="*/ 50514 h 959559"/>
                <a:gd name="connsiteX5" fmla="*/ 130667 w 1945390"/>
                <a:gd name="connsiteY5" fmla="*/ 69912 h 959559"/>
                <a:gd name="connsiteX6" fmla="*/ 192903 w 1945390"/>
                <a:gd name="connsiteY6" fmla="*/ 87369 h 959559"/>
                <a:gd name="connsiteX7" fmla="*/ 262727 w 1945390"/>
                <a:gd name="connsiteY7" fmla="*/ 107618 h 959559"/>
                <a:gd name="connsiteX8" fmla="*/ 338259 w 1945390"/>
                <a:gd name="connsiteY8" fmla="*/ 129783 h 959559"/>
                <a:gd name="connsiteX9" fmla="*/ 395196 w 1945390"/>
                <a:gd name="connsiteY9" fmla="*/ 135646 h 959559"/>
                <a:gd name="connsiteX10" fmla="*/ 473778 w 1945390"/>
                <a:gd name="connsiteY10" fmla="*/ 145171 h 959559"/>
                <a:gd name="connsiteX11" fmla="*/ 530928 w 1945390"/>
                <a:gd name="connsiteY11" fmla="*/ 147553 h 959559"/>
                <a:gd name="connsiteX12" fmla="*/ 597603 w 1945390"/>
                <a:gd name="connsiteY12" fmla="*/ 164221 h 959559"/>
                <a:gd name="connsiteX13" fmla="*/ 664652 w 1945390"/>
                <a:gd name="connsiteY13" fmla="*/ 173015 h 959559"/>
                <a:gd name="connsiteX14" fmla="*/ 736924 w 1945390"/>
                <a:gd name="connsiteY14" fmla="*/ 184872 h 959559"/>
                <a:gd name="connsiteX15" fmla="*/ 816177 w 1945390"/>
                <a:gd name="connsiteY15" fmla="*/ 191545 h 959559"/>
                <a:gd name="connsiteX16" fmla="*/ 877452 w 1945390"/>
                <a:gd name="connsiteY16" fmla="*/ 197360 h 959559"/>
                <a:gd name="connsiteX17" fmla="*/ 924584 w 1945390"/>
                <a:gd name="connsiteY17" fmla="*/ 205620 h 959559"/>
                <a:gd name="connsiteX18" fmla="*/ 993741 w 1945390"/>
                <a:gd name="connsiteY18" fmla="*/ 219245 h 959559"/>
                <a:gd name="connsiteX19" fmla="*/ 1030990 w 1945390"/>
                <a:gd name="connsiteY19" fmla="*/ 226134 h 959559"/>
                <a:gd name="connsiteX20" fmla="*/ 1085818 w 1945390"/>
                <a:gd name="connsiteY20" fmla="*/ 214782 h 959559"/>
                <a:gd name="connsiteX21" fmla="*/ 1162913 w 1945390"/>
                <a:gd name="connsiteY21" fmla="*/ 198935 h 959559"/>
                <a:gd name="connsiteX22" fmla="*/ 1179144 w 1945390"/>
                <a:gd name="connsiteY22" fmla="*/ 232133 h 959559"/>
                <a:gd name="connsiteX23" fmla="*/ 1250397 w 1945390"/>
                <a:gd name="connsiteY23" fmla="*/ 235905 h 959559"/>
                <a:gd name="connsiteX24" fmla="*/ 1320205 w 1945390"/>
                <a:gd name="connsiteY24" fmla="*/ 239232 h 959559"/>
                <a:gd name="connsiteX25" fmla="*/ 1347545 w 1945390"/>
                <a:gd name="connsiteY25" fmla="*/ 313831 h 959559"/>
                <a:gd name="connsiteX26" fmla="*/ 1386682 w 1945390"/>
                <a:gd name="connsiteY26" fmla="*/ 276089 h 959559"/>
                <a:gd name="connsiteX27" fmla="*/ 1425006 w 1945390"/>
                <a:gd name="connsiteY27" fmla="*/ 220178 h 959559"/>
                <a:gd name="connsiteX28" fmla="*/ 1458641 w 1945390"/>
                <a:gd name="connsiteY28" fmla="*/ 287408 h 959559"/>
                <a:gd name="connsiteX29" fmla="*/ 1491882 w 1945390"/>
                <a:gd name="connsiteY29" fmla="*/ 335747 h 959559"/>
                <a:gd name="connsiteX30" fmla="*/ 1542508 w 1945390"/>
                <a:gd name="connsiteY30" fmla="*/ 277294 h 959559"/>
                <a:gd name="connsiteX31" fmla="*/ 1558991 w 1945390"/>
                <a:gd name="connsiteY31" fmla="*/ 327171 h 959559"/>
                <a:gd name="connsiteX32" fmla="*/ 1586769 w 1945390"/>
                <a:gd name="connsiteY32" fmla="*/ 378074 h 959559"/>
                <a:gd name="connsiteX33" fmla="*/ 1601981 w 1945390"/>
                <a:gd name="connsiteY33" fmla="*/ 393422 h 959559"/>
                <a:gd name="connsiteX34" fmla="*/ 1661228 w 1945390"/>
                <a:gd name="connsiteY34" fmla="*/ 361924 h 959559"/>
                <a:gd name="connsiteX35" fmla="*/ 1673928 w 1945390"/>
                <a:gd name="connsiteY35" fmla="*/ 411871 h 959559"/>
                <a:gd name="connsiteX36" fmla="*/ 1673928 w 1945390"/>
                <a:gd name="connsiteY36" fmla="*/ 411871 h 959559"/>
                <a:gd name="connsiteX37" fmla="*/ 1692978 w 1945390"/>
                <a:gd name="connsiteY37" fmla="*/ 402346 h 959559"/>
                <a:gd name="connsiteX38" fmla="*/ 1720791 w 1945390"/>
                <a:gd name="connsiteY38" fmla="*/ 381530 h 959559"/>
                <a:gd name="connsiteX39" fmla="*/ 1754999 w 1945390"/>
                <a:gd name="connsiteY39" fmla="*/ 463291 h 959559"/>
                <a:gd name="connsiteX40" fmla="*/ 1800495 w 1945390"/>
                <a:gd name="connsiteY40" fmla="*/ 447886 h 959559"/>
                <a:gd name="connsiteX41" fmla="*/ 1813311 w 1945390"/>
                <a:gd name="connsiteY41" fmla="*/ 533142 h 959559"/>
                <a:gd name="connsiteX42" fmla="*/ 1841783 w 1945390"/>
                <a:gd name="connsiteY42" fmla="*/ 569284 h 959559"/>
                <a:gd name="connsiteX43" fmla="*/ 1883103 w 1945390"/>
                <a:gd name="connsiteY43" fmla="*/ 650488 h 959559"/>
                <a:gd name="connsiteX44" fmla="*/ 1889872 w 1945390"/>
                <a:gd name="connsiteY44" fmla="*/ 708634 h 959559"/>
                <a:gd name="connsiteX45" fmla="*/ 1914676 w 1945390"/>
                <a:gd name="connsiteY45" fmla="*/ 770603 h 959559"/>
                <a:gd name="connsiteX46" fmla="*/ 1900146 w 1945390"/>
                <a:gd name="connsiteY46" fmla="*/ 842878 h 959559"/>
                <a:gd name="connsiteX47" fmla="*/ 1919196 w 1945390"/>
                <a:gd name="connsiteY47" fmla="*/ 892884 h 959559"/>
                <a:gd name="connsiteX48" fmla="*/ 1931103 w 1945390"/>
                <a:gd name="connsiteY48" fmla="*/ 928603 h 959559"/>
                <a:gd name="connsiteX49" fmla="*/ 1945390 w 1945390"/>
                <a:gd name="connsiteY49" fmla="*/ 959559 h 959559"/>
                <a:gd name="connsiteX0" fmla="*/ 1931103 w 1931103"/>
                <a:gd name="connsiteY0" fmla="*/ 928603 h 928603"/>
                <a:gd name="connsiteX1" fmla="*/ 1701076 w 1931103"/>
                <a:gd name="connsiteY1" fmla="*/ 35057 h 928603"/>
                <a:gd name="connsiteX2" fmla="*/ 88020 w 1931103"/>
                <a:gd name="connsiteY2" fmla="*/ 0 h 928603"/>
                <a:gd name="connsiteX3" fmla="*/ 0 w 1931103"/>
                <a:gd name="connsiteY3" fmla="*/ 10795 h 928603"/>
                <a:gd name="connsiteX4" fmla="*/ 82046 w 1931103"/>
                <a:gd name="connsiteY4" fmla="*/ 50514 h 928603"/>
                <a:gd name="connsiteX5" fmla="*/ 130667 w 1931103"/>
                <a:gd name="connsiteY5" fmla="*/ 69912 h 928603"/>
                <a:gd name="connsiteX6" fmla="*/ 192903 w 1931103"/>
                <a:gd name="connsiteY6" fmla="*/ 87369 h 928603"/>
                <a:gd name="connsiteX7" fmla="*/ 262727 w 1931103"/>
                <a:gd name="connsiteY7" fmla="*/ 107618 h 928603"/>
                <a:gd name="connsiteX8" fmla="*/ 338259 w 1931103"/>
                <a:gd name="connsiteY8" fmla="*/ 129783 h 928603"/>
                <a:gd name="connsiteX9" fmla="*/ 395196 w 1931103"/>
                <a:gd name="connsiteY9" fmla="*/ 135646 h 928603"/>
                <a:gd name="connsiteX10" fmla="*/ 473778 w 1931103"/>
                <a:gd name="connsiteY10" fmla="*/ 145171 h 928603"/>
                <a:gd name="connsiteX11" fmla="*/ 530928 w 1931103"/>
                <a:gd name="connsiteY11" fmla="*/ 147553 h 928603"/>
                <a:gd name="connsiteX12" fmla="*/ 597603 w 1931103"/>
                <a:gd name="connsiteY12" fmla="*/ 164221 h 928603"/>
                <a:gd name="connsiteX13" fmla="*/ 664652 w 1931103"/>
                <a:gd name="connsiteY13" fmla="*/ 173015 h 928603"/>
                <a:gd name="connsiteX14" fmla="*/ 736924 w 1931103"/>
                <a:gd name="connsiteY14" fmla="*/ 184872 h 928603"/>
                <a:gd name="connsiteX15" fmla="*/ 816177 w 1931103"/>
                <a:gd name="connsiteY15" fmla="*/ 191545 h 928603"/>
                <a:gd name="connsiteX16" fmla="*/ 877452 w 1931103"/>
                <a:gd name="connsiteY16" fmla="*/ 197360 h 928603"/>
                <a:gd name="connsiteX17" fmla="*/ 924584 w 1931103"/>
                <a:gd name="connsiteY17" fmla="*/ 205620 h 928603"/>
                <a:gd name="connsiteX18" fmla="*/ 993741 w 1931103"/>
                <a:gd name="connsiteY18" fmla="*/ 219245 h 928603"/>
                <a:gd name="connsiteX19" fmla="*/ 1030990 w 1931103"/>
                <a:gd name="connsiteY19" fmla="*/ 226134 h 928603"/>
                <a:gd name="connsiteX20" fmla="*/ 1085818 w 1931103"/>
                <a:gd name="connsiteY20" fmla="*/ 214782 h 928603"/>
                <a:gd name="connsiteX21" fmla="*/ 1162913 w 1931103"/>
                <a:gd name="connsiteY21" fmla="*/ 198935 h 928603"/>
                <a:gd name="connsiteX22" fmla="*/ 1179144 w 1931103"/>
                <a:gd name="connsiteY22" fmla="*/ 232133 h 928603"/>
                <a:gd name="connsiteX23" fmla="*/ 1250397 w 1931103"/>
                <a:gd name="connsiteY23" fmla="*/ 235905 h 928603"/>
                <a:gd name="connsiteX24" fmla="*/ 1320205 w 1931103"/>
                <a:gd name="connsiteY24" fmla="*/ 239232 h 928603"/>
                <a:gd name="connsiteX25" fmla="*/ 1347545 w 1931103"/>
                <a:gd name="connsiteY25" fmla="*/ 313831 h 928603"/>
                <a:gd name="connsiteX26" fmla="*/ 1386682 w 1931103"/>
                <a:gd name="connsiteY26" fmla="*/ 276089 h 928603"/>
                <a:gd name="connsiteX27" fmla="*/ 1425006 w 1931103"/>
                <a:gd name="connsiteY27" fmla="*/ 220178 h 928603"/>
                <a:gd name="connsiteX28" fmla="*/ 1458641 w 1931103"/>
                <a:gd name="connsiteY28" fmla="*/ 287408 h 928603"/>
                <a:gd name="connsiteX29" fmla="*/ 1491882 w 1931103"/>
                <a:gd name="connsiteY29" fmla="*/ 335747 h 928603"/>
                <a:gd name="connsiteX30" fmla="*/ 1542508 w 1931103"/>
                <a:gd name="connsiteY30" fmla="*/ 277294 h 928603"/>
                <a:gd name="connsiteX31" fmla="*/ 1558991 w 1931103"/>
                <a:gd name="connsiteY31" fmla="*/ 327171 h 928603"/>
                <a:gd name="connsiteX32" fmla="*/ 1586769 w 1931103"/>
                <a:gd name="connsiteY32" fmla="*/ 378074 h 928603"/>
                <a:gd name="connsiteX33" fmla="*/ 1601981 w 1931103"/>
                <a:gd name="connsiteY33" fmla="*/ 393422 h 928603"/>
                <a:gd name="connsiteX34" fmla="*/ 1661228 w 1931103"/>
                <a:gd name="connsiteY34" fmla="*/ 361924 h 928603"/>
                <a:gd name="connsiteX35" fmla="*/ 1673928 w 1931103"/>
                <a:gd name="connsiteY35" fmla="*/ 411871 h 928603"/>
                <a:gd name="connsiteX36" fmla="*/ 1673928 w 1931103"/>
                <a:gd name="connsiteY36" fmla="*/ 411871 h 928603"/>
                <a:gd name="connsiteX37" fmla="*/ 1692978 w 1931103"/>
                <a:gd name="connsiteY37" fmla="*/ 402346 h 928603"/>
                <a:gd name="connsiteX38" fmla="*/ 1720791 w 1931103"/>
                <a:gd name="connsiteY38" fmla="*/ 381530 h 928603"/>
                <a:gd name="connsiteX39" fmla="*/ 1754999 w 1931103"/>
                <a:gd name="connsiteY39" fmla="*/ 463291 h 928603"/>
                <a:gd name="connsiteX40" fmla="*/ 1800495 w 1931103"/>
                <a:gd name="connsiteY40" fmla="*/ 447886 h 928603"/>
                <a:gd name="connsiteX41" fmla="*/ 1813311 w 1931103"/>
                <a:gd name="connsiteY41" fmla="*/ 533142 h 928603"/>
                <a:gd name="connsiteX42" fmla="*/ 1841783 w 1931103"/>
                <a:gd name="connsiteY42" fmla="*/ 569284 h 928603"/>
                <a:gd name="connsiteX43" fmla="*/ 1883103 w 1931103"/>
                <a:gd name="connsiteY43" fmla="*/ 650488 h 928603"/>
                <a:gd name="connsiteX44" fmla="*/ 1889872 w 1931103"/>
                <a:gd name="connsiteY44" fmla="*/ 708634 h 928603"/>
                <a:gd name="connsiteX45" fmla="*/ 1914676 w 1931103"/>
                <a:gd name="connsiteY45" fmla="*/ 770603 h 928603"/>
                <a:gd name="connsiteX46" fmla="*/ 1900146 w 1931103"/>
                <a:gd name="connsiteY46" fmla="*/ 842878 h 928603"/>
                <a:gd name="connsiteX47" fmla="*/ 1919196 w 1931103"/>
                <a:gd name="connsiteY47" fmla="*/ 892884 h 928603"/>
                <a:gd name="connsiteX48" fmla="*/ 1931103 w 1931103"/>
                <a:gd name="connsiteY48" fmla="*/ 928603 h 928603"/>
                <a:gd name="connsiteX0" fmla="*/ 1919196 w 1919196"/>
                <a:gd name="connsiteY0" fmla="*/ 892884 h 892884"/>
                <a:gd name="connsiteX1" fmla="*/ 1701076 w 1919196"/>
                <a:gd name="connsiteY1" fmla="*/ 35057 h 892884"/>
                <a:gd name="connsiteX2" fmla="*/ 88020 w 1919196"/>
                <a:gd name="connsiteY2" fmla="*/ 0 h 892884"/>
                <a:gd name="connsiteX3" fmla="*/ 0 w 1919196"/>
                <a:gd name="connsiteY3" fmla="*/ 10795 h 892884"/>
                <a:gd name="connsiteX4" fmla="*/ 82046 w 1919196"/>
                <a:gd name="connsiteY4" fmla="*/ 50514 h 892884"/>
                <a:gd name="connsiteX5" fmla="*/ 130667 w 1919196"/>
                <a:gd name="connsiteY5" fmla="*/ 69912 h 892884"/>
                <a:gd name="connsiteX6" fmla="*/ 192903 w 1919196"/>
                <a:gd name="connsiteY6" fmla="*/ 87369 h 892884"/>
                <a:gd name="connsiteX7" fmla="*/ 262727 w 1919196"/>
                <a:gd name="connsiteY7" fmla="*/ 107618 h 892884"/>
                <a:gd name="connsiteX8" fmla="*/ 338259 w 1919196"/>
                <a:gd name="connsiteY8" fmla="*/ 129783 h 892884"/>
                <a:gd name="connsiteX9" fmla="*/ 395196 w 1919196"/>
                <a:gd name="connsiteY9" fmla="*/ 135646 h 892884"/>
                <a:gd name="connsiteX10" fmla="*/ 473778 w 1919196"/>
                <a:gd name="connsiteY10" fmla="*/ 145171 h 892884"/>
                <a:gd name="connsiteX11" fmla="*/ 530928 w 1919196"/>
                <a:gd name="connsiteY11" fmla="*/ 147553 h 892884"/>
                <a:gd name="connsiteX12" fmla="*/ 597603 w 1919196"/>
                <a:gd name="connsiteY12" fmla="*/ 164221 h 892884"/>
                <a:gd name="connsiteX13" fmla="*/ 664652 w 1919196"/>
                <a:gd name="connsiteY13" fmla="*/ 173015 h 892884"/>
                <a:gd name="connsiteX14" fmla="*/ 736924 w 1919196"/>
                <a:gd name="connsiteY14" fmla="*/ 184872 h 892884"/>
                <a:gd name="connsiteX15" fmla="*/ 816177 w 1919196"/>
                <a:gd name="connsiteY15" fmla="*/ 191545 h 892884"/>
                <a:gd name="connsiteX16" fmla="*/ 877452 w 1919196"/>
                <a:gd name="connsiteY16" fmla="*/ 197360 h 892884"/>
                <a:gd name="connsiteX17" fmla="*/ 924584 w 1919196"/>
                <a:gd name="connsiteY17" fmla="*/ 205620 h 892884"/>
                <a:gd name="connsiteX18" fmla="*/ 993741 w 1919196"/>
                <a:gd name="connsiteY18" fmla="*/ 219245 h 892884"/>
                <a:gd name="connsiteX19" fmla="*/ 1030990 w 1919196"/>
                <a:gd name="connsiteY19" fmla="*/ 226134 h 892884"/>
                <a:gd name="connsiteX20" fmla="*/ 1085818 w 1919196"/>
                <a:gd name="connsiteY20" fmla="*/ 214782 h 892884"/>
                <a:gd name="connsiteX21" fmla="*/ 1162913 w 1919196"/>
                <a:gd name="connsiteY21" fmla="*/ 198935 h 892884"/>
                <a:gd name="connsiteX22" fmla="*/ 1179144 w 1919196"/>
                <a:gd name="connsiteY22" fmla="*/ 232133 h 892884"/>
                <a:gd name="connsiteX23" fmla="*/ 1250397 w 1919196"/>
                <a:gd name="connsiteY23" fmla="*/ 235905 h 892884"/>
                <a:gd name="connsiteX24" fmla="*/ 1320205 w 1919196"/>
                <a:gd name="connsiteY24" fmla="*/ 239232 h 892884"/>
                <a:gd name="connsiteX25" fmla="*/ 1347545 w 1919196"/>
                <a:gd name="connsiteY25" fmla="*/ 313831 h 892884"/>
                <a:gd name="connsiteX26" fmla="*/ 1386682 w 1919196"/>
                <a:gd name="connsiteY26" fmla="*/ 276089 h 892884"/>
                <a:gd name="connsiteX27" fmla="*/ 1425006 w 1919196"/>
                <a:gd name="connsiteY27" fmla="*/ 220178 h 892884"/>
                <a:gd name="connsiteX28" fmla="*/ 1458641 w 1919196"/>
                <a:gd name="connsiteY28" fmla="*/ 287408 h 892884"/>
                <a:gd name="connsiteX29" fmla="*/ 1491882 w 1919196"/>
                <a:gd name="connsiteY29" fmla="*/ 335747 h 892884"/>
                <a:gd name="connsiteX30" fmla="*/ 1542508 w 1919196"/>
                <a:gd name="connsiteY30" fmla="*/ 277294 h 892884"/>
                <a:gd name="connsiteX31" fmla="*/ 1558991 w 1919196"/>
                <a:gd name="connsiteY31" fmla="*/ 327171 h 892884"/>
                <a:gd name="connsiteX32" fmla="*/ 1586769 w 1919196"/>
                <a:gd name="connsiteY32" fmla="*/ 378074 h 892884"/>
                <a:gd name="connsiteX33" fmla="*/ 1601981 w 1919196"/>
                <a:gd name="connsiteY33" fmla="*/ 393422 h 892884"/>
                <a:gd name="connsiteX34" fmla="*/ 1661228 w 1919196"/>
                <a:gd name="connsiteY34" fmla="*/ 361924 h 892884"/>
                <a:gd name="connsiteX35" fmla="*/ 1673928 w 1919196"/>
                <a:gd name="connsiteY35" fmla="*/ 411871 h 892884"/>
                <a:gd name="connsiteX36" fmla="*/ 1673928 w 1919196"/>
                <a:gd name="connsiteY36" fmla="*/ 411871 h 892884"/>
                <a:gd name="connsiteX37" fmla="*/ 1692978 w 1919196"/>
                <a:gd name="connsiteY37" fmla="*/ 402346 h 892884"/>
                <a:gd name="connsiteX38" fmla="*/ 1720791 w 1919196"/>
                <a:gd name="connsiteY38" fmla="*/ 381530 h 892884"/>
                <a:gd name="connsiteX39" fmla="*/ 1754999 w 1919196"/>
                <a:gd name="connsiteY39" fmla="*/ 463291 h 892884"/>
                <a:gd name="connsiteX40" fmla="*/ 1800495 w 1919196"/>
                <a:gd name="connsiteY40" fmla="*/ 447886 h 892884"/>
                <a:gd name="connsiteX41" fmla="*/ 1813311 w 1919196"/>
                <a:gd name="connsiteY41" fmla="*/ 533142 h 892884"/>
                <a:gd name="connsiteX42" fmla="*/ 1841783 w 1919196"/>
                <a:gd name="connsiteY42" fmla="*/ 569284 h 892884"/>
                <a:gd name="connsiteX43" fmla="*/ 1883103 w 1919196"/>
                <a:gd name="connsiteY43" fmla="*/ 650488 h 892884"/>
                <a:gd name="connsiteX44" fmla="*/ 1889872 w 1919196"/>
                <a:gd name="connsiteY44" fmla="*/ 708634 h 892884"/>
                <a:gd name="connsiteX45" fmla="*/ 1914676 w 1919196"/>
                <a:gd name="connsiteY45" fmla="*/ 770603 h 892884"/>
                <a:gd name="connsiteX46" fmla="*/ 1900146 w 1919196"/>
                <a:gd name="connsiteY46" fmla="*/ 842878 h 892884"/>
                <a:gd name="connsiteX47" fmla="*/ 1919196 w 1919196"/>
                <a:gd name="connsiteY47" fmla="*/ 892884 h 892884"/>
                <a:gd name="connsiteX0" fmla="*/ 1900146 w 1914676"/>
                <a:gd name="connsiteY0" fmla="*/ 842878 h 842878"/>
                <a:gd name="connsiteX1" fmla="*/ 1701076 w 1914676"/>
                <a:gd name="connsiteY1" fmla="*/ 35057 h 842878"/>
                <a:gd name="connsiteX2" fmla="*/ 88020 w 1914676"/>
                <a:gd name="connsiteY2" fmla="*/ 0 h 842878"/>
                <a:gd name="connsiteX3" fmla="*/ 0 w 1914676"/>
                <a:gd name="connsiteY3" fmla="*/ 10795 h 842878"/>
                <a:gd name="connsiteX4" fmla="*/ 82046 w 1914676"/>
                <a:gd name="connsiteY4" fmla="*/ 50514 h 842878"/>
                <a:gd name="connsiteX5" fmla="*/ 130667 w 1914676"/>
                <a:gd name="connsiteY5" fmla="*/ 69912 h 842878"/>
                <a:gd name="connsiteX6" fmla="*/ 192903 w 1914676"/>
                <a:gd name="connsiteY6" fmla="*/ 87369 h 842878"/>
                <a:gd name="connsiteX7" fmla="*/ 262727 w 1914676"/>
                <a:gd name="connsiteY7" fmla="*/ 107618 h 842878"/>
                <a:gd name="connsiteX8" fmla="*/ 338259 w 1914676"/>
                <a:gd name="connsiteY8" fmla="*/ 129783 h 842878"/>
                <a:gd name="connsiteX9" fmla="*/ 395196 w 1914676"/>
                <a:gd name="connsiteY9" fmla="*/ 135646 h 842878"/>
                <a:gd name="connsiteX10" fmla="*/ 473778 w 1914676"/>
                <a:gd name="connsiteY10" fmla="*/ 145171 h 842878"/>
                <a:gd name="connsiteX11" fmla="*/ 530928 w 1914676"/>
                <a:gd name="connsiteY11" fmla="*/ 147553 h 842878"/>
                <a:gd name="connsiteX12" fmla="*/ 597603 w 1914676"/>
                <a:gd name="connsiteY12" fmla="*/ 164221 h 842878"/>
                <a:gd name="connsiteX13" fmla="*/ 664652 w 1914676"/>
                <a:gd name="connsiteY13" fmla="*/ 173015 h 842878"/>
                <a:gd name="connsiteX14" fmla="*/ 736924 w 1914676"/>
                <a:gd name="connsiteY14" fmla="*/ 184872 h 842878"/>
                <a:gd name="connsiteX15" fmla="*/ 816177 w 1914676"/>
                <a:gd name="connsiteY15" fmla="*/ 191545 h 842878"/>
                <a:gd name="connsiteX16" fmla="*/ 877452 w 1914676"/>
                <a:gd name="connsiteY16" fmla="*/ 197360 h 842878"/>
                <a:gd name="connsiteX17" fmla="*/ 924584 w 1914676"/>
                <a:gd name="connsiteY17" fmla="*/ 205620 h 842878"/>
                <a:gd name="connsiteX18" fmla="*/ 993741 w 1914676"/>
                <a:gd name="connsiteY18" fmla="*/ 219245 h 842878"/>
                <a:gd name="connsiteX19" fmla="*/ 1030990 w 1914676"/>
                <a:gd name="connsiteY19" fmla="*/ 226134 h 842878"/>
                <a:gd name="connsiteX20" fmla="*/ 1085818 w 1914676"/>
                <a:gd name="connsiteY20" fmla="*/ 214782 h 842878"/>
                <a:gd name="connsiteX21" fmla="*/ 1162913 w 1914676"/>
                <a:gd name="connsiteY21" fmla="*/ 198935 h 842878"/>
                <a:gd name="connsiteX22" fmla="*/ 1179144 w 1914676"/>
                <a:gd name="connsiteY22" fmla="*/ 232133 h 842878"/>
                <a:gd name="connsiteX23" fmla="*/ 1250397 w 1914676"/>
                <a:gd name="connsiteY23" fmla="*/ 235905 h 842878"/>
                <a:gd name="connsiteX24" fmla="*/ 1320205 w 1914676"/>
                <a:gd name="connsiteY24" fmla="*/ 239232 h 842878"/>
                <a:gd name="connsiteX25" fmla="*/ 1347545 w 1914676"/>
                <a:gd name="connsiteY25" fmla="*/ 313831 h 842878"/>
                <a:gd name="connsiteX26" fmla="*/ 1386682 w 1914676"/>
                <a:gd name="connsiteY26" fmla="*/ 276089 h 842878"/>
                <a:gd name="connsiteX27" fmla="*/ 1425006 w 1914676"/>
                <a:gd name="connsiteY27" fmla="*/ 220178 h 842878"/>
                <a:gd name="connsiteX28" fmla="*/ 1458641 w 1914676"/>
                <a:gd name="connsiteY28" fmla="*/ 287408 h 842878"/>
                <a:gd name="connsiteX29" fmla="*/ 1491882 w 1914676"/>
                <a:gd name="connsiteY29" fmla="*/ 335747 h 842878"/>
                <a:gd name="connsiteX30" fmla="*/ 1542508 w 1914676"/>
                <a:gd name="connsiteY30" fmla="*/ 277294 h 842878"/>
                <a:gd name="connsiteX31" fmla="*/ 1558991 w 1914676"/>
                <a:gd name="connsiteY31" fmla="*/ 327171 h 842878"/>
                <a:gd name="connsiteX32" fmla="*/ 1586769 w 1914676"/>
                <a:gd name="connsiteY32" fmla="*/ 378074 h 842878"/>
                <a:gd name="connsiteX33" fmla="*/ 1601981 w 1914676"/>
                <a:gd name="connsiteY33" fmla="*/ 393422 h 842878"/>
                <a:gd name="connsiteX34" fmla="*/ 1661228 w 1914676"/>
                <a:gd name="connsiteY34" fmla="*/ 361924 h 842878"/>
                <a:gd name="connsiteX35" fmla="*/ 1673928 w 1914676"/>
                <a:gd name="connsiteY35" fmla="*/ 411871 h 842878"/>
                <a:gd name="connsiteX36" fmla="*/ 1673928 w 1914676"/>
                <a:gd name="connsiteY36" fmla="*/ 411871 h 842878"/>
                <a:gd name="connsiteX37" fmla="*/ 1692978 w 1914676"/>
                <a:gd name="connsiteY37" fmla="*/ 402346 h 842878"/>
                <a:gd name="connsiteX38" fmla="*/ 1720791 w 1914676"/>
                <a:gd name="connsiteY38" fmla="*/ 381530 h 842878"/>
                <a:gd name="connsiteX39" fmla="*/ 1754999 w 1914676"/>
                <a:gd name="connsiteY39" fmla="*/ 463291 h 842878"/>
                <a:gd name="connsiteX40" fmla="*/ 1800495 w 1914676"/>
                <a:gd name="connsiteY40" fmla="*/ 447886 h 842878"/>
                <a:gd name="connsiteX41" fmla="*/ 1813311 w 1914676"/>
                <a:gd name="connsiteY41" fmla="*/ 533142 h 842878"/>
                <a:gd name="connsiteX42" fmla="*/ 1841783 w 1914676"/>
                <a:gd name="connsiteY42" fmla="*/ 569284 h 842878"/>
                <a:gd name="connsiteX43" fmla="*/ 1883103 w 1914676"/>
                <a:gd name="connsiteY43" fmla="*/ 650488 h 842878"/>
                <a:gd name="connsiteX44" fmla="*/ 1889872 w 1914676"/>
                <a:gd name="connsiteY44" fmla="*/ 708634 h 842878"/>
                <a:gd name="connsiteX45" fmla="*/ 1914676 w 1914676"/>
                <a:gd name="connsiteY45" fmla="*/ 770603 h 842878"/>
                <a:gd name="connsiteX46" fmla="*/ 1900146 w 1914676"/>
                <a:gd name="connsiteY46" fmla="*/ 842878 h 842878"/>
                <a:gd name="connsiteX0" fmla="*/ 1914676 w 1914676"/>
                <a:gd name="connsiteY0" fmla="*/ 770603 h 770603"/>
                <a:gd name="connsiteX1" fmla="*/ 1701076 w 1914676"/>
                <a:gd name="connsiteY1" fmla="*/ 35057 h 770603"/>
                <a:gd name="connsiteX2" fmla="*/ 88020 w 1914676"/>
                <a:gd name="connsiteY2" fmla="*/ 0 h 770603"/>
                <a:gd name="connsiteX3" fmla="*/ 0 w 1914676"/>
                <a:gd name="connsiteY3" fmla="*/ 10795 h 770603"/>
                <a:gd name="connsiteX4" fmla="*/ 82046 w 1914676"/>
                <a:gd name="connsiteY4" fmla="*/ 50514 h 770603"/>
                <a:gd name="connsiteX5" fmla="*/ 130667 w 1914676"/>
                <a:gd name="connsiteY5" fmla="*/ 69912 h 770603"/>
                <a:gd name="connsiteX6" fmla="*/ 192903 w 1914676"/>
                <a:gd name="connsiteY6" fmla="*/ 87369 h 770603"/>
                <a:gd name="connsiteX7" fmla="*/ 262727 w 1914676"/>
                <a:gd name="connsiteY7" fmla="*/ 107618 h 770603"/>
                <a:gd name="connsiteX8" fmla="*/ 338259 w 1914676"/>
                <a:gd name="connsiteY8" fmla="*/ 129783 h 770603"/>
                <a:gd name="connsiteX9" fmla="*/ 395196 w 1914676"/>
                <a:gd name="connsiteY9" fmla="*/ 135646 h 770603"/>
                <a:gd name="connsiteX10" fmla="*/ 473778 w 1914676"/>
                <a:gd name="connsiteY10" fmla="*/ 145171 h 770603"/>
                <a:gd name="connsiteX11" fmla="*/ 530928 w 1914676"/>
                <a:gd name="connsiteY11" fmla="*/ 147553 h 770603"/>
                <a:gd name="connsiteX12" fmla="*/ 597603 w 1914676"/>
                <a:gd name="connsiteY12" fmla="*/ 164221 h 770603"/>
                <a:gd name="connsiteX13" fmla="*/ 664652 w 1914676"/>
                <a:gd name="connsiteY13" fmla="*/ 173015 h 770603"/>
                <a:gd name="connsiteX14" fmla="*/ 736924 w 1914676"/>
                <a:gd name="connsiteY14" fmla="*/ 184872 h 770603"/>
                <a:gd name="connsiteX15" fmla="*/ 816177 w 1914676"/>
                <a:gd name="connsiteY15" fmla="*/ 191545 h 770603"/>
                <a:gd name="connsiteX16" fmla="*/ 877452 w 1914676"/>
                <a:gd name="connsiteY16" fmla="*/ 197360 h 770603"/>
                <a:gd name="connsiteX17" fmla="*/ 924584 w 1914676"/>
                <a:gd name="connsiteY17" fmla="*/ 205620 h 770603"/>
                <a:gd name="connsiteX18" fmla="*/ 993741 w 1914676"/>
                <a:gd name="connsiteY18" fmla="*/ 219245 h 770603"/>
                <a:gd name="connsiteX19" fmla="*/ 1030990 w 1914676"/>
                <a:gd name="connsiteY19" fmla="*/ 226134 h 770603"/>
                <a:gd name="connsiteX20" fmla="*/ 1085818 w 1914676"/>
                <a:gd name="connsiteY20" fmla="*/ 214782 h 770603"/>
                <a:gd name="connsiteX21" fmla="*/ 1162913 w 1914676"/>
                <a:gd name="connsiteY21" fmla="*/ 198935 h 770603"/>
                <a:gd name="connsiteX22" fmla="*/ 1179144 w 1914676"/>
                <a:gd name="connsiteY22" fmla="*/ 232133 h 770603"/>
                <a:gd name="connsiteX23" fmla="*/ 1250397 w 1914676"/>
                <a:gd name="connsiteY23" fmla="*/ 235905 h 770603"/>
                <a:gd name="connsiteX24" fmla="*/ 1320205 w 1914676"/>
                <a:gd name="connsiteY24" fmla="*/ 239232 h 770603"/>
                <a:gd name="connsiteX25" fmla="*/ 1347545 w 1914676"/>
                <a:gd name="connsiteY25" fmla="*/ 313831 h 770603"/>
                <a:gd name="connsiteX26" fmla="*/ 1386682 w 1914676"/>
                <a:gd name="connsiteY26" fmla="*/ 276089 h 770603"/>
                <a:gd name="connsiteX27" fmla="*/ 1425006 w 1914676"/>
                <a:gd name="connsiteY27" fmla="*/ 220178 h 770603"/>
                <a:gd name="connsiteX28" fmla="*/ 1458641 w 1914676"/>
                <a:gd name="connsiteY28" fmla="*/ 287408 h 770603"/>
                <a:gd name="connsiteX29" fmla="*/ 1491882 w 1914676"/>
                <a:gd name="connsiteY29" fmla="*/ 335747 h 770603"/>
                <a:gd name="connsiteX30" fmla="*/ 1542508 w 1914676"/>
                <a:gd name="connsiteY30" fmla="*/ 277294 h 770603"/>
                <a:gd name="connsiteX31" fmla="*/ 1558991 w 1914676"/>
                <a:gd name="connsiteY31" fmla="*/ 327171 h 770603"/>
                <a:gd name="connsiteX32" fmla="*/ 1586769 w 1914676"/>
                <a:gd name="connsiteY32" fmla="*/ 378074 h 770603"/>
                <a:gd name="connsiteX33" fmla="*/ 1601981 w 1914676"/>
                <a:gd name="connsiteY33" fmla="*/ 393422 h 770603"/>
                <a:gd name="connsiteX34" fmla="*/ 1661228 w 1914676"/>
                <a:gd name="connsiteY34" fmla="*/ 361924 h 770603"/>
                <a:gd name="connsiteX35" fmla="*/ 1673928 w 1914676"/>
                <a:gd name="connsiteY35" fmla="*/ 411871 h 770603"/>
                <a:gd name="connsiteX36" fmla="*/ 1673928 w 1914676"/>
                <a:gd name="connsiteY36" fmla="*/ 411871 h 770603"/>
                <a:gd name="connsiteX37" fmla="*/ 1692978 w 1914676"/>
                <a:gd name="connsiteY37" fmla="*/ 402346 h 770603"/>
                <a:gd name="connsiteX38" fmla="*/ 1720791 w 1914676"/>
                <a:gd name="connsiteY38" fmla="*/ 381530 h 770603"/>
                <a:gd name="connsiteX39" fmla="*/ 1754999 w 1914676"/>
                <a:gd name="connsiteY39" fmla="*/ 463291 h 770603"/>
                <a:gd name="connsiteX40" fmla="*/ 1800495 w 1914676"/>
                <a:gd name="connsiteY40" fmla="*/ 447886 h 770603"/>
                <a:gd name="connsiteX41" fmla="*/ 1813311 w 1914676"/>
                <a:gd name="connsiteY41" fmla="*/ 533142 h 770603"/>
                <a:gd name="connsiteX42" fmla="*/ 1841783 w 1914676"/>
                <a:gd name="connsiteY42" fmla="*/ 569284 h 770603"/>
                <a:gd name="connsiteX43" fmla="*/ 1883103 w 1914676"/>
                <a:gd name="connsiteY43" fmla="*/ 650488 h 770603"/>
                <a:gd name="connsiteX44" fmla="*/ 1889872 w 1914676"/>
                <a:gd name="connsiteY44" fmla="*/ 708634 h 770603"/>
                <a:gd name="connsiteX45" fmla="*/ 1914676 w 1914676"/>
                <a:gd name="connsiteY45" fmla="*/ 770603 h 770603"/>
                <a:gd name="connsiteX0" fmla="*/ 1889872 w 1889872"/>
                <a:gd name="connsiteY0" fmla="*/ 708634 h 708634"/>
                <a:gd name="connsiteX1" fmla="*/ 1701076 w 1889872"/>
                <a:gd name="connsiteY1" fmla="*/ 35057 h 708634"/>
                <a:gd name="connsiteX2" fmla="*/ 88020 w 1889872"/>
                <a:gd name="connsiteY2" fmla="*/ 0 h 708634"/>
                <a:gd name="connsiteX3" fmla="*/ 0 w 1889872"/>
                <a:gd name="connsiteY3" fmla="*/ 10795 h 708634"/>
                <a:gd name="connsiteX4" fmla="*/ 82046 w 1889872"/>
                <a:gd name="connsiteY4" fmla="*/ 50514 h 708634"/>
                <a:gd name="connsiteX5" fmla="*/ 130667 w 1889872"/>
                <a:gd name="connsiteY5" fmla="*/ 69912 h 708634"/>
                <a:gd name="connsiteX6" fmla="*/ 192903 w 1889872"/>
                <a:gd name="connsiteY6" fmla="*/ 87369 h 708634"/>
                <a:gd name="connsiteX7" fmla="*/ 262727 w 1889872"/>
                <a:gd name="connsiteY7" fmla="*/ 107618 h 708634"/>
                <a:gd name="connsiteX8" fmla="*/ 338259 w 1889872"/>
                <a:gd name="connsiteY8" fmla="*/ 129783 h 708634"/>
                <a:gd name="connsiteX9" fmla="*/ 395196 w 1889872"/>
                <a:gd name="connsiteY9" fmla="*/ 135646 h 708634"/>
                <a:gd name="connsiteX10" fmla="*/ 473778 w 1889872"/>
                <a:gd name="connsiteY10" fmla="*/ 145171 h 708634"/>
                <a:gd name="connsiteX11" fmla="*/ 530928 w 1889872"/>
                <a:gd name="connsiteY11" fmla="*/ 147553 h 708634"/>
                <a:gd name="connsiteX12" fmla="*/ 597603 w 1889872"/>
                <a:gd name="connsiteY12" fmla="*/ 164221 h 708634"/>
                <a:gd name="connsiteX13" fmla="*/ 664652 w 1889872"/>
                <a:gd name="connsiteY13" fmla="*/ 173015 h 708634"/>
                <a:gd name="connsiteX14" fmla="*/ 736924 w 1889872"/>
                <a:gd name="connsiteY14" fmla="*/ 184872 h 708634"/>
                <a:gd name="connsiteX15" fmla="*/ 816177 w 1889872"/>
                <a:gd name="connsiteY15" fmla="*/ 191545 h 708634"/>
                <a:gd name="connsiteX16" fmla="*/ 877452 w 1889872"/>
                <a:gd name="connsiteY16" fmla="*/ 197360 h 708634"/>
                <a:gd name="connsiteX17" fmla="*/ 924584 w 1889872"/>
                <a:gd name="connsiteY17" fmla="*/ 205620 h 708634"/>
                <a:gd name="connsiteX18" fmla="*/ 993741 w 1889872"/>
                <a:gd name="connsiteY18" fmla="*/ 219245 h 708634"/>
                <a:gd name="connsiteX19" fmla="*/ 1030990 w 1889872"/>
                <a:gd name="connsiteY19" fmla="*/ 226134 h 708634"/>
                <a:gd name="connsiteX20" fmla="*/ 1085818 w 1889872"/>
                <a:gd name="connsiteY20" fmla="*/ 214782 h 708634"/>
                <a:gd name="connsiteX21" fmla="*/ 1162913 w 1889872"/>
                <a:gd name="connsiteY21" fmla="*/ 198935 h 708634"/>
                <a:gd name="connsiteX22" fmla="*/ 1179144 w 1889872"/>
                <a:gd name="connsiteY22" fmla="*/ 232133 h 708634"/>
                <a:gd name="connsiteX23" fmla="*/ 1250397 w 1889872"/>
                <a:gd name="connsiteY23" fmla="*/ 235905 h 708634"/>
                <a:gd name="connsiteX24" fmla="*/ 1320205 w 1889872"/>
                <a:gd name="connsiteY24" fmla="*/ 239232 h 708634"/>
                <a:gd name="connsiteX25" fmla="*/ 1347545 w 1889872"/>
                <a:gd name="connsiteY25" fmla="*/ 313831 h 708634"/>
                <a:gd name="connsiteX26" fmla="*/ 1386682 w 1889872"/>
                <a:gd name="connsiteY26" fmla="*/ 276089 h 708634"/>
                <a:gd name="connsiteX27" fmla="*/ 1425006 w 1889872"/>
                <a:gd name="connsiteY27" fmla="*/ 220178 h 708634"/>
                <a:gd name="connsiteX28" fmla="*/ 1458641 w 1889872"/>
                <a:gd name="connsiteY28" fmla="*/ 287408 h 708634"/>
                <a:gd name="connsiteX29" fmla="*/ 1491882 w 1889872"/>
                <a:gd name="connsiteY29" fmla="*/ 335747 h 708634"/>
                <a:gd name="connsiteX30" fmla="*/ 1542508 w 1889872"/>
                <a:gd name="connsiteY30" fmla="*/ 277294 h 708634"/>
                <a:gd name="connsiteX31" fmla="*/ 1558991 w 1889872"/>
                <a:gd name="connsiteY31" fmla="*/ 327171 h 708634"/>
                <a:gd name="connsiteX32" fmla="*/ 1586769 w 1889872"/>
                <a:gd name="connsiteY32" fmla="*/ 378074 h 708634"/>
                <a:gd name="connsiteX33" fmla="*/ 1601981 w 1889872"/>
                <a:gd name="connsiteY33" fmla="*/ 393422 h 708634"/>
                <a:gd name="connsiteX34" fmla="*/ 1661228 w 1889872"/>
                <a:gd name="connsiteY34" fmla="*/ 361924 h 708634"/>
                <a:gd name="connsiteX35" fmla="*/ 1673928 w 1889872"/>
                <a:gd name="connsiteY35" fmla="*/ 411871 h 708634"/>
                <a:gd name="connsiteX36" fmla="*/ 1673928 w 1889872"/>
                <a:gd name="connsiteY36" fmla="*/ 411871 h 708634"/>
                <a:gd name="connsiteX37" fmla="*/ 1692978 w 1889872"/>
                <a:gd name="connsiteY37" fmla="*/ 402346 h 708634"/>
                <a:gd name="connsiteX38" fmla="*/ 1720791 w 1889872"/>
                <a:gd name="connsiteY38" fmla="*/ 381530 h 708634"/>
                <a:gd name="connsiteX39" fmla="*/ 1754999 w 1889872"/>
                <a:gd name="connsiteY39" fmla="*/ 463291 h 708634"/>
                <a:gd name="connsiteX40" fmla="*/ 1800495 w 1889872"/>
                <a:gd name="connsiteY40" fmla="*/ 447886 h 708634"/>
                <a:gd name="connsiteX41" fmla="*/ 1813311 w 1889872"/>
                <a:gd name="connsiteY41" fmla="*/ 533142 h 708634"/>
                <a:gd name="connsiteX42" fmla="*/ 1841783 w 1889872"/>
                <a:gd name="connsiteY42" fmla="*/ 569284 h 708634"/>
                <a:gd name="connsiteX43" fmla="*/ 1883103 w 1889872"/>
                <a:gd name="connsiteY43" fmla="*/ 650488 h 708634"/>
                <a:gd name="connsiteX44" fmla="*/ 1889872 w 1889872"/>
                <a:gd name="connsiteY44" fmla="*/ 708634 h 708634"/>
                <a:gd name="connsiteX0" fmla="*/ 1883103 w 1883103"/>
                <a:gd name="connsiteY0" fmla="*/ 650488 h 650488"/>
                <a:gd name="connsiteX1" fmla="*/ 1701076 w 1883103"/>
                <a:gd name="connsiteY1" fmla="*/ 35057 h 650488"/>
                <a:gd name="connsiteX2" fmla="*/ 88020 w 1883103"/>
                <a:gd name="connsiteY2" fmla="*/ 0 h 650488"/>
                <a:gd name="connsiteX3" fmla="*/ 0 w 1883103"/>
                <a:gd name="connsiteY3" fmla="*/ 10795 h 650488"/>
                <a:gd name="connsiteX4" fmla="*/ 82046 w 1883103"/>
                <a:gd name="connsiteY4" fmla="*/ 50514 h 650488"/>
                <a:gd name="connsiteX5" fmla="*/ 130667 w 1883103"/>
                <a:gd name="connsiteY5" fmla="*/ 69912 h 650488"/>
                <a:gd name="connsiteX6" fmla="*/ 192903 w 1883103"/>
                <a:gd name="connsiteY6" fmla="*/ 87369 h 650488"/>
                <a:gd name="connsiteX7" fmla="*/ 262727 w 1883103"/>
                <a:gd name="connsiteY7" fmla="*/ 107618 h 650488"/>
                <a:gd name="connsiteX8" fmla="*/ 338259 w 1883103"/>
                <a:gd name="connsiteY8" fmla="*/ 129783 h 650488"/>
                <a:gd name="connsiteX9" fmla="*/ 395196 w 1883103"/>
                <a:gd name="connsiteY9" fmla="*/ 135646 h 650488"/>
                <a:gd name="connsiteX10" fmla="*/ 473778 w 1883103"/>
                <a:gd name="connsiteY10" fmla="*/ 145171 h 650488"/>
                <a:gd name="connsiteX11" fmla="*/ 530928 w 1883103"/>
                <a:gd name="connsiteY11" fmla="*/ 147553 h 650488"/>
                <a:gd name="connsiteX12" fmla="*/ 597603 w 1883103"/>
                <a:gd name="connsiteY12" fmla="*/ 164221 h 650488"/>
                <a:gd name="connsiteX13" fmla="*/ 664652 w 1883103"/>
                <a:gd name="connsiteY13" fmla="*/ 173015 h 650488"/>
                <a:gd name="connsiteX14" fmla="*/ 736924 w 1883103"/>
                <a:gd name="connsiteY14" fmla="*/ 184872 h 650488"/>
                <a:gd name="connsiteX15" fmla="*/ 816177 w 1883103"/>
                <a:gd name="connsiteY15" fmla="*/ 191545 h 650488"/>
                <a:gd name="connsiteX16" fmla="*/ 877452 w 1883103"/>
                <a:gd name="connsiteY16" fmla="*/ 197360 h 650488"/>
                <a:gd name="connsiteX17" fmla="*/ 924584 w 1883103"/>
                <a:gd name="connsiteY17" fmla="*/ 205620 h 650488"/>
                <a:gd name="connsiteX18" fmla="*/ 993741 w 1883103"/>
                <a:gd name="connsiteY18" fmla="*/ 219245 h 650488"/>
                <a:gd name="connsiteX19" fmla="*/ 1030990 w 1883103"/>
                <a:gd name="connsiteY19" fmla="*/ 226134 h 650488"/>
                <a:gd name="connsiteX20" fmla="*/ 1085818 w 1883103"/>
                <a:gd name="connsiteY20" fmla="*/ 214782 h 650488"/>
                <a:gd name="connsiteX21" fmla="*/ 1162913 w 1883103"/>
                <a:gd name="connsiteY21" fmla="*/ 198935 h 650488"/>
                <a:gd name="connsiteX22" fmla="*/ 1179144 w 1883103"/>
                <a:gd name="connsiteY22" fmla="*/ 232133 h 650488"/>
                <a:gd name="connsiteX23" fmla="*/ 1250397 w 1883103"/>
                <a:gd name="connsiteY23" fmla="*/ 235905 h 650488"/>
                <a:gd name="connsiteX24" fmla="*/ 1320205 w 1883103"/>
                <a:gd name="connsiteY24" fmla="*/ 239232 h 650488"/>
                <a:gd name="connsiteX25" fmla="*/ 1347545 w 1883103"/>
                <a:gd name="connsiteY25" fmla="*/ 313831 h 650488"/>
                <a:gd name="connsiteX26" fmla="*/ 1386682 w 1883103"/>
                <a:gd name="connsiteY26" fmla="*/ 276089 h 650488"/>
                <a:gd name="connsiteX27" fmla="*/ 1425006 w 1883103"/>
                <a:gd name="connsiteY27" fmla="*/ 220178 h 650488"/>
                <a:gd name="connsiteX28" fmla="*/ 1458641 w 1883103"/>
                <a:gd name="connsiteY28" fmla="*/ 287408 h 650488"/>
                <a:gd name="connsiteX29" fmla="*/ 1491882 w 1883103"/>
                <a:gd name="connsiteY29" fmla="*/ 335747 h 650488"/>
                <a:gd name="connsiteX30" fmla="*/ 1542508 w 1883103"/>
                <a:gd name="connsiteY30" fmla="*/ 277294 h 650488"/>
                <a:gd name="connsiteX31" fmla="*/ 1558991 w 1883103"/>
                <a:gd name="connsiteY31" fmla="*/ 327171 h 650488"/>
                <a:gd name="connsiteX32" fmla="*/ 1586769 w 1883103"/>
                <a:gd name="connsiteY32" fmla="*/ 378074 h 650488"/>
                <a:gd name="connsiteX33" fmla="*/ 1601981 w 1883103"/>
                <a:gd name="connsiteY33" fmla="*/ 393422 h 650488"/>
                <a:gd name="connsiteX34" fmla="*/ 1661228 w 1883103"/>
                <a:gd name="connsiteY34" fmla="*/ 361924 h 650488"/>
                <a:gd name="connsiteX35" fmla="*/ 1673928 w 1883103"/>
                <a:gd name="connsiteY35" fmla="*/ 411871 h 650488"/>
                <a:gd name="connsiteX36" fmla="*/ 1673928 w 1883103"/>
                <a:gd name="connsiteY36" fmla="*/ 411871 h 650488"/>
                <a:gd name="connsiteX37" fmla="*/ 1692978 w 1883103"/>
                <a:gd name="connsiteY37" fmla="*/ 402346 h 650488"/>
                <a:gd name="connsiteX38" fmla="*/ 1720791 w 1883103"/>
                <a:gd name="connsiteY38" fmla="*/ 381530 h 650488"/>
                <a:gd name="connsiteX39" fmla="*/ 1754999 w 1883103"/>
                <a:gd name="connsiteY39" fmla="*/ 463291 h 650488"/>
                <a:gd name="connsiteX40" fmla="*/ 1800495 w 1883103"/>
                <a:gd name="connsiteY40" fmla="*/ 447886 h 650488"/>
                <a:gd name="connsiteX41" fmla="*/ 1813311 w 1883103"/>
                <a:gd name="connsiteY41" fmla="*/ 533142 h 650488"/>
                <a:gd name="connsiteX42" fmla="*/ 1841783 w 1883103"/>
                <a:gd name="connsiteY42" fmla="*/ 569284 h 650488"/>
                <a:gd name="connsiteX43" fmla="*/ 1883103 w 1883103"/>
                <a:gd name="connsiteY43" fmla="*/ 650488 h 650488"/>
                <a:gd name="connsiteX0" fmla="*/ 1841783 w 1841783"/>
                <a:gd name="connsiteY0" fmla="*/ 569284 h 569284"/>
                <a:gd name="connsiteX1" fmla="*/ 1701076 w 1841783"/>
                <a:gd name="connsiteY1" fmla="*/ 35057 h 569284"/>
                <a:gd name="connsiteX2" fmla="*/ 88020 w 1841783"/>
                <a:gd name="connsiteY2" fmla="*/ 0 h 569284"/>
                <a:gd name="connsiteX3" fmla="*/ 0 w 1841783"/>
                <a:gd name="connsiteY3" fmla="*/ 10795 h 569284"/>
                <a:gd name="connsiteX4" fmla="*/ 82046 w 1841783"/>
                <a:gd name="connsiteY4" fmla="*/ 50514 h 569284"/>
                <a:gd name="connsiteX5" fmla="*/ 130667 w 1841783"/>
                <a:gd name="connsiteY5" fmla="*/ 69912 h 569284"/>
                <a:gd name="connsiteX6" fmla="*/ 192903 w 1841783"/>
                <a:gd name="connsiteY6" fmla="*/ 87369 h 569284"/>
                <a:gd name="connsiteX7" fmla="*/ 262727 w 1841783"/>
                <a:gd name="connsiteY7" fmla="*/ 107618 h 569284"/>
                <a:gd name="connsiteX8" fmla="*/ 338259 w 1841783"/>
                <a:gd name="connsiteY8" fmla="*/ 129783 h 569284"/>
                <a:gd name="connsiteX9" fmla="*/ 395196 w 1841783"/>
                <a:gd name="connsiteY9" fmla="*/ 135646 h 569284"/>
                <a:gd name="connsiteX10" fmla="*/ 473778 w 1841783"/>
                <a:gd name="connsiteY10" fmla="*/ 145171 h 569284"/>
                <a:gd name="connsiteX11" fmla="*/ 530928 w 1841783"/>
                <a:gd name="connsiteY11" fmla="*/ 147553 h 569284"/>
                <a:gd name="connsiteX12" fmla="*/ 597603 w 1841783"/>
                <a:gd name="connsiteY12" fmla="*/ 164221 h 569284"/>
                <a:gd name="connsiteX13" fmla="*/ 664652 w 1841783"/>
                <a:gd name="connsiteY13" fmla="*/ 173015 h 569284"/>
                <a:gd name="connsiteX14" fmla="*/ 736924 w 1841783"/>
                <a:gd name="connsiteY14" fmla="*/ 184872 h 569284"/>
                <a:gd name="connsiteX15" fmla="*/ 816177 w 1841783"/>
                <a:gd name="connsiteY15" fmla="*/ 191545 h 569284"/>
                <a:gd name="connsiteX16" fmla="*/ 877452 w 1841783"/>
                <a:gd name="connsiteY16" fmla="*/ 197360 h 569284"/>
                <a:gd name="connsiteX17" fmla="*/ 924584 w 1841783"/>
                <a:gd name="connsiteY17" fmla="*/ 205620 h 569284"/>
                <a:gd name="connsiteX18" fmla="*/ 993741 w 1841783"/>
                <a:gd name="connsiteY18" fmla="*/ 219245 h 569284"/>
                <a:gd name="connsiteX19" fmla="*/ 1030990 w 1841783"/>
                <a:gd name="connsiteY19" fmla="*/ 226134 h 569284"/>
                <a:gd name="connsiteX20" fmla="*/ 1085818 w 1841783"/>
                <a:gd name="connsiteY20" fmla="*/ 214782 h 569284"/>
                <a:gd name="connsiteX21" fmla="*/ 1162913 w 1841783"/>
                <a:gd name="connsiteY21" fmla="*/ 198935 h 569284"/>
                <a:gd name="connsiteX22" fmla="*/ 1179144 w 1841783"/>
                <a:gd name="connsiteY22" fmla="*/ 232133 h 569284"/>
                <a:gd name="connsiteX23" fmla="*/ 1250397 w 1841783"/>
                <a:gd name="connsiteY23" fmla="*/ 235905 h 569284"/>
                <a:gd name="connsiteX24" fmla="*/ 1320205 w 1841783"/>
                <a:gd name="connsiteY24" fmla="*/ 239232 h 569284"/>
                <a:gd name="connsiteX25" fmla="*/ 1347545 w 1841783"/>
                <a:gd name="connsiteY25" fmla="*/ 313831 h 569284"/>
                <a:gd name="connsiteX26" fmla="*/ 1386682 w 1841783"/>
                <a:gd name="connsiteY26" fmla="*/ 276089 h 569284"/>
                <a:gd name="connsiteX27" fmla="*/ 1425006 w 1841783"/>
                <a:gd name="connsiteY27" fmla="*/ 220178 h 569284"/>
                <a:gd name="connsiteX28" fmla="*/ 1458641 w 1841783"/>
                <a:gd name="connsiteY28" fmla="*/ 287408 h 569284"/>
                <a:gd name="connsiteX29" fmla="*/ 1491882 w 1841783"/>
                <a:gd name="connsiteY29" fmla="*/ 335747 h 569284"/>
                <a:gd name="connsiteX30" fmla="*/ 1542508 w 1841783"/>
                <a:gd name="connsiteY30" fmla="*/ 277294 h 569284"/>
                <a:gd name="connsiteX31" fmla="*/ 1558991 w 1841783"/>
                <a:gd name="connsiteY31" fmla="*/ 327171 h 569284"/>
                <a:gd name="connsiteX32" fmla="*/ 1586769 w 1841783"/>
                <a:gd name="connsiteY32" fmla="*/ 378074 h 569284"/>
                <a:gd name="connsiteX33" fmla="*/ 1601981 w 1841783"/>
                <a:gd name="connsiteY33" fmla="*/ 393422 h 569284"/>
                <a:gd name="connsiteX34" fmla="*/ 1661228 w 1841783"/>
                <a:gd name="connsiteY34" fmla="*/ 361924 h 569284"/>
                <a:gd name="connsiteX35" fmla="*/ 1673928 w 1841783"/>
                <a:gd name="connsiteY35" fmla="*/ 411871 h 569284"/>
                <a:gd name="connsiteX36" fmla="*/ 1673928 w 1841783"/>
                <a:gd name="connsiteY36" fmla="*/ 411871 h 569284"/>
                <a:gd name="connsiteX37" fmla="*/ 1692978 w 1841783"/>
                <a:gd name="connsiteY37" fmla="*/ 402346 h 569284"/>
                <a:gd name="connsiteX38" fmla="*/ 1720791 w 1841783"/>
                <a:gd name="connsiteY38" fmla="*/ 381530 h 569284"/>
                <a:gd name="connsiteX39" fmla="*/ 1754999 w 1841783"/>
                <a:gd name="connsiteY39" fmla="*/ 463291 h 569284"/>
                <a:gd name="connsiteX40" fmla="*/ 1800495 w 1841783"/>
                <a:gd name="connsiteY40" fmla="*/ 447886 h 569284"/>
                <a:gd name="connsiteX41" fmla="*/ 1813311 w 1841783"/>
                <a:gd name="connsiteY41" fmla="*/ 533142 h 569284"/>
                <a:gd name="connsiteX42" fmla="*/ 1841783 w 1841783"/>
                <a:gd name="connsiteY42" fmla="*/ 569284 h 569284"/>
                <a:gd name="connsiteX0" fmla="*/ 1813311 w 1813311"/>
                <a:gd name="connsiteY0" fmla="*/ 533142 h 533142"/>
                <a:gd name="connsiteX1" fmla="*/ 1701076 w 1813311"/>
                <a:gd name="connsiteY1" fmla="*/ 35057 h 533142"/>
                <a:gd name="connsiteX2" fmla="*/ 88020 w 1813311"/>
                <a:gd name="connsiteY2" fmla="*/ 0 h 533142"/>
                <a:gd name="connsiteX3" fmla="*/ 0 w 1813311"/>
                <a:gd name="connsiteY3" fmla="*/ 10795 h 533142"/>
                <a:gd name="connsiteX4" fmla="*/ 82046 w 1813311"/>
                <a:gd name="connsiteY4" fmla="*/ 50514 h 533142"/>
                <a:gd name="connsiteX5" fmla="*/ 130667 w 1813311"/>
                <a:gd name="connsiteY5" fmla="*/ 69912 h 533142"/>
                <a:gd name="connsiteX6" fmla="*/ 192903 w 1813311"/>
                <a:gd name="connsiteY6" fmla="*/ 87369 h 533142"/>
                <a:gd name="connsiteX7" fmla="*/ 262727 w 1813311"/>
                <a:gd name="connsiteY7" fmla="*/ 107618 h 533142"/>
                <a:gd name="connsiteX8" fmla="*/ 338259 w 1813311"/>
                <a:gd name="connsiteY8" fmla="*/ 129783 h 533142"/>
                <a:gd name="connsiteX9" fmla="*/ 395196 w 1813311"/>
                <a:gd name="connsiteY9" fmla="*/ 135646 h 533142"/>
                <a:gd name="connsiteX10" fmla="*/ 473778 w 1813311"/>
                <a:gd name="connsiteY10" fmla="*/ 145171 h 533142"/>
                <a:gd name="connsiteX11" fmla="*/ 530928 w 1813311"/>
                <a:gd name="connsiteY11" fmla="*/ 147553 h 533142"/>
                <a:gd name="connsiteX12" fmla="*/ 597603 w 1813311"/>
                <a:gd name="connsiteY12" fmla="*/ 164221 h 533142"/>
                <a:gd name="connsiteX13" fmla="*/ 664652 w 1813311"/>
                <a:gd name="connsiteY13" fmla="*/ 173015 h 533142"/>
                <a:gd name="connsiteX14" fmla="*/ 736924 w 1813311"/>
                <a:gd name="connsiteY14" fmla="*/ 184872 h 533142"/>
                <a:gd name="connsiteX15" fmla="*/ 816177 w 1813311"/>
                <a:gd name="connsiteY15" fmla="*/ 191545 h 533142"/>
                <a:gd name="connsiteX16" fmla="*/ 877452 w 1813311"/>
                <a:gd name="connsiteY16" fmla="*/ 197360 h 533142"/>
                <a:gd name="connsiteX17" fmla="*/ 924584 w 1813311"/>
                <a:gd name="connsiteY17" fmla="*/ 205620 h 533142"/>
                <a:gd name="connsiteX18" fmla="*/ 993741 w 1813311"/>
                <a:gd name="connsiteY18" fmla="*/ 219245 h 533142"/>
                <a:gd name="connsiteX19" fmla="*/ 1030990 w 1813311"/>
                <a:gd name="connsiteY19" fmla="*/ 226134 h 533142"/>
                <a:gd name="connsiteX20" fmla="*/ 1085818 w 1813311"/>
                <a:gd name="connsiteY20" fmla="*/ 214782 h 533142"/>
                <a:gd name="connsiteX21" fmla="*/ 1162913 w 1813311"/>
                <a:gd name="connsiteY21" fmla="*/ 198935 h 533142"/>
                <a:gd name="connsiteX22" fmla="*/ 1179144 w 1813311"/>
                <a:gd name="connsiteY22" fmla="*/ 232133 h 533142"/>
                <a:gd name="connsiteX23" fmla="*/ 1250397 w 1813311"/>
                <a:gd name="connsiteY23" fmla="*/ 235905 h 533142"/>
                <a:gd name="connsiteX24" fmla="*/ 1320205 w 1813311"/>
                <a:gd name="connsiteY24" fmla="*/ 239232 h 533142"/>
                <a:gd name="connsiteX25" fmla="*/ 1347545 w 1813311"/>
                <a:gd name="connsiteY25" fmla="*/ 313831 h 533142"/>
                <a:gd name="connsiteX26" fmla="*/ 1386682 w 1813311"/>
                <a:gd name="connsiteY26" fmla="*/ 276089 h 533142"/>
                <a:gd name="connsiteX27" fmla="*/ 1425006 w 1813311"/>
                <a:gd name="connsiteY27" fmla="*/ 220178 h 533142"/>
                <a:gd name="connsiteX28" fmla="*/ 1458641 w 1813311"/>
                <a:gd name="connsiteY28" fmla="*/ 287408 h 533142"/>
                <a:gd name="connsiteX29" fmla="*/ 1491882 w 1813311"/>
                <a:gd name="connsiteY29" fmla="*/ 335747 h 533142"/>
                <a:gd name="connsiteX30" fmla="*/ 1542508 w 1813311"/>
                <a:gd name="connsiteY30" fmla="*/ 277294 h 533142"/>
                <a:gd name="connsiteX31" fmla="*/ 1558991 w 1813311"/>
                <a:gd name="connsiteY31" fmla="*/ 327171 h 533142"/>
                <a:gd name="connsiteX32" fmla="*/ 1586769 w 1813311"/>
                <a:gd name="connsiteY32" fmla="*/ 378074 h 533142"/>
                <a:gd name="connsiteX33" fmla="*/ 1601981 w 1813311"/>
                <a:gd name="connsiteY33" fmla="*/ 393422 h 533142"/>
                <a:gd name="connsiteX34" fmla="*/ 1661228 w 1813311"/>
                <a:gd name="connsiteY34" fmla="*/ 361924 h 533142"/>
                <a:gd name="connsiteX35" fmla="*/ 1673928 w 1813311"/>
                <a:gd name="connsiteY35" fmla="*/ 411871 h 533142"/>
                <a:gd name="connsiteX36" fmla="*/ 1673928 w 1813311"/>
                <a:gd name="connsiteY36" fmla="*/ 411871 h 533142"/>
                <a:gd name="connsiteX37" fmla="*/ 1692978 w 1813311"/>
                <a:gd name="connsiteY37" fmla="*/ 402346 h 533142"/>
                <a:gd name="connsiteX38" fmla="*/ 1720791 w 1813311"/>
                <a:gd name="connsiteY38" fmla="*/ 381530 h 533142"/>
                <a:gd name="connsiteX39" fmla="*/ 1754999 w 1813311"/>
                <a:gd name="connsiteY39" fmla="*/ 463291 h 533142"/>
                <a:gd name="connsiteX40" fmla="*/ 1800495 w 1813311"/>
                <a:gd name="connsiteY40" fmla="*/ 447886 h 533142"/>
                <a:gd name="connsiteX41" fmla="*/ 1813311 w 1813311"/>
                <a:gd name="connsiteY41" fmla="*/ 533142 h 533142"/>
                <a:gd name="connsiteX0" fmla="*/ 1800495 w 1800495"/>
                <a:gd name="connsiteY0" fmla="*/ 447886 h 463291"/>
                <a:gd name="connsiteX1" fmla="*/ 1701076 w 1800495"/>
                <a:gd name="connsiteY1" fmla="*/ 35057 h 463291"/>
                <a:gd name="connsiteX2" fmla="*/ 88020 w 1800495"/>
                <a:gd name="connsiteY2" fmla="*/ 0 h 463291"/>
                <a:gd name="connsiteX3" fmla="*/ 0 w 1800495"/>
                <a:gd name="connsiteY3" fmla="*/ 10795 h 463291"/>
                <a:gd name="connsiteX4" fmla="*/ 82046 w 1800495"/>
                <a:gd name="connsiteY4" fmla="*/ 50514 h 463291"/>
                <a:gd name="connsiteX5" fmla="*/ 130667 w 1800495"/>
                <a:gd name="connsiteY5" fmla="*/ 69912 h 463291"/>
                <a:gd name="connsiteX6" fmla="*/ 192903 w 1800495"/>
                <a:gd name="connsiteY6" fmla="*/ 87369 h 463291"/>
                <a:gd name="connsiteX7" fmla="*/ 262727 w 1800495"/>
                <a:gd name="connsiteY7" fmla="*/ 107618 h 463291"/>
                <a:gd name="connsiteX8" fmla="*/ 338259 w 1800495"/>
                <a:gd name="connsiteY8" fmla="*/ 129783 h 463291"/>
                <a:gd name="connsiteX9" fmla="*/ 395196 w 1800495"/>
                <a:gd name="connsiteY9" fmla="*/ 135646 h 463291"/>
                <a:gd name="connsiteX10" fmla="*/ 473778 w 1800495"/>
                <a:gd name="connsiteY10" fmla="*/ 145171 h 463291"/>
                <a:gd name="connsiteX11" fmla="*/ 530928 w 1800495"/>
                <a:gd name="connsiteY11" fmla="*/ 147553 h 463291"/>
                <a:gd name="connsiteX12" fmla="*/ 597603 w 1800495"/>
                <a:gd name="connsiteY12" fmla="*/ 164221 h 463291"/>
                <a:gd name="connsiteX13" fmla="*/ 664652 w 1800495"/>
                <a:gd name="connsiteY13" fmla="*/ 173015 h 463291"/>
                <a:gd name="connsiteX14" fmla="*/ 736924 w 1800495"/>
                <a:gd name="connsiteY14" fmla="*/ 184872 h 463291"/>
                <a:gd name="connsiteX15" fmla="*/ 816177 w 1800495"/>
                <a:gd name="connsiteY15" fmla="*/ 191545 h 463291"/>
                <a:gd name="connsiteX16" fmla="*/ 877452 w 1800495"/>
                <a:gd name="connsiteY16" fmla="*/ 197360 h 463291"/>
                <a:gd name="connsiteX17" fmla="*/ 924584 w 1800495"/>
                <a:gd name="connsiteY17" fmla="*/ 205620 h 463291"/>
                <a:gd name="connsiteX18" fmla="*/ 993741 w 1800495"/>
                <a:gd name="connsiteY18" fmla="*/ 219245 h 463291"/>
                <a:gd name="connsiteX19" fmla="*/ 1030990 w 1800495"/>
                <a:gd name="connsiteY19" fmla="*/ 226134 h 463291"/>
                <a:gd name="connsiteX20" fmla="*/ 1085818 w 1800495"/>
                <a:gd name="connsiteY20" fmla="*/ 214782 h 463291"/>
                <a:gd name="connsiteX21" fmla="*/ 1162913 w 1800495"/>
                <a:gd name="connsiteY21" fmla="*/ 198935 h 463291"/>
                <a:gd name="connsiteX22" fmla="*/ 1179144 w 1800495"/>
                <a:gd name="connsiteY22" fmla="*/ 232133 h 463291"/>
                <a:gd name="connsiteX23" fmla="*/ 1250397 w 1800495"/>
                <a:gd name="connsiteY23" fmla="*/ 235905 h 463291"/>
                <a:gd name="connsiteX24" fmla="*/ 1320205 w 1800495"/>
                <a:gd name="connsiteY24" fmla="*/ 239232 h 463291"/>
                <a:gd name="connsiteX25" fmla="*/ 1347545 w 1800495"/>
                <a:gd name="connsiteY25" fmla="*/ 313831 h 463291"/>
                <a:gd name="connsiteX26" fmla="*/ 1386682 w 1800495"/>
                <a:gd name="connsiteY26" fmla="*/ 276089 h 463291"/>
                <a:gd name="connsiteX27" fmla="*/ 1425006 w 1800495"/>
                <a:gd name="connsiteY27" fmla="*/ 220178 h 463291"/>
                <a:gd name="connsiteX28" fmla="*/ 1458641 w 1800495"/>
                <a:gd name="connsiteY28" fmla="*/ 287408 h 463291"/>
                <a:gd name="connsiteX29" fmla="*/ 1491882 w 1800495"/>
                <a:gd name="connsiteY29" fmla="*/ 335747 h 463291"/>
                <a:gd name="connsiteX30" fmla="*/ 1542508 w 1800495"/>
                <a:gd name="connsiteY30" fmla="*/ 277294 h 463291"/>
                <a:gd name="connsiteX31" fmla="*/ 1558991 w 1800495"/>
                <a:gd name="connsiteY31" fmla="*/ 327171 h 463291"/>
                <a:gd name="connsiteX32" fmla="*/ 1586769 w 1800495"/>
                <a:gd name="connsiteY32" fmla="*/ 378074 h 463291"/>
                <a:gd name="connsiteX33" fmla="*/ 1601981 w 1800495"/>
                <a:gd name="connsiteY33" fmla="*/ 393422 h 463291"/>
                <a:gd name="connsiteX34" fmla="*/ 1661228 w 1800495"/>
                <a:gd name="connsiteY34" fmla="*/ 361924 h 463291"/>
                <a:gd name="connsiteX35" fmla="*/ 1673928 w 1800495"/>
                <a:gd name="connsiteY35" fmla="*/ 411871 h 463291"/>
                <a:gd name="connsiteX36" fmla="*/ 1673928 w 1800495"/>
                <a:gd name="connsiteY36" fmla="*/ 411871 h 463291"/>
                <a:gd name="connsiteX37" fmla="*/ 1692978 w 1800495"/>
                <a:gd name="connsiteY37" fmla="*/ 402346 h 463291"/>
                <a:gd name="connsiteX38" fmla="*/ 1720791 w 1800495"/>
                <a:gd name="connsiteY38" fmla="*/ 381530 h 463291"/>
                <a:gd name="connsiteX39" fmla="*/ 1754999 w 1800495"/>
                <a:gd name="connsiteY39" fmla="*/ 463291 h 463291"/>
                <a:gd name="connsiteX40" fmla="*/ 1800495 w 1800495"/>
                <a:gd name="connsiteY40" fmla="*/ 447886 h 463291"/>
                <a:gd name="connsiteX0" fmla="*/ 1791035 w 1791035"/>
                <a:gd name="connsiteY0" fmla="*/ 448997 h 463291"/>
                <a:gd name="connsiteX1" fmla="*/ 1701076 w 1791035"/>
                <a:gd name="connsiteY1" fmla="*/ 35057 h 463291"/>
                <a:gd name="connsiteX2" fmla="*/ 88020 w 1791035"/>
                <a:gd name="connsiteY2" fmla="*/ 0 h 463291"/>
                <a:gd name="connsiteX3" fmla="*/ 0 w 1791035"/>
                <a:gd name="connsiteY3" fmla="*/ 10795 h 463291"/>
                <a:gd name="connsiteX4" fmla="*/ 82046 w 1791035"/>
                <a:gd name="connsiteY4" fmla="*/ 50514 h 463291"/>
                <a:gd name="connsiteX5" fmla="*/ 130667 w 1791035"/>
                <a:gd name="connsiteY5" fmla="*/ 69912 h 463291"/>
                <a:gd name="connsiteX6" fmla="*/ 192903 w 1791035"/>
                <a:gd name="connsiteY6" fmla="*/ 87369 h 463291"/>
                <a:gd name="connsiteX7" fmla="*/ 262727 w 1791035"/>
                <a:gd name="connsiteY7" fmla="*/ 107618 h 463291"/>
                <a:gd name="connsiteX8" fmla="*/ 338259 w 1791035"/>
                <a:gd name="connsiteY8" fmla="*/ 129783 h 463291"/>
                <a:gd name="connsiteX9" fmla="*/ 395196 w 1791035"/>
                <a:gd name="connsiteY9" fmla="*/ 135646 h 463291"/>
                <a:gd name="connsiteX10" fmla="*/ 473778 w 1791035"/>
                <a:gd name="connsiteY10" fmla="*/ 145171 h 463291"/>
                <a:gd name="connsiteX11" fmla="*/ 530928 w 1791035"/>
                <a:gd name="connsiteY11" fmla="*/ 147553 h 463291"/>
                <a:gd name="connsiteX12" fmla="*/ 597603 w 1791035"/>
                <a:gd name="connsiteY12" fmla="*/ 164221 h 463291"/>
                <a:gd name="connsiteX13" fmla="*/ 664652 w 1791035"/>
                <a:gd name="connsiteY13" fmla="*/ 173015 h 463291"/>
                <a:gd name="connsiteX14" fmla="*/ 736924 w 1791035"/>
                <a:gd name="connsiteY14" fmla="*/ 184872 h 463291"/>
                <a:gd name="connsiteX15" fmla="*/ 816177 w 1791035"/>
                <a:gd name="connsiteY15" fmla="*/ 191545 h 463291"/>
                <a:gd name="connsiteX16" fmla="*/ 877452 w 1791035"/>
                <a:gd name="connsiteY16" fmla="*/ 197360 h 463291"/>
                <a:gd name="connsiteX17" fmla="*/ 924584 w 1791035"/>
                <a:gd name="connsiteY17" fmla="*/ 205620 h 463291"/>
                <a:gd name="connsiteX18" fmla="*/ 993741 w 1791035"/>
                <a:gd name="connsiteY18" fmla="*/ 219245 h 463291"/>
                <a:gd name="connsiteX19" fmla="*/ 1030990 w 1791035"/>
                <a:gd name="connsiteY19" fmla="*/ 226134 h 463291"/>
                <a:gd name="connsiteX20" fmla="*/ 1085818 w 1791035"/>
                <a:gd name="connsiteY20" fmla="*/ 214782 h 463291"/>
                <a:gd name="connsiteX21" fmla="*/ 1162913 w 1791035"/>
                <a:gd name="connsiteY21" fmla="*/ 198935 h 463291"/>
                <a:gd name="connsiteX22" fmla="*/ 1179144 w 1791035"/>
                <a:gd name="connsiteY22" fmla="*/ 232133 h 463291"/>
                <a:gd name="connsiteX23" fmla="*/ 1250397 w 1791035"/>
                <a:gd name="connsiteY23" fmla="*/ 235905 h 463291"/>
                <a:gd name="connsiteX24" fmla="*/ 1320205 w 1791035"/>
                <a:gd name="connsiteY24" fmla="*/ 239232 h 463291"/>
                <a:gd name="connsiteX25" fmla="*/ 1347545 w 1791035"/>
                <a:gd name="connsiteY25" fmla="*/ 313831 h 463291"/>
                <a:gd name="connsiteX26" fmla="*/ 1386682 w 1791035"/>
                <a:gd name="connsiteY26" fmla="*/ 276089 h 463291"/>
                <a:gd name="connsiteX27" fmla="*/ 1425006 w 1791035"/>
                <a:gd name="connsiteY27" fmla="*/ 220178 h 463291"/>
                <a:gd name="connsiteX28" fmla="*/ 1458641 w 1791035"/>
                <a:gd name="connsiteY28" fmla="*/ 287408 h 463291"/>
                <a:gd name="connsiteX29" fmla="*/ 1491882 w 1791035"/>
                <a:gd name="connsiteY29" fmla="*/ 335747 h 463291"/>
                <a:gd name="connsiteX30" fmla="*/ 1542508 w 1791035"/>
                <a:gd name="connsiteY30" fmla="*/ 277294 h 463291"/>
                <a:gd name="connsiteX31" fmla="*/ 1558991 w 1791035"/>
                <a:gd name="connsiteY31" fmla="*/ 327171 h 463291"/>
                <a:gd name="connsiteX32" fmla="*/ 1586769 w 1791035"/>
                <a:gd name="connsiteY32" fmla="*/ 378074 h 463291"/>
                <a:gd name="connsiteX33" fmla="*/ 1601981 w 1791035"/>
                <a:gd name="connsiteY33" fmla="*/ 393422 h 463291"/>
                <a:gd name="connsiteX34" fmla="*/ 1661228 w 1791035"/>
                <a:gd name="connsiteY34" fmla="*/ 361924 h 463291"/>
                <a:gd name="connsiteX35" fmla="*/ 1673928 w 1791035"/>
                <a:gd name="connsiteY35" fmla="*/ 411871 h 463291"/>
                <a:gd name="connsiteX36" fmla="*/ 1673928 w 1791035"/>
                <a:gd name="connsiteY36" fmla="*/ 411871 h 463291"/>
                <a:gd name="connsiteX37" fmla="*/ 1692978 w 1791035"/>
                <a:gd name="connsiteY37" fmla="*/ 402346 h 463291"/>
                <a:gd name="connsiteX38" fmla="*/ 1720791 w 1791035"/>
                <a:gd name="connsiteY38" fmla="*/ 381530 h 463291"/>
                <a:gd name="connsiteX39" fmla="*/ 1754999 w 1791035"/>
                <a:gd name="connsiteY39" fmla="*/ 463291 h 463291"/>
                <a:gd name="connsiteX40" fmla="*/ 1791035 w 1791035"/>
                <a:gd name="connsiteY40" fmla="*/ 448997 h 463291"/>
                <a:gd name="connsiteX0" fmla="*/ 1791035 w 1791035"/>
                <a:gd name="connsiteY0" fmla="*/ 448997 h 476925"/>
                <a:gd name="connsiteX1" fmla="*/ 1701076 w 1791035"/>
                <a:gd name="connsiteY1" fmla="*/ 35057 h 476925"/>
                <a:gd name="connsiteX2" fmla="*/ 88020 w 1791035"/>
                <a:gd name="connsiteY2" fmla="*/ 0 h 476925"/>
                <a:gd name="connsiteX3" fmla="*/ 0 w 1791035"/>
                <a:gd name="connsiteY3" fmla="*/ 10795 h 476925"/>
                <a:gd name="connsiteX4" fmla="*/ 82046 w 1791035"/>
                <a:gd name="connsiteY4" fmla="*/ 50514 h 476925"/>
                <a:gd name="connsiteX5" fmla="*/ 130667 w 1791035"/>
                <a:gd name="connsiteY5" fmla="*/ 69912 h 476925"/>
                <a:gd name="connsiteX6" fmla="*/ 192903 w 1791035"/>
                <a:gd name="connsiteY6" fmla="*/ 87369 h 476925"/>
                <a:gd name="connsiteX7" fmla="*/ 262727 w 1791035"/>
                <a:gd name="connsiteY7" fmla="*/ 107618 h 476925"/>
                <a:gd name="connsiteX8" fmla="*/ 338259 w 1791035"/>
                <a:gd name="connsiteY8" fmla="*/ 129783 h 476925"/>
                <a:gd name="connsiteX9" fmla="*/ 395196 w 1791035"/>
                <a:gd name="connsiteY9" fmla="*/ 135646 h 476925"/>
                <a:gd name="connsiteX10" fmla="*/ 473778 w 1791035"/>
                <a:gd name="connsiteY10" fmla="*/ 145171 h 476925"/>
                <a:gd name="connsiteX11" fmla="*/ 530928 w 1791035"/>
                <a:gd name="connsiteY11" fmla="*/ 147553 h 476925"/>
                <a:gd name="connsiteX12" fmla="*/ 597603 w 1791035"/>
                <a:gd name="connsiteY12" fmla="*/ 164221 h 476925"/>
                <a:gd name="connsiteX13" fmla="*/ 664652 w 1791035"/>
                <a:gd name="connsiteY13" fmla="*/ 173015 h 476925"/>
                <a:gd name="connsiteX14" fmla="*/ 736924 w 1791035"/>
                <a:gd name="connsiteY14" fmla="*/ 184872 h 476925"/>
                <a:gd name="connsiteX15" fmla="*/ 816177 w 1791035"/>
                <a:gd name="connsiteY15" fmla="*/ 191545 h 476925"/>
                <a:gd name="connsiteX16" fmla="*/ 877452 w 1791035"/>
                <a:gd name="connsiteY16" fmla="*/ 197360 h 476925"/>
                <a:gd name="connsiteX17" fmla="*/ 924584 w 1791035"/>
                <a:gd name="connsiteY17" fmla="*/ 205620 h 476925"/>
                <a:gd name="connsiteX18" fmla="*/ 993741 w 1791035"/>
                <a:gd name="connsiteY18" fmla="*/ 219245 h 476925"/>
                <a:gd name="connsiteX19" fmla="*/ 1030990 w 1791035"/>
                <a:gd name="connsiteY19" fmla="*/ 226134 h 476925"/>
                <a:gd name="connsiteX20" fmla="*/ 1085818 w 1791035"/>
                <a:gd name="connsiteY20" fmla="*/ 214782 h 476925"/>
                <a:gd name="connsiteX21" fmla="*/ 1162913 w 1791035"/>
                <a:gd name="connsiteY21" fmla="*/ 198935 h 476925"/>
                <a:gd name="connsiteX22" fmla="*/ 1179144 w 1791035"/>
                <a:gd name="connsiteY22" fmla="*/ 232133 h 476925"/>
                <a:gd name="connsiteX23" fmla="*/ 1250397 w 1791035"/>
                <a:gd name="connsiteY23" fmla="*/ 235905 h 476925"/>
                <a:gd name="connsiteX24" fmla="*/ 1320205 w 1791035"/>
                <a:gd name="connsiteY24" fmla="*/ 239232 h 476925"/>
                <a:gd name="connsiteX25" fmla="*/ 1347545 w 1791035"/>
                <a:gd name="connsiteY25" fmla="*/ 313831 h 476925"/>
                <a:gd name="connsiteX26" fmla="*/ 1386682 w 1791035"/>
                <a:gd name="connsiteY26" fmla="*/ 276089 h 476925"/>
                <a:gd name="connsiteX27" fmla="*/ 1425006 w 1791035"/>
                <a:gd name="connsiteY27" fmla="*/ 220178 h 476925"/>
                <a:gd name="connsiteX28" fmla="*/ 1458641 w 1791035"/>
                <a:gd name="connsiteY28" fmla="*/ 287408 h 476925"/>
                <a:gd name="connsiteX29" fmla="*/ 1491882 w 1791035"/>
                <a:gd name="connsiteY29" fmla="*/ 335747 h 476925"/>
                <a:gd name="connsiteX30" fmla="*/ 1542508 w 1791035"/>
                <a:gd name="connsiteY30" fmla="*/ 277294 h 476925"/>
                <a:gd name="connsiteX31" fmla="*/ 1558991 w 1791035"/>
                <a:gd name="connsiteY31" fmla="*/ 327171 h 476925"/>
                <a:gd name="connsiteX32" fmla="*/ 1586769 w 1791035"/>
                <a:gd name="connsiteY32" fmla="*/ 378074 h 476925"/>
                <a:gd name="connsiteX33" fmla="*/ 1601981 w 1791035"/>
                <a:gd name="connsiteY33" fmla="*/ 393422 h 476925"/>
                <a:gd name="connsiteX34" fmla="*/ 1661228 w 1791035"/>
                <a:gd name="connsiteY34" fmla="*/ 361924 h 476925"/>
                <a:gd name="connsiteX35" fmla="*/ 1673928 w 1791035"/>
                <a:gd name="connsiteY35" fmla="*/ 411871 h 476925"/>
                <a:gd name="connsiteX36" fmla="*/ 1673928 w 1791035"/>
                <a:gd name="connsiteY36" fmla="*/ 411871 h 476925"/>
                <a:gd name="connsiteX37" fmla="*/ 1692978 w 1791035"/>
                <a:gd name="connsiteY37" fmla="*/ 402346 h 476925"/>
                <a:gd name="connsiteX38" fmla="*/ 1720791 w 1791035"/>
                <a:gd name="connsiteY38" fmla="*/ 381530 h 476925"/>
                <a:gd name="connsiteX39" fmla="*/ 1761396 w 1791035"/>
                <a:gd name="connsiteY39" fmla="*/ 476925 h 476925"/>
                <a:gd name="connsiteX40" fmla="*/ 1791035 w 1791035"/>
                <a:gd name="connsiteY40" fmla="*/ 448997 h 476925"/>
                <a:gd name="connsiteX0" fmla="*/ 1791035 w 1791035"/>
                <a:gd name="connsiteY0" fmla="*/ 448997 h 476925"/>
                <a:gd name="connsiteX1" fmla="*/ 1701076 w 1791035"/>
                <a:gd name="connsiteY1" fmla="*/ 35057 h 476925"/>
                <a:gd name="connsiteX2" fmla="*/ 88020 w 1791035"/>
                <a:gd name="connsiteY2" fmla="*/ 0 h 476925"/>
                <a:gd name="connsiteX3" fmla="*/ 0 w 1791035"/>
                <a:gd name="connsiteY3" fmla="*/ 10795 h 476925"/>
                <a:gd name="connsiteX4" fmla="*/ 82046 w 1791035"/>
                <a:gd name="connsiteY4" fmla="*/ 50514 h 476925"/>
                <a:gd name="connsiteX5" fmla="*/ 130667 w 1791035"/>
                <a:gd name="connsiteY5" fmla="*/ 69912 h 476925"/>
                <a:gd name="connsiteX6" fmla="*/ 192903 w 1791035"/>
                <a:gd name="connsiteY6" fmla="*/ 87369 h 476925"/>
                <a:gd name="connsiteX7" fmla="*/ 262727 w 1791035"/>
                <a:gd name="connsiteY7" fmla="*/ 107618 h 476925"/>
                <a:gd name="connsiteX8" fmla="*/ 338259 w 1791035"/>
                <a:gd name="connsiteY8" fmla="*/ 129783 h 476925"/>
                <a:gd name="connsiteX9" fmla="*/ 395196 w 1791035"/>
                <a:gd name="connsiteY9" fmla="*/ 135646 h 476925"/>
                <a:gd name="connsiteX10" fmla="*/ 473778 w 1791035"/>
                <a:gd name="connsiteY10" fmla="*/ 145171 h 476925"/>
                <a:gd name="connsiteX11" fmla="*/ 530928 w 1791035"/>
                <a:gd name="connsiteY11" fmla="*/ 147553 h 476925"/>
                <a:gd name="connsiteX12" fmla="*/ 597603 w 1791035"/>
                <a:gd name="connsiteY12" fmla="*/ 164221 h 476925"/>
                <a:gd name="connsiteX13" fmla="*/ 664652 w 1791035"/>
                <a:gd name="connsiteY13" fmla="*/ 173015 h 476925"/>
                <a:gd name="connsiteX14" fmla="*/ 736924 w 1791035"/>
                <a:gd name="connsiteY14" fmla="*/ 184872 h 476925"/>
                <a:gd name="connsiteX15" fmla="*/ 816177 w 1791035"/>
                <a:gd name="connsiteY15" fmla="*/ 191545 h 476925"/>
                <a:gd name="connsiteX16" fmla="*/ 877452 w 1791035"/>
                <a:gd name="connsiteY16" fmla="*/ 197360 h 476925"/>
                <a:gd name="connsiteX17" fmla="*/ 924584 w 1791035"/>
                <a:gd name="connsiteY17" fmla="*/ 205620 h 476925"/>
                <a:gd name="connsiteX18" fmla="*/ 993741 w 1791035"/>
                <a:gd name="connsiteY18" fmla="*/ 219245 h 476925"/>
                <a:gd name="connsiteX19" fmla="*/ 1030990 w 1791035"/>
                <a:gd name="connsiteY19" fmla="*/ 226134 h 476925"/>
                <a:gd name="connsiteX20" fmla="*/ 1085818 w 1791035"/>
                <a:gd name="connsiteY20" fmla="*/ 214782 h 476925"/>
                <a:gd name="connsiteX21" fmla="*/ 1162913 w 1791035"/>
                <a:gd name="connsiteY21" fmla="*/ 198935 h 476925"/>
                <a:gd name="connsiteX22" fmla="*/ 1179144 w 1791035"/>
                <a:gd name="connsiteY22" fmla="*/ 232133 h 476925"/>
                <a:gd name="connsiteX23" fmla="*/ 1250397 w 1791035"/>
                <a:gd name="connsiteY23" fmla="*/ 235905 h 476925"/>
                <a:gd name="connsiteX24" fmla="*/ 1320205 w 1791035"/>
                <a:gd name="connsiteY24" fmla="*/ 239232 h 476925"/>
                <a:gd name="connsiteX25" fmla="*/ 1347545 w 1791035"/>
                <a:gd name="connsiteY25" fmla="*/ 313831 h 476925"/>
                <a:gd name="connsiteX26" fmla="*/ 1386682 w 1791035"/>
                <a:gd name="connsiteY26" fmla="*/ 276089 h 476925"/>
                <a:gd name="connsiteX27" fmla="*/ 1425006 w 1791035"/>
                <a:gd name="connsiteY27" fmla="*/ 220178 h 476925"/>
                <a:gd name="connsiteX28" fmla="*/ 1458641 w 1791035"/>
                <a:gd name="connsiteY28" fmla="*/ 287408 h 476925"/>
                <a:gd name="connsiteX29" fmla="*/ 1491882 w 1791035"/>
                <a:gd name="connsiteY29" fmla="*/ 335747 h 476925"/>
                <a:gd name="connsiteX30" fmla="*/ 1542508 w 1791035"/>
                <a:gd name="connsiteY30" fmla="*/ 277294 h 476925"/>
                <a:gd name="connsiteX31" fmla="*/ 1558991 w 1791035"/>
                <a:gd name="connsiteY31" fmla="*/ 327171 h 476925"/>
                <a:gd name="connsiteX32" fmla="*/ 1586769 w 1791035"/>
                <a:gd name="connsiteY32" fmla="*/ 378074 h 476925"/>
                <a:gd name="connsiteX33" fmla="*/ 1601981 w 1791035"/>
                <a:gd name="connsiteY33" fmla="*/ 393422 h 476925"/>
                <a:gd name="connsiteX34" fmla="*/ 1661228 w 1791035"/>
                <a:gd name="connsiteY34" fmla="*/ 361924 h 476925"/>
                <a:gd name="connsiteX35" fmla="*/ 1673928 w 1791035"/>
                <a:gd name="connsiteY35" fmla="*/ 411871 h 476925"/>
                <a:gd name="connsiteX36" fmla="*/ 1673928 w 1791035"/>
                <a:gd name="connsiteY36" fmla="*/ 411871 h 476925"/>
                <a:gd name="connsiteX37" fmla="*/ 1692978 w 1791035"/>
                <a:gd name="connsiteY37" fmla="*/ 402346 h 476925"/>
                <a:gd name="connsiteX38" fmla="*/ 1720791 w 1791035"/>
                <a:gd name="connsiteY38" fmla="*/ 381530 h 476925"/>
                <a:gd name="connsiteX39" fmla="*/ 1761396 w 1791035"/>
                <a:gd name="connsiteY39" fmla="*/ 476925 h 476925"/>
                <a:gd name="connsiteX40" fmla="*/ 1791035 w 1791035"/>
                <a:gd name="connsiteY40" fmla="*/ 448997 h 47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91035" h="476925">
                  <a:moveTo>
                    <a:pt x="1791035" y="448997"/>
                  </a:moveTo>
                  <a:lnTo>
                    <a:pt x="1701076" y="35057"/>
                  </a:lnTo>
                  <a:lnTo>
                    <a:pt x="88020" y="0"/>
                  </a:lnTo>
                  <a:lnTo>
                    <a:pt x="0" y="10795"/>
                  </a:lnTo>
                  <a:lnTo>
                    <a:pt x="82046" y="50514"/>
                  </a:lnTo>
                  <a:lnTo>
                    <a:pt x="130667" y="69912"/>
                  </a:lnTo>
                  <a:lnTo>
                    <a:pt x="192903" y="87369"/>
                  </a:lnTo>
                  <a:lnTo>
                    <a:pt x="262727" y="107618"/>
                  </a:lnTo>
                  <a:lnTo>
                    <a:pt x="338259" y="129783"/>
                  </a:lnTo>
                  <a:lnTo>
                    <a:pt x="395196" y="135646"/>
                  </a:lnTo>
                  <a:lnTo>
                    <a:pt x="473778" y="145171"/>
                  </a:lnTo>
                  <a:lnTo>
                    <a:pt x="530928" y="147553"/>
                  </a:lnTo>
                  <a:lnTo>
                    <a:pt x="597603" y="164221"/>
                  </a:lnTo>
                  <a:lnTo>
                    <a:pt x="664652" y="173015"/>
                  </a:lnTo>
                  <a:lnTo>
                    <a:pt x="736924" y="184872"/>
                  </a:lnTo>
                  <a:lnTo>
                    <a:pt x="816177" y="191545"/>
                  </a:lnTo>
                  <a:lnTo>
                    <a:pt x="877452" y="197360"/>
                  </a:lnTo>
                  <a:lnTo>
                    <a:pt x="924584" y="205620"/>
                  </a:lnTo>
                  <a:lnTo>
                    <a:pt x="993741" y="219245"/>
                  </a:lnTo>
                  <a:lnTo>
                    <a:pt x="1030990" y="226134"/>
                  </a:lnTo>
                  <a:lnTo>
                    <a:pt x="1085818" y="214782"/>
                  </a:lnTo>
                  <a:lnTo>
                    <a:pt x="1162913" y="198935"/>
                  </a:lnTo>
                  <a:lnTo>
                    <a:pt x="1179144" y="232133"/>
                  </a:lnTo>
                  <a:lnTo>
                    <a:pt x="1250397" y="235905"/>
                  </a:lnTo>
                  <a:lnTo>
                    <a:pt x="1320205" y="239232"/>
                  </a:lnTo>
                  <a:lnTo>
                    <a:pt x="1347545" y="313831"/>
                  </a:lnTo>
                  <a:lnTo>
                    <a:pt x="1386682" y="276089"/>
                  </a:lnTo>
                  <a:lnTo>
                    <a:pt x="1425006" y="220178"/>
                  </a:lnTo>
                  <a:lnTo>
                    <a:pt x="1458641" y="287408"/>
                  </a:lnTo>
                  <a:lnTo>
                    <a:pt x="1491882" y="335747"/>
                  </a:lnTo>
                  <a:lnTo>
                    <a:pt x="1542508" y="277294"/>
                  </a:lnTo>
                  <a:lnTo>
                    <a:pt x="1558991" y="327171"/>
                  </a:lnTo>
                  <a:lnTo>
                    <a:pt x="1586769" y="378074"/>
                  </a:lnTo>
                  <a:lnTo>
                    <a:pt x="1601981" y="393422"/>
                  </a:lnTo>
                  <a:lnTo>
                    <a:pt x="1661228" y="361924"/>
                  </a:lnTo>
                  <a:lnTo>
                    <a:pt x="1673928" y="411871"/>
                  </a:lnTo>
                  <a:lnTo>
                    <a:pt x="1673928" y="411871"/>
                  </a:lnTo>
                  <a:lnTo>
                    <a:pt x="1692978" y="402346"/>
                  </a:lnTo>
                  <a:lnTo>
                    <a:pt x="1720791" y="381530"/>
                  </a:lnTo>
                  <a:cubicBezTo>
                    <a:pt x="1720550" y="425335"/>
                    <a:pt x="1743971" y="425605"/>
                    <a:pt x="1761396" y="476925"/>
                  </a:cubicBezTo>
                  <a:lnTo>
                    <a:pt x="1791035" y="448997"/>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3" name="Freeform 322"/>
            <p:cNvSpPr/>
            <p:nvPr/>
          </p:nvSpPr>
          <p:spPr>
            <a:xfrm>
              <a:off x="329184" y="1904999"/>
              <a:ext cx="3014663" cy="1331119"/>
            </a:xfrm>
            <a:custGeom>
              <a:avLst/>
              <a:gdLst>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93069 w 3052763"/>
                <a:gd name="connsiteY25" fmla="*/ 416719 h 1407319"/>
                <a:gd name="connsiteX26" fmla="*/ 1700213 w 3052763"/>
                <a:gd name="connsiteY26" fmla="*/ 442913 h 1407319"/>
                <a:gd name="connsiteX27" fmla="*/ 1788319 w 3052763"/>
                <a:gd name="connsiteY27" fmla="*/ 447675 h 1407319"/>
                <a:gd name="connsiteX28" fmla="*/ 1797844 w 3052763"/>
                <a:gd name="connsiteY28" fmla="*/ 478632 h 1407319"/>
                <a:gd name="connsiteX29" fmla="*/ 1826419 w 3052763"/>
                <a:gd name="connsiteY29" fmla="*/ 495300 h 1407319"/>
                <a:gd name="connsiteX30" fmla="*/ 1864519 w 3052763"/>
                <a:gd name="connsiteY30" fmla="*/ 533400 h 1407319"/>
                <a:gd name="connsiteX31" fmla="*/ 1919288 w 3052763"/>
                <a:gd name="connsiteY31" fmla="*/ 561975 h 1407319"/>
                <a:gd name="connsiteX32" fmla="*/ 1945481 w 3052763"/>
                <a:gd name="connsiteY32" fmla="*/ 561975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7413 w 3052763"/>
                <a:gd name="connsiteY40" fmla="*/ 607219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93069 w 3052763"/>
                <a:gd name="connsiteY25" fmla="*/ 416719 h 1407319"/>
                <a:gd name="connsiteX26" fmla="*/ 1700213 w 3052763"/>
                <a:gd name="connsiteY26" fmla="*/ 442913 h 1407319"/>
                <a:gd name="connsiteX27" fmla="*/ 1788319 w 3052763"/>
                <a:gd name="connsiteY27" fmla="*/ 447675 h 1407319"/>
                <a:gd name="connsiteX28" fmla="*/ 1797844 w 3052763"/>
                <a:gd name="connsiteY28" fmla="*/ 478632 h 1407319"/>
                <a:gd name="connsiteX29" fmla="*/ 1826419 w 3052763"/>
                <a:gd name="connsiteY29" fmla="*/ 495300 h 1407319"/>
                <a:gd name="connsiteX30" fmla="*/ 1864519 w 3052763"/>
                <a:gd name="connsiteY30" fmla="*/ 533400 h 1407319"/>
                <a:gd name="connsiteX31" fmla="*/ 1919288 w 3052763"/>
                <a:gd name="connsiteY31" fmla="*/ 561975 h 1407319"/>
                <a:gd name="connsiteX32" fmla="*/ 1945481 w 3052763"/>
                <a:gd name="connsiteY32" fmla="*/ 561975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93069 w 3052763"/>
                <a:gd name="connsiteY25" fmla="*/ 416719 h 1407319"/>
                <a:gd name="connsiteX26" fmla="*/ 1700213 w 3052763"/>
                <a:gd name="connsiteY26" fmla="*/ 442913 h 1407319"/>
                <a:gd name="connsiteX27" fmla="*/ 1788319 w 3052763"/>
                <a:gd name="connsiteY27" fmla="*/ 447675 h 1407319"/>
                <a:gd name="connsiteX28" fmla="*/ 1797844 w 3052763"/>
                <a:gd name="connsiteY28" fmla="*/ 478632 h 1407319"/>
                <a:gd name="connsiteX29" fmla="*/ 1826419 w 3052763"/>
                <a:gd name="connsiteY29" fmla="*/ 495300 h 1407319"/>
                <a:gd name="connsiteX30" fmla="*/ 1864519 w 3052763"/>
                <a:gd name="connsiteY30" fmla="*/ 533400 h 1407319"/>
                <a:gd name="connsiteX31" fmla="*/ 1919288 w 3052763"/>
                <a:gd name="connsiteY31" fmla="*/ 561975 h 1407319"/>
                <a:gd name="connsiteX32" fmla="*/ 1919287 w 3052763"/>
                <a:gd name="connsiteY32" fmla="*/ 592931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93069 w 3052763"/>
                <a:gd name="connsiteY25" fmla="*/ 416719 h 1407319"/>
                <a:gd name="connsiteX26" fmla="*/ 1700213 w 3052763"/>
                <a:gd name="connsiteY26" fmla="*/ 442913 h 1407319"/>
                <a:gd name="connsiteX27" fmla="*/ 1788319 w 3052763"/>
                <a:gd name="connsiteY27" fmla="*/ 447675 h 1407319"/>
                <a:gd name="connsiteX28" fmla="*/ 1797844 w 3052763"/>
                <a:gd name="connsiteY28" fmla="*/ 478632 h 1407319"/>
                <a:gd name="connsiteX29" fmla="*/ 1826419 w 3052763"/>
                <a:gd name="connsiteY29" fmla="*/ 495300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93069 w 3052763"/>
                <a:gd name="connsiteY25" fmla="*/ 416719 h 1407319"/>
                <a:gd name="connsiteX26" fmla="*/ 1700213 w 3052763"/>
                <a:gd name="connsiteY26" fmla="*/ 442913 h 1407319"/>
                <a:gd name="connsiteX27" fmla="*/ 1788319 w 3052763"/>
                <a:gd name="connsiteY27" fmla="*/ 447675 h 1407319"/>
                <a:gd name="connsiteX28" fmla="*/ 1797844 w 3052763"/>
                <a:gd name="connsiteY28" fmla="*/ 478632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93069 w 3052763"/>
                <a:gd name="connsiteY25" fmla="*/ 416719 h 1407319"/>
                <a:gd name="connsiteX26" fmla="*/ 1700213 w 3052763"/>
                <a:gd name="connsiteY26" fmla="*/ 442913 h 1407319"/>
                <a:gd name="connsiteX27" fmla="*/ 1788319 w 3052763"/>
                <a:gd name="connsiteY27" fmla="*/ 447675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93069 w 3052763"/>
                <a:gd name="connsiteY25" fmla="*/ 416719 h 1407319"/>
                <a:gd name="connsiteX26" fmla="*/ 1700213 w 3052763"/>
                <a:gd name="connsiteY26" fmla="*/ 442913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78781 w 3052763"/>
                <a:gd name="connsiteY25" fmla="*/ 416719 h 1407319"/>
                <a:gd name="connsiteX26" fmla="*/ 1700213 w 3052763"/>
                <a:gd name="connsiteY26" fmla="*/ 442913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700213 w 3052763"/>
                <a:gd name="connsiteY26" fmla="*/ 442913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43113 w 3052763"/>
                <a:gd name="connsiteY34" fmla="*/ 650082 h 1407319"/>
                <a:gd name="connsiteX35" fmla="*/ 2043113 w 3052763"/>
                <a:gd name="connsiteY35" fmla="*/ 650082 h 1407319"/>
                <a:gd name="connsiteX36" fmla="*/ 2047875 w 3052763"/>
                <a:gd name="connsiteY36" fmla="*/ 673894 h 1407319"/>
                <a:gd name="connsiteX37" fmla="*/ 2090738 w 3052763"/>
                <a:gd name="connsiteY37" fmla="*/ 623888 h 1407319"/>
                <a:gd name="connsiteX38" fmla="*/ 2147888 w 3052763"/>
                <a:gd name="connsiteY38" fmla="*/ 585788 h 1407319"/>
                <a:gd name="connsiteX39" fmla="*/ 2155031 w 3052763"/>
                <a:gd name="connsiteY39" fmla="*/ 595313 h 1407319"/>
                <a:gd name="connsiteX40" fmla="*/ 2195513 w 3052763"/>
                <a:gd name="connsiteY40" fmla="*/ 592932 h 1407319"/>
                <a:gd name="connsiteX41" fmla="*/ 2255044 w 3052763"/>
                <a:gd name="connsiteY41" fmla="*/ 609600 h 1407319"/>
                <a:gd name="connsiteX42" fmla="*/ 2300288 w 3052763"/>
                <a:gd name="connsiteY42" fmla="*/ 650082 h 1407319"/>
                <a:gd name="connsiteX43" fmla="*/ 2336006 w 3052763"/>
                <a:gd name="connsiteY43" fmla="*/ 681038 h 1407319"/>
                <a:gd name="connsiteX44" fmla="*/ 2428875 w 3052763"/>
                <a:gd name="connsiteY44" fmla="*/ 692944 h 1407319"/>
                <a:gd name="connsiteX45" fmla="*/ 2507456 w 3052763"/>
                <a:gd name="connsiteY45" fmla="*/ 683419 h 1407319"/>
                <a:gd name="connsiteX46" fmla="*/ 2571750 w 3052763"/>
                <a:gd name="connsiteY46" fmla="*/ 673894 h 1407319"/>
                <a:gd name="connsiteX47" fmla="*/ 2614613 w 3052763"/>
                <a:gd name="connsiteY47" fmla="*/ 695325 h 1407319"/>
                <a:gd name="connsiteX48" fmla="*/ 2674144 w 3052763"/>
                <a:gd name="connsiteY48" fmla="*/ 773907 h 1407319"/>
                <a:gd name="connsiteX49" fmla="*/ 2719388 w 3052763"/>
                <a:gd name="connsiteY49" fmla="*/ 840582 h 1407319"/>
                <a:gd name="connsiteX50" fmla="*/ 2771775 w 3052763"/>
                <a:gd name="connsiteY50" fmla="*/ 904875 h 1407319"/>
                <a:gd name="connsiteX51" fmla="*/ 2824163 w 3052763"/>
                <a:gd name="connsiteY51" fmla="*/ 969169 h 1407319"/>
                <a:gd name="connsiteX52" fmla="*/ 2826544 w 3052763"/>
                <a:gd name="connsiteY52" fmla="*/ 988219 h 1407319"/>
                <a:gd name="connsiteX53" fmla="*/ 2857500 w 3052763"/>
                <a:gd name="connsiteY53" fmla="*/ 1095375 h 1407319"/>
                <a:gd name="connsiteX54" fmla="*/ 2888456 w 3052763"/>
                <a:gd name="connsiteY54" fmla="*/ 1185863 h 1407319"/>
                <a:gd name="connsiteX55" fmla="*/ 2926556 w 3052763"/>
                <a:gd name="connsiteY55" fmla="*/ 1262063 h 1407319"/>
                <a:gd name="connsiteX56" fmla="*/ 2990850 w 3052763"/>
                <a:gd name="connsiteY56" fmla="*/ 1331119 h 1407319"/>
                <a:gd name="connsiteX57" fmla="*/ 3052763 w 3052763"/>
                <a:gd name="connsiteY57" fmla="*/ 1407319 h 1407319"/>
                <a:gd name="connsiteX58" fmla="*/ 2955131 w 3052763"/>
                <a:gd name="connsiteY58" fmla="*/ 1366838 h 1407319"/>
                <a:gd name="connsiteX59" fmla="*/ 2869406 w 3052763"/>
                <a:gd name="connsiteY59" fmla="*/ 1338263 h 1407319"/>
                <a:gd name="connsiteX60" fmla="*/ 2774156 w 3052763"/>
                <a:gd name="connsiteY60" fmla="*/ 1312069 h 1407319"/>
                <a:gd name="connsiteX61" fmla="*/ 2709863 w 3052763"/>
                <a:gd name="connsiteY61" fmla="*/ 1293019 h 1407319"/>
                <a:gd name="connsiteX62" fmla="*/ 2614613 w 3052763"/>
                <a:gd name="connsiteY62" fmla="*/ 1285875 h 1407319"/>
                <a:gd name="connsiteX63" fmla="*/ 2531269 w 3052763"/>
                <a:gd name="connsiteY63" fmla="*/ 1281113 h 1407319"/>
                <a:gd name="connsiteX64" fmla="*/ 2428875 w 3052763"/>
                <a:gd name="connsiteY64" fmla="*/ 1259682 h 1407319"/>
                <a:gd name="connsiteX65" fmla="*/ 2328863 w 3052763"/>
                <a:gd name="connsiteY65" fmla="*/ 1238250 h 1407319"/>
                <a:gd name="connsiteX66" fmla="*/ 2221706 w 3052763"/>
                <a:gd name="connsiteY66" fmla="*/ 1204913 h 1407319"/>
                <a:gd name="connsiteX67" fmla="*/ 2090738 w 3052763"/>
                <a:gd name="connsiteY67" fmla="*/ 1173957 h 1407319"/>
                <a:gd name="connsiteX68" fmla="*/ 1976438 w 3052763"/>
                <a:gd name="connsiteY68" fmla="*/ 1147763 h 1407319"/>
                <a:gd name="connsiteX69" fmla="*/ 1850231 w 3052763"/>
                <a:gd name="connsiteY69" fmla="*/ 1119188 h 1407319"/>
                <a:gd name="connsiteX70" fmla="*/ 1733550 w 3052763"/>
                <a:gd name="connsiteY70" fmla="*/ 1097757 h 1407319"/>
                <a:gd name="connsiteX71" fmla="*/ 1607344 w 3052763"/>
                <a:gd name="connsiteY71" fmla="*/ 1052513 h 1407319"/>
                <a:gd name="connsiteX72" fmla="*/ 1509713 w 3052763"/>
                <a:gd name="connsiteY72" fmla="*/ 1012032 h 1407319"/>
                <a:gd name="connsiteX73" fmla="*/ 1388269 w 3052763"/>
                <a:gd name="connsiteY73" fmla="*/ 931069 h 1407319"/>
                <a:gd name="connsiteX74" fmla="*/ 1269206 w 3052763"/>
                <a:gd name="connsiteY74" fmla="*/ 869157 h 1407319"/>
                <a:gd name="connsiteX75" fmla="*/ 1176338 w 3052763"/>
                <a:gd name="connsiteY75" fmla="*/ 812007 h 1407319"/>
                <a:gd name="connsiteX76" fmla="*/ 1076325 w 3052763"/>
                <a:gd name="connsiteY76" fmla="*/ 747713 h 1407319"/>
                <a:gd name="connsiteX77" fmla="*/ 978694 w 3052763"/>
                <a:gd name="connsiteY77" fmla="*/ 695325 h 1407319"/>
                <a:gd name="connsiteX78" fmla="*/ 912019 w 3052763"/>
                <a:gd name="connsiteY78" fmla="*/ 640557 h 1407319"/>
                <a:gd name="connsiteX79" fmla="*/ 828675 w 3052763"/>
                <a:gd name="connsiteY79" fmla="*/ 573882 h 1407319"/>
                <a:gd name="connsiteX80" fmla="*/ 797719 w 3052763"/>
                <a:gd name="connsiteY80" fmla="*/ 547688 h 1407319"/>
                <a:gd name="connsiteX81" fmla="*/ 740569 w 3052763"/>
                <a:gd name="connsiteY81" fmla="*/ 523875 h 1407319"/>
                <a:gd name="connsiteX82" fmla="*/ 619125 w 3052763"/>
                <a:gd name="connsiteY82" fmla="*/ 476250 h 1407319"/>
                <a:gd name="connsiteX83" fmla="*/ 507206 w 3052763"/>
                <a:gd name="connsiteY83" fmla="*/ 445294 h 1407319"/>
                <a:gd name="connsiteX84" fmla="*/ 419100 w 3052763"/>
                <a:gd name="connsiteY84" fmla="*/ 423863 h 1407319"/>
                <a:gd name="connsiteX85" fmla="*/ 314325 w 3052763"/>
                <a:gd name="connsiteY85" fmla="*/ 416719 h 1407319"/>
                <a:gd name="connsiteX86" fmla="*/ 211931 w 3052763"/>
                <a:gd name="connsiteY86" fmla="*/ 411957 h 1407319"/>
                <a:gd name="connsiteX87" fmla="*/ 140494 w 3052763"/>
                <a:gd name="connsiteY87" fmla="*/ 407194 h 1407319"/>
                <a:gd name="connsiteX88" fmla="*/ 92869 w 3052763"/>
                <a:gd name="connsiteY88" fmla="*/ 402432 h 1407319"/>
                <a:gd name="connsiteX89" fmla="*/ 4763 w 3052763"/>
                <a:gd name="connsiteY89" fmla="*/ 361950 h 1407319"/>
                <a:gd name="connsiteX90" fmla="*/ 0 w 3052763"/>
                <a:gd name="connsiteY90"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43113 w 3052763"/>
                <a:gd name="connsiteY34" fmla="*/ 650082 h 1407319"/>
                <a:gd name="connsiteX35" fmla="*/ 2012157 w 3052763"/>
                <a:gd name="connsiteY35" fmla="*/ 607219 h 1407319"/>
                <a:gd name="connsiteX36" fmla="*/ 2047875 w 3052763"/>
                <a:gd name="connsiteY36" fmla="*/ 673894 h 1407319"/>
                <a:gd name="connsiteX37" fmla="*/ 2090738 w 3052763"/>
                <a:gd name="connsiteY37" fmla="*/ 623888 h 1407319"/>
                <a:gd name="connsiteX38" fmla="*/ 2147888 w 3052763"/>
                <a:gd name="connsiteY38" fmla="*/ 585788 h 1407319"/>
                <a:gd name="connsiteX39" fmla="*/ 2155031 w 3052763"/>
                <a:gd name="connsiteY39" fmla="*/ 595313 h 1407319"/>
                <a:gd name="connsiteX40" fmla="*/ 2195513 w 3052763"/>
                <a:gd name="connsiteY40" fmla="*/ 592932 h 1407319"/>
                <a:gd name="connsiteX41" fmla="*/ 2255044 w 3052763"/>
                <a:gd name="connsiteY41" fmla="*/ 609600 h 1407319"/>
                <a:gd name="connsiteX42" fmla="*/ 2300288 w 3052763"/>
                <a:gd name="connsiteY42" fmla="*/ 650082 h 1407319"/>
                <a:gd name="connsiteX43" fmla="*/ 2336006 w 3052763"/>
                <a:gd name="connsiteY43" fmla="*/ 681038 h 1407319"/>
                <a:gd name="connsiteX44" fmla="*/ 2428875 w 3052763"/>
                <a:gd name="connsiteY44" fmla="*/ 692944 h 1407319"/>
                <a:gd name="connsiteX45" fmla="*/ 2507456 w 3052763"/>
                <a:gd name="connsiteY45" fmla="*/ 683419 h 1407319"/>
                <a:gd name="connsiteX46" fmla="*/ 2571750 w 3052763"/>
                <a:gd name="connsiteY46" fmla="*/ 673894 h 1407319"/>
                <a:gd name="connsiteX47" fmla="*/ 2614613 w 3052763"/>
                <a:gd name="connsiteY47" fmla="*/ 695325 h 1407319"/>
                <a:gd name="connsiteX48" fmla="*/ 2674144 w 3052763"/>
                <a:gd name="connsiteY48" fmla="*/ 773907 h 1407319"/>
                <a:gd name="connsiteX49" fmla="*/ 2719388 w 3052763"/>
                <a:gd name="connsiteY49" fmla="*/ 840582 h 1407319"/>
                <a:gd name="connsiteX50" fmla="*/ 2771775 w 3052763"/>
                <a:gd name="connsiteY50" fmla="*/ 904875 h 1407319"/>
                <a:gd name="connsiteX51" fmla="*/ 2824163 w 3052763"/>
                <a:gd name="connsiteY51" fmla="*/ 969169 h 1407319"/>
                <a:gd name="connsiteX52" fmla="*/ 2826544 w 3052763"/>
                <a:gd name="connsiteY52" fmla="*/ 988219 h 1407319"/>
                <a:gd name="connsiteX53" fmla="*/ 2857500 w 3052763"/>
                <a:gd name="connsiteY53" fmla="*/ 1095375 h 1407319"/>
                <a:gd name="connsiteX54" fmla="*/ 2888456 w 3052763"/>
                <a:gd name="connsiteY54" fmla="*/ 1185863 h 1407319"/>
                <a:gd name="connsiteX55" fmla="*/ 2926556 w 3052763"/>
                <a:gd name="connsiteY55" fmla="*/ 1262063 h 1407319"/>
                <a:gd name="connsiteX56" fmla="*/ 2990850 w 3052763"/>
                <a:gd name="connsiteY56" fmla="*/ 1331119 h 1407319"/>
                <a:gd name="connsiteX57" fmla="*/ 3052763 w 3052763"/>
                <a:gd name="connsiteY57" fmla="*/ 1407319 h 1407319"/>
                <a:gd name="connsiteX58" fmla="*/ 2955131 w 3052763"/>
                <a:gd name="connsiteY58" fmla="*/ 1366838 h 1407319"/>
                <a:gd name="connsiteX59" fmla="*/ 2869406 w 3052763"/>
                <a:gd name="connsiteY59" fmla="*/ 1338263 h 1407319"/>
                <a:gd name="connsiteX60" fmla="*/ 2774156 w 3052763"/>
                <a:gd name="connsiteY60" fmla="*/ 1312069 h 1407319"/>
                <a:gd name="connsiteX61" fmla="*/ 2709863 w 3052763"/>
                <a:gd name="connsiteY61" fmla="*/ 1293019 h 1407319"/>
                <a:gd name="connsiteX62" fmla="*/ 2614613 w 3052763"/>
                <a:gd name="connsiteY62" fmla="*/ 1285875 h 1407319"/>
                <a:gd name="connsiteX63" fmla="*/ 2531269 w 3052763"/>
                <a:gd name="connsiteY63" fmla="*/ 1281113 h 1407319"/>
                <a:gd name="connsiteX64" fmla="*/ 2428875 w 3052763"/>
                <a:gd name="connsiteY64" fmla="*/ 1259682 h 1407319"/>
                <a:gd name="connsiteX65" fmla="*/ 2328863 w 3052763"/>
                <a:gd name="connsiteY65" fmla="*/ 1238250 h 1407319"/>
                <a:gd name="connsiteX66" fmla="*/ 2221706 w 3052763"/>
                <a:gd name="connsiteY66" fmla="*/ 1204913 h 1407319"/>
                <a:gd name="connsiteX67" fmla="*/ 2090738 w 3052763"/>
                <a:gd name="connsiteY67" fmla="*/ 1173957 h 1407319"/>
                <a:gd name="connsiteX68" fmla="*/ 1976438 w 3052763"/>
                <a:gd name="connsiteY68" fmla="*/ 1147763 h 1407319"/>
                <a:gd name="connsiteX69" fmla="*/ 1850231 w 3052763"/>
                <a:gd name="connsiteY69" fmla="*/ 1119188 h 1407319"/>
                <a:gd name="connsiteX70" fmla="*/ 1733550 w 3052763"/>
                <a:gd name="connsiteY70" fmla="*/ 1097757 h 1407319"/>
                <a:gd name="connsiteX71" fmla="*/ 1607344 w 3052763"/>
                <a:gd name="connsiteY71" fmla="*/ 1052513 h 1407319"/>
                <a:gd name="connsiteX72" fmla="*/ 1509713 w 3052763"/>
                <a:gd name="connsiteY72" fmla="*/ 1012032 h 1407319"/>
                <a:gd name="connsiteX73" fmla="*/ 1388269 w 3052763"/>
                <a:gd name="connsiteY73" fmla="*/ 931069 h 1407319"/>
                <a:gd name="connsiteX74" fmla="*/ 1269206 w 3052763"/>
                <a:gd name="connsiteY74" fmla="*/ 869157 h 1407319"/>
                <a:gd name="connsiteX75" fmla="*/ 1176338 w 3052763"/>
                <a:gd name="connsiteY75" fmla="*/ 812007 h 1407319"/>
                <a:gd name="connsiteX76" fmla="*/ 1076325 w 3052763"/>
                <a:gd name="connsiteY76" fmla="*/ 747713 h 1407319"/>
                <a:gd name="connsiteX77" fmla="*/ 978694 w 3052763"/>
                <a:gd name="connsiteY77" fmla="*/ 695325 h 1407319"/>
                <a:gd name="connsiteX78" fmla="*/ 912019 w 3052763"/>
                <a:gd name="connsiteY78" fmla="*/ 640557 h 1407319"/>
                <a:gd name="connsiteX79" fmla="*/ 828675 w 3052763"/>
                <a:gd name="connsiteY79" fmla="*/ 573882 h 1407319"/>
                <a:gd name="connsiteX80" fmla="*/ 797719 w 3052763"/>
                <a:gd name="connsiteY80" fmla="*/ 547688 h 1407319"/>
                <a:gd name="connsiteX81" fmla="*/ 740569 w 3052763"/>
                <a:gd name="connsiteY81" fmla="*/ 523875 h 1407319"/>
                <a:gd name="connsiteX82" fmla="*/ 619125 w 3052763"/>
                <a:gd name="connsiteY82" fmla="*/ 476250 h 1407319"/>
                <a:gd name="connsiteX83" fmla="*/ 507206 w 3052763"/>
                <a:gd name="connsiteY83" fmla="*/ 445294 h 1407319"/>
                <a:gd name="connsiteX84" fmla="*/ 419100 w 3052763"/>
                <a:gd name="connsiteY84" fmla="*/ 423863 h 1407319"/>
                <a:gd name="connsiteX85" fmla="*/ 314325 w 3052763"/>
                <a:gd name="connsiteY85" fmla="*/ 416719 h 1407319"/>
                <a:gd name="connsiteX86" fmla="*/ 211931 w 3052763"/>
                <a:gd name="connsiteY86" fmla="*/ 411957 h 1407319"/>
                <a:gd name="connsiteX87" fmla="*/ 140494 w 3052763"/>
                <a:gd name="connsiteY87" fmla="*/ 407194 h 1407319"/>
                <a:gd name="connsiteX88" fmla="*/ 92869 w 3052763"/>
                <a:gd name="connsiteY88" fmla="*/ 402432 h 1407319"/>
                <a:gd name="connsiteX89" fmla="*/ 4763 w 3052763"/>
                <a:gd name="connsiteY89" fmla="*/ 361950 h 1407319"/>
                <a:gd name="connsiteX90" fmla="*/ 0 w 3052763"/>
                <a:gd name="connsiteY90"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12157 w 3052763"/>
                <a:gd name="connsiteY34" fmla="*/ 607219 h 1407319"/>
                <a:gd name="connsiteX35" fmla="*/ 2047875 w 3052763"/>
                <a:gd name="connsiteY35" fmla="*/ 673894 h 1407319"/>
                <a:gd name="connsiteX36" fmla="*/ 2090738 w 3052763"/>
                <a:gd name="connsiteY36" fmla="*/ 623888 h 1407319"/>
                <a:gd name="connsiteX37" fmla="*/ 2147888 w 3052763"/>
                <a:gd name="connsiteY37" fmla="*/ 585788 h 1407319"/>
                <a:gd name="connsiteX38" fmla="*/ 2155031 w 3052763"/>
                <a:gd name="connsiteY38" fmla="*/ 595313 h 1407319"/>
                <a:gd name="connsiteX39" fmla="*/ 2195513 w 3052763"/>
                <a:gd name="connsiteY39" fmla="*/ 592932 h 1407319"/>
                <a:gd name="connsiteX40" fmla="*/ 2255044 w 3052763"/>
                <a:gd name="connsiteY40" fmla="*/ 609600 h 1407319"/>
                <a:gd name="connsiteX41" fmla="*/ 2300288 w 3052763"/>
                <a:gd name="connsiteY41" fmla="*/ 650082 h 1407319"/>
                <a:gd name="connsiteX42" fmla="*/ 2336006 w 3052763"/>
                <a:gd name="connsiteY42" fmla="*/ 681038 h 1407319"/>
                <a:gd name="connsiteX43" fmla="*/ 2428875 w 3052763"/>
                <a:gd name="connsiteY43" fmla="*/ 692944 h 1407319"/>
                <a:gd name="connsiteX44" fmla="*/ 2507456 w 3052763"/>
                <a:gd name="connsiteY44" fmla="*/ 683419 h 1407319"/>
                <a:gd name="connsiteX45" fmla="*/ 2571750 w 3052763"/>
                <a:gd name="connsiteY45" fmla="*/ 673894 h 1407319"/>
                <a:gd name="connsiteX46" fmla="*/ 2614613 w 3052763"/>
                <a:gd name="connsiteY46" fmla="*/ 695325 h 1407319"/>
                <a:gd name="connsiteX47" fmla="*/ 2674144 w 3052763"/>
                <a:gd name="connsiteY47" fmla="*/ 773907 h 1407319"/>
                <a:gd name="connsiteX48" fmla="*/ 2719388 w 3052763"/>
                <a:gd name="connsiteY48" fmla="*/ 840582 h 1407319"/>
                <a:gd name="connsiteX49" fmla="*/ 2771775 w 3052763"/>
                <a:gd name="connsiteY49" fmla="*/ 904875 h 1407319"/>
                <a:gd name="connsiteX50" fmla="*/ 2824163 w 3052763"/>
                <a:gd name="connsiteY50" fmla="*/ 969169 h 1407319"/>
                <a:gd name="connsiteX51" fmla="*/ 2826544 w 3052763"/>
                <a:gd name="connsiteY51" fmla="*/ 988219 h 1407319"/>
                <a:gd name="connsiteX52" fmla="*/ 2857500 w 3052763"/>
                <a:gd name="connsiteY52" fmla="*/ 1095375 h 1407319"/>
                <a:gd name="connsiteX53" fmla="*/ 2888456 w 3052763"/>
                <a:gd name="connsiteY53" fmla="*/ 1185863 h 1407319"/>
                <a:gd name="connsiteX54" fmla="*/ 2926556 w 3052763"/>
                <a:gd name="connsiteY54" fmla="*/ 1262063 h 1407319"/>
                <a:gd name="connsiteX55" fmla="*/ 2990850 w 3052763"/>
                <a:gd name="connsiteY55" fmla="*/ 1331119 h 1407319"/>
                <a:gd name="connsiteX56" fmla="*/ 3052763 w 3052763"/>
                <a:gd name="connsiteY56" fmla="*/ 1407319 h 1407319"/>
                <a:gd name="connsiteX57" fmla="*/ 2955131 w 3052763"/>
                <a:gd name="connsiteY57" fmla="*/ 1366838 h 1407319"/>
                <a:gd name="connsiteX58" fmla="*/ 2869406 w 3052763"/>
                <a:gd name="connsiteY58" fmla="*/ 1338263 h 1407319"/>
                <a:gd name="connsiteX59" fmla="*/ 2774156 w 3052763"/>
                <a:gd name="connsiteY59" fmla="*/ 1312069 h 1407319"/>
                <a:gd name="connsiteX60" fmla="*/ 2709863 w 3052763"/>
                <a:gd name="connsiteY60" fmla="*/ 1293019 h 1407319"/>
                <a:gd name="connsiteX61" fmla="*/ 2614613 w 3052763"/>
                <a:gd name="connsiteY61" fmla="*/ 1285875 h 1407319"/>
                <a:gd name="connsiteX62" fmla="*/ 2531269 w 3052763"/>
                <a:gd name="connsiteY62" fmla="*/ 1281113 h 1407319"/>
                <a:gd name="connsiteX63" fmla="*/ 2428875 w 3052763"/>
                <a:gd name="connsiteY63" fmla="*/ 1259682 h 1407319"/>
                <a:gd name="connsiteX64" fmla="*/ 2328863 w 3052763"/>
                <a:gd name="connsiteY64" fmla="*/ 1238250 h 1407319"/>
                <a:gd name="connsiteX65" fmla="*/ 2221706 w 3052763"/>
                <a:gd name="connsiteY65" fmla="*/ 1204913 h 1407319"/>
                <a:gd name="connsiteX66" fmla="*/ 2090738 w 3052763"/>
                <a:gd name="connsiteY66" fmla="*/ 1173957 h 1407319"/>
                <a:gd name="connsiteX67" fmla="*/ 1976438 w 3052763"/>
                <a:gd name="connsiteY67" fmla="*/ 1147763 h 1407319"/>
                <a:gd name="connsiteX68" fmla="*/ 1850231 w 3052763"/>
                <a:gd name="connsiteY68" fmla="*/ 1119188 h 1407319"/>
                <a:gd name="connsiteX69" fmla="*/ 1733550 w 3052763"/>
                <a:gd name="connsiteY69" fmla="*/ 1097757 h 1407319"/>
                <a:gd name="connsiteX70" fmla="*/ 1607344 w 3052763"/>
                <a:gd name="connsiteY70" fmla="*/ 1052513 h 1407319"/>
                <a:gd name="connsiteX71" fmla="*/ 1509713 w 3052763"/>
                <a:gd name="connsiteY71" fmla="*/ 1012032 h 1407319"/>
                <a:gd name="connsiteX72" fmla="*/ 1388269 w 3052763"/>
                <a:gd name="connsiteY72" fmla="*/ 931069 h 1407319"/>
                <a:gd name="connsiteX73" fmla="*/ 1269206 w 3052763"/>
                <a:gd name="connsiteY73" fmla="*/ 869157 h 1407319"/>
                <a:gd name="connsiteX74" fmla="*/ 1176338 w 3052763"/>
                <a:gd name="connsiteY74" fmla="*/ 812007 h 1407319"/>
                <a:gd name="connsiteX75" fmla="*/ 1076325 w 3052763"/>
                <a:gd name="connsiteY75" fmla="*/ 747713 h 1407319"/>
                <a:gd name="connsiteX76" fmla="*/ 978694 w 3052763"/>
                <a:gd name="connsiteY76" fmla="*/ 695325 h 1407319"/>
                <a:gd name="connsiteX77" fmla="*/ 912019 w 3052763"/>
                <a:gd name="connsiteY77" fmla="*/ 640557 h 1407319"/>
                <a:gd name="connsiteX78" fmla="*/ 828675 w 3052763"/>
                <a:gd name="connsiteY78" fmla="*/ 573882 h 1407319"/>
                <a:gd name="connsiteX79" fmla="*/ 797719 w 3052763"/>
                <a:gd name="connsiteY79" fmla="*/ 547688 h 1407319"/>
                <a:gd name="connsiteX80" fmla="*/ 740569 w 3052763"/>
                <a:gd name="connsiteY80" fmla="*/ 523875 h 1407319"/>
                <a:gd name="connsiteX81" fmla="*/ 619125 w 3052763"/>
                <a:gd name="connsiteY81" fmla="*/ 476250 h 1407319"/>
                <a:gd name="connsiteX82" fmla="*/ 507206 w 3052763"/>
                <a:gd name="connsiteY82" fmla="*/ 445294 h 1407319"/>
                <a:gd name="connsiteX83" fmla="*/ 419100 w 3052763"/>
                <a:gd name="connsiteY83" fmla="*/ 423863 h 1407319"/>
                <a:gd name="connsiteX84" fmla="*/ 314325 w 3052763"/>
                <a:gd name="connsiteY84" fmla="*/ 416719 h 1407319"/>
                <a:gd name="connsiteX85" fmla="*/ 211931 w 3052763"/>
                <a:gd name="connsiteY85" fmla="*/ 411957 h 1407319"/>
                <a:gd name="connsiteX86" fmla="*/ 140494 w 3052763"/>
                <a:gd name="connsiteY86" fmla="*/ 407194 h 1407319"/>
                <a:gd name="connsiteX87" fmla="*/ 92869 w 3052763"/>
                <a:gd name="connsiteY87" fmla="*/ 402432 h 1407319"/>
                <a:gd name="connsiteX88" fmla="*/ 4763 w 3052763"/>
                <a:gd name="connsiteY88" fmla="*/ 361950 h 1407319"/>
                <a:gd name="connsiteX89" fmla="*/ 0 w 3052763"/>
                <a:gd name="connsiteY89"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12157 w 3052763"/>
                <a:gd name="connsiteY34" fmla="*/ 607219 h 1407319"/>
                <a:gd name="connsiteX35" fmla="*/ 2069306 w 3052763"/>
                <a:gd name="connsiteY35" fmla="*/ 554832 h 1407319"/>
                <a:gd name="connsiteX36" fmla="*/ 2090738 w 3052763"/>
                <a:gd name="connsiteY36" fmla="*/ 623888 h 1407319"/>
                <a:gd name="connsiteX37" fmla="*/ 2147888 w 3052763"/>
                <a:gd name="connsiteY37" fmla="*/ 585788 h 1407319"/>
                <a:gd name="connsiteX38" fmla="*/ 2155031 w 3052763"/>
                <a:gd name="connsiteY38" fmla="*/ 595313 h 1407319"/>
                <a:gd name="connsiteX39" fmla="*/ 2195513 w 3052763"/>
                <a:gd name="connsiteY39" fmla="*/ 592932 h 1407319"/>
                <a:gd name="connsiteX40" fmla="*/ 2255044 w 3052763"/>
                <a:gd name="connsiteY40" fmla="*/ 609600 h 1407319"/>
                <a:gd name="connsiteX41" fmla="*/ 2300288 w 3052763"/>
                <a:gd name="connsiteY41" fmla="*/ 650082 h 1407319"/>
                <a:gd name="connsiteX42" fmla="*/ 2336006 w 3052763"/>
                <a:gd name="connsiteY42" fmla="*/ 681038 h 1407319"/>
                <a:gd name="connsiteX43" fmla="*/ 2428875 w 3052763"/>
                <a:gd name="connsiteY43" fmla="*/ 692944 h 1407319"/>
                <a:gd name="connsiteX44" fmla="*/ 2507456 w 3052763"/>
                <a:gd name="connsiteY44" fmla="*/ 683419 h 1407319"/>
                <a:gd name="connsiteX45" fmla="*/ 2571750 w 3052763"/>
                <a:gd name="connsiteY45" fmla="*/ 673894 h 1407319"/>
                <a:gd name="connsiteX46" fmla="*/ 2614613 w 3052763"/>
                <a:gd name="connsiteY46" fmla="*/ 695325 h 1407319"/>
                <a:gd name="connsiteX47" fmla="*/ 2674144 w 3052763"/>
                <a:gd name="connsiteY47" fmla="*/ 773907 h 1407319"/>
                <a:gd name="connsiteX48" fmla="*/ 2719388 w 3052763"/>
                <a:gd name="connsiteY48" fmla="*/ 840582 h 1407319"/>
                <a:gd name="connsiteX49" fmla="*/ 2771775 w 3052763"/>
                <a:gd name="connsiteY49" fmla="*/ 904875 h 1407319"/>
                <a:gd name="connsiteX50" fmla="*/ 2824163 w 3052763"/>
                <a:gd name="connsiteY50" fmla="*/ 969169 h 1407319"/>
                <a:gd name="connsiteX51" fmla="*/ 2826544 w 3052763"/>
                <a:gd name="connsiteY51" fmla="*/ 988219 h 1407319"/>
                <a:gd name="connsiteX52" fmla="*/ 2857500 w 3052763"/>
                <a:gd name="connsiteY52" fmla="*/ 1095375 h 1407319"/>
                <a:gd name="connsiteX53" fmla="*/ 2888456 w 3052763"/>
                <a:gd name="connsiteY53" fmla="*/ 1185863 h 1407319"/>
                <a:gd name="connsiteX54" fmla="*/ 2926556 w 3052763"/>
                <a:gd name="connsiteY54" fmla="*/ 1262063 h 1407319"/>
                <a:gd name="connsiteX55" fmla="*/ 2990850 w 3052763"/>
                <a:gd name="connsiteY55" fmla="*/ 1331119 h 1407319"/>
                <a:gd name="connsiteX56" fmla="*/ 3052763 w 3052763"/>
                <a:gd name="connsiteY56" fmla="*/ 1407319 h 1407319"/>
                <a:gd name="connsiteX57" fmla="*/ 2955131 w 3052763"/>
                <a:gd name="connsiteY57" fmla="*/ 1366838 h 1407319"/>
                <a:gd name="connsiteX58" fmla="*/ 2869406 w 3052763"/>
                <a:gd name="connsiteY58" fmla="*/ 1338263 h 1407319"/>
                <a:gd name="connsiteX59" fmla="*/ 2774156 w 3052763"/>
                <a:gd name="connsiteY59" fmla="*/ 1312069 h 1407319"/>
                <a:gd name="connsiteX60" fmla="*/ 2709863 w 3052763"/>
                <a:gd name="connsiteY60" fmla="*/ 1293019 h 1407319"/>
                <a:gd name="connsiteX61" fmla="*/ 2614613 w 3052763"/>
                <a:gd name="connsiteY61" fmla="*/ 1285875 h 1407319"/>
                <a:gd name="connsiteX62" fmla="*/ 2531269 w 3052763"/>
                <a:gd name="connsiteY62" fmla="*/ 1281113 h 1407319"/>
                <a:gd name="connsiteX63" fmla="*/ 2428875 w 3052763"/>
                <a:gd name="connsiteY63" fmla="*/ 1259682 h 1407319"/>
                <a:gd name="connsiteX64" fmla="*/ 2328863 w 3052763"/>
                <a:gd name="connsiteY64" fmla="*/ 1238250 h 1407319"/>
                <a:gd name="connsiteX65" fmla="*/ 2221706 w 3052763"/>
                <a:gd name="connsiteY65" fmla="*/ 1204913 h 1407319"/>
                <a:gd name="connsiteX66" fmla="*/ 2090738 w 3052763"/>
                <a:gd name="connsiteY66" fmla="*/ 1173957 h 1407319"/>
                <a:gd name="connsiteX67" fmla="*/ 1976438 w 3052763"/>
                <a:gd name="connsiteY67" fmla="*/ 1147763 h 1407319"/>
                <a:gd name="connsiteX68" fmla="*/ 1850231 w 3052763"/>
                <a:gd name="connsiteY68" fmla="*/ 1119188 h 1407319"/>
                <a:gd name="connsiteX69" fmla="*/ 1733550 w 3052763"/>
                <a:gd name="connsiteY69" fmla="*/ 1097757 h 1407319"/>
                <a:gd name="connsiteX70" fmla="*/ 1607344 w 3052763"/>
                <a:gd name="connsiteY70" fmla="*/ 1052513 h 1407319"/>
                <a:gd name="connsiteX71" fmla="*/ 1509713 w 3052763"/>
                <a:gd name="connsiteY71" fmla="*/ 1012032 h 1407319"/>
                <a:gd name="connsiteX72" fmla="*/ 1388269 w 3052763"/>
                <a:gd name="connsiteY72" fmla="*/ 931069 h 1407319"/>
                <a:gd name="connsiteX73" fmla="*/ 1269206 w 3052763"/>
                <a:gd name="connsiteY73" fmla="*/ 869157 h 1407319"/>
                <a:gd name="connsiteX74" fmla="*/ 1176338 w 3052763"/>
                <a:gd name="connsiteY74" fmla="*/ 812007 h 1407319"/>
                <a:gd name="connsiteX75" fmla="*/ 1076325 w 3052763"/>
                <a:gd name="connsiteY75" fmla="*/ 747713 h 1407319"/>
                <a:gd name="connsiteX76" fmla="*/ 978694 w 3052763"/>
                <a:gd name="connsiteY76" fmla="*/ 695325 h 1407319"/>
                <a:gd name="connsiteX77" fmla="*/ 912019 w 3052763"/>
                <a:gd name="connsiteY77" fmla="*/ 640557 h 1407319"/>
                <a:gd name="connsiteX78" fmla="*/ 828675 w 3052763"/>
                <a:gd name="connsiteY78" fmla="*/ 573882 h 1407319"/>
                <a:gd name="connsiteX79" fmla="*/ 797719 w 3052763"/>
                <a:gd name="connsiteY79" fmla="*/ 547688 h 1407319"/>
                <a:gd name="connsiteX80" fmla="*/ 740569 w 3052763"/>
                <a:gd name="connsiteY80" fmla="*/ 523875 h 1407319"/>
                <a:gd name="connsiteX81" fmla="*/ 619125 w 3052763"/>
                <a:gd name="connsiteY81" fmla="*/ 476250 h 1407319"/>
                <a:gd name="connsiteX82" fmla="*/ 507206 w 3052763"/>
                <a:gd name="connsiteY82" fmla="*/ 445294 h 1407319"/>
                <a:gd name="connsiteX83" fmla="*/ 419100 w 3052763"/>
                <a:gd name="connsiteY83" fmla="*/ 423863 h 1407319"/>
                <a:gd name="connsiteX84" fmla="*/ 314325 w 3052763"/>
                <a:gd name="connsiteY84" fmla="*/ 416719 h 1407319"/>
                <a:gd name="connsiteX85" fmla="*/ 211931 w 3052763"/>
                <a:gd name="connsiteY85" fmla="*/ 411957 h 1407319"/>
                <a:gd name="connsiteX86" fmla="*/ 140494 w 3052763"/>
                <a:gd name="connsiteY86" fmla="*/ 407194 h 1407319"/>
                <a:gd name="connsiteX87" fmla="*/ 92869 w 3052763"/>
                <a:gd name="connsiteY87" fmla="*/ 402432 h 1407319"/>
                <a:gd name="connsiteX88" fmla="*/ 4763 w 3052763"/>
                <a:gd name="connsiteY88" fmla="*/ 361950 h 1407319"/>
                <a:gd name="connsiteX89" fmla="*/ 0 w 3052763"/>
                <a:gd name="connsiteY89"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090738 w 3052763"/>
                <a:gd name="connsiteY36" fmla="*/ 623888 h 1407319"/>
                <a:gd name="connsiteX37" fmla="*/ 2147888 w 3052763"/>
                <a:gd name="connsiteY37" fmla="*/ 585788 h 1407319"/>
                <a:gd name="connsiteX38" fmla="*/ 2155031 w 3052763"/>
                <a:gd name="connsiteY38" fmla="*/ 595313 h 1407319"/>
                <a:gd name="connsiteX39" fmla="*/ 2195513 w 3052763"/>
                <a:gd name="connsiteY39" fmla="*/ 592932 h 1407319"/>
                <a:gd name="connsiteX40" fmla="*/ 2255044 w 3052763"/>
                <a:gd name="connsiteY40" fmla="*/ 609600 h 1407319"/>
                <a:gd name="connsiteX41" fmla="*/ 2300288 w 3052763"/>
                <a:gd name="connsiteY41" fmla="*/ 650082 h 1407319"/>
                <a:gd name="connsiteX42" fmla="*/ 2336006 w 3052763"/>
                <a:gd name="connsiteY42" fmla="*/ 681038 h 1407319"/>
                <a:gd name="connsiteX43" fmla="*/ 2428875 w 3052763"/>
                <a:gd name="connsiteY43" fmla="*/ 692944 h 1407319"/>
                <a:gd name="connsiteX44" fmla="*/ 2507456 w 3052763"/>
                <a:gd name="connsiteY44" fmla="*/ 683419 h 1407319"/>
                <a:gd name="connsiteX45" fmla="*/ 2571750 w 3052763"/>
                <a:gd name="connsiteY45" fmla="*/ 673894 h 1407319"/>
                <a:gd name="connsiteX46" fmla="*/ 2614613 w 3052763"/>
                <a:gd name="connsiteY46" fmla="*/ 695325 h 1407319"/>
                <a:gd name="connsiteX47" fmla="*/ 2674144 w 3052763"/>
                <a:gd name="connsiteY47" fmla="*/ 773907 h 1407319"/>
                <a:gd name="connsiteX48" fmla="*/ 2719388 w 3052763"/>
                <a:gd name="connsiteY48" fmla="*/ 840582 h 1407319"/>
                <a:gd name="connsiteX49" fmla="*/ 2771775 w 3052763"/>
                <a:gd name="connsiteY49" fmla="*/ 904875 h 1407319"/>
                <a:gd name="connsiteX50" fmla="*/ 2824163 w 3052763"/>
                <a:gd name="connsiteY50" fmla="*/ 969169 h 1407319"/>
                <a:gd name="connsiteX51" fmla="*/ 2826544 w 3052763"/>
                <a:gd name="connsiteY51" fmla="*/ 988219 h 1407319"/>
                <a:gd name="connsiteX52" fmla="*/ 2857500 w 3052763"/>
                <a:gd name="connsiteY52" fmla="*/ 1095375 h 1407319"/>
                <a:gd name="connsiteX53" fmla="*/ 2888456 w 3052763"/>
                <a:gd name="connsiteY53" fmla="*/ 1185863 h 1407319"/>
                <a:gd name="connsiteX54" fmla="*/ 2926556 w 3052763"/>
                <a:gd name="connsiteY54" fmla="*/ 1262063 h 1407319"/>
                <a:gd name="connsiteX55" fmla="*/ 2990850 w 3052763"/>
                <a:gd name="connsiteY55" fmla="*/ 1331119 h 1407319"/>
                <a:gd name="connsiteX56" fmla="*/ 3052763 w 3052763"/>
                <a:gd name="connsiteY56" fmla="*/ 1407319 h 1407319"/>
                <a:gd name="connsiteX57" fmla="*/ 2955131 w 3052763"/>
                <a:gd name="connsiteY57" fmla="*/ 1366838 h 1407319"/>
                <a:gd name="connsiteX58" fmla="*/ 2869406 w 3052763"/>
                <a:gd name="connsiteY58" fmla="*/ 1338263 h 1407319"/>
                <a:gd name="connsiteX59" fmla="*/ 2774156 w 3052763"/>
                <a:gd name="connsiteY59" fmla="*/ 1312069 h 1407319"/>
                <a:gd name="connsiteX60" fmla="*/ 2709863 w 3052763"/>
                <a:gd name="connsiteY60" fmla="*/ 1293019 h 1407319"/>
                <a:gd name="connsiteX61" fmla="*/ 2614613 w 3052763"/>
                <a:gd name="connsiteY61" fmla="*/ 1285875 h 1407319"/>
                <a:gd name="connsiteX62" fmla="*/ 2531269 w 3052763"/>
                <a:gd name="connsiteY62" fmla="*/ 1281113 h 1407319"/>
                <a:gd name="connsiteX63" fmla="*/ 2428875 w 3052763"/>
                <a:gd name="connsiteY63" fmla="*/ 1259682 h 1407319"/>
                <a:gd name="connsiteX64" fmla="*/ 2328863 w 3052763"/>
                <a:gd name="connsiteY64" fmla="*/ 1238250 h 1407319"/>
                <a:gd name="connsiteX65" fmla="*/ 2221706 w 3052763"/>
                <a:gd name="connsiteY65" fmla="*/ 1204913 h 1407319"/>
                <a:gd name="connsiteX66" fmla="*/ 2090738 w 3052763"/>
                <a:gd name="connsiteY66" fmla="*/ 1173957 h 1407319"/>
                <a:gd name="connsiteX67" fmla="*/ 1976438 w 3052763"/>
                <a:gd name="connsiteY67" fmla="*/ 1147763 h 1407319"/>
                <a:gd name="connsiteX68" fmla="*/ 1850231 w 3052763"/>
                <a:gd name="connsiteY68" fmla="*/ 1119188 h 1407319"/>
                <a:gd name="connsiteX69" fmla="*/ 1733550 w 3052763"/>
                <a:gd name="connsiteY69" fmla="*/ 1097757 h 1407319"/>
                <a:gd name="connsiteX70" fmla="*/ 1607344 w 3052763"/>
                <a:gd name="connsiteY70" fmla="*/ 1052513 h 1407319"/>
                <a:gd name="connsiteX71" fmla="*/ 1509713 w 3052763"/>
                <a:gd name="connsiteY71" fmla="*/ 1012032 h 1407319"/>
                <a:gd name="connsiteX72" fmla="*/ 1388269 w 3052763"/>
                <a:gd name="connsiteY72" fmla="*/ 931069 h 1407319"/>
                <a:gd name="connsiteX73" fmla="*/ 1269206 w 3052763"/>
                <a:gd name="connsiteY73" fmla="*/ 869157 h 1407319"/>
                <a:gd name="connsiteX74" fmla="*/ 1176338 w 3052763"/>
                <a:gd name="connsiteY74" fmla="*/ 812007 h 1407319"/>
                <a:gd name="connsiteX75" fmla="*/ 1076325 w 3052763"/>
                <a:gd name="connsiteY75" fmla="*/ 747713 h 1407319"/>
                <a:gd name="connsiteX76" fmla="*/ 978694 w 3052763"/>
                <a:gd name="connsiteY76" fmla="*/ 695325 h 1407319"/>
                <a:gd name="connsiteX77" fmla="*/ 912019 w 3052763"/>
                <a:gd name="connsiteY77" fmla="*/ 640557 h 1407319"/>
                <a:gd name="connsiteX78" fmla="*/ 828675 w 3052763"/>
                <a:gd name="connsiteY78" fmla="*/ 573882 h 1407319"/>
                <a:gd name="connsiteX79" fmla="*/ 797719 w 3052763"/>
                <a:gd name="connsiteY79" fmla="*/ 547688 h 1407319"/>
                <a:gd name="connsiteX80" fmla="*/ 740569 w 3052763"/>
                <a:gd name="connsiteY80" fmla="*/ 523875 h 1407319"/>
                <a:gd name="connsiteX81" fmla="*/ 619125 w 3052763"/>
                <a:gd name="connsiteY81" fmla="*/ 476250 h 1407319"/>
                <a:gd name="connsiteX82" fmla="*/ 507206 w 3052763"/>
                <a:gd name="connsiteY82" fmla="*/ 445294 h 1407319"/>
                <a:gd name="connsiteX83" fmla="*/ 419100 w 3052763"/>
                <a:gd name="connsiteY83" fmla="*/ 423863 h 1407319"/>
                <a:gd name="connsiteX84" fmla="*/ 314325 w 3052763"/>
                <a:gd name="connsiteY84" fmla="*/ 416719 h 1407319"/>
                <a:gd name="connsiteX85" fmla="*/ 211931 w 3052763"/>
                <a:gd name="connsiteY85" fmla="*/ 411957 h 1407319"/>
                <a:gd name="connsiteX86" fmla="*/ 140494 w 3052763"/>
                <a:gd name="connsiteY86" fmla="*/ 407194 h 1407319"/>
                <a:gd name="connsiteX87" fmla="*/ 92869 w 3052763"/>
                <a:gd name="connsiteY87" fmla="*/ 402432 h 1407319"/>
                <a:gd name="connsiteX88" fmla="*/ 4763 w 3052763"/>
                <a:gd name="connsiteY88" fmla="*/ 361950 h 1407319"/>
                <a:gd name="connsiteX89" fmla="*/ 0 w 3052763"/>
                <a:gd name="connsiteY89"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47888 w 3052763"/>
                <a:gd name="connsiteY37" fmla="*/ 585788 h 1407319"/>
                <a:gd name="connsiteX38" fmla="*/ 2155031 w 3052763"/>
                <a:gd name="connsiteY38" fmla="*/ 595313 h 1407319"/>
                <a:gd name="connsiteX39" fmla="*/ 2195513 w 3052763"/>
                <a:gd name="connsiteY39" fmla="*/ 592932 h 1407319"/>
                <a:gd name="connsiteX40" fmla="*/ 2255044 w 3052763"/>
                <a:gd name="connsiteY40" fmla="*/ 609600 h 1407319"/>
                <a:gd name="connsiteX41" fmla="*/ 2300288 w 3052763"/>
                <a:gd name="connsiteY41" fmla="*/ 650082 h 1407319"/>
                <a:gd name="connsiteX42" fmla="*/ 2336006 w 3052763"/>
                <a:gd name="connsiteY42" fmla="*/ 681038 h 1407319"/>
                <a:gd name="connsiteX43" fmla="*/ 2428875 w 3052763"/>
                <a:gd name="connsiteY43" fmla="*/ 692944 h 1407319"/>
                <a:gd name="connsiteX44" fmla="*/ 2507456 w 3052763"/>
                <a:gd name="connsiteY44" fmla="*/ 683419 h 1407319"/>
                <a:gd name="connsiteX45" fmla="*/ 2571750 w 3052763"/>
                <a:gd name="connsiteY45" fmla="*/ 673894 h 1407319"/>
                <a:gd name="connsiteX46" fmla="*/ 2614613 w 3052763"/>
                <a:gd name="connsiteY46" fmla="*/ 695325 h 1407319"/>
                <a:gd name="connsiteX47" fmla="*/ 2674144 w 3052763"/>
                <a:gd name="connsiteY47" fmla="*/ 773907 h 1407319"/>
                <a:gd name="connsiteX48" fmla="*/ 2719388 w 3052763"/>
                <a:gd name="connsiteY48" fmla="*/ 840582 h 1407319"/>
                <a:gd name="connsiteX49" fmla="*/ 2771775 w 3052763"/>
                <a:gd name="connsiteY49" fmla="*/ 904875 h 1407319"/>
                <a:gd name="connsiteX50" fmla="*/ 2824163 w 3052763"/>
                <a:gd name="connsiteY50" fmla="*/ 969169 h 1407319"/>
                <a:gd name="connsiteX51" fmla="*/ 2826544 w 3052763"/>
                <a:gd name="connsiteY51" fmla="*/ 988219 h 1407319"/>
                <a:gd name="connsiteX52" fmla="*/ 2857500 w 3052763"/>
                <a:gd name="connsiteY52" fmla="*/ 1095375 h 1407319"/>
                <a:gd name="connsiteX53" fmla="*/ 2888456 w 3052763"/>
                <a:gd name="connsiteY53" fmla="*/ 1185863 h 1407319"/>
                <a:gd name="connsiteX54" fmla="*/ 2926556 w 3052763"/>
                <a:gd name="connsiteY54" fmla="*/ 1262063 h 1407319"/>
                <a:gd name="connsiteX55" fmla="*/ 2990850 w 3052763"/>
                <a:gd name="connsiteY55" fmla="*/ 1331119 h 1407319"/>
                <a:gd name="connsiteX56" fmla="*/ 3052763 w 3052763"/>
                <a:gd name="connsiteY56" fmla="*/ 1407319 h 1407319"/>
                <a:gd name="connsiteX57" fmla="*/ 2955131 w 3052763"/>
                <a:gd name="connsiteY57" fmla="*/ 1366838 h 1407319"/>
                <a:gd name="connsiteX58" fmla="*/ 2869406 w 3052763"/>
                <a:gd name="connsiteY58" fmla="*/ 1338263 h 1407319"/>
                <a:gd name="connsiteX59" fmla="*/ 2774156 w 3052763"/>
                <a:gd name="connsiteY59" fmla="*/ 1312069 h 1407319"/>
                <a:gd name="connsiteX60" fmla="*/ 2709863 w 3052763"/>
                <a:gd name="connsiteY60" fmla="*/ 1293019 h 1407319"/>
                <a:gd name="connsiteX61" fmla="*/ 2614613 w 3052763"/>
                <a:gd name="connsiteY61" fmla="*/ 1285875 h 1407319"/>
                <a:gd name="connsiteX62" fmla="*/ 2531269 w 3052763"/>
                <a:gd name="connsiteY62" fmla="*/ 1281113 h 1407319"/>
                <a:gd name="connsiteX63" fmla="*/ 2428875 w 3052763"/>
                <a:gd name="connsiteY63" fmla="*/ 1259682 h 1407319"/>
                <a:gd name="connsiteX64" fmla="*/ 2328863 w 3052763"/>
                <a:gd name="connsiteY64" fmla="*/ 1238250 h 1407319"/>
                <a:gd name="connsiteX65" fmla="*/ 2221706 w 3052763"/>
                <a:gd name="connsiteY65" fmla="*/ 1204913 h 1407319"/>
                <a:gd name="connsiteX66" fmla="*/ 2090738 w 3052763"/>
                <a:gd name="connsiteY66" fmla="*/ 1173957 h 1407319"/>
                <a:gd name="connsiteX67" fmla="*/ 1976438 w 3052763"/>
                <a:gd name="connsiteY67" fmla="*/ 1147763 h 1407319"/>
                <a:gd name="connsiteX68" fmla="*/ 1850231 w 3052763"/>
                <a:gd name="connsiteY68" fmla="*/ 1119188 h 1407319"/>
                <a:gd name="connsiteX69" fmla="*/ 1733550 w 3052763"/>
                <a:gd name="connsiteY69" fmla="*/ 1097757 h 1407319"/>
                <a:gd name="connsiteX70" fmla="*/ 1607344 w 3052763"/>
                <a:gd name="connsiteY70" fmla="*/ 1052513 h 1407319"/>
                <a:gd name="connsiteX71" fmla="*/ 1509713 w 3052763"/>
                <a:gd name="connsiteY71" fmla="*/ 1012032 h 1407319"/>
                <a:gd name="connsiteX72" fmla="*/ 1388269 w 3052763"/>
                <a:gd name="connsiteY72" fmla="*/ 931069 h 1407319"/>
                <a:gd name="connsiteX73" fmla="*/ 1269206 w 3052763"/>
                <a:gd name="connsiteY73" fmla="*/ 869157 h 1407319"/>
                <a:gd name="connsiteX74" fmla="*/ 1176338 w 3052763"/>
                <a:gd name="connsiteY74" fmla="*/ 812007 h 1407319"/>
                <a:gd name="connsiteX75" fmla="*/ 1076325 w 3052763"/>
                <a:gd name="connsiteY75" fmla="*/ 747713 h 1407319"/>
                <a:gd name="connsiteX76" fmla="*/ 978694 w 3052763"/>
                <a:gd name="connsiteY76" fmla="*/ 695325 h 1407319"/>
                <a:gd name="connsiteX77" fmla="*/ 912019 w 3052763"/>
                <a:gd name="connsiteY77" fmla="*/ 640557 h 1407319"/>
                <a:gd name="connsiteX78" fmla="*/ 828675 w 3052763"/>
                <a:gd name="connsiteY78" fmla="*/ 573882 h 1407319"/>
                <a:gd name="connsiteX79" fmla="*/ 797719 w 3052763"/>
                <a:gd name="connsiteY79" fmla="*/ 547688 h 1407319"/>
                <a:gd name="connsiteX80" fmla="*/ 740569 w 3052763"/>
                <a:gd name="connsiteY80" fmla="*/ 523875 h 1407319"/>
                <a:gd name="connsiteX81" fmla="*/ 619125 w 3052763"/>
                <a:gd name="connsiteY81" fmla="*/ 476250 h 1407319"/>
                <a:gd name="connsiteX82" fmla="*/ 507206 w 3052763"/>
                <a:gd name="connsiteY82" fmla="*/ 445294 h 1407319"/>
                <a:gd name="connsiteX83" fmla="*/ 419100 w 3052763"/>
                <a:gd name="connsiteY83" fmla="*/ 423863 h 1407319"/>
                <a:gd name="connsiteX84" fmla="*/ 314325 w 3052763"/>
                <a:gd name="connsiteY84" fmla="*/ 416719 h 1407319"/>
                <a:gd name="connsiteX85" fmla="*/ 211931 w 3052763"/>
                <a:gd name="connsiteY85" fmla="*/ 411957 h 1407319"/>
                <a:gd name="connsiteX86" fmla="*/ 140494 w 3052763"/>
                <a:gd name="connsiteY86" fmla="*/ 407194 h 1407319"/>
                <a:gd name="connsiteX87" fmla="*/ 92869 w 3052763"/>
                <a:gd name="connsiteY87" fmla="*/ 402432 h 1407319"/>
                <a:gd name="connsiteX88" fmla="*/ 4763 w 3052763"/>
                <a:gd name="connsiteY88" fmla="*/ 361950 h 1407319"/>
                <a:gd name="connsiteX89" fmla="*/ 0 w 3052763"/>
                <a:gd name="connsiteY89"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47888 w 3052763"/>
                <a:gd name="connsiteY37" fmla="*/ 585788 h 1407319"/>
                <a:gd name="connsiteX38" fmla="*/ 2195513 w 3052763"/>
                <a:gd name="connsiteY38" fmla="*/ 592932 h 1407319"/>
                <a:gd name="connsiteX39" fmla="*/ 2255044 w 3052763"/>
                <a:gd name="connsiteY39" fmla="*/ 609600 h 1407319"/>
                <a:gd name="connsiteX40" fmla="*/ 2300288 w 3052763"/>
                <a:gd name="connsiteY40" fmla="*/ 650082 h 1407319"/>
                <a:gd name="connsiteX41" fmla="*/ 2336006 w 3052763"/>
                <a:gd name="connsiteY41" fmla="*/ 681038 h 1407319"/>
                <a:gd name="connsiteX42" fmla="*/ 2428875 w 3052763"/>
                <a:gd name="connsiteY42" fmla="*/ 692944 h 1407319"/>
                <a:gd name="connsiteX43" fmla="*/ 2507456 w 3052763"/>
                <a:gd name="connsiteY43" fmla="*/ 683419 h 1407319"/>
                <a:gd name="connsiteX44" fmla="*/ 2571750 w 3052763"/>
                <a:gd name="connsiteY44" fmla="*/ 673894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95513 w 3052763"/>
                <a:gd name="connsiteY38" fmla="*/ 592932 h 1407319"/>
                <a:gd name="connsiteX39" fmla="*/ 2255044 w 3052763"/>
                <a:gd name="connsiteY39" fmla="*/ 609600 h 1407319"/>
                <a:gd name="connsiteX40" fmla="*/ 2300288 w 3052763"/>
                <a:gd name="connsiteY40" fmla="*/ 650082 h 1407319"/>
                <a:gd name="connsiteX41" fmla="*/ 2336006 w 3052763"/>
                <a:gd name="connsiteY41" fmla="*/ 681038 h 1407319"/>
                <a:gd name="connsiteX42" fmla="*/ 2428875 w 3052763"/>
                <a:gd name="connsiteY42" fmla="*/ 692944 h 1407319"/>
                <a:gd name="connsiteX43" fmla="*/ 2507456 w 3052763"/>
                <a:gd name="connsiteY43" fmla="*/ 683419 h 1407319"/>
                <a:gd name="connsiteX44" fmla="*/ 2571750 w 3052763"/>
                <a:gd name="connsiteY44" fmla="*/ 673894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55044 w 3052763"/>
                <a:gd name="connsiteY39" fmla="*/ 609600 h 1407319"/>
                <a:gd name="connsiteX40" fmla="*/ 2300288 w 3052763"/>
                <a:gd name="connsiteY40" fmla="*/ 650082 h 1407319"/>
                <a:gd name="connsiteX41" fmla="*/ 2336006 w 3052763"/>
                <a:gd name="connsiteY41" fmla="*/ 681038 h 1407319"/>
                <a:gd name="connsiteX42" fmla="*/ 2428875 w 3052763"/>
                <a:gd name="connsiteY42" fmla="*/ 692944 h 1407319"/>
                <a:gd name="connsiteX43" fmla="*/ 2507456 w 3052763"/>
                <a:gd name="connsiteY43" fmla="*/ 683419 h 1407319"/>
                <a:gd name="connsiteX44" fmla="*/ 2571750 w 3052763"/>
                <a:gd name="connsiteY44" fmla="*/ 673894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300288 w 3052763"/>
                <a:gd name="connsiteY40" fmla="*/ 650082 h 1407319"/>
                <a:gd name="connsiteX41" fmla="*/ 2336006 w 3052763"/>
                <a:gd name="connsiteY41" fmla="*/ 681038 h 1407319"/>
                <a:gd name="connsiteX42" fmla="*/ 2428875 w 3052763"/>
                <a:gd name="connsiteY42" fmla="*/ 692944 h 1407319"/>
                <a:gd name="connsiteX43" fmla="*/ 2507456 w 3052763"/>
                <a:gd name="connsiteY43" fmla="*/ 683419 h 1407319"/>
                <a:gd name="connsiteX44" fmla="*/ 2571750 w 3052763"/>
                <a:gd name="connsiteY44" fmla="*/ 673894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1238 w 3052763"/>
                <a:gd name="connsiteY40" fmla="*/ 595313 h 1407319"/>
                <a:gd name="connsiteX41" fmla="*/ 2336006 w 3052763"/>
                <a:gd name="connsiteY41" fmla="*/ 681038 h 1407319"/>
                <a:gd name="connsiteX42" fmla="*/ 2428875 w 3052763"/>
                <a:gd name="connsiteY42" fmla="*/ 692944 h 1407319"/>
                <a:gd name="connsiteX43" fmla="*/ 2507456 w 3052763"/>
                <a:gd name="connsiteY43" fmla="*/ 683419 h 1407319"/>
                <a:gd name="connsiteX44" fmla="*/ 2571750 w 3052763"/>
                <a:gd name="connsiteY44" fmla="*/ 673894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1238 w 3052763"/>
                <a:gd name="connsiteY40" fmla="*/ 595313 h 1407319"/>
                <a:gd name="connsiteX41" fmla="*/ 2343150 w 3052763"/>
                <a:gd name="connsiteY41" fmla="*/ 621507 h 1407319"/>
                <a:gd name="connsiteX42" fmla="*/ 2428875 w 3052763"/>
                <a:gd name="connsiteY42" fmla="*/ 692944 h 1407319"/>
                <a:gd name="connsiteX43" fmla="*/ 2507456 w 3052763"/>
                <a:gd name="connsiteY43" fmla="*/ 683419 h 1407319"/>
                <a:gd name="connsiteX44" fmla="*/ 2571750 w 3052763"/>
                <a:gd name="connsiteY44" fmla="*/ 673894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28875 w 3052763"/>
                <a:gd name="connsiteY42" fmla="*/ 692944 h 1407319"/>
                <a:gd name="connsiteX43" fmla="*/ 2507456 w 3052763"/>
                <a:gd name="connsiteY43" fmla="*/ 683419 h 1407319"/>
                <a:gd name="connsiteX44" fmla="*/ 2571750 w 3052763"/>
                <a:gd name="connsiteY44" fmla="*/ 673894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507456 w 3052763"/>
                <a:gd name="connsiteY43" fmla="*/ 683419 h 1407319"/>
                <a:gd name="connsiteX44" fmla="*/ 2571750 w 3052763"/>
                <a:gd name="connsiteY44" fmla="*/ 673894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71750 w 3052763"/>
                <a:gd name="connsiteY44" fmla="*/ 673894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57462 w 3052763"/>
                <a:gd name="connsiteY44" fmla="*/ 607219 h 1407319"/>
                <a:gd name="connsiteX45" fmla="*/ 2614613 w 3052763"/>
                <a:gd name="connsiteY45" fmla="*/ 695325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57462 w 3052763"/>
                <a:gd name="connsiteY44" fmla="*/ 607219 h 1407319"/>
                <a:gd name="connsiteX45" fmla="*/ 2614613 w 3052763"/>
                <a:gd name="connsiteY45" fmla="*/ 664369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4144 w 3052763"/>
                <a:gd name="connsiteY46" fmla="*/ 77390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19388 w 3052763"/>
                <a:gd name="connsiteY47" fmla="*/ 840582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26532 w 3052763"/>
                <a:gd name="connsiteY47" fmla="*/ 816769 h 1407319"/>
                <a:gd name="connsiteX48" fmla="*/ 2771775 w 3052763"/>
                <a:gd name="connsiteY48" fmla="*/ 904875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26532 w 3052763"/>
                <a:gd name="connsiteY47" fmla="*/ 816769 h 1407319"/>
                <a:gd name="connsiteX48" fmla="*/ 2790825 w 3052763"/>
                <a:gd name="connsiteY48" fmla="*/ 897732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6556 w 3052763"/>
                <a:gd name="connsiteY53" fmla="*/ 1262063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26532 w 3052763"/>
                <a:gd name="connsiteY47" fmla="*/ 816769 h 1407319"/>
                <a:gd name="connsiteX48" fmla="*/ 2790825 w 3052763"/>
                <a:gd name="connsiteY48" fmla="*/ 897732 h 1407319"/>
                <a:gd name="connsiteX49" fmla="*/ 2824163 w 3052763"/>
                <a:gd name="connsiteY49" fmla="*/ 969169 h 1407319"/>
                <a:gd name="connsiteX50" fmla="*/ 2826544 w 3052763"/>
                <a:gd name="connsiteY50" fmla="*/ 988219 h 1407319"/>
                <a:gd name="connsiteX51" fmla="*/ 2857500 w 3052763"/>
                <a:gd name="connsiteY51" fmla="*/ 1095375 h 1407319"/>
                <a:gd name="connsiteX52" fmla="*/ 2888456 w 3052763"/>
                <a:gd name="connsiteY52" fmla="*/ 1185863 h 1407319"/>
                <a:gd name="connsiteX53" fmla="*/ 2928937 w 3052763"/>
                <a:gd name="connsiteY53" fmla="*/ 1226344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26532 w 3052763"/>
                <a:gd name="connsiteY47" fmla="*/ 816769 h 1407319"/>
                <a:gd name="connsiteX48" fmla="*/ 2790825 w 3052763"/>
                <a:gd name="connsiteY48" fmla="*/ 897732 h 1407319"/>
                <a:gd name="connsiteX49" fmla="*/ 2824163 w 3052763"/>
                <a:gd name="connsiteY49" fmla="*/ 969169 h 1407319"/>
                <a:gd name="connsiteX50" fmla="*/ 2826544 w 3052763"/>
                <a:gd name="connsiteY50" fmla="*/ 988219 h 1407319"/>
                <a:gd name="connsiteX51" fmla="*/ 2843213 w 3052763"/>
                <a:gd name="connsiteY51" fmla="*/ 1081088 h 1407319"/>
                <a:gd name="connsiteX52" fmla="*/ 2888456 w 3052763"/>
                <a:gd name="connsiteY52" fmla="*/ 1185863 h 1407319"/>
                <a:gd name="connsiteX53" fmla="*/ 2928937 w 3052763"/>
                <a:gd name="connsiteY53" fmla="*/ 1226344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26532 w 3052763"/>
                <a:gd name="connsiteY47" fmla="*/ 816769 h 1407319"/>
                <a:gd name="connsiteX48" fmla="*/ 2790825 w 3052763"/>
                <a:gd name="connsiteY48" fmla="*/ 897732 h 1407319"/>
                <a:gd name="connsiteX49" fmla="*/ 2824163 w 3052763"/>
                <a:gd name="connsiteY49" fmla="*/ 969169 h 1407319"/>
                <a:gd name="connsiteX50" fmla="*/ 2826544 w 3052763"/>
                <a:gd name="connsiteY50" fmla="*/ 1007269 h 1407319"/>
                <a:gd name="connsiteX51" fmla="*/ 2843213 w 3052763"/>
                <a:gd name="connsiteY51" fmla="*/ 1081088 h 1407319"/>
                <a:gd name="connsiteX52" fmla="*/ 2888456 w 3052763"/>
                <a:gd name="connsiteY52" fmla="*/ 1185863 h 1407319"/>
                <a:gd name="connsiteX53" fmla="*/ 2928937 w 3052763"/>
                <a:gd name="connsiteY53" fmla="*/ 1226344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26532 w 3052763"/>
                <a:gd name="connsiteY47" fmla="*/ 816769 h 1407319"/>
                <a:gd name="connsiteX48" fmla="*/ 2790825 w 3052763"/>
                <a:gd name="connsiteY48" fmla="*/ 897732 h 1407319"/>
                <a:gd name="connsiteX49" fmla="*/ 2812256 w 3052763"/>
                <a:gd name="connsiteY49" fmla="*/ 966788 h 1407319"/>
                <a:gd name="connsiteX50" fmla="*/ 2826544 w 3052763"/>
                <a:gd name="connsiteY50" fmla="*/ 1007269 h 1407319"/>
                <a:gd name="connsiteX51" fmla="*/ 2843213 w 3052763"/>
                <a:gd name="connsiteY51" fmla="*/ 1081088 h 1407319"/>
                <a:gd name="connsiteX52" fmla="*/ 2888456 w 3052763"/>
                <a:gd name="connsiteY52" fmla="*/ 1185863 h 1407319"/>
                <a:gd name="connsiteX53" fmla="*/ 2928937 w 3052763"/>
                <a:gd name="connsiteY53" fmla="*/ 1226344 h 1407319"/>
                <a:gd name="connsiteX54" fmla="*/ 2990850 w 3052763"/>
                <a:gd name="connsiteY54" fmla="*/ 1331119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26532 w 3052763"/>
                <a:gd name="connsiteY47" fmla="*/ 816769 h 1407319"/>
                <a:gd name="connsiteX48" fmla="*/ 2790825 w 3052763"/>
                <a:gd name="connsiteY48" fmla="*/ 897732 h 1407319"/>
                <a:gd name="connsiteX49" fmla="*/ 2812256 w 3052763"/>
                <a:gd name="connsiteY49" fmla="*/ 966788 h 1407319"/>
                <a:gd name="connsiteX50" fmla="*/ 2826544 w 3052763"/>
                <a:gd name="connsiteY50" fmla="*/ 1007269 h 1407319"/>
                <a:gd name="connsiteX51" fmla="*/ 2843213 w 3052763"/>
                <a:gd name="connsiteY51" fmla="*/ 1081088 h 1407319"/>
                <a:gd name="connsiteX52" fmla="*/ 2888456 w 3052763"/>
                <a:gd name="connsiteY52" fmla="*/ 1185863 h 1407319"/>
                <a:gd name="connsiteX53" fmla="*/ 2928937 w 3052763"/>
                <a:gd name="connsiteY53" fmla="*/ 1226344 h 1407319"/>
                <a:gd name="connsiteX54" fmla="*/ 2962275 w 3052763"/>
                <a:gd name="connsiteY54" fmla="*/ 1269206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26532 w 3052763"/>
                <a:gd name="connsiteY47" fmla="*/ 816769 h 1407319"/>
                <a:gd name="connsiteX48" fmla="*/ 2790825 w 3052763"/>
                <a:gd name="connsiteY48" fmla="*/ 897732 h 1407319"/>
                <a:gd name="connsiteX49" fmla="*/ 2812256 w 3052763"/>
                <a:gd name="connsiteY49" fmla="*/ 966788 h 1407319"/>
                <a:gd name="connsiteX50" fmla="*/ 2826544 w 3052763"/>
                <a:gd name="connsiteY50" fmla="*/ 1007269 h 1407319"/>
                <a:gd name="connsiteX51" fmla="*/ 2843213 w 3052763"/>
                <a:gd name="connsiteY51" fmla="*/ 1081088 h 1407319"/>
                <a:gd name="connsiteX52" fmla="*/ 2888456 w 3052763"/>
                <a:gd name="connsiteY52" fmla="*/ 1185863 h 1407319"/>
                <a:gd name="connsiteX53" fmla="*/ 2919412 w 3052763"/>
                <a:gd name="connsiteY53" fmla="*/ 1221581 h 1407319"/>
                <a:gd name="connsiteX54" fmla="*/ 2962275 w 3052763"/>
                <a:gd name="connsiteY54" fmla="*/ 1269206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66874 w 3052763"/>
                <a:gd name="connsiteY25" fmla="*/ 414338 h 1407319"/>
                <a:gd name="connsiteX26" fmla="*/ 1666875 w 3052763"/>
                <a:gd name="connsiteY26" fmla="*/ 440532 h 1407319"/>
                <a:gd name="connsiteX27" fmla="*/ 1754982 w 3052763"/>
                <a:gd name="connsiteY27" fmla="*/ 442913 h 1407319"/>
                <a:gd name="connsiteX28" fmla="*/ 1771650 w 3052763"/>
                <a:gd name="connsiteY28" fmla="*/ 485776 h 1407319"/>
                <a:gd name="connsiteX29" fmla="*/ 1814513 w 3052763"/>
                <a:gd name="connsiteY29" fmla="*/ 511969 h 1407319"/>
                <a:gd name="connsiteX30" fmla="*/ 1859757 w 3052763"/>
                <a:gd name="connsiteY30" fmla="*/ 552450 h 1407319"/>
                <a:gd name="connsiteX31" fmla="*/ 1919288 w 3052763"/>
                <a:gd name="connsiteY31" fmla="*/ 561975 h 1407319"/>
                <a:gd name="connsiteX32" fmla="*/ 1919287 w 3052763"/>
                <a:gd name="connsiteY32" fmla="*/ 592931 h 1407319"/>
                <a:gd name="connsiteX33" fmla="*/ 2012156 w 3052763"/>
                <a:gd name="connsiteY33" fmla="*/ 569119 h 1407319"/>
                <a:gd name="connsiteX34" fmla="*/ 2024063 w 3052763"/>
                <a:gd name="connsiteY34" fmla="*/ 592931 h 1407319"/>
                <a:gd name="connsiteX35" fmla="*/ 2069306 w 3052763"/>
                <a:gd name="connsiteY35" fmla="*/ 554832 h 1407319"/>
                <a:gd name="connsiteX36" fmla="*/ 2116932 w 3052763"/>
                <a:gd name="connsiteY36" fmla="*/ 516732 h 1407319"/>
                <a:gd name="connsiteX37" fmla="*/ 2131219 w 3052763"/>
                <a:gd name="connsiteY37" fmla="*/ 528638 h 1407319"/>
                <a:gd name="connsiteX38" fmla="*/ 2171701 w 3052763"/>
                <a:gd name="connsiteY38" fmla="*/ 523876 h 1407319"/>
                <a:gd name="connsiteX39" fmla="*/ 2226469 w 3052763"/>
                <a:gd name="connsiteY39" fmla="*/ 542925 h 1407319"/>
                <a:gd name="connsiteX40" fmla="*/ 2283619 w 3052763"/>
                <a:gd name="connsiteY40" fmla="*/ 602457 h 1407319"/>
                <a:gd name="connsiteX41" fmla="*/ 2343150 w 3052763"/>
                <a:gd name="connsiteY41" fmla="*/ 621507 h 1407319"/>
                <a:gd name="connsiteX42" fmla="*/ 2409825 w 3052763"/>
                <a:gd name="connsiteY42" fmla="*/ 621506 h 1407319"/>
                <a:gd name="connsiteX43" fmla="*/ 2486025 w 3052763"/>
                <a:gd name="connsiteY43" fmla="*/ 611981 h 1407319"/>
                <a:gd name="connsiteX44" fmla="*/ 2531268 w 3052763"/>
                <a:gd name="connsiteY44" fmla="*/ 607219 h 1407319"/>
                <a:gd name="connsiteX45" fmla="*/ 2614613 w 3052763"/>
                <a:gd name="connsiteY45" fmla="*/ 664369 h 1407319"/>
                <a:gd name="connsiteX46" fmla="*/ 2671762 w 3052763"/>
                <a:gd name="connsiteY46" fmla="*/ 754857 h 1407319"/>
                <a:gd name="connsiteX47" fmla="*/ 2726532 w 3052763"/>
                <a:gd name="connsiteY47" fmla="*/ 816769 h 1407319"/>
                <a:gd name="connsiteX48" fmla="*/ 2790825 w 3052763"/>
                <a:gd name="connsiteY48" fmla="*/ 897732 h 1407319"/>
                <a:gd name="connsiteX49" fmla="*/ 2812256 w 3052763"/>
                <a:gd name="connsiteY49" fmla="*/ 966788 h 1407319"/>
                <a:gd name="connsiteX50" fmla="*/ 2826544 w 3052763"/>
                <a:gd name="connsiteY50" fmla="*/ 1007269 h 1407319"/>
                <a:gd name="connsiteX51" fmla="*/ 2843213 w 3052763"/>
                <a:gd name="connsiteY51" fmla="*/ 1081088 h 1407319"/>
                <a:gd name="connsiteX52" fmla="*/ 2881312 w 3052763"/>
                <a:gd name="connsiteY52" fmla="*/ 1166813 h 1407319"/>
                <a:gd name="connsiteX53" fmla="*/ 2919412 w 3052763"/>
                <a:gd name="connsiteY53" fmla="*/ 1221581 h 1407319"/>
                <a:gd name="connsiteX54" fmla="*/ 2962275 w 3052763"/>
                <a:gd name="connsiteY54" fmla="*/ 1269206 h 1407319"/>
                <a:gd name="connsiteX55" fmla="*/ 3052763 w 3052763"/>
                <a:gd name="connsiteY55" fmla="*/ 1407319 h 1407319"/>
                <a:gd name="connsiteX56" fmla="*/ 2955131 w 3052763"/>
                <a:gd name="connsiteY56" fmla="*/ 1366838 h 1407319"/>
                <a:gd name="connsiteX57" fmla="*/ 2869406 w 3052763"/>
                <a:gd name="connsiteY57" fmla="*/ 1338263 h 1407319"/>
                <a:gd name="connsiteX58" fmla="*/ 2774156 w 3052763"/>
                <a:gd name="connsiteY58" fmla="*/ 1312069 h 1407319"/>
                <a:gd name="connsiteX59" fmla="*/ 2709863 w 3052763"/>
                <a:gd name="connsiteY59" fmla="*/ 1293019 h 1407319"/>
                <a:gd name="connsiteX60" fmla="*/ 2614613 w 3052763"/>
                <a:gd name="connsiteY60" fmla="*/ 1285875 h 1407319"/>
                <a:gd name="connsiteX61" fmla="*/ 2531269 w 3052763"/>
                <a:gd name="connsiteY61" fmla="*/ 1281113 h 1407319"/>
                <a:gd name="connsiteX62" fmla="*/ 2428875 w 3052763"/>
                <a:gd name="connsiteY62" fmla="*/ 1259682 h 1407319"/>
                <a:gd name="connsiteX63" fmla="*/ 2328863 w 3052763"/>
                <a:gd name="connsiteY63" fmla="*/ 1238250 h 1407319"/>
                <a:gd name="connsiteX64" fmla="*/ 2221706 w 3052763"/>
                <a:gd name="connsiteY64" fmla="*/ 1204913 h 1407319"/>
                <a:gd name="connsiteX65" fmla="*/ 2090738 w 3052763"/>
                <a:gd name="connsiteY65" fmla="*/ 1173957 h 1407319"/>
                <a:gd name="connsiteX66" fmla="*/ 1976438 w 3052763"/>
                <a:gd name="connsiteY66" fmla="*/ 1147763 h 1407319"/>
                <a:gd name="connsiteX67" fmla="*/ 1850231 w 3052763"/>
                <a:gd name="connsiteY67" fmla="*/ 1119188 h 1407319"/>
                <a:gd name="connsiteX68" fmla="*/ 1733550 w 3052763"/>
                <a:gd name="connsiteY68" fmla="*/ 1097757 h 1407319"/>
                <a:gd name="connsiteX69" fmla="*/ 1607344 w 3052763"/>
                <a:gd name="connsiteY69" fmla="*/ 1052513 h 1407319"/>
                <a:gd name="connsiteX70" fmla="*/ 1509713 w 3052763"/>
                <a:gd name="connsiteY70" fmla="*/ 1012032 h 1407319"/>
                <a:gd name="connsiteX71" fmla="*/ 1388269 w 3052763"/>
                <a:gd name="connsiteY71" fmla="*/ 931069 h 1407319"/>
                <a:gd name="connsiteX72" fmla="*/ 1269206 w 3052763"/>
                <a:gd name="connsiteY72" fmla="*/ 869157 h 1407319"/>
                <a:gd name="connsiteX73" fmla="*/ 1176338 w 3052763"/>
                <a:gd name="connsiteY73" fmla="*/ 812007 h 1407319"/>
                <a:gd name="connsiteX74" fmla="*/ 1076325 w 3052763"/>
                <a:gd name="connsiteY74" fmla="*/ 747713 h 1407319"/>
                <a:gd name="connsiteX75" fmla="*/ 978694 w 3052763"/>
                <a:gd name="connsiteY75" fmla="*/ 695325 h 1407319"/>
                <a:gd name="connsiteX76" fmla="*/ 912019 w 3052763"/>
                <a:gd name="connsiteY76" fmla="*/ 640557 h 1407319"/>
                <a:gd name="connsiteX77" fmla="*/ 828675 w 3052763"/>
                <a:gd name="connsiteY77" fmla="*/ 573882 h 1407319"/>
                <a:gd name="connsiteX78" fmla="*/ 797719 w 3052763"/>
                <a:gd name="connsiteY78" fmla="*/ 547688 h 1407319"/>
                <a:gd name="connsiteX79" fmla="*/ 740569 w 3052763"/>
                <a:gd name="connsiteY79" fmla="*/ 523875 h 1407319"/>
                <a:gd name="connsiteX80" fmla="*/ 619125 w 3052763"/>
                <a:gd name="connsiteY80" fmla="*/ 476250 h 1407319"/>
                <a:gd name="connsiteX81" fmla="*/ 507206 w 3052763"/>
                <a:gd name="connsiteY81" fmla="*/ 445294 h 1407319"/>
                <a:gd name="connsiteX82" fmla="*/ 419100 w 3052763"/>
                <a:gd name="connsiteY82" fmla="*/ 423863 h 1407319"/>
                <a:gd name="connsiteX83" fmla="*/ 314325 w 3052763"/>
                <a:gd name="connsiteY83" fmla="*/ 416719 h 1407319"/>
                <a:gd name="connsiteX84" fmla="*/ 211931 w 3052763"/>
                <a:gd name="connsiteY84" fmla="*/ 411957 h 1407319"/>
                <a:gd name="connsiteX85" fmla="*/ 140494 w 3052763"/>
                <a:gd name="connsiteY85" fmla="*/ 407194 h 1407319"/>
                <a:gd name="connsiteX86" fmla="*/ 92869 w 3052763"/>
                <a:gd name="connsiteY86" fmla="*/ 402432 h 1407319"/>
                <a:gd name="connsiteX87" fmla="*/ 4763 w 3052763"/>
                <a:gd name="connsiteY87" fmla="*/ 361950 h 1407319"/>
                <a:gd name="connsiteX88" fmla="*/ 0 w 3052763"/>
                <a:gd name="connsiteY88" fmla="*/ 0 h 1407319"/>
                <a:gd name="connsiteX0" fmla="*/ 0 w 3014663"/>
                <a:gd name="connsiteY0" fmla="*/ 0 h 1366838"/>
                <a:gd name="connsiteX1" fmla="*/ 59531 w 3014663"/>
                <a:gd name="connsiteY1" fmla="*/ 16669 h 1366838"/>
                <a:gd name="connsiteX2" fmla="*/ 133350 w 3014663"/>
                <a:gd name="connsiteY2" fmla="*/ 35719 h 1366838"/>
                <a:gd name="connsiteX3" fmla="*/ 204788 w 3014663"/>
                <a:gd name="connsiteY3" fmla="*/ 42863 h 1366838"/>
                <a:gd name="connsiteX4" fmla="*/ 335756 w 3014663"/>
                <a:gd name="connsiteY4" fmla="*/ 47625 h 1366838"/>
                <a:gd name="connsiteX5" fmla="*/ 392906 w 3014663"/>
                <a:gd name="connsiteY5" fmla="*/ 52388 h 1366838"/>
                <a:gd name="connsiteX6" fmla="*/ 483394 w 3014663"/>
                <a:gd name="connsiteY6" fmla="*/ 64294 h 1366838"/>
                <a:gd name="connsiteX7" fmla="*/ 564356 w 3014663"/>
                <a:gd name="connsiteY7" fmla="*/ 64294 h 1366838"/>
                <a:gd name="connsiteX8" fmla="*/ 645319 w 3014663"/>
                <a:gd name="connsiteY8" fmla="*/ 66675 h 1366838"/>
                <a:gd name="connsiteX9" fmla="*/ 685800 w 3014663"/>
                <a:gd name="connsiteY9" fmla="*/ 76200 h 1366838"/>
                <a:gd name="connsiteX10" fmla="*/ 721519 w 3014663"/>
                <a:gd name="connsiteY10" fmla="*/ 104775 h 1366838"/>
                <a:gd name="connsiteX11" fmla="*/ 740569 w 3014663"/>
                <a:gd name="connsiteY11" fmla="*/ 133350 h 1366838"/>
                <a:gd name="connsiteX12" fmla="*/ 759619 w 3014663"/>
                <a:gd name="connsiteY12" fmla="*/ 173832 h 1366838"/>
                <a:gd name="connsiteX13" fmla="*/ 812006 w 3014663"/>
                <a:gd name="connsiteY13" fmla="*/ 192882 h 1366838"/>
                <a:gd name="connsiteX14" fmla="*/ 869156 w 3014663"/>
                <a:gd name="connsiteY14" fmla="*/ 219075 h 1366838"/>
                <a:gd name="connsiteX15" fmla="*/ 964406 w 3014663"/>
                <a:gd name="connsiteY15" fmla="*/ 238125 h 1366838"/>
                <a:gd name="connsiteX16" fmla="*/ 1073944 w 3014663"/>
                <a:gd name="connsiteY16" fmla="*/ 252413 h 1366838"/>
                <a:gd name="connsiteX17" fmla="*/ 1164431 w 3014663"/>
                <a:gd name="connsiteY17" fmla="*/ 271463 h 1366838"/>
                <a:gd name="connsiteX18" fmla="*/ 1316831 w 3014663"/>
                <a:gd name="connsiteY18" fmla="*/ 302419 h 1366838"/>
                <a:gd name="connsiteX19" fmla="*/ 1428750 w 3014663"/>
                <a:gd name="connsiteY19" fmla="*/ 330994 h 1366838"/>
                <a:gd name="connsiteX20" fmla="*/ 1473994 w 3014663"/>
                <a:gd name="connsiteY20" fmla="*/ 352425 h 1366838"/>
                <a:gd name="connsiteX21" fmla="*/ 1490663 w 3014663"/>
                <a:gd name="connsiteY21" fmla="*/ 404813 h 1366838"/>
                <a:gd name="connsiteX22" fmla="*/ 1538288 w 3014663"/>
                <a:gd name="connsiteY22" fmla="*/ 402432 h 1366838"/>
                <a:gd name="connsiteX23" fmla="*/ 1559719 w 3014663"/>
                <a:gd name="connsiteY23" fmla="*/ 402432 h 1366838"/>
                <a:gd name="connsiteX24" fmla="*/ 1619250 w 3014663"/>
                <a:gd name="connsiteY24" fmla="*/ 409575 h 1366838"/>
                <a:gd name="connsiteX25" fmla="*/ 1666874 w 3014663"/>
                <a:gd name="connsiteY25" fmla="*/ 414338 h 1366838"/>
                <a:gd name="connsiteX26" fmla="*/ 1666875 w 3014663"/>
                <a:gd name="connsiteY26" fmla="*/ 440532 h 1366838"/>
                <a:gd name="connsiteX27" fmla="*/ 1754982 w 3014663"/>
                <a:gd name="connsiteY27" fmla="*/ 442913 h 1366838"/>
                <a:gd name="connsiteX28" fmla="*/ 1771650 w 3014663"/>
                <a:gd name="connsiteY28" fmla="*/ 485776 h 1366838"/>
                <a:gd name="connsiteX29" fmla="*/ 1814513 w 3014663"/>
                <a:gd name="connsiteY29" fmla="*/ 511969 h 1366838"/>
                <a:gd name="connsiteX30" fmla="*/ 1859757 w 3014663"/>
                <a:gd name="connsiteY30" fmla="*/ 552450 h 1366838"/>
                <a:gd name="connsiteX31" fmla="*/ 1919288 w 3014663"/>
                <a:gd name="connsiteY31" fmla="*/ 561975 h 1366838"/>
                <a:gd name="connsiteX32" fmla="*/ 1919287 w 3014663"/>
                <a:gd name="connsiteY32" fmla="*/ 592931 h 1366838"/>
                <a:gd name="connsiteX33" fmla="*/ 2012156 w 3014663"/>
                <a:gd name="connsiteY33" fmla="*/ 569119 h 1366838"/>
                <a:gd name="connsiteX34" fmla="*/ 2024063 w 3014663"/>
                <a:gd name="connsiteY34" fmla="*/ 592931 h 1366838"/>
                <a:gd name="connsiteX35" fmla="*/ 2069306 w 3014663"/>
                <a:gd name="connsiteY35" fmla="*/ 554832 h 1366838"/>
                <a:gd name="connsiteX36" fmla="*/ 2116932 w 3014663"/>
                <a:gd name="connsiteY36" fmla="*/ 516732 h 1366838"/>
                <a:gd name="connsiteX37" fmla="*/ 2131219 w 3014663"/>
                <a:gd name="connsiteY37" fmla="*/ 528638 h 1366838"/>
                <a:gd name="connsiteX38" fmla="*/ 2171701 w 3014663"/>
                <a:gd name="connsiteY38" fmla="*/ 523876 h 1366838"/>
                <a:gd name="connsiteX39" fmla="*/ 2226469 w 3014663"/>
                <a:gd name="connsiteY39" fmla="*/ 542925 h 1366838"/>
                <a:gd name="connsiteX40" fmla="*/ 2283619 w 3014663"/>
                <a:gd name="connsiteY40" fmla="*/ 602457 h 1366838"/>
                <a:gd name="connsiteX41" fmla="*/ 2343150 w 3014663"/>
                <a:gd name="connsiteY41" fmla="*/ 621507 h 1366838"/>
                <a:gd name="connsiteX42" fmla="*/ 2409825 w 3014663"/>
                <a:gd name="connsiteY42" fmla="*/ 621506 h 1366838"/>
                <a:gd name="connsiteX43" fmla="*/ 2486025 w 3014663"/>
                <a:gd name="connsiteY43" fmla="*/ 611981 h 1366838"/>
                <a:gd name="connsiteX44" fmla="*/ 2531268 w 3014663"/>
                <a:gd name="connsiteY44" fmla="*/ 607219 h 1366838"/>
                <a:gd name="connsiteX45" fmla="*/ 2614613 w 3014663"/>
                <a:gd name="connsiteY45" fmla="*/ 664369 h 1366838"/>
                <a:gd name="connsiteX46" fmla="*/ 2671762 w 3014663"/>
                <a:gd name="connsiteY46" fmla="*/ 754857 h 1366838"/>
                <a:gd name="connsiteX47" fmla="*/ 2726532 w 3014663"/>
                <a:gd name="connsiteY47" fmla="*/ 816769 h 1366838"/>
                <a:gd name="connsiteX48" fmla="*/ 2790825 w 3014663"/>
                <a:gd name="connsiteY48" fmla="*/ 897732 h 1366838"/>
                <a:gd name="connsiteX49" fmla="*/ 2812256 w 3014663"/>
                <a:gd name="connsiteY49" fmla="*/ 966788 h 1366838"/>
                <a:gd name="connsiteX50" fmla="*/ 2826544 w 3014663"/>
                <a:gd name="connsiteY50" fmla="*/ 1007269 h 1366838"/>
                <a:gd name="connsiteX51" fmla="*/ 2843213 w 3014663"/>
                <a:gd name="connsiteY51" fmla="*/ 1081088 h 1366838"/>
                <a:gd name="connsiteX52" fmla="*/ 2881312 w 3014663"/>
                <a:gd name="connsiteY52" fmla="*/ 1166813 h 1366838"/>
                <a:gd name="connsiteX53" fmla="*/ 2919412 w 3014663"/>
                <a:gd name="connsiteY53" fmla="*/ 1221581 h 1366838"/>
                <a:gd name="connsiteX54" fmla="*/ 2962275 w 3014663"/>
                <a:gd name="connsiteY54" fmla="*/ 1269206 h 1366838"/>
                <a:gd name="connsiteX55" fmla="*/ 3014663 w 3014663"/>
                <a:gd name="connsiteY55" fmla="*/ 1331119 h 1366838"/>
                <a:gd name="connsiteX56" fmla="*/ 2955131 w 3014663"/>
                <a:gd name="connsiteY56" fmla="*/ 1366838 h 1366838"/>
                <a:gd name="connsiteX57" fmla="*/ 2869406 w 3014663"/>
                <a:gd name="connsiteY57" fmla="*/ 1338263 h 1366838"/>
                <a:gd name="connsiteX58" fmla="*/ 2774156 w 3014663"/>
                <a:gd name="connsiteY58" fmla="*/ 1312069 h 1366838"/>
                <a:gd name="connsiteX59" fmla="*/ 2709863 w 3014663"/>
                <a:gd name="connsiteY59" fmla="*/ 1293019 h 1366838"/>
                <a:gd name="connsiteX60" fmla="*/ 2614613 w 3014663"/>
                <a:gd name="connsiteY60" fmla="*/ 1285875 h 1366838"/>
                <a:gd name="connsiteX61" fmla="*/ 2531269 w 3014663"/>
                <a:gd name="connsiteY61" fmla="*/ 1281113 h 1366838"/>
                <a:gd name="connsiteX62" fmla="*/ 2428875 w 3014663"/>
                <a:gd name="connsiteY62" fmla="*/ 1259682 h 1366838"/>
                <a:gd name="connsiteX63" fmla="*/ 2328863 w 3014663"/>
                <a:gd name="connsiteY63" fmla="*/ 1238250 h 1366838"/>
                <a:gd name="connsiteX64" fmla="*/ 2221706 w 3014663"/>
                <a:gd name="connsiteY64" fmla="*/ 1204913 h 1366838"/>
                <a:gd name="connsiteX65" fmla="*/ 2090738 w 3014663"/>
                <a:gd name="connsiteY65" fmla="*/ 1173957 h 1366838"/>
                <a:gd name="connsiteX66" fmla="*/ 1976438 w 3014663"/>
                <a:gd name="connsiteY66" fmla="*/ 1147763 h 1366838"/>
                <a:gd name="connsiteX67" fmla="*/ 1850231 w 3014663"/>
                <a:gd name="connsiteY67" fmla="*/ 1119188 h 1366838"/>
                <a:gd name="connsiteX68" fmla="*/ 1733550 w 3014663"/>
                <a:gd name="connsiteY68" fmla="*/ 1097757 h 1366838"/>
                <a:gd name="connsiteX69" fmla="*/ 1607344 w 3014663"/>
                <a:gd name="connsiteY69" fmla="*/ 1052513 h 1366838"/>
                <a:gd name="connsiteX70" fmla="*/ 1509713 w 3014663"/>
                <a:gd name="connsiteY70" fmla="*/ 1012032 h 1366838"/>
                <a:gd name="connsiteX71" fmla="*/ 1388269 w 3014663"/>
                <a:gd name="connsiteY71" fmla="*/ 931069 h 1366838"/>
                <a:gd name="connsiteX72" fmla="*/ 1269206 w 3014663"/>
                <a:gd name="connsiteY72" fmla="*/ 869157 h 1366838"/>
                <a:gd name="connsiteX73" fmla="*/ 1176338 w 3014663"/>
                <a:gd name="connsiteY73" fmla="*/ 812007 h 1366838"/>
                <a:gd name="connsiteX74" fmla="*/ 1076325 w 3014663"/>
                <a:gd name="connsiteY74" fmla="*/ 747713 h 1366838"/>
                <a:gd name="connsiteX75" fmla="*/ 978694 w 3014663"/>
                <a:gd name="connsiteY75" fmla="*/ 695325 h 1366838"/>
                <a:gd name="connsiteX76" fmla="*/ 912019 w 3014663"/>
                <a:gd name="connsiteY76" fmla="*/ 640557 h 1366838"/>
                <a:gd name="connsiteX77" fmla="*/ 828675 w 3014663"/>
                <a:gd name="connsiteY77" fmla="*/ 573882 h 1366838"/>
                <a:gd name="connsiteX78" fmla="*/ 797719 w 3014663"/>
                <a:gd name="connsiteY78" fmla="*/ 547688 h 1366838"/>
                <a:gd name="connsiteX79" fmla="*/ 740569 w 3014663"/>
                <a:gd name="connsiteY79" fmla="*/ 523875 h 1366838"/>
                <a:gd name="connsiteX80" fmla="*/ 619125 w 3014663"/>
                <a:gd name="connsiteY80" fmla="*/ 476250 h 1366838"/>
                <a:gd name="connsiteX81" fmla="*/ 507206 w 3014663"/>
                <a:gd name="connsiteY81" fmla="*/ 445294 h 1366838"/>
                <a:gd name="connsiteX82" fmla="*/ 419100 w 3014663"/>
                <a:gd name="connsiteY82" fmla="*/ 423863 h 1366838"/>
                <a:gd name="connsiteX83" fmla="*/ 314325 w 3014663"/>
                <a:gd name="connsiteY83" fmla="*/ 416719 h 1366838"/>
                <a:gd name="connsiteX84" fmla="*/ 211931 w 3014663"/>
                <a:gd name="connsiteY84" fmla="*/ 411957 h 1366838"/>
                <a:gd name="connsiteX85" fmla="*/ 140494 w 3014663"/>
                <a:gd name="connsiteY85" fmla="*/ 407194 h 1366838"/>
                <a:gd name="connsiteX86" fmla="*/ 92869 w 3014663"/>
                <a:gd name="connsiteY86" fmla="*/ 402432 h 1366838"/>
                <a:gd name="connsiteX87" fmla="*/ 4763 w 3014663"/>
                <a:gd name="connsiteY87" fmla="*/ 361950 h 1366838"/>
                <a:gd name="connsiteX88" fmla="*/ 0 w 3014663"/>
                <a:gd name="connsiteY88" fmla="*/ 0 h 1366838"/>
                <a:gd name="connsiteX0" fmla="*/ 0 w 3014663"/>
                <a:gd name="connsiteY0" fmla="*/ 0 h 1338263"/>
                <a:gd name="connsiteX1" fmla="*/ 59531 w 3014663"/>
                <a:gd name="connsiteY1" fmla="*/ 16669 h 1338263"/>
                <a:gd name="connsiteX2" fmla="*/ 133350 w 3014663"/>
                <a:gd name="connsiteY2" fmla="*/ 35719 h 1338263"/>
                <a:gd name="connsiteX3" fmla="*/ 204788 w 3014663"/>
                <a:gd name="connsiteY3" fmla="*/ 42863 h 1338263"/>
                <a:gd name="connsiteX4" fmla="*/ 335756 w 3014663"/>
                <a:gd name="connsiteY4" fmla="*/ 47625 h 1338263"/>
                <a:gd name="connsiteX5" fmla="*/ 392906 w 3014663"/>
                <a:gd name="connsiteY5" fmla="*/ 52388 h 1338263"/>
                <a:gd name="connsiteX6" fmla="*/ 483394 w 3014663"/>
                <a:gd name="connsiteY6" fmla="*/ 64294 h 1338263"/>
                <a:gd name="connsiteX7" fmla="*/ 564356 w 3014663"/>
                <a:gd name="connsiteY7" fmla="*/ 64294 h 1338263"/>
                <a:gd name="connsiteX8" fmla="*/ 645319 w 3014663"/>
                <a:gd name="connsiteY8" fmla="*/ 66675 h 1338263"/>
                <a:gd name="connsiteX9" fmla="*/ 685800 w 3014663"/>
                <a:gd name="connsiteY9" fmla="*/ 76200 h 1338263"/>
                <a:gd name="connsiteX10" fmla="*/ 721519 w 3014663"/>
                <a:gd name="connsiteY10" fmla="*/ 104775 h 1338263"/>
                <a:gd name="connsiteX11" fmla="*/ 740569 w 3014663"/>
                <a:gd name="connsiteY11" fmla="*/ 133350 h 1338263"/>
                <a:gd name="connsiteX12" fmla="*/ 759619 w 3014663"/>
                <a:gd name="connsiteY12" fmla="*/ 173832 h 1338263"/>
                <a:gd name="connsiteX13" fmla="*/ 812006 w 3014663"/>
                <a:gd name="connsiteY13" fmla="*/ 192882 h 1338263"/>
                <a:gd name="connsiteX14" fmla="*/ 869156 w 3014663"/>
                <a:gd name="connsiteY14" fmla="*/ 219075 h 1338263"/>
                <a:gd name="connsiteX15" fmla="*/ 964406 w 3014663"/>
                <a:gd name="connsiteY15" fmla="*/ 238125 h 1338263"/>
                <a:gd name="connsiteX16" fmla="*/ 1073944 w 3014663"/>
                <a:gd name="connsiteY16" fmla="*/ 252413 h 1338263"/>
                <a:gd name="connsiteX17" fmla="*/ 1164431 w 3014663"/>
                <a:gd name="connsiteY17" fmla="*/ 271463 h 1338263"/>
                <a:gd name="connsiteX18" fmla="*/ 1316831 w 3014663"/>
                <a:gd name="connsiteY18" fmla="*/ 302419 h 1338263"/>
                <a:gd name="connsiteX19" fmla="*/ 1428750 w 3014663"/>
                <a:gd name="connsiteY19" fmla="*/ 330994 h 1338263"/>
                <a:gd name="connsiteX20" fmla="*/ 1473994 w 3014663"/>
                <a:gd name="connsiteY20" fmla="*/ 352425 h 1338263"/>
                <a:gd name="connsiteX21" fmla="*/ 1490663 w 3014663"/>
                <a:gd name="connsiteY21" fmla="*/ 404813 h 1338263"/>
                <a:gd name="connsiteX22" fmla="*/ 1538288 w 3014663"/>
                <a:gd name="connsiteY22" fmla="*/ 402432 h 1338263"/>
                <a:gd name="connsiteX23" fmla="*/ 1559719 w 3014663"/>
                <a:gd name="connsiteY23" fmla="*/ 402432 h 1338263"/>
                <a:gd name="connsiteX24" fmla="*/ 1619250 w 3014663"/>
                <a:gd name="connsiteY24" fmla="*/ 409575 h 1338263"/>
                <a:gd name="connsiteX25" fmla="*/ 1666874 w 3014663"/>
                <a:gd name="connsiteY25" fmla="*/ 414338 h 1338263"/>
                <a:gd name="connsiteX26" fmla="*/ 1666875 w 3014663"/>
                <a:gd name="connsiteY26" fmla="*/ 440532 h 1338263"/>
                <a:gd name="connsiteX27" fmla="*/ 1754982 w 3014663"/>
                <a:gd name="connsiteY27" fmla="*/ 442913 h 1338263"/>
                <a:gd name="connsiteX28" fmla="*/ 1771650 w 3014663"/>
                <a:gd name="connsiteY28" fmla="*/ 485776 h 1338263"/>
                <a:gd name="connsiteX29" fmla="*/ 1814513 w 3014663"/>
                <a:gd name="connsiteY29" fmla="*/ 511969 h 1338263"/>
                <a:gd name="connsiteX30" fmla="*/ 1859757 w 3014663"/>
                <a:gd name="connsiteY30" fmla="*/ 552450 h 1338263"/>
                <a:gd name="connsiteX31" fmla="*/ 1919288 w 3014663"/>
                <a:gd name="connsiteY31" fmla="*/ 561975 h 1338263"/>
                <a:gd name="connsiteX32" fmla="*/ 1919287 w 3014663"/>
                <a:gd name="connsiteY32" fmla="*/ 592931 h 1338263"/>
                <a:gd name="connsiteX33" fmla="*/ 2012156 w 3014663"/>
                <a:gd name="connsiteY33" fmla="*/ 569119 h 1338263"/>
                <a:gd name="connsiteX34" fmla="*/ 2024063 w 3014663"/>
                <a:gd name="connsiteY34" fmla="*/ 592931 h 1338263"/>
                <a:gd name="connsiteX35" fmla="*/ 2069306 w 3014663"/>
                <a:gd name="connsiteY35" fmla="*/ 554832 h 1338263"/>
                <a:gd name="connsiteX36" fmla="*/ 2116932 w 3014663"/>
                <a:gd name="connsiteY36" fmla="*/ 516732 h 1338263"/>
                <a:gd name="connsiteX37" fmla="*/ 2131219 w 3014663"/>
                <a:gd name="connsiteY37" fmla="*/ 528638 h 1338263"/>
                <a:gd name="connsiteX38" fmla="*/ 2171701 w 3014663"/>
                <a:gd name="connsiteY38" fmla="*/ 523876 h 1338263"/>
                <a:gd name="connsiteX39" fmla="*/ 2226469 w 3014663"/>
                <a:gd name="connsiteY39" fmla="*/ 542925 h 1338263"/>
                <a:gd name="connsiteX40" fmla="*/ 2283619 w 3014663"/>
                <a:gd name="connsiteY40" fmla="*/ 602457 h 1338263"/>
                <a:gd name="connsiteX41" fmla="*/ 2343150 w 3014663"/>
                <a:gd name="connsiteY41" fmla="*/ 621507 h 1338263"/>
                <a:gd name="connsiteX42" fmla="*/ 2409825 w 3014663"/>
                <a:gd name="connsiteY42" fmla="*/ 621506 h 1338263"/>
                <a:gd name="connsiteX43" fmla="*/ 2486025 w 3014663"/>
                <a:gd name="connsiteY43" fmla="*/ 611981 h 1338263"/>
                <a:gd name="connsiteX44" fmla="*/ 2531268 w 3014663"/>
                <a:gd name="connsiteY44" fmla="*/ 607219 h 1338263"/>
                <a:gd name="connsiteX45" fmla="*/ 2614613 w 3014663"/>
                <a:gd name="connsiteY45" fmla="*/ 664369 h 1338263"/>
                <a:gd name="connsiteX46" fmla="*/ 2671762 w 3014663"/>
                <a:gd name="connsiteY46" fmla="*/ 754857 h 1338263"/>
                <a:gd name="connsiteX47" fmla="*/ 2726532 w 3014663"/>
                <a:gd name="connsiteY47" fmla="*/ 816769 h 1338263"/>
                <a:gd name="connsiteX48" fmla="*/ 2790825 w 3014663"/>
                <a:gd name="connsiteY48" fmla="*/ 897732 h 1338263"/>
                <a:gd name="connsiteX49" fmla="*/ 2812256 w 3014663"/>
                <a:gd name="connsiteY49" fmla="*/ 966788 h 1338263"/>
                <a:gd name="connsiteX50" fmla="*/ 2826544 w 3014663"/>
                <a:gd name="connsiteY50" fmla="*/ 1007269 h 1338263"/>
                <a:gd name="connsiteX51" fmla="*/ 2843213 w 3014663"/>
                <a:gd name="connsiteY51" fmla="*/ 1081088 h 1338263"/>
                <a:gd name="connsiteX52" fmla="*/ 2881312 w 3014663"/>
                <a:gd name="connsiteY52" fmla="*/ 1166813 h 1338263"/>
                <a:gd name="connsiteX53" fmla="*/ 2919412 w 3014663"/>
                <a:gd name="connsiteY53" fmla="*/ 1221581 h 1338263"/>
                <a:gd name="connsiteX54" fmla="*/ 2962275 w 3014663"/>
                <a:gd name="connsiteY54" fmla="*/ 1269206 h 1338263"/>
                <a:gd name="connsiteX55" fmla="*/ 3014663 w 3014663"/>
                <a:gd name="connsiteY55" fmla="*/ 1331119 h 1338263"/>
                <a:gd name="connsiteX56" fmla="*/ 2940843 w 3014663"/>
                <a:gd name="connsiteY56" fmla="*/ 1312069 h 1338263"/>
                <a:gd name="connsiteX57" fmla="*/ 2869406 w 3014663"/>
                <a:gd name="connsiteY57" fmla="*/ 1338263 h 1338263"/>
                <a:gd name="connsiteX58" fmla="*/ 2774156 w 3014663"/>
                <a:gd name="connsiteY58" fmla="*/ 1312069 h 1338263"/>
                <a:gd name="connsiteX59" fmla="*/ 2709863 w 3014663"/>
                <a:gd name="connsiteY59" fmla="*/ 1293019 h 1338263"/>
                <a:gd name="connsiteX60" fmla="*/ 2614613 w 3014663"/>
                <a:gd name="connsiteY60" fmla="*/ 1285875 h 1338263"/>
                <a:gd name="connsiteX61" fmla="*/ 2531269 w 3014663"/>
                <a:gd name="connsiteY61" fmla="*/ 1281113 h 1338263"/>
                <a:gd name="connsiteX62" fmla="*/ 2428875 w 3014663"/>
                <a:gd name="connsiteY62" fmla="*/ 1259682 h 1338263"/>
                <a:gd name="connsiteX63" fmla="*/ 2328863 w 3014663"/>
                <a:gd name="connsiteY63" fmla="*/ 1238250 h 1338263"/>
                <a:gd name="connsiteX64" fmla="*/ 2221706 w 3014663"/>
                <a:gd name="connsiteY64" fmla="*/ 1204913 h 1338263"/>
                <a:gd name="connsiteX65" fmla="*/ 2090738 w 3014663"/>
                <a:gd name="connsiteY65" fmla="*/ 1173957 h 1338263"/>
                <a:gd name="connsiteX66" fmla="*/ 1976438 w 3014663"/>
                <a:gd name="connsiteY66" fmla="*/ 1147763 h 1338263"/>
                <a:gd name="connsiteX67" fmla="*/ 1850231 w 3014663"/>
                <a:gd name="connsiteY67" fmla="*/ 1119188 h 1338263"/>
                <a:gd name="connsiteX68" fmla="*/ 1733550 w 3014663"/>
                <a:gd name="connsiteY68" fmla="*/ 1097757 h 1338263"/>
                <a:gd name="connsiteX69" fmla="*/ 1607344 w 3014663"/>
                <a:gd name="connsiteY69" fmla="*/ 1052513 h 1338263"/>
                <a:gd name="connsiteX70" fmla="*/ 1509713 w 3014663"/>
                <a:gd name="connsiteY70" fmla="*/ 1012032 h 1338263"/>
                <a:gd name="connsiteX71" fmla="*/ 1388269 w 3014663"/>
                <a:gd name="connsiteY71" fmla="*/ 931069 h 1338263"/>
                <a:gd name="connsiteX72" fmla="*/ 1269206 w 3014663"/>
                <a:gd name="connsiteY72" fmla="*/ 869157 h 1338263"/>
                <a:gd name="connsiteX73" fmla="*/ 1176338 w 3014663"/>
                <a:gd name="connsiteY73" fmla="*/ 812007 h 1338263"/>
                <a:gd name="connsiteX74" fmla="*/ 1076325 w 3014663"/>
                <a:gd name="connsiteY74" fmla="*/ 747713 h 1338263"/>
                <a:gd name="connsiteX75" fmla="*/ 978694 w 3014663"/>
                <a:gd name="connsiteY75" fmla="*/ 695325 h 1338263"/>
                <a:gd name="connsiteX76" fmla="*/ 912019 w 3014663"/>
                <a:gd name="connsiteY76" fmla="*/ 640557 h 1338263"/>
                <a:gd name="connsiteX77" fmla="*/ 828675 w 3014663"/>
                <a:gd name="connsiteY77" fmla="*/ 573882 h 1338263"/>
                <a:gd name="connsiteX78" fmla="*/ 797719 w 3014663"/>
                <a:gd name="connsiteY78" fmla="*/ 547688 h 1338263"/>
                <a:gd name="connsiteX79" fmla="*/ 740569 w 3014663"/>
                <a:gd name="connsiteY79" fmla="*/ 523875 h 1338263"/>
                <a:gd name="connsiteX80" fmla="*/ 619125 w 3014663"/>
                <a:gd name="connsiteY80" fmla="*/ 476250 h 1338263"/>
                <a:gd name="connsiteX81" fmla="*/ 507206 w 3014663"/>
                <a:gd name="connsiteY81" fmla="*/ 445294 h 1338263"/>
                <a:gd name="connsiteX82" fmla="*/ 419100 w 3014663"/>
                <a:gd name="connsiteY82" fmla="*/ 423863 h 1338263"/>
                <a:gd name="connsiteX83" fmla="*/ 314325 w 3014663"/>
                <a:gd name="connsiteY83" fmla="*/ 416719 h 1338263"/>
                <a:gd name="connsiteX84" fmla="*/ 211931 w 3014663"/>
                <a:gd name="connsiteY84" fmla="*/ 411957 h 1338263"/>
                <a:gd name="connsiteX85" fmla="*/ 140494 w 3014663"/>
                <a:gd name="connsiteY85" fmla="*/ 407194 h 1338263"/>
                <a:gd name="connsiteX86" fmla="*/ 92869 w 3014663"/>
                <a:gd name="connsiteY86" fmla="*/ 402432 h 1338263"/>
                <a:gd name="connsiteX87" fmla="*/ 4763 w 3014663"/>
                <a:gd name="connsiteY87" fmla="*/ 361950 h 1338263"/>
                <a:gd name="connsiteX88" fmla="*/ 0 w 3014663"/>
                <a:gd name="connsiteY88" fmla="*/ 0 h 1338263"/>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4156 w 3014663"/>
                <a:gd name="connsiteY58" fmla="*/ 1312069 h 1331119"/>
                <a:gd name="connsiteX59" fmla="*/ 2709863 w 3014663"/>
                <a:gd name="connsiteY59" fmla="*/ 1293019 h 1331119"/>
                <a:gd name="connsiteX60" fmla="*/ 2614613 w 3014663"/>
                <a:gd name="connsiteY60" fmla="*/ 1285875 h 1331119"/>
                <a:gd name="connsiteX61" fmla="*/ 2531269 w 3014663"/>
                <a:gd name="connsiteY61" fmla="*/ 1281113 h 1331119"/>
                <a:gd name="connsiteX62" fmla="*/ 2428875 w 3014663"/>
                <a:gd name="connsiteY62" fmla="*/ 1259682 h 1331119"/>
                <a:gd name="connsiteX63" fmla="*/ 2328863 w 3014663"/>
                <a:gd name="connsiteY63" fmla="*/ 1238250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40494 w 3014663"/>
                <a:gd name="connsiteY85" fmla="*/ 407194 h 1331119"/>
                <a:gd name="connsiteX86" fmla="*/ 92869 w 3014663"/>
                <a:gd name="connsiteY86" fmla="*/ 402432 h 1331119"/>
                <a:gd name="connsiteX87" fmla="*/ 4763 w 3014663"/>
                <a:gd name="connsiteY87" fmla="*/ 361950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709863 w 3014663"/>
                <a:gd name="connsiteY59" fmla="*/ 1293019 h 1331119"/>
                <a:gd name="connsiteX60" fmla="*/ 2614613 w 3014663"/>
                <a:gd name="connsiteY60" fmla="*/ 1285875 h 1331119"/>
                <a:gd name="connsiteX61" fmla="*/ 2531269 w 3014663"/>
                <a:gd name="connsiteY61" fmla="*/ 1281113 h 1331119"/>
                <a:gd name="connsiteX62" fmla="*/ 2428875 w 3014663"/>
                <a:gd name="connsiteY62" fmla="*/ 1259682 h 1331119"/>
                <a:gd name="connsiteX63" fmla="*/ 2328863 w 3014663"/>
                <a:gd name="connsiteY63" fmla="*/ 1238250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40494 w 3014663"/>
                <a:gd name="connsiteY85" fmla="*/ 407194 h 1331119"/>
                <a:gd name="connsiteX86" fmla="*/ 92869 w 3014663"/>
                <a:gd name="connsiteY86" fmla="*/ 402432 h 1331119"/>
                <a:gd name="connsiteX87" fmla="*/ 4763 w 3014663"/>
                <a:gd name="connsiteY87" fmla="*/ 361950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614613 w 3014663"/>
                <a:gd name="connsiteY60" fmla="*/ 1285875 h 1331119"/>
                <a:gd name="connsiteX61" fmla="*/ 2531269 w 3014663"/>
                <a:gd name="connsiteY61" fmla="*/ 1281113 h 1331119"/>
                <a:gd name="connsiteX62" fmla="*/ 2428875 w 3014663"/>
                <a:gd name="connsiteY62" fmla="*/ 1259682 h 1331119"/>
                <a:gd name="connsiteX63" fmla="*/ 2328863 w 3014663"/>
                <a:gd name="connsiteY63" fmla="*/ 1238250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40494 w 3014663"/>
                <a:gd name="connsiteY85" fmla="*/ 407194 h 1331119"/>
                <a:gd name="connsiteX86" fmla="*/ 92869 w 3014663"/>
                <a:gd name="connsiteY86" fmla="*/ 402432 h 1331119"/>
                <a:gd name="connsiteX87" fmla="*/ 4763 w 3014663"/>
                <a:gd name="connsiteY87" fmla="*/ 361950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31269 w 3014663"/>
                <a:gd name="connsiteY61" fmla="*/ 1281113 h 1331119"/>
                <a:gd name="connsiteX62" fmla="*/ 2428875 w 3014663"/>
                <a:gd name="connsiteY62" fmla="*/ 1259682 h 1331119"/>
                <a:gd name="connsiteX63" fmla="*/ 2328863 w 3014663"/>
                <a:gd name="connsiteY63" fmla="*/ 1238250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40494 w 3014663"/>
                <a:gd name="connsiteY85" fmla="*/ 407194 h 1331119"/>
                <a:gd name="connsiteX86" fmla="*/ 92869 w 3014663"/>
                <a:gd name="connsiteY86" fmla="*/ 402432 h 1331119"/>
                <a:gd name="connsiteX87" fmla="*/ 4763 w 3014663"/>
                <a:gd name="connsiteY87" fmla="*/ 361950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28875 w 3014663"/>
                <a:gd name="connsiteY62" fmla="*/ 1259682 h 1331119"/>
                <a:gd name="connsiteX63" fmla="*/ 2328863 w 3014663"/>
                <a:gd name="connsiteY63" fmla="*/ 1238250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40494 w 3014663"/>
                <a:gd name="connsiteY85" fmla="*/ 407194 h 1331119"/>
                <a:gd name="connsiteX86" fmla="*/ 92869 w 3014663"/>
                <a:gd name="connsiteY86" fmla="*/ 402432 h 1331119"/>
                <a:gd name="connsiteX87" fmla="*/ 4763 w 3014663"/>
                <a:gd name="connsiteY87" fmla="*/ 361950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28863 w 3014663"/>
                <a:gd name="connsiteY63" fmla="*/ 1238250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40494 w 3014663"/>
                <a:gd name="connsiteY85" fmla="*/ 407194 h 1331119"/>
                <a:gd name="connsiteX86" fmla="*/ 92869 w 3014663"/>
                <a:gd name="connsiteY86" fmla="*/ 402432 h 1331119"/>
                <a:gd name="connsiteX87" fmla="*/ 4763 w 3014663"/>
                <a:gd name="connsiteY87" fmla="*/ 361950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40494 w 3014663"/>
                <a:gd name="connsiteY85" fmla="*/ 407194 h 1331119"/>
                <a:gd name="connsiteX86" fmla="*/ 92869 w 3014663"/>
                <a:gd name="connsiteY86" fmla="*/ 402432 h 1331119"/>
                <a:gd name="connsiteX87" fmla="*/ 4763 w 3014663"/>
                <a:gd name="connsiteY87" fmla="*/ 361950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40494 w 3014663"/>
                <a:gd name="connsiteY85" fmla="*/ 407194 h 1331119"/>
                <a:gd name="connsiteX86" fmla="*/ 92869 w 3014663"/>
                <a:gd name="connsiteY86" fmla="*/ 402432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40494 w 3014663"/>
                <a:gd name="connsiteY85" fmla="*/ 407194 h 1331119"/>
                <a:gd name="connsiteX86" fmla="*/ 97632 w 3014663"/>
                <a:gd name="connsiteY86" fmla="*/ 419101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11931 w 3014663"/>
                <a:gd name="connsiteY84" fmla="*/ 411957 h 1331119"/>
                <a:gd name="connsiteX85" fmla="*/ 150019 w 3014663"/>
                <a:gd name="connsiteY85" fmla="*/ 419100 h 1331119"/>
                <a:gd name="connsiteX86" fmla="*/ 97632 w 3014663"/>
                <a:gd name="connsiteY86" fmla="*/ 419101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14325 w 3014663"/>
                <a:gd name="connsiteY83" fmla="*/ 416719 h 1331119"/>
                <a:gd name="connsiteX84" fmla="*/ 226218 w 3014663"/>
                <a:gd name="connsiteY84" fmla="*/ 423863 h 1331119"/>
                <a:gd name="connsiteX85" fmla="*/ 150019 w 3014663"/>
                <a:gd name="connsiteY85" fmla="*/ 419100 h 1331119"/>
                <a:gd name="connsiteX86" fmla="*/ 97632 w 3014663"/>
                <a:gd name="connsiteY86" fmla="*/ 419101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19100 w 3014663"/>
                <a:gd name="connsiteY82" fmla="*/ 423863 h 1331119"/>
                <a:gd name="connsiteX83" fmla="*/ 326231 w 3014663"/>
                <a:gd name="connsiteY83" fmla="*/ 423863 h 1331119"/>
                <a:gd name="connsiteX84" fmla="*/ 226218 w 3014663"/>
                <a:gd name="connsiteY84" fmla="*/ 423863 h 1331119"/>
                <a:gd name="connsiteX85" fmla="*/ 150019 w 3014663"/>
                <a:gd name="connsiteY85" fmla="*/ 419100 h 1331119"/>
                <a:gd name="connsiteX86" fmla="*/ 97632 w 3014663"/>
                <a:gd name="connsiteY86" fmla="*/ 419101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619125 w 3014663"/>
                <a:gd name="connsiteY80" fmla="*/ 476250 h 1331119"/>
                <a:gd name="connsiteX81" fmla="*/ 507206 w 3014663"/>
                <a:gd name="connsiteY81" fmla="*/ 445294 h 1331119"/>
                <a:gd name="connsiteX82" fmla="*/ 428625 w 3014663"/>
                <a:gd name="connsiteY82" fmla="*/ 428625 h 1331119"/>
                <a:gd name="connsiteX83" fmla="*/ 326231 w 3014663"/>
                <a:gd name="connsiteY83" fmla="*/ 423863 h 1331119"/>
                <a:gd name="connsiteX84" fmla="*/ 226218 w 3014663"/>
                <a:gd name="connsiteY84" fmla="*/ 423863 h 1331119"/>
                <a:gd name="connsiteX85" fmla="*/ 150019 w 3014663"/>
                <a:gd name="connsiteY85" fmla="*/ 419100 h 1331119"/>
                <a:gd name="connsiteX86" fmla="*/ 97632 w 3014663"/>
                <a:gd name="connsiteY86" fmla="*/ 419101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40569 w 3014663"/>
                <a:gd name="connsiteY79" fmla="*/ 523875 h 1331119"/>
                <a:gd name="connsiteX80" fmla="*/ 588169 w 3014663"/>
                <a:gd name="connsiteY80" fmla="*/ 476250 h 1331119"/>
                <a:gd name="connsiteX81" fmla="*/ 507206 w 3014663"/>
                <a:gd name="connsiteY81" fmla="*/ 445294 h 1331119"/>
                <a:gd name="connsiteX82" fmla="*/ 428625 w 3014663"/>
                <a:gd name="connsiteY82" fmla="*/ 428625 h 1331119"/>
                <a:gd name="connsiteX83" fmla="*/ 326231 w 3014663"/>
                <a:gd name="connsiteY83" fmla="*/ 423863 h 1331119"/>
                <a:gd name="connsiteX84" fmla="*/ 226218 w 3014663"/>
                <a:gd name="connsiteY84" fmla="*/ 423863 h 1331119"/>
                <a:gd name="connsiteX85" fmla="*/ 150019 w 3014663"/>
                <a:gd name="connsiteY85" fmla="*/ 419100 h 1331119"/>
                <a:gd name="connsiteX86" fmla="*/ 97632 w 3014663"/>
                <a:gd name="connsiteY86" fmla="*/ 419101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73994 w 3014663"/>
                <a:gd name="connsiteY20" fmla="*/ 352425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26281 w 3014663"/>
                <a:gd name="connsiteY79" fmla="*/ 523875 h 1331119"/>
                <a:gd name="connsiteX80" fmla="*/ 588169 w 3014663"/>
                <a:gd name="connsiteY80" fmla="*/ 476250 h 1331119"/>
                <a:gd name="connsiteX81" fmla="*/ 507206 w 3014663"/>
                <a:gd name="connsiteY81" fmla="*/ 445294 h 1331119"/>
                <a:gd name="connsiteX82" fmla="*/ 428625 w 3014663"/>
                <a:gd name="connsiteY82" fmla="*/ 428625 h 1331119"/>
                <a:gd name="connsiteX83" fmla="*/ 326231 w 3014663"/>
                <a:gd name="connsiteY83" fmla="*/ 423863 h 1331119"/>
                <a:gd name="connsiteX84" fmla="*/ 226218 w 3014663"/>
                <a:gd name="connsiteY84" fmla="*/ 423863 h 1331119"/>
                <a:gd name="connsiteX85" fmla="*/ 150019 w 3014663"/>
                <a:gd name="connsiteY85" fmla="*/ 419100 h 1331119"/>
                <a:gd name="connsiteX86" fmla="*/ 97632 w 3014663"/>
                <a:gd name="connsiteY86" fmla="*/ 419101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52562 w 3014663"/>
                <a:gd name="connsiteY20" fmla="*/ 347663 h 1331119"/>
                <a:gd name="connsiteX21" fmla="*/ 1490663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26281 w 3014663"/>
                <a:gd name="connsiteY79" fmla="*/ 523875 h 1331119"/>
                <a:gd name="connsiteX80" fmla="*/ 588169 w 3014663"/>
                <a:gd name="connsiteY80" fmla="*/ 476250 h 1331119"/>
                <a:gd name="connsiteX81" fmla="*/ 507206 w 3014663"/>
                <a:gd name="connsiteY81" fmla="*/ 445294 h 1331119"/>
                <a:gd name="connsiteX82" fmla="*/ 428625 w 3014663"/>
                <a:gd name="connsiteY82" fmla="*/ 428625 h 1331119"/>
                <a:gd name="connsiteX83" fmla="*/ 326231 w 3014663"/>
                <a:gd name="connsiteY83" fmla="*/ 423863 h 1331119"/>
                <a:gd name="connsiteX84" fmla="*/ 226218 w 3014663"/>
                <a:gd name="connsiteY84" fmla="*/ 423863 h 1331119"/>
                <a:gd name="connsiteX85" fmla="*/ 150019 w 3014663"/>
                <a:gd name="connsiteY85" fmla="*/ 419100 h 1331119"/>
                <a:gd name="connsiteX86" fmla="*/ 97632 w 3014663"/>
                <a:gd name="connsiteY86" fmla="*/ 419101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52562 w 3014663"/>
                <a:gd name="connsiteY20" fmla="*/ 347663 h 1331119"/>
                <a:gd name="connsiteX21" fmla="*/ 1462088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614613 w 3014663"/>
                <a:gd name="connsiteY45" fmla="*/ 664369 h 1331119"/>
                <a:gd name="connsiteX46" fmla="*/ 2671762 w 3014663"/>
                <a:gd name="connsiteY46" fmla="*/ 754857 h 1331119"/>
                <a:gd name="connsiteX47" fmla="*/ 2726532 w 3014663"/>
                <a:gd name="connsiteY47" fmla="*/ 816769 h 1331119"/>
                <a:gd name="connsiteX48" fmla="*/ 2790825 w 3014663"/>
                <a:gd name="connsiteY48" fmla="*/ 897732 h 1331119"/>
                <a:gd name="connsiteX49" fmla="*/ 2812256 w 3014663"/>
                <a:gd name="connsiteY49" fmla="*/ 966788 h 1331119"/>
                <a:gd name="connsiteX50" fmla="*/ 2826544 w 3014663"/>
                <a:gd name="connsiteY50" fmla="*/ 1007269 h 1331119"/>
                <a:gd name="connsiteX51" fmla="*/ 2843213 w 3014663"/>
                <a:gd name="connsiteY51" fmla="*/ 1081088 h 1331119"/>
                <a:gd name="connsiteX52" fmla="*/ 2881312 w 3014663"/>
                <a:gd name="connsiteY52" fmla="*/ 1166813 h 1331119"/>
                <a:gd name="connsiteX53" fmla="*/ 2919412 w 3014663"/>
                <a:gd name="connsiteY53" fmla="*/ 1221581 h 1331119"/>
                <a:gd name="connsiteX54" fmla="*/ 2962275 w 3014663"/>
                <a:gd name="connsiteY54" fmla="*/ 1269206 h 1331119"/>
                <a:gd name="connsiteX55" fmla="*/ 3014663 w 3014663"/>
                <a:gd name="connsiteY55" fmla="*/ 1331119 h 1331119"/>
                <a:gd name="connsiteX56" fmla="*/ 2940843 w 3014663"/>
                <a:gd name="connsiteY56" fmla="*/ 1312069 h 1331119"/>
                <a:gd name="connsiteX57" fmla="*/ 2836069 w 3014663"/>
                <a:gd name="connsiteY57" fmla="*/ 1290638 h 1331119"/>
                <a:gd name="connsiteX58" fmla="*/ 2771775 w 3014663"/>
                <a:gd name="connsiteY58" fmla="*/ 1278731 h 1331119"/>
                <a:gd name="connsiteX59" fmla="*/ 2693194 w 3014663"/>
                <a:gd name="connsiteY59" fmla="*/ 1269206 h 1331119"/>
                <a:gd name="connsiteX60" fmla="*/ 2593181 w 3014663"/>
                <a:gd name="connsiteY60" fmla="*/ 1254919 h 1331119"/>
                <a:gd name="connsiteX61" fmla="*/ 2512219 w 3014663"/>
                <a:gd name="connsiteY61" fmla="*/ 1243013 h 1331119"/>
                <a:gd name="connsiteX62" fmla="*/ 2407443 w 3014663"/>
                <a:gd name="connsiteY62" fmla="*/ 1228726 h 1331119"/>
                <a:gd name="connsiteX63" fmla="*/ 2305051 w 3014663"/>
                <a:gd name="connsiteY63" fmla="*/ 1214438 h 1331119"/>
                <a:gd name="connsiteX64" fmla="*/ 2221706 w 3014663"/>
                <a:gd name="connsiteY64" fmla="*/ 1204913 h 1331119"/>
                <a:gd name="connsiteX65" fmla="*/ 2090738 w 3014663"/>
                <a:gd name="connsiteY65" fmla="*/ 1173957 h 1331119"/>
                <a:gd name="connsiteX66" fmla="*/ 1976438 w 3014663"/>
                <a:gd name="connsiteY66" fmla="*/ 1147763 h 1331119"/>
                <a:gd name="connsiteX67" fmla="*/ 1850231 w 3014663"/>
                <a:gd name="connsiteY67" fmla="*/ 1119188 h 1331119"/>
                <a:gd name="connsiteX68" fmla="*/ 1733550 w 3014663"/>
                <a:gd name="connsiteY68" fmla="*/ 1097757 h 1331119"/>
                <a:gd name="connsiteX69" fmla="*/ 1607344 w 3014663"/>
                <a:gd name="connsiteY69" fmla="*/ 1052513 h 1331119"/>
                <a:gd name="connsiteX70" fmla="*/ 1509713 w 3014663"/>
                <a:gd name="connsiteY70" fmla="*/ 1012032 h 1331119"/>
                <a:gd name="connsiteX71" fmla="*/ 1388269 w 3014663"/>
                <a:gd name="connsiteY71" fmla="*/ 931069 h 1331119"/>
                <a:gd name="connsiteX72" fmla="*/ 1269206 w 3014663"/>
                <a:gd name="connsiteY72" fmla="*/ 869157 h 1331119"/>
                <a:gd name="connsiteX73" fmla="*/ 1176338 w 3014663"/>
                <a:gd name="connsiteY73" fmla="*/ 812007 h 1331119"/>
                <a:gd name="connsiteX74" fmla="*/ 1076325 w 3014663"/>
                <a:gd name="connsiteY74" fmla="*/ 747713 h 1331119"/>
                <a:gd name="connsiteX75" fmla="*/ 978694 w 3014663"/>
                <a:gd name="connsiteY75" fmla="*/ 695325 h 1331119"/>
                <a:gd name="connsiteX76" fmla="*/ 912019 w 3014663"/>
                <a:gd name="connsiteY76" fmla="*/ 640557 h 1331119"/>
                <a:gd name="connsiteX77" fmla="*/ 828675 w 3014663"/>
                <a:gd name="connsiteY77" fmla="*/ 573882 h 1331119"/>
                <a:gd name="connsiteX78" fmla="*/ 797719 w 3014663"/>
                <a:gd name="connsiteY78" fmla="*/ 547688 h 1331119"/>
                <a:gd name="connsiteX79" fmla="*/ 726281 w 3014663"/>
                <a:gd name="connsiteY79" fmla="*/ 523875 h 1331119"/>
                <a:gd name="connsiteX80" fmla="*/ 588169 w 3014663"/>
                <a:gd name="connsiteY80" fmla="*/ 476250 h 1331119"/>
                <a:gd name="connsiteX81" fmla="*/ 507206 w 3014663"/>
                <a:gd name="connsiteY81" fmla="*/ 445294 h 1331119"/>
                <a:gd name="connsiteX82" fmla="*/ 428625 w 3014663"/>
                <a:gd name="connsiteY82" fmla="*/ 428625 h 1331119"/>
                <a:gd name="connsiteX83" fmla="*/ 326231 w 3014663"/>
                <a:gd name="connsiteY83" fmla="*/ 423863 h 1331119"/>
                <a:gd name="connsiteX84" fmla="*/ 226218 w 3014663"/>
                <a:gd name="connsiteY84" fmla="*/ 423863 h 1331119"/>
                <a:gd name="connsiteX85" fmla="*/ 150019 w 3014663"/>
                <a:gd name="connsiteY85" fmla="*/ 419100 h 1331119"/>
                <a:gd name="connsiteX86" fmla="*/ 97632 w 3014663"/>
                <a:gd name="connsiteY86" fmla="*/ 419101 h 1331119"/>
                <a:gd name="connsiteX87" fmla="*/ 1 w 3014663"/>
                <a:gd name="connsiteY87" fmla="*/ 421481 h 1331119"/>
                <a:gd name="connsiteX88" fmla="*/ 0 w 3014663"/>
                <a:gd name="connsiteY88"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52562 w 3014663"/>
                <a:gd name="connsiteY20" fmla="*/ 347663 h 1331119"/>
                <a:gd name="connsiteX21" fmla="*/ 1462088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568797 w 3014663"/>
                <a:gd name="connsiteY45" fmla="*/ 616745 h 1331119"/>
                <a:gd name="connsiteX46" fmla="*/ 2614613 w 3014663"/>
                <a:gd name="connsiteY46" fmla="*/ 664369 h 1331119"/>
                <a:gd name="connsiteX47" fmla="*/ 2671762 w 3014663"/>
                <a:gd name="connsiteY47" fmla="*/ 754857 h 1331119"/>
                <a:gd name="connsiteX48" fmla="*/ 2726532 w 3014663"/>
                <a:gd name="connsiteY48" fmla="*/ 816769 h 1331119"/>
                <a:gd name="connsiteX49" fmla="*/ 2790825 w 3014663"/>
                <a:gd name="connsiteY49" fmla="*/ 897732 h 1331119"/>
                <a:gd name="connsiteX50" fmla="*/ 2812256 w 3014663"/>
                <a:gd name="connsiteY50" fmla="*/ 966788 h 1331119"/>
                <a:gd name="connsiteX51" fmla="*/ 2826544 w 3014663"/>
                <a:gd name="connsiteY51" fmla="*/ 1007269 h 1331119"/>
                <a:gd name="connsiteX52" fmla="*/ 2843213 w 3014663"/>
                <a:gd name="connsiteY52" fmla="*/ 1081088 h 1331119"/>
                <a:gd name="connsiteX53" fmla="*/ 2881312 w 3014663"/>
                <a:gd name="connsiteY53" fmla="*/ 1166813 h 1331119"/>
                <a:gd name="connsiteX54" fmla="*/ 2919412 w 3014663"/>
                <a:gd name="connsiteY54" fmla="*/ 1221581 h 1331119"/>
                <a:gd name="connsiteX55" fmla="*/ 2962275 w 3014663"/>
                <a:gd name="connsiteY55" fmla="*/ 1269206 h 1331119"/>
                <a:gd name="connsiteX56" fmla="*/ 3014663 w 3014663"/>
                <a:gd name="connsiteY56" fmla="*/ 1331119 h 1331119"/>
                <a:gd name="connsiteX57" fmla="*/ 2940843 w 3014663"/>
                <a:gd name="connsiteY57" fmla="*/ 1312069 h 1331119"/>
                <a:gd name="connsiteX58" fmla="*/ 2836069 w 3014663"/>
                <a:gd name="connsiteY58" fmla="*/ 1290638 h 1331119"/>
                <a:gd name="connsiteX59" fmla="*/ 2771775 w 3014663"/>
                <a:gd name="connsiteY59" fmla="*/ 1278731 h 1331119"/>
                <a:gd name="connsiteX60" fmla="*/ 2693194 w 3014663"/>
                <a:gd name="connsiteY60" fmla="*/ 1269206 h 1331119"/>
                <a:gd name="connsiteX61" fmla="*/ 2593181 w 3014663"/>
                <a:gd name="connsiteY61" fmla="*/ 1254919 h 1331119"/>
                <a:gd name="connsiteX62" fmla="*/ 2512219 w 3014663"/>
                <a:gd name="connsiteY62" fmla="*/ 1243013 h 1331119"/>
                <a:gd name="connsiteX63" fmla="*/ 2407443 w 3014663"/>
                <a:gd name="connsiteY63" fmla="*/ 1228726 h 1331119"/>
                <a:gd name="connsiteX64" fmla="*/ 2305051 w 3014663"/>
                <a:gd name="connsiteY64" fmla="*/ 1214438 h 1331119"/>
                <a:gd name="connsiteX65" fmla="*/ 2221706 w 3014663"/>
                <a:gd name="connsiteY65" fmla="*/ 1204913 h 1331119"/>
                <a:gd name="connsiteX66" fmla="*/ 2090738 w 3014663"/>
                <a:gd name="connsiteY66" fmla="*/ 1173957 h 1331119"/>
                <a:gd name="connsiteX67" fmla="*/ 1976438 w 3014663"/>
                <a:gd name="connsiteY67" fmla="*/ 1147763 h 1331119"/>
                <a:gd name="connsiteX68" fmla="*/ 1850231 w 3014663"/>
                <a:gd name="connsiteY68" fmla="*/ 1119188 h 1331119"/>
                <a:gd name="connsiteX69" fmla="*/ 1733550 w 3014663"/>
                <a:gd name="connsiteY69" fmla="*/ 1097757 h 1331119"/>
                <a:gd name="connsiteX70" fmla="*/ 1607344 w 3014663"/>
                <a:gd name="connsiteY70" fmla="*/ 1052513 h 1331119"/>
                <a:gd name="connsiteX71" fmla="*/ 1509713 w 3014663"/>
                <a:gd name="connsiteY71" fmla="*/ 1012032 h 1331119"/>
                <a:gd name="connsiteX72" fmla="*/ 1388269 w 3014663"/>
                <a:gd name="connsiteY72" fmla="*/ 931069 h 1331119"/>
                <a:gd name="connsiteX73" fmla="*/ 1269206 w 3014663"/>
                <a:gd name="connsiteY73" fmla="*/ 869157 h 1331119"/>
                <a:gd name="connsiteX74" fmla="*/ 1176338 w 3014663"/>
                <a:gd name="connsiteY74" fmla="*/ 812007 h 1331119"/>
                <a:gd name="connsiteX75" fmla="*/ 1076325 w 3014663"/>
                <a:gd name="connsiteY75" fmla="*/ 747713 h 1331119"/>
                <a:gd name="connsiteX76" fmla="*/ 978694 w 3014663"/>
                <a:gd name="connsiteY76" fmla="*/ 695325 h 1331119"/>
                <a:gd name="connsiteX77" fmla="*/ 912019 w 3014663"/>
                <a:gd name="connsiteY77" fmla="*/ 640557 h 1331119"/>
                <a:gd name="connsiteX78" fmla="*/ 828675 w 3014663"/>
                <a:gd name="connsiteY78" fmla="*/ 573882 h 1331119"/>
                <a:gd name="connsiteX79" fmla="*/ 797719 w 3014663"/>
                <a:gd name="connsiteY79" fmla="*/ 547688 h 1331119"/>
                <a:gd name="connsiteX80" fmla="*/ 726281 w 3014663"/>
                <a:gd name="connsiteY80" fmla="*/ 523875 h 1331119"/>
                <a:gd name="connsiteX81" fmla="*/ 588169 w 3014663"/>
                <a:gd name="connsiteY81" fmla="*/ 476250 h 1331119"/>
                <a:gd name="connsiteX82" fmla="*/ 507206 w 3014663"/>
                <a:gd name="connsiteY82" fmla="*/ 445294 h 1331119"/>
                <a:gd name="connsiteX83" fmla="*/ 428625 w 3014663"/>
                <a:gd name="connsiteY83" fmla="*/ 428625 h 1331119"/>
                <a:gd name="connsiteX84" fmla="*/ 326231 w 3014663"/>
                <a:gd name="connsiteY84" fmla="*/ 423863 h 1331119"/>
                <a:gd name="connsiteX85" fmla="*/ 226218 w 3014663"/>
                <a:gd name="connsiteY85" fmla="*/ 423863 h 1331119"/>
                <a:gd name="connsiteX86" fmla="*/ 150019 w 3014663"/>
                <a:gd name="connsiteY86" fmla="*/ 419100 h 1331119"/>
                <a:gd name="connsiteX87" fmla="*/ 97632 w 3014663"/>
                <a:gd name="connsiteY87" fmla="*/ 419101 h 1331119"/>
                <a:gd name="connsiteX88" fmla="*/ 1 w 3014663"/>
                <a:gd name="connsiteY88" fmla="*/ 421481 h 1331119"/>
                <a:gd name="connsiteX89" fmla="*/ 0 w 3014663"/>
                <a:gd name="connsiteY89" fmla="*/ 0 h 1331119"/>
                <a:gd name="connsiteX0" fmla="*/ 0 w 3014663"/>
                <a:gd name="connsiteY0" fmla="*/ 0 h 1331119"/>
                <a:gd name="connsiteX1" fmla="*/ 59531 w 3014663"/>
                <a:gd name="connsiteY1" fmla="*/ 16669 h 1331119"/>
                <a:gd name="connsiteX2" fmla="*/ 133350 w 3014663"/>
                <a:gd name="connsiteY2" fmla="*/ 35719 h 1331119"/>
                <a:gd name="connsiteX3" fmla="*/ 204788 w 3014663"/>
                <a:gd name="connsiteY3" fmla="*/ 42863 h 1331119"/>
                <a:gd name="connsiteX4" fmla="*/ 335756 w 3014663"/>
                <a:gd name="connsiteY4" fmla="*/ 47625 h 1331119"/>
                <a:gd name="connsiteX5" fmla="*/ 392906 w 3014663"/>
                <a:gd name="connsiteY5" fmla="*/ 52388 h 1331119"/>
                <a:gd name="connsiteX6" fmla="*/ 483394 w 3014663"/>
                <a:gd name="connsiteY6" fmla="*/ 64294 h 1331119"/>
                <a:gd name="connsiteX7" fmla="*/ 564356 w 3014663"/>
                <a:gd name="connsiteY7" fmla="*/ 64294 h 1331119"/>
                <a:gd name="connsiteX8" fmla="*/ 645319 w 3014663"/>
                <a:gd name="connsiteY8" fmla="*/ 66675 h 1331119"/>
                <a:gd name="connsiteX9" fmla="*/ 685800 w 3014663"/>
                <a:gd name="connsiteY9" fmla="*/ 76200 h 1331119"/>
                <a:gd name="connsiteX10" fmla="*/ 721519 w 3014663"/>
                <a:gd name="connsiteY10" fmla="*/ 104775 h 1331119"/>
                <a:gd name="connsiteX11" fmla="*/ 740569 w 3014663"/>
                <a:gd name="connsiteY11" fmla="*/ 133350 h 1331119"/>
                <a:gd name="connsiteX12" fmla="*/ 759619 w 3014663"/>
                <a:gd name="connsiteY12" fmla="*/ 173832 h 1331119"/>
                <a:gd name="connsiteX13" fmla="*/ 812006 w 3014663"/>
                <a:gd name="connsiteY13" fmla="*/ 192882 h 1331119"/>
                <a:gd name="connsiteX14" fmla="*/ 869156 w 3014663"/>
                <a:gd name="connsiteY14" fmla="*/ 219075 h 1331119"/>
                <a:gd name="connsiteX15" fmla="*/ 964406 w 3014663"/>
                <a:gd name="connsiteY15" fmla="*/ 238125 h 1331119"/>
                <a:gd name="connsiteX16" fmla="*/ 1073944 w 3014663"/>
                <a:gd name="connsiteY16" fmla="*/ 252413 h 1331119"/>
                <a:gd name="connsiteX17" fmla="*/ 1164431 w 3014663"/>
                <a:gd name="connsiteY17" fmla="*/ 271463 h 1331119"/>
                <a:gd name="connsiteX18" fmla="*/ 1316831 w 3014663"/>
                <a:gd name="connsiteY18" fmla="*/ 302419 h 1331119"/>
                <a:gd name="connsiteX19" fmla="*/ 1428750 w 3014663"/>
                <a:gd name="connsiteY19" fmla="*/ 330994 h 1331119"/>
                <a:gd name="connsiteX20" fmla="*/ 1452562 w 3014663"/>
                <a:gd name="connsiteY20" fmla="*/ 347663 h 1331119"/>
                <a:gd name="connsiteX21" fmla="*/ 1462088 w 3014663"/>
                <a:gd name="connsiteY21" fmla="*/ 404813 h 1331119"/>
                <a:gd name="connsiteX22" fmla="*/ 1538288 w 3014663"/>
                <a:gd name="connsiteY22" fmla="*/ 402432 h 1331119"/>
                <a:gd name="connsiteX23" fmla="*/ 1559719 w 3014663"/>
                <a:gd name="connsiteY23" fmla="*/ 402432 h 1331119"/>
                <a:gd name="connsiteX24" fmla="*/ 1619250 w 3014663"/>
                <a:gd name="connsiteY24" fmla="*/ 409575 h 1331119"/>
                <a:gd name="connsiteX25" fmla="*/ 1666874 w 3014663"/>
                <a:gd name="connsiteY25" fmla="*/ 414338 h 1331119"/>
                <a:gd name="connsiteX26" fmla="*/ 1666875 w 3014663"/>
                <a:gd name="connsiteY26" fmla="*/ 440532 h 1331119"/>
                <a:gd name="connsiteX27" fmla="*/ 1754982 w 3014663"/>
                <a:gd name="connsiteY27" fmla="*/ 442913 h 1331119"/>
                <a:gd name="connsiteX28" fmla="*/ 1771650 w 3014663"/>
                <a:gd name="connsiteY28" fmla="*/ 485776 h 1331119"/>
                <a:gd name="connsiteX29" fmla="*/ 1814513 w 3014663"/>
                <a:gd name="connsiteY29" fmla="*/ 511969 h 1331119"/>
                <a:gd name="connsiteX30" fmla="*/ 1859757 w 3014663"/>
                <a:gd name="connsiteY30" fmla="*/ 552450 h 1331119"/>
                <a:gd name="connsiteX31" fmla="*/ 1919288 w 3014663"/>
                <a:gd name="connsiteY31" fmla="*/ 561975 h 1331119"/>
                <a:gd name="connsiteX32" fmla="*/ 1919287 w 3014663"/>
                <a:gd name="connsiteY32" fmla="*/ 592931 h 1331119"/>
                <a:gd name="connsiteX33" fmla="*/ 2012156 w 3014663"/>
                <a:gd name="connsiteY33" fmla="*/ 569119 h 1331119"/>
                <a:gd name="connsiteX34" fmla="*/ 2024063 w 3014663"/>
                <a:gd name="connsiteY34" fmla="*/ 592931 h 1331119"/>
                <a:gd name="connsiteX35" fmla="*/ 2069306 w 3014663"/>
                <a:gd name="connsiteY35" fmla="*/ 554832 h 1331119"/>
                <a:gd name="connsiteX36" fmla="*/ 2116932 w 3014663"/>
                <a:gd name="connsiteY36" fmla="*/ 516732 h 1331119"/>
                <a:gd name="connsiteX37" fmla="*/ 2131219 w 3014663"/>
                <a:gd name="connsiteY37" fmla="*/ 528638 h 1331119"/>
                <a:gd name="connsiteX38" fmla="*/ 2171701 w 3014663"/>
                <a:gd name="connsiteY38" fmla="*/ 523876 h 1331119"/>
                <a:gd name="connsiteX39" fmla="*/ 2226469 w 3014663"/>
                <a:gd name="connsiteY39" fmla="*/ 542925 h 1331119"/>
                <a:gd name="connsiteX40" fmla="*/ 2283619 w 3014663"/>
                <a:gd name="connsiteY40" fmla="*/ 602457 h 1331119"/>
                <a:gd name="connsiteX41" fmla="*/ 2343150 w 3014663"/>
                <a:gd name="connsiteY41" fmla="*/ 621507 h 1331119"/>
                <a:gd name="connsiteX42" fmla="*/ 2409825 w 3014663"/>
                <a:gd name="connsiteY42" fmla="*/ 621506 h 1331119"/>
                <a:gd name="connsiteX43" fmla="*/ 2486025 w 3014663"/>
                <a:gd name="connsiteY43" fmla="*/ 611981 h 1331119"/>
                <a:gd name="connsiteX44" fmla="*/ 2531268 w 3014663"/>
                <a:gd name="connsiteY44" fmla="*/ 607219 h 1331119"/>
                <a:gd name="connsiteX45" fmla="*/ 2568797 w 3014663"/>
                <a:gd name="connsiteY45" fmla="*/ 616745 h 1331119"/>
                <a:gd name="connsiteX46" fmla="*/ 2614613 w 3014663"/>
                <a:gd name="connsiteY46" fmla="*/ 664369 h 1331119"/>
                <a:gd name="connsiteX47" fmla="*/ 2671762 w 3014663"/>
                <a:gd name="connsiteY47" fmla="*/ 754857 h 1331119"/>
                <a:gd name="connsiteX48" fmla="*/ 2728913 w 3014663"/>
                <a:gd name="connsiteY48" fmla="*/ 828675 h 1331119"/>
                <a:gd name="connsiteX49" fmla="*/ 2790825 w 3014663"/>
                <a:gd name="connsiteY49" fmla="*/ 897732 h 1331119"/>
                <a:gd name="connsiteX50" fmla="*/ 2812256 w 3014663"/>
                <a:gd name="connsiteY50" fmla="*/ 966788 h 1331119"/>
                <a:gd name="connsiteX51" fmla="*/ 2826544 w 3014663"/>
                <a:gd name="connsiteY51" fmla="*/ 1007269 h 1331119"/>
                <a:gd name="connsiteX52" fmla="*/ 2843213 w 3014663"/>
                <a:gd name="connsiteY52" fmla="*/ 1081088 h 1331119"/>
                <a:gd name="connsiteX53" fmla="*/ 2881312 w 3014663"/>
                <a:gd name="connsiteY53" fmla="*/ 1166813 h 1331119"/>
                <a:gd name="connsiteX54" fmla="*/ 2919412 w 3014663"/>
                <a:gd name="connsiteY54" fmla="*/ 1221581 h 1331119"/>
                <a:gd name="connsiteX55" fmla="*/ 2962275 w 3014663"/>
                <a:gd name="connsiteY55" fmla="*/ 1269206 h 1331119"/>
                <a:gd name="connsiteX56" fmla="*/ 3014663 w 3014663"/>
                <a:gd name="connsiteY56" fmla="*/ 1331119 h 1331119"/>
                <a:gd name="connsiteX57" fmla="*/ 2940843 w 3014663"/>
                <a:gd name="connsiteY57" fmla="*/ 1312069 h 1331119"/>
                <a:gd name="connsiteX58" fmla="*/ 2836069 w 3014663"/>
                <a:gd name="connsiteY58" fmla="*/ 1290638 h 1331119"/>
                <a:gd name="connsiteX59" fmla="*/ 2771775 w 3014663"/>
                <a:gd name="connsiteY59" fmla="*/ 1278731 h 1331119"/>
                <a:gd name="connsiteX60" fmla="*/ 2693194 w 3014663"/>
                <a:gd name="connsiteY60" fmla="*/ 1269206 h 1331119"/>
                <a:gd name="connsiteX61" fmla="*/ 2593181 w 3014663"/>
                <a:gd name="connsiteY61" fmla="*/ 1254919 h 1331119"/>
                <a:gd name="connsiteX62" fmla="*/ 2512219 w 3014663"/>
                <a:gd name="connsiteY62" fmla="*/ 1243013 h 1331119"/>
                <a:gd name="connsiteX63" fmla="*/ 2407443 w 3014663"/>
                <a:gd name="connsiteY63" fmla="*/ 1228726 h 1331119"/>
                <a:gd name="connsiteX64" fmla="*/ 2305051 w 3014663"/>
                <a:gd name="connsiteY64" fmla="*/ 1214438 h 1331119"/>
                <a:gd name="connsiteX65" fmla="*/ 2221706 w 3014663"/>
                <a:gd name="connsiteY65" fmla="*/ 1204913 h 1331119"/>
                <a:gd name="connsiteX66" fmla="*/ 2090738 w 3014663"/>
                <a:gd name="connsiteY66" fmla="*/ 1173957 h 1331119"/>
                <a:gd name="connsiteX67" fmla="*/ 1976438 w 3014663"/>
                <a:gd name="connsiteY67" fmla="*/ 1147763 h 1331119"/>
                <a:gd name="connsiteX68" fmla="*/ 1850231 w 3014663"/>
                <a:gd name="connsiteY68" fmla="*/ 1119188 h 1331119"/>
                <a:gd name="connsiteX69" fmla="*/ 1733550 w 3014663"/>
                <a:gd name="connsiteY69" fmla="*/ 1097757 h 1331119"/>
                <a:gd name="connsiteX70" fmla="*/ 1607344 w 3014663"/>
                <a:gd name="connsiteY70" fmla="*/ 1052513 h 1331119"/>
                <a:gd name="connsiteX71" fmla="*/ 1509713 w 3014663"/>
                <a:gd name="connsiteY71" fmla="*/ 1012032 h 1331119"/>
                <a:gd name="connsiteX72" fmla="*/ 1388269 w 3014663"/>
                <a:gd name="connsiteY72" fmla="*/ 931069 h 1331119"/>
                <a:gd name="connsiteX73" fmla="*/ 1269206 w 3014663"/>
                <a:gd name="connsiteY73" fmla="*/ 869157 h 1331119"/>
                <a:gd name="connsiteX74" fmla="*/ 1176338 w 3014663"/>
                <a:gd name="connsiteY74" fmla="*/ 812007 h 1331119"/>
                <a:gd name="connsiteX75" fmla="*/ 1076325 w 3014663"/>
                <a:gd name="connsiteY75" fmla="*/ 747713 h 1331119"/>
                <a:gd name="connsiteX76" fmla="*/ 978694 w 3014663"/>
                <a:gd name="connsiteY76" fmla="*/ 695325 h 1331119"/>
                <a:gd name="connsiteX77" fmla="*/ 912019 w 3014663"/>
                <a:gd name="connsiteY77" fmla="*/ 640557 h 1331119"/>
                <a:gd name="connsiteX78" fmla="*/ 828675 w 3014663"/>
                <a:gd name="connsiteY78" fmla="*/ 573882 h 1331119"/>
                <a:gd name="connsiteX79" fmla="*/ 797719 w 3014663"/>
                <a:gd name="connsiteY79" fmla="*/ 547688 h 1331119"/>
                <a:gd name="connsiteX80" fmla="*/ 726281 w 3014663"/>
                <a:gd name="connsiteY80" fmla="*/ 523875 h 1331119"/>
                <a:gd name="connsiteX81" fmla="*/ 588169 w 3014663"/>
                <a:gd name="connsiteY81" fmla="*/ 476250 h 1331119"/>
                <a:gd name="connsiteX82" fmla="*/ 507206 w 3014663"/>
                <a:gd name="connsiteY82" fmla="*/ 445294 h 1331119"/>
                <a:gd name="connsiteX83" fmla="*/ 428625 w 3014663"/>
                <a:gd name="connsiteY83" fmla="*/ 428625 h 1331119"/>
                <a:gd name="connsiteX84" fmla="*/ 326231 w 3014663"/>
                <a:gd name="connsiteY84" fmla="*/ 423863 h 1331119"/>
                <a:gd name="connsiteX85" fmla="*/ 226218 w 3014663"/>
                <a:gd name="connsiteY85" fmla="*/ 423863 h 1331119"/>
                <a:gd name="connsiteX86" fmla="*/ 150019 w 3014663"/>
                <a:gd name="connsiteY86" fmla="*/ 419100 h 1331119"/>
                <a:gd name="connsiteX87" fmla="*/ 97632 w 3014663"/>
                <a:gd name="connsiteY87" fmla="*/ 419101 h 1331119"/>
                <a:gd name="connsiteX88" fmla="*/ 1 w 3014663"/>
                <a:gd name="connsiteY88" fmla="*/ 421481 h 1331119"/>
                <a:gd name="connsiteX89" fmla="*/ 0 w 3014663"/>
                <a:gd name="connsiteY89" fmla="*/ 0 h 133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14663" h="1331119">
                  <a:moveTo>
                    <a:pt x="0" y="0"/>
                  </a:moveTo>
                  <a:lnTo>
                    <a:pt x="59531" y="16669"/>
                  </a:lnTo>
                  <a:lnTo>
                    <a:pt x="133350" y="35719"/>
                  </a:lnTo>
                  <a:lnTo>
                    <a:pt x="204788" y="42863"/>
                  </a:lnTo>
                  <a:lnTo>
                    <a:pt x="335756" y="47625"/>
                  </a:lnTo>
                  <a:lnTo>
                    <a:pt x="392906" y="52388"/>
                  </a:lnTo>
                  <a:lnTo>
                    <a:pt x="483394" y="64294"/>
                  </a:lnTo>
                  <a:lnTo>
                    <a:pt x="564356" y="64294"/>
                  </a:lnTo>
                  <a:lnTo>
                    <a:pt x="645319" y="66675"/>
                  </a:lnTo>
                  <a:lnTo>
                    <a:pt x="685800" y="76200"/>
                  </a:lnTo>
                  <a:lnTo>
                    <a:pt x="721519" y="104775"/>
                  </a:lnTo>
                  <a:lnTo>
                    <a:pt x="740569" y="133350"/>
                  </a:lnTo>
                  <a:lnTo>
                    <a:pt x="759619" y="173832"/>
                  </a:lnTo>
                  <a:lnTo>
                    <a:pt x="812006" y="192882"/>
                  </a:lnTo>
                  <a:lnTo>
                    <a:pt x="869156" y="219075"/>
                  </a:lnTo>
                  <a:lnTo>
                    <a:pt x="964406" y="238125"/>
                  </a:lnTo>
                  <a:lnTo>
                    <a:pt x="1073944" y="252413"/>
                  </a:lnTo>
                  <a:lnTo>
                    <a:pt x="1164431" y="271463"/>
                  </a:lnTo>
                  <a:lnTo>
                    <a:pt x="1316831" y="302419"/>
                  </a:lnTo>
                  <a:lnTo>
                    <a:pt x="1428750" y="330994"/>
                  </a:lnTo>
                  <a:lnTo>
                    <a:pt x="1452562" y="347663"/>
                  </a:lnTo>
                  <a:lnTo>
                    <a:pt x="1462088" y="404813"/>
                  </a:lnTo>
                  <a:lnTo>
                    <a:pt x="1538288" y="402432"/>
                  </a:lnTo>
                  <a:lnTo>
                    <a:pt x="1559719" y="402432"/>
                  </a:lnTo>
                  <a:lnTo>
                    <a:pt x="1619250" y="409575"/>
                  </a:lnTo>
                  <a:lnTo>
                    <a:pt x="1666874" y="414338"/>
                  </a:lnTo>
                  <a:cubicBezTo>
                    <a:pt x="1666874" y="423069"/>
                    <a:pt x="1666875" y="431801"/>
                    <a:pt x="1666875" y="440532"/>
                  </a:cubicBezTo>
                  <a:lnTo>
                    <a:pt x="1754982" y="442913"/>
                  </a:lnTo>
                  <a:lnTo>
                    <a:pt x="1771650" y="485776"/>
                  </a:lnTo>
                  <a:lnTo>
                    <a:pt x="1814513" y="511969"/>
                  </a:lnTo>
                  <a:lnTo>
                    <a:pt x="1859757" y="552450"/>
                  </a:lnTo>
                  <a:lnTo>
                    <a:pt x="1919288" y="561975"/>
                  </a:lnTo>
                  <a:cubicBezTo>
                    <a:pt x="1919288" y="572294"/>
                    <a:pt x="1919287" y="582612"/>
                    <a:pt x="1919287" y="592931"/>
                  </a:cubicBezTo>
                  <a:lnTo>
                    <a:pt x="2012156" y="569119"/>
                  </a:lnTo>
                  <a:cubicBezTo>
                    <a:pt x="2012156" y="581819"/>
                    <a:pt x="2024063" y="580231"/>
                    <a:pt x="2024063" y="592931"/>
                  </a:cubicBezTo>
                  <a:lnTo>
                    <a:pt x="2069306" y="554832"/>
                  </a:lnTo>
                  <a:lnTo>
                    <a:pt x="2116932" y="516732"/>
                  </a:lnTo>
                  <a:lnTo>
                    <a:pt x="2131219" y="528638"/>
                  </a:lnTo>
                  <a:lnTo>
                    <a:pt x="2171701" y="523876"/>
                  </a:lnTo>
                  <a:lnTo>
                    <a:pt x="2226469" y="542925"/>
                  </a:lnTo>
                  <a:lnTo>
                    <a:pt x="2283619" y="602457"/>
                  </a:lnTo>
                  <a:lnTo>
                    <a:pt x="2343150" y="621507"/>
                  </a:lnTo>
                  <a:lnTo>
                    <a:pt x="2409825" y="621506"/>
                  </a:lnTo>
                  <a:lnTo>
                    <a:pt x="2486025" y="611981"/>
                  </a:lnTo>
                  <a:lnTo>
                    <a:pt x="2531268" y="607219"/>
                  </a:lnTo>
                  <a:cubicBezTo>
                    <a:pt x="2543778" y="615951"/>
                    <a:pt x="2556287" y="608013"/>
                    <a:pt x="2568797" y="616745"/>
                  </a:cubicBezTo>
                  <a:lnTo>
                    <a:pt x="2614613" y="664369"/>
                  </a:lnTo>
                  <a:lnTo>
                    <a:pt x="2671762" y="754857"/>
                  </a:lnTo>
                  <a:lnTo>
                    <a:pt x="2728913" y="828675"/>
                  </a:lnTo>
                  <a:lnTo>
                    <a:pt x="2790825" y="897732"/>
                  </a:lnTo>
                  <a:lnTo>
                    <a:pt x="2812256" y="966788"/>
                  </a:lnTo>
                  <a:lnTo>
                    <a:pt x="2826544" y="1007269"/>
                  </a:lnTo>
                  <a:lnTo>
                    <a:pt x="2843213" y="1081088"/>
                  </a:lnTo>
                  <a:lnTo>
                    <a:pt x="2881312" y="1166813"/>
                  </a:lnTo>
                  <a:lnTo>
                    <a:pt x="2919412" y="1221581"/>
                  </a:lnTo>
                  <a:lnTo>
                    <a:pt x="2962275" y="1269206"/>
                  </a:lnTo>
                  <a:lnTo>
                    <a:pt x="3014663" y="1331119"/>
                  </a:lnTo>
                  <a:lnTo>
                    <a:pt x="2940843" y="1312069"/>
                  </a:lnTo>
                  <a:lnTo>
                    <a:pt x="2836069" y="1290638"/>
                  </a:lnTo>
                  <a:lnTo>
                    <a:pt x="2771775" y="1278731"/>
                  </a:lnTo>
                  <a:lnTo>
                    <a:pt x="2693194" y="1269206"/>
                  </a:lnTo>
                  <a:lnTo>
                    <a:pt x="2593181" y="1254919"/>
                  </a:lnTo>
                  <a:lnTo>
                    <a:pt x="2512219" y="1243013"/>
                  </a:lnTo>
                  <a:lnTo>
                    <a:pt x="2407443" y="1228726"/>
                  </a:lnTo>
                  <a:lnTo>
                    <a:pt x="2305051" y="1214438"/>
                  </a:lnTo>
                  <a:lnTo>
                    <a:pt x="2221706" y="1204913"/>
                  </a:lnTo>
                  <a:lnTo>
                    <a:pt x="2090738" y="1173957"/>
                  </a:lnTo>
                  <a:lnTo>
                    <a:pt x="1976438" y="1147763"/>
                  </a:lnTo>
                  <a:lnTo>
                    <a:pt x="1850231" y="1119188"/>
                  </a:lnTo>
                  <a:lnTo>
                    <a:pt x="1733550" y="1097757"/>
                  </a:lnTo>
                  <a:lnTo>
                    <a:pt x="1607344" y="1052513"/>
                  </a:lnTo>
                  <a:lnTo>
                    <a:pt x="1509713" y="1012032"/>
                  </a:lnTo>
                  <a:lnTo>
                    <a:pt x="1388269" y="931069"/>
                  </a:lnTo>
                  <a:lnTo>
                    <a:pt x="1269206" y="869157"/>
                  </a:lnTo>
                  <a:lnTo>
                    <a:pt x="1176338" y="812007"/>
                  </a:lnTo>
                  <a:lnTo>
                    <a:pt x="1076325" y="747713"/>
                  </a:lnTo>
                  <a:lnTo>
                    <a:pt x="978694" y="695325"/>
                  </a:lnTo>
                  <a:lnTo>
                    <a:pt x="912019" y="640557"/>
                  </a:lnTo>
                  <a:lnTo>
                    <a:pt x="828675" y="573882"/>
                  </a:lnTo>
                  <a:lnTo>
                    <a:pt x="797719" y="547688"/>
                  </a:lnTo>
                  <a:lnTo>
                    <a:pt x="726281" y="523875"/>
                  </a:lnTo>
                  <a:lnTo>
                    <a:pt x="588169" y="476250"/>
                  </a:lnTo>
                  <a:lnTo>
                    <a:pt x="507206" y="445294"/>
                  </a:lnTo>
                  <a:lnTo>
                    <a:pt x="428625" y="428625"/>
                  </a:lnTo>
                  <a:lnTo>
                    <a:pt x="326231" y="423863"/>
                  </a:lnTo>
                  <a:lnTo>
                    <a:pt x="226218" y="423863"/>
                  </a:lnTo>
                  <a:lnTo>
                    <a:pt x="150019" y="419100"/>
                  </a:lnTo>
                  <a:lnTo>
                    <a:pt x="97632" y="419101"/>
                  </a:lnTo>
                  <a:lnTo>
                    <a:pt x="1" y="421481"/>
                  </a:lnTo>
                  <a:cubicBezTo>
                    <a:pt x="795" y="303212"/>
                    <a:pt x="6350" y="125413"/>
                    <a:pt x="0" y="0"/>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4" name="Freeform 323"/>
            <p:cNvSpPr/>
            <p:nvPr/>
          </p:nvSpPr>
          <p:spPr>
            <a:xfrm>
              <a:off x="330994" y="1861773"/>
              <a:ext cx="2814637" cy="1002506"/>
            </a:xfrm>
            <a:custGeom>
              <a:avLst/>
              <a:gdLst>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9862 w 2819400"/>
                <a:gd name="connsiteY6" fmla="*/ 719137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5062 w 2819400"/>
                <a:gd name="connsiteY19" fmla="*/ 459581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1993 w 2819400"/>
                <a:gd name="connsiteY55" fmla="*/ 145256 h 1009650"/>
                <a:gd name="connsiteX56" fmla="*/ 726281 w 2819400"/>
                <a:gd name="connsiteY56" fmla="*/ 157162 h 1009650"/>
                <a:gd name="connsiteX57" fmla="*/ 745331 w 2819400"/>
                <a:gd name="connsiteY57" fmla="*/ 197643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9862 w 2819400"/>
                <a:gd name="connsiteY6" fmla="*/ 719137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1993 w 2819400"/>
                <a:gd name="connsiteY55" fmla="*/ 145256 h 1009650"/>
                <a:gd name="connsiteX56" fmla="*/ 726281 w 2819400"/>
                <a:gd name="connsiteY56" fmla="*/ 157162 h 1009650"/>
                <a:gd name="connsiteX57" fmla="*/ 745331 w 2819400"/>
                <a:gd name="connsiteY57" fmla="*/ 197643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1993 w 2819400"/>
                <a:gd name="connsiteY55" fmla="*/ 145256 h 1009650"/>
                <a:gd name="connsiteX56" fmla="*/ 726281 w 2819400"/>
                <a:gd name="connsiteY56" fmla="*/ 157162 h 1009650"/>
                <a:gd name="connsiteX57" fmla="*/ 745331 w 2819400"/>
                <a:gd name="connsiteY57" fmla="*/ 197643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1993 w 2819400"/>
                <a:gd name="connsiteY55" fmla="*/ 145256 h 1009650"/>
                <a:gd name="connsiteX56" fmla="*/ 745331 w 2819400"/>
                <a:gd name="connsiteY56" fmla="*/ 157162 h 1009650"/>
                <a:gd name="connsiteX57" fmla="*/ 745331 w 2819400"/>
                <a:gd name="connsiteY57" fmla="*/ 197643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45331 w 2819400"/>
                <a:gd name="connsiteY57" fmla="*/ 197643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43137 w 2819400"/>
                <a:gd name="connsiteY24" fmla="*/ 42386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5049 w 2819400"/>
                <a:gd name="connsiteY23" fmla="*/ 440531 h 1009650"/>
                <a:gd name="connsiteX24" fmla="*/ 2243137 w 2819400"/>
                <a:gd name="connsiteY24" fmla="*/ 42386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31244 w 2819400"/>
                <a:gd name="connsiteY22" fmla="*/ 519112 h 1009650"/>
                <a:gd name="connsiteX23" fmla="*/ 2305049 w 2819400"/>
                <a:gd name="connsiteY23" fmla="*/ 440531 h 1009650"/>
                <a:gd name="connsiteX24" fmla="*/ 2243137 w 2819400"/>
                <a:gd name="connsiteY24" fmla="*/ 42386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31255 w 2819400"/>
                <a:gd name="connsiteY19" fmla="*/ 454818 h 1009650"/>
                <a:gd name="connsiteX20" fmla="*/ 2371725 w 2819400"/>
                <a:gd name="connsiteY20" fmla="*/ 497681 h 1009650"/>
                <a:gd name="connsiteX21" fmla="*/ 2345531 w 2819400"/>
                <a:gd name="connsiteY21" fmla="*/ 519112 h 1009650"/>
                <a:gd name="connsiteX22" fmla="*/ 2331244 w 2819400"/>
                <a:gd name="connsiteY22" fmla="*/ 519112 h 1009650"/>
                <a:gd name="connsiteX23" fmla="*/ 2305049 w 2819400"/>
                <a:gd name="connsiteY23" fmla="*/ 440531 h 1009650"/>
                <a:gd name="connsiteX24" fmla="*/ 2243137 w 2819400"/>
                <a:gd name="connsiteY24" fmla="*/ 42386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31255 w 2819400"/>
                <a:gd name="connsiteY19" fmla="*/ 454818 h 1009650"/>
                <a:gd name="connsiteX20" fmla="*/ 2355056 w 2819400"/>
                <a:gd name="connsiteY20" fmla="*/ 450056 h 1009650"/>
                <a:gd name="connsiteX21" fmla="*/ 2345531 w 2819400"/>
                <a:gd name="connsiteY21" fmla="*/ 519112 h 1009650"/>
                <a:gd name="connsiteX22" fmla="*/ 2331244 w 2819400"/>
                <a:gd name="connsiteY22" fmla="*/ 519112 h 1009650"/>
                <a:gd name="connsiteX23" fmla="*/ 2305049 w 2819400"/>
                <a:gd name="connsiteY23" fmla="*/ 440531 h 1009650"/>
                <a:gd name="connsiteX24" fmla="*/ 2243137 w 2819400"/>
                <a:gd name="connsiteY24" fmla="*/ 42386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31255 w 2819400"/>
                <a:gd name="connsiteY19" fmla="*/ 454818 h 1009650"/>
                <a:gd name="connsiteX20" fmla="*/ 2355056 w 2819400"/>
                <a:gd name="connsiteY20" fmla="*/ 450056 h 1009650"/>
                <a:gd name="connsiteX21" fmla="*/ 2321718 w 2819400"/>
                <a:gd name="connsiteY21" fmla="*/ 461962 h 1009650"/>
                <a:gd name="connsiteX22" fmla="*/ 2331244 w 2819400"/>
                <a:gd name="connsiteY22" fmla="*/ 519112 h 1009650"/>
                <a:gd name="connsiteX23" fmla="*/ 2305049 w 2819400"/>
                <a:gd name="connsiteY23" fmla="*/ 440531 h 1009650"/>
                <a:gd name="connsiteX24" fmla="*/ 2243137 w 2819400"/>
                <a:gd name="connsiteY24" fmla="*/ 42386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5061 w 2819400"/>
                <a:gd name="connsiteY19" fmla="*/ 390525 h 1009650"/>
                <a:gd name="connsiteX20" fmla="*/ 2355056 w 2819400"/>
                <a:gd name="connsiteY20" fmla="*/ 450056 h 1009650"/>
                <a:gd name="connsiteX21" fmla="*/ 2321718 w 2819400"/>
                <a:gd name="connsiteY21" fmla="*/ 461962 h 1009650"/>
                <a:gd name="connsiteX22" fmla="*/ 2331244 w 2819400"/>
                <a:gd name="connsiteY22" fmla="*/ 519112 h 1009650"/>
                <a:gd name="connsiteX23" fmla="*/ 2305049 w 2819400"/>
                <a:gd name="connsiteY23" fmla="*/ 440531 h 1009650"/>
                <a:gd name="connsiteX24" fmla="*/ 2243137 w 2819400"/>
                <a:gd name="connsiteY24" fmla="*/ 42386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57450 w 2819400"/>
                <a:gd name="connsiteY18" fmla="*/ 502443 h 1009650"/>
                <a:gd name="connsiteX19" fmla="*/ 2405061 w 2819400"/>
                <a:gd name="connsiteY19" fmla="*/ 390525 h 1009650"/>
                <a:gd name="connsiteX20" fmla="*/ 2355056 w 2819400"/>
                <a:gd name="connsiteY20" fmla="*/ 450056 h 1009650"/>
                <a:gd name="connsiteX21" fmla="*/ 2321718 w 2819400"/>
                <a:gd name="connsiteY21" fmla="*/ 461962 h 1009650"/>
                <a:gd name="connsiteX22" fmla="*/ 2331244 w 2819400"/>
                <a:gd name="connsiteY22" fmla="*/ 519112 h 1009650"/>
                <a:gd name="connsiteX23" fmla="*/ 2305049 w 2819400"/>
                <a:gd name="connsiteY23" fmla="*/ 440531 h 1009650"/>
                <a:gd name="connsiteX24" fmla="*/ 2243137 w 2819400"/>
                <a:gd name="connsiteY24" fmla="*/ 42386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97931 w 2819400"/>
                <a:gd name="connsiteY17" fmla="*/ 495299 h 1009650"/>
                <a:gd name="connsiteX18" fmla="*/ 2457450 w 2819400"/>
                <a:gd name="connsiteY18" fmla="*/ 502443 h 1009650"/>
                <a:gd name="connsiteX19" fmla="*/ 2405061 w 2819400"/>
                <a:gd name="connsiteY19" fmla="*/ 390525 h 1009650"/>
                <a:gd name="connsiteX20" fmla="*/ 2355056 w 2819400"/>
                <a:gd name="connsiteY20" fmla="*/ 450056 h 1009650"/>
                <a:gd name="connsiteX21" fmla="*/ 2321718 w 2819400"/>
                <a:gd name="connsiteY21" fmla="*/ 461962 h 1009650"/>
                <a:gd name="connsiteX22" fmla="*/ 2331244 w 2819400"/>
                <a:gd name="connsiteY22" fmla="*/ 519112 h 1009650"/>
                <a:gd name="connsiteX23" fmla="*/ 2305049 w 2819400"/>
                <a:gd name="connsiteY23" fmla="*/ 440531 h 1009650"/>
                <a:gd name="connsiteX24" fmla="*/ 2243137 w 2819400"/>
                <a:gd name="connsiteY24" fmla="*/ 42386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3862 w 2819400"/>
                <a:gd name="connsiteY50" fmla="*/ 95250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4374 w 2819400"/>
                <a:gd name="connsiteY55" fmla="*/ 128587 h 1009650"/>
                <a:gd name="connsiteX56" fmla="*/ 745331 w 2819400"/>
                <a:gd name="connsiteY56" fmla="*/ 157162 h 1009650"/>
                <a:gd name="connsiteX57" fmla="*/ 757238 w 2819400"/>
                <a:gd name="connsiteY57" fmla="*/ 188118 h 1009650"/>
                <a:gd name="connsiteX58" fmla="*/ 778668 w 2819400"/>
                <a:gd name="connsiteY58" fmla="*/ 214312 h 1009650"/>
                <a:gd name="connsiteX59" fmla="*/ 809624 w 2819400"/>
                <a:gd name="connsiteY59" fmla="*/ 223838 h 1009650"/>
                <a:gd name="connsiteX60" fmla="*/ 842962 w 2819400"/>
                <a:gd name="connsiteY60" fmla="*/ 242887 h 1009650"/>
                <a:gd name="connsiteX61" fmla="*/ 878681 w 2819400"/>
                <a:gd name="connsiteY61" fmla="*/ 257175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85862 w 2819400"/>
                <a:gd name="connsiteY65" fmla="*/ 316707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1212 w 2819400"/>
                <a:gd name="connsiteY89" fmla="*/ 685799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97931 w 2819400"/>
                <a:gd name="connsiteY16" fmla="*/ 495299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47887 w 2819400"/>
                <a:gd name="connsiteY25" fmla="*/ 397668 h 1009650"/>
                <a:gd name="connsiteX26" fmla="*/ 2078831 w 2819400"/>
                <a:gd name="connsiteY26" fmla="*/ 402431 h 1009650"/>
                <a:gd name="connsiteX27" fmla="*/ 2059781 w 2819400"/>
                <a:gd name="connsiteY27" fmla="*/ 361950 h 1009650"/>
                <a:gd name="connsiteX28" fmla="*/ 2045493 w 2819400"/>
                <a:gd name="connsiteY28" fmla="*/ 335756 h 1009650"/>
                <a:gd name="connsiteX29" fmla="*/ 1974056 w 2819400"/>
                <a:gd name="connsiteY29" fmla="*/ 321468 h 1009650"/>
                <a:gd name="connsiteX30" fmla="*/ 1864518 w 2819400"/>
                <a:gd name="connsiteY30" fmla="*/ 300037 h 1009650"/>
                <a:gd name="connsiteX31" fmla="*/ 1762125 w 2819400"/>
                <a:gd name="connsiteY31" fmla="*/ 273843 h 1009650"/>
                <a:gd name="connsiteX32" fmla="*/ 1666875 w 2819400"/>
                <a:gd name="connsiteY32" fmla="*/ 250031 h 1009650"/>
                <a:gd name="connsiteX33" fmla="*/ 1585912 w 2819400"/>
                <a:gd name="connsiteY33" fmla="*/ 226218 h 1009650"/>
                <a:gd name="connsiteX34" fmla="*/ 1488281 w 2819400"/>
                <a:gd name="connsiteY34" fmla="*/ 204787 h 1009650"/>
                <a:gd name="connsiteX35" fmla="*/ 1414462 w 2819400"/>
                <a:gd name="connsiteY35" fmla="*/ 185737 h 1009650"/>
                <a:gd name="connsiteX36" fmla="*/ 1328737 w 2819400"/>
                <a:gd name="connsiteY36" fmla="*/ 159543 h 1009650"/>
                <a:gd name="connsiteX37" fmla="*/ 1243012 w 2819400"/>
                <a:gd name="connsiteY37" fmla="*/ 128587 h 1009650"/>
                <a:gd name="connsiteX38" fmla="*/ 1178718 w 2819400"/>
                <a:gd name="connsiteY38" fmla="*/ 102393 h 1009650"/>
                <a:gd name="connsiteX39" fmla="*/ 1109662 w 2819400"/>
                <a:gd name="connsiteY39" fmla="*/ 76200 h 1009650"/>
                <a:gd name="connsiteX40" fmla="*/ 1054893 w 2819400"/>
                <a:gd name="connsiteY40" fmla="*/ 50006 h 1009650"/>
                <a:gd name="connsiteX41" fmla="*/ 978693 w 2819400"/>
                <a:gd name="connsiteY41" fmla="*/ 0 h 1009650"/>
                <a:gd name="connsiteX42" fmla="*/ 4762 w 2819400"/>
                <a:gd name="connsiteY42" fmla="*/ 2381 h 1009650"/>
                <a:gd name="connsiteX43" fmla="*/ 0 w 2819400"/>
                <a:gd name="connsiteY43" fmla="*/ 50006 h 1009650"/>
                <a:gd name="connsiteX44" fmla="*/ 57150 w 2819400"/>
                <a:gd name="connsiteY44" fmla="*/ 61912 h 1009650"/>
                <a:gd name="connsiteX45" fmla="*/ 119062 w 2819400"/>
                <a:gd name="connsiteY45" fmla="*/ 76200 h 1009650"/>
                <a:gd name="connsiteX46" fmla="*/ 169068 w 2819400"/>
                <a:gd name="connsiteY46" fmla="*/ 85725 h 1009650"/>
                <a:gd name="connsiteX47" fmla="*/ 259556 w 2819400"/>
                <a:gd name="connsiteY47" fmla="*/ 92868 h 1009650"/>
                <a:gd name="connsiteX48" fmla="*/ 357187 w 2819400"/>
                <a:gd name="connsiteY48" fmla="*/ 95250 h 1009650"/>
                <a:gd name="connsiteX49" fmla="*/ 423862 w 2819400"/>
                <a:gd name="connsiteY49" fmla="*/ 95250 h 1009650"/>
                <a:gd name="connsiteX50" fmla="*/ 500062 w 2819400"/>
                <a:gd name="connsiteY50" fmla="*/ 107156 h 1009650"/>
                <a:gd name="connsiteX51" fmla="*/ 571500 w 2819400"/>
                <a:gd name="connsiteY51" fmla="*/ 109537 h 1009650"/>
                <a:gd name="connsiteX52" fmla="*/ 650081 w 2819400"/>
                <a:gd name="connsiteY52" fmla="*/ 114300 h 1009650"/>
                <a:gd name="connsiteX53" fmla="*/ 673893 w 2819400"/>
                <a:gd name="connsiteY53" fmla="*/ 114300 h 1009650"/>
                <a:gd name="connsiteX54" fmla="*/ 714374 w 2819400"/>
                <a:gd name="connsiteY54" fmla="*/ 128587 h 1009650"/>
                <a:gd name="connsiteX55" fmla="*/ 745331 w 2819400"/>
                <a:gd name="connsiteY55" fmla="*/ 157162 h 1009650"/>
                <a:gd name="connsiteX56" fmla="*/ 757238 w 2819400"/>
                <a:gd name="connsiteY56" fmla="*/ 188118 h 1009650"/>
                <a:gd name="connsiteX57" fmla="*/ 778668 w 2819400"/>
                <a:gd name="connsiteY57" fmla="*/ 214312 h 1009650"/>
                <a:gd name="connsiteX58" fmla="*/ 809624 w 2819400"/>
                <a:gd name="connsiteY58" fmla="*/ 223838 h 1009650"/>
                <a:gd name="connsiteX59" fmla="*/ 842962 w 2819400"/>
                <a:gd name="connsiteY59" fmla="*/ 242887 h 1009650"/>
                <a:gd name="connsiteX60" fmla="*/ 878681 w 2819400"/>
                <a:gd name="connsiteY60" fmla="*/ 257175 h 1009650"/>
                <a:gd name="connsiteX61" fmla="*/ 938212 w 2819400"/>
                <a:gd name="connsiteY61" fmla="*/ 276225 h 1009650"/>
                <a:gd name="connsiteX62" fmla="*/ 1023937 w 2819400"/>
                <a:gd name="connsiteY62" fmla="*/ 290512 h 1009650"/>
                <a:gd name="connsiteX63" fmla="*/ 1088231 w 2819400"/>
                <a:gd name="connsiteY63" fmla="*/ 302418 h 1009650"/>
                <a:gd name="connsiteX64" fmla="*/ 1185862 w 2819400"/>
                <a:gd name="connsiteY64" fmla="*/ 316707 h 1009650"/>
                <a:gd name="connsiteX65" fmla="*/ 1273968 w 2819400"/>
                <a:gd name="connsiteY65" fmla="*/ 338137 h 1009650"/>
                <a:gd name="connsiteX66" fmla="*/ 1343025 w 2819400"/>
                <a:gd name="connsiteY66" fmla="*/ 354806 h 1009650"/>
                <a:gd name="connsiteX67" fmla="*/ 1393031 w 2819400"/>
                <a:gd name="connsiteY67" fmla="*/ 361950 h 1009650"/>
                <a:gd name="connsiteX68" fmla="*/ 1454943 w 2819400"/>
                <a:gd name="connsiteY68" fmla="*/ 388143 h 1009650"/>
                <a:gd name="connsiteX69" fmla="*/ 1469231 w 2819400"/>
                <a:gd name="connsiteY69" fmla="*/ 395287 h 1009650"/>
                <a:gd name="connsiteX70" fmla="*/ 1481137 w 2819400"/>
                <a:gd name="connsiteY70" fmla="*/ 445293 h 1009650"/>
                <a:gd name="connsiteX71" fmla="*/ 1550193 w 2819400"/>
                <a:gd name="connsiteY71" fmla="*/ 447675 h 1009650"/>
                <a:gd name="connsiteX72" fmla="*/ 1600200 w 2819400"/>
                <a:gd name="connsiteY72" fmla="*/ 452437 h 1009650"/>
                <a:gd name="connsiteX73" fmla="*/ 1659731 w 2819400"/>
                <a:gd name="connsiteY73" fmla="*/ 457200 h 1009650"/>
                <a:gd name="connsiteX74" fmla="*/ 1685925 w 2819400"/>
                <a:gd name="connsiteY74" fmla="*/ 457200 h 1009650"/>
                <a:gd name="connsiteX75" fmla="*/ 1690687 w 2819400"/>
                <a:gd name="connsiteY75" fmla="*/ 483393 h 1009650"/>
                <a:gd name="connsiteX76" fmla="*/ 1728787 w 2819400"/>
                <a:gd name="connsiteY76" fmla="*/ 488156 h 1009650"/>
                <a:gd name="connsiteX77" fmla="*/ 1783556 w 2819400"/>
                <a:gd name="connsiteY77" fmla="*/ 488156 h 1009650"/>
                <a:gd name="connsiteX78" fmla="*/ 1790700 w 2819400"/>
                <a:gd name="connsiteY78" fmla="*/ 519112 h 1009650"/>
                <a:gd name="connsiteX79" fmla="*/ 1833562 w 2819400"/>
                <a:gd name="connsiteY79" fmla="*/ 550068 h 1009650"/>
                <a:gd name="connsiteX80" fmla="*/ 1866900 w 2819400"/>
                <a:gd name="connsiteY80" fmla="*/ 578643 h 1009650"/>
                <a:gd name="connsiteX81" fmla="*/ 1902618 w 2819400"/>
                <a:gd name="connsiteY81" fmla="*/ 607218 h 1009650"/>
                <a:gd name="connsiteX82" fmla="*/ 1935956 w 2819400"/>
                <a:gd name="connsiteY82" fmla="*/ 607218 h 1009650"/>
                <a:gd name="connsiteX83" fmla="*/ 1952625 w 2819400"/>
                <a:gd name="connsiteY83" fmla="*/ 692943 h 1009650"/>
                <a:gd name="connsiteX84" fmla="*/ 1959768 w 2819400"/>
                <a:gd name="connsiteY84" fmla="*/ 719137 h 1009650"/>
                <a:gd name="connsiteX85" fmla="*/ 2028825 w 2819400"/>
                <a:gd name="connsiteY85" fmla="*/ 697706 h 1009650"/>
                <a:gd name="connsiteX86" fmla="*/ 2035968 w 2819400"/>
                <a:gd name="connsiteY86" fmla="*/ 695325 h 1009650"/>
                <a:gd name="connsiteX87" fmla="*/ 2038350 w 2819400"/>
                <a:gd name="connsiteY87" fmla="*/ 716756 h 1009650"/>
                <a:gd name="connsiteX88" fmla="*/ 2081212 w 2819400"/>
                <a:gd name="connsiteY88" fmla="*/ 685799 h 1009650"/>
                <a:gd name="connsiteX89" fmla="*/ 2143125 w 2819400"/>
                <a:gd name="connsiteY89" fmla="*/ 623887 h 1009650"/>
                <a:gd name="connsiteX90" fmla="*/ 2145506 w 2819400"/>
                <a:gd name="connsiteY90" fmla="*/ 645318 h 1009650"/>
                <a:gd name="connsiteX91" fmla="*/ 2185987 w 2819400"/>
                <a:gd name="connsiteY91" fmla="*/ 635793 h 1009650"/>
                <a:gd name="connsiteX92" fmla="*/ 2226468 w 2819400"/>
                <a:gd name="connsiteY92" fmla="*/ 642937 h 1009650"/>
                <a:gd name="connsiteX93" fmla="*/ 2269331 w 2819400"/>
                <a:gd name="connsiteY93" fmla="*/ 666750 h 1009650"/>
                <a:gd name="connsiteX94" fmla="*/ 2300287 w 2819400"/>
                <a:gd name="connsiteY94" fmla="*/ 709612 h 1009650"/>
                <a:gd name="connsiteX95" fmla="*/ 2359818 w 2819400"/>
                <a:gd name="connsiteY95" fmla="*/ 731043 h 1009650"/>
                <a:gd name="connsiteX96" fmla="*/ 2431256 w 2819400"/>
                <a:gd name="connsiteY96" fmla="*/ 738187 h 1009650"/>
                <a:gd name="connsiteX97" fmla="*/ 2512218 w 2819400"/>
                <a:gd name="connsiteY97" fmla="*/ 726281 h 1009650"/>
                <a:gd name="connsiteX98" fmla="*/ 2566987 w 2819400"/>
                <a:gd name="connsiteY98" fmla="*/ 721518 h 1009650"/>
                <a:gd name="connsiteX99" fmla="*/ 2597943 w 2819400"/>
                <a:gd name="connsiteY99" fmla="*/ 738187 h 1009650"/>
                <a:gd name="connsiteX100" fmla="*/ 2645568 w 2819400"/>
                <a:gd name="connsiteY100" fmla="*/ 792956 h 1009650"/>
                <a:gd name="connsiteX101" fmla="*/ 2686050 w 2819400"/>
                <a:gd name="connsiteY101" fmla="*/ 845343 h 1009650"/>
                <a:gd name="connsiteX102" fmla="*/ 2745581 w 2819400"/>
                <a:gd name="connsiteY102" fmla="*/ 923925 h 1009650"/>
                <a:gd name="connsiteX103" fmla="*/ 2783681 w 2819400"/>
                <a:gd name="connsiteY103" fmla="*/ 971550 h 1009650"/>
                <a:gd name="connsiteX104" fmla="*/ 2819400 w 2819400"/>
                <a:gd name="connsiteY104"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509838 w 2819400"/>
                <a:gd name="connsiteY15" fmla="*/ 447674 h 1009650"/>
                <a:gd name="connsiteX16" fmla="*/ 2497931 w 2819400"/>
                <a:gd name="connsiteY16" fmla="*/ 495299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47887 w 2819400"/>
                <a:gd name="connsiteY25" fmla="*/ 397668 h 1009650"/>
                <a:gd name="connsiteX26" fmla="*/ 2078831 w 2819400"/>
                <a:gd name="connsiteY26" fmla="*/ 402431 h 1009650"/>
                <a:gd name="connsiteX27" fmla="*/ 2059781 w 2819400"/>
                <a:gd name="connsiteY27" fmla="*/ 361950 h 1009650"/>
                <a:gd name="connsiteX28" fmla="*/ 2045493 w 2819400"/>
                <a:gd name="connsiteY28" fmla="*/ 335756 h 1009650"/>
                <a:gd name="connsiteX29" fmla="*/ 1974056 w 2819400"/>
                <a:gd name="connsiteY29" fmla="*/ 321468 h 1009650"/>
                <a:gd name="connsiteX30" fmla="*/ 1864518 w 2819400"/>
                <a:gd name="connsiteY30" fmla="*/ 300037 h 1009650"/>
                <a:gd name="connsiteX31" fmla="*/ 1762125 w 2819400"/>
                <a:gd name="connsiteY31" fmla="*/ 273843 h 1009650"/>
                <a:gd name="connsiteX32" fmla="*/ 1666875 w 2819400"/>
                <a:gd name="connsiteY32" fmla="*/ 250031 h 1009650"/>
                <a:gd name="connsiteX33" fmla="*/ 1585912 w 2819400"/>
                <a:gd name="connsiteY33" fmla="*/ 226218 h 1009650"/>
                <a:gd name="connsiteX34" fmla="*/ 1488281 w 2819400"/>
                <a:gd name="connsiteY34" fmla="*/ 204787 h 1009650"/>
                <a:gd name="connsiteX35" fmla="*/ 1414462 w 2819400"/>
                <a:gd name="connsiteY35" fmla="*/ 185737 h 1009650"/>
                <a:gd name="connsiteX36" fmla="*/ 1328737 w 2819400"/>
                <a:gd name="connsiteY36" fmla="*/ 159543 h 1009650"/>
                <a:gd name="connsiteX37" fmla="*/ 1243012 w 2819400"/>
                <a:gd name="connsiteY37" fmla="*/ 128587 h 1009650"/>
                <a:gd name="connsiteX38" fmla="*/ 1178718 w 2819400"/>
                <a:gd name="connsiteY38" fmla="*/ 102393 h 1009650"/>
                <a:gd name="connsiteX39" fmla="*/ 1109662 w 2819400"/>
                <a:gd name="connsiteY39" fmla="*/ 76200 h 1009650"/>
                <a:gd name="connsiteX40" fmla="*/ 1054893 w 2819400"/>
                <a:gd name="connsiteY40" fmla="*/ 50006 h 1009650"/>
                <a:gd name="connsiteX41" fmla="*/ 978693 w 2819400"/>
                <a:gd name="connsiteY41" fmla="*/ 0 h 1009650"/>
                <a:gd name="connsiteX42" fmla="*/ 4762 w 2819400"/>
                <a:gd name="connsiteY42" fmla="*/ 2381 h 1009650"/>
                <a:gd name="connsiteX43" fmla="*/ 0 w 2819400"/>
                <a:gd name="connsiteY43" fmla="*/ 50006 h 1009650"/>
                <a:gd name="connsiteX44" fmla="*/ 57150 w 2819400"/>
                <a:gd name="connsiteY44" fmla="*/ 61912 h 1009650"/>
                <a:gd name="connsiteX45" fmla="*/ 119062 w 2819400"/>
                <a:gd name="connsiteY45" fmla="*/ 76200 h 1009650"/>
                <a:gd name="connsiteX46" fmla="*/ 169068 w 2819400"/>
                <a:gd name="connsiteY46" fmla="*/ 85725 h 1009650"/>
                <a:gd name="connsiteX47" fmla="*/ 259556 w 2819400"/>
                <a:gd name="connsiteY47" fmla="*/ 92868 h 1009650"/>
                <a:gd name="connsiteX48" fmla="*/ 357187 w 2819400"/>
                <a:gd name="connsiteY48" fmla="*/ 95250 h 1009650"/>
                <a:gd name="connsiteX49" fmla="*/ 423862 w 2819400"/>
                <a:gd name="connsiteY49" fmla="*/ 95250 h 1009650"/>
                <a:gd name="connsiteX50" fmla="*/ 500062 w 2819400"/>
                <a:gd name="connsiteY50" fmla="*/ 107156 h 1009650"/>
                <a:gd name="connsiteX51" fmla="*/ 571500 w 2819400"/>
                <a:gd name="connsiteY51" fmla="*/ 109537 h 1009650"/>
                <a:gd name="connsiteX52" fmla="*/ 650081 w 2819400"/>
                <a:gd name="connsiteY52" fmla="*/ 114300 h 1009650"/>
                <a:gd name="connsiteX53" fmla="*/ 673893 w 2819400"/>
                <a:gd name="connsiteY53" fmla="*/ 114300 h 1009650"/>
                <a:gd name="connsiteX54" fmla="*/ 714374 w 2819400"/>
                <a:gd name="connsiteY54" fmla="*/ 128587 h 1009650"/>
                <a:gd name="connsiteX55" fmla="*/ 745331 w 2819400"/>
                <a:gd name="connsiteY55" fmla="*/ 157162 h 1009650"/>
                <a:gd name="connsiteX56" fmla="*/ 757238 w 2819400"/>
                <a:gd name="connsiteY56" fmla="*/ 188118 h 1009650"/>
                <a:gd name="connsiteX57" fmla="*/ 778668 w 2819400"/>
                <a:gd name="connsiteY57" fmla="*/ 214312 h 1009650"/>
                <a:gd name="connsiteX58" fmla="*/ 809624 w 2819400"/>
                <a:gd name="connsiteY58" fmla="*/ 223838 h 1009650"/>
                <a:gd name="connsiteX59" fmla="*/ 842962 w 2819400"/>
                <a:gd name="connsiteY59" fmla="*/ 242887 h 1009650"/>
                <a:gd name="connsiteX60" fmla="*/ 878681 w 2819400"/>
                <a:gd name="connsiteY60" fmla="*/ 257175 h 1009650"/>
                <a:gd name="connsiteX61" fmla="*/ 938212 w 2819400"/>
                <a:gd name="connsiteY61" fmla="*/ 276225 h 1009650"/>
                <a:gd name="connsiteX62" fmla="*/ 1023937 w 2819400"/>
                <a:gd name="connsiteY62" fmla="*/ 290512 h 1009650"/>
                <a:gd name="connsiteX63" fmla="*/ 1088231 w 2819400"/>
                <a:gd name="connsiteY63" fmla="*/ 302418 h 1009650"/>
                <a:gd name="connsiteX64" fmla="*/ 1185862 w 2819400"/>
                <a:gd name="connsiteY64" fmla="*/ 316707 h 1009650"/>
                <a:gd name="connsiteX65" fmla="*/ 1273968 w 2819400"/>
                <a:gd name="connsiteY65" fmla="*/ 338137 h 1009650"/>
                <a:gd name="connsiteX66" fmla="*/ 1343025 w 2819400"/>
                <a:gd name="connsiteY66" fmla="*/ 354806 h 1009650"/>
                <a:gd name="connsiteX67" fmla="*/ 1393031 w 2819400"/>
                <a:gd name="connsiteY67" fmla="*/ 361950 h 1009650"/>
                <a:gd name="connsiteX68" fmla="*/ 1454943 w 2819400"/>
                <a:gd name="connsiteY68" fmla="*/ 388143 h 1009650"/>
                <a:gd name="connsiteX69" fmla="*/ 1469231 w 2819400"/>
                <a:gd name="connsiteY69" fmla="*/ 395287 h 1009650"/>
                <a:gd name="connsiteX70" fmla="*/ 1481137 w 2819400"/>
                <a:gd name="connsiteY70" fmla="*/ 445293 h 1009650"/>
                <a:gd name="connsiteX71" fmla="*/ 1550193 w 2819400"/>
                <a:gd name="connsiteY71" fmla="*/ 447675 h 1009650"/>
                <a:gd name="connsiteX72" fmla="*/ 1600200 w 2819400"/>
                <a:gd name="connsiteY72" fmla="*/ 452437 h 1009650"/>
                <a:gd name="connsiteX73" fmla="*/ 1659731 w 2819400"/>
                <a:gd name="connsiteY73" fmla="*/ 457200 h 1009650"/>
                <a:gd name="connsiteX74" fmla="*/ 1685925 w 2819400"/>
                <a:gd name="connsiteY74" fmla="*/ 457200 h 1009650"/>
                <a:gd name="connsiteX75" fmla="*/ 1690687 w 2819400"/>
                <a:gd name="connsiteY75" fmla="*/ 483393 h 1009650"/>
                <a:gd name="connsiteX76" fmla="*/ 1728787 w 2819400"/>
                <a:gd name="connsiteY76" fmla="*/ 488156 h 1009650"/>
                <a:gd name="connsiteX77" fmla="*/ 1783556 w 2819400"/>
                <a:gd name="connsiteY77" fmla="*/ 488156 h 1009650"/>
                <a:gd name="connsiteX78" fmla="*/ 1790700 w 2819400"/>
                <a:gd name="connsiteY78" fmla="*/ 519112 h 1009650"/>
                <a:gd name="connsiteX79" fmla="*/ 1833562 w 2819400"/>
                <a:gd name="connsiteY79" fmla="*/ 550068 h 1009650"/>
                <a:gd name="connsiteX80" fmla="*/ 1866900 w 2819400"/>
                <a:gd name="connsiteY80" fmla="*/ 578643 h 1009650"/>
                <a:gd name="connsiteX81" fmla="*/ 1902618 w 2819400"/>
                <a:gd name="connsiteY81" fmla="*/ 607218 h 1009650"/>
                <a:gd name="connsiteX82" fmla="*/ 1935956 w 2819400"/>
                <a:gd name="connsiteY82" fmla="*/ 607218 h 1009650"/>
                <a:gd name="connsiteX83" fmla="*/ 1952625 w 2819400"/>
                <a:gd name="connsiteY83" fmla="*/ 692943 h 1009650"/>
                <a:gd name="connsiteX84" fmla="*/ 1959768 w 2819400"/>
                <a:gd name="connsiteY84" fmla="*/ 719137 h 1009650"/>
                <a:gd name="connsiteX85" fmla="*/ 2028825 w 2819400"/>
                <a:gd name="connsiteY85" fmla="*/ 697706 h 1009650"/>
                <a:gd name="connsiteX86" fmla="*/ 2035968 w 2819400"/>
                <a:gd name="connsiteY86" fmla="*/ 695325 h 1009650"/>
                <a:gd name="connsiteX87" fmla="*/ 2038350 w 2819400"/>
                <a:gd name="connsiteY87" fmla="*/ 716756 h 1009650"/>
                <a:gd name="connsiteX88" fmla="*/ 2081212 w 2819400"/>
                <a:gd name="connsiteY88" fmla="*/ 685799 h 1009650"/>
                <a:gd name="connsiteX89" fmla="*/ 2143125 w 2819400"/>
                <a:gd name="connsiteY89" fmla="*/ 623887 h 1009650"/>
                <a:gd name="connsiteX90" fmla="*/ 2145506 w 2819400"/>
                <a:gd name="connsiteY90" fmla="*/ 645318 h 1009650"/>
                <a:gd name="connsiteX91" fmla="*/ 2185987 w 2819400"/>
                <a:gd name="connsiteY91" fmla="*/ 635793 h 1009650"/>
                <a:gd name="connsiteX92" fmla="*/ 2226468 w 2819400"/>
                <a:gd name="connsiteY92" fmla="*/ 642937 h 1009650"/>
                <a:gd name="connsiteX93" fmla="*/ 2269331 w 2819400"/>
                <a:gd name="connsiteY93" fmla="*/ 666750 h 1009650"/>
                <a:gd name="connsiteX94" fmla="*/ 2300287 w 2819400"/>
                <a:gd name="connsiteY94" fmla="*/ 709612 h 1009650"/>
                <a:gd name="connsiteX95" fmla="*/ 2359818 w 2819400"/>
                <a:gd name="connsiteY95" fmla="*/ 731043 h 1009650"/>
                <a:gd name="connsiteX96" fmla="*/ 2431256 w 2819400"/>
                <a:gd name="connsiteY96" fmla="*/ 738187 h 1009650"/>
                <a:gd name="connsiteX97" fmla="*/ 2512218 w 2819400"/>
                <a:gd name="connsiteY97" fmla="*/ 726281 h 1009650"/>
                <a:gd name="connsiteX98" fmla="*/ 2566987 w 2819400"/>
                <a:gd name="connsiteY98" fmla="*/ 721518 h 1009650"/>
                <a:gd name="connsiteX99" fmla="*/ 2597943 w 2819400"/>
                <a:gd name="connsiteY99" fmla="*/ 738187 h 1009650"/>
                <a:gd name="connsiteX100" fmla="*/ 2645568 w 2819400"/>
                <a:gd name="connsiteY100" fmla="*/ 792956 h 1009650"/>
                <a:gd name="connsiteX101" fmla="*/ 2686050 w 2819400"/>
                <a:gd name="connsiteY101" fmla="*/ 845343 h 1009650"/>
                <a:gd name="connsiteX102" fmla="*/ 2745581 w 2819400"/>
                <a:gd name="connsiteY102" fmla="*/ 923925 h 1009650"/>
                <a:gd name="connsiteX103" fmla="*/ 2783681 w 2819400"/>
                <a:gd name="connsiteY103" fmla="*/ 971550 h 1009650"/>
                <a:gd name="connsiteX104" fmla="*/ 2819400 w 2819400"/>
                <a:gd name="connsiteY104"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47887 w 2819400"/>
                <a:gd name="connsiteY25" fmla="*/ 397668 h 1009650"/>
                <a:gd name="connsiteX26" fmla="*/ 2078831 w 2819400"/>
                <a:gd name="connsiteY26" fmla="*/ 402431 h 1009650"/>
                <a:gd name="connsiteX27" fmla="*/ 2059781 w 2819400"/>
                <a:gd name="connsiteY27" fmla="*/ 361950 h 1009650"/>
                <a:gd name="connsiteX28" fmla="*/ 2045493 w 2819400"/>
                <a:gd name="connsiteY28" fmla="*/ 335756 h 1009650"/>
                <a:gd name="connsiteX29" fmla="*/ 1974056 w 2819400"/>
                <a:gd name="connsiteY29" fmla="*/ 321468 h 1009650"/>
                <a:gd name="connsiteX30" fmla="*/ 1864518 w 2819400"/>
                <a:gd name="connsiteY30" fmla="*/ 300037 h 1009650"/>
                <a:gd name="connsiteX31" fmla="*/ 1762125 w 2819400"/>
                <a:gd name="connsiteY31" fmla="*/ 273843 h 1009650"/>
                <a:gd name="connsiteX32" fmla="*/ 1666875 w 2819400"/>
                <a:gd name="connsiteY32" fmla="*/ 250031 h 1009650"/>
                <a:gd name="connsiteX33" fmla="*/ 1585912 w 2819400"/>
                <a:gd name="connsiteY33" fmla="*/ 226218 h 1009650"/>
                <a:gd name="connsiteX34" fmla="*/ 1488281 w 2819400"/>
                <a:gd name="connsiteY34" fmla="*/ 204787 h 1009650"/>
                <a:gd name="connsiteX35" fmla="*/ 1414462 w 2819400"/>
                <a:gd name="connsiteY35" fmla="*/ 185737 h 1009650"/>
                <a:gd name="connsiteX36" fmla="*/ 1328737 w 2819400"/>
                <a:gd name="connsiteY36" fmla="*/ 159543 h 1009650"/>
                <a:gd name="connsiteX37" fmla="*/ 1243012 w 2819400"/>
                <a:gd name="connsiteY37" fmla="*/ 128587 h 1009650"/>
                <a:gd name="connsiteX38" fmla="*/ 1178718 w 2819400"/>
                <a:gd name="connsiteY38" fmla="*/ 102393 h 1009650"/>
                <a:gd name="connsiteX39" fmla="*/ 1109662 w 2819400"/>
                <a:gd name="connsiteY39" fmla="*/ 76200 h 1009650"/>
                <a:gd name="connsiteX40" fmla="*/ 1054893 w 2819400"/>
                <a:gd name="connsiteY40" fmla="*/ 50006 h 1009650"/>
                <a:gd name="connsiteX41" fmla="*/ 978693 w 2819400"/>
                <a:gd name="connsiteY41" fmla="*/ 0 h 1009650"/>
                <a:gd name="connsiteX42" fmla="*/ 4762 w 2819400"/>
                <a:gd name="connsiteY42" fmla="*/ 2381 h 1009650"/>
                <a:gd name="connsiteX43" fmla="*/ 0 w 2819400"/>
                <a:gd name="connsiteY43" fmla="*/ 50006 h 1009650"/>
                <a:gd name="connsiteX44" fmla="*/ 57150 w 2819400"/>
                <a:gd name="connsiteY44" fmla="*/ 61912 h 1009650"/>
                <a:gd name="connsiteX45" fmla="*/ 119062 w 2819400"/>
                <a:gd name="connsiteY45" fmla="*/ 76200 h 1009650"/>
                <a:gd name="connsiteX46" fmla="*/ 169068 w 2819400"/>
                <a:gd name="connsiteY46" fmla="*/ 85725 h 1009650"/>
                <a:gd name="connsiteX47" fmla="*/ 259556 w 2819400"/>
                <a:gd name="connsiteY47" fmla="*/ 92868 h 1009650"/>
                <a:gd name="connsiteX48" fmla="*/ 357187 w 2819400"/>
                <a:gd name="connsiteY48" fmla="*/ 95250 h 1009650"/>
                <a:gd name="connsiteX49" fmla="*/ 423862 w 2819400"/>
                <a:gd name="connsiteY49" fmla="*/ 95250 h 1009650"/>
                <a:gd name="connsiteX50" fmla="*/ 500062 w 2819400"/>
                <a:gd name="connsiteY50" fmla="*/ 107156 h 1009650"/>
                <a:gd name="connsiteX51" fmla="*/ 571500 w 2819400"/>
                <a:gd name="connsiteY51" fmla="*/ 109537 h 1009650"/>
                <a:gd name="connsiteX52" fmla="*/ 650081 w 2819400"/>
                <a:gd name="connsiteY52" fmla="*/ 114300 h 1009650"/>
                <a:gd name="connsiteX53" fmla="*/ 673893 w 2819400"/>
                <a:gd name="connsiteY53" fmla="*/ 114300 h 1009650"/>
                <a:gd name="connsiteX54" fmla="*/ 714374 w 2819400"/>
                <a:gd name="connsiteY54" fmla="*/ 128587 h 1009650"/>
                <a:gd name="connsiteX55" fmla="*/ 745331 w 2819400"/>
                <a:gd name="connsiteY55" fmla="*/ 157162 h 1009650"/>
                <a:gd name="connsiteX56" fmla="*/ 757238 w 2819400"/>
                <a:gd name="connsiteY56" fmla="*/ 188118 h 1009650"/>
                <a:gd name="connsiteX57" fmla="*/ 778668 w 2819400"/>
                <a:gd name="connsiteY57" fmla="*/ 214312 h 1009650"/>
                <a:gd name="connsiteX58" fmla="*/ 809624 w 2819400"/>
                <a:gd name="connsiteY58" fmla="*/ 223838 h 1009650"/>
                <a:gd name="connsiteX59" fmla="*/ 842962 w 2819400"/>
                <a:gd name="connsiteY59" fmla="*/ 242887 h 1009650"/>
                <a:gd name="connsiteX60" fmla="*/ 878681 w 2819400"/>
                <a:gd name="connsiteY60" fmla="*/ 257175 h 1009650"/>
                <a:gd name="connsiteX61" fmla="*/ 938212 w 2819400"/>
                <a:gd name="connsiteY61" fmla="*/ 276225 h 1009650"/>
                <a:gd name="connsiteX62" fmla="*/ 1023937 w 2819400"/>
                <a:gd name="connsiteY62" fmla="*/ 290512 h 1009650"/>
                <a:gd name="connsiteX63" fmla="*/ 1088231 w 2819400"/>
                <a:gd name="connsiteY63" fmla="*/ 302418 h 1009650"/>
                <a:gd name="connsiteX64" fmla="*/ 1185862 w 2819400"/>
                <a:gd name="connsiteY64" fmla="*/ 316707 h 1009650"/>
                <a:gd name="connsiteX65" fmla="*/ 1273968 w 2819400"/>
                <a:gd name="connsiteY65" fmla="*/ 338137 h 1009650"/>
                <a:gd name="connsiteX66" fmla="*/ 1343025 w 2819400"/>
                <a:gd name="connsiteY66" fmla="*/ 354806 h 1009650"/>
                <a:gd name="connsiteX67" fmla="*/ 1393031 w 2819400"/>
                <a:gd name="connsiteY67" fmla="*/ 361950 h 1009650"/>
                <a:gd name="connsiteX68" fmla="*/ 1454943 w 2819400"/>
                <a:gd name="connsiteY68" fmla="*/ 388143 h 1009650"/>
                <a:gd name="connsiteX69" fmla="*/ 1469231 w 2819400"/>
                <a:gd name="connsiteY69" fmla="*/ 395287 h 1009650"/>
                <a:gd name="connsiteX70" fmla="*/ 1481137 w 2819400"/>
                <a:gd name="connsiteY70" fmla="*/ 445293 h 1009650"/>
                <a:gd name="connsiteX71" fmla="*/ 1550193 w 2819400"/>
                <a:gd name="connsiteY71" fmla="*/ 447675 h 1009650"/>
                <a:gd name="connsiteX72" fmla="*/ 1600200 w 2819400"/>
                <a:gd name="connsiteY72" fmla="*/ 452437 h 1009650"/>
                <a:gd name="connsiteX73" fmla="*/ 1659731 w 2819400"/>
                <a:gd name="connsiteY73" fmla="*/ 457200 h 1009650"/>
                <a:gd name="connsiteX74" fmla="*/ 1685925 w 2819400"/>
                <a:gd name="connsiteY74" fmla="*/ 457200 h 1009650"/>
                <a:gd name="connsiteX75" fmla="*/ 1690687 w 2819400"/>
                <a:gd name="connsiteY75" fmla="*/ 483393 h 1009650"/>
                <a:gd name="connsiteX76" fmla="*/ 1728787 w 2819400"/>
                <a:gd name="connsiteY76" fmla="*/ 488156 h 1009650"/>
                <a:gd name="connsiteX77" fmla="*/ 1783556 w 2819400"/>
                <a:gd name="connsiteY77" fmla="*/ 488156 h 1009650"/>
                <a:gd name="connsiteX78" fmla="*/ 1790700 w 2819400"/>
                <a:gd name="connsiteY78" fmla="*/ 519112 h 1009650"/>
                <a:gd name="connsiteX79" fmla="*/ 1833562 w 2819400"/>
                <a:gd name="connsiteY79" fmla="*/ 550068 h 1009650"/>
                <a:gd name="connsiteX80" fmla="*/ 1866900 w 2819400"/>
                <a:gd name="connsiteY80" fmla="*/ 578643 h 1009650"/>
                <a:gd name="connsiteX81" fmla="*/ 1902618 w 2819400"/>
                <a:gd name="connsiteY81" fmla="*/ 607218 h 1009650"/>
                <a:gd name="connsiteX82" fmla="*/ 1935956 w 2819400"/>
                <a:gd name="connsiteY82" fmla="*/ 607218 h 1009650"/>
                <a:gd name="connsiteX83" fmla="*/ 1952625 w 2819400"/>
                <a:gd name="connsiteY83" fmla="*/ 692943 h 1009650"/>
                <a:gd name="connsiteX84" fmla="*/ 1959768 w 2819400"/>
                <a:gd name="connsiteY84" fmla="*/ 719137 h 1009650"/>
                <a:gd name="connsiteX85" fmla="*/ 2028825 w 2819400"/>
                <a:gd name="connsiteY85" fmla="*/ 697706 h 1009650"/>
                <a:gd name="connsiteX86" fmla="*/ 2035968 w 2819400"/>
                <a:gd name="connsiteY86" fmla="*/ 695325 h 1009650"/>
                <a:gd name="connsiteX87" fmla="*/ 2038350 w 2819400"/>
                <a:gd name="connsiteY87" fmla="*/ 716756 h 1009650"/>
                <a:gd name="connsiteX88" fmla="*/ 2081212 w 2819400"/>
                <a:gd name="connsiteY88" fmla="*/ 685799 h 1009650"/>
                <a:gd name="connsiteX89" fmla="*/ 2143125 w 2819400"/>
                <a:gd name="connsiteY89" fmla="*/ 623887 h 1009650"/>
                <a:gd name="connsiteX90" fmla="*/ 2145506 w 2819400"/>
                <a:gd name="connsiteY90" fmla="*/ 645318 h 1009650"/>
                <a:gd name="connsiteX91" fmla="*/ 2185987 w 2819400"/>
                <a:gd name="connsiteY91" fmla="*/ 635793 h 1009650"/>
                <a:gd name="connsiteX92" fmla="*/ 2226468 w 2819400"/>
                <a:gd name="connsiteY92" fmla="*/ 642937 h 1009650"/>
                <a:gd name="connsiteX93" fmla="*/ 2269331 w 2819400"/>
                <a:gd name="connsiteY93" fmla="*/ 666750 h 1009650"/>
                <a:gd name="connsiteX94" fmla="*/ 2300287 w 2819400"/>
                <a:gd name="connsiteY94" fmla="*/ 709612 h 1009650"/>
                <a:gd name="connsiteX95" fmla="*/ 2359818 w 2819400"/>
                <a:gd name="connsiteY95" fmla="*/ 731043 h 1009650"/>
                <a:gd name="connsiteX96" fmla="*/ 2431256 w 2819400"/>
                <a:gd name="connsiteY96" fmla="*/ 738187 h 1009650"/>
                <a:gd name="connsiteX97" fmla="*/ 2512218 w 2819400"/>
                <a:gd name="connsiteY97" fmla="*/ 726281 h 1009650"/>
                <a:gd name="connsiteX98" fmla="*/ 2566987 w 2819400"/>
                <a:gd name="connsiteY98" fmla="*/ 721518 h 1009650"/>
                <a:gd name="connsiteX99" fmla="*/ 2597943 w 2819400"/>
                <a:gd name="connsiteY99" fmla="*/ 738187 h 1009650"/>
                <a:gd name="connsiteX100" fmla="*/ 2645568 w 2819400"/>
                <a:gd name="connsiteY100" fmla="*/ 792956 h 1009650"/>
                <a:gd name="connsiteX101" fmla="*/ 2686050 w 2819400"/>
                <a:gd name="connsiteY101" fmla="*/ 845343 h 1009650"/>
                <a:gd name="connsiteX102" fmla="*/ 2745581 w 2819400"/>
                <a:gd name="connsiteY102" fmla="*/ 923925 h 1009650"/>
                <a:gd name="connsiteX103" fmla="*/ 2783681 w 2819400"/>
                <a:gd name="connsiteY103" fmla="*/ 971550 h 1009650"/>
                <a:gd name="connsiteX104" fmla="*/ 2819400 w 2819400"/>
                <a:gd name="connsiteY104"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47887 w 2819400"/>
                <a:gd name="connsiteY25" fmla="*/ 397668 h 1009650"/>
                <a:gd name="connsiteX26" fmla="*/ 2078831 w 2819400"/>
                <a:gd name="connsiteY26" fmla="*/ 402431 h 1009650"/>
                <a:gd name="connsiteX27" fmla="*/ 2059781 w 2819400"/>
                <a:gd name="connsiteY27" fmla="*/ 361950 h 1009650"/>
                <a:gd name="connsiteX28" fmla="*/ 2045493 w 2819400"/>
                <a:gd name="connsiteY28" fmla="*/ 335756 h 1009650"/>
                <a:gd name="connsiteX29" fmla="*/ 1974056 w 2819400"/>
                <a:gd name="connsiteY29" fmla="*/ 321468 h 1009650"/>
                <a:gd name="connsiteX30" fmla="*/ 1864518 w 2819400"/>
                <a:gd name="connsiteY30" fmla="*/ 300037 h 1009650"/>
                <a:gd name="connsiteX31" fmla="*/ 1762125 w 2819400"/>
                <a:gd name="connsiteY31" fmla="*/ 273843 h 1009650"/>
                <a:gd name="connsiteX32" fmla="*/ 1666875 w 2819400"/>
                <a:gd name="connsiteY32" fmla="*/ 250031 h 1009650"/>
                <a:gd name="connsiteX33" fmla="*/ 1585912 w 2819400"/>
                <a:gd name="connsiteY33" fmla="*/ 226218 h 1009650"/>
                <a:gd name="connsiteX34" fmla="*/ 1488281 w 2819400"/>
                <a:gd name="connsiteY34" fmla="*/ 204787 h 1009650"/>
                <a:gd name="connsiteX35" fmla="*/ 1414462 w 2819400"/>
                <a:gd name="connsiteY35" fmla="*/ 185737 h 1009650"/>
                <a:gd name="connsiteX36" fmla="*/ 1328737 w 2819400"/>
                <a:gd name="connsiteY36" fmla="*/ 159543 h 1009650"/>
                <a:gd name="connsiteX37" fmla="*/ 1243012 w 2819400"/>
                <a:gd name="connsiteY37" fmla="*/ 128587 h 1009650"/>
                <a:gd name="connsiteX38" fmla="*/ 1178718 w 2819400"/>
                <a:gd name="connsiteY38" fmla="*/ 102393 h 1009650"/>
                <a:gd name="connsiteX39" fmla="*/ 1109662 w 2819400"/>
                <a:gd name="connsiteY39" fmla="*/ 76200 h 1009650"/>
                <a:gd name="connsiteX40" fmla="*/ 1054893 w 2819400"/>
                <a:gd name="connsiteY40" fmla="*/ 50006 h 1009650"/>
                <a:gd name="connsiteX41" fmla="*/ 978693 w 2819400"/>
                <a:gd name="connsiteY41" fmla="*/ 0 h 1009650"/>
                <a:gd name="connsiteX42" fmla="*/ 4762 w 2819400"/>
                <a:gd name="connsiteY42" fmla="*/ 2381 h 1009650"/>
                <a:gd name="connsiteX43" fmla="*/ 0 w 2819400"/>
                <a:gd name="connsiteY43" fmla="*/ 50006 h 1009650"/>
                <a:gd name="connsiteX44" fmla="*/ 57150 w 2819400"/>
                <a:gd name="connsiteY44" fmla="*/ 61912 h 1009650"/>
                <a:gd name="connsiteX45" fmla="*/ 119062 w 2819400"/>
                <a:gd name="connsiteY45" fmla="*/ 76200 h 1009650"/>
                <a:gd name="connsiteX46" fmla="*/ 169068 w 2819400"/>
                <a:gd name="connsiteY46" fmla="*/ 85725 h 1009650"/>
                <a:gd name="connsiteX47" fmla="*/ 259556 w 2819400"/>
                <a:gd name="connsiteY47" fmla="*/ 92868 h 1009650"/>
                <a:gd name="connsiteX48" fmla="*/ 357187 w 2819400"/>
                <a:gd name="connsiteY48" fmla="*/ 95250 h 1009650"/>
                <a:gd name="connsiteX49" fmla="*/ 423862 w 2819400"/>
                <a:gd name="connsiteY49" fmla="*/ 95250 h 1009650"/>
                <a:gd name="connsiteX50" fmla="*/ 500062 w 2819400"/>
                <a:gd name="connsiteY50" fmla="*/ 107156 h 1009650"/>
                <a:gd name="connsiteX51" fmla="*/ 571500 w 2819400"/>
                <a:gd name="connsiteY51" fmla="*/ 109537 h 1009650"/>
                <a:gd name="connsiteX52" fmla="*/ 650081 w 2819400"/>
                <a:gd name="connsiteY52" fmla="*/ 114300 h 1009650"/>
                <a:gd name="connsiteX53" fmla="*/ 673893 w 2819400"/>
                <a:gd name="connsiteY53" fmla="*/ 114300 h 1009650"/>
                <a:gd name="connsiteX54" fmla="*/ 714374 w 2819400"/>
                <a:gd name="connsiteY54" fmla="*/ 128587 h 1009650"/>
                <a:gd name="connsiteX55" fmla="*/ 745331 w 2819400"/>
                <a:gd name="connsiteY55" fmla="*/ 157162 h 1009650"/>
                <a:gd name="connsiteX56" fmla="*/ 757238 w 2819400"/>
                <a:gd name="connsiteY56" fmla="*/ 188118 h 1009650"/>
                <a:gd name="connsiteX57" fmla="*/ 778668 w 2819400"/>
                <a:gd name="connsiteY57" fmla="*/ 214312 h 1009650"/>
                <a:gd name="connsiteX58" fmla="*/ 809624 w 2819400"/>
                <a:gd name="connsiteY58" fmla="*/ 223838 h 1009650"/>
                <a:gd name="connsiteX59" fmla="*/ 842962 w 2819400"/>
                <a:gd name="connsiteY59" fmla="*/ 242887 h 1009650"/>
                <a:gd name="connsiteX60" fmla="*/ 878681 w 2819400"/>
                <a:gd name="connsiteY60" fmla="*/ 257175 h 1009650"/>
                <a:gd name="connsiteX61" fmla="*/ 938212 w 2819400"/>
                <a:gd name="connsiteY61" fmla="*/ 276225 h 1009650"/>
                <a:gd name="connsiteX62" fmla="*/ 1023937 w 2819400"/>
                <a:gd name="connsiteY62" fmla="*/ 290512 h 1009650"/>
                <a:gd name="connsiteX63" fmla="*/ 1088231 w 2819400"/>
                <a:gd name="connsiteY63" fmla="*/ 302418 h 1009650"/>
                <a:gd name="connsiteX64" fmla="*/ 1185862 w 2819400"/>
                <a:gd name="connsiteY64" fmla="*/ 316707 h 1009650"/>
                <a:gd name="connsiteX65" fmla="*/ 1273968 w 2819400"/>
                <a:gd name="connsiteY65" fmla="*/ 338137 h 1009650"/>
                <a:gd name="connsiteX66" fmla="*/ 1343025 w 2819400"/>
                <a:gd name="connsiteY66" fmla="*/ 354806 h 1009650"/>
                <a:gd name="connsiteX67" fmla="*/ 1393031 w 2819400"/>
                <a:gd name="connsiteY67" fmla="*/ 361950 h 1009650"/>
                <a:gd name="connsiteX68" fmla="*/ 1454943 w 2819400"/>
                <a:gd name="connsiteY68" fmla="*/ 388143 h 1009650"/>
                <a:gd name="connsiteX69" fmla="*/ 1469231 w 2819400"/>
                <a:gd name="connsiteY69" fmla="*/ 395287 h 1009650"/>
                <a:gd name="connsiteX70" fmla="*/ 1481137 w 2819400"/>
                <a:gd name="connsiteY70" fmla="*/ 445293 h 1009650"/>
                <a:gd name="connsiteX71" fmla="*/ 1550193 w 2819400"/>
                <a:gd name="connsiteY71" fmla="*/ 447675 h 1009650"/>
                <a:gd name="connsiteX72" fmla="*/ 1600200 w 2819400"/>
                <a:gd name="connsiteY72" fmla="*/ 452437 h 1009650"/>
                <a:gd name="connsiteX73" fmla="*/ 1659731 w 2819400"/>
                <a:gd name="connsiteY73" fmla="*/ 457200 h 1009650"/>
                <a:gd name="connsiteX74" fmla="*/ 1685925 w 2819400"/>
                <a:gd name="connsiteY74" fmla="*/ 457200 h 1009650"/>
                <a:gd name="connsiteX75" fmla="*/ 1690687 w 2819400"/>
                <a:gd name="connsiteY75" fmla="*/ 483393 h 1009650"/>
                <a:gd name="connsiteX76" fmla="*/ 1728787 w 2819400"/>
                <a:gd name="connsiteY76" fmla="*/ 488156 h 1009650"/>
                <a:gd name="connsiteX77" fmla="*/ 1783556 w 2819400"/>
                <a:gd name="connsiteY77" fmla="*/ 488156 h 1009650"/>
                <a:gd name="connsiteX78" fmla="*/ 1790700 w 2819400"/>
                <a:gd name="connsiteY78" fmla="*/ 519112 h 1009650"/>
                <a:gd name="connsiteX79" fmla="*/ 1833562 w 2819400"/>
                <a:gd name="connsiteY79" fmla="*/ 550068 h 1009650"/>
                <a:gd name="connsiteX80" fmla="*/ 1866900 w 2819400"/>
                <a:gd name="connsiteY80" fmla="*/ 578643 h 1009650"/>
                <a:gd name="connsiteX81" fmla="*/ 1902618 w 2819400"/>
                <a:gd name="connsiteY81" fmla="*/ 607218 h 1009650"/>
                <a:gd name="connsiteX82" fmla="*/ 1935956 w 2819400"/>
                <a:gd name="connsiteY82" fmla="*/ 607218 h 1009650"/>
                <a:gd name="connsiteX83" fmla="*/ 1952625 w 2819400"/>
                <a:gd name="connsiteY83" fmla="*/ 692943 h 1009650"/>
                <a:gd name="connsiteX84" fmla="*/ 1959768 w 2819400"/>
                <a:gd name="connsiteY84" fmla="*/ 719137 h 1009650"/>
                <a:gd name="connsiteX85" fmla="*/ 2028825 w 2819400"/>
                <a:gd name="connsiteY85" fmla="*/ 697706 h 1009650"/>
                <a:gd name="connsiteX86" fmla="*/ 2035968 w 2819400"/>
                <a:gd name="connsiteY86" fmla="*/ 695325 h 1009650"/>
                <a:gd name="connsiteX87" fmla="*/ 2038350 w 2819400"/>
                <a:gd name="connsiteY87" fmla="*/ 716756 h 1009650"/>
                <a:gd name="connsiteX88" fmla="*/ 2081212 w 2819400"/>
                <a:gd name="connsiteY88" fmla="*/ 685799 h 1009650"/>
                <a:gd name="connsiteX89" fmla="*/ 2143125 w 2819400"/>
                <a:gd name="connsiteY89" fmla="*/ 623887 h 1009650"/>
                <a:gd name="connsiteX90" fmla="*/ 2145506 w 2819400"/>
                <a:gd name="connsiteY90" fmla="*/ 645318 h 1009650"/>
                <a:gd name="connsiteX91" fmla="*/ 2185987 w 2819400"/>
                <a:gd name="connsiteY91" fmla="*/ 635793 h 1009650"/>
                <a:gd name="connsiteX92" fmla="*/ 2226468 w 2819400"/>
                <a:gd name="connsiteY92" fmla="*/ 642937 h 1009650"/>
                <a:gd name="connsiteX93" fmla="*/ 2269331 w 2819400"/>
                <a:gd name="connsiteY93" fmla="*/ 666750 h 1009650"/>
                <a:gd name="connsiteX94" fmla="*/ 2300287 w 2819400"/>
                <a:gd name="connsiteY94" fmla="*/ 709612 h 1009650"/>
                <a:gd name="connsiteX95" fmla="*/ 2359818 w 2819400"/>
                <a:gd name="connsiteY95" fmla="*/ 731043 h 1009650"/>
                <a:gd name="connsiteX96" fmla="*/ 2431256 w 2819400"/>
                <a:gd name="connsiteY96" fmla="*/ 738187 h 1009650"/>
                <a:gd name="connsiteX97" fmla="*/ 2512218 w 2819400"/>
                <a:gd name="connsiteY97" fmla="*/ 726281 h 1009650"/>
                <a:gd name="connsiteX98" fmla="*/ 2566987 w 2819400"/>
                <a:gd name="connsiteY98" fmla="*/ 721518 h 1009650"/>
                <a:gd name="connsiteX99" fmla="*/ 2597943 w 2819400"/>
                <a:gd name="connsiteY99" fmla="*/ 738187 h 1009650"/>
                <a:gd name="connsiteX100" fmla="*/ 2645568 w 2819400"/>
                <a:gd name="connsiteY100" fmla="*/ 792956 h 1009650"/>
                <a:gd name="connsiteX101" fmla="*/ 2686050 w 2819400"/>
                <a:gd name="connsiteY101" fmla="*/ 845343 h 1009650"/>
                <a:gd name="connsiteX102" fmla="*/ 2745581 w 2819400"/>
                <a:gd name="connsiteY102" fmla="*/ 923925 h 1009650"/>
                <a:gd name="connsiteX103" fmla="*/ 2783681 w 2819400"/>
                <a:gd name="connsiteY103" fmla="*/ 971550 h 1009650"/>
                <a:gd name="connsiteX104" fmla="*/ 2819400 w 2819400"/>
                <a:gd name="connsiteY104"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47887 w 2819400"/>
                <a:gd name="connsiteY25" fmla="*/ 397668 h 1009650"/>
                <a:gd name="connsiteX26" fmla="*/ 2078831 w 2819400"/>
                <a:gd name="connsiteY26" fmla="*/ 402431 h 1009650"/>
                <a:gd name="connsiteX27" fmla="*/ 2059781 w 2819400"/>
                <a:gd name="connsiteY27" fmla="*/ 361950 h 1009650"/>
                <a:gd name="connsiteX28" fmla="*/ 2045493 w 2819400"/>
                <a:gd name="connsiteY28" fmla="*/ 335756 h 1009650"/>
                <a:gd name="connsiteX29" fmla="*/ 1974056 w 2819400"/>
                <a:gd name="connsiteY29" fmla="*/ 321468 h 1009650"/>
                <a:gd name="connsiteX30" fmla="*/ 1864518 w 2819400"/>
                <a:gd name="connsiteY30" fmla="*/ 300037 h 1009650"/>
                <a:gd name="connsiteX31" fmla="*/ 1762125 w 2819400"/>
                <a:gd name="connsiteY31" fmla="*/ 273843 h 1009650"/>
                <a:gd name="connsiteX32" fmla="*/ 1666875 w 2819400"/>
                <a:gd name="connsiteY32" fmla="*/ 250031 h 1009650"/>
                <a:gd name="connsiteX33" fmla="*/ 1585912 w 2819400"/>
                <a:gd name="connsiteY33" fmla="*/ 226218 h 1009650"/>
                <a:gd name="connsiteX34" fmla="*/ 1488281 w 2819400"/>
                <a:gd name="connsiteY34" fmla="*/ 204787 h 1009650"/>
                <a:gd name="connsiteX35" fmla="*/ 1414462 w 2819400"/>
                <a:gd name="connsiteY35" fmla="*/ 185737 h 1009650"/>
                <a:gd name="connsiteX36" fmla="*/ 1328737 w 2819400"/>
                <a:gd name="connsiteY36" fmla="*/ 159543 h 1009650"/>
                <a:gd name="connsiteX37" fmla="*/ 1243012 w 2819400"/>
                <a:gd name="connsiteY37" fmla="*/ 128587 h 1009650"/>
                <a:gd name="connsiteX38" fmla="*/ 1178718 w 2819400"/>
                <a:gd name="connsiteY38" fmla="*/ 102393 h 1009650"/>
                <a:gd name="connsiteX39" fmla="*/ 1109662 w 2819400"/>
                <a:gd name="connsiteY39" fmla="*/ 76200 h 1009650"/>
                <a:gd name="connsiteX40" fmla="*/ 1054893 w 2819400"/>
                <a:gd name="connsiteY40" fmla="*/ 50006 h 1009650"/>
                <a:gd name="connsiteX41" fmla="*/ 978693 w 2819400"/>
                <a:gd name="connsiteY41" fmla="*/ 0 h 1009650"/>
                <a:gd name="connsiteX42" fmla="*/ 4762 w 2819400"/>
                <a:gd name="connsiteY42" fmla="*/ 2381 h 1009650"/>
                <a:gd name="connsiteX43" fmla="*/ 0 w 2819400"/>
                <a:gd name="connsiteY43" fmla="*/ 50006 h 1009650"/>
                <a:gd name="connsiteX44" fmla="*/ 57150 w 2819400"/>
                <a:gd name="connsiteY44" fmla="*/ 61912 h 1009650"/>
                <a:gd name="connsiteX45" fmla="*/ 119062 w 2819400"/>
                <a:gd name="connsiteY45" fmla="*/ 76200 h 1009650"/>
                <a:gd name="connsiteX46" fmla="*/ 169068 w 2819400"/>
                <a:gd name="connsiteY46" fmla="*/ 85725 h 1009650"/>
                <a:gd name="connsiteX47" fmla="*/ 259556 w 2819400"/>
                <a:gd name="connsiteY47" fmla="*/ 92868 h 1009650"/>
                <a:gd name="connsiteX48" fmla="*/ 357187 w 2819400"/>
                <a:gd name="connsiteY48" fmla="*/ 95250 h 1009650"/>
                <a:gd name="connsiteX49" fmla="*/ 423862 w 2819400"/>
                <a:gd name="connsiteY49" fmla="*/ 95250 h 1009650"/>
                <a:gd name="connsiteX50" fmla="*/ 500062 w 2819400"/>
                <a:gd name="connsiteY50" fmla="*/ 107156 h 1009650"/>
                <a:gd name="connsiteX51" fmla="*/ 571500 w 2819400"/>
                <a:gd name="connsiteY51" fmla="*/ 109537 h 1009650"/>
                <a:gd name="connsiteX52" fmla="*/ 650081 w 2819400"/>
                <a:gd name="connsiteY52" fmla="*/ 114300 h 1009650"/>
                <a:gd name="connsiteX53" fmla="*/ 673893 w 2819400"/>
                <a:gd name="connsiteY53" fmla="*/ 114300 h 1009650"/>
                <a:gd name="connsiteX54" fmla="*/ 714374 w 2819400"/>
                <a:gd name="connsiteY54" fmla="*/ 128587 h 1009650"/>
                <a:gd name="connsiteX55" fmla="*/ 745331 w 2819400"/>
                <a:gd name="connsiteY55" fmla="*/ 157162 h 1009650"/>
                <a:gd name="connsiteX56" fmla="*/ 757238 w 2819400"/>
                <a:gd name="connsiteY56" fmla="*/ 188118 h 1009650"/>
                <a:gd name="connsiteX57" fmla="*/ 778668 w 2819400"/>
                <a:gd name="connsiteY57" fmla="*/ 214312 h 1009650"/>
                <a:gd name="connsiteX58" fmla="*/ 809624 w 2819400"/>
                <a:gd name="connsiteY58" fmla="*/ 223838 h 1009650"/>
                <a:gd name="connsiteX59" fmla="*/ 842962 w 2819400"/>
                <a:gd name="connsiteY59" fmla="*/ 242887 h 1009650"/>
                <a:gd name="connsiteX60" fmla="*/ 878681 w 2819400"/>
                <a:gd name="connsiteY60" fmla="*/ 257175 h 1009650"/>
                <a:gd name="connsiteX61" fmla="*/ 938212 w 2819400"/>
                <a:gd name="connsiteY61" fmla="*/ 276225 h 1009650"/>
                <a:gd name="connsiteX62" fmla="*/ 1023937 w 2819400"/>
                <a:gd name="connsiteY62" fmla="*/ 290512 h 1009650"/>
                <a:gd name="connsiteX63" fmla="*/ 1088231 w 2819400"/>
                <a:gd name="connsiteY63" fmla="*/ 302418 h 1009650"/>
                <a:gd name="connsiteX64" fmla="*/ 1185862 w 2819400"/>
                <a:gd name="connsiteY64" fmla="*/ 316707 h 1009650"/>
                <a:gd name="connsiteX65" fmla="*/ 1273968 w 2819400"/>
                <a:gd name="connsiteY65" fmla="*/ 338137 h 1009650"/>
                <a:gd name="connsiteX66" fmla="*/ 1343025 w 2819400"/>
                <a:gd name="connsiteY66" fmla="*/ 354806 h 1009650"/>
                <a:gd name="connsiteX67" fmla="*/ 1393031 w 2819400"/>
                <a:gd name="connsiteY67" fmla="*/ 361950 h 1009650"/>
                <a:gd name="connsiteX68" fmla="*/ 1454943 w 2819400"/>
                <a:gd name="connsiteY68" fmla="*/ 388143 h 1009650"/>
                <a:gd name="connsiteX69" fmla="*/ 1469231 w 2819400"/>
                <a:gd name="connsiteY69" fmla="*/ 395287 h 1009650"/>
                <a:gd name="connsiteX70" fmla="*/ 1481137 w 2819400"/>
                <a:gd name="connsiteY70" fmla="*/ 445293 h 1009650"/>
                <a:gd name="connsiteX71" fmla="*/ 1550193 w 2819400"/>
                <a:gd name="connsiteY71" fmla="*/ 447675 h 1009650"/>
                <a:gd name="connsiteX72" fmla="*/ 1600200 w 2819400"/>
                <a:gd name="connsiteY72" fmla="*/ 452437 h 1009650"/>
                <a:gd name="connsiteX73" fmla="*/ 1659731 w 2819400"/>
                <a:gd name="connsiteY73" fmla="*/ 457200 h 1009650"/>
                <a:gd name="connsiteX74" fmla="*/ 1685925 w 2819400"/>
                <a:gd name="connsiteY74" fmla="*/ 457200 h 1009650"/>
                <a:gd name="connsiteX75" fmla="*/ 1690687 w 2819400"/>
                <a:gd name="connsiteY75" fmla="*/ 483393 h 1009650"/>
                <a:gd name="connsiteX76" fmla="*/ 1728787 w 2819400"/>
                <a:gd name="connsiteY76" fmla="*/ 488156 h 1009650"/>
                <a:gd name="connsiteX77" fmla="*/ 1783556 w 2819400"/>
                <a:gd name="connsiteY77" fmla="*/ 488156 h 1009650"/>
                <a:gd name="connsiteX78" fmla="*/ 1790700 w 2819400"/>
                <a:gd name="connsiteY78" fmla="*/ 519112 h 1009650"/>
                <a:gd name="connsiteX79" fmla="*/ 1833562 w 2819400"/>
                <a:gd name="connsiteY79" fmla="*/ 550068 h 1009650"/>
                <a:gd name="connsiteX80" fmla="*/ 1866900 w 2819400"/>
                <a:gd name="connsiteY80" fmla="*/ 578643 h 1009650"/>
                <a:gd name="connsiteX81" fmla="*/ 1902618 w 2819400"/>
                <a:gd name="connsiteY81" fmla="*/ 607218 h 1009650"/>
                <a:gd name="connsiteX82" fmla="*/ 1935956 w 2819400"/>
                <a:gd name="connsiteY82" fmla="*/ 607218 h 1009650"/>
                <a:gd name="connsiteX83" fmla="*/ 1952625 w 2819400"/>
                <a:gd name="connsiteY83" fmla="*/ 692943 h 1009650"/>
                <a:gd name="connsiteX84" fmla="*/ 1959768 w 2819400"/>
                <a:gd name="connsiteY84" fmla="*/ 719137 h 1009650"/>
                <a:gd name="connsiteX85" fmla="*/ 2028825 w 2819400"/>
                <a:gd name="connsiteY85" fmla="*/ 697706 h 1009650"/>
                <a:gd name="connsiteX86" fmla="*/ 2035968 w 2819400"/>
                <a:gd name="connsiteY86" fmla="*/ 695325 h 1009650"/>
                <a:gd name="connsiteX87" fmla="*/ 2038350 w 2819400"/>
                <a:gd name="connsiteY87" fmla="*/ 716756 h 1009650"/>
                <a:gd name="connsiteX88" fmla="*/ 2081212 w 2819400"/>
                <a:gd name="connsiteY88" fmla="*/ 685799 h 1009650"/>
                <a:gd name="connsiteX89" fmla="*/ 2143125 w 2819400"/>
                <a:gd name="connsiteY89" fmla="*/ 623887 h 1009650"/>
                <a:gd name="connsiteX90" fmla="*/ 2145506 w 2819400"/>
                <a:gd name="connsiteY90" fmla="*/ 645318 h 1009650"/>
                <a:gd name="connsiteX91" fmla="*/ 2185987 w 2819400"/>
                <a:gd name="connsiteY91" fmla="*/ 635793 h 1009650"/>
                <a:gd name="connsiteX92" fmla="*/ 2226468 w 2819400"/>
                <a:gd name="connsiteY92" fmla="*/ 642937 h 1009650"/>
                <a:gd name="connsiteX93" fmla="*/ 2269331 w 2819400"/>
                <a:gd name="connsiteY93" fmla="*/ 666750 h 1009650"/>
                <a:gd name="connsiteX94" fmla="*/ 2300287 w 2819400"/>
                <a:gd name="connsiteY94" fmla="*/ 709612 h 1009650"/>
                <a:gd name="connsiteX95" fmla="*/ 2359818 w 2819400"/>
                <a:gd name="connsiteY95" fmla="*/ 731043 h 1009650"/>
                <a:gd name="connsiteX96" fmla="*/ 2431256 w 2819400"/>
                <a:gd name="connsiteY96" fmla="*/ 738187 h 1009650"/>
                <a:gd name="connsiteX97" fmla="*/ 2512218 w 2819400"/>
                <a:gd name="connsiteY97" fmla="*/ 726281 h 1009650"/>
                <a:gd name="connsiteX98" fmla="*/ 2566987 w 2819400"/>
                <a:gd name="connsiteY98" fmla="*/ 721518 h 1009650"/>
                <a:gd name="connsiteX99" fmla="*/ 2597943 w 2819400"/>
                <a:gd name="connsiteY99" fmla="*/ 738187 h 1009650"/>
                <a:gd name="connsiteX100" fmla="*/ 2645568 w 2819400"/>
                <a:gd name="connsiteY100" fmla="*/ 792956 h 1009650"/>
                <a:gd name="connsiteX101" fmla="*/ 2686050 w 2819400"/>
                <a:gd name="connsiteY101" fmla="*/ 845343 h 1009650"/>
                <a:gd name="connsiteX102" fmla="*/ 2745581 w 2819400"/>
                <a:gd name="connsiteY102" fmla="*/ 923925 h 1009650"/>
                <a:gd name="connsiteX103" fmla="*/ 2783681 w 2819400"/>
                <a:gd name="connsiteY103" fmla="*/ 971550 h 1009650"/>
                <a:gd name="connsiteX104" fmla="*/ 2819400 w 2819400"/>
                <a:gd name="connsiteY104"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47887 w 2819400"/>
                <a:gd name="connsiteY25" fmla="*/ 397668 h 1009650"/>
                <a:gd name="connsiteX26" fmla="*/ 2078831 w 2819400"/>
                <a:gd name="connsiteY26" fmla="*/ 402431 h 1009650"/>
                <a:gd name="connsiteX27" fmla="*/ 2059781 w 2819400"/>
                <a:gd name="connsiteY27" fmla="*/ 361950 h 1009650"/>
                <a:gd name="connsiteX28" fmla="*/ 2066924 w 2819400"/>
                <a:gd name="connsiteY28" fmla="*/ 330993 h 1009650"/>
                <a:gd name="connsiteX29" fmla="*/ 1974056 w 2819400"/>
                <a:gd name="connsiteY29" fmla="*/ 321468 h 1009650"/>
                <a:gd name="connsiteX30" fmla="*/ 1864518 w 2819400"/>
                <a:gd name="connsiteY30" fmla="*/ 300037 h 1009650"/>
                <a:gd name="connsiteX31" fmla="*/ 1762125 w 2819400"/>
                <a:gd name="connsiteY31" fmla="*/ 273843 h 1009650"/>
                <a:gd name="connsiteX32" fmla="*/ 1666875 w 2819400"/>
                <a:gd name="connsiteY32" fmla="*/ 250031 h 1009650"/>
                <a:gd name="connsiteX33" fmla="*/ 1585912 w 2819400"/>
                <a:gd name="connsiteY33" fmla="*/ 226218 h 1009650"/>
                <a:gd name="connsiteX34" fmla="*/ 1488281 w 2819400"/>
                <a:gd name="connsiteY34" fmla="*/ 204787 h 1009650"/>
                <a:gd name="connsiteX35" fmla="*/ 1414462 w 2819400"/>
                <a:gd name="connsiteY35" fmla="*/ 185737 h 1009650"/>
                <a:gd name="connsiteX36" fmla="*/ 1328737 w 2819400"/>
                <a:gd name="connsiteY36" fmla="*/ 159543 h 1009650"/>
                <a:gd name="connsiteX37" fmla="*/ 1243012 w 2819400"/>
                <a:gd name="connsiteY37" fmla="*/ 128587 h 1009650"/>
                <a:gd name="connsiteX38" fmla="*/ 1178718 w 2819400"/>
                <a:gd name="connsiteY38" fmla="*/ 102393 h 1009650"/>
                <a:gd name="connsiteX39" fmla="*/ 1109662 w 2819400"/>
                <a:gd name="connsiteY39" fmla="*/ 76200 h 1009650"/>
                <a:gd name="connsiteX40" fmla="*/ 1054893 w 2819400"/>
                <a:gd name="connsiteY40" fmla="*/ 50006 h 1009650"/>
                <a:gd name="connsiteX41" fmla="*/ 978693 w 2819400"/>
                <a:gd name="connsiteY41" fmla="*/ 0 h 1009650"/>
                <a:gd name="connsiteX42" fmla="*/ 4762 w 2819400"/>
                <a:gd name="connsiteY42" fmla="*/ 2381 h 1009650"/>
                <a:gd name="connsiteX43" fmla="*/ 0 w 2819400"/>
                <a:gd name="connsiteY43" fmla="*/ 50006 h 1009650"/>
                <a:gd name="connsiteX44" fmla="*/ 57150 w 2819400"/>
                <a:gd name="connsiteY44" fmla="*/ 61912 h 1009650"/>
                <a:gd name="connsiteX45" fmla="*/ 119062 w 2819400"/>
                <a:gd name="connsiteY45" fmla="*/ 76200 h 1009650"/>
                <a:gd name="connsiteX46" fmla="*/ 169068 w 2819400"/>
                <a:gd name="connsiteY46" fmla="*/ 85725 h 1009650"/>
                <a:gd name="connsiteX47" fmla="*/ 259556 w 2819400"/>
                <a:gd name="connsiteY47" fmla="*/ 92868 h 1009650"/>
                <a:gd name="connsiteX48" fmla="*/ 357187 w 2819400"/>
                <a:gd name="connsiteY48" fmla="*/ 95250 h 1009650"/>
                <a:gd name="connsiteX49" fmla="*/ 423862 w 2819400"/>
                <a:gd name="connsiteY49" fmla="*/ 95250 h 1009650"/>
                <a:gd name="connsiteX50" fmla="*/ 500062 w 2819400"/>
                <a:gd name="connsiteY50" fmla="*/ 107156 h 1009650"/>
                <a:gd name="connsiteX51" fmla="*/ 571500 w 2819400"/>
                <a:gd name="connsiteY51" fmla="*/ 109537 h 1009650"/>
                <a:gd name="connsiteX52" fmla="*/ 650081 w 2819400"/>
                <a:gd name="connsiteY52" fmla="*/ 114300 h 1009650"/>
                <a:gd name="connsiteX53" fmla="*/ 673893 w 2819400"/>
                <a:gd name="connsiteY53" fmla="*/ 114300 h 1009650"/>
                <a:gd name="connsiteX54" fmla="*/ 714374 w 2819400"/>
                <a:gd name="connsiteY54" fmla="*/ 128587 h 1009650"/>
                <a:gd name="connsiteX55" fmla="*/ 745331 w 2819400"/>
                <a:gd name="connsiteY55" fmla="*/ 157162 h 1009650"/>
                <a:gd name="connsiteX56" fmla="*/ 757238 w 2819400"/>
                <a:gd name="connsiteY56" fmla="*/ 188118 h 1009650"/>
                <a:gd name="connsiteX57" fmla="*/ 778668 w 2819400"/>
                <a:gd name="connsiteY57" fmla="*/ 214312 h 1009650"/>
                <a:gd name="connsiteX58" fmla="*/ 809624 w 2819400"/>
                <a:gd name="connsiteY58" fmla="*/ 223838 h 1009650"/>
                <a:gd name="connsiteX59" fmla="*/ 842962 w 2819400"/>
                <a:gd name="connsiteY59" fmla="*/ 242887 h 1009650"/>
                <a:gd name="connsiteX60" fmla="*/ 878681 w 2819400"/>
                <a:gd name="connsiteY60" fmla="*/ 257175 h 1009650"/>
                <a:gd name="connsiteX61" fmla="*/ 938212 w 2819400"/>
                <a:gd name="connsiteY61" fmla="*/ 276225 h 1009650"/>
                <a:gd name="connsiteX62" fmla="*/ 1023937 w 2819400"/>
                <a:gd name="connsiteY62" fmla="*/ 290512 h 1009650"/>
                <a:gd name="connsiteX63" fmla="*/ 1088231 w 2819400"/>
                <a:gd name="connsiteY63" fmla="*/ 302418 h 1009650"/>
                <a:gd name="connsiteX64" fmla="*/ 1185862 w 2819400"/>
                <a:gd name="connsiteY64" fmla="*/ 316707 h 1009650"/>
                <a:gd name="connsiteX65" fmla="*/ 1273968 w 2819400"/>
                <a:gd name="connsiteY65" fmla="*/ 338137 h 1009650"/>
                <a:gd name="connsiteX66" fmla="*/ 1343025 w 2819400"/>
                <a:gd name="connsiteY66" fmla="*/ 354806 h 1009650"/>
                <a:gd name="connsiteX67" fmla="*/ 1393031 w 2819400"/>
                <a:gd name="connsiteY67" fmla="*/ 361950 h 1009650"/>
                <a:gd name="connsiteX68" fmla="*/ 1454943 w 2819400"/>
                <a:gd name="connsiteY68" fmla="*/ 388143 h 1009650"/>
                <a:gd name="connsiteX69" fmla="*/ 1469231 w 2819400"/>
                <a:gd name="connsiteY69" fmla="*/ 395287 h 1009650"/>
                <a:gd name="connsiteX70" fmla="*/ 1481137 w 2819400"/>
                <a:gd name="connsiteY70" fmla="*/ 445293 h 1009650"/>
                <a:gd name="connsiteX71" fmla="*/ 1550193 w 2819400"/>
                <a:gd name="connsiteY71" fmla="*/ 447675 h 1009650"/>
                <a:gd name="connsiteX72" fmla="*/ 1600200 w 2819400"/>
                <a:gd name="connsiteY72" fmla="*/ 452437 h 1009650"/>
                <a:gd name="connsiteX73" fmla="*/ 1659731 w 2819400"/>
                <a:gd name="connsiteY73" fmla="*/ 457200 h 1009650"/>
                <a:gd name="connsiteX74" fmla="*/ 1685925 w 2819400"/>
                <a:gd name="connsiteY74" fmla="*/ 457200 h 1009650"/>
                <a:gd name="connsiteX75" fmla="*/ 1690687 w 2819400"/>
                <a:gd name="connsiteY75" fmla="*/ 483393 h 1009650"/>
                <a:gd name="connsiteX76" fmla="*/ 1728787 w 2819400"/>
                <a:gd name="connsiteY76" fmla="*/ 488156 h 1009650"/>
                <a:gd name="connsiteX77" fmla="*/ 1783556 w 2819400"/>
                <a:gd name="connsiteY77" fmla="*/ 488156 h 1009650"/>
                <a:gd name="connsiteX78" fmla="*/ 1790700 w 2819400"/>
                <a:gd name="connsiteY78" fmla="*/ 519112 h 1009650"/>
                <a:gd name="connsiteX79" fmla="*/ 1833562 w 2819400"/>
                <a:gd name="connsiteY79" fmla="*/ 550068 h 1009650"/>
                <a:gd name="connsiteX80" fmla="*/ 1866900 w 2819400"/>
                <a:gd name="connsiteY80" fmla="*/ 578643 h 1009650"/>
                <a:gd name="connsiteX81" fmla="*/ 1902618 w 2819400"/>
                <a:gd name="connsiteY81" fmla="*/ 607218 h 1009650"/>
                <a:gd name="connsiteX82" fmla="*/ 1935956 w 2819400"/>
                <a:gd name="connsiteY82" fmla="*/ 607218 h 1009650"/>
                <a:gd name="connsiteX83" fmla="*/ 1952625 w 2819400"/>
                <a:gd name="connsiteY83" fmla="*/ 692943 h 1009650"/>
                <a:gd name="connsiteX84" fmla="*/ 1959768 w 2819400"/>
                <a:gd name="connsiteY84" fmla="*/ 719137 h 1009650"/>
                <a:gd name="connsiteX85" fmla="*/ 2028825 w 2819400"/>
                <a:gd name="connsiteY85" fmla="*/ 697706 h 1009650"/>
                <a:gd name="connsiteX86" fmla="*/ 2035968 w 2819400"/>
                <a:gd name="connsiteY86" fmla="*/ 695325 h 1009650"/>
                <a:gd name="connsiteX87" fmla="*/ 2038350 w 2819400"/>
                <a:gd name="connsiteY87" fmla="*/ 716756 h 1009650"/>
                <a:gd name="connsiteX88" fmla="*/ 2081212 w 2819400"/>
                <a:gd name="connsiteY88" fmla="*/ 685799 h 1009650"/>
                <a:gd name="connsiteX89" fmla="*/ 2143125 w 2819400"/>
                <a:gd name="connsiteY89" fmla="*/ 623887 h 1009650"/>
                <a:gd name="connsiteX90" fmla="*/ 2145506 w 2819400"/>
                <a:gd name="connsiteY90" fmla="*/ 645318 h 1009650"/>
                <a:gd name="connsiteX91" fmla="*/ 2185987 w 2819400"/>
                <a:gd name="connsiteY91" fmla="*/ 635793 h 1009650"/>
                <a:gd name="connsiteX92" fmla="*/ 2226468 w 2819400"/>
                <a:gd name="connsiteY92" fmla="*/ 642937 h 1009650"/>
                <a:gd name="connsiteX93" fmla="*/ 2269331 w 2819400"/>
                <a:gd name="connsiteY93" fmla="*/ 666750 h 1009650"/>
                <a:gd name="connsiteX94" fmla="*/ 2300287 w 2819400"/>
                <a:gd name="connsiteY94" fmla="*/ 709612 h 1009650"/>
                <a:gd name="connsiteX95" fmla="*/ 2359818 w 2819400"/>
                <a:gd name="connsiteY95" fmla="*/ 731043 h 1009650"/>
                <a:gd name="connsiteX96" fmla="*/ 2431256 w 2819400"/>
                <a:gd name="connsiteY96" fmla="*/ 738187 h 1009650"/>
                <a:gd name="connsiteX97" fmla="*/ 2512218 w 2819400"/>
                <a:gd name="connsiteY97" fmla="*/ 726281 h 1009650"/>
                <a:gd name="connsiteX98" fmla="*/ 2566987 w 2819400"/>
                <a:gd name="connsiteY98" fmla="*/ 721518 h 1009650"/>
                <a:gd name="connsiteX99" fmla="*/ 2597943 w 2819400"/>
                <a:gd name="connsiteY99" fmla="*/ 738187 h 1009650"/>
                <a:gd name="connsiteX100" fmla="*/ 2645568 w 2819400"/>
                <a:gd name="connsiteY100" fmla="*/ 792956 h 1009650"/>
                <a:gd name="connsiteX101" fmla="*/ 2686050 w 2819400"/>
                <a:gd name="connsiteY101" fmla="*/ 845343 h 1009650"/>
                <a:gd name="connsiteX102" fmla="*/ 2745581 w 2819400"/>
                <a:gd name="connsiteY102" fmla="*/ 923925 h 1009650"/>
                <a:gd name="connsiteX103" fmla="*/ 2783681 w 2819400"/>
                <a:gd name="connsiteY103" fmla="*/ 971550 h 1009650"/>
                <a:gd name="connsiteX104" fmla="*/ 2819400 w 2819400"/>
                <a:gd name="connsiteY104"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47887 w 2819400"/>
                <a:gd name="connsiteY25" fmla="*/ 397668 h 1009650"/>
                <a:gd name="connsiteX26" fmla="*/ 2078831 w 2819400"/>
                <a:gd name="connsiteY26" fmla="*/ 402431 h 1009650"/>
                <a:gd name="connsiteX27" fmla="*/ 2164556 w 2819400"/>
                <a:gd name="connsiteY27" fmla="*/ 328612 h 1009650"/>
                <a:gd name="connsiteX28" fmla="*/ 2066924 w 2819400"/>
                <a:gd name="connsiteY28" fmla="*/ 330993 h 1009650"/>
                <a:gd name="connsiteX29" fmla="*/ 1974056 w 2819400"/>
                <a:gd name="connsiteY29" fmla="*/ 321468 h 1009650"/>
                <a:gd name="connsiteX30" fmla="*/ 1864518 w 2819400"/>
                <a:gd name="connsiteY30" fmla="*/ 300037 h 1009650"/>
                <a:gd name="connsiteX31" fmla="*/ 1762125 w 2819400"/>
                <a:gd name="connsiteY31" fmla="*/ 273843 h 1009650"/>
                <a:gd name="connsiteX32" fmla="*/ 1666875 w 2819400"/>
                <a:gd name="connsiteY32" fmla="*/ 250031 h 1009650"/>
                <a:gd name="connsiteX33" fmla="*/ 1585912 w 2819400"/>
                <a:gd name="connsiteY33" fmla="*/ 226218 h 1009650"/>
                <a:gd name="connsiteX34" fmla="*/ 1488281 w 2819400"/>
                <a:gd name="connsiteY34" fmla="*/ 204787 h 1009650"/>
                <a:gd name="connsiteX35" fmla="*/ 1414462 w 2819400"/>
                <a:gd name="connsiteY35" fmla="*/ 185737 h 1009650"/>
                <a:gd name="connsiteX36" fmla="*/ 1328737 w 2819400"/>
                <a:gd name="connsiteY36" fmla="*/ 159543 h 1009650"/>
                <a:gd name="connsiteX37" fmla="*/ 1243012 w 2819400"/>
                <a:gd name="connsiteY37" fmla="*/ 128587 h 1009650"/>
                <a:gd name="connsiteX38" fmla="*/ 1178718 w 2819400"/>
                <a:gd name="connsiteY38" fmla="*/ 102393 h 1009650"/>
                <a:gd name="connsiteX39" fmla="*/ 1109662 w 2819400"/>
                <a:gd name="connsiteY39" fmla="*/ 76200 h 1009650"/>
                <a:gd name="connsiteX40" fmla="*/ 1054893 w 2819400"/>
                <a:gd name="connsiteY40" fmla="*/ 50006 h 1009650"/>
                <a:gd name="connsiteX41" fmla="*/ 978693 w 2819400"/>
                <a:gd name="connsiteY41" fmla="*/ 0 h 1009650"/>
                <a:gd name="connsiteX42" fmla="*/ 4762 w 2819400"/>
                <a:gd name="connsiteY42" fmla="*/ 2381 h 1009650"/>
                <a:gd name="connsiteX43" fmla="*/ 0 w 2819400"/>
                <a:gd name="connsiteY43" fmla="*/ 50006 h 1009650"/>
                <a:gd name="connsiteX44" fmla="*/ 57150 w 2819400"/>
                <a:gd name="connsiteY44" fmla="*/ 61912 h 1009650"/>
                <a:gd name="connsiteX45" fmla="*/ 119062 w 2819400"/>
                <a:gd name="connsiteY45" fmla="*/ 76200 h 1009650"/>
                <a:gd name="connsiteX46" fmla="*/ 169068 w 2819400"/>
                <a:gd name="connsiteY46" fmla="*/ 85725 h 1009650"/>
                <a:gd name="connsiteX47" fmla="*/ 259556 w 2819400"/>
                <a:gd name="connsiteY47" fmla="*/ 92868 h 1009650"/>
                <a:gd name="connsiteX48" fmla="*/ 357187 w 2819400"/>
                <a:gd name="connsiteY48" fmla="*/ 95250 h 1009650"/>
                <a:gd name="connsiteX49" fmla="*/ 423862 w 2819400"/>
                <a:gd name="connsiteY49" fmla="*/ 95250 h 1009650"/>
                <a:gd name="connsiteX50" fmla="*/ 500062 w 2819400"/>
                <a:gd name="connsiteY50" fmla="*/ 107156 h 1009650"/>
                <a:gd name="connsiteX51" fmla="*/ 571500 w 2819400"/>
                <a:gd name="connsiteY51" fmla="*/ 109537 h 1009650"/>
                <a:gd name="connsiteX52" fmla="*/ 650081 w 2819400"/>
                <a:gd name="connsiteY52" fmla="*/ 114300 h 1009650"/>
                <a:gd name="connsiteX53" fmla="*/ 673893 w 2819400"/>
                <a:gd name="connsiteY53" fmla="*/ 114300 h 1009650"/>
                <a:gd name="connsiteX54" fmla="*/ 714374 w 2819400"/>
                <a:gd name="connsiteY54" fmla="*/ 128587 h 1009650"/>
                <a:gd name="connsiteX55" fmla="*/ 745331 w 2819400"/>
                <a:gd name="connsiteY55" fmla="*/ 157162 h 1009650"/>
                <a:gd name="connsiteX56" fmla="*/ 757238 w 2819400"/>
                <a:gd name="connsiteY56" fmla="*/ 188118 h 1009650"/>
                <a:gd name="connsiteX57" fmla="*/ 778668 w 2819400"/>
                <a:gd name="connsiteY57" fmla="*/ 214312 h 1009650"/>
                <a:gd name="connsiteX58" fmla="*/ 809624 w 2819400"/>
                <a:gd name="connsiteY58" fmla="*/ 223838 h 1009650"/>
                <a:gd name="connsiteX59" fmla="*/ 842962 w 2819400"/>
                <a:gd name="connsiteY59" fmla="*/ 242887 h 1009650"/>
                <a:gd name="connsiteX60" fmla="*/ 878681 w 2819400"/>
                <a:gd name="connsiteY60" fmla="*/ 257175 h 1009650"/>
                <a:gd name="connsiteX61" fmla="*/ 938212 w 2819400"/>
                <a:gd name="connsiteY61" fmla="*/ 276225 h 1009650"/>
                <a:gd name="connsiteX62" fmla="*/ 1023937 w 2819400"/>
                <a:gd name="connsiteY62" fmla="*/ 290512 h 1009650"/>
                <a:gd name="connsiteX63" fmla="*/ 1088231 w 2819400"/>
                <a:gd name="connsiteY63" fmla="*/ 302418 h 1009650"/>
                <a:gd name="connsiteX64" fmla="*/ 1185862 w 2819400"/>
                <a:gd name="connsiteY64" fmla="*/ 316707 h 1009650"/>
                <a:gd name="connsiteX65" fmla="*/ 1273968 w 2819400"/>
                <a:gd name="connsiteY65" fmla="*/ 338137 h 1009650"/>
                <a:gd name="connsiteX66" fmla="*/ 1343025 w 2819400"/>
                <a:gd name="connsiteY66" fmla="*/ 354806 h 1009650"/>
                <a:gd name="connsiteX67" fmla="*/ 1393031 w 2819400"/>
                <a:gd name="connsiteY67" fmla="*/ 361950 h 1009650"/>
                <a:gd name="connsiteX68" fmla="*/ 1454943 w 2819400"/>
                <a:gd name="connsiteY68" fmla="*/ 388143 h 1009650"/>
                <a:gd name="connsiteX69" fmla="*/ 1469231 w 2819400"/>
                <a:gd name="connsiteY69" fmla="*/ 395287 h 1009650"/>
                <a:gd name="connsiteX70" fmla="*/ 1481137 w 2819400"/>
                <a:gd name="connsiteY70" fmla="*/ 445293 h 1009650"/>
                <a:gd name="connsiteX71" fmla="*/ 1550193 w 2819400"/>
                <a:gd name="connsiteY71" fmla="*/ 447675 h 1009650"/>
                <a:gd name="connsiteX72" fmla="*/ 1600200 w 2819400"/>
                <a:gd name="connsiteY72" fmla="*/ 452437 h 1009650"/>
                <a:gd name="connsiteX73" fmla="*/ 1659731 w 2819400"/>
                <a:gd name="connsiteY73" fmla="*/ 457200 h 1009650"/>
                <a:gd name="connsiteX74" fmla="*/ 1685925 w 2819400"/>
                <a:gd name="connsiteY74" fmla="*/ 457200 h 1009650"/>
                <a:gd name="connsiteX75" fmla="*/ 1690687 w 2819400"/>
                <a:gd name="connsiteY75" fmla="*/ 483393 h 1009650"/>
                <a:gd name="connsiteX76" fmla="*/ 1728787 w 2819400"/>
                <a:gd name="connsiteY76" fmla="*/ 488156 h 1009650"/>
                <a:gd name="connsiteX77" fmla="*/ 1783556 w 2819400"/>
                <a:gd name="connsiteY77" fmla="*/ 488156 h 1009650"/>
                <a:gd name="connsiteX78" fmla="*/ 1790700 w 2819400"/>
                <a:gd name="connsiteY78" fmla="*/ 519112 h 1009650"/>
                <a:gd name="connsiteX79" fmla="*/ 1833562 w 2819400"/>
                <a:gd name="connsiteY79" fmla="*/ 550068 h 1009650"/>
                <a:gd name="connsiteX80" fmla="*/ 1866900 w 2819400"/>
                <a:gd name="connsiteY80" fmla="*/ 578643 h 1009650"/>
                <a:gd name="connsiteX81" fmla="*/ 1902618 w 2819400"/>
                <a:gd name="connsiteY81" fmla="*/ 607218 h 1009650"/>
                <a:gd name="connsiteX82" fmla="*/ 1935956 w 2819400"/>
                <a:gd name="connsiteY82" fmla="*/ 607218 h 1009650"/>
                <a:gd name="connsiteX83" fmla="*/ 1952625 w 2819400"/>
                <a:gd name="connsiteY83" fmla="*/ 692943 h 1009650"/>
                <a:gd name="connsiteX84" fmla="*/ 1959768 w 2819400"/>
                <a:gd name="connsiteY84" fmla="*/ 719137 h 1009650"/>
                <a:gd name="connsiteX85" fmla="*/ 2028825 w 2819400"/>
                <a:gd name="connsiteY85" fmla="*/ 697706 h 1009650"/>
                <a:gd name="connsiteX86" fmla="*/ 2035968 w 2819400"/>
                <a:gd name="connsiteY86" fmla="*/ 695325 h 1009650"/>
                <a:gd name="connsiteX87" fmla="*/ 2038350 w 2819400"/>
                <a:gd name="connsiteY87" fmla="*/ 716756 h 1009650"/>
                <a:gd name="connsiteX88" fmla="*/ 2081212 w 2819400"/>
                <a:gd name="connsiteY88" fmla="*/ 685799 h 1009650"/>
                <a:gd name="connsiteX89" fmla="*/ 2143125 w 2819400"/>
                <a:gd name="connsiteY89" fmla="*/ 623887 h 1009650"/>
                <a:gd name="connsiteX90" fmla="*/ 2145506 w 2819400"/>
                <a:gd name="connsiteY90" fmla="*/ 645318 h 1009650"/>
                <a:gd name="connsiteX91" fmla="*/ 2185987 w 2819400"/>
                <a:gd name="connsiteY91" fmla="*/ 635793 h 1009650"/>
                <a:gd name="connsiteX92" fmla="*/ 2226468 w 2819400"/>
                <a:gd name="connsiteY92" fmla="*/ 642937 h 1009650"/>
                <a:gd name="connsiteX93" fmla="*/ 2269331 w 2819400"/>
                <a:gd name="connsiteY93" fmla="*/ 666750 h 1009650"/>
                <a:gd name="connsiteX94" fmla="*/ 2300287 w 2819400"/>
                <a:gd name="connsiteY94" fmla="*/ 709612 h 1009650"/>
                <a:gd name="connsiteX95" fmla="*/ 2359818 w 2819400"/>
                <a:gd name="connsiteY95" fmla="*/ 731043 h 1009650"/>
                <a:gd name="connsiteX96" fmla="*/ 2431256 w 2819400"/>
                <a:gd name="connsiteY96" fmla="*/ 738187 h 1009650"/>
                <a:gd name="connsiteX97" fmla="*/ 2512218 w 2819400"/>
                <a:gd name="connsiteY97" fmla="*/ 726281 h 1009650"/>
                <a:gd name="connsiteX98" fmla="*/ 2566987 w 2819400"/>
                <a:gd name="connsiteY98" fmla="*/ 721518 h 1009650"/>
                <a:gd name="connsiteX99" fmla="*/ 2597943 w 2819400"/>
                <a:gd name="connsiteY99" fmla="*/ 738187 h 1009650"/>
                <a:gd name="connsiteX100" fmla="*/ 2645568 w 2819400"/>
                <a:gd name="connsiteY100" fmla="*/ 792956 h 1009650"/>
                <a:gd name="connsiteX101" fmla="*/ 2686050 w 2819400"/>
                <a:gd name="connsiteY101" fmla="*/ 845343 h 1009650"/>
                <a:gd name="connsiteX102" fmla="*/ 2745581 w 2819400"/>
                <a:gd name="connsiteY102" fmla="*/ 923925 h 1009650"/>
                <a:gd name="connsiteX103" fmla="*/ 2783681 w 2819400"/>
                <a:gd name="connsiteY103" fmla="*/ 971550 h 1009650"/>
                <a:gd name="connsiteX104" fmla="*/ 2819400 w 2819400"/>
                <a:gd name="connsiteY104"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47887 w 2819400"/>
                <a:gd name="connsiteY25" fmla="*/ 397668 h 1009650"/>
                <a:gd name="connsiteX26" fmla="*/ 2164556 w 2819400"/>
                <a:gd name="connsiteY26" fmla="*/ 328612 h 1009650"/>
                <a:gd name="connsiteX27" fmla="*/ 2066924 w 2819400"/>
                <a:gd name="connsiteY27" fmla="*/ 330993 h 1009650"/>
                <a:gd name="connsiteX28" fmla="*/ 1974056 w 2819400"/>
                <a:gd name="connsiteY28" fmla="*/ 321468 h 1009650"/>
                <a:gd name="connsiteX29" fmla="*/ 1864518 w 2819400"/>
                <a:gd name="connsiteY29" fmla="*/ 300037 h 1009650"/>
                <a:gd name="connsiteX30" fmla="*/ 1762125 w 2819400"/>
                <a:gd name="connsiteY30" fmla="*/ 273843 h 1009650"/>
                <a:gd name="connsiteX31" fmla="*/ 1666875 w 2819400"/>
                <a:gd name="connsiteY31" fmla="*/ 250031 h 1009650"/>
                <a:gd name="connsiteX32" fmla="*/ 1585912 w 2819400"/>
                <a:gd name="connsiteY32" fmla="*/ 226218 h 1009650"/>
                <a:gd name="connsiteX33" fmla="*/ 1488281 w 2819400"/>
                <a:gd name="connsiteY33" fmla="*/ 204787 h 1009650"/>
                <a:gd name="connsiteX34" fmla="*/ 1414462 w 2819400"/>
                <a:gd name="connsiteY34" fmla="*/ 185737 h 1009650"/>
                <a:gd name="connsiteX35" fmla="*/ 1328737 w 2819400"/>
                <a:gd name="connsiteY35" fmla="*/ 159543 h 1009650"/>
                <a:gd name="connsiteX36" fmla="*/ 1243012 w 2819400"/>
                <a:gd name="connsiteY36" fmla="*/ 128587 h 1009650"/>
                <a:gd name="connsiteX37" fmla="*/ 1178718 w 2819400"/>
                <a:gd name="connsiteY37" fmla="*/ 102393 h 1009650"/>
                <a:gd name="connsiteX38" fmla="*/ 1109662 w 2819400"/>
                <a:gd name="connsiteY38" fmla="*/ 76200 h 1009650"/>
                <a:gd name="connsiteX39" fmla="*/ 1054893 w 2819400"/>
                <a:gd name="connsiteY39" fmla="*/ 50006 h 1009650"/>
                <a:gd name="connsiteX40" fmla="*/ 978693 w 2819400"/>
                <a:gd name="connsiteY40" fmla="*/ 0 h 1009650"/>
                <a:gd name="connsiteX41" fmla="*/ 4762 w 2819400"/>
                <a:gd name="connsiteY41" fmla="*/ 2381 h 1009650"/>
                <a:gd name="connsiteX42" fmla="*/ 0 w 2819400"/>
                <a:gd name="connsiteY42" fmla="*/ 50006 h 1009650"/>
                <a:gd name="connsiteX43" fmla="*/ 57150 w 2819400"/>
                <a:gd name="connsiteY43" fmla="*/ 61912 h 1009650"/>
                <a:gd name="connsiteX44" fmla="*/ 119062 w 2819400"/>
                <a:gd name="connsiteY44" fmla="*/ 76200 h 1009650"/>
                <a:gd name="connsiteX45" fmla="*/ 169068 w 2819400"/>
                <a:gd name="connsiteY45" fmla="*/ 85725 h 1009650"/>
                <a:gd name="connsiteX46" fmla="*/ 259556 w 2819400"/>
                <a:gd name="connsiteY46" fmla="*/ 92868 h 1009650"/>
                <a:gd name="connsiteX47" fmla="*/ 357187 w 2819400"/>
                <a:gd name="connsiteY47" fmla="*/ 95250 h 1009650"/>
                <a:gd name="connsiteX48" fmla="*/ 423862 w 2819400"/>
                <a:gd name="connsiteY48" fmla="*/ 95250 h 1009650"/>
                <a:gd name="connsiteX49" fmla="*/ 500062 w 2819400"/>
                <a:gd name="connsiteY49" fmla="*/ 107156 h 1009650"/>
                <a:gd name="connsiteX50" fmla="*/ 571500 w 2819400"/>
                <a:gd name="connsiteY50" fmla="*/ 109537 h 1009650"/>
                <a:gd name="connsiteX51" fmla="*/ 650081 w 2819400"/>
                <a:gd name="connsiteY51" fmla="*/ 114300 h 1009650"/>
                <a:gd name="connsiteX52" fmla="*/ 673893 w 2819400"/>
                <a:gd name="connsiteY52" fmla="*/ 114300 h 1009650"/>
                <a:gd name="connsiteX53" fmla="*/ 714374 w 2819400"/>
                <a:gd name="connsiteY53" fmla="*/ 128587 h 1009650"/>
                <a:gd name="connsiteX54" fmla="*/ 745331 w 2819400"/>
                <a:gd name="connsiteY54" fmla="*/ 157162 h 1009650"/>
                <a:gd name="connsiteX55" fmla="*/ 757238 w 2819400"/>
                <a:gd name="connsiteY55" fmla="*/ 188118 h 1009650"/>
                <a:gd name="connsiteX56" fmla="*/ 778668 w 2819400"/>
                <a:gd name="connsiteY56" fmla="*/ 214312 h 1009650"/>
                <a:gd name="connsiteX57" fmla="*/ 809624 w 2819400"/>
                <a:gd name="connsiteY57" fmla="*/ 223838 h 1009650"/>
                <a:gd name="connsiteX58" fmla="*/ 842962 w 2819400"/>
                <a:gd name="connsiteY58" fmla="*/ 242887 h 1009650"/>
                <a:gd name="connsiteX59" fmla="*/ 878681 w 2819400"/>
                <a:gd name="connsiteY59" fmla="*/ 257175 h 1009650"/>
                <a:gd name="connsiteX60" fmla="*/ 938212 w 2819400"/>
                <a:gd name="connsiteY60" fmla="*/ 276225 h 1009650"/>
                <a:gd name="connsiteX61" fmla="*/ 1023937 w 2819400"/>
                <a:gd name="connsiteY61" fmla="*/ 290512 h 1009650"/>
                <a:gd name="connsiteX62" fmla="*/ 1088231 w 2819400"/>
                <a:gd name="connsiteY62" fmla="*/ 302418 h 1009650"/>
                <a:gd name="connsiteX63" fmla="*/ 1185862 w 2819400"/>
                <a:gd name="connsiteY63" fmla="*/ 316707 h 1009650"/>
                <a:gd name="connsiteX64" fmla="*/ 1273968 w 2819400"/>
                <a:gd name="connsiteY64" fmla="*/ 338137 h 1009650"/>
                <a:gd name="connsiteX65" fmla="*/ 1343025 w 2819400"/>
                <a:gd name="connsiteY65" fmla="*/ 354806 h 1009650"/>
                <a:gd name="connsiteX66" fmla="*/ 1393031 w 2819400"/>
                <a:gd name="connsiteY66" fmla="*/ 361950 h 1009650"/>
                <a:gd name="connsiteX67" fmla="*/ 1454943 w 2819400"/>
                <a:gd name="connsiteY67" fmla="*/ 388143 h 1009650"/>
                <a:gd name="connsiteX68" fmla="*/ 1469231 w 2819400"/>
                <a:gd name="connsiteY68" fmla="*/ 395287 h 1009650"/>
                <a:gd name="connsiteX69" fmla="*/ 1481137 w 2819400"/>
                <a:gd name="connsiteY69" fmla="*/ 445293 h 1009650"/>
                <a:gd name="connsiteX70" fmla="*/ 1550193 w 2819400"/>
                <a:gd name="connsiteY70" fmla="*/ 447675 h 1009650"/>
                <a:gd name="connsiteX71" fmla="*/ 1600200 w 2819400"/>
                <a:gd name="connsiteY71" fmla="*/ 452437 h 1009650"/>
                <a:gd name="connsiteX72" fmla="*/ 1659731 w 2819400"/>
                <a:gd name="connsiteY72" fmla="*/ 457200 h 1009650"/>
                <a:gd name="connsiteX73" fmla="*/ 1685925 w 2819400"/>
                <a:gd name="connsiteY73" fmla="*/ 457200 h 1009650"/>
                <a:gd name="connsiteX74" fmla="*/ 1690687 w 2819400"/>
                <a:gd name="connsiteY74" fmla="*/ 483393 h 1009650"/>
                <a:gd name="connsiteX75" fmla="*/ 1728787 w 2819400"/>
                <a:gd name="connsiteY75" fmla="*/ 488156 h 1009650"/>
                <a:gd name="connsiteX76" fmla="*/ 1783556 w 2819400"/>
                <a:gd name="connsiteY76" fmla="*/ 488156 h 1009650"/>
                <a:gd name="connsiteX77" fmla="*/ 1790700 w 2819400"/>
                <a:gd name="connsiteY77" fmla="*/ 519112 h 1009650"/>
                <a:gd name="connsiteX78" fmla="*/ 1833562 w 2819400"/>
                <a:gd name="connsiteY78" fmla="*/ 550068 h 1009650"/>
                <a:gd name="connsiteX79" fmla="*/ 1866900 w 2819400"/>
                <a:gd name="connsiteY79" fmla="*/ 578643 h 1009650"/>
                <a:gd name="connsiteX80" fmla="*/ 1902618 w 2819400"/>
                <a:gd name="connsiteY80" fmla="*/ 607218 h 1009650"/>
                <a:gd name="connsiteX81" fmla="*/ 1935956 w 2819400"/>
                <a:gd name="connsiteY81" fmla="*/ 607218 h 1009650"/>
                <a:gd name="connsiteX82" fmla="*/ 1952625 w 2819400"/>
                <a:gd name="connsiteY82" fmla="*/ 692943 h 1009650"/>
                <a:gd name="connsiteX83" fmla="*/ 1959768 w 2819400"/>
                <a:gd name="connsiteY83" fmla="*/ 719137 h 1009650"/>
                <a:gd name="connsiteX84" fmla="*/ 2028825 w 2819400"/>
                <a:gd name="connsiteY84" fmla="*/ 697706 h 1009650"/>
                <a:gd name="connsiteX85" fmla="*/ 2035968 w 2819400"/>
                <a:gd name="connsiteY85" fmla="*/ 695325 h 1009650"/>
                <a:gd name="connsiteX86" fmla="*/ 2038350 w 2819400"/>
                <a:gd name="connsiteY86" fmla="*/ 716756 h 1009650"/>
                <a:gd name="connsiteX87" fmla="*/ 2081212 w 2819400"/>
                <a:gd name="connsiteY87" fmla="*/ 685799 h 1009650"/>
                <a:gd name="connsiteX88" fmla="*/ 2143125 w 2819400"/>
                <a:gd name="connsiteY88" fmla="*/ 623887 h 1009650"/>
                <a:gd name="connsiteX89" fmla="*/ 2145506 w 2819400"/>
                <a:gd name="connsiteY89" fmla="*/ 645318 h 1009650"/>
                <a:gd name="connsiteX90" fmla="*/ 2185987 w 2819400"/>
                <a:gd name="connsiteY90" fmla="*/ 635793 h 1009650"/>
                <a:gd name="connsiteX91" fmla="*/ 2226468 w 2819400"/>
                <a:gd name="connsiteY91" fmla="*/ 642937 h 1009650"/>
                <a:gd name="connsiteX92" fmla="*/ 2269331 w 2819400"/>
                <a:gd name="connsiteY92" fmla="*/ 666750 h 1009650"/>
                <a:gd name="connsiteX93" fmla="*/ 2300287 w 2819400"/>
                <a:gd name="connsiteY93" fmla="*/ 709612 h 1009650"/>
                <a:gd name="connsiteX94" fmla="*/ 2359818 w 2819400"/>
                <a:gd name="connsiteY94" fmla="*/ 731043 h 1009650"/>
                <a:gd name="connsiteX95" fmla="*/ 2431256 w 2819400"/>
                <a:gd name="connsiteY95" fmla="*/ 738187 h 1009650"/>
                <a:gd name="connsiteX96" fmla="*/ 2512218 w 2819400"/>
                <a:gd name="connsiteY96" fmla="*/ 726281 h 1009650"/>
                <a:gd name="connsiteX97" fmla="*/ 2566987 w 2819400"/>
                <a:gd name="connsiteY97" fmla="*/ 721518 h 1009650"/>
                <a:gd name="connsiteX98" fmla="*/ 2597943 w 2819400"/>
                <a:gd name="connsiteY98" fmla="*/ 738187 h 1009650"/>
                <a:gd name="connsiteX99" fmla="*/ 2645568 w 2819400"/>
                <a:gd name="connsiteY99" fmla="*/ 792956 h 1009650"/>
                <a:gd name="connsiteX100" fmla="*/ 2686050 w 2819400"/>
                <a:gd name="connsiteY100" fmla="*/ 845343 h 1009650"/>
                <a:gd name="connsiteX101" fmla="*/ 2745581 w 2819400"/>
                <a:gd name="connsiteY101" fmla="*/ 923925 h 1009650"/>
                <a:gd name="connsiteX102" fmla="*/ 2783681 w 2819400"/>
                <a:gd name="connsiteY102" fmla="*/ 971550 h 1009650"/>
                <a:gd name="connsiteX103" fmla="*/ 2819400 w 2819400"/>
                <a:gd name="connsiteY103"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47887 w 2819400"/>
                <a:gd name="connsiteY25" fmla="*/ 397668 h 1009650"/>
                <a:gd name="connsiteX26" fmla="*/ 2152650 w 2819400"/>
                <a:gd name="connsiteY26" fmla="*/ 330993 h 1009650"/>
                <a:gd name="connsiteX27" fmla="*/ 2066924 w 2819400"/>
                <a:gd name="connsiteY27" fmla="*/ 330993 h 1009650"/>
                <a:gd name="connsiteX28" fmla="*/ 1974056 w 2819400"/>
                <a:gd name="connsiteY28" fmla="*/ 321468 h 1009650"/>
                <a:gd name="connsiteX29" fmla="*/ 1864518 w 2819400"/>
                <a:gd name="connsiteY29" fmla="*/ 300037 h 1009650"/>
                <a:gd name="connsiteX30" fmla="*/ 1762125 w 2819400"/>
                <a:gd name="connsiteY30" fmla="*/ 273843 h 1009650"/>
                <a:gd name="connsiteX31" fmla="*/ 1666875 w 2819400"/>
                <a:gd name="connsiteY31" fmla="*/ 250031 h 1009650"/>
                <a:gd name="connsiteX32" fmla="*/ 1585912 w 2819400"/>
                <a:gd name="connsiteY32" fmla="*/ 226218 h 1009650"/>
                <a:gd name="connsiteX33" fmla="*/ 1488281 w 2819400"/>
                <a:gd name="connsiteY33" fmla="*/ 204787 h 1009650"/>
                <a:gd name="connsiteX34" fmla="*/ 1414462 w 2819400"/>
                <a:gd name="connsiteY34" fmla="*/ 185737 h 1009650"/>
                <a:gd name="connsiteX35" fmla="*/ 1328737 w 2819400"/>
                <a:gd name="connsiteY35" fmla="*/ 159543 h 1009650"/>
                <a:gd name="connsiteX36" fmla="*/ 1243012 w 2819400"/>
                <a:gd name="connsiteY36" fmla="*/ 128587 h 1009650"/>
                <a:gd name="connsiteX37" fmla="*/ 1178718 w 2819400"/>
                <a:gd name="connsiteY37" fmla="*/ 102393 h 1009650"/>
                <a:gd name="connsiteX38" fmla="*/ 1109662 w 2819400"/>
                <a:gd name="connsiteY38" fmla="*/ 76200 h 1009650"/>
                <a:gd name="connsiteX39" fmla="*/ 1054893 w 2819400"/>
                <a:gd name="connsiteY39" fmla="*/ 50006 h 1009650"/>
                <a:gd name="connsiteX40" fmla="*/ 978693 w 2819400"/>
                <a:gd name="connsiteY40" fmla="*/ 0 h 1009650"/>
                <a:gd name="connsiteX41" fmla="*/ 4762 w 2819400"/>
                <a:gd name="connsiteY41" fmla="*/ 2381 h 1009650"/>
                <a:gd name="connsiteX42" fmla="*/ 0 w 2819400"/>
                <a:gd name="connsiteY42" fmla="*/ 50006 h 1009650"/>
                <a:gd name="connsiteX43" fmla="*/ 57150 w 2819400"/>
                <a:gd name="connsiteY43" fmla="*/ 61912 h 1009650"/>
                <a:gd name="connsiteX44" fmla="*/ 119062 w 2819400"/>
                <a:gd name="connsiteY44" fmla="*/ 76200 h 1009650"/>
                <a:gd name="connsiteX45" fmla="*/ 169068 w 2819400"/>
                <a:gd name="connsiteY45" fmla="*/ 85725 h 1009650"/>
                <a:gd name="connsiteX46" fmla="*/ 259556 w 2819400"/>
                <a:gd name="connsiteY46" fmla="*/ 92868 h 1009650"/>
                <a:gd name="connsiteX47" fmla="*/ 357187 w 2819400"/>
                <a:gd name="connsiteY47" fmla="*/ 95250 h 1009650"/>
                <a:gd name="connsiteX48" fmla="*/ 423862 w 2819400"/>
                <a:gd name="connsiteY48" fmla="*/ 95250 h 1009650"/>
                <a:gd name="connsiteX49" fmla="*/ 500062 w 2819400"/>
                <a:gd name="connsiteY49" fmla="*/ 107156 h 1009650"/>
                <a:gd name="connsiteX50" fmla="*/ 571500 w 2819400"/>
                <a:gd name="connsiteY50" fmla="*/ 109537 h 1009650"/>
                <a:gd name="connsiteX51" fmla="*/ 650081 w 2819400"/>
                <a:gd name="connsiteY51" fmla="*/ 114300 h 1009650"/>
                <a:gd name="connsiteX52" fmla="*/ 673893 w 2819400"/>
                <a:gd name="connsiteY52" fmla="*/ 114300 h 1009650"/>
                <a:gd name="connsiteX53" fmla="*/ 714374 w 2819400"/>
                <a:gd name="connsiteY53" fmla="*/ 128587 h 1009650"/>
                <a:gd name="connsiteX54" fmla="*/ 745331 w 2819400"/>
                <a:gd name="connsiteY54" fmla="*/ 157162 h 1009650"/>
                <a:gd name="connsiteX55" fmla="*/ 757238 w 2819400"/>
                <a:gd name="connsiteY55" fmla="*/ 188118 h 1009650"/>
                <a:gd name="connsiteX56" fmla="*/ 778668 w 2819400"/>
                <a:gd name="connsiteY56" fmla="*/ 214312 h 1009650"/>
                <a:gd name="connsiteX57" fmla="*/ 809624 w 2819400"/>
                <a:gd name="connsiteY57" fmla="*/ 223838 h 1009650"/>
                <a:gd name="connsiteX58" fmla="*/ 842962 w 2819400"/>
                <a:gd name="connsiteY58" fmla="*/ 242887 h 1009650"/>
                <a:gd name="connsiteX59" fmla="*/ 878681 w 2819400"/>
                <a:gd name="connsiteY59" fmla="*/ 257175 h 1009650"/>
                <a:gd name="connsiteX60" fmla="*/ 938212 w 2819400"/>
                <a:gd name="connsiteY60" fmla="*/ 276225 h 1009650"/>
                <a:gd name="connsiteX61" fmla="*/ 1023937 w 2819400"/>
                <a:gd name="connsiteY61" fmla="*/ 290512 h 1009650"/>
                <a:gd name="connsiteX62" fmla="*/ 1088231 w 2819400"/>
                <a:gd name="connsiteY62" fmla="*/ 302418 h 1009650"/>
                <a:gd name="connsiteX63" fmla="*/ 1185862 w 2819400"/>
                <a:gd name="connsiteY63" fmla="*/ 316707 h 1009650"/>
                <a:gd name="connsiteX64" fmla="*/ 1273968 w 2819400"/>
                <a:gd name="connsiteY64" fmla="*/ 338137 h 1009650"/>
                <a:gd name="connsiteX65" fmla="*/ 1343025 w 2819400"/>
                <a:gd name="connsiteY65" fmla="*/ 354806 h 1009650"/>
                <a:gd name="connsiteX66" fmla="*/ 1393031 w 2819400"/>
                <a:gd name="connsiteY66" fmla="*/ 361950 h 1009650"/>
                <a:gd name="connsiteX67" fmla="*/ 1454943 w 2819400"/>
                <a:gd name="connsiteY67" fmla="*/ 388143 h 1009650"/>
                <a:gd name="connsiteX68" fmla="*/ 1469231 w 2819400"/>
                <a:gd name="connsiteY68" fmla="*/ 395287 h 1009650"/>
                <a:gd name="connsiteX69" fmla="*/ 1481137 w 2819400"/>
                <a:gd name="connsiteY69" fmla="*/ 445293 h 1009650"/>
                <a:gd name="connsiteX70" fmla="*/ 1550193 w 2819400"/>
                <a:gd name="connsiteY70" fmla="*/ 447675 h 1009650"/>
                <a:gd name="connsiteX71" fmla="*/ 1600200 w 2819400"/>
                <a:gd name="connsiteY71" fmla="*/ 452437 h 1009650"/>
                <a:gd name="connsiteX72" fmla="*/ 1659731 w 2819400"/>
                <a:gd name="connsiteY72" fmla="*/ 457200 h 1009650"/>
                <a:gd name="connsiteX73" fmla="*/ 1685925 w 2819400"/>
                <a:gd name="connsiteY73" fmla="*/ 457200 h 1009650"/>
                <a:gd name="connsiteX74" fmla="*/ 1690687 w 2819400"/>
                <a:gd name="connsiteY74" fmla="*/ 483393 h 1009650"/>
                <a:gd name="connsiteX75" fmla="*/ 1728787 w 2819400"/>
                <a:gd name="connsiteY75" fmla="*/ 488156 h 1009650"/>
                <a:gd name="connsiteX76" fmla="*/ 1783556 w 2819400"/>
                <a:gd name="connsiteY76" fmla="*/ 488156 h 1009650"/>
                <a:gd name="connsiteX77" fmla="*/ 1790700 w 2819400"/>
                <a:gd name="connsiteY77" fmla="*/ 519112 h 1009650"/>
                <a:gd name="connsiteX78" fmla="*/ 1833562 w 2819400"/>
                <a:gd name="connsiteY78" fmla="*/ 550068 h 1009650"/>
                <a:gd name="connsiteX79" fmla="*/ 1866900 w 2819400"/>
                <a:gd name="connsiteY79" fmla="*/ 578643 h 1009650"/>
                <a:gd name="connsiteX80" fmla="*/ 1902618 w 2819400"/>
                <a:gd name="connsiteY80" fmla="*/ 607218 h 1009650"/>
                <a:gd name="connsiteX81" fmla="*/ 1935956 w 2819400"/>
                <a:gd name="connsiteY81" fmla="*/ 607218 h 1009650"/>
                <a:gd name="connsiteX82" fmla="*/ 1952625 w 2819400"/>
                <a:gd name="connsiteY82" fmla="*/ 692943 h 1009650"/>
                <a:gd name="connsiteX83" fmla="*/ 1959768 w 2819400"/>
                <a:gd name="connsiteY83" fmla="*/ 719137 h 1009650"/>
                <a:gd name="connsiteX84" fmla="*/ 2028825 w 2819400"/>
                <a:gd name="connsiteY84" fmla="*/ 697706 h 1009650"/>
                <a:gd name="connsiteX85" fmla="*/ 2035968 w 2819400"/>
                <a:gd name="connsiteY85" fmla="*/ 695325 h 1009650"/>
                <a:gd name="connsiteX86" fmla="*/ 2038350 w 2819400"/>
                <a:gd name="connsiteY86" fmla="*/ 716756 h 1009650"/>
                <a:gd name="connsiteX87" fmla="*/ 2081212 w 2819400"/>
                <a:gd name="connsiteY87" fmla="*/ 685799 h 1009650"/>
                <a:gd name="connsiteX88" fmla="*/ 2143125 w 2819400"/>
                <a:gd name="connsiteY88" fmla="*/ 623887 h 1009650"/>
                <a:gd name="connsiteX89" fmla="*/ 2145506 w 2819400"/>
                <a:gd name="connsiteY89" fmla="*/ 645318 h 1009650"/>
                <a:gd name="connsiteX90" fmla="*/ 2185987 w 2819400"/>
                <a:gd name="connsiteY90" fmla="*/ 635793 h 1009650"/>
                <a:gd name="connsiteX91" fmla="*/ 2226468 w 2819400"/>
                <a:gd name="connsiteY91" fmla="*/ 642937 h 1009650"/>
                <a:gd name="connsiteX92" fmla="*/ 2269331 w 2819400"/>
                <a:gd name="connsiteY92" fmla="*/ 666750 h 1009650"/>
                <a:gd name="connsiteX93" fmla="*/ 2300287 w 2819400"/>
                <a:gd name="connsiteY93" fmla="*/ 709612 h 1009650"/>
                <a:gd name="connsiteX94" fmla="*/ 2359818 w 2819400"/>
                <a:gd name="connsiteY94" fmla="*/ 731043 h 1009650"/>
                <a:gd name="connsiteX95" fmla="*/ 2431256 w 2819400"/>
                <a:gd name="connsiteY95" fmla="*/ 738187 h 1009650"/>
                <a:gd name="connsiteX96" fmla="*/ 2512218 w 2819400"/>
                <a:gd name="connsiteY96" fmla="*/ 726281 h 1009650"/>
                <a:gd name="connsiteX97" fmla="*/ 2566987 w 2819400"/>
                <a:gd name="connsiteY97" fmla="*/ 721518 h 1009650"/>
                <a:gd name="connsiteX98" fmla="*/ 2597943 w 2819400"/>
                <a:gd name="connsiteY98" fmla="*/ 738187 h 1009650"/>
                <a:gd name="connsiteX99" fmla="*/ 2645568 w 2819400"/>
                <a:gd name="connsiteY99" fmla="*/ 792956 h 1009650"/>
                <a:gd name="connsiteX100" fmla="*/ 2686050 w 2819400"/>
                <a:gd name="connsiteY100" fmla="*/ 845343 h 1009650"/>
                <a:gd name="connsiteX101" fmla="*/ 2745581 w 2819400"/>
                <a:gd name="connsiteY101" fmla="*/ 923925 h 1009650"/>
                <a:gd name="connsiteX102" fmla="*/ 2783681 w 2819400"/>
                <a:gd name="connsiteY102" fmla="*/ 971550 h 1009650"/>
                <a:gd name="connsiteX103" fmla="*/ 2819400 w 2819400"/>
                <a:gd name="connsiteY103"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157412 w 2819400"/>
                <a:gd name="connsiteY24" fmla="*/ 431006 h 1009650"/>
                <a:gd name="connsiteX25" fmla="*/ 2164555 w 2819400"/>
                <a:gd name="connsiteY25" fmla="*/ 366712 h 1009650"/>
                <a:gd name="connsiteX26" fmla="*/ 2152650 w 2819400"/>
                <a:gd name="connsiteY26" fmla="*/ 330993 h 1009650"/>
                <a:gd name="connsiteX27" fmla="*/ 2066924 w 2819400"/>
                <a:gd name="connsiteY27" fmla="*/ 330993 h 1009650"/>
                <a:gd name="connsiteX28" fmla="*/ 1974056 w 2819400"/>
                <a:gd name="connsiteY28" fmla="*/ 321468 h 1009650"/>
                <a:gd name="connsiteX29" fmla="*/ 1864518 w 2819400"/>
                <a:gd name="connsiteY29" fmla="*/ 300037 h 1009650"/>
                <a:gd name="connsiteX30" fmla="*/ 1762125 w 2819400"/>
                <a:gd name="connsiteY30" fmla="*/ 273843 h 1009650"/>
                <a:gd name="connsiteX31" fmla="*/ 1666875 w 2819400"/>
                <a:gd name="connsiteY31" fmla="*/ 250031 h 1009650"/>
                <a:gd name="connsiteX32" fmla="*/ 1585912 w 2819400"/>
                <a:gd name="connsiteY32" fmla="*/ 226218 h 1009650"/>
                <a:gd name="connsiteX33" fmla="*/ 1488281 w 2819400"/>
                <a:gd name="connsiteY33" fmla="*/ 204787 h 1009650"/>
                <a:gd name="connsiteX34" fmla="*/ 1414462 w 2819400"/>
                <a:gd name="connsiteY34" fmla="*/ 185737 h 1009650"/>
                <a:gd name="connsiteX35" fmla="*/ 1328737 w 2819400"/>
                <a:gd name="connsiteY35" fmla="*/ 159543 h 1009650"/>
                <a:gd name="connsiteX36" fmla="*/ 1243012 w 2819400"/>
                <a:gd name="connsiteY36" fmla="*/ 128587 h 1009650"/>
                <a:gd name="connsiteX37" fmla="*/ 1178718 w 2819400"/>
                <a:gd name="connsiteY37" fmla="*/ 102393 h 1009650"/>
                <a:gd name="connsiteX38" fmla="*/ 1109662 w 2819400"/>
                <a:gd name="connsiteY38" fmla="*/ 76200 h 1009650"/>
                <a:gd name="connsiteX39" fmla="*/ 1054893 w 2819400"/>
                <a:gd name="connsiteY39" fmla="*/ 50006 h 1009650"/>
                <a:gd name="connsiteX40" fmla="*/ 978693 w 2819400"/>
                <a:gd name="connsiteY40" fmla="*/ 0 h 1009650"/>
                <a:gd name="connsiteX41" fmla="*/ 4762 w 2819400"/>
                <a:gd name="connsiteY41" fmla="*/ 2381 h 1009650"/>
                <a:gd name="connsiteX42" fmla="*/ 0 w 2819400"/>
                <a:gd name="connsiteY42" fmla="*/ 50006 h 1009650"/>
                <a:gd name="connsiteX43" fmla="*/ 57150 w 2819400"/>
                <a:gd name="connsiteY43" fmla="*/ 61912 h 1009650"/>
                <a:gd name="connsiteX44" fmla="*/ 119062 w 2819400"/>
                <a:gd name="connsiteY44" fmla="*/ 76200 h 1009650"/>
                <a:gd name="connsiteX45" fmla="*/ 169068 w 2819400"/>
                <a:gd name="connsiteY45" fmla="*/ 85725 h 1009650"/>
                <a:gd name="connsiteX46" fmla="*/ 259556 w 2819400"/>
                <a:gd name="connsiteY46" fmla="*/ 92868 h 1009650"/>
                <a:gd name="connsiteX47" fmla="*/ 357187 w 2819400"/>
                <a:gd name="connsiteY47" fmla="*/ 95250 h 1009650"/>
                <a:gd name="connsiteX48" fmla="*/ 423862 w 2819400"/>
                <a:gd name="connsiteY48" fmla="*/ 95250 h 1009650"/>
                <a:gd name="connsiteX49" fmla="*/ 500062 w 2819400"/>
                <a:gd name="connsiteY49" fmla="*/ 107156 h 1009650"/>
                <a:gd name="connsiteX50" fmla="*/ 571500 w 2819400"/>
                <a:gd name="connsiteY50" fmla="*/ 109537 h 1009650"/>
                <a:gd name="connsiteX51" fmla="*/ 650081 w 2819400"/>
                <a:gd name="connsiteY51" fmla="*/ 114300 h 1009650"/>
                <a:gd name="connsiteX52" fmla="*/ 673893 w 2819400"/>
                <a:gd name="connsiteY52" fmla="*/ 114300 h 1009650"/>
                <a:gd name="connsiteX53" fmla="*/ 714374 w 2819400"/>
                <a:gd name="connsiteY53" fmla="*/ 128587 h 1009650"/>
                <a:gd name="connsiteX54" fmla="*/ 745331 w 2819400"/>
                <a:gd name="connsiteY54" fmla="*/ 157162 h 1009650"/>
                <a:gd name="connsiteX55" fmla="*/ 757238 w 2819400"/>
                <a:gd name="connsiteY55" fmla="*/ 188118 h 1009650"/>
                <a:gd name="connsiteX56" fmla="*/ 778668 w 2819400"/>
                <a:gd name="connsiteY56" fmla="*/ 214312 h 1009650"/>
                <a:gd name="connsiteX57" fmla="*/ 809624 w 2819400"/>
                <a:gd name="connsiteY57" fmla="*/ 223838 h 1009650"/>
                <a:gd name="connsiteX58" fmla="*/ 842962 w 2819400"/>
                <a:gd name="connsiteY58" fmla="*/ 242887 h 1009650"/>
                <a:gd name="connsiteX59" fmla="*/ 878681 w 2819400"/>
                <a:gd name="connsiteY59" fmla="*/ 257175 h 1009650"/>
                <a:gd name="connsiteX60" fmla="*/ 938212 w 2819400"/>
                <a:gd name="connsiteY60" fmla="*/ 276225 h 1009650"/>
                <a:gd name="connsiteX61" fmla="*/ 1023937 w 2819400"/>
                <a:gd name="connsiteY61" fmla="*/ 290512 h 1009650"/>
                <a:gd name="connsiteX62" fmla="*/ 1088231 w 2819400"/>
                <a:gd name="connsiteY62" fmla="*/ 302418 h 1009650"/>
                <a:gd name="connsiteX63" fmla="*/ 1185862 w 2819400"/>
                <a:gd name="connsiteY63" fmla="*/ 316707 h 1009650"/>
                <a:gd name="connsiteX64" fmla="*/ 1273968 w 2819400"/>
                <a:gd name="connsiteY64" fmla="*/ 338137 h 1009650"/>
                <a:gd name="connsiteX65" fmla="*/ 1343025 w 2819400"/>
                <a:gd name="connsiteY65" fmla="*/ 354806 h 1009650"/>
                <a:gd name="connsiteX66" fmla="*/ 1393031 w 2819400"/>
                <a:gd name="connsiteY66" fmla="*/ 361950 h 1009650"/>
                <a:gd name="connsiteX67" fmla="*/ 1454943 w 2819400"/>
                <a:gd name="connsiteY67" fmla="*/ 388143 h 1009650"/>
                <a:gd name="connsiteX68" fmla="*/ 1469231 w 2819400"/>
                <a:gd name="connsiteY68" fmla="*/ 395287 h 1009650"/>
                <a:gd name="connsiteX69" fmla="*/ 1481137 w 2819400"/>
                <a:gd name="connsiteY69" fmla="*/ 445293 h 1009650"/>
                <a:gd name="connsiteX70" fmla="*/ 1550193 w 2819400"/>
                <a:gd name="connsiteY70" fmla="*/ 447675 h 1009650"/>
                <a:gd name="connsiteX71" fmla="*/ 1600200 w 2819400"/>
                <a:gd name="connsiteY71" fmla="*/ 452437 h 1009650"/>
                <a:gd name="connsiteX72" fmla="*/ 1659731 w 2819400"/>
                <a:gd name="connsiteY72" fmla="*/ 457200 h 1009650"/>
                <a:gd name="connsiteX73" fmla="*/ 1685925 w 2819400"/>
                <a:gd name="connsiteY73" fmla="*/ 457200 h 1009650"/>
                <a:gd name="connsiteX74" fmla="*/ 1690687 w 2819400"/>
                <a:gd name="connsiteY74" fmla="*/ 483393 h 1009650"/>
                <a:gd name="connsiteX75" fmla="*/ 1728787 w 2819400"/>
                <a:gd name="connsiteY75" fmla="*/ 488156 h 1009650"/>
                <a:gd name="connsiteX76" fmla="*/ 1783556 w 2819400"/>
                <a:gd name="connsiteY76" fmla="*/ 488156 h 1009650"/>
                <a:gd name="connsiteX77" fmla="*/ 1790700 w 2819400"/>
                <a:gd name="connsiteY77" fmla="*/ 519112 h 1009650"/>
                <a:gd name="connsiteX78" fmla="*/ 1833562 w 2819400"/>
                <a:gd name="connsiteY78" fmla="*/ 550068 h 1009650"/>
                <a:gd name="connsiteX79" fmla="*/ 1866900 w 2819400"/>
                <a:gd name="connsiteY79" fmla="*/ 578643 h 1009650"/>
                <a:gd name="connsiteX80" fmla="*/ 1902618 w 2819400"/>
                <a:gd name="connsiteY80" fmla="*/ 607218 h 1009650"/>
                <a:gd name="connsiteX81" fmla="*/ 1935956 w 2819400"/>
                <a:gd name="connsiteY81" fmla="*/ 607218 h 1009650"/>
                <a:gd name="connsiteX82" fmla="*/ 1952625 w 2819400"/>
                <a:gd name="connsiteY82" fmla="*/ 692943 h 1009650"/>
                <a:gd name="connsiteX83" fmla="*/ 1959768 w 2819400"/>
                <a:gd name="connsiteY83" fmla="*/ 719137 h 1009650"/>
                <a:gd name="connsiteX84" fmla="*/ 2028825 w 2819400"/>
                <a:gd name="connsiteY84" fmla="*/ 697706 h 1009650"/>
                <a:gd name="connsiteX85" fmla="*/ 2035968 w 2819400"/>
                <a:gd name="connsiteY85" fmla="*/ 695325 h 1009650"/>
                <a:gd name="connsiteX86" fmla="*/ 2038350 w 2819400"/>
                <a:gd name="connsiteY86" fmla="*/ 716756 h 1009650"/>
                <a:gd name="connsiteX87" fmla="*/ 2081212 w 2819400"/>
                <a:gd name="connsiteY87" fmla="*/ 685799 h 1009650"/>
                <a:gd name="connsiteX88" fmla="*/ 2143125 w 2819400"/>
                <a:gd name="connsiteY88" fmla="*/ 623887 h 1009650"/>
                <a:gd name="connsiteX89" fmla="*/ 2145506 w 2819400"/>
                <a:gd name="connsiteY89" fmla="*/ 645318 h 1009650"/>
                <a:gd name="connsiteX90" fmla="*/ 2185987 w 2819400"/>
                <a:gd name="connsiteY90" fmla="*/ 635793 h 1009650"/>
                <a:gd name="connsiteX91" fmla="*/ 2226468 w 2819400"/>
                <a:gd name="connsiteY91" fmla="*/ 642937 h 1009650"/>
                <a:gd name="connsiteX92" fmla="*/ 2269331 w 2819400"/>
                <a:gd name="connsiteY92" fmla="*/ 666750 h 1009650"/>
                <a:gd name="connsiteX93" fmla="*/ 2300287 w 2819400"/>
                <a:gd name="connsiteY93" fmla="*/ 709612 h 1009650"/>
                <a:gd name="connsiteX94" fmla="*/ 2359818 w 2819400"/>
                <a:gd name="connsiteY94" fmla="*/ 731043 h 1009650"/>
                <a:gd name="connsiteX95" fmla="*/ 2431256 w 2819400"/>
                <a:gd name="connsiteY95" fmla="*/ 738187 h 1009650"/>
                <a:gd name="connsiteX96" fmla="*/ 2512218 w 2819400"/>
                <a:gd name="connsiteY96" fmla="*/ 726281 h 1009650"/>
                <a:gd name="connsiteX97" fmla="*/ 2566987 w 2819400"/>
                <a:gd name="connsiteY97" fmla="*/ 721518 h 1009650"/>
                <a:gd name="connsiteX98" fmla="*/ 2597943 w 2819400"/>
                <a:gd name="connsiteY98" fmla="*/ 738187 h 1009650"/>
                <a:gd name="connsiteX99" fmla="*/ 2645568 w 2819400"/>
                <a:gd name="connsiteY99" fmla="*/ 792956 h 1009650"/>
                <a:gd name="connsiteX100" fmla="*/ 2686050 w 2819400"/>
                <a:gd name="connsiteY100" fmla="*/ 845343 h 1009650"/>
                <a:gd name="connsiteX101" fmla="*/ 2745581 w 2819400"/>
                <a:gd name="connsiteY101" fmla="*/ 923925 h 1009650"/>
                <a:gd name="connsiteX102" fmla="*/ 2783681 w 2819400"/>
                <a:gd name="connsiteY102" fmla="*/ 971550 h 1009650"/>
                <a:gd name="connsiteX103" fmla="*/ 2819400 w 2819400"/>
                <a:gd name="connsiteY103"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43137 w 2819400"/>
                <a:gd name="connsiteY23" fmla="*/ 423862 h 1009650"/>
                <a:gd name="connsiteX24" fmla="*/ 2221706 w 2819400"/>
                <a:gd name="connsiteY24" fmla="*/ 371475 h 1009650"/>
                <a:gd name="connsiteX25" fmla="*/ 2164555 w 2819400"/>
                <a:gd name="connsiteY25" fmla="*/ 366712 h 1009650"/>
                <a:gd name="connsiteX26" fmla="*/ 2152650 w 2819400"/>
                <a:gd name="connsiteY26" fmla="*/ 330993 h 1009650"/>
                <a:gd name="connsiteX27" fmla="*/ 2066924 w 2819400"/>
                <a:gd name="connsiteY27" fmla="*/ 330993 h 1009650"/>
                <a:gd name="connsiteX28" fmla="*/ 1974056 w 2819400"/>
                <a:gd name="connsiteY28" fmla="*/ 321468 h 1009650"/>
                <a:gd name="connsiteX29" fmla="*/ 1864518 w 2819400"/>
                <a:gd name="connsiteY29" fmla="*/ 300037 h 1009650"/>
                <a:gd name="connsiteX30" fmla="*/ 1762125 w 2819400"/>
                <a:gd name="connsiteY30" fmla="*/ 273843 h 1009650"/>
                <a:gd name="connsiteX31" fmla="*/ 1666875 w 2819400"/>
                <a:gd name="connsiteY31" fmla="*/ 250031 h 1009650"/>
                <a:gd name="connsiteX32" fmla="*/ 1585912 w 2819400"/>
                <a:gd name="connsiteY32" fmla="*/ 226218 h 1009650"/>
                <a:gd name="connsiteX33" fmla="*/ 1488281 w 2819400"/>
                <a:gd name="connsiteY33" fmla="*/ 204787 h 1009650"/>
                <a:gd name="connsiteX34" fmla="*/ 1414462 w 2819400"/>
                <a:gd name="connsiteY34" fmla="*/ 185737 h 1009650"/>
                <a:gd name="connsiteX35" fmla="*/ 1328737 w 2819400"/>
                <a:gd name="connsiteY35" fmla="*/ 159543 h 1009650"/>
                <a:gd name="connsiteX36" fmla="*/ 1243012 w 2819400"/>
                <a:gd name="connsiteY36" fmla="*/ 128587 h 1009650"/>
                <a:gd name="connsiteX37" fmla="*/ 1178718 w 2819400"/>
                <a:gd name="connsiteY37" fmla="*/ 102393 h 1009650"/>
                <a:gd name="connsiteX38" fmla="*/ 1109662 w 2819400"/>
                <a:gd name="connsiteY38" fmla="*/ 76200 h 1009650"/>
                <a:gd name="connsiteX39" fmla="*/ 1054893 w 2819400"/>
                <a:gd name="connsiteY39" fmla="*/ 50006 h 1009650"/>
                <a:gd name="connsiteX40" fmla="*/ 978693 w 2819400"/>
                <a:gd name="connsiteY40" fmla="*/ 0 h 1009650"/>
                <a:gd name="connsiteX41" fmla="*/ 4762 w 2819400"/>
                <a:gd name="connsiteY41" fmla="*/ 2381 h 1009650"/>
                <a:gd name="connsiteX42" fmla="*/ 0 w 2819400"/>
                <a:gd name="connsiteY42" fmla="*/ 50006 h 1009650"/>
                <a:gd name="connsiteX43" fmla="*/ 57150 w 2819400"/>
                <a:gd name="connsiteY43" fmla="*/ 61912 h 1009650"/>
                <a:gd name="connsiteX44" fmla="*/ 119062 w 2819400"/>
                <a:gd name="connsiteY44" fmla="*/ 76200 h 1009650"/>
                <a:gd name="connsiteX45" fmla="*/ 169068 w 2819400"/>
                <a:gd name="connsiteY45" fmla="*/ 85725 h 1009650"/>
                <a:gd name="connsiteX46" fmla="*/ 259556 w 2819400"/>
                <a:gd name="connsiteY46" fmla="*/ 92868 h 1009650"/>
                <a:gd name="connsiteX47" fmla="*/ 357187 w 2819400"/>
                <a:gd name="connsiteY47" fmla="*/ 95250 h 1009650"/>
                <a:gd name="connsiteX48" fmla="*/ 423862 w 2819400"/>
                <a:gd name="connsiteY48" fmla="*/ 95250 h 1009650"/>
                <a:gd name="connsiteX49" fmla="*/ 500062 w 2819400"/>
                <a:gd name="connsiteY49" fmla="*/ 107156 h 1009650"/>
                <a:gd name="connsiteX50" fmla="*/ 571500 w 2819400"/>
                <a:gd name="connsiteY50" fmla="*/ 109537 h 1009650"/>
                <a:gd name="connsiteX51" fmla="*/ 650081 w 2819400"/>
                <a:gd name="connsiteY51" fmla="*/ 114300 h 1009650"/>
                <a:gd name="connsiteX52" fmla="*/ 673893 w 2819400"/>
                <a:gd name="connsiteY52" fmla="*/ 114300 h 1009650"/>
                <a:gd name="connsiteX53" fmla="*/ 714374 w 2819400"/>
                <a:gd name="connsiteY53" fmla="*/ 128587 h 1009650"/>
                <a:gd name="connsiteX54" fmla="*/ 745331 w 2819400"/>
                <a:gd name="connsiteY54" fmla="*/ 157162 h 1009650"/>
                <a:gd name="connsiteX55" fmla="*/ 757238 w 2819400"/>
                <a:gd name="connsiteY55" fmla="*/ 188118 h 1009650"/>
                <a:gd name="connsiteX56" fmla="*/ 778668 w 2819400"/>
                <a:gd name="connsiteY56" fmla="*/ 214312 h 1009650"/>
                <a:gd name="connsiteX57" fmla="*/ 809624 w 2819400"/>
                <a:gd name="connsiteY57" fmla="*/ 223838 h 1009650"/>
                <a:gd name="connsiteX58" fmla="*/ 842962 w 2819400"/>
                <a:gd name="connsiteY58" fmla="*/ 242887 h 1009650"/>
                <a:gd name="connsiteX59" fmla="*/ 878681 w 2819400"/>
                <a:gd name="connsiteY59" fmla="*/ 257175 h 1009650"/>
                <a:gd name="connsiteX60" fmla="*/ 938212 w 2819400"/>
                <a:gd name="connsiteY60" fmla="*/ 276225 h 1009650"/>
                <a:gd name="connsiteX61" fmla="*/ 1023937 w 2819400"/>
                <a:gd name="connsiteY61" fmla="*/ 290512 h 1009650"/>
                <a:gd name="connsiteX62" fmla="*/ 1088231 w 2819400"/>
                <a:gd name="connsiteY62" fmla="*/ 302418 h 1009650"/>
                <a:gd name="connsiteX63" fmla="*/ 1185862 w 2819400"/>
                <a:gd name="connsiteY63" fmla="*/ 316707 h 1009650"/>
                <a:gd name="connsiteX64" fmla="*/ 1273968 w 2819400"/>
                <a:gd name="connsiteY64" fmla="*/ 338137 h 1009650"/>
                <a:gd name="connsiteX65" fmla="*/ 1343025 w 2819400"/>
                <a:gd name="connsiteY65" fmla="*/ 354806 h 1009650"/>
                <a:gd name="connsiteX66" fmla="*/ 1393031 w 2819400"/>
                <a:gd name="connsiteY66" fmla="*/ 361950 h 1009650"/>
                <a:gd name="connsiteX67" fmla="*/ 1454943 w 2819400"/>
                <a:gd name="connsiteY67" fmla="*/ 388143 h 1009650"/>
                <a:gd name="connsiteX68" fmla="*/ 1469231 w 2819400"/>
                <a:gd name="connsiteY68" fmla="*/ 395287 h 1009650"/>
                <a:gd name="connsiteX69" fmla="*/ 1481137 w 2819400"/>
                <a:gd name="connsiteY69" fmla="*/ 445293 h 1009650"/>
                <a:gd name="connsiteX70" fmla="*/ 1550193 w 2819400"/>
                <a:gd name="connsiteY70" fmla="*/ 447675 h 1009650"/>
                <a:gd name="connsiteX71" fmla="*/ 1600200 w 2819400"/>
                <a:gd name="connsiteY71" fmla="*/ 452437 h 1009650"/>
                <a:gd name="connsiteX72" fmla="*/ 1659731 w 2819400"/>
                <a:gd name="connsiteY72" fmla="*/ 457200 h 1009650"/>
                <a:gd name="connsiteX73" fmla="*/ 1685925 w 2819400"/>
                <a:gd name="connsiteY73" fmla="*/ 457200 h 1009650"/>
                <a:gd name="connsiteX74" fmla="*/ 1690687 w 2819400"/>
                <a:gd name="connsiteY74" fmla="*/ 483393 h 1009650"/>
                <a:gd name="connsiteX75" fmla="*/ 1728787 w 2819400"/>
                <a:gd name="connsiteY75" fmla="*/ 488156 h 1009650"/>
                <a:gd name="connsiteX76" fmla="*/ 1783556 w 2819400"/>
                <a:gd name="connsiteY76" fmla="*/ 488156 h 1009650"/>
                <a:gd name="connsiteX77" fmla="*/ 1790700 w 2819400"/>
                <a:gd name="connsiteY77" fmla="*/ 519112 h 1009650"/>
                <a:gd name="connsiteX78" fmla="*/ 1833562 w 2819400"/>
                <a:gd name="connsiteY78" fmla="*/ 550068 h 1009650"/>
                <a:gd name="connsiteX79" fmla="*/ 1866900 w 2819400"/>
                <a:gd name="connsiteY79" fmla="*/ 578643 h 1009650"/>
                <a:gd name="connsiteX80" fmla="*/ 1902618 w 2819400"/>
                <a:gd name="connsiteY80" fmla="*/ 607218 h 1009650"/>
                <a:gd name="connsiteX81" fmla="*/ 1935956 w 2819400"/>
                <a:gd name="connsiteY81" fmla="*/ 607218 h 1009650"/>
                <a:gd name="connsiteX82" fmla="*/ 1952625 w 2819400"/>
                <a:gd name="connsiteY82" fmla="*/ 692943 h 1009650"/>
                <a:gd name="connsiteX83" fmla="*/ 1959768 w 2819400"/>
                <a:gd name="connsiteY83" fmla="*/ 719137 h 1009650"/>
                <a:gd name="connsiteX84" fmla="*/ 2028825 w 2819400"/>
                <a:gd name="connsiteY84" fmla="*/ 697706 h 1009650"/>
                <a:gd name="connsiteX85" fmla="*/ 2035968 w 2819400"/>
                <a:gd name="connsiteY85" fmla="*/ 695325 h 1009650"/>
                <a:gd name="connsiteX86" fmla="*/ 2038350 w 2819400"/>
                <a:gd name="connsiteY86" fmla="*/ 716756 h 1009650"/>
                <a:gd name="connsiteX87" fmla="*/ 2081212 w 2819400"/>
                <a:gd name="connsiteY87" fmla="*/ 685799 h 1009650"/>
                <a:gd name="connsiteX88" fmla="*/ 2143125 w 2819400"/>
                <a:gd name="connsiteY88" fmla="*/ 623887 h 1009650"/>
                <a:gd name="connsiteX89" fmla="*/ 2145506 w 2819400"/>
                <a:gd name="connsiteY89" fmla="*/ 645318 h 1009650"/>
                <a:gd name="connsiteX90" fmla="*/ 2185987 w 2819400"/>
                <a:gd name="connsiteY90" fmla="*/ 635793 h 1009650"/>
                <a:gd name="connsiteX91" fmla="*/ 2226468 w 2819400"/>
                <a:gd name="connsiteY91" fmla="*/ 642937 h 1009650"/>
                <a:gd name="connsiteX92" fmla="*/ 2269331 w 2819400"/>
                <a:gd name="connsiteY92" fmla="*/ 666750 h 1009650"/>
                <a:gd name="connsiteX93" fmla="*/ 2300287 w 2819400"/>
                <a:gd name="connsiteY93" fmla="*/ 709612 h 1009650"/>
                <a:gd name="connsiteX94" fmla="*/ 2359818 w 2819400"/>
                <a:gd name="connsiteY94" fmla="*/ 731043 h 1009650"/>
                <a:gd name="connsiteX95" fmla="*/ 2431256 w 2819400"/>
                <a:gd name="connsiteY95" fmla="*/ 738187 h 1009650"/>
                <a:gd name="connsiteX96" fmla="*/ 2512218 w 2819400"/>
                <a:gd name="connsiteY96" fmla="*/ 726281 h 1009650"/>
                <a:gd name="connsiteX97" fmla="*/ 2566987 w 2819400"/>
                <a:gd name="connsiteY97" fmla="*/ 721518 h 1009650"/>
                <a:gd name="connsiteX98" fmla="*/ 2597943 w 2819400"/>
                <a:gd name="connsiteY98" fmla="*/ 738187 h 1009650"/>
                <a:gd name="connsiteX99" fmla="*/ 2645568 w 2819400"/>
                <a:gd name="connsiteY99" fmla="*/ 792956 h 1009650"/>
                <a:gd name="connsiteX100" fmla="*/ 2686050 w 2819400"/>
                <a:gd name="connsiteY100" fmla="*/ 845343 h 1009650"/>
                <a:gd name="connsiteX101" fmla="*/ 2745581 w 2819400"/>
                <a:gd name="connsiteY101" fmla="*/ 923925 h 1009650"/>
                <a:gd name="connsiteX102" fmla="*/ 2783681 w 2819400"/>
                <a:gd name="connsiteY102" fmla="*/ 971550 h 1009650"/>
                <a:gd name="connsiteX103" fmla="*/ 2819400 w 2819400"/>
                <a:gd name="connsiteY103"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31244 w 2819400"/>
                <a:gd name="connsiteY21" fmla="*/ 519112 h 1009650"/>
                <a:gd name="connsiteX22" fmla="*/ 2305049 w 2819400"/>
                <a:gd name="connsiteY22" fmla="*/ 440531 h 1009650"/>
                <a:gd name="connsiteX23" fmla="*/ 2293143 w 2819400"/>
                <a:gd name="connsiteY23" fmla="*/ 385762 h 1009650"/>
                <a:gd name="connsiteX24" fmla="*/ 2221706 w 2819400"/>
                <a:gd name="connsiteY24" fmla="*/ 371475 h 1009650"/>
                <a:gd name="connsiteX25" fmla="*/ 2164555 w 2819400"/>
                <a:gd name="connsiteY25" fmla="*/ 366712 h 1009650"/>
                <a:gd name="connsiteX26" fmla="*/ 2152650 w 2819400"/>
                <a:gd name="connsiteY26" fmla="*/ 330993 h 1009650"/>
                <a:gd name="connsiteX27" fmla="*/ 2066924 w 2819400"/>
                <a:gd name="connsiteY27" fmla="*/ 330993 h 1009650"/>
                <a:gd name="connsiteX28" fmla="*/ 1974056 w 2819400"/>
                <a:gd name="connsiteY28" fmla="*/ 321468 h 1009650"/>
                <a:gd name="connsiteX29" fmla="*/ 1864518 w 2819400"/>
                <a:gd name="connsiteY29" fmla="*/ 300037 h 1009650"/>
                <a:gd name="connsiteX30" fmla="*/ 1762125 w 2819400"/>
                <a:gd name="connsiteY30" fmla="*/ 273843 h 1009650"/>
                <a:gd name="connsiteX31" fmla="*/ 1666875 w 2819400"/>
                <a:gd name="connsiteY31" fmla="*/ 250031 h 1009650"/>
                <a:gd name="connsiteX32" fmla="*/ 1585912 w 2819400"/>
                <a:gd name="connsiteY32" fmla="*/ 226218 h 1009650"/>
                <a:gd name="connsiteX33" fmla="*/ 1488281 w 2819400"/>
                <a:gd name="connsiteY33" fmla="*/ 204787 h 1009650"/>
                <a:gd name="connsiteX34" fmla="*/ 1414462 w 2819400"/>
                <a:gd name="connsiteY34" fmla="*/ 185737 h 1009650"/>
                <a:gd name="connsiteX35" fmla="*/ 1328737 w 2819400"/>
                <a:gd name="connsiteY35" fmla="*/ 159543 h 1009650"/>
                <a:gd name="connsiteX36" fmla="*/ 1243012 w 2819400"/>
                <a:gd name="connsiteY36" fmla="*/ 128587 h 1009650"/>
                <a:gd name="connsiteX37" fmla="*/ 1178718 w 2819400"/>
                <a:gd name="connsiteY37" fmla="*/ 102393 h 1009650"/>
                <a:gd name="connsiteX38" fmla="*/ 1109662 w 2819400"/>
                <a:gd name="connsiteY38" fmla="*/ 76200 h 1009650"/>
                <a:gd name="connsiteX39" fmla="*/ 1054893 w 2819400"/>
                <a:gd name="connsiteY39" fmla="*/ 50006 h 1009650"/>
                <a:gd name="connsiteX40" fmla="*/ 978693 w 2819400"/>
                <a:gd name="connsiteY40" fmla="*/ 0 h 1009650"/>
                <a:gd name="connsiteX41" fmla="*/ 4762 w 2819400"/>
                <a:gd name="connsiteY41" fmla="*/ 2381 h 1009650"/>
                <a:gd name="connsiteX42" fmla="*/ 0 w 2819400"/>
                <a:gd name="connsiteY42" fmla="*/ 50006 h 1009650"/>
                <a:gd name="connsiteX43" fmla="*/ 57150 w 2819400"/>
                <a:gd name="connsiteY43" fmla="*/ 61912 h 1009650"/>
                <a:gd name="connsiteX44" fmla="*/ 119062 w 2819400"/>
                <a:gd name="connsiteY44" fmla="*/ 76200 h 1009650"/>
                <a:gd name="connsiteX45" fmla="*/ 169068 w 2819400"/>
                <a:gd name="connsiteY45" fmla="*/ 85725 h 1009650"/>
                <a:gd name="connsiteX46" fmla="*/ 259556 w 2819400"/>
                <a:gd name="connsiteY46" fmla="*/ 92868 h 1009650"/>
                <a:gd name="connsiteX47" fmla="*/ 357187 w 2819400"/>
                <a:gd name="connsiteY47" fmla="*/ 95250 h 1009650"/>
                <a:gd name="connsiteX48" fmla="*/ 423862 w 2819400"/>
                <a:gd name="connsiteY48" fmla="*/ 95250 h 1009650"/>
                <a:gd name="connsiteX49" fmla="*/ 500062 w 2819400"/>
                <a:gd name="connsiteY49" fmla="*/ 107156 h 1009650"/>
                <a:gd name="connsiteX50" fmla="*/ 571500 w 2819400"/>
                <a:gd name="connsiteY50" fmla="*/ 109537 h 1009650"/>
                <a:gd name="connsiteX51" fmla="*/ 650081 w 2819400"/>
                <a:gd name="connsiteY51" fmla="*/ 114300 h 1009650"/>
                <a:gd name="connsiteX52" fmla="*/ 673893 w 2819400"/>
                <a:gd name="connsiteY52" fmla="*/ 114300 h 1009650"/>
                <a:gd name="connsiteX53" fmla="*/ 714374 w 2819400"/>
                <a:gd name="connsiteY53" fmla="*/ 128587 h 1009650"/>
                <a:gd name="connsiteX54" fmla="*/ 745331 w 2819400"/>
                <a:gd name="connsiteY54" fmla="*/ 157162 h 1009650"/>
                <a:gd name="connsiteX55" fmla="*/ 757238 w 2819400"/>
                <a:gd name="connsiteY55" fmla="*/ 188118 h 1009650"/>
                <a:gd name="connsiteX56" fmla="*/ 778668 w 2819400"/>
                <a:gd name="connsiteY56" fmla="*/ 214312 h 1009650"/>
                <a:gd name="connsiteX57" fmla="*/ 809624 w 2819400"/>
                <a:gd name="connsiteY57" fmla="*/ 223838 h 1009650"/>
                <a:gd name="connsiteX58" fmla="*/ 842962 w 2819400"/>
                <a:gd name="connsiteY58" fmla="*/ 242887 h 1009650"/>
                <a:gd name="connsiteX59" fmla="*/ 878681 w 2819400"/>
                <a:gd name="connsiteY59" fmla="*/ 257175 h 1009650"/>
                <a:gd name="connsiteX60" fmla="*/ 938212 w 2819400"/>
                <a:gd name="connsiteY60" fmla="*/ 276225 h 1009650"/>
                <a:gd name="connsiteX61" fmla="*/ 1023937 w 2819400"/>
                <a:gd name="connsiteY61" fmla="*/ 290512 h 1009650"/>
                <a:gd name="connsiteX62" fmla="*/ 1088231 w 2819400"/>
                <a:gd name="connsiteY62" fmla="*/ 302418 h 1009650"/>
                <a:gd name="connsiteX63" fmla="*/ 1185862 w 2819400"/>
                <a:gd name="connsiteY63" fmla="*/ 316707 h 1009650"/>
                <a:gd name="connsiteX64" fmla="*/ 1273968 w 2819400"/>
                <a:gd name="connsiteY64" fmla="*/ 338137 h 1009650"/>
                <a:gd name="connsiteX65" fmla="*/ 1343025 w 2819400"/>
                <a:gd name="connsiteY65" fmla="*/ 354806 h 1009650"/>
                <a:gd name="connsiteX66" fmla="*/ 1393031 w 2819400"/>
                <a:gd name="connsiteY66" fmla="*/ 361950 h 1009650"/>
                <a:gd name="connsiteX67" fmla="*/ 1454943 w 2819400"/>
                <a:gd name="connsiteY67" fmla="*/ 388143 h 1009650"/>
                <a:gd name="connsiteX68" fmla="*/ 1469231 w 2819400"/>
                <a:gd name="connsiteY68" fmla="*/ 395287 h 1009650"/>
                <a:gd name="connsiteX69" fmla="*/ 1481137 w 2819400"/>
                <a:gd name="connsiteY69" fmla="*/ 445293 h 1009650"/>
                <a:gd name="connsiteX70" fmla="*/ 1550193 w 2819400"/>
                <a:gd name="connsiteY70" fmla="*/ 447675 h 1009650"/>
                <a:gd name="connsiteX71" fmla="*/ 1600200 w 2819400"/>
                <a:gd name="connsiteY71" fmla="*/ 452437 h 1009650"/>
                <a:gd name="connsiteX72" fmla="*/ 1659731 w 2819400"/>
                <a:gd name="connsiteY72" fmla="*/ 457200 h 1009650"/>
                <a:gd name="connsiteX73" fmla="*/ 1685925 w 2819400"/>
                <a:gd name="connsiteY73" fmla="*/ 457200 h 1009650"/>
                <a:gd name="connsiteX74" fmla="*/ 1690687 w 2819400"/>
                <a:gd name="connsiteY74" fmla="*/ 483393 h 1009650"/>
                <a:gd name="connsiteX75" fmla="*/ 1728787 w 2819400"/>
                <a:gd name="connsiteY75" fmla="*/ 488156 h 1009650"/>
                <a:gd name="connsiteX76" fmla="*/ 1783556 w 2819400"/>
                <a:gd name="connsiteY76" fmla="*/ 488156 h 1009650"/>
                <a:gd name="connsiteX77" fmla="*/ 1790700 w 2819400"/>
                <a:gd name="connsiteY77" fmla="*/ 519112 h 1009650"/>
                <a:gd name="connsiteX78" fmla="*/ 1833562 w 2819400"/>
                <a:gd name="connsiteY78" fmla="*/ 550068 h 1009650"/>
                <a:gd name="connsiteX79" fmla="*/ 1866900 w 2819400"/>
                <a:gd name="connsiteY79" fmla="*/ 578643 h 1009650"/>
                <a:gd name="connsiteX80" fmla="*/ 1902618 w 2819400"/>
                <a:gd name="connsiteY80" fmla="*/ 607218 h 1009650"/>
                <a:gd name="connsiteX81" fmla="*/ 1935956 w 2819400"/>
                <a:gd name="connsiteY81" fmla="*/ 607218 h 1009650"/>
                <a:gd name="connsiteX82" fmla="*/ 1952625 w 2819400"/>
                <a:gd name="connsiteY82" fmla="*/ 692943 h 1009650"/>
                <a:gd name="connsiteX83" fmla="*/ 1959768 w 2819400"/>
                <a:gd name="connsiteY83" fmla="*/ 719137 h 1009650"/>
                <a:gd name="connsiteX84" fmla="*/ 2028825 w 2819400"/>
                <a:gd name="connsiteY84" fmla="*/ 697706 h 1009650"/>
                <a:gd name="connsiteX85" fmla="*/ 2035968 w 2819400"/>
                <a:gd name="connsiteY85" fmla="*/ 695325 h 1009650"/>
                <a:gd name="connsiteX86" fmla="*/ 2038350 w 2819400"/>
                <a:gd name="connsiteY86" fmla="*/ 716756 h 1009650"/>
                <a:gd name="connsiteX87" fmla="*/ 2081212 w 2819400"/>
                <a:gd name="connsiteY87" fmla="*/ 685799 h 1009650"/>
                <a:gd name="connsiteX88" fmla="*/ 2143125 w 2819400"/>
                <a:gd name="connsiteY88" fmla="*/ 623887 h 1009650"/>
                <a:gd name="connsiteX89" fmla="*/ 2145506 w 2819400"/>
                <a:gd name="connsiteY89" fmla="*/ 645318 h 1009650"/>
                <a:gd name="connsiteX90" fmla="*/ 2185987 w 2819400"/>
                <a:gd name="connsiteY90" fmla="*/ 635793 h 1009650"/>
                <a:gd name="connsiteX91" fmla="*/ 2226468 w 2819400"/>
                <a:gd name="connsiteY91" fmla="*/ 642937 h 1009650"/>
                <a:gd name="connsiteX92" fmla="*/ 2269331 w 2819400"/>
                <a:gd name="connsiteY92" fmla="*/ 666750 h 1009650"/>
                <a:gd name="connsiteX93" fmla="*/ 2300287 w 2819400"/>
                <a:gd name="connsiteY93" fmla="*/ 709612 h 1009650"/>
                <a:gd name="connsiteX94" fmla="*/ 2359818 w 2819400"/>
                <a:gd name="connsiteY94" fmla="*/ 731043 h 1009650"/>
                <a:gd name="connsiteX95" fmla="*/ 2431256 w 2819400"/>
                <a:gd name="connsiteY95" fmla="*/ 738187 h 1009650"/>
                <a:gd name="connsiteX96" fmla="*/ 2512218 w 2819400"/>
                <a:gd name="connsiteY96" fmla="*/ 726281 h 1009650"/>
                <a:gd name="connsiteX97" fmla="*/ 2566987 w 2819400"/>
                <a:gd name="connsiteY97" fmla="*/ 721518 h 1009650"/>
                <a:gd name="connsiteX98" fmla="*/ 2597943 w 2819400"/>
                <a:gd name="connsiteY98" fmla="*/ 738187 h 1009650"/>
                <a:gd name="connsiteX99" fmla="*/ 2645568 w 2819400"/>
                <a:gd name="connsiteY99" fmla="*/ 792956 h 1009650"/>
                <a:gd name="connsiteX100" fmla="*/ 2686050 w 2819400"/>
                <a:gd name="connsiteY100" fmla="*/ 845343 h 1009650"/>
                <a:gd name="connsiteX101" fmla="*/ 2745581 w 2819400"/>
                <a:gd name="connsiteY101" fmla="*/ 923925 h 1009650"/>
                <a:gd name="connsiteX102" fmla="*/ 2783681 w 2819400"/>
                <a:gd name="connsiteY102" fmla="*/ 971550 h 1009650"/>
                <a:gd name="connsiteX103" fmla="*/ 2819400 w 2819400"/>
                <a:gd name="connsiteY103"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50056 h 1009650"/>
                <a:gd name="connsiteX20" fmla="*/ 2321718 w 2819400"/>
                <a:gd name="connsiteY20" fmla="*/ 461962 h 1009650"/>
                <a:gd name="connsiteX21" fmla="*/ 2305049 w 2819400"/>
                <a:gd name="connsiteY21" fmla="*/ 440531 h 1009650"/>
                <a:gd name="connsiteX22" fmla="*/ 2293143 w 2819400"/>
                <a:gd name="connsiteY22" fmla="*/ 385762 h 1009650"/>
                <a:gd name="connsiteX23" fmla="*/ 2221706 w 2819400"/>
                <a:gd name="connsiteY23" fmla="*/ 371475 h 1009650"/>
                <a:gd name="connsiteX24" fmla="*/ 2164555 w 2819400"/>
                <a:gd name="connsiteY24" fmla="*/ 366712 h 1009650"/>
                <a:gd name="connsiteX25" fmla="*/ 2152650 w 2819400"/>
                <a:gd name="connsiteY25" fmla="*/ 330993 h 1009650"/>
                <a:gd name="connsiteX26" fmla="*/ 2066924 w 2819400"/>
                <a:gd name="connsiteY26" fmla="*/ 330993 h 1009650"/>
                <a:gd name="connsiteX27" fmla="*/ 1974056 w 2819400"/>
                <a:gd name="connsiteY27" fmla="*/ 321468 h 1009650"/>
                <a:gd name="connsiteX28" fmla="*/ 1864518 w 2819400"/>
                <a:gd name="connsiteY28" fmla="*/ 300037 h 1009650"/>
                <a:gd name="connsiteX29" fmla="*/ 1762125 w 2819400"/>
                <a:gd name="connsiteY29" fmla="*/ 273843 h 1009650"/>
                <a:gd name="connsiteX30" fmla="*/ 1666875 w 2819400"/>
                <a:gd name="connsiteY30" fmla="*/ 250031 h 1009650"/>
                <a:gd name="connsiteX31" fmla="*/ 1585912 w 2819400"/>
                <a:gd name="connsiteY31" fmla="*/ 226218 h 1009650"/>
                <a:gd name="connsiteX32" fmla="*/ 1488281 w 2819400"/>
                <a:gd name="connsiteY32" fmla="*/ 204787 h 1009650"/>
                <a:gd name="connsiteX33" fmla="*/ 1414462 w 2819400"/>
                <a:gd name="connsiteY33" fmla="*/ 185737 h 1009650"/>
                <a:gd name="connsiteX34" fmla="*/ 1328737 w 2819400"/>
                <a:gd name="connsiteY34" fmla="*/ 159543 h 1009650"/>
                <a:gd name="connsiteX35" fmla="*/ 1243012 w 2819400"/>
                <a:gd name="connsiteY35" fmla="*/ 128587 h 1009650"/>
                <a:gd name="connsiteX36" fmla="*/ 1178718 w 2819400"/>
                <a:gd name="connsiteY36" fmla="*/ 102393 h 1009650"/>
                <a:gd name="connsiteX37" fmla="*/ 1109662 w 2819400"/>
                <a:gd name="connsiteY37" fmla="*/ 76200 h 1009650"/>
                <a:gd name="connsiteX38" fmla="*/ 1054893 w 2819400"/>
                <a:gd name="connsiteY38" fmla="*/ 50006 h 1009650"/>
                <a:gd name="connsiteX39" fmla="*/ 978693 w 2819400"/>
                <a:gd name="connsiteY39" fmla="*/ 0 h 1009650"/>
                <a:gd name="connsiteX40" fmla="*/ 4762 w 2819400"/>
                <a:gd name="connsiteY40" fmla="*/ 2381 h 1009650"/>
                <a:gd name="connsiteX41" fmla="*/ 0 w 2819400"/>
                <a:gd name="connsiteY41" fmla="*/ 50006 h 1009650"/>
                <a:gd name="connsiteX42" fmla="*/ 57150 w 2819400"/>
                <a:gd name="connsiteY42" fmla="*/ 61912 h 1009650"/>
                <a:gd name="connsiteX43" fmla="*/ 119062 w 2819400"/>
                <a:gd name="connsiteY43" fmla="*/ 76200 h 1009650"/>
                <a:gd name="connsiteX44" fmla="*/ 169068 w 2819400"/>
                <a:gd name="connsiteY44" fmla="*/ 85725 h 1009650"/>
                <a:gd name="connsiteX45" fmla="*/ 259556 w 2819400"/>
                <a:gd name="connsiteY45" fmla="*/ 92868 h 1009650"/>
                <a:gd name="connsiteX46" fmla="*/ 357187 w 2819400"/>
                <a:gd name="connsiteY46" fmla="*/ 95250 h 1009650"/>
                <a:gd name="connsiteX47" fmla="*/ 423862 w 2819400"/>
                <a:gd name="connsiteY47" fmla="*/ 95250 h 1009650"/>
                <a:gd name="connsiteX48" fmla="*/ 500062 w 2819400"/>
                <a:gd name="connsiteY48" fmla="*/ 107156 h 1009650"/>
                <a:gd name="connsiteX49" fmla="*/ 571500 w 2819400"/>
                <a:gd name="connsiteY49" fmla="*/ 109537 h 1009650"/>
                <a:gd name="connsiteX50" fmla="*/ 650081 w 2819400"/>
                <a:gd name="connsiteY50" fmla="*/ 114300 h 1009650"/>
                <a:gd name="connsiteX51" fmla="*/ 673893 w 2819400"/>
                <a:gd name="connsiteY51" fmla="*/ 114300 h 1009650"/>
                <a:gd name="connsiteX52" fmla="*/ 714374 w 2819400"/>
                <a:gd name="connsiteY52" fmla="*/ 128587 h 1009650"/>
                <a:gd name="connsiteX53" fmla="*/ 745331 w 2819400"/>
                <a:gd name="connsiteY53" fmla="*/ 157162 h 1009650"/>
                <a:gd name="connsiteX54" fmla="*/ 757238 w 2819400"/>
                <a:gd name="connsiteY54" fmla="*/ 188118 h 1009650"/>
                <a:gd name="connsiteX55" fmla="*/ 778668 w 2819400"/>
                <a:gd name="connsiteY55" fmla="*/ 214312 h 1009650"/>
                <a:gd name="connsiteX56" fmla="*/ 809624 w 2819400"/>
                <a:gd name="connsiteY56" fmla="*/ 223838 h 1009650"/>
                <a:gd name="connsiteX57" fmla="*/ 842962 w 2819400"/>
                <a:gd name="connsiteY57" fmla="*/ 242887 h 1009650"/>
                <a:gd name="connsiteX58" fmla="*/ 878681 w 2819400"/>
                <a:gd name="connsiteY58" fmla="*/ 257175 h 1009650"/>
                <a:gd name="connsiteX59" fmla="*/ 938212 w 2819400"/>
                <a:gd name="connsiteY59" fmla="*/ 276225 h 1009650"/>
                <a:gd name="connsiteX60" fmla="*/ 1023937 w 2819400"/>
                <a:gd name="connsiteY60" fmla="*/ 290512 h 1009650"/>
                <a:gd name="connsiteX61" fmla="*/ 1088231 w 2819400"/>
                <a:gd name="connsiteY61" fmla="*/ 302418 h 1009650"/>
                <a:gd name="connsiteX62" fmla="*/ 1185862 w 2819400"/>
                <a:gd name="connsiteY62" fmla="*/ 316707 h 1009650"/>
                <a:gd name="connsiteX63" fmla="*/ 1273968 w 2819400"/>
                <a:gd name="connsiteY63" fmla="*/ 338137 h 1009650"/>
                <a:gd name="connsiteX64" fmla="*/ 1343025 w 2819400"/>
                <a:gd name="connsiteY64" fmla="*/ 354806 h 1009650"/>
                <a:gd name="connsiteX65" fmla="*/ 1393031 w 2819400"/>
                <a:gd name="connsiteY65" fmla="*/ 361950 h 1009650"/>
                <a:gd name="connsiteX66" fmla="*/ 1454943 w 2819400"/>
                <a:gd name="connsiteY66" fmla="*/ 388143 h 1009650"/>
                <a:gd name="connsiteX67" fmla="*/ 1469231 w 2819400"/>
                <a:gd name="connsiteY67" fmla="*/ 395287 h 1009650"/>
                <a:gd name="connsiteX68" fmla="*/ 1481137 w 2819400"/>
                <a:gd name="connsiteY68" fmla="*/ 445293 h 1009650"/>
                <a:gd name="connsiteX69" fmla="*/ 1550193 w 2819400"/>
                <a:gd name="connsiteY69" fmla="*/ 447675 h 1009650"/>
                <a:gd name="connsiteX70" fmla="*/ 1600200 w 2819400"/>
                <a:gd name="connsiteY70" fmla="*/ 452437 h 1009650"/>
                <a:gd name="connsiteX71" fmla="*/ 1659731 w 2819400"/>
                <a:gd name="connsiteY71" fmla="*/ 457200 h 1009650"/>
                <a:gd name="connsiteX72" fmla="*/ 1685925 w 2819400"/>
                <a:gd name="connsiteY72" fmla="*/ 457200 h 1009650"/>
                <a:gd name="connsiteX73" fmla="*/ 1690687 w 2819400"/>
                <a:gd name="connsiteY73" fmla="*/ 483393 h 1009650"/>
                <a:gd name="connsiteX74" fmla="*/ 1728787 w 2819400"/>
                <a:gd name="connsiteY74" fmla="*/ 488156 h 1009650"/>
                <a:gd name="connsiteX75" fmla="*/ 1783556 w 2819400"/>
                <a:gd name="connsiteY75" fmla="*/ 488156 h 1009650"/>
                <a:gd name="connsiteX76" fmla="*/ 1790700 w 2819400"/>
                <a:gd name="connsiteY76" fmla="*/ 519112 h 1009650"/>
                <a:gd name="connsiteX77" fmla="*/ 1833562 w 2819400"/>
                <a:gd name="connsiteY77" fmla="*/ 550068 h 1009650"/>
                <a:gd name="connsiteX78" fmla="*/ 1866900 w 2819400"/>
                <a:gd name="connsiteY78" fmla="*/ 578643 h 1009650"/>
                <a:gd name="connsiteX79" fmla="*/ 1902618 w 2819400"/>
                <a:gd name="connsiteY79" fmla="*/ 607218 h 1009650"/>
                <a:gd name="connsiteX80" fmla="*/ 1935956 w 2819400"/>
                <a:gd name="connsiteY80" fmla="*/ 607218 h 1009650"/>
                <a:gd name="connsiteX81" fmla="*/ 1952625 w 2819400"/>
                <a:gd name="connsiteY81" fmla="*/ 692943 h 1009650"/>
                <a:gd name="connsiteX82" fmla="*/ 1959768 w 2819400"/>
                <a:gd name="connsiteY82" fmla="*/ 719137 h 1009650"/>
                <a:gd name="connsiteX83" fmla="*/ 2028825 w 2819400"/>
                <a:gd name="connsiteY83" fmla="*/ 697706 h 1009650"/>
                <a:gd name="connsiteX84" fmla="*/ 2035968 w 2819400"/>
                <a:gd name="connsiteY84" fmla="*/ 695325 h 1009650"/>
                <a:gd name="connsiteX85" fmla="*/ 2038350 w 2819400"/>
                <a:gd name="connsiteY85" fmla="*/ 716756 h 1009650"/>
                <a:gd name="connsiteX86" fmla="*/ 2081212 w 2819400"/>
                <a:gd name="connsiteY86" fmla="*/ 685799 h 1009650"/>
                <a:gd name="connsiteX87" fmla="*/ 2143125 w 2819400"/>
                <a:gd name="connsiteY87" fmla="*/ 623887 h 1009650"/>
                <a:gd name="connsiteX88" fmla="*/ 2145506 w 2819400"/>
                <a:gd name="connsiteY88" fmla="*/ 645318 h 1009650"/>
                <a:gd name="connsiteX89" fmla="*/ 2185987 w 2819400"/>
                <a:gd name="connsiteY89" fmla="*/ 635793 h 1009650"/>
                <a:gd name="connsiteX90" fmla="*/ 2226468 w 2819400"/>
                <a:gd name="connsiteY90" fmla="*/ 642937 h 1009650"/>
                <a:gd name="connsiteX91" fmla="*/ 2269331 w 2819400"/>
                <a:gd name="connsiteY91" fmla="*/ 666750 h 1009650"/>
                <a:gd name="connsiteX92" fmla="*/ 2300287 w 2819400"/>
                <a:gd name="connsiteY92" fmla="*/ 709612 h 1009650"/>
                <a:gd name="connsiteX93" fmla="*/ 2359818 w 2819400"/>
                <a:gd name="connsiteY93" fmla="*/ 731043 h 1009650"/>
                <a:gd name="connsiteX94" fmla="*/ 2431256 w 2819400"/>
                <a:gd name="connsiteY94" fmla="*/ 738187 h 1009650"/>
                <a:gd name="connsiteX95" fmla="*/ 2512218 w 2819400"/>
                <a:gd name="connsiteY95" fmla="*/ 726281 h 1009650"/>
                <a:gd name="connsiteX96" fmla="*/ 2566987 w 2819400"/>
                <a:gd name="connsiteY96" fmla="*/ 721518 h 1009650"/>
                <a:gd name="connsiteX97" fmla="*/ 2597943 w 2819400"/>
                <a:gd name="connsiteY97" fmla="*/ 738187 h 1009650"/>
                <a:gd name="connsiteX98" fmla="*/ 2645568 w 2819400"/>
                <a:gd name="connsiteY98" fmla="*/ 792956 h 1009650"/>
                <a:gd name="connsiteX99" fmla="*/ 2686050 w 2819400"/>
                <a:gd name="connsiteY99" fmla="*/ 845343 h 1009650"/>
                <a:gd name="connsiteX100" fmla="*/ 2745581 w 2819400"/>
                <a:gd name="connsiteY100" fmla="*/ 923925 h 1009650"/>
                <a:gd name="connsiteX101" fmla="*/ 2783681 w 2819400"/>
                <a:gd name="connsiteY101" fmla="*/ 971550 h 1009650"/>
                <a:gd name="connsiteX102" fmla="*/ 2819400 w 2819400"/>
                <a:gd name="connsiteY102"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33387 h 1009650"/>
                <a:gd name="connsiteX20" fmla="*/ 2321718 w 2819400"/>
                <a:gd name="connsiteY20" fmla="*/ 461962 h 1009650"/>
                <a:gd name="connsiteX21" fmla="*/ 2305049 w 2819400"/>
                <a:gd name="connsiteY21" fmla="*/ 440531 h 1009650"/>
                <a:gd name="connsiteX22" fmla="*/ 2293143 w 2819400"/>
                <a:gd name="connsiteY22" fmla="*/ 385762 h 1009650"/>
                <a:gd name="connsiteX23" fmla="*/ 2221706 w 2819400"/>
                <a:gd name="connsiteY23" fmla="*/ 371475 h 1009650"/>
                <a:gd name="connsiteX24" fmla="*/ 2164555 w 2819400"/>
                <a:gd name="connsiteY24" fmla="*/ 366712 h 1009650"/>
                <a:gd name="connsiteX25" fmla="*/ 2152650 w 2819400"/>
                <a:gd name="connsiteY25" fmla="*/ 330993 h 1009650"/>
                <a:gd name="connsiteX26" fmla="*/ 2066924 w 2819400"/>
                <a:gd name="connsiteY26" fmla="*/ 330993 h 1009650"/>
                <a:gd name="connsiteX27" fmla="*/ 1974056 w 2819400"/>
                <a:gd name="connsiteY27" fmla="*/ 321468 h 1009650"/>
                <a:gd name="connsiteX28" fmla="*/ 1864518 w 2819400"/>
                <a:gd name="connsiteY28" fmla="*/ 300037 h 1009650"/>
                <a:gd name="connsiteX29" fmla="*/ 1762125 w 2819400"/>
                <a:gd name="connsiteY29" fmla="*/ 273843 h 1009650"/>
                <a:gd name="connsiteX30" fmla="*/ 1666875 w 2819400"/>
                <a:gd name="connsiteY30" fmla="*/ 250031 h 1009650"/>
                <a:gd name="connsiteX31" fmla="*/ 1585912 w 2819400"/>
                <a:gd name="connsiteY31" fmla="*/ 226218 h 1009650"/>
                <a:gd name="connsiteX32" fmla="*/ 1488281 w 2819400"/>
                <a:gd name="connsiteY32" fmla="*/ 204787 h 1009650"/>
                <a:gd name="connsiteX33" fmla="*/ 1414462 w 2819400"/>
                <a:gd name="connsiteY33" fmla="*/ 185737 h 1009650"/>
                <a:gd name="connsiteX34" fmla="*/ 1328737 w 2819400"/>
                <a:gd name="connsiteY34" fmla="*/ 159543 h 1009650"/>
                <a:gd name="connsiteX35" fmla="*/ 1243012 w 2819400"/>
                <a:gd name="connsiteY35" fmla="*/ 128587 h 1009650"/>
                <a:gd name="connsiteX36" fmla="*/ 1178718 w 2819400"/>
                <a:gd name="connsiteY36" fmla="*/ 102393 h 1009650"/>
                <a:gd name="connsiteX37" fmla="*/ 1109662 w 2819400"/>
                <a:gd name="connsiteY37" fmla="*/ 76200 h 1009650"/>
                <a:gd name="connsiteX38" fmla="*/ 1054893 w 2819400"/>
                <a:gd name="connsiteY38" fmla="*/ 50006 h 1009650"/>
                <a:gd name="connsiteX39" fmla="*/ 978693 w 2819400"/>
                <a:gd name="connsiteY39" fmla="*/ 0 h 1009650"/>
                <a:gd name="connsiteX40" fmla="*/ 4762 w 2819400"/>
                <a:gd name="connsiteY40" fmla="*/ 2381 h 1009650"/>
                <a:gd name="connsiteX41" fmla="*/ 0 w 2819400"/>
                <a:gd name="connsiteY41" fmla="*/ 50006 h 1009650"/>
                <a:gd name="connsiteX42" fmla="*/ 57150 w 2819400"/>
                <a:gd name="connsiteY42" fmla="*/ 61912 h 1009650"/>
                <a:gd name="connsiteX43" fmla="*/ 119062 w 2819400"/>
                <a:gd name="connsiteY43" fmla="*/ 76200 h 1009650"/>
                <a:gd name="connsiteX44" fmla="*/ 169068 w 2819400"/>
                <a:gd name="connsiteY44" fmla="*/ 85725 h 1009650"/>
                <a:gd name="connsiteX45" fmla="*/ 259556 w 2819400"/>
                <a:gd name="connsiteY45" fmla="*/ 92868 h 1009650"/>
                <a:gd name="connsiteX46" fmla="*/ 357187 w 2819400"/>
                <a:gd name="connsiteY46" fmla="*/ 95250 h 1009650"/>
                <a:gd name="connsiteX47" fmla="*/ 423862 w 2819400"/>
                <a:gd name="connsiteY47" fmla="*/ 95250 h 1009650"/>
                <a:gd name="connsiteX48" fmla="*/ 500062 w 2819400"/>
                <a:gd name="connsiteY48" fmla="*/ 107156 h 1009650"/>
                <a:gd name="connsiteX49" fmla="*/ 571500 w 2819400"/>
                <a:gd name="connsiteY49" fmla="*/ 109537 h 1009650"/>
                <a:gd name="connsiteX50" fmla="*/ 650081 w 2819400"/>
                <a:gd name="connsiteY50" fmla="*/ 114300 h 1009650"/>
                <a:gd name="connsiteX51" fmla="*/ 673893 w 2819400"/>
                <a:gd name="connsiteY51" fmla="*/ 114300 h 1009650"/>
                <a:gd name="connsiteX52" fmla="*/ 714374 w 2819400"/>
                <a:gd name="connsiteY52" fmla="*/ 128587 h 1009650"/>
                <a:gd name="connsiteX53" fmla="*/ 745331 w 2819400"/>
                <a:gd name="connsiteY53" fmla="*/ 157162 h 1009650"/>
                <a:gd name="connsiteX54" fmla="*/ 757238 w 2819400"/>
                <a:gd name="connsiteY54" fmla="*/ 188118 h 1009650"/>
                <a:gd name="connsiteX55" fmla="*/ 778668 w 2819400"/>
                <a:gd name="connsiteY55" fmla="*/ 214312 h 1009650"/>
                <a:gd name="connsiteX56" fmla="*/ 809624 w 2819400"/>
                <a:gd name="connsiteY56" fmla="*/ 223838 h 1009650"/>
                <a:gd name="connsiteX57" fmla="*/ 842962 w 2819400"/>
                <a:gd name="connsiteY57" fmla="*/ 242887 h 1009650"/>
                <a:gd name="connsiteX58" fmla="*/ 878681 w 2819400"/>
                <a:gd name="connsiteY58" fmla="*/ 257175 h 1009650"/>
                <a:gd name="connsiteX59" fmla="*/ 938212 w 2819400"/>
                <a:gd name="connsiteY59" fmla="*/ 276225 h 1009650"/>
                <a:gd name="connsiteX60" fmla="*/ 1023937 w 2819400"/>
                <a:gd name="connsiteY60" fmla="*/ 290512 h 1009650"/>
                <a:gd name="connsiteX61" fmla="*/ 1088231 w 2819400"/>
                <a:gd name="connsiteY61" fmla="*/ 302418 h 1009650"/>
                <a:gd name="connsiteX62" fmla="*/ 1185862 w 2819400"/>
                <a:gd name="connsiteY62" fmla="*/ 316707 h 1009650"/>
                <a:gd name="connsiteX63" fmla="*/ 1273968 w 2819400"/>
                <a:gd name="connsiteY63" fmla="*/ 338137 h 1009650"/>
                <a:gd name="connsiteX64" fmla="*/ 1343025 w 2819400"/>
                <a:gd name="connsiteY64" fmla="*/ 354806 h 1009650"/>
                <a:gd name="connsiteX65" fmla="*/ 1393031 w 2819400"/>
                <a:gd name="connsiteY65" fmla="*/ 361950 h 1009650"/>
                <a:gd name="connsiteX66" fmla="*/ 1454943 w 2819400"/>
                <a:gd name="connsiteY66" fmla="*/ 388143 h 1009650"/>
                <a:gd name="connsiteX67" fmla="*/ 1469231 w 2819400"/>
                <a:gd name="connsiteY67" fmla="*/ 395287 h 1009650"/>
                <a:gd name="connsiteX68" fmla="*/ 1481137 w 2819400"/>
                <a:gd name="connsiteY68" fmla="*/ 445293 h 1009650"/>
                <a:gd name="connsiteX69" fmla="*/ 1550193 w 2819400"/>
                <a:gd name="connsiteY69" fmla="*/ 447675 h 1009650"/>
                <a:gd name="connsiteX70" fmla="*/ 1600200 w 2819400"/>
                <a:gd name="connsiteY70" fmla="*/ 452437 h 1009650"/>
                <a:gd name="connsiteX71" fmla="*/ 1659731 w 2819400"/>
                <a:gd name="connsiteY71" fmla="*/ 457200 h 1009650"/>
                <a:gd name="connsiteX72" fmla="*/ 1685925 w 2819400"/>
                <a:gd name="connsiteY72" fmla="*/ 457200 h 1009650"/>
                <a:gd name="connsiteX73" fmla="*/ 1690687 w 2819400"/>
                <a:gd name="connsiteY73" fmla="*/ 483393 h 1009650"/>
                <a:gd name="connsiteX74" fmla="*/ 1728787 w 2819400"/>
                <a:gd name="connsiteY74" fmla="*/ 488156 h 1009650"/>
                <a:gd name="connsiteX75" fmla="*/ 1783556 w 2819400"/>
                <a:gd name="connsiteY75" fmla="*/ 488156 h 1009650"/>
                <a:gd name="connsiteX76" fmla="*/ 1790700 w 2819400"/>
                <a:gd name="connsiteY76" fmla="*/ 519112 h 1009650"/>
                <a:gd name="connsiteX77" fmla="*/ 1833562 w 2819400"/>
                <a:gd name="connsiteY77" fmla="*/ 550068 h 1009650"/>
                <a:gd name="connsiteX78" fmla="*/ 1866900 w 2819400"/>
                <a:gd name="connsiteY78" fmla="*/ 578643 h 1009650"/>
                <a:gd name="connsiteX79" fmla="*/ 1902618 w 2819400"/>
                <a:gd name="connsiteY79" fmla="*/ 607218 h 1009650"/>
                <a:gd name="connsiteX80" fmla="*/ 1935956 w 2819400"/>
                <a:gd name="connsiteY80" fmla="*/ 607218 h 1009650"/>
                <a:gd name="connsiteX81" fmla="*/ 1952625 w 2819400"/>
                <a:gd name="connsiteY81" fmla="*/ 692943 h 1009650"/>
                <a:gd name="connsiteX82" fmla="*/ 1959768 w 2819400"/>
                <a:gd name="connsiteY82" fmla="*/ 719137 h 1009650"/>
                <a:gd name="connsiteX83" fmla="*/ 2028825 w 2819400"/>
                <a:gd name="connsiteY83" fmla="*/ 697706 h 1009650"/>
                <a:gd name="connsiteX84" fmla="*/ 2035968 w 2819400"/>
                <a:gd name="connsiteY84" fmla="*/ 695325 h 1009650"/>
                <a:gd name="connsiteX85" fmla="*/ 2038350 w 2819400"/>
                <a:gd name="connsiteY85" fmla="*/ 716756 h 1009650"/>
                <a:gd name="connsiteX86" fmla="*/ 2081212 w 2819400"/>
                <a:gd name="connsiteY86" fmla="*/ 685799 h 1009650"/>
                <a:gd name="connsiteX87" fmla="*/ 2143125 w 2819400"/>
                <a:gd name="connsiteY87" fmla="*/ 623887 h 1009650"/>
                <a:gd name="connsiteX88" fmla="*/ 2145506 w 2819400"/>
                <a:gd name="connsiteY88" fmla="*/ 645318 h 1009650"/>
                <a:gd name="connsiteX89" fmla="*/ 2185987 w 2819400"/>
                <a:gd name="connsiteY89" fmla="*/ 635793 h 1009650"/>
                <a:gd name="connsiteX90" fmla="*/ 2226468 w 2819400"/>
                <a:gd name="connsiteY90" fmla="*/ 642937 h 1009650"/>
                <a:gd name="connsiteX91" fmla="*/ 2269331 w 2819400"/>
                <a:gd name="connsiteY91" fmla="*/ 666750 h 1009650"/>
                <a:gd name="connsiteX92" fmla="*/ 2300287 w 2819400"/>
                <a:gd name="connsiteY92" fmla="*/ 709612 h 1009650"/>
                <a:gd name="connsiteX93" fmla="*/ 2359818 w 2819400"/>
                <a:gd name="connsiteY93" fmla="*/ 731043 h 1009650"/>
                <a:gd name="connsiteX94" fmla="*/ 2431256 w 2819400"/>
                <a:gd name="connsiteY94" fmla="*/ 738187 h 1009650"/>
                <a:gd name="connsiteX95" fmla="*/ 2512218 w 2819400"/>
                <a:gd name="connsiteY95" fmla="*/ 726281 h 1009650"/>
                <a:gd name="connsiteX96" fmla="*/ 2566987 w 2819400"/>
                <a:gd name="connsiteY96" fmla="*/ 721518 h 1009650"/>
                <a:gd name="connsiteX97" fmla="*/ 2597943 w 2819400"/>
                <a:gd name="connsiteY97" fmla="*/ 738187 h 1009650"/>
                <a:gd name="connsiteX98" fmla="*/ 2645568 w 2819400"/>
                <a:gd name="connsiteY98" fmla="*/ 792956 h 1009650"/>
                <a:gd name="connsiteX99" fmla="*/ 2686050 w 2819400"/>
                <a:gd name="connsiteY99" fmla="*/ 845343 h 1009650"/>
                <a:gd name="connsiteX100" fmla="*/ 2745581 w 2819400"/>
                <a:gd name="connsiteY100" fmla="*/ 923925 h 1009650"/>
                <a:gd name="connsiteX101" fmla="*/ 2783681 w 2819400"/>
                <a:gd name="connsiteY101" fmla="*/ 971550 h 1009650"/>
                <a:gd name="connsiteX102" fmla="*/ 2819400 w 2819400"/>
                <a:gd name="connsiteY102"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33387 h 1009650"/>
                <a:gd name="connsiteX20" fmla="*/ 2321718 w 2819400"/>
                <a:gd name="connsiteY20" fmla="*/ 461962 h 1009650"/>
                <a:gd name="connsiteX21" fmla="*/ 2305049 w 2819400"/>
                <a:gd name="connsiteY21" fmla="*/ 440531 h 1009650"/>
                <a:gd name="connsiteX22" fmla="*/ 2293143 w 2819400"/>
                <a:gd name="connsiteY22" fmla="*/ 385762 h 1009650"/>
                <a:gd name="connsiteX23" fmla="*/ 2221706 w 2819400"/>
                <a:gd name="connsiteY23" fmla="*/ 371475 h 1009650"/>
                <a:gd name="connsiteX24" fmla="*/ 2164555 w 2819400"/>
                <a:gd name="connsiteY24" fmla="*/ 366712 h 1009650"/>
                <a:gd name="connsiteX25" fmla="*/ 2152650 w 2819400"/>
                <a:gd name="connsiteY25" fmla="*/ 330993 h 1009650"/>
                <a:gd name="connsiteX26" fmla="*/ 2066924 w 2819400"/>
                <a:gd name="connsiteY26" fmla="*/ 330993 h 1009650"/>
                <a:gd name="connsiteX27" fmla="*/ 1974056 w 2819400"/>
                <a:gd name="connsiteY27" fmla="*/ 321468 h 1009650"/>
                <a:gd name="connsiteX28" fmla="*/ 1864518 w 2819400"/>
                <a:gd name="connsiteY28" fmla="*/ 300037 h 1009650"/>
                <a:gd name="connsiteX29" fmla="*/ 1762125 w 2819400"/>
                <a:gd name="connsiteY29" fmla="*/ 273843 h 1009650"/>
                <a:gd name="connsiteX30" fmla="*/ 1666875 w 2819400"/>
                <a:gd name="connsiteY30" fmla="*/ 250031 h 1009650"/>
                <a:gd name="connsiteX31" fmla="*/ 1585912 w 2819400"/>
                <a:gd name="connsiteY31" fmla="*/ 226218 h 1009650"/>
                <a:gd name="connsiteX32" fmla="*/ 1488281 w 2819400"/>
                <a:gd name="connsiteY32" fmla="*/ 204787 h 1009650"/>
                <a:gd name="connsiteX33" fmla="*/ 1414462 w 2819400"/>
                <a:gd name="connsiteY33" fmla="*/ 185737 h 1009650"/>
                <a:gd name="connsiteX34" fmla="*/ 1328737 w 2819400"/>
                <a:gd name="connsiteY34" fmla="*/ 159543 h 1009650"/>
                <a:gd name="connsiteX35" fmla="*/ 1243012 w 2819400"/>
                <a:gd name="connsiteY35" fmla="*/ 128587 h 1009650"/>
                <a:gd name="connsiteX36" fmla="*/ 1178718 w 2819400"/>
                <a:gd name="connsiteY36" fmla="*/ 102393 h 1009650"/>
                <a:gd name="connsiteX37" fmla="*/ 1109662 w 2819400"/>
                <a:gd name="connsiteY37" fmla="*/ 76200 h 1009650"/>
                <a:gd name="connsiteX38" fmla="*/ 1054893 w 2819400"/>
                <a:gd name="connsiteY38" fmla="*/ 50006 h 1009650"/>
                <a:gd name="connsiteX39" fmla="*/ 978693 w 2819400"/>
                <a:gd name="connsiteY39" fmla="*/ 0 h 1009650"/>
                <a:gd name="connsiteX40" fmla="*/ 4762 w 2819400"/>
                <a:gd name="connsiteY40" fmla="*/ 2381 h 1009650"/>
                <a:gd name="connsiteX41" fmla="*/ 0 w 2819400"/>
                <a:gd name="connsiteY41" fmla="*/ 50006 h 1009650"/>
                <a:gd name="connsiteX42" fmla="*/ 57150 w 2819400"/>
                <a:gd name="connsiteY42" fmla="*/ 61912 h 1009650"/>
                <a:gd name="connsiteX43" fmla="*/ 119062 w 2819400"/>
                <a:gd name="connsiteY43" fmla="*/ 76200 h 1009650"/>
                <a:gd name="connsiteX44" fmla="*/ 169068 w 2819400"/>
                <a:gd name="connsiteY44" fmla="*/ 85725 h 1009650"/>
                <a:gd name="connsiteX45" fmla="*/ 259556 w 2819400"/>
                <a:gd name="connsiteY45" fmla="*/ 92868 h 1009650"/>
                <a:gd name="connsiteX46" fmla="*/ 357187 w 2819400"/>
                <a:gd name="connsiteY46" fmla="*/ 95250 h 1009650"/>
                <a:gd name="connsiteX47" fmla="*/ 423862 w 2819400"/>
                <a:gd name="connsiteY47" fmla="*/ 95250 h 1009650"/>
                <a:gd name="connsiteX48" fmla="*/ 500062 w 2819400"/>
                <a:gd name="connsiteY48" fmla="*/ 107156 h 1009650"/>
                <a:gd name="connsiteX49" fmla="*/ 571500 w 2819400"/>
                <a:gd name="connsiteY49" fmla="*/ 109537 h 1009650"/>
                <a:gd name="connsiteX50" fmla="*/ 650081 w 2819400"/>
                <a:gd name="connsiteY50" fmla="*/ 114300 h 1009650"/>
                <a:gd name="connsiteX51" fmla="*/ 673893 w 2819400"/>
                <a:gd name="connsiteY51" fmla="*/ 114300 h 1009650"/>
                <a:gd name="connsiteX52" fmla="*/ 714374 w 2819400"/>
                <a:gd name="connsiteY52" fmla="*/ 128587 h 1009650"/>
                <a:gd name="connsiteX53" fmla="*/ 745331 w 2819400"/>
                <a:gd name="connsiteY53" fmla="*/ 157162 h 1009650"/>
                <a:gd name="connsiteX54" fmla="*/ 757238 w 2819400"/>
                <a:gd name="connsiteY54" fmla="*/ 188118 h 1009650"/>
                <a:gd name="connsiteX55" fmla="*/ 778668 w 2819400"/>
                <a:gd name="connsiteY55" fmla="*/ 214312 h 1009650"/>
                <a:gd name="connsiteX56" fmla="*/ 809624 w 2819400"/>
                <a:gd name="connsiteY56" fmla="*/ 223838 h 1009650"/>
                <a:gd name="connsiteX57" fmla="*/ 842962 w 2819400"/>
                <a:gd name="connsiteY57" fmla="*/ 242887 h 1009650"/>
                <a:gd name="connsiteX58" fmla="*/ 878681 w 2819400"/>
                <a:gd name="connsiteY58" fmla="*/ 257175 h 1009650"/>
                <a:gd name="connsiteX59" fmla="*/ 938212 w 2819400"/>
                <a:gd name="connsiteY59" fmla="*/ 276225 h 1009650"/>
                <a:gd name="connsiteX60" fmla="*/ 1023937 w 2819400"/>
                <a:gd name="connsiteY60" fmla="*/ 290512 h 1009650"/>
                <a:gd name="connsiteX61" fmla="*/ 1088231 w 2819400"/>
                <a:gd name="connsiteY61" fmla="*/ 302418 h 1009650"/>
                <a:gd name="connsiteX62" fmla="*/ 1185862 w 2819400"/>
                <a:gd name="connsiteY62" fmla="*/ 316707 h 1009650"/>
                <a:gd name="connsiteX63" fmla="*/ 1273968 w 2819400"/>
                <a:gd name="connsiteY63" fmla="*/ 338137 h 1009650"/>
                <a:gd name="connsiteX64" fmla="*/ 1343025 w 2819400"/>
                <a:gd name="connsiteY64" fmla="*/ 354806 h 1009650"/>
                <a:gd name="connsiteX65" fmla="*/ 1393031 w 2819400"/>
                <a:gd name="connsiteY65" fmla="*/ 361950 h 1009650"/>
                <a:gd name="connsiteX66" fmla="*/ 1454943 w 2819400"/>
                <a:gd name="connsiteY66" fmla="*/ 388143 h 1009650"/>
                <a:gd name="connsiteX67" fmla="*/ 1469231 w 2819400"/>
                <a:gd name="connsiteY67" fmla="*/ 395287 h 1009650"/>
                <a:gd name="connsiteX68" fmla="*/ 1481137 w 2819400"/>
                <a:gd name="connsiteY68" fmla="*/ 445293 h 1009650"/>
                <a:gd name="connsiteX69" fmla="*/ 1550193 w 2819400"/>
                <a:gd name="connsiteY69" fmla="*/ 447675 h 1009650"/>
                <a:gd name="connsiteX70" fmla="*/ 1600200 w 2819400"/>
                <a:gd name="connsiteY70" fmla="*/ 452437 h 1009650"/>
                <a:gd name="connsiteX71" fmla="*/ 1659731 w 2819400"/>
                <a:gd name="connsiteY71" fmla="*/ 457200 h 1009650"/>
                <a:gd name="connsiteX72" fmla="*/ 1685925 w 2819400"/>
                <a:gd name="connsiteY72" fmla="*/ 457200 h 1009650"/>
                <a:gd name="connsiteX73" fmla="*/ 1690687 w 2819400"/>
                <a:gd name="connsiteY73" fmla="*/ 483393 h 1009650"/>
                <a:gd name="connsiteX74" fmla="*/ 1728787 w 2819400"/>
                <a:gd name="connsiteY74" fmla="*/ 488156 h 1009650"/>
                <a:gd name="connsiteX75" fmla="*/ 1783556 w 2819400"/>
                <a:gd name="connsiteY75" fmla="*/ 488156 h 1009650"/>
                <a:gd name="connsiteX76" fmla="*/ 1790700 w 2819400"/>
                <a:gd name="connsiteY76" fmla="*/ 519112 h 1009650"/>
                <a:gd name="connsiteX77" fmla="*/ 1833562 w 2819400"/>
                <a:gd name="connsiteY77" fmla="*/ 550068 h 1009650"/>
                <a:gd name="connsiteX78" fmla="*/ 1866900 w 2819400"/>
                <a:gd name="connsiteY78" fmla="*/ 578643 h 1009650"/>
                <a:gd name="connsiteX79" fmla="*/ 1902618 w 2819400"/>
                <a:gd name="connsiteY79" fmla="*/ 607218 h 1009650"/>
                <a:gd name="connsiteX80" fmla="*/ 1935956 w 2819400"/>
                <a:gd name="connsiteY80" fmla="*/ 607218 h 1009650"/>
                <a:gd name="connsiteX81" fmla="*/ 1952625 w 2819400"/>
                <a:gd name="connsiteY81" fmla="*/ 692943 h 1009650"/>
                <a:gd name="connsiteX82" fmla="*/ 1959768 w 2819400"/>
                <a:gd name="connsiteY82" fmla="*/ 719137 h 1009650"/>
                <a:gd name="connsiteX83" fmla="*/ 2028825 w 2819400"/>
                <a:gd name="connsiteY83" fmla="*/ 697706 h 1009650"/>
                <a:gd name="connsiteX84" fmla="*/ 2035968 w 2819400"/>
                <a:gd name="connsiteY84" fmla="*/ 695325 h 1009650"/>
                <a:gd name="connsiteX85" fmla="*/ 2038350 w 2819400"/>
                <a:gd name="connsiteY85" fmla="*/ 716756 h 1009650"/>
                <a:gd name="connsiteX86" fmla="*/ 2081212 w 2819400"/>
                <a:gd name="connsiteY86" fmla="*/ 685799 h 1009650"/>
                <a:gd name="connsiteX87" fmla="*/ 2143125 w 2819400"/>
                <a:gd name="connsiteY87" fmla="*/ 623887 h 1009650"/>
                <a:gd name="connsiteX88" fmla="*/ 2145506 w 2819400"/>
                <a:gd name="connsiteY88" fmla="*/ 645318 h 1009650"/>
                <a:gd name="connsiteX89" fmla="*/ 2185987 w 2819400"/>
                <a:gd name="connsiteY89" fmla="*/ 635793 h 1009650"/>
                <a:gd name="connsiteX90" fmla="*/ 2226468 w 2819400"/>
                <a:gd name="connsiteY90" fmla="*/ 642937 h 1009650"/>
                <a:gd name="connsiteX91" fmla="*/ 2269331 w 2819400"/>
                <a:gd name="connsiteY91" fmla="*/ 666750 h 1009650"/>
                <a:gd name="connsiteX92" fmla="*/ 2300287 w 2819400"/>
                <a:gd name="connsiteY92" fmla="*/ 709612 h 1009650"/>
                <a:gd name="connsiteX93" fmla="*/ 2359818 w 2819400"/>
                <a:gd name="connsiteY93" fmla="*/ 731043 h 1009650"/>
                <a:gd name="connsiteX94" fmla="*/ 2431256 w 2819400"/>
                <a:gd name="connsiteY94" fmla="*/ 738187 h 1009650"/>
                <a:gd name="connsiteX95" fmla="*/ 2481262 w 2819400"/>
                <a:gd name="connsiteY95" fmla="*/ 650081 h 1009650"/>
                <a:gd name="connsiteX96" fmla="*/ 2566987 w 2819400"/>
                <a:gd name="connsiteY96" fmla="*/ 721518 h 1009650"/>
                <a:gd name="connsiteX97" fmla="*/ 2597943 w 2819400"/>
                <a:gd name="connsiteY97" fmla="*/ 738187 h 1009650"/>
                <a:gd name="connsiteX98" fmla="*/ 2645568 w 2819400"/>
                <a:gd name="connsiteY98" fmla="*/ 792956 h 1009650"/>
                <a:gd name="connsiteX99" fmla="*/ 2686050 w 2819400"/>
                <a:gd name="connsiteY99" fmla="*/ 845343 h 1009650"/>
                <a:gd name="connsiteX100" fmla="*/ 2745581 w 2819400"/>
                <a:gd name="connsiteY100" fmla="*/ 923925 h 1009650"/>
                <a:gd name="connsiteX101" fmla="*/ 2783681 w 2819400"/>
                <a:gd name="connsiteY101" fmla="*/ 971550 h 1009650"/>
                <a:gd name="connsiteX102" fmla="*/ 2819400 w 2819400"/>
                <a:gd name="connsiteY102"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607468 w 2819400"/>
                <a:gd name="connsiteY12" fmla="*/ 604837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33387 h 1009650"/>
                <a:gd name="connsiteX20" fmla="*/ 2321718 w 2819400"/>
                <a:gd name="connsiteY20" fmla="*/ 461962 h 1009650"/>
                <a:gd name="connsiteX21" fmla="*/ 2305049 w 2819400"/>
                <a:gd name="connsiteY21" fmla="*/ 440531 h 1009650"/>
                <a:gd name="connsiteX22" fmla="*/ 2293143 w 2819400"/>
                <a:gd name="connsiteY22" fmla="*/ 385762 h 1009650"/>
                <a:gd name="connsiteX23" fmla="*/ 2221706 w 2819400"/>
                <a:gd name="connsiteY23" fmla="*/ 371475 h 1009650"/>
                <a:gd name="connsiteX24" fmla="*/ 2164555 w 2819400"/>
                <a:gd name="connsiteY24" fmla="*/ 366712 h 1009650"/>
                <a:gd name="connsiteX25" fmla="*/ 2152650 w 2819400"/>
                <a:gd name="connsiteY25" fmla="*/ 330993 h 1009650"/>
                <a:gd name="connsiteX26" fmla="*/ 2066924 w 2819400"/>
                <a:gd name="connsiteY26" fmla="*/ 330993 h 1009650"/>
                <a:gd name="connsiteX27" fmla="*/ 1974056 w 2819400"/>
                <a:gd name="connsiteY27" fmla="*/ 321468 h 1009650"/>
                <a:gd name="connsiteX28" fmla="*/ 1864518 w 2819400"/>
                <a:gd name="connsiteY28" fmla="*/ 300037 h 1009650"/>
                <a:gd name="connsiteX29" fmla="*/ 1762125 w 2819400"/>
                <a:gd name="connsiteY29" fmla="*/ 273843 h 1009650"/>
                <a:gd name="connsiteX30" fmla="*/ 1666875 w 2819400"/>
                <a:gd name="connsiteY30" fmla="*/ 250031 h 1009650"/>
                <a:gd name="connsiteX31" fmla="*/ 1585912 w 2819400"/>
                <a:gd name="connsiteY31" fmla="*/ 226218 h 1009650"/>
                <a:gd name="connsiteX32" fmla="*/ 1488281 w 2819400"/>
                <a:gd name="connsiteY32" fmla="*/ 204787 h 1009650"/>
                <a:gd name="connsiteX33" fmla="*/ 1414462 w 2819400"/>
                <a:gd name="connsiteY33" fmla="*/ 185737 h 1009650"/>
                <a:gd name="connsiteX34" fmla="*/ 1328737 w 2819400"/>
                <a:gd name="connsiteY34" fmla="*/ 159543 h 1009650"/>
                <a:gd name="connsiteX35" fmla="*/ 1243012 w 2819400"/>
                <a:gd name="connsiteY35" fmla="*/ 128587 h 1009650"/>
                <a:gd name="connsiteX36" fmla="*/ 1178718 w 2819400"/>
                <a:gd name="connsiteY36" fmla="*/ 102393 h 1009650"/>
                <a:gd name="connsiteX37" fmla="*/ 1109662 w 2819400"/>
                <a:gd name="connsiteY37" fmla="*/ 76200 h 1009650"/>
                <a:gd name="connsiteX38" fmla="*/ 1054893 w 2819400"/>
                <a:gd name="connsiteY38" fmla="*/ 50006 h 1009650"/>
                <a:gd name="connsiteX39" fmla="*/ 978693 w 2819400"/>
                <a:gd name="connsiteY39" fmla="*/ 0 h 1009650"/>
                <a:gd name="connsiteX40" fmla="*/ 4762 w 2819400"/>
                <a:gd name="connsiteY40" fmla="*/ 2381 h 1009650"/>
                <a:gd name="connsiteX41" fmla="*/ 0 w 2819400"/>
                <a:gd name="connsiteY41" fmla="*/ 50006 h 1009650"/>
                <a:gd name="connsiteX42" fmla="*/ 57150 w 2819400"/>
                <a:gd name="connsiteY42" fmla="*/ 61912 h 1009650"/>
                <a:gd name="connsiteX43" fmla="*/ 119062 w 2819400"/>
                <a:gd name="connsiteY43" fmla="*/ 76200 h 1009650"/>
                <a:gd name="connsiteX44" fmla="*/ 169068 w 2819400"/>
                <a:gd name="connsiteY44" fmla="*/ 85725 h 1009650"/>
                <a:gd name="connsiteX45" fmla="*/ 259556 w 2819400"/>
                <a:gd name="connsiteY45" fmla="*/ 92868 h 1009650"/>
                <a:gd name="connsiteX46" fmla="*/ 357187 w 2819400"/>
                <a:gd name="connsiteY46" fmla="*/ 95250 h 1009650"/>
                <a:gd name="connsiteX47" fmla="*/ 423862 w 2819400"/>
                <a:gd name="connsiteY47" fmla="*/ 95250 h 1009650"/>
                <a:gd name="connsiteX48" fmla="*/ 500062 w 2819400"/>
                <a:gd name="connsiteY48" fmla="*/ 107156 h 1009650"/>
                <a:gd name="connsiteX49" fmla="*/ 571500 w 2819400"/>
                <a:gd name="connsiteY49" fmla="*/ 109537 h 1009650"/>
                <a:gd name="connsiteX50" fmla="*/ 650081 w 2819400"/>
                <a:gd name="connsiteY50" fmla="*/ 114300 h 1009650"/>
                <a:gd name="connsiteX51" fmla="*/ 673893 w 2819400"/>
                <a:gd name="connsiteY51" fmla="*/ 114300 h 1009650"/>
                <a:gd name="connsiteX52" fmla="*/ 714374 w 2819400"/>
                <a:gd name="connsiteY52" fmla="*/ 128587 h 1009650"/>
                <a:gd name="connsiteX53" fmla="*/ 745331 w 2819400"/>
                <a:gd name="connsiteY53" fmla="*/ 157162 h 1009650"/>
                <a:gd name="connsiteX54" fmla="*/ 757238 w 2819400"/>
                <a:gd name="connsiteY54" fmla="*/ 188118 h 1009650"/>
                <a:gd name="connsiteX55" fmla="*/ 778668 w 2819400"/>
                <a:gd name="connsiteY55" fmla="*/ 214312 h 1009650"/>
                <a:gd name="connsiteX56" fmla="*/ 809624 w 2819400"/>
                <a:gd name="connsiteY56" fmla="*/ 223838 h 1009650"/>
                <a:gd name="connsiteX57" fmla="*/ 842962 w 2819400"/>
                <a:gd name="connsiteY57" fmla="*/ 242887 h 1009650"/>
                <a:gd name="connsiteX58" fmla="*/ 878681 w 2819400"/>
                <a:gd name="connsiteY58" fmla="*/ 257175 h 1009650"/>
                <a:gd name="connsiteX59" fmla="*/ 938212 w 2819400"/>
                <a:gd name="connsiteY59" fmla="*/ 276225 h 1009650"/>
                <a:gd name="connsiteX60" fmla="*/ 1023937 w 2819400"/>
                <a:gd name="connsiteY60" fmla="*/ 290512 h 1009650"/>
                <a:gd name="connsiteX61" fmla="*/ 1088231 w 2819400"/>
                <a:gd name="connsiteY61" fmla="*/ 302418 h 1009650"/>
                <a:gd name="connsiteX62" fmla="*/ 1185862 w 2819400"/>
                <a:gd name="connsiteY62" fmla="*/ 316707 h 1009650"/>
                <a:gd name="connsiteX63" fmla="*/ 1273968 w 2819400"/>
                <a:gd name="connsiteY63" fmla="*/ 338137 h 1009650"/>
                <a:gd name="connsiteX64" fmla="*/ 1343025 w 2819400"/>
                <a:gd name="connsiteY64" fmla="*/ 354806 h 1009650"/>
                <a:gd name="connsiteX65" fmla="*/ 1393031 w 2819400"/>
                <a:gd name="connsiteY65" fmla="*/ 361950 h 1009650"/>
                <a:gd name="connsiteX66" fmla="*/ 1454943 w 2819400"/>
                <a:gd name="connsiteY66" fmla="*/ 388143 h 1009650"/>
                <a:gd name="connsiteX67" fmla="*/ 1469231 w 2819400"/>
                <a:gd name="connsiteY67" fmla="*/ 395287 h 1009650"/>
                <a:gd name="connsiteX68" fmla="*/ 1481137 w 2819400"/>
                <a:gd name="connsiteY68" fmla="*/ 445293 h 1009650"/>
                <a:gd name="connsiteX69" fmla="*/ 1550193 w 2819400"/>
                <a:gd name="connsiteY69" fmla="*/ 447675 h 1009650"/>
                <a:gd name="connsiteX70" fmla="*/ 1600200 w 2819400"/>
                <a:gd name="connsiteY70" fmla="*/ 452437 h 1009650"/>
                <a:gd name="connsiteX71" fmla="*/ 1659731 w 2819400"/>
                <a:gd name="connsiteY71" fmla="*/ 457200 h 1009650"/>
                <a:gd name="connsiteX72" fmla="*/ 1685925 w 2819400"/>
                <a:gd name="connsiteY72" fmla="*/ 457200 h 1009650"/>
                <a:gd name="connsiteX73" fmla="*/ 1690687 w 2819400"/>
                <a:gd name="connsiteY73" fmla="*/ 483393 h 1009650"/>
                <a:gd name="connsiteX74" fmla="*/ 1728787 w 2819400"/>
                <a:gd name="connsiteY74" fmla="*/ 488156 h 1009650"/>
                <a:gd name="connsiteX75" fmla="*/ 1783556 w 2819400"/>
                <a:gd name="connsiteY75" fmla="*/ 488156 h 1009650"/>
                <a:gd name="connsiteX76" fmla="*/ 1790700 w 2819400"/>
                <a:gd name="connsiteY76" fmla="*/ 519112 h 1009650"/>
                <a:gd name="connsiteX77" fmla="*/ 1833562 w 2819400"/>
                <a:gd name="connsiteY77" fmla="*/ 550068 h 1009650"/>
                <a:gd name="connsiteX78" fmla="*/ 1866900 w 2819400"/>
                <a:gd name="connsiteY78" fmla="*/ 578643 h 1009650"/>
                <a:gd name="connsiteX79" fmla="*/ 1902618 w 2819400"/>
                <a:gd name="connsiteY79" fmla="*/ 607218 h 1009650"/>
                <a:gd name="connsiteX80" fmla="*/ 1935956 w 2819400"/>
                <a:gd name="connsiteY80" fmla="*/ 607218 h 1009650"/>
                <a:gd name="connsiteX81" fmla="*/ 1952625 w 2819400"/>
                <a:gd name="connsiteY81" fmla="*/ 692943 h 1009650"/>
                <a:gd name="connsiteX82" fmla="*/ 1959768 w 2819400"/>
                <a:gd name="connsiteY82" fmla="*/ 719137 h 1009650"/>
                <a:gd name="connsiteX83" fmla="*/ 2028825 w 2819400"/>
                <a:gd name="connsiteY83" fmla="*/ 697706 h 1009650"/>
                <a:gd name="connsiteX84" fmla="*/ 2035968 w 2819400"/>
                <a:gd name="connsiteY84" fmla="*/ 695325 h 1009650"/>
                <a:gd name="connsiteX85" fmla="*/ 2038350 w 2819400"/>
                <a:gd name="connsiteY85" fmla="*/ 716756 h 1009650"/>
                <a:gd name="connsiteX86" fmla="*/ 2081212 w 2819400"/>
                <a:gd name="connsiteY86" fmla="*/ 685799 h 1009650"/>
                <a:gd name="connsiteX87" fmla="*/ 2143125 w 2819400"/>
                <a:gd name="connsiteY87" fmla="*/ 623887 h 1009650"/>
                <a:gd name="connsiteX88" fmla="*/ 2145506 w 2819400"/>
                <a:gd name="connsiteY88" fmla="*/ 645318 h 1009650"/>
                <a:gd name="connsiteX89" fmla="*/ 2185987 w 2819400"/>
                <a:gd name="connsiteY89" fmla="*/ 635793 h 1009650"/>
                <a:gd name="connsiteX90" fmla="*/ 2226468 w 2819400"/>
                <a:gd name="connsiteY90" fmla="*/ 642937 h 1009650"/>
                <a:gd name="connsiteX91" fmla="*/ 2269331 w 2819400"/>
                <a:gd name="connsiteY91" fmla="*/ 666750 h 1009650"/>
                <a:gd name="connsiteX92" fmla="*/ 2300287 w 2819400"/>
                <a:gd name="connsiteY92" fmla="*/ 709612 h 1009650"/>
                <a:gd name="connsiteX93" fmla="*/ 2359818 w 2819400"/>
                <a:gd name="connsiteY93" fmla="*/ 731043 h 1009650"/>
                <a:gd name="connsiteX94" fmla="*/ 2431256 w 2819400"/>
                <a:gd name="connsiteY94" fmla="*/ 738187 h 1009650"/>
                <a:gd name="connsiteX95" fmla="*/ 2481262 w 2819400"/>
                <a:gd name="connsiteY95" fmla="*/ 650081 h 1009650"/>
                <a:gd name="connsiteX96" fmla="*/ 2566987 w 2819400"/>
                <a:gd name="connsiteY96" fmla="*/ 721518 h 1009650"/>
                <a:gd name="connsiteX97" fmla="*/ 2597943 w 2819400"/>
                <a:gd name="connsiteY97" fmla="*/ 738187 h 1009650"/>
                <a:gd name="connsiteX98" fmla="*/ 2645568 w 2819400"/>
                <a:gd name="connsiteY98" fmla="*/ 792956 h 1009650"/>
                <a:gd name="connsiteX99" fmla="*/ 2686050 w 2819400"/>
                <a:gd name="connsiteY99" fmla="*/ 845343 h 1009650"/>
                <a:gd name="connsiteX100" fmla="*/ 2745581 w 2819400"/>
                <a:gd name="connsiteY100" fmla="*/ 923925 h 1009650"/>
                <a:gd name="connsiteX101" fmla="*/ 2783681 w 2819400"/>
                <a:gd name="connsiteY101" fmla="*/ 971550 h 1009650"/>
                <a:gd name="connsiteX102" fmla="*/ 2819400 w 2819400"/>
                <a:gd name="connsiteY102"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647949 w 2819400"/>
                <a:gd name="connsiteY11" fmla="*/ 626268 h 1009650"/>
                <a:gd name="connsiteX12" fmla="*/ 2607468 w 2819400"/>
                <a:gd name="connsiteY12" fmla="*/ 604837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33387 h 1009650"/>
                <a:gd name="connsiteX20" fmla="*/ 2321718 w 2819400"/>
                <a:gd name="connsiteY20" fmla="*/ 461962 h 1009650"/>
                <a:gd name="connsiteX21" fmla="*/ 2305049 w 2819400"/>
                <a:gd name="connsiteY21" fmla="*/ 440531 h 1009650"/>
                <a:gd name="connsiteX22" fmla="*/ 2293143 w 2819400"/>
                <a:gd name="connsiteY22" fmla="*/ 385762 h 1009650"/>
                <a:gd name="connsiteX23" fmla="*/ 2221706 w 2819400"/>
                <a:gd name="connsiteY23" fmla="*/ 371475 h 1009650"/>
                <a:gd name="connsiteX24" fmla="*/ 2164555 w 2819400"/>
                <a:gd name="connsiteY24" fmla="*/ 366712 h 1009650"/>
                <a:gd name="connsiteX25" fmla="*/ 2152650 w 2819400"/>
                <a:gd name="connsiteY25" fmla="*/ 330993 h 1009650"/>
                <a:gd name="connsiteX26" fmla="*/ 2066924 w 2819400"/>
                <a:gd name="connsiteY26" fmla="*/ 330993 h 1009650"/>
                <a:gd name="connsiteX27" fmla="*/ 1974056 w 2819400"/>
                <a:gd name="connsiteY27" fmla="*/ 321468 h 1009650"/>
                <a:gd name="connsiteX28" fmla="*/ 1864518 w 2819400"/>
                <a:gd name="connsiteY28" fmla="*/ 300037 h 1009650"/>
                <a:gd name="connsiteX29" fmla="*/ 1762125 w 2819400"/>
                <a:gd name="connsiteY29" fmla="*/ 273843 h 1009650"/>
                <a:gd name="connsiteX30" fmla="*/ 1666875 w 2819400"/>
                <a:gd name="connsiteY30" fmla="*/ 250031 h 1009650"/>
                <a:gd name="connsiteX31" fmla="*/ 1585912 w 2819400"/>
                <a:gd name="connsiteY31" fmla="*/ 226218 h 1009650"/>
                <a:gd name="connsiteX32" fmla="*/ 1488281 w 2819400"/>
                <a:gd name="connsiteY32" fmla="*/ 204787 h 1009650"/>
                <a:gd name="connsiteX33" fmla="*/ 1414462 w 2819400"/>
                <a:gd name="connsiteY33" fmla="*/ 185737 h 1009650"/>
                <a:gd name="connsiteX34" fmla="*/ 1328737 w 2819400"/>
                <a:gd name="connsiteY34" fmla="*/ 159543 h 1009650"/>
                <a:gd name="connsiteX35" fmla="*/ 1243012 w 2819400"/>
                <a:gd name="connsiteY35" fmla="*/ 128587 h 1009650"/>
                <a:gd name="connsiteX36" fmla="*/ 1178718 w 2819400"/>
                <a:gd name="connsiteY36" fmla="*/ 102393 h 1009650"/>
                <a:gd name="connsiteX37" fmla="*/ 1109662 w 2819400"/>
                <a:gd name="connsiteY37" fmla="*/ 76200 h 1009650"/>
                <a:gd name="connsiteX38" fmla="*/ 1054893 w 2819400"/>
                <a:gd name="connsiteY38" fmla="*/ 50006 h 1009650"/>
                <a:gd name="connsiteX39" fmla="*/ 978693 w 2819400"/>
                <a:gd name="connsiteY39" fmla="*/ 0 h 1009650"/>
                <a:gd name="connsiteX40" fmla="*/ 4762 w 2819400"/>
                <a:gd name="connsiteY40" fmla="*/ 2381 h 1009650"/>
                <a:gd name="connsiteX41" fmla="*/ 0 w 2819400"/>
                <a:gd name="connsiteY41" fmla="*/ 50006 h 1009650"/>
                <a:gd name="connsiteX42" fmla="*/ 57150 w 2819400"/>
                <a:gd name="connsiteY42" fmla="*/ 61912 h 1009650"/>
                <a:gd name="connsiteX43" fmla="*/ 119062 w 2819400"/>
                <a:gd name="connsiteY43" fmla="*/ 76200 h 1009650"/>
                <a:gd name="connsiteX44" fmla="*/ 169068 w 2819400"/>
                <a:gd name="connsiteY44" fmla="*/ 85725 h 1009650"/>
                <a:gd name="connsiteX45" fmla="*/ 259556 w 2819400"/>
                <a:gd name="connsiteY45" fmla="*/ 92868 h 1009650"/>
                <a:gd name="connsiteX46" fmla="*/ 357187 w 2819400"/>
                <a:gd name="connsiteY46" fmla="*/ 95250 h 1009650"/>
                <a:gd name="connsiteX47" fmla="*/ 423862 w 2819400"/>
                <a:gd name="connsiteY47" fmla="*/ 95250 h 1009650"/>
                <a:gd name="connsiteX48" fmla="*/ 500062 w 2819400"/>
                <a:gd name="connsiteY48" fmla="*/ 107156 h 1009650"/>
                <a:gd name="connsiteX49" fmla="*/ 571500 w 2819400"/>
                <a:gd name="connsiteY49" fmla="*/ 109537 h 1009650"/>
                <a:gd name="connsiteX50" fmla="*/ 650081 w 2819400"/>
                <a:gd name="connsiteY50" fmla="*/ 114300 h 1009650"/>
                <a:gd name="connsiteX51" fmla="*/ 673893 w 2819400"/>
                <a:gd name="connsiteY51" fmla="*/ 114300 h 1009650"/>
                <a:gd name="connsiteX52" fmla="*/ 714374 w 2819400"/>
                <a:gd name="connsiteY52" fmla="*/ 128587 h 1009650"/>
                <a:gd name="connsiteX53" fmla="*/ 745331 w 2819400"/>
                <a:gd name="connsiteY53" fmla="*/ 157162 h 1009650"/>
                <a:gd name="connsiteX54" fmla="*/ 757238 w 2819400"/>
                <a:gd name="connsiteY54" fmla="*/ 188118 h 1009650"/>
                <a:gd name="connsiteX55" fmla="*/ 778668 w 2819400"/>
                <a:gd name="connsiteY55" fmla="*/ 214312 h 1009650"/>
                <a:gd name="connsiteX56" fmla="*/ 809624 w 2819400"/>
                <a:gd name="connsiteY56" fmla="*/ 223838 h 1009650"/>
                <a:gd name="connsiteX57" fmla="*/ 842962 w 2819400"/>
                <a:gd name="connsiteY57" fmla="*/ 242887 h 1009650"/>
                <a:gd name="connsiteX58" fmla="*/ 878681 w 2819400"/>
                <a:gd name="connsiteY58" fmla="*/ 257175 h 1009650"/>
                <a:gd name="connsiteX59" fmla="*/ 938212 w 2819400"/>
                <a:gd name="connsiteY59" fmla="*/ 276225 h 1009650"/>
                <a:gd name="connsiteX60" fmla="*/ 1023937 w 2819400"/>
                <a:gd name="connsiteY60" fmla="*/ 290512 h 1009650"/>
                <a:gd name="connsiteX61" fmla="*/ 1088231 w 2819400"/>
                <a:gd name="connsiteY61" fmla="*/ 302418 h 1009650"/>
                <a:gd name="connsiteX62" fmla="*/ 1185862 w 2819400"/>
                <a:gd name="connsiteY62" fmla="*/ 316707 h 1009650"/>
                <a:gd name="connsiteX63" fmla="*/ 1273968 w 2819400"/>
                <a:gd name="connsiteY63" fmla="*/ 338137 h 1009650"/>
                <a:gd name="connsiteX64" fmla="*/ 1343025 w 2819400"/>
                <a:gd name="connsiteY64" fmla="*/ 354806 h 1009650"/>
                <a:gd name="connsiteX65" fmla="*/ 1393031 w 2819400"/>
                <a:gd name="connsiteY65" fmla="*/ 361950 h 1009650"/>
                <a:gd name="connsiteX66" fmla="*/ 1454943 w 2819400"/>
                <a:gd name="connsiteY66" fmla="*/ 388143 h 1009650"/>
                <a:gd name="connsiteX67" fmla="*/ 1469231 w 2819400"/>
                <a:gd name="connsiteY67" fmla="*/ 395287 h 1009650"/>
                <a:gd name="connsiteX68" fmla="*/ 1481137 w 2819400"/>
                <a:gd name="connsiteY68" fmla="*/ 445293 h 1009650"/>
                <a:gd name="connsiteX69" fmla="*/ 1550193 w 2819400"/>
                <a:gd name="connsiteY69" fmla="*/ 447675 h 1009650"/>
                <a:gd name="connsiteX70" fmla="*/ 1600200 w 2819400"/>
                <a:gd name="connsiteY70" fmla="*/ 452437 h 1009650"/>
                <a:gd name="connsiteX71" fmla="*/ 1659731 w 2819400"/>
                <a:gd name="connsiteY71" fmla="*/ 457200 h 1009650"/>
                <a:gd name="connsiteX72" fmla="*/ 1685925 w 2819400"/>
                <a:gd name="connsiteY72" fmla="*/ 457200 h 1009650"/>
                <a:gd name="connsiteX73" fmla="*/ 1690687 w 2819400"/>
                <a:gd name="connsiteY73" fmla="*/ 483393 h 1009650"/>
                <a:gd name="connsiteX74" fmla="*/ 1728787 w 2819400"/>
                <a:gd name="connsiteY74" fmla="*/ 488156 h 1009650"/>
                <a:gd name="connsiteX75" fmla="*/ 1783556 w 2819400"/>
                <a:gd name="connsiteY75" fmla="*/ 488156 h 1009650"/>
                <a:gd name="connsiteX76" fmla="*/ 1790700 w 2819400"/>
                <a:gd name="connsiteY76" fmla="*/ 519112 h 1009650"/>
                <a:gd name="connsiteX77" fmla="*/ 1833562 w 2819400"/>
                <a:gd name="connsiteY77" fmla="*/ 550068 h 1009650"/>
                <a:gd name="connsiteX78" fmla="*/ 1866900 w 2819400"/>
                <a:gd name="connsiteY78" fmla="*/ 578643 h 1009650"/>
                <a:gd name="connsiteX79" fmla="*/ 1902618 w 2819400"/>
                <a:gd name="connsiteY79" fmla="*/ 607218 h 1009650"/>
                <a:gd name="connsiteX80" fmla="*/ 1935956 w 2819400"/>
                <a:gd name="connsiteY80" fmla="*/ 607218 h 1009650"/>
                <a:gd name="connsiteX81" fmla="*/ 1952625 w 2819400"/>
                <a:gd name="connsiteY81" fmla="*/ 692943 h 1009650"/>
                <a:gd name="connsiteX82" fmla="*/ 1959768 w 2819400"/>
                <a:gd name="connsiteY82" fmla="*/ 719137 h 1009650"/>
                <a:gd name="connsiteX83" fmla="*/ 2028825 w 2819400"/>
                <a:gd name="connsiteY83" fmla="*/ 697706 h 1009650"/>
                <a:gd name="connsiteX84" fmla="*/ 2035968 w 2819400"/>
                <a:gd name="connsiteY84" fmla="*/ 695325 h 1009650"/>
                <a:gd name="connsiteX85" fmla="*/ 2038350 w 2819400"/>
                <a:gd name="connsiteY85" fmla="*/ 716756 h 1009650"/>
                <a:gd name="connsiteX86" fmla="*/ 2081212 w 2819400"/>
                <a:gd name="connsiteY86" fmla="*/ 685799 h 1009650"/>
                <a:gd name="connsiteX87" fmla="*/ 2143125 w 2819400"/>
                <a:gd name="connsiteY87" fmla="*/ 623887 h 1009650"/>
                <a:gd name="connsiteX88" fmla="*/ 2145506 w 2819400"/>
                <a:gd name="connsiteY88" fmla="*/ 645318 h 1009650"/>
                <a:gd name="connsiteX89" fmla="*/ 2185987 w 2819400"/>
                <a:gd name="connsiteY89" fmla="*/ 635793 h 1009650"/>
                <a:gd name="connsiteX90" fmla="*/ 2226468 w 2819400"/>
                <a:gd name="connsiteY90" fmla="*/ 642937 h 1009650"/>
                <a:gd name="connsiteX91" fmla="*/ 2269331 w 2819400"/>
                <a:gd name="connsiteY91" fmla="*/ 666750 h 1009650"/>
                <a:gd name="connsiteX92" fmla="*/ 2300287 w 2819400"/>
                <a:gd name="connsiteY92" fmla="*/ 709612 h 1009650"/>
                <a:gd name="connsiteX93" fmla="*/ 2359818 w 2819400"/>
                <a:gd name="connsiteY93" fmla="*/ 731043 h 1009650"/>
                <a:gd name="connsiteX94" fmla="*/ 2431256 w 2819400"/>
                <a:gd name="connsiteY94" fmla="*/ 738187 h 1009650"/>
                <a:gd name="connsiteX95" fmla="*/ 2481262 w 2819400"/>
                <a:gd name="connsiteY95" fmla="*/ 650081 h 1009650"/>
                <a:gd name="connsiteX96" fmla="*/ 2566987 w 2819400"/>
                <a:gd name="connsiteY96" fmla="*/ 721518 h 1009650"/>
                <a:gd name="connsiteX97" fmla="*/ 2597943 w 2819400"/>
                <a:gd name="connsiteY97" fmla="*/ 738187 h 1009650"/>
                <a:gd name="connsiteX98" fmla="*/ 2645568 w 2819400"/>
                <a:gd name="connsiteY98" fmla="*/ 792956 h 1009650"/>
                <a:gd name="connsiteX99" fmla="*/ 2686050 w 2819400"/>
                <a:gd name="connsiteY99" fmla="*/ 845343 h 1009650"/>
                <a:gd name="connsiteX100" fmla="*/ 2745581 w 2819400"/>
                <a:gd name="connsiteY100" fmla="*/ 923925 h 1009650"/>
                <a:gd name="connsiteX101" fmla="*/ 2783681 w 2819400"/>
                <a:gd name="connsiteY101" fmla="*/ 971550 h 1009650"/>
                <a:gd name="connsiteX102" fmla="*/ 2819400 w 2819400"/>
                <a:gd name="connsiteY102"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647949 w 2819400"/>
                <a:gd name="connsiteY11" fmla="*/ 626268 h 1009650"/>
                <a:gd name="connsiteX12" fmla="*/ 2624137 w 2819400"/>
                <a:gd name="connsiteY12" fmla="*/ 547687 h 1009650"/>
                <a:gd name="connsiteX13" fmla="*/ 2559843 w 2819400"/>
                <a:gd name="connsiteY13" fmla="*/ 569118 h 1009650"/>
                <a:gd name="connsiteX14" fmla="*/ 2531269 w 2819400"/>
                <a:gd name="connsiteY14" fmla="*/ 519112 h 1009650"/>
                <a:gd name="connsiteX15" fmla="*/ 2509838 w 2819400"/>
                <a:gd name="connsiteY15" fmla="*/ 447674 h 1009650"/>
                <a:gd name="connsiteX16" fmla="*/ 2483644 w 2819400"/>
                <a:gd name="connsiteY16" fmla="*/ 483392 h 1009650"/>
                <a:gd name="connsiteX17" fmla="*/ 2457450 w 2819400"/>
                <a:gd name="connsiteY17" fmla="*/ 502443 h 1009650"/>
                <a:gd name="connsiteX18" fmla="*/ 2405061 w 2819400"/>
                <a:gd name="connsiteY18" fmla="*/ 390525 h 1009650"/>
                <a:gd name="connsiteX19" fmla="*/ 2355056 w 2819400"/>
                <a:gd name="connsiteY19" fmla="*/ 433387 h 1009650"/>
                <a:gd name="connsiteX20" fmla="*/ 2321718 w 2819400"/>
                <a:gd name="connsiteY20" fmla="*/ 461962 h 1009650"/>
                <a:gd name="connsiteX21" fmla="*/ 2305049 w 2819400"/>
                <a:gd name="connsiteY21" fmla="*/ 440531 h 1009650"/>
                <a:gd name="connsiteX22" fmla="*/ 2293143 w 2819400"/>
                <a:gd name="connsiteY22" fmla="*/ 385762 h 1009650"/>
                <a:gd name="connsiteX23" fmla="*/ 2221706 w 2819400"/>
                <a:gd name="connsiteY23" fmla="*/ 371475 h 1009650"/>
                <a:gd name="connsiteX24" fmla="*/ 2164555 w 2819400"/>
                <a:gd name="connsiteY24" fmla="*/ 366712 h 1009650"/>
                <a:gd name="connsiteX25" fmla="*/ 2152650 w 2819400"/>
                <a:gd name="connsiteY25" fmla="*/ 330993 h 1009650"/>
                <a:gd name="connsiteX26" fmla="*/ 2066924 w 2819400"/>
                <a:gd name="connsiteY26" fmla="*/ 330993 h 1009650"/>
                <a:gd name="connsiteX27" fmla="*/ 1974056 w 2819400"/>
                <a:gd name="connsiteY27" fmla="*/ 321468 h 1009650"/>
                <a:gd name="connsiteX28" fmla="*/ 1864518 w 2819400"/>
                <a:gd name="connsiteY28" fmla="*/ 300037 h 1009650"/>
                <a:gd name="connsiteX29" fmla="*/ 1762125 w 2819400"/>
                <a:gd name="connsiteY29" fmla="*/ 273843 h 1009650"/>
                <a:gd name="connsiteX30" fmla="*/ 1666875 w 2819400"/>
                <a:gd name="connsiteY30" fmla="*/ 250031 h 1009650"/>
                <a:gd name="connsiteX31" fmla="*/ 1585912 w 2819400"/>
                <a:gd name="connsiteY31" fmla="*/ 226218 h 1009650"/>
                <a:gd name="connsiteX32" fmla="*/ 1488281 w 2819400"/>
                <a:gd name="connsiteY32" fmla="*/ 204787 h 1009650"/>
                <a:gd name="connsiteX33" fmla="*/ 1414462 w 2819400"/>
                <a:gd name="connsiteY33" fmla="*/ 185737 h 1009650"/>
                <a:gd name="connsiteX34" fmla="*/ 1328737 w 2819400"/>
                <a:gd name="connsiteY34" fmla="*/ 159543 h 1009650"/>
                <a:gd name="connsiteX35" fmla="*/ 1243012 w 2819400"/>
                <a:gd name="connsiteY35" fmla="*/ 128587 h 1009650"/>
                <a:gd name="connsiteX36" fmla="*/ 1178718 w 2819400"/>
                <a:gd name="connsiteY36" fmla="*/ 102393 h 1009650"/>
                <a:gd name="connsiteX37" fmla="*/ 1109662 w 2819400"/>
                <a:gd name="connsiteY37" fmla="*/ 76200 h 1009650"/>
                <a:gd name="connsiteX38" fmla="*/ 1054893 w 2819400"/>
                <a:gd name="connsiteY38" fmla="*/ 50006 h 1009650"/>
                <a:gd name="connsiteX39" fmla="*/ 978693 w 2819400"/>
                <a:gd name="connsiteY39" fmla="*/ 0 h 1009650"/>
                <a:gd name="connsiteX40" fmla="*/ 4762 w 2819400"/>
                <a:gd name="connsiteY40" fmla="*/ 2381 h 1009650"/>
                <a:gd name="connsiteX41" fmla="*/ 0 w 2819400"/>
                <a:gd name="connsiteY41" fmla="*/ 50006 h 1009650"/>
                <a:gd name="connsiteX42" fmla="*/ 57150 w 2819400"/>
                <a:gd name="connsiteY42" fmla="*/ 61912 h 1009650"/>
                <a:gd name="connsiteX43" fmla="*/ 119062 w 2819400"/>
                <a:gd name="connsiteY43" fmla="*/ 76200 h 1009650"/>
                <a:gd name="connsiteX44" fmla="*/ 169068 w 2819400"/>
                <a:gd name="connsiteY44" fmla="*/ 85725 h 1009650"/>
                <a:gd name="connsiteX45" fmla="*/ 259556 w 2819400"/>
                <a:gd name="connsiteY45" fmla="*/ 92868 h 1009650"/>
                <a:gd name="connsiteX46" fmla="*/ 357187 w 2819400"/>
                <a:gd name="connsiteY46" fmla="*/ 95250 h 1009650"/>
                <a:gd name="connsiteX47" fmla="*/ 423862 w 2819400"/>
                <a:gd name="connsiteY47" fmla="*/ 95250 h 1009650"/>
                <a:gd name="connsiteX48" fmla="*/ 500062 w 2819400"/>
                <a:gd name="connsiteY48" fmla="*/ 107156 h 1009650"/>
                <a:gd name="connsiteX49" fmla="*/ 571500 w 2819400"/>
                <a:gd name="connsiteY49" fmla="*/ 109537 h 1009650"/>
                <a:gd name="connsiteX50" fmla="*/ 650081 w 2819400"/>
                <a:gd name="connsiteY50" fmla="*/ 114300 h 1009650"/>
                <a:gd name="connsiteX51" fmla="*/ 673893 w 2819400"/>
                <a:gd name="connsiteY51" fmla="*/ 114300 h 1009650"/>
                <a:gd name="connsiteX52" fmla="*/ 714374 w 2819400"/>
                <a:gd name="connsiteY52" fmla="*/ 128587 h 1009650"/>
                <a:gd name="connsiteX53" fmla="*/ 745331 w 2819400"/>
                <a:gd name="connsiteY53" fmla="*/ 157162 h 1009650"/>
                <a:gd name="connsiteX54" fmla="*/ 757238 w 2819400"/>
                <a:gd name="connsiteY54" fmla="*/ 188118 h 1009650"/>
                <a:gd name="connsiteX55" fmla="*/ 778668 w 2819400"/>
                <a:gd name="connsiteY55" fmla="*/ 214312 h 1009650"/>
                <a:gd name="connsiteX56" fmla="*/ 809624 w 2819400"/>
                <a:gd name="connsiteY56" fmla="*/ 223838 h 1009650"/>
                <a:gd name="connsiteX57" fmla="*/ 842962 w 2819400"/>
                <a:gd name="connsiteY57" fmla="*/ 242887 h 1009650"/>
                <a:gd name="connsiteX58" fmla="*/ 878681 w 2819400"/>
                <a:gd name="connsiteY58" fmla="*/ 257175 h 1009650"/>
                <a:gd name="connsiteX59" fmla="*/ 938212 w 2819400"/>
                <a:gd name="connsiteY59" fmla="*/ 276225 h 1009650"/>
                <a:gd name="connsiteX60" fmla="*/ 1023937 w 2819400"/>
                <a:gd name="connsiteY60" fmla="*/ 290512 h 1009650"/>
                <a:gd name="connsiteX61" fmla="*/ 1088231 w 2819400"/>
                <a:gd name="connsiteY61" fmla="*/ 302418 h 1009650"/>
                <a:gd name="connsiteX62" fmla="*/ 1185862 w 2819400"/>
                <a:gd name="connsiteY62" fmla="*/ 316707 h 1009650"/>
                <a:gd name="connsiteX63" fmla="*/ 1273968 w 2819400"/>
                <a:gd name="connsiteY63" fmla="*/ 338137 h 1009650"/>
                <a:gd name="connsiteX64" fmla="*/ 1343025 w 2819400"/>
                <a:gd name="connsiteY64" fmla="*/ 354806 h 1009650"/>
                <a:gd name="connsiteX65" fmla="*/ 1393031 w 2819400"/>
                <a:gd name="connsiteY65" fmla="*/ 361950 h 1009650"/>
                <a:gd name="connsiteX66" fmla="*/ 1454943 w 2819400"/>
                <a:gd name="connsiteY66" fmla="*/ 388143 h 1009650"/>
                <a:gd name="connsiteX67" fmla="*/ 1469231 w 2819400"/>
                <a:gd name="connsiteY67" fmla="*/ 395287 h 1009650"/>
                <a:gd name="connsiteX68" fmla="*/ 1481137 w 2819400"/>
                <a:gd name="connsiteY68" fmla="*/ 445293 h 1009650"/>
                <a:gd name="connsiteX69" fmla="*/ 1550193 w 2819400"/>
                <a:gd name="connsiteY69" fmla="*/ 447675 h 1009650"/>
                <a:gd name="connsiteX70" fmla="*/ 1600200 w 2819400"/>
                <a:gd name="connsiteY70" fmla="*/ 452437 h 1009650"/>
                <a:gd name="connsiteX71" fmla="*/ 1659731 w 2819400"/>
                <a:gd name="connsiteY71" fmla="*/ 457200 h 1009650"/>
                <a:gd name="connsiteX72" fmla="*/ 1685925 w 2819400"/>
                <a:gd name="connsiteY72" fmla="*/ 457200 h 1009650"/>
                <a:gd name="connsiteX73" fmla="*/ 1690687 w 2819400"/>
                <a:gd name="connsiteY73" fmla="*/ 483393 h 1009650"/>
                <a:gd name="connsiteX74" fmla="*/ 1728787 w 2819400"/>
                <a:gd name="connsiteY74" fmla="*/ 488156 h 1009650"/>
                <a:gd name="connsiteX75" fmla="*/ 1783556 w 2819400"/>
                <a:gd name="connsiteY75" fmla="*/ 488156 h 1009650"/>
                <a:gd name="connsiteX76" fmla="*/ 1790700 w 2819400"/>
                <a:gd name="connsiteY76" fmla="*/ 519112 h 1009650"/>
                <a:gd name="connsiteX77" fmla="*/ 1833562 w 2819400"/>
                <a:gd name="connsiteY77" fmla="*/ 550068 h 1009650"/>
                <a:gd name="connsiteX78" fmla="*/ 1866900 w 2819400"/>
                <a:gd name="connsiteY78" fmla="*/ 578643 h 1009650"/>
                <a:gd name="connsiteX79" fmla="*/ 1902618 w 2819400"/>
                <a:gd name="connsiteY79" fmla="*/ 607218 h 1009650"/>
                <a:gd name="connsiteX80" fmla="*/ 1935956 w 2819400"/>
                <a:gd name="connsiteY80" fmla="*/ 607218 h 1009650"/>
                <a:gd name="connsiteX81" fmla="*/ 1952625 w 2819400"/>
                <a:gd name="connsiteY81" fmla="*/ 692943 h 1009650"/>
                <a:gd name="connsiteX82" fmla="*/ 1959768 w 2819400"/>
                <a:gd name="connsiteY82" fmla="*/ 719137 h 1009650"/>
                <a:gd name="connsiteX83" fmla="*/ 2028825 w 2819400"/>
                <a:gd name="connsiteY83" fmla="*/ 697706 h 1009650"/>
                <a:gd name="connsiteX84" fmla="*/ 2035968 w 2819400"/>
                <a:gd name="connsiteY84" fmla="*/ 695325 h 1009650"/>
                <a:gd name="connsiteX85" fmla="*/ 2038350 w 2819400"/>
                <a:gd name="connsiteY85" fmla="*/ 716756 h 1009650"/>
                <a:gd name="connsiteX86" fmla="*/ 2081212 w 2819400"/>
                <a:gd name="connsiteY86" fmla="*/ 685799 h 1009650"/>
                <a:gd name="connsiteX87" fmla="*/ 2143125 w 2819400"/>
                <a:gd name="connsiteY87" fmla="*/ 623887 h 1009650"/>
                <a:gd name="connsiteX88" fmla="*/ 2145506 w 2819400"/>
                <a:gd name="connsiteY88" fmla="*/ 645318 h 1009650"/>
                <a:gd name="connsiteX89" fmla="*/ 2185987 w 2819400"/>
                <a:gd name="connsiteY89" fmla="*/ 635793 h 1009650"/>
                <a:gd name="connsiteX90" fmla="*/ 2226468 w 2819400"/>
                <a:gd name="connsiteY90" fmla="*/ 642937 h 1009650"/>
                <a:gd name="connsiteX91" fmla="*/ 2269331 w 2819400"/>
                <a:gd name="connsiteY91" fmla="*/ 666750 h 1009650"/>
                <a:gd name="connsiteX92" fmla="*/ 2300287 w 2819400"/>
                <a:gd name="connsiteY92" fmla="*/ 709612 h 1009650"/>
                <a:gd name="connsiteX93" fmla="*/ 2359818 w 2819400"/>
                <a:gd name="connsiteY93" fmla="*/ 731043 h 1009650"/>
                <a:gd name="connsiteX94" fmla="*/ 2431256 w 2819400"/>
                <a:gd name="connsiteY94" fmla="*/ 738187 h 1009650"/>
                <a:gd name="connsiteX95" fmla="*/ 2481262 w 2819400"/>
                <a:gd name="connsiteY95" fmla="*/ 650081 h 1009650"/>
                <a:gd name="connsiteX96" fmla="*/ 2566987 w 2819400"/>
                <a:gd name="connsiteY96" fmla="*/ 721518 h 1009650"/>
                <a:gd name="connsiteX97" fmla="*/ 2597943 w 2819400"/>
                <a:gd name="connsiteY97" fmla="*/ 738187 h 1009650"/>
                <a:gd name="connsiteX98" fmla="*/ 2645568 w 2819400"/>
                <a:gd name="connsiteY98" fmla="*/ 792956 h 1009650"/>
                <a:gd name="connsiteX99" fmla="*/ 2686050 w 2819400"/>
                <a:gd name="connsiteY99" fmla="*/ 845343 h 1009650"/>
                <a:gd name="connsiteX100" fmla="*/ 2745581 w 2819400"/>
                <a:gd name="connsiteY100" fmla="*/ 923925 h 1009650"/>
                <a:gd name="connsiteX101" fmla="*/ 2783681 w 2819400"/>
                <a:gd name="connsiteY101" fmla="*/ 971550 h 1009650"/>
                <a:gd name="connsiteX102" fmla="*/ 2819400 w 2819400"/>
                <a:gd name="connsiteY102"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57475 w 2819400"/>
                <a:gd name="connsiteY9" fmla="*/ 700087 h 1009650"/>
                <a:gd name="connsiteX10" fmla="*/ 2647949 w 2819400"/>
                <a:gd name="connsiteY10" fmla="*/ 626268 h 1009650"/>
                <a:gd name="connsiteX11" fmla="*/ 2624137 w 2819400"/>
                <a:gd name="connsiteY11" fmla="*/ 547687 h 1009650"/>
                <a:gd name="connsiteX12" fmla="*/ 2559843 w 2819400"/>
                <a:gd name="connsiteY12" fmla="*/ 569118 h 1009650"/>
                <a:gd name="connsiteX13" fmla="*/ 2531269 w 2819400"/>
                <a:gd name="connsiteY13" fmla="*/ 519112 h 1009650"/>
                <a:gd name="connsiteX14" fmla="*/ 2509838 w 2819400"/>
                <a:gd name="connsiteY14" fmla="*/ 447674 h 1009650"/>
                <a:gd name="connsiteX15" fmla="*/ 2483644 w 2819400"/>
                <a:gd name="connsiteY15" fmla="*/ 483392 h 1009650"/>
                <a:gd name="connsiteX16" fmla="*/ 2457450 w 2819400"/>
                <a:gd name="connsiteY16" fmla="*/ 502443 h 1009650"/>
                <a:gd name="connsiteX17" fmla="*/ 2405061 w 2819400"/>
                <a:gd name="connsiteY17" fmla="*/ 390525 h 1009650"/>
                <a:gd name="connsiteX18" fmla="*/ 2355056 w 2819400"/>
                <a:gd name="connsiteY18" fmla="*/ 433387 h 1009650"/>
                <a:gd name="connsiteX19" fmla="*/ 2321718 w 2819400"/>
                <a:gd name="connsiteY19" fmla="*/ 461962 h 1009650"/>
                <a:gd name="connsiteX20" fmla="*/ 2305049 w 2819400"/>
                <a:gd name="connsiteY20" fmla="*/ 440531 h 1009650"/>
                <a:gd name="connsiteX21" fmla="*/ 2293143 w 2819400"/>
                <a:gd name="connsiteY21" fmla="*/ 385762 h 1009650"/>
                <a:gd name="connsiteX22" fmla="*/ 2221706 w 2819400"/>
                <a:gd name="connsiteY22" fmla="*/ 371475 h 1009650"/>
                <a:gd name="connsiteX23" fmla="*/ 2164555 w 2819400"/>
                <a:gd name="connsiteY23" fmla="*/ 366712 h 1009650"/>
                <a:gd name="connsiteX24" fmla="*/ 2152650 w 2819400"/>
                <a:gd name="connsiteY24" fmla="*/ 330993 h 1009650"/>
                <a:gd name="connsiteX25" fmla="*/ 2066924 w 2819400"/>
                <a:gd name="connsiteY25" fmla="*/ 330993 h 1009650"/>
                <a:gd name="connsiteX26" fmla="*/ 1974056 w 2819400"/>
                <a:gd name="connsiteY26" fmla="*/ 321468 h 1009650"/>
                <a:gd name="connsiteX27" fmla="*/ 1864518 w 2819400"/>
                <a:gd name="connsiteY27" fmla="*/ 300037 h 1009650"/>
                <a:gd name="connsiteX28" fmla="*/ 1762125 w 2819400"/>
                <a:gd name="connsiteY28" fmla="*/ 273843 h 1009650"/>
                <a:gd name="connsiteX29" fmla="*/ 1666875 w 2819400"/>
                <a:gd name="connsiteY29" fmla="*/ 250031 h 1009650"/>
                <a:gd name="connsiteX30" fmla="*/ 1585912 w 2819400"/>
                <a:gd name="connsiteY30" fmla="*/ 226218 h 1009650"/>
                <a:gd name="connsiteX31" fmla="*/ 1488281 w 2819400"/>
                <a:gd name="connsiteY31" fmla="*/ 204787 h 1009650"/>
                <a:gd name="connsiteX32" fmla="*/ 1414462 w 2819400"/>
                <a:gd name="connsiteY32" fmla="*/ 185737 h 1009650"/>
                <a:gd name="connsiteX33" fmla="*/ 1328737 w 2819400"/>
                <a:gd name="connsiteY33" fmla="*/ 159543 h 1009650"/>
                <a:gd name="connsiteX34" fmla="*/ 1243012 w 2819400"/>
                <a:gd name="connsiteY34" fmla="*/ 128587 h 1009650"/>
                <a:gd name="connsiteX35" fmla="*/ 1178718 w 2819400"/>
                <a:gd name="connsiteY35" fmla="*/ 102393 h 1009650"/>
                <a:gd name="connsiteX36" fmla="*/ 1109662 w 2819400"/>
                <a:gd name="connsiteY36" fmla="*/ 76200 h 1009650"/>
                <a:gd name="connsiteX37" fmla="*/ 1054893 w 2819400"/>
                <a:gd name="connsiteY37" fmla="*/ 50006 h 1009650"/>
                <a:gd name="connsiteX38" fmla="*/ 978693 w 2819400"/>
                <a:gd name="connsiteY38" fmla="*/ 0 h 1009650"/>
                <a:gd name="connsiteX39" fmla="*/ 4762 w 2819400"/>
                <a:gd name="connsiteY39" fmla="*/ 2381 h 1009650"/>
                <a:gd name="connsiteX40" fmla="*/ 0 w 2819400"/>
                <a:gd name="connsiteY40" fmla="*/ 50006 h 1009650"/>
                <a:gd name="connsiteX41" fmla="*/ 57150 w 2819400"/>
                <a:gd name="connsiteY41" fmla="*/ 61912 h 1009650"/>
                <a:gd name="connsiteX42" fmla="*/ 119062 w 2819400"/>
                <a:gd name="connsiteY42" fmla="*/ 76200 h 1009650"/>
                <a:gd name="connsiteX43" fmla="*/ 169068 w 2819400"/>
                <a:gd name="connsiteY43" fmla="*/ 85725 h 1009650"/>
                <a:gd name="connsiteX44" fmla="*/ 259556 w 2819400"/>
                <a:gd name="connsiteY44" fmla="*/ 92868 h 1009650"/>
                <a:gd name="connsiteX45" fmla="*/ 357187 w 2819400"/>
                <a:gd name="connsiteY45" fmla="*/ 95250 h 1009650"/>
                <a:gd name="connsiteX46" fmla="*/ 423862 w 2819400"/>
                <a:gd name="connsiteY46" fmla="*/ 95250 h 1009650"/>
                <a:gd name="connsiteX47" fmla="*/ 500062 w 2819400"/>
                <a:gd name="connsiteY47" fmla="*/ 107156 h 1009650"/>
                <a:gd name="connsiteX48" fmla="*/ 571500 w 2819400"/>
                <a:gd name="connsiteY48" fmla="*/ 109537 h 1009650"/>
                <a:gd name="connsiteX49" fmla="*/ 650081 w 2819400"/>
                <a:gd name="connsiteY49" fmla="*/ 114300 h 1009650"/>
                <a:gd name="connsiteX50" fmla="*/ 673893 w 2819400"/>
                <a:gd name="connsiteY50" fmla="*/ 114300 h 1009650"/>
                <a:gd name="connsiteX51" fmla="*/ 714374 w 2819400"/>
                <a:gd name="connsiteY51" fmla="*/ 128587 h 1009650"/>
                <a:gd name="connsiteX52" fmla="*/ 745331 w 2819400"/>
                <a:gd name="connsiteY52" fmla="*/ 157162 h 1009650"/>
                <a:gd name="connsiteX53" fmla="*/ 757238 w 2819400"/>
                <a:gd name="connsiteY53" fmla="*/ 188118 h 1009650"/>
                <a:gd name="connsiteX54" fmla="*/ 778668 w 2819400"/>
                <a:gd name="connsiteY54" fmla="*/ 214312 h 1009650"/>
                <a:gd name="connsiteX55" fmla="*/ 809624 w 2819400"/>
                <a:gd name="connsiteY55" fmla="*/ 223838 h 1009650"/>
                <a:gd name="connsiteX56" fmla="*/ 842962 w 2819400"/>
                <a:gd name="connsiteY56" fmla="*/ 242887 h 1009650"/>
                <a:gd name="connsiteX57" fmla="*/ 878681 w 2819400"/>
                <a:gd name="connsiteY57" fmla="*/ 257175 h 1009650"/>
                <a:gd name="connsiteX58" fmla="*/ 938212 w 2819400"/>
                <a:gd name="connsiteY58" fmla="*/ 276225 h 1009650"/>
                <a:gd name="connsiteX59" fmla="*/ 1023937 w 2819400"/>
                <a:gd name="connsiteY59" fmla="*/ 290512 h 1009650"/>
                <a:gd name="connsiteX60" fmla="*/ 1088231 w 2819400"/>
                <a:gd name="connsiteY60" fmla="*/ 302418 h 1009650"/>
                <a:gd name="connsiteX61" fmla="*/ 1185862 w 2819400"/>
                <a:gd name="connsiteY61" fmla="*/ 316707 h 1009650"/>
                <a:gd name="connsiteX62" fmla="*/ 1273968 w 2819400"/>
                <a:gd name="connsiteY62" fmla="*/ 338137 h 1009650"/>
                <a:gd name="connsiteX63" fmla="*/ 1343025 w 2819400"/>
                <a:gd name="connsiteY63" fmla="*/ 354806 h 1009650"/>
                <a:gd name="connsiteX64" fmla="*/ 1393031 w 2819400"/>
                <a:gd name="connsiteY64" fmla="*/ 361950 h 1009650"/>
                <a:gd name="connsiteX65" fmla="*/ 1454943 w 2819400"/>
                <a:gd name="connsiteY65" fmla="*/ 388143 h 1009650"/>
                <a:gd name="connsiteX66" fmla="*/ 1469231 w 2819400"/>
                <a:gd name="connsiteY66" fmla="*/ 395287 h 1009650"/>
                <a:gd name="connsiteX67" fmla="*/ 1481137 w 2819400"/>
                <a:gd name="connsiteY67" fmla="*/ 445293 h 1009650"/>
                <a:gd name="connsiteX68" fmla="*/ 1550193 w 2819400"/>
                <a:gd name="connsiteY68" fmla="*/ 447675 h 1009650"/>
                <a:gd name="connsiteX69" fmla="*/ 1600200 w 2819400"/>
                <a:gd name="connsiteY69" fmla="*/ 452437 h 1009650"/>
                <a:gd name="connsiteX70" fmla="*/ 1659731 w 2819400"/>
                <a:gd name="connsiteY70" fmla="*/ 457200 h 1009650"/>
                <a:gd name="connsiteX71" fmla="*/ 1685925 w 2819400"/>
                <a:gd name="connsiteY71" fmla="*/ 457200 h 1009650"/>
                <a:gd name="connsiteX72" fmla="*/ 1690687 w 2819400"/>
                <a:gd name="connsiteY72" fmla="*/ 483393 h 1009650"/>
                <a:gd name="connsiteX73" fmla="*/ 1728787 w 2819400"/>
                <a:gd name="connsiteY73" fmla="*/ 488156 h 1009650"/>
                <a:gd name="connsiteX74" fmla="*/ 1783556 w 2819400"/>
                <a:gd name="connsiteY74" fmla="*/ 488156 h 1009650"/>
                <a:gd name="connsiteX75" fmla="*/ 1790700 w 2819400"/>
                <a:gd name="connsiteY75" fmla="*/ 519112 h 1009650"/>
                <a:gd name="connsiteX76" fmla="*/ 1833562 w 2819400"/>
                <a:gd name="connsiteY76" fmla="*/ 550068 h 1009650"/>
                <a:gd name="connsiteX77" fmla="*/ 1866900 w 2819400"/>
                <a:gd name="connsiteY77" fmla="*/ 578643 h 1009650"/>
                <a:gd name="connsiteX78" fmla="*/ 1902618 w 2819400"/>
                <a:gd name="connsiteY78" fmla="*/ 607218 h 1009650"/>
                <a:gd name="connsiteX79" fmla="*/ 1935956 w 2819400"/>
                <a:gd name="connsiteY79" fmla="*/ 607218 h 1009650"/>
                <a:gd name="connsiteX80" fmla="*/ 1952625 w 2819400"/>
                <a:gd name="connsiteY80" fmla="*/ 692943 h 1009650"/>
                <a:gd name="connsiteX81" fmla="*/ 1959768 w 2819400"/>
                <a:gd name="connsiteY81" fmla="*/ 719137 h 1009650"/>
                <a:gd name="connsiteX82" fmla="*/ 2028825 w 2819400"/>
                <a:gd name="connsiteY82" fmla="*/ 697706 h 1009650"/>
                <a:gd name="connsiteX83" fmla="*/ 2035968 w 2819400"/>
                <a:gd name="connsiteY83" fmla="*/ 695325 h 1009650"/>
                <a:gd name="connsiteX84" fmla="*/ 2038350 w 2819400"/>
                <a:gd name="connsiteY84" fmla="*/ 716756 h 1009650"/>
                <a:gd name="connsiteX85" fmla="*/ 2081212 w 2819400"/>
                <a:gd name="connsiteY85" fmla="*/ 685799 h 1009650"/>
                <a:gd name="connsiteX86" fmla="*/ 2143125 w 2819400"/>
                <a:gd name="connsiteY86" fmla="*/ 623887 h 1009650"/>
                <a:gd name="connsiteX87" fmla="*/ 2145506 w 2819400"/>
                <a:gd name="connsiteY87" fmla="*/ 645318 h 1009650"/>
                <a:gd name="connsiteX88" fmla="*/ 2185987 w 2819400"/>
                <a:gd name="connsiteY88" fmla="*/ 635793 h 1009650"/>
                <a:gd name="connsiteX89" fmla="*/ 2226468 w 2819400"/>
                <a:gd name="connsiteY89" fmla="*/ 642937 h 1009650"/>
                <a:gd name="connsiteX90" fmla="*/ 2269331 w 2819400"/>
                <a:gd name="connsiteY90" fmla="*/ 666750 h 1009650"/>
                <a:gd name="connsiteX91" fmla="*/ 2300287 w 2819400"/>
                <a:gd name="connsiteY91" fmla="*/ 709612 h 1009650"/>
                <a:gd name="connsiteX92" fmla="*/ 2359818 w 2819400"/>
                <a:gd name="connsiteY92" fmla="*/ 731043 h 1009650"/>
                <a:gd name="connsiteX93" fmla="*/ 2431256 w 2819400"/>
                <a:gd name="connsiteY93" fmla="*/ 738187 h 1009650"/>
                <a:gd name="connsiteX94" fmla="*/ 2481262 w 2819400"/>
                <a:gd name="connsiteY94" fmla="*/ 650081 h 1009650"/>
                <a:gd name="connsiteX95" fmla="*/ 2566987 w 2819400"/>
                <a:gd name="connsiteY95" fmla="*/ 721518 h 1009650"/>
                <a:gd name="connsiteX96" fmla="*/ 2597943 w 2819400"/>
                <a:gd name="connsiteY96" fmla="*/ 738187 h 1009650"/>
                <a:gd name="connsiteX97" fmla="*/ 2645568 w 2819400"/>
                <a:gd name="connsiteY97" fmla="*/ 792956 h 1009650"/>
                <a:gd name="connsiteX98" fmla="*/ 2686050 w 2819400"/>
                <a:gd name="connsiteY98" fmla="*/ 845343 h 1009650"/>
                <a:gd name="connsiteX99" fmla="*/ 2745581 w 2819400"/>
                <a:gd name="connsiteY99" fmla="*/ 923925 h 1009650"/>
                <a:gd name="connsiteX100" fmla="*/ 2783681 w 2819400"/>
                <a:gd name="connsiteY100" fmla="*/ 971550 h 1009650"/>
                <a:gd name="connsiteX101" fmla="*/ 2819400 w 2819400"/>
                <a:gd name="connsiteY101"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31256 w 2819400"/>
                <a:gd name="connsiteY92" fmla="*/ 738187 h 1009650"/>
                <a:gd name="connsiteX93" fmla="*/ 2481262 w 2819400"/>
                <a:gd name="connsiteY93" fmla="*/ 650081 h 1009650"/>
                <a:gd name="connsiteX94" fmla="*/ 2566987 w 2819400"/>
                <a:gd name="connsiteY94" fmla="*/ 721518 h 1009650"/>
                <a:gd name="connsiteX95" fmla="*/ 2597943 w 2819400"/>
                <a:gd name="connsiteY95" fmla="*/ 738187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31256 w 2819400"/>
                <a:gd name="connsiteY92" fmla="*/ 738187 h 1009650"/>
                <a:gd name="connsiteX93" fmla="*/ 2481262 w 2819400"/>
                <a:gd name="connsiteY93" fmla="*/ 650081 h 1009650"/>
                <a:gd name="connsiteX94" fmla="*/ 2566987 w 2819400"/>
                <a:gd name="connsiteY94" fmla="*/ 721518 h 1009650"/>
                <a:gd name="connsiteX95" fmla="*/ 2597943 w 2819400"/>
                <a:gd name="connsiteY95" fmla="*/ 738187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31256 w 2819400"/>
                <a:gd name="connsiteY92" fmla="*/ 738187 h 1009650"/>
                <a:gd name="connsiteX93" fmla="*/ 2481262 w 2819400"/>
                <a:gd name="connsiteY93" fmla="*/ 650081 h 1009650"/>
                <a:gd name="connsiteX94" fmla="*/ 2566987 w 2819400"/>
                <a:gd name="connsiteY94" fmla="*/ 721518 h 1009650"/>
                <a:gd name="connsiteX95" fmla="*/ 2597943 w 2819400"/>
                <a:gd name="connsiteY95" fmla="*/ 738187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31256 w 2819400"/>
                <a:gd name="connsiteY92" fmla="*/ 738187 h 1009650"/>
                <a:gd name="connsiteX93" fmla="*/ 2481262 w 2819400"/>
                <a:gd name="connsiteY93" fmla="*/ 650081 h 1009650"/>
                <a:gd name="connsiteX94" fmla="*/ 2566987 w 2819400"/>
                <a:gd name="connsiteY94" fmla="*/ 721518 h 1009650"/>
                <a:gd name="connsiteX95" fmla="*/ 2597943 w 2819400"/>
                <a:gd name="connsiteY95" fmla="*/ 738187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31256 w 2819400"/>
                <a:gd name="connsiteY92" fmla="*/ 738187 h 1009650"/>
                <a:gd name="connsiteX93" fmla="*/ 2481262 w 2819400"/>
                <a:gd name="connsiteY93" fmla="*/ 650081 h 1009650"/>
                <a:gd name="connsiteX94" fmla="*/ 2566987 w 2819400"/>
                <a:gd name="connsiteY94" fmla="*/ 721518 h 1009650"/>
                <a:gd name="connsiteX95" fmla="*/ 2597943 w 2819400"/>
                <a:gd name="connsiteY95" fmla="*/ 738187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31256 w 2819400"/>
                <a:gd name="connsiteY92" fmla="*/ 738187 h 1009650"/>
                <a:gd name="connsiteX93" fmla="*/ 2481262 w 2819400"/>
                <a:gd name="connsiteY93" fmla="*/ 650081 h 1009650"/>
                <a:gd name="connsiteX94" fmla="*/ 2566987 w 2819400"/>
                <a:gd name="connsiteY94" fmla="*/ 721518 h 1009650"/>
                <a:gd name="connsiteX95" fmla="*/ 2597943 w 2819400"/>
                <a:gd name="connsiteY95" fmla="*/ 738187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31256 w 2819400"/>
                <a:gd name="connsiteY92" fmla="*/ 738187 h 1009650"/>
                <a:gd name="connsiteX93" fmla="*/ 2481262 w 2819400"/>
                <a:gd name="connsiteY93" fmla="*/ 650081 h 1009650"/>
                <a:gd name="connsiteX94" fmla="*/ 2578894 w 2819400"/>
                <a:gd name="connsiteY94" fmla="*/ 652461 h 1009650"/>
                <a:gd name="connsiteX95" fmla="*/ 2597943 w 2819400"/>
                <a:gd name="connsiteY95" fmla="*/ 738187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31256 w 2819400"/>
                <a:gd name="connsiteY92" fmla="*/ 738187 h 1009650"/>
                <a:gd name="connsiteX93" fmla="*/ 2481262 w 2819400"/>
                <a:gd name="connsiteY93" fmla="*/ 650081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21731 w 2819400"/>
                <a:gd name="connsiteY92" fmla="*/ 661987 h 1009650"/>
                <a:gd name="connsiteX93" fmla="*/ 2481262 w 2819400"/>
                <a:gd name="connsiteY93" fmla="*/ 650081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59818 w 2819400"/>
                <a:gd name="connsiteY91" fmla="*/ 731043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00287 w 2819400"/>
                <a:gd name="connsiteY90" fmla="*/ 70961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66750 h 1009650"/>
                <a:gd name="connsiteX90" fmla="*/ 2326481 w 2819400"/>
                <a:gd name="connsiteY90" fmla="*/ 65246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642937 h 1009650"/>
                <a:gd name="connsiteX89" fmla="*/ 2269331 w 2819400"/>
                <a:gd name="connsiteY89" fmla="*/ 619125 h 1009650"/>
                <a:gd name="connsiteX90" fmla="*/ 2326481 w 2819400"/>
                <a:gd name="connsiteY90" fmla="*/ 65246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85987 w 2819400"/>
                <a:gd name="connsiteY87" fmla="*/ 635793 h 1009650"/>
                <a:gd name="connsiteX88" fmla="*/ 2226468 w 2819400"/>
                <a:gd name="connsiteY88" fmla="*/ 573881 h 1009650"/>
                <a:gd name="connsiteX89" fmla="*/ 2269331 w 2819400"/>
                <a:gd name="connsiteY89" fmla="*/ 619125 h 1009650"/>
                <a:gd name="connsiteX90" fmla="*/ 2326481 w 2819400"/>
                <a:gd name="connsiteY90" fmla="*/ 65246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43125 w 2819400"/>
                <a:gd name="connsiteY85" fmla="*/ 623887 h 1009650"/>
                <a:gd name="connsiteX86" fmla="*/ 2145506 w 2819400"/>
                <a:gd name="connsiteY86" fmla="*/ 645318 h 1009650"/>
                <a:gd name="connsiteX87" fmla="*/ 2176462 w 2819400"/>
                <a:gd name="connsiteY87" fmla="*/ 571499 h 1009650"/>
                <a:gd name="connsiteX88" fmla="*/ 2226468 w 2819400"/>
                <a:gd name="connsiteY88" fmla="*/ 573881 h 1009650"/>
                <a:gd name="connsiteX89" fmla="*/ 2269331 w 2819400"/>
                <a:gd name="connsiteY89" fmla="*/ 619125 h 1009650"/>
                <a:gd name="connsiteX90" fmla="*/ 2326481 w 2819400"/>
                <a:gd name="connsiteY90" fmla="*/ 65246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28838 w 2819400"/>
                <a:gd name="connsiteY85" fmla="*/ 566737 h 1009650"/>
                <a:gd name="connsiteX86" fmla="*/ 2145506 w 2819400"/>
                <a:gd name="connsiteY86" fmla="*/ 645318 h 1009650"/>
                <a:gd name="connsiteX87" fmla="*/ 2176462 w 2819400"/>
                <a:gd name="connsiteY87" fmla="*/ 571499 h 1009650"/>
                <a:gd name="connsiteX88" fmla="*/ 2226468 w 2819400"/>
                <a:gd name="connsiteY88" fmla="*/ 573881 h 1009650"/>
                <a:gd name="connsiteX89" fmla="*/ 2269331 w 2819400"/>
                <a:gd name="connsiteY89" fmla="*/ 619125 h 1009650"/>
                <a:gd name="connsiteX90" fmla="*/ 2326481 w 2819400"/>
                <a:gd name="connsiteY90" fmla="*/ 65246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28838 w 2819400"/>
                <a:gd name="connsiteY85" fmla="*/ 566737 h 1009650"/>
                <a:gd name="connsiteX86" fmla="*/ 2143125 w 2819400"/>
                <a:gd name="connsiteY86" fmla="*/ 569118 h 1009650"/>
                <a:gd name="connsiteX87" fmla="*/ 2176462 w 2819400"/>
                <a:gd name="connsiteY87" fmla="*/ 571499 h 1009650"/>
                <a:gd name="connsiteX88" fmla="*/ 2226468 w 2819400"/>
                <a:gd name="connsiteY88" fmla="*/ 573881 h 1009650"/>
                <a:gd name="connsiteX89" fmla="*/ 2269331 w 2819400"/>
                <a:gd name="connsiteY89" fmla="*/ 619125 h 1009650"/>
                <a:gd name="connsiteX90" fmla="*/ 2326481 w 2819400"/>
                <a:gd name="connsiteY90" fmla="*/ 65246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28838 w 2819400"/>
                <a:gd name="connsiteY85" fmla="*/ 566737 h 1009650"/>
                <a:gd name="connsiteX86" fmla="*/ 2143125 w 2819400"/>
                <a:gd name="connsiteY86" fmla="*/ 569118 h 1009650"/>
                <a:gd name="connsiteX87" fmla="*/ 2188369 w 2819400"/>
                <a:gd name="connsiteY87" fmla="*/ 564355 h 1009650"/>
                <a:gd name="connsiteX88" fmla="*/ 2226468 w 2819400"/>
                <a:gd name="connsiteY88" fmla="*/ 573881 h 1009650"/>
                <a:gd name="connsiteX89" fmla="*/ 2269331 w 2819400"/>
                <a:gd name="connsiteY89" fmla="*/ 619125 h 1009650"/>
                <a:gd name="connsiteX90" fmla="*/ 2326481 w 2819400"/>
                <a:gd name="connsiteY90" fmla="*/ 65246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81212 w 2819400"/>
                <a:gd name="connsiteY84" fmla="*/ 685799 h 1009650"/>
                <a:gd name="connsiteX85" fmla="*/ 2128838 w 2819400"/>
                <a:gd name="connsiteY85" fmla="*/ 566737 h 1009650"/>
                <a:gd name="connsiteX86" fmla="*/ 2143125 w 2819400"/>
                <a:gd name="connsiteY86" fmla="*/ 569118 h 1009650"/>
                <a:gd name="connsiteX87" fmla="*/ 2188369 w 2819400"/>
                <a:gd name="connsiteY87" fmla="*/ 564355 h 1009650"/>
                <a:gd name="connsiteX88" fmla="*/ 2226468 w 2819400"/>
                <a:gd name="connsiteY88" fmla="*/ 573881 h 1009650"/>
                <a:gd name="connsiteX89" fmla="*/ 2262187 w 2819400"/>
                <a:gd name="connsiteY89" fmla="*/ 611981 h 1009650"/>
                <a:gd name="connsiteX90" fmla="*/ 2326481 w 2819400"/>
                <a:gd name="connsiteY90" fmla="*/ 65246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716756 h 1009650"/>
                <a:gd name="connsiteX84" fmla="*/ 2038350 w 2819400"/>
                <a:gd name="connsiteY84" fmla="*/ 635792 h 1009650"/>
                <a:gd name="connsiteX85" fmla="*/ 2128838 w 2819400"/>
                <a:gd name="connsiteY85" fmla="*/ 566737 h 1009650"/>
                <a:gd name="connsiteX86" fmla="*/ 2143125 w 2819400"/>
                <a:gd name="connsiteY86" fmla="*/ 569118 h 1009650"/>
                <a:gd name="connsiteX87" fmla="*/ 2188369 w 2819400"/>
                <a:gd name="connsiteY87" fmla="*/ 564355 h 1009650"/>
                <a:gd name="connsiteX88" fmla="*/ 2226468 w 2819400"/>
                <a:gd name="connsiteY88" fmla="*/ 573881 h 1009650"/>
                <a:gd name="connsiteX89" fmla="*/ 2262187 w 2819400"/>
                <a:gd name="connsiteY89" fmla="*/ 611981 h 1009650"/>
                <a:gd name="connsiteX90" fmla="*/ 2326481 w 2819400"/>
                <a:gd name="connsiteY90" fmla="*/ 652462 h 1009650"/>
                <a:gd name="connsiteX91" fmla="*/ 2371724 w 2819400"/>
                <a:gd name="connsiteY91" fmla="*/ 666749 h 1009650"/>
                <a:gd name="connsiteX92" fmla="*/ 2421731 w 2819400"/>
                <a:gd name="connsiteY92" fmla="*/ 661987 h 1009650"/>
                <a:gd name="connsiteX93" fmla="*/ 2495549 w 2819400"/>
                <a:gd name="connsiteY93" fmla="*/ 659606 h 1009650"/>
                <a:gd name="connsiteX94" fmla="*/ 2578894 w 2819400"/>
                <a:gd name="connsiteY94" fmla="*/ 652461 h 1009650"/>
                <a:gd name="connsiteX95" fmla="*/ 2624136 w 2819400"/>
                <a:gd name="connsiteY95" fmla="*/ 704850 h 1009650"/>
                <a:gd name="connsiteX96" fmla="*/ 2645568 w 2819400"/>
                <a:gd name="connsiteY96" fmla="*/ 792956 h 1009650"/>
                <a:gd name="connsiteX97" fmla="*/ 2686050 w 2819400"/>
                <a:gd name="connsiteY97" fmla="*/ 845343 h 1009650"/>
                <a:gd name="connsiteX98" fmla="*/ 2745581 w 2819400"/>
                <a:gd name="connsiteY98" fmla="*/ 923925 h 1009650"/>
                <a:gd name="connsiteX99" fmla="*/ 2783681 w 2819400"/>
                <a:gd name="connsiteY99" fmla="*/ 971550 h 1009650"/>
                <a:gd name="connsiteX100" fmla="*/ 2819400 w 2819400"/>
                <a:gd name="connsiteY100"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35968 w 2819400"/>
                <a:gd name="connsiteY82" fmla="*/ 695325 h 1009650"/>
                <a:gd name="connsiteX83" fmla="*/ 2038350 w 2819400"/>
                <a:gd name="connsiteY83" fmla="*/ 635792 h 1009650"/>
                <a:gd name="connsiteX84" fmla="*/ 2128838 w 2819400"/>
                <a:gd name="connsiteY84" fmla="*/ 566737 h 1009650"/>
                <a:gd name="connsiteX85" fmla="*/ 2143125 w 2819400"/>
                <a:gd name="connsiteY85" fmla="*/ 569118 h 1009650"/>
                <a:gd name="connsiteX86" fmla="*/ 2188369 w 2819400"/>
                <a:gd name="connsiteY86" fmla="*/ 564355 h 1009650"/>
                <a:gd name="connsiteX87" fmla="*/ 2226468 w 2819400"/>
                <a:gd name="connsiteY87" fmla="*/ 573881 h 1009650"/>
                <a:gd name="connsiteX88" fmla="*/ 2262187 w 2819400"/>
                <a:gd name="connsiteY88" fmla="*/ 611981 h 1009650"/>
                <a:gd name="connsiteX89" fmla="*/ 2326481 w 2819400"/>
                <a:gd name="connsiteY89" fmla="*/ 652462 h 1009650"/>
                <a:gd name="connsiteX90" fmla="*/ 2371724 w 2819400"/>
                <a:gd name="connsiteY90" fmla="*/ 666749 h 1009650"/>
                <a:gd name="connsiteX91" fmla="*/ 2421731 w 2819400"/>
                <a:gd name="connsiteY91" fmla="*/ 661987 h 1009650"/>
                <a:gd name="connsiteX92" fmla="*/ 2495549 w 2819400"/>
                <a:gd name="connsiteY92" fmla="*/ 659606 h 1009650"/>
                <a:gd name="connsiteX93" fmla="*/ 2578894 w 2819400"/>
                <a:gd name="connsiteY93" fmla="*/ 652461 h 1009650"/>
                <a:gd name="connsiteX94" fmla="*/ 2624136 w 2819400"/>
                <a:gd name="connsiteY94" fmla="*/ 704850 h 1009650"/>
                <a:gd name="connsiteX95" fmla="*/ 2645568 w 2819400"/>
                <a:gd name="connsiteY95" fmla="*/ 792956 h 1009650"/>
                <a:gd name="connsiteX96" fmla="*/ 2686050 w 2819400"/>
                <a:gd name="connsiteY96" fmla="*/ 845343 h 1009650"/>
                <a:gd name="connsiteX97" fmla="*/ 2745581 w 2819400"/>
                <a:gd name="connsiteY97" fmla="*/ 923925 h 1009650"/>
                <a:gd name="connsiteX98" fmla="*/ 2783681 w 2819400"/>
                <a:gd name="connsiteY98" fmla="*/ 971550 h 1009650"/>
                <a:gd name="connsiteX99" fmla="*/ 2819400 w 2819400"/>
                <a:gd name="connsiteY99"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28825 w 2819400"/>
                <a:gd name="connsiteY81" fmla="*/ 697706 h 1009650"/>
                <a:gd name="connsiteX82" fmla="*/ 2014537 w 2819400"/>
                <a:gd name="connsiteY82" fmla="*/ 600075 h 1009650"/>
                <a:gd name="connsiteX83" fmla="*/ 2038350 w 2819400"/>
                <a:gd name="connsiteY83" fmla="*/ 635792 h 1009650"/>
                <a:gd name="connsiteX84" fmla="*/ 2128838 w 2819400"/>
                <a:gd name="connsiteY84" fmla="*/ 566737 h 1009650"/>
                <a:gd name="connsiteX85" fmla="*/ 2143125 w 2819400"/>
                <a:gd name="connsiteY85" fmla="*/ 569118 h 1009650"/>
                <a:gd name="connsiteX86" fmla="*/ 2188369 w 2819400"/>
                <a:gd name="connsiteY86" fmla="*/ 564355 h 1009650"/>
                <a:gd name="connsiteX87" fmla="*/ 2226468 w 2819400"/>
                <a:gd name="connsiteY87" fmla="*/ 573881 h 1009650"/>
                <a:gd name="connsiteX88" fmla="*/ 2262187 w 2819400"/>
                <a:gd name="connsiteY88" fmla="*/ 611981 h 1009650"/>
                <a:gd name="connsiteX89" fmla="*/ 2326481 w 2819400"/>
                <a:gd name="connsiteY89" fmla="*/ 652462 h 1009650"/>
                <a:gd name="connsiteX90" fmla="*/ 2371724 w 2819400"/>
                <a:gd name="connsiteY90" fmla="*/ 666749 h 1009650"/>
                <a:gd name="connsiteX91" fmla="*/ 2421731 w 2819400"/>
                <a:gd name="connsiteY91" fmla="*/ 661987 h 1009650"/>
                <a:gd name="connsiteX92" fmla="*/ 2495549 w 2819400"/>
                <a:gd name="connsiteY92" fmla="*/ 659606 h 1009650"/>
                <a:gd name="connsiteX93" fmla="*/ 2578894 w 2819400"/>
                <a:gd name="connsiteY93" fmla="*/ 652461 h 1009650"/>
                <a:gd name="connsiteX94" fmla="*/ 2624136 w 2819400"/>
                <a:gd name="connsiteY94" fmla="*/ 704850 h 1009650"/>
                <a:gd name="connsiteX95" fmla="*/ 2645568 w 2819400"/>
                <a:gd name="connsiteY95" fmla="*/ 792956 h 1009650"/>
                <a:gd name="connsiteX96" fmla="*/ 2686050 w 2819400"/>
                <a:gd name="connsiteY96" fmla="*/ 845343 h 1009650"/>
                <a:gd name="connsiteX97" fmla="*/ 2745581 w 2819400"/>
                <a:gd name="connsiteY97" fmla="*/ 923925 h 1009650"/>
                <a:gd name="connsiteX98" fmla="*/ 2783681 w 2819400"/>
                <a:gd name="connsiteY98" fmla="*/ 971550 h 1009650"/>
                <a:gd name="connsiteX99" fmla="*/ 2819400 w 2819400"/>
                <a:gd name="connsiteY99"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1959768 w 2819400"/>
                <a:gd name="connsiteY80" fmla="*/ 719137 h 1009650"/>
                <a:gd name="connsiteX81" fmla="*/ 2014537 w 2819400"/>
                <a:gd name="connsiteY81" fmla="*/ 600075 h 1009650"/>
                <a:gd name="connsiteX82" fmla="*/ 2038350 w 2819400"/>
                <a:gd name="connsiteY82" fmla="*/ 635792 h 1009650"/>
                <a:gd name="connsiteX83" fmla="*/ 2128838 w 2819400"/>
                <a:gd name="connsiteY83" fmla="*/ 566737 h 1009650"/>
                <a:gd name="connsiteX84" fmla="*/ 2143125 w 2819400"/>
                <a:gd name="connsiteY84" fmla="*/ 569118 h 1009650"/>
                <a:gd name="connsiteX85" fmla="*/ 2188369 w 2819400"/>
                <a:gd name="connsiteY85" fmla="*/ 564355 h 1009650"/>
                <a:gd name="connsiteX86" fmla="*/ 2226468 w 2819400"/>
                <a:gd name="connsiteY86" fmla="*/ 573881 h 1009650"/>
                <a:gd name="connsiteX87" fmla="*/ 2262187 w 2819400"/>
                <a:gd name="connsiteY87" fmla="*/ 611981 h 1009650"/>
                <a:gd name="connsiteX88" fmla="*/ 2326481 w 2819400"/>
                <a:gd name="connsiteY88" fmla="*/ 652462 h 1009650"/>
                <a:gd name="connsiteX89" fmla="*/ 2371724 w 2819400"/>
                <a:gd name="connsiteY89" fmla="*/ 666749 h 1009650"/>
                <a:gd name="connsiteX90" fmla="*/ 2421731 w 2819400"/>
                <a:gd name="connsiteY90" fmla="*/ 661987 h 1009650"/>
                <a:gd name="connsiteX91" fmla="*/ 2495549 w 2819400"/>
                <a:gd name="connsiteY91" fmla="*/ 659606 h 1009650"/>
                <a:gd name="connsiteX92" fmla="*/ 2578894 w 2819400"/>
                <a:gd name="connsiteY92" fmla="*/ 652461 h 1009650"/>
                <a:gd name="connsiteX93" fmla="*/ 2624136 w 2819400"/>
                <a:gd name="connsiteY93" fmla="*/ 704850 h 1009650"/>
                <a:gd name="connsiteX94" fmla="*/ 2645568 w 2819400"/>
                <a:gd name="connsiteY94" fmla="*/ 792956 h 1009650"/>
                <a:gd name="connsiteX95" fmla="*/ 2686050 w 2819400"/>
                <a:gd name="connsiteY95" fmla="*/ 845343 h 1009650"/>
                <a:gd name="connsiteX96" fmla="*/ 2745581 w 2819400"/>
                <a:gd name="connsiteY96" fmla="*/ 923925 h 1009650"/>
                <a:gd name="connsiteX97" fmla="*/ 2783681 w 2819400"/>
                <a:gd name="connsiteY97" fmla="*/ 971550 h 1009650"/>
                <a:gd name="connsiteX98" fmla="*/ 2819400 w 2819400"/>
                <a:gd name="connsiteY98"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52625 w 2819400"/>
                <a:gd name="connsiteY79" fmla="*/ 692943 h 1009650"/>
                <a:gd name="connsiteX80" fmla="*/ 2014537 w 2819400"/>
                <a:gd name="connsiteY80" fmla="*/ 600075 h 1009650"/>
                <a:gd name="connsiteX81" fmla="*/ 2038350 w 2819400"/>
                <a:gd name="connsiteY81" fmla="*/ 635792 h 1009650"/>
                <a:gd name="connsiteX82" fmla="*/ 2128838 w 2819400"/>
                <a:gd name="connsiteY82" fmla="*/ 566737 h 1009650"/>
                <a:gd name="connsiteX83" fmla="*/ 2143125 w 2819400"/>
                <a:gd name="connsiteY83" fmla="*/ 569118 h 1009650"/>
                <a:gd name="connsiteX84" fmla="*/ 2188369 w 2819400"/>
                <a:gd name="connsiteY84" fmla="*/ 564355 h 1009650"/>
                <a:gd name="connsiteX85" fmla="*/ 2226468 w 2819400"/>
                <a:gd name="connsiteY85" fmla="*/ 573881 h 1009650"/>
                <a:gd name="connsiteX86" fmla="*/ 2262187 w 2819400"/>
                <a:gd name="connsiteY86" fmla="*/ 611981 h 1009650"/>
                <a:gd name="connsiteX87" fmla="*/ 2326481 w 2819400"/>
                <a:gd name="connsiteY87" fmla="*/ 652462 h 1009650"/>
                <a:gd name="connsiteX88" fmla="*/ 2371724 w 2819400"/>
                <a:gd name="connsiteY88" fmla="*/ 666749 h 1009650"/>
                <a:gd name="connsiteX89" fmla="*/ 2421731 w 2819400"/>
                <a:gd name="connsiteY89" fmla="*/ 661987 h 1009650"/>
                <a:gd name="connsiteX90" fmla="*/ 2495549 w 2819400"/>
                <a:gd name="connsiteY90" fmla="*/ 659606 h 1009650"/>
                <a:gd name="connsiteX91" fmla="*/ 2578894 w 2819400"/>
                <a:gd name="connsiteY91" fmla="*/ 652461 h 1009650"/>
                <a:gd name="connsiteX92" fmla="*/ 2624136 w 2819400"/>
                <a:gd name="connsiteY92" fmla="*/ 704850 h 1009650"/>
                <a:gd name="connsiteX93" fmla="*/ 2645568 w 2819400"/>
                <a:gd name="connsiteY93" fmla="*/ 792956 h 1009650"/>
                <a:gd name="connsiteX94" fmla="*/ 2686050 w 2819400"/>
                <a:gd name="connsiteY94" fmla="*/ 845343 h 1009650"/>
                <a:gd name="connsiteX95" fmla="*/ 2745581 w 2819400"/>
                <a:gd name="connsiteY95" fmla="*/ 923925 h 1009650"/>
                <a:gd name="connsiteX96" fmla="*/ 2783681 w 2819400"/>
                <a:gd name="connsiteY96" fmla="*/ 971550 h 1009650"/>
                <a:gd name="connsiteX97" fmla="*/ 2819400 w 2819400"/>
                <a:gd name="connsiteY97"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43100 w 2819400"/>
                <a:gd name="connsiteY79" fmla="*/ 638175 h 1009650"/>
                <a:gd name="connsiteX80" fmla="*/ 2014537 w 2819400"/>
                <a:gd name="connsiteY80" fmla="*/ 600075 h 1009650"/>
                <a:gd name="connsiteX81" fmla="*/ 2038350 w 2819400"/>
                <a:gd name="connsiteY81" fmla="*/ 635792 h 1009650"/>
                <a:gd name="connsiteX82" fmla="*/ 2128838 w 2819400"/>
                <a:gd name="connsiteY82" fmla="*/ 566737 h 1009650"/>
                <a:gd name="connsiteX83" fmla="*/ 2143125 w 2819400"/>
                <a:gd name="connsiteY83" fmla="*/ 569118 h 1009650"/>
                <a:gd name="connsiteX84" fmla="*/ 2188369 w 2819400"/>
                <a:gd name="connsiteY84" fmla="*/ 564355 h 1009650"/>
                <a:gd name="connsiteX85" fmla="*/ 2226468 w 2819400"/>
                <a:gd name="connsiteY85" fmla="*/ 573881 h 1009650"/>
                <a:gd name="connsiteX86" fmla="*/ 2262187 w 2819400"/>
                <a:gd name="connsiteY86" fmla="*/ 611981 h 1009650"/>
                <a:gd name="connsiteX87" fmla="*/ 2326481 w 2819400"/>
                <a:gd name="connsiteY87" fmla="*/ 652462 h 1009650"/>
                <a:gd name="connsiteX88" fmla="*/ 2371724 w 2819400"/>
                <a:gd name="connsiteY88" fmla="*/ 666749 h 1009650"/>
                <a:gd name="connsiteX89" fmla="*/ 2421731 w 2819400"/>
                <a:gd name="connsiteY89" fmla="*/ 661987 h 1009650"/>
                <a:gd name="connsiteX90" fmla="*/ 2495549 w 2819400"/>
                <a:gd name="connsiteY90" fmla="*/ 659606 h 1009650"/>
                <a:gd name="connsiteX91" fmla="*/ 2578894 w 2819400"/>
                <a:gd name="connsiteY91" fmla="*/ 652461 h 1009650"/>
                <a:gd name="connsiteX92" fmla="*/ 2624136 w 2819400"/>
                <a:gd name="connsiteY92" fmla="*/ 704850 h 1009650"/>
                <a:gd name="connsiteX93" fmla="*/ 2645568 w 2819400"/>
                <a:gd name="connsiteY93" fmla="*/ 792956 h 1009650"/>
                <a:gd name="connsiteX94" fmla="*/ 2686050 w 2819400"/>
                <a:gd name="connsiteY94" fmla="*/ 845343 h 1009650"/>
                <a:gd name="connsiteX95" fmla="*/ 2745581 w 2819400"/>
                <a:gd name="connsiteY95" fmla="*/ 923925 h 1009650"/>
                <a:gd name="connsiteX96" fmla="*/ 2783681 w 2819400"/>
                <a:gd name="connsiteY96" fmla="*/ 971550 h 1009650"/>
                <a:gd name="connsiteX97" fmla="*/ 2819400 w 2819400"/>
                <a:gd name="connsiteY97"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62237 w 2819400"/>
                <a:gd name="connsiteY8" fmla="*/ 654843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43100 w 2819400"/>
                <a:gd name="connsiteY79" fmla="*/ 638175 h 1009650"/>
                <a:gd name="connsiteX80" fmla="*/ 2024062 w 2819400"/>
                <a:gd name="connsiteY80" fmla="*/ 607219 h 1009650"/>
                <a:gd name="connsiteX81" fmla="*/ 2038350 w 2819400"/>
                <a:gd name="connsiteY81" fmla="*/ 635792 h 1009650"/>
                <a:gd name="connsiteX82" fmla="*/ 2128838 w 2819400"/>
                <a:gd name="connsiteY82" fmla="*/ 566737 h 1009650"/>
                <a:gd name="connsiteX83" fmla="*/ 2143125 w 2819400"/>
                <a:gd name="connsiteY83" fmla="*/ 569118 h 1009650"/>
                <a:gd name="connsiteX84" fmla="*/ 2188369 w 2819400"/>
                <a:gd name="connsiteY84" fmla="*/ 564355 h 1009650"/>
                <a:gd name="connsiteX85" fmla="*/ 2226468 w 2819400"/>
                <a:gd name="connsiteY85" fmla="*/ 573881 h 1009650"/>
                <a:gd name="connsiteX86" fmla="*/ 2262187 w 2819400"/>
                <a:gd name="connsiteY86" fmla="*/ 611981 h 1009650"/>
                <a:gd name="connsiteX87" fmla="*/ 2326481 w 2819400"/>
                <a:gd name="connsiteY87" fmla="*/ 652462 h 1009650"/>
                <a:gd name="connsiteX88" fmla="*/ 2371724 w 2819400"/>
                <a:gd name="connsiteY88" fmla="*/ 666749 h 1009650"/>
                <a:gd name="connsiteX89" fmla="*/ 2421731 w 2819400"/>
                <a:gd name="connsiteY89" fmla="*/ 661987 h 1009650"/>
                <a:gd name="connsiteX90" fmla="*/ 2495549 w 2819400"/>
                <a:gd name="connsiteY90" fmla="*/ 659606 h 1009650"/>
                <a:gd name="connsiteX91" fmla="*/ 2578894 w 2819400"/>
                <a:gd name="connsiteY91" fmla="*/ 652461 h 1009650"/>
                <a:gd name="connsiteX92" fmla="*/ 2624136 w 2819400"/>
                <a:gd name="connsiteY92" fmla="*/ 704850 h 1009650"/>
                <a:gd name="connsiteX93" fmla="*/ 2645568 w 2819400"/>
                <a:gd name="connsiteY93" fmla="*/ 792956 h 1009650"/>
                <a:gd name="connsiteX94" fmla="*/ 2686050 w 2819400"/>
                <a:gd name="connsiteY94" fmla="*/ 845343 h 1009650"/>
                <a:gd name="connsiteX95" fmla="*/ 2745581 w 2819400"/>
                <a:gd name="connsiteY95" fmla="*/ 923925 h 1009650"/>
                <a:gd name="connsiteX96" fmla="*/ 2783681 w 2819400"/>
                <a:gd name="connsiteY96" fmla="*/ 971550 h 1009650"/>
                <a:gd name="connsiteX97" fmla="*/ 2819400 w 2819400"/>
                <a:gd name="connsiteY97"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678906 w 2819400"/>
                <a:gd name="connsiteY7" fmla="*/ 645318 h 1009650"/>
                <a:gd name="connsiteX8" fmla="*/ 2681287 w 2819400"/>
                <a:gd name="connsiteY8" fmla="*/ 564356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43100 w 2819400"/>
                <a:gd name="connsiteY79" fmla="*/ 638175 h 1009650"/>
                <a:gd name="connsiteX80" fmla="*/ 2024062 w 2819400"/>
                <a:gd name="connsiteY80" fmla="*/ 607219 h 1009650"/>
                <a:gd name="connsiteX81" fmla="*/ 2038350 w 2819400"/>
                <a:gd name="connsiteY81" fmla="*/ 635792 h 1009650"/>
                <a:gd name="connsiteX82" fmla="*/ 2128838 w 2819400"/>
                <a:gd name="connsiteY82" fmla="*/ 566737 h 1009650"/>
                <a:gd name="connsiteX83" fmla="*/ 2143125 w 2819400"/>
                <a:gd name="connsiteY83" fmla="*/ 569118 h 1009650"/>
                <a:gd name="connsiteX84" fmla="*/ 2188369 w 2819400"/>
                <a:gd name="connsiteY84" fmla="*/ 564355 h 1009650"/>
                <a:gd name="connsiteX85" fmla="*/ 2226468 w 2819400"/>
                <a:gd name="connsiteY85" fmla="*/ 573881 h 1009650"/>
                <a:gd name="connsiteX86" fmla="*/ 2262187 w 2819400"/>
                <a:gd name="connsiteY86" fmla="*/ 611981 h 1009650"/>
                <a:gd name="connsiteX87" fmla="*/ 2326481 w 2819400"/>
                <a:gd name="connsiteY87" fmla="*/ 652462 h 1009650"/>
                <a:gd name="connsiteX88" fmla="*/ 2371724 w 2819400"/>
                <a:gd name="connsiteY88" fmla="*/ 666749 h 1009650"/>
                <a:gd name="connsiteX89" fmla="*/ 2421731 w 2819400"/>
                <a:gd name="connsiteY89" fmla="*/ 661987 h 1009650"/>
                <a:gd name="connsiteX90" fmla="*/ 2495549 w 2819400"/>
                <a:gd name="connsiteY90" fmla="*/ 659606 h 1009650"/>
                <a:gd name="connsiteX91" fmla="*/ 2578894 w 2819400"/>
                <a:gd name="connsiteY91" fmla="*/ 652461 h 1009650"/>
                <a:gd name="connsiteX92" fmla="*/ 2624136 w 2819400"/>
                <a:gd name="connsiteY92" fmla="*/ 704850 h 1009650"/>
                <a:gd name="connsiteX93" fmla="*/ 2645568 w 2819400"/>
                <a:gd name="connsiteY93" fmla="*/ 792956 h 1009650"/>
                <a:gd name="connsiteX94" fmla="*/ 2686050 w 2819400"/>
                <a:gd name="connsiteY94" fmla="*/ 845343 h 1009650"/>
                <a:gd name="connsiteX95" fmla="*/ 2745581 w 2819400"/>
                <a:gd name="connsiteY95" fmla="*/ 923925 h 1009650"/>
                <a:gd name="connsiteX96" fmla="*/ 2783681 w 2819400"/>
                <a:gd name="connsiteY96" fmla="*/ 971550 h 1009650"/>
                <a:gd name="connsiteX97" fmla="*/ 2819400 w 2819400"/>
                <a:gd name="connsiteY97"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707481 w 2819400"/>
                <a:gd name="connsiteY7" fmla="*/ 666749 h 1009650"/>
                <a:gd name="connsiteX8" fmla="*/ 2681287 w 2819400"/>
                <a:gd name="connsiteY8" fmla="*/ 564356 h 1009650"/>
                <a:gd name="connsiteX9" fmla="*/ 2647949 w 2819400"/>
                <a:gd name="connsiteY9" fmla="*/ 626268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43100 w 2819400"/>
                <a:gd name="connsiteY79" fmla="*/ 638175 h 1009650"/>
                <a:gd name="connsiteX80" fmla="*/ 2024062 w 2819400"/>
                <a:gd name="connsiteY80" fmla="*/ 607219 h 1009650"/>
                <a:gd name="connsiteX81" fmla="*/ 2038350 w 2819400"/>
                <a:gd name="connsiteY81" fmla="*/ 635792 h 1009650"/>
                <a:gd name="connsiteX82" fmla="*/ 2128838 w 2819400"/>
                <a:gd name="connsiteY82" fmla="*/ 566737 h 1009650"/>
                <a:gd name="connsiteX83" fmla="*/ 2143125 w 2819400"/>
                <a:gd name="connsiteY83" fmla="*/ 569118 h 1009650"/>
                <a:gd name="connsiteX84" fmla="*/ 2188369 w 2819400"/>
                <a:gd name="connsiteY84" fmla="*/ 564355 h 1009650"/>
                <a:gd name="connsiteX85" fmla="*/ 2226468 w 2819400"/>
                <a:gd name="connsiteY85" fmla="*/ 573881 h 1009650"/>
                <a:gd name="connsiteX86" fmla="*/ 2262187 w 2819400"/>
                <a:gd name="connsiteY86" fmla="*/ 611981 h 1009650"/>
                <a:gd name="connsiteX87" fmla="*/ 2326481 w 2819400"/>
                <a:gd name="connsiteY87" fmla="*/ 652462 h 1009650"/>
                <a:gd name="connsiteX88" fmla="*/ 2371724 w 2819400"/>
                <a:gd name="connsiteY88" fmla="*/ 666749 h 1009650"/>
                <a:gd name="connsiteX89" fmla="*/ 2421731 w 2819400"/>
                <a:gd name="connsiteY89" fmla="*/ 661987 h 1009650"/>
                <a:gd name="connsiteX90" fmla="*/ 2495549 w 2819400"/>
                <a:gd name="connsiteY90" fmla="*/ 659606 h 1009650"/>
                <a:gd name="connsiteX91" fmla="*/ 2578894 w 2819400"/>
                <a:gd name="connsiteY91" fmla="*/ 652461 h 1009650"/>
                <a:gd name="connsiteX92" fmla="*/ 2624136 w 2819400"/>
                <a:gd name="connsiteY92" fmla="*/ 704850 h 1009650"/>
                <a:gd name="connsiteX93" fmla="*/ 2645568 w 2819400"/>
                <a:gd name="connsiteY93" fmla="*/ 792956 h 1009650"/>
                <a:gd name="connsiteX94" fmla="*/ 2686050 w 2819400"/>
                <a:gd name="connsiteY94" fmla="*/ 845343 h 1009650"/>
                <a:gd name="connsiteX95" fmla="*/ 2745581 w 2819400"/>
                <a:gd name="connsiteY95" fmla="*/ 923925 h 1009650"/>
                <a:gd name="connsiteX96" fmla="*/ 2783681 w 2819400"/>
                <a:gd name="connsiteY96" fmla="*/ 971550 h 1009650"/>
                <a:gd name="connsiteX97" fmla="*/ 2819400 w 2819400"/>
                <a:gd name="connsiteY97"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707481 w 2819400"/>
                <a:gd name="connsiteY7" fmla="*/ 666749 h 1009650"/>
                <a:gd name="connsiteX8" fmla="*/ 2681287 w 2819400"/>
                <a:gd name="connsiteY8" fmla="*/ 564356 h 1009650"/>
                <a:gd name="connsiteX9" fmla="*/ 2636043 w 2819400"/>
                <a:gd name="connsiteY9" fmla="*/ 609599 h 1009650"/>
                <a:gd name="connsiteX10" fmla="*/ 2624137 w 2819400"/>
                <a:gd name="connsiteY10" fmla="*/ 547687 h 1009650"/>
                <a:gd name="connsiteX11" fmla="*/ 2559843 w 2819400"/>
                <a:gd name="connsiteY11" fmla="*/ 569118 h 1009650"/>
                <a:gd name="connsiteX12" fmla="*/ 2531269 w 2819400"/>
                <a:gd name="connsiteY12" fmla="*/ 519112 h 1009650"/>
                <a:gd name="connsiteX13" fmla="*/ 2509838 w 2819400"/>
                <a:gd name="connsiteY13" fmla="*/ 447674 h 1009650"/>
                <a:gd name="connsiteX14" fmla="*/ 2483644 w 2819400"/>
                <a:gd name="connsiteY14" fmla="*/ 483392 h 1009650"/>
                <a:gd name="connsiteX15" fmla="*/ 2457450 w 2819400"/>
                <a:gd name="connsiteY15" fmla="*/ 502443 h 1009650"/>
                <a:gd name="connsiteX16" fmla="*/ 2405061 w 2819400"/>
                <a:gd name="connsiteY16" fmla="*/ 390525 h 1009650"/>
                <a:gd name="connsiteX17" fmla="*/ 2355056 w 2819400"/>
                <a:gd name="connsiteY17" fmla="*/ 433387 h 1009650"/>
                <a:gd name="connsiteX18" fmla="*/ 2321718 w 2819400"/>
                <a:gd name="connsiteY18" fmla="*/ 461962 h 1009650"/>
                <a:gd name="connsiteX19" fmla="*/ 2305049 w 2819400"/>
                <a:gd name="connsiteY19" fmla="*/ 440531 h 1009650"/>
                <a:gd name="connsiteX20" fmla="*/ 2293143 w 2819400"/>
                <a:gd name="connsiteY20" fmla="*/ 385762 h 1009650"/>
                <a:gd name="connsiteX21" fmla="*/ 2221706 w 2819400"/>
                <a:gd name="connsiteY21" fmla="*/ 371475 h 1009650"/>
                <a:gd name="connsiteX22" fmla="*/ 2164555 w 2819400"/>
                <a:gd name="connsiteY22" fmla="*/ 366712 h 1009650"/>
                <a:gd name="connsiteX23" fmla="*/ 2152650 w 2819400"/>
                <a:gd name="connsiteY23" fmla="*/ 330993 h 1009650"/>
                <a:gd name="connsiteX24" fmla="*/ 2066924 w 2819400"/>
                <a:gd name="connsiteY24" fmla="*/ 330993 h 1009650"/>
                <a:gd name="connsiteX25" fmla="*/ 1974056 w 2819400"/>
                <a:gd name="connsiteY25" fmla="*/ 321468 h 1009650"/>
                <a:gd name="connsiteX26" fmla="*/ 1864518 w 2819400"/>
                <a:gd name="connsiteY26" fmla="*/ 300037 h 1009650"/>
                <a:gd name="connsiteX27" fmla="*/ 1762125 w 2819400"/>
                <a:gd name="connsiteY27" fmla="*/ 273843 h 1009650"/>
                <a:gd name="connsiteX28" fmla="*/ 1666875 w 2819400"/>
                <a:gd name="connsiteY28" fmla="*/ 250031 h 1009650"/>
                <a:gd name="connsiteX29" fmla="*/ 1585912 w 2819400"/>
                <a:gd name="connsiteY29" fmla="*/ 226218 h 1009650"/>
                <a:gd name="connsiteX30" fmla="*/ 1488281 w 2819400"/>
                <a:gd name="connsiteY30" fmla="*/ 204787 h 1009650"/>
                <a:gd name="connsiteX31" fmla="*/ 1414462 w 2819400"/>
                <a:gd name="connsiteY31" fmla="*/ 185737 h 1009650"/>
                <a:gd name="connsiteX32" fmla="*/ 1328737 w 2819400"/>
                <a:gd name="connsiteY32" fmla="*/ 159543 h 1009650"/>
                <a:gd name="connsiteX33" fmla="*/ 1243012 w 2819400"/>
                <a:gd name="connsiteY33" fmla="*/ 128587 h 1009650"/>
                <a:gd name="connsiteX34" fmla="*/ 1178718 w 2819400"/>
                <a:gd name="connsiteY34" fmla="*/ 102393 h 1009650"/>
                <a:gd name="connsiteX35" fmla="*/ 1109662 w 2819400"/>
                <a:gd name="connsiteY35" fmla="*/ 76200 h 1009650"/>
                <a:gd name="connsiteX36" fmla="*/ 1054893 w 2819400"/>
                <a:gd name="connsiteY36" fmla="*/ 50006 h 1009650"/>
                <a:gd name="connsiteX37" fmla="*/ 978693 w 2819400"/>
                <a:gd name="connsiteY37" fmla="*/ 0 h 1009650"/>
                <a:gd name="connsiteX38" fmla="*/ 4762 w 2819400"/>
                <a:gd name="connsiteY38" fmla="*/ 2381 h 1009650"/>
                <a:gd name="connsiteX39" fmla="*/ 0 w 2819400"/>
                <a:gd name="connsiteY39" fmla="*/ 50006 h 1009650"/>
                <a:gd name="connsiteX40" fmla="*/ 57150 w 2819400"/>
                <a:gd name="connsiteY40" fmla="*/ 61912 h 1009650"/>
                <a:gd name="connsiteX41" fmla="*/ 119062 w 2819400"/>
                <a:gd name="connsiteY41" fmla="*/ 76200 h 1009650"/>
                <a:gd name="connsiteX42" fmla="*/ 169068 w 2819400"/>
                <a:gd name="connsiteY42" fmla="*/ 85725 h 1009650"/>
                <a:gd name="connsiteX43" fmla="*/ 259556 w 2819400"/>
                <a:gd name="connsiteY43" fmla="*/ 92868 h 1009650"/>
                <a:gd name="connsiteX44" fmla="*/ 357187 w 2819400"/>
                <a:gd name="connsiteY44" fmla="*/ 95250 h 1009650"/>
                <a:gd name="connsiteX45" fmla="*/ 423862 w 2819400"/>
                <a:gd name="connsiteY45" fmla="*/ 95250 h 1009650"/>
                <a:gd name="connsiteX46" fmla="*/ 500062 w 2819400"/>
                <a:gd name="connsiteY46" fmla="*/ 107156 h 1009650"/>
                <a:gd name="connsiteX47" fmla="*/ 571500 w 2819400"/>
                <a:gd name="connsiteY47" fmla="*/ 109537 h 1009650"/>
                <a:gd name="connsiteX48" fmla="*/ 650081 w 2819400"/>
                <a:gd name="connsiteY48" fmla="*/ 114300 h 1009650"/>
                <a:gd name="connsiteX49" fmla="*/ 673893 w 2819400"/>
                <a:gd name="connsiteY49" fmla="*/ 114300 h 1009650"/>
                <a:gd name="connsiteX50" fmla="*/ 714374 w 2819400"/>
                <a:gd name="connsiteY50" fmla="*/ 128587 h 1009650"/>
                <a:gd name="connsiteX51" fmla="*/ 745331 w 2819400"/>
                <a:gd name="connsiteY51" fmla="*/ 157162 h 1009650"/>
                <a:gd name="connsiteX52" fmla="*/ 757238 w 2819400"/>
                <a:gd name="connsiteY52" fmla="*/ 188118 h 1009650"/>
                <a:gd name="connsiteX53" fmla="*/ 778668 w 2819400"/>
                <a:gd name="connsiteY53" fmla="*/ 214312 h 1009650"/>
                <a:gd name="connsiteX54" fmla="*/ 809624 w 2819400"/>
                <a:gd name="connsiteY54" fmla="*/ 223838 h 1009650"/>
                <a:gd name="connsiteX55" fmla="*/ 842962 w 2819400"/>
                <a:gd name="connsiteY55" fmla="*/ 242887 h 1009650"/>
                <a:gd name="connsiteX56" fmla="*/ 878681 w 2819400"/>
                <a:gd name="connsiteY56" fmla="*/ 257175 h 1009650"/>
                <a:gd name="connsiteX57" fmla="*/ 938212 w 2819400"/>
                <a:gd name="connsiteY57" fmla="*/ 276225 h 1009650"/>
                <a:gd name="connsiteX58" fmla="*/ 1023937 w 2819400"/>
                <a:gd name="connsiteY58" fmla="*/ 290512 h 1009650"/>
                <a:gd name="connsiteX59" fmla="*/ 1088231 w 2819400"/>
                <a:gd name="connsiteY59" fmla="*/ 302418 h 1009650"/>
                <a:gd name="connsiteX60" fmla="*/ 1185862 w 2819400"/>
                <a:gd name="connsiteY60" fmla="*/ 316707 h 1009650"/>
                <a:gd name="connsiteX61" fmla="*/ 1273968 w 2819400"/>
                <a:gd name="connsiteY61" fmla="*/ 338137 h 1009650"/>
                <a:gd name="connsiteX62" fmla="*/ 1343025 w 2819400"/>
                <a:gd name="connsiteY62" fmla="*/ 354806 h 1009650"/>
                <a:gd name="connsiteX63" fmla="*/ 1393031 w 2819400"/>
                <a:gd name="connsiteY63" fmla="*/ 361950 h 1009650"/>
                <a:gd name="connsiteX64" fmla="*/ 1454943 w 2819400"/>
                <a:gd name="connsiteY64" fmla="*/ 388143 h 1009650"/>
                <a:gd name="connsiteX65" fmla="*/ 1469231 w 2819400"/>
                <a:gd name="connsiteY65" fmla="*/ 395287 h 1009650"/>
                <a:gd name="connsiteX66" fmla="*/ 1481137 w 2819400"/>
                <a:gd name="connsiteY66" fmla="*/ 445293 h 1009650"/>
                <a:gd name="connsiteX67" fmla="*/ 1550193 w 2819400"/>
                <a:gd name="connsiteY67" fmla="*/ 447675 h 1009650"/>
                <a:gd name="connsiteX68" fmla="*/ 1600200 w 2819400"/>
                <a:gd name="connsiteY68" fmla="*/ 452437 h 1009650"/>
                <a:gd name="connsiteX69" fmla="*/ 1659731 w 2819400"/>
                <a:gd name="connsiteY69" fmla="*/ 457200 h 1009650"/>
                <a:gd name="connsiteX70" fmla="*/ 1685925 w 2819400"/>
                <a:gd name="connsiteY70" fmla="*/ 457200 h 1009650"/>
                <a:gd name="connsiteX71" fmla="*/ 1690687 w 2819400"/>
                <a:gd name="connsiteY71" fmla="*/ 483393 h 1009650"/>
                <a:gd name="connsiteX72" fmla="*/ 1728787 w 2819400"/>
                <a:gd name="connsiteY72" fmla="*/ 488156 h 1009650"/>
                <a:gd name="connsiteX73" fmla="*/ 1783556 w 2819400"/>
                <a:gd name="connsiteY73" fmla="*/ 488156 h 1009650"/>
                <a:gd name="connsiteX74" fmla="*/ 1790700 w 2819400"/>
                <a:gd name="connsiteY74" fmla="*/ 519112 h 1009650"/>
                <a:gd name="connsiteX75" fmla="*/ 1833562 w 2819400"/>
                <a:gd name="connsiteY75" fmla="*/ 550068 h 1009650"/>
                <a:gd name="connsiteX76" fmla="*/ 1866900 w 2819400"/>
                <a:gd name="connsiteY76" fmla="*/ 578643 h 1009650"/>
                <a:gd name="connsiteX77" fmla="*/ 1902618 w 2819400"/>
                <a:gd name="connsiteY77" fmla="*/ 607218 h 1009650"/>
                <a:gd name="connsiteX78" fmla="*/ 1935956 w 2819400"/>
                <a:gd name="connsiteY78" fmla="*/ 607218 h 1009650"/>
                <a:gd name="connsiteX79" fmla="*/ 1943100 w 2819400"/>
                <a:gd name="connsiteY79" fmla="*/ 638175 h 1009650"/>
                <a:gd name="connsiteX80" fmla="*/ 2024062 w 2819400"/>
                <a:gd name="connsiteY80" fmla="*/ 607219 h 1009650"/>
                <a:gd name="connsiteX81" fmla="*/ 2038350 w 2819400"/>
                <a:gd name="connsiteY81" fmla="*/ 635792 h 1009650"/>
                <a:gd name="connsiteX82" fmla="*/ 2128838 w 2819400"/>
                <a:gd name="connsiteY82" fmla="*/ 566737 h 1009650"/>
                <a:gd name="connsiteX83" fmla="*/ 2143125 w 2819400"/>
                <a:gd name="connsiteY83" fmla="*/ 569118 h 1009650"/>
                <a:gd name="connsiteX84" fmla="*/ 2188369 w 2819400"/>
                <a:gd name="connsiteY84" fmla="*/ 564355 h 1009650"/>
                <a:gd name="connsiteX85" fmla="*/ 2226468 w 2819400"/>
                <a:gd name="connsiteY85" fmla="*/ 573881 h 1009650"/>
                <a:gd name="connsiteX86" fmla="*/ 2262187 w 2819400"/>
                <a:gd name="connsiteY86" fmla="*/ 611981 h 1009650"/>
                <a:gd name="connsiteX87" fmla="*/ 2326481 w 2819400"/>
                <a:gd name="connsiteY87" fmla="*/ 652462 h 1009650"/>
                <a:gd name="connsiteX88" fmla="*/ 2371724 w 2819400"/>
                <a:gd name="connsiteY88" fmla="*/ 666749 h 1009650"/>
                <a:gd name="connsiteX89" fmla="*/ 2421731 w 2819400"/>
                <a:gd name="connsiteY89" fmla="*/ 661987 h 1009650"/>
                <a:gd name="connsiteX90" fmla="*/ 2495549 w 2819400"/>
                <a:gd name="connsiteY90" fmla="*/ 659606 h 1009650"/>
                <a:gd name="connsiteX91" fmla="*/ 2578894 w 2819400"/>
                <a:gd name="connsiteY91" fmla="*/ 652461 h 1009650"/>
                <a:gd name="connsiteX92" fmla="*/ 2624136 w 2819400"/>
                <a:gd name="connsiteY92" fmla="*/ 704850 h 1009650"/>
                <a:gd name="connsiteX93" fmla="*/ 2645568 w 2819400"/>
                <a:gd name="connsiteY93" fmla="*/ 792956 h 1009650"/>
                <a:gd name="connsiteX94" fmla="*/ 2686050 w 2819400"/>
                <a:gd name="connsiteY94" fmla="*/ 845343 h 1009650"/>
                <a:gd name="connsiteX95" fmla="*/ 2745581 w 2819400"/>
                <a:gd name="connsiteY95" fmla="*/ 923925 h 1009650"/>
                <a:gd name="connsiteX96" fmla="*/ 2783681 w 2819400"/>
                <a:gd name="connsiteY96" fmla="*/ 971550 h 1009650"/>
                <a:gd name="connsiteX97" fmla="*/ 2819400 w 2819400"/>
                <a:gd name="connsiteY97"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28912 w 2819400"/>
                <a:gd name="connsiteY6" fmla="*/ 714374 h 1009650"/>
                <a:gd name="connsiteX7" fmla="*/ 2707481 w 2819400"/>
                <a:gd name="connsiteY7" fmla="*/ 666749 h 1009650"/>
                <a:gd name="connsiteX8" fmla="*/ 2681287 w 2819400"/>
                <a:gd name="connsiteY8" fmla="*/ 564356 h 1009650"/>
                <a:gd name="connsiteX9" fmla="*/ 2652712 w 2819400"/>
                <a:gd name="connsiteY9" fmla="*/ 581390 h 1009650"/>
                <a:gd name="connsiteX10" fmla="*/ 2636043 w 2819400"/>
                <a:gd name="connsiteY10" fmla="*/ 609599 h 1009650"/>
                <a:gd name="connsiteX11" fmla="*/ 2624137 w 2819400"/>
                <a:gd name="connsiteY11" fmla="*/ 547687 h 1009650"/>
                <a:gd name="connsiteX12" fmla="*/ 2559843 w 2819400"/>
                <a:gd name="connsiteY12" fmla="*/ 569118 h 1009650"/>
                <a:gd name="connsiteX13" fmla="*/ 2531269 w 2819400"/>
                <a:gd name="connsiteY13" fmla="*/ 519112 h 1009650"/>
                <a:gd name="connsiteX14" fmla="*/ 2509838 w 2819400"/>
                <a:gd name="connsiteY14" fmla="*/ 447674 h 1009650"/>
                <a:gd name="connsiteX15" fmla="*/ 2483644 w 2819400"/>
                <a:gd name="connsiteY15" fmla="*/ 483392 h 1009650"/>
                <a:gd name="connsiteX16" fmla="*/ 2457450 w 2819400"/>
                <a:gd name="connsiteY16" fmla="*/ 502443 h 1009650"/>
                <a:gd name="connsiteX17" fmla="*/ 2405061 w 2819400"/>
                <a:gd name="connsiteY17" fmla="*/ 390525 h 1009650"/>
                <a:gd name="connsiteX18" fmla="*/ 2355056 w 2819400"/>
                <a:gd name="connsiteY18" fmla="*/ 433387 h 1009650"/>
                <a:gd name="connsiteX19" fmla="*/ 2321718 w 2819400"/>
                <a:gd name="connsiteY19" fmla="*/ 461962 h 1009650"/>
                <a:gd name="connsiteX20" fmla="*/ 2305049 w 2819400"/>
                <a:gd name="connsiteY20" fmla="*/ 440531 h 1009650"/>
                <a:gd name="connsiteX21" fmla="*/ 2293143 w 2819400"/>
                <a:gd name="connsiteY21" fmla="*/ 385762 h 1009650"/>
                <a:gd name="connsiteX22" fmla="*/ 2221706 w 2819400"/>
                <a:gd name="connsiteY22" fmla="*/ 371475 h 1009650"/>
                <a:gd name="connsiteX23" fmla="*/ 2164555 w 2819400"/>
                <a:gd name="connsiteY23" fmla="*/ 366712 h 1009650"/>
                <a:gd name="connsiteX24" fmla="*/ 2152650 w 2819400"/>
                <a:gd name="connsiteY24" fmla="*/ 330993 h 1009650"/>
                <a:gd name="connsiteX25" fmla="*/ 2066924 w 2819400"/>
                <a:gd name="connsiteY25" fmla="*/ 330993 h 1009650"/>
                <a:gd name="connsiteX26" fmla="*/ 1974056 w 2819400"/>
                <a:gd name="connsiteY26" fmla="*/ 321468 h 1009650"/>
                <a:gd name="connsiteX27" fmla="*/ 1864518 w 2819400"/>
                <a:gd name="connsiteY27" fmla="*/ 300037 h 1009650"/>
                <a:gd name="connsiteX28" fmla="*/ 1762125 w 2819400"/>
                <a:gd name="connsiteY28" fmla="*/ 273843 h 1009650"/>
                <a:gd name="connsiteX29" fmla="*/ 1666875 w 2819400"/>
                <a:gd name="connsiteY29" fmla="*/ 250031 h 1009650"/>
                <a:gd name="connsiteX30" fmla="*/ 1585912 w 2819400"/>
                <a:gd name="connsiteY30" fmla="*/ 226218 h 1009650"/>
                <a:gd name="connsiteX31" fmla="*/ 1488281 w 2819400"/>
                <a:gd name="connsiteY31" fmla="*/ 204787 h 1009650"/>
                <a:gd name="connsiteX32" fmla="*/ 1414462 w 2819400"/>
                <a:gd name="connsiteY32" fmla="*/ 185737 h 1009650"/>
                <a:gd name="connsiteX33" fmla="*/ 1328737 w 2819400"/>
                <a:gd name="connsiteY33" fmla="*/ 159543 h 1009650"/>
                <a:gd name="connsiteX34" fmla="*/ 1243012 w 2819400"/>
                <a:gd name="connsiteY34" fmla="*/ 128587 h 1009650"/>
                <a:gd name="connsiteX35" fmla="*/ 1178718 w 2819400"/>
                <a:gd name="connsiteY35" fmla="*/ 102393 h 1009650"/>
                <a:gd name="connsiteX36" fmla="*/ 1109662 w 2819400"/>
                <a:gd name="connsiteY36" fmla="*/ 76200 h 1009650"/>
                <a:gd name="connsiteX37" fmla="*/ 1054893 w 2819400"/>
                <a:gd name="connsiteY37" fmla="*/ 50006 h 1009650"/>
                <a:gd name="connsiteX38" fmla="*/ 978693 w 2819400"/>
                <a:gd name="connsiteY38" fmla="*/ 0 h 1009650"/>
                <a:gd name="connsiteX39" fmla="*/ 4762 w 2819400"/>
                <a:gd name="connsiteY39" fmla="*/ 2381 h 1009650"/>
                <a:gd name="connsiteX40" fmla="*/ 0 w 2819400"/>
                <a:gd name="connsiteY40" fmla="*/ 50006 h 1009650"/>
                <a:gd name="connsiteX41" fmla="*/ 57150 w 2819400"/>
                <a:gd name="connsiteY41" fmla="*/ 61912 h 1009650"/>
                <a:gd name="connsiteX42" fmla="*/ 119062 w 2819400"/>
                <a:gd name="connsiteY42" fmla="*/ 76200 h 1009650"/>
                <a:gd name="connsiteX43" fmla="*/ 169068 w 2819400"/>
                <a:gd name="connsiteY43" fmla="*/ 85725 h 1009650"/>
                <a:gd name="connsiteX44" fmla="*/ 259556 w 2819400"/>
                <a:gd name="connsiteY44" fmla="*/ 92868 h 1009650"/>
                <a:gd name="connsiteX45" fmla="*/ 357187 w 2819400"/>
                <a:gd name="connsiteY45" fmla="*/ 95250 h 1009650"/>
                <a:gd name="connsiteX46" fmla="*/ 423862 w 2819400"/>
                <a:gd name="connsiteY46" fmla="*/ 95250 h 1009650"/>
                <a:gd name="connsiteX47" fmla="*/ 500062 w 2819400"/>
                <a:gd name="connsiteY47" fmla="*/ 107156 h 1009650"/>
                <a:gd name="connsiteX48" fmla="*/ 571500 w 2819400"/>
                <a:gd name="connsiteY48" fmla="*/ 109537 h 1009650"/>
                <a:gd name="connsiteX49" fmla="*/ 650081 w 2819400"/>
                <a:gd name="connsiteY49" fmla="*/ 114300 h 1009650"/>
                <a:gd name="connsiteX50" fmla="*/ 673893 w 2819400"/>
                <a:gd name="connsiteY50" fmla="*/ 114300 h 1009650"/>
                <a:gd name="connsiteX51" fmla="*/ 714374 w 2819400"/>
                <a:gd name="connsiteY51" fmla="*/ 128587 h 1009650"/>
                <a:gd name="connsiteX52" fmla="*/ 745331 w 2819400"/>
                <a:gd name="connsiteY52" fmla="*/ 157162 h 1009650"/>
                <a:gd name="connsiteX53" fmla="*/ 757238 w 2819400"/>
                <a:gd name="connsiteY53" fmla="*/ 188118 h 1009650"/>
                <a:gd name="connsiteX54" fmla="*/ 778668 w 2819400"/>
                <a:gd name="connsiteY54" fmla="*/ 214312 h 1009650"/>
                <a:gd name="connsiteX55" fmla="*/ 809624 w 2819400"/>
                <a:gd name="connsiteY55" fmla="*/ 223838 h 1009650"/>
                <a:gd name="connsiteX56" fmla="*/ 842962 w 2819400"/>
                <a:gd name="connsiteY56" fmla="*/ 242887 h 1009650"/>
                <a:gd name="connsiteX57" fmla="*/ 878681 w 2819400"/>
                <a:gd name="connsiteY57" fmla="*/ 257175 h 1009650"/>
                <a:gd name="connsiteX58" fmla="*/ 938212 w 2819400"/>
                <a:gd name="connsiteY58" fmla="*/ 276225 h 1009650"/>
                <a:gd name="connsiteX59" fmla="*/ 1023937 w 2819400"/>
                <a:gd name="connsiteY59" fmla="*/ 290512 h 1009650"/>
                <a:gd name="connsiteX60" fmla="*/ 1088231 w 2819400"/>
                <a:gd name="connsiteY60" fmla="*/ 302418 h 1009650"/>
                <a:gd name="connsiteX61" fmla="*/ 1185862 w 2819400"/>
                <a:gd name="connsiteY61" fmla="*/ 316707 h 1009650"/>
                <a:gd name="connsiteX62" fmla="*/ 1273968 w 2819400"/>
                <a:gd name="connsiteY62" fmla="*/ 338137 h 1009650"/>
                <a:gd name="connsiteX63" fmla="*/ 1343025 w 2819400"/>
                <a:gd name="connsiteY63" fmla="*/ 354806 h 1009650"/>
                <a:gd name="connsiteX64" fmla="*/ 1393031 w 2819400"/>
                <a:gd name="connsiteY64" fmla="*/ 361950 h 1009650"/>
                <a:gd name="connsiteX65" fmla="*/ 1454943 w 2819400"/>
                <a:gd name="connsiteY65" fmla="*/ 388143 h 1009650"/>
                <a:gd name="connsiteX66" fmla="*/ 1469231 w 2819400"/>
                <a:gd name="connsiteY66" fmla="*/ 395287 h 1009650"/>
                <a:gd name="connsiteX67" fmla="*/ 1481137 w 2819400"/>
                <a:gd name="connsiteY67" fmla="*/ 445293 h 1009650"/>
                <a:gd name="connsiteX68" fmla="*/ 1550193 w 2819400"/>
                <a:gd name="connsiteY68" fmla="*/ 447675 h 1009650"/>
                <a:gd name="connsiteX69" fmla="*/ 1600200 w 2819400"/>
                <a:gd name="connsiteY69" fmla="*/ 452437 h 1009650"/>
                <a:gd name="connsiteX70" fmla="*/ 1659731 w 2819400"/>
                <a:gd name="connsiteY70" fmla="*/ 457200 h 1009650"/>
                <a:gd name="connsiteX71" fmla="*/ 1685925 w 2819400"/>
                <a:gd name="connsiteY71" fmla="*/ 457200 h 1009650"/>
                <a:gd name="connsiteX72" fmla="*/ 1690687 w 2819400"/>
                <a:gd name="connsiteY72" fmla="*/ 483393 h 1009650"/>
                <a:gd name="connsiteX73" fmla="*/ 1728787 w 2819400"/>
                <a:gd name="connsiteY73" fmla="*/ 488156 h 1009650"/>
                <a:gd name="connsiteX74" fmla="*/ 1783556 w 2819400"/>
                <a:gd name="connsiteY74" fmla="*/ 488156 h 1009650"/>
                <a:gd name="connsiteX75" fmla="*/ 1790700 w 2819400"/>
                <a:gd name="connsiteY75" fmla="*/ 519112 h 1009650"/>
                <a:gd name="connsiteX76" fmla="*/ 1833562 w 2819400"/>
                <a:gd name="connsiteY76" fmla="*/ 550068 h 1009650"/>
                <a:gd name="connsiteX77" fmla="*/ 1866900 w 2819400"/>
                <a:gd name="connsiteY77" fmla="*/ 578643 h 1009650"/>
                <a:gd name="connsiteX78" fmla="*/ 1902618 w 2819400"/>
                <a:gd name="connsiteY78" fmla="*/ 607218 h 1009650"/>
                <a:gd name="connsiteX79" fmla="*/ 1935956 w 2819400"/>
                <a:gd name="connsiteY79" fmla="*/ 607218 h 1009650"/>
                <a:gd name="connsiteX80" fmla="*/ 1943100 w 2819400"/>
                <a:gd name="connsiteY80" fmla="*/ 638175 h 1009650"/>
                <a:gd name="connsiteX81" fmla="*/ 2024062 w 2819400"/>
                <a:gd name="connsiteY81" fmla="*/ 607219 h 1009650"/>
                <a:gd name="connsiteX82" fmla="*/ 2038350 w 2819400"/>
                <a:gd name="connsiteY82" fmla="*/ 635792 h 1009650"/>
                <a:gd name="connsiteX83" fmla="*/ 2128838 w 2819400"/>
                <a:gd name="connsiteY83" fmla="*/ 566737 h 1009650"/>
                <a:gd name="connsiteX84" fmla="*/ 2143125 w 2819400"/>
                <a:gd name="connsiteY84" fmla="*/ 569118 h 1009650"/>
                <a:gd name="connsiteX85" fmla="*/ 2188369 w 2819400"/>
                <a:gd name="connsiteY85" fmla="*/ 564355 h 1009650"/>
                <a:gd name="connsiteX86" fmla="*/ 2226468 w 2819400"/>
                <a:gd name="connsiteY86" fmla="*/ 573881 h 1009650"/>
                <a:gd name="connsiteX87" fmla="*/ 2262187 w 2819400"/>
                <a:gd name="connsiteY87" fmla="*/ 611981 h 1009650"/>
                <a:gd name="connsiteX88" fmla="*/ 2326481 w 2819400"/>
                <a:gd name="connsiteY88" fmla="*/ 652462 h 1009650"/>
                <a:gd name="connsiteX89" fmla="*/ 2371724 w 2819400"/>
                <a:gd name="connsiteY89" fmla="*/ 666749 h 1009650"/>
                <a:gd name="connsiteX90" fmla="*/ 2421731 w 2819400"/>
                <a:gd name="connsiteY90" fmla="*/ 661987 h 1009650"/>
                <a:gd name="connsiteX91" fmla="*/ 2495549 w 2819400"/>
                <a:gd name="connsiteY91" fmla="*/ 659606 h 1009650"/>
                <a:gd name="connsiteX92" fmla="*/ 2578894 w 2819400"/>
                <a:gd name="connsiteY92" fmla="*/ 652461 h 1009650"/>
                <a:gd name="connsiteX93" fmla="*/ 2624136 w 2819400"/>
                <a:gd name="connsiteY93" fmla="*/ 704850 h 1009650"/>
                <a:gd name="connsiteX94" fmla="*/ 2645568 w 2819400"/>
                <a:gd name="connsiteY94" fmla="*/ 792956 h 1009650"/>
                <a:gd name="connsiteX95" fmla="*/ 2686050 w 2819400"/>
                <a:gd name="connsiteY95" fmla="*/ 845343 h 1009650"/>
                <a:gd name="connsiteX96" fmla="*/ 2745581 w 2819400"/>
                <a:gd name="connsiteY96" fmla="*/ 923925 h 1009650"/>
                <a:gd name="connsiteX97" fmla="*/ 2783681 w 2819400"/>
                <a:gd name="connsiteY97" fmla="*/ 971550 h 1009650"/>
                <a:gd name="connsiteX98" fmla="*/ 2819400 w 2819400"/>
                <a:gd name="connsiteY98"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67012 w 2819400"/>
                <a:gd name="connsiteY5" fmla="*/ 752474 h 1009650"/>
                <a:gd name="connsiteX6" fmla="*/ 2740818 w 2819400"/>
                <a:gd name="connsiteY6" fmla="*/ 650080 h 1009650"/>
                <a:gd name="connsiteX7" fmla="*/ 2707481 w 2819400"/>
                <a:gd name="connsiteY7" fmla="*/ 666749 h 1009650"/>
                <a:gd name="connsiteX8" fmla="*/ 2681287 w 2819400"/>
                <a:gd name="connsiteY8" fmla="*/ 564356 h 1009650"/>
                <a:gd name="connsiteX9" fmla="*/ 2652712 w 2819400"/>
                <a:gd name="connsiteY9" fmla="*/ 581390 h 1009650"/>
                <a:gd name="connsiteX10" fmla="*/ 2636043 w 2819400"/>
                <a:gd name="connsiteY10" fmla="*/ 609599 h 1009650"/>
                <a:gd name="connsiteX11" fmla="*/ 2624137 w 2819400"/>
                <a:gd name="connsiteY11" fmla="*/ 547687 h 1009650"/>
                <a:gd name="connsiteX12" fmla="*/ 2559843 w 2819400"/>
                <a:gd name="connsiteY12" fmla="*/ 569118 h 1009650"/>
                <a:gd name="connsiteX13" fmla="*/ 2531269 w 2819400"/>
                <a:gd name="connsiteY13" fmla="*/ 519112 h 1009650"/>
                <a:gd name="connsiteX14" fmla="*/ 2509838 w 2819400"/>
                <a:gd name="connsiteY14" fmla="*/ 447674 h 1009650"/>
                <a:gd name="connsiteX15" fmla="*/ 2483644 w 2819400"/>
                <a:gd name="connsiteY15" fmla="*/ 483392 h 1009650"/>
                <a:gd name="connsiteX16" fmla="*/ 2457450 w 2819400"/>
                <a:gd name="connsiteY16" fmla="*/ 502443 h 1009650"/>
                <a:gd name="connsiteX17" fmla="*/ 2405061 w 2819400"/>
                <a:gd name="connsiteY17" fmla="*/ 390525 h 1009650"/>
                <a:gd name="connsiteX18" fmla="*/ 2355056 w 2819400"/>
                <a:gd name="connsiteY18" fmla="*/ 433387 h 1009650"/>
                <a:gd name="connsiteX19" fmla="*/ 2321718 w 2819400"/>
                <a:gd name="connsiteY19" fmla="*/ 461962 h 1009650"/>
                <a:gd name="connsiteX20" fmla="*/ 2305049 w 2819400"/>
                <a:gd name="connsiteY20" fmla="*/ 440531 h 1009650"/>
                <a:gd name="connsiteX21" fmla="*/ 2293143 w 2819400"/>
                <a:gd name="connsiteY21" fmla="*/ 385762 h 1009650"/>
                <a:gd name="connsiteX22" fmla="*/ 2221706 w 2819400"/>
                <a:gd name="connsiteY22" fmla="*/ 371475 h 1009650"/>
                <a:gd name="connsiteX23" fmla="*/ 2164555 w 2819400"/>
                <a:gd name="connsiteY23" fmla="*/ 366712 h 1009650"/>
                <a:gd name="connsiteX24" fmla="*/ 2152650 w 2819400"/>
                <a:gd name="connsiteY24" fmla="*/ 330993 h 1009650"/>
                <a:gd name="connsiteX25" fmla="*/ 2066924 w 2819400"/>
                <a:gd name="connsiteY25" fmla="*/ 330993 h 1009650"/>
                <a:gd name="connsiteX26" fmla="*/ 1974056 w 2819400"/>
                <a:gd name="connsiteY26" fmla="*/ 321468 h 1009650"/>
                <a:gd name="connsiteX27" fmla="*/ 1864518 w 2819400"/>
                <a:gd name="connsiteY27" fmla="*/ 300037 h 1009650"/>
                <a:gd name="connsiteX28" fmla="*/ 1762125 w 2819400"/>
                <a:gd name="connsiteY28" fmla="*/ 273843 h 1009650"/>
                <a:gd name="connsiteX29" fmla="*/ 1666875 w 2819400"/>
                <a:gd name="connsiteY29" fmla="*/ 250031 h 1009650"/>
                <a:gd name="connsiteX30" fmla="*/ 1585912 w 2819400"/>
                <a:gd name="connsiteY30" fmla="*/ 226218 h 1009650"/>
                <a:gd name="connsiteX31" fmla="*/ 1488281 w 2819400"/>
                <a:gd name="connsiteY31" fmla="*/ 204787 h 1009650"/>
                <a:gd name="connsiteX32" fmla="*/ 1414462 w 2819400"/>
                <a:gd name="connsiteY32" fmla="*/ 185737 h 1009650"/>
                <a:gd name="connsiteX33" fmla="*/ 1328737 w 2819400"/>
                <a:gd name="connsiteY33" fmla="*/ 159543 h 1009650"/>
                <a:gd name="connsiteX34" fmla="*/ 1243012 w 2819400"/>
                <a:gd name="connsiteY34" fmla="*/ 128587 h 1009650"/>
                <a:gd name="connsiteX35" fmla="*/ 1178718 w 2819400"/>
                <a:gd name="connsiteY35" fmla="*/ 102393 h 1009650"/>
                <a:gd name="connsiteX36" fmla="*/ 1109662 w 2819400"/>
                <a:gd name="connsiteY36" fmla="*/ 76200 h 1009650"/>
                <a:gd name="connsiteX37" fmla="*/ 1054893 w 2819400"/>
                <a:gd name="connsiteY37" fmla="*/ 50006 h 1009650"/>
                <a:gd name="connsiteX38" fmla="*/ 978693 w 2819400"/>
                <a:gd name="connsiteY38" fmla="*/ 0 h 1009650"/>
                <a:gd name="connsiteX39" fmla="*/ 4762 w 2819400"/>
                <a:gd name="connsiteY39" fmla="*/ 2381 h 1009650"/>
                <a:gd name="connsiteX40" fmla="*/ 0 w 2819400"/>
                <a:gd name="connsiteY40" fmla="*/ 50006 h 1009650"/>
                <a:gd name="connsiteX41" fmla="*/ 57150 w 2819400"/>
                <a:gd name="connsiteY41" fmla="*/ 61912 h 1009650"/>
                <a:gd name="connsiteX42" fmla="*/ 119062 w 2819400"/>
                <a:gd name="connsiteY42" fmla="*/ 76200 h 1009650"/>
                <a:gd name="connsiteX43" fmla="*/ 169068 w 2819400"/>
                <a:gd name="connsiteY43" fmla="*/ 85725 h 1009650"/>
                <a:gd name="connsiteX44" fmla="*/ 259556 w 2819400"/>
                <a:gd name="connsiteY44" fmla="*/ 92868 h 1009650"/>
                <a:gd name="connsiteX45" fmla="*/ 357187 w 2819400"/>
                <a:gd name="connsiteY45" fmla="*/ 95250 h 1009650"/>
                <a:gd name="connsiteX46" fmla="*/ 423862 w 2819400"/>
                <a:gd name="connsiteY46" fmla="*/ 95250 h 1009650"/>
                <a:gd name="connsiteX47" fmla="*/ 500062 w 2819400"/>
                <a:gd name="connsiteY47" fmla="*/ 107156 h 1009650"/>
                <a:gd name="connsiteX48" fmla="*/ 571500 w 2819400"/>
                <a:gd name="connsiteY48" fmla="*/ 109537 h 1009650"/>
                <a:gd name="connsiteX49" fmla="*/ 650081 w 2819400"/>
                <a:gd name="connsiteY49" fmla="*/ 114300 h 1009650"/>
                <a:gd name="connsiteX50" fmla="*/ 673893 w 2819400"/>
                <a:gd name="connsiteY50" fmla="*/ 114300 h 1009650"/>
                <a:gd name="connsiteX51" fmla="*/ 714374 w 2819400"/>
                <a:gd name="connsiteY51" fmla="*/ 128587 h 1009650"/>
                <a:gd name="connsiteX52" fmla="*/ 745331 w 2819400"/>
                <a:gd name="connsiteY52" fmla="*/ 157162 h 1009650"/>
                <a:gd name="connsiteX53" fmla="*/ 757238 w 2819400"/>
                <a:gd name="connsiteY53" fmla="*/ 188118 h 1009650"/>
                <a:gd name="connsiteX54" fmla="*/ 778668 w 2819400"/>
                <a:gd name="connsiteY54" fmla="*/ 214312 h 1009650"/>
                <a:gd name="connsiteX55" fmla="*/ 809624 w 2819400"/>
                <a:gd name="connsiteY55" fmla="*/ 223838 h 1009650"/>
                <a:gd name="connsiteX56" fmla="*/ 842962 w 2819400"/>
                <a:gd name="connsiteY56" fmla="*/ 242887 h 1009650"/>
                <a:gd name="connsiteX57" fmla="*/ 878681 w 2819400"/>
                <a:gd name="connsiteY57" fmla="*/ 257175 h 1009650"/>
                <a:gd name="connsiteX58" fmla="*/ 938212 w 2819400"/>
                <a:gd name="connsiteY58" fmla="*/ 276225 h 1009650"/>
                <a:gd name="connsiteX59" fmla="*/ 1023937 w 2819400"/>
                <a:gd name="connsiteY59" fmla="*/ 290512 h 1009650"/>
                <a:gd name="connsiteX60" fmla="*/ 1088231 w 2819400"/>
                <a:gd name="connsiteY60" fmla="*/ 302418 h 1009650"/>
                <a:gd name="connsiteX61" fmla="*/ 1185862 w 2819400"/>
                <a:gd name="connsiteY61" fmla="*/ 316707 h 1009650"/>
                <a:gd name="connsiteX62" fmla="*/ 1273968 w 2819400"/>
                <a:gd name="connsiteY62" fmla="*/ 338137 h 1009650"/>
                <a:gd name="connsiteX63" fmla="*/ 1343025 w 2819400"/>
                <a:gd name="connsiteY63" fmla="*/ 354806 h 1009650"/>
                <a:gd name="connsiteX64" fmla="*/ 1393031 w 2819400"/>
                <a:gd name="connsiteY64" fmla="*/ 361950 h 1009650"/>
                <a:gd name="connsiteX65" fmla="*/ 1454943 w 2819400"/>
                <a:gd name="connsiteY65" fmla="*/ 388143 h 1009650"/>
                <a:gd name="connsiteX66" fmla="*/ 1469231 w 2819400"/>
                <a:gd name="connsiteY66" fmla="*/ 395287 h 1009650"/>
                <a:gd name="connsiteX67" fmla="*/ 1481137 w 2819400"/>
                <a:gd name="connsiteY67" fmla="*/ 445293 h 1009650"/>
                <a:gd name="connsiteX68" fmla="*/ 1550193 w 2819400"/>
                <a:gd name="connsiteY68" fmla="*/ 447675 h 1009650"/>
                <a:gd name="connsiteX69" fmla="*/ 1600200 w 2819400"/>
                <a:gd name="connsiteY69" fmla="*/ 452437 h 1009650"/>
                <a:gd name="connsiteX70" fmla="*/ 1659731 w 2819400"/>
                <a:gd name="connsiteY70" fmla="*/ 457200 h 1009650"/>
                <a:gd name="connsiteX71" fmla="*/ 1685925 w 2819400"/>
                <a:gd name="connsiteY71" fmla="*/ 457200 h 1009650"/>
                <a:gd name="connsiteX72" fmla="*/ 1690687 w 2819400"/>
                <a:gd name="connsiteY72" fmla="*/ 483393 h 1009650"/>
                <a:gd name="connsiteX73" fmla="*/ 1728787 w 2819400"/>
                <a:gd name="connsiteY73" fmla="*/ 488156 h 1009650"/>
                <a:gd name="connsiteX74" fmla="*/ 1783556 w 2819400"/>
                <a:gd name="connsiteY74" fmla="*/ 488156 h 1009650"/>
                <a:gd name="connsiteX75" fmla="*/ 1790700 w 2819400"/>
                <a:gd name="connsiteY75" fmla="*/ 519112 h 1009650"/>
                <a:gd name="connsiteX76" fmla="*/ 1833562 w 2819400"/>
                <a:gd name="connsiteY76" fmla="*/ 550068 h 1009650"/>
                <a:gd name="connsiteX77" fmla="*/ 1866900 w 2819400"/>
                <a:gd name="connsiteY77" fmla="*/ 578643 h 1009650"/>
                <a:gd name="connsiteX78" fmla="*/ 1902618 w 2819400"/>
                <a:gd name="connsiteY78" fmla="*/ 607218 h 1009650"/>
                <a:gd name="connsiteX79" fmla="*/ 1935956 w 2819400"/>
                <a:gd name="connsiteY79" fmla="*/ 607218 h 1009650"/>
                <a:gd name="connsiteX80" fmla="*/ 1943100 w 2819400"/>
                <a:gd name="connsiteY80" fmla="*/ 638175 h 1009650"/>
                <a:gd name="connsiteX81" fmla="*/ 2024062 w 2819400"/>
                <a:gd name="connsiteY81" fmla="*/ 607219 h 1009650"/>
                <a:gd name="connsiteX82" fmla="*/ 2038350 w 2819400"/>
                <a:gd name="connsiteY82" fmla="*/ 635792 h 1009650"/>
                <a:gd name="connsiteX83" fmla="*/ 2128838 w 2819400"/>
                <a:gd name="connsiteY83" fmla="*/ 566737 h 1009650"/>
                <a:gd name="connsiteX84" fmla="*/ 2143125 w 2819400"/>
                <a:gd name="connsiteY84" fmla="*/ 569118 h 1009650"/>
                <a:gd name="connsiteX85" fmla="*/ 2188369 w 2819400"/>
                <a:gd name="connsiteY85" fmla="*/ 564355 h 1009650"/>
                <a:gd name="connsiteX86" fmla="*/ 2226468 w 2819400"/>
                <a:gd name="connsiteY86" fmla="*/ 573881 h 1009650"/>
                <a:gd name="connsiteX87" fmla="*/ 2262187 w 2819400"/>
                <a:gd name="connsiteY87" fmla="*/ 611981 h 1009650"/>
                <a:gd name="connsiteX88" fmla="*/ 2326481 w 2819400"/>
                <a:gd name="connsiteY88" fmla="*/ 652462 h 1009650"/>
                <a:gd name="connsiteX89" fmla="*/ 2371724 w 2819400"/>
                <a:gd name="connsiteY89" fmla="*/ 666749 h 1009650"/>
                <a:gd name="connsiteX90" fmla="*/ 2421731 w 2819400"/>
                <a:gd name="connsiteY90" fmla="*/ 661987 h 1009650"/>
                <a:gd name="connsiteX91" fmla="*/ 2495549 w 2819400"/>
                <a:gd name="connsiteY91" fmla="*/ 659606 h 1009650"/>
                <a:gd name="connsiteX92" fmla="*/ 2578894 w 2819400"/>
                <a:gd name="connsiteY92" fmla="*/ 652461 h 1009650"/>
                <a:gd name="connsiteX93" fmla="*/ 2624136 w 2819400"/>
                <a:gd name="connsiteY93" fmla="*/ 704850 h 1009650"/>
                <a:gd name="connsiteX94" fmla="*/ 2645568 w 2819400"/>
                <a:gd name="connsiteY94" fmla="*/ 792956 h 1009650"/>
                <a:gd name="connsiteX95" fmla="*/ 2686050 w 2819400"/>
                <a:gd name="connsiteY95" fmla="*/ 845343 h 1009650"/>
                <a:gd name="connsiteX96" fmla="*/ 2745581 w 2819400"/>
                <a:gd name="connsiteY96" fmla="*/ 923925 h 1009650"/>
                <a:gd name="connsiteX97" fmla="*/ 2783681 w 2819400"/>
                <a:gd name="connsiteY97" fmla="*/ 971550 h 1009650"/>
                <a:gd name="connsiteX98" fmla="*/ 2819400 w 2819400"/>
                <a:gd name="connsiteY98"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57487 w 2819400"/>
                <a:gd name="connsiteY5" fmla="*/ 742949 h 1009650"/>
                <a:gd name="connsiteX6" fmla="*/ 2740818 w 2819400"/>
                <a:gd name="connsiteY6" fmla="*/ 650080 h 1009650"/>
                <a:gd name="connsiteX7" fmla="*/ 2707481 w 2819400"/>
                <a:gd name="connsiteY7" fmla="*/ 666749 h 1009650"/>
                <a:gd name="connsiteX8" fmla="*/ 2681287 w 2819400"/>
                <a:gd name="connsiteY8" fmla="*/ 564356 h 1009650"/>
                <a:gd name="connsiteX9" fmla="*/ 2652712 w 2819400"/>
                <a:gd name="connsiteY9" fmla="*/ 581390 h 1009650"/>
                <a:gd name="connsiteX10" fmla="*/ 2636043 w 2819400"/>
                <a:gd name="connsiteY10" fmla="*/ 609599 h 1009650"/>
                <a:gd name="connsiteX11" fmla="*/ 2624137 w 2819400"/>
                <a:gd name="connsiteY11" fmla="*/ 547687 h 1009650"/>
                <a:gd name="connsiteX12" fmla="*/ 2559843 w 2819400"/>
                <a:gd name="connsiteY12" fmla="*/ 569118 h 1009650"/>
                <a:gd name="connsiteX13" fmla="*/ 2531269 w 2819400"/>
                <a:gd name="connsiteY13" fmla="*/ 519112 h 1009650"/>
                <a:gd name="connsiteX14" fmla="*/ 2509838 w 2819400"/>
                <a:gd name="connsiteY14" fmla="*/ 447674 h 1009650"/>
                <a:gd name="connsiteX15" fmla="*/ 2483644 w 2819400"/>
                <a:gd name="connsiteY15" fmla="*/ 483392 h 1009650"/>
                <a:gd name="connsiteX16" fmla="*/ 2457450 w 2819400"/>
                <a:gd name="connsiteY16" fmla="*/ 502443 h 1009650"/>
                <a:gd name="connsiteX17" fmla="*/ 2405061 w 2819400"/>
                <a:gd name="connsiteY17" fmla="*/ 390525 h 1009650"/>
                <a:gd name="connsiteX18" fmla="*/ 2355056 w 2819400"/>
                <a:gd name="connsiteY18" fmla="*/ 433387 h 1009650"/>
                <a:gd name="connsiteX19" fmla="*/ 2321718 w 2819400"/>
                <a:gd name="connsiteY19" fmla="*/ 461962 h 1009650"/>
                <a:gd name="connsiteX20" fmla="*/ 2305049 w 2819400"/>
                <a:gd name="connsiteY20" fmla="*/ 440531 h 1009650"/>
                <a:gd name="connsiteX21" fmla="*/ 2293143 w 2819400"/>
                <a:gd name="connsiteY21" fmla="*/ 385762 h 1009650"/>
                <a:gd name="connsiteX22" fmla="*/ 2221706 w 2819400"/>
                <a:gd name="connsiteY22" fmla="*/ 371475 h 1009650"/>
                <a:gd name="connsiteX23" fmla="*/ 2164555 w 2819400"/>
                <a:gd name="connsiteY23" fmla="*/ 366712 h 1009650"/>
                <a:gd name="connsiteX24" fmla="*/ 2152650 w 2819400"/>
                <a:gd name="connsiteY24" fmla="*/ 330993 h 1009650"/>
                <a:gd name="connsiteX25" fmla="*/ 2066924 w 2819400"/>
                <a:gd name="connsiteY25" fmla="*/ 330993 h 1009650"/>
                <a:gd name="connsiteX26" fmla="*/ 1974056 w 2819400"/>
                <a:gd name="connsiteY26" fmla="*/ 321468 h 1009650"/>
                <a:gd name="connsiteX27" fmla="*/ 1864518 w 2819400"/>
                <a:gd name="connsiteY27" fmla="*/ 300037 h 1009650"/>
                <a:gd name="connsiteX28" fmla="*/ 1762125 w 2819400"/>
                <a:gd name="connsiteY28" fmla="*/ 273843 h 1009650"/>
                <a:gd name="connsiteX29" fmla="*/ 1666875 w 2819400"/>
                <a:gd name="connsiteY29" fmla="*/ 250031 h 1009650"/>
                <a:gd name="connsiteX30" fmla="*/ 1585912 w 2819400"/>
                <a:gd name="connsiteY30" fmla="*/ 226218 h 1009650"/>
                <a:gd name="connsiteX31" fmla="*/ 1488281 w 2819400"/>
                <a:gd name="connsiteY31" fmla="*/ 204787 h 1009650"/>
                <a:gd name="connsiteX32" fmla="*/ 1414462 w 2819400"/>
                <a:gd name="connsiteY32" fmla="*/ 185737 h 1009650"/>
                <a:gd name="connsiteX33" fmla="*/ 1328737 w 2819400"/>
                <a:gd name="connsiteY33" fmla="*/ 159543 h 1009650"/>
                <a:gd name="connsiteX34" fmla="*/ 1243012 w 2819400"/>
                <a:gd name="connsiteY34" fmla="*/ 128587 h 1009650"/>
                <a:gd name="connsiteX35" fmla="*/ 1178718 w 2819400"/>
                <a:gd name="connsiteY35" fmla="*/ 102393 h 1009650"/>
                <a:gd name="connsiteX36" fmla="*/ 1109662 w 2819400"/>
                <a:gd name="connsiteY36" fmla="*/ 76200 h 1009650"/>
                <a:gd name="connsiteX37" fmla="*/ 1054893 w 2819400"/>
                <a:gd name="connsiteY37" fmla="*/ 50006 h 1009650"/>
                <a:gd name="connsiteX38" fmla="*/ 978693 w 2819400"/>
                <a:gd name="connsiteY38" fmla="*/ 0 h 1009650"/>
                <a:gd name="connsiteX39" fmla="*/ 4762 w 2819400"/>
                <a:gd name="connsiteY39" fmla="*/ 2381 h 1009650"/>
                <a:gd name="connsiteX40" fmla="*/ 0 w 2819400"/>
                <a:gd name="connsiteY40" fmla="*/ 50006 h 1009650"/>
                <a:gd name="connsiteX41" fmla="*/ 57150 w 2819400"/>
                <a:gd name="connsiteY41" fmla="*/ 61912 h 1009650"/>
                <a:gd name="connsiteX42" fmla="*/ 119062 w 2819400"/>
                <a:gd name="connsiteY42" fmla="*/ 76200 h 1009650"/>
                <a:gd name="connsiteX43" fmla="*/ 169068 w 2819400"/>
                <a:gd name="connsiteY43" fmla="*/ 85725 h 1009650"/>
                <a:gd name="connsiteX44" fmla="*/ 259556 w 2819400"/>
                <a:gd name="connsiteY44" fmla="*/ 92868 h 1009650"/>
                <a:gd name="connsiteX45" fmla="*/ 357187 w 2819400"/>
                <a:gd name="connsiteY45" fmla="*/ 95250 h 1009650"/>
                <a:gd name="connsiteX46" fmla="*/ 423862 w 2819400"/>
                <a:gd name="connsiteY46" fmla="*/ 95250 h 1009650"/>
                <a:gd name="connsiteX47" fmla="*/ 500062 w 2819400"/>
                <a:gd name="connsiteY47" fmla="*/ 107156 h 1009650"/>
                <a:gd name="connsiteX48" fmla="*/ 571500 w 2819400"/>
                <a:gd name="connsiteY48" fmla="*/ 109537 h 1009650"/>
                <a:gd name="connsiteX49" fmla="*/ 650081 w 2819400"/>
                <a:gd name="connsiteY49" fmla="*/ 114300 h 1009650"/>
                <a:gd name="connsiteX50" fmla="*/ 673893 w 2819400"/>
                <a:gd name="connsiteY50" fmla="*/ 114300 h 1009650"/>
                <a:gd name="connsiteX51" fmla="*/ 714374 w 2819400"/>
                <a:gd name="connsiteY51" fmla="*/ 128587 h 1009650"/>
                <a:gd name="connsiteX52" fmla="*/ 745331 w 2819400"/>
                <a:gd name="connsiteY52" fmla="*/ 157162 h 1009650"/>
                <a:gd name="connsiteX53" fmla="*/ 757238 w 2819400"/>
                <a:gd name="connsiteY53" fmla="*/ 188118 h 1009650"/>
                <a:gd name="connsiteX54" fmla="*/ 778668 w 2819400"/>
                <a:gd name="connsiteY54" fmla="*/ 214312 h 1009650"/>
                <a:gd name="connsiteX55" fmla="*/ 809624 w 2819400"/>
                <a:gd name="connsiteY55" fmla="*/ 223838 h 1009650"/>
                <a:gd name="connsiteX56" fmla="*/ 842962 w 2819400"/>
                <a:gd name="connsiteY56" fmla="*/ 242887 h 1009650"/>
                <a:gd name="connsiteX57" fmla="*/ 878681 w 2819400"/>
                <a:gd name="connsiteY57" fmla="*/ 257175 h 1009650"/>
                <a:gd name="connsiteX58" fmla="*/ 938212 w 2819400"/>
                <a:gd name="connsiteY58" fmla="*/ 276225 h 1009650"/>
                <a:gd name="connsiteX59" fmla="*/ 1023937 w 2819400"/>
                <a:gd name="connsiteY59" fmla="*/ 290512 h 1009650"/>
                <a:gd name="connsiteX60" fmla="*/ 1088231 w 2819400"/>
                <a:gd name="connsiteY60" fmla="*/ 302418 h 1009650"/>
                <a:gd name="connsiteX61" fmla="*/ 1185862 w 2819400"/>
                <a:gd name="connsiteY61" fmla="*/ 316707 h 1009650"/>
                <a:gd name="connsiteX62" fmla="*/ 1273968 w 2819400"/>
                <a:gd name="connsiteY62" fmla="*/ 338137 h 1009650"/>
                <a:gd name="connsiteX63" fmla="*/ 1343025 w 2819400"/>
                <a:gd name="connsiteY63" fmla="*/ 354806 h 1009650"/>
                <a:gd name="connsiteX64" fmla="*/ 1393031 w 2819400"/>
                <a:gd name="connsiteY64" fmla="*/ 361950 h 1009650"/>
                <a:gd name="connsiteX65" fmla="*/ 1454943 w 2819400"/>
                <a:gd name="connsiteY65" fmla="*/ 388143 h 1009650"/>
                <a:gd name="connsiteX66" fmla="*/ 1469231 w 2819400"/>
                <a:gd name="connsiteY66" fmla="*/ 395287 h 1009650"/>
                <a:gd name="connsiteX67" fmla="*/ 1481137 w 2819400"/>
                <a:gd name="connsiteY67" fmla="*/ 445293 h 1009650"/>
                <a:gd name="connsiteX68" fmla="*/ 1550193 w 2819400"/>
                <a:gd name="connsiteY68" fmla="*/ 447675 h 1009650"/>
                <a:gd name="connsiteX69" fmla="*/ 1600200 w 2819400"/>
                <a:gd name="connsiteY69" fmla="*/ 452437 h 1009650"/>
                <a:gd name="connsiteX70" fmla="*/ 1659731 w 2819400"/>
                <a:gd name="connsiteY70" fmla="*/ 457200 h 1009650"/>
                <a:gd name="connsiteX71" fmla="*/ 1685925 w 2819400"/>
                <a:gd name="connsiteY71" fmla="*/ 457200 h 1009650"/>
                <a:gd name="connsiteX72" fmla="*/ 1690687 w 2819400"/>
                <a:gd name="connsiteY72" fmla="*/ 483393 h 1009650"/>
                <a:gd name="connsiteX73" fmla="*/ 1728787 w 2819400"/>
                <a:gd name="connsiteY73" fmla="*/ 488156 h 1009650"/>
                <a:gd name="connsiteX74" fmla="*/ 1783556 w 2819400"/>
                <a:gd name="connsiteY74" fmla="*/ 488156 h 1009650"/>
                <a:gd name="connsiteX75" fmla="*/ 1790700 w 2819400"/>
                <a:gd name="connsiteY75" fmla="*/ 519112 h 1009650"/>
                <a:gd name="connsiteX76" fmla="*/ 1833562 w 2819400"/>
                <a:gd name="connsiteY76" fmla="*/ 550068 h 1009650"/>
                <a:gd name="connsiteX77" fmla="*/ 1866900 w 2819400"/>
                <a:gd name="connsiteY77" fmla="*/ 578643 h 1009650"/>
                <a:gd name="connsiteX78" fmla="*/ 1902618 w 2819400"/>
                <a:gd name="connsiteY78" fmla="*/ 607218 h 1009650"/>
                <a:gd name="connsiteX79" fmla="*/ 1935956 w 2819400"/>
                <a:gd name="connsiteY79" fmla="*/ 607218 h 1009650"/>
                <a:gd name="connsiteX80" fmla="*/ 1943100 w 2819400"/>
                <a:gd name="connsiteY80" fmla="*/ 638175 h 1009650"/>
                <a:gd name="connsiteX81" fmla="*/ 2024062 w 2819400"/>
                <a:gd name="connsiteY81" fmla="*/ 607219 h 1009650"/>
                <a:gd name="connsiteX82" fmla="*/ 2038350 w 2819400"/>
                <a:gd name="connsiteY82" fmla="*/ 635792 h 1009650"/>
                <a:gd name="connsiteX83" fmla="*/ 2128838 w 2819400"/>
                <a:gd name="connsiteY83" fmla="*/ 566737 h 1009650"/>
                <a:gd name="connsiteX84" fmla="*/ 2143125 w 2819400"/>
                <a:gd name="connsiteY84" fmla="*/ 569118 h 1009650"/>
                <a:gd name="connsiteX85" fmla="*/ 2188369 w 2819400"/>
                <a:gd name="connsiteY85" fmla="*/ 564355 h 1009650"/>
                <a:gd name="connsiteX86" fmla="*/ 2226468 w 2819400"/>
                <a:gd name="connsiteY86" fmla="*/ 573881 h 1009650"/>
                <a:gd name="connsiteX87" fmla="*/ 2262187 w 2819400"/>
                <a:gd name="connsiteY87" fmla="*/ 611981 h 1009650"/>
                <a:gd name="connsiteX88" fmla="*/ 2326481 w 2819400"/>
                <a:gd name="connsiteY88" fmla="*/ 652462 h 1009650"/>
                <a:gd name="connsiteX89" fmla="*/ 2371724 w 2819400"/>
                <a:gd name="connsiteY89" fmla="*/ 666749 h 1009650"/>
                <a:gd name="connsiteX90" fmla="*/ 2421731 w 2819400"/>
                <a:gd name="connsiteY90" fmla="*/ 661987 h 1009650"/>
                <a:gd name="connsiteX91" fmla="*/ 2495549 w 2819400"/>
                <a:gd name="connsiteY91" fmla="*/ 659606 h 1009650"/>
                <a:gd name="connsiteX92" fmla="*/ 2578894 w 2819400"/>
                <a:gd name="connsiteY92" fmla="*/ 652461 h 1009650"/>
                <a:gd name="connsiteX93" fmla="*/ 2624136 w 2819400"/>
                <a:gd name="connsiteY93" fmla="*/ 704850 h 1009650"/>
                <a:gd name="connsiteX94" fmla="*/ 2645568 w 2819400"/>
                <a:gd name="connsiteY94" fmla="*/ 792956 h 1009650"/>
                <a:gd name="connsiteX95" fmla="*/ 2686050 w 2819400"/>
                <a:gd name="connsiteY95" fmla="*/ 845343 h 1009650"/>
                <a:gd name="connsiteX96" fmla="*/ 2745581 w 2819400"/>
                <a:gd name="connsiteY96" fmla="*/ 923925 h 1009650"/>
                <a:gd name="connsiteX97" fmla="*/ 2783681 w 2819400"/>
                <a:gd name="connsiteY97" fmla="*/ 971550 h 1009650"/>
                <a:gd name="connsiteX98" fmla="*/ 2819400 w 2819400"/>
                <a:gd name="connsiteY98"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57487 w 2819400"/>
                <a:gd name="connsiteY5" fmla="*/ 742949 h 1009650"/>
                <a:gd name="connsiteX6" fmla="*/ 2740818 w 2819400"/>
                <a:gd name="connsiteY6" fmla="*/ 650080 h 1009650"/>
                <a:gd name="connsiteX7" fmla="*/ 2707481 w 2819400"/>
                <a:gd name="connsiteY7" fmla="*/ 666749 h 1009650"/>
                <a:gd name="connsiteX8" fmla="*/ 2681287 w 2819400"/>
                <a:gd name="connsiteY8" fmla="*/ 564356 h 1009650"/>
                <a:gd name="connsiteX9" fmla="*/ 2652712 w 2819400"/>
                <a:gd name="connsiteY9" fmla="*/ 581390 h 1009650"/>
                <a:gd name="connsiteX10" fmla="*/ 2636043 w 2819400"/>
                <a:gd name="connsiteY10" fmla="*/ 609599 h 1009650"/>
                <a:gd name="connsiteX11" fmla="*/ 2624137 w 2819400"/>
                <a:gd name="connsiteY11" fmla="*/ 547687 h 1009650"/>
                <a:gd name="connsiteX12" fmla="*/ 2559843 w 2819400"/>
                <a:gd name="connsiteY12" fmla="*/ 569118 h 1009650"/>
                <a:gd name="connsiteX13" fmla="*/ 2531269 w 2819400"/>
                <a:gd name="connsiteY13" fmla="*/ 519112 h 1009650"/>
                <a:gd name="connsiteX14" fmla="*/ 2509838 w 2819400"/>
                <a:gd name="connsiteY14" fmla="*/ 447674 h 1009650"/>
                <a:gd name="connsiteX15" fmla="*/ 2483644 w 2819400"/>
                <a:gd name="connsiteY15" fmla="*/ 483392 h 1009650"/>
                <a:gd name="connsiteX16" fmla="*/ 2457450 w 2819400"/>
                <a:gd name="connsiteY16" fmla="*/ 502443 h 1009650"/>
                <a:gd name="connsiteX17" fmla="*/ 2405061 w 2819400"/>
                <a:gd name="connsiteY17" fmla="*/ 390525 h 1009650"/>
                <a:gd name="connsiteX18" fmla="*/ 2355056 w 2819400"/>
                <a:gd name="connsiteY18" fmla="*/ 433387 h 1009650"/>
                <a:gd name="connsiteX19" fmla="*/ 2321718 w 2819400"/>
                <a:gd name="connsiteY19" fmla="*/ 461962 h 1009650"/>
                <a:gd name="connsiteX20" fmla="*/ 2305049 w 2819400"/>
                <a:gd name="connsiteY20" fmla="*/ 440531 h 1009650"/>
                <a:gd name="connsiteX21" fmla="*/ 2293143 w 2819400"/>
                <a:gd name="connsiteY21" fmla="*/ 385762 h 1009650"/>
                <a:gd name="connsiteX22" fmla="*/ 2221706 w 2819400"/>
                <a:gd name="connsiteY22" fmla="*/ 371475 h 1009650"/>
                <a:gd name="connsiteX23" fmla="*/ 2164555 w 2819400"/>
                <a:gd name="connsiteY23" fmla="*/ 366712 h 1009650"/>
                <a:gd name="connsiteX24" fmla="*/ 2152650 w 2819400"/>
                <a:gd name="connsiteY24" fmla="*/ 330993 h 1009650"/>
                <a:gd name="connsiteX25" fmla="*/ 2066924 w 2819400"/>
                <a:gd name="connsiteY25" fmla="*/ 330993 h 1009650"/>
                <a:gd name="connsiteX26" fmla="*/ 1974056 w 2819400"/>
                <a:gd name="connsiteY26" fmla="*/ 321468 h 1009650"/>
                <a:gd name="connsiteX27" fmla="*/ 1864518 w 2819400"/>
                <a:gd name="connsiteY27" fmla="*/ 300037 h 1009650"/>
                <a:gd name="connsiteX28" fmla="*/ 1762125 w 2819400"/>
                <a:gd name="connsiteY28" fmla="*/ 273843 h 1009650"/>
                <a:gd name="connsiteX29" fmla="*/ 1666875 w 2819400"/>
                <a:gd name="connsiteY29" fmla="*/ 250031 h 1009650"/>
                <a:gd name="connsiteX30" fmla="*/ 1585912 w 2819400"/>
                <a:gd name="connsiteY30" fmla="*/ 226218 h 1009650"/>
                <a:gd name="connsiteX31" fmla="*/ 1488281 w 2819400"/>
                <a:gd name="connsiteY31" fmla="*/ 204787 h 1009650"/>
                <a:gd name="connsiteX32" fmla="*/ 1414462 w 2819400"/>
                <a:gd name="connsiteY32" fmla="*/ 185737 h 1009650"/>
                <a:gd name="connsiteX33" fmla="*/ 1328737 w 2819400"/>
                <a:gd name="connsiteY33" fmla="*/ 159543 h 1009650"/>
                <a:gd name="connsiteX34" fmla="*/ 1243012 w 2819400"/>
                <a:gd name="connsiteY34" fmla="*/ 128587 h 1009650"/>
                <a:gd name="connsiteX35" fmla="*/ 1178718 w 2819400"/>
                <a:gd name="connsiteY35" fmla="*/ 102393 h 1009650"/>
                <a:gd name="connsiteX36" fmla="*/ 1109662 w 2819400"/>
                <a:gd name="connsiteY36" fmla="*/ 76200 h 1009650"/>
                <a:gd name="connsiteX37" fmla="*/ 1054893 w 2819400"/>
                <a:gd name="connsiteY37" fmla="*/ 50006 h 1009650"/>
                <a:gd name="connsiteX38" fmla="*/ 978693 w 2819400"/>
                <a:gd name="connsiteY38" fmla="*/ 0 h 1009650"/>
                <a:gd name="connsiteX39" fmla="*/ 4762 w 2819400"/>
                <a:gd name="connsiteY39" fmla="*/ 2381 h 1009650"/>
                <a:gd name="connsiteX40" fmla="*/ 0 w 2819400"/>
                <a:gd name="connsiteY40" fmla="*/ 50006 h 1009650"/>
                <a:gd name="connsiteX41" fmla="*/ 57150 w 2819400"/>
                <a:gd name="connsiteY41" fmla="*/ 61912 h 1009650"/>
                <a:gd name="connsiteX42" fmla="*/ 119062 w 2819400"/>
                <a:gd name="connsiteY42" fmla="*/ 76200 h 1009650"/>
                <a:gd name="connsiteX43" fmla="*/ 169068 w 2819400"/>
                <a:gd name="connsiteY43" fmla="*/ 85725 h 1009650"/>
                <a:gd name="connsiteX44" fmla="*/ 259556 w 2819400"/>
                <a:gd name="connsiteY44" fmla="*/ 92868 h 1009650"/>
                <a:gd name="connsiteX45" fmla="*/ 357187 w 2819400"/>
                <a:gd name="connsiteY45" fmla="*/ 95250 h 1009650"/>
                <a:gd name="connsiteX46" fmla="*/ 423862 w 2819400"/>
                <a:gd name="connsiteY46" fmla="*/ 95250 h 1009650"/>
                <a:gd name="connsiteX47" fmla="*/ 500062 w 2819400"/>
                <a:gd name="connsiteY47" fmla="*/ 107156 h 1009650"/>
                <a:gd name="connsiteX48" fmla="*/ 571500 w 2819400"/>
                <a:gd name="connsiteY48" fmla="*/ 109537 h 1009650"/>
                <a:gd name="connsiteX49" fmla="*/ 650081 w 2819400"/>
                <a:gd name="connsiteY49" fmla="*/ 114300 h 1009650"/>
                <a:gd name="connsiteX50" fmla="*/ 673893 w 2819400"/>
                <a:gd name="connsiteY50" fmla="*/ 114300 h 1009650"/>
                <a:gd name="connsiteX51" fmla="*/ 714374 w 2819400"/>
                <a:gd name="connsiteY51" fmla="*/ 128587 h 1009650"/>
                <a:gd name="connsiteX52" fmla="*/ 745331 w 2819400"/>
                <a:gd name="connsiteY52" fmla="*/ 157162 h 1009650"/>
                <a:gd name="connsiteX53" fmla="*/ 757238 w 2819400"/>
                <a:gd name="connsiteY53" fmla="*/ 188118 h 1009650"/>
                <a:gd name="connsiteX54" fmla="*/ 778668 w 2819400"/>
                <a:gd name="connsiteY54" fmla="*/ 214312 h 1009650"/>
                <a:gd name="connsiteX55" fmla="*/ 809624 w 2819400"/>
                <a:gd name="connsiteY55" fmla="*/ 223838 h 1009650"/>
                <a:gd name="connsiteX56" fmla="*/ 842962 w 2819400"/>
                <a:gd name="connsiteY56" fmla="*/ 242887 h 1009650"/>
                <a:gd name="connsiteX57" fmla="*/ 878681 w 2819400"/>
                <a:gd name="connsiteY57" fmla="*/ 257175 h 1009650"/>
                <a:gd name="connsiteX58" fmla="*/ 938212 w 2819400"/>
                <a:gd name="connsiteY58" fmla="*/ 276225 h 1009650"/>
                <a:gd name="connsiteX59" fmla="*/ 1023937 w 2819400"/>
                <a:gd name="connsiteY59" fmla="*/ 290512 h 1009650"/>
                <a:gd name="connsiteX60" fmla="*/ 1088231 w 2819400"/>
                <a:gd name="connsiteY60" fmla="*/ 302418 h 1009650"/>
                <a:gd name="connsiteX61" fmla="*/ 1185862 w 2819400"/>
                <a:gd name="connsiteY61" fmla="*/ 316707 h 1009650"/>
                <a:gd name="connsiteX62" fmla="*/ 1273968 w 2819400"/>
                <a:gd name="connsiteY62" fmla="*/ 338137 h 1009650"/>
                <a:gd name="connsiteX63" fmla="*/ 1343025 w 2819400"/>
                <a:gd name="connsiteY63" fmla="*/ 354806 h 1009650"/>
                <a:gd name="connsiteX64" fmla="*/ 1393031 w 2819400"/>
                <a:gd name="connsiteY64" fmla="*/ 361950 h 1009650"/>
                <a:gd name="connsiteX65" fmla="*/ 1454943 w 2819400"/>
                <a:gd name="connsiteY65" fmla="*/ 388143 h 1009650"/>
                <a:gd name="connsiteX66" fmla="*/ 1469231 w 2819400"/>
                <a:gd name="connsiteY66" fmla="*/ 395287 h 1009650"/>
                <a:gd name="connsiteX67" fmla="*/ 1481137 w 2819400"/>
                <a:gd name="connsiteY67" fmla="*/ 445293 h 1009650"/>
                <a:gd name="connsiteX68" fmla="*/ 1550193 w 2819400"/>
                <a:gd name="connsiteY68" fmla="*/ 447675 h 1009650"/>
                <a:gd name="connsiteX69" fmla="*/ 1600200 w 2819400"/>
                <a:gd name="connsiteY69" fmla="*/ 452437 h 1009650"/>
                <a:gd name="connsiteX70" fmla="*/ 1659731 w 2819400"/>
                <a:gd name="connsiteY70" fmla="*/ 457200 h 1009650"/>
                <a:gd name="connsiteX71" fmla="*/ 1685925 w 2819400"/>
                <a:gd name="connsiteY71" fmla="*/ 457200 h 1009650"/>
                <a:gd name="connsiteX72" fmla="*/ 1690687 w 2819400"/>
                <a:gd name="connsiteY72" fmla="*/ 483393 h 1009650"/>
                <a:gd name="connsiteX73" fmla="*/ 1728787 w 2819400"/>
                <a:gd name="connsiteY73" fmla="*/ 488156 h 1009650"/>
                <a:gd name="connsiteX74" fmla="*/ 1783556 w 2819400"/>
                <a:gd name="connsiteY74" fmla="*/ 488156 h 1009650"/>
                <a:gd name="connsiteX75" fmla="*/ 1790700 w 2819400"/>
                <a:gd name="connsiteY75" fmla="*/ 519112 h 1009650"/>
                <a:gd name="connsiteX76" fmla="*/ 1833562 w 2819400"/>
                <a:gd name="connsiteY76" fmla="*/ 550068 h 1009650"/>
                <a:gd name="connsiteX77" fmla="*/ 1866900 w 2819400"/>
                <a:gd name="connsiteY77" fmla="*/ 578643 h 1009650"/>
                <a:gd name="connsiteX78" fmla="*/ 1902618 w 2819400"/>
                <a:gd name="connsiteY78" fmla="*/ 607218 h 1009650"/>
                <a:gd name="connsiteX79" fmla="*/ 1935956 w 2819400"/>
                <a:gd name="connsiteY79" fmla="*/ 607218 h 1009650"/>
                <a:gd name="connsiteX80" fmla="*/ 1943100 w 2819400"/>
                <a:gd name="connsiteY80" fmla="*/ 638175 h 1009650"/>
                <a:gd name="connsiteX81" fmla="*/ 2024062 w 2819400"/>
                <a:gd name="connsiteY81" fmla="*/ 607219 h 1009650"/>
                <a:gd name="connsiteX82" fmla="*/ 2038350 w 2819400"/>
                <a:gd name="connsiteY82" fmla="*/ 635792 h 1009650"/>
                <a:gd name="connsiteX83" fmla="*/ 2128838 w 2819400"/>
                <a:gd name="connsiteY83" fmla="*/ 566737 h 1009650"/>
                <a:gd name="connsiteX84" fmla="*/ 2143125 w 2819400"/>
                <a:gd name="connsiteY84" fmla="*/ 569118 h 1009650"/>
                <a:gd name="connsiteX85" fmla="*/ 2188369 w 2819400"/>
                <a:gd name="connsiteY85" fmla="*/ 564355 h 1009650"/>
                <a:gd name="connsiteX86" fmla="*/ 2226468 w 2819400"/>
                <a:gd name="connsiteY86" fmla="*/ 573881 h 1009650"/>
                <a:gd name="connsiteX87" fmla="*/ 2262187 w 2819400"/>
                <a:gd name="connsiteY87" fmla="*/ 611981 h 1009650"/>
                <a:gd name="connsiteX88" fmla="*/ 2326481 w 2819400"/>
                <a:gd name="connsiteY88" fmla="*/ 652462 h 1009650"/>
                <a:gd name="connsiteX89" fmla="*/ 2371724 w 2819400"/>
                <a:gd name="connsiteY89" fmla="*/ 666749 h 1009650"/>
                <a:gd name="connsiteX90" fmla="*/ 2421731 w 2819400"/>
                <a:gd name="connsiteY90" fmla="*/ 661987 h 1009650"/>
                <a:gd name="connsiteX91" fmla="*/ 2495549 w 2819400"/>
                <a:gd name="connsiteY91" fmla="*/ 659606 h 1009650"/>
                <a:gd name="connsiteX92" fmla="*/ 2578894 w 2819400"/>
                <a:gd name="connsiteY92" fmla="*/ 652461 h 1009650"/>
                <a:gd name="connsiteX93" fmla="*/ 2624136 w 2819400"/>
                <a:gd name="connsiteY93" fmla="*/ 704850 h 1009650"/>
                <a:gd name="connsiteX94" fmla="*/ 2674143 w 2819400"/>
                <a:gd name="connsiteY94" fmla="*/ 762000 h 1009650"/>
                <a:gd name="connsiteX95" fmla="*/ 2686050 w 2819400"/>
                <a:gd name="connsiteY95" fmla="*/ 845343 h 1009650"/>
                <a:gd name="connsiteX96" fmla="*/ 2745581 w 2819400"/>
                <a:gd name="connsiteY96" fmla="*/ 923925 h 1009650"/>
                <a:gd name="connsiteX97" fmla="*/ 2783681 w 2819400"/>
                <a:gd name="connsiteY97" fmla="*/ 971550 h 1009650"/>
                <a:gd name="connsiteX98" fmla="*/ 2819400 w 2819400"/>
                <a:gd name="connsiteY98"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57487 w 2819400"/>
                <a:gd name="connsiteY5" fmla="*/ 742949 h 1009650"/>
                <a:gd name="connsiteX6" fmla="*/ 2740818 w 2819400"/>
                <a:gd name="connsiteY6" fmla="*/ 650080 h 1009650"/>
                <a:gd name="connsiteX7" fmla="*/ 2707481 w 2819400"/>
                <a:gd name="connsiteY7" fmla="*/ 666749 h 1009650"/>
                <a:gd name="connsiteX8" fmla="*/ 2681287 w 2819400"/>
                <a:gd name="connsiteY8" fmla="*/ 564356 h 1009650"/>
                <a:gd name="connsiteX9" fmla="*/ 2652712 w 2819400"/>
                <a:gd name="connsiteY9" fmla="*/ 581390 h 1009650"/>
                <a:gd name="connsiteX10" fmla="*/ 2636043 w 2819400"/>
                <a:gd name="connsiteY10" fmla="*/ 609599 h 1009650"/>
                <a:gd name="connsiteX11" fmla="*/ 2624137 w 2819400"/>
                <a:gd name="connsiteY11" fmla="*/ 547687 h 1009650"/>
                <a:gd name="connsiteX12" fmla="*/ 2559843 w 2819400"/>
                <a:gd name="connsiteY12" fmla="*/ 569118 h 1009650"/>
                <a:gd name="connsiteX13" fmla="*/ 2531269 w 2819400"/>
                <a:gd name="connsiteY13" fmla="*/ 519112 h 1009650"/>
                <a:gd name="connsiteX14" fmla="*/ 2509838 w 2819400"/>
                <a:gd name="connsiteY14" fmla="*/ 447674 h 1009650"/>
                <a:gd name="connsiteX15" fmla="*/ 2483644 w 2819400"/>
                <a:gd name="connsiteY15" fmla="*/ 483392 h 1009650"/>
                <a:gd name="connsiteX16" fmla="*/ 2457450 w 2819400"/>
                <a:gd name="connsiteY16" fmla="*/ 502443 h 1009650"/>
                <a:gd name="connsiteX17" fmla="*/ 2405061 w 2819400"/>
                <a:gd name="connsiteY17" fmla="*/ 390525 h 1009650"/>
                <a:gd name="connsiteX18" fmla="*/ 2355056 w 2819400"/>
                <a:gd name="connsiteY18" fmla="*/ 433387 h 1009650"/>
                <a:gd name="connsiteX19" fmla="*/ 2321718 w 2819400"/>
                <a:gd name="connsiteY19" fmla="*/ 461962 h 1009650"/>
                <a:gd name="connsiteX20" fmla="*/ 2305049 w 2819400"/>
                <a:gd name="connsiteY20" fmla="*/ 440531 h 1009650"/>
                <a:gd name="connsiteX21" fmla="*/ 2293143 w 2819400"/>
                <a:gd name="connsiteY21" fmla="*/ 385762 h 1009650"/>
                <a:gd name="connsiteX22" fmla="*/ 2221706 w 2819400"/>
                <a:gd name="connsiteY22" fmla="*/ 371475 h 1009650"/>
                <a:gd name="connsiteX23" fmla="*/ 2164555 w 2819400"/>
                <a:gd name="connsiteY23" fmla="*/ 366712 h 1009650"/>
                <a:gd name="connsiteX24" fmla="*/ 2152650 w 2819400"/>
                <a:gd name="connsiteY24" fmla="*/ 330993 h 1009650"/>
                <a:gd name="connsiteX25" fmla="*/ 2066924 w 2819400"/>
                <a:gd name="connsiteY25" fmla="*/ 330993 h 1009650"/>
                <a:gd name="connsiteX26" fmla="*/ 1974056 w 2819400"/>
                <a:gd name="connsiteY26" fmla="*/ 321468 h 1009650"/>
                <a:gd name="connsiteX27" fmla="*/ 1864518 w 2819400"/>
                <a:gd name="connsiteY27" fmla="*/ 300037 h 1009650"/>
                <a:gd name="connsiteX28" fmla="*/ 1762125 w 2819400"/>
                <a:gd name="connsiteY28" fmla="*/ 273843 h 1009650"/>
                <a:gd name="connsiteX29" fmla="*/ 1666875 w 2819400"/>
                <a:gd name="connsiteY29" fmla="*/ 250031 h 1009650"/>
                <a:gd name="connsiteX30" fmla="*/ 1585912 w 2819400"/>
                <a:gd name="connsiteY30" fmla="*/ 226218 h 1009650"/>
                <a:gd name="connsiteX31" fmla="*/ 1488281 w 2819400"/>
                <a:gd name="connsiteY31" fmla="*/ 204787 h 1009650"/>
                <a:gd name="connsiteX32" fmla="*/ 1414462 w 2819400"/>
                <a:gd name="connsiteY32" fmla="*/ 185737 h 1009650"/>
                <a:gd name="connsiteX33" fmla="*/ 1328737 w 2819400"/>
                <a:gd name="connsiteY33" fmla="*/ 159543 h 1009650"/>
                <a:gd name="connsiteX34" fmla="*/ 1243012 w 2819400"/>
                <a:gd name="connsiteY34" fmla="*/ 128587 h 1009650"/>
                <a:gd name="connsiteX35" fmla="*/ 1178718 w 2819400"/>
                <a:gd name="connsiteY35" fmla="*/ 102393 h 1009650"/>
                <a:gd name="connsiteX36" fmla="*/ 1109662 w 2819400"/>
                <a:gd name="connsiteY36" fmla="*/ 76200 h 1009650"/>
                <a:gd name="connsiteX37" fmla="*/ 1054893 w 2819400"/>
                <a:gd name="connsiteY37" fmla="*/ 50006 h 1009650"/>
                <a:gd name="connsiteX38" fmla="*/ 978693 w 2819400"/>
                <a:gd name="connsiteY38" fmla="*/ 0 h 1009650"/>
                <a:gd name="connsiteX39" fmla="*/ 4762 w 2819400"/>
                <a:gd name="connsiteY39" fmla="*/ 2381 h 1009650"/>
                <a:gd name="connsiteX40" fmla="*/ 0 w 2819400"/>
                <a:gd name="connsiteY40" fmla="*/ 50006 h 1009650"/>
                <a:gd name="connsiteX41" fmla="*/ 57150 w 2819400"/>
                <a:gd name="connsiteY41" fmla="*/ 61912 h 1009650"/>
                <a:gd name="connsiteX42" fmla="*/ 119062 w 2819400"/>
                <a:gd name="connsiteY42" fmla="*/ 76200 h 1009650"/>
                <a:gd name="connsiteX43" fmla="*/ 169068 w 2819400"/>
                <a:gd name="connsiteY43" fmla="*/ 85725 h 1009650"/>
                <a:gd name="connsiteX44" fmla="*/ 259556 w 2819400"/>
                <a:gd name="connsiteY44" fmla="*/ 92868 h 1009650"/>
                <a:gd name="connsiteX45" fmla="*/ 357187 w 2819400"/>
                <a:gd name="connsiteY45" fmla="*/ 95250 h 1009650"/>
                <a:gd name="connsiteX46" fmla="*/ 423862 w 2819400"/>
                <a:gd name="connsiteY46" fmla="*/ 95250 h 1009650"/>
                <a:gd name="connsiteX47" fmla="*/ 500062 w 2819400"/>
                <a:gd name="connsiteY47" fmla="*/ 107156 h 1009650"/>
                <a:gd name="connsiteX48" fmla="*/ 571500 w 2819400"/>
                <a:gd name="connsiteY48" fmla="*/ 109537 h 1009650"/>
                <a:gd name="connsiteX49" fmla="*/ 650081 w 2819400"/>
                <a:gd name="connsiteY49" fmla="*/ 114300 h 1009650"/>
                <a:gd name="connsiteX50" fmla="*/ 673893 w 2819400"/>
                <a:gd name="connsiteY50" fmla="*/ 114300 h 1009650"/>
                <a:gd name="connsiteX51" fmla="*/ 714374 w 2819400"/>
                <a:gd name="connsiteY51" fmla="*/ 128587 h 1009650"/>
                <a:gd name="connsiteX52" fmla="*/ 745331 w 2819400"/>
                <a:gd name="connsiteY52" fmla="*/ 157162 h 1009650"/>
                <a:gd name="connsiteX53" fmla="*/ 757238 w 2819400"/>
                <a:gd name="connsiteY53" fmla="*/ 188118 h 1009650"/>
                <a:gd name="connsiteX54" fmla="*/ 778668 w 2819400"/>
                <a:gd name="connsiteY54" fmla="*/ 214312 h 1009650"/>
                <a:gd name="connsiteX55" fmla="*/ 809624 w 2819400"/>
                <a:gd name="connsiteY55" fmla="*/ 223838 h 1009650"/>
                <a:gd name="connsiteX56" fmla="*/ 842962 w 2819400"/>
                <a:gd name="connsiteY56" fmla="*/ 242887 h 1009650"/>
                <a:gd name="connsiteX57" fmla="*/ 878681 w 2819400"/>
                <a:gd name="connsiteY57" fmla="*/ 257175 h 1009650"/>
                <a:gd name="connsiteX58" fmla="*/ 938212 w 2819400"/>
                <a:gd name="connsiteY58" fmla="*/ 276225 h 1009650"/>
                <a:gd name="connsiteX59" fmla="*/ 1023937 w 2819400"/>
                <a:gd name="connsiteY59" fmla="*/ 290512 h 1009650"/>
                <a:gd name="connsiteX60" fmla="*/ 1088231 w 2819400"/>
                <a:gd name="connsiteY60" fmla="*/ 302418 h 1009650"/>
                <a:gd name="connsiteX61" fmla="*/ 1185862 w 2819400"/>
                <a:gd name="connsiteY61" fmla="*/ 316707 h 1009650"/>
                <a:gd name="connsiteX62" fmla="*/ 1273968 w 2819400"/>
                <a:gd name="connsiteY62" fmla="*/ 338137 h 1009650"/>
                <a:gd name="connsiteX63" fmla="*/ 1343025 w 2819400"/>
                <a:gd name="connsiteY63" fmla="*/ 354806 h 1009650"/>
                <a:gd name="connsiteX64" fmla="*/ 1393031 w 2819400"/>
                <a:gd name="connsiteY64" fmla="*/ 361950 h 1009650"/>
                <a:gd name="connsiteX65" fmla="*/ 1454943 w 2819400"/>
                <a:gd name="connsiteY65" fmla="*/ 388143 h 1009650"/>
                <a:gd name="connsiteX66" fmla="*/ 1469231 w 2819400"/>
                <a:gd name="connsiteY66" fmla="*/ 395287 h 1009650"/>
                <a:gd name="connsiteX67" fmla="*/ 1481137 w 2819400"/>
                <a:gd name="connsiteY67" fmla="*/ 445293 h 1009650"/>
                <a:gd name="connsiteX68" fmla="*/ 1550193 w 2819400"/>
                <a:gd name="connsiteY68" fmla="*/ 447675 h 1009650"/>
                <a:gd name="connsiteX69" fmla="*/ 1600200 w 2819400"/>
                <a:gd name="connsiteY69" fmla="*/ 452437 h 1009650"/>
                <a:gd name="connsiteX70" fmla="*/ 1659731 w 2819400"/>
                <a:gd name="connsiteY70" fmla="*/ 457200 h 1009650"/>
                <a:gd name="connsiteX71" fmla="*/ 1685925 w 2819400"/>
                <a:gd name="connsiteY71" fmla="*/ 457200 h 1009650"/>
                <a:gd name="connsiteX72" fmla="*/ 1690687 w 2819400"/>
                <a:gd name="connsiteY72" fmla="*/ 483393 h 1009650"/>
                <a:gd name="connsiteX73" fmla="*/ 1728787 w 2819400"/>
                <a:gd name="connsiteY73" fmla="*/ 488156 h 1009650"/>
                <a:gd name="connsiteX74" fmla="*/ 1783556 w 2819400"/>
                <a:gd name="connsiteY74" fmla="*/ 488156 h 1009650"/>
                <a:gd name="connsiteX75" fmla="*/ 1790700 w 2819400"/>
                <a:gd name="connsiteY75" fmla="*/ 519112 h 1009650"/>
                <a:gd name="connsiteX76" fmla="*/ 1833562 w 2819400"/>
                <a:gd name="connsiteY76" fmla="*/ 550068 h 1009650"/>
                <a:gd name="connsiteX77" fmla="*/ 1866900 w 2819400"/>
                <a:gd name="connsiteY77" fmla="*/ 578643 h 1009650"/>
                <a:gd name="connsiteX78" fmla="*/ 1902618 w 2819400"/>
                <a:gd name="connsiteY78" fmla="*/ 607218 h 1009650"/>
                <a:gd name="connsiteX79" fmla="*/ 1935956 w 2819400"/>
                <a:gd name="connsiteY79" fmla="*/ 607218 h 1009650"/>
                <a:gd name="connsiteX80" fmla="*/ 1943100 w 2819400"/>
                <a:gd name="connsiteY80" fmla="*/ 638175 h 1009650"/>
                <a:gd name="connsiteX81" fmla="*/ 2024062 w 2819400"/>
                <a:gd name="connsiteY81" fmla="*/ 607219 h 1009650"/>
                <a:gd name="connsiteX82" fmla="*/ 2038350 w 2819400"/>
                <a:gd name="connsiteY82" fmla="*/ 635792 h 1009650"/>
                <a:gd name="connsiteX83" fmla="*/ 2128838 w 2819400"/>
                <a:gd name="connsiteY83" fmla="*/ 566737 h 1009650"/>
                <a:gd name="connsiteX84" fmla="*/ 2143125 w 2819400"/>
                <a:gd name="connsiteY84" fmla="*/ 569118 h 1009650"/>
                <a:gd name="connsiteX85" fmla="*/ 2188369 w 2819400"/>
                <a:gd name="connsiteY85" fmla="*/ 564355 h 1009650"/>
                <a:gd name="connsiteX86" fmla="*/ 2226468 w 2819400"/>
                <a:gd name="connsiteY86" fmla="*/ 573881 h 1009650"/>
                <a:gd name="connsiteX87" fmla="*/ 2262187 w 2819400"/>
                <a:gd name="connsiteY87" fmla="*/ 611981 h 1009650"/>
                <a:gd name="connsiteX88" fmla="*/ 2326481 w 2819400"/>
                <a:gd name="connsiteY88" fmla="*/ 652462 h 1009650"/>
                <a:gd name="connsiteX89" fmla="*/ 2371724 w 2819400"/>
                <a:gd name="connsiteY89" fmla="*/ 666749 h 1009650"/>
                <a:gd name="connsiteX90" fmla="*/ 2421731 w 2819400"/>
                <a:gd name="connsiteY90" fmla="*/ 661987 h 1009650"/>
                <a:gd name="connsiteX91" fmla="*/ 2495549 w 2819400"/>
                <a:gd name="connsiteY91" fmla="*/ 659606 h 1009650"/>
                <a:gd name="connsiteX92" fmla="*/ 2578894 w 2819400"/>
                <a:gd name="connsiteY92" fmla="*/ 652461 h 1009650"/>
                <a:gd name="connsiteX93" fmla="*/ 2624136 w 2819400"/>
                <a:gd name="connsiteY93" fmla="*/ 704850 h 1009650"/>
                <a:gd name="connsiteX94" fmla="*/ 2674143 w 2819400"/>
                <a:gd name="connsiteY94" fmla="*/ 762000 h 1009650"/>
                <a:gd name="connsiteX95" fmla="*/ 2714625 w 2819400"/>
                <a:gd name="connsiteY95" fmla="*/ 826293 h 1009650"/>
                <a:gd name="connsiteX96" fmla="*/ 2745581 w 2819400"/>
                <a:gd name="connsiteY96" fmla="*/ 923925 h 1009650"/>
                <a:gd name="connsiteX97" fmla="*/ 2783681 w 2819400"/>
                <a:gd name="connsiteY97" fmla="*/ 971550 h 1009650"/>
                <a:gd name="connsiteX98" fmla="*/ 2819400 w 2819400"/>
                <a:gd name="connsiteY98"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57487 w 2819400"/>
                <a:gd name="connsiteY5" fmla="*/ 742949 h 1009650"/>
                <a:gd name="connsiteX6" fmla="*/ 2740818 w 2819400"/>
                <a:gd name="connsiteY6" fmla="*/ 650080 h 1009650"/>
                <a:gd name="connsiteX7" fmla="*/ 2707481 w 2819400"/>
                <a:gd name="connsiteY7" fmla="*/ 666749 h 1009650"/>
                <a:gd name="connsiteX8" fmla="*/ 2681287 w 2819400"/>
                <a:gd name="connsiteY8" fmla="*/ 564356 h 1009650"/>
                <a:gd name="connsiteX9" fmla="*/ 2652712 w 2819400"/>
                <a:gd name="connsiteY9" fmla="*/ 581390 h 1009650"/>
                <a:gd name="connsiteX10" fmla="*/ 2636043 w 2819400"/>
                <a:gd name="connsiteY10" fmla="*/ 609599 h 1009650"/>
                <a:gd name="connsiteX11" fmla="*/ 2624137 w 2819400"/>
                <a:gd name="connsiteY11" fmla="*/ 547687 h 1009650"/>
                <a:gd name="connsiteX12" fmla="*/ 2559843 w 2819400"/>
                <a:gd name="connsiteY12" fmla="*/ 569118 h 1009650"/>
                <a:gd name="connsiteX13" fmla="*/ 2531269 w 2819400"/>
                <a:gd name="connsiteY13" fmla="*/ 519112 h 1009650"/>
                <a:gd name="connsiteX14" fmla="*/ 2509838 w 2819400"/>
                <a:gd name="connsiteY14" fmla="*/ 447674 h 1009650"/>
                <a:gd name="connsiteX15" fmla="*/ 2483644 w 2819400"/>
                <a:gd name="connsiteY15" fmla="*/ 483392 h 1009650"/>
                <a:gd name="connsiteX16" fmla="*/ 2457450 w 2819400"/>
                <a:gd name="connsiteY16" fmla="*/ 502443 h 1009650"/>
                <a:gd name="connsiteX17" fmla="*/ 2405061 w 2819400"/>
                <a:gd name="connsiteY17" fmla="*/ 390525 h 1009650"/>
                <a:gd name="connsiteX18" fmla="*/ 2355056 w 2819400"/>
                <a:gd name="connsiteY18" fmla="*/ 433387 h 1009650"/>
                <a:gd name="connsiteX19" fmla="*/ 2321718 w 2819400"/>
                <a:gd name="connsiteY19" fmla="*/ 461962 h 1009650"/>
                <a:gd name="connsiteX20" fmla="*/ 2305049 w 2819400"/>
                <a:gd name="connsiteY20" fmla="*/ 440531 h 1009650"/>
                <a:gd name="connsiteX21" fmla="*/ 2293143 w 2819400"/>
                <a:gd name="connsiteY21" fmla="*/ 385762 h 1009650"/>
                <a:gd name="connsiteX22" fmla="*/ 2221706 w 2819400"/>
                <a:gd name="connsiteY22" fmla="*/ 371475 h 1009650"/>
                <a:gd name="connsiteX23" fmla="*/ 2164555 w 2819400"/>
                <a:gd name="connsiteY23" fmla="*/ 366712 h 1009650"/>
                <a:gd name="connsiteX24" fmla="*/ 2152650 w 2819400"/>
                <a:gd name="connsiteY24" fmla="*/ 330993 h 1009650"/>
                <a:gd name="connsiteX25" fmla="*/ 2066924 w 2819400"/>
                <a:gd name="connsiteY25" fmla="*/ 330993 h 1009650"/>
                <a:gd name="connsiteX26" fmla="*/ 1974056 w 2819400"/>
                <a:gd name="connsiteY26" fmla="*/ 321468 h 1009650"/>
                <a:gd name="connsiteX27" fmla="*/ 1864518 w 2819400"/>
                <a:gd name="connsiteY27" fmla="*/ 300037 h 1009650"/>
                <a:gd name="connsiteX28" fmla="*/ 1762125 w 2819400"/>
                <a:gd name="connsiteY28" fmla="*/ 273843 h 1009650"/>
                <a:gd name="connsiteX29" fmla="*/ 1666875 w 2819400"/>
                <a:gd name="connsiteY29" fmla="*/ 250031 h 1009650"/>
                <a:gd name="connsiteX30" fmla="*/ 1585912 w 2819400"/>
                <a:gd name="connsiteY30" fmla="*/ 226218 h 1009650"/>
                <a:gd name="connsiteX31" fmla="*/ 1488281 w 2819400"/>
                <a:gd name="connsiteY31" fmla="*/ 204787 h 1009650"/>
                <a:gd name="connsiteX32" fmla="*/ 1414462 w 2819400"/>
                <a:gd name="connsiteY32" fmla="*/ 185737 h 1009650"/>
                <a:gd name="connsiteX33" fmla="*/ 1328737 w 2819400"/>
                <a:gd name="connsiteY33" fmla="*/ 159543 h 1009650"/>
                <a:gd name="connsiteX34" fmla="*/ 1243012 w 2819400"/>
                <a:gd name="connsiteY34" fmla="*/ 128587 h 1009650"/>
                <a:gd name="connsiteX35" fmla="*/ 1178718 w 2819400"/>
                <a:gd name="connsiteY35" fmla="*/ 102393 h 1009650"/>
                <a:gd name="connsiteX36" fmla="*/ 1109662 w 2819400"/>
                <a:gd name="connsiteY36" fmla="*/ 76200 h 1009650"/>
                <a:gd name="connsiteX37" fmla="*/ 1054893 w 2819400"/>
                <a:gd name="connsiteY37" fmla="*/ 50006 h 1009650"/>
                <a:gd name="connsiteX38" fmla="*/ 978693 w 2819400"/>
                <a:gd name="connsiteY38" fmla="*/ 0 h 1009650"/>
                <a:gd name="connsiteX39" fmla="*/ 4762 w 2819400"/>
                <a:gd name="connsiteY39" fmla="*/ 2381 h 1009650"/>
                <a:gd name="connsiteX40" fmla="*/ 0 w 2819400"/>
                <a:gd name="connsiteY40" fmla="*/ 50006 h 1009650"/>
                <a:gd name="connsiteX41" fmla="*/ 57150 w 2819400"/>
                <a:gd name="connsiteY41" fmla="*/ 61912 h 1009650"/>
                <a:gd name="connsiteX42" fmla="*/ 119062 w 2819400"/>
                <a:gd name="connsiteY42" fmla="*/ 76200 h 1009650"/>
                <a:gd name="connsiteX43" fmla="*/ 169068 w 2819400"/>
                <a:gd name="connsiteY43" fmla="*/ 85725 h 1009650"/>
                <a:gd name="connsiteX44" fmla="*/ 259556 w 2819400"/>
                <a:gd name="connsiteY44" fmla="*/ 92868 h 1009650"/>
                <a:gd name="connsiteX45" fmla="*/ 357187 w 2819400"/>
                <a:gd name="connsiteY45" fmla="*/ 95250 h 1009650"/>
                <a:gd name="connsiteX46" fmla="*/ 423862 w 2819400"/>
                <a:gd name="connsiteY46" fmla="*/ 95250 h 1009650"/>
                <a:gd name="connsiteX47" fmla="*/ 500062 w 2819400"/>
                <a:gd name="connsiteY47" fmla="*/ 107156 h 1009650"/>
                <a:gd name="connsiteX48" fmla="*/ 571500 w 2819400"/>
                <a:gd name="connsiteY48" fmla="*/ 109537 h 1009650"/>
                <a:gd name="connsiteX49" fmla="*/ 650081 w 2819400"/>
                <a:gd name="connsiteY49" fmla="*/ 114300 h 1009650"/>
                <a:gd name="connsiteX50" fmla="*/ 673893 w 2819400"/>
                <a:gd name="connsiteY50" fmla="*/ 114300 h 1009650"/>
                <a:gd name="connsiteX51" fmla="*/ 714374 w 2819400"/>
                <a:gd name="connsiteY51" fmla="*/ 128587 h 1009650"/>
                <a:gd name="connsiteX52" fmla="*/ 745331 w 2819400"/>
                <a:gd name="connsiteY52" fmla="*/ 157162 h 1009650"/>
                <a:gd name="connsiteX53" fmla="*/ 757238 w 2819400"/>
                <a:gd name="connsiteY53" fmla="*/ 188118 h 1009650"/>
                <a:gd name="connsiteX54" fmla="*/ 778668 w 2819400"/>
                <a:gd name="connsiteY54" fmla="*/ 214312 h 1009650"/>
                <a:gd name="connsiteX55" fmla="*/ 809624 w 2819400"/>
                <a:gd name="connsiteY55" fmla="*/ 223838 h 1009650"/>
                <a:gd name="connsiteX56" fmla="*/ 842962 w 2819400"/>
                <a:gd name="connsiteY56" fmla="*/ 242887 h 1009650"/>
                <a:gd name="connsiteX57" fmla="*/ 878681 w 2819400"/>
                <a:gd name="connsiteY57" fmla="*/ 257175 h 1009650"/>
                <a:gd name="connsiteX58" fmla="*/ 938212 w 2819400"/>
                <a:gd name="connsiteY58" fmla="*/ 276225 h 1009650"/>
                <a:gd name="connsiteX59" fmla="*/ 1023937 w 2819400"/>
                <a:gd name="connsiteY59" fmla="*/ 290512 h 1009650"/>
                <a:gd name="connsiteX60" fmla="*/ 1088231 w 2819400"/>
                <a:gd name="connsiteY60" fmla="*/ 302418 h 1009650"/>
                <a:gd name="connsiteX61" fmla="*/ 1185862 w 2819400"/>
                <a:gd name="connsiteY61" fmla="*/ 316707 h 1009650"/>
                <a:gd name="connsiteX62" fmla="*/ 1273968 w 2819400"/>
                <a:gd name="connsiteY62" fmla="*/ 338137 h 1009650"/>
                <a:gd name="connsiteX63" fmla="*/ 1343025 w 2819400"/>
                <a:gd name="connsiteY63" fmla="*/ 354806 h 1009650"/>
                <a:gd name="connsiteX64" fmla="*/ 1393031 w 2819400"/>
                <a:gd name="connsiteY64" fmla="*/ 361950 h 1009650"/>
                <a:gd name="connsiteX65" fmla="*/ 1454943 w 2819400"/>
                <a:gd name="connsiteY65" fmla="*/ 388143 h 1009650"/>
                <a:gd name="connsiteX66" fmla="*/ 1469231 w 2819400"/>
                <a:gd name="connsiteY66" fmla="*/ 395287 h 1009650"/>
                <a:gd name="connsiteX67" fmla="*/ 1481137 w 2819400"/>
                <a:gd name="connsiteY67" fmla="*/ 445293 h 1009650"/>
                <a:gd name="connsiteX68" fmla="*/ 1550193 w 2819400"/>
                <a:gd name="connsiteY68" fmla="*/ 447675 h 1009650"/>
                <a:gd name="connsiteX69" fmla="*/ 1600200 w 2819400"/>
                <a:gd name="connsiteY69" fmla="*/ 452437 h 1009650"/>
                <a:gd name="connsiteX70" fmla="*/ 1659731 w 2819400"/>
                <a:gd name="connsiteY70" fmla="*/ 457200 h 1009650"/>
                <a:gd name="connsiteX71" fmla="*/ 1685925 w 2819400"/>
                <a:gd name="connsiteY71" fmla="*/ 457200 h 1009650"/>
                <a:gd name="connsiteX72" fmla="*/ 1690687 w 2819400"/>
                <a:gd name="connsiteY72" fmla="*/ 483393 h 1009650"/>
                <a:gd name="connsiteX73" fmla="*/ 1728787 w 2819400"/>
                <a:gd name="connsiteY73" fmla="*/ 488156 h 1009650"/>
                <a:gd name="connsiteX74" fmla="*/ 1783556 w 2819400"/>
                <a:gd name="connsiteY74" fmla="*/ 488156 h 1009650"/>
                <a:gd name="connsiteX75" fmla="*/ 1790700 w 2819400"/>
                <a:gd name="connsiteY75" fmla="*/ 519112 h 1009650"/>
                <a:gd name="connsiteX76" fmla="*/ 1833562 w 2819400"/>
                <a:gd name="connsiteY76" fmla="*/ 550068 h 1009650"/>
                <a:gd name="connsiteX77" fmla="*/ 1866900 w 2819400"/>
                <a:gd name="connsiteY77" fmla="*/ 578643 h 1009650"/>
                <a:gd name="connsiteX78" fmla="*/ 1902618 w 2819400"/>
                <a:gd name="connsiteY78" fmla="*/ 607218 h 1009650"/>
                <a:gd name="connsiteX79" fmla="*/ 1935956 w 2819400"/>
                <a:gd name="connsiteY79" fmla="*/ 607218 h 1009650"/>
                <a:gd name="connsiteX80" fmla="*/ 1943100 w 2819400"/>
                <a:gd name="connsiteY80" fmla="*/ 638175 h 1009650"/>
                <a:gd name="connsiteX81" fmla="*/ 2024062 w 2819400"/>
                <a:gd name="connsiteY81" fmla="*/ 607219 h 1009650"/>
                <a:gd name="connsiteX82" fmla="*/ 2038350 w 2819400"/>
                <a:gd name="connsiteY82" fmla="*/ 635792 h 1009650"/>
                <a:gd name="connsiteX83" fmla="*/ 2128838 w 2819400"/>
                <a:gd name="connsiteY83" fmla="*/ 566737 h 1009650"/>
                <a:gd name="connsiteX84" fmla="*/ 2143125 w 2819400"/>
                <a:gd name="connsiteY84" fmla="*/ 569118 h 1009650"/>
                <a:gd name="connsiteX85" fmla="*/ 2188369 w 2819400"/>
                <a:gd name="connsiteY85" fmla="*/ 564355 h 1009650"/>
                <a:gd name="connsiteX86" fmla="*/ 2226468 w 2819400"/>
                <a:gd name="connsiteY86" fmla="*/ 573881 h 1009650"/>
                <a:gd name="connsiteX87" fmla="*/ 2262187 w 2819400"/>
                <a:gd name="connsiteY87" fmla="*/ 611981 h 1009650"/>
                <a:gd name="connsiteX88" fmla="*/ 2326481 w 2819400"/>
                <a:gd name="connsiteY88" fmla="*/ 652462 h 1009650"/>
                <a:gd name="connsiteX89" fmla="*/ 2371724 w 2819400"/>
                <a:gd name="connsiteY89" fmla="*/ 666749 h 1009650"/>
                <a:gd name="connsiteX90" fmla="*/ 2421731 w 2819400"/>
                <a:gd name="connsiteY90" fmla="*/ 661987 h 1009650"/>
                <a:gd name="connsiteX91" fmla="*/ 2495549 w 2819400"/>
                <a:gd name="connsiteY91" fmla="*/ 659606 h 1009650"/>
                <a:gd name="connsiteX92" fmla="*/ 2578894 w 2819400"/>
                <a:gd name="connsiteY92" fmla="*/ 652461 h 1009650"/>
                <a:gd name="connsiteX93" fmla="*/ 2624136 w 2819400"/>
                <a:gd name="connsiteY93" fmla="*/ 704850 h 1009650"/>
                <a:gd name="connsiteX94" fmla="*/ 2674143 w 2819400"/>
                <a:gd name="connsiteY94" fmla="*/ 762000 h 1009650"/>
                <a:gd name="connsiteX95" fmla="*/ 2714625 w 2819400"/>
                <a:gd name="connsiteY95" fmla="*/ 826293 h 1009650"/>
                <a:gd name="connsiteX96" fmla="*/ 2769394 w 2819400"/>
                <a:gd name="connsiteY96" fmla="*/ 890587 h 1009650"/>
                <a:gd name="connsiteX97" fmla="*/ 2783681 w 2819400"/>
                <a:gd name="connsiteY97" fmla="*/ 971550 h 1009650"/>
                <a:gd name="connsiteX98" fmla="*/ 2819400 w 2819400"/>
                <a:gd name="connsiteY98" fmla="*/ 1009650 h 1009650"/>
                <a:gd name="connsiteX0" fmla="*/ 2819400 w 2819400"/>
                <a:gd name="connsiteY0" fmla="*/ 1009650 h 1009650"/>
                <a:gd name="connsiteX1" fmla="*/ 2817018 w 2819400"/>
                <a:gd name="connsiteY1" fmla="*/ 945356 h 1009650"/>
                <a:gd name="connsiteX2" fmla="*/ 2817018 w 2819400"/>
                <a:gd name="connsiteY2" fmla="*/ 890587 h 1009650"/>
                <a:gd name="connsiteX3" fmla="*/ 2802731 w 2819400"/>
                <a:gd name="connsiteY3" fmla="*/ 833437 h 1009650"/>
                <a:gd name="connsiteX4" fmla="*/ 2786062 w 2819400"/>
                <a:gd name="connsiteY4" fmla="*/ 795337 h 1009650"/>
                <a:gd name="connsiteX5" fmla="*/ 2757487 w 2819400"/>
                <a:gd name="connsiteY5" fmla="*/ 742949 h 1009650"/>
                <a:gd name="connsiteX6" fmla="*/ 2740818 w 2819400"/>
                <a:gd name="connsiteY6" fmla="*/ 650080 h 1009650"/>
                <a:gd name="connsiteX7" fmla="*/ 2707481 w 2819400"/>
                <a:gd name="connsiteY7" fmla="*/ 666749 h 1009650"/>
                <a:gd name="connsiteX8" fmla="*/ 2681287 w 2819400"/>
                <a:gd name="connsiteY8" fmla="*/ 564356 h 1009650"/>
                <a:gd name="connsiteX9" fmla="*/ 2652712 w 2819400"/>
                <a:gd name="connsiteY9" fmla="*/ 581390 h 1009650"/>
                <a:gd name="connsiteX10" fmla="*/ 2636043 w 2819400"/>
                <a:gd name="connsiteY10" fmla="*/ 609599 h 1009650"/>
                <a:gd name="connsiteX11" fmla="*/ 2624137 w 2819400"/>
                <a:gd name="connsiteY11" fmla="*/ 547687 h 1009650"/>
                <a:gd name="connsiteX12" fmla="*/ 2559843 w 2819400"/>
                <a:gd name="connsiteY12" fmla="*/ 569118 h 1009650"/>
                <a:gd name="connsiteX13" fmla="*/ 2531269 w 2819400"/>
                <a:gd name="connsiteY13" fmla="*/ 519112 h 1009650"/>
                <a:gd name="connsiteX14" fmla="*/ 2509838 w 2819400"/>
                <a:gd name="connsiteY14" fmla="*/ 447674 h 1009650"/>
                <a:gd name="connsiteX15" fmla="*/ 2483644 w 2819400"/>
                <a:gd name="connsiteY15" fmla="*/ 483392 h 1009650"/>
                <a:gd name="connsiteX16" fmla="*/ 2457450 w 2819400"/>
                <a:gd name="connsiteY16" fmla="*/ 502443 h 1009650"/>
                <a:gd name="connsiteX17" fmla="*/ 2405061 w 2819400"/>
                <a:gd name="connsiteY17" fmla="*/ 390525 h 1009650"/>
                <a:gd name="connsiteX18" fmla="*/ 2355056 w 2819400"/>
                <a:gd name="connsiteY18" fmla="*/ 433387 h 1009650"/>
                <a:gd name="connsiteX19" fmla="*/ 2321718 w 2819400"/>
                <a:gd name="connsiteY19" fmla="*/ 461962 h 1009650"/>
                <a:gd name="connsiteX20" fmla="*/ 2305049 w 2819400"/>
                <a:gd name="connsiteY20" fmla="*/ 440531 h 1009650"/>
                <a:gd name="connsiteX21" fmla="*/ 2293143 w 2819400"/>
                <a:gd name="connsiteY21" fmla="*/ 385762 h 1009650"/>
                <a:gd name="connsiteX22" fmla="*/ 2221706 w 2819400"/>
                <a:gd name="connsiteY22" fmla="*/ 371475 h 1009650"/>
                <a:gd name="connsiteX23" fmla="*/ 2164555 w 2819400"/>
                <a:gd name="connsiteY23" fmla="*/ 366712 h 1009650"/>
                <a:gd name="connsiteX24" fmla="*/ 2152650 w 2819400"/>
                <a:gd name="connsiteY24" fmla="*/ 330993 h 1009650"/>
                <a:gd name="connsiteX25" fmla="*/ 2066924 w 2819400"/>
                <a:gd name="connsiteY25" fmla="*/ 330993 h 1009650"/>
                <a:gd name="connsiteX26" fmla="*/ 1974056 w 2819400"/>
                <a:gd name="connsiteY26" fmla="*/ 321468 h 1009650"/>
                <a:gd name="connsiteX27" fmla="*/ 1864518 w 2819400"/>
                <a:gd name="connsiteY27" fmla="*/ 300037 h 1009650"/>
                <a:gd name="connsiteX28" fmla="*/ 1762125 w 2819400"/>
                <a:gd name="connsiteY28" fmla="*/ 273843 h 1009650"/>
                <a:gd name="connsiteX29" fmla="*/ 1666875 w 2819400"/>
                <a:gd name="connsiteY29" fmla="*/ 250031 h 1009650"/>
                <a:gd name="connsiteX30" fmla="*/ 1585912 w 2819400"/>
                <a:gd name="connsiteY30" fmla="*/ 226218 h 1009650"/>
                <a:gd name="connsiteX31" fmla="*/ 1488281 w 2819400"/>
                <a:gd name="connsiteY31" fmla="*/ 204787 h 1009650"/>
                <a:gd name="connsiteX32" fmla="*/ 1414462 w 2819400"/>
                <a:gd name="connsiteY32" fmla="*/ 185737 h 1009650"/>
                <a:gd name="connsiteX33" fmla="*/ 1328737 w 2819400"/>
                <a:gd name="connsiteY33" fmla="*/ 159543 h 1009650"/>
                <a:gd name="connsiteX34" fmla="*/ 1243012 w 2819400"/>
                <a:gd name="connsiteY34" fmla="*/ 128587 h 1009650"/>
                <a:gd name="connsiteX35" fmla="*/ 1178718 w 2819400"/>
                <a:gd name="connsiteY35" fmla="*/ 102393 h 1009650"/>
                <a:gd name="connsiteX36" fmla="*/ 1109662 w 2819400"/>
                <a:gd name="connsiteY36" fmla="*/ 76200 h 1009650"/>
                <a:gd name="connsiteX37" fmla="*/ 1054893 w 2819400"/>
                <a:gd name="connsiteY37" fmla="*/ 50006 h 1009650"/>
                <a:gd name="connsiteX38" fmla="*/ 978693 w 2819400"/>
                <a:gd name="connsiteY38" fmla="*/ 0 h 1009650"/>
                <a:gd name="connsiteX39" fmla="*/ 4762 w 2819400"/>
                <a:gd name="connsiteY39" fmla="*/ 2381 h 1009650"/>
                <a:gd name="connsiteX40" fmla="*/ 0 w 2819400"/>
                <a:gd name="connsiteY40" fmla="*/ 50006 h 1009650"/>
                <a:gd name="connsiteX41" fmla="*/ 57150 w 2819400"/>
                <a:gd name="connsiteY41" fmla="*/ 61912 h 1009650"/>
                <a:gd name="connsiteX42" fmla="*/ 119062 w 2819400"/>
                <a:gd name="connsiteY42" fmla="*/ 76200 h 1009650"/>
                <a:gd name="connsiteX43" fmla="*/ 169068 w 2819400"/>
                <a:gd name="connsiteY43" fmla="*/ 85725 h 1009650"/>
                <a:gd name="connsiteX44" fmla="*/ 259556 w 2819400"/>
                <a:gd name="connsiteY44" fmla="*/ 92868 h 1009650"/>
                <a:gd name="connsiteX45" fmla="*/ 357187 w 2819400"/>
                <a:gd name="connsiteY45" fmla="*/ 95250 h 1009650"/>
                <a:gd name="connsiteX46" fmla="*/ 423862 w 2819400"/>
                <a:gd name="connsiteY46" fmla="*/ 95250 h 1009650"/>
                <a:gd name="connsiteX47" fmla="*/ 500062 w 2819400"/>
                <a:gd name="connsiteY47" fmla="*/ 107156 h 1009650"/>
                <a:gd name="connsiteX48" fmla="*/ 571500 w 2819400"/>
                <a:gd name="connsiteY48" fmla="*/ 109537 h 1009650"/>
                <a:gd name="connsiteX49" fmla="*/ 650081 w 2819400"/>
                <a:gd name="connsiteY49" fmla="*/ 114300 h 1009650"/>
                <a:gd name="connsiteX50" fmla="*/ 673893 w 2819400"/>
                <a:gd name="connsiteY50" fmla="*/ 114300 h 1009650"/>
                <a:gd name="connsiteX51" fmla="*/ 714374 w 2819400"/>
                <a:gd name="connsiteY51" fmla="*/ 128587 h 1009650"/>
                <a:gd name="connsiteX52" fmla="*/ 745331 w 2819400"/>
                <a:gd name="connsiteY52" fmla="*/ 157162 h 1009650"/>
                <a:gd name="connsiteX53" fmla="*/ 757238 w 2819400"/>
                <a:gd name="connsiteY53" fmla="*/ 188118 h 1009650"/>
                <a:gd name="connsiteX54" fmla="*/ 778668 w 2819400"/>
                <a:gd name="connsiteY54" fmla="*/ 214312 h 1009650"/>
                <a:gd name="connsiteX55" fmla="*/ 809624 w 2819400"/>
                <a:gd name="connsiteY55" fmla="*/ 223838 h 1009650"/>
                <a:gd name="connsiteX56" fmla="*/ 842962 w 2819400"/>
                <a:gd name="connsiteY56" fmla="*/ 242887 h 1009650"/>
                <a:gd name="connsiteX57" fmla="*/ 878681 w 2819400"/>
                <a:gd name="connsiteY57" fmla="*/ 257175 h 1009650"/>
                <a:gd name="connsiteX58" fmla="*/ 938212 w 2819400"/>
                <a:gd name="connsiteY58" fmla="*/ 276225 h 1009650"/>
                <a:gd name="connsiteX59" fmla="*/ 1023937 w 2819400"/>
                <a:gd name="connsiteY59" fmla="*/ 290512 h 1009650"/>
                <a:gd name="connsiteX60" fmla="*/ 1088231 w 2819400"/>
                <a:gd name="connsiteY60" fmla="*/ 302418 h 1009650"/>
                <a:gd name="connsiteX61" fmla="*/ 1185862 w 2819400"/>
                <a:gd name="connsiteY61" fmla="*/ 316707 h 1009650"/>
                <a:gd name="connsiteX62" fmla="*/ 1273968 w 2819400"/>
                <a:gd name="connsiteY62" fmla="*/ 338137 h 1009650"/>
                <a:gd name="connsiteX63" fmla="*/ 1343025 w 2819400"/>
                <a:gd name="connsiteY63" fmla="*/ 354806 h 1009650"/>
                <a:gd name="connsiteX64" fmla="*/ 1393031 w 2819400"/>
                <a:gd name="connsiteY64" fmla="*/ 361950 h 1009650"/>
                <a:gd name="connsiteX65" fmla="*/ 1454943 w 2819400"/>
                <a:gd name="connsiteY65" fmla="*/ 388143 h 1009650"/>
                <a:gd name="connsiteX66" fmla="*/ 1469231 w 2819400"/>
                <a:gd name="connsiteY66" fmla="*/ 395287 h 1009650"/>
                <a:gd name="connsiteX67" fmla="*/ 1481137 w 2819400"/>
                <a:gd name="connsiteY67" fmla="*/ 445293 h 1009650"/>
                <a:gd name="connsiteX68" fmla="*/ 1550193 w 2819400"/>
                <a:gd name="connsiteY68" fmla="*/ 447675 h 1009650"/>
                <a:gd name="connsiteX69" fmla="*/ 1600200 w 2819400"/>
                <a:gd name="connsiteY69" fmla="*/ 452437 h 1009650"/>
                <a:gd name="connsiteX70" fmla="*/ 1659731 w 2819400"/>
                <a:gd name="connsiteY70" fmla="*/ 457200 h 1009650"/>
                <a:gd name="connsiteX71" fmla="*/ 1685925 w 2819400"/>
                <a:gd name="connsiteY71" fmla="*/ 457200 h 1009650"/>
                <a:gd name="connsiteX72" fmla="*/ 1690687 w 2819400"/>
                <a:gd name="connsiteY72" fmla="*/ 483393 h 1009650"/>
                <a:gd name="connsiteX73" fmla="*/ 1728787 w 2819400"/>
                <a:gd name="connsiteY73" fmla="*/ 488156 h 1009650"/>
                <a:gd name="connsiteX74" fmla="*/ 1783556 w 2819400"/>
                <a:gd name="connsiteY74" fmla="*/ 488156 h 1009650"/>
                <a:gd name="connsiteX75" fmla="*/ 1790700 w 2819400"/>
                <a:gd name="connsiteY75" fmla="*/ 519112 h 1009650"/>
                <a:gd name="connsiteX76" fmla="*/ 1833562 w 2819400"/>
                <a:gd name="connsiteY76" fmla="*/ 550068 h 1009650"/>
                <a:gd name="connsiteX77" fmla="*/ 1866900 w 2819400"/>
                <a:gd name="connsiteY77" fmla="*/ 578643 h 1009650"/>
                <a:gd name="connsiteX78" fmla="*/ 1902618 w 2819400"/>
                <a:gd name="connsiteY78" fmla="*/ 607218 h 1009650"/>
                <a:gd name="connsiteX79" fmla="*/ 1935956 w 2819400"/>
                <a:gd name="connsiteY79" fmla="*/ 607218 h 1009650"/>
                <a:gd name="connsiteX80" fmla="*/ 1943100 w 2819400"/>
                <a:gd name="connsiteY80" fmla="*/ 638175 h 1009650"/>
                <a:gd name="connsiteX81" fmla="*/ 2024062 w 2819400"/>
                <a:gd name="connsiteY81" fmla="*/ 607219 h 1009650"/>
                <a:gd name="connsiteX82" fmla="*/ 2038350 w 2819400"/>
                <a:gd name="connsiteY82" fmla="*/ 635792 h 1009650"/>
                <a:gd name="connsiteX83" fmla="*/ 2128838 w 2819400"/>
                <a:gd name="connsiteY83" fmla="*/ 566737 h 1009650"/>
                <a:gd name="connsiteX84" fmla="*/ 2143125 w 2819400"/>
                <a:gd name="connsiteY84" fmla="*/ 569118 h 1009650"/>
                <a:gd name="connsiteX85" fmla="*/ 2188369 w 2819400"/>
                <a:gd name="connsiteY85" fmla="*/ 564355 h 1009650"/>
                <a:gd name="connsiteX86" fmla="*/ 2226468 w 2819400"/>
                <a:gd name="connsiteY86" fmla="*/ 573881 h 1009650"/>
                <a:gd name="connsiteX87" fmla="*/ 2262187 w 2819400"/>
                <a:gd name="connsiteY87" fmla="*/ 611981 h 1009650"/>
                <a:gd name="connsiteX88" fmla="*/ 2326481 w 2819400"/>
                <a:gd name="connsiteY88" fmla="*/ 652462 h 1009650"/>
                <a:gd name="connsiteX89" fmla="*/ 2371724 w 2819400"/>
                <a:gd name="connsiteY89" fmla="*/ 666749 h 1009650"/>
                <a:gd name="connsiteX90" fmla="*/ 2421731 w 2819400"/>
                <a:gd name="connsiteY90" fmla="*/ 661987 h 1009650"/>
                <a:gd name="connsiteX91" fmla="*/ 2495549 w 2819400"/>
                <a:gd name="connsiteY91" fmla="*/ 659606 h 1009650"/>
                <a:gd name="connsiteX92" fmla="*/ 2578894 w 2819400"/>
                <a:gd name="connsiteY92" fmla="*/ 652461 h 1009650"/>
                <a:gd name="connsiteX93" fmla="*/ 2624136 w 2819400"/>
                <a:gd name="connsiteY93" fmla="*/ 704850 h 1009650"/>
                <a:gd name="connsiteX94" fmla="*/ 2674143 w 2819400"/>
                <a:gd name="connsiteY94" fmla="*/ 762000 h 1009650"/>
                <a:gd name="connsiteX95" fmla="*/ 2714625 w 2819400"/>
                <a:gd name="connsiteY95" fmla="*/ 826293 h 1009650"/>
                <a:gd name="connsiteX96" fmla="*/ 2769394 w 2819400"/>
                <a:gd name="connsiteY96" fmla="*/ 890587 h 1009650"/>
                <a:gd name="connsiteX97" fmla="*/ 2802731 w 2819400"/>
                <a:gd name="connsiteY97" fmla="*/ 931069 h 1009650"/>
                <a:gd name="connsiteX98" fmla="*/ 2819400 w 2819400"/>
                <a:gd name="connsiteY98" fmla="*/ 1009650 h 1009650"/>
                <a:gd name="connsiteX0" fmla="*/ 2833687 w 2833687"/>
                <a:gd name="connsiteY0" fmla="*/ 1002506 h 1002506"/>
                <a:gd name="connsiteX1" fmla="*/ 2817018 w 2833687"/>
                <a:gd name="connsiteY1" fmla="*/ 945356 h 1002506"/>
                <a:gd name="connsiteX2" fmla="*/ 2817018 w 2833687"/>
                <a:gd name="connsiteY2" fmla="*/ 890587 h 1002506"/>
                <a:gd name="connsiteX3" fmla="*/ 2802731 w 2833687"/>
                <a:gd name="connsiteY3" fmla="*/ 833437 h 1002506"/>
                <a:gd name="connsiteX4" fmla="*/ 2786062 w 2833687"/>
                <a:gd name="connsiteY4" fmla="*/ 795337 h 1002506"/>
                <a:gd name="connsiteX5" fmla="*/ 2757487 w 2833687"/>
                <a:gd name="connsiteY5" fmla="*/ 742949 h 1002506"/>
                <a:gd name="connsiteX6" fmla="*/ 2740818 w 2833687"/>
                <a:gd name="connsiteY6" fmla="*/ 650080 h 1002506"/>
                <a:gd name="connsiteX7" fmla="*/ 2707481 w 2833687"/>
                <a:gd name="connsiteY7" fmla="*/ 666749 h 1002506"/>
                <a:gd name="connsiteX8" fmla="*/ 2681287 w 2833687"/>
                <a:gd name="connsiteY8" fmla="*/ 564356 h 1002506"/>
                <a:gd name="connsiteX9" fmla="*/ 2652712 w 2833687"/>
                <a:gd name="connsiteY9" fmla="*/ 581390 h 1002506"/>
                <a:gd name="connsiteX10" fmla="*/ 2636043 w 2833687"/>
                <a:gd name="connsiteY10" fmla="*/ 609599 h 1002506"/>
                <a:gd name="connsiteX11" fmla="*/ 2624137 w 2833687"/>
                <a:gd name="connsiteY11" fmla="*/ 547687 h 1002506"/>
                <a:gd name="connsiteX12" fmla="*/ 2559843 w 2833687"/>
                <a:gd name="connsiteY12" fmla="*/ 569118 h 1002506"/>
                <a:gd name="connsiteX13" fmla="*/ 2531269 w 2833687"/>
                <a:gd name="connsiteY13" fmla="*/ 519112 h 1002506"/>
                <a:gd name="connsiteX14" fmla="*/ 2509838 w 2833687"/>
                <a:gd name="connsiteY14" fmla="*/ 447674 h 1002506"/>
                <a:gd name="connsiteX15" fmla="*/ 2483644 w 2833687"/>
                <a:gd name="connsiteY15" fmla="*/ 483392 h 1002506"/>
                <a:gd name="connsiteX16" fmla="*/ 2457450 w 2833687"/>
                <a:gd name="connsiteY16" fmla="*/ 502443 h 1002506"/>
                <a:gd name="connsiteX17" fmla="*/ 2405061 w 2833687"/>
                <a:gd name="connsiteY17" fmla="*/ 390525 h 1002506"/>
                <a:gd name="connsiteX18" fmla="*/ 2355056 w 2833687"/>
                <a:gd name="connsiteY18" fmla="*/ 433387 h 1002506"/>
                <a:gd name="connsiteX19" fmla="*/ 2321718 w 2833687"/>
                <a:gd name="connsiteY19" fmla="*/ 461962 h 1002506"/>
                <a:gd name="connsiteX20" fmla="*/ 2305049 w 2833687"/>
                <a:gd name="connsiteY20" fmla="*/ 440531 h 1002506"/>
                <a:gd name="connsiteX21" fmla="*/ 2293143 w 2833687"/>
                <a:gd name="connsiteY21" fmla="*/ 385762 h 1002506"/>
                <a:gd name="connsiteX22" fmla="*/ 2221706 w 2833687"/>
                <a:gd name="connsiteY22" fmla="*/ 371475 h 1002506"/>
                <a:gd name="connsiteX23" fmla="*/ 2164555 w 2833687"/>
                <a:gd name="connsiteY23" fmla="*/ 366712 h 1002506"/>
                <a:gd name="connsiteX24" fmla="*/ 2152650 w 2833687"/>
                <a:gd name="connsiteY24" fmla="*/ 330993 h 1002506"/>
                <a:gd name="connsiteX25" fmla="*/ 2066924 w 2833687"/>
                <a:gd name="connsiteY25" fmla="*/ 330993 h 1002506"/>
                <a:gd name="connsiteX26" fmla="*/ 1974056 w 2833687"/>
                <a:gd name="connsiteY26" fmla="*/ 321468 h 1002506"/>
                <a:gd name="connsiteX27" fmla="*/ 1864518 w 2833687"/>
                <a:gd name="connsiteY27" fmla="*/ 300037 h 1002506"/>
                <a:gd name="connsiteX28" fmla="*/ 1762125 w 2833687"/>
                <a:gd name="connsiteY28" fmla="*/ 273843 h 1002506"/>
                <a:gd name="connsiteX29" fmla="*/ 1666875 w 2833687"/>
                <a:gd name="connsiteY29" fmla="*/ 250031 h 1002506"/>
                <a:gd name="connsiteX30" fmla="*/ 1585912 w 2833687"/>
                <a:gd name="connsiteY30" fmla="*/ 226218 h 1002506"/>
                <a:gd name="connsiteX31" fmla="*/ 1488281 w 2833687"/>
                <a:gd name="connsiteY31" fmla="*/ 204787 h 1002506"/>
                <a:gd name="connsiteX32" fmla="*/ 1414462 w 2833687"/>
                <a:gd name="connsiteY32" fmla="*/ 185737 h 1002506"/>
                <a:gd name="connsiteX33" fmla="*/ 1328737 w 2833687"/>
                <a:gd name="connsiteY33" fmla="*/ 159543 h 1002506"/>
                <a:gd name="connsiteX34" fmla="*/ 1243012 w 2833687"/>
                <a:gd name="connsiteY34" fmla="*/ 128587 h 1002506"/>
                <a:gd name="connsiteX35" fmla="*/ 1178718 w 2833687"/>
                <a:gd name="connsiteY35" fmla="*/ 102393 h 1002506"/>
                <a:gd name="connsiteX36" fmla="*/ 1109662 w 2833687"/>
                <a:gd name="connsiteY36" fmla="*/ 76200 h 1002506"/>
                <a:gd name="connsiteX37" fmla="*/ 1054893 w 2833687"/>
                <a:gd name="connsiteY37" fmla="*/ 50006 h 1002506"/>
                <a:gd name="connsiteX38" fmla="*/ 978693 w 2833687"/>
                <a:gd name="connsiteY38" fmla="*/ 0 h 1002506"/>
                <a:gd name="connsiteX39" fmla="*/ 4762 w 2833687"/>
                <a:gd name="connsiteY39" fmla="*/ 2381 h 1002506"/>
                <a:gd name="connsiteX40" fmla="*/ 0 w 2833687"/>
                <a:gd name="connsiteY40" fmla="*/ 50006 h 1002506"/>
                <a:gd name="connsiteX41" fmla="*/ 57150 w 2833687"/>
                <a:gd name="connsiteY41" fmla="*/ 61912 h 1002506"/>
                <a:gd name="connsiteX42" fmla="*/ 119062 w 2833687"/>
                <a:gd name="connsiteY42" fmla="*/ 76200 h 1002506"/>
                <a:gd name="connsiteX43" fmla="*/ 169068 w 2833687"/>
                <a:gd name="connsiteY43" fmla="*/ 85725 h 1002506"/>
                <a:gd name="connsiteX44" fmla="*/ 259556 w 2833687"/>
                <a:gd name="connsiteY44" fmla="*/ 92868 h 1002506"/>
                <a:gd name="connsiteX45" fmla="*/ 357187 w 2833687"/>
                <a:gd name="connsiteY45" fmla="*/ 95250 h 1002506"/>
                <a:gd name="connsiteX46" fmla="*/ 423862 w 2833687"/>
                <a:gd name="connsiteY46" fmla="*/ 95250 h 1002506"/>
                <a:gd name="connsiteX47" fmla="*/ 500062 w 2833687"/>
                <a:gd name="connsiteY47" fmla="*/ 107156 h 1002506"/>
                <a:gd name="connsiteX48" fmla="*/ 571500 w 2833687"/>
                <a:gd name="connsiteY48" fmla="*/ 109537 h 1002506"/>
                <a:gd name="connsiteX49" fmla="*/ 650081 w 2833687"/>
                <a:gd name="connsiteY49" fmla="*/ 114300 h 1002506"/>
                <a:gd name="connsiteX50" fmla="*/ 673893 w 2833687"/>
                <a:gd name="connsiteY50" fmla="*/ 114300 h 1002506"/>
                <a:gd name="connsiteX51" fmla="*/ 714374 w 2833687"/>
                <a:gd name="connsiteY51" fmla="*/ 128587 h 1002506"/>
                <a:gd name="connsiteX52" fmla="*/ 745331 w 2833687"/>
                <a:gd name="connsiteY52" fmla="*/ 157162 h 1002506"/>
                <a:gd name="connsiteX53" fmla="*/ 757238 w 2833687"/>
                <a:gd name="connsiteY53" fmla="*/ 188118 h 1002506"/>
                <a:gd name="connsiteX54" fmla="*/ 778668 w 2833687"/>
                <a:gd name="connsiteY54" fmla="*/ 214312 h 1002506"/>
                <a:gd name="connsiteX55" fmla="*/ 809624 w 2833687"/>
                <a:gd name="connsiteY55" fmla="*/ 223838 h 1002506"/>
                <a:gd name="connsiteX56" fmla="*/ 842962 w 2833687"/>
                <a:gd name="connsiteY56" fmla="*/ 242887 h 1002506"/>
                <a:gd name="connsiteX57" fmla="*/ 878681 w 2833687"/>
                <a:gd name="connsiteY57" fmla="*/ 257175 h 1002506"/>
                <a:gd name="connsiteX58" fmla="*/ 938212 w 2833687"/>
                <a:gd name="connsiteY58" fmla="*/ 276225 h 1002506"/>
                <a:gd name="connsiteX59" fmla="*/ 1023937 w 2833687"/>
                <a:gd name="connsiteY59" fmla="*/ 290512 h 1002506"/>
                <a:gd name="connsiteX60" fmla="*/ 1088231 w 2833687"/>
                <a:gd name="connsiteY60" fmla="*/ 302418 h 1002506"/>
                <a:gd name="connsiteX61" fmla="*/ 1185862 w 2833687"/>
                <a:gd name="connsiteY61" fmla="*/ 316707 h 1002506"/>
                <a:gd name="connsiteX62" fmla="*/ 1273968 w 2833687"/>
                <a:gd name="connsiteY62" fmla="*/ 338137 h 1002506"/>
                <a:gd name="connsiteX63" fmla="*/ 1343025 w 2833687"/>
                <a:gd name="connsiteY63" fmla="*/ 354806 h 1002506"/>
                <a:gd name="connsiteX64" fmla="*/ 1393031 w 2833687"/>
                <a:gd name="connsiteY64" fmla="*/ 361950 h 1002506"/>
                <a:gd name="connsiteX65" fmla="*/ 1454943 w 2833687"/>
                <a:gd name="connsiteY65" fmla="*/ 388143 h 1002506"/>
                <a:gd name="connsiteX66" fmla="*/ 1469231 w 2833687"/>
                <a:gd name="connsiteY66" fmla="*/ 395287 h 1002506"/>
                <a:gd name="connsiteX67" fmla="*/ 1481137 w 2833687"/>
                <a:gd name="connsiteY67" fmla="*/ 445293 h 1002506"/>
                <a:gd name="connsiteX68" fmla="*/ 1550193 w 2833687"/>
                <a:gd name="connsiteY68" fmla="*/ 447675 h 1002506"/>
                <a:gd name="connsiteX69" fmla="*/ 1600200 w 2833687"/>
                <a:gd name="connsiteY69" fmla="*/ 452437 h 1002506"/>
                <a:gd name="connsiteX70" fmla="*/ 1659731 w 2833687"/>
                <a:gd name="connsiteY70" fmla="*/ 457200 h 1002506"/>
                <a:gd name="connsiteX71" fmla="*/ 1685925 w 2833687"/>
                <a:gd name="connsiteY71" fmla="*/ 457200 h 1002506"/>
                <a:gd name="connsiteX72" fmla="*/ 1690687 w 2833687"/>
                <a:gd name="connsiteY72" fmla="*/ 483393 h 1002506"/>
                <a:gd name="connsiteX73" fmla="*/ 1728787 w 2833687"/>
                <a:gd name="connsiteY73" fmla="*/ 488156 h 1002506"/>
                <a:gd name="connsiteX74" fmla="*/ 1783556 w 2833687"/>
                <a:gd name="connsiteY74" fmla="*/ 488156 h 1002506"/>
                <a:gd name="connsiteX75" fmla="*/ 1790700 w 2833687"/>
                <a:gd name="connsiteY75" fmla="*/ 519112 h 1002506"/>
                <a:gd name="connsiteX76" fmla="*/ 1833562 w 2833687"/>
                <a:gd name="connsiteY76" fmla="*/ 550068 h 1002506"/>
                <a:gd name="connsiteX77" fmla="*/ 1866900 w 2833687"/>
                <a:gd name="connsiteY77" fmla="*/ 578643 h 1002506"/>
                <a:gd name="connsiteX78" fmla="*/ 1902618 w 2833687"/>
                <a:gd name="connsiteY78" fmla="*/ 607218 h 1002506"/>
                <a:gd name="connsiteX79" fmla="*/ 1935956 w 2833687"/>
                <a:gd name="connsiteY79" fmla="*/ 607218 h 1002506"/>
                <a:gd name="connsiteX80" fmla="*/ 1943100 w 2833687"/>
                <a:gd name="connsiteY80" fmla="*/ 638175 h 1002506"/>
                <a:gd name="connsiteX81" fmla="*/ 2024062 w 2833687"/>
                <a:gd name="connsiteY81" fmla="*/ 607219 h 1002506"/>
                <a:gd name="connsiteX82" fmla="*/ 2038350 w 2833687"/>
                <a:gd name="connsiteY82" fmla="*/ 635792 h 1002506"/>
                <a:gd name="connsiteX83" fmla="*/ 2128838 w 2833687"/>
                <a:gd name="connsiteY83" fmla="*/ 566737 h 1002506"/>
                <a:gd name="connsiteX84" fmla="*/ 2143125 w 2833687"/>
                <a:gd name="connsiteY84" fmla="*/ 569118 h 1002506"/>
                <a:gd name="connsiteX85" fmla="*/ 2188369 w 2833687"/>
                <a:gd name="connsiteY85" fmla="*/ 564355 h 1002506"/>
                <a:gd name="connsiteX86" fmla="*/ 2226468 w 2833687"/>
                <a:gd name="connsiteY86" fmla="*/ 573881 h 1002506"/>
                <a:gd name="connsiteX87" fmla="*/ 2262187 w 2833687"/>
                <a:gd name="connsiteY87" fmla="*/ 611981 h 1002506"/>
                <a:gd name="connsiteX88" fmla="*/ 2326481 w 2833687"/>
                <a:gd name="connsiteY88" fmla="*/ 652462 h 1002506"/>
                <a:gd name="connsiteX89" fmla="*/ 2371724 w 2833687"/>
                <a:gd name="connsiteY89" fmla="*/ 666749 h 1002506"/>
                <a:gd name="connsiteX90" fmla="*/ 2421731 w 2833687"/>
                <a:gd name="connsiteY90" fmla="*/ 661987 h 1002506"/>
                <a:gd name="connsiteX91" fmla="*/ 2495549 w 2833687"/>
                <a:gd name="connsiteY91" fmla="*/ 659606 h 1002506"/>
                <a:gd name="connsiteX92" fmla="*/ 2578894 w 2833687"/>
                <a:gd name="connsiteY92" fmla="*/ 652461 h 1002506"/>
                <a:gd name="connsiteX93" fmla="*/ 2624136 w 2833687"/>
                <a:gd name="connsiteY93" fmla="*/ 704850 h 1002506"/>
                <a:gd name="connsiteX94" fmla="*/ 2674143 w 2833687"/>
                <a:gd name="connsiteY94" fmla="*/ 762000 h 1002506"/>
                <a:gd name="connsiteX95" fmla="*/ 2714625 w 2833687"/>
                <a:gd name="connsiteY95" fmla="*/ 826293 h 1002506"/>
                <a:gd name="connsiteX96" fmla="*/ 2769394 w 2833687"/>
                <a:gd name="connsiteY96" fmla="*/ 890587 h 1002506"/>
                <a:gd name="connsiteX97" fmla="*/ 2802731 w 2833687"/>
                <a:gd name="connsiteY97" fmla="*/ 931069 h 1002506"/>
                <a:gd name="connsiteX98" fmla="*/ 2833687 w 2833687"/>
                <a:gd name="connsiteY98" fmla="*/ 1002506 h 1002506"/>
                <a:gd name="connsiteX0" fmla="*/ 2833687 w 2833687"/>
                <a:gd name="connsiteY0" fmla="*/ 1002506 h 1002506"/>
                <a:gd name="connsiteX1" fmla="*/ 2817018 w 2833687"/>
                <a:gd name="connsiteY1" fmla="*/ 945356 h 1002506"/>
                <a:gd name="connsiteX2" fmla="*/ 2817018 w 2833687"/>
                <a:gd name="connsiteY2" fmla="*/ 890587 h 1002506"/>
                <a:gd name="connsiteX3" fmla="*/ 2802731 w 2833687"/>
                <a:gd name="connsiteY3" fmla="*/ 833437 h 1002506"/>
                <a:gd name="connsiteX4" fmla="*/ 2786062 w 2833687"/>
                <a:gd name="connsiteY4" fmla="*/ 795337 h 1002506"/>
                <a:gd name="connsiteX5" fmla="*/ 2757487 w 2833687"/>
                <a:gd name="connsiteY5" fmla="*/ 742949 h 1002506"/>
                <a:gd name="connsiteX6" fmla="*/ 2740818 w 2833687"/>
                <a:gd name="connsiteY6" fmla="*/ 650080 h 1002506"/>
                <a:gd name="connsiteX7" fmla="*/ 2707481 w 2833687"/>
                <a:gd name="connsiteY7" fmla="*/ 666749 h 1002506"/>
                <a:gd name="connsiteX8" fmla="*/ 2681287 w 2833687"/>
                <a:gd name="connsiteY8" fmla="*/ 564356 h 1002506"/>
                <a:gd name="connsiteX9" fmla="*/ 2652712 w 2833687"/>
                <a:gd name="connsiteY9" fmla="*/ 581390 h 1002506"/>
                <a:gd name="connsiteX10" fmla="*/ 2636043 w 2833687"/>
                <a:gd name="connsiteY10" fmla="*/ 609599 h 1002506"/>
                <a:gd name="connsiteX11" fmla="*/ 2624137 w 2833687"/>
                <a:gd name="connsiteY11" fmla="*/ 547687 h 1002506"/>
                <a:gd name="connsiteX12" fmla="*/ 2559843 w 2833687"/>
                <a:gd name="connsiteY12" fmla="*/ 569118 h 1002506"/>
                <a:gd name="connsiteX13" fmla="*/ 2531269 w 2833687"/>
                <a:gd name="connsiteY13" fmla="*/ 519112 h 1002506"/>
                <a:gd name="connsiteX14" fmla="*/ 2509838 w 2833687"/>
                <a:gd name="connsiteY14" fmla="*/ 447674 h 1002506"/>
                <a:gd name="connsiteX15" fmla="*/ 2483644 w 2833687"/>
                <a:gd name="connsiteY15" fmla="*/ 483392 h 1002506"/>
                <a:gd name="connsiteX16" fmla="*/ 2457450 w 2833687"/>
                <a:gd name="connsiteY16" fmla="*/ 502443 h 1002506"/>
                <a:gd name="connsiteX17" fmla="*/ 2405061 w 2833687"/>
                <a:gd name="connsiteY17" fmla="*/ 390525 h 1002506"/>
                <a:gd name="connsiteX18" fmla="*/ 2355056 w 2833687"/>
                <a:gd name="connsiteY18" fmla="*/ 433387 h 1002506"/>
                <a:gd name="connsiteX19" fmla="*/ 2321718 w 2833687"/>
                <a:gd name="connsiteY19" fmla="*/ 461962 h 1002506"/>
                <a:gd name="connsiteX20" fmla="*/ 2305049 w 2833687"/>
                <a:gd name="connsiteY20" fmla="*/ 440531 h 1002506"/>
                <a:gd name="connsiteX21" fmla="*/ 2293143 w 2833687"/>
                <a:gd name="connsiteY21" fmla="*/ 385762 h 1002506"/>
                <a:gd name="connsiteX22" fmla="*/ 2221706 w 2833687"/>
                <a:gd name="connsiteY22" fmla="*/ 371475 h 1002506"/>
                <a:gd name="connsiteX23" fmla="*/ 2164555 w 2833687"/>
                <a:gd name="connsiteY23" fmla="*/ 366712 h 1002506"/>
                <a:gd name="connsiteX24" fmla="*/ 2152650 w 2833687"/>
                <a:gd name="connsiteY24" fmla="*/ 330993 h 1002506"/>
                <a:gd name="connsiteX25" fmla="*/ 2066924 w 2833687"/>
                <a:gd name="connsiteY25" fmla="*/ 330993 h 1002506"/>
                <a:gd name="connsiteX26" fmla="*/ 1974056 w 2833687"/>
                <a:gd name="connsiteY26" fmla="*/ 321468 h 1002506"/>
                <a:gd name="connsiteX27" fmla="*/ 1864518 w 2833687"/>
                <a:gd name="connsiteY27" fmla="*/ 300037 h 1002506"/>
                <a:gd name="connsiteX28" fmla="*/ 1762125 w 2833687"/>
                <a:gd name="connsiteY28" fmla="*/ 273843 h 1002506"/>
                <a:gd name="connsiteX29" fmla="*/ 1666875 w 2833687"/>
                <a:gd name="connsiteY29" fmla="*/ 250031 h 1002506"/>
                <a:gd name="connsiteX30" fmla="*/ 1585912 w 2833687"/>
                <a:gd name="connsiteY30" fmla="*/ 226218 h 1002506"/>
                <a:gd name="connsiteX31" fmla="*/ 1488281 w 2833687"/>
                <a:gd name="connsiteY31" fmla="*/ 204787 h 1002506"/>
                <a:gd name="connsiteX32" fmla="*/ 1414462 w 2833687"/>
                <a:gd name="connsiteY32" fmla="*/ 185737 h 1002506"/>
                <a:gd name="connsiteX33" fmla="*/ 1328737 w 2833687"/>
                <a:gd name="connsiteY33" fmla="*/ 159543 h 1002506"/>
                <a:gd name="connsiteX34" fmla="*/ 1243012 w 2833687"/>
                <a:gd name="connsiteY34" fmla="*/ 128587 h 1002506"/>
                <a:gd name="connsiteX35" fmla="*/ 1178718 w 2833687"/>
                <a:gd name="connsiteY35" fmla="*/ 102393 h 1002506"/>
                <a:gd name="connsiteX36" fmla="*/ 1109662 w 2833687"/>
                <a:gd name="connsiteY36" fmla="*/ 76200 h 1002506"/>
                <a:gd name="connsiteX37" fmla="*/ 1054893 w 2833687"/>
                <a:gd name="connsiteY37" fmla="*/ 50006 h 1002506"/>
                <a:gd name="connsiteX38" fmla="*/ 978693 w 2833687"/>
                <a:gd name="connsiteY38" fmla="*/ 0 h 1002506"/>
                <a:gd name="connsiteX39" fmla="*/ 4762 w 2833687"/>
                <a:gd name="connsiteY39" fmla="*/ 2381 h 1002506"/>
                <a:gd name="connsiteX40" fmla="*/ 0 w 2833687"/>
                <a:gd name="connsiteY40" fmla="*/ 50006 h 1002506"/>
                <a:gd name="connsiteX41" fmla="*/ 57150 w 2833687"/>
                <a:gd name="connsiteY41" fmla="*/ 61912 h 1002506"/>
                <a:gd name="connsiteX42" fmla="*/ 119062 w 2833687"/>
                <a:gd name="connsiteY42" fmla="*/ 76200 h 1002506"/>
                <a:gd name="connsiteX43" fmla="*/ 169068 w 2833687"/>
                <a:gd name="connsiteY43" fmla="*/ 85725 h 1002506"/>
                <a:gd name="connsiteX44" fmla="*/ 259556 w 2833687"/>
                <a:gd name="connsiteY44" fmla="*/ 92868 h 1002506"/>
                <a:gd name="connsiteX45" fmla="*/ 357187 w 2833687"/>
                <a:gd name="connsiteY45" fmla="*/ 95250 h 1002506"/>
                <a:gd name="connsiteX46" fmla="*/ 423862 w 2833687"/>
                <a:gd name="connsiteY46" fmla="*/ 95250 h 1002506"/>
                <a:gd name="connsiteX47" fmla="*/ 500062 w 2833687"/>
                <a:gd name="connsiteY47" fmla="*/ 107156 h 1002506"/>
                <a:gd name="connsiteX48" fmla="*/ 571500 w 2833687"/>
                <a:gd name="connsiteY48" fmla="*/ 109537 h 1002506"/>
                <a:gd name="connsiteX49" fmla="*/ 650081 w 2833687"/>
                <a:gd name="connsiteY49" fmla="*/ 114300 h 1002506"/>
                <a:gd name="connsiteX50" fmla="*/ 673893 w 2833687"/>
                <a:gd name="connsiteY50" fmla="*/ 114300 h 1002506"/>
                <a:gd name="connsiteX51" fmla="*/ 714374 w 2833687"/>
                <a:gd name="connsiteY51" fmla="*/ 128587 h 1002506"/>
                <a:gd name="connsiteX52" fmla="*/ 745331 w 2833687"/>
                <a:gd name="connsiteY52" fmla="*/ 157162 h 1002506"/>
                <a:gd name="connsiteX53" fmla="*/ 757238 w 2833687"/>
                <a:gd name="connsiteY53" fmla="*/ 188118 h 1002506"/>
                <a:gd name="connsiteX54" fmla="*/ 778668 w 2833687"/>
                <a:gd name="connsiteY54" fmla="*/ 214312 h 1002506"/>
                <a:gd name="connsiteX55" fmla="*/ 809624 w 2833687"/>
                <a:gd name="connsiteY55" fmla="*/ 223838 h 1002506"/>
                <a:gd name="connsiteX56" fmla="*/ 842962 w 2833687"/>
                <a:gd name="connsiteY56" fmla="*/ 242887 h 1002506"/>
                <a:gd name="connsiteX57" fmla="*/ 878681 w 2833687"/>
                <a:gd name="connsiteY57" fmla="*/ 257175 h 1002506"/>
                <a:gd name="connsiteX58" fmla="*/ 938212 w 2833687"/>
                <a:gd name="connsiteY58" fmla="*/ 276225 h 1002506"/>
                <a:gd name="connsiteX59" fmla="*/ 1023937 w 2833687"/>
                <a:gd name="connsiteY59" fmla="*/ 290512 h 1002506"/>
                <a:gd name="connsiteX60" fmla="*/ 1088231 w 2833687"/>
                <a:gd name="connsiteY60" fmla="*/ 302418 h 1002506"/>
                <a:gd name="connsiteX61" fmla="*/ 1185862 w 2833687"/>
                <a:gd name="connsiteY61" fmla="*/ 316707 h 1002506"/>
                <a:gd name="connsiteX62" fmla="*/ 1273968 w 2833687"/>
                <a:gd name="connsiteY62" fmla="*/ 338137 h 1002506"/>
                <a:gd name="connsiteX63" fmla="*/ 1343025 w 2833687"/>
                <a:gd name="connsiteY63" fmla="*/ 354806 h 1002506"/>
                <a:gd name="connsiteX64" fmla="*/ 1393031 w 2833687"/>
                <a:gd name="connsiteY64" fmla="*/ 361950 h 1002506"/>
                <a:gd name="connsiteX65" fmla="*/ 1454943 w 2833687"/>
                <a:gd name="connsiteY65" fmla="*/ 388143 h 1002506"/>
                <a:gd name="connsiteX66" fmla="*/ 1469231 w 2833687"/>
                <a:gd name="connsiteY66" fmla="*/ 395287 h 1002506"/>
                <a:gd name="connsiteX67" fmla="*/ 1481137 w 2833687"/>
                <a:gd name="connsiteY67" fmla="*/ 445293 h 1002506"/>
                <a:gd name="connsiteX68" fmla="*/ 1550193 w 2833687"/>
                <a:gd name="connsiteY68" fmla="*/ 447675 h 1002506"/>
                <a:gd name="connsiteX69" fmla="*/ 1600200 w 2833687"/>
                <a:gd name="connsiteY69" fmla="*/ 452437 h 1002506"/>
                <a:gd name="connsiteX70" fmla="*/ 1659731 w 2833687"/>
                <a:gd name="connsiteY70" fmla="*/ 457200 h 1002506"/>
                <a:gd name="connsiteX71" fmla="*/ 1685925 w 2833687"/>
                <a:gd name="connsiteY71" fmla="*/ 457200 h 1002506"/>
                <a:gd name="connsiteX72" fmla="*/ 1690687 w 2833687"/>
                <a:gd name="connsiteY72" fmla="*/ 483393 h 1002506"/>
                <a:gd name="connsiteX73" fmla="*/ 1728787 w 2833687"/>
                <a:gd name="connsiteY73" fmla="*/ 488156 h 1002506"/>
                <a:gd name="connsiteX74" fmla="*/ 1783556 w 2833687"/>
                <a:gd name="connsiteY74" fmla="*/ 488156 h 1002506"/>
                <a:gd name="connsiteX75" fmla="*/ 1790700 w 2833687"/>
                <a:gd name="connsiteY75" fmla="*/ 519112 h 1002506"/>
                <a:gd name="connsiteX76" fmla="*/ 1833562 w 2833687"/>
                <a:gd name="connsiteY76" fmla="*/ 550068 h 1002506"/>
                <a:gd name="connsiteX77" fmla="*/ 1866900 w 2833687"/>
                <a:gd name="connsiteY77" fmla="*/ 578643 h 1002506"/>
                <a:gd name="connsiteX78" fmla="*/ 1902618 w 2833687"/>
                <a:gd name="connsiteY78" fmla="*/ 607218 h 1002506"/>
                <a:gd name="connsiteX79" fmla="*/ 1935956 w 2833687"/>
                <a:gd name="connsiteY79" fmla="*/ 607218 h 1002506"/>
                <a:gd name="connsiteX80" fmla="*/ 1943100 w 2833687"/>
                <a:gd name="connsiteY80" fmla="*/ 638175 h 1002506"/>
                <a:gd name="connsiteX81" fmla="*/ 2024062 w 2833687"/>
                <a:gd name="connsiteY81" fmla="*/ 607219 h 1002506"/>
                <a:gd name="connsiteX82" fmla="*/ 2038350 w 2833687"/>
                <a:gd name="connsiteY82" fmla="*/ 635792 h 1002506"/>
                <a:gd name="connsiteX83" fmla="*/ 2128838 w 2833687"/>
                <a:gd name="connsiteY83" fmla="*/ 566737 h 1002506"/>
                <a:gd name="connsiteX84" fmla="*/ 2143125 w 2833687"/>
                <a:gd name="connsiteY84" fmla="*/ 569118 h 1002506"/>
                <a:gd name="connsiteX85" fmla="*/ 2188369 w 2833687"/>
                <a:gd name="connsiteY85" fmla="*/ 564355 h 1002506"/>
                <a:gd name="connsiteX86" fmla="*/ 2226468 w 2833687"/>
                <a:gd name="connsiteY86" fmla="*/ 573881 h 1002506"/>
                <a:gd name="connsiteX87" fmla="*/ 2262187 w 2833687"/>
                <a:gd name="connsiteY87" fmla="*/ 611981 h 1002506"/>
                <a:gd name="connsiteX88" fmla="*/ 2326481 w 2833687"/>
                <a:gd name="connsiteY88" fmla="*/ 652462 h 1002506"/>
                <a:gd name="connsiteX89" fmla="*/ 2371724 w 2833687"/>
                <a:gd name="connsiteY89" fmla="*/ 666749 h 1002506"/>
                <a:gd name="connsiteX90" fmla="*/ 2421731 w 2833687"/>
                <a:gd name="connsiteY90" fmla="*/ 661987 h 1002506"/>
                <a:gd name="connsiteX91" fmla="*/ 2521743 w 2833687"/>
                <a:gd name="connsiteY91" fmla="*/ 650081 h 1002506"/>
                <a:gd name="connsiteX92" fmla="*/ 2578894 w 2833687"/>
                <a:gd name="connsiteY92" fmla="*/ 652461 h 1002506"/>
                <a:gd name="connsiteX93" fmla="*/ 2624136 w 2833687"/>
                <a:gd name="connsiteY93" fmla="*/ 704850 h 1002506"/>
                <a:gd name="connsiteX94" fmla="*/ 2674143 w 2833687"/>
                <a:gd name="connsiteY94" fmla="*/ 762000 h 1002506"/>
                <a:gd name="connsiteX95" fmla="*/ 2714625 w 2833687"/>
                <a:gd name="connsiteY95" fmla="*/ 826293 h 1002506"/>
                <a:gd name="connsiteX96" fmla="*/ 2769394 w 2833687"/>
                <a:gd name="connsiteY96" fmla="*/ 890587 h 1002506"/>
                <a:gd name="connsiteX97" fmla="*/ 2802731 w 2833687"/>
                <a:gd name="connsiteY97" fmla="*/ 931069 h 1002506"/>
                <a:gd name="connsiteX98" fmla="*/ 2833687 w 2833687"/>
                <a:gd name="connsiteY98" fmla="*/ 1002506 h 1002506"/>
                <a:gd name="connsiteX0" fmla="*/ 2833687 w 2833687"/>
                <a:gd name="connsiteY0" fmla="*/ 1002506 h 1002506"/>
                <a:gd name="connsiteX1" fmla="*/ 2817018 w 2833687"/>
                <a:gd name="connsiteY1" fmla="*/ 945356 h 1002506"/>
                <a:gd name="connsiteX2" fmla="*/ 2817018 w 2833687"/>
                <a:gd name="connsiteY2" fmla="*/ 890587 h 1002506"/>
                <a:gd name="connsiteX3" fmla="*/ 2802731 w 2833687"/>
                <a:gd name="connsiteY3" fmla="*/ 833437 h 1002506"/>
                <a:gd name="connsiteX4" fmla="*/ 2786062 w 2833687"/>
                <a:gd name="connsiteY4" fmla="*/ 795337 h 1002506"/>
                <a:gd name="connsiteX5" fmla="*/ 2757487 w 2833687"/>
                <a:gd name="connsiteY5" fmla="*/ 742949 h 1002506"/>
                <a:gd name="connsiteX6" fmla="*/ 2740818 w 2833687"/>
                <a:gd name="connsiteY6" fmla="*/ 650080 h 1002506"/>
                <a:gd name="connsiteX7" fmla="*/ 2707481 w 2833687"/>
                <a:gd name="connsiteY7" fmla="*/ 666749 h 1002506"/>
                <a:gd name="connsiteX8" fmla="*/ 2681287 w 2833687"/>
                <a:gd name="connsiteY8" fmla="*/ 564356 h 1002506"/>
                <a:gd name="connsiteX9" fmla="*/ 2652712 w 2833687"/>
                <a:gd name="connsiteY9" fmla="*/ 581390 h 1002506"/>
                <a:gd name="connsiteX10" fmla="*/ 2636043 w 2833687"/>
                <a:gd name="connsiteY10" fmla="*/ 609599 h 1002506"/>
                <a:gd name="connsiteX11" fmla="*/ 2624137 w 2833687"/>
                <a:gd name="connsiteY11" fmla="*/ 547687 h 1002506"/>
                <a:gd name="connsiteX12" fmla="*/ 2559843 w 2833687"/>
                <a:gd name="connsiteY12" fmla="*/ 569118 h 1002506"/>
                <a:gd name="connsiteX13" fmla="*/ 2531269 w 2833687"/>
                <a:gd name="connsiteY13" fmla="*/ 519112 h 1002506"/>
                <a:gd name="connsiteX14" fmla="*/ 2509838 w 2833687"/>
                <a:gd name="connsiteY14" fmla="*/ 447674 h 1002506"/>
                <a:gd name="connsiteX15" fmla="*/ 2483644 w 2833687"/>
                <a:gd name="connsiteY15" fmla="*/ 483392 h 1002506"/>
                <a:gd name="connsiteX16" fmla="*/ 2457450 w 2833687"/>
                <a:gd name="connsiteY16" fmla="*/ 502443 h 1002506"/>
                <a:gd name="connsiteX17" fmla="*/ 2405061 w 2833687"/>
                <a:gd name="connsiteY17" fmla="*/ 390525 h 1002506"/>
                <a:gd name="connsiteX18" fmla="*/ 2355056 w 2833687"/>
                <a:gd name="connsiteY18" fmla="*/ 433387 h 1002506"/>
                <a:gd name="connsiteX19" fmla="*/ 2321718 w 2833687"/>
                <a:gd name="connsiteY19" fmla="*/ 461962 h 1002506"/>
                <a:gd name="connsiteX20" fmla="*/ 2305049 w 2833687"/>
                <a:gd name="connsiteY20" fmla="*/ 440531 h 1002506"/>
                <a:gd name="connsiteX21" fmla="*/ 2293143 w 2833687"/>
                <a:gd name="connsiteY21" fmla="*/ 385762 h 1002506"/>
                <a:gd name="connsiteX22" fmla="*/ 2221706 w 2833687"/>
                <a:gd name="connsiteY22" fmla="*/ 371475 h 1002506"/>
                <a:gd name="connsiteX23" fmla="*/ 2164555 w 2833687"/>
                <a:gd name="connsiteY23" fmla="*/ 366712 h 1002506"/>
                <a:gd name="connsiteX24" fmla="*/ 2152650 w 2833687"/>
                <a:gd name="connsiteY24" fmla="*/ 330993 h 1002506"/>
                <a:gd name="connsiteX25" fmla="*/ 2066924 w 2833687"/>
                <a:gd name="connsiteY25" fmla="*/ 330993 h 1002506"/>
                <a:gd name="connsiteX26" fmla="*/ 1974056 w 2833687"/>
                <a:gd name="connsiteY26" fmla="*/ 321468 h 1002506"/>
                <a:gd name="connsiteX27" fmla="*/ 1864518 w 2833687"/>
                <a:gd name="connsiteY27" fmla="*/ 300037 h 1002506"/>
                <a:gd name="connsiteX28" fmla="*/ 1762125 w 2833687"/>
                <a:gd name="connsiteY28" fmla="*/ 273843 h 1002506"/>
                <a:gd name="connsiteX29" fmla="*/ 1666875 w 2833687"/>
                <a:gd name="connsiteY29" fmla="*/ 250031 h 1002506"/>
                <a:gd name="connsiteX30" fmla="*/ 1585912 w 2833687"/>
                <a:gd name="connsiteY30" fmla="*/ 226218 h 1002506"/>
                <a:gd name="connsiteX31" fmla="*/ 1488281 w 2833687"/>
                <a:gd name="connsiteY31" fmla="*/ 204787 h 1002506"/>
                <a:gd name="connsiteX32" fmla="*/ 1414462 w 2833687"/>
                <a:gd name="connsiteY32" fmla="*/ 185737 h 1002506"/>
                <a:gd name="connsiteX33" fmla="*/ 1328737 w 2833687"/>
                <a:gd name="connsiteY33" fmla="*/ 159543 h 1002506"/>
                <a:gd name="connsiteX34" fmla="*/ 1243012 w 2833687"/>
                <a:gd name="connsiteY34" fmla="*/ 128587 h 1002506"/>
                <a:gd name="connsiteX35" fmla="*/ 1178718 w 2833687"/>
                <a:gd name="connsiteY35" fmla="*/ 102393 h 1002506"/>
                <a:gd name="connsiteX36" fmla="*/ 1109662 w 2833687"/>
                <a:gd name="connsiteY36" fmla="*/ 76200 h 1002506"/>
                <a:gd name="connsiteX37" fmla="*/ 1054893 w 2833687"/>
                <a:gd name="connsiteY37" fmla="*/ 50006 h 1002506"/>
                <a:gd name="connsiteX38" fmla="*/ 978693 w 2833687"/>
                <a:gd name="connsiteY38" fmla="*/ 0 h 1002506"/>
                <a:gd name="connsiteX39" fmla="*/ 4762 w 2833687"/>
                <a:gd name="connsiteY39" fmla="*/ 2381 h 1002506"/>
                <a:gd name="connsiteX40" fmla="*/ 0 w 2833687"/>
                <a:gd name="connsiteY40" fmla="*/ 50006 h 1002506"/>
                <a:gd name="connsiteX41" fmla="*/ 57150 w 2833687"/>
                <a:gd name="connsiteY41" fmla="*/ 61912 h 1002506"/>
                <a:gd name="connsiteX42" fmla="*/ 119062 w 2833687"/>
                <a:gd name="connsiteY42" fmla="*/ 76200 h 1002506"/>
                <a:gd name="connsiteX43" fmla="*/ 169068 w 2833687"/>
                <a:gd name="connsiteY43" fmla="*/ 85725 h 1002506"/>
                <a:gd name="connsiteX44" fmla="*/ 259556 w 2833687"/>
                <a:gd name="connsiteY44" fmla="*/ 92868 h 1002506"/>
                <a:gd name="connsiteX45" fmla="*/ 357187 w 2833687"/>
                <a:gd name="connsiteY45" fmla="*/ 95250 h 1002506"/>
                <a:gd name="connsiteX46" fmla="*/ 423862 w 2833687"/>
                <a:gd name="connsiteY46" fmla="*/ 95250 h 1002506"/>
                <a:gd name="connsiteX47" fmla="*/ 500062 w 2833687"/>
                <a:gd name="connsiteY47" fmla="*/ 107156 h 1002506"/>
                <a:gd name="connsiteX48" fmla="*/ 571500 w 2833687"/>
                <a:gd name="connsiteY48" fmla="*/ 109537 h 1002506"/>
                <a:gd name="connsiteX49" fmla="*/ 650081 w 2833687"/>
                <a:gd name="connsiteY49" fmla="*/ 114300 h 1002506"/>
                <a:gd name="connsiteX50" fmla="*/ 673893 w 2833687"/>
                <a:gd name="connsiteY50" fmla="*/ 114300 h 1002506"/>
                <a:gd name="connsiteX51" fmla="*/ 714374 w 2833687"/>
                <a:gd name="connsiteY51" fmla="*/ 128587 h 1002506"/>
                <a:gd name="connsiteX52" fmla="*/ 745331 w 2833687"/>
                <a:gd name="connsiteY52" fmla="*/ 157162 h 1002506"/>
                <a:gd name="connsiteX53" fmla="*/ 757238 w 2833687"/>
                <a:gd name="connsiteY53" fmla="*/ 188118 h 1002506"/>
                <a:gd name="connsiteX54" fmla="*/ 778668 w 2833687"/>
                <a:gd name="connsiteY54" fmla="*/ 214312 h 1002506"/>
                <a:gd name="connsiteX55" fmla="*/ 809624 w 2833687"/>
                <a:gd name="connsiteY55" fmla="*/ 223838 h 1002506"/>
                <a:gd name="connsiteX56" fmla="*/ 842962 w 2833687"/>
                <a:gd name="connsiteY56" fmla="*/ 242887 h 1002506"/>
                <a:gd name="connsiteX57" fmla="*/ 878681 w 2833687"/>
                <a:gd name="connsiteY57" fmla="*/ 257175 h 1002506"/>
                <a:gd name="connsiteX58" fmla="*/ 938212 w 2833687"/>
                <a:gd name="connsiteY58" fmla="*/ 276225 h 1002506"/>
                <a:gd name="connsiteX59" fmla="*/ 1023937 w 2833687"/>
                <a:gd name="connsiteY59" fmla="*/ 290512 h 1002506"/>
                <a:gd name="connsiteX60" fmla="*/ 1088231 w 2833687"/>
                <a:gd name="connsiteY60" fmla="*/ 302418 h 1002506"/>
                <a:gd name="connsiteX61" fmla="*/ 1185862 w 2833687"/>
                <a:gd name="connsiteY61" fmla="*/ 316707 h 1002506"/>
                <a:gd name="connsiteX62" fmla="*/ 1273968 w 2833687"/>
                <a:gd name="connsiteY62" fmla="*/ 338137 h 1002506"/>
                <a:gd name="connsiteX63" fmla="*/ 1343025 w 2833687"/>
                <a:gd name="connsiteY63" fmla="*/ 354806 h 1002506"/>
                <a:gd name="connsiteX64" fmla="*/ 1393031 w 2833687"/>
                <a:gd name="connsiteY64" fmla="*/ 361950 h 1002506"/>
                <a:gd name="connsiteX65" fmla="*/ 1454943 w 2833687"/>
                <a:gd name="connsiteY65" fmla="*/ 388143 h 1002506"/>
                <a:gd name="connsiteX66" fmla="*/ 1469231 w 2833687"/>
                <a:gd name="connsiteY66" fmla="*/ 395287 h 1002506"/>
                <a:gd name="connsiteX67" fmla="*/ 1481137 w 2833687"/>
                <a:gd name="connsiteY67" fmla="*/ 445293 h 1002506"/>
                <a:gd name="connsiteX68" fmla="*/ 1550193 w 2833687"/>
                <a:gd name="connsiteY68" fmla="*/ 447675 h 1002506"/>
                <a:gd name="connsiteX69" fmla="*/ 1600200 w 2833687"/>
                <a:gd name="connsiteY69" fmla="*/ 452437 h 1002506"/>
                <a:gd name="connsiteX70" fmla="*/ 1659731 w 2833687"/>
                <a:gd name="connsiteY70" fmla="*/ 457200 h 1002506"/>
                <a:gd name="connsiteX71" fmla="*/ 1685925 w 2833687"/>
                <a:gd name="connsiteY71" fmla="*/ 457200 h 1002506"/>
                <a:gd name="connsiteX72" fmla="*/ 1690687 w 2833687"/>
                <a:gd name="connsiteY72" fmla="*/ 483393 h 1002506"/>
                <a:gd name="connsiteX73" fmla="*/ 1728787 w 2833687"/>
                <a:gd name="connsiteY73" fmla="*/ 488156 h 1002506"/>
                <a:gd name="connsiteX74" fmla="*/ 1783556 w 2833687"/>
                <a:gd name="connsiteY74" fmla="*/ 488156 h 1002506"/>
                <a:gd name="connsiteX75" fmla="*/ 1790700 w 2833687"/>
                <a:gd name="connsiteY75" fmla="*/ 519112 h 1002506"/>
                <a:gd name="connsiteX76" fmla="*/ 1833562 w 2833687"/>
                <a:gd name="connsiteY76" fmla="*/ 550068 h 1002506"/>
                <a:gd name="connsiteX77" fmla="*/ 1866900 w 2833687"/>
                <a:gd name="connsiteY77" fmla="*/ 578643 h 1002506"/>
                <a:gd name="connsiteX78" fmla="*/ 1902618 w 2833687"/>
                <a:gd name="connsiteY78" fmla="*/ 607218 h 1002506"/>
                <a:gd name="connsiteX79" fmla="*/ 1935956 w 2833687"/>
                <a:gd name="connsiteY79" fmla="*/ 607218 h 1002506"/>
                <a:gd name="connsiteX80" fmla="*/ 1943100 w 2833687"/>
                <a:gd name="connsiteY80" fmla="*/ 638175 h 1002506"/>
                <a:gd name="connsiteX81" fmla="*/ 2024062 w 2833687"/>
                <a:gd name="connsiteY81" fmla="*/ 607219 h 1002506"/>
                <a:gd name="connsiteX82" fmla="*/ 2038350 w 2833687"/>
                <a:gd name="connsiteY82" fmla="*/ 635792 h 1002506"/>
                <a:gd name="connsiteX83" fmla="*/ 2128838 w 2833687"/>
                <a:gd name="connsiteY83" fmla="*/ 566737 h 1002506"/>
                <a:gd name="connsiteX84" fmla="*/ 2143125 w 2833687"/>
                <a:gd name="connsiteY84" fmla="*/ 569118 h 1002506"/>
                <a:gd name="connsiteX85" fmla="*/ 2188369 w 2833687"/>
                <a:gd name="connsiteY85" fmla="*/ 564355 h 1002506"/>
                <a:gd name="connsiteX86" fmla="*/ 2226468 w 2833687"/>
                <a:gd name="connsiteY86" fmla="*/ 573881 h 1002506"/>
                <a:gd name="connsiteX87" fmla="*/ 2262187 w 2833687"/>
                <a:gd name="connsiteY87" fmla="*/ 611981 h 1002506"/>
                <a:gd name="connsiteX88" fmla="*/ 2326481 w 2833687"/>
                <a:gd name="connsiteY88" fmla="*/ 652462 h 1002506"/>
                <a:gd name="connsiteX89" fmla="*/ 2371724 w 2833687"/>
                <a:gd name="connsiteY89" fmla="*/ 666749 h 1002506"/>
                <a:gd name="connsiteX90" fmla="*/ 2421731 w 2833687"/>
                <a:gd name="connsiteY90" fmla="*/ 661987 h 1002506"/>
                <a:gd name="connsiteX91" fmla="*/ 2521743 w 2833687"/>
                <a:gd name="connsiteY91" fmla="*/ 650081 h 1002506"/>
                <a:gd name="connsiteX92" fmla="*/ 2578894 w 2833687"/>
                <a:gd name="connsiteY92" fmla="*/ 652461 h 1002506"/>
                <a:gd name="connsiteX93" fmla="*/ 2621755 w 2833687"/>
                <a:gd name="connsiteY93" fmla="*/ 692944 h 1002506"/>
                <a:gd name="connsiteX94" fmla="*/ 2674143 w 2833687"/>
                <a:gd name="connsiteY94" fmla="*/ 762000 h 1002506"/>
                <a:gd name="connsiteX95" fmla="*/ 2714625 w 2833687"/>
                <a:gd name="connsiteY95" fmla="*/ 826293 h 1002506"/>
                <a:gd name="connsiteX96" fmla="*/ 2769394 w 2833687"/>
                <a:gd name="connsiteY96" fmla="*/ 890587 h 1002506"/>
                <a:gd name="connsiteX97" fmla="*/ 2802731 w 2833687"/>
                <a:gd name="connsiteY97" fmla="*/ 931069 h 1002506"/>
                <a:gd name="connsiteX98" fmla="*/ 2833687 w 2833687"/>
                <a:gd name="connsiteY98" fmla="*/ 1002506 h 1002506"/>
                <a:gd name="connsiteX0" fmla="*/ 2833687 w 2833687"/>
                <a:gd name="connsiteY0" fmla="*/ 1002506 h 1002506"/>
                <a:gd name="connsiteX1" fmla="*/ 2817018 w 2833687"/>
                <a:gd name="connsiteY1" fmla="*/ 945356 h 1002506"/>
                <a:gd name="connsiteX2" fmla="*/ 2817018 w 2833687"/>
                <a:gd name="connsiteY2" fmla="*/ 890587 h 1002506"/>
                <a:gd name="connsiteX3" fmla="*/ 2802731 w 2833687"/>
                <a:gd name="connsiteY3" fmla="*/ 833437 h 1002506"/>
                <a:gd name="connsiteX4" fmla="*/ 2786062 w 2833687"/>
                <a:gd name="connsiteY4" fmla="*/ 795337 h 1002506"/>
                <a:gd name="connsiteX5" fmla="*/ 2757487 w 2833687"/>
                <a:gd name="connsiteY5" fmla="*/ 742949 h 1002506"/>
                <a:gd name="connsiteX6" fmla="*/ 2740818 w 2833687"/>
                <a:gd name="connsiteY6" fmla="*/ 650080 h 1002506"/>
                <a:gd name="connsiteX7" fmla="*/ 2707481 w 2833687"/>
                <a:gd name="connsiteY7" fmla="*/ 666749 h 1002506"/>
                <a:gd name="connsiteX8" fmla="*/ 2681287 w 2833687"/>
                <a:gd name="connsiteY8" fmla="*/ 564356 h 1002506"/>
                <a:gd name="connsiteX9" fmla="*/ 2652712 w 2833687"/>
                <a:gd name="connsiteY9" fmla="*/ 581390 h 1002506"/>
                <a:gd name="connsiteX10" fmla="*/ 2636043 w 2833687"/>
                <a:gd name="connsiteY10" fmla="*/ 609599 h 1002506"/>
                <a:gd name="connsiteX11" fmla="*/ 2624137 w 2833687"/>
                <a:gd name="connsiteY11" fmla="*/ 547687 h 1002506"/>
                <a:gd name="connsiteX12" fmla="*/ 2559843 w 2833687"/>
                <a:gd name="connsiteY12" fmla="*/ 569118 h 1002506"/>
                <a:gd name="connsiteX13" fmla="*/ 2531269 w 2833687"/>
                <a:gd name="connsiteY13" fmla="*/ 519112 h 1002506"/>
                <a:gd name="connsiteX14" fmla="*/ 2509838 w 2833687"/>
                <a:gd name="connsiteY14" fmla="*/ 447674 h 1002506"/>
                <a:gd name="connsiteX15" fmla="*/ 2483644 w 2833687"/>
                <a:gd name="connsiteY15" fmla="*/ 483392 h 1002506"/>
                <a:gd name="connsiteX16" fmla="*/ 2457450 w 2833687"/>
                <a:gd name="connsiteY16" fmla="*/ 502443 h 1002506"/>
                <a:gd name="connsiteX17" fmla="*/ 2405061 w 2833687"/>
                <a:gd name="connsiteY17" fmla="*/ 390525 h 1002506"/>
                <a:gd name="connsiteX18" fmla="*/ 2355056 w 2833687"/>
                <a:gd name="connsiteY18" fmla="*/ 433387 h 1002506"/>
                <a:gd name="connsiteX19" fmla="*/ 2321718 w 2833687"/>
                <a:gd name="connsiteY19" fmla="*/ 461962 h 1002506"/>
                <a:gd name="connsiteX20" fmla="*/ 2305049 w 2833687"/>
                <a:gd name="connsiteY20" fmla="*/ 440531 h 1002506"/>
                <a:gd name="connsiteX21" fmla="*/ 2293143 w 2833687"/>
                <a:gd name="connsiteY21" fmla="*/ 385762 h 1002506"/>
                <a:gd name="connsiteX22" fmla="*/ 2221706 w 2833687"/>
                <a:gd name="connsiteY22" fmla="*/ 371475 h 1002506"/>
                <a:gd name="connsiteX23" fmla="*/ 2164555 w 2833687"/>
                <a:gd name="connsiteY23" fmla="*/ 366712 h 1002506"/>
                <a:gd name="connsiteX24" fmla="*/ 2152650 w 2833687"/>
                <a:gd name="connsiteY24" fmla="*/ 330993 h 1002506"/>
                <a:gd name="connsiteX25" fmla="*/ 2066924 w 2833687"/>
                <a:gd name="connsiteY25" fmla="*/ 330993 h 1002506"/>
                <a:gd name="connsiteX26" fmla="*/ 1974056 w 2833687"/>
                <a:gd name="connsiteY26" fmla="*/ 321468 h 1002506"/>
                <a:gd name="connsiteX27" fmla="*/ 1864518 w 2833687"/>
                <a:gd name="connsiteY27" fmla="*/ 300037 h 1002506"/>
                <a:gd name="connsiteX28" fmla="*/ 1762125 w 2833687"/>
                <a:gd name="connsiteY28" fmla="*/ 273843 h 1002506"/>
                <a:gd name="connsiteX29" fmla="*/ 1666875 w 2833687"/>
                <a:gd name="connsiteY29" fmla="*/ 250031 h 1002506"/>
                <a:gd name="connsiteX30" fmla="*/ 1585912 w 2833687"/>
                <a:gd name="connsiteY30" fmla="*/ 226218 h 1002506"/>
                <a:gd name="connsiteX31" fmla="*/ 1488281 w 2833687"/>
                <a:gd name="connsiteY31" fmla="*/ 204787 h 1002506"/>
                <a:gd name="connsiteX32" fmla="*/ 1414462 w 2833687"/>
                <a:gd name="connsiteY32" fmla="*/ 185737 h 1002506"/>
                <a:gd name="connsiteX33" fmla="*/ 1328737 w 2833687"/>
                <a:gd name="connsiteY33" fmla="*/ 159543 h 1002506"/>
                <a:gd name="connsiteX34" fmla="*/ 1243012 w 2833687"/>
                <a:gd name="connsiteY34" fmla="*/ 128587 h 1002506"/>
                <a:gd name="connsiteX35" fmla="*/ 1178718 w 2833687"/>
                <a:gd name="connsiteY35" fmla="*/ 102393 h 1002506"/>
                <a:gd name="connsiteX36" fmla="*/ 1109662 w 2833687"/>
                <a:gd name="connsiteY36" fmla="*/ 76200 h 1002506"/>
                <a:gd name="connsiteX37" fmla="*/ 1054893 w 2833687"/>
                <a:gd name="connsiteY37" fmla="*/ 50006 h 1002506"/>
                <a:gd name="connsiteX38" fmla="*/ 978693 w 2833687"/>
                <a:gd name="connsiteY38" fmla="*/ 0 h 1002506"/>
                <a:gd name="connsiteX39" fmla="*/ 4762 w 2833687"/>
                <a:gd name="connsiteY39" fmla="*/ 2381 h 1002506"/>
                <a:gd name="connsiteX40" fmla="*/ 0 w 2833687"/>
                <a:gd name="connsiteY40" fmla="*/ 50006 h 1002506"/>
                <a:gd name="connsiteX41" fmla="*/ 57150 w 2833687"/>
                <a:gd name="connsiteY41" fmla="*/ 61912 h 1002506"/>
                <a:gd name="connsiteX42" fmla="*/ 119062 w 2833687"/>
                <a:gd name="connsiteY42" fmla="*/ 76200 h 1002506"/>
                <a:gd name="connsiteX43" fmla="*/ 169068 w 2833687"/>
                <a:gd name="connsiteY43" fmla="*/ 85725 h 1002506"/>
                <a:gd name="connsiteX44" fmla="*/ 259556 w 2833687"/>
                <a:gd name="connsiteY44" fmla="*/ 92868 h 1002506"/>
                <a:gd name="connsiteX45" fmla="*/ 357187 w 2833687"/>
                <a:gd name="connsiteY45" fmla="*/ 95250 h 1002506"/>
                <a:gd name="connsiteX46" fmla="*/ 423862 w 2833687"/>
                <a:gd name="connsiteY46" fmla="*/ 95250 h 1002506"/>
                <a:gd name="connsiteX47" fmla="*/ 500062 w 2833687"/>
                <a:gd name="connsiteY47" fmla="*/ 107156 h 1002506"/>
                <a:gd name="connsiteX48" fmla="*/ 571500 w 2833687"/>
                <a:gd name="connsiteY48" fmla="*/ 109537 h 1002506"/>
                <a:gd name="connsiteX49" fmla="*/ 650081 w 2833687"/>
                <a:gd name="connsiteY49" fmla="*/ 114300 h 1002506"/>
                <a:gd name="connsiteX50" fmla="*/ 673893 w 2833687"/>
                <a:gd name="connsiteY50" fmla="*/ 114300 h 1002506"/>
                <a:gd name="connsiteX51" fmla="*/ 714374 w 2833687"/>
                <a:gd name="connsiteY51" fmla="*/ 128587 h 1002506"/>
                <a:gd name="connsiteX52" fmla="*/ 745331 w 2833687"/>
                <a:gd name="connsiteY52" fmla="*/ 157162 h 1002506"/>
                <a:gd name="connsiteX53" fmla="*/ 757238 w 2833687"/>
                <a:gd name="connsiteY53" fmla="*/ 188118 h 1002506"/>
                <a:gd name="connsiteX54" fmla="*/ 778668 w 2833687"/>
                <a:gd name="connsiteY54" fmla="*/ 214312 h 1002506"/>
                <a:gd name="connsiteX55" fmla="*/ 809624 w 2833687"/>
                <a:gd name="connsiteY55" fmla="*/ 223838 h 1002506"/>
                <a:gd name="connsiteX56" fmla="*/ 842962 w 2833687"/>
                <a:gd name="connsiteY56" fmla="*/ 242887 h 1002506"/>
                <a:gd name="connsiteX57" fmla="*/ 878681 w 2833687"/>
                <a:gd name="connsiteY57" fmla="*/ 257175 h 1002506"/>
                <a:gd name="connsiteX58" fmla="*/ 938212 w 2833687"/>
                <a:gd name="connsiteY58" fmla="*/ 276225 h 1002506"/>
                <a:gd name="connsiteX59" fmla="*/ 1023937 w 2833687"/>
                <a:gd name="connsiteY59" fmla="*/ 290512 h 1002506"/>
                <a:gd name="connsiteX60" fmla="*/ 1088231 w 2833687"/>
                <a:gd name="connsiteY60" fmla="*/ 302418 h 1002506"/>
                <a:gd name="connsiteX61" fmla="*/ 1185862 w 2833687"/>
                <a:gd name="connsiteY61" fmla="*/ 316707 h 1002506"/>
                <a:gd name="connsiteX62" fmla="*/ 1273968 w 2833687"/>
                <a:gd name="connsiteY62" fmla="*/ 338137 h 1002506"/>
                <a:gd name="connsiteX63" fmla="*/ 1343025 w 2833687"/>
                <a:gd name="connsiteY63" fmla="*/ 354806 h 1002506"/>
                <a:gd name="connsiteX64" fmla="*/ 1393031 w 2833687"/>
                <a:gd name="connsiteY64" fmla="*/ 361950 h 1002506"/>
                <a:gd name="connsiteX65" fmla="*/ 1454943 w 2833687"/>
                <a:gd name="connsiteY65" fmla="*/ 388143 h 1002506"/>
                <a:gd name="connsiteX66" fmla="*/ 1469231 w 2833687"/>
                <a:gd name="connsiteY66" fmla="*/ 395287 h 1002506"/>
                <a:gd name="connsiteX67" fmla="*/ 1481137 w 2833687"/>
                <a:gd name="connsiteY67" fmla="*/ 445293 h 1002506"/>
                <a:gd name="connsiteX68" fmla="*/ 1550193 w 2833687"/>
                <a:gd name="connsiteY68" fmla="*/ 447675 h 1002506"/>
                <a:gd name="connsiteX69" fmla="*/ 1600200 w 2833687"/>
                <a:gd name="connsiteY69" fmla="*/ 452437 h 1002506"/>
                <a:gd name="connsiteX70" fmla="*/ 1659731 w 2833687"/>
                <a:gd name="connsiteY70" fmla="*/ 457200 h 1002506"/>
                <a:gd name="connsiteX71" fmla="*/ 1685925 w 2833687"/>
                <a:gd name="connsiteY71" fmla="*/ 457200 h 1002506"/>
                <a:gd name="connsiteX72" fmla="*/ 1690687 w 2833687"/>
                <a:gd name="connsiteY72" fmla="*/ 483393 h 1002506"/>
                <a:gd name="connsiteX73" fmla="*/ 1728787 w 2833687"/>
                <a:gd name="connsiteY73" fmla="*/ 488156 h 1002506"/>
                <a:gd name="connsiteX74" fmla="*/ 1783556 w 2833687"/>
                <a:gd name="connsiteY74" fmla="*/ 488156 h 1002506"/>
                <a:gd name="connsiteX75" fmla="*/ 1790700 w 2833687"/>
                <a:gd name="connsiteY75" fmla="*/ 519112 h 1002506"/>
                <a:gd name="connsiteX76" fmla="*/ 1833562 w 2833687"/>
                <a:gd name="connsiteY76" fmla="*/ 550068 h 1002506"/>
                <a:gd name="connsiteX77" fmla="*/ 1866900 w 2833687"/>
                <a:gd name="connsiteY77" fmla="*/ 578643 h 1002506"/>
                <a:gd name="connsiteX78" fmla="*/ 1902618 w 2833687"/>
                <a:gd name="connsiteY78" fmla="*/ 607218 h 1002506"/>
                <a:gd name="connsiteX79" fmla="*/ 1935956 w 2833687"/>
                <a:gd name="connsiteY79" fmla="*/ 607218 h 1002506"/>
                <a:gd name="connsiteX80" fmla="*/ 1943100 w 2833687"/>
                <a:gd name="connsiteY80" fmla="*/ 638175 h 1002506"/>
                <a:gd name="connsiteX81" fmla="*/ 2024062 w 2833687"/>
                <a:gd name="connsiteY81" fmla="*/ 607219 h 1002506"/>
                <a:gd name="connsiteX82" fmla="*/ 2038350 w 2833687"/>
                <a:gd name="connsiteY82" fmla="*/ 635792 h 1002506"/>
                <a:gd name="connsiteX83" fmla="*/ 2128838 w 2833687"/>
                <a:gd name="connsiteY83" fmla="*/ 566737 h 1002506"/>
                <a:gd name="connsiteX84" fmla="*/ 2143125 w 2833687"/>
                <a:gd name="connsiteY84" fmla="*/ 569118 h 1002506"/>
                <a:gd name="connsiteX85" fmla="*/ 2188369 w 2833687"/>
                <a:gd name="connsiteY85" fmla="*/ 564355 h 1002506"/>
                <a:gd name="connsiteX86" fmla="*/ 2226468 w 2833687"/>
                <a:gd name="connsiteY86" fmla="*/ 573881 h 1002506"/>
                <a:gd name="connsiteX87" fmla="*/ 2262187 w 2833687"/>
                <a:gd name="connsiteY87" fmla="*/ 611981 h 1002506"/>
                <a:gd name="connsiteX88" fmla="*/ 2326481 w 2833687"/>
                <a:gd name="connsiteY88" fmla="*/ 652462 h 1002506"/>
                <a:gd name="connsiteX89" fmla="*/ 2371724 w 2833687"/>
                <a:gd name="connsiteY89" fmla="*/ 666749 h 1002506"/>
                <a:gd name="connsiteX90" fmla="*/ 2421731 w 2833687"/>
                <a:gd name="connsiteY90" fmla="*/ 661987 h 1002506"/>
                <a:gd name="connsiteX91" fmla="*/ 2521743 w 2833687"/>
                <a:gd name="connsiteY91" fmla="*/ 650081 h 1002506"/>
                <a:gd name="connsiteX92" fmla="*/ 2578894 w 2833687"/>
                <a:gd name="connsiteY92" fmla="*/ 652461 h 1002506"/>
                <a:gd name="connsiteX93" fmla="*/ 2621755 w 2833687"/>
                <a:gd name="connsiteY93" fmla="*/ 692944 h 1002506"/>
                <a:gd name="connsiteX94" fmla="*/ 2676524 w 2833687"/>
                <a:gd name="connsiteY94" fmla="*/ 776288 h 1002506"/>
                <a:gd name="connsiteX95" fmla="*/ 2714625 w 2833687"/>
                <a:gd name="connsiteY95" fmla="*/ 826293 h 1002506"/>
                <a:gd name="connsiteX96" fmla="*/ 2769394 w 2833687"/>
                <a:gd name="connsiteY96" fmla="*/ 890587 h 1002506"/>
                <a:gd name="connsiteX97" fmla="*/ 2802731 w 2833687"/>
                <a:gd name="connsiteY97" fmla="*/ 931069 h 1002506"/>
                <a:gd name="connsiteX98" fmla="*/ 2833687 w 2833687"/>
                <a:gd name="connsiteY98" fmla="*/ 1002506 h 1002506"/>
                <a:gd name="connsiteX0" fmla="*/ 2833687 w 2833687"/>
                <a:gd name="connsiteY0" fmla="*/ 1002506 h 1002506"/>
                <a:gd name="connsiteX1" fmla="*/ 2817018 w 2833687"/>
                <a:gd name="connsiteY1" fmla="*/ 945356 h 1002506"/>
                <a:gd name="connsiteX2" fmla="*/ 2817018 w 2833687"/>
                <a:gd name="connsiteY2" fmla="*/ 890587 h 1002506"/>
                <a:gd name="connsiteX3" fmla="*/ 2802731 w 2833687"/>
                <a:gd name="connsiteY3" fmla="*/ 833437 h 1002506"/>
                <a:gd name="connsiteX4" fmla="*/ 2786062 w 2833687"/>
                <a:gd name="connsiteY4" fmla="*/ 795337 h 1002506"/>
                <a:gd name="connsiteX5" fmla="*/ 2757487 w 2833687"/>
                <a:gd name="connsiteY5" fmla="*/ 742949 h 1002506"/>
                <a:gd name="connsiteX6" fmla="*/ 2740818 w 2833687"/>
                <a:gd name="connsiteY6" fmla="*/ 650080 h 1002506"/>
                <a:gd name="connsiteX7" fmla="*/ 2707481 w 2833687"/>
                <a:gd name="connsiteY7" fmla="*/ 666749 h 1002506"/>
                <a:gd name="connsiteX8" fmla="*/ 2681287 w 2833687"/>
                <a:gd name="connsiteY8" fmla="*/ 564356 h 1002506"/>
                <a:gd name="connsiteX9" fmla="*/ 2652712 w 2833687"/>
                <a:gd name="connsiteY9" fmla="*/ 581390 h 1002506"/>
                <a:gd name="connsiteX10" fmla="*/ 2636043 w 2833687"/>
                <a:gd name="connsiteY10" fmla="*/ 609599 h 1002506"/>
                <a:gd name="connsiteX11" fmla="*/ 2624137 w 2833687"/>
                <a:gd name="connsiteY11" fmla="*/ 547687 h 1002506"/>
                <a:gd name="connsiteX12" fmla="*/ 2559843 w 2833687"/>
                <a:gd name="connsiteY12" fmla="*/ 569118 h 1002506"/>
                <a:gd name="connsiteX13" fmla="*/ 2531269 w 2833687"/>
                <a:gd name="connsiteY13" fmla="*/ 519112 h 1002506"/>
                <a:gd name="connsiteX14" fmla="*/ 2509838 w 2833687"/>
                <a:gd name="connsiteY14" fmla="*/ 447674 h 1002506"/>
                <a:gd name="connsiteX15" fmla="*/ 2483644 w 2833687"/>
                <a:gd name="connsiteY15" fmla="*/ 483392 h 1002506"/>
                <a:gd name="connsiteX16" fmla="*/ 2457450 w 2833687"/>
                <a:gd name="connsiteY16" fmla="*/ 502443 h 1002506"/>
                <a:gd name="connsiteX17" fmla="*/ 2405061 w 2833687"/>
                <a:gd name="connsiteY17" fmla="*/ 390525 h 1002506"/>
                <a:gd name="connsiteX18" fmla="*/ 2355056 w 2833687"/>
                <a:gd name="connsiteY18" fmla="*/ 433387 h 1002506"/>
                <a:gd name="connsiteX19" fmla="*/ 2321718 w 2833687"/>
                <a:gd name="connsiteY19" fmla="*/ 461962 h 1002506"/>
                <a:gd name="connsiteX20" fmla="*/ 2305049 w 2833687"/>
                <a:gd name="connsiteY20" fmla="*/ 440531 h 1002506"/>
                <a:gd name="connsiteX21" fmla="*/ 2293143 w 2833687"/>
                <a:gd name="connsiteY21" fmla="*/ 385762 h 1002506"/>
                <a:gd name="connsiteX22" fmla="*/ 2221706 w 2833687"/>
                <a:gd name="connsiteY22" fmla="*/ 371475 h 1002506"/>
                <a:gd name="connsiteX23" fmla="*/ 2164555 w 2833687"/>
                <a:gd name="connsiteY23" fmla="*/ 366712 h 1002506"/>
                <a:gd name="connsiteX24" fmla="*/ 2152650 w 2833687"/>
                <a:gd name="connsiteY24" fmla="*/ 330993 h 1002506"/>
                <a:gd name="connsiteX25" fmla="*/ 2066924 w 2833687"/>
                <a:gd name="connsiteY25" fmla="*/ 330993 h 1002506"/>
                <a:gd name="connsiteX26" fmla="*/ 1974056 w 2833687"/>
                <a:gd name="connsiteY26" fmla="*/ 321468 h 1002506"/>
                <a:gd name="connsiteX27" fmla="*/ 1864518 w 2833687"/>
                <a:gd name="connsiteY27" fmla="*/ 300037 h 1002506"/>
                <a:gd name="connsiteX28" fmla="*/ 1762125 w 2833687"/>
                <a:gd name="connsiteY28" fmla="*/ 273843 h 1002506"/>
                <a:gd name="connsiteX29" fmla="*/ 1666875 w 2833687"/>
                <a:gd name="connsiteY29" fmla="*/ 250031 h 1002506"/>
                <a:gd name="connsiteX30" fmla="*/ 1585912 w 2833687"/>
                <a:gd name="connsiteY30" fmla="*/ 226218 h 1002506"/>
                <a:gd name="connsiteX31" fmla="*/ 1488281 w 2833687"/>
                <a:gd name="connsiteY31" fmla="*/ 204787 h 1002506"/>
                <a:gd name="connsiteX32" fmla="*/ 1414462 w 2833687"/>
                <a:gd name="connsiteY32" fmla="*/ 185737 h 1002506"/>
                <a:gd name="connsiteX33" fmla="*/ 1328737 w 2833687"/>
                <a:gd name="connsiteY33" fmla="*/ 159543 h 1002506"/>
                <a:gd name="connsiteX34" fmla="*/ 1243012 w 2833687"/>
                <a:gd name="connsiteY34" fmla="*/ 128587 h 1002506"/>
                <a:gd name="connsiteX35" fmla="*/ 1178718 w 2833687"/>
                <a:gd name="connsiteY35" fmla="*/ 102393 h 1002506"/>
                <a:gd name="connsiteX36" fmla="*/ 1109662 w 2833687"/>
                <a:gd name="connsiteY36" fmla="*/ 76200 h 1002506"/>
                <a:gd name="connsiteX37" fmla="*/ 1054893 w 2833687"/>
                <a:gd name="connsiteY37" fmla="*/ 50006 h 1002506"/>
                <a:gd name="connsiteX38" fmla="*/ 1000124 w 2833687"/>
                <a:gd name="connsiteY38" fmla="*/ 0 h 1002506"/>
                <a:gd name="connsiteX39" fmla="*/ 4762 w 2833687"/>
                <a:gd name="connsiteY39" fmla="*/ 2381 h 1002506"/>
                <a:gd name="connsiteX40" fmla="*/ 0 w 2833687"/>
                <a:gd name="connsiteY40" fmla="*/ 50006 h 1002506"/>
                <a:gd name="connsiteX41" fmla="*/ 57150 w 2833687"/>
                <a:gd name="connsiteY41" fmla="*/ 61912 h 1002506"/>
                <a:gd name="connsiteX42" fmla="*/ 119062 w 2833687"/>
                <a:gd name="connsiteY42" fmla="*/ 76200 h 1002506"/>
                <a:gd name="connsiteX43" fmla="*/ 169068 w 2833687"/>
                <a:gd name="connsiteY43" fmla="*/ 85725 h 1002506"/>
                <a:gd name="connsiteX44" fmla="*/ 259556 w 2833687"/>
                <a:gd name="connsiteY44" fmla="*/ 92868 h 1002506"/>
                <a:gd name="connsiteX45" fmla="*/ 357187 w 2833687"/>
                <a:gd name="connsiteY45" fmla="*/ 95250 h 1002506"/>
                <a:gd name="connsiteX46" fmla="*/ 423862 w 2833687"/>
                <a:gd name="connsiteY46" fmla="*/ 95250 h 1002506"/>
                <a:gd name="connsiteX47" fmla="*/ 500062 w 2833687"/>
                <a:gd name="connsiteY47" fmla="*/ 107156 h 1002506"/>
                <a:gd name="connsiteX48" fmla="*/ 571500 w 2833687"/>
                <a:gd name="connsiteY48" fmla="*/ 109537 h 1002506"/>
                <a:gd name="connsiteX49" fmla="*/ 650081 w 2833687"/>
                <a:gd name="connsiteY49" fmla="*/ 114300 h 1002506"/>
                <a:gd name="connsiteX50" fmla="*/ 673893 w 2833687"/>
                <a:gd name="connsiteY50" fmla="*/ 114300 h 1002506"/>
                <a:gd name="connsiteX51" fmla="*/ 714374 w 2833687"/>
                <a:gd name="connsiteY51" fmla="*/ 128587 h 1002506"/>
                <a:gd name="connsiteX52" fmla="*/ 745331 w 2833687"/>
                <a:gd name="connsiteY52" fmla="*/ 157162 h 1002506"/>
                <a:gd name="connsiteX53" fmla="*/ 757238 w 2833687"/>
                <a:gd name="connsiteY53" fmla="*/ 188118 h 1002506"/>
                <a:gd name="connsiteX54" fmla="*/ 778668 w 2833687"/>
                <a:gd name="connsiteY54" fmla="*/ 214312 h 1002506"/>
                <a:gd name="connsiteX55" fmla="*/ 809624 w 2833687"/>
                <a:gd name="connsiteY55" fmla="*/ 223838 h 1002506"/>
                <a:gd name="connsiteX56" fmla="*/ 842962 w 2833687"/>
                <a:gd name="connsiteY56" fmla="*/ 242887 h 1002506"/>
                <a:gd name="connsiteX57" fmla="*/ 878681 w 2833687"/>
                <a:gd name="connsiteY57" fmla="*/ 257175 h 1002506"/>
                <a:gd name="connsiteX58" fmla="*/ 938212 w 2833687"/>
                <a:gd name="connsiteY58" fmla="*/ 276225 h 1002506"/>
                <a:gd name="connsiteX59" fmla="*/ 1023937 w 2833687"/>
                <a:gd name="connsiteY59" fmla="*/ 290512 h 1002506"/>
                <a:gd name="connsiteX60" fmla="*/ 1088231 w 2833687"/>
                <a:gd name="connsiteY60" fmla="*/ 302418 h 1002506"/>
                <a:gd name="connsiteX61" fmla="*/ 1185862 w 2833687"/>
                <a:gd name="connsiteY61" fmla="*/ 316707 h 1002506"/>
                <a:gd name="connsiteX62" fmla="*/ 1273968 w 2833687"/>
                <a:gd name="connsiteY62" fmla="*/ 338137 h 1002506"/>
                <a:gd name="connsiteX63" fmla="*/ 1343025 w 2833687"/>
                <a:gd name="connsiteY63" fmla="*/ 354806 h 1002506"/>
                <a:gd name="connsiteX64" fmla="*/ 1393031 w 2833687"/>
                <a:gd name="connsiteY64" fmla="*/ 361950 h 1002506"/>
                <a:gd name="connsiteX65" fmla="*/ 1454943 w 2833687"/>
                <a:gd name="connsiteY65" fmla="*/ 388143 h 1002506"/>
                <a:gd name="connsiteX66" fmla="*/ 1469231 w 2833687"/>
                <a:gd name="connsiteY66" fmla="*/ 395287 h 1002506"/>
                <a:gd name="connsiteX67" fmla="*/ 1481137 w 2833687"/>
                <a:gd name="connsiteY67" fmla="*/ 445293 h 1002506"/>
                <a:gd name="connsiteX68" fmla="*/ 1550193 w 2833687"/>
                <a:gd name="connsiteY68" fmla="*/ 447675 h 1002506"/>
                <a:gd name="connsiteX69" fmla="*/ 1600200 w 2833687"/>
                <a:gd name="connsiteY69" fmla="*/ 452437 h 1002506"/>
                <a:gd name="connsiteX70" fmla="*/ 1659731 w 2833687"/>
                <a:gd name="connsiteY70" fmla="*/ 457200 h 1002506"/>
                <a:gd name="connsiteX71" fmla="*/ 1685925 w 2833687"/>
                <a:gd name="connsiteY71" fmla="*/ 457200 h 1002506"/>
                <a:gd name="connsiteX72" fmla="*/ 1690687 w 2833687"/>
                <a:gd name="connsiteY72" fmla="*/ 483393 h 1002506"/>
                <a:gd name="connsiteX73" fmla="*/ 1728787 w 2833687"/>
                <a:gd name="connsiteY73" fmla="*/ 488156 h 1002506"/>
                <a:gd name="connsiteX74" fmla="*/ 1783556 w 2833687"/>
                <a:gd name="connsiteY74" fmla="*/ 488156 h 1002506"/>
                <a:gd name="connsiteX75" fmla="*/ 1790700 w 2833687"/>
                <a:gd name="connsiteY75" fmla="*/ 519112 h 1002506"/>
                <a:gd name="connsiteX76" fmla="*/ 1833562 w 2833687"/>
                <a:gd name="connsiteY76" fmla="*/ 550068 h 1002506"/>
                <a:gd name="connsiteX77" fmla="*/ 1866900 w 2833687"/>
                <a:gd name="connsiteY77" fmla="*/ 578643 h 1002506"/>
                <a:gd name="connsiteX78" fmla="*/ 1902618 w 2833687"/>
                <a:gd name="connsiteY78" fmla="*/ 607218 h 1002506"/>
                <a:gd name="connsiteX79" fmla="*/ 1935956 w 2833687"/>
                <a:gd name="connsiteY79" fmla="*/ 607218 h 1002506"/>
                <a:gd name="connsiteX80" fmla="*/ 1943100 w 2833687"/>
                <a:gd name="connsiteY80" fmla="*/ 638175 h 1002506"/>
                <a:gd name="connsiteX81" fmla="*/ 2024062 w 2833687"/>
                <a:gd name="connsiteY81" fmla="*/ 607219 h 1002506"/>
                <a:gd name="connsiteX82" fmla="*/ 2038350 w 2833687"/>
                <a:gd name="connsiteY82" fmla="*/ 635792 h 1002506"/>
                <a:gd name="connsiteX83" fmla="*/ 2128838 w 2833687"/>
                <a:gd name="connsiteY83" fmla="*/ 566737 h 1002506"/>
                <a:gd name="connsiteX84" fmla="*/ 2143125 w 2833687"/>
                <a:gd name="connsiteY84" fmla="*/ 569118 h 1002506"/>
                <a:gd name="connsiteX85" fmla="*/ 2188369 w 2833687"/>
                <a:gd name="connsiteY85" fmla="*/ 564355 h 1002506"/>
                <a:gd name="connsiteX86" fmla="*/ 2226468 w 2833687"/>
                <a:gd name="connsiteY86" fmla="*/ 573881 h 1002506"/>
                <a:gd name="connsiteX87" fmla="*/ 2262187 w 2833687"/>
                <a:gd name="connsiteY87" fmla="*/ 611981 h 1002506"/>
                <a:gd name="connsiteX88" fmla="*/ 2326481 w 2833687"/>
                <a:gd name="connsiteY88" fmla="*/ 652462 h 1002506"/>
                <a:gd name="connsiteX89" fmla="*/ 2371724 w 2833687"/>
                <a:gd name="connsiteY89" fmla="*/ 666749 h 1002506"/>
                <a:gd name="connsiteX90" fmla="*/ 2421731 w 2833687"/>
                <a:gd name="connsiteY90" fmla="*/ 661987 h 1002506"/>
                <a:gd name="connsiteX91" fmla="*/ 2521743 w 2833687"/>
                <a:gd name="connsiteY91" fmla="*/ 650081 h 1002506"/>
                <a:gd name="connsiteX92" fmla="*/ 2578894 w 2833687"/>
                <a:gd name="connsiteY92" fmla="*/ 652461 h 1002506"/>
                <a:gd name="connsiteX93" fmla="*/ 2621755 w 2833687"/>
                <a:gd name="connsiteY93" fmla="*/ 692944 h 1002506"/>
                <a:gd name="connsiteX94" fmla="*/ 2676524 w 2833687"/>
                <a:gd name="connsiteY94" fmla="*/ 776288 h 1002506"/>
                <a:gd name="connsiteX95" fmla="*/ 2714625 w 2833687"/>
                <a:gd name="connsiteY95" fmla="*/ 826293 h 1002506"/>
                <a:gd name="connsiteX96" fmla="*/ 2769394 w 2833687"/>
                <a:gd name="connsiteY96" fmla="*/ 890587 h 1002506"/>
                <a:gd name="connsiteX97" fmla="*/ 2802731 w 2833687"/>
                <a:gd name="connsiteY97" fmla="*/ 931069 h 1002506"/>
                <a:gd name="connsiteX98" fmla="*/ 2833687 w 2833687"/>
                <a:gd name="connsiteY98" fmla="*/ 1002506 h 1002506"/>
                <a:gd name="connsiteX0" fmla="*/ 2833687 w 2833687"/>
                <a:gd name="connsiteY0" fmla="*/ 1002506 h 1002506"/>
                <a:gd name="connsiteX1" fmla="*/ 2817018 w 2833687"/>
                <a:gd name="connsiteY1" fmla="*/ 945356 h 1002506"/>
                <a:gd name="connsiteX2" fmla="*/ 2817018 w 2833687"/>
                <a:gd name="connsiteY2" fmla="*/ 890587 h 1002506"/>
                <a:gd name="connsiteX3" fmla="*/ 2802731 w 2833687"/>
                <a:gd name="connsiteY3" fmla="*/ 833437 h 1002506"/>
                <a:gd name="connsiteX4" fmla="*/ 2786062 w 2833687"/>
                <a:gd name="connsiteY4" fmla="*/ 795337 h 1002506"/>
                <a:gd name="connsiteX5" fmla="*/ 2757487 w 2833687"/>
                <a:gd name="connsiteY5" fmla="*/ 742949 h 1002506"/>
                <a:gd name="connsiteX6" fmla="*/ 2740818 w 2833687"/>
                <a:gd name="connsiteY6" fmla="*/ 650080 h 1002506"/>
                <a:gd name="connsiteX7" fmla="*/ 2707481 w 2833687"/>
                <a:gd name="connsiteY7" fmla="*/ 666749 h 1002506"/>
                <a:gd name="connsiteX8" fmla="*/ 2681287 w 2833687"/>
                <a:gd name="connsiteY8" fmla="*/ 564356 h 1002506"/>
                <a:gd name="connsiteX9" fmla="*/ 2652712 w 2833687"/>
                <a:gd name="connsiteY9" fmla="*/ 581390 h 1002506"/>
                <a:gd name="connsiteX10" fmla="*/ 2636043 w 2833687"/>
                <a:gd name="connsiteY10" fmla="*/ 609599 h 1002506"/>
                <a:gd name="connsiteX11" fmla="*/ 2624137 w 2833687"/>
                <a:gd name="connsiteY11" fmla="*/ 547687 h 1002506"/>
                <a:gd name="connsiteX12" fmla="*/ 2559843 w 2833687"/>
                <a:gd name="connsiteY12" fmla="*/ 569118 h 1002506"/>
                <a:gd name="connsiteX13" fmla="*/ 2531269 w 2833687"/>
                <a:gd name="connsiteY13" fmla="*/ 519112 h 1002506"/>
                <a:gd name="connsiteX14" fmla="*/ 2509838 w 2833687"/>
                <a:gd name="connsiteY14" fmla="*/ 447674 h 1002506"/>
                <a:gd name="connsiteX15" fmla="*/ 2483644 w 2833687"/>
                <a:gd name="connsiteY15" fmla="*/ 483392 h 1002506"/>
                <a:gd name="connsiteX16" fmla="*/ 2457450 w 2833687"/>
                <a:gd name="connsiteY16" fmla="*/ 502443 h 1002506"/>
                <a:gd name="connsiteX17" fmla="*/ 2405061 w 2833687"/>
                <a:gd name="connsiteY17" fmla="*/ 390525 h 1002506"/>
                <a:gd name="connsiteX18" fmla="*/ 2355056 w 2833687"/>
                <a:gd name="connsiteY18" fmla="*/ 433387 h 1002506"/>
                <a:gd name="connsiteX19" fmla="*/ 2321718 w 2833687"/>
                <a:gd name="connsiteY19" fmla="*/ 461962 h 1002506"/>
                <a:gd name="connsiteX20" fmla="*/ 2305049 w 2833687"/>
                <a:gd name="connsiteY20" fmla="*/ 440531 h 1002506"/>
                <a:gd name="connsiteX21" fmla="*/ 2293143 w 2833687"/>
                <a:gd name="connsiteY21" fmla="*/ 385762 h 1002506"/>
                <a:gd name="connsiteX22" fmla="*/ 2221706 w 2833687"/>
                <a:gd name="connsiteY22" fmla="*/ 371475 h 1002506"/>
                <a:gd name="connsiteX23" fmla="*/ 2164555 w 2833687"/>
                <a:gd name="connsiteY23" fmla="*/ 366712 h 1002506"/>
                <a:gd name="connsiteX24" fmla="*/ 2152650 w 2833687"/>
                <a:gd name="connsiteY24" fmla="*/ 330993 h 1002506"/>
                <a:gd name="connsiteX25" fmla="*/ 2066924 w 2833687"/>
                <a:gd name="connsiteY25" fmla="*/ 330993 h 1002506"/>
                <a:gd name="connsiteX26" fmla="*/ 1974056 w 2833687"/>
                <a:gd name="connsiteY26" fmla="*/ 321468 h 1002506"/>
                <a:gd name="connsiteX27" fmla="*/ 1864518 w 2833687"/>
                <a:gd name="connsiteY27" fmla="*/ 300037 h 1002506"/>
                <a:gd name="connsiteX28" fmla="*/ 1762125 w 2833687"/>
                <a:gd name="connsiteY28" fmla="*/ 273843 h 1002506"/>
                <a:gd name="connsiteX29" fmla="*/ 1666875 w 2833687"/>
                <a:gd name="connsiteY29" fmla="*/ 250031 h 1002506"/>
                <a:gd name="connsiteX30" fmla="*/ 1585912 w 2833687"/>
                <a:gd name="connsiteY30" fmla="*/ 226218 h 1002506"/>
                <a:gd name="connsiteX31" fmla="*/ 1488281 w 2833687"/>
                <a:gd name="connsiteY31" fmla="*/ 204787 h 1002506"/>
                <a:gd name="connsiteX32" fmla="*/ 1414462 w 2833687"/>
                <a:gd name="connsiteY32" fmla="*/ 185737 h 1002506"/>
                <a:gd name="connsiteX33" fmla="*/ 1328737 w 2833687"/>
                <a:gd name="connsiteY33" fmla="*/ 159543 h 1002506"/>
                <a:gd name="connsiteX34" fmla="*/ 1243012 w 2833687"/>
                <a:gd name="connsiteY34" fmla="*/ 128587 h 1002506"/>
                <a:gd name="connsiteX35" fmla="*/ 1178718 w 2833687"/>
                <a:gd name="connsiteY35" fmla="*/ 102393 h 1002506"/>
                <a:gd name="connsiteX36" fmla="*/ 1109662 w 2833687"/>
                <a:gd name="connsiteY36" fmla="*/ 76200 h 1002506"/>
                <a:gd name="connsiteX37" fmla="*/ 1071561 w 2833687"/>
                <a:gd name="connsiteY37" fmla="*/ 47625 h 1002506"/>
                <a:gd name="connsiteX38" fmla="*/ 1000124 w 2833687"/>
                <a:gd name="connsiteY38" fmla="*/ 0 h 1002506"/>
                <a:gd name="connsiteX39" fmla="*/ 4762 w 2833687"/>
                <a:gd name="connsiteY39" fmla="*/ 2381 h 1002506"/>
                <a:gd name="connsiteX40" fmla="*/ 0 w 2833687"/>
                <a:gd name="connsiteY40" fmla="*/ 50006 h 1002506"/>
                <a:gd name="connsiteX41" fmla="*/ 57150 w 2833687"/>
                <a:gd name="connsiteY41" fmla="*/ 61912 h 1002506"/>
                <a:gd name="connsiteX42" fmla="*/ 119062 w 2833687"/>
                <a:gd name="connsiteY42" fmla="*/ 76200 h 1002506"/>
                <a:gd name="connsiteX43" fmla="*/ 169068 w 2833687"/>
                <a:gd name="connsiteY43" fmla="*/ 85725 h 1002506"/>
                <a:gd name="connsiteX44" fmla="*/ 259556 w 2833687"/>
                <a:gd name="connsiteY44" fmla="*/ 92868 h 1002506"/>
                <a:gd name="connsiteX45" fmla="*/ 357187 w 2833687"/>
                <a:gd name="connsiteY45" fmla="*/ 95250 h 1002506"/>
                <a:gd name="connsiteX46" fmla="*/ 423862 w 2833687"/>
                <a:gd name="connsiteY46" fmla="*/ 95250 h 1002506"/>
                <a:gd name="connsiteX47" fmla="*/ 500062 w 2833687"/>
                <a:gd name="connsiteY47" fmla="*/ 107156 h 1002506"/>
                <a:gd name="connsiteX48" fmla="*/ 571500 w 2833687"/>
                <a:gd name="connsiteY48" fmla="*/ 109537 h 1002506"/>
                <a:gd name="connsiteX49" fmla="*/ 650081 w 2833687"/>
                <a:gd name="connsiteY49" fmla="*/ 114300 h 1002506"/>
                <a:gd name="connsiteX50" fmla="*/ 673893 w 2833687"/>
                <a:gd name="connsiteY50" fmla="*/ 114300 h 1002506"/>
                <a:gd name="connsiteX51" fmla="*/ 714374 w 2833687"/>
                <a:gd name="connsiteY51" fmla="*/ 128587 h 1002506"/>
                <a:gd name="connsiteX52" fmla="*/ 745331 w 2833687"/>
                <a:gd name="connsiteY52" fmla="*/ 157162 h 1002506"/>
                <a:gd name="connsiteX53" fmla="*/ 757238 w 2833687"/>
                <a:gd name="connsiteY53" fmla="*/ 188118 h 1002506"/>
                <a:gd name="connsiteX54" fmla="*/ 778668 w 2833687"/>
                <a:gd name="connsiteY54" fmla="*/ 214312 h 1002506"/>
                <a:gd name="connsiteX55" fmla="*/ 809624 w 2833687"/>
                <a:gd name="connsiteY55" fmla="*/ 223838 h 1002506"/>
                <a:gd name="connsiteX56" fmla="*/ 842962 w 2833687"/>
                <a:gd name="connsiteY56" fmla="*/ 242887 h 1002506"/>
                <a:gd name="connsiteX57" fmla="*/ 878681 w 2833687"/>
                <a:gd name="connsiteY57" fmla="*/ 257175 h 1002506"/>
                <a:gd name="connsiteX58" fmla="*/ 938212 w 2833687"/>
                <a:gd name="connsiteY58" fmla="*/ 276225 h 1002506"/>
                <a:gd name="connsiteX59" fmla="*/ 1023937 w 2833687"/>
                <a:gd name="connsiteY59" fmla="*/ 290512 h 1002506"/>
                <a:gd name="connsiteX60" fmla="*/ 1088231 w 2833687"/>
                <a:gd name="connsiteY60" fmla="*/ 302418 h 1002506"/>
                <a:gd name="connsiteX61" fmla="*/ 1185862 w 2833687"/>
                <a:gd name="connsiteY61" fmla="*/ 316707 h 1002506"/>
                <a:gd name="connsiteX62" fmla="*/ 1273968 w 2833687"/>
                <a:gd name="connsiteY62" fmla="*/ 338137 h 1002506"/>
                <a:gd name="connsiteX63" fmla="*/ 1343025 w 2833687"/>
                <a:gd name="connsiteY63" fmla="*/ 354806 h 1002506"/>
                <a:gd name="connsiteX64" fmla="*/ 1393031 w 2833687"/>
                <a:gd name="connsiteY64" fmla="*/ 361950 h 1002506"/>
                <a:gd name="connsiteX65" fmla="*/ 1454943 w 2833687"/>
                <a:gd name="connsiteY65" fmla="*/ 388143 h 1002506"/>
                <a:gd name="connsiteX66" fmla="*/ 1469231 w 2833687"/>
                <a:gd name="connsiteY66" fmla="*/ 395287 h 1002506"/>
                <a:gd name="connsiteX67" fmla="*/ 1481137 w 2833687"/>
                <a:gd name="connsiteY67" fmla="*/ 445293 h 1002506"/>
                <a:gd name="connsiteX68" fmla="*/ 1550193 w 2833687"/>
                <a:gd name="connsiteY68" fmla="*/ 447675 h 1002506"/>
                <a:gd name="connsiteX69" fmla="*/ 1600200 w 2833687"/>
                <a:gd name="connsiteY69" fmla="*/ 452437 h 1002506"/>
                <a:gd name="connsiteX70" fmla="*/ 1659731 w 2833687"/>
                <a:gd name="connsiteY70" fmla="*/ 457200 h 1002506"/>
                <a:gd name="connsiteX71" fmla="*/ 1685925 w 2833687"/>
                <a:gd name="connsiteY71" fmla="*/ 457200 h 1002506"/>
                <a:gd name="connsiteX72" fmla="*/ 1690687 w 2833687"/>
                <a:gd name="connsiteY72" fmla="*/ 483393 h 1002506"/>
                <a:gd name="connsiteX73" fmla="*/ 1728787 w 2833687"/>
                <a:gd name="connsiteY73" fmla="*/ 488156 h 1002506"/>
                <a:gd name="connsiteX74" fmla="*/ 1783556 w 2833687"/>
                <a:gd name="connsiteY74" fmla="*/ 488156 h 1002506"/>
                <a:gd name="connsiteX75" fmla="*/ 1790700 w 2833687"/>
                <a:gd name="connsiteY75" fmla="*/ 519112 h 1002506"/>
                <a:gd name="connsiteX76" fmla="*/ 1833562 w 2833687"/>
                <a:gd name="connsiteY76" fmla="*/ 550068 h 1002506"/>
                <a:gd name="connsiteX77" fmla="*/ 1866900 w 2833687"/>
                <a:gd name="connsiteY77" fmla="*/ 578643 h 1002506"/>
                <a:gd name="connsiteX78" fmla="*/ 1902618 w 2833687"/>
                <a:gd name="connsiteY78" fmla="*/ 607218 h 1002506"/>
                <a:gd name="connsiteX79" fmla="*/ 1935956 w 2833687"/>
                <a:gd name="connsiteY79" fmla="*/ 607218 h 1002506"/>
                <a:gd name="connsiteX80" fmla="*/ 1943100 w 2833687"/>
                <a:gd name="connsiteY80" fmla="*/ 638175 h 1002506"/>
                <a:gd name="connsiteX81" fmla="*/ 2024062 w 2833687"/>
                <a:gd name="connsiteY81" fmla="*/ 607219 h 1002506"/>
                <a:gd name="connsiteX82" fmla="*/ 2038350 w 2833687"/>
                <a:gd name="connsiteY82" fmla="*/ 635792 h 1002506"/>
                <a:gd name="connsiteX83" fmla="*/ 2128838 w 2833687"/>
                <a:gd name="connsiteY83" fmla="*/ 566737 h 1002506"/>
                <a:gd name="connsiteX84" fmla="*/ 2143125 w 2833687"/>
                <a:gd name="connsiteY84" fmla="*/ 569118 h 1002506"/>
                <a:gd name="connsiteX85" fmla="*/ 2188369 w 2833687"/>
                <a:gd name="connsiteY85" fmla="*/ 564355 h 1002506"/>
                <a:gd name="connsiteX86" fmla="*/ 2226468 w 2833687"/>
                <a:gd name="connsiteY86" fmla="*/ 573881 h 1002506"/>
                <a:gd name="connsiteX87" fmla="*/ 2262187 w 2833687"/>
                <a:gd name="connsiteY87" fmla="*/ 611981 h 1002506"/>
                <a:gd name="connsiteX88" fmla="*/ 2326481 w 2833687"/>
                <a:gd name="connsiteY88" fmla="*/ 652462 h 1002506"/>
                <a:gd name="connsiteX89" fmla="*/ 2371724 w 2833687"/>
                <a:gd name="connsiteY89" fmla="*/ 666749 h 1002506"/>
                <a:gd name="connsiteX90" fmla="*/ 2421731 w 2833687"/>
                <a:gd name="connsiteY90" fmla="*/ 661987 h 1002506"/>
                <a:gd name="connsiteX91" fmla="*/ 2521743 w 2833687"/>
                <a:gd name="connsiteY91" fmla="*/ 650081 h 1002506"/>
                <a:gd name="connsiteX92" fmla="*/ 2578894 w 2833687"/>
                <a:gd name="connsiteY92" fmla="*/ 652461 h 1002506"/>
                <a:gd name="connsiteX93" fmla="*/ 2621755 w 2833687"/>
                <a:gd name="connsiteY93" fmla="*/ 692944 h 1002506"/>
                <a:gd name="connsiteX94" fmla="*/ 2676524 w 2833687"/>
                <a:gd name="connsiteY94" fmla="*/ 776288 h 1002506"/>
                <a:gd name="connsiteX95" fmla="*/ 2714625 w 2833687"/>
                <a:gd name="connsiteY95" fmla="*/ 826293 h 1002506"/>
                <a:gd name="connsiteX96" fmla="*/ 2769394 w 2833687"/>
                <a:gd name="connsiteY96" fmla="*/ 890587 h 1002506"/>
                <a:gd name="connsiteX97" fmla="*/ 2802731 w 2833687"/>
                <a:gd name="connsiteY97" fmla="*/ 931069 h 1002506"/>
                <a:gd name="connsiteX98" fmla="*/ 2833687 w 2833687"/>
                <a:gd name="connsiteY98" fmla="*/ 1002506 h 1002506"/>
                <a:gd name="connsiteX0" fmla="*/ 2833687 w 2833687"/>
                <a:gd name="connsiteY0" fmla="*/ 1002506 h 1002506"/>
                <a:gd name="connsiteX1" fmla="*/ 2817018 w 2833687"/>
                <a:gd name="connsiteY1" fmla="*/ 945356 h 1002506"/>
                <a:gd name="connsiteX2" fmla="*/ 2817018 w 2833687"/>
                <a:gd name="connsiteY2" fmla="*/ 890587 h 1002506"/>
                <a:gd name="connsiteX3" fmla="*/ 2802731 w 2833687"/>
                <a:gd name="connsiteY3" fmla="*/ 833437 h 1002506"/>
                <a:gd name="connsiteX4" fmla="*/ 2786062 w 2833687"/>
                <a:gd name="connsiteY4" fmla="*/ 795337 h 1002506"/>
                <a:gd name="connsiteX5" fmla="*/ 2757487 w 2833687"/>
                <a:gd name="connsiteY5" fmla="*/ 742949 h 1002506"/>
                <a:gd name="connsiteX6" fmla="*/ 2740818 w 2833687"/>
                <a:gd name="connsiteY6" fmla="*/ 650080 h 1002506"/>
                <a:gd name="connsiteX7" fmla="*/ 2707481 w 2833687"/>
                <a:gd name="connsiteY7" fmla="*/ 666749 h 1002506"/>
                <a:gd name="connsiteX8" fmla="*/ 2681287 w 2833687"/>
                <a:gd name="connsiteY8" fmla="*/ 564356 h 1002506"/>
                <a:gd name="connsiteX9" fmla="*/ 2652712 w 2833687"/>
                <a:gd name="connsiteY9" fmla="*/ 581390 h 1002506"/>
                <a:gd name="connsiteX10" fmla="*/ 2636043 w 2833687"/>
                <a:gd name="connsiteY10" fmla="*/ 609599 h 1002506"/>
                <a:gd name="connsiteX11" fmla="*/ 2624137 w 2833687"/>
                <a:gd name="connsiteY11" fmla="*/ 547687 h 1002506"/>
                <a:gd name="connsiteX12" fmla="*/ 2559843 w 2833687"/>
                <a:gd name="connsiteY12" fmla="*/ 569118 h 1002506"/>
                <a:gd name="connsiteX13" fmla="*/ 2531269 w 2833687"/>
                <a:gd name="connsiteY13" fmla="*/ 519112 h 1002506"/>
                <a:gd name="connsiteX14" fmla="*/ 2509838 w 2833687"/>
                <a:gd name="connsiteY14" fmla="*/ 447674 h 1002506"/>
                <a:gd name="connsiteX15" fmla="*/ 2483644 w 2833687"/>
                <a:gd name="connsiteY15" fmla="*/ 483392 h 1002506"/>
                <a:gd name="connsiteX16" fmla="*/ 2457450 w 2833687"/>
                <a:gd name="connsiteY16" fmla="*/ 502443 h 1002506"/>
                <a:gd name="connsiteX17" fmla="*/ 2405061 w 2833687"/>
                <a:gd name="connsiteY17" fmla="*/ 390525 h 1002506"/>
                <a:gd name="connsiteX18" fmla="*/ 2355056 w 2833687"/>
                <a:gd name="connsiteY18" fmla="*/ 433387 h 1002506"/>
                <a:gd name="connsiteX19" fmla="*/ 2321718 w 2833687"/>
                <a:gd name="connsiteY19" fmla="*/ 461962 h 1002506"/>
                <a:gd name="connsiteX20" fmla="*/ 2305049 w 2833687"/>
                <a:gd name="connsiteY20" fmla="*/ 440531 h 1002506"/>
                <a:gd name="connsiteX21" fmla="*/ 2293143 w 2833687"/>
                <a:gd name="connsiteY21" fmla="*/ 385762 h 1002506"/>
                <a:gd name="connsiteX22" fmla="*/ 2221706 w 2833687"/>
                <a:gd name="connsiteY22" fmla="*/ 371475 h 1002506"/>
                <a:gd name="connsiteX23" fmla="*/ 2164555 w 2833687"/>
                <a:gd name="connsiteY23" fmla="*/ 366712 h 1002506"/>
                <a:gd name="connsiteX24" fmla="*/ 2152650 w 2833687"/>
                <a:gd name="connsiteY24" fmla="*/ 330993 h 1002506"/>
                <a:gd name="connsiteX25" fmla="*/ 2066924 w 2833687"/>
                <a:gd name="connsiteY25" fmla="*/ 330993 h 1002506"/>
                <a:gd name="connsiteX26" fmla="*/ 1974056 w 2833687"/>
                <a:gd name="connsiteY26" fmla="*/ 321468 h 1002506"/>
                <a:gd name="connsiteX27" fmla="*/ 1864518 w 2833687"/>
                <a:gd name="connsiteY27" fmla="*/ 300037 h 1002506"/>
                <a:gd name="connsiteX28" fmla="*/ 1762125 w 2833687"/>
                <a:gd name="connsiteY28" fmla="*/ 273843 h 1002506"/>
                <a:gd name="connsiteX29" fmla="*/ 1666875 w 2833687"/>
                <a:gd name="connsiteY29" fmla="*/ 250031 h 1002506"/>
                <a:gd name="connsiteX30" fmla="*/ 1585912 w 2833687"/>
                <a:gd name="connsiteY30" fmla="*/ 226218 h 1002506"/>
                <a:gd name="connsiteX31" fmla="*/ 1488281 w 2833687"/>
                <a:gd name="connsiteY31" fmla="*/ 204787 h 1002506"/>
                <a:gd name="connsiteX32" fmla="*/ 1414462 w 2833687"/>
                <a:gd name="connsiteY32" fmla="*/ 185737 h 1002506"/>
                <a:gd name="connsiteX33" fmla="*/ 1328737 w 2833687"/>
                <a:gd name="connsiteY33" fmla="*/ 159543 h 1002506"/>
                <a:gd name="connsiteX34" fmla="*/ 1243012 w 2833687"/>
                <a:gd name="connsiteY34" fmla="*/ 128587 h 1002506"/>
                <a:gd name="connsiteX35" fmla="*/ 1178718 w 2833687"/>
                <a:gd name="connsiteY35" fmla="*/ 102393 h 1002506"/>
                <a:gd name="connsiteX36" fmla="*/ 1109662 w 2833687"/>
                <a:gd name="connsiteY36" fmla="*/ 76200 h 1002506"/>
                <a:gd name="connsiteX37" fmla="*/ 1071561 w 2833687"/>
                <a:gd name="connsiteY37" fmla="*/ 47625 h 1002506"/>
                <a:gd name="connsiteX38" fmla="*/ 1000124 w 2833687"/>
                <a:gd name="connsiteY38" fmla="*/ 0 h 1002506"/>
                <a:gd name="connsiteX39" fmla="*/ 4762 w 2833687"/>
                <a:gd name="connsiteY39" fmla="*/ 2381 h 1002506"/>
                <a:gd name="connsiteX40" fmla="*/ 0 w 2833687"/>
                <a:gd name="connsiteY40" fmla="*/ 50006 h 1002506"/>
                <a:gd name="connsiteX41" fmla="*/ 57150 w 2833687"/>
                <a:gd name="connsiteY41" fmla="*/ 61912 h 1002506"/>
                <a:gd name="connsiteX42" fmla="*/ 119062 w 2833687"/>
                <a:gd name="connsiteY42" fmla="*/ 76200 h 1002506"/>
                <a:gd name="connsiteX43" fmla="*/ 169068 w 2833687"/>
                <a:gd name="connsiteY43" fmla="*/ 85725 h 1002506"/>
                <a:gd name="connsiteX44" fmla="*/ 259556 w 2833687"/>
                <a:gd name="connsiteY44" fmla="*/ 92868 h 1002506"/>
                <a:gd name="connsiteX45" fmla="*/ 357187 w 2833687"/>
                <a:gd name="connsiteY45" fmla="*/ 95250 h 1002506"/>
                <a:gd name="connsiteX46" fmla="*/ 423862 w 2833687"/>
                <a:gd name="connsiteY46" fmla="*/ 95250 h 1002506"/>
                <a:gd name="connsiteX47" fmla="*/ 500062 w 2833687"/>
                <a:gd name="connsiteY47" fmla="*/ 107156 h 1002506"/>
                <a:gd name="connsiteX48" fmla="*/ 571500 w 2833687"/>
                <a:gd name="connsiteY48" fmla="*/ 109537 h 1002506"/>
                <a:gd name="connsiteX49" fmla="*/ 650081 w 2833687"/>
                <a:gd name="connsiteY49" fmla="*/ 114300 h 1002506"/>
                <a:gd name="connsiteX50" fmla="*/ 673893 w 2833687"/>
                <a:gd name="connsiteY50" fmla="*/ 114300 h 1002506"/>
                <a:gd name="connsiteX51" fmla="*/ 714374 w 2833687"/>
                <a:gd name="connsiteY51" fmla="*/ 128587 h 1002506"/>
                <a:gd name="connsiteX52" fmla="*/ 745331 w 2833687"/>
                <a:gd name="connsiteY52" fmla="*/ 157162 h 1002506"/>
                <a:gd name="connsiteX53" fmla="*/ 757238 w 2833687"/>
                <a:gd name="connsiteY53" fmla="*/ 188118 h 1002506"/>
                <a:gd name="connsiteX54" fmla="*/ 778668 w 2833687"/>
                <a:gd name="connsiteY54" fmla="*/ 214312 h 1002506"/>
                <a:gd name="connsiteX55" fmla="*/ 809624 w 2833687"/>
                <a:gd name="connsiteY55" fmla="*/ 223838 h 1002506"/>
                <a:gd name="connsiteX56" fmla="*/ 842962 w 2833687"/>
                <a:gd name="connsiteY56" fmla="*/ 242887 h 1002506"/>
                <a:gd name="connsiteX57" fmla="*/ 878681 w 2833687"/>
                <a:gd name="connsiteY57" fmla="*/ 257175 h 1002506"/>
                <a:gd name="connsiteX58" fmla="*/ 938212 w 2833687"/>
                <a:gd name="connsiteY58" fmla="*/ 276225 h 1002506"/>
                <a:gd name="connsiteX59" fmla="*/ 1023937 w 2833687"/>
                <a:gd name="connsiteY59" fmla="*/ 290512 h 1002506"/>
                <a:gd name="connsiteX60" fmla="*/ 1088231 w 2833687"/>
                <a:gd name="connsiteY60" fmla="*/ 302418 h 1002506"/>
                <a:gd name="connsiteX61" fmla="*/ 1185862 w 2833687"/>
                <a:gd name="connsiteY61" fmla="*/ 316707 h 1002506"/>
                <a:gd name="connsiteX62" fmla="*/ 1273968 w 2833687"/>
                <a:gd name="connsiteY62" fmla="*/ 338137 h 1002506"/>
                <a:gd name="connsiteX63" fmla="*/ 1343025 w 2833687"/>
                <a:gd name="connsiteY63" fmla="*/ 354806 h 1002506"/>
                <a:gd name="connsiteX64" fmla="*/ 1393031 w 2833687"/>
                <a:gd name="connsiteY64" fmla="*/ 361950 h 1002506"/>
                <a:gd name="connsiteX65" fmla="*/ 1454943 w 2833687"/>
                <a:gd name="connsiteY65" fmla="*/ 388143 h 1002506"/>
                <a:gd name="connsiteX66" fmla="*/ 1469231 w 2833687"/>
                <a:gd name="connsiteY66" fmla="*/ 395287 h 1002506"/>
                <a:gd name="connsiteX67" fmla="*/ 1481137 w 2833687"/>
                <a:gd name="connsiteY67" fmla="*/ 445293 h 1002506"/>
                <a:gd name="connsiteX68" fmla="*/ 1550193 w 2833687"/>
                <a:gd name="connsiteY68" fmla="*/ 447675 h 1002506"/>
                <a:gd name="connsiteX69" fmla="*/ 1600200 w 2833687"/>
                <a:gd name="connsiteY69" fmla="*/ 452437 h 1002506"/>
                <a:gd name="connsiteX70" fmla="*/ 1659731 w 2833687"/>
                <a:gd name="connsiteY70" fmla="*/ 457200 h 1002506"/>
                <a:gd name="connsiteX71" fmla="*/ 1685925 w 2833687"/>
                <a:gd name="connsiteY71" fmla="*/ 457200 h 1002506"/>
                <a:gd name="connsiteX72" fmla="*/ 1690687 w 2833687"/>
                <a:gd name="connsiteY72" fmla="*/ 483393 h 1002506"/>
                <a:gd name="connsiteX73" fmla="*/ 1728787 w 2833687"/>
                <a:gd name="connsiteY73" fmla="*/ 488156 h 1002506"/>
                <a:gd name="connsiteX74" fmla="*/ 1783556 w 2833687"/>
                <a:gd name="connsiteY74" fmla="*/ 488156 h 1002506"/>
                <a:gd name="connsiteX75" fmla="*/ 1790700 w 2833687"/>
                <a:gd name="connsiteY75" fmla="*/ 519112 h 1002506"/>
                <a:gd name="connsiteX76" fmla="*/ 1833562 w 2833687"/>
                <a:gd name="connsiteY76" fmla="*/ 550068 h 1002506"/>
                <a:gd name="connsiteX77" fmla="*/ 1866900 w 2833687"/>
                <a:gd name="connsiteY77" fmla="*/ 578643 h 1002506"/>
                <a:gd name="connsiteX78" fmla="*/ 1902618 w 2833687"/>
                <a:gd name="connsiteY78" fmla="*/ 607218 h 1002506"/>
                <a:gd name="connsiteX79" fmla="*/ 1935956 w 2833687"/>
                <a:gd name="connsiteY79" fmla="*/ 607218 h 1002506"/>
                <a:gd name="connsiteX80" fmla="*/ 1943100 w 2833687"/>
                <a:gd name="connsiteY80" fmla="*/ 638175 h 1002506"/>
                <a:gd name="connsiteX81" fmla="*/ 2024062 w 2833687"/>
                <a:gd name="connsiteY81" fmla="*/ 607219 h 1002506"/>
                <a:gd name="connsiteX82" fmla="*/ 2038350 w 2833687"/>
                <a:gd name="connsiteY82" fmla="*/ 635792 h 1002506"/>
                <a:gd name="connsiteX83" fmla="*/ 2128838 w 2833687"/>
                <a:gd name="connsiteY83" fmla="*/ 566737 h 1002506"/>
                <a:gd name="connsiteX84" fmla="*/ 2143125 w 2833687"/>
                <a:gd name="connsiteY84" fmla="*/ 569118 h 1002506"/>
                <a:gd name="connsiteX85" fmla="*/ 2188369 w 2833687"/>
                <a:gd name="connsiteY85" fmla="*/ 564355 h 1002506"/>
                <a:gd name="connsiteX86" fmla="*/ 2226468 w 2833687"/>
                <a:gd name="connsiteY86" fmla="*/ 573881 h 1002506"/>
                <a:gd name="connsiteX87" fmla="*/ 2262187 w 2833687"/>
                <a:gd name="connsiteY87" fmla="*/ 611981 h 1002506"/>
                <a:gd name="connsiteX88" fmla="*/ 2326481 w 2833687"/>
                <a:gd name="connsiteY88" fmla="*/ 652462 h 1002506"/>
                <a:gd name="connsiteX89" fmla="*/ 2371724 w 2833687"/>
                <a:gd name="connsiteY89" fmla="*/ 666749 h 1002506"/>
                <a:gd name="connsiteX90" fmla="*/ 2421731 w 2833687"/>
                <a:gd name="connsiteY90" fmla="*/ 661987 h 1002506"/>
                <a:gd name="connsiteX91" fmla="*/ 2497931 w 2833687"/>
                <a:gd name="connsiteY91" fmla="*/ 659606 h 1002506"/>
                <a:gd name="connsiteX92" fmla="*/ 2578894 w 2833687"/>
                <a:gd name="connsiteY92" fmla="*/ 652461 h 1002506"/>
                <a:gd name="connsiteX93" fmla="*/ 2621755 w 2833687"/>
                <a:gd name="connsiteY93" fmla="*/ 692944 h 1002506"/>
                <a:gd name="connsiteX94" fmla="*/ 2676524 w 2833687"/>
                <a:gd name="connsiteY94" fmla="*/ 776288 h 1002506"/>
                <a:gd name="connsiteX95" fmla="*/ 2714625 w 2833687"/>
                <a:gd name="connsiteY95" fmla="*/ 826293 h 1002506"/>
                <a:gd name="connsiteX96" fmla="*/ 2769394 w 2833687"/>
                <a:gd name="connsiteY96" fmla="*/ 890587 h 1002506"/>
                <a:gd name="connsiteX97" fmla="*/ 2802731 w 2833687"/>
                <a:gd name="connsiteY97" fmla="*/ 931069 h 1002506"/>
                <a:gd name="connsiteX98" fmla="*/ 2833687 w 2833687"/>
                <a:gd name="connsiteY98" fmla="*/ 1002506 h 1002506"/>
                <a:gd name="connsiteX0" fmla="*/ 2828925 w 2828925"/>
                <a:gd name="connsiteY0" fmla="*/ 1002506 h 1002506"/>
                <a:gd name="connsiteX1" fmla="*/ 2812256 w 2828925"/>
                <a:gd name="connsiteY1" fmla="*/ 945356 h 1002506"/>
                <a:gd name="connsiteX2" fmla="*/ 2812256 w 2828925"/>
                <a:gd name="connsiteY2" fmla="*/ 890587 h 1002506"/>
                <a:gd name="connsiteX3" fmla="*/ 2797969 w 2828925"/>
                <a:gd name="connsiteY3" fmla="*/ 833437 h 1002506"/>
                <a:gd name="connsiteX4" fmla="*/ 2781300 w 2828925"/>
                <a:gd name="connsiteY4" fmla="*/ 795337 h 1002506"/>
                <a:gd name="connsiteX5" fmla="*/ 2752725 w 2828925"/>
                <a:gd name="connsiteY5" fmla="*/ 742949 h 1002506"/>
                <a:gd name="connsiteX6" fmla="*/ 2736056 w 2828925"/>
                <a:gd name="connsiteY6" fmla="*/ 650080 h 1002506"/>
                <a:gd name="connsiteX7" fmla="*/ 2702719 w 2828925"/>
                <a:gd name="connsiteY7" fmla="*/ 666749 h 1002506"/>
                <a:gd name="connsiteX8" fmla="*/ 2676525 w 2828925"/>
                <a:gd name="connsiteY8" fmla="*/ 564356 h 1002506"/>
                <a:gd name="connsiteX9" fmla="*/ 2647950 w 2828925"/>
                <a:gd name="connsiteY9" fmla="*/ 581390 h 1002506"/>
                <a:gd name="connsiteX10" fmla="*/ 2631281 w 2828925"/>
                <a:gd name="connsiteY10" fmla="*/ 609599 h 1002506"/>
                <a:gd name="connsiteX11" fmla="*/ 2619375 w 2828925"/>
                <a:gd name="connsiteY11" fmla="*/ 547687 h 1002506"/>
                <a:gd name="connsiteX12" fmla="*/ 2555081 w 2828925"/>
                <a:gd name="connsiteY12" fmla="*/ 569118 h 1002506"/>
                <a:gd name="connsiteX13" fmla="*/ 2526507 w 2828925"/>
                <a:gd name="connsiteY13" fmla="*/ 519112 h 1002506"/>
                <a:gd name="connsiteX14" fmla="*/ 2505076 w 2828925"/>
                <a:gd name="connsiteY14" fmla="*/ 447674 h 1002506"/>
                <a:gd name="connsiteX15" fmla="*/ 2478882 w 2828925"/>
                <a:gd name="connsiteY15" fmla="*/ 483392 h 1002506"/>
                <a:gd name="connsiteX16" fmla="*/ 2452688 w 2828925"/>
                <a:gd name="connsiteY16" fmla="*/ 502443 h 1002506"/>
                <a:gd name="connsiteX17" fmla="*/ 2400299 w 2828925"/>
                <a:gd name="connsiteY17" fmla="*/ 390525 h 1002506"/>
                <a:gd name="connsiteX18" fmla="*/ 2350294 w 2828925"/>
                <a:gd name="connsiteY18" fmla="*/ 433387 h 1002506"/>
                <a:gd name="connsiteX19" fmla="*/ 2316956 w 2828925"/>
                <a:gd name="connsiteY19" fmla="*/ 461962 h 1002506"/>
                <a:gd name="connsiteX20" fmla="*/ 2300287 w 2828925"/>
                <a:gd name="connsiteY20" fmla="*/ 440531 h 1002506"/>
                <a:gd name="connsiteX21" fmla="*/ 2288381 w 2828925"/>
                <a:gd name="connsiteY21" fmla="*/ 385762 h 1002506"/>
                <a:gd name="connsiteX22" fmla="*/ 2216944 w 2828925"/>
                <a:gd name="connsiteY22" fmla="*/ 371475 h 1002506"/>
                <a:gd name="connsiteX23" fmla="*/ 2159793 w 2828925"/>
                <a:gd name="connsiteY23" fmla="*/ 366712 h 1002506"/>
                <a:gd name="connsiteX24" fmla="*/ 2147888 w 2828925"/>
                <a:gd name="connsiteY24" fmla="*/ 330993 h 1002506"/>
                <a:gd name="connsiteX25" fmla="*/ 2062162 w 2828925"/>
                <a:gd name="connsiteY25" fmla="*/ 330993 h 1002506"/>
                <a:gd name="connsiteX26" fmla="*/ 1969294 w 2828925"/>
                <a:gd name="connsiteY26" fmla="*/ 321468 h 1002506"/>
                <a:gd name="connsiteX27" fmla="*/ 1859756 w 2828925"/>
                <a:gd name="connsiteY27" fmla="*/ 300037 h 1002506"/>
                <a:gd name="connsiteX28" fmla="*/ 1757363 w 2828925"/>
                <a:gd name="connsiteY28" fmla="*/ 273843 h 1002506"/>
                <a:gd name="connsiteX29" fmla="*/ 1662113 w 2828925"/>
                <a:gd name="connsiteY29" fmla="*/ 250031 h 1002506"/>
                <a:gd name="connsiteX30" fmla="*/ 1581150 w 2828925"/>
                <a:gd name="connsiteY30" fmla="*/ 226218 h 1002506"/>
                <a:gd name="connsiteX31" fmla="*/ 1483519 w 2828925"/>
                <a:gd name="connsiteY31" fmla="*/ 204787 h 1002506"/>
                <a:gd name="connsiteX32" fmla="*/ 1409700 w 2828925"/>
                <a:gd name="connsiteY32" fmla="*/ 185737 h 1002506"/>
                <a:gd name="connsiteX33" fmla="*/ 1323975 w 2828925"/>
                <a:gd name="connsiteY33" fmla="*/ 159543 h 1002506"/>
                <a:gd name="connsiteX34" fmla="*/ 1238250 w 2828925"/>
                <a:gd name="connsiteY34" fmla="*/ 128587 h 1002506"/>
                <a:gd name="connsiteX35" fmla="*/ 1173956 w 2828925"/>
                <a:gd name="connsiteY35" fmla="*/ 102393 h 1002506"/>
                <a:gd name="connsiteX36" fmla="*/ 1104900 w 2828925"/>
                <a:gd name="connsiteY36" fmla="*/ 76200 h 1002506"/>
                <a:gd name="connsiteX37" fmla="*/ 1066799 w 2828925"/>
                <a:gd name="connsiteY37" fmla="*/ 47625 h 1002506"/>
                <a:gd name="connsiteX38" fmla="*/ 995362 w 2828925"/>
                <a:gd name="connsiteY38" fmla="*/ 0 h 1002506"/>
                <a:gd name="connsiteX39" fmla="*/ 0 w 2828925"/>
                <a:gd name="connsiteY39" fmla="*/ 2381 h 1002506"/>
                <a:gd name="connsiteX40" fmla="*/ 7144 w 2828925"/>
                <a:gd name="connsiteY40" fmla="*/ 50006 h 1002506"/>
                <a:gd name="connsiteX41" fmla="*/ 52388 w 2828925"/>
                <a:gd name="connsiteY41" fmla="*/ 61912 h 1002506"/>
                <a:gd name="connsiteX42" fmla="*/ 114300 w 2828925"/>
                <a:gd name="connsiteY42" fmla="*/ 76200 h 1002506"/>
                <a:gd name="connsiteX43" fmla="*/ 164306 w 2828925"/>
                <a:gd name="connsiteY43" fmla="*/ 85725 h 1002506"/>
                <a:gd name="connsiteX44" fmla="*/ 254794 w 2828925"/>
                <a:gd name="connsiteY44" fmla="*/ 92868 h 1002506"/>
                <a:gd name="connsiteX45" fmla="*/ 352425 w 2828925"/>
                <a:gd name="connsiteY45" fmla="*/ 95250 h 1002506"/>
                <a:gd name="connsiteX46" fmla="*/ 419100 w 2828925"/>
                <a:gd name="connsiteY46" fmla="*/ 95250 h 1002506"/>
                <a:gd name="connsiteX47" fmla="*/ 495300 w 2828925"/>
                <a:gd name="connsiteY47" fmla="*/ 107156 h 1002506"/>
                <a:gd name="connsiteX48" fmla="*/ 566738 w 2828925"/>
                <a:gd name="connsiteY48" fmla="*/ 109537 h 1002506"/>
                <a:gd name="connsiteX49" fmla="*/ 645319 w 2828925"/>
                <a:gd name="connsiteY49" fmla="*/ 114300 h 1002506"/>
                <a:gd name="connsiteX50" fmla="*/ 669131 w 2828925"/>
                <a:gd name="connsiteY50" fmla="*/ 114300 h 1002506"/>
                <a:gd name="connsiteX51" fmla="*/ 709612 w 2828925"/>
                <a:gd name="connsiteY51" fmla="*/ 128587 h 1002506"/>
                <a:gd name="connsiteX52" fmla="*/ 740569 w 2828925"/>
                <a:gd name="connsiteY52" fmla="*/ 157162 h 1002506"/>
                <a:gd name="connsiteX53" fmla="*/ 752476 w 2828925"/>
                <a:gd name="connsiteY53" fmla="*/ 188118 h 1002506"/>
                <a:gd name="connsiteX54" fmla="*/ 773906 w 2828925"/>
                <a:gd name="connsiteY54" fmla="*/ 214312 h 1002506"/>
                <a:gd name="connsiteX55" fmla="*/ 804862 w 2828925"/>
                <a:gd name="connsiteY55" fmla="*/ 223838 h 1002506"/>
                <a:gd name="connsiteX56" fmla="*/ 838200 w 2828925"/>
                <a:gd name="connsiteY56" fmla="*/ 242887 h 1002506"/>
                <a:gd name="connsiteX57" fmla="*/ 873919 w 2828925"/>
                <a:gd name="connsiteY57" fmla="*/ 257175 h 1002506"/>
                <a:gd name="connsiteX58" fmla="*/ 933450 w 2828925"/>
                <a:gd name="connsiteY58" fmla="*/ 276225 h 1002506"/>
                <a:gd name="connsiteX59" fmla="*/ 1019175 w 2828925"/>
                <a:gd name="connsiteY59" fmla="*/ 290512 h 1002506"/>
                <a:gd name="connsiteX60" fmla="*/ 1083469 w 2828925"/>
                <a:gd name="connsiteY60" fmla="*/ 302418 h 1002506"/>
                <a:gd name="connsiteX61" fmla="*/ 1181100 w 2828925"/>
                <a:gd name="connsiteY61" fmla="*/ 316707 h 1002506"/>
                <a:gd name="connsiteX62" fmla="*/ 1269206 w 2828925"/>
                <a:gd name="connsiteY62" fmla="*/ 338137 h 1002506"/>
                <a:gd name="connsiteX63" fmla="*/ 1338263 w 2828925"/>
                <a:gd name="connsiteY63" fmla="*/ 354806 h 1002506"/>
                <a:gd name="connsiteX64" fmla="*/ 1388269 w 2828925"/>
                <a:gd name="connsiteY64" fmla="*/ 361950 h 1002506"/>
                <a:gd name="connsiteX65" fmla="*/ 1450181 w 2828925"/>
                <a:gd name="connsiteY65" fmla="*/ 388143 h 1002506"/>
                <a:gd name="connsiteX66" fmla="*/ 1464469 w 2828925"/>
                <a:gd name="connsiteY66" fmla="*/ 395287 h 1002506"/>
                <a:gd name="connsiteX67" fmla="*/ 1476375 w 2828925"/>
                <a:gd name="connsiteY67" fmla="*/ 445293 h 1002506"/>
                <a:gd name="connsiteX68" fmla="*/ 1545431 w 2828925"/>
                <a:gd name="connsiteY68" fmla="*/ 447675 h 1002506"/>
                <a:gd name="connsiteX69" fmla="*/ 1595438 w 2828925"/>
                <a:gd name="connsiteY69" fmla="*/ 452437 h 1002506"/>
                <a:gd name="connsiteX70" fmla="*/ 1654969 w 2828925"/>
                <a:gd name="connsiteY70" fmla="*/ 457200 h 1002506"/>
                <a:gd name="connsiteX71" fmla="*/ 1681163 w 2828925"/>
                <a:gd name="connsiteY71" fmla="*/ 457200 h 1002506"/>
                <a:gd name="connsiteX72" fmla="*/ 1685925 w 2828925"/>
                <a:gd name="connsiteY72" fmla="*/ 483393 h 1002506"/>
                <a:gd name="connsiteX73" fmla="*/ 1724025 w 2828925"/>
                <a:gd name="connsiteY73" fmla="*/ 488156 h 1002506"/>
                <a:gd name="connsiteX74" fmla="*/ 1778794 w 2828925"/>
                <a:gd name="connsiteY74" fmla="*/ 488156 h 1002506"/>
                <a:gd name="connsiteX75" fmla="*/ 1785938 w 2828925"/>
                <a:gd name="connsiteY75" fmla="*/ 519112 h 1002506"/>
                <a:gd name="connsiteX76" fmla="*/ 1828800 w 2828925"/>
                <a:gd name="connsiteY76" fmla="*/ 550068 h 1002506"/>
                <a:gd name="connsiteX77" fmla="*/ 1862138 w 2828925"/>
                <a:gd name="connsiteY77" fmla="*/ 578643 h 1002506"/>
                <a:gd name="connsiteX78" fmla="*/ 1897856 w 2828925"/>
                <a:gd name="connsiteY78" fmla="*/ 607218 h 1002506"/>
                <a:gd name="connsiteX79" fmla="*/ 1931194 w 2828925"/>
                <a:gd name="connsiteY79" fmla="*/ 607218 h 1002506"/>
                <a:gd name="connsiteX80" fmla="*/ 1938338 w 2828925"/>
                <a:gd name="connsiteY80" fmla="*/ 638175 h 1002506"/>
                <a:gd name="connsiteX81" fmla="*/ 2019300 w 2828925"/>
                <a:gd name="connsiteY81" fmla="*/ 607219 h 1002506"/>
                <a:gd name="connsiteX82" fmla="*/ 2033588 w 2828925"/>
                <a:gd name="connsiteY82" fmla="*/ 635792 h 1002506"/>
                <a:gd name="connsiteX83" fmla="*/ 2124076 w 2828925"/>
                <a:gd name="connsiteY83" fmla="*/ 566737 h 1002506"/>
                <a:gd name="connsiteX84" fmla="*/ 2138363 w 2828925"/>
                <a:gd name="connsiteY84" fmla="*/ 569118 h 1002506"/>
                <a:gd name="connsiteX85" fmla="*/ 2183607 w 2828925"/>
                <a:gd name="connsiteY85" fmla="*/ 564355 h 1002506"/>
                <a:gd name="connsiteX86" fmla="*/ 2221706 w 2828925"/>
                <a:gd name="connsiteY86" fmla="*/ 573881 h 1002506"/>
                <a:gd name="connsiteX87" fmla="*/ 2257425 w 2828925"/>
                <a:gd name="connsiteY87" fmla="*/ 611981 h 1002506"/>
                <a:gd name="connsiteX88" fmla="*/ 2321719 w 2828925"/>
                <a:gd name="connsiteY88" fmla="*/ 652462 h 1002506"/>
                <a:gd name="connsiteX89" fmla="*/ 2366962 w 2828925"/>
                <a:gd name="connsiteY89" fmla="*/ 666749 h 1002506"/>
                <a:gd name="connsiteX90" fmla="*/ 2416969 w 2828925"/>
                <a:gd name="connsiteY90" fmla="*/ 661987 h 1002506"/>
                <a:gd name="connsiteX91" fmla="*/ 2493169 w 2828925"/>
                <a:gd name="connsiteY91" fmla="*/ 659606 h 1002506"/>
                <a:gd name="connsiteX92" fmla="*/ 2574132 w 2828925"/>
                <a:gd name="connsiteY92" fmla="*/ 652461 h 1002506"/>
                <a:gd name="connsiteX93" fmla="*/ 2616993 w 2828925"/>
                <a:gd name="connsiteY93" fmla="*/ 692944 h 1002506"/>
                <a:gd name="connsiteX94" fmla="*/ 2671762 w 2828925"/>
                <a:gd name="connsiteY94" fmla="*/ 776288 h 1002506"/>
                <a:gd name="connsiteX95" fmla="*/ 2709863 w 2828925"/>
                <a:gd name="connsiteY95" fmla="*/ 826293 h 1002506"/>
                <a:gd name="connsiteX96" fmla="*/ 2764632 w 2828925"/>
                <a:gd name="connsiteY96" fmla="*/ 890587 h 1002506"/>
                <a:gd name="connsiteX97" fmla="*/ 2797969 w 2828925"/>
                <a:gd name="connsiteY97" fmla="*/ 931069 h 1002506"/>
                <a:gd name="connsiteX98" fmla="*/ 2828925 w 2828925"/>
                <a:gd name="connsiteY98" fmla="*/ 1002506 h 1002506"/>
                <a:gd name="connsiteX0" fmla="*/ 2821781 w 2821781"/>
                <a:gd name="connsiteY0" fmla="*/ 1002506 h 1002506"/>
                <a:gd name="connsiteX1" fmla="*/ 2805112 w 2821781"/>
                <a:gd name="connsiteY1" fmla="*/ 945356 h 1002506"/>
                <a:gd name="connsiteX2" fmla="*/ 2805112 w 2821781"/>
                <a:gd name="connsiteY2" fmla="*/ 890587 h 1002506"/>
                <a:gd name="connsiteX3" fmla="*/ 2790825 w 2821781"/>
                <a:gd name="connsiteY3" fmla="*/ 833437 h 1002506"/>
                <a:gd name="connsiteX4" fmla="*/ 2774156 w 2821781"/>
                <a:gd name="connsiteY4" fmla="*/ 795337 h 1002506"/>
                <a:gd name="connsiteX5" fmla="*/ 2745581 w 2821781"/>
                <a:gd name="connsiteY5" fmla="*/ 742949 h 1002506"/>
                <a:gd name="connsiteX6" fmla="*/ 2728912 w 2821781"/>
                <a:gd name="connsiteY6" fmla="*/ 650080 h 1002506"/>
                <a:gd name="connsiteX7" fmla="*/ 2695575 w 2821781"/>
                <a:gd name="connsiteY7" fmla="*/ 666749 h 1002506"/>
                <a:gd name="connsiteX8" fmla="*/ 2669381 w 2821781"/>
                <a:gd name="connsiteY8" fmla="*/ 564356 h 1002506"/>
                <a:gd name="connsiteX9" fmla="*/ 2640806 w 2821781"/>
                <a:gd name="connsiteY9" fmla="*/ 581390 h 1002506"/>
                <a:gd name="connsiteX10" fmla="*/ 2624137 w 2821781"/>
                <a:gd name="connsiteY10" fmla="*/ 609599 h 1002506"/>
                <a:gd name="connsiteX11" fmla="*/ 2612231 w 2821781"/>
                <a:gd name="connsiteY11" fmla="*/ 547687 h 1002506"/>
                <a:gd name="connsiteX12" fmla="*/ 2547937 w 2821781"/>
                <a:gd name="connsiteY12" fmla="*/ 569118 h 1002506"/>
                <a:gd name="connsiteX13" fmla="*/ 2519363 w 2821781"/>
                <a:gd name="connsiteY13" fmla="*/ 519112 h 1002506"/>
                <a:gd name="connsiteX14" fmla="*/ 2497932 w 2821781"/>
                <a:gd name="connsiteY14" fmla="*/ 447674 h 1002506"/>
                <a:gd name="connsiteX15" fmla="*/ 2471738 w 2821781"/>
                <a:gd name="connsiteY15" fmla="*/ 483392 h 1002506"/>
                <a:gd name="connsiteX16" fmla="*/ 2445544 w 2821781"/>
                <a:gd name="connsiteY16" fmla="*/ 502443 h 1002506"/>
                <a:gd name="connsiteX17" fmla="*/ 2393155 w 2821781"/>
                <a:gd name="connsiteY17" fmla="*/ 390525 h 1002506"/>
                <a:gd name="connsiteX18" fmla="*/ 2343150 w 2821781"/>
                <a:gd name="connsiteY18" fmla="*/ 433387 h 1002506"/>
                <a:gd name="connsiteX19" fmla="*/ 2309812 w 2821781"/>
                <a:gd name="connsiteY19" fmla="*/ 461962 h 1002506"/>
                <a:gd name="connsiteX20" fmla="*/ 2293143 w 2821781"/>
                <a:gd name="connsiteY20" fmla="*/ 440531 h 1002506"/>
                <a:gd name="connsiteX21" fmla="*/ 2281237 w 2821781"/>
                <a:gd name="connsiteY21" fmla="*/ 385762 h 1002506"/>
                <a:gd name="connsiteX22" fmla="*/ 2209800 w 2821781"/>
                <a:gd name="connsiteY22" fmla="*/ 371475 h 1002506"/>
                <a:gd name="connsiteX23" fmla="*/ 2152649 w 2821781"/>
                <a:gd name="connsiteY23" fmla="*/ 366712 h 1002506"/>
                <a:gd name="connsiteX24" fmla="*/ 2140744 w 2821781"/>
                <a:gd name="connsiteY24" fmla="*/ 330993 h 1002506"/>
                <a:gd name="connsiteX25" fmla="*/ 2055018 w 2821781"/>
                <a:gd name="connsiteY25" fmla="*/ 330993 h 1002506"/>
                <a:gd name="connsiteX26" fmla="*/ 1962150 w 2821781"/>
                <a:gd name="connsiteY26" fmla="*/ 321468 h 1002506"/>
                <a:gd name="connsiteX27" fmla="*/ 1852612 w 2821781"/>
                <a:gd name="connsiteY27" fmla="*/ 300037 h 1002506"/>
                <a:gd name="connsiteX28" fmla="*/ 1750219 w 2821781"/>
                <a:gd name="connsiteY28" fmla="*/ 273843 h 1002506"/>
                <a:gd name="connsiteX29" fmla="*/ 1654969 w 2821781"/>
                <a:gd name="connsiteY29" fmla="*/ 250031 h 1002506"/>
                <a:gd name="connsiteX30" fmla="*/ 1574006 w 2821781"/>
                <a:gd name="connsiteY30" fmla="*/ 226218 h 1002506"/>
                <a:gd name="connsiteX31" fmla="*/ 1476375 w 2821781"/>
                <a:gd name="connsiteY31" fmla="*/ 204787 h 1002506"/>
                <a:gd name="connsiteX32" fmla="*/ 1402556 w 2821781"/>
                <a:gd name="connsiteY32" fmla="*/ 185737 h 1002506"/>
                <a:gd name="connsiteX33" fmla="*/ 1316831 w 2821781"/>
                <a:gd name="connsiteY33" fmla="*/ 159543 h 1002506"/>
                <a:gd name="connsiteX34" fmla="*/ 1231106 w 2821781"/>
                <a:gd name="connsiteY34" fmla="*/ 128587 h 1002506"/>
                <a:gd name="connsiteX35" fmla="*/ 1166812 w 2821781"/>
                <a:gd name="connsiteY35" fmla="*/ 102393 h 1002506"/>
                <a:gd name="connsiteX36" fmla="*/ 1097756 w 2821781"/>
                <a:gd name="connsiteY36" fmla="*/ 76200 h 1002506"/>
                <a:gd name="connsiteX37" fmla="*/ 1059655 w 2821781"/>
                <a:gd name="connsiteY37" fmla="*/ 47625 h 1002506"/>
                <a:gd name="connsiteX38" fmla="*/ 988218 w 2821781"/>
                <a:gd name="connsiteY38" fmla="*/ 0 h 1002506"/>
                <a:gd name="connsiteX39" fmla="*/ 7144 w 2821781"/>
                <a:gd name="connsiteY39" fmla="*/ 2381 h 1002506"/>
                <a:gd name="connsiteX40" fmla="*/ 0 w 2821781"/>
                <a:gd name="connsiteY40" fmla="*/ 50006 h 1002506"/>
                <a:gd name="connsiteX41" fmla="*/ 45244 w 2821781"/>
                <a:gd name="connsiteY41" fmla="*/ 61912 h 1002506"/>
                <a:gd name="connsiteX42" fmla="*/ 107156 w 2821781"/>
                <a:gd name="connsiteY42" fmla="*/ 76200 h 1002506"/>
                <a:gd name="connsiteX43" fmla="*/ 157162 w 2821781"/>
                <a:gd name="connsiteY43" fmla="*/ 85725 h 1002506"/>
                <a:gd name="connsiteX44" fmla="*/ 247650 w 2821781"/>
                <a:gd name="connsiteY44" fmla="*/ 92868 h 1002506"/>
                <a:gd name="connsiteX45" fmla="*/ 345281 w 2821781"/>
                <a:gd name="connsiteY45" fmla="*/ 95250 h 1002506"/>
                <a:gd name="connsiteX46" fmla="*/ 411956 w 2821781"/>
                <a:gd name="connsiteY46" fmla="*/ 95250 h 1002506"/>
                <a:gd name="connsiteX47" fmla="*/ 488156 w 2821781"/>
                <a:gd name="connsiteY47" fmla="*/ 107156 h 1002506"/>
                <a:gd name="connsiteX48" fmla="*/ 559594 w 2821781"/>
                <a:gd name="connsiteY48" fmla="*/ 109537 h 1002506"/>
                <a:gd name="connsiteX49" fmla="*/ 638175 w 2821781"/>
                <a:gd name="connsiteY49" fmla="*/ 114300 h 1002506"/>
                <a:gd name="connsiteX50" fmla="*/ 661987 w 2821781"/>
                <a:gd name="connsiteY50" fmla="*/ 114300 h 1002506"/>
                <a:gd name="connsiteX51" fmla="*/ 702468 w 2821781"/>
                <a:gd name="connsiteY51" fmla="*/ 128587 h 1002506"/>
                <a:gd name="connsiteX52" fmla="*/ 733425 w 2821781"/>
                <a:gd name="connsiteY52" fmla="*/ 157162 h 1002506"/>
                <a:gd name="connsiteX53" fmla="*/ 745332 w 2821781"/>
                <a:gd name="connsiteY53" fmla="*/ 188118 h 1002506"/>
                <a:gd name="connsiteX54" fmla="*/ 766762 w 2821781"/>
                <a:gd name="connsiteY54" fmla="*/ 214312 h 1002506"/>
                <a:gd name="connsiteX55" fmla="*/ 797718 w 2821781"/>
                <a:gd name="connsiteY55" fmla="*/ 223838 h 1002506"/>
                <a:gd name="connsiteX56" fmla="*/ 831056 w 2821781"/>
                <a:gd name="connsiteY56" fmla="*/ 242887 h 1002506"/>
                <a:gd name="connsiteX57" fmla="*/ 866775 w 2821781"/>
                <a:gd name="connsiteY57" fmla="*/ 257175 h 1002506"/>
                <a:gd name="connsiteX58" fmla="*/ 926306 w 2821781"/>
                <a:gd name="connsiteY58" fmla="*/ 276225 h 1002506"/>
                <a:gd name="connsiteX59" fmla="*/ 1012031 w 2821781"/>
                <a:gd name="connsiteY59" fmla="*/ 290512 h 1002506"/>
                <a:gd name="connsiteX60" fmla="*/ 1076325 w 2821781"/>
                <a:gd name="connsiteY60" fmla="*/ 302418 h 1002506"/>
                <a:gd name="connsiteX61" fmla="*/ 1173956 w 2821781"/>
                <a:gd name="connsiteY61" fmla="*/ 316707 h 1002506"/>
                <a:gd name="connsiteX62" fmla="*/ 1262062 w 2821781"/>
                <a:gd name="connsiteY62" fmla="*/ 338137 h 1002506"/>
                <a:gd name="connsiteX63" fmla="*/ 1331119 w 2821781"/>
                <a:gd name="connsiteY63" fmla="*/ 354806 h 1002506"/>
                <a:gd name="connsiteX64" fmla="*/ 1381125 w 2821781"/>
                <a:gd name="connsiteY64" fmla="*/ 361950 h 1002506"/>
                <a:gd name="connsiteX65" fmla="*/ 1443037 w 2821781"/>
                <a:gd name="connsiteY65" fmla="*/ 388143 h 1002506"/>
                <a:gd name="connsiteX66" fmla="*/ 1457325 w 2821781"/>
                <a:gd name="connsiteY66" fmla="*/ 395287 h 1002506"/>
                <a:gd name="connsiteX67" fmla="*/ 1469231 w 2821781"/>
                <a:gd name="connsiteY67" fmla="*/ 445293 h 1002506"/>
                <a:gd name="connsiteX68" fmla="*/ 1538287 w 2821781"/>
                <a:gd name="connsiteY68" fmla="*/ 447675 h 1002506"/>
                <a:gd name="connsiteX69" fmla="*/ 1588294 w 2821781"/>
                <a:gd name="connsiteY69" fmla="*/ 452437 h 1002506"/>
                <a:gd name="connsiteX70" fmla="*/ 1647825 w 2821781"/>
                <a:gd name="connsiteY70" fmla="*/ 457200 h 1002506"/>
                <a:gd name="connsiteX71" fmla="*/ 1674019 w 2821781"/>
                <a:gd name="connsiteY71" fmla="*/ 457200 h 1002506"/>
                <a:gd name="connsiteX72" fmla="*/ 1678781 w 2821781"/>
                <a:gd name="connsiteY72" fmla="*/ 483393 h 1002506"/>
                <a:gd name="connsiteX73" fmla="*/ 1716881 w 2821781"/>
                <a:gd name="connsiteY73" fmla="*/ 488156 h 1002506"/>
                <a:gd name="connsiteX74" fmla="*/ 1771650 w 2821781"/>
                <a:gd name="connsiteY74" fmla="*/ 488156 h 1002506"/>
                <a:gd name="connsiteX75" fmla="*/ 1778794 w 2821781"/>
                <a:gd name="connsiteY75" fmla="*/ 519112 h 1002506"/>
                <a:gd name="connsiteX76" fmla="*/ 1821656 w 2821781"/>
                <a:gd name="connsiteY76" fmla="*/ 550068 h 1002506"/>
                <a:gd name="connsiteX77" fmla="*/ 1854994 w 2821781"/>
                <a:gd name="connsiteY77" fmla="*/ 578643 h 1002506"/>
                <a:gd name="connsiteX78" fmla="*/ 1890712 w 2821781"/>
                <a:gd name="connsiteY78" fmla="*/ 607218 h 1002506"/>
                <a:gd name="connsiteX79" fmla="*/ 1924050 w 2821781"/>
                <a:gd name="connsiteY79" fmla="*/ 607218 h 1002506"/>
                <a:gd name="connsiteX80" fmla="*/ 1931194 w 2821781"/>
                <a:gd name="connsiteY80" fmla="*/ 638175 h 1002506"/>
                <a:gd name="connsiteX81" fmla="*/ 2012156 w 2821781"/>
                <a:gd name="connsiteY81" fmla="*/ 607219 h 1002506"/>
                <a:gd name="connsiteX82" fmla="*/ 2026444 w 2821781"/>
                <a:gd name="connsiteY82" fmla="*/ 635792 h 1002506"/>
                <a:gd name="connsiteX83" fmla="*/ 2116932 w 2821781"/>
                <a:gd name="connsiteY83" fmla="*/ 566737 h 1002506"/>
                <a:gd name="connsiteX84" fmla="*/ 2131219 w 2821781"/>
                <a:gd name="connsiteY84" fmla="*/ 569118 h 1002506"/>
                <a:gd name="connsiteX85" fmla="*/ 2176463 w 2821781"/>
                <a:gd name="connsiteY85" fmla="*/ 564355 h 1002506"/>
                <a:gd name="connsiteX86" fmla="*/ 2214562 w 2821781"/>
                <a:gd name="connsiteY86" fmla="*/ 573881 h 1002506"/>
                <a:gd name="connsiteX87" fmla="*/ 2250281 w 2821781"/>
                <a:gd name="connsiteY87" fmla="*/ 611981 h 1002506"/>
                <a:gd name="connsiteX88" fmla="*/ 2314575 w 2821781"/>
                <a:gd name="connsiteY88" fmla="*/ 652462 h 1002506"/>
                <a:gd name="connsiteX89" fmla="*/ 2359818 w 2821781"/>
                <a:gd name="connsiteY89" fmla="*/ 666749 h 1002506"/>
                <a:gd name="connsiteX90" fmla="*/ 2409825 w 2821781"/>
                <a:gd name="connsiteY90" fmla="*/ 661987 h 1002506"/>
                <a:gd name="connsiteX91" fmla="*/ 2486025 w 2821781"/>
                <a:gd name="connsiteY91" fmla="*/ 659606 h 1002506"/>
                <a:gd name="connsiteX92" fmla="*/ 2566988 w 2821781"/>
                <a:gd name="connsiteY92" fmla="*/ 652461 h 1002506"/>
                <a:gd name="connsiteX93" fmla="*/ 2609849 w 2821781"/>
                <a:gd name="connsiteY93" fmla="*/ 692944 h 1002506"/>
                <a:gd name="connsiteX94" fmla="*/ 2664618 w 2821781"/>
                <a:gd name="connsiteY94" fmla="*/ 776288 h 1002506"/>
                <a:gd name="connsiteX95" fmla="*/ 2702719 w 2821781"/>
                <a:gd name="connsiteY95" fmla="*/ 826293 h 1002506"/>
                <a:gd name="connsiteX96" fmla="*/ 2757488 w 2821781"/>
                <a:gd name="connsiteY96" fmla="*/ 890587 h 1002506"/>
                <a:gd name="connsiteX97" fmla="*/ 2790825 w 2821781"/>
                <a:gd name="connsiteY97" fmla="*/ 931069 h 1002506"/>
                <a:gd name="connsiteX98" fmla="*/ 2821781 w 2821781"/>
                <a:gd name="connsiteY98" fmla="*/ 1002506 h 1002506"/>
                <a:gd name="connsiteX0" fmla="*/ 2814637 w 2814637"/>
                <a:gd name="connsiteY0" fmla="*/ 1002506 h 1002506"/>
                <a:gd name="connsiteX1" fmla="*/ 2797968 w 2814637"/>
                <a:gd name="connsiteY1" fmla="*/ 945356 h 1002506"/>
                <a:gd name="connsiteX2" fmla="*/ 2797968 w 2814637"/>
                <a:gd name="connsiteY2" fmla="*/ 890587 h 1002506"/>
                <a:gd name="connsiteX3" fmla="*/ 2783681 w 2814637"/>
                <a:gd name="connsiteY3" fmla="*/ 833437 h 1002506"/>
                <a:gd name="connsiteX4" fmla="*/ 2767012 w 2814637"/>
                <a:gd name="connsiteY4" fmla="*/ 795337 h 1002506"/>
                <a:gd name="connsiteX5" fmla="*/ 2738437 w 2814637"/>
                <a:gd name="connsiteY5" fmla="*/ 742949 h 1002506"/>
                <a:gd name="connsiteX6" fmla="*/ 2721768 w 2814637"/>
                <a:gd name="connsiteY6" fmla="*/ 650080 h 1002506"/>
                <a:gd name="connsiteX7" fmla="*/ 2688431 w 2814637"/>
                <a:gd name="connsiteY7" fmla="*/ 666749 h 1002506"/>
                <a:gd name="connsiteX8" fmla="*/ 2662237 w 2814637"/>
                <a:gd name="connsiteY8" fmla="*/ 564356 h 1002506"/>
                <a:gd name="connsiteX9" fmla="*/ 2633662 w 2814637"/>
                <a:gd name="connsiteY9" fmla="*/ 581390 h 1002506"/>
                <a:gd name="connsiteX10" fmla="*/ 2616993 w 2814637"/>
                <a:gd name="connsiteY10" fmla="*/ 609599 h 1002506"/>
                <a:gd name="connsiteX11" fmla="*/ 2605087 w 2814637"/>
                <a:gd name="connsiteY11" fmla="*/ 547687 h 1002506"/>
                <a:gd name="connsiteX12" fmla="*/ 2540793 w 2814637"/>
                <a:gd name="connsiteY12" fmla="*/ 569118 h 1002506"/>
                <a:gd name="connsiteX13" fmla="*/ 2512219 w 2814637"/>
                <a:gd name="connsiteY13" fmla="*/ 519112 h 1002506"/>
                <a:gd name="connsiteX14" fmla="*/ 2490788 w 2814637"/>
                <a:gd name="connsiteY14" fmla="*/ 447674 h 1002506"/>
                <a:gd name="connsiteX15" fmla="*/ 2464594 w 2814637"/>
                <a:gd name="connsiteY15" fmla="*/ 483392 h 1002506"/>
                <a:gd name="connsiteX16" fmla="*/ 2438400 w 2814637"/>
                <a:gd name="connsiteY16" fmla="*/ 502443 h 1002506"/>
                <a:gd name="connsiteX17" fmla="*/ 2386011 w 2814637"/>
                <a:gd name="connsiteY17" fmla="*/ 390525 h 1002506"/>
                <a:gd name="connsiteX18" fmla="*/ 2336006 w 2814637"/>
                <a:gd name="connsiteY18" fmla="*/ 433387 h 1002506"/>
                <a:gd name="connsiteX19" fmla="*/ 2302668 w 2814637"/>
                <a:gd name="connsiteY19" fmla="*/ 461962 h 1002506"/>
                <a:gd name="connsiteX20" fmla="*/ 2285999 w 2814637"/>
                <a:gd name="connsiteY20" fmla="*/ 440531 h 1002506"/>
                <a:gd name="connsiteX21" fmla="*/ 2274093 w 2814637"/>
                <a:gd name="connsiteY21" fmla="*/ 385762 h 1002506"/>
                <a:gd name="connsiteX22" fmla="*/ 2202656 w 2814637"/>
                <a:gd name="connsiteY22" fmla="*/ 371475 h 1002506"/>
                <a:gd name="connsiteX23" fmla="*/ 2145505 w 2814637"/>
                <a:gd name="connsiteY23" fmla="*/ 366712 h 1002506"/>
                <a:gd name="connsiteX24" fmla="*/ 2133600 w 2814637"/>
                <a:gd name="connsiteY24" fmla="*/ 330993 h 1002506"/>
                <a:gd name="connsiteX25" fmla="*/ 2047874 w 2814637"/>
                <a:gd name="connsiteY25" fmla="*/ 330993 h 1002506"/>
                <a:gd name="connsiteX26" fmla="*/ 1955006 w 2814637"/>
                <a:gd name="connsiteY26" fmla="*/ 321468 h 1002506"/>
                <a:gd name="connsiteX27" fmla="*/ 1845468 w 2814637"/>
                <a:gd name="connsiteY27" fmla="*/ 300037 h 1002506"/>
                <a:gd name="connsiteX28" fmla="*/ 1743075 w 2814637"/>
                <a:gd name="connsiteY28" fmla="*/ 273843 h 1002506"/>
                <a:gd name="connsiteX29" fmla="*/ 1647825 w 2814637"/>
                <a:gd name="connsiteY29" fmla="*/ 250031 h 1002506"/>
                <a:gd name="connsiteX30" fmla="*/ 1566862 w 2814637"/>
                <a:gd name="connsiteY30" fmla="*/ 226218 h 1002506"/>
                <a:gd name="connsiteX31" fmla="*/ 1469231 w 2814637"/>
                <a:gd name="connsiteY31" fmla="*/ 204787 h 1002506"/>
                <a:gd name="connsiteX32" fmla="*/ 1395412 w 2814637"/>
                <a:gd name="connsiteY32" fmla="*/ 185737 h 1002506"/>
                <a:gd name="connsiteX33" fmla="*/ 1309687 w 2814637"/>
                <a:gd name="connsiteY33" fmla="*/ 159543 h 1002506"/>
                <a:gd name="connsiteX34" fmla="*/ 1223962 w 2814637"/>
                <a:gd name="connsiteY34" fmla="*/ 128587 h 1002506"/>
                <a:gd name="connsiteX35" fmla="*/ 1159668 w 2814637"/>
                <a:gd name="connsiteY35" fmla="*/ 102393 h 1002506"/>
                <a:gd name="connsiteX36" fmla="*/ 1090612 w 2814637"/>
                <a:gd name="connsiteY36" fmla="*/ 76200 h 1002506"/>
                <a:gd name="connsiteX37" fmla="*/ 1052511 w 2814637"/>
                <a:gd name="connsiteY37" fmla="*/ 47625 h 1002506"/>
                <a:gd name="connsiteX38" fmla="*/ 981074 w 2814637"/>
                <a:gd name="connsiteY38" fmla="*/ 0 h 1002506"/>
                <a:gd name="connsiteX39" fmla="*/ 0 w 2814637"/>
                <a:gd name="connsiteY39" fmla="*/ 2381 h 1002506"/>
                <a:gd name="connsiteX40" fmla="*/ 0 w 2814637"/>
                <a:gd name="connsiteY40" fmla="*/ 52387 h 1002506"/>
                <a:gd name="connsiteX41" fmla="*/ 38100 w 2814637"/>
                <a:gd name="connsiteY41" fmla="*/ 61912 h 1002506"/>
                <a:gd name="connsiteX42" fmla="*/ 100012 w 2814637"/>
                <a:gd name="connsiteY42" fmla="*/ 76200 h 1002506"/>
                <a:gd name="connsiteX43" fmla="*/ 150018 w 2814637"/>
                <a:gd name="connsiteY43" fmla="*/ 85725 h 1002506"/>
                <a:gd name="connsiteX44" fmla="*/ 240506 w 2814637"/>
                <a:gd name="connsiteY44" fmla="*/ 92868 h 1002506"/>
                <a:gd name="connsiteX45" fmla="*/ 338137 w 2814637"/>
                <a:gd name="connsiteY45" fmla="*/ 95250 h 1002506"/>
                <a:gd name="connsiteX46" fmla="*/ 404812 w 2814637"/>
                <a:gd name="connsiteY46" fmla="*/ 95250 h 1002506"/>
                <a:gd name="connsiteX47" fmla="*/ 481012 w 2814637"/>
                <a:gd name="connsiteY47" fmla="*/ 107156 h 1002506"/>
                <a:gd name="connsiteX48" fmla="*/ 552450 w 2814637"/>
                <a:gd name="connsiteY48" fmla="*/ 109537 h 1002506"/>
                <a:gd name="connsiteX49" fmla="*/ 631031 w 2814637"/>
                <a:gd name="connsiteY49" fmla="*/ 114300 h 1002506"/>
                <a:gd name="connsiteX50" fmla="*/ 654843 w 2814637"/>
                <a:gd name="connsiteY50" fmla="*/ 114300 h 1002506"/>
                <a:gd name="connsiteX51" fmla="*/ 695324 w 2814637"/>
                <a:gd name="connsiteY51" fmla="*/ 128587 h 1002506"/>
                <a:gd name="connsiteX52" fmla="*/ 726281 w 2814637"/>
                <a:gd name="connsiteY52" fmla="*/ 157162 h 1002506"/>
                <a:gd name="connsiteX53" fmla="*/ 738188 w 2814637"/>
                <a:gd name="connsiteY53" fmla="*/ 188118 h 1002506"/>
                <a:gd name="connsiteX54" fmla="*/ 759618 w 2814637"/>
                <a:gd name="connsiteY54" fmla="*/ 214312 h 1002506"/>
                <a:gd name="connsiteX55" fmla="*/ 790574 w 2814637"/>
                <a:gd name="connsiteY55" fmla="*/ 223838 h 1002506"/>
                <a:gd name="connsiteX56" fmla="*/ 823912 w 2814637"/>
                <a:gd name="connsiteY56" fmla="*/ 242887 h 1002506"/>
                <a:gd name="connsiteX57" fmla="*/ 859631 w 2814637"/>
                <a:gd name="connsiteY57" fmla="*/ 257175 h 1002506"/>
                <a:gd name="connsiteX58" fmla="*/ 919162 w 2814637"/>
                <a:gd name="connsiteY58" fmla="*/ 276225 h 1002506"/>
                <a:gd name="connsiteX59" fmla="*/ 1004887 w 2814637"/>
                <a:gd name="connsiteY59" fmla="*/ 290512 h 1002506"/>
                <a:gd name="connsiteX60" fmla="*/ 1069181 w 2814637"/>
                <a:gd name="connsiteY60" fmla="*/ 302418 h 1002506"/>
                <a:gd name="connsiteX61" fmla="*/ 1166812 w 2814637"/>
                <a:gd name="connsiteY61" fmla="*/ 316707 h 1002506"/>
                <a:gd name="connsiteX62" fmla="*/ 1254918 w 2814637"/>
                <a:gd name="connsiteY62" fmla="*/ 338137 h 1002506"/>
                <a:gd name="connsiteX63" fmla="*/ 1323975 w 2814637"/>
                <a:gd name="connsiteY63" fmla="*/ 354806 h 1002506"/>
                <a:gd name="connsiteX64" fmla="*/ 1373981 w 2814637"/>
                <a:gd name="connsiteY64" fmla="*/ 361950 h 1002506"/>
                <a:gd name="connsiteX65" fmla="*/ 1435893 w 2814637"/>
                <a:gd name="connsiteY65" fmla="*/ 388143 h 1002506"/>
                <a:gd name="connsiteX66" fmla="*/ 1450181 w 2814637"/>
                <a:gd name="connsiteY66" fmla="*/ 395287 h 1002506"/>
                <a:gd name="connsiteX67" fmla="*/ 1462087 w 2814637"/>
                <a:gd name="connsiteY67" fmla="*/ 445293 h 1002506"/>
                <a:gd name="connsiteX68" fmla="*/ 1531143 w 2814637"/>
                <a:gd name="connsiteY68" fmla="*/ 447675 h 1002506"/>
                <a:gd name="connsiteX69" fmla="*/ 1581150 w 2814637"/>
                <a:gd name="connsiteY69" fmla="*/ 452437 h 1002506"/>
                <a:gd name="connsiteX70" fmla="*/ 1640681 w 2814637"/>
                <a:gd name="connsiteY70" fmla="*/ 457200 h 1002506"/>
                <a:gd name="connsiteX71" fmla="*/ 1666875 w 2814637"/>
                <a:gd name="connsiteY71" fmla="*/ 457200 h 1002506"/>
                <a:gd name="connsiteX72" fmla="*/ 1671637 w 2814637"/>
                <a:gd name="connsiteY72" fmla="*/ 483393 h 1002506"/>
                <a:gd name="connsiteX73" fmla="*/ 1709737 w 2814637"/>
                <a:gd name="connsiteY73" fmla="*/ 488156 h 1002506"/>
                <a:gd name="connsiteX74" fmla="*/ 1764506 w 2814637"/>
                <a:gd name="connsiteY74" fmla="*/ 488156 h 1002506"/>
                <a:gd name="connsiteX75" fmla="*/ 1771650 w 2814637"/>
                <a:gd name="connsiteY75" fmla="*/ 519112 h 1002506"/>
                <a:gd name="connsiteX76" fmla="*/ 1814512 w 2814637"/>
                <a:gd name="connsiteY76" fmla="*/ 550068 h 1002506"/>
                <a:gd name="connsiteX77" fmla="*/ 1847850 w 2814637"/>
                <a:gd name="connsiteY77" fmla="*/ 578643 h 1002506"/>
                <a:gd name="connsiteX78" fmla="*/ 1883568 w 2814637"/>
                <a:gd name="connsiteY78" fmla="*/ 607218 h 1002506"/>
                <a:gd name="connsiteX79" fmla="*/ 1916906 w 2814637"/>
                <a:gd name="connsiteY79" fmla="*/ 607218 h 1002506"/>
                <a:gd name="connsiteX80" fmla="*/ 1924050 w 2814637"/>
                <a:gd name="connsiteY80" fmla="*/ 638175 h 1002506"/>
                <a:gd name="connsiteX81" fmla="*/ 2005012 w 2814637"/>
                <a:gd name="connsiteY81" fmla="*/ 607219 h 1002506"/>
                <a:gd name="connsiteX82" fmla="*/ 2019300 w 2814637"/>
                <a:gd name="connsiteY82" fmla="*/ 635792 h 1002506"/>
                <a:gd name="connsiteX83" fmla="*/ 2109788 w 2814637"/>
                <a:gd name="connsiteY83" fmla="*/ 566737 h 1002506"/>
                <a:gd name="connsiteX84" fmla="*/ 2124075 w 2814637"/>
                <a:gd name="connsiteY84" fmla="*/ 569118 h 1002506"/>
                <a:gd name="connsiteX85" fmla="*/ 2169319 w 2814637"/>
                <a:gd name="connsiteY85" fmla="*/ 564355 h 1002506"/>
                <a:gd name="connsiteX86" fmla="*/ 2207418 w 2814637"/>
                <a:gd name="connsiteY86" fmla="*/ 573881 h 1002506"/>
                <a:gd name="connsiteX87" fmla="*/ 2243137 w 2814637"/>
                <a:gd name="connsiteY87" fmla="*/ 611981 h 1002506"/>
                <a:gd name="connsiteX88" fmla="*/ 2307431 w 2814637"/>
                <a:gd name="connsiteY88" fmla="*/ 652462 h 1002506"/>
                <a:gd name="connsiteX89" fmla="*/ 2352674 w 2814637"/>
                <a:gd name="connsiteY89" fmla="*/ 666749 h 1002506"/>
                <a:gd name="connsiteX90" fmla="*/ 2402681 w 2814637"/>
                <a:gd name="connsiteY90" fmla="*/ 661987 h 1002506"/>
                <a:gd name="connsiteX91" fmla="*/ 2478881 w 2814637"/>
                <a:gd name="connsiteY91" fmla="*/ 659606 h 1002506"/>
                <a:gd name="connsiteX92" fmla="*/ 2559844 w 2814637"/>
                <a:gd name="connsiteY92" fmla="*/ 652461 h 1002506"/>
                <a:gd name="connsiteX93" fmla="*/ 2602705 w 2814637"/>
                <a:gd name="connsiteY93" fmla="*/ 692944 h 1002506"/>
                <a:gd name="connsiteX94" fmla="*/ 2657474 w 2814637"/>
                <a:gd name="connsiteY94" fmla="*/ 776288 h 1002506"/>
                <a:gd name="connsiteX95" fmla="*/ 2695575 w 2814637"/>
                <a:gd name="connsiteY95" fmla="*/ 826293 h 1002506"/>
                <a:gd name="connsiteX96" fmla="*/ 2750344 w 2814637"/>
                <a:gd name="connsiteY96" fmla="*/ 890587 h 1002506"/>
                <a:gd name="connsiteX97" fmla="*/ 2783681 w 2814637"/>
                <a:gd name="connsiteY97" fmla="*/ 931069 h 1002506"/>
                <a:gd name="connsiteX98" fmla="*/ 2814637 w 2814637"/>
                <a:gd name="connsiteY98" fmla="*/ 1002506 h 100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814637" h="1002506">
                  <a:moveTo>
                    <a:pt x="2814637" y="1002506"/>
                  </a:moveTo>
                  <a:lnTo>
                    <a:pt x="2797968" y="945356"/>
                  </a:lnTo>
                  <a:lnTo>
                    <a:pt x="2797968" y="890587"/>
                  </a:lnTo>
                  <a:lnTo>
                    <a:pt x="2783681" y="833437"/>
                  </a:lnTo>
                  <a:lnTo>
                    <a:pt x="2767012" y="795337"/>
                  </a:lnTo>
                  <a:lnTo>
                    <a:pt x="2738437" y="742949"/>
                  </a:lnTo>
                  <a:lnTo>
                    <a:pt x="2721768" y="650080"/>
                  </a:lnTo>
                  <a:lnTo>
                    <a:pt x="2688431" y="666749"/>
                  </a:lnTo>
                  <a:cubicBezTo>
                    <a:pt x="2689225" y="639762"/>
                    <a:pt x="2661443" y="591343"/>
                    <a:pt x="2662237" y="564356"/>
                  </a:cubicBezTo>
                  <a:cubicBezTo>
                    <a:pt x="2655887" y="570828"/>
                    <a:pt x="2640012" y="574918"/>
                    <a:pt x="2633662" y="581390"/>
                  </a:cubicBezTo>
                  <a:lnTo>
                    <a:pt x="2616993" y="609599"/>
                  </a:lnTo>
                  <a:lnTo>
                    <a:pt x="2605087" y="547687"/>
                  </a:lnTo>
                  <a:lnTo>
                    <a:pt x="2540793" y="569118"/>
                  </a:lnTo>
                  <a:lnTo>
                    <a:pt x="2512219" y="519112"/>
                  </a:lnTo>
                  <a:lnTo>
                    <a:pt x="2490788" y="447674"/>
                  </a:lnTo>
                  <a:lnTo>
                    <a:pt x="2464594" y="483392"/>
                  </a:lnTo>
                  <a:lnTo>
                    <a:pt x="2438400" y="502443"/>
                  </a:lnTo>
                  <a:cubicBezTo>
                    <a:pt x="2438400" y="481805"/>
                    <a:pt x="2386011" y="411163"/>
                    <a:pt x="2386011" y="390525"/>
                  </a:cubicBezTo>
                  <a:lnTo>
                    <a:pt x="2336006" y="433387"/>
                  </a:lnTo>
                  <a:lnTo>
                    <a:pt x="2302668" y="461962"/>
                  </a:lnTo>
                  <a:lnTo>
                    <a:pt x="2285999" y="440531"/>
                  </a:lnTo>
                  <a:lnTo>
                    <a:pt x="2274093" y="385762"/>
                  </a:lnTo>
                  <a:lnTo>
                    <a:pt x="2202656" y="371475"/>
                  </a:lnTo>
                  <a:lnTo>
                    <a:pt x="2145505" y="366712"/>
                  </a:lnTo>
                  <a:lnTo>
                    <a:pt x="2133600" y="330993"/>
                  </a:lnTo>
                  <a:lnTo>
                    <a:pt x="2047874" y="330993"/>
                  </a:lnTo>
                  <a:lnTo>
                    <a:pt x="1955006" y="321468"/>
                  </a:lnTo>
                  <a:lnTo>
                    <a:pt x="1845468" y="300037"/>
                  </a:lnTo>
                  <a:lnTo>
                    <a:pt x="1743075" y="273843"/>
                  </a:lnTo>
                  <a:lnTo>
                    <a:pt x="1647825" y="250031"/>
                  </a:lnTo>
                  <a:lnTo>
                    <a:pt x="1566862" y="226218"/>
                  </a:lnTo>
                  <a:lnTo>
                    <a:pt x="1469231" y="204787"/>
                  </a:lnTo>
                  <a:lnTo>
                    <a:pt x="1395412" y="185737"/>
                  </a:lnTo>
                  <a:lnTo>
                    <a:pt x="1309687" y="159543"/>
                  </a:lnTo>
                  <a:lnTo>
                    <a:pt x="1223962" y="128587"/>
                  </a:lnTo>
                  <a:lnTo>
                    <a:pt x="1159668" y="102393"/>
                  </a:lnTo>
                  <a:lnTo>
                    <a:pt x="1090612" y="76200"/>
                  </a:lnTo>
                  <a:lnTo>
                    <a:pt x="1052511" y="47625"/>
                  </a:lnTo>
                  <a:lnTo>
                    <a:pt x="981074" y="0"/>
                  </a:lnTo>
                  <a:lnTo>
                    <a:pt x="0" y="2381"/>
                  </a:lnTo>
                  <a:lnTo>
                    <a:pt x="0" y="52387"/>
                  </a:lnTo>
                  <a:lnTo>
                    <a:pt x="38100" y="61912"/>
                  </a:lnTo>
                  <a:lnTo>
                    <a:pt x="100012" y="76200"/>
                  </a:lnTo>
                  <a:lnTo>
                    <a:pt x="150018" y="85725"/>
                  </a:lnTo>
                  <a:lnTo>
                    <a:pt x="240506" y="92868"/>
                  </a:lnTo>
                  <a:lnTo>
                    <a:pt x="338137" y="95250"/>
                  </a:lnTo>
                  <a:lnTo>
                    <a:pt x="404812" y="95250"/>
                  </a:lnTo>
                  <a:lnTo>
                    <a:pt x="481012" y="107156"/>
                  </a:lnTo>
                  <a:lnTo>
                    <a:pt x="552450" y="109537"/>
                  </a:lnTo>
                  <a:lnTo>
                    <a:pt x="631031" y="114300"/>
                  </a:lnTo>
                  <a:lnTo>
                    <a:pt x="654843" y="114300"/>
                  </a:lnTo>
                  <a:lnTo>
                    <a:pt x="695324" y="128587"/>
                  </a:lnTo>
                  <a:lnTo>
                    <a:pt x="726281" y="157162"/>
                  </a:lnTo>
                  <a:lnTo>
                    <a:pt x="738188" y="188118"/>
                  </a:lnTo>
                  <a:lnTo>
                    <a:pt x="759618" y="214312"/>
                  </a:lnTo>
                  <a:lnTo>
                    <a:pt x="790574" y="223838"/>
                  </a:lnTo>
                  <a:lnTo>
                    <a:pt x="823912" y="242887"/>
                  </a:lnTo>
                  <a:lnTo>
                    <a:pt x="859631" y="257175"/>
                  </a:lnTo>
                  <a:lnTo>
                    <a:pt x="919162" y="276225"/>
                  </a:lnTo>
                  <a:lnTo>
                    <a:pt x="1004887" y="290512"/>
                  </a:lnTo>
                  <a:lnTo>
                    <a:pt x="1069181" y="302418"/>
                  </a:lnTo>
                  <a:lnTo>
                    <a:pt x="1166812" y="316707"/>
                  </a:lnTo>
                  <a:lnTo>
                    <a:pt x="1254918" y="338137"/>
                  </a:lnTo>
                  <a:lnTo>
                    <a:pt x="1323975" y="354806"/>
                  </a:lnTo>
                  <a:lnTo>
                    <a:pt x="1373981" y="361950"/>
                  </a:lnTo>
                  <a:lnTo>
                    <a:pt x="1435893" y="388143"/>
                  </a:lnTo>
                  <a:lnTo>
                    <a:pt x="1450181" y="395287"/>
                  </a:lnTo>
                  <a:lnTo>
                    <a:pt x="1462087" y="445293"/>
                  </a:lnTo>
                  <a:lnTo>
                    <a:pt x="1531143" y="447675"/>
                  </a:lnTo>
                  <a:lnTo>
                    <a:pt x="1581150" y="452437"/>
                  </a:lnTo>
                  <a:lnTo>
                    <a:pt x="1640681" y="457200"/>
                  </a:lnTo>
                  <a:lnTo>
                    <a:pt x="1666875" y="457200"/>
                  </a:lnTo>
                  <a:lnTo>
                    <a:pt x="1671637" y="483393"/>
                  </a:lnTo>
                  <a:lnTo>
                    <a:pt x="1709737" y="488156"/>
                  </a:lnTo>
                  <a:lnTo>
                    <a:pt x="1764506" y="488156"/>
                  </a:lnTo>
                  <a:lnTo>
                    <a:pt x="1771650" y="519112"/>
                  </a:lnTo>
                  <a:lnTo>
                    <a:pt x="1814512" y="550068"/>
                  </a:lnTo>
                  <a:lnTo>
                    <a:pt x="1847850" y="578643"/>
                  </a:lnTo>
                  <a:lnTo>
                    <a:pt x="1883568" y="607218"/>
                  </a:lnTo>
                  <a:lnTo>
                    <a:pt x="1916906" y="607218"/>
                  </a:lnTo>
                  <a:lnTo>
                    <a:pt x="1924050" y="638175"/>
                  </a:lnTo>
                  <a:lnTo>
                    <a:pt x="2005012" y="607219"/>
                  </a:lnTo>
                  <a:lnTo>
                    <a:pt x="2019300" y="635792"/>
                  </a:lnTo>
                  <a:lnTo>
                    <a:pt x="2109788" y="566737"/>
                  </a:lnTo>
                  <a:lnTo>
                    <a:pt x="2124075" y="569118"/>
                  </a:lnTo>
                  <a:lnTo>
                    <a:pt x="2169319" y="564355"/>
                  </a:lnTo>
                  <a:lnTo>
                    <a:pt x="2207418" y="573881"/>
                  </a:lnTo>
                  <a:lnTo>
                    <a:pt x="2243137" y="611981"/>
                  </a:lnTo>
                  <a:lnTo>
                    <a:pt x="2307431" y="652462"/>
                  </a:lnTo>
                  <a:lnTo>
                    <a:pt x="2352674" y="666749"/>
                  </a:lnTo>
                  <a:lnTo>
                    <a:pt x="2402681" y="661987"/>
                  </a:lnTo>
                  <a:lnTo>
                    <a:pt x="2478881" y="659606"/>
                  </a:lnTo>
                  <a:lnTo>
                    <a:pt x="2559844" y="652461"/>
                  </a:lnTo>
                  <a:lnTo>
                    <a:pt x="2602705" y="692944"/>
                  </a:lnTo>
                  <a:lnTo>
                    <a:pt x="2657474" y="776288"/>
                  </a:lnTo>
                  <a:lnTo>
                    <a:pt x="2695575" y="826293"/>
                  </a:lnTo>
                  <a:lnTo>
                    <a:pt x="2750344" y="890587"/>
                  </a:lnTo>
                  <a:lnTo>
                    <a:pt x="2783681" y="931069"/>
                  </a:lnTo>
                  <a:lnTo>
                    <a:pt x="2814637" y="1002506"/>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5" name="Freeform 324"/>
            <p:cNvSpPr/>
            <p:nvPr/>
          </p:nvSpPr>
          <p:spPr>
            <a:xfrm>
              <a:off x="6696364" y="2053964"/>
              <a:ext cx="1905000" cy="128127"/>
            </a:xfrm>
            <a:custGeom>
              <a:avLst/>
              <a:gdLst>
                <a:gd name="connsiteX0" fmla="*/ 1600200 w 1600200"/>
                <a:gd name="connsiteY0" fmla="*/ 114300 h 114300"/>
                <a:gd name="connsiteX1" fmla="*/ 1298863 w 1600200"/>
                <a:gd name="connsiteY1" fmla="*/ 114300 h 114300"/>
                <a:gd name="connsiteX2" fmla="*/ 820881 w 1600200"/>
                <a:gd name="connsiteY2" fmla="*/ 114300 h 114300"/>
                <a:gd name="connsiteX3" fmla="*/ 322118 w 1600200"/>
                <a:gd name="connsiteY3" fmla="*/ 103909 h 114300"/>
                <a:gd name="connsiteX4" fmla="*/ 72736 w 1600200"/>
                <a:gd name="connsiteY4" fmla="*/ 20782 h 114300"/>
                <a:gd name="connsiteX5" fmla="*/ 0 w 1600200"/>
                <a:gd name="connsiteY5" fmla="*/ 0 h 114300"/>
                <a:gd name="connsiteX0" fmla="*/ 1600200 w 1600200"/>
                <a:gd name="connsiteY0" fmla="*/ 114300 h 114300"/>
                <a:gd name="connsiteX1" fmla="*/ 1298863 w 1600200"/>
                <a:gd name="connsiteY1" fmla="*/ 114300 h 114300"/>
                <a:gd name="connsiteX2" fmla="*/ 820881 w 1600200"/>
                <a:gd name="connsiteY2" fmla="*/ 114300 h 114300"/>
                <a:gd name="connsiteX3" fmla="*/ 322118 w 1600200"/>
                <a:gd name="connsiteY3" fmla="*/ 103909 h 114300"/>
                <a:gd name="connsiteX4" fmla="*/ 91786 w 1600200"/>
                <a:gd name="connsiteY4" fmla="*/ 62057 h 114300"/>
                <a:gd name="connsiteX5" fmla="*/ 0 w 1600200"/>
                <a:gd name="connsiteY5" fmla="*/ 0 h 114300"/>
                <a:gd name="connsiteX0" fmla="*/ 1590675 w 1590675"/>
                <a:gd name="connsiteY0" fmla="*/ 79375 h 79375"/>
                <a:gd name="connsiteX1" fmla="*/ 1289338 w 1590675"/>
                <a:gd name="connsiteY1" fmla="*/ 79375 h 79375"/>
                <a:gd name="connsiteX2" fmla="*/ 811356 w 1590675"/>
                <a:gd name="connsiteY2" fmla="*/ 79375 h 79375"/>
                <a:gd name="connsiteX3" fmla="*/ 312593 w 1590675"/>
                <a:gd name="connsiteY3" fmla="*/ 68984 h 79375"/>
                <a:gd name="connsiteX4" fmla="*/ 82261 w 1590675"/>
                <a:gd name="connsiteY4" fmla="*/ 27132 h 79375"/>
                <a:gd name="connsiteX5" fmla="*/ 0 w 1590675"/>
                <a:gd name="connsiteY5" fmla="*/ 0 h 79375"/>
                <a:gd name="connsiteX0" fmla="*/ 1638300 w 1638300"/>
                <a:gd name="connsiteY0" fmla="*/ 98425 h 98425"/>
                <a:gd name="connsiteX1" fmla="*/ 1336963 w 1638300"/>
                <a:gd name="connsiteY1" fmla="*/ 98425 h 98425"/>
                <a:gd name="connsiteX2" fmla="*/ 858981 w 1638300"/>
                <a:gd name="connsiteY2" fmla="*/ 98425 h 98425"/>
                <a:gd name="connsiteX3" fmla="*/ 360218 w 1638300"/>
                <a:gd name="connsiteY3" fmla="*/ 88034 h 98425"/>
                <a:gd name="connsiteX4" fmla="*/ 129886 w 1638300"/>
                <a:gd name="connsiteY4" fmla="*/ 46182 h 98425"/>
                <a:gd name="connsiteX5" fmla="*/ 0 w 1638300"/>
                <a:gd name="connsiteY5" fmla="*/ 0 h 98425"/>
                <a:gd name="connsiteX0" fmla="*/ 1625600 w 1625600"/>
                <a:gd name="connsiteY0" fmla="*/ 98425 h 98425"/>
                <a:gd name="connsiteX1" fmla="*/ 1336963 w 1625600"/>
                <a:gd name="connsiteY1" fmla="*/ 98425 h 98425"/>
                <a:gd name="connsiteX2" fmla="*/ 858981 w 1625600"/>
                <a:gd name="connsiteY2" fmla="*/ 98425 h 98425"/>
                <a:gd name="connsiteX3" fmla="*/ 360218 w 1625600"/>
                <a:gd name="connsiteY3" fmla="*/ 88034 h 98425"/>
                <a:gd name="connsiteX4" fmla="*/ 129886 w 1625600"/>
                <a:gd name="connsiteY4" fmla="*/ 46182 h 98425"/>
                <a:gd name="connsiteX5" fmla="*/ 0 w 1625600"/>
                <a:gd name="connsiteY5" fmla="*/ 0 h 98425"/>
                <a:gd name="connsiteX0" fmla="*/ 1905000 w 1905000"/>
                <a:gd name="connsiteY0" fmla="*/ 111125 h 111125"/>
                <a:gd name="connsiteX1" fmla="*/ 1616363 w 1905000"/>
                <a:gd name="connsiteY1" fmla="*/ 111125 h 111125"/>
                <a:gd name="connsiteX2" fmla="*/ 1138381 w 1905000"/>
                <a:gd name="connsiteY2" fmla="*/ 111125 h 111125"/>
                <a:gd name="connsiteX3" fmla="*/ 639618 w 1905000"/>
                <a:gd name="connsiteY3" fmla="*/ 100734 h 111125"/>
                <a:gd name="connsiteX4" fmla="*/ 409286 w 1905000"/>
                <a:gd name="connsiteY4" fmla="*/ 58882 h 111125"/>
                <a:gd name="connsiteX5" fmla="*/ 0 w 1905000"/>
                <a:gd name="connsiteY5" fmla="*/ 0 h 111125"/>
                <a:gd name="connsiteX0" fmla="*/ 1905000 w 1905000"/>
                <a:gd name="connsiteY0" fmla="*/ 118341 h 118341"/>
                <a:gd name="connsiteX1" fmla="*/ 1616363 w 1905000"/>
                <a:gd name="connsiteY1" fmla="*/ 118341 h 118341"/>
                <a:gd name="connsiteX2" fmla="*/ 1138381 w 1905000"/>
                <a:gd name="connsiteY2" fmla="*/ 118341 h 118341"/>
                <a:gd name="connsiteX3" fmla="*/ 639618 w 1905000"/>
                <a:gd name="connsiteY3" fmla="*/ 107950 h 118341"/>
                <a:gd name="connsiteX4" fmla="*/ 409286 w 1905000"/>
                <a:gd name="connsiteY4" fmla="*/ 66098 h 118341"/>
                <a:gd name="connsiteX5" fmla="*/ 47336 w 1905000"/>
                <a:gd name="connsiteY5" fmla="*/ 0 h 118341"/>
                <a:gd name="connsiteX6" fmla="*/ 0 w 1905000"/>
                <a:gd name="connsiteY6" fmla="*/ 7216 h 118341"/>
                <a:gd name="connsiteX0" fmla="*/ 1905000 w 1905000"/>
                <a:gd name="connsiteY0" fmla="*/ 131128 h 131128"/>
                <a:gd name="connsiteX1" fmla="*/ 1616363 w 1905000"/>
                <a:gd name="connsiteY1" fmla="*/ 131128 h 131128"/>
                <a:gd name="connsiteX2" fmla="*/ 1138381 w 1905000"/>
                <a:gd name="connsiteY2" fmla="*/ 131128 h 131128"/>
                <a:gd name="connsiteX3" fmla="*/ 639618 w 1905000"/>
                <a:gd name="connsiteY3" fmla="*/ 120737 h 131128"/>
                <a:gd name="connsiteX4" fmla="*/ 409286 w 1905000"/>
                <a:gd name="connsiteY4" fmla="*/ 78885 h 131128"/>
                <a:gd name="connsiteX5" fmla="*/ 145761 w 1905000"/>
                <a:gd name="connsiteY5" fmla="*/ 3262 h 131128"/>
                <a:gd name="connsiteX6" fmla="*/ 47336 w 1905000"/>
                <a:gd name="connsiteY6" fmla="*/ 12787 h 131128"/>
                <a:gd name="connsiteX7" fmla="*/ 0 w 1905000"/>
                <a:gd name="connsiteY7" fmla="*/ 20003 h 131128"/>
                <a:gd name="connsiteX0" fmla="*/ 1905000 w 1905000"/>
                <a:gd name="connsiteY0" fmla="*/ 128127 h 128127"/>
                <a:gd name="connsiteX1" fmla="*/ 1616363 w 1905000"/>
                <a:gd name="connsiteY1" fmla="*/ 128127 h 128127"/>
                <a:gd name="connsiteX2" fmla="*/ 1138381 w 1905000"/>
                <a:gd name="connsiteY2" fmla="*/ 128127 h 128127"/>
                <a:gd name="connsiteX3" fmla="*/ 639618 w 1905000"/>
                <a:gd name="connsiteY3" fmla="*/ 117736 h 128127"/>
                <a:gd name="connsiteX4" fmla="*/ 409286 w 1905000"/>
                <a:gd name="connsiteY4" fmla="*/ 75884 h 128127"/>
                <a:gd name="connsiteX5" fmla="*/ 244186 w 1905000"/>
                <a:gd name="connsiteY5" fmla="*/ 12961 h 128127"/>
                <a:gd name="connsiteX6" fmla="*/ 145761 w 1905000"/>
                <a:gd name="connsiteY6" fmla="*/ 261 h 128127"/>
                <a:gd name="connsiteX7" fmla="*/ 47336 w 1905000"/>
                <a:gd name="connsiteY7" fmla="*/ 9786 h 128127"/>
                <a:gd name="connsiteX8" fmla="*/ 0 w 1905000"/>
                <a:gd name="connsiteY8" fmla="*/ 1700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00" h="128127">
                  <a:moveTo>
                    <a:pt x="1905000" y="128127"/>
                  </a:moveTo>
                  <a:lnTo>
                    <a:pt x="1616363" y="128127"/>
                  </a:lnTo>
                  <a:lnTo>
                    <a:pt x="1138381" y="128127"/>
                  </a:lnTo>
                  <a:lnTo>
                    <a:pt x="639618" y="117736"/>
                  </a:lnTo>
                  <a:lnTo>
                    <a:pt x="409286" y="75884"/>
                  </a:lnTo>
                  <a:cubicBezTo>
                    <a:pt x="339677" y="60009"/>
                    <a:pt x="288107" y="25565"/>
                    <a:pt x="244186" y="12961"/>
                  </a:cubicBezTo>
                  <a:cubicBezTo>
                    <a:pt x="200265" y="357"/>
                    <a:pt x="174865" y="2378"/>
                    <a:pt x="145761" y="261"/>
                  </a:cubicBezTo>
                  <a:cubicBezTo>
                    <a:pt x="116657" y="-1856"/>
                    <a:pt x="63692" y="9642"/>
                    <a:pt x="47336" y="9786"/>
                  </a:cubicBezTo>
                  <a:lnTo>
                    <a:pt x="0" y="1700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Freeform 325"/>
            <p:cNvSpPr/>
            <p:nvPr/>
          </p:nvSpPr>
          <p:spPr>
            <a:xfrm rot="21332473">
              <a:off x="1432065" y="1725262"/>
              <a:ext cx="3584129" cy="726130"/>
            </a:xfrm>
            <a:custGeom>
              <a:avLst/>
              <a:gdLst>
                <a:gd name="connsiteX0" fmla="*/ 2326482 w 2338388"/>
                <a:gd name="connsiteY0" fmla="*/ 80962 h 507206"/>
                <a:gd name="connsiteX1" fmla="*/ 2259807 w 2338388"/>
                <a:gd name="connsiteY1" fmla="*/ 76200 h 507206"/>
                <a:gd name="connsiteX2" fmla="*/ 2133600 w 2338388"/>
                <a:gd name="connsiteY2" fmla="*/ 57150 h 507206"/>
                <a:gd name="connsiteX3" fmla="*/ 2016919 w 2338388"/>
                <a:gd name="connsiteY3" fmla="*/ 54769 h 507206"/>
                <a:gd name="connsiteX4" fmla="*/ 1914525 w 2338388"/>
                <a:gd name="connsiteY4" fmla="*/ 42862 h 507206"/>
                <a:gd name="connsiteX5" fmla="*/ 1814513 w 2338388"/>
                <a:gd name="connsiteY5" fmla="*/ 35719 h 507206"/>
                <a:gd name="connsiteX6" fmla="*/ 1693069 w 2338388"/>
                <a:gd name="connsiteY6" fmla="*/ 26194 h 507206"/>
                <a:gd name="connsiteX7" fmla="*/ 1588294 w 2338388"/>
                <a:gd name="connsiteY7" fmla="*/ 0 h 507206"/>
                <a:gd name="connsiteX8" fmla="*/ 0 w 2338388"/>
                <a:gd name="connsiteY8" fmla="*/ 4762 h 507206"/>
                <a:gd name="connsiteX9" fmla="*/ 73819 w 2338388"/>
                <a:gd name="connsiteY9" fmla="*/ 33337 h 507206"/>
                <a:gd name="connsiteX10" fmla="*/ 154782 w 2338388"/>
                <a:gd name="connsiteY10" fmla="*/ 54769 h 507206"/>
                <a:gd name="connsiteX11" fmla="*/ 254794 w 2338388"/>
                <a:gd name="connsiteY11" fmla="*/ 73819 h 507206"/>
                <a:gd name="connsiteX12" fmla="*/ 342900 w 2338388"/>
                <a:gd name="connsiteY12" fmla="*/ 90487 h 507206"/>
                <a:gd name="connsiteX13" fmla="*/ 431007 w 2338388"/>
                <a:gd name="connsiteY13" fmla="*/ 104775 h 507206"/>
                <a:gd name="connsiteX14" fmla="*/ 559594 w 2338388"/>
                <a:gd name="connsiteY14" fmla="*/ 107156 h 507206"/>
                <a:gd name="connsiteX15" fmla="*/ 654844 w 2338388"/>
                <a:gd name="connsiteY15" fmla="*/ 107156 h 507206"/>
                <a:gd name="connsiteX16" fmla="*/ 757238 w 2338388"/>
                <a:gd name="connsiteY16" fmla="*/ 121444 h 507206"/>
                <a:gd name="connsiteX17" fmla="*/ 790575 w 2338388"/>
                <a:gd name="connsiteY17" fmla="*/ 121444 h 507206"/>
                <a:gd name="connsiteX18" fmla="*/ 914400 w 2338388"/>
                <a:gd name="connsiteY18" fmla="*/ 145256 h 507206"/>
                <a:gd name="connsiteX19" fmla="*/ 1002507 w 2338388"/>
                <a:gd name="connsiteY19" fmla="*/ 178594 h 507206"/>
                <a:gd name="connsiteX20" fmla="*/ 1069182 w 2338388"/>
                <a:gd name="connsiteY20" fmla="*/ 200025 h 507206"/>
                <a:gd name="connsiteX21" fmla="*/ 1097757 w 2338388"/>
                <a:gd name="connsiteY21" fmla="*/ 200025 h 507206"/>
                <a:gd name="connsiteX22" fmla="*/ 1152525 w 2338388"/>
                <a:gd name="connsiteY22" fmla="*/ 195262 h 507206"/>
                <a:gd name="connsiteX23" fmla="*/ 1219200 w 2338388"/>
                <a:gd name="connsiteY23" fmla="*/ 204787 h 507206"/>
                <a:gd name="connsiteX24" fmla="*/ 1302544 w 2338388"/>
                <a:gd name="connsiteY24" fmla="*/ 207169 h 507206"/>
                <a:gd name="connsiteX25" fmla="*/ 1307307 w 2338388"/>
                <a:gd name="connsiteY25" fmla="*/ 250031 h 507206"/>
                <a:gd name="connsiteX26" fmla="*/ 1385888 w 2338388"/>
                <a:gd name="connsiteY26" fmla="*/ 254794 h 507206"/>
                <a:gd name="connsiteX27" fmla="*/ 1402557 w 2338388"/>
                <a:gd name="connsiteY27" fmla="*/ 309562 h 507206"/>
                <a:gd name="connsiteX28" fmla="*/ 1450182 w 2338388"/>
                <a:gd name="connsiteY28" fmla="*/ 273844 h 507206"/>
                <a:gd name="connsiteX29" fmla="*/ 1493044 w 2338388"/>
                <a:gd name="connsiteY29" fmla="*/ 259556 h 507206"/>
                <a:gd name="connsiteX30" fmla="*/ 1490663 w 2338388"/>
                <a:gd name="connsiteY30" fmla="*/ 283369 h 507206"/>
                <a:gd name="connsiteX31" fmla="*/ 1535907 w 2338388"/>
                <a:gd name="connsiteY31" fmla="*/ 271462 h 507206"/>
                <a:gd name="connsiteX32" fmla="*/ 1538288 w 2338388"/>
                <a:gd name="connsiteY32" fmla="*/ 288131 h 507206"/>
                <a:gd name="connsiteX33" fmla="*/ 1576388 w 2338388"/>
                <a:gd name="connsiteY33" fmla="*/ 295275 h 507206"/>
                <a:gd name="connsiteX34" fmla="*/ 1593057 w 2338388"/>
                <a:gd name="connsiteY34" fmla="*/ 333375 h 507206"/>
                <a:gd name="connsiteX35" fmla="*/ 1609725 w 2338388"/>
                <a:gd name="connsiteY35" fmla="*/ 304800 h 507206"/>
                <a:gd name="connsiteX36" fmla="*/ 1631157 w 2338388"/>
                <a:gd name="connsiteY36" fmla="*/ 314325 h 507206"/>
                <a:gd name="connsiteX37" fmla="*/ 1652588 w 2338388"/>
                <a:gd name="connsiteY37" fmla="*/ 307181 h 507206"/>
                <a:gd name="connsiteX38" fmla="*/ 1669257 w 2338388"/>
                <a:gd name="connsiteY38" fmla="*/ 500062 h 507206"/>
                <a:gd name="connsiteX39" fmla="*/ 1709738 w 2338388"/>
                <a:gd name="connsiteY39" fmla="*/ 473869 h 507206"/>
                <a:gd name="connsiteX40" fmla="*/ 1752600 w 2338388"/>
                <a:gd name="connsiteY40" fmla="*/ 483394 h 507206"/>
                <a:gd name="connsiteX41" fmla="*/ 1776413 w 2338388"/>
                <a:gd name="connsiteY41" fmla="*/ 504825 h 507206"/>
                <a:gd name="connsiteX42" fmla="*/ 1812132 w 2338388"/>
                <a:gd name="connsiteY42" fmla="*/ 507206 h 507206"/>
                <a:gd name="connsiteX43" fmla="*/ 1824038 w 2338388"/>
                <a:gd name="connsiteY43" fmla="*/ 457200 h 507206"/>
                <a:gd name="connsiteX44" fmla="*/ 1847850 w 2338388"/>
                <a:gd name="connsiteY44" fmla="*/ 404812 h 507206"/>
                <a:gd name="connsiteX45" fmla="*/ 1862138 w 2338388"/>
                <a:gd name="connsiteY45" fmla="*/ 445294 h 507206"/>
                <a:gd name="connsiteX46" fmla="*/ 1881188 w 2338388"/>
                <a:gd name="connsiteY46" fmla="*/ 414337 h 507206"/>
                <a:gd name="connsiteX47" fmla="*/ 1909763 w 2338388"/>
                <a:gd name="connsiteY47" fmla="*/ 383381 h 507206"/>
                <a:gd name="connsiteX48" fmla="*/ 1955007 w 2338388"/>
                <a:gd name="connsiteY48" fmla="*/ 354806 h 507206"/>
                <a:gd name="connsiteX49" fmla="*/ 1993107 w 2338388"/>
                <a:gd name="connsiteY49" fmla="*/ 466725 h 507206"/>
                <a:gd name="connsiteX50" fmla="*/ 2031207 w 2338388"/>
                <a:gd name="connsiteY50" fmla="*/ 402431 h 507206"/>
                <a:gd name="connsiteX51" fmla="*/ 2043113 w 2338388"/>
                <a:gd name="connsiteY51" fmla="*/ 428625 h 507206"/>
                <a:gd name="connsiteX52" fmla="*/ 2057400 w 2338388"/>
                <a:gd name="connsiteY52" fmla="*/ 390525 h 507206"/>
                <a:gd name="connsiteX53" fmla="*/ 2100263 w 2338388"/>
                <a:gd name="connsiteY53" fmla="*/ 376237 h 507206"/>
                <a:gd name="connsiteX54" fmla="*/ 2138363 w 2338388"/>
                <a:gd name="connsiteY54" fmla="*/ 376237 h 507206"/>
                <a:gd name="connsiteX55" fmla="*/ 2159794 w 2338388"/>
                <a:gd name="connsiteY55" fmla="*/ 433387 h 507206"/>
                <a:gd name="connsiteX56" fmla="*/ 2183607 w 2338388"/>
                <a:gd name="connsiteY56" fmla="*/ 483394 h 507206"/>
                <a:gd name="connsiteX57" fmla="*/ 2195513 w 2338388"/>
                <a:gd name="connsiteY57" fmla="*/ 502444 h 507206"/>
                <a:gd name="connsiteX58" fmla="*/ 2238375 w 2338388"/>
                <a:gd name="connsiteY58" fmla="*/ 440531 h 507206"/>
                <a:gd name="connsiteX59" fmla="*/ 2264569 w 2338388"/>
                <a:gd name="connsiteY59" fmla="*/ 407194 h 507206"/>
                <a:gd name="connsiteX60" fmla="*/ 2302669 w 2338388"/>
                <a:gd name="connsiteY60" fmla="*/ 371475 h 507206"/>
                <a:gd name="connsiteX61" fmla="*/ 2305050 w 2338388"/>
                <a:gd name="connsiteY61" fmla="*/ 326231 h 507206"/>
                <a:gd name="connsiteX62" fmla="*/ 2321719 w 2338388"/>
                <a:gd name="connsiteY62" fmla="*/ 271462 h 507206"/>
                <a:gd name="connsiteX63" fmla="*/ 2338388 w 2338388"/>
                <a:gd name="connsiteY63" fmla="*/ 211931 h 507206"/>
                <a:gd name="connsiteX64" fmla="*/ 2326482 w 2338388"/>
                <a:gd name="connsiteY64" fmla="*/ 80962 h 507206"/>
                <a:gd name="connsiteX0" fmla="*/ 2326482 w 2338388"/>
                <a:gd name="connsiteY0" fmla="*/ 80962 h 507206"/>
                <a:gd name="connsiteX1" fmla="*/ 2259807 w 2338388"/>
                <a:gd name="connsiteY1" fmla="*/ 76200 h 507206"/>
                <a:gd name="connsiteX2" fmla="*/ 2133600 w 2338388"/>
                <a:gd name="connsiteY2" fmla="*/ 57150 h 507206"/>
                <a:gd name="connsiteX3" fmla="*/ 2016919 w 2338388"/>
                <a:gd name="connsiteY3" fmla="*/ 54769 h 507206"/>
                <a:gd name="connsiteX4" fmla="*/ 1914525 w 2338388"/>
                <a:gd name="connsiteY4" fmla="*/ 42862 h 507206"/>
                <a:gd name="connsiteX5" fmla="*/ 1814513 w 2338388"/>
                <a:gd name="connsiteY5" fmla="*/ 35719 h 507206"/>
                <a:gd name="connsiteX6" fmla="*/ 1712119 w 2338388"/>
                <a:gd name="connsiteY6" fmla="*/ 11907 h 507206"/>
                <a:gd name="connsiteX7" fmla="*/ 1588294 w 2338388"/>
                <a:gd name="connsiteY7" fmla="*/ 0 h 507206"/>
                <a:gd name="connsiteX8" fmla="*/ 0 w 2338388"/>
                <a:gd name="connsiteY8" fmla="*/ 4762 h 507206"/>
                <a:gd name="connsiteX9" fmla="*/ 73819 w 2338388"/>
                <a:gd name="connsiteY9" fmla="*/ 33337 h 507206"/>
                <a:gd name="connsiteX10" fmla="*/ 154782 w 2338388"/>
                <a:gd name="connsiteY10" fmla="*/ 54769 h 507206"/>
                <a:gd name="connsiteX11" fmla="*/ 254794 w 2338388"/>
                <a:gd name="connsiteY11" fmla="*/ 73819 h 507206"/>
                <a:gd name="connsiteX12" fmla="*/ 342900 w 2338388"/>
                <a:gd name="connsiteY12" fmla="*/ 90487 h 507206"/>
                <a:gd name="connsiteX13" fmla="*/ 431007 w 2338388"/>
                <a:gd name="connsiteY13" fmla="*/ 104775 h 507206"/>
                <a:gd name="connsiteX14" fmla="*/ 559594 w 2338388"/>
                <a:gd name="connsiteY14" fmla="*/ 107156 h 507206"/>
                <a:gd name="connsiteX15" fmla="*/ 654844 w 2338388"/>
                <a:gd name="connsiteY15" fmla="*/ 107156 h 507206"/>
                <a:gd name="connsiteX16" fmla="*/ 757238 w 2338388"/>
                <a:gd name="connsiteY16" fmla="*/ 121444 h 507206"/>
                <a:gd name="connsiteX17" fmla="*/ 790575 w 2338388"/>
                <a:gd name="connsiteY17" fmla="*/ 121444 h 507206"/>
                <a:gd name="connsiteX18" fmla="*/ 914400 w 2338388"/>
                <a:gd name="connsiteY18" fmla="*/ 145256 h 507206"/>
                <a:gd name="connsiteX19" fmla="*/ 1002507 w 2338388"/>
                <a:gd name="connsiteY19" fmla="*/ 178594 h 507206"/>
                <a:gd name="connsiteX20" fmla="*/ 1069182 w 2338388"/>
                <a:gd name="connsiteY20" fmla="*/ 200025 h 507206"/>
                <a:gd name="connsiteX21" fmla="*/ 1097757 w 2338388"/>
                <a:gd name="connsiteY21" fmla="*/ 200025 h 507206"/>
                <a:gd name="connsiteX22" fmla="*/ 1152525 w 2338388"/>
                <a:gd name="connsiteY22" fmla="*/ 195262 h 507206"/>
                <a:gd name="connsiteX23" fmla="*/ 1219200 w 2338388"/>
                <a:gd name="connsiteY23" fmla="*/ 204787 h 507206"/>
                <a:gd name="connsiteX24" fmla="*/ 1302544 w 2338388"/>
                <a:gd name="connsiteY24" fmla="*/ 207169 h 507206"/>
                <a:gd name="connsiteX25" fmla="*/ 1307307 w 2338388"/>
                <a:gd name="connsiteY25" fmla="*/ 250031 h 507206"/>
                <a:gd name="connsiteX26" fmla="*/ 1385888 w 2338388"/>
                <a:gd name="connsiteY26" fmla="*/ 254794 h 507206"/>
                <a:gd name="connsiteX27" fmla="*/ 1402557 w 2338388"/>
                <a:gd name="connsiteY27" fmla="*/ 309562 h 507206"/>
                <a:gd name="connsiteX28" fmla="*/ 1450182 w 2338388"/>
                <a:gd name="connsiteY28" fmla="*/ 273844 h 507206"/>
                <a:gd name="connsiteX29" fmla="*/ 1493044 w 2338388"/>
                <a:gd name="connsiteY29" fmla="*/ 259556 h 507206"/>
                <a:gd name="connsiteX30" fmla="*/ 1490663 w 2338388"/>
                <a:gd name="connsiteY30" fmla="*/ 283369 h 507206"/>
                <a:gd name="connsiteX31" fmla="*/ 1535907 w 2338388"/>
                <a:gd name="connsiteY31" fmla="*/ 271462 h 507206"/>
                <a:gd name="connsiteX32" fmla="*/ 1538288 w 2338388"/>
                <a:gd name="connsiteY32" fmla="*/ 288131 h 507206"/>
                <a:gd name="connsiteX33" fmla="*/ 1576388 w 2338388"/>
                <a:gd name="connsiteY33" fmla="*/ 295275 h 507206"/>
                <a:gd name="connsiteX34" fmla="*/ 1593057 w 2338388"/>
                <a:gd name="connsiteY34" fmla="*/ 333375 h 507206"/>
                <a:gd name="connsiteX35" fmla="*/ 1609725 w 2338388"/>
                <a:gd name="connsiteY35" fmla="*/ 304800 h 507206"/>
                <a:gd name="connsiteX36" fmla="*/ 1631157 w 2338388"/>
                <a:gd name="connsiteY36" fmla="*/ 314325 h 507206"/>
                <a:gd name="connsiteX37" fmla="*/ 1652588 w 2338388"/>
                <a:gd name="connsiteY37" fmla="*/ 307181 h 507206"/>
                <a:gd name="connsiteX38" fmla="*/ 1669257 w 2338388"/>
                <a:gd name="connsiteY38" fmla="*/ 500062 h 507206"/>
                <a:gd name="connsiteX39" fmla="*/ 1709738 w 2338388"/>
                <a:gd name="connsiteY39" fmla="*/ 473869 h 507206"/>
                <a:gd name="connsiteX40" fmla="*/ 1752600 w 2338388"/>
                <a:gd name="connsiteY40" fmla="*/ 483394 h 507206"/>
                <a:gd name="connsiteX41" fmla="*/ 1776413 w 2338388"/>
                <a:gd name="connsiteY41" fmla="*/ 504825 h 507206"/>
                <a:gd name="connsiteX42" fmla="*/ 1812132 w 2338388"/>
                <a:gd name="connsiteY42" fmla="*/ 507206 h 507206"/>
                <a:gd name="connsiteX43" fmla="*/ 1824038 w 2338388"/>
                <a:gd name="connsiteY43" fmla="*/ 457200 h 507206"/>
                <a:gd name="connsiteX44" fmla="*/ 1847850 w 2338388"/>
                <a:gd name="connsiteY44" fmla="*/ 404812 h 507206"/>
                <a:gd name="connsiteX45" fmla="*/ 1862138 w 2338388"/>
                <a:gd name="connsiteY45" fmla="*/ 445294 h 507206"/>
                <a:gd name="connsiteX46" fmla="*/ 1881188 w 2338388"/>
                <a:gd name="connsiteY46" fmla="*/ 414337 h 507206"/>
                <a:gd name="connsiteX47" fmla="*/ 1909763 w 2338388"/>
                <a:gd name="connsiteY47" fmla="*/ 383381 h 507206"/>
                <a:gd name="connsiteX48" fmla="*/ 1955007 w 2338388"/>
                <a:gd name="connsiteY48" fmla="*/ 354806 h 507206"/>
                <a:gd name="connsiteX49" fmla="*/ 1993107 w 2338388"/>
                <a:gd name="connsiteY49" fmla="*/ 466725 h 507206"/>
                <a:gd name="connsiteX50" fmla="*/ 2031207 w 2338388"/>
                <a:gd name="connsiteY50" fmla="*/ 402431 h 507206"/>
                <a:gd name="connsiteX51" fmla="*/ 2043113 w 2338388"/>
                <a:gd name="connsiteY51" fmla="*/ 428625 h 507206"/>
                <a:gd name="connsiteX52" fmla="*/ 2057400 w 2338388"/>
                <a:gd name="connsiteY52" fmla="*/ 390525 h 507206"/>
                <a:gd name="connsiteX53" fmla="*/ 2100263 w 2338388"/>
                <a:gd name="connsiteY53" fmla="*/ 376237 h 507206"/>
                <a:gd name="connsiteX54" fmla="*/ 2138363 w 2338388"/>
                <a:gd name="connsiteY54" fmla="*/ 376237 h 507206"/>
                <a:gd name="connsiteX55" fmla="*/ 2159794 w 2338388"/>
                <a:gd name="connsiteY55" fmla="*/ 433387 h 507206"/>
                <a:gd name="connsiteX56" fmla="*/ 2183607 w 2338388"/>
                <a:gd name="connsiteY56" fmla="*/ 483394 h 507206"/>
                <a:gd name="connsiteX57" fmla="*/ 2195513 w 2338388"/>
                <a:gd name="connsiteY57" fmla="*/ 502444 h 507206"/>
                <a:gd name="connsiteX58" fmla="*/ 2238375 w 2338388"/>
                <a:gd name="connsiteY58" fmla="*/ 440531 h 507206"/>
                <a:gd name="connsiteX59" fmla="*/ 2264569 w 2338388"/>
                <a:gd name="connsiteY59" fmla="*/ 407194 h 507206"/>
                <a:gd name="connsiteX60" fmla="*/ 2302669 w 2338388"/>
                <a:gd name="connsiteY60" fmla="*/ 371475 h 507206"/>
                <a:gd name="connsiteX61" fmla="*/ 2305050 w 2338388"/>
                <a:gd name="connsiteY61" fmla="*/ 326231 h 507206"/>
                <a:gd name="connsiteX62" fmla="*/ 2321719 w 2338388"/>
                <a:gd name="connsiteY62" fmla="*/ 271462 h 507206"/>
                <a:gd name="connsiteX63" fmla="*/ 2338388 w 2338388"/>
                <a:gd name="connsiteY63" fmla="*/ 211931 h 507206"/>
                <a:gd name="connsiteX64" fmla="*/ 2326482 w 2338388"/>
                <a:gd name="connsiteY64" fmla="*/ 80962 h 507206"/>
                <a:gd name="connsiteX0" fmla="*/ 2326482 w 2338388"/>
                <a:gd name="connsiteY0" fmla="*/ 80962 h 507206"/>
                <a:gd name="connsiteX1" fmla="*/ 2259807 w 2338388"/>
                <a:gd name="connsiteY1" fmla="*/ 76200 h 507206"/>
                <a:gd name="connsiteX2" fmla="*/ 2133600 w 2338388"/>
                <a:gd name="connsiteY2" fmla="*/ 57150 h 507206"/>
                <a:gd name="connsiteX3" fmla="*/ 2016919 w 2338388"/>
                <a:gd name="connsiteY3" fmla="*/ 54769 h 507206"/>
                <a:gd name="connsiteX4" fmla="*/ 1914525 w 2338388"/>
                <a:gd name="connsiteY4" fmla="*/ 42862 h 507206"/>
                <a:gd name="connsiteX5" fmla="*/ 1831181 w 2338388"/>
                <a:gd name="connsiteY5" fmla="*/ 33338 h 507206"/>
                <a:gd name="connsiteX6" fmla="*/ 1712119 w 2338388"/>
                <a:gd name="connsiteY6" fmla="*/ 11907 h 507206"/>
                <a:gd name="connsiteX7" fmla="*/ 1588294 w 2338388"/>
                <a:gd name="connsiteY7" fmla="*/ 0 h 507206"/>
                <a:gd name="connsiteX8" fmla="*/ 0 w 2338388"/>
                <a:gd name="connsiteY8" fmla="*/ 4762 h 507206"/>
                <a:gd name="connsiteX9" fmla="*/ 73819 w 2338388"/>
                <a:gd name="connsiteY9" fmla="*/ 33337 h 507206"/>
                <a:gd name="connsiteX10" fmla="*/ 154782 w 2338388"/>
                <a:gd name="connsiteY10" fmla="*/ 54769 h 507206"/>
                <a:gd name="connsiteX11" fmla="*/ 254794 w 2338388"/>
                <a:gd name="connsiteY11" fmla="*/ 73819 h 507206"/>
                <a:gd name="connsiteX12" fmla="*/ 342900 w 2338388"/>
                <a:gd name="connsiteY12" fmla="*/ 90487 h 507206"/>
                <a:gd name="connsiteX13" fmla="*/ 431007 w 2338388"/>
                <a:gd name="connsiteY13" fmla="*/ 104775 h 507206"/>
                <a:gd name="connsiteX14" fmla="*/ 559594 w 2338388"/>
                <a:gd name="connsiteY14" fmla="*/ 107156 h 507206"/>
                <a:gd name="connsiteX15" fmla="*/ 654844 w 2338388"/>
                <a:gd name="connsiteY15" fmla="*/ 107156 h 507206"/>
                <a:gd name="connsiteX16" fmla="*/ 757238 w 2338388"/>
                <a:gd name="connsiteY16" fmla="*/ 121444 h 507206"/>
                <a:gd name="connsiteX17" fmla="*/ 790575 w 2338388"/>
                <a:gd name="connsiteY17" fmla="*/ 121444 h 507206"/>
                <a:gd name="connsiteX18" fmla="*/ 914400 w 2338388"/>
                <a:gd name="connsiteY18" fmla="*/ 145256 h 507206"/>
                <a:gd name="connsiteX19" fmla="*/ 1002507 w 2338388"/>
                <a:gd name="connsiteY19" fmla="*/ 178594 h 507206"/>
                <a:gd name="connsiteX20" fmla="*/ 1069182 w 2338388"/>
                <a:gd name="connsiteY20" fmla="*/ 200025 h 507206"/>
                <a:gd name="connsiteX21" fmla="*/ 1097757 w 2338388"/>
                <a:gd name="connsiteY21" fmla="*/ 200025 h 507206"/>
                <a:gd name="connsiteX22" fmla="*/ 1152525 w 2338388"/>
                <a:gd name="connsiteY22" fmla="*/ 195262 h 507206"/>
                <a:gd name="connsiteX23" fmla="*/ 1219200 w 2338388"/>
                <a:gd name="connsiteY23" fmla="*/ 204787 h 507206"/>
                <a:gd name="connsiteX24" fmla="*/ 1302544 w 2338388"/>
                <a:gd name="connsiteY24" fmla="*/ 207169 h 507206"/>
                <a:gd name="connsiteX25" fmla="*/ 1307307 w 2338388"/>
                <a:gd name="connsiteY25" fmla="*/ 250031 h 507206"/>
                <a:gd name="connsiteX26" fmla="*/ 1385888 w 2338388"/>
                <a:gd name="connsiteY26" fmla="*/ 254794 h 507206"/>
                <a:gd name="connsiteX27" fmla="*/ 1402557 w 2338388"/>
                <a:gd name="connsiteY27" fmla="*/ 309562 h 507206"/>
                <a:gd name="connsiteX28" fmla="*/ 1450182 w 2338388"/>
                <a:gd name="connsiteY28" fmla="*/ 273844 h 507206"/>
                <a:gd name="connsiteX29" fmla="*/ 1493044 w 2338388"/>
                <a:gd name="connsiteY29" fmla="*/ 259556 h 507206"/>
                <a:gd name="connsiteX30" fmla="*/ 1490663 w 2338388"/>
                <a:gd name="connsiteY30" fmla="*/ 283369 h 507206"/>
                <a:gd name="connsiteX31" fmla="*/ 1535907 w 2338388"/>
                <a:gd name="connsiteY31" fmla="*/ 271462 h 507206"/>
                <a:gd name="connsiteX32" fmla="*/ 1538288 w 2338388"/>
                <a:gd name="connsiteY32" fmla="*/ 288131 h 507206"/>
                <a:gd name="connsiteX33" fmla="*/ 1576388 w 2338388"/>
                <a:gd name="connsiteY33" fmla="*/ 295275 h 507206"/>
                <a:gd name="connsiteX34" fmla="*/ 1593057 w 2338388"/>
                <a:gd name="connsiteY34" fmla="*/ 333375 h 507206"/>
                <a:gd name="connsiteX35" fmla="*/ 1609725 w 2338388"/>
                <a:gd name="connsiteY35" fmla="*/ 304800 h 507206"/>
                <a:gd name="connsiteX36" fmla="*/ 1631157 w 2338388"/>
                <a:gd name="connsiteY36" fmla="*/ 314325 h 507206"/>
                <a:gd name="connsiteX37" fmla="*/ 1652588 w 2338388"/>
                <a:gd name="connsiteY37" fmla="*/ 307181 h 507206"/>
                <a:gd name="connsiteX38" fmla="*/ 1669257 w 2338388"/>
                <a:gd name="connsiteY38" fmla="*/ 500062 h 507206"/>
                <a:gd name="connsiteX39" fmla="*/ 1709738 w 2338388"/>
                <a:gd name="connsiteY39" fmla="*/ 473869 h 507206"/>
                <a:gd name="connsiteX40" fmla="*/ 1752600 w 2338388"/>
                <a:gd name="connsiteY40" fmla="*/ 483394 h 507206"/>
                <a:gd name="connsiteX41" fmla="*/ 1776413 w 2338388"/>
                <a:gd name="connsiteY41" fmla="*/ 504825 h 507206"/>
                <a:gd name="connsiteX42" fmla="*/ 1812132 w 2338388"/>
                <a:gd name="connsiteY42" fmla="*/ 507206 h 507206"/>
                <a:gd name="connsiteX43" fmla="*/ 1824038 w 2338388"/>
                <a:gd name="connsiteY43" fmla="*/ 457200 h 507206"/>
                <a:gd name="connsiteX44" fmla="*/ 1847850 w 2338388"/>
                <a:gd name="connsiteY44" fmla="*/ 404812 h 507206"/>
                <a:gd name="connsiteX45" fmla="*/ 1862138 w 2338388"/>
                <a:gd name="connsiteY45" fmla="*/ 445294 h 507206"/>
                <a:gd name="connsiteX46" fmla="*/ 1881188 w 2338388"/>
                <a:gd name="connsiteY46" fmla="*/ 414337 h 507206"/>
                <a:gd name="connsiteX47" fmla="*/ 1909763 w 2338388"/>
                <a:gd name="connsiteY47" fmla="*/ 383381 h 507206"/>
                <a:gd name="connsiteX48" fmla="*/ 1955007 w 2338388"/>
                <a:gd name="connsiteY48" fmla="*/ 354806 h 507206"/>
                <a:gd name="connsiteX49" fmla="*/ 1993107 w 2338388"/>
                <a:gd name="connsiteY49" fmla="*/ 466725 h 507206"/>
                <a:gd name="connsiteX50" fmla="*/ 2031207 w 2338388"/>
                <a:gd name="connsiteY50" fmla="*/ 402431 h 507206"/>
                <a:gd name="connsiteX51" fmla="*/ 2043113 w 2338388"/>
                <a:gd name="connsiteY51" fmla="*/ 428625 h 507206"/>
                <a:gd name="connsiteX52" fmla="*/ 2057400 w 2338388"/>
                <a:gd name="connsiteY52" fmla="*/ 390525 h 507206"/>
                <a:gd name="connsiteX53" fmla="*/ 2100263 w 2338388"/>
                <a:gd name="connsiteY53" fmla="*/ 376237 h 507206"/>
                <a:gd name="connsiteX54" fmla="*/ 2138363 w 2338388"/>
                <a:gd name="connsiteY54" fmla="*/ 376237 h 507206"/>
                <a:gd name="connsiteX55" fmla="*/ 2159794 w 2338388"/>
                <a:gd name="connsiteY55" fmla="*/ 433387 h 507206"/>
                <a:gd name="connsiteX56" fmla="*/ 2183607 w 2338388"/>
                <a:gd name="connsiteY56" fmla="*/ 483394 h 507206"/>
                <a:gd name="connsiteX57" fmla="*/ 2195513 w 2338388"/>
                <a:gd name="connsiteY57" fmla="*/ 502444 h 507206"/>
                <a:gd name="connsiteX58" fmla="*/ 2238375 w 2338388"/>
                <a:gd name="connsiteY58" fmla="*/ 440531 h 507206"/>
                <a:gd name="connsiteX59" fmla="*/ 2264569 w 2338388"/>
                <a:gd name="connsiteY59" fmla="*/ 407194 h 507206"/>
                <a:gd name="connsiteX60" fmla="*/ 2302669 w 2338388"/>
                <a:gd name="connsiteY60" fmla="*/ 371475 h 507206"/>
                <a:gd name="connsiteX61" fmla="*/ 2305050 w 2338388"/>
                <a:gd name="connsiteY61" fmla="*/ 326231 h 507206"/>
                <a:gd name="connsiteX62" fmla="*/ 2321719 w 2338388"/>
                <a:gd name="connsiteY62" fmla="*/ 271462 h 507206"/>
                <a:gd name="connsiteX63" fmla="*/ 2338388 w 2338388"/>
                <a:gd name="connsiteY63" fmla="*/ 211931 h 507206"/>
                <a:gd name="connsiteX64" fmla="*/ 2326482 w 2338388"/>
                <a:gd name="connsiteY64" fmla="*/ 80962 h 507206"/>
                <a:gd name="connsiteX0" fmla="*/ 2326482 w 2338388"/>
                <a:gd name="connsiteY0" fmla="*/ 81068 h 507312"/>
                <a:gd name="connsiteX1" fmla="*/ 2259807 w 2338388"/>
                <a:gd name="connsiteY1" fmla="*/ 76306 h 507312"/>
                <a:gd name="connsiteX2" fmla="*/ 2133600 w 2338388"/>
                <a:gd name="connsiteY2" fmla="*/ 57256 h 507312"/>
                <a:gd name="connsiteX3" fmla="*/ 2016919 w 2338388"/>
                <a:gd name="connsiteY3" fmla="*/ 54875 h 507312"/>
                <a:gd name="connsiteX4" fmla="*/ 1914525 w 2338388"/>
                <a:gd name="connsiteY4" fmla="*/ 42968 h 507312"/>
                <a:gd name="connsiteX5" fmla="*/ 1831181 w 2338388"/>
                <a:gd name="connsiteY5" fmla="*/ 33444 h 507312"/>
                <a:gd name="connsiteX6" fmla="*/ 1712119 w 2338388"/>
                <a:gd name="connsiteY6" fmla="*/ 12013 h 507312"/>
                <a:gd name="connsiteX7" fmla="*/ 1588294 w 2338388"/>
                <a:gd name="connsiteY7" fmla="*/ 106 h 507312"/>
                <a:gd name="connsiteX8" fmla="*/ 0 w 2338388"/>
                <a:gd name="connsiteY8" fmla="*/ 4868 h 507312"/>
                <a:gd name="connsiteX9" fmla="*/ 73819 w 2338388"/>
                <a:gd name="connsiteY9" fmla="*/ 33443 h 507312"/>
                <a:gd name="connsiteX10" fmla="*/ 154782 w 2338388"/>
                <a:gd name="connsiteY10" fmla="*/ 54875 h 507312"/>
                <a:gd name="connsiteX11" fmla="*/ 254794 w 2338388"/>
                <a:gd name="connsiteY11" fmla="*/ 73925 h 507312"/>
                <a:gd name="connsiteX12" fmla="*/ 342900 w 2338388"/>
                <a:gd name="connsiteY12" fmla="*/ 90593 h 507312"/>
                <a:gd name="connsiteX13" fmla="*/ 431007 w 2338388"/>
                <a:gd name="connsiteY13" fmla="*/ 104881 h 507312"/>
                <a:gd name="connsiteX14" fmla="*/ 559594 w 2338388"/>
                <a:gd name="connsiteY14" fmla="*/ 107262 h 507312"/>
                <a:gd name="connsiteX15" fmla="*/ 654844 w 2338388"/>
                <a:gd name="connsiteY15" fmla="*/ 107262 h 507312"/>
                <a:gd name="connsiteX16" fmla="*/ 757238 w 2338388"/>
                <a:gd name="connsiteY16" fmla="*/ 121550 h 507312"/>
                <a:gd name="connsiteX17" fmla="*/ 790575 w 2338388"/>
                <a:gd name="connsiteY17" fmla="*/ 121550 h 507312"/>
                <a:gd name="connsiteX18" fmla="*/ 914400 w 2338388"/>
                <a:gd name="connsiteY18" fmla="*/ 145362 h 507312"/>
                <a:gd name="connsiteX19" fmla="*/ 1002507 w 2338388"/>
                <a:gd name="connsiteY19" fmla="*/ 178700 h 507312"/>
                <a:gd name="connsiteX20" fmla="*/ 1069182 w 2338388"/>
                <a:gd name="connsiteY20" fmla="*/ 200131 h 507312"/>
                <a:gd name="connsiteX21" fmla="*/ 1097757 w 2338388"/>
                <a:gd name="connsiteY21" fmla="*/ 200131 h 507312"/>
                <a:gd name="connsiteX22" fmla="*/ 1152525 w 2338388"/>
                <a:gd name="connsiteY22" fmla="*/ 195368 h 507312"/>
                <a:gd name="connsiteX23" fmla="*/ 1219200 w 2338388"/>
                <a:gd name="connsiteY23" fmla="*/ 204893 h 507312"/>
                <a:gd name="connsiteX24" fmla="*/ 1302544 w 2338388"/>
                <a:gd name="connsiteY24" fmla="*/ 207275 h 507312"/>
                <a:gd name="connsiteX25" fmla="*/ 1307307 w 2338388"/>
                <a:gd name="connsiteY25" fmla="*/ 250137 h 507312"/>
                <a:gd name="connsiteX26" fmla="*/ 1385888 w 2338388"/>
                <a:gd name="connsiteY26" fmla="*/ 254900 h 507312"/>
                <a:gd name="connsiteX27" fmla="*/ 1402557 w 2338388"/>
                <a:gd name="connsiteY27" fmla="*/ 309668 h 507312"/>
                <a:gd name="connsiteX28" fmla="*/ 1450182 w 2338388"/>
                <a:gd name="connsiteY28" fmla="*/ 273950 h 507312"/>
                <a:gd name="connsiteX29" fmla="*/ 1493044 w 2338388"/>
                <a:gd name="connsiteY29" fmla="*/ 259662 h 507312"/>
                <a:gd name="connsiteX30" fmla="*/ 1490663 w 2338388"/>
                <a:gd name="connsiteY30" fmla="*/ 283475 h 507312"/>
                <a:gd name="connsiteX31" fmla="*/ 1535907 w 2338388"/>
                <a:gd name="connsiteY31" fmla="*/ 271568 h 507312"/>
                <a:gd name="connsiteX32" fmla="*/ 1538288 w 2338388"/>
                <a:gd name="connsiteY32" fmla="*/ 288237 h 507312"/>
                <a:gd name="connsiteX33" fmla="*/ 1576388 w 2338388"/>
                <a:gd name="connsiteY33" fmla="*/ 295381 h 507312"/>
                <a:gd name="connsiteX34" fmla="*/ 1593057 w 2338388"/>
                <a:gd name="connsiteY34" fmla="*/ 333481 h 507312"/>
                <a:gd name="connsiteX35" fmla="*/ 1609725 w 2338388"/>
                <a:gd name="connsiteY35" fmla="*/ 304906 h 507312"/>
                <a:gd name="connsiteX36" fmla="*/ 1631157 w 2338388"/>
                <a:gd name="connsiteY36" fmla="*/ 314431 h 507312"/>
                <a:gd name="connsiteX37" fmla="*/ 1652588 w 2338388"/>
                <a:gd name="connsiteY37" fmla="*/ 307287 h 507312"/>
                <a:gd name="connsiteX38" fmla="*/ 1669257 w 2338388"/>
                <a:gd name="connsiteY38" fmla="*/ 500168 h 507312"/>
                <a:gd name="connsiteX39" fmla="*/ 1709738 w 2338388"/>
                <a:gd name="connsiteY39" fmla="*/ 473975 h 507312"/>
                <a:gd name="connsiteX40" fmla="*/ 1752600 w 2338388"/>
                <a:gd name="connsiteY40" fmla="*/ 483500 h 507312"/>
                <a:gd name="connsiteX41" fmla="*/ 1776413 w 2338388"/>
                <a:gd name="connsiteY41" fmla="*/ 504931 h 507312"/>
                <a:gd name="connsiteX42" fmla="*/ 1812132 w 2338388"/>
                <a:gd name="connsiteY42" fmla="*/ 507312 h 507312"/>
                <a:gd name="connsiteX43" fmla="*/ 1824038 w 2338388"/>
                <a:gd name="connsiteY43" fmla="*/ 457306 h 507312"/>
                <a:gd name="connsiteX44" fmla="*/ 1847850 w 2338388"/>
                <a:gd name="connsiteY44" fmla="*/ 404918 h 507312"/>
                <a:gd name="connsiteX45" fmla="*/ 1862138 w 2338388"/>
                <a:gd name="connsiteY45" fmla="*/ 445400 h 507312"/>
                <a:gd name="connsiteX46" fmla="*/ 1881188 w 2338388"/>
                <a:gd name="connsiteY46" fmla="*/ 414443 h 507312"/>
                <a:gd name="connsiteX47" fmla="*/ 1909763 w 2338388"/>
                <a:gd name="connsiteY47" fmla="*/ 383487 h 507312"/>
                <a:gd name="connsiteX48" fmla="*/ 1955007 w 2338388"/>
                <a:gd name="connsiteY48" fmla="*/ 354912 h 507312"/>
                <a:gd name="connsiteX49" fmla="*/ 1993107 w 2338388"/>
                <a:gd name="connsiteY49" fmla="*/ 466831 h 507312"/>
                <a:gd name="connsiteX50" fmla="*/ 2031207 w 2338388"/>
                <a:gd name="connsiteY50" fmla="*/ 402537 h 507312"/>
                <a:gd name="connsiteX51" fmla="*/ 2043113 w 2338388"/>
                <a:gd name="connsiteY51" fmla="*/ 428731 h 507312"/>
                <a:gd name="connsiteX52" fmla="*/ 2057400 w 2338388"/>
                <a:gd name="connsiteY52" fmla="*/ 390631 h 507312"/>
                <a:gd name="connsiteX53" fmla="*/ 2100263 w 2338388"/>
                <a:gd name="connsiteY53" fmla="*/ 376343 h 507312"/>
                <a:gd name="connsiteX54" fmla="*/ 2138363 w 2338388"/>
                <a:gd name="connsiteY54" fmla="*/ 376343 h 507312"/>
                <a:gd name="connsiteX55" fmla="*/ 2159794 w 2338388"/>
                <a:gd name="connsiteY55" fmla="*/ 433493 h 507312"/>
                <a:gd name="connsiteX56" fmla="*/ 2183607 w 2338388"/>
                <a:gd name="connsiteY56" fmla="*/ 483500 h 507312"/>
                <a:gd name="connsiteX57" fmla="*/ 2195513 w 2338388"/>
                <a:gd name="connsiteY57" fmla="*/ 502550 h 507312"/>
                <a:gd name="connsiteX58" fmla="*/ 2238375 w 2338388"/>
                <a:gd name="connsiteY58" fmla="*/ 440637 h 507312"/>
                <a:gd name="connsiteX59" fmla="*/ 2264569 w 2338388"/>
                <a:gd name="connsiteY59" fmla="*/ 407300 h 507312"/>
                <a:gd name="connsiteX60" fmla="*/ 2302669 w 2338388"/>
                <a:gd name="connsiteY60" fmla="*/ 371581 h 507312"/>
                <a:gd name="connsiteX61" fmla="*/ 2305050 w 2338388"/>
                <a:gd name="connsiteY61" fmla="*/ 326337 h 507312"/>
                <a:gd name="connsiteX62" fmla="*/ 2321719 w 2338388"/>
                <a:gd name="connsiteY62" fmla="*/ 271568 h 507312"/>
                <a:gd name="connsiteX63" fmla="*/ 2338388 w 2338388"/>
                <a:gd name="connsiteY63" fmla="*/ 212037 h 507312"/>
                <a:gd name="connsiteX64" fmla="*/ 2326482 w 2338388"/>
                <a:gd name="connsiteY64" fmla="*/ 81068 h 507312"/>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52588 w 2338388"/>
                <a:gd name="connsiteY37" fmla="*/ 307191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24038 w 2338388"/>
                <a:gd name="connsiteY43" fmla="*/ 457210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93107 w 2338388"/>
                <a:gd name="connsiteY49" fmla="*/ 466735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100263 w 2338388"/>
                <a:gd name="connsiteY53" fmla="*/ 376247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43063 w 2338388"/>
                <a:gd name="connsiteY37" fmla="*/ 319097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24038 w 2338388"/>
                <a:gd name="connsiteY43" fmla="*/ 457210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93107 w 2338388"/>
                <a:gd name="connsiteY49" fmla="*/ 466735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100263 w 2338388"/>
                <a:gd name="connsiteY53" fmla="*/ 376247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43063 w 2338388"/>
                <a:gd name="connsiteY37" fmla="*/ 319097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33563 w 2338388"/>
                <a:gd name="connsiteY43" fmla="*/ 450066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93107 w 2338388"/>
                <a:gd name="connsiteY49" fmla="*/ 466735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100263 w 2338388"/>
                <a:gd name="connsiteY53" fmla="*/ 376247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43063 w 2338388"/>
                <a:gd name="connsiteY37" fmla="*/ 319097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33563 w 2338388"/>
                <a:gd name="connsiteY43" fmla="*/ 450066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85963 w 2338388"/>
                <a:gd name="connsiteY49" fmla="*/ 450066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100263 w 2338388"/>
                <a:gd name="connsiteY53" fmla="*/ 376247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43063 w 2338388"/>
                <a:gd name="connsiteY37" fmla="*/ 319097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33563 w 2338388"/>
                <a:gd name="connsiteY43" fmla="*/ 450066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85963 w 2338388"/>
                <a:gd name="connsiteY49" fmla="*/ 450066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088357 w 2338388"/>
                <a:gd name="connsiteY53" fmla="*/ 371485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23495 w 2288064"/>
                <a:gd name="connsiteY9" fmla="*/ 139298 h 613167"/>
                <a:gd name="connsiteX10" fmla="*/ 104458 w 2288064"/>
                <a:gd name="connsiteY10" fmla="*/ 160730 h 613167"/>
                <a:gd name="connsiteX11" fmla="*/ 204470 w 2288064"/>
                <a:gd name="connsiteY11" fmla="*/ 179780 h 613167"/>
                <a:gd name="connsiteX12" fmla="*/ 292576 w 2288064"/>
                <a:gd name="connsiteY12" fmla="*/ 196448 h 613167"/>
                <a:gd name="connsiteX13" fmla="*/ 380683 w 2288064"/>
                <a:gd name="connsiteY13" fmla="*/ 210736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86156 w 2288064"/>
                <a:gd name="connsiteY9" fmla="*/ 58179 h 613167"/>
                <a:gd name="connsiteX10" fmla="*/ 104458 w 2288064"/>
                <a:gd name="connsiteY10" fmla="*/ 160730 h 613167"/>
                <a:gd name="connsiteX11" fmla="*/ 204470 w 2288064"/>
                <a:gd name="connsiteY11" fmla="*/ 179780 h 613167"/>
                <a:gd name="connsiteX12" fmla="*/ 292576 w 2288064"/>
                <a:gd name="connsiteY12" fmla="*/ 196448 h 613167"/>
                <a:gd name="connsiteX13" fmla="*/ 380683 w 2288064"/>
                <a:gd name="connsiteY13" fmla="*/ 210736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86156 w 2288064"/>
                <a:gd name="connsiteY9" fmla="*/ 58179 h 613167"/>
                <a:gd name="connsiteX10" fmla="*/ 362779 w 2288064"/>
                <a:gd name="connsiteY10" fmla="*/ 55804 h 613167"/>
                <a:gd name="connsiteX11" fmla="*/ 204470 w 2288064"/>
                <a:gd name="connsiteY11" fmla="*/ 179780 h 613167"/>
                <a:gd name="connsiteX12" fmla="*/ 292576 w 2288064"/>
                <a:gd name="connsiteY12" fmla="*/ 196448 h 613167"/>
                <a:gd name="connsiteX13" fmla="*/ 380683 w 2288064"/>
                <a:gd name="connsiteY13" fmla="*/ 210736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62779 w 2288064"/>
                <a:gd name="connsiteY10" fmla="*/ 55804 h 613167"/>
                <a:gd name="connsiteX11" fmla="*/ 204470 w 2288064"/>
                <a:gd name="connsiteY11" fmla="*/ 179780 h 613167"/>
                <a:gd name="connsiteX12" fmla="*/ 292576 w 2288064"/>
                <a:gd name="connsiteY12" fmla="*/ 196448 h 613167"/>
                <a:gd name="connsiteX13" fmla="*/ 380683 w 2288064"/>
                <a:gd name="connsiteY13" fmla="*/ 210736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204470 w 2288064"/>
                <a:gd name="connsiteY11" fmla="*/ 179780 h 613167"/>
                <a:gd name="connsiteX12" fmla="*/ 292576 w 2288064"/>
                <a:gd name="connsiteY12" fmla="*/ 196448 h 613167"/>
                <a:gd name="connsiteX13" fmla="*/ 380683 w 2288064"/>
                <a:gd name="connsiteY13" fmla="*/ 210736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292576 w 2288064"/>
                <a:gd name="connsiteY12" fmla="*/ 196448 h 613167"/>
                <a:gd name="connsiteX13" fmla="*/ 380683 w 2288064"/>
                <a:gd name="connsiteY13" fmla="*/ 210736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501992 w 2288064"/>
                <a:gd name="connsiteY12" fmla="*/ 83801 h 613167"/>
                <a:gd name="connsiteX13" fmla="*/ 380683 w 2288064"/>
                <a:gd name="connsiteY13" fmla="*/ 210736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501992 w 2288064"/>
                <a:gd name="connsiteY12" fmla="*/ 83801 h 613167"/>
                <a:gd name="connsiteX13" fmla="*/ 589358 w 2288064"/>
                <a:gd name="connsiteY13" fmla="*/ 107585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89358 w 2288064"/>
                <a:gd name="connsiteY13" fmla="*/ 107585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509270 w 2288064"/>
                <a:gd name="connsiteY14" fmla="*/ 213117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604520 w 2288064"/>
                <a:gd name="connsiteY15" fmla="*/ 213117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06914 w 2288064"/>
                <a:gd name="connsiteY16" fmla="*/ 227405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740251 w 2288064"/>
                <a:gd name="connsiteY17" fmla="*/ 227405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864076 w 2288064"/>
                <a:gd name="connsiteY18" fmla="*/ 251217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52183 w 2288064"/>
                <a:gd name="connsiteY19" fmla="*/ 284555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18858 w 2288064"/>
                <a:gd name="connsiteY20" fmla="*/ 305986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047433 w 2288064"/>
                <a:gd name="connsiteY21" fmla="*/ 305986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2052 w 2288064"/>
                <a:gd name="connsiteY21" fmla="*/ 206711 h 613167"/>
                <a:gd name="connsiteX22" fmla="*/ 1102201 w 2288064"/>
                <a:gd name="connsiteY22" fmla="*/ 301223 h 613167"/>
                <a:gd name="connsiteX23" fmla="*/ 1168876 w 2288064"/>
                <a:gd name="connsiteY23" fmla="*/ 310748 h 613167"/>
                <a:gd name="connsiteX24" fmla="*/ 1252220 w 2288064"/>
                <a:gd name="connsiteY24" fmla="*/ 313130 h 613167"/>
                <a:gd name="connsiteX25" fmla="*/ 1256983 w 2288064"/>
                <a:gd name="connsiteY25" fmla="*/ 355992 h 613167"/>
                <a:gd name="connsiteX26" fmla="*/ 1335564 w 2288064"/>
                <a:gd name="connsiteY26" fmla="*/ 360755 h 613167"/>
                <a:gd name="connsiteX27" fmla="*/ 1352233 w 2288064"/>
                <a:gd name="connsiteY27" fmla="*/ 415523 h 613167"/>
                <a:gd name="connsiteX28" fmla="*/ 1399858 w 2288064"/>
                <a:gd name="connsiteY28" fmla="*/ 379805 h 613167"/>
                <a:gd name="connsiteX29" fmla="*/ 1442720 w 2288064"/>
                <a:gd name="connsiteY29" fmla="*/ 365517 h 613167"/>
                <a:gd name="connsiteX30" fmla="*/ 1440339 w 2288064"/>
                <a:gd name="connsiteY30" fmla="*/ 389330 h 613167"/>
                <a:gd name="connsiteX31" fmla="*/ 1485583 w 2288064"/>
                <a:gd name="connsiteY31" fmla="*/ 377423 h 613167"/>
                <a:gd name="connsiteX32" fmla="*/ 1487964 w 2288064"/>
                <a:gd name="connsiteY32" fmla="*/ 394092 h 613167"/>
                <a:gd name="connsiteX33" fmla="*/ 1526064 w 2288064"/>
                <a:gd name="connsiteY33" fmla="*/ 401236 h 613167"/>
                <a:gd name="connsiteX34" fmla="*/ 1542733 w 2288064"/>
                <a:gd name="connsiteY34" fmla="*/ 439336 h 613167"/>
                <a:gd name="connsiteX35" fmla="*/ 1559401 w 2288064"/>
                <a:gd name="connsiteY35" fmla="*/ 410761 h 613167"/>
                <a:gd name="connsiteX36" fmla="*/ 1580833 w 2288064"/>
                <a:gd name="connsiteY36" fmla="*/ 420286 h 613167"/>
                <a:gd name="connsiteX37" fmla="*/ 1592739 w 2288064"/>
                <a:gd name="connsiteY37" fmla="*/ 425048 h 613167"/>
                <a:gd name="connsiteX38" fmla="*/ 1618933 w 2288064"/>
                <a:gd name="connsiteY38" fmla="*/ 606023 h 613167"/>
                <a:gd name="connsiteX39" fmla="*/ 1659414 w 2288064"/>
                <a:gd name="connsiteY39" fmla="*/ 579830 h 613167"/>
                <a:gd name="connsiteX40" fmla="*/ 1702276 w 2288064"/>
                <a:gd name="connsiteY40" fmla="*/ 589355 h 613167"/>
                <a:gd name="connsiteX41" fmla="*/ 1726089 w 2288064"/>
                <a:gd name="connsiteY41" fmla="*/ 610786 h 613167"/>
                <a:gd name="connsiteX42" fmla="*/ 1761808 w 2288064"/>
                <a:gd name="connsiteY42" fmla="*/ 613167 h 613167"/>
                <a:gd name="connsiteX43" fmla="*/ 1783239 w 2288064"/>
                <a:gd name="connsiteY43" fmla="*/ 556017 h 613167"/>
                <a:gd name="connsiteX44" fmla="*/ 1797526 w 2288064"/>
                <a:gd name="connsiteY44" fmla="*/ 510773 h 613167"/>
                <a:gd name="connsiteX45" fmla="*/ 1811814 w 2288064"/>
                <a:gd name="connsiteY45" fmla="*/ 551255 h 613167"/>
                <a:gd name="connsiteX46" fmla="*/ 1830864 w 2288064"/>
                <a:gd name="connsiteY46" fmla="*/ 520298 h 613167"/>
                <a:gd name="connsiteX47" fmla="*/ 1859439 w 2288064"/>
                <a:gd name="connsiteY47" fmla="*/ 489342 h 613167"/>
                <a:gd name="connsiteX48" fmla="*/ 1904683 w 2288064"/>
                <a:gd name="connsiteY48" fmla="*/ 460767 h 613167"/>
                <a:gd name="connsiteX49" fmla="*/ 1935639 w 2288064"/>
                <a:gd name="connsiteY49" fmla="*/ 556017 h 613167"/>
                <a:gd name="connsiteX50" fmla="*/ 1980883 w 2288064"/>
                <a:gd name="connsiteY50" fmla="*/ 508392 h 613167"/>
                <a:gd name="connsiteX51" fmla="*/ 1992789 w 2288064"/>
                <a:gd name="connsiteY51" fmla="*/ 534586 h 613167"/>
                <a:gd name="connsiteX52" fmla="*/ 2007076 w 2288064"/>
                <a:gd name="connsiteY52" fmla="*/ 496486 h 613167"/>
                <a:gd name="connsiteX53" fmla="*/ 2038033 w 2288064"/>
                <a:gd name="connsiteY53" fmla="*/ 477436 h 613167"/>
                <a:gd name="connsiteX54" fmla="*/ 2088039 w 2288064"/>
                <a:gd name="connsiteY54" fmla="*/ 482198 h 613167"/>
                <a:gd name="connsiteX55" fmla="*/ 2109470 w 2288064"/>
                <a:gd name="connsiteY55" fmla="*/ 539348 h 613167"/>
                <a:gd name="connsiteX56" fmla="*/ 2133283 w 2288064"/>
                <a:gd name="connsiteY56" fmla="*/ 589355 h 613167"/>
                <a:gd name="connsiteX57" fmla="*/ 2145189 w 2288064"/>
                <a:gd name="connsiteY57" fmla="*/ 608405 h 613167"/>
                <a:gd name="connsiteX58" fmla="*/ 2188051 w 2288064"/>
                <a:gd name="connsiteY58" fmla="*/ 546492 h 613167"/>
                <a:gd name="connsiteX59" fmla="*/ 2214245 w 2288064"/>
                <a:gd name="connsiteY59" fmla="*/ 513155 h 613167"/>
                <a:gd name="connsiteX60" fmla="*/ 2252345 w 2288064"/>
                <a:gd name="connsiteY60" fmla="*/ 477436 h 613167"/>
                <a:gd name="connsiteX61" fmla="*/ 2254726 w 2288064"/>
                <a:gd name="connsiteY61" fmla="*/ 432192 h 613167"/>
                <a:gd name="connsiteX62" fmla="*/ 2271395 w 2288064"/>
                <a:gd name="connsiteY62" fmla="*/ 377423 h 613167"/>
                <a:gd name="connsiteX63" fmla="*/ 2288064 w 2288064"/>
                <a:gd name="connsiteY63" fmla="*/ 317892 h 613167"/>
                <a:gd name="connsiteX64" fmla="*/ 2276158 w 2288064"/>
                <a:gd name="connsiteY6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2052 w 2288064"/>
                <a:gd name="connsiteY21" fmla="*/ 206711 h 613167"/>
                <a:gd name="connsiteX22" fmla="*/ 1168876 w 2288064"/>
                <a:gd name="connsiteY22" fmla="*/ 310748 h 613167"/>
                <a:gd name="connsiteX23" fmla="*/ 1252220 w 2288064"/>
                <a:gd name="connsiteY23" fmla="*/ 313130 h 613167"/>
                <a:gd name="connsiteX24" fmla="*/ 1256983 w 2288064"/>
                <a:gd name="connsiteY24" fmla="*/ 355992 h 613167"/>
                <a:gd name="connsiteX25" fmla="*/ 1335564 w 2288064"/>
                <a:gd name="connsiteY25" fmla="*/ 360755 h 613167"/>
                <a:gd name="connsiteX26" fmla="*/ 1352233 w 2288064"/>
                <a:gd name="connsiteY26" fmla="*/ 415523 h 613167"/>
                <a:gd name="connsiteX27" fmla="*/ 1399858 w 2288064"/>
                <a:gd name="connsiteY27" fmla="*/ 379805 h 613167"/>
                <a:gd name="connsiteX28" fmla="*/ 1442720 w 2288064"/>
                <a:gd name="connsiteY28" fmla="*/ 365517 h 613167"/>
                <a:gd name="connsiteX29" fmla="*/ 1440339 w 2288064"/>
                <a:gd name="connsiteY29" fmla="*/ 389330 h 613167"/>
                <a:gd name="connsiteX30" fmla="*/ 1485583 w 2288064"/>
                <a:gd name="connsiteY30" fmla="*/ 377423 h 613167"/>
                <a:gd name="connsiteX31" fmla="*/ 1487964 w 2288064"/>
                <a:gd name="connsiteY31" fmla="*/ 394092 h 613167"/>
                <a:gd name="connsiteX32" fmla="*/ 1526064 w 2288064"/>
                <a:gd name="connsiteY32" fmla="*/ 401236 h 613167"/>
                <a:gd name="connsiteX33" fmla="*/ 1542733 w 2288064"/>
                <a:gd name="connsiteY33" fmla="*/ 439336 h 613167"/>
                <a:gd name="connsiteX34" fmla="*/ 1559401 w 2288064"/>
                <a:gd name="connsiteY34" fmla="*/ 410761 h 613167"/>
                <a:gd name="connsiteX35" fmla="*/ 1580833 w 2288064"/>
                <a:gd name="connsiteY35" fmla="*/ 420286 h 613167"/>
                <a:gd name="connsiteX36" fmla="*/ 1592739 w 2288064"/>
                <a:gd name="connsiteY36" fmla="*/ 425048 h 613167"/>
                <a:gd name="connsiteX37" fmla="*/ 1618933 w 2288064"/>
                <a:gd name="connsiteY37" fmla="*/ 606023 h 613167"/>
                <a:gd name="connsiteX38" fmla="*/ 1659414 w 2288064"/>
                <a:gd name="connsiteY38" fmla="*/ 579830 h 613167"/>
                <a:gd name="connsiteX39" fmla="*/ 1702276 w 2288064"/>
                <a:gd name="connsiteY39" fmla="*/ 589355 h 613167"/>
                <a:gd name="connsiteX40" fmla="*/ 1726089 w 2288064"/>
                <a:gd name="connsiteY40" fmla="*/ 610786 h 613167"/>
                <a:gd name="connsiteX41" fmla="*/ 1761808 w 2288064"/>
                <a:gd name="connsiteY41" fmla="*/ 613167 h 613167"/>
                <a:gd name="connsiteX42" fmla="*/ 1783239 w 2288064"/>
                <a:gd name="connsiteY42" fmla="*/ 556017 h 613167"/>
                <a:gd name="connsiteX43" fmla="*/ 1797526 w 2288064"/>
                <a:gd name="connsiteY43" fmla="*/ 510773 h 613167"/>
                <a:gd name="connsiteX44" fmla="*/ 1811814 w 2288064"/>
                <a:gd name="connsiteY44" fmla="*/ 551255 h 613167"/>
                <a:gd name="connsiteX45" fmla="*/ 1830864 w 2288064"/>
                <a:gd name="connsiteY45" fmla="*/ 520298 h 613167"/>
                <a:gd name="connsiteX46" fmla="*/ 1859439 w 2288064"/>
                <a:gd name="connsiteY46" fmla="*/ 489342 h 613167"/>
                <a:gd name="connsiteX47" fmla="*/ 1904683 w 2288064"/>
                <a:gd name="connsiteY47" fmla="*/ 460767 h 613167"/>
                <a:gd name="connsiteX48" fmla="*/ 1935639 w 2288064"/>
                <a:gd name="connsiteY48" fmla="*/ 556017 h 613167"/>
                <a:gd name="connsiteX49" fmla="*/ 1980883 w 2288064"/>
                <a:gd name="connsiteY49" fmla="*/ 508392 h 613167"/>
                <a:gd name="connsiteX50" fmla="*/ 1992789 w 2288064"/>
                <a:gd name="connsiteY50" fmla="*/ 534586 h 613167"/>
                <a:gd name="connsiteX51" fmla="*/ 2007076 w 2288064"/>
                <a:gd name="connsiteY51" fmla="*/ 496486 h 613167"/>
                <a:gd name="connsiteX52" fmla="*/ 2038033 w 2288064"/>
                <a:gd name="connsiteY52" fmla="*/ 477436 h 613167"/>
                <a:gd name="connsiteX53" fmla="*/ 2088039 w 2288064"/>
                <a:gd name="connsiteY53" fmla="*/ 482198 h 613167"/>
                <a:gd name="connsiteX54" fmla="*/ 2109470 w 2288064"/>
                <a:gd name="connsiteY54" fmla="*/ 539348 h 613167"/>
                <a:gd name="connsiteX55" fmla="*/ 2133283 w 2288064"/>
                <a:gd name="connsiteY55" fmla="*/ 589355 h 613167"/>
                <a:gd name="connsiteX56" fmla="*/ 2145189 w 2288064"/>
                <a:gd name="connsiteY56" fmla="*/ 608405 h 613167"/>
                <a:gd name="connsiteX57" fmla="*/ 2188051 w 2288064"/>
                <a:gd name="connsiteY57" fmla="*/ 546492 h 613167"/>
                <a:gd name="connsiteX58" fmla="*/ 2214245 w 2288064"/>
                <a:gd name="connsiteY58" fmla="*/ 513155 h 613167"/>
                <a:gd name="connsiteX59" fmla="*/ 2252345 w 2288064"/>
                <a:gd name="connsiteY59" fmla="*/ 477436 h 613167"/>
                <a:gd name="connsiteX60" fmla="*/ 2254726 w 2288064"/>
                <a:gd name="connsiteY60" fmla="*/ 432192 h 613167"/>
                <a:gd name="connsiteX61" fmla="*/ 2271395 w 2288064"/>
                <a:gd name="connsiteY61" fmla="*/ 377423 h 613167"/>
                <a:gd name="connsiteX62" fmla="*/ 2288064 w 2288064"/>
                <a:gd name="connsiteY62" fmla="*/ 317892 h 613167"/>
                <a:gd name="connsiteX63" fmla="*/ 2276158 w 2288064"/>
                <a:gd name="connsiteY63"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2052 w 2288064"/>
                <a:gd name="connsiteY21" fmla="*/ 206711 h 613167"/>
                <a:gd name="connsiteX22" fmla="*/ 1202548 w 2288064"/>
                <a:gd name="connsiteY22" fmla="*/ 246496 h 613167"/>
                <a:gd name="connsiteX23" fmla="*/ 1252220 w 2288064"/>
                <a:gd name="connsiteY23" fmla="*/ 313130 h 613167"/>
                <a:gd name="connsiteX24" fmla="*/ 1256983 w 2288064"/>
                <a:gd name="connsiteY24" fmla="*/ 355992 h 613167"/>
                <a:gd name="connsiteX25" fmla="*/ 1335564 w 2288064"/>
                <a:gd name="connsiteY25" fmla="*/ 360755 h 613167"/>
                <a:gd name="connsiteX26" fmla="*/ 1352233 w 2288064"/>
                <a:gd name="connsiteY26" fmla="*/ 415523 h 613167"/>
                <a:gd name="connsiteX27" fmla="*/ 1399858 w 2288064"/>
                <a:gd name="connsiteY27" fmla="*/ 379805 h 613167"/>
                <a:gd name="connsiteX28" fmla="*/ 1442720 w 2288064"/>
                <a:gd name="connsiteY28" fmla="*/ 365517 h 613167"/>
                <a:gd name="connsiteX29" fmla="*/ 1440339 w 2288064"/>
                <a:gd name="connsiteY29" fmla="*/ 389330 h 613167"/>
                <a:gd name="connsiteX30" fmla="*/ 1485583 w 2288064"/>
                <a:gd name="connsiteY30" fmla="*/ 377423 h 613167"/>
                <a:gd name="connsiteX31" fmla="*/ 1487964 w 2288064"/>
                <a:gd name="connsiteY31" fmla="*/ 394092 h 613167"/>
                <a:gd name="connsiteX32" fmla="*/ 1526064 w 2288064"/>
                <a:gd name="connsiteY32" fmla="*/ 401236 h 613167"/>
                <a:gd name="connsiteX33" fmla="*/ 1542733 w 2288064"/>
                <a:gd name="connsiteY33" fmla="*/ 439336 h 613167"/>
                <a:gd name="connsiteX34" fmla="*/ 1559401 w 2288064"/>
                <a:gd name="connsiteY34" fmla="*/ 410761 h 613167"/>
                <a:gd name="connsiteX35" fmla="*/ 1580833 w 2288064"/>
                <a:gd name="connsiteY35" fmla="*/ 420286 h 613167"/>
                <a:gd name="connsiteX36" fmla="*/ 1592739 w 2288064"/>
                <a:gd name="connsiteY36" fmla="*/ 425048 h 613167"/>
                <a:gd name="connsiteX37" fmla="*/ 1618933 w 2288064"/>
                <a:gd name="connsiteY37" fmla="*/ 606023 h 613167"/>
                <a:gd name="connsiteX38" fmla="*/ 1659414 w 2288064"/>
                <a:gd name="connsiteY38" fmla="*/ 579830 h 613167"/>
                <a:gd name="connsiteX39" fmla="*/ 1702276 w 2288064"/>
                <a:gd name="connsiteY39" fmla="*/ 589355 h 613167"/>
                <a:gd name="connsiteX40" fmla="*/ 1726089 w 2288064"/>
                <a:gd name="connsiteY40" fmla="*/ 610786 h 613167"/>
                <a:gd name="connsiteX41" fmla="*/ 1761808 w 2288064"/>
                <a:gd name="connsiteY41" fmla="*/ 613167 h 613167"/>
                <a:gd name="connsiteX42" fmla="*/ 1783239 w 2288064"/>
                <a:gd name="connsiteY42" fmla="*/ 556017 h 613167"/>
                <a:gd name="connsiteX43" fmla="*/ 1797526 w 2288064"/>
                <a:gd name="connsiteY43" fmla="*/ 510773 h 613167"/>
                <a:gd name="connsiteX44" fmla="*/ 1811814 w 2288064"/>
                <a:gd name="connsiteY44" fmla="*/ 551255 h 613167"/>
                <a:gd name="connsiteX45" fmla="*/ 1830864 w 2288064"/>
                <a:gd name="connsiteY45" fmla="*/ 520298 h 613167"/>
                <a:gd name="connsiteX46" fmla="*/ 1859439 w 2288064"/>
                <a:gd name="connsiteY46" fmla="*/ 489342 h 613167"/>
                <a:gd name="connsiteX47" fmla="*/ 1904683 w 2288064"/>
                <a:gd name="connsiteY47" fmla="*/ 460767 h 613167"/>
                <a:gd name="connsiteX48" fmla="*/ 1935639 w 2288064"/>
                <a:gd name="connsiteY48" fmla="*/ 556017 h 613167"/>
                <a:gd name="connsiteX49" fmla="*/ 1980883 w 2288064"/>
                <a:gd name="connsiteY49" fmla="*/ 508392 h 613167"/>
                <a:gd name="connsiteX50" fmla="*/ 1992789 w 2288064"/>
                <a:gd name="connsiteY50" fmla="*/ 534586 h 613167"/>
                <a:gd name="connsiteX51" fmla="*/ 2007076 w 2288064"/>
                <a:gd name="connsiteY51" fmla="*/ 496486 h 613167"/>
                <a:gd name="connsiteX52" fmla="*/ 2038033 w 2288064"/>
                <a:gd name="connsiteY52" fmla="*/ 477436 h 613167"/>
                <a:gd name="connsiteX53" fmla="*/ 2088039 w 2288064"/>
                <a:gd name="connsiteY53" fmla="*/ 482198 h 613167"/>
                <a:gd name="connsiteX54" fmla="*/ 2109470 w 2288064"/>
                <a:gd name="connsiteY54" fmla="*/ 539348 h 613167"/>
                <a:gd name="connsiteX55" fmla="*/ 2133283 w 2288064"/>
                <a:gd name="connsiteY55" fmla="*/ 589355 h 613167"/>
                <a:gd name="connsiteX56" fmla="*/ 2145189 w 2288064"/>
                <a:gd name="connsiteY56" fmla="*/ 608405 h 613167"/>
                <a:gd name="connsiteX57" fmla="*/ 2188051 w 2288064"/>
                <a:gd name="connsiteY57" fmla="*/ 546492 h 613167"/>
                <a:gd name="connsiteX58" fmla="*/ 2214245 w 2288064"/>
                <a:gd name="connsiteY58" fmla="*/ 513155 h 613167"/>
                <a:gd name="connsiteX59" fmla="*/ 2252345 w 2288064"/>
                <a:gd name="connsiteY59" fmla="*/ 477436 h 613167"/>
                <a:gd name="connsiteX60" fmla="*/ 2254726 w 2288064"/>
                <a:gd name="connsiteY60" fmla="*/ 432192 h 613167"/>
                <a:gd name="connsiteX61" fmla="*/ 2271395 w 2288064"/>
                <a:gd name="connsiteY61" fmla="*/ 377423 h 613167"/>
                <a:gd name="connsiteX62" fmla="*/ 2288064 w 2288064"/>
                <a:gd name="connsiteY62" fmla="*/ 317892 h 613167"/>
                <a:gd name="connsiteX63" fmla="*/ 2276158 w 2288064"/>
                <a:gd name="connsiteY63"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52220 w 2288064"/>
                <a:gd name="connsiteY23" fmla="*/ 313130 h 613167"/>
                <a:gd name="connsiteX24" fmla="*/ 1256983 w 2288064"/>
                <a:gd name="connsiteY24" fmla="*/ 355992 h 613167"/>
                <a:gd name="connsiteX25" fmla="*/ 1335564 w 2288064"/>
                <a:gd name="connsiteY25" fmla="*/ 360755 h 613167"/>
                <a:gd name="connsiteX26" fmla="*/ 1352233 w 2288064"/>
                <a:gd name="connsiteY26" fmla="*/ 415523 h 613167"/>
                <a:gd name="connsiteX27" fmla="*/ 1399858 w 2288064"/>
                <a:gd name="connsiteY27" fmla="*/ 379805 h 613167"/>
                <a:gd name="connsiteX28" fmla="*/ 1442720 w 2288064"/>
                <a:gd name="connsiteY28" fmla="*/ 365517 h 613167"/>
                <a:gd name="connsiteX29" fmla="*/ 1440339 w 2288064"/>
                <a:gd name="connsiteY29" fmla="*/ 389330 h 613167"/>
                <a:gd name="connsiteX30" fmla="*/ 1485583 w 2288064"/>
                <a:gd name="connsiteY30" fmla="*/ 377423 h 613167"/>
                <a:gd name="connsiteX31" fmla="*/ 1487964 w 2288064"/>
                <a:gd name="connsiteY31" fmla="*/ 394092 h 613167"/>
                <a:gd name="connsiteX32" fmla="*/ 1526064 w 2288064"/>
                <a:gd name="connsiteY32" fmla="*/ 401236 h 613167"/>
                <a:gd name="connsiteX33" fmla="*/ 1542733 w 2288064"/>
                <a:gd name="connsiteY33" fmla="*/ 439336 h 613167"/>
                <a:gd name="connsiteX34" fmla="*/ 1559401 w 2288064"/>
                <a:gd name="connsiteY34" fmla="*/ 410761 h 613167"/>
                <a:gd name="connsiteX35" fmla="*/ 1580833 w 2288064"/>
                <a:gd name="connsiteY35" fmla="*/ 420286 h 613167"/>
                <a:gd name="connsiteX36" fmla="*/ 1592739 w 2288064"/>
                <a:gd name="connsiteY36" fmla="*/ 425048 h 613167"/>
                <a:gd name="connsiteX37" fmla="*/ 1618933 w 2288064"/>
                <a:gd name="connsiteY37" fmla="*/ 606023 h 613167"/>
                <a:gd name="connsiteX38" fmla="*/ 1659414 w 2288064"/>
                <a:gd name="connsiteY38" fmla="*/ 579830 h 613167"/>
                <a:gd name="connsiteX39" fmla="*/ 1702276 w 2288064"/>
                <a:gd name="connsiteY39" fmla="*/ 589355 h 613167"/>
                <a:gd name="connsiteX40" fmla="*/ 1726089 w 2288064"/>
                <a:gd name="connsiteY40" fmla="*/ 610786 h 613167"/>
                <a:gd name="connsiteX41" fmla="*/ 1761808 w 2288064"/>
                <a:gd name="connsiteY41" fmla="*/ 613167 h 613167"/>
                <a:gd name="connsiteX42" fmla="*/ 1783239 w 2288064"/>
                <a:gd name="connsiteY42" fmla="*/ 556017 h 613167"/>
                <a:gd name="connsiteX43" fmla="*/ 1797526 w 2288064"/>
                <a:gd name="connsiteY43" fmla="*/ 510773 h 613167"/>
                <a:gd name="connsiteX44" fmla="*/ 1811814 w 2288064"/>
                <a:gd name="connsiteY44" fmla="*/ 551255 h 613167"/>
                <a:gd name="connsiteX45" fmla="*/ 1830864 w 2288064"/>
                <a:gd name="connsiteY45" fmla="*/ 520298 h 613167"/>
                <a:gd name="connsiteX46" fmla="*/ 1859439 w 2288064"/>
                <a:gd name="connsiteY46" fmla="*/ 489342 h 613167"/>
                <a:gd name="connsiteX47" fmla="*/ 1904683 w 2288064"/>
                <a:gd name="connsiteY47" fmla="*/ 460767 h 613167"/>
                <a:gd name="connsiteX48" fmla="*/ 1935639 w 2288064"/>
                <a:gd name="connsiteY48" fmla="*/ 556017 h 613167"/>
                <a:gd name="connsiteX49" fmla="*/ 1980883 w 2288064"/>
                <a:gd name="connsiteY49" fmla="*/ 508392 h 613167"/>
                <a:gd name="connsiteX50" fmla="*/ 1992789 w 2288064"/>
                <a:gd name="connsiteY50" fmla="*/ 534586 h 613167"/>
                <a:gd name="connsiteX51" fmla="*/ 2007076 w 2288064"/>
                <a:gd name="connsiteY51" fmla="*/ 496486 h 613167"/>
                <a:gd name="connsiteX52" fmla="*/ 2038033 w 2288064"/>
                <a:gd name="connsiteY52" fmla="*/ 477436 h 613167"/>
                <a:gd name="connsiteX53" fmla="*/ 2088039 w 2288064"/>
                <a:gd name="connsiteY53" fmla="*/ 482198 h 613167"/>
                <a:gd name="connsiteX54" fmla="*/ 2109470 w 2288064"/>
                <a:gd name="connsiteY54" fmla="*/ 539348 h 613167"/>
                <a:gd name="connsiteX55" fmla="*/ 2133283 w 2288064"/>
                <a:gd name="connsiteY55" fmla="*/ 589355 h 613167"/>
                <a:gd name="connsiteX56" fmla="*/ 2145189 w 2288064"/>
                <a:gd name="connsiteY56" fmla="*/ 608405 h 613167"/>
                <a:gd name="connsiteX57" fmla="*/ 2188051 w 2288064"/>
                <a:gd name="connsiteY57" fmla="*/ 546492 h 613167"/>
                <a:gd name="connsiteX58" fmla="*/ 2214245 w 2288064"/>
                <a:gd name="connsiteY58" fmla="*/ 513155 h 613167"/>
                <a:gd name="connsiteX59" fmla="*/ 2252345 w 2288064"/>
                <a:gd name="connsiteY59" fmla="*/ 477436 h 613167"/>
                <a:gd name="connsiteX60" fmla="*/ 2254726 w 2288064"/>
                <a:gd name="connsiteY60" fmla="*/ 432192 h 613167"/>
                <a:gd name="connsiteX61" fmla="*/ 2271395 w 2288064"/>
                <a:gd name="connsiteY61" fmla="*/ 377423 h 613167"/>
                <a:gd name="connsiteX62" fmla="*/ 2288064 w 2288064"/>
                <a:gd name="connsiteY62" fmla="*/ 317892 h 613167"/>
                <a:gd name="connsiteX63" fmla="*/ 2276158 w 2288064"/>
                <a:gd name="connsiteY63"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256983 w 2288064"/>
                <a:gd name="connsiteY24" fmla="*/ 355992 h 613167"/>
                <a:gd name="connsiteX25" fmla="*/ 1335564 w 2288064"/>
                <a:gd name="connsiteY25" fmla="*/ 360755 h 613167"/>
                <a:gd name="connsiteX26" fmla="*/ 1352233 w 2288064"/>
                <a:gd name="connsiteY26" fmla="*/ 415523 h 613167"/>
                <a:gd name="connsiteX27" fmla="*/ 1399858 w 2288064"/>
                <a:gd name="connsiteY27" fmla="*/ 379805 h 613167"/>
                <a:gd name="connsiteX28" fmla="*/ 1442720 w 2288064"/>
                <a:gd name="connsiteY28" fmla="*/ 365517 h 613167"/>
                <a:gd name="connsiteX29" fmla="*/ 1440339 w 2288064"/>
                <a:gd name="connsiteY29" fmla="*/ 389330 h 613167"/>
                <a:gd name="connsiteX30" fmla="*/ 1485583 w 2288064"/>
                <a:gd name="connsiteY30" fmla="*/ 377423 h 613167"/>
                <a:gd name="connsiteX31" fmla="*/ 1487964 w 2288064"/>
                <a:gd name="connsiteY31" fmla="*/ 394092 h 613167"/>
                <a:gd name="connsiteX32" fmla="*/ 1526064 w 2288064"/>
                <a:gd name="connsiteY32" fmla="*/ 401236 h 613167"/>
                <a:gd name="connsiteX33" fmla="*/ 1542733 w 2288064"/>
                <a:gd name="connsiteY33" fmla="*/ 439336 h 613167"/>
                <a:gd name="connsiteX34" fmla="*/ 1559401 w 2288064"/>
                <a:gd name="connsiteY34" fmla="*/ 410761 h 613167"/>
                <a:gd name="connsiteX35" fmla="*/ 1580833 w 2288064"/>
                <a:gd name="connsiteY35" fmla="*/ 420286 h 613167"/>
                <a:gd name="connsiteX36" fmla="*/ 1592739 w 2288064"/>
                <a:gd name="connsiteY36" fmla="*/ 425048 h 613167"/>
                <a:gd name="connsiteX37" fmla="*/ 1618933 w 2288064"/>
                <a:gd name="connsiteY37" fmla="*/ 606023 h 613167"/>
                <a:gd name="connsiteX38" fmla="*/ 1659414 w 2288064"/>
                <a:gd name="connsiteY38" fmla="*/ 579830 h 613167"/>
                <a:gd name="connsiteX39" fmla="*/ 1702276 w 2288064"/>
                <a:gd name="connsiteY39" fmla="*/ 589355 h 613167"/>
                <a:gd name="connsiteX40" fmla="*/ 1726089 w 2288064"/>
                <a:gd name="connsiteY40" fmla="*/ 610786 h 613167"/>
                <a:gd name="connsiteX41" fmla="*/ 1761808 w 2288064"/>
                <a:gd name="connsiteY41" fmla="*/ 613167 h 613167"/>
                <a:gd name="connsiteX42" fmla="*/ 1783239 w 2288064"/>
                <a:gd name="connsiteY42" fmla="*/ 556017 h 613167"/>
                <a:gd name="connsiteX43" fmla="*/ 1797526 w 2288064"/>
                <a:gd name="connsiteY43" fmla="*/ 510773 h 613167"/>
                <a:gd name="connsiteX44" fmla="*/ 1811814 w 2288064"/>
                <a:gd name="connsiteY44" fmla="*/ 551255 h 613167"/>
                <a:gd name="connsiteX45" fmla="*/ 1830864 w 2288064"/>
                <a:gd name="connsiteY45" fmla="*/ 520298 h 613167"/>
                <a:gd name="connsiteX46" fmla="*/ 1859439 w 2288064"/>
                <a:gd name="connsiteY46" fmla="*/ 489342 h 613167"/>
                <a:gd name="connsiteX47" fmla="*/ 1904683 w 2288064"/>
                <a:gd name="connsiteY47" fmla="*/ 460767 h 613167"/>
                <a:gd name="connsiteX48" fmla="*/ 1935639 w 2288064"/>
                <a:gd name="connsiteY48" fmla="*/ 556017 h 613167"/>
                <a:gd name="connsiteX49" fmla="*/ 1980883 w 2288064"/>
                <a:gd name="connsiteY49" fmla="*/ 508392 h 613167"/>
                <a:gd name="connsiteX50" fmla="*/ 1992789 w 2288064"/>
                <a:gd name="connsiteY50" fmla="*/ 534586 h 613167"/>
                <a:gd name="connsiteX51" fmla="*/ 2007076 w 2288064"/>
                <a:gd name="connsiteY51" fmla="*/ 496486 h 613167"/>
                <a:gd name="connsiteX52" fmla="*/ 2038033 w 2288064"/>
                <a:gd name="connsiteY52" fmla="*/ 477436 h 613167"/>
                <a:gd name="connsiteX53" fmla="*/ 2088039 w 2288064"/>
                <a:gd name="connsiteY53" fmla="*/ 482198 h 613167"/>
                <a:gd name="connsiteX54" fmla="*/ 2109470 w 2288064"/>
                <a:gd name="connsiteY54" fmla="*/ 539348 h 613167"/>
                <a:gd name="connsiteX55" fmla="*/ 2133283 w 2288064"/>
                <a:gd name="connsiteY55" fmla="*/ 589355 h 613167"/>
                <a:gd name="connsiteX56" fmla="*/ 2145189 w 2288064"/>
                <a:gd name="connsiteY56" fmla="*/ 608405 h 613167"/>
                <a:gd name="connsiteX57" fmla="*/ 2188051 w 2288064"/>
                <a:gd name="connsiteY57" fmla="*/ 546492 h 613167"/>
                <a:gd name="connsiteX58" fmla="*/ 2214245 w 2288064"/>
                <a:gd name="connsiteY58" fmla="*/ 513155 h 613167"/>
                <a:gd name="connsiteX59" fmla="*/ 2252345 w 2288064"/>
                <a:gd name="connsiteY59" fmla="*/ 477436 h 613167"/>
                <a:gd name="connsiteX60" fmla="*/ 2254726 w 2288064"/>
                <a:gd name="connsiteY60" fmla="*/ 432192 h 613167"/>
                <a:gd name="connsiteX61" fmla="*/ 2271395 w 2288064"/>
                <a:gd name="connsiteY61" fmla="*/ 377423 h 613167"/>
                <a:gd name="connsiteX62" fmla="*/ 2288064 w 2288064"/>
                <a:gd name="connsiteY62" fmla="*/ 317892 h 613167"/>
                <a:gd name="connsiteX63" fmla="*/ 2276158 w 2288064"/>
                <a:gd name="connsiteY63"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35564 w 2288064"/>
                <a:gd name="connsiteY25" fmla="*/ 360755 h 613167"/>
                <a:gd name="connsiteX26" fmla="*/ 1352233 w 2288064"/>
                <a:gd name="connsiteY26" fmla="*/ 415523 h 613167"/>
                <a:gd name="connsiteX27" fmla="*/ 1399858 w 2288064"/>
                <a:gd name="connsiteY27" fmla="*/ 379805 h 613167"/>
                <a:gd name="connsiteX28" fmla="*/ 1442720 w 2288064"/>
                <a:gd name="connsiteY28" fmla="*/ 365517 h 613167"/>
                <a:gd name="connsiteX29" fmla="*/ 1440339 w 2288064"/>
                <a:gd name="connsiteY29" fmla="*/ 389330 h 613167"/>
                <a:gd name="connsiteX30" fmla="*/ 1485583 w 2288064"/>
                <a:gd name="connsiteY30" fmla="*/ 377423 h 613167"/>
                <a:gd name="connsiteX31" fmla="*/ 1487964 w 2288064"/>
                <a:gd name="connsiteY31" fmla="*/ 394092 h 613167"/>
                <a:gd name="connsiteX32" fmla="*/ 1526064 w 2288064"/>
                <a:gd name="connsiteY32" fmla="*/ 401236 h 613167"/>
                <a:gd name="connsiteX33" fmla="*/ 1542733 w 2288064"/>
                <a:gd name="connsiteY33" fmla="*/ 439336 h 613167"/>
                <a:gd name="connsiteX34" fmla="*/ 1559401 w 2288064"/>
                <a:gd name="connsiteY34" fmla="*/ 410761 h 613167"/>
                <a:gd name="connsiteX35" fmla="*/ 1580833 w 2288064"/>
                <a:gd name="connsiteY35" fmla="*/ 420286 h 613167"/>
                <a:gd name="connsiteX36" fmla="*/ 1592739 w 2288064"/>
                <a:gd name="connsiteY36" fmla="*/ 425048 h 613167"/>
                <a:gd name="connsiteX37" fmla="*/ 1618933 w 2288064"/>
                <a:gd name="connsiteY37" fmla="*/ 606023 h 613167"/>
                <a:gd name="connsiteX38" fmla="*/ 1659414 w 2288064"/>
                <a:gd name="connsiteY38" fmla="*/ 579830 h 613167"/>
                <a:gd name="connsiteX39" fmla="*/ 1702276 w 2288064"/>
                <a:gd name="connsiteY39" fmla="*/ 589355 h 613167"/>
                <a:gd name="connsiteX40" fmla="*/ 1726089 w 2288064"/>
                <a:gd name="connsiteY40" fmla="*/ 610786 h 613167"/>
                <a:gd name="connsiteX41" fmla="*/ 1761808 w 2288064"/>
                <a:gd name="connsiteY41" fmla="*/ 613167 h 613167"/>
                <a:gd name="connsiteX42" fmla="*/ 1783239 w 2288064"/>
                <a:gd name="connsiteY42" fmla="*/ 556017 h 613167"/>
                <a:gd name="connsiteX43" fmla="*/ 1797526 w 2288064"/>
                <a:gd name="connsiteY43" fmla="*/ 510773 h 613167"/>
                <a:gd name="connsiteX44" fmla="*/ 1811814 w 2288064"/>
                <a:gd name="connsiteY44" fmla="*/ 551255 h 613167"/>
                <a:gd name="connsiteX45" fmla="*/ 1830864 w 2288064"/>
                <a:gd name="connsiteY45" fmla="*/ 520298 h 613167"/>
                <a:gd name="connsiteX46" fmla="*/ 1859439 w 2288064"/>
                <a:gd name="connsiteY46" fmla="*/ 489342 h 613167"/>
                <a:gd name="connsiteX47" fmla="*/ 1904683 w 2288064"/>
                <a:gd name="connsiteY47" fmla="*/ 460767 h 613167"/>
                <a:gd name="connsiteX48" fmla="*/ 1935639 w 2288064"/>
                <a:gd name="connsiteY48" fmla="*/ 556017 h 613167"/>
                <a:gd name="connsiteX49" fmla="*/ 1980883 w 2288064"/>
                <a:gd name="connsiteY49" fmla="*/ 508392 h 613167"/>
                <a:gd name="connsiteX50" fmla="*/ 1992789 w 2288064"/>
                <a:gd name="connsiteY50" fmla="*/ 534586 h 613167"/>
                <a:gd name="connsiteX51" fmla="*/ 2007076 w 2288064"/>
                <a:gd name="connsiteY51" fmla="*/ 496486 h 613167"/>
                <a:gd name="connsiteX52" fmla="*/ 2038033 w 2288064"/>
                <a:gd name="connsiteY52" fmla="*/ 477436 h 613167"/>
                <a:gd name="connsiteX53" fmla="*/ 2088039 w 2288064"/>
                <a:gd name="connsiteY53" fmla="*/ 482198 h 613167"/>
                <a:gd name="connsiteX54" fmla="*/ 2109470 w 2288064"/>
                <a:gd name="connsiteY54" fmla="*/ 539348 h 613167"/>
                <a:gd name="connsiteX55" fmla="*/ 2133283 w 2288064"/>
                <a:gd name="connsiteY55" fmla="*/ 589355 h 613167"/>
                <a:gd name="connsiteX56" fmla="*/ 2145189 w 2288064"/>
                <a:gd name="connsiteY56" fmla="*/ 608405 h 613167"/>
                <a:gd name="connsiteX57" fmla="*/ 2188051 w 2288064"/>
                <a:gd name="connsiteY57" fmla="*/ 546492 h 613167"/>
                <a:gd name="connsiteX58" fmla="*/ 2214245 w 2288064"/>
                <a:gd name="connsiteY58" fmla="*/ 513155 h 613167"/>
                <a:gd name="connsiteX59" fmla="*/ 2252345 w 2288064"/>
                <a:gd name="connsiteY59" fmla="*/ 477436 h 613167"/>
                <a:gd name="connsiteX60" fmla="*/ 2254726 w 2288064"/>
                <a:gd name="connsiteY60" fmla="*/ 432192 h 613167"/>
                <a:gd name="connsiteX61" fmla="*/ 2271395 w 2288064"/>
                <a:gd name="connsiteY61" fmla="*/ 377423 h 613167"/>
                <a:gd name="connsiteX62" fmla="*/ 2288064 w 2288064"/>
                <a:gd name="connsiteY62" fmla="*/ 317892 h 613167"/>
                <a:gd name="connsiteX63" fmla="*/ 2276158 w 2288064"/>
                <a:gd name="connsiteY63"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52233 w 2288064"/>
                <a:gd name="connsiteY25" fmla="*/ 415523 h 613167"/>
                <a:gd name="connsiteX26" fmla="*/ 1399858 w 2288064"/>
                <a:gd name="connsiteY26" fmla="*/ 379805 h 613167"/>
                <a:gd name="connsiteX27" fmla="*/ 1442720 w 2288064"/>
                <a:gd name="connsiteY27" fmla="*/ 365517 h 613167"/>
                <a:gd name="connsiteX28" fmla="*/ 1440339 w 2288064"/>
                <a:gd name="connsiteY28" fmla="*/ 389330 h 613167"/>
                <a:gd name="connsiteX29" fmla="*/ 1485583 w 2288064"/>
                <a:gd name="connsiteY29" fmla="*/ 377423 h 613167"/>
                <a:gd name="connsiteX30" fmla="*/ 1487964 w 2288064"/>
                <a:gd name="connsiteY30" fmla="*/ 394092 h 613167"/>
                <a:gd name="connsiteX31" fmla="*/ 1526064 w 2288064"/>
                <a:gd name="connsiteY31" fmla="*/ 401236 h 613167"/>
                <a:gd name="connsiteX32" fmla="*/ 1542733 w 2288064"/>
                <a:gd name="connsiteY32" fmla="*/ 439336 h 613167"/>
                <a:gd name="connsiteX33" fmla="*/ 1559401 w 2288064"/>
                <a:gd name="connsiteY33" fmla="*/ 410761 h 613167"/>
                <a:gd name="connsiteX34" fmla="*/ 1580833 w 2288064"/>
                <a:gd name="connsiteY34" fmla="*/ 420286 h 613167"/>
                <a:gd name="connsiteX35" fmla="*/ 1592739 w 2288064"/>
                <a:gd name="connsiteY35" fmla="*/ 425048 h 613167"/>
                <a:gd name="connsiteX36" fmla="*/ 1618933 w 2288064"/>
                <a:gd name="connsiteY36" fmla="*/ 606023 h 613167"/>
                <a:gd name="connsiteX37" fmla="*/ 1659414 w 2288064"/>
                <a:gd name="connsiteY37" fmla="*/ 579830 h 613167"/>
                <a:gd name="connsiteX38" fmla="*/ 1702276 w 2288064"/>
                <a:gd name="connsiteY38" fmla="*/ 589355 h 613167"/>
                <a:gd name="connsiteX39" fmla="*/ 1726089 w 2288064"/>
                <a:gd name="connsiteY39" fmla="*/ 610786 h 613167"/>
                <a:gd name="connsiteX40" fmla="*/ 1761808 w 2288064"/>
                <a:gd name="connsiteY40" fmla="*/ 613167 h 613167"/>
                <a:gd name="connsiteX41" fmla="*/ 1783239 w 2288064"/>
                <a:gd name="connsiteY41" fmla="*/ 556017 h 613167"/>
                <a:gd name="connsiteX42" fmla="*/ 1797526 w 2288064"/>
                <a:gd name="connsiteY42" fmla="*/ 510773 h 613167"/>
                <a:gd name="connsiteX43" fmla="*/ 1811814 w 2288064"/>
                <a:gd name="connsiteY43" fmla="*/ 551255 h 613167"/>
                <a:gd name="connsiteX44" fmla="*/ 1830864 w 2288064"/>
                <a:gd name="connsiteY44" fmla="*/ 520298 h 613167"/>
                <a:gd name="connsiteX45" fmla="*/ 1859439 w 2288064"/>
                <a:gd name="connsiteY45" fmla="*/ 489342 h 613167"/>
                <a:gd name="connsiteX46" fmla="*/ 1904683 w 2288064"/>
                <a:gd name="connsiteY46" fmla="*/ 460767 h 613167"/>
                <a:gd name="connsiteX47" fmla="*/ 1935639 w 2288064"/>
                <a:gd name="connsiteY47" fmla="*/ 556017 h 613167"/>
                <a:gd name="connsiteX48" fmla="*/ 1980883 w 2288064"/>
                <a:gd name="connsiteY48" fmla="*/ 508392 h 613167"/>
                <a:gd name="connsiteX49" fmla="*/ 1992789 w 2288064"/>
                <a:gd name="connsiteY49" fmla="*/ 534586 h 613167"/>
                <a:gd name="connsiteX50" fmla="*/ 2007076 w 2288064"/>
                <a:gd name="connsiteY50" fmla="*/ 496486 h 613167"/>
                <a:gd name="connsiteX51" fmla="*/ 2038033 w 2288064"/>
                <a:gd name="connsiteY51" fmla="*/ 477436 h 613167"/>
                <a:gd name="connsiteX52" fmla="*/ 2088039 w 2288064"/>
                <a:gd name="connsiteY52" fmla="*/ 482198 h 613167"/>
                <a:gd name="connsiteX53" fmla="*/ 2109470 w 2288064"/>
                <a:gd name="connsiteY53" fmla="*/ 539348 h 613167"/>
                <a:gd name="connsiteX54" fmla="*/ 2133283 w 2288064"/>
                <a:gd name="connsiteY54" fmla="*/ 589355 h 613167"/>
                <a:gd name="connsiteX55" fmla="*/ 2145189 w 2288064"/>
                <a:gd name="connsiteY55" fmla="*/ 608405 h 613167"/>
                <a:gd name="connsiteX56" fmla="*/ 2188051 w 2288064"/>
                <a:gd name="connsiteY56" fmla="*/ 546492 h 613167"/>
                <a:gd name="connsiteX57" fmla="*/ 2214245 w 2288064"/>
                <a:gd name="connsiteY57" fmla="*/ 513155 h 613167"/>
                <a:gd name="connsiteX58" fmla="*/ 2252345 w 2288064"/>
                <a:gd name="connsiteY58" fmla="*/ 477436 h 613167"/>
                <a:gd name="connsiteX59" fmla="*/ 2254726 w 2288064"/>
                <a:gd name="connsiteY59" fmla="*/ 432192 h 613167"/>
                <a:gd name="connsiteX60" fmla="*/ 2271395 w 2288064"/>
                <a:gd name="connsiteY60" fmla="*/ 377423 h 613167"/>
                <a:gd name="connsiteX61" fmla="*/ 2288064 w 2288064"/>
                <a:gd name="connsiteY61" fmla="*/ 317892 h 613167"/>
                <a:gd name="connsiteX62" fmla="*/ 2276158 w 2288064"/>
                <a:gd name="connsiteY62"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399858 w 2288064"/>
                <a:gd name="connsiteY26" fmla="*/ 379805 h 613167"/>
                <a:gd name="connsiteX27" fmla="*/ 1442720 w 2288064"/>
                <a:gd name="connsiteY27" fmla="*/ 365517 h 613167"/>
                <a:gd name="connsiteX28" fmla="*/ 1440339 w 2288064"/>
                <a:gd name="connsiteY28" fmla="*/ 389330 h 613167"/>
                <a:gd name="connsiteX29" fmla="*/ 1485583 w 2288064"/>
                <a:gd name="connsiteY29" fmla="*/ 377423 h 613167"/>
                <a:gd name="connsiteX30" fmla="*/ 1487964 w 2288064"/>
                <a:gd name="connsiteY30" fmla="*/ 394092 h 613167"/>
                <a:gd name="connsiteX31" fmla="*/ 1526064 w 2288064"/>
                <a:gd name="connsiteY31" fmla="*/ 401236 h 613167"/>
                <a:gd name="connsiteX32" fmla="*/ 1542733 w 2288064"/>
                <a:gd name="connsiteY32" fmla="*/ 439336 h 613167"/>
                <a:gd name="connsiteX33" fmla="*/ 1559401 w 2288064"/>
                <a:gd name="connsiteY33" fmla="*/ 410761 h 613167"/>
                <a:gd name="connsiteX34" fmla="*/ 1580833 w 2288064"/>
                <a:gd name="connsiteY34" fmla="*/ 420286 h 613167"/>
                <a:gd name="connsiteX35" fmla="*/ 1592739 w 2288064"/>
                <a:gd name="connsiteY35" fmla="*/ 425048 h 613167"/>
                <a:gd name="connsiteX36" fmla="*/ 1618933 w 2288064"/>
                <a:gd name="connsiteY36" fmla="*/ 606023 h 613167"/>
                <a:gd name="connsiteX37" fmla="*/ 1659414 w 2288064"/>
                <a:gd name="connsiteY37" fmla="*/ 579830 h 613167"/>
                <a:gd name="connsiteX38" fmla="*/ 1702276 w 2288064"/>
                <a:gd name="connsiteY38" fmla="*/ 589355 h 613167"/>
                <a:gd name="connsiteX39" fmla="*/ 1726089 w 2288064"/>
                <a:gd name="connsiteY39" fmla="*/ 610786 h 613167"/>
                <a:gd name="connsiteX40" fmla="*/ 1761808 w 2288064"/>
                <a:gd name="connsiteY40" fmla="*/ 613167 h 613167"/>
                <a:gd name="connsiteX41" fmla="*/ 1783239 w 2288064"/>
                <a:gd name="connsiteY41" fmla="*/ 556017 h 613167"/>
                <a:gd name="connsiteX42" fmla="*/ 1797526 w 2288064"/>
                <a:gd name="connsiteY42" fmla="*/ 510773 h 613167"/>
                <a:gd name="connsiteX43" fmla="*/ 1811814 w 2288064"/>
                <a:gd name="connsiteY43" fmla="*/ 551255 h 613167"/>
                <a:gd name="connsiteX44" fmla="*/ 1830864 w 2288064"/>
                <a:gd name="connsiteY44" fmla="*/ 520298 h 613167"/>
                <a:gd name="connsiteX45" fmla="*/ 1859439 w 2288064"/>
                <a:gd name="connsiteY45" fmla="*/ 489342 h 613167"/>
                <a:gd name="connsiteX46" fmla="*/ 1904683 w 2288064"/>
                <a:gd name="connsiteY46" fmla="*/ 460767 h 613167"/>
                <a:gd name="connsiteX47" fmla="*/ 1935639 w 2288064"/>
                <a:gd name="connsiteY47" fmla="*/ 556017 h 613167"/>
                <a:gd name="connsiteX48" fmla="*/ 1980883 w 2288064"/>
                <a:gd name="connsiteY48" fmla="*/ 508392 h 613167"/>
                <a:gd name="connsiteX49" fmla="*/ 1992789 w 2288064"/>
                <a:gd name="connsiteY49" fmla="*/ 534586 h 613167"/>
                <a:gd name="connsiteX50" fmla="*/ 2007076 w 2288064"/>
                <a:gd name="connsiteY50" fmla="*/ 496486 h 613167"/>
                <a:gd name="connsiteX51" fmla="*/ 2038033 w 2288064"/>
                <a:gd name="connsiteY51" fmla="*/ 477436 h 613167"/>
                <a:gd name="connsiteX52" fmla="*/ 2088039 w 2288064"/>
                <a:gd name="connsiteY52" fmla="*/ 482198 h 613167"/>
                <a:gd name="connsiteX53" fmla="*/ 2109470 w 2288064"/>
                <a:gd name="connsiteY53" fmla="*/ 539348 h 613167"/>
                <a:gd name="connsiteX54" fmla="*/ 2133283 w 2288064"/>
                <a:gd name="connsiteY54" fmla="*/ 589355 h 613167"/>
                <a:gd name="connsiteX55" fmla="*/ 2145189 w 2288064"/>
                <a:gd name="connsiteY55" fmla="*/ 608405 h 613167"/>
                <a:gd name="connsiteX56" fmla="*/ 2188051 w 2288064"/>
                <a:gd name="connsiteY56" fmla="*/ 546492 h 613167"/>
                <a:gd name="connsiteX57" fmla="*/ 2214245 w 2288064"/>
                <a:gd name="connsiteY57" fmla="*/ 513155 h 613167"/>
                <a:gd name="connsiteX58" fmla="*/ 2252345 w 2288064"/>
                <a:gd name="connsiteY58" fmla="*/ 477436 h 613167"/>
                <a:gd name="connsiteX59" fmla="*/ 2254726 w 2288064"/>
                <a:gd name="connsiteY59" fmla="*/ 432192 h 613167"/>
                <a:gd name="connsiteX60" fmla="*/ 2271395 w 2288064"/>
                <a:gd name="connsiteY60" fmla="*/ 377423 h 613167"/>
                <a:gd name="connsiteX61" fmla="*/ 2288064 w 2288064"/>
                <a:gd name="connsiteY61" fmla="*/ 317892 h 613167"/>
                <a:gd name="connsiteX62" fmla="*/ 2276158 w 2288064"/>
                <a:gd name="connsiteY62"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720 w 2288064"/>
                <a:gd name="connsiteY26" fmla="*/ 365517 h 613167"/>
                <a:gd name="connsiteX27" fmla="*/ 1440339 w 2288064"/>
                <a:gd name="connsiteY27" fmla="*/ 389330 h 613167"/>
                <a:gd name="connsiteX28" fmla="*/ 1485583 w 2288064"/>
                <a:gd name="connsiteY28" fmla="*/ 377423 h 613167"/>
                <a:gd name="connsiteX29" fmla="*/ 1487964 w 2288064"/>
                <a:gd name="connsiteY29" fmla="*/ 394092 h 613167"/>
                <a:gd name="connsiteX30" fmla="*/ 1526064 w 2288064"/>
                <a:gd name="connsiteY30" fmla="*/ 401236 h 613167"/>
                <a:gd name="connsiteX31" fmla="*/ 1542733 w 2288064"/>
                <a:gd name="connsiteY31" fmla="*/ 439336 h 613167"/>
                <a:gd name="connsiteX32" fmla="*/ 1559401 w 2288064"/>
                <a:gd name="connsiteY32" fmla="*/ 410761 h 613167"/>
                <a:gd name="connsiteX33" fmla="*/ 1580833 w 2288064"/>
                <a:gd name="connsiteY33" fmla="*/ 420286 h 613167"/>
                <a:gd name="connsiteX34" fmla="*/ 1592739 w 2288064"/>
                <a:gd name="connsiteY34" fmla="*/ 425048 h 613167"/>
                <a:gd name="connsiteX35" fmla="*/ 1618933 w 2288064"/>
                <a:gd name="connsiteY35" fmla="*/ 606023 h 613167"/>
                <a:gd name="connsiteX36" fmla="*/ 1659414 w 2288064"/>
                <a:gd name="connsiteY36" fmla="*/ 579830 h 613167"/>
                <a:gd name="connsiteX37" fmla="*/ 1702276 w 2288064"/>
                <a:gd name="connsiteY37" fmla="*/ 589355 h 613167"/>
                <a:gd name="connsiteX38" fmla="*/ 1726089 w 2288064"/>
                <a:gd name="connsiteY38" fmla="*/ 610786 h 613167"/>
                <a:gd name="connsiteX39" fmla="*/ 1761808 w 2288064"/>
                <a:gd name="connsiteY39" fmla="*/ 613167 h 613167"/>
                <a:gd name="connsiteX40" fmla="*/ 1783239 w 2288064"/>
                <a:gd name="connsiteY40" fmla="*/ 556017 h 613167"/>
                <a:gd name="connsiteX41" fmla="*/ 1797526 w 2288064"/>
                <a:gd name="connsiteY41" fmla="*/ 510773 h 613167"/>
                <a:gd name="connsiteX42" fmla="*/ 1811814 w 2288064"/>
                <a:gd name="connsiteY42" fmla="*/ 551255 h 613167"/>
                <a:gd name="connsiteX43" fmla="*/ 1830864 w 2288064"/>
                <a:gd name="connsiteY43" fmla="*/ 520298 h 613167"/>
                <a:gd name="connsiteX44" fmla="*/ 1859439 w 2288064"/>
                <a:gd name="connsiteY44" fmla="*/ 489342 h 613167"/>
                <a:gd name="connsiteX45" fmla="*/ 1904683 w 2288064"/>
                <a:gd name="connsiteY45" fmla="*/ 460767 h 613167"/>
                <a:gd name="connsiteX46" fmla="*/ 1935639 w 2288064"/>
                <a:gd name="connsiteY46" fmla="*/ 556017 h 613167"/>
                <a:gd name="connsiteX47" fmla="*/ 1980883 w 2288064"/>
                <a:gd name="connsiteY47" fmla="*/ 508392 h 613167"/>
                <a:gd name="connsiteX48" fmla="*/ 1992789 w 2288064"/>
                <a:gd name="connsiteY48" fmla="*/ 534586 h 613167"/>
                <a:gd name="connsiteX49" fmla="*/ 2007076 w 2288064"/>
                <a:gd name="connsiteY49" fmla="*/ 496486 h 613167"/>
                <a:gd name="connsiteX50" fmla="*/ 2038033 w 2288064"/>
                <a:gd name="connsiteY50" fmla="*/ 477436 h 613167"/>
                <a:gd name="connsiteX51" fmla="*/ 2088039 w 2288064"/>
                <a:gd name="connsiteY51" fmla="*/ 482198 h 613167"/>
                <a:gd name="connsiteX52" fmla="*/ 2109470 w 2288064"/>
                <a:gd name="connsiteY52" fmla="*/ 539348 h 613167"/>
                <a:gd name="connsiteX53" fmla="*/ 2133283 w 2288064"/>
                <a:gd name="connsiteY53" fmla="*/ 589355 h 613167"/>
                <a:gd name="connsiteX54" fmla="*/ 2145189 w 2288064"/>
                <a:gd name="connsiteY54" fmla="*/ 608405 h 613167"/>
                <a:gd name="connsiteX55" fmla="*/ 2188051 w 2288064"/>
                <a:gd name="connsiteY55" fmla="*/ 546492 h 613167"/>
                <a:gd name="connsiteX56" fmla="*/ 2214245 w 2288064"/>
                <a:gd name="connsiteY56" fmla="*/ 513155 h 613167"/>
                <a:gd name="connsiteX57" fmla="*/ 2252345 w 2288064"/>
                <a:gd name="connsiteY57" fmla="*/ 477436 h 613167"/>
                <a:gd name="connsiteX58" fmla="*/ 2254726 w 2288064"/>
                <a:gd name="connsiteY58" fmla="*/ 432192 h 613167"/>
                <a:gd name="connsiteX59" fmla="*/ 2271395 w 2288064"/>
                <a:gd name="connsiteY59" fmla="*/ 377423 h 613167"/>
                <a:gd name="connsiteX60" fmla="*/ 2288064 w 2288064"/>
                <a:gd name="connsiteY60" fmla="*/ 317892 h 613167"/>
                <a:gd name="connsiteX61" fmla="*/ 2276158 w 2288064"/>
                <a:gd name="connsiteY61"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0339 w 2288064"/>
                <a:gd name="connsiteY26" fmla="*/ 389330 h 613167"/>
                <a:gd name="connsiteX27" fmla="*/ 1485583 w 2288064"/>
                <a:gd name="connsiteY27" fmla="*/ 377423 h 613167"/>
                <a:gd name="connsiteX28" fmla="*/ 1487964 w 2288064"/>
                <a:gd name="connsiteY28" fmla="*/ 394092 h 613167"/>
                <a:gd name="connsiteX29" fmla="*/ 1526064 w 2288064"/>
                <a:gd name="connsiteY29" fmla="*/ 401236 h 613167"/>
                <a:gd name="connsiteX30" fmla="*/ 1542733 w 2288064"/>
                <a:gd name="connsiteY30" fmla="*/ 439336 h 613167"/>
                <a:gd name="connsiteX31" fmla="*/ 1559401 w 2288064"/>
                <a:gd name="connsiteY31" fmla="*/ 410761 h 613167"/>
                <a:gd name="connsiteX32" fmla="*/ 1580833 w 2288064"/>
                <a:gd name="connsiteY32" fmla="*/ 420286 h 613167"/>
                <a:gd name="connsiteX33" fmla="*/ 1592739 w 2288064"/>
                <a:gd name="connsiteY33" fmla="*/ 425048 h 613167"/>
                <a:gd name="connsiteX34" fmla="*/ 1618933 w 2288064"/>
                <a:gd name="connsiteY34" fmla="*/ 606023 h 613167"/>
                <a:gd name="connsiteX35" fmla="*/ 1659414 w 2288064"/>
                <a:gd name="connsiteY35" fmla="*/ 579830 h 613167"/>
                <a:gd name="connsiteX36" fmla="*/ 1702276 w 2288064"/>
                <a:gd name="connsiteY36" fmla="*/ 589355 h 613167"/>
                <a:gd name="connsiteX37" fmla="*/ 1726089 w 2288064"/>
                <a:gd name="connsiteY37" fmla="*/ 610786 h 613167"/>
                <a:gd name="connsiteX38" fmla="*/ 1761808 w 2288064"/>
                <a:gd name="connsiteY38" fmla="*/ 613167 h 613167"/>
                <a:gd name="connsiteX39" fmla="*/ 1783239 w 2288064"/>
                <a:gd name="connsiteY39" fmla="*/ 556017 h 613167"/>
                <a:gd name="connsiteX40" fmla="*/ 1797526 w 2288064"/>
                <a:gd name="connsiteY40" fmla="*/ 510773 h 613167"/>
                <a:gd name="connsiteX41" fmla="*/ 1811814 w 2288064"/>
                <a:gd name="connsiteY41" fmla="*/ 551255 h 613167"/>
                <a:gd name="connsiteX42" fmla="*/ 1830864 w 2288064"/>
                <a:gd name="connsiteY42" fmla="*/ 520298 h 613167"/>
                <a:gd name="connsiteX43" fmla="*/ 1859439 w 2288064"/>
                <a:gd name="connsiteY43" fmla="*/ 489342 h 613167"/>
                <a:gd name="connsiteX44" fmla="*/ 1904683 w 2288064"/>
                <a:gd name="connsiteY44" fmla="*/ 460767 h 613167"/>
                <a:gd name="connsiteX45" fmla="*/ 1935639 w 2288064"/>
                <a:gd name="connsiteY45" fmla="*/ 556017 h 613167"/>
                <a:gd name="connsiteX46" fmla="*/ 1980883 w 2288064"/>
                <a:gd name="connsiteY46" fmla="*/ 508392 h 613167"/>
                <a:gd name="connsiteX47" fmla="*/ 1992789 w 2288064"/>
                <a:gd name="connsiteY47" fmla="*/ 534586 h 613167"/>
                <a:gd name="connsiteX48" fmla="*/ 2007076 w 2288064"/>
                <a:gd name="connsiteY48" fmla="*/ 496486 h 613167"/>
                <a:gd name="connsiteX49" fmla="*/ 2038033 w 2288064"/>
                <a:gd name="connsiteY49" fmla="*/ 477436 h 613167"/>
                <a:gd name="connsiteX50" fmla="*/ 2088039 w 2288064"/>
                <a:gd name="connsiteY50" fmla="*/ 482198 h 613167"/>
                <a:gd name="connsiteX51" fmla="*/ 2109470 w 2288064"/>
                <a:gd name="connsiteY51" fmla="*/ 539348 h 613167"/>
                <a:gd name="connsiteX52" fmla="*/ 2133283 w 2288064"/>
                <a:gd name="connsiteY52" fmla="*/ 589355 h 613167"/>
                <a:gd name="connsiteX53" fmla="*/ 2145189 w 2288064"/>
                <a:gd name="connsiteY53" fmla="*/ 608405 h 613167"/>
                <a:gd name="connsiteX54" fmla="*/ 2188051 w 2288064"/>
                <a:gd name="connsiteY54" fmla="*/ 546492 h 613167"/>
                <a:gd name="connsiteX55" fmla="*/ 2214245 w 2288064"/>
                <a:gd name="connsiteY55" fmla="*/ 513155 h 613167"/>
                <a:gd name="connsiteX56" fmla="*/ 2252345 w 2288064"/>
                <a:gd name="connsiteY56" fmla="*/ 477436 h 613167"/>
                <a:gd name="connsiteX57" fmla="*/ 2254726 w 2288064"/>
                <a:gd name="connsiteY57" fmla="*/ 432192 h 613167"/>
                <a:gd name="connsiteX58" fmla="*/ 2271395 w 2288064"/>
                <a:gd name="connsiteY58" fmla="*/ 377423 h 613167"/>
                <a:gd name="connsiteX59" fmla="*/ 2288064 w 2288064"/>
                <a:gd name="connsiteY59" fmla="*/ 317892 h 613167"/>
                <a:gd name="connsiteX60" fmla="*/ 2276158 w 2288064"/>
                <a:gd name="connsiteY60"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485583 w 2288064"/>
                <a:gd name="connsiteY27" fmla="*/ 377423 h 613167"/>
                <a:gd name="connsiteX28" fmla="*/ 1487964 w 2288064"/>
                <a:gd name="connsiteY28" fmla="*/ 394092 h 613167"/>
                <a:gd name="connsiteX29" fmla="*/ 1526064 w 2288064"/>
                <a:gd name="connsiteY29" fmla="*/ 401236 h 613167"/>
                <a:gd name="connsiteX30" fmla="*/ 1542733 w 2288064"/>
                <a:gd name="connsiteY30" fmla="*/ 439336 h 613167"/>
                <a:gd name="connsiteX31" fmla="*/ 1559401 w 2288064"/>
                <a:gd name="connsiteY31" fmla="*/ 410761 h 613167"/>
                <a:gd name="connsiteX32" fmla="*/ 1580833 w 2288064"/>
                <a:gd name="connsiteY32" fmla="*/ 420286 h 613167"/>
                <a:gd name="connsiteX33" fmla="*/ 1592739 w 2288064"/>
                <a:gd name="connsiteY33" fmla="*/ 425048 h 613167"/>
                <a:gd name="connsiteX34" fmla="*/ 1618933 w 2288064"/>
                <a:gd name="connsiteY34" fmla="*/ 606023 h 613167"/>
                <a:gd name="connsiteX35" fmla="*/ 1659414 w 2288064"/>
                <a:gd name="connsiteY35" fmla="*/ 579830 h 613167"/>
                <a:gd name="connsiteX36" fmla="*/ 1702276 w 2288064"/>
                <a:gd name="connsiteY36" fmla="*/ 589355 h 613167"/>
                <a:gd name="connsiteX37" fmla="*/ 1726089 w 2288064"/>
                <a:gd name="connsiteY37" fmla="*/ 610786 h 613167"/>
                <a:gd name="connsiteX38" fmla="*/ 1761808 w 2288064"/>
                <a:gd name="connsiteY38" fmla="*/ 613167 h 613167"/>
                <a:gd name="connsiteX39" fmla="*/ 1783239 w 2288064"/>
                <a:gd name="connsiteY39" fmla="*/ 556017 h 613167"/>
                <a:gd name="connsiteX40" fmla="*/ 1797526 w 2288064"/>
                <a:gd name="connsiteY40" fmla="*/ 510773 h 613167"/>
                <a:gd name="connsiteX41" fmla="*/ 1811814 w 2288064"/>
                <a:gd name="connsiteY41" fmla="*/ 551255 h 613167"/>
                <a:gd name="connsiteX42" fmla="*/ 1830864 w 2288064"/>
                <a:gd name="connsiteY42" fmla="*/ 520298 h 613167"/>
                <a:gd name="connsiteX43" fmla="*/ 1859439 w 2288064"/>
                <a:gd name="connsiteY43" fmla="*/ 489342 h 613167"/>
                <a:gd name="connsiteX44" fmla="*/ 1904683 w 2288064"/>
                <a:gd name="connsiteY44" fmla="*/ 460767 h 613167"/>
                <a:gd name="connsiteX45" fmla="*/ 1935639 w 2288064"/>
                <a:gd name="connsiteY45" fmla="*/ 556017 h 613167"/>
                <a:gd name="connsiteX46" fmla="*/ 1980883 w 2288064"/>
                <a:gd name="connsiteY46" fmla="*/ 508392 h 613167"/>
                <a:gd name="connsiteX47" fmla="*/ 1992789 w 2288064"/>
                <a:gd name="connsiteY47" fmla="*/ 534586 h 613167"/>
                <a:gd name="connsiteX48" fmla="*/ 2007076 w 2288064"/>
                <a:gd name="connsiteY48" fmla="*/ 496486 h 613167"/>
                <a:gd name="connsiteX49" fmla="*/ 2038033 w 2288064"/>
                <a:gd name="connsiteY49" fmla="*/ 477436 h 613167"/>
                <a:gd name="connsiteX50" fmla="*/ 2088039 w 2288064"/>
                <a:gd name="connsiteY50" fmla="*/ 482198 h 613167"/>
                <a:gd name="connsiteX51" fmla="*/ 2109470 w 2288064"/>
                <a:gd name="connsiteY51" fmla="*/ 539348 h 613167"/>
                <a:gd name="connsiteX52" fmla="*/ 2133283 w 2288064"/>
                <a:gd name="connsiteY52" fmla="*/ 589355 h 613167"/>
                <a:gd name="connsiteX53" fmla="*/ 2145189 w 2288064"/>
                <a:gd name="connsiteY53" fmla="*/ 608405 h 613167"/>
                <a:gd name="connsiteX54" fmla="*/ 2188051 w 2288064"/>
                <a:gd name="connsiteY54" fmla="*/ 546492 h 613167"/>
                <a:gd name="connsiteX55" fmla="*/ 2214245 w 2288064"/>
                <a:gd name="connsiteY55" fmla="*/ 513155 h 613167"/>
                <a:gd name="connsiteX56" fmla="*/ 2252345 w 2288064"/>
                <a:gd name="connsiteY56" fmla="*/ 477436 h 613167"/>
                <a:gd name="connsiteX57" fmla="*/ 2254726 w 2288064"/>
                <a:gd name="connsiteY57" fmla="*/ 432192 h 613167"/>
                <a:gd name="connsiteX58" fmla="*/ 2271395 w 2288064"/>
                <a:gd name="connsiteY58" fmla="*/ 377423 h 613167"/>
                <a:gd name="connsiteX59" fmla="*/ 2288064 w 2288064"/>
                <a:gd name="connsiteY59" fmla="*/ 317892 h 613167"/>
                <a:gd name="connsiteX60" fmla="*/ 2276158 w 2288064"/>
                <a:gd name="connsiteY60"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485583 w 2288064"/>
                <a:gd name="connsiteY27" fmla="*/ 377423 h 613167"/>
                <a:gd name="connsiteX28" fmla="*/ 1526064 w 2288064"/>
                <a:gd name="connsiteY28" fmla="*/ 401236 h 613167"/>
                <a:gd name="connsiteX29" fmla="*/ 1542733 w 2288064"/>
                <a:gd name="connsiteY29" fmla="*/ 439336 h 613167"/>
                <a:gd name="connsiteX30" fmla="*/ 1559401 w 2288064"/>
                <a:gd name="connsiteY30" fmla="*/ 410761 h 613167"/>
                <a:gd name="connsiteX31" fmla="*/ 1580833 w 2288064"/>
                <a:gd name="connsiteY31" fmla="*/ 420286 h 613167"/>
                <a:gd name="connsiteX32" fmla="*/ 1592739 w 2288064"/>
                <a:gd name="connsiteY32" fmla="*/ 425048 h 613167"/>
                <a:gd name="connsiteX33" fmla="*/ 1618933 w 2288064"/>
                <a:gd name="connsiteY33" fmla="*/ 606023 h 613167"/>
                <a:gd name="connsiteX34" fmla="*/ 1659414 w 2288064"/>
                <a:gd name="connsiteY34" fmla="*/ 579830 h 613167"/>
                <a:gd name="connsiteX35" fmla="*/ 1702276 w 2288064"/>
                <a:gd name="connsiteY35" fmla="*/ 589355 h 613167"/>
                <a:gd name="connsiteX36" fmla="*/ 1726089 w 2288064"/>
                <a:gd name="connsiteY36" fmla="*/ 610786 h 613167"/>
                <a:gd name="connsiteX37" fmla="*/ 1761808 w 2288064"/>
                <a:gd name="connsiteY37" fmla="*/ 613167 h 613167"/>
                <a:gd name="connsiteX38" fmla="*/ 1783239 w 2288064"/>
                <a:gd name="connsiteY38" fmla="*/ 556017 h 613167"/>
                <a:gd name="connsiteX39" fmla="*/ 1797526 w 2288064"/>
                <a:gd name="connsiteY39" fmla="*/ 510773 h 613167"/>
                <a:gd name="connsiteX40" fmla="*/ 1811814 w 2288064"/>
                <a:gd name="connsiteY40" fmla="*/ 551255 h 613167"/>
                <a:gd name="connsiteX41" fmla="*/ 1830864 w 2288064"/>
                <a:gd name="connsiteY41" fmla="*/ 520298 h 613167"/>
                <a:gd name="connsiteX42" fmla="*/ 1859439 w 2288064"/>
                <a:gd name="connsiteY42" fmla="*/ 489342 h 613167"/>
                <a:gd name="connsiteX43" fmla="*/ 1904683 w 2288064"/>
                <a:gd name="connsiteY43" fmla="*/ 460767 h 613167"/>
                <a:gd name="connsiteX44" fmla="*/ 1935639 w 2288064"/>
                <a:gd name="connsiteY44" fmla="*/ 556017 h 613167"/>
                <a:gd name="connsiteX45" fmla="*/ 1980883 w 2288064"/>
                <a:gd name="connsiteY45" fmla="*/ 508392 h 613167"/>
                <a:gd name="connsiteX46" fmla="*/ 1992789 w 2288064"/>
                <a:gd name="connsiteY46" fmla="*/ 534586 h 613167"/>
                <a:gd name="connsiteX47" fmla="*/ 2007076 w 2288064"/>
                <a:gd name="connsiteY47" fmla="*/ 496486 h 613167"/>
                <a:gd name="connsiteX48" fmla="*/ 2038033 w 2288064"/>
                <a:gd name="connsiteY48" fmla="*/ 477436 h 613167"/>
                <a:gd name="connsiteX49" fmla="*/ 2088039 w 2288064"/>
                <a:gd name="connsiteY49" fmla="*/ 482198 h 613167"/>
                <a:gd name="connsiteX50" fmla="*/ 2109470 w 2288064"/>
                <a:gd name="connsiteY50" fmla="*/ 539348 h 613167"/>
                <a:gd name="connsiteX51" fmla="*/ 2133283 w 2288064"/>
                <a:gd name="connsiteY51" fmla="*/ 589355 h 613167"/>
                <a:gd name="connsiteX52" fmla="*/ 2145189 w 2288064"/>
                <a:gd name="connsiteY52" fmla="*/ 608405 h 613167"/>
                <a:gd name="connsiteX53" fmla="*/ 2188051 w 2288064"/>
                <a:gd name="connsiteY53" fmla="*/ 546492 h 613167"/>
                <a:gd name="connsiteX54" fmla="*/ 2214245 w 2288064"/>
                <a:gd name="connsiteY54" fmla="*/ 513155 h 613167"/>
                <a:gd name="connsiteX55" fmla="*/ 2252345 w 2288064"/>
                <a:gd name="connsiteY55" fmla="*/ 477436 h 613167"/>
                <a:gd name="connsiteX56" fmla="*/ 2254726 w 2288064"/>
                <a:gd name="connsiteY56" fmla="*/ 432192 h 613167"/>
                <a:gd name="connsiteX57" fmla="*/ 2271395 w 2288064"/>
                <a:gd name="connsiteY57" fmla="*/ 377423 h 613167"/>
                <a:gd name="connsiteX58" fmla="*/ 2288064 w 2288064"/>
                <a:gd name="connsiteY58" fmla="*/ 317892 h 613167"/>
                <a:gd name="connsiteX59" fmla="*/ 2276158 w 2288064"/>
                <a:gd name="connsiteY59"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26064 w 2288064"/>
                <a:gd name="connsiteY27" fmla="*/ 401236 h 613167"/>
                <a:gd name="connsiteX28" fmla="*/ 1542733 w 2288064"/>
                <a:gd name="connsiteY28" fmla="*/ 439336 h 613167"/>
                <a:gd name="connsiteX29" fmla="*/ 1559401 w 2288064"/>
                <a:gd name="connsiteY29" fmla="*/ 410761 h 613167"/>
                <a:gd name="connsiteX30" fmla="*/ 1580833 w 2288064"/>
                <a:gd name="connsiteY30" fmla="*/ 420286 h 613167"/>
                <a:gd name="connsiteX31" fmla="*/ 1592739 w 2288064"/>
                <a:gd name="connsiteY31" fmla="*/ 425048 h 613167"/>
                <a:gd name="connsiteX32" fmla="*/ 1618933 w 2288064"/>
                <a:gd name="connsiteY32" fmla="*/ 606023 h 613167"/>
                <a:gd name="connsiteX33" fmla="*/ 1659414 w 2288064"/>
                <a:gd name="connsiteY33" fmla="*/ 579830 h 613167"/>
                <a:gd name="connsiteX34" fmla="*/ 1702276 w 2288064"/>
                <a:gd name="connsiteY34" fmla="*/ 589355 h 613167"/>
                <a:gd name="connsiteX35" fmla="*/ 1726089 w 2288064"/>
                <a:gd name="connsiteY35" fmla="*/ 610786 h 613167"/>
                <a:gd name="connsiteX36" fmla="*/ 1761808 w 2288064"/>
                <a:gd name="connsiteY36" fmla="*/ 613167 h 613167"/>
                <a:gd name="connsiteX37" fmla="*/ 1783239 w 2288064"/>
                <a:gd name="connsiteY37" fmla="*/ 556017 h 613167"/>
                <a:gd name="connsiteX38" fmla="*/ 1797526 w 2288064"/>
                <a:gd name="connsiteY38" fmla="*/ 510773 h 613167"/>
                <a:gd name="connsiteX39" fmla="*/ 1811814 w 2288064"/>
                <a:gd name="connsiteY39" fmla="*/ 551255 h 613167"/>
                <a:gd name="connsiteX40" fmla="*/ 1830864 w 2288064"/>
                <a:gd name="connsiteY40" fmla="*/ 520298 h 613167"/>
                <a:gd name="connsiteX41" fmla="*/ 1859439 w 2288064"/>
                <a:gd name="connsiteY41" fmla="*/ 489342 h 613167"/>
                <a:gd name="connsiteX42" fmla="*/ 1904683 w 2288064"/>
                <a:gd name="connsiteY42" fmla="*/ 460767 h 613167"/>
                <a:gd name="connsiteX43" fmla="*/ 1935639 w 2288064"/>
                <a:gd name="connsiteY43" fmla="*/ 556017 h 613167"/>
                <a:gd name="connsiteX44" fmla="*/ 1980883 w 2288064"/>
                <a:gd name="connsiteY44" fmla="*/ 508392 h 613167"/>
                <a:gd name="connsiteX45" fmla="*/ 1992789 w 2288064"/>
                <a:gd name="connsiteY45" fmla="*/ 534586 h 613167"/>
                <a:gd name="connsiteX46" fmla="*/ 2007076 w 2288064"/>
                <a:gd name="connsiteY46" fmla="*/ 496486 h 613167"/>
                <a:gd name="connsiteX47" fmla="*/ 2038033 w 2288064"/>
                <a:gd name="connsiteY47" fmla="*/ 477436 h 613167"/>
                <a:gd name="connsiteX48" fmla="*/ 2088039 w 2288064"/>
                <a:gd name="connsiteY48" fmla="*/ 482198 h 613167"/>
                <a:gd name="connsiteX49" fmla="*/ 2109470 w 2288064"/>
                <a:gd name="connsiteY49" fmla="*/ 539348 h 613167"/>
                <a:gd name="connsiteX50" fmla="*/ 2133283 w 2288064"/>
                <a:gd name="connsiteY50" fmla="*/ 589355 h 613167"/>
                <a:gd name="connsiteX51" fmla="*/ 2145189 w 2288064"/>
                <a:gd name="connsiteY51" fmla="*/ 608405 h 613167"/>
                <a:gd name="connsiteX52" fmla="*/ 2188051 w 2288064"/>
                <a:gd name="connsiteY52" fmla="*/ 546492 h 613167"/>
                <a:gd name="connsiteX53" fmla="*/ 2214245 w 2288064"/>
                <a:gd name="connsiteY53" fmla="*/ 513155 h 613167"/>
                <a:gd name="connsiteX54" fmla="*/ 2252345 w 2288064"/>
                <a:gd name="connsiteY54" fmla="*/ 477436 h 613167"/>
                <a:gd name="connsiteX55" fmla="*/ 2254726 w 2288064"/>
                <a:gd name="connsiteY55" fmla="*/ 432192 h 613167"/>
                <a:gd name="connsiteX56" fmla="*/ 2271395 w 2288064"/>
                <a:gd name="connsiteY56" fmla="*/ 377423 h 613167"/>
                <a:gd name="connsiteX57" fmla="*/ 2288064 w 2288064"/>
                <a:gd name="connsiteY57" fmla="*/ 317892 h 613167"/>
                <a:gd name="connsiteX58" fmla="*/ 2276158 w 2288064"/>
                <a:gd name="connsiteY58"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42733 w 2288064"/>
                <a:gd name="connsiteY27" fmla="*/ 439336 h 613167"/>
                <a:gd name="connsiteX28" fmla="*/ 1559401 w 2288064"/>
                <a:gd name="connsiteY28" fmla="*/ 410761 h 613167"/>
                <a:gd name="connsiteX29" fmla="*/ 1580833 w 2288064"/>
                <a:gd name="connsiteY29" fmla="*/ 420286 h 613167"/>
                <a:gd name="connsiteX30" fmla="*/ 1592739 w 2288064"/>
                <a:gd name="connsiteY30" fmla="*/ 425048 h 613167"/>
                <a:gd name="connsiteX31" fmla="*/ 1618933 w 2288064"/>
                <a:gd name="connsiteY31" fmla="*/ 606023 h 613167"/>
                <a:gd name="connsiteX32" fmla="*/ 1659414 w 2288064"/>
                <a:gd name="connsiteY32" fmla="*/ 579830 h 613167"/>
                <a:gd name="connsiteX33" fmla="*/ 1702276 w 2288064"/>
                <a:gd name="connsiteY33" fmla="*/ 589355 h 613167"/>
                <a:gd name="connsiteX34" fmla="*/ 1726089 w 2288064"/>
                <a:gd name="connsiteY34" fmla="*/ 610786 h 613167"/>
                <a:gd name="connsiteX35" fmla="*/ 1761808 w 2288064"/>
                <a:gd name="connsiteY35" fmla="*/ 613167 h 613167"/>
                <a:gd name="connsiteX36" fmla="*/ 1783239 w 2288064"/>
                <a:gd name="connsiteY36" fmla="*/ 556017 h 613167"/>
                <a:gd name="connsiteX37" fmla="*/ 1797526 w 2288064"/>
                <a:gd name="connsiteY37" fmla="*/ 510773 h 613167"/>
                <a:gd name="connsiteX38" fmla="*/ 1811814 w 2288064"/>
                <a:gd name="connsiteY38" fmla="*/ 551255 h 613167"/>
                <a:gd name="connsiteX39" fmla="*/ 1830864 w 2288064"/>
                <a:gd name="connsiteY39" fmla="*/ 520298 h 613167"/>
                <a:gd name="connsiteX40" fmla="*/ 1859439 w 2288064"/>
                <a:gd name="connsiteY40" fmla="*/ 489342 h 613167"/>
                <a:gd name="connsiteX41" fmla="*/ 1904683 w 2288064"/>
                <a:gd name="connsiteY41" fmla="*/ 460767 h 613167"/>
                <a:gd name="connsiteX42" fmla="*/ 1935639 w 2288064"/>
                <a:gd name="connsiteY42" fmla="*/ 556017 h 613167"/>
                <a:gd name="connsiteX43" fmla="*/ 1980883 w 2288064"/>
                <a:gd name="connsiteY43" fmla="*/ 508392 h 613167"/>
                <a:gd name="connsiteX44" fmla="*/ 1992789 w 2288064"/>
                <a:gd name="connsiteY44" fmla="*/ 534586 h 613167"/>
                <a:gd name="connsiteX45" fmla="*/ 2007076 w 2288064"/>
                <a:gd name="connsiteY45" fmla="*/ 496486 h 613167"/>
                <a:gd name="connsiteX46" fmla="*/ 2038033 w 2288064"/>
                <a:gd name="connsiteY46" fmla="*/ 477436 h 613167"/>
                <a:gd name="connsiteX47" fmla="*/ 2088039 w 2288064"/>
                <a:gd name="connsiteY47" fmla="*/ 482198 h 613167"/>
                <a:gd name="connsiteX48" fmla="*/ 2109470 w 2288064"/>
                <a:gd name="connsiteY48" fmla="*/ 539348 h 613167"/>
                <a:gd name="connsiteX49" fmla="*/ 2133283 w 2288064"/>
                <a:gd name="connsiteY49" fmla="*/ 589355 h 613167"/>
                <a:gd name="connsiteX50" fmla="*/ 2145189 w 2288064"/>
                <a:gd name="connsiteY50" fmla="*/ 608405 h 613167"/>
                <a:gd name="connsiteX51" fmla="*/ 2188051 w 2288064"/>
                <a:gd name="connsiteY51" fmla="*/ 546492 h 613167"/>
                <a:gd name="connsiteX52" fmla="*/ 2214245 w 2288064"/>
                <a:gd name="connsiteY52" fmla="*/ 513155 h 613167"/>
                <a:gd name="connsiteX53" fmla="*/ 2252345 w 2288064"/>
                <a:gd name="connsiteY53" fmla="*/ 477436 h 613167"/>
                <a:gd name="connsiteX54" fmla="*/ 2254726 w 2288064"/>
                <a:gd name="connsiteY54" fmla="*/ 432192 h 613167"/>
                <a:gd name="connsiteX55" fmla="*/ 2271395 w 2288064"/>
                <a:gd name="connsiteY55" fmla="*/ 377423 h 613167"/>
                <a:gd name="connsiteX56" fmla="*/ 2288064 w 2288064"/>
                <a:gd name="connsiteY56" fmla="*/ 317892 h 613167"/>
                <a:gd name="connsiteX57" fmla="*/ 2276158 w 2288064"/>
                <a:gd name="connsiteY57"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59401 w 2288064"/>
                <a:gd name="connsiteY27" fmla="*/ 410761 h 613167"/>
                <a:gd name="connsiteX28" fmla="*/ 1580833 w 2288064"/>
                <a:gd name="connsiteY28" fmla="*/ 420286 h 613167"/>
                <a:gd name="connsiteX29" fmla="*/ 1592739 w 2288064"/>
                <a:gd name="connsiteY29" fmla="*/ 425048 h 613167"/>
                <a:gd name="connsiteX30" fmla="*/ 1618933 w 2288064"/>
                <a:gd name="connsiteY30" fmla="*/ 606023 h 613167"/>
                <a:gd name="connsiteX31" fmla="*/ 1659414 w 2288064"/>
                <a:gd name="connsiteY31" fmla="*/ 579830 h 613167"/>
                <a:gd name="connsiteX32" fmla="*/ 1702276 w 2288064"/>
                <a:gd name="connsiteY32" fmla="*/ 589355 h 613167"/>
                <a:gd name="connsiteX33" fmla="*/ 1726089 w 2288064"/>
                <a:gd name="connsiteY33" fmla="*/ 610786 h 613167"/>
                <a:gd name="connsiteX34" fmla="*/ 1761808 w 2288064"/>
                <a:gd name="connsiteY34" fmla="*/ 613167 h 613167"/>
                <a:gd name="connsiteX35" fmla="*/ 1783239 w 2288064"/>
                <a:gd name="connsiteY35" fmla="*/ 556017 h 613167"/>
                <a:gd name="connsiteX36" fmla="*/ 1797526 w 2288064"/>
                <a:gd name="connsiteY36" fmla="*/ 510773 h 613167"/>
                <a:gd name="connsiteX37" fmla="*/ 1811814 w 2288064"/>
                <a:gd name="connsiteY37" fmla="*/ 551255 h 613167"/>
                <a:gd name="connsiteX38" fmla="*/ 1830864 w 2288064"/>
                <a:gd name="connsiteY38" fmla="*/ 520298 h 613167"/>
                <a:gd name="connsiteX39" fmla="*/ 1859439 w 2288064"/>
                <a:gd name="connsiteY39" fmla="*/ 489342 h 613167"/>
                <a:gd name="connsiteX40" fmla="*/ 1904683 w 2288064"/>
                <a:gd name="connsiteY40" fmla="*/ 460767 h 613167"/>
                <a:gd name="connsiteX41" fmla="*/ 1935639 w 2288064"/>
                <a:gd name="connsiteY41" fmla="*/ 556017 h 613167"/>
                <a:gd name="connsiteX42" fmla="*/ 1980883 w 2288064"/>
                <a:gd name="connsiteY42" fmla="*/ 508392 h 613167"/>
                <a:gd name="connsiteX43" fmla="*/ 1992789 w 2288064"/>
                <a:gd name="connsiteY43" fmla="*/ 534586 h 613167"/>
                <a:gd name="connsiteX44" fmla="*/ 2007076 w 2288064"/>
                <a:gd name="connsiteY44" fmla="*/ 496486 h 613167"/>
                <a:gd name="connsiteX45" fmla="*/ 2038033 w 2288064"/>
                <a:gd name="connsiteY45" fmla="*/ 477436 h 613167"/>
                <a:gd name="connsiteX46" fmla="*/ 2088039 w 2288064"/>
                <a:gd name="connsiteY46" fmla="*/ 482198 h 613167"/>
                <a:gd name="connsiteX47" fmla="*/ 2109470 w 2288064"/>
                <a:gd name="connsiteY47" fmla="*/ 539348 h 613167"/>
                <a:gd name="connsiteX48" fmla="*/ 2133283 w 2288064"/>
                <a:gd name="connsiteY48" fmla="*/ 589355 h 613167"/>
                <a:gd name="connsiteX49" fmla="*/ 2145189 w 2288064"/>
                <a:gd name="connsiteY49" fmla="*/ 608405 h 613167"/>
                <a:gd name="connsiteX50" fmla="*/ 2188051 w 2288064"/>
                <a:gd name="connsiteY50" fmla="*/ 546492 h 613167"/>
                <a:gd name="connsiteX51" fmla="*/ 2214245 w 2288064"/>
                <a:gd name="connsiteY51" fmla="*/ 513155 h 613167"/>
                <a:gd name="connsiteX52" fmla="*/ 2252345 w 2288064"/>
                <a:gd name="connsiteY52" fmla="*/ 477436 h 613167"/>
                <a:gd name="connsiteX53" fmla="*/ 2254726 w 2288064"/>
                <a:gd name="connsiteY53" fmla="*/ 432192 h 613167"/>
                <a:gd name="connsiteX54" fmla="*/ 2271395 w 2288064"/>
                <a:gd name="connsiteY54" fmla="*/ 377423 h 613167"/>
                <a:gd name="connsiteX55" fmla="*/ 2288064 w 2288064"/>
                <a:gd name="connsiteY55" fmla="*/ 317892 h 613167"/>
                <a:gd name="connsiteX56" fmla="*/ 2276158 w 2288064"/>
                <a:gd name="connsiteY56"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2296 w 2288064"/>
                <a:gd name="connsiteY27" fmla="*/ 326120 h 613167"/>
                <a:gd name="connsiteX28" fmla="*/ 1559401 w 2288064"/>
                <a:gd name="connsiteY28" fmla="*/ 410761 h 613167"/>
                <a:gd name="connsiteX29" fmla="*/ 1580833 w 2288064"/>
                <a:gd name="connsiteY29" fmla="*/ 420286 h 613167"/>
                <a:gd name="connsiteX30" fmla="*/ 1592739 w 2288064"/>
                <a:gd name="connsiteY30" fmla="*/ 425048 h 613167"/>
                <a:gd name="connsiteX31" fmla="*/ 1618933 w 2288064"/>
                <a:gd name="connsiteY31" fmla="*/ 606023 h 613167"/>
                <a:gd name="connsiteX32" fmla="*/ 1659414 w 2288064"/>
                <a:gd name="connsiteY32" fmla="*/ 579830 h 613167"/>
                <a:gd name="connsiteX33" fmla="*/ 1702276 w 2288064"/>
                <a:gd name="connsiteY33" fmla="*/ 589355 h 613167"/>
                <a:gd name="connsiteX34" fmla="*/ 1726089 w 2288064"/>
                <a:gd name="connsiteY34" fmla="*/ 610786 h 613167"/>
                <a:gd name="connsiteX35" fmla="*/ 1761808 w 2288064"/>
                <a:gd name="connsiteY35" fmla="*/ 613167 h 613167"/>
                <a:gd name="connsiteX36" fmla="*/ 1783239 w 2288064"/>
                <a:gd name="connsiteY36" fmla="*/ 556017 h 613167"/>
                <a:gd name="connsiteX37" fmla="*/ 1797526 w 2288064"/>
                <a:gd name="connsiteY37" fmla="*/ 510773 h 613167"/>
                <a:gd name="connsiteX38" fmla="*/ 1811814 w 2288064"/>
                <a:gd name="connsiteY38" fmla="*/ 551255 h 613167"/>
                <a:gd name="connsiteX39" fmla="*/ 1830864 w 2288064"/>
                <a:gd name="connsiteY39" fmla="*/ 520298 h 613167"/>
                <a:gd name="connsiteX40" fmla="*/ 1859439 w 2288064"/>
                <a:gd name="connsiteY40" fmla="*/ 489342 h 613167"/>
                <a:gd name="connsiteX41" fmla="*/ 1904683 w 2288064"/>
                <a:gd name="connsiteY41" fmla="*/ 460767 h 613167"/>
                <a:gd name="connsiteX42" fmla="*/ 1935639 w 2288064"/>
                <a:gd name="connsiteY42" fmla="*/ 556017 h 613167"/>
                <a:gd name="connsiteX43" fmla="*/ 1980883 w 2288064"/>
                <a:gd name="connsiteY43" fmla="*/ 508392 h 613167"/>
                <a:gd name="connsiteX44" fmla="*/ 1992789 w 2288064"/>
                <a:gd name="connsiteY44" fmla="*/ 534586 h 613167"/>
                <a:gd name="connsiteX45" fmla="*/ 2007076 w 2288064"/>
                <a:gd name="connsiteY45" fmla="*/ 496486 h 613167"/>
                <a:gd name="connsiteX46" fmla="*/ 2038033 w 2288064"/>
                <a:gd name="connsiteY46" fmla="*/ 477436 h 613167"/>
                <a:gd name="connsiteX47" fmla="*/ 2088039 w 2288064"/>
                <a:gd name="connsiteY47" fmla="*/ 482198 h 613167"/>
                <a:gd name="connsiteX48" fmla="*/ 2109470 w 2288064"/>
                <a:gd name="connsiteY48" fmla="*/ 539348 h 613167"/>
                <a:gd name="connsiteX49" fmla="*/ 2133283 w 2288064"/>
                <a:gd name="connsiteY49" fmla="*/ 589355 h 613167"/>
                <a:gd name="connsiteX50" fmla="*/ 2145189 w 2288064"/>
                <a:gd name="connsiteY50" fmla="*/ 608405 h 613167"/>
                <a:gd name="connsiteX51" fmla="*/ 2188051 w 2288064"/>
                <a:gd name="connsiteY51" fmla="*/ 546492 h 613167"/>
                <a:gd name="connsiteX52" fmla="*/ 2214245 w 2288064"/>
                <a:gd name="connsiteY52" fmla="*/ 513155 h 613167"/>
                <a:gd name="connsiteX53" fmla="*/ 2252345 w 2288064"/>
                <a:gd name="connsiteY53" fmla="*/ 477436 h 613167"/>
                <a:gd name="connsiteX54" fmla="*/ 2254726 w 2288064"/>
                <a:gd name="connsiteY54" fmla="*/ 432192 h 613167"/>
                <a:gd name="connsiteX55" fmla="*/ 2271395 w 2288064"/>
                <a:gd name="connsiteY55" fmla="*/ 377423 h 613167"/>
                <a:gd name="connsiteX56" fmla="*/ 2288064 w 2288064"/>
                <a:gd name="connsiteY56" fmla="*/ 317892 h 613167"/>
                <a:gd name="connsiteX57" fmla="*/ 2276158 w 2288064"/>
                <a:gd name="connsiteY57"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2296 w 2288064"/>
                <a:gd name="connsiteY27" fmla="*/ 326120 h 613167"/>
                <a:gd name="connsiteX28" fmla="*/ 1559401 w 2288064"/>
                <a:gd name="connsiteY28" fmla="*/ 410761 h 613167"/>
                <a:gd name="connsiteX29" fmla="*/ 1580833 w 2288064"/>
                <a:gd name="connsiteY29" fmla="*/ 420286 h 613167"/>
                <a:gd name="connsiteX30" fmla="*/ 1592739 w 2288064"/>
                <a:gd name="connsiteY30" fmla="*/ 425048 h 613167"/>
                <a:gd name="connsiteX31" fmla="*/ 1618933 w 2288064"/>
                <a:gd name="connsiteY31" fmla="*/ 606023 h 613167"/>
                <a:gd name="connsiteX32" fmla="*/ 1659414 w 2288064"/>
                <a:gd name="connsiteY32" fmla="*/ 579830 h 613167"/>
                <a:gd name="connsiteX33" fmla="*/ 1702276 w 2288064"/>
                <a:gd name="connsiteY33" fmla="*/ 589355 h 613167"/>
                <a:gd name="connsiteX34" fmla="*/ 1726089 w 2288064"/>
                <a:gd name="connsiteY34" fmla="*/ 610786 h 613167"/>
                <a:gd name="connsiteX35" fmla="*/ 1761808 w 2288064"/>
                <a:gd name="connsiteY35" fmla="*/ 613167 h 613167"/>
                <a:gd name="connsiteX36" fmla="*/ 1783239 w 2288064"/>
                <a:gd name="connsiteY36" fmla="*/ 556017 h 613167"/>
                <a:gd name="connsiteX37" fmla="*/ 1797526 w 2288064"/>
                <a:gd name="connsiteY37" fmla="*/ 510773 h 613167"/>
                <a:gd name="connsiteX38" fmla="*/ 1811814 w 2288064"/>
                <a:gd name="connsiteY38" fmla="*/ 551255 h 613167"/>
                <a:gd name="connsiteX39" fmla="*/ 1830864 w 2288064"/>
                <a:gd name="connsiteY39" fmla="*/ 520298 h 613167"/>
                <a:gd name="connsiteX40" fmla="*/ 1859439 w 2288064"/>
                <a:gd name="connsiteY40" fmla="*/ 489342 h 613167"/>
                <a:gd name="connsiteX41" fmla="*/ 1904683 w 2288064"/>
                <a:gd name="connsiteY41" fmla="*/ 460767 h 613167"/>
                <a:gd name="connsiteX42" fmla="*/ 1935639 w 2288064"/>
                <a:gd name="connsiteY42" fmla="*/ 556017 h 613167"/>
                <a:gd name="connsiteX43" fmla="*/ 1980883 w 2288064"/>
                <a:gd name="connsiteY43" fmla="*/ 508392 h 613167"/>
                <a:gd name="connsiteX44" fmla="*/ 1992789 w 2288064"/>
                <a:gd name="connsiteY44" fmla="*/ 534586 h 613167"/>
                <a:gd name="connsiteX45" fmla="*/ 2007076 w 2288064"/>
                <a:gd name="connsiteY45" fmla="*/ 496486 h 613167"/>
                <a:gd name="connsiteX46" fmla="*/ 2038033 w 2288064"/>
                <a:gd name="connsiteY46" fmla="*/ 477436 h 613167"/>
                <a:gd name="connsiteX47" fmla="*/ 2088039 w 2288064"/>
                <a:gd name="connsiteY47" fmla="*/ 482198 h 613167"/>
                <a:gd name="connsiteX48" fmla="*/ 2109470 w 2288064"/>
                <a:gd name="connsiteY48" fmla="*/ 539348 h 613167"/>
                <a:gd name="connsiteX49" fmla="*/ 2133283 w 2288064"/>
                <a:gd name="connsiteY49" fmla="*/ 589355 h 613167"/>
                <a:gd name="connsiteX50" fmla="*/ 2145189 w 2288064"/>
                <a:gd name="connsiteY50" fmla="*/ 608405 h 613167"/>
                <a:gd name="connsiteX51" fmla="*/ 2188051 w 2288064"/>
                <a:gd name="connsiteY51" fmla="*/ 546492 h 613167"/>
                <a:gd name="connsiteX52" fmla="*/ 2214245 w 2288064"/>
                <a:gd name="connsiteY52" fmla="*/ 513155 h 613167"/>
                <a:gd name="connsiteX53" fmla="*/ 2252345 w 2288064"/>
                <a:gd name="connsiteY53" fmla="*/ 477436 h 613167"/>
                <a:gd name="connsiteX54" fmla="*/ 2254726 w 2288064"/>
                <a:gd name="connsiteY54" fmla="*/ 432192 h 613167"/>
                <a:gd name="connsiteX55" fmla="*/ 2271395 w 2288064"/>
                <a:gd name="connsiteY55" fmla="*/ 377423 h 613167"/>
                <a:gd name="connsiteX56" fmla="*/ 2288064 w 2288064"/>
                <a:gd name="connsiteY56" fmla="*/ 317892 h 613167"/>
                <a:gd name="connsiteX57" fmla="*/ 2276158 w 2288064"/>
                <a:gd name="connsiteY57"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4147 w 2288064"/>
                <a:gd name="connsiteY27" fmla="*/ 302380 h 613167"/>
                <a:gd name="connsiteX28" fmla="*/ 1559401 w 2288064"/>
                <a:gd name="connsiteY28" fmla="*/ 410761 h 613167"/>
                <a:gd name="connsiteX29" fmla="*/ 1580833 w 2288064"/>
                <a:gd name="connsiteY29" fmla="*/ 420286 h 613167"/>
                <a:gd name="connsiteX30" fmla="*/ 1592739 w 2288064"/>
                <a:gd name="connsiteY30" fmla="*/ 425048 h 613167"/>
                <a:gd name="connsiteX31" fmla="*/ 1618933 w 2288064"/>
                <a:gd name="connsiteY31" fmla="*/ 606023 h 613167"/>
                <a:gd name="connsiteX32" fmla="*/ 1659414 w 2288064"/>
                <a:gd name="connsiteY32" fmla="*/ 579830 h 613167"/>
                <a:gd name="connsiteX33" fmla="*/ 1702276 w 2288064"/>
                <a:gd name="connsiteY33" fmla="*/ 589355 h 613167"/>
                <a:gd name="connsiteX34" fmla="*/ 1726089 w 2288064"/>
                <a:gd name="connsiteY34" fmla="*/ 610786 h 613167"/>
                <a:gd name="connsiteX35" fmla="*/ 1761808 w 2288064"/>
                <a:gd name="connsiteY35" fmla="*/ 613167 h 613167"/>
                <a:gd name="connsiteX36" fmla="*/ 1783239 w 2288064"/>
                <a:gd name="connsiteY36" fmla="*/ 556017 h 613167"/>
                <a:gd name="connsiteX37" fmla="*/ 1797526 w 2288064"/>
                <a:gd name="connsiteY37" fmla="*/ 510773 h 613167"/>
                <a:gd name="connsiteX38" fmla="*/ 1811814 w 2288064"/>
                <a:gd name="connsiteY38" fmla="*/ 551255 h 613167"/>
                <a:gd name="connsiteX39" fmla="*/ 1830864 w 2288064"/>
                <a:gd name="connsiteY39" fmla="*/ 520298 h 613167"/>
                <a:gd name="connsiteX40" fmla="*/ 1859439 w 2288064"/>
                <a:gd name="connsiteY40" fmla="*/ 489342 h 613167"/>
                <a:gd name="connsiteX41" fmla="*/ 1904683 w 2288064"/>
                <a:gd name="connsiteY41" fmla="*/ 460767 h 613167"/>
                <a:gd name="connsiteX42" fmla="*/ 1935639 w 2288064"/>
                <a:gd name="connsiteY42" fmla="*/ 556017 h 613167"/>
                <a:gd name="connsiteX43" fmla="*/ 1980883 w 2288064"/>
                <a:gd name="connsiteY43" fmla="*/ 508392 h 613167"/>
                <a:gd name="connsiteX44" fmla="*/ 1992789 w 2288064"/>
                <a:gd name="connsiteY44" fmla="*/ 534586 h 613167"/>
                <a:gd name="connsiteX45" fmla="*/ 2007076 w 2288064"/>
                <a:gd name="connsiteY45" fmla="*/ 496486 h 613167"/>
                <a:gd name="connsiteX46" fmla="*/ 2038033 w 2288064"/>
                <a:gd name="connsiteY46" fmla="*/ 477436 h 613167"/>
                <a:gd name="connsiteX47" fmla="*/ 2088039 w 2288064"/>
                <a:gd name="connsiteY47" fmla="*/ 482198 h 613167"/>
                <a:gd name="connsiteX48" fmla="*/ 2109470 w 2288064"/>
                <a:gd name="connsiteY48" fmla="*/ 539348 h 613167"/>
                <a:gd name="connsiteX49" fmla="*/ 2133283 w 2288064"/>
                <a:gd name="connsiteY49" fmla="*/ 589355 h 613167"/>
                <a:gd name="connsiteX50" fmla="*/ 2145189 w 2288064"/>
                <a:gd name="connsiteY50" fmla="*/ 608405 h 613167"/>
                <a:gd name="connsiteX51" fmla="*/ 2188051 w 2288064"/>
                <a:gd name="connsiteY51" fmla="*/ 546492 h 613167"/>
                <a:gd name="connsiteX52" fmla="*/ 2214245 w 2288064"/>
                <a:gd name="connsiteY52" fmla="*/ 513155 h 613167"/>
                <a:gd name="connsiteX53" fmla="*/ 2252345 w 2288064"/>
                <a:gd name="connsiteY53" fmla="*/ 477436 h 613167"/>
                <a:gd name="connsiteX54" fmla="*/ 2254726 w 2288064"/>
                <a:gd name="connsiteY54" fmla="*/ 432192 h 613167"/>
                <a:gd name="connsiteX55" fmla="*/ 2271395 w 2288064"/>
                <a:gd name="connsiteY55" fmla="*/ 377423 h 613167"/>
                <a:gd name="connsiteX56" fmla="*/ 2288064 w 2288064"/>
                <a:gd name="connsiteY56" fmla="*/ 317892 h 613167"/>
                <a:gd name="connsiteX57" fmla="*/ 2276158 w 2288064"/>
                <a:gd name="connsiteY57"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4147 w 2288064"/>
                <a:gd name="connsiteY27" fmla="*/ 302380 h 613167"/>
                <a:gd name="connsiteX28" fmla="*/ 1559401 w 2288064"/>
                <a:gd name="connsiteY28" fmla="*/ 410761 h 613167"/>
                <a:gd name="connsiteX29" fmla="*/ 1602853 w 2288064"/>
                <a:gd name="connsiteY29" fmla="*/ 321688 h 613167"/>
                <a:gd name="connsiteX30" fmla="*/ 1592739 w 2288064"/>
                <a:gd name="connsiteY30" fmla="*/ 425048 h 613167"/>
                <a:gd name="connsiteX31" fmla="*/ 1618933 w 2288064"/>
                <a:gd name="connsiteY31" fmla="*/ 606023 h 613167"/>
                <a:gd name="connsiteX32" fmla="*/ 1659414 w 2288064"/>
                <a:gd name="connsiteY32" fmla="*/ 579830 h 613167"/>
                <a:gd name="connsiteX33" fmla="*/ 1702276 w 2288064"/>
                <a:gd name="connsiteY33" fmla="*/ 589355 h 613167"/>
                <a:gd name="connsiteX34" fmla="*/ 1726089 w 2288064"/>
                <a:gd name="connsiteY34" fmla="*/ 610786 h 613167"/>
                <a:gd name="connsiteX35" fmla="*/ 1761808 w 2288064"/>
                <a:gd name="connsiteY35" fmla="*/ 613167 h 613167"/>
                <a:gd name="connsiteX36" fmla="*/ 1783239 w 2288064"/>
                <a:gd name="connsiteY36" fmla="*/ 556017 h 613167"/>
                <a:gd name="connsiteX37" fmla="*/ 1797526 w 2288064"/>
                <a:gd name="connsiteY37" fmla="*/ 510773 h 613167"/>
                <a:gd name="connsiteX38" fmla="*/ 1811814 w 2288064"/>
                <a:gd name="connsiteY38" fmla="*/ 551255 h 613167"/>
                <a:gd name="connsiteX39" fmla="*/ 1830864 w 2288064"/>
                <a:gd name="connsiteY39" fmla="*/ 520298 h 613167"/>
                <a:gd name="connsiteX40" fmla="*/ 1859439 w 2288064"/>
                <a:gd name="connsiteY40" fmla="*/ 489342 h 613167"/>
                <a:gd name="connsiteX41" fmla="*/ 1904683 w 2288064"/>
                <a:gd name="connsiteY41" fmla="*/ 460767 h 613167"/>
                <a:gd name="connsiteX42" fmla="*/ 1935639 w 2288064"/>
                <a:gd name="connsiteY42" fmla="*/ 556017 h 613167"/>
                <a:gd name="connsiteX43" fmla="*/ 1980883 w 2288064"/>
                <a:gd name="connsiteY43" fmla="*/ 508392 h 613167"/>
                <a:gd name="connsiteX44" fmla="*/ 1992789 w 2288064"/>
                <a:gd name="connsiteY44" fmla="*/ 534586 h 613167"/>
                <a:gd name="connsiteX45" fmla="*/ 2007076 w 2288064"/>
                <a:gd name="connsiteY45" fmla="*/ 496486 h 613167"/>
                <a:gd name="connsiteX46" fmla="*/ 2038033 w 2288064"/>
                <a:gd name="connsiteY46" fmla="*/ 477436 h 613167"/>
                <a:gd name="connsiteX47" fmla="*/ 2088039 w 2288064"/>
                <a:gd name="connsiteY47" fmla="*/ 482198 h 613167"/>
                <a:gd name="connsiteX48" fmla="*/ 2109470 w 2288064"/>
                <a:gd name="connsiteY48" fmla="*/ 539348 h 613167"/>
                <a:gd name="connsiteX49" fmla="*/ 2133283 w 2288064"/>
                <a:gd name="connsiteY49" fmla="*/ 589355 h 613167"/>
                <a:gd name="connsiteX50" fmla="*/ 2145189 w 2288064"/>
                <a:gd name="connsiteY50" fmla="*/ 608405 h 613167"/>
                <a:gd name="connsiteX51" fmla="*/ 2188051 w 2288064"/>
                <a:gd name="connsiteY51" fmla="*/ 546492 h 613167"/>
                <a:gd name="connsiteX52" fmla="*/ 2214245 w 2288064"/>
                <a:gd name="connsiteY52" fmla="*/ 513155 h 613167"/>
                <a:gd name="connsiteX53" fmla="*/ 2252345 w 2288064"/>
                <a:gd name="connsiteY53" fmla="*/ 477436 h 613167"/>
                <a:gd name="connsiteX54" fmla="*/ 2254726 w 2288064"/>
                <a:gd name="connsiteY54" fmla="*/ 432192 h 613167"/>
                <a:gd name="connsiteX55" fmla="*/ 2271395 w 2288064"/>
                <a:gd name="connsiteY55" fmla="*/ 377423 h 613167"/>
                <a:gd name="connsiteX56" fmla="*/ 2288064 w 2288064"/>
                <a:gd name="connsiteY56" fmla="*/ 317892 h 613167"/>
                <a:gd name="connsiteX57" fmla="*/ 2276158 w 2288064"/>
                <a:gd name="connsiteY57"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4147 w 2288064"/>
                <a:gd name="connsiteY27" fmla="*/ 302380 h 613167"/>
                <a:gd name="connsiteX28" fmla="*/ 1602853 w 2288064"/>
                <a:gd name="connsiteY28" fmla="*/ 321688 h 613167"/>
                <a:gd name="connsiteX29" fmla="*/ 1592739 w 2288064"/>
                <a:gd name="connsiteY29" fmla="*/ 425048 h 613167"/>
                <a:gd name="connsiteX30" fmla="*/ 1618933 w 2288064"/>
                <a:gd name="connsiteY30" fmla="*/ 606023 h 613167"/>
                <a:gd name="connsiteX31" fmla="*/ 1659414 w 2288064"/>
                <a:gd name="connsiteY31" fmla="*/ 579830 h 613167"/>
                <a:gd name="connsiteX32" fmla="*/ 1702276 w 2288064"/>
                <a:gd name="connsiteY32" fmla="*/ 589355 h 613167"/>
                <a:gd name="connsiteX33" fmla="*/ 1726089 w 2288064"/>
                <a:gd name="connsiteY33" fmla="*/ 610786 h 613167"/>
                <a:gd name="connsiteX34" fmla="*/ 1761808 w 2288064"/>
                <a:gd name="connsiteY34" fmla="*/ 613167 h 613167"/>
                <a:gd name="connsiteX35" fmla="*/ 1783239 w 2288064"/>
                <a:gd name="connsiteY35" fmla="*/ 556017 h 613167"/>
                <a:gd name="connsiteX36" fmla="*/ 1797526 w 2288064"/>
                <a:gd name="connsiteY36" fmla="*/ 510773 h 613167"/>
                <a:gd name="connsiteX37" fmla="*/ 1811814 w 2288064"/>
                <a:gd name="connsiteY37" fmla="*/ 551255 h 613167"/>
                <a:gd name="connsiteX38" fmla="*/ 1830864 w 2288064"/>
                <a:gd name="connsiteY38" fmla="*/ 520298 h 613167"/>
                <a:gd name="connsiteX39" fmla="*/ 1859439 w 2288064"/>
                <a:gd name="connsiteY39" fmla="*/ 489342 h 613167"/>
                <a:gd name="connsiteX40" fmla="*/ 1904683 w 2288064"/>
                <a:gd name="connsiteY40" fmla="*/ 460767 h 613167"/>
                <a:gd name="connsiteX41" fmla="*/ 1935639 w 2288064"/>
                <a:gd name="connsiteY41" fmla="*/ 556017 h 613167"/>
                <a:gd name="connsiteX42" fmla="*/ 1980883 w 2288064"/>
                <a:gd name="connsiteY42" fmla="*/ 508392 h 613167"/>
                <a:gd name="connsiteX43" fmla="*/ 1992789 w 2288064"/>
                <a:gd name="connsiteY43" fmla="*/ 534586 h 613167"/>
                <a:gd name="connsiteX44" fmla="*/ 2007076 w 2288064"/>
                <a:gd name="connsiteY44" fmla="*/ 496486 h 613167"/>
                <a:gd name="connsiteX45" fmla="*/ 2038033 w 2288064"/>
                <a:gd name="connsiteY45" fmla="*/ 477436 h 613167"/>
                <a:gd name="connsiteX46" fmla="*/ 2088039 w 2288064"/>
                <a:gd name="connsiteY46" fmla="*/ 482198 h 613167"/>
                <a:gd name="connsiteX47" fmla="*/ 2109470 w 2288064"/>
                <a:gd name="connsiteY47" fmla="*/ 539348 h 613167"/>
                <a:gd name="connsiteX48" fmla="*/ 2133283 w 2288064"/>
                <a:gd name="connsiteY48" fmla="*/ 589355 h 613167"/>
                <a:gd name="connsiteX49" fmla="*/ 2145189 w 2288064"/>
                <a:gd name="connsiteY49" fmla="*/ 608405 h 613167"/>
                <a:gd name="connsiteX50" fmla="*/ 2188051 w 2288064"/>
                <a:gd name="connsiteY50" fmla="*/ 546492 h 613167"/>
                <a:gd name="connsiteX51" fmla="*/ 2214245 w 2288064"/>
                <a:gd name="connsiteY51" fmla="*/ 513155 h 613167"/>
                <a:gd name="connsiteX52" fmla="*/ 2252345 w 2288064"/>
                <a:gd name="connsiteY52" fmla="*/ 477436 h 613167"/>
                <a:gd name="connsiteX53" fmla="*/ 2254726 w 2288064"/>
                <a:gd name="connsiteY53" fmla="*/ 432192 h 613167"/>
                <a:gd name="connsiteX54" fmla="*/ 2271395 w 2288064"/>
                <a:gd name="connsiteY54" fmla="*/ 377423 h 613167"/>
                <a:gd name="connsiteX55" fmla="*/ 2288064 w 2288064"/>
                <a:gd name="connsiteY55" fmla="*/ 317892 h 613167"/>
                <a:gd name="connsiteX56" fmla="*/ 2276158 w 2288064"/>
                <a:gd name="connsiteY56"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4147 w 2288064"/>
                <a:gd name="connsiteY27" fmla="*/ 302380 h 613167"/>
                <a:gd name="connsiteX28" fmla="*/ 1602853 w 2288064"/>
                <a:gd name="connsiteY28" fmla="*/ 321688 h 613167"/>
                <a:gd name="connsiteX29" fmla="*/ 1684128 w 2288064"/>
                <a:gd name="connsiteY29" fmla="*/ 355743 h 613167"/>
                <a:gd name="connsiteX30" fmla="*/ 1618933 w 2288064"/>
                <a:gd name="connsiteY30" fmla="*/ 606023 h 613167"/>
                <a:gd name="connsiteX31" fmla="*/ 1659414 w 2288064"/>
                <a:gd name="connsiteY31" fmla="*/ 579830 h 613167"/>
                <a:gd name="connsiteX32" fmla="*/ 1702276 w 2288064"/>
                <a:gd name="connsiteY32" fmla="*/ 589355 h 613167"/>
                <a:gd name="connsiteX33" fmla="*/ 1726089 w 2288064"/>
                <a:gd name="connsiteY33" fmla="*/ 610786 h 613167"/>
                <a:gd name="connsiteX34" fmla="*/ 1761808 w 2288064"/>
                <a:gd name="connsiteY34" fmla="*/ 613167 h 613167"/>
                <a:gd name="connsiteX35" fmla="*/ 1783239 w 2288064"/>
                <a:gd name="connsiteY35" fmla="*/ 556017 h 613167"/>
                <a:gd name="connsiteX36" fmla="*/ 1797526 w 2288064"/>
                <a:gd name="connsiteY36" fmla="*/ 510773 h 613167"/>
                <a:gd name="connsiteX37" fmla="*/ 1811814 w 2288064"/>
                <a:gd name="connsiteY37" fmla="*/ 551255 h 613167"/>
                <a:gd name="connsiteX38" fmla="*/ 1830864 w 2288064"/>
                <a:gd name="connsiteY38" fmla="*/ 520298 h 613167"/>
                <a:gd name="connsiteX39" fmla="*/ 1859439 w 2288064"/>
                <a:gd name="connsiteY39" fmla="*/ 489342 h 613167"/>
                <a:gd name="connsiteX40" fmla="*/ 1904683 w 2288064"/>
                <a:gd name="connsiteY40" fmla="*/ 460767 h 613167"/>
                <a:gd name="connsiteX41" fmla="*/ 1935639 w 2288064"/>
                <a:gd name="connsiteY41" fmla="*/ 556017 h 613167"/>
                <a:gd name="connsiteX42" fmla="*/ 1980883 w 2288064"/>
                <a:gd name="connsiteY42" fmla="*/ 508392 h 613167"/>
                <a:gd name="connsiteX43" fmla="*/ 1992789 w 2288064"/>
                <a:gd name="connsiteY43" fmla="*/ 534586 h 613167"/>
                <a:gd name="connsiteX44" fmla="*/ 2007076 w 2288064"/>
                <a:gd name="connsiteY44" fmla="*/ 496486 h 613167"/>
                <a:gd name="connsiteX45" fmla="*/ 2038033 w 2288064"/>
                <a:gd name="connsiteY45" fmla="*/ 477436 h 613167"/>
                <a:gd name="connsiteX46" fmla="*/ 2088039 w 2288064"/>
                <a:gd name="connsiteY46" fmla="*/ 482198 h 613167"/>
                <a:gd name="connsiteX47" fmla="*/ 2109470 w 2288064"/>
                <a:gd name="connsiteY47" fmla="*/ 539348 h 613167"/>
                <a:gd name="connsiteX48" fmla="*/ 2133283 w 2288064"/>
                <a:gd name="connsiteY48" fmla="*/ 589355 h 613167"/>
                <a:gd name="connsiteX49" fmla="*/ 2145189 w 2288064"/>
                <a:gd name="connsiteY49" fmla="*/ 608405 h 613167"/>
                <a:gd name="connsiteX50" fmla="*/ 2188051 w 2288064"/>
                <a:gd name="connsiteY50" fmla="*/ 546492 h 613167"/>
                <a:gd name="connsiteX51" fmla="*/ 2214245 w 2288064"/>
                <a:gd name="connsiteY51" fmla="*/ 513155 h 613167"/>
                <a:gd name="connsiteX52" fmla="*/ 2252345 w 2288064"/>
                <a:gd name="connsiteY52" fmla="*/ 477436 h 613167"/>
                <a:gd name="connsiteX53" fmla="*/ 2254726 w 2288064"/>
                <a:gd name="connsiteY53" fmla="*/ 432192 h 613167"/>
                <a:gd name="connsiteX54" fmla="*/ 2271395 w 2288064"/>
                <a:gd name="connsiteY54" fmla="*/ 377423 h 613167"/>
                <a:gd name="connsiteX55" fmla="*/ 2288064 w 2288064"/>
                <a:gd name="connsiteY55" fmla="*/ 317892 h 613167"/>
                <a:gd name="connsiteX56" fmla="*/ 2276158 w 2288064"/>
                <a:gd name="connsiteY56"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4147 w 2288064"/>
                <a:gd name="connsiteY27" fmla="*/ 302380 h 613167"/>
                <a:gd name="connsiteX28" fmla="*/ 1602853 w 2288064"/>
                <a:gd name="connsiteY28" fmla="*/ 321688 h 613167"/>
                <a:gd name="connsiteX29" fmla="*/ 1684128 w 2288064"/>
                <a:gd name="connsiteY29" fmla="*/ 355743 h 613167"/>
                <a:gd name="connsiteX30" fmla="*/ 1785006 w 2288064"/>
                <a:gd name="connsiteY30" fmla="*/ 375349 h 613167"/>
                <a:gd name="connsiteX31" fmla="*/ 1659414 w 2288064"/>
                <a:gd name="connsiteY31" fmla="*/ 579830 h 613167"/>
                <a:gd name="connsiteX32" fmla="*/ 1702276 w 2288064"/>
                <a:gd name="connsiteY32" fmla="*/ 589355 h 613167"/>
                <a:gd name="connsiteX33" fmla="*/ 1726089 w 2288064"/>
                <a:gd name="connsiteY33" fmla="*/ 610786 h 613167"/>
                <a:gd name="connsiteX34" fmla="*/ 1761808 w 2288064"/>
                <a:gd name="connsiteY34" fmla="*/ 613167 h 613167"/>
                <a:gd name="connsiteX35" fmla="*/ 1783239 w 2288064"/>
                <a:gd name="connsiteY35" fmla="*/ 556017 h 613167"/>
                <a:gd name="connsiteX36" fmla="*/ 1797526 w 2288064"/>
                <a:gd name="connsiteY36" fmla="*/ 510773 h 613167"/>
                <a:gd name="connsiteX37" fmla="*/ 1811814 w 2288064"/>
                <a:gd name="connsiteY37" fmla="*/ 551255 h 613167"/>
                <a:gd name="connsiteX38" fmla="*/ 1830864 w 2288064"/>
                <a:gd name="connsiteY38" fmla="*/ 520298 h 613167"/>
                <a:gd name="connsiteX39" fmla="*/ 1859439 w 2288064"/>
                <a:gd name="connsiteY39" fmla="*/ 489342 h 613167"/>
                <a:gd name="connsiteX40" fmla="*/ 1904683 w 2288064"/>
                <a:gd name="connsiteY40" fmla="*/ 460767 h 613167"/>
                <a:gd name="connsiteX41" fmla="*/ 1935639 w 2288064"/>
                <a:gd name="connsiteY41" fmla="*/ 556017 h 613167"/>
                <a:gd name="connsiteX42" fmla="*/ 1980883 w 2288064"/>
                <a:gd name="connsiteY42" fmla="*/ 508392 h 613167"/>
                <a:gd name="connsiteX43" fmla="*/ 1992789 w 2288064"/>
                <a:gd name="connsiteY43" fmla="*/ 534586 h 613167"/>
                <a:gd name="connsiteX44" fmla="*/ 2007076 w 2288064"/>
                <a:gd name="connsiteY44" fmla="*/ 496486 h 613167"/>
                <a:gd name="connsiteX45" fmla="*/ 2038033 w 2288064"/>
                <a:gd name="connsiteY45" fmla="*/ 477436 h 613167"/>
                <a:gd name="connsiteX46" fmla="*/ 2088039 w 2288064"/>
                <a:gd name="connsiteY46" fmla="*/ 482198 h 613167"/>
                <a:gd name="connsiteX47" fmla="*/ 2109470 w 2288064"/>
                <a:gd name="connsiteY47" fmla="*/ 539348 h 613167"/>
                <a:gd name="connsiteX48" fmla="*/ 2133283 w 2288064"/>
                <a:gd name="connsiteY48" fmla="*/ 589355 h 613167"/>
                <a:gd name="connsiteX49" fmla="*/ 2145189 w 2288064"/>
                <a:gd name="connsiteY49" fmla="*/ 608405 h 613167"/>
                <a:gd name="connsiteX50" fmla="*/ 2188051 w 2288064"/>
                <a:gd name="connsiteY50" fmla="*/ 546492 h 613167"/>
                <a:gd name="connsiteX51" fmla="*/ 2214245 w 2288064"/>
                <a:gd name="connsiteY51" fmla="*/ 513155 h 613167"/>
                <a:gd name="connsiteX52" fmla="*/ 2252345 w 2288064"/>
                <a:gd name="connsiteY52" fmla="*/ 477436 h 613167"/>
                <a:gd name="connsiteX53" fmla="*/ 2254726 w 2288064"/>
                <a:gd name="connsiteY53" fmla="*/ 432192 h 613167"/>
                <a:gd name="connsiteX54" fmla="*/ 2271395 w 2288064"/>
                <a:gd name="connsiteY54" fmla="*/ 377423 h 613167"/>
                <a:gd name="connsiteX55" fmla="*/ 2288064 w 2288064"/>
                <a:gd name="connsiteY55" fmla="*/ 317892 h 613167"/>
                <a:gd name="connsiteX56" fmla="*/ 2276158 w 2288064"/>
                <a:gd name="connsiteY56"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4147 w 2288064"/>
                <a:gd name="connsiteY27" fmla="*/ 302380 h 613167"/>
                <a:gd name="connsiteX28" fmla="*/ 1602853 w 2288064"/>
                <a:gd name="connsiteY28" fmla="*/ 321688 h 613167"/>
                <a:gd name="connsiteX29" fmla="*/ 1684128 w 2288064"/>
                <a:gd name="connsiteY29" fmla="*/ 355743 h 613167"/>
                <a:gd name="connsiteX30" fmla="*/ 1785006 w 2288064"/>
                <a:gd name="connsiteY30" fmla="*/ 375349 h 613167"/>
                <a:gd name="connsiteX31" fmla="*/ 1702276 w 2288064"/>
                <a:gd name="connsiteY31" fmla="*/ 589355 h 613167"/>
                <a:gd name="connsiteX32" fmla="*/ 1726089 w 2288064"/>
                <a:gd name="connsiteY32" fmla="*/ 610786 h 613167"/>
                <a:gd name="connsiteX33" fmla="*/ 1761808 w 2288064"/>
                <a:gd name="connsiteY33" fmla="*/ 613167 h 613167"/>
                <a:gd name="connsiteX34" fmla="*/ 1783239 w 2288064"/>
                <a:gd name="connsiteY34" fmla="*/ 556017 h 613167"/>
                <a:gd name="connsiteX35" fmla="*/ 1797526 w 2288064"/>
                <a:gd name="connsiteY35" fmla="*/ 510773 h 613167"/>
                <a:gd name="connsiteX36" fmla="*/ 1811814 w 2288064"/>
                <a:gd name="connsiteY36" fmla="*/ 551255 h 613167"/>
                <a:gd name="connsiteX37" fmla="*/ 1830864 w 2288064"/>
                <a:gd name="connsiteY37" fmla="*/ 520298 h 613167"/>
                <a:gd name="connsiteX38" fmla="*/ 1859439 w 2288064"/>
                <a:gd name="connsiteY38" fmla="*/ 489342 h 613167"/>
                <a:gd name="connsiteX39" fmla="*/ 1904683 w 2288064"/>
                <a:gd name="connsiteY39" fmla="*/ 460767 h 613167"/>
                <a:gd name="connsiteX40" fmla="*/ 1935639 w 2288064"/>
                <a:gd name="connsiteY40" fmla="*/ 556017 h 613167"/>
                <a:gd name="connsiteX41" fmla="*/ 1980883 w 2288064"/>
                <a:gd name="connsiteY41" fmla="*/ 508392 h 613167"/>
                <a:gd name="connsiteX42" fmla="*/ 1992789 w 2288064"/>
                <a:gd name="connsiteY42" fmla="*/ 534586 h 613167"/>
                <a:gd name="connsiteX43" fmla="*/ 2007076 w 2288064"/>
                <a:gd name="connsiteY43" fmla="*/ 496486 h 613167"/>
                <a:gd name="connsiteX44" fmla="*/ 2038033 w 2288064"/>
                <a:gd name="connsiteY44" fmla="*/ 477436 h 613167"/>
                <a:gd name="connsiteX45" fmla="*/ 2088039 w 2288064"/>
                <a:gd name="connsiteY45" fmla="*/ 482198 h 613167"/>
                <a:gd name="connsiteX46" fmla="*/ 2109470 w 2288064"/>
                <a:gd name="connsiteY46" fmla="*/ 539348 h 613167"/>
                <a:gd name="connsiteX47" fmla="*/ 2133283 w 2288064"/>
                <a:gd name="connsiteY47" fmla="*/ 589355 h 613167"/>
                <a:gd name="connsiteX48" fmla="*/ 2145189 w 2288064"/>
                <a:gd name="connsiteY48" fmla="*/ 608405 h 613167"/>
                <a:gd name="connsiteX49" fmla="*/ 2188051 w 2288064"/>
                <a:gd name="connsiteY49" fmla="*/ 546492 h 613167"/>
                <a:gd name="connsiteX50" fmla="*/ 2214245 w 2288064"/>
                <a:gd name="connsiteY50" fmla="*/ 513155 h 613167"/>
                <a:gd name="connsiteX51" fmla="*/ 2252345 w 2288064"/>
                <a:gd name="connsiteY51" fmla="*/ 477436 h 613167"/>
                <a:gd name="connsiteX52" fmla="*/ 2254726 w 2288064"/>
                <a:gd name="connsiteY52" fmla="*/ 432192 h 613167"/>
                <a:gd name="connsiteX53" fmla="*/ 2271395 w 2288064"/>
                <a:gd name="connsiteY53" fmla="*/ 377423 h 613167"/>
                <a:gd name="connsiteX54" fmla="*/ 2288064 w 2288064"/>
                <a:gd name="connsiteY54" fmla="*/ 317892 h 613167"/>
                <a:gd name="connsiteX55" fmla="*/ 2276158 w 2288064"/>
                <a:gd name="connsiteY55"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4147 w 2288064"/>
                <a:gd name="connsiteY27" fmla="*/ 302380 h 613167"/>
                <a:gd name="connsiteX28" fmla="*/ 1602853 w 2288064"/>
                <a:gd name="connsiteY28" fmla="*/ 321688 h 613167"/>
                <a:gd name="connsiteX29" fmla="*/ 1684128 w 2288064"/>
                <a:gd name="connsiteY29" fmla="*/ 355743 h 613167"/>
                <a:gd name="connsiteX30" fmla="*/ 1785006 w 2288064"/>
                <a:gd name="connsiteY30" fmla="*/ 375349 h 613167"/>
                <a:gd name="connsiteX31" fmla="*/ 1726089 w 2288064"/>
                <a:gd name="connsiteY31" fmla="*/ 610786 h 613167"/>
                <a:gd name="connsiteX32" fmla="*/ 1761808 w 2288064"/>
                <a:gd name="connsiteY32" fmla="*/ 613167 h 613167"/>
                <a:gd name="connsiteX33" fmla="*/ 1783239 w 2288064"/>
                <a:gd name="connsiteY33" fmla="*/ 556017 h 613167"/>
                <a:gd name="connsiteX34" fmla="*/ 1797526 w 2288064"/>
                <a:gd name="connsiteY34" fmla="*/ 510773 h 613167"/>
                <a:gd name="connsiteX35" fmla="*/ 1811814 w 2288064"/>
                <a:gd name="connsiteY35" fmla="*/ 551255 h 613167"/>
                <a:gd name="connsiteX36" fmla="*/ 1830864 w 2288064"/>
                <a:gd name="connsiteY36" fmla="*/ 520298 h 613167"/>
                <a:gd name="connsiteX37" fmla="*/ 1859439 w 2288064"/>
                <a:gd name="connsiteY37" fmla="*/ 489342 h 613167"/>
                <a:gd name="connsiteX38" fmla="*/ 1904683 w 2288064"/>
                <a:gd name="connsiteY38" fmla="*/ 460767 h 613167"/>
                <a:gd name="connsiteX39" fmla="*/ 1935639 w 2288064"/>
                <a:gd name="connsiteY39" fmla="*/ 556017 h 613167"/>
                <a:gd name="connsiteX40" fmla="*/ 1980883 w 2288064"/>
                <a:gd name="connsiteY40" fmla="*/ 508392 h 613167"/>
                <a:gd name="connsiteX41" fmla="*/ 1992789 w 2288064"/>
                <a:gd name="connsiteY41" fmla="*/ 534586 h 613167"/>
                <a:gd name="connsiteX42" fmla="*/ 2007076 w 2288064"/>
                <a:gd name="connsiteY42" fmla="*/ 496486 h 613167"/>
                <a:gd name="connsiteX43" fmla="*/ 2038033 w 2288064"/>
                <a:gd name="connsiteY43" fmla="*/ 477436 h 613167"/>
                <a:gd name="connsiteX44" fmla="*/ 2088039 w 2288064"/>
                <a:gd name="connsiteY44" fmla="*/ 482198 h 613167"/>
                <a:gd name="connsiteX45" fmla="*/ 2109470 w 2288064"/>
                <a:gd name="connsiteY45" fmla="*/ 539348 h 613167"/>
                <a:gd name="connsiteX46" fmla="*/ 2133283 w 2288064"/>
                <a:gd name="connsiteY46" fmla="*/ 589355 h 613167"/>
                <a:gd name="connsiteX47" fmla="*/ 2145189 w 2288064"/>
                <a:gd name="connsiteY47" fmla="*/ 608405 h 613167"/>
                <a:gd name="connsiteX48" fmla="*/ 2188051 w 2288064"/>
                <a:gd name="connsiteY48" fmla="*/ 546492 h 613167"/>
                <a:gd name="connsiteX49" fmla="*/ 2214245 w 2288064"/>
                <a:gd name="connsiteY49" fmla="*/ 513155 h 613167"/>
                <a:gd name="connsiteX50" fmla="*/ 2252345 w 2288064"/>
                <a:gd name="connsiteY50" fmla="*/ 477436 h 613167"/>
                <a:gd name="connsiteX51" fmla="*/ 2254726 w 2288064"/>
                <a:gd name="connsiteY51" fmla="*/ 432192 h 613167"/>
                <a:gd name="connsiteX52" fmla="*/ 2271395 w 2288064"/>
                <a:gd name="connsiteY52" fmla="*/ 377423 h 613167"/>
                <a:gd name="connsiteX53" fmla="*/ 2288064 w 2288064"/>
                <a:gd name="connsiteY53" fmla="*/ 317892 h 613167"/>
                <a:gd name="connsiteX54" fmla="*/ 2276158 w 2288064"/>
                <a:gd name="connsiteY54" fmla="*/ 186923 h 613167"/>
                <a:gd name="connsiteX0" fmla="*/ 2276158 w 2288064"/>
                <a:gd name="connsiteY0" fmla="*/ 186923 h 613167"/>
                <a:gd name="connsiteX1" fmla="*/ 2209483 w 2288064"/>
                <a:gd name="connsiteY1" fmla="*/ 182161 h 613167"/>
                <a:gd name="connsiteX2" fmla="*/ 2083276 w 2288064"/>
                <a:gd name="connsiteY2" fmla="*/ 163111 h 613167"/>
                <a:gd name="connsiteX3" fmla="*/ 1966595 w 2288064"/>
                <a:gd name="connsiteY3" fmla="*/ 160730 h 613167"/>
                <a:gd name="connsiteX4" fmla="*/ 1864201 w 2288064"/>
                <a:gd name="connsiteY4" fmla="*/ 148823 h 613167"/>
                <a:gd name="connsiteX5" fmla="*/ 1780857 w 2288064"/>
                <a:gd name="connsiteY5" fmla="*/ 139299 h 613167"/>
                <a:gd name="connsiteX6" fmla="*/ 1661795 w 2288064"/>
                <a:gd name="connsiteY6" fmla="*/ 117868 h 613167"/>
                <a:gd name="connsiteX7" fmla="*/ 1537970 w 2288064"/>
                <a:gd name="connsiteY7" fmla="*/ 105961 h 613167"/>
                <a:gd name="connsiteX8" fmla="*/ 0 w 2288064"/>
                <a:gd name="connsiteY8" fmla="*/ 0 h 613167"/>
                <a:gd name="connsiteX9" fmla="*/ 168274 w 2288064"/>
                <a:gd name="connsiteY9" fmla="*/ 42453 h 613167"/>
                <a:gd name="connsiteX10" fmla="*/ 328802 w 2288064"/>
                <a:gd name="connsiteY10" fmla="*/ 62708 h 613167"/>
                <a:gd name="connsiteX11" fmla="*/ 412405 w 2288064"/>
                <a:gd name="connsiteY11" fmla="*/ 86124 h 613167"/>
                <a:gd name="connsiteX12" fmla="*/ 481519 w 2288064"/>
                <a:gd name="connsiteY12" fmla="*/ 101313 h 613167"/>
                <a:gd name="connsiteX13" fmla="*/ 569255 w 2288064"/>
                <a:gd name="connsiteY13" fmla="*/ 120349 h 613167"/>
                <a:gd name="connsiteX14" fmla="*/ 649621 w 2288064"/>
                <a:gd name="connsiteY14" fmla="*/ 128522 h 613167"/>
                <a:gd name="connsiteX15" fmla="*/ 710154 w 2288064"/>
                <a:gd name="connsiteY15" fmla="*/ 144923 h 613167"/>
                <a:gd name="connsiteX16" fmla="*/ 774563 w 2288064"/>
                <a:gd name="connsiteY16" fmla="*/ 156248 h 613167"/>
                <a:gd name="connsiteX17" fmla="*/ 826152 w 2288064"/>
                <a:gd name="connsiteY17" fmla="*/ 167226 h 613167"/>
                <a:gd name="connsiteX18" fmla="*/ 907244 w 2288064"/>
                <a:gd name="connsiteY18" fmla="*/ 187706 h 613167"/>
                <a:gd name="connsiteX19" fmla="*/ 996832 w 2288064"/>
                <a:gd name="connsiteY19" fmla="*/ 202052 h 613167"/>
                <a:gd name="connsiteX20" fmla="*/ 1064248 w 2288064"/>
                <a:gd name="connsiteY20" fmla="*/ 213987 h 613167"/>
                <a:gd name="connsiteX21" fmla="*/ 1124948 w 2288064"/>
                <a:gd name="connsiteY21" fmla="*/ 230821 h 613167"/>
                <a:gd name="connsiteX22" fmla="*/ 1202548 w 2288064"/>
                <a:gd name="connsiteY22" fmla="*/ 246496 h 613167"/>
                <a:gd name="connsiteX23" fmla="*/ 1265789 w 2288064"/>
                <a:gd name="connsiteY23" fmla="*/ 261641 h 613167"/>
                <a:gd name="connsiteX24" fmla="*/ 1330120 w 2288064"/>
                <a:gd name="connsiteY24" fmla="*/ 275710 h 613167"/>
                <a:gd name="connsiteX25" fmla="*/ 1385969 w 2288064"/>
                <a:gd name="connsiteY25" fmla="*/ 289176 h 613167"/>
                <a:gd name="connsiteX26" fmla="*/ 1442997 w 2288064"/>
                <a:gd name="connsiteY26" fmla="*/ 293998 h 613167"/>
                <a:gd name="connsiteX27" fmla="*/ 1534147 w 2288064"/>
                <a:gd name="connsiteY27" fmla="*/ 302380 h 613167"/>
                <a:gd name="connsiteX28" fmla="*/ 1602853 w 2288064"/>
                <a:gd name="connsiteY28" fmla="*/ 321688 h 613167"/>
                <a:gd name="connsiteX29" fmla="*/ 1684128 w 2288064"/>
                <a:gd name="connsiteY29" fmla="*/ 355743 h 613167"/>
                <a:gd name="connsiteX30" fmla="*/ 1785006 w 2288064"/>
                <a:gd name="connsiteY30" fmla="*/ 375349 h 613167"/>
                <a:gd name="connsiteX31" fmla="*/ 1761808 w 2288064"/>
                <a:gd name="connsiteY31" fmla="*/ 613167 h 613167"/>
                <a:gd name="connsiteX32" fmla="*/ 1783239 w 2288064"/>
                <a:gd name="connsiteY32" fmla="*/ 556017 h 613167"/>
                <a:gd name="connsiteX33" fmla="*/ 1797526 w 2288064"/>
                <a:gd name="connsiteY33" fmla="*/ 510773 h 613167"/>
                <a:gd name="connsiteX34" fmla="*/ 1811814 w 2288064"/>
                <a:gd name="connsiteY34" fmla="*/ 551255 h 613167"/>
                <a:gd name="connsiteX35" fmla="*/ 1830864 w 2288064"/>
                <a:gd name="connsiteY35" fmla="*/ 520298 h 613167"/>
                <a:gd name="connsiteX36" fmla="*/ 1859439 w 2288064"/>
                <a:gd name="connsiteY36" fmla="*/ 489342 h 613167"/>
                <a:gd name="connsiteX37" fmla="*/ 1904683 w 2288064"/>
                <a:gd name="connsiteY37" fmla="*/ 460767 h 613167"/>
                <a:gd name="connsiteX38" fmla="*/ 1935639 w 2288064"/>
                <a:gd name="connsiteY38" fmla="*/ 556017 h 613167"/>
                <a:gd name="connsiteX39" fmla="*/ 1980883 w 2288064"/>
                <a:gd name="connsiteY39" fmla="*/ 508392 h 613167"/>
                <a:gd name="connsiteX40" fmla="*/ 1992789 w 2288064"/>
                <a:gd name="connsiteY40" fmla="*/ 534586 h 613167"/>
                <a:gd name="connsiteX41" fmla="*/ 2007076 w 2288064"/>
                <a:gd name="connsiteY41" fmla="*/ 496486 h 613167"/>
                <a:gd name="connsiteX42" fmla="*/ 2038033 w 2288064"/>
                <a:gd name="connsiteY42" fmla="*/ 477436 h 613167"/>
                <a:gd name="connsiteX43" fmla="*/ 2088039 w 2288064"/>
                <a:gd name="connsiteY43" fmla="*/ 482198 h 613167"/>
                <a:gd name="connsiteX44" fmla="*/ 2109470 w 2288064"/>
                <a:gd name="connsiteY44" fmla="*/ 539348 h 613167"/>
                <a:gd name="connsiteX45" fmla="*/ 2133283 w 2288064"/>
                <a:gd name="connsiteY45" fmla="*/ 589355 h 613167"/>
                <a:gd name="connsiteX46" fmla="*/ 2145189 w 2288064"/>
                <a:gd name="connsiteY46" fmla="*/ 608405 h 613167"/>
                <a:gd name="connsiteX47" fmla="*/ 2188051 w 2288064"/>
                <a:gd name="connsiteY47" fmla="*/ 546492 h 613167"/>
                <a:gd name="connsiteX48" fmla="*/ 2214245 w 2288064"/>
                <a:gd name="connsiteY48" fmla="*/ 513155 h 613167"/>
                <a:gd name="connsiteX49" fmla="*/ 2252345 w 2288064"/>
                <a:gd name="connsiteY49" fmla="*/ 477436 h 613167"/>
                <a:gd name="connsiteX50" fmla="*/ 2254726 w 2288064"/>
                <a:gd name="connsiteY50" fmla="*/ 432192 h 613167"/>
                <a:gd name="connsiteX51" fmla="*/ 2271395 w 2288064"/>
                <a:gd name="connsiteY51" fmla="*/ 377423 h 613167"/>
                <a:gd name="connsiteX52" fmla="*/ 2288064 w 2288064"/>
                <a:gd name="connsiteY52" fmla="*/ 317892 h 613167"/>
                <a:gd name="connsiteX53" fmla="*/ 2276158 w 2288064"/>
                <a:gd name="connsiteY53" fmla="*/ 186923 h 613167"/>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684128 w 2288064"/>
                <a:gd name="connsiteY29" fmla="*/ 355743 h 608405"/>
                <a:gd name="connsiteX30" fmla="*/ 1785006 w 2288064"/>
                <a:gd name="connsiteY30" fmla="*/ 375349 h 608405"/>
                <a:gd name="connsiteX31" fmla="*/ 1783239 w 2288064"/>
                <a:gd name="connsiteY31" fmla="*/ 556017 h 608405"/>
                <a:gd name="connsiteX32" fmla="*/ 1797526 w 2288064"/>
                <a:gd name="connsiteY32" fmla="*/ 510773 h 608405"/>
                <a:gd name="connsiteX33" fmla="*/ 1811814 w 2288064"/>
                <a:gd name="connsiteY33" fmla="*/ 551255 h 608405"/>
                <a:gd name="connsiteX34" fmla="*/ 1830864 w 2288064"/>
                <a:gd name="connsiteY34" fmla="*/ 520298 h 608405"/>
                <a:gd name="connsiteX35" fmla="*/ 1859439 w 2288064"/>
                <a:gd name="connsiteY35" fmla="*/ 489342 h 608405"/>
                <a:gd name="connsiteX36" fmla="*/ 1904683 w 2288064"/>
                <a:gd name="connsiteY36" fmla="*/ 460767 h 608405"/>
                <a:gd name="connsiteX37" fmla="*/ 1935639 w 2288064"/>
                <a:gd name="connsiteY37" fmla="*/ 556017 h 608405"/>
                <a:gd name="connsiteX38" fmla="*/ 1980883 w 2288064"/>
                <a:gd name="connsiteY38" fmla="*/ 508392 h 608405"/>
                <a:gd name="connsiteX39" fmla="*/ 1992789 w 2288064"/>
                <a:gd name="connsiteY39" fmla="*/ 534586 h 608405"/>
                <a:gd name="connsiteX40" fmla="*/ 2007076 w 2288064"/>
                <a:gd name="connsiteY40" fmla="*/ 496486 h 608405"/>
                <a:gd name="connsiteX41" fmla="*/ 2038033 w 2288064"/>
                <a:gd name="connsiteY41" fmla="*/ 477436 h 608405"/>
                <a:gd name="connsiteX42" fmla="*/ 2088039 w 2288064"/>
                <a:gd name="connsiteY42" fmla="*/ 482198 h 608405"/>
                <a:gd name="connsiteX43" fmla="*/ 2109470 w 2288064"/>
                <a:gd name="connsiteY43" fmla="*/ 539348 h 608405"/>
                <a:gd name="connsiteX44" fmla="*/ 2133283 w 2288064"/>
                <a:gd name="connsiteY44" fmla="*/ 589355 h 608405"/>
                <a:gd name="connsiteX45" fmla="*/ 2145189 w 2288064"/>
                <a:gd name="connsiteY45" fmla="*/ 608405 h 608405"/>
                <a:gd name="connsiteX46" fmla="*/ 2188051 w 2288064"/>
                <a:gd name="connsiteY46" fmla="*/ 546492 h 608405"/>
                <a:gd name="connsiteX47" fmla="*/ 2214245 w 2288064"/>
                <a:gd name="connsiteY47" fmla="*/ 513155 h 608405"/>
                <a:gd name="connsiteX48" fmla="*/ 2252345 w 2288064"/>
                <a:gd name="connsiteY48" fmla="*/ 477436 h 608405"/>
                <a:gd name="connsiteX49" fmla="*/ 2254726 w 2288064"/>
                <a:gd name="connsiteY49" fmla="*/ 432192 h 608405"/>
                <a:gd name="connsiteX50" fmla="*/ 2271395 w 2288064"/>
                <a:gd name="connsiteY50" fmla="*/ 377423 h 608405"/>
                <a:gd name="connsiteX51" fmla="*/ 2288064 w 2288064"/>
                <a:gd name="connsiteY51" fmla="*/ 317892 h 608405"/>
                <a:gd name="connsiteX52" fmla="*/ 2276158 w 2288064"/>
                <a:gd name="connsiteY52"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684128 w 2288064"/>
                <a:gd name="connsiteY29" fmla="*/ 355743 h 608405"/>
                <a:gd name="connsiteX30" fmla="*/ 1785006 w 2288064"/>
                <a:gd name="connsiteY30" fmla="*/ 375349 h 608405"/>
                <a:gd name="connsiteX31" fmla="*/ 1783239 w 2288064"/>
                <a:gd name="connsiteY31" fmla="*/ 556017 h 608405"/>
                <a:gd name="connsiteX32" fmla="*/ 1811814 w 2288064"/>
                <a:gd name="connsiteY32" fmla="*/ 551255 h 608405"/>
                <a:gd name="connsiteX33" fmla="*/ 1830864 w 2288064"/>
                <a:gd name="connsiteY33" fmla="*/ 520298 h 608405"/>
                <a:gd name="connsiteX34" fmla="*/ 1859439 w 2288064"/>
                <a:gd name="connsiteY34" fmla="*/ 489342 h 608405"/>
                <a:gd name="connsiteX35" fmla="*/ 1904683 w 2288064"/>
                <a:gd name="connsiteY35" fmla="*/ 460767 h 608405"/>
                <a:gd name="connsiteX36" fmla="*/ 1935639 w 2288064"/>
                <a:gd name="connsiteY36" fmla="*/ 556017 h 608405"/>
                <a:gd name="connsiteX37" fmla="*/ 1980883 w 2288064"/>
                <a:gd name="connsiteY37" fmla="*/ 508392 h 608405"/>
                <a:gd name="connsiteX38" fmla="*/ 1992789 w 2288064"/>
                <a:gd name="connsiteY38" fmla="*/ 534586 h 608405"/>
                <a:gd name="connsiteX39" fmla="*/ 2007076 w 2288064"/>
                <a:gd name="connsiteY39" fmla="*/ 496486 h 608405"/>
                <a:gd name="connsiteX40" fmla="*/ 2038033 w 2288064"/>
                <a:gd name="connsiteY40" fmla="*/ 477436 h 608405"/>
                <a:gd name="connsiteX41" fmla="*/ 2088039 w 2288064"/>
                <a:gd name="connsiteY41" fmla="*/ 482198 h 608405"/>
                <a:gd name="connsiteX42" fmla="*/ 2109470 w 2288064"/>
                <a:gd name="connsiteY42" fmla="*/ 539348 h 608405"/>
                <a:gd name="connsiteX43" fmla="*/ 2133283 w 2288064"/>
                <a:gd name="connsiteY43" fmla="*/ 589355 h 608405"/>
                <a:gd name="connsiteX44" fmla="*/ 2145189 w 2288064"/>
                <a:gd name="connsiteY44" fmla="*/ 608405 h 608405"/>
                <a:gd name="connsiteX45" fmla="*/ 2188051 w 2288064"/>
                <a:gd name="connsiteY45" fmla="*/ 546492 h 608405"/>
                <a:gd name="connsiteX46" fmla="*/ 2214245 w 2288064"/>
                <a:gd name="connsiteY46" fmla="*/ 513155 h 608405"/>
                <a:gd name="connsiteX47" fmla="*/ 2252345 w 2288064"/>
                <a:gd name="connsiteY47" fmla="*/ 477436 h 608405"/>
                <a:gd name="connsiteX48" fmla="*/ 2254726 w 2288064"/>
                <a:gd name="connsiteY48" fmla="*/ 432192 h 608405"/>
                <a:gd name="connsiteX49" fmla="*/ 2271395 w 2288064"/>
                <a:gd name="connsiteY49" fmla="*/ 377423 h 608405"/>
                <a:gd name="connsiteX50" fmla="*/ 2288064 w 2288064"/>
                <a:gd name="connsiteY50" fmla="*/ 317892 h 608405"/>
                <a:gd name="connsiteX51" fmla="*/ 2276158 w 2288064"/>
                <a:gd name="connsiteY51"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684128 w 2288064"/>
                <a:gd name="connsiteY29" fmla="*/ 355743 h 608405"/>
                <a:gd name="connsiteX30" fmla="*/ 1785006 w 2288064"/>
                <a:gd name="connsiteY30" fmla="*/ 375349 h 608405"/>
                <a:gd name="connsiteX31" fmla="*/ 1811814 w 2288064"/>
                <a:gd name="connsiteY31" fmla="*/ 551255 h 608405"/>
                <a:gd name="connsiteX32" fmla="*/ 1830864 w 2288064"/>
                <a:gd name="connsiteY32" fmla="*/ 520298 h 608405"/>
                <a:gd name="connsiteX33" fmla="*/ 1859439 w 2288064"/>
                <a:gd name="connsiteY33" fmla="*/ 489342 h 608405"/>
                <a:gd name="connsiteX34" fmla="*/ 1904683 w 2288064"/>
                <a:gd name="connsiteY34" fmla="*/ 460767 h 608405"/>
                <a:gd name="connsiteX35" fmla="*/ 1935639 w 2288064"/>
                <a:gd name="connsiteY35" fmla="*/ 556017 h 608405"/>
                <a:gd name="connsiteX36" fmla="*/ 1980883 w 2288064"/>
                <a:gd name="connsiteY36" fmla="*/ 508392 h 608405"/>
                <a:gd name="connsiteX37" fmla="*/ 1992789 w 2288064"/>
                <a:gd name="connsiteY37" fmla="*/ 534586 h 608405"/>
                <a:gd name="connsiteX38" fmla="*/ 2007076 w 2288064"/>
                <a:gd name="connsiteY38" fmla="*/ 496486 h 608405"/>
                <a:gd name="connsiteX39" fmla="*/ 2038033 w 2288064"/>
                <a:gd name="connsiteY39" fmla="*/ 477436 h 608405"/>
                <a:gd name="connsiteX40" fmla="*/ 2088039 w 2288064"/>
                <a:gd name="connsiteY40" fmla="*/ 482198 h 608405"/>
                <a:gd name="connsiteX41" fmla="*/ 2109470 w 2288064"/>
                <a:gd name="connsiteY41" fmla="*/ 539348 h 608405"/>
                <a:gd name="connsiteX42" fmla="*/ 2133283 w 2288064"/>
                <a:gd name="connsiteY42" fmla="*/ 589355 h 608405"/>
                <a:gd name="connsiteX43" fmla="*/ 2145189 w 2288064"/>
                <a:gd name="connsiteY43" fmla="*/ 608405 h 608405"/>
                <a:gd name="connsiteX44" fmla="*/ 2188051 w 2288064"/>
                <a:gd name="connsiteY44" fmla="*/ 546492 h 608405"/>
                <a:gd name="connsiteX45" fmla="*/ 2214245 w 2288064"/>
                <a:gd name="connsiteY45" fmla="*/ 513155 h 608405"/>
                <a:gd name="connsiteX46" fmla="*/ 2252345 w 2288064"/>
                <a:gd name="connsiteY46" fmla="*/ 477436 h 608405"/>
                <a:gd name="connsiteX47" fmla="*/ 2254726 w 2288064"/>
                <a:gd name="connsiteY47" fmla="*/ 432192 h 608405"/>
                <a:gd name="connsiteX48" fmla="*/ 2271395 w 2288064"/>
                <a:gd name="connsiteY48" fmla="*/ 377423 h 608405"/>
                <a:gd name="connsiteX49" fmla="*/ 2288064 w 2288064"/>
                <a:gd name="connsiteY49" fmla="*/ 317892 h 608405"/>
                <a:gd name="connsiteX50" fmla="*/ 2276158 w 2288064"/>
                <a:gd name="connsiteY50"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684128 w 2288064"/>
                <a:gd name="connsiteY29" fmla="*/ 355743 h 608405"/>
                <a:gd name="connsiteX30" fmla="*/ 1785006 w 2288064"/>
                <a:gd name="connsiteY30" fmla="*/ 375349 h 608405"/>
                <a:gd name="connsiteX31" fmla="*/ 1830864 w 2288064"/>
                <a:gd name="connsiteY31" fmla="*/ 520298 h 608405"/>
                <a:gd name="connsiteX32" fmla="*/ 1859439 w 2288064"/>
                <a:gd name="connsiteY32" fmla="*/ 489342 h 608405"/>
                <a:gd name="connsiteX33" fmla="*/ 1904683 w 2288064"/>
                <a:gd name="connsiteY33" fmla="*/ 460767 h 608405"/>
                <a:gd name="connsiteX34" fmla="*/ 1935639 w 2288064"/>
                <a:gd name="connsiteY34" fmla="*/ 556017 h 608405"/>
                <a:gd name="connsiteX35" fmla="*/ 1980883 w 2288064"/>
                <a:gd name="connsiteY35" fmla="*/ 508392 h 608405"/>
                <a:gd name="connsiteX36" fmla="*/ 1992789 w 2288064"/>
                <a:gd name="connsiteY36" fmla="*/ 534586 h 608405"/>
                <a:gd name="connsiteX37" fmla="*/ 2007076 w 2288064"/>
                <a:gd name="connsiteY37" fmla="*/ 496486 h 608405"/>
                <a:gd name="connsiteX38" fmla="*/ 2038033 w 2288064"/>
                <a:gd name="connsiteY38" fmla="*/ 477436 h 608405"/>
                <a:gd name="connsiteX39" fmla="*/ 2088039 w 2288064"/>
                <a:gd name="connsiteY39" fmla="*/ 482198 h 608405"/>
                <a:gd name="connsiteX40" fmla="*/ 2109470 w 2288064"/>
                <a:gd name="connsiteY40" fmla="*/ 539348 h 608405"/>
                <a:gd name="connsiteX41" fmla="*/ 2133283 w 2288064"/>
                <a:gd name="connsiteY41" fmla="*/ 589355 h 608405"/>
                <a:gd name="connsiteX42" fmla="*/ 2145189 w 2288064"/>
                <a:gd name="connsiteY42" fmla="*/ 608405 h 608405"/>
                <a:gd name="connsiteX43" fmla="*/ 2188051 w 2288064"/>
                <a:gd name="connsiteY43" fmla="*/ 546492 h 608405"/>
                <a:gd name="connsiteX44" fmla="*/ 2214245 w 2288064"/>
                <a:gd name="connsiteY44" fmla="*/ 513155 h 608405"/>
                <a:gd name="connsiteX45" fmla="*/ 2252345 w 2288064"/>
                <a:gd name="connsiteY45" fmla="*/ 477436 h 608405"/>
                <a:gd name="connsiteX46" fmla="*/ 2254726 w 2288064"/>
                <a:gd name="connsiteY46" fmla="*/ 432192 h 608405"/>
                <a:gd name="connsiteX47" fmla="*/ 2271395 w 2288064"/>
                <a:gd name="connsiteY47" fmla="*/ 377423 h 608405"/>
                <a:gd name="connsiteX48" fmla="*/ 2288064 w 2288064"/>
                <a:gd name="connsiteY48" fmla="*/ 317892 h 608405"/>
                <a:gd name="connsiteX49" fmla="*/ 2276158 w 2288064"/>
                <a:gd name="connsiteY49"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684128 w 2288064"/>
                <a:gd name="connsiteY29" fmla="*/ 355743 h 608405"/>
                <a:gd name="connsiteX30" fmla="*/ 1785006 w 2288064"/>
                <a:gd name="connsiteY30" fmla="*/ 375349 h 608405"/>
                <a:gd name="connsiteX31" fmla="*/ 1856891 w 2288064"/>
                <a:gd name="connsiteY31" fmla="*/ 431566 h 608405"/>
                <a:gd name="connsiteX32" fmla="*/ 1859439 w 2288064"/>
                <a:gd name="connsiteY32" fmla="*/ 489342 h 608405"/>
                <a:gd name="connsiteX33" fmla="*/ 1904683 w 2288064"/>
                <a:gd name="connsiteY33" fmla="*/ 460767 h 608405"/>
                <a:gd name="connsiteX34" fmla="*/ 1935639 w 2288064"/>
                <a:gd name="connsiteY34" fmla="*/ 556017 h 608405"/>
                <a:gd name="connsiteX35" fmla="*/ 1980883 w 2288064"/>
                <a:gd name="connsiteY35" fmla="*/ 508392 h 608405"/>
                <a:gd name="connsiteX36" fmla="*/ 1992789 w 2288064"/>
                <a:gd name="connsiteY36" fmla="*/ 534586 h 608405"/>
                <a:gd name="connsiteX37" fmla="*/ 2007076 w 2288064"/>
                <a:gd name="connsiteY37" fmla="*/ 496486 h 608405"/>
                <a:gd name="connsiteX38" fmla="*/ 2038033 w 2288064"/>
                <a:gd name="connsiteY38" fmla="*/ 477436 h 608405"/>
                <a:gd name="connsiteX39" fmla="*/ 2088039 w 2288064"/>
                <a:gd name="connsiteY39" fmla="*/ 482198 h 608405"/>
                <a:gd name="connsiteX40" fmla="*/ 2109470 w 2288064"/>
                <a:gd name="connsiteY40" fmla="*/ 539348 h 608405"/>
                <a:gd name="connsiteX41" fmla="*/ 2133283 w 2288064"/>
                <a:gd name="connsiteY41" fmla="*/ 589355 h 608405"/>
                <a:gd name="connsiteX42" fmla="*/ 2145189 w 2288064"/>
                <a:gd name="connsiteY42" fmla="*/ 608405 h 608405"/>
                <a:gd name="connsiteX43" fmla="*/ 2188051 w 2288064"/>
                <a:gd name="connsiteY43" fmla="*/ 546492 h 608405"/>
                <a:gd name="connsiteX44" fmla="*/ 2214245 w 2288064"/>
                <a:gd name="connsiteY44" fmla="*/ 513155 h 608405"/>
                <a:gd name="connsiteX45" fmla="*/ 2252345 w 2288064"/>
                <a:gd name="connsiteY45" fmla="*/ 477436 h 608405"/>
                <a:gd name="connsiteX46" fmla="*/ 2254726 w 2288064"/>
                <a:gd name="connsiteY46" fmla="*/ 432192 h 608405"/>
                <a:gd name="connsiteX47" fmla="*/ 2271395 w 2288064"/>
                <a:gd name="connsiteY47" fmla="*/ 377423 h 608405"/>
                <a:gd name="connsiteX48" fmla="*/ 2288064 w 2288064"/>
                <a:gd name="connsiteY48" fmla="*/ 317892 h 608405"/>
                <a:gd name="connsiteX49" fmla="*/ 2276158 w 2288064"/>
                <a:gd name="connsiteY49"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712617 w 2288064"/>
                <a:gd name="connsiteY29" fmla="*/ 357964 h 608405"/>
                <a:gd name="connsiteX30" fmla="*/ 1785006 w 2288064"/>
                <a:gd name="connsiteY30" fmla="*/ 375349 h 608405"/>
                <a:gd name="connsiteX31" fmla="*/ 1856891 w 2288064"/>
                <a:gd name="connsiteY31" fmla="*/ 431566 h 608405"/>
                <a:gd name="connsiteX32" fmla="*/ 1859439 w 2288064"/>
                <a:gd name="connsiteY32" fmla="*/ 489342 h 608405"/>
                <a:gd name="connsiteX33" fmla="*/ 1904683 w 2288064"/>
                <a:gd name="connsiteY33" fmla="*/ 460767 h 608405"/>
                <a:gd name="connsiteX34" fmla="*/ 1935639 w 2288064"/>
                <a:gd name="connsiteY34" fmla="*/ 556017 h 608405"/>
                <a:gd name="connsiteX35" fmla="*/ 1980883 w 2288064"/>
                <a:gd name="connsiteY35" fmla="*/ 508392 h 608405"/>
                <a:gd name="connsiteX36" fmla="*/ 1992789 w 2288064"/>
                <a:gd name="connsiteY36" fmla="*/ 534586 h 608405"/>
                <a:gd name="connsiteX37" fmla="*/ 2007076 w 2288064"/>
                <a:gd name="connsiteY37" fmla="*/ 496486 h 608405"/>
                <a:gd name="connsiteX38" fmla="*/ 2038033 w 2288064"/>
                <a:gd name="connsiteY38" fmla="*/ 477436 h 608405"/>
                <a:gd name="connsiteX39" fmla="*/ 2088039 w 2288064"/>
                <a:gd name="connsiteY39" fmla="*/ 482198 h 608405"/>
                <a:gd name="connsiteX40" fmla="*/ 2109470 w 2288064"/>
                <a:gd name="connsiteY40" fmla="*/ 539348 h 608405"/>
                <a:gd name="connsiteX41" fmla="*/ 2133283 w 2288064"/>
                <a:gd name="connsiteY41" fmla="*/ 589355 h 608405"/>
                <a:gd name="connsiteX42" fmla="*/ 2145189 w 2288064"/>
                <a:gd name="connsiteY42" fmla="*/ 608405 h 608405"/>
                <a:gd name="connsiteX43" fmla="*/ 2188051 w 2288064"/>
                <a:gd name="connsiteY43" fmla="*/ 546492 h 608405"/>
                <a:gd name="connsiteX44" fmla="*/ 2214245 w 2288064"/>
                <a:gd name="connsiteY44" fmla="*/ 513155 h 608405"/>
                <a:gd name="connsiteX45" fmla="*/ 2252345 w 2288064"/>
                <a:gd name="connsiteY45" fmla="*/ 477436 h 608405"/>
                <a:gd name="connsiteX46" fmla="*/ 2254726 w 2288064"/>
                <a:gd name="connsiteY46" fmla="*/ 432192 h 608405"/>
                <a:gd name="connsiteX47" fmla="*/ 2271395 w 2288064"/>
                <a:gd name="connsiteY47" fmla="*/ 377423 h 608405"/>
                <a:gd name="connsiteX48" fmla="*/ 2288064 w 2288064"/>
                <a:gd name="connsiteY48" fmla="*/ 317892 h 608405"/>
                <a:gd name="connsiteX49" fmla="*/ 2276158 w 2288064"/>
                <a:gd name="connsiteY49"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712617 w 2288064"/>
                <a:gd name="connsiteY29" fmla="*/ 357964 h 608405"/>
                <a:gd name="connsiteX30" fmla="*/ 1785006 w 2288064"/>
                <a:gd name="connsiteY30" fmla="*/ 375349 h 608405"/>
                <a:gd name="connsiteX31" fmla="*/ 1856891 w 2288064"/>
                <a:gd name="connsiteY31" fmla="*/ 431566 h 608405"/>
                <a:gd name="connsiteX32" fmla="*/ 1898600 w 2288064"/>
                <a:gd name="connsiteY32" fmla="*/ 415964 h 608405"/>
                <a:gd name="connsiteX33" fmla="*/ 1904683 w 2288064"/>
                <a:gd name="connsiteY33" fmla="*/ 460767 h 608405"/>
                <a:gd name="connsiteX34" fmla="*/ 1935639 w 2288064"/>
                <a:gd name="connsiteY34" fmla="*/ 556017 h 608405"/>
                <a:gd name="connsiteX35" fmla="*/ 1980883 w 2288064"/>
                <a:gd name="connsiteY35" fmla="*/ 508392 h 608405"/>
                <a:gd name="connsiteX36" fmla="*/ 1992789 w 2288064"/>
                <a:gd name="connsiteY36" fmla="*/ 534586 h 608405"/>
                <a:gd name="connsiteX37" fmla="*/ 2007076 w 2288064"/>
                <a:gd name="connsiteY37" fmla="*/ 496486 h 608405"/>
                <a:gd name="connsiteX38" fmla="*/ 2038033 w 2288064"/>
                <a:gd name="connsiteY38" fmla="*/ 477436 h 608405"/>
                <a:gd name="connsiteX39" fmla="*/ 2088039 w 2288064"/>
                <a:gd name="connsiteY39" fmla="*/ 482198 h 608405"/>
                <a:gd name="connsiteX40" fmla="*/ 2109470 w 2288064"/>
                <a:gd name="connsiteY40" fmla="*/ 539348 h 608405"/>
                <a:gd name="connsiteX41" fmla="*/ 2133283 w 2288064"/>
                <a:gd name="connsiteY41" fmla="*/ 589355 h 608405"/>
                <a:gd name="connsiteX42" fmla="*/ 2145189 w 2288064"/>
                <a:gd name="connsiteY42" fmla="*/ 608405 h 608405"/>
                <a:gd name="connsiteX43" fmla="*/ 2188051 w 2288064"/>
                <a:gd name="connsiteY43" fmla="*/ 546492 h 608405"/>
                <a:gd name="connsiteX44" fmla="*/ 2214245 w 2288064"/>
                <a:gd name="connsiteY44" fmla="*/ 513155 h 608405"/>
                <a:gd name="connsiteX45" fmla="*/ 2252345 w 2288064"/>
                <a:gd name="connsiteY45" fmla="*/ 477436 h 608405"/>
                <a:gd name="connsiteX46" fmla="*/ 2254726 w 2288064"/>
                <a:gd name="connsiteY46" fmla="*/ 432192 h 608405"/>
                <a:gd name="connsiteX47" fmla="*/ 2271395 w 2288064"/>
                <a:gd name="connsiteY47" fmla="*/ 377423 h 608405"/>
                <a:gd name="connsiteX48" fmla="*/ 2288064 w 2288064"/>
                <a:gd name="connsiteY48" fmla="*/ 317892 h 608405"/>
                <a:gd name="connsiteX49" fmla="*/ 2276158 w 2288064"/>
                <a:gd name="connsiteY49"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712617 w 2288064"/>
                <a:gd name="connsiteY29" fmla="*/ 357964 h 608405"/>
                <a:gd name="connsiteX30" fmla="*/ 1785006 w 2288064"/>
                <a:gd name="connsiteY30" fmla="*/ 375349 h 608405"/>
                <a:gd name="connsiteX31" fmla="*/ 1856891 w 2288064"/>
                <a:gd name="connsiteY31" fmla="*/ 431566 h 608405"/>
                <a:gd name="connsiteX32" fmla="*/ 1898600 w 2288064"/>
                <a:gd name="connsiteY32" fmla="*/ 415964 h 608405"/>
                <a:gd name="connsiteX33" fmla="*/ 1904683 w 2288064"/>
                <a:gd name="connsiteY33" fmla="*/ 460767 h 608405"/>
                <a:gd name="connsiteX34" fmla="*/ 1929475 w 2288064"/>
                <a:gd name="connsiteY34" fmla="*/ 512543 h 608405"/>
                <a:gd name="connsiteX35" fmla="*/ 1980883 w 2288064"/>
                <a:gd name="connsiteY35" fmla="*/ 508392 h 608405"/>
                <a:gd name="connsiteX36" fmla="*/ 1992789 w 2288064"/>
                <a:gd name="connsiteY36" fmla="*/ 534586 h 608405"/>
                <a:gd name="connsiteX37" fmla="*/ 2007076 w 2288064"/>
                <a:gd name="connsiteY37" fmla="*/ 496486 h 608405"/>
                <a:gd name="connsiteX38" fmla="*/ 2038033 w 2288064"/>
                <a:gd name="connsiteY38" fmla="*/ 477436 h 608405"/>
                <a:gd name="connsiteX39" fmla="*/ 2088039 w 2288064"/>
                <a:gd name="connsiteY39" fmla="*/ 482198 h 608405"/>
                <a:gd name="connsiteX40" fmla="*/ 2109470 w 2288064"/>
                <a:gd name="connsiteY40" fmla="*/ 539348 h 608405"/>
                <a:gd name="connsiteX41" fmla="*/ 2133283 w 2288064"/>
                <a:gd name="connsiteY41" fmla="*/ 589355 h 608405"/>
                <a:gd name="connsiteX42" fmla="*/ 2145189 w 2288064"/>
                <a:gd name="connsiteY42" fmla="*/ 608405 h 608405"/>
                <a:gd name="connsiteX43" fmla="*/ 2188051 w 2288064"/>
                <a:gd name="connsiteY43" fmla="*/ 546492 h 608405"/>
                <a:gd name="connsiteX44" fmla="*/ 2214245 w 2288064"/>
                <a:gd name="connsiteY44" fmla="*/ 513155 h 608405"/>
                <a:gd name="connsiteX45" fmla="*/ 2252345 w 2288064"/>
                <a:gd name="connsiteY45" fmla="*/ 477436 h 608405"/>
                <a:gd name="connsiteX46" fmla="*/ 2254726 w 2288064"/>
                <a:gd name="connsiteY46" fmla="*/ 432192 h 608405"/>
                <a:gd name="connsiteX47" fmla="*/ 2271395 w 2288064"/>
                <a:gd name="connsiteY47" fmla="*/ 377423 h 608405"/>
                <a:gd name="connsiteX48" fmla="*/ 2288064 w 2288064"/>
                <a:gd name="connsiteY48" fmla="*/ 317892 h 608405"/>
                <a:gd name="connsiteX49" fmla="*/ 2276158 w 2288064"/>
                <a:gd name="connsiteY49"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712617 w 2288064"/>
                <a:gd name="connsiteY29" fmla="*/ 357964 h 608405"/>
                <a:gd name="connsiteX30" fmla="*/ 1785006 w 2288064"/>
                <a:gd name="connsiteY30" fmla="*/ 375349 h 608405"/>
                <a:gd name="connsiteX31" fmla="*/ 1856891 w 2288064"/>
                <a:gd name="connsiteY31" fmla="*/ 431566 h 608405"/>
                <a:gd name="connsiteX32" fmla="*/ 1898600 w 2288064"/>
                <a:gd name="connsiteY32" fmla="*/ 415964 h 608405"/>
                <a:gd name="connsiteX33" fmla="*/ 1904683 w 2288064"/>
                <a:gd name="connsiteY33" fmla="*/ 460767 h 608405"/>
                <a:gd name="connsiteX34" fmla="*/ 1929475 w 2288064"/>
                <a:gd name="connsiteY34" fmla="*/ 512543 h 608405"/>
                <a:gd name="connsiteX35" fmla="*/ 1969601 w 2288064"/>
                <a:gd name="connsiteY35" fmla="*/ 469297 h 608405"/>
                <a:gd name="connsiteX36" fmla="*/ 1992789 w 2288064"/>
                <a:gd name="connsiteY36" fmla="*/ 534586 h 608405"/>
                <a:gd name="connsiteX37" fmla="*/ 2007076 w 2288064"/>
                <a:gd name="connsiteY37" fmla="*/ 496486 h 608405"/>
                <a:gd name="connsiteX38" fmla="*/ 2038033 w 2288064"/>
                <a:gd name="connsiteY38" fmla="*/ 477436 h 608405"/>
                <a:gd name="connsiteX39" fmla="*/ 2088039 w 2288064"/>
                <a:gd name="connsiteY39" fmla="*/ 482198 h 608405"/>
                <a:gd name="connsiteX40" fmla="*/ 2109470 w 2288064"/>
                <a:gd name="connsiteY40" fmla="*/ 539348 h 608405"/>
                <a:gd name="connsiteX41" fmla="*/ 2133283 w 2288064"/>
                <a:gd name="connsiteY41" fmla="*/ 589355 h 608405"/>
                <a:gd name="connsiteX42" fmla="*/ 2145189 w 2288064"/>
                <a:gd name="connsiteY42" fmla="*/ 608405 h 608405"/>
                <a:gd name="connsiteX43" fmla="*/ 2188051 w 2288064"/>
                <a:gd name="connsiteY43" fmla="*/ 546492 h 608405"/>
                <a:gd name="connsiteX44" fmla="*/ 2214245 w 2288064"/>
                <a:gd name="connsiteY44" fmla="*/ 513155 h 608405"/>
                <a:gd name="connsiteX45" fmla="*/ 2252345 w 2288064"/>
                <a:gd name="connsiteY45" fmla="*/ 477436 h 608405"/>
                <a:gd name="connsiteX46" fmla="*/ 2254726 w 2288064"/>
                <a:gd name="connsiteY46" fmla="*/ 432192 h 608405"/>
                <a:gd name="connsiteX47" fmla="*/ 2271395 w 2288064"/>
                <a:gd name="connsiteY47" fmla="*/ 377423 h 608405"/>
                <a:gd name="connsiteX48" fmla="*/ 2288064 w 2288064"/>
                <a:gd name="connsiteY48" fmla="*/ 317892 h 608405"/>
                <a:gd name="connsiteX49" fmla="*/ 2276158 w 2288064"/>
                <a:gd name="connsiteY49"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712617 w 2288064"/>
                <a:gd name="connsiteY29" fmla="*/ 357964 h 608405"/>
                <a:gd name="connsiteX30" fmla="*/ 1785006 w 2288064"/>
                <a:gd name="connsiteY30" fmla="*/ 375349 h 608405"/>
                <a:gd name="connsiteX31" fmla="*/ 1856891 w 2288064"/>
                <a:gd name="connsiteY31" fmla="*/ 431566 h 608405"/>
                <a:gd name="connsiteX32" fmla="*/ 1898600 w 2288064"/>
                <a:gd name="connsiteY32" fmla="*/ 415964 h 608405"/>
                <a:gd name="connsiteX33" fmla="*/ 1904683 w 2288064"/>
                <a:gd name="connsiteY33" fmla="*/ 460767 h 608405"/>
                <a:gd name="connsiteX34" fmla="*/ 1929475 w 2288064"/>
                <a:gd name="connsiteY34" fmla="*/ 512543 h 608405"/>
                <a:gd name="connsiteX35" fmla="*/ 1969601 w 2288064"/>
                <a:gd name="connsiteY35" fmla="*/ 469297 h 608405"/>
                <a:gd name="connsiteX36" fmla="*/ 2007076 w 2288064"/>
                <a:gd name="connsiteY36" fmla="*/ 496486 h 608405"/>
                <a:gd name="connsiteX37" fmla="*/ 2038033 w 2288064"/>
                <a:gd name="connsiteY37" fmla="*/ 477436 h 608405"/>
                <a:gd name="connsiteX38" fmla="*/ 2088039 w 2288064"/>
                <a:gd name="connsiteY38" fmla="*/ 482198 h 608405"/>
                <a:gd name="connsiteX39" fmla="*/ 2109470 w 2288064"/>
                <a:gd name="connsiteY39" fmla="*/ 539348 h 608405"/>
                <a:gd name="connsiteX40" fmla="*/ 2133283 w 2288064"/>
                <a:gd name="connsiteY40" fmla="*/ 589355 h 608405"/>
                <a:gd name="connsiteX41" fmla="*/ 2145189 w 2288064"/>
                <a:gd name="connsiteY41" fmla="*/ 608405 h 608405"/>
                <a:gd name="connsiteX42" fmla="*/ 2188051 w 2288064"/>
                <a:gd name="connsiteY42" fmla="*/ 546492 h 608405"/>
                <a:gd name="connsiteX43" fmla="*/ 2214245 w 2288064"/>
                <a:gd name="connsiteY43" fmla="*/ 513155 h 608405"/>
                <a:gd name="connsiteX44" fmla="*/ 2252345 w 2288064"/>
                <a:gd name="connsiteY44" fmla="*/ 477436 h 608405"/>
                <a:gd name="connsiteX45" fmla="*/ 2254726 w 2288064"/>
                <a:gd name="connsiteY45" fmla="*/ 432192 h 608405"/>
                <a:gd name="connsiteX46" fmla="*/ 2271395 w 2288064"/>
                <a:gd name="connsiteY46" fmla="*/ 377423 h 608405"/>
                <a:gd name="connsiteX47" fmla="*/ 2288064 w 2288064"/>
                <a:gd name="connsiteY47" fmla="*/ 317892 h 608405"/>
                <a:gd name="connsiteX48" fmla="*/ 2276158 w 2288064"/>
                <a:gd name="connsiteY48"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712617 w 2288064"/>
                <a:gd name="connsiteY29" fmla="*/ 357964 h 608405"/>
                <a:gd name="connsiteX30" fmla="*/ 1785006 w 2288064"/>
                <a:gd name="connsiteY30" fmla="*/ 375349 h 608405"/>
                <a:gd name="connsiteX31" fmla="*/ 1856891 w 2288064"/>
                <a:gd name="connsiteY31" fmla="*/ 431566 h 608405"/>
                <a:gd name="connsiteX32" fmla="*/ 1898600 w 2288064"/>
                <a:gd name="connsiteY32" fmla="*/ 415964 h 608405"/>
                <a:gd name="connsiteX33" fmla="*/ 1904683 w 2288064"/>
                <a:gd name="connsiteY33" fmla="*/ 460767 h 608405"/>
                <a:gd name="connsiteX34" fmla="*/ 1929475 w 2288064"/>
                <a:gd name="connsiteY34" fmla="*/ 512543 h 608405"/>
                <a:gd name="connsiteX35" fmla="*/ 1969601 w 2288064"/>
                <a:gd name="connsiteY35" fmla="*/ 469297 h 608405"/>
                <a:gd name="connsiteX36" fmla="*/ 1995424 w 2288064"/>
                <a:gd name="connsiteY36" fmla="*/ 462138 h 608405"/>
                <a:gd name="connsiteX37" fmla="*/ 2038033 w 2288064"/>
                <a:gd name="connsiteY37" fmla="*/ 477436 h 608405"/>
                <a:gd name="connsiteX38" fmla="*/ 2088039 w 2288064"/>
                <a:gd name="connsiteY38" fmla="*/ 482198 h 608405"/>
                <a:gd name="connsiteX39" fmla="*/ 2109470 w 2288064"/>
                <a:gd name="connsiteY39" fmla="*/ 539348 h 608405"/>
                <a:gd name="connsiteX40" fmla="*/ 2133283 w 2288064"/>
                <a:gd name="connsiteY40" fmla="*/ 589355 h 608405"/>
                <a:gd name="connsiteX41" fmla="*/ 2145189 w 2288064"/>
                <a:gd name="connsiteY41" fmla="*/ 608405 h 608405"/>
                <a:gd name="connsiteX42" fmla="*/ 2188051 w 2288064"/>
                <a:gd name="connsiteY42" fmla="*/ 546492 h 608405"/>
                <a:gd name="connsiteX43" fmla="*/ 2214245 w 2288064"/>
                <a:gd name="connsiteY43" fmla="*/ 513155 h 608405"/>
                <a:gd name="connsiteX44" fmla="*/ 2252345 w 2288064"/>
                <a:gd name="connsiteY44" fmla="*/ 477436 h 608405"/>
                <a:gd name="connsiteX45" fmla="*/ 2254726 w 2288064"/>
                <a:gd name="connsiteY45" fmla="*/ 432192 h 608405"/>
                <a:gd name="connsiteX46" fmla="*/ 2271395 w 2288064"/>
                <a:gd name="connsiteY46" fmla="*/ 377423 h 608405"/>
                <a:gd name="connsiteX47" fmla="*/ 2288064 w 2288064"/>
                <a:gd name="connsiteY47" fmla="*/ 317892 h 608405"/>
                <a:gd name="connsiteX48" fmla="*/ 2276158 w 2288064"/>
                <a:gd name="connsiteY48" fmla="*/ 186923 h 608405"/>
                <a:gd name="connsiteX0" fmla="*/ 2276158 w 2288064"/>
                <a:gd name="connsiteY0" fmla="*/ 186923 h 608405"/>
                <a:gd name="connsiteX1" fmla="*/ 2209483 w 2288064"/>
                <a:gd name="connsiteY1" fmla="*/ 182161 h 608405"/>
                <a:gd name="connsiteX2" fmla="*/ 2083276 w 2288064"/>
                <a:gd name="connsiteY2" fmla="*/ 163111 h 608405"/>
                <a:gd name="connsiteX3" fmla="*/ 1966595 w 2288064"/>
                <a:gd name="connsiteY3" fmla="*/ 160730 h 608405"/>
                <a:gd name="connsiteX4" fmla="*/ 1864201 w 2288064"/>
                <a:gd name="connsiteY4" fmla="*/ 148823 h 608405"/>
                <a:gd name="connsiteX5" fmla="*/ 1780857 w 2288064"/>
                <a:gd name="connsiteY5" fmla="*/ 139299 h 608405"/>
                <a:gd name="connsiteX6" fmla="*/ 1661795 w 2288064"/>
                <a:gd name="connsiteY6" fmla="*/ 117868 h 608405"/>
                <a:gd name="connsiteX7" fmla="*/ 1537970 w 2288064"/>
                <a:gd name="connsiteY7" fmla="*/ 105961 h 608405"/>
                <a:gd name="connsiteX8" fmla="*/ 0 w 2288064"/>
                <a:gd name="connsiteY8" fmla="*/ 0 h 608405"/>
                <a:gd name="connsiteX9" fmla="*/ 168274 w 2288064"/>
                <a:gd name="connsiteY9" fmla="*/ 42453 h 608405"/>
                <a:gd name="connsiteX10" fmla="*/ 328802 w 2288064"/>
                <a:gd name="connsiteY10" fmla="*/ 62708 h 608405"/>
                <a:gd name="connsiteX11" fmla="*/ 412405 w 2288064"/>
                <a:gd name="connsiteY11" fmla="*/ 86124 h 608405"/>
                <a:gd name="connsiteX12" fmla="*/ 481519 w 2288064"/>
                <a:gd name="connsiteY12" fmla="*/ 101313 h 608405"/>
                <a:gd name="connsiteX13" fmla="*/ 569255 w 2288064"/>
                <a:gd name="connsiteY13" fmla="*/ 120349 h 608405"/>
                <a:gd name="connsiteX14" fmla="*/ 649621 w 2288064"/>
                <a:gd name="connsiteY14" fmla="*/ 128522 h 608405"/>
                <a:gd name="connsiteX15" fmla="*/ 710154 w 2288064"/>
                <a:gd name="connsiteY15" fmla="*/ 144923 h 608405"/>
                <a:gd name="connsiteX16" fmla="*/ 774563 w 2288064"/>
                <a:gd name="connsiteY16" fmla="*/ 156248 h 608405"/>
                <a:gd name="connsiteX17" fmla="*/ 826152 w 2288064"/>
                <a:gd name="connsiteY17" fmla="*/ 167226 h 608405"/>
                <a:gd name="connsiteX18" fmla="*/ 907244 w 2288064"/>
                <a:gd name="connsiteY18" fmla="*/ 187706 h 608405"/>
                <a:gd name="connsiteX19" fmla="*/ 996832 w 2288064"/>
                <a:gd name="connsiteY19" fmla="*/ 202052 h 608405"/>
                <a:gd name="connsiteX20" fmla="*/ 1064248 w 2288064"/>
                <a:gd name="connsiteY20" fmla="*/ 213987 h 608405"/>
                <a:gd name="connsiteX21" fmla="*/ 1124948 w 2288064"/>
                <a:gd name="connsiteY21" fmla="*/ 230821 h 608405"/>
                <a:gd name="connsiteX22" fmla="*/ 1202548 w 2288064"/>
                <a:gd name="connsiteY22" fmla="*/ 246496 h 608405"/>
                <a:gd name="connsiteX23" fmla="*/ 1265789 w 2288064"/>
                <a:gd name="connsiteY23" fmla="*/ 261641 h 608405"/>
                <a:gd name="connsiteX24" fmla="*/ 1330120 w 2288064"/>
                <a:gd name="connsiteY24" fmla="*/ 275710 h 608405"/>
                <a:gd name="connsiteX25" fmla="*/ 1385969 w 2288064"/>
                <a:gd name="connsiteY25" fmla="*/ 289176 h 608405"/>
                <a:gd name="connsiteX26" fmla="*/ 1442997 w 2288064"/>
                <a:gd name="connsiteY26" fmla="*/ 293998 h 608405"/>
                <a:gd name="connsiteX27" fmla="*/ 1534147 w 2288064"/>
                <a:gd name="connsiteY27" fmla="*/ 302380 h 608405"/>
                <a:gd name="connsiteX28" fmla="*/ 1602853 w 2288064"/>
                <a:gd name="connsiteY28" fmla="*/ 321688 h 608405"/>
                <a:gd name="connsiteX29" fmla="*/ 1712617 w 2288064"/>
                <a:gd name="connsiteY29" fmla="*/ 357964 h 608405"/>
                <a:gd name="connsiteX30" fmla="*/ 1785006 w 2288064"/>
                <a:gd name="connsiteY30" fmla="*/ 375349 h 608405"/>
                <a:gd name="connsiteX31" fmla="*/ 1856891 w 2288064"/>
                <a:gd name="connsiteY31" fmla="*/ 431566 h 608405"/>
                <a:gd name="connsiteX32" fmla="*/ 1898600 w 2288064"/>
                <a:gd name="connsiteY32" fmla="*/ 415964 h 608405"/>
                <a:gd name="connsiteX33" fmla="*/ 1904683 w 2288064"/>
                <a:gd name="connsiteY33" fmla="*/ 460767 h 608405"/>
                <a:gd name="connsiteX34" fmla="*/ 1929475 w 2288064"/>
                <a:gd name="connsiteY34" fmla="*/ 512543 h 608405"/>
                <a:gd name="connsiteX35" fmla="*/ 1969601 w 2288064"/>
                <a:gd name="connsiteY35" fmla="*/ 469297 h 608405"/>
                <a:gd name="connsiteX36" fmla="*/ 1995424 w 2288064"/>
                <a:gd name="connsiteY36" fmla="*/ 462138 h 608405"/>
                <a:gd name="connsiteX37" fmla="*/ 2059247 w 2288064"/>
                <a:gd name="connsiteY37" fmla="*/ 450428 h 608405"/>
                <a:gd name="connsiteX38" fmla="*/ 2088039 w 2288064"/>
                <a:gd name="connsiteY38" fmla="*/ 482198 h 608405"/>
                <a:gd name="connsiteX39" fmla="*/ 2109470 w 2288064"/>
                <a:gd name="connsiteY39" fmla="*/ 539348 h 608405"/>
                <a:gd name="connsiteX40" fmla="*/ 2133283 w 2288064"/>
                <a:gd name="connsiteY40" fmla="*/ 589355 h 608405"/>
                <a:gd name="connsiteX41" fmla="*/ 2145189 w 2288064"/>
                <a:gd name="connsiteY41" fmla="*/ 608405 h 608405"/>
                <a:gd name="connsiteX42" fmla="*/ 2188051 w 2288064"/>
                <a:gd name="connsiteY42" fmla="*/ 546492 h 608405"/>
                <a:gd name="connsiteX43" fmla="*/ 2214245 w 2288064"/>
                <a:gd name="connsiteY43" fmla="*/ 513155 h 608405"/>
                <a:gd name="connsiteX44" fmla="*/ 2252345 w 2288064"/>
                <a:gd name="connsiteY44" fmla="*/ 477436 h 608405"/>
                <a:gd name="connsiteX45" fmla="*/ 2254726 w 2288064"/>
                <a:gd name="connsiteY45" fmla="*/ 432192 h 608405"/>
                <a:gd name="connsiteX46" fmla="*/ 2271395 w 2288064"/>
                <a:gd name="connsiteY46" fmla="*/ 377423 h 608405"/>
                <a:gd name="connsiteX47" fmla="*/ 2288064 w 2288064"/>
                <a:gd name="connsiteY47" fmla="*/ 317892 h 608405"/>
                <a:gd name="connsiteX48" fmla="*/ 2276158 w 2288064"/>
                <a:gd name="connsiteY48" fmla="*/ 186923 h 608405"/>
                <a:gd name="connsiteX0" fmla="*/ 2276158 w 2288064"/>
                <a:gd name="connsiteY0" fmla="*/ 186923 h 589355"/>
                <a:gd name="connsiteX1" fmla="*/ 2209483 w 2288064"/>
                <a:gd name="connsiteY1" fmla="*/ 182161 h 589355"/>
                <a:gd name="connsiteX2" fmla="*/ 2083276 w 2288064"/>
                <a:gd name="connsiteY2" fmla="*/ 163111 h 589355"/>
                <a:gd name="connsiteX3" fmla="*/ 1966595 w 2288064"/>
                <a:gd name="connsiteY3" fmla="*/ 160730 h 589355"/>
                <a:gd name="connsiteX4" fmla="*/ 1864201 w 2288064"/>
                <a:gd name="connsiteY4" fmla="*/ 148823 h 589355"/>
                <a:gd name="connsiteX5" fmla="*/ 1780857 w 2288064"/>
                <a:gd name="connsiteY5" fmla="*/ 139299 h 589355"/>
                <a:gd name="connsiteX6" fmla="*/ 1661795 w 2288064"/>
                <a:gd name="connsiteY6" fmla="*/ 117868 h 589355"/>
                <a:gd name="connsiteX7" fmla="*/ 1537970 w 2288064"/>
                <a:gd name="connsiteY7" fmla="*/ 105961 h 589355"/>
                <a:gd name="connsiteX8" fmla="*/ 0 w 2288064"/>
                <a:gd name="connsiteY8" fmla="*/ 0 h 589355"/>
                <a:gd name="connsiteX9" fmla="*/ 168274 w 2288064"/>
                <a:gd name="connsiteY9" fmla="*/ 42453 h 589355"/>
                <a:gd name="connsiteX10" fmla="*/ 328802 w 2288064"/>
                <a:gd name="connsiteY10" fmla="*/ 62708 h 589355"/>
                <a:gd name="connsiteX11" fmla="*/ 412405 w 2288064"/>
                <a:gd name="connsiteY11" fmla="*/ 86124 h 589355"/>
                <a:gd name="connsiteX12" fmla="*/ 481519 w 2288064"/>
                <a:gd name="connsiteY12" fmla="*/ 101313 h 589355"/>
                <a:gd name="connsiteX13" fmla="*/ 569255 w 2288064"/>
                <a:gd name="connsiteY13" fmla="*/ 120349 h 589355"/>
                <a:gd name="connsiteX14" fmla="*/ 649621 w 2288064"/>
                <a:gd name="connsiteY14" fmla="*/ 128522 h 589355"/>
                <a:gd name="connsiteX15" fmla="*/ 710154 w 2288064"/>
                <a:gd name="connsiteY15" fmla="*/ 144923 h 589355"/>
                <a:gd name="connsiteX16" fmla="*/ 774563 w 2288064"/>
                <a:gd name="connsiteY16" fmla="*/ 156248 h 589355"/>
                <a:gd name="connsiteX17" fmla="*/ 826152 w 2288064"/>
                <a:gd name="connsiteY17" fmla="*/ 167226 h 589355"/>
                <a:gd name="connsiteX18" fmla="*/ 907244 w 2288064"/>
                <a:gd name="connsiteY18" fmla="*/ 187706 h 589355"/>
                <a:gd name="connsiteX19" fmla="*/ 996832 w 2288064"/>
                <a:gd name="connsiteY19" fmla="*/ 202052 h 589355"/>
                <a:gd name="connsiteX20" fmla="*/ 1064248 w 2288064"/>
                <a:gd name="connsiteY20" fmla="*/ 213987 h 589355"/>
                <a:gd name="connsiteX21" fmla="*/ 1124948 w 2288064"/>
                <a:gd name="connsiteY21" fmla="*/ 230821 h 589355"/>
                <a:gd name="connsiteX22" fmla="*/ 1202548 w 2288064"/>
                <a:gd name="connsiteY22" fmla="*/ 246496 h 589355"/>
                <a:gd name="connsiteX23" fmla="*/ 1265789 w 2288064"/>
                <a:gd name="connsiteY23" fmla="*/ 261641 h 589355"/>
                <a:gd name="connsiteX24" fmla="*/ 1330120 w 2288064"/>
                <a:gd name="connsiteY24" fmla="*/ 275710 h 589355"/>
                <a:gd name="connsiteX25" fmla="*/ 1385969 w 2288064"/>
                <a:gd name="connsiteY25" fmla="*/ 289176 h 589355"/>
                <a:gd name="connsiteX26" fmla="*/ 1442997 w 2288064"/>
                <a:gd name="connsiteY26" fmla="*/ 293998 h 589355"/>
                <a:gd name="connsiteX27" fmla="*/ 1534147 w 2288064"/>
                <a:gd name="connsiteY27" fmla="*/ 302380 h 589355"/>
                <a:gd name="connsiteX28" fmla="*/ 1602853 w 2288064"/>
                <a:gd name="connsiteY28" fmla="*/ 321688 h 589355"/>
                <a:gd name="connsiteX29" fmla="*/ 1712617 w 2288064"/>
                <a:gd name="connsiteY29" fmla="*/ 357964 h 589355"/>
                <a:gd name="connsiteX30" fmla="*/ 1785006 w 2288064"/>
                <a:gd name="connsiteY30" fmla="*/ 375349 h 589355"/>
                <a:gd name="connsiteX31" fmla="*/ 1856891 w 2288064"/>
                <a:gd name="connsiteY31" fmla="*/ 431566 h 589355"/>
                <a:gd name="connsiteX32" fmla="*/ 1898600 w 2288064"/>
                <a:gd name="connsiteY32" fmla="*/ 415964 h 589355"/>
                <a:gd name="connsiteX33" fmla="*/ 1904683 w 2288064"/>
                <a:gd name="connsiteY33" fmla="*/ 460767 h 589355"/>
                <a:gd name="connsiteX34" fmla="*/ 1929475 w 2288064"/>
                <a:gd name="connsiteY34" fmla="*/ 512543 h 589355"/>
                <a:gd name="connsiteX35" fmla="*/ 1969601 w 2288064"/>
                <a:gd name="connsiteY35" fmla="*/ 469297 h 589355"/>
                <a:gd name="connsiteX36" fmla="*/ 1995424 w 2288064"/>
                <a:gd name="connsiteY36" fmla="*/ 462138 h 589355"/>
                <a:gd name="connsiteX37" fmla="*/ 2059247 w 2288064"/>
                <a:gd name="connsiteY37" fmla="*/ 450428 h 589355"/>
                <a:gd name="connsiteX38" fmla="*/ 2088039 w 2288064"/>
                <a:gd name="connsiteY38" fmla="*/ 482198 h 589355"/>
                <a:gd name="connsiteX39" fmla="*/ 2109470 w 2288064"/>
                <a:gd name="connsiteY39" fmla="*/ 539348 h 589355"/>
                <a:gd name="connsiteX40" fmla="*/ 2133283 w 2288064"/>
                <a:gd name="connsiteY40" fmla="*/ 589355 h 589355"/>
                <a:gd name="connsiteX41" fmla="*/ 2188051 w 2288064"/>
                <a:gd name="connsiteY41" fmla="*/ 546492 h 589355"/>
                <a:gd name="connsiteX42" fmla="*/ 2214245 w 2288064"/>
                <a:gd name="connsiteY42" fmla="*/ 513155 h 589355"/>
                <a:gd name="connsiteX43" fmla="*/ 2252345 w 2288064"/>
                <a:gd name="connsiteY43" fmla="*/ 477436 h 589355"/>
                <a:gd name="connsiteX44" fmla="*/ 2254726 w 2288064"/>
                <a:gd name="connsiteY44" fmla="*/ 432192 h 589355"/>
                <a:gd name="connsiteX45" fmla="*/ 2271395 w 2288064"/>
                <a:gd name="connsiteY45" fmla="*/ 377423 h 589355"/>
                <a:gd name="connsiteX46" fmla="*/ 2288064 w 2288064"/>
                <a:gd name="connsiteY46" fmla="*/ 317892 h 589355"/>
                <a:gd name="connsiteX47" fmla="*/ 2276158 w 2288064"/>
                <a:gd name="connsiteY47" fmla="*/ 186923 h 589355"/>
                <a:gd name="connsiteX0" fmla="*/ 2276158 w 2288064"/>
                <a:gd name="connsiteY0" fmla="*/ 186923 h 589355"/>
                <a:gd name="connsiteX1" fmla="*/ 2209483 w 2288064"/>
                <a:gd name="connsiteY1" fmla="*/ 182161 h 589355"/>
                <a:gd name="connsiteX2" fmla="*/ 2083276 w 2288064"/>
                <a:gd name="connsiteY2" fmla="*/ 163111 h 589355"/>
                <a:gd name="connsiteX3" fmla="*/ 1966595 w 2288064"/>
                <a:gd name="connsiteY3" fmla="*/ 160730 h 589355"/>
                <a:gd name="connsiteX4" fmla="*/ 1864201 w 2288064"/>
                <a:gd name="connsiteY4" fmla="*/ 148823 h 589355"/>
                <a:gd name="connsiteX5" fmla="*/ 1780857 w 2288064"/>
                <a:gd name="connsiteY5" fmla="*/ 139299 h 589355"/>
                <a:gd name="connsiteX6" fmla="*/ 1661795 w 2288064"/>
                <a:gd name="connsiteY6" fmla="*/ 117868 h 589355"/>
                <a:gd name="connsiteX7" fmla="*/ 1537970 w 2288064"/>
                <a:gd name="connsiteY7" fmla="*/ 105961 h 589355"/>
                <a:gd name="connsiteX8" fmla="*/ 0 w 2288064"/>
                <a:gd name="connsiteY8" fmla="*/ 0 h 589355"/>
                <a:gd name="connsiteX9" fmla="*/ 168274 w 2288064"/>
                <a:gd name="connsiteY9" fmla="*/ 42453 h 589355"/>
                <a:gd name="connsiteX10" fmla="*/ 328802 w 2288064"/>
                <a:gd name="connsiteY10" fmla="*/ 62708 h 589355"/>
                <a:gd name="connsiteX11" fmla="*/ 412405 w 2288064"/>
                <a:gd name="connsiteY11" fmla="*/ 86124 h 589355"/>
                <a:gd name="connsiteX12" fmla="*/ 481519 w 2288064"/>
                <a:gd name="connsiteY12" fmla="*/ 101313 h 589355"/>
                <a:gd name="connsiteX13" fmla="*/ 569255 w 2288064"/>
                <a:gd name="connsiteY13" fmla="*/ 120349 h 589355"/>
                <a:gd name="connsiteX14" fmla="*/ 649621 w 2288064"/>
                <a:gd name="connsiteY14" fmla="*/ 128522 h 589355"/>
                <a:gd name="connsiteX15" fmla="*/ 710154 w 2288064"/>
                <a:gd name="connsiteY15" fmla="*/ 144923 h 589355"/>
                <a:gd name="connsiteX16" fmla="*/ 774563 w 2288064"/>
                <a:gd name="connsiteY16" fmla="*/ 156248 h 589355"/>
                <a:gd name="connsiteX17" fmla="*/ 826152 w 2288064"/>
                <a:gd name="connsiteY17" fmla="*/ 167226 h 589355"/>
                <a:gd name="connsiteX18" fmla="*/ 907244 w 2288064"/>
                <a:gd name="connsiteY18" fmla="*/ 187706 h 589355"/>
                <a:gd name="connsiteX19" fmla="*/ 996832 w 2288064"/>
                <a:gd name="connsiteY19" fmla="*/ 202052 h 589355"/>
                <a:gd name="connsiteX20" fmla="*/ 1064248 w 2288064"/>
                <a:gd name="connsiteY20" fmla="*/ 213987 h 589355"/>
                <a:gd name="connsiteX21" fmla="*/ 1124948 w 2288064"/>
                <a:gd name="connsiteY21" fmla="*/ 230821 h 589355"/>
                <a:gd name="connsiteX22" fmla="*/ 1202548 w 2288064"/>
                <a:gd name="connsiteY22" fmla="*/ 246496 h 589355"/>
                <a:gd name="connsiteX23" fmla="*/ 1265789 w 2288064"/>
                <a:gd name="connsiteY23" fmla="*/ 261641 h 589355"/>
                <a:gd name="connsiteX24" fmla="*/ 1330120 w 2288064"/>
                <a:gd name="connsiteY24" fmla="*/ 275710 h 589355"/>
                <a:gd name="connsiteX25" fmla="*/ 1385969 w 2288064"/>
                <a:gd name="connsiteY25" fmla="*/ 289176 h 589355"/>
                <a:gd name="connsiteX26" fmla="*/ 1442997 w 2288064"/>
                <a:gd name="connsiteY26" fmla="*/ 293998 h 589355"/>
                <a:gd name="connsiteX27" fmla="*/ 1534147 w 2288064"/>
                <a:gd name="connsiteY27" fmla="*/ 302380 h 589355"/>
                <a:gd name="connsiteX28" fmla="*/ 1602853 w 2288064"/>
                <a:gd name="connsiteY28" fmla="*/ 321688 h 589355"/>
                <a:gd name="connsiteX29" fmla="*/ 1712617 w 2288064"/>
                <a:gd name="connsiteY29" fmla="*/ 357964 h 589355"/>
                <a:gd name="connsiteX30" fmla="*/ 1785006 w 2288064"/>
                <a:gd name="connsiteY30" fmla="*/ 375349 h 589355"/>
                <a:gd name="connsiteX31" fmla="*/ 1856891 w 2288064"/>
                <a:gd name="connsiteY31" fmla="*/ 431566 h 589355"/>
                <a:gd name="connsiteX32" fmla="*/ 1898600 w 2288064"/>
                <a:gd name="connsiteY32" fmla="*/ 415964 h 589355"/>
                <a:gd name="connsiteX33" fmla="*/ 1904683 w 2288064"/>
                <a:gd name="connsiteY33" fmla="*/ 460767 h 589355"/>
                <a:gd name="connsiteX34" fmla="*/ 1929475 w 2288064"/>
                <a:gd name="connsiteY34" fmla="*/ 512543 h 589355"/>
                <a:gd name="connsiteX35" fmla="*/ 1969601 w 2288064"/>
                <a:gd name="connsiteY35" fmla="*/ 469297 h 589355"/>
                <a:gd name="connsiteX36" fmla="*/ 1995424 w 2288064"/>
                <a:gd name="connsiteY36" fmla="*/ 462138 h 589355"/>
                <a:gd name="connsiteX37" fmla="*/ 2059247 w 2288064"/>
                <a:gd name="connsiteY37" fmla="*/ 450428 h 589355"/>
                <a:gd name="connsiteX38" fmla="*/ 2088039 w 2288064"/>
                <a:gd name="connsiteY38" fmla="*/ 482198 h 589355"/>
                <a:gd name="connsiteX39" fmla="*/ 2109470 w 2288064"/>
                <a:gd name="connsiteY39" fmla="*/ 539348 h 589355"/>
                <a:gd name="connsiteX40" fmla="*/ 2133283 w 2288064"/>
                <a:gd name="connsiteY40" fmla="*/ 589355 h 589355"/>
                <a:gd name="connsiteX41" fmla="*/ 2175287 w 2288064"/>
                <a:gd name="connsiteY41" fmla="*/ 526389 h 589355"/>
                <a:gd name="connsiteX42" fmla="*/ 2214245 w 2288064"/>
                <a:gd name="connsiteY42" fmla="*/ 513155 h 589355"/>
                <a:gd name="connsiteX43" fmla="*/ 2252345 w 2288064"/>
                <a:gd name="connsiteY43" fmla="*/ 477436 h 589355"/>
                <a:gd name="connsiteX44" fmla="*/ 2254726 w 2288064"/>
                <a:gd name="connsiteY44" fmla="*/ 432192 h 589355"/>
                <a:gd name="connsiteX45" fmla="*/ 2271395 w 2288064"/>
                <a:gd name="connsiteY45" fmla="*/ 377423 h 589355"/>
                <a:gd name="connsiteX46" fmla="*/ 2288064 w 2288064"/>
                <a:gd name="connsiteY46" fmla="*/ 317892 h 589355"/>
                <a:gd name="connsiteX47" fmla="*/ 2276158 w 2288064"/>
                <a:gd name="connsiteY47" fmla="*/ 186923 h 589355"/>
                <a:gd name="connsiteX0" fmla="*/ 2276158 w 2288064"/>
                <a:gd name="connsiteY0" fmla="*/ 186923 h 565615"/>
                <a:gd name="connsiteX1" fmla="*/ 2209483 w 2288064"/>
                <a:gd name="connsiteY1" fmla="*/ 182161 h 565615"/>
                <a:gd name="connsiteX2" fmla="*/ 2083276 w 2288064"/>
                <a:gd name="connsiteY2" fmla="*/ 163111 h 565615"/>
                <a:gd name="connsiteX3" fmla="*/ 1966595 w 2288064"/>
                <a:gd name="connsiteY3" fmla="*/ 160730 h 565615"/>
                <a:gd name="connsiteX4" fmla="*/ 1864201 w 2288064"/>
                <a:gd name="connsiteY4" fmla="*/ 148823 h 565615"/>
                <a:gd name="connsiteX5" fmla="*/ 1780857 w 2288064"/>
                <a:gd name="connsiteY5" fmla="*/ 139299 h 565615"/>
                <a:gd name="connsiteX6" fmla="*/ 1661795 w 2288064"/>
                <a:gd name="connsiteY6" fmla="*/ 117868 h 565615"/>
                <a:gd name="connsiteX7" fmla="*/ 1537970 w 2288064"/>
                <a:gd name="connsiteY7" fmla="*/ 105961 h 565615"/>
                <a:gd name="connsiteX8" fmla="*/ 0 w 2288064"/>
                <a:gd name="connsiteY8" fmla="*/ 0 h 565615"/>
                <a:gd name="connsiteX9" fmla="*/ 168274 w 2288064"/>
                <a:gd name="connsiteY9" fmla="*/ 42453 h 565615"/>
                <a:gd name="connsiteX10" fmla="*/ 328802 w 2288064"/>
                <a:gd name="connsiteY10" fmla="*/ 62708 h 565615"/>
                <a:gd name="connsiteX11" fmla="*/ 412405 w 2288064"/>
                <a:gd name="connsiteY11" fmla="*/ 86124 h 565615"/>
                <a:gd name="connsiteX12" fmla="*/ 481519 w 2288064"/>
                <a:gd name="connsiteY12" fmla="*/ 101313 h 565615"/>
                <a:gd name="connsiteX13" fmla="*/ 569255 w 2288064"/>
                <a:gd name="connsiteY13" fmla="*/ 120349 h 565615"/>
                <a:gd name="connsiteX14" fmla="*/ 649621 w 2288064"/>
                <a:gd name="connsiteY14" fmla="*/ 128522 h 565615"/>
                <a:gd name="connsiteX15" fmla="*/ 710154 w 2288064"/>
                <a:gd name="connsiteY15" fmla="*/ 144923 h 565615"/>
                <a:gd name="connsiteX16" fmla="*/ 774563 w 2288064"/>
                <a:gd name="connsiteY16" fmla="*/ 156248 h 565615"/>
                <a:gd name="connsiteX17" fmla="*/ 826152 w 2288064"/>
                <a:gd name="connsiteY17" fmla="*/ 167226 h 565615"/>
                <a:gd name="connsiteX18" fmla="*/ 907244 w 2288064"/>
                <a:gd name="connsiteY18" fmla="*/ 187706 h 565615"/>
                <a:gd name="connsiteX19" fmla="*/ 996832 w 2288064"/>
                <a:gd name="connsiteY19" fmla="*/ 202052 h 565615"/>
                <a:gd name="connsiteX20" fmla="*/ 1064248 w 2288064"/>
                <a:gd name="connsiteY20" fmla="*/ 213987 h 565615"/>
                <a:gd name="connsiteX21" fmla="*/ 1124948 w 2288064"/>
                <a:gd name="connsiteY21" fmla="*/ 230821 h 565615"/>
                <a:gd name="connsiteX22" fmla="*/ 1202548 w 2288064"/>
                <a:gd name="connsiteY22" fmla="*/ 246496 h 565615"/>
                <a:gd name="connsiteX23" fmla="*/ 1265789 w 2288064"/>
                <a:gd name="connsiteY23" fmla="*/ 261641 h 565615"/>
                <a:gd name="connsiteX24" fmla="*/ 1330120 w 2288064"/>
                <a:gd name="connsiteY24" fmla="*/ 275710 h 565615"/>
                <a:gd name="connsiteX25" fmla="*/ 1385969 w 2288064"/>
                <a:gd name="connsiteY25" fmla="*/ 289176 h 565615"/>
                <a:gd name="connsiteX26" fmla="*/ 1442997 w 2288064"/>
                <a:gd name="connsiteY26" fmla="*/ 293998 h 565615"/>
                <a:gd name="connsiteX27" fmla="*/ 1534147 w 2288064"/>
                <a:gd name="connsiteY27" fmla="*/ 302380 h 565615"/>
                <a:gd name="connsiteX28" fmla="*/ 1602853 w 2288064"/>
                <a:gd name="connsiteY28" fmla="*/ 321688 h 565615"/>
                <a:gd name="connsiteX29" fmla="*/ 1712617 w 2288064"/>
                <a:gd name="connsiteY29" fmla="*/ 357964 h 565615"/>
                <a:gd name="connsiteX30" fmla="*/ 1785006 w 2288064"/>
                <a:gd name="connsiteY30" fmla="*/ 375349 h 565615"/>
                <a:gd name="connsiteX31" fmla="*/ 1856891 w 2288064"/>
                <a:gd name="connsiteY31" fmla="*/ 431566 h 565615"/>
                <a:gd name="connsiteX32" fmla="*/ 1898600 w 2288064"/>
                <a:gd name="connsiteY32" fmla="*/ 415964 h 565615"/>
                <a:gd name="connsiteX33" fmla="*/ 1904683 w 2288064"/>
                <a:gd name="connsiteY33" fmla="*/ 460767 h 565615"/>
                <a:gd name="connsiteX34" fmla="*/ 1929475 w 2288064"/>
                <a:gd name="connsiteY34" fmla="*/ 512543 h 565615"/>
                <a:gd name="connsiteX35" fmla="*/ 1969601 w 2288064"/>
                <a:gd name="connsiteY35" fmla="*/ 469297 h 565615"/>
                <a:gd name="connsiteX36" fmla="*/ 1995424 w 2288064"/>
                <a:gd name="connsiteY36" fmla="*/ 462138 h 565615"/>
                <a:gd name="connsiteX37" fmla="*/ 2059247 w 2288064"/>
                <a:gd name="connsiteY37" fmla="*/ 450428 h 565615"/>
                <a:gd name="connsiteX38" fmla="*/ 2088039 w 2288064"/>
                <a:gd name="connsiteY38" fmla="*/ 482198 h 565615"/>
                <a:gd name="connsiteX39" fmla="*/ 2109470 w 2288064"/>
                <a:gd name="connsiteY39" fmla="*/ 539348 h 565615"/>
                <a:gd name="connsiteX40" fmla="*/ 2135135 w 2288064"/>
                <a:gd name="connsiteY40" fmla="*/ 565615 h 565615"/>
                <a:gd name="connsiteX41" fmla="*/ 2175287 w 2288064"/>
                <a:gd name="connsiteY41" fmla="*/ 526389 h 565615"/>
                <a:gd name="connsiteX42" fmla="*/ 2214245 w 2288064"/>
                <a:gd name="connsiteY42" fmla="*/ 513155 h 565615"/>
                <a:gd name="connsiteX43" fmla="*/ 2252345 w 2288064"/>
                <a:gd name="connsiteY43" fmla="*/ 477436 h 565615"/>
                <a:gd name="connsiteX44" fmla="*/ 2254726 w 2288064"/>
                <a:gd name="connsiteY44" fmla="*/ 432192 h 565615"/>
                <a:gd name="connsiteX45" fmla="*/ 2271395 w 2288064"/>
                <a:gd name="connsiteY45" fmla="*/ 377423 h 565615"/>
                <a:gd name="connsiteX46" fmla="*/ 2288064 w 2288064"/>
                <a:gd name="connsiteY46" fmla="*/ 317892 h 565615"/>
                <a:gd name="connsiteX47" fmla="*/ 2276158 w 2288064"/>
                <a:gd name="connsiteY47" fmla="*/ 186923 h 565615"/>
                <a:gd name="connsiteX0" fmla="*/ 2276158 w 2288064"/>
                <a:gd name="connsiteY0" fmla="*/ 186923 h 565615"/>
                <a:gd name="connsiteX1" fmla="*/ 2209483 w 2288064"/>
                <a:gd name="connsiteY1" fmla="*/ 182161 h 565615"/>
                <a:gd name="connsiteX2" fmla="*/ 2083276 w 2288064"/>
                <a:gd name="connsiteY2" fmla="*/ 163111 h 565615"/>
                <a:gd name="connsiteX3" fmla="*/ 1966595 w 2288064"/>
                <a:gd name="connsiteY3" fmla="*/ 160730 h 565615"/>
                <a:gd name="connsiteX4" fmla="*/ 1864201 w 2288064"/>
                <a:gd name="connsiteY4" fmla="*/ 148823 h 565615"/>
                <a:gd name="connsiteX5" fmla="*/ 1780857 w 2288064"/>
                <a:gd name="connsiteY5" fmla="*/ 139299 h 565615"/>
                <a:gd name="connsiteX6" fmla="*/ 1661795 w 2288064"/>
                <a:gd name="connsiteY6" fmla="*/ 117868 h 565615"/>
                <a:gd name="connsiteX7" fmla="*/ 1537970 w 2288064"/>
                <a:gd name="connsiteY7" fmla="*/ 105961 h 565615"/>
                <a:gd name="connsiteX8" fmla="*/ 0 w 2288064"/>
                <a:gd name="connsiteY8" fmla="*/ 0 h 565615"/>
                <a:gd name="connsiteX9" fmla="*/ 168274 w 2288064"/>
                <a:gd name="connsiteY9" fmla="*/ 42453 h 565615"/>
                <a:gd name="connsiteX10" fmla="*/ 328802 w 2288064"/>
                <a:gd name="connsiteY10" fmla="*/ 62708 h 565615"/>
                <a:gd name="connsiteX11" fmla="*/ 412405 w 2288064"/>
                <a:gd name="connsiteY11" fmla="*/ 86124 h 565615"/>
                <a:gd name="connsiteX12" fmla="*/ 481519 w 2288064"/>
                <a:gd name="connsiteY12" fmla="*/ 101313 h 565615"/>
                <a:gd name="connsiteX13" fmla="*/ 569255 w 2288064"/>
                <a:gd name="connsiteY13" fmla="*/ 120349 h 565615"/>
                <a:gd name="connsiteX14" fmla="*/ 649621 w 2288064"/>
                <a:gd name="connsiteY14" fmla="*/ 128522 h 565615"/>
                <a:gd name="connsiteX15" fmla="*/ 710154 w 2288064"/>
                <a:gd name="connsiteY15" fmla="*/ 144923 h 565615"/>
                <a:gd name="connsiteX16" fmla="*/ 774563 w 2288064"/>
                <a:gd name="connsiteY16" fmla="*/ 156248 h 565615"/>
                <a:gd name="connsiteX17" fmla="*/ 826152 w 2288064"/>
                <a:gd name="connsiteY17" fmla="*/ 167226 h 565615"/>
                <a:gd name="connsiteX18" fmla="*/ 907244 w 2288064"/>
                <a:gd name="connsiteY18" fmla="*/ 187706 h 565615"/>
                <a:gd name="connsiteX19" fmla="*/ 996832 w 2288064"/>
                <a:gd name="connsiteY19" fmla="*/ 202052 h 565615"/>
                <a:gd name="connsiteX20" fmla="*/ 1064248 w 2288064"/>
                <a:gd name="connsiteY20" fmla="*/ 213987 h 565615"/>
                <a:gd name="connsiteX21" fmla="*/ 1124948 w 2288064"/>
                <a:gd name="connsiteY21" fmla="*/ 230821 h 565615"/>
                <a:gd name="connsiteX22" fmla="*/ 1202548 w 2288064"/>
                <a:gd name="connsiteY22" fmla="*/ 246496 h 565615"/>
                <a:gd name="connsiteX23" fmla="*/ 1265789 w 2288064"/>
                <a:gd name="connsiteY23" fmla="*/ 261641 h 565615"/>
                <a:gd name="connsiteX24" fmla="*/ 1330120 w 2288064"/>
                <a:gd name="connsiteY24" fmla="*/ 275710 h 565615"/>
                <a:gd name="connsiteX25" fmla="*/ 1385969 w 2288064"/>
                <a:gd name="connsiteY25" fmla="*/ 289176 h 565615"/>
                <a:gd name="connsiteX26" fmla="*/ 1442997 w 2288064"/>
                <a:gd name="connsiteY26" fmla="*/ 293998 h 565615"/>
                <a:gd name="connsiteX27" fmla="*/ 1534147 w 2288064"/>
                <a:gd name="connsiteY27" fmla="*/ 302380 h 565615"/>
                <a:gd name="connsiteX28" fmla="*/ 1602853 w 2288064"/>
                <a:gd name="connsiteY28" fmla="*/ 321688 h 565615"/>
                <a:gd name="connsiteX29" fmla="*/ 1712617 w 2288064"/>
                <a:gd name="connsiteY29" fmla="*/ 357964 h 565615"/>
                <a:gd name="connsiteX30" fmla="*/ 1785006 w 2288064"/>
                <a:gd name="connsiteY30" fmla="*/ 375349 h 565615"/>
                <a:gd name="connsiteX31" fmla="*/ 1856891 w 2288064"/>
                <a:gd name="connsiteY31" fmla="*/ 431566 h 565615"/>
                <a:gd name="connsiteX32" fmla="*/ 1898600 w 2288064"/>
                <a:gd name="connsiteY32" fmla="*/ 415964 h 565615"/>
                <a:gd name="connsiteX33" fmla="*/ 1904683 w 2288064"/>
                <a:gd name="connsiteY33" fmla="*/ 460767 h 565615"/>
                <a:gd name="connsiteX34" fmla="*/ 1929475 w 2288064"/>
                <a:gd name="connsiteY34" fmla="*/ 512543 h 565615"/>
                <a:gd name="connsiteX35" fmla="*/ 1969601 w 2288064"/>
                <a:gd name="connsiteY35" fmla="*/ 469297 h 565615"/>
                <a:gd name="connsiteX36" fmla="*/ 1995424 w 2288064"/>
                <a:gd name="connsiteY36" fmla="*/ 462138 h 565615"/>
                <a:gd name="connsiteX37" fmla="*/ 2059247 w 2288064"/>
                <a:gd name="connsiteY37" fmla="*/ 450428 h 565615"/>
                <a:gd name="connsiteX38" fmla="*/ 2088039 w 2288064"/>
                <a:gd name="connsiteY38" fmla="*/ 482198 h 565615"/>
                <a:gd name="connsiteX39" fmla="*/ 2109470 w 2288064"/>
                <a:gd name="connsiteY39" fmla="*/ 539348 h 565615"/>
                <a:gd name="connsiteX40" fmla="*/ 2135135 w 2288064"/>
                <a:gd name="connsiteY40" fmla="*/ 565615 h 565615"/>
                <a:gd name="connsiteX41" fmla="*/ 2175287 w 2288064"/>
                <a:gd name="connsiteY41" fmla="*/ 526389 h 565615"/>
                <a:gd name="connsiteX42" fmla="*/ 2212458 w 2288064"/>
                <a:gd name="connsiteY42" fmla="*/ 474800 h 565615"/>
                <a:gd name="connsiteX43" fmla="*/ 2252345 w 2288064"/>
                <a:gd name="connsiteY43" fmla="*/ 477436 h 565615"/>
                <a:gd name="connsiteX44" fmla="*/ 2254726 w 2288064"/>
                <a:gd name="connsiteY44" fmla="*/ 432192 h 565615"/>
                <a:gd name="connsiteX45" fmla="*/ 2271395 w 2288064"/>
                <a:gd name="connsiteY45" fmla="*/ 377423 h 565615"/>
                <a:gd name="connsiteX46" fmla="*/ 2288064 w 2288064"/>
                <a:gd name="connsiteY46" fmla="*/ 317892 h 565615"/>
                <a:gd name="connsiteX47" fmla="*/ 2276158 w 2288064"/>
                <a:gd name="connsiteY47" fmla="*/ 186923 h 565615"/>
                <a:gd name="connsiteX0" fmla="*/ 2276158 w 2288064"/>
                <a:gd name="connsiteY0" fmla="*/ 186923 h 565615"/>
                <a:gd name="connsiteX1" fmla="*/ 2209483 w 2288064"/>
                <a:gd name="connsiteY1" fmla="*/ 182161 h 565615"/>
                <a:gd name="connsiteX2" fmla="*/ 2083276 w 2288064"/>
                <a:gd name="connsiteY2" fmla="*/ 163111 h 565615"/>
                <a:gd name="connsiteX3" fmla="*/ 1966595 w 2288064"/>
                <a:gd name="connsiteY3" fmla="*/ 160730 h 565615"/>
                <a:gd name="connsiteX4" fmla="*/ 1864201 w 2288064"/>
                <a:gd name="connsiteY4" fmla="*/ 148823 h 565615"/>
                <a:gd name="connsiteX5" fmla="*/ 1780857 w 2288064"/>
                <a:gd name="connsiteY5" fmla="*/ 139299 h 565615"/>
                <a:gd name="connsiteX6" fmla="*/ 1661795 w 2288064"/>
                <a:gd name="connsiteY6" fmla="*/ 117868 h 565615"/>
                <a:gd name="connsiteX7" fmla="*/ 1537970 w 2288064"/>
                <a:gd name="connsiteY7" fmla="*/ 105961 h 565615"/>
                <a:gd name="connsiteX8" fmla="*/ 0 w 2288064"/>
                <a:gd name="connsiteY8" fmla="*/ 0 h 565615"/>
                <a:gd name="connsiteX9" fmla="*/ 168274 w 2288064"/>
                <a:gd name="connsiteY9" fmla="*/ 42453 h 565615"/>
                <a:gd name="connsiteX10" fmla="*/ 328802 w 2288064"/>
                <a:gd name="connsiteY10" fmla="*/ 62708 h 565615"/>
                <a:gd name="connsiteX11" fmla="*/ 412405 w 2288064"/>
                <a:gd name="connsiteY11" fmla="*/ 86124 h 565615"/>
                <a:gd name="connsiteX12" fmla="*/ 481519 w 2288064"/>
                <a:gd name="connsiteY12" fmla="*/ 101313 h 565615"/>
                <a:gd name="connsiteX13" fmla="*/ 569255 w 2288064"/>
                <a:gd name="connsiteY13" fmla="*/ 120349 h 565615"/>
                <a:gd name="connsiteX14" fmla="*/ 649621 w 2288064"/>
                <a:gd name="connsiteY14" fmla="*/ 128522 h 565615"/>
                <a:gd name="connsiteX15" fmla="*/ 710154 w 2288064"/>
                <a:gd name="connsiteY15" fmla="*/ 144923 h 565615"/>
                <a:gd name="connsiteX16" fmla="*/ 774563 w 2288064"/>
                <a:gd name="connsiteY16" fmla="*/ 156248 h 565615"/>
                <a:gd name="connsiteX17" fmla="*/ 826152 w 2288064"/>
                <a:gd name="connsiteY17" fmla="*/ 167226 h 565615"/>
                <a:gd name="connsiteX18" fmla="*/ 907244 w 2288064"/>
                <a:gd name="connsiteY18" fmla="*/ 187706 h 565615"/>
                <a:gd name="connsiteX19" fmla="*/ 996832 w 2288064"/>
                <a:gd name="connsiteY19" fmla="*/ 202052 h 565615"/>
                <a:gd name="connsiteX20" fmla="*/ 1064248 w 2288064"/>
                <a:gd name="connsiteY20" fmla="*/ 213987 h 565615"/>
                <a:gd name="connsiteX21" fmla="*/ 1124948 w 2288064"/>
                <a:gd name="connsiteY21" fmla="*/ 230821 h 565615"/>
                <a:gd name="connsiteX22" fmla="*/ 1202548 w 2288064"/>
                <a:gd name="connsiteY22" fmla="*/ 246496 h 565615"/>
                <a:gd name="connsiteX23" fmla="*/ 1265789 w 2288064"/>
                <a:gd name="connsiteY23" fmla="*/ 261641 h 565615"/>
                <a:gd name="connsiteX24" fmla="*/ 1330120 w 2288064"/>
                <a:gd name="connsiteY24" fmla="*/ 275710 h 565615"/>
                <a:gd name="connsiteX25" fmla="*/ 1385969 w 2288064"/>
                <a:gd name="connsiteY25" fmla="*/ 289176 h 565615"/>
                <a:gd name="connsiteX26" fmla="*/ 1442997 w 2288064"/>
                <a:gd name="connsiteY26" fmla="*/ 293998 h 565615"/>
                <a:gd name="connsiteX27" fmla="*/ 1534147 w 2288064"/>
                <a:gd name="connsiteY27" fmla="*/ 302380 h 565615"/>
                <a:gd name="connsiteX28" fmla="*/ 1602853 w 2288064"/>
                <a:gd name="connsiteY28" fmla="*/ 321688 h 565615"/>
                <a:gd name="connsiteX29" fmla="*/ 1712617 w 2288064"/>
                <a:gd name="connsiteY29" fmla="*/ 357964 h 565615"/>
                <a:gd name="connsiteX30" fmla="*/ 1785006 w 2288064"/>
                <a:gd name="connsiteY30" fmla="*/ 375349 h 565615"/>
                <a:gd name="connsiteX31" fmla="*/ 1856891 w 2288064"/>
                <a:gd name="connsiteY31" fmla="*/ 431566 h 565615"/>
                <a:gd name="connsiteX32" fmla="*/ 1898600 w 2288064"/>
                <a:gd name="connsiteY32" fmla="*/ 415964 h 565615"/>
                <a:gd name="connsiteX33" fmla="*/ 1904683 w 2288064"/>
                <a:gd name="connsiteY33" fmla="*/ 460767 h 565615"/>
                <a:gd name="connsiteX34" fmla="*/ 1929475 w 2288064"/>
                <a:gd name="connsiteY34" fmla="*/ 512543 h 565615"/>
                <a:gd name="connsiteX35" fmla="*/ 1969601 w 2288064"/>
                <a:gd name="connsiteY35" fmla="*/ 469297 h 565615"/>
                <a:gd name="connsiteX36" fmla="*/ 1995424 w 2288064"/>
                <a:gd name="connsiteY36" fmla="*/ 462138 h 565615"/>
                <a:gd name="connsiteX37" fmla="*/ 2059247 w 2288064"/>
                <a:gd name="connsiteY37" fmla="*/ 450428 h 565615"/>
                <a:gd name="connsiteX38" fmla="*/ 2088039 w 2288064"/>
                <a:gd name="connsiteY38" fmla="*/ 482198 h 565615"/>
                <a:gd name="connsiteX39" fmla="*/ 2109470 w 2288064"/>
                <a:gd name="connsiteY39" fmla="*/ 539348 h 565615"/>
                <a:gd name="connsiteX40" fmla="*/ 2135135 w 2288064"/>
                <a:gd name="connsiteY40" fmla="*/ 565615 h 565615"/>
                <a:gd name="connsiteX41" fmla="*/ 2175287 w 2288064"/>
                <a:gd name="connsiteY41" fmla="*/ 526389 h 565615"/>
                <a:gd name="connsiteX42" fmla="*/ 2212458 w 2288064"/>
                <a:gd name="connsiteY42" fmla="*/ 474800 h 565615"/>
                <a:gd name="connsiteX43" fmla="*/ 2249077 w 2288064"/>
                <a:gd name="connsiteY43" fmla="*/ 458073 h 565615"/>
                <a:gd name="connsiteX44" fmla="*/ 2254726 w 2288064"/>
                <a:gd name="connsiteY44" fmla="*/ 432192 h 565615"/>
                <a:gd name="connsiteX45" fmla="*/ 2271395 w 2288064"/>
                <a:gd name="connsiteY45" fmla="*/ 377423 h 565615"/>
                <a:gd name="connsiteX46" fmla="*/ 2288064 w 2288064"/>
                <a:gd name="connsiteY46" fmla="*/ 317892 h 565615"/>
                <a:gd name="connsiteX47" fmla="*/ 2276158 w 2288064"/>
                <a:gd name="connsiteY47" fmla="*/ 186923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68274 w 2295888"/>
                <a:gd name="connsiteY9" fmla="*/ 42453 h 565615"/>
                <a:gd name="connsiteX10" fmla="*/ 328802 w 2295888"/>
                <a:gd name="connsiteY10" fmla="*/ 62708 h 565615"/>
                <a:gd name="connsiteX11" fmla="*/ 412405 w 2295888"/>
                <a:gd name="connsiteY11" fmla="*/ 86124 h 565615"/>
                <a:gd name="connsiteX12" fmla="*/ 481519 w 2295888"/>
                <a:gd name="connsiteY12" fmla="*/ 101313 h 565615"/>
                <a:gd name="connsiteX13" fmla="*/ 569255 w 2295888"/>
                <a:gd name="connsiteY13" fmla="*/ 120349 h 565615"/>
                <a:gd name="connsiteX14" fmla="*/ 649621 w 2295888"/>
                <a:gd name="connsiteY14" fmla="*/ 128522 h 565615"/>
                <a:gd name="connsiteX15" fmla="*/ 710154 w 2295888"/>
                <a:gd name="connsiteY15" fmla="*/ 144923 h 565615"/>
                <a:gd name="connsiteX16" fmla="*/ 774563 w 2295888"/>
                <a:gd name="connsiteY16" fmla="*/ 156248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28802 w 2295888"/>
                <a:gd name="connsiteY10" fmla="*/ 62708 h 565615"/>
                <a:gd name="connsiteX11" fmla="*/ 412405 w 2295888"/>
                <a:gd name="connsiteY11" fmla="*/ 86124 h 565615"/>
                <a:gd name="connsiteX12" fmla="*/ 481519 w 2295888"/>
                <a:gd name="connsiteY12" fmla="*/ 101313 h 565615"/>
                <a:gd name="connsiteX13" fmla="*/ 569255 w 2295888"/>
                <a:gd name="connsiteY13" fmla="*/ 120349 h 565615"/>
                <a:gd name="connsiteX14" fmla="*/ 649621 w 2295888"/>
                <a:gd name="connsiteY14" fmla="*/ 128522 h 565615"/>
                <a:gd name="connsiteX15" fmla="*/ 710154 w 2295888"/>
                <a:gd name="connsiteY15" fmla="*/ 144923 h 565615"/>
                <a:gd name="connsiteX16" fmla="*/ 774563 w 2295888"/>
                <a:gd name="connsiteY16" fmla="*/ 156248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412405 w 2295888"/>
                <a:gd name="connsiteY11" fmla="*/ 86124 h 565615"/>
                <a:gd name="connsiteX12" fmla="*/ 481519 w 2295888"/>
                <a:gd name="connsiteY12" fmla="*/ 101313 h 565615"/>
                <a:gd name="connsiteX13" fmla="*/ 569255 w 2295888"/>
                <a:gd name="connsiteY13" fmla="*/ 120349 h 565615"/>
                <a:gd name="connsiteX14" fmla="*/ 649621 w 2295888"/>
                <a:gd name="connsiteY14" fmla="*/ 128522 h 565615"/>
                <a:gd name="connsiteX15" fmla="*/ 710154 w 2295888"/>
                <a:gd name="connsiteY15" fmla="*/ 144923 h 565615"/>
                <a:gd name="connsiteX16" fmla="*/ 774563 w 2295888"/>
                <a:gd name="connsiteY16" fmla="*/ 156248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1519 w 2295888"/>
                <a:gd name="connsiteY12" fmla="*/ 101313 h 565615"/>
                <a:gd name="connsiteX13" fmla="*/ 569255 w 2295888"/>
                <a:gd name="connsiteY13" fmla="*/ 120349 h 565615"/>
                <a:gd name="connsiteX14" fmla="*/ 649621 w 2295888"/>
                <a:gd name="connsiteY14" fmla="*/ 128522 h 565615"/>
                <a:gd name="connsiteX15" fmla="*/ 710154 w 2295888"/>
                <a:gd name="connsiteY15" fmla="*/ 144923 h 565615"/>
                <a:gd name="connsiteX16" fmla="*/ 774563 w 2295888"/>
                <a:gd name="connsiteY16" fmla="*/ 156248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9255 w 2295888"/>
                <a:gd name="connsiteY13" fmla="*/ 120349 h 565615"/>
                <a:gd name="connsiteX14" fmla="*/ 649621 w 2295888"/>
                <a:gd name="connsiteY14" fmla="*/ 128522 h 565615"/>
                <a:gd name="connsiteX15" fmla="*/ 710154 w 2295888"/>
                <a:gd name="connsiteY15" fmla="*/ 144923 h 565615"/>
                <a:gd name="connsiteX16" fmla="*/ 774563 w 2295888"/>
                <a:gd name="connsiteY16" fmla="*/ 156248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9621 w 2295888"/>
                <a:gd name="connsiteY14" fmla="*/ 128522 h 565615"/>
                <a:gd name="connsiteX15" fmla="*/ 710154 w 2295888"/>
                <a:gd name="connsiteY15" fmla="*/ 144923 h 565615"/>
                <a:gd name="connsiteX16" fmla="*/ 774563 w 2295888"/>
                <a:gd name="connsiteY16" fmla="*/ 156248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37935 w 2295888"/>
                <a:gd name="connsiteY14" fmla="*/ 156062 h 565615"/>
                <a:gd name="connsiteX15" fmla="*/ 649621 w 2295888"/>
                <a:gd name="connsiteY15" fmla="*/ 128522 h 565615"/>
                <a:gd name="connsiteX16" fmla="*/ 710154 w 2295888"/>
                <a:gd name="connsiteY16" fmla="*/ 144923 h 565615"/>
                <a:gd name="connsiteX17" fmla="*/ 774563 w 2295888"/>
                <a:gd name="connsiteY17" fmla="*/ 156248 h 565615"/>
                <a:gd name="connsiteX18" fmla="*/ 826152 w 2295888"/>
                <a:gd name="connsiteY18" fmla="*/ 167226 h 565615"/>
                <a:gd name="connsiteX19" fmla="*/ 907244 w 2295888"/>
                <a:gd name="connsiteY19" fmla="*/ 187706 h 565615"/>
                <a:gd name="connsiteX20" fmla="*/ 996832 w 2295888"/>
                <a:gd name="connsiteY20" fmla="*/ 202052 h 565615"/>
                <a:gd name="connsiteX21" fmla="*/ 1064248 w 2295888"/>
                <a:gd name="connsiteY21" fmla="*/ 213987 h 565615"/>
                <a:gd name="connsiteX22" fmla="*/ 1124948 w 2295888"/>
                <a:gd name="connsiteY22" fmla="*/ 230821 h 565615"/>
                <a:gd name="connsiteX23" fmla="*/ 1202548 w 2295888"/>
                <a:gd name="connsiteY23" fmla="*/ 246496 h 565615"/>
                <a:gd name="connsiteX24" fmla="*/ 1265789 w 2295888"/>
                <a:gd name="connsiteY24" fmla="*/ 261641 h 565615"/>
                <a:gd name="connsiteX25" fmla="*/ 1330120 w 2295888"/>
                <a:gd name="connsiteY25" fmla="*/ 275710 h 565615"/>
                <a:gd name="connsiteX26" fmla="*/ 1385969 w 2295888"/>
                <a:gd name="connsiteY26" fmla="*/ 289176 h 565615"/>
                <a:gd name="connsiteX27" fmla="*/ 1442997 w 2295888"/>
                <a:gd name="connsiteY27" fmla="*/ 293998 h 565615"/>
                <a:gd name="connsiteX28" fmla="*/ 1534147 w 2295888"/>
                <a:gd name="connsiteY28" fmla="*/ 302380 h 565615"/>
                <a:gd name="connsiteX29" fmla="*/ 1602853 w 2295888"/>
                <a:gd name="connsiteY29" fmla="*/ 321688 h 565615"/>
                <a:gd name="connsiteX30" fmla="*/ 1712617 w 2295888"/>
                <a:gd name="connsiteY30" fmla="*/ 357964 h 565615"/>
                <a:gd name="connsiteX31" fmla="*/ 1785006 w 2295888"/>
                <a:gd name="connsiteY31" fmla="*/ 375349 h 565615"/>
                <a:gd name="connsiteX32" fmla="*/ 1856891 w 2295888"/>
                <a:gd name="connsiteY32" fmla="*/ 431566 h 565615"/>
                <a:gd name="connsiteX33" fmla="*/ 1898600 w 2295888"/>
                <a:gd name="connsiteY33" fmla="*/ 415964 h 565615"/>
                <a:gd name="connsiteX34" fmla="*/ 1904683 w 2295888"/>
                <a:gd name="connsiteY34" fmla="*/ 460767 h 565615"/>
                <a:gd name="connsiteX35" fmla="*/ 1929475 w 2295888"/>
                <a:gd name="connsiteY35" fmla="*/ 512543 h 565615"/>
                <a:gd name="connsiteX36" fmla="*/ 1969601 w 2295888"/>
                <a:gd name="connsiteY36" fmla="*/ 469297 h 565615"/>
                <a:gd name="connsiteX37" fmla="*/ 1995424 w 2295888"/>
                <a:gd name="connsiteY37" fmla="*/ 462138 h 565615"/>
                <a:gd name="connsiteX38" fmla="*/ 2059247 w 2295888"/>
                <a:gd name="connsiteY38" fmla="*/ 450428 h 565615"/>
                <a:gd name="connsiteX39" fmla="*/ 2088039 w 2295888"/>
                <a:gd name="connsiteY39" fmla="*/ 482198 h 565615"/>
                <a:gd name="connsiteX40" fmla="*/ 2109470 w 2295888"/>
                <a:gd name="connsiteY40" fmla="*/ 539348 h 565615"/>
                <a:gd name="connsiteX41" fmla="*/ 2135135 w 2295888"/>
                <a:gd name="connsiteY41" fmla="*/ 565615 h 565615"/>
                <a:gd name="connsiteX42" fmla="*/ 2175287 w 2295888"/>
                <a:gd name="connsiteY42" fmla="*/ 526389 h 565615"/>
                <a:gd name="connsiteX43" fmla="*/ 2212458 w 2295888"/>
                <a:gd name="connsiteY43" fmla="*/ 474800 h 565615"/>
                <a:gd name="connsiteX44" fmla="*/ 2249077 w 2295888"/>
                <a:gd name="connsiteY44" fmla="*/ 458073 h 565615"/>
                <a:gd name="connsiteX45" fmla="*/ 2254726 w 2295888"/>
                <a:gd name="connsiteY45" fmla="*/ 432192 h 565615"/>
                <a:gd name="connsiteX46" fmla="*/ 2271395 w 2295888"/>
                <a:gd name="connsiteY46" fmla="*/ 377423 h 565615"/>
                <a:gd name="connsiteX47" fmla="*/ 2288064 w 2295888"/>
                <a:gd name="connsiteY47" fmla="*/ 317892 h 565615"/>
                <a:gd name="connsiteX48" fmla="*/ 2295888 w 2295888"/>
                <a:gd name="connsiteY48"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9621 w 2295888"/>
                <a:gd name="connsiteY14" fmla="*/ 128522 h 565615"/>
                <a:gd name="connsiteX15" fmla="*/ 710154 w 2295888"/>
                <a:gd name="connsiteY15" fmla="*/ 144923 h 565615"/>
                <a:gd name="connsiteX16" fmla="*/ 774563 w 2295888"/>
                <a:gd name="connsiteY16" fmla="*/ 156248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10154 w 2295888"/>
                <a:gd name="connsiteY15" fmla="*/ 144923 h 565615"/>
                <a:gd name="connsiteX16" fmla="*/ 774563 w 2295888"/>
                <a:gd name="connsiteY16" fmla="*/ 156248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74563 w 2295888"/>
                <a:gd name="connsiteY16" fmla="*/ 156248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6152 w 2295888"/>
                <a:gd name="connsiteY17" fmla="*/ 16722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07244 w 2295888"/>
                <a:gd name="connsiteY18" fmla="*/ 187706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10882 w 2295888"/>
                <a:gd name="connsiteY18" fmla="*/ 202321 h 565615"/>
                <a:gd name="connsiteX19" fmla="*/ 996832 w 2295888"/>
                <a:gd name="connsiteY19" fmla="*/ 202052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10882 w 2295888"/>
                <a:gd name="connsiteY18" fmla="*/ 202321 h 565615"/>
                <a:gd name="connsiteX19" fmla="*/ 994241 w 2295888"/>
                <a:gd name="connsiteY19" fmla="*/ 235288 h 565615"/>
                <a:gd name="connsiteX20" fmla="*/ 1064248 w 2295888"/>
                <a:gd name="connsiteY20" fmla="*/ 213987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10882 w 2295888"/>
                <a:gd name="connsiteY18" fmla="*/ 202321 h 565615"/>
                <a:gd name="connsiteX19" fmla="*/ 994241 w 2295888"/>
                <a:gd name="connsiteY19" fmla="*/ 235288 h 565615"/>
                <a:gd name="connsiteX20" fmla="*/ 1063138 w 2295888"/>
                <a:gd name="connsiteY20" fmla="*/ 228231 h 565615"/>
                <a:gd name="connsiteX21" fmla="*/ 1124948 w 2295888"/>
                <a:gd name="connsiteY21" fmla="*/ 230821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10882 w 2295888"/>
                <a:gd name="connsiteY18" fmla="*/ 202321 h 565615"/>
                <a:gd name="connsiteX19" fmla="*/ 994241 w 2295888"/>
                <a:gd name="connsiteY19" fmla="*/ 235288 h 565615"/>
                <a:gd name="connsiteX20" fmla="*/ 1063138 w 2295888"/>
                <a:gd name="connsiteY20" fmla="*/ 228231 h 565615"/>
                <a:gd name="connsiteX21" fmla="*/ 1119090 w 2295888"/>
                <a:gd name="connsiteY21" fmla="*/ 244695 h 565615"/>
                <a:gd name="connsiteX22" fmla="*/ 1202548 w 2295888"/>
                <a:gd name="connsiteY22" fmla="*/ 246496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10882 w 2295888"/>
                <a:gd name="connsiteY18" fmla="*/ 202321 h 565615"/>
                <a:gd name="connsiteX19" fmla="*/ 994241 w 2295888"/>
                <a:gd name="connsiteY19" fmla="*/ 235288 h 565615"/>
                <a:gd name="connsiteX20" fmla="*/ 1063138 w 2295888"/>
                <a:gd name="connsiteY20" fmla="*/ 228231 h 565615"/>
                <a:gd name="connsiteX21" fmla="*/ 1119090 w 2295888"/>
                <a:gd name="connsiteY21" fmla="*/ 244695 h 565615"/>
                <a:gd name="connsiteX22" fmla="*/ 1154326 w 2295888"/>
                <a:gd name="connsiteY22" fmla="*/ 252290 h 565615"/>
                <a:gd name="connsiteX23" fmla="*/ 1265789 w 2295888"/>
                <a:gd name="connsiteY23" fmla="*/ 261641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10882 w 2295888"/>
                <a:gd name="connsiteY18" fmla="*/ 202321 h 565615"/>
                <a:gd name="connsiteX19" fmla="*/ 994241 w 2295888"/>
                <a:gd name="connsiteY19" fmla="*/ 235288 h 565615"/>
                <a:gd name="connsiteX20" fmla="*/ 1063138 w 2295888"/>
                <a:gd name="connsiteY20" fmla="*/ 228231 h 565615"/>
                <a:gd name="connsiteX21" fmla="*/ 1119090 w 2295888"/>
                <a:gd name="connsiteY21" fmla="*/ 244695 h 565615"/>
                <a:gd name="connsiteX22" fmla="*/ 1154326 w 2295888"/>
                <a:gd name="connsiteY22" fmla="*/ 252290 h 565615"/>
                <a:gd name="connsiteX23" fmla="*/ 1246056 w 2295888"/>
                <a:gd name="connsiteY23" fmla="*/ 269656 h 565615"/>
                <a:gd name="connsiteX24" fmla="*/ 1330120 w 2295888"/>
                <a:gd name="connsiteY24" fmla="*/ 275710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10882 w 2295888"/>
                <a:gd name="connsiteY18" fmla="*/ 202321 h 565615"/>
                <a:gd name="connsiteX19" fmla="*/ 994241 w 2295888"/>
                <a:gd name="connsiteY19" fmla="*/ 235288 h 565615"/>
                <a:gd name="connsiteX20" fmla="*/ 1063138 w 2295888"/>
                <a:gd name="connsiteY20" fmla="*/ 228231 h 565615"/>
                <a:gd name="connsiteX21" fmla="*/ 1119090 w 2295888"/>
                <a:gd name="connsiteY21" fmla="*/ 244695 h 565615"/>
                <a:gd name="connsiteX22" fmla="*/ 1154326 w 2295888"/>
                <a:gd name="connsiteY22" fmla="*/ 252290 h 565615"/>
                <a:gd name="connsiteX23" fmla="*/ 1246056 w 2295888"/>
                <a:gd name="connsiteY23" fmla="*/ 269656 h 565615"/>
                <a:gd name="connsiteX24" fmla="*/ 1309647 w 2295888"/>
                <a:gd name="connsiteY24" fmla="*/ 293222 h 565615"/>
                <a:gd name="connsiteX25" fmla="*/ 1385969 w 2295888"/>
                <a:gd name="connsiteY25" fmla="*/ 289176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209483 w 2295888"/>
                <a:gd name="connsiteY1" fmla="*/ 182161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10882 w 2295888"/>
                <a:gd name="connsiteY18" fmla="*/ 202321 h 565615"/>
                <a:gd name="connsiteX19" fmla="*/ 994241 w 2295888"/>
                <a:gd name="connsiteY19" fmla="*/ 235288 h 565615"/>
                <a:gd name="connsiteX20" fmla="*/ 1063138 w 2295888"/>
                <a:gd name="connsiteY20" fmla="*/ 228231 h 565615"/>
                <a:gd name="connsiteX21" fmla="*/ 1119090 w 2295888"/>
                <a:gd name="connsiteY21" fmla="*/ 244695 h 565615"/>
                <a:gd name="connsiteX22" fmla="*/ 1154326 w 2295888"/>
                <a:gd name="connsiteY22" fmla="*/ 252290 h 565615"/>
                <a:gd name="connsiteX23" fmla="*/ 1246056 w 2295888"/>
                <a:gd name="connsiteY23" fmla="*/ 269656 h 565615"/>
                <a:gd name="connsiteX24" fmla="*/ 1309647 w 2295888"/>
                <a:gd name="connsiteY24" fmla="*/ 293222 h 565615"/>
                <a:gd name="connsiteX25" fmla="*/ 1384862 w 2295888"/>
                <a:gd name="connsiteY25" fmla="*/ 303421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2295888 w 2295888"/>
                <a:gd name="connsiteY0" fmla="*/ 178907 h 565615"/>
                <a:gd name="connsiteX1" fmla="*/ 2184109 w 2295888"/>
                <a:gd name="connsiteY1" fmla="*/ 170629 h 565615"/>
                <a:gd name="connsiteX2" fmla="*/ 2083276 w 2295888"/>
                <a:gd name="connsiteY2" fmla="*/ 163111 h 565615"/>
                <a:gd name="connsiteX3" fmla="*/ 1966595 w 2295888"/>
                <a:gd name="connsiteY3" fmla="*/ 160730 h 565615"/>
                <a:gd name="connsiteX4" fmla="*/ 1864201 w 2295888"/>
                <a:gd name="connsiteY4" fmla="*/ 148823 h 565615"/>
                <a:gd name="connsiteX5" fmla="*/ 1780857 w 2295888"/>
                <a:gd name="connsiteY5" fmla="*/ 139299 h 565615"/>
                <a:gd name="connsiteX6" fmla="*/ 1661795 w 2295888"/>
                <a:gd name="connsiteY6" fmla="*/ 117868 h 565615"/>
                <a:gd name="connsiteX7" fmla="*/ 1537970 w 2295888"/>
                <a:gd name="connsiteY7" fmla="*/ 105961 h 565615"/>
                <a:gd name="connsiteX8" fmla="*/ 0 w 2295888"/>
                <a:gd name="connsiteY8" fmla="*/ 0 h 565615"/>
                <a:gd name="connsiteX9" fmla="*/ 149282 w 2295888"/>
                <a:gd name="connsiteY9" fmla="*/ 40972 h 565615"/>
                <a:gd name="connsiteX10" fmla="*/ 313447 w 2295888"/>
                <a:gd name="connsiteY10" fmla="*/ 75842 h 565615"/>
                <a:gd name="connsiteX11" fmla="*/ 391932 w 2295888"/>
                <a:gd name="connsiteY11" fmla="*/ 103635 h 565615"/>
                <a:gd name="connsiteX12" fmla="*/ 480038 w 2295888"/>
                <a:gd name="connsiteY12" fmla="*/ 120306 h 565615"/>
                <a:gd name="connsiteX13" fmla="*/ 567034 w 2295888"/>
                <a:gd name="connsiteY13" fmla="*/ 148837 h 565615"/>
                <a:gd name="connsiteX14" fmla="*/ 647770 w 2295888"/>
                <a:gd name="connsiteY14" fmla="*/ 152262 h 565615"/>
                <a:gd name="connsiteX15" fmla="*/ 707933 w 2295888"/>
                <a:gd name="connsiteY15" fmla="*/ 173411 h 565615"/>
                <a:gd name="connsiteX16" fmla="*/ 767963 w 2295888"/>
                <a:gd name="connsiteY16" fmla="*/ 179619 h 565615"/>
                <a:gd name="connsiteX17" fmla="*/ 829049 w 2295888"/>
                <a:gd name="connsiteY17" fmla="*/ 191336 h 565615"/>
                <a:gd name="connsiteX18" fmla="*/ 910882 w 2295888"/>
                <a:gd name="connsiteY18" fmla="*/ 202321 h 565615"/>
                <a:gd name="connsiteX19" fmla="*/ 994241 w 2295888"/>
                <a:gd name="connsiteY19" fmla="*/ 235288 h 565615"/>
                <a:gd name="connsiteX20" fmla="*/ 1063138 w 2295888"/>
                <a:gd name="connsiteY20" fmla="*/ 228231 h 565615"/>
                <a:gd name="connsiteX21" fmla="*/ 1119090 w 2295888"/>
                <a:gd name="connsiteY21" fmla="*/ 244695 h 565615"/>
                <a:gd name="connsiteX22" fmla="*/ 1154326 w 2295888"/>
                <a:gd name="connsiteY22" fmla="*/ 252290 h 565615"/>
                <a:gd name="connsiteX23" fmla="*/ 1246056 w 2295888"/>
                <a:gd name="connsiteY23" fmla="*/ 269656 h 565615"/>
                <a:gd name="connsiteX24" fmla="*/ 1309647 w 2295888"/>
                <a:gd name="connsiteY24" fmla="*/ 293222 h 565615"/>
                <a:gd name="connsiteX25" fmla="*/ 1384862 w 2295888"/>
                <a:gd name="connsiteY25" fmla="*/ 303421 h 565615"/>
                <a:gd name="connsiteX26" fmla="*/ 1442997 w 2295888"/>
                <a:gd name="connsiteY26" fmla="*/ 293998 h 565615"/>
                <a:gd name="connsiteX27" fmla="*/ 1534147 w 2295888"/>
                <a:gd name="connsiteY27" fmla="*/ 302380 h 565615"/>
                <a:gd name="connsiteX28" fmla="*/ 1602853 w 2295888"/>
                <a:gd name="connsiteY28" fmla="*/ 321688 h 565615"/>
                <a:gd name="connsiteX29" fmla="*/ 1712617 w 2295888"/>
                <a:gd name="connsiteY29" fmla="*/ 357964 h 565615"/>
                <a:gd name="connsiteX30" fmla="*/ 1785006 w 2295888"/>
                <a:gd name="connsiteY30" fmla="*/ 375349 h 565615"/>
                <a:gd name="connsiteX31" fmla="*/ 1856891 w 2295888"/>
                <a:gd name="connsiteY31" fmla="*/ 431566 h 565615"/>
                <a:gd name="connsiteX32" fmla="*/ 1898600 w 2295888"/>
                <a:gd name="connsiteY32" fmla="*/ 415964 h 565615"/>
                <a:gd name="connsiteX33" fmla="*/ 1904683 w 2295888"/>
                <a:gd name="connsiteY33" fmla="*/ 460767 h 565615"/>
                <a:gd name="connsiteX34" fmla="*/ 1929475 w 2295888"/>
                <a:gd name="connsiteY34" fmla="*/ 512543 h 565615"/>
                <a:gd name="connsiteX35" fmla="*/ 1969601 w 2295888"/>
                <a:gd name="connsiteY35" fmla="*/ 469297 h 565615"/>
                <a:gd name="connsiteX36" fmla="*/ 1995424 w 2295888"/>
                <a:gd name="connsiteY36" fmla="*/ 462138 h 565615"/>
                <a:gd name="connsiteX37" fmla="*/ 2059247 w 2295888"/>
                <a:gd name="connsiteY37" fmla="*/ 450428 h 565615"/>
                <a:gd name="connsiteX38" fmla="*/ 2088039 w 2295888"/>
                <a:gd name="connsiteY38" fmla="*/ 482198 h 565615"/>
                <a:gd name="connsiteX39" fmla="*/ 2109470 w 2295888"/>
                <a:gd name="connsiteY39" fmla="*/ 539348 h 565615"/>
                <a:gd name="connsiteX40" fmla="*/ 2135135 w 2295888"/>
                <a:gd name="connsiteY40" fmla="*/ 565615 h 565615"/>
                <a:gd name="connsiteX41" fmla="*/ 2175287 w 2295888"/>
                <a:gd name="connsiteY41" fmla="*/ 526389 h 565615"/>
                <a:gd name="connsiteX42" fmla="*/ 2212458 w 2295888"/>
                <a:gd name="connsiteY42" fmla="*/ 474800 h 565615"/>
                <a:gd name="connsiteX43" fmla="*/ 2249077 w 2295888"/>
                <a:gd name="connsiteY43" fmla="*/ 458073 h 565615"/>
                <a:gd name="connsiteX44" fmla="*/ 2254726 w 2295888"/>
                <a:gd name="connsiteY44" fmla="*/ 432192 h 565615"/>
                <a:gd name="connsiteX45" fmla="*/ 2271395 w 2295888"/>
                <a:gd name="connsiteY45" fmla="*/ 377423 h 565615"/>
                <a:gd name="connsiteX46" fmla="*/ 2288064 w 2295888"/>
                <a:gd name="connsiteY46" fmla="*/ 317892 h 565615"/>
                <a:gd name="connsiteX47" fmla="*/ 2295888 w 2295888"/>
                <a:gd name="connsiteY47" fmla="*/ 178907 h 565615"/>
                <a:gd name="connsiteX0" fmla="*/ 3198046 w 3198046"/>
                <a:gd name="connsiteY0" fmla="*/ 402118 h 565615"/>
                <a:gd name="connsiteX1" fmla="*/ 2184109 w 3198046"/>
                <a:gd name="connsiteY1" fmla="*/ 170629 h 565615"/>
                <a:gd name="connsiteX2" fmla="*/ 2083276 w 3198046"/>
                <a:gd name="connsiteY2" fmla="*/ 163111 h 565615"/>
                <a:gd name="connsiteX3" fmla="*/ 1966595 w 3198046"/>
                <a:gd name="connsiteY3" fmla="*/ 160730 h 565615"/>
                <a:gd name="connsiteX4" fmla="*/ 1864201 w 3198046"/>
                <a:gd name="connsiteY4" fmla="*/ 148823 h 565615"/>
                <a:gd name="connsiteX5" fmla="*/ 1780857 w 3198046"/>
                <a:gd name="connsiteY5" fmla="*/ 139299 h 565615"/>
                <a:gd name="connsiteX6" fmla="*/ 1661795 w 3198046"/>
                <a:gd name="connsiteY6" fmla="*/ 117868 h 565615"/>
                <a:gd name="connsiteX7" fmla="*/ 1537970 w 3198046"/>
                <a:gd name="connsiteY7" fmla="*/ 105961 h 565615"/>
                <a:gd name="connsiteX8" fmla="*/ 0 w 3198046"/>
                <a:gd name="connsiteY8" fmla="*/ 0 h 565615"/>
                <a:gd name="connsiteX9" fmla="*/ 149282 w 3198046"/>
                <a:gd name="connsiteY9" fmla="*/ 40972 h 565615"/>
                <a:gd name="connsiteX10" fmla="*/ 313447 w 3198046"/>
                <a:gd name="connsiteY10" fmla="*/ 75842 h 565615"/>
                <a:gd name="connsiteX11" fmla="*/ 391932 w 3198046"/>
                <a:gd name="connsiteY11" fmla="*/ 103635 h 565615"/>
                <a:gd name="connsiteX12" fmla="*/ 480038 w 3198046"/>
                <a:gd name="connsiteY12" fmla="*/ 120306 h 565615"/>
                <a:gd name="connsiteX13" fmla="*/ 567034 w 3198046"/>
                <a:gd name="connsiteY13" fmla="*/ 148837 h 565615"/>
                <a:gd name="connsiteX14" fmla="*/ 647770 w 3198046"/>
                <a:gd name="connsiteY14" fmla="*/ 152262 h 565615"/>
                <a:gd name="connsiteX15" fmla="*/ 707933 w 3198046"/>
                <a:gd name="connsiteY15" fmla="*/ 173411 h 565615"/>
                <a:gd name="connsiteX16" fmla="*/ 767963 w 3198046"/>
                <a:gd name="connsiteY16" fmla="*/ 179619 h 565615"/>
                <a:gd name="connsiteX17" fmla="*/ 829049 w 3198046"/>
                <a:gd name="connsiteY17" fmla="*/ 191336 h 565615"/>
                <a:gd name="connsiteX18" fmla="*/ 910882 w 3198046"/>
                <a:gd name="connsiteY18" fmla="*/ 202321 h 565615"/>
                <a:gd name="connsiteX19" fmla="*/ 994241 w 3198046"/>
                <a:gd name="connsiteY19" fmla="*/ 235288 h 565615"/>
                <a:gd name="connsiteX20" fmla="*/ 1063138 w 3198046"/>
                <a:gd name="connsiteY20" fmla="*/ 228231 h 565615"/>
                <a:gd name="connsiteX21" fmla="*/ 1119090 w 3198046"/>
                <a:gd name="connsiteY21" fmla="*/ 244695 h 565615"/>
                <a:gd name="connsiteX22" fmla="*/ 1154326 w 3198046"/>
                <a:gd name="connsiteY22" fmla="*/ 252290 h 565615"/>
                <a:gd name="connsiteX23" fmla="*/ 1246056 w 3198046"/>
                <a:gd name="connsiteY23" fmla="*/ 269656 h 565615"/>
                <a:gd name="connsiteX24" fmla="*/ 1309647 w 3198046"/>
                <a:gd name="connsiteY24" fmla="*/ 293222 h 565615"/>
                <a:gd name="connsiteX25" fmla="*/ 1384862 w 3198046"/>
                <a:gd name="connsiteY25" fmla="*/ 303421 h 565615"/>
                <a:gd name="connsiteX26" fmla="*/ 1442997 w 3198046"/>
                <a:gd name="connsiteY26" fmla="*/ 293998 h 565615"/>
                <a:gd name="connsiteX27" fmla="*/ 1534147 w 3198046"/>
                <a:gd name="connsiteY27" fmla="*/ 302380 h 565615"/>
                <a:gd name="connsiteX28" fmla="*/ 1602853 w 3198046"/>
                <a:gd name="connsiteY28" fmla="*/ 321688 h 565615"/>
                <a:gd name="connsiteX29" fmla="*/ 1712617 w 3198046"/>
                <a:gd name="connsiteY29" fmla="*/ 357964 h 565615"/>
                <a:gd name="connsiteX30" fmla="*/ 1785006 w 3198046"/>
                <a:gd name="connsiteY30" fmla="*/ 375349 h 565615"/>
                <a:gd name="connsiteX31" fmla="*/ 1856891 w 3198046"/>
                <a:gd name="connsiteY31" fmla="*/ 431566 h 565615"/>
                <a:gd name="connsiteX32" fmla="*/ 1898600 w 3198046"/>
                <a:gd name="connsiteY32" fmla="*/ 415964 h 565615"/>
                <a:gd name="connsiteX33" fmla="*/ 1904683 w 3198046"/>
                <a:gd name="connsiteY33" fmla="*/ 460767 h 565615"/>
                <a:gd name="connsiteX34" fmla="*/ 1929475 w 3198046"/>
                <a:gd name="connsiteY34" fmla="*/ 512543 h 565615"/>
                <a:gd name="connsiteX35" fmla="*/ 1969601 w 3198046"/>
                <a:gd name="connsiteY35" fmla="*/ 469297 h 565615"/>
                <a:gd name="connsiteX36" fmla="*/ 1995424 w 3198046"/>
                <a:gd name="connsiteY36" fmla="*/ 462138 h 565615"/>
                <a:gd name="connsiteX37" fmla="*/ 2059247 w 3198046"/>
                <a:gd name="connsiteY37" fmla="*/ 450428 h 565615"/>
                <a:gd name="connsiteX38" fmla="*/ 2088039 w 3198046"/>
                <a:gd name="connsiteY38" fmla="*/ 482198 h 565615"/>
                <a:gd name="connsiteX39" fmla="*/ 2109470 w 3198046"/>
                <a:gd name="connsiteY39" fmla="*/ 539348 h 565615"/>
                <a:gd name="connsiteX40" fmla="*/ 2135135 w 3198046"/>
                <a:gd name="connsiteY40" fmla="*/ 565615 h 565615"/>
                <a:gd name="connsiteX41" fmla="*/ 2175287 w 3198046"/>
                <a:gd name="connsiteY41" fmla="*/ 526389 h 565615"/>
                <a:gd name="connsiteX42" fmla="*/ 2212458 w 3198046"/>
                <a:gd name="connsiteY42" fmla="*/ 474800 h 565615"/>
                <a:gd name="connsiteX43" fmla="*/ 2249077 w 3198046"/>
                <a:gd name="connsiteY43" fmla="*/ 458073 h 565615"/>
                <a:gd name="connsiteX44" fmla="*/ 2254726 w 3198046"/>
                <a:gd name="connsiteY44" fmla="*/ 432192 h 565615"/>
                <a:gd name="connsiteX45" fmla="*/ 2271395 w 3198046"/>
                <a:gd name="connsiteY45" fmla="*/ 377423 h 565615"/>
                <a:gd name="connsiteX46" fmla="*/ 2288064 w 3198046"/>
                <a:gd name="connsiteY46" fmla="*/ 317892 h 565615"/>
                <a:gd name="connsiteX47" fmla="*/ 3198046 w 3198046"/>
                <a:gd name="connsiteY47" fmla="*/ 402118 h 565615"/>
                <a:gd name="connsiteX0" fmla="*/ 3198046 w 3198046"/>
                <a:gd name="connsiteY0" fmla="*/ 402118 h 565615"/>
                <a:gd name="connsiteX1" fmla="*/ 3010345 w 3198046"/>
                <a:gd name="connsiteY1" fmla="*/ 331504 h 565615"/>
                <a:gd name="connsiteX2" fmla="*/ 2184109 w 3198046"/>
                <a:gd name="connsiteY2" fmla="*/ 170629 h 565615"/>
                <a:gd name="connsiteX3" fmla="*/ 2083276 w 3198046"/>
                <a:gd name="connsiteY3" fmla="*/ 163111 h 565615"/>
                <a:gd name="connsiteX4" fmla="*/ 1966595 w 3198046"/>
                <a:gd name="connsiteY4" fmla="*/ 160730 h 565615"/>
                <a:gd name="connsiteX5" fmla="*/ 1864201 w 3198046"/>
                <a:gd name="connsiteY5" fmla="*/ 148823 h 565615"/>
                <a:gd name="connsiteX6" fmla="*/ 1780857 w 3198046"/>
                <a:gd name="connsiteY6" fmla="*/ 139299 h 565615"/>
                <a:gd name="connsiteX7" fmla="*/ 1661795 w 3198046"/>
                <a:gd name="connsiteY7" fmla="*/ 117868 h 565615"/>
                <a:gd name="connsiteX8" fmla="*/ 1537970 w 3198046"/>
                <a:gd name="connsiteY8" fmla="*/ 105961 h 565615"/>
                <a:gd name="connsiteX9" fmla="*/ 0 w 3198046"/>
                <a:gd name="connsiteY9" fmla="*/ 0 h 565615"/>
                <a:gd name="connsiteX10" fmla="*/ 149282 w 3198046"/>
                <a:gd name="connsiteY10" fmla="*/ 40972 h 565615"/>
                <a:gd name="connsiteX11" fmla="*/ 313447 w 3198046"/>
                <a:gd name="connsiteY11" fmla="*/ 75842 h 565615"/>
                <a:gd name="connsiteX12" fmla="*/ 391932 w 3198046"/>
                <a:gd name="connsiteY12" fmla="*/ 103635 h 565615"/>
                <a:gd name="connsiteX13" fmla="*/ 480038 w 3198046"/>
                <a:gd name="connsiteY13" fmla="*/ 120306 h 565615"/>
                <a:gd name="connsiteX14" fmla="*/ 567034 w 3198046"/>
                <a:gd name="connsiteY14" fmla="*/ 148837 h 565615"/>
                <a:gd name="connsiteX15" fmla="*/ 647770 w 3198046"/>
                <a:gd name="connsiteY15" fmla="*/ 152262 h 565615"/>
                <a:gd name="connsiteX16" fmla="*/ 707933 w 3198046"/>
                <a:gd name="connsiteY16" fmla="*/ 173411 h 565615"/>
                <a:gd name="connsiteX17" fmla="*/ 767963 w 3198046"/>
                <a:gd name="connsiteY17" fmla="*/ 179619 h 565615"/>
                <a:gd name="connsiteX18" fmla="*/ 829049 w 3198046"/>
                <a:gd name="connsiteY18" fmla="*/ 191336 h 565615"/>
                <a:gd name="connsiteX19" fmla="*/ 910882 w 3198046"/>
                <a:gd name="connsiteY19" fmla="*/ 202321 h 565615"/>
                <a:gd name="connsiteX20" fmla="*/ 994241 w 3198046"/>
                <a:gd name="connsiteY20" fmla="*/ 235288 h 565615"/>
                <a:gd name="connsiteX21" fmla="*/ 1063138 w 3198046"/>
                <a:gd name="connsiteY21" fmla="*/ 228231 h 565615"/>
                <a:gd name="connsiteX22" fmla="*/ 1119090 w 3198046"/>
                <a:gd name="connsiteY22" fmla="*/ 244695 h 565615"/>
                <a:gd name="connsiteX23" fmla="*/ 1154326 w 3198046"/>
                <a:gd name="connsiteY23" fmla="*/ 252290 h 565615"/>
                <a:gd name="connsiteX24" fmla="*/ 1246056 w 3198046"/>
                <a:gd name="connsiteY24" fmla="*/ 269656 h 565615"/>
                <a:gd name="connsiteX25" fmla="*/ 1309647 w 3198046"/>
                <a:gd name="connsiteY25" fmla="*/ 293222 h 565615"/>
                <a:gd name="connsiteX26" fmla="*/ 1384862 w 3198046"/>
                <a:gd name="connsiteY26" fmla="*/ 303421 h 565615"/>
                <a:gd name="connsiteX27" fmla="*/ 1442997 w 3198046"/>
                <a:gd name="connsiteY27" fmla="*/ 293998 h 565615"/>
                <a:gd name="connsiteX28" fmla="*/ 1534147 w 3198046"/>
                <a:gd name="connsiteY28" fmla="*/ 302380 h 565615"/>
                <a:gd name="connsiteX29" fmla="*/ 1602853 w 3198046"/>
                <a:gd name="connsiteY29" fmla="*/ 321688 h 565615"/>
                <a:gd name="connsiteX30" fmla="*/ 1712617 w 3198046"/>
                <a:gd name="connsiteY30" fmla="*/ 357964 h 565615"/>
                <a:gd name="connsiteX31" fmla="*/ 1785006 w 3198046"/>
                <a:gd name="connsiteY31" fmla="*/ 375349 h 565615"/>
                <a:gd name="connsiteX32" fmla="*/ 1856891 w 3198046"/>
                <a:gd name="connsiteY32" fmla="*/ 431566 h 565615"/>
                <a:gd name="connsiteX33" fmla="*/ 1898600 w 3198046"/>
                <a:gd name="connsiteY33" fmla="*/ 415964 h 565615"/>
                <a:gd name="connsiteX34" fmla="*/ 1904683 w 3198046"/>
                <a:gd name="connsiteY34" fmla="*/ 460767 h 565615"/>
                <a:gd name="connsiteX35" fmla="*/ 1929475 w 3198046"/>
                <a:gd name="connsiteY35" fmla="*/ 512543 h 565615"/>
                <a:gd name="connsiteX36" fmla="*/ 1969601 w 3198046"/>
                <a:gd name="connsiteY36" fmla="*/ 469297 h 565615"/>
                <a:gd name="connsiteX37" fmla="*/ 1995424 w 3198046"/>
                <a:gd name="connsiteY37" fmla="*/ 462138 h 565615"/>
                <a:gd name="connsiteX38" fmla="*/ 2059247 w 3198046"/>
                <a:gd name="connsiteY38" fmla="*/ 450428 h 565615"/>
                <a:gd name="connsiteX39" fmla="*/ 2088039 w 3198046"/>
                <a:gd name="connsiteY39" fmla="*/ 482198 h 565615"/>
                <a:gd name="connsiteX40" fmla="*/ 2109470 w 3198046"/>
                <a:gd name="connsiteY40" fmla="*/ 539348 h 565615"/>
                <a:gd name="connsiteX41" fmla="*/ 2135135 w 3198046"/>
                <a:gd name="connsiteY41" fmla="*/ 565615 h 565615"/>
                <a:gd name="connsiteX42" fmla="*/ 2175287 w 3198046"/>
                <a:gd name="connsiteY42" fmla="*/ 526389 h 565615"/>
                <a:gd name="connsiteX43" fmla="*/ 2212458 w 3198046"/>
                <a:gd name="connsiteY43" fmla="*/ 474800 h 565615"/>
                <a:gd name="connsiteX44" fmla="*/ 2249077 w 3198046"/>
                <a:gd name="connsiteY44" fmla="*/ 458073 h 565615"/>
                <a:gd name="connsiteX45" fmla="*/ 2254726 w 3198046"/>
                <a:gd name="connsiteY45" fmla="*/ 432192 h 565615"/>
                <a:gd name="connsiteX46" fmla="*/ 2271395 w 3198046"/>
                <a:gd name="connsiteY46" fmla="*/ 377423 h 565615"/>
                <a:gd name="connsiteX47" fmla="*/ 2288064 w 3198046"/>
                <a:gd name="connsiteY47" fmla="*/ 317892 h 565615"/>
                <a:gd name="connsiteX48" fmla="*/ 3198046 w 3198046"/>
                <a:gd name="connsiteY48" fmla="*/ 402118 h 565615"/>
                <a:gd name="connsiteX0" fmla="*/ 3198046 w 3198046"/>
                <a:gd name="connsiteY0" fmla="*/ 402118 h 565615"/>
                <a:gd name="connsiteX1" fmla="*/ 3010345 w 3198046"/>
                <a:gd name="connsiteY1" fmla="*/ 331504 h 565615"/>
                <a:gd name="connsiteX2" fmla="*/ 2922722 w 3198046"/>
                <a:gd name="connsiteY2" fmla="*/ 291233 h 565615"/>
                <a:gd name="connsiteX3" fmla="*/ 2184109 w 3198046"/>
                <a:gd name="connsiteY3" fmla="*/ 170629 h 565615"/>
                <a:gd name="connsiteX4" fmla="*/ 2083276 w 3198046"/>
                <a:gd name="connsiteY4" fmla="*/ 163111 h 565615"/>
                <a:gd name="connsiteX5" fmla="*/ 1966595 w 3198046"/>
                <a:gd name="connsiteY5" fmla="*/ 160730 h 565615"/>
                <a:gd name="connsiteX6" fmla="*/ 1864201 w 3198046"/>
                <a:gd name="connsiteY6" fmla="*/ 148823 h 565615"/>
                <a:gd name="connsiteX7" fmla="*/ 1780857 w 3198046"/>
                <a:gd name="connsiteY7" fmla="*/ 139299 h 565615"/>
                <a:gd name="connsiteX8" fmla="*/ 1661795 w 3198046"/>
                <a:gd name="connsiteY8" fmla="*/ 117868 h 565615"/>
                <a:gd name="connsiteX9" fmla="*/ 1537970 w 3198046"/>
                <a:gd name="connsiteY9" fmla="*/ 105961 h 565615"/>
                <a:gd name="connsiteX10" fmla="*/ 0 w 3198046"/>
                <a:gd name="connsiteY10" fmla="*/ 0 h 565615"/>
                <a:gd name="connsiteX11" fmla="*/ 149282 w 3198046"/>
                <a:gd name="connsiteY11" fmla="*/ 40972 h 565615"/>
                <a:gd name="connsiteX12" fmla="*/ 313447 w 3198046"/>
                <a:gd name="connsiteY12" fmla="*/ 75842 h 565615"/>
                <a:gd name="connsiteX13" fmla="*/ 391932 w 3198046"/>
                <a:gd name="connsiteY13" fmla="*/ 103635 h 565615"/>
                <a:gd name="connsiteX14" fmla="*/ 480038 w 3198046"/>
                <a:gd name="connsiteY14" fmla="*/ 120306 h 565615"/>
                <a:gd name="connsiteX15" fmla="*/ 567034 w 3198046"/>
                <a:gd name="connsiteY15" fmla="*/ 148837 h 565615"/>
                <a:gd name="connsiteX16" fmla="*/ 647770 w 3198046"/>
                <a:gd name="connsiteY16" fmla="*/ 152262 h 565615"/>
                <a:gd name="connsiteX17" fmla="*/ 707933 w 3198046"/>
                <a:gd name="connsiteY17" fmla="*/ 173411 h 565615"/>
                <a:gd name="connsiteX18" fmla="*/ 767963 w 3198046"/>
                <a:gd name="connsiteY18" fmla="*/ 179619 h 565615"/>
                <a:gd name="connsiteX19" fmla="*/ 829049 w 3198046"/>
                <a:gd name="connsiteY19" fmla="*/ 191336 h 565615"/>
                <a:gd name="connsiteX20" fmla="*/ 910882 w 3198046"/>
                <a:gd name="connsiteY20" fmla="*/ 202321 h 565615"/>
                <a:gd name="connsiteX21" fmla="*/ 994241 w 3198046"/>
                <a:gd name="connsiteY21" fmla="*/ 235288 h 565615"/>
                <a:gd name="connsiteX22" fmla="*/ 1063138 w 3198046"/>
                <a:gd name="connsiteY22" fmla="*/ 228231 h 565615"/>
                <a:gd name="connsiteX23" fmla="*/ 1119090 w 3198046"/>
                <a:gd name="connsiteY23" fmla="*/ 244695 h 565615"/>
                <a:gd name="connsiteX24" fmla="*/ 1154326 w 3198046"/>
                <a:gd name="connsiteY24" fmla="*/ 252290 h 565615"/>
                <a:gd name="connsiteX25" fmla="*/ 1246056 w 3198046"/>
                <a:gd name="connsiteY25" fmla="*/ 269656 h 565615"/>
                <a:gd name="connsiteX26" fmla="*/ 1309647 w 3198046"/>
                <a:gd name="connsiteY26" fmla="*/ 293222 h 565615"/>
                <a:gd name="connsiteX27" fmla="*/ 1384862 w 3198046"/>
                <a:gd name="connsiteY27" fmla="*/ 303421 h 565615"/>
                <a:gd name="connsiteX28" fmla="*/ 1442997 w 3198046"/>
                <a:gd name="connsiteY28" fmla="*/ 293998 h 565615"/>
                <a:gd name="connsiteX29" fmla="*/ 1534147 w 3198046"/>
                <a:gd name="connsiteY29" fmla="*/ 302380 h 565615"/>
                <a:gd name="connsiteX30" fmla="*/ 1602853 w 3198046"/>
                <a:gd name="connsiteY30" fmla="*/ 321688 h 565615"/>
                <a:gd name="connsiteX31" fmla="*/ 1712617 w 3198046"/>
                <a:gd name="connsiteY31" fmla="*/ 357964 h 565615"/>
                <a:gd name="connsiteX32" fmla="*/ 1785006 w 3198046"/>
                <a:gd name="connsiteY32" fmla="*/ 375349 h 565615"/>
                <a:gd name="connsiteX33" fmla="*/ 1856891 w 3198046"/>
                <a:gd name="connsiteY33" fmla="*/ 431566 h 565615"/>
                <a:gd name="connsiteX34" fmla="*/ 1898600 w 3198046"/>
                <a:gd name="connsiteY34" fmla="*/ 415964 h 565615"/>
                <a:gd name="connsiteX35" fmla="*/ 1904683 w 3198046"/>
                <a:gd name="connsiteY35" fmla="*/ 460767 h 565615"/>
                <a:gd name="connsiteX36" fmla="*/ 1929475 w 3198046"/>
                <a:gd name="connsiteY36" fmla="*/ 512543 h 565615"/>
                <a:gd name="connsiteX37" fmla="*/ 1969601 w 3198046"/>
                <a:gd name="connsiteY37" fmla="*/ 469297 h 565615"/>
                <a:gd name="connsiteX38" fmla="*/ 1995424 w 3198046"/>
                <a:gd name="connsiteY38" fmla="*/ 462138 h 565615"/>
                <a:gd name="connsiteX39" fmla="*/ 2059247 w 3198046"/>
                <a:gd name="connsiteY39" fmla="*/ 450428 h 565615"/>
                <a:gd name="connsiteX40" fmla="*/ 2088039 w 3198046"/>
                <a:gd name="connsiteY40" fmla="*/ 482198 h 565615"/>
                <a:gd name="connsiteX41" fmla="*/ 2109470 w 3198046"/>
                <a:gd name="connsiteY41" fmla="*/ 539348 h 565615"/>
                <a:gd name="connsiteX42" fmla="*/ 2135135 w 3198046"/>
                <a:gd name="connsiteY42" fmla="*/ 565615 h 565615"/>
                <a:gd name="connsiteX43" fmla="*/ 2175287 w 3198046"/>
                <a:gd name="connsiteY43" fmla="*/ 526389 h 565615"/>
                <a:gd name="connsiteX44" fmla="*/ 2212458 w 3198046"/>
                <a:gd name="connsiteY44" fmla="*/ 474800 h 565615"/>
                <a:gd name="connsiteX45" fmla="*/ 2249077 w 3198046"/>
                <a:gd name="connsiteY45" fmla="*/ 458073 h 565615"/>
                <a:gd name="connsiteX46" fmla="*/ 2254726 w 3198046"/>
                <a:gd name="connsiteY46" fmla="*/ 432192 h 565615"/>
                <a:gd name="connsiteX47" fmla="*/ 2271395 w 3198046"/>
                <a:gd name="connsiteY47" fmla="*/ 377423 h 565615"/>
                <a:gd name="connsiteX48" fmla="*/ 2288064 w 3198046"/>
                <a:gd name="connsiteY48" fmla="*/ 317892 h 565615"/>
                <a:gd name="connsiteX49" fmla="*/ 3198046 w 3198046"/>
                <a:gd name="connsiteY49" fmla="*/ 402118 h 565615"/>
                <a:gd name="connsiteX0" fmla="*/ 3198046 w 3198046"/>
                <a:gd name="connsiteY0" fmla="*/ 402118 h 565615"/>
                <a:gd name="connsiteX1" fmla="*/ 3010345 w 3198046"/>
                <a:gd name="connsiteY1" fmla="*/ 331504 h 565615"/>
                <a:gd name="connsiteX2" fmla="*/ 2922722 w 3198046"/>
                <a:gd name="connsiteY2" fmla="*/ 291233 h 565615"/>
                <a:gd name="connsiteX3" fmla="*/ 2806275 w 3198046"/>
                <a:gd name="connsiteY3" fmla="*/ 222440 h 565615"/>
                <a:gd name="connsiteX4" fmla="*/ 2184109 w 3198046"/>
                <a:gd name="connsiteY4" fmla="*/ 170629 h 565615"/>
                <a:gd name="connsiteX5" fmla="*/ 2083276 w 3198046"/>
                <a:gd name="connsiteY5" fmla="*/ 163111 h 565615"/>
                <a:gd name="connsiteX6" fmla="*/ 1966595 w 3198046"/>
                <a:gd name="connsiteY6" fmla="*/ 160730 h 565615"/>
                <a:gd name="connsiteX7" fmla="*/ 1864201 w 3198046"/>
                <a:gd name="connsiteY7" fmla="*/ 148823 h 565615"/>
                <a:gd name="connsiteX8" fmla="*/ 1780857 w 3198046"/>
                <a:gd name="connsiteY8" fmla="*/ 139299 h 565615"/>
                <a:gd name="connsiteX9" fmla="*/ 1661795 w 3198046"/>
                <a:gd name="connsiteY9" fmla="*/ 117868 h 565615"/>
                <a:gd name="connsiteX10" fmla="*/ 1537970 w 3198046"/>
                <a:gd name="connsiteY10" fmla="*/ 105961 h 565615"/>
                <a:gd name="connsiteX11" fmla="*/ 0 w 3198046"/>
                <a:gd name="connsiteY11" fmla="*/ 0 h 565615"/>
                <a:gd name="connsiteX12" fmla="*/ 149282 w 3198046"/>
                <a:gd name="connsiteY12" fmla="*/ 40972 h 565615"/>
                <a:gd name="connsiteX13" fmla="*/ 313447 w 3198046"/>
                <a:gd name="connsiteY13" fmla="*/ 75842 h 565615"/>
                <a:gd name="connsiteX14" fmla="*/ 391932 w 3198046"/>
                <a:gd name="connsiteY14" fmla="*/ 103635 h 565615"/>
                <a:gd name="connsiteX15" fmla="*/ 480038 w 3198046"/>
                <a:gd name="connsiteY15" fmla="*/ 120306 h 565615"/>
                <a:gd name="connsiteX16" fmla="*/ 567034 w 3198046"/>
                <a:gd name="connsiteY16" fmla="*/ 148837 h 565615"/>
                <a:gd name="connsiteX17" fmla="*/ 647770 w 3198046"/>
                <a:gd name="connsiteY17" fmla="*/ 152262 h 565615"/>
                <a:gd name="connsiteX18" fmla="*/ 707933 w 3198046"/>
                <a:gd name="connsiteY18" fmla="*/ 173411 h 565615"/>
                <a:gd name="connsiteX19" fmla="*/ 767963 w 3198046"/>
                <a:gd name="connsiteY19" fmla="*/ 179619 h 565615"/>
                <a:gd name="connsiteX20" fmla="*/ 829049 w 3198046"/>
                <a:gd name="connsiteY20" fmla="*/ 191336 h 565615"/>
                <a:gd name="connsiteX21" fmla="*/ 910882 w 3198046"/>
                <a:gd name="connsiteY21" fmla="*/ 202321 h 565615"/>
                <a:gd name="connsiteX22" fmla="*/ 994241 w 3198046"/>
                <a:gd name="connsiteY22" fmla="*/ 235288 h 565615"/>
                <a:gd name="connsiteX23" fmla="*/ 1063138 w 3198046"/>
                <a:gd name="connsiteY23" fmla="*/ 228231 h 565615"/>
                <a:gd name="connsiteX24" fmla="*/ 1119090 w 3198046"/>
                <a:gd name="connsiteY24" fmla="*/ 244695 h 565615"/>
                <a:gd name="connsiteX25" fmla="*/ 1154326 w 3198046"/>
                <a:gd name="connsiteY25" fmla="*/ 252290 h 565615"/>
                <a:gd name="connsiteX26" fmla="*/ 1246056 w 3198046"/>
                <a:gd name="connsiteY26" fmla="*/ 269656 h 565615"/>
                <a:gd name="connsiteX27" fmla="*/ 1309647 w 3198046"/>
                <a:gd name="connsiteY27" fmla="*/ 293222 h 565615"/>
                <a:gd name="connsiteX28" fmla="*/ 1384862 w 3198046"/>
                <a:gd name="connsiteY28" fmla="*/ 303421 h 565615"/>
                <a:gd name="connsiteX29" fmla="*/ 1442997 w 3198046"/>
                <a:gd name="connsiteY29" fmla="*/ 293998 h 565615"/>
                <a:gd name="connsiteX30" fmla="*/ 1534147 w 3198046"/>
                <a:gd name="connsiteY30" fmla="*/ 302380 h 565615"/>
                <a:gd name="connsiteX31" fmla="*/ 1602853 w 3198046"/>
                <a:gd name="connsiteY31" fmla="*/ 321688 h 565615"/>
                <a:gd name="connsiteX32" fmla="*/ 1712617 w 3198046"/>
                <a:gd name="connsiteY32" fmla="*/ 357964 h 565615"/>
                <a:gd name="connsiteX33" fmla="*/ 1785006 w 3198046"/>
                <a:gd name="connsiteY33" fmla="*/ 375349 h 565615"/>
                <a:gd name="connsiteX34" fmla="*/ 1856891 w 3198046"/>
                <a:gd name="connsiteY34" fmla="*/ 431566 h 565615"/>
                <a:gd name="connsiteX35" fmla="*/ 1898600 w 3198046"/>
                <a:gd name="connsiteY35" fmla="*/ 415964 h 565615"/>
                <a:gd name="connsiteX36" fmla="*/ 1904683 w 3198046"/>
                <a:gd name="connsiteY36" fmla="*/ 460767 h 565615"/>
                <a:gd name="connsiteX37" fmla="*/ 1929475 w 3198046"/>
                <a:gd name="connsiteY37" fmla="*/ 512543 h 565615"/>
                <a:gd name="connsiteX38" fmla="*/ 1969601 w 3198046"/>
                <a:gd name="connsiteY38" fmla="*/ 469297 h 565615"/>
                <a:gd name="connsiteX39" fmla="*/ 1995424 w 3198046"/>
                <a:gd name="connsiteY39" fmla="*/ 462138 h 565615"/>
                <a:gd name="connsiteX40" fmla="*/ 2059247 w 3198046"/>
                <a:gd name="connsiteY40" fmla="*/ 450428 h 565615"/>
                <a:gd name="connsiteX41" fmla="*/ 2088039 w 3198046"/>
                <a:gd name="connsiteY41" fmla="*/ 482198 h 565615"/>
                <a:gd name="connsiteX42" fmla="*/ 2109470 w 3198046"/>
                <a:gd name="connsiteY42" fmla="*/ 539348 h 565615"/>
                <a:gd name="connsiteX43" fmla="*/ 2135135 w 3198046"/>
                <a:gd name="connsiteY43" fmla="*/ 565615 h 565615"/>
                <a:gd name="connsiteX44" fmla="*/ 2175287 w 3198046"/>
                <a:gd name="connsiteY44" fmla="*/ 526389 h 565615"/>
                <a:gd name="connsiteX45" fmla="*/ 2212458 w 3198046"/>
                <a:gd name="connsiteY45" fmla="*/ 474800 h 565615"/>
                <a:gd name="connsiteX46" fmla="*/ 2249077 w 3198046"/>
                <a:gd name="connsiteY46" fmla="*/ 458073 h 565615"/>
                <a:gd name="connsiteX47" fmla="*/ 2254726 w 3198046"/>
                <a:gd name="connsiteY47" fmla="*/ 432192 h 565615"/>
                <a:gd name="connsiteX48" fmla="*/ 2271395 w 3198046"/>
                <a:gd name="connsiteY48" fmla="*/ 377423 h 565615"/>
                <a:gd name="connsiteX49" fmla="*/ 2288064 w 3198046"/>
                <a:gd name="connsiteY49" fmla="*/ 317892 h 565615"/>
                <a:gd name="connsiteX50" fmla="*/ 3198046 w 3198046"/>
                <a:gd name="connsiteY50" fmla="*/ 402118 h 565615"/>
                <a:gd name="connsiteX0" fmla="*/ 3198046 w 3198046"/>
                <a:gd name="connsiteY0" fmla="*/ 402118 h 565615"/>
                <a:gd name="connsiteX1" fmla="*/ 3010345 w 3198046"/>
                <a:gd name="connsiteY1" fmla="*/ 331504 h 565615"/>
                <a:gd name="connsiteX2" fmla="*/ 2922722 w 3198046"/>
                <a:gd name="connsiteY2" fmla="*/ 291233 h 565615"/>
                <a:gd name="connsiteX3" fmla="*/ 2806275 w 3198046"/>
                <a:gd name="connsiteY3" fmla="*/ 222440 h 565615"/>
                <a:gd name="connsiteX4" fmla="*/ 2184109 w 3198046"/>
                <a:gd name="connsiteY4" fmla="*/ 170629 h 565615"/>
                <a:gd name="connsiteX5" fmla="*/ 2083276 w 3198046"/>
                <a:gd name="connsiteY5" fmla="*/ 163111 h 565615"/>
                <a:gd name="connsiteX6" fmla="*/ 1966595 w 3198046"/>
                <a:gd name="connsiteY6" fmla="*/ 160730 h 565615"/>
                <a:gd name="connsiteX7" fmla="*/ 1864201 w 3198046"/>
                <a:gd name="connsiteY7" fmla="*/ 148823 h 565615"/>
                <a:gd name="connsiteX8" fmla="*/ 1780857 w 3198046"/>
                <a:gd name="connsiteY8" fmla="*/ 139299 h 565615"/>
                <a:gd name="connsiteX9" fmla="*/ 1661795 w 3198046"/>
                <a:gd name="connsiteY9" fmla="*/ 117868 h 565615"/>
                <a:gd name="connsiteX10" fmla="*/ 1537970 w 3198046"/>
                <a:gd name="connsiteY10" fmla="*/ 105961 h 565615"/>
                <a:gd name="connsiteX11" fmla="*/ 0 w 3198046"/>
                <a:gd name="connsiteY11" fmla="*/ 0 h 565615"/>
                <a:gd name="connsiteX12" fmla="*/ 149282 w 3198046"/>
                <a:gd name="connsiteY12" fmla="*/ 40972 h 565615"/>
                <a:gd name="connsiteX13" fmla="*/ 313447 w 3198046"/>
                <a:gd name="connsiteY13" fmla="*/ 75842 h 565615"/>
                <a:gd name="connsiteX14" fmla="*/ 391932 w 3198046"/>
                <a:gd name="connsiteY14" fmla="*/ 103635 h 565615"/>
                <a:gd name="connsiteX15" fmla="*/ 480038 w 3198046"/>
                <a:gd name="connsiteY15" fmla="*/ 120306 h 565615"/>
                <a:gd name="connsiteX16" fmla="*/ 567034 w 3198046"/>
                <a:gd name="connsiteY16" fmla="*/ 148837 h 565615"/>
                <a:gd name="connsiteX17" fmla="*/ 647770 w 3198046"/>
                <a:gd name="connsiteY17" fmla="*/ 152262 h 565615"/>
                <a:gd name="connsiteX18" fmla="*/ 707933 w 3198046"/>
                <a:gd name="connsiteY18" fmla="*/ 173411 h 565615"/>
                <a:gd name="connsiteX19" fmla="*/ 767963 w 3198046"/>
                <a:gd name="connsiteY19" fmla="*/ 179619 h 565615"/>
                <a:gd name="connsiteX20" fmla="*/ 829049 w 3198046"/>
                <a:gd name="connsiteY20" fmla="*/ 191336 h 565615"/>
                <a:gd name="connsiteX21" fmla="*/ 910882 w 3198046"/>
                <a:gd name="connsiteY21" fmla="*/ 202321 h 565615"/>
                <a:gd name="connsiteX22" fmla="*/ 994241 w 3198046"/>
                <a:gd name="connsiteY22" fmla="*/ 235288 h 565615"/>
                <a:gd name="connsiteX23" fmla="*/ 1063138 w 3198046"/>
                <a:gd name="connsiteY23" fmla="*/ 228231 h 565615"/>
                <a:gd name="connsiteX24" fmla="*/ 1119090 w 3198046"/>
                <a:gd name="connsiteY24" fmla="*/ 244695 h 565615"/>
                <a:gd name="connsiteX25" fmla="*/ 1154326 w 3198046"/>
                <a:gd name="connsiteY25" fmla="*/ 252290 h 565615"/>
                <a:gd name="connsiteX26" fmla="*/ 1246056 w 3198046"/>
                <a:gd name="connsiteY26" fmla="*/ 269656 h 565615"/>
                <a:gd name="connsiteX27" fmla="*/ 1309647 w 3198046"/>
                <a:gd name="connsiteY27" fmla="*/ 293222 h 565615"/>
                <a:gd name="connsiteX28" fmla="*/ 1384862 w 3198046"/>
                <a:gd name="connsiteY28" fmla="*/ 303421 h 565615"/>
                <a:gd name="connsiteX29" fmla="*/ 1442997 w 3198046"/>
                <a:gd name="connsiteY29" fmla="*/ 293998 h 565615"/>
                <a:gd name="connsiteX30" fmla="*/ 1534147 w 3198046"/>
                <a:gd name="connsiteY30" fmla="*/ 302380 h 565615"/>
                <a:gd name="connsiteX31" fmla="*/ 1602853 w 3198046"/>
                <a:gd name="connsiteY31" fmla="*/ 321688 h 565615"/>
                <a:gd name="connsiteX32" fmla="*/ 1712617 w 3198046"/>
                <a:gd name="connsiteY32" fmla="*/ 357964 h 565615"/>
                <a:gd name="connsiteX33" fmla="*/ 1785006 w 3198046"/>
                <a:gd name="connsiteY33" fmla="*/ 375349 h 565615"/>
                <a:gd name="connsiteX34" fmla="*/ 1856891 w 3198046"/>
                <a:gd name="connsiteY34" fmla="*/ 431566 h 565615"/>
                <a:gd name="connsiteX35" fmla="*/ 1898600 w 3198046"/>
                <a:gd name="connsiteY35" fmla="*/ 415964 h 565615"/>
                <a:gd name="connsiteX36" fmla="*/ 1904683 w 3198046"/>
                <a:gd name="connsiteY36" fmla="*/ 460767 h 565615"/>
                <a:gd name="connsiteX37" fmla="*/ 1929475 w 3198046"/>
                <a:gd name="connsiteY37" fmla="*/ 512543 h 565615"/>
                <a:gd name="connsiteX38" fmla="*/ 1969601 w 3198046"/>
                <a:gd name="connsiteY38" fmla="*/ 469297 h 565615"/>
                <a:gd name="connsiteX39" fmla="*/ 1995424 w 3198046"/>
                <a:gd name="connsiteY39" fmla="*/ 462138 h 565615"/>
                <a:gd name="connsiteX40" fmla="*/ 2059247 w 3198046"/>
                <a:gd name="connsiteY40" fmla="*/ 450428 h 565615"/>
                <a:gd name="connsiteX41" fmla="*/ 2088039 w 3198046"/>
                <a:gd name="connsiteY41" fmla="*/ 482198 h 565615"/>
                <a:gd name="connsiteX42" fmla="*/ 2109470 w 3198046"/>
                <a:gd name="connsiteY42" fmla="*/ 539348 h 565615"/>
                <a:gd name="connsiteX43" fmla="*/ 2135135 w 3198046"/>
                <a:gd name="connsiteY43" fmla="*/ 565615 h 565615"/>
                <a:gd name="connsiteX44" fmla="*/ 2175287 w 3198046"/>
                <a:gd name="connsiteY44" fmla="*/ 526389 h 565615"/>
                <a:gd name="connsiteX45" fmla="*/ 2212458 w 3198046"/>
                <a:gd name="connsiteY45" fmla="*/ 474800 h 565615"/>
                <a:gd name="connsiteX46" fmla="*/ 2249077 w 3198046"/>
                <a:gd name="connsiteY46" fmla="*/ 458073 h 565615"/>
                <a:gd name="connsiteX47" fmla="*/ 2254726 w 3198046"/>
                <a:gd name="connsiteY47" fmla="*/ 432192 h 565615"/>
                <a:gd name="connsiteX48" fmla="*/ 2271395 w 3198046"/>
                <a:gd name="connsiteY48" fmla="*/ 377423 h 565615"/>
                <a:gd name="connsiteX49" fmla="*/ 3076149 w 3198046"/>
                <a:gd name="connsiteY49" fmla="*/ 472495 h 565615"/>
                <a:gd name="connsiteX50" fmla="*/ 3198046 w 3198046"/>
                <a:gd name="connsiteY50" fmla="*/ 402118 h 565615"/>
                <a:gd name="connsiteX0" fmla="*/ 3198046 w 3198046"/>
                <a:gd name="connsiteY0" fmla="*/ 402118 h 565615"/>
                <a:gd name="connsiteX1" fmla="*/ 3010345 w 3198046"/>
                <a:gd name="connsiteY1" fmla="*/ 331504 h 565615"/>
                <a:gd name="connsiteX2" fmla="*/ 2922722 w 3198046"/>
                <a:gd name="connsiteY2" fmla="*/ 291233 h 565615"/>
                <a:gd name="connsiteX3" fmla="*/ 2806275 w 3198046"/>
                <a:gd name="connsiteY3" fmla="*/ 222440 h 565615"/>
                <a:gd name="connsiteX4" fmla="*/ 2184109 w 3198046"/>
                <a:gd name="connsiteY4" fmla="*/ 170629 h 565615"/>
                <a:gd name="connsiteX5" fmla="*/ 2083276 w 3198046"/>
                <a:gd name="connsiteY5" fmla="*/ 163111 h 565615"/>
                <a:gd name="connsiteX6" fmla="*/ 1966595 w 3198046"/>
                <a:gd name="connsiteY6" fmla="*/ 160730 h 565615"/>
                <a:gd name="connsiteX7" fmla="*/ 1864201 w 3198046"/>
                <a:gd name="connsiteY7" fmla="*/ 148823 h 565615"/>
                <a:gd name="connsiteX8" fmla="*/ 1780857 w 3198046"/>
                <a:gd name="connsiteY8" fmla="*/ 139299 h 565615"/>
                <a:gd name="connsiteX9" fmla="*/ 1661795 w 3198046"/>
                <a:gd name="connsiteY9" fmla="*/ 117868 h 565615"/>
                <a:gd name="connsiteX10" fmla="*/ 1537970 w 3198046"/>
                <a:gd name="connsiteY10" fmla="*/ 105961 h 565615"/>
                <a:gd name="connsiteX11" fmla="*/ 0 w 3198046"/>
                <a:gd name="connsiteY11" fmla="*/ 0 h 565615"/>
                <a:gd name="connsiteX12" fmla="*/ 149282 w 3198046"/>
                <a:gd name="connsiteY12" fmla="*/ 40972 h 565615"/>
                <a:gd name="connsiteX13" fmla="*/ 313447 w 3198046"/>
                <a:gd name="connsiteY13" fmla="*/ 75842 h 565615"/>
                <a:gd name="connsiteX14" fmla="*/ 391932 w 3198046"/>
                <a:gd name="connsiteY14" fmla="*/ 103635 h 565615"/>
                <a:gd name="connsiteX15" fmla="*/ 480038 w 3198046"/>
                <a:gd name="connsiteY15" fmla="*/ 120306 h 565615"/>
                <a:gd name="connsiteX16" fmla="*/ 567034 w 3198046"/>
                <a:gd name="connsiteY16" fmla="*/ 148837 h 565615"/>
                <a:gd name="connsiteX17" fmla="*/ 647770 w 3198046"/>
                <a:gd name="connsiteY17" fmla="*/ 152262 h 565615"/>
                <a:gd name="connsiteX18" fmla="*/ 707933 w 3198046"/>
                <a:gd name="connsiteY18" fmla="*/ 173411 h 565615"/>
                <a:gd name="connsiteX19" fmla="*/ 767963 w 3198046"/>
                <a:gd name="connsiteY19" fmla="*/ 179619 h 565615"/>
                <a:gd name="connsiteX20" fmla="*/ 829049 w 3198046"/>
                <a:gd name="connsiteY20" fmla="*/ 191336 h 565615"/>
                <a:gd name="connsiteX21" fmla="*/ 910882 w 3198046"/>
                <a:gd name="connsiteY21" fmla="*/ 202321 h 565615"/>
                <a:gd name="connsiteX22" fmla="*/ 994241 w 3198046"/>
                <a:gd name="connsiteY22" fmla="*/ 235288 h 565615"/>
                <a:gd name="connsiteX23" fmla="*/ 1063138 w 3198046"/>
                <a:gd name="connsiteY23" fmla="*/ 228231 h 565615"/>
                <a:gd name="connsiteX24" fmla="*/ 1119090 w 3198046"/>
                <a:gd name="connsiteY24" fmla="*/ 244695 h 565615"/>
                <a:gd name="connsiteX25" fmla="*/ 1154326 w 3198046"/>
                <a:gd name="connsiteY25" fmla="*/ 252290 h 565615"/>
                <a:gd name="connsiteX26" fmla="*/ 1246056 w 3198046"/>
                <a:gd name="connsiteY26" fmla="*/ 269656 h 565615"/>
                <a:gd name="connsiteX27" fmla="*/ 1309647 w 3198046"/>
                <a:gd name="connsiteY27" fmla="*/ 293222 h 565615"/>
                <a:gd name="connsiteX28" fmla="*/ 1384862 w 3198046"/>
                <a:gd name="connsiteY28" fmla="*/ 303421 h 565615"/>
                <a:gd name="connsiteX29" fmla="*/ 1442997 w 3198046"/>
                <a:gd name="connsiteY29" fmla="*/ 293998 h 565615"/>
                <a:gd name="connsiteX30" fmla="*/ 1534147 w 3198046"/>
                <a:gd name="connsiteY30" fmla="*/ 302380 h 565615"/>
                <a:gd name="connsiteX31" fmla="*/ 1602853 w 3198046"/>
                <a:gd name="connsiteY31" fmla="*/ 321688 h 565615"/>
                <a:gd name="connsiteX32" fmla="*/ 1712617 w 3198046"/>
                <a:gd name="connsiteY32" fmla="*/ 357964 h 565615"/>
                <a:gd name="connsiteX33" fmla="*/ 1785006 w 3198046"/>
                <a:gd name="connsiteY33" fmla="*/ 375349 h 565615"/>
                <a:gd name="connsiteX34" fmla="*/ 1856891 w 3198046"/>
                <a:gd name="connsiteY34" fmla="*/ 431566 h 565615"/>
                <a:gd name="connsiteX35" fmla="*/ 1898600 w 3198046"/>
                <a:gd name="connsiteY35" fmla="*/ 415964 h 565615"/>
                <a:gd name="connsiteX36" fmla="*/ 1904683 w 3198046"/>
                <a:gd name="connsiteY36" fmla="*/ 460767 h 565615"/>
                <a:gd name="connsiteX37" fmla="*/ 1929475 w 3198046"/>
                <a:gd name="connsiteY37" fmla="*/ 512543 h 565615"/>
                <a:gd name="connsiteX38" fmla="*/ 1969601 w 3198046"/>
                <a:gd name="connsiteY38" fmla="*/ 469297 h 565615"/>
                <a:gd name="connsiteX39" fmla="*/ 1995424 w 3198046"/>
                <a:gd name="connsiteY39" fmla="*/ 462138 h 565615"/>
                <a:gd name="connsiteX40" fmla="*/ 2059247 w 3198046"/>
                <a:gd name="connsiteY40" fmla="*/ 450428 h 565615"/>
                <a:gd name="connsiteX41" fmla="*/ 2088039 w 3198046"/>
                <a:gd name="connsiteY41" fmla="*/ 482198 h 565615"/>
                <a:gd name="connsiteX42" fmla="*/ 2109470 w 3198046"/>
                <a:gd name="connsiteY42" fmla="*/ 539348 h 565615"/>
                <a:gd name="connsiteX43" fmla="*/ 2135135 w 3198046"/>
                <a:gd name="connsiteY43" fmla="*/ 565615 h 565615"/>
                <a:gd name="connsiteX44" fmla="*/ 2175287 w 3198046"/>
                <a:gd name="connsiteY44" fmla="*/ 526389 h 565615"/>
                <a:gd name="connsiteX45" fmla="*/ 2212458 w 3198046"/>
                <a:gd name="connsiteY45" fmla="*/ 474800 h 565615"/>
                <a:gd name="connsiteX46" fmla="*/ 2249077 w 3198046"/>
                <a:gd name="connsiteY46" fmla="*/ 458073 h 565615"/>
                <a:gd name="connsiteX47" fmla="*/ 2254726 w 3198046"/>
                <a:gd name="connsiteY47" fmla="*/ 432192 h 565615"/>
                <a:gd name="connsiteX48" fmla="*/ 2271395 w 3198046"/>
                <a:gd name="connsiteY48" fmla="*/ 377423 h 565615"/>
                <a:gd name="connsiteX49" fmla="*/ 3076149 w 3198046"/>
                <a:gd name="connsiteY49" fmla="*/ 472495 h 565615"/>
                <a:gd name="connsiteX50" fmla="*/ 3198046 w 3198046"/>
                <a:gd name="connsiteY50" fmla="*/ 402118 h 565615"/>
                <a:gd name="connsiteX0" fmla="*/ 3198046 w 3198046"/>
                <a:gd name="connsiteY0" fmla="*/ 402118 h 575323"/>
                <a:gd name="connsiteX1" fmla="*/ 3010345 w 3198046"/>
                <a:gd name="connsiteY1" fmla="*/ 331504 h 575323"/>
                <a:gd name="connsiteX2" fmla="*/ 2922722 w 3198046"/>
                <a:gd name="connsiteY2" fmla="*/ 291233 h 575323"/>
                <a:gd name="connsiteX3" fmla="*/ 2806275 w 3198046"/>
                <a:gd name="connsiteY3" fmla="*/ 222440 h 575323"/>
                <a:gd name="connsiteX4" fmla="*/ 2184109 w 3198046"/>
                <a:gd name="connsiteY4" fmla="*/ 170629 h 575323"/>
                <a:gd name="connsiteX5" fmla="*/ 2083276 w 3198046"/>
                <a:gd name="connsiteY5" fmla="*/ 163111 h 575323"/>
                <a:gd name="connsiteX6" fmla="*/ 1966595 w 3198046"/>
                <a:gd name="connsiteY6" fmla="*/ 160730 h 575323"/>
                <a:gd name="connsiteX7" fmla="*/ 1864201 w 3198046"/>
                <a:gd name="connsiteY7" fmla="*/ 148823 h 575323"/>
                <a:gd name="connsiteX8" fmla="*/ 1780857 w 3198046"/>
                <a:gd name="connsiteY8" fmla="*/ 139299 h 575323"/>
                <a:gd name="connsiteX9" fmla="*/ 1661795 w 3198046"/>
                <a:gd name="connsiteY9" fmla="*/ 117868 h 575323"/>
                <a:gd name="connsiteX10" fmla="*/ 1537970 w 3198046"/>
                <a:gd name="connsiteY10" fmla="*/ 105961 h 575323"/>
                <a:gd name="connsiteX11" fmla="*/ 0 w 3198046"/>
                <a:gd name="connsiteY11" fmla="*/ 0 h 575323"/>
                <a:gd name="connsiteX12" fmla="*/ 149282 w 3198046"/>
                <a:gd name="connsiteY12" fmla="*/ 40972 h 575323"/>
                <a:gd name="connsiteX13" fmla="*/ 313447 w 3198046"/>
                <a:gd name="connsiteY13" fmla="*/ 75842 h 575323"/>
                <a:gd name="connsiteX14" fmla="*/ 391932 w 3198046"/>
                <a:gd name="connsiteY14" fmla="*/ 103635 h 575323"/>
                <a:gd name="connsiteX15" fmla="*/ 480038 w 3198046"/>
                <a:gd name="connsiteY15" fmla="*/ 120306 h 575323"/>
                <a:gd name="connsiteX16" fmla="*/ 567034 w 3198046"/>
                <a:gd name="connsiteY16" fmla="*/ 148837 h 575323"/>
                <a:gd name="connsiteX17" fmla="*/ 647770 w 3198046"/>
                <a:gd name="connsiteY17" fmla="*/ 152262 h 575323"/>
                <a:gd name="connsiteX18" fmla="*/ 707933 w 3198046"/>
                <a:gd name="connsiteY18" fmla="*/ 173411 h 575323"/>
                <a:gd name="connsiteX19" fmla="*/ 767963 w 3198046"/>
                <a:gd name="connsiteY19" fmla="*/ 179619 h 575323"/>
                <a:gd name="connsiteX20" fmla="*/ 829049 w 3198046"/>
                <a:gd name="connsiteY20" fmla="*/ 191336 h 575323"/>
                <a:gd name="connsiteX21" fmla="*/ 910882 w 3198046"/>
                <a:gd name="connsiteY21" fmla="*/ 202321 h 575323"/>
                <a:gd name="connsiteX22" fmla="*/ 994241 w 3198046"/>
                <a:gd name="connsiteY22" fmla="*/ 235288 h 575323"/>
                <a:gd name="connsiteX23" fmla="*/ 1063138 w 3198046"/>
                <a:gd name="connsiteY23" fmla="*/ 228231 h 575323"/>
                <a:gd name="connsiteX24" fmla="*/ 1119090 w 3198046"/>
                <a:gd name="connsiteY24" fmla="*/ 244695 h 575323"/>
                <a:gd name="connsiteX25" fmla="*/ 1154326 w 3198046"/>
                <a:gd name="connsiteY25" fmla="*/ 252290 h 575323"/>
                <a:gd name="connsiteX26" fmla="*/ 1246056 w 3198046"/>
                <a:gd name="connsiteY26" fmla="*/ 269656 h 575323"/>
                <a:gd name="connsiteX27" fmla="*/ 1309647 w 3198046"/>
                <a:gd name="connsiteY27" fmla="*/ 293222 h 575323"/>
                <a:gd name="connsiteX28" fmla="*/ 1384862 w 3198046"/>
                <a:gd name="connsiteY28" fmla="*/ 303421 h 575323"/>
                <a:gd name="connsiteX29" fmla="*/ 1442997 w 3198046"/>
                <a:gd name="connsiteY29" fmla="*/ 293998 h 575323"/>
                <a:gd name="connsiteX30" fmla="*/ 1534147 w 3198046"/>
                <a:gd name="connsiteY30" fmla="*/ 302380 h 575323"/>
                <a:gd name="connsiteX31" fmla="*/ 1602853 w 3198046"/>
                <a:gd name="connsiteY31" fmla="*/ 321688 h 575323"/>
                <a:gd name="connsiteX32" fmla="*/ 1712617 w 3198046"/>
                <a:gd name="connsiteY32" fmla="*/ 357964 h 575323"/>
                <a:gd name="connsiteX33" fmla="*/ 1785006 w 3198046"/>
                <a:gd name="connsiteY33" fmla="*/ 375349 h 575323"/>
                <a:gd name="connsiteX34" fmla="*/ 1856891 w 3198046"/>
                <a:gd name="connsiteY34" fmla="*/ 431566 h 575323"/>
                <a:gd name="connsiteX35" fmla="*/ 1898600 w 3198046"/>
                <a:gd name="connsiteY35" fmla="*/ 415964 h 575323"/>
                <a:gd name="connsiteX36" fmla="*/ 1904683 w 3198046"/>
                <a:gd name="connsiteY36" fmla="*/ 460767 h 575323"/>
                <a:gd name="connsiteX37" fmla="*/ 1929475 w 3198046"/>
                <a:gd name="connsiteY37" fmla="*/ 512543 h 575323"/>
                <a:gd name="connsiteX38" fmla="*/ 1969601 w 3198046"/>
                <a:gd name="connsiteY38" fmla="*/ 469297 h 575323"/>
                <a:gd name="connsiteX39" fmla="*/ 1995424 w 3198046"/>
                <a:gd name="connsiteY39" fmla="*/ 462138 h 575323"/>
                <a:gd name="connsiteX40" fmla="*/ 2059247 w 3198046"/>
                <a:gd name="connsiteY40" fmla="*/ 450428 h 575323"/>
                <a:gd name="connsiteX41" fmla="*/ 2088039 w 3198046"/>
                <a:gd name="connsiteY41" fmla="*/ 482198 h 575323"/>
                <a:gd name="connsiteX42" fmla="*/ 2109470 w 3198046"/>
                <a:gd name="connsiteY42" fmla="*/ 539348 h 575323"/>
                <a:gd name="connsiteX43" fmla="*/ 2135135 w 3198046"/>
                <a:gd name="connsiteY43" fmla="*/ 565615 h 575323"/>
                <a:gd name="connsiteX44" fmla="*/ 2175287 w 3198046"/>
                <a:gd name="connsiteY44" fmla="*/ 526389 h 575323"/>
                <a:gd name="connsiteX45" fmla="*/ 2212458 w 3198046"/>
                <a:gd name="connsiteY45" fmla="*/ 474800 h 575323"/>
                <a:gd name="connsiteX46" fmla="*/ 2249077 w 3198046"/>
                <a:gd name="connsiteY46" fmla="*/ 458073 h 575323"/>
                <a:gd name="connsiteX47" fmla="*/ 2254726 w 3198046"/>
                <a:gd name="connsiteY47" fmla="*/ 432192 h 575323"/>
                <a:gd name="connsiteX48" fmla="*/ 2271395 w 3198046"/>
                <a:gd name="connsiteY48" fmla="*/ 377423 h 575323"/>
                <a:gd name="connsiteX49" fmla="*/ 3012828 w 3198046"/>
                <a:gd name="connsiteY49" fmla="*/ 575323 h 575323"/>
                <a:gd name="connsiteX50" fmla="*/ 3076149 w 3198046"/>
                <a:gd name="connsiteY50" fmla="*/ 472495 h 575323"/>
                <a:gd name="connsiteX51" fmla="*/ 3198046 w 3198046"/>
                <a:gd name="connsiteY51" fmla="*/ 402118 h 575323"/>
                <a:gd name="connsiteX0" fmla="*/ 3198046 w 3198046"/>
                <a:gd name="connsiteY0" fmla="*/ 402118 h 687944"/>
                <a:gd name="connsiteX1" fmla="*/ 3010345 w 3198046"/>
                <a:gd name="connsiteY1" fmla="*/ 331504 h 687944"/>
                <a:gd name="connsiteX2" fmla="*/ 2922722 w 3198046"/>
                <a:gd name="connsiteY2" fmla="*/ 291233 h 687944"/>
                <a:gd name="connsiteX3" fmla="*/ 2806275 w 3198046"/>
                <a:gd name="connsiteY3" fmla="*/ 222440 h 687944"/>
                <a:gd name="connsiteX4" fmla="*/ 2184109 w 3198046"/>
                <a:gd name="connsiteY4" fmla="*/ 170629 h 687944"/>
                <a:gd name="connsiteX5" fmla="*/ 2083276 w 3198046"/>
                <a:gd name="connsiteY5" fmla="*/ 163111 h 687944"/>
                <a:gd name="connsiteX6" fmla="*/ 1966595 w 3198046"/>
                <a:gd name="connsiteY6" fmla="*/ 160730 h 687944"/>
                <a:gd name="connsiteX7" fmla="*/ 1864201 w 3198046"/>
                <a:gd name="connsiteY7" fmla="*/ 148823 h 687944"/>
                <a:gd name="connsiteX8" fmla="*/ 1780857 w 3198046"/>
                <a:gd name="connsiteY8" fmla="*/ 139299 h 687944"/>
                <a:gd name="connsiteX9" fmla="*/ 1661795 w 3198046"/>
                <a:gd name="connsiteY9" fmla="*/ 117868 h 687944"/>
                <a:gd name="connsiteX10" fmla="*/ 1537970 w 3198046"/>
                <a:gd name="connsiteY10" fmla="*/ 105961 h 687944"/>
                <a:gd name="connsiteX11" fmla="*/ 0 w 3198046"/>
                <a:gd name="connsiteY11" fmla="*/ 0 h 687944"/>
                <a:gd name="connsiteX12" fmla="*/ 149282 w 3198046"/>
                <a:gd name="connsiteY12" fmla="*/ 40972 h 687944"/>
                <a:gd name="connsiteX13" fmla="*/ 313447 w 3198046"/>
                <a:gd name="connsiteY13" fmla="*/ 75842 h 687944"/>
                <a:gd name="connsiteX14" fmla="*/ 391932 w 3198046"/>
                <a:gd name="connsiteY14" fmla="*/ 103635 h 687944"/>
                <a:gd name="connsiteX15" fmla="*/ 480038 w 3198046"/>
                <a:gd name="connsiteY15" fmla="*/ 120306 h 687944"/>
                <a:gd name="connsiteX16" fmla="*/ 567034 w 3198046"/>
                <a:gd name="connsiteY16" fmla="*/ 148837 h 687944"/>
                <a:gd name="connsiteX17" fmla="*/ 647770 w 3198046"/>
                <a:gd name="connsiteY17" fmla="*/ 152262 h 687944"/>
                <a:gd name="connsiteX18" fmla="*/ 707933 w 3198046"/>
                <a:gd name="connsiteY18" fmla="*/ 173411 h 687944"/>
                <a:gd name="connsiteX19" fmla="*/ 767963 w 3198046"/>
                <a:gd name="connsiteY19" fmla="*/ 179619 h 687944"/>
                <a:gd name="connsiteX20" fmla="*/ 829049 w 3198046"/>
                <a:gd name="connsiteY20" fmla="*/ 191336 h 687944"/>
                <a:gd name="connsiteX21" fmla="*/ 910882 w 3198046"/>
                <a:gd name="connsiteY21" fmla="*/ 202321 h 687944"/>
                <a:gd name="connsiteX22" fmla="*/ 994241 w 3198046"/>
                <a:gd name="connsiteY22" fmla="*/ 235288 h 687944"/>
                <a:gd name="connsiteX23" fmla="*/ 1063138 w 3198046"/>
                <a:gd name="connsiteY23" fmla="*/ 228231 h 687944"/>
                <a:gd name="connsiteX24" fmla="*/ 1119090 w 3198046"/>
                <a:gd name="connsiteY24" fmla="*/ 244695 h 687944"/>
                <a:gd name="connsiteX25" fmla="*/ 1154326 w 3198046"/>
                <a:gd name="connsiteY25" fmla="*/ 252290 h 687944"/>
                <a:gd name="connsiteX26" fmla="*/ 1246056 w 3198046"/>
                <a:gd name="connsiteY26" fmla="*/ 269656 h 687944"/>
                <a:gd name="connsiteX27" fmla="*/ 1309647 w 3198046"/>
                <a:gd name="connsiteY27" fmla="*/ 293222 h 687944"/>
                <a:gd name="connsiteX28" fmla="*/ 1384862 w 3198046"/>
                <a:gd name="connsiteY28" fmla="*/ 303421 h 687944"/>
                <a:gd name="connsiteX29" fmla="*/ 1442997 w 3198046"/>
                <a:gd name="connsiteY29" fmla="*/ 293998 h 687944"/>
                <a:gd name="connsiteX30" fmla="*/ 1534147 w 3198046"/>
                <a:gd name="connsiteY30" fmla="*/ 302380 h 687944"/>
                <a:gd name="connsiteX31" fmla="*/ 1602853 w 3198046"/>
                <a:gd name="connsiteY31" fmla="*/ 321688 h 687944"/>
                <a:gd name="connsiteX32" fmla="*/ 1712617 w 3198046"/>
                <a:gd name="connsiteY32" fmla="*/ 357964 h 687944"/>
                <a:gd name="connsiteX33" fmla="*/ 1785006 w 3198046"/>
                <a:gd name="connsiteY33" fmla="*/ 375349 h 687944"/>
                <a:gd name="connsiteX34" fmla="*/ 1856891 w 3198046"/>
                <a:gd name="connsiteY34" fmla="*/ 431566 h 687944"/>
                <a:gd name="connsiteX35" fmla="*/ 1898600 w 3198046"/>
                <a:gd name="connsiteY35" fmla="*/ 415964 h 687944"/>
                <a:gd name="connsiteX36" fmla="*/ 1904683 w 3198046"/>
                <a:gd name="connsiteY36" fmla="*/ 460767 h 687944"/>
                <a:gd name="connsiteX37" fmla="*/ 1929475 w 3198046"/>
                <a:gd name="connsiteY37" fmla="*/ 512543 h 687944"/>
                <a:gd name="connsiteX38" fmla="*/ 1969601 w 3198046"/>
                <a:gd name="connsiteY38" fmla="*/ 469297 h 687944"/>
                <a:gd name="connsiteX39" fmla="*/ 1995424 w 3198046"/>
                <a:gd name="connsiteY39" fmla="*/ 462138 h 687944"/>
                <a:gd name="connsiteX40" fmla="*/ 2059247 w 3198046"/>
                <a:gd name="connsiteY40" fmla="*/ 450428 h 687944"/>
                <a:gd name="connsiteX41" fmla="*/ 2088039 w 3198046"/>
                <a:gd name="connsiteY41" fmla="*/ 482198 h 687944"/>
                <a:gd name="connsiteX42" fmla="*/ 2109470 w 3198046"/>
                <a:gd name="connsiteY42" fmla="*/ 539348 h 687944"/>
                <a:gd name="connsiteX43" fmla="*/ 2135135 w 3198046"/>
                <a:gd name="connsiteY43" fmla="*/ 565615 h 687944"/>
                <a:gd name="connsiteX44" fmla="*/ 2175287 w 3198046"/>
                <a:gd name="connsiteY44" fmla="*/ 526389 h 687944"/>
                <a:gd name="connsiteX45" fmla="*/ 2212458 w 3198046"/>
                <a:gd name="connsiteY45" fmla="*/ 474800 h 687944"/>
                <a:gd name="connsiteX46" fmla="*/ 2249077 w 3198046"/>
                <a:gd name="connsiteY46" fmla="*/ 458073 h 687944"/>
                <a:gd name="connsiteX47" fmla="*/ 2254726 w 3198046"/>
                <a:gd name="connsiteY47" fmla="*/ 432192 h 687944"/>
                <a:gd name="connsiteX48" fmla="*/ 2271395 w 3198046"/>
                <a:gd name="connsiteY48" fmla="*/ 377423 h 687944"/>
                <a:gd name="connsiteX49" fmla="*/ 2796660 w 3198046"/>
                <a:gd name="connsiteY49" fmla="*/ 682668 h 687944"/>
                <a:gd name="connsiteX50" fmla="*/ 3012828 w 3198046"/>
                <a:gd name="connsiteY50" fmla="*/ 575323 h 687944"/>
                <a:gd name="connsiteX51" fmla="*/ 3076149 w 3198046"/>
                <a:gd name="connsiteY51" fmla="*/ 472495 h 687944"/>
                <a:gd name="connsiteX52" fmla="*/ 3198046 w 3198046"/>
                <a:gd name="connsiteY52" fmla="*/ 402118 h 687944"/>
                <a:gd name="connsiteX0" fmla="*/ 3198046 w 3198046"/>
                <a:gd name="connsiteY0" fmla="*/ 402118 h 710954"/>
                <a:gd name="connsiteX1" fmla="*/ 3010345 w 3198046"/>
                <a:gd name="connsiteY1" fmla="*/ 331504 h 710954"/>
                <a:gd name="connsiteX2" fmla="*/ 2922722 w 3198046"/>
                <a:gd name="connsiteY2" fmla="*/ 291233 h 710954"/>
                <a:gd name="connsiteX3" fmla="*/ 2806275 w 3198046"/>
                <a:gd name="connsiteY3" fmla="*/ 222440 h 710954"/>
                <a:gd name="connsiteX4" fmla="*/ 2184109 w 3198046"/>
                <a:gd name="connsiteY4" fmla="*/ 170629 h 710954"/>
                <a:gd name="connsiteX5" fmla="*/ 2083276 w 3198046"/>
                <a:gd name="connsiteY5" fmla="*/ 163111 h 710954"/>
                <a:gd name="connsiteX6" fmla="*/ 1966595 w 3198046"/>
                <a:gd name="connsiteY6" fmla="*/ 160730 h 710954"/>
                <a:gd name="connsiteX7" fmla="*/ 1864201 w 3198046"/>
                <a:gd name="connsiteY7" fmla="*/ 148823 h 710954"/>
                <a:gd name="connsiteX8" fmla="*/ 1780857 w 3198046"/>
                <a:gd name="connsiteY8" fmla="*/ 139299 h 710954"/>
                <a:gd name="connsiteX9" fmla="*/ 1661795 w 3198046"/>
                <a:gd name="connsiteY9" fmla="*/ 117868 h 710954"/>
                <a:gd name="connsiteX10" fmla="*/ 1537970 w 3198046"/>
                <a:gd name="connsiteY10" fmla="*/ 105961 h 710954"/>
                <a:gd name="connsiteX11" fmla="*/ 0 w 3198046"/>
                <a:gd name="connsiteY11" fmla="*/ 0 h 710954"/>
                <a:gd name="connsiteX12" fmla="*/ 149282 w 3198046"/>
                <a:gd name="connsiteY12" fmla="*/ 40972 h 710954"/>
                <a:gd name="connsiteX13" fmla="*/ 313447 w 3198046"/>
                <a:gd name="connsiteY13" fmla="*/ 75842 h 710954"/>
                <a:gd name="connsiteX14" fmla="*/ 391932 w 3198046"/>
                <a:gd name="connsiteY14" fmla="*/ 103635 h 710954"/>
                <a:gd name="connsiteX15" fmla="*/ 480038 w 3198046"/>
                <a:gd name="connsiteY15" fmla="*/ 120306 h 710954"/>
                <a:gd name="connsiteX16" fmla="*/ 567034 w 3198046"/>
                <a:gd name="connsiteY16" fmla="*/ 148837 h 710954"/>
                <a:gd name="connsiteX17" fmla="*/ 647770 w 3198046"/>
                <a:gd name="connsiteY17" fmla="*/ 152262 h 710954"/>
                <a:gd name="connsiteX18" fmla="*/ 707933 w 3198046"/>
                <a:gd name="connsiteY18" fmla="*/ 173411 h 710954"/>
                <a:gd name="connsiteX19" fmla="*/ 767963 w 3198046"/>
                <a:gd name="connsiteY19" fmla="*/ 179619 h 710954"/>
                <a:gd name="connsiteX20" fmla="*/ 829049 w 3198046"/>
                <a:gd name="connsiteY20" fmla="*/ 191336 h 710954"/>
                <a:gd name="connsiteX21" fmla="*/ 910882 w 3198046"/>
                <a:gd name="connsiteY21" fmla="*/ 202321 h 710954"/>
                <a:gd name="connsiteX22" fmla="*/ 994241 w 3198046"/>
                <a:gd name="connsiteY22" fmla="*/ 235288 h 710954"/>
                <a:gd name="connsiteX23" fmla="*/ 1063138 w 3198046"/>
                <a:gd name="connsiteY23" fmla="*/ 228231 h 710954"/>
                <a:gd name="connsiteX24" fmla="*/ 1119090 w 3198046"/>
                <a:gd name="connsiteY24" fmla="*/ 244695 h 710954"/>
                <a:gd name="connsiteX25" fmla="*/ 1154326 w 3198046"/>
                <a:gd name="connsiteY25" fmla="*/ 252290 h 710954"/>
                <a:gd name="connsiteX26" fmla="*/ 1246056 w 3198046"/>
                <a:gd name="connsiteY26" fmla="*/ 269656 h 710954"/>
                <a:gd name="connsiteX27" fmla="*/ 1309647 w 3198046"/>
                <a:gd name="connsiteY27" fmla="*/ 293222 h 710954"/>
                <a:gd name="connsiteX28" fmla="*/ 1384862 w 3198046"/>
                <a:gd name="connsiteY28" fmla="*/ 303421 h 710954"/>
                <a:gd name="connsiteX29" fmla="*/ 1442997 w 3198046"/>
                <a:gd name="connsiteY29" fmla="*/ 293998 h 710954"/>
                <a:gd name="connsiteX30" fmla="*/ 1534147 w 3198046"/>
                <a:gd name="connsiteY30" fmla="*/ 302380 h 710954"/>
                <a:gd name="connsiteX31" fmla="*/ 1602853 w 3198046"/>
                <a:gd name="connsiteY31" fmla="*/ 321688 h 710954"/>
                <a:gd name="connsiteX32" fmla="*/ 1712617 w 3198046"/>
                <a:gd name="connsiteY32" fmla="*/ 357964 h 710954"/>
                <a:gd name="connsiteX33" fmla="*/ 1785006 w 3198046"/>
                <a:gd name="connsiteY33" fmla="*/ 375349 h 710954"/>
                <a:gd name="connsiteX34" fmla="*/ 1856891 w 3198046"/>
                <a:gd name="connsiteY34" fmla="*/ 431566 h 710954"/>
                <a:gd name="connsiteX35" fmla="*/ 1898600 w 3198046"/>
                <a:gd name="connsiteY35" fmla="*/ 415964 h 710954"/>
                <a:gd name="connsiteX36" fmla="*/ 1904683 w 3198046"/>
                <a:gd name="connsiteY36" fmla="*/ 460767 h 710954"/>
                <a:gd name="connsiteX37" fmla="*/ 1929475 w 3198046"/>
                <a:gd name="connsiteY37" fmla="*/ 512543 h 710954"/>
                <a:gd name="connsiteX38" fmla="*/ 1969601 w 3198046"/>
                <a:gd name="connsiteY38" fmla="*/ 469297 h 710954"/>
                <a:gd name="connsiteX39" fmla="*/ 1995424 w 3198046"/>
                <a:gd name="connsiteY39" fmla="*/ 462138 h 710954"/>
                <a:gd name="connsiteX40" fmla="*/ 2059247 w 3198046"/>
                <a:gd name="connsiteY40" fmla="*/ 450428 h 710954"/>
                <a:gd name="connsiteX41" fmla="*/ 2088039 w 3198046"/>
                <a:gd name="connsiteY41" fmla="*/ 482198 h 710954"/>
                <a:gd name="connsiteX42" fmla="*/ 2109470 w 3198046"/>
                <a:gd name="connsiteY42" fmla="*/ 539348 h 710954"/>
                <a:gd name="connsiteX43" fmla="*/ 2135135 w 3198046"/>
                <a:gd name="connsiteY43" fmla="*/ 565615 h 710954"/>
                <a:gd name="connsiteX44" fmla="*/ 2175287 w 3198046"/>
                <a:gd name="connsiteY44" fmla="*/ 526389 h 710954"/>
                <a:gd name="connsiteX45" fmla="*/ 2212458 w 3198046"/>
                <a:gd name="connsiteY45" fmla="*/ 474800 h 710954"/>
                <a:gd name="connsiteX46" fmla="*/ 2249077 w 3198046"/>
                <a:gd name="connsiteY46" fmla="*/ 458073 h 710954"/>
                <a:gd name="connsiteX47" fmla="*/ 2254726 w 3198046"/>
                <a:gd name="connsiteY47" fmla="*/ 432192 h 710954"/>
                <a:gd name="connsiteX48" fmla="*/ 2271395 w 3198046"/>
                <a:gd name="connsiteY48" fmla="*/ 377423 h 710954"/>
                <a:gd name="connsiteX49" fmla="*/ 2605070 w 3198046"/>
                <a:gd name="connsiteY49" fmla="*/ 689224 h 710954"/>
                <a:gd name="connsiteX50" fmla="*/ 2796660 w 3198046"/>
                <a:gd name="connsiteY50" fmla="*/ 682668 h 710954"/>
                <a:gd name="connsiteX51" fmla="*/ 3012828 w 3198046"/>
                <a:gd name="connsiteY51" fmla="*/ 575323 h 710954"/>
                <a:gd name="connsiteX52" fmla="*/ 3076149 w 3198046"/>
                <a:gd name="connsiteY52" fmla="*/ 472495 h 710954"/>
                <a:gd name="connsiteX53" fmla="*/ 3198046 w 3198046"/>
                <a:gd name="connsiteY53" fmla="*/ 402118 h 710954"/>
                <a:gd name="connsiteX0" fmla="*/ 3198046 w 3198046"/>
                <a:gd name="connsiteY0" fmla="*/ 402118 h 704614"/>
                <a:gd name="connsiteX1" fmla="*/ 3010345 w 3198046"/>
                <a:gd name="connsiteY1" fmla="*/ 331504 h 704614"/>
                <a:gd name="connsiteX2" fmla="*/ 2922722 w 3198046"/>
                <a:gd name="connsiteY2" fmla="*/ 291233 h 704614"/>
                <a:gd name="connsiteX3" fmla="*/ 2806275 w 3198046"/>
                <a:gd name="connsiteY3" fmla="*/ 222440 h 704614"/>
                <a:gd name="connsiteX4" fmla="*/ 2184109 w 3198046"/>
                <a:gd name="connsiteY4" fmla="*/ 170629 h 704614"/>
                <a:gd name="connsiteX5" fmla="*/ 2083276 w 3198046"/>
                <a:gd name="connsiteY5" fmla="*/ 163111 h 704614"/>
                <a:gd name="connsiteX6" fmla="*/ 1966595 w 3198046"/>
                <a:gd name="connsiteY6" fmla="*/ 160730 h 704614"/>
                <a:gd name="connsiteX7" fmla="*/ 1864201 w 3198046"/>
                <a:gd name="connsiteY7" fmla="*/ 148823 h 704614"/>
                <a:gd name="connsiteX8" fmla="*/ 1780857 w 3198046"/>
                <a:gd name="connsiteY8" fmla="*/ 139299 h 704614"/>
                <a:gd name="connsiteX9" fmla="*/ 1661795 w 3198046"/>
                <a:gd name="connsiteY9" fmla="*/ 117868 h 704614"/>
                <a:gd name="connsiteX10" fmla="*/ 1537970 w 3198046"/>
                <a:gd name="connsiteY10" fmla="*/ 105961 h 704614"/>
                <a:gd name="connsiteX11" fmla="*/ 0 w 3198046"/>
                <a:gd name="connsiteY11" fmla="*/ 0 h 704614"/>
                <a:gd name="connsiteX12" fmla="*/ 149282 w 3198046"/>
                <a:gd name="connsiteY12" fmla="*/ 40972 h 704614"/>
                <a:gd name="connsiteX13" fmla="*/ 313447 w 3198046"/>
                <a:gd name="connsiteY13" fmla="*/ 75842 h 704614"/>
                <a:gd name="connsiteX14" fmla="*/ 391932 w 3198046"/>
                <a:gd name="connsiteY14" fmla="*/ 103635 h 704614"/>
                <a:gd name="connsiteX15" fmla="*/ 480038 w 3198046"/>
                <a:gd name="connsiteY15" fmla="*/ 120306 h 704614"/>
                <a:gd name="connsiteX16" fmla="*/ 567034 w 3198046"/>
                <a:gd name="connsiteY16" fmla="*/ 148837 h 704614"/>
                <a:gd name="connsiteX17" fmla="*/ 647770 w 3198046"/>
                <a:gd name="connsiteY17" fmla="*/ 152262 h 704614"/>
                <a:gd name="connsiteX18" fmla="*/ 707933 w 3198046"/>
                <a:gd name="connsiteY18" fmla="*/ 173411 h 704614"/>
                <a:gd name="connsiteX19" fmla="*/ 767963 w 3198046"/>
                <a:gd name="connsiteY19" fmla="*/ 179619 h 704614"/>
                <a:gd name="connsiteX20" fmla="*/ 829049 w 3198046"/>
                <a:gd name="connsiteY20" fmla="*/ 191336 h 704614"/>
                <a:gd name="connsiteX21" fmla="*/ 910882 w 3198046"/>
                <a:gd name="connsiteY21" fmla="*/ 202321 h 704614"/>
                <a:gd name="connsiteX22" fmla="*/ 994241 w 3198046"/>
                <a:gd name="connsiteY22" fmla="*/ 235288 h 704614"/>
                <a:gd name="connsiteX23" fmla="*/ 1063138 w 3198046"/>
                <a:gd name="connsiteY23" fmla="*/ 228231 h 704614"/>
                <a:gd name="connsiteX24" fmla="*/ 1119090 w 3198046"/>
                <a:gd name="connsiteY24" fmla="*/ 244695 h 704614"/>
                <a:gd name="connsiteX25" fmla="*/ 1154326 w 3198046"/>
                <a:gd name="connsiteY25" fmla="*/ 252290 h 704614"/>
                <a:gd name="connsiteX26" fmla="*/ 1246056 w 3198046"/>
                <a:gd name="connsiteY26" fmla="*/ 269656 h 704614"/>
                <a:gd name="connsiteX27" fmla="*/ 1309647 w 3198046"/>
                <a:gd name="connsiteY27" fmla="*/ 293222 h 704614"/>
                <a:gd name="connsiteX28" fmla="*/ 1384862 w 3198046"/>
                <a:gd name="connsiteY28" fmla="*/ 303421 h 704614"/>
                <a:gd name="connsiteX29" fmla="*/ 1442997 w 3198046"/>
                <a:gd name="connsiteY29" fmla="*/ 293998 h 704614"/>
                <a:gd name="connsiteX30" fmla="*/ 1534147 w 3198046"/>
                <a:gd name="connsiteY30" fmla="*/ 302380 h 704614"/>
                <a:gd name="connsiteX31" fmla="*/ 1602853 w 3198046"/>
                <a:gd name="connsiteY31" fmla="*/ 321688 h 704614"/>
                <a:gd name="connsiteX32" fmla="*/ 1712617 w 3198046"/>
                <a:gd name="connsiteY32" fmla="*/ 357964 h 704614"/>
                <a:gd name="connsiteX33" fmla="*/ 1785006 w 3198046"/>
                <a:gd name="connsiteY33" fmla="*/ 375349 h 704614"/>
                <a:gd name="connsiteX34" fmla="*/ 1856891 w 3198046"/>
                <a:gd name="connsiteY34" fmla="*/ 431566 h 704614"/>
                <a:gd name="connsiteX35" fmla="*/ 1898600 w 3198046"/>
                <a:gd name="connsiteY35" fmla="*/ 415964 h 704614"/>
                <a:gd name="connsiteX36" fmla="*/ 1904683 w 3198046"/>
                <a:gd name="connsiteY36" fmla="*/ 460767 h 704614"/>
                <a:gd name="connsiteX37" fmla="*/ 1929475 w 3198046"/>
                <a:gd name="connsiteY37" fmla="*/ 512543 h 704614"/>
                <a:gd name="connsiteX38" fmla="*/ 1969601 w 3198046"/>
                <a:gd name="connsiteY38" fmla="*/ 469297 h 704614"/>
                <a:gd name="connsiteX39" fmla="*/ 1995424 w 3198046"/>
                <a:gd name="connsiteY39" fmla="*/ 462138 h 704614"/>
                <a:gd name="connsiteX40" fmla="*/ 2059247 w 3198046"/>
                <a:gd name="connsiteY40" fmla="*/ 450428 h 704614"/>
                <a:gd name="connsiteX41" fmla="*/ 2088039 w 3198046"/>
                <a:gd name="connsiteY41" fmla="*/ 482198 h 704614"/>
                <a:gd name="connsiteX42" fmla="*/ 2109470 w 3198046"/>
                <a:gd name="connsiteY42" fmla="*/ 539348 h 704614"/>
                <a:gd name="connsiteX43" fmla="*/ 2135135 w 3198046"/>
                <a:gd name="connsiteY43" fmla="*/ 565615 h 704614"/>
                <a:gd name="connsiteX44" fmla="*/ 2175287 w 3198046"/>
                <a:gd name="connsiteY44" fmla="*/ 526389 h 704614"/>
                <a:gd name="connsiteX45" fmla="*/ 2212458 w 3198046"/>
                <a:gd name="connsiteY45" fmla="*/ 474800 h 704614"/>
                <a:gd name="connsiteX46" fmla="*/ 2249077 w 3198046"/>
                <a:gd name="connsiteY46" fmla="*/ 458073 h 704614"/>
                <a:gd name="connsiteX47" fmla="*/ 2254726 w 3198046"/>
                <a:gd name="connsiteY47" fmla="*/ 432192 h 704614"/>
                <a:gd name="connsiteX48" fmla="*/ 2271395 w 3198046"/>
                <a:gd name="connsiteY48" fmla="*/ 377423 h 704614"/>
                <a:gd name="connsiteX49" fmla="*/ 2383359 w 3198046"/>
                <a:gd name="connsiteY49" fmla="*/ 683878 h 704614"/>
                <a:gd name="connsiteX50" fmla="*/ 2605070 w 3198046"/>
                <a:gd name="connsiteY50" fmla="*/ 689224 h 704614"/>
                <a:gd name="connsiteX51" fmla="*/ 2796660 w 3198046"/>
                <a:gd name="connsiteY51" fmla="*/ 682668 h 704614"/>
                <a:gd name="connsiteX52" fmla="*/ 3012828 w 3198046"/>
                <a:gd name="connsiteY52" fmla="*/ 575323 h 704614"/>
                <a:gd name="connsiteX53" fmla="*/ 3076149 w 3198046"/>
                <a:gd name="connsiteY53" fmla="*/ 472495 h 704614"/>
                <a:gd name="connsiteX54" fmla="*/ 3198046 w 3198046"/>
                <a:gd name="connsiteY54" fmla="*/ 402118 h 704614"/>
                <a:gd name="connsiteX0" fmla="*/ 3198046 w 3198046"/>
                <a:gd name="connsiteY0" fmla="*/ 402118 h 726130"/>
                <a:gd name="connsiteX1" fmla="*/ 3010345 w 3198046"/>
                <a:gd name="connsiteY1" fmla="*/ 331504 h 726130"/>
                <a:gd name="connsiteX2" fmla="*/ 2922722 w 3198046"/>
                <a:gd name="connsiteY2" fmla="*/ 291233 h 726130"/>
                <a:gd name="connsiteX3" fmla="*/ 2806275 w 3198046"/>
                <a:gd name="connsiteY3" fmla="*/ 222440 h 726130"/>
                <a:gd name="connsiteX4" fmla="*/ 2184109 w 3198046"/>
                <a:gd name="connsiteY4" fmla="*/ 170629 h 726130"/>
                <a:gd name="connsiteX5" fmla="*/ 2083276 w 3198046"/>
                <a:gd name="connsiteY5" fmla="*/ 163111 h 726130"/>
                <a:gd name="connsiteX6" fmla="*/ 1966595 w 3198046"/>
                <a:gd name="connsiteY6" fmla="*/ 160730 h 726130"/>
                <a:gd name="connsiteX7" fmla="*/ 1864201 w 3198046"/>
                <a:gd name="connsiteY7" fmla="*/ 148823 h 726130"/>
                <a:gd name="connsiteX8" fmla="*/ 1780857 w 3198046"/>
                <a:gd name="connsiteY8" fmla="*/ 139299 h 726130"/>
                <a:gd name="connsiteX9" fmla="*/ 1661795 w 3198046"/>
                <a:gd name="connsiteY9" fmla="*/ 117868 h 726130"/>
                <a:gd name="connsiteX10" fmla="*/ 1537970 w 3198046"/>
                <a:gd name="connsiteY10" fmla="*/ 105961 h 726130"/>
                <a:gd name="connsiteX11" fmla="*/ 0 w 3198046"/>
                <a:gd name="connsiteY11" fmla="*/ 0 h 726130"/>
                <a:gd name="connsiteX12" fmla="*/ 149282 w 3198046"/>
                <a:gd name="connsiteY12" fmla="*/ 40972 h 726130"/>
                <a:gd name="connsiteX13" fmla="*/ 313447 w 3198046"/>
                <a:gd name="connsiteY13" fmla="*/ 75842 h 726130"/>
                <a:gd name="connsiteX14" fmla="*/ 391932 w 3198046"/>
                <a:gd name="connsiteY14" fmla="*/ 103635 h 726130"/>
                <a:gd name="connsiteX15" fmla="*/ 480038 w 3198046"/>
                <a:gd name="connsiteY15" fmla="*/ 120306 h 726130"/>
                <a:gd name="connsiteX16" fmla="*/ 567034 w 3198046"/>
                <a:gd name="connsiteY16" fmla="*/ 148837 h 726130"/>
                <a:gd name="connsiteX17" fmla="*/ 647770 w 3198046"/>
                <a:gd name="connsiteY17" fmla="*/ 152262 h 726130"/>
                <a:gd name="connsiteX18" fmla="*/ 707933 w 3198046"/>
                <a:gd name="connsiteY18" fmla="*/ 173411 h 726130"/>
                <a:gd name="connsiteX19" fmla="*/ 767963 w 3198046"/>
                <a:gd name="connsiteY19" fmla="*/ 179619 h 726130"/>
                <a:gd name="connsiteX20" fmla="*/ 829049 w 3198046"/>
                <a:gd name="connsiteY20" fmla="*/ 191336 h 726130"/>
                <a:gd name="connsiteX21" fmla="*/ 910882 w 3198046"/>
                <a:gd name="connsiteY21" fmla="*/ 202321 h 726130"/>
                <a:gd name="connsiteX22" fmla="*/ 994241 w 3198046"/>
                <a:gd name="connsiteY22" fmla="*/ 235288 h 726130"/>
                <a:gd name="connsiteX23" fmla="*/ 1063138 w 3198046"/>
                <a:gd name="connsiteY23" fmla="*/ 228231 h 726130"/>
                <a:gd name="connsiteX24" fmla="*/ 1119090 w 3198046"/>
                <a:gd name="connsiteY24" fmla="*/ 244695 h 726130"/>
                <a:gd name="connsiteX25" fmla="*/ 1154326 w 3198046"/>
                <a:gd name="connsiteY25" fmla="*/ 252290 h 726130"/>
                <a:gd name="connsiteX26" fmla="*/ 1246056 w 3198046"/>
                <a:gd name="connsiteY26" fmla="*/ 269656 h 726130"/>
                <a:gd name="connsiteX27" fmla="*/ 1309647 w 3198046"/>
                <a:gd name="connsiteY27" fmla="*/ 293222 h 726130"/>
                <a:gd name="connsiteX28" fmla="*/ 1384862 w 3198046"/>
                <a:gd name="connsiteY28" fmla="*/ 303421 h 726130"/>
                <a:gd name="connsiteX29" fmla="*/ 1442997 w 3198046"/>
                <a:gd name="connsiteY29" fmla="*/ 293998 h 726130"/>
                <a:gd name="connsiteX30" fmla="*/ 1534147 w 3198046"/>
                <a:gd name="connsiteY30" fmla="*/ 302380 h 726130"/>
                <a:gd name="connsiteX31" fmla="*/ 1602853 w 3198046"/>
                <a:gd name="connsiteY31" fmla="*/ 321688 h 726130"/>
                <a:gd name="connsiteX32" fmla="*/ 1712617 w 3198046"/>
                <a:gd name="connsiteY32" fmla="*/ 357964 h 726130"/>
                <a:gd name="connsiteX33" fmla="*/ 1785006 w 3198046"/>
                <a:gd name="connsiteY33" fmla="*/ 375349 h 726130"/>
                <a:gd name="connsiteX34" fmla="*/ 1856891 w 3198046"/>
                <a:gd name="connsiteY34" fmla="*/ 431566 h 726130"/>
                <a:gd name="connsiteX35" fmla="*/ 1898600 w 3198046"/>
                <a:gd name="connsiteY35" fmla="*/ 415964 h 726130"/>
                <a:gd name="connsiteX36" fmla="*/ 1904683 w 3198046"/>
                <a:gd name="connsiteY36" fmla="*/ 460767 h 726130"/>
                <a:gd name="connsiteX37" fmla="*/ 1929475 w 3198046"/>
                <a:gd name="connsiteY37" fmla="*/ 512543 h 726130"/>
                <a:gd name="connsiteX38" fmla="*/ 1969601 w 3198046"/>
                <a:gd name="connsiteY38" fmla="*/ 469297 h 726130"/>
                <a:gd name="connsiteX39" fmla="*/ 1995424 w 3198046"/>
                <a:gd name="connsiteY39" fmla="*/ 462138 h 726130"/>
                <a:gd name="connsiteX40" fmla="*/ 2059247 w 3198046"/>
                <a:gd name="connsiteY40" fmla="*/ 450428 h 726130"/>
                <a:gd name="connsiteX41" fmla="*/ 2088039 w 3198046"/>
                <a:gd name="connsiteY41" fmla="*/ 482198 h 726130"/>
                <a:gd name="connsiteX42" fmla="*/ 2109470 w 3198046"/>
                <a:gd name="connsiteY42" fmla="*/ 539348 h 726130"/>
                <a:gd name="connsiteX43" fmla="*/ 2135135 w 3198046"/>
                <a:gd name="connsiteY43" fmla="*/ 565615 h 726130"/>
                <a:gd name="connsiteX44" fmla="*/ 2175287 w 3198046"/>
                <a:gd name="connsiteY44" fmla="*/ 526389 h 726130"/>
                <a:gd name="connsiteX45" fmla="*/ 2212458 w 3198046"/>
                <a:gd name="connsiteY45" fmla="*/ 474800 h 726130"/>
                <a:gd name="connsiteX46" fmla="*/ 2249077 w 3198046"/>
                <a:gd name="connsiteY46" fmla="*/ 458073 h 726130"/>
                <a:gd name="connsiteX47" fmla="*/ 2254726 w 3198046"/>
                <a:gd name="connsiteY47" fmla="*/ 432192 h 726130"/>
                <a:gd name="connsiteX48" fmla="*/ 2271395 w 3198046"/>
                <a:gd name="connsiteY48" fmla="*/ 377423 h 726130"/>
                <a:gd name="connsiteX49" fmla="*/ 2383359 w 3198046"/>
                <a:gd name="connsiteY49" fmla="*/ 683878 h 726130"/>
                <a:gd name="connsiteX50" fmla="*/ 2521021 w 3198046"/>
                <a:gd name="connsiteY50" fmla="*/ 725662 h 726130"/>
                <a:gd name="connsiteX51" fmla="*/ 2605070 w 3198046"/>
                <a:gd name="connsiteY51" fmla="*/ 689224 h 726130"/>
                <a:gd name="connsiteX52" fmla="*/ 2796660 w 3198046"/>
                <a:gd name="connsiteY52" fmla="*/ 682668 h 726130"/>
                <a:gd name="connsiteX53" fmla="*/ 3012828 w 3198046"/>
                <a:gd name="connsiteY53" fmla="*/ 575323 h 726130"/>
                <a:gd name="connsiteX54" fmla="*/ 3076149 w 3198046"/>
                <a:gd name="connsiteY54" fmla="*/ 472495 h 726130"/>
                <a:gd name="connsiteX55" fmla="*/ 3198046 w 3198046"/>
                <a:gd name="connsiteY55" fmla="*/ 402118 h 726130"/>
                <a:gd name="connsiteX0" fmla="*/ 3198046 w 3198046"/>
                <a:gd name="connsiteY0" fmla="*/ 402118 h 726130"/>
                <a:gd name="connsiteX1" fmla="*/ 3010345 w 3198046"/>
                <a:gd name="connsiteY1" fmla="*/ 331504 h 726130"/>
                <a:gd name="connsiteX2" fmla="*/ 2922722 w 3198046"/>
                <a:gd name="connsiteY2" fmla="*/ 291233 h 726130"/>
                <a:gd name="connsiteX3" fmla="*/ 2806275 w 3198046"/>
                <a:gd name="connsiteY3" fmla="*/ 222440 h 726130"/>
                <a:gd name="connsiteX4" fmla="*/ 2184109 w 3198046"/>
                <a:gd name="connsiteY4" fmla="*/ 170629 h 726130"/>
                <a:gd name="connsiteX5" fmla="*/ 2083276 w 3198046"/>
                <a:gd name="connsiteY5" fmla="*/ 163111 h 726130"/>
                <a:gd name="connsiteX6" fmla="*/ 1966595 w 3198046"/>
                <a:gd name="connsiteY6" fmla="*/ 160730 h 726130"/>
                <a:gd name="connsiteX7" fmla="*/ 1864201 w 3198046"/>
                <a:gd name="connsiteY7" fmla="*/ 148823 h 726130"/>
                <a:gd name="connsiteX8" fmla="*/ 1780857 w 3198046"/>
                <a:gd name="connsiteY8" fmla="*/ 139299 h 726130"/>
                <a:gd name="connsiteX9" fmla="*/ 1661795 w 3198046"/>
                <a:gd name="connsiteY9" fmla="*/ 117868 h 726130"/>
                <a:gd name="connsiteX10" fmla="*/ 1537970 w 3198046"/>
                <a:gd name="connsiteY10" fmla="*/ 105961 h 726130"/>
                <a:gd name="connsiteX11" fmla="*/ 0 w 3198046"/>
                <a:gd name="connsiteY11" fmla="*/ 0 h 726130"/>
                <a:gd name="connsiteX12" fmla="*/ 149282 w 3198046"/>
                <a:gd name="connsiteY12" fmla="*/ 40972 h 726130"/>
                <a:gd name="connsiteX13" fmla="*/ 313447 w 3198046"/>
                <a:gd name="connsiteY13" fmla="*/ 75842 h 726130"/>
                <a:gd name="connsiteX14" fmla="*/ 391932 w 3198046"/>
                <a:gd name="connsiteY14" fmla="*/ 103635 h 726130"/>
                <a:gd name="connsiteX15" fmla="*/ 480038 w 3198046"/>
                <a:gd name="connsiteY15" fmla="*/ 120306 h 726130"/>
                <a:gd name="connsiteX16" fmla="*/ 567034 w 3198046"/>
                <a:gd name="connsiteY16" fmla="*/ 148837 h 726130"/>
                <a:gd name="connsiteX17" fmla="*/ 647770 w 3198046"/>
                <a:gd name="connsiteY17" fmla="*/ 152262 h 726130"/>
                <a:gd name="connsiteX18" fmla="*/ 707933 w 3198046"/>
                <a:gd name="connsiteY18" fmla="*/ 173411 h 726130"/>
                <a:gd name="connsiteX19" fmla="*/ 767963 w 3198046"/>
                <a:gd name="connsiteY19" fmla="*/ 179619 h 726130"/>
                <a:gd name="connsiteX20" fmla="*/ 829049 w 3198046"/>
                <a:gd name="connsiteY20" fmla="*/ 191336 h 726130"/>
                <a:gd name="connsiteX21" fmla="*/ 910882 w 3198046"/>
                <a:gd name="connsiteY21" fmla="*/ 202321 h 726130"/>
                <a:gd name="connsiteX22" fmla="*/ 994241 w 3198046"/>
                <a:gd name="connsiteY22" fmla="*/ 235288 h 726130"/>
                <a:gd name="connsiteX23" fmla="*/ 1063138 w 3198046"/>
                <a:gd name="connsiteY23" fmla="*/ 228231 h 726130"/>
                <a:gd name="connsiteX24" fmla="*/ 1119090 w 3198046"/>
                <a:gd name="connsiteY24" fmla="*/ 244695 h 726130"/>
                <a:gd name="connsiteX25" fmla="*/ 1154326 w 3198046"/>
                <a:gd name="connsiteY25" fmla="*/ 252290 h 726130"/>
                <a:gd name="connsiteX26" fmla="*/ 1246056 w 3198046"/>
                <a:gd name="connsiteY26" fmla="*/ 269656 h 726130"/>
                <a:gd name="connsiteX27" fmla="*/ 1309647 w 3198046"/>
                <a:gd name="connsiteY27" fmla="*/ 293222 h 726130"/>
                <a:gd name="connsiteX28" fmla="*/ 1384862 w 3198046"/>
                <a:gd name="connsiteY28" fmla="*/ 303421 h 726130"/>
                <a:gd name="connsiteX29" fmla="*/ 1442997 w 3198046"/>
                <a:gd name="connsiteY29" fmla="*/ 293998 h 726130"/>
                <a:gd name="connsiteX30" fmla="*/ 1534147 w 3198046"/>
                <a:gd name="connsiteY30" fmla="*/ 302380 h 726130"/>
                <a:gd name="connsiteX31" fmla="*/ 1602853 w 3198046"/>
                <a:gd name="connsiteY31" fmla="*/ 321688 h 726130"/>
                <a:gd name="connsiteX32" fmla="*/ 1712617 w 3198046"/>
                <a:gd name="connsiteY32" fmla="*/ 357964 h 726130"/>
                <a:gd name="connsiteX33" fmla="*/ 1785006 w 3198046"/>
                <a:gd name="connsiteY33" fmla="*/ 375349 h 726130"/>
                <a:gd name="connsiteX34" fmla="*/ 1856891 w 3198046"/>
                <a:gd name="connsiteY34" fmla="*/ 431566 h 726130"/>
                <a:gd name="connsiteX35" fmla="*/ 1898600 w 3198046"/>
                <a:gd name="connsiteY35" fmla="*/ 415964 h 726130"/>
                <a:gd name="connsiteX36" fmla="*/ 1904683 w 3198046"/>
                <a:gd name="connsiteY36" fmla="*/ 460767 h 726130"/>
                <a:gd name="connsiteX37" fmla="*/ 1929475 w 3198046"/>
                <a:gd name="connsiteY37" fmla="*/ 512543 h 726130"/>
                <a:gd name="connsiteX38" fmla="*/ 1969601 w 3198046"/>
                <a:gd name="connsiteY38" fmla="*/ 469297 h 726130"/>
                <a:gd name="connsiteX39" fmla="*/ 1995424 w 3198046"/>
                <a:gd name="connsiteY39" fmla="*/ 462138 h 726130"/>
                <a:gd name="connsiteX40" fmla="*/ 2059247 w 3198046"/>
                <a:gd name="connsiteY40" fmla="*/ 450428 h 726130"/>
                <a:gd name="connsiteX41" fmla="*/ 2088039 w 3198046"/>
                <a:gd name="connsiteY41" fmla="*/ 482198 h 726130"/>
                <a:gd name="connsiteX42" fmla="*/ 2109470 w 3198046"/>
                <a:gd name="connsiteY42" fmla="*/ 539348 h 726130"/>
                <a:gd name="connsiteX43" fmla="*/ 2135135 w 3198046"/>
                <a:gd name="connsiteY43" fmla="*/ 565615 h 726130"/>
                <a:gd name="connsiteX44" fmla="*/ 2175287 w 3198046"/>
                <a:gd name="connsiteY44" fmla="*/ 526389 h 726130"/>
                <a:gd name="connsiteX45" fmla="*/ 2212458 w 3198046"/>
                <a:gd name="connsiteY45" fmla="*/ 474800 h 726130"/>
                <a:gd name="connsiteX46" fmla="*/ 2249077 w 3198046"/>
                <a:gd name="connsiteY46" fmla="*/ 458073 h 726130"/>
                <a:gd name="connsiteX47" fmla="*/ 2254726 w 3198046"/>
                <a:gd name="connsiteY47" fmla="*/ 432192 h 726130"/>
                <a:gd name="connsiteX48" fmla="*/ 2271395 w 3198046"/>
                <a:gd name="connsiteY48" fmla="*/ 377423 h 726130"/>
                <a:gd name="connsiteX49" fmla="*/ 2339962 w 3198046"/>
                <a:gd name="connsiteY49" fmla="*/ 444034 h 726130"/>
                <a:gd name="connsiteX50" fmla="*/ 2383359 w 3198046"/>
                <a:gd name="connsiteY50" fmla="*/ 683878 h 726130"/>
                <a:gd name="connsiteX51" fmla="*/ 2521021 w 3198046"/>
                <a:gd name="connsiteY51" fmla="*/ 725662 h 726130"/>
                <a:gd name="connsiteX52" fmla="*/ 2605070 w 3198046"/>
                <a:gd name="connsiteY52" fmla="*/ 689224 h 726130"/>
                <a:gd name="connsiteX53" fmla="*/ 2796660 w 3198046"/>
                <a:gd name="connsiteY53" fmla="*/ 682668 h 726130"/>
                <a:gd name="connsiteX54" fmla="*/ 3012828 w 3198046"/>
                <a:gd name="connsiteY54" fmla="*/ 575323 h 726130"/>
                <a:gd name="connsiteX55" fmla="*/ 3076149 w 3198046"/>
                <a:gd name="connsiteY55" fmla="*/ 472495 h 726130"/>
                <a:gd name="connsiteX56" fmla="*/ 3198046 w 3198046"/>
                <a:gd name="connsiteY56" fmla="*/ 402118 h 726130"/>
                <a:gd name="connsiteX0" fmla="*/ 3198046 w 3198046"/>
                <a:gd name="connsiteY0" fmla="*/ 402118 h 726130"/>
                <a:gd name="connsiteX1" fmla="*/ 3010345 w 3198046"/>
                <a:gd name="connsiteY1" fmla="*/ 331504 h 726130"/>
                <a:gd name="connsiteX2" fmla="*/ 2922722 w 3198046"/>
                <a:gd name="connsiteY2" fmla="*/ 291233 h 726130"/>
                <a:gd name="connsiteX3" fmla="*/ 2806275 w 3198046"/>
                <a:gd name="connsiteY3" fmla="*/ 222440 h 726130"/>
                <a:gd name="connsiteX4" fmla="*/ 2184109 w 3198046"/>
                <a:gd name="connsiteY4" fmla="*/ 170629 h 726130"/>
                <a:gd name="connsiteX5" fmla="*/ 2083276 w 3198046"/>
                <a:gd name="connsiteY5" fmla="*/ 163111 h 726130"/>
                <a:gd name="connsiteX6" fmla="*/ 1966595 w 3198046"/>
                <a:gd name="connsiteY6" fmla="*/ 160730 h 726130"/>
                <a:gd name="connsiteX7" fmla="*/ 1864201 w 3198046"/>
                <a:gd name="connsiteY7" fmla="*/ 148823 h 726130"/>
                <a:gd name="connsiteX8" fmla="*/ 1780857 w 3198046"/>
                <a:gd name="connsiteY8" fmla="*/ 139299 h 726130"/>
                <a:gd name="connsiteX9" fmla="*/ 1661795 w 3198046"/>
                <a:gd name="connsiteY9" fmla="*/ 117868 h 726130"/>
                <a:gd name="connsiteX10" fmla="*/ 1537970 w 3198046"/>
                <a:gd name="connsiteY10" fmla="*/ 105961 h 726130"/>
                <a:gd name="connsiteX11" fmla="*/ 0 w 3198046"/>
                <a:gd name="connsiteY11" fmla="*/ 0 h 726130"/>
                <a:gd name="connsiteX12" fmla="*/ 149282 w 3198046"/>
                <a:gd name="connsiteY12" fmla="*/ 40972 h 726130"/>
                <a:gd name="connsiteX13" fmla="*/ 313447 w 3198046"/>
                <a:gd name="connsiteY13" fmla="*/ 75842 h 726130"/>
                <a:gd name="connsiteX14" fmla="*/ 391932 w 3198046"/>
                <a:gd name="connsiteY14" fmla="*/ 103635 h 726130"/>
                <a:gd name="connsiteX15" fmla="*/ 480038 w 3198046"/>
                <a:gd name="connsiteY15" fmla="*/ 120306 h 726130"/>
                <a:gd name="connsiteX16" fmla="*/ 567034 w 3198046"/>
                <a:gd name="connsiteY16" fmla="*/ 148837 h 726130"/>
                <a:gd name="connsiteX17" fmla="*/ 647770 w 3198046"/>
                <a:gd name="connsiteY17" fmla="*/ 152262 h 726130"/>
                <a:gd name="connsiteX18" fmla="*/ 707933 w 3198046"/>
                <a:gd name="connsiteY18" fmla="*/ 173411 h 726130"/>
                <a:gd name="connsiteX19" fmla="*/ 767963 w 3198046"/>
                <a:gd name="connsiteY19" fmla="*/ 179619 h 726130"/>
                <a:gd name="connsiteX20" fmla="*/ 829049 w 3198046"/>
                <a:gd name="connsiteY20" fmla="*/ 191336 h 726130"/>
                <a:gd name="connsiteX21" fmla="*/ 910882 w 3198046"/>
                <a:gd name="connsiteY21" fmla="*/ 202321 h 726130"/>
                <a:gd name="connsiteX22" fmla="*/ 994241 w 3198046"/>
                <a:gd name="connsiteY22" fmla="*/ 235288 h 726130"/>
                <a:gd name="connsiteX23" fmla="*/ 1063138 w 3198046"/>
                <a:gd name="connsiteY23" fmla="*/ 228231 h 726130"/>
                <a:gd name="connsiteX24" fmla="*/ 1119090 w 3198046"/>
                <a:gd name="connsiteY24" fmla="*/ 244695 h 726130"/>
                <a:gd name="connsiteX25" fmla="*/ 1154326 w 3198046"/>
                <a:gd name="connsiteY25" fmla="*/ 252290 h 726130"/>
                <a:gd name="connsiteX26" fmla="*/ 1246056 w 3198046"/>
                <a:gd name="connsiteY26" fmla="*/ 269656 h 726130"/>
                <a:gd name="connsiteX27" fmla="*/ 1309647 w 3198046"/>
                <a:gd name="connsiteY27" fmla="*/ 293222 h 726130"/>
                <a:gd name="connsiteX28" fmla="*/ 1384862 w 3198046"/>
                <a:gd name="connsiteY28" fmla="*/ 303421 h 726130"/>
                <a:gd name="connsiteX29" fmla="*/ 1442997 w 3198046"/>
                <a:gd name="connsiteY29" fmla="*/ 293998 h 726130"/>
                <a:gd name="connsiteX30" fmla="*/ 1534147 w 3198046"/>
                <a:gd name="connsiteY30" fmla="*/ 302380 h 726130"/>
                <a:gd name="connsiteX31" fmla="*/ 1602853 w 3198046"/>
                <a:gd name="connsiteY31" fmla="*/ 321688 h 726130"/>
                <a:gd name="connsiteX32" fmla="*/ 1712617 w 3198046"/>
                <a:gd name="connsiteY32" fmla="*/ 357964 h 726130"/>
                <a:gd name="connsiteX33" fmla="*/ 1785006 w 3198046"/>
                <a:gd name="connsiteY33" fmla="*/ 375349 h 726130"/>
                <a:gd name="connsiteX34" fmla="*/ 1856891 w 3198046"/>
                <a:gd name="connsiteY34" fmla="*/ 431566 h 726130"/>
                <a:gd name="connsiteX35" fmla="*/ 1898600 w 3198046"/>
                <a:gd name="connsiteY35" fmla="*/ 415964 h 726130"/>
                <a:gd name="connsiteX36" fmla="*/ 1904683 w 3198046"/>
                <a:gd name="connsiteY36" fmla="*/ 460767 h 726130"/>
                <a:gd name="connsiteX37" fmla="*/ 1929475 w 3198046"/>
                <a:gd name="connsiteY37" fmla="*/ 512543 h 726130"/>
                <a:gd name="connsiteX38" fmla="*/ 1969601 w 3198046"/>
                <a:gd name="connsiteY38" fmla="*/ 469297 h 726130"/>
                <a:gd name="connsiteX39" fmla="*/ 1995424 w 3198046"/>
                <a:gd name="connsiteY39" fmla="*/ 462138 h 726130"/>
                <a:gd name="connsiteX40" fmla="*/ 2059247 w 3198046"/>
                <a:gd name="connsiteY40" fmla="*/ 450428 h 726130"/>
                <a:gd name="connsiteX41" fmla="*/ 2088039 w 3198046"/>
                <a:gd name="connsiteY41" fmla="*/ 482198 h 726130"/>
                <a:gd name="connsiteX42" fmla="*/ 2109470 w 3198046"/>
                <a:gd name="connsiteY42" fmla="*/ 539348 h 726130"/>
                <a:gd name="connsiteX43" fmla="*/ 2135135 w 3198046"/>
                <a:gd name="connsiteY43" fmla="*/ 565615 h 726130"/>
                <a:gd name="connsiteX44" fmla="*/ 2175287 w 3198046"/>
                <a:gd name="connsiteY44" fmla="*/ 526389 h 726130"/>
                <a:gd name="connsiteX45" fmla="*/ 2212458 w 3198046"/>
                <a:gd name="connsiteY45" fmla="*/ 474800 h 726130"/>
                <a:gd name="connsiteX46" fmla="*/ 2249077 w 3198046"/>
                <a:gd name="connsiteY46" fmla="*/ 458073 h 726130"/>
                <a:gd name="connsiteX47" fmla="*/ 2254726 w 3198046"/>
                <a:gd name="connsiteY47" fmla="*/ 432192 h 726130"/>
                <a:gd name="connsiteX48" fmla="*/ 2271395 w 3198046"/>
                <a:gd name="connsiteY48" fmla="*/ 377423 h 726130"/>
                <a:gd name="connsiteX49" fmla="*/ 2339962 w 3198046"/>
                <a:gd name="connsiteY49" fmla="*/ 444034 h 726130"/>
                <a:gd name="connsiteX50" fmla="*/ 2383359 w 3198046"/>
                <a:gd name="connsiteY50" fmla="*/ 683878 h 726130"/>
                <a:gd name="connsiteX51" fmla="*/ 2521021 w 3198046"/>
                <a:gd name="connsiteY51" fmla="*/ 725662 h 726130"/>
                <a:gd name="connsiteX52" fmla="*/ 2605070 w 3198046"/>
                <a:gd name="connsiteY52" fmla="*/ 689224 h 726130"/>
                <a:gd name="connsiteX53" fmla="*/ 2796660 w 3198046"/>
                <a:gd name="connsiteY53" fmla="*/ 682668 h 726130"/>
                <a:gd name="connsiteX54" fmla="*/ 3012828 w 3198046"/>
                <a:gd name="connsiteY54" fmla="*/ 575323 h 726130"/>
                <a:gd name="connsiteX55" fmla="*/ 3155353 w 3198046"/>
                <a:gd name="connsiteY55" fmla="*/ 528830 h 726130"/>
                <a:gd name="connsiteX56" fmla="*/ 3198046 w 3198046"/>
                <a:gd name="connsiteY56" fmla="*/ 402118 h 726130"/>
                <a:gd name="connsiteX0" fmla="*/ 3569997 w 3569997"/>
                <a:gd name="connsiteY0" fmla="*/ 471727 h 726130"/>
                <a:gd name="connsiteX1" fmla="*/ 3010345 w 3569997"/>
                <a:gd name="connsiteY1" fmla="*/ 331504 h 726130"/>
                <a:gd name="connsiteX2" fmla="*/ 2922722 w 3569997"/>
                <a:gd name="connsiteY2" fmla="*/ 291233 h 726130"/>
                <a:gd name="connsiteX3" fmla="*/ 2806275 w 3569997"/>
                <a:gd name="connsiteY3" fmla="*/ 222440 h 726130"/>
                <a:gd name="connsiteX4" fmla="*/ 2184109 w 3569997"/>
                <a:gd name="connsiteY4" fmla="*/ 170629 h 726130"/>
                <a:gd name="connsiteX5" fmla="*/ 2083276 w 3569997"/>
                <a:gd name="connsiteY5" fmla="*/ 163111 h 726130"/>
                <a:gd name="connsiteX6" fmla="*/ 1966595 w 3569997"/>
                <a:gd name="connsiteY6" fmla="*/ 160730 h 726130"/>
                <a:gd name="connsiteX7" fmla="*/ 1864201 w 3569997"/>
                <a:gd name="connsiteY7" fmla="*/ 148823 h 726130"/>
                <a:gd name="connsiteX8" fmla="*/ 1780857 w 3569997"/>
                <a:gd name="connsiteY8" fmla="*/ 139299 h 726130"/>
                <a:gd name="connsiteX9" fmla="*/ 1661795 w 3569997"/>
                <a:gd name="connsiteY9" fmla="*/ 117868 h 726130"/>
                <a:gd name="connsiteX10" fmla="*/ 1537970 w 3569997"/>
                <a:gd name="connsiteY10" fmla="*/ 105961 h 726130"/>
                <a:gd name="connsiteX11" fmla="*/ 0 w 3569997"/>
                <a:gd name="connsiteY11" fmla="*/ 0 h 726130"/>
                <a:gd name="connsiteX12" fmla="*/ 149282 w 3569997"/>
                <a:gd name="connsiteY12" fmla="*/ 40972 h 726130"/>
                <a:gd name="connsiteX13" fmla="*/ 313447 w 3569997"/>
                <a:gd name="connsiteY13" fmla="*/ 75842 h 726130"/>
                <a:gd name="connsiteX14" fmla="*/ 391932 w 3569997"/>
                <a:gd name="connsiteY14" fmla="*/ 103635 h 726130"/>
                <a:gd name="connsiteX15" fmla="*/ 480038 w 3569997"/>
                <a:gd name="connsiteY15" fmla="*/ 120306 h 726130"/>
                <a:gd name="connsiteX16" fmla="*/ 567034 w 3569997"/>
                <a:gd name="connsiteY16" fmla="*/ 148837 h 726130"/>
                <a:gd name="connsiteX17" fmla="*/ 647770 w 3569997"/>
                <a:gd name="connsiteY17" fmla="*/ 152262 h 726130"/>
                <a:gd name="connsiteX18" fmla="*/ 707933 w 3569997"/>
                <a:gd name="connsiteY18" fmla="*/ 173411 h 726130"/>
                <a:gd name="connsiteX19" fmla="*/ 767963 w 3569997"/>
                <a:gd name="connsiteY19" fmla="*/ 179619 h 726130"/>
                <a:gd name="connsiteX20" fmla="*/ 829049 w 3569997"/>
                <a:gd name="connsiteY20" fmla="*/ 191336 h 726130"/>
                <a:gd name="connsiteX21" fmla="*/ 910882 w 3569997"/>
                <a:gd name="connsiteY21" fmla="*/ 202321 h 726130"/>
                <a:gd name="connsiteX22" fmla="*/ 994241 w 3569997"/>
                <a:gd name="connsiteY22" fmla="*/ 235288 h 726130"/>
                <a:gd name="connsiteX23" fmla="*/ 1063138 w 3569997"/>
                <a:gd name="connsiteY23" fmla="*/ 228231 h 726130"/>
                <a:gd name="connsiteX24" fmla="*/ 1119090 w 3569997"/>
                <a:gd name="connsiteY24" fmla="*/ 244695 h 726130"/>
                <a:gd name="connsiteX25" fmla="*/ 1154326 w 3569997"/>
                <a:gd name="connsiteY25" fmla="*/ 252290 h 726130"/>
                <a:gd name="connsiteX26" fmla="*/ 1246056 w 3569997"/>
                <a:gd name="connsiteY26" fmla="*/ 269656 h 726130"/>
                <a:gd name="connsiteX27" fmla="*/ 1309647 w 3569997"/>
                <a:gd name="connsiteY27" fmla="*/ 293222 h 726130"/>
                <a:gd name="connsiteX28" fmla="*/ 1384862 w 3569997"/>
                <a:gd name="connsiteY28" fmla="*/ 303421 h 726130"/>
                <a:gd name="connsiteX29" fmla="*/ 1442997 w 3569997"/>
                <a:gd name="connsiteY29" fmla="*/ 293998 h 726130"/>
                <a:gd name="connsiteX30" fmla="*/ 1534147 w 3569997"/>
                <a:gd name="connsiteY30" fmla="*/ 302380 h 726130"/>
                <a:gd name="connsiteX31" fmla="*/ 1602853 w 3569997"/>
                <a:gd name="connsiteY31" fmla="*/ 321688 h 726130"/>
                <a:gd name="connsiteX32" fmla="*/ 1712617 w 3569997"/>
                <a:gd name="connsiteY32" fmla="*/ 357964 h 726130"/>
                <a:gd name="connsiteX33" fmla="*/ 1785006 w 3569997"/>
                <a:gd name="connsiteY33" fmla="*/ 375349 h 726130"/>
                <a:gd name="connsiteX34" fmla="*/ 1856891 w 3569997"/>
                <a:gd name="connsiteY34" fmla="*/ 431566 h 726130"/>
                <a:gd name="connsiteX35" fmla="*/ 1898600 w 3569997"/>
                <a:gd name="connsiteY35" fmla="*/ 415964 h 726130"/>
                <a:gd name="connsiteX36" fmla="*/ 1904683 w 3569997"/>
                <a:gd name="connsiteY36" fmla="*/ 460767 h 726130"/>
                <a:gd name="connsiteX37" fmla="*/ 1929475 w 3569997"/>
                <a:gd name="connsiteY37" fmla="*/ 512543 h 726130"/>
                <a:gd name="connsiteX38" fmla="*/ 1969601 w 3569997"/>
                <a:gd name="connsiteY38" fmla="*/ 469297 h 726130"/>
                <a:gd name="connsiteX39" fmla="*/ 1995424 w 3569997"/>
                <a:gd name="connsiteY39" fmla="*/ 462138 h 726130"/>
                <a:gd name="connsiteX40" fmla="*/ 2059247 w 3569997"/>
                <a:gd name="connsiteY40" fmla="*/ 450428 h 726130"/>
                <a:gd name="connsiteX41" fmla="*/ 2088039 w 3569997"/>
                <a:gd name="connsiteY41" fmla="*/ 482198 h 726130"/>
                <a:gd name="connsiteX42" fmla="*/ 2109470 w 3569997"/>
                <a:gd name="connsiteY42" fmla="*/ 539348 h 726130"/>
                <a:gd name="connsiteX43" fmla="*/ 2135135 w 3569997"/>
                <a:gd name="connsiteY43" fmla="*/ 565615 h 726130"/>
                <a:gd name="connsiteX44" fmla="*/ 2175287 w 3569997"/>
                <a:gd name="connsiteY44" fmla="*/ 526389 h 726130"/>
                <a:gd name="connsiteX45" fmla="*/ 2212458 w 3569997"/>
                <a:gd name="connsiteY45" fmla="*/ 474800 h 726130"/>
                <a:gd name="connsiteX46" fmla="*/ 2249077 w 3569997"/>
                <a:gd name="connsiteY46" fmla="*/ 458073 h 726130"/>
                <a:gd name="connsiteX47" fmla="*/ 2254726 w 3569997"/>
                <a:gd name="connsiteY47" fmla="*/ 432192 h 726130"/>
                <a:gd name="connsiteX48" fmla="*/ 2271395 w 3569997"/>
                <a:gd name="connsiteY48" fmla="*/ 377423 h 726130"/>
                <a:gd name="connsiteX49" fmla="*/ 2339962 w 3569997"/>
                <a:gd name="connsiteY49" fmla="*/ 444034 h 726130"/>
                <a:gd name="connsiteX50" fmla="*/ 2383359 w 3569997"/>
                <a:gd name="connsiteY50" fmla="*/ 683878 h 726130"/>
                <a:gd name="connsiteX51" fmla="*/ 2521021 w 3569997"/>
                <a:gd name="connsiteY51" fmla="*/ 725662 h 726130"/>
                <a:gd name="connsiteX52" fmla="*/ 2605070 w 3569997"/>
                <a:gd name="connsiteY52" fmla="*/ 689224 h 726130"/>
                <a:gd name="connsiteX53" fmla="*/ 2796660 w 3569997"/>
                <a:gd name="connsiteY53" fmla="*/ 682668 h 726130"/>
                <a:gd name="connsiteX54" fmla="*/ 3012828 w 3569997"/>
                <a:gd name="connsiteY54" fmla="*/ 575323 h 726130"/>
                <a:gd name="connsiteX55" fmla="*/ 3155353 w 3569997"/>
                <a:gd name="connsiteY55" fmla="*/ 528830 h 726130"/>
                <a:gd name="connsiteX56" fmla="*/ 3569997 w 3569997"/>
                <a:gd name="connsiteY56" fmla="*/ 471727 h 726130"/>
                <a:gd name="connsiteX0" fmla="*/ 3569997 w 3578494"/>
                <a:gd name="connsiteY0" fmla="*/ 471727 h 726130"/>
                <a:gd name="connsiteX1" fmla="*/ 3392468 w 3578494"/>
                <a:gd name="connsiteY1" fmla="*/ 454452 h 726130"/>
                <a:gd name="connsiteX2" fmla="*/ 3010345 w 3578494"/>
                <a:gd name="connsiteY2" fmla="*/ 331504 h 726130"/>
                <a:gd name="connsiteX3" fmla="*/ 2922722 w 3578494"/>
                <a:gd name="connsiteY3" fmla="*/ 291233 h 726130"/>
                <a:gd name="connsiteX4" fmla="*/ 2806275 w 3578494"/>
                <a:gd name="connsiteY4" fmla="*/ 222440 h 726130"/>
                <a:gd name="connsiteX5" fmla="*/ 2184109 w 3578494"/>
                <a:gd name="connsiteY5" fmla="*/ 170629 h 726130"/>
                <a:gd name="connsiteX6" fmla="*/ 2083276 w 3578494"/>
                <a:gd name="connsiteY6" fmla="*/ 163111 h 726130"/>
                <a:gd name="connsiteX7" fmla="*/ 1966595 w 3578494"/>
                <a:gd name="connsiteY7" fmla="*/ 160730 h 726130"/>
                <a:gd name="connsiteX8" fmla="*/ 1864201 w 3578494"/>
                <a:gd name="connsiteY8" fmla="*/ 148823 h 726130"/>
                <a:gd name="connsiteX9" fmla="*/ 1780857 w 3578494"/>
                <a:gd name="connsiteY9" fmla="*/ 139299 h 726130"/>
                <a:gd name="connsiteX10" fmla="*/ 1661795 w 3578494"/>
                <a:gd name="connsiteY10" fmla="*/ 117868 h 726130"/>
                <a:gd name="connsiteX11" fmla="*/ 1537970 w 3578494"/>
                <a:gd name="connsiteY11" fmla="*/ 105961 h 726130"/>
                <a:gd name="connsiteX12" fmla="*/ 0 w 3578494"/>
                <a:gd name="connsiteY12" fmla="*/ 0 h 726130"/>
                <a:gd name="connsiteX13" fmla="*/ 149282 w 3578494"/>
                <a:gd name="connsiteY13" fmla="*/ 40972 h 726130"/>
                <a:gd name="connsiteX14" fmla="*/ 313447 w 3578494"/>
                <a:gd name="connsiteY14" fmla="*/ 75842 h 726130"/>
                <a:gd name="connsiteX15" fmla="*/ 391932 w 3578494"/>
                <a:gd name="connsiteY15" fmla="*/ 103635 h 726130"/>
                <a:gd name="connsiteX16" fmla="*/ 480038 w 3578494"/>
                <a:gd name="connsiteY16" fmla="*/ 120306 h 726130"/>
                <a:gd name="connsiteX17" fmla="*/ 567034 w 3578494"/>
                <a:gd name="connsiteY17" fmla="*/ 148837 h 726130"/>
                <a:gd name="connsiteX18" fmla="*/ 647770 w 3578494"/>
                <a:gd name="connsiteY18" fmla="*/ 152262 h 726130"/>
                <a:gd name="connsiteX19" fmla="*/ 707933 w 3578494"/>
                <a:gd name="connsiteY19" fmla="*/ 173411 h 726130"/>
                <a:gd name="connsiteX20" fmla="*/ 767963 w 3578494"/>
                <a:gd name="connsiteY20" fmla="*/ 179619 h 726130"/>
                <a:gd name="connsiteX21" fmla="*/ 829049 w 3578494"/>
                <a:gd name="connsiteY21" fmla="*/ 191336 h 726130"/>
                <a:gd name="connsiteX22" fmla="*/ 910882 w 3578494"/>
                <a:gd name="connsiteY22" fmla="*/ 202321 h 726130"/>
                <a:gd name="connsiteX23" fmla="*/ 994241 w 3578494"/>
                <a:gd name="connsiteY23" fmla="*/ 235288 h 726130"/>
                <a:gd name="connsiteX24" fmla="*/ 1063138 w 3578494"/>
                <a:gd name="connsiteY24" fmla="*/ 228231 h 726130"/>
                <a:gd name="connsiteX25" fmla="*/ 1119090 w 3578494"/>
                <a:gd name="connsiteY25" fmla="*/ 244695 h 726130"/>
                <a:gd name="connsiteX26" fmla="*/ 1154326 w 3578494"/>
                <a:gd name="connsiteY26" fmla="*/ 252290 h 726130"/>
                <a:gd name="connsiteX27" fmla="*/ 1246056 w 3578494"/>
                <a:gd name="connsiteY27" fmla="*/ 269656 h 726130"/>
                <a:gd name="connsiteX28" fmla="*/ 1309647 w 3578494"/>
                <a:gd name="connsiteY28" fmla="*/ 293222 h 726130"/>
                <a:gd name="connsiteX29" fmla="*/ 1384862 w 3578494"/>
                <a:gd name="connsiteY29" fmla="*/ 303421 h 726130"/>
                <a:gd name="connsiteX30" fmla="*/ 1442997 w 3578494"/>
                <a:gd name="connsiteY30" fmla="*/ 293998 h 726130"/>
                <a:gd name="connsiteX31" fmla="*/ 1534147 w 3578494"/>
                <a:gd name="connsiteY31" fmla="*/ 302380 h 726130"/>
                <a:gd name="connsiteX32" fmla="*/ 1602853 w 3578494"/>
                <a:gd name="connsiteY32" fmla="*/ 321688 h 726130"/>
                <a:gd name="connsiteX33" fmla="*/ 1712617 w 3578494"/>
                <a:gd name="connsiteY33" fmla="*/ 357964 h 726130"/>
                <a:gd name="connsiteX34" fmla="*/ 1785006 w 3578494"/>
                <a:gd name="connsiteY34" fmla="*/ 375349 h 726130"/>
                <a:gd name="connsiteX35" fmla="*/ 1856891 w 3578494"/>
                <a:gd name="connsiteY35" fmla="*/ 431566 h 726130"/>
                <a:gd name="connsiteX36" fmla="*/ 1898600 w 3578494"/>
                <a:gd name="connsiteY36" fmla="*/ 415964 h 726130"/>
                <a:gd name="connsiteX37" fmla="*/ 1904683 w 3578494"/>
                <a:gd name="connsiteY37" fmla="*/ 460767 h 726130"/>
                <a:gd name="connsiteX38" fmla="*/ 1929475 w 3578494"/>
                <a:gd name="connsiteY38" fmla="*/ 512543 h 726130"/>
                <a:gd name="connsiteX39" fmla="*/ 1969601 w 3578494"/>
                <a:gd name="connsiteY39" fmla="*/ 469297 h 726130"/>
                <a:gd name="connsiteX40" fmla="*/ 1995424 w 3578494"/>
                <a:gd name="connsiteY40" fmla="*/ 462138 h 726130"/>
                <a:gd name="connsiteX41" fmla="*/ 2059247 w 3578494"/>
                <a:gd name="connsiteY41" fmla="*/ 450428 h 726130"/>
                <a:gd name="connsiteX42" fmla="*/ 2088039 w 3578494"/>
                <a:gd name="connsiteY42" fmla="*/ 482198 h 726130"/>
                <a:gd name="connsiteX43" fmla="*/ 2109470 w 3578494"/>
                <a:gd name="connsiteY43" fmla="*/ 539348 h 726130"/>
                <a:gd name="connsiteX44" fmla="*/ 2135135 w 3578494"/>
                <a:gd name="connsiteY44" fmla="*/ 565615 h 726130"/>
                <a:gd name="connsiteX45" fmla="*/ 2175287 w 3578494"/>
                <a:gd name="connsiteY45" fmla="*/ 526389 h 726130"/>
                <a:gd name="connsiteX46" fmla="*/ 2212458 w 3578494"/>
                <a:gd name="connsiteY46" fmla="*/ 474800 h 726130"/>
                <a:gd name="connsiteX47" fmla="*/ 2249077 w 3578494"/>
                <a:gd name="connsiteY47" fmla="*/ 458073 h 726130"/>
                <a:gd name="connsiteX48" fmla="*/ 2254726 w 3578494"/>
                <a:gd name="connsiteY48" fmla="*/ 432192 h 726130"/>
                <a:gd name="connsiteX49" fmla="*/ 2271395 w 3578494"/>
                <a:gd name="connsiteY49" fmla="*/ 377423 h 726130"/>
                <a:gd name="connsiteX50" fmla="*/ 2339962 w 3578494"/>
                <a:gd name="connsiteY50" fmla="*/ 444034 h 726130"/>
                <a:gd name="connsiteX51" fmla="*/ 2383359 w 3578494"/>
                <a:gd name="connsiteY51" fmla="*/ 683878 h 726130"/>
                <a:gd name="connsiteX52" fmla="*/ 2521021 w 3578494"/>
                <a:gd name="connsiteY52" fmla="*/ 725662 h 726130"/>
                <a:gd name="connsiteX53" fmla="*/ 2605070 w 3578494"/>
                <a:gd name="connsiteY53" fmla="*/ 689224 h 726130"/>
                <a:gd name="connsiteX54" fmla="*/ 2796660 w 3578494"/>
                <a:gd name="connsiteY54" fmla="*/ 682668 h 726130"/>
                <a:gd name="connsiteX55" fmla="*/ 3012828 w 3578494"/>
                <a:gd name="connsiteY55" fmla="*/ 575323 h 726130"/>
                <a:gd name="connsiteX56" fmla="*/ 3155353 w 3578494"/>
                <a:gd name="connsiteY56" fmla="*/ 528830 h 726130"/>
                <a:gd name="connsiteX57" fmla="*/ 3569997 w 3578494"/>
                <a:gd name="connsiteY57" fmla="*/ 471727 h 726130"/>
                <a:gd name="connsiteX0" fmla="*/ 3569997 w 3584129"/>
                <a:gd name="connsiteY0" fmla="*/ 471727 h 726130"/>
                <a:gd name="connsiteX1" fmla="*/ 3481047 w 3584129"/>
                <a:gd name="connsiteY1" fmla="*/ 451805 h 726130"/>
                <a:gd name="connsiteX2" fmla="*/ 3392468 w 3584129"/>
                <a:gd name="connsiteY2" fmla="*/ 454452 h 726130"/>
                <a:gd name="connsiteX3" fmla="*/ 3010345 w 3584129"/>
                <a:gd name="connsiteY3" fmla="*/ 331504 h 726130"/>
                <a:gd name="connsiteX4" fmla="*/ 2922722 w 3584129"/>
                <a:gd name="connsiteY4" fmla="*/ 291233 h 726130"/>
                <a:gd name="connsiteX5" fmla="*/ 2806275 w 3584129"/>
                <a:gd name="connsiteY5" fmla="*/ 222440 h 726130"/>
                <a:gd name="connsiteX6" fmla="*/ 2184109 w 3584129"/>
                <a:gd name="connsiteY6" fmla="*/ 170629 h 726130"/>
                <a:gd name="connsiteX7" fmla="*/ 2083276 w 3584129"/>
                <a:gd name="connsiteY7" fmla="*/ 163111 h 726130"/>
                <a:gd name="connsiteX8" fmla="*/ 1966595 w 3584129"/>
                <a:gd name="connsiteY8" fmla="*/ 160730 h 726130"/>
                <a:gd name="connsiteX9" fmla="*/ 1864201 w 3584129"/>
                <a:gd name="connsiteY9" fmla="*/ 148823 h 726130"/>
                <a:gd name="connsiteX10" fmla="*/ 1780857 w 3584129"/>
                <a:gd name="connsiteY10" fmla="*/ 139299 h 726130"/>
                <a:gd name="connsiteX11" fmla="*/ 1661795 w 3584129"/>
                <a:gd name="connsiteY11" fmla="*/ 117868 h 726130"/>
                <a:gd name="connsiteX12" fmla="*/ 1537970 w 3584129"/>
                <a:gd name="connsiteY12" fmla="*/ 105961 h 726130"/>
                <a:gd name="connsiteX13" fmla="*/ 0 w 3584129"/>
                <a:gd name="connsiteY13" fmla="*/ 0 h 726130"/>
                <a:gd name="connsiteX14" fmla="*/ 149282 w 3584129"/>
                <a:gd name="connsiteY14" fmla="*/ 40972 h 726130"/>
                <a:gd name="connsiteX15" fmla="*/ 313447 w 3584129"/>
                <a:gd name="connsiteY15" fmla="*/ 75842 h 726130"/>
                <a:gd name="connsiteX16" fmla="*/ 391932 w 3584129"/>
                <a:gd name="connsiteY16" fmla="*/ 103635 h 726130"/>
                <a:gd name="connsiteX17" fmla="*/ 480038 w 3584129"/>
                <a:gd name="connsiteY17" fmla="*/ 120306 h 726130"/>
                <a:gd name="connsiteX18" fmla="*/ 567034 w 3584129"/>
                <a:gd name="connsiteY18" fmla="*/ 148837 h 726130"/>
                <a:gd name="connsiteX19" fmla="*/ 647770 w 3584129"/>
                <a:gd name="connsiteY19" fmla="*/ 152262 h 726130"/>
                <a:gd name="connsiteX20" fmla="*/ 707933 w 3584129"/>
                <a:gd name="connsiteY20" fmla="*/ 173411 h 726130"/>
                <a:gd name="connsiteX21" fmla="*/ 767963 w 3584129"/>
                <a:gd name="connsiteY21" fmla="*/ 179619 h 726130"/>
                <a:gd name="connsiteX22" fmla="*/ 829049 w 3584129"/>
                <a:gd name="connsiteY22" fmla="*/ 191336 h 726130"/>
                <a:gd name="connsiteX23" fmla="*/ 910882 w 3584129"/>
                <a:gd name="connsiteY23" fmla="*/ 202321 h 726130"/>
                <a:gd name="connsiteX24" fmla="*/ 994241 w 3584129"/>
                <a:gd name="connsiteY24" fmla="*/ 235288 h 726130"/>
                <a:gd name="connsiteX25" fmla="*/ 1063138 w 3584129"/>
                <a:gd name="connsiteY25" fmla="*/ 228231 h 726130"/>
                <a:gd name="connsiteX26" fmla="*/ 1119090 w 3584129"/>
                <a:gd name="connsiteY26" fmla="*/ 244695 h 726130"/>
                <a:gd name="connsiteX27" fmla="*/ 1154326 w 3584129"/>
                <a:gd name="connsiteY27" fmla="*/ 252290 h 726130"/>
                <a:gd name="connsiteX28" fmla="*/ 1246056 w 3584129"/>
                <a:gd name="connsiteY28" fmla="*/ 269656 h 726130"/>
                <a:gd name="connsiteX29" fmla="*/ 1309647 w 3584129"/>
                <a:gd name="connsiteY29" fmla="*/ 293222 h 726130"/>
                <a:gd name="connsiteX30" fmla="*/ 1384862 w 3584129"/>
                <a:gd name="connsiteY30" fmla="*/ 303421 h 726130"/>
                <a:gd name="connsiteX31" fmla="*/ 1442997 w 3584129"/>
                <a:gd name="connsiteY31" fmla="*/ 293998 h 726130"/>
                <a:gd name="connsiteX32" fmla="*/ 1534147 w 3584129"/>
                <a:gd name="connsiteY32" fmla="*/ 302380 h 726130"/>
                <a:gd name="connsiteX33" fmla="*/ 1602853 w 3584129"/>
                <a:gd name="connsiteY33" fmla="*/ 321688 h 726130"/>
                <a:gd name="connsiteX34" fmla="*/ 1712617 w 3584129"/>
                <a:gd name="connsiteY34" fmla="*/ 357964 h 726130"/>
                <a:gd name="connsiteX35" fmla="*/ 1785006 w 3584129"/>
                <a:gd name="connsiteY35" fmla="*/ 375349 h 726130"/>
                <a:gd name="connsiteX36" fmla="*/ 1856891 w 3584129"/>
                <a:gd name="connsiteY36" fmla="*/ 431566 h 726130"/>
                <a:gd name="connsiteX37" fmla="*/ 1898600 w 3584129"/>
                <a:gd name="connsiteY37" fmla="*/ 415964 h 726130"/>
                <a:gd name="connsiteX38" fmla="*/ 1904683 w 3584129"/>
                <a:gd name="connsiteY38" fmla="*/ 460767 h 726130"/>
                <a:gd name="connsiteX39" fmla="*/ 1929475 w 3584129"/>
                <a:gd name="connsiteY39" fmla="*/ 512543 h 726130"/>
                <a:gd name="connsiteX40" fmla="*/ 1969601 w 3584129"/>
                <a:gd name="connsiteY40" fmla="*/ 469297 h 726130"/>
                <a:gd name="connsiteX41" fmla="*/ 1995424 w 3584129"/>
                <a:gd name="connsiteY41" fmla="*/ 462138 h 726130"/>
                <a:gd name="connsiteX42" fmla="*/ 2059247 w 3584129"/>
                <a:gd name="connsiteY42" fmla="*/ 450428 h 726130"/>
                <a:gd name="connsiteX43" fmla="*/ 2088039 w 3584129"/>
                <a:gd name="connsiteY43" fmla="*/ 482198 h 726130"/>
                <a:gd name="connsiteX44" fmla="*/ 2109470 w 3584129"/>
                <a:gd name="connsiteY44" fmla="*/ 539348 h 726130"/>
                <a:gd name="connsiteX45" fmla="*/ 2135135 w 3584129"/>
                <a:gd name="connsiteY45" fmla="*/ 565615 h 726130"/>
                <a:gd name="connsiteX46" fmla="*/ 2175287 w 3584129"/>
                <a:gd name="connsiteY46" fmla="*/ 526389 h 726130"/>
                <a:gd name="connsiteX47" fmla="*/ 2212458 w 3584129"/>
                <a:gd name="connsiteY47" fmla="*/ 474800 h 726130"/>
                <a:gd name="connsiteX48" fmla="*/ 2249077 w 3584129"/>
                <a:gd name="connsiteY48" fmla="*/ 458073 h 726130"/>
                <a:gd name="connsiteX49" fmla="*/ 2254726 w 3584129"/>
                <a:gd name="connsiteY49" fmla="*/ 432192 h 726130"/>
                <a:gd name="connsiteX50" fmla="*/ 2271395 w 3584129"/>
                <a:gd name="connsiteY50" fmla="*/ 377423 h 726130"/>
                <a:gd name="connsiteX51" fmla="*/ 2339962 w 3584129"/>
                <a:gd name="connsiteY51" fmla="*/ 444034 h 726130"/>
                <a:gd name="connsiteX52" fmla="*/ 2383359 w 3584129"/>
                <a:gd name="connsiteY52" fmla="*/ 683878 h 726130"/>
                <a:gd name="connsiteX53" fmla="*/ 2521021 w 3584129"/>
                <a:gd name="connsiteY53" fmla="*/ 725662 h 726130"/>
                <a:gd name="connsiteX54" fmla="*/ 2605070 w 3584129"/>
                <a:gd name="connsiteY54" fmla="*/ 689224 h 726130"/>
                <a:gd name="connsiteX55" fmla="*/ 2796660 w 3584129"/>
                <a:gd name="connsiteY55" fmla="*/ 682668 h 726130"/>
                <a:gd name="connsiteX56" fmla="*/ 3012828 w 3584129"/>
                <a:gd name="connsiteY56" fmla="*/ 575323 h 726130"/>
                <a:gd name="connsiteX57" fmla="*/ 3155353 w 3584129"/>
                <a:gd name="connsiteY57" fmla="*/ 528830 h 726130"/>
                <a:gd name="connsiteX58" fmla="*/ 3569997 w 3584129"/>
                <a:gd name="connsiteY58"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010345 w 3584129"/>
                <a:gd name="connsiteY3" fmla="*/ 331504 h 726130"/>
                <a:gd name="connsiteX4" fmla="*/ 2922722 w 3584129"/>
                <a:gd name="connsiteY4" fmla="*/ 291233 h 726130"/>
                <a:gd name="connsiteX5" fmla="*/ 2806275 w 3584129"/>
                <a:gd name="connsiteY5" fmla="*/ 222440 h 726130"/>
                <a:gd name="connsiteX6" fmla="*/ 2184109 w 3584129"/>
                <a:gd name="connsiteY6" fmla="*/ 170629 h 726130"/>
                <a:gd name="connsiteX7" fmla="*/ 2083276 w 3584129"/>
                <a:gd name="connsiteY7" fmla="*/ 163111 h 726130"/>
                <a:gd name="connsiteX8" fmla="*/ 1966595 w 3584129"/>
                <a:gd name="connsiteY8" fmla="*/ 160730 h 726130"/>
                <a:gd name="connsiteX9" fmla="*/ 1864201 w 3584129"/>
                <a:gd name="connsiteY9" fmla="*/ 148823 h 726130"/>
                <a:gd name="connsiteX10" fmla="*/ 1780857 w 3584129"/>
                <a:gd name="connsiteY10" fmla="*/ 139299 h 726130"/>
                <a:gd name="connsiteX11" fmla="*/ 1661795 w 3584129"/>
                <a:gd name="connsiteY11" fmla="*/ 117868 h 726130"/>
                <a:gd name="connsiteX12" fmla="*/ 1537970 w 3584129"/>
                <a:gd name="connsiteY12" fmla="*/ 105961 h 726130"/>
                <a:gd name="connsiteX13" fmla="*/ 0 w 3584129"/>
                <a:gd name="connsiteY13" fmla="*/ 0 h 726130"/>
                <a:gd name="connsiteX14" fmla="*/ 149282 w 3584129"/>
                <a:gd name="connsiteY14" fmla="*/ 40972 h 726130"/>
                <a:gd name="connsiteX15" fmla="*/ 313447 w 3584129"/>
                <a:gd name="connsiteY15" fmla="*/ 75842 h 726130"/>
                <a:gd name="connsiteX16" fmla="*/ 391932 w 3584129"/>
                <a:gd name="connsiteY16" fmla="*/ 103635 h 726130"/>
                <a:gd name="connsiteX17" fmla="*/ 480038 w 3584129"/>
                <a:gd name="connsiteY17" fmla="*/ 120306 h 726130"/>
                <a:gd name="connsiteX18" fmla="*/ 567034 w 3584129"/>
                <a:gd name="connsiteY18" fmla="*/ 148837 h 726130"/>
                <a:gd name="connsiteX19" fmla="*/ 647770 w 3584129"/>
                <a:gd name="connsiteY19" fmla="*/ 152262 h 726130"/>
                <a:gd name="connsiteX20" fmla="*/ 707933 w 3584129"/>
                <a:gd name="connsiteY20" fmla="*/ 173411 h 726130"/>
                <a:gd name="connsiteX21" fmla="*/ 767963 w 3584129"/>
                <a:gd name="connsiteY21" fmla="*/ 179619 h 726130"/>
                <a:gd name="connsiteX22" fmla="*/ 829049 w 3584129"/>
                <a:gd name="connsiteY22" fmla="*/ 191336 h 726130"/>
                <a:gd name="connsiteX23" fmla="*/ 910882 w 3584129"/>
                <a:gd name="connsiteY23" fmla="*/ 202321 h 726130"/>
                <a:gd name="connsiteX24" fmla="*/ 994241 w 3584129"/>
                <a:gd name="connsiteY24" fmla="*/ 235288 h 726130"/>
                <a:gd name="connsiteX25" fmla="*/ 1063138 w 3584129"/>
                <a:gd name="connsiteY25" fmla="*/ 228231 h 726130"/>
                <a:gd name="connsiteX26" fmla="*/ 1119090 w 3584129"/>
                <a:gd name="connsiteY26" fmla="*/ 244695 h 726130"/>
                <a:gd name="connsiteX27" fmla="*/ 1154326 w 3584129"/>
                <a:gd name="connsiteY27" fmla="*/ 252290 h 726130"/>
                <a:gd name="connsiteX28" fmla="*/ 1246056 w 3584129"/>
                <a:gd name="connsiteY28" fmla="*/ 269656 h 726130"/>
                <a:gd name="connsiteX29" fmla="*/ 1309647 w 3584129"/>
                <a:gd name="connsiteY29" fmla="*/ 293222 h 726130"/>
                <a:gd name="connsiteX30" fmla="*/ 1384862 w 3584129"/>
                <a:gd name="connsiteY30" fmla="*/ 303421 h 726130"/>
                <a:gd name="connsiteX31" fmla="*/ 1442997 w 3584129"/>
                <a:gd name="connsiteY31" fmla="*/ 293998 h 726130"/>
                <a:gd name="connsiteX32" fmla="*/ 1534147 w 3584129"/>
                <a:gd name="connsiteY32" fmla="*/ 302380 h 726130"/>
                <a:gd name="connsiteX33" fmla="*/ 1602853 w 3584129"/>
                <a:gd name="connsiteY33" fmla="*/ 321688 h 726130"/>
                <a:gd name="connsiteX34" fmla="*/ 1712617 w 3584129"/>
                <a:gd name="connsiteY34" fmla="*/ 357964 h 726130"/>
                <a:gd name="connsiteX35" fmla="*/ 1785006 w 3584129"/>
                <a:gd name="connsiteY35" fmla="*/ 375349 h 726130"/>
                <a:gd name="connsiteX36" fmla="*/ 1856891 w 3584129"/>
                <a:gd name="connsiteY36" fmla="*/ 431566 h 726130"/>
                <a:gd name="connsiteX37" fmla="*/ 1898600 w 3584129"/>
                <a:gd name="connsiteY37" fmla="*/ 415964 h 726130"/>
                <a:gd name="connsiteX38" fmla="*/ 1904683 w 3584129"/>
                <a:gd name="connsiteY38" fmla="*/ 460767 h 726130"/>
                <a:gd name="connsiteX39" fmla="*/ 1929475 w 3584129"/>
                <a:gd name="connsiteY39" fmla="*/ 512543 h 726130"/>
                <a:gd name="connsiteX40" fmla="*/ 1969601 w 3584129"/>
                <a:gd name="connsiteY40" fmla="*/ 469297 h 726130"/>
                <a:gd name="connsiteX41" fmla="*/ 1995424 w 3584129"/>
                <a:gd name="connsiteY41" fmla="*/ 462138 h 726130"/>
                <a:gd name="connsiteX42" fmla="*/ 2059247 w 3584129"/>
                <a:gd name="connsiteY42" fmla="*/ 450428 h 726130"/>
                <a:gd name="connsiteX43" fmla="*/ 2088039 w 3584129"/>
                <a:gd name="connsiteY43" fmla="*/ 482198 h 726130"/>
                <a:gd name="connsiteX44" fmla="*/ 2109470 w 3584129"/>
                <a:gd name="connsiteY44" fmla="*/ 539348 h 726130"/>
                <a:gd name="connsiteX45" fmla="*/ 2135135 w 3584129"/>
                <a:gd name="connsiteY45" fmla="*/ 565615 h 726130"/>
                <a:gd name="connsiteX46" fmla="*/ 2175287 w 3584129"/>
                <a:gd name="connsiteY46" fmla="*/ 526389 h 726130"/>
                <a:gd name="connsiteX47" fmla="*/ 2212458 w 3584129"/>
                <a:gd name="connsiteY47" fmla="*/ 474800 h 726130"/>
                <a:gd name="connsiteX48" fmla="*/ 2249077 w 3584129"/>
                <a:gd name="connsiteY48" fmla="*/ 458073 h 726130"/>
                <a:gd name="connsiteX49" fmla="*/ 2254726 w 3584129"/>
                <a:gd name="connsiteY49" fmla="*/ 432192 h 726130"/>
                <a:gd name="connsiteX50" fmla="*/ 2271395 w 3584129"/>
                <a:gd name="connsiteY50" fmla="*/ 377423 h 726130"/>
                <a:gd name="connsiteX51" fmla="*/ 2339962 w 3584129"/>
                <a:gd name="connsiteY51" fmla="*/ 444034 h 726130"/>
                <a:gd name="connsiteX52" fmla="*/ 2383359 w 3584129"/>
                <a:gd name="connsiteY52" fmla="*/ 683878 h 726130"/>
                <a:gd name="connsiteX53" fmla="*/ 2521021 w 3584129"/>
                <a:gd name="connsiteY53" fmla="*/ 725662 h 726130"/>
                <a:gd name="connsiteX54" fmla="*/ 2605070 w 3584129"/>
                <a:gd name="connsiteY54" fmla="*/ 689224 h 726130"/>
                <a:gd name="connsiteX55" fmla="*/ 2796660 w 3584129"/>
                <a:gd name="connsiteY55" fmla="*/ 682668 h 726130"/>
                <a:gd name="connsiteX56" fmla="*/ 3012828 w 3584129"/>
                <a:gd name="connsiteY56" fmla="*/ 575323 h 726130"/>
                <a:gd name="connsiteX57" fmla="*/ 3155353 w 3584129"/>
                <a:gd name="connsiteY57" fmla="*/ 528830 h 726130"/>
                <a:gd name="connsiteX58" fmla="*/ 3569997 w 3584129"/>
                <a:gd name="connsiteY58"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5825 w 3584129"/>
                <a:gd name="connsiteY3" fmla="*/ 403291 h 726130"/>
                <a:gd name="connsiteX4" fmla="*/ 3010345 w 3584129"/>
                <a:gd name="connsiteY4" fmla="*/ 331504 h 726130"/>
                <a:gd name="connsiteX5" fmla="*/ 2922722 w 3584129"/>
                <a:gd name="connsiteY5" fmla="*/ 291233 h 726130"/>
                <a:gd name="connsiteX6" fmla="*/ 2806275 w 3584129"/>
                <a:gd name="connsiteY6" fmla="*/ 222440 h 726130"/>
                <a:gd name="connsiteX7" fmla="*/ 2184109 w 3584129"/>
                <a:gd name="connsiteY7" fmla="*/ 170629 h 726130"/>
                <a:gd name="connsiteX8" fmla="*/ 2083276 w 3584129"/>
                <a:gd name="connsiteY8" fmla="*/ 163111 h 726130"/>
                <a:gd name="connsiteX9" fmla="*/ 1966595 w 3584129"/>
                <a:gd name="connsiteY9" fmla="*/ 160730 h 726130"/>
                <a:gd name="connsiteX10" fmla="*/ 1864201 w 3584129"/>
                <a:gd name="connsiteY10" fmla="*/ 148823 h 726130"/>
                <a:gd name="connsiteX11" fmla="*/ 1780857 w 3584129"/>
                <a:gd name="connsiteY11" fmla="*/ 139299 h 726130"/>
                <a:gd name="connsiteX12" fmla="*/ 1661795 w 3584129"/>
                <a:gd name="connsiteY12" fmla="*/ 117868 h 726130"/>
                <a:gd name="connsiteX13" fmla="*/ 1537970 w 3584129"/>
                <a:gd name="connsiteY13" fmla="*/ 105961 h 726130"/>
                <a:gd name="connsiteX14" fmla="*/ 0 w 3584129"/>
                <a:gd name="connsiteY14" fmla="*/ 0 h 726130"/>
                <a:gd name="connsiteX15" fmla="*/ 149282 w 3584129"/>
                <a:gd name="connsiteY15" fmla="*/ 40972 h 726130"/>
                <a:gd name="connsiteX16" fmla="*/ 313447 w 3584129"/>
                <a:gd name="connsiteY16" fmla="*/ 75842 h 726130"/>
                <a:gd name="connsiteX17" fmla="*/ 391932 w 3584129"/>
                <a:gd name="connsiteY17" fmla="*/ 103635 h 726130"/>
                <a:gd name="connsiteX18" fmla="*/ 480038 w 3584129"/>
                <a:gd name="connsiteY18" fmla="*/ 120306 h 726130"/>
                <a:gd name="connsiteX19" fmla="*/ 567034 w 3584129"/>
                <a:gd name="connsiteY19" fmla="*/ 148837 h 726130"/>
                <a:gd name="connsiteX20" fmla="*/ 647770 w 3584129"/>
                <a:gd name="connsiteY20" fmla="*/ 152262 h 726130"/>
                <a:gd name="connsiteX21" fmla="*/ 707933 w 3584129"/>
                <a:gd name="connsiteY21" fmla="*/ 173411 h 726130"/>
                <a:gd name="connsiteX22" fmla="*/ 767963 w 3584129"/>
                <a:gd name="connsiteY22" fmla="*/ 179619 h 726130"/>
                <a:gd name="connsiteX23" fmla="*/ 829049 w 3584129"/>
                <a:gd name="connsiteY23" fmla="*/ 191336 h 726130"/>
                <a:gd name="connsiteX24" fmla="*/ 910882 w 3584129"/>
                <a:gd name="connsiteY24" fmla="*/ 202321 h 726130"/>
                <a:gd name="connsiteX25" fmla="*/ 994241 w 3584129"/>
                <a:gd name="connsiteY25" fmla="*/ 235288 h 726130"/>
                <a:gd name="connsiteX26" fmla="*/ 1063138 w 3584129"/>
                <a:gd name="connsiteY26" fmla="*/ 228231 h 726130"/>
                <a:gd name="connsiteX27" fmla="*/ 1119090 w 3584129"/>
                <a:gd name="connsiteY27" fmla="*/ 244695 h 726130"/>
                <a:gd name="connsiteX28" fmla="*/ 1154326 w 3584129"/>
                <a:gd name="connsiteY28" fmla="*/ 252290 h 726130"/>
                <a:gd name="connsiteX29" fmla="*/ 1246056 w 3584129"/>
                <a:gd name="connsiteY29" fmla="*/ 269656 h 726130"/>
                <a:gd name="connsiteX30" fmla="*/ 1309647 w 3584129"/>
                <a:gd name="connsiteY30" fmla="*/ 293222 h 726130"/>
                <a:gd name="connsiteX31" fmla="*/ 1384862 w 3584129"/>
                <a:gd name="connsiteY31" fmla="*/ 303421 h 726130"/>
                <a:gd name="connsiteX32" fmla="*/ 1442997 w 3584129"/>
                <a:gd name="connsiteY32" fmla="*/ 293998 h 726130"/>
                <a:gd name="connsiteX33" fmla="*/ 1534147 w 3584129"/>
                <a:gd name="connsiteY33" fmla="*/ 302380 h 726130"/>
                <a:gd name="connsiteX34" fmla="*/ 1602853 w 3584129"/>
                <a:gd name="connsiteY34" fmla="*/ 321688 h 726130"/>
                <a:gd name="connsiteX35" fmla="*/ 1712617 w 3584129"/>
                <a:gd name="connsiteY35" fmla="*/ 357964 h 726130"/>
                <a:gd name="connsiteX36" fmla="*/ 1785006 w 3584129"/>
                <a:gd name="connsiteY36" fmla="*/ 375349 h 726130"/>
                <a:gd name="connsiteX37" fmla="*/ 1856891 w 3584129"/>
                <a:gd name="connsiteY37" fmla="*/ 431566 h 726130"/>
                <a:gd name="connsiteX38" fmla="*/ 1898600 w 3584129"/>
                <a:gd name="connsiteY38" fmla="*/ 415964 h 726130"/>
                <a:gd name="connsiteX39" fmla="*/ 1904683 w 3584129"/>
                <a:gd name="connsiteY39" fmla="*/ 460767 h 726130"/>
                <a:gd name="connsiteX40" fmla="*/ 1929475 w 3584129"/>
                <a:gd name="connsiteY40" fmla="*/ 512543 h 726130"/>
                <a:gd name="connsiteX41" fmla="*/ 1969601 w 3584129"/>
                <a:gd name="connsiteY41" fmla="*/ 469297 h 726130"/>
                <a:gd name="connsiteX42" fmla="*/ 1995424 w 3584129"/>
                <a:gd name="connsiteY42" fmla="*/ 462138 h 726130"/>
                <a:gd name="connsiteX43" fmla="*/ 2059247 w 3584129"/>
                <a:gd name="connsiteY43" fmla="*/ 450428 h 726130"/>
                <a:gd name="connsiteX44" fmla="*/ 2088039 w 3584129"/>
                <a:gd name="connsiteY44" fmla="*/ 482198 h 726130"/>
                <a:gd name="connsiteX45" fmla="*/ 2109470 w 3584129"/>
                <a:gd name="connsiteY45" fmla="*/ 539348 h 726130"/>
                <a:gd name="connsiteX46" fmla="*/ 2135135 w 3584129"/>
                <a:gd name="connsiteY46" fmla="*/ 565615 h 726130"/>
                <a:gd name="connsiteX47" fmla="*/ 2175287 w 3584129"/>
                <a:gd name="connsiteY47" fmla="*/ 526389 h 726130"/>
                <a:gd name="connsiteX48" fmla="*/ 2212458 w 3584129"/>
                <a:gd name="connsiteY48" fmla="*/ 474800 h 726130"/>
                <a:gd name="connsiteX49" fmla="*/ 2249077 w 3584129"/>
                <a:gd name="connsiteY49" fmla="*/ 458073 h 726130"/>
                <a:gd name="connsiteX50" fmla="*/ 2254726 w 3584129"/>
                <a:gd name="connsiteY50" fmla="*/ 432192 h 726130"/>
                <a:gd name="connsiteX51" fmla="*/ 2271395 w 3584129"/>
                <a:gd name="connsiteY51" fmla="*/ 377423 h 726130"/>
                <a:gd name="connsiteX52" fmla="*/ 2339962 w 3584129"/>
                <a:gd name="connsiteY52" fmla="*/ 444034 h 726130"/>
                <a:gd name="connsiteX53" fmla="*/ 2383359 w 3584129"/>
                <a:gd name="connsiteY53" fmla="*/ 683878 h 726130"/>
                <a:gd name="connsiteX54" fmla="*/ 2521021 w 3584129"/>
                <a:gd name="connsiteY54" fmla="*/ 725662 h 726130"/>
                <a:gd name="connsiteX55" fmla="*/ 2605070 w 3584129"/>
                <a:gd name="connsiteY55" fmla="*/ 689224 h 726130"/>
                <a:gd name="connsiteX56" fmla="*/ 2796660 w 3584129"/>
                <a:gd name="connsiteY56" fmla="*/ 682668 h 726130"/>
                <a:gd name="connsiteX57" fmla="*/ 3012828 w 3584129"/>
                <a:gd name="connsiteY57" fmla="*/ 575323 h 726130"/>
                <a:gd name="connsiteX58" fmla="*/ 3155353 w 3584129"/>
                <a:gd name="connsiteY58" fmla="*/ 528830 h 726130"/>
                <a:gd name="connsiteX59" fmla="*/ 3569997 w 3584129"/>
                <a:gd name="connsiteY59"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010345 w 3584129"/>
                <a:gd name="connsiteY4" fmla="*/ 331504 h 726130"/>
                <a:gd name="connsiteX5" fmla="*/ 2922722 w 3584129"/>
                <a:gd name="connsiteY5" fmla="*/ 291233 h 726130"/>
                <a:gd name="connsiteX6" fmla="*/ 2806275 w 3584129"/>
                <a:gd name="connsiteY6" fmla="*/ 222440 h 726130"/>
                <a:gd name="connsiteX7" fmla="*/ 2184109 w 3584129"/>
                <a:gd name="connsiteY7" fmla="*/ 170629 h 726130"/>
                <a:gd name="connsiteX8" fmla="*/ 2083276 w 3584129"/>
                <a:gd name="connsiteY8" fmla="*/ 163111 h 726130"/>
                <a:gd name="connsiteX9" fmla="*/ 1966595 w 3584129"/>
                <a:gd name="connsiteY9" fmla="*/ 160730 h 726130"/>
                <a:gd name="connsiteX10" fmla="*/ 1864201 w 3584129"/>
                <a:gd name="connsiteY10" fmla="*/ 148823 h 726130"/>
                <a:gd name="connsiteX11" fmla="*/ 1780857 w 3584129"/>
                <a:gd name="connsiteY11" fmla="*/ 139299 h 726130"/>
                <a:gd name="connsiteX12" fmla="*/ 1661795 w 3584129"/>
                <a:gd name="connsiteY12" fmla="*/ 117868 h 726130"/>
                <a:gd name="connsiteX13" fmla="*/ 1537970 w 3584129"/>
                <a:gd name="connsiteY13" fmla="*/ 105961 h 726130"/>
                <a:gd name="connsiteX14" fmla="*/ 0 w 3584129"/>
                <a:gd name="connsiteY14" fmla="*/ 0 h 726130"/>
                <a:gd name="connsiteX15" fmla="*/ 149282 w 3584129"/>
                <a:gd name="connsiteY15" fmla="*/ 40972 h 726130"/>
                <a:gd name="connsiteX16" fmla="*/ 313447 w 3584129"/>
                <a:gd name="connsiteY16" fmla="*/ 75842 h 726130"/>
                <a:gd name="connsiteX17" fmla="*/ 391932 w 3584129"/>
                <a:gd name="connsiteY17" fmla="*/ 103635 h 726130"/>
                <a:gd name="connsiteX18" fmla="*/ 480038 w 3584129"/>
                <a:gd name="connsiteY18" fmla="*/ 120306 h 726130"/>
                <a:gd name="connsiteX19" fmla="*/ 567034 w 3584129"/>
                <a:gd name="connsiteY19" fmla="*/ 148837 h 726130"/>
                <a:gd name="connsiteX20" fmla="*/ 647770 w 3584129"/>
                <a:gd name="connsiteY20" fmla="*/ 152262 h 726130"/>
                <a:gd name="connsiteX21" fmla="*/ 707933 w 3584129"/>
                <a:gd name="connsiteY21" fmla="*/ 173411 h 726130"/>
                <a:gd name="connsiteX22" fmla="*/ 767963 w 3584129"/>
                <a:gd name="connsiteY22" fmla="*/ 179619 h 726130"/>
                <a:gd name="connsiteX23" fmla="*/ 829049 w 3584129"/>
                <a:gd name="connsiteY23" fmla="*/ 191336 h 726130"/>
                <a:gd name="connsiteX24" fmla="*/ 910882 w 3584129"/>
                <a:gd name="connsiteY24" fmla="*/ 202321 h 726130"/>
                <a:gd name="connsiteX25" fmla="*/ 994241 w 3584129"/>
                <a:gd name="connsiteY25" fmla="*/ 235288 h 726130"/>
                <a:gd name="connsiteX26" fmla="*/ 1063138 w 3584129"/>
                <a:gd name="connsiteY26" fmla="*/ 228231 h 726130"/>
                <a:gd name="connsiteX27" fmla="*/ 1119090 w 3584129"/>
                <a:gd name="connsiteY27" fmla="*/ 244695 h 726130"/>
                <a:gd name="connsiteX28" fmla="*/ 1154326 w 3584129"/>
                <a:gd name="connsiteY28" fmla="*/ 252290 h 726130"/>
                <a:gd name="connsiteX29" fmla="*/ 1246056 w 3584129"/>
                <a:gd name="connsiteY29" fmla="*/ 269656 h 726130"/>
                <a:gd name="connsiteX30" fmla="*/ 1309647 w 3584129"/>
                <a:gd name="connsiteY30" fmla="*/ 293222 h 726130"/>
                <a:gd name="connsiteX31" fmla="*/ 1384862 w 3584129"/>
                <a:gd name="connsiteY31" fmla="*/ 303421 h 726130"/>
                <a:gd name="connsiteX32" fmla="*/ 1442997 w 3584129"/>
                <a:gd name="connsiteY32" fmla="*/ 293998 h 726130"/>
                <a:gd name="connsiteX33" fmla="*/ 1534147 w 3584129"/>
                <a:gd name="connsiteY33" fmla="*/ 302380 h 726130"/>
                <a:gd name="connsiteX34" fmla="*/ 1602853 w 3584129"/>
                <a:gd name="connsiteY34" fmla="*/ 321688 h 726130"/>
                <a:gd name="connsiteX35" fmla="*/ 1712617 w 3584129"/>
                <a:gd name="connsiteY35" fmla="*/ 357964 h 726130"/>
                <a:gd name="connsiteX36" fmla="*/ 1785006 w 3584129"/>
                <a:gd name="connsiteY36" fmla="*/ 375349 h 726130"/>
                <a:gd name="connsiteX37" fmla="*/ 1856891 w 3584129"/>
                <a:gd name="connsiteY37" fmla="*/ 431566 h 726130"/>
                <a:gd name="connsiteX38" fmla="*/ 1898600 w 3584129"/>
                <a:gd name="connsiteY38" fmla="*/ 415964 h 726130"/>
                <a:gd name="connsiteX39" fmla="*/ 1904683 w 3584129"/>
                <a:gd name="connsiteY39" fmla="*/ 460767 h 726130"/>
                <a:gd name="connsiteX40" fmla="*/ 1929475 w 3584129"/>
                <a:gd name="connsiteY40" fmla="*/ 512543 h 726130"/>
                <a:gd name="connsiteX41" fmla="*/ 1969601 w 3584129"/>
                <a:gd name="connsiteY41" fmla="*/ 469297 h 726130"/>
                <a:gd name="connsiteX42" fmla="*/ 1995424 w 3584129"/>
                <a:gd name="connsiteY42" fmla="*/ 462138 h 726130"/>
                <a:gd name="connsiteX43" fmla="*/ 2059247 w 3584129"/>
                <a:gd name="connsiteY43" fmla="*/ 450428 h 726130"/>
                <a:gd name="connsiteX44" fmla="*/ 2088039 w 3584129"/>
                <a:gd name="connsiteY44" fmla="*/ 482198 h 726130"/>
                <a:gd name="connsiteX45" fmla="*/ 2109470 w 3584129"/>
                <a:gd name="connsiteY45" fmla="*/ 539348 h 726130"/>
                <a:gd name="connsiteX46" fmla="*/ 2135135 w 3584129"/>
                <a:gd name="connsiteY46" fmla="*/ 565615 h 726130"/>
                <a:gd name="connsiteX47" fmla="*/ 2175287 w 3584129"/>
                <a:gd name="connsiteY47" fmla="*/ 526389 h 726130"/>
                <a:gd name="connsiteX48" fmla="*/ 2212458 w 3584129"/>
                <a:gd name="connsiteY48" fmla="*/ 474800 h 726130"/>
                <a:gd name="connsiteX49" fmla="*/ 2249077 w 3584129"/>
                <a:gd name="connsiteY49" fmla="*/ 458073 h 726130"/>
                <a:gd name="connsiteX50" fmla="*/ 2254726 w 3584129"/>
                <a:gd name="connsiteY50" fmla="*/ 432192 h 726130"/>
                <a:gd name="connsiteX51" fmla="*/ 2271395 w 3584129"/>
                <a:gd name="connsiteY51" fmla="*/ 377423 h 726130"/>
                <a:gd name="connsiteX52" fmla="*/ 2339962 w 3584129"/>
                <a:gd name="connsiteY52" fmla="*/ 444034 h 726130"/>
                <a:gd name="connsiteX53" fmla="*/ 2383359 w 3584129"/>
                <a:gd name="connsiteY53" fmla="*/ 683878 h 726130"/>
                <a:gd name="connsiteX54" fmla="*/ 2521021 w 3584129"/>
                <a:gd name="connsiteY54" fmla="*/ 725662 h 726130"/>
                <a:gd name="connsiteX55" fmla="*/ 2605070 w 3584129"/>
                <a:gd name="connsiteY55" fmla="*/ 689224 h 726130"/>
                <a:gd name="connsiteX56" fmla="*/ 2796660 w 3584129"/>
                <a:gd name="connsiteY56" fmla="*/ 682668 h 726130"/>
                <a:gd name="connsiteX57" fmla="*/ 3012828 w 3584129"/>
                <a:gd name="connsiteY57" fmla="*/ 575323 h 726130"/>
                <a:gd name="connsiteX58" fmla="*/ 3155353 w 3584129"/>
                <a:gd name="connsiteY58" fmla="*/ 528830 h 726130"/>
                <a:gd name="connsiteX59" fmla="*/ 3569997 w 3584129"/>
                <a:gd name="connsiteY59"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3012828 w 3584129"/>
                <a:gd name="connsiteY58" fmla="*/ 575323 h 726130"/>
                <a:gd name="connsiteX59" fmla="*/ 3155353 w 3584129"/>
                <a:gd name="connsiteY59" fmla="*/ 528830 h 726130"/>
                <a:gd name="connsiteX60" fmla="*/ 3569997 w 3584129"/>
                <a:gd name="connsiteY60"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3012828 w 3584129"/>
                <a:gd name="connsiteY58" fmla="*/ 575323 h 726130"/>
                <a:gd name="connsiteX59" fmla="*/ 3448743 w 3584129"/>
                <a:gd name="connsiteY59" fmla="*/ 625751 h 726130"/>
                <a:gd name="connsiteX60" fmla="*/ 3569997 w 3584129"/>
                <a:gd name="connsiteY60"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3012828 w 3584129"/>
                <a:gd name="connsiteY58" fmla="*/ 575323 h 726130"/>
                <a:gd name="connsiteX59" fmla="*/ 3329099 w 3584129"/>
                <a:gd name="connsiteY59" fmla="*/ 623869 h 726130"/>
                <a:gd name="connsiteX60" fmla="*/ 3448743 w 3584129"/>
                <a:gd name="connsiteY60" fmla="*/ 625751 h 726130"/>
                <a:gd name="connsiteX61" fmla="*/ 3569997 w 3584129"/>
                <a:gd name="connsiteY6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3012828 w 3584129"/>
                <a:gd name="connsiteY58" fmla="*/ 575323 h 726130"/>
                <a:gd name="connsiteX59" fmla="*/ 3250723 w 3584129"/>
                <a:gd name="connsiteY59" fmla="*/ 648808 h 726130"/>
                <a:gd name="connsiteX60" fmla="*/ 3329099 w 3584129"/>
                <a:gd name="connsiteY60" fmla="*/ 623869 h 726130"/>
                <a:gd name="connsiteX61" fmla="*/ 3448743 w 3584129"/>
                <a:gd name="connsiteY61" fmla="*/ 625751 h 726130"/>
                <a:gd name="connsiteX62" fmla="*/ 3569997 w 3584129"/>
                <a:gd name="connsiteY62"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3012828 w 3584129"/>
                <a:gd name="connsiteY58" fmla="*/ 575323 h 726130"/>
                <a:gd name="connsiteX59" fmla="*/ 3163374 w 3584129"/>
                <a:gd name="connsiteY59" fmla="*/ 696932 h 726130"/>
                <a:gd name="connsiteX60" fmla="*/ 3250723 w 3584129"/>
                <a:gd name="connsiteY60" fmla="*/ 648808 h 726130"/>
                <a:gd name="connsiteX61" fmla="*/ 3329099 w 3584129"/>
                <a:gd name="connsiteY61" fmla="*/ 623869 h 726130"/>
                <a:gd name="connsiteX62" fmla="*/ 3448743 w 3584129"/>
                <a:gd name="connsiteY62" fmla="*/ 625751 h 726130"/>
                <a:gd name="connsiteX63" fmla="*/ 3569997 w 3584129"/>
                <a:gd name="connsiteY63"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3012828 w 3584129"/>
                <a:gd name="connsiteY58" fmla="*/ 575323 h 726130"/>
                <a:gd name="connsiteX59" fmla="*/ 3094712 w 3584129"/>
                <a:gd name="connsiteY59" fmla="*/ 689189 h 726130"/>
                <a:gd name="connsiteX60" fmla="*/ 3163374 w 3584129"/>
                <a:gd name="connsiteY60" fmla="*/ 696932 h 726130"/>
                <a:gd name="connsiteX61" fmla="*/ 3250723 w 3584129"/>
                <a:gd name="connsiteY61" fmla="*/ 648808 h 726130"/>
                <a:gd name="connsiteX62" fmla="*/ 3329099 w 3584129"/>
                <a:gd name="connsiteY62" fmla="*/ 623869 h 726130"/>
                <a:gd name="connsiteX63" fmla="*/ 3448743 w 3584129"/>
                <a:gd name="connsiteY63" fmla="*/ 625751 h 726130"/>
                <a:gd name="connsiteX64" fmla="*/ 3569997 w 3584129"/>
                <a:gd name="connsiteY64"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3012828 w 3584129"/>
                <a:gd name="connsiteY58" fmla="*/ 575323 h 726130"/>
                <a:gd name="connsiteX59" fmla="*/ 3094712 w 3584129"/>
                <a:gd name="connsiteY59" fmla="*/ 689189 h 726130"/>
                <a:gd name="connsiteX60" fmla="*/ 3155512 w 3584129"/>
                <a:gd name="connsiteY60" fmla="*/ 705872 h 726130"/>
                <a:gd name="connsiteX61" fmla="*/ 3250723 w 3584129"/>
                <a:gd name="connsiteY61" fmla="*/ 648808 h 726130"/>
                <a:gd name="connsiteX62" fmla="*/ 3329099 w 3584129"/>
                <a:gd name="connsiteY62" fmla="*/ 623869 h 726130"/>
                <a:gd name="connsiteX63" fmla="*/ 3448743 w 3584129"/>
                <a:gd name="connsiteY63" fmla="*/ 625751 h 726130"/>
                <a:gd name="connsiteX64" fmla="*/ 3569997 w 3584129"/>
                <a:gd name="connsiteY64"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3012828 w 3584129"/>
                <a:gd name="connsiteY58" fmla="*/ 575323 h 726130"/>
                <a:gd name="connsiteX59" fmla="*/ 3094712 w 3584129"/>
                <a:gd name="connsiteY59" fmla="*/ 689189 h 726130"/>
                <a:gd name="connsiteX60" fmla="*/ 3155512 w 3584129"/>
                <a:gd name="connsiteY60" fmla="*/ 705872 h 726130"/>
                <a:gd name="connsiteX61" fmla="*/ 3230065 w 3584129"/>
                <a:gd name="connsiteY61" fmla="*/ 668694 h 726130"/>
                <a:gd name="connsiteX62" fmla="*/ 3329099 w 3584129"/>
                <a:gd name="connsiteY62" fmla="*/ 623869 h 726130"/>
                <a:gd name="connsiteX63" fmla="*/ 3448743 w 3584129"/>
                <a:gd name="connsiteY63" fmla="*/ 625751 h 726130"/>
                <a:gd name="connsiteX64" fmla="*/ 3569997 w 3584129"/>
                <a:gd name="connsiteY64"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3012828 w 3584129"/>
                <a:gd name="connsiteY58" fmla="*/ 575323 h 726130"/>
                <a:gd name="connsiteX59" fmla="*/ 3094712 w 3584129"/>
                <a:gd name="connsiteY59" fmla="*/ 689189 h 726130"/>
                <a:gd name="connsiteX60" fmla="*/ 3155512 w 3584129"/>
                <a:gd name="connsiteY60" fmla="*/ 705872 h 726130"/>
                <a:gd name="connsiteX61" fmla="*/ 3224391 w 3584129"/>
                <a:gd name="connsiteY61" fmla="*/ 680194 h 726130"/>
                <a:gd name="connsiteX62" fmla="*/ 3329099 w 3584129"/>
                <a:gd name="connsiteY62" fmla="*/ 623869 h 726130"/>
                <a:gd name="connsiteX63" fmla="*/ 3448743 w 3584129"/>
                <a:gd name="connsiteY63" fmla="*/ 625751 h 726130"/>
                <a:gd name="connsiteX64" fmla="*/ 3569997 w 3584129"/>
                <a:gd name="connsiteY64"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534147 w 3584129"/>
                <a:gd name="connsiteY34" fmla="*/ 302380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2959206 w 3584129"/>
                <a:gd name="connsiteY58" fmla="*/ 681011 h 726130"/>
                <a:gd name="connsiteX59" fmla="*/ 3094712 w 3584129"/>
                <a:gd name="connsiteY59" fmla="*/ 689189 h 726130"/>
                <a:gd name="connsiteX60" fmla="*/ 3155512 w 3584129"/>
                <a:gd name="connsiteY60" fmla="*/ 705872 h 726130"/>
                <a:gd name="connsiteX61" fmla="*/ 3224391 w 3584129"/>
                <a:gd name="connsiteY61" fmla="*/ 680194 h 726130"/>
                <a:gd name="connsiteX62" fmla="*/ 3329099 w 3584129"/>
                <a:gd name="connsiteY62" fmla="*/ 623869 h 726130"/>
                <a:gd name="connsiteX63" fmla="*/ 3448743 w 3584129"/>
                <a:gd name="connsiteY63" fmla="*/ 625751 h 726130"/>
                <a:gd name="connsiteX64" fmla="*/ 3569997 w 3584129"/>
                <a:gd name="connsiteY64"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602853 w 3584129"/>
                <a:gd name="connsiteY35" fmla="*/ 32168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2959206 w 3584129"/>
                <a:gd name="connsiteY58" fmla="*/ 681011 h 726130"/>
                <a:gd name="connsiteX59" fmla="*/ 3094712 w 3584129"/>
                <a:gd name="connsiteY59" fmla="*/ 689189 h 726130"/>
                <a:gd name="connsiteX60" fmla="*/ 3155512 w 3584129"/>
                <a:gd name="connsiteY60" fmla="*/ 705872 h 726130"/>
                <a:gd name="connsiteX61" fmla="*/ 3224391 w 3584129"/>
                <a:gd name="connsiteY61" fmla="*/ 680194 h 726130"/>
                <a:gd name="connsiteX62" fmla="*/ 3329099 w 3584129"/>
                <a:gd name="connsiteY62" fmla="*/ 623869 h 726130"/>
                <a:gd name="connsiteX63" fmla="*/ 3448743 w 3584129"/>
                <a:gd name="connsiteY63" fmla="*/ 625751 h 726130"/>
                <a:gd name="connsiteX64" fmla="*/ 3569997 w 3584129"/>
                <a:gd name="connsiteY64"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712617 w 3584129"/>
                <a:gd name="connsiteY36" fmla="*/ 357964 h 726130"/>
                <a:gd name="connsiteX37" fmla="*/ 1785006 w 3584129"/>
                <a:gd name="connsiteY37" fmla="*/ 375349 h 726130"/>
                <a:gd name="connsiteX38" fmla="*/ 1856891 w 3584129"/>
                <a:gd name="connsiteY38" fmla="*/ 431566 h 726130"/>
                <a:gd name="connsiteX39" fmla="*/ 1898600 w 3584129"/>
                <a:gd name="connsiteY39" fmla="*/ 415964 h 726130"/>
                <a:gd name="connsiteX40" fmla="*/ 1904683 w 3584129"/>
                <a:gd name="connsiteY40" fmla="*/ 460767 h 726130"/>
                <a:gd name="connsiteX41" fmla="*/ 1929475 w 3584129"/>
                <a:gd name="connsiteY41" fmla="*/ 512543 h 726130"/>
                <a:gd name="connsiteX42" fmla="*/ 1969601 w 3584129"/>
                <a:gd name="connsiteY42" fmla="*/ 469297 h 726130"/>
                <a:gd name="connsiteX43" fmla="*/ 1995424 w 3584129"/>
                <a:gd name="connsiteY43" fmla="*/ 462138 h 726130"/>
                <a:gd name="connsiteX44" fmla="*/ 2059247 w 3584129"/>
                <a:gd name="connsiteY44" fmla="*/ 450428 h 726130"/>
                <a:gd name="connsiteX45" fmla="*/ 2088039 w 3584129"/>
                <a:gd name="connsiteY45" fmla="*/ 482198 h 726130"/>
                <a:gd name="connsiteX46" fmla="*/ 2109470 w 3584129"/>
                <a:gd name="connsiteY46" fmla="*/ 539348 h 726130"/>
                <a:gd name="connsiteX47" fmla="*/ 2135135 w 3584129"/>
                <a:gd name="connsiteY47" fmla="*/ 565615 h 726130"/>
                <a:gd name="connsiteX48" fmla="*/ 2175287 w 3584129"/>
                <a:gd name="connsiteY48" fmla="*/ 526389 h 726130"/>
                <a:gd name="connsiteX49" fmla="*/ 2212458 w 3584129"/>
                <a:gd name="connsiteY49" fmla="*/ 474800 h 726130"/>
                <a:gd name="connsiteX50" fmla="*/ 2249077 w 3584129"/>
                <a:gd name="connsiteY50" fmla="*/ 458073 h 726130"/>
                <a:gd name="connsiteX51" fmla="*/ 2254726 w 3584129"/>
                <a:gd name="connsiteY51" fmla="*/ 432192 h 726130"/>
                <a:gd name="connsiteX52" fmla="*/ 2271395 w 3584129"/>
                <a:gd name="connsiteY52" fmla="*/ 377423 h 726130"/>
                <a:gd name="connsiteX53" fmla="*/ 2339962 w 3584129"/>
                <a:gd name="connsiteY53" fmla="*/ 444034 h 726130"/>
                <a:gd name="connsiteX54" fmla="*/ 2383359 w 3584129"/>
                <a:gd name="connsiteY54" fmla="*/ 683878 h 726130"/>
                <a:gd name="connsiteX55" fmla="*/ 2521021 w 3584129"/>
                <a:gd name="connsiteY55" fmla="*/ 725662 h 726130"/>
                <a:gd name="connsiteX56" fmla="*/ 2605070 w 3584129"/>
                <a:gd name="connsiteY56" fmla="*/ 689224 h 726130"/>
                <a:gd name="connsiteX57" fmla="*/ 2796660 w 3584129"/>
                <a:gd name="connsiteY57" fmla="*/ 682668 h 726130"/>
                <a:gd name="connsiteX58" fmla="*/ 2959206 w 3584129"/>
                <a:gd name="connsiteY58" fmla="*/ 681011 h 726130"/>
                <a:gd name="connsiteX59" fmla="*/ 3094712 w 3584129"/>
                <a:gd name="connsiteY59" fmla="*/ 689189 h 726130"/>
                <a:gd name="connsiteX60" fmla="*/ 3155512 w 3584129"/>
                <a:gd name="connsiteY60" fmla="*/ 705872 h 726130"/>
                <a:gd name="connsiteX61" fmla="*/ 3224391 w 3584129"/>
                <a:gd name="connsiteY61" fmla="*/ 680194 h 726130"/>
                <a:gd name="connsiteX62" fmla="*/ 3329099 w 3584129"/>
                <a:gd name="connsiteY62" fmla="*/ 623869 h 726130"/>
                <a:gd name="connsiteX63" fmla="*/ 3448743 w 3584129"/>
                <a:gd name="connsiteY63" fmla="*/ 625751 h 726130"/>
                <a:gd name="connsiteX64" fmla="*/ 3569997 w 3584129"/>
                <a:gd name="connsiteY64"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712617 w 3584129"/>
                <a:gd name="connsiteY37" fmla="*/ 357964 h 726130"/>
                <a:gd name="connsiteX38" fmla="*/ 1785006 w 3584129"/>
                <a:gd name="connsiteY38" fmla="*/ 375349 h 726130"/>
                <a:gd name="connsiteX39" fmla="*/ 1856891 w 3584129"/>
                <a:gd name="connsiteY39" fmla="*/ 431566 h 726130"/>
                <a:gd name="connsiteX40" fmla="*/ 1898600 w 3584129"/>
                <a:gd name="connsiteY40" fmla="*/ 415964 h 726130"/>
                <a:gd name="connsiteX41" fmla="*/ 1904683 w 3584129"/>
                <a:gd name="connsiteY41" fmla="*/ 460767 h 726130"/>
                <a:gd name="connsiteX42" fmla="*/ 1929475 w 3584129"/>
                <a:gd name="connsiteY42" fmla="*/ 512543 h 726130"/>
                <a:gd name="connsiteX43" fmla="*/ 1969601 w 3584129"/>
                <a:gd name="connsiteY43" fmla="*/ 469297 h 726130"/>
                <a:gd name="connsiteX44" fmla="*/ 1995424 w 3584129"/>
                <a:gd name="connsiteY44" fmla="*/ 462138 h 726130"/>
                <a:gd name="connsiteX45" fmla="*/ 2059247 w 3584129"/>
                <a:gd name="connsiteY45" fmla="*/ 450428 h 726130"/>
                <a:gd name="connsiteX46" fmla="*/ 2088039 w 3584129"/>
                <a:gd name="connsiteY46" fmla="*/ 482198 h 726130"/>
                <a:gd name="connsiteX47" fmla="*/ 2109470 w 3584129"/>
                <a:gd name="connsiteY47" fmla="*/ 539348 h 726130"/>
                <a:gd name="connsiteX48" fmla="*/ 2135135 w 3584129"/>
                <a:gd name="connsiteY48" fmla="*/ 565615 h 726130"/>
                <a:gd name="connsiteX49" fmla="*/ 2175287 w 3584129"/>
                <a:gd name="connsiteY49" fmla="*/ 526389 h 726130"/>
                <a:gd name="connsiteX50" fmla="*/ 2212458 w 3584129"/>
                <a:gd name="connsiteY50" fmla="*/ 474800 h 726130"/>
                <a:gd name="connsiteX51" fmla="*/ 2249077 w 3584129"/>
                <a:gd name="connsiteY51" fmla="*/ 458073 h 726130"/>
                <a:gd name="connsiteX52" fmla="*/ 2254726 w 3584129"/>
                <a:gd name="connsiteY52" fmla="*/ 432192 h 726130"/>
                <a:gd name="connsiteX53" fmla="*/ 2271395 w 3584129"/>
                <a:gd name="connsiteY53" fmla="*/ 377423 h 726130"/>
                <a:gd name="connsiteX54" fmla="*/ 2339962 w 3584129"/>
                <a:gd name="connsiteY54" fmla="*/ 444034 h 726130"/>
                <a:gd name="connsiteX55" fmla="*/ 2383359 w 3584129"/>
                <a:gd name="connsiteY55" fmla="*/ 683878 h 726130"/>
                <a:gd name="connsiteX56" fmla="*/ 2521021 w 3584129"/>
                <a:gd name="connsiteY56" fmla="*/ 725662 h 726130"/>
                <a:gd name="connsiteX57" fmla="*/ 2605070 w 3584129"/>
                <a:gd name="connsiteY57" fmla="*/ 689224 h 726130"/>
                <a:gd name="connsiteX58" fmla="*/ 2796660 w 3584129"/>
                <a:gd name="connsiteY58" fmla="*/ 682668 h 726130"/>
                <a:gd name="connsiteX59" fmla="*/ 2959206 w 3584129"/>
                <a:gd name="connsiteY59" fmla="*/ 681011 h 726130"/>
                <a:gd name="connsiteX60" fmla="*/ 3094712 w 3584129"/>
                <a:gd name="connsiteY60" fmla="*/ 689189 h 726130"/>
                <a:gd name="connsiteX61" fmla="*/ 3155512 w 3584129"/>
                <a:gd name="connsiteY61" fmla="*/ 705872 h 726130"/>
                <a:gd name="connsiteX62" fmla="*/ 3224391 w 3584129"/>
                <a:gd name="connsiteY62" fmla="*/ 680194 h 726130"/>
                <a:gd name="connsiteX63" fmla="*/ 3329099 w 3584129"/>
                <a:gd name="connsiteY63" fmla="*/ 623869 h 726130"/>
                <a:gd name="connsiteX64" fmla="*/ 3448743 w 3584129"/>
                <a:gd name="connsiteY64" fmla="*/ 625751 h 726130"/>
                <a:gd name="connsiteX65" fmla="*/ 3569997 w 3584129"/>
                <a:gd name="connsiteY65"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638475 w 3584129"/>
                <a:gd name="connsiteY37" fmla="*/ 434715 h 726130"/>
                <a:gd name="connsiteX38" fmla="*/ 1712617 w 3584129"/>
                <a:gd name="connsiteY38" fmla="*/ 357964 h 726130"/>
                <a:gd name="connsiteX39" fmla="*/ 1785006 w 3584129"/>
                <a:gd name="connsiteY39" fmla="*/ 375349 h 726130"/>
                <a:gd name="connsiteX40" fmla="*/ 1856891 w 3584129"/>
                <a:gd name="connsiteY40" fmla="*/ 431566 h 726130"/>
                <a:gd name="connsiteX41" fmla="*/ 1898600 w 3584129"/>
                <a:gd name="connsiteY41" fmla="*/ 415964 h 726130"/>
                <a:gd name="connsiteX42" fmla="*/ 1904683 w 3584129"/>
                <a:gd name="connsiteY42" fmla="*/ 460767 h 726130"/>
                <a:gd name="connsiteX43" fmla="*/ 1929475 w 3584129"/>
                <a:gd name="connsiteY43" fmla="*/ 512543 h 726130"/>
                <a:gd name="connsiteX44" fmla="*/ 1969601 w 3584129"/>
                <a:gd name="connsiteY44" fmla="*/ 469297 h 726130"/>
                <a:gd name="connsiteX45" fmla="*/ 1995424 w 3584129"/>
                <a:gd name="connsiteY45" fmla="*/ 462138 h 726130"/>
                <a:gd name="connsiteX46" fmla="*/ 2059247 w 3584129"/>
                <a:gd name="connsiteY46" fmla="*/ 450428 h 726130"/>
                <a:gd name="connsiteX47" fmla="*/ 2088039 w 3584129"/>
                <a:gd name="connsiteY47" fmla="*/ 482198 h 726130"/>
                <a:gd name="connsiteX48" fmla="*/ 2109470 w 3584129"/>
                <a:gd name="connsiteY48" fmla="*/ 539348 h 726130"/>
                <a:gd name="connsiteX49" fmla="*/ 2135135 w 3584129"/>
                <a:gd name="connsiteY49" fmla="*/ 565615 h 726130"/>
                <a:gd name="connsiteX50" fmla="*/ 2175287 w 3584129"/>
                <a:gd name="connsiteY50" fmla="*/ 526389 h 726130"/>
                <a:gd name="connsiteX51" fmla="*/ 2212458 w 3584129"/>
                <a:gd name="connsiteY51" fmla="*/ 474800 h 726130"/>
                <a:gd name="connsiteX52" fmla="*/ 2249077 w 3584129"/>
                <a:gd name="connsiteY52" fmla="*/ 458073 h 726130"/>
                <a:gd name="connsiteX53" fmla="*/ 2254726 w 3584129"/>
                <a:gd name="connsiteY53" fmla="*/ 432192 h 726130"/>
                <a:gd name="connsiteX54" fmla="*/ 2271395 w 3584129"/>
                <a:gd name="connsiteY54" fmla="*/ 377423 h 726130"/>
                <a:gd name="connsiteX55" fmla="*/ 2339962 w 3584129"/>
                <a:gd name="connsiteY55" fmla="*/ 444034 h 726130"/>
                <a:gd name="connsiteX56" fmla="*/ 2383359 w 3584129"/>
                <a:gd name="connsiteY56" fmla="*/ 683878 h 726130"/>
                <a:gd name="connsiteX57" fmla="*/ 2521021 w 3584129"/>
                <a:gd name="connsiteY57" fmla="*/ 725662 h 726130"/>
                <a:gd name="connsiteX58" fmla="*/ 2605070 w 3584129"/>
                <a:gd name="connsiteY58" fmla="*/ 689224 h 726130"/>
                <a:gd name="connsiteX59" fmla="*/ 2796660 w 3584129"/>
                <a:gd name="connsiteY59" fmla="*/ 682668 h 726130"/>
                <a:gd name="connsiteX60" fmla="*/ 2959206 w 3584129"/>
                <a:gd name="connsiteY60" fmla="*/ 681011 h 726130"/>
                <a:gd name="connsiteX61" fmla="*/ 3094712 w 3584129"/>
                <a:gd name="connsiteY61" fmla="*/ 689189 h 726130"/>
                <a:gd name="connsiteX62" fmla="*/ 3155512 w 3584129"/>
                <a:gd name="connsiteY62" fmla="*/ 705872 h 726130"/>
                <a:gd name="connsiteX63" fmla="*/ 3224391 w 3584129"/>
                <a:gd name="connsiteY63" fmla="*/ 680194 h 726130"/>
                <a:gd name="connsiteX64" fmla="*/ 3329099 w 3584129"/>
                <a:gd name="connsiteY64" fmla="*/ 623869 h 726130"/>
                <a:gd name="connsiteX65" fmla="*/ 3448743 w 3584129"/>
                <a:gd name="connsiteY65" fmla="*/ 625751 h 726130"/>
                <a:gd name="connsiteX66" fmla="*/ 3569997 w 3584129"/>
                <a:gd name="connsiteY66"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638475 w 3584129"/>
                <a:gd name="connsiteY37" fmla="*/ 434715 h 726130"/>
                <a:gd name="connsiteX38" fmla="*/ 1691338 w 3584129"/>
                <a:gd name="connsiteY38" fmla="*/ 447068 h 726130"/>
                <a:gd name="connsiteX39" fmla="*/ 1785006 w 3584129"/>
                <a:gd name="connsiteY39" fmla="*/ 375349 h 726130"/>
                <a:gd name="connsiteX40" fmla="*/ 1856891 w 3584129"/>
                <a:gd name="connsiteY40" fmla="*/ 431566 h 726130"/>
                <a:gd name="connsiteX41" fmla="*/ 1898600 w 3584129"/>
                <a:gd name="connsiteY41" fmla="*/ 415964 h 726130"/>
                <a:gd name="connsiteX42" fmla="*/ 1904683 w 3584129"/>
                <a:gd name="connsiteY42" fmla="*/ 460767 h 726130"/>
                <a:gd name="connsiteX43" fmla="*/ 1929475 w 3584129"/>
                <a:gd name="connsiteY43" fmla="*/ 512543 h 726130"/>
                <a:gd name="connsiteX44" fmla="*/ 1969601 w 3584129"/>
                <a:gd name="connsiteY44" fmla="*/ 469297 h 726130"/>
                <a:gd name="connsiteX45" fmla="*/ 1995424 w 3584129"/>
                <a:gd name="connsiteY45" fmla="*/ 462138 h 726130"/>
                <a:gd name="connsiteX46" fmla="*/ 2059247 w 3584129"/>
                <a:gd name="connsiteY46" fmla="*/ 450428 h 726130"/>
                <a:gd name="connsiteX47" fmla="*/ 2088039 w 3584129"/>
                <a:gd name="connsiteY47" fmla="*/ 482198 h 726130"/>
                <a:gd name="connsiteX48" fmla="*/ 2109470 w 3584129"/>
                <a:gd name="connsiteY48" fmla="*/ 539348 h 726130"/>
                <a:gd name="connsiteX49" fmla="*/ 2135135 w 3584129"/>
                <a:gd name="connsiteY49" fmla="*/ 565615 h 726130"/>
                <a:gd name="connsiteX50" fmla="*/ 2175287 w 3584129"/>
                <a:gd name="connsiteY50" fmla="*/ 526389 h 726130"/>
                <a:gd name="connsiteX51" fmla="*/ 2212458 w 3584129"/>
                <a:gd name="connsiteY51" fmla="*/ 474800 h 726130"/>
                <a:gd name="connsiteX52" fmla="*/ 2249077 w 3584129"/>
                <a:gd name="connsiteY52" fmla="*/ 458073 h 726130"/>
                <a:gd name="connsiteX53" fmla="*/ 2254726 w 3584129"/>
                <a:gd name="connsiteY53" fmla="*/ 432192 h 726130"/>
                <a:gd name="connsiteX54" fmla="*/ 2271395 w 3584129"/>
                <a:gd name="connsiteY54" fmla="*/ 377423 h 726130"/>
                <a:gd name="connsiteX55" fmla="*/ 2339962 w 3584129"/>
                <a:gd name="connsiteY55" fmla="*/ 444034 h 726130"/>
                <a:gd name="connsiteX56" fmla="*/ 2383359 w 3584129"/>
                <a:gd name="connsiteY56" fmla="*/ 683878 h 726130"/>
                <a:gd name="connsiteX57" fmla="*/ 2521021 w 3584129"/>
                <a:gd name="connsiteY57" fmla="*/ 725662 h 726130"/>
                <a:gd name="connsiteX58" fmla="*/ 2605070 w 3584129"/>
                <a:gd name="connsiteY58" fmla="*/ 689224 h 726130"/>
                <a:gd name="connsiteX59" fmla="*/ 2796660 w 3584129"/>
                <a:gd name="connsiteY59" fmla="*/ 682668 h 726130"/>
                <a:gd name="connsiteX60" fmla="*/ 2959206 w 3584129"/>
                <a:gd name="connsiteY60" fmla="*/ 681011 h 726130"/>
                <a:gd name="connsiteX61" fmla="*/ 3094712 w 3584129"/>
                <a:gd name="connsiteY61" fmla="*/ 689189 h 726130"/>
                <a:gd name="connsiteX62" fmla="*/ 3155512 w 3584129"/>
                <a:gd name="connsiteY62" fmla="*/ 705872 h 726130"/>
                <a:gd name="connsiteX63" fmla="*/ 3224391 w 3584129"/>
                <a:gd name="connsiteY63" fmla="*/ 680194 h 726130"/>
                <a:gd name="connsiteX64" fmla="*/ 3329099 w 3584129"/>
                <a:gd name="connsiteY64" fmla="*/ 623869 h 726130"/>
                <a:gd name="connsiteX65" fmla="*/ 3448743 w 3584129"/>
                <a:gd name="connsiteY65" fmla="*/ 625751 h 726130"/>
                <a:gd name="connsiteX66" fmla="*/ 3569997 w 3584129"/>
                <a:gd name="connsiteY66"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638475 w 3584129"/>
                <a:gd name="connsiteY37" fmla="*/ 434715 h 726130"/>
                <a:gd name="connsiteX38" fmla="*/ 1691338 w 3584129"/>
                <a:gd name="connsiteY38" fmla="*/ 447068 h 726130"/>
                <a:gd name="connsiteX39" fmla="*/ 1735964 w 3584129"/>
                <a:gd name="connsiteY39" fmla="*/ 470978 h 726130"/>
                <a:gd name="connsiteX40" fmla="*/ 1785006 w 3584129"/>
                <a:gd name="connsiteY40" fmla="*/ 375349 h 726130"/>
                <a:gd name="connsiteX41" fmla="*/ 1856891 w 3584129"/>
                <a:gd name="connsiteY41" fmla="*/ 431566 h 726130"/>
                <a:gd name="connsiteX42" fmla="*/ 1898600 w 3584129"/>
                <a:gd name="connsiteY42" fmla="*/ 415964 h 726130"/>
                <a:gd name="connsiteX43" fmla="*/ 1904683 w 3584129"/>
                <a:gd name="connsiteY43" fmla="*/ 460767 h 726130"/>
                <a:gd name="connsiteX44" fmla="*/ 1929475 w 3584129"/>
                <a:gd name="connsiteY44" fmla="*/ 512543 h 726130"/>
                <a:gd name="connsiteX45" fmla="*/ 1969601 w 3584129"/>
                <a:gd name="connsiteY45" fmla="*/ 469297 h 726130"/>
                <a:gd name="connsiteX46" fmla="*/ 1995424 w 3584129"/>
                <a:gd name="connsiteY46" fmla="*/ 462138 h 726130"/>
                <a:gd name="connsiteX47" fmla="*/ 2059247 w 3584129"/>
                <a:gd name="connsiteY47" fmla="*/ 450428 h 726130"/>
                <a:gd name="connsiteX48" fmla="*/ 2088039 w 3584129"/>
                <a:gd name="connsiteY48" fmla="*/ 482198 h 726130"/>
                <a:gd name="connsiteX49" fmla="*/ 2109470 w 3584129"/>
                <a:gd name="connsiteY49" fmla="*/ 539348 h 726130"/>
                <a:gd name="connsiteX50" fmla="*/ 2135135 w 3584129"/>
                <a:gd name="connsiteY50" fmla="*/ 565615 h 726130"/>
                <a:gd name="connsiteX51" fmla="*/ 2175287 w 3584129"/>
                <a:gd name="connsiteY51" fmla="*/ 526389 h 726130"/>
                <a:gd name="connsiteX52" fmla="*/ 2212458 w 3584129"/>
                <a:gd name="connsiteY52" fmla="*/ 474800 h 726130"/>
                <a:gd name="connsiteX53" fmla="*/ 2249077 w 3584129"/>
                <a:gd name="connsiteY53" fmla="*/ 458073 h 726130"/>
                <a:gd name="connsiteX54" fmla="*/ 2254726 w 3584129"/>
                <a:gd name="connsiteY54" fmla="*/ 432192 h 726130"/>
                <a:gd name="connsiteX55" fmla="*/ 2271395 w 3584129"/>
                <a:gd name="connsiteY55" fmla="*/ 377423 h 726130"/>
                <a:gd name="connsiteX56" fmla="*/ 2339962 w 3584129"/>
                <a:gd name="connsiteY56" fmla="*/ 444034 h 726130"/>
                <a:gd name="connsiteX57" fmla="*/ 2383359 w 3584129"/>
                <a:gd name="connsiteY57" fmla="*/ 683878 h 726130"/>
                <a:gd name="connsiteX58" fmla="*/ 2521021 w 3584129"/>
                <a:gd name="connsiteY58" fmla="*/ 725662 h 726130"/>
                <a:gd name="connsiteX59" fmla="*/ 2605070 w 3584129"/>
                <a:gd name="connsiteY59" fmla="*/ 689224 h 726130"/>
                <a:gd name="connsiteX60" fmla="*/ 2796660 w 3584129"/>
                <a:gd name="connsiteY60" fmla="*/ 682668 h 726130"/>
                <a:gd name="connsiteX61" fmla="*/ 2959206 w 3584129"/>
                <a:gd name="connsiteY61" fmla="*/ 681011 h 726130"/>
                <a:gd name="connsiteX62" fmla="*/ 3094712 w 3584129"/>
                <a:gd name="connsiteY62" fmla="*/ 689189 h 726130"/>
                <a:gd name="connsiteX63" fmla="*/ 3155512 w 3584129"/>
                <a:gd name="connsiteY63" fmla="*/ 705872 h 726130"/>
                <a:gd name="connsiteX64" fmla="*/ 3224391 w 3584129"/>
                <a:gd name="connsiteY64" fmla="*/ 680194 h 726130"/>
                <a:gd name="connsiteX65" fmla="*/ 3329099 w 3584129"/>
                <a:gd name="connsiteY65" fmla="*/ 623869 h 726130"/>
                <a:gd name="connsiteX66" fmla="*/ 3448743 w 3584129"/>
                <a:gd name="connsiteY66" fmla="*/ 625751 h 726130"/>
                <a:gd name="connsiteX67" fmla="*/ 3569997 w 3584129"/>
                <a:gd name="connsiteY67"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196750 w 3584129"/>
                <a:gd name="connsiteY3" fmla="*/ 391421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638475 w 3584129"/>
                <a:gd name="connsiteY37" fmla="*/ 434715 h 726130"/>
                <a:gd name="connsiteX38" fmla="*/ 1691338 w 3584129"/>
                <a:gd name="connsiteY38" fmla="*/ 447068 h 726130"/>
                <a:gd name="connsiteX39" fmla="*/ 1735964 w 3584129"/>
                <a:gd name="connsiteY39" fmla="*/ 470978 h 726130"/>
                <a:gd name="connsiteX40" fmla="*/ 1783155 w 3584129"/>
                <a:gd name="connsiteY40" fmla="*/ 399089 h 726130"/>
                <a:gd name="connsiteX41" fmla="*/ 1856891 w 3584129"/>
                <a:gd name="connsiteY41" fmla="*/ 431566 h 726130"/>
                <a:gd name="connsiteX42" fmla="*/ 1898600 w 3584129"/>
                <a:gd name="connsiteY42" fmla="*/ 415964 h 726130"/>
                <a:gd name="connsiteX43" fmla="*/ 1904683 w 3584129"/>
                <a:gd name="connsiteY43" fmla="*/ 460767 h 726130"/>
                <a:gd name="connsiteX44" fmla="*/ 1929475 w 3584129"/>
                <a:gd name="connsiteY44" fmla="*/ 512543 h 726130"/>
                <a:gd name="connsiteX45" fmla="*/ 1969601 w 3584129"/>
                <a:gd name="connsiteY45" fmla="*/ 469297 h 726130"/>
                <a:gd name="connsiteX46" fmla="*/ 1995424 w 3584129"/>
                <a:gd name="connsiteY46" fmla="*/ 462138 h 726130"/>
                <a:gd name="connsiteX47" fmla="*/ 2059247 w 3584129"/>
                <a:gd name="connsiteY47" fmla="*/ 450428 h 726130"/>
                <a:gd name="connsiteX48" fmla="*/ 2088039 w 3584129"/>
                <a:gd name="connsiteY48" fmla="*/ 482198 h 726130"/>
                <a:gd name="connsiteX49" fmla="*/ 2109470 w 3584129"/>
                <a:gd name="connsiteY49" fmla="*/ 539348 h 726130"/>
                <a:gd name="connsiteX50" fmla="*/ 2135135 w 3584129"/>
                <a:gd name="connsiteY50" fmla="*/ 565615 h 726130"/>
                <a:gd name="connsiteX51" fmla="*/ 2175287 w 3584129"/>
                <a:gd name="connsiteY51" fmla="*/ 526389 h 726130"/>
                <a:gd name="connsiteX52" fmla="*/ 2212458 w 3584129"/>
                <a:gd name="connsiteY52" fmla="*/ 474800 h 726130"/>
                <a:gd name="connsiteX53" fmla="*/ 2249077 w 3584129"/>
                <a:gd name="connsiteY53" fmla="*/ 458073 h 726130"/>
                <a:gd name="connsiteX54" fmla="*/ 2254726 w 3584129"/>
                <a:gd name="connsiteY54" fmla="*/ 432192 h 726130"/>
                <a:gd name="connsiteX55" fmla="*/ 2271395 w 3584129"/>
                <a:gd name="connsiteY55" fmla="*/ 377423 h 726130"/>
                <a:gd name="connsiteX56" fmla="*/ 2339962 w 3584129"/>
                <a:gd name="connsiteY56" fmla="*/ 444034 h 726130"/>
                <a:gd name="connsiteX57" fmla="*/ 2383359 w 3584129"/>
                <a:gd name="connsiteY57" fmla="*/ 683878 h 726130"/>
                <a:gd name="connsiteX58" fmla="*/ 2521021 w 3584129"/>
                <a:gd name="connsiteY58" fmla="*/ 725662 h 726130"/>
                <a:gd name="connsiteX59" fmla="*/ 2605070 w 3584129"/>
                <a:gd name="connsiteY59" fmla="*/ 689224 h 726130"/>
                <a:gd name="connsiteX60" fmla="*/ 2796660 w 3584129"/>
                <a:gd name="connsiteY60" fmla="*/ 682668 h 726130"/>
                <a:gd name="connsiteX61" fmla="*/ 2959206 w 3584129"/>
                <a:gd name="connsiteY61" fmla="*/ 681011 h 726130"/>
                <a:gd name="connsiteX62" fmla="*/ 3094712 w 3584129"/>
                <a:gd name="connsiteY62" fmla="*/ 689189 h 726130"/>
                <a:gd name="connsiteX63" fmla="*/ 3155512 w 3584129"/>
                <a:gd name="connsiteY63" fmla="*/ 705872 h 726130"/>
                <a:gd name="connsiteX64" fmla="*/ 3224391 w 3584129"/>
                <a:gd name="connsiteY64" fmla="*/ 680194 h 726130"/>
                <a:gd name="connsiteX65" fmla="*/ 3329099 w 3584129"/>
                <a:gd name="connsiteY65" fmla="*/ 623869 h 726130"/>
                <a:gd name="connsiteX66" fmla="*/ 3448743 w 3584129"/>
                <a:gd name="connsiteY66" fmla="*/ 625751 h 726130"/>
                <a:gd name="connsiteX67" fmla="*/ 3569997 w 3584129"/>
                <a:gd name="connsiteY67"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4241 w 3584129"/>
                <a:gd name="connsiteY26" fmla="*/ 235288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638475 w 3584129"/>
                <a:gd name="connsiteY37" fmla="*/ 434715 h 726130"/>
                <a:gd name="connsiteX38" fmla="*/ 1691338 w 3584129"/>
                <a:gd name="connsiteY38" fmla="*/ 447068 h 726130"/>
                <a:gd name="connsiteX39" fmla="*/ 1735964 w 3584129"/>
                <a:gd name="connsiteY39" fmla="*/ 470978 h 726130"/>
                <a:gd name="connsiteX40" fmla="*/ 1783155 w 3584129"/>
                <a:gd name="connsiteY40" fmla="*/ 399089 h 726130"/>
                <a:gd name="connsiteX41" fmla="*/ 1856891 w 3584129"/>
                <a:gd name="connsiteY41" fmla="*/ 431566 h 726130"/>
                <a:gd name="connsiteX42" fmla="*/ 1898600 w 3584129"/>
                <a:gd name="connsiteY42" fmla="*/ 415964 h 726130"/>
                <a:gd name="connsiteX43" fmla="*/ 1904683 w 3584129"/>
                <a:gd name="connsiteY43" fmla="*/ 460767 h 726130"/>
                <a:gd name="connsiteX44" fmla="*/ 1929475 w 3584129"/>
                <a:gd name="connsiteY44" fmla="*/ 512543 h 726130"/>
                <a:gd name="connsiteX45" fmla="*/ 1969601 w 3584129"/>
                <a:gd name="connsiteY45" fmla="*/ 469297 h 726130"/>
                <a:gd name="connsiteX46" fmla="*/ 1995424 w 3584129"/>
                <a:gd name="connsiteY46" fmla="*/ 462138 h 726130"/>
                <a:gd name="connsiteX47" fmla="*/ 2059247 w 3584129"/>
                <a:gd name="connsiteY47" fmla="*/ 450428 h 726130"/>
                <a:gd name="connsiteX48" fmla="*/ 2088039 w 3584129"/>
                <a:gd name="connsiteY48" fmla="*/ 482198 h 726130"/>
                <a:gd name="connsiteX49" fmla="*/ 2109470 w 3584129"/>
                <a:gd name="connsiteY49" fmla="*/ 539348 h 726130"/>
                <a:gd name="connsiteX50" fmla="*/ 2135135 w 3584129"/>
                <a:gd name="connsiteY50" fmla="*/ 565615 h 726130"/>
                <a:gd name="connsiteX51" fmla="*/ 2175287 w 3584129"/>
                <a:gd name="connsiteY51" fmla="*/ 526389 h 726130"/>
                <a:gd name="connsiteX52" fmla="*/ 2212458 w 3584129"/>
                <a:gd name="connsiteY52" fmla="*/ 474800 h 726130"/>
                <a:gd name="connsiteX53" fmla="*/ 2249077 w 3584129"/>
                <a:gd name="connsiteY53" fmla="*/ 458073 h 726130"/>
                <a:gd name="connsiteX54" fmla="*/ 2254726 w 3584129"/>
                <a:gd name="connsiteY54" fmla="*/ 432192 h 726130"/>
                <a:gd name="connsiteX55" fmla="*/ 2271395 w 3584129"/>
                <a:gd name="connsiteY55" fmla="*/ 377423 h 726130"/>
                <a:gd name="connsiteX56" fmla="*/ 2339962 w 3584129"/>
                <a:gd name="connsiteY56" fmla="*/ 444034 h 726130"/>
                <a:gd name="connsiteX57" fmla="*/ 2383359 w 3584129"/>
                <a:gd name="connsiteY57" fmla="*/ 683878 h 726130"/>
                <a:gd name="connsiteX58" fmla="*/ 2521021 w 3584129"/>
                <a:gd name="connsiteY58" fmla="*/ 725662 h 726130"/>
                <a:gd name="connsiteX59" fmla="*/ 2605070 w 3584129"/>
                <a:gd name="connsiteY59" fmla="*/ 689224 h 726130"/>
                <a:gd name="connsiteX60" fmla="*/ 2796660 w 3584129"/>
                <a:gd name="connsiteY60" fmla="*/ 682668 h 726130"/>
                <a:gd name="connsiteX61" fmla="*/ 2959206 w 3584129"/>
                <a:gd name="connsiteY61" fmla="*/ 681011 h 726130"/>
                <a:gd name="connsiteX62" fmla="*/ 3094712 w 3584129"/>
                <a:gd name="connsiteY62" fmla="*/ 689189 h 726130"/>
                <a:gd name="connsiteX63" fmla="*/ 3155512 w 3584129"/>
                <a:gd name="connsiteY63" fmla="*/ 705872 h 726130"/>
                <a:gd name="connsiteX64" fmla="*/ 3224391 w 3584129"/>
                <a:gd name="connsiteY64" fmla="*/ 680194 h 726130"/>
                <a:gd name="connsiteX65" fmla="*/ 3329099 w 3584129"/>
                <a:gd name="connsiteY65" fmla="*/ 623869 h 726130"/>
                <a:gd name="connsiteX66" fmla="*/ 3448743 w 3584129"/>
                <a:gd name="connsiteY66" fmla="*/ 625751 h 726130"/>
                <a:gd name="connsiteX67" fmla="*/ 3569997 w 3584129"/>
                <a:gd name="connsiteY67"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63138 w 3584129"/>
                <a:gd name="connsiteY27" fmla="*/ 228231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638475 w 3584129"/>
                <a:gd name="connsiteY37" fmla="*/ 434715 h 726130"/>
                <a:gd name="connsiteX38" fmla="*/ 1691338 w 3584129"/>
                <a:gd name="connsiteY38" fmla="*/ 447068 h 726130"/>
                <a:gd name="connsiteX39" fmla="*/ 1735964 w 3584129"/>
                <a:gd name="connsiteY39" fmla="*/ 470978 h 726130"/>
                <a:gd name="connsiteX40" fmla="*/ 1783155 w 3584129"/>
                <a:gd name="connsiteY40" fmla="*/ 399089 h 726130"/>
                <a:gd name="connsiteX41" fmla="*/ 1856891 w 3584129"/>
                <a:gd name="connsiteY41" fmla="*/ 431566 h 726130"/>
                <a:gd name="connsiteX42" fmla="*/ 1898600 w 3584129"/>
                <a:gd name="connsiteY42" fmla="*/ 415964 h 726130"/>
                <a:gd name="connsiteX43" fmla="*/ 1904683 w 3584129"/>
                <a:gd name="connsiteY43" fmla="*/ 460767 h 726130"/>
                <a:gd name="connsiteX44" fmla="*/ 1929475 w 3584129"/>
                <a:gd name="connsiteY44" fmla="*/ 512543 h 726130"/>
                <a:gd name="connsiteX45" fmla="*/ 1969601 w 3584129"/>
                <a:gd name="connsiteY45" fmla="*/ 469297 h 726130"/>
                <a:gd name="connsiteX46" fmla="*/ 1995424 w 3584129"/>
                <a:gd name="connsiteY46" fmla="*/ 462138 h 726130"/>
                <a:gd name="connsiteX47" fmla="*/ 2059247 w 3584129"/>
                <a:gd name="connsiteY47" fmla="*/ 450428 h 726130"/>
                <a:gd name="connsiteX48" fmla="*/ 2088039 w 3584129"/>
                <a:gd name="connsiteY48" fmla="*/ 482198 h 726130"/>
                <a:gd name="connsiteX49" fmla="*/ 2109470 w 3584129"/>
                <a:gd name="connsiteY49" fmla="*/ 539348 h 726130"/>
                <a:gd name="connsiteX50" fmla="*/ 2135135 w 3584129"/>
                <a:gd name="connsiteY50" fmla="*/ 565615 h 726130"/>
                <a:gd name="connsiteX51" fmla="*/ 2175287 w 3584129"/>
                <a:gd name="connsiteY51" fmla="*/ 526389 h 726130"/>
                <a:gd name="connsiteX52" fmla="*/ 2212458 w 3584129"/>
                <a:gd name="connsiteY52" fmla="*/ 474800 h 726130"/>
                <a:gd name="connsiteX53" fmla="*/ 2249077 w 3584129"/>
                <a:gd name="connsiteY53" fmla="*/ 458073 h 726130"/>
                <a:gd name="connsiteX54" fmla="*/ 2254726 w 3584129"/>
                <a:gd name="connsiteY54" fmla="*/ 432192 h 726130"/>
                <a:gd name="connsiteX55" fmla="*/ 2271395 w 3584129"/>
                <a:gd name="connsiteY55" fmla="*/ 377423 h 726130"/>
                <a:gd name="connsiteX56" fmla="*/ 2339962 w 3584129"/>
                <a:gd name="connsiteY56" fmla="*/ 444034 h 726130"/>
                <a:gd name="connsiteX57" fmla="*/ 2383359 w 3584129"/>
                <a:gd name="connsiteY57" fmla="*/ 683878 h 726130"/>
                <a:gd name="connsiteX58" fmla="*/ 2521021 w 3584129"/>
                <a:gd name="connsiteY58" fmla="*/ 725662 h 726130"/>
                <a:gd name="connsiteX59" fmla="*/ 2605070 w 3584129"/>
                <a:gd name="connsiteY59" fmla="*/ 689224 h 726130"/>
                <a:gd name="connsiteX60" fmla="*/ 2796660 w 3584129"/>
                <a:gd name="connsiteY60" fmla="*/ 682668 h 726130"/>
                <a:gd name="connsiteX61" fmla="*/ 2959206 w 3584129"/>
                <a:gd name="connsiteY61" fmla="*/ 681011 h 726130"/>
                <a:gd name="connsiteX62" fmla="*/ 3094712 w 3584129"/>
                <a:gd name="connsiteY62" fmla="*/ 689189 h 726130"/>
                <a:gd name="connsiteX63" fmla="*/ 3155512 w 3584129"/>
                <a:gd name="connsiteY63" fmla="*/ 705872 h 726130"/>
                <a:gd name="connsiteX64" fmla="*/ 3224391 w 3584129"/>
                <a:gd name="connsiteY64" fmla="*/ 680194 h 726130"/>
                <a:gd name="connsiteX65" fmla="*/ 3329099 w 3584129"/>
                <a:gd name="connsiteY65" fmla="*/ 623869 h 726130"/>
                <a:gd name="connsiteX66" fmla="*/ 3448743 w 3584129"/>
                <a:gd name="connsiteY66" fmla="*/ 625751 h 726130"/>
                <a:gd name="connsiteX67" fmla="*/ 3569997 w 3584129"/>
                <a:gd name="connsiteY67"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19090 w 3584129"/>
                <a:gd name="connsiteY28" fmla="*/ 244695 h 726130"/>
                <a:gd name="connsiteX29" fmla="*/ 1154326 w 3584129"/>
                <a:gd name="connsiteY29" fmla="*/ 252290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638475 w 3584129"/>
                <a:gd name="connsiteY37" fmla="*/ 434715 h 726130"/>
                <a:gd name="connsiteX38" fmla="*/ 1691338 w 3584129"/>
                <a:gd name="connsiteY38" fmla="*/ 447068 h 726130"/>
                <a:gd name="connsiteX39" fmla="*/ 1735964 w 3584129"/>
                <a:gd name="connsiteY39" fmla="*/ 470978 h 726130"/>
                <a:gd name="connsiteX40" fmla="*/ 1783155 w 3584129"/>
                <a:gd name="connsiteY40" fmla="*/ 399089 h 726130"/>
                <a:gd name="connsiteX41" fmla="*/ 1856891 w 3584129"/>
                <a:gd name="connsiteY41" fmla="*/ 431566 h 726130"/>
                <a:gd name="connsiteX42" fmla="*/ 1898600 w 3584129"/>
                <a:gd name="connsiteY42" fmla="*/ 415964 h 726130"/>
                <a:gd name="connsiteX43" fmla="*/ 1904683 w 3584129"/>
                <a:gd name="connsiteY43" fmla="*/ 460767 h 726130"/>
                <a:gd name="connsiteX44" fmla="*/ 1929475 w 3584129"/>
                <a:gd name="connsiteY44" fmla="*/ 512543 h 726130"/>
                <a:gd name="connsiteX45" fmla="*/ 1969601 w 3584129"/>
                <a:gd name="connsiteY45" fmla="*/ 469297 h 726130"/>
                <a:gd name="connsiteX46" fmla="*/ 1995424 w 3584129"/>
                <a:gd name="connsiteY46" fmla="*/ 462138 h 726130"/>
                <a:gd name="connsiteX47" fmla="*/ 2059247 w 3584129"/>
                <a:gd name="connsiteY47" fmla="*/ 450428 h 726130"/>
                <a:gd name="connsiteX48" fmla="*/ 2088039 w 3584129"/>
                <a:gd name="connsiteY48" fmla="*/ 482198 h 726130"/>
                <a:gd name="connsiteX49" fmla="*/ 2109470 w 3584129"/>
                <a:gd name="connsiteY49" fmla="*/ 539348 h 726130"/>
                <a:gd name="connsiteX50" fmla="*/ 2135135 w 3584129"/>
                <a:gd name="connsiteY50" fmla="*/ 565615 h 726130"/>
                <a:gd name="connsiteX51" fmla="*/ 2175287 w 3584129"/>
                <a:gd name="connsiteY51" fmla="*/ 526389 h 726130"/>
                <a:gd name="connsiteX52" fmla="*/ 2212458 w 3584129"/>
                <a:gd name="connsiteY52" fmla="*/ 474800 h 726130"/>
                <a:gd name="connsiteX53" fmla="*/ 2249077 w 3584129"/>
                <a:gd name="connsiteY53" fmla="*/ 458073 h 726130"/>
                <a:gd name="connsiteX54" fmla="*/ 2254726 w 3584129"/>
                <a:gd name="connsiteY54" fmla="*/ 432192 h 726130"/>
                <a:gd name="connsiteX55" fmla="*/ 2271395 w 3584129"/>
                <a:gd name="connsiteY55" fmla="*/ 377423 h 726130"/>
                <a:gd name="connsiteX56" fmla="*/ 2339962 w 3584129"/>
                <a:gd name="connsiteY56" fmla="*/ 444034 h 726130"/>
                <a:gd name="connsiteX57" fmla="*/ 2383359 w 3584129"/>
                <a:gd name="connsiteY57" fmla="*/ 683878 h 726130"/>
                <a:gd name="connsiteX58" fmla="*/ 2521021 w 3584129"/>
                <a:gd name="connsiteY58" fmla="*/ 725662 h 726130"/>
                <a:gd name="connsiteX59" fmla="*/ 2605070 w 3584129"/>
                <a:gd name="connsiteY59" fmla="*/ 689224 h 726130"/>
                <a:gd name="connsiteX60" fmla="*/ 2796660 w 3584129"/>
                <a:gd name="connsiteY60" fmla="*/ 682668 h 726130"/>
                <a:gd name="connsiteX61" fmla="*/ 2959206 w 3584129"/>
                <a:gd name="connsiteY61" fmla="*/ 681011 h 726130"/>
                <a:gd name="connsiteX62" fmla="*/ 3094712 w 3584129"/>
                <a:gd name="connsiteY62" fmla="*/ 689189 h 726130"/>
                <a:gd name="connsiteX63" fmla="*/ 3155512 w 3584129"/>
                <a:gd name="connsiteY63" fmla="*/ 705872 h 726130"/>
                <a:gd name="connsiteX64" fmla="*/ 3224391 w 3584129"/>
                <a:gd name="connsiteY64" fmla="*/ 680194 h 726130"/>
                <a:gd name="connsiteX65" fmla="*/ 3329099 w 3584129"/>
                <a:gd name="connsiteY65" fmla="*/ 623869 h 726130"/>
                <a:gd name="connsiteX66" fmla="*/ 3448743 w 3584129"/>
                <a:gd name="connsiteY66" fmla="*/ 625751 h 726130"/>
                <a:gd name="connsiteX67" fmla="*/ 3569997 w 3584129"/>
                <a:gd name="connsiteY67"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19090 w 3584129"/>
                <a:gd name="connsiteY28" fmla="*/ 244695 h 726130"/>
                <a:gd name="connsiteX29" fmla="*/ 1143349 w 3584129"/>
                <a:gd name="connsiteY29" fmla="*/ 270542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638475 w 3584129"/>
                <a:gd name="connsiteY37" fmla="*/ 434715 h 726130"/>
                <a:gd name="connsiteX38" fmla="*/ 1691338 w 3584129"/>
                <a:gd name="connsiteY38" fmla="*/ 447068 h 726130"/>
                <a:gd name="connsiteX39" fmla="*/ 1735964 w 3584129"/>
                <a:gd name="connsiteY39" fmla="*/ 470978 h 726130"/>
                <a:gd name="connsiteX40" fmla="*/ 1783155 w 3584129"/>
                <a:gd name="connsiteY40" fmla="*/ 399089 h 726130"/>
                <a:gd name="connsiteX41" fmla="*/ 1856891 w 3584129"/>
                <a:gd name="connsiteY41" fmla="*/ 431566 h 726130"/>
                <a:gd name="connsiteX42" fmla="*/ 1898600 w 3584129"/>
                <a:gd name="connsiteY42" fmla="*/ 415964 h 726130"/>
                <a:gd name="connsiteX43" fmla="*/ 1904683 w 3584129"/>
                <a:gd name="connsiteY43" fmla="*/ 460767 h 726130"/>
                <a:gd name="connsiteX44" fmla="*/ 1929475 w 3584129"/>
                <a:gd name="connsiteY44" fmla="*/ 512543 h 726130"/>
                <a:gd name="connsiteX45" fmla="*/ 1969601 w 3584129"/>
                <a:gd name="connsiteY45" fmla="*/ 469297 h 726130"/>
                <a:gd name="connsiteX46" fmla="*/ 1995424 w 3584129"/>
                <a:gd name="connsiteY46" fmla="*/ 462138 h 726130"/>
                <a:gd name="connsiteX47" fmla="*/ 2059247 w 3584129"/>
                <a:gd name="connsiteY47" fmla="*/ 450428 h 726130"/>
                <a:gd name="connsiteX48" fmla="*/ 2088039 w 3584129"/>
                <a:gd name="connsiteY48" fmla="*/ 482198 h 726130"/>
                <a:gd name="connsiteX49" fmla="*/ 2109470 w 3584129"/>
                <a:gd name="connsiteY49" fmla="*/ 539348 h 726130"/>
                <a:gd name="connsiteX50" fmla="*/ 2135135 w 3584129"/>
                <a:gd name="connsiteY50" fmla="*/ 565615 h 726130"/>
                <a:gd name="connsiteX51" fmla="*/ 2175287 w 3584129"/>
                <a:gd name="connsiteY51" fmla="*/ 526389 h 726130"/>
                <a:gd name="connsiteX52" fmla="*/ 2212458 w 3584129"/>
                <a:gd name="connsiteY52" fmla="*/ 474800 h 726130"/>
                <a:gd name="connsiteX53" fmla="*/ 2249077 w 3584129"/>
                <a:gd name="connsiteY53" fmla="*/ 458073 h 726130"/>
                <a:gd name="connsiteX54" fmla="*/ 2254726 w 3584129"/>
                <a:gd name="connsiteY54" fmla="*/ 432192 h 726130"/>
                <a:gd name="connsiteX55" fmla="*/ 2271395 w 3584129"/>
                <a:gd name="connsiteY55" fmla="*/ 377423 h 726130"/>
                <a:gd name="connsiteX56" fmla="*/ 2339962 w 3584129"/>
                <a:gd name="connsiteY56" fmla="*/ 444034 h 726130"/>
                <a:gd name="connsiteX57" fmla="*/ 2383359 w 3584129"/>
                <a:gd name="connsiteY57" fmla="*/ 683878 h 726130"/>
                <a:gd name="connsiteX58" fmla="*/ 2521021 w 3584129"/>
                <a:gd name="connsiteY58" fmla="*/ 725662 h 726130"/>
                <a:gd name="connsiteX59" fmla="*/ 2605070 w 3584129"/>
                <a:gd name="connsiteY59" fmla="*/ 689224 h 726130"/>
                <a:gd name="connsiteX60" fmla="*/ 2796660 w 3584129"/>
                <a:gd name="connsiteY60" fmla="*/ 682668 h 726130"/>
                <a:gd name="connsiteX61" fmla="*/ 2959206 w 3584129"/>
                <a:gd name="connsiteY61" fmla="*/ 681011 h 726130"/>
                <a:gd name="connsiteX62" fmla="*/ 3094712 w 3584129"/>
                <a:gd name="connsiteY62" fmla="*/ 689189 h 726130"/>
                <a:gd name="connsiteX63" fmla="*/ 3155512 w 3584129"/>
                <a:gd name="connsiteY63" fmla="*/ 705872 h 726130"/>
                <a:gd name="connsiteX64" fmla="*/ 3224391 w 3584129"/>
                <a:gd name="connsiteY64" fmla="*/ 680194 h 726130"/>
                <a:gd name="connsiteX65" fmla="*/ 3329099 w 3584129"/>
                <a:gd name="connsiteY65" fmla="*/ 623869 h 726130"/>
                <a:gd name="connsiteX66" fmla="*/ 3448743 w 3584129"/>
                <a:gd name="connsiteY66" fmla="*/ 625751 h 726130"/>
                <a:gd name="connsiteX67" fmla="*/ 3569997 w 3584129"/>
                <a:gd name="connsiteY67"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309647 w 3584129"/>
                <a:gd name="connsiteY31" fmla="*/ 293222 h 726130"/>
                <a:gd name="connsiteX32" fmla="*/ 1384862 w 3584129"/>
                <a:gd name="connsiteY32" fmla="*/ 303421 h 726130"/>
                <a:gd name="connsiteX33" fmla="*/ 1442997 w 3584129"/>
                <a:gd name="connsiteY33" fmla="*/ 293998 h 726130"/>
                <a:gd name="connsiteX34" fmla="*/ 1480071 w 3584129"/>
                <a:gd name="connsiteY34" fmla="*/ 322048 h 726130"/>
                <a:gd name="connsiteX35" fmla="*/ 1563388 w 3584129"/>
                <a:gd name="connsiteY35" fmla="*/ 337718 h 726130"/>
                <a:gd name="connsiteX36" fmla="*/ 1582914 w 3584129"/>
                <a:gd name="connsiteY36" fmla="*/ 473375 h 726130"/>
                <a:gd name="connsiteX37" fmla="*/ 1638475 w 3584129"/>
                <a:gd name="connsiteY37" fmla="*/ 434715 h 726130"/>
                <a:gd name="connsiteX38" fmla="*/ 1691338 w 3584129"/>
                <a:gd name="connsiteY38" fmla="*/ 447068 h 726130"/>
                <a:gd name="connsiteX39" fmla="*/ 1735964 w 3584129"/>
                <a:gd name="connsiteY39" fmla="*/ 470978 h 726130"/>
                <a:gd name="connsiteX40" fmla="*/ 1783155 w 3584129"/>
                <a:gd name="connsiteY40" fmla="*/ 399089 h 726130"/>
                <a:gd name="connsiteX41" fmla="*/ 1856891 w 3584129"/>
                <a:gd name="connsiteY41" fmla="*/ 431566 h 726130"/>
                <a:gd name="connsiteX42" fmla="*/ 1898600 w 3584129"/>
                <a:gd name="connsiteY42" fmla="*/ 415964 h 726130"/>
                <a:gd name="connsiteX43" fmla="*/ 1904683 w 3584129"/>
                <a:gd name="connsiteY43" fmla="*/ 460767 h 726130"/>
                <a:gd name="connsiteX44" fmla="*/ 1929475 w 3584129"/>
                <a:gd name="connsiteY44" fmla="*/ 512543 h 726130"/>
                <a:gd name="connsiteX45" fmla="*/ 1969601 w 3584129"/>
                <a:gd name="connsiteY45" fmla="*/ 469297 h 726130"/>
                <a:gd name="connsiteX46" fmla="*/ 1995424 w 3584129"/>
                <a:gd name="connsiteY46" fmla="*/ 462138 h 726130"/>
                <a:gd name="connsiteX47" fmla="*/ 2059247 w 3584129"/>
                <a:gd name="connsiteY47" fmla="*/ 450428 h 726130"/>
                <a:gd name="connsiteX48" fmla="*/ 2088039 w 3584129"/>
                <a:gd name="connsiteY48" fmla="*/ 482198 h 726130"/>
                <a:gd name="connsiteX49" fmla="*/ 2109470 w 3584129"/>
                <a:gd name="connsiteY49" fmla="*/ 539348 h 726130"/>
                <a:gd name="connsiteX50" fmla="*/ 2135135 w 3584129"/>
                <a:gd name="connsiteY50" fmla="*/ 565615 h 726130"/>
                <a:gd name="connsiteX51" fmla="*/ 2175287 w 3584129"/>
                <a:gd name="connsiteY51" fmla="*/ 526389 h 726130"/>
                <a:gd name="connsiteX52" fmla="*/ 2212458 w 3584129"/>
                <a:gd name="connsiteY52" fmla="*/ 474800 h 726130"/>
                <a:gd name="connsiteX53" fmla="*/ 2249077 w 3584129"/>
                <a:gd name="connsiteY53" fmla="*/ 458073 h 726130"/>
                <a:gd name="connsiteX54" fmla="*/ 2254726 w 3584129"/>
                <a:gd name="connsiteY54" fmla="*/ 432192 h 726130"/>
                <a:gd name="connsiteX55" fmla="*/ 2271395 w 3584129"/>
                <a:gd name="connsiteY55" fmla="*/ 377423 h 726130"/>
                <a:gd name="connsiteX56" fmla="*/ 2339962 w 3584129"/>
                <a:gd name="connsiteY56" fmla="*/ 444034 h 726130"/>
                <a:gd name="connsiteX57" fmla="*/ 2383359 w 3584129"/>
                <a:gd name="connsiteY57" fmla="*/ 683878 h 726130"/>
                <a:gd name="connsiteX58" fmla="*/ 2521021 w 3584129"/>
                <a:gd name="connsiteY58" fmla="*/ 725662 h 726130"/>
                <a:gd name="connsiteX59" fmla="*/ 2605070 w 3584129"/>
                <a:gd name="connsiteY59" fmla="*/ 689224 h 726130"/>
                <a:gd name="connsiteX60" fmla="*/ 2796660 w 3584129"/>
                <a:gd name="connsiteY60" fmla="*/ 682668 h 726130"/>
                <a:gd name="connsiteX61" fmla="*/ 2959206 w 3584129"/>
                <a:gd name="connsiteY61" fmla="*/ 681011 h 726130"/>
                <a:gd name="connsiteX62" fmla="*/ 3094712 w 3584129"/>
                <a:gd name="connsiteY62" fmla="*/ 689189 h 726130"/>
                <a:gd name="connsiteX63" fmla="*/ 3155512 w 3584129"/>
                <a:gd name="connsiteY63" fmla="*/ 705872 h 726130"/>
                <a:gd name="connsiteX64" fmla="*/ 3224391 w 3584129"/>
                <a:gd name="connsiteY64" fmla="*/ 680194 h 726130"/>
                <a:gd name="connsiteX65" fmla="*/ 3329099 w 3584129"/>
                <a:gd name="connsiteY65" fmla="*/ 623869 h 726130"/>
                <a:gd name="connsiteX66" fmla="*/ 3448743 w 3584129"/>
                <a:gd name="connsiteY66" fmla="*/ 625751 h 726130"/>
                <a:gd name="connsiteX67" fmla="*/ 3569997 w 3584129"/>
                <a:gd name="connsiteY67"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09647 w 3584129"/>
                <a:gd name="connsiteY32" fmla="*/ 293222 h 726130"/>
                <a:gd name="connsiteX33" fmla="*/ 1384862 w 3584129"/>
                <a:gd name="connsiteY33" fmla="*/ 303421 h 726130"/>
                <a:gd name="connsiteX34" fmla="*/ 1442997 w 3584129"/>
                <a:gd name="connsiteY34" fmla="*/ 293998 h 726130"/>
                <a:gd name="connsiteX35" fmla="*/ 1480071 w 3584129"/>
                <a:gd name="connsiteY35" fmla="*/ 322048 h 726130"/>
                <a:gd name="connsiteX36" fmla="*/ 1563388 w 3584129"/>
                <a:gd name="connsiteY36" fmla="*/ 337718 h 726130"/>
                <a:gd name="connsiteX37" fmla="*/ 1582914 w 3584129"/>
                <a:gd name="connsiteY37" fmla="*/ 473375 h 726130"/>
                <a:gd name="connsiteX38" fmla="*/ 1638475 w 3584129"/>
                <a:gd name="connsiteY38" fmla="*/ 434715 h 726130"/>
                <a:gd name="connsiteX39" fmla="*/ 1691338 w 3584129"/>
                <a:gd name="connsiteY39" fmla="*/ 447068 h 726130"/>
                <a:gd name="connsiteX40" fmla="*/ 1735964 w 3584129"/>
                <a:gd name="connsiteY40" fmla="*/ 470978 h 726130"/>
                <a:gd name="connsiteX41" fmla="*/ 1783155 w 3584129"/>
                <a:gd name="connsiteY41" fmla="*/ 399089 h 726130"/>
                <a:gd name="connsiteX42" fmla="*/ 1856891 w 3584129"/>
                <a:gd name="connsiteY42" fmla="*/ 431566 h 726130"/>
                <a:gd name="connsiteX43" fmla="*/ 1898600 w 3584129"/>
                <a:gd name="connsiteY43" fmla="*/ 415964 h 726130"/>
                <a:gd name="connsiteX44" fmla="*/ 1904683 w 3584129"/>
                <a:gd name="connsiteY44" fmla="*/ 460767 h 726130"/>
                <a:gd name="connsiteX45" fmla="*/ 1929475 w 3584129"/>
                <a:gd name="connsiteY45" fmla="*/ 512543 h 726130"/>
                <a:gd name="connsiteX46" fmla="*/ 1969601 w 3584129"/>
                <a:gd name="connsiteY46" fmla="*/ 469297 h 726130"/>
                <a:gd name="connsiteX47" fmla="*/ 1995424 w 3584129"/>
                <a:gd name="connsiteY47" fmla="*/ 462138 h 726130"/>
                <a:gd name="connsiteX48" fmla="*/ 2059247 w 3584129"/>
                <a:gd name="connsiteY48" fmla="*/ 450428 h 726130"/>
                <a:gd name="connsiteX49" fmla="*/ 2088039 w 3584129"/>
                <a:gd name="connsiteY49" fmla="*/ 482198 h 726130"/>
                <a:gd name="connsiteX50" fmla="*/ 2109470 w 3584129"/>
                <a:gd name="connsiteY50" fmla="*/ 539348 h 726130"/>
                <a:gd name="connsiteX51" fmla="*/ 2135135 w 3584129"/>
                <a:gd name="connsiteY51" fmla="*/ 565615 h 726130"/>
                <a:gd name="connsiteX52" fmla="*/ 2175287 w 3584129"/>
                <a:gd name="connsiteY52" fmla="*/ 526389 h 726130"/>
                <a:gd name="connsiteX53" fmla="*/ 2212458 w 3584129"/>
                <a:gd name="connsiteY53" fmla="*/ 474800 h 726130"/>
                <a:gd name="connsiteX54" fmla="*/ 2249077 w 3584129"/>
                <a:gd name="connsiteY54" fmla="*/ 458073 h 726130"/>
                <a:gd name="connsiteX55" fmla="*/ 2254726 w 3584129"/>
                <a:gd name="connsiteY55" fmla="*/ 432192 h 726130"/>
                <a:gd name="connsiteX56" fmla="*/ 2271395 w 3584129"/>
                <a:gd name="connsiteY56" fmla="*/ 377423 h 726130"/>
                <a:gd name="connsiteX57" fmla="*/ 2339962 w 3584129"/>
                <a:gd name="connsiteY57" fmla="*/ 444034 h 726130"/>
                <a:gd name="connsiteX58" fmla="*/ 2383359 w 3584129"/>
                <a:gd name="connsiteY58" fmla="*/ 683878 h 726130"/>
                <a:gd name="connsiteX59" fmla="*/ 2521021 w 3584129"/>
                <a:gd name="connsiteY59" fmla="*/ 725662 h 726130"/>
                <a:gd name="connsiteX60" fmla="*/ 2605070 w 3584129"/>
                <a:gd name="connsiteY60" fmla="*/ 689224 h 726130"/>
                <a:gd name="connsiteX61" fmla="*/ 2796660 w 3584129"/>
                <a:gd name="connsiteY61" fmla="*/ 682668 h 726130"/>
                <a:gd name="connsiteX62" fmla="*/ 2959206 w 3584129"/>
                <a:gd name="connsiteY62" fmla="*/ 681011 h 726130"/>
                <a:gd name="connsiteX63" fmla="*/ 3094712 w 3584129"/>
                <a:gd name="connsiteY63" fmla="*/ 689189 h 726130"/>
                <a:gd name="connsiteX64" fmla="*/ 3155512 w 3584129"/>
                <a:gd name="connsiteY64" fmla="*/ 705872 h 726130"/>
                <a:gd name="connsiteX65" fmla="*/ 3224391 w 3584129"/>
                <a:gd name="connsiteY65" fmla="*/ 680194 h 726130"/>
                <a:gd name="connsiteX66" fmla="*/ 3329099 w 3584129"/>
                <a:gd name="connsiteY66" fmla="*/ 623869 h 726130"/>
                <a:gd name="connsiteX67" fmla="*/ 3448743 w 3584129"/>
                <a:gd name="connsiteY67" fmla="*/ 625751 h 726130"/>
                <a:gd name="connsiteX68" fmla="*/ 3569997 w 3584129"/>
                <a:gd name="connsiteY68"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84862 w 3584129"/>
                <a:gd name="connsiteY33" fmla="*/ 303421 h 726130"/>
                <a:gd name="connsiteX34" fmla="*/ 1442997 w 3584129"/>
                <a:gd name="connsiteY34" fmla="*/ 293998 h 726130"/>
                <a:gd name="connsiteX35" fmla="*/ 1480071 w 3584129"/>
                <a:gd name="connsiteY35" fmla="*/ 322048 h 726130"/>
                <a:gd name="connsiteX36" fmla="*/ 1563388 w 3584129"/>
                <a:gd name="connsiteY36" fmla="*/ 337718 h 726130"/>
                <a:gd name="connsiteX37" fmla="*/ 1582914 w 3584129"/>
                <a:gd name="connsiteY37" fmla="*/ 473375 h 726130"/>
                <a:gd name="connsiteX38" fmla="*/ 1638475 w 3584129"/>
                <a:gd name="connsiteY38" fmla="*/ 434715 h 726130"/>
                <a:gd name="connsiteX39" fmla="*/ 1691338 w 3584129"/>
                <a:gd name="connsiteY39" fmla="*/ 447068 h 726130"/>
                <a:gd name="connsiteX40" fmla="*/ 1735964 w 3584129"/>
                <a:gd name="connsiteY40" fmla="*/ 470978 h 726130"/>
                <a:gd name="connsiteX41" fmla="*/ 1783155 w 3584129"/>
                <a:gd name="connsiteY41" fmla="*/ 399089 h 726130"/>
                <a:gd name="connsiteX42" fmla="*/ 1856891 w 3584129"/>
                <a:gd name="connsiteY42" fmla="*/ 431566 h 726130"/>
                <a:gd name="connsiteX43" fmla="*/ 1898600 w 3584129"/>
                <a:gd name="connsiteY43" fmla="*/ 415964 h 726130"/>
                <a:gd name="connsiteX44" fmla="*/ 1904683 w 3584129"/>
                <a:gd name="connsiteY44" fmla="*/ 460767 h 726130"/>
                <a:gd name="connsiteX45" fmla="*/ 1929475 w 3584129"/>
                <a:gd name="connsiteY45" fmla="*/ 512543 h 726130"/>
                <a:gd name="connsiteX46" fmla="*/ 1969601 w 3584129"/>
                <a:gd name="connsiteY46" fmla="*/ 469297 h 726130"/>
                <a:gd name="connsiteX47" fmla="*/ 1995424 w 3584129"/>
                <a:gd name="connsiteY47" fmla="*/ 462138 h 726130"/>
                <a:gd name="connsiteX48" fmla="*/ 2059247 w 3584129"/>
                <a:gd name="connsiteY48" fmla="*/ 450428 h 726130"/>
                <a:gd name="connsiteX49" fmla="*/ 2088039 w 3584129"/>
                <a:gd name="connsiteY49" fmla="*/ 482198 h 726130"/>
                <a:gd name="connsiteX50" fmla="*/ 2109470 w 3584129"/>
                <a:gd name="connsiteY50" fmla="*/ 539348 h 726130"/>
                <a:gd name="connsiteX51" fmla="*/ 2135135 w 3584129"/>
                <a:gd name="connsiteY51" fmla="*/ 565615 h 726130"/>
                <a:gd name="connsiteX52" fmla="*/ 2175287 w 3584129"/>
                <a:gd name="connsiteY52" fmla="*/ 526389 h 726130"/>
                <a:gd name="connsiteX53" fmla="*/ 2212458 w 3584129"/>
                <a:gd name="connsiteY53" fmla="*/ 474800 h 726130"/>
                <a:gd name="connsiteX54" fmla="*/ 2249077 w 3584129"/>
                <a:gd name="connsiteY54" fmla="*/ 458073 h 726130"/>
                <a:gd name="connsiteX55" fmla="*/ 2254726 w 3584129"/>
                <a:gd name="connsiteY55" fmla="*/ 432192 h 726130"/>
                <a:gd name="connsiteX56" fmla="*/ 2271395 w 3584129"/>
                <a:gd name="connsiteY56" fmla="*/ 377423 h 726130"/>
                <a:gd name="connsiteX57" fmla="*/ 2339962 w 3584129"/>
                <a:gd name="connsiteY57" fmla="*/ 444034 h 726130"/>
                <a:gd name="connsiteX58" fmla="*/ 2383359 w 3584129"/>
                <a:gd name="connsiteY58" fmla="*/ 683878 h 726130"/>
                <a:gd name="connsiteX59" fmla="*/ 2521021 w 3584129"/>
                <a:gd name="connsiteY59" fmla="*/ 725662 h 726130"/>
                <a:gd name="connsiteX60" fmla="*/ 2605070 w 3584129"/>
                <a:gd name="connsiteY60" fmla="*/ 689224 h 726130"/>
                <a:gd name="connsiteX61" fmla="*/ 2796660 w 3584129"/>
                <a:gd name="connsiteY61" fmla="*/ 682668 h 726130"/>
                <a:gd name="connsiteX62" fmla="*/ 2959206 w 3584129"/>
                <a:gd name="connsiteY62" fmla="*/ 681011 h 726130"/>
                <a:gd name="connsiteX63" fmla="*/ 3094712 w 3584129"/>
                <a:gd name="connsiteY63" fmla="*/ 689189 h 726130"/>
                <a:gd name="connsiteX64" fmla="*/ 3155512 w 3584129"/>
                <a:gd name="connsiteY64" fmla="*/ 705872 h 726130"/>
                <a:gd name="connsiteX65" fmla="*/ 3224391 w 3584129"/>
                <a:gd name="connsiteY65" fmla="*/ 680194 h 726130"/>
                <a:gd name="connsiteX66" fmla="*/ 3329099 w 3584129"/>
                <a:gd name="connsiteY66" fmla="*/ 623869 h 726130"/>
                <a:gd name="connsiteX67" fmla="*/ 3448743 w 3584129"/>
                <a:gd name="connsiteY67" fmla="*/ 625751 h 726130"/>
                <a:gd name="connsiteX68" fmla="*/ 3569997 w 3584129"/>
                <a:gd name="connsiteY68"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42997 w 3584129"/>
                <a:gd name="connsiteY35" fmla="*/ 293998 h 726130"/>
                <a:gd name="connsiteX36" fmla="*/ 1480071 w 3584129"/>
                <a:gd name="connsiteY36" fmla="*/ 322048 h 726130"/>
                <a:gd name="connsiteX37" fmla="*/ 1563388 w 3584129"/>
                <a:gd name="connsiteY37" fmla="*/ 337718 h 726130"/>
                <a:gd name="connsiteX38" fmla="*/ 1582914 w 3584129"/>
                <a:gd name="connsiteY38" fmla="*/ 473375 h 726130"/>
                <a:gd name="connsiteX39" fmla="*/ 1638475 w 3584129"/>
                <a:gd name="connsiteY39" fmla="*/ 434715 h 726130"/>
                <a:gd name="connsiteX40" fmla="*/ 1691338 w 3584129"/>
                <a:gd name="connsiteY40" fmla="*/ 447068 h 726130"/>
                <a:gd name="connsiteX41" fmla="*/ 1735964 w 3584129"/>
                <a:gd name="connsiteY41" fmla="*/ 470978 h 726130"/>
                <a:gd name="connsiteX42" fmla="*/ 1783155 w 3584129"/>
                <a:gd name="connsiteY42" fmla="*/ 399089 h 726130"/>
                <a:gd name="connsiteX43" fmla="*/ 1856891 w 3584129"/>
                <a:gd name="connsiteY43" fmla="*/ 431566 h 726130"/>
                <a:gd name="connsiteX44" fmla="*/ 1898600 w 3584129"/>
                <a:gd name="connsiteY44" fmla="*/ 415964 h 726130"/>
                <a:gd name="connsiteX45" fmla="*/ 1904683 w 3584129"/>
                <a:gd name="connsiteY45" fmla="*/ 460767 h 726130"/>
                <a:gd name="connsiteX46" fmla="*/ 1929475 w 3584129"/>
                <a:gd name="connsiteY46" fmla="*/ 512543 h 726130"/>
                <a:gd name="connsiteX47" fmla="*/ 1969601 w 3584129"/>
                <a:gd name="connsiteY47" fmla="*/ 469297 h 726130"/>
                <a:gd name="connsiteX48" fmla="*/ 1995424 w 3584129"/>
                <a:gd name="connsiteY48" fmla="*/ 462138 h 726130"/>
                <a:gd name="connsiteX49" fmla="*/ 2059247 w 3584129"/>
                <a:gd name="connsiteY49" fmla="*/ 450428 h 726130"/>
                <a:gd name="connsiteX50" fmla="*/ 2088039 w 3584129"/>
                <a:gd name="connsiteY50" fmla="*/ 482198 h 726130"/>
                <a:gd name="connsiteX51" fmla="*/ 2109470 w 3584129"/>
                <a:gd name="connsiteY51" fmla="*/ 539348 h 726130"/>
                <a:gd name="connsiteX52" fmla="*/ 2135135 w 3584129"/>
                <a:gd name="connsiteY52" fmla="*/ 565615 h 726130"/>
                <a:gd name="connsiteX53" fmla="*/ 2175287 w 3584129"/>
                <a:gd name="connsiteY53" fmla="*/ 526389 h 726130"/>
                <a:gd name="connsiteX54" fmla="*/ 2212458 w 3584129"/>
                <a:gd name="connsiteY54" fmla="*/ 474800 h 726130"/>
                <a:gd name="connsiteX55" fmla="*/ 2249077 w 3584129"/>
                <a:gd name="connsiteY55" fmla="*/ 458073 h 726130"/>
                <a:gd name="connsiteX56" fmla="*/ 2254726 w 3584129"/>
                <a:gd name="connsiteY56" fmla="*/ 432192 h 726130"/>
                <a:gd name="connsiteX57" fmla="*/ 2271395 w 3584129"/>
                <a:gd name="connsiteY57" fmla="*/ 377423 h 726130"/>
                <a:gd name="connsiteX58" fmla="*/ 2339962 w 3584129"/>
                <a:gd name="connsiteY58" fmla="*/ 444034 h 726130"/>
                <a:gd name="connsiteX59" fmla="*/ 2383359 w 3584129"/>
                <a:gd name="connsiteY59" fmla="*/ 683878 h 726130"/>
                <a:gd name="connsiteX60" fmla="*/ 2521021 w 3584129"/>
                <a:gd name="connsiteY60" fmla="*/ 725662 h 726130"/>
                <a:gd name="connsiteX61" fmla="*/ 2605070 w 3584129"/>
                <a:gd name="connsiteY61" fmla="*/ 689224 h 726130"/>
                <a:gd name="connsiteX62" fmla="*/ 2796660 w 3584129"/>
                <a:gd name="connsiteY62" fmla="*/ 682668 h 726130"/>
                <a:gd name="connsiteX63" fmla="*/ 2959206 w 3584129"/>
                <a:gd name="connsiteY63" fmla="*/ 681011 h 726130"/>
                <a:gd name="connsiteX64" fmla="*/ 3094712 w 3584129"/>
                <a:gd name="connsiteY64" fmla="*/ 689189 h 726130"/>
                <a:gd name="connsiteX65" fmla="*/ 3155512 w 3584129"/>
                <a:gd name="connsiteY65" fmla="*/ 705872 h 726130"/>
                <a:gd name="connsiteX66" fmla="*/ 3224391 w 3584129"/>
                <a:gd name="connsiteY66" fmla="*/ 680194 h 726130"/>
                <a:gd name="connsiteX67" fmla="*/ 3329099 w 3584129"/>
                <a:gd name="connsiteY67" fmla="*/ 623869 h 726130"/>
                <a:gd name="connsiteX68" fmla="*/ 3448743 w 3584129"/>
                <a:gd name="connsiteY68" fmla="*/ 625751 h 726130"/>
                <a:gd name="connsiteX69" fmla="*/ 3569997 w 3584129"/>
                <a:gd name="connsiteY69"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80071 w 3584129"/>
                <a:gd name="connsiteY36" fmla="*/ 322048 h 726130"/>
                <a:gd name="connsiteX37" fmla="*/ 1563388 w 3584129"/>
                <a:gd name="connsiteY37" fmla="*/ 337718 h 726130"/>
                <a:gd name="connsiteX38" fmla="*/ 1582914 w 3584129"/>
                <a:gd name="connsiteY38" fmla="*/ 473375 h 726130"/>
                <a:gd name="connsiteX39" fmla="*/ 1638475 w 3584129"/>
                <a:gd name="connsiteY39" fmla="*/ 434715 h 726130"/>
                <a:gd name="connsiteX40" fmla="*/ 1691338 w 3584129"/>
                <a:gd name="connsiteY40" fmla="*/ 447068 h 726130"/>
                <a:gd name="connsiteX41" fmla="*/ 1735964 w 3584129"/>
                <a:gd name="connsiteY41" fmla="*/ 470978 h 726130"/>
                <a:gd name="connsiteX42" fmla="*/ 1783155 w 3584129"/>
                <a:gd name="connsiteY42" fmla="*/ 399089 h 726130"/>
                <a:gd name="connsiteX43" fmla="*/ 1856891 w 3584129"/>
                <a:gd name="connsiteY43" fmla="*/ 431566 h 726130"/>
                <a:gd name="connsiteX44" fmla="*/ 1898600 w 3584129"/>
                <a:gd name="connsiteY44" fmla="*/ 415964 h 726130"/>
                <a:gd name="connsiteX45" fmla="*/ 1904683 w 3584129"/>
                <a:gd name="connsiteY45" fmla="*/ 460767 h 726130"/>
                <a:gd name="connsiteX46" fmla="*/ 1929475 w 3584129"/>
                <a:gd name="connsiteY46" fmla="*/ 512543 h 726130"/>
                <a:gd name="connsiteX47" fmla="*/ 1969601 w 3584129"/>
                <a:gd name="connsiteY47" fmla="*/ 469297 h 726130"/>
                <a:gd name="connsiteX48" fmla="*/ 1995424 w 3584129"/>
                <a:gd name="connsiteY48" fmla="*/ 462138 h 726130"/>
                <a:gd name="connsiteX49" fmla="*/ 2059247 w 3584129"/>
                <a:gd name="connsiteY49" fmla="*/ 450428 h 726130"/>
                <a:gd name="connsiteX50" fmla="*/ 2088039 w 3584129"/>
                <a:gd name="connsiteY50" fmla="*/ 482198 h 726130"/>
                <a:gd name="connsiteX51" fmla="*/ 2109470 w 3584129"/>
                <a:gd name="connsiteY51" fmla="*/ 539348 h 726130"/>
                <a:gd name="connsiteX52" fmla="*/ 2135135 w 3584129"/>
                <a:gd name="connsiteY52" fmla="*/ 565615 h 726130"/>
                <a:gd name="connsiteX53" fmla="*/ 2175287 w 3584129"/>
                <a:gd name="connsiteY53" fmla="*/ 526389 h 726130"/>
                <a:gd name="connsiteX54" fmla="*/ 2212458 w 3584129"/>
                <a:gd name="connsiteY54" fmla="*/ 474800 h 726130"/>
                <a:gd name="connsiteX55" fmla="*/ 2249077 w 3584129"/>
                <a:gd name="connsiteY55" fmla="*/ 458073 h 726130"/>
                <a:gd name="connsiteX56" fmla="*/ 2254726 w 3584129"/>
                <a:gd name="connsiteY56" fmla="*/ 432192 h 726130"/>
                <a:gd name="connsiteX57" fmla="*/ 2271395 w 3584129"/>
                <a:gd name="connsiteY57" fmla="*/ 377423 h 726130"/>
                <a:gd name="connsiteX58" fmla="*/ 2339962 w 3584129"/>
                <a:gd name="connsiteY58" fmla="*/ 444034 h 726130"/>
                <a:gd name="connsiteX59" fmla="*/ 2383359 w 3584129"/>
                <a:gd name="connsiteY59" fmla="*/ 683878 h 726130"/>
                <a:gd name="connsiteX60" fmla="*/ 2521021 w 3584129"/>
                <a:gd name="connsiteY60" fmla="*/ 725662 h 726130"/>
                <a:gd name="connsiteX61" fmla="*/ 2605070 w 3584129"/>
                <a:gd name="connsiteY61" fmla="*/ 689224 h 726130"/>
                <a:gd name="connsiteX62" fmla="*/ 2796660 w 3584129"/>
                <a:gd name="connsiteY62" fmla="*/ 682668 h 726130"/>
                <a:gd name="connsiteX63" fmla="*/ 2959206 w 3584129"/>
                <a:gd name="connsiteY63" fmla="*/ 681011 h 726130"/>
                <a:gd name="connsiteX64" fmla="*/ 3094712 w 3584129"/>
                <a:gd name="connsiteY64" fmla="*/ 689189 h 726130"/>
                <a:gd name="connsiteX65" fmla="*/ 3155512 w 3584129"/>
                <a:gd name="connsiteY65" fmla="*/ 705872 h 726130"/>
                <a:gd name="connsiteX66" fmla="*/ 3224391 w 3584129"/>
                <a:gd name="connsiteY66" fmla="*/ 680194 h 726130"/>
                <a:gd name="connsiteX67" fmla="*/ 3329099 w 3584129"/>
                <a:gd name="connsiteY67" fmla="*/ 623869 h 726130"/>
                <a:gd name="connsiteX68" fmla="*/ 3448743 w 3584129"/>
                <a:gd name="connsiteY68" fmla="*/ 625751 h 726130"/>
                <a:gd name="connsiteX69" fmla="*/ 3569997 w 3584129"/>
                <a:gd name="connsiteY69"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80071 w 3584129"/>
                <a:gd name="connsiteY37" fmla="*/ 322048 h 726130"/>
                <a:gd name="connsiteX38" fmla="*/ 1563388 w 3584129"/>
                <a:gd name="connsiteY38" fmla="*/ 337718 h 726130"/>
                <a:gd name="connsiteX39" fmla="*/ 1582914 w 3584129"/>
                <a:gd name="connsiteY39" fmla="*/ 473375 h 726130"/>
                <a:gd name="connsiteX40" fmla="*/ 1638475 w 3584129"/>
                <a:gd name="connsiteY40" fmla="*/ 434715 h 726130"/>
                <a:gd name="connsiteX41" fmla="*/ 1691338 w 3584129"/>
                <a:gd name="connsiteY41" fmla="*/ 447068 h 726130"/>
                <a:gd name="connsiteX42" fmla="*/ 1735964 w 3584129"/>
                <a:gd name="connsiteY42" fmla="*/ 470978 h 726130"/>
                <a:gd name="connsiteX43" fmla="*/ 1783155 w 3584129"/>
                <a:gd name="connsiteY43" fmla="*/ 399089 h 726130"/>
                <a:gd name="connsiteX44" fmla="*/ 1856891 w 3584129"/>
                <a:gd name="connsiteY44" fmla="*/ 431566 h 726130"/>
                <a:gd name="connsiteX45" fmla="*/ 1898600 w 3584129"/>
                <a:gd name="connsiteY45" fmla="*/ 415964 h 726130"/>
                <a:gd name="connsiteX46" fmla="*/ 1904683 w 3584129"/>
                <a:gd name="connsiteY46" fmla="*/ 460767 h 726130"/>
                <a:gd name="connsiteX47" fmla="*/ 1929475 w 3584129"/>
                <a:gd name="connsiteY47" fmla="*/ 512543 h 726130"/>
                <a:gd name="connsiteX48" fmla="*/ 1969601 w 3584129"/>
                <a:gd name="connsiteY48" fmla="*/ 469297 h 726130"/>
                <a:gd name="connsiteX49" fmla="*/ 1995424 w 3584129"/>
                <a:gd name="connsiteY49" fmla="*/ 462138 h 726130"/>
                <a:gd name="connsiteX50" fmla="*/ 2059247 w 3584129"/>
                <a:gd name="connsiteY50" fmla="*/ 450428 h 726130"/>
                <a:gd name="connsiteX51" fmla="*/ 2088039 w 3584129"/>
                <a:gd name="connsiteY51" fmla="*/ 482198 h 726130"/>
                <a:gd name="connsiteX52" fmla="*/ 2109470 w 3584129"/>
                <a:gd name="connsiteY52" fmla="*/ 539348 h 726130"/>
                <a:gd name="connsiteX53" fmla="*/ 2135135 w 3584129"/>
                <a:gd name="connsiteY53" fmla="*/ 565615 h 726130"/>
                <a:gd name="connsiteX54" fmla="*/ 2175287 w 3584129"/>
                <a:gd name="connsiteY54" fmla="*/ 526389 h 726130"/>
                <a:gd name="connsiteX55" fmla="*/ 2212458 w 3584129"/>
                <a:gd name="connsiteY55" fmla="*/ 474800 h 726130"/>
                <a:gd name="connsiteX56" fmla="*/ 2249077 w 3584129"/>
                <a:gd name="connsiteY56" fmla="*/ 458073 h 726130"/>
                <a:gd name="connsiteX57" fmla="*/ 2254726 w 3584129"/>
                <a:gd name="connsiteY57" fmla="*/ 432192 h 726130"/>
                <a:gd name="connsiteX58" fmla="*/ 2271395 w 3584129"/>
                <a:gd name="connsiteY58" fmla="*/ 377423 h 726130"/>
                <a:gd name="connsiteX59" fmla="*/ 2339962 w 3584129"/>
                <a:gd name="connsiteY59" fmla="*/ 444034 h 726130"/>
                <a:gd name="connsiteX60" fmla="*/ 2383359 w 3584129"/>
                <a:gd name="connsiteY60" fmla="*/ 683878 h 726130"/>
                <a:gd name="connsiteX61" fmla="*/ 2521021 w 3584129"/>
                <a:gd name="connsiteY61" fmla="*/ 725662 h 726130"/>
                <a:gd name="connsiteX62" fmla="*/ 2605070 w 3584129"/>
                <a:gd name="connsiteY62" fmla="*/ 689224 h 726130"/>
                <a:gd name="connsiteX63" fmla="*/ 2796660 w 3584129"/>
                <a:gd name="connsiteY63" fmla="*/ 682668 h 726130"/>
                <a:gd name="connsiteX64" fmla="*/ 2959206 w 3584129"/>
                <a:gd name="connsiteY64" fmla="*/ 681011 h 726130"/>
                <a:gd name="connsiteX65" fmla="*/ 3094712 w 3584129"/>
                <a:gd name="connsiteY65" fmla="*/ 689189 h 726130"/>
                <a:gd name="connsiteX66" fmla="*/ 3155512 w 3584129"/>
                <a:gd name="connsiteY66" fmla="*/ 705872 h 726130"/>
                <a:gd name="connsiteX67" fmla="*/ 3224391 w 3584129"/>
                <a:gd name="connsiteY67" fmla="*/ 680194 h 726130"/>
                <a:gd name="connsiteX68" fmla="*/ 3329099 w 3584129"/>
                <a:gd name="connsiteY68" fmla="*/ 623869 h 726130"/>
                <a:gd name="connsiteX69" fmla="*/ 3448743 w 3584129"/>
                <a:gd name="connsiteY69" fmla="*/ 625751 h 726130"/>
                <a:gd name="connsiteX70" fmla="*/ 3569997 w 3584129"/>
                <a:gd name="connsiteY70"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80071 w 3584129"/>
                <a:gd name="connsiteY37" fmla="*/ 322048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8475 w 3584129"/>
                <a:gd name="connsiteY41" fmla="*/ 434715 h 726130"/>
                <a:gd name="connsiteX42" fmla="*/ 1691338 w 3584129"/>
                <a:gd name="connsiteY42" fmla="*/ 447068 h 726130"/>
                <a:gd name="connsiteX43" fmla="*/ 1735964 w 3584129"/>
                <a:gd name="connsiteY43" fmla="*/ 470978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8475 w 3584129"/>
                <a:gd name="connsiteY41" fmla="*/ 434715 h 726130"/>
                <a:gd name="connsiteX42" fmla="*/ 1691338 w 3584129"/>
                <a:gd name="connsiteY42" fmla="*/ 447068 h 726130"/>
                <a:gd name="connsiteX43" fmla="*/ 1735964 w 3584129"/>
                <a:gd name="connsiteY43" fmla="*/ 470978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691338 w 3584129"/>
                <a:gd name="connsiteY42" fmla="*/ 447068 h 726130"/>
                <a:gd name="connsiteX43" fmla="*/ 1735964 w 3584129"/>
                <a:gd name="connsiteY43" fmla="*/ 470978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691338 w 3584129"/>
                <a:gd name="connsiteY42" fmla="*/ 447068 h 726130"/>
                <a:gd name="connsiteX43" fmla="*/ 1735964 w 3584129"/>
                <a:gd name="connsiteY43" fmla="*/ 470978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35964 w 3584129"/>
                <a:gd name="connsiteY43" fmla="*/ 470978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783155 w 3584129"/>
                <a:gd name="connsiteY44" fmla="*/ 399089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799926 w 3584129"/>
                <a:gd name="connsiteY44" fmla="*/ 429058 h 726130"/>
                <a:gd name="connsiteX45" fmla="*/ 1856891 w 3584129"/>
                <a:gd name="connsiteY45" fmla="*/ 4315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799926 w 3584129"/>
                <a:gd name="connsiteY44" fmla="*/ 429058 h 726130"/>
                <a:gd name="connsiteX45" fmla="*/ 1862564 w 3584129"/>
                <a:gd name="connsiteY45" fmla="*/ 4200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62564 w 3584129"/>
                <a:gd name="connsiteY45" fmla="*/ 4200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62564 w 3584129"/>
                <a:gd name="connsiteY45" fmla="*/ 4200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62564 w 3584129"/>
                <a:gd name="connsiteY45" fmla="*/ 420066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98600 w 3584129"/>
                <a:gd name="connsiteY46" fmla="*/ 415964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04683 w 3584129"/>
                <a:gd name="connsiteY47" fmla="*/ 460767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29475 w 3584129"/>
                <a:gd name="connsiteY48" fmla="*/ 51254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1969601 w 3584129"/>
                <a:gd name="connsiteY49" fmla="*/ 469297 h 726130"/>
                <a:gd name="connsiteX50" fmla="*/ 1995424 w 3584129"/>
                <a:gd name="connsiteY50" fmla="*/ 462138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1969601 w 3584129"/>
                <a:gd name="connsiteY49" fmla="*/ 469297 h 726130"/>
                <a:gd name="connsiteX50" fmla="*/ 2022278 w 3584129"/>
                <a:gd name="connsiteY50" fmla="*/ 454675 h 726130"/>
                <a:gd name="connsiteX51" fmla="*/ 2059247 w 3584129"/>
                <a:gd name="connsiteY51" fmla="*/ 450428 h 726130"/>
                <a:gd name="connsiteX52" fmla="*/ 2088039 w 3584129"/>
                <a:gd name="connsiteY52" fmla="*/ 482198 h 726130"/>
                <a:gd name="connsiteX53" fmla="*/ 2109470 w 3584129"/>
                <a:gd name="connsiteY53" fmla="*/ 539348 h 726130"/>
                <a:gd name="connsiteX54" fmla="*/ 2135135 w 3584129"/>
                <a:gd name="connsiteY54" fmla="*/ 565615 h 726130"/>
                <a:gd name="connsiteX55" fmla="*/ 2175287 w 3584129"/>
                <a:gd name="connsiteY55" fmla="*/ 526389 h 726130"/>
                <a:gd name="connsiteX56" fmla="*/ 2212458 w 3584129"/>
                <a:gd name="connsiteY56" fmla="*/ 474800 h 726130"/>
                <a:gd name="connsiteX57" fmla="*/ 2249077 w 3584129"/>
                <a:gd name="connsiteY57" fmla="*/ 458073 h 726130"/>
                <a:gd name="connsiteX58" fmla="*/ 2254726 w 3584129"/>
                <a:gd name="connsiteY58" fmla="*/ 432192 h 726130"/>
                <a:gd name="connsiteX59" fmla="*/ 2271395 w 3584129"/>
                <a:gd name="connsiteY59" fmla="*/ 377423 h 726130"/>
                <a:gd name="connsiteX60" fmla="*/ 2339962 w 3584129"/>
                <a:gd name="connsiteY60" fmla="*/ 444034 h 726130"/>
                <a:gd name="connsiteX61" fmla="*/ 2383359 w 3584129"/>
                <a:gd name="connsiteY61" fmla="*/ 683878 h 726130"/>
                <a:gd name="connsiteX62" fmla="*/ 2521021 w 3584129"/>
                <a:gd name="connsiteY62" fmla="*/ 725662 h 726130"/>
                <a:gd name="connsiteX63" fmla="*/ 2605070 w 3584129"/>
                <a:gd name="connsiteY63" fmla="*/ 689224 h 726130"/>
                <a:gd name="connsiteX64" fmla="*/ 2796660 w 3584129"/>
                <a:gd name="connsiteY64" fmla="*/ 682668 h 726130"/>
                <a:gd name="connsiteX65" fmla="*/ 2959206 w 3584129"/>
                <a:gd name="connsiteY65" fmla="*/ 681011 h 726130"/>
                <a:gd name="connsiteX66" fmla="*/ 3094712 w 3584129"/>
                <a:gd name="connsiteY66" fmla="*/ 689189 h 726130"/>
                <a:gd name="connsiteX67" fmla="*/ 3155512 w 3584129"/>
                <a:gd name="connsiteY67" fmla="*/ 705872 h 726130"/>
                <a:gd name="connsiteX68" fmla="*/ 3224391 w 3584129"/>
                <a:gd name="connsiteY68" fmla="*/ 680194 h 726130"/>
                <a:gd name="connsiteX69" fmla="*/ 3329099 w 3584129"/>
                <a:gd name="connsiteY69" fmla="*/ 623869 h 726130"/>
                <a:gd name="connsiteX70" fmla="*/ 3448743 w 3584129"/>
                <a:gd name="connsiteY70" fmla="*/ 625751 h 726130"/>
                <a:gd name="connsiteX71" fmla="*/ 3569997 w 3584129"/>
                <a:gd name="connsiteY71"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59247 w 3584129"/>
                <a:gd name="connsiteY50" fmla="*/ 450428 h 726130"/>
                <a:gd name="connsiteX51" fmla="*/ 2088039 w 3584129"/>
                <a:gd name="connsiteY51" fmla="*/ 482198 h 726130"/>
                <a:gd name="connsiteX52" fmla="*/ 2109470 w 3584129"/>
                <a:gd name="connsiteY52" fmla="*/ 539348 h 726130"/>
                <a:gd name="connsiteX53" fmla="*/ 2135135 w 3584129"/>
                <a:gd name="connsiteY53" fmla="*/ 565615 h 726130"/>
                <a:gd name="connsiteX54" fmla="*/ 2175287 w 3584129"/>
                <a:gd name="connsiteY54" fmla="*/ 526389 h 726130"/>
                <a:gd name="connsiteX55" fmla="*/ 2212458 w 3584129"/>
                <a:gd name="connsiteY55" fmla="*/ 474800 h 726130"/>
                <a:gd name="connsiteX56" fmla="*/ 2249077 w 3584129"/>
                <a:gd name="connsiteY56" fmla="*/ 458073 h 726130"/>
                <a:gd name="connsiteX57" fmla="*/ 2254726 w 3584129"/>
                <a:gd name="connsiteY57" fmla="*/ 432192 h 726130"/>
                <a:gd name="connsiteX58" fmla="*/ 2271395 w 3584129"/>
                <a:gd name="connsiteY58" fmla="*/ 377423 h 726130"/>
                <a:gd name="connsiteX59" fmla="*/ 2339962 w 3584129"/>
                <a:gd name="connsiteY59" fmla="*/ 444034 h 726130"/>
                <a:gd name="connsiteX60" fmla="*/ 2383359 w 3584129"/>
                <a:gd name="connsiteY60" fmla="*/ 683878 h 726130"/>
                <a:gd name="connsiteX61" fmla="*/ 2521021 w 3584129"/>
                <a:gd name="connsiteY61" fmla="*/ 725662 h 726130"/>
                <a:gd name="connsiteX62" fmla="*/ 2605070 w 3584129"/>
                <a:gd name="connsiteY62" fmla="*/ 689224 h 726130"/>
                <a:gd name="connsiteX63" fmla="*/ 2796660 w 3584129"/>
                <a:gd name="connsiteY63" fmla="*/ 682668 h 726130"/>
                <a:gd name="connsiteX64" fmla="*/ 2959206 w 3584129"/>
                <a:gd name="connsiteY64" fmla="*/ 681011 h 726130"/>
                <a:gd name="connsiteX65" fmla="*/ 3094712 w 3584129"/>
                <a:gd name="connsiteY65" fmla="*/ 689189 h 726130"/>
                <a:gd name="connsiteX66" fmla="*/ 3155512 w 3584129"/>
                <a:gd name="connsiteY66" fmla="*/ 705872 h 726130"/>
                <a:gd name="connsiteX67" fmla="*/ 3224391 w 3584129"/>
                <a:gd name="connsiteY67" fmla="*/ 680194 h 726130"/>
                <a:gd name="connsiteX68" fmla="*/ 3329099 w 3584129"/>
                <a:gd name="connsiteY68" fmla="*/ 623869 h 726130"/>
                <a:gd name="connsiteX69" fmla="*/ 3448743 w 3584129"/>
                <a:gd name="connsiteY69" fmla="*/ 625751 h 726130"/>
                <a:gd name="connsiteX70" fmla="*/ 3569997 w 3584129"/>
                <a:gd name="connsiteY70"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088039 w 3584129"/>
                <a:gd name="connsiteY51" fmla="*/ 482198 h 726130"/>
                <a:gd name="connsiteX52" fmla="*/ 2109470 w 3584129"/>
                <a:gd name="connsiteY52" fmla="*/ 539348 h 726130"/>
                <a:gd name="connsiteX53" fmla="*/ 2135135 w 3584129"/>
                <a:gd name="connsiteY53" fmla="*/ 565615 h 726130"/>
                <a:gd name="connsiteX54" fmla="*/ 2175287 w 3584129"/>
                <a:gd name="connsiteY54" fmla="*/ 526389 h 726130"/>
                <a:gd name="connsiteX55" fmla="*/ 2212458 w 3584129"/>
                <a:gd name="connsiteY55" fmla="*/ 474800 h 726130"/>
                <a:gd name="connsiteX56" fmla="*/ 2249077 w 3584129"/>
                <a:gd name="connsiteY56" fmla="*/ 458073 h 726130"/>
                <a:gd name="connsiteX57" fmla="*/ 2254726 w 3584129"/>
                <a:gd name="connsiteY57" fmla="*/ 432192 h 726130"/>
                <a:gd name="connsiteX58" fmla="*/ 2271395 w 3584129"/>
                <a:gd name="connsiteY58" fmla="*/ 377423 h 726130"/>
                <a:gd name="connsiteX59" fmla="*/ 2339962 w 3584129"/>
                <a:gd name="connsiteY59" fmla="*/ 444034 h 726130"/>
                <a:gd name="connsiteX60" fmla="*/ 2383359 w 3584129"/>
                <a:gd name="connsiteY60" fmla="*/ 683878 h 726130"/>
                <a:gd name="connsiteX61" fmla="*/ 2521021 w 3584129"/>
                <a:gd name="connsiteY61" fmla="*/ 725662 h 726130"/>
                <a:gd name="connsiteX62" fmla="*/ 2605070 w 3584129"/>
                <a:gd name="connsiteY62" fmla="*/ 689224 h 726130"/>
                <a:gd name="connsiteX63" fmla="*/ 2796660 w 3584129"/>
                <a:gd name="connsiteY63" fmla="*/ 682668 h 726130"/>
                <a:gd name="connsiteX64" fmla="*/ 2959206 w 3584129"/>
                <a:gd name="connsiteY64" fmla="*/ 681011 h 726130"/>
                <a:gd name="connsiteX65" fmla="*/ 3094712 w 3584129"/>
                <a:gd name="connsiteY65" fmla="*/ 689189 h 726130"/>
                <a:gd name="connsiteX66" fmla="*/ 3155512 w 3584129"/>
                <a:gd name="connsiteY66" fmla="*/ 705872 h 726130"/>
                <a:gd name="connsiteX67" fmla="*/ 3224391 w 3584129"/>
                <a:gd name="connsiteY67" fmla="*/ 680194 h 726130"/>
                <a:gd name="connsiteX68" fmla="*/ 3329099 w 3584129"/>
                <a:gd name="connsiteY68" fmla="*/ 623869 h 726130"/>
                <a:gd name="connsiteX69" fmla="*/ 3448743 w 3584129"/>
                <a:gd name="connsiteY69" fmla="*/ 625751 h 726130"/>
                <a:gd name="connsiteX70" fmla="*/ 3569997 w 3584129"/>
                <a:gd name="connsiteY70"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109470 w 3584129"/>
                <a:gd name="connsiteY51" fmla="*/ 539348 h 726130"/>
                <a:gd name="connsiteX52" fmla="*/ 2135135 w 3584129"/>
                <a:gd name="connsiteY52" fmla="*/ 565615 h 726130"/>
                <a:gd name="connsiteX53" fmla="*/ 2175287 w 3584129"/>
                <a:gd name="connsiteY53" fmla="*/ 526389 h 726130"/>
                <a:gd name="connsiteX54" fmla="*/ 2212458 w 3584129"/>
                <a:gd name="connsiteY54" fmla="*/ 474800 h 726130"/>
                <a:gd name="connsiteX55" fmla="*/ 2249077 w 3584129"/>
                <a:gd name="connsiteY55" fmla="*/ 458073 h 726130"/>
                <a:gd name="connsiteX56" fmla="*/ 2254726 w 3584129"/>
                <a:gd name="connsiteY56" fmla="*/ 432192 h 726130"/>
                <a:gd name="connsiteX57" fmla="*/ 2271395 w 3584129"/>
                <a:gd name="connsiteY57" fmla="*/ 377423 h 726130"/>
                <a:gd name="connsiteX58" fmla="*/ 2339962 w 3584129"/>
                <a:gd name="connsiteY58" fmla="*/ 444034 h 726130"/>
                <a:gd name="connsiteX59" fmla="*/ 2383359 w 3584129"/>
                <a:gd name="connsiteY59" fmla="*/ 683878 h 726130"/>
                <a:gd name="connsiteX60" fmla="*/ 2521021 w 3584129"/>
                <a:gd name="connsiteY60" fmla="*/ 725662 h 726130"/>
                <a:gd name="connsiteX61" fmla="*/ 2605070 w 3584129"/>
                <a:gd name="connsiteY61" fmla="*/ 689224 h 726130"/>
                <a:gd name="connsiteX62" fmla="*/ 2796660 w 3584129"/>
                <a:gd name="connsiteY62" fmla="*/ 682668 h 726130"/>
                <a:gd name="connsiteX63" fmla="*/ 2959206 w 3584129"/>
                <a:gd name="connsiteY63" fmla="*/ 681011 h 726130"/>
                <a:gd name="connsiteX64" fmla="*/ 3094712 w 3584129"/>
                <a:gd name="connsiteY64" fmla="*/ 689189 h 726130"/>
                <a:gd name="connsiteX65" fmla="*/ 3155512 w 3584129"/>
                <a:gd name="connsiteY65" fmla="*/ 705872 h 726130"/>
                <a:gd name="connsiteX66" fmla="*/ 3224391 w 3584129"/>
                <a:gd name="connsiteY66" fmla="*/ 680194 h 726130"/>
                <a:gd name="connsiteX67" fmla="*/ 3329099 w 3584129"/>
                <a:gd name="connsiteY67" fmla="*/ 623869 h 726130"/>
                <a:gd name="connsiteX68" fmla="*/ 3448743 w 3584129"/>
                <a:gd name="connsiteY68" fmla="*/ 625751 h 726130"/>
                <a:gd name="connsiteX69" fmla="*/ 3569997 w 3584129"/>
                <a:gd name="connsiteY69"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104875 w 3584129"/>
                <a:gd name="connsiteY51" fmla="*/ 567652 h 726130"/>
                <a:gd name="connsiteX52" fmla="*/ 2135135 w 3584129"/>
                <a:gd name="connsiteY52" fmla="*/ 565615 h 726130"/>
                <a:gd name="connsiteX53" fmla="*/ 2175287 w 3584129"/>
                <a:gd name="connsiteY53" fmla="*/ 526389 h 726130"/>
                <a:gd name="connsiteX54" fmla="*/ 2212458 w 3584129"/>
                <a:gd name="connsiteY54" fmla="*/ 474800 h 726130"/>
                <a:gd name="connsiteX55" fmla="*/ 2249077 w 3584129"/>
                <a:gd name="connsiteY55" fmla="*/ 458073 h 726130"/>
                <a:gd name="connsiteX56" fmla="*/ 2254726 w 3584129"/>
                <a:gd name="connsiteY56" fmla="*/ 432192 h 726130"/>
                <a:gd name="connsiteX57" fmla="*/ 2271395 w 3584129"/>
                <a:gd name="connsiteY57" fmla="*/ 377423 h 726130"/>
                <a:gd name="connsiteX58" fmla="*/ 2339962 w 3584129"/>
                <a:gd name="connsiteY58" fmla="*/ 444034 h 726130"/>
                <a:gd name="connsiteX59" fmla="*/ 2383359 w 3584129"/>
                <a:gd name="connsiteY59" fmla="*/ 683878 h 726130"/>
                <a:gd name="connsiteX60" fmla="*/ 2521021 w 3584129"/>
                <a:gd name="connsiteY60" fmla="*/ 725662 h 726130"/>
                <a:gd name="connsiteX61" fmla="*/ 2605070 w 3584129"/>
                <a:gd name="connsiteY61" fmla="*/ 689224 h 726130"/>
                <a:gd name="connsiteX62" fmla="*/ 2796660 w 3584129"/>
                <a:gd name="connsiteY62" fmla="*/ 682668 h 726130"/>
                <a:gd name="connsiteX63" fmla="*/ 2959206 w 3584129"/>
                <a:gd name="connsiteY63" fmla="*/ 681011 h 726130"/>
                <a:gd name="connsiteX64" fmla="*/ 3094712 w 3584129"/>
                <a:gd name="connsiteY64" fmla="*/ 689189 h 726130"/>
                <a:gd name="connsiteX65" fmla="*/ 3155512 w 3584129"/>
                <a:gd name="connsiteY65" fmla="*/ 705872 h 726130"/>
                <a:gd name="connsiteX66" fmla="*/ 3224391 w 3584129"/>
                <a:gd name="connsiteY66" fmla="*/ 680194 h 726130"/>
                <a:gd name="connsiteX67" fmla="*/ 3329099 w 3584129"/>
                <a:gd name="connsiteY67" fmla="*/ 623869 h 726130"/>
                <a:gd name="connsiteX68" fmla="*/ 3448743 w 3584129"/>
                <a:gd name="connsiteY68" fmla="*/ 625751 h 726130"/>
                <a:gd name="connsiteX69" fmla="*/ 3569997 w 3584129"/>
                <a:gd name="connsiteY69"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091514 w 3584129"/>
                <a:gd name="connsiteY51" fmla="*/ 505869 h 726130"/>
                <a:gd name="connsiteX52" fmla="*/ 2104875 w 3584129"/>
                <a:gd name="connsiteY52" fmla="*/ 567652 h 726130"/>
                <a:gd name="connsiteX53" fmla="*/ 2135135 w 3584129"/>
                <a:gd name="connsiteY53" fmla="*/ 565615 h 726130"/>
                <a:gd name="connsiteX54" fmla="*/ 2175287 w 3584129"/>
                <a:gd name="connsiteY54" fmla="*/ 526389 h 726130"/>
                <a:gd name="connsiteX55" fmla="*/ 2212458 w 3584129"/>
                <a:gd name="connsiteY55" fmla="*/ 474800 h 726130"/>
                <a:gd name="connsiteX56" fmla="*/ 2249077 w 3584129"/>
                <a:gd name="connsiteY56" fmla="*/ 458073 h 726130"/>
                <a:gd name="connsiteX57" fmla="*/ 2254726 w 3584129"/>
                <a:gd name="connsiteY57" fmla="*/ 432192 h 726130"/>
                <a:gd name="connsiteX58" fmla="*/ 2271395 w 3584129"/>
                <a:gd name="connsiteY58" fmla="*/ 377423 h 726130"/>
                <a:gd name="connsiteX59" fmla="*/ 2339962 w 3584129"/>
                <a:gd name="connsiteY59" fmla="*/ 444034 h 726130"/>
                <a:gd name="connsiteX60" fmla="*/ 2383359 w 3584129"/>
                <a:gd name="connsiteY60" fmla="*/ 683878 h 726130"/>
                <a:gd name="connsiteX61" fmla="*/ 2521021 w 3584129"/>
                <a:gd name="connsiteY61" fmla="*/ 725662 h 726130"/>
                <a:gd name="connsiteX62" fmla="*/ 2605070 w 3584129"/>
                <a:gd name="connsiteY62" fmla="*/ 689224 h 726130"/>
                <a:gd name="connsiteX63" fmla="*/ 2796660 w 3584129"/>
                <a:gd name="connsiteY63" fmla="*/ 682668 h 726130"/>
                <a:gd name="connsiteX64" fmla="*/ 2959206 w 3584129"/>
                <a:gd name="connsiteY64" fmla="*/ 681011 h 726130"/>
                <a:gd name="connsiteX65" fmla="*/ 3094712 w 3584129"/>
                <a:gd name="connsiteY65" fmla="*/ 689189 h 726130"/>
                <a:gd name="connsiteX66" fmla="*/ 3155512 w 3584129"/>
                <a:gd name="connsiteY66" fmla="*/ 705872 h 726130"/>
                <a:gd name="connsiteX67" fmla="*/ 3224391 w 3584129"/>
                <a:gd name="connsiteY67" fmla="*/ 680194 h 726130"/>
                <a:gd name="connsiteX68" fmla="*/ 3329099 w 3584129"/>
                <a:gd name="connsiteY68" fmla="*/ 623869 h 726130"/>
                <a:gd name="connsiteX69" fmla="*/ 3448743 w 3584129"/>
                <a:gd name="connsiteY69" fmla="*/ 625751 h 726130"/>
                <a:gd name="connsiteX70" fmla="*/ 3569997 w 3584129"/>
                <a:gd name="connsiteY70"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091514 w 3584129"/>
                <a:gd name="connsiteY51" fmla="*/ 505869 h 726130"/>
                <a:gd name="connsiteX52" fmla="*/ 2104875 w 3584129"/>
                <a:gd name="connsiteY52" fmla="*/ 567652 h 726130"/>
                <a:gd name="connsiteX53" fmla="*/ 2175287 w 3584129"/>
                <a:gd name="connsiteY53" fmla="*/ 526389 h 726130"/>
                <a:gd name="connsiteX54" fmla="*/ 2212458 w 3584129"/>
                <a:gd name="connsiteY54" fmla="*/ 474800 h 726130"/>
                <a:gd name="connsiteX55" fmla="*/ 2249077 w 3584129"/>
                <a:gd name="connsiteY55" fmla="*/ 458073 h 726130"/>
                <a:gd name="connsiteX56" fmla="*/ 2254726 w 3584129"/>
                <a:gd name="connsiteY56" fmla="*/ 432192 h 726130"/>
                <a:gd name="connsiteX57" fmla="*/ 2271395 w 3584129"/>
                <a:gd name="connsiteY57" fmla="*/ 377423 h 726130"/>
                <a:gd name="connsiteX58" fmla="*/ 2339962 w 3584129"/>
                <a:gd name="connsiteY58" fmla="*/ 444034 h 726130"/>
                <a:gd name="connsiteX59" fmla="*/ 2383359 w 3584129"/>
                <a:gd name="connsiteY59" fmla="*/ 683878 h 726130"/>
                <a:gd name="connsiteX60" fmla="*/ 2521021 w 3584129"/>
                <a:gd name="connsiteY60" fmla="*/ 725662 h 726130"/>
                <a:gd name="connsiteX61" fmla="*/ 2605070 w 3584129"/>
                <a:gd name="connsiteY61" fmla="*/ 689224 h 726130"/>
                <a:gd name="connsiteX62" fmla="*/ 2796660 w 3584129"/>
                <a:gd name="connsiteY62" fmla="*/ 682668 h 726130"/>
                <a:gd name="connsiteX63" fmla="*/ 2959206 w 3584129"/>
                <a:gd name="connsiteY63" fmla="*/ 681011 h 726130"/>
                <a:gd name="connsiteX64" fmla="*/ 3094712 w 3584129"/>
                <a:gd name="connsiteY64" fmla="*/ 689189 h 726130"/>
                <a:gd name="connsiteX65" fmla="*/ 3155512 w 3584129"/>
                <a:gd name="connsiteY65" fmla="*/ 705872 h 726130"/>
                <a:gd name="connsiteX66" fmla="*/ 3224391 w 3584129"/>
                <a:gd name="connsiteY66" fmla="*/ 680194 h 726130"/>
                <a:gd name="connsiteX67" fmla="*/ 3329099 w 3584129"/>
                <a:gd name="connsiteY67" fmla="*/ 623869 h 726130"/>
                <a:gd name="connsiteX68" fmla="*/ 3448743 w 3584129"/>
                <a:gd name="connsiteY68" fmla="*/ 625751 h 726130"/>
                <a:gd name="connsiteX69" fmla="*/ 3569997 w 3584129"/>
                <a:gd name="connsiteY69"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091514 w 3584129"/>
                <a:gd name="connsiteY51" fmla="*/ 505869 h 726130"/>
                <a:gd name="connsiteX52" fmla="*/ 2104875 w 3584129"/>
                <a:gd name="connsiteY52" fmla="*/ 567652 h 726130"/>
                <a:gd name="connsiteX53" fmla="*/ 2163602 w 3584129"/>
                <a:gd name="connsiteY53" fmla="*/ 523090 h 726130"/>
                <a:gd name="connsiteX54" fmla="*/ 2212458 w 3584129"/>
                <a:gd name="connsiteY54" fmla="*/ 474800 h 726130"/>
                <a:gd name="connsiteX55" fmla="*/ 2249077 w 3584129"/>
                <a:gd name="connsiteY55" fmla="*/ 458073 h 726130"/>
                <a:gd name="connsiteX56" fmla="*/ 2254726 w 3584129"/>
                <a:gd name="connsiteY56" fmla="*/ 432192 h 726130"/>
                <a:gd name="connsiteX57" fmla="*/ 2271395 w 3584129"/>
                <a:gd name="connsiteY57" fmla="*/ 377423 h 726130"/>
                <a:gd name="connsiteX58" fmla="*/ 2339962 w 3584129"/>
                <a:gd name="connsiteY58" fmla="*/ 444034 h 726130"/>
                <a:gd name="connsiteX59" fmla="*/ 2383359 w 3584129"/>
                <a:gd name="connsiteY59" fmla="*/ 683878 h 726130"/>
                <a:gd name="connsiteX60" fmla="*/ 2521021 w 3584129"/>
                <a:gd name="connsiteY60" fmla="*/ 725662 h 726130"/>
                <a:gd name="connsiteX61" fmla="*/ 2605070 w 3584129"/>
                <a:gd name="connsiteY61" fmla="*/ 689224 h 726130"/>
                <a:gd name="connsiteX62" fmla="*/ 2796660 w 3584129"/>
                <a:gd name="connsiteY62" fmla="*/ 682668 h 726130"/>
                <a:gd name="connsiteX63" fmla="*/ 2959206 w 3584129"/>
                <a:gd name="connsiteY63" fmla="*/ 681011 h 726130"/>
                <a:gd name="connsiteX64" fmla="*/ 3094712 w 3584129"/>
                <a:gd name="connsiteY64" fmla="*/ 689189 h 726130"/>
                <a:gd name="connsiteX65" fmla="*/ 3155512 w 3584129"/>
                <a:gd name="connsiteY65" fmla="*/ 705872 h 726130"/>
                <a:gd name="connsiteX66" fmla="*/ 3224391 w 3584129"/>
                <a:gd name="connsiteY66" fmla="*/ 680194 h 726130"/>
                <a:gd name="connsiteX67" fmla="*/ 3329099 w 3584129"/>
                <a:gd name="connsiteY67" fmla="*/ 623869 h 726130"/>
                <a:gd name="connsiteX68" fmla="*/ 3448743 w 3584129"/>
                <a:gd name="connsiteY68" fmla="*/ 625751 h 726130"/>
                <a:gd name="connsiteX69" fmla="*/ 3569997 w 3584129"/>
                <a:gd name="connsiteY69"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091514 w 3584129"/>
                <a:gd name="connsiteY51" fmla="*/ 505869 h 726130"/>
                <a:gd name="connsiteX52" fmla="*/ 2116560 w 3584129"/>
                <a:gd name="connsiteY52" fmla="*/ 570951 h 726130"/>
                <a:gd name="connsiteX53" fmla="*/ 2163602 w 3584129"/>
                <a:gd name="connsiteY53" fmla="*/ 523090 h 726130"/>
                <a:gd name="connsiteX54" fmla="*/ 2212458 w 3584129"/>
                <a:gd name="connsiteY54" fmla="*/ 474800 h 726130"/>
                <a:gd name="connsiteX55" fmla="*/ 2249077 w 3584129"/>
                <a:gd name="connsiteY55" fmla="*/ 458073 h 726130"/>
                <a:gd name="connsiteX56" fmla="*/ 2254726 w 3584129"/>
                <a:gd name="connsiteY56" fmla="*/ 432192 h 726130"/>
                <a:gd name="connsiteX57" fmla="*/ 2271395 w 3584129"/>
                <a:gd name="connsiteY57" fmla="*/ 377423 h 726130"/>
                <a:gd name="connsiteX58" fmla="*/ 2339962 w 3584129"/>
                <a:gd name="connsiteY58" fmla="*/ 444034 h 726130"/>
                <a:gd name="connsiteX59" fmla="*/ 2383359 w 3584129"/>
                <a:gd name="connsiteY59" fmla="*/ 683878 h 726130"/>
                <a:gd name="connsiteX60" fmla="*/ 2521021 w 3584129"/>
                <a:gd name="connsiteY60" fmla="*/ 725662 h 726130"/>
                <a:gd name="connsiteX61" fmla="*/ 2605070 w 3584129"/>
                <a:gd name="connsiteY61" fmla="*/ 689224 h 726130"/>
                <a:gd name="connsiteX62" fmla="*/ 2796660 w 3584129"/>
                <a:gd name="connsiteY62" fmla="*/ 682668 h 726130"/>
                <a:gd name="connsiteX63" fmla="*/ 2959206 w 3584129"/>
                <a:gd name="connsiteY63" fmla="*/ 681011 h 726130"/>
                <a:gd name="connsiteX64" fmla="*/ 3094712 w 3584129"/>
                <a:gd name="connsiteY64" fmla="*/ 689189 h 726130"/>
                <a:gd name="connsiteX65" fmla="*/ 3155512 w 3584129"/>
                <a:gd name="connsiteY65" fmla="*/ 705872 h 726130"/>
                <a:gd name="connsiteX66" fmla="*/ 3224391 w 3584129"/>
                <a:gd name="connsiteY66" fmla="*/ 680194 h 726130"/>
                <a:gd name="connsiteX67" fmla="*/ 3329099 w 3584129"/>
                <a:gd name="connsiteY67" fmla="*/ 623869 h 726130"/>
                <a:gd name="connsiteX68" fmla="*/ 3448743 w 3584129"/>
                <a:gd name="connsiteY68" fmla="*/ 625751 h 726130"/>
                <a:gd name="connsiteX69" fmla="*/ 3569997 w 3584129"/>
                <a:gd name="connsiteY69"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091514 w 3584129"/>
                <a:gd name="connsiteY51" fmla="*/ 505869 h 726130"/>
                <a:gd name="connsiteX52" fmla="*/ 2116560 w 3584129"/>
                <a:gd name="connsiteY52" fmla="*/ 570951 h 726130"/>
                <a:gd name="connsiteX53" fmla="*/ 2163602 w 3584129"/>
                <a:gd name="connsiteY53" fmla="*/ 523090 h 726130"/>
                <a:gd name="connsiteX54" fmla="*/ 2212458 w 3584129"/>
                <a:gd name="connsiteY54" fmla="*/ 474800 h 726130"/>
                <a:gd name="connsiteX55" fmla="*/ 2249077 w 3584129"/>
                <a:gd name="connsiteY55" fmla="*/ 458073 h 726130"/>
                <a:gd name="connsiteX56" fmla="*/ 2254726 w 3584129"/>
                <a:gd name="connsiteY56" fmla="*/ 432192 h 726130"/>
                <a:gd name="connsiteX57" fmla="*/ 2339962 w 3584129"/>
                <a:gd name="connsiteY57" fmla="*/ 444034 h 726130"/>
                <a:gd name="connsiteX58" fmla="*/ 2383359 w 3584129"/>
                <a:gd name="connsiteY58" fmla="*/ 683878 h 726130"/>
                <a:gd name="connsiteX59" fmla="*/ 2521021 w 3584129"/>
                <a:gd name="connsiteY59" fmla="*/ 725662 h 726130"/>
                <a:gd name="connsiteX60" fmla="*/ 2605070 w 3584129"/>
                <a:gd name="connsiteY60" fmla="*/ 689224 h 726130"/>
                <a:gd name="connsiteX61" fmla="*/ 2796660 w 3584129"/>
                <a:gd name="connsiteY61" fmla="*/ 682668 h 726130"/>
                <a:gd name="connsiteX62" fmla="*/ 2959206 w 3584129"/>
                <a:gd name="connsiteY62" fmla="*/ 681011 h 726130"/>
                <a:gd name="connsiteX63" fmla="*/ 3094712 w 3584129"/>
                <a:gd name="connsiteY63" fmla="*/ 689189 h 726130"/>
                <a:gd name="connsiteX64" fmla="*/ 3155512 w 3584129"/>
                <a:gd name="connsiteY64" fmla="*/ 705872 h 726130"/>
                <a:gd name="connsiteX65" fmla="*/ 3224391 w 3584129"/>
                <a:gd name="connsiteY65" fmla="*/ 680194 h 726130"/>
                <a:gd name="connsiteX66" fmla="*/ 3329099 w 3584129"/>
                <a:gd name="connsiteY66" fmla="*/ 623869 h 726130"/>
                <a:gd name="connsiteX67" fmla="*/ 3448743 w 3584129"/>
                <a:gd name="connsiteY67" fmla="*/ 625751 h 726130"/>
                <a:gd name="connsiteX68" fmla="*/ 3569997 w 3584129"/>
                <a:gd name="connsiteY68"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091514 w 3584129"/>
                <a:gd name="connsiteY51" fmla="*/ 505869 h 726130"/>
                <a:gd name="connsiteX52" fmla="*/ 2116560 w 3584129"/>
                <a:gd name="connsiteY52" fmla="*/ 570951 h 726130"/>
                <a:gd name="connsiteX53" fmla="*/ 2163602 w 3584129"/>
                <a:gd name="connsiteY53" fmla="*/ 523090 h 726130"/>
                <a:gd name="connsiteX54" fmla="*/ 2212458 w 3584129"/>
                <a:gd name="connsiteY54" fmla="*/ 474800 h 726130"/>
                <a:gd name="connsiteX55" fmla="*/ 2249077 w 3584129"/>
                <a:gd name="connsiteY55" fmla="*/ 458073 h 726130"/>
                <a:gd name="connsiteX56" fmla="*/ 2276093 w 3584129"/>
                <a:gd name="connsiteY56" fmla="*/ 433858 h 726130"/>
                <a:gd name="connsiteX57" fmla="*/ 2339962 w 3584129"/>
                <a:gd name="connsiteY57" fmla="*/ 444034 h 726130"/>
                <a:gd name="connsiteX58" fmla="*/ 2383359 w 3584129"/>
                <a:gd name="connsiteY58" fmla="*/ 683878 h 726130"/>
                <a:gd name="connsiteX59" fmla="*/ 2521021 w 3584129"/>
                <a:gd name="connsiteY59" fmla="*/ 725662 h 726130"/>
                <a:gd name="connsiteX60" fmla="*/ 2605070 w 3584129"/>
                <a:gd name="connsiteY60" fmla="*/ 689224 h 726130"/>
                <a:gd name="connsiteX61" fmla="*/ 2796660 w 3584129"/>
                <a:gd name="connsiteY61" fmla="*/ 682668 h 726130"/>
                <a:gd name="connsiteX62" fmla="*/ 2959206 w 3584129"/>
                <a:gd name="connsiteY62" fmla="*/ 681011 h 726130"/>
                <a:gd name="connsiteX63" fmla="*/ 3094712 w 3584129"/>
                <a:gd name="connsiteY63" fmla="*/ 689189 h 726130"/>
                <a:gd name="connsiteX64" fmla="*/ 3155512 w 3584129"/>
                <a:gd name="connsiteY64" fmla="*/ 705872 h 726130"/>
                <a:gd name="connsiteX65" fmla="*/ 3224391 w 3584129"/>
                <a:gd name="connsiteY65" fmla="*/ 680194 h 726130"/>
                <a:gd name="connsiteX66" fmla="*/ 3329099 w 3584129"/>
                <a:gd name="connsiteY66" fmla="*/ 623869 h 726130"/>
                <a:gd name="connsiteX67" fmla="*/ 3448743 w 3584129"/>
                <a:gd name="connsiteY67" fmla="*/ 625751 h 726130"/>
                <a:gd name="connsiteX68" fmla="*/ 3569997 w 3584129"/>
                <a:gd name="connsiteY68"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091514 w 3584129"/>
                <a:gd name="connsiteY51" fmla="*/ 505869 h 726130"/>
                <a:gd name="connsiteX52" fmla="*/ 2102131 w 3584129"/>
                <a:gd name="connsiteY52" fmla="*/ 572214 h 726130"/>
                <a:gd name="connsiteX53" fmla="*/ 2163602 w 3584129"/>
                <a:gd name="connsiteY53" fmla="*/ 523090 h 726130"/>
                <a:gd name="connsiteX54" fmla="*/ 2212458 w 3584129"/>
                <a:gd name="connsiteY54" fmla="*/ 474800 h 726130"/>
                <a:gd name="connsiteX55" fmla="*/ 2249077 w 3584129"/>
                <a:gd name="connsiteY55" fmla="*/ 458073 h 726130"/>
                <a:gd name="connsiteX56" fmla="*/ 2276093 w 3584129"/>
                <a:gd name="connsiteY56" fmla="*/ 433858 h 726130"/>
                <a:gd name="connsiteX57" fmla="*/ 2339962 w 3584129"/>
                <a:gd name="connsiteY57" fmla="*/ 444034 h 726130"/>
                <a:gd name="connsiteX58" fmla="*/ 2383359 w 3584129"/>
                <a:gd name="connsiteY58" fmla="*/ 683878 h 726130"/>
                <a:gd name="connsiteX59" fmla="*/ 2521021 w 3584129"/>
                <a:gd name="connsiteY59" fmla="*/ 725662 h 726130"/>
                <a:gd name="connsiteX60" fmla="*/ 2605070 w 3584129"/>
                <a:gd name="connsiteY60" fmla="*/ 689224 h 726130"/>
                <a:gd name="connsiteX61" fmla="*/ 2796660 w 3584129"/>
                <a:gd name="connsiteY61" fmla="*/ 682668 h 726130"/>
                <a:gd name="connsiteX62" fmla="*/ 2959206 w 3584129"/>
                <a:gd name="connsiteY62" fmla="*/ 681011 h 726130"/>
                <a:gd name="connsiteX63" fmla="*/ 3094712 w 3584129"/>
                <a:gd name="connsiteY63" fmla="*/ 689189 h 726130"/>
                <a:gd name="connsiteX64" fmla="*/ 3155512 w 3584129"/>
                <a:gd name="connsiteY64" fmla="*/ 705872 h 726130"/>
                <a:gd name="connsiteX65" fmla="*/ 3224391 w 3584129"/>
                <a:gd name="connsiteY65" fmla="*/ 680194 h 726130"/>
                <a:gd name="connsiteX66" fmla="*/ 3329099 w 3584129"/>
                <a:gd name="connsiteY66" fmla="*/ 623869 h 726130"/>
                <a:gd name="connsiteX67" fmla="*/ 3448743 w 3584129"/>
                <a:gd name="connsiteY67" fmla="*/ 625751 h 726130"/>
                <a:gd name="connsiteX68" fmla="*/ 3569997 w 3584129"/>
                <a:gd name="connsiteY68" fmla="*/ 471727 h 726130"/>
                <a:gd name="connsiteX0" fmla="*/ 3569997 w 3584129"/>
                <a:gd name="connsiteY0" fmla="*/ 471727 h 726130"/>
                <a:gd name="connsiteX1" fmla="*/ 3481047 w 3584129"/>
                <a:gd name="connsiteY1" fmla="*/ 451805 h 726130"/>
                <a:gd name="connsiteX2" fmla="*/ 3379335 w 3584129"/>
                <a:gd name="connsiteY2" fmla="*/ 439097 h 726130"/>
                <a:gd name="connsiteX3" fmla="*/ 3217674 w 3584129"/>
                <a:gd name="connsiteY3" fmla="*/ 408975 h 726130"/>
                <a:gd name="connsiteX4" fmla="*/ 3104903 w 3584129"/>
                <a:gd name="connsiteY4" fmla="*/ 374705 h 726130"/>
                <a:gd name="connsiteX5" fmla="*/ 3010345 w 3584129"/>
                <a:gd name="connsiteY5" fmla="*/ 331504 h 726130"/>
                <a:gd name="connsiteX6" fmla="*/ 2922722 w 3584129"/>
                <a:gd name="connsiteY6" fmla="*/ 291233 h 726130"/>
                <a:gd name="connsiteX7" fmla="*/ 2806275 w 3584129"/>
                <a:gd name="connsiteY7" fmla="*/ 222440 h 726130"/>
                <a:gd name="connsiteX8" fmla="*/ 2184109 w 3584129"/>
                <a:gd name="connsiteY8" fmla="*/ 170629 h 726130"/>
                <a:gd name="connsiteX9" fmla="*/ 2083276 w 3584129"/>
                <a:gd name="connsiteY9" fmla="*/ 163111 h 726130"/>
                <a:gd name="connsiteX10" fmla="*/ 1966595 w 3584129"/>
                <a:gd name="connsiteY10" fmla="*/ 160730 h 726130"/>
                <a:gd name="connsiteX11" fmla="*/ 1864201 w 3584129"/>
                <a:gd name="connsiteY11" fmla="*/ 148823 h 726130"/>
                <a:gd name="connsiteX12" fmla="*/ 1780857 w 3584129"/>
                <a:gd name="connsiteY12" fmla="*/ 139299 h 726130"/>
                <a:gd name="connsiteX13" fmla="*/ 1661795 w 3584129"/>
                <a:gd name="connsiteY13" fmla="*/ 117868 h 726130"/>
                <a:gd name="connsiteX14" fmla="*/ 1537970 w 3584129"/>
                <a:gd name="connsiteY14" fmla="*/ 105961 h 726130"/>
                <a:gd name="connsiteX15" fmla="*/ 0 w 3584129"/>
                <a:gd name="connsiteY15" fmla="*/ 0 h 726130"/>
                <a:gd name="connsiteX16" fmla="*/ 149282 w 3584129"/>
                <a:gd name="connsiteY16" fmla="*/ 40972 h 726130"/>
                <a:gd name="connsiteX17" fmla="*/ 313447 w 3584129"/>
                <a:gd name="connsiteY17" fmla="*/ 75842 h 726130"/>
                <a:gd name="connsiteX18" fmla="*/ 391932 w 3584129"/>
                <a:gd name="connsiteY18" fmla="*/ 103635 h 726130"/>
                <a:gd name="connsiteX19" fmla="*/ 480038 w 3584129"/>
                <a:gd name="connsiteY19" fmla="*/ 120306 h 726130"/>
                <a:gd name="connsiteX20" fmla="*/ 567034 w 3584129"/>
                <a:gd name="connsiteY20" fmla="*/ 148837 h 726130"/>
                <a:gd name="connsiteX21" fmla="*/ 647770 w 3584129"/>
                <a:gd name="connsiteY21" fmla="*/ 152262 h 726130"/>
                <a:gd name="connsiteX22" fmla="*/ 707933 w 3584129"/>
                <a:gd name="connsiteY22" fmla="*/ 173411 h 726130"/>
                <a:gd name="connsiteX23" fmla="*/ 767963 w 3584129"/>
                <a:gd name="connsiteY23" fmla="*/ 179619 h 726130"/>
                <a:gd name="connsiteX24" fmla="*/ 829049 w 3584129"/>
                <a:gd name="connsiteY24" fmla="*/ 191336 h 726130"/>
                <a:gd name="connsiteX25" fmla="*/ 910882 w 3584129"/>
                <a:gd name="connsiteY25" fmla="*/ 202321 h 726130"/>
                <a:gd name="connsiteX26" fmla="*/ 990233 w 3584129"/>
                <a:gd name="connsiteY26" fmla="*/ 225421 h 726130"/>
                <a:gd name="connsiteX27" fmla="*/ 1052531 w 3584129"/>
                <a:gd name="connsiteY27" fmla="*/ 241734 h 726130"/>
                <a:gd name="connsiteX28" fmla="*/ 1130775 w 3584129"/>
                <a:gd name="connsiteY28" fmla="*/ 247994 h 726130"/>
                <a:gd name="connsiteX29" fmla="*/ 1143349 w 3584129"/>
                <a:gd name="connsiteY29" fmla="*/ 270542 h 726130"/>
                <a:gd name="connsiteX30" fmla="*/ 1246056 w 3584129"/>
                <a:gd name="connsiteY30" fmla="*/ 269656 h 726130"/>
                <a:gd name="connsiteX31" fmla="*/ 1248892 w 3584129"/>
                <a:gd name="connsiteY31" fmla="*/ 284912 h 726130"/>
                <a:gd name="connsiteX32" fmla="*/ 1315135 w 3584129"/>
                <a:gd name="connsiteY32" fmla="*/ 284096 h 726130"/>
                <a:gd name="connsiteX33" fmla="*/ 1328314 w 3584129"/>
                <a:gd name="connsiteY33" fmla="*/ 307824 h 726130"/>
                <a:gd name="connsiteX34" fmla="*/ 1384862 w 3584129"/>
                <a:gd name="connsiteY34" fmla="*/ 303421 h 726130"/>
                <a:gd name="connsiteX35" fmla="*/ 1420705 w 3584129"/>
                <a:gd name="connsiteY35" fmla="*/ 304202 h 726130"/>
                <a:gd name="connsiteX36" fmla="*/ 1430027 w 3584129"/>
                <a:gd name="connsiteY36" fmla="*/ 320533 h 726130"/>
                <a:gd name="connsiteX37" fmla="*/ 1473133 w 3584129"/>
                <a:gd name="connsiteY37" fmla="*/ 319119 h 726130"/>
                <a:gd name="connsiteX38" fmla="*/ 1481146 w 3584129"/>
                <a:gd name="connsiteY38" fmla="*/ 338849 h 726130"/>
                <a:gd name="connsiteX39" fmla="*/ 1563388 w 3584129"/>
                <a:gd name="connsiteY39" fmla="*/ 337718 h 726130"/>
                <a:gd name="connsiteX40" fmla="*/ 1582914 w 3584129"/>
                <a:gd name="connsiteY40" fmla="*/ 473375 h 726130"/>
                <a:gd name="connsiteX41" fmla="*/ 1637550 w 3584129"/>
                <a:gd name="connsiteY41" fmla="*/ 446585 h 726130"/>
                <a:gd name="connsiteX42" fmla="*/ 1734811 w 3584129"/>
                <a:gd name="connsiteY42" fmla="*/ 440904 h 726130"/>
                <a:gd name="connsiteX43" fmla="*/ 1759704 w 3584129"/>
                <a:gd name="connsiteY43" fmla="*/ 472829 h 726130"/>
                <a:gd name="connsiteX44" fmla="*/ 1803564 w 3584129"/>
                <a:gd name="connsiteY44" fmla="*/ 443672 h 726130"/>
                <a:gd name="connsiteX45" fmla="*/ 1853438 w 3584129"/>
                <a:gd name="connsiteY45" fmla="*/ 414577 h 726130"/>
                <a:gd name="connsiteX46" fmla="*/ 1868076 w 3584129"/>
                <a:gd name="connsiteY46" fmla="*/ 439857 h 726130"/>
                <a:gd name="connsiteX47" fmla="*/ 1933945 w 3584129"/>
                <a:gd name="connsiteY47" fmla="*/ 422444 h 726130"/>
                <a:gd name="connsiteX48" fmla="*/ 1950319 w 3584129"/>
                <a:gd name="connsiteY48" fmla="*/ 490283 h 726130"/>
                <a:gd name="connsiteX49" fmla="*/ 2022278 w 3584129"/>
                <a:gd name="connsiteY49" fmla="*/ 454675 h 726130"/>
                <a:gd name="connsiteX50" fmla="*/ 2068928 w 3584129"/>
                <a:gd name="connsiteY50" fmla="*/ 448794 h 726130"/>
                <a:gd name="connsiteX51" fmla="*/ 2082017 w 3584129"/>
                <a:gd name="connsiteY51" fmla="*/ 505129 h 726130"/>
                <a:gd name="connsiteX52" fmla="*/ 2102131 w 3584129"/>
                <a:gd name="connsiteY52" fmla="*/ 572214 h 726130"/>
                <a:gd name="connsiteX53" fmla="*/ 2163602 w 3584129"/>
                <a:gd name="connsiteY53" fmla="*/ 523090 h 726130"/>
                <a:gd name="connsiteX54" fmla="*/ 2212458 w 3584129"/>
                <a:gd name="connsiteY54" fmla="*/ 474800 h 726130"/>
                <a:gd name="connsiteX55" fmla="*/ 2249077 w 3584129"/>
                <a:gd name="connsiteY55" fmla="*/ 458073 h 726130"/>
                <a:gd name="connsiteX56" fmla="*/ 2276093 w 3584129"/>
                <a:gd name="connsiteY56" fmla="*/ 433858 h 726130"/>
                <a:gd name="connsiteX57" fmla="*/ 2339962 w 3584129"/>
                <a:gd name="connsiteY57" fmla="*/ 444034 h 726130"/>
                <a:gd name="connsiteX58" fmla="*/ 2383359 w 3584129"/>
                <a:gd name="connsiteY58" fmla="*/ 683878 h 726130"/>
                <a:gd name="connsiteX59" fmla="*/ 2521021 w 3584129"/>
                <a:gd name="connsiteY59" fmla="*/ 725662 h 726130"/>
                <a:gd name="connsiteX60" fmla="*/ 2605070 w 3584129"/>
                <a:gd name="connsiteY60" fmla="*/ 689224 h 726130"/>
                <a:gd name="connsiteX61" fmla="*/ 2796660 w 3584129"/>
                <a:gd name="connsiteY61" fmla="*/ 682668 h 726130"/>
                <a:gd name="connsiteX62" fmla="*/ 2959206 w 3584129"/>
                <a:gd name="connsiteY62" fmla="*/ 681011 h 726130"/>
                <a:gd name="connsiteX63" fmla="*/ 3094712 w 3584129"/>
                <a:gd name="connsiteY63" fmla="*/ 689189 h 726130"/>
                <a:gd name="connsiteX64" fmla="*/ 3155512 w 3584129"/>
                <a:gd name="connsiteY64" fmla="*/ 705872 h 726130"/>
                <a:gd name="connsiteX65" fmla="*/ 3224391 w 3584129"/>
                <a:gd name="connsiteY65" fmla="*/ 680194 h 726130"/>
                <a:gd name="connsiteX66" fmla="*/ 3329099 w 3584129"/>
                <a:gd name="connsiteY66" fmla="*/ 623869 h 726130"/>
                <a:gd name="connsiteX67" fmla="*/ 3448743 w 3584129"/>
                <a:gd name="connsiteY67" fmla="*/ 625751 h 726130"/>
                <a:gd name="connsiteX68" fmla="*/ 3569997 w 3584129"/>
                <a:gd name="connsiteY68" fmla="*/ 471727 h 72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584129" h="726130">
                  <a:moveTo>
                    <a:pt x="3569997" y="471727"/>
                  </a:moveTo>
                  <a:cubicBezTo>
                    <a:pt x="3623334" y="460806"/>
                    <a:pt x="3510635" y="454684"/>
                    <a:pt x="3481047" y="451805"/>
                  </a:cubicBezTo>
                  <a:cubicBezTo>
                    <a:pt x="3451459" y="448926"/>
                    <a:pt x="3427386" y="450805"/>
                    <a:pt x="3379335" y="439097"/>
                  </a:cubicBezTo>
                  <a:cubicBezTo>
                    <a:pt x="3317138" y="419916"/>
                    <a:pt x="3279871" y="428156"/>
                    <a:pt x="3217674" y="408975"/>
                  </a:cubicBezTo>
                  <a:cubicBezTo>
                    <a:pt x="3186637" y="398593"/>
                    <a:pt x="3135940" y="385087"/>
                    <a:pt x="3104903" y="374705"/>
                  </a:cubicBezTo>
                  <a:lnTo>
                    <a:pt x="3010345" y="331504"/>
                  </a:lnTo>
                  <a:cubicBezTo>
                    <a:pt x="2984416" y="327094"/>
                    <a:pt x="2948651" y="295643"/>
                    <a:pt x="2922722" y="291233"/>
                  </a:cubicBezTo>
                  <a:cubicBezTo>
                    <a:pt x="2910975" y="288725"/>
                    <a:pt x="2818022" y="224948"/>
                    <a:pt x="2806275" y="222440"/>
                  </a:cubicBezTo>
                  <a:lnTo>
                    <a:pt x="2184109" y="170629"/>
                  </a:lnTo>
                  <a:lnTo>
                    <a:pt x="2083276" y="163111"/>
                  </a:lnTo>
                  <a:lnTo>
                    <a:pt x="1966595" y="160730"/>
                  </a:lnTo>
                  <a:lnTo>
                    <a:pt x="1864201" y="148823"/>
                  </a:lnTo>
                  <a:cubicBezTo>
                    <a:pt x="1830864" y="146442"/>
                    <a:pt x="1814591" y="144458"/>
                    <a:pt x="1780857" y="139299"/>
                  </a:cubicBezTo>
                  <a:cubicBezTo>
                    <a:pt x="1747123" y="134140"/>
                    <a:pt x="1695926" y="125805"/>
                    <a:pt x="1661795" y="117868"/>
                  </a:cubicBezTo>
                  <a:cubicBezTo>
                    <a:pt x="1620520" y="113899"/>
                    <a:pt x="1601876" y="105629"/>
                    <a:pt x="1537970" y="105961"/>
                  </a:cubicBezTo>
                  <a:lnTo>
                    <a:pt x="0" y="0"/>
                  </a:lnTo>
                  <a:lnTo>
                    <a:pt x="149282" y="40972"/>
                  </a:lnTo>
                  <a:lnTo>
                    <a:pt x="313447" y="75842"/>
                  </a:lnTo>
                  <a:lnTo>
                    <a:pt x="391932" y="103635"/>
                  </a:lnTo>
                  <a:lnTo>
                    <a:pt x="480038" y="120306"/>
                  </a:lnTo>
                  <a:lnTo>
                    <a:pt x="567034" y="148837"/>
                  </a:lnTo>
                  <a:cubicBezTo>
                    <a:pt x="595298" y="150206"/>
                    <a:pt x="623917" y="152914"/>
                    <a:pt x="647770" y="152262"/>
                  </a:cubicBezTo>
                  <a:lnTo>
                    <a:pt x="707933" y="173411"/>
                  </a:lnTo>
                  <a:lnTo>
                    <a:pt x="767963" y="179619"/>
                  </a:lnTo>
                  <a:lnTo>
                    <a:pt x="829049" y="191336"/>
                  </a:lnTo>
                  <a:lnTo>
                    <a:pt x="910882" y="202321"/>
                  </a:lnTo>
                  <a:lnTo>
                    <a:pt x="990233" y="225421"/>
                  </a:lnTo>
                  <a:lnTo>
                    <a:pt x="1052531" y="241734"/>
                  </a:lnTo>
                  <a:lnTo>
                    <a:pt x="1130775" y="247994"/>
                  </a:lnTo>
                  <a:lnTo>
                    <a:pt x="1143349" y="270542"/>
                  </a:lnTo>
                  <a:lnTo>
                    <a:pt x="1246056" y="269656"/>
                  </a:lnTo>
                  <a:cubicBezTo>
                    <a:pt x="1254247" y="273714"/>
                    <a:pt x="1240701" y="280854"/>
                    <a:pt x="1248892" y="284912"/>
                  </a:cubicBezTo>
                  <a:lnTo>
                    <a:pt x="1315135" y="284096"/>
                  </a:lnTo>
                  <a:cubicBezTo>
                    <a:pt x="1330186" y="288060"/>
                    <a:pt x="1313263" y="303860"/>
                    <a:pt x="1328314" y="307824"/>
                  </a:cubicBezTo>
                  <a:lnTo>
                    <a:pt x="1384862" y="303421"/>
                  </a:lnTo>
                  <a:lnTo>
                    <a:pt x="1420705" y="304202"/>
                  </a:lnTo>
                  <a:cubicBezTo>
                    <a:pt x="1431002" y="307270"/>
                    <a:pt x="1420133" y="317559"/>
                    <a:pt x="1430027" y="320533"/>
                  </a:cubicBezTo>
                  <a:cubicBezTo>
                    <a:pt x="1439921" y="323507"/>
                    <a:pt x="1460014" y="318892"/>
                    <a:pt x="1473133" y="319119"/>
                  </a:cubicBezTo>
                  <a:cubicBezTo>
                    <a:pt x="1482690" y="319067"/>
                    <a:pt x="1471589" y="338901"/>
                    <a:pt x="1481146" y="338849"/>
                  </a:cubicBezTo>
                  <a:lnTo>
                    <a:pt x="1563388" y="337718"/>
                  </a:lnTo>
                  <a:cubicBezTo>
                    <a:pt x="1587473" y="341315"/>
                    <a:pt x="1558829" y="469778"/>
                    <a:pt x="1582914" y="473375"/>
                  </a:cubicBezTo>
                  <a:cubicBezTo>
                    <a:pt x="1607293" y="446614"/>
                    <a:pt x="1599481" y="465114"/>
                    <a:pt x="1637550" y="446585"/>
                  </a:cubicBezTo>
                  <a:lnTo>
                    <a:pt x="1734811" y="440904"/>
                  </a:lnTo>
                  <a:cubicBezTo>
                    <a:pt x="1743284" y="459522"/>
                    <a:pt x="1740994" y="462967"/>
                    <a:pt x="1759704" y="472829"/>
                  </a:cubicBezTo>
                  <a:cubicBezTo>
                    <a:pt x="1785957" y="456853"/>
                    <a:pt x="1777310" y="459648"/>
                    <a:pt x="1803564" y="443672"/>
                  </a:cubicBezTo>
                  <a:cubicBezTo>
                    <a:pt x="1830909" y="429236"/>
                    <a:pt x="1833771" y="422446"/>
                    <a:pt x="1853438" y="414577"/>
                  </a:cubicBezTo>
                  <a:lnTo>
                    <a:pt x="1868076" y="439857"/>
                  </a:lnTo>
                  <a:lnTo>
                    <a:pt x="1933945" y="422444"/>
                  </a:lnTo>
                  <a:lnTo>
                    <a:pt x="1950319" y="490283"/>
                  </a:lnTo>
                  <a:lnTo>
                    <a:pt x="2022278" y="454675"/>
                  </a:lnTo>
                  <a:lnTo>
                    <a:pt x="2068928" y="448794"/>
                  </a:lnTo>
                  <a:cubicBezTo>
                    <a:pt x="2076272" y="470193"/>
                    <a:pt x="2074673" y="483730"/>
                    <a:pt x="2082017" y="505129"/>
                  </a:cubicBezTo>
                  <a:lnTo>
                    <a:pt x="2102131" y="572214"/>
                  </a:lnTo>
                  <a:lnTo>
                    <a:pt x="2163602" y="523090"/>
                  </a:lnTo>
                  <a:lnTo>
                    <a:pt x="2212458" y="474800"/>
                  </a:lnTo>
                  <a:lnTo>
                    <a:pt x="2249077" y="458073"/>
                  </a:lnTo>
                  <a:lnTo>
                    <a:pt x="2276093" y="433858"/>
                  </a:lnTo>
                  <a:cubicBezTo>
                    <a:pt x="2297383" y="437250"/>
                    <a:pt x="2322084" y="402364"/>
                    <a:pt x="2339962" y="444034"/>
                  </a:cubicBezTo>
                  <a:cubicBezTo>
                    <a:pt x="2357840" y="485704"/>
                    <a:pt x="2348819" y="646950"/>
                    <a:pt x="2383359" y="683878"/>
                  </a:cubicBezTo>
                  <a:cubicBezTo>
                    <a:pt x="2427405" y="736137"/>
                    <a:pt x="2484069" y="724771"/>
                    <a:pt x="2521021" y="725662"/>
                  </a:cubicBezTo>
                  <a:cubicBezTo>
                    <a:pt x="2557973" y="726553"/>
                    <a:pt x="2561571" y="690609"/>
                    <a:pt x="2605070" y="689224"/>
                  </a:cubicBezTo>
                  <a:cubicBezTo>
                    <a:pt x="2648569" y="687839"/>
                    <a:pt x="2734287" y="686164"/>
                    <a:pt x="2796660" y="682668"/>
                  </a:cubicBezTo>
                  <a:cubicBezTo>
                    <a:pt x="2859033" y="679172"/>
                    <a:pt x="2906601" y="686861"/>
                    <a:pt x="2959206" y="681011"/>
                  </a:cubicBezTo>
                  <a:cubicBezTo>
                    <a:pt x="3011811" y="675161"/>
                    <a:pt x="3069621" y="668921"/>
                    <a:pt x="3094712" y="689189"/>
                  </a:cubicBezTo>
                  <a:cubicBezTo>
                    <a:pt x="3119803" y="709457"/>
                    <a:pt x="3132440" y="705665"/>
                    <a:pt x="3155512" y="705872"/>
                  </a:cubicBezTo>
                  <a:cubicBezTo>
                    <a:pt x="3178584" y="706079"/>
                    <a:pt x="3196298" y="678004"/>
                    <a:pt x="3224391" y="680194"/>
                  </a:cubicBezTo>
                  <a:cubicBezTo>
                    <a:pt x="3252484" y="682385"/>
                    <a:pt x="3287946" y="619911"/>
                    <a:pt x="3329099" y="623869"/>
                  </a:cubicBezTo>
                  <a:lnTo>
                    <a:pt x="3448743" y="625751"/>
                  </a:lnTo>
                  <a:cubicBezTo>
                    <a:pt x="3497053" y="595726"/>
                    <a:pt x="3529365" y="495186"/>
                    <a:pt x="3569997" y="471727"/>
                  </a:cubicBez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7" name="Freeform 326"/>
            <p:cNvSpPr/>
            <p:nvPr/>
          </p:nvSpPr>
          <p:spPr>
            <a:xfrm>
              <a:off x="1774032" y="2252662"/>
              <a:ext cx="166688" cy="719137"/>
            </a:xfrm>
            <a:custGeom>
              <a:avLst/>
              <a:gdLst>
                <a:gd name="connsiteX0" fmla="*/ 0 w 171450"/>
                <a:gd name="connsiteY0" fmla="*/ 0 h 728662"/>
                <a:gd name="connsiteX1" fmla="*/ 38100 w 171450"/>
                <a:gd name="connsiteY1" fmla="*/ 142875 h 728662"/>
                <a:gd name="connsiteX2" fmla="*/ 61912 w 171450"/>
                <a:gd name="connsiteY2" fmla="*/ 304800 h 728662"/>
                <a:gd name="connsiteX3" fmla="*/ 90487 w 171450"/>
                <a:gd name="connsiteY3" fmla="*/ 457200 h 728662"/>
                <a:gd name="connsiteX4" fmla="*/ 128587 w 171450"/>
                <a:gd name="connsiteY4" fmla="*/ 600075 h 728662"/>
                <a:gd name="connsiteX5" fmla="*/ 171450 w 171450"/>
                <a:gd name="connsiteY5" fmla="*/ 728662 h 728662"/>
                <a:gd name="connsiteX0" fmla="*/ 0 w 166688"/>
                <a:gd name="connsiteY0" fmla="*/ 0 h 719137"/>
                <a:gd name="connsiteX1" fmla="*/ 38100 w 166688"/>
                <a:gd name="connsiteY1" fmla="*/ 142875 h 719137"/>
                <a:gd name="connsiteX2" fmla="*/ 61912 w 166688"/>
                <a:gd name="connsiteY2" fmla="*/ 304800 h 719137"/>
                <a:gd name="connsiteX3" fmla="*/ 90487 w 166688"/>
                <a:gd name="connsiteY3" fmla="*/ 457200 h 719137"/>
                <a:gd name="connsiteX4" fmla="*/ 128587 w 166688"/>
                <a:gd name="connsiteY4" fmla="*/ 600075 h 719137"/>
                <a:gd name="connsiteX5" fmla="*/ 166688 w 166688"/>
                <a:gd name="connsiteY5" fmla="*/ 719137 h 71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8" h="719137">
                  <a:moveTo>
                    <a:pt x="0" y="0"/>
                  </a:moveTo>
                  <a:lnTo>
                    <a:pt x="38100" y="142875"/>
                  </a:lnTo>
                  <a:lnTo>
                    <a:pt x="61912" y="304800"/>
                  </a:lnTo>
                  <a:lnTo>
                    <a:pt x="90487" y="457200"/>
                  </a:lnTo>
                  <a:lnTo>
                    <a:pt x="128587" y="600075"/>
                  </a:lnTo>
                  <a:lnTo>
                    <a:pt x="166688" y="71913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Freeform 327"/>
            <p:cNvSpPr/>
            <p:nvPr/>
          </p:nvSpPr>
          <p:spPr>
            <a:xfrm>
              <a:off x="1840706" y="2176462"/>
              <a:ext cx="207169" cy="828675"/>
            </a:xfrm>
            <a:custGeom>
              <a:avLst/>
              <a:gdLst>
                <a:gd name="connsiteX0" fmla="*/ 0 w 214312"/>
                <a:gd name="connsiteY0" fmla="*/ 0 h 842962"/>
                <a:gd name="connsiteX1" fmla="*/ 33337 w 214312"/>
                <a:gd name="connsiteY1" fmla="*/ 190500 h 842962"/>
                <a:gd name="connsiteX2" fmla="*/ 71437 w 214312"/>
                <a:gd name="connsiteY2" fmla="*/ 357187 h 842962"/>
                <a:gd name="connsiteX3" fmla="*/ 109537 w 214312"/>
                <a:gd name="connsiteY3" fmla="*/ 523875 h 842962"/>
                <a:gd name="connsiteX4" fmla="*/ 157162 w 214312"/>
                <a:gd name="connsiteY4" fmla="*/ 661987 h 842962"/>
                <a:gd name="connsiteX5" fmla="*/ 214312 w 214312"/>
                <a:gd name="connsiteY5" fmla="*/ 842962 h 842962"/>
                <a:gd name="connsiteX0" fmla="*/ 0 w 207169"/>
                <a:gd name="connsiteY0" fmla="*/ 0 h 828675"/>
                <a:gd name="connsiteX1" fmla="*/ 33337 w 207169"/>
                <a:gd name="connsiteY1" fmla="*/ 190500 h 828675"/>
                <a:gd name="connsiteX2" fmla="*/ 71437 w 207169"/>
                <a:gd name="connsiteY2" fmla="*/ 357187 h 828675"/>
                <a:gd name="connsiteX3" fmla="*/ 109537 w 207169"/>
                <a:gd name="connsiteY3" fmla="*/ 523875 h 828675"/>
                <a:gd name="connsiteX4" fmla="*/ 157162 w 207169"/>
                <a:gd name="connsiteY4" fmla="*/ 661987 h 828675"/>
                <a:gd name="connsiteX5" fmla="*/ 207169 w 207169"/>
                <a:gd name="connsiteY5" fmla="*/ 82867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69" h="828675">
                  <a:moveTo>
                    <a:pt x="0" y="0"/>
                  </a:moveTo>
                  <a:lnTo>
                    <a:pt x="33337" y="190500"/>
                  </a:lnTo>
                  <a:lnTo>
                    <a:pt x="71437" y="357187"/>
                  </a:lnTo>
                  <a:lnTo>
                    <a:pt x="109537" y="523875"/>
                  </a:lnTo>
                  <a:lnTo>
                    <a:pt x="157162" y="661987"/>
                  </a:lnTo>
                  <a:lnTo>
                    <a:pt x="207169" y="8286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Freeform 328"/>
            <p:cNvSpPr/>
            <p:nvPr/>
          </p:nvSpPr>
          <p:spPr>
            <a:xfrm>
              <a:off x="1983582" y="2200275"/>
              <a:ext cx="209550" cy="838200"/>
            </a:xfrm>
            <a:custGeom>
              <a:avLst/>
              <a:gdLst>
                <a:gd name="connsiteX0" fmla="*/ 0 w 209550"/>
                <a:gd name="connsiteY0" fmla="*/ 0 h 838200"/>
                <a:gd name="connsiteX1" fmla="*/ 14287 w 209550"/>
                <a:gd name="connsiteY1" fmla="*/ 171450 h 838200"/>
                <a:gd name="connsiteX2" fmla="*/ 38100 w 209550"/>
                <a:gd name="connsiteY2" fmla="*/ 342900 h 838200"/>
                <a:gd name="connsiteX3" fmla="*/ 71437 w 209550"/>
                <a:gd name="connsiteY3" fmla="*/ 533400 h 838200"/>
                <a:gd name="connsiteX4" fmla="*/ 119062 w 209550"/>
                <a:gd name="connsiteY4" fmla="*/ 671513 h 838200"/>
                <a:gd name="connsiteX5" fmla="*/ 152400 w 209550"/>
                <a:gd name="connsiteY5" fmla="*/ 747713 h 838200"/>
                <a:gd name="connsiteX6" fmla="*/ 209550 w 209550"/>
                <a:gd name="connsiteY6"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838200">
                  <a:moveTo>
                    <a:pt x="0" y="0"/>
                  </a:moveTo>
                  <a:lnTo>
                    <a:pt x="14287" y="171450"/>
                  </a:lnTo>
                  <a:lnTo>
                    <a:pt x="38100" y="342900"/>
                  </a:lnTo>
                  <a:lnTo>
                    <a:pt x="71437" y="533400"/>
                  </a:lnTo>
                  <a:lnTo>
                    <a:pt x="119062" y="671513"/>
                  </a:lnTo>
                  <a:lnTo>
                    <a:pt x="152400" y="747713"/>
                  </a:lnTo>
                  <a:lnTo>
                    <a:pt x="209550" y="8382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reeform 329"/>
            <p:cNvSpPr/>
            <p:nvPr/>
          </p:nvSpPr>
          <p:spPr>
            <a:xfrm>
              <a:off x="2059781" y="2162175"/>
              <a:ext cx="254793" cy="902494"/>
            </a:xfrm>
            <a:custGeom>
              <a:avLst/>
              <a:gdLst>
                <a:gd name="connsiteX0" fmla="*/ 0 w 271462"/>
                <a:gd name="connsiteY0" fmla="*/ 0 h 933450"/>
                <a:gd name="connsiteX1" fmla="*/ 19050 w 271462"/>
                <a:gd name="connsiteY1" fmla="*/ 138113 h 933450"/>
                <a:gd name="connsiteX2" fmla="*/ 52387 w 271462"/>
                <a:gd name="connsiteY2" fmla="*/ 295275 h 933450"/>
                <a:gd name="connsiteX3" fmla="*/ 80962 w 271462"/>
                <a:gd name="connsiteY3" fmla="*/ 442913 h 933450"/>
                <a:gd name="connsiteX4" fmla="*/ 114300 w 271462"/>
                <a:gd name="connsiteY4" fmla="*/ 566738 h 933450"/>
                <a:gd name="connsiteX5" fmla="*/ 166687 w 271462"/>
                <a:gd name="connsiteY5" fmla="*/ 709613 h 933450"/>
                <a:gd name="connsiteX6" fmla="*/ 204787 w 271462"/>
                <a:gd name="connsiteY6" fmla="*/ 814388 h 933450"/>
                <a:gd name="connsiteX7" fmla="*/ 271462 w 271462"/>
                <a:gd name="connsiteY7" fmla="*/ 933450 h 933450"/>
                <a:gd name="connsiteX0" fmla="*/ 0 w 254793"/>
                <a:gd name="connsiteY0" fmla="*/ 0 h 902494"/>
                <a:gd name="connsiteX1" fmla="*/ 19050 w 254793"/>
                <a:gd name="connsiteY1" fmla="*/ 138113 h 902494"/>
                <a:gd name="connsiteX2" fmla="*/ 52387 w 254793"/>
                <a:gd name="connsiteY2" fmla="*/ 295275 h 902494"/>
                <a:gd name="connsiteX3" fmla="*/ 80962 w 254793"/>
                <a:gd name="connsiteY3" fmla="*/ 442913 h 902494"/>
                <a:gd name="connsiteX4" fmla="*/ 114300 w 254793"/>
                <a:gd name="connsiteY4" fmla="*/ 566738 h 902494"/>
                <a:gd name="connsiteX5" fmla="*/ 166687 w 254793"/>
                <a:gd name="connsiteY5" fmla="*/ 709613 h 902494"/>
                <a:gd name="connsiteX6" fmla="*/ 204787 w 254793"/>
                <a:gd name="connsiteY6" fmla="*/ 814388 h 902494"/>
                <a:gd name="connsiteX7" fmla="*/ 254793 w 254793"/>
                <a:gd name="connsiteY7" fmla="*/ 902494 h 90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93" h="902494">
                  <a:moveTo>
                    <a:pt x="0" y="0"/>
                  </a:moveTo>
                  <a:lnTo>
                    <a:pt x="19050" y="138113"/>
                  </a:lnTo>
                  <a:lnTo>
                    <a:pt x="52387" y="295275"/>
                  </a:lnTo>
                  <a:lnTo>
                    <a:pt x="80962" y="442913"/>
                  </a:lnTo>
                  <a:lnTo>
                    <a:pt x="114300" y="566738"/>
                  </a:lnTo>
                  <a:lnTo>
                    <a:pt x="166687" y="709613"/>
                  </a:lnTo>
                  <a:lnTo>
                    <a:pt x="204787" y="814388"/>
                  </a:lnTo>
                  <a:lnTo>
                    <a:pt x="254793" y="9024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reeform 330"/>
            <p:cNvSpPr/>
            <p:nvPr/>
          </p:nvSpPr>
          <p:spPr>
            <a:xfrm>
              <a:off x="2207419" y="2166937"/>
              <a:ext cx="211932" cy="916781"/>
            </a:xfrm>
            <a:custGeom>
              <a:avLst/>
              <a:gdLst>
                <a:gd name="connsiteX0" fmla="*/ 0 w 223838"/>
                <a:gd name="connsiteY0" fmla="*/ 0 h 938212"/>
                <a:gd name="connsiteX1" fmla="*/ 4763 w 223838"/>
                <a:gd name="connsiteY1" fmla="*/ 100012 h 938212"/>
                <a:gd name="connsiteX2" fmla="*/ 33338 w 223838"/>
                <a:gd name="connsiteY2" fmla="*/ 276225 h 938212"/>
                <a:gd name="connsiteX3" fmla="*/ 57150 w 223838"/>
                <a:gd name="connsiteY3" fmla="*/ 423862 h 938212"/>
                <a:gd name="connsiteX4" fmla="*/ 95250 w 223838"/>
                <a:gd name="connsiteY4" fmla="*/ 557212 h 938212"/>
                <a:gd name="connsiteX5" fmla="*/ 123825 w 223838"/>
                <a:gd name="connsiteY5" fmla="*/ 685800 h 938212"/>
                <a:gd name="connsiteX6" fmla="*/ 161925 w 223838"/>
                <a:gd name="connsiteY6" fmla="*/ 800100 h 938212"/>
                <a:gd name="connsiteX7" fmla="*/ 223838 w 223838"/>
                <a:gd name="connsiteY7" fmla="*/ 938212 h 938212"/>
                <a:gd name="connsiteX0" fmla="*/ 0 w 211932"/>
                <a:gd name="connsiteY0" fmla="*/ 0 h 916781"/>
                <a:gd name="connsiteX1" fmla="*/ 4763 w 211932"/>
                <a:gd name="connsiteY1" fmla="*/ 100012 h 916781"/>
                <a:gd name="connsiteX2" fmla="*/ 33338 w 211932"/>
                <a:gd name="connsiteY2" fmla="*/ 276225 h 916781"/>
                <a:gd name="connsiteX3" fmla="*/ 57150 w 211932"/>
                <a:gd name="connsiteY3" fmla="*/ 423862 h 916781"/>
                <a:gd name="connsiteX4" fmla="*/ 95250 w 211932"/>
                <a:gd name="connsiteY4" fmla="*/ 557212 h 916781"/>
                <a:gd name="connsiteX5" fmla="*/ 123825 w 211932"/>
                <a:gd name="connsiteY5" fmla="*/ 685800 h 916781"/>
                <a:gd name="connsiteX6" fmla="*/ 161925 w 211932"/>
                <a:gd name="connsiteY6" fmla="*/ 800100 h 916781"/>
                <a:gd name="connsiteX7" fmla="*/ 211932 w 211932"/>
                <a:gd name="connsiteY7" fmla="*/ 916781 h 91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932" h="916781">
                  <a:moveTo>
                    <a:pt x="0" y="0"/>
                  </a:moveTo>
                  <a:lnTo>
                    <a:pt x="4763" y="100012"/>
                  </a:lnTo>
                  <a:lnTo>
                    <a:pt x="33338" y="276225"/>
                  </a:lnTo>
                  <a:lnTo>
                    <a:pt x="57150" y="423862"/>
                  </a:lnTo>
                  <a:lnTo>
                    <a:pt x="95250" y="557212"/>
                  </a:lnTo>
                  <a:lnTo>
                    <a:pt x="123825" y="685800"/>
                  </a:lnTo>
                  <a:lnTo>
                    <a:pt x="161925" y="800100"/>
                  </a:lnTo>
                  <a:lnTo>
                    <a:pt x="211932" y="9167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Freeform 331"/>
            <p:cNvSpPr/>
            <p:nvPr/>
          </p:nvSpPr>
          <p:spPr>
            <a:xfrm>
              <a:off x="2326482" y="2216944"/>
              <a:ext cx="178593" cy="888208"/>
            </a:xfrm>
            <a:custGeom>
              <a:avLst/>
              <a:gdLst>
                <a:gd name="connsiteX0" fmla="*/ 0 w 152400"/>
                <a:gd name="connsiteY0" fmla="*/ 0 h 823913"/>
                <a:gd name="connsiteX1" fmla="*/ 4762 w 152400"/>
                <a:gd name="connsiteY1" fmla="*/ 157163 h 823913"/>
                <a:gd name="connsiteX2" fmla="*/ 19050 w 152400"/>
                <a:gd name="connsiteY2" fmla="*/ 295275 h 823913"/>
                <a:gd name="connsiteX3" fmla="*/ 38100 w 152400"/>
                <a:gd name="connsiteY3" fmla="*/ 423863 h 823913"/>
                <a:gd name="connsiteX4" fmla="*/ 47625 w 152400"/>
                <a:gd name="connsiteY4" fmla="*/ 533400 h 823913"/>
                <a:gd name="connsiteX5" fmla="*/ 76200 w 152400"/>
                <a:gd name="connsiteY5" fmla="*/ 666750 h 823913"/>
                <a:gd name="connsiteX6" fmla="*/ 114300 w 152400"/>
                <a:gd name="connsiteY6" fmla="*/ 733425 h 823913"/>
                <a:gd name="connsiteX7" fmla="*/ 152400 w 152400"/>
                <a:gd name="connsiteY7" fmla="*/ 823913 h 823913"/>
                <a:gd name="connsiteX0" fmla="*/ 0 w 152400"/>
                <a:gd name="connsiteY0" fmla="*/ 0 h 823913"/>
                <a:gd name="connsiteX1" fmla="*/ 4762 w 152400"/>
                <a:gd name="connsiteY1" fmla="*/ 157163 h 823913"/>
                <a:gd name="connsiteX2" fmla="*/ 19050 w 152400"/>
                <a:gd name="connsiteY2" fmla="*/ 295275 h 823913"/>
                <a:gd name="connsiteX3" fmla="*/ 38100 w 152400"/>
                <a:gd name="connsiteY3" fmla="*/ 423863 h 823913"/>
                <a:gd name="connsiteX4" fmla="*/ 47625 w 152400"/>
                <a:gd name="connsiteY4" fmla="*/ 533400 h 823913"/>
                <a:gd name="connsiteX5" fmla="*/ 88107 w 152400"/>
                <a:gd name="connsiteY5" fmla="*/ 657225 h 823913"/>
                <a:gd name="connsiteX6" fmla="*/ 114300 w 152400"/>
                <a:gd name="connsiteY6" fmla="*/ 733425 h 823913"/>
                <a:gd name="connsiteX7" fmla="*/ 152400 w 152400"/>
                <a:gd name="connsiteY7" fmla="*/ 823913 h 823913"/>
                <a:gd name="connsiteX0" fmla="*/ 0 w 152400"/>
                <a:gd name="connsiteY0" fmla="*/ 0 h 823913"/>
                <a:gd name="connsiteX1" fmla="*/ 4762 w 152400"/>
                <a:gd name="connsiteY1" fmla="*/ 157163 h 823913"/>
                <a:gd name="connsiteX2" fmla="*/ 19050 w 152400"/>
                <a:gd name="connsiteY2" fmla="*/ 295275 h 823913"/>
                <a:gd name="connsiteX3" fmla="*/ 38100 w 152400"/>
                <a:gd name="connsiteY3" fmla="*/ 423863 h 823913"/>
                <a:gd name="connsiteX4" fmla="*/ 47625 w 152400"/>
                <a:gd name="connsiteY4" fmla="*/ 521493 h 823913"/>
                <a:gd name="connsiteX5" fmla="*/ 88107 w 152400"/>
                <a:gd name="connsiteY5" fmla="*/ 657225 h 823913"/>
                <a:gd name="connsiteX6" fmla="*/ 114300 w 152400"/>
                <a:gd name="connsiteY6" fmla="*/ 733425 h 823913"/>
                <a:gd name="connsiteX7" fmla="*/ 152400 w 152400"/>
                <a:gd name="connsiteY7" fmla="*/ 823913 h 823913"/>
                <a:gd name="connsiteX0" fmla="*/ 0 w 154781"/>
                <a:gd name="connsiteY0" fmla="*/ 0 h 816770"/>
                <a:gd name="connsiteX1" fmla="*/ 4762 w 154781"/>
                <a:gd name="connsiteY1" fmla="*/ 157163 h 816770"/>
                <a:gd name="connsiteX2" fmla="*/ 19050 w 154781"/>
                <a:gd name="connsiteY2" fmla="*/ 295275 h 816770"/>
                <a:gd name="connsiteX3" fmla="*/ 38100 w 154781"/>
                <a:gd name="connsiteY3" fmla="*/ 423863 h 816770"/>
                <a:gd name="connsiteX4" fmla="*/ 47625 w 154781"/>
                <a:gd name="connsiteY4" fmla="*/ 521493 h 816770"/>
                <a:gd name="connsiteX5" fmla="*/ 88107 w 154781"/>
                <a:gd name="connsiteY5" fmla="*/ 657225 h 816770"/>
                <a:gd name="connsiteX6" fmla="*/ 114300 w 154781"/>
                <a:gd name="connsiteY6" fmla="*/ 733425 h 816770"/>
                <a:gd name="connsiteX7" fmla="*/ 154781 w 154781"/>
                <a:gd name="connsiteY7" fmla="*/ 816770 h 816770"/>
                <a:gd name="connsiteX0" fmla="*/ 0 w 178593"/>
                <a:gd name="connsiteY0" fmla="*/ 0 h 888208"/>
                <a:gd name="connsiteX1" fmla="*/ 4762 w 178593"/>
                <a:gd name="connsiteY1" fmla="*/ 157163 h 888208"/>
                <a:gd name="connsiteX2" fmla="*/ 19050 w 178593"/>
                <a:gd name="connsiteY2" fmla="*/ 295275 h 888208"/>
                <a:gd name="connsiteX3" fmla="*/ 38100 w 178593"/>
                <a:gd name="connsiteY3" fmla="*/ 423863 h 888208"/>
                <a:gd name="connsiteX4" fmla="*/ 47625 w 178593"/>
                <a:gd name="connsiteY4" fmla="*/ 521493 h 888208"/>
                <a:gd name="connsiteX5" fmla="*/ 88107 w 178593"/>
                <a:gd name="connsiteY5" fmla="*/ 657225 h 888208"/>
                <a:gd name="connsiteX6" fmla="*/ 114300 w 178593"/>
                <a:gd name="connsiteY6" fmla="*/ 733425 h 888208"/>
                <a:gd name="connsiteX7" fmla="*/ 178593 w 178593"/>
                <a:gd name="connsiteY7" fmla="*/ 888208 h 888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593" h="888208">
                  <a:moveTo>
                    <a:pt x="0" y="0"/>
                  </a:moveTo>
                  <a:lnTo>
                    <a:pt x="4762" y="157163"/>
                  </a:lnTo>
                  <a:lnTo>
                    <a:pt x="19050" y="295275"/>
                  </a:lnTo>
                  <a:lnTo>
                    <a:pt x="38100" y="423863"/>
                  </a:lnTo>
                  <a:lnTo>
                    <a:pt x="47625" y="521493"/>
                  </a:lnTo>
                  <a:lnTo>
                    <a:pt x="88107" y="657225"/>
                  </a:lnTo>
                  <a:lnTo>
                    <a:pt x="114300" y="733425"/>
                  </a:lnTo>
                  <a:cubicBezTo>
                    <a:pt x="127794" y="761207"/>
                    <a:pt x="165099" y="860426"/>
                    <a:pt x="178593" y="888208"/>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Freeform 332"/>
            <p:cNvSpPr/>
            <p:nvPr/>
          </p:nvSpPr>
          <p:spPr>
            <a:xfrm>
              <a:off x="2436019" y="2326482"/>
              <a:ext cx="195263" cy="800100"/>
            </a:xfrm>
            <a:custGeom>
              <a:avLst/>
              <a:gdLst>
                <a:gd name="connsiteX0" fmla="*/ 0 w 171450"/>
                <a:gd name="connsiteY0" fmla="*/ 0 h 742950"/>
                <a:gd name="connsiteX1" fmla="*/ 23813 w 171450"/>
                <a:gd name="connsiteY1" fmla="*/ 152400 h 742950"/>
                <a:gd name="connsiteX2" fmla="*/ 42863 w 171450"/>
                <a:gd name="connsiteY2" fmla="*/ 290512 h 742950"/>
                <a:gd name="connsiteX3" fmla="*/ 71438 w 171450"/>
                <a:gd name="connsiteY3" fmla="*/ 457200 h 742950"/>
                <a:gd name="connsiteX4" fmla="*/ 95250 w 171450"/>
                <a:gd name="connsiteY4" fmla="*/ 571500 h 742950"/>
                <a:gd name="connsiteX5" fmla="*/ 128588 w 171450"/>
                <a:gd name="connsiteY5" fmla="*/ 671512 h 742950"/>
                <a:gd name="connsiteX6" fmla="*/ 171450 w 171450"/>
                <a:gd name="connsiteY6" fmla="*/ 742950 h 742950"/>
                <a:gd name="connsiteX0" fmla="*/ 0 w 195263"/>
                <a:gd name="connsiteY0" fmla="*/ 0 h 800100"/>
                <a:gd name="connsiteX1" fmla="*/ 23813 w 195263"/>
                <a:gd name="connsiteY1" fmla="*/ 152400 h 800100"/>
                <a:gd name="connsiteX2" fmla="*/ 42863 w 195263"/>
                <a:gd name="connsiteY2" fmla="*/ 290512 h 800100"/>
                <a:gd name="connsiteX3" fmla="*/ 71438 w 195263"/>
                <a:gd name="connsiteY3" fmla="*/ 457200 h 800100"/>
                <a:gd name="connsiteX4" fmla="*/ 95250 w 195263"/>
                <a:gd name="connsiteY4" fmla="*/ 571500 h 800100"/>
                <a:gd name="connsiteX5" fmla="*/ 128588 w 195263"/>
                <a:gd name="connsiteY5" fmla="*/ 671512 h 800100"/>
                <a:gd name="connsiteX6" fmla="*/ 195263 w 195263"/>
                <a:gd name="connsiteY6"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800100">
                  <a:moveTo>
                    <a:pt x="0" y="0"/>
                  </a:moveTo>
                  <a:lnTo>
                    <a:pt x="23813" y="152400"/>
                  </a:lnTo>
                  <a:lnTo>
                    <a:pt x="42863" y="290512"/>
                  </a:lnTo>
                  <a:lnTo>
                    <a:pt x="71438" y="457200"/>
                  </a:lnTo>
                  <a:lnTo>
                    <a:pt x="95250" y="571500"/>
                  </a:lnTo>
                  <a:lnTo>
                    <a:pt x="128588" y="671512"/>
                  </a:lnTo>
                  <a:cubicBezTo>
                    <a:pt x="142875" y="695325"/>
                    <a:pt x="180976" y="776287"/>
                    <a:pt x="195263" y="80010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Freeform 333"/>
            <p:cNvSpPr/>
            <p:nvPr/>
          </p:nvSpPr>
          <p:spPr>
            <a:xfrm>
              <a:off x="2547938" y="2483644"/>
              <a:ext cx="185737" cy="652463"/>
            </a:xfrm>
            <a:custGeom>
              <a:avLst/>
              <a:gdLst>
                <a:gd name="connsiteX0" fmla="*/ 0 w 157162"/>
                <a:gd name="connsiteY0" fmla="*/ 0 h 614363"/>
                <a:gd name="connsiteX1" fmla="*/ 19050 w 157162"/>
                <a:gd name="connsiteY1" fmla="*/ 154781 h 614363"/>
                <a:gd name="connsiteX2" fmla="*/ 47625 w 157162"/>
                <a:gd name="connsiteY2" fmla="*/ 266700 h 614363"/>
                <a:gd name="connsiteX3" fmla="*/ 92869 w 157162"/>
                <a:gd name="connsiteY3" fmla="*/ 409575 h 614363"/>
                <a:gd name="connsiteX4" fmla="*/ 130969 w 157162"/>
                <a:gd name="connsiteY4" fmla="*/ 523875 h 614363"/>
                <a:gd name="connsiteX5" fmla="*/ 157162 w 157162"/>
                <a:gd name="connsiteY5" fmla="*/ 614363 h 614363"/>
                <a:gd name="connsiteX0" fmla="*/ 0 w 185737"/>
                <a:gd name="connsiteY0" fmla="*/ 0 h 652463"/>
                <a:gd name="connsiteX1" fmla="*/ 19050 w 185737"/>
                <a:gd name="connsiteY1" fmla="*/ 154781 h 652463"/>
                <a:gd name="connsiteX2" fmla="*/ 47625 w 185737"/>
                <a:gd name="connsiteY2" fmla="*/ 266700 h 652463"/>
                <a:gd name="connsiteX3" fmla="*/ 92869 w 185737"/>
                <a:gd name="connsiteY3" fmla="*/ 409575 h 652463"/>
                <a:gd name="connsiteX4" fmla="*/ 130969 w 185737"/>
                <a:gd name="connsiteY4" fmla="*/ 523875 h 652463"/>
                <a:gd name="connsiteX5" fmla="*/ 185737 w 185737"/>
                <a:gd name="connsiteY5" fmla="*/ 652463 h 6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737" h="652463">
                  <a:moveTo>
                    <a:pt x="0" y="0"/>
                  </a:moveTo>
                  <a:lnTo>
                    <a:pt x="19050" y="154781"/>
                  </a:lnTo>
                  <a:lnTo>
                    <a:pt x="47625" y="266700"/>
                  </a:lnTo>
                  <a:lnTo>
                    <a:pt x="92869" y="409575"/>
                  </a:lnTo>
                  <a:lnTo>
                    <a:pt x="130969" y="523875"/>
                  </a:lnTo>
                  <a:cubicBezTo>
                    <a:pt x="139700" y="554038"/>
                    <a:pt x="177006" y="622300"/>
                    <a:pt x="185737" y="652463"/>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Freeform 334"/>
            <p:cNvSpPr/>
            <p:nvPr/>
          </p:nvSpPr>
          <p:spPr>
            <a:xfrm>
              <a:off x="2726532" y="2624138"/>
              <a:ext cx="223837" cy="471487"/>
            </a:xfrm>
            <a:custGeom>
              <a:avLst/>
              <a:gdLst>
                <a:gd name="connsiteX0" fmla="*/ 223837 w 223837"/>
                <a:gd name="connsiteY0" fmla="*/ 0 h 471487"/>
                <a:gd name="connsiteX1" fmla="*/ 195262 w 223837"/>
                <a:gd name="connsiteY1" fmla="*/ 111919 h 471487"/>
                <a:gd name="connsiteX2" fmla="*/ 157162 w 223837"/>
                <a:gd name="connsiteY2" fmla="*/ 216694 h 471487"/>
                <a:gd name="connsiteX3" fmla="*/ 111918 w 223837"/>
                <a:gd name="connsiteY3" fmla="*/ 314325 h 471487"/>
                <a:gd name="connsiteX4" fmla="*/ 50006 w 223837"/>
                <a:gd name="connsiteY4" fmla="*/ 409575 h 471487"/>
                <a:gd name="connsiteX5" fmla="*/ 0 w 223837"/>
                <a:gd name="connsiteY5" fmla="*/ 471487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37" h="471487">
                  <a:moveTo>
                    <a:pt x="223837" y="0"/>
                  </a:moveTo>
                  <a:lnTo>
                    <a:pt x="195262" y="111919"/>
                  </a:lnTo>
                  <a:lnTo>
                    <a:pt x="157162" y="216694"/>
                  </a:lnTo>
                  <a:lnTo>
                    <a:pt x="111918" y="314325"/>
                  </a:lnTo>
                  <a:lnTo>
                    <a:pt x="50006" y="409575"/>
                  </a:lnTo>
                  <a:lnTo>
                    <a:pt x="0" y="4714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335"/>
            <p:cNvSpPr/>
            <p:nvPr/>
          </p:nvSpPr>
          <p:spPr>
            <a:xfrm>
              <a:off x="2745581" y="2828925"/>
              <a:ext cx="376238" cy="304800"/>
            </a:xfrm>
            <a:custGeom>
              <a:avLst/>
              <a:gdLst>
                <a:gd name="connsiteX0" fmla="*/ 304800 w 304800"/>
                <a:gd name="connsiteY0" fmla="*/ 0 h 285750"/>
                <a:gd name="connsiteX1" fmla="*/ 252413 w 304800"/>
                <a:gd name="connsiteY1" fmla="*/ 111919 h 285750"/>
                <a:gd name="connsiteX2" fmla="*/ 202406 w 304800"/>
                <a:gd name="connsiteY2" fmla="*/ 190500 h 285750"/>
                <a:gd name="connsiteX3" fmla="*/ 121444 w 304800"/>
                <a:gd name="connsiteY3" fmla="*/ 252413 h 285750"/>
                <a:gd name="connsiteX4" fmla="*/ 71438 w 304800"/>
                <a:gd name="connsiteY4" fmla="*/ 269082 h 285750"/>
                <a:gd name="connsiteX5" fmla="*/ 0 w 304800"/>
                <a:gd name="connsiteY5" fmla="*/ 285750 h 285750"/>
                <a:gd name="connsiteX0" fmla="*/ 376238 w 376238"/>
                <a:gd name="connsiteY0" fmla="*/ 0 h 304800"/>
                <a:gd name="connsiteX1" fmla="*/ 323851 w 376238"/>
                <a:gd name="connsiteY1" fmla="*/ 111919 h 304800"/>
                <a:gd name="connsiteX2" fmla="*/ 273844 w 376238"/>
                <a:gd name="connsiteY2" fmla="*/ 190500 h 304800"/>
                <a:gd name="connsiteX3" fmla="*/ 192882 w 376238"/>
                <a:gd name="connsiteY3" fmla="*/ 252413 h 304800"/>
                <a:gd name="connsiteX4" fmla="*/ 142876 w 376238"/>
                <a:gd name="connsiteY4" fmla="*/ 269082 h 304800"/>
                <a:gd name="connsiteX5" fmla="*/ 0 w 376238"/>
                <a:gd name="connsiteY5" fmla="*/ 30480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38" h="304800">
                  <a:moveTo>
                    <a:pt x="376238" y="0"/>
                  </a:moveTo>
                  <a:lnTo>
                    <a:pt x="323851" y="111919"/>
                  </a:lnTo>
                  <a:lnTo>
                    <a:pt x="273844" y="190500"/>
                  </a:lnTo>
                  <a:lnTo>
                    <a:pt x="192882" y="252413"/>
                  </a:lnTo>
                  <a:lnTo>
                    <a:pt x="142876" y="269082"/>
                  </a:lnTo>
                  <a:cubicBezTo>
                    <a:pt x="119063" y="274638"/>
                    <a:pt x="23813" y="299244"/>
                    <a:pt x="0" y="30480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Freeform 336"/>
            <p:cNvSpPr/>
            <p:nvPr/>
          </p:nvSpPr>
          <p:spPr>
            <a:xfrm>
              <a:off x="2440782" y="2114550"/>
              <a:ext cx="54768" cy="216694"/>
            </a:xfrm>
            <a:custGeom>
              <a:avLst/>
              <a:gdLst>
                <a:gd name="connsiteX0" fmla="*/ 0 w 54768"/>
                <a:gd name="connsiteY0" fmla="*/ 0 h 216694"/>
                <a:gd name="connsiteX1" fmla="*/ 21431 w 54768"/>
                <a:gd name="connsiteY1" fmla="*/ 92869 h 216694"/>
                <a:gd name="connsiteX2" fmla="*/ 30956 w 54768"/>
                <a:gd name="connsiteY2" fmla="*/ 140494 h 216694"/>
                <a:gd name="connsiteX3" fmla="*/ 54768 w 54768"/>
                <a:gd name="connsiteY3" fmla="*/ 216694 h 216694"/>
              </a:gdLst>
              <a:ahLst/>
              <a:cxnLst>
                <a:cxn ang="0">
                  <a:pos x="connsiteX0" y="connsiteY0"/>
                </a:cxn>
                <a:cxn ang="0">
                  <a:pos x="connsiteX1" y="connsiteY1"/>
                </a:cxn>
                <a:cxn ang="0">
                  <a:pos x="connsiteX2" y="connsiteY2"/>
                </a:cxn>
                <a:cxn ang="0">
                  <a:pos x="connsiteX3" y="connsiteY3"/>
                </a:cxn>
              </a:cxnLst>
              <a:rect l="l" t="t" r="r" b="b"/>
              <a:pathLst>
                <a:path w="54768" h="216694">
                  <a:moveTo>
                    <a:pt x="0" y="0"/>
                  </a:moveTo>
                  <a:lnTo>
                    <a:pt x="21431" y="92869"/>
                  </a:lnTo>
                  <a:lnTo>
                    <a:pt x="30956" y="140494"/>
                  </a:lnTo>
                  <a:lnTo>
                    <a:pt x="54768" y="2166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Freeform 337"/>
            <p:cNvSpPr/>
            <p:nvPr/>
          </p:nvSpPr>
          <p:spPr>
            <a:xfrm>
              <a:off x="2552700" y="1981200"/>
              <a:ext cx="100013" cy="409576"/>
            </a:xfrm>
            <a:custGeom>
              <a:avLst/>
              <a:gdLst>
                <a:gd name="connsiteX0" fmla="*/ 0 w 107157"/>
                <a:gd name="connsiteY0" fmla="*/ 0 h 414338"/>
                <a:gd name="connsiteX1" fmla="*/ 9525 w 107157"/>
                <a:gd name="connsiteY1" fmla="*/ 66675 h 414338"/>
                <a:gd name="connsiteX2" fmla="*/ 28575 w 107157"/>
                <a:gd name="connsiteY2" fmla="*/ 150019 h 414338"/>
                <a:gd name="connsiteX3" fmla="*/ 45244 w 107157"/>
                <a:gd name="connsiteY3" fmla="*/ 219075 h 414338"/>
                <a:gd name="connsiteX4" fmla="*/ 61913 w 107157"/>
                <a:gd name="connsiteY4" fmla="*/ 292894 h 414338"/>
                <a:gd name="connsiteX5" fmla="*/ 73819 w 107157"/>
                <a:gd name="connsiteY5" fmla="*/ 342900 h 414338"/>
                <a:gd name="connsiteX6" fmla="*/ 107157 w 107157"/>
                <a:gd name="connsiteY6" fmla="*/ 414338 h 414338"/>
                <a:gd name="connsiteX0" fmla="*/ 0 w 100013"/>
                <a:gd name="connsiteY0" fmla="*/ 0 h 409576"/>
                <a:gd name="connsiteX1" fmla="*/ 9525 w 100013"/>
                <a:gd name="connsiteY1" fmla="*/ 66675 h 409576"/>
                <a:gd name="connsiteX2" fmla="*/ 28575 w 100013"/>
                <a:gd name="connsiteY2" fmla="*/ 150019 h 409576"/>
                <a:gd name="connsiteX3" fmla="*/ 45244 w 100013"/>
                <a:gd name="connsiteY3" fmla="*/ 219075 h 409576"/>
                <a:gd name="connsiteX4" fmla="*/ 61913 w 100013"/>
                <a:gd name="connsiteY4" fmla="*/ 292894 h 409576"/>
                <a:gd name="connsiteX5" fmla="*/ 73819 w 100013"/>
                <a:gd name="connsiteY5" fmla="*/ 342900 h 409576"/>
                <a:gd name="connsiteX6" fmla="*/ 100013 w 100013"/>
                <a:gd name="connsiteY6" fmla="*/ 409576 h 40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13" h="409576">
                  <a:moveTo>
                    <a:pt x="0" y="0"/>
                  </a:moveTo>
                  <a:lnTo>
                    <a:pt x="9525" y="66675"/>
                  </a:lnTo>
                  <a:lnTo>
                    <a:pt x="28575" y="150019"/>
                  </a:lnTo>
                  <a:lnTo>
                    <a:pt x="45244" y="219075"/>
                  </a:lnTo>
                  <a:lnTo>
                    <a:pt x="61913" y="292894"/>
                  </a:lnTo>
                  <a:lnTo>
                    <a:pt x="73819" y="342900"/>
                  </a:lnTo>
                  <a:lnTo>
                    <a:pt x="100013" y="4095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Freeform 338"/>
            <p:cNvSpPr/>
            <p:nvPr/>
          </p:nvSpPr>
          <p:spPr>
            <a:xfrm>
              <a:off x="2659856" y="1997868"/>
              <a:ext cx="140493" cy="426245"/>
            </a:xfrm>
            <a:custGeom>
              <a:avLst/>
              <a:gdLst>
                <a:gd name="connsiteX0" fmla="*/ 0 w 150018"/>
                <a:gd name="connsiteY0" fmla="*/ 0 h 433388"/>
                <a:gd name="connsiteX1" fmla="*/ 14287 w 150018"/>
                <a:gd name="connsiteY1" fmla="*/ 71438 h 433388"/>
                <a:gd name="connsiteX2" fmla="*/ 28575 w 150018"/>
                <a:gd name="connsiteY2" fmla="*/ 157163 h 433388"/>
                <a:gd name="connsiteX3" fmla="*/ 54768 w 150018"/>
                <a:gd name="connsiteY3" fmla="*/ 242888 h 433388"/>
                <a:gd name="connsiteX4" fmla="*/ 80962 w 150018"/>
                <a:gd name="connsiteY4" fmla="*/ 316706 h 433388"/>
                <a:gd name="connsiteX5" fmla="*/ 111918 w 150018"/>
                <a:gd name="connsiteY5" fmla="*/ 376238 h 433388"/>
                <a:gd name="connsiteX6" fmla="*/ 150018 w 150018"/>
                <a:gd name="connsiteY6" fmla="*/ 433388 h 433388"/>
                <a:gd name="connsiteX0" fmla="*/ 0 w 140493"/>
                <a:gd name="connsiteY0" fmla="*/ 0 h 426245"/>
                <a:gd name="connsiteX1" fmla="*/ 14287 w 140493"/>
                <a:gd name="connsiteY1" fmla="*/ 71438 h 426245"/>
                <a:gd name="connsiteX2" fmla="*/ 28575 w 140493"/>
                <a:gd name="connsiteY2" fmla="*/ 157163 h 426245"/>
                <a:gd name="connsiteX3" fmla="*/ 54768 w 140493"/>
                <a:gd name="connsiteY3" fmla="*/ 242888 h 426245"/>
                <a:gd name="connsiteX4" fmla="*/ 80962 w 140493"/>
                <a:gd name="connsiteY4" fmla="*/ 316706 h 426245"/>
                <a:gd name="connsiteX5" fmla="*/ 111918 w 140493"/>
                <a:gd name="connsiteY5" fmla="*/ 376238 h 426245"/>
                <a:gd name="connsiteX6" fmla="*/ 140493 w 140493"/>
                <a:gd name="connsiteY6" fmla="*/ 426245 h 42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93" h="426245">
                  <a:moveTo>
                    <a:pt x="0" y="0"/>
                  </a:moveTo>
                  <a:lnTo>
                    <a:pt x="14287" y="71438"/>
                  </a:lnTo>
                  <a:lnTo>
                    <a:pt x="28575" y="157163"/>
                  </a:lnTo>
                  <a:lnTo>
                    <a:pt x="54768" y="242888"/>
                  </a:lnTo>
                  <a:lnTo>
                    <a:pt x="80962" y="316706"/>
                  </a:lnTo>
                  <a:lnTo>
                    <a:pt x="111918" y="376238"/>
                  </a:lnTo>
                  <a:lnTo>
                    <a:pt x="140493" y="42624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339"/>
            <p:cNvSpPr/>
            <p:nvPr/>
          </p:nvSpPr>
          <p:spPr>
            <a:xfrm>
              <a:off x="2736057" y="1997869"/>
              <a:ext cx="133350" cy="447675"/>
            </a:xfrm>
            <a:custGeom>
              <a:avLst/>
              <a:gdLst>
                <a:gd name="connsiteX0" fmla="*/ 0 w 133350"/>
                <a:gd name="connsiteY0" fmla="*/ 0 h 447675"/>
                <a:gd name="connsiteX1" fmla="*/ 21431 w 133350"/>
                <a:gd name="connsiteY1" fmla="*/ 90488 h 447675"/>
                <a:gd name="connsiteX2" fmla="*/ 50006 w 133350"/>
                <a:gd name="connsiteY2" fmla="*/ 190500 h 447675"/>
                <a:gd name="connsiteX3" fmla="*/ 78581 w 133350"/>
                <a:gd name="connsiteY3" fmla="*/ 283369 h 447675"/>
                <a:gd name="connsiteX4" fmla="*/ 100012 w 133350"/>
                <a:gd name="connsiteY4" fmla="*/ 369094 h 447675"/>
                <a:gd name="connsiteX5" fmla="*/ 133350 w 133350"/>
                <a:gd name="connsiteY5" fmla="*/ 447675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447675">
                  <a:moveTo>
                    <a:pt x="0" y="0"/>
                  </a:moveTo>
                  <a:lnTo>
                    <a:pt x="21431" y="90488"/>
                  </a:lnTo>
                  <a:lnTo>
                    <a:pt x="50006" y="190500"/>
                  </a:lnTo>
                  <a:lnTo>
                    <a:pt x="78581" y="283369"/>
                  </a:lnTo>
                  <a:lnTo>
                    <a:pt x="100012" y="369094"/>
                  </a:lnTo>
                  <a:lnTo>
                    <a:pt x="133350" y="4476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Freeform 340"/>
            <p:cNvSpPr/>
            <p:nvPr/>
          </p:nvSpPr>
          <p:spPr>
            <a:xfrm>
              <a:off x="2843212" y="2024063"/>
              <a:ext cx="116681" cy="466725"/>
            </a:xfrm>
            <a:custGeom>
              <a:avLst/>
              <a:gdLst>
                <a:gd name="connsiteX0" fmla="*/ 0 w 119062"/>
                <a:gd name="connsiteY0" fmla="*/ 0 h 478631"/>
                <a:gd name="connsiteX1" fmla="*/ 19050 w 119062"/>
                <a:gd name="connsiteY1" fmla="*/ 92869 h 478631"/>
                <a:gd name="connsiteX2" fmla="*/ 42862 w 119062"/>
                <a:gd name="connsiteY2" fmla="*/ 197644 h 478631"/>
                <a:gd name="connsiteX3" fmla="*/ 61912 w 119062"/>
                <a:gd name="connsiteY3" fmla="*/ 280987 h 478631"/>
                <a:gd name="connsiteX4" fmla="*/ 83344 w 119062"/>
                <a:gd name="connsiteY4" fmla="*/ 366712 h 478631"/>
                <a:gd name="connsiteX5" fmla="*/ 102394 w 119062"/>
                <a:gd name="connsiteY5" fmla="*/ 426244 h 478631"/>
                <a:gd name="connsiteX6" fmla="*/ 119062 w 119062"/>
                <a:gd name="connsiteY6" fmla="*/ 478631 h 478631"/>
                <a:gd name="connsiteX0" fmla="*/ 0 w 116681"/>
                <a:gd name="connsiteY0" fmla="*/ 0 h 466725"/>
                <a:gd name="connsiteX1" fmla="*/ 19050 w 116681"/>
                <a:gd name="connsiteY1" fmla="*/ 92869 h 466725"/>
                <a:gd name="connsiteX2" fmla="*/ 42862 w 116681"/>
                <a:gd name="connsiteY2" fmla="*/ 197644 h 466725"/>
                <a:gd name="connsiteX3" fmla="*/ 61912 w 116681"/>
                <a:gd name="connsiteY3" fmla="*/ 280987 h 466725"/>
                <a:gd name="connsiteX4" fmla="*/ 83344 w 116681"/>
                <a:gd name="connsiteY4" fmla="*/ 366712 h 466725"/>
                <a:gd name="connsiteX5" fmla="*/ 102394 w 116681"/>
                <a:gd name="connsiteY5" fmla="*/ 426244 h 466725"/>
                <a:gd name="connsiteX6" fmla="*/ 116681 w 116681"/>
                <a:gd name="connsiteY6" fmla="*/ 466725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466725">
                  <a:moveTo>
                    <a:pt x="0" y="0"/>
                  </a:moveTo>
                  <a:lnTo>
                    <a:pt x="19050" y="92869"/>
                  </a:lnTo>
                  <a:lnTo>
                    <a:pt x="42862" y="197644"/>
                  </a:lnTo>
                  <a:lnTo>
                    <a:pt x="61912" y="280987"/>
                  </a:lnTo>
                  <a:lnTo>
                    <a:pt x="83344" y="366712"/>
                  </a:lnTo>
                  <a:cubicBezTo>
                    <a:pt x="89694" y="386556"/>
                    <a:pt x="96838" y="409575"/>
                    <a:pt x="102394" y="426244"/>
                  </a:cubicBezTo>
                  <a:cubicBezTo>
                    <a:pt x="107950" y="442913"/>
                    <a:pt x="111919" y="453231"/>
                    <a:pt x="116681" y="466725"/>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341"/>
            <p:cNvSpPr/>
            <p:nvPr/>
          </p:nvSpPr>
          <p:spPr>
            <a:xfrm>
              <a:off x="2900363" y="2024064"/>
              <a:ext cx="121444" cy="523876"/>
            </a:xfrm>
            <a:custGeom>
              <a:avLst/>
              <a:gdLst>
                <a:gd name="connsiteX0" fmla="*/ 0 w 119063"/>
                <a:gd name="connsiteY0" fmla="*/ 0 h 561975"/>
                <a:gd name="connsiteX1" fmla="*/ 9525 w 119063"/>
                <a:gd name="connsiteY1" fmla="*/ 114300 h 561975"/>
                <a:gd name="connsiteX2" fmla="*/ 33338 w 119063"/>
                <a:gd name="connsiteY2" fmla="*/ 226218 h 561975"/>
                <a:gd name="connsiteX3" fmla="*/ 71438 w 119063"/>
                <a:gd name="connsiteY3" fmla="*/ 378618 h 561975"/>
                <a:gd name="connsiteX4" fmla="*/ 104775 w 119063"/>
                <a:gd name="connsiteY4" fmla="*/ 490537 h 561975"/>
                <a:gd name="connsiteX5" fmla="*/ 119063 w 119063"/>
                <a:gd name="connsiteY5" fmla="*/ 561975 h 561975"/>
                <a:gd name="connsiteX0" fmla="*/ 0 w 121444"/>
                <a:gd name="connsiteY0" fmla="*/ 0 h 540544"/>
                <a:gd name="connsiteX1" fmla="*/ 11906 w 121444"/>
                <a:gd name="connsiteY1" fmla="*/ 92869 h 540544"/>
                <a:gd name="connsiteX2" fmla="*/ 35719 w 121444"/>
                <a:gd name="connsiteY2" fmla="*/ 204787 h 540544"/>
                <a:gd name="connsiteX3" fmla="*/ 73819 w 121444"/>
                <a:gd name="connsiteY3" fmla="*/ 357187 h 540544"/>
                <a:gd name="connsiteX4" fmla="*/ 107156 w 121444"/>
                <a:gd name="connsiteY4" fmla="*/ 469106 h 540544"/>
                <a:gd name="connsiteX5" fmla="*/ 121444 w 121444"/>
                <a:gd name="connsiteY5" fmla="*/ 540544 h 540544"/>
                <a:gd name="connsiteX0" fmla="*/ 0 w 121444"/>
                <a:gd name="connsiteY0" fmla="*/ 0 h 523876"/>
                <a:gd name="connsiteX1" fmla="*/ 11906 w 121444"/>
                <a:gd name="connsiteY1" fmla="*/ 92869 h 523876"/>
                <a:gd name="connsiteX2" fmla="*/ 35719 w 121444"/>
                <a:gd name="connsiteY2" fmla="*/ 204787 h 523876"/>
                <a:gd name="connsiteX3" fmla="*/ 73819 w 121444"/>
                <a:gd name="connsiteY3" fmla="*/ 357187 h 523876"/>
                <a:gd name="connsiteX4" fmla="*/ 107156 w 121444"/>
                <a:gd name="connsiteY4" fmla="*/ 469106 h 523876"/>
                <a:gd name="connsiteX5" fmla="*/ 121444 w 121444"/>
                <a:gd name="connsiteY5" fmla="*/ 523876 h 52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4" h="523876">
                  <a:moveTo>
                    <a:pt x="0" y="0"/>
                  </a:moveTo>
                  <a:lnTo>
                    <a:pt x="11906" y="92869"/>
                  </a:lnTo>
                  <a:lnTo>
                    <a:pt x="35719" y="204787"/>
                  </a:lnTo>
                  <a:lnTo>
                    <a:pt x="73819" y="357187"/>
                  </a:lnTo>
                  <a:lnTo>
                    <a:pt x="107156" y="469106"/>
                  </a:lnTo>
                  <a:lnTo>
                    <a:pt x="121444" y="5238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342"/>
            <p:cNvSpPr/>
            <p:nvPr/>
          </p:nvSpPr>
          <p:spPr>
            <a:xfrm>
              <a:off x="3005138" y="2009776"/>
              <a:ext cx="64294" cy="600076"/>
            </a:xfrm>
            <a:custGeom>
              <a:avLst/>
              <a:gdLst>
                <a:gd name="connsiteX0" fmla="*/ 0 w 64294"/>
                <a:gd name="connsiteY0" fmla="*/ 0 h 588169"/>
                <a:gd name="connsiteX1" fmla="*/ 2381 w 64294"/>
                <a:gd name="connsiteY1" fmla="*/ 111919 h 588169"/>
                <a:gd name="connsiteX2" fmla="*/ 19050 w 64294"/>
                <a:gd name="connsiteY2" fmla="*/ 240507 h 588169"/>
                <a:gd name="connsiteX3" fmla="*/ 33337 w 64294"/>
                <a:gd name="connsiteY3" fmla="*/ 361950 h 588169"/>
                <a:gd name="connsiteX4" fmla="*/ 47625 w 64294"/>
                <a:gd name="connsiteY4" fmla="*/ 490538 h 588169"/>
                <a:gd name="connsiteX5" fmla="*/ 64294 w 64294"/>
                <a:gd name="connsiteY5" fmla="*/ 588169 h 588169"/>
                <a:gd name="connsiteX0" fmla="*/ 0 w 64294"/>
                <a:gd name="connsiteY0" fmla="*/ 0 h 600076"/>
                <a:gd name="connsiteX1" fmla="*/ 2381 w 64294"/>
                <a:gd name="connsiteY1" fmla="*/ 111919 h 600076"/>
                <a:gd name="connsiteX2" fmla="*/ 19050 w 64294"/>
                <a:gd name="connsiteY2" fmla="*/ 240507 h 600076"/>
                <a:gd name="connsiteX3" fmla="*/ 33337 w 64294"/>
                <a:gd name="connsiteY3" fmla="*/ 361950 h 600076"/>
                <a:gd name="connsiteX4" fmla="*/ 47625 w 64294"/>
                <a:gd name="connsiteY4" fmla="*/ 490538 h 600076"/>
                <a:gd name="connsiteX5" fmla="*/ 64294 w 64294"/>
                <a:gd name="connsiteY5" fmla="*/ 600076 h 60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94" h="600076">
                  <a:moveTo>
                    <a:pt x="0" y="0"/>
                  </a:moveTo>
                  <a:cubicBezTo>
                    <a:pt x="794" y="37306"/>
                    <a:pt x="1587" y="74613"/>
                    <a:pt x="2381" y="111919"/>
                  </a:cubicBezTo>
                  <a:lnTo>
                    <a:pt x="19050" y="240507"/>
                  </a:lnTo>
                  <a:lnTo>
                    <a:pt x="33337" y="361950"/>
                  </a:lnTo>
                  <a:lnTo>
                    <a:pt x="47625" y="490538"/>
                  </a:lnTo>
                  <a:lnTo>
                    <a:pt x="64294" y="6000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343"/>
            <p:cNvSpPr/>
            <p:nvPr/>
          </p:nvSpPr>
          <p:spPr>
            <a:xfrm>
              <a:off x="3124200" y="2293144"/>
              <a:ext cx="45244" cy="681038"/>
            </a:xfrm>
            <a:custGeom>
              <a:avLst/>
              <a:gdLst>
                <a:gd name="connsiteX0" fmla="*/ 0 w 45244"/>
                <a:gd name="connsiteY0" fmla="*/ 0 h 681038"/>
                <a:gd name="connsiteX1" fmla="*/ 2382 w 45244"/>
                <a:gd name="connsiteY1" fmla="*/ 121444 h 681038"/>
                <a:gd name="connsiteX2" fmla="*/ 7144 w 45244"/>
                <a:gd name="connsiteY2" fmla="*/ 242888 h 681038"/>
                <a:gd name="connsiteX3" fmla="*/ 11907 w 45244"/>
                <a:gd name="connsiteY3" fmla="*/ 366713 h 681038"/>
                <a:gd name="connsiteX4" fmla="*/ 30957 w 45244"/>
                <a:gd name="connsiteY4" fmla="*/ 495300 h 681038"/>
                <a:gd name="connsiteX5" fmla="*/ 42863 w 45244"/>
                <a:gd name="connsiteY5" fmla="*/ 590550 h 681038"/>
                <a:gd name="connsiteX6" fmla="*/ 45244 w 45244"/>
                <a:gd name="connsiteY6" fmla="*/ 681038 h 68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44" h="681038">
                  <a:moveTo>
                    <a:pt x="0" y="0"/>
                  </a:moveTo>
                  <a:lnTo>
                    <a:pt x="2382" y="121444"/>
                  </a:lnTo>
                  <a:lnTo>
                    <a:pt x="7144" y="242888"/>
                  </a:lnTo>
                  <a:lnTo>
                    <a:pt x="11907" y="366713"/>
                  </a:lnTo>
                  <a:lnTo>
                    <a:pt x="30957" y="495300"/>
                  </a:lnTo>
                  <a:lnTo>
                    <a:pt x="42863" y="590550"/>
                  </a:lnTo>
                  <a:cubicBezTo>
                    <a:pt x="43657" y="620713"/>
                    <a:pt x="44450" y="650875"/>
                    <a:pt x="45244" y="681038"/>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344"/>
            <p:cNvSpPr/>
            <p:nvPr/>
          </p:nvSpPr>
          <p:spPr>
            <a:xfrm>
              <a:off x="3269456" y="1907381"/>
              <a:ext cx="116681" cy="481013"/>
            </a:xfrm>
            <a:custGeom>
              <a:avLst/>
              <a:gdLst>
                <a:gd name="connsiteX0" fmla="*/ 0 w 152400"/>
                <a:gd name="connsiteY0" fmla="*/ 0 h 545307"/>
                <a:gd name="connsiteX1" fmla="*/ 7143 w 152400"/>
                <a:gd name="connsiteY1" fmla="*/ 102394 h 545307"/>
                <a:gd name="connsiteX2" fmla="*/ 28575 w 152400"/>
                <a:gd name="connsiteY2" fmla="*/ 233363 h 545307"/>
                <a:gd name="connsiteX3" fmla="*/ 64293 w 152400"/>
                <a:gd name="connsiteY3" fmla="*/ 369094 h 545307"/>
                <a:gd name="connsiteX4" fmla="*/ 116681 w 152400"/>
                <a:gd name="connsiteY4" fmla="*/ 481013 h 545307"/>
                <a:gd name="connsiteX5" fmla="*/ 152400 w 152400"/>
                <a:gd name="connsiteY5" fmla="*/ 545307 h 545307"/>
                <a:gd name="connsiteX0" fmla="*/ 0 w 116681"/>
                <a:gd name="connsiteY0" fmla="*/ 0 h 481013"/>
                <a:gd name="connsiteX1" fmla="*/ 7143 w 116681"/>
                <a:gd name="connsiteY1" fmla="*/ 102394 h 481013"/>
                <a:gd name="connsiteX2" fmla="*/ 28575 w 116681"/>
                <a:gd name="connsiteY2" fmla="*/ 233363 h 481013"/>
                <a:gd name="connsiteX3" fmla="*/ 64293 w 116681"/>
                <a:gd name="connsiteY3" fmla="*/ 369094 h 481013"/>
                <a:gd name="connsiteX4" fmla="*/ 116681 w 116681"/>
                <a:gd name="connsiteY4" fmla="*/ 481013 h 481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481013">
                  <a:moveTo>
                    <a:pt x="0" y="0"/>
                  </a:moveTo>
                  <a:lnTo>
                    <a:pt x="7143" y="102394"/>
                  </a:lnTo>
                  <a:lnTo>
                    <a:pt x="28575" y="233363"/>
                  </a:lnTo>
                  <a:lnTo>
                    <a:pt x="64293" y="369094"/>
                  </a:lnTo>
                  <a:lnTo>
                    <a:pt x="116681" y="4810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345"/>
            <p:cNvSpPr/>
            <p:nvPr/>
          </p:nvSpPr>
          <p:spPr>
            <a:xfrm>
              <a:off x="3343275" y="1905000"/>
              <a:ext cx="107157" cy="509588"/>
            </a:xfrm>
            <a:custGeom>
              <a:avLst/>
              <a:gdLst>
                <a:gd name="connsiteX0" fmla="*/ 0 w 145257"/>
                <a:gd name="connsiteY0" fmla="*/ 0 h 569119"/>
                <a:gd name="connsiteX1" fmla="*/ 2382 w 145257"/>
                <a:gd name="connsiteY1" fmla="*/ 90488 h 569119"/>
                <a:gd name="connsiteX2" fmla="*/ 19050 w 145257"/>
                <a:gd name="connsiteY2" fmla="*/ 190500 h 569119"/>
                <a:gd name="connsiteX3" fmla="*/ 33338 w 145257"/>
                <a:gd name="connsiteY3" fmla="*/ 271463 h 569119"/>
                <a:gd name="connsiteX4" fmla="*/ 59532 w 145257"/>
                <a:gd name="connsiteY4" fmla="*/ 371475 h 569119"/>
                <a:gd name="connsiteX5" fmla="*/ 83344 w 145257"/>
                <a:gd name="connsiteY5" fmla="*/ 445294 h 569119"/>
                <a:gd name="connsiteX6" fmla="*/ 107157 w 145257"/>
                <a:gd name="connsiteY6" fmla="*/ 509588 h 569119"/>
                <a:gd name="connsiteX7" fmla="*/ 145257 w 145257"/>
                <a:gd name="connsiteY7" fmla="*/ 569119 h 569119"/>
                <a:gd name="connsiteX0" fmla="*/ 0 w 145257"/>
                <a:gd name="connsiteY0" fmla="*/ 0 h 559594"/>
                <a:gd name="connsiteX1" fmla="*/ 2382 w 145257"/>
                <a:gd name="connsiteY1" fmla="*/ 90488 h 559594"/>
                <a:gd name="connsiteX2" fmla="*/ 19050 w 145257"/>
                <a:gd name="connsiteY2" fmla="*/ 190500 h 559594"/>
                <a:gd name="connsiteX3" fmla="*/ 33338 w 145257"/>
                <a:gd name="connsiteY3" fmla="*/ 271463 h 559594"/>
                <a:gd name="connsiteX4" fmla="*/ 59532 w 145257"/>
                <a:gd name="connsiteY4" fmla="*/ 371475 h 559594"/>
                <a:gd name="connsiteX5" fmla="*/ 83344 w 145257"/>
                <a:gd name="connsiteY5" fmla="*/ 445294 h 559594"/>
                <a:gd name="connsiteX6" fmla="*/ 107157 w 145257"/>
                <a:gd name="connsiteY6" fmla="*/ 509588 h 559594"/>
                <a:gd name="connsiteX7" fmla="*/ 145257 w 145257"/>
                <a:gd name="connsiteY7" fmla="*/ 559594 h 559594"/>
                <a:gd name="connsiteX0" fmla="*/ 0 w 107157"/>
                <a:gd name="connsiteY0" fmla="*/ 0 h 509588"/>
                <a:gd name="connsiteX1" fmla="*/ 2382 w 107157"/>
                <a:gd name="connsiteY1" fmla="*/ 90488 h 509588"/>
                <a:gd name="connsiteX2" fmla="*/ 19050 w 107157"/>
                <a:gd name="connsiteY2" fmla="*/ 190500 h 509588"/>
                <a:gd name="connsiteX3" fmla="*/ 33338 w 107157"/>
                <a:gd name="connsiteY3" fmla="*/ 271463 h 509588"/>
                <a:gd name="connsiteX4" fmla="*/ 59532 w 107157"/>
                <a:gd name="connsiteY4" fmla="*/ 371475 h 509588"/>
                <a:gd name="connsiteX5" fmla="*/ 83344 w 107157"/>
                <a:gd name="connsiteY5" fmla="*/ 445294 h 509588"/>
                <a:gd name="connsiteX6" fmla="*/ 107157 w 107157"/>
                <a:gd name="connsiteY6" fmla="*/ 509588 h 50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57" h="509588">
                  <a:moveTo>
                    <a:pt x="0" y="0"/>
                  </a:moveTo>
                  <a:lnTo>
                    <a:pt x="2382" y="90488"/>
                  </a:lnTo>
                  <a:lnTo>
                    <a:pt x="19050" y="190500"/>
                  </a:lnTo>
                  <a:lnTo>
                    <a:pt x="33338" y="271463"/>
                  </a:lnTo>
                  <a:lnTo>
                    <a:pt x="59532" y="371475"/>
                  </a:lnTo>
                  <a:lnTo>
                    <a:pt x="83344" y="445294"/>
                  </a:lnTo>
                  <a:lnTo>
                    <a:pt x="107157" y="50958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346"/>
            <p:cNvSpPr/>
            <p:nvPr/>
          </p:nvSpPr>
          <p:spPr>
            <a:xfrm>
              <a:off x="1790700" y="2307431"/>
              <a:ext cx="69057" cy="2382"/>
            </a:xfrm>
            <a:custGeom>
              <a:avLst/>
              <a:gdLst>
                <a:gd name="connsiteX0" fmla="*/ 0 w 69057"/>
                <a:gd name="connsiteY0" fmla="*/ 2382 h 2382"/>
                <a:gd name="connsiteX1" fmla="*/ 69057 w 69057"/>
                <a:gd name="connsiteY1" fmla="*/ 0 h 2382"/>
              </a:gdLst>
              <a:ahLst/>
              <a:cxnLst>
                <a:cxn ang="0">
                  <a:pos x="connsiteX0" y="connsiteY0"/>
                </a:cxn>
                <a:cxn ang="0">
                  <a:pos x="connsiteX1" y="connsiteY1"/>
                </a:cxn>
              </a:cxnLst>
              <a:rect l="l" t="t" r="r" b="b"/>
              <a:pathLst>
                <a:path w="69057" h="2382">
                  <a:moveTo>
                    <a:pt x="0" y="2382"/>
                  </a:moveTo>
                  <a:lnTo>
                    <a:pt x="69057"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Freeform 347"/>
            <p:cNvSpPr/>
            <p:nvPr/>
          </p:nvSpPr>
          <p:spPr>
            <a:xfrm>
              <a:off x="1871663" y="2309813"/>
              <a:ext cx="119062" cy="9525"/>
            </a:xfrm>
            <a:custGeom>
              <a:avLst/>
              <a:gdLst>
                <a:gd name="connsiteX0" fmla="*/ 0 w 119062"/>
                <a:gd name="connsiteY0" fmla="*/ 0 h 9525"/>
                <a:gd name="connsiteX1" fmla="*/ 69056 w 119062"/>
                <a:gd name="connsiteY1" fmla="*/ 9525 h 9525"/>
                <a:gd name="connsiteX2" fmla="*/ 119062 w 119062"/>
                <a:gd name="connsiteY2" fmla="*/ 9525 h 9525"/>
              </a:gdLst>
              <a:ahLst/>
              <a:cxnLst>
                <a:cxn ang="0">
                  <a:pos x="connsiteX0" y="connsiteY0"/>
                </a:cxn>
                <a:cxn ang="0">
                  <a:pos x="connsiteX1" y="connsiteY1"/>
                </a:cxn>
                <a:cxn ang="0">
                  <a:pos x="connsiteX2" y="connsiteY2"/>
                </a:cxn>
              </a:cxnLst>
              <a:rect l="l" t="t" r="r" b="b"/>
              <a:pathLst>
                <a:path w="119062" h="9525">
                  <a:moveTo>
                    <a:pt x="0" y="0"/>
                  </a:moveTo>
                  <a:lnTo>
                    <a:pt x="69056" y="9525"/>
                  </a:lnTo>
                  <a:lnTo>
                    <a:pt x="119062" y="95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348"/>
            <p:cNvSpPr/>
            <p:nvPr/>
          </p:nvSpPr>
          <p:spPr>
            <a:xfrm>
              <a:off x="1995488" y="2347913"/>
              <a:ext cx="85725" cy="2381"/>
            </a:xfrm>
            <a:custGeom>
              <a:avLst/>
              <a:gdLst>
                <a:gd name="connsiteX0" fmla="*/ 0 w 85725"/>
                <a:gd name="connsiteY0" fmla="*/ 0 h 2381"/>
                <a:gd name="connsiteX1" fmla="*/ 85725 w 85725"/>
                <a:gd name="connsiteY1" fmla="*/ 2381 h 2381"/>
              </a:gdLst>
              <a:ahLst/>
              <a:cxnLst>
                <a:cxn ang="0">
                  <a:pos x="connsiteX0" y="connsiteY0"/>
                </a:cxn>
                <a:cxn ang="0">
                  <a:pos x="connsiteX1" y="connsiteY1"/>
                </a:cxn>
              </a:cxnLst>
              <a:rect l="l" t="t" r="r" b="b"/>
              <a:pathLst>
                <a:path w="85725" h="2381">
                  <a:moveTo>
                    <a:pt x="0" y="0"/>
                  </a:moveTo>
                  <a:lnTo>
                    <a:pt x="85725"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349"/>
            <p:cNvSpPr/>
            <p:nvPr/>
          </p:nvSpPr>
          <p:spPr>
            <a:xfrm>
              <a:off x="2095500" y="2378869"/>
              <a:ext cx="152400" cy="90487"/>
            </a:xfrm>
            <a:custGeom>
              <a:avLst/>
              <a:gdLst>
                <a:gd name="connsiteX0" fmla="*/ 0 w 152400"/>
                <a:gd name="connsiteY0" fmla="*/ 0 h 90487"/>
                <a:gd name="connsiteX1" fmla="*/ 64294 w 152400"/>
                <a:gd name="connsiteY1" fmla="*/ 54769 h 90487"/>
                <a:gd name="connsiteX2" fmla="*/ 92869 w 152400"/>
                <a:gd name="connsiteY2" fmla="*/ 73819 h 90487"/>
                <a:gd name="connsiteX3" fmla="*/ 114300 w 152400"/>
                <a:gd name="connsiteY3" fmla="*/ 88106 h 90487"/>
                <a:gd name="connsiteX4" fmla="*/ 152400 w 152400"/>
                <a:gd name="connsiteY4" fmla="*/ 90487 h 9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90487">
                  <a:moveTo>
                    <a:pt x="0" y="0"/>
                  </a:moveTo>
                  <a:lnTo>
                    <a:pt x="64294" y="54769"/>
                  </a:lnTo>
                  <a:lnTo>
                    <a:pt x="92869" y="73819"/>
                  </a:lnTo>
                  <a:lnTo>
                    <a:pt x="114300" y="88106"/>
                  </a:lnTo>
                  <a:lnTo>
                    <a:pt x="152400" y="904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350"/>
            <p:cNvSpPr/>
            <p:nvPr/>
          </p:nvSpPr>
          <p:spPr>
            <a:xfrm>
              <a:off x="2255046" y="2474119"/>
              <a:ext cx="88106" cy="23813"/>
            </a:xfrm>
            <a:custGeom>
              <a:avLst/>
              <a:gdLst>
                <a:gd name="connsiteX0" fmla="*/ 71437 w 71437"/>
                <a:gd name="connsiteY0" fmla="*/ 0 h 23813"/>
                <a:gd name="connsiteX1" fmla="*/ 0 w 71437"/>
                <a:gd name="connsiteY1" fmla="*/ 23813 h 23813"/>
                <a:gd name="connsiteX0" fmla="*/ 88106 w 88106"/>
                <a:gd name="connsiteY0" fmla="*/ 0 h 23813"/>
                <a:gd name="connsiteX1" fmla="*/ 0 w 88106"/>
                <a:gd name="connsiteY1" fmla="*/ 23813 h 23813"/>
              </a:gdLst>
              <a:ahLst/>
              <a:cxnLst>
                <a:cxn ang="0">
                  <a:pos x="connsiteX0" y="connsiteY0"/>
                </a:cxn>
                <a:cxn ang="0">
                  <a:pos x="connsiteX1" y="connsiteY1"/>
                </a:cxn>
              </a:cxnLst>
              <a:rect l="l" t="t" r="r" b="b"/>
              <a:pathLst>
                <a:path w="88106" h="23813">
                  <a:moveTo>
                    <a:pt x="88106" y="0"/>
                  </a:moveTo>
                  <a:cubicBezTo>
                    <a:pt x="64294" y="7938"/>
                    <a:pt x="23812" y="15875"/>
                    <a:pt x="0" y="23813"/>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Freeform 351"/>
            <p:cNvSpPr/>
            <p:nvPr/>
          </p:nvSpPr>
          <p:spPr>
            <a:xfrm>
              <a:off x="2347913" y="2419350"/>
              <a:ext cx="100012" cy="83344"/>
            </a:xfrm>
            <a:custGeom>
              <a:avLst/>
              <a:gdLst>
                <a:gd name="connsiteX0" fmla="*/ 100012 w 100012"/>
                <a:gd name="connsiteY0" fmla="*/ 0 h 83344"/>
                <a:gd name="connsiteX1" fmla="*/ 50006 w 100012"/>
                <a:gd name="connsiteY1" fmla="*/ 38100 h 83344"/>
                <a:gd name="connsiteX2" fmla="*/ 0 w 100012"/>
                <a:gd name="connsiteY2" fmla="*/ 83344 h 83344"/>
              </a:gdLst>
              <a:ahLst/>
              <a:cxnLst>
                <a:cxn ang="0">
                  <a:pos x="connsiteX0" y="connsiteY0"/>
                </a:cxn>
                <a:cxn ang="0">
                  <a:pos x="connsiteX1" y="connsiteY1"/>
                </a:cxn>
                <a:cxn ang="0">
                  <a:pos x="connsiteX2" y="connsiteY2"/>
                </a:cxn>
              </a:cxnLst>
              <a:rect l="l" t="t" r="r" b="b"/>
              <a:pathLst>
                <a:path w="100012" h="83344">
                  <a:moveTo>
                    <a:pt x="100012" y="0"/>
                  </a:moveTo>
                  <a:lnTo>
                    <a:pt x="50006" y="38100"/>
                  </a:lnTo>
                  <a:lnTo>
                    <a:pt x="0" y="833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352"/>
            <p:cNvSpPr/>
            <p:nvPr/>
          </p:nvSpPr>
          <p:spPr>
            <a:xfrm>
              <a:off x="2450307" y="2426494"/>
              <a:ext cx="681037" cy="381000"/>
            </a:xfrm>
            <a:custGeom>
              <a:avLst/>
              <a:gdLst>
                <a:gd name="connsiteX0" fmla="*/ 0 w 681037"/>
                <a:gd name="connsiteY0" fmla="*/ 9525 h 381000"/>
                <a:gd name="connsiteX1" fmla="*/ 45243 w 681037"/>
                <a:gd name="connsiteY1" fmla="*/ 0 h 381000"/>
                <a:gd name="connsiteX2" fmla="*/ 102393 w 681037"/>
                <a:gd name="connsiteY2" fmla="*/ 16669 h 381000"/>
                <a:gd name="connsiteX3" fmla="*/ 145256 w 681037"/>
                <a:gd name="connsiteY3" fmla="*/ 64294 h 381000"/>
                <a:gd name="connsiteX4" fmla="*/ 173831 w 681037"/>
                <a:gd name="connsiteY4" fmla="*/ 85725 h 381000"/>
                <a:gd name="connsiteX5" fmla="*/ 223837 w 681037"/>
                <a:gd name="connsiteY5" fmla="*/ 97631 h 381000"/>
                <a:gd name="connsiteX6" fmla="*/ 309562 w 681037"/>
                <a:gd name="connsiteY6" fmla="*/ 100013 h 381000"/>
                <a:gd name="connsiteX7" fmla="*/ 390525 w 681037"/>
                <a:gd name="connsiteY7" fmla="*/ 85725 h 381000"/>
                <a:gd name="connsiteX8" fmla="*/ 428625 w 681037"/>
                <a:gd name="connsiteY8" fmla="*/ 85725 h 381000"/>
                <a:gd name="connsiteX9" fmla="*/ 464343 w 681037"/>
                <a:gd name="connsiteY9" fmla="*/ 111919 h 381000"/>
                <a:gd name="connsiteX10" fmla="*/ 509587 w 681037"/>
                <a:gd name="connsiteY10" fmla="*/ 166688 h 381000"/>
                <a:gd name="connsiteX11" fmla="*/ 559593 w 681037"/>
                <a:gd name="connsiteY11" fmla="*/ 242888 h 381000"/>
                <a:gd name="connsiteX12" fmla="*/ 623887 w 681037"/>
                <a:gd name="connsiteY12" fmla="*/ 323850 h 381000"/>
                <a:gd name="connsiteX13" fmla="*/ 657225 w 681037"/>
                <a:gd name="connsiteY13" fmla="*/ 369094 h 381000"/>
                <a:gd name="connsiteX14" fmla="*/ 681037 w 681037"/>
                <a:gd name="connsiteY14"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037" h="381000">
                  <a:moveTo>
                    <a:pt x="0" y="9525"/>
                  </a:moveTo>
                  <a:lnTo>
                    <a:pt x="45243" y="0"/>
                  </a:lnTo>
                  <a:lnTo>
                    <a:pt x="102393" y="16669"/>
                  </a:lnTo>
                  <a:lnTo>
                    <a:pt x="145256" y="64294"/>
                  </a:lnTo>
                  <a:lnTo>
                    <a:pt x="173831" y="85725"/>
                  </a:lnTo>
                  <a:lnTo>
                    <a:pt x="223837" y="97631"/>
                  </a:lnTo>
                  <a:lnTo>
                    <a:pt x="309562" y="100013"/>
                  </a:lnTo>
                  <a:lnTo>
                    <a:pt x="390525" y="85725"/>
                  </a:lnTo>
                  <a:lnTo>
                    <a:pt x="428625" y="85725"/>
                  </a:lnTo>
                  <a:lnTo>
                    <a:pt x="464343" y="111919"/>
                  </a:lnTo>
                  <a:lnTo>
                    <a:pt x="509587" y="166688"/>
                  </a:lnTo>
                  <a:lnTo>
                    <a:pt x="559593" y="242888"/>
                  </a:lnTo>
                  <a:lnTo>
                    <a:pt x="623887" y="323850"/>
                  </a:lnTo>
                  <a:lnTo>
                    <a:pt x="657225" y="369094"/>
                  </a:lnTo>
                  <a:lnTo>
                    <a:pt x="681037" y="3810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353"/>
            <p:cNvSpPr/>
            <p:nvPr/>
          </p:nvSpPr>
          <p:spPr>
            <a:xfrm>
              <a:off x="2388394" y="2193132"/>
              <a:ext cx="73819" cy="2381"/>
            </a:xfrm>
            <a:custGeom>
              <a:avLst/>
              <a:gdLst>
                <a:gd name="connsiteX0" fmla="*/ 73819 w 73819"/>
                <a:gd name="connsiteY0" fmla="*/ 0 h 2381"/>
                <a:gd name="connsiteX1" fmla="*/ 0 w 73819"/>
                <a:gd name="connsiteY1" fmla="*/ 2381 h 2381"/>
              </a:gdLst>
              <a:ahLst/>
              <a:cxnLst>
                <a:cxn ang="0">
                  <a:pos x="connsiteX0" y="connsiteY0"/>
                </a:cxn>
                <a:cxn ang="0">
                  <a:pos x="connsiteX1" y="connsiteY1"/>
                </a:cxn>
              </a:cxnLst>
              <a:rect l="l" t="t" r="r" b="b"/>
              <a:pathLst>
                <a:path w="73819" h="2381">
                  <a:moveTo>
                    <a:pt x="73819" y="0"/>
                  </a:moveTo>
                  <a:lnTo>
                    <a:pt x="0"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354"/>
            <p:cNvSpPr/>
            <p:nvPr/>
          </p:nvSpPr>
          <p:spPr>
            <a:xfrm>
              <a:off x="2464594" y="2221707"/>
              <a:ext cx="147638" cy="33337"/>
            </a:xfrm>
            <a:custGeom>
              <a:avLst/>
              <a:gdLst>
                <a:gd name="connsiteX0" fmla="*/ 147638 w 147638"/>
                <a:gd name="connsiteY0" fmla="*/ 33337 h 33337"/>
                <a:gd name="connsiteX1" fmla="*/ 73819 w 147638"/>
                <a:gd name="connsiteY1" fmla="*/ 14287 h 33337"/>
                <a:gd name="connsiteX2" fmla="*/ 0 w 147638"/>
                <a:gd name="connsiteY2" fmla="*/ 0 h 33337"/>
              </a:gdLst>
              <a:ahLst/>
              <a:cxnLst>
                <a:cxn ang="0">
                  <a:pos x="connsiteX0" y="connsiteY0"/>
                </a:cxn>
                <a:cxn ang="0">
                  <a:pos x="connsiteX1" y="connsiteY1"/>
                </a:cxn>
                <a:cxn ang="0">
                  <a:pos x="connsiteX2" y="connsiteY2"/>
                </a:cxn>
              </a:cxnLst>
              <a:rect l="l" t="t" r="r" b="b"/>
              <a:pathLst>
                <a:path w="147638" h="33337">
                  <a:moveTo>
                    <a:pt x="147638" y="33337"/>
                  </a:moveTo>
                  <a:lnTo>
                    <a:pt x="73819" y="14287"/>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355"/>
            <p:cNvSpPr/>
            <p:nvPr/>
          </p:nvSpPr>
          <p:spPr>
            <a:xfrm>
              <a:off x="2633663" y="2243138"/>
              <a:ext cx="78581" cy="90487"/>
            </a:xfrm>
            <a:custGeom>
              <a:avLst/>
              <a:gdLst>
                <a:gd name="connsiteX0" fmla="*/ 78581 w 78581"/>
                <a:gd name="connsiteY0" fmla="*/ 0 h 90487"/>
                <a:gd name="connsiteX1" fmla="*/ 47625 w 78581"/>
                <a:gd name="connsiteY1" fmla="*/ 40481 h 90487"/>
                <a:gd name="connsiteX2" fmla="*/ 0 w 78581"/>
                <a:gd name="connsiteY2" fmla="*/ 90487 h 90487"/>
              </a:gdLst>
              <a:ahLst/>
              <a:cxnLst>
                <a:cxn ang="0">
                  <a:pos x="connsiteX0" y="connsiteY0"/>
                </a:cxn>
                <a:cxn ang="0">
                  <a:pos x="connsiteX1" y="connsiteY1"/>
                </a:cxn>
                <a:cxn ang="0">
                  <a:pos x="connsiteX2" y="connsiteY2"/>
                </a:cxn>
              </a:cxnLst>
              <a:rect l="l" t="t" r="r" b="b"/>
              <a:pathLst>
                <a:path w="78581" h="90487">
                  <a:moveTo>
                    <a:pt x="78581" y="0"/>
                  </a:moveTo>
                  <a:lnTo>
                    <a:pt x="47625" y="40481"/>
                  </a:lnTo>
                  <a:lnTo>
                    <a:pt x="0" y="904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356"/>
            <p:cNvSpPr/>
            <p:nvPr/>
          </p:nvSpPr>
          <p:spPr>
            <a:xfrm>
              <a:off x="2776538" y="2312194"/>
              <a:ext cx="42862" cy="57150"/>
            </a:xfrm>
            <a:custGeom>
              <a:avLst/>
              <a:gdLst>
                <a:gd name="connsiteX0" fmla="*/ 42862 w 42862"/>
                <a:gd name="connsiteY0" fmla="*/ 0 h 57150"/>
                <a:gd name="connsiteX1" fmla="*/ 0 w 42862"/>
                <a:gd name="connsiteY1" fmla="*/ 57150 h 57150"/>
              </a:gdLst>
              <a:ahLst/>
              <a:cxnLst>
                <a:cxn ang="0">
                  <a:pos x="connsiteX0" y="connsiteY0"/>
                </a:cxn>
                <a:cxn ang="0">
                  <a:pos x="connsiteX1" y="connsiteY1"/>
                </a:cxn>
              </a:cxnLst>
              <a:rect l="l" t="t" r="r" b="b"/>
              <a:pathLst>
                <a:path w="42862" h="57150">
                  <a:moveTo>
                    <a:pt x="42862" y="0"/>
                  </a:moveTo>
                  <a:lnTo>
                    <a:pt x="0" y="571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357"/>
            <p:cNvSpPr/>
            <p:nvPr/>
          </p:nvSpPr>
          <p:spPr>
            <a:xfrm>
              <a:off x="2669382" y="2050257"/>
              <a:ext cx="73818" cy="0"/>
            </a:xfrm>
            <a:custGeom>
              <a:avLst/>
              <a:gdLst>
                <a:gd name="connsiteX0" fmla="*/ 0 w 73818"/>
                <a:gd name="connsiteY0" fmla="*/ 0 h 0"/>
                <a:gd name="connsiteX1" fmla="*/ 73818 w 73818"/>
                <a:gd name="connsiteY1" fmla="*/ 0 h 0"/>
              </a:gdLst>
              <a:ahLst/>
              <a:cxnLst>
                <a:cxn ang="0">
                  <a:pos x="connsiteX0" y="connsiteY0"/>
                </a:cxn>
                <a:cxn ang="0">
                  <a:pos x="connsiteX1" y="connsiteY1"/>
                </a:cxn>
              </a:cxnLst>
              <a:rect l="l" t="t" r="r" b="b"/>
              <a:pathLst>
                <a:path w="73818">
                  <a:moveTo>
                    <a:pt x="0" y="0"/>
                  </a:moveTo>
                  <a:lnTo>
                    <a:pt x="73818"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reeform 358"/>
            <p:cNvSpPr/>
            <p:nvPr/>
          </p:nvSpPr>
          <p:spPr>
            <a:xfrm>
              <a:off x="2759868" y="2059782"/>
              <a:ext cx="85725" cy="11906"/>
            </a:xfrm>
            <a:custGeom>
              <a:avLst/>
              <a:gdLst>
                <a:gd name="connsiteX0" fmla="*/ 0 w 83344"/>
                <a:gd name="connsiteY0" fmla="*/ 40481 h 40481"/>
                <a:gd name="connsiteX1" fmla="*/ 54769 w 83344"/>
                <a:gd name="connsiteY1" fmla="*/ 2381 h 40481"/>
                <a:gd name="connsiteX2" fmla="*/ 83344 w 83344"/>
                <a:gd name="connsiteY2" fmla="*/ 0 h 40481"/>
                <a:gd name="connsiteX0" fmla="*/ 0 w 85725"/>
                <a:gd name="connsiteY0" fmla="*/ 11906 h 11906"/>
                <a:gd name="connsiteX1" fmla="*/ 57150 w 85725"/>
                <a:gd name="connsiteY1" fmla="*/ 2381 h 11906"/>
                <a:gd name="connsiteX2" fmla="*/ 85725 w 85725"/>
                <a:gd name="connsiteY2" fmla="*/ 0 h 11906"/>
              </a:gdLst>
              <a:ahLst/>
              <a:cxnLst>
                <a:cxn ang="0">
                  <a:pos x="connsiteX0" y="connsiteY0"/>
                </a:cxn>
                <a:cxn ang="0">
                  <a:pos x="connsiteX1" y="connsiteY1"/>
                </a:cxn>
                <a:cxn ang="0">
                  <a:pos x="connsiteX2" y="connsiteY2"/>
                </a:cxn>
              </a:cxnLst>
              <a:rect l="l" t="t" r="r" b="b"/>
              <a:pathLst>
                <a:path w="85725" h="11906">
                  <a:moveTo>
                    <a:pt x="0" y="11906"/>
                  </a:moveTo>
                  <a:lnTo>
                    <a:pt x="57150" y="2381"/>
                  </a:lnTo>
                  <a:lnTo>
                    <a:pt x="85725"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Freeform 359"/>
            <p:cNvSpPr/>
            <p:nvPr/>
          </p:nvSpPr>
          <p:spPr>
            <a:xfrm>
              <a:off x="2847977" y="2066927"/>
              <a:ext cx="64295" cy="7142"/>
            </a:xfrm>
            <a:custGeom>
              <a:avLst/>
              <a:gdLst>
                <a:gd name="connsiteX0" fmla="*/ 0 w 104775"/>
                <a:gd name="connsiteY0" fmla="*/ 0 h 23813"/>
                <a:gd name="connsiteX1" fmla="*/ 104775 w 104775"/>
                <a:gd name="connsiteY1" fmla="*/ 23813 h 23813"/>
                <a:gd name="connsiteX0" fmla="*/ 0 w 42862"/>
                <a:gd name="connsiteY0" fmla="*/ 152399 h 152399"/>
                <a:gd name="connsiteX1" fmla="*/ 42862 w 42862"/>
                <a:gd name="connsiteY1" fmla="*/ 0 h 152399"/>
                <a:gd name="connsiteX0" fmla="*/ 0 w 47624"/>
                <a:gd name="connsiteY0" fmla="*/ 11905 h 11905"/>
                <a:gd name="connsiteX1" fmla="*/ 47624 w 47624"/>
                <a:gd name="connsiteY1" fmla="*/ 0 h 11905"/>
                <a:gd name="connsiteX0" fmla="*/ 0 w 45243"/>
                <a:gd name="connsiteY0" fmla="*/ 4761 h 4761"/>
                <a:gd name="connsiteX1" fmla="*/ 45243 w 45243"/>
                <a:gd name="connsiteY1" fmla="*/ 0 h 4761"/>
                <a:gd name="connsiteX0" fmla="*/ 0 w 14211"/>
                <a:gd name="connsiteY0" fmla="*/ 15001 h 15001"/>
                <a:gd name="connsiteX1" fmla="*/ 14211 w 14211"/>
                <a:gd name="connsiteY1" fmla="*/ 0 h 15001"/>
              </a:gdLst>
              <a:ahLst/>
              <a:cxnLst>
                <a:cxn ang="0">
                  <a:pos x="connsiteX0" y="connsiteY0"/>
                </a:cxn>
                <a:cxn ang="0">
                  <a:pos x="connsiteX1" y="connsiteY1"/>
                </a:cxn>
              </a:cxnLst>
              <a:rect l="l" t="t" r="r" b="b"/>
              <a:pathLst>
                <a:path w="14211" h="15001">
                  <a:moveTo>
                    <a:pt x="0" y="15001"/>
                  </a:moveTo>
                  <a:lnTo>
                    <a:pt x="14211"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reeform 360"/>
            <p:cNvSpPr/>
            <p:nvPr/>
          </p:nvSpPr>
          <p:spPr>
            <a:xfrm>
              <a:off x="2952750" y="2431256"/>
              <a:ext cx="35718" cy="45244"/>
            </a:xfrm>
            <a:custGeom>
              <a:avLst/>
              <a:gdLst>
                <a:gd name="connsiteX0" fmla="*/ 42862 w 42862"/>
                <a:gd name="connsiteY0" fmla="*/ 0 h 57150"/>
                <a:gd name="connsiteX1" fmla="*/ 0 w 42862"/>
                <a:gd name="connsiteY1" fmla="*/ 57150 h 57150"/>
                <a:gd name="connsiteX0" fmla="*/ 38099 w 38099"/>
                <a:gd name="connsiteY0" fmla="*/ 0 h 38100"/>
                <a:gd name="connsiteX1" fmla="*/ 0 w 38099"/>
                <a:gd name="connsiteY1" fmla="*/ 38100 h 38100"/>
                <a:gd name="connsiteX0" fmla="*/ 38099 w 38099"/>
                <a:gd name="connsiteY0" fmla="*/ 0 h 38100"/>
                <a:gd name="connsiteX1" fmla="*/ 16670 w 38099"/>
                <a:gd name="connsiteY1" fmla="*/ 14288 h 38100"/>
                <a:gd name="connsiteX2" fmla="*/ 0 w 38099"/>
                <a:gd name="connsiteY2" fmla="*/ 38100 h 38100"/>
                <a:gd name="connsiteX0" fmla="*/ 35718 w 35718"/>
                <a:gd name="connsiteY0" fmla="*/ 0 h 45244"/>
                <a:gd name="connsiteX1" fmla="*/ 14289 w 35718"/>
                <a:gd name="connsiteY1" fmla="*/ 14288 h 45244"/>
                <a:gd name="connsiteX2" fmla="*/ 0 w 35718"/>
                <a:gd name="connsiteY2" fmla="*/ 45244 h 45244"/>
              </a:gdLst>
              <a:ahLst/>
              <a:cxnLst>
                <a:cxn ang="0">
                  <a:pos x="connsiteX0" y="connsiteY0"/>
                </a:cxn>
                <a:cxn ang="0">
                  <a:pos x="connsiteX1" y="connsiteY1"/>
                </a:cxn>
                <a:cxn ang="0">
                  <a:pos x="connsiteX2" y="connsiteY2"/>
                </a:cxn>
              </a:cxnLst>
              <a:rect l="l" t="t" r="r" b="b"/>
              <a:pathLst>
                <a:path w="35718" h="45244">
                  <a:moveTo>
                    <a:pt x="35718" y="0"/>
                  </a:moveTo>
                  <a:cubicBezTo>
                    <a:pt x="27781" y="8731"/>
                    <a:pt x="22226" y="5557"/>
                    <a:pt x="14289" y="14288"/>
                  </a:cubicBezTo>
                  <a:lnTo>
                    <a:pt x="0" y="452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2" name="Freeform 361"/>
            <p:cNvSpPr/>
            <p:nvPr/>
          </p:nvSpPr>
          <p:spPr>
            <a:xfrm>
              <a:off x="3124200" y="2366963"/>
              <a:ext cx="1940719" cy="828675"/>
            </a:xfrm>
            <a:custGeom>
              <a:avLst/>
              <a:gdLst>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0500 w 1940719"/>
                <a:gd name="connsiteY32" fmla="*/ 509588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45382 w 1940719"/>
                <a:gd name="connsiteY64" fmla="*/ 564357 h 821532"/>
                <a:gd name="connsiteX65" fmla="*/ 1195388 w 1940719"/>
                <a:gd name="connsiteY65" fmla="*/ 619125 h 821532"/>
                <a:gd name="connsiteX66" fmla="*/ 1243013 w 1940719"/>
                <a:gd name="connsiteY66" fmla="*/ 654844 h 821532"/>
                <a:gd name="connsiteX67" fmla="*/ 1290638 w 1940719"/>
                <a:gd name="connsiteY67" fmla="*/ 666750 h 821532"/>
                <a:gd name="connsiteX68" fmla="*/ 1362075 w 1940719"/>
                <a:gd name="connsiteY68" fmla="*/ 666750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0500 w 1940719"/>
                <a:gd name="connsiteY32" fmla="*/ 509588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90638 w 1940719"/>
                <a:gd name="connsiteY67" fmla="*/ 666750 h 821532"/>
                <a:gd name="connsiteX68" fmla="*/ 1362075 w 1940719"/>
                <a:gd name="connsiteY68" fmla="*/ 666750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0500 w 1940719"/>
                <a:gd name="connsiteY32" fmla="*/ 509588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90638 w 1940719"/>
                <a:gd name="connsiteY67" fmla="*/ 666750 h 821532"/>
                <a:gd name="connsiteX68" fmla="*/ 1369218 w 1940719"/>
                <a:gd name="connsiteY68" fmla="*/ 659606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0500 w 1940719"/>
                <a:gd name="connsiteY32" fmla="*/ 509588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71613 w 1940719"/>
                <a:gd name="connsiteY70" fmla="*/ 531019 h 821532"/>
                <a:gd name="connsiteX71" fmla="*/ 1440657 w 1940719"/>
                <a:gd name="connsiteY71" fmla="*/ 611982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62088 w 1940719"/>
                <a:gd name="connsiteY70" fmla="*/ 535782 h 821532"/>
                <a:gd name="connsiteX71" fmla="*/ 1440657 w 1940719"/>
                <a:gd name="connsiteY71" fmla="*/ 611982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54769 w 1940719"/>
                <a:gd name="connsiteY37" fmla="*/ 469107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62088 w 1940719"/>
                <a:gd name="connsiteY70" fmla="*/ 535782 h 821532"/>
                <a:gd name="connsiteX71" fmla="*/ 1440657 w 1940719"/>
                <a:gd name="connsiteY71" fmla="*/ 611982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54769 w 1940719"/>
                <a:gd name="connsiteY37" fmla="*/ 469107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64294 w 1940719"/>
                <a:gd name="connsiteY42" fmla="*/ 659606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62088 w 1940719"/>
                <a:gd name="connsiteY70" fmla="*/ 535782 h 821532"/>
                <a:gd name="connsiteX71" fmla="*/ 1440657 w 1940719"/>
                <a:gd name="connsiteY71" fmla="*/ 611982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54769 w 1940719"/>
                <a:gd name="connsiteY37" fmla="*/ 469107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64294 w 1940719"/>
                <a:gd name="connsiteY42" fmla="*/ 659606 h 821532"/>
                <a:gd name="connsiteX43" fmla="*/ 83345 w 1940719"/>
                <a:gd name="connsiteY43" fmla="*/ 709613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62088 w 1940719"/>
                <a:gd name="connsiteY70" fmla="*/ 535782 h 821532"/>
                <a:gd name="connsiteX71" fmla="*/ 1440657 w 1940719"/>
                <a:gd name="connsiteY71" fmla="*/ 611982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54769 w 1940719"/>
                <a:gd name="connsiteY37" fmla="*/ 469107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64294 w 1940719"/>
                <a:gd name="connsiteY42" fmla="*/ 659606 h 821532"/>
                <a:gd name="connsiteX43" fmla="*/ 83345 w 1940719"/>
                <a:gd name="connsiteY43" fmla="*/ 709613 h 821532"/>
                <a:gd name="connsiteX44" fmla="*/ 123825 w 1940719"/>
                <a:gd name="connsiteY44" fmla="*/ 759619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62088 w 1940719"/>
                <a:gd name="connsiteY70" fmla="*/ 535782 h 821532"/>
                <a:gd name="connsiteX71" fmla="*/ 1440657 w 1940719"/>
                <a:gd name="connsiteY71" fmla="*/ 611982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54769 w 1940719"/>
                <a:gd name="connsiteY37" fmla="*/ 469107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64294 w 1940719"/>
                <a:gd name="connsiteY42" fmla="*/ 659606 h 821532"/>
                <a:gd name="connsiteX43" fmla="*/ 83345 w 1940719"/>
                <a:gd name="connsiteY43" fmla="*/ 709613 h 821532"/>
                <a:gd name="connsiteX44" fmla="*/ 123825 w 1940719"/>
                <a:gd name="connsiteY44" fmla="*/ 759619 h 821532"/>
                <a:gd name="connsiteX45" fmla="*/ 157162 w 1940719"/>
                <a:gd name="connsiteY45" fmla="*/ 809626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62088 w 1940719"/>
                <a:gd name="connsiteY70" fmla="*/ 535782 h 821532"/>
                <a:gd name="connsiteX71" fmla="*/ 1440657 w 1940719"/>
                <a:gd name="connsiteY71" fmla="*/ 611982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33438"/>
                <a:gd name="connsiteX1" fmla="*/ 1893094 w 1940719"/>
                <a:gd name="connsiteY1" fmla="*/ 47625 h 833438"/>
                <a:gd name="connsiteX2" fmla="*/ 1869282 w 1940719"/>
                <a:gd name="connsiteY2" fmla="*/ 14288 h 833438"/>
                <a:gd name="connsiteX3" fmla="*/ 1819275 w 1940719"/>
                <a:gd name="connsiteY3" fmla="*/ 0 h 833438"/>
                <a:gd name="connsiteX4" fmla="*/ 1740694 w 1940719"/>
                <a:gd name="connsiteY4" fmla="*/ 4763 h 833438"/>
                <a:gd name="connsiteX5" fmla="*/ 1690688 w 1940719"/>
                <a:gd name="connsiteY5" fmla="*/ 50007 h 833438"/>
                <a:gd name="connsiteX6" fmla="*/ 1635919 w 1940719"/>
                <a:gd name="connsiteY6" fmla="*/ 83344 h 833438"/>
                <a:gd name="connsiteX7" fmla="*/ 1538288 w 1940719"/>
                <a:gd name="connsiteY7" fmla="*/ 152400 h 833438"/>
                <a:gd name="connsiteX8" fmla="*/ 1481138 w 1940719"/>
                <a:gd name="connsiteY8" fmla="*/ 176213 h 833438"/>
                <a:gd name="connsiteX9" fmla="*/ 1400175 w 1940719"/>
                <a:gd name="connsiteY9" fmla="*/ 200025 h 833438"/>
                <a:gd name="connsiteX10" fmla="*/ 1323975 w 1940719"/>
                <a:gd name="connsiteY10" fmla="*/ 200025 h 833438"/>
                <a:gd name="connsiteX11" fmla="*/ 1273969 w 1940719"/>
                <a:gd name="connsiteY11" fmla="*/ 188119 h 833438"/>
                <a:gd name="connsiteX12" fmla="*/ 1245394 w 1940719"/>
                <a:gd name="connsiteY12" fmla="*/ 178594 h 833438"/>
                <a:gd name="connsiteX13" fmla="*/ 1204913 w 1940719"/>
                <a:gd name="connsiteY13" fmla="*/ 161925 h 833438"/>
                <a:gd name="connsiteX14" fmla="*/ 1135857 w 1940719"/>
                <a:gd name="connsiteY14" fmla="*/ 111919 h 833438"/>
                <a:gd name="connsiteX15" fmla="*/ 1085850 w 1940719"/>
                <a:gd name="connsiteY15" fmla="*/ 97632 h 833438"/>
                <a:gd name="connsiteX16" fmla="*/ 1009650 w 1940719"/>
                <a:gd name="connsiteY16" fmla="*/ 107157 h 833438"/>
                <a:gd name="connsiteX17" fmla="*/ 962025 w 1940719"/>
                <a:gd name="connsiteY17" fmla="*/ 133350 h 833438"/>
                <a:gd name="connsiteX18" fmla="*/ 900113 w 1940719"/>
                <a:gd name="connsiteY18" fmla="*/ 166688 h 833438"/>
                <a:gd name="connsiteX19" fmla="*/ 850107 w 1940719"/>
                <a:gd name="connsiteY19" fmla="*/ 207169 h 833438"/>
                <a:gd name="connsiteX20" fmla="*/ 792957 w 1940719"/>
                <a:gd name="connsiteY20" fmla="*/ 230982 h 833438"/>
                <a:gd name="connsiteX21" fmla="*/ 747713 w 1940719"/>
                <a:gd name="connsiteY21" fmla="*/ 233363 h 833438"/>
                <a:gd name="connsiteX22" fmla="*/ 681038 w 1940719"/>
                <a:gd name="connsiteY22" fmla="*/ 228600 h 833438"/>
                <a:gd name="connsiteX23" fmla="*/ 590550 w 1940719"/>
                <a:gd name="connsiteY23" fmla="*/ 209550 h 833438"/>
                <a:gd name="connsiteX24" fmla="*/ 531019 w 1940719"/>
                <a:gd name="connsiteY24" fmla="*/ 195263 h 833438"/>
                <a:gd name="connsiteX25" fmla="*/ 481013 w 1940719"/>
                <a:gd name="connsiteY25" fmla="*/ 171450 h 833438"/>
                <a:gd name="connsiteX26" fmla="*/ 445294 w 1940719"/>
                <a:gd name="connsiteY26" fmla="*/ 171450 h 833438"/>
                <a:gd name="connsiteX27" fmla="*/ 383382 w 1940719"/>
                <a:gd name="connsiteY27" fmla="*/ 185738 h 833438"/>
                <a:gd name="connsiteX28" fmla="*/ 347663 w 1940719"/>
                <a:gd name="connsiteY28" fmla="*/ 207169 h 833438"/>
                <a:gd name="connsiteX29" fmla="*/ 290513 w 1940719"/>
                <a:gd name="connsiteY29" fmla="*/ 278607 h 833438"/>
                <a:gd name="connsiteX30" fmla="*/ 254794 w 1940719"/>
                <a:gd name="connsiteY30" fmla="*/ 350044 h 833438"/>
                <a:gd name="connsiteX31" fmla="*/ 216694 w 1940719"/>
                <a:gd name="connsiteY31" fmla="*/ 435769 h 833438"/>
                <a:gd name="connsiteX32" fmla="*/ 192882 w 1940719"/>
                <a:gd name="connsiteY32" fmla="*/ 519113 h 833438"/>
                <a:gd name="connsiteX33" fmla="*/ 166688 w 1940719"/>
                <a:gd name="connsiteY33" fmla="*/ 571500 h 833438"/>
                <a:gd name="connsiteX34" fmla="*/ 152400 w 1940719"/>
                <a:gd name="connsiteY34" fmla="*/ 588169 h 833438"/>
                <a:gd name="connsiteX35" fmla="*/ 121444 w 1940719"/>
                <a:gd name="connsiteY35" fmla="*/ 561975 h 833438"/>
                <a:gd name="connsiteX36" fmla="*/ 69057 w 1940719"/>
                <a:gd name="connsiteY36" fmla="*/ 497682 h 833438"/>
                <a:gd name="connsiteX37" fmla="*/ 54769 w 1940719"/>
                <a:gd name="connsiteY37" fmla="*/ 469107 h 833438"/>
                <a:gd name="connsiteX38" fmla="*/ 19050 w 1940719"/>
                <a:gd name="connsiteY38" fmla="*/ 433388 h 833438"/>
                <a:gd name="connsiteX39" fmla="*/ 0 w 1940719"/>
                <a:gd name="connsiteY39" fmla="*/ 416719 h 833438"/>
                <a:gd name="connsiteX40" fmla="*/ 21432 w 1940719"/>
                <a:gd name="connsiteY40" fmla="*/ 502444 h 833438"/>
                <a:gd name="connsiteX41" fmla="*/ 35719 w 1940719"/>
                <a:gd name="connsiteY41" fmla="*/ 583407 h 833438"/>
                <a:gd name="connsiteX42" fmla="*/ 64294 w 1940719"/>
                <a:gd name="connsiteY42" fmla="*/ 659606 h 833438"/>
                <a:gd name="connsiteX43" fmla="*/ 83345 w 1940719"/>
                <a:gd name="connsiteY43" fmla="*/ 709613 h 833438"/>
                <a:gd name="connsiteX44" fmla="*/ 123825 w 1940719"/>
                <a:gd name="connsiteY44" fmla="*/ 759619 h 833438"/>
                <a:gd name="connsiteX45" fmla="*/ 157162 w 1940719"/>
                <a:gd name="connsiteY45" fmla="*/ 809626 h 833438"/>
                <a:gd name="connsiteX46" fmla="*/ 195263 w 1940719"/>
                <a:gd name="connsiteY46" fmla="*/ 833438 h 833438"/>
                <a:gd name="connsiteX47" fmla="*/ 226219 w 1940719"/>
                <a:gd name="connsiteY47" fmla="*/ 762000 h 833438"/>
                <a:gd name="connsiteX48" fmla="*/ 257175 w 1940719"/>
                <a:gd name="connsiteY48" fmla="*/ 697707 h 833438"/>
                <a:gd name="connsiteX49" fmla="*/ 319088 w 1940719"/>
                <a:gd name="connsiteY49" fmla="*/ 611982 h 833438"/>
                <a:gd name="connsiteX50" fmla="*/ 357188 w 1940719"/>
                <a:gd name="connsiteY50" fmla="*/ 552450 h 833438"/>
                <a:gd name="connsiteX51" fmla="*/ 397669 w 1940719"/>
                <a:gd name="connsiteY51" fmla="*/ 511969 h 833438"/>
                <a:gd name="connsiteX52" fmla="*/ 450057 w 1940719"/>
                <a:gd name="connsiteY52" fmla="*/ 473869 h 833438"/>
                <a:gd name="connsiteX53" fmla="*/ 476250 w 1940719"/>
                <a:gd name="connsiteY53" fmla="*/ 459582 h 833438"/>
                <a:gd name="connsiteX54" fmla="*/ 476250 w 1940719"/>
                <a:gd name="connsiteY54" fmla="*/ 504825 h 833438"/>
                <a:gd name="connsiteX55" fmla="*/ 547688 w 1940719"/>
                <a:gd name="connsiteY55" fmla="*/ 514350 h 833438"/>
                <a:gd name="connsiteX56" fmla="*/ 650082 w 1940719"/>
                <a:gd name="connsiteY56" fmla="*/ 521494 h 833438"/>
                <a:gd name="connsiteX57" fmla="*/ 702469 w 1940719"/>
                <a:gd name="connsiteY57" fmla="*/ 550069 h 833438"/>
                <a:gd name="connsiteX58" fmla="*/ 757238 w 1940719"/>
                <a:gd name="connsiteY58" fmla="*/ 595313 h 833438"/>
                <a:gd name="connsiteX59" fmla="*/ 807244 w 1940719"/>
                <a:gd name="connsiteY59" fmla="*/ 592932 h 833438"/>
                <a:gd name="connsiteX60" fmla="*/ 912019 w 1940719"/>
                <a:gd name="connsiteY60" fmla="*/ 569119 h 833438"/>
                <a:gd name="connsiteX61" fmla="*/ 962025 w 1940719"/>
                <a:gd name="connsiteY61" fmla="*/ 540544 h 833438"/>
                <a:gd name="connsiteX62" fmla="*/ 1045369 w 1940719"/>
                <a:gd name="connsiteY62" fmla="*/ 533400 h 833438"/>
                <a:gd name="connsiteX63" fmla="*/ 1081088 w 1940719"/>
                <a:gd name="connsiteY63" fmla="*/ 531019 h 833438"/>
                <a:gd name="connsiteX64" fmla="*/ 1154907 w 1940719"/>
                <a:gd name="connsiteY64" fmla="*/ 578644 h 833438"/>
                <a:gd name="connsiteX65" fmla="*/ 1195388 w 1940719"/>
                <a:gd name="connsiteY65" fmla="*/ 619125 h 833438"/>
                <a:gd name="connsiteX66" fmla="*/ 1243013 w 1940719"/>
                <a:gd name="connsiteY66" fmla="*/ 654844 h 833438"/>
                <a:gd name="connsiteX67" fmla="*/ 1278732 w 1940719"/>
                <a:gd name="connsiteY67" fmla="*/ 669131 h 833438"/>
                <a:gd name="connsiteX68" fmla="*/ 1369218 w 1940719"/>
                <a:gd name="connsiteY68" fmla="*/ 659606 h 833438"/>
                <a:gd name="connsiteX69" fmla="*/ 1400175 w 1940719"/>
                <a:gd name="connsiteY69" fmla="*/ 619125 h 833438"/>
                <a:gd name="connsiteX70" fmla="*/ 1462088 w 1940719"/>
                <a:gd name="connsiteY70" fmla="*/ 535782 h 833438"/>
                <a:gd name="connsiteX71" fmla="*/ 1440657 w 1940719"/>
                <a:gd name="connsiteY71" fmla="*/ 611982 h 833438"/>
                <a:gd name="connsiteX72" fmla="*/ 1421607 w 1940719"/>
                <a:gd name="connsiteY72" fmla="*/ 678657 h 833438"/>
                <a:gd name="connsiteX73" fmla="*/ 1471613 w 1940719"/>
                <a:gd name="connsiteY73" fmla="*/ 669132 h 833438"/>
                <a:gd name="connsiteX74" fmla="*/ 1524000 w 1940719"/>
                <a:gd name="connsiteY74" fmla="*/ 638175 h 833438"/>
                <a:gd name="connsiteX75" fmla="*/ 1569244 w 1940719"/>
                <a:gd name="connsiteY75" fmla="*/ 583407 h 833438"/>
                <a:gd name="connsiteX76" fmla="*/ 1616869 w 1940719"/>
                <a:gd name="connsiteY76" fmla="*/ 516732 h 833438"/>
                <a:gd name="connsiteX77" fmla="*/ 1669257 w 1940719"/>
                <a:gd name="connsiteY77" fmla="*/ 440532 h 833438"/>
                <a:gd name="connsiteX78" fmla="*/ 1716882 w 1940719"/>
                <a:gd name="connsiteY78" fmla="*/ 381000 h 833438"/>
                <a:gd name="connsiteX79" fmla="*/ 1745457 w 1940719"/>
                <a:gd name="connsiteY79" fmla="*/ 321469 h 833438"/>
                <a:gd name="connsiteX80" fmla="*/ 1788319 w 1940719"/>
                <a:gd name="connsiteY80" fmla="*/ 288132 h 833438"/>
                <a:gd name="connsiteX81" fmla="*/ 1819275 w 1940719"/>
                <a:gd name="connsiteY81" fmla="*/ 271463 h 833438"/>
                <a:gd name="connsiteX82" fmla="*/ 1864519 w 1940719"/>
                <a:gd name="connsiteY82" fmla="*/ 271463 h 833438"/>
                <a:gd name="connsiteX83" fmla="*/ 1888332 w 1940719"/>
                <a:gd name="connsiteY83" fmla="*/ 276225 h 833438"/>
                <a:gd name="connsiteX84" fmla="*/ 1940719 w 1940719"/>
                <a:gd name="connsiteY84" fmla="*/ 114300 h 833438"/>
                <a:gd name="connsiteX0" fmla="*/ 1940719 w 1940719"/>
                <a:gd name="connsiteY0" fmla="*/ 114300 h 833438"/>
                <a:gd name="connsiteX1" fmla="*/ 1893094 w 1940719"/>
                <a:gd name="connsiteY1" fmla="*/ 47625 h 833438"/>
                <a:gd name="connsiteX2" fmla="*/ 1869282 w 1940719"/>
                <a:gd name="connsiteY2" fmla="*/ 14288 h 833438"/>
                <a:gd name="connsiteX3" fmla="*/ 1819275 w 1940719"/>
                <a:gd name="connsiteY3" fmla="*/ 0 h 833438"/>
                <a:gd name="connsiteX4" fmla="*/ 1740694 w 1940719"/>
                <a:gd name="connsiteY4" fmla="*/ 4763 h 833438"/>
                <a:gd name="connsiteX5" fmla="*/ 1690688 w 1940719"/>
                <a:gd name="connsiteY5" fmla="*/ 50007 h 833438"/>
                <a:gd name="connsiteX6" fmla="*/ 1635919 w 1940719"/>
                <a:gd name="connsiteY6" fmla="*/ 83344 h 833438"/>
                <a:gd name="connsiteX7" fmla="*/ 1538288 w 1940719"/>
                <a:gd name="connsiteY7" fmla="*/ 152400 h 833438"/>
                <a:gd name="connsiteX8" fmla="*/ 1481138 w 1940719"/>
                <a:gd name="connsiteY8" fmla="*/ 176213 h 833438"/>
                <a:gd name="connsiteX9" fmla="*/ 1400175 w 1940719"/>
                <a:gd name="connsiteY9" fmla="*/ 200025 h 833438"/>
                <a:gd name="connsiteX10" fmla="*/ 1323975 w 1940719"/>
                <a:gd name="connsiteY10" fmla="*/ 200025 h 833438"/>
                <a:gd name="connsiteX11" fmla="*/ 1273969 w 1940719"/>
                <a:gd name="connsiteY11" fmla="*/ 188119 h 833438"/>
                <a:gd name="connsiteX12" fmla="*/ 1245394 w 1940719"/>
                <a:gd name="connsiteY12" fmla="*/ 178594 h 833438"/>
                <a:gd name="connsiteX13" fmla="*/ 1204913 w 1940719"/>
                <a:gd name="connsiteY13" fmla="*/ 161925 h 833438"/>
                <a:gd name="connsiteX14" fmla="*/ 1135857 w 1940719"/>
                <a:gd name="connsiteY14" fmla="*/ 111919 h 833438"/>
                <a:gd name="connsiteX15" fmla="*/ 1085850 w 1940719"/>
                <a:gd name="connsiteY15" fmla="*/ 97632 h 833438"/>
                <a:gd name="connsiteX16" fmla="*/ 1009650 w 1940719"/>
                <a:gd name="connsiteY16" fmla="*/ 107157 h 833438"/>
                <a:gd name="connsiteX17" fmla="*/ 962025 w 1940719"/>
                <a:gd name="connsiteY17" fmla="*/ 133350 h 833438"/>
                <a:gd name="connsiteX18" fmla="*/ 900113 w 1940719"/>
                <a:gd name="connsiteY18" fmla="*/ 166688 h 833438"/>
                <a:gd name="connsiteX19" fmla="*/ 850107 w 1940719"/>
                <a:gd name="connsiteY19" fmla="*/ 207169 h 833438"/>
                <a:gd name="connsiteX20" fmla="*/ 792957 w 1940719"/>
                <a:gd name="connsiteY20" fmla="*/ 230982 h 833438"/>
                <a:gd name="connsiteX21" fmla="*/ 747713 w 1940719"/>
                <a:gd name="connsiteY21" fmla="*/ 233363 h 833438"/>
                <a:gd name="connsiteX22" fmla="*/ 681038 w 1940719"/>
                <a:gd name="connsiteY22" fmla="*/ 228600 h 833438"/>
                <a:gd name="connsiteX23" fmla="*/ 590550 w 1940719"/>
                <a:gd name="connsiteY23" fmla="*/ 209550 h 833438"/>
                <a:gd name="connsiteX24" fmla="*/ 531019 w 1940719"/>
                <a:gd name="connsiteY24" fmla="*/ 195263 h 833438"/>
                <a:gd name="connsiteX25" fmla="*/ 481013 w 1940719"/>
                <a:gd name="connsiteY25" fmla="*/ 171450 h 833438"/>
                <a:gd name="connsiteX26" fmla="*/ 445294 w 1940719"/>
                <a:gd name="connsiteY26" fmla="*/ 171450 h 833438"/>
                <a:gd name="connsiteX27" fmla="*/ 383382 w 1940719"/>
                <a:gd name="connsiteY27" fmla="*/ 185738 h 833438"/>
                <a:gd name="connsiteX28" fmla="*/ 347663 w 1940719"/>
                <a:gd name="connsiteY28" fmla="*/ 207169 h 833438"/>
                <a:gd name="connsiteX29" fmla="*/ 290513 w 1940719"/>
                <a:gd name="connsiteY29" fmla="*/ 278607 h 833438"/>
                <a:gd name="connsiteX30" fmla="*/ 254794 w 1940719"/>
                <a:gd name="connsiteY30" fmla="*/ 350044 h 833438"/>
                <a:gd name="connsiteX31" fmla="*/ 216694 w 1940719"/>
                <a:gd name="connsiteY31" fmla="*/ 435769 h 833438"/>
                <a:gd name="connsiteX32" fmla="*/ 192882 w 1940719"/>
                <a:gd name="connsiteY32" fmla="*/ 519113 h 833438"/>
                <a:gd name="connsiteX33" fmla="*/ 166688 w 1940719"/>
                <a:gd name="connsiteY33" fmla="*/ 571500 h 833438"/>
                <a:gd name="connsiteX34" fmla="*/ 152400 w 1940719"/>
                <a:gd name="connsiteY34" fmla="*/ 588169 h 833438"/>
                <a:gd name="connsiteX35" fmla="*/ 121444 w 1940719"/>
                <a:gd name="connsiteY35" fmla="*/ 561975 h 833438"/>
                <a:gd name="connsiteX36" fmla="*/ 69057 w 1940719"/>
                <a:gd name="connsiteY36" fmla="*/ 497682 h 833438"/>
                <a:gd name="connsiteX37" fmla="*/ 54769 w 1940719"/>
                <a:gd name="connsiteY37" fmla="*/ 469107 h 833438"/>
                <a:gd name="connsiteX38" fmla="*/ 19050 w 1940719"/>
                <a:gd name="connsiteY38" fmla="*/ 433388 h 833438"/>
                <a:gd name="connsiteX39" fmla="*/ 0 w 1940719"/>
                <a:gd name="connsiteY39" fmla="*/ 416719 h 833438"/>
                <a:gd name="connsiteX40" fmla="*/ 21432 w 1940719"/>
                <a:gd name="connsiteY40" fmla="*/ 502444 h 833438"/>
                <a:gd name="connsiteX41" fmla="*/ 35719 w 1940719"/>
                <a:gd name="connsiteY41" fmla="*/ 583407 h 833438"/>
                <a:gd name="connsiteX42" fmla="*/ 64294 w 1940719"/>
                <a:gd name="connsiteY42" fmla="*/ 659606 h 833438"/>
                <a:gd name="connsiteX43" fmla="*/ 83345 w 1940719"/>
                <a:gd name="connsiteY43" fmla="*/ 709613 h 833438"/>
                <a:gd name="connsiteX44" fmla="*/ 123825 w 1940719"/>
                <a:gd name="connsiteY44" fmla="*/ 759619 h 833438"/>
                <a:gd name="connsiteX45" fmla="*/ 157162 w 1940719"/>
                <a:gd name="connsiteY45" fmla="*/ 809626 h 833438"/>
                <a:gd name="connsiteX46" fmla="*/ 195263 w 1940719"/>
                <a:gd name="connsiteY46" fmla="*/ 833438 h 833438"/>
                <a:gd name="connsiteX47" fmla="*/ 226219 w 1940719"/>
                <a:gd name="connsiteY47" fmla="*/ 762000 h 833438"/>
                <a:gd name="connsiteX48" fmla="*/ 257175 w 1940719"/>
                <a:gd name="connsiteY48" fmla="*/ 697707 h 833438"/>
                <a:gd name="connsiteX49" fmla="*/ 319088 w 1940719"/>
                <a:gd name="connsiteY49" fmla="*/ 611982 h 833438"/>
                <a:gd name="connsiteX50" fmla="*/ 357188 w 1940719"/>
                <a:gd name="connsiteY50" fmla="*/ 552450 h 833438"/>
                <a:gd name="connsiteX51" fmla="*/ 397669 w 1940719"/>
                <a:gd name="connsiteY51" fmla="*/ 511969 h 833438"/>
                <a:gd name="connsiteX52" fmla="*/ 450057 w 1940719"/>
                <a:gd name="connsiteY52" fmla="*/ 473869 h 833438"/>
                <a:gd name="connsiteX53" fmla="*/ 476250 w 1940719"/>
                <a:gd name="connsiteY53" fmla="*/ 459582 h 833438"/>
                <a:gd name="connsiteX54" fmla="*/ 476250 w 1940719"/>
                <a:gd name="connsiteY54" fmla="*/ 504825 h 833438"/>
                <a:gd name="connsiteX55" fmla="*/ 547688 w 1940719"/>
                <a:gd name="connsiteY55" fmla="*/ 514350 h 833438"/>
                <a:gd name="connsiteX56" fmla="*/ 650082 w 1940719"/>
                <a:gd name="connsiteY56" fmla="*/ 521494 h 833438"/>
                <a:gd name="connsiteX57" fmla="*/ 702469 w 1940719"/>
                <a:gd name="connsiteY57" fmla="*/ 550069 h 833438"/>
                <a:gd name="connsiteX58" fmla="*/ 757238 w 1940719"/>
                <a:gd name="connsiteY58" fmla="*/ 595313 h 833438"/>
                <a:gd name="connsiteX59" fmla="*/ 807244 w 1940719"/>
                <a:gd name="connsiteY59" fmla="*/ 592932 h 833438"/>
                <a:gd name="connsiteX60" fmla="*/ 912019 w 1940719"/>
                <a:gd name="connsiteY60" fmla="*/ 569119 h 833438"/>
                <a:gd name="connsiteX61" fmla="*/ 962025 w 1940719"/>
                <a:gd name="connsiteY61" fmla="*/ 540544 h 833438"/>
                <a:gd name="connsiteX62" fmla="*/ 1045369 w 1940719"/>
                <a:gd name="connsiteY62" fmla="*/ 533400 h 833438"/>
                <a:gd name="connsiteX63" fmla="*/ 1081088 w 1940719"/>
                <a:gd name="connsiteY63" fmla="*/ 531019 h 833438"/>
                <a:gd name="connsiteX64" fmla="*/ 1154907 w 1940719"/>
                <a:gd name="connsiteY64" fmla="*/ 578644 h 833438"/>
                <a:gd name="connsiteX65" fmla="*/ 1195388 w 1940719"/>
                <a:gd name="connsiteY65" fmla="*/ 619125 h 833438"/>
                <a:gd name="connsiteX66" fmla="*/ 1243013 w 1940719"/>
                <a:gd name="connsiteY66" fmla="*/ 654844 h 833438"/>
                <a:gd name="connsiteX67" fmla="*/ 1278732 w 1940719"/>
                <a:gd name="connsiteY67" fmla="*/ 669131 h 833438"/>
                <a:gd name="connsiteX68" fmla="*/ 1369218 w 1940719"/>
                <a:gd name="connsiteY68" fmla="*/ 659606 h 833438"/>
                <a:gd name="connsiteX69" fmla="*/ 1400175 w 1940719"/>
                <a:gd name="connsiteY69" fmla="*/ 619125 h 833438"/>
                <a:gd name="connsiteX70" fmla="*/ 1462088 w 1940719"/>
                <a:gd name="connsiteY70" fmla="*/ 535782 h 833438"/>
                <a:gd name="connsiteX71" fmla="*/ 1509714 w 1940719"/>
                <a:gd name="connsiteY71" fmla="*/ 521495 h 833438"/>
                <a:gd name="connsiteX72" fmla="*/ 1421607 w 1940719"/>
                <a:gd name="connsiteY72" fmla="*/ 678657 h 833438"/>
                <a:gd name="connsiteX73" fmla="*/ 1471613 w 1940719"/>
                <a:gd name="connsiteY73" fmla="*/ 669132 h 833438"/>
                <a:gd name="connsiteX74" fmla="*/ 1524000 w 1940719"/>
                <a:gd name="connsiteY74" fmla="*/ 638175 h 833438"/>
                <a:gd name="connsiteX75" fmla="*/ 1569244 w 1940719"/>
                <a:gd name="connsiteY75" fmla="*/ 583407 h 833438"/>
                <a:gd name="connsiteX76" fmla="*/ 1616869 w 1940719"/>
                <a:gd name="connsiteY76" fmla="*/ 516732 h 833438"/>
                <a:gd name="connsiteX77" fmla="*/ 1669257 w 1940719"/>
                <a:gd name="connsiteY77" fmla="*/ 440532 h 833438"/>
                <a:gd name="connsiteX78" fmla="*/ 1716882 w 1940719"/>
                <a:gd name="connsiteY78" fmla="*/ 381000 h 833438"/>
                <a:gd name="connsiteX79" fmla="*/ 1745457 w 1940719"/>
                <a:gd name="connsiteY79" fmla="*/ 321469 h 833438"/>
                <a:gd name="connsiteX80" fmla="*/ 1788319 w 1940719"/>
                <a:gd name="connsiteY80" fmla="*/ 288132 h 833438"/>
                <a:gd name="connsiteX81" fmla="*/ 1819275 w 1940719"/>
                <a:gd name="connsiteY81" fmla="*/ 271463 h 833438"/>
                <a:gd name="connsiteX82" fmla="*/ 1864519 w 1940719"/>
                <a:gd name="connsiteY82" fmla="*/ 271463 h 833438"/>
                <a:gd name="connsiteX83" fmla="*/ 1888332 w 1940719"/>
                <a:gd name="connsiteY83" fmla="*/ 276225 h 833438"/>
                <a:gd name="connsiteX84" fmla="*/ 1940719 w 1940719"/>
                <a:gd name="connsiteY84" fmla="*/ 114300 h 833438"/>
                <a:gd name="connsiteX0" fmla="*/ 1940719 w 1940719"/>
                <a:gd name="connsiteY0" fmla="*/ 114300 h 833438"/>
                <a:gd name="connsiteX1" fmla="*/ 1893094 w 1940719"/>
                <a:gd name="connsiteY1" fmla="*/ 47625 h 833438"/>
                <a:gd name="connsiteX2" fmla="*/ 1869282 w 1940719"/>
                <a:gd name="connsiteY2" fmla="*/ 14288 h 833438"/>
                <a:gd name="connsiteX3" fmla="*/ 1819275 w 1940719"/>
                <a:gd name="connsiteY3" fmla="*/ 0 h 833438"/>
                <a:gd name="connsiteX4" fmla="*/ 1740694 w 1940719"/>
                <a:gd name="connsiteY4" fmla="*/ 4763 h 833438"/>
                <a:gd name="connsiteX5" fmla="*/ 1690688 w 1940719"/>
                <a:gd name="connsiteY5" fmla="*/ 50007 h 833438"/>
                <a:gd name="connsiteX6" fmla="*/ 1635919 w 1940719"/>
                <a:gd name="connsiteY6" fmla="*/ 83344 h 833438"/>
                <a:gd name="connsiteX7" fmla="*/ 1538288 w 1940719"/>
                <a:gd name="connsiteY7" fmla="*/ 152400 h 833438"/>
                <a:gd name="connsiteX8" fmla="*/ 1481138 w 1940719"/>
                <a:gd name="connsiteY8" fmla="*/ 176213 h 833438"/>
                <a:gd name="connsiteX9" fmla="*/ 1400175 w 1940719"/>
                <a:gd name="connsiteY9" fmla="*/ 200025 h 833438"/>
                <a:gd name="connsiteX10" fmla="*/ 1323975 w 1940719"/>
                <a:gd name="connsiteY10" fmla="*/ 200025 h 833438"/>
                <a:gd name="connsiteX11" fmla="*/ 1273969 w 1940719"/>
                <a:gd name="connsiteY11" fmla="*/ 188119 h 833438"/>
                <a:gd name="connsiteX12" fmla="*/ 1245394 w 1940719"/>
                <a:gd name="connsiteY12" fmla="*/ 178594 h 833438"/>
                <a:gd name="connsiteX13" fmla="*/ 1204913 w 1940719"/>
                <a:gd name="connsiteY13" fmla="*/ 161925 h 833438"/>
                <a:gd name="connsiteX14" fmla="*/ 1135857 w 1940719"/>
                <a:gd name="connsiteY14" fmla="*/ 111919 h 833438"/>
                <a:gd name="connsiteX15" fmla="*/ 1085850 w 1940719"/>
                <a:gd name="connsiteY15" fmla="*/ 97632 h 833438"/>
                <a:gd name="connsiteX16" fmla="*/ 1009650 w 1940719"/>
                <a:gd name="connsiteY16" fmla="*/ 107157 h 833438"/>
                <a:gd name="connsiteX17" fmla="*/ 962025 w 1940719"/>
                <a:gd name="connsiteY17" fmla="*/ 133350 h 833438"/>
                <a:gd name="connsiteX18" fmla="*/ 900113 w 1940719"/>
                <a:gd name="connsiteY18" fmla="*/ 166688 h 833438"/>
                <a:gd name="connsiteX19" fmla="*/ 850107 w 1940719"/>
                <a:gd name="connsiteY19" fmla="*/ 207169 h 833438"/>
                <a:gd name="connsiteX20" fmla="*/ 792957 w 1940719"/>
                <a:gd name="connsiteY20" fmla="*/ 230982 h 833438"/>
                <a:gd name="connsiteX21" fmla="*/ 747713 w 1940719"/>
                <a:gd name="connsiteY21" fmla="*/ 233363 h 833438"/>
                <a:gd name="connsiteX22" fmla="*/ 681038 w 1940719"/>
                <a:gd name="connsiteY22" fmla="*/ 228600 h 833438"/>
                <a:gd name="connsiteX23" fmla="*/ 590550 w 1940719"/>
                <a:gd name="connsiteY23" fmla="*/ 209550 h 833438"/>
                <a:gd name="connsiteX24" fmla="*/ 531019 w 1940719"/>
                <a:gd name="connsiteY24" fmla="*/ 195263 h 833438"/>
                <a:gd name="connsiteX25" fmla="*/ 481013 w 1940719"/>
                <a:gd name="connsiteY25" fmla="*/ 171450 h 833438"/>
                <a:gd name="connsiteX26" fmla="*/ 445294 w 1940719"/>
                <a:gd name="connsiteY26" fmla="*/ 171450 h 833438"/>
                <a:gd name="connsiteX27" fmla="*/ 383382 w 1940719"/>
                <a:gd name="connsiteY27" fmla="*/ 185738 h 833438"/>
                <a:gd name="connsiteX28" fmla="*/ 347663 w 1940719"/>
                <a:gd name="connsiteY28" fmla="*/ 207169 h 833438"/>
                <a:gd name="connsiteX29" fmla="*/ 290513 w 1940719"/>
                <a:gd name="connsiteY29" fmla="*/ 278607 h 833438"/>
                <a:gd name="connsiteX30" fmla="*/ 254794 w 1940719"/>
                <a:gd name="connsiteY30" fmla="*/ 350044 h 833438"/>
                <a:gd name="connsiteX31" fmla="*/ 216694 w 1940719"/>
                <a:gd name="connsiteY31" fmla="*/ 435769 h 833438"/>
                <a:gd name="connsiteX32" fmla="*/ 192882 w 1940719"/>
                <a:gd name="connsiteY32" fmla="*/ 519113 h 833438"/>
                <a:gd name="connsiteX33" fmla="*/ 166688 w 1940719"/>
                <a:gd name="connsiteY33" fmla="*/ 571500 h 833438"/>
                <a:gd name="connsiteX34" fmla="*/ 152400 w 1940719"/>
                <a:gd name="connsiteY34" fmla="*/ 588169 h 833438"/>
                <a:gd name="connsiteX35" fmla="*/ 121444 w 1940719"/>
                <a:gd name="connsiteY35" fmla="*/ 561975 h 833438"/>
                <a:gd name="connsiteX36" fmla="*/ 69057 w 1940719"/>
                <a:gd name="connsiteY36" fmla="*/ 497682 h 833438"/>
                <a:gd name="connsiteX37" fmla="*/ 54769 w 1940719"/>
                <a:gd name="connsiteY37" fmla="*/ 469107 h 833438"/>
                <a:gd name="connsiteX38" fmla="*/ 19050 w 1940719"/>
                <a:gd name="connsiteY38" fmla="*/ 433388 h 833438"/>
                <a:gd name="connsiteX39" fmla="*/ 0 w 1940719"/>
                <a:gd name="connsiteY39" fmla="*/ 416719 h 833438"/>
                <a:gd name="connsiteX40" fmla="*/ 21432 w 1940719"/>
                <a:gd name="connsiteY40" fmla="*/ 502444 h 833438"/>
                <a:gd name="connsiteX41" fmla="*/ 35719 w 1940719"/>
                <a:gd name="connsiteY41" fmla="*/ 583407 h 833438"/>
                <a:gd name="connsiteX42" fmla="*/ 64294 w 1940719"/>
                <a:gd name="connsiteY42" fmla="*/ 659606 h 833438"/>
                <a:gd name="connsiteX43" fmla="*/ 83345 w 1940719"/>
                <a:gd name="connsiteY43" fmla="*/ 709613 h 833438"/>
                <a:gd name="connsiteX44" fmla="*/ 123825 w 1940719"/>
                <a:gd name="connsiteY44" fmla="*/ 759619 h 833438"/>
                <a:gd name="connsiteX45" fmla="*/ 157162 w 1940719"/>
                <a:gd name="connsiteY45" fmla="*/ 809626 h 833438"/>
                <a:gd name="connsiteX46" fmla="*/ 195263 w 1940719"/>
                <a:gd name="connsiteY46" fmla="*/ 833438 h 833438"/>
                <a:gd name="connsiteX47" fmla="*/ 226219 w 1940719"/>
                <a:gd name="connsiteY47" fmla="*/ 762000 h 833438"/>
                <a:gd name="connsiteX48" fmla="*/ 257175 w 1940719"/>
                <a:gd name="connsiteY48" fmla="*/ 697707 h 833438"/>
                <a:gd name="connsiteX49" fmla="*/ 319088 w 1940719"/>
                <a:gd name="connsiteY49" fmla="*/ 611982 h 833438"/>
                <a:gd name="connsiteX50" fmla="*/ 357188 w 1940719"/>
                <a:gd name="connsiteY50" fmla="*/ 552450 h 833438"/>
                <a:gd name="connsiteX51" fmla="*/ 397669 w 1940719"/>
                <a:gd name="connsiteY51" fmla="*/ 511969 h 833438"/>
                <a:gd name="connsiteX52" fmla="*/ 450057 w 1940719"/>
                <a:gd name="connsiteY52" fmla="*/ 473869 h 833438"/>
                <a:gd name="connsiteX53" fmla="*/ 476250 w 1940719"/>
                <a:gd name="connsiteY53" fmla="*/ 459582 h 833438"/>
                <a:gd name="connsiteX54" fmla="*/ 476250 w 1940719"/>
                <a:gd name="connsiteY54" fmla="*/ 504825 h 833438"/>
                <a:gd name="connsiteX55" fmla="*/ 547688 w 1940719"/>
                <a:gd name="connsiteY55" fmla="*/ 514350 h 833438"/>
                <a:gd name="connsiteX56" fmla="*/ 650082 w 1940719"/>
                <a:gd name="connsiteY56" fmla="*/ 521494 h 833438"/>
                <a:gd name="connsiteX57" fmla="*/ 702469 w 1940719"/>
                <a:gd name="connsiteY57" fmla="*/ 550069 h 833438"/>
                <a:gd name="connsiteX58" fmla="*/ 757238 w 1940719"/>
                <a:gd name="connsiteY58" fmla="*/ 595313 h 833438"/>
                <a:gd name="connsiteX59" fmla="*/ 807244 w 1940719"/>
                <a:gd name="connsiteY59" fmla="*/ 592932 h 833438"/>
                <a:gd name="connsiteX60" fmla="*/ 912019 w 1940719"/>
                <a:gd name="connsiteY60" fmla="*/ 569119 h 833438"/>
                <a:gd name="connsiteX61" fmla="*/ 962025 w 1940719"/>
                <a:gd name="connsiteY61" fmla="*/ 540544 h 833438"/>
                <a:gd name="connsiteX62" fmla="*/ 1045369 w 1940719"/>
                <a:gd name="connsiteY62" fmla="*/ 533400 h 833438"/>
                <a:gd name="connsiteX63" fmla="*/ 1081088 w 1940719"/>
                <a:gd name="connsiteY63" fmla="*/ 531019 h 833438"/>
                <a:gd name="connsiteX64" fmla="*/ 1154907 w 1940719"/>
                <a:gd name="connsiteY64" fmla="*/ 578644 h 833438"/>
                <a:gd name="connsiteX65" fmla="*/ 1195388 w 1940719"/>
                <a:gd name="connsiteY65" fmla="*/ 619125 h 833438"/>
                <a:gd name="connsiteX66" fmla="*/ 1243013 w 1940719"/>
                <a:gd name="connsiteY66" fmla="*/ 654844 h 833438"/>
                <a:gd name="connsiteX67" fmla="*/ 1278732 w 1940719"/>
                <a:gd name="connsiteY67" fmla="*/ 669131 h 833438"/>
                <a:gd name="connsiteX68" fmla="*/ 1369218 w 1940719"/>
                <a:gd name="connsiteY68" fmla="*/ 659606 h 833438"/>
                <a:gd name="connsiteX69" fmla="*/ 1400175 w 1940719"/>
                <a:gd name="connsiteY69" fmla="*/ 619125 h 833438"/>
                <a:gd name="connsiteX70" fmla="*/ 1464469 w 1940719"/>
                <a:gd name="connsiteY70" fmla="*/ 557214 h 833438"/>
                <a:gd name="connsiteX71" fmla="*/ 1509714 w 1940719"/>
                <a:gd name="connsiteY71" fmla="*/ 521495 h 833438"/>
                <a:gd name="connsiteX72" fmla="*/ 1421607 w 1940719"/>
                <a:gd name="connsiteY72" fmla="*/ 678657 h 833438"/>
                <a:gd name="connsiteX73" fmla="*/ 1471613 w 1940719"/>
                <a:gd name="connsiteY73" fmla="*/ 669132 h 833438"/>
                <a:gd name="connsiteX74" fmla="*/ 1524000 w 1940719"/>
                <a:gd name="connsiteY74" fmla="*/ 638175 h 833438"/>
                <a:gd name="connsiteX75" fmla="*/ 1569244 w 1940719"/>
                <a:gd name="connsiteY75" fmla="*/ 583407 h 833438"/>
                <a:gd name="connsiteX76" fmla="*/ 1616869 w 1940719"/>
                <a:gd name="connsiteY76" fmla="*/ 516732 h 833438"/>
                <a:gd name="connsiteX77" fmla="*/ 1669257 w 1940719"/>
                <a:gd name="connsiteY77" fmla="*/ 440532 h 833438"/>
                <a:gd name="connsiteX78" fmla="*/ 1716882 w 1940719"/>
                <a:gd name="connsiteY78" fmla="*/ 381000 h 833438"/>
                <a:gd name="connsiteX79" fmla="*/ 1745457 w 1940719"/>
                <a:gd name="connsiteY79" fmla="*/ 321469 h 833438"/>
                <a:gd name="connsiteX80" fmla="*/ 1788319 w 1940719"/>
                <a:gd name="connsiteY80" fmla="*/ 288132 h 833438"/>
                <a:gd name="connsiteX81" fmla="*/ 1819275 w 1940719"/>
                <a:gd name="connsiteY81" fmla="*/ 271463 h 833438"/>
                <a:gd name="connsiteX82" fmla="*/ 1864519 w 1940719"/>
                <a:gd name="connsiteY82" fmla="*/ 271463 h 833438"/>
                <a:gd name="connsiteX83" fmla="*/ 1888332 w 1940719"/>
                <a:gd name="connsiteY83" fmla="*/ 276225 h 833438"/>
                <a:gd name="connsiteX84" fmla="*/ 1940719 w 1940719"/>
                <a:gd name="connsiteY84" fmla="*/ 114300 h 833438"/>
                <a:gd name="connsiteX0" fmla="*/ 1940719 w 1940719"/>
                <a:gd name="connsiteY0" fmla="*/ 114300 h 833438"/>
                <a:gd name="connsiteX1" fmla="*/ 1893094 w 1940719"/>
                <a:gd name="connsiteY1" fmla="*/ 47625 h 833438"/>
                <a:gd name="connsiteX2" fmla="*/ 1869282 w 1940719"/>
                <a:gd name="connsiteY2" fmla="*/ 14288 h 833438"/>
                <a:gd name="connsiteX3" fmla="*/ 1819275 w 1940719"/>
                <a:gd name="connsiteY3" fmla="*/ 0 h 833438"/>
                <a:gd name="connsiteX4" fmla="*/ 1740694 w 1940719"/>
                <a:gd name="connsiteY4" fmla="*/ 4763 h 833438"/>
                <a:gd name="connsiteX5" fmla="*/ 1690688 w 1940719"/>
                <a:gd name="connsiteY5" fmla="*/ 50007 h 833438"/>
                <a:gd name="connsiteX6" fmla="*/ 1635919 w 1940719"/>
                <a:gd name="connsiteY6" fmla="*/ 83344 h 833438"/>
                <a:gd name="connsiteX7" fmla="*/ 1538288 w 1940719"/>
                <a:gd name="connsiteY7" fmla="*/ 152400 h 833438"/>
                <a:gd name="connsiteX8" fmla="*/ 1481138 w 1940719"/>
                <a:gd name="connsiteY8" fmla="*/ 176213 h 833438"/>
                <a:gd name="connsiteX9" fmla="*/ 1400175 w 1940719"/>
                <a:gd name="connsiteY9" fmla="*/ 200025 h 833438"/>
                <a:gd name="connsiteX10" fmla="*/ 1323975 w 1940719"/>
                <a:gd name="connsiteY10" fmla="*/ 200025 h 833438"/>
                <a:gd name="connsiteX11" fmla="*/ 1273969 w 1940719"/>
                <a:gd name="connsiteY11" fmla="*/ 188119 h 833438"/>
                <a:gd name="connsiteX12" fmla="*/ 1245394 w 1940719"/>
                <a:gd name="connsiteY12" fmla="*/ 178594 h 833438"/>
                <a:gd name="connsiteX13" fmla="*/ 1200151 w 1940719"/>
                <a:gd name="connsiteY13" fmla="*/ 150019 h 833438"/>
                <a:gd name="connsiteX14" fmla="*/ 1135857 w 1940719"/>
                <a:gd name="connsiteY14" fmla="*/ 111919 h 833438"/>
                <a:gd name="connsiteX15" fmla="*/ 1085850 w 1940719"/>
                <a:gd name="connsiteY15" fmla="*/ 97632 h 833438"/>
                <a:gd name="connsiteX16" fmla="*/ 1009650 w 1940719"/>
                <a:gd name="connsiteY16" fmla="*/ 107157 h 833438"/>
                <a:gd name="connsiteX17" fmla="*/ 962025 w 1940719"/>
                <a:gd name="connsiteY17" fmla="*/ 133350 h 833438"/>
                <a:gd name="connsiteX18" fmla="*/ 900113 w 1940719"/>
                <a:gd name="connsiteY18" fmla="*/ 166688 h 833438"/>
                <a:gd name="connsiteX19" fmla="*/ 850107 w 1940719"/>
                <a:gd name="connsiteY19" fmla="*/ 207169 h 833438"/>
                <a:gd name="connsiteX20" fmla="*/ 792957 w 1940719"/>
                <a:gd name="connsiteY20" fmla="*/ 230982 h 833438"/>
                <a:gd name="connsiteX21" fmla="*/ 747713 w 1940719"/>
                <a:gd name="connsiteY21" fmla="*/ 233363 h 833438"/>
                <a:gd name="connsiteX22" fmla="*/ 681038 w 1940719"/>
                <a:gd name="connsiteY22" fmla="*/ 228600 h 833438"/>
                <a:gd name="connsiteX23" fmla="*/ 590550 w 1940719"/>
                <a:gd name="connsiteY23" fmla="*/ 209550 h 833438"/>
                <a:gd name="connsiteX24" fmla="*/ 531019 w 1940719"/>
                <a:gd name="connsiteY24" fmla="*/ 195263 h 833438"/>
                <a:gd name="connsiteX25" fmla="*/ 481013 w 1940719"/>
                <a:gd name="connsiteY25" fmla="*/ 171450 h 833438"/>
                <a:gd name="connsiteX26" fmla="*/ 445294 w 1940719"/>
                <a:gd name="connsiteY26" fmla="*/ 171450 h 833438"/>
                <a:gd name="connsiteX27" fmla="*/ 383382 w 1940719"/>
                <a:gd name="connsiteY27" fmla="*/ 185738 h 833438"/>
                <a:gd name="connsiteX28" fmla="*/ 347663 w 1940719"/>
                <a:gd name="connsiteY28" fmla="*/ 207169 h 833438"/>
                <a:gd name="connsiteX29" fmla="*/ 290513 w 1940719"/>
                <a:gd name="connsiteY29" fmla="*/ 278607 h 833438"/>
                <a:gd name="connsiteX30" fmla="*/ 254794 w 1940719"/>
                <a:gd name="connsiteY30" fmla="*/ 350044 h 833438"/>
                <a:gd name="connsiteX31" fmla="*/ 216694 w 1940719"/>
                <a:gd name="connsiteY31" fmla="*/ 435769 h 833438"/>
                <a:gd name="connsiteX32" fmla="*/ 192882 w 1940719"/>
                <a:gd name="connsiteY32" fmla="*/ 519113 h 833438"/>
                <a:gd name="connsiteX33" fmla="*/ 166688 w 1940719"/>
                <a:gd name="connsiteY33" fmla="*/ 571500 h 833438"/>
                <a:gd name="connsiteX34" fmla="*/ 152400 w 1940719"/>
                <a:gd name="connsiteY34" fmla="*/ 588169 h 833438"/>
                <a:gd name="connsiteX35" fmla="*/ 121444 w 1940719"/>
                <a:gd name="connsiteY35" fmla="*/ 561975 h 833438"/>
                <a:gd name="connsiteX36" fmla="*/ 69057 w 1940719"/>
                <a:gd name="connsiteY36" fmla="*/ 497682 h 833438"/>
                <a:gd name="connsiteX37" fmla="*/ 54769 w 1940719"/>
                <a:gd name="connsiteY37" fmla="*/ 469107 h 833438"/>
                <a:gd name="connsiteX38" fmla="*/ 19050 w 1940719"/>
                <a:gd name="connsiteY38" fmla="*/ 433388 h 833438"/>
                <a:gd name="connsiteX39" fmla="*/ 0 w 1940719"/>
                <a:gd name="connsiteY39" fmla="*/ 416719 h 833438"/>
                <a:gd name="connsiteX40" fmla="*/ 21432 w 1940719"/>
                <a:gd name="connsiteY40" fmla="*/ 502444 h 833438"/>
                <a:gd name="connsiteX41" fmla="*/ 35719 w 1940719"/>
                <a:gd name="connsiteY41" fmla="*/ 583407 h 833438"/>
                <a:gd name="connsiteX42" fmla="*/ 64294 w 1940719"/>
                <a:gd name="connsiteY42" fmla="*/ 659606 h 833438"/>
                <a:gd name="connsiteX43" fmla="*/ 83345 w 1940719"/>
                <a:gd name="connsiteY43" fmla="*/ 709613 h 833438"/>
                <a:gd name="connsiteX44" fmla="*/ 123825 w 1940719"/>
                <a:gd name="connsiteY44" fmla="*/ 759619 h 833438"/>
                <a:gd name="connsiteX45" fmla="*/ 157162 w 1940719"/>
                <a:gd name="connsiteY45" fmla="*/ 809626 h 833438"/>
                <a:gd name="connsiteX46" fmla="*/ 195263 w 1940719"/>
                <a:gd name="connsiteY46" fmla="*/ 833438 h 833438"/>
                <a:gd name="connsiteX47" fmla="*/ 226219 w 1940719"/>
                <a:gd name="connsiteY47" fmla="*/ 762000 h 833438"/>
                <a:gd name="connsiteX48" fmla="*/ 257175 w 1940719"/>
                <a:gd name="connsiteY48" fmla="*/ 697707 h 833438"/>
                <a:gd name="connsiteX49" fmla="*/ 319088 w 1940719"/>
                <a:gd name="connsiteY49" fmla="*/ 611982 h 833438"/>
                <a:gd name="connsiteX50" fmla="*/ 357188 w 1940719"/>
                <a:gd name="connsiteY50" fmla="*/ 552450 h 833438"/>
                <a:gd name="connsiteX51" fmla="*/ 397669 w 1940719"/>
                <a:gd name="connsiteY51" fmla="*/ 511969 h 833438"/>
                <a:gd name="connsiteX52" fmla="*/ 450057 w 1940719"/>
                <a:gd name="connsiteY52" fmla="*/ 473869 h 833438"/>
                <a:gd name="connsiteX53" fmla="*/ 476250 w 1940719"/>
                <a:gd name="connsiteY53" fmla="*/ 459582 h 833438"/>
                <a:gd name="connsiteX54" fmla="*/ 476250 w 1940719"/>
                <a:gd name="connsiteY54" fmla="*/ 504825 h 833438"/>
                <a:gd name="connsiteX55" fmla="*/ 547688 w 1940719"/>
                <a:gd name="connsiteY55" fmla="*/ 514350 h 833438"/>
                <a:gd name="connsiteX56" fmla="*/ 650082 w 1940719"/>
                <a:gd name="connsiteY56" fmla="*/ 521494 h 833438"/>
                <a:gd name="connsiteX57" fmla="*/ 702469 w 1940719"/>
                <a:gd name="connsiteY57" fmla="*/ 550069 h 833438"/>
                <a:gd name="connsiteX58" fmla="*/ 757238 w 1940719"/>
                <a:gd name="connsiteY58" fmla="*/ 595313 h 833438"/>
                <a:gd name="connsiteX59" fmla="*/ 807244 w 1940719"/>
                <a:gd name="connsiteY59" fmla="*/ 592932 h 833438"/>
                <a:gd name="connsiteX60" fmla="*/ 912019 w 1940719"/>
                <a:gd name="connsiteY60" fmla="*/ 569119 h 833438"/>
                <a:gd name="connsiteX61" fmla="*/ 962025 w 1940719"/>
                <a:gd name="connsiteY61" fmla="*/ 540544 h 833438"/>
                <a:gd name="connsiteX62" fmla="*/ 1045369 w 1940719"/>
                <a:gd name="connsiteY62" fmla="*/ 533400 h 833438"/>
                <a:gd name="connsiteX63" fmla="*/ 1081088 w 1940719"/>
                <a:gd name="connsiteY63" fmla="*/ 531019 h 833438"/>
                <a:gd name="connsiteX64" fmla="*/ 1154907 w 1940719"/>
                <a:gd name="connsiteY64" fmla="*/ 578644 h 833438"/>
                <a:gd name="connsiteX65" fmla="*/ 1195388 w 1940719"/>
                <a:gd name="connsiteY65" fmla="*/ 619125 h 833438"/>
                <a:gd name="connsiteX66" fmla="*/ 1243013 w 1940719"/>
                <a:gd name="connsiteY66" fmla="*/ 654844 h 833438"/>
                <a:gd name="connsiteX67" fmla="*/ 1278732 w 1940719"/>
                <a:gd name="connsiteY67" fmla="*/ 669131 h 833438"/>
                <a:gd name="connsiteX68" fmla="*/ 1369218 w 1940719"/>
                <a:gd name="connsiteY68" fmla="*/ 659606 h 833438"/>
                <a:gd name="connsiteX69" fmla="*/ 1400175 w 1940719"/>
                <a:gd name="connsiteY69" fmla="*/ 619125 h 833438"/>
                <a:gd name="connsiteX70" fmla="*/ 1464469 w 1940719"/>
                <a:gd name="connsiteY70" fmla="*/ 557214 h 833438"/>
                <a:gd name="connsiteX71" fmla="*/ 1509714 w 1940719"/>
                <a:gd name="connsiteY71" fmla="*/ 521495 h 833438"/>
                <a:gd name="connsiteX72" fmla="*/ 1421607 w 1940719"/>
                <a:gd name="connsiteY72" fmla="*/ 678657 h 833438"/>
                <a:gd name="connsiteX73" fmla="*/ 1471613 w 1940719"/>
                <a:gd name="connsiteY73" fmla="*/ 669132 h 833438"/>
                <a:gd name="connsiteX74" fmla="*/ 1524000 w 1940719"/>
                <a:gd name="connsiteY74" fmla="*/ 638175 h 833438"/>
                <a:gd name="connsiteX75" fmla="*/ 1569244 w 1940719"/>
                <a:gd name="connsiteY75" fmla="*/ 583407 h 833438"/>
                <a:gd name="connsiteX76" fmla="*/ 1616869 w 1940719"/>
                <a:gd name="connsiteY76" fmla="*/ 516732 h 833438"/>
                <a:gd name="connsiteX77" fmla="*/ 1669257 w 1940719"/>
                <a:gd name="connsiteY77" fmla="*/ 440532 h 833438"/>
                <a:gd name="connsiteX78" fmla="*/ 1716882 w 1940719"/>
                <a:gd name="connsiteY78" fmla="*/ 381000 h 833438"/>
                <a:gd name="connsiteX79" fmla="*/ 1745457 w 1940719"/>
                <a:gd name="connsiteY79" fmla="*/ 321469 h 833438"/>
                <a:gd name="connsiteX80" fmla="*/ 1788319 w 1940719"/>
                <a:gd name="connsiteY80" fmla="*/ 288132 h 833438"/>
                <a:gd name="connsiteX81" fmla="*/ 1819275 w 1940719"/>
                <a:gd name="connsiteY81" fmla="*/ 271463 h 833438"/>
                <a:gd name="connsiteX82" fmla="*/ 1864519 w 1940719"/>
                <a:gd name="connsiteY82" fmla="*/ 271463 h 833438"/>
                <a:gd name="connsiteX83" fmla="*/ 1888332 w 1940719"/>
                <a:gd name="connsiteY83" fmla="*/ 276225 h 833438"/>
                <a:gd name="connsiteX84" fmla="*/ 1940719 w 1940719"/>
                <a:gd name="connsiteY84" fmla="*/ 114300 h 833438"/>
                <a:gd name="connsiteX0" fmla="*/ 1940719 w 1940719"/>
                <a:gd name="connsiteY0" fmla="*/ 114300 h 833438"/>
                <a:gd name="connsiteX1" fmla="*/ 1893094 w 1940719"/>
                <a:gd name="connsiteY1" fmla="*/ 47625 h 833438"/>
                <a:gd name="connsiteX2" fmla="*/ 1850232 w 1940719"/>
                <a:gd name="connsiteY2" fmla="*/ 42863 h 833438"/>
                <a:gd name="connsiteX3" fmla="*/ 1819275 w 1940719"/>
                <a:gd name="connsiteY3" fmla="*/ 0 h 833438"/>
                <a:gd name="connsiteX4" fmla="*/ 1740694 w 1940719"/>
                <a:gd name="connsiteY4" fmla="*/ 4763 h 833438"/>
                <a:gd name="connsiteX5" fmla="*/ 1690688 w 1940719"/>
                <a:gd name="connsiteY5" fmla="*/ 50007 h 833438"/>
                <a:gd name="connsiteX6" fmla="*/ 1635919 w 1940719"/>
                <a:gd name="connsiteY6" fmla="*/ 83344 h 833438"/>
                <a:gd name="connsiteX7" fmla="*/ 1538288 w 1940719"/>
                <a:gd name="connsiteY7" fmla="*/ 152400 h 833438"/>
                <a:gd name="connsiteX8" fmla="*/ 1481138 w 1940719"/>
                <a:gd name="connsiteY8" fmla="*/ 176213 h 833438"/>
                <a:gd name="connsiteX9" fmla="*/ 1400175 w 1940719"/>
                <a:gd name="connsiteY9" fmla="*/ 200025 h 833438"/>
                <a:gd name="connsiteX10" fmla="*/ 1323975 w 1940719"/>
                <a:gd name="connsiteY10" fmla="*/ 200025 h 833438"/>
                <a:gd name="connsiteX11" fmla="*/ 1273969 w 1940719"/>
                <a:gd name="connsiteY11" fmla="*/ 188119 h 833438"/>
                <a:gd name="connsiteX12" fmla="*/ 1245394 w 1940719"/>
                <a:gd name="connsiteY12" fmla="*/ 178594 h 833438"/>
                <a:gd name="connsiteX13" fmla="*/ 1200151 w 1940719"/>
                <a:gd name="connsiteY13" fmla="*/ 150019 h 833438"/>
                <a:gd name="connsiteX14" fmla="*/ 1135857 w 1940719"/>
                <a:gd name="connsiteY14" fmla="*/ 111919 h 833438"/>
                <a:gd name="connsiteX15" fmla="*/ 1085850 w 1940719"/>
                <a:gd name="connsiteY15" fmla="*/ 97632 h 833438"/>
                <a:gd name="connsiteX16" fmla="*/ 1009650 w 1940719"/>
                <a:gd name="connsiteY16" fmla="*/ 107157 h 833438"/>
                <a:gd name="connsiteX17" fmla="*/ 962025 w 1940719"/>
                <a:gd name="connsiteY17" fmla="*/ 133350 h 833438"/>
                <a:gd name="connsiteX18" fmla="*/ 900113 w 1940719"/>
                <a:gd name="connsiteY18" fmla="*/ 166688 h 833438"/>
                <a:gd name="connsiteX19" fmla="*/ 850107 w 1940719"/>
                <a:gd name="connsiteY19" fmla="*/ 207169 h 833438"/>
                <a:gd name="connsiteX20" fmla="*/ 792957 w 1940719"/>
                <a:gd name="connsiteY20" fmla="*/ 230982 h 833438"/>
                <a:gd name="connsiteX21" fmla="*/ 747713 w 1940719"/>
                <a:gd name="connsiteY21" fmla="*/ 233363 h 833438"/>
                <a:gd name="connsiteX22" fmla="*/ 681038 w 1940719"/>
                <a:gd name="connsiteY22" fmla="*/ 228600 h 833438"/>
                <a:gd name="connsiteX23" fmla="*/ 590550 w 1940719"/>
                <a:gd name="connsiteY23" fmla="*/ 209550 h 833438"/>
                <a:gd name="connsiteX24" fmla="*/ 531019 w 1940719"/>
                <a:gd name="connsiteY24" fmla="*/ 195263 h 833438"/>
                <a:gd name="connsiteX25" fmla="*/ 481013 w 1940719"/>
                <a:gd name="connsiteY25" fmla="*/ 171450 h 833438"/>
                <a:gd name="connsiteX26" fmla="*/ 445294 w 1940719"/>
                <a:gd name="connsiteY26" fmla="*/ 171450 h 833438"/>
                <a:gd name="connsiteX27" fmla="*/ 383382 w 1940719"/>
                <a:gd name="connsiteY27" fmla="*/ 185738 h 833438"/>
                <a:gd name="connsiteX28" fmla="*/ 347663 w 1940719"/>
                <a:gd name="connsiteY28" fmla="*/ 207169 h 833438"/>
                <a:gd name="connsiteX29" fmla="*/ 290513 w 1940719"/>
                <a:gd name="connsiteY29" fmla="*/ 278607 h 833438"/>
                <a:gd name="connsiteX30" fmla="*/ 254794 w 1940719"/>
                <a:gd name="connsiteY30" fmla="*/ 350044 h 833438"/>
                <a:gd name="connsiteX31" fmla="*/ 216694 w 1940719"/>
                <a:gd name="connsiteY31" fmla="*/ 435769 h 833438"/>
                <a:gd name="connsiteX32" fmla="*/ 192882 w 1940719"/>
                <a:gd name="connsiteY32" fmla="*/ 519113 h 833438"/>
                <a:gd name="connsiteX33" fmla="*/ 166688 w 1940719"/>
                <a:gd name="connsiteY33" fmla="*/ 571500 h 833438"/>
                <a:gd name="connsiteX34" fmla="*/ 152400 w 1940719"/>
                <a:gd name="connsiteY34" fmla="*/ 588169 h 833438"/>
                <a:gd name="connsiteX35" fmla="*/ 121444 w 1940719"/>
                <a:gd name="connsiteY35" fmla="*/ 561975 h 833438"/>
                <a:gd name="connsiteX36" fmla="*/ 69057 w 1940719"/>
                <a:gd name="connsiteY36" fmla="*/ 497682 h 833438"/>
                <a:gd name="connsiteX37" fmla="*/ 54769 w 1940719"/>
                <a:gd name="connsiteY37" fmla="*/ 469107 h 833438"/>
                <a:gd name="connsiteX38" fmla="*/ 19050 w 1940719"/>
                <a:gd name="connsiteY38" fmla="*/ 433388 h 833438"/>
                <a:gd name="connsiteX39" fmla="*/ 0 w 1940719"/>
                <a:gd name="connsiteY39" fmla="*/ 416719 h 833438"/>
                <a:gd name="connsiteX40" fmla="*/ 21432 w 1940719"/>
                <a:gd name="connsiteY40" fmla="*/ 502444 h 833438"/>
                <a:gd name="connsiteX41" fmla="*/ 35719 w 1940719"/>
                <a:gd name="connsiteY41" fmla="*/ 583407 h 833438"/>
                <a:gd name="connsiteX42" fmla="*/ 64294 w 1940719"/>
                <a:gd name="connsiteY42" fmla="*/ 659606 h 833438"/>
                <a:gd name="connsiteX43" fmla="*/ 83345 w 1940719"/>
                <a:gd name="connsiteY43" fmla="*/ 709613 h 833438"/>
                <a:gd name="connsiteX44" fmla="*/ 123825 w 1940719"/>
                <a:gd name="connsiteY44" fmla="*/ 759619 h 833438"/>
                <a:gd name="connsiteX45" fmla="*/ 157162 w 1940719"/>
                <a:gd name="connsiteY45" fmla="*/ 809626 h 833438"/>
                <a:gd name="connsiteX46" fmla="*/ 195263 w 1940719"/>
                <a:gd name="connsiteY46" fmla="*/ 833438 h 833438"/>
                <a:gd name="connsiteX47" fmla="*/ 226219 w 1940719"/>
                <a:gd name="connsiteY47" fmla="*/ 762000 h 833438"/>
                <a:gd name="connsiteX48" fmla="*/ 257175 w 1940719"/>
                <a:gd name="connsiteY48" fmla="*/ 697707 h 833438"/>
                <a:gd name="connsiteX49" fmla="*/ 319088 w 1940719"/>
                <a:gd name="connsiteY49" fmla="*/ 611982 h 833438"/>
                <a:gd name="connsiteX50" fmla="*/ 357188 w 1940719"/>
                <a:gd name="connsiteY50" fmla="*/ 552450 h 833438"/>
                <a:gd name="connsiteX51" fmla="*/ 397669 w 1940719"/>
                <a:gd name="connsiteY51" fmla="*/ 511969 h 833438"/>
                <a:gd name="connsiteX52" fmla="*/ 450057 w 1940719"/>
                <a:gd name="connsiteY52" fmla="*/ 473869 h 833438"/>
                <a:gd name="connsiteX53" fmla="*/ 476250 w 1940719"/>
                <a:gd name="connsiteY53" fmla="*/ 459582 h 833438"/>
                <a:gd name="connsiteX54" fmla="*/ 476250 w 1940719"/>
                <a:gd name="connsiteY54" fmla="*/ 504825 h 833438"/>
                <a:gd name="connsiteX55" fmla="*/ 547688 w 1940719"/>
                <a:gd name="connsiteY55" fmla="*/ 514350 h 833438"/>
                <a:gd name="connsiteX56" fmla="*/ 650082 w 1940719"/>
                <a:gd name="connsiteY56" fmla="*/ 521494 h 833438"/>
                <a:gd name="connsiteX57" fmla="*/ 702469 w 1940719"/>
                <a:gd name="connsiteY57" fmla="*/ 550069 h 833438"/>
                <a:gd name="connsiteX58" fmla="*/ 757238 w 1940719"/>
                <a:gd name="connsiteY58" fmla="*/ 595313 h 833438"/>
                <a:gd name="connsiteX59" fmla="*/ 807244 w 1940719"/>
                <a:gd name="connsiteY59" fmla="*/ 592932 h 833438"/>
                <a:gd name="connsiteX60" fmla="*/ 912019 w 1940719"/>
                <a:gd name="connsiteY60" fmla="*/ 569119 h 833438"/>
                <a:gd name="connsiteX61" fmla="*/ 962025 w 1940719"/>
                <a:gd name="connsiteY61" fmla="*/ 540544 h 833438"/>
                <a:gd name="connsiteX62" fmla="*/ 1045369 w 1940719"/>
                <a:gd name="connsiteY62" fmla="*/ 533400 h 833438"/>
                <a:gd name="connsiteX63" fmla="*/ 1081088 w 1940719"/>
                <a:gd name="connsiteY63" fmla="*/ 531019 h 833438"/>
                <a:gd name="connsiteX64" fmla="*/ 1154907 w 1940719"/>
                <a:gd name="connsiteY64" fmla="*/ 578644 h 833438"/>
                <a:gd name="connsiteX65" fmla="*/ 1195388 w 1940719"/>
                <a:gd name="connsiteY65" fmla="*/ 619125 h 833438"/>
                <a:gd name="connsiteX66" fmla="*/ 1243013 w 1940719"/>
                <a:gd name="connsiteY66" fmla="*/ 654844 h 833438"/>
                <a:gd name="connsiteX67" fmla="*/ 1278732 w 1940719"/>
                <a:gd name="connsiteY67" fmla="*/ 669131 h 833438"/>
                <a:gd name="connsiteX68" fmla="*/ 1369218 w 1940719"/>
                <a:gd name="connsiteY68" fmla="*/ 659606 h 833438"/>
                <a:gd name="connsiteX69" fmla="*/ 1400175 w 1940719"/>
                <a:gd name="connsiteY69" fmla="*/ 619125 h 833438"/>
                <a:gd name="connsiteX70" fmla="*/ 1464469 w 1940719"/>
                <a:gd name="connsiteY70" fmla="*/ 557214 h 833438"/>
                <a:gd name="connsiteX71" fmla="*/ 1509714 w 1940719"/>
                <a:gd name="connsiteY71" fmla="*/ 521495 h 833438"/>
                <a:gd name="connsiteX72" fmla="*/ 1421607 w 1940719"/>
                <a:gd name="connsiteY72" fmla="*/ 678657 h 833438"/>
                <a:gd name="connsiteX73" fmla="*/ 1471613 w 1940719"/>
                <a:gd name="connsiteY73" fmla="*/ 669132 h 833438"/>
                <a:gd name="connsiteX74" fmla="*/ 1524000 w 1940719"/>
                <a:gd name="connsiteY74" fmla="*/ 638175 h 833438"/>
                <a:gd name="connsiteX75" fmla="*/ 1569244 w 1940719"/>
                <a:gd name="connsiteY75" fmla="*/ 583407 h 833438"/>
                <a:gd name="connsiteX76" fmla="*/ 1616869 w 1940719"/>
                <a:gd name="connsiteY76" fmla="*/ 516732 h 833438"/>
                <a:gd name="connsiteX77" fmla="*/ 1669257 w 1940719"/>
                <a:gd name="connsiteY77" fmla="*/ 440532 h 833438"/>
                <a:gd name="connsiteX78" fmla="*/ 1716882 w 1940719"/>
                <a:gd name="connsiteY78" fmla="*/ 381000 h 833438"/>
                <a:gd name="connsiteX79" fmla="*/ 1745457 w 1940719"/>
                <a:gd name="connsiteY79" fmla="*/ 321469 h 833438"/>
                <a:gd name="connsiteX80" fmla="*/ 1788319 w 1940719"/>
                <a:gd name="connsiteY80" fmla="*/ 288132 h 833438"/>
                <a:gd name="connsiteX81" fmla="*/ 1819275 w 1940719"/>
                <a:gd name="connsiteY81" fmla="*/ 271463 h 833438"/>
                <a:gd name="connsiteX82" fmla="*/ 1864519 w 1940719"/>
                <a:gd name="connsiteY82" fmla="*/ 271463 h 833438"/>
                <a:gd name="connsiteX83" fmla="*/ 1888332 w 1940719"/>
                <a:gd name="connsiteY83" fmla="*/ 276225 h 833438"/>
                <a:gd name="connsiteX84" fmla="*/ 1940719 w 1940719"/>
                <a:gd name="connsiteY84" fmla="*/ 114300 h 833438"/>
                <a:gd name="connsiteX0" fmla="*/ 1940719 w 1940719"/>
                <a:gd name="connsiteY0" fmla="*/ 109537 h 828675"/>
                <a:gd name="connsiteX1" fmla="*/ 1893094 w 1940719"/>
                <a:gd name="connsiteY1" fmla="*/ 42862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19088 w 1940719"/>
                <a:gd name="connsiteY49" fmla="*/ 607219 h 828675"/>
                <a:gd name="connsiteX50" fmla="*/ 357188 w 1940719"/>
                <a:gd name="connsiteY50" fmla="*/ 547687 h 828675"/>
                <a:gd name="connsiteX51" fmla="*/ 397669 w 1940719"/>
                <a:gd name="connsiteY51" fmla="*/ 507206 h 828675"/>
                <a:gd name="connsiteX52" fmla="*/ 450057 w 1940719"/>
                <a:gd name="connsiteY52" fmla="*/ 469106 h 828675"/>
                <a:gd name="connsiteX53" fmla="*/ 476250 w 1940719"/>
                <a:gd name="connsiteY53" fmla="*/ 454819 h 828675"/>
                <a:gd name="connsiteX54" fmla="*/ 476250 w 1940719"/>
                <a:gd name="connsiteY54" fmla="*/ 500062 h 828675"/>
                <a:gd name="connsiteX55" fmla="*/ 547688 w 1940719"/>
                <a:gd name="connsiteY55" fmla="*/ 509587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8319 w 1940719"/>
                <a:gd name="connsiteY80" fmla="*/ 283369 h 828675"/>
                <a:gd name="connsiteX81" fmla="*/ 1819275 w 1940719"/>
                <a:gd name="connsiteY81" fmla="*/ 266700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19088 w 1940719"/>
                <a:gd name="connsiteY49" fmla="*/ 607219 h 828675"/>
                <a:gd name="connsiteX50" fmla="*/ 357188 w 1940719"/>
                <a:gd name="connsiteY50" fmla="*/ 547687 h 828675"/>
                <a:gd name="connsiteX51" fmla="*/ 397669 w 1940719"/>
                <a:gd name="connsiteY51" fmla="*/ 507206 h 828675"/>
                <a:gd name="connsiteX52" fmla="*/ 450057 w 1940719"/>
                <a:gd name="connsiteY52" fmla="*/ 469106 h 828675"/>
                <a:gd name="connsiteX53" fmla="*/ 476250 w 1940719"/>
                <a:gd name="connsiteY53" fmla="*/ 454819 h 828675"/>
                <a:gd name="connsiteX54" fmla="*/ 476250 w 1940719"/>
                <a:gd name="connsiteY54" fmla="*/ 500062 h 828675"/>
                <a:gd name="connsiteX55" fmla="*/ 547688 w 1940719"/>
                <a:gd name="connsiteY55" fmla="*/ 509587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8319 w 1940719"/>
                <a:gd name="connsiteY80" fmla="*/ 283369 h 828675"/>
                <a:gd name="connsiteX81" fmla="*/ 1819275 w 1940719"/>
                <a:gd name="connsiteY81" fmla="*/ 266700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19088 w 1940719"/>
                <a:gd name="connsiteY49" fmla="*/ 607219 h 828675"/>
                <a:gd name="connsiteX50" fmla="*/ 357188 w 1940719"/>
                <a:gd name="connsiteY50" fmla="*/ 547687 h 828675"/>
                <a:gd name="connsiteX51" fmla="*/ 397669 w 1940719"/>
                <a:gd name="connsiteY51" fmla="*/ 507206 h 828675"/>
                <a:gd name="connsiteX52" fmla="*/ 450057 w 1940719"/>
                <a:gd name="connsiteY52" fmla="*/ 469106 h 828675"/>
                <a:gd name="connsiteX53" fmla="*/ 476250 w 1940719"/>
                <a:gd name="connsiteY53" fmla="*/ 454819 h 828675"/>
                <a:gd name="connsiteX54" fmla="*/ 476250 w 1940719"/>
                <a:gd name="connsiteY54" fmla="*/ 500062 h 828675"/>
                <a:gd name="connsiteX55" fmla="*/ 547688 w 1940719"/>
                <a:gd name="connsiteY55" fmla="*/ 509587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8319 w 1940719"/>
                <a:gd name="connsiteY80" fmla="*/ 283369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19088 w 1940719"/>
                <a:gd name="connsiteY49" fmla="*/ 607219 h 828675"/>
                <a:gd name="connsiteX50" fmla="*/ 357188 w 1940719"/>
                <a:gd name="connsiteY50" fmla="*/ 547687 h 828675"/>
                <a:gd name="connsiteX51" fmla="*/ 397669 w 1940719"/>
                <a:gd name="connsiteY51" fmla="*/ 507206 h 828675"/>
                <a:gd name="connsiteX52" fmla="*/ 450057 w 1940719"/>
                <a:gd name="connsiteY52" fmla="*/ 469106 h 828675"/>
                <a:gd name="connsiteX53" fmla="*/ 476250 w 1940719"/>
                <a:gd name="connsiteY53" fmla="*/ 454819 h 828675"/>
                <a:gd name="connsiteX54" fmla="*/ 476250 w 1940719"/>
                <a:gd name="connsiteY54" fmla="*/ 500062 h 828675"/>
                <a:gd name="connsiteX55" fmla="*/ 547688 w 1940719"/>
                <a:gd name="connsiteY55" fmla="*/ 509587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19088 w 1940719"/>
                <a:gd name="connsiteY49" fmla="*/ 607219 h 828675"/>
                <a:gd name="connsiteX50" fmla="*/ 357188 w 1940719"/>
                <a:gd name="connsiteY50" fmla="*/ 547687 h 828675"/>
                <a:gd name="connsiteX51" fmla="*/ 397669 w 1940719"/>
                <a:gd name="connsiteY51" fmla="*/ 507206 h 828675"/>
                <a:gd name="connsiteX52" fmla="*/ 435769 w 1940719"/>
                <a:gd name="connsiteY52" fmla="*/ 473868 h 828675"/>
                <a:gd name="connsiteX53" fmla="*/ 476250 w 1940719"/>
                <a:gd name="connsiteY53" fmla="*/ 454819 h 828675"/>
                <a:gd name="connsiteX54" fmla="*/ 476250 w 1940719"/>
                <a:gd name="connsiteY54" fmla="*/ 500062 h 828675"/>
                <a:gd name="connsiteX55" fmla="*/ 547688 w 1940719"/>
                <a:gd name="connsiteY55" fmla="*/ 509587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19088 w 1940719"/>
                <a:gd name="connsiteY49" fmla="*/ 607219 h 828675"/>
                <a:gd name="connsiteX50" fmla="*/ 357188 w 1940719"/>
                <a:gd name="connsiteY50" fmla="*/ 547687 h 828675"/>
                <a:gd name="connsiteX51" fmla="*/ 383381 w 1940719"/>
                <a:gd name="connsiteY51" fmla="*/ 516731 h 828675"/>
                <a:gd name="connsiteX52" fmla="*/ 435769 w 1940719"/>
                <a:gd name="connsiteY52" fmla="*/ 473868 h 828675"/>
                <a:gd name="connsiteX53" fmla="*/ 476250 w 1940719"/>
                <a:gd name="connsiteY53" fmla="*/ 454819 h 828675"/>
                <a:gd name="connsiteX54" fmla="*/ 476250 w 1940719"/>
                <a:gd name="connsiteY54" fmla="*/ 500062 h 828675"/>
                <a:gd name="connsiteX55" fmla="*/ 547688 w 1940719"/>
                <a:gd name="connsiteY55" fmla="*/ 509587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19088 w 1940719"/>
                <a:gd name="connsiteY49" fmla="*/ 607219 h 828675"/>
                <a:gd name="connsiteX50" fmla="*/ 335757 w 1940719"/>
                <a:gd name="connsiteY50" fmla="*/ 566737 h 828675"/>
                <a:gd name="connsiteX51" fmla="*/ 383381 w 1940719"/>
                <a:gd name="connsiteY51" fmla="*/ 516731 h 828675"/>
                <a:gd name="connsiteX52" fmla="*/ 435769 w 1940719"/>
                <a:gd name="connsiteY52" fmla="*/ 473868 h 828675"/>
                <a:gd name="connsiteX53" fmla="*/ 476250 w 1940719"/>
                <a:gd name="connsiteY53" fmla="*/ 454819 h 828675"/>
                <a:gd name="connsiteX54" fmla="*/ 476250 w 1940719"/>
                <a:gd name="connsiteY54" fmla="*/ 500062 h 828675"/>
                <a:gd name="connsiteX55" fmla="*/ 547688 w 1940719"/>
                <a:gd name="connsiteY55" fmla="*/ 509587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02419 w 1940719"/>
                <a:gd name="connsiteY49" fmla="*/ 619126 h 828675"/>
                <a:gd name="connsiteX50" fmla="*/ 335757 w 1940719"/>
                <a:gd name="connsiteY50" fmla="*/ 566737 h 828675"/>
                <a:gd name="connsiteX51" fmla="*/ 383381 w 1940719"/>
                <a:gd name="connsiteY51" fmla="*/ 516731 h 828675"/>
                <a:gd name="connsiteX52" fmla="*/ 435769 w 1940719"/>
                <a:gd name="connsiteY52" fmla="*/ 473868 h 828675"/>
                <a:gd name="connsiteX53" fmla="*/ 476250 w 1940719"/>
                <a:gd name="connsiteY53" fmla="*/ 454819 h 828675"/>
                <a:gd name="connsiteX54" fmla="*/ 476250 w 1940719"/>
                <a:gd name="connsiteY54" fmla="*/ 500062 h 828675"/>
                <a:gd name="connsiteX55" fmla="*/ 547688 w 1940719"/>
                <a:gd name="connsiteY55" fmla="*/ 509587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02419 w 1940719"/>
                <a:gd name="connsiteY49" fmla="*/ 619126 h 828675"/>
                <a:gd name="connsiteX50" fmla="*/ 335757 w 1940719"/>
                <a:gd name="connsiteY50" fmla="*/ 566737 h 828675"/>
                <a:gd name="connsiteX51" fmla="*/ 383381 w 1940719"/>
                <a:gd name="connsiteY51" fmla="*/ 516731 h 828675"/>
                <a:gd name="connsiteX52" fmla="*/ 435769 w 1940719"/>
                <a:gd name="connsiteY52" fmla="*/ 473868 h 828675"/>
                <a:gd name="connsiteX53" fmla="*/ 428625 w 1940719"/>
                <a:gd name="connsiteY53" fmla="*/ 495300 h 828675"/>
                <a:gd name="connsiteX54" fmla="*/ 476250 w 1940719"/>
                <a:gd name="connsiteY54" fmla="*/ 500062 h 828675"/>
                <a:gd name="connsiteX55" fmla="*/ 547688 w 1940719"/>
                <a:gd name="connsiteY55" fmla="*/ 509587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02419 w 1940719"/>
                <a:gd name="connsiteY49" fmla="*/ 619126 h 828675"/>
                <a:gd name="connsiteX50" fmla="*/ 335757 w 1940719"/>
                <a:gd name="connsiteY50" fmla="*/ 566737 h 828675"/>
                <a:gd name="connsiteX51" fmla="*/ 383381 w 1940719"/>
                <a:gd name="connsiteY51" fmla="*/ 516731 h 828675"/>
                <a:gd name="connsiteX52" fmla="*/ 435769 w 1940719"/>
                <a:gd name="connsiteY52" fmla="*/ 473868 h 828675"/>
                <a:gd name="connsiteX53" fmla="*/ 428625 w 1940719"/>
                <a:gd name="connsiteY53" fmla="*/ 495300 h 828675"/>
                <a:gd name="connsiteX54" fmla="*/ 476250 w 1940719"/>
                <a:gd name="connsiteY54" fmla="*/ 500062 h 828675"/>
                <a:gd name="connsiteX55" fmla="*/ 557213 w 1940719"/>
                <a:gd name="connsiteY55" fmla="*/ 504825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45369 w 1940719"/>
                <a:gd name="connsiteY62" fmla="*/ 528637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2882 w 1940719"/>
                <a:gd name="connsiteY32" fmla="*/ 514350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02419 w 1940719"/>
                <a:gd name="connsiteY49" fmla="*/ 619126 h 828675"/>
                <a:gd name="connsiteX50" fmla="*/ 335757 w 1940719"/>
                <a:gd name="connsiteY50" fmla="*/ 566737 h 828675"/>
                <a:gd name="connsiteX51" fmla="*/ 383381 w 1940719"/>
                <a:gd name="connsiteY51" fmla="*/ 516731 h 828675"/>
                <a:gd name="connsiteX52" fmla="*/ 435769 w 1940719"/>
                <a:gd name="connsiteY52" fmla="*/ 473868 h 828675"/>
                <a:gd name="connsiteX53" fmla="*/ 428625 w 1940719"/>
                <a:gd name="connsiteY53" fmla="*/ 495300 h 828675"/>
                <a:gd name="connsiteX54" fmla="*/ 476250 w 1940719"/>
                <a:gd name="connsiteY54" fmla="*/ 500062 h 828675"/>
                <a:gd name="connsiteX55" fmla="*/ 557213 w 1940719"/>
                <a:gd name="connsiteY55" fmla="*/ 504825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26319 w 1940719"/>
                <a:gd name="connsiteY62" fmla="*/ 519112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5263 w 1940719"/>
                <a:gd name="connsiteY32" fmla="*/ 523875 h 828675"/>
                <a:gd name="connsiteX33" fmla="*/ 166688 w 1940719"/>
                <a:gd name="connsiteY33" fmla="*/ 566737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02419 w 1940719"/>
                <a:gd name="connsiteY49" fmla="*/ 619126 h 828675"/>
                <a:gd name="connsiteX50" fmla="*/ 335757 w 1940719"/>
                <a:gd name="connsiteY50" fmla="*/ 566737 h 828675"/>
                <a:gd name="connsiteX51" fmla="*/ 383381 w 1940719"/>
                <a:gd name="connsiteY51" fmla="*/ 516731 h 828675"/>
                <a:gd name="connsiteX52" fmla="*/ 435769 w 1940719"/>
                <a:gd name="connsiteY52" fmla="*/ 473868 h 828675"/>
                <a:gd name="connsiteX53" fmla="*/ 428625 w 1940719"/>
                <a:gd name="connsiteY53" fmla="*/ 495300 h 828675"/>
                <a:gd name="connsiteX54" fmla="*/ 476250 w 1940719"/>
                <a:gd name="connsiteY54" fmla="*/ 500062 h 828675"/>
                <a:gd name="connsiteX55" fmla="*/ 557213 w 1940719"/>
                <a:gd name="connsiteY55" fmla="*/ 504825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26319 w 1940719"/>
                <a:gd name="connsiteY62" fmla="*/ 519112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00175 w 1940719"/>
                <a:gd name="connsiteY9" fmla="*/ 195262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5263 w 1940719"/>
                <a:gd name="connsiteY32" fmla="*/ 523875 h 828675"/>
                <a:gd name="connsiteX33" fmla="*/ 176213 w 1940719"/>
                <a:gd name="connsiteY33" fmla="*/ 569118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02419 w 1940719"/>
                <a:gd name="connsiteY49" fmla="*/ 619126 h 828675"/>
                <a:gd name="connsiteX50" fmla="*/ 335757 w 1940719"/>
                <a:gd name="connsiteY50" fmla="*/ 566737 h 828675"/>
                <a:gd name="connsiteX51" fmla="*/ 383381 w 1940719"/>
                <a:gd name="connsiteY51" fmla="*/ 516731 h 828675"/>
                <a:gd name="connsiteX52" fmla="*/ 435769 w 1940719"/>
                <a:gd name="connsiteY52" fmla="*/ 473868 h 828675"/>
                <a:gd name="connsiteX53" fmla="*/ 428625 w 1940719"/>
                <a:gd name="connsiteY53" fmla="*/ 495300 h 828675"/>
                <a:gd name="connsiteX54" fmla="*/ 476250 w 1940719"/>
                <a:gd name="connsiteY54" fmla="*/ 500062 h 828675"/>
                <a:gd name="connsiteX55" fmla="*/ 557213 w 1940719"/>
                <a:gd name="connsiteY55" fmla="*/ 504825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26319 w 1940719"/>
                <a:gd name="connsiteY62" fmla="*/ 519112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 name="connsiteX0" fmla="*/ 1940719 w 1940719"/>
                <a:gd name="connsiteY0" fmla="*/ 109537 h 828675"/>
                <a:gd name="connsiteX1" fmla="*/ 1895476 w 1940719"/>
                <a:gd name="connsiteY1" fmla="*/ 52387 h 828675"/>
                <a:gd name="connsiteX2" fmla="*/ 1850232 w 1940719"/>
                <a:gd name="connsiteY2" fmla="*/ 38100 h 828675"/>
                <a:gd name="connsiteX3" fmla="*/ 1812131 w 1940719"/>
                <a:gd name="connsiteY3" fmla="*/ 14287 h 828675"/>
                <a:gd name="connsiteX4" fmla="*/ 1740694 w 1940719"/>
                <a:gd name="connsiteY4" fmla="*/ 0 h 828675"/>
                <a:gd name="connsiteX5" fmla="*/ 1690688 w 1940719"/>
                <a:gd name="connsiteY5" fmla="*/ 45244 h 828675"/>
                <a:gd name="connsiteX6" fmla="*/ 1635919 w 1940719"/>
                <a:gd name="connsiteY6" fmla="*/ 78581 h 828675"/>
                <a:gd name="connsiteX7" fmla="*/ 1538288 w 1940719"/>
                <a:gd name="connsiteY7" fmla="*/ 147637 h 828675"/>
                <a:gd name="connsiteX8" fmla="*/ 1481138 w 1940719"/>
                <a:gd name="connsiteY8" fmla="*/ 171450 h 828675"/>
                <a:gd name="connsiteX9" fmla="*/ 1412081 w 1940719"/>
                <a:gd name="connsiteY9" fmla="*/ 190500 h 828675"/>
                <a:gd name="connsiteX10" fmla="*/ 1323975 w 1940719"/>
                <a:gd name="connsiteY10" fmla="*/ 195262 h 828675"/>
                <a:gd name="connsiteX11" fmla="*/ 1273969 w 1940719"/>
                <a:gd name="connsiteY11" fmla="*/ 183356 h 828675"/>
                <a:gd name="connsiteX12" fmla="*/ 1245394 w 1940719"/>
                <a:gd name="connsiteY12" fmla="*/ 173831 h 828675"/>
                <a:gd name="connsiteX13" fmla="*/ 1200151 w 1940719"/>
                <a:gd name="connsiteY13" fmla="*/ 145256 h 828675"/>
                <a:gd name="connsiteX14" fmla="*/ 1135857 w 1940719"/>
                <a:gd name="connsiteY14" fmla="*/ 107156 h 828675"/>
                <a:gd name="connsiteX15" fmla="*/ 1085850 w 1940719"/>
                <a:gd name="connsiteY15" fmla="*/ 92869 h 828675"/>
                <a:gd name="connsiteX16" fmla="*/ 1009650 w 1940719"/>
                <a:gd name="connsiteY16" fmla="*/ 102394 h 828675"/>
                <a:gd name="connsiteX17" fmla="*/ 962025 w 1940719"/>
                <a:gd name="connsiteY17" fmla="*/ 128587 h 828675"/>
                <a:gd name="connsiteX18" fmla="*/ 900113 w 1940719"/>
                <a:gd name="connsiteY18" fmla="*/ 161925 h 828675"/>
                <a:gd name="connsiteX19" fmla="*/ 850107 w 1940719"/>
                <a:gd name="connsiteY19" fmla="*/ 202406 h 828675"/>
                <a:gd name="connsiteX20" fmla="*/ 792957 w 1940719"/>
                <a:gd name="connsiteY20" fmla="*/ 226219 h 828675"/>
                <a:gd name="connsiteX21" fmla="*/ 747713 w 1940719"/>
                <a:gd name="connsiteY21" fmla="*/ 228600 h 828675"/>
                <a:gd name="connsiteX22" fmla="*/ 681038 w 1940719"/>
                <a:gd name="connsiteY22" fmla="*/ 223837 h 828675"/>
                <a:gd name="connsiteX23" fmla="*/ 590550 w 1940719"/>
                <a:gd name="connsiteY23" fmla="*/ 204787 h 828675"/>
                <a:gd name="connsiteX24" fmla="*/ 531019 w 1940719"/>
                <a:gd name="connsiteY24" fmla="*/ 190500 h 828675"/>
                <a:gd name="connsiteX25" fmla="*/ 481013 w 1940719"/>
                <a:gd name="connsiteY25" fmla="*/ 166687 h 828675"/>
                <a:gd name="connsiteX26" fmla="*/ 445294 w 1940719"/>
                <a:gd name="connsiteY26" fmla="*/ 166687 h 828675"/>
                <a:gd name="connsiteX27" fmla="*/ 383382 w 1940719"/>
                <a:gd name="connsiteY27" fmla="*/ 180975 h 828675"/>
                <a:gd name="connsiteX28" fmla="*/ 347663 w 1940719"/>
                <a:gd name="connsiteY28" fmla="*/ 202406 h 828675"/>
                <a:gd name="connsiteX29" fmla="*/ 290513 w 1940719"/>
                <a:gd name="connsiteY29" fmla="*/ 273844 h 828675"/>
                <a:gd name="connsiteX30" fmla="*/ 254794 w 1940719"/>
                <a:gd name="connsiteY30" fmla="*/ 345281 h 828675"/>
                <a:gd name="connsiteX31" fmla="*/ 216694 w 1940719"/>
                <a:gd name="connsiteY31" fmla="*/ 431006 h 828675"/>
                <a:gd name="connsiteX32" fmla="*/ 195263 w 1940719"/>
                <a:gd name="connsiteY32" fmla="*/ 523875 h 828675"/>
                <a:gd name="connsiteX33" fmla="*/ 176213 w 1940719"/>
                <a:gd name="connsiteY33" fmla="*/ 569118 h 828675"/>
                <a:gd name="connsiteX34" fmla="*/ 152400 w 1940719"/>
                <a:gd name="connsiteY34" fmla="*/ 583406 h 828675"/>
                <a:gd name="connsiteX35" fmla="*/ 121444 w 1940719"/>
                <a:gd name="connsiteY35" fmla="*/ 557212 h 828675"/>
                <a:gd name="connsiteX36" fmla="*/ 69057 w 1940719"/>
                <a:gd name="connsiteY36" fmla="*/ 492919 h 828675"/>
                <a:gd name="connsiteX37" fmla="*/ 54769 w 1940719"/>
                <a:gd name="connsiteY37" fmla="*/ 464344 h 828675"/>
                <a:gd name="connsiteX38" fmla="*/ 19050 w 1940719"/>
                <a:gd name="connsiteY38" fmla="*/ 428625 h 828675"/>
                <a:gd name="connsiteX39" fmla="*/ 0 w 1940719"/>
                <a:gd name="connsiteY39" fmla="*/ 411956 h 828675"/>
                <a:gd name="connsiteX40" fmla="*/ 21432 w 1940719"/>
                <a:gd name="connsiteY40" fmla="*/ 497681 h 828675"/>
                <a:gd name="connsiteX41" fmla="*/ 35719 w 1940719"/>
                <a:gd name="connsiteY41" fmla="*/ 578644 h 828675"/>
                <a:gd name="connsiteX42" fmla="*/ 64294 w 1940719"/>
                <a:gd name="connsiteY42" fmla="*/ 654843 h 828675"/>
                <a:gd name="connsiteX43" fmla="*/ 83345 w 1940719"/>
                <a:gd name="connsiteY43" fmla="*/ 704850 h 828675"/>
                <a:gd name="connsiteX44" fmla="*/ 123825 w 1940719"/>
                <a:gd name="connsiteY44" fmla="*/ 754856 h 828675"/>
                <a:gd name="connsiteX45" fmla="*/ 157162 w 1940719"/>
                <a:gd name="connsiteY45" fmla="*/ 804863 h 828675"/>
                <a:gd name="connsiteX46" fmla="*/ 195263 w 1940719"/>
                <a:gd name="connsiteY46" fmla="*/ 828675 h 828675"/>
                <a:gd name="connsiteX47" fmla="*/ 226219 w 1940719"/>
                <a:gd name="connsiteY47" fmla="*/ 757237 h 828675"/>
                <a:gd name="connsiteX48" fmla="*/ 257175 w 1940719"/>
                <a:gd name="connsiteY48" fmla="*/ 692944 h 828675"/>
                <a:gd name="connsiteX49" fmla="*/ 302419 w 1940719"/>
                <a:gd name="connsiteY49" fmla="*/ 619126 h 828675"/>
                <a:gd name="connsiteX50" fmla="*/ 335757 w 1940719"/>
                <a:gd name="connsiteY50" fmla="*/ 566737 h 828675"/>
                <a:gd name="connsiteX51" fmla="*/ 383381 w 1940719"/>
                <a:gd name="connsiteY51" fmla="*/ 516731 h 828675"/>
                <a:gd name="connsiteX52" fmla="*/ 435769 w 1940719"/>
                <a:gd name="connsiteY52" fmla="*/ 473868 h 828675"/>
                <a:gd name="connsiteX53" fmla="*/ 428625 w 1940719"/>
                <a:gd name="connsiteY53" fmla="*/ 495300 h 828675"/>
                <a:gd name="connsiteX54" fmla="*/ 476250 w 1940719"/>
                <a:gd name="connsiteY54" fmla="*/ 500062 h 828675"/>
                <a:gd name="connsiteX55" fmla="*/ 557213 w 1940719"/>
                <a:gd name="connsiteY55" fmla="*/ 504825 h 828675"/>
                <a:gd name="connsiteX56" fmla="*/ 650082 w 1940719"/>
                <a:gd name="connsiteY56" fmla="*/ 516731 h 828675"/>
                <a:gd name="connsiteX57" fmla="*/ 702469 w 1940719"/>
                <a:gd name="connsiteY57" fmla="*/ 545306 h 828675"/>
                <a:gd name="connsiteX58" fmla="*/ 757238 w 1940719"/>
                <a:gd name="connsiteY58" fmla="*/ 590550 h 828675"/>
                <a:gd name="connsiteX59" fmla="*/ 807244 w 1940719"/>
                <a:gd name="connsiteY59" fmla="*/ 588169 h 828675"/>
                <a:gd name="connsiteX60" fmla="*/ 912019 w 1940719"/>
                <a:gd name="connsiteY60" fmla="*/ 564356 h 828675"/>
                <a:gd name="connsiteX61" fmla="*/ 962025 w 1940719"/>
                <a:gd name="connsiteY61" fmla="*/ 535781 h 828675"/>
                <a:gd name="connsiteX62" fmla="*/ 1026319 w 1940719"/>
                <a:gd name="connsiteY62" fmla="*/ 519112 h 828675"/>
                <a:gd name="connsiteX63" fmla="*/ 1081088 w 1940719"/>
                <a:gd name="connsiteY63" fmla="*/ 526256 h 828675"/>
                <a:gd name="connsiteX64" fmla="*/ 1154907 w 1940719"/>
                <a:gd name="connsiteY64" fmla="*/ 573881 h 828675"/>
                <a:gd name="connsiteX65" fmla="*/ 1195388 w 1940719"/>
                <a:gd name="connsiteY65" fmla="*/ 614362 h 828675"/>
                <a:gd name="connsiteX66" fmla="*/ 1243013 w 1940719"/>
                <a:gd name="connsiteY66" fmla="*/ 650081 h 828675"/>
                <a:gd name="connsiteX67" fmla="*/ 1278732 w 1940719"/>
                <a:gd name="connsiteY67" fmla="*/ 664368 h 828675"/>
                <a:gd name="connsiteX68" fmla="*/ 1369218 w 1940719"/>
                <a:gd name="connsiteY68" fmla="*/ 654843 h 828675"/>
                <a:gd name="connsiteX69" fmla="*/ 1400175 w 1940719"/>
                <a:gd name="connsiteY69" fmla="*/ 614362 h 828675"/>
                <a:gd name="connsiteX70" fmla="*/ 1464469 w 1940719"/>
                <a:gd name="connsiteY70" fmla="*/ 552451 h 828675"/>
                <a:gd name="connsiteX71" fmla="*/ 1509714 w 1940719"/>
                <a:gd name="connsiteY71" fmla="*/ 516732 h 828675"/>
                <a:gd name="connsiteX72" fmla="*/ 1421607 w 1940719"/>
                <a:gd name="connsiteY72" fmla="*/ 673894 h 828675"/>
                <a:gd name="connsiteX73" fmla="*/ 1471613 w 1940719"/>
                <a:gd name="connsiteY73" fmla="*/ 664369 h 828675"/>
                <a:gd name="connsiteX74" fmla="*/ 1524000 w 1940719"/>
                <a:gd name="connsiteY74" fmla="*/ 633412 h 828675"/>
                <a:gd name="connsiteX75" fmla="*/ 1569244 w 1940719"/>
                <a:gd name="connsiteY75" fmla="*/ 578644 h 828675"/>
                <a:gd name="connsiteX76" fmla="*/ 1616869 w 1940719"/>
                <a:gd name="connsiteY76" fmla="*/ 511969 h 828675"/>
                <a:gd name="connsiteX77" fmla="*/ 1669257 w 1940719"/>
                <a:gd name="connsiteY77" fmla="*/ 435769 h 828675"/>
                <a:gd name="connsiteX78" fmla="*/ 1716882 w 1940719"/>
                <a:gd name="connsiteY78" fmla="*/ 376237 h 828675"/>
                <a:gd name="connsiteX79" fmla="*/ 1745457 w 1940719"/>
                <a:gd name="connsiteY79" fmla="*/ 316706 h 828675"/>
                <a:gd name="connsiteX80" fmla="*/ 1785938 w 1940719"/>
                <a:gd name="connsiteY80" fmla="*/ 316707 h 828675"/>
                <a:gd name="connsiteX81" fmla="*/ 1840706 w 1940719"/>
                <a:gd name="connsiteY81" fmla="*/ 295275 h 828675"/>
                <a:gd name="connsiteX82" fmla="*/ 1864519 w 1940719"/>
                <a:gd name="connsiteY82" fmla="*/ 266700 h 828675"/>
                <a:gd name="connsiteX83" fmla="*/ 1888332 w 1940719"/>
                <a:gd name="connsiteY83" fmla="*/ 271462 h 828675"/>
                <a:gd name="connsiteX84" fmla="*/ 1940719 w 1940719"/>
                <a:gd name="connsiteY84" fmla="*/ 109537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940719" h="828675">
                  <a:moveTo>
                    <a:pt x="1940719" y="109537"/>
                  </a:moveTo>
                  <a:lnTo>
                    <a:pt x="1895476" y="52387"/>
                  </a:lnTo>
                  <a:lnTo>
                    <a:pt x="1850232" y="38100"/>
                  </a:lnTo>
                  <a:lnTo>
                    <a:pt x="1812131" y="14287"/>
                  </a:lnTo>
                  <a:lnTo>
                    <a:pt x="1740694" y="0"/>
                  </a:lnTo>
                  <a:lnTo>
                    <a:pt x="1690688" y="45244"/>
                  </a:lnTo>
                  <a:lnTo>
                    <a:pt x="1635919" y="78581"/>
                  </a:lnTo>
                  <a:lnTo>
                    <a:pt x="1538288" y="147637"/>
                  </a:lnTo>
                  <a:lnTo>
                    <a:pt x="1481138" y="171450"/>
                  </a:lnTo>
                  <a:lnTo>
                    <a:pt x="1412081" y="190500"/>
                  </a:lnTo>
                  <a:lnTo>
                    <a:pt x="1323975" y="195262"/>
                  </a:lnTo>
                  <a:lnTo>
                    <a:pt x="1273969" y="183356"/>
                  </a:lnTo>
                  <a:lnTo>
                    <a:pt x="1245394" y="173831"/>
                  </a:lnTo>
                  <a:lnTo>
                    <a:pt x="1200151" y="145256"/>
                  </a:lnTo>
                  <a:lnTo>
                    <a:pt x="1135857" y="107156"/>
                  </a:lnTo>
                  <a:lnTo>
                    <a:pt x="1085850" y="92869"/>
                  </a:lnTo>
                  <a:lnTo>
                    <a:pt x="1009650" y="102394"/>
                  </a:lnTo>
                  <a:lnTo>
                    <a:pt x="962025" y="128587"/>
                  </a:lnTo>
                  <a:lnTo>
                    <a:pt x="900113" y="161925"/>
                  </a:lnTo>
                  <a:lnTo>
                    <a:pt x="850107" y="202406"/>
                  </a:lnTo>
                  <a:lnTo>
                    <a:pt x="792957" y="226219"/>
                  </a:lnTo>
                  <a:lnTo>
                    <a:pt x="747713" y="228600"/>
                  </a:lnTo>
                  <a:lnTo>
                    <a:pt x="681038" y="223837"/>
                  </a:lnTo>
                  <a:lnTo>
                    <a:pt x="590550" y="204787"/>
                  </a:lnTo>
                  <a:lnTo>
                    <a:pt x="531019" y="190500"/>
                  </a:lnTo>
                  <a:lnTo>
                    <a:pt x="481013" y="166687"/>
                  </a:lnTo>
                  <a:lnTo>
                    <a:pt x="445294" y="166687"/>
                  </a:lnTo>
                  <a:lnTo>
                    <a:pt x="383382" y="180975"/>
                  </a:lnTo>
                  <a:lnTo>
                    <a:pt x="347663" y="202406"/>
                  </a:lnTo>
                  <a:lnTo>
                    <a:pt x="290513" y="273844"/>
                  </a:lnTo>
                  <a:lnTo>
                    <a:pt x="254794" y="345281"/>
                  </a:lnTo>
                  <a:lnTo>
                    <a:pt x="216694" y="431006"/>
                  </a:lnTo>
                  <a:lnTo>
                    <a:pt x="195263" y="523875"/>
                  </a:lnTo>
                  <a:lnTo>
                    <a:pt x="176213" y="569118"/>
                  </a:lnTo>
                  <a:lnTo>
                    <a:pt x="152400" y="583406"/>
                  </a:lnTo>
                  <a:lnTo>
                    <a:pt x="121444" y="557212"/>
                  </a:lnTo>
                  <a:lnTo>
                    <a:pt x="69057" y="492919"/>
                  </a:lnTo>
                  <a:lnTo>
                    <a:pt x="54769" y="464344"/>
                  </a:lnTo>
                  <a:lnTo>
                    <a:pt x="19050" y="428625"/>
                  </a:lnTo>
                  <a:lnTo>
                    <a:pt x="0" y="411956"/>
                  </a:lnTo>
                  <a:lnTo>
                    <a:pt x="21432" y="497681"/>
                  </a:lnTo>
                  <a:lnTo>
                    <a:pt x="35719" y="578644"/>
                  </a:lnTo>
                  <a:lnTo>
                    <a:pt x="64294" y="654843"/>
                  </a:lnTo>
                  <a:lnTo>
                    <a:pt x="83345" y="704850"/>
                  </a:lnTo>
                  <a:lnTo>
                    <a:pt x="123825" y="754856"/>
                  </a:lnTo>
                  <a:lnTo>
                    <a:pt x="157162" y="804863"/>
                  </a:lnTo>
                  <a:lnTo>
                    <a:pt x="195263" y="828675"/>
                  </a:lnTo>
                  <a:lnTo>
                    <a:pt x="226219" y="757237"/>
                  </a:lnTo>
                  <a:lnTo>
                    <a:pt x="257175" y="692944"/>
                  </a:lnTo>
                  <a:lnTo>
                    <a:pt x="302419" y="619126"/>
                  </a:lnTo>
                  <a:lnTo>
                    <a:pt x="335757" y="566737"/>
                  </a:lnTo>
                  <a:lnTo>
                    <a:pt x="383381" y="516731"/>
                  </a:lnTo>
                  <a:lnTo>
                    <a:pt x="435769" y="473868"/>
                  </a:lnTo>
                  <a:lnTo>
                    <a:pt x="428625" y="495300"/>
                  </a:lnTo>
                  <a:lnTo>
                    <a:pt x="476250" y="500062"/>
                  </a:lnTo>
                  <a:lnTo>
                    <a:pt x="557213" y="504825"/>
                  </a:lnTo>
                  <a:lnTo>
                    <a:pt x="650082" y="516731"/>
                  </a:lnTo>
                  <a:lnTo>
                    <a:pt x="702469" y="545306"/>
                  </a:lnTo>
                  <a:lnTo>
                    <a:pt x="757238" y="590550"/>
                  </a:lnTo>
                  <a:lnTo>
                    <a:pt x="807244" y="588169"/>
                  </a:lnTo>
                  <a:lnTo>
                    <a:pt x="912019" y="564356"/>
                  </a:lnTo>
                  <a:lnTo>
                    <a:pt x="962025" y="535781"/>
                  </a:lnTo>
                  <a:lnTo>
                    <a:pt x="1026319" y="519112"/>
                  </a:lnTo>
                  <a:lnTo>
                    <a:pt x="1081088" y="526256"/>
                  </a:lnTo>
                  <a:lnTo>
                    <a:pt x="1154907" y="573881"/>
                  </a:lnTo>
                  <a:lnTo>
                    <a:pt x="1195388" y="614362"/>
                  </a:lnTo>
                  <a:lnTo>
                    <a:pt x="1243013" y="650081"/>
                  </a:lnTo>
                  <a:lnTo>
                    <a:pt x="1278732" y="664368"/>
                  </a:lnTo>
                  <a:lnTo>
                    <a:pt x="1369218" y="654843"/>
                  </a:lnTo>
                  <a:cubicBezTo>
                    <a:pt x="1379537" y="641349"/>
                    <a:pt x="1384300" y="631427"/>
                    <a:pt x="1400175" y="614362"/>
                  </a:cubicBezTo>
                  <a:cubicBezTo>
                    <a:pt x="1416050" y="597297"/>
                    <a:pt x="1440656" y="581820"/>
                    <a:pt x="1464469" y="552451"/>
                  </a:cubicBezTo>
                  <a:lnTo>
                    <a:pt x="1509714" y="516732"/>
                  </a:lnTo>
                  <a:lnTo>
                    <a:pt x="1421607" y="673894"/>
                  </a:lnTo>
                  <a:lnTo>
                    <a:pt x="1471613" y="664369"/>
                  </a:lnTo>
                  <a:lnTo>
                    <a:pt x="1524000" y="633412"/>
                  </a:lnTo>
                  <a:lnTo>
                    <a:pt x="1569244" y="578644"/>
                  </a:lnTo>
                  <a:lnTo>
                    <a:pt x="1616869" y="511969"/>
                  </a:lnTo>
                  <a:lnTo>
                    <a:pt x="1669257" y="435769"/>
                  </a:lnTo>
                  <a:lnTo>
                    <a:pt x="1716882" y="376237"/>
                  </a:lnTo>
                  <a:lnTo>
                    <a:pt x="1745457" y="316706"/>
                  </a:lnTo>
                  <a:lnTo>
                    <a:pt x="1785938" y="316707"/>
                  </a:lnTo>
                  <a:lnTo>
                    <a:pt x="1840706" y="295275"/>
                  </a:lnTo>
                  <a:lnTo>
                    <a:pt x="1864519" y="266700"/>
                  </a:lnTo>
                  <a:lnTo>
                    <a:pt x="1888332" y="271462"/>
                  </a:lnTo>
                  <a:lnTo>
                    <a:pt x="1940719" y="109537"/>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3" name="Freeform 362"/>
            <p:cNvSpPr/>
            <p:nvPr/>
          </p:nvSpPr>
          <p:spPr>
            <a:xfrm>
              <a:off x="1314450" y="1866901"/>
              <a:ext cx="1064420" cy="335756"/>
            </a:xfrm>
            <a:custGeom>
              <a:avLst/>
              <a:gdLst>
                <a:gd name="connsiteX0" fmla="*/ 0 w 985838"/>
                <a:gd name="connsiteY0" fmla="*/ 0 h 309563"/>
                <a:gd name="connsiteX1" fmla="*/ 104775 w 985838"/>
                <a:gd name="connsiteY1" fmla="*/ 61913 h 309563"/>
                <a:gd name="connsiteX2" fmla="*/ 242888 w 985838"/>
                <a:gd name="connsiteY2" fmla="*/ 85725 h 309563"/>
                <a:gd name="connsiteX3" fmla="*/ 400050 w 985838"/>
                <a:gd name="connsiteY3" fmla="*/ 128588 h 309563"/>
                <a:gd name="connsiteX4" fmla="*/ 561975 w 985838"/>
                <a:gd name="connsiteY4" fmla="*/ 166688 h 309563"/>
                <a:gd name="connsiteX5" fmla="*/ 704850 w 985838"/>
                <a:gd name="connsiteY5" fmla="*/ 190500 h 309563"/>
                <a:gd name="connsiteX6" fmla="*/ 842963 w 985838"/>
                <a:gd name="connsiteY6" fmla="*/ 233363 h 309563"/>
                <a:gd name="connsiteX7" fmla="*/ 928688 w 985838"/>
                <a:gd name="connsiteY7" fmla="*/ 276225 h 309563"/>
                <a:gd name="connsiteX8" fmla="*/ 985838 w 985838"/>
                <a:gd name="connsiteY8" fmla="*/ 309563 h 309563"/>
                <a:gd name="connsiteX0" fmla="*/ 0 w 1064420"/>
                <a:gd name="connsiteY0" fmla="*/ 0 h 335756"/>
                <a:gd name="connsiteX1" fmla="*/ 104775 w 1064420"/>
                <a:gd name="connsiteY1" fmla="*/ 61913 h 335756"/>
                <a:gd name="connsiteX2" fmla="*/ 242888 w 1064420"/>
                <a:gd name="connsiteY2" fmla="*/ 85725 h 335756"/>
                <a:gd name="connsiteX3" fmla="*/ 400050 w 1064420"/>
                <a:gd name="connsiteY3" fmla="*/ 128588 h 335756"/>
                <a:gd name="connsiteX4" fmla="*/ 561975 w 1064420"/>
                <a:gd name="connsiteY4" fmla="*/ 166688 h 335756"/>
                <a:gd name="connsiteX5" fmla="*/ 704850 w 1064420"/>
                <a:gd name="connsiteY5" fmla="*/ 190500 h 335756"/>
                <a:gd name="connsiteX6" fmla="*/ 842963 w 1064420"/>
                <a:gd name="connsiteY6" fmla="*/ 233363 h 335756"/>
                <a:gd name="connsiteX7" fmla="*/ 928688 w 1064420"/>
                <a:gd name="connsiteY7" fmla="*/ 276225 h 335756"/>
                <a:gd name="connsiteX8" fmla="*/ 1064420 w 1064420"/>
                <a:gd name="connsiteY8" fmla="*/ 335756 h 335756"/>
                <a:gd name="connsiteX0" fmla="*/ 0 w 1064420"/>
                <a:gd name="connsiteY0" fmla="*/ 0 h 335756"/>
                <a:gd name="connsiteX1" fmla="*/ 104775 w 1064420"/>
                <a:gd name="connsiteY1" fmla="*/ 61913 h 335756"/>
                <a:gd name="connsiteX2" fmla="*/ 242888 w 1064420"/>
                <a:gd name="connsiteY2" fmla="*/ 85725 h 335756"/>
                <a:gd name="connsiteX3" fmla="*/ 400050 w 1064420"/>
                <a:gd name="connsiteY3" fmla="*/ 128588 h 335756"/>
                <a:gd name="connsiteX4" fmla="*/ 561975 w 1064420"/>
                <a:gd name="connsiteY4" fmla="*/ 166688 h 335756"/>
                <a:gd name="connsiteX5" fmla="*/ 704850 w 1064420"/>
                <a:gd name="connsiteY5" fmla="*/ 190500 h 335756"/>
                <a:gd name="connsiteX6" fmla="*/ 842963 w 1064420"/>
                <a:gd name="connsiteY6" fmla="*/ 233363 h 335756"/>
                <a:gd name="connsiteX7" fmla="*/ 954881 w 1064420"/>
                <a:gd name="connsiteY7" fmla="*/ 314325 h 335756"/>
                <a:gd name="connsiteX8" fmla="*/ 1064420 w 1064420"/>
                <a:gd name="connsiteY8" fmla="*/ 335756 h 335756"/>
                <a:gd name="connsiteX0" fmla="*/ 0 w 1064420"/>
                <a:gd name="connsiteY0" fmla="*/ 0 h 335756"/>
                <a:gd name="connsiteX1" fmla="*/ 104775 w 1064420"/>
                <a:gd name="connsiteY1" fmla="*/ 61913 h 335756"/>
                <a:gd name="connsiteX2" fmla="*/ 242888 w 1064420"/>
                <a:gd name="connsiteY2" fmla="*/ 85725 h 335756"/>
                <a:gd name="connsiteX3" fmla="*/ 400050 w 1064420"/>
                <a:gd name="connsiteY3" fmla="*/ 128588 h 335756"/>
                <a:gd name="connsiteX4" fmla="*/ 561975 w 1064420"/>
                <a:gd name="connsiteY4" fmla="*/ 166688 h 335756"/>
                <a:gd name="connsiteX5" fmla="*/ 704850 w 1064420"/>
                <a:gd name="connsiteY5" fmla="*/ 190500 h 335756"/>
                <a:gd name="connsiteX6" fmla="*/ 823913 w 1064420"/>
                <a:gd name="connsiteY6" fmla="*/ 283369 h 335756"/>
                <a:gd name="connsiteX7" fmla="*/ 954881 w 1064420"/>
                <a:gd name="connsiteY7" fmla="*/ 314325 h 335756"/>
                <a:gd name="connsiteX8" fmla="*/ 1064420 w 1064420"/>
                <a:gd name="connsiteY8" fmla="*/ 335756 h 335756"/>
                <a:gd name="connsiteX0" fmla="*/ 0 w 1064420"/>
                <a:gd name="connsiteY0" fmla="*/ 0 h 335756"/>
                <a:gd name="connsiteX1" fmla="*/ 104775 w 1064420"/>
                <a:gd name="connsiteY1" fmla="*/ 61913 h 335756"/>
                <a:gd name="connsiteX2" fmla="*/ 242888 w 1064420"/>
                <a:gd name="connsiteY2" fmla="*/ 85725 h 335756"/>
                <a:gd name="connsiteX3" fmla="*/ 400050 w 1064420"/>
                <a:gd name="connsiteY3" fmla="*/ 128588 h 335756"/>
                <a:gd name="connsiteX4" fmla="*/ 561975 w 1064420"/>
                <a:gd name="connsiteY4" fmla="*/ 166688 h 335756"/>
                <a:gd name="connsiteX5" fmla="*/ 692943 w 1064420"/>
                <a:gd name="connsiteY5" fmla="*/ 250031 h 335756"/>
                <a:gd name="connsiteX6" fmla="*/ 823913 w 1064420"/>
                <a:gd name="connsiteY6" fmla="*/ 283369 h 335756"/>
                <a:gd name="connsiteX7" fmla="*/ 954881 w 1064420"/>
                <a:gd name="connsiteY7" fmla="*/ 314325 h 335756"/>
                <a:gd name="connsiteX8" fmla="*/ 1064420 w 1064420"/>
                <a:gd name="connsiteY8" fmla="*/ 335756 h 335756"/>
                <a:gd name="connsiteX0" fmla="*/ 0 w 1064420"/>
                <a:gd name="connsiteY0" fmla="*/ 0 h 335756"/>
                <a:gd name="connsiteX1" fmla="*/ 104775 w 1064420"/>
                <a:gd name="connsiteY1" fmla="*/ 61913 h 335756"/>
                <a:gd name="connsiteX2" fmla="*/ 242888 w 1064420"/>
                <a:gd name="connsiteY2" fmla="*/ 85725 h 335756"/>
                <a:gd name="connsiteX3" fmla="*/ 400050 w 1064420"/>
                <a:gd name="connsiteY3" fmla="*/ 128588 h 335756"/>
                <a:gd name="connsiteX4" fmla="*/ 550069 w 1064420"/>
                <a:gd name="connsiteY4" fmla="*/ 192880 h 335756"/>
                <a:gd name="connsiteX5" fmla="*/ 561975 w 1064420"/>
                <a:gd name="connsiteY5" fmla="*/ 166688 h 335756"/>
                <a:gd name="connsiteX6" fmla="*/ 692943 w 1064420"/>
                <a:gd name="connsiteY6" fmla="*/ 250031 h 335756"/>
                <a:gd name="connsiteX7" fmla="*/ 823913 w 1064420"/>
                <a:gd name="connsiteY7" fmla="*/ 283369 h 335756"/>
                <a:gd name="connsiteX8" fmla="*/ 954881 w 1064420"/>
                <a:gd name="connsiteY8" fmla="*/ 314325 h 335756"/>
                <a:gd name="connsiteX9" fmla="*/ 1064420 w 1064420"/>
                <a:gd name="connsiteY9" fmla="*/ 335756 h 335756"/>
                <a:gd name="connsiteX0" fmla="*/ 0 w 1064420"/>
                <a:gd name="connsiteY0" fmla="*/ 0 h 335756"/>
                <a:gd name="connsiteX1" fmla="*/ 104775 w 1064420"/>
                <a:gd name="connsiteY1" fmla="*/ 61913 h 335756"/>
                <a:gd name="connsiteX2" fmla="*/ 242888 w 1064420"/>
                <a:gd name="connsiteY2" fmla="*/ 85725 h 335756"/>
                <a:gd name="connsiteX3" fmla="*/ 400050 w 1064420"/>
                <a:gd name="connsiteY3" fmla="*/ 128588 h 335756"/>
                <a:gd name="connsiteX4" fmla="*/ 550069 w 1064420"/>
                <a:gd name="connsiteY4" fmla="*/ 192880 h 335756"/>
                <a:gd name="connsiteX5" fmla="*/ 614363 w 1064420"/>
                <a:gd name="connsiteY5" fmla="*/ 235744 h 335756"/>
                <a:gd name="connsiteX6" fmla="*/ 692943 w 1064420"/>
                <a:gd name="connsiteY6" fmla="*/ 250031 h 335756"/>
                <a:gd name="connsiteX7" fmla="*/ 823913 w 1064420"/>
                <a:gd name="connsiteY7" fmla="*/ 283369 h 335756"/>
                <a:gd name="connsiteX8" fmla="*/ 954881 w 1064420"/>
                <a:gd name="connsiteY8" fmla="*/ 314325 h 335756"/>
                <a:gd name="connsiteX9" fmla="*/ 1064420 w 1064420"/>
                <a:gd name="connsiteY9" fmla="*/ 335756 h 335756"/>
                <a:gd name="connsiteX0" fmla="*/ 0 w 1064420"/>
                <a:gd name="connsiteY0" fmla="*/ 0 h 335756"/>
                <a:gd name="connsiteX1" fmla="*/ 104775 w 1064420"/>
                <a:gd name="connsiteY1" fmla="*/ 61913 h 335756"/>
                <a:gd name="connsiteX2" fmla="*/ 242888 w 1064420"/>
                <a:gd name="connsiteY2" fmla="*/ 85725 h 335756"/>
                <a:gd name="connsiteX3" fmla="*/ 400050 w 1064420"/>
                <a:gd name="connsiteY3" fmla="*/ 128588 h 335756"/>
                <a:gd name="connsiteX4" fmla="*/ 485775 w 1064420"/>
                <a:gd name="connsiteY4" fmla="*/ 197643 h 335756"/>
                <a:gd name="connsiteX5" fmla="*/ 614363 w 1064420"/>
                <a:gd name="connsiteY5" fmla="*/ 235744 h 335756"/>
                <a:gd name="connsiteX6" fmla="*/ 692943 w 1064420"/>
                <a:gd name="connsiteY6" fmla="*/ 250031 h 335756"/>
                <a:gd name="connsiteX7" fmla="*/ 823913 w 1064420"/>
                <a:gd name="connsiteY7" fmla="*/ 283369 h 335756"/>
                <a:gd name="connsiteX8" fmla="*/ 954881 w 1064420"/>
                <a:gd name="connsiteY8" fmla="*/ 314325 h 335756"/>
                <a:gd name="connsiteX9" fmla="*/ 1064420 w 1064420"/>
                <a:gd name="connsiteY9" fmla="*/ 335756 h 335756"/>
                <a:gd name="connsiteX0" fmla="*/ 0 w 1064420"/>
                <a:gd name="connsiteY0" fmla="*/ 0 h 335756"/>
                <a:gd name="connsiteX1" fmla="*/ 104775 w 1064420"/>
                <a:gd name="connsiteY1" fmla="*/ 61913 h 335756"/>
                <a:gd name="connsiteX2" fmla="*/ 242888 w 1064420"/>
                <a:gd name="connsiteY2" fmla="*/ 85725 h 335756"/>
                <a:gd name="connsiteX3" fmla="*/ 352425 w 1064420"/>
                <a:gd name="connsiteY3" fmla="*/ 166688 h 335756"/>
                <a:gd name="connsiteX4" fmla="*/ 485775 w 1064420"/>
                <a:gd name="connsiteY4" fmla="*/ 197643 h 335756"/>
                <a:gd name="connsiteX5" fmla="*/ 614363 w 1064420"/>
                <a:gd name="connsiteY5" fmla="*/ 235744 h 335756"/>
                <a:gd name="connsiteX6" fmla="*/ 692943 w 1064420"/>
                <a:gd name="connsiteY6" fmla="*/ 250031 h 335756"/>
                <a:gd name="connsiteX7" fmla="*/ 823913 w 1064420"/>
                <a:gd name="connsiteY7" fmla="*/ 283369 h 335756"/>
                <a:gd name="connsiteX8" fmla="*/ 954881 w 1064420"/>
                <a:gd name="connsiteY8" fmla="*/ 314325 h 335756"/>
                <a:gd name="connsiteX9" fmla="*/ 1064420 w 1064420"/>
                <a:gd name="connsiteY9" fmla="*/ 335756 h 335756"/>
                <a:gd name="connsiteX0" fmla="*/ 0 w 1064420"/>
                <a:gd name="connsiteY0" fmla="*/ 0 h 335756"/>
                <a:gd name="connsiteX1" fmla="*/ 104775 w 1064420"/>
                <a:gd name="connsiteY1" fmla="*/ 61913 h 335756"/>
                <a:gd name="connsiteX2" fmla="*/ 219076 w 1064420"/>
                <a:gd name="connsiteY2" fmla="*/ 116681 h 335756"/>
                <a:gd name="connsiteX3" fmla="*/ 352425 w 1064420"/>
                <a:gd name="connsiteY3" fmla="*/ 166688 h 335756"/>
                <a:gd name="connsiteX4" fmla="*/ 485775 w 1064420"/>
                <a:gd name="connsiteY4" fmla="*/ 197643 h 335756"/>
                <a:gd name="connsiteX5" fmla="*/ 614363 w 1064420"/>
                <a:gd name="connsiteY5" fmla="*/ 235744 h 335756"/>
                <a:gd name="connsiteX6" fmla="*/ 692943 w 1064420"/>
                <a:gd name="connsiteY6" fmla="*/ 250031 h 335756"/>
                <a:gd name="connsiteX7" fmla="*/ 823913 w 1064420"/>
                <a:gd name="connsiteY7" fmla="*/ 283369 h 335756"/>
                <a:gd name="connsiteX8" fmla="*/ 954881 w 1064420"/>
                <a:gd name="connsiteY8" fmla="*/ 314325 h 335756"/>
                <a:gd name="connsiteX9" fmla="*/ 1064420 w 1064420"/>
                <a:gd name="connsiteY9" fmla="*/ 335756 h 335756"/>
                <a:gd name="connsiteX0" fmla="*/ 0 w 1064420"/>
                <a:gd name="connsiteY0" fmla="*/ 0 h 335756"/>
                <a:gd name="connsiteX1" fmla="*/ 104775 w 1064420"/>
                <a:gd name="connsiteY1" fmla="*/ 61913 h 335756"/>
                <a:gd name="connsiteX2" fmla="*/ 233364 w 1064420"/>
                <a:gd name="connsiteY2" fmla="*/ 119062 h 335756"/>
                <a:gd name="connsiteX3" fmla="*/ 352425 w 1064420"/>
                <a:gd name="connsiteY3" fmla="*/ 166688 h 335756"/>
                <a:gd name="connsiteX4" fmla="*/ 485775 w 1064420"/>
                <a:gd name="connsiteY4" fmla="*/ 197643 h 335756"/>
                <a:gd name="connsiteX5" fmla="*/ 614363 w 1064420"/>
                <a:gd name="connsiteY5" fmla="*/ 235744 h 335756"/>
                <a:gd name="connsiteX6" fmla="*/ 692943 w 1064420"/>
                <a:gd name="connsiteY6" fmla="*/ 250031 h 335756"/>
                <a:gd name="connsiteX7" fmla="*/ 823913 w 1064420"/>
                <a:gd name="connsiteY7" fmla="*/ 283369 h 335756"/>
                <a:gd name="connsiteX8" fmla="*/ 954881 w 1064420"/>
                <a:gd name="connsiteY8" fmla="*/ 314325 h 335756"/>
                <a:gd name="connsiteX9" fmla="*/ 1064420 w 1064420"/>
                <a:gd name="connsiteY9" fmla="*/ 335756 h 335756"/>
                <a:gd name="connsiteX0" fmla="*/ 0 w 1064420"/>
                <a:gd name="connsiteY0" fmla="*/ 0 h 335756"/>
                <a:gd name="connsiteX1" fmla="*/ 104775 w 1064420"/>
                <a:gd name="connsiteY1" fmla="*/ 61913 h 335756"/>
                <a:gd name="connsiteX2" fmla="*/ 233364 w 1064420"/>
                <a:gd name="connsiteY2" fmla="*/ 119062 h 335756"/>
                <a:gd name="connsiteX3" fmla="*/ 352425 w 1064420"/>
                <a:gd name="connsiteY3" fmla="*/ 166688 h 335756"/>
                <a:gd name="connsiteX4" fmla="*/ 485775 w 1064420"/>
                <a:gd name="connsiteY4" fmla="*/ 197643 h 335756"/>
                <a:gd name="connsiteX5" fmla="*/ 614363 w 1064420"/>
                <a:gd name="connsiteY5" fmla="*/ 235744 h 335756"/>
                <a:gd name="connsiteX6" fmla="*/ 711993 w 1064420"/>
                <a:gd name="connsiteY6" fmla="*/ 257175 h 335756"/>
                <a:gd name="connsiteX7" fmla="*/ 823913 w 1064420"/>
                <a:gd name="connsiteY7" fmla="*/ 283369 h 335756"/>
                <a:gd name="connsiteX8" fmla="*/ 954881 w 1064420"/>
                <a:gd name="connsiteY8" fmla="*/ 314325 h 335756"/>
                <a:gd name="connsiteX9" fmla="*/ 1064420 w 1064420"/>
                <a:gd name="connsiteY9" fmla="*/ 335756 h 335756"/>
                <a:gd name="connsiteX0" fmla="*/ 0 w 1064420"/>
                <a:gd name="connsiteY0" fmla="*/ 0 h 335756"/>
                <a:gd name="connsiteX1" fmla="*/ 104775 w 1064420"/>
                <a:gd name="connsiteY1" fmla="*/ 61913 h 335756"/>
                <a:gd name="connsiteX2" fmla="*/ 233364 w 1064420"/>
                <a:gd name="connsiteY2" fmla="*/ 119062 h 335756"/>
                <a:gd name="connsiteX3" fmla="*/ 352425 w 1064420"/>
                <a:gd name="connsiteY3" fmla="*/ 166688 h 335756"/>
                <a:gd name="connsiteX4" fmla="*/ 485775 w 1064420"/>
                <a:gd name="connsiteY4" fmla="*/ 197643 h 335756"/>
                <a:gd name="connsiteX5" fmla="*/ 602457 w 1064420"/>
                <a:gd name="connsiteY5" fmla="*/ 228600 h 335756"/>
                <a:gd name="connsiteX6" fmla="*/ 711993 w 1064420"/>
                <a:gd name="connsiteY6" fmla="*/ 257175 h 335756"/>
                <a:gd name="connsiteX7" fmla="*/ 823913 w 1064420"/>
                <a:gd name="connsiteY7" fmla="*/ 283369 h 335756"/>
                <a:gd name="connsiteX8" fmla="*/ 954881 w 1064420"/>
                <a:gd name="connsiteY8" fmla="*/ 314325 h 335756"/>
                <a:gd name="connsiteX9" fmla="*/ 1064420 w 1064420"/>
                <a:gd name="connsiteY9" fmla="*/ 335756 h 33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4420" h="335756">
                  <a:moveTo>
                    <a:pt x="0" y="0"/>
                  </a:moveTo>
                  <a:lnTo>
                    <a:pt x="104775" y="61913"/>
                  </a:lnTo>
                  <a:lnTo>
                    <a:pt x="233364" y="119062"/>
                  </a:lnTo>
                  <a:lnTo>
                    <a:pt x="352425" y="166688"/>
                  </a:lnTo>
                  <a:lnTo>
                    <a:pt x="485775" y="197643"/>
                  </a:lnTo>
                  <a:lnTo>
                    <a:pt x="602457" y="228600"/>
                  </a:lnTo>
                  <a:lnTo>
                    <a:pt x="711993" y="257175"/>
                  </a:lnTo>
                  <a:lnTo>
                    <a:pt x="823913" y="283369"/>
                  </a:lnTo>
                  <a:lnTo>
                    <a:pt x="954881" y="314325"/>
                  </a:lnTo>
                  <a:cubicBezTo>
                    <a:pt x="973931" y="325438"/>
                    <a:pt x="1045370" y="324643"/>
                    <a:pt x="1064420" y="335756"/>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363"/>
            <p:cNvSpPr/>
            <p:nvPr/>
          </p:nvSpPr>
          <p:spPr>
            <a:xfrm>
              <a:off x="1400174" y="1866899"/>
              <a:ext cx="1159669" cy="166687"/>
            </a:xfrm>
            <a:custGeom>
              <a:avLst/>
              <a:gdLst>
                <a:gd name="connsiteX0" fmla="*/ 0 w 985838"/>
                <a:gd name="connsiteY0" fmla="*/ 0 h 309563"/>
                <a:gd name="connsiteX1" fmla="*/ 104775 w 985838"/>
                <a:gd name="connsiteY1" fmla="*/ 61913 h 309563"/>
                <a:gd name="connsiteX2" fmla="*/ 242888 w 985838"/>
                <a:gd name="connsiteY2" fmla="*/ 85725 h 309563"/>
                <a:gd name="connsiteX3" fmla="*/ 400050 w 985838"/>
                <a:gd name="connsiteY3" fmla="*/ 128588 h 309563"/>
                <a:gd name="connsiteX4" fmla="*/ 561975 w 985838"/>
                <a:gd name="connsiteY4" fmla="*/ 166688 h 309563"/>
                <a:gd name="connsiteX5" fmla="*/ 704850 w 985838"/>
                <a:gd name="connsiteY5" fmla="*/ 190500 h 309563"/>
                <a:gd name="connsiteX6" fmla="*/ 842963 w 985838"/>
                <a:gd name="connsiteY6" fmla="*/ 233363 h 309563"/>
                <a:gd name="connsiteX7" fmla="*/ 928688 w 985838"/>
                <a:gd name="connsiteY7" fmla="*/ 276225 h 309563"/>
                <a:gd name="connsiteX8" fmla="*/ 985838 w 985838"/>
                <a:gd name="connsiteY8" fmla="*/ 309563 h 309563"/>
                <a:gd name="connsiteX0" fmla="*/ 0 w 1157288"/>
                <a:gd name="connsiteY0" fmla="*/ 0 h 276967"/>
                <a:gd name="connsiteX1" fmla="*/ 104775 w 1157288"/>
                <a:gd name="connsiteY1" fmla="*/ 61913 h 276967"/>
                <a:gd name="connsiteX2" fmla="*/ 242888 w 1157288"/>
                <a:gd name="connsiteY2" fmla="*/ 85725 h 276967"/>
                <a:gd name="connsiteX3" fmla="*/ 400050 w 1157288"/>
                <a:gd name="connsiteY3" fmla="*/ 128588 h 276967"/>
                <a:gd name="connsiteX4" fmla="*/ 561975 w 1157288"/>
                <a:gd name="connsiteY4" fmla="*/ 166688 h 276967"/>
                <a:gd name="connsiteX5" fmla="*/ 704850 w 1157288"/>
                <a:gd name="connsiteY5" fmla="*/ 190500 h 276967"/>
                <a:gd name="connsiteX6" fmla="*/ 842963 w 1157288"/>
                <a:gd name="connsiteY6" fmla="*/ 233363 h 276967"/>
                <a:gd name="connsiteX7" fmla="*/ 928688 w 1157288"/>
                <a:gd name="connsiteY7" fmla="*/ 276225 h 276967"/>
                <a:gd name="connsiteX8" fmla="*/ 1157288 w 1157288"/>
                <a:gd name="connsiteY8" fmla="*/ 180975 h 276967"/>
                <a:gd name="connsiteX0" fmla="*/ 0 w 1157288"/>
                <a:gd name="connsiteY0" fmla="*/ 0 h 233363"/>
                <a:gd name="connsiteX1" fmla="*/ 104775 w 1157288"/>
                <a:gd name="connsiteY1" fmla="*/ 61913 h 233363"/>
                <a:gd name="connsiteX2" fmla="*/ 242888 w 1157288"/>
                <a:gd name="connsiteY2" fmla="*/ 85725 h 233363"/>
                <a:gd name="connsiteX3" fmla="*/ 400050 w 1157288"/>
                <a:gd name="connsiteY3" fmla="*/ 128588 h 233363"/>
                <a:gd name="connsiteX4" fmla="*/ 561975 w 1157288"/>
                <a:gd name="connsiteY4" fmla="*/ 166688 h 233363"/>
                <a:gd name="connsiteX5" fmla="*/ 704850 w 1157288"/>
                <a:gd name="connsiteY5" fmla="*/ 190500 h 233363"/>
                <a:gd name="connsiteX6" fmla="*/ 842963 w 1157288"/>
                <a:gd name="connsiteY6" fmla="*/ 233363 h 233363"/>
                <a:gd name="connsiteX7" fmla="*/ 1028701 w 1157288"/>
                <a:gd name="connsiteY7" fmla="*/ 161925 h 233363"/>
                <a:gd name="connsiteX8" fmla="*/ 1157288 w 1157288"/>
                <a:gd name="connsiteY8" fmla="*/ 180975 h 233363"/>
                <a:gd name="connsiteX0" fmla="*/ 0 w 1157288"/>
                <a:gd name="connsiteY0" fmla="*/ 0 h 190500"/>
                <a:gd name="connsiteX1" fmla="*/ 104775 w 1157288"/>
                <a:gd name="connsiteY1" fmla="*/ 61913 h 190500"/>
                <a:gd name="connsiteX2" fmla="*/ 242888 w 1157288"/>
                <a:gd name="connsiteY2" fmla="*/ 85725 h 190500"/>
                <a:gd name="connsiteX3" fmla="*/ 400050 w 1157288"/>
                <a:gd name="connsiteY3" fmla="*/ 128588 h 190500"/>
                <a:gd name="connsiteX4" fmla="*/ 561975 w 1157288"/>
                <a:gd name="connsiteY4" fmla="*/ 166688 h 190500"/>
                <a:gd name="connsiteX5" fmla="*/ 704850 w 1157288"/>
                <a:gd name="connsiteY5" fmla="*/ 190500 h 190500"/>
                <a:gd name="connsiteX6" fmla="*/ 904875 w 1157288"/>
                <a:gd name="connsiteY6" fmla="*/ 145257 h 190500"/>
                <a:gd name="connsiteX7" fmla="*/ 1028701 w 1157288"/>
                <a:gd name="connsiteY7" fmla="*/ 161925 h 190500"/>
                <a:gd name="connsiteX8" fmla="*/ 1157288 w 1157288"/>
                <a:gd name="connsiteY8" fmla="*/ 180975 h 190500"/>
                <a:gd name="connsiteX0" fmla="*/ 0 w 1157288"/>
                <a:gd name="connsiteY0" fmla="*/ 0 h 180975"/>
                <a:gd name="connsiteX1" fmla="*/ 104775 w 1157288"/>
                <a:gd name="connsiteY1" fmla="*/ 61913 h 180975"/>
                <a:gd name="connsiteX2" fmla="*/ 242888 w 1157288"/>
                <a:gd name="connsiteY2" fmla="*/ 85725 h 180975"/>
                <a:gd name="connsiteX3" fmla="*/ 400050 w 1157288"/>
                <a:gd name="connsiteY3" fmla="*/ 128588 h 180975"/>
                <a:gd name="connsiteX4" fmla="*/ 561975 w 1157288"/>
                <a:gd name="connsiteY4" fmla="*/ 166688 h 180975"/>
                <a:gd name="connsiteX5" fmla="*/ 771525 w 1157288"/>
                <a:gd name="connsiteY5" fmla="*/ 133350 h 180975"/>
                <a:gd name="connsiteX6" fmla="*/ 904875 w 1157288"/>
                <a:gd name="connsiteY6" fmla="*/ 145257 h 180975"/>
                <a:gd name="connsiteX7" fmla="*/ 1028701 w 1157288"/>
                <a:gd name="connsiteY7" fmla="*/ 161925 h 180975"/>
                <a:gd name="connsiteX8" fmla="*/ 1157288 w 1157288"/>
                <a:gd name="connsiteY8" fmla="*/ 180975 h 180975"/>
                <a:gd name="connsiteX0" fmla="*/ 0 w 1157288"/>
                <a:gd name="connsiteY0" fmla="*/ 0 h 180975"/>
                <a:gd name="connsiteX1" fmla="*/ 104775 w 1157288"/>
                <a:gd name="connsiteY1" fmla="*/ 61913 h 180975"/>
                <a:gd name="connsiteX2" fmla="*/ 242888 w 1157288"/>
                <a:gd name="connsiteY2" fmla="*/ 85725 h 180975"/>
                <a:gd name="connsiteX3" fmla="*/ 400050 w 1157288"/>
                <a:gd name="connsiteY3" fmla="*/ 128588 h 180975"/>
                <a:gd name="connsiteX4" fmla="*/ 600075 w 1157288"/>
                <a:gd name="connsiteY4" fmla="*/ 111919 h 180975"/>
                <a:gd name="connsiteX5" fmla="*/ 771525 w 1157288"/>
                <a:gd name="connsiteY5" fmla="*/ 133350 h 180975"/>
                <a:gd name="connsiteX6" fmla="*/ 904875 w 1157288"/>
                <a:gd name="connsiteY6" fmla="*/ 145257 h 180975"/>
                <a:gd name="connsiteX7" fmla="*/ 1028701 w 1157288"/>
                <a:gd name="connsiteY7" fmla="*/ 161925 h 180975"/>
                <a:gd name="connsiteX8" fmla="*/ 1157288 w 1157288"/>
                <a:gd name="connsiteY8" fmla="*/ 180975 h 180975"/>
                <a:gd name="connsiteX0" fmla="*/ 0 w 1157288"/>
                <a:gd name="connsiteY0" fmla="*/ 0 h 180975"/>
                <a:gd name="connsiteX1" fmla="*/ 104775 w 1157288"/>
                <a:gd name="connsiteY1" fmla="*/ 61913 h 180975"/>
                <a:gd name="connsiteX2" fmla="*/ 242888 w 1157288"/>
                <a:gd name="connsiteY2" fmla="*/ 85725 h 180975"/>
                <a:gd name="connsiteX3" fmla="*/ 404813 w 1157288"/>
                <a:gd name="connsiteY3" fmla="*/ 80963 h 180975"/>
                <a:gd name="connsiteX4" fmla="*/ 600075 w 1157288"/>
                <a:gd name="connsiteY4" fmla="*/ 111919 h 180975"/>
                <a:gd name="connsiteX5" fmla="*/ 771525 w 1157288"/>
                <a:gd name="connsiteY5" fmla="*/ 133350 h 180975"/>
                <a:gd name="connsiteX6" fmla="*/ 904875 w 1157288"/>
                <a:gd name="connsiteY6" fmla="*/ 145257 h 180975"/>
                <a:gd name="connsiteX7" fmla="*/ 1028701 w 1157288"/>
                <a:gd name="connsiteY7" fmla="*/ 161925 h 180975"/>
                <a:gd name="connsiteX8" fmla="*/ 1157288 w 1157288"/>
                <a:gd name="connsiteY8" fmla="*/ 180975 h 180975"/>
                <a:gd name="connsiteX0" fmla="*/ 0 w 1157288"/>
                <a:gd name="connsiteY0" fmla="*/ 0 h 180975"/>
                <a:gd name="connsiteX1" fmla="*/ 104775 w 1157288"/>
                <a:gd name="connsiteY1" fmla="*/ 61913 h 180975"/>
                <a:gd name="connsiteX2" fmla="*/ 290513 w 1157288"/>
                <a:gd name="connsiteY2" fmla="*/ 61912 h 180975"/>
                <a:gd name="connsiteX3" fmla="*/ 404813 w 1157288"/>
                <a:gd name="connsiteY3" fmla="*/ 80963 h 180975"/>
                <a:gd name="connsiteX4" fmla="*/ 600075 w 1157288"/>
                <a:gd name="connsiteY4" fmla="*/ 111919 h 180975"/>
                <a:gd name="connsiteX5" fmla="*/ 771525 w 1157288"/>
                <a:gd name="connsiteY5" fmla="*/ 133350 h 180975"/>
                <a:gd name="connsiteX6" fmla="*/ 904875 w 1157288"/>
                <a:gd name="connsiteY6" fmla="*/ 145257 h 180975"/>
                <a:gd name="connsiteX7" fmla="*/ 1028701 w 1157288"/>
                <a:gd name="connsiteY7" fmla="*/ 161925 h 180975"/>
                <a:gd name="connsiteX8" fmla="*/ 1157288 w 1157288"/>
                <a:gd name="connsiteY8" fmla="*/ 180975 h 180975"/>
                <a:gd name="connsiteX0" fmla="*/ 0 w 1157288"/>
                <a:gd name="connsiteY0" fmla="*/ 0 h 180975"/>
                <a:gd name="connsiteX1" fmla="*/ 171450 w 1157288"/>
                <a:gd name="connsiteY1" fmla="*/ 47625 h 180975"/>
                <a:gd name="connsiteX2" fmla="*/ 290513 w 1157288"/>
                <a:gd name="connsiteY2" fmla="*/ 61912 h 180975"/>
                <a:gd name="connsiteX3" fmla="*/ 404813 w 1157288"/>
                <a:gd name="connsiteY3" fmla="*/ 80963 h 180975"/>
                <a:gd name="connsiteX4" fmla="*/ 600075 w 1157288"/>
                <a:gd name="connsiteY4" fmla="*/ 111919 h 180975"/>
                <a:gd name="connsiteX5" fmla="*/ 771525 w 1157288"/>
                <a:gd name="connsiteY5" fmla="*/ 133350 h 180975"/>
                <a:gd name="connsiteX6" fmla="*/ 904875 w 1157288"/>
                <a:gd name="connsiteY6" fmla="*/ 145257 h 180975"/>
                <a:gd name="connsiteX7" fmla="*/ 1028701 w 1157288"/>
                <a:gd name="connsiteY7" fmla="*/ 161925 h 180975"/>
                <a:gd name="connsiteX8" fmla="*/ 1157288 w 1157288"/>
                <a:gd name="connsiteY8" fmla="*/ 180975 h 180975"/>
                <a:gd name="connsiteX0" fmla="*/ 0 w 1159669"/>
                <a:gd name="connsiteY0" fmla="*/ 0 h 166687"/>
                <a:gd name="connsiteX1" fmla="*/ 173831 w 1159669"/>
                <a:gd name="connsiteY1" fmla="*/ 33337 h 166687"/>
                <a:gd name="connsiteX2" fmla="*/ 292894 w 1159669"/>
                <a:gd name="connsiteY2" fmla="*/ 47624 h 166687"/>
                <a:gd name="connsiteX3" fmla="*/ 407194 w 1159669"/>
                <a:gd name="connsiteY3" fmla="*/ 66675 h 166687"/>
                <a:gd name="connsiteX4" fmla="*/ 602456 w 1159669"/>
                <a:gd name="connsiteY4" fmla="*/ 97631 h 166687"/>
                <a:gd name="connsiteX5" fmla="*/ 773906 w 1159669"/>
                <a:gd name="connsiteY5" fmla="*/ 119062 h 166687"/>
                <a:gd name="connsiteX6" fmla="*/ 907256 w 1159669"/>
                <a:gd name="connsiteY6" fmla="*/ 130969 h 166687"/>
                <a:gd name="connsiteX7" fmla="*/ 1031082 w 1159669"/>
                <a:gd name="connsiteY7" fmla="*/ 147637 h 166687"/>
                <a:gd name="connsiteX8" fmla="*/ 1159669 w 1159669"/>
                <a:gd name="connsiteY8" fmla="*/ 166687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9669" h="166687">
                  <a:moveTo>
                    <a:pt x="0" y="0"/>
                  </a:moveTo>
                  <a:lnTo>
                    <a:pt x="173831" y="33337"/>
                  </a:lnTo>
                  <a:lnTo>
                    <a:pt x="292894" y="47624"/>
                  </a:lnTo>
                  <a:lnTo>
                    <a:pt x="407194" y="66675"/>
                  </a:lnTo>
                  <a:lnTo>
                    <a:pt x="602456" y="97631"/>
                  </a:lnTo>
                  <a:lnTo>
                    <a:pt x="773906" y="119062"/>
                  </a:lnTo>
                  <a:lnTo>
                    <a:pt x="907256" y="130969"/>
                  </a:lnTo>
                  <a:lnTo>
                    <a:pt x="1031082" y="147637"/>
                  </a:lnTo>
                  <a:cubicBezTo>
                    <a:pt x="1050132" y="158750"/>
                    <a:pt x="1140619" y="155574"/>
                    <a:pt x="1159669" y="166687"/>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364"/>
            <p:cNvSpPr/>
            <p:nvPr/>
          </p:nvSpPr>
          <p:spPr>
            <a:xfrm>
              <a:off x="323850" y="1905000"/>
              <a:ext cx="1466850" cy="352425"/>
            </a:xfrm>
            <a:custGeom>
              <a:avLst/>
              <a:gdLst>
                <a:gd name="connsiteX0" fmla="*/ 0 w 1466850"/>
                <a:gd name="connsiteY0" fmla="*/ 0 h 352425"/>
                <a:gd name="connsiteX1" fmla="*/ 61913 w 1466850"/>
                <a:gd name="connsiteY1" fmla="*/ 14288 h 352425"/>
                <a:gd name="connsiteX2" fmla="*/ 147638 w 1466850"/>
                <a:gd name="connsiteY2" fmla="*/ 35719 h 352425"/>
                <a:gd name="connsiteX3" fmla="*/ 247650 w 1466850"/>
                <a:gd name="connsiteY3" fmla="*/ 45244 h 352425"/>
                <a:gd name="connsiteX4" fmla="*/ 371475 w 1466850"/>
                <a:gd name="connsiteY4" fmla="*/ 50007 h 352425"/>
                <a:gd name="connsiteX5" fmla="*/ 466725 w 1466850"/>
                <a:gd name="connsiteY5" fmla="*/ 61913 h 352425"/>
                <a:gd name="connsiteX6" fmla="*/ 628650 w 1466850"/>
                <a:gd name="connsiteY6" fmla="*/ 66675 h 352425"/>
                <a:gd name="connsiteX7" fmla="*/ 673894 w 1466850"/>
                <a:gd name="connsiteY7" fmla="*/ 71438 h 352425"/>
                <a:gd name="connsiteX8" fmla="*/ 731044 w 1466850"/>
                <a:gd name="connsiteY8" fmla="*/ 111919 h 352425"/>
                <a:gd name="connsiteX9" fmla="*/ 762000 w 1466850"/>
                <a:gd name="connsiteY9" fmla="*/ 171450 h 352425"/>
                <a:gd name="connsiteX10" fmla="*/ 871538 w 1466850"/>
                <a:gd name="connsiteY10" fmla="*/ 221457 h 352425"/>
                <a:gd name="connsiteX11" fmla="*/ 1054894 w 1466850"/>
                <a:gd name="connsiteY11" fmla="*/ 250032 h 352425"/>
                <a:gd name="connsiteX12" fmla="*/ 1178719 w 1466850"/>
                <a:gd name="connsiteY12" fmla="*/ 273844 h 352425"/>
                <a:gd name="connsiteX13" fmla="*/ 1362075 w 1466850"/>
                <a:gd name="connsiteY13" fmla="*/ 311944 h 352425"/>
                <a:gd name="connsiteX14" fmla="*/ 1438275 w 1466850"/>
                <a:gd name="connsiteY14" fmla="*/ 335757 h 352425"/>
                <a:gd name="connsiteX15" fmla="*/ 1466850 w 1466850"/>
                <a:gd name="connsiteY15" fmla="*/ 352425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6850" h="352425">
                  <a:moveTo>
                    <a:pt x="0" y="0"/>
                  </a:moveTo>
                  <a:lnTo>
                    <a:pt x="61913" y="14288"/>
                  </a:lnTo>
                  <a:lnTo>
                    <a:pt x="147638" y="35719"/>
                  </a:lnTo>
                  <a:lnTo>
                    <a:pt x="247650" y="45244"/>
                  </a:lnTo>
                  <a:lnTo>
                    <a:pt x="371475" y="50007"/>
                  </a:lnTo>
                  <a:lnTo>
                    <a:pt x="466725" y="61913"/>
                  </a:lnTo>
                  <a:lnTo>
                    <a:pt x="628650" y="66675"/>
                  </a:lnTo>
                  <a:lnTo>
                    <a:pt x="673894" y="71438"/>
                  </a:lnTo>
                  <a:lnTo>
                    <a:pt x="731044" y="111919"/>
                  </a:lnTo>
                  <a:lnTo>
                    <a:pt x="762000" y="171450"/>
                  </a:lnTo>
                  <a:lnTo>
                    <a:pt x="871538" y="221457"/>
                  </a:lnTo>
                  <a:lnTo>
                    <a:pt x="1054894" y="250032"/>
                  </a:lnTo>
                  <a:lnTo>
                    <a:pt x="1178719" y="273844"/>
                  </a:lnTo>
                  <a:lnTo>
                    <a:pt x="1362075" y="311944"/>
                  </a:lnTo>
                  <a:lnTo>
                    <a:pt x="1438275" y="335757"/>
                  </a:lnTo>
                  <a:lnTo>
                    <a:pt x="1466850" y="3524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3323034" y="2838451"/>
              <a:ext cx="233362" cy="352426"/>
            </a:xfrm>
            <a:custGeom>
              <a:avLst/>
              <a:gdLst>
                <a:gd name="connsiteX0" fmla="*/ 254794 w 254794"/>
                <a:gd name="connsiteY0" fmla="*/ 0 h 354807"/>
                <a:gd name="connsiteX1" fmla="*/ 173831 w 254794"/>
                <a:gd name="connsiteY1" fmla="*/ 59532 h 354807"/>
                <a:gd name="connsiteX2" fmla="*/ 126206 w 254794"/>
                <a:gd name="connsiteY2" fmla="*/ 123825 h 354807"/>
                <a:gd name="connsiteX3" fmla="*/ 73819 w 254794"/>
                <a:gd name="connsiteY3" fmla="*/ 197644 h 354807"/>
                <a:gd name="connsiteX4" fmla="*/ 28575 w 254794"/>
                <a:gd name="connsiteY4" fmla="*/ 269082 h 354807"/>
                <a:gd name="connsiteX5" fmla="*/ 0 w 254794"/>
                <a:gd name="connsiteY5" fmla="*/ 354807 h 354807"/>
                <a:gd name="connsiteX0" fmla="*/ 264319 w 264319"/>
                <a:gd name="connsiteY0" fmla="*/ 0 h 369095"/>
                <a:gd name="connsiteX1" fmla="*/ 183356 w 264319"/>
                <a:gd name="connsiteY1" fmla="*/ 59532 h 369095"/>
                <a:gd name="connsiteX2" fmla="*/ 135731 w 264319"/>
                <a:gd name="connsiteY2" fmla="*/ 123825 h 369095"/>
                <a:gd name="connsiteX3" fmla="*/ 83344 w 264319"/>
                <a:gd name="connsiteY3" fmla="*/ 197644 h 369095"/>
                <a:gd name="connsiteX4" fmla="*/ 38100 w 264319"/>
                <a:gd name="connsiteY4" fmla="*/ 269082 h 369095"/>
                <a:gd name="connsiteX5" fmla="*/ 0 w 264319"/>
                <a:gd name="connsiteY5" fmla="*/ 369095 h 369095"/>
                <a:gd name="connsiteX0" fmla="*/ 233362 w 233362"/>
                <a:gd name="connsiteY0" fmla="*/ 0 h 352426"/>
                <a:gd name="connsiteX1" fmla="*/ 183356 w 233362"/>
                <a:gd name="connsiteY1" fmla="*/ 42863 h 352426"/>
                <a:gd name="connsiteX2" fmla="*/ 135731 w 233362"/>
                <a:gd name="connsiteY2" fmla="*/ 107156 h 352426"/>
                <a:gd name="connsiteX3" fmla="*/ 83344 w 233362"/>
                <a:gd name="connsiteY3" fmla="*/ 180975 h 352426"/>
                <a:gd name="connsiteX4" fmla="*/ 38100 w 233362"/>
                <a:gd name="connsiteY4" fmla="*/ 252413 h 352426"/>
                <a:gd name="connsiteX5" fmla="*/ 0 w 233362"/>
                <a:gd name="connsiteY5" fmla="*/ 352426 h 35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362" h="352426">
                  <a:moveTo>
                    <a:pt x="233362" y="0"/>
                  </a:moveTo>
                  <a:lnTo>
                    <a:pt x="183356" y="42863"/>
                  </a:lnTo>
                  <a:lnTo>
                    <a:pt x="135731" y="107156"/>
                  </a:lnTo>
                  <a:lnTo>
                    <a:pt x="83344" y="180975"/>
                  </a:lnTo>
                  <a:lnTo>
                    <a:pt x="38100" y="252413"/>
                  </a:lnTo>
                  <a:lnTo>
                    <a:pt x="0" y="35242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reeform 366"/>
            <p:cNvSpPr/>
            <p:nvPr/>
          </p:nvSpPr>
          <p:spPr>
            <a:xfrm>
              <a:off x="3559968" y="2859518"/>
              <a:ext cx="1042987" cy="171450"/>
            </a:xfrm>
            <a:custGeom>
              <a:avLst/>
              <a:gdLst>
                <a:gd name="connsiteX0" fmla="*/ 992981 w 992981"/>
                <a:gd name="connsiteY0" fmla="*/ 28575 h 166688"/>
                <a:gd name="connsiteX1" fmla="*/ 928688 w 992981"/>
                <a:gd name="connsiteY1" fmla="*/ 119063 h 166688"/>
                <a:gd name="connsiteX2" fmla="*/ 895350 w 992981"/>
                <a:gd name="connsiteY2" fmla="*/ 157163 h 166688"/>
                <a:gd name="connsiteX3" fmla="*/ 816769 w 992981"/>
                <a:gd name="connsiteY3" fmla="*/ 166688 h 166688"/>
                <a:gd name="connsiteX4" fmla="*/ 752475 w 992981"/>
                <a:gd name="connsiteY4" fmla="*/ 135732 h 166688"/>
                <a:gd name="connsiteX5" fmla="*/ 671513 w 992981"/>
                <a:gd name="connsiteY5" fmla="*/ 61913 h 166688"/>
                <a:gd name="connsiteX6" fmla="*/ 614363 w 992981"/>
                <a:gd name="connsiteY6" fmla="*/ 26194 h 166688"/>
                <a:gd name="connsiteX7" fmla="*/ 511969 w 992981"/>
                <a:gd name="connsiteY7" fmla="*/ 30957 h 166688"/>
                <a:gd name="connsiteX8" fmla="*/ 435769 w 992981"/>
                <a:gd name="connsiteY8" fmla="*/ 61913 h 166688"/>
                <a:gd name="connsiteX9" fmla="*/ 342900 w 992981"/>
                <a:gd name="connsiteY9" fmla="*/ 90488 h 166688"/>
                <a:gd name="connsiteX10" fmla="*/ 290513 w 992981"/>
                <a:gd name="connsiteY10" fmla="*/ 90488 h 166688"/>
                <a:gd name="connsiteX11" fmla="*/ 223838 w 992981"/>
                <a:gd name="connsiteY11" fmla="*/ 33338 h 166688"/>
                <a:gd name="connsiteX12" fmla="*/ 176213 w 992981"/>
                <a:gd name="connsiteY12" fmla="*/ 14288 h 166688"/>
                <a:gd name="connsiteX13" fmla="*/ 100013 w 992981"/>
                <a:gd name="connsiteY13" fmla="*/ 7144 h 166688"/>
                <a:gd name="connsiteX14" fmla="*/ 0 w 992981"/>
                <a:gd name="connsiteY14" fmla="*/ 0 h 166688"/>
                <a:gd name="connsiteX0" fmla="*/ 1007268 w 1007268"/>
                <a:gd name="connsiteY0" fmla="*/ 21431 h 166688"/>
                <a:gd name="connsiteX1" fmla="*/ 928688 w 1007268"/>
                <a:gd name="connsiteY1" fmla="*/ 119063 h 166688"/>
                <a:gd name="connsiteX2" fmla="*/ 895350 w 1007268"/>
                <a:gd name="connsiteY2" fmla="*/ 157163 h 166688"/>
                <a:gd name="connsiteX3" fmla="*/ 816769 w 1007268"/>
                <a:gd name="connsiteY3" fmla="*/ 166688 h 166688"/>
                <a:gd name="connsiteX4" fmla="*/ 752475 w 1007268"/>
                <a:gd name="connsiteY4" fmla="*/ 135732 h 166688"/>
                <a:gd name="connsiteX5" fmla="*/ 671513 w 1007268"/>
                <a:gd name="connsiteY5" fmla="*/ 61913 h 166688"/>
                <a:gd name="connsiteX6" fmla="*/ 614363 w 1007268"/>
                <a:gd name="connsiteY6" fmla="*/ 26194 h 166688"/>
                <a:gd name="connsiteX7" fmla="*/ 511969 w 1007268"/>
                <a:gd name="connsiteY7" fmla="*/ 30957 h 166688"/>
                <a:gd name="connsiteX8" fmla="*/ 435769 w 1007268"/>
                <a:gd name="connsiteY8" fmla="*/ 61913 h 166688"/>
                <a:gd name="connsiteX9" fmla="*/ 342900 w 1007268"/>
                <a:gd name="connsiteY9" fmla="*/ 90488 h 166688"/>
                <a:gd name="connsiteX10" fmla="*/ 290513 w 1007268"/>
                <a:gd name="connsiteY10" fmla="*/ 90488 h 166688"/>
                <a:gd name="connsiteX11" fmla="*/ 223838 w 1007268"/>
                <a:gd name="connsiteY11" fmla="*/ 33338 h 166688"/>
                <a:gd name="connsiteX12" fmla="*/ 176213 w 1007268"/>
                <a:gd name="connsiteY12" fmla="*/ 14288 h 166688"/>
                <a:gd name="connsiteX13" fmla="*/ 100013 w 1007268"/>
                <a:gd name="connsiteY13" fmla="*/ 7144 h 166688"/>
                <a:gd name="connsiteX14" fmla="*/ 0 w 1007268"/>
                <a:gd name="connsiteY14" fmla="*/ 0 h 166688"/>
                <a:gd name="connsiteX0" fmla="*/ 1014412 w 1014412"/>
                <a:gd name="connsiteY0" fmla="*/ 76200 h 166688"/>
                <a:gd name="connsiteX1" fmla="*/ 928688 w 1014412"/>
                <a:gd name="connsiteY1" fmla="*/ 119063 h 166688"/>
                <a:gd name="connsiteX2" fmla="*/ 895350 w 1014412"/>
                <a:gd name="connsiteY2" fmla="*/ 157163 h 166688"/>
                <a:gd name="connsiteX3" fmla="*/ 816769 w 1014412"/>
                <a:gd name="connsiteY3" fmla="*/ 166688 h 166688"/>
                <a:gd name="connsiteX4" fmla="*/ 752475 w 1014412"/>
                <a:gd name="connsiteY4" fmla="*/ 135732 h 166688"/>
                <a:gd name="connsiteX5" fmla="*/ 671513 w 1014412"/>
                <a:gd name="connsiteY5" fmla="*/ 61913 h 166688"/>
                <a:gd name="connsiteX6" fmla="*/ 614363 w 1014412"/>
                <a:gd name="connsiteY6" fmla="*/ 26194 h 166688"/>
                <a:gd name="connsiteX7" fmla="*/ 511969 w 1014412"/>
                <a:gd name="connsiteY7" fmla="*/ 30957 h 166688"/>
                <a:gd name="connsiteX8" fmla="*/ 435769 w 1014412"/>
                <a:gd name="connsiteY8" fmla="*/ 61913 h 166688"/>
                <a:gd name="connsiteX9" fmla="*/ 342900 w 1014412"/>
                <a:gd name="connsiteY9" fmla="*/ 90488 h 166688"/>
                <a:gd name="connsiteX10" fmla="*/ 290513 w 1014412"/>
                <a:gd name="connsiteY10" fmla="*/ 90488 h 166688"/>
                <a:gd name="connsiteX11" fmla="*/ 223838 w 1014412"/>
                <a:gd name="connsiteY11" fmla="*/ 33338 h 166688"/>
                <a:gd name="connsiteX12" fmla="*/ 176213 w 1014412"/>
                <a:gd name="connsiteY12" fmla="*/ 14288 h 166688"/>
                <a:gd name="connsiteX13" fmla="*/ 100013 w 1014412"/>
                <a:gd name="connsiteY13" fmla="*/ 7144 h 166688"/>
                <a:gd name="connsiteX14" fmla="*/ 0 w 1014412"/>
                <a:gd name="connsiteY14" fmla="*/ 0 h 166688"/>
                <a:gd name="connsiteX0" fmla="*/ 1014412 w 1014412"/>
                <a:gd name="connsiteY0" fmla="*/ 76200 h 166688"/>
                <a:gd name="connsiteX1" fmla="*/ 928688 w 1014412"/>
                <a:gd name="connsiteY1" fmla="*/ 135732 h 166688"/>
                <a:gd name="connsiteX2" fmla="*/ 895350 w 1014412"/>
                <a:gd name="connsiteY2" fmla="*/ 157163 h 166688"/>
                <a:gd name="connsiteX3" fmla="*/ 816769 w 1014412"/>
                <a:gd name="connsiteY3" fmla="*/ 166688 h 166688"/>
                <a:gd name="connsiteX4" fmla="*/ 752475 w 1014412"/>
                <a:gd name="connsiteY4" fmla="*/ 135732 h 166688"/>
                <a:gd name="connsiteX5" fmla="*/ 671513 w 1014412"/>
                <a:gd name="connsiteY5" fmla="*/ 61913 h 166688"/>
                <a:gd name="connsiteX6" fmla="*/ 614363 w 1014412"/>
                <a:gd name="connsiteY6" fmla="*/ 26194 h 166688"/>
                <a:gd name="connsiteX7" fmla="*/ 511969 w 1014412"/>
                <a:gd name="connsiteY7" fmla="*/ 30957 h 166688"/>
                <a:gd name="connsiteX8" fmla="*/ 435769 w 1014412"/>
                <a:gd name="connsiteY8" fmla="*/ 61913 h 166688"/>
                <a:gd name="connsiteX9" fmla="*/ 342900 w 1014412"/>
                <a:gd name="connsiteY9" fmla="*/ 90488 h 166688"/>
                <a:gd name="connsiteX10" fmla="*/ 290513 w 1014412"/>
                <a:gd name="connsiteY10" fmla="*/ 90488 h 166688"/>
                <a:gd name="connsiteX11" fmla="*/ 223838 w 1014412"/>
                <a:gd name="connsiteY11" fmla="*/ 33338 h 166688"/>
                <a:gd name="connsiteX12" fmla="*/ 176213 w 1014412"/>
                <a:gd name="connsiteY12" fmla="*/ 14288 h 166688"/>
                <a:gd name="connsiteX13" fmla="*/ 100013 w 1014412"/>
                <a:gd name="connsiteY13" fmla="*/ 7144 h 166688"/>
                <a:gd name="connsiteX14" fmla="*/ 0 w 1014412"/>
                <a:gd name="connsiteY14" fmla="*/ 0 h 166688"/>
                <a:gd name="connsiteX0" fmla="*/ 1042987 w 1042987"/>
                <a:gd name="connsiteY0" fmla="*/ 80962 h 171450"/>
                <a:gd name="connsiteX1" fmla="*/ 957263 w 1042987"/>
                <a:gd name="connsiteY1" fmla="*/ 140494 h 171450"/>
                <a:gd name="connsiteX2" fmla="*/ 923925 w 1042987"/>
                <a:gd name="connsiteY2" fmla="*/ 161925 h 171450"/>
                <a:gd name="connsiteX3" fmla="*/ 845344 w 1042987"/>
                <a:gd name="connsiteY3" fmla="*/ 171450 h 171450"/>
                <a:gd name="connsiteX4" fmla="*/ 781050 w 1042987"/>
                <a:gd name="connsiteY4" fmla="*/ 140494 h 171450"/>
                <a:gd name="connsiteX5" fmla="*/ 700088 w 1042987"/>
                <a:gd name="connsiteY5" fmla="*/ 66675 h 171450"/>
                <a:gd name="connsiteX6" fmla="*/ 642938 w 1042987"/>
                <a:gd name="connsiteY6" fmla="*/ 30956 h 171450"/>
                <a:gd name="connsiteX7" fmla="*/ 540544 w 1042987"/>
                <a:gd name="connsiteY7" fmla="*/ 35719 h 171450"/>
                <a:gd name="connsiteX8" fmla="*/ 464344 w 1042987"/>
                <a:gd name="connsiteY8" fmla="*/ 66675 h 171450"/>
                <a:gd name="connsiteX9" fmla="*/ 371475 w 1042987"/>
                <a:gd name="connsiteY9" fmla="*/ 95250 h 171450"/>
                <a:gd name="connsiteX10" fmla="*/ 319088 w 1042987"/>
                <a:gd name="connsiteY10" fmla="*/ 95250 h 171450"/>
                <a:gd name="connsiteX11" fmla="*/ 252413 w 1042987"/>
                <a:gd name="connsiteY11" fmla="*/ 38100 h 171450"/>
                <a:gd name="connsiteX12" fmla="*/ 204788 w 1042987"/>
                <a:gd name="connsiteY12" fmla="*/ 19050 h 171450"/>
                <a:gd name="connsiteX13" fmla="*/ 128588 w 1042987"/>
                <a:gd name="connsiteY13" fmla="*/ 11906 h 171450"/>
                <a:gd name="connsiteX14" fmla="*/ 0 w 1042987"/>
                <a:gd name="connsiteY14"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2987" h="171450">
                  <a:moveTo>
                    <a:pt x="1042987" y="80962"/>
                  </a:moveTo>
                  <a:lnTo>
                    <a:pt x="957263" y="140494"/>
                  </a:lnTo>
                  <a:lnTo>
                    <a:pt x="923925" y="161925"/>
                  </a:lnTo>
                  <a:lnTo>
                    <a:pt x="845344" y="171450"/>
                  </a:lnTo>
                  <a:lnTo>
                    <a:pt x="781050" y="140494"/>
                  </a:lnTo>
                  <a:lnTo>
                    <a:pt x="700088" y="66675"/>
                  </a:lnTo>
                  <a:lnTo>
                    <a:pt x="642938" y="30956"/>
                  </a:lnTo>
                  <a:lnTo>
                    <a:pt x="540544" y="35719"/>
                  </a:lnTo>
                  <a:lnTo>
                    <a:pt x="464344" y="66675"/>
                  </a:lnTo>
                  <a:lnTo>
                    <a:pt x="371475" y="95250"/>
                  </a:lnTo>
                  <a:lnTo>
                    <a:pt x="319088" y="95250"/>
                  </a:lnTo>
                  <a:lnTo>
                    <a:pt x="252413" y="38100"/>
                  </a:lnTo>
                  <a:lnTo>
                    <a:pt x="204788" y="19050"/>
                  </a:lnTo>
                  <a:lnTo>
                    <a:pt x="128588" y="11906"/>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Freeform 367"/>
            <p:cNvSpPr/>
            <p:nvPr/>
          </p:nvSpPr>
          <p:spPr>
            <a:xfrm>
              <a:off x="3122871" y="2532444"/>
              <a:ext cx="495300" cy="419100"/>
            </a:xfrm>
            <a:custGeom>
              <a:avLst/>
              <a:gdLst>
                <a:gd name="connsiteX0" fmla="*/ 447675 w 447675"/>
                <a:gd name="connsiteY0" fmla="*/ 0 h 419100"/>
                <a:gd name="connsiteX1" fmla="*/ 388143 w 447675"/>
                <a:gd name="connsiteY1" fmla="*/ 7144 h 419100"/>
                <a:gd name="connsiteX2" fmla="*/ 316706 w 447675"/>
                <a:gd name="connsiteY2" fmla="*/ 33338 h 419100"/>
                <a:gd name="connsiteX3" fmla="*/ 250031 w 447675"/>
                <a:gd name="connsiteY3" fmla="*/ 121444 h 419100"/>
                <a:gd name="connsiteX4" fmla="*/ 214312 w 447675"/>
                <a:gd name="connsiteY4" fmla="*/ 195263 h 419100"/>
                <a:gd name="connsiteX5" fmla="*/ 180975 w 447675"/>
                <a:gd name="connsiteY5" fmla="*/ 271463 h 419100"/>
                <a:gd name="connsiteX6" fmla="*/ 164306 w 447675"/>
                <a:gd name="connsiteY6" fmla="*/ 350044 h 419100"/>
                <a:gd name="connsiteX7" fmla="*/ 135731 w 447675"/>
                <a:gd name="connsiteY7" fmla="*/ 409575 h 419100"/>
                <a:gd name="connsiteX8" fmla="*/ 116681 w 447675"/>
                <a:gd name="connsiteY8" fmla="*/ 419100 h 419100"/>
                <a:gd name="connsiteX9" fmla="*/ 57150 w 447675"/>
                <a:gd name="connsiteY9" fmla="*/ 361950 h 419100"/>
                <a:gd name="connsiteX10" fmla="*/ 26193 w 447675"/>
                <a:gd name="connsiteY10" fmla="*/ 314325 h 419100"/>
                <a:gd name="connsiteX11" fmla="*/ 0 w 447675"/>
                <a:gd name="connsiteY11" fmla="*/ 283369 h 419100"/>
                <a:gd name="connsiteX0" fmla="*/ 454819 w 454819"/>
                <a:gd name="connsiteY0" fmla="*/ 0 h 419100"/>
                <a:gd name="connsiteX1" fmla="*/ 388143 w 454819"/>
                <a:gd name="connsiteY1" fmla="*/ 7144 h 419100"/>
                <a:gd name="connsiteX2" fmla="*/ 316706 w 454819"/>
                <a:gd name="connsiteY2" fmla="*/ 33338 h 419100"/>
                <a:gd name="connsiteX3" fmla="*/ 250031 w 454819"/>
                <a:gd name="connsiteY3" fmla="*/ 121444 h 419100"/>
                <a:gd name="connsiteX4" fmla="*/ 214312 w 454819"/>
                <a:gd name="connsiteY4" fmla="*/ 195263 h 419100"/>
                <a:gd name="connsiteX5" fmla="*/ 180975 w 454819"/>
                <a:gd name="connsiteY5" fmla="*/ 271463 h 419100"/>
                <a:gd name="connsiteX6" fmla="*/ 164306 w 454819"/>
                <a:gd name="connsiteY6" fmla="*/ 350044 h 419100"/>
                <a:gd name="connsiteX7" fmla="*/ 135731 w 454819"/>
                <a:gd name="connsiteY7" fmla="*/ 409575 h 419100"/>
                <a:gd name="connsiteX8" fmla="*/ 116681 w 454819"/>
                <a:gd name="connsiteY8" fmla="*/ 419100 h 419100"/>
                <a:gd name="connsiteX9" fmla="*/ 57150 w 454819"/>
                <a:gd name="connsiteY9" fmla="*/ 361950 h 419100"/>
                <a:gd name="connsiteX10" fmla="*/ 26193 w 454819"/>
                <a:gd name="connsiteY10" fmla="*/ 314325 h 419100"/>
                <a:gd name="connsiteX11" fmla="*/ 0 w 454819"/>
                <a:gd name="connsiteY11" fmla="*/ 283369 h 419100"/>
                <a:gd name="connsiteX0" fmla="*/ 495300 w 495300"/>
                <a:gd name="connsiteY0" fmla="*/ 0 h 419100"/>
                <a:gd name="connsiteX1" fmla="*/ 428624 w 495300"/>
                <a:gd name="connsiteY1" fmla="*/ 7144 h 419100"/>
                <a:gd name="connsiteX2" fmla="*/ 357187 w 495300"/>
                <a:gd name="connsiteY2" fmla="*/ 33338 h 419100"/>
                <a:gd name="connsiteX3" fmla="*/ 290512 w 495300"/>
                <a:gd name="connsiteY3" fmla="*/ 121444 h 419100"/>
                <a:gd name="connsiteX4" fmla="*/ 254793 w 495300"/>
                <a:gd name="connsiteY4" fmla="*/ 195263 h 419100"/>
                <a:gd name="connsiteX5" fmla="*/ 221456 w 495300"/>
                <a:gd name="connsiteY5" fmla="*/ 271463 h 419100"/>
                <a:gd name="connsiteX6" fmla="*/ 204787 w 495300"/>
                <a:gd name="connsiteY6" fmla="*/ 350044 h 419100"/>
                <a:gd name="connsiteX7" fmla="*/ 176212 w 495300"/>
                <a:gd name="connsiteY7" fmla="*/ 409575 h 419100"/>
                <a:gd name="connsiteX8" fmla="*/ 157162 w 495300"/>
                <a:gd name="connsiteY8" fmla="*/ 419100 h 419100"/>
                <a:gd name="connsiteX9" fmla="*/ 97631 w 495300"/>
                <a:gd name="connsiteY9" fmla="*/ 361950 h 419100"/>
                <a:gd name="connsiteX10" fmla="*/ 66674 w 495300"/>
                <a:gd name="connsiteY10" fmla="*/ 314325 h 419100"/>
                <a:gd name="connsiteX11" fmla="*/ 0 w 495300"/>
                <a:gd name="connsiteY11" fmla="*/ 240506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9100">
                  <a:moveTo>
                    <a:pt x="495300" y="0"/>
                  </a:moveTo>
                  <a:lnTo>
                    <a:pt x="428624" y="7144"/>
                  </a:lnTo>
                  <a:lnTo>
                    <a:pt x="357187" y="33338"/>
                  </a:lnTo>
                  <a:lnTo>
                    <a:pt x="290512" y="121444"/>
                  </a:lnTo>
                  <a:lnTo>
                    <a:pt x="254793" y="195263"/>
                  </a:lnTo>
                  <a:lnTo>
                    <a:pt x="221456" y="271463"/>
                  </a:lnTo>
                  <a:lnTo>
                    <a:pt x="204787" y="350044"/>
                  </a:lnTo>
                  <a:lnTo>
                    <a:pt x="176212" y="409575"/>
                  </a:lnTo>
                  <a:lnTo>
                    <a:pt x="157162" y="419100"/>
                  </a:lnTo>
                  <a:lnTo>
                    <a:pt x="97631" y="361950"/>
                  </a:lnTo>
                  <a:lnTo>
                    <a:pt x="66674" y="314325"/>
                  </a:lnTo>
                  <a:lnTo>
                    <a:pt x="0" y="24050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Freeform 368"/>
            <p:cNvSpPr/>
            <p:nvPr/>
          </p:nvSpPr>
          <p:spPr>
            <a:xfrm>
              <a:off x="3620553" y="2403062"/>
              <a:ext cx="1203325" cy="193675"/>
            </a:xfrm>
            <a:custGeom>
              <a:avLst/>
              <a:gdLst>
                <a:gd name="connsiteX0" fmla="*/ 1157287 w 1157287"/>
                <a:gd name="connsiteY0" fmla="*/ 0 h 169069"/>
                <a:gd name="connsiteX1" fmla="*/ 1088231 w 1157287"/>
                <a:gd name="connsiteY1" fmla="*/ 59531 h 169069"/>
                <a:gd name="connsiteX2" fmla="*/ 1021556 w 1157287"/>
                <a:gd name="connsiteY2" fmla="*/ 100013 h 169069"/>
                <a:gd name="connsiteX3" fmla="*/ 919162 w 1157287"/>
                <a:gd name="connsiteY3" fmla="*/ 133350 h 169069"/>
                <a:gd name="connsiteX4" fmla="*/ 833437 w 1157287"/>
                <a:gd name="connsiteY4" fmla="*/ 135731 h 169069"/>
                <a:gd name="connsiteX5" fmla="*/ 745331 w 1157287"/>
                <a:gd name="connsiteY5" fmla="*/ 109538 h 169069"/>
                <a:gd name="connsiteX6" fmla="*/ 661987 w 1157287"/>
                <a:gd name="connsiteY6" fmla="*/ 57150 h 169069"/>
                <a:gd name="connsiteX7" fmla="*/ 597693 w 1157287"/>
                <a:gd name="connsiteY7" fmla="*/ 33338 h 169069"/>
                <a:gd name="connsiteX8" fmla="*/ 516731 w 1157287"/>
                <a:gd name="connsiteY8" fmla="*/ 42863 h 169069"/>
                <a:gd name="connsiteX9" fmla="*/ 435768 w 1157287"/>
                <a:gd name="connsiteY9" fmla="*/ 85725 h 169069"/>
                <a:gd name="connsiteX10" fmla="*/ 369093 w 1157287"/>
                <a:gd name="connsiteY10" fmla="*/ 138113 h 169069"/>
                <a:gd name="connsiteX11" fmla="*/ 307181 w 1157287"/>
                <a:gd name="connsiteY11" fmla="*/ 169069 h 169069"/>
                <a:gd name="connsiteX12" fmla="*/ 197643 w 1157287"/>
                <a:gd name="connsiteY12" fmla="*/ 164306 h 169069"/>
                <a:gd name="connsiteX13" fmla="*/ 97631 w 1157287"/>
                <a:gd name="connsiteY13" fmla="*/ 142875 h 169069"/>
                <a:gd name="connsiteX14" fmla="*/ 61912 w 1157287"/>
                <a:gd name="connsiteY14" fmla="*/ 135731 h 169069"/>
                <a:gd name="connsiteX15" fmla="*/ 0 w 1157287"/>
                <a:gd name="connsiteY15" fmla="*/ 111919 h 169069"/>
                <a:gd name="connsiteX0" fmla="*/ 1176337 w 1176337"/>
                <a:gd name="connsiteY0" fmla="*/ 0 h 173832"/>
                <a:gd name="connsiteX1" fmla="*/ 1088231 w 1176337"/>
                <a:gd name="connsiteY1" fmla="*/ 64294 h 173832"/>
                <a:gd name="connsiteX2" fmla="*/ 1021556 w 1176337"/>
                <a:gd name="connsiteY2" fmla="*/ 104776 h 173832"/>
                <a:gd name="connsiteX3" fmla="*/ 919162 w 1176337"/>
                <a:gd name="connsiteY3" fmla="*/ 138113 h 173832"/>
                <a:gd name="connsiteX4" fmla="*/ 833437 w 1176337"/>
                <a:gd name="connsiteY4" fmla="*/ 140494 h 173832"/>
                <a:gd name="connsiteX5" fmla="*/ 745331 w 1176337"/>
                <a:gd name="connsiteY5" fmla="*/ 114301 h 173832"/>
                <a:gd name="connsiteX6" fmla="*/ 661987 w 1176337"/>
                <a:gd name="connsiteY6" fmla="*/ 61913 h 173832"/>
                <a:gd name="connsiteX7" fmla="*/ 597693 w 1176337"/>
                <a:gd name="connsiteY7" fmla="*/ 38101 h 173832"/>
                <a:gd name="connsiteX8" fmla="*/ 516731 w 1176337"/>
                <a:gd name="connsiteY8" fmla="*/ 47626 h 173832"/>
                <a:gd name="connsiteX9" fmla="*/ 435768 w 1176337"/>
                <a:gd name="connsiteY9" fmla="*/ 90488 h 173832"/>
                <a:gd name="connsiteX10" fmla="*/ 369093 w 1176337"/>
                <a:gd name="connsiteY10" fmla="*/ 142876 h 173832"/>
                <a:gd name="connsiteX11" fmla="*/ 307181 w 1176337"/>
                <a:gd name="connsiteY11" fmla="*/ 173832 h 173832"/>
                <a:gd name="connsiteX12" fmla="*/ 197643 w 1176337"/>
                <a:gd name="connsiteY12" fmla="*/ 169069 h 173832"/>
                <a:gd name="connsiteX13" fmla="*/ 97631 w 1176337"/>
                <a:gd name="connsiteY13" fmla="*/ 147638 h 173832"/>
                <a:gd name="connsiteX14" fmla="*/ 61912 w 1176337"/>
                <a:gd name="connsiteY14" fmla="*/ 140494 h 173832"/>
                <a:gd name="connsiteX15" fmla="*/ 0 w 1176337"/>
                <a:gd name="connsiteY15" fmla="*/ 116682 h 173832"/>
                <a:gd name="connsiteX0" fmla="*/ 1200150 w 1200150"/>
                <a:gd name="connsiteY0" fmla="*/ 0 h 171450"/>
                <a:gd name="connsiteX1" fmla="*/ 1088231 w 1200150"/>
                <a:gd name="connsiteY1" fmla="*/ 61912 h 171450"/>
                <a:gd name="connsiteX2" fmla="*/ 1021556 w 1200150"/>
                <a:gd name="connsiteY2" fmla="*/ 102394 h 171450"/>
                <a:gd name="connsiteX3" fmla="*/ 919162 w 1200150"/>
                <a:gd name="connsiteY3" fmla="*/ 135731 h 171450"/>
                <a:gd name="connsiteX4" fmla="*/ 833437 w 1200150"/>
                <a:gd name="connsiteY4" fmla="*/ 138112 h 171450"/>
                <a:gd name="connsiteX5" fmla="*/ 745331 w 1200150"/>
                <a:gd name="connsiteY5" fmla="*/ 111919 h 171450"/>
                <a:gd name="connsiteX6" fmla="*/ 661987 w 1200150"/>
                <a:gd name="connsiteY6" fmla="*/ 59531 h 171450"/>
                <a:gd name="connsiteX7" fmla="*/ 597693 w 1200150"/>
                <a:gd name="connsiteY7" fmla="*/ 35719 h 171450"/>
                <a:gd name="connsiteX8" fmla="*/ 516731 w 1200150"/>
                <a:gd name="connsiteY8" fmla="*/ 45244 h 171450"/>
                <a:gd name="connsiteX9" fmla="*/ 435768 w 1200150"/>
                <a:gd name="connsiteY9" fmla="*/ 88106 h 171450"/>
                <a:gd name="connsiteX10" fmla="*/ 369093 w 1200150"/>
                <a:gd name="connsiteY10" fmla="*/ 140494 h 171450"/>
                <a:gd name="connsiteX11" fmla="*/ 307181 w 1200150"/>
                <a:gd name="connsiteY11" fmla="*/ 171450 h 171450"/>
                <a:gd name="connsiteX12" fmla="*/ 197643 w 1200150"/>
                <a:gd name="connsiteY12" fmla="*/ 166687 h 171450"/>
                <a:gd name="connsiteX13" fmla="*/ 97631 w 1200150"/>
                <a:gd name="connsiteY13" fmla="*/ 145256 h 171450"/>
                <a:gd name="connsiteX14" fmla="*/ 61912 w 1200150"/>
                <a:gd name="connsiteY14" fmla="*/ 138112 h 171450"/>
                <a:gd name="connsiteX15" fmla="*/ 0 w 1200150"/>
                <a:gd name="connsiteY15" fmla="*/ 114300 h 171450"/>
                <a:gd name="connsiteX0" fmla="*/ 1200150 w 1200150"/>
                <a:gd name="connsiteY0" fmla="*/ 0 h 171450"/>
                <a:gd name="connsiteX1" fmla="*/ 1088231 w 1200150"/>
                <a:gd name="connsiteY1" fmla="*/ 61912 h 171450"/>
                <a:gd name="connsiteX2" fmla="*/ 1021556 w 1200150"/>
                <a:gd name="connsiteY2" fmla="*/ 102394 h 171450"/>
                <a:gd name="connsiteX3" fmla="*/ 935037 w 1200150"/>
                <a:gd name="connsiteY3" fmla="*/ 126206 h 171450"/>
                <a:gd name="connsiteX4" fmla="*/ 833437 w 1200150"/>
                <a:gd name="connsiteY4" fmla="*/ 138112 h 171450"/>
                <a:gd name="connsiteX5" fmla="*/ 745331 w 1200150"/>
                <a:gd name="connsiteY5" fmla="*/ 111919 h 171450"/>
                <a:gd name="connsiteX6" fmla="*/ 661987 w 1200150"/>
                <a:gd name="connsiteY6" fmla="*/ 59531 h 171450"/>
                <a:gd name="connsiteX7" fmla="*/ 597693 w 1200150"/>
                <a:gd name="connsiteY7" fmla="*/ 35719 h 171450"/>
                <a:gd name="connsiteX8" fmla="*/ 516731 w 1200150"/>
                <a:gd name="connsiteY8" fmla="*/ 45244 h 171450"/>
                <a:gd name="connsiteX9" fmla="*/ 435768 w 1200150"/>
                <a:gd name="connsiteY9" fmla="*/ 88106 h 171450"/>
                <a:gd name="connsiteX10" fmla="*/ 369093 w 1200150"/>
                <a:gd name="connsiteY10" fmla="*/ 140494 h 171450"/>
                <a:gd name="connsiteX11" fmla="*/ 307181 w 1200150"/>
                <a:gd name="connsiteY11" fmla="*/ 171450 h 171450"/>
                <a:gd name="connsiteX12" fmla="*/ 197643 w 1200150"/>
                <a:gd name="connsiteY12" fmla="*/ 166687 h 171450"/>
                <a:gd name="connsiteX13" fmla="*/ 97631 w 1200150"/>
                <a:gd name="connsiteY13" fmla="*/ 145256 h 171450"/>
                <a:gd name="connsiteX14" fmla="*/ 61912 w 1200150"/>
                <a:gd name="connsiteY14" fmla="*/ 138112 h 171450"/>
                <a:gd name="connsiteX15" fmla="*/ 0 w 1200150"/>
                <a:gd name="connsiteY15" fmla="*/ 114300 h 171450"/>
                <a:gd name="connsiteX0" fmla="*/ 1200150 w 1200150"/>
                <a:gd name="connsiteY0" fmla="*/ 0 h 171450"/>
                <a:gd name="connsiteX1" fmla="*/ 1088231 w 1200150"/>
                <a:gd name="connsiteY1" fmla="*/ 61912 h 171450"/>
                <a:gd name="connsiteX2" fmla="*/ 1021556 w 1200150"/>
                <a:gd name="connsiteY2" fmla="*/ 86519 h 171450"/>
                <a:gd name="connsiteX3" fmla="*/ 935037 w 1200150"/>
                <a:gd name="connsiteY3" fmla="*/ 126206 h 171450"/>
                <a:gd name="connsiteX4" fmla="*/ 833437 w 1200150"/>
                <a:gd name="connsiteY4" fmla="*/ 138112 h 171450"/>
                <a:gd name="connsiteX5" fmla="*/ 745331 w 1200150"/>
                <a:gd name="connsiteY5" fmla="*/ 111919 h 171450"/>
                <a:gd name="connsiteX6" fmla="*/ 661987 w 1200150"/>
                <a:gd name="connsiteY6" fmla="*/ 59531 h 171450"/>
                <a:gd name="connsiteX7" fmla="*/ 597693 w 1200150"/>
                <a:gd name="connsiteY7" fmla="*/ 35719 h 171450"/>
                <a:gd name="connsiteX8" fmla="*/ 516731 w 1200150"/>
                <a:gd name="connsiteY8" fmla="*/ 45244 h 171450"/>
                <a:gd name="connsiteX9" fmla="*/ 435768 w 1200150"/>
                <a:gd name="connsiteY9" fmla="*/ 88106 h 171450"/>
                <a:gd name="connsiteX10" fmla="*/ 369093 w 1200150"/>
                <a:gd name="connsiteY10" fmla="*/ 140494 h 171450"/>
                <a:gd name="connsiteX11" fmla="*/ 307181 w 1200150"/>
                <a:gd name="connsiteY11" fmla="*/ 171450 h 171450"/>
                <a:gd name="connsiteX12" fmla="*/ 197643 w 1200150"/>
                <a:gd name="connsiteY12" fmla="*/ 166687 h 171450"/>
                <a:gd name="connsiteX13" fmla="*/ 97631 w 1200150"/>
                <a:gd name="connsiteY13" fmla="*/ 145256 h 171450"/>
                <a:gd name="connsiteX14" fmla="*/ 61912 w 1200150"/>
                <a:gd name="connsiteY14" fmla="*/ 138112 h 171450"/>
                <a:gd name="connsiteX15" fmla="*/ 0 w 1200150"/>
                <a:gd name="connsiteY15" fmla="*/ 114300 h 171450"/>
                <a:gd name="connsiteX0" fmla="*/ 1200150 w 1200150"/>
                <a:gd name="connsiteY0" fmla="*/ 0 h 171450"/>
                <a:gd name="connsiteX1" fmla="*/ 1104106 w 1200150"/>
                <a:gd name="connsiteY1" fmla="*/ 42862 h 171450"/>
                <a:gd name="connsiteX2" fmla="*/ 1021556 w 1200150"/>
                <a:gd name="connsiteY2" fmla="*/ 86519 h 171450"/>
                <a:gd name="connsiteX3" fmla="*/ 935037 w 1200150"/>
                <a:gd name="connsiteY3" fmla="*/ 126206 h 171450"/>
                <a:gd name="connsiteX4" fmla="*/ 833437 w 1200150"/>
                <a:gd name="connsiteY4" fmla="*/ 138112 h 171450"/>
                <a:gd name="connsiteX5" fmla="*/ 745331 w 1200150"/>
                <a:gd name="connsiteY5" fmla="*/ 111919 h 171450"/>
                <a:gd name="connsiteX6" fmla="*/ 661987 w 1200150"/>
                <a:gd name="connsiteY6" fmla="*/ 59531 h 171450"/>
                <a:gd name="connsiteX7" fmla="*/ 597693 w 1200150"/>
                <a:gd name="connsiteY7" fmla="*/ 35719 h 171450"/>
                <a:gd name="connsiteX8" fmla="*/ 516731 w 1200150"/>
                <a:gd name="connsiteY8" fmla="*/ 45244 h 171450"/>
                <a:gd name="connsiteX9" fmla="*/ 435768 w 1200150"/>
                <a:gd name="connsiteY9" fmla="*/ 88106 h 171450"/>
                <a:gd name="connsiteX10" fmla="*/ 369093 w 1200150"/>
                <a:gd name="connsiteY10" fmla="*/ 140494 h 171450"/>
                <a:gd name="connsiteX11" fmla="*/ 307181 w 1200150"/>
                <a:gd name="connsiteY11" fmla="*/ 171450 h 171450"/>
                <a:gd name="connsiteX12" fmla="*/ 197643 w 1200150"/>
                <a:gd name="connsiteY12" fmla="*/ 166687 h 171450"/>
                <a:gd name="connsiteX13" fmla="*/ 97631 w 1200150"/>
                <a:gd name="connsiteY13" fmla="*/ 145256 h 171450"/>
                <a:gd name="connsiteX14" fmla="*/ 61912 w 1200150"/>
                <a:gd name="connsiteY14" fmla="*/ 138112 h 171450"/>
                <a:gd name="connsiteX15" fmla="*/ 0 w 1200150"/>
                <a:gd name="connsiteY15" fmla="*/ 114300 h 171450"/>
                <a:gd name="connsiteX0" fmla="*/ 1203325 w 1203325"/>
                <a:gd name="connsiteY0" fmla="*/ 0 h 193675"/>
                <a:gd name="connsiteX1" fmla="*/ 1104106 w 1203325"/>
                <a:gd name="connsiteY1" fmla="*/ 65087 h 193675"/>
                <a:gd name="connsiteX2" fmla="*/ 1021556 w 1203325"/>
                <a:gd name="connsiteY2" fmla="*/ 108744 h 193675"/>
                <a:gd name="connsiteX3" fmla="*/ 935037 w 1203325"/>
                <a:gd name="connsiteY3" fmla="*/ 148431 h 193675"/>
                <a:gd name="connsiteX4" fmla="*/ 833437 w 1203325"/>
                <a:gd name="connsiteY4" fmla="*/ 160337 h 193675"/>
                <a:gd name="connsiteX5" fmla="*/ 745331 w 1203325"/>
                <a:gd name="connsiteY5" fmla="*/ 134144 h 193675"/>
                <a:gd name="connsiteX6" fmla="*/ 661987 w 1203325"/>
                <a:gd name="connsiteY6" fmla="*/ 81756 h 193675"/>
                <a:gd name="connsiteX7" fmla="*/ 597693 w 1203325"/>
                <a:gd name="connsiteY7" fmla="*/ 57944 h 193675"/>
                <a:gd name="connsiteX8" fmla="*/ 516731 w 1203325"/>
                <a:gd name="connsiteY8" fmla="*/ 67469 h 193675"/>
                <a:gd name="connsiteX9" fmla="*/ 435768 w 1203325"/>
                <a:gd name="connsiteY9" fmla="*/ 110331 h 193675"/>
                <a:gd name="connsiteX10" fmla="*/ 369093 w 1203325"/>
                <a:gd name="connsiteY10" fmla="*/ 162719 h 193675"/>
                <a:gd name="connsiteX11" fmla="*/ 307181 w 1203325"/>
                <a:gd name="connsiteY11" fmla="*/ 193675 h 193675"/>
                <a:gd name="connsiteX12" fmla="*/ 197643 w 1203325"/>
                <a:gd name="connsiteY12" fmla="*/ 188912 h 193675"/>
                <a:gd name="connsiteX13" fmla="*/ 97631 w 1203325"/>
                <a:gd name="connsiteY13" fmla="*/ 167481 h 193675"/>
                <a:gd name="connsiteX14" fmla="*/ 61912 w 1203325"/>
                <a:gd name="connsiteY14" fmla="*/ 160337 h 193675"/>
                <a:gd name="connsiteX15" fmla="*/ 0 w 1203325"/>
                <a:gd name="connsiteY15" fmla="*/ 136525 h 193675"/>
                <a:gd name="connsiteX0" fmla="*/ 1203325 w 1203325"/>
                <a:gd name="connsiteY0" fmla="*/ 0 h 193675"/>
                <a:gd name="connsiteX1" fmla="*/ 1104106 w 1203325"/>
                <a:gd name="connsiteY1" fmla="*/ 65087 h 193675"/>
                <a:gd name="connsiteX2" fmla="*/ 1031081 w 1203325"/>
                <a:gd name="connsiteY2" fmla="*/ 118269 h 193675"/>
                <a:gd name="connsiteX3" fmla="*/ 935037 w 1203325"/>
                <a:gd name="connsiteY3" fmla="*/ 148431 h 193675"/>
                <a:gd name="connsiteX4" fmla="*/ 833437 w 1203325"/>
                <a:gd name="connsiteY4" fmla="*/ 160337 h 193675"/>
                <a:gd name="connsiteX5" fmla="*/ 745331 w 1203325"/>
                <a:gd name="connsiteY5" fmla="*/ 134144 h 193675"/>
                <a:gd name="connsiteX6" fmla="*/ 661987 w 1203325"/>
                <a:gd name="connsiteY6" fmla="*/ 81756 h 193675"/>
                <a:gd name="connsiteX7" fmla="*/ 597693 w 1203325"/>
                <a:gd name="connsiteY7" fmla="*/ 57944 h 193675"/>
                <a:gd name="connsiteX8" fmla="*/ 516731 w 1203325"/>
                <a:gd name="connsiteY8" fmla="*/ 67469 h 193675"/>
                <a:gd name="connsiteX9" fmla="*/ 435768 w 1203325"/>
                <a:gd name="connsiteY9" fmla="*/ 110331 h 193675"/>
                <a:gd name="connsiteX10" fmla="*/ 369093 w 1203325"/>
                <a:gd name="connsiteY10" fmla="*/ 162719 h 193675"/>
                <a:gd name="connsiteX11" fmla="*/ 307181 w 1203325"/>
                <a:gd name="connsiteY11" fmla="*/ 193675 h 193675"/>
                <a:gd name="connsiteX12" fmla="*/ 197643 w 1203325"/>
                <a:gd name="connsiteY12" fmla="*/ 188912 h 193675"/>
                <a:gd name="connsiteX13" fmla="*/ 97631 w 1203325"/>
                <a:gd name="connsiteY13" fmla="*/ 167481 h 193675"/>
                <a:gd name="connsiteX14" fmla="*/ 61912 w 1203325"/>
                <a:gd name="connsiteY14" fmla="*/ 160337 h 193675"/>
                <a:gd name="connsiteX15" fmla="*/ 0 w 1203325"/>
                <a:gd name="connsiteY15" fmla="*/ 136525 h 19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3325" h="193675">
                  <a:moveTo>
                    <a:pt x="1203325" y="0"/>
                  </a:moveTo>
                  <a:lnTo>
                    <a:pt x="1104106" y="65087"/>
                  </a:lnTo>
                  <a:lnTo>
                    <a:pt x="1031081" y="118269"/>
                  </a:lnTo>
                  <a:lnTo>
                    <a:pt x="935037" y="148431"/>
                  </a:lnTo>
                  <a:lnTo>
                    <a:pt x="833437" y="160337"/>
                  </a:lnTo>
                  <a:lnTo>
                    <a:pt x="745331" y="134144"/>
                  </a:lnTo>
                  <a:lnTo>
                    <a:pt x="661987" y="81756"/>
                  </a:lnTo>
                  <a:lnTo>
                    <a:pt x="597693" y="57944"/>
                  </a:lnTo>
                  <a:lnTo>
                    <a:pt x="516731" y="67469"/>
                  </a:lnTo>
                  <a:lnTo>
                    <a:pt x="435768" y="110331"/>
                  </a:lnTo>
                  <a:lnTo>
                    <a:pt x="369093" y="162719"/>
                  </a:lnTo>
                  <a:lnTo>
                    <a:pt x="307181" y="193675"/>
                  </a:lnTo>
                  <a:lnTo>
                    <a:pt x="197643" y="188912"/>
                  </a:lnTo>
                  <a:lnTo>
                    <a:pt x="97631" y="167481"/>
                  </a:lnTo>
                  <a:lnTo>
                    <a:pt x="61912" y="160337"/>
                  </a:lnTo>
                  <a:lnTo>
                    <a:pt x="0" y="1365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Freeform 369"/>
            <p:cNvSpPr/>
            <p:nvPr/>
          </p:nvSpPr>
          <p:spPr>
            <a:xfrm>
              <a:off x="3631014" y="2006600"/>
              <a:ext cx="988610" cy="463550"/>
            </a:xfrm>
            <a:custGeom>
              <a:avLst/>
              <a:gdLst>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87350 h 463550"/>
                <a:gd name="connsiteX7" fmla="*/ 355600 w 946150"/>
                <a:gd name="connsiteY7" fmla="*/ 301625 h 463550"/>
                <a:gd name="connsiteX8" fmla="*/ 488950 w 946150"/>
                <a:gd name="connsiteY8" fmla="*/ 333375 h 463550"/>
                <a:gd name="connsiteX9" fmla="*/ 584200 w 946150"/>
                <a:gd name="connsiteY9" fmla="*/ 317500 h 463550"/>
                <a:gd name="connsiteX10" fmla="*/ 647700 w 946150"/>
                <a:gd name="connsiteY10" fmla="*/ 269875 h 463550"/>
                <a:gd name="connsiteX11" fmla="*/ 714375 w 946150"/>
                <a:gd name="connsiteY11" fmla="*/ 257175 h 463550"/>
                <a:gd name="connsiteX12" fmla="*/ 752475 w 946150"/>
                <a:gd name="connsiteY12" fmla="*/ 142875 h 463550"/>
                <a:gd name="connsiteX13" fmla="*/ 806450 w 946150"/>
                <a:gd name="connsiteY13" fmla="*/ 107950 h 463550"/>
                <a:gd name="connsiteX14" fmla="*/ 844550 w 946150"/>
                <a:gd name="connsiteY14" fmla="*/ 44450 h 463550"/>
                <a:gd name="connsiteX15" fmla="*/ 939800 w 946150"/>
                <a:gd name="connsiteY15" fmla="*/ 60325 h 463550"/>
                <a:gd name="connsiteX16" fmla="*/ 946150 w 946150"/>
                <a:gd name="connsiteY16" fmla="*/ 139700 h 463550"/>
                <a:gd name="connsiteX17" fmla="*/ 876300 w 946150"/>
                <a:gd name="connsiteY17" fmla="*/ 219075 h 463550"/>
                <a:gd name="connsiteX18" fmla="*/ 841375 w 946150"/>
                <a:gd name="connsiteY18" fmla="*/ 314325 h 463550"/>
                <a:gd name="connsiteX19" fmla="*/ 765175 w 946150"/>
                <a:gd name="connsiteY19" fmla="*/ 368300 h 463550"/>
                <a:gd name="connsiteX20" fmla="*/ 657225 w 946150"/>
                <a:gd name="connsiteY20" fmla="*/ 384175 h 463550"/>
                <a:gd name="connsiteX21" fmla="*/ 565150 w 946150"/>
                <a:gd name="connsiteY21" fmla="*/ 409575 h 463550"/>
                <a:gd name="connsiteX22" fmla="*/ 441325 w 946150"/>
                <a:gd name="connsiteY22" fmla="*/ 422275 h 463550"/>
                <a:gd name="connsiteX23" fmla="*/ 346075 w 946150"/>
                <a:gd name="connsiteY23" fmla="*/ 450850 h 463550"/>
                <a:gd name="connsiteX24" fmla="*/ 193675 w 946150"/>
                <a:gd name="connsiteY24" fmla="*/ 463550 h 463550"/>
                <a:gd name="connsiteX25" fmla="*/ 127000 w 946150"/>
                <a:gd name="connsiteY25" fmla="*/ 460375 h 463550"/>
                <a:gd name="connsiteX26" fmla="*/ 76200 w 946150"/>
                <a:gd name="connsiteY26" fmla="*/ 355600 h 463550"/>
                <a:gd name="connsiteX27" fmla="*/ 25400 w 946150"/>
                <a:gd name="connsiteY27" fmla="*/ 206375 h 463550"/>
                <a:gd name="connsiteX28" fmla="*/ 0 w 946150"/>
                <a:gd name="connsiteY28"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87350 h 463550"/>
                <a:gd name="connsiteX7" fmla="*/ 355600 w 946150"/>
                <a:gd name="connsiteY7" fmla="*/ 301625 h 463550"/>
                <a:gd name="connsiteX8" fmla="*/ 488950 w 946150"/>
                <a:gd name="connsiteY8" fmla="*/ 333375 h 463550"/>
                <a:gd name="connsiteX9" fmla="*/ 584200 w 946150"/>
                <a:gd name="connsiteY9" fmla="*/ 317500 h 463550"/>
                <a:gd name="connsiteX10" fmla="*/ 587375 w 946150"/>
                <a:gd name="connsiteY10" fmla="*/ 231775 h 463550"/>
                <a:gd name="connsiteX11" fmla="*/ 714375 w 946150"/>
                <a:gd name="connsiteY11" fmla="*/ 257175 h 463550"/>
                <a:gd name="connsiteX12" fmla="*/ 752475 w 946150"/>
                <a:gd name="connsiteY12" fmla="*/ 142875 h 463550"/>
                <a:gd name="connsiteX13" fmla="*/ 806450 w 946150"/>
                <a:gd name="connsiteY13" fmla="*/ 107950 h 463550"/>
                <a:gd name="connsiteX14" fmla="*/ 844550 w 946150"/>
                <a:gd name="connsiteY14" fmla="*/ 44450 h 463550"/>
                <a:gd name="connsiteX15" fmla="*/ 939800 w 946150"/>
                <a:gd name="connsiteY15" fmla="*/ 60325 h 463550"/>
                <a:gd name="connsiteX16" fmla="*/ 946150 w 946150"/>
                <a:gd name="connsiteY16" fmla="*/ 139700 h 463550"/>
                <a:gd name="connsiteX17" fmla="*/ 876300 w 946150"/>
                <a:gd name="connsiteY17" fmla="*/ 219075 h 463550"/>
                <a:gd name="connsiteX18" fmla="*/ 841375 w 946150"/>
                <a:gd name="connsiteY18" fmla="*/ 314325 h 463550"/>
                <a:gd name="connsiteX19" fmla="*/ 765175 w 946150"/>
                <a:gd name="connsiteY19" fmla="*/ 368300 h 463550"/>
                <a:gd name="connsiteX20" fmla="*/ 657225 w 946150"/>
                <a:gd name="connsiteY20" fmla="*/ 384175 h 463550"/>
                <a:gd name="connsiteX21" fmla="*/ 565150 w 946150"/>
                <a:gd name="connsiteY21" fmla="*/ 409575 h 463550"/>
                <a:gd name="connsiteX22" fmla="*/ 441325 w 946150"/>
                <a:gd name="connsiteY22" fmla="*/ 422275 h 463550"/>
                <a:gd name="connsiteX23" fmla="*/ 346075 w 946150"/>
                <a:gd name="connsiteY23" fmla="*/ 450850 h 463550"/>
                <a:gd name="connsiteX24" fmla="*/ 193675 w 946150"/>
                <a:gd name="connsiteY24" fmla="*/ 463550 h 463550"/>
                <a:gd name="connsiteX25" fmla="*/ 127000 w 946150"/>
                <a:gd name="connsiteY25" fmla="*/ 460375 h 463550"/>
                <a:gd name="connsiteX26" fmla="*/ 76200 w 946150"/>
                <a:gd name="connsiteY26" fmla="*/ 355600 h 463550"/>
                <a:gd name="connsiteX27" fmla="*/ 25400 w 946150"/>
                <a:gd name="connsiteY27" fmla="*/ 206375 h 463550"/>
                <a:gd name="connsiteX28" fmla="*/ 0 w 946150"/>
                <a:gd name="connsiteY28"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87350 h 463550"/>
                <a:gd name="connsiteX7" fmla="*/ 355600 w 946150"/>
                <a:gd name="connsiteY7" fmla="*/ 301625 h 463550"/>
                <a:gd name="connsiteX8" fmla="*/ 488950 w 946150"/>
                <a:gd name="connsiteY8" fmla="*/ 333375 h 463550"/>
                <a:gd name="connsiteX9" fmla="*/ 539750 w 946150"/>
                <a:gd name="connsiteY9" fmla="*/ 276225 h 463550"/>
                <a:gd name="connsiteX10" fmla="*/ 587375 w 946150"/>
                <a:gd name="connsiteY10" fmla="*/ 231775 h 463550"/>
                <a:gd name="connsiteX11" fmla="*/ 714375 w 946150"/>
                <a:gd name="connsiteY11" fmla="*/ 257175 h 463550"/>
                <a:gd name="connsiteX12" fmla="*/ 752475 w 946150"/>
                <a:gd name="connsiteY12" fmla="*/ 142875 h 463550"/>
                <a:gd name="connsiteX13" fmla="*/ 806450 w 946150"/>
                <a:gd name="connsiteY13" fmla="*/ 107950 h 463550"/>
                <a:gd name="connsiteX14" fmla="*/ 844550 w 946150"/>
                <a:gd name="connsiteY14" fmla="*/ 44450 h 463550"/>
                <a:gd name="connsiteX15" fmla="*/ 939800 w 946150"/>
                <a:gd name="connsiteY15" fmla="*/ 60325 h 463550"/>
                <a:gd name="connsiteX16" fmla="*/ 946150 w 946150"/>
                <a:gd name="connsiteY16" fmla="*/ 139700 h 463550"/>
                <a:gd name="connsiteX17" fmla="*/ 876300 w 946150"/>
                <a:gd name="connsiteY17" fmla="*/ 219075 h 463550"/>
                <a:gd name="connsiteX18" fmla="*/ 841375 w 946150"/>
                <a:gd name="connsiteY18" fmla="*/ 314325 h 463550"/>
                <a:gd name="connsiteX19" fmla="*/ 765175 w 946150"/>
                <a:gd name="connsiteY19" fmla="*/ 368300 h 463550"/>
                <a:gd name="connsiteX20" fmla="*/ 657225 w 946150"/>
                <a:gd name="connsiteY20" fmla="*/ 384175 h 463550"/>
                <a:gd name="connsiteX21" fmla="*/ 565150 w 946150"/>
                <a:gd name="connsiteY21" fmla="*/ 409575 h 463550"/>
                <a:gd name="connsiteX22" fmla="*/ 441325 w 946150"/>
                <a:gd name="connsiteY22" fmla="*/ 422275 h 463550"/>
                <a:gd name="connsiteX23" fmla="*/ 346075 w 946150"/>
                <a:gd name="connsiteY23" fmla="*/ 450850 h 463550"/>
                <a:gd name="connsiteX24" fmla="*/ 193675 w 946150"/>
                <a:gd name="connsiteY24" fmla="*/ 463550 h 463550"/>
                <a:gd name="connsiteX25" fmla="*/ 127000 w 946150"/>
                <a:gd name="connsiteY25" fmla="*/ 460375 h 463550"/>
                <a:gd name="connsiteX26" fmla="*/ 76200 w 946150"/>
                <a:gd name="connsiteY26" fmla="*/ 355600 h 463550"/>
                <a:gd name="connsiteX27" fmla="*/ 25400 w 946150"/>
                <a:gd name="connsiteY27" fmla="*/ 206375 h 463550"/>
                <a:gd name="connsiteX28" fmla="*/ 0 w 946150"/>
                <a:gd name="connsiteY28"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87350 h 463550"/>
                <a:gd name="connsiteX7" fmla="*/ 355600 w 946150"/>
                <a:gd name="connsiteY7" fmla="*/ 301625 h 463550"/>
                <a:gd name="connsiteX8" fmla="*/ 488950 w 946150"/>
                <a:gd name="connsiteY8" fmla="*/ 333375 h 463550"/>
                <a:gd name="connsiteX9" fmla="*/ 539750 w 946150"/>
                <a:gd name="connsiteY9" fmla="*/ 276225 h 463550"/>
                <a:gd name="connsiteX10" fmla="*/ 587375 w 946150"/>
                <a:gd name="connsiteY10" fmla="*/ 231775 h 463550"/>
                <a:gd name="connsiteX11" fmla="*/ 631825 w 946150"/>
                <a:gd name="connsiteY11" fmla="*/ 184150 h 463550"/>
                <a:gd name="connsiteX12" fmla="*/ 714375 w 946150"/>
                <a:gd name="connsiteY12" fmla="*/ 257175 h 463550"/>
                <a:gd name="connsiteX13" fmla="*/ 752475 w 946150"/>
                <a:gd name="connsiteY13" fmla="*/ 142875 h 463550"/>
                <a:gd name="connsiteX14" fmla="*/ 806450 w 946150"/>
                <a:gd name="connsiteY14" fmla="*/ 107950 h 463550"/>
                <a:gd name="connsiteX15" fmla="*/ 844550 w 946150"/>
                <a:gd name="connsiteY15" fmla="*/ 44450 h 463550"/>
                <a:gd name="connsiteX16" fmla="*/ 939800 w 946150"/>
                <a:gd name="connsiteY16" fmla="*/ 60325 h 463550"/>
                <a:gd name="connsiteX17" fmla="*/ 946150 w 946150"/>
                <a:gd name="connsiteY17" fmla="*/ 139700 h 463550"/>
                <a:gd name="connsiteX18" fmla="*/ 876300 w 946150"/>
                <a:gd name="connsiteY18" fmla="*/ 219075 h 463550"/>
                <a:gd name="connsiteX19" fmla="*/ 841375 w 946150"/>
                <a:gd name="connsiteY19" fmla="*/ 314325 h 463550"/>
                <a:gd name="connsiteX20" fmla="*/ 765175 w 946150"/>
                <a:gd name="connsiteY20" fmla="*/ 368300 h 463550"/>
                <a:gd name="connsiteX21" fmla="*/ 657225 w 946150"/>
                <a:gd name="connsiteY21" fmla="*/ 384175 h 463550"/>
                <a:gd name="connsiteX22" fmla="*/ 565150 w 946150"/>
                <a:gd name="connsiteY22" fmla="*/ 409575 h 463550"/>
                <a:gd name="connsiteX23" fmla="*/ 441325 w 946150"/>
                <a:gd name="connsiteY23" fmla="*/ 422275 h 463550"/>
                <a:gd name="connsiteX24" fmla="*/ 346075 w 946150"/>
                <a:gd name="connsiteY24" fmla="*/ 450850 h 463550"/>
                <a:gd name="connsiteX25" fmla="*/ 193675 w 946150"/>
                <a:gd name="connsiteY25" fmla="*/ 463550 h 463550"/>
                <a:gd name="connsiteX26" fmla="*/ 127000 w 946150"/>
                <a:gd name="connsiteY26" fmla="*/ 460375 h 463550"/>
                <a:gd name="connsiteX27" fmla="*/ 76200 w 946150"/>
                <a:gd name="connsiteY27" fmla="*/ 355600 h 463550"/>
                <a:gd name="connsiteX28" fmla="*/ 25400 w 946150"/>
                <a:gd name="connsiteY28" fmla="*/ 206375 h 463550"/>
                <a:gd name="connsiteX29" fmla="*/ 0 w 946150"/>
                <a:gd name="connsiteY29"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87350 h 463550"/>
                <a:gd name="connsiteX7" fmla="*/ 355600 w 946150"/>
                <a:gd name="connsiteY7" fmla="*/ 301625 h 463550"/>
                <a:gd name="connsiteX8" fmla="*/ 488950 w 946150"/>
                <a:gd name="connsiteY8" fmla="*/ 333375 h 463550"/>
                <a:gd name="connsiteX9" fmla="*/ 539750 w 946150"/>
                <a:gd name="connsiteY9" fmla="*/ 276225 h 463550"/>
                <a:gd name="connsiteX10" fmla="*/ 587375 w 946150"/>
                <a:gd name="connsiteY10" fmla="*/ 231775 h 463550"/>
                <a:gd name="connsiteX11" fmla="*/ 631825 w 946150"/>
                <a:gd name="connsiteY11" fmla="*/ 184150 h 463550"/>
                <a:gd name="connsiteX12" fmla="*/ 717550 w 946150"/>
                <a:gd name="connsiteY12" fmla="*/ 219075 h 463550"/>
                <a:gd name="connsiteX13" fmla="*/ 752475 w 946150"/>
                <a:gd name="connsiteY13" fmla="*/ 142875 h 463550"/>
                <a:gd name="connsiteX14" fmla="*/ 806450 w 946150"/>
                <a:gd name="connsiteY14" fmla="*/ 107950 h 463550"/>
                <a:gd name="connsiteX15" fmla="*/ 844550 w 946150"/>
                <a:gd name="connsiteY15" fmla="*/ 44450 h 463550"/>
                <a:gd name="connsiteX16" fmla="*/ 939800 w 946150"/>
                <a:gd name="connsiteY16" fmla="*/ 60325 h 463550"/>
                <a:gd name="connsiteX17" fmla="*/ 946150 w 946150"/>
                <a:gd name="connsiteY17" fmla="*/ 139700 h 463550"/>
                <a:gd name="connsiteX18" fmla="*/ 876300 w 946150"/>
                <a:gd name="connsiteY18" fmla="*/ 219075 h 463550"/>
                <a:gd name="connsiteX19" fmla="*/ 841375 w 946150"/>
                <a:gd name="connsiteY19" fmla="*/ 314325 h 463550"/>
                <a:gd name="connsiteX20" fmla="*/ 765175 w 946150"/>
                <a:gd name="connsiteY20" fmla="*/ 368300 h 463550"/>
                <a:gd name="connsiteX21" fmla="*/ 657225 w 946150"/>
                <a:gd name="connsiteY21" fmla="*/ 384175 h 463550"/>
                <a:gd name="connsiteX22" fmla="*/ 565150 w 946150"/>
                <a:gd name="connsiteY22" fmla="*/ 409575 h 463550"/>
                <a:gd name="connsiteX23" fmla="*/ 441325 w 946150"/>
                <a:gd name="connsiteY23" fmla="*/ 422275 h 463550"/>
                <a:gd name="connsiteX24" fmla="*/ 346075 w 946150"/>
                <a:gd name="connsiteY24" fmla="*/ 450850 h 463550"/>
                <a:gd name="connsiteX25" fmla="*/ 193675 w 946150"/>
                <a:gd name="connsiteY25" fmla="*/ 463550 h 463550"/>
                <a:gd name="connsiteX26" fmla="*/ 127000 w 946150"/>
                <a:gd name="connsiteY26" fmla="*/ 460375 h 463550"/>
                <a:gd name="connsiteX27" fmla="*/ 76200 w 946150"/>
                <a:gd name="connsiteY27" fmla="*/ 355600 h 463550"/>
                <a:gd name="connsiteX28" fmla="*/ 25400 w 946150"/>
                <a:gd name="connsiteY28" fmla="*/ 206375 h 463550"/>
                <a:gd name="connsiteX29" fmla="*/ 0 w 946150"/>
                <a:gd name="connsiteY29"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87350 h 463550"/>
                <a:gd name="connsiteX7" fmla="*/ 355600 w 946150"/>
                <a:gd name="connsiteY7" fmla="*/ 301625 h 463550"/>
                <a:gd name="connsiteX8" fmla="*/ 488950 w 946150"/>
                <a:gd name="connsiteY8" fmla="*/ 333375 h 463550"/>
                <a:gd name="connsiteX9" fmla="*/ 520700 w 946150"/>
                <a:gd name="connsiteY9" fmla="*/ 228600 h 463550"/>
                <a:gd name="connsiteX10" fmla="*/ 587375 w 946150"/>
                <a:gd name="connsiteY10" fmla="*/ 231775 h 463550"/>
                <a:gd name="connsiteX11" fmla="*/ 631825 w 946150"/>
                <a:gd name="connsiteY11" fmla="*/ 184150 h 463550"/>
                <a:gd name="connsiteX12" fmla="*/ 717550 w 946150"/>
                <a:gd name="connsiteY12" fmla="*/ 219075 h 463550"/>
                <a:gd name="connsiteX13" fmla="*/ 752475 w 946150"/>
                <a:gd name="connsiteY13" fmla="*/ 142875 h 463550"/>
                <a:gd name="connsiteX14" fmla="*/ 806450 w 946150"/>
                <a:gd name="connsiteY14" fmla="*/ 107950 h 463550"/>
                <a:gd name="connsiteX15" fmla="*/ 844550 w 946150"/>
                <a:gd name="connsiteY15" fmla="*/ 44450 h 463550"/>
                <a:gd name="connsiteX16" fmla="*/ 939800 w 946150"/>
                <a:gd name="connsiteY16" fmla="*/ 60325 h 463550"/>
                <a:gd name="connsiteX17" fmla="*/ 946150 w 946150"/>
                <a:gd name="connsiteY17" fmla="*/ 139700 h 463550"/>
                <a:gd name="connsiteX18" fmla="*/ 876300 w 946150"/>
                <a:gd name="connsiteY18" fmla="*/ 219075 h 463550"/>
                <a:gd name="connsiteX19" fmla="*/ 841375 w 946150"/>
                <a:gd name="connsiteY19" fmla="*/ 314325 h 463550"/>
                <a:gd name="connsiteX20" fmla="*/ 765175 w 946150"/>
                <a:gd name="connsiteY20" fmla="*/ 368300 h 463550"/>
                <a:gd name="connsiteX21" fmla="*/ 657225 w 946150"/>
                <a:gd name="connsiteY21" fmla="*/ 384175 h 463550"/>
                <a:gd name="connsiteX22" fmla="*/ 565150 w 946150"/>
                <a:gd name="connsiteY22" fmla="*/ 409575 h 463550"/>
                <a:gd name="connsiteX23" fmla="*/ 441325 w 946150"/>
                <a:gd name="connsiteY23" fmla="*/ 422275 h 463550"/>
                <a:gd name="connsiteX24" fmla="*/ 346075 w 946150"/>
                <a:gd name="connsiteY24" fmla="*/ 450850 h 463550"/>
                <a:gd name="connsiteX25" fmla="*/ 193675 w 946150"/>
                <a:gd name="connsiteY25" fmla="*/ 463550 h 463550"/>
                <a:gd name="connsiteX26" fmla="*/ 127000 w 946150"/>
                <a:gd name="connsiteY26" fmla="*/ 460375 h 463550"/>
                <a:gd name="connsiteX27" fmla="*/ 76200 w 946150"/>
                <a:gd name="connsiteY27" fmla="*/ 355600 h 463550"/>
                <a:gd name="connsiteX28" fmla="*/ 25400 w 946150"/>
                <a:gd name="connsiteY28" fmla="*/ 206375 h 463550"/>
                <a:gd name="connsiteX29" fmla="*/ 0 w 946150"/>
                <a:gd name="connsiteY29"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87350 h 463550"/>
                <a:gd name="connsiteX7" fmla="*/ 355600 w 946150"/>
                <a:gd name="connsiteY7" fmla="*/ 301625 h 463550"/>
                <a:gd name="connsiteX8" fmla="*/ 482600 w 946150"/>
                <a:gd name="connsiteY8" fmla="*/ 314325 h 463550"/>
                <a:gd name="connsiteX9" fmla="*/ 520700 w 946150"/>
                <a:gd name="connsiteY9" fmla="*/ 228600 h 463550"/>
                <a:gd name="connsiteX10" fmla="*/ 587375 w 946150"/>
                <a:gd name="connsiteY10" fmla="*/ 231775 h 463550"/>
                <a:gd name="connsiteX11" fmla="*/ 631825 w 946150"/>
                <a:gd name="connsiteY11" fmla="*/ 184150 h 463550"/>
                <a:gd name="connsiteX12" fmla="*/ 717550 w 946150"/>
                <a:gd name="connsiteY12" fmla="*/ 219075 h 463550"/>
                <a:gd name="connsiteX13" fmla="*/ 752475 w 946150"/>
                <a:gd name="connsiteY13" fmla="*/ 142875 h 463550"/>
                <a:gd name="connsiteX14" fmla="*/ 806450 w 946150"/>
                <a:gd name="connsiteY14" fmla="*/ 107950 h 463550"/>
                <a:gd name="connsiteX15" fmla="*/ 844550 w 946150"/>
                <a:gd name="connsiteY15" fmla="*/ 44450 h 463550"/>
                <a:gd name="connsiteX16" fmla="*/ 939800 w 946150"/>
                <a:gd name="connsiteY16" fmla="*/ 60325 h 463550"/>
                <a:gd name="connsiteX17" fmla="*/ 946150 w 946150"/>
                <a:gd name="connsiteY17" fmla="*/ 139700 h 463550"/>
                <a:gd name="connsiteX18" fmla="*/ 876300 w 946150"/>
                <a:gd name="connsiteY18" fmla="*/ 219075 h 463550"/>
                <a:gd name="connsiteX19" fmla="*/ 841375 w 946150"/>
                <a:gd name="connsiteY19" fmla="*/ 314325 h 463550"/>
                <a:gd name="connsiteX20" fmla="*/ 765175 w 946150"/>
                <a:gd name="connsiteY20" fmla="*/ 368300 h 463550"/>
                <a:gd name="connsiteX21" fmla="*/ 657225 w 946150"/>
                <a:gd name="connsiteY21" fmla="*/ 384175 h 463550"/>
                <a:gd name="connsiteX22" fmla="*/ 565150 w 946150"/>
                <a:gd name="connsiteY22" fmla="*/ 409575 h 463550"/>
                <a:gd name="connsiteX23" fmla="*/ 441325 w 946150"/>
                <a:gd name="connsiteY23" fmla="*/ 422275 h 463550"/>
                <a:gd name="connsiteX24" fmla="*/ 346075 w 946150"/>
                <a:gd name="connsiteY24" fmla="*/ 450850 h 463550"/>
                <a:gd name="connsiteX25" fmla="*/ 193675 w 946150"/>
                <a:gd name="connsiteY25" fmla="*/ 463550 h 463550"/>
                <a:gd name="connsiteX26" fmla="*/ 127000 w 946150"/>
                <a:gd name="connsiteY26" fmla="*/ 460375 h 463550"/>
                <a:gd name="connsiteX27" fmla="*/ 76200 w 946150"/>
                <a:gd name="connsiteY27" fmla="*/ 355600 h 463550"/>
                <a:gd name="connsiteX28" fmla="*/ 25400 w 946150"/>
                <a:gd name="connsiteY28" fmla="*/ 206375 h 463550"/>
                <a:gd name="connsiteX29" fmla="*/ 0 w 946150"/>
                <a:gd name="connsiteY29"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68300 h 463550"/>
                <a:gd name="connsiteX7" fmla="*/ 355600 w 946150"/>
                <a:gd name="connsiteY7" fmla="*/ 301625 h 463550"/>
                <a:gd name="connsiteX8" fmla="*/ 482600 w 946150"/>
                <a:gd name="connsiteY8" fmla="*/ 314325 h 463550"/>
                <a:gd name="connsiteX9" fmla="*/ 520700 w 946150"/>
                <a:gd name="connsiteY9" fmla="*/ 228600 h 463550"/>
                <a:gd name="connsiteX10" fmla="*/ 587375 w 946150"/>
                <a:gd name="connsiteY10" fmla="*/ 231775 h 463550"/>
                <a:gd name="connsiteX11" fmla="*/ 631825 w 946150"/>
                <a:gd name="connsiteY11" fmla="*/ 184150 h 463550"/>
                <a:gd name="connsiteX12" fmla="*/ 717550 w 946150"/>
                <a:gd name="connsiteY12" fmla="*/ 219075 h 463550"/>
                <a:gd name="connsiteX13" fmla="*/ 752475 w 946150"/>
                <a:gd name="connsiteY13" fmla="*/ 142875 h 463550"/>
                <a:gd name="connsiteX14" fmla="*/ 806450 w 946150"/>
                <a:gd name="connsiteY14" fmla="*/ 107950 h 463550"/>
                <a:gd name="connsiteX15" fmla="*/ 844550 w 946150"/>
                <a:gd name="connsiteY15" fmla="*/ 44450 h 463550"/>
                <a:gd name="connsiteX16" fmla="*/ 939800 w 946150"/>
                <a:gd name="connsiteY16" fmla="*/ 60325 h 463550"/>
                <a:gd name="connsiteX17" fmla="*/ 946150 w 946150"/>
                <a:gd name="connsiteY17" fmla="*/ 139700 h 463550"/>
                <a:gd name="connsiteX18" fmla="*/ 876300 w 946150"/>
                <a:gd name="connsiteY18" fmla="*/ 219075 h 463550"/>
                <a:gd name="connsiteX19" fmla="*/ 841375 w 946150"/>
                <a:gd name="connsiteY19" fmla="*/ 314325 h 463550"/>
                <a:gd name="connsiteX20" fmla="*/ 765175 w 946150"/>
                <a:gd name="connsiteY20" fmla="*/ 368300 h 463550"/>
                <a:gd name="connsiteX21" fmla="*/ 657225 w 946150"/>
                <a:gd name="connsiteY21" fmla="*/ 384175 h 463550"/>
                <a:gd name="connsiteX22" fmla="*/ 565150 w 946150"/>
                <a:gd name="connsiteY22" fmla="*/ 409575 h 463550"/>
                <a:gd name="connsiteX23" fmla="*/ 441325 w 946150"/>
                <a:gd name="connsiteY23" fmla="*/ 422275 h 463550"/>
                <a:gd name="connsiteX24" fmla="*/ 346075 w 946150"/>
                <a:gd name="connsiteY24" fmla="*/ 450850 h 463550"/>
                <a:gd name="connsiteX25" fmla="*/ 193675 w 946150"/>
                <a:gd name="connsiteY25" fmla="*/ 463550 h 463550"/>
                <a:gd name="connsiteX26" fmla="*/ 127000 w 946150"/>
                <a:gd name="connsiteY26" fmla="*/ 460375 h 463550"/>
                <a:gd name="connsiteX27" fmla="*/ 76200 w 946150"/>
                <a:gd name="connsiteY27" fmla="*/ 355600 h 463550"/>
                <a:gd name="connsiteX28" fmla="*/ 25400 w 946150"/>
                <a:gd name="connsiteY28" fmla="*/ 206375 h 463550"/>
                <a:gd name="connsiteX29" fmla="*/ 0 w 946150"/>
                <a:gd name="connsiteY29"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68300 h 463550"/>
                <a:gd name="connsiteX7" fmla="*/ 355600 w 946150"/>
                <a:gd name="connsiteY7" fmla="*/ 301625 h 463550"/>
                <a:gd name="connsiteX8" fmla="*/ 406400 w 946150"/>
                <a:gd name="connsiteY8" fmla="*/ 247650 h 463550"/>
                <a:gd name="connsiteX9" fmla="*/ 482600 w 946150"/>
                <a:gd name="connsiteY9" fmla="*/ 314325 h 463550"/>
                <a:gd name="connsiteX10" fmla="*/ 520700 w 946150"/>
                <a:gd name="connsiteY10" fmla="*/ 228600 h 463550"/>
                <a:gd name="connsiteX11" fmla="*/ 587375 w 946150"/>
                <a:gd name="connsiteY11" fmla="*/ 231775 h 463550"/>
                <a:gd name="connsiteX12" fmla="*/ 631825 w 946150"/>
                <a:gd name="connsiteY12" fmla="*/ 184150 h 463550"/>
                <a:gd name="connsiteX13" fmla="*/ 717550 w 946150"/>
                <a:gd name="connsiteY13" fmla="*/ 219075 h 463550"/>
                <a:gd name="connsiteX14" fmla="*/ 752475 w 946150"/>
                <a:gd name="connsiteY14" fmla="*/ 142875 h 463550"/>
                <a:gd name="connsiteX15" fmla="*/ 806450 w 946150"/>
                <a:gd name="connsiteY15" fmla="*/ 107950 h 463550"/>
                <a:gd name="connsiteX16" fmla="*/ 844550 w 946150"/>
                <a:gd name="connsiteY16" fmla="*/ 44450 h 463550"/>
                <a:gd name="connsiteX17" fmla="*/ 939800 w 946150"/>
                <a:gd name="connsiteY17" fmla="*/ 60325 h 463550"/>
                <a:gd name="connsiteX18" fmla="*/ 946150 w 946150"/>
                <a:gd name="connsiteY18" fmla="*/ 139700 h 463550"/>
                <a:gd name="connsiteX19" fmla="*/ 876300 w 946150"/>
                <a:gd name="connsiteY19" fmla="*/ 219075 h 463550"/>
                <a:gd name="connsiteX20" fmla="*/ 841375 w 946150"/>
                <a:gd name="connsiteY20" fmla="*/ 314325 h 463550"/>
                <a:gd name="connsiteX21" fmla="*/ 765175 w 946150"/>
                <a:gd name="connsiteY21" fmla="*/ 368300 h 463550"/>
                <a:gd name="connsiteX22" fmla="*/ 657225 w 946150"/>
                <a:gd name="connsiteY22" fmla="*/ 384175 h 463550"/>
                <a:gd name="connsiteX23" fmla="*/ 565150 w 946150"/>
                <a:gd name="connsiteY23" fmla="*/ 409575 h 463550"/>
                <a:gd name="connsiteX24" fmla="*/ 441325 w 946150"/>
                <a:gd name="connsiteY24" fmla="*/ 422275 h 463550"/>
                <a:gd name="connsiteX25" fmla="*/ 346075 w 946150"/>
                <a:gd name="connsiteY25" fmla="*/ 450850 h 463550"/>
                <a:gd name="connsiteX26" fmla="*/ 193675 w 946150"/>
                <a:gd name="connsiteY26" fmla="*/ 463550 h 463550"/>
                <a:gd name="connsiteX27" fmla="*/ 127000 w 946150"/>
                <a:gd name="connsiteY27" fmla="*/ 460375 h 463550"/>
                <a:gd name="connsiteX28" fmla="*/ 76200 w 946150"/>
                <a:gd name="connsiteY28" fmla="*/ 355600 h 463550"/>
                <a:gd name="connsiteX29" fmla="*/ 25400 w 946150"/>
                <a:gd name="connsiteY29" fmla="*/ 206375 h 463550"/>
                <a:gd name="connsiteX30" fmla="*/ 0 w 946150"/>
                <a:gd name="connsiteY30"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68300 h 463550"/>
                <a:gd name="connsiteX7" fmla="*/ 327025 w 946150"/>
                <a:gd name="connsiteY7" fmla="*/ 295275 h 463550"/>
                <a:gd name="connsiteX8" fmla="*/ 406400 w 946150"/>
                <a:gd name="connsiteY8" fmla="*/ 247650 h 463550"/>
                <a:gd name="connsiteX9" fmla="*/ 482600 w 946150"/>
                <a:gd name="connsiteY9" fmla="*/ 314325 h 463550"/>
                <a:gd name="connsiteX10" fmla="*/ 520700 w 946150"/>
                <a:gd name="connsiteY10" fmla="*/ 228600 h 463550"/>
                <a:gd name="connsiteX11" fmla="*/ 587375 w 946150"/>
                <a:gd name="connsiteY11" fmla="*/ 231775 h 463550"/>
                <a:gd name="connsiteX12" fmla="*/ 631825 w 946150"/>
                <a:gd name="connsiteY12" fmla="*/ 184150 h 463550"/>
                <a:gd name="connsiteX13" fmla="*/ 717550 w 946150"/>
                <a:gd name="connsiteY13" fmla="*/ 219075 h 463550"/>
                <a:gd name="connsiteX14" fmla="*/ 752475 w 946150"/>
                <a:gd name="connsiteY14" fmla="*/ 142875 h 463550"/>
                <a:gd name="connsiteX15" fmla="*/ 806450 w 946150"/>
                <a:gd name="connsiteY15" fmla="*/ 107950 h 463550"/>
                <a:gd name="connsiteX16" fmla="*/ 844550 w 946150"/>
                <a:gd name="connsiteY16" fmla="*/ 44450 h 463550"/>
                <a:gd name="connsiteX17" fmla="*/ 939800 w 946150"/>
                <a:gd name="connsiteY17" fmla="*/ 60325 h 463550"/>
                <a:gd name="connsiteX18" fmla="*/ 946150 w 946150"/>
                <a:gd name="connsiteY18" fmla="*/ 139700 h 463550"/>
                <a:gd name="connsiteX19" fmla="*/ 876300 w 946150"/>
                <a:gd name="connsiteY19" fmla="*/ 219075 h 463550"/>
                <a:gd name="connsiteX20" fmla="*/ 841375 w 946150"/>
                <a:gd name="connsiteY20" fmla="*/ 314325 h 463550"/>
                <a:gd name="connsiteX21" fmla="*/ 765175 w 946150"/>
                <a:gd name="connsiteY21" fmla="*/ 368300 h 463550"/>
                <a:gd name="connsiteX22" fmla="*/ 657225 w 946150"/>
                <a:gd name="connsiteY22" fmla="*/ 384175 h 463550"/>
                <a:gd name="connsiteX23" fmla="*/ 565150 w 946150"/>
                <a:gd name="connsiteY23" fmla="*/ 409575 h 463550"/>
                <a:gd name="connsiteX24" fmla="*/ 441325 w 946150"/>
                <a:gd name="connsiteY24" fmla="*/ 422275 h 463550"/>
                <a:gd name="connsiteX25" fmla="*/ 346075 w 946150"/>
                <a:gd name="connsiteY25" fmla="*/ 450850 h 463550"/>
                <a:gd name="connsiteX26" fmla="*/ 193675 w 946150"/>
                <a:gd name="connsiteY26" fmla="*/ 463550 h 463550"/>
                <a:gd name="connsiteX27" fmla="*/ 127000 w 946150"/>
                <a:gd name="connsiteY27" fmla="*/ 460375 h 463550"/>
                <a:gd name="connsiteX28" fmla="*/ 76200 w 946150"/>
                <a:gd name="connsiteY28" fmla="*/ 355600 h 463550"/>
                <a:gd name="connsiteX29" fmla="*/ 25400 w 946150"/>
                <a:gd name="connsiteY29" fmla="*/ 206375 h 463550"/>
                <a:gd name="connsiteX30" fmla="*/ 0 w 946150"/>
                <a:gd name="connsiteY30"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68300 h 463550"/>
                <a:gd name="connsiteX7" fmla="*/ 327025 w 946150"/>
                <a:gd name="connsiteY7" fmla="*/ 295275 h 463550"/>
                <a:gd name="connsiteX8" fmla="*/ 406400 w 946150"/>
                <a:gd name="connsiteY8" fmla="*/ 247650 h 463550"/>
                <a:gd name="connsiteX9" fmla="*/ 492125 w 946150"/>
                <a:gd name="connsiteY9" fmla="*/ 304800 h 463550"/>
                <a:gd name="connsiteX10" fmla="*/ 520700 w 946150"/>
                <a:gd name="connsiteY10" fmla="*/ 228600 h 463550"/>
                <a:gd name="connsiteX11" fmla="*/ 587375 w 946150"/>
                <a:gd name="connsiteY11" fmla="*/ 231775 h 463550"/>
                <a:gd name="connsiteX12" fmla="*/ 631825 w 946150"/>
                <a:gd name="connsiteY12" fmla="*/ 184150 h 463550"/>
                <a:gd name="connsiteX13" fmla="*/ 717550 w 946150"/>
                <a:gd name="connsiteY13" fmla="*/ 219075 h 463550"/>
                <a:gd name="connsiteX14" fmla="*/ 752475 w 946150"/>
                <a:gd name="connsiteY14" fmla="*/ 142875 h 463550"/>
                <a:gd name="connsiteX15" fmla="*/ 806450 w 946150"/>
                <a:gd name="connsiteY15" fmla="*/ 107950 h 463550"/>
                <a:gd name="connsiteX16" fmla="*/ 844550 w 946150"/>
                <a:gd name="connsiteY16" fmla="*/ 44450 h 463550"/>
                <a:gd name="connsiteX17" fmla="*/ 939800 w 946150"/>
                <a:gd name="connsiteY17" fmla="*/ 60325 h 463550"/>
                <a:gd name="connsiteX18" fmla="*/ 946150 w 946150"/>
                <a:gd name="connsiteY18" fmla="*/ 139700 h 463550"/>
                <a:gd name="connsiteX19" fmla="*/ 876300 w 946150"/>
                <a:gd name="connsiteY19" fmla="*/ 219075 h 463550"/>
                <a:gd name="connsiteX20" fmla="*/ 841375 w 946150"/>
                <a:gd name="connsiteY20" fmla="*/ 314325 h 463550"/>
                <a:gd name="connsiteX21" fmla="*/ 765175 w 946150"/>
                <a:gd name="connsiteY21" fmla="*/ 368300 h 463550"/>
                <a:gd name="connsiteX22" fmla="*/ 657225 w 946150"/>
                <a:gd name="connsiteY22" fmla="*/ 384175 h 463550"/>
                <a:gd name="connsiteX23" fmla="*/ 565150 w 946150"/>
                <a:gd name="connsiteY23" fmla="*/ 409575 h 463550"/>
                <a:gd name="connsiteX24" fmla="*/ 441325 w 946150"/>
                <a:gd name="connsiteY24" fmla="*/ 422275 h 463550"/>
                <a:gd name="connsiteX25" fmla="*/ 346075 w 946150"/>
                <a:gd name="connsiteY25" fmla="*/ 450850 h 463550"/>
                <a:gd name="connsiteX26" fmla="*/ 193675 w 946150"/>
                <a:gd name="connsiteY26" fmla="*/ 463550 h 463550"/>
                <a:gd name="connsiteX27" fmla="*/ 127000 w 946150"/>
                <a:gd name="connsiteY27" fmla="*/ 460375 h 463550"/>
                <a:gd name="connsiteX28" fmla="*/ 76200 w 946150"/>
                <a:gd name="connsiteY28" fmla="*/ 355600 h 463550"/>
                <a:gd name="connsiteX29" fmla="*/ 25400 w 946150"/>
                <a:gd name="connsiteY29" fmla="*/ 206375 h 463550"/>
                <a:gd name="connsiteX30" fmla="*/ 0 w 946150"/>
                <a:gd name="connsiteY30"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68300 h 463550"/>
                <a:gd name="connsiteX7" fmla="*/ 327025 w 946150"/>
                <a:gd name="connsiteY7" fmla="*/ 295275 h 463550"/>
                <a:gd name="connsiteX8" fmla="*/ 406400 w 946150"/>
                <a:gd name="connsiteY8" fmla="*/ 247650 h 463550"/>
                <a:gd name="connsiteX9" fmla="*/ 457200 w 946150"/>
                <a:gd name="connsiteY9" fmla="*/ 257175 h 463550"/>
                <a:gd name="connsiteX10" fmla="*/ 492125 w 946150"/>
                <a:gd name="connsiteY10" fmla="*/ 304800 h 463550"/>
                <a:gd name="connsiteX11" fmla="*/ 520700 w 946150"/>
                <a:gd name="connsiteY11" fmla="*/ 228600 h 463550"/>
                <a:gd name="connsiteX12" fmla="*/ 587375 w 946150"/>
                <a:gd name="connsiteY12" fmla="*/ 231775 h 463550"/>
                <a:gd name="connsiteX13" fmla="*/ 631825 w 946150"/>
                <a:gd name="connsiteY13" fmla="*/ 184150 h 463550"/>
                <a:gd name="connsiteX14" fmla="*/ 717550 w 946150"/>
                <a:gd name="connsiteY14" fmla="*/ 219075 h 463550"/>
                <a:gd name="connsiteX15" fmla="*/ 752475 w 946150"/>
                <a:gd name="connsiteY15" fmla="*/ 142875 h 463550"/>
                <a:gd name="connsiteX16" fmla="*/ 806450 w 946150"/>
                <a:gd name="connsiteY16" fmla="*/ 107950 h 463550"/>
                <a:gd name="connsiteX17" fmla="*/ 844550 w 946150"/>
                <a:gd name="connsiteY17" fmla="*/ 44450 h 463550"/>
                <a:gd name="connsiteX18" fmla="*/ 939800 w 946150"/>
                <a:gd name="connsiteY18" fmla="*/ 60325 h 463550"/>
                <a:gd name="connsiteX19" fmla="*/ 946150 w 946150"/>
                <a:gd name="connsiteY19" fmla="*/ 139700 h 463550"/>
                <a:gd name="connsiteX20" fmla="*/ 876300 w 946150"/>
                <a:gd name="connsiteY20" fmla="*/ 219075 h 463550"/>
                <a:gd name="connsiteX21" fmla="*/ 841375 w 946150"/>
                <a:gd name="connsiteY21" fmla="*/ 314325 h 463550"/>
                <a:gd name="connsiteX22" fmla="*/ 765175 w 946150"/>
                <a:gd name="connsiteY22" fmla="*/ 368300 h 463550"/>
                <a:gd name="connsiteX23" fmla="*/ 657225 w 946150"/>
                <a:gd name="connsiteY23" fmla="*/ 384175 h 463550"/>
                <a:gd name="connsiteX24" fmla="*/ 565150 w 946150"/>
                <a:gd name="connsiteY24" fmla="*/ 409575 h 463550"/>
                <a:gd name="connsiteX25" fmla="*/ 441325 w 946150"/>
                <a:gd name="connsiteY25" fmla="*/ 422275 h 463550"/>
                <a:gd name="connsiteX26" fmla="*/ 346075 w 946150"/>
                <a:gd name="connsiteY26" fmla="*/ 450850 h 463550"/>
                <a:gd name="connsiteX27" fmla="*/ 193675 w 946150"/>
                <a:gd name="connsiteY27" fmla="*/ 463550 h 463550"/>
                <a:gd name="connsiteX28" fmla="*/ 127000 w 946150"/>
                <a:gd name="connsiteY28" fmla="*/ 460375 h 463550"/>
                <a:gd name="connsiteX29" fmla="*/ 76200 w 946150"/>
                <a:gd name="connsiteY29" fmla="*/ 355600 h 463550"/>
                <a:gd name="connsiteX30" fmla="*/ 25400 w 946150"/>
                <a:gd name="connsiteY30" fmla="*/ 206375 h 463550"/>
                <a:gd name="connsiteX31" fmla="*/ 0 w 946150"/>
                <a:gd name="connsiteY31" fmla="*/ 19050 h 463550"/>
                <a:gd name="connsiteX0" fmla="*/ 0 w 946150"/>
                <a:gd name="connsiteY0" fmla="*/ 19050 h 463550"/>
                <a:gd name="connsiteX1" fmla="*/ 63500 w 946150"/>
                <a:gd name="connsiteY1" fmla="*/ 0 h 463550"/>
                <a:gd name="connsiteX2" fmla="*/ 107950 w 946150"/>
                <a:gd name="connsiteY2" fmla="*/ 12700 h 463550"/>
                <a:gd name="connsiteX3" fmla="*/ 136525 w 946150"/>
                <a:gd name="connsiteY3" fmla="*/ 114300 h 463550"/>
                <a:gd name="connsiteX4" fmla="*/ 149225 w 946150"/>
                <a:gd name="connsiteY4" fmla="*/ 276225 h 463550"/>
                <a:gd name="connsiteX5" fmla="*/ 209550 w 946150"/>
                <a:gd name="connsiteY5" fmla="*/ 371475 h 463550"/>
                <a:gd name="connsiteX6" fmla="*/ 288925 w 946150"/>
                <a:gd name="connsiteY6" fmla="*/ 368300 h 463550"/>
                <a:gd name="connsiteX7" fmla="*/ 327025 w 946150"/>
                <a:gd name="connsiteY7" fmla="*/ 295275 h 463550"/>
                <a:gd name="connsiteX8" fmla="*/ 387350 w 946150"/>
                <a:gd name="connsiteY8" fmla="*/ 250825 h 463550"/>
                <a:gd name="connsiteX9" fmla="*/ 457200 w 946150"/>
                <a:gd name="connsiteY9" fmla="*/ 257175 h 463550"/>
                <a:gd name="connsiteX10" fmla="*/ 492125 w 946150"/>
                <a:gd name="connsiteY10" fmla="*/ 304800 h 463550"/>
                <a:gd name="connsiteX11" fmla="*/ 520700 w 946150"/>
                <a:gd name="connsiteY11" fmla="*/ 228600 h 463550"/>
                <a:gd name="connsiteX12" fmla="*/ 587375 w 946150"/>
                <a:gd name="connsiteY12" fmla="*/ 231775 h 463550"/>
                <a:gd name="connsiteX13" fmla="*/ 631825 w 946150"/>
                <a:gd name="connsiteY13" fmla="*/ 184150 h 463550"/>
                <a:gd name="connsiteX14" fmla="*/ 717550 w 946150"/>
                <a:gd name="connsiteY14" fmla="*/ 219075 h 463550"/>
                <a:gd name="connsiteX15" fmla="*/ 752475 w 946150"/>
                <a:gd name="connsiteY15" fmla="*/ 142875 h 463550"/>
                <a:gd name="connsiteX16" fmla="*/ 806450 w 946150"/>
                <a:gd name="connsiteY16" fmla="*/ 107950 h 463550"/>
                <a:gd name="connsiteX17" fmla="*/ 844550 w 946150"/>
                <a:gd name="connsiteY17" fmla="*/ 44450 h 463550"/>
                <a:gd name="connsiteX18" fmla="*/ 939800 w 946150"/>
                <a:gd name="connsiteY18" fmla="*/ 60325 h 463550"/>
                <a:gd name="connsiteX19" fmla="*/ 946150 w 946150"/>
                <a:gd name="connsiteY19" fmla="*/ 139700 h 463550"/>
                <a:gd name="connsiteX20" fmla="*/ 876300 w 946150"/>
                <a:gd name="connsiteY20" fmla="*/ 219075 h 463550"/>
                <a:gd name="connsiteX21" fmla="*/ 841375 w 946150"/>
                <a:gd name="connsiteY21" fmla="*/ 314325 h 463550"/>
                <a:gd name="connsiteX22" fmla="*/ 765175 w 946150"/>
                <a:gd name="connsiteY22" fmla="*/ 368300 h 463550"/>
                <a:gd name="connsiteX23" fmla="*/ 657225 w 946150"/>
                <a:gd name="connsiteY23" fmla="*/ 384175 h 463550"/>
                <a:gd name="connsiteX24" fmla="*/ 565150 w 946150"/>
                <a:gd name="connsiteY24" fmla="*/ 409575 h 463550"/>
                <a:gd name="connsiteX25" fmla="*/ 441325 w 946150"/>
                <a:gd name="connsiteY25" fmla="*/ 422275 h 463550"/>
                <a:gd name="connsiteX26" fmla="*/ 346075 w 946150"/>
                <a:gd name="connsiteY26" fmla="*/ 450850 h 463550"/>
                <a:gd name="connsiteX27" fmla="*/ 193675 w 946150"/>
                <a:gd name="connsiteY27" fmla="*/ 463550 h 463550"/>
                <a:gd name="connsiteX28" fmla="*/ 127000 w 946150"/>
                <a:gd name="connsiteY28" fmla="*/ 460375 h 463550"/>
                <a:gd name="connsiteX29" fmla="*/ 76200 w 946150"/>
                <a:gd name="connsiteY29" fmla="*/ 355600 h 463550"/>
                <a:gd name="connsiteX30" fmla="*/ 25400 w 946150"/>
                <a:gd name="connsiteY30" fmla="*/ 206375 h 463550"/>
                <a:gd name="connsiteX31" fmla="*/ 0 w 946150"/>
                <a:gd name="connsiteY31" fmla="*/ 19050 h 463550"/>
                <a:gd name="connsiteX0" fmla="*/ 42069 w 988219"/>
                <a:gd name="connsiteY0" fmla="*/ 19050 h 463550"/>
                <a:gd name="connsiteX1" fmla="*/ 105569 w 988219"/>
                <a:gd name="connsiteY1" fmla="*/ 0 h 463550"/>
                <a:gd name="connsiteX2" fmla="*/ 150019 w 988219"/>
                <a:gd name="connsiteY2" fmla="*/ 12700 h 463550"/>
                <a:gd name="connsiteX3" fmla="*/ 178594 w 988219"/>
                <a:gd name="connsiteY3" fmla="*/ 114300 h 463550"/>
                <a:gd name="connsiteX4" fmla="*/ 191294 w 988219"/>
                <a:gd name="connsiteY4" fmla="*/ 276225 h 463550"/>
                <a:gd name="connsiteX5" fmla="*/ 251619 w 988219"/>
                <a:gd name="connsiteY5" fmla="*/ 371475 h 463550"/>
                <a:gd name="connsiteX6" fmla="*/ 330994 w 988219"/>
                <a:gd name="connsiteY6" fmla="*/ 368300 h 463550"/>
                <a:gd name="connsiteX7" fmla="*/ 369094 w 988219"/>
                <a:gd name="connsiteY7" fmla="*/ 295275 h 463550"/>
                <a:gd name="connsiteX8" fmla="*/ 429419 w 988219"/>
                <a:gd name="connsiteY8" fmla="*/ 250825 h 463550"/>
                <a:gd name="connsiteX9" fmla="*/ 499269 w 988219"/>
                <a:gd name="connsiteY9" fmla="*/ 257175 h 463550"/>
                <a:gd name="connsiteX10" fmla="*/ 534194 w 988219"/>
                <a:gd name="connsiteY10" fmla="*/ 304800 h 463550"/>
                <a:gd name="connsiteX11" fmla="*/ 562769 w 988219"/>
                <a:gd name="connsiteY11" fmla="*/ 228600 h 463550"/>
                <a:gd name="connsiteX12" fmla="*/ 629444 w 988219"/>
                <a:gd name="connsiteY12" fmla="*/ 231775 h 463550"/>
                <a:gd name="connsiteX13" fmla="*/ 673894 w 988219"/>
                <a:gd name="connsiteY13" fmla="*/ 184150 h 463550"/>
                <a:gd name="connsiteX14" fmla="*/ 759619 w 988219"/>
                <a:gd name="connsiteY14" fmla="*/ 219075 h 463550"/>
                <a:gd name="connsiteX15" fmla="*/ 794544 w 988219"/>
                <a:gd name="connsiteY15" fmla="*/ 142875 h 463550"/>
                <a:gd name="connsiteX16" fmla="*/ 848519 w 988219"/>
                <a:gd name="connsiteY16" fmla="*/ 107950 h 463550"/>
                <a:gd name="connsiteX17" fmla="*/ 886619 w 988219"/>
                <a:gd name="connsiteY17" fmla="*/ 44450 h 463550"/>
                <a:gd name="connsiteX18" fmla="*/ 981869 w 988219"/>
                <a:gd name="connsiteY18" fmla="*/ 60325 h 463550"/>
                <a:gd name="connsiteX19" fmla="*/ 988219 w 988219"/>
                <a:gd name="connsiteY19" fmla="*/ 139700 h 463550"/>
                <a:gd name="connsiteX20" fmla="*/ 918369 w 988219"/>
                <a:gd name="connsiteY20" fmla="*/ 219075 h 463550"/>
                <a:gd name="connsiteX21" fmla="*/ 883444 w 988219"/>
                <a:gd name="connsiteY21" fmla="*/ 314325 h 463550"/>
                <a:gd name="connsiteX22" fmla="*/ 807244 w 988219"/>
                <a:gd name="connsiteY22" fmla="*/ 368300 h 463550"/>
                <a:gd name="connsiteX23" fmla="*/ 699294 w 988219"/>
                <a:gd name="connsiteY23" fmla="*/ 384175 h 463550"/>
                <a:gd name="connsiteX24" fmla="*/ 607219 w 988219"/>
                <a:gd name="connsiteY24" fmla="*/ 409575 h 463550"/>
                <a:gd name="connsiteX25" fmla="*/ 483394 w 988219"/>
                <a:gd name="connsiteY25" fmla="*/ 422275 h 463550"/>
                <a:gd name="connsiteX26" fmla="*/ 388144 w 988219"/>
                <a:gd name="connsiteY26" fmla="*/ 450850 h 463550"/>
                <a:gd name="connsiteX27" fmla="*/ 235744 w 988219"/>
                <a:gd name="connsiteY27" fmla="*/ 463550 h 463550"/>
                <a:gd name="connsiteX28" fmla="*/ 169069 w 988219"/>
                <a:gd name="connsiteY28" fmla="*/ 460375 h 463550"/>
                <a:gd name="connsiteX29" fmla="*/ 0 w 988219"/>
                <a:gd name="connsiteY29" fmla="*/ 438944 h 463550"/>
                <a:gd name="connsiteX30" fmla="*/ 118269 w 988219"/>
                <a:gd name="connsiteY30" fmla="*/ 355600 h 463550"/>
                <a:gd name="connsiteX31" fmla="*/ 67469 w 988219"/>
                <a:gd name="connsiteY31" fmla="*/ 206375 h 463550"/>
                <a:gd name="connsiteX32" fmla="*/ 42069 w 988219"/>
                <a:gd name="connsiteY32" fmla="*/ 19050 h 463550"/>
                <a:gd name="connsiteX0" fmla="*/ 42069 w 988219"/>
                <a:gd name="connsiteY0" fmla="*/ 19050 h 463550"/>
                <a:gd name="connsiteX1" fmla="*/ 105569 w 988219"/>
                <a:gd name="connsiteY1" fmla="*/ 0 h 463550"/>
                <a:gd name="connsiteX2" fmla="*/ 150019 w 988219"/>
                <a:gd name="connsiteY2" fmla="*/ 12700 h 463550"/>
                <a:gd name="connsiteX3" fmla="*/ 178594 w 988219"/>
                <a:gd name="connsiteY3" fmla="*/ 114300 h 463550"/>
                <a:gd name="connsiteX4" fmla="*/ 191294 w 988219"/>
                <a:gd name="connsiteY4" fmla="*/ 276225 h 463550"/>
                <a:gd name="connsiteX5" fmla="*/ 251619 w 988219"/>
                <a:gd name="connsiteY5" fmla="*/ 371475 h 463550"/>
                <a:gd name="connsiteX6" fmla="*/ 330994 w 988219"/>
                <a:gd name="connsiteY6" fmla="*/ 368300 h 463550"/>
                <a:gd name="connsiteX7" fmla="*/ 369094 w 988219"/>
                <a:gd name="connsiteY7" fmla="*/ 295275 h 463550"/>
                <a:gd name="connsiteX8" fmla="*/ 429419 w 988219"/>
                <a:gd name="connsiteY8" fmla="*/ 250825 h 463550"/>
                <a:gd name="connsiteX9" fmla="*/ 499269 w 988219"/>
                <a:gd name="connsiteY9" fmla="*/ 257175 h 463550"/>
                <a:gd name="connsiteX10" fmla="*/ 534194 w 988219"/>
                <a:gd name="connsiteY10" fmla="*/ 304800 h 463550"/>
                <a:gd name="connsiteX11" fmla="*/ 562769 w 988219"/>
                <a:gd name="connsiteY11" fmla="*/ 228600 h 463550"/>
                <a:gd name="connsiteX12" fmla="*/ 629444 w 988219"/>
                <a:gd name="connsiteY12" fmla="*/ 231775 h 463550"/>
                <a:gd name="connsiteX13" fmla="*/ 673894 w 988219"/>
                <a:gd name="connsiteY13" fmla="*/ 184150 h 463550"/>
                <a:gd name="connsiteX14" fmla="*/ 759619 w 988219"/>
                <a:gd name="connsiteY14" fmla="*/ 219075 h 463550"/>
                <a:gd name="connsiteX15" fmla="*/ 794544 w 988219"/>
                <a:gd name="connsiteY15" fmla="*/ 142875 h 463550"/>
                <a:gd name="connsiteX16" fmla="*/ 848519 w 988219"/>
                <a:gd name="connsiteY16" fmla="*/ 107950 h 463550"/>
                <a:gd name="connsiteX17" fmla="*/ 886619 w 988219"/>
                <a:gd name="connsiteY17" fmla="*/ 44450 h 463550"/>
                <a:gd name="connsiteX18" fmla="*/ 981869 w 988219"/>
                <a:gd name="connsiteY18" fmla="*/ 60325 h 463550"/>
                <a:gd name="connsiteX19" fmla="*/ 988219 w 988219"/>
                <a:gd name="connsiteY19" fmla="*/ 139700 h 463550"/>
                <a:gd name="connsiteX20" fmla="*/ 918369 w 988219"/>
                <a:gd name="connsiteY20" fmla="*/ 219075 h 463550"/>
                <a:gd name="connsiteX21" fmla="*/ 883444 w 988219"/>
                <a:gd name="connsiteY21" fmla="*/ 314325 h 463550"/>
                <a:gd name="connsiteX22" fmla="*/ 807244 w 988219"/>
                <a:gd name="connsiteY22" fmla="*/ 368300 h 463550"/>
                <a:gd name="connsiteX23" fmla="*/ 699294 w 988219"/>
                <a:gd name="connsiteY23" fmla="*/ 384175 h 463550"/>
                <a:gd name="connsiteX24" fmla="*/ 607219 w 988219"/>
                <a:gd name="connsiteY24" fmla="*/ 409575 h 463550"/>
                <a:gd name="connsiteX25" fmla="*/ 483394 w 988219"/>
                <a:gd name="connsiteY25" fmla="*/ 422275 h 463550"/>
                <a:gd name="connsiteX26" fmla="*/ 388144 w 988219"/>
                <a:gd name="connsiteY26" fmla="*/ 450850 h 463550"/>
                <a:gd name="connsiteX27" fmla="*/ 235744 w 988219"/>
                <a:gd name="connsiteY27" fmla="*/ 463550 h 463550"/>
                <a:gd name="connsiteX28" fmla="*/ 169069 w 988219"/>
                <a:gd name="connsiteY28" fmla="*/ 460375 h 463550"/>
                <a:gd name="connsiteX29" fmla="*/ 0 w 988219"/>
                <a:gd name="connsiteY29" fmla="*/ 438944 h 463550"/>
                <a:gd name="connsiteX30" fmla="*/ 90489 w 988219"/>
                <a:gd name="connsiteY30" fmla="*/ 407988 h 463550"/>
                <a:gd name="connsiteX31" fmla="*/ 118269 w 988219"/>
                <a:gd name="connsiteY31" fmla="*/ 355600 h 463550"/>
                <a:gd name="connsiteX32" fmla="*/ 67469 w 988219"/>
                <a:gd name="connsiteY32" fmla="*/ 206375 h 463550"/>
                <a:gd name="connsiteX33" fmla="*/ 42069 w 988219"/>
                <a:gd name="connsiteY33" fmla="*/ 19050 h 463550"/>
                <a:gd name="connsiteX0" fmla="*/ 42460 w 988610"/>
                <a:gd name="connsiteY0" fmla="*/ 19050 h 463550"/>
                <a:gd name="connsiteX1" fmla="*/ 105960 w 988610"/>
                <a:gd name="connsiteY1" fmla="*/ 0 h 463550"/>
                <a:gd name="connsiteX2" fmla="*/ 150410 w 988610"/>
                <a:gd name="connsiteY2" fmla="*/ 12700 h 463550"/>
                <a:gd name="connsiteX3" fmla="*/ 178985 w 988610"/>
                <a:gd name="connsiteY3" fmla="*/ 114300 h 463550"/>
                <a:gd name="connsiteX4" fmla="*/ 191685 w 988610"/>
                <a:gd name="connsiteY4" fmla="*/ 276225 h 463550"/>
                <a:gd name="connsiteX5" fmla="*/ 252010 w 988610"/>
                <a:gd name="connsiteY5" fmla="*/ 371475 h 463550"/>
                <a:gd name="connsiteX6" fmla="*/ 331385 w 988610"/>
                <a:gd name="connsiteY6" fmla="*/ 368300 h 463550"/>
                <a:gd name="connsiteX7" fmla="*/ 369485 w 988610"/>
                <a:gd name="connsiteY7" fmla="*/ 295275 h 463550"/>
                <a:gd name="connsiteX8" fmla="*/ 429810 w 988610"/>
                <a:gd name="connsiteY8" fmla="*/ 250825 h 463550"/>
                <a:gd name="connsiteX9" fmla="*/ 499660 w 988610"/>
                <a:gd name="connsiteY9" fmla="*/ 257175 h 463550"/>
                <a:gd name="connsiteX10" fmla="*/ 534585 w 988610"/>
                <a:gd name="connsiteY10" fmla="*/ 304800 h 463550"/>
                <a:gd name="connsiteX11" fmla="*/ 563160 w 988610"/>
                <a:gd name="connsiteY11" fmla="*/ 228600 h 463550"/>
                <a:gd name="connsiteX12" fmla="*/ 629835 w 988610"/>
                <a:gd name="connsiteY12" fmla="*/ 231775 h 463550"/>
                <a:gd name="connsiteX13" fmla="*/ 674285 w 988610"/>
                <a:gd name="connsiteY13" fmla="*/ 184150 h 463550"/>
                <a:gd name="connsiteX14" fmla="*/ 760010 w 988610"/>
                <a:gd name="connsiteY14" fmla="*/ 219075 h 463550"/>
                <a:gd name="connsiteX15" fmla="*/ 794935 w 988610"/>
                <a:gd name="connsiteY15" fmla="*/ 142875 h 463550"/>
                <a:gd name="connsiteX16" fmla="*/ 848910 w 988610"/>
                <a:gd name="connsiteY16" fmla="*/ 107950 h 463550"/>
                <a:gd name="connsiteX17" fmla="*/ 887010 w 988610"/>
                <a:gd name="connsiteY17" fmla="*/ 44450 h 463550"/>
                <a:gd name="connsiteX18" fmla="*/ 982260 w 988610"/>
                <a:gd name="connsiteY18" fmla="*/ 60325 h 463550"/>
                <a:gd name="connsiteX19" fmla="*/ 988610 w 988610"/>
                <a:gd name="connsiteY19" fmla="*/ 139700 h 463550"/>
                <a:gd name="connsiteX20" fmla="*/ 918760 w 988610"/>
                <a:gd name="connsiteY20" fmla="*/ 219075 h 463550"/>
                <a:gd name="connsiteX21" fmla="*/ 883835 w 988610"/>
                <a:gd name="connsiteY21" fmla="*/ 314325 h 463550"/>
                <a:gd name="connsiteX22" fmla="*/ 807635 w 988610"/>
                <a:gd name="connsiteY22" fmla="*/ 368300 h 463550"/>
                <a:gd name="connsiteX23" fmla="*/ 699685 w 988610"/>
                <a:gd name="connsiteY23" fmla="*/ 384175 h 463550"/>
                <a:gd name="connsiteX24" fmla="*/ 607610 w 988610"/>
                <a:gd name="connsiteY24" fmla="*/ 409575 h 463550"/>
                <a:gd name="connsiteX25" fmla="*/ 483785 w 988610"/>
                <a:gd name="connsiteY25" fmla="*/ 422275 h 463550"/>
                <a:gd name="connsiteX26" fmla="*/ 388535 w 988610"/>
                <a:gd name="connsiteY26" fmla="*/ 450850 h 463550"/>
                <a:gd name="connsiteX27" fmla="*/ 236135 w 988610"/>
                <a:gd name="connsiteY27" fmla="*/ 463550 h 463550"/>
                <a:gd name="connsiteX28" fmla="*/ 169460 w 988610"/>
                <a:gd name="connsiteY28" fmla="*/ 460375 h 463550"/>
                <a:gd name="connsiteX29" fmla="*/ 86117 w 988610"/>
                <a:gd name="connsiteY29" fmla="*/ 448469 h 463550"/>
                <a:gd name="connsiteX30" fmla="*/ 391 w 988610"/>
                <a:gd name="connsiteY30" fmla="*/ 438944 h 463550"/>
                <a:gd name="connsiteX31" fmla="*/ 90880 w 988610"/>
                <a:gd name="connsiteY31" fmla="*/ 407988 h 463550"/>
                <a:gd name="connsiteX32" fmla="*/ 118660 w 988610"/>
                <a:gd name="connsiteY32" fmla="*/ 355600 h 463550"/>
                <a:gd name="connsiteX33" fmla="*/ 67860 w 988610"/>
                <a:gd name="connsiteY33" fmla="*/ 206375 h 463550"/>
                <a:gd name="connsiteX34" fmla="*/ 42460 w 988610"/>
                <a:gd name="connsiteY34" fmla="*/ 19050 h 463550"/>
                <a:gd name="connsiteX0" fmla="*/ 42460 w 988610"/>
                <a:gd name="connsiteY0" fmla="*/ 19050 h 463550"/>
                <a:gd name="connsiteX1" fmla="*/ 105960 w 988610"/>
                <a:gd name="connsiteY1" fmla="*/ 0 h 463550"/>
                <a:gd name="connsiteX2" fmla="*/ 150410 w 988610"/>
                <a:gd name="connsiteY2" fmla="*/ 12700 h 463550"/>
                <a:gd name="connsiteX3" fmla="*/ 178985 w 988610"/>
                <a:gd name="connsiteY3" fmla="*/ 114300 h 463550"/>
                <a:gd name="connsiteX4" fmla="*/ 191685 w 988610"/>
                <a:gd name="connsiteY4" fmla="*/ 276225 h 463550"/>
                <a:gd name="connsiteX5" fmla="*/ 252010 w 988610"/>
                <a:gd name="connsiteY5" fmla="*/ 371475 h 463550"/>
                <a:gd name="connsiteX6" fmla="*/ 331385 w 988610"/>
                <a:gd name="connsiteY6" fmla="*/ 368300 h 463550"/>
                <a:gd name="connsiteX7" fmla="*/ 369485 w 988610"/>
                <a:gd name="connsiteY7" fmla="*/ 295275 h 463550"/>
                <a:gd name="connsiteX8" fmla="*/ 429810 w 988610"/>
                <a:gd name="connsiteY8" fmla="*/ 250825 h 463550"/>
                <a:gd name="connsiteX9" fmla="*/ 499660 w 988610"/>
                <a:gd name="connsiteY9" fmla="*/ 257175 h 463550"/>
                <a:gd name="connsiteX10" fmla="*/ 534585 w 988610"/>
                <a:gd name="connsiteY10" fmla="*/ 304800 h 463550"/>
                <a:gd name="connsiteX11" fmla="*/ 563160 w 988610"/>
                <a:gd name="connsiteY11" fmla="*/ 228600 h 463550"/>
                <a:gd name="connsiteX12" fmla="*/ 629835 w 988610"/>
                <a:gd name="connsiteY12" fmla="*/ 231775 h 463550"/>
                <a:gd name="connsiteX13" fmla="*/ 674285 w 988610"/>
                <a:gd name="connsiteY13" fmla="*/ 184150 h 463550"/>
                <a:gd name="connsiteX14" fmla="*/ 760010 w 988610"/>
                <a:gd name="connsiteY14" fmla="*/ 219075 h 463550"/>
                <a:gd name="connsiteX15" fmla="*/ 794935 w 988610"/>
                <a:gd name="connsiteY15" fmla="*/ 142875 h 463550"/>
                <a:gd name="connsiteX16" fmla="*/ 848910 w 988610"/>
                <a:gd name="connsiteY16" fmla="*/ 107950 h 463550"/>
                <a:gd name="connsiteX17" fmla="*/ 887010 w 988610"/>
                <a:gd name="connsiteY17" fmla="*/ 44450 h 463550"/>
                <a:gd name="connsiteX18" fmla="*/ 982260 w 988610"/>
                <a:gd name="connsiteY18" fmla="*/ 60325 h 463550"/>
                <a:gd name="connsiteX19" fmla="*/ 988610 w 988610"/>
                <a:gd name="connsiteY19" fmla="*/ 139700 h 463550"/>
                <a:gd name="connsiteX20" fmla="*/ 918760 w 988610"/>
                <a:gd name="connsiteY20" fmla="*/ 219075 h 463550"/>
                <a:gd name="connsiteX21" fmla="*/ 883835 w 988610"/>
                <a:gd name="connsiteY21" fmla="*/ 314325 h 463550"/>
                <a:gd name="connsiteX22" fmla="*/ 807635 w 988610"/>
                <a:gd name="connsiteY22" fmla="*/ 368300 h 463550"/>
                <a:gd name="connsiteX23" fmla="*/ 699685 w 988610"/>
                <a:gd name="connsiteY23" fmla="*/ 384175 h 463550"/>
                <a:gd name="connsiteX24" fmla="*/ 607610 w 988610"/>
                <a:gd name="connsiteY24" fmla="*/ 409575 h 463550"/>
                <a:gd name="connsiteX25" fmla="*/ 483785 w 988610"/>
                <a:gd name="connsiteY25" fmla="*/ 422275 h 463550"/>
                <a:gd name="connsiteX26" fmla="*/ 388535 w 988610"/>
                <a:gd name="connsiteY26" fmla="*/ 450850 h 463550"/>
                <a:gd name="connsiteX27" fmla="*/ 236135 w 988610"/>
                <a:gd name="connsiteY27" fmla="*/ 463550 h 463550"/>
                <a:gd name="connsiteX28" fmla="*/ 178985 w 988610"/>
                <a:gd name="connsiteY28" fmla="*/ 460375 h 463550"/>
                <a:gd name="connsiteX29" fmla="*/ 86117 w 988610"/>
                <a:gd name="connsiteY29" fmla="*/ 448469 h 463550"/>
                <a:gd name="connsiteX30" fmla="*/ 391 w 988610"/>
                <a:gd name="connsiteY30" fmla="*/ 438944 h 463550"/>
                <a:gd name="connsiteX31" fmla="*/ 90880 w 988610"/>
                <a:gd name="connsiteY31" fmla="*/ 407988 h 463550"/>
                <a:gd name="connsiteX32" fmla="*/ 118660 w 988610"/>
                <a:gd name="connsiteY32" fmla="*/ 355600 h 463550"/>
                <a:gd name="connsiteX33" fmla="*/ 67860 w 988610"/>
                <a:gd name="connsiteY33" fmla="*/ 206375 h 463550"/>
                <a:gd name="connsiteX34" fmla="*/ 42460 w 988610"/>
                <a:gd name="connsiteY34" fmla="*/ 19050 h 46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8610" h="463550">
                  <a:moveTo>
                    <a:pt x="42460" y="19050"/>
                  </a:moveTo>
                  <a:lnTo>
                    <a:pt x="105960" y="0"/>
                  </a:lnTo>
                  <a:lnTo>
                    <a:pt x="150410" y="12700"/>
                  </a:lnTo>
                  <a:lnTo>
                    <a:pt x="178985" y="114300"/>
                  </a:lnTo>
                  <a:lnTo>
                    <a:pt x="191685" y="276225"/>
                  </a:lnTo>
                  <a:lnTo>
                    <a:pt x="252010" y="371475"/>
                  </a:lnTo>
                  <a:cubicBezTo>
                    <a:pt x="278468" y="370417"/>
                    <a:pt x="311806" y="381000"/>
                    <a:pt x="331385" y="368300"/>
                  </a:cubicBezTo>
                  <a:cubicBezTo>
                    <a:pt x="350964" y="355600"/>
                    <a:pt x="356785" y="319617"/>
                    <a:pt x="369485" y="295275"/>
                  </a:cubicBezTo>
                  <a:cubicBezTo>
                    <a:pt x="389593" y="296333"/>
                    <a:pt x="409702" y="249767"/>
                    <a:pt x="429810" y="250825"/>
                  </a:cubicBezTo>
                  <a:cubicBezTo>
                    <a:pt x="442510" y="261408"/>
                    <a:pt x="486960" y="246592"/>
                    <a:pt x="499660" y="257175"/>
                  </a:cubicBezTo>
                  <a:lnTo>
                    <a:pt x="534585" y="304800"/>
                  </a:lnTo>
                  <a:lnTo>
                    <a:pt x="563160" y="228600"/>
                  </a:lnTo>
                  <a:lnTo>
                    <a:pt x="629835" y="231775"/>
                  </a:lnTo>
                  <a:cubicBezTo>
                    <a:pt x="649943" y="237067"/>
                    <a:pt x="654177" y="178858"/>
                    <a:pt x="674285" y="184150"/>
                  </a:cubicBezTo>
                  <a:lnTo>
                    <a:pt x="760010" y="219075"/>
                  </a:lnTo>
                  <a:lnTo>
                    <a:pt x="794935" y="142875"/>
                  </a:lnTo>
                  <a:lnTo>
                    <a:pt x="848910" y="107950"/>
                  </a:lnTo>
                  <a:lnTo>
                    <a:pt x="887010" y="44450"/>
                  </a:lnTo>
                  <a:lnTo>
                    <a:pt x="982260" y="60325"/>
                  </a:lnTo>
                  <a:lnTo>
                    <a:pt x="988610" y="139700"/>
                  </a:lnTo>
                  <a:lnTo>
                    <a:pt x="918760" y="219075"/>
                  </a:lnTo>
                  <a:lnTo>
                    <a:pt x="883835" y="314325"/>
                  </a:lnTo>
                  <a:lnTo>
                    <a:pt x="807635" y="368300"/>
                  </a:lnTo>
                  <a:lnTo>
                    <a:pt x="699685" y="384175"/>
                  </a:lnTo>
                  <a:lnTo>
                    <a:pt x="607610" y="409575"/>
                  </a:lnTo>
                  <a:lnTo>
                    <a:pt x="483785" y="422275"/>
                  </a:lnTo>
                  <a:lnTo>
                    <a:pt x="388535" y="450850"/>
                  </a:lnTo>
                  <a:lnTo>
                    <a:pt x="236135" y="463550"/>
                  </a:lnTo>
                  <a:lnTo>
                    <a:pt x="178985" y="460375"/>
                  </a:lnTo>
                  <a:cubicBezTo>
                    <a:pt x="148823" y="457862"/>
                    <a:pt x="114295" y="452041"/>
                    <a:pt x="86117" y="448469"/>
                  </a:cubicBezTo>
                  <a:cubicBezTo>
                    <a:pt x="57939" y="444897"/>
                    <a:pt x="-5562" y="445691"/>
                    <a:pt x="391" y="438944"/>
                  </a:cubicBezTo>
                  <a:cubicBezTo>
                    <a:pt x="23410" y="420688"/>
                    <a:pt x="67861" y="426244"/>
                    <a:pt x="90880" y="407988"/>
                  </a:cubicBezTo>
                  <a:lnTo>
                    <a:pt x="118660" y="355600"/>
                  </a:lnTo>
                  <a:lnTo>
                    <a:pt x="67860" y="206375"/>
                  </a:lnTo>
                  <a:lnTo>
                    <a:pt x="42460" y="19050"/>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1" name="Freeform 370"/>
            <p:cNvSpPr/>
            <p:nvPr/>
          </p:nvSpPr>
          <p:spPr>
            <a:xfrm>
              <a:off x="4216977" y="1869063"/>
              <a:ext cx="2485159" cy="292245"/>
            </a:xfrm>
            <a:custGeom>
              <a:avLst/>
              <a:gdLst>
                <a:gd name="connsiteX0" fmla="*/ 2389909 w 2389909"/>
                <a:gd name="connsiteY0" fmla="*/ 155864 h 249382"/>
                <a:gd name="connsiteX1" fmla="*/ 1984664 w 2389909"/>
                <a:gd name="connsiteY1" fmla="*/ 197428 h 249382"/>
                <a:gd name="connsiteX2" fmla="*/ 1766455 w 2389909"/>
                <a:gd name="connsiteY2" fmla="*/ 238991 h 249382"/>
                <a:gd name="connsiteX3" fmla="*/ 1704109 w 2389909"/>
                <a:gd name="connsiteY3" fmla="*/ 249382 h 249382"/>
                <a:gd name="connsiteX4" fmla="*/ 1558637 w 2389909"/>
                <a:gd name="connsiteY4" fmla="*/ 197428 h 249382"/>
                <a:gd name="connsiteX5" fmla="*/ 1496291 w 2389909"/>
                <a:gd name="connsiteY5" fmla="*/ 238991 h 249382"/>
                <a:gd name="connsiteX6" fmla="*/ 1392382 w 2389909"/>
                <a:gd name="connsiteY6" fmla="*/ 238991 h 249382"/>
                <a:gd name="connsiteX7" fmla="*/ 1257300 w 2389909"/>
                <a:gd name="connsiteY7" fmla="*/ 187037 h 249382"/>
                <a:gd name="connsiteX8" fmla="*/ 1194955 w 2389909"/>
                <a:gd name="connsiteY8" fmla="*/ 176646 h 249382"/>
                <a:gd name="connsiteX9" fmla="*/ 1091046 w 2389909"/>
                <a:gd name="connsiteY9" fmla="*/ 187037 h 249382"/>
                <a:gd name="connsiteX10" fmla="*/ 955964 w 2389909"/>
                <a:gd name="connsiteY10" fmla="*/ 155864 h 249382"/>
                <a:gd name="connsiteX11" fmla="*/ 841664 w 2389909"/>
                <a:gd name="connsiteY11" fmla="*/ 155864 h 249382"/>
                <a:gd name="connsiteX12" fmla="*/ 716973 w 2389909"/>
                <a:gd name="connsiteY12" fmla="*/ 135082 h 249382"/>
                <a:gd name="connsiteX13" fmla="*/ 467591 w 2389909"/>
                <a:gd name="connsiteY13" fmla="*/ 124691 h 249382"/>
                <a:gd name="connsiteX14" fmla="*/ 218209 w 2389909"/>
                <a:gd name="connsiteY14" fmla="*/ 83128 h 249382"/>
                <a:gd name="connsiteX15" fmla="*/ 0 w 2389909"/>
                <a:gd name="connsiteY15" fmla="*/ 0 h 249382"/>
                <a:gd name="connsiteX0" fmla="*/ 2485159 w 2485159"/>
                <a:gd name="connsiteY0" fmla="*/ 198727 h 292245"/>
                <a:gd name="connsiteX1" fmla="*/ 2079914 w 2485159"/>
                <a:gd name="connsiteY1" fmla="*/ 240291 h 292245"/>
                <a:gd name="connsiteX2" fmla="*/ 1861705 w 2485159"/>
                <a:gd name="connsiteY2" fmla="*/ 281854 h 292245"/>
                <a:gd name="connsiteX3" fmla="*/ 1799359 w 2485159"/>
                <a:gd name="connsiteY3" fmla="*/ 292245 h 292245"/>
                <a:gd name="connsiteX4" fmla="*/ 1653887 w 2485159"/>
                <a:gd name="connsiteY4" fmla="*/ 240291 h 292245"/>
                <a:gd name="connsiteX5" fmla="*/ 1591541 w 2485159"/>
                <a:gd name="connsiteY5" fmla="*/ 281854 h 292245"/>
                <a:gd name="connsiteX6" fmla="*/ 1487632 w 2485159"/>
                <a:gd name="connsiteY6" fmla="*/ 281854 h 292245"/>
                <a:gd name="connsiteX7" fmla="*/ 1352550 w 2485159"/>
                <a:gd name="connsiteY7" fmla="*/ 229900 h 292245"/>
                <a:gd name="connsiteX8" fmla="*/ 1290205 w 2485159"/>
                <a:gd name="connsiteY8" fmla="*/ 219509 h 292245"/>
                <a:gd name="connsiteX9" fmla="*/ 1186296 w 2485159"/>
                <a:gd name="connsiteY9" fmla="*/ 229900 h 292245"/>
                <a:gd name="connsiteX10" fmla="*/ 1051214 w 2485159"/>
                <a:gd name="connsiteY10" fmla="*/ 198727 h 292245"/>
                <a:gd name="connsiteX11" fmla="*/ 936914 w 2485159"/>
                <a:gd name="connsiteY11" fmla="*/ 198727 h 292245"/>
                <a:gd name="connsiteX12" fmla="*/ 812223 w 2485159"/>
                <a:gd name="connsiteY12" fmla="*/ 177945 h 292245"/>
                <a:gd name="connsiteX13" fmla="*/ 562841 w 2485159"/>
                <a:gd name="connsiteY13" fmla="*/ 167554 h 292245"/>
                <a:gd name="connsiteX14" fmla="*/ 313459 w 2485159"/>
                <a:gd name="connsiteY14" fmla="*/ 125991 h 292245"/>
                <a:gd name="connsiteX15" fmla="*/ 0 w 2485159"/>
                <a:gd name="connsiteY15" fmla="*/ 0 h 292245"/>
                <a:gd name="connsiteX0" fmla="*/ 2485159 w 2485159"/>
                <a:gd name="connsiteY0" fmla="*/ 198727 h 292245"/>
                <a:gd name="connsiteX1" fmla="*/ 2079914 w 2485159"/>
                <a:gd name="connsiteY1" fmla="*/ 240291 h 292245"/>
                <a:gd name="connsiteX2" fmla="*/ 1861705 w 2485159"/>
                <a:gd name="connsiteY2" fmla="*/ 281854 h 292245"/>
                <a:gd name="connsiteX3" fmla="*/ 1799359 w 2485159"/>
                <a:gd name="connsiteY3" fmla="*/ 292245 h 292245"/>
                <a:gd name="connsiteX4" fmla="*/ 1653887 w 2485159"/>
                <a:gd name="connsiteY4" fmla="*/ 240291 h 292245"/>
                <a:gd name="connsiteX5" fmla="*/ 1591541 w 2485159"/>
                <a:gd name="connsiteY5" fmla="*/ 281854 h 292245"/>
                <a:gd name="connsiteX6" fmla="*/ 1487632 w 2485159"/>
                <a:gd name="connsiteY6" fmla="*/ 281854 h 292245"/>
                <a:gd name="connsiteX7" fmla="*/ 1352550 w 2485159"/>
                <a:gd name="connsiteY7" fmla="*/ 229900 h 292245"/>
                <a:gd name="connsiteX8" fmla="*/ 1290205 w 2485159"/>
                <a:gd name="connsiteY8" fmla="*/ 219509 h 292245"/>
                <a:gd name="connsiteX9" fmla="*/ 1186296 w 2485159"/>
                <a:gd name="connsiteY9" fmla="*/ 229900 h 292245"/>
                <a:gd name="connsiteX10" fmla="*/ 1051214 w 2485159"/>
                <a:gd name="connsiteY10" fmla="*/ 198727 h 292245"/>
                <a:gd name="connsiteX11" fmla="*/ 936914 w 2485159"/>
                <a:gd name="connsiteY11" fmla="*/ 198727 h 292245"/>
                <a:gd name="connsiteX12" fmla="*/ 812223 w 2485159"/>
                <a:gd name="connsiteY12" fmla="*/ 177945 h 292245"/>
                <a:gd name="connsiteX13" fmla="*/ 562841 w 2485159"/>
                <a:gd name="connsiteY13" fmla="*/ 167554 h 292245"/>
                <a:gd name="connsiteX14" fmla="*/ 313459 w 2485159"/>
                <a:gd name="connsiteY14" fmla="*/ 125991 h 292245"/>
                <a:gd name="connsiteX15" fmla="*/ 116898 w 2485159"/>
                <a:gd name="connsiteY15" fmla="*/ 50225 h 292245"/>
                <a:gd name="connsiteX16" fmla="*/ 0 w 2485159"/>
                <a:gd name="connsiteY16" fmla="*/ 0 h 292245"/>
                <a:gd name="connsiteX0" fmla="*/ 2485159 w 2485159"/>
                <a:gd name="connsiteY0" fmla="*/ 198727 h 292245"/>
                <a:gd name="connsiteX1" fmla="*/ 2079914 w 2485159"/>
                <a:gd name="connsiteY1" fmla="*/ 240291 h 292245"/>
                <a:gd name="connsiteX2" fmla="*/ 1861705 w 2485159"/>
                <a:gd name="connsiteY2" fmla="*/ 281854 h 292245"/>
                <a:gd name="connsiteX3" fmla="*/ 1799359 w 2485159"/>
                <a:gd name="connsiteY3" fmla="*/ 292245 h 292245"/>
                <a:gd name="connsiteX4" fmla="*/ 1653887 w 2485159"/>
                <a:gd name="connsiteY4" fmla="*/ 240291 h 292245"/>
                <a:gd name="connsiteX5" fmla="*/ 1591541 w 2485159"/>
                <a:gd name="connsiteY5" fmla="*/ 281854 h 292245"/>
                <a:gd name="connsiteX6" fmla="*/ 1487632 w 2485159"/>
                <a:gd name="connsiteY6" fmla="*/ 281854 h 292245"/>
                <a:gd name="connsiteX7" fmla="*/ 1352550 w 2485159"/>
                <a:gd name="connsiteY7" fmla="*/ 229900 h 292245"/>
                <a:gd name="connsiteX8" fmla="*/ 1290205 w 2485159"/>
                <a:gd name="connsiteY8" fmla="*/ 219509 h 292245"/>
                <a:gd name="connsiteX9" fmla="*/ 1186296 w 2485159"/>
                <a:gd name="connsiteY9" fmla="*/ 229900 h 292245"/>
                <a:gd name="connsiteX10" fmla="*/ 1051214 w 2485159"/>
                <a:gd name="connsiteY10" fmla="*/ 198727 h 292245"/>
                <a:gd name="connsiteX11" fmla="*/ 936914 w 2485159"/>
                <a:gd name="connsiteY11" fmla="*/ 198727 h 292245"/>
                <a:gd name="connsiteX12" fmla="*/ 812223 w 2485159"/>
                <a:gd name="connsiteY12" fmla="*/ 177945 h 292245"/>
                <a:gd name="connsiteX13" fmla="*/ 562841 w 2485159"/>
                <a:gd name="connsiteY13" fmla="*/ 167554 h 292245"/>
                <a:gd name="connsiteX14" fmla="*/ 447892 w 2485159"/>
                <a:gd name="connsiteY14" fmla="*/ 152618 h 292245"/>
                <a:gd name="connsiteX15" fmla="*/ 313459 w 2485159"/>
                <a:gd name="connsiteY15" fmla="*/ 125991 h 292245"/>
                <a:gd name="connsiteX16" fmla="*/ 116898 w 2485159"/>
                <a:gd name="connsiteY16" fmla="*/ 50225 h 292245"/>
                <a:gd name="connsiteX17" fmla="*/ 0 w 2485159"/>
                <a:gd name="connsiteY17" fmla="*/ 0 h 29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85159" h="292245">
                  <a:moveTo>
                    <a:pt x="2485159" y="198727"/>
                  </a:moveTo>
                  <a:lnTo>
                    <a:pt x="2079914" y="240291"/>
                  </a:lnTo>
                  <a:lnTo>
                    <a:pt x="1861705" y="281854"/>
                  </a:lnTo>
                  <a:lnTo>
                    <a:pt x="1799359" y="292245"/>
                  </a:lnTo>
                  <a:lnTo>
                    <a:pt x="1653887" y="240291"/>
                  </a:lnTo>
                  <a:lnTo>
                    <a:pt x="1591541" y="281854"/>
                  </a:lnTo>
                  <a:lnTo>
                    <a:pt x="1487632" y="281854"/>
                  </a:lnTo>
                  <a:lnTo>
                    <a:pt x="1352550" y="229900"/>
                  </a:lnTo>
                  <a:lnTo>
                    <a:pt x="1290205" y="219509"/>
                  </a:lnTo>
                  <a:lnTo>
                    <a:pt x="1186296" y="229900"/>
                  </a:lnTo>
                  <a:lnTo>
                    <a:pt x="1051214" y="198727"/>
                  </a:lnTo>
                  <a:lnTo>
                    <a:pt x="936914" y="198727"/>
                  </a:lnTo>
                  <a:lnTo>
                    <a:pt x="812223" y="177945"/>
                  </a:lnTo>
                  <a:lnTo>
                    <a:pt x="562841" y="167554"/>
                  </a:lnTo>
                  <a:cubicBezTo>
                    <a:pt x="538018" y="161782"/>
                    <a:pt x="472715" y="158390"/>
                    <a:pt x="447892" y="152618"/>
                  </a:cubicBezTo>
                  <a:lnTo>
                    <a:pt x="313459" y="125991"/>
                  </a:lnTo>
                  <a:cubicBezTo>
                    <a:pt x="252701" y="100736"/>
                    <a:pt x="177656" y="75480"/>
                    <a:pt x="116898" y="50225"/>
                  </a:cubicBez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Freeform 371"/>
            <p:cNvSpPr/>
            <p:nvPr/>
          </p:nvSpPr>
          <p:spPr>
            <a:xfrm>
              <a:off x="4912519" y="2262188"/>
              <a:ext cx="307181" cy="242887"/>
            </a:xfrm>
            <a:custGeom>
              <a:avLst/>
              <a:gdLst>
                <a:gd name="connsiteX0" fmla="*/ 80962 w 288131"/>
                <a:gd name="connsiteY0" fmla="*/ 0 h 216693"/>
                <a:gd name="connsiteX1" fmla="*/ 211931 w 288131"/>
                <a:gd name="connsiteY1" fmla="*/ 26193 h 216693"/>
                <a:gd name="connsiteX2" fmla="*/ 288131 w 288131"/>
                <a:gd name="connsiteY2" fmla="*/ 80962 h 216693"/>
                <a:gd name="connsiteX3" fmla="*/ 250031 w 288131"/>
                <a:gd name="connsiteY3" fmla="*/ 157162 h 216693"/>
                <a:gd name="connsiteX4" fmla="*/ 176212 w 288131"/>
                <a:gd name="connsiteY4" fmla="*/ 216693 h 216693"/>
                <a:gd name="connsiteX5" fmla="*/ 145256 w 288131"/>
                <a:gd name="connsiteY5" fmla="*/ 204787 h 216693"/>
                <a:gd name="connsiteX6" fmla="*/ 88106 w 288131"/>
                <a:gd name="connsiteY6" fmla="*/ 150018 h 216693"/>
                <a:gd name="connsiteX7" fmla="*/ 16669 w 288131"/>
                <a:gd name="connsiteY7" fmla="*/ 126206 h 216693"/>
                <a:gd name="connsiteX8" fmla="*/ 0 w 288131"/>
                <a:gd name="connsiteY8" fmla="*/ 119062 h 216693"/>
                <a:gd name="connsiteX9" fmla="*/ 80962 w 288131"/>
                <a:gd name="connsiteY9" fmla="*/ 0 h 216693"/>
                <a:gd name="connsiteX0" fmla="*/ 80962 w 288131"/>
                <a:gd name="connsiteY0" fmla="*/ 0 h 216693"/>
                <a:gd name="connsiteX1" fmla="*/ 211931 w 288131"/>
                <a:gd name="connsiteY1" fmla="*/ 26193 h 216693"/>
                <a:gd name="connsiteX2" fmla="*/ 288131 w 288131"/>
                <a:gd name="connsiteY2" fmla="*/ 80962 h 216693"/>
                <a:gd name="connsiteX3" fmla="*/ 250031 w 288131"/>
                <a:gd name="connsiteY3" fmla="*/ 157162 h 216693"/>
                <a:gd name="connsiteX4" fmla="*/ 176212 w 288131"/>
                <a:gd name="connsiteY4" fmla="*/ 216693 h 216693"/>
                <a:gd name="connsiteX5" fmla="*/ 145256 w 288131"/>
                <a:gd name="connsiteY5" fmla="*/ 204787 h 216693"/>
                <a:gd name="connsiteX6" fmla="*/ 88106 w 288131"/>
                <a:gd name="connsiteY6" fmla="*/ 150018 h 216693"/>
                <a:gd name="connsiteX7" fmla="*/ 16669 w 288131"/>
                <a:gd name="connsiteY7" fmla="*/ 126206 h 216693"/>
                <a:gd name="connsiteX8" fmla="*/ 0 w 288131"/>
                <a:gd name="connsiteY8" fmla="*/ 119062 h 216693"/>
                <a:gd name="connsiteX9" fmla="*/ 28575 w 288131"/>
                <a:gd name="connsiteY9" fmla="*/ 45243 h 216693"/>
                <a:gd name="connsiteX10" fmla="*/ 80962 w 288131"/>
                <a:gd name="connsiteY10" fmla="*/ 0 h 216693"/>
                <a:gd name="connsiteX0" fmla="*/ 80962 w 288131"/>
                <a:gd name="connsiteY0" fmla="*/ 0 h 242887"/>
                <a:gd name="connsiteX1" fmla="*/ 211931 w 288131"/>
                <a:gd name="connsiteY1" fmla="*/ 26193 h 242887"/>
                <a:gd name="connsiteX2" fmla="*/ 288131 w 288131"/>
                <a:gd name="connsiteY2" fmla="*/ 80962 h 242887"/>
                <a:gd name="connsiteX3" fmla="*/ 250031 w 288131"/>
                <a:gd name="connsiteY3" fmla="*/ 157162 h 242887"/>
                <a:gd name="connsiteX4" fmla="*/ 166687 w 288131"/>
                <a:gd name="connsiteY4" fmla="*/ 242887 h 242887"/>
                <a:gd name="connsiteX5" fmla="*/ 145256 w 288131"/>
                <a:gd name="connsiteY5" fmla="*/ 204787 h 242887"/>
                <a:gd name="connsiteX6" fmla="*/ 88106 w 288131"/>
                <a:gd name="connsiteY6" fmla="*/ 150018 h 242887"/>
                <a:gd name="connsiteX7" fmla="*/ 16669 w 288131"/>
                <a:gd name="connsiteY7" fmla="*/ 126206 h 242887"/>
                <a:gd name="connsiteX8" fmla="*/ 0 w 288131"/>
                <a:gd name="connsiteY8" fmla="*/ 119062 h 242887"/>
                <a:gd name="connsiteX9" fmla="*/ 28575 w 288131"/>
                <a:gd name="connsiteY9" fmla="*/ 45243 h 242887"/>
                <a:gd name="connsiteX10" fmla="*/ 80962 w 288131"/>
                <a:gd name="connsiteY10" fmla="*/ 0 h 242887"/>
                <a:gd name="connsiteX0" fmla="*/ 80962 w 288131"/>
                <a:gd name="connsiteY0" fmla="*/ 0 h 242887"/>
                <a:gd name="connsiteX1" fmla="*/ 211931 w 288131"/>
                <a:gd name="connsiteY1" fmla="*/ 26193 h 242887"/>
                <a:gd name="connsiteX2" fmla="*/ 288131 w 288131"/>
                <a:gd name="connsiteY2" fmla="*/ 80962 h 242887"/>
                <a:gd name="connsiteX3" fmla="*/ 259556 w 288131"/>
                <a:gd name="connsiteY3" fmla="*/ 169068 h 242887"/>
                <a:gd name="connsiteX4" fmla="*/ 166687 w 288131"/>
                <a:gd name="connsiteY4" fmla="*/ 242887 h 242887"/>
                <a:gd name="connsiteX5" fmla="*/ 145256 w 288131"/>
                <a:gd name="connsiteY5" fmla="*/ 204787 h 242887"/>
                <a:gd name="connsiteX6" fmla="*/ 88106 w 288131"/>
                <a:gd name="connsiteY6" fmla="*/ 150018 h 242887"/>
                <a:gd name="connsiteX7" fmla="*/ 16669 w 288131"/>
                <a:gd name="connsiteY7" fmla="*/ 126206 h 242887"/>
                <a:gd name="connsiteX8" fmla="*/ 0 w 288131"/>
                <a:gd name="connsiteY8" fmla="*/ 119062 h 242887"/>
                <a:gd name="connsiteX9" fmla="*/ 28575 w 288131"/>
                <a:gd name="connsiteY9" fmla="*/ 45243 h 242887"/>
                <a:gd name="connsiteX10" fmla="*/ 80962 w 288131"/>
                <a:gd name="connsiteY10" fmla="*/ 0 h 242887"/>
                <a:gd name="connsiteX0" fmla="*/ 80962 w 307181"/>
                <a:gd name="connsiteY0" fmla="*/ 0 h 242887"/>
                <a:gd name="connsiteX1" fmla="*/ 211931 w 307181"/>
                <a:gd name="connsiteY1" fmla="*/ 26193 h 242887"/>
                <a:gd name="connsiteX2" fmla="*/ 307181 w 307181"/>
                <a:gd name="connsiteY2" fmla="*/ 95250 h 242887"/>
                <a:gd name="connsiteX3" fmla="*/ 259556 w 307181"/>
                <a:gd name="connsiteY3" fmla="*/ 169068 h 242887"/>
                <a:gd name="connsiteX4" fmla="*/ 166687 w 307181"/>
                <a:gd name="connsiteY4" fmla="*/ 242887 h 242887"/>
                <a:gd name="connsiteX5" fmla="*/ 145256 w 307181"/>
                <a:gd name="connsiteY5" fmla="*/ 204787 h 242887"/>
                <a:gd name="connsiteX6" fmla="*/ 88106 w 307181"/>
                <a:gd name="connsiteY6" fmla="*/ 150018 h 242887"/>
                <a:gd name="connsiteX7" fmla="*/ 16669 w 307181"/>
                <a:gd name="connsiteY7" fmla="*/ 126206 h 242887"/>
                <a:gd name="connsiteX8" fmla="*/ 0 w 307181"/>
                <a:gd name="connsiteY8" fmla="*/ 119062 h 242887"/>
                <a:gd name="connsiteX9" fmla="*/ 28575 w 307181"/>
                <a:gd name="connsiteY9" fmla="*/ 45243 h 242887"/>
                <a:gd name="connsiteX10" fmla="*/ 80962 w 307181"/>
                <a:gd name="connsiteY10" fmla="*/ 0 h 24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181" h="242887">
                  <a:moveTo>
                    <a:pt x="80962" y="0"/>
                  </a:moveTo>
                  <a:lnTo>
                    <a:pt x="211931" y="26193"/>
                  </a:lnTo>
                  <a:lnTo>
                    <a:pt x="307181" y="95250"/>
                  </a:lnTo>
                  <a:lnTo>
                    <a:pt x="259556" y="169068"/>
                  </a:lnTo>
                  <a:lnTo>
                    <a:pt x="166687" y="242887"/>
                  </a:lnTo>
                  <a:lnTo>
                    <a:pt x="145256" y="204787"/>
                  </a:lnTo>
                  <a:lnTo>
                    <a:pt x="88106" y="150018"/>
                  </a:lnTo>
                  <a:lnTo>
                    <a:pt x="16669" y="126206"/>
                  </a:lnTo>
                  <a:lnTo>
                    <a:pt x="0" y="119062"/>
                  </a:lnTo>
                  <a:cubicBezTo>
                    <a:pt x="15875" y="93662"/>
                    <a:pt x="12700" y="70643"/>
                    <a:pt x="28575" y="45243"/>
                  </a:cubicBezTo>
                  <a:lnTo>
                    <a:pt x="80962" y="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3" name="Freeform 372"/>
            <p:cNvSpPr/>
            <p:nvPr/>
          </p:nvSpPr>
          <p:spPr>
            <a:xfrm>
              <a:off x="4677424" y="2385287"/>
              <a:ext cx="3933031" cy="889000"/>
            </a:xfrm>
            <a:custGeom>
              <a:avLst/>
              <a:gdLst>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54919 w 4055269"/>
                <a:gd name="connsiteY19" fmla="*/ 338137 h 969168"/>
                <a:gd name="connsiteX20" fmla="*/ 1123950 w 4055269"/>
                <a:gd name="connsiteY20" fmla="*/ 369093 h 969168"/>
                <a:gd name="connsiteX21" fmla="*/ 935831 w 4055269"/>
                <a:gd name="connsiteY21" fmla="*/ 392906 h 969168"/>
                <a:gd name="connsiteX22" fmla="*/ 812006 w 4055269"/>
                <a:gd name="connsiteY22" fmla="*/ 411956 h 969168"/>
                <a:gd name="connsiteX23" fmla="*/ 683419 w 4055269"/>
                <a:gd name="connsiteY23" fmla="*/ 435768 h 969168"/>
                <a:gd name="connsiteX24" fmla="*/ 585787 w 4055269"/>
                <a:gd name="connsiteY24" fmla="*/ 447675 h 969168"/>
                <a:gd name="connsiteX25" fmla="*/ 481012 w 4055269"/>
                <a:gd name="connsiteY25" fmla="*/ 490537 h 969168"/>
                <a:gd name="connsiteX26" fmla="*/ 400050 w 4055269"/>
                <a:gd name="connsiteY26" fmla="*/ 533400 h 969168"/>
                <a:gd name="connsiteX27" fmla="*/ 359569 w 4055269"/>
                <a:gd name="connsiteY27" fmla="*/ 566737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54919 w 4055269"/>
                <a:gd name="connsiteY19" fmla="*/ 338137 h 969168"/>
                <a:gd name="connsiteX20" fmla="*/ 1123950 w 4055269"/>
                <a:gd name="connsiteY20" fmla="*/ 369093 h 969168"/>
                <a:gd name="connsiteX21" fmla="*/ 935831 w 4055269"/>
                <a:gd name="connsiteY21" fmla="*/ 392906 h 969168"/>
                <a:gd name="connsiteX22" fmla="*/ 812006 w 4055269"/>
                <a:gd name="connsiteY22" fmla="*/ 411956 h 969168"/>
                <a:gd name="connsiteX23" fmla="*/ 683419 w 4055269"/>
                <a:gd name="connsiteY23" fmla="*/ 435768 h 969168"/>
                <a:gd name="connsiteX24" fmla="*/ 585787 w 4055269"/>
                <a:gd name="connsiteY24" fmla="*/ 447675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54919 w 4055269"/>
                <a:gd name="connsiteY19" fmla="*/ 338137 h 969168"/>
                <a:gd name="connsiteX20" fmla="*/ 1123950 w 4055269"/>
                <a:gd name="connsiteY20" fmla="*/ 369093 h 969168"/>
                <a:gd name="connsiteX21" fmla="*/ 935831 w 4055269"/>
                <a:gd name="connsiteY21" fmla="*/ 392906 h 969168"/>
                <a:gd name="connsiteX22" fmla="*/ 783431 w 4055269"/>
                <a:gd name="connsiteY22" fmla="*/ 316706 h 969168"/>
                <a:gd name="connsiteX23" fmla="*/ 683419 w 4055269"/>
                <a:gd name="connsiteY23" fmla="*/ 435768 h 969168"/>
                <a:gd name="connsiteX24" fmla="*/ 585787 w 4055269"/>
                <a:gd name="connsiteY24" fmla="*/ 447675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54919 w 4055269"/>
                <a:gd name="connsiteY19" fmla="*/ 338137 h 969168"/>
                <a:gd name="connsiteX20" fmla="*/ 1123950 w 4055269"/>
                <a:gd name="connsiteY20" fmla="*/ 369093 h 969168"/>
                <a:gd name="connsiteX21" fmla="*/ 935831 w 4055269"/>
                <a:gd name="connsiteY21" fmla="*/ 392906 h 969168"/>
                <a:gd name="connsiteX22" fmla="*/ 783431 w 4055269"/>
                <a:gd name="connsiteY22" fmla="*/ 316706 h 969168"/>
                <a:gd name="connsiteX23" fmla="*/ 648494 w 4055269"/>
                <a:gd name="connsiteY23" fmla="*/ 362743 h 969168"/>
                <a:gd name="connsiteX24" fmla="*/ 585787 w 4055269"/>
                <a:gd name="connsiteY24" fmla="*/ 447675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54919 w 4055269"/>
                <a:gd name="connsiteY19" fmla="*/ 338137 h 969168"/>
                <a:gd name="connsiteX20" fmla="*/ 1123950 w 4055269"/>
                <a:gd name="connsiteY20" fmla="*/ 369093 h 969168"/>
                <a:gd name="connsiteX21" fmla="*/ 935831 w 4055269"/>
                <a:gd name="connsiteY21" fmla="*/ 392906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54919 w 4055269"/>
                <a:gd name="connsiteY19" fmla="*/ 338137 h 969168"/>
                <a:gd name="connsiteX20" fmla="*/ 1123950 w 4055269"/>
                <a:gd name="connsiteY20" fmla="*/ 3690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54919 w 4055269"/>
                <a:gd name="connsiteY19" fmla="*/ 338137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108994 w 4055269"/>
                <a:gd name="connsiteY47" fmla="*/ 534987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03512 w 4055269"/>
                <a:gd name="connsiteY50" fmla="*/ 457200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27100 w 4055269"/>
                <a:gd name="connsiteY41" fmla="*/ 63420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27100 w 4055269"/>
                <a:gd name="connsiteY41" fmla="*/ 634206 h 969168"/>
                <a:gd name="connsiteX42" fmla="*/ 1189037 w 4055269"/>
                <a:gd name="connsiteY42" fmla="*/ 626268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27100 w 4055269"/>
                <a:gd name="connsiteY41" fmla="*/ 634206 h 969168"/>
                <a:gd name="connsiteX42" fmla="*/ 1189037 w 4055269"/>
                <a:gd name="connsiteY42" fmla="*/ 626268 h 969168"/>
                <a:gd name="connsiteX43" fmla="*/ 1481137 w 4055269"/>
                <a:gd name="connsiteY43" fmla="*/ 614362 h 969168"/>
                <a:gd name="connsiteX44" fmla="*/ 1651794 w 4055269"/>
                <a:gd name="connsiteY44" fmla="*/ 5984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815975 w 4055269"/>
                <a:gd name="connsiteY40" fmla="*/ 643731 h 969168"/>
                <a:gd name="connsiteX41" fmla="*/ 927100 w 4055269"/>
                <a:gd name="connsiteY41" fmla="*/ 634206 h 969168"/>
                <a:gd name="connsiteX42" fmla="*/ 1189037 w 4055269"/>
                <a:gd name="connsiteY42" fmla="*/ 626268 h 969168"/>
                <a:gd name="connsiteX43" fmla="*/ 1481137 w 4055269"/>
                <a:gd name="connsiteY43" fmla="*/ 614362 h 969168"/>
                <a:gd name="connsiteX44" fmla="*/ 1651794 w 4055269"/>
                <a:gd name="connsiteY44" fmla="*/ 5984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31825 w 4055269"/>
                <a:gd name="connsiteY39" fmla="*/ 695325 h 969168"/>
                <a:gd name="connsiteX40" fmla="*/ 815975 w 4055269"/>
                <a:gd name="connsiteY40" fmla="*/ 643731 h 969168"/>
                <a:gd name="connsiteX41" fmla="*/ 927100 w 4055269"/>
                <a:gd name="connsiteY41" fmla="*/ 634206 h 969168"/>
                <a:gd name="connsiteX42" fmla="*/ 1189037 w 4055269"/>
                <a:gd name="connsiteY42" fmla="*/ 626268 h 969168"/>
                <a:gd name="connsiteX43" fmla="*/ 1481137 w 4055269"/>
                <a:gd name="connsiteY43" fmla="*/ 614362 h 969168"/>
                <a:gd name="connsiteX44" fmla="*/ 1651794 w 4055269"/>
                <a:gd name="connsiteY44" fmla="*/ 5984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470694 w 4055269"/>
                <a:gd name="connsiteY38" fmla="*/ 765175 h 969168"/>
                <a:gd name="connsiteX39" fmla="*/ 631825 w 4055269"/>
                <a:gd name="connsiteY39" fmla="*/ 695325 h 969168"/>
                <a:gd name="connsiteX40" fmla="*/ 815975 w 4055269"/>
                <a:gd name="connsiteY40" fmla="*/ 643731 h 969168"/>
                <a:gd name="connsiteX41" fmla="*/ 927100 w 4055269"/>
                <a:gd name="connsiteY41" fmla="*/ 634206 h 969168"/>
                <a:gd name="connsiteX42" fmla="*/ 1189037 w 4055269"/>
                <a:gd name="connsiteY42" fmla="*/ 626268 h 969168"/>
                <a:gd name="connsiteX43" fmla="*/ 1481137 w 4055269"/>
                <a:gd name="connsiteY43" fmla="*/ 614362 h 969168"/>
                <a:gd name="connsiteX44" fmla="*/ 1651794 w 4055269"/>
                <a:gd name="connsiteY44" fmla="*/ 5984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56394 w 4055269"/>
                <a:gd name="connsiteY37" fmla="*/ 819150 h 969168"/>
                <a:gd name="connsiteX38" fmla="*/ 470694 w 4055269"/>
                <a:gd name="connsiteY38" fmla="*/ 765175 h 969168"/>
                <a:gd name="connsiteX39" fmla="*/ 631825 w 4055269"/>
                <a:gd name="connsiteY39" fmla="*/ 695325 h 969168"/>
                <a:gd name="connsiteX40" fmla="*/ 815975 w 4055269"/>
                <a:gd name="connsiteY40" fmla="*/ 643731 h 969168"/>
                <a:gd name="connsiteX41" fmla="*/ 927100 w 4055269"/>
                <a:gd name="connsiteY41" fmla="*/ 634206 h 969168"/>
                <a:gd name="connsiteX42" fmla="*/ 1189037 w 4055269"/>
                <a:gd name="connsiteY42" fmla="*/ 626268 h 969168"/>
                <a:gd name="connsiteX43" fmla="*/ 1481137 w 4055269"/>
                <a:gd name="connsiteY43" fmla="*/ 614362 h 969168"/>
                <a:gd name="connsiteX44" fmla="*/ 1651794 w 4055269"/>
                <a:gd name="connsiteY44" fmla="*/ 5984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69081 w 4055269"/>
                <a:gd name="connsiteY36" fmla="*/ 854075 h 969168"/>
                <a:gd name="connsiteX37" fmla="*/ 356394 w 4055269"/>
                <a:gd name="connsiteY37" fmla="*/ 819150 h 969168"/>
                <a:gd name="connsiteX38" fmla="*/ 470694 w 4055269"/>
                <a:gd name="connsiteY38" fmla="*/ 765175 h 969168"/>
                <a:gd name="connsiteX39" fmla="*/ 631825 w 4055269"/>
                <a:gd name="connsiteY39" fmla="*/ 695325 h 969168"/>
                <a:gd name="connsiteX40" fmla="*/ 815975 w 4055269"/>
                <a:gd name="connsiteY40" fmla="*/ 643731 h 969168"/>
                <a:gd name="connsiteX41" fmla="*/ 927100 w 4055269"/>
                <a:gd name="connsiteY41" fmla="*/ 634206 h 969168"/>
                <a:gd name="connsiteX42" fmla="*/ 1189037 w 4055269"/>
                <a:gd name="connsiteY42" fmla="*/ 626268 h 969168"/>
                <a:gd name="connsiteX43" fmla="*/ 1481137 w 4055269"/>
                <a:gd name="connsiteY43" fmla="*/ 614362 h 969168"/>
                <a:gd name="connsiteX44" fmla="*/ 1651794 w 4055269"/>
                <a:gd name="connsiteY44" fmla="*/ 5984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4231 w 4055269"/>
                <a:gd name="connsiteY13" fmla="*/ 156368 h 969168"/>
                <a:gd name="connsiteX14" fmla="*/ 1881187 w 4055269"/>
                <a:gd name="connsiteY14" fmla="*/ 1531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61269 w 4055269"/>
                <a:gd name="connsiteY19" fmla="*/ 284162 h 969168"/>
                <a:gd name="connsiteX20" fmla="*/ 1155700 w 4055269"/>
                <a:gd name="connsiteY20" fmla="*/ 292893 h 969168"/>
                <a:gd name="connsiteX21" fmla="*/ 939006 w 4055269"/>
                <a:gd name="connsiteY21" fmla="*/ 281781 h 969168"/>
                <a:gd name="connsiteX22" fmla="*/ 783431 w 4055269"/>
                <a:gd name="connsiteY22" fmla="*/ 316706 h 969168"/>
                <a:gd name="connsiteX23" fmla="*/ 648494 w 4055269"/>
                <a:gd name="connsiteY23" fmla="*/ 362743 h 969168"/>
                <a:gd name="connsiteX24" fmla="*/ 519112 w 4055269"/>
                <a:gd name="connsiteY24" fmla="*/ 400050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45256 w 4055269"/>
                <a:gd name="connsiteY35" fmla="*/ 895350 h 969168"/>
                <a:gd name="connsiteX36" fmla="*/ 269081 w 4055269"/>
                <a:gd name="connsiteY36" fmla="*/ 854075 h 969168"/>
                <a:gd name="connsiteX37" fmla="*/ 356394 w 4055269"/>
                <a:gd name="connsiteY37" fmla="*/ 819150 h 969168"/>
                <a:gd name="connsiteX38" fmla="*/ 470694 w 4055269"/>
                <a:gd name="connsiteY38" fmla="*/ 765175 h 969168"/>
                <a:gd name="connsiteX39" fmla="*/ 631825 w 4055269"/>
                <a:gd name="connsiteY39" fmla="*/ 695325 h 969168"/>
                <a:gd name="connsiteX40" fmla="*/ 815975 w 4055269"/>
                <a:gd name="connsiteY40" fmla="*/ 643731 h 969168"/>
                <a:gd name="connsiteX41" fmla="*/ 927100 w 4055269"/>
                <a:gd name="connsiteY41" fmla="*/ 634206 h 969168"/>
                <a:gd name="connsiteX42" fmla="*/ 1189037 w 4055269"/>
                <a:gd name="connsiteY42" fmla="*/ 626268 h 969168"/>
                <a:gd name="connsiteX43" fmla="*/ 1481137 w 4055269"/>
                <a:gd name="connsiteY43" fmla="*/ 614362 h 969168"/>
                <a:gd name="connsiteX44" fmla="*/ 1651794 w 4055269"/>
                <a:gd name="connsiteY44" fmla="*/ 598487 h 969168"/>
                <a:gd name="connsiteX45" fmla="*/ 1731169 w 4055269"/>
                <a:gd name="connsiteY45" fmla="*/ 585787 h 969168"/>
                <a:gd name="connsiteX46" fmla="*/ 1916112 w 4055269"/>
                <a:gd name="connsiteY46" fmla="*/ 558006 h 969168"/>
                <a:gd name="connsiteX47" fmla="*/ 2108994 w 4055269"/>
                <a:gd name="connsiteY47" fmla="*/ 534987 h 969168"/>
                <a:gd name="connsiteX48" fmla="*/ 2312194 w 4055269"/>
                <a:gd name="connsiteY48" fmla="*/ 504031 h 969168"/>
                <a:gd name="connsiteX49" fmla="*/ 2505075 w 4055269"/>
                <a:gd name="connsiteY49" fmla="*/ 472281 h 969168"/>
                <a:gd name="connsiteX50" fmla="*/ 2722562 w 4055269"/>
                <a:gd name="connsiteY50" fmla="*/ 441325 h 969168"/>
                <a:gd name="connsiteX51" fmla="*/ 2836069 w 4055269"/>
                <a:gd name="connsiteY51" fmla="*/ 420687 h 969168"/>
                <a:gd name="connsiteX52" fmla="*/ 2972594 w 4055269"/>
                <a:gd name="connsiteY52" fmla="*/ 4111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33838 w 4033838"/>
                <a:gd name="connsiteY0" fmla="*/ 0 h 962025"/>
                <a:gd name="connsiteX1" fmla="*/ 3888581 w 4033838"/>
                <a:gd name="connsiteY1" fmla="*/ 7143 h 962025"/>
                <a:gd name="connsiteX2" fmla="*/ 3719513 w 4033838"/>
                <a:gd name="connsiteY2" fmla="*/ 7143 h 962025"/>
                <a:gd name="connsiteX3" fmla="*/ 3536156 w 4033838"/>
                <a:gd name="connsiteY3" fmla="*/ 19050 h 962025"/>
                <a:gd name="connsiteX4" fmla="*/ 3405188 w 4033838"/>
                <a:gd name="connsiteY4" fmla="*/ 23812 h 962025"/>
                <a:gd name="connsiteX5" fmla="*/ 3259931 w 4033838"/>
                <a:gd name="connsiteY5" fmla="*/ 30956 h 962025"/>
                <a:gd name="connsiteX6" fmla="*/ 3136106 w 4033838"/>
                <a:gd name="connsiteY6" fmla="*/ 35718 h 962025"/>
                <a:gd name="connsiteX7" fmla="*/ 2986088 w 4033838"/>
                <a:gd name="connsiteY7" fmla="*/ 45243 h 962025"/>
                <a:gd name="connsiteX8" fmla="*/ 2800350 w 4033838"/>
                <a:gd name="connsiteY8" fmla="*/ 66675 h 962025"/>
                <a:gd name="connsiteX9" fmla="*/ 2681288 w 4033838"/>
                <a:gd name="connsiteY9" fmla="*/ 76200 h 962025"/>
                <a:gd name="connsiteX10" fmla="*/ 2500313 w 4033838"/>
                <a:gd name="connsiteY10" fmla="*/ 97631 h 962025"/>
                <a:gd name="connsiteX11" fmla="*/ 2381250 w 4033838"/>
                <a:gd name="connsiteY11" fmla="*/ 107156 h 962025"/>
                <a:gd name="connsiteX12" fmla="*/ 2221706 w 4033838"/>
                <a:gd name="connsiteY12" fmla="*/ 126206 h 962025"/>
                <a:gd name="connsiteX13" fmla="*/ 2082800 w 4033838"/>
                <a:gd name="connsiteY13" fmla="*/ 156368 h 962025"/>
                <a:gd name="connsiteX14" fmla="*/ 1859756 w 4033838"/>
                <a:gd name="connsiteY14" fmla="*/ 153193 h 962025"/>
                <a:gd name="connsiteX15" fmla="*/ 1700213 w 4033838"/>
                <a:gd name="connsiteY15" fmla="*/ 147637 h 962025"/>
                <a:gd name="connsiteX16" fmla="*/ 1528763 w 4033838"/>
                <a:gd name="connsiteY16" fmla="*/ 154781 h 962025"/>
                <a:gd name="connsiteX17" fmla="*/ 1457325 w 4033838"/>
                <a:gd name="connsiteY17" fmla="*/ 219075 h 962025"/>
                <a:gd name="connsiteX18" fmla="*/ 1362075 w 4033838"/>
                <a:gd name="connsiteY18" fmla="*/ 285750 h 962025"/>
                <a:gd name="connsiteX19" fmla="*/ 1239838 w 4033838"/>
                <a:gd name="connsiteY19" fmla="*/ 284162 h 962025"/>
                <a:gd name="connsiteX20" fmla="*/ 1134269 w 4033838"/>
                <a:gd name="connsiteY20" fmla="*/ 292893 h 962025"/>
                <a:gd name="connsiteX21" fmla="*/ 917575 w 4033838"/>
                <a:gd name="connsiteY21" fmla="*/ 281781 h 962025"/>
                <a:gd name="connsiteX22" fmla="*/ 762000 w 4033838"/>
                <a:gd name="connsiteY22" fmla="*/ 316706 h 962025"/>
                <a:gd name="connsiteX23" fmla="*/ 627063 w 4033838"/>
                <a:gd name="connsiteY23" fmla="*/ 362743 h 962025"/>
                <a:gd name="connsiteX24" fmla="*/ 497681 w 4033838"/>
                <a:gd name="connsiteY24" fmla="*/ 400050 h 962025"/>
                <a:gd name="connsiteX25" fmla="*/ 459581 w 4033838"/>
                <a:gd name="connsiteY25" fmla="*/ 490537 h 962025"/>
                <a:gd name="connsiteX26" fmla="*/ 378619 w 4033838"/>
                <a:gd name="connsiteY26" fmla="*/ 533400 h 962025"/>
                <a:gd name="connsiteX27" fmla="*/ 333375 w 4033838"/>
                <a:gd name="connsiteY27" fmla="*/ 557212 h 962025"/>
                <a:gd name="connsiteX28" fmla="*/ 302419 w 4033838"/>
                <a:gd name="connsiteY28" fmla="*/ 611981 h 962025"/>
                <a:gd name="connsiteX29" fmla="*/ 238125 w 4033838"/>
                <a:gd name="connsiteY29" fmla="*/ 707231 h 962025"/>
                <a:gd name="connsiteX30" fmla="*/ 178594 w 4033838"/>
                <a:gd name="connsiteY30" fmla="*/ 800100 h 962025"/>
                <a:gd name="connsiteX31" fmla="*/ 128588 w 4033838"/>
                <a:gd name="connsiteY31" fmla="*/ 859631 h 962025"/>
                <a:gd name="connsiteX32" fmla="*/ 57150 w 4033838"/>
                <a:gd name="connsiteY32" fmla="*/ 921543 h 962025"/>
                <a:gd name="connsiteX33" fmla="*/ 0 w 4033838"/>
                <a:gd name="connsiteY33" fmla="*/ 962025 h 962025"/>
                <a:gd name="connsiteX34" fmla="*/ 123825 w 4033838"/>
                <a:gd name="connsiteY34" fmla="*/ 895350 h 962025"/>
                <a:gd name="connsiteX35" fmla="*/ 247650 w 4033838"/>
                <a:gd name="connsiteY35" fmla="*/ 854075 h 962025"/>
                <a:gd name="connsiteX36" fmla="*/ 334963 w 4033838"/>
                <a:gd name="connsiteY36" fmla="*/ 819150 h 962025"/>
                <a:gd name="connsiteX37" fmla="*/ 449263 w 4033838"/>
                <a:gd name="connsiteY37" fmla="*/ 765175 h 962025"/>
                <a:gd name="connsiteX38" fmla="*/ 610394 w 4033838"/>
                <a:gd name="connsiteY38" fmla="*/ 695325 h 962025"/>
                <a:gd name="connsiteX39" fmla="*/ 794544 w 4033838"/>
                <a:gd name="connsiteY39" fmla="*/ 643731 h 962025"/>
                <a:gd name="connsiteX40" fmla="*/ 905669 w 4033838"/>
                <a:gd name="connsiteY40" fmla="*/ 634206 h 962025"/>
                <a:gd name="connsiteX41" fmla="*/ 1167606 w 4033838"/>
                <a:gd name="connsiteY41" fmla="*/ 626268 h 962025"/>
                <a:gd name="connsiteX42" fmla="*/ 1459706 w 4033838"/>
                <a:gd name="connsiteY42" fmla="*/ 614362 h 962025"/>
                <a:gd name="connsiteX43" fmla="*/ 1630363 w 4033838"/>
                <a:gd name="connsiteY43" fmla="*/ 598487 h 962025"/>
                <a:gd name="connsiteX44" fmla="*/ 1709738 w 4033838"/>
                <a:gd name="connsiteY44" fmla="*/ 585787 h 962025"/>
                <a:gd name="connsiteX45" fmla="*/ 1894681 w 4033838"/>
                <a:gd name="connsiteY45" fmla="*/ 558006 h 962025"/>
                <a:gd name="connsiteX46" fmla="*/ 2087563 w 4033838"/>
                <a:gd name="connsiteY46" fmla="*/ 534987 h 962025"/>
                <a:gd name="connsiteX47" fmla="*/ 2290763 w 4033838"/>
                <a:gd name="connsiteY47" fmla="*/ 504031 h 962025"/>
                <a:gd name="connsiteX48" fmla="*/ 2483644 w 4033838"/>
                <a:gd name="connsiteY48" fmla="*/ 472281 h 962025"/>
                <a:gd name="connsiteX49" fmla="*/ 2701131 w 4033838"/>
                <a:gd name="connsiteY49" fmla="*/ 441325 h 962025"/>
                <a:gd name="connsiteX50" fmla="*/ 2814638 w 4033838"/>
                <a:gd name="connsiteY50" fmla="*/ 420687 h 962025"/>
                <a:gd name="connsiteX51" fmla="*/ 2951163 w 4033838"/>
                <a:gd name="connsiteY51" fmla="*/ 411162 h 962025"/>
                <a:gd name="connsiteX52" fmla="*/ 3083719 w 4033838"/>
                <a:gd name="connsiteY52" fmla="*/ 364331 h 962025"/>
                <a:gd name="connsiteX53" fmla="*/ 3221831 w 4033838"/>
                <a:gd name="connsiteY53" fmla="*/ 335756 h 962025"/>
                <a:gd name="connsiteX54" fmla="*/ 3405188 w 4033838"/>
                <a:gd name="connsiteY54" fmla="*/ 300037 h 962025"/>
                <a:gd name="connsiteX55" fmla="*/ 3507581 w 4033838"/>
                <a:gd name="connsiteY55" fmla="*/ 280987 h 962025"/>
                <a:gd name="connsiteX56" fmla="*/ 3626644 w 4033838"/>
                <a:gd name="connsiteY56" fmla="*/ 266700 h 962025"/>
                <a:gd name="connsiteX57" fmla="*/ 3729038 w 4033838"/>
                <a:gd name="connsiteY57" fmla="*/ 259556 h 962025"/>
                <a:gd name="connsiteX58" fmla="*/ 3879056 w 4033838"/>
                <a:gd name="connsiteY58" fmla="*/ 250031 h 962025"/>
                <a:gd name="connsiteX59" fmla="*/ 4031456 w 4033838"/>
                <a:gd name="connsiteY59" fmla="*/ 233362 h 962025"/>
                <a:gd name="connsiteX60" fmla="*/ 4033838 w 4033838"/>
                <a:gd name="connsiteY60" fmla="*/ 0 h 962025"/>
                <a:gd name="connsiteX0" fmla="*/ 3976688 w 3976688"/>
                <a:gd name="connsiteY0" fmla="*/ 0 h 921543"/>
                <a:gd name="connsiteX1" fmla="*/ 3831431 w 3976688"/>
                <a:gd name="connsiteY1" fmla="*/ 7143 h 921543"/>
                <a:gd name="connsiteX2" fmla="*/ 3662363 w 3976688"/>
                <a:gd name="connsiteY2" fmla="*/ 7143 h 921543"/>
                <a:gd name="connsiteX3" fmla="*/ 3479006 w 3976688"/>
                <a:gd name="connsiteY3" fmla="*/ 19050 h 921543"/>
                <a:gd name="connsiteX4" fmla="*/ 3348038 w 3976688"/>
                <a:gd name="connsiteY4" fmla="*/ 23812 h 921543"/>
                <a:gd name="connsiteX5" fmla="*/ 3202781 w 3976688"/>
                <a:gd name="connsiteY5" fmla="*/ 30956 h 921543"/>
                <a:gd name="connsiteX6" fmla="*/ 3078956 w 3976688"/>
                <a:gd name="connsiteY6" fmla="*/ 35718 h 921543"/>
                <a:gd name="connsiteX7" fmla="*/ 2928938 w 3976688"/>
                <a:gd name="connsiteY7" fmla="*/ 45243 h 921543"/>
                <a:gd name="connsiteX8" fmla="*/ 2743200 w 3976688"/>
                <a:gd name="connsiteY8" fmla="*/ 66675 h 921543"/>
                <a:gd name="connsiteX9" fmla="*/ 2624138 w 3976688"/>
                <a:gd name="connsiteY9" fmla="*/ 76200 h 921543"/>
                <a:gd name="connsiteX10" fmla="*/ 2443163 w 3976688"/>
                <a:gd name="connsiteY10" fmla="*/ 97631 h 921543"/>
                <a:gd name="connsiteX11" fmla="*/ 2324100 w 3976688"/>
                <a:gd name="connsiteY11" fmla="*/ 107156 h 921543"/>
                <a:gd name="connsiteX12" fmla="*/ 2164556 w 3976688"/>
                <a:gd name="connsiteY12" fmla="*/ 126206 h 921543"/>
                <a:gd name="connsiteX13" fmla="*/ 2025650 w 3976688"/>
                <a:gd name="connsiteY13" fmla="*/ 156368 h 921543"/>
                <a:gd name="connsiteX14" fmla="*/ 1802606 w 3976688"/>
                <a:gd name="connsiteY14" fmla="*/ 153193 h 921543"/>
                <a:gd name="connsiteX15" fmla="*/ 1643063 w 3976688"/>
                <a:gd name="connsiteY15" fmla="*/ 147637 h 921543"/>
                <a:gd name="connsiteX16" fmla="*/ 1471613 w 3976688"/>
                <a:gd name="connsiteY16" fmla="*/ 154781 h 921543"/>
                <a:gd name="connsiteX17" fmla="*/ 1400175 w 3976688"/>
                <a:gd name="connsiteY17" fmla="*/ 219075 h 921543"/>
                <a:gd name="connsiteX18" fmla="*/ 1304925 w 3976688"/>
                <a:gd name="connsiteY18" fmla="*/ 285750 h 921543"/>
                <a:gd name="connsiteX19" fmla="*/ 1182688 w 3976688"/>
                <a:gd name="connsiteY19" fmla="*/ 284162 h 921543"/>
                <a:gd name="connsiteX20" fmla="*/ 1077119 w 3976688"/>
                <a:gd name="connsiteY20" fmla="*/ 292893 h 921543"/>
                <a:gd name="connsiteX21" fmla="*/ 860425 w 3976688"/>
                <a:gd name="connsiteY21" fmla="*/ 281781 h 921543"/>
                <a:gd name="connsiteX22" fmla="*/ 704850 w 3976688"/>
                <a:gd name="connsiteY22" fmla="*/ 316706 h 921543"/>
                <a:gd name="connsiteX23" fmla="*/ 569913 w 3976688"/>
                <a:gd name="connsiteY23" fmla="*/ 362743 h 921543"/>
                <a:gd name="connsiteX24" fmla="*/ 440531 w 3976688"/>
                <a:gd name="connsiteY24" fmla="*/ 400050 h 921543"/>
                <a:gd name="connsiteX25" fmla="*/ 402431 w 3976688"/>
                <a:gd name="connsiteY25" fmla="*/ 490537 h 921543"/>
                <a:gd name="connsiteX26" fmla="*/ 321469 w 3976688"/>
                <a:gd name="connsiteY26" fmla="*/ 533400 h 921543"/>
                <a:gd name="connsiteX27" fmla="*/ 276225 w 3976688"/>
                <a:gd name="connsiteY27" fmla="*/ 557212 h 921543"/>
                <a:gd name="connsiteX28" fmla="*/ 245269 w 3976688"/>
                <a:gd name="connsiteY28" fmla="*/ 611981 h 921543"/>
                <a:gd name="connsiteX29" fmla="*/ 180975 w 3976688"/>
                <a:gd name="connsiteY29" fmla="*/ 707231 h 921543"/>
                <a:gd name="connsiteX30" fmla="*/ 121444 w 3976688"/>
                <a:gd name="connsiteY30" fmla="*/ 800100 h 921543"/>
                <a:gd name="connsiteX31" fmla="*/ 71438 w 3976688"/>
                <a:gd name="connsiteY31" fmla="*/ 859631 h 921543"/>
                <a:gd name="connsiteX32" fmla="*/ 0 w 3976688"/>
                <a:gd name="connsiteY32" fmla="*/ 921543 h 921543"/>
                <a:gd name="connsiteX33" fmla="*/ 66675 w 3976688"/>
                <a:gd name="connsiteY33" fmla="*/ 895350 h 921543"/>
                <a:gd name="connsiteX34" fmla="*/ 190500 w 3976688"/>
                <a:gd name="connsiteY34" fmla="*/ 854075 h 921543"/>
                <a:gd name="connsiteX35" fmla="*/ 277813 w 3976688"/>
                <a:gd name="connsiteY35" fmla="*/ 819150 h 921543"/>
                <a:gd name="connsiteX36" fmla="*/ 392113 w 3976688"/>
                <a:gd name="connsiteY36" fmla="*/ 765175 h 921543"/>
                <a:gd name="connsiteX37" fmla="*/ 553244 w 3976688"/>
                <a:gd name="connsiteY37" fmla="*/ 695325 h 921543"/>
                <a:gd name="connsiteX38" fmla="*/ 737394 w 3976688"/>
                <a:gd name="connsiteY38" fmla="*/ 643731 h 921543"/>
                <a:gd name="connsiteX39" fmla="*/ 848519 w 3976688"/>
                <a:gd name="connsiteY39" fmla="*/ 634206 h 921543"/>
                <a:gd name="connsiteX40" fmla="*/ 1110456 w 3976688"/>
                <a:gd name="connsiteY40" fmla="*/ 626268 h 921543"/>
                <a:gd name="connsiteX41" fmla="*/ 1402556 w 3976688"/>
                <a:gd name="connsiteY41" fmla="*/ 614362 h 921543"/>
                <a:gd name="connsiteX42" fmla="*/ 1573213 w 3976688"/>
                <a:gd name="connsiteY42" fmla="*/ 598487 h 921543"/>
                <a:gd name="connsiteX43" fmla="*/ 1652588 w 3976688"/>
                <a:gd name="connsiteY43" fmla="*/ 585787 h 921543"/>
                <a:gd name="connsiteX44" fmla="*/ 1837531 w 3976688"/>
                <a:gd name="connsiteY44" fmla="*/ 558006 h 921543"/>
                <a:gd name="connsiteX45" fmla="*/ 2030413 w 3976688"/>
                <a:gd name="connsiteY45" fmla="*/ 534987 h 921543"/>
                <a:gd name="connsiteX46" fmla="*/ 2233613 w 3976688"/>
                <a:gd name="connsiteY46" fmla="*/ 504031 h 921543"/>
                <a:gd name="connsiteX47" fmla="*/ 2426494 w 3976688"/>
                <a:gd name="connsiteY47" fmla="*/ 472281 h 921543"/>
                <a:gd name="connsiteX48" fmla="*/ 2643981 w 3976688"/>
                <a:gd name="connsiteY48" fmla="*/ 441325 h 921543"/>
                <a:gd name="connsiteX49" fmla="*/ 2757488 w 3976688"/>
                <a:gd name="connsiteY49" fmla="*/ 420687 h 921543"/>
                <a:gd name="connsiteX50" fmla="*/ 2894013 w 3976688"/>
                <a:gd name="connsiteY50" fmla="*/ 411162 h 921543"/>
                <a:gd name="connsiteX51" fmla="*/ 3026569 w 3976688"/>
                <a:gd name="connsiteY51" fmla="*/ 364331 h 921543"/>
                <a:gd name="connsiteX52" fmla="*/ 3164681 w 3976688"/>
                <a:gd name="connsiteY52" fmla="*/ 335756 h 921543"/>
                <a:gd name="connsiteX53" fmla="*/ 3348038 w 3976688"/>
                <a:gd name="connsiteY53" fmla="*/ 300037 h 921543"/>
                <a:gd name="connsiteX54" fmla="*/ 3450431 w 3976688"/>
                <a:gd name="connsiteY54" fmla="*/ 280987 h 921543"/>
                <a:gd name="connsiteX55" fmla="*/ 3569494 w 3976688"/>
                <a:gd name="connsiteY55" fmla="*/ 266700 h 921543"/>
                <a:gd name="connsiteX56" fmla="*/ 3671888 w 3976688"/>
                <a:gd name="connsiteY56" fmla="*/ 259556 h 921543"/>
                <a:gd name="connsiteX57" fmla="*/ 3821906 w 3976688"/>
                <a:gd name="connsiteY57" fmla="*/ 250031 h 921543"/>
                <a:gd name="connsiteX58" fmla="*/ 3974306 w 3976688"/>
                <a:gd name="connsiteY58" fmla="*/ 233362 h 921543"/>
                <a:gd name="connsiteX59" fmla="*/ 3976688 w 3976688"/>
                <a:gd name="connsiteY59" fmla="*/ 0 h 921543"/>
                <a:gd name="connsiteX0" fmla="*/ 3976688 w 3976688"/>
                <a:gd name="connsiteY0" fmla="*/ 0 h 921543"/>
                <a:gd name="connsiteX1" fmla="*/ 3831431 w 3976688"/>
                <a:gd name="connsiteY1" fmla="*/ 7143 h 921543"/>
                <a:gd name="connsiteX2" fmla="*/ 3662363 w 3976688"/>
                <a:gd name="connsiteY2" fmla="*/ 7143 h 921543"/>
                <a:gd name="connsiteX3" fmla="*/ 3479006 w 3976688"/>
                <a:gd name="connsiteY3" fmla="*/ 19050 h 921543"/>
                <a:gd name="connsiteX4" fmla="*/ 3348038 w 3976688"/>
                <a:gd name="connsiteY4" fmla="*/ 23812 h 921543"/>
                <a:gd name="connsiteX5" fmla="*/ 3202781 w 3976688"/>
                <a:gd name="connsiteY5" fmla="*/ 30956 h 921543"/>
                <a:gd name="connsiteX6" fmla="*/ 3078956 w 3976688"/>
                <a:gd name="connsiteY6" fmla="*/ 35718 h 921543"/>
                <a:gd name="connsiteX7" fmla="*/ 2928938 w 3976688"/>
                <a:gd name="connsiteY7" fmla="*/ 45243 h 921543"/>
                <a:gd name="connsiteX8" fmla="*/ 2743200 w 3976688"/>
                <a:gd name="connsiteY8" fmla="*/ 66675 h 921543"/>
                <a:gd name="connsiteX9" fmla="*/ 2624138 w 3976688"/>
                <a:gd name="connsiteY9" fmla="*/ 76200 h 921543"/>
                <a:gd name="connsiteX10" fmla="*/ 2443163 w 3976688"/>
                <a:gd name="connsiteY10" fmla="*/ 97631 h 921543"/>
                <a:gd name="connsiteX11" fmla="*/ 2324100 w 3976688"/>
                <a:gd name="connsiteY11" fmla="*/ 107156 h 921543"/>
                <a:gd name="connsiteX12" fmla="*/ 2164556 w 3976688"/>
                <a:gd name="connsiteY12" fmla="*/ 126206 h 921543"/>
                <a:gd name="connsiteX13" fmla="*/ 2025650 w 3976688"/>
                <a:gd name="connsiteY13" fmla="*/ 156368 h 921543"/>
                <a:gd name="connsiteX14" fmla="*/ 1802606 w 3976688"/>
                <a:gd name="connsiteY14" fmla="*/ 153193 h 921543"/>
                <a:gd name="connsiteX15" fmla="*/ 1643063 w 3976688"/>
                <a:gd name="connsiteY15" fmla="*/ 147637 h 921543"/>
                <a:gd name="connsiteX16" fmla="*/ 1471613 w 3976688"/>
                <a:gd name="connsiteY16" fmla="*/ 154781 h 921543"/>
                <a:gd name="connsiteX17" fmla="*/ 1400175 w 3976688"/>
                <a:gd name="connsiteY17" fmla="*/ 219075 h 921543"/>
                <a:gd name="connsiteX18" fmla="*/ 1304925 w 3976688"/>
                <a:gd name="connsiteY18" fmla="*/ 285750 h 921543"/>
                <a:gd name="connsiteX19" fmla="*/ 1182688 w 3976688"/>
                <a:gd name="connsiteY19" fmla="*/ 284162 h 921543"/>
                <a:gd name="connsiteX20" fmla="*/ 1077119 w 3976688"/>
                <a:gd name="connsiteY20" fmla="*/ 292893 h 921543"/>
                <a:gd name="connsiteX21" fmla="*/ 860425 w 3976688"/>
                <a:gd name="connsiteY21" fmla="*/ 281781 h 921543"/>
                <a:gd name="connsiteX22" fmla="*/ 704850 w 3976688"/>
                <a:gd name="connsiteY22" fmla="*/ 316706 h 921543"/>
                <a:gd name="connsiteX23" fmla="*/ 569913 w 3976688"/>
                <a:gd name="connsiteY23" fmla="*/ 362743 h 921543"/>
                <a:gd name="connsiteX24" fmla="*/ 440531 w 3976688"/>
                <a:gd name="connsiteY24" fmla="*/ 400050 h 921543"/>
                <a:gd name="connsiteX25" fmla="*/ 402431 w 3976688"/>
                <a:gd name="connsiteY25" fmla="*/ 490537 h 921543"/>
                <a:gd name="connsiteX26" fmla="*/ 321469 w 3976688"/>
                <a:gd name="connsiteY26" fmla="*/ 533400 h 921543"/>
                <a:gd name="connsiteX27" fmla="*/ 276225 w 3976688"/>
                <a:gd name="connsiteY27" fmla="*/ 557212 h 921543"/>
                <a:gd name="connsiteX28" fmla="*/ 245269 w 3976688"/>
                <a:gd name="connsiteY28" fmla="*/ 611981 h 921543"/>
                <a:gd name="connsiteX29" fmla="*/ 180975 w 3976688"/>
                <a:gd name="connsiteY29" fmla="*/ 707231 h 921543"/>
                <a:gd name="connsiteX30" fmla="*/ 121444 w 3976688"/>
                <a:gd name="connsiteY30" fmla="*/ 800100 h 921543"/>
                <a:gd name="connsiteX31" fmla="*/ 71438 w 3976688"/>
                <a:gd name="connsiteY31" fmla="*/ 859631 h 921543"/>
                <a:gd name="connsiteX32" fmla="*/ 0 w 3976688"/>
                <a:gd name="connsiteY32" fmla="*/ 921543 h 921543"/>
                <a:gd name="connsiteX33" fmla="*/ 66675 w 3976688"/>
                <a:gd name="connsiteY33" fmla="*/ 895350 h 921543"/>
                <a:gd name="connsiteX34" fmla="*/ 190500 w 3976688"/>
                <a:gd name="connsiteY34" fmla="*/ 854075 h 921543"/>
                <a:gd name="connsiteX35" fmla="*/ 277813 w 3976688"/>
                <a:gd name="connsiteY35" fmla="*/ 819150 h 921543"/>
                <a:gd name="connsiteX36" fmla="*/ 392113 w 3976688"/>
                <a:gd name="connsiteY36" fmla="*/ 765175 h 921543"/>
                <a:gd name="connsiteX37" fmla="*/ 553244 w 3976688"/>
                <a:gd name="connsiteY37" fmla="*/ 695325 h 921543"/>
                <a:gd name="connsiteX38" fmla="*/ 737394 w 3976688"/>
                <a:gd name="connsiteY38" fmla="*/ 643731 h 921543"/>
                <a:gd name="connsiteX39" fmla="*/ 886619 w 3976688"/>
                <a:gd name="connsiteY39" fmla="*/ 643731 h 921543"/>
                <a:gd name="connsiteX40" fmla="*/ 1110456 w 3976688"/>
                <a:gd name="connsiteY40" fmla="*/ 626268 h 921543"/>
                <a:gd name="connsiteX41" fmla="*/ 1402556 w 3976688"/>
                <a:gd name="connsiteY41" fmla="*/ 614362 h 921543"/>
                <a:gd name="connsiteX42" fmla="*/ 1573213 w 3976688"/>
                <a:gd name="connsiteY42" fmla="*/ 598487 h 921543"/>
                <a:gd name="connsiteX43" fmla="*/ 1652588 w 3976688"/>
                <a:gd name="connsiteY43" fmla="*/ 585787 h 921543"/>
                <a:gd name="connsiteX44" fmla="*/ 1837531 w 3976688"/>
                <a:gd name="connsiteY44" fmla="*/ 558006 h 921543"/>
                <a:gd name="connsiteX45" fmla="*/ 2030413 w 3976688"/>
                <a:gd name="connsiteY45" fmla="*/ 534987 h 921543"/>
                <a:gd name="connsiteX46" fmla="*/ 2233613 w 3976688"/>
                <a:gd name="connsiteY46" fmla="*/ 504031 h 921543"/>
                <a:gd name="connsiteX47" fmla="*/ 2426494 w 3976688"/>
                <a:gd name="connsiteY47" fmla="*/ 472281 h 921543"/>
                <a:gd name="connsiteX48" fmla="*/ 2643981 w 3976688"/>
                <a:gd name="connsiteY48" fmla="*/ 441325 h 921543"/>
                <a:gd name="connsiteX49" fmla="*/ 2757488 w 3976688"/>
                <a:gd name="connsiteY49" fmla="*/ 420687 h 921543"/>
                <a:gd name="connsiteX50" fmla="*/ 2894013 w 3976688"/>
                <a:gd name="connsiteY50" fmla="*/ 411162 h 921543"/>
                <a:gd name="connsiteX51" fmla="*/ 3026569 w 3976688"/>
                <a:gd name="connsiteY51" fmla="*/ 364331 h 921543"/>
                <a:gd name="connsiteX52" fmla="*/ 3164681 w 3976688"/>
                <a:gd name="connsiteY52" fmla="*/ 335756 h 921543"/>
                <a:gd name="connsiteX53" fmla="*/ 3348038 w 3976688"/>
                <a:gd name="connsiteY53" fmla="*/ 300037 h 921543"/>
                <a:gd name="connsiteX54" fmla="*/ 3450431 w 3976688"/>
                <a:gd name="connsiteY54" fmla="*/ 280987 h 921543"/>
                <a:gd name="connsiteX55" fmla="*/ 3569494 w 3976688"/>
                <a:gd name="connsiteY55" fmla="*/ 266700 h 921543"/>
                <a:gd name="connsiteX56" fmla="*/ 3671888 w 3976688"/>
                <a:gd name="connsiteY56" fmla="*/ 259556 h 921543"/>
                <a:gd name="connsiteX57" fmla="*/ 3821906 w 3976688"/>
                <a:gd name="connsiteY57" fmla="*/ 250031 h 921543"/>
                <a:gd name="connsiteX58" fmla="*/ 3974306 w 3976688"/>
                <a:gd name="connsiteY58" fmla="*/ 233362 h 921543"/>
                <a:gd name="connsiteX59" fmla="*/ 3976688 w 3976688"/>
                <a:gd name="connsiteY59" fmla="*/ 0 h 921543"/>
                <a:gd name="connsiteX0" fmla="*/ 3976688 w 3976688"/>
                <a:gd name="connsiteY0" fmla="*/ 0 h 921543"/>
                <a:gd name="connsiteX1" fmla="*/ 3831431 w 3976688"/>
                <a:gd name="connsiteY1" fmla="*/ 7143 h 921543"/>
                <a:gd name="connsiteX2" fmla="*/ 3662363 w 3976688"/>
                <a:gd name="connsiteY2" fmla="*/ 7143 h 921543"/>
                <a:gd name="connsiteX3" fmla="*/ 3479006 w 3976688"/>
                <a:gd name="connsiteY3" fmla="*/ 19050 h 921543"/>
                <a:gd name="connsiteX4" fmla="*/ 3348038 w 3976688"/>
                <a:gd name="connsiteY4" fmla="*/ 23812 h 921543"/>
                <a:gd name="connsiteX5" fmla="*/ 3202781 w 3976688"/>
                <a:gd name="connsiteY5" fmla="*/ 30956 h 921543"/>
                <a:gd name="connsiteX6" fmla="*/ 3078956 w 3976688"/>
                <a:gd name="connsiteY6" fmla="*/ 35718 h 921543"/>
                <a:gd name="connsiteX7" fmla="*/ 2928938 w 3976688"/>
                <a:gd name="connsiteY7" fmla="*/ 45243 h 921543"/>
                <a:gd name="connsiteX8" fmla="*/ 2743200 w 3976688"/>
                <a:gd name="connsiteY8" fmla="*/ 66675 h 921543"/>
                <a:gd name="connsiteX9" fmla="*/ 2624138 w 3976688"/>
                <a:gd name="connsiteY9" fmla="*/ 76200 h 921543"/>
                <a:gd name="connsiteX10" fmla="*/ 2443163 w 3976688"/>
                <a:gd name="connsiteY10" fmla="*/ 97631 h 921543"/>
                <a:gd name="connsiteX11" fmla="*/ 2324100 w 3976688"/>
                <a:gd name="connsiteY11" fmla="*/ 107156 h 921543"/>
                <a:gd name="connsiteX12" fmla="*/ 2164556 w 3976688"/>
                <a:gd name="connsiteY12" fmla="*/ 126206 h 921543"/>
                <a:gd name="connsiteX13" fmla="*/ 2025650 w 3976688"/>
                <a:gd name="connsiteY13" fmla="*/ 156368 h 921543"/>
                <a:gd name="connsiteX14" fmla="*/ 1802606 w 3976688"/>
                <a:gd name="connsiteY14" fmla="*/ 153193 h 921543"/>
                <a:gd name="connsiteX15" fmla="*/ 1643063 w 3976688"/>
                <a:gd name="connsiteY15" fmla="*/ 147637 h 921543"/>
                <a:gd name="connsiteX16" fmla="*/ 1471613 w 3976688"/>
                <a:gd name="connsiteY16" fmla="*/ 154781 h 921543"/>
                <a:gd name="connsiteX17" fmla="*/ 1400175 w 3976688"/>
                <a:gd name="connsiteY17" fmla="*/ 219075 h 921543"/>
                <a:gd name="connsiteX18" fmla="*/ 1304925 w 3976688"/>
                <a:gd name="connsiteY18" fmla="*/ 285750 h 921543"/>
                <a:gd name="connsiteX19" fmla="*/ 1182688 w 3976688"/>
                <a:gd name="connsiteY19" fmla="*/ 284162 h 921543"/>
                <a:gd name="connsiteX20" fmla="*/ 1077119 w 3976688"/>
                <a:gd name="connsiteY20" fmla="*/ 292893 h 921543"/>
                <a:gd name="connsiteX21" fmla="*/ 860425 w 3976688"/>
                <a:gd name="connsiteY21" fmla="*/ 281781 h 921543"/>
                <a:gd name="connsiteX22" fmla="*/ 704850 w 3976688"/>
                <a:gd name="connsiteY22" fmla="*/ 316706 h 921543"/>
                <a:gd name="connsiteX23" fmla="*/ 569913 w 3976688"/>
                <a:gd name="connsiteY23" fmla="*/ 362743 h 921543"/>
                <a:gd name="connsiteX24" fmla="*/ 440531 w 3976688"/>
                <a:gd name="connsiteY24" fmla="*/ 400050 h 921543"/>
                <a:gd name="connsiteX25" fmla="*/ 402431 w 3976688"/>
                <a:gd name="connsiteY25" fmla="*/ 490537 h 921543"/>
                <a:gd name="connsiteX26" fmla="*/ 321469 w 3976688"/>
                <a:gd name="connsiteY26" fmla="*/ 533400 h 921543"/>
                <a:gd name="connsiteX27" fmla="*/ 276225 w 3976688"/>
                <a:gd name="connsiteY27" fmla="*/ 557212 h 921543"/>
                <a:gd name="connsiteX28" fmla="*/ 245269 w 3976688"/>
                <a:gd name="connsiteY28" fmla="*/ 611981 h 921543"/>
                <a:gd name="connsiteX29" fmla="*/ 180975 w 3976688"/>
                <a:gd name="connsiteY29" fmla="*/ 707231 h 921543"/>
                <a:gd name="connsiteX30" fmla="*/ 121444 w 3976688"/>
                <a:gd name="connsiteY30" fmla="*/ 800100 h 921543"/>
                <a:gd name="connsiteX31" fmla="*/ 71438 w 3976688"/>
                <a:gd name="connsiteY31" fmla="*/ 859631 h 921543"/>
                <a:gd name="connsiteX32" fmla="*/ 0 w 3976688"/>
                <a:gd name="connsiteY32" fmla="*/ 921543 h 921543"/>
                <a:gd name="connsiteX33" fmla="*/ 66675 w 3976688"/>
                <a:gd name="connsiteY33" fmla="*/ 895350 h 921543"/>
                <a:gd name="connsiteX34" fmla="*/ 190500 w 3976688"/>
                <a:gd name="connsiteY34" fmla="*/ 854075 h 921543"/>
                <a:gd name="connsiteX35" fmla="*/ 277813 w 3976688"/>
                <a:gd name="connsiteY35" fmla="*/ 819150 h 921543"/>
                <a:gd name="connsiteX36" fmla="*/ 392113 w 3976688"/>
                <a:gd name="connsiteY36" fmla="*/ 765175 h 921543"/>
                <a:gd name="connsiteX37" fmla="*/ 553244 w 3976688"/>
                <a:gd name="connsiteY37" fmla="*/ 695325 h 921543"/>
                <a:gd name="connsiteX38" fmla="*/ 737394 w 3976688"/>
                <a:gd name="connsiteY38" fmla="*/ 643731 h 921543"/>
                <a:gd name="connsiteX39" fmla="*/ 886619 w 3976688"/>
                <a:gd name="connsiteY39" fmla="*/ 643731 h 921543"/>
                <a:gd name="connsiteX40" fmla="*/ 1110456 w 3976688"/>
                <a:gd name="connsiteY40" fmla="*/ 626268 h 921543"/>
                <a:gd name="connsiteX41" fmla="*/ 1402556 w 3976688"/>
                <a:gd name="connsiteY41" fmla="*/ 614362 h 921543"/>
                <a:gd name="connsiteX42" fmla="*/ 1573213 w 3976688"/>
                <a:gd name="connsiteY42" fmla="*/ 598487 h 921543"/>
                <a:gd name="connsiteX43" fmla="*/ 1652588 w 3976688"/>
                <a:gd name="connsiteY43" fmla="*/ 585787 h 921543"/>
                <a:gd name="connsiteX44" fmla="*/ 1837531 w 3976688"/>
                <a:gd name="connsiteY44" fmla="*/ 558006 h 921543"/>
                <a:gd name="connsiteX45" fmla="*/ 2030413 w 3976688"/>
                <a:gd name="connsiteY45" fmla="*/ 534987 h 921543"/>
                <a:gd name="connsiteX46" fmla="*/ 2233613 w 3976688"/>
                <a:gd name="connsiteY46" fmla="*/ 504031 h 921543"/>
                <a:gd name="connsiteX47" fmla="*/ 2426494 w 3976688"/>
                <a:gd name="connsiteY47" fmla="*/ 472281 h 921543"/>
                <a:gd name="connsiteX48" fmla="*/ 2643981 w 3976688"/>
                <a:gd name="connsiteY48" fmla="*/ 441325 h 921543"/>
                <a:gd name="connsiteX49" fmla="*/ 2757488 w 3976688"/>
                <a:gd name="connsiteY49" fmla="*/ 420687 h 921543"/>
                <a:gd name="connsiteX50" fmla="*/ 2894013 w 3976688"/>
                <a:gd name="connsiteY50" fmla="*/ 411162 h 921543"/>
                <a:gd name="connsiteX51" fmla="*/ 3026569 w 3976688"/>
                <a:gd name="connsiteY51" fmla="*/ 364331 h 921543"/>
                <a:gd name="connsiteX52" fmla="*/ 3164681 w 3976688"/>
                <a:gd name="connsiteY52" fmla="*/ 335756 h 921543"/>
                <a:gd name="connsiteX53" fmla="*/ 3348038 w 3976688"/>
                <a:gd name="connsiteY53" fmla="*/ 300037 h 921543"/>
                <a:gd name="connsiteX54" fmla="*/ 3450431 w 3976688"/>
                <a:gd name="connsiteY54" fmla="*/ 280987 h 921543"/>
                <a:gd name="connsiteX55" fmla="*/ 3569494 w 3976688"/>
                <a:gd name="connsiteY55" fmla="*/ 266700 h 921543"/>
                <a:gd name="connsiteX56" fmla="*/ 3671888 w 3976688"/>
                <a:gd name="connsiteY56" fmla="*/ 259556 h 921543"/>
                <a:gd name="connsiteX57" fmla="*/ 3821906 w 3976688"/>
                <a:gd name="connsiteY57" fmla="*/ 250031 h 921543"/>
                <a:gd name="connsiteX58" fmla="*/ 3933031 w 3976688"/>
                <a:gd name="connsiteY58" fmla="*/ 261937 h 921543"/>
                <a:gd name="connsiteX59" fmla="*/ 3976688 w 3976688"/>
                <a:gd name="connsiteY59" fmla="*/ 0 h 921543"/>
                <a:gd name="connsiteX0" fmla="*/ 3941763 w 3941763"/>
                <a:gd name="connsiteY0" fmla="*/ 11907 h 914400"/>
                <a:gd name="connsiteX1" fmla="*/ 3831431 w 3941763"/>
                <a:gd name="connsiteY1" fmla="*/ 0 h 914400"/>
                <a:gd name="connsiteX2" fmla="*/ 3662363 w 3941763"/>
                <a:gd name="connsiteY2" fmla="*/ 0 h 914400"/>
                <a:gd name="connsiteX3" fmla="*/ 3479006 w 3941763"/>
                <a:gd name="connsiteY3" fmla="*/ 119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6569 w 3941763"/>
                <a:gd name="connsiteY51" fmla="*/ 357188 h 914400"/>
                <a:gd name="connsiteX52" fmla="*/ 3164681 w 3941763"/>
                <a:gd name="connsiteY52" fmla="*/ 328613 h 914400"/>
                <a:gd name="connsiteX53" fmla="*/ 3348038 w 3941763"/>
                <a:gd name="connsiteY53" fmla="*/ 292894 h 914400"/>
                <a:gd name="connsiteX54" fmla="*/ 3450431 w 3941763"/>
                <a:gd name="connsiteY54" fmla="*/ 273844 h 914400"/>
                <a:gd name="connsiteX55" fmla="*/ 3569494 w 3941763"/>
                <a:gd name="connsiteY55" fmla="*/ 259557 h 914400"/>
                <a:gd name="connsiteX56" fmla="*/ 3671888 w 3941763"/>
                <a:gd name="connsiteY56" fmla="*/ 252413 h 914400"/>
                <a:gd name="connsiteX57" fmla="*/ 3821906 w 3941763"/>
                <a:gd name="connsiteY57" fmla="*/ 242888 h 914400"/>
                <a:gd name="connsiteX58" fmla="*/ 3933031 w 3941763"/>
                <a:gd name="connsiteY58" fmla="*/ 254794 h 914400"/>
                <a:gd name="connsiteX59" fmla="*/ 3941763 w 3941763"/>
                <a:gd name="connsiteY59" fmla="*/ 11907 h 914400"/>
                <a:gd name="connsiteX0" fmla="*/ 3941763 w 3941763"/>
                <a:gd name="connsiteY0" fmla="*/ 11907 h 914400"/>
                <a:gd name="connsiteX1" fmla="*/ 3831431 w 3941763"/>
                <a:gd name="connsiteY1" fmla="*/ 0 h 914400"/>
                <a:gd name="connsiteX2" fmla="*/ 3662363 w 3941763"/>
                <a:gd name="connsiteY2" fmla="*/ 0 h 914400"/>
                <a:gd name="connsiteX3" fmla="*/ 3479006 w 3941763"/>
                <a:gd name="connsiteY3" fmla="*/ 119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6569 w 3941763"/>
                <a:gd name="connsiteY51" fmla="*/ 357188 h 914400"/>
                <a:gd name="connsiteX52" fmla="*/ 3164681 w 3941763"/>
                <a:gd name="connsiteY52" fmla="*/ 328613 h 914400"/>
                <a:gd name="connsiteX53" fmla="*/ 3348038 w 3941763"/>
                <a:gd name="connsiteY53" fmla="*/ 292894 h 914400"/>
                <a:gd name="connsiteX54" fmla="*/ 3450431 w 3941763"/>
                <a:gd name="connsiteY54" fmla="*/ 273844 h 914400"/>
                <a:gd name="connsiteX55" fmla="*/ 3569494 w 3941763"/>
                <a:gd name="connsiteY55" fmla="*/ 259557 h 914400"/>
                <a:gd name="connsiteX56" fmla="*/ 3671888 w 3941763"/>
                <a:gd name="connsiteY56" fmla="*/ 252413 h 914400"/>
                <a:gd name="connsiteX57" fmla="*/ 3821906 w 3941763"/>
                <a:gd name="connsiteY57" fmla="*/ 265113 h 914400"/>
                <a:gd name="connsiteX58" fmla="*/ 3933031 w 3941763"/>
                <a:gd name="connsiteY58" fmla="*/ 254794 h 914400"/>
                <a:gd name="connsiteX59" fmla="*/ 3941763 w 3941763"/>
                <a:gd name="connsiteY59" fmla="*/ 11907 h 914400"/>
                <a:gd name="connsiteX0" fmla="*/ 3941763 w 3941763"/>
                <a:gd name="connsiteY0" fmla="*/ 11907 h 914400"/>
                <a:gd name="connsiteX1" fmla="*/ 3831431 w 3941763"/>
                <a:gd name="connsiteY1" fmla="*/ 0 h 914400"/>
                <a:gd name="connsiteX2" fmla="*/ 3662363 w 3941763"/>
                <a:gd name="connsiteY2" fmla="*/ 0 h 914400"/>
                <a:gd name="connsiteX3" fmla="*/ 3479006 w 3941763"/>
                <a:gd name="connsiteY3" fmla="*/ 119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6569 w 3941763"/>
                <a:gd name="connsiteY51" fmla="*/ 357188 h 914400"/>
                <a:gd name="connsiteX52" fmla="*/ 3164681 w 3941763"/>
                <a:gd name="connsiteY52" fmla="*/ 328613 h 914400"/>
                <a:gd name="connsiteX53" fmla="*/ 3348038 w 3941763"/>
                <a:gd name="connsiteY53" fmla="*/ 292894 h 914400"/>
                <a:gd name="connsiteX54" fmla="*/ 3450431 w 3941763"/>
                <a:gd name="connsiteY54" fmla="*/ 273844 h 914400"/>
                <a:gd name="connsiteX55" fmla="*/ 3569494 w 3941763"/>
                <a:gd name="connsiteY55" fmla="*/ 259557 h 914400"/>
                <a:gd name="connsiteX56" fmla="*/ 3671888 w 3941763"/>
                <a:gd name="connsiteY56" fmla="*/ 280988 h 914400"/>
                <a:gd name="connsiteX57" fmla="*/ 3821906 w 3941763"/>
                <a:gd name="connsiteY57" fmla="*/ 265113 h 914400"/>
                <a:gd name="connsiteX58" fmla="*/ 3933031 w 3941763"/>
                <a:gd name="connsiteY58" fmla="*/ 254794 h 914400"/>
                <a:gd name="connsiteX59" fmla="*/ 3941763 w 3941763"/>
                <a:gd name="connsiteY59" fmla="*/ 11907 h 914400"/>
                <a:gd name="connsiteX0" fmla="*/ 3941763 w 3941763"/>
                <a:gd name="connsiteY0" fmla="*/ 11907 h 914400"/>
                <a:gd name="connsiteX1" fmla="*/ 3831431 w 3941763"/>
                <a:gd name="connsiteY1" fmla="*/ 0 h 914400"/>
                <a:gd name="connsiteX2" fmla="*/ 3662363 w 3941763"/>
                <a:gd name="connsiteY2" fmla="*/ 0 h 914400"/>
                <a:gd name="connsiteX3" fmla="*/ 3479006 w 3941763"/>
                <a:gd name="connsiteY3" fmla="*/ 119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6569 w 3941763"/>
                <a:gd name="connsiteY51" fmla="*/ 357188 h 914400"/>
                <a:gd name="connsiteX52" fmla="*/ 3164681 w 3941763"/>
                <a:gd name="connsiteY52" fmla="*/ 328613 h 914400"/>
                <a:gd name="connsiteX53" fmla="*/ 3348038 w 3941763"/>
                <a:gd name="connsiteY53" fmla="*/ 292894 h 914400"/>
                <a:gd name="connsiteX54" fmla="*/ 3450431 w 3941763"/>
                <a:gd name="connsiteY54" fmla="*/ 273844 h 914400"/>
                <a:gd name="connsiteX55" fmla="*/ 3566319 w 3941763"/>
                <a:gd name="connsiteY55" fmla="*/ 284957 h 914400"/>
                <a:gd name="connsiteX56" fmla="*/ 3671888 w 3941763"/>
                <a:gd name="connsiteY56" fmla="*/ 280988 h 914400"/>
                <a:gd name="connsiteX57" fmla="*/ 3821906 w 3941763"/>
                <a:gd name="connsiteY57" fmla="*/ 265113 h 914400"/>
                <a:gd name="connsiteX58" fmla="*/ 3933031 w 3941763"/>
                <a:gd name="connsiteY58" fmla="*/ 254794 h 914400"/>
                <a:gd name="connsiteX59" fmla="*/ 3941763 w 3941763"/>
                <a:gd name="connsiteY59" fmla="*/ 11907 h 914400"/>
                <a:gd name="connsiteX0" fmla="*/ 3941763 w 3941763"/>
                <a:gd name="connsiteY0" fmla="*/ 11907 h 914400"/>
                <a:gd name="connsiteX1" fmla="*/ 3831431 w 3941763"/>
                <a:gd name="connsiteY1" fmla="*/ 0 h 914400"/>
                <a:gd name="connsiteX2" fmla="*/ 3662363 w 3941763"/>
                <a:gd name="connsiteY2" fmla="*/ 0 h 914400"/>
                <a:gd name="connsiteX3" fmla="*/ 3479006 w 3941763"/>
                <a:gd name="connsiteY3" fmla="*/ 119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6569 w 3941763"/>
                <a:gd name="connsiteY51" fmla="*/ 357188 h 914400"/>
                <a:gd name="connsiteX52" fmla="*/ 3164681 w 3941763"/>
                <a:gd name="connsiteY52" fmla="*/ 328613 h 914400"/>
                <a:gd name="connsiteX53" fmla="*/ 3348038 w 3941763"/>
                <a:gd name="connsiteY53" fmla="*/ 292894 h 914400"/>
                <a:gd name="connsiteX54" fmla="*/ 3450431 w 3941763"/>
                <a:gd name="connsiteY54" fmla="*/ 305594 h 914400"/>
                <a:gd name="connsiteX55" fmla="*/ 3566319 w 3941763"/>
                <a:gd name="connsiteY55" fmla="*/ 284957 h 914400"/>
                <a:gd name="connsiteX56" fmla="*/ 3671888 w 3941763"/>
                <a:gd name="connsiteY56" fmla="*/ 280988 h 914400"/>
                <a:gd name="connsiteX57" fmla="*/ 3821906 w 3941763"/>
                <a:gd name="connsiteY57" fmla="*/ 265113 h 914400"/>
                <a:gd name="connsiteX58" fmla="*/ 3933031 w 3941763"/>
                <a:gd name="connsiteY58" fmla="*/ 254794 h 914400"/>
                <a:gd name="connsiteX59" fmla="*/ 3941763 w 3941763"/>
                <a:gd name="connsiteY59" fmla="*/ 11907 h 914400"/>
                <a:gd name="connsiteX0" fmla="*/ 3941763 w 3941763"/>
                <a:gd name="connsiteY0" fmla="*/ 11907 h 914400"/>
                <a:gd name="connsiteX1" fmla="*/ 3831431 w 3941763"/>
                <a:gd name="connsiteY1" fmla="*/ 0 h 914400"/>
                <a:gd name="connsiteX2" fmla="*/ 3662363 w 3941763"/>
                <a:gd name="connsiteY2" fmla="*/ 0 h 914400"/>
                <a:gd name="connsiteX3" fmla="*/ 3479006 w 3941763"/>
                <a:gd name="connsiteY3" fmla="*/ 119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6569 w 3941763"/>
                <a:gd name="connsiteY51" fmla="*/ 357188 h 914400"/>
                <a:gd name="connsiteX52" fmla="*/ 3164681 w 3941763"/>
                <a:gd name="connsiteY52" fmla="*/ 328613 h 914400"/>
                <a:gd name="connsiteX53" fmla="*/ 3344863 w 3941763"/>
                <a:gd name="connsiteY53" fmla="*/ 324644 h 914400"/>
                <a:gd name="connsiteX54" fmla="*/ 3450431 w 3941763"/>
                <a:gd name="connsiteY54" fmla="*/ 305594 h 914400"/>
                <a:gd name="connsiteX55" fmla="*/ 3566319 w 3941763"/>
                <a:gd name="connsiteY55" fmla="*/ 284957 h 914400"/>
                <a:gd name="connsiteX56" fmla="*/ 3671888 w 3941763"/>
                <a:gd name="connsiteY56" fmla="*/ 280988 h 914400"/>
                <a:gd name="connsiteX57" fmla="*/ 3821906 w 3941763"/>
                <a:gd name="connsiteY57" fmla="*/ 265113 h 914400"/>
                <a:gd name="connsiteX58" fmla="*/ 3933031 w 3941763"/>
                <a:gd name="connsiteY58" fmla="*/ 254794 h 914400"/>
                <a:gd name="connsiteX59" fmla="*/ 3941763 w 3941763"/>
                <a:gd name="connsiteY59" fmla="*/ 11907 h 914400"/>
                <a:gd name="connsiteX0" fmla="*/ 3941763 w 3941763"/>
                <a:gd name="connsiteY0" fmla="*/ 11907 h 914400"/>
                <a:gd name="connsiteX1" fmla="*/ 3831431 w 3941763"/>
                <a:gd name="connsiteY1" fmla="*/ 0 h 914400"/>
                <a:gd name="connsiteX2" fmla="*/ 3662363 w 3941763"/>
                <a:gd name="connsiteY2" fmla="*/ 0 h 914400"/>
                <a:gd name="connsiteX3" fmla="*/ 3479006 w 3941763"/>
                <a:gd name="connsiteY3" fmla="*/ 119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6569 w 3941763"/>
                <a:gd name="connsiteY51" fmla="*/ 357188 h 914400"/>
                <a:gd name="connsiteX52" fmla="*/ 3164681 w 3941763"/>
                <a:gd name="connsiteY52" fmla="*/ 350838 h 914400"/>
                <a:gd name="connsiteX53" fmla="*/ 3344863 w 3941763"/>
                <a:gd name="connsiteY53" fmla="*/ 324644 h 914400"/>
                <a:gd name="connsiteX54" fmla="*/ 3450431 w 3941763"/>
                <a:gd name="connsiteY54" fmla="*/ 305594 h 914400"/>
                <a:gd name="connsiteX55" fmla="*/ 3566319 w 3941763"/>
                <a:gd name="connsiteY55" fmla="*/ 284957 h 914400"/>
                <a:gd name="connsiteX56" fmla="*/ 3671888 w 3941763"/>
                <a:gd name="connsiteY56" fmla="*/ 280988 h 914400"/>
                <a:gd name="connsiteX57" fmla="*/ 3821906 w 3941763"/>
                <a:gd name="connsiteY57" fmla="*/ 265113 h 914400"/>
                <a:gd name="connsiteX58" fmla="*/ 3933031 w 3941763"/>
                <a:gd name="connsiteY58" fmla="*/ 254794 h 914400"/>
                <a:gd name="connsiteX59" fmla="*/ 3941763 w 3941763"/>
                <a:gd name="connsiteY59" fmla="*/ 11907 h 914400"/>
                <a:gd name="connsiteX0" fmla="*/ 3941763 w 3941763"/>
                <a:gd name="connsiteY0" fmla="*/ 11907 h 914400"/>
                <a:gd name="connsiteX1" fmla="*/ 3831431 w 3941763"/>
                <a:gd name="connsiteY1" fmla="*/ 0 h 914400"/>
                <a:gd name="connsiteX2" fmla="*/ 3662363 w 3941763"/>
                <a:gd name="connsiteY2" fmla="*/ 0 h 914400"/>
                <a:gd name="connsiteX3" fmla="*/ 3479006 w 3941763"/>
                <a:gd name="connsiteY3" fmla="*/ 119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3394 w 3941763"/>
                <a:gd name="connsiteY51" fmla="*/ 376238 h 914400"/>
                <a:gd name="connsiteX52" fmla="*/ 3164681 w 3941763"/>
                <a:gd name="connsiteY52" fmla="*/ 350838 h 914400"/>
                <a:gd name="connsiteX53" fmla="*/ 3344863 w 3941763"/>
                <a:gd name="connsiteY53" fmla="*/ 324644 h 914400"/>
                <a:gd name="connsiteX54" fmla="*/ 3450431 w 3941763"/>
                <a:gd name="connsiteY54" fmla="*/ 305594 h 914400"/>
                <a:gd name="connsiteX55" fmla="*/ 3566319 w 3941763"/>
                <a:gd name="connsiteY55" fmla="*/ 284957 h 914400"/>
                <a:gd name="connsiteX56" fmla="*/ 3671888 w 3941763"/>
                <a:gd name="connsiteY56" fmla="*/ 280988 h 914400"/>
                <a:gd name="connsiteX57" fmla="*/ 3821906 w 3941763"/>
                <a:gd name="connsiteY57" fmla="*/ 265113 h 914400"/>
                <a:gd name="connsiteX58" fmla="*/ 3933031 w 3941763"/>
                <a:gd name="connsiteY58" fmla="*/ 254794 h 914400"/>
                <a:gd name="connsiteX59" fmla="*/ 3941763 w 3941763"/>
                <a:gd name="connsiteY59" fmla="*/ 11907 h 914400"/>
                <a:gd name="connsiteX0" fmla="*/ 3941763 w 3941763"/>
                <a:gd name="connsiteY0" fmla="*/ 11907 h 914400"/>
                <a:gd name="connsiteX1" fmla="*/ 3831431 w 3941763"/>
                <a:gd name="connsiteY1" fmla="*/ 0 h 914400"/>
                <a:gd name="connsiteX2" fmla="*/ 3662363 w 3941763"/>
                <a:gd name="connsiteY2" fmla="*/ 0 h 914400"/>
                <a:gd name="connsiteX3" fmla="*/ 3459956 w 3941763"/>
                <a:gd name="connsiteY3" fmla="*/ 373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3394 w 3941763"/>
                <a:gd name="connsiteY51" fmla="*/ 376238 h 914400"/>
                <a:gd name="connsiteX52" fmla="*/ 3164681 w 3941763"/>
                <a:gd name="connsiteY52" fmla="*/ 350838 h 914400"/>
                <a:gd name="connsiteX53" fmla="*/ 3344863 w 3941763"/>
                <a:gd name="connsiteY53" fmla="*/ 324644 h 914400"/>
                <a:gd name="connsiteX54" fmla="*/ 3450431 w 3941763"/>
                <a:gd name="connsiteY54" fmla="*/ 305594 h 914400"/>
                <a:gd name="connsiteX55" fmla="*/ 3566319 w 3941763"/>
                <a:gd name="connsiteY55" fmla="*/ 284957 h 914400"/>
                <a:gd name="connsiteX56" fmla="*/ 3671888 w 3941763"/>
                <a:gd name="connsiteY56" fmla="*/ 280988 h 914400"/>
                <a:gd name="connsiteX57" fmla="*/ 3821906 w 3941763"/>
                <a:gd name="connsiteY57" fmla="*/ 265113 h 914400"/>
                <a:gd name="connsiteX58" fmla="*/ 3933031 w 3941763"/>
                <a:gd name="connsiteY58" fmla="*/ 254794 h 914400"/>
                <a:gd name="connsiteX59" fmla="*/ 3941763 w 3941763"/>
                <a:gd name="connsiteY59" fmla="*/ 11907 h 914400"/>
                <a:gd name="connsiteX0" fmla="*/ 3941763 w 3941763"/>
                <a:gd name="connsiteY0" fmla="*/ 11907 h 914400"/>
                <a:gd name="connsiteX1" fmla="*/ 3831431 w 3941763"/>
                <a:gd name="connsiteY1" fmla="*/ 0 h 914400"/>
                <a:gd name="connsiteX2" fmla="*/ 3656013 w 3941763"/>
                <a:gd name="connsiteY2" fmla="*/ 28575 h 914400"/>
                <a:gd name="connsiteX3" fmla="*/ 3459956 w 3941763"/>
                <a:gd name="connsiteY3" fmla="*/ 37307 h 914400"/>
                <a:gd name="connsiteX4" fmla="*/ 3348038 w 3941763"/>
                <a:gd name="connsiteY4" fmla="*/ 16669 h 914400"/>
                <a:gd name="connsiteX5" fmla="*/ 3202781 w 3941763"/>
                <a:gd name="connsiteY5" fmla="*/ 23813 h 914400"/>
                <a:gd name="connsiteX6" fmla="*/ 3078956 w 3941763"/>
                <a:gd name="connsiteY6" fmla="*/ 28575 h 914400"/>
                <a:gd name="connsiteX7" fmla="*/ 2928938 w 3941763"/>
                <a:gd name="connsiteY7" fmla="*/ 38100 h 914400"/>
                <a:gd name="connsiteX8" fmla="*/ 2743200 w 3941763"/>
                <a:gd name="connsiteY8" fmla="*/ 59532 h 914400"/>
                <a:gd name="connsiteX9" fmla="*/ 2624138 w 3941763"/>
                <a:gd name="connsiteY9" fmla="*/ 69057 h 914400"/>
                <a:gd name="connsiteX10" fmla="*/ 2443163 w 3941763"/>
                <a:gd name="connsiteY10" fmla="*/ 90488 h 914400"/>
                <a:gd name="connsiteX11" fmla="*/ 2324100 w 3941763"/>
                <a:gd name="connsiteY11" fmla="*/ 100013 h 914400"/>
                <a:gd name="connsiteX12" fmla="*/ 2164556 w 3941763"/>
                <a:gd name="connsiteY12" fmla="*/ 119063 h 914400"/>
                <a:gd name="connsiteX13" fmla="*/ 2025650 w 3941763"/>
                <a:gd name="connsiteY13" fmla="*/ 149225 h 914400"/>
                <a:gd name="connsiteX14" fmla="*/ 1802606 w 3941763"/>
                <a:gd name="connsiteY14" fmla="*/ 146050 h 914400"/>
                <a:gd name="connsiteX15" fmla="*/ 1643063 w 3941763"/>
                <a:gd name="connsiteY15" fmla="*/ 140494 h 914400"/>
                <a:gd name="connsiteX16" fmla="*/ 1471613 w 3941763"/>
                <a:gd name="connsiteY16" fmla="*/ 147638 h 914400"/>
                <a:gd name="connsiteX17" fmla="*/ 1400175 w 3941763"/>
                <a:gd name="connsiteY17" fmla="*/ 211932 h 914400"/>
                <a:gd name="connsiteX18" fmla="*/ 1304925 w 3941763"/>
                <a:gd name="connsiteY18" fmla="*/ 278607 h 914400"/>
                <a:gd name="connsiteX19" fmla="*/ 1182688 w 3941763"/>
                <a:gd name="connsiteY19" fmla="*/ 277019 h 914400"/>
                <a:gd name="connsiteX20" fmla="*/ 1077119 w 3941763"/>
                <a:gd name="connsiteY20" fmla="*/ 285750 h 914400"/>
                <a:gd name="connsiteX21" fmla="*/ 860425 w 3941763"/>
                <a:gd name="connsiteY21" fmla="*/ 274638 h 914400"/>
                <a:gd name="connsiteX22" fmla="*/ 704850 w 3941763"/>
                <a:gd name="connsiteY22" fmla="*/ 309563 h 914400"/>
                <a:gd name="connsiteX23" fmla="*/ 569913 w 3941763"/>
                <a:gd name="connsiteY23" fmla="*/ 355600 h 914400"/>
                <a:gd name="connsiteX24" fmla="*/ 440531 w 3941763"/>
                <a:gd name="connsiteY24" fmla="*/ 392907 h 914400"/>
                <a:gd name="connsiteX25" fmla="*/ 402431 w 3941763"/>
                <a:gd name="connsiteY25" fmla="*/ 483394 h 914400"/>
                <a:gd name="connsiteX26" fmla="*/ 321469 w 3941763"/>
                <a:gd name="connsiteY26" fmla="*/ 526257 h 914400"/>
                <a:gd name="connsiteX27" fmla="*/ 276225 w 3941763"/>
                <a:gd name="connsiteY27" fmla="*/ 550069 h 914400"/>
                <a:gd name="connsiteX28" fmla="*/ 245269 w 3941763"/>
                <a:gd name="connsiteY28" fmla="*/ 604838 h 914400"/>
                <a:gd name="connsiteX29" fmla="*/ 180975 w 3941763"/>
                <a:gd name="connsiteY29" fmla="*/ 700088 h 914400"/>
                <a:gd name="connsiteX30" fmla="*/ 121444 w 3941763"/>
                <a:gd name="connsiteY30" fmla="*/ 792957 h 914400"/>
                <a:gd name="connsiteX31" fmla="*/ 71438 w 3941763"/>
                <a:gd name="connsiteY31" fmla="*/ 852488 h 914400"/>
                <a:gd name="connsiteX32" fmla="*/ 0 w 3941763"/>
                <a:gd name="connsiteY32" fmla="*/ 914400 h 914400"/>
                <a:gd name="connsiteX33" fmla="*/ 66675 w 3941763"/>
                <a:gd name="connsiteY33" fmla="*/ 888207 h 914400"/>
                <a:gd name="connsiteX34" fmla="*/ 190500 w 3941763"/>
                <a:gd name="connsiteY34" fmla="*/ 846932 h 914400"/>
                <a:gd name="connsiteX35" fmla="*/ 277813 w 3941763"/>
                <a:gd name="connsiteY35" fmla="*/ 812007 h 914400"/>
                <a:gd name="connsiteX36" fmla="*/ 392113 w 3941763"/>
                <a:gd name="connsiteY36" fmla="*/ 758032 h 914400"/>
                <a:gd name="connsiteX37" fmla="*/ 553244 w 3941763"/>
                <a:gd name="connsiteY37" fmla="*/ 688182 h 914400"/>
                <a:gd name="connsiteX38" fmla="*/ 737394 w 3941763"/>
                <a:gd name="connsiteY38" fmla="*/ 636588 h 914400"/>
                <a:gd name="connsiteX39" fmla="*/ 886619 w 3941763"/>
                <a:gd name="connsiteY39" fmla="*/ 636588 h 914400"/>
                <a:gd name="connsiteX40" fmla="*/ 1110456 w 3941763"/>
                <a:gd name="connsiteY40" fmla="*/ 619125 h 914400"/>
                <a:gd name="connsiteX41" fmla="*/ 1402556 w 3941763"/>
                <a:gd name="connsiteY41" fmla="*/ 607219 h 914400"/>
                <a:gd name="connsiteX42" fmla="*/ 1573213 w 3941763"/>
                <a:gd name="connsiteY42" fmla="*/ 591344 h 914400"/>
                <a:gd name="connsiteX43" fmla="*/ 1652588 w 3941763"/>
                <a:gd name="connsiteY43" fmla="*/ 578644 h 914400"/>
                <a:gd name="connsiteX44" fmla="*/ 1837531 w 3941763"/>
                <a:gd name="connsiteY44" fmla="*/ 550863 h 914400"/>
                <a:gd name="connsiteX45" fmla="*/ 2030413 w 3941763"/>
                <a:gd name="connsiteY45" fmla="*/ 527844 h 914400"/>
                <a:gd name="connsiteX46" fmla="*/ 2233613 w 3941763"/>
                <a:gd name="connsiteY46" fmla="*/ 496888 h 914400"/>
                <a:gd name="connsiteX47" fmla="*/ 2426494 w 3941763"/>
                <a:gd name="connsiteY47" fmla="*/ 465138 h 914400"/>
                <a:gd name="connsiteX48" fmla="*/ 2643981 w 3941763"/>
                <a:gd name="connsiteY48" fmla="*/ 434182 h 914400"/>
                <a:gd name="connsiteX49" fmla="*/ 2757488 w 3941763"/>
                <a:gd name="connsiteY49" fmla="*/ 413544 h 914400"/>
                <a:gd name="connsiteX50" fmla="*/ 2894013 w 3941763"/>
                <a:gd name="connsiteY50" fmla="*/ 404019 h 914400"/>
                <a:gd name="connsiteX51" fmla="*/ 3023394 w 3941763"/>
                <a:gd name="connsiteY51" fmla="*/ 376238 h 914400"/>
                <a:gd name="connsiteX52" fmla="*/ 3164681 w 3941763"/>
                <a:gd name="connsiteY52" fmla="*/ 350838 h 914400"/>
                <a:gd name="connsiteX53" fmla="*/ 3344863 w 3941763"/>
                <a:gd name="connsiteY53" fmla="*/ 324644 h 914400"/>
                <a:gd name="connsiteX54" fmla="*/ 3450431 w 3941763"/>
                <a:gd name="connsiteY54" fmla="*/ 305594 h 914400"/>
                <a:gd name="connsiteX55" fmla="*/ 3566319 w 3941763"/>
                <a:gd name="connsiteY55" fmla="*/ 284957 h 914400"/>
                <a:gd name="connsiteX56" fmla="*/ 3671888 w 3941763"/>
                <a:gd name="connsiteY56" fmla="*/ 280988 h 914400"/>
                <a:gd name="connsiteX57" fmla="*/ 3821906 w 3941763"/>
                <a:gd name="connsiteY57" fmla="*/ 265113 h 914400"/>
                <a:gd name="connsiteX58" fmla="*/ 3933031 w 3941763"/>
                <a:gd name="connsiteY58" fmla="*/ 254794 h 914400"/>
                <a:gd name="connsiteX59" fmla="*/ 3941763 w 3941763"/>
                <a:gd name="connsiteY59" fmla="*/ 11907 h 914400"/>
                <a:gd name="connsiteX0" fmla="*/ 3941763 w 3941763"/>
                <a:gd name="connsiteY0" fmla="*/ 0 h 902493"/>
                <a:gd name="connsiteX1" fmla="*/ 3831431 w 3941763"/>
                <a:gd name="connsiteY1" fmla="*/ 13493 h 902493"/>
                <a:gd name="connsiteX2" fmla="*/ 3656013 w 3941763"/>
                <a:gd name="connsiteY2" fmla="*/ 16668 h 902493"/>
                <a:gd name="connsiteX3" fmla="*/ 3459956 w 3941763"/>
                <a:gd name="connsiteY3" fmla="*/ 25400 h 902493"/>
                <a:gd name="connsiteX4" fmla="*/ 3348038 w 3941763"/>
                <a:gd name="connsiteY4" fmla="*/ 4762 h 902493"/>
                <a:gd name="connsiteX5" fmla="*/ 3202781 w 3941763"/>
                <a:gd name="connsiteY5" fmla="*/ 11906 h 902493"/>
                <a:gd name="connsiteX6" fmla="*/ 3078956 w 3941763"/>
                <a:gd name="connsiteY6" fmla="*/ 16668 h 902493"/>
                <a:gd name="connsiteX7" fmla="*/ 2928938 w 3941763"/>
                <a:gd name="connsiteY7" fmla="*/ 26193 h 902493"/>
                <a:gd name="connsiteX8" fmla="*/ 2743200 w 3941763"/>
                <a:gd name="connsiteY8" fmla="*/ 47625 h 902493"/>
                <a:gd name="connsiteX9" fmla="*/ 2624138 w 3941763"/>
                <a:gd name="connsiteY9" fmla="*/ 57150 h 902493"/>
                <a:gd name="connsiteX10" fmla="*/ 2443163 w 3941763"/>
                <a:gd name="connsiteY10" fmla="*/ 78581 h 902493"/>
                <a:gd name="connsiteX11" fmla="*/ 2324100 w 3941763"/>
                <a:gd name="connsiteY11" fmla="*/ 88106 h 902493"/>
                <a:gd name="connsiteX12" fmla="*/ 2164556 w 3941763"/>
                <a:gd name="connsiteY12" fmla="*/ 107156 h 902493"/>
                <a:gd name="connsiteX13" fmla="*/ 2025650 w 3941763"/>
                <a:gd name="connsiteY13" fmla="*/ 137318 h 902493"/>
                <a:gd name="connsiteX14" fmla="*/ 1802606 w 3941763"/>
                <a:gd name="connsiteY14" fmla="*/ 134143 h 902493"/>
                <a:gd name="connsiteX15" fmla="*/ 1643063 w 3941763"/>
                <a:gd name="connsiteY15" fmla="*/ 128587 h 902493"/>
                <a:gd name="connsiteX16" fmla="*/ 1471613 w 3941763"/>
                <a:gd name="connsiteY16" fmla="*/ 135731 h 902493"/>
                <a:gd name="connsiteX17" fmla="*/ 1400175 w 3941763"/>
                <a:gd name="connsiteY17" fmla="*/ 200025 h 902493"/>
                <a:gd name="connsiteX18" fmla="*/ 1304925 w 3941763"/>
                <a:gd name="connsiteY18" fmla="*/ 266700 h 902493"/>
                <a:gd name="connsiteX19" fmla="*/ 1182688 w 3941763"/>
                <a:gd name="connsiteY19" fmla="*/ 265112 h 902493"/>
                <a:gd name="connsiteX20" fmla="*/ 1077119 w 3941763"/>
                <a:gd name="connsiteY20" fmla="*/ 273843 h 902493"/>
                <a:gd name="connsiteX21" fmla="*/ 860425 w 3941763"/>
                <a:gd name="connsiteY21" fmla="*/ 262731 h 902493"/>
                <a:gd name="connsiteX22" fmla="*/ 704850 w 3941763"/>
                <a:gd name="connsiteY22" fmla="*/ 297656 h 902493"/>
                <a:gd name="connsiteX23" fmla="*/ 569913 w 3941763"/>
                <a:gd name="connsiteY23" fmla="*/ 343693 h 902493"/>
                <a:gd name="connsiteX24" fmla="*/ 440531 w 3941763"/>
                <a:gd name="connsiteY24" fmla="*/ 381000 h 902493"/>
                <a:gd name="connsiteX25" fmla="*/ 402431 w 3941763"/>
                <a:gd name="connsiteY25" fmla="*/ 471487 h 902493"/>
                <a:gd name="connsiteX26" fmla="*/ 321469 w 3941763"/>
                <a:gd name="connsiteY26" fmla="*/ 514350 h 902493"/>
                <a:gd name="connsiteX27" fmla="*/ 276225 w 3941763"/>
                <a:gd name="connsiteY27" fmla="*/ 538162 h 902493"/>
                <a:gd name="connsiteX28" fmla="*/ 245269 w 3941763"/>
                <a:gd name="connsiteY28" fmla="*/ 592931 h 902493"/>
                <a:gd name="connsiteX29" fmla="*/ 180975 w 3941763"/>
                <a:gd name="connsiteY29" fmla="*/ 688181 h 902493"/>
                <a:gd name="connsiteX30" fmla="*/ 121444 w 3941763"/>
                <a:gd name="connsiteY30" fmla="*/ 781050 h 902493"/>
                <a:gd name="connsiteX31" fmla="*/ 71438 w 3941763"/>
                <a:gd name="connsiteY31" fmla="*/ 840581 h 902493"/>
                <a:gd name="connsiteX32" fmla="*/ 0 w 3941763"/>
                <a:gd name="connsiteY32" fmla="*/ 902493 h 902493"/>
                <a:gd name="connsiteX33" fmla="*/ 66675 w 3941763"/>
                <a:gd name="connsiteY33" fmla="*/ 876300 h 902493"/>
                <a:gd name="connsiteX34" fmla="*/ 190500 w 3941763"/>
                <a:gd name="connsiteY34" fmla="*/ 835025 h 902493"/>
                <a:gd name="connsiteX35" fmla="*/ 277813 w 3941763"/>
                <a:gd name="connsiteY35" fmla="*/ 800100 h 902493"/>
                <a:gd name="connsiteX36" fmla="*/ 392113 w 3941763"/>
                <a:gd name="connsiteY36" fmla="*/ 746125 h 902493"/>
                <a:gd name="connsiteX37" fmla="*/ 553244 w 3941763"/>
                <a:gd name="connsiteY37" fmla="*/ 676275 h 902493"/>
                <a:gd name="connsiteX38" fmla="*/ 737394 w 3941763"/>
                <a:gd name="connsiteY38" fmla="*/ 624681 h 902493"/>
                <a:gd name="connsiteX39" fmla="*/ 886619 w 3941763"/>
                <a:gd name="connsiteY39" fmla="*/ 624681 h 902493"/>
                <a:gd name="connsiteX40" fmla="*/ 1110456 w 3941763"/>
                <a:gd name="connsiteY40" fmla="*/ 607218 h 902493"/>
                <a:gd name="connsiteX41" fmla="*/ 1402556 w 3941763"/>
                <a:gd name="connsiteY41" fmla="*/ 595312 h 902493"/>
                <a:gd name="connsiteX42" fmla="*/ 1573213 w 3941763"/>
                <a:gd name="connsiteY42" fmla="*/ 579437 h 902493"/>
                <a:gd name="connsiteX43" fmla="*/ 1652588 w 3941763"/>
                <a:gd name="connsiteY43" fmla="*/ 566737 h 902493"/>
                <a:gd name="connsiteX44" fmla="*/ 1837531 w 3941763"/>
                <a:gd name="connsiteY44" fmla="*/ 538956 h 902493"/>
                <a:gd name="connsiteX45" fmla="*/ 2030413 w 3941763"/>
                <a:gd name="connsiteY45" fmla="*/ 515937 h 902493"/>
                <a:gd name="connsiteX46" fmla="*/ 2233613 w 3941763"/>
                <a:gd name="connsiteY46" fmla="*/ 484981 h 902493"/>
                <a:gd name="connsiteX47" fmla="*/ 2426494 w 3941763"/>
                <a:gd name="connsiteY47" fmla="*/ 453231 h 902493"/>
                <a:gd name="connsiteX48" fmla="*/ 2643981 w 3941763"/>
                <a:gd name="connsiteY48" fmla="*/ 422275 h 902493"/>
                <a:gd name="connsiteX49" fmla="*/ 2757488 w 3941763"/>
                <a:gd name="connsiteY49" fmla="*/ 401637 h 902493"/>
                <a:gd name="connsiteX50" fmla="*/ 2894013 w 3941763"/>
                <a:gd name="connsiteY50" fmla="*/ 392112 h 902493"/>
                <a:gd name="connsiteX51" fmla="*/ 3023394 w 3941763"/>
                <a:gd name="connsiteY51" fmla="*/ 364331 h 902493"/>
                <a:gd name="connsiteX52" fmla="*/ 3164681 w 3941763"/>
                <a:gd name="connsiteY52" fmla="*/ 338931 h 902493"/>
                <a:gd name="connsiteX53" fmla="*/ 3344863 w 3941763"/>
                <a:gd name="connsiteY53" fmla="*/ 312737 h 902493"/>
                <a:gd name="connsiteX54" fmla="*/ 3450431 w 3941763"/>
                <a:gd name="connsiteY54" fmla="*/ 293687 h 902493"/>
                <a:gd name="connsiteX55" fmla="*/ 3566319 w 3941763"/>
                <a:gd name="connsiteY55" fmla="*/ 273050 h 902493"/>
                <a:gd name="connsiteX56" fmla="*/ 3671888 w 3941763"/>
                <a:gd name="connsiteY56" fmla="*/ 269081 h 902493"/>
                <a:gd name="connsiteX57" fmla="*/ 3821906 w 3941763"/>
                <a:gd name="connsiteY57" fmla="*/ 253206 h 902493"/>
                <a:gd name="connsiteX58" fmla="*/ 3933031 w 3941763"/>
                <a:gd name="connsiteY58" fmla="*/ 242887 h 902493"/>
                <a:gd name="connsiteX59" fmla="*/ 3941763 w 3941763"/>
                <a:gd name="connsiteY59" fmla="*/ 0 h 902493"/>
                <a:gd name="connsiteX0" fmla="*/ 3932238 w 3933031"/>
                <a:gd name="connsiteY0" fmla="*/ 14288 h 897731"/>
                <a:gd name="connsiteX1" fmla="*/ 3831431 w 3933031"/>
                <a:gd name="connsiteY1" fmla="*/ 8731 h 897731"/>
                <a:gd name="connsiteX2" fmla="*/ 3656013 w 3933031"/>
                <a:gd name="connsiteY2" fmla="*/ 11906 h 897731"/>
                <a:gd name="connsiteX3" fmla="*/ 3459956 w 3933031"/>
                <a:gd name="connsiteY3" fmla="*/ 20638 h 897731"/>
                <a:gd name="connsiteX4" fmla="*/ 3348038 w 3933031"/>
                <a:gd name="connsiteY4" fmla="*/ 0 h 897731"/>
                <a:gd name="connsiteX5" fmla="*/ 3202781 w 3933031"/>
                <a:gd name="connsiteY5" fmla="*/ 7144 h 897731"/>
                <a:gd name="connsiteX6" fmla="*/ 3078956 w 3933031"/>
                <a:gd name="connsiteY6" fmla="*/ 11906 h 897731"/>
                <a:gd name="connsiteX7" fmla="*/ 2928938 w 3933031"/>
                <a:gd name="connsiteY7" fmla="*/ 21431 h 897731"/>
                <a:gd name="connsiteX8" fmla="*/ 2743200 w 3933031"/>
                <a:gd name="connsiteY8" fmla="*/ 42863 h 897731"/>
                <a:gd name="connsiteX9" fmla="*/ 2624138 w 3933031"/>
                <a:gd name="connsiteY9" fmla="*/ 52388 h 897731"/>
                <a:gd name="connsiteX10" fmla="*/ 2443163 w 3933031"/>
                <a:gd name="connsiteY10" fmla="*/ 73819 h 897731"/>
                <a:gd name="connsiteX11" fmla="*/ 2324100 w 3933031"/>
                <a:gd name="connsiteY11" fmla="*/ 83344 h 897731"/>
                <a:gd name="connsiteX12" fmla="*/ 2164556 w 3933031"/>
                <a:gd name="connsiteY12" fmla="*/ 102394 h 897731"/>
                <a:gd name="connsiteX13" fmla="*/ 2025650 w 3933031"/>
                <a:gd name="connsiteY13" fmla="*/ 132556 h 897731"/>
                <a:gd name="connsiteX14" fmla="*/ 1802606 w 3933031"/>
                <a:gd name="connsiteY14" fmla="*/ 129381 h 897731"/>
                <a:gd name="connsiteX15" fmla="*/ 1643063 w 3933031"/>
                <a:gd name="connsiteY15" fmla="*/ 123825 h 897731"/>
                <a:gd name="connsiteX16" fmla="*/ 1471613 w 3933031"/>
                <a:gd name="connsiteY16" fmla="*/ 130969 h 897731"/>
                <a:gd name="connsiteX17" fmla="*/ 1400175 w 3933031"/>
                <a:gd name="connsiteY17" fmla="*/ 195263 h 897731"/>
                <a:gd name="connsiteX18" fmla="*/ 1304925 w 3933031"/>
                <a:gd name="connsiteY18" fmla="*/ 261938 h 897731"/>
                <a:gd name="connsiteX19" fmla="*/ 1182688 w 3933031"/>
                <a:gd name="connsiteY19" fmla="*/ 260350 h 897731"/>
                <a:gd name="connsiteX20" fmla="*/ 1077119 w 3933031"/>
                <a:gd name="connsiteY20" fmla="*/ 269081 h 897731"/>
                <a:gd name="connsiteX21" fmla="*/ 860425 w 3933031"/>
                <a:gd name="connsiteY21" fmla="*/ 257969 h 897731"/>
                <a:gd name="connsiteX22" fmla="*/ 704850 w 3933031"/>
                <a:gd name="connsiteY22" fmla="*/ 292894 h 897731"/>
                <a:gd name="connsiteX23" fmla="*/ 569913 w 3933031"/>
                <a:gd name="connsiteY23" fmla="*/ 338931 h 897731"/>
                <a:gd name="connsiteX24" fmla="*/ 440531 w 3933031"/>
                <a:gd name="connsiteY24" fmla="*/ 376238 h 897731"/>
                <a:gd name="connsiteX25" fmla="*/ 402431 w 3933031"/>
                <a:gd name="connsiteY25" fmla="*/ 466725 h 897731"/>
                <a:gd name="connsiteX26" fmla="*/ 321469 w 3933031"/>
                <a:gd name="connsiteY26" fmla="*/ 509588 h 897731"/>
                <a:gd name="connsiteX27" fmla="*/ 276225 w 3933031"/>
                <a:gd name="connsiteY27" fmla="*/ 533400 h 897731"/>
                <a:gd name="connsiteX28" fmla="*/ 245269 w 3933031"/>
                <a:gd name="connsiteY28" fmla="*/ 588169 h 897731"/>
                <a:gd name="connsiteX29" fmla="*/ 180975 w 3933031"/>
                <a:gd name="connsiteY29" fmla="*/ 683419 h 897731"/>
                <a:gd name="connsiteX30" fmla="*/ 121444 w 3933031"/>
                <a:gd name="connsiteY30" fmla="*/ 776288 h 897731"/>
                <a:gd name="connsiteX31" fmla="*/ 71438 w 3933031"/>
                <a:gd name="connsiteY31" fmla="*/ 835819 h 897731"/>
                <a:gd name="connsiteX32" fmla="*/ 0 w 3933031"/>
                <a:gd name="connsiteY32" fmla="*/ 897731 h 897731"/>
                <a:gd name="connsiteX33" fmla="*/ 66675 w 3933031"/>
                <a:gd name="connsiteY33" fmla="*/ 871538 h 897731"/>
                <a:gd name="connsiteX34" fmla="*/ 190500 w 3933031"/>
                <a:gd name="connsiteY34" fmla="*/ 830263 h 897731"/>
                <a:gd name="connsiteX35" fmla="*/ 277813 w 3933031"/>
                <a:gd name="connsiteY35" fmla="*/ 795338 h 897731"/>
                <a:gd name="connsiteX36" fmla="*/ 392113 w 3933031"/>
                <a:gd name="connsiteY36" fmla="*/ 741363 h 897731"/>
                <a:gd name="connsiteX37" fmla="*/ 553244 w 3933031"/>
                <a:gd name="connsiteY37" fmla="*/ 671513 h 897731"/>
                <a:gd name="connsiteX38" fmla="*/ 737394 w 3933031"/>
                <a:gd name="connsiteY38" fmla="*/ 619919 h 897731"/>
                <a:gd name="connsiteX39" fmla="*/ 886619 w 3933031"/>
                <a:gd name="connsiteY39" fmla="*/ 619919 h 897731"/>
                <a:gd name="connsiteX40" fmla="*/ 1110456 w 3933031"/>
                <a:gd name="connsiteY40" fmla="*/ 602456 h 897731"/>
                <a:gd name="connsiteX41" fmla="*/ 1402556 w 3933031"/>
                <a:gd name="connsiteY41" fmla="*/ 590550 h 897731"/>
                <a:gd name="connsiteX42" fmla="*/ 1573213 w 3933031"/>
                <a:gd name="connsiteY42" fmla="*/ 574675 h 897731"/>
                <a:gd name="connsiteX43" fmla="*/ 1652588 w 3933031"/>
                <a:gd name="connsiteY43" fmla="*/ 561975 h 897731"/>
                <a:gd name="connsiteX44" fmla="*/ 1837531 w 3933031"/>
                <a:gd name="connsiteY44" fmla="*/ 534194 h 897731"/>
                <a:gd name="connsiteX45" fmla="*/ 2030413 w 3933031"/>
                <a:gd name="connsiteY45" fmla="*/ 511175 h 897731"/>
                <a:gd name="connsiteX46" fmla="*/ 2233613 w 3933031"/>
                <a:gd name="connsiteY46" fmla="*/ 480219 h 897731"/>
                <a:gd name="connsiteX47" fmla="*/ 2426494 w 3933031"/>
                <a:gd name="connsiteY47" fmla="*/ 448469 h 897731"/>
                <a:gd name="connsiteX48" fmla="*/ 2643981 w 3933031"/>
                <a:gd name="connsiteY48" fmla="*/ 417513 h 897731"/>
                <a:gd name="connsiteX49" fmla="*/ 2757488 w 3933031"/>
                <a:gd name="connsiteY49" fmla="*/ 396875 h 897731"/>
                <a:gd name="connsiteX50" fmla="*/ 2894013 w 3933031"/>
                <a:gd name="connsiteY50" fmla="*/ 387350 h 897731"/>
                <a:gd name="connsiteX51" fmla="*/ 3023394 w 3933031"/>
                <a:gd name="connsiteY51" fmla="*/ 359569 h 897731"/>
                <a:gd name="connsiteX52" fmla="*/ 3164681 w 3933031"/>
                <a:gd name="connsiteY52" fmla="*/ 334169 h 897731"/>
                <a:gd name="connsiteX53" fmla="*/ 3344863 w 3933031"/>
                <a:gd name="connsiteY53" fmla="*/ 307975 h 897731"/>
                <a:gd name="connsiteX54" fmla="*/ 3450431 w 3933031"/>
                <a:gd name="connsiteY54" fmla="*/ 288925 h 897731"/>
                <a:gd name="connsiteX55" fmla="*/ 3566319 w 3933031"/>
                <a:gd name="connsiteY55" fmla="*/ 268288 h 897731"/>
                <a:gd name="connsiteX56" fmla="*/ 3671888 w 3933031"/>
                <a:gd name="connsiteY56" fmla="*/ 264319 h 897731"/>
                <a:gd name="connsiteX57" fmla="*/ 3821906 w 3933031"/>
                <a:gd name="connsiteY57" fmla="*/ 248444 h 897731"/>
                <a:gd name="connsiteX58" fmla="*/ 3933031 w 3933031"/>
                <a:gd name="connsiteY58" fmla="*/ 238125 h 897731"/>
                <a:gd name="connsiteX59" fmla="*/ 3932238 w 3933031"/>
                <a:gd name="connsiteY59" fmla="*/ 14288 h 897731"/>
                <a:gd name="connsiteX0" fmla="*/ 3932238 w 3933031"/>
                <a:gd name="connsiteY0" fmla="*/ 7144 h 890587"/>
                <a:gd name="connsiteX1" fmla="*/ 3831431 w 3933031"/>
                <a:gd name="connsiteY1" fmla="*/ 1587 h 890587"/>
                <a:gd name="connsiteX2" fmla="*/ 3656013 w 3933031"/>
                <a:gd name="connsiteY2" fmla="*/ 4762 h 890587"/>
                <a:gd name="connsiteX3" fmla="*/ 3459956 w 3933031"/>
                <a:gd name="connsiteY3" fmla="*/ 13494 h 890587"/>
                <a:gd name="connsiteX4" fmla="*/ 3328988 w 3933031"/>
                <a:gd name="connsiteY4" fmla="*/ 21431 h 890587"/>
                <a:gd name="connsiteX5" fmla="*/ 3202781 w 3933031"/>
                <a:gd name="connsiteY5" fmla="*/ 0 h 890587"/>
                <a:gd name="connsiteX6" fmla="*/ 3078956 w 3933031"/>
                <a:gd name="connsiteY6" fmla="*/ 4762 h 890587"/>
                <a:gd name="connsiteX7" fmla="*/ 2928938 w 3933031"/>
                <a:gd name="connsiteY7" fmla="*/ 14287 h 890587"/>
                <a:gd name="connsiteX8" fmla="*/ 2743200 w 3933031"/>
                <a:gd name="connsiteY8" fmla="*/ 35719 h 890587"/>
                <a:gd name="connsiteX9" fmla="*/ 2624138 w 3933031"/>
                <a:gd name="connsiteY9" fmla="*/ 45244 h 890587"/>
                <a:gd name="connsiteX10" fmla="*/ 2443163 w 3933031"/>
                <a:gd name="connsiteY10" fmla="*/ 66675 h 890587"/>
                <a:gd name="connsiteX11" fmla="*/ 2324100 w 3933031"/>
                <a:gd name="connsiteY11" fmla="*/ 76200 h 890587"/>
                <a:gd name="connsiteX12" fmla="*/ 2164556 w 3933031"/>
                <a:gd name="connsiteY12" fmla="*/ 95250 h 890587"/>
                <a:gd name="connsiteX13" fmla="*/ 2025650 w 3933031"/>
                <a:gd name="connsiteY13" fmla="*/ 125412 h 890587"/>
                <a:gd name="connsiteX14" fmla="*/ 1802606 w 3933031"/>
                <a:gd name="connsiteY14" fmla="*/ 122237 h 890587"/>
                <a:gd name="connsiteX15" fmla="*/ 1643063 w 3933031"/>
                <a:gd name="connsiteY15" fmla="*/ 116681 h 890587"/>
                <a:gd name="connsiteX16" fmla="*/ 1471613 w 3933031"/>
                <a:gd name="connsiteY16" fmla="*/ 123825 h 890587"/>
                <a:gd name="connsiteX17" fmla="*/ 1400175 w 3933031"/>
                <a:gd name="connsiteY17" fmla="*/ 188119 h 890587"/>
                <a:gd name="connsiteX18" fmla="*/ 1304925 w 3933031"/>
                <a:gd name="connsiteY18" fmla="*/ 254794 h 890587"/>
                <a:gd name="connsiteX19" fmla="*/ 1182688 w 3933031"/>
                <a:gd name="connsiteY19" fmla="*/ 253206 h 890587"/>
                <a:gd name="connsiteX20" fmla="*/ 1077119 w 3933031"/>
                <a:gd name="connsiteY20" fmla="*/ 261937 h 890587"/>
                <a:gd name="connsiteX21" fmla="*/ 860425 w 3933031"/>
                <a:gd name="connsiteY21" fmla="*/ 250825 h 890587"/>
                <a:gd name="connsiteX22" fmla="*/ 704850 w 3933031"/>
                <a:gd name="connsiteY22" fmla="*/ 285750 h 890587"/>
                <a:gd name="connsiteX23" fmla="*/ 569913 w 3933031"/>
                <a:gd name="connsiteY23" fmla="*/ 331787 h 890587"/>
                <a:gd name="connsiteX24" fmla="*/ 440531 w 3933031"/>
                <a:gd name="connsiteY24" fmla="*/ 369094 h 890587"/>
                <a:gd name="connsiteX25" fmla="*/ 402431 w 3933031"/>
                <a:gd name="connsiteY25" fmla="*/ 459581 h 890587"/>
                <a:gd name="connsiteX26" fmla="*/ 321469 w 3933031"/>
                <a:gd name="connsiteY26" fmla="*/ 502444 h 890587"/>
                <a:gd name="connsiteX27" fmla="*/ 276225 w 3933031"/>
                <a:gd name="connsiteY27" fmla="*/ 526256 h 890587"/>
                <a:gd name="connsiteX28" fmla="*/ 245269 w 3933031"/>
                <a:gd name="connsiteY28" fmla="*/ 581025 h 890587"/>
                <a:gd name="connsiteX29" fmla="*/ 180975 w 3933031"/>
                <a:gd name="connsiteY29" fmla="*/ 676275 h 890587"/>
                <a:gd name="connsiteX30" fmla="*/ 121444 w 3933031"/>
                <a:gd name="connsiteY30" fmla="*/ 769144 h 890587"/>
                <a:gd name="connsiteX31" fmla="*/ 71438 w 3933031"/>
                <a:gd name="connsiteY31" fmla="*/ 828675 h 890587"/>
                <a:gd name="connsiteX32" fmla="*/ 0 w 3933031"/>
                <a:gd name="connsiteY32" fmla="*/ 890587 h 890587"/>
                <a:gd name="connsiteX33" fmla="*/ 66675 w 3933031"/>
                <a:gd name="connsiteY33" fmla="*/ 864394 h 890587"/>
                <a:gd name="connsiteX34" fmla="*/ 190500 w 3933031"/>
                <a:gd name="connsiteY34" fmla="*/ 823119 h 890587"/>
                <a:gd name="connsiteX35" fmla="*/ 277813 w 3933031"/>
                <a:gd name="connsiteY35" fmla="*/ 788194 h 890587"/>
                <a:gd name="connsiteX36" fmla="*/ 392113 w 3933031"/>
                <a:gd name="connsiteY36" fmla="*/ 734219 h 890587"/>
                <a:gd name="connsiteX37" fmla="*/ 553244 w 3933031"/>
                <a:gd name="connsiteY37" fmla="*/ 664369 h 890587"/>
                <a:gd name="connsiteX38" fmla="*/ 737394 w 3933031"/>
                <a:gd name="connsiteY38" fmla="*/ 612775 h 890587"/>
                <a:gd name="connsiteX39" fmla="*/ 886619 w 3933031"/>
                <a:gd name="connsiteY39" fmla="*/ 612775 h 890587"/>
                <a:gd name="connsiteX40" fmla="*/ 1110456 w 3933031"/>
                <a:gd name="connsiteY40" fmla="*/ 595312 h 890587"/>
                <a:gd name="connsiteX41" fmla="*/ 1402556 w 3933031"/>
                <a:gd name="connsiteY41" fmla="*/ 583406 h 890587"/>
                <a:gd name="connsiteX42" fmla="*/ 1573213 w 3933031"/>
                <a:gd name="connsiteY42" fmla="*/ 567531 h 890587"/>
                <a:gd name="connsiteX43" fmla="*/ 1652588 w 3933031"/>
                <a:gd name="connsiteY43" fmla="*/ 554831 h 890587"/>
                <a:gd name="connsiteX44" fmla="*/ 1837531 w 3933031"/>
                <a:gd name="connsiteY44" fmla="*/ 527050 h 890587"/>
                <a:gd name="connsiteX45" fmla="*/ 2030413 w 3933031"/>
                <a:gd name="connsiteY45" fmla="*/ 504031 h 890587"/>
                <a:gd name="connsiteX46" fmla="*/ 2233613 w 3933031"/>
                <a:gd name="connsiteY46" fmla="*/ 473075 h 890587"/>
                <a:gd name="connsiteX47" fmla="*/ 2426494 w 3933031"/>
                <a:gd name="connsiteY47" fmla="*/ 441325 h 890587"/>
                <a:gd name="connsiteX48" fmla="*/ 2643981 w 3933031"/>
                <a:gd name="connsiteY48" fmla="*/ 410369 h 890587"/>
                <a:gd name="connsiteX49" fmla="*/ 2757488 w 3933031"/>
                <a:gd name="connsiteY49" fmla="*/ 389731 h 890587"/>
                <a:gd name="connsiteX50" fmla="*/ 2894013 w 3933031"/>
                <a:gd name="connsiteY50" fmla="*/ 380206 h 890587"/>
                <a:gd name="connsiteX51" fmla="*/ 3023394 w 3933031"/>
                <a:gd name="connsiteY51" fmla="*/ 352425 h 890587"/>
                <a:gd name="connsiteX52" fmla="*/ 3164681 w 3933031"/>
                <a:gd name="connsiteY52" fmla="*/ 327025 h 890587"/>
                <a:gd name="connsiteX53" fmla="*/ 3344863 w 3933031"/>
                <a:gd name="connsiteY53" fmla="*/ 300831 h 890587"/>
                <a:gd name="connsiteX54" fmla="*/ 3450431 w 3933031"/>
                <a:gd name="connsiteY54" fmla="*/ 281781 h 890587"/>
                <a:gd name="connsiteX55" fmla="*/ 3566319 w 3933031"/>
                <a:gd name="connsiteY55" fmla="*/ 261144 h 890587"/>
                <a:gd name="connsiteX56" fmla="*/ 3671888 w 3933031"/>
                <a:gd name="connsiteY56" fmla="*/ 257175 h 890587"/>
                <a:gd name="connsiteX57" fmla="*/ 3821906 w 3933031"/>
                <a:gd name="connsiteY57" fmla="*/ 241300 h 890587"/>
                <a:gd name="connsiteX58" fmla="*/ 3933031 w 3933031"/>
                <a:gd name="connsiteY58" fmla="*/ 230981 h 890587"/>
                <a:gd name="connsiteX59" fmla="*/ 3932238 w 3933031"/>
                <a:gd name="connsiteY59" fmla="*/ 7144 h 890587"/>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78956 w 3933031"/>
                <a:gd name="connsiteY6" fmla="*/ 3175 h 889000"/>
                <a:gd name="connsiteX7" fmla="*/ 2928938 w 3933031"/>
                <a:gd name="connsiteY7" fmla="*/ 12700 h 889000"/>
                <a:gd name="connsiteX8" fmla="*/ 2743200 w 3933031"/>
                <a:gd name="connsiteY8" fmla="*/ 34132 h 889000"/>
                <a:gd name="connsiteX9" fmla="*/ 2624138 w 3933031"/>
                <a:gd name="connsiteY9" fmla="*/ 43657 h 889000"/>
                <a:gd name="connsiteX10" fmla="*/ 2443163 w 3933031"/>
                <a:gd name="connsiteY10" fmla="*/ 65088 h 889000"/>
                <a:gd name="connsiteX11" fmla="*/ 2324100 w 3933031"/>
                <a:gd name="connsiteY11" fmla="*/ 74613 h 889000"/>
                <a:gd name="connsiteX12" fmla="*/ 2164556 w 3933031"/>
                <a:gd name="connsiteY12" fmla="*/ 936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71613 w 3933031"/>
                <a:gd name="connsiteY16" fmla="*/ 122238 h 889000"/>
                <a:gd name="connsiteX17" fmla="*/ 1400175 w 3933031"/>
                <a:gd name="connsiteY17" fmla="*/ 186532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28938 w 3933031"/>
                <a:gd name="connsiteY7" fmla="*/ 12700 h 889000"/>
                <a:gd name="connsiteX8" fmla="*/ 2743200 w 3933031"/>
                <a:gd name="connsiteY8" fmla="*/ 34132 h 889000"/>
                <a:gd name="connsiteX9" fmla="*/ 2624138 w 3933031"/>
                <a:gd name="connsiteY9" fmla="*/ 43657 h 889000"/>
                <a:gd name="connsiteX10" fmla="*/ 2443163 w 3933031"/>
                <a:gd name="connsiteY10" fmla="*/ 65088 h 889000"/>
                <a:gd name="connsiteX11" fmla="*/ 2324100 w 3933031"/>
                <a:gd name="connsiteY11" fmla="*/ 74613 h 889000"/>
                <a:gd name="connsiteX12" fmla="*/ 2164556 w 3933031"/>
                <a:gd name="connsiteY12" fmla="*/ 936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71613 w 3933031"/>
                <a:gd name="connsiteY16" fmla="*/ 122238 h 889000"/>
                <a:gd name="connsiteX17" fmla="*/ 1400175 w 3933031"/>
                <a:gd name="connsiteY17" fmla="*/ 186532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43200 w 3933031"/>
                <a:gd name="connsiteY8" fmla="*/ 34132 h 889000"/>
                <a:gd name="connsiteX9" fmla="*/ 2624138 w 3933031"/>
                <a:gd name="connsiteY9" fmla="*/ 43657 h 889000"/>
                <a:gd name="connsiteX10" fmla="*/ 2443163 w 3933031"/>
                <a:gd name="connsiteY10" fmla="*/ 65088 h 889000"/>
                <a:gd name="connsiteX11" fmla="*/ 2324100 w 3933031"/>
                <a:gd name="connsiteY11" fmla="*/ 74613 h 889000"/>
                <a:gd name="connsiteX12" fmla="*/ 2164556 w 3933031"/>
                <a:gd name="connsiteY12" fmla="*/ 936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71613 w 3933031"/>
                <a:gd name="connsiteY16" fmla="*/ 122238 h 889000"/>
                <a:gd name="connsiteX17" fmla="*/ 1400175 w 3933031"/>
                <a:gd name="connsiteY17" fmla="*/ 186532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624138 w 3933031"/>
                <a:gd name="connsiteY9" fmla="*/ 43657 h 889000"/>
                <a:gd name="connsiteX10" fmla="*/ 2443163 w 3933031"/>
                <a:gd name="connsiteY10" fmla="*/ 65088 h 889000"/>
                <a:gd name="connsiteX11" fmla="*/ 2324100 w 3933031"/>
                <a:gd name="connsiteY11" fmla="*/ 74613 h 889000"/>
                <a:gd name="connsiteX12" fmla="*/ 2164556 w 3933031"/>
                <a:gd name="connsiteY12" fmla="*/ 936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71613 w 3933031"/>
                <a:gd name="connsiteY16" fmla="*/ 122238 h 889000"/>
                <a:gd name="connsiteX17" fmla="*/ 1400175 w 3933031"/>
                <a:gd name="connsiteY17" fmla="*/ 186532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43163 w 3933031"/>
                <a:gd name="connsiteY10" fmla="*/ 65088 h 889000"/>
                <a:gd name="connsiteX11" fmla="*/ 2324100 w 3933031"/>
                <a:gd name="connsiteY11" fmla="*/ 74613 h 889000"/>
                <a:gd name="connsiteX12" fmla="*/ 2164556 w 3933031"/>
                <a:gd name="connsiteY12" fmla="*/ 936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71613 w 3933031"/>
                <a:gd name="connsiteY16" fmla="*/ 122238 h 889000"/>
                <a:gd name="connsiteX17" fmla="*/ 1400175 w 3933031"/>
                <a:gd name="connsiteY17" fmla="*/ 186532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17763 w 3933031"/>
                <a:gd name="connsiteY10" fmla="*/ 87313 h 889000"/>
                <a:gd name="connsiteX11" fmla="*/ 2324100 w 3933031"/>
                <a:gd name="connsiteY11" fmla="*/ 74613 h 889000"/>
                <a:gd name="connsiteX12" fmla="*/ 2164556 w 3933031"/>
                <a:gd name="connsiteY12" fmla="*/ 936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71613 w 3933031"/>
                <a:gd name="connsiteY16" fmla="*/ 122238 h 889000"/>
                <a:gd name="connsiteX17" fmla="*/ 1400175 w 3933031"/>
                <a:gd name="connsiteY17" fmla="*/ 186532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17763 w 3933031"/>
                <a:gd name="connsiteY10" fmla="*/ 87313 h 889000"/>
                <a:gd name="connsiteX11" fmla="*/ 2305050 w 3933031"/>
                <a:gd name="connsiteY11" fmla="*/ 100013 h 889000"/>
                <a:gd name="connsiteX12" fmla="*/ 2164556 w 3933031"/>
                <a:gd name="connsiteY12" fmla="*/ 936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71613 w 3933031"/>
                <a:gd name="connsiteY16" fmla="*/ 122238 h 889000"/>
                <a:gd name="connsiteX17" fmla="*/ 1400175 w 3933031"/>
                <a:gd name="connsiteY17" fmla="*/ 186532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17763 w 3933031"/>
                <a:gd name="connsiteY10" fmla="*/ 87313 h 889000"/>
                <a:gd name="connsiteX11" fmla="*/ 2305050 w 3933031"/>
                <a:gd name="connsiteY11" fmla="*/ 100013 h 889000"/>
                <a:gd name="connsiteX12" fmla="*/ 2151856 w 3933031"/>
                <a:gd name="connsiteY12" fmla="*/ 1190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71613 w 3933031"/>
                <a:gd name="connsiteY16" fmla="*/ 122238 h 889000"/>
                <a:gd name="connsiteX17" fmla="*/ 1400175 w 3933031"/>
                <a:gd name="connsiteY17" fmla="*/ 186532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17763 w 3933031"/>
                <a:gd name="connsiteY10" fmla="*/ 87313 h 889000"/>
                <a:gd name="connsiteX11" fmla="*/ 2305050 w 3933031"/>
                <a:gd name="connsiteY11" fmla="*/ 100013 h 889000"/>
                <a:gd name="connsiteX12" fmla="*/ 2151856 w 3933031"/>
                <a:gd name="connsiteY12" fmla="*/ 1190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71613 w 3933031"/>
                <a:gd name="connsiteY16" fmla="*/ 122238 h 889000"/>
                <a:gd name="connsiteX17" fmla="*/ 1355725 w 3933031"/>
                <a:gd name="connsiteY17" fmla="*/ 189707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17763 w 3933031"/>
                <a:gd name="connsiteY10" fmla="*/ 87313 h 889000"/>
                <a:gd name="connsiteX11" fmla="*/ 2305050 w 3933031"/>
                <a:gd name="connsiteY11" fmla="*/ 100013 h 889000"/>
                <a:gd name="connsiteX12" fmla="*/ 2151856 w 3933031"/>
                <a:gd name="connsiteY12" fmla="*/ 119063 h 889000"/>
                <a:gd name="connsiteX13" fmla="*/ 2025650 w 3933031"/>
                <a:gd name="connsiteY13" fmla="*/ 123825 h 889000"/>
                <a:gd name="connsiteX14" fmla="*/ 1802606 w 3933031"/>
                <a:gd name="connsiteY14" fmla="*/ 120650 h 889000"/>
                <a:gd name="connsiteX15" fmla="*/ 1643063 w 3933031"/>
                <a:gd name="connsiteY15" fmla="*/ 115094 h 889000"/>
                <a:gd name="connsiteX16" fmla="*/ 1420813 w 3933031"/>
                <a:gd name="connsiteY16" fmla="*/ 138113 h 889000"/>
                <a:gd name="connsiteX17" fmla="*/ 1355725 w 3933031"/>
                <a:gd name="connsiteY17" fmla="*/ 189707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17763 w 3933031"/>
                <a:gd name="connsiteY10" fmla="*/ 87313 h 889000"/>
                <a:gd name="connsiteX11" fmla="*/ 2305050 w 3933031"/>
                <a:gd name="connsiteY11" fmla="*/ 100013 h 889000"/>
                <a:gd name="connsiteX12" fmla="*/ 2151856 w 3933031"/>
                <a:gd name="connsiteY12" fmla="*/ 119063 h 889000"/>
                <a:gd name="connsiteX13" fmla="*/ 2025650 w 3933031"/>
                <a:gd name="connsiteY13" fmla="*/ 123825 h 889000"/>
                <a:gd name="connsiteX14" fmla="*/ 1802606 w 3933031"/>
                <a:gd name="connsiteY14" fmla="*/ 120650 h 889000"/>
                <a:gd name="connsiteX15" fmla="*/ 1608138 w 3933031"/>
                <a:gd name="connsiteY15" fmla="*/ 140494 h 889000"/>
                <a:gd name="connsiteX16" fmla="*/ 1420813 w 3933031"/>
                <a:gd name="connsiteY16" fmla="*/ 138113 h 889000"/>
                <a:gd name="connsiteX17" fmla="*/ 1355725 w 3933031"/>
                <a:gd name="connsiteY17" fmla="*/ 189707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17763 w 3933031"/>
                <a:gd name="connsiteY10" fmla="*/ 87313 h 889000"/>
                <a:gd name="connsiteX11" fmla="*/ 2305050 w 3933031"/>
                <a:gd name="connsiteY11" fmla="*/ 100013 h 889000"/>
                <a:gd name="connsiteX12" fmla="*/ 2151856 w 3933031"/>
                <a:gd name="connsiteY12" fmla="*/ 119063 h 889000"/>
                <a:gd name="connsiteX13" fmla="*/ 2025650 w 3933031"/>
                <a:gd name="connsiteY13" fmla="*/ 123825 h 889000"/>
                <a:gd name="connsiteX14" fmla="*/ 1802606 w 3933031"/>
                <a:gd name="connsiteY14" fmla="*/ 136525 h 889000"/>
                <a:gd name="connsiteX15" fmla="*/ 1608138 w 3933031"/>
                <a:gd name="connsiteY15" fmla="*/ 140494 h 889000"/>
                <a:gd name="connsiteX16" fmla="*/ 1420813 w 3933031"/>
                <a:gd name="connsiteY16" fmla="*/ 138113 h 889000"/>
                <a:gd name="connsiteX17" fmla="*/ 1355725 w 3933031"/>
                <a:gd name="connsiteY17" fmla="*/ 189707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17763 w 3933031"/>
                <a:gd name="connsiteY10" fmla="*/ 87313 h 889000"/>
                <a:gd name="connsiteX11" fmla="*/ 2305050 w 3933031"/>
                <a:gd name="connsiteY11" fmla="*/ 100013 h 889000"/>
                <a:gd name="connsiteX12" fmla="*/ 2151856 w 3933031"/>
                <a:gd name="connsiteY12" fmla="*/ 119063 h 889000"/>
                <a:gd name="connsiteX13" fmla="*/ 2035175 w 3933031"/>
                <a:gd name="connsiteY13" fmla="*/ 123825 h 889000"/>
                <a:gd name="connsiteX14" fmla="*/ 1802606 w 3933031"/>
                <a:gd name="connsiteY14" fmla="*/ 136525 h 889000"/>
                <a:gd name="connsiteX15" fmla="*/ 1608138 w 3933031"/>
                <a:gd name="connsiteY15" fmla="*/ 140494 h 889000"/>
                <a:gd name="connsiteX16" fmla="*/ 1420813 w 3933031"/>
                <a:gd name="connsiteY16" fmla="*/ 138113 h 889000"/>
                <a:gd name="connsiteX17" fmla="*/ 1355725 w 3933031"/>
                <a:gd name="connsiteY17" fmla="*/ 189707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76225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 name="connsiteX0" fmla="*/ 3932238 w 3933031"/>
                <a:gd name="connsiteY0" fmla="*/ 5557 h 889000"/>
                <a:gd name="connsiteX1" fmla="*/ 3831431 w 3933031"/>
                <a:gd name="connsiteY1" fmla="*/ 0 h 889000"/>
                <a:gd name="connsiteX2" fmla="*/ 3656013 w 3933031"/>
                <a:gd name="connsiteY2" fmla="*/ 3175 h 889000"/>
                <a:gd name="connsiteX3" fmla="*/ 3459956 w 3933031"/>
                <a:gd name="connsiteY3" fmla="*/ 11907 h 889000"/>
                <a:gd name="connsiteX4" fmla="*/ 3328988 w 3933031"/>
                <a:gd name="connsiteY4" fmla="*/ 19844 h 889000"/>
                <a:gd name="connsiteX5" fmla="*/ 3186906 w 3933031"/>
                <a:gd name="connsiteY5" fmla="*/ 26988 h 889000"/>
                <a:gd name="connsiteX6" fmla="*/ 3047206 w 3933031"/>
                <a:gd name="connsiteY6" fmla="*/ 41275 h 889000"/>
                <a:gd name="connsiteX7" fmla="*/ 2903538 w 3933031"/>
                <a:gd name="connsiteY7" fmla="*/ 44450 h 889000"/>
                <a:gd name="connsiteX8" fmla="*/ 2727325 w 3933031"/>
                <a:gd name="connsiteY8" fmla="*/ 65882 h 889000"/>
                <a:gd name="connsiteX9" fmla="*/ 2582863 w 3933031"/>
                <a:gd name="connsiteY9" fmla="*/ 78582 h 889000"/>
                <a:gd name="connsiteX10" fmla="*/ 2417763 w 3933031"/>
                <a:gd name="connsiteY10" fmla="*/ 87313 h 889000"/>
                <a:gd name="connsiteX11" fmla="*/ 2305050 w 3933031"/>
                <a:gd name="connsiteY11" fmla="*/ 100013 h 889000"/>
                <a:gd name="connsiteX12" fmla="*/ 2151856 w 3933031"/>
                <a:gd name="connsiteY12" fmla="*/ 119063 h 889000"/>
                <a:gd name="connsiteX13" fmla="*/ 2035175 w 3933031"/>
                <a:gd name="connsiteY13" fmla="*/ 123825 h 889000"/>
                <a:gd name="connsiteX14" fmla="*/ 1802606 w 3933031"/>
                <a:gd name="connsiteY14" fmla="*/ 136525 h 889000"/>
                <a:gd name="connsiteX15" fmla="*/ 1608138 w 3933031"/>
                <a:gd name="connsiteY15" fmla="*/ 140494 h 889000"/>
                <a:gd name="connsiteX16" fmla="*/ 1420813 w 3933031"/>
                <a:gd name="connsiteY16" fmla="*/ 138113 h 889000"/>
                <a:gd name="connsiteX17" fmla="*/ 1355725 w 3933031"/>
                <a:gd name="connsiteY17" fmla="*/ 189707 h 889000"/>
                <a:gd name="connsiteX18" fmla="*/ 1304925 w 3933031"/>
                <a:gd name="connsiteY18" fmla="*/ 253207 h 889000"/>
                <a:gd name="connsiteX19" fmla="*/ 1182688 w 3933031"/>
                <a:gd name="connsiteY19" fmla="*/ 251619 h 889000"/>
                <a:gd name="connsiteX20" fmla="*/ 1077119 w 3933031"/>
                <a:gd name="connsiteY20" fmla="*/ 260350 h 889000"/>
                <a:gd name="connsiteX21" fmla="*/ 860425 w 3933031"/>
                <a:gd name="connsiteY21" fmla="*/ 249238 h 889000"/>
                <a:gd name="connsiteX22" fmla="*/ 704850 w 3933031"/>
                <a:gd name="connsiteY22" fmla="*/ 284163 h 889000"/>
                <a:gd name="connsiteX23" fmla="*/ 569913 w 3933031"/>
                <a:gd name="connsiteY23" fmla="*/ 330200 h 889000"/>
                <a:gd name="connsiteX24" fmla="*/ 440531 w 3933031"/>
                <a:gd name="connsiteY24" fmla="*/ 367507 h 889000"/>
                <a:gd name="connsiteX25" fmla="*/ 402431 w 3933031"/>
                <a:gd name="connsiteY25" fmla="*/ 457994 h 889000"/>
                <a:gd name="connsiteX26" fmla="*/ 321469 w 3933031"/>
                <a:gd name="connsiteY26" fmla="*/ 500857 h 889000"/>
                <a:gd name="connsiteX27" fmla="*/ 261937 w 3933031"/>
                <a:gd name="connsiteY27" fmla="*/ 524669 h 889000"/>
                <a:gd name="connsiteX28" fmla="*/ 245269 w 3933031"/>
                <a:gd name="connsiteY28" fmla="*/ 579438 h 889000"/>
                <a:gd name="connsiteX29" fmla="*/ 180975 w 3933031"/>
                <a:gd name="connsiteY29" fmla="*/ 674688 h 889000"/>
                <a:gd name="connsiteX30" fmla="*/ 121444 w 3933031"/>
                <a:gd name="connsiteY30" fmla="*/ 767557 h 889000"/>
                <a:gd name="connsiteX31" fmla="*/ 71438 w 3933031"/>
                <a:gd name="connsiteY31" fmla="*/ 827088 h 889000"/>
                <a:gd name="connsiteX32" fmla="*/ 0 w 3933031"/>
                <a:gd name="connsiteY32" fmla="*/ 889000 h 889000"/>
                <a:gd name="connsiteX33" fmla="*/ 66675 w 3933031"/>
                <a:gd name="connsiteY33" fmla="*/ 862807 h 889000"/>
                <a:gd name="connsiteX34" fmla="*/ 190500 w 3933031"/>
                <a:gd name="connsiteY34" fmla="*/ 821532 h 889000"/>
                <a:gd name="connsiteX35" fmla="*/ 277813 w 3933031"/>
                <a:gd name="connsiteY35" fmla="*/ 786607 h 889000"/>
                <a:gd name="connsiteX36" fmla="*/ 392113 w 3933031"/>
                <a:gd name="connsiteY36" fmla="*/ 732632 h 889000"/>
                <a:gd name="connsiteX37" fmla="*/ 553244 w 3933031"/>
                <a:gd name="connsiteY37" fmla="*/ 662782 h 889000"/>
                <a:gd name="connsiteX38" fmla="*/ 737394 w 3933031"/>
                <a:gd name="connsiteY38" fmla="*/ 611188 h 889000"/>
                <a:gd name="connsiteX39" fmla="*/ 886619 w 3933031"/>
                <a:gd name="connsiteY39" fmla="*/ 611188 h 889000"/>
                <a:gd name="connsiteX40" fmla="*/ 1110456 w 3933031"/>
                <a:gd name="connsiteY40" fmla="*/ 593725 h 889000"/>
                <a:gd name="connsiteX41" fmla="*/ 1402556 w 3933031"/>
                <a:gd name="connsiteY41" fmla="*/ 581819 h 889000"/>
                <a:gd name="connsiteX42" fmla="*/ 1573213 w 3933031"/>
                <a:gd name="connsiteY42" fmla="*/ 565944 h 889000"/>
                <a:gd name="connsiteX43" fmla="*/ 1652588 w 3933031"/>
                <a:gd name="connsiteY43" fmla="*/ 553244 h 889000"/>
                <a:gd name="connsiteX44" fmla="*/ 1837531 w 3933031"/>
                <a:gd name="connsiteY44" fmla="*/ 525463 h 889000"/>
                <a:gd name="connsiteX45" fmla="*/ 2030413 w 3933031"/>
                <a:gd name="connsiteY45" fmla="*/ 502444 h 889000"/>
                <a:gd name="connsiteX46" fmla="*/ 2233613 w 3933031"/>
                <a:gd name="connsiteY46" fmla="*/ 471488 h 889000"/>
                <a:gd name="connsiteX47" fmla="*/ 2426494 w 3933031"/>
                <a:gd name="connsiteY47" fmla="*/ 439738 h 889000"/>
                <a:gd name="connsiteX48" fmla="*/ 2643981 w 3933031"/>
                <a:gd name="connsiteY48" fmla="*/ 408782 h 889000"/>
                <a:gd name="connsiteX49" fmla="*/ 2757488 w 3933031"/>
                <a:gd name="connsiteY49" fmla="*/ 388144 h 889000"/>
                <a:gd name="connsiteX50" fmla="*/ 2894013 w 3933031"/>
                <a:gd name="connsiteY50" fmla="*/ 378619 h 889000"/>
                <a:gd name="connsiteX51" fmla="*/ 3023394 w 3933031"/>
                <a:gd name="connsiteY51" fmla="*/ 350838 h 889000"/>
                <a:gd name="connsiteX52" fmla="*/ 3164681 w 3933031"/>
                <a:gd name="connsiteY52" fmla="*/ 325438 h 889000"/>
                <a:gd name="connsiteX53" fmla="*/ 3344863 w 3933031"/>
                <a:gd name="connsiteY53" fmla="*/ 299244 h 889000"/>
                <a:gd name="connsiteX54" fmla="*/ 3450431 w 3933031"/>
                <a:gd name="connsiteY54" fmla="*/ 280194 h 889000"/>
                <a:gd name="connsiteX55" fmla="*/ 3566319 w 3933031"/>
                <a:gd name="connsiteY55" fmla="*/ 259557 h 889000"/>
                <a:gd name="connsiteX56" fmla="*/ 3671888 w 3933031"/>
                <a:gd name="connsiteY56" fmla="*/ 255588 h 889000"/>
                <a:gd name="connsiteX57" fmla="*/ 3821906 w 3933031"/>
                <a:gd name="connsiteY57" fmla="*/ 239713 h 889000"/>
                <a:gd name="connsiteX58" fmla="*/ 3933031 w 3933031"/>
                <a:gd name="connsiteY58" fmla="*/ 229394 h 889000"/>
                <a:gd name="connsiteX59" fmla="*/ 3932238 w 3933031"/>
                <a:gd name="connsiteY59" fmla="*/ 5557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33031" h="889000">
                  <a:moveTo>
                    <a:pt x="3932238" y="5557"/>
                  </a:moveTo>
                  <a:lnTo>
                    <a:pt x="3831431" y="0"/>
                  </a:lnTo>
                  <a:lnTo>
                    <a:pt x="3656013" y="3175"/>
                  </a:lnTo>
                  <a:lnTo>
                    <a:pt x="3459956" y="11907"/>
                  </a:lnTo>
                  <a:lnTo>
                    <a:pt x="3328988" y="19844"/>
                  </a:lnTo>
                  <a:lnTo>
                    <a:pt x="3186906" y="26988"/>
                  </a:lnTo>
                  <a:lnTo>
                    <a:pt x="3047206" y="41275"/>
                  </a:lnTo>
                  <a:lnTo>
                    <a:pt x="2903538" y="44450"/>
                  </a:lnTo>
                  <a:lnTo>
                    <a:pt x="2727325" y="65882"/>
                  </a:lnTo>
                  <a:lnTo>
                    <a:pt x="2582863" y="78582"/>
                  </a:lnTo>
                  <a:lnTo>
                    <a:pt x="2417763" y="87313"/>
                  </a:lnTo>
                  <a:lnTo>
                    <a:pt x="2305050" y="100013"/>
                  </a:lnTo>
                  <a:lnTo>
                    <a:pt x="2151856" y="119063"/>
                  </a:lnTo>
                  <a:lnTo>
                    <a:pt x="2035175" y="123825"/>
                  </a:lnTo>
                  <a:lnTo>
                    <a:pt x="1802606" y="136525"/>
                  </a:lnTo>
                  <a:lnTo>
                    <a:pt x="1608138" y="140494"/>
                  </a:lnTo>
                  <a:lnTo>
                    <a:pt x="1420813" y="138113"/>
                  </a:lnTo>
                  <a:lnTo>
                    <a:pt x="1355725" y="189707"/>
                  </a:lnTo>
                  <a:lnTo>
                    <a:pt x="1304925" y="253207"/>
                  </a:lnTo>
                  <a:lnTo>
                    <a:pt x="1182688" y="251619"/>
                  </a:lnTo>
                  <a:lnTo>
                    <a:pt x="1077119" y="260350"/>
                  </a:lnTo>
                  <a:lnTo>
                    <a:pt x="860425" y="249238"/>
                  </a:lnTo>
                  <a:lnTo>
                    <a:pt x="704850" y="284163"/>
                  </a:lnTo>
                  <a:lnTo>
                    <a:pt x="569913" y="330200"/>
                  </a:lnTo>
                  <a:lnTo>
                    <a:pt x="440531" y="367507"/>
                  </a:lnTo>
                  <a:lnTo>
                    <a:pt x="402431" y="457994"/>
                  </a:lnTo>
                  <a:lnTo>
                    <a:pt x="321469" y="500857"/>
                  </a:lnTo>
                  <a:lnTo>
                    <a:pt x="261937" y="524669"/>
                  </a:lnTo>
                  <a:lnTo>
                    <a:pt x="245269" y="579438"/>
                  </a:lnTo>
                  <a:lnTo>
                    <a:pt x="180975" y="674688"/>
                  </a:lnTo>
                  <a:lnTo>
                    <a:pt x="121444" y="767557"/>
                  </a:lnTo>
                  <a:lnTo>
                    <a:pt x="71438" y="827088"/>
                  </a:lnTo>
                  <a:lnTo>
                    <a:pt x="0" y="889000"/>
                  </a:lnTo>
                  <a:lnTo>
                    <a:pt x="66675" y="862807"/>
                  </a:lnTo>
                  <a:lnTo>
                    <a:pt x="190500" y="821532"/>
                  </a:lnTo>
                  <a:lnTo>
                    <a:pt x="277813" y="786607"/>
                  </a:lnTo>
                  <a:lnTo>
                    <a:pt x="392113" y="732632"/>
                  </a:lnTo>
                  <a:lnTo>
                    <a:pt x="553244" y="662782"/>
                  </a:lnTo>
                  <a:lnTo>
                    <a:pt x="737394" y="611188"/>
                  </a:lnTo>
                  <a:lnTo>
                    <a:pt x="886619" y="611188"/>
                  </a:lnTo>
                  <a:lnTo>
                    <a:pt x="1110456" y="593725"/>
                  </a:lnTo>
                  <a:lnTo>
                    <a:pt x="1402556" y="581819"/>
                  </a:lnTo>
                  <a:lnTo>
                    <a:pt x="1573213" y="565944"/>
                  </a:lnTo>
                  <a:lnTo>
                    <a:pt x="1652588" y="553244"/>
                  </a:lnTo>
                  <a:lnTo>
                    <a:pt x="1837531" y="525463"/>
                  </a:lnTo>
                  <a:lnTo>
                    <a:pt x="2030413" y="502444"/>
                  </a:lnTo>
                  <a:lnTo>
                    <a:pt x="2233613" y="471488"/>
                  </a:lnTo>
                  <a:lnTo>
                    <a:pt x="2426494" y="439738"/>
                  </a:lnTo>
                  <a:lnTo>
                    <a:pt x="2643981" y="408782"/>
                  </a:lnTo>
                  <a:lnTo>
                    <a:pt x="2757488" y="388144"/>
                  </a:lnTo>
                  <a:lnTo>
                    <a:pt x="2894013" y="378619"/>
                  </a:lnTo>
                  <a:lnTo>
                    <a:pt x="3023394" y="350838"/>
                  </a:lnTo>
                  <a:lnTo>
                    <a:pt x="3164681" y="325438"/>
                  </a:lnTo>
                  <a:lnTo>
                    <a:pt x="3344863" y="299244"/>
                  </a:lnTo>
                  <a:lnTo>
                    <a:pt x="3450431" y="280194"/>
                  </a:lnTo>
                  <a:lnTo>
                    <a:pt x="3566319" y="259557"/>
                  </a:lnTo>
                  <a:lnTo>
                    <a:pt x="3671888" y="255588"/>
                  </a:lnTo>
                  <a:lnTo>
                    <a:pt x="3821906" y="239713"/>
                  </a:lnTo>
                  <a:lnTo>
                    <a:pt x="3933031" y="229394"/>
                  </a:lnTo>
                  <a:cubicBezTo>
                    <a:pt x="3932767" y="154782"/>
                    <a:pt x="3932502" y="80169"/>
                    <a:pt x="3932238" y="5557"/>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4" name="Freeform 373"/>
            <p:cNvSpPr/>
            <p:nvPr/>
          </p:nvSpPr>
          <p:spPr>
            <a:xfrm>
              <a:off x="352209" y="2324491"/>
              <a:ext cx="8246486" cy="1040275"/>
            </a:xfrm>
            <a:custGeom>
              <a:avLst/>
              <a:gdLst>
                <a:gd name="connsiteX0" fmla="*/ 8260773 w 8260773"/>
                <a:gd name="connsiteY0" fmla="*/ 290946 h 1007919"/>
                <a:gd name="connsiteX1" fmla="*/ 7969828 w 8260773"/>
                <a:gd name="connsiteY1" fmla="*/ 311728 h 1007919"/>
                <a:gd name="connsiteX2" fmla="*/ 7564582 w 8260773"/>
                <a:gd name="connsiteY2" fmla="*/ 374073 h 1007919"/>
                <a:gd name="connsiteX3" fmla="*/ 7252855 w 8260773"/>
                <a:gd name="connsiteY3" fmla="*/ 415637 h 1007919"/>
                <a:gd name="connsiteX4" fmla="*/ 6930737 w 8260773"/>
                <a:gd name="connsiteY4" fmla="*/ 477982 h 1007919"/>
                <a:gd name="connsiteX5" fmla="*/ 6504709 w 8260773"/>
                <a:gd name="connsiteY5" fmla="*/ 529937 h 1007919"/>
                <a:gd name="connsiteX6" fmla="*/ 5943600 w 8260773"/>
                <a:gd name="connsiteY6" fmla="*/ 613064 h 1007919"/>
                <a:gd name="connsiteX7" fmla="*/ 5434446 w 8260773"/>
                <a:gd name="connsiteY7" fmla="*/ 633846 h 1007919"/>
                <a:gd name="connsiteX8" fmla="*/ 5112328 w 8260773"/>
                <a:gd name="connsiteY8" fmla="*/ 654628 h 1007919"/>
                <a:gd name="connsiteX9" fmla="*/ 4883728 w 8260773"/>
                <a:gd name="connsiteY9" fmla="*/ 737755 h 1007919"/>
                <a:gd name="connsiteX10" fmla="*/ 4686300 w 8260773"/>
                <a:gd name="connsiteY10" fmla="*/ 800100 h 1007919"/>
                <a:gd name="connsiteX11" fmla="*/ 4405746 w 8260773"/>
                <a:gd name="connsiteY11" fmla="*/ 914400 h 1007919"/>
                <a:gd name="connsiteX12" fmla="*/ 4125191 w 8260773"/>
                <a:gd name="connsiteY12" fmla="*/ 1007919 h 1007919"/>
                <a:gd name="connsiteX13" fmla="*/ 3709555 w 8260773"/>
                <a:gd name="connsiteY13" fmla="*/ 1007919 h 1007919"/>
                <a:gd name="connsiteX14" fmla="*/ 3304309 w 8260773"/>
                <a:gd name="connsiteY14" fmla="*/ 976746 h 1007919"/>
                <a:gd name="connsiteX15" fmla="*/ 2888673 w 8260773"/>
                <a:gd name="connsiteY15" fmla="*/ 883228 h 1007919"/>
                <a:gd name="connsiteX16" fmla="*/ 2556164 w 8260773"/>
                <a:gd name="connsiteY16" fmla="*/ 831273 h 1007919"/>
                <a:gd name="connsiteX17" fmla="*/ 2213264 w 8260773"/>
                <a:gd name="connsiteY17" fmla="*/ 779319 h 1007919"/>
                <a:gd name="connsiteX18" fmla="*/ 1828800 w 8260773"/>
                <a:gd name="connsiteY18" fmla="*/ 665019 h 1007919"/>
                <a:gd name="connsiteX19" fmla="*/ 1506682 w 8260773"/>
                <a:gd name="connsiteY19" fmla="*/ 571500 h 1007919"/>
                <a:gd name="connsiteX20" fmla="*/ 1236518 w 8260773"/>
                <a:gd name="connsiteY20" fmla="*/ 394855 h 1007919"/>
                <a:gd name="connsiteX21" fmla="*/ 966355 w 8260773"/>
                <a:gd name="connsiteY21" fmla="*/ 207819 h 1007919"/>
                <a:gd name="connsiteX22" fmla="*/ 706582 w 8260773"/>
                <a:gd name="connsiteY22" fmla="*/ 62346 h 1007919"/>
                <a:gd name="connsiteX23" fmla="*/ 457200 w 8260773"/>
                <a:gd name="connsiteY23" fmla="*/ 0 h 1007919"/>
                <a:gd name="connsiteX24" fmla="*/ 0 w 8260773"/>
                <a:gd name="connsiteY24" fmla="*/ 0 h 1007919"/>
                <a:gd name="connsiteX0" fmla="*/ 8260773 w 8260773"/>
                <a:gd name="connsiteY0" fmla="*/ 290946 h 1007919"/>
                <a:gd name="connsiteX1" fmla="*/ 7969828 w 8260773"/>
                <a:gd name="connsiteY1" fmla="*/ 311728 h 1007919"/>
                <a:gd name="connsiteX2" fmla="*/ 7564582 w 8260773"/>
                <a:gd name="connsiteY2" fmla="*/ 374073 h 1007919"/>
                <a:gd name="connsiteX3" fmla="*/ 7252855 w 8260773"/>
                <a:gd name="connsiteY3" fmla="*/ 415637 h 1007919"/>
                <a:gd name="connsiteX4" fmla="*/ 6930737 w 8260773"/>
                <a:gd name="connsiteY4" fmla="*/ 477982 h 1007919"/>
                <a:gd name="connsiteX5" fmla="*/ 6504709 w 8260773"/>
                <a:gd name="connsiteY5" fmla="*/ 529937 h 1007919"/>
                <a:gd name="connsiteX6" fmla="*/ 5943600 w 8260773"/>
                <a:gd name="connsiteY6" fmla="*/ 613064 h 1007919"/>
                <a:gd name="connsiteX7" fmla="*/ 5434446 w 8260773"/>
                <a:gd name="connsiteY7" fmla="*/ 633846 h 1007919"/>
                <a:gd name="connsiteX8" fmla="*/ 5112328 w 8260773"/>
                <a:gd name="connsiteY8" fmla="*/ 654628 h 1007919"/>
                <a:gd name="connsiteX9" fmla="*/ 4883728 w 8260773"/>
                <a:gd name="connsiteY9" fmla="*/ 737755 h 1007919"/>
                <a:gd name="connsiteX10" fmla="*/ 4686300 w 8260773"/>
                <a:gd name="connsiteY10" fmla="*/ 800100 h 1007919"/>
                <a:gd name="connsiteX11" fmla="*/ 4405746 w 8260773"/>
                <a:gd name="connsiteY11" fmla="*/ 914400 h 1007919"/>
                <a:gd name="connsiteX12" fmla="*/ 4125191 w 8260773"/>
                <a:gd name="connsiteY12" fmla="*/ 1007919 h 1007919"/>
                <a:gd name="connsiteX13" fmla="*/ 3709555 w 8260773"/>
                <a:gd name="connsiteY13" fmla="*/ 1007919 h 1007919"/>
                <a:gd name="connsiteX14" fmla="*/ 3304309 w 8260773"/>
                <a:gd name="connsiteY14" fmla="*/ 976746 h 1007919"/>
                <a:gd name="connsiteX15" fmla="*/ 2888673 w 8260773"/>
                <a:gd name="connsiteY15" fmla="*/ 883228 h 1007919"/>
                <a:gd name="connsiteX16" fmla="*/ 2556164 w 8260773"/>
                <a:gd name="connsiteY16" fmla="*/ 831273 h 1007919"/>
                <a:gd name="connsiteX17" fmla="*/ 2213264 w 8260773"/>
                <a:gd name="connsiteY17" fmla="*/ 779319 h 1007919"/>
                <a:gd name="connsiteX18" fmla="*/ 1828800 w 8260773"/>
                <a:gd name="connsiteY18" fmla="*/ 665019 h 1007919"/>
                <a:gd name="connsiteX19" fmla="*/ 1549545 w 8260773"/>
                <a:gd name="connsiteY19" fmla="*/ 573881 h 1007919"/>
                <a:gd name="connsiteX20" fmla="*/ 1236518 w 8260773"/>
                <a:gd name="connsiteY20" fmla="*/ 394855 h 1007919"/>
                <a:gd name="connsiteX21" fmla="*/ 966355 w 8260773"/>
                <a:gd name="connsiteY21" fmla="*/ 207819 h 1007919"/>
                <a:gd name="connsiteX22" fmla="*/ 706582 w 8260773"/>
                <a:gd name="connsiteY22" fmla="*/ 62346 h 1007919"/>
                <a:gd name="connsiteX23" fmla="*/ 457200 w 8260773"/>
                <a:gd name="connsiteY23" fmla="*/ 0 h 1007919"/>
                <a:gd name="connsiteX24" fmla="*/ 0 w 8260773"/>
                <a:gd name="connsiteY24" fmla="*/ 0 h 1007919"/>
                <a:gd name="connsiteX0" fmla="*/ 8260773 w 8260773"/>
                <a:gd name="connsiteY0" fmla="*/ 290946 h 1007919"/>
                <a:gd name="connsiteX1" fmla="*/ 7969828 w 8260773"/>
                <a:gd name="connsiteY1" fmla="*/ 311728 h 1007919"/>
                <a:gd name="connsiteX2" fmla="*/ 7564582 w 8260773"/>
                <a:gd name="connsiteY2" fmla="*/ 374073 h 1007919"/>
                <a:gd name="connsiteX3" fmla="*/ 7252855 w 8260773"/>
                <a:gd name="connsiteY3" fmla="*/ 415637 h 1007919"/>
                <a:gd name="connsiteX4" fmla="*/ 6930737 w 8260773"/>
                <a:gd name="connsiteY4" fmla="*/ 477982 h 1007919"/>
                <a:gd name="connsiteX5" fmla="*/ 6504709 w 8260773"/>
                <a:gd name="connsiteY5" fmla="*/ 529937 h 1007919"/>
                <a:gd name="connsiteX6" fmla="*/ 5943600 w 8260773"/>
                <a:gd name="connsiteY6" fmla="*/ 613064 h 1007919"/>
                <a:gd name="connsiteX7" fmla="*/ 5434446 w 8260773"/>
                <a:gd name="connsiteY7" fmla="*/ 633846 h 1007919"/>
                <a:gd name="connsiteX8" fmla="*/ 5112328 w 8260773"/>
                <a:gd name="connsiteY8" fmla="*/ 654628 h 1007919"/>
                <a:gd name="connsiteX9" fmla="*/ 4883728 w 8260773"/>
                <a:gd name="connsiteY9" fmla="*/ 737755 h 1007919"/>
                <a:gd name="connsiteX10" fmla="*/ 4686300 w 8260773"/>
                <a:gd name="connsiteY10" fmla="*/ 800100 h 1007919"/>
                <a:gd name="connsiteX11" fmla="*/ 4405746 w 8260773"/>
                <a:gd name="connsiteY11" fmla="*/ 914400 h 1007919"/>
                <a:gd name="connsiteX12" fmla="*/ 4125191 w 8260773"/>
                <a:gd name="connsiteY12" fmla="*/ 1007919 h 1007919"/>
                <a:gd name="connsiteX13" fmla="*/ 3709555 w 8260773"/>
                <a:gd name="connsiteY13" fmla="*/ 1007919 h 1007919"/>
                <a:gd name="connsiteX14" fmla="*/ 3304309 w 8260773"/>
                <a:gd name="connsiteY14" fmla="*/ 976746 h 1007919"/>
                <a:gd name="connsiteX15" fmla="*/ 2888673 w 8260773"/>
                <a:gd name="connsiteY15" fmla="*/ 883228 h 1007919"/>
                <a:gd name="connsiteX16" fmla="*/ 2556164 w 8260773"/>
                <a:gd name="connsiteY16" fmla="*/ 831273 h 1007919"/>
                <a:gd name="connsiteX17" fmla="*/ 2213264 w 8260773"/>
                <a:gd name="connsiteY17" fmla="*/ 779319 h 1007919"/>
                <a:gd name="connsiteX18" fmla="*/ 1828800 w 8260773"/>
                <a:gd name="connsiteY18" fmla="*/ 665019 h 1007919"/>
                <a:gd name="connsiteX19" fmla="*/ 1549545 w 8260773"/>
                <a:gd name="connsiteY19" fmla="*/ 573881 h 1007919"/>
                <a:gd name="connsiteX20" fmla="*/ 1428967 w 8260773"/>
                <a:gd name="connsiteY20" fmla="*/ 509155 h 1007919"/>
                <a:gd name="connsiteX21" fmla="*/ 1236518 w 8260773"/>
                <a:gd name="connsiteY21" fmla="*/ 394855 h 1007919"/>
                <a:gd name="connsiteX22" fmla="*/ 966355 w 8260773"/>
                <a:gd name="connsiteY22" fmla="*/ 207819 h 1007919"/>
                <a:gd name="connsiteX23" fmla="*/ 706582 w 8260773"/>
                <a:gd name="connsiteY23" fmla="*/ 62346 h 1007919"/>
                <a:gd name="connsiteX24" fmla="*/ 457200 w 8260773"/>
                <a:gd name="connsiteY24" fmla="*/ 0 h 1007919"/>
                <a:gd name="connsiteX25" fmla="*/ 0 w 8260773"/>
                <a:gd name="connsiteY25" fmla="*/ 0 h 1007919"/>
                <a:gd name="connsiteX0" fmla="*/ 8260773 w 8260773"/>
                <a:gd name="connsiteY0" fmla="*/ 290946 h 1007919"/>
                <a:gd name="connsiteX1" fmla="*/ 7969828 w 8260773"/>
                <a:gd name="connsiteY1" fmla="*/ 311728 h 1007919"/>
                <a:gd name="connsiteX2" fmla="*/ 7564582 w 8260773"/>
                <a:gd name="connsiteY2" fmla="*/ 374073 h 1007919"/>
                <a:gd name="connsiteX3" fmla="*/ 7252855 w 8260773"/>
                <a:gd name="connsiteY3" fmla="*/ 415637 h 1007919"/>
                <a:gd name="connsiteX4" fmla="*/ 6930737 w 8260773"/>
                <a:gd name="connsiteY4" fmla="*/ 477982 h 1007919"/>
                <a:gd name="connsiteX5" fmla="*/ 6504709 w 8260773"/>
                <a:gd name="connsiteY5" fmla="*/ 529937 h 1007919"/>
                <a:gd name="connsiteX6" fmla="*/ 5943600 w 8260773"/>
                <a:gd name="connsiteY6" fmla="*/ 613064 h 1007919"/>
                <a:gd name="connsiteX7" fmla="*/ 5434446 w 8260773"/>
                <a:gd name="connsiteY7" fmla="*/ 633846 h 1007919"/>
                <a:gd name="connsiteX8" fmla="*/ 5112328 w 8260773"/>
                <a:gd name="connsiteY8" fmla="*/ 654628 h 1007919"/>
                <a:gd name="connsiteX9" fmla="*/ 4883728 w 8260773"/>
                <a:gd name="connsiteY9" fmla="*/ 737755 h 1007919"/>
                <a:gd name="connsiteX10" fmla="*/ 4686300 w 8260773"/>
                <a:gd name="connsiteY10" fmla="*/ 800100 h 1007919"/>
                <a:gd name="connsiteX11" fmla="*/ 4405746 w 8260773"/>
                <a:gd name="connsiteY11" fmla="*/ 914400 h 1007919"/>
                <a:gd name="connsiteX12" fmla="*/ 4125191 w 8260773"/>
                <a:gd name="connsiteY12" fmla="*/ 1007919 h 1007919"/>
                <a:gd name="connsiteX13" fmla="*/ 3709555 w 8260773"/>
                <a:gd name="connsiteY13" fmla="*/ 1007919 h 1007919"/>
                <a:gd name="connsiteX14" fmla="*/ 3304309 w 8260773"/>
                <a:gd name="connsiteY14" fmla="*/ 976746 h 1007919"/>
                <a:gd name="connsiteX15" fmla="*/ 2888673 w 8260773"/>
                <a:gd name="connsiteY15" fmla="*/ 883228 h 1007919"/>
                <a:gd name="connsiteX16" fmla="*/ 2556164 w 8260773"/>
                <a:gd name="connsiteY16" fmla="*/ 831273 h 1007919"/>
                <a:gd name="connsiteX17" fmla="*/ 2213264 w 8260773"/>
                <a:gd name="connsiteY17" fmla="*/ 779319 h 1007919"/>
                <a:gd name="connsiteX18" fmla="*/ 1828800 w 8260773"/>
                <a:gd name="connsiteY18" fmla="*/ 665019 h 1007919"/>
                <a:gd name="connsiteX19" fmla="*/ 1549545 w 8260773"/>
                <a:gd name="connsiteY19" fmla="*/ 573881 h 1007919"/>
                <a:gd name="connsiteX20" fmla="*/ 1428967 w 8260773"/>
                <a:gd name="connsiteY20" fmla="*/ 509155 h 1007919"/>
                <a:gd name="connsiteX21" fmla="*/ 1236518 w 8260773"/>
                <a:gd name="connsiteY21" fmla="*/ 394855 h 1007919"/>
                <a:gd name="connsiteX22" fmla="*/ 1002074 w 8260773"/>
                <a:gd name="connsiteY22" fmla="*/ 253063 h 1007919"/>
                <a:gd name="connsiteX23" fmla="*/ 706582 w 8260773"/>
                <a:gd name="connsiteY23" fmla="*/ 62346 h 1007919"/>
                <a:gd name="connsiteX24" fmla="*/ 457200 w 8260773"/>
                <a:gd name="connsiteY24" fmla="*/ 0 h 1007919"/>
                <a:gd name="connsiteX25" fmla="*/ 0 w 8260773"/>
                <a:gd name="connsiteY25" fmla="*/ 0 h 1007919"/>
                <a:gd name="connsiteX0" fmla="*/ 8260773 w 8260773"/>
                <a:gd name="connsiteY0" fmla="*/ 290946 h 1007919"/>
                <a:gd name="connsiteX1" fmla="*/ 7969828 w 8260773"/>
                <a:gd name="connsiteY1" fmla="*/ 311728 h 1007919"/>
                <a:gd name="connsiteX2" fmla="*/ 7564582 w 8260773"/>
                <a:gd name="connsiteY2" fmla="*/ 374073 h 1007919"/>
                <a:gd name="connsiteX3" fmla="*/ 7252855 w 8260773"/>
                <a:gd name="connsiteY3" fmla="*/ 415637 h 1007919"/>
                <a:gd name="connsiteX4" fmla="*/ 6930737 w 8260773"/>
                <a:gd name="connsiteY4" fmla="*/ 477982 h 1007919"/>
                <a:gd name="connsiteX5" fmla="*/ 6504709 w 8260773"/>
                <a:gd name="connsiteY5" fmla="*/ 529937 h 1007919"/>
                <a:gd name="connsiteX6" fmla="*/ 5943600 w 8260773"/>
                <a:gd name="connsiteY6" fmla="*/ 613064 h 1007919"/>
                <a:gd name="connsiteX7" fmla="*/ 5434446 w 8260773"/>
                <a:gd name="connsiteY7" fmla="*/ 633846 h 1007919"/>
                <a:gd name="connsiteX8" fmla="*/ 5112328 w 8260773"/>
                <a:gd name="connsiteY8" fmla="*/ 654628 h 1007919"/>
                <a:gd name="connsiteX9" fmla="*/ 4883728 w 8260773"/>
                <a:gd name="connsiteY9" fmla="*/ 737755 h 1007919"/>
                <a:gd name="connsiteX10" fmla="*/ 4686300 w 8260773"/>
                <a:gd name="connsiteY10" fmla="*/ 800100 h 1007919"/>
                <a:gd name="connsiteX11" fmla="*/ 4405746 w 8260773"/>
                <a:gd name="connsiteY11" fmla="*/ 914400 h 1007919"/>
                <a:gd name="connsiteX12" fmla="*/ 4125191 w 8260773"/>
                <a:gd name="connsiteY12" fmla="*/ 1007919 h 1007919"/>
                <a:gd name="connsiteX13" fmla="*/ 3709555 w 8260773"/>
                <a:gd name="connsiteY13" fmla="*/ 1007919 h 1007919"/>
                <a:gd name="connsiteX14" fmla="*/ 3304309 w 8260773"/>
                <a:gd name="connsiteY14" fmla="*/ 976746 h 1007919"/>
                <a:gd name="connsiteX15" fmla="*/ 2888673 w 8260773"/>
                <a:gd name="connsiteY15" fmla="*/ 883228 h 1007919"/>
                <a:gd name="connsiteX16" fmla="*/ 2556164 w 8260773"/>
                <a:gd name="connsiteY16" fmla="*/ 831273 h 1007919"/>
                <a:gd name="connsiteX17" fmla="*/ 2213264 w 8260773"/>
                <a:gd name="connsiteY17" fmla="*/ 779319 h 1007919"/>
                <a:gd name="connsiteX18" fmla="*/ 1828800 w 8260773"/>
                <a:gd name="connsiteY18" fmla="*/ 665019 h 1007919"/>
                <a:gd name="connsiteX19" fmla="*/ 1549545 w 8260773"/>
                <a:gd name="connsiteY19" fmla="*/ 573881 h 1007919"/>
                <a:gd name="connsiteX20" fmla="*/ 1428967 w 8260773"/>
                <a:gd name="connsiteY20" fmla="*/ 509155 h 1007919"/>
                <a:gd name="connsiteX21" fmla="*/ 1236518 w 8260773"/>
                <a:gd name="connsiteY21" fmla="*/ 394855 h 1007919"/>
                <a:gd name="connsiteX22" fmla="*/ 1002074 w 8260773"/>
                <a:gd name="connsiteY22" fmla="*/ 253063 h 1007919"/>
                <a:gd name="connsiteX23" fmla="*/ 847942 w 8260773"/>
                <a:gd name="connsiteY23" fmla="*/ 132918 h 1007919"/>
                <a:gd name="connsiteX24" fmla="*/ 706582 w 8260773"/>
                <a:gd name="connsiteY24" fmla="*/ 62346 h 1007919"/>
                <a:gd name="connsiteX25" fmla="*/ 457200 w 8260773"/>
                <a:gd name="connsiteY25" fmla="*/ 0 h 1007919"/>
                <a:gd name="connsiteX26" fmla="*/ 0 w 8260773"/>
                <a:gd name="connsiteY26" fmla="*/ 0 h 1007919"/>
                <a:gd name="connsiteX0" fmla="*/ 8260773 w 8260773"/>
                <a:gd name="connsiteY0" fmla="*/ 290946 h 1007919"/>
                <a:gd name="connsiteX1" fmla="*/ 7969828 w 8260773"/>
                <a:gd name="connsiteY1" fmla="*/ 311728 h 1007919"/>
                <a:gd name="connsiteX2" fmla="*/ 7564582 w 8260773"/>
                <a:gd name="connsiteY2" fmla="*/ 374073 h 1007919"/>
                <a:gd name="connsiteX3" fmla="*/ 7252855 w 8260773"/>
                <a:gd name="connsiteY3" fmla="*/ 415637 h 1007919"/>
                <a:gd name="connsiteX4" fmla="*/ 6930737 w 8260773"/>
                <a:gd name="connsiteY4" fmla="*/ 477982 h 1007919"/>
                <a:gd name="connsiteX5" fmla="*/ 6504709 w 8260773"/>
                <a:gd name="connsiteY5" fmla="*/ 529937 h 1007919"/>
                <a:gd name="connsiteX6" fmla="*/ 5943600 w 8260773"/>
                <a:gd name="connsiteY6" fmla="*/ 613064 h 1007919"/>
                <a:gd name="connsiteX7" fmla="*/ 5434446 w 8260773"/>
                <a:gd name="connsiteY7" fmla="*/ 633846 h 1007919"/>
                <a:gd name="connsiteX8" fmla="*/ 5112328 w 8260773"/>
                <a:gd name="connsiteY8" fmla="*/ 654628 h 1007919"/>
                <a:gd name="connsiteX9" fmla="*/ 4883728 w 8260773"/>
                <a:gd name="connsiteY9" fmla="*/ 737755 h 1007919"/>
                <a:gd name="connsiteX10" fmla="*/ 4686300 w 8260773"/>
                <a:gd name="connsiteY10" fmla="*/ 800100 h 1007919"/>
                <a:gd name="connsiteX11" fmla="*/ 4405746 w 8260773"/>
                <a:gd name="connsiteY11" fmla="*/ 914400 h 1007919"/>
                <a:gd name="connsiteX12" fmla="*/ 4125191 w 8260773"/>
                <a:gd name="connsiteY12" fmla="*/ 1007919 h 1007919"/>
                <a:gd name="connsiteX13" fmla="*/ 3709555 w 8260773"/>
                <a:gd name="connsiteY13" fmla="*/ 1007919 h 1007919"/>
                <a:gd name="connsiteX14" fmla="*/ 3304309 w 8260773"/>
                <a:gd name="connsiteY14" fmla="*/ 976746 h 1007919"/>
                <a:gd name="connsiteX15" fmla="*/ 2888673 w 8260773"/>
                <a:gd name="connsiteY15" fmla="*/ 883228 h 1007919"/>
                <a:gd name="connsiteX16" fmla="*/ 2556164 w 8260773"/>
                <a:gd name="connsiteY16" fmla="*/ 831273 h 1007919"/>
                <a:gd name="connsiteX17" fmla="*/ 2213264 w 8260773"/>
                <a:gd name="connsiteY17" fmla="*/ 779319 h 1007919"/>
                <a:gd name="connsiteX18" fmla="*/ 1828800 w 8260773"/>
                <a:gd name="connsiteY18" fmla="*/ 665019 h 1007919"/>
                <a:gd name="connsiteX19" fmla="*/ 1549545 w 8260773"/>
                <a:gd name="connsiteY19" fmla="*/ 573881 h 1007919"/>
                <a:gd name="connsiteX20" fmla="*/ 1428967 w 8260773"/>
                <a:gd name="connsiteY20" fmla="*/ 509155 h 1007919"/>
                <a:gd name="connsiteX21" fmla="*/ 1236518 w 8260773"/>
                <a:gd name="connsiteY21" fmla="*/ 394855 h 1007919"/>
                <a:gd name="connsiteX22" fmla="*/ 1002074 w 8260773"/>
                <a:gd name="connsiteY22" fmla="*/ 253063 h 1007919"/>
                <a:gd name="connsiteX23" fmla="*/ 847942 w 8260773"/>
                <a:gd name="connsiteY23" fmla="*/ 132918 h 1007919"/>
                <a:gd name="connsiteX24" fmla="*/ 728013 w 8260773"/>
                <a:gd name="connsiteY24" fmla="*/ 76634 h 1007919"/>
                <a:gd name="connsiteX25" fmla="*/ 457200 w 8260773"/>
                <a:gd name="connsiteY25" fmla="*/ 0 h 1007919"/>
                <a:gd name="connsiteX26" fmla="*/ 0 w 8260773"/>
                <a:gd name="connsiteY26" fmla="*/ 0 h 1007919"/>
                <a:gd name="connsiteX0" fmla="*/ 8260773 w 8260773"/>
                <a:gd name="connsiteY0" fmla="*/ 290946 h 1007919"/>
                <a:gd name="connsiteX1" fmla="*/ 7969828 w 8260773"/>
                <a:gd name="connsiteY1" fmla="*/ 311728 h 1007919"/>
                <a:gd name="connsiteX2" fmla="*/ 7564582 w 8260773"/>
                <a:gd name="connsiteY2" fmla="*/ 374073 h 1007919"/>
                <a:gd name="connsiteX3" fmla="*/ 7252855 w 8260773"/>
                <a:gd name="connsiteY3" fmla="*/ 415637 h 1007919"/>
                <a:gd name="connsiteX4" fmla="*/ 6930737 w 8260773"/>
                <a:gd name="connsiteY4" fmla="*/ 477982 h 1007919"/>
                <a:gd name="connsiteX5" fmla="*/ 6504709 w 8260773"/>
                <a:gd name="connsiteY5" fmla="*/ 529937 h 1007919"/>
                <a:gd name="connsiteX6" fmla="*/ 5943600 w 8260773"/>
                <a:gd name="connsiteY6" fmla="*/ 613064 h 1007919"/>
                <a:gd name="connsiteX7" fmla="*/ 5434446 w 8260773"/>
                <a:gd name="connsiteY7" fmla="*/ 633846 h 1007919"/>
                <a:gd name="connsiteX8" fmla="*/ 5112328 w 8260773"/>
                <a:gd name="connsiteY8" fmla="*/ 654628 h 1007919"/>
                <a:gd name="connsiteX9" fmla="*/ 4883728 w 8260773"/>
                <a:gd name="connsiteY9" fmla="*/ 737755 h 1007919"/>
                <a:gd name="connsiteX10" fmla="*/ 4686300 w 8260773"/>
                <a:gd name="connsiteY10" fmla="*/ 800100 h 1007919"/>
                <a:gd name="connsiteX11" fmla="*/ 4405746 w 8260773"/>
                <a:gd name="connsiteY11" fmla="*/ 914400 h 1007919"/>
                <a:gd name="connsiteX12" fmla="*/ 4125191 w 8260773"/>
                <a:gd name="connsiteY12" fmla="*/ 1007919 h 1007919"/>
                <a:gd name="connsiteX13" fmla="*/ 3709555 w 8260773"/>
                <a:gd name="connsiteY13" fmla="*/ 1007919 h 1007919"/>
                <a:gd name="connsiteX14" fmla="*/ 3304309 w 8260773"/>
                <a:gd name="connsiteY14" fmla="*/ 976746 h 1007919"/>
                <a:gd name="connsiteX15" fmla="*/ 2888673 w 8260773"/>
                <a:gd name="connsiteY15" fmla="*/ 883228 h 1007919"/>
                <a:gd name="connsiteX16" fmla="*/ 2556164 w 8260773"/>
                <a:gd name="connsiteY16" fmla="*/ 831273 h 1007919"/>
                <a:gd name="connsiteX17" fmla="*/ 2213264 w 8260773"/>
                <a:gd name="connsiteY17" fmla="*/ 779319 h 1007919"/>
                <a:gd name="connsiteX18" fmla="*/ 1828800 w 8260773"/>
                <a:gd name="connsiteY18" fmla="*/ 665019 h 1007919"/>
                <a:gd name="connsiteX19" fmla="*/ 1549545 w 8260773"/>
                <a:gd name="connsiteY19" fmla="*/ 573881 h 1007919"/>
                <a:gd name="connsiteX20" fmla="*/ 1428967 w 8260773"/>
                <a:gd name="connsiteY20" fmla="*/ 509155 h 1007919"/>
                <a:gd name="connsiteX21" fmla="*/ 1236518 w 8260773"/>
                <a:gd name="connsiteY21" fmla="*/ 394855 h 1007919"/>
                <a:gd name="connsiteX22" fmla="*/ 1002074 w 8260773"/>
                <a:gd name="connsiteY22" fmla="*/ 253063 h 1007919"/>
                <a:gd name="connsiteX23" fmla="*/ 828892 w 8260773"/>
                <a:gd name="connsiteY23" fmla="*/ 116249 h 1007919"/>
                <a:gd name="connsiteX24" fmla="*/ 728013 w 8260773"/>
                <a:gd name="connsiteY24" fmla="*/ 76634 h 1007919"/>
                <a:gd name="connsiteX25" fmla="*/ 457200 w 8260773"/>
                <a:gd name="connsiteY25" fmla="*/ 0 h 1007919"/>
                <a:gd name="connsiteX26" fmla="*/ 0 w 8260773"/>
                <a:gd name="connsiteY26" fmla="*/ 0 h 1007919"/>
                <a:gd name="connsiteX0" fmla="*/ 8260773 w 8260773"/>
                <a:gd name="connsiteY0" fmla="*/ 293327 h 1010300"/>
                <a:gd name="connsiteX1" fmla="*/ 7969828 w 8260773"/>
                <a:gd name="connsiteY1" fmla="*/ 314109 h 1010300"/>
                <a:gd name="connsiteX2" fmla="*/ 7564582 w 8260773"/>
                <a:gd name="connsiteY2" fmla="*/ 376454 h 1010300"/>
                <a:gd name="connsiteX3" fmla="*/ 7252855 w 8260773"/>
                <a:gd name="connsiteY3" fmla="*/ 418018 h 1010300"/>
                <a:gd name="connsiteX4" fmla="*/ 6930737 w 8260773"/>
                <a:gd name="connsiteY4" fmla="*/ 480363 h 1010300"/>
                <a:gd name="connsiteX5" fmla="*/ 6504709 w 8260773"/>
                <a:gd name="connsiteY5" fmla="*/ 532318 h 1010300"/>
                <a:gd name="connsiteX6" fmla="*/ 5943600 w 8260773"/>
                <a:gd name="connsiteY6" fmla="*/ 615445 h 1010300"/>
                <a:gd name="connsiteX7" fmla="*/ 5434446 w 8260773"/>
                <a:gd name="connsiteY7" fmla="*/ 636227 h 1010300"/>
                <a:gd name="connsiteX8" fmla="*/ 5112328 w 8260773"/>
                <a:gd name="connsiteY8" fmla="*/ 657009 h 1010300"/>
                <a:gd name="connsiteX9" fmla="*/ 4883728 w 8260773"/>
                <a:gd name="connsiteY9" fmla="*/ 740136 h 1010300"/>
                <a:gd name="connsiteX10" fmla="*/ 4686300 w 8260773"/>
                <a:gd name="connsiteY10" fmla="*/ 802481 h 1010300"/>
                <a:gd name="connsiteX11" fmla="*/ 4405746 w 8260773"/>
                <a:gd name="connsiteY11" fmla="*/ 916781 h 1010300"/>
                <a:gd name="connsiteX12" fmla="*/ 4125191 w 8260773"/>
                <a:gd name="connsiteY12" fmla="*/ 1010300 h 1010300"/>
                <a:gd name="connsiteX13" fmla="*/ 3709555 w 8260773"/>
                <a:gd name="connsiteY13" fmla="*/ 1010300 h 1010300"/>
                <a:gd name="connsiteX14" fmla="*/ 3304309 w 8260773"/>
                <a:gd name="connsiteY14" fmla="*/ 979127 h 1010300"/>
                <a:gd name="connsiteX15" fmla="*/ 2888673 w 8260773"/>
                <a:gd name="connsiteY15" fmla="*/ 885609 h 1010300"/>
                <a:gd name="connsiteX16" fmla="*/ 2556164 w 8260773"/>
                <a:gd name="connsiteY16" fmla="*/ 833654 h 1010300"/>
                <a:gd name="connsiteX17" fmla="*/ 2213264 w 8260773"/>
                <a:gd name="connsiteY17" fmla="*/ 781700 h 1010300"/>
                <a:gd name="connsiteX18" fmla="*/ 1828800 w 8260773"/>
                <a:gd name="connsiteY18" fmla="*/ 667400 h 1010300"/>
                <a:gd name="connsiteX19" fmla="*/ 1549545 w 8260773"/>
                <a:gd name="connsiteY19" fmla="*/ 576262 h 1010300"/>
                <a:gd name="connsiteX20" fmla="*/ 1428967 w 8260773"/>
                <a:gd name="connsiteY20" fmla="*/ 511536 h 1010300"/>
                <a:gd name="connsiteX21" fmla="*/ 1236518 w 8260773"/>
                <a:gd name="connsiteY21" fmla="*/ 397236 h 1010300"/>
                <a:gd name="connsiteX22" fmla="*/ 1002074 w 8260773"/>
                <a:gd name="connsiteY22" fmla="*/ 255444 h 1010300"/>
                <a:gd name="connsiteX23" fmla="*/ 828892 w 8260773"/>
                <a:gd name="connsiteY23" fmla="*/ 118630 h 1010300"/>
                <a:gd name="connsiteX24" fmla="*/ 728013 w 8260773"/>
                <a:gd name="connsiteY24" fmla="*/ 79015 h 1010300"/>
                <a:gd name="connsiteX25" fmla="*/ 507207 w 8260773"/>
                <a:gd name="connsiteY25" fmla="*/ 0 h 1010300"/>
                <a:gd name="connsiteX26" fmla="*/ 0 w 8260773"/>
                <a:gd name="connsiteY26" fmla="*/ 2381 h 1010300"/>
                <a:gd name="connsiteX0" fmla="*/ 8260773 w 8260773"/>
                <a:gd name="connsiteY0" fmla="*/ 297863 h 1014836"/>
                <a:gd name="connsiteX1" fmla="*/ 7969828 w 8260773"/>
                <a:gd name="connsiteY1" fmla="*/ 318645 h 1014836"/>
                <a:gd name="connsiteX2" fmla="*/ 7564582 w 8260773"/>
                <a:gd name="connsiteY2" fmla="*/ 380990 h 1014836"/>
                <a:gd name="connsiteX3" fmla="*/ 7252855 w 8260773"/>
                <a:gd name="connsiteY3" fmla="*/ 422554 h 1014836"/>
                <a:gd name="connsiteX4" fmla="*/ 6930737 w 8260773"/>
                <a:gd name="connsiteY4" fmla="*/ 484899 h 1014836"/>
                <a:gd name="connsiteX5" fmla="*/ 6504709 w 8260773"/>
                <a:gd name="connsiteY5" fmla="*/ 536854 h 1014836"/>
                <a:gd name="connsiteX6" fmla="*/ 5943600 w 8260773"/>
                <a:gd name="connsiteY6" fmla="*/ 619981 h 1014836"/>
                <a:gd name="connsiteX7" fmla="*/ 5434446 w 8260773"/>
                <a:gd name="connsiteY7" fmla="*/ 640763 h 1014836"/>
                <a:gd name="connsiteX8" fmla="*/ 5112328 w 8260773"/>
                <a:gd name="connsiteY8" fmla="*/ 661545 h 1014836"/>
                <a:gd name="connsiteX9" fmla="*/ 4883728 w 8260773"/>
                <a:gd name="connsiteY9" fmla="*/ 744672 h 1014836"/>
                <a:gd name="connsiteX10" fmla="*/ 4686300 w 8260773"/>
                <a:gd name="connsiteY10" fmla="*/ 807017 h 1014836"/>
                <a:gd name="connsiteX11" fmla="*/ 4405746 w 8260773"/>
                <a:gd name="connsiteY11" fmla="*/ 921317 h 1014836"/>
                <a:gd name="connsiteX12" fmla="*/ 4125191 w 8260773"/>
                <a:gd name="connsiteY12" fmla="*/ 1014836 h 1014836"/>
                <a:gd name="connsiteX13" fmla="*/ 3709555 w 8260773"/>
                <a:gd name="connsiteY13" fmla="*/ 1014836 h 1014836"/>
                <a:gd name="connsiteX14" fmla="*/ 3304309 w 8260773"/>
                <a:gd name="connsiteY14" fmla="*/ 983663 h 1014836"/>
                <a:gd name="connsiteX15" fmla="*/ 2888673 w 8260773"/>
                <a:gd name="connsiteY15" fmla="*/ 890145 h 1014836"/>
                <a:gd name="connsiteX16" fmla="*/ 2556164 w 8260773"/>
                <a:gd name="connsiteY16" fmla="*/ 838190 h 1014836"/>
                <a:gd name="connsiteX17" fmla="*/ 2213264 w 8260773"/>
                <a:gd name="connsiteY17" fmla="*/ 786236 h 1014836"/>
                <a:gd name="connsiteX18" fmla="*/ 1828800 w 8260773"/>
                <a:gd name="connsiteY18" fmla="*/ 671936 h 1014836"/>
                <a:gd name="connsiteX19" fmla="*/ 1549545 w 8260773"/>
                <a:gd name="connsiteY19" fmla="*/ 580798 h 1014836"/>
                <a:gd name="connsiteX20" fmla="*/ 1428967 w 8260773"/>
                <a:gd name="connsiteY20" fmla="*/ 516072 h 1014836"/>
                <a:gd name="connsiteX21" fmla="*/ 1236518 w 8260773"/>
                <a:gd name="connsiteY21" fmla="*/ 401772 h 1014836"/>
                <a:gd name="connsiteX22" fmla="*/ 1002074 w 8260773"/>
                <a:gd name="connsiteY22" fmla="*/ 259980 h 1014836"/>
                <a:gd name="connsiteX23" fmla="*/ 828892 w 8260773"/>
                <a:gd name="connsiteY23" fmla="*/ 123166 h 1014836"/>
                <a:gd name="connsiteX24" fmla="*/ 728013 w 8260773"/>
                <a:gd name="connsiteY24" fmla="*/ 83551 h 1014836"/>
                <a:gd name="connsiteX25" fmla="*/ 507207 w 8260773"/>
                <a:gd name="connsiteY25" fmla="*/ 4536 h 1014836"/>
                <a:gd name="connsiteX26" fmla="*/ 0 w 8260773"/>
                <a:gd name="connsiteY26" fmla="*/ 6917 h 1014836"/>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263828 w 8220292"/>
                <a:gd name="connsiteY14" fmla="*/ 1000599 h 1031772"/>
                <a:gd name="connsiteX15" fmla="*/ 2848192 w 8220292"/>
                <a:gd name="connsiteY15" fmla="*/ 907081 h 1031772"/>
                <a:gd name="connsiteX16" fmla="*/ 2515683 w 8220292"/>
                <a:gd name="connsiteY16" fmla="*/ 855126 h 1031772"/>
                <a:gd name="connsiteX17" fmla="*/ 2172783 w 8220292"/>
                <a:gd name="connsiteY17" fmla="*/ 803172 h 1031772"/>
                <a:gd name="connsiteX18" fmla="*/ 1788319 w 8220292"/>
                <a:gd name="connsiteY18" fmla="*/ 688872 h 1031772"/>
                <a:gd name="connsiteX19" fmla="*/ 1509064 w 8220292"/>
                <a:gd name="connsiteY19" fmla="*/ 597734 h 1031772"/>
                <a:gd name="connsiteX20" fmla="*/ 1388486 w 8220292"/>
                <a:gd name="connsiteY20" fmla="*/ 533008 h 1031772"/>
                <a:gd name="connsiteX21" fmla="*/ 1196037 w 8220292"/>
                <a:gd name="connsiteY21" fmla="*/ 418708 h 1031772"/>
                <a:gd name="connsiteX22" fmla="*/ 961593 w 8220292"/>
                <a:gd name="connsiteY22" fmla="*/ 276916 h 1031772"/>
                <a:gd name="connsiteX23" fmla="*/ 788411 w 8220292"/>
                <a:gd name="connsiteY23" fmla="*/ 140102 h 1031772"/>
                <a:gd name="connsiteX24" fmla="*/ 687532 w 8220292"/>
                <a:gd name="connsiteY24" fmla="*/ 100487 h 1031772"/>
                <a:gd name="connsiteX25" fmla="*/ 466726 w 8220292"/>
                <a:gd name="connsiteY25" fmla="*/ 21472 h 1031772"/>
                <a:gd name="connsiteX26" fmla="*/ 0 w 8220292"/>
                <a:gd name="connsiteY26"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56696 w 8220292"/>
                <a:gd name="connsiteY14" fmla="*/ 976787 h 1031772"/>
                <a:gd name="connsiteX15" fmla="*/ 2848192 w 8220292"/>
                <a:gd name="connsiteY15" fmla="*/ 907081 h 1031772"/>
                <a:gd name="connsiteX16" fmla="*/ 2515683 w 8220292"/>
                <a:gd name="connsiteY16" fmla="*/ 855126 h 1031772"/>
                <a:gd name="connsiteX17" fmla="*/ 2172783 w 8220292"/>
                <a:gd name="connsiteY17" fmla="*/ 803172 h 1031772"/>
                <a:gd name="connsiteX18" fmla="*/ 1788319 w 8220292"/>
                <a:gd name="connsiteY18" fmla="*/ 688872 h 1031772"/>
                <a:gd name="connsiteX19" fmla="*/ 1509064 w 8220292"/>
                <a:gd name="connsiteY19" fmla="*/ 597734 h 1031772"/>
                <a:gd name="connsiteX20" fmla="*/ 1388486 w 8220292"/>
                <a:gd name="connsiteY20" fmla="*/ 533008 h 1031772"/>
                <a:gd name="connsiteX21" fmla="*/ 1196037 w 8220292"/>
                <a:gd name="connsiteY21" fmla="*/ 418708 h 1031772"/>
                <a:gd name="connsiteX22" fmla="*/ 961593 w 8220292"/>
                <a:gd name="connsiteY22" fmla="*/ 276916 h 1031772"/>
                <a:gd name="connsiteX23" fmla="*/ 788411 w 8220292"/>
                <a:gd name="connsiteY23" fmla="*/ 140102 h 1031772"/>
                <a:gd name="connsiteX24" fmla="*/ 687532 w 8220292"/>
                <a:gd name="connsiteY24" fmla="*/ 100487 h 1031772"/>
                <a:gd name="connsiteX25" fmla="*/ 466726 w 8220292"/>
                <a:gd name="connsiteY25" fmla="*/ 21472 h 1031772"/>
                <a:gd name="connsiteX26" fmla="*/ 0 w 8220292"/>
                <a:gd name="connsiteY26"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56696 w 8220292"/>
                <a:gd name="connsiteY14" fmla="*/ 976787 h 1031772"/>
                <a:gd name="connsiteX15" fmla="*/ 2891054 w 8220292"/>
                <a:gd name="connsiteY15" fmla="*/ 895175 h 1031772"/>
                <a:gd name="connsiteX16" fmla="*/ 2515683 w 8220292"/>
                <a:gd name="connsiteY16" fmla="*/ 855126 h 1031772"/>
                <a:gd name="connsiteX17" fmla="*/ 2172783 w 8220292"/>
                <a:gd name="connsiteY17" fmla="*/ 803172 h 1031772"/>
                <a:gd name="connsiteX18" fmla="*/ 1788319 w 8220292"/>
                <a:gd name="connsiteY18" fmla="*/ 688872 h 1031772"/>
                <a:gd name="connsiteX19" fmla="*/ 1509064 w 8220292"/>
                <a:gd name="connsiteY19" fmla="*/ 597734 h 1031772"/>
                <a:gd name="connsiteX20" fmla="*/ 1388486 w 8220292"/>
                <a:gd name="connsiteY20" fmla="*/ 533008 h 1031772"/>
                <a:gd name="connsiteX21" fmla="*/ 1196037 w 8220292"/>
                <a:gd name="connsiteY21" fmla="*/ 418708 h 1031772"/>
                <a:gd name="connsiteX22" fmla="*/ 961593 w 8220292"/>
                <a:gd name="connsiteY22" fmla="*/ 276916 h 1031772"/>
                <a:gd name="connsiteX23" fmla="*/ 788411 w 8220292"/>
                <a:gd name="connsiteY23" fmla="*/ 140102 h 1031772"/>
                <a:gd name="connsiteX24" fmla="*/ 687532 w 8220292"/>
                <a:gd name="connsiteY24" fmla="*/ 100487 h 1031772"/>
                <a:gd name="connsiteX25" fmla="*/ 466726 w 8220292"/>
                <a:gd name="connsiteY25" fmla="*/ 21472 h 1031772"/>
                <a:gd name="connsiteX26" fmla="*/ 0 w 8220292"/>
                <a:gd name="connsiteY26"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56696 w 8220292"/>
                <a:gd name="connsiteY14" fmla="*/ 976787 h 1031772"/>
                <a:gd name="connsiteX15" fmla="*/ 2891054 w 8220292"/>
                <a:gd name="connsiteY15" fmla="*/ 895175 h 1031772"/>
                <a:gd name="connsiteX16" fmla="*/ 2601408 w 8220292"/>
                <a:gd name="connsiteY16" fmla="*/ 843220 h 1031772"/>
                <a:gd name="connsiteX17" fmla="*/ 2172783 w 8220292"/>
                <a:gd name="connsiteY17" fmla="*/ 803172 h 1031772"/>
                <a:gd name="connsiteX18" fmla="*/ 1788319 w 8220292"/>
                <a:gd name="connsiteY18" fmla="*/ 688872 h 1031772"/>
                <a:gd name="connsiteX19" fmla="*/ 1509064 w 8220292"/>
                <a:gd name="connsiteY19" fmla="*/ 597734 h 1031772"/>
                <a:gd name="connsiteX20" fmla="*/ 1388486 w 8220292"/>
                <a:gd name="connsiteY20" fmla="*/ 533008 h 1031772"/>
                <a:gd name="connsiteX21" fmla="*/ 1196037 w 8220292"/>
                <a:gd name="connsiteY21" fmla="*/ 418708 h 1031772"/>
                <a:gd name="connsiteX22" fmla="*/ 961593 w 8220292"/>
                <a:gd name="connsiteY22" fmla="*/ 276916 h 1031772"/>
                <a:gd name="connsiteX23" fmla="*/ 788411 w 8220292"/>
                <a:gd name="connsiteY23" fmla="*/ 140102 h 1031772"/>
                <a:gd name="connsiteX24" fmla="*/ 687532 w 8220292"/>
                <a:gd name="connsiteY24" fmla="*/ 100487 h 1031772"/>
                <a:gd name="connsiteX25" fmla="*/ 466726 w 8220292"/>
                <a:gd name="connsiteY25" fmla="*/ 21472 h 1031772"/>
                <a:gd name="connsiteX26" fmla="*/ 0 w 8220292"/>
                <a:gd name="connsiteY26"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56696 w 8220292"/>
                <a:gd name="connsiteY14" fmla="*/ 976787 h 1031772"/>
                <a:gd name="connsiteX15" fmla="*/ 2917248 w 8220292"/>
                <a:gd name="connsiteY15" fmla="*/ 892793 h 1031772"/>
                <a:gd name="connsiteX16" fmla="*/ 2601408 w 8220292"/>
                <a:gd name="connsiteY16" fmla="*/ 843220 h 1031772"/>
                <a:gd name="connsiteX17" fmla="*/ 2172783 w 8220292"/>
                <a:gd name="connsiteY17" fmla="*/ 803172 h 1031772"/>
                <a:gd name="connsiteX18" fmla="*/ 1788319 w 8220292"/>
                <a:gd name="connsiteY18" fmla="*/ 688872 h 1031772"/>
                <a:gd name="connsiteX19" fmla="*/ 1509064 w 8220292"/>
                <a:gd name="connsiteY19" fmla="*/ 597734 h 1031772"/>
                <a:gd name="connsiteX20" fmla="*/ 1388486 w 8220292"/>
                <a:gd name="connsiteY20" fmla="*/ 533008 h 1031772"/>
                <a:gd name="connsiteX21" fmla="*/ 1196037 w 8220292"/>
                <a:gd name="connsiteY21" fmla="*/ 418708 h 1031772"/>
                <a:gd name="connsiteX22" fmla="*/ 961593 w 8220292"/>
                <a:gd name="connsiteY22" fmla="*/ 276916 h 1031772"/>
                <a:gd name="connsiteX23" fmla="*/ 788411 w 8220292"/>
                <a:gd name="connsiteY23" fmla="*/ 140102 h 1031772"/>
                <a:gd name="connsiteX24" fmla="*/ 687532 w 8220292"/>
                <a:gd name="connsiteY24" fmla="*/ 100487 h 1031772"/>
                <a:gd name="connsiteX25" fmla="*/ 466726 w 8220292"/>
                <a:gd name="connsiteY25" fmla="*/ 21472 h 1031772"/>
                <a:gd name="connsiteX26" fmla="*/ 0 w 8220292"/>
                <a:gd name="connsiteY26"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56696 w 8220292"/>
                <a:gd name="connsiteY14" fmla="*/ 976787 h 1031772"/>
                <a:gd name="connsiteX15" fmla="*/ 2917248 w 8220292"/>
                <a:gd name="connsiteY15" fmla="*/ 892793 h 1031772"/>
                <a:gd name="connsiteX16" fmla="*/ 2601408 w 8220292"/>
                <a:gd name="connsiteY16" fmla="*/ 843220 h 1031772"/>
                <a:gd name="connsiteX17" fmla="*/ 2168020 w 8220292"/>
                <a:gd name="connsiteY17" fmla="*/ 779360 h 1031772"/>
                <a:gd name="connsiteX18" fmla="*/ 1788319 w 8220292"/>
                <a:gd name="connsiteY18" fmla="*/ 688872 h 1031772"/>
                <a:gd name="connsiteX19" fmla="*/ 1509064 w 8220292"/>
                <a:gd name="connsiteY19" fmla="*/ 597734 h 1031772"/>
                <a:gd name="connsiteX20" fmla="*/ 1388486 w 8220292"/>
                <a:gd name="connsiteY20" fmla="*/ 533008 h 1031772"/>
                <a:gd name="connsiteX21" fmla="*/ 1196037 w 8220292"/>
                <a:gd name="connsiteY21" fmla="*/ 418708 h 1031772"/>
                <a:gd name="connsiteX22" fmla="*/ 961593 w 8220292"/>
                <a:gd name="connsiteY22" fmla="*/ 276916 h 1031772"/>
                <a:gd name="connsiteX23" fmla="*/ 788411 w 8220292"/>
                <a:gd name="connsiteY23" fmla="*/ 140102 h 1031772"/>
                <a:gd name="connsiteX24" fmla="*/ 687532 w 8220292"/>
                <a:gd name="connsiteY24" fmla="*/ 100487 h 1031772"/>
                <a:gd name="connsiteX25" fmla="*/ 466726 w 8220292"/>
                <a:gd name="connsiteY25" fmla="*/ 21472 h 1031772"/>
                <a:gd name="connsiteX26" fmla="*/ 0 w 8220292"/>
                <a:gd name="connsiteY26"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56696 w 8220292"/>
                <a:gd name="connsiteY14" fmla="*/ 976787 h 1031772"/>
                <a:gd name="connsiteX15" fmla="*/ 2917248 w 8220292"/>
                <a:gd name="connsiteY15" fmla="*/ 892793 h 1031772"/>
                <a:gd name="connsiteX16" fmla="*/ 2601408 w 8220292"/>
                <a:gd name="connsiteY16" fmla="*/ 843220 h 1031772"/>
                <a:gd name="connsiteX17" fmla="*/ 2168020 w 8220292"/>
                <a:gd name="connsiteY17" fmla="*/ 779360 h 1031772"/>
                <a:gd name="connsiteX18" fmla="*/ 1945697 w 8220292"/>
                <a:gd name="connsiteY18" fmla="*/ 728271 h 1031772"/>
                <a:gd name="connsiteX19" fmla="*/ 1788319 w 8220292"/>
                <a:gd name="connsiteY19" fmla="*/ 688872 h 1031772"/>
                <a:gd name="connsiteX20" fmla="*/ 1509064 w 8220292"/>
                <a:gd name="connsiteY20" fmla="*/ 597734 h 1031772"/>
                <a:gd name="connsiteX21" fmla="*/ 1388486 w 8220292"/>
                <a:gd name="connsiteY21" fmla="*/ 533008 h 1031772"/>
                <a:gd name="connsiteX22" fmla="*/ 1196037 w 8220292"/>
                <a:gd name="connsiteY22" fmla="*/ 418708 h 1031772"/>
                <a:gd name="connsiteX23" fmla="*/ 961593 w 8220292"/>
                <a:gd name="connsiteY23" fmla="*/ 276916 h 1031772"/>
                <a:gd name="connsiteX24" fmla="*/ 788411 w 8220292"/>
                <a:gd name="connsiteY24" fmla="*/ 140102 h 1031772"/>
                <a:gd name="connsiteX25" fmla="*/ 687532 w 8220292"/>
                <a:gd name="connsiteY25" fmla="*/ 100487 h 1031772"/>
                <a:gd name="connsiteX26" fmla="*/ 466726 w 8220292"/>
                <a:gd name="connsiteY26" fmla="*/ 21472 h 1031772"/>
                <a:gd name="connsiteX27" fmla="*/ 0 w 8220292"/>
                <a:gd name="connsiteY27"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56696 w 8220292"/>
                <a:gd name="connsiteY14" fmla="*/ 976787 h 1031772"/>
                <a:gd name="connsiteX15" fmla="*/ 2917248 w 8220292"/>
                <a:gd name="connsiteY15" fmla="*/ 892793 h 1031772"/>
                <a:gd name="connsiteX16" fmla="*/ 2601408 w 8220292"/>
                <a:gd name="connsiteY16" fmla="*/ 843220 h 1031772"/>
                <a:gd name="connsiteX17" fmla="*/ 2168020 w 8220292"/>
                <a:gd name="connsiteY17" fmla="*/ 779360 h 1031772"/>
                <a:gd name="connsiteX18" fmla="*/ 1945697 w 8220292"/>
                <a:gd name="connsiteY18" fmla="*/ 728271 h 1031772"/>
                <a:gd name="connsiteX19" fmla="*/ 1733550 w 8220292"/>
                <a:gd name="connsiteY19" fmla="*/ 679347 h 1031772"/>
                <a:gd name="connsiteX20" fmla="*/ 1509064 w 8220292"/>
                <a:gd name="connsiteY20" fmla="*/ 597734 h 1031772"/>
                <a:gd name="connsiteX21" fmla="*/ 1388486 w 8220292"/>
                <a:gd name="connsiteY21" fmla="*/ 533008 h 1031772"/>
                <a:gd name="connsiteX22" fmla="*/ 1196037 w 8220292"/>
                <a:gd name="connsiteY22" fmla="*/ 418708 h 1031772"/>
                <a:gd name="connsiteX23" fmla="*/ 961593 w 8220292"/>
                <a:gd name="connsiteY23" fmla="*/ 276916 h 1031772"/>
                <a:gd name="connsiteX24" fmla="*/ 788411 w 8220292"/>
                <a:gd name="connsiteY24" fmla="*/ 140102 h 1031772"/>
                <a:gd name="connsiteX25" fmla="*/ 687532 w 8220292"/>
                <a:gd name="connsiteY25" fmla="*/ 100487 h 1031772"/>
                <a:gd name="connsiteX26" fmla="*/ 466726 w 8220292"/>
                <a:gd name="connsiteY26" fmla="*/ 21472 h 1031772"/>
                <a:gd name="connsiteX27" fmla="*/ 0 w 8220292"/>
                <a:gd name="connsiteY27"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56696 w 8220292"/>
                <a:gd name="connsiteY14" fmla="*/ 976787 h 1031772"/>
                <a:gd name="connsiteX15" fmla="*/ 3114891 w 8220292"/>
                <a:gd name="connsiteY15" fmla="*/ 949727 h 1031772"/>
                <a:gd name="connsiteX16" fmla="*/ 2917248 w 8220292"/>
                <a:gd name="connsiteY16" fmla="*/ 892793 h 1031772"/>
                <a:gd name="connsiteX17" fmla="*/ 2601408 w 8220292"/>
                <a:gd name="connsiteY17" fmla="*/ 843220 h 1031772"/>
                <a:gd name="connsiteX18" fmla="*/ 2168020 w 8220292"/>
                <a:gd name="connsiteY18" fmla="*/ 779360 h 1031772"/>
                <a:gd name="connsiteX19" fmla="*/ 1945697 w 8220292"/>
                <a:gd name="connsiteY19" fmla="*/ 728271 h 1031772"/>
                <a:gd name="connsiteX20" fmla="*/ 1733550 w 8220292"/>
                <a:gd name="connsiteY20" fmla="*/ 679347 h 1031772"/>
                <a:gd name="connsiteX21" fmla="*/ 1509064 w 8220292"/>
                <a:gd name="connsiteY21" fmla="*/ 597734 h 1031772"/>
                <a:gd name="connsiteX22" fmla="*/ 1388486 w 8220292"/>
                <a:gd name="connsiteY22" fmla="*/ 533008 h 1031772"/>
                <a:gd name="connsiteX23" fmla="*/ 1196037 w 8220292"/>
                <a:gd name="connsiteY23" fmla="*/ 418708 h 1031772"/>
                <a:gd name="connsiteX24" fmla="*/ 961593 w 8220292"/>
                <a:gd name="connsiteY24" fmla="*/ 276916 h 1031772"/>
                <a:gd name="connsiteX25" fmla="*/ 788411 w 8220292"/>
                <a:gd name="connsiteY25" fmla="*/ 140102 h 1031772"/>
                <a:gd name="connsiteX26" fmla="*/ 687532 w 8220292"/>
                <a:gd name="connsiteY26" fmla="*/ 100487 h 1031772"/>
                <a:gd name="connsiteX27" fmla="*/ 466726 w 8220292"/>
                <a:gd name="connsiteY27" fmla="*/ 21472 h 1031772"/>
                <a:gd name="connsiteX28" fmla="*/ 0 w 8220292"/>
                <a:gd name="connsiteY28"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75746 w 8220292"/>
                <a:gd name="connsiteY14" fmla="*/ 1002980 h 1031772"/>
                <a:gd name="connsiteX15" fmla="*/ 3114891 w 8220292"/>
                <a:gd name="connsiteY15" fmla="*/ 949727 h 1031772"/>
                <a:gd name="connsiteX16" fmla="*/ 2917248 w 8220292"/>
                <a:gd name="connsiteY16" fmla="*/ 892793 h 1031772"/>
                <a:gd name="connsiteX17" fmla="*/ 2601408 w 8220292"/>
                <a:gd name="connsiteY17" fmla="*/ 843220 h 1031772"/>
                <a:gd name="connsiteX18" fmla="*/ 2168020 w 8220292"/>
                <a:gd name="connsiteY18" fmla="*/ 779360 h 1031772"/>
                <a:gd name="connsiteX19" fmla="*/ 1945697 w 8220292"/>
                <a:gd name="connsiteY19" fmla="*/ 728271 h 1031772"/>
                <a:gd name="connsiteX20" fmla="*/ 1733550 w 8220292"/>
                <a:gd name="connsiteY20" fmla="*/ 679347 h 1031772"/>
                <a:gd name="connsiteX21" fmla="*/ 1509064 w 8220292"/>
                <a:gd name="connsiteY21" fmla="*/ 597734 h 1031772"/>
                <a:gd name="connsiteX22" fmla="*/ 1388486 w 8220292"/>
                <a:gd name="connsiteY22" fmla="*/ 533008 h 1031772"/>
                <a:gd name="connsiteX23" fmla="*/ 1196037 w 8220292"/>
                <a:gd name="connsiteY23" fmla="*/ 418708 h 1031772"/>
                <a:gd name="connsiteX24" fmla="*/ 961593 w 8220292"/>
                <a:gd name="connsiteY24" fmla="*/ 276916 h 1031772"/>
                <a:gd name="connsiteX25" fmla="*/ 788411 w 8220292"/>
                <a:gd name="connsiteY25" fmla="*/ 140102 h 1031772"/>
                <a:gd name="connsiteX26" fmla="*/ 687532 w 8220292"/>
                <a:gd name="connsiteY26" fmla="*/ 100487 h 1031772"/>
                <a:gd name="connsiteX27" fmla="*/ 466726 w 8220292"/>
                <a:gd name="connsiteY27" fmla="*/ 21472 h 1031772"/>
                <a:gd name="connsiteX28" fmla="*/ 0 w 8220292"/>
                <a:gd name="connsiteY28" fmla="*/ 40 h 1031772"/>
                <a:gd name="connsiteX0" fmla="*/ 8220292 w 8220292"/>
                <a:gd name="connsiteY0" fmla="*/ 314799 h 1031772"/>
                <a:gd name="connsiteX1" fmla="*/ 7929347 w 8220292"/>
                <a:gd name="connsiteY1" fmla="*/ 335581 h 1031772"/>
                <a:gd name="connsiteX2" fmla="*/ 7524101 w 8220292"/>
                <a:gd name="connsiteY2" fmla="*/ 397926 h 1031772"/>
                <a:gd name="connsiteX3" fmla="*/ 7212374 w 8220292"/>
                <a:gd name="connsiteY3" fmla="*/ 439490 h 1031772"/>
                <a:gd name="connsiteX4" fmla="*/ 6890256 w 8220292"/>
                <a:gd name="connsiteY4" fmla="*/ 501835 h 1031772"/>
                <a:gd name="connsiteX5" fmla="*/ 6464228 w 8220292"/>
                <a:gd name="connsiteY5" fmla="*/ 553790 h 1031772"/>
                <a:gd name="connsiteX6" fmla="*/ 5903119 w 8220292"/>
                <a:gd name="connsiteY6" fmla="*/ 636917 h 1031772"/>
                <a:gd name="connsiteX7" fmla="*/ 5393965 w 8220292"/>
                <a:gd name="connsiteY7" fmla="*/ 657699 h 1031772"/>
                <a:gd name="connsiteX8" fmla="*/ 5071847 w 8220292"/>
                <a:gd name="connsiteY8" fmla="*/ 678481 h 1031772"/>
                <a:gd name="connsiteX9" fmla="*/ 4843247 w 8220292"/>
                <a:gd name="connsiteY9" fmla="*/ 761608 h 1031772"/>
                <a:gd name="connsiteX10" fmla="*/ 4645819 w 8220292"/>
                <a:gd name="connsiteY10" fmla="*/ 823953 h 1031772"/>
                <a:gd name="connsiteX11" fmla="*/ 4365265 w 8220292"/>
                <a:gd name="connsiteY11" fmla="*/ 938253 h 1031772"/>
                <a:gd name="connsiteX12" fmla="*/ 4084710 w 8220292"/>
                <a:gd name="connsiteY12" fmla="*/ 1031772 h 1031772"/>
                <a:gd name="connsiteX13" fmla="*/ 3669074 w 8220292"/>
                <a:gd name="connsiteY13" fmla="*/ 1031772 h 1031772"/>
                <a:gd name="connsiteX14" fmla="*/ 3375746 w 8220292"/>
                <a:gd name="connsiteY14" fmla="*/ 1002980 h 1031772"/>
                <a:gd name="connsiteX15" fmla="*/ 3114891 w 8220292"/>
                <a:gd name="connsiteY15" fmla="*/ 949727 h 1031772"/>
                <a:gd name="connsiteX16" fmla="*/ 2917248 w 8220292"/>
                <a:gd name="connsiteY16" fmla="*/ 892793 h 1031772"/>
                <a:gd name="connsiteX17" fmla="*/ 2781516 w 8220292"/>
                <a:gd name="connsiteY17" fmla="*/ 868764 h 1031772"/>
                <a:gd name="connsiteX18" fmla="*/ 2601408 w 8220292"/>
                <a:gd name="connsiteY18" fmla="*/ 843220 h 1031772"/>
                <a:gd name="connsiteX19" fmla="*/ 2168020 w 8220292"/>
                <a:gd name="connsiteY19" fmla="*/ 779360 h 1031772"/>
                <a:gd name="connsiteX20" fmla="*/ 1945697 w 8220292"/>
                <a:gd name="connsiteY20" fmla="*/ 728271 h 1031772"/>
                <a:gd name="connsiteX21" fmla="*/ 1733550 w 8220292"/>
                <a:gd name="connsiteY21" fmla="*/ 679347 h 1031772"/>
                <a:gd name="connsiteX22" fmla="*/ 1509064 w 8220292"/>
                <a:gd name="connsiteY22" fmla="*/ 597734 h 1031772"/>
                <a:gd name="connsiteX23" fmla="*/ 1388486 w 8220292"/>
                <a:gd name="connsiteY23" fmla="*/ 533008 h 1031772"/>
                <a:gd name="connsiteX24" fmla="*/ 1196037 w 8220292"/>
                <a:gd name="connsiteY24" fmla="*/ 418708 h 1031772"/>
                <a:gd name="connsiteX25" fmla="*/ 961593 w 8220292"/>
                <a:gd name="connsiteY25" fmla="*/ 276916 h 1031772"/>
                <a:gd name="connsiteX26" fmla="*/ 788411 w 8220292"/>
                <a:gd name="connsiteY26" fmla="*/ 140102 h 1031772"/>
                <a:gd name="connsiteX27" fmla="*/ 687532 w 8220292"/>
                <a:gd name="connsiteY27" fmla="*/ 100487 h 1031772"/>
                <a:gd name="connsiteX28" fmla="*/ 466726 w 8220292"/>
                <a:gd name="connsiteY28" fmla="*/ 21472 h 1031772"/>
                <a:gd name="connsiteX29" fmla="*/ 0 w 8220292"/>
                <a:gd name="connsiteY29" fmla="*/ 40 h 1031772"/>
                <a:gd name="connsiteX0" fmla="*/ 8220292 w 8220292"/>
                <a:gd name="connsiteY0" fmla="*/ 314799 h 1040300"/>
                <a:gd name="connsiteX1" fmla="*/ 7929347 w 8220292"/>
                <a:gd name="connsiteY1" fmla="*/ 335581 h 1040300"/>
                <a:gd name="connsiteX2" fmla="*/ 7524101 w 8220292"/>
                <a:gd name="connsiteY2" fmla="*/ 397926 h 1040300"/>
                <a:gd name="connsiteX3" fmla="*/ 7212374 w 8220292"/>
                <a:gd name="connsiteY3" fmla="*/ 439490 h 1040300"/>
                <a:gd name="connsiteX4" fmla="*/ 6890256 w 8220292"/>
                <a:gd name="connsiteY4" fmla="*/ 501835 h 1040300"/>
                <a:gd name="connsiteX5" fmla="*/ 6464228 w 8220292"/>
                <a:gd name="connsiteY5" fmla="*/ 553790 h 1040300"/>
                <a:gd name="connsiteX6" fmla="*/ 5903119 w 8220292"/>
                <a:gd name="connsiteY6" fmla="*/ 636917 h 1040300"/>
                <a:gd name="connsiteX7" fmla="*/ 5393965 w 8220292"/>
                <a:gd name="connsiteY7" fmla="*/ 657699 h 1040300"/>
                <a:gd name="connsiteX8" fmla="*/ 5071847 w 8220292"/>
                <a:gd name="connsiteY8" fmla="*/ 678481 h 1040300"/>
                <a:gd name="connsiteX9" fmla="*/ 4843247 w 8220292"/>
                <a:gd name="connsiteY9" fmla="*/ 761608 h 1040300"/>
                <a:gd name="connsiteX10" fmla="*/ 4645819 w 8220292"/>
                <a:gd name="connsiteY10" fmla="*/ 823953 h 1040300"/>
                <a:gd name="connsiteX11" fmla="*/ 4365265 w 8220292"/>
                <a:gd name="connsiteY11" fmla="*/ 938253 h 1040300"/>
                <a:gd name="connsiteX12" fmla="*/ 4084710 w 8220292"/>
                <a:gd name="connsiteY12" fmla="*/ 1031772 h 1040300"/>
                <a:gd name="connsiteX13" fmla="*/ 3872129 w 8220292"/>
                <a:gd name="connsiteY13" fmla="*/ 1040214 h 1040300"/>
                <a:gd name="connsiteX14" fmla="*/ 3669074 w 8220292"/>
                <a:gd name="connsiteY14" fmla="*/ 1031772 h 1040300"/>
                <a:gd name="connsiteX15" fmla="*/ 3375746 w 8220292"/>
                <a:gd name="connsiteY15" fmla="*/ 1002980 h 1040300"/>
                <a:gd name="connsiteX16" fmla="*/ 3114891 w 8220292"/>
                <a:gd name="connsiteY16" fmla="*/ 949727 h 1040300"/>
                <a:gd name="connsiteX17" fmla="*/ 2917248 w 8220292"/>
                <a:gd name="connsiteY17" fmla="*/ 892793 h 1040300"/>
                <a:gd name="connsiteX18" fmla="*/ 2781516 w 8220292"/>
                <a:gd name="connsiteY18" fmla="*/ 868764 h 1040300"/>
                <a:gd name="connsiteX19" fmla="*/ 2601408 w 8220292"/>
                <a:gd name="connsiteY19" fmla="*/ 843220 h 1040300"/>
                <a:gd name="connsiteX20" fmla="*/ 2168020 w 8220292"/>
                <a:gd name="connsiteY20" fmla="*/ 779360 h 1040300"/>
                <a:gd name="connsiteX21" fmla="*/ 1945697 w 8220292"/>
                <a:gd name="connsiteY21" fmla="*/ 728271 h 1040300"/>
                <a:gd name="connsiteX22" fmla="*/ 1733550 w 8220292"/>
                <a:gd name="connsiteY22" fmla="*/ 679347 h 1040300"/>
                <a:gd name="connsiteX23" fmla="*/ 1509064 w 8220292"/>
                <a:gd name="connsiteY23" fmla="*/ 597734 h 1040300"/>
                <a:gd name="connsiteX24" fmla="*/ 1388486 w 8220292"/>
                <a:gd name="connsiteY24" fmla="*/ 533008 h 1040300"/>
                <a:gd name="connsiteX25" fmla="*/ 1196037 w 8220292"/>
                <a:gd name="connsiteY25" fmla="*/ 418708 h 1040300"/>
                <a:gd name="connsiteX26" fmla="*/ 961593 w 8220292"/>
                <a:gd name="connsiteY26" fmla="*/ 276916 h 1040300"/>
                <a:gd name="connsiteX27" fmla="*/ 788411 w 8220292"/>
                <a:gd name="connsiteY27" fmla="*/ 140102 h 1040300"/>
                <a:gd name="connsiteX28" fmla="*/ 687532 w 8220292"/>
                <a:gd name="connsiteY28" fmla="*/ 100487 h 1040300"/>
                <a:gd name="connsiteX29" fmla="*/ 466726 w 8220292"/>
                <a:gd name="connsiteY29" fmla="*/ 21472 h 1040300"/>
                <a:gd name="connsiteX30" fmla="*/ 0 w 8220292"/>
                <a:gd name="connsiteY30" fmla="*/ 40 h 1040300"/>
                <a:gd name="connsiteX0" fmla="*/ 8220292 w 8220292"/>
                <a:gd name="connsiteY0" fmla="*/ 314799 h 1040275"/>
                <a:gd name="connsiteX1" fmla="*/ 7929347 w 8220292"/>
                <a:gd name="connsiteY1" fmla="*/ 335581 h 1040275"/>
                <a:gd name="connsiteX2" fmla="*/ 7524101 w 8220292"/>
                <a:gd name="connsiteY2" fmla="*/ 397926 h 1040275"/>
                <a:gd name="connsiteX3" fmla="*/ 7212374 w 8220292"/>
                <a:gd name="connsiteY3" fmla="*/ 439490 h 1040275"/>
                <a:gd name="connsiteX4" fmla="*/ 6890256 w 8220292"/>
                <a:gd name="connsiteY4" fmla="*/ 501835 h 1040275"/>
                <a:gd name="connsiteX5" fmla="*/ 6464228 w 8220292"/>
                <a:gd name="connsiteY5" fmla="*/ 553790 h 1040275"/>
                <a:gd name="connsiteX6" fmla="*/ 5903119 w 8220292"/>
                <a:gd name="connsiteY6" fmla="*/ 636917 h 1040275"/>
                <a:gd name="connsiteX7" fmla="*/ 5393965 w 8220292"/>
                <a:gd name="connsiteY7" fmla="*/ 657699 h 1040275"/>
                <a:gd name="connsiteX8" fmla="*/ 5071847 w 8220292"/>
                <a:gd name="connsiteY8" fmla="*/ 678481 h 1040275"/>
                <a:gd name="connsiteX9" fmla="*/ 4843247 w 8220292"/>
                <a:gd name="connsiteY9" fmla="*/ 761608 h 1040275"/>
                <a:gd name="connsiteX10" fmla="*/ 4645819 w 8220292"/>
                <a:gd name="connsiteY10" fmla="*/ 823953 h 1040275"/>
                <a:gd name="connsiteX11" fmla="*/ 4365265 w 8220292"/>
                <a:gd name="connsiteY11" fmla="*/ 938253 h 1040275"/>
                <a:gd name="connsiteX12" fmla="*/ 4096616 w 8220292"/>
                <a:gd name="connsiteY12" fmla="*/ 1027009 h 1040275"/>
                <a:gd name="connsiteX13" fmla="*/ 3872129 w 8220292"/>
                <a:gd name="connsiteY13" fmla="*/ 1040214 h 1040275"/>
                <a:gd name="connsiteX14" fmla="*/ 3669074 w 8220292"/>
                <a:gd name="connsiteY14" fmla="*/ 1031772 h 1040275"/>
                <a:gd name="connsiteX15" fmla="*/ 3375746 w 8220292"/>
                <a:gd name="connsiteY15" fmla="*/ 1002980 h 1040275"/>
                <a:gd name="connsiteX16" fmla="*/ 3114891 w 8220292"/>
                <a:gd name="connsiteY16" fmla="*/ 949727 h 1040275"/>
                <a:gd name="connsiteX17" fmla="*/ 2917248 w 8220292"/>
                <a:gd name="connsiteY17" fmla="*/ 892793 h 1040275"/>
                <a:gd name="connsiteX18" fmla="*/ 2781516 w 8220292"/>
                <a:gd name="connsiteY18" fmla="*/ 868764 h 1040275"/>
                <a:gd name="connsiteX19" fmla="*/ 2601408 w 8220292"/>
                <a:gd name="connsiteY19" fmla="*/ 843220 h 1040275"/>
                <a:gd name="connsiteX20" fmla="*/ 2168020 w 8220292"/>
                <a:gd name="connsiteY20" fmla="*/ 779360 h 1040275"/>
                <a:gd name="connsiteX21" fmla="*/ 1945697 w 8220292"/>
                <a:gd name="connsiteY21" fmla="*/ 728271 h 1040275"/>
                <a:gd name="connsiteX22" fmla="*/ 1733550 w 8220292"/>
                <a:gd name="connsiteY22" fmla="*/ 679347 h 1040275"/>
                <a:gd name="connsiteX23" fmla="*/ 1509064 w 8220292"/>
                <a:gd name="connsiteY23" fmla="*/ 597734 h 1040275"/>
                <a:gd name="connsiteX24" fmla="*/ 1388486 w 8220292"/>
                <a:gd name="connsiteY24" fmla="*/ 533008 h 1040275"/>
                <a:gd name="connsiteX25" fmla="*/ 1196037 w 8220292"/>
                <a:gd name="connsiteY25" fmla="*/ 418708 h 1040275"/>
                <a:gd name="connsiteX26" fmla="*/ 961593 w 8220292"/>
                <a:gd name="connsiteY26" fmla="*/ 276916 h 1040275"/>
                <a:gd name="connsiteX27" fmla="*/ 788411 w 8220292"/>
                <a:gd name="connsiteY27" fmla="*/ 140102 h 1040275"/>
                <a:gd name="connsiteX28" fmla="*/ 687532 w 8220292"/>
                <a:gd name="connsiteY28" fmla="*/ 100487 h 1040275"/>
                <a:gd name="connsiteX29" fmla="*/ 466726 w 8220292"/>
                <a:gd name="connsiteY29" fmla="*/ 21472 h 1040275"/>
                <a:gd name="connsiteX30" fmla="*/ 0 w 8220292"/>
                <a:gd name="connsiteY30" fmla="*/ 40 h 1040275"/>
                <a:gd name="connsiteX0" fmla="*/ 8220292 w 8220292"/>
                <a:gd name="connsiteY0" fmla="*/ 314799 h 1040275"/>
                <a:gd name="connsiteX1" fmla="*/ 7929347 w 8220292"/>
                <a:gd name="connsiteY1" fmla="*/ 335581 h 1040275"/>
                <a:gd name="connsiteX2" fmla="*/ 7524101 w 8220292"/>
                <a:gd name="connsiteY2" fmla="*/ 397926 h 1040275"/>
                <a:gd name="connsiteX3" fmla="*/ 7212374 w 8220292"/>
                <a:gd name="connsiteY3" fmla="*/ 439490 h 1040275"/>
                <a:gd name="connsiteX4" fmla="*/ 6890256 w 8220292"/>
                <a:gd name="connsiteY4" fmla="*/ 501835 h 1040275"/>
                <a:gd name="connsiteX5" fmla="*/ 6464228 w 8220292"/>
                <a:gd name="connsiteY5" fmla="*/ 553790 h 1040275"/>
                <a:gd name="connsiteX6" fmla="*/ 5903119 w 8220292"/>
                <a:gd name="connsiteY6" fmla="*/ 636917 h 1040275"/>
                <a:gd name="connsiteX7" fmla="*/ 5393965 w 8220292"/>
                <a:gd name="connsiteY7" fmla="*/ 657699 h 1040275"/>
                <a:gd name="connsiteX8" fmla="*/ 5071847 w 8220292"/>
                <a:gd name="connsiteY8" fmla="*/ 678481 h 1040275"/>
                <a:gd name="connsiteX9" fmla="*/ 4843247 w 8220292"/>
                <a:gd name="connsiteY9" fmla="*/ 761608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24101 w 8220292"/>
                <a:gd name="connsiteY2" fmla="*/ 397926 h 1040275"/>
                <a:gd name="connsiteX3" fmla="*/ 7212374 w 8220292"/>
                <a:gd name="connsiteY3" fmla="*/ 439490 h 1040275"/>
                <a:gd name="connsiteX4" fmla="*/ 6890256 w 8220292"/>
                <a:gd name="connsiteY4" fmla="*/ 501835 h 1040275"/>
                <a:gd name="connsiteX5" fmla="*/ 6464228 w 8220292"/>
                <a:gd name="connsiteY5" fmla="*/ 553790 h 1040275"/>
                <a:gd name="connsiteX6" fmla="*/ 5903119 w 8220292"/>
                <a:gd name="connsiteY6" fmla="*/ 636917 h 1040275"/>
                <a:gd name="connsiteX7" fmla="*/ 5393965 w 8220292"/>
                <a:gd name="connsiteY7" fmla="*/ 657699 h 1040275"/>
                <a:gd name="connsiteX8" fmla="*/ 5071847 w 8220292"/>
                <a:gd name="connsiteY8" fmla="*/ 678481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24101 w 8220292"/>
                <a:gd name="connsiteY2" fmla="*/ 397926 h 1040275"/>
                <a:gd name="connsiteX3" fmla="*/ 7212374 w 8220292"/>
                <a:gd name="connsiteY3" fmla="*/ 439490 h 1040275"/>
                <a:gd name="connsiteX4" fmla="*/ 6890256 w 8220292"/>
                <a:gd name="connsiteY4" fmla="*/ 501835 h 1040275"/>
                <a:gd name="connsiteX5" fmla="*/ 6464228 w 8220292"/>
                <a:gd name="connsiteY5" fmla="*/ 553790 h 1040275"/>
                <a:gd name="connsiteX6" fmla="*/ 5903119 w 8220292"/>
                <a:gd name="connsiteY6" fmla="*/ 636917 h 1040275"/>
                <a:gd name="connsiteX7" fmla="*/ 5393965 w 8220292"/>
                <a:gd name="connsiteY7" fmla="*/ 657699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24101 w 8220292"/>
                <a:gd name="connsiteY2" fmla="*/ 397926 h 1040275"/>
                <a:gd name="connsiteX3" fmla="*/ 7212374 w 8220292"/>
                <a:gd name="connsiteY3" fmla="*/ 439490 h 1040275"/>
                <a:gd name="connsiteX4" fmla="*/ 6890256 w 8220292"/>
                <a:gd name="connsiteY4" fmla="*/ 501835 h 1040275"/>
                <a:gd name="connsiteX5" fmla="*/ 6464228 w 8220292"/>
                <a:gd name="connsiteY5" fmla="*/ 553790 h 1040275"/>
                <a:gd name="connsiteX6" fmla="*/ 5903119 w 8220292"/>
                <a:gd name="connsiteY6" fmla="*/ 636917 h 1040275"/>
                <a:gd name="connsiteX7" fmla="*/ 5348721 w 8220292"/>
                <a:gd name="connsiteY7" fmla="*/ 662461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24101 w 8220292"/>
                <a:gd name="connsiteY2" fmla="*/ 397926 h 1040275"/>
                <a:gd name="connsiteX3" fmla="*/ 7212374 w 8220292"/>
                <a:gd name="connsiteY3" fmla="*/ 439490 h 1040275"/>
                <a:gd name="connsiteX4" fmla="*/ 6890256 w 8220292"/>
                <a:gd name="connsiteY4" fmla="*/ 501835 h 1040275"/>
                <a:gd name="connsiteX5" fmla="*/ 6464228 w 8220292"/>
                <a:gd name="connsiteY5" fmla="*/ 553790 h 1040275"/>
                <a:gd name="connsiteX6" fmla="*/ 5917407 w 8220292"/>
                <a:gd name="connsiteY6" fmla="*/ 625010 h 1040275"/>
                <a:gd name="connsiteX7" fmla="*/ 5348721 w 8220292"/>
                <a:gd name="connsiteY7" fmla="*/ 662461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24101 w 8220292"/>
                <a:gd name="connsiteY2" fmla="*/ 397926 h 1040275"/>
                <a:gd name="connsiteX3" fmla="*/ 7212374 w 8220292"/>
                <a:gd name="connsiteY3" fmla="*/ 439490 h 1040275"/>
                <a:gd name="connsiteX4" fmla="*/ 6909306 w 8220292"/>
                <a:gd name="connsiteY4" fmla="*/ 478022 h 1040275"/>
                <a:gd name="connsiteX5" fmla="*/ 6464228 w 8220292"/>
                <a:gd name="connsiteY5" fmla="*/ 553790 h 1040275"/>
                <a:gd name="connsiteX6" fmla="*/ 5917407 w 8220292"/>
                <a:gd name="connsiteY6" fmla="*/ 625010 h 1040275"/>
                <a:gd name="connsiteX7" fmla="*/ 5348721 w 8220292"/>
                <a:gd name="connsiteY7" fmla="*/ 662461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24101 w 8220292"/>
                <a:gd name="connsiteY2" fmla="*/ 397926 h 1040275"/>
                <a:gd name="connsiteX3" fmla="*/ 7212374 w 8220292"/>
                <a:gd name="connsiteY3" fmla="*/ 439490 h 1040275"/>
                <a:gd name="connsiteX4" fmla="*/ 6909306 w 8220292"/>
                <a:gd name="connsiteY4" fmla="*/ 478022 h 1040275"/>
                <a:gd name="connsiteX5" fmla="*/ 6480897 w 8220292"/>
                <a:gd name="connsiteY5" fmla="*/ 541884 h 1040275"/>
                <a:gd name="connsiteX6" fmla="*/ 5917407 w 8220292"/>
                <a:gd name="connsiteY6" fmla="*/ 625010 h 1040275"/>
                <a:gd name="connsiteX7" fmla="*/ 5348721 w 8220292"/>
                <a:gd name="connsiteY7" fmla="*/ 662461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24101 w 8220292"/>
                <a:gd name="connsiteY2" fmla="*/ 397926 h 1040275"/>
                <a:gd name="connsiteX3" fmla="*/ 7212374 w 8220292"/>
                <a:gd name="connsiteY3" fmla="*/ 439490 h 1040275"/>
                <a:gd name="connsiteX4" fmla="*/ 6925974 w 8220292"/>
                <a:gd name="connsiteY4" fmla="*/ 485165 h 1040275"/>
                <a:gd name="connsiteX5" fmla="*/ 6480897 w 8220292"/>
                <a:gd name="connsiteY5" fmla="*/ 541884 h 1040275"/>
                <a:gd name="connsiteX6" fmla="*/ 5917407 w 8220292"/>
                <a:gd name="connsiteY6" fmla="*/ 625010 h 1040275"/>
                <a:gd name="connsiteX7" fmla="*/ 5348721 w 8220292"/>
                <a:gd name="connsiteY7" fmla="*/ 662461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36007 w 8220292"/>
                <a:gd name="connsiteY2" fmla="*/ 381257 h 1040275"/>
                <a:gd name="connsiteX3" fmla="*/ 7212374 w 8220292"/>
                <a:gd name="connsiteY3" fmla="*/ 439490 h 1040275"/>
                <a:gd name="connsiteX4" fmla="*/ 6925974 w 8220292"/>
                <a:gd name="connsiteY4" fmla="*/ 485165 h 1040275"/>
                <a:gd name="connsiteX5" fmla="*/ 6480897 w 8220292"/>
                <a:gd name="connsiteY5" fmla="*/ 541884 h 1040275"/>
                <a:gd name="connsiteX6" fmla="*/ 5917407 w 8220292"/>
                <a:gd name="connsiteY6" fmla="*/ 625010 h 1040275"/>
                <a:gd name="connsiteX7" fmla="*/ 5348721 w 8220292"/>
                <a:gd name="connsiteY7" fmla="*/ 662461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36007 w 8220292"/>
                <a:gd name="connsiteY2" fmla="*/ 381257 h 1040275"/>
                <a:gd name="connsiteX3" fmla="*/ 7231424 w 8220292"/>
                <a:gd name="connsiteY3" fmla="*/ 434728 h 1040275"/>
                <a:gd name="connsiteX4" fmla="*/ 6925974 w 8220292"/>
                <a:gd name="connsiteY4" fmla="*/ 485165 h 1040275"/>
                <a:gd name="connsiteX5" fmla="*/ 6480897 w 8220292"/>
                <a:gd name="connsiteY5" fmla="*/ 541884 h 1040275"/>
                <a:gd name="connsiteX6" fmla="*/ 5917407 w 8220292"/>
                <a:gd name="connsiteY6" fmla="*/ 625010 h 1040275"/>
                <a:gd name="connsiteX7" fmla="*/ 5348721 w 8220292"/>
                <a:gd name="connsiteY7" fmla="*/ 662461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929347 w 8220292"/>
                <a:gd name="connsiteY1" fmla="*/ 335581 h 1040275"/>
                <a:gd name="connsiteX2" fmla="*/ 7536007 w 8220292"/>
                <a:gd name="connsiteY2" fmla="*/ 381257 h 1040275"/>
                <a:gd name="connsiteX3" fmla="*/ 7231424 w 8220292"/>
                <a:gd name="connsiteY3" fmla="*/ 434728 h 1040275"/>
                <a:gd name="connsiteX4" fmla="*/ 6949786 w 8220292"/>
                <a:gd name="connsiteY4" fmla="*/ 470877 h 1040275"/>
                <a:gd name="connsiteX5" fmla="*/ 6480897 w 8220292"/>
                <a:gd name="connsiteY5" fmla="*/ 541884 h 1040275"/>
                <a:gd name="connsiteX6" fmla="*/ 5917407 w 8220292"/>
                <a:gd name="connsiteY6" fmla="*/ 625010 h 1040275"/>
                <a:gd name="connsiteX7" fmla="*/ 5348721 w 8220292"/>
                <a:gd name="connsiteY7" fmla="*/ 662461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20292 w 8220292"/>
                <a:gd name="connsiteY0" fmla="*/ 314799 h 1040275"/>
                <a:gd name="connsiteX1" fmla="*/ 7896009 w 8220292"/>
                <a:gd name="connsiteY1" fmla="*/ 321294 h 1040275"/>
                <a:gd name="connsiteX2" fmla="*/ 7536007 w 8220292"/>
                <a:gd name="connsiteY2" fmla="*/ 381257 h 1040275"/>
                <a:gd name="connsiteX3" fmla="*/ 7231424 w 8220292"/>
                <a:gd name="connsiteY3" fmla="*/ 434728 h 1040275"/>
                <a:gd name="connsiteX4" fmla="*/ 6949786 w 8220292"/>
                <a:gd name="connsiteY4" fmla="*/ 470877 h 1040275"/>
                <a:gd name="connsiteX5" fmla="*/ 6480897 w 8220292"/>
                <a:gd name="connsiteY5" fmla="*/ 541884 h 1040275"/>
                <a:gd name="connsiteX6" fmla="*/ 5917407 w 8220292"/>
                <a:gd name="connsiteY6" fmla="*/ 625010 h 1040275"/>
                <a:gd name="connsiteX7" fmla="*/ 5348721 w 8220292"/>
                <a:gd name="connsiteY7" fmla="*/ 662461 h 1040275"/>
                <a:gd name="connsiteX8" fmla="*/ 5038509 w 8220292"/>
                <a:gd name="connsiteY8" fmla="*/ 673719 h 1040275"/>
                <a:gd name="connsiteX9" fmla="*/ 4852772 w 8220292"/>
                <a:gd name="connsiteY9" fmla="*/ 733033 h 1040275"/>
                <a:gd name="connsiteX10" fmla="*/ 4645819 w 8220292"/>
                <a:gd name="connsiteY10" fmla="*/ 823953 h 1040275"/>
                <a:gd name="connsiteX11" fmla="*/ 4365265 w 8220292"/>
                <a:gd name="connsiteY11" fmla="*/ 938253 h 1040275"/>
                <a:gd name="connsiteX12" fmla="*/ 4279322 w 8220292"/>
                <a:gd name="connsiteY12" fmla="*/ 978303 h 1040275"/>
                <a:gd name="connsiteX13" fmla="*/ 4096616 w 8220292"/>
                <a:gd name="connsiteY13" fmla="*/ 1027009 h 1040275"/>
                <a:gd name="connsiteX14" fmla="*/ 3872129 w 8220292"/>
                <a:gd name="connsiteY14" fmla="*/ 1040214 h 1040275"/>
                <a:gd name="connsiteX15" fmla="*/ 3669074 w 8220292"/>
                <a:gd name="connsiteY15" fmla="*/ 1031772 h 1040275"/>
                <a:gd name="connsiteX16" fmla="*/ 3375746 w 8220292"/>
                <a:gd name="connsiteY16" fmla="*/ 1002980 h 1040275"/>
                <a:gd name="connsiteX17" fmla="*/ 3114891 w 8220292"/>
                <a:gd name="connsiteY17" fmla="*/ 949727 h 1040275"/>
                <a:gd name="connsiteX18" fmla="*/ 2917248 w 8220292"/>
                <a:gd name="connsiteY18" fmla="*/ 892793 h 1040275"/>
                <a:gd name="connsiteX19" fmla="*/ 2781516 w 8220292"/>
                <a:gd name="connsiteY19" fmla="*/ 868764 h 1040275"/>
                <a:gd name="connsiteX20" fmla="*/ 2601408 w 8220292"/>
                <a:gd name="connsiteY20" fmla="*/ 843220 h 1040275"/>
                <a:gd name="connsiteX21" fmla="*/ 2168020 w 8220292"/>
                <a:gd name="connsiteY21" fmla="*/ 779360 h 1040275"/>
                <a:gd name="connsiteX22" fmla="*/ 1945697 w 8220292"/>
                <a:gd name="connsiteY22" fmla="*/ 728271 h 1040275"/>
                <a:gd name="connsiteX23" fmla="*/ 1733550 w 8220292"/>
                <a:gd name="connsiteY23" fmla="*/ 679347 h 1040275"/>
                <a:gd name="connsiteX24" fmla="*/ 1509064 w 8220292"/>
                <a:gd name="connsiteY24" fmla="*/ 597734 h 1040275"/>
                <a:gd name="connsiteX25" fmla="*/ 1388486 w 8220292"/>
                <a:gd name="connsiteY25" fmla="*/ 533008 h 1040275"/>
                <a:gd name="connsiteX26" fmla="*/ 1196037 w 8220292"/>
                <a:gd name="connsiteY26" fmla="*/ 418708 h 1040275"/>
                <a:gd name="connsiteX27" fmla="*/ 961593 w 8220292"/>
                <a:gd name="connsiteY27" fmla="*/ 276916 h 1040275"/>
                <a:gd name="connsiteX28" fmla="*/ 788411 w 8220292"/>
                <a:gd name="connsiteY28" fmla="*/ 140102 h 1040275"/>
                <a:gd name="connsiteX29" fmla="*/ 687532 w 8220292"/>
                <a:gd name="connsiteY29" fmla="*/ 100487 h 1040275"/>
                <a:gd name="connsiteX30" fmla="*/ 466726 w 8220292"/>
                <a:gd name="connsiteY30" fmla="*/ 21472 h 1040275"/>
                <a:gd name="connsiteX31" fmla="*/ 0 w 8220292"/>
                <a:gd name="connsiteY31" fmla="*/ 40 h 1040275"/>
                <a:gd name="connsiteX0" fmla="*/ 8246486 w 8246486"/>
                <a:gd name="connsiteY0" fmla="*/ 298131 h 1040275"/>
                <a:gd name="connsiteX1" fmla="*/ 7896009 w 8246486"/>
                <a:gd name="connsiteY1" fmla="*/ 321294 h 1040275"/>
                <a:gd name="connsiteX2" fmla="*/ 7536007 w 8246486"/>
                <a:gd name="connsiteY2" fmla="*/ 381257 h 1040275"/>
                <a:gd name="connsiteX3" fmla="*/ 7231424 w 8246486"/>
                <a:gd name="connsiteY3" fmla="*/ 434728 h 1040275"/>
                <a:gd name="connsiteX4" fmla="*/ 6949786 w 8246486"/>
                <a:gd name="connsiteY4" fmla="*/ 470877 h 1040275"/>
                <a:gd name="connsiteX5" fmla="*/ 6480897 w 8246486"/>
                <a:gd name="connsiteY5" fmla="*/ 541884 h 1040275"/>
                <a:gd name="connsiteX6" fmla="*/ 5917407 w 8246486"/>
                <a:gd name="connsiteY6" fmla="*/ 625010 h 1040275"/>
                <a:gd name="connsiteX7" fmla="*/ 5348721 w 8246486"/>
                <a:gd name="connsiteY7" fmla="*/ 662461 h 1040275"/>
                <a:gd name="connsiteX8" fmla="*/ 5038509 w 8246486"/>
                <a:gd name="connsiteY8" fmla="*/ 673719 h 1040275"/>
                <a:gd name="connsiteX9" fmla="*/ 4852772 w 8246486"/>
                <a:gd name="connsiteY9" fmla="*/ 733033 h 1040275"/>
                <a:gd name="connsiteX10" fmla="*/ 4645819 w 8246486"/>
                <a:gd name="connsiteY10" fmla="*/ 823953 h 1040275"/>
                <a:gd name="connsiteX11" fmla="*/ 4365265 w 8246486"/>
                <a:gd name="connsiteY11" fmla="*/ 938253 h 1040275"/>
                <a:gd name="connsiteX12" fmla="*/ 4279322 w 8246486"/>
                <a:gd name="connsiteY12" fmla="*/ 978303 h 1040275"/>
                <a:gd name="connsiteX13" fmla="*/ 4096616 w 8246486"/>
                <a:gd name="connsiteY13" fmla="*/ 1027009 h 1040275"/>
                <a:gd name="connsiteX14" fmla="*/ 3872129 w 8246486"/>
                <a:gd name="connsiteY14" fmla="*/ 1040214 h 1040275"/>
                <a:gd name="connsiteX15" fmla="*/ 3669074 w 8246486"/>
                <a:gd name="connsiteY15" fmla="*/ 1031772 h 1040275"/>
                <a:gd name="connsiteX16" fmla="*/ 3375746 w 8246486"/>
                <a:gd name="connsiteY16" fmla="*/ 1002980 h 1040275"/>
                <a:gd name="connsiteX17" fmla="*/ 3114891 w 8246486"/>
                <a:gd name="connsiteY17" fmla="*/ 949727 h 1040275"/>
                <a:gd name="connsiteX18" fmla="*/ 2917248 w 8246486"/>
                <a:gd name="connsiteY18" fmla="*/ 892793 h 1040275"/>
                <a:gd name="connsiteX19" fmla="*/ 2781516 w 8246486"/>
                <a:gd name="connsiteY19" fmla="*/ 868764 h 1040275"/>
                <a:gd name="connsiteX20" fmla="*/ 2601408 w 8246486"/>
                <a:gd name="connsiteY20" fmla="*/ 843220 h 1040275"/>
                <a:gd name="connsiteX21" fmla="*/ 2168020 w 8246486"/>
                <a:gd name="connsiteY21" fmla="*/ 779360 h 1040275"/>
                <a:gd name="connsiteX22" fmla="*/ 1945697 w 8246486"/>
                <a:gd name="connsiteY22" fmla="*/ 728271 h 1040275"/>
                <a:gd name="connsiteX23" fmla="*/ 1733550 w 8246486"/>
                <a:gd name="connsiteY23" fmla="*/ 679347 h 1040275"/>
                <a:gd name="connsiteX24" fmla="*/ 1509064 w 8246486"/>
                <a:gd name="connsiteY24" fmla="*/ 597734 h 1040275"/>
                <a:gd name="connsiteX25" fmla="*/ 1388486 w 8246486"/>
                <a:gd name="connsiteY25" fmla="*/ 533008 h 1040275"/>
                <a:gd name="connsiteX26" fmla="*/ 1196037 w 8246486"/>
                <a:gd name="connsiteY26" fmla="*/ 418708 h 1040275"/>
                <a:gd name="connsiteX27" fmla="*/ 961593 w 8246486"/>
                <a:gd name="connsiteY27" fmla="*/ 276916 h 1040275"/>
                <a:gd name="connsiteX28" fmla="*/ 788411 w 8246486"/>
                <a:gd name="connsiteY28" fmla="*/ 140102 h 1040275"/>
                <a:gd name="connsiteX29" fmla="*/ 687532 w 8246486"/>
                <a:gd name="connsiteY29" fmla="*/ 100487 h 1040275"/>
                <a:gd name="connsiteX30" fmla="*/ 466726 w 8246486"/>
                <a:gd name="connsiteY30" fmla="*/ 21472 h 1040275"/>
                <a:gd name="connsiteX31" fmla="*/ 0 w 8246486"/>
                <a:gd name="connsiteY31" fmla="*/ 40 h 104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46486" h="1040275">
                  <a:moveTo>
                    <a:pt x="8246486" y="298131"/>
                  </a:moveTo>
                  <a:lnTo>
                    <a:pt x="7896009" y="321294"/>
                  </a:lnTo>
                  <a:lnTo>
                    <a:pt x="7536007" y="381257"/>
                  </a:lnTo>
                  <a:lnTo>
                    <a:pt x="7231424" y="434728"/>
                  </a:lnTo>
                  <a:lnTo>
                    <a:pt x="6949786" y="470877"/>
                  </a:lnTo>
                  <a:lnTo>
                    <a:pt x="6480897" y="541884"/>
                  </a:lnTo>
                  <a:lnTo>
                    <a:pt x="5917407" y="625010"/>
                  </a:lnTo>
                  <a:lnTo>
                    <a:pt x="5348721" y="662461"/>
                  </a:lnTo>
                  <a:lnTo>
                    <a:pt x="5038509" y="673719"/>
                  </a:lnTo>
                  <a:lnTo>
                    <a:pt x="4852772" y="733033"/>
                  </a:lnTo>
                  <a:lnTo>
                    <a:pt x="4645819" y="823953"/>
                  </a:lnTo>
                  <a:lnTo>
                    <a:pt x="4365265" y="938253"/>
                  </a:lnTo>
                  <a:cubicBezTo>
                    <a:pt x="4327092" y="950015"/>
                    <a:pt x="4317495" y="966541"/>
                    <a:pt x="4279322" y="978303"/>
                  </a:cubicBezTo>
                  <a:lnTo>
                    <a:pt x="4096616" y="1027009"/>
                  </a:lnTo>
                  <a:cubicBezTo>
                    <a:pt x="4032899" y="1025854"/>
                    <a:pt x="3935846" y="1041369"/>
                    <a:pt x="3872129" y="1040214"/>
                  </a:cubicBezTo>
                  <a:lnTo>
                    <a:pt x="3669074" y="1031772"/>
                  </a:lnTo>
                  <a:lnTo>
                    <a:pt x="3375746" y="1002980"/>
                  </a:lnTo>
                  <a:cubicBezTo>
                    <a:pt x="3285619" y="986022"/>
                    <a:pt x="3205018" y="966685"/>
                    <a:pt x="3114891" y="949727"/>
                  </a:cubicBezTo>
                  <a:lnTo>
                    <a:pt x="2917248" y="892793"/>
                  </a:lnTo>
                  <a:cubicBezTo>
                    <a:pt x="2863670" y="880887"/>
                    <a:pt x="2834156" y="877026"/>
                    <a:pt x="2781516" y="868764"/>
                  </a:cubicBezTo>
                  <a:cubicBezTo>
                    <a:pt x="2728876" y="860502"/>
                    <a:pt x="2703657" y="858121"/>
                    <a:pt x="2601408" y="843220"/>
                  </a:cubicBezTo>
                  <a:lnTo>
                    <a:pt x="2168020" y="779360"/>
                  </a:lnTo>
                  <a:cubicBezTo>
                    <a:pt x="2063894" y="761789"/>
                    <a:pt x="2008981" y="743352"/>
                    <a:pt x="1945697" y="728271"/>
                  </a:cubicBezTo>
                  <a:cubicBezTo>
                    <a:pt x="1882414" y="713190"/>
                    <a:pt x="1806322" y="701103"/>
                    <a:pt x="1733550" y="679347"/>
                  </a:cubicBezTo>
                  <a:cubicBezTo>
                    <a:pt x="1660778" y="657591"/>
                    <a:pt x="1602149" y="628113"/>
                    <a:pt x="1509064" y="597734"/>
                  </a:cubicBezTo>
                  <a:cubicBezTo>
                    <a:pt x="1464109" y="571396"/>
                    <a:pt x="1433441" y="559346"/>
                    <a:pt x="1388486" y="533008"/>
                  </a:cubicBezTo>
                  <a:lnTo>
                    <a:pt x="1196037" y="418708"/>
                  </a:lnTo>
                  <a:lnTo>
                    <a:pt x="961593" y="276916"/>
                  </a:lnTo>
                  <a:cubicBezTo>
                    <a:pt x="906247" y="242424"/>
                    <a:pt x="843757" y="174594"/>
                    <a:pt x="788411" y="140102"/>
                  </a:cubicBezTo>
                  <a:lnTo>
                    <a:pt x="687532" y="100487"/>
                  </a:lnTo>
                  <a:lnTo>
                    <a:pt x="466726" y="21472"/>
                  </a:lnTo>
                  <a:cubicBezTo>
                    <a:pt x="345282" y="10360"/>
                    <a:pt x="169069" y="-754"/>
                    <a:pt x="0" y="4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Freeform 374"/>
            <p:cNvSpPr/>
            <p:nvPr/>
          </p:nvSpPr>
          <p:spPr>
            <a:xfrm>
              <a:off x="6119308" y="2285206"/>
              <a:ext cx="2492426" cy="241300"/>
            </a:xfrm>
            <a:custGeom>
              <a:avLst/>
              <a:gdLst>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19213 w 2507456"/>
                <a:gd name="connsiteY31" fmla="*/ 154781 h 247650"/>
                <a:gd name="connsiteX32" fmla="*/ 1466850 w 2507456"/>
                <a:gd name="connsiteY32" fmla="*/ 138112 h 247650"/>
                <a:gd name="connsiteX33" fmla="*/ 1564481 w 2507456"/>
                <a:gd name="connsiteY33" fmla="*/ 128587 h 247650"/>
                <a:gd name="connsiteX34" fmla="*/ 1754981 w 2507456"/>
                <a:gd name="connsiteY34" fmla="*/ 121444 h 247650"/>
                <a:gd name="connsiteX35" fmla="*/ 1928813 w 2507456"/>
                <a:gd name="connsiteY35" fmla="*/ 114300 h 247650"/>
                <a:gd name="connsiteX36" fmla="*/ 2131219 w 2507456"/>
                <a:gd name="connsiteY36" fmla="*/ 104775 h 247650"/>
                <a:gd name="connsiteX37" fmla="*/ 2352675 w 2507456"/>
                <a:gd name="connsiteY37" fmla="*/ 95250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66850 w 2507456"/>
                <a:gd name="connsiteY32" fmla="*/ 138112 h 247650"/>
                <a:gd name="connsiteX33" fmla="*/ 1564481 w 2507456"/>
                <a:gd name="connsiteY33" fmla="*/ 128587 h 247650"/>
                <a:gd name="connsiteX34" fmla="*/ 1754981 w 2507456"/>
                <a:gd name="connsiteY34" fmla="*/ 121444 h 247650"/>
                <a:gd name="connsiteX35" fmla="*/ 1928813 w 2507456"/>
                <a:gd name="connsiteY35" fmla="*/ 114300 h 247650"/>
                <a:gd name="connsiteX36" fmla="*/ 2131219 w 2507456"/>
                <a:gd name="connsiteY36" fmla="*/ 104775 h 247650"/>
                <a:gd name="connsiteX37" fmla="*/ 2352675 w 2507456"/>
                <a:gd name="connsiteY37" fmla="*/ 95250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64481 w 2507456"/>
                <a:gd name="connsiteY33" fmla="*/ 128587 h 247650"/>
                <a:gd name="connsiteX34" fmla="*/ 1754981 w 2507456"/>
                <a:gd name="connsiteY34" fmla="*/ 121444 h 247650"/>
                <a:gd name="connsiteX35" fmla="*/ 1928813 w 2507456"/>
                <a:gd name="connsiteY35" fmla="*/ 114300 h 247650"/>
                <a:gd name="connsiteX36" fmla="*/ 2131219 w 2507456"/>
                <a:gd name="connsiteY36" fmla="*/ 104775 h 247650"/>
                <a:gd name="connsiteX37" fmla="*/ 2352675 w 2507456"/>
                <a:gd name="connsiteY37" fmla="*/ 95250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93056 w 2507456"/>
                <a:gd name="connsiteY33" fmla="*/ 144462 h 247650"/>
                <a:gd name="connsiteX34" fmla="*/ 1754981 w 2507456"/>
                <a:gd name="connsiteY34" fmla="*/ 121444 h 247650"/>
                <a:gd name="connsiteX35" fmla="*/ 1928813 w 2507456"/>
                <a:gd name="connsiteY35" fmla="*/ 114300 h 247650"/>
                <a:gd name="connsiteX36" fmla="*/ 2131219 w 2507456"/>
                <a:gd name="connsiteY36" fmla="*/ 104775 h 247650"/>
                <a:gd name="connsiteX37" fmla="*/ 2352675 w 2507456"/>
                <a:gd name="connsiteY37" fmla="*/ 95250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93056 w 2507456"/>
                <a:gd name="connsiteY33" fmla="*/ 144462 h 247650"/>
                <a:gd name="connsiteX34" fmla="*/ 1786731 w 2507456"/>
                <a:gd name="connsiteY34" fmla="*/ 124619 h 247650"/>
                <a:gd name="connsiteX35" fmla="*/ 1928813 w 2507456"/>
                <a:gd name="connsiteY35" fmla="*/ 114300 h 247650"/>
                <a:gd name="connsiteX36" fmla="*/ 2131219 w 2507456"/>
                <a:gd name="connsiteY36" fmla="*/ 104775 h 247650"/>
                <a:gd name="connsiteX37" fmla="*/ 2352675 w 2507456"/>
                <a:gd name="connsiteY37" fmla="*/ 95250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93056 w 2507456"/>
                <a:gd name="connsiteY33" fmla="*/ 144462 h 247650"/>
                <a:gd name="connsiteX34" fmla="*/ 1786731 w 2507456"/>
                <a:gd name="connsiteY34" fmla="*/ 124619 h 247650"/>
                <a:gd name="connsiteX35" fmla="*/ 1957388 w 2507456"/>
                <a:gd name="connsiteY35" fmla="*/ 117475 h 247650"/>
                <a:gd name="connsiteX36" fmla="*/ 2131219 w 2507456"/>
                <a:gd name="connsiteY36" fmla="*/ 104775 h 247650"/>
                <a:gd name="connsiteX37" fmla="*/ 2352675 w 2507456"/>
                <a:gd name="connsiteY37" fmla="*/ 95250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93056 w 2507456"/>
                <a:gd name="connsiteY33" fmla="*/ 144462 h 247650"/>
                <a:gd name="connsiteX34" fmla="*/ 1802606 w 2507456"/>
                <a:gd name="connsiteY34" fmla="*/ 124619 h 247650"/>
                <a:gd name="connsiteX35" fmla="*/ 1957388 w 2507456"/>
                <a:gd name="connsiteY35" fmla="*/ 117475 h 247650"/>
                <a:gd name="connsiteX36" fmla="*/ 2131219 w 2507456"/>
                <a:gd name="connsiteY36" fmla="*/ 104775 h 247650"/>
                <a:gd name="connsiteX37" fmla="*/ 2352675 w 2507456"/>
                <a:gd name="connsiteY37" fmla="*/ 95250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93056 w 2507456"/>
                <a:gd name="connsiteY33" fmla="*/ 144462 h 247650"/>
                <a:gd name="connsiteX34" fmla="*/ 1802606 w 2507456"/>
                <a:gd name="connsiteY34" fmla="*/ 124619 h 247650"/>
                <a:gd name="connsiteX35" fmla="*/ 1957388 w 2507456"/>
                <a:gd name="connsiteY35" fmla="*/ 117475 h 247650"/>
                <a:gd name="connsiteX36" fmla="*/ 2162969 w 2507456"/>
                <a:gd name="connsiteY36" fmla="*/ 114300 h 247650"/>
                <a:gd name="connsiteX37" fmla="*/ 2352675 w 2507456"/>
                <a:gd name="connsiteY37" fmla="*/ 95250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93056 w 2507456"/>
                <a:gd name="connsiteY33" fmla="*/ 144462 h 247650"/>
                <a:gd name="connsiteX34" fmla="*/ 1818481 w 2507456"/>
                <a:gd name="connsiteY34" fmla="*/ 127794 h 247650"/>
                <a:gd name="connsiteX35" fmla="*/ 1957388 w 2507456"/>
                <a:gd name="connsiteY35" fmla="*/ 117475 h 247650"/>
                <a:gd name="connsiteX36" fmla="*/ 2162969 w 2507456"/>
                <a:gd name="connsiteY36" fmla="*/ 114300 h 247650"/>
                <a:gd name="connsiteX37" fmla="*/ 2352675 w 2507456"/>
                <a:gd name="connsiteY37" fmla="*/ 95250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93056 w 2507456"/>
                <a:gd name="connsiteY33" fmla="*/ 144462 h 247650"/>
                <a:gd name="connsiteX34" fmla="*/ 1818481 w 2507456"/>
                <a:gd name="connsiteY34" fmla="*/ 127794 h 247650"/>
                <a:gd name="connsiteX35" fmla="*/ 1957388 w 2507456"/>
                <a:gd name="connsiteY35" fmla="*/ 117475 h 247650"/>
                <a:gd name="connsiteX36" fmla="*/ 2162969 w 2507456"/>
                <a:gd name="connsiteY36" fmla="*/ 114300 h 247650"/>
                <a:gd name="connsiteX37" fmla="*/ 2378075 w 2507456"/>
                <a:gd name="connsiteY37" fmla="*/ 98425 h 247650"/>
                <a:gd name="connsiteX38" fmla="*/ 2505075 w 2507456"/>
                <a:gd name="connsiteY38" fmla="*/ 976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93056 w 2507456"/>
                <a:gd name="connsiteY33" fmla="*/ 144462 h 247650"/>
                <a:gd name="connsiteX34" fmla="*/ 1818481 w 2507456"/>
                <a:gd name="connsiteY34" fmla="*/ 127794 h 247650"/>
                <a:gd name="connsiteX35" fmla="*/ 1957388 w 2507456"/>
                <a:gd name="connsiteY35" fmla="*/ 117475 h 247650"/>
                <a:gd name="connsiteX36" fmla="*/ 2162969 w 2507456"/>
                <a:gd name="connsiteY36" fmla="*/ 114300 h 247650"/>
                <a:gd name="connsiteX37" fmla="*/ 2378075 w 2507456"/>
                <a:gd name="connsiteY37" fmla="*/ 98425 h 247650"/>
                <a:gd name="connsiteX38" fmla="*/ 2492375 w 2507456"/>
                <a:gd name="connsiteY38" fmla="*/ 110331 h 247650"/>
                <a:gd name="connsiteX39" fmla="*/ 2507456 w 2507456"/>
                <a:gd name="connsiteY39" fmla="*/ 0 h 247650"/>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41438 w 2507456"/>
                <a:gd name="connsiteY31" fmla="*/ 164306 h 247650"/>
                <a:gd name="connsiteX32" fmla="*/ 1482725 w 2507456"/>
                <a:gd name="connsiteY32" fmla="*/ 147637 h 247650"/>
                <a:gd name="connsiteX33" fmla="*/ 1593056 w 2507456"/>
                <a:gd name="connsiteY33" fmla="*/ 144462 h 247650"/>
                <a:gd name="connsiteX34" fmla="*/ 1818481 w 2507456"/>
                <a:gd name="connsiteY34" fmla="*/ 127794 h 247650"/>
                <a:gd name="connsiteX35" fmla="*/ 1957388 w 2507456"/>
                <a:gd name="connsiteY35" fmla="*/ 117475 h 247650"/>
                <a:gd name="connsiteX36" fmla="*/ 2162969 w 2507456"/>
                <a:gd name="connsiteY36" fmla="*/ 114300 h 247650"/>
                <a:gd name="connsiteX37" fmla="*/ 2387600 w 2507456"/>
                <a:gd name="connsiteY37" fmla="*/ 107950 h 247650"/>
                <a:gd name="connsiteX38" fmla="*/ 2492375 w 2507456"/>
                <a:gd name="connsiteY38" fmla="*/ 110331 h 247650"/>
                <a:gd name="connsiteX39" fmla="*/ 2507456 w 2507456"/>
                <a:gd name="connsiteY39" fmla="*/ 0 h 247650"/>
                <a:gd name="connsiteX0" fmla="*/ 2485231 w 2492426"/>
                <a:gd name="connsiteY0" fmla="*/ 0 h 241300"/>
                <a:gd name="connsiteX1" fmla="*/ 2331244 w 2492426"/>
                <a:gd name="connsiteY1" fmla="*/ 7937 h 241300"/>
                <a:gd name="connsiteX2" fmla="*/ 2109788 w 2492426"/>
                <a:gd name="connsiteY2" fmla="*/ 22225 h 241300"/>
                <a:gd name="connsiteX3" fmla="*/ 1935956 w 2492426"/>
                <a:gd name="connsiteY3" fmla="*/ 31750 h 241300"/>
                <a:gd name="connsiteX4" fmla="*/ 1764506 w 2492426"/>
                <a:gd name="connsiteY4" fmla="*/ 41275 h 241300"/>
                <a:gd name="connsiteX5" fmla="*/ 1604963 w 2492426"/>
                <a:gd name="connsiteY5" fmla="*/ 55562 h 241300"/>
                <a:gd name="connsiteX6" fmla="*/ 1466850 w 2492426"/>
                <a:gd name="connsiteY6" fmla="*/ 65087 h 241300"/>
                <a:gd name="connsiteX7" fmla="*/ 1300163 w 2492426"/>
                <a:gd name="connsiteY7" fmla="*/ 76994 h 241300"/>
                <a:gd name="connsiteX8" fmla="*/ 1145381 w 2492426"/>
                <a:gd name="connsiteY8" fmla="*/ 86519 h 241300"/>
                <a:gd name="connsiteX9" fmla="*/ 1042988 w 2492426"/>
                <a:gd name="connsiteY9" fmla="*/ 96044 h 241300"/>
                <a:gd name="connsiteX10" fmla="*/ 871538 w 2492426"/>
                <a:gd name="connsiteY10" fmla="*/ 110331 h 241300"/>
                <a:gd name="connsiteX11" fmla="*/ 692944 w 2492426"/>
                <a:gd name="connsiteY11" fmla="*/ 117475 h 241300"/>
                <a:gd name="connsiteX12" fmla="*/ 552450 w 2492426"/>
                <a:gd name="connsiteY12" fmla="*/ 124619 h 241300"/>
                <a:gd name="connsiteX13" fmla="*/ 459581 w 2492426"/>
                <a:gd name="connsiteY13" fmla="*/ 129381 h 241300"/>
                <a:gd name="connsiteX14" fmla="*/ 426244 w 2492426"/>
                <a:gd name="connsiteY14" fmla="*/ 143669 h 241300"/>
                <a:gd name="connsiteX15" fmla="*/ 345281 w 2492426"/>
                <a:gd name="connsiteY15" fmla="*/ 141287 h 241300"/>
                <a:gd name="connsiteX16" fmla="*/ 261938 w 2492426"/>
                <a:gd name="connsiteY16" fmla="*/ 146050 h 241300"/>
                <a:gd name="connsiteX17" fmla="*/ 200025 w 2492426"/>
                <a:gd name="connsiteY17" fmla="*/ 148431 h 241300"/>
                <a:gd name="connsiteX18" fmla="*/ 114300 w 2492426"/>
                <a:gd name="connsiteY18" fmla="*/ 155575 h 241300"/>
                <a:gd name="connsiteX19" fmla="*/ 97631 w 2492426"/>
                <a:gd name="connsiteY19" fmla="*/ 155575 h 241300"/>
                <a:gd name="connsiteX20" fmla="*/ 54769 w 2492426"/>
                <a:gd name="connsiteY20" fmla="*/ 186531 h 241300"/>
                <a:gd name="connsiteX21" fmla="*/ 26194 w 2492426"/>
                <a:gd name="connsiteY21" fmla="*/ 219869 h 241300"/>
                <a:gd name="connsiteX22" fmla="*/ 0 w 2492426"/>
                <a:gd name="connsiteY22" fmla="*/ 241300 h 241300"/>
                <a:gd name="connsiteX23" fmla="*/ 69056 w 2492426"/>
                <a:gd name="connsiteY23" fmla="*/ 241300 h 241300"/>
                <a:gd name="connsiteX24" fmla="*/ 235744 w 2492426"/>
                <a:gd name="connsiteY24" fmla="*/ 234156 h 241300"/>
                <a:gd name="connsiteX25" fmla="*/ 361950 w 2492426"/>
                <a:gd name="connsiteY25" fmla="*/ 227012 h 241300"/>
                <a:gd name="connsiteX26" fmla="*/ 550069 w 2492426"/>
                <a:gd name="connsiteY26" fmla="*/ 219869 h 241300"/>
                <a:gd name="connsiteX27" fmla="*/ 695325 w 2492426"/>
                <a:gd name="connsiteY27" fmla="*/ 210344 h 241300"/>
                <a:gd name="connsiteX28" fmla="*/ 831056 w 2492426"/>
                <a:gd name="connsiteY28" fmla="*/ 198437 h 241300"/>
                <a:gd name="connsiteX29" fmla="*/ 1007269 w 2492426"/>
                <a:gd name="connsiteY29" fmla="*/ 181769 h 241300"/>
                <a:gd name="connsiteX30" fmla="*/ 1173956 w 2492426"/>
                <a:gd name="connsiteY30" fmla="*/ 162719 h 241300"/>
                <a:gd name="connsiteX31" fmla="*/ 1341438 w 2492426"/>
                <a:gd name="connsiteY31" fmla="*/ 157956 h 241300"/>
                <a:gd name="connsiteX32" fmla="*/ 1482725 w 2492426"/>
                <a:gd name="connsiteY32" fmla="*/ 141287 h 241300"/>
                <a:gd name="connsiteX33" fmla="*/ 1593056 w 2492426"/>
                <a:gd name="connsiteY33" fmla="*/ 138112 h 241300"/>
                <a:gd name="connsiteX34" fmla="*/ 1818481 w 2492426"/>
                <a:gd name="connsiteY34" fmla="*/ 121444 h 241300"/>
                <a:gd name="connsiteX35" fmla="*/ 1957388 w 2492426"/>
                <a:gd name="connsiteY35" fmla="*/ 111125 h 241300"/>
                <a:gd name="connsiteX36" fmla="*/ 2162969 w 2492426"/>
                <a:gd name="connsiteY36" fmla="*/ 107950 h 241300"/>
                <a:gd name="connsiteX37" fmla="*/ 2387600 w 2492426"/>
                <a:gd name="connsiteY37" fmla="*/ 101600 h 241300"/>
                <a:gd name="connsiteX38" fmla="*/ 2492375 w 2492426"/>
                <a:gd name="connsiteY38" fmla="*/ 103981 h 241300"/>
                <a:gd name="connsiteX39" fmla="*/ 2485231 w 2492426"/>
                <a:gd name="connsiteY39" fmla="*/ 0 h 241300"/>
                <a:gd name="connsiteX0" fmla="*/ 2485231 w 2492426"/>
                <a:gd name="connsiteY0" fmla="*/ 0 h 241300"/>
                <a:gd name="connsiteX1" fmla="*/ 2331244 w 2492426"/>
                <a:gd name="connsiteY1" fmla="*/ 7937 h 241300"/>
                <a:gd name="connsiteX2" fmla="*/ 2109788 w 2492426"/>
                <a:gd name="connsiteY2" fmla="*/ 22225 h 241300"/>
                <a:gd name="connsiteX3" fmla="*/ 1935956 w 2492426"/>
                <a:gd name="connsiteY3" fmla="*/ 31750 h 241300"/>
                <a:gd name="connsiteX4" fmla="*/ 1764506 w 2492426"/>
                <a:gd name="connsiteY4" fmla="*/ 41275 h 241300"/>
                <a:gd name="connsiteX5" fmla="*/ 1604963 w 2492426"/>
                <a:gd name="connsiteY5" fmla="*/ 55562 h 241300"/>
                <a:gd name="connsiteX6" fmla="*/ 1466850 w 2492426"/>
                <a:gd name="connsiteY6" fmla="*/ 65087 h 241300"/>
                <a:gd name="connsiteX7" fmla="*/ 1300163 w 2492426"/>
                <a:gd name="connsiteY7" fmla="*/ 76994 h 241300"/>
                <a:gd name="connsiteX8" fmla="*/ 1145381 w 2492426"/>
                <a:gd name="connsiteY8" fmla="*/ 86519 h 241300"/>
                <a:gd name="connsiteX9" fmla="*/ 1042988 w 2492426"/>
                <a:gd name="connsiteY9" fmla="*/ 96044 h 241300"/>
                <a:gd name="connsiteX10" fmla="*/ 871538 w 2492426"/>
                <a:gd name="connsiteY10" fmla="*/ 110331 h 241300"/>
                <a:gd name="connsiteX11" fmla="*/ 692944 w 2492426"/>
                <a:gd name="connsiteY11" fmla="*/ 117475 h 241300"/>
                <a:gd name="connsiteX12" fmla="*/ 552450 w 2492426"/>
                <a:gd name="connsiteY12" fmla="*/ 124619 h 241300"/>
                <a:gd name="connsiteX13" fmla="*/ 459581 w 2492426"/>
                <a:gd name="connsiteY13" fmla="*/ 129381 h 241300"/>
                <a:gd name="connsiteX14" fmla="*/ 426244 w 2492426"/>
                <a:gd name="connsiteY14" fmla="*/ 143669 h 241300"/>
                <a:gd name="connsiteX15" fmla="*/ 345281 w 2492426"/>
                <a:gd name="connsiteY15" fmla="*/ 141287 h 241300"/>
                <a:gd name="connsiteX16" fmla="*/ 261938 w 2492426"/>
                <a:gd name="connsiteY16" fmla="*/ 146050 h 241300"/>
                <a:gd name="connsiteX17" fmla="*/ 200025 w 2492426"/>
                <a:gd name="connsiteY17" fmla="*/ 148431 h 241300"/>
                <a:gd name="connsiteX18" fmla="*/ 114300 w 2492426"/>
                <a:gd name="connsiteY18" fmla="*/ 155575 h 241300"/>
                <a:gd name="connsiteX19" fmla="*/ 97631 w 2492426"/>
                <a:gd name="connsiteY19" fmla="*/ 155575 h 241300"/>
                <a:gd name="connsiteX20" fmla="*/ 54769 w 2492426"/>
                <a:gd name="connsiteY20" fmla="*/ 186531 h 241300"/>
                <a:gd name="connsiteX21" fmla="*/ 26194 w 2492426"/>
                <a:gd name="connsiteY21" fmla="*/ 219869 h 241300"/>
                <a:gd name="connsiteX22" fmla="*/ 0 w 2492426"/>
                <a:gd name="connsiteY22" fmla="*/ 241300 h 241300"/>
                <a:gd name="connsiteX23" fmla="*/ 69056 w 2492426"/>
                <a:gd name="connsiteY23" fmla="*/ 241300 h 241300"/>
                <a:gd name="connsiteX24" fmla="*/ 235744 w 2492426"/>
                <a:gd name="connsiteY24" fmla="*/ 234156 h 241300"/>
                <a:gd name="connsiteX25" fmla="*/ 361950 w 2492426"/>
                <a:gd name="connsiteY25" fmla="*/ 227012 h 241300"/>
                <a:gd name="connsiteX26" fmla="*/ 550069 w 2492426"/>
                <a:gd name="connsiteY26" fmla="*/ 219869 h 241300"/>
                <a:gd name="connsiteX27" fmla="*/ 695325 w 2492426"/>
                <a:gd name="connsiteY27" fmla="*/ 210344 h 241300"/>
                <a:gd name="connsiteX28" fmla="*/ 831056 w 2492426"/>
                <a:gd name="connsiteY28" fmla="*/ 198437 h 241300"/>
                <a:gd name="connsiteX29" fmla="*/ 1007269 w 2492426"/>
                <a:gd name="connsiteY29" fmla="*/ 181769 h 241300"/>
                <a:gd name="connsiteX30" fmla="*/ 1170781 w 2492426"/>
                <a:gd name="connsiteY30" fmla="*/ 175419 h 241300"/>
                <a:gd name="connsiteX31" fmla="*/ 1341438 w 2492426"/>
                <a:gd name="connsiteY31" fmla="*/ 157956 h 241300"/>
                <a:gd name="connsiteX32" fmla="*/ 1482725 w 2492426"/>
                <a:gd name="connsiteY32" fmla="*/ 141287 h 241300"/>
                <a:gd name="connsiteX33" fmla="*/ 1593056 w 2492426"/>
                <a:gd name="connsiteY33" fmla="*/ 138112 h 241300"/>
                <a:gd name="connsiteX34" fmla="*/ 1818481 w 2492426"/>
                <a:gd name="connsiteY34" fmla="*/ 121444 h 241300"/>
                <a:gd name="connsiteX35" fmla="*/ 1957388 w 2492426"/>
                <a:gd name="connsiteY35" fmla="*/ 111125 h 241300"/>
                <a:gd name="connsiteX36" fmla="*/ 2162969 w 2492426"/>
                <a:gd name="connsiteY36" fmla="*/ 107950 h 241300"/>
                <a:gd name="connsiteX37" fmla="*/ 2387600 w 2492426"/>
                <a:gd name="connsiteY37" fmla="*/ 101600 h 241300"/>
                <a:gd name="connsiteX38" fmla="*/ 2492375 w 2492426"/>
                <a:gd name="connsiteY38" fmla="*/ 103981 h 241300"/>
                <a:gd name="connsiteX39" fmla="*/ 2485231 w 2492426"/>
                <a:gd name="connsiteY39" fmla="*/ 0 h 241300"/>
                <a:gd name="connsiteX0" fmla="*/ 2485231 w 2492426"/>
                <a:gd name="connsiteY0" fmla="*/ 0 h 241300"/>
                <a:gd name="connsiteX1" fmla="*/ 2331244 w 2492426"/>
                <a:gd name="connsiteY1" fmla="*/ 7937 h 241300"/>
                <a:gd name="connsiteX2" fmla="*/ 2109788 w 2492426"/>
                <a:gd name="connsiteY2" fmla="*/ 22225 h 241300"/>
                <a:gd name="connsiteX3" fmla="*/ 1935956 w 2492426"/>
                <a:gd name="connsiteY3" fmla="*/ 31750 h 241300"/>
                <a:gd name="connsiteX4" fmla="*/ 1764506 w 2492426"/>
                <a:gd name="connsiteY4" fmla="*/ 41275 h 241300"/>
                <a:gd name="connsiteX5" fmla="*/ 1604963 w 2492426"/>
                <a:gd name="connsiteY5" fmla="*/ 55562 h 241300"/>
                <a:gd name="connsiteX6" fmla="*/ 1466850 w 2492426"/>
                <a:gd name="connsiteY6" fmla="*/ 65087 h 241300"/>
                <a:gd name="connsiteX7" fmla="*/ 1300163 w 2492426"/>
                <a:gd name="connsiteY7" fmla="*/ 76994 h 241300"/>
                <a:gd name="connsiteX8" fmla="*/ 1145381 w 2492426"/>
                <a:gd name="connsiteY8" fmla="*/ 86519 h 241300"/>
                <a:gd name="connsiteX9" fmla="*/ 1042988 w 2492426"/>
                <a:gd name="connsiteY9" fmla="*/ 96044 h 241300"/>
                <a:gd name="connsiteX10" fmla="*/ 871538 w 2492426"/>
                <a:gd name="connsiteY10" fmla="*/ 110331 h 241300"/>
                <a:gd name="connsiteX11" fmla="*/ 692944 w 2492426"/>
                <a:gd name="connsiteY11" fmla="*/ 117475 h 241300"/>
                <a:gd name="connsiteX12" fmla="*/ 552450 w 2492426"/>
                <a:gd name="connsiteY12" fmla="*/ 124619 h 241300"/>
                <a:gd name="connsiteX13" fmla="*/ 459581 w 2492426"/>
                <a:gd name="connsiteY13" fmla="*/ 129381 h 241300"/>
                <a:gd name="connsiteX14" fmla="*/ 426244 w 2492426"/>
                <a:gd name="connsiteY14" fmla="*/ 143669 h 241300"/>
                <a:gd name="connsiteX15" fmla="*/ 345281 w 2492426"/>
                <a:gd name="connsiteY15" fmla="*/ 141287 h 241300"/>
                <a:gd name="connsiteX16" fmla="*/ 261938 w 2492426"/>
                <a:gd name="connsiteY16" fmla="*/ 146050 h 241300"/>
                <a:gd name="connsiteX17" fmla="*/ 200025 w 2492426"/>
                <a:gd name="connsiteY17" fmla="*/ 148431 h 241300"/>
                <a:gd name="connsiteX18" fmla="*/ 114300 w 2492426"/>
                <a:gd name="connsiteY18" fmla="*/ 155575 h 241300"/>
                <a:gd name="connsiteX19" fmla="*/ 97631 w 2492426"/>
                <a:gd name="connsiteY19" fmla="*/ 155575 h 241300"/>
                <a:gd name="connsiteX20" fmla="*/ 54769 w 2492426"/>
                <a:gd name="connsiteY20" fmla="*/ 186531 h 241300"/>
                <a:gd name="connsiteX21" fmla="*/ 26194 w 2492426"/>
                <a:gd name="connsiteY21" fmla="*/ 219869 h 241300"/>
                <a:gd name="connsiteX22" fmla="*/ 0 w 2492426"/>
                <a:gd name="connsiteY22" fmla="*/ 241300 h 241300"/>
                <a:gd name="connsiteX23" fmla="*/ 69056 w 2492426"/>
                <a:gd name="connsiteY23" fmla="*/ 241300 h 241300"/>
                <a:gd name="connsiteX24" fmla="*/ 235744 w 2492426"/>
                <a:gd name="connsiteY24" fmla="*/ 234156 h 241300"/>
                <a:gd name="connsiteX25" fmla="*/ 361950 w 2492426"/>
                <a:gd name="connsiteY25" fmla="*/ 227012 h 241300"/>
                <a:gd name="connsiteX26" fmla="*/ 550069 w 2492426"/>
                <a:gd name="connsiteY26" fmla="*/ 219869 h 241300"/>
                <a:gd name="connsiteX27" fmla="*/ 676275 w 2492426"/>
                <a:gd name="connsiteY27" fmla="*/ 223044 h 241300"/>
                <a:gd name="connsiteX28" fmla="*/ 831056 w 2492426"/>
                <a:gd name="connsiteY28" fmla="*/ 198437 h 241300"/>
                <a:gd name="connsiteX29" fmla="*/ 1007269 w 2492426"/>
                <a:gd name="connsiteY29" fmla="*/ 181769 h 241300"/>
                <a:gd name="connsiteX30" fmla="*/ 1170781 w 2492426"/>
                <a:gd name="connsiteY30" fmla="*/ 175419 h 241300"/>
                <a:gd name="connsiteX31" fmla="*/ 1341438 w 2492426"/>
                <a:gd name="connsiteY31" fmla="*/ 157956 h 241300"/>
                <a:gd name="connsiteX32" fmla="*/ 1482725 w 2492426"/>
                <a:gd name="connsiteY32" fmla="*/ 141287 h 241300"/>
                <a:gd name="connsiteX33" fmla="*/ 1593056 w 2492426"/>
                <a:gd name="connsiteY33" fmla="*/ 138112 h 241300"/>
                <a:gd name="connsiteX34" fmla="*/ 1818481 w 2492426"/>
                <a:gd name="connsiteY34" fmla="*/ 121444 h 241300"/>
                <a:gd name="connsiteX35" fmla="*/ 1957388 w 2492426"/>
                <a:gd name="connsiteY35" fmla="*/ 111125 h 241300"/>
                <a:gd name="connsiteX36" fmla="*/ 2162969 w 2492426"/>
                <a:gd name="connsiteY36" fmla="*/ 107950 h 241300"/>
                <a:gd name="connsiteX37" fmla="*/ 2387600 w 2492426"/>
                <a:gd name="connsiteY37" fmla="*/ 101600 h 241300"/>
                <a:gd name="connsiteX38" fmla="*/ 2492375 w 2492426"/>
                <a:gd name="connsiteY38" fmla="*/ 103981 h 241300"/>
                <a:gd name="connsiteX39" fmla="*/ 2485231 w 2492426"/>
                <a:gd name="connsiteY39" fmla="*/ 0 h 241300"/>
                <a:gd name="connsiteX0" fmla="*/ 2485231 w 2492426"/>
                <a:gd name="connsiteY0" fmla="*/ 0 h 241300"/>
                <a:gd name="connsiteX1" fmla="*/ 2331244 w 2492426"/>
                <a:gd name="connsiteY1" fmla="*/ 7937 h 241300"/>
                <a:gd name="connsiteX2" fmla="*/ 2109788 w 2492426"/>
                <a:gd name="connsiteY2" fmla="*/ 22225 h 241300"/>
                <a:gd name="connsiteX3" fmla="*/ 1935956 w 2492426"/>
                <a:gd name="connsiteY3" fmla="*/ 31750 h 241300"/>
                <a:gd name="connsiteX4" fmla="*/ 1764506 w 2492426"/>
                <a:gd name="connsiteY4" fmla="*/ 41275 h 241300"/>
                <a:gd name="connsiteX5" fmla="*/ 1604963 w 2492426"/>
                <a:gd name="connsiteY5" fmla="*/ 55562 h 241300"/>
                <a:gd name="connsiteX6" fmla="*/ 1466850 w 2492426"/>
                <a:gd name="connsiteY6" fmla="*/ 65087 h 241300"/>
                <a:gd name="connsiteX7" fmla="*/ 1300163 w 2492426"/>
                <a:gd name="connsiteY7" fmla="*/ 76994 h 241300"/>
                <a:gd name="connsiteX8" fmla="*/ 1145381 w 2492426"/>
                <a:gd name="connsiteY8" fmla="*/ 86519 h 241300"/>
                <a:gd name="connsiteX9" fmla="*/ 1042988 w 2492426"/>
                <a:gd name="connsiteY9" fmla="*/ 96044 h 241300"/>
                <a:gd name="connsiteX10" fmla="*/ 871538 w 2492426"/>
                <a:gd name="connsiteY10" fmla="*/ 110331 h 241300"/>
                <a:gd name="connsiteX11" fmla="*/ 692944 w 2492426"/>
                <a:gd name="connsiteY11" fmla="*/ 117475 h 241300"/>
                <a:gd name="connsiteX12" fmla="*/ 552450 w 2492426"/>
                <a:gd name="connsiteY12" fmla="*/ 124619 h 241300"/>
                <a:gd name="connsiteX13" fmla="*/ 459581 w 2492426"/>
                <a:gd name="connsiteY13" fmla="*/ 129381 h 241300"/>
                <a:gd name="connsiteX14" fmla="*/ 426244 w 2492426"/>
                <a:gd name="connsiteY14" fmla="*/ 143669 h 241300"/>
                <a:gd name="connsiteX15" fmla="*/ 345281 w 2492426"/>
                <a:gd name="connsiteY15" fmla="*/ 141287 h 241300"/>
                <a:gd name="connsiteX16" fmla="*/ 261938 w 2492426"/>
                <a:gd name="connsiteY16" fmla="*/ 146050 h 241300"/>
                <a:gd name="connsiteX17" fmla="*/ 200025 w 2492426"/>
                <a:gd name="connsiteY17" fmla="*/ 148431 h 241300"/>
                <a:gd name="connsiteX18" fmla="*/ 114300 w 2492426"/>
                <a:gd name="connsiteY18" fmla="*/ 155575 h 241300"/>
                <a:gd name="connsiteX19" fmla="*/ 97631 w 2492426"/>
                <a:gd name="connsiteY19" fmla="*/ 155575 h 241300"/>
                <a:gd name="connsiteX20" fmla="*/ 54769 w 2492426"/>
                <a:gd name="connsiteY20" fmla="*/ 186531 h 241300"/>
                <a:gd name="connsiteX21" fmla="*/ 26194 w 2492426"/>
                <a:gd name="connsiteY21" fmla="*/ 219869 h 241300"/>
                <a:gd name="connsiteX22" fmla="*/ 0 w 2492426"/>
                <a:gd name="connsiteY22" fmla="*/ 241300 h 241300"/>
                <a:gd name="connsiteX23" fmla="*/ 69056 w 2492426"/>
                <a:gd name="connsiteY23" fmla="*/ 241300 h 241300"/>
                <a:gd name="connsiteX24" fmla="*/ 235744 w 2492426"/>
                <a:gd name="connsiteY24" fmla="*/ 234156 h 241300"/>
                <a:gd name="connsiteX25" fmla="*/ 361950 w 2492426"/>
                <a:gd name="connsiteY25" fmla="*/ 227012 h 241300"/>
                <a:gd name="connsiteX26" fmla="*/ 524669 w 2492426"/>
                <a:gd name="connsiteY26" fmla="*/ 223044 h 241300"/>
                <a:gd name="connsiteX27" fmla="*/ 676275 w 2492426"/>
                <a:gd name="connsiteY27" fmla="*/ 223044 h 241300"/>
                <a:gd name="connsiteX28" fmla="*/ 831056 w 2492426"/>
                <a:gd name="connsiteY28" fmla="*/ 198437 h 241300"/>
                <a:gd name="connsiteX29" fmla="*/ 1007269 w 2492426"/>
                <a:gd name="connsiteY29" fmla="*/ 181769 h 241300"/>
                <a:gd name="connsiteX30" fmla="*/ 1170781 w 2492426"/>
                <a:gd name="connsiteY30" fmla="*/ 175419 h 241300"/>
                <a:gd name="connsiteX31" fmla="*/ 1341438 w 2492426"/>
                <a:gd name="connsiteY31" fmla="*/ 157956 h 241300"/>
                <a:gd name="connsiteX32" fmla="*/ 1482725 w 2492426"/>
                <a:gd name="connsiteY32" fmla="*/ 141287 h 241300"/>
                <a:gd name="connsiteX33" fmla="*/ 1593056 w 2492426"/>
                <a:gd name="connsiteY33" fmla="*/ 138112 h 241300"/>
                <a:gd name="connsiteX34" fmla="*/ 1818481 w 2492426"/>
                <a:gd name="connsiteY34" fmla="*/ 121444 h 241300"/>
                <a:gd name="connsiteX35" fmla="*/ 1957388 w 2492426"/>
                <a:gd name="connsiteY35" fmla="*/ 111125 h 241300"/>
                <a:gd name="connsiteX36" fmla="*/ 2162969 w 2492426"/>
                <a:gd name="connsiteY36" fmla="*/ 107950 h 241300"/>
                <a:gd name="connsiteX37" fmla="*/ 2387600 w 2492426"/>
                <a:gd name="connsiteY37" fmla="*/ 101600 h 241300"/>
                <a:gd name="connsiteX38" fmla="*/ 2492375 w 2492426"/>
                <a:gd name="connsiteY38" fmla="*/ 103981 h 241300"/>
                <a:gd name="connsiteX39" fmla="*/ 2485231 w 2492426"/>
                <a:gd name="connsiteY39" fmla="*/ 0 h 241300"/>
                <a:gd name="connsiteX0" fmla="*/ 2485231 w 2492426"/>
                <a:gd name="connsiteY0" fmla="*/ 0 h 241300"/>
                <a:gd name="connsiteX1" fmla="*/ 2331244 w 2492426"/>
                <a:gd name="connsiteY1" fmla="*/ 7937 h 241300"/>
                <a:gd name="connsiteX2" fmla="*/ 2109788 w 2492426"/>
                <a:gd name="connsiteY2" fmla="*/ 22225 h 241300"/>
                <a:gd name="connsiteX3" fmla="*/ 1935956 w 2492426"/>
                <a:gd name="connsiteY3" fmla="*/ 31750 h 241300"/>
                <a:gd name="connsiteX4" fmla="*/ 1764506 w 2492426"/>
                <a:gd name="connsiteY4" fmla="*/ 41275 h 241300"/>
                <a:gd name="connsiteX5" fmla="*/ 1604963 w 2492426"/>
                <a:gd name="connsiteY5" fmla="*/ 55562 h 241300"/>
                <a:gd name="connsiteX6" fmla="*/ 1466850 w 2492426"/>
                <a:gd name="connsiteY6" fmla="*/ 65087 h 241300"/>
                <a:gd name="connsiteX7" fmla="*/ 1300163 w 2492426"/>
                <a:gd name="connsiteY7" fmla="*/ 76994 h 241300"/>
                <a:gd name="connsiteX8" fmla="*/ 1145381 w 2492426"/>
                <a:gd name="connsiteY8" fmla="*/ 86519 h 241300"/>
                <a:gd name="connsiteX9" fmla="*/ 1042988 w 2492426"/>
                <a:gd name="connsiteY9" fmla="*/ 96044 h 241300"/>
                <a:gd name="connsiteX10" fmla="*/ 871538 w 2492426"/>
                <a:gd name="connsiteY10" fmla="*/ 110331 h 241300"/>
                <a:gd name="connsiteX11" fmla="*/ 692944 w 2492426"/>
                <a:gd name="connsiteY11" fmla="*/ 117475 h 241300"/>
                <a:gd name="connsiteX12" fmla="*/ 552450 w 2492426"/>
                <a:gd name="connsiteY12" fmla="*/ 124619 h 241300"/>
                <a:gd name="connsiteX13" fmla="*/ 459581 w 2492426"/>
                <a:gd name="connsiteY13" fmla="*/ 129381 h 241300"/>
                <a:gd name="connsiteX14" fmla="*/ 426244 w 2492426"/>
                <a:gd name="connsiteY14" fmla="*/ 143669 h 241300"/>
                <a:gd name="connsiteX15" fmla="*/ 345281 w 2492426"/>
                <a:gd name="connsiteY15" fmla="*/ 141287 h 241300"/>
                <a:gd name="connsiteX16" fmla="*/ 261938 w 2492426"/>
                <a:gd name="connsiteY16" fmla="*/ 146050 h 241300"/>
                <a:gd name="connsiteX17" fmla="*/ 200025 w 2492426"/>
                <a:gd name="connsiteY17" fmla="*/ 148431 h 241300"/>
                <a:gd name="connsiteX18" fmla="*/ 114300 w 2492426"/>
                <a:gd name="connsiteY18" fmla="*/ 155575 h 241300"/>
                <a:gd name="connsiteX19" fmla="*/ 97631 w 2492426"/>
                <a:gd name="connsiteY19" fmla="*/ 155575 h 241300"/>
                <a:gd name="connsiteX20" fmla="*/ 54769 w 2492426"/>
                <a:gd name="connsiteY20" fmla="*/ 186531 h 241300"/>
                <a:gd name="connsiteX21" fmla="*/ 26194 w 2492426"/>
                <a:gd name="connsiteY21" fmla="*/ 219869 h 241300"/>
                <a:gd name="connsiteX22" fmla="*/ 0 w 2492426"/>
                <a:gd name="connsiteY22" fmla="*/ 241300 h 241300"/>
                <a:gd name="connsiteX23" fmla="*/ 69056 w 2492426"/>
                <a:gd name="connsiteY23" fmla="*/ 241300 h 241300"/>
                <a:gd name="connsiteX24" fmla="*/ 235744 w 2492426"/>
                <a:gd name="connsiteY24" fmla="*/ 234156 h 241300"/>
                <a:gd name="connsiteX25" fmla="*/ 390525 w 2492426"/>
                <a:gd name="connsiteY25" fmla="*/ 236537 h 241300"/>
                <a:gd name="connsiteX26" fmla="*/ 524669 w 2492426"/>
                <a:gd name="connsiteY26" fmla="*/ 223044 h 241300"/>
                <a:gd name="connsiteX27" fmla="*/ 676275 w 2492426"/>
                <a:gd name="connsiteY27" fmla="*/ 223044 h 241300"/>
                <a:gd name="connsiteX28" fmla="*/ 831056 w 2492426"/>
                <a:gd name="connsiteY28" fmla="*/ 198437 h 241300"/>
                <a:gd name="connsiteX29" fmla="*/ 1007269 w 2492426"/>
                <a:gd name="connsiteY29" fmla="*/ 181769 h 241300"/>
                <a:gd name="connsiteX30" fmla="*/ 1170781 w 2492426"/>
                <a:gd name="connsiteY30" fmla="*/ 175419 h 241300"/>
                <a:gd name="connsiteX31" fmla="*/ 1341438 w 2492426"/>
                <a:gd name="connsiteY31" fmla="*/ 157956 h 241300"/>
                <a:gd name="connsiteX32" fmla="*/ 1482725 w 2492426"/>
                <a:gd name="connsiteY32" fmla="*/ 141287 h 241300"/>
                <a:gd name="connsiteX33" fmla="*/ 1593056 w 2492426"/>
                <a:gd name="connsiteY33" fmla="*/ 138112 h 241300"/>
                <a:gd name="connsiteX34" fmla="*/ 1818481 w 2492426"/>
                <a:gd name="connsiteY34" fmla="*/ 121444 h 241300"/>
                <a:gd name="connsiteX35" fmla="*/ 1957388 w 2492426"/>
                <a:gd name="connsiteY35" fmla="*/ 111125 h 241300"/>
                <a:gd name="connsiteX36" fmla="*/ 2162969 w 2492426"/>
                <a:gd name="connsiteY36" fmla="*/ 107950 h 241300"/>
                <a:gd name="connsiteX37" fmla="*/ 2387600 w 2492426"/>
                <a:gd name="connsiteY37" fmla="*/ 101600 h 241300"/>
                <a:gd name="connsiteX38" fmla="*/ 2492375 w 2492426"/>
                <a:gd name="connsiteY38" fmla="*/ 103981 h 241300"/>
                <a:gd name="connsiteX39" fmla="*/ 2485231 w 2492426"/>
                <a:gd name="connsiteY39" fmla="*/ 0 h 241300"/>
                <a:gd name="connsiteX0" fmla="*/ 2485231 w 2492426"/>
                <a:gd name="connsiteY0" fmla="*/ 0 h 241300"/>
                <a:gd name="connsiteX1" fmla="*/ 2331244 w 2492426"/>
                <a:gd name="connsiteY1" fmla="*/ 7937 h 241300"/>
                <a:gd name="connsiteX2" fmla="*/ 2109788 w 2492426"/>
                <a:gd name="connsiteY2" fmla="*/ 22225 h 241300"/>
                <a:gd name="connsiteX3" fmla="*/ 1935956 w 2492426"/>
                <a:gd name="connsiteY3" fmla="*/ 31750 h 241300"/>
                <a:gd name="connsiteX4" fmla="*/ 1764506 w 2492426"/>
                <a:gd name="connsiteY4" fmla="*/ 41275 h 241300"/>
                <a:gd name="connsiteX5" fmla="*/ 1604963 w 2492426"/>
                <a:gd name="connsiteY5" fmla="*/ 55562 h 241300"/>
                <a:gd name="connsiteX6" fmla="*/ 1466850 w 2492426"/>
                <a:gd name="connsiteY6" fmla="*/ 65087 h 241300"/>
                <a:gd name="connsiteX7" fmla="*/ 1300163 w 2492426"/>
                <a:gd name="connsiteY7" fmla="*/ 76994 h 241300"/>
                <a:gd name="connsiteX8" fmla="*/ 1145381 w 2492426"/>
                <a:gd name="connsiteY8" fmla="*/ 86519 h 241300"/>
                <a:gd name="connsiteX9" fmla="*/ 1042988 w 2492426"/>
                <a:gd name="connsiteY9" fmla="*/ 96044 h 241300"/>
                <a:gd name="connsiteX10" fmla="*/ 871538 w 2492426"/>
                <a:gd name="connsiteY10" fmla="*/ 110331 h 241300"/>
                <a:gd name="connsiteX11" fmla="*/ 692944 w 2492426"/>
                <a:gd name="connsiteY11" fmla="*/ 117475 h 241300"/>
                <a:gd name="connsiteX12" fmla="*/ 552450 w 2492426"/>
                <a:gd name="connsiteY12" fmla="*/ 124619 h 241300"/>
                <a:gd name="connsiteX13" fmla="*/ 459581 w 2492426"/>
                <a:gd name="connsiteY13" fmla="*/ 129381 h 241300"/>
                <a:gd name="connsiteX14" fmla="*/ 426244 w 2492426"/>
                <a:gd name="connsiteY14" fmla="*/ 143669 h 241300"/>
                <a:gd name="connsiteX15" fmla="*/ 345281 w 2492426"/>
                <a:gd name="connsiteY15" fmla="*/ 141287 h 241300"/>
                <a:gd name="connsiteX16" fmla="*/ 261938 w 2492426"/>
                <a:gd name="connsiteY16" fmla="*/ 146050 h 241300"/>
                <a:gd name="connsiteX17" fmla="*/ 200025 w 2492426"/>
                <a:gd name="connsiteY17" fmla="*/ 148431 h 241300"/>
                <a:gd name="connsiteX18" fmla="*/ 114300 w 2492426"/>
                <a:gd name="connsiteY18" fmla="*/ 155575 h 241300"/>
                <a:gd name="connsiteX19" fmla="*/ 97631 w 2492426"/>
                <a:gd name="connsiteY19" fmla="*/ 155575 h 241300"/>
                <a:gd name="connsiteX20" fmla="*/ 54769 w 2492426"/>
                <a:gd name="connsiteY20" fmla="*/ 186531 h 241300"/>
                <a:gd name="connsiteX21" fmla="*/ 26194 w 2492426"/>
                <a:gd name="connsiteY21" fmla="*/ 219869 h 241300"/>
                <a:gd name="connsiteX22" fmla="*/ 0 w 2492426"/>
                <a:gd name="connsiteY22" fmla="*/ 241300 h 241300"/>
                <a:gd name="connsiteX23" fmla="*/ 69056 w 2492426"/>
                <a:gd name="connsiteY23" fmla="*/ 241300 h 241300"/>
                <a:gd name="connsiteX24" fmla="*/ 264319 w 2492426"/>
                <a:gd name="connsiteY24" fmla="*/ 234156 h 241300"/>
                <a:gd name="connsiteX25" fmla="*/ 390525 w 2492426"/>
                <a:gd name="connsiteY25" fmla="*/ 236537 h 241300"/>
                <a:gd name="connsiteX26" fmla="*/ 524669 w 2492426"/>
                <a:gd name="connsiteY26" fmla="*/ 223044 h 241300"/>
                <a:gd name="connsiteX27" fmla="*/ 676275 w 2492426"/>
                <a:gd name="connsiteY27" fmla="*/ 223044 h 241300"/>
                <a:gd name="connsiteX28" fmla="*/ 831056 w 2492426"/>
                <a:gd name="connsiteY28" fmla="*/ 198437 h 241300"/>
                <a:gd name="connsiteX29" fmla="*/ 1007269 w 2492426"/>
                <a:gd name="connsiteY29" fmla="*/ 181769 h 241300"/>
                <a:gd name="connsiteX30" fmla="*/ 1170781 w 2492426"/>
                <a:gd name="connsiteY30" fmla="*/ 175419 h 241300"/>
                <a:gd name="connsiteX31" fmla="*/ 1341438 w 2492426"/>
                <a:gd name="connsiteY31" fmla="*/ 157956 h 241300"/>
                <a:gd name="connsiteX32" fmla="*/ 1482725 w 2492426"/>
                <a:gd name="connsiteY32" fmla="*/ 141287 h 241300"/>
                <a:gd name="connsiteX33" fmla="*/ 1593056 w 2492426"/>
                <a:gd name="connsiteY33" fmla="*/ 138112 h 241300"/>
                <a:gd name="connsiteX34" fmla="*/ 1818481 w 2492426"/>
                <a:gd name="connsiteY34" fmla="*/ 121444 h 241300"/>
                <a:gd name="connsiteX35" fmla="*/ 1957388 w 2492426"/>
                <a:gd name="connsiteY35" fmla="*/ 111125 h 241300"/>
                <a:gd name="connsiteX36" fmla="*/ 2162969 w 2492426"/>
                <a:gd name="connsiteY36" fmla="*/ 107950 h 241300"/>
                <a:gd name="connsiteX37" fmla="*/ 2387600 w 2492426"/>
                <a:gd name="connsiteY37" fmla="*/ 101600 h 241300"/>
                <a:gd name="connsiteX38" fmla="*/ 2492375 w 2492426"/>
                <a:gd name="connsiteY38" fmla="*/ 103981 h 241300"/>
                <a:gd name="connsiteX39" fmla="*/ 2485231 w 2492426"/>
                <a:gd name="connsiteY39" fmla="*/ 0 h 24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92426" h="241300">
                  <a:moveTo>
                    <a:pt x="2485231" y="0"/>
                  </a:moveTo>
                  <a:lnTo>
                    <a:pt x="2331244" y="7937"/>
                  </a:lnTo>
                  <a:lnTo>
                    <a:pt x="2109788" y="22225"/>
                  </a:lnTo>
                  <a:lnTo>
                    <a:pt x="1935956" y="31750"/>
                  </a:lnTo>
                  <a:lnTo>
                    <a:pt x="1764506" y="41275"/>
                  </a:lnTo>
                  <a:lnTo>
                    <a:pt x="1604963" y="55562"/>
                  </a:lnTo>
                  <a:lnTo>
                    <a:pt x="1466850" y="65087"/>
                  </a:lnTo>
                  <a:lnTo>
                    <a:pt x="1300163" y="76994"/>
                  </a:lnTo>
                  <a:lnTo>
                    <a:pt x="1145381" y="86519"/>
                  </a:lnTo>
                  <a:lnTo>
                    <a:pt x="1042988" y="96044"/>
                  </a:lnTo>
                  <a:lnTo>
                    <a:pt x="871538" y="110331"/>
                  </a:lnTo>
                  <a:lnTo>
                    <a:pt x="692944" y="117475"/>
                  </a:lnTo>
                  <a:lnTo>
                    <a:pt x="552450" y="124619"/>
                  </a:lnTo>
                  <a:lnTo>
                    <a:pt x="459581" y="129381"/>
                  </a:lnTo>
                  <a:lnTo>
                    <a:pt x="426244" y="143669"/>
                  </a:lnTo>
                  <a:lnTo>
                    <a:pt x="345281" y="141287"/>
                  </a:lnTo>
                  <a:lnTo>
                    <a:pt x="261938" y="146050"/>
                  </a:lnTo>
                  <a:lnTo>
                    <a:pt x="200025" y="148431"/>
                  </a:lnTo>
                  <a:lnTo>
                    <a:pt x="114300" y="155575"/>
                  </a:lnTo>
                  <a:lnTo>
                    <a:pt x="97631" y="155575"/>
                  </a:lnTo>
                  <a:lnTo>
                    <a:pt x="54769" y="186531"/>
                  </a:lnTo>
                  <a:lnTo>
                    <a:pt x="26194" y="219869"/>
                  </a:lnTo>
                  <a:lnTo>
                    <a:pt x="0" y="241300"/>
                  </a:lnTo>
                  <a:lnTo>
                    <a:pt x="69056" y="241300"/>
                  </a:lnTo>
                  <a:lnTo>
                    <a:pt x="264319" y="234156"/>
                  </a:lnTo>
                  <a:lnTo>
                    <a:pt x="390525" y="236537"/>
                  </a:lnTo>
                  <a:lnTo>
                    <a:pt x="524669" y="223044"/>
                  </a:lnTo>
                  <a:lnTo>
                    <a:pt x="676275" y="223044"/>
                  </a:lnTo>
                  <a:lnTo>
                    <a:pt x="831056" y="198437"/>
                  </a:lnTo>
                  <a:lnTo>
                    <a:pt x="1007269" y="181769"/>
                  </a:lnTo>
                  <a:lnTo>
                    <a:pt x="1170781" y="175419"/>
                  </a:lnTo>
                  <a:lnTo>
                    <a:pt x="1341438" y="157956"/>
                  </a:lnTo>
                  <a:lnTo>
                    <a:pt x="1482725" y="141287"/>
                  </a:lnTo>
                  <a:lnTo>
                    <a:pt x="1593056" y="138112"/>
                  </a:lnTo>
                  <a:lnTo>
                    <a:pt x="1818481" y="121444"/>
                  </a:lnTo>
                  <a:lnTo>
                    <a:pt x="1957388" y="111125"/>
                  </a:lnTo>
                  <a:lnTo>
                    <a:pt x="2162969" y="107950"/>
                  </a:lnTo>
                  <a:lnTo>
                    <a:pt x="2387600" y="101600"/>
                  </a:lnTo>
                  <a:lnTo>
                    <a:pt x="2492375" y="103981"/>
                  </a:lnTo>
                  <a:cubicBezTo>
                    <a:pt x="2493169" y="71437"/>
                    <a:pt x="2484437" y="32544"/>
                    <a:pt x="2485231" y="0"/>
                  </a:cubicBez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6" name="Freeform 375"/>
            <p:cNvSpPr/>
            <p:nvPr/>
          </p:nvSpPr>
          <p:spPr>
            <a:xfrm>
              <a:off x="6457950" y="2286000"/>
              <a:ext cx="2146300" cy="136525"/>
            </a:xfrm>
            <a:custGeom>
              <a:avLst/>
              <a:gdLst>
                <a:gd name="connsiteX0" fmla="*/ 2146300 w 2146300"/>
                <a:gd name="connsiteY0" fmla="*/ 0 h 136525"/>
                <a:gd name="connsiteX1" fmla="*/ 2051050 w 2146300"/>
                <a:gd name="connsiteY1" fmla="*/ 3175 h 136525"/>
                <a:gd name="connsiteX2" fmla="*/ 1905000 w 2146300"/>
                <a:gd name="connsiteY2" fmla="*/ 12700 h 136525"/>
                <a:gd name="connsiteX3" fmla="*/ 1657350 w 2146300"/>
                <a:gd name="connsiteY3" fmla="*/ 28575 h 136525"/>
                <a:gd name="connsiteX4" fmla="*/ 1470025 w 2146300"/>
                <a:gd name="connsiteY4" fmla="*/ 41275 h 136525"/>
                <a:gd name="connsiteX5" fmla="*/ 1285875 w 2146300"/>
                <a:gd name="connsiteY5" fmla="*/ 50800 h 136525"/>
                <a:gd name="connsiteX6" fmla="*/ 1089025 w 2146300"/>
                <a:gd name="connsiteY6" fmla="*/ 66675 h 136525"/>
                <a:gd name="connsiteX7" fmla="*/ 952500 w 2146300"/>
                <a:gd name="connsiteY7" fmla="*/ 76200 h 136525"/>
                <a:gd name="connsiteX8" fmla="*/ 698500 w 2146300"/>
                <a:gd name="connsiteY8" fmla="*/ 92075 h 136525"/>
                <a:gd name="connsiteX9" fmla="*/ 476250 w 2146300"/>
                <a:gd name="connsiteY9" fmla="*/ 111125 h 136525"/>
                <a:gd name="connsiteX10" fmla="*/ 250825 w 2146300"/>
                <a:gd name="connsiteY10" fmla="*/ 123825 h 136525"/>
                <a:gd name="connsiteX11" fmla="*/ 82550 w 2146300"/>
                <a:gd name="connsiteY11" fmla="*/ 133350 h 136525"/>
                <a:gd name="connsiteX12" fmla="*/ 0 w 2146300"/>
                <a:gd name="connsiteY12" fmla="*/ 13652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6300" h="136525">
                  <a:moveTo>
                    <a:pt x="2146300" y="0"/>
                  </a:moveTo>
                  <a:lnTo>
                    <a:pt x="2051050" y="3175"/>
                  </a:lnTo>
                  <a:lnTo>
                    <a:pt x="1905000" y="12700"/>
                  </a:lnTo>
                  <a:lnTo>
                    <a:pt x="1657350" y="28575"/>
                  </a:lnTo>
                  <a:lnTo>
                    <a:pt x="1470025" y="41275"/>
                  </a:lnTo>
                  <a:lnTo>
                    <a:pt x="1285875" y="50800"/>
                  </a:lnTo>
                  <a:lnTo>
                    <a:pt x="1089025" y="66675"/>
                  </a:lnTo>
                  <a:lnTo>
                    <a:pt x="952500" y="76200"/>
                  </a:lnTo>
                  <a:lnTo>
                    <a:pt x="698500" y="92075"/>
                  </a:lnTo>
                  <a:lnTo>
                    <a:pt x="476250" y="111125"/>
                  </a:lnTo>
                  <a:lnTo>
                    <a:pt x="250825" y="123825"/>
                  </a:lnTo>
                  <a:lnTo>
                    <a:pt x="82550" y="133350"/>
                  </a:lnTo>
                  <a:lnTo>
                    <a:pt x="0" y="1365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Freeform 376"/>
            <p:cNvSpPr/>
            <p:nvPr/>
          </p:nvSpPr>
          <p:spPr>
            <a:xfrm>
              <a:off x="6115050" y="2387600"/>
              <a:ext cx="2486025" cy="139700"/>
            </a:xfrm>
            <a:custGeom>
              <a:avLst/>
              <a:gdLst>
                <a:gd name="connsiteX0" fmla="*/ 2486025 w 2486025"/>
                <a:gd name="connsiteY0" fmla="*/ 0 h 139700"/>
                <a:gd name="connsiteX1" fmla="*/ 2311400 w 2486025"/>
                <a:gd name="connsiteY1" fmla="*/ 0 h 139700"/>
                <a:gd name="connsiteX2" fmla="*/ 2162175 w 2486025"/>
                <a:gd name="connsiteY2" fmla="*/ 0 h 139700"/>
                <a:gd name="connsiteX3" fmla="*/ 1936750 w 2486025"/>
                <a:gd name="connsiteY3" fmla="*/ 12700 h 139700"/>
                <a:gd name="connsiteX4" fmla="*/ 1724025 w 2486025"/>
                <a:gd name="connsiteY4" fmla="*/ 25400 h 139700"/>
                <a:gd name="connsiteX5" fmla="*/ 1539875 w 2486025"/>
                <a:gd name="connsiteY5" fmla="*/ 38100 h 139700"/>
                <a:gd name="connsiteX6" fmla="*/ 1387475 w 2486025"/>
                <a:gd name="connsiteY6" fmla="*/ 50800 h 139700"/>
                <a:gd name="connsiteX7" fmla="*/ 1146175 w 2486025"/>
                <a:gd name="connsiteY7" fmla="*/ 69850 h 139700"/>
                <a:gd name="connsiteX8" fmla="*/ 993775 w 2486025"/>
                <a:gd name="connsiteY8" fmla="*/ 79375 h 139700"/>
                <a:gd name="connsiteX9" fmla="*/ 825500 w 2486025"/>
                <a:gd name="connsiteY9" fmla="*/ 101600 h 139700"/>
                <a:gd name="connsiteX10" fmla="*/ 682625 w 2486025"/>
                <a:gd name="connsiteY10" fmla="*/ 117475 h 139700"/>
                <a:gd name="connsiteX11" fmla="*/ 574675 w 2486025"/>
                <a:gd name="connsiteY11" fmla="*/ 117475 h 139700"/>
                <a:gd name="connsiteX12" fmla="*/ 419100 w 2486025"/>
                <a:gd name="connsiteY12" fmla="*/ 130175 h 139700"/>
                <a:gd name="connsiteX13" fmla="*/ 298450 w 2486025"/>
                <a:gd name="connsiteY13" fmla="*/ 133350 h 139700"/>
                <a:gd name="connsiteX14" fmla="*/ 168275 w 2486025"/>
                <a:gd name="connsiteY14" fmla="*/ 136525 h 139700"/>
                <a:gd name="connsiteX15" fmla="*/ 0 w 2486025"/>
                <a:gd name="connsiteY15" fmla="*/ 139700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025" h="139700">
                  <a:moveTo>
                    <a:pt x="2486025" y="0"/>
                  </a:moveTo>
                  <a:lnTo>
                    <a:pt x="2311400" y="0"/>
                  </a:lnTo>
                  <a:lnTo>
                    <a:pt x="2162175" y="0"/>
                  </a:lnTo>
                  <a:lnTo>
                    <a:pt x="1936750" y="12700"/>
                  </a:lnTo>
                  <a:lnTo>
                    <a:pt x="1724025" y="25400"/>
                  </a:lnTo>
                  <a:lnTo>
                    <a:pt x="1539875" y="38100"/>
                  </a:lnTo>
                  <a:lnTo>
                    <a:pt x="1387475" y="50800"/>
                  </a:lnTo>
                  <a:lnTo>
                    <a:pt x="1146175" y="69850"/>
                  </a:lnTo>
                  <a:lnTo>
                    <a:pt x="993775" y="79375"/>
                  </a:lnTo>
                  <a:lnTo>
                    <a:pt x="825500" y="101600"/>
                  </a:lnTo>
                  <a:lnTo>
                    <a:pt x="682625" y="117475"/>
                  </a:lnTo>
                  <a:lnTo>
                    <a:pt x="574675" y="117475"/>
                  </a:lnTo>
                  <a:lnTo>
                    <a:pt x="419100" y="130175"/>
                  </a:lnTo>
                  <a:lnTo>
                    <a:pt x="298450" y="133350"/>
                  </a:lnTo>
                  <a:lnTo>
                    <a:pt x="168275" y="136525"/>
                  </a:lnTo>
                  <a:lnTo>
                    <a:pt x="0" y="1397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Freeform 377"/>
            <p:cNvSpPr/>
            <p:nvPr/>
          </p:nvSpPr>
          <p:spPr>
            <a:xfrm>
              <a:off x="3901383" y="2044698"/>
              <a:ext cx="3105842" cy="1152049"/>
            </a:xfrm>
            <a:custGeom>
              <a:avLst/>
              <a:gdLst>
                <a:gd name="connsiteX0" fmla="*/ 92075 w 2765425"/>
                <a:gd name="connsiteY0" fmla="*/ 1009650 h 1066800"/>
                <a:gd name="connsiteX1" fmla="*/ 209550 w 2765425"/>
                <a:gd name="connsiteY1" fmla="*/ 949325 h 1066800"/>
                <a:gd name="connsiteX2" fmla="*/ 298450 w 2765425"/>
                <a:gd name="connsiteY2" fmla="*/ 762000 h 1066800"/>
                <a:gd name="connsiteX3" fmla="*/ 415925 w 2765425"/>
                <a:gd name="connsiteY3" fmla="*/ 533400 h 1066800"/>
                <a:gd name="connsiteX4" fmla="*/ 476250 w 2765425"/>
                <a:gd name="connsiteY4" fmla="*/ 434975 h 1066800"/>
                <a:gd name="connsiteX5" fmla="*/ 552450 w 2765425"/>
                <a:gd name="connsiteY5" fmla="*/ 368300 h 1066800"/>
                <a:gd name="connsiteX6" fmla="*/ 568325 w 2765425"/>
                <a:gd name="connsiteY6" fmla="*/ 282575 h 1066800"/>
                <a:gd name="connsiteX7" fmla="*/ 612775 w 2765425"/>
                <a:gd name="connsiteY7" fmla="*/ 187325 h 1066800"/>
                <a:gd name="connsiteX8" fmla="*/ 666750 w 2765425"/>
                <a:gd name="connsiteY8" fmla="*/ 139700 h 1066800"/>
                <a:gd name="connsiteX9" fmla="*/ 746125 w 2765425"/>
                <a:gd name="connsiteY9" fmla="*/ 104775 h 1066800"/>
                <a:gd name="connsiteX10" fmla="*/ 771525 w 2765425"/>
                <a:gd name="connsiteY10" fmla="*/ 117475 h 1066800"/>
                <a:gd name="connsiteX11" fmla="*/ 796925 w 2765425"/>
                <a:gd name="connsiteY11" fmla="*/ 200025 h 1066800"/>
                <a:gd name="connsiteX12" fmla="*/ 717550 w 2765425"/>
                <a:gd name="connsiteY12" fmla="*/ 298450 h 1066800"/>
                <a:gd name="connsiteX13" fmla="*/ 685800 w 2765425"/>
                <a:gd name="connsiteY13" fmla="*/ 361950 h 1066800"/>
                <a:gd name="connsiteX14" fmla="*/ 622300 w 2765425"/>
                <a:gd name="connsiteY14" fmla="*/ 473075 h 1066800"/>
                <a:gd name="connsiteX15" fmla="*/ 625475 w 2765425"/>
                <a:gd name="connsiteY15" fmla="*/ 574675 h 1066800"/>
                <a:gd name="connsiteX16" fmla="*/ 714375 w 2765425"/>
                <a:gd name="connsiteY16" fmla="*/ 571500 h 1066800"/>
                <a:gd name="connsiteX17" fmla="*/ 787400 w 2765425"/>
                <a:gd name="connsiteY17" fmla="*/ 431800 h 1066800"/>
                <a:gd name="connsiteX18" fmla="*/ 822325 w 2765425"/>
                <a:gd name="connsiteY18" fmla="*/ 320675 h 1066800"/>
                <a:gd name="connsiteX19" fmla="*/ 873125 w 2765425"/>
                <a:gd name="connsiteY19" fmla="*/ 193675 h 1066800"/>
                <a:gd name="connsiteX20" fmla="*/ 933450 w 2765425"/>
                <a:gd name="connsiteY20" fmla="*/ 146050 h 1066800"/>
                <a:gd name="connsiteX21" fmla="*/ 1006475 w 2765425"/>
                <a:gd name="connsiteY21" fmla="*/ 168275 h 1066800"/>
                <a:gd name="connsiteX22" fmla="*/ 996950 w 2765425"/>
                <a:gd name="connsiteY22" fmla="*/ 276225 h 1066800"/>
                <a:gd name="connsiteX23" fmla="*/ 996950 w 2765425"/>
                <a:gd name="connsiteY23" fmla="*/ 323850 h 1066800"/>
                <a:gd name="connsiteX24" fmla="*/ 1019175 w 2765425"/>
                <a:gd name="connsiteY24" fmla="*/ 419100 h 1066800"/>
                <a:gd name="connsiteX25" fmla="*/ 1025525 w 2765425"/>
                <a:gd name="connsiteY25" fmla="*/ 495300 h 1066800"/>
                <a:gd name="connsiteX26" fmla="*/ 1092200 w 2765425"/>
                <a:gd name="connsiteY26" fmla="*/ 495300 h 1066800"/>
                <a:gd name="connsiteX27" fmla="*/ 1152525 w 2765425"/>
                <a:gd name="connsiteY27" fmla="*/ 434975 h 1066800"/>
                <a:gd name="connsiteX28" fmla="*/ 1174750 w 2765425"/>
                <a:gd name="connsiteY28" fmla="*/ 295275 h 1066800"/>
                <a:gd name="connsiteX29" fmla="*/ 1196975 w 2765425"/>
                <a:gd name="connsiteY29" fmla="*/ 174625 h 1066800"/>
                <a:gd name="connsiteX30" fmla="*/ 1244600 w 2765425"/>
                <a:gd name="connsiteY30" fmla="*/ 111125 h 1066800"/>
                <a:gd name="connsiteX31" fmla="*/ 1298575 w 2765425"/>
                <a:gd name="connsiteY31" fmla="*/ 136525 h 1066800"/>
                <a:gd name="connsiteX32" fmla="*/ 1314450 w 2765425"/>
                <a:gd name="connsiteY32" fmla="*/ 209550 h 1066800"/>
                <a:gd name="connsiteX33" fmla="*/ 1308100 w 2765425"/>
                <a:gd name="connsiteY33" fmla="*/ 352425 h 1066800"/>
                <a:gd name="connsiteX34" fmla="*/ 1323975 w 2765425"/>
                <a:gd name="connsiteY34" fmla="*/ 447675 h 1066800"/>
                <a:gd name="connsiteX35" fmla="*/ 1397000 w 2765425"/>
                <a:gd name="connsiteY35" fmla="*/ 460375 h 1066800"/>
                <a:gd name="connsiteX36" fmla="*/ 1466850 w 2765425"/>
                <a:gd name="connsiteY36" fmla="*/ 400050 h 1066800"/>
                <a:gd name="connsiteX37" fmla="*/ 1524000 w 2765425"/>
                <a:gd name="connsiteY37" fmla="*/ 298450 h 1066800"/>
                <a:gd name="connsiteX38" fmla="*/ 1539875 w 2765425"/>
                <a:gd name="connsiteY38" fmla="*/ 196850 h 1066800"/>
                <a:gd name="connsiteX39" fmla="*/ 1571625 w 2765425"/>
                <a:gd name="connsiteY39" fmla="*/ 130175 h 1066800"/>
                <a:gd name="connsiteX40" fmla="*/ 1593850 w 2765425"/>
                <a:gd name="connsiteY40" fmla="*/ 127000 h 1066800"/>
                <a:gd name="connsiteX41" fmla="*/ 1657350 w 2765425"/>
                <a:gd name="connsiteY41" fmla="*/ 155575 h 1066800"/>
                <a:gd name="connsiteX42" fmla="*/ 1727200 w 2765425"/>
                <a:gd name="connsiteY42" fmla="*/ 269875 h 1066800"/>
                <a:gd name="connsiteX43" fmla="*/ 1816100 w 2765425"/>
                <a:gd name="connsiteY43" fmla="*/ 273050 h 1066800"/>
                <a:gd name="connsiteX44" fmla="*/ 1882775 w 2765425"/>
                <a:gd name="connsiteY44" fmla="*/ 161925 h 1066800"/>
                <a:gd name="connsiteX45" fmla="*/ 1905000 w 2765425"/>
                <a:gd name="connsiteY45" fmla="*/ 146050 h 1066800"/>
                <a:gd name="connsiteX46" fmla="*/ 2041525 w 2765425"/>
                <a:gd name="connsiteY46" fmla="*/ 161925 h 1066800"/>
                <a:gd name="connsiteX47" fmla="*/ 2114550 w 2765425"/>
                <a:gd name="connsiteY47" fmla="*/ 92075 h 1066800"/>
                <a:gd name="connsiteX48" fmla="*/ 2225675 w 2765425"/>
                <a:gd name="connsiteY48" fmla="*/ 98425 h 1066800"/>
                <a:gd name="connsiteX49" fmla="*/ 2390775 w 2765425"/>
                <a:gd name="connsiteY49" fmla="*/ 69850 h 1066800"/>
                <a:gd name="connsiteX50" fmla="*/ 2444750 w 2765425"/>
                <a:gd name="connsiteY50" fmla="*/ 9525 h 1066800"/>
                <a:gd name="connsiteX51" fmla="*/ 2619375 w 2765425"/>
                <a:gd name="connsiteY51" fmla="*/ 0 h 1066800"/>
                <a:gd name="connsiteX52" fmla="*/ 2765425 w 2765425"/>
                <a:gd name="connsiteY52" fmla="*/ 15875 h 1066800"/>
                <a:gd name="connsiteX53" fmla="*/ 2730500 w 2765425"/>
                <a:gd name="connsiteY53" fmla="*/ 95250 h 1066800"/>
                <a:gd name="connsiteX54" fmla="*/ 2543175 w 2765425"/>
                <a:gd name="connsiteY54" fmla="*/ 130175 h 1066800"/>
                <a:gd name="connsiteX55" fmla="*/ 2486025 w 2765425"/>
                <a:gd name="connsiteY55" fmla="*/ 142875 h 1066800"/>
                <a:gd name="connsiteX56" fmla="*/ 2425700 w 2765425"/>
                <a:gd name="connsiteY56" fmla="*/ 177800 h 1066800"/>
                <a:gd name="connsiteX57" fmla="*/ 2333625 w 2765425"/>
                <a:gd name="connsiteY57" fmla="*/ 320675 h 1066800"/>
                <a:gd name="connsiteX58" fmla="*/ 2260600 w 2765425"/>
                <a:gd name="connsiteY58" fmla="*/ 365125 h 1066800"/>
                <a:gd name="connsiteX59" fmla="*/ 2114550 w 2765425"/>
                <a:gd name="connsiteY59" fmla="*/ 377825 h 1066800"/>
                <a:gd name="connsiteX60" fmla="*/ 1955800 w 2765425"/>
                <a:gd name="connsiteY60" fmla="*/ 406400 h 1066800"/>
                <a:gd name="connsiteX61" fmla="*/ 1857375 w 2765425"/>
                <a:gd name="connsiteY61" fmla="*/ 460375 h 1066800"/>
                <a:gd name="connsiteX62" fmla="*/ 1673225 w 2765425"/>
                <a:gd name="connsiteY62" fmla="*/ 615950 h 1066800"/>
                <a:gd name="connsiteX63" fmla="*/ 1625600 w 2765425"/>
                <a:gd name="connsiteY63" fmla="*/ 644525 h 1066800"/>
                <a:gd name="connsiteX64" fmla="*/ 1555750 w 2765425"/>
                <a:gd name="connsiteY64" fmla="*/ 663575 h 1066800"/>
                <a:gd name="connsiteX65" fmla="*/ 1409700 w 2765425"/>
                <a:gd name="connsiteY65" fmla="*/ 679450 h 1066800"/>
                <a:gd name="connsiteX66" fmla="*/ 1222375 w 2765425"/>
                <a:gd name="connsiteY66" fmla="*/ 698500 h 1066800"/>
                <a:gd name="connsiteX67" fmla="*/ 1181100 w 2765425"/>
                <a:gd name="connsiteY67" fmla="*/ 704850 h 1066800"/>
                <a:gd name="connsiteX68" fmla="*/ 958850 w 2765425"/>
                <a:gd name="connsiteY68" fmla="*/ 752475 h 1066800"/>
                <a:gd name="connsiteX69" fmla="*/ 873125 w 2765425"/>
                <a:gd name="connsiteY69" fmla="*/ 771525 h 1066800"/>
                <a:gd name="connsiteX70" fmla="*/ 781050 w 2765425"/>
                <a:gd name="connsiteY70" fmla="*/ 806450 h 1066800"/>
                <a:gd name="connsiteX71" fmla="*/ 625475 w 2765425"/>
                <a:gd name="connsiteY71" fmla="*/ 863600 h 1066800"/>
                <a:gd name="connsiteX72" fmla="*/ 546100 w 2765425"/>
                <a:gd name="connsiteY72" fmla="*/ 952500 h 1066800"/>
                <a:gd name="connsiteX73" fmla="*/ 469900 w 2765425"/>
                <a:gd name="connsiteY73" fmla="*/ 1003300 h 1066800"/>
                <a:gd name="connsiteX74" fmla="*/ 288925 w 2765425"/>
                <a:gd name="connsiteY74" fmla="*/ 1044575 h 1066800"/>
                <a:gd name="connsiteX75" fmla="*/ 257175 w 2765425"/>
                <a:gd name="connsiteY75" fmla="*/ 1060450 h 1066800"/>
                <a:gd name="connsiteX76" fmla="*/ 44450 w 2765425"/>
                <a:gd name="connsiteY76" fmla="*/ 1066800 h 1066800"/>
                <a:gd name="connsiteX77" fmla="*/ 0 w 2765425"/>
                <a:gd name="connsiteY77" fmla="*/ 1066800 h 1066800"/>
                <a:gd name="connsiteX78" fmla="*/ 92075 w 2765425"/>
                <a:gd name="connsiteY78" fmla="*/ 1009650 h 1066800"/>
                <a:gd name="connsiteX0" fmla="*/ 92075 w 2765425"/>
                <a:gd name="connsiteY0" fmla="*/ 1009650 h 1205923"/>
                <a:gd name="connsiteX1" fmla="*/ 209550 w 2765425"/>
                <a:gd name="connsiteY1" fmla="*/ 949325 h 1205923"/>
                <a:gd name="connsiteX2" fmla="*/ 298450 w 2765425"/>
                <a:gd name="connsiteY2" fmla="*/ 762000 h 1205923"/>
                <a:gd name="connsiteX3" fmla="*/ 415925 w 2765425"/>
                <a:gd name="connsiteY3" fmla="*/ 533400 h 1205923"/>
                <a:gd name="connsiteX4" fmla="*/ 476250 w 2765425"/>
                <a:gd name="connsiteY4" fmla="*/ 434975 h 1205923"/>
                <a:gd name="connsiteX5" fmla="*/ 552450 w 2765425"/>
                <a:gd name="connsiteY5" fmla="*/ 368300 h 1205923"/>
                <a:gd name="connsiteX6" fmla="*/ 568325 w 2765425"/>
                <a:gd name="connsiteY6" fmla="*/ 282575 h 1205923"/>
                <a:gd name="connsiteX7" fmla="*/ 612775 w 2765425"/>
                <a:gd name="connsiteY7" fmla="*/ 187325 h 1205923"/>
                <a:gd name="connsiteX8" fmla="*/ 666750 w 2765425"/>
                <a:gd name="connsiteY8" fmla="*/ 139700 h 1205923"/>
                <a:gd name="connsiteX9" fmla="*/ 746125 w 2765425"/>
                <a:gd name="connsiteY9" fmla="*/ 104775 h 1205923"/>
                <a:gd name="connsiteX10" fmla="*/ 771525 w 2765425"/>
                <a:gd name="connsiteY10" fmla="*/ 117475 h 1205923"/>
                <a:gd name="connsiteX11" fmla="*/ 796925 w 2765425"/>
                <a:gd name="connsiteY11" fmla="*/ 200025 h 1205923"/>
                <a:gd name="connsiteX12" fmla="*/ 717550 w 2765425"/>
                <a:gd name="connsiteY12" fmla="*/ 298450 h 1205923"/>
                <a:gd name="connsiteX13" fmla="*/ 685800 w 2765425"/>
                <a:gd name="connsiteY13" fmla="*/ 361950 h 1205923"/>
                <a:gd name="connsiteX14" fmla="*/ 622300 w 2765425"/>
                <a:gd name="connsiteY14" fmla="*/ 473075 h 1205923"/>
                <a:gd name="connsiteX15" fmla="*/ 625475 w 2765425"/>
                <a:gd name="connsiteY15" fmla="*/ 574675 h 1205923"/>
                <a:gd name="connsiteX16" fmla="*/ 714375 w 2765425"/>
                <a:gd name="connsiteY16" fmla="*/ 571500 h 1205923"/>
                <a:gd name="connsiteX17" fmla="*/ 787400 w 2765425"/>
                <a:gd name="connsiteY17" fmla="*/ 431800 h 1205923"/>
                <a:gd name="connsiteX18" fmla="*/ 822325 w 2765425"/>
                <a:gd name="connsiteY18" fmla="*/ 320675 h 1205923"/>
                <a:gd name="connsiteX19" fmla="*/ 873125 w 2765425"/>
                <a:gd name="connsiteY19" fmla="*/ 193675 h 1205923"/>
                <a:gd name="connsiteX20" fmla="*/ 933450 w 2765425"/>
                <a:gd name="connsiteY20" fmla="*/ 146050 h 1205923"/>
                <a:gd name="connsiteX21" fmla="*/ 1006475 w 2765425"/>
                <a:gd name="connsiteY21" fmla="*/ 168275 h 1205923"/>
                <a:gd name="connsiteX22" fmla="*/ 996950 w 2765425"/>
                <a:gd name="connsiteY22" fmla="*/ 276225 h 1205923"/>
                <a:gd name="connsiteX23" fmla="*/ 996950 w 2765425"/>
                <a:gd name="connsiteY23" fmla="*/ 323850 h 1205923"/>
                <a:gd name="connsiteX24" fmla="*/ 1019175 w 2765425"/>
                <a:gd name="connsiteY24" fmla="*/ 419100 h 1205923"/>
                <a:gd name="connsiteX25" fmla="*/ 1025525 w 2765425"/>
                <a:gd name="connsiteY25" fmla="*/ 495300 h 1205923"/>
                <a:gd name="connsiteX26" fmla="*/ 1092200 w 2765425"/>
                <a:gd name="connsiteY26" fmla="*/ 495300 h 1205923"/>
                <a:gd name="connsiteX27" fmla="*/ 1152525 w 2765425"/>
                <a:gd name="connsiteY27" fmla="*/ 434975 h 1205923"/>
                <a:gd name="connsiteX28" fmla="*/ 1174750 w 2765425"/>
                <a:gd name="connsiteY28" fmla="*/ 295275 h 1205923"/>
                <a:gd name="connsiteX29" fmla="*/ 1196975 w 2765425"/>
                <a:gd name="connsiteY29" fmla="*/ 174625 h 1205923"/>
                <a:gd name="connsiteX30" fmla="*/ 1244600 w 2765425"/>
                <a:gd name="connsiteY30" fmla="*/ 111125 h 1205923"/>
                <a:gd name="connsiteX31" fmla="*/ 1298575 w 2765425"/>
                <a:gd name="connsiteY31" fmla="*/ 136525 h 1205923"/>
                <a:gd name="connsiteX32" fmla="*/ 1314450 w 2765425"/>
                <a:gd name="connsiteY32" fmla="*/ 209550 h 1205923"/>
                <a:gd name="connsiteX33" fmla="*/ 1308100 w 2765425"/>
                <a:gd name="connsiteY33" fmla="*/ 352425 h 1205923"/>
                <a:gd name="connsiteX34" fmla="*/ 1323975 w 2765425"/>
                <a:gd name="connsiteY34" fmla="*/ 447675 h 1205923"/>
                <a:gd name="connsiteX35" fmla="*/ 1397000 w 2765425"/>
                <a:gd name="connsiteY35" fmla="*/ 460375 h 1205923"/>
                <a:gd name="connsiteX36" fmla="*/ 1466850 w 2765425"/>
                <a:gd name="connsiteY36" fmla="*/ 400050 h 1205923"/>
                <a:gd name="connsiteX37" fmla="*/ 1524000 w 2765425"/>
                <a:gd name="connsiteY37" fmla="*/ 298450 h 1205923"/>
                <a:gd name="connsiteX38" fmla="*/ 1539875 w 2765425"/>
                <a:gd name="connsiteY38" fmla="*/ 196850 h 1205923"/>
                <a:gd name="connsiteX39" fmla="*/ 1571625 w 2765425"/>
                <a:gd name="connsiteY39" fmla="*/ 130175 h 1205923"/>
                <a:gd name="connsiteX40" fmla="*/ 1593850 w 2765425"/>
                <a:gd name="connsiteY40" fmla="*/ 127000 h 1205923"/>
                <a:gd name="connsiteX41" fmla="*/ 1657350 w 2765425"/>
                <a:gd name="connsiteY41" fmla="*/ 155575 h 1205923"/>
                <a:gd name="connsiteX42" fmla="*/ 1727200 w 2765425"/>
                <a:gd name="connsiteY42" fmla="*/ 269875 h 1205923"/>
                <a:gd name="connsiteX43" fmla="*/ 1816100 w 2765425"/>
                <a:gd name="connsiteY43" fmla="*/ 273050 h 1205923"/>
                <a:gd name="connsiteX44" fmla="*/ 1882775 w 2765425"/>
                <a:gd name="connsiteY44" fmla="*/ 161925 h 1205923"/>
                <a:gd name="connsiteX45" fmla="*/ 1905000 w 2765425"/>
                <a:gd name="connsiteY45" fmla="*/ 146050 h 1205923"/>
                <a:gd name="connsiteX46" fmla="*/ 2041525 w 2765425"/>
                <a:gd name="connsiteY46" fmla="*/ 161925 h 1205923"/>
                <a:gd name="connsiteX47" fmla="*/ 2114550 w 2765425"/>
                <a:gd name="connsiteY47" fmla="*/ 92075 h 1205923"/>
                <a:gd name="connsiteX48" fmla="*/ 2225675 w 2765425"/>
                <a:gd name="connsiteY48" fmla="*/ 98425 h 1205923"/>
                <a:gd name="connsiteX49" fmla="*/ 2390775 w 2765425"/>
                <a:gd name="connsiteY49" fmla="*/ 69850 h 1205923"/>
                <a:gd name="connsiteX50" fmla="*/ 2444750 w 2765425"/>
                <a:gd name="connsiteY50" fmla="*/ 9525 h 1205923"/>
                <a:gd name="connsiteX51" fmla="*/ 2619375 w 2765425"/>
                <a:gd name="connsiteY51" fmla="*/ 0 h 1205923"/>
                <a:gd name="connsiteX52" fmla="*/ 2765425 w 2765425"/>
                <a:gd name="connsiteY52" fmla="*/ 15875 h 1205923"/>
                <a:gd name="connsiteX53" fmla="*/ 2730500 w 2765425"/>
                <a:gd name="connsiteY53" fmla="*/ 95250 h 1205923"/>
                <a:gd name="connsiteX54" fmla="*/ 2543175 w 2765425"/>
                <a:gd name="connsiteY54" fmla="*/ 130175 h 1205923"/>
                <a:gd name="connsiteX55" fmla="*/ 2486025 w 2765425"/>
                <a:gd name="connsiteY55" fmla="*/ 142875 h 1205923"/>
                <a:gd name="connsiteX56" fmla="*/ 2425700 w 2765425"/>
                <a:gd name="connsiteY56" fmla="*/ 177800 h 1205923"/>
                <a:gd name="connsiteX57" fmla="*/ 2333625 w 2765425"/>
                <a:gd name="connsiteY57" fmla="*/ 320675 h 1205923"/>
                <a:gd name="connsiteX58" fmla="*/ 2260600 w 2765425"/>
                <a:gd name="connsiteY58" fmla="*/ 365125 h 1205923"/>
                <a:gd name="connsiteX59" fmla="*/ 2114550 w 2765425"/>
                <a:gd name="connsiteY59" fmla="*/ 377825 h 1205923"/>
                <a:gd name="connsiteX60" fmla="*/ 1955800 w 2765425"/>
                <a:gd name="connsiteY60" fmla="*/ 406400 h 1205923"/>
                <a:gd name="connsiteX61" fmla="*/ 1857375 w 2765425"/>
                <a:gd name="connsiteY61" fmla="*/ 460375 h 1205923"/>
                <a:gd name="connsiteX62" fmla="*/ 1673225 w 2765425"/>
                <a:gd name="connsiteY62" fmla="*/ 615950 h 1205923"/>
                <a:gd name="connsiteX63" fmla="*/ 1625600 w 2765425"/>
                <a:gd name="connsiteY63" fmla="*/ 644525 h 1205923"/>
                <a:gd name="connsiteX64" fmla="*/ 1555750 w 2765425"/>
                <a:gd name="connsiteY64" fmla="*/ 663575 h 1205923"/>
                <a:gd name="connsiteX65" fmla="*/ 1409700 w 2765425"/>
                <a:gd name="connsiteY65" fmla="*/ 679450 h 1205923"/>
                <a:gd name="connsiteX66" fmla="*/ 1222375 w 2765425"/>
                <a:gd name="connsiteY66" fmla="*/ 698500 h 1205923"/>
                <a:gd name="connsiteX67" fmla="*/ 1181100 w 2765425"/>
                <a:gd name="connsiteY67" fmla="*/ 704850 h 1205923"/>
                <a:gd name="connsiteX68" fmla="*/ 958850 w 2765425"/>
                <a:gd name="connsiteY68" fmla="*/ 752475 h 1205923"/>
                <a:gd name="connsiteX69" fmla="*/ 873125 w 2765425"/>
                <a:gd name="connsiteY69" fmla="*/ 771525 h 1205923"/>
                <a:gd name="connsiteX70" fmla="*/ 781050 w 2765425"/>
                <a:gd name="connsiteY70" fmla="*/ 806450 h 1205923"/>
                <a:gd name="connsiteX71" fmla="*/ 625475 w 2765425"/>
                <a:gd name="connsiteY71" fmla="*/ 863600 h 1205923"/>
                <a:gd name="connsiteX72" fmla="*/ 546100 w 2765425"/>
                <a:gd name="connsiteY72" fmla="*/ 952500 h 1205923"/>
                <a:gd name="connsiteX73" fmla="*/ 469900 w 2765425"/>
                <a:gd name="connsiteY73" fmla="*/ 1003300 h 1205923"/>
                <a:gd name="connsiteX74" fmla="*/ 288925 w 2765425"/>
                <a:gd name="connsiteY74" fmla="*/ 1044575 h 1205923"/>
                <a:gd name="connsiteX75" fmla="*/ 49357 w 2765425"/>
                <a:gd name="connsiteY75" fmla="*/ 1205923 h 1205923"/>
                <a:gd name="connsiteX76" fmla="*/ 44450 w 2765425"/>
                <a:gd name="connsiteY76" fmla="*/ 1066800 h 1205923"/>
                <a:gd name="connsiteX77" fmla="*/ 0 w 2765425"/>
                <a:gd name="connsiteY77" fmla="*/ 1066800 h 1205923"/>
                <a:gd name="connsiteX78" fmla="*/ 92075 w 2765425"/>
                <a:gd name="connsiteY78" fmla="*/ 1009650 h 1205923"/>
                <a:gd name="connsiteX0" fmla="*/ 403802 w 3077152"/>
                <a:gd name="connsiteY0" fmla="*/ 1009650 h 1205923"/>
                <a:gd name="connsiteX1" fmla="*/ 521277 w 3077152"/>
                <a:gd name="connsiteY1" fmla="*/ 949325 h 1205923"/>
                <a:gd name="connsiteX2" fmla="*/ 610177 w 3077152"/>
                <a:gd name="connsiteY2" fmla="*/ 762000 h 1205923"/>
                <a:gd name="connsiteX3" fmla="*/ 727652 w 3077152"/>
                <a:gd name="connsiteY3" fmla="*/ 533400 h 1205923"/>
                <a:gd name="connsiteX4" fmla="*/ 787977 w 3077152"/>
                <a:gd name="connsiteY4" fmla="*/ 434975 h 1205923"/>
                <a:gd name="connsiteX5" fmla="*/ 864177 w 3077152"/>
                <a:gd name="connsiteY5" fmla="*/ 368300 h 1205923"/>
                <a:gd name="connsiteX6" fmla="*/ 880052 w 3077152"/>
                <a:gd name="connsiteY6" fmla="*/ 282575 h 1205923"/>
                <a:gd name="connsiteX7" fmla="*/ 924502 w 3077152"/>
                <a:gd name="connsiteY7" fmla="*/ 187325 h 1205923"/>
                <a:gd name="connsiteX8" fmla="*/ 978477 w 3077152"/>
                <a:gd name="connsiteY8" fmla="*/ 139700 h 1205923"/>
                <a:gd name="connsiteX9" fmla="*/ 1057852 w 3077152"/>
                <a:gd name="connsiteY9" fmla="*/ 104775 h 1205923"/>
                <a:gd name="connsiteX10" fmla="*/ 1083252 w 3077152"/>
                <a:gd name="connsiteY10" fmla="*/ 117475 h 1205923"/>
                <a:gd name="connsiteX11" fmla="*/ 1108652 w 3077152"/>
                <a:gd name="connsiteY11" fmla="*/ 200025 h 1205923"/>
                <a:gd name="connsiteX12" fmla="*/ 1029277 w 3077152"/>
                <a:gd name="connsiteY12" fmla="*/ 298450 h 1205923"/>
                <a:gd name="connsiteX13" fmla="*/ 997527 w 3077152"/>
                <a:gd name="connsiteY13" fmla="*/ 361950 h 1205923"/>
                <a:gd name="connsiteX14" fmla="*/ 934027 w 3077152"/>
                <a:gd name="connsiteY14" fmla="*/ 473075 h 1205923"/>
                <a:gd name="connsiteX15" fmla="*/ 937202 w 3077152"/>
                <a:gd name="connsiteY15" fmla="*/ 574675 h 1205923"/>
                <a:gd name="connsiteX16" fmla="*/ 1026102 w 3077152"/>
                <a:gd name="connsiteY16" fmla="*/ 571500 h 1205923"/>
                <a:gd name="connsiteX17" fmla="*/ 1099127 w 3077152"/>
                <a:gd name="connsiteY17" fmla="*/ 431800 h 1205923"/>
                <a:gd name="connsiteX18" fmla="*/ 1134052 w 3077152"/>
                <a:gd name="connsiteY18" fmla="*/ 320675 h 1205923"/>
                <a:gd name="connsiteX19" fmla="*/ 1184852 w 3077152"/>
                <a:gd name="connsiteY19" fmla="*/ 193675 h 1205923"/>
                <a:gd name="connsiteX20" fmla="*/ 1245177 w 3077152"/>
                <a:gd name="connsiteY20" fmla="*/ 146050 h 1205923"/>
                <a:gd name="connsiteX21" fmla="*/ 1318202 w 3077152"/>
                <a:gd name="connsiteY21" fmla="*/ 168275 h 1205923"/>
                <a:gd name="connsiteX22" fmla="*/ 1308677 w 3077152"/>
                <a:gd name="connsiteY22" fmla="*/ 276225 h 1205923"/>
                <a:gd name="connsiteX23" fmla="*/ 1308677 w 3077152"/>
                <a:gd name="connsiteY23" fmla="*/ 323850 h 1205923"/>
                <a:gd name="connsiteX24" fmla="*/ 1330902 w 3077152"/>
                <a:gd name="connsiteY24" fmla="*/ 419100 h 1205923"/>
                <a:gd name="connsiteX25" fmla="*/ 1337252 w 3077152"/>
                <a:gd name="connsiteY25" fmla="*/ 495300 h 1205923"/>
                <a:gd name="connsiteX26" fmla="*/ 1403927 w 3077152"/>
                <a:gd name="connsiteY26" fmla="*/ 495300 h 1205923"/>
                <a:gd name="connsiteX27" fmla="*/ 1464252 w 3077152"/>
                <a:gd name="connsiteY27" fmla="*/ 434975 h 1205923"/>
                <a:gd name="connsiteX28" fmla="*/ 1486477 w 3077152"/>
                <a:gd name="connsiteY28" fmla="*/ 295275 h 1205923"/>
                <a:gd name="connsiteX29" fmla="*/ 1508702 w 3077152"/>
                <a:gd name="connsiteY29" fmla="*/ 174625 h 1205923"/>
                <a:gd name="connsiteX30" fmla="*/ 1556327 w 3077152"/>
                <a:gd name="connsiteY30" fmla="*/ 111125 h 1205923"/>
                <a:gd name="connsiteX31" fmla="*/ 1610302 w 3077152"/>
                <a:gd name="connsiteY31" fmla="*/ 136525 h 1205923"/>
                <a:gd name="connsiteX32" fmla="*/ 1626177 w 3077152"/>
                <a:gd name="connsiteY32" fmla="*/ 209550 h 1205923"/>
                <a:gd name="connsiteX33" fmla="*/ 1619827 w 3077152"/>
                <a:gd name="connsiteY33" fmla="*/ 352425 h 1205923"/>
                <a:gd name="connsiteX34" fmla="*/ 1635702 w 3077152"/>
                <a:gd name="connsiteY34" fmla="*/ 447675 h 1205923"/>
                <a:gd name="connsiteX35" fmla="*/ 1708727 w 3077152"/>
                <a:gd name="connsiteY35" fmla="*/ 460375 h 1205923"/>
                <a:gd name="connsiteX36" fmla="*/ 1778577 w 3077152"/>
                <a:gd name="connsiteY36" fmla="*/ 400050 h 1205923"/>
                <a:gd name="connsiteX37" fmla="*/ 1835727 w 3077152"/>
                <a:gd name="connsiteY37" fmla="*/ 298450 h 1205923"/>
                <a:gd name="connsiteX38" fmla="*/ 1851602 w 3077152"/>
                <a:gd name="connsiteY38" fmla="*/ 196850 h 1205923"/>
                <a:gd name="connsiteX39" fmla="*/ 1883352 w 3077152"/>
                <a:gd name="connsiteY39" fmla="*/ 130175 h 1205923"/>
                <a:gd name="connsiteX40" fmla="*/ 1905577 w 3077152"/>
                <a:gd name="connsiteY40" fmla="*/ 127000 h 1205923"/>
                <a:gd name="connsiteX41" fmla="*/ 1969077 w 3077152"/>
                <a:gd name="connsiteY41" fmla="*/ 155575 h 1205923"/>
                <a:gd name="connsiteX42" fmla="*/ 2038927 w 3077152"/>
                <a:gd name="connsiteY42" fmla="*/ 269875 h 1205923"/>
                <a:gd name="connsiteX43" fmla="*/ 2127827 w 3077152"/>
                <a:gd name="connsiteY43" fmla="*/ 273050 h 1205923"/>
                <a:gd name="connsiteX44" fmla="*/ 2194502 w 3077152"/>
                <a:gd name="connsiteY44" fmla="*/ 161925 h 1205923"/>
                <a:gd name="connsiteX45" fmla="*/ 2216727 w 3077152"/>
                <a:gd name="connsiteY45" fmla="*/ 146050 h 1205923"/>
                <a:gd name="connsiteX46" fmla="*/ 2353252 w 3077152"/>
                <a:gd name="connsiteY46" fmla="*/ 161925 h 1205923"/>
                <a:gd name="connsiteX47" fmla="*/ 2426277 w 3077152"/>
                <a:gd name="connsiteY47" fmla="*/ 92075 h 1205923"/>
                <a:gd name="connsiteX48" fmla="*/ 2537402 w 3077152"/>
                <a:gd name="connsiteY48" fmla="*/ 98425 h 1205923"/>
                <a:gd name="connsiteX49" fmla="*/ 2702502 w 3077152"/>
                <a:gd name="connsiteY49" fmla="*/ 69850 h 1205923"/>
                <a:gd name="connsiteX50" fmla="*/ 2756477 w 3077152"/>
                <a:gd name="connsiteY50" fmla="*/ 9525 h 1205923"/>
                <a:gd name="connsiteX51" fmla="*/ 2931102 w 3077152"/>
                <a:gd name="connsiteY51" fmla="*/ 0 h 1205923"/>
                <a:gd name="connsiteX52" fmla="*/ 3077152 w 3077152"/>
                <a:gd name="connsiteY52" fmla="*/ 15875 h 1205923"/>
                <a:gd name="connsiteX53" fmla="*/ 3042227 w 3077152"/>
                <a:gd name="connsiteY53" fmla="*/ 95250 h 1205923"/>
                <a:gd name="connsiteX54" fmla="*/ 2854902 w 3077152"/>
                <a:gd name="connsiteY54" fmla="*/ 130175 h 1205923"/>
                <a:gd name="connsiteX55" fmla="*/ 2797752 w 3077152"/>
                <a:gd name="connsiteY55" fmla="*/ 142875 h 1205923"/>
                <a:gd name="connsiteX56" fmla="*/ 2737427 w 3077152"/>
                <a:gd name="connsiteY56" fmla="*/ 177800 h 1205923"/>
                <a:gd name="connsiteX57" fmla="*/ 2645352 w 3077152"/>
                <a:gd name="connsiteY57" fmla="*/ 320675 h 1205923"/>
                <a:gd name="connsiteX58" fmla="*/ 2572327 w 3077152"/>
                <a:gd name="connsiteY58" fmla="*/ 365125 h 1205923"/>
                <a:gd name="connsiteX59" fmla="*/ 2426277 w 3077152"/>
                <a:gd name="connsiteY59" fmla="*/ 377825 h 1205923"/>
                <a:gd name="connsiteX60" fmla="*/ 2267527 w 3077152"/>
                <a:gd name="connsiteY60" fmla="*/ 406400 h 1205923"/>
                <a:gd name="connsiteX61" fmla="*/ 2169102 w 3077152"/>
                <a:gd name="connsiteY61" fmla="*/ 460375 h 1205923"/>
                <a:gd name="connsiteX62" fmla="*/ 1984952 w 3077152"/>
                <a:gd name="connsiteY62" fmla="*/ 615950 h 1205923"/>
                <a:gd name="connsiteX63" fmla="*/ 1937327 w 3077152"/>
                <a:gd name="connsiteY63" fmla="*/ 644525 h 1205923"/>
                <a:gd name="connsiteX64" fmla="*/ 1867477 w 3077152"/>
                <a:gd name="connsiteY64" fmla="*/ 663575 h 1205923"/>
                <a:gd name="connsiteX65" fmla="*/ 1721427 w 3077152"/>
                <a:gd name="connsiteY65" fmla="*/ 679450 h 1205923"/>
                <a:gd name="connsiteX66" fmla="*/ 1534102 w 3077152"/>
                <a:gd name="connsiteY66" fmla="*/ 698500 h 1205923"/>
                <a:gd name="connsiteX67" fmla="*/ 1492827 w 3077152"/>
                <a:gd name="connsiteY67" fmla="*/ 704850 h 1205923"/>
                <a:gd name="connsiteX68" fmla="*/ 1270577 w 3077152"/>
                <a:gd name="connsiteY68" fmla="*/ 752475 h 1205923"/>
                <a:gd name="connsiteX69" fmla="*/ 1184852 w 3077152"/>
                <a:gd name="connsiteY69" fmla="*/ 771525 h 1205923"/>
                <a:gd name="connsiteX70" fmla="*/ 1092777 w 3077152"/>
                <a:gd name="connsiteY70" fmla="*/ 806450 h 1205923"/>
                <a:gd name="connsiteX71" fmla="*/ 937202 w 3077152"/>
                <a:gd name="connsiteY71" fmla="*/ 863600 h 1205923"/>
                <a:gd name="connsiteX72" fmla="*/ 857827 w 3077152"/>
                <a:gd name="connsiteY72" fmla="*/ 952500 h 1205923"/>
                <a:gd name="connsiteX73" fmla="*/ 781627 w 3077152"/>
                <a:gd name="connsiteY73" fmla="*/ 1003300 h 1205923"/>
                <a:gd name="connsiteX74" fmla="*/ 600652 w 3077152"/>
                <a:gd name="connsiteY74" fmla="*/ 1044575 h 1205923"/>
                <a:gd name="connsiteX75" fmla="*/ 361084 w 3077152"/>
                <a:gd name="connsiteY75" fmla="*/ 1205923 h 1205923"/>
                <a:gd name="connsiteX76" fmla="*/ 356177 w 3077152"/>
                <a:gd name="connsiteY76" fmla="*/ 1066800 h 1205923"/>
                <a:gd name="connsiteX77" fmla="*/ 0 w 3077152"/>
                <a:gd name="connsiteY77" fmla="*/ 1077190 h 1205923"/>
                <a:gd name="connsiteX78" fmla="*/ 403802 w 3077152"/>
                <a:gd name="connsiteY78" fmla="*/ 1009650 h 1205923"/>
                <a:gd name="connsiteX0" fmla="*/ 403802 w 3077152"/>
                <a:gd name="connsiteY0" fmla="*/ 1009650 h 1205923"/>
                <a:gd name="connsiteX1" fmla="*/ 521277 w 3077152"/>
                <a:gd name="connsiteY1" fmla="*/ 949325 h 1205923"/>
                <a:gd name="connsiteX2" fmla="*/ 610177 w 3077152"/>
                <a:gd name="connsiteY2" fmla="*/ 762000 h 1205923"/>
                <a:gd name="connsiteX3" fmla="*/ 727652 w 3077152"/>
                <a:gd name="connsiteY3" fmla="*/ 533400 h 1205923"/>
                <a:gd name="connsiteX4" fmla="*/ 787977 w 3077152"/>
                <a:gd name="connsiteY4" fmla="*/ 434975 h 1205923"/>
                <a:gd name="connsiteX5" fmla="*/ 864177 w 3077152"/>
                <a:gd name="connsiteY5" fmla="*/ 368300 h 1205923"/>
                <a:gd name="connsiteX6" fmla="*/ 880052 w 3077152"/>
                <a:gd name="connsiteY6" fmla="*/ 282575 h 1205923"/>
                <a:gd name="connsiteX7" fmla="*/ 924502 w 3077152"/>
                <a:gd name="connsiteY7" fmla="*/ 187325 h 1205923"/>
                <a:gd name="connsiteX8" fmla="*/ 978477 w 3077152"/>
                <a:gd name="connsiteY8" fmla="*/ 139700 h 1205923"/>
                <a:gd name="connsiteX9" fmla="*/ 1057852 w 3077152"/>
                <a:gd name="connsiteY9" fmla="*/ 104775 h 1205923"/>
                <a:gd name="connsiteX10" fmla="*/ 1083252 w 3077152"/>
                <a:gd name="connsiteY10" fmla="*/ 117475 h 1205923"/>
                <a:gd name="connsiteX11" fmla="*/ 1108652 w 3077152"/>
                <a:gd name="connsiteY11" fmla="*/ 200025 h 1205923"/>
                <a:gd name="connsiteX12" fmla="*/ 1029277 w 3077152"/>
                <a:gd name="connsiteY12" fmla="*/ 298450 h 1205923"/>
                <a:gd name="connsiteX13" fmla="*/ 997527 w 3077152"/>
                <a:gd name="connsiteY13" fmla="*/ 361950 h 1205923"/>
                <a:gd name="connsiteX14" fmla="*/ 934027 w 3077152"/>
                <a:gd name="connsiteY14" fmla="*/ 473075 h 1205923"/>
                <a:gd name="connsiteX15" fmla="*/ 937202 w 3077152"/>
                <a:gd name="connsiteY15" fmla="*/ 574675 h 1205923"/>
                <a:gd name="connsiteX16" fmla="*/ 1026102 w 3077152"/>
                <a:gd name="connsiteY16" fmla="*/ 571500 h 1205923"/>
                <a:gd name="connsiteX17" fmla="*/ 1099127 w 3077152"/>
                <a:gd name="connsiteY17" fmla="*/ 431800 h 1205923"/>
                <a:gd name="connsiteX18" fmla="*/ 1134052 w 3077152"/>
                <a:gd name="connsiteY18" fmla="*/ 320675 h 1205923"/>
                <a:gd name="connsiteX19" fmla="*/ 1184852 w 3077152"/>
                <a:gd name="connsiteY19" fmla="*/ 193675 h 1205923"/>
                <a:gd name="connsiteX20" fmla="*/ 1245177 w 3077152"/>
                <a:gd name="connsiteY20" fmla="*/ 146050 h 1205923"/>
                <a:gd name="connsiteX21" fmla="*/ 1318202 w 3077152"/>
                <a:gd name="connsiteY21" fmla="*/ 168275 h 1205923"/>
                <a:gd name="connsiteX22" fmla="*/ 1308677 w 3077152"/>
                <a:gd name="connsiteY22" fmla="*/ 276225 h 1205923"/>
                <a:gd name="connsiteX23" fmla="*/ 1308677 w 3077152"/>
                <a:gd name="connsiteY23" fmla="*/ 323850 h 1205923"/>
                <a:gd name="connsiteX24" fmla="*/ 1330902 w 3077152"/>
                <a:gd name="connsiteY24" fmla="*/ 419100 h 1205923"/>
                <a:gd name="connsiteX25" fmla="*/ 1337252 w 3077152"/>
                <a:gd name="connsiteY25" fmla="*/ 495300 h 1205923"/>
                <a:gd name="connsiteX26" fmla="*/ 1403927 w 3077152"/>
                <a:gd name="connsiteY26" fmla="*/ 495300 h 1205923"/>
                <a:gd name="connsiteX27" fmla="*/ 1464252 w 3077152"/>
                <a:gd name="connsiteY27" fmla="*/ 434975 h 1205923"/>
                <a:gd name="connsiteX28" fmla="*/ 1486477 w 3077152"/>
                <a:gd name="connsiteY28" fmla="*/ 295275 h 1205923"/>
                <a:gd name="connsiteX29" fmla="*/ 1508702 w 3077152"/>
                <a:gd name="connsiteY29" fmla="*/ 174625 h 1205923"/>
                <a:gd name="connsiteX30" fmla="*/ 1556327 w 3077152"/>
                <a:gd name="connsiteY30" fmla="*/ 111125 h 1205923"/>
                <a:gd name="connsiteX31" fmla="*/ 1610302 w 3077152"/>
                <a:gd name="connsiteY31" fmla="*/ 136525 h 1205923"/>
                <a:gd name="connsiteX32" fmla="*/ 1626177 w 3077152"/>
                <a:gd name="connsiteY32" fmla="*/ 209550 h 1205923"/>
                <a:gd name="connsiteX33" fmla="*/ 1619827 w 3077152"/>
                <a:gd name="connsiteY33" fmla="*/ 352425 h 1205923"/>
                <a:gd name="connsiteX34" fmla="*/ 1635702 w 3077152"/>
                <a:gd name="connsiteY34" fmla="*/ 447675 h 1205923"/>
                <a:gd name="connsiteX35" fmla="*/ 1708727 w 3077152"/>
                <a:gd name="connsiteY35" fmla="*/ 460375 h 1205923"/>
                <a:gd name="connsiteX36" fmla="*/ 1778577 w 3077152"/>
                <a:gd name="connsiteY36" fmla="*/ 400050 h 1205923"/>
                <a:gd name="connsiteX37" fmla="*/ 1835727 w 3077152"/>
                <a:gd name="connsiteY37" fmla="*/ 298450 h 1205923"/>
                <a:gd name="connsiteX38" fmla="*/ 1851602 w 3077152"/>
                <a:gd name="connsiteY38" fmla="*/ 196850 h 1205923"/>
                <a:gd name="connsiteX39" fmla="*/ 1883352 w 3077152"/>
                <a:gd name="connsiteY39" fmla="*/ 130175 h 1205923"/>
                <a:gd name="connsiteX40" fmla="*/ 1905577 w 3077152"/>
                <a:gd name="connsiteY40" fmla="*/ 127000 h 1205923"/>
                <a:gd name="connsiteX41" fmla="*/ 1969077 w 3077152"/>
                <a:gd name="connsiteY41" fmla="*/ 155575 h 1205923"/>
                <a:gd name="connsiteX42" fmla="*/ 2038927 w 3077152"/>
                <a:gd name="connsiteY42" fmla="*/ 269875 h 1205923"/>
                <a:gd name="connsiteX43" fmla="*/ 2127827 w 3077152"/>
                <a:gd name="connsiteY43" fmla="*/ 273050 h 1205923"/>
                <a:gd name="connsiteX44" fmla="*/ 2194502 w 3077152"/>
                <a:gd name="connsiteY44" fmla="*/ 161925 h 1205923"/>
                <a:gd name="connsiteX45" fmla="*/ 2216727 w 3077152"/>
                <a:gd name="connsiteY45" fmla="*/ 146050 h 1205923"/>
                <a:gd name="connsiteX46" fmla="*/ 2353252 w 3077152"/>
                <a:gd name="connsiteY46" fmla="*/ 161925 h 1205923"/>
                <a:gd name="connsiteX47" fmla="*/ 2426277 w 3077152"/>
                <a:gd name="connsiteY47" fmla="*/ 92075 h 1205923"/>
                <a:gd name="connsiteX48" fmla="*/ 2537402 w 3077152"/>
                <a:gd name="connsiteY48" fmla="*/ 98425 h 1205923"/>
                <a:gd name="connsiteX49" fmla="*/ 2702502 w 3077152"/>
                <a:gd name="connsiteY49" fmla="*/ 69850 h 1205923"/>
                <a:gd name="connsiteX50" fmla="*/ 2756477 w 3077152"/>
                <a:gd name="connsiteY50" fmla="*/ 9525 h 1205923"/>
                <a:gd name="connsiteX51" fmla="*/ 2931102 w 3077152"/>
                <a:gd name="connsiteY51" fmla="*/ 0 h 1205923"/>
                <a:gd name="connsiteX52" fmla="*/ 3077152 w 3077152"/>
                <a:gd name="connsiteY52" fmla="*/ 15875 h 1205923"/>
                <a:gd name="connsiteX53" fmla="*/ 3042227 w 3077152"/>
                <a:gd name="connsiteY53" fmla="*/ 95250 h 1205923"/>
                <a:gd name="connsiteX54" fmla="*/ 2854902 w 3077152"/>
                <a:gd name="connsiteY54" fmla="*/ 130175 h 1205923"/>
                <a:gd name="connsiteX55" fmla="*/ 2797752 w 3077152"/>
                <a:gd name="connsiteY55" fmla="*/ 142875 h 1205923"/>
                <a:gd name="connsiteX56" fmla="*/ 2737427 w 3077152"/>
                <a:gd name="connsiteY56" fmla="*/ 177800 h 1205923"/>
                <a:gd name="connsiteX57" fmla="*/ 2645352 w 3077152"/>
                <a:gd name="connsiteY57" fmla="*/ 320675 h 1205923"/>
                <a:gd name="connsiteX58" fmla="*/ 2572327 w 3077152"/>
                <a:gd name="connsiteY58" fmla="*/ 365125 h 1205923"/>
                <a:gd name="connsiteX59" fmla="*/ 2426277 w 3077152"/>
                <a:gd name="connsiteY59" fmla="*/ 377825 h 1205923"/>
                <a:gd name="connsiteX60" fmla="*/ 2267527 w 3077152"/>
                <a:gd name="connsiteY60" fmla="*/ 406400 h 1205923"/>
                <a:gd name="connsiteX61" fmla="*/ 2169102 w 3077152"/>
                <a:gd name="connsiteY61" fmla="*/ 460375 h 1205923"/>
                <a:gd name="connsiteX62" fmla="*/ 1984952 w 3077152"/>
                <a:gd name="connsiteY62" fmla="*/ 615950 h 1205923"/>
                <a:gd name="connsiteX63" fmla="*/ 1937327 w 3077152"/>
                <a:gd name="connsiteY63" fmla="*/ 644525 h 1205923"/>
                <a:gd name="connsiteX64" fmla="*/ 1867477 w 3077152"/>
                <a:gd name="connsiteY64" fmla="*/ 663575 h 1205923"/>
                <a:gd name="connsiteX65" fmla="*/ 1721427 w 3077152"/>
                <a:gd name="connsiteY65" fmla="*/ 679450 h 1205923"/>
                <a:gd name="connsiteX66" fmla="*/ 1534102 w 3077152"/>
                <a:gd name="connsiteY66" fmla="*/ 698500 h 1205923"/>
                <a:gd name="connsiteX67" fmla="*/ 1492827 w 3077152"/>
                <a:gd name="connsiteY67" fmla="*/ 704850 h 1205923"/>
                <a:gd name="connsiteX68" fmla="*/ 1270577 w 3077152"/>
                <a:gd name="connsiteY68" fmla="*/ 752475 h 1205923"/>
                <a:gd name="connsiteX69" fmla="*/ 1184852 w 3077152"/>
                <a:gd name="connsiteY69" fmla="*/ 771525 h 1205923"/>
                <a:gd name="connsiteX70" fmla="*/ 1092777 w 3077152"/>
                <a:gd name="connsiteY70" fmla="*/ 806450 h 1205923"/>
                <a:gd name="connsiteX71" fmla="*/ 937202 w 3077152"/>
                <a:gd name="connsiteY71" fmla="*/ 863600 h 1205923"/>
                <a:gd name="connsiteX72" fmla="*/ 857827 w 3077152"/>
                <a:gd name="connsiteY72" fmla="*/ 952500 h 1205923"/>
                <a:gd name="connsiteX73" fmla="*/ 781627 w 3077152"/>
                <a:gd name="connsiteY73" fmla="*/ 1003300 h 1205923"/>
                <a:gd name="connsiteX74" fmla="*/ 600652 w 3077152"/>
                <a:gd name="connsiteY74" fmla="*/ 1044575 h 1205923"/>
                <a:gd name="connsiteX75" fmla="*/ 361084 w 3077152"/>
                <a:gd name="connsiteY75" fmla="*/ 1205923 h 1205923"/>
                <a:gd name="connsiteX76" fmla="*/ 44450 w 3077152"/>
                <a:gd name="connsiteY76" fmla="*/ 1170709 h 1205923"/>
                <a:gd name="connsiteX77" fmla="*/ 0 w 3077152"/>
                <a:gd name="connsiteY77" fmla="*/ 1077190 h 1205923"/>
                <a:gd name="connsiteX78" fmla="*/ 403802 w 3077152"/>
                <a:gd name="connsiteY78" fmla="*/ 1009650 h 1205923"/>
                <a:gd name="connsiteX0" fmla="*/ 403802 w 3077152"/>
                <a:gd name="connsiteY0" fmla="*/ 1009650 h 1205923"/>
                <a:gd name="connsiteX1" fmla="*/ 521277 w 3077152"/>
                <a:gd name="connsiteY1" fmla="*/ 949325 h 1205923"/>
                <a:gd name="connsiteX2" fmla="*/ 610177 w 3077152"/>
                <a:gd name="connsiteY2" fmla="*/ 762000 h 1205923"/>
                <a:gd name="connsiteX3" fmla="*/ 727652 w 3077152"/>
                <a:gd name="connsiteY3" fmla="*/ 533400 h 1205923"/>
                <a:gd name="connsiteX4" fmla="*/ 787977 w 3077152"/>
                <a:gd name="connsiteY4" fmla="*/ 434975 h 1205923"/>
                <a:gd name="connsiteX5" fmla="*/ 864177 w 3077152"/>
                <a:gd name="connsiteY5" fmla="*/ 368300 h 1205923"/>
                <a:gd name="connsiteX6" fmla="*/ 880052 w 3077152"/>
                <a:gd name="connsiteY6" fmla="*/ 282575 h 1205923"/>
                <a:gd name="connsiteX7" fmla="*/ 924502 w 3077152"/>
                <a:gd name="connsiteY7" fmla="*/ 187325 h 1205923"/>
                <a:gd name="connsiteX8" fmla="*/ 978477 w 3077152"/>
                <a:gd name="connsiteY8" fmla="*/ 139700 h 1205923"/>
                <a:gd name="connsiteX9" fmla="*/ 1057852 w 3077152"/>
                <a:gd name="connsiteY9" fmla="*/ 104775 h 1205923"/>
                <a:gd name="connsiteX10" fmla="*/ 1083252 w 3077152"/>
                <a:gd name="connsiteY10" fmla="*/ 117475 h 1205923"/>
                <a:gd name="connsiteX11" fmla="*/ 1108652 w 3077152"/>
                <a:gd name="connsiteY11" fmla="*/ 200025 h 1205923"/>
                <a:gd name="connsiteX12" fmla="*/ 1029277 w 3077152"/>
                <a:gd name="connsiteY12" fmla="*/ 298450 h 1205923"/>
                <a:gd name="connsiteX13" fmla="*/ 997527 w 3077152"/>
                <a:gd name="connsiteY13" fmla="*/ 361950 h 1205923"/>
                <a:gd name="connsiteX14" fmla="*/ 934027 w 3077152"/>
                <a:gd name="connsiteY14" fmla="*/ 473075 h 1205923"/>
                <a:gd name="connsiteX15" fmla="*/ 937202 w 3077152"/>
                <a:gd name="connsiteY15" fmla="*/ 574675 h 1205923"/>
                <a:gd name="connsiteX16" fmla="*/ 1026102 w 3077152"/>
                <a:gd name="connsiteY16" fmla="*/ 571500 h 1205923"/>
                <a:gd name="connsiteX17" fmla="*/ 1099127 w 3077152"/>
                <a:gd name="connsiteY17" fmla="*/ 431800 h 1205923"/>
                <a:gd name="connsiteX18" fmla="*/ 1134052 w 3077152"/>
                <a:gd name="connsiteY18" fmla="*/ 320675 h 1205923"/>
                <a:gd name="connsiteX19" fmla="*/ 1184852 w 3077152"/>
                <a:gd name="connsiteY19" fmla="*/ 193675 h 1205923"/>
                <a:gd name="connsiteX20" fmla="*/ 1245177 w 3077152"/>
                <a:gd name="connsiteY20" fmla="*/ 146050 h 1205923"/>
                <a:gd name="connsiteX21" fmla="*/ 1318202 w 3077152"/>
                <a:gd name="connsiteY21" fmla="*/ 168275 h 1205923"/>
                <a:gd name="connsiteX22" fmla="*/ 1308677 w 3077152"/>
                <a:gd name="connsiteY22" fmla="*/ 276225 h 1205923"/>
                <a:gd name="connsiteX23" fmla="*/ 1308677 w 3077152"/>
                <a:gd name="connsiteY23" fmla="*/ 323850 h 1205923"/>
                <a:gd name="connsiteX24" fmla="*/ 1330902 w 3077152"/>
                <a:gd name="connsiteY24" fmla="*/ 419100 h 1205923"/>
                <a:gd name="connsiteX25" fmla="*/ 1337252 w 3077152"/>
                <a:gd name="connsiteY25" fmla="*/ 495300 h 1205923"/>
                <a:gd name="connsiteX26" fmla="*/ 1403927 w 3077152"/>
                <a:gd name="connsiteY26" fmla="*/ 495300 h 1205923"/>
                <a:gd name="connsiteX27" fmla="*/ 1464252 w 3077152"/>
                <a:gd name="connsiteY27" fmla="*/ 434975 h 1205923"/>
                <a:gd name="connsiteX28" fmla="*/ 1486477 w 3077152"/>
                <a:gd name="connsiteY28" fmla="*/ 295275 h 1205923"/>
                <a:gd name="connsiteX29" fmla="*/ 1508702 w 3077152"/>
                <a:gd name="connsiteY29" fmla="*/ 174625 h 1205923"/>
                <a:gd name="connsiteX30" fmla="*/ 1556327 w 3077152"/>
                <a:gd name="connsiteY30" fmla="*/ 111125 h 1205923"/>
                <a:gd name="connsiteX31" fmla="*/ 1610302 w 3077152"/>
                <a:gd name="connsiteY31" fmla="*/ 136525 h 1205923"/>
                <a:gd name="connsiteX32" fmla="*/ 1626177 w 3077152"/>
                <a:gd name="connsiteY32" fmla="*/ 209550 h 1205923"/>
                <a:gd name="connsiteX33" fmla="*/ 1619827 w 3077152"/>
                <a:gd name="connsiteY33" fmla="*/ 352425 h 1205923"/>
                <a:gd name="connsiteX34" fmla="*/ 1635702 w 3077152"/>
                <a:gd name="connsiteY34" fmla="*/ 447675 h 1205923"/>
                <a:gd name="connsiteX35" fmla="*/ 1708727 w 3077152"/>
                <a:gd name="connsiteY35" fmla="*/ 460375 h 1205923"/>
                <a:gd name="connsiteX36" fmla="*/ 1778577 w 3077152"/>
                <a:gd name="connsiteY36" fmla="*/ 400050 h 1205923"/>
                <a:gd name="connsiteX37" fmla="*/ 1835727 w 3077152"/>
                <a:gd name="connsiteY37" fmla="*/ 298450 h 1205923"/>
                <a:gd name="connsiteX38" fmla="*/ 1851602 w 3077152"/>
                <a:gd name="connsiteY38" fmla="*/ 196850 h 1205923"/>
                <a:gd name="connsiteX39" fmla="*/ 1883352 w 3077152"/>
                <a:gd name="connsiteY39" fmla="*/ 130175 h 1205923"/>
                <a:gd name="connsiteX40" fmla="*/ 1905577 w 3077152"/>
                <a:gd name="connsiteY40" fmla="*/ 127000 h 1205923"/>
                <a:gd name="connsiteX41" fmla="*/ 1969077 w 3077152"/>
                <a:gd name="connsiteY41" fmla="*/ 155575 h 1205923"/>
                <a:gd name="connsiteX42" fmla="*/ 2038927 w 3077152"/>
                <a:gd name="connsiteY42" fmla="*/ 269875 h 1205923"/>
                <a:gd name="connsiteX43" fmla="*/ 2127827 w 3077152"/>
                <a:gd name="connsiteY43" fmla="*/ 273050 h 1205923"/>
                <a:gd name="connsiteX44" fmla="*/ 2194502 w 3077152"/>
                <a:gd name="connsiteY44" fmla="*/ 161925 h 1205923"/>
                <a:gd name="connsiteX45" fmla="*/ 2216727 w 3077152"/>
                <a:gd name="connsiteY45" fmla="*/ 146050 h 1205923"/>
                <a:gd name="connsiteX46" fmla="*/ 2353252 w 3077152"/>
                <a:gd name="connsiteY46" fmla="*/ 161925 h 1205923"/>
                <a:gd name="connsiteX47" fmla="*/ 2426277 w 3077152"/>
                <a:gd name="connsiteY47" fmla="*/ 92075 h 1205923"/>
                <a:gd name="connsiteX48" fmla="*/ 2537402 w 3077152"/>
                <a:gd name="connsiteY48" fmla="*/ 98425 h 1205923"/>
                <a:gd name="connsiteX49" fmla="*/ 2702502 w 3077152"/>
                <a:gd name="connsiteY49" fmla="*/ 69850 h 1205923"/>
                <a:gd name="connsiteX50" fmla="*/ 2756477 w 3077152"/>
                <a:gd name="connsiteY50" fmla="*/ 9525 h 1205923"/>
                <a:gd name="connsiteX51" fmla="*/ 2931102 w 3077152"/>
                <a:gd name="connsiteY51" fmla="*/ 0 h 1205923"/>
                <a:gd name="connsiteX52" fmla="*/ 3077152 w 3077152"/>
                <a:gd name="connsiteY52" fmla="*/ 15875 h 1205923"/>
                <a:gd name="connsiteX53" fmla="*/ 3042227 w 3077152"/>
                <a:gd name="connsiteY53" fmla="*/ 95250 h 1205923"/>
                <a:gd name="connsiteX54" fmla="*/ 2854902 w 3077152"/>
                <a:gd name="connsiteY54" fmla="*/ 130175 h 1205923"/>
                <a:gd name="connsiteX55" fmla="*/ 2797752 w 3077152"/>
                <a:gd name="connsiteY55" fmla="*/ 142875 h 1205923"/>
                <a:gd name="connsiteX56" fmla="*/ 2737427 w 3077152"/>
                <a:gd name="connsiteY56" fmla="*/ 177800 h 1205923"/>
                <a:gd name="connsiteX57" fmla="*/ 2645352 w 3077152"/>
                <a:gd name="connsiteY57" fmla="*/ 320675 h 1205923"/>
                <a:gd name="connsiteX58" fmla="*/ 2572327 w 3077152"/>
                <a:gd name="connsiteY58" fmla="*/ 365125 h 1205923"/>
                <a:gd name="connsiteX59" fmla="*/ 2426277 w 3077152"/>
                <a:gd name="connsiteY59" fmla="*/ 377825 h 1205923"/>
                <a:gd name="connsiteX60" fmla="*/ 2267527 w 3077152"/>
                <a:gd name="connsiteY60" fmla="*/ 406400 h 1205923"/>
                <a:gd name="connsiteX61" fmla="*/ 2169102 w 3077152"/>
                <a:gd name="connsiteY61" fmla="*/ 460375 h 1205923"/>
                <a:gd name="connsiteX62" fmla="*/ 1984952 w 3077152"/>
                <a:gd name="connsiteY62" fmla="*/ 615950 h 1205923"/>
                <a:gd name="connsiteX63" fmla="*/ 1937327 w 3077152"/>
                <a:gd name="connsiteY63" fmla="*/ 644525 h 1205923"/>
                <a:gd name="connsiteX64" fmla="*/ 1867477 w 3077152"/>
                <a:gd name="connsiteY64" fmla="*/ 663575 h 1205923"/>
                <a:gd name="connsiteX65" fmla="*/ 1721427 w 3077152"/>
                <a:gd name="connsiteY65" fmla="*/ 679450 h 1205923"/>
                <a:gd name="connsiteX66" fmla="*/ 1534102 w 3077152"/>
                <a:gd name="connsiteY66" fmla="*/ 698500 h 1205923"/>
                <a:gd name="connsiteX67" fmla="*/ 1492827 w 3077152"/>
                <a:gd name="connsiteY67" fmla="*/ 704850 h 1205923"/>
                <a:gd name="connsiteX68" fmla="*/ 1270577 w 3077152"/>
                <a:gd name="connsiteY68" fmla="*/ 752475 h 1205923"/>
                <a:gd name="connsiteX69" fmla="*/ 1184852 w 3077152"/>
                <a:gd name="connsiteY69" fmla="*/ 771525 h 1205923"/>
                <a:gd name="connsiteX70" fmla="*/ 1092777 w 3077152"/>
                <a:gd name="connsiteY70" fmla="*/ 806450 h 1205923"/>
                <a:gd name="connsiteX71" fmla="*/ 937202 w 3077152"/>
                <a:gd name="connsiteY71" fmla="*/ 863600 h 1205923"/>
                <a:gd name="connsiteX72" fmla="*/ 857827 w 3077152"/>
                <a:gd name="connsiteY72" fmla="*/ 952500 h 1205923"/>
                <a:gd name="connsiteX73" fmla="*/ 781627 w 3077152"/>
                <a:gd name="connsiteY73" fmla="*/ 1003300 h 1205923"/>
                <a:gd name="connsiteX74" fmla="*/ 600652 w 3077152"/>
                <a:gd name="connsiteY74" fmla="*/ 1044575 h 1205923"/>
                <a:gd name="connsiteX75" fmla="*/ 361084 w 3077152"/>
                <a:gd name="connsiteY75" fmla="*/ 1205923 h 1205923"/>
                <a:gd name="connsiteX76" fmla="*/ 44450 w 3077152"/>
                <a:gd name="connsiteY76" fmla="*/ 1170709 h 1205923"/>
                <a:gd name="connsiteX77" fmla="*/ 0 w 3077152"/>
                <a:gd name="connsiteY77" fmla="*/ 1077190 h 1205923"/>
                <a:gd name="connsiteX78" fmla="*/ 201757 w 3077152"/>
                <a:gd name="connsiteY78" fmla="*/ 1073439 h 1205923"/>
                <a:gd name="connsiteX79" fmla="*/ 403802 w 3077152"/>
                <a:gd name="connsiteY79" fmla="*/ 1009650 h 1205923"/>
                <a:gd name="connsiteX0" fmla="*/ 476538 w 3149888"/>
                <a:gd name="connsiteY0" fmla="*/ 1009650 h 1205923"/>
                <a:gd name="connsiteX1" fmla="*/ 594013 w 3149888"/>
                <a:gd name="connsiteY1" fmla="*/ 949325 h 1205923"/>
                <a:gd name="connsiteX2" fmla="*/ 682913 w 3149888"/>
                <a:gd name="connsiteY2" fmla="*/ 762000 h 1205923"/>
                <a:gd name="connsiteX3" fmla="*/ 800388 w 3149888"/>
                <a:gd name="connsiteY3" fmla="*/ 533400 h 1205923"/>
                <a:gd name="connsiteX4" fmla="*/ 860713 w 3149888"/>
                <a:gd name="connsiteY4" fmla="*/ 434975 h 1205923"/>
                <a:gd name="connsiteX5" fmla="*/ 936913 w 3149888"/>
                <a:gd name="connsiteY5" fmla="*/ 368300 h 1205923"/>
                <a:gd name="connsiteX6" fmla="*/ 952788 w 3149888"/>
                <a:gd name="connsiteY6" fmla="*/ 282575 h 1205923"/>
                <a:gd name="connsiteX7" fmla="*/ 997238 w 3149888"/>
                <a:gd name="connsiteY7" fmla="*/ 187325 h 1205923"/>
                <a:gd name="connsiteX8" fmla="*/ 1051213 w 3149888"/>
                <a:gd name="connsiteY8" fmla="*/ 139700 h 1205923"/>
                <a:gd name="connsiteX9" fmla="*/ 1130588 w 3149888"/>
                <a:gd name="connsiteY9" fmla="*/ 104775 h 1205923"/>
                <a:gd name="connsiteX10" fmla="*/ 1155988 w 3149888"/>
                <a:gd name="connsiteY10" fmla="*/ 117475 h 1205923"/>
                <a:gd name="connsiteX11" fmla="*/ 1181388 w 3149888"/>
                <a:gd name="connsiteY11" fmla="*/ 200025 h 1205923"/>
                <a:gd name="connsiteX12" fmla="*/ 1102013 w 3149888"/>
                <a:gd name="connsiteY12" fmla="*/ 298450 h 1205923"/>
                <a:gd name="connsiteX13" fmla="*/ 1070263 w 3149888"/>
                <a:gd name="connsiteY13" fmla="*/ 361950 h 1205923"/>
                <a:gd name="connsiteX14" fmla="*/ 1006763 w 3149888"/>
                <a:gd name="connsiteY14" fmla="*/ 473075 h 1205923"/>
                <a:gd name="connsiteX15" fmla="*/ 1009938 w 3149888"/>
                <a:gd name="connsiteY15" fmla="*/ 574675 h 1205923"/>
                <a:gd name="connsiteX16" fmla="*/ 1098838 w 3149888"/>
                <a:gd name="connsiteY16" fmla="*/ 571500 h 1205923"/>
                <a:gd name="connsiteX17" fmla="*/ 1171863 w 3149888"/>
                <a:gd name="connsiteY17" fmla="*/ 431800 h 1205923"/>
                <a:gd name="connsiteX18" fmla="*/ 1206788 w 3149888"/>
                <a:gd name="connsiteY18" fmla="*/ 320675 h 1205923"/>
                <a:gd name="connsiteX19" fmla="*/ 1257588 w 3149888"/>
                <a:gd name="connsiteY19" fmla="*/ 193675 h 1205923"/>
                <a:gd name="connsiteX20" fmla="*/ 1317913 w 3149888"/>
                <a:gd name="connsiteY20" fmla="*/ 146050 h 1205923"/>
                <a:gd name="connsiteX21" fmla="*/ 1390938 w 3149888"/>
                <a:gd name="connsiteY21" fmla="*/ 168275 h 1205923"/>
                <a:gd name="connsiteX22" fmla="*/ 1381413 w 3149888"/>
                <a:gd name="connsiteY22" fmla="*/ 276225 h 1205923"/>
                <a:gd name="connsiteX23" fmla="*/ 1381413 w 3149888"/>
                <a:gd name="connsiteY23" fmla="*/ 323850 h 1205923"/>
                <a:gd name="connsiteX24" fmla="*/ 1403638 w 3149888"/>
                <a:gd name="connsiteY24" fmla="*/ 419100 h 1205923"/>
                <a:gd name="connsiteX25" fmla="*/ 1409988 w 3149888"/>
                <a:gd name="connsiteY25" fmla="*/ 495300 h 1205923"/>
                <a:gd name="connsiteX26" fmla="*/ 1476663 w 3149888"/>
                <a:gd name="connsiteY26" fmla="*/ 495300 h 1205923"/>
                <a:gd name="connsiteX27" fmla="*/ 1536988 w 3149888"/>
                <a:gd name="connsiteY27" fmla="*/ 434975 h 1205923"/>
                <a:gd name="connsiteX28" fmla="*/ 1559213 w 3149888"/>
                <a:gd name="connsiteY28" fmla="*/ 295275 h 1205923"/>
                <a:gd name="connsiteX29" fmla="*/ 1581438 w 3149888"/>
                <a:gd name="connsiteY29" fmla="*/ 174625 h 1205923"/>
                <a:gd name="connsiteX30" fmla="*/ 1629063 w 3149888"/>
                <a:gd name="connsiteY30" fmla="*/ 111125 h 1205923"/>
                <a:gd name="connsiteX31" fmla="*/ 1683038 w 3149888"/>
                <a:gd name="connsiteY31" fmla="*/ 136525 h 1205923"/>
                <a:gd name="connsiteX32" fmla="*/ 1698913 w 3149888"/>
                <a:gd name="connsiteY32" fmla="*/ 209550 h 1205923"/>
                <a:gd name="connsiteX33" fmla="*/ 1692563 w 3149888"/>
                <a:gd name="connsiteY33" fmla="*/ 352425 h 1205923"/>
                <a:gd name="connsiteX34" fmla="*/ 1708438 w 3149888"/>
                <a:gd name="connsiteY34" fmla="*/ 447675 h 1205923"/>
                <a:gd name="connsiteX35" fmla="*/ 1781463 w 3149888"/>
                <a:gd name="connsiteY35" fmla="*/ 460375 h 1205923"/>
                <a:gd name="connsiteX36" fmla="*/ 1851313 w 3149888"/>
                <a:gd name="connsiteY36" fmla="*/ 400050 h 1205923"/>
                <a:gd name="connsiteX37" fmla="*/ 1908463 w 3149888"/>
                <a:gd name="connsiteY37" fmla="*/ 298450 h 1205923"/>
                <a:gd name="connsiteX38" fmla="*/ 1924338 w 3149888"/>
                <a:gd name="connsiteY38" fmla="*/ 196850 h 1205923"/>
                <a:gd name="connsiteX39" fmla="*/ 1956088 w 3149888"/>
                <a:gd name="connsiteY39" fmla="*/ 130175 h 1205923"/>
                <a:gd name="connsiteX40" fmla="*/ 1978313 w 3149888"/>
                <a:gd name="connsiteY40" fmla="*/ 127000 h 1205923"/>
                <a:gd name="connsiteX41" fmla="*/ 2041813 w 3149888"/>
                <a:gd name="connsiteY41" fmla="*/ 155575 h 1205923"/>
                <a:gd name="connsiteX42" fmla="*/ 2111663 w 3149888"/>
                <a:gd name="connsiteY42" fmla="*/ 269875 h 1205923"/>
                <a:gd name="connsiteX43" fmla="*/ 2200563 w 3149888"/>
                <a:gd name="connsiteY43" fmla="*/ 273050 h 1205923"/>
                <a:gd name="connsiteX44" fmla="*/ 2267238 w 3149888"/>
                <a:gd name="connsiteY44" fmla="*/ 161925 h 1205923"/>
                <a:gd name="connsiteX45" fmla="*/ 2289463 w 3149888"/>
                <a:gd name="connsiteY45" fmla="*/ 146050 h 1205923"/>
                <a:gd name="connsiteX46" fmla="*/ 2425988 w 3149888"/>
                <a:gd name="connsiteY46" fmla="*/ 161925 h 1205923"/>
                <a:gd name="connsiteX47" fmla="*/ 2499013 w 3149888"/>
                <a:gd name="connsiteY47" fmla="*/ 92075 h 1205923"/>
                <a:gd name="connsiteX48" fmla="*/ 2610138 w 3149888"/>
                <a:gd name="connsiteY48" fmla="*/ 98425 h 1205923"/>
                <a:gd name="connsiteX49" fmla="*/ 2775238 w 3149888"/>
                <a:gd name="connsiteY49" fmla="*/ 69850 h 1205923"/>
                <a:gd name="connsiteX50" fmla="*/ 2829213 w 3149888"/>
                <a:gd name="connsiteY50" fmla="*/ 9525 h 1205923"/>
                <a:gd name="connsiteX51" fmla="*/ 3003838 w 3149888"/>
                <a:gd name="connsiteY51" fmla="*/ 0 h 1205923"/>
                <a:gd name="connsiteX52" fmla="*/ 3149888 w 3149888"/>
                <a:gd name="connsiteY52" fmla="*/ 15875 h 1205923"/>
                <a:gd name="connsiteX53" fmla="*/ 3114963 w 3149888"/>
                <a:gd name="connsiteY53" fmla="*/ 95250 h 1205923"/>
                <a:gd name="connsiteX54" fmla="*/ 2927638 w 3149888"/>
                <a:gd name="connsiteY54" fmla="*/ 130175 h 1205923"/>
                <a:gd name="connsiteX55" fmla="*/ 2870488 w 3149888"/>
                <a:gd name="connsiteY55" fmla="*/ 142875 h 1205923"/>
                <a:gd name="connsiteX56" fmla="*/ 2810163 w 3149888"/>
                <a:gd name="connsiteY56" fmla="*/ 177800 h 1205923"/>
                <a:gd name="connsiteX57" fmla="*/ 2718088 w 3149888"/>
                <a:gd name="connsiteY57" fmla="*/ 320675 h 1205923"/>
                <a:gd name="connsiteX58" fmla="*/ 2645063 w 3149888"/>
                <a:gd name="connsiteY58" fmla="*/ 365125 h 1205923"/>
                <a:gd name="connsiteX59" fmla="*/ 2499013 w 3149888"/>
                <a:gd name="connsiteY59" fmla="*/ 377825 h 1205923"/>
                <a:gd name="connsiteX60" fmla="*/ 2340263 w 3149888"/>
                <a:gd name="connsiteY60" fmla="*/ 406400 h 1205923"/>
                <a:gd name="connsiteX61" fmla="*/ 2241838 w 3149888"/>
                <a:gd name="connsiteY61" fmla="*/ 460375 h 1205923"/>
                <a:gd name="connsiteX62" fmla="*/ 2057688 w 3149888"/>
                <a:gd name="connsiteY62" fmla="*/ 615950 h 1205923"/>
                <a:gd name="connsiteX63" fmla="*/ 2010063 w 3149888"/>
                <a:gd name="connsiteY63" fmla="*/ 644525 h 1205923"/>
                <a:gd name="connsiteX64" fmla="*/ 1940213 w 3149888"/>
                <a:gd name="connsiteY64" fmla="*/ 663575 h 1205923"/>
                <a:gd name="connsiteX65" fmla="*/ 1794163 w 3149888"/>
                <a:gd name="connsiteY65" fmla="*/ 679450 h 1205923"/>
                <a:gd name="connsiteX66" fmla="*/ 1606838 w 3149888"/>
                <a:gd name="connsiteY66" fmla="*/ 698500 h 1205923"/>
                <a:gd name="connsiteX67" fmla="*/ 1565563 w 3149888"/>
                <a:gd name="connsiteY67" fmla="*/ 704850 h 1205923"/>
                <a:gd name="connsiteX68" fmla="*/ 1343313 w 3149888"/>
                <a:gd name="connsiteY68" fmla="*/ 752475 h 1205923"/>
                <a:gd name="connsiteX69" fmla="*/ 1257588 w 3149888"/>
                <a:gd name="connsiteY69" fmla="*/ 771525 h 1205923"/>
                <a:gd name="connsiteX70" fmla="*/ 1165513 w 3149888"/>
                <a:gd name="connsiteY70" fmla="*/ 806450 h 1205923"/>
                <a:gd name="connsiteX71" fmla="*/ 1009938 w 3149888"/>
                <a:gd name="connsiteY71" fmla="*/ 863600 h 1205923"/>
                <a:gd name="connsiteX72" fmla="*/ 930563 w 3149888"/>
                <a:gd name="connsiteY72" fmla="*/ 952500 h 1205923"/>
                <a:gd name="connsiteX73" fmla="*/ 854363 w 3149888"/>
                <a:gd name="connsiteY73" fmla="*/ 1003300 h 1205923"/>
                <a:gd name="connsiteX74" fmla="*/ 673388 w 3149888"/>
                <a:gd name="connsiteY74" fmla="*/ 1044575 h 1205923"/>
                <a:gd name="connsiteX75" fmla="*/ 433820 w 3149888"/>
                <a:gd name="connsiteY75" fmla="*/ 1205923 h 1205923"/>
                <a:gd name="connsiteX76" fmla="*/ 117186 w 3149888"/>
                <a:gd name="connsiteY76" fmla="*/ 1170709 h 1205923"/>
                <a:gd name="connsiteX77" fmla="*/ 0 w 3149888"/>
                <a:gd name="connsiteY77" fmla="*/ 1129144 h 1205923"/>
                <a:gd name="connsiteX78" fmla="*/ 274493 w 3149888"/>
                <a:gd name="connsiteY78" fmla="*/ 1073439 h 1205923"/>
                <a:gd name="connsiteX79" fmla="*/ 476538 w 3149888"/>
                <a:gd name="connsiteY79" fmla="*/ 1009650 h 1205923"/>
                <a:gd name="connsiteX0" fmla="*/ 476538 w 3149888"/>
                <a:gd name="connsiteY0" fmla="*/ 1009650 h 1205923"/>
                <a:gd name="connsiteX1" fmla="*/ 594013 w 3149888"/>
                <a:gd name="connsiteY1" fmla="*/ 949325 h 1205923"/>
                <a:gd name="connsiteX2" fmla="*/ 682913 w 3149888"/>
                <a:gd name="connsiteY2" fmla="*/ 762000 h 1205923"/>
                <a:gd name="connsiteX3" fmla="*/ 800388 w 3149888"/>
                <a:gd name="connsiteY3" fmla="*/ 533400 h 1205923"/>
                <a:gd name="connsiteX4" fmla="*/ 860713 w 3149888"/>
                <a:gd name="connsiteY4" fmla="*/ 434975 h 1205923"/>
                <a:gd name="connsiteX5" fmla="*/ 936913 w 3149888"/>
                <a:gd name="connsiteY5" fmla="*/ 368300 h 1205923"/>
                <a:gd name="connsiteX6" fmla="*/ 952788 w 3149888"/>
                <a:gd name="connsiteY6" fmla="*/ 282575 h 1205923"/>
                <a:gd name="connsiteX7" fmla="*/ 997238 w 3149888"/>
                <a:gd name="connsiteY7" fmla="*/ 187325 h 1205923"/>
                <a:gd name="connsiteX8" fmla="*/ 1051213 w 3149888"/>
                <a:gd name="connsiteY8" fmla="*/ 139700 h 1205923"/>
                <a:gd name="connsiteX9" fmla="*/ 1130588 w 3149888"/>
                <a:gd name="connsiteY9" fmla="*/ 104775 h 1205923"/>
                <a:gd name="connsiteX10" fmla="*/ 1155988 w 3149888"/>
                <a:gd name="connsiteY10" fmla="*/ 117475 h 1205923"/>
                <a:gd name="connsiteX11" fmla="*/ 1181388 w 3149888"/>
                <a:gd name="connsiteY11" fmla="*/ 200025 h 1205923"/>
                <a:gd name="connsiteX12" fmla="*/ 1102013 w 3149888"/>
                <a:gd name="connsiteY12" fmla="*/ 298450 h 1205923"/>
                <a:gd name="connsiteX13" fmla="*/ 1070263 w 3149888"/>
                <a:gd name="connsiteY13" fmla="*/ 361950 h 1205923"/>
                <a:gd name="connsiteX14" fmla="*/ 1006763 w 3149888"/>
                <a:gd name="connsiteY14" fmla="*/ 473075 h 1205923"/>
                <a:gd name="connsiteX15" fmla="*/ 1009938 w 3149888"/>
                <a:gd name="connsiteY15" fmla="*/ 574675 h 1205923"/>
                <a:gd name="connsiteX16" fmla="*/ 1098838 w 3149888"/>
                <a:gd name="connsiteY16" fmla="*/ 571500 h 1205923"/>
                <a:gd name="connsiteX17" fmla="*/ 1171863 w 3149888"/>
                <a:gd name="connsiteY17" fmla="*/ 431800 h 1205923"/>
                <a:gd name="connsiteX18" fmla="*/ 1206788 w 3149888"/>
                <a:gd name="connsiteY18" fmla="*/ 320675 h 1205923"/>
                <a:gd name="connsiteX19" fmla="*/ 1257588 w 3149888"/>
                <a:gd name="connsiteY19" fmla="*/ 193675 h 1205923"/>
                <a:gd name="connsiteX20" fmla="*/ 1317913 w 3149888"/>
                <a:gd name="connsiteY20" fmla="*/ 146050 h 1205923"/>
                <a:gd name="connsiteX21" fmla="*/ 1390938 w 3149888"/>
                <a:gd name="connsiteY21" fmla="*/ 168275 h 1205923"/>
                <a:gd name="connsiteX22" fmla="*/ 1381413 w 3149888"/>
                <a:gd name="connsiteY22" fmla="*/ 276225 h 1205923"/>
                <a:gd name="connsiteX23" fmla="*/ 1381413 w 3149888"/>
                <a:gd name="connsiteY23" fmla="*/ 323850 h 1205923"/>
                <a:gd name="connsiteX24" fmla="*/ 1403638 w 3149888"/>
                <a:gd name="connsiteY24" fmla="*/ 419100 h 1205923"/>
                <a:gd name="connsiteX25" fmla="*/ 1409988 w 3149888"/>
                <a:gd name="connsiteY25" fmla="*/ 495300 h 1205923"/>
                <a:gd name="connsiteX26" fmla="*/ 1476663 w 3149888"/>
                <a:gd name="connsiteY26" fmla="*/ 495300 h 1205923"/>
                <a:gd name="connsiteX27" fmla="*/ 1536988 w 3149888"/>
                <a:gd name="connsiteY27" fmla="*/ 434975 h 1205923"/>
                <a:gd name="connsiteX28" fmla="*/ 1559213 w 3149888"/>
                <a:gd name="connsiteY28" fmla="*/ 295275 h 1205923"/>
                <a:gd name="connsiteX29" fmla="*/ 1581438 w 3149888"/>
                <a:gd name="connsiteY29" fmla="*/ 174625 h 1205923"/>
                <a:gd name="connsiteX30" fmla="*/ 1629063 w 3149888"/>
                <a:gd name="connsiteY30" fmla="*/ 111125 h 1205923"/>
                <a:gd name="connsiteX31" fmla="*/ 1683038 w 3149888"/>
                <a:gd name="connsiteY31" fmla="*/ 136525 h 1205923"/>
                <a:gd name="connsiteX32" fmla="*/ 1698913 w 3149888"/>
                <a:gd name="connsiteY32" fmla="*/ 209550 h 1205923"/>
                <a:gd name="connsiteX33" fmla="*/ 1692563 w 3149888"/>
                <a:gd name="connsiteY33" fmla="*/ 352425 h 1205923"/>
                <a:gd name="connsiteX34" fmla="*/ 1708438 w 3149888"/>
                <a:gd name="connsiteY34" fmla="*/ 447675 h 1205923"/>
                <a:gd name="connsiteX35" fmla="*/ 1781463 w 3149888"/>
                <a:gd name="connsiteY35" fmla="*/ 460375 h 1205923"/>
                <a:gd name="connsiteX36" fmla="*/ 1851313 w 3149888"/>
                <a:gd name="connsiteY36" fmla="*/ 400050 h 1205923"/>
                <a:gd name="connsiteX37" fmla="*/ 1908463 w 3149888"/>
                <a:gd name="connsiteY37" fmla="*/ 298450 h 1205923"/>
                <a:gd name="connsiteX38" fmla="*/ 1924338 w 3149888"/>
                <a:gd name="connsiteY38" fmla="*/ 196850 h 1205923"/>
                <a:gd name="connsiteX39" fmla="*/ 1956088 w 3149888"/>
                <a:gd name="connsiteY39" fmla="*/ 130175 h 1205923"/>
                <a:gd name="connsiteX40" fmla="*/ 1978313 w 3149888"/>
                <a:gd name="connsiteY40" fmla="*/ 127000 h 1205923"/>
                <a:gd name="connsiteX41" fmla="*/ 2041813 w 3149888"/>
                <a:gd name="connsiteY41" fmla="*/ 155575 h 1205923"/>
                <a:gd name="connsiteX42" fmla="*/ 2111663 w 3149888"/>
                <a:gd name="connsiteY42" fmla="*/ 269875 h 1205923"/>
                <a:gd name="connsiteX43" fmla="*/ 2200563 w 3149888"/>
                <a:gd name="connsiteY43" fmla="*/ 273050 h 1205923"/>
                <a:gd name="connsiteX44" fmla="*/ 2267238 w 3149888"/>
                <a:gd name="connsiteY44" fmla="*/ 161925 h 1205923"/>
                <a:gd name="connsiteX45" fmla="*/ 2289463 w 3149888"/>
                <a:gd name="connsiteY45" fmla="*/ 146050 h 1205923"/>
                <a:gd name="connsiteX46" fmla="*/ 2425988 w 3149888"/>
                <a:gd name="connsiteY46" fmla="*/ 161925 h 1205923"/>
                <a:gd name="connsiteX47" fmla="*/ 2499013 w 3149888"/>
                <a:gd name="connsiteY47" fmla="*/ 92075 h 1205923"/>
                <a:gd name="connsiteX48" fmla="*/ 2610138 w 3149888"/>
                <a:gd name="connsiteY48" fmla="*/ 98425 h 1205923"/>
                <a:gd name="connsiteX49" fmla="*/ 2775238 w 3149888"/>
                <a:gd name="connsiteY49" fmla="*/ 69850 h 1205923"/>
                <a:gd name="connsiteX50" fmla="*/ 2829213 w 3149888"/>
                <a:gd name="connsiteY50" fmla="*/ 9525 h 1205923"/>
                <a:gd name="connsiteX51" fmla="*/ 3003838 w 3149888"/>
                <a:gd name="connsiteY51" fmla="*/ 0 h 1205923"/>
                <a:gd name="connsiteX52" fmla="*/ 3149888 w 3149888"/>
                <a:gd name="connsiteY52" fmla="*/ 15875 h 1205923"/>
                <a:gd name="connsiteX53" fmla="*/ 3114963 w 3149888"/>
                <a:gd name="connsiteY53" fmla="*/ 95250 h 1205923"/>
                <a:gd name="connsiteX54" fmla="*/ 2927638 w 3149888"/>
                <a:gd name="connsiteY54" fmla="*/ 130175 h 1205923"/>
                <a:gd name="connsiteX55" fmla="*/ 2870488 w 3149888"/>
                <a:gd name="connsiteY55" fmla="*/ 142875 h 1205923"/>
                <a:gd name="connsiteX56" fmla="*/ 2810163 w 3149888"/>
                <a:gd name="connsiteY56" fmla="*/ 177800 h 1205923"/>
                <a:gd name="connsiteX57" fmla="*/ 2718088 w 3149888"/>
                <a:gd name="connsiteY57" fmla="*/ 320675 h 1205923"/>
                <a:gd name="connsiteX58" fmla="*/ 2645063 w 3149888"/>
                <a:gd name="connsiteY58" fmla="*/ 365125 h 1205923"/>
                <a:gd name="connsiteX59" fmla="*/ 2499013 w 3149888"/>
                <a:gd name="connsiteY59" fmla="*/ 377825 h 1205923"/>
                <a:gd name="connsiteX60" fmla="*/ 2340263 w 3149888"/>
                <a:gd name="connsiteY60" fmla="*/ 406400 h 1205923"/>
                <a:gd name="connsiteX61" fmla="*/ 2241838 w 3149888"/>
                <a:gd name="connsiteY61" fmla="*/ 460375 h 1205923"/>
                <a:gd name="connsiteX62" fmla="*/ 2057688 w 3149888"/>
                <a:gd name="connsiteY62" fmla="*/ 615950 h 1205923"/>
                <a:gd name="connsiteX63" fmla="*/ 2010063 w 3149888"/>
                <a:gd name="connsiteY63" fmla="*/ 644525 h 1205923"/>
                <a:gd name="connsiteX64" fmla="*/ 1940213 w 3149888"/>
                <a:gd name="connsiteY64" fmla="*/ 663575 h 1205923"/>
                <a:gd name="connsiteX65" fmla="*/ 1794163 w 3149888"/>
                <a:gd name="connsiteY65" fmla="*/ 679450 h 1205923"/>
                <a:gd name="connsiteX66" fmla="*/ 1606838 w 3149888"/>
                <a:gd name="connsiteY66" fmla="*/ 698500 h 1205923"/>
                <a:gd name="connsiteX67" fmla="*/ 1565563 w 3149888"/>
                <a:gd name="connsiteY67" fmla="*/ 704850 h 1205923"/>
                <a:gd name="connsiteX68" fmla="*/ 1343313 w 3149888"/>
                <a:gd name="connsiteY68" fmla="*/ 752475 h 1205923"/>
                <a:gd name="connsiteX69" fmla="*/ 1257588 w 3149888"/>
                <a:gd name="connsiteY69" fmla="*/ 771525 h 1205923"/>
                <a:gd name="connsiteX70" fmla="*/ 1165513 w 3149888"/>
                <a:gd name="connsiteY70" fmla="*/ 806450 h 1205923"/>
                <a:gd name="connsiteX71" fmla="*/ 1009938 w 3149888"/>
                <a:gd name="connsiteY71" fmla="*/ 863600 h 1205923"/>
                <a:gd name="connsiteX72" fmla="*/ 930563 w 3149888"/>
                <a:gd name="connsiteY72" fmla="*/ 952500 h 1205923"/>
                <a:gd name="connsiteX73" fmla="*/ 854363 w 3149888"/>
                <a:gd name="connsiteY73" fmla="*/ 1003300 h 1205923"/>
                <a:gd name="connsiteX74" fmla="*/ 673388 w 3149888"/>
                <a:gd name="connsiteY74" fmla="*/ 1044575 h 1205923"/>
                <a:gd name="connsiteX75" fmla="*/ 433820 w 3149888"/>
                <a:gd name="connsiteY75" fmla="*/ 1205923 h 1205923"/>
                <a:gd name="connsiteX76" fmla="*/ 117186 w 3149888"/>
                <a:gd name="connsiteY76" fmla="*/ 1170709 h 1205923"/>
                <a:gd name="connsiteX77" fmla="*/ 0 w 3149888"/>
                <a:gd name="connsiteY77" fmla="*/ 1129144 h 1205923"/>
                <a:gd name="connsiteX78" fmla="*/ 118630 w 3149888"/>
                <a:gd name="connsiteY78" fmla="*/ 1052657 h 1205923"/>
                <a:gd name="connsiteX79" fmla="*/ 476538 w 3149888"/>
                <a:gd name="connsiteY79" fmla="*/ 1009650 h 1205923"/>
                <a:gd name="connsiteX0" fmla="*/ 517841 w 3191191"/>
                <a:gd name="connsiteY0" fmla="*/ 1009650 h 1205923"/>
                <a:gd name="connsiteX1" fmla="*/ 635316 w 3191191"/>
                <a:gd name="connsiteY1" fmla="*/ 949325 h 1205923"/>
                <a:gd name="connsiteX2" fmla="*/ 724216 w 3191191"/>
                <a:gd name="connsiteY2" fmla="*/ 762000 h 1205923"/>
                <a:gd name="connsiteX3" fmla="*/ 841691 w 3191191"/>
                <a:gd name="connsiteY3" fmla="*/ 533400 h 1205923"/>
                <a:gd name="connsiteX4" fmla="*/ 902016 w 3191191"/>
                <a:gd name="connsiteY4" fmla="*/ 434975 h 1205923"/>
                <a:gd name="connsiteX5" fmla="*/ 978216 w 3191191"/>
                <a:gd name="connsiteY5" fmla="*/ 368300 h 1205923"/>
                <a:gd name="connsiteX6" fmla="*/ 994091 w 3191191"/>
                <a:gd name="connsiteY6" fmla="*/ 282575 h 1205923"/>
                <a:gd name="connsiteX7" fmla="*/ 1038541 w 3191191"/>
                <a:gd name="connsiteY7" fmla="*/ 187325 h 1205923"/>
                <a:gd name="connsiteX8" fmla="*/ 1092516 w 3191191"/>
                <a:gd name="connsiteY8" fmla="*/ 139700 h 1205923"/>
                <a:gd name="connsiteX9" fmla="*/ 1171891 w 3191191"/>
                <a:gd name="connsiteY9" fmla="*/ 104775 h 1205923"/>
                <a:gd name="connsiteX10" fmla="*/ 1197291 w 3191191"/>
                <a:gd name="connsiteY10" fmla="*/ 117475 h 1205923"/>
                <a:gd name="connsiteX11" fmla="*/ 1222691 w 3191191"/>
                <a:gd name="connsiteY11" fmla="*/ 200025 h 1205923"/>
                <a:gd name="connsiteX12" fmla="*/ 1143316 w 3191191"/>
                <a:gd name="connsiteY12" fmla="*/ 298450 h 1205923"/>
                <a:gd name="connsiteX13" fmla="*/ 1111566 w 3191191"/>
                <a:gd name="connsiteY13" fmla="*/ 361950 h 1205923"/>
                <a:gd name="connsiteX14" fmla="*/ 1048066 w 3191191"/>
                <a:gd name="connsiteY14" fmla="*/ 473075 h 1205923"/>
                <a:gd name="connsiteX15" fmla="*/ 1051241 w 3191191"/>
                <a:gd name="connsiteY15" fmla="*/ 574675 h 1205923"/>
                <a:gd name="connsiteX16" fmla="*/ 1140141 w 3191191"/>
                <a:gd name="connsiteY16" fmla="*/ 571500 h 1205923"/>
                <a:gd name="connsiteX17" fmla="*/ 1213166 w 3191191"/>
                <a:gd name="connsiteY17" fmla="*/ 431800 h 1205923"/>
                <a:gd name="connsiteX18" fmla="*/ 1248091 w 3191191"/>
                <a:gd name="connsiteY18" fmla="*/ 320675 h 1205923"/>
                <a:gd name="connsiteX19" fmla="*/ 1298891 w 3191191"/>
                <a:gd name="connsiteY19" fmla="*/ 193675 h 1205923"/>
                <a:gd name="connsiteX20" fmla="*/ 1359216 w 3191191"/>
                <a:gd name="connsiteY20" fmla="*/ 146050 h 1205923"/>
                <a:gd name="connsiteX21" fmla="*/ 1432241 w 3191191"/>
                <a:gd name="connsiteY21" fmla="*/ 168275 h 1205923"/>
                <a:gd name="connsiteX22" fmla="*/ 1422716 w 3191191"/>
                <a:gd name="connsiteY22" fmla="*/ 276225 h 1205923"/>
                <a:gd name="connsiteX23" fmla="*/ 1422716 w 3191191"/>
                <a:gd name="connsiteY23" fmla="*/ 323850 h 1205923"/>
                <a:gd name="connsiteX24" fmla="*/ 1444941 w 3191191"/>
                <a:gd name="connsiteY24" fmla="*/ 419100 h 1205923"/>
                <a:gd name="connsiteX25" fmla="*/ 1451291 w 3191191"/>
                <a:gd name="connsiteY25" fmla="*/ 495300 h 1205923"/>
                <a:gd name="connsiteX26" fmla="*/ 1517966 w 3191191"/>
                <a:gd name="connsiteY26" fmla="*/ 495300 h 1205923"/>
                <a:gd name="connsiteX27" fmla="*/ 1578291 w 3191191"/>
                <a:gd name="connsiteY27" fmla="*/ 434975 h 1205923"/>
                <a:gd name="connsiteX28" fmla="*/ 1600516 w 3191191"/>
                <a:gd name="connsiteY28" fmla="*/ 295275 h 1205923"/>
                <a:gd name="connsiteX29" fmla="*/ 1622741 w 3191191"/>
                <a:gd name="connsiteY29" fmla="*/ 174625 h 1205923"/>
                <a:gd name="connsiteX30" fmla="*/ 1670366 w 3191191"/>
                <a:gd name="connsiteY30" fmla="*/ 111125 h 1205923"/>
                <a:gd name="connsiteX31" fmla="*/ 1724341 w 3191191"/>
                <a:gd name="connsiteY31" fmla="*/ 136525 h 1205923"/>
                <a:gd name="connsiteX32" fmla="*/ 1740216 w 3191191"/>
                <a:gd name="connsiteY32" fmla="*/ 209550 h 1205923"/>
                <a:gd name="connsiteX33" fmla="*/ 1733866 w 3191191"/>
                <a:gd name="connsiteY33" fmla="*/ 352425 h 1205923"/>
                <a:gd name="connsiteX34" fmla="*/ 1749741 w 3191191"/>
                <a:gd name="connsiteY34" fmla="*/ 447675 h 1205923"/>
                <a:gd name="connsiteX35" fmla="*/ 1822766 w 3191191"/>
                <a:gd name="connsiteY35" fmla="*/ 460375 h 1205923"/>
                <a:gd name="connsiteX36" fmla="*/ 1892616 w 3191191"/>
                <a:gd name="connsiteY36" fmla="*/ 400050 h 1205923"/>
                <a:gd name="connsiteX37" fmla="*/ 1949766 w 3191191"/>
                <a:gd name="connsiteY37" fmla="*/ 298450 h 1205923"/>
                <a:gd name="connsiteX38" fmla="*/ 1965641 w 3191191"/>
                <a:gd name="connsiteY38" fmla="*/ 196850 h 1205923"/>
                <a:gd name="connsiteX39" fmla="*/ 1997391 w 3191191"/>
                <a:gd name="connsiteY39" fmla="*/ 130175 h 1205923"/>
                <a:gd name="connsiteX40" fmla="*/ 2019616 w 3191191"/>
                <a:gd name="connsiteY40" fmla="*/ 127000 h 1205923"/>
                <a:gd name="connsiteX41" fmla="*/ 2083116 w 3191191"/>
                <a:gd name="connsiteY41" fmla="*/ 155575 h 1205923"/>
                <a:gd name="connsiteX42" fmla="*/ 2152966 w 3191191"/>
                <a:gd name="connsiteY42" fmla="*/ 269875 h 1205923"/>
                <a:gd name="connsiteX43" fmla="*/ 2241866 w 3191191"/>
                <a:gd name="connsiteY43" fmla="*/ 273050 h 1205923"/>
                <a:gd name="connsiteX44" fmla="*/ 2308541 w 3191191"/>
                <a:gd name="connsiteY44" fmla="*/ 161925 h 1205923"/>
                <a:gd name="connsiteX45" fmla="*/ 2330766 w 3191191"/>
                <a:gd name="connsiteY45" fmla="*/ 146050 h 1205923"/>
                <a:gd name="connsiteX46" fmla="*/ 2467291 w 3191191"/>
                <a:gd name="connsiteY46" fmla="*/ 161925 h 1205923"/>
                <a:gd name="connsiteX47" fmla="*/ 2540316 w 3191191"/>
                <a:gd name="connsiteY47" fmla="*/ 92075 h 1205923"/>
                <a:gd name="connsiteX48" fmla="*/ 2651441 w 3191191"/>
                <a:gd name="connsiteY48" fmla="*/ 98425 h 1205923"/>
                <a:gd name="connsiteX49" fmla="*/ 2816541 w 3191191"/>
                <a:gd name="connsiteY49" fmla="*/ 69850 h 1205923"/>
                <a:gd name="connsiteX50" fmla="*/ 2870516 w 3191191"/>
                <a:gd name="connsiteY50" fmla="*/ 9525 h 1205923"/>
                <a:gd name="connsiteX51" fmla="*/ 3045141 w 3191191"/>
                <a:gd name="connsiteY51" fmla="*/ 0 h 1205923"/>
                <a:gd name="connsiteX52" fmla="*/ 3191191 w 3191191"/>
                <a:gd name="connsiteY52" fmla="*/ 15875 h 1205923"/>
                <a:gd name="connsiteX53" fmla="*/ 3156266 w 3191191"/>
                <a:gd name="connsiteY53" fmla="*/ 95250 h 1205923"/>
                <a:gd name="connsiteX54" fmla="*/ 2968941 w 3191191"/>
                <a:gd name="connsiteY54" fmla="*/ 130175 h 1205923"/>
                <a:gd name="connsiteX55" fmla="*/ 2911791 w 3191191"/>
                <a:gd name="connsiteY55" fmla="*/ 142875 h 1205923"/>
                <a:gd name="connsiteX56" fmla="*/ 2851466 w 3191191"/>
                <a:gd name="connsiteY56" fmla="*/ 177800 h 1205923"/>
                <a:gd name="connsiteX57" fmla="*/ 2759391 w 3191191"/>
                <a:gd name="connsiteY57" fmla="*/ 320675 h 1205923"/>
                <a:gd name="connsiteX58" fmla="*/ 2686366 w 3191191"/>
                <a:gd name="connsiteY58" fmla="*/ 365125 h 1205923"/>
                <a:gd name="connsiteX59" fmla="*/ 2540316 w 3191191"/>
                <a:gd name="connsiteY59" fmla="*/ 377825 h 1205923"/>
                <a:gd name="connsiteX60" fmla="*/ 2381566 w 3191191"/>
                <a:gd name="connsiteY60" fmla="*/ 406400 h 1205923"/>
                <a:gd name="connsiteX61" fmla="*/ 2283141 w 3191191"/>
                <a:gd name="connsiteY61" fmla="*/ 460375 h 1205923"/>
                <a:gd name="connsiteX62" fmla="*/ 2098991 w 3191191"/>
                <a:gd name="connsiteY62" fmla="*/ 615950 h 1205923"/>
                <a:gd name="connsiteX63" fmla="*/ 2051366 w 3191191"/>
                <a:gd name="connsiteY63" fmla="*/ 644525 h 1205923"/>
                <a:gd name="connsiteX64" fmla="*/ 1981516 w 3191191"/>
                <a:gd name="connsiteY64" fmla="*/ 663575 h 1205923"/>
                <a:gd name="connsiteX65" fmla="*/ 1835466 w 3191191"/>
                <a:gd name="connsiteY65" fmla="*/ 679450 h 1205923"/>
                <a:gd name="connsiteX66" fmla="*/ 1648141 w 3191191"/>
                <a:gd name="connsiteY66" fmla="*/ 698500 h 1205923"/>
                <a:gd name="connsiteX67" fmla="*/ 1606866 w 3191191"/>
                <a:gd name="connsiteY67" fmla="*/ 704850 h 1205923"/>
                <a:gd name="connsiteX68" fmla="*/ 1384616 w 3191191"/>
                <a:gd name="connsiteY68" fmla="*/ 752475 h 1205923"/>
                <a:gd name="connsiteX69" fmla="*/ 1298891 w 3191191"/>
                <a:gd name="connsiteY69" fmla="*/ 771525 h 1205923"/>
                <a:gd name="connsiteX70" fmla="*/ 1206816 w 3191191"/>
                <a:gd name="connsiteY70" fmla="*/ 806450 h 1205923"/>
                <a:gd name="connsiteX71" fmla="*/ 1051241 w 3191191"/>
                <a:gd name="connsiteY71" fmla="*/ 863600 h 1205923"/>
                <a:gd name="connsiteX72" fmla="*/ 971866 w 3191191"/>
                <a:gd name="connsiteY72" fmla="*/ 952500 h 1205923"/>
                <a:gd name="connsiteX73" fmla="*/ 895666 w 3191191"/>
                <a:gd name="connsiteY73" fmla="*/ 1003300 h 1205923"/>
                <a:gd name="connsiteX74" fmla="*/ 714691 w 3191191"/>
                <a:gd name="connsiteY74" fmla="*/ 1044575 h 1205923"/>
                <a:gd name="connsiteX75" fmla="*/ 475123 w 3191191"/>
                <a:gd name="connsiteY75" fmla="*/ 1205923 h 1205923"/>
                <a:gd name="connsiteX76" fmla="*/ 158489 w 3191191"/>
                <a:gd name="connsiteY76" fmla="*/ 1170709 h 1205923"/>
                <a:gd name="connsiteX77" fmla="*/ 41303 w 3191191"/>
                <a:gd name="connsiteY77" fmla="*/ 1129144 h 1205923"/>
                <a:gd name="connsiteX78" fmla="*/ 159933 w 3191191"/>
                <a:gd name="connsiteY78" fmla="*/ 1052657 h 1205923"/>
                <a:gd name="connsiteX79" fmla="*/ 517841 w 3191191"/>
                <a:gd name="connsiteY79" fmla="*/ 1009650 h 1205923"/>
                <a:gd name="connsiteX0" fmla="*/ 580447 w 3253797"/>
                <a:gd name="connsiteY0" fmla="*/ 1009650 h 1205923"/>
                <a:gd name="connsiteX1" fmla="*/ 697922 w 3253797"/>
                <a:gd name="connsiteY1" fmla="*/ 949325 h 1205923"/>
                <a:gd name="connsiteX2" fmla="*/ 786822 w 3253797"/>
                <a:gd name="connsiteY2" fmla="*/ 762000 h 1205923"/>
                <a:gd name="connsiteX3" fmla="*/ 904297 w 3253797"/>
                <a:gd name="connsiteY3" fmla="*/ 533400 h 1205923"/>
                <a:gd name="connsiteX4" fmla="*/ 964622 w 3253797"/>
                <a:gd name="connsiteY4" fmla="*/ 434975 h 1205923"/>
                <a:gd name="connsiteX5" fmla="*/ 1040822 w 3253797"/>
                <a:gd name="connsiteY5" fmla="*/ 368300 h 1205923"/>
                <a:gd name="connsiteX6" fmla="*/ 1056697 w 3253797"/>
                <a:gd name="connsiteY6" fmla="*/ 282575 h 1205923"/>
                <a:gd name="connsiteX7" fmla="*/ 1101147 w 3253797"/>
                <a:gd name="connsiteY7" fmla="*/ 187325 h 1205923"/>
                <a:gd name="connsiteX8" fmla="*/ 1155122 w 3253797"/>
                <a:gd name="connsiteY8" fmla="*/ 139700 h 1205923"/>
                <a:gd name="connsiteX9" fmla="*/ 1234497 w 3253797"/>
                <a:gd name="connsiteY9" fmla="*/ 104775 h 1205923"/>
                <a:gd name="connsiteX10" fmla="*/ 1259897 w 3253797"/>
                <a:gd name="connsiteY10" fmla="*/ 117475 h 1205923"/>
                <a:gd name="connsiteX11" fmla="*/ 1285297 w 3253797"/>
                <a:gd name="connsiteY11" fmla="*/ 200025 h 1205923"/>
                <a:gd name="connsiteX12" fmla="*/ 1205922 w 3253797"/>
                <a:gd name="connsiteY12" fmla="*/ 298450 h 1205923"/>
                <a:gd name="connsiteX13" fmla="*/ 1174172 w 3253797"/>
                <a:gd name="connsiteY13" fmla="*/ 361950 h 1205923"/>
                <a:gd name="connsiteX14" fmla="*/ 1110672 w 3253797"/>
                <a:gd name="connsiteY14" fmla="*/ 473075 h 1205923"/>
                <a:gd name="connsiteX15" fmla="*/ 1113847 w 3253797"/>
                <a:gd name="connsiteY15" fmla="*/ 574675 h 1205923"/>
                <a:gd name="connsiteX16" fmla="*/ 1202747 w 3253797"/>
                <a:gd name="connsiteY16" fmla="*/ 571500 h 1205923"/>
                <a:gd name="connsiteX17" fmla="*/ 1275772 w 3253797"/>
                <a:gd name="connsiteY17" fmla="*/ 431800 h 1205923"/>
                <a:gd name="connsiteX18" fmla="*/ 1310697 w 3253797"/>
                <a:gd name="connsiteY18" fmla="*/ 320675 h 1205923"/>
                <a:gd name="connsiteX19" fmla="*/ 1361497 w 3253797"/>
                <a:gd name="connsiteY19" fmla="*/ 193675 h 1205923"/>
                <a:gd name="connsiteX20" fmla="*/ 1421822 w 3253797"/>
                <a:gd name="connsiteY20" fmla="*/ 146050 h 1205923"/>
                <a:gd name="connsiteX21" fmla="*/ 1494847 w 3253797"/>
                <a:gd name="connsiteY21" fmla="*/ 168275 h 1205923"/>
                <a:gd name="connsiteX22" fmla="*/ 1485322 w 3253797"/>
                <a:gd name="connsiteY22" fmla="*/ 276225 h 1205923"/>
                <a:gd name="connsiteX23" fmla="*/ 1485322 w 3253797"/>
                <a:gd name="connsiteY23" fmla="*/ 323850 h 1205923"/>
                <a:gd name="connsiteX24" fmla="*/ 1507547 w 3253797"/>
                <a:gd name="connsiteY24" fmla="*/ 419100 h 1205923"/>
                <a:gd name="connsiteX25" fmla="*/ 1513897 w 3253797"/>
                <a:gd name="connsiteY25" fmla="*/ 495300 h 1205923"/>
                <a:gd name="connsiteX26" fmla="*/ 1580572 w 3253797"/>
                <a:gd name="connsiteY26" fmla="*/ 495300 h 1205923"/>
                <a:gd name="connsiteX27" fmla="*/ 1640897 w 3253797"/>
                <a:gd name="connsiteY27" fmla="*/ 434975 h 1205923"/>
                <a:gd name="connsiteX28" fmla="*/ 1663122 w 3253797"/>
                <a:gd name="connsiteY28" fmla="*/ 295275 h 1205923"/>
                <a:gd name="connsiteX29" fmla="*/ 1685347 w 3253797"/>
                <a:gd name="connsiteY29" fmla="*/ 174625 h 1205923"/>
                <a:gd name="connsiteX30" fmla="*/ 1732972 w 3253797"/>
                <a:gd name="connsiteY30" fmla="*/ 111125 h 1205923"/>
                <a:gd name="connsiteX31" fmla="*/ 1786947 w 3253797"/>
                <a:gd name="connsiteY31" fmla="*/ 136525 h 1205923"/>
                <a:gd name="connsiteX32" fmla="*/ 1802822 w 3253797"/>
                <a:gd name="connsiteY32" fmla="*/ 209550 h 1205923"/>
                <a:gd name="connsiteX33" fmla="*/ 1796472 w 3253797"/>
                <a:gd name="connsiteY33" fmla="*/ 352425 h 1205923"/>
                <a:gd name="connsiteX34" fmla="*/ 1812347 w 3253797"/>
                <a:gd name="connsiteY34" fmla="*/ 447675 h 1205923"/>
                <a:gd name="connsiteX35" fmla="*/ 1885372 w 3253797"/>
                <a:gd name="connsiteY35" fmla="*/ 460375 h 1205923"/>
                <a:gd name="connsiteX36" fmla="*/ 1955222 w 3253797"/>
                <a:gd name="connsiteY36" fmla="*/ 400050 h 1205923"/>
                <a:gd name="connsiteX37" fmla="*/ 2012372 w 3253797"/>
                <a:gd name="connsiteY37" fmla="*/ 298450 h 1205923"/>
                <a:gd name="connsiteX38" fmla="*/ 2028247 w 3253797"/>
                <a:gd name="connsiteY38" fmla="*/ 196850 h 1205923"/>
                <a:gd name="connsiteX39" fmla="*/ 2059997 w 3253797"/>
                <a:gd name="connsiteY39" fmla="*/ 130175 h 1205923"/>
                <a:gd name="connsiteX40" fmla="*/ 2082222 w 3253797"/>
                <a:gd name="connsiteY40" fmla="*/ 127000 h 1205923"/>
                <a:gd name="connsiteX41" fmla="*/ 2145722 w 3253797"/>
                <a:gd name="connsiteY41" fmla="*/ 155575 h 1205923"/>
                <a:gd name="connsiteX42" fmla="*/ 2215572 w 3253797"/>
                <a:gd name="connsiteY42" fmla="*/ 269875 h 1205923"/>
                <a:gd name="connsiteX43" fmla="*/ 2304472 w 3253797"/>
                <a:gd name="connsiteY43" fmla="*/ 273050 h 1205923"/>
                <a:gd name="connsiteX44" fmla="*/ 2371147 w 3253797"/>
                <a:gd name="connsiteY44" fmla="*/ 161925 h 1205923"/>
                <a:gd name="connsiteX45" fmla="*/ 2393372 w 3253797"/>
                <a:gd name="connsiteY45" fmla="*/ 146050 h 1205923"/>
                <a:gd name="connsiteX46" fmla="*/ 2529897 w 3253797"/>
                <a:gd name="connsiteY46" fmla="*/ 161925 h 1205923"/>
                <a:gd name="connsiteX47" fmla="*/ 2602922 w 3253797"/>
                <a:gd name="connsiteY47" fmla="*/ 92075 h 1205923"/>
                <a:gd name="connsiteX48" fmla="*/ 2714047 w 3253797"/>
                <a:gd name="connsiteY48" fmla="*/ 98425 h 1205923"/>
                <a:gd name="connsiteX49" fmla="*/ 2879147 w 3253797"/>
                <a:gd name="connsiteY49" fmla="*/ 69850 h 1205923"/>
                <a:gd name="connsiteX50" fmla="*/ 2933122 w 3253797"/>
                <a:gd name="connsiteY50" fmla="*/ 9525 h 1205923"/>
                <a:gd name="connsiteX51" fmla="*/ 3107747 w 3253797"/>
                <a:gd name="connsiteY51" fmla="*/ 0 h 1205923"/>
                <a:gd name="connsiteX52" fmla="*/ 3253797 w 3253797"/>
                <a:gd name="connsiteY52" fmla="*/ 15875 h 1205923"/>
                <a:gd name="connsiteX53" fmla="*/ 3218872 w 3253797"/>
                <a:gd name="connsiteY53" fmla="*/ 95250 h 1205923"/>
                <a:gd name="connsiteX54" fmla="*/ 3031547 w 3253797"/>
                <a:gd name="connsiteY54" fmla="*/ 130175 h 1205923"/>
                <a:gd name="connsiteX55" fmla="*/ 2974397 w 3253797"/>
                <a:gd name="connsiteY55" fmla="*/ 142875 h 1205923"/>
                <a:gd name="connsiteX56" fmla="*/ 2914072 w 3253797"/>
                <a:gd name="connsiteY56" fmla="*/ 177800 h 1205923"/>
                <a:gd name="connsiteX57" fmla="*/ 2821997 w 3253797"/>
                <a:gd name="connsiteY57" fmla="*/ 320675 h 1205923"/>
                <a:gd name="connsiteX58" fmla="*/ 2748972 w 3253797"/>
                <a:gd name="connsiteY58" fmla="*/ 365125 h 1205923"/>
                <a:gd name="connsiteX59" fmla="*/ 2602922 w 3253797"/>
                <a:gd name="connsiteY59" fmla="*/ 377825 h 1205923"/>
                <a:gd name="connsiteX60" fmla="*/ 2444172 w 3253797"/>
                <a:gd name="connsiteY60" fmla="*/ 406400 h 1205923"/>
                <a:gd name="connsiteX61" fmla="*/ 2345747 w 3253797"/>
                <a:gd name="connsiteY61" fmla="*/ 460375 h 1205923"/>
                <a:gd name="connsiteX62" fmla="*/ 2161597 w 3253797"/>
                <a:gd name="connsiteY62" fmla="*/ 615950 h 1205923"/>
                <a:gd name="connsiteX63" fmla="*/ 2113972 w 3253797"/>
                <a:gd name="connsiteY63" fmla="*/ 644525 h 1205923"/>
                <a:gd name="connsiteX64" fmla="*/ 2044122 w 3253797"/>
                <a:gd name="connsiteY64" fmla="*/ 663575 h 1205923"/>
                <a:gd name="connsiteX65" fmla="*/ 1898072 w 3253797"/>
                <a:gd name="connsiteY65" fmla="*/ 679450 h 1205923"/>
                <a:gd name="connsiteX66" fmla="*/ 1710747 w 3253797"/>
                <a:gd name="connsiteY66" fmla="*/ 698500 h 1205923"/>
                <a:gd name="connsiteX67" fmla="*/ 1669472 w 3253797"/>
                <a:gd name="connsiteY67" fmla="*/ 704850 h 1205923"/>
                <a:gd name="connsiteX68" fmla="*/ 1447222 w 3253797"/>
                <a:gd name="connsiteY68" fmla="*/ 752475 h 1205923"/>
                <a:gd name="connsiteX69" fmla="*/ 1361497 w 3253797"/>
                <a:gd name="connsiteY69" fmla="*/ 771525 h 1205923"/>
                <a:gd name="connsiteX70" fmla="*/ 1269422 w 3253797"/>
                <a:gd name="connsiteY70" fmla="*/ 806450 h 1205923"/>
                <a:gd name="connsiteX71" fmla="*/ 1113847 w 3253797"/>
                <a:gd name="connsiteY71" fmla="*/ 863600 h 1205923"/>
                <a:gd name="connsiteX72" fmla="*/ 1034472 w 3253797"/>
                <a:gd name="connsiteY72" fmla="*/ 952500 h 1205923"/>
                <a:gd name="connsiteX73" fmla="*/ 958272 w 3253797"/>
                <a:gd name="connsiteY73" fmla="*/ 1003300 h 1205923"/>
                <a:gd name="connsiteX74" fmla="*/ 777297 w 3253797"/>
                <a:gd name="connsiteY74" fmla="*/ 1044575 h 1205923"/>
                <a:gd name="connsiteX75" fmla="*/ 537729 w 3253797"/>
                <a:gd name="connsiteY75" fmla="*/ 1205923 h 1205923"/>
                <a:gd name="connsiteX76" fmla="*/ 221095 w 3253797"/>
                <a:gd name="connsiteY76" fmla="*/ 1170709 h 1205923"/>
                <a:gd name="connsiteX77" fmla="*/ 0 w 3253797"/>
                <a:gd name="connsiteY77" fmla="*/ 1160317 h 1205923"/>
                <a:gd name="connsiteX78" fmla="*/ 222539 w 3253797"/>
                <a:gd name="connsiteY78" fmla="*/ 1052657 h 1205923"/>
                <a:gd name="connsiteX79" fmla="*/ 580447 w 3253797"/>
                <a:gd name="connsiteY79" fmla="*/ 1009650 h 1205923"/>
                <a:gd name="connsiteX0" fmla="*/ 687629 w 3360979"/>
                <a:gd name="connsiteY0" fmla="*/ 1009650 h 1205923"/>
                <a:gd name="connsiteX1" fmla="*/ 805104 w 3360979"/>
                <a:gd name="connsiteY1" fmla="*/ 949325 h 1205923"/>
                <a:gd name="connsiteX2" fmla="*/ 894004 w 3360979"/>
                <a:gd name="connsiteY2" fmla="*/ 762000 h 1205923"/>
                <a:gd name="connsiteX3" fmla="*/ 1011479 w 3360979"/>
                <a:gd name="connsiteY3" fmla="*/ 53340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621079 w 3360979"/>
                <a:gd name="connsiteY25" fmla="*/ 495300 h 1205923"/>
                <a:gd name="connsiteX26" fmla="*/ 1687754 w 3360979"/>
                <a:gd name="connsiteY26" fmla="*/ 495300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1992554 w 3360979"/>
                <a:gd name="connsiteY35" fmla="*/ 460375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322754 w 3360979"/>
                <a:gd name="connsiteY42" fmla="*/ 269875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884479 w 3360979"/>
                <a:gd name="connsiteY74" fmla="*/ 1044575 h 1205923"/>
                <a:gd name="connsiteX75" fmla="*/ 644911 w 3360979"/>
                <a:gd name="connsiteY75" fmla="*/ 1205923 h 1205923"/>
                <a:gd name="connsiteX76" fmla="*/ 328277 w 3360979"/>
                <a:gd name="connsiteY76" fmla="*/ 1170709 h 1205923"/>
                <a:gd name="connsiteX77" fmla="*/ 107182 w 3360979"/>
                <a:gd name="connsiteY77" fmla="*/ 1160317 h 1205923"/>
                <a:gd name="connsiteX78" fmla="*/ 7603 w 3360979"/>
                <a:gd name="connsiteY78" fmla="*/ 1073439 h 1205923"/>
                <a:gd name="connsiteX79" fmla="*/ 329721 w 3360979"/>
                <a:gd name="connsiteY79" fmla="*/ 1052657 h 1205923"/>
                <a:gd name="connsiteX80" fmla="*/ 687629 w 3360979"/>
                <a:gd name="connsiteY80" fmla="*/ 1009650 h 1205923"/>
                <a:gd name="connsiteX0" fmla="*/ 687629 w 3360979"/>
                <a:gd name="connsiteY0" fmla="*/ 1009650 h 1205923"/>
                <a:gd name="connsiteX1" fmla="*/ 805104 w 3360979"/>
                <a:gd name="connsiteY1" fmla="*/ 949325 h 1205923"/>
                <a:gd name="connsiteX2" fmla="*/ 894004 w 3360979"/>
                <a:gd name="connsiteY2" fmla="*/ 762000 h 1205923"/>
                <a:gd name="connsiteX3" fmla="*/ 1011479 w 3360979"/>
                <a:gd name="connsiteY3" fmla="*/ 53340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621079 w 3360979"/>
                <a:gd name="connsiteY25" fmla="*/ 495300 h 1205923"/>
                <a:gd name="connsiteX26" fmla="*/ 1687754 w 3360979"/>
                <a:gd name="connsiteY26" fmla="*/ 495300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1992554 w 3360979"/>
                <a:gd name="connsiteY35" fmla="*/ 460375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322754 w 3360979"/>
                <a:gd name="connsiteY42" fmla="*/ 269875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884479 w 3360979"/>
                <a:gd name="connsiteY74" fmla="*/ 1044575 h 1205923"/>
                <a:gd name="connsiteX75" fmla="*/ 644911 w 3360979"/>
                <a:gd name="connsiteY75" fmla="*/ 1205923 h 1205923"/>
                <a:gd name="connsiteX76" fmla="*/ 328277 w 3360979"/>
                <a:gd name="connsiteY76" fmla="*/ 1170709 h 1205923"/>
                <a:gd name="connsiteX77" fmla="*/ 107182 w 3360979"/>
                <a:gd name="connsiteY77" fmla="*/ 1160317 h 1205923"/>
                <a:gd name="connsiteX78" fmla="*/ 7603 w 3360979"/>
                <a:gd name="connsiteY78" fmla="*/ 1073439 h 1205923"/>
                <a:gd name="connsiteX79" fmla="*/ 329721 w 3360979"/>
                <a:gd name="connsiteY79" fmla="*/ 1052657 h 1205923"/>
                <a:gd name="connsiteX80" fmla="*/ 527148 w 3360979"/>
                <a:gd name="connsiteY80" fmla="*/ 1052657 h 1205923"/>
                <a:gd name="connsiteX81" fmla="*/ 687629 w 3360979"/>
                <a:gd name="connsiteY81" fmla="*/ 1009650 h 1205923"/>
                <a:gd name="connsiteX0" fmla="*/ 687629 w 3360979"/>
                <a:gd name="connsiteY0" fmla="*/ 1009650 h 1205923"/>
                <a:gd name="connsiteX1" fmla="*/ 805104 w 3360979"/>
                <a:gd name="connsiteY1" fmla="*/ 949325 h 1205923"/>
                <a:gd name="connsiteX2" fmla="*/ 894004 w 3360979"/>
                <a:gd name="connsiteY2" fmla="*/ 762000 h 1205923"/>
                <a:gd name="connsiteX3" fmla="*/ 1011479 w 3360979"/>
                <a:gd name="connsiteY3" fmla="*/ 53340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621079 w 3360979"/>
                <a:gd name="connsiteY25" fmla="*/ 495300 h 1205923"/>
                <a:gd name="connsiteX26" fmla="*/ 1687754 w 3360979"/>
                <a:gd name="connsiteY26" fmla="*/ 495300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1992554 w 3360979"/>
                <a:gd name="connsiteY35" fmla="*/ 460375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322754 w 3360979"/>
                <a:gd name="connsiteY42" fmla="*/ 269875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884479 w 3360979"/>
                <a:gd name="connsiteY74" fmla="*/ 1044575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09650 h 1205923"/>
                <a:gd name="connsiteX1" fmla="*/ 805104 w 3360979"/>
                <a:gd name="connsiteY1" fmla="*/ 949325 h 1205923"/>
                <a:gd name="connsiteX2" fmla="*/ 894004 w 3360979"/>
                <a:gd name="connsiteY2" fmla="*/ 762000 h 1205923"/>
                <a:gd name="connsiteX3" fmla="*/ 1011479 w 3360979"/>
                <a:gd name="connsiteY3" fmla="*/ 53340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621079 w 3360979"/>
                <a:gd name="connsiteY25" fmla="*/ 495300 h 1205923"/>
                <a:gd name="connsiteX26" fmla="*/ 1687754 w 3360979"/>
                <a:gd name="connsiteY26" fmla="*/ 495300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1992554 w 3360979"/>
                <a:gd name="connsiteY35" fmla="*/ 460375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322754 w 3360979"/>
                <a:gd name="connsiteY42" fmla="*/ 269875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926043 w 3360979"/>
                <a:gd name="connsiteY74" fmla="*/ 1065357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09650 h 1205923"/>
                <a:gd name="connsiteX1" fmla="*/ 805104 w 3360979"/>
                <a:gd name="connsiteY1" fmla="*/ 949325 h 1205923"/>
                <a:gd name="connsiteX2" fmla="*/ 935567 w 3360979"/>
                <a:gd name="connsiteY2" fmla="*/ 845127 h 1205923"/>
                <a:gd name="connsiteX3" fmla="*/ 1011479 w 3360979"/>
                <a:gd name="connsiteY3" fmla="*/ 53340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621079 w 3360979"/>
                <a:gd name="connsiteY25" fmla="*/ 495300 h 1205923"/>
                <a:gd name="connsiteX26" fmla="*/ 1687754 w 3360979"/>
                <a:gd name="connsiteY26" fmla="*/ 495300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1992554 w 3360979"/>
                <a:gd name="connsiteY35" fmla="*/ 460375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322754 w 3360979"/>
                <a:gd name="connsiteY42" fmla="*/ 269875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926043 w 3360979"/>
                <a:gd name="connsiteY74" fmla="*/ 1065357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09650 h 1205923"/>
                <a:gd name="connsiteX1" fmla="*/ 805104 w 3360979"/>
                <a:gd name="connsiteY1" fmla="*/ 949325 h 1205923"/>
                <a:gd name="connsiteX2" fmla="*/ 935567 w 3360979"/>
                <a:gd name="connsiteY2" fmla="*/ 845127 h 1205923"/>
                <a:gd name="connsiteX3" fmla="*/ 1053043 w 3360979"/>
                <a:gd name="connsiteY3" fmla="*/ 63731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621079 w 3360979"/>
                <a:gd name="connsiteY25" fmla="*/ 495300 h 1205923"/>
                <a:gd name="connsiteX26" fmla="*/ 1687754 w 3360979"/>
                <a:gd name="connsiteY26" fmla="*/ 495300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1992554 w 3360979"/>
                <a:gd name="connsiteY35" fmla="*/ 460375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322754 w 3360979"/>
                <a:gd name="connsiteY42" fmla="*/ 269875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926043 w 3360979"/>
                <a:gd name="connsiteY74" fmla="*/ 1065357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09650 h 1205923"/>
                <a:gd name="connsiteX1" fmla="*/ 805104 w 3360979"/>
                <a:gd name="connsiteY1" fmla="*/ 949325 h 1205923"/>
                <a:gd name="connsiteX2" fmla="*/ 935567 w 3360979"/>
                <a:gd name="connsiteY2" fmla="*/ 845127 h 1205923"/>
                <a:gd name="connsiteX3" fmla="*/ 1053043 w 3360979"/>
                <a:gd name="connsiteY3" fmla="*/ 63731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558733 w 3360979"/>
                <a:gd name="connsiteY25" fmla="*/ 568036 h 1205923"/>
                <a:gd name="connsiteX26" fmla="*/ 1687754 w 3360979"/>
                <a:gd name="connsiteY26" fmla="*/ 495300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1992554 w 3360979"/>
                <a:gd name="connsiteY35" fmla="*/ 460375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322754 w 3360979"/>
                <a:gd name="connsiteY42" fmla="*/ 269875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926043 w 3360979"/>
                <a:gd name="connsiteY74" fmla="*/ 1065357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09650 h 1205923"/>
                <a:gd name="connsiteX1" fmla="*/ 805104 w 3360979"/>
                <a:gd name="connsiteY1" fmla="*/ 949325 h 1205923"/>
                <a:gd name="connsiteX2" fmla="*/ 935567 w 3360979"/>
                <a:gd name="connsiteY2" fmla="*/ 845127 h 1205923"/>
                <a:gd name="connsiteX3" fmla="*/ 1053043 w 3360979"/>
                <a:gd name="connsiteY3" fmla="*/ 63731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558733 w 3360979"/>
                <a:gd name="connsiteY25" fmla="*/ 568036 h 1205923"/>
                <a:gd name="connsiteX26" fmla="*/ 1718927 w 3360979"/>
                <a:gd name="connsiteY26" fmla="*/ 568036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1992554 w 3360979"/>
                <a:gd name="connsiteY35" fmla="*/ 460375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322754 w 3360979"/>
                <a:gd name="connsiteY42" fmla="*/ 269875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926043 w 3360979"/>
                <a:gd name="connsiteY74" fmla="*/ 1065357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09650 h 1205923"/>
                <a:gd name="connsiteX1" fmla="*/ 805104 w 3360979"/>
                <a:gd name="connsiteY1" fmla="*/ 949325 h 1205923"/>
                <a:gd name="connsiteX2" fmla="*/ 935567 w 3360979"/>
                <a:gd name="connsiteY2" fmla="*/ 845127 h 1205923"/>
                <a:gd name="connsiteX3" fmla="*/ 1053043 w 3360979"/>
                <a:gd name="connsiteY3" fmla="*/ 63731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558733 w 3360979"/>
                <a:gd name="connsiteY25" fmla="*/ 568036 h 1205923"/>
                <a:gd name="connsiteX26" fmla="*/ 1718927 w 3360979"/>
                <a:gd name="connsiteY26" fmla="*/ 568036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2013336 w 3360979"/>
                <a:gd name="connsiteY35" fmla="*/ 491548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322754 w 3360979"/>
                <a:gd name="connsiteY42" fmla="*/ 269875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926043 w 3360979"/>
                <a:gd name="connsiteY74" fmla="*/ 1065357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09650 h 1205923"/>
                <a:gd name="connsiteX1" fmla="*/ 805104 w 3360979"/>
                <a:gd name="connsiteY1" fmla="*/ 949325 h 1205923"/>
                <a:gd name="connsiteX2" fmla="*/ 935567 w 3360979"/>
                <a:gd name="connsiteY2" fmla="*/ 845127 h 1205923"/>
                <a:gd name="connsiteX3" fmla="*/ 1053043 w 3360979"/>
                <a:gd name="connsiteY3" fmla="*/ 63731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558733 w 3360979"/>
                <a:gd name="connsiteY25" fmla="*/ 568036 h 1205923"/>
                <a:gd name="connsiteX26" fmla="*/ 1718927 w 3360979"/>
                <a:gd name="connsiteY26" fmla="*/ 568036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2013336 w 3360979"/>
                <a:gd name="connsiteY35" fmla="*/ 491548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291582 w 3360979"/>
                <a:gd name="connsiteY42" fmla="*/ 353002 h 1205923"/>
                <a:gd name="connsiteX43" fmla="*/ 2411654 w 3360979"/>
                <a:gd name="connsiteY43" fmla="*/ 273050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926043 w 3360979"/>
                <a:gd name="connsiteY74" fmla="*/ 1065357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09650 h 1205923"/>
                <a:gd name="connsiteX1" fmla="*/ 805104 w 3360979"/>
                <a:gd name="connsiteY1" fmla="*/ 949325 h 1205923"/>
                <a:gd name="connsiteX2" fmla="*/ 935567 w 3360979"/>
                <a:gd name="connsiteY2" fmla="*/ 845127 h 1205923"/>
                <a:gd name="connsiteX3" fmla="*/ 1053043 w 3360979"/>
                <a:gd name="connsiteY3" fmla="*/ 63731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62304 w 3360979"/>
                <a:gd name="connsiteY8" fmla="*/ 139700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558733 w 3360979"/>
                <a:gd name="connsiteY25" fmla="*/ 568036 h 1205923"/>
                <a:gd name="connsiteX26" fmla="*/ 1718927 w 3360979"/>
                <a:gd name="connsiteY26" fmla="*/ 568036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2013336 w 3360979"/>
                <a:gd name="connsiteY35" fmla="*/ 491548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291582 w 3360979"/>
                <a:gd name="connsiteY42" fmla="*/ 353002 h 1205923"/>
                <a:gd name="connsiteX43" fmla="*/ 2432435 w 3360979"/>
                <a:gd name="connsiteY43" fmla="*/ 325005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926043 w 3360979"/>
                <a:gd name="connsiteY74" fmla="*/ 1065357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09650 h 1205923"/>
                <a:gd name="connsiteX1" fmla="*/ 805104 w 3360979"/>
                <a:gd name="connsiteY1" fmla="*/ 949325 h 1205923"/>
                <a:gd name="connsiteX2" fmla="*/ 935567 w 3360979"/>
                <a:gd name="connsiteY2" fmla="*/ 845127 h 1205923"/>
                <a:gd name="connsiteX3" fmla="*/ 1053043 w 3360979"/>
                <a:gd name="connsiteY3" fmla="*/ 637310 h 1205923"/>
                <a:gd name="connsiteX4" fmla="*/ 1071804 w 3360979"/>
                <a:gd name="connsiteY4" fmla="*/ 434975 h 1205923"/>
                <a:gd name="connsiteX5" fmla="*/ 1148004 w 3360979"/>
                <a:gd name="connsiteY5" fmla="*/ 368300 h 1205923"/>
                <a:gd name="connsiteX6" fmla="*/ 1163879 w 3360979"/>
                <a:gd name="connsiteY6" fmla="*/ 282575 h 1205923"/>
                <a:gd name="connsiteX7" fmla="*/ 1208329 w 3360979"/>
                <a:gd name="connsiteY7" fmla="*/ 187325 h 1205923"/>
                <a:gd name="connsiteX8" fmla="*/ 1298023 w 3360979"/>
                <a:gd name="connsiteY8" fmla="*/ 1587 h 1205923"/>
                <a:gd name="connsiteX9" fmla="*/ 1341679 w 3360979"/>
                <a:gd name="connsiteY9" fmla="*/ 104775 h 1205923"/>
                <a:gd name="connsiteX10" fmla="*/ 1367079 w 3360979"/>
                <a:gd name="connsiteY10" fmla="*/ 117475 h 1205923"/>
                <a:gd name="connsiteX11" fmla="*/ 1392479 w 3360979"/>
                <a:gd name="connsiteY11" fmla="*/ 200025 h 1205923"/>
                <a:gd name="connsiteX12" fmla="*/ 1313104 w 3360979"/>
                <a:gd name="connsiteY12" fmla="*/ 298450 h 1205923"/>
                <a:gd name="connsiteX13" fmla="*/ 1281354 w 3360979"/>
                <a:gd name="connsiteY13" fmla="*/ 361950 h 1205923"/>
                <a:gd name="connsiteX14" fmla="*/ 1217854 w 3360979"/>
                <a:gd name="connsiteY14" fmla="*/ 473075 h 1205923"/>
                <a:gd name="connsiteX15" fmla="*/ 1221029 w 3360979"/>
                <a:gd name="connsiteY15" fmla="*/ 574675 h 1205923"/>
                <a:gd name="connsiteX16" fmla="*/ 1309929 w 3360979"/>
                <a:gd name="connsiteY16" fmla="*/ 571500 h 1205923"/>
                <a:gd name="connsiteX17" fmla="*/ 1382954 w 3360979"/>
                <a:gd name="connsiteY17" fmla="*/ 431800 h 1205923"/>
                <a:gd name="connsiteX18" fmla="*/ 1417879 w 3360979"/>
                <a:gd name="connsiteY18" fmla="*/ 320675 h 1205923"/>
                <a:gd name="connsiteX19" fmla="*/ 1468679 w 3360979"/>
                <a:gd name="connsiteY19" fmla="*/ 193675 h 1205923"/>
                <a:gd name="connsiteX20" fmla="*/ 1529004 w 3360979"/>
                <a:gd name="connsiteY20" fmla="*/ 146050 h 1205923"/>
                <a:gd name="connsiteX21" fmla="*/ 1602029 w 3360979"/>
                <a:gd name="connsiteY21" fmla="*/ 168275 h 1205923"/>
                <a:gd name="connsiteX22" fmla="*/ 1592504 w 3360979"/>
                <a:gd name="connsiteY22" fmla="*/ 276225 h 1205923"/>
                <a:gd name="connsiteX23" fmla="*/ 1592504 w 3360979"/>
                <a:gd name="connsiteY23" fmla="*/ 323850 h 1205923"/>
                <a:gd name="connsiteX24" fmla="*/ 1614729 w 3360979"/>
                <a:gd name="connsiteY24" fmla="*/ 419100 h 1205923"/>
                <a:gd name="connsiteX25" fmla="*/ 1558733 w 3360979"/>
                <a:gd name="connsiteY25" fmla="*/ 568036 h 1205923"/>
                <a:gd name="connsiteX26" fmla="*/ 1718927 w 3360979"/>
                <a:gd name="connsiteY26" fmla="*/ 568036 h 1205923"/>
                <a:gd name="connsiteX27" fmla="*/ 1748079 w 3360979"/>
                <a:gd name="connsiteY27" fmla="*/ 434975 h 1205923"/>
                <a:gd name="connsiteX28" fmla="*/ 1770304 w 3360979"/>
                <a:gd name="connsiteY28" fmla="*/ 295275 h 1205923"/>
                <a:gd name="connsiteX29" fmla="*/ 1792529 w 3360979"/>
                <a:gd name="connsiteY29" fmla="*/ 174625 h 1205923"/>
                <a:gd name="connsiteX30" fmla="*/ 1840154 w 3360979"/>
                <a:gd name="connsiteY30" fmla="*/ 111125 h 1205923"/>
                <a:gd name="connsiteX31" fmla="*/ 1894129 w 3360979"/>
                <a:gd name="connsiteY31" fmla="*/ 136525 h 1205923"/>
                <a:gd name="connsiteX32" fmla="*/ 1910004 w 3360979"/>
                <a:gd name="connsiteY32" fmla="*/ 209550 h 1205923"/>
                <a:gd name="connsiteX33" fmla="*/ 1903654 w 3360979"/>
                <a:gd name="connsiteY33" fmla="*/ 352425 h 1205923"/>
                <a:gd name="connsiteX34" fmla="*/ 1919529 w 3360979"/>
                <a:gd name="connsiteY34" fmla="*/ 447675 h 1205923"/>
                <a:gd name="connsiteX35" fmla="*/ 2013336 w 3360979"/>
                <a:gd name="connsiteY35" fmla="*/ 491548 h 1205923"/>
                <a:gd name="connsiteX36" fmla="*/ 2062404 w 3360979"/>
                <a:gd name="connsiteY36" fmla="*/ 400050 h 1205923"/>
                <a:gd name="connsiteX37" fmla="*/ 2119554 w 3360979"/>
                <a:gd name="connsiteY37" fmla="*/ 298450 h 1205923"/>
                <a:gd name="connsiteX38" fmla="*/ 2135429 w 3360979"/>
                <a:gd name="connsiteY38" fmla="*/ 196850 h 1205923"/>
                <a:gd name="connsiteX39" fmla="*/ 2167179 w 3360979"/>
                <a:gd name="connsiteY39" fmla="*/ 130175 h 1205923"/>
                <a:gd name="connsiteX40" fmla="*/ 2189404 w 3360979"/>
                <a:gd name="connsiteY40" fmla="*/ 127000 h 1205923"/>
                <a:gd name="connsiteX41" fmla="*/ 2252904 w 3360979"/>
                <a:gd name="connsiteY41" fmla="*/ 155575 h 1205923"/>
                <a:gd name="connsiteX42" fmla="*/ 2291582 w 3360979"/>
                <a:gd name="connsiteY42" fmla="*/ 353002 h 1205923"/>
                <a:gd name="connsiteX43" fmla="*/ 2432435 w 3360979"/>
                <a:gd name="connsiteY43" fmla="*/ 325005 h 1205923"/>
                <a:gd name="connsiteX44" fmla="*/ 2478329 w 3360979"/>
                <a:gd name="connsiteY44" fmla="*/ 161925 h 1205923"/>
                <a:gd name="connsiteX45" fmla="*/ 2500554 w 3360979"/>
                <a:gd name="connsiteY45" fmla="*/ 146050 h 1205923"/>
                <a:gd name="connsiteX46" fmla="*/ 2637079 w 3360979"/>
                <a:gd name="connsiteY46" fmla="*/ 161925 h 1205923"/>
                <a:gd name="connsiteX47" fmla="*/ 2710104 w 3360979"/>
                <a:gd name="connsiteY47" fmla="*/ 92075 h 1205923"/>
                <a:gd name="connsiteX48" fmla="*/ 2821229 w 3360979"/>
                <a:gd name="connsiteY48" fmla="*/ 98425 h 1205923"/>
                <a:gd name="connsiteX49" fmla="*/ 2986329 w 3360979"/>
                <a:gd name="connsiteY49" fmla="*/ 69850 h 1205923"/>
                <a:gd name="connsiteX50" fmla="*/ 3040304 w 3360979"/>
                <a:gd name="connsiteY50" fmla="*/ 9525 h 1205923"/>
                <a:gd name="connsiteX51" fmla="*/ 3214929 w 3360979"/>
                <a:gd name="connsiteY51" fmla="*/ 0 h 1205923"/>
                <a:gd name="connsiteX52" fmla="*/ 3360979 w 3360979"/>
                <a:gd name="connsiteY52" fmla="*/ 15875 h 1205923"/>
                <a:gd name="connsiteX53" fmla="*/ 3326054 w 3360979"/>
                <a:gd name="connsiteY53" fmla="*/ 95250 h 1205923"/>
                <a:gd name="connsiteX54" fmla="*/ 3138729 w 3360979"/>
                <a:gd name="connsiteY54" fmla="*/ 130175 h 1205923"/>
                <a:gd name="connsiteX55" fmla="*/ 3081579 w 3360979"/>
                <a:gd name="connsiteY55" fmla="*/ 142875 h 1205923"/>
                <a:gd name="connsiteX56" fmla="*/ 3021254 w 3360979"/>
                <a:gd name="connsiteY56" fmla="*/ 177800 h 1205923"/>
                <a:gd name="connsiteX57" fmla="*/ 2929179 w 3360979"/>
                <a:gd name="connsiteY57" fmla="*/ 320675 h 1205923"/>
                <a:gd name="connsiteX58" fmla="*/ 2856154 w 3360979"/>
                <a:gd name="connsiteY58" fmla="*/ 365125 h 1205923"/>
                <a:gd name="connsiteX59" fmla="*/ 2710104 w 3360979"/>
                <a:gd name="connsiteY59" fmla="*/ 377825 h 1205923"/>
                <a:gd name="connsiteX60" fmla="*/ 2551354 w 3360979"/>
                <a:gd name="connsiteY60" fmla="*/ 406400 h 1205923"/>
                <a:gd name="connsiteX61" fmla="*/ 2452929 w 3360979"/>
                <a:gd name="connsiteY61" fmla="*/ 460375 h 1205923"/>
                <a:gd name="connsiteX62" fmla="*/ 2268779 w 3360979"/>
                <a:gd name="connsiteY62" fmla="*/ 615950 h 1205923"/>
                <a:gd name="connsiteX63" fmla="*/ 2221154 w 3360979"/>
                <a:gd name="connsiteY63" fmla="*/ 644525 h 1205923"/>
                <a:gd name="connsiteX64" fmla="*/ 2151304 w 3360979"/>
                <a:gd name="connsiteY64" fmla="*/ 663575 h 1205923"/>
                <a:gd name="connsiteX65" fmla="*/ 2005254 w 3360979"/>
                <a:gd name="connsiteY65" fmla="*/ 679450 h 1205923"/>
                <a:gd name="connsiteX66" fmla="*/ 1817929 w 3360979"/>
                <a:gd name="connsiteY66" fmla="*/ 698500 h 1205923"/>
                <a:gd name="connsiteX67" fmla="*/ 1776654 w 3360979"/>
                <a:gd name="connsiteY67" fmla="*/ 704850 h 1205923"/>
                <a:gd name="connsiteX68" fmla="*/ 1554404 w 3360979"/>
                <a:gd name="connsiteY68" fmla="*/ 752475 h 1205923"/>
                <a:gd name="connsiteX69" fmla="*/ 1468679 w 3360979"/>
                <a:gd name="connsiteY69" fmla="*/ 771525 h 1205923"/>
                <a:gd name="connsiteX70" fmla="*/ 1376604 w 3360979"/>
                <a:gd name="connsiteY70" fmla="*/ 806450 h 1205923"/>
                <a:gd name="connsiteX71" fmla="*/ 1221029 w 3360979"/>
                <a:gd name="connsiteY71" fmla="*/ 863600 h 1205923"/>
                <a:gd name="connsiteX72" fmla="*/ 1141654 w 3360979"/>
                <a:gd name="connsiteY72" fmla="*/ 952500 h 1205923"/>
                <a:gd name="connsiteX73" fmla="*/ 1065454 w 3360979"/>
                <a:gd name="connsiteY73" fmla="*/ 1003300 h 1205923"/>
                <a:gd name="connsiteX74" fmla="*/ 926043 w 3360979"/>
                <a:gd name="connsiteY74" fmla="*/ 1065357 h 1205923"/>
                <a:gd name="connsiteX75" fmla="*/ 818094 w 3360979"/>
                <a:gd name="connsiteY75" fmla="*/ 1156566 h 1205923"/>
                <a:gd name="connsiteX76" fmla="*/ 644911 w 3360979"/>
                <a:gd name="connsiteY76" fmla="*/ 1205923 h 1205923"/>
                <a:gd name="connsiteX77" fmla="*/ 328277 w 3360979"/>
                <a:gd name="connsiteY77" fmla="*/ 1170709 h 1205923"/>
                <a:gd name="connsiteX78" fmla="*/ 107182 w 3360979"/>
                <a:gd name="connsiteY78" fmla="*/ 1160317 h 1205923"/>
                <a:gd name="connsiteX79" fmla="*/ 7603 w 3360979"/>
                <a:gd name="connsiteY79" fmla="*/ 1073439 h 1205923"/>
                <a:gd name="connsiteX80" fmla="*/ 329721 w 3360979"/>
                <a:gd name="connsiteY80" fmla="*/ 1052657 h 1205923"/>
                <a:gd name="connsiteX81" fmla="*/ 527148 w 3360979"/>
                <a:gd name="connsiteY81" fmla="*/ 1052657 h 1205923"/>
                <a:gd name="connsiteX82" fmla="*/ 687629 w 3360979"/>
                <a:gd name="connsiteY82" fmla="*/ 1009650 h 1205923"/>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48004 w 3360979"/>
                <a:gd name="connsiteY5" fmla="*/ 377825 h 1215448"/>
                <a:gd name="connsiteX6" fmla="*/ 1163879 w 3360979"/>
                <a:gd name="connsiteY6" fmla="*/ 292100 h 1215448"/>
                <a:gd name="connsiteX7" fmla="*/ 1208329 w 3360979"/>
                <a:gd name="connsiteY7" fmla="*/ 196850 h 1215448"/>
                <a:gd name="connsiteX8" fmla="*/ 1298023 w 3360979"/>
                <a:gd name="connsiteY8" fmla="*/ 11112 h 1215448"/>
                <a:gd name="connsiteX9" fmla="*/ 1332154 w 3360979"/>
                <a:gd name="connsiteY9" fmla="*/ 0 h 1215448"/>
                <a:gd name="connsiteX10" fmla="*/ 1367079 w 3360979"/>
                <a:gd name="connsiteY10" fmla="*/ 127000 h 1215448"/>
                <a:gd name="connsiteX11" fmla="*/ 1392479 w 3360979"/>
                <a:gd name="connsiteY11" fmla="*/ 209550 h 1215448"/>
                <a:gd name="connsiteX12" fmla="*/ 1313104 w 3360979"/>
                <a:gd name="connsiteY12" fmla="*/ 307975 h 1215448"/>
                <a:gd name="connsiteX13" fmla="*/ 1281354 w 3360979"/>
                <a:gd name="connsiteY13" fmla="*/ 371475 h 1215448"/>
                <a:gd name="connsiteX14" fmla="*/ 1217854 w 3360979"/>
                <a:gd name="connsiteY14" fmla="*/ 482600 h 1215448"/>
                <a:gd name="connsiteX15" fmla="*/ 1221029 w 3360979"/>
                <a:gd name="connsiteY15" fmla="*/ 584200 h 1215448"/>
                <a:gd name="connsiteX16" fmla="*/ 1309929 w 3360979"/>
                <a:gd name="connsiteY16" fmla="*/ 581025 h 1215448"/>
                <a:gd name="connsiteX17" fmla="*/ 1382954 w 3360979"/>
                <a:gd name="connsiteY17" fmla="*/ 441325 h 1215448"/>
                <a:gd name="connsiteX18" fmla="*/ 1417879 w 3360979"/>
                <a:gd name="connsiteY18" fmla="*/ 330200 h 1215448"/>
                <a:gd name="connsiteX19" fmla="*/ 1468679 w 3360979"/>
                <a:gd name="connsiteY19" fmla="*/ 203200 h 1215448"/>
                <a:gd name="connsiteX20" fmla="*/ 1529004 w 3360979"/>
                <a:gd name="connsiteY20" fmla="*/ 155575 h 1215448"/>
                <a:gd name="connsiteX21" fmla="*/ 1602029 w 3360979"/>
                <a:gd name="connsiteY21" fmla="*/ 177800 h 1215448"/>
                <a:gd name="connsiteX22" fmla="*/ 1592504 w 3360979"/>
                <a:gd name="connsiteY22" fmla="*/ 285750 h 1215448"/>
                <a:gd name="connsiteX23" fmla="*/ 1592504 w 3360979"/>
                <a:gd name="connsiteY23" fmla="*/ 333375 h 1215448"/>
                <a:gd name="connsiteX24" fmla="*/ 1614729 w 3360979"/>
                <a:gd name="connsiteY24" fmla="*/ 428625 h 1215448"/>
                <a:gd name="connsiteX25" fmla="*/ 1558733 w 3360979"/>
                <a:gd name="connsiteY25" fmla="*/ 577561 h 1215448"/>
                <a:gd name="connsiteX26" fmla="*/ 1718927 w 3360979"/>
                <a:gd name="connsiteY26" fmla="*/ 577561 h 1215448"/>
                <a:gd name="connsiteX27" fmla="*/ 1748079 w 3360979"/>
                <a:gd name="connsiteY27" fmla="*/ 444500 h 1215448"/>
                <a:gd name="connsiteX28" fmla="*/ 1770304 w 3360979"/>
                <a:gd name="connsiteY28" fmla="*/ 304800 h 1215448"/>
                <a:gd name="connsiteX29" fmla="*/ 1792529 w 3360979"/>
                <a:gd name="connsiteY29" fmla="*/ 184150 h 1215448"/>
                <a:gd name="connsiteX30" fmla="*/ 1840154 w 3360979"/>
                <a:gd name="connsiteY30" fmla="*/ 120650 h 1215448"/>
                <a:gd name="connsiteX31" fmla="*/ 1894129 w 3360979"/>
                <a:gd name="connsiteY31" fmla="*/ 146050 h 1215448"/>
                <a:gd name="connsiteX32" fmla="*/ 1910004 w 3360979"/>
                <a:gd name="connsiteY32" fmla="*/ 219075 h 1215448"/>
                <a:gd name="connsiteX33" fmla="*/ 1903654 w 3360979"/>
                <a:gd name="connsiteY33" fmla="*/ 361950 h 1215448"/>
                <a:gd name="connsiteX34" fmla="*/ 1919529 w 3360979"/>
                <a:gd name="connsiteY34" fmla="*/ 457200 h 1215448"/>
                <a:gd name="connsiteX35" fmla="*/ 2013336 w 3360979"/>
                <a:gd name="connsiteY35" fmla="*/ 501073 h 1215448"/>
                <a:gd name="connsiteX36" fmla="*/ 2062404 w 3360979"/>
                <a:gd name="connsiteY36" fmla="*/ 409575 h 1215448"/>
                <a:gd name="connsiteX37" fmla="*/ 2119554 w 3360979"/>
                <a:gd name="connsiteY37" fmla="*/ 307975 h 1215448"/>
                <a:gd name="connsiteX38" fmla="*/ 2135429 w 3360979"/>
                <a:gd name="connsiteY38" fmla="*/ 206375 h 1215448"/>
                <a:gd name="connsiteX39" fmla="*/ 2167179 w 3360979"/>
                <a:gd name="connsiteY39" fmla="*/ 139700 h 1215448"/>
                <a:gd name="connsiteX40" fmla="*/ 2189404 w 3360979"/>
                <a:gd name="connsiteY40" fmla="*/ 136525 h 1215448"/>
                <a:gd name="connsiteX41" fmla="*/ 2252904 w 3360979"/>
                <a:gd name="connsiteY41" fmla="*/ 165100 h 1215448"/>
                <a:gd name="connsiteX42" fmla="*/ 2291582 w 3360979"/>
                <a:gd name="connsiteY42" fmla="*/ 362527 h 1215448"/>
                <a:gd name="connsiteX43" fmla="*/ 2432435 w 3360979"/>
                <a:gd name="connsiteY43" fmla="*/ 334530 h 1215448"/>
                <a:gd name="connsiteX44" fmla="*/ 2478329 w 3360979"/>
                <a:gd name="connsiteY44" fmla="*/ 171450 h 1215448"/>
                <a:gd name="connsiteX45" fmla="*/ 2500554 w 3360979"/>
                <a:gd name="connsiteY45" fmla="*/ 155575 h 1215448"/>
                <a:gd name="connsiteX46" fmla="*/ 2637079 w 3360979"/>
                <a:gd name="connsiteY46" fmla="*/ 171450 h 1215448"/>
                <a:gd name="connsiteX47" fmla="*/ 2710104 w 3360979"/>
                <a:gd name="connsiteY47" fmla="*/ 101600 h 1215448"/>
                <a:gd name="connsiteX48" fmla="*/ 2821229 w 3360979"/>
                <a:gd name="connsiteY48" fmla="*/ 107950 h 1215448"/>
                <a:gd name="connsiteX49" fmla="*/ 2986329 w 3360979"/>
                <a:gd name="connsiteY49" fmla="*/ 79375 h 1215448"/>
                <a:gd name="connsiteX50" fmla="*/ 3040304 w 3360979"/>
                <a:gd name="connsiteY50" fmla="*/ 19050 h 1215448"/>
                <a:gd name="connsiteX51" fmla="*/ 3214929 w 3360979"/>
                <a:gd name="connsiteY51" fmla="*/ 9525 h 1215448"/>
                <a:gd name="connsiteX52" fmla="*/ 3360979 w 3360979"/>
                <a:gd name="connsiteY52" fmla="*/ 25400 h 1215448"/>
                <a:gd name="connsiteX53" fmla="*/ 3326054 w 3360979"/>
                <a:gd name="connsiteY53" fmla="*/ 104775 h 1215448"/>
                <a:gd name="connsiteX54" fmla="*/ 3138729 w 3360979"/>
                <a:gd name="connsiteY54" fmla="*/ 139700 h 1215448"/>
                <a:gd name="connsiteX55" fmla="*/ 3081579 w 3360979"/>
                <a:gd name="connsiteY55" fmla="*/ 152400 h 1215448"/>
                <a:gd name="connsiteX56" fmla="*/ 3021254 w 3360979"/>
                <a:gd name="connsiteY56" fmla="*/ 187325 h 1215448"/>
                <a:gd name="connsiteX57" fmla="*/ 2929179 w 3360979"/>
                <a:gd name="connsiteY57" fmla="*/ 330200 h 1215448"/>
                <a:gd name="connsiteX58" fmla="*/ 2856154 w 3360979"/>
                <a:gd name="connsiteY58" fmla="*/ 374650 h 1215448"/>
                <a:gd name="connsiteX59" fmla="*/ 2710104 w 3360979"/>
                <a:gd name="connsiteY59" fmla="*/ 387350 h 1215448"/>
                <a:gd name="connsiteX60" fmla="*/ 2551354 w 3360979"/>
                <a:gd name="connsiteY60" fmla="*/ 415925 h 1215448"/>
                <a:gd name="connsiteX61" fmla="*/ 2452929 w 3360979"/>
                <a:gd name="connsiteY61" fmla="*/ 469900 h 1215448"/>
                <a:gd name="connsiteX62" fmla="*/ 2268779 w 3360979"/>
                <a:gd name="connsiteY62" fmla="*/ 625475 h 1215448"/>
                <a:gd name="connsiteX63" fmla="*/ 2221154 w 3360979"/>
                <a:gd name="connsiteY63" fmla="*/ 654050 h 1215448"/>
                <a:gd name="connsiteX64" fmla="*/ 2151304 w 3360979"/>
                <a:gd name="connsiteY64" fmla="*/ 673100 h 1215448"/>
                <a:gd name="connsiteX65" fmla="*/ 2005254 w 3360979"/>
                <a:gd name="connsiteY65" fmla="*/ 688975 h 1215448"/>
                <a:gd name="connsiteX66" fmla="*/ 1817929 w 3360979"/>
                <a:gd name="connsiteY66" fmla="*/ 708025 h 1215448"/>
                <a:gd name="connsiteX67" fmla="*/ 1776654 w 3360979"/>
                <a:gd name="connsiteY67" fmla="*/ 714375 h 1215448"/>
                <a:gd name="connsiteX68" fmla="*/ 1554404 w 3360979"/>
                <a:gd name="connsiteY68" fmla="*/ 762000 h 1215448"/>
                <a:gd name="connsiteX69" fmla="*/ 1468679 w 3360979"/>
                <a:gd name="connsiteY69" fmla="*/ 781050 h 1215448"/>
                <a:gd name="connsiteX70" fmla="*/ 1376604 w 3360979"/>
                <a:gd name="connsiteY70" fmla="*/ 815975 h 1215448"/>
                <a:gd name="connsiteX71" fmla="*/ 1221029 w 3360979"/>
                <a:gd name="connsiteY71" fmla="*/ 873125 h 1215448"/>
                <a:gd name="connsiteX72" fmla="*/ 1141654 w 3360979"/>
                <a:gd name="connsiteY72" fmla="*/ 962025 h 1215448"/>
                <a:gd name="connsiteX73" fmla="*/ 1065454 w 3360979"/>
                <a:gd name="connsiteY73" fmla="*/ 1012825 h 1215448"/>
                <a:gd name="connsiteX74" fmla="*/ 926043 w 3360979"/>
                <a:gd name="connsiteY74" fmla="*/ 1074882 h 1215448"/>
                <a:gd name="connsiteX75" fmla="*/ 818094 w 3360979"/>
                <a:gd name="connsiteY75" fmla="*/ 1166091 h 1215448"/>
                <a:gd name="connsiteX76" fmla="*/ 644911 w 3360979"/>
                <a:gd name="connsiteY76" fmla="*/ 1215448 h 1215448"/>
                <a:gd name="connsiteX77" fmla="*/ 328277 w 3360979"/>
                <a:gd name="connsiteY77" fmla="*/ 1180234 h 1215448"/>
                <a:gd name="connsiteX78" fmla="*/ 107182 w 3360979"/>
                <a:gd name="connsiteY78" fmla="*/ 1169842 h 1215448"/>
                <a:gd name="connsiteX79" fmla="*/ 7603 w 3360979"/>
                <a:gd name="connsiteY79" fmla="*/ 1082964 h 1215448"/>
                <a:gd name="connsiteX80" fmla="*/ 329721 w 3360979"/>
                <a:gd name="connsiteY80" fmla="*/ 1062182 h 1215448"/>
                <a:gd name="connsiteX81" fmla="*/ 527148 w 3360979"/>
                <a:gd name="connsiteY81" fmla="*/ 1062182 h 1215448"/>
                <a:gd name="connsiteX82" fmla="*/ 687629 w 3360979"/>
                <a:gd name="connsiteY82"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48004 w 3360979"/>
                <a:gd name="connsiteY5" fmla="*/ 377825 h 1215448"/>
                <a:gd name="connsiteX6" fmla="*/ 1163879 w 3360979"/>
                <a:gd name="connsiteY6" fmla="*/ 292100 h 1215448"/>
                <a:gd name="connsiteX7" fmla="*/ 120832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92479 w 3360979"/>
                <a:gd name="connsiteY11" fmla="*/ 209550 h 1215448"/>
                <a:gd name="connsiteX12" fmla="*/ 1313104 w 3360979"/>
                <a:gd name="connsiteY12" fmla="*/ 307975 h 1215448"/>
                <a:gd name="connsiteX13" fmla="*/ 1281354 w 3360979"/>
                <a:gd name="connsiteY13" fmla="*/ 371475 h 1215448"/>
                <a:gd name="connsiteX14" fmla="*/ 1217854 w 3360979"/>
                <a:gd name="connsiteY14" fmla="*/ 482600 h 1215448"/>
                <a:gd name="connsiteX15" fmla="*/ 1221029 w 3360979"/>
                <a:gd name="connsiteY15" fmla="*/ 584200 h 1215448"/>
                <a:gd name="connsiteX16" fmla="*/ 1309929 w 3360979"/>
                <a:gd name="connsiteY16" fmla="*/ 581025 h 1215448"/>
                <a:gd name="connsiteX17" fmla="*/ 1382954 w 3360979"/>
                <a:gd name="connsiteY17" fmla="*/ 441325 h 1215448"/>
                <a:gd name="connsiteX18" fmla="*/ 1417879 w 3360979"/>
                <a:gd name="connsiteY18" fmla="*/ 330200 h 1215448"/>
                <a:gd name="connsiteX19" fmla="*/ 1468679 w 3360979"/>
                <a:gd name="connsiteY19" fmla="*/ 203200 h 1215448"/>
                <a:gd name="connsiteX20" fmla="*/ 1529004 w 3360979"/>
                <a:gd name="connsiteY20" fmla="*/ 155575 h 1215448"/>
                <a:gd name="connsiteX21" fmla="*/ 1602029 w 3360979"/>
                <a:gd name="connsiteY21" fmla="*/ 177800 h 1215448"/>
                <a:gd name="connsiteX22" fmla="*/ 1592504 w 3360979"/>
                <a:gd name="connsiteY22" fmla="*/ 285750 h 1215448"/>
                <a:gd name="connsiteX23" fmla="*/ 1592504 w 3360979"/>
                <a:gd name="connsiteY23" fmla="*/ 333375 h 1215448"/>
                <a:gd name="connsiteX24" fmla="*/ 1614729 w 3360979"/>
                <a:gd name="connsiteY24" fmla="*/ 428625 h 1215448"/>
                <a:gd name="connsiteX25" fmla="*/ 1558733 w 3360979"/>
                <a:gd name="connsiteY25" fmla="*/ 577561 h 1215448"/>
                <a:gd name="connsiteX26" fmla="*/ 1718927 w 3360979"/>
                <a:gd name="connsiteY26" fmla="*/ 577561 h 1215448"/>
                <a:gd name="connsiteX27" fmla="*/ 1748079 w 3360979"/>
                <a:gd name="connsiteY27" fmla="*/ 444500 h 1215448"/>
                <a:gd name="connsiteX28" fmla="*/ 1770304 w 3360979"/>
                <a:gd name="connsiteY28" fmla="*/ 304800 h 1215448"/>
                <a:gd name="connsiteX29" fmla="*/ 1792529 w 3360979"/>
                <a:gd name="connsiteY29" fmla="*/ 184150 h 1215448"/>
                <a:gd name="connsiteX30" fmla="*/ 1840154 w 3360979"/>
                <a:gd name="connsiteY30" fmla="*/ 120650 h 1215448"/>
                <a:gd name="connsiteX31" fmla="*/ 1894129 w 3360979"/>
                <a:gd name="connsiteY31" fmla="*/ 146050 h 1215448"/>
                <a:gd name="connsiteX32" fmla="*/ 1910004 w 3360979"/>
                <a:gd name="connsiteY32" fmla="*/ 219075 h 1215448"/>
                <a:gd name="connsiteX33" fmla="*/ 1903654 w 3360979"/>
                <a:gd name="connsiteY33" fmla="*/ 361950 h 1215448"/>
                <a:gd name="connsiteX34" fmla="*/ 1919529 w 3360979"/>
                <a:gd name="connsiteY34" fmla="*/ 457200 h 1215448"/>
                <a:gd name="connsiteX35" fmla="*/ 2013336 w 3360979"/>
                <a:gd name="connsiteY35" fmla="*/ 501073 h 1215448"/>
                <a:gd name="connsiteX36" fmla="*/ 2062404 w 3360979"/>
                <a:gd name="connsiteY36" fmla="*/ 409575 h 1215448"/>
                <a:gd name="connsiteX37" fmla="*/ 2119554 w 3360979"/>
                <a:gd name="connsiteY37" fmla="*/ 307975 h 1215448"/>
                <a:gd name="connsiteX38" fmla="*/ 2135429 w 3360979"/>
                <a:gd name="connsiteY38" fmla="*/ 206375 h 1215448"/>
                <a:gd name="connsiteX39" fmla="*/ 2167179 w 3360979"/>
                <a:gd name="connsiteY39" fmla="*/ 139700 h 1215448"/>
                <a:gd name="connsiteX40" fmla="*/ 2189404 w 3360979"/>
                <a:gd name="connsiteY40" fmla="*/ 136525 h 1215448"/>
                <a:gd name="connsiteX41" fmla="*/ 2252904 w 3360979"/>
                <a:gd name="connsiteY41" fmla="*/ 165100 h 1215448"/>
                <a:gd name="connsiteX42" fmla="*/ 2291582 w 3360979"/>
                <a:gd name="connsiteY42" fmla="*/ 362527 h 1215448"/>
                <a:gd name="connsiteX43" fmla="*/ 2432435 w 3360979"/>
                <a:gd name="connsiteY43" fmla="*/ 334530 h 1215448"/>
                <a:gd name="connsiteX44" fmla="*/ 2478329 w 3360979"/>
                <a:gd name="connsiteY44" fmla="*/ 171450 h 1215448"/>
                <a:gd name="connsiteX45" fmla="*/ 2500554 w 3360979"/>
                <a:gd name="connsiteY45" fmla="*/ 155575 h 1215448"/>
                <a:gd name="connsiteX46" fmla="*/ 2637079 w 3360979"/>
                <a:gd name="connsiteY46" fmla="*/ 171450 h 1215448"/>
                <a:gd name="connsiteX47" fmla="*/ 2710104 w 3360979"/>
                <a:gd name="connsiteY47" fmla="*/ 101600 h 1215448"/>
                <a:gd name="connsiteX48" fmla="*/ 2821229 w 3360979"/>
                <a:gd name="connsiteY48" fmla="*/ 107950 h 1215448"/>
                <a:gd name="connsiteX49" fmla="*/ 2986329 w 3360979"/>
                <a:gd name="connsiteY49" fmla="*/ 79375 h 1215448"/>
                <a:gd name="connsiteX50" fmla="*/ 3040304 w 3360979"/>
                <a:gd name="connsiteY50" fmla="*/ 19050 h 1215448"/>
                <a:gd name="connsiteX51" fmla="*/ 3214929 w 3360979"/>
                <a:gd name="connsiteY51" fmla="*/ 9525 h 1215448"/>
                <a:gd name="connsiteX52" fmla="*/ 3360979 w 3360979"/>
                <a:gd name="connsiteY52" fmla="*/ 25400 h 1215448"/>
                <a:gd name="connsiteX53" fmla="*/ 3326054 w 3360979"/>
                <a:gd name="connsiteY53" fmla="*/ 104775 h 1215448"/>
                <a:gd name="connsiteX54" fmla="*/ 3138729 w 3360979"/>
                <a:gd name="connsiteY54" fmla="*/ 139700 h 1215448"/>
                <a:gd name="connsiteX55" fmla="*/ 3081579 w 3360979"/>
                <a:gd name="connsiteY55" fmla="*/ 152400 h 1215448"/>
                <a:gd name="connsiteX56" fmla="*/ 3021254 w 3360979"/>
                <a:gd name="connsiteY56" fmla="*/ 187325 h 1215448"/>
                <a:gd name="connsiteX57" fmla="*/ 2929179 w 3360979"/>
                <a:gd name="connsiteY57" fmla="*/ 330200 h 1215448"/>
                <a:gd name="connsiteX58" fmla="*/ 2856154 w 3360979"/>
                <a:gd name="connsiteY58" fmla="*/ 374650 h 1215448"/>
                <a:gd name="connsiteX59" fmla="*/ 2710104 w 3360979"/>
                <a:gd name="connsiteY59" fmla="*/ 387350 h 1215448"/>
                <a:gd name="connsiteX60" fmla="*/ 2551354 w 3360979"/>
                <a:gd name="connsiteY60" fmla="*/ 415925 h 1215448"/>
                <a:gd name="connsiteX61" fmla="*/ 2452929 w 3360979"/>
                <a:gd name="connsiteY61" fmla="*/ 469900 h 1215448"/>
                <a:gd name="connsiteX62" fmla="*/ 2268779 w 3360979"/>
                <a:gd name="connsiteY62" fmla="*/ 625475 h 1215448"/>
                <a:gd name="connsiteX63" fmla="*/ 2221154 w 3360979"/>
                <a:gd name="connsiteY63" fmla="*/ 654050 h 1215448"/>
                <a:gd name="connsiteX64" fmla="*/ 2151304 w 3360979"/>
                <a:gd name="connsiteY64" fmla="*/ 673100 h 1215448"/>
                <a:gd name="connsiteX65" fmla="*/ 2005254 w 3360979"/>
                <a:gd name="connsiteY65" fmla="*/ 688975 h 1215448"/>
                <a:gd name="connsiteX66" fmla="*/ 1817929 w 3360979"/>
                <a:gd name="connsiteY66" fmla="*/ 708025 h 1215448"/>
                <a:gd name="connsiteX67" fmla="*/ 1776654 w 3360979"/>
                <a:gd name="connsiteY67" fmla="*/ 714375 h 1215448"/>
                <a:gd name="connsiteX68" fmla="*/ 1554404 w 3360979"/>
                <a:gd name="connsiteY68" fmla="*/ 762000 h 1215448"/>
                <a:gd name="connsiteX69" fmla="*/ 1468679 w 3360979"/>
                <a:gd name="connsiteY69" fmla="*/ 781050 h 1215448"/>
                <a:gd name="connsiteX70" fmla="*/ 1376604 w 3360979"/>
                <a:gd name="connsiteY70" fmla="*/ 815975 h 1215448"/>
                <a:gd name="connsiteX71" fmla="*/ 1221029 w 3360979"/>
                <a:gd name="connsiteY71" fmla="*/ 873125 h 1215448"/>
                <a:gd name="connsiteX72" fmla="*/ 1141654 w 3360979"/>
                <a:gd name="connsiteY72" fmla="*/ 962025 h 1215448"/>
                <a:gd name="connsiteX73" fmla="*/ 1065454 w 3360979"/>
                <a:gd name="connsiteY73" fmla="*/ 1012825 h 1215448"/>
                <a:gd name="connsiteX74" fmla="*/ 926043 w 3360979"/>
                <a:gd name="connsiteY74" fmla="*/ 1074882 h 1215448"/>
                <a:gd name="connsiteX75" fmla="*/ 818094 w 3360979"/>
                <a:gd name="connsiteY75" fmla="*/ 1166091 h 1215448"/>
                <a:gd name="connsiteX76" fmla="*/ 644911 w 3360979"/>
                <a:gd name="connsiteY76" fmla="*/ 1215448 h 1215448"/>
                <a:gd name="connsiteX77" fmla="*/ 328277 w 3360979"/>
                <a:gd name="connsiteY77" fmla="*/ 1180234 h 1215448"/>
                <a:gd name="connsiteX78" fmla="*/ 107182 w 3360979"/>
                <a:gd name="connsiteY78" fmla="*/ 1169842 h 1215448"/>
                <a:gd name="connsiteX79" fmla="*/ 7603 w 3360979"/>
                <a:gd name="connsiteY79" fmla="*/ 1082964 h 1215448"/>
                <a:gd name="connsiteX80" fmla="*/ 329721 w 3360979"/>
                <a:gd name="connsiteY80" fmla="*/ 1062182 h 1215448"/>
                <a:gd name="connsiteX81" fmla="*/ 527148 w 3360979"/>
                <a:gd name="connsiteY81" fmla="*/ 1062182 h 1215448"/>
                <a:gd name="connsiteX82" fmla="*/ 687629 w 3360979"/>
                <a:gd name="connsiteY82"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48004 w 3360979"/>
                <a:gd name="connsiteY5" fmla="*/ 377825 h 1215448"/>
                <a:gd name="connsiteX6" fmla="*/ 1163879 w 3360979"/>
                <a:gd name="connsiteY6" fmla="*/ 292100 h 1215448"/>
                <a:gd name="connsiteX7" fmla="*/ 120832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313104 w 3360979"/>
                <a:gd name="connsiteY12" fmla="*/ 307975 h 1215448"/>
                <a:gd name="connsiteX13" fmla="*/ 1281354 w 3360979"/>
                <a:gd name="connsiteY13" fmla="*/ 371475 h 1215448"/>
                <a:gd name="connsiteX14" fmla="*/ 1217854 w 3360979"/>
                <a:gd name="connsiteY14" fmla="*/ 482600 h 1215448"/>
                <a:gd name="connsiteX15" fmla="*/ 1221029 w 3360979"/>
                <a:gd name="connsiteY15" fmla="*/ 584200 h 1215448"/>
                <a:gd name="connsiteX16" fmla="*/ 1309929 w 3360979"/>
                <a:gd name="connsiteY16" fmla="*/ 581025 h 1215448"/>
                <a:gd name="connsiteX17" fmla="*/ 1382954 w 3360979"/>
                <a:gd name="connsiteY17" fmla="*/ 441325 h 1215448"/>
                <a:gd name="connsiteX18" fmla="*/ 1417879 w 3360979"/>
                <a:gd name="connsiteY18" fmla="*/ 330200 h 1215448"/>
                <a:gd name="connsiteX19" fmla="*/ 1468679 w 3360979"/>
                <a:gd name="connsiteY19" fmla="*/ 203200 h 1215448"/>
                <a:gd name="connsiteX20" fmla="*/ 1529004 w 3360979"/>
                <a:gd name="connsiteY20" fmla="*/ 155575 h 1215448"/>
                <a:gd name="connsiteX21" fmla="*/ 1602029 w 3360979"/>
                <a:gd name="connsiteY21" fmla="*/ 177800 h 1215448"/>
                <a:gd name="connsiteX22" fmla="*/ 1592504 w 3360979"/>
                <a:gd name="connsiteY22" fmla="*/ 285750 h 1215448"/>
                <a:gd name="connsiteX23" fmla="*/ 1592504 w 3360979"/>
                <a:gd name="connsiteY23" fmla="*/ 333375 h 1215448"/>
                <a:gd name="connsiteX24" fmla="*/ 1614729 w 3360979"/>
                <a:gd name="connsiteY24" fmla="*/ 428625 h 1215448"/>
                <a:gd name="connsiteX25" fmla="*/ 1558733 w 3360979"/>
                <a:gd name="connsiteY25" fmla="*/ 577561 h 1215448"/>
                <a:gd name="connsiteX26" fmla="*/ 1718927 w 3360979"/>
                <a:gd name="connsiteY26" fmla="*/ 577561 h 1215448"/>
                <a:gd name="connsiteX27" fmla="*/ 1748079 w 3360979"/>
                <a:gd name="connsiteY27" fmla="*/ 444500 h 1215448"/>
                <a:gd name="connsiteX28" fmla="*/ 1770304 w 3360979"/>
                <a:gd name="connsiteY28" fmla="*/ 304800 h 1215448"/>
                <a:gd name="connsiteX29" fmla="*/ 1792529 w 3360979"/>
                <a:gd name="connsiteY29" fmla="*/ 184150 h 1215448"/>
                <a:gd name="connsiteX30" fmla="*/ 1840154 w 3360979"/>
                <a:gd name="connsiteY30" fmla="*/ 120650 h 1215448"/>
                <a:gd name="connsiteX31" fmla="*/ 1894129 w 3360979"/>
                <a:gd name="connsiteY31" fmla="*/ 146050 h 1215448"/>
                <a:gd name="connsiteX32" fmla="*/ 1910004 w 3360979"/>
                <a:gd name="connsiteY32" fmla="*/ 219075 h 1215448"/>
                <a:gd name="connsiteX33" fmla="*/ 1903654 w 3360979"/>
                <a:gd name="connsiteY33" fmla="*/ 361950 h 1215448"/>
                <a:gd name="connsiteX34" fmla="*/ 1919529 w 3360979"/>
                <a:gd name="connsiteY34" fmla="*/ 457200 h 1215448"/>
                <a:gd name="connsiteX35" fmla="*/ 2013336 w 3360979"/>
                <a:gd name="connsiteY35" fmla="*/ 501073 h 1215448"/>
                <a:gd name="connsiteX36" fmla="*/ 2062404 w 3360979"/>
                <a:gd name="connsiteY36" fmla="*/ 409575 h 1215448"/>
                <a:gd name="connsiteX37" fmla="*/ 2119554 w 3360979"/>
                <a:gd name="connsiteY37" fmla="*/ 307975 h 1215448"/>
                <a:gd name="connsiteX38" fmla="*/ 2135429 w 3360979"/>
                <a:gd name="connsiteY38" fmla="*/ 206375 h 1215448"/>
                <a:gd name="connsiteX39" fmla="*/ 2167179 w 3360979"/>
                <a:gd name="connsiteY39" fmla="*/ 139700 h 1215448"/>
                <a:gd name="connsiteX40" fmla="*/ 2189404 w 3360979"/>
                <a:gd name="connsiteY40" fmla="*/ 136525 h 1215448"/>
                <a:gd name="connsiteX41" fmla="*/ 2252904 w 3360979"/>
                <a:gd name="connsiteY41" fmla="*/ 165100 h 1215448"/>
                <a:gd name="connsiteX42" fmla="*/ 2291582 w 3360979"/>
                <a:gd name="connsiteY42" fmla="*/ 362527 h 1215448"/>
                <a:gd name="connsiteX43" fmla="*/ 2432435 w 3360979"/>
                <a:gd name="connsiteY43" fmla="*/ 334530 h 1215448"/>
                <a:gd name="connsiteX44" fmla="*/ 2478329 w 3360979"/>
                <a:gd name="connsiteY44" fmla="*/ 171450 h 1215448"/>
                <a:gd name="connsiteX45" fmla="*/ 2500554 w 3360979"/>
                <a:gd name="connsiteY45" fmla="*/ 155575 h 1215448"/>
                <a:gd name="connsiteX46" fmla="*/ 2637079 w 3360979"/>
                <a:gd name="connsiteY46" fmla="*/ 171450 h 1215448"/>
                <a:gd name="connsiteX47" fmla="*/ 2710104 w 3360979"/>
                <a:gd name="connsiteY47" fmla="*/ 101600 h 1215448"/>
                <a:gd name="connsiteX48" fmla="*/ 2821229 w 3360979"/>
                <a:gd name="connsiteY48" fmla="*/ 107950 h 1215448"/>
                <a:gd name="connsiteX49" fmla="*/ 2986329 w 3360979"/>
                <a:gd name="connsiteY49" fmla="*/ 79375 h 1215448"/>
                <a:gd name="connsiteX50" fmla="*/ 3040304 w 3360979"/>
                <a:gd name="connsiteY50" fmla="*/ 19050 h 1215448"/>
                <a:gd name="connsiteX51" fmla="*/ 3214929 w 3360979"/>
                <a:gd name="connsiteY51" fmla="*/ 9525 h 1215448"/>
                <a:gd name="connsiteX52" fmla="*/ 3360979 w 3360979"/>
                <a:gd name="connsiteY52" fmla="*/ 25400 h 1215448"/>
                <a:gd name="connsiteX53" fmla="*/ 3326054 w 3360979"/>
                <a:gd name="connsiteY53" fmla="*/ 104775 h 1215448"/>
                <a:gd name="connsiteX54" fmla="*/ 3138729 w 3360979"/>
                <a:gd name="connsiteY54" fmla="*/ 139700 h 1215448"/>
                <a:gd name="connsiteX55" fmla="*/ 3081579 w 3360979"/>
                <a:gd name="connsiteY55" fmla="*/ 152400 h 1215448"/>
                <a:gd name="connsiteX56" fmla="*/ 3021254 w 3360979"/>
                <a:gd name="connsiteY56" fmla="*/ 187325 h 1215448"/>
                <a:gd name="connsiteX57" fmla="*/ 2929179 w 3360979"/>
                <a:gd name="connsiteY57" fmla="*/ 330200 h 1215448"/>
                <a:gd name="connsiteX58" fmla="*/ 2856154 w 3360979"/>
                <a:gd name="connsiteY58" fmla="*/ 374650 h 1215448"/>
                <a:gd name="connsiteX59" fmla="*/ 2710104 w 3360979"/>
                <a:gd name="connsiteY59" fmla="*/ 387350 h 1215448"/>
                <a:gd name="connsiteX60" fmla="*/ 2551354 w 3360979"/>
                <a:gd name="connsiteY60" fmla="*/ 415925 h 1215448"/>
                <a:gd name="connsiteX61" fmla="*/ 2452929 w 3360979"/>
                <a:gd name="connsiteY61" fmla="*/ 469900 h 1215448"/>
                <a:gd name="connsiteX62" fmla="*/ 2268779 w 3360979"/>
                <a:gd name="connsiteY62" fmla="*/ 625475 h 1215448"/>
                <a:gd name="connsiteX63" fmla="*/ 2221154 w 3360979"/>
                <a:gd name="connsiteY63" fmla="*/ 654050 h 1215448"/>
                <a:gd name="connsiteX64" fmla="*/ 2151304 w 3360979"/>
                <a:gd name="connsiteY64" fmla="*/ 673100 h 1215448"/>
                <a:gd name="connsiteX65" fmla="*/ 2005254 w 3360979"/>
                <a:gd name="connsiteY65" fmla="*/ 688975 h 1215448"/>
                <a:gd name="connsiteX66" fmla="*/ 1817929 w 3360979"/>
                <a:gd name="connsiteY66" fmla="*/ 708025 h 1215448"/>
                <a:gd name="connsiteX67" fmla="*/ 1776654 w 3360979"/>
                <a:gd name="connsiteY67" fmla="*/ 714375 h 1215448"/>
                <a:gd name="connsiteX68" fmla="*/ 1554404 w 3360979"/>
                <a:gd name="connsiteY68" fmla="*/ 762000 h 1215448"/>
                <a:gd name="connsiteX69" fmla="*/ 1468679 w 3360979"/>
                <a:gd name="connsiteY69" fmla="*/ 781050 h 1215448"/>
                <a:gd name="connsiteX70" fmla="*/ 1376604 w 3360979"/>
                <a:gd name="connsiteY70" fmla="*/ 815975 h 1215448"/>
                <a:gd name="connsiteX71" fmla="*/ 1221029 w 3360979"/>
                <a:gd name="connsiteY71" fmla="*/ 873125 h 1215448"/>
                <a:gd name="connsiteX72" fmla="*/ 1141654 w 3360979"/>
                <a:gd name="connsiteY72" fmla="*/ 962025 h 1215448"/>
                <a:gd name="connsiteX73" fmla="*/ 1065454 w 3360979"/>
                <a:gd name="connsiteY73" fmla="*/ 1012825 h 1215448"/>
                <a:gd name="connsiteX74" fmla="*/ 926043 w 3360979"/>
                <a:gd name="connsiteY74" fmla="*/ 1074882 h 1215448"/>
                <a:gd name="connsiteX75" fmla="*/ 818094 w 3360979"/>
                <a:gd name="connsiteY75" fmla="*/ 1166091 h 1215448"/>
                <a:gd name="connsiteX76" fmla="*/ 644911 w 3360979"/>
                <a:gd name="connsiteY76" fmla="*/ 1215448 h 1215448"/>
                <a:gd name="connsiteX77" fmla="*/ 328277 w 3360979"/>
                <a:gd name="connsiteY77" fmla="*/ 1180234 h 1215448"/>
                <a:gd name="connsiteX78" fmla="*/ 107182 w 3360979"/>
                <a:gd name="connsiteY78" fmla="*/ 1169842 h 1215448"/>
                <a:gd name="connsiteX79" fmla="*/ 7603 w 3360979"/>
                <a:gd name="connsiteY79" fmla="*/ 1082964 h 1215448"/>
                <a:gd name="connsiteX80" fmla="*/ 329721 w 3360979"/>
                <a:gd name="connsiteY80" fmla="*/ 1062182 h 1215448"/>
                <a:gd name="connsiteX81" fmla="*/ 527148 w 3360979"/>
                <a:gd name="connsiteY81" fmla="*/ 1062182 h 1215448"/>
                <a:gd name="connsiteX82" fmla="*/ 687629 w 3360979"/>
                <a:gd name="connsiteY82"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48004 w 3360979"/>
                <a:gd name="connsiteY5" fmla="*/ 377825 h 1215448"/>
                <a:gd name="connsiteX6" fmla="*/ 1163879 w 3360979"/>
                <a:gd name="connsiteY6" fmla="*/ 292100 h 1215448"/>
                <a:gd name="connsiteX7" fmla="*/ 120832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81354 w 3360979"/>
                <a:gd name="connsiteY13" fmla="*/ 371475 h 1215448"/>
                <a:gd name="connsiteX14" fmla="*/ 1217854 w 3360979"/>
                <a:gd name="connsiteY14" fmla="*/ 482600 h 1215448"/>
                <a:gd name="connsiteX15" fmla="*/ 1221029 w 3360979"/>
                <a:gd name="connsiteY15" fmla="*/ 584200 h 1215448"/>
                <a:gd name="connsiteX16" fmla="*/ 1309929 w 3360979"/>
                <a:gd name="connsiteY16" fmla="*/ 581025 h 1215448"/>
                <a:gd name="connsiteX17" fmla="*/ 1382954 w 3360979"/>
                <a:gd name="connsiteY17" fmla="*/ 441325 h 1215448"/>
                <a:gd name="connsiteX18" fmla="*/ 1417879 w 3360979"/>
                <a:gd name="connsiteY18" fmla="*/ 330200 h 1215448"/>
                <a:gd name="connsiteX19" fmla="*/ 1468679 w 3360979"/>
                <a:gd name="connsiteY19" fmla="*/ 203200 h 1215448"/>
                <a:gd name="connsiteX20" fmla="*/ 1529004 w 3360979"/>
                <a:gd name="connsiteY20" fmla="*/ 155575 h 1215448"/>
                <a:gd name="connsiteX21" fmla="*/ 1602029 w 3360979"/>
                <a:gd name="connsiteY21" fmla="*/ 177800 h 1215448"/>
                <a:gd name="connsiteX22" fmla="*/ 1592504 w 3360979"/>
                <a:gd name="connsiteY22" fmla="*/ 285750 h 1215448"/>
                <a:gd name="connsiteX23" fmla="*/ 1592504 w 3360979"/>
                <a:gd name="connsiteY23" fmla="*/ 333375 h 1215448"/>
                <a:gd name="connsiteX24" fmla="*/ 1614729 w 3360979"/>
                <a:gd name="connsiteY24" fmla="*/ 428625 h 1215448"/>
                <a:gd name="connsiteX25" fmla="*/ 1558733 w 3360979"/>
                <a:gd name="connsiteY25" fmla="*/ 577561 h 1215448"/>
                <a:gd name="connsiteX26" fmla="*/ 1718927 w 3360979"/>
                <a:gd name="connsiteY26" fmla="*/ 577561 h 1215448"/>
                <a:gd name="connsiteX27" fmla="*/ 1748079 w 3360979"/>
                <a:gd name="connsiteY27" fmla="*/ 444500 h 1215448"/>
                <a:gd name="connsiteX28" fmla="*/ 1770304 w 3360979"/>
                <a:gd name="connsiteY28" fmla="*/ 304800 h 1215448"/>
                <a:gd name="connsiteX29" fmla="*/ 1792529 w 3360979"/>
                <a:gd name="connsiteY29" fmla="*/ 184150 h 1215448"/>
                <a:gd name="connsiteX30" fmla="*/ 1840154 w 3360979"/>
                <a:gd name="connsiteY30" fmla="*/ 120650 h 1215448"/>
                <a:gd name="connsiteX31" fmla="*/ 1894129 w 3360979"/>
                <a:gd name="connsiteY31" fmla="*/ 146050 h 1215448"/>
                <a:gd name="connsiteX32" fmla="*/ 1910004 w 3360979"/>
                <a:gd name="connsiteY32" fmla="*/ 219075 h 1215448"/>
                <a:gd name="connsiteX33" fmla="*/ 1903654 w 3360979"/>
                <a:gd name="connsiteY33" fmla="*/ 361950 h 1215448"/>
                <a:gd name="connsiteX34" fmla="*/ 1919529 w 3360979"/>
                <a:gd name="connsiteY34" fmla="*/ 457200 h 1215448"/>
                <a:gd name="connsiteX35" fmla="*/ 2013336 w 3360979"/>
                <a:gd name="connsiteY35" fmla="*/ 501073 h 1215448"/>
                <a:gd name="connsiteX36" fmla="*/ 2062404 w 3360979"/>
                <a:gd name="connsiteY36" fmla="*/ 409575 h 1215448"/>
                <a:gd name="connsiteX37" fmla="*/ 2119554 w 3360979"/>
                <a:gd name="connsiteY37" fmla="*/ 307975 h 1215448"/>
                <a:gd name="connsiteX38" fmla="*/ 2135429 w 3360979"/>
                <a:gd name="connsiteY38" fmla="*/ 206375 h 1215448"/>
                <a:gd name="connsiteX39" fmla="*/ 2167179 w 3360979"/>
                <a:gd name="connsiteY39" fmla="*/ 139700 h 1215448"/>
                <a:gd name="connsiteX40" fmla="*/ 2189404 w 3360979"/>
                <a:gd name="connsiteY40" fmla="*/ 136525 h 1215448"/>
                <a:gd name="connsiteX41" fmla="*/ 2252904 w 3360979"/>
                <a:gd name="connsiteY41" fmla="*/ 165100 h 1215448"/>
                <a:gd name="connsiteX42" fmla="*/ 2291582 w 3360979"/>
                <a:gd name="connsiteY42" fmla="*/ 362527 h 1215448"/>
                <a:gd name="connsiteX43" fmla="*/ 2432435 w 3360979"/>
                <a:gd name="connsiteY43" fmla="*/ 334530 h 1215448"/>
                <a:gd name="connsiteX44" fmla="*/ 2478329 w 3360979"/>
                <a:gd name="connsiteY44" fmla="*/ 171450 h 1215448"/>
                <a:gd name="connsiteX45" fmla="*/ 2500554 w 3360979"/>
                <a:gd name="connsiteY45" fmla="*/ 155575 h 1215448"/>
                <a:gd name="connsiteX46" fmla="*/ 2637079 w 3360979"/>
                <a:gd name="connsiteY46" fmla="*/ 171450 h 1215448"/>
                <a:gd name="connsiteX47" fmla="*/ 2710104 w 3360979"/>
                <a:gd name="connsiteY47" fmla="*/ 101600 h 1215448"/>
                <a:gd name="connsiteX48" fmla="*/ 2821229 w 3360979"/>
                <a:gd name="connsiteY48" fmla="*/ 107950 h 1215448"/>
                <a:gd name="connsiteX49" fmla="*/ 2986329 w 3360979"/>
                <a:gd name="connsiteY49" fmla="*/ 79375 h 1215448"/>
                <a:gd name="connsiteX50" fmla="*/ 3040304 w 3360979"/>
                <a:gd name="connsiteY50" fmla="*/ 19050 h 1215448"/>
                <a:gd name="connsiteX51" fmla="*/ 3214929 w 3360979"/>
                <a:gd name="connsiteY51" fmla="*/ 9525 h 1215448"/>
                <a:gd name="connsiteX52" fmla="*/ 3360979 w 3360979"/>
                <a:gd name="connsiteY52" fmla="*/ 25400 h 1215448"/>
                <a:gd name="connsiteX53" fmla="*/ 3326054 w 3360979"/>
                <a:gd name="connsiteY53" fmla="*/ 104775 h 1215448"/>
                <a:gd name="connsiteX54" fmla="*/ 3138729 w 3360979"/>
                <a:gd name="connsiteY54" fmla="*/ 139700 h 1215448"/>
                <a:gd name="connsiteX55" fmla="*/ 3081579 w 3360979"/>
                <a:gd name="connsiteY55" fmla="*/ 152400 h 1215448"/>
                <a:gd name="connsiteX56" fmla="*/ 3021254 w 3360979"/>
                <a:gd name="connsiteY56" fmla="*/ 187325 h 1215448"/>
                <a:gd name="connsiteX57" fmla="*/ 2929179 w 3360979"/>
                <a:gd name="connsiteY57" fmla="*/ 330200 h 1215448"/>
                <a:gd name="connsiteX58" fmla="*/ 2856154 w 3360979"/>
                <a:gd name="connsiteY58" fmla="*/ 374650 h 1215448"/>
                <a:gd name="connsiteX59" fmla="*/ 2710104 w 3360979"/>
                <a:gd name="connsiteY59" fmla="*/ 387350 h 1215448"/>
                <a:gd name="connsiteX60" fmla="*/ 2551354 w 3360979"/>
                <a:gd name="connsiteY60" fmla="*/ 415925 h 1215448"/>
                <a:gd name="connsiteX61" fmla="*/ 2452929 w 3360979"/>
                <a:gd name="connsiteY61" fmla="*/ 469900 h 1215448"/>
                <a:gd name="connsiteX62" fmla="*/ 2268779 w 3360979"/>
                <a:gd name="connsiteY62" fmla="*/ 625475 h 1215448"/>
                <a:gd name="connsiteX63" fmla="*/ 2221154 w 3360979"/>
                <a:gd name="connsiteY63" fmla="*/ 654050 h 1215448"/>
                <a:gd name="connsiteX64" fmla="*/ 2151304 w 3360979"/>
                <a:gd name="connsiteY64" fmla="*/ 673100 h 1215448"/>
                <a:gd name="connsiteX65" fmla="*/ 2005254 w 3360979"/>
                <a:gd name="connsiteY65" fmla="*/ 688975 h 1215448"/>
                <a:gd name="connsiteX66" fmla="*/ 1817929 w 3360979"/>
                <a:gd name="connsiteY66" fmla="*/ 708025 h 1215448"/>
                <a:gd name="connsiteX67" fmla="*/ 1776654 w 3360979"/>
                <a:gd name="connsiteY67" fmla="*/ 714375 h 1215448"/>
                <a:gd name="connsiteX68" fmla="*/ 1554404 w 3360979"/>
                <a:gd name="connsiteY68" fmla="*/ 762000 h 1215448"/>
                <a:gd name="connsiteX69" fmla="*/ 1468679 w 3360979"/>
                <a:gd name="connsiteY69" fmla="*/ 781050 h 1215448"/>
                <a:gd name="connsiteX70" fmla="*/ 1376604 w 3360979"/>
                <a:gd name="connsiteY70" fmla="*/ 815975 h 1215448"/>
                <a:gd name="connsiteX71" fmla="*/ 1221029 w 3360979"/>
                <a:gd name="connsiteY71" fmla="*/ 873125 h 1215448"/>
                <a:gd name="connsiteX72" fmla="*/ 1141654 w 3360979"/>
                <a:gd name="connsiteY72" fmla="*/ 962025 h 1215448"/>
                <a:gd name="connsiteX73" fmla="*/ 1065454 w 3360979"/>
                <a:gd name="connsiteY73" fmla="*/ 1012825 h 1215448"/>
                <a:gd name="connsiteX74" fmla="*/ 926043 w 3360979"/>
                <a:gd name="connsiteY74" fmla="*/ 1074882 h 1215448"/>
                <a:gd name="connsiteX75" fmla="*/ 818094 w 3360979"/>
                <a:gd name="connsiteY75" fmla="*/ 1166091 h 1215448"/>
                <a:gd name="connsiteX76" fmla="*/ 644911 w 3360979"/>
                <a:gd name="connsiteY76" fmla="*/ 1215448 h 1215448"/>
                <a:gd name="connsiteX77" fmla="*/ 328277 w 3360979"/>
                <a:gd name="connsiteY77" fmla="*/ 1180234 h 1215448"/>
                <a:gd name="connsiteX78" fmla="*/ 107182 w 3360979"/>
                <a:gd name="connsiteY78" fmla="*/ 1169842 h 1215448"/>
                <a:gd name="connsiteX79" fmla="*/ 7603 w 3360979"/>
                <a:gd name="connsiteY79" fmla="*/ 1082964 h 1215448"/>
                <a:gd name="connsiteX80" fmla="*/ 329721 w 3360979"/>
                <a:gd name="connsiteY80" fmla="*/ 1062182 h 1215448"/>
                <a:gd name="connsiteX81" fmla="*/ 527148 w 3360979"/>
                <a:gd name="connsiteY81" fmla="*/ 1062182 h 1215448"/>
                <a:gd name="connsiteX82" fmla="*/ 687629 w 3360979"/>
                <a:gd name="connsiteY82"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48004 w 3360979"/>
                <a:gd name="connsiteY5" fmla="*/ 377825 h 1215448"/>
                <a:gd name="connsiteX6" fmla="*/ 1163879 w 3360979"/>
                <a:gd name="connsiteY6" fmla="*/ 292100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81354 w 3360979"/>
                <a:gd name="connsiteY13" fmla="*/ 371475 h 1215448"/>
                <a:gd name="connsiteX14" fmla="*/ 1217854 w 3360979"/>
                <a:gd name="connsiteY14" fmla="*/ 482600 h 1215448"/>
                <a:gd name="connsiteX15" fmla="*/ 1221029 w 3360979"/>
                <a:gd name="connsiteY15" fmla="*/ 584200 h 1215448"/>
                <a:gd name="connsiteX16" fmla="*/ 1309929 w 3360979"/>
                <a:gd name="connsiteY16" fmla="*/ 581025 h 1215448"/>
                <a:gd name="connsiteX17" fmla="*/ 1382954 w 3360979"/>
                <a:gd name="connsiteY17" fmla="*/ 441325 h 1215448"/>
                <a:gd name="connsiteX18" fmla="*/ 1417879 w 3360979"/>
                <a:gd name="connsiteY18" fmla="*/ 330200 h 1215448"/>
                <a:gd name="connsiteX19" fmla="*/ 1468679 w 3360979"/>
                <a:gd name="connsiteY19" fmla="*/ 203200 h 1215448"/>
                <a:gd name="connsiteX20" fmla="*/ 1529004 w 3360979"/>
                <a:gd name="connsiteY20" fmla="*/ 155575 h 1215448"/>
                <a:gd name="connsiteX21" fmla="*/ 1602029 w 3360979"/>
                <a:gd name="connsiteY21" fmla="*/ 177800 h 1215448"/>
                <a:gd name="connsiteX22" fmla="*/ 1592504 w 3360979"/>
                <a:gd name="connsiteY22" fmla="*/ 285750 h 1215448"/>
                <a:gd name="connsiteX23" fmla="*/ 1592504 w 3360979"/>
                <a:gd name="connsiteY23" fmla="*/ 333375 h 1215448"/>
                <a:gd name="connsiteX24" fmla="*/ 1614729 w 3360979"/>
                <a:gd name="connsiteY24" fmla="*/ 428625 h 1215448"/>
                <a:gd name="connsiteX25" fmla="*/ 1558733 w 3360979"/>
                <a:gd name="connsiteY25" fmla="*/ 577561 h 1215448"/>
                <a:gd name="connsiteX26" fmla="*/ 1718927 w 3360979"/>
                <a:gd name="connsiteY26" fmla="*/ 577561 h 1215448"/>
                <a:gd name="connsiteX27" fmla="*/ 1748079 w 3360979"/>
                <a:gd name="connsiteY27" fmla="*/ 444500 h 1215448"/>
                <a:gd name="connsiteX28" fmla="*/ 1770304 w 3360979"/>
                <a:gd name="connsiteY28" fmla="*/ 304800 h 1215448"/>
                <a:gd name="connsiteX29" fmla="*/ 1792529 w 3360979"/>
                <a:gd name="connsiteY29" fmla="*/ 184150 h 1215448"/>
                <a:gd name="connsiteX30" fmla="*/ 1840154 w 3360979"/>
                <a:gd name="connsiteY30" fmla="*/ 120650 h 1215448"/>
                <a:gd name="connsiteX31" fmla="*/ 1894129 w 3360979"/>
                <a:gd name="connsiteY31" fmla="*/ 146050 h 1215448"/>
                <a:gd name="connsiteX32" fmla="*/ 1910004 w 3360979"/>
                <a:gd name="connsiteY32" fmla="*/ 219075 h 1215448"/>
                <a:gd name="connsiteX33" fmla="*/ 1903654 w 3360979"/>
                <a:gd name="connsiteY33" fmla="*/ 361950 h 1215448"/>
                <a:gd name="connsiteX34" fmla="*/ 1919529 w 3360979"/>
                <a:gd name="connsiteY34" fmla="*/ 457200 h 1215448"/>
                <a:gd name="connsiteX35" fmla="*/ 2013336 w 3360979"/>
                <a:gd name="connsiteY35" fmla="*/ 501073 h 1215448"/>
                <a:gd name="connsiteX36" fmla="*/ 2062404 w 3360979"/>
                <a:gd name="connsiteY36" fmla="*/ 409575 h 1215448"/>
                <a:gd name="connsiteX37" fmla="*/ 2119554 w 3360979"/>
                <a:gd name="connsiteY37" fmla="*/ 307975 h 1215448"/>
                <a:gd name="connsiteX38" fmla="*/ 2135429 w 3360979"/>
                <a:gd name="connsiteY38" fmla="*/ 206375 h 1215448"/>
                <a:gd name="connsiteX39" fmla="*/ 2167179 w 3360979"/>
                <a:gd name="connsiteY39" fmla="*/ 139700 h 1215448"/>
                <a:gd name="connsiteX40" fmla="*/ 2189404 w 3360979"/>
                <a:gd name="connsiteY40" fmla="*/ 136525 h 1215448"/>
                <a:gd name="connsiteX41" fmla="*/ 2252904 w 3360979"/>
                <a:gd name="connsiteY41" fmla="*/ 165100 h 1215448"/>
                <a:gd name="connsiteX42" fmla="*/ 2291582 w 3360979"/>
                <a:gd name="connsiteY42" fmla="*/ 362527 h 1215448"/>
                <a:gd name="connsiteX43" fmla="*/ 2432435 w 3360979"/>
                <a:gd name="connsiteY43" fmla="*/ 334530 h 1215448"/>
                <a:gd name="connsiteX44" fmla="*/ 2478329 w 3360979"/>
                <a:gd name="connsiteY44" fmla="*/ 171450 h 1215448"/>
                <a:gd name="connsiteX45" fmla="*/ 2500554 w 3360979"/>
                <a:gd name="connsiteY45" fmla="*/ 155575 h 1215448"/>
                <a:gd name="connsiteX46" fmla="*/ 2637079 w 3360979"/>
                <a:gd name="connsiteY46" fmla="*/ 171450 h 1215448"/>
                <a:gd name="connsiteX47" fmla="*/ 2710104 w 3360979"/>
                <a:gd name="connsiteY47" fmla="*/ 101600 h 1215448"/>
                <a:gd name="connsiteX48" fmla="*/ 2821229 w 3360979"/>
                <a:gd name="connsiteY48" fmla="*/ 107950 h 1215448"/>
                <a:gd name="connsiteX49" fmla="*/ 2986329 w 3360979"/>
                <a:gd name="connsiteY49" fmla="*/ 79375 h 1215448"/>
                <a:gd name="connsiteX50" fmla="*/ 3040304 w 3360979"/>
                <a:gd name="connsiteY50" fmla="*/ 19050 h 1215448"/>
                <a:gd name="connsiteX51" fmla="*/ 3214929 w 3360979"/>
                <a:gd name="connsiteY51" fmla="*/ 9525 h 1215448"/>
                <a:gd name="connsiteX52" fmla="*/ 3360979 w 3360979"/>
                <a:gd name="connsiteY52" fmla="*/ 25400 h 1215448"/>
                <a:gd name="connsiteX53" fmla="*/ 3326054 w 3360979"/>
                <a:gd name="connsiteY53" fmla="*/ 104775 h 1215448"/>
                <a:gd name="connsiteX54" fmla="*/ 3138729 w 3360979"/>
                <a:gd name="connsiteY54" fmla="*/ 139700 h 1215448"/>
                <a:gd name="connsiteX55" fmla="*/ 3081579 w 3360979"/>
                <a:gd name="connsiteY55" fmla="*/ 152400 h 1215448"/>
                <a:gd name="connsiteX56" fmla="*/ 3021254 w 3360979"/>
                <a:gd name="connsiteY56" fmla="*/ 187325 h 1215448"/>
                <a:gd name="connsiteX57" fmla="*/ 2929179 w 3360979"/>
                <a:gd name="connsiteY57" fmla="*/ 330200 h 1215448"/>
                <a:gd name="connsiteX58" fmla="*/ 2856154 w 3360979"/>
                <a:gd name="connsiteY58" fmla="*/ 374650 h 1215448"/>
                <a:gd name="connsiteX59" fmla="*/ 2710104 w 3360979"/>
                <a:gd name="connsiteY59" fmla="*/ 387350 h 1215448"/>
                <a:gd name="connsiteX60" fmla="*/ 2551354 w 3360979"/>
                <a:gd name="connsiteY60" fmla="*/ 415925 h 1215448"/>
                <a:gd name="connsiteX61" fmla="*/ 2452929 w 3360979"/>
                <a:gd name="connsiteY61" fmla="*/ 469900 h 1215448"/>
                <a:gd name="connsiteX62" fmla="*/ 2268779 w 3360979"/>
                <a:gd name="connsiteY62" fmla="*/ 625475 h 1215448"/>
                <a:gd name="connsiteX63" fmla="*/ 2221154 w 3360979"/>
                <a:gd name="connsiteY63" fmla="*/ 654050 h 1215448"/>
                <a:gd name="connsiteX64" fmla="*/ 2151304 w 3360979"/>
                <a:gd name="connsiteY64" fmla="*/ 673100 h 1215448"/>
                <a:gd name="connsiteX65" fmla="*/ 2005254 w 3360979"/>
                <a:gd name="connsiteY65" fmla="*/ 688975 h 1215448"/>
                <a:gd name="connsiteX66" fmla="*/ 1817929 w 3360979"/>
                <a:gd name="connsiteY66" fmla="*/ 708025 h 1215448"/>
                <a:gd name="connsiteX67" fmla="*/ 1776654 w 3360979"/>
                <a:gd name="connsiteY67" fmla="*/ 714375 h 1215448"/>
                <a:gd name="connsiteX68" fmla="*/ 1554404 w 3360979"/>
                <a:gd name="connsiteY68" fmla="*/ 762000 h 1215448"/>
                <a:gd name="connsiteX69" fmla="*/ 1468679 w 3360979"/>
                <a:gd name="connsiteY69" fmla="*/ 781050 h 1215448"/>
                <a:gd name="connsiteX70" fmla="*/ 1376604 w 3360979"/>
                <a:gd name="connsiteY70" fmla="*/ 815975 h 1215448"/>
                <a:gd name="connsiteX71" fmla="*/ 1221029 w 3360979"/>
                <a:gd name="connsiteY71" fmla="*/ 873125 h 1215448"/>
                <a:gd name="connsiteX72" fmla="*/ 1141654 w 3360979"/>
                <a:gd name="connsiteY72" fmla="*/ 962025 h 1215448"/>
                <a:gd name="connsiteX73" fmla="*/ 1065454 w 3360979"/>
                <a:gd name="connsiteY73" fmla="*/ 1012825 h 1215448"/>
                <a:gd name="connsiteX74" fmla="*/ 926043 w 3360979"/>
                <a:gd name="connsiteY74" fmla="*/ 1074882 h 1215448"/>
                <a:gd name="connsiteX75" fmla="*/ 818094 w 3360979"/>
                <a:gd name="connsiteY75" fmla="*/ 1166091 h 1215448"/>
                <a:gd name="connsiteX76" fmla="*/ 644911 w 3360979"/>
                <a:gd name="connsiteY76" fmla="*/ 1215448 h 1215448"/>
                <a:gd name="connsiteX77" fmla="*/ 328277 w 3360979"/>
                <a:gd name="connsiteY77" fmla="*/ 1180234 h 1215448"/>
                <a:gd name="connsiteX78" fmla="*/ 107182 w 3360979"/>
                <a:gd name="connsiteY78" fmla="*/ 1169842 h 1215448"/>
                <a:gd name="connsiteX79" fmla="*/ 7603 w 3360979"/>
                <a:gd name="connsiteY79" fmla="*/ 1082964 h 1215448"/>
                <a:gd name="connsiteX80" fmla="*/ 329721 w 3360979"/>
                <a:gd name="connsiteY80" fmla="*/ 1062182 h 1215448"/>
                <a:gd name="connsiteX81" fmla="*/ 527148 w 3360979"/>
                <a:gd name="connsiteY81" fmla="*/ 1062182 h 1215448"/>
                <a:gd name="connsiteX82" fmla="*/ 687629 w 3360979"/>
                <a:gd name="connsiteY82"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48004 w 3360979"/>
                <a:gd name="connsiteY5" fmla="*/ 377825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81354 w 3360979"/>
                <a:gd name="connsiteY13" fmla="*/ 371475 h 1215448"/>
                <a:gd name="connsiteX14" fmla="*/ 1217854 w 3360979"/>
                <a:gd name="connsiteY14" fmla="*/ 482600 h 1215448"/>
                <a:gd name="connsiteX15" fmla="*/ 1221029 w 3360979"/>
                <a:gd name="connsiteY15" fmla="*/ 584200 h 1215448"/>
                <a:gd name="connsiteX16" fmla="*/ 1309929 w 3360979"/>
                <a:gd name="connsiteY16" fmla="*/ 581025 h 1215448"/>
                <a:gd name="connsiteX17" fmla="*/ 1382954 w 3360979"/>
                <a:gd name="connsiteY17" fmla="*/ 441325 h 1215448"/>
                <a:gd name="connsiteX18" fmla="*/ 1417879 w 3360979"/>
                <a:gd name="connsiteY18" fmla="*/ 330200 h 1215448"/>
                <a:gd name="connsiteX19" fmla="*/ 1468679 w 3360979"/>
                <a:gd name="connsiteY19" fmla="*/ 203200 h 1215448"/>
                <a:gd name="connsiteX20" fmla="*/ 1529004 w 3360979"/>
                <a:gd name="connsiteY20" fmla="*/ 155575 h 1215448"/>
                <a:gd name="connsiteX21" fmla="*/ 1602029 w 3360979"/>
                <a:gd name="connsiteY21" fmla="*/ 177800 h 1215448"/>
                <a:gd name="connsiteX22" fmla="*/ 1592504 w 3360979"/>
                <a:gd name="connsiteY22" fmla="*/ 285750 h 1215448"/>
                <a:gd name="connsiteX23" fmla="*/ 1592504 w 3360979"/>
                <a:gd name="connsiteY23" fmla="*/ 333375 h 1215448"/>
                <a:gd name="connsiteX24" fmla="*/ 1614729 w 3360979"/>
                <a:gd name="connsiteY24" fmla="*/ 428625 h 1215448"/>
                <a:gd name="connsiteX25" fmla="*/ 1558733 w 3360979"/>
                <a:gd name="connsiteY25" fmla="*/ 577561 h 1215448"/>
                <a:gd name="connsiteX26" fmla="*/ 1718927 w 3360979"/>
                <a:gd name="connsiteY26" fmla="*/ 577561 h 1215448"/>
                <a:gd name="connsiteX27" fmla="*/ 1748079 w 3360979"/>
                <a:gd name="connsiteY27" fmla="*/ 444500 h 1215448"/>
                <a:gd name="connsiteX28" fmla="*/ 1770304 w 3360979"/>
                <a:gd name="connsiteY28" fmla="*/ 304800 h 1215448"/>
                <a:gd name="connsiteX29" fmla="*/ 1792529 w 3360979"/>
                <a:gd name="connsiteY29" fmla="*/ 184150 h 1215448"/>
                <a:gd name="connsiteX30" fmla="*/ 1840154 w 3360979"/>
                <a:gd name="connsiteY30" fmla="*/ 120650 h 1215448"/>
                <a:gd name="connsiteX31" fmla="*/ 1894129 w 3360979"/>
                <a:gd name="connsiteY31" fmla="*/ 146050 h 1215448"/>
                <a:gd name="connsiteX32" fmla="*/ 1910004 w 3360979"/>
                <a:gd name="connsiteY32" fmla="*/ 219075 h 1215448"/>
                <a:gd name="connsiteX33" fmla="*/ 1903654 w 3360979"/>
                <a:gd name="connsiteY33" fmla="*/ 361950 h 1215448"/>
                <a:gd name="connsiteX34" fmla="*/ 1919529 w 3360979"/>
                <a:gd name="connsiteY34" fmla="*/ 457200 h 1215448"/>
                <a:gd name="connsiteX35" fmla="*/ 2013336 w 3360979"/>
                <a:gd name="connsiteY35" fmla="*/ 501073 h 1215448"/>
                <a:gd name="connsiteX36" fmla="*/ 2062404 w 3360979"/>
                <a:gd name="connsiteY36" fmla="*/ 409575 h 1215448"/>
                <a:gd name="connsiteX37" fmla="*/ 2119554 w 3360979"/>
                <a:gd name="connsiteY37" fmla="*/ 307975 h 1215448"/>
                <a:gd name="connsiteX38" fmla="*/ 2135429 w 3360979"/>
                <a:gd name="connsiteY38" fmla="*/ 206375 h 1215448"/>
                <a:gd name="connsiteX39" fmla="*/ 2167179 w 3360979"/>
                <a:gd name="connsiteY39" fmla="*/ 139700 h 1215448"/>
                <a:gd name="connsiteX40" fmla="*/ 2189404 w 3360979"/>
                <a:gd name="connsiteY40" fmla="*/ 136525 h 1215448"/>
                <a:gd name="connsiteX41" fmla="*/ 2252904 w 3360979"/>
                <a:gd name="connsiteY41" fmla="*/ 165100 h 1215448"/>
                <a:gd name="connsiteX42" fmla="*/ 2291582 w 3360979"/>
                <a:gd name="connsiteY42" fmla="*/ 362527 h 1215448"/>
                <a:gd name="connsiteX43" fmla="*/ 2432435 w 3360979"/>
                <a:gd name="connsiteY43" fmla="*/ 334530 h 1215448"/>
                <a:gd name="connsiteX44" fmla="*/ 2478329 w 3360979"/>
                <a:gd name="connsiteY44" fmla="*/ 171450 h 1215448"/>
                <a:gd name="connsiteX45" fmla="*/ 2500554 w 3360979"/>
                <a:gd name="connsiteY45" fmla="*/ 155575 h 1215448"/>
                <a:gd name="connsiteX46" fmla="*/ 2637079 w 3360979"/>
                <a:gd name="connsiteY46" fmla="*/ 171450 h 1215448"/>
                <a:gd name="connsiteX47" fmla="*/ 2710104 w 3360979"/>
                <a:gd name="connsiteY47" fmla="*/ 101600 h 1215448"/>
                <a:gd name="connsiteX48" fmla="*/ 2821229 w 3360979"/>
                <a:gd name="connsiteY48" fmla="*/ 107950 h 1215448"/>
                <a:gd name="connsiteX49" fmla="*/ 2986329 w 3360979"/>
                <a:gd name="connsiteY49" fmla="*/ 79375 h 1215448"/>
                <a:gd name="connsiteX50" fmla="*/ 3040304 w 3360979"/>
                <a:gd name="connsiteY50" fmla="*/ 19050 h 1215448"/>
                <a:gd name="connsiteX51" fmla="*/ 3214929 w 3360979"/>
                <a:gd name="connsiteY51" fmla="*/ 9525 h 1215448"/>
                <a:gd name="connsiteX52" fmla="*/ 3360979 w 3360979"/>
                <a:gd name="connsiteY52" fmla="*/ 25400 h 1215448"/>
                <a:gd name="connsiteX53" fmla="*/ 3326054 w 3360979"/>
                <a:gd name="connsiteY53" fmla="*/ 104775 h 1215448"/>
                <a:gd name="connsiteX54" fmla="*/ 3138729 w 3360979"/>
                <a:gd name="connsiteY54" fmla="*/ 139700 h 1215448"/>
                <a:gd name="connsiteX55" fmla="*/ 3081579 w 3360979"/>
                <a:gd name="connsiteY55" fmla="*/ 152400 h 1215448"/>
                <a:gd name="connsiteX56" fmla="*/ 3021254 w 3360979"/>
                <a:gd name="connsiteY56" fmla="*/ 187325 h 1215448"/>
                <a:gd name="connsiteX57" fmla="*/ 2929179 w 3360979"/>
                <a:gd name="connsiteY57" fmla="*/ 330200 h 1215448"/>
                <a:gd name="connsiteX58" fmla="*/ 2856154 w 3360979"/>
                <a:gd name="connsiteY58" fmla="*/ 374650 h 1215448"/>
                <a:gd name="connsiteX59" fmla="*/ 2710104 w 3360979"/>
                <a:gd name="connsiteY59" fmla="*/ 387350 h 1215448"/>
                <a:gd name="connsiteX60" fmla="*/ 2551354 w 3360979"/>
                <a:gd name="connsiteY60" fmla="*/ 415925 h 1215448"/>
                <a:gd name="connsiteX61" fmla="*/ 2452929 w 3360979"/>
                <a:gd name="connsiteY61" fmla="*/ 469900 h 1215448"/>
                <a:gd name="connsiteX62" fmla="*/ 2268779 w 3360979"/>
                <a:gd name="connsiteY62" fmla="*/ 625475 h 1215448"/>
                <a:gd name="connsiteX63" fmla="*/ 2221154 w 3360979"/>
                <a:gd name="connsiteY63" fmla="*/ 654050 h 1215448"/>
                <a:gd name="connsiteX64" fmla="*/ 2151304 w 3360979"/>
                <a:gd name="connsiteY64" fmla="*/ 673100 h 1215448"/>
                <a:gd name="connsiteX65" fmla="*/ 2005254 w 3360979"/>
                <a:gd name="connsiteY65" fmla="*/ 688975 h 1215448"/>
                <a:gd name="connsiteX66" fmla="*/ 1817929 w 3360979"/>
                <a:gd name="connsiteY66" fmla="*/ 708025 h 1215448"/>
                <a:gd name="connsiteX67" fmla="*/ 1776654 w 3360979"/>
                <a:gd name="connsiteY67" fmla="*/ 714375 h 1215448"/>
                <a:gd name="connsiteX68" fmla="*/ 1554404 w 3360979"/>
                <a:gd name="connsiteY68" fmla="*/ 762000 h 1215448"/>
                <a:gd name="connsiteX69" fmla="*/ 1468679 w 3360979"/>
                <a:gd name="connsiteY69" fmla="*/ 781050 h 1215448"/>
                <a:gd name="connsiteX70" fmla="*/ 1376604 w 3360979"/>
                <a:gd name="connsiteY70" fmla="*/ 815975 h 1215448"/>
                <a:gd name="connsiteX71" fmla="*/ 1221029 w 3360979"/>
                <a:gd name="connsiteY71" fmla="*/ 873125 h 1215448"/>
                <a:gd name="connsiteX72" fmla="*/ 1141654 w 3360979"/>
                <a:gd name="connsiteY72" fmla="*/ 962025 h 1215448"/>
                <a:gd name="connsiteX73" fmla="*/ 1065454 w 3360979"/>
                <a:gd name="connsiteY73" fmla="*/ 1012825 h 1215448"/>
                <a:gd name="connsiteX74" fmla="*/ 926043 w 3360979"/>
                <a:gd name="connsiteY74" fmla="*/ 1074882 h 1215448"/>
                <a:gd name="connsiteX75" fmla="*/ 818094 w 3360979"/>
                <a:gd name="connsiteY75" fmla="*/ 1166091 h 1215448"/>
                <a:gd name="connsiteX76" fmla="*/ 644911 w 3360979"/>
                <a:gd name="connsiteY76" fmla="*/ 1215448 h 1215448"/>
                <a:gd name="connsiteX77" fmla="*/ 328277 w 3360979"/>
                <a:gd name="connsiteY77" fmla="*/ 1180234 h 1215448"/>
                <a:gd name="connsiteX78" fmla="*/ 107182 w 3360979"/>
                <a:gd name="connsiteY78" fmla="*/ 1169842 h 1215448"/>
                <a:gd name="connsiteX79" fmla="*/ 7603 w 3360979"/>
                <a:gd name="connsiteY79" fmla="*/ 1082964 h 1215448"/>
                <a:gd name="connsiteX80" fmla="*/ 329721 w 3360979"/>
                <a:gd name="connsiteY80" fmla="*/ 1062182 h 1215448"/>
                <a:gd name="connsiteX81" fmla="*/ 527148 w 3360979"/>
                <a:gd name="connsiteY81" fmla="*/ 1062182 h 1215448"/>
                <a:gd name="connsiteX82" fmla="*/ 687629 w 3360979"/>
                <a:gd name="connsiteY82"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81354 w 3360979"/>
                <a:gd name="connsiteY13" fmla="*/ 371475 h 1215448"/>
                <a:gd name="connsiteX14" fmla="*/ 1217854 w 3360979"/>
                <a:gd name="connsiteY14" fmla="*/ 482600 h 1215448"/>
                <a:gd name="connsiteX15" fmla="*/ 1221029 w 3360979"/>
                <a:gd name="connsiteY15" fmla="*/ 584200 h 1215448"/>
                <a:gd name="connsiteX16" fmla="*/ 1309929 w 3360979"/>
                <a:gd name="connsiteY16" fmla="*/ 581025 h 1215448"/>
                <a:gd name="connsiteX17" fmla="*/ 1382954 w 3360979"/>
                <a:gd name="connsiteY17" fmla="*/ 441325 h 1215448"/>
                <a:gd name="connsiteX18" fmla="*/ 1417879 w 3360979"/>
                <a:gd name="connsiteY18" fmla="*/ 330200 h 1215448"/>
                <a:gd name="connsiteX19" fmla="*/ 1468679 w 3360979"/>
                <a:gd name="connsiteY19" fmla="*/ 203200 h 1215448"/>
                <a:gd name="connsiteX20" fmla="*/ 1529004 w 3360979"/>
                <a:gd name="connsiteY20" fmla="*/ 155575 h 1215448"/>
                <a:gd name="connsiteX21" fmla="*/ 1602029 w 3360979"/>
                <a:gd name="connsiteY21" fmla="*/ 177800 h 1215448"/>
                <a:gd name="connsiteX22" fmla="*/ 1592504 w 3360979"/>
                <a:gd name="connsiteY22" fmla="*/ 285750 h 1215448"/>
                <a:gd name="connsiteX23" fmla="*/ 1592504 w 3360979"/>
                <a:gd name="connsiteY23" fmla="*/ 333375 h 1215448"/>
                <a:gd name="connsiteX24" fmla="*/ 1614729 w 3360979"/>
                <a:gd name="connsiteY24" fmla="*/ 428625 h 1215448"/>
                <a:gd name="connsiteX25" fmla="*/ 1558733 w 3360979"/>
                <a:gd name="connsiteY25" fmla="*/ 577561 h 1215448"/>
                <a:gd name="connsiteX26" fmla="*/ 1718927 w 3360979"/>
                <a:gd name="connsiteY26" fmla="*/ 577561 h 1215448"/>
                <a:gd name="connsiteX27" fmla="*/ 1748079 w 3360979"/>
                <a:gd name="connsiteY27" fmla="*/ 444500 h 1215448"/>
                <a:gd name="connsiteX28" fmla="*/ 1770304 w 3360979"/>
                <a:gd name="connsiteY28" fmla="*/ 304800 h 1215448"/>
                <a:gd name="connsiteX29" fmla="*/ 1792529 w 3360979"/>
                <a:gd name="connsiteY29" fmla="*/ 184150 h 1215448"/>
                <a:gd name="connsiteX30" fmla="*/ 1840154 w 3360979"/>
                <a:gd name="connsiteY30" fmla="*/ 120650 h 1215448"/>
                <a:gd name="connsiteX31" fmla="*/ 1894129 w 3360979"/>
                <a:gd name="connsiteY31" fmla="*/ 146050 h 1215448"/>
                <a:gd name="connsiteX32" fmla="*/ 1910004 w 3360979"/>
                <a:gd name="connsiteY32" fmla="*/ 219075 h 1215448"/>
                <a:gd name="connsiteX33" fmla="*/ 1903654 w 3360979"/>
                <a:gd name="connsiteY33" fmla="*/ 361950 h 1215448"/>
                <a:gd name="connsiteX34" fmla="*/ 1919529 w 3360979"/>
                <a:gd name="connsiteY34" fmla="*/ 457200 h 1215448"/>
                <a:gd name="connsiteX35" fmla="*/ 2013336 w 3360979"/>
                <a:gd name="connsiteY35" fmla="*/ 501073 h 1215448"/>
                <a:gd name="connsiteX36" fmla="*/ 2062404 w 3360979"/>
                <a:gd name="connsiteY36" fmla="*/ 409575 h 1215448"/>
                <a:gd name="connsiteX37" fmla="*/ 2119554 w 3360979"/>
                <a:gd name="connsiteY37" fmla="*/ 307975 h 1215448"/>
                <a:gd name="connsiteX38" fmla="*/ 2135429 w 3360979"/>
                <a:gd name="connsiteY38" fmla="*/ 206375 h 1215448"/>
                <a:gd name="connsiteX39" fmla="*/ 2167179 w 3360979"/>
                <a:gd name="connsiteY39" fmla="*/ 139700 h 1215448"/>
                <a:gd name="connsiteX40" fmla="*/ 2189404 w 3360979"/>
                <a:gd name="connsiteY40" fmla="*/ 136525 h 1215448"/>
                <a:gd name="connsiteX41" fmla="*/ 2252904 w 3360979"/>
                <a:gd name="connsiteY41" fmla="*/ 165100 h 1215448"/>
                <a:gd name="connsiteX42" fmla="*/ 2291582 w 3360979"/>
                <a:gd name="connsiteY42" fmla="*/ 362527 h 1215448"/>
                <a:gd name="connsiteX43" fmla="*/ 2432435 w 3360979"/>
                <a:gd name="connsiteY43" fmla="*/ 334530 h 1215448"/>
                <a:gd name="connsiteX44" fmla="*/ 2478329 w 3360979"/>
                <a:gd name="connsiteY44" fmla="*/ 171450 h 1215448"/>
                <a:gd name="connsiteX45" fmla="*/ 2500554 w 3360979"/>
                <a:gd name="connsiteY45" fmla="*/ 155575 h 1215448"/>
                <a:gd name="connsiteX46" fmla="*/ 2637079 w 3360979"/>
                <a:gd name="connsiteY46" fmla="*/ 171450 h 1215448"/>
                <a:gd name="connsiteX47" fmla="*/ 2710104 w 3360979"/>
                <a:gd name="connsiteY47" fmla="*/ 101600 h 1215448"/>
                <a:gd name="connsiteX48" fmla="*/ 2821229 w 3360979"/>
                <a:gd name="connsiteY48" fmla="*/ 107950 h 1215448"/>
                <a:gd name="connsiteX49" fmla="*/ 2986329 w 3360979"/>
                <a:gd name="connsiteY49" fmla="*/ 79375 h 1215448"/>
                <a:gd name="connsiteX50" fmla="*/ 3040304 w 3360979"/>
                <a:gd name="connsiteY50" fmla="*/ 19050 h 1215448"/>
                <a:gd name="connsiteX51" fmla="*/ 3214929 w 3360979"/>
                <a:gd name="connsiteY51" fmla="*/ 9525 h 1215448"/>
                <a:gd name="connsiteX52" fmla="*/ 3360979 w 3360979"/>
                <a:gd name="connsiteY52" fmla="*/ 25400 h 1215448"/>
                <a:gd name="connsiteX53" fmla="*/ 3326054 w 3360979"/>
                <a:gd name="connsiteY53" fmla="*/ 104775 h 1215448"/>
                <a:gd name="connsiteX54" fmla="*/ 3138729 w 3360979"/>
                <a:gd name="connsiteY54" fmla="*/ 139700 h 1215448"/>
                <a:gd name="connsiteX55" fmla="*/ 3081579 w 3360979"/>
                <a:gd name="connsiteY55" fmla="*/ 152400 h 1215448"/>
                <a:gd name="connsiteX56" fmla="*/ 3021254 w 3360979"/>
                <a:gd name="connsiteY56" fmla="*/ 187325 h 1215448"/>
                <a:gd name="connsiteX57" fmla="*/ 2929179 w 3360979"/>
                <a:gd name="connsiteY57" fmla="*/ 330200 h 1215448"/>
                <a:gd name="connsiteX58" fmla="*/ 2856154 w 3360979"/>
                <a:gd name="connsiteY58" fmla="*/ 374650 h 1215448"/>
                <a:gd name="connsiteX59" fmla="*/ 2710104 w 3360979"/>
                <a:gd name="connsiteY59" fmla="*/ 387350 h 1215448"/>
                <a:gd name="connsiteX60" fmla="*/ 2551354 w 3360979"/>
                <a:gd name="connsiteY60" fmla="*/ 415925 h 1215448"/>
                <a:gd name="connsiteX61" fmla="*/ 2452929 w 3360979"/>
                <a:gd name="connsiteY61" fmla="*/ 469900 h 1215448"/>
                <a:gd name="connsiteX62" fmla="*/ 2268779 w 3360979"/>
                <a:gd name="connsiteY62" fmla="*/ 625475 h 1215448"/>
                <a:gd name="connsiteX63" fmla="*/ 2221154 w 3360979"/>
                <a:gd name="connsiteY63" fmla="*/ 654050 h 1215448"/>
                <a:gd name="connsiteX64" fmla="*/ 2151304 w 3360979"/>
                <a:gd name="connsiteY64" fmla="*/ 673100 h 1215448"/>
                <a:gd name="connsiteX65" fmla="*/ 2005254 w 3360979"/>
                <a:gd name="connsiteY65" fmla="*/ 688975 h 1215448"/>
                <a:gd name="connsiteX66" fmla="*/ 1817929 w 3360979"/>
                <a:gd name="connsiteY66" fmla="*/ 708025 h 1215448"/>
                <a:gd name="connsiteX67" fmla="*/ 1776654 w 3360979"/>
                <a:gd name="connsiteY67" fmla="*/ 714375 h 1215448"/>
                <a:gd name="connsiteX68" fmla="*/ 1554404 w 3360979"/>
                <a:gd name="connsiteY68" fmla="*/ 762000 h 1215448"/>
                <a:gd name="connsiteX69" fmla="*/ 1468679 w 3360979"/>
                <a:gd name="connsiteY69" fmla="*/ 781050 h 1215448"/>
                <a:gd name="connsiteX70" fmla="*/ 1376604 w 3360979"/>
                <a:gd name="connsiteY70" fmla="*/ 815975 h 1215448"/>
                <a:gd name="connsiteX71" fmla="*/ 1221029 w 3360979"/>
                <a:gd name="connsiteY71" fmla="*/ 873125 h 1215448"/>
                <a:gd name="connsiteX72" fmla="*/ 1141654 w 3360979"/>
                <a:gd name="connsiteY72" fmla="*/ 962025 h 1215448"/>
                <a:gd name="connsiteX73" fmla="*/ 1065454 w 3360979"/>
                <a:gd name="connsiteY73" fmla="*/ 1012825 h 1215448"/>
                <a:gd name="connsiteX74" fmla="*/ 926043 w 3360979"/>
                <a:gd name="connsiteY74" fmla="*/ 1074882 h 1215448"/>
                <a:gd name="connsiteX75" fmla="*/ 818094 w 3360979"/>
                <a:gd name="connsiteY75" fmla="*/ 1166091 h 1215448"/>
                <a:gd name="connsiteX76" fmla="*/ 644911 w 3360979"/>
                <a:gd name="connsiteY76" fmla="*/ 1215448 h 1215448"/>
                <a:gd name="connsiteX77" fmla="*/ 328277 w 3360979"/>
                <a:gd name="connsiteY77" fmla="*/ 1180234 h 1215448"/>
                <a:gd name="connsiteX78" fmla="*/ 107182 w 3360979"/>
                <a:gd name="connsiteY78" fmla="*/ 1169842 h 1215448"/>
                <a:gd name="connsiteX79" fmla="*/ 7603 w 3360979"/>
                <a:gd name="connsiteY79" fmla="*/ 1082964 h 1215448"/>
                <a:gd name="connsiteX80" fmla="*/ 329721 w 3360979"/>
                <a:gd name="connsiteY80" fmla="*/ 1062182 h 1215448"/>
                <a:gd name="connsiteX81" fmla="*/ 527148 w 3360979"/>
                <a:gd name="connsiteY81" fmla="*/ 1062182 h 1215448"/>
                <a:gd name="connsiteX82" fmla="*/ 687629 w 3360979"/>
                <a:gd name="connsiteY82"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217854 w 3360979"/>
                <a:gd name="connsiteY14" fmla="*/ 482600 h 1215448"/>
                <a:gd name="connsiteX15" fmla="*/ 1221029 w 3360979"/>
                <a:gd name="connsiteY15" fmla="*/ 584200 h 1215448"/>
                <a:gd name="connsiteX16" fmla="*/ 1309929 w 3360979"/>
                <a:gd name="connsiteY16" fmla="*/ 581025 h 1215448"/>
                <a:gd name="connsiteX17" fmla="*/ 1382954 w 3360979"/>
                <a:gd name="connsiteY17" fmla="*/ 441325 h 1215448"/>
                <a:gd name="connsiteX18" fmla="*/ 1417879 w 3360979"/>
                <a:gd name="connsiteY18" fmla="*/ 330200 h 1215448"/>
                <a:gd name="connsiteX19" fmla="*/ 1468679 w 3360979"/>
                <a:gd name="connsiteY19" fmla="*/ 203200 h 1215448"/>
                <a:gd name="connsiteX20" fmla="*/ 1529004 w 3360979"/>
                <a:gd name="connsiteY20" fmla="*/ 155575 h 1215448"/>
                <a:gd name="connsiteX21" fmla="*/ 1602029 w 3360979"/>
                <a:gd name="connsiteY21" fmla="*/ 177800 h 1215448"/>
                <a:gd name="connsiteX22" fmla="*/ 1592504 w 3360979"/>
                <a:gd name="connsiteY22" fmla="*/ 285750 h 1215448"/>
                <a:gd name="connsiteX23" fmla="*/ 1592504 w 3360979"/>
                <a:gd name="connsiteY23" fmla="*/ 333375 h 1215448"/>
                <a:gd name="connsiteX24" fmla="*/ 1614729 w 3360979"/>
                <a:gd name="connsiteY24" fmla="*/ 428625 h 1215448"/>
                <a:gd name="connsiteX25" fmla="*/ 1558733 w 3360979"/>
                <a:gd name="connsiteY25" fmla="*/ 577561 h 1215448"/>
                <a:gd name="connsiteX26" fmla="*/ 1718927 w 3360979"/>
                <a:gd name="connsiteY26" fmla="*/ 577561 h 1215448"/>
                <a:gd name="connsiteX27" fmla="*/ 1748079 w 3360979"/>
                <a:gd name="connsiteY27" fmla="*/ 444500 h 1215448"/>
                <a:gd name="connsiteX28" fmla="*/ 1770304 w 3360979"/>
                <a:gd name="connsiteY28" fmla="*/ 304800 h 1215448"/>
                <a:gd name="connsiteX29" fmla="*/ 1792529 w 3360979"/>
                <a:gd name="connsiteY29" fmla="*/ 184150 h 1215448"/>
                <a:gd name="connsiteX30" fmla="*/ 1840154 w 3360979"/>
                <a:gd name="connsiteY30" fmla="*/ 120650 h 1215448"/>
                <a:gd name="connsiteX31" fmla="*/ 1894129 w 3360979"/>
                <a:gd name="connsiteY31" fmla="*/ 146050 h 1215448"/>
                <a:gd name="connsiteX32" fmla="*/ 1910004 w 3360979"/>
                <a:gd name="connsiteY32" fmla="*/ 219075 h 1215448"/>
                <a:gd name="connsiteX33" fmla="*/ 1903654 w 3360979"/>
                <a:gd name="connsiteY33" fmla="*/ 361950 h 1215448"/>
                <a:gd name="connsiteX34" fmla="*/ 1919529 w 3360979"/>
                <a:gd name="connsiteY34" fmla="*/ 457200 h 1215448"/>
                <a:gd name="connsiteX35" fmla="*/ 2013336 w 3360979"/>
                <a:gd name="connsiteY35" fmla="*/ 501073 h 1215448"/>
                <a:gd name="connsiteX36" fmla="*/ 2062404 w 3360979"/>
                <a:gd name="connsiteY36" fmla="*/ 409575 h 1215448"/>
                <a:gd name="connsiteX37" fmla="*/ 2119554 w 3360979"/>
                <a:gd name="connsiteY37" fmla="*/ 307975 h 1215448"/>
                <a:gd name="connsiteX38" fmla="*/ 2135429 w 3360979"/>
                <a:gd name="connsiteY38" fmla="*/ 206375 h 1215448"/>
                <a:gd name="connsiteX39" fmla="*/ 2167179 w 3360979"/>
                <a:gd name="connsiteY39" fmla="*/ 139700 h 1215448"/>
                <a:gd name="connsiteX40" fmla="*/ 2189404 w 3360979"/>
                <a:gd name="connsiteY40" fmla="*/ 136525 h 1215448"/>
                <a:gd name="connsiteX41" fmla="*/ 2252904 w 3360979"/>
                <a:gd name="connsiteY41" fmla="*/ 165100 h 1215448"/>
                <a:gd name="connsiteX42" fmla="*/ 2291582 w 3360979"/>
                <a:gd name="connsiteY42" fmla="*/ 362527 h 1215448"/>
                <a:gd name="connsiteX43" fmla="*/ 2432435 w 3360979"/>
                <a:gd name="connsiteY43" fmla="*/ 334530 h 1215448"/>
                <a:gd name="connsiteX44" fmla="*/ 2478329 w 3360979"/>
                <a:gd name="connsiteY44" fmla="*/ 171450 h 1215448"/>
                <a:gd name="connsiteX45" fmla="*/ 2500554 w 3360979"/>
                <a:gd name="connsiteY45" fmla="*/ 155575 h 1215448"/>
                <a:gd name="connsiteX46" fmla="*/ 2637079 w 3360979"/>
                <a:gd name="connsiteY46" fmla="*/ 171450 h 1215448"/>
                <a:gd name="connsiteX47" fmla="*/ 2710104 w 3360979"/>
                <a:gd name="connsiteY47" fmla="*/ 101600 h 1215448"/>
                <a:gd name="connsiteX48" fmla="*/ 2821229 w 3360979"/>
                <a:gd name="connsiteY48" fmla="*/ 107950 h 1215448"/>
                <a:gd name="connsiteX49" fmla="*/ 2986329 w 3360979"/>
                <a:gd name="connsiteY49" fmla="*/ 79375 h 1215448"/>
                <a:gd name="connsiteX50" fmla="*/ 3040304 w 3360979"/>
                <a:gd name="connsiteY50" fmla="*/ 19050 h 1215448"/>
                <a:gd name="connsiteX51" fmla="*/ 3214929 w 3360979"/>
                <a:gd name="connsiteY51" fmla="*/ 9525 h 1215448"/>
                <a:gd name="connsiteX52" fmla="*/ 3360979 w 3360979"/>
                <a:gd name="connsiteY52" fmla="*/ 25400 h 1215448"/>
                <a:gd name="connsiteX53" fmla="*/ 3326054 w 3360979"/>
                <a:gd name="connsiteY53" fmla="*/ 104775 h 1215448"/>
                <a:gd name="connsiteX54" fmla="*/ 3138729 w 3360979"/>
                <a:gd name="connsiteY54" fmla="*/ 139700 h 1215448"/>
                <a:gd name="connsiteX55" fmla="*/ 3081579 w 3360979"/>
                <a:gd name="connsiteY55" fmla="*/ 152400 h 1215448"/>
                <a:gd name="connsiteX56" fmla="*/ 3021254 w 3360979"/>
                <a:gd name="connsiteY56" fmla="*/ 187325 h 1215448"/>
                <a:gd name="connsiteX57" fmla="*/ 2929179 w 3360979"/>
                <a:gd name="connsiteY57" fmla="*/ 330200 h 1215448"/>
                <a:gd name="connsiteX58" fmla="*/ 2856154 w 3360979"/>
                <a:gd name="connsiteY58" fmla="*/ 374650 h 1215448"/>
                <a:gd name="connsiteX59" fmla="*/ 2710104 w 3360979"/>
                <a:gd name="connsiteY59" fmla="*/ 387350 h 1215448"/>
                <a:gd name="connsiteX60" fmla="*/ 2551354 w 3360979"/>
                <a:gd name="connsiteY60" fmla="*/ 415925 h 1215448"/>
                <a:gd name="connsiteX61" fmla="*/ 2452929 w 3360979"/>
                <a:gd name="connsiteY61" fmla="*/ 469900 h 1215448"/>
                <a:gd name="connsiteX62" fmla="*/ 2268779 w 3360979"/>
                <a:gd name="connsiteY62" fmla="*/ 625475 h 1215448"/>
                <a:gd name="connsiteX63" fmla="*/ 2221154 w 3360979"/>
                <a:gd name="connsiteY63" fmla="*/ 654050 h 1215448"/>
                <a:gd name="connsiteX64" fmla="*/ 2151304 w 3360979"/>
                <a:gd name="connsiteY64" fmla="*/ 673100 h 1215448"/>
                <a:gd name="connsiteX65" fmla="*/ 2005254 w 3360979"/>
                <a:gd name="connsiteY65" fmla="*/ 688975 h 1215448"/>
                <a:gd name="connsiteX66" fmla="*/ 1817929 w 3360979"/>
                <a:gd name="connsiteY66" fmla="*/ 708025 h 1215448"/>
                <a:gd name="connsiteX67" fmla="*/ 1776654 w 3360979"/>
                <a:gd name="connsiteY67" fmla="*/ 714375 h 1215448"/>
                <a:gd name="connsiteX68" fmla="*/ 1554404 w 3360979"/>
                <a:gd name="connsiteY68" fmla="*/ 762000 h 1215448"/>
                <a:gd name="connsiteX69" fmla="*/ 1468679 w 3360979"/>
                <a:gd name="connsiteY69" fmla="*/ 781050 h 1215448"/>
                <a:gd name="connsiteX70" fmla="*/ 1376604 w 3360979"/>
                <a:gd name="connsiteY70" fmla="*/ 815975 h 1215448"/>
                <a:gd name="connsiteX71" fmla="*/ 1221029 w 3360979"/>
                <a:gd name="connsiteY71" fmla="*/ 873125 h 1215448"/>
                <a:gd name="connsiteX72" fmla="*/ 1141654 w 3360979"/>
                <a:gd name="connsiteY72" fmla="*/ 962025 h 1215448"/>
                <a:gd name="connsiteX73" fmla="*/ 1065454 w 3360979"/>
                <a:gd name="connsiteY73" fmla="*/ 1012825 h 1215448"/>
                <a:gd name="connsiteX74" fmla="*/ 926043 w 3360979"/>
                <a:gd name="connsiteY74" fmla="*/ 1074882 h 1215448"/>
                <a:gd name="connsiteX75" fmla="*/ 818094 w 3360979"/>
                <a:gd name="connsiteY75" fmla="*/ 1166091 h 1215448"/>
                <a:gd name="connsiteX76" fmla="*/ 644911 w 3360979"/>
                <a:gd name="connsiteY76" fmla="*/ 1215448 h 1215448"/>
                <a:gd name="connsiteX77" fmla="*/ 328277 w 3360979"/>
                <a:gd name="connsiteY77" fmla="*/ 1180234 h 1215448"/>
                <a:gd name="connsiteX78" fmla="*/ 107182 w 3360979"/>
                <a:gd name="connsiteY78" fmla="*/ 1169842 h 1215448"/>
                <a:gd name="connsiteX79" fmla="*/ 7603 w 3360979"/>
                <a:gd name="connsiteY79" fmla="*/ 1082964 h 1215448"/>
                <a:gd name="connsiteX80" fmla="*/ 329721 w 3360979"/>
                <a:gd name="connsiteY80" fmla="*/ 1062182 h 1215448"/>
                <a:gd name="connsiteX81" fmla="*/ 527148 w 3360979"/>
                <a:gd name="connsiteY81" fmla="*/ 1062182 h 1215448"/>
                <a:gd name="connsiteX82" fmla="*/ 687629 w 3360979"/>
                <a:gd name="connsiteY82"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84516 w 3360979"/>
                <a:gd name="connsiteY14" fmla="*/ 499269 h 1215448"/>
                <a:gd name="connsiteX15" fmla="*/ 1221029 w 3360979"/>
                <a:gd name="connsiteY15" fmla="*/ 584200 h 1215448"/>
                <a:gd name="connsiteX16" fmla="*/ 1309929 w 3360979"/>
                <a:gd name="connsiteY16" fmla="*/ 581025 h 1215448"/>
                <a:gd name="connsiteX17" fmla="*/ 1382954 w 3360979"/>
                <a:gd name="connsiteY17" fmla="*/ 441325 h 1215448"/>
                <a:gd name="connsiteX18" fmla="*/ 1417879 w 3360979"/>
                <a:gd name="connsiteY18" fmla="*/ 330200 h 1215448"/>
                <a:gd name="connsiteX19" fmla="*/ 1468679 w 3360979"/>
                <a:gd name="connsiteY19" fmla="*/ 203200 h 1215448"/>
                <a:gd name="connsiteX20" fmla="*/ 1529004 w 3360979"/>
                <a:gd name="connsiteY20" fmla="*/ 155575 h 1215448"/>
                <a:gd name="connsiteX21" fmla="*/ 1602029 w 3360979"/>
                <a:gd name="connsiteY21" fmla="*/ 177800 h 1215448"/>
                <a:gd name="connsiteX22" fmla="*/ 1592504 w 3360979"/>
                <a:gd name="connsiteY22" fmla="*/ 285750 h 1215448"/>
                <a:gd name="connsiteX23" fmla="*/ 1592504 w 3360979"/>
                <a:gd name="connsiteY23" fmla="*/ 333375 h 1215448"/>
                <a:gd name="connsiteX24" fmla="*/ 1614729 w 3360979"/>
                <a:gd name="connsiteY24" fmla="*/ 428625 h 1215448"/>
                <a:gd name="connsiteX25" fmla="*/ 1558733 w 3360979"/>
                <a:gd name="connsiteY25" fmla="*/ 577561 h 1215448"/>
                <a:gd name="connsiteX26" fmla="*/ 1718927 w 3360979"/>
                <a:gd name="connsiteY26" fmla="*/ 577561 h 1215448"/>
                <a:gd name="connsiteX27" fmla="*/ 1748079 w 3360979"/>
                <a:gd name="connsiteY27" fmla="*/ 444500 h 1215448"/>
                <a:gd name="connsiteX28" fmla="*/ 1770304 w 3360979"/>
                <a:gd name="connsiteY28" fmla="*/ 304800 h 1215448"/>
                <a:gd name="connsiteX29" fmla="*/ 1792529 w 3360979"/>
                <a:gd name="connsiteY29" fmla="*/ 184150 h 1215448"/>
                <a:gd name="connsiteX30" fmla="*/ 1840154 w 3360979"/>
                <a:gd name="connsiteY30" fmla="*/ 120650 h 1215448"/>
                <a:gd name="connsiteX31" fmla="*/ 1894129 w 3360979"/>
                <a:gd name="connsiteY31" fmla="*/ 146050 h 1215448"/>
                <a:gd name="connsiteX32" fmla="*/ 1910004 w 3360979"/>
                <a:gd name="connsiteY32" fmla="*/ 219075 h 1215448"/>
                <a:gd name="connsiteX33" fmla="*/ 1903654 w 3360979"/>
                <a:gd name="connsiteY33" fmla="*/ 361950 h 1215448"/>
                <a:gd name="connsiteX34" fmla="*/ 1919529 w 3360979"/>
                <a:gd name="connsiteY34" fmla="*/ 457200 h 1215448"/>
                <a:gd name="connsiteX35" fmla="*/ 2013336 w 3360979"/>
                <a:gd name="connsiteY35" fmla="*/ 501073 h 1215448"/>
                <a:gd name="connsiteX36" fmla="*/ 2062404 w 3360979"/>
                <a:gd name="connsiteY36" fmla="*/ 409575 h 1215448"/>
                <a:gd name="connsiteX37" fmla="*/ 2119554 w 3360979"/>
                <a:gd name="connsiteY37" fmla="*/ 307975 h 1215448"/>
                <a:gd name="connsiteX38" fmla="*/ 2135429 w 3360979"/>
                <a:gd name="connsiteY38" fmla="*/ 206375 h 1215448"/>
                <a:gd name="connsiteX39" fmla="*/ 2167179 w 3360979"/>
                <a:gd name="connsiteY39" fmla="*/ 139700 h 1215448"/>
                <a:gd name="connsiteX40" fmla="*/ 2189404 w 3360979"/>
                <a:gd name="connsiteY40" fmla="*/ 136525 h 1215448"/>
                <a:gd name="connsiteX41" fmla="*/ 2252904 w 3360979"/>
                <a:gd name="connsiteY41" fmla="*/ 165100 h 1215448"/>
                <a:gd name="connsiteX42" fmla="*/ 2291582 w 3360979"/>
                <a:gd name="connsiteY42" fmla="*/ 362527 h 1215448"/>
                <a:gd name="connsiteX43" fmla="*/ 2432435 w 3360979"/>
                <a:gd name="connsiteY43" fmla="*/ 334530 h 1215448"/>
                <a:gd name="connsiteX44" fmla="*/ 2478329 w 3360979"/>
                <a:gd name="connsiteY44" fmla="*/ 171450 h 1215448"/>
                <a:gd name="connsiteX45" fmla="*/ 2500554 w 3360979"/>
                <a:gd name="connsiteY45" fmla="*/ 155575 h 1215448"/>
                <a:gd name="connsiteX46" fmla="*/ 2637079 w 3360979"/>
                <a:gd name="connsiteY46" fmla="*/ 171450 h 1215448"/>
                <a:gd name="connsiteX47" fmla="*/ 2710104 w 3360979"/>
                <a:gd name="connsiteY47" fmla="*/ 101600 h 1215448"/>
                <a:gd name="connsiteX48" fmla="*/ 2821229 w 3360979"/>
                <a:gd name="connsiteY48" fmla="*/ 107950 h 1215448"/>
                <a:gd name="connsiteX49" fmla="*/ 2986329 w 3360979"/>
                <a:gd name="connsiteY49" fmla="*/ 79375 h 1215448"/>
                <a:gd name="connsiteX50" fmla="*/ 3040304 w 3360979"/>
                <a:gd name="connsiteY50" fmla="*/ 19050 h 1215448"/>
                <a:gd name="connsiteX51" fmla="*/ 3214929 w 3360979"/>
                <a:gd name="connsiteY51" fmla="*/ 9525 h 1215448"/>
                <a:gd name="connsiteX52" fmla="*/ 3360979 w 3360979"/>
                <a:gd name="connsiteY52" fmla="*/ 25400 h 1215448"/>
                <a:gd name="connsiteX53" fmla="*/ 3326054 w 3360979"/>
                <a:gd name="connsiteY53" fmla="*/ 104775 h 1215448"/>
                <a:gd name="connsiteX54" fmla="*/ 3138729 w 3360979"/>
                <a:gd name="connsiteY54" fmla="*/ 139700 h 1215448"/>
                <a:gd name="connsiteX55" fmla="*/ 3081579 w 3360979"/>
                <a:gd name="connsiteY55" fmla="*/ 152400 h 1215448"/>
                <a:gd name="connsiteX56" fmla="*/ 3021254 w 3360979"/>
                <a:gd name="connsiteY56" fmla="*/ 187325 h 1215448"/>
                <a:gd name="connsiteX57" fmla="*/ 2929179 w 3360979"/>
                <a:gd name="connsiteY57" fmla="*/ 330200 h 1215448"/>
                <a:gd name="connsiteX58" fmla="*/ 2856154 w 3360979"/>
                <a:gd name="connsiteY58" fmla="*/ 374650 h 1215448"/>
                <a:gd name="connsiteX59" fmla="*/ 2710104 w 3360979"/>
                <a:gd name="connsiteY59" fmla="*/ 387350 h 1215448"/>
                <a:gd name="connsiteX60" fmla="*/ 2551354 w 3360979"/>
                <a:gd name="connsiteY60" fmla="*/ 415925 h 1215448"/>
                <a:gd name="connsiteX61" fmla="*/ 2452929 w 3360979"/>
                <a:gd name="connsiteY61" fmla="*/ 469900 h 1215448"/>
                <a:gd name="connsiteX62" fmla="*/ 2268779 w 3360979"/>
                <a:gd name="connsiteY62" fmla="*/ 625475 h 1215448"/>
                <a:gd name="connsiteX63" fmla="*/ 2221154 w 3360979"/>
                <a:gd name="connsiteY63" fmla="*/ 654050 h 1215448"/>
                <a:gd name="connsiteX64" fmla="*/ 2151304 w 3360979"/>
                <a:gd name="connsiteY64" fmla="*/ 673100 h 1215448"/>
                <a:gd name="connsiteX65" fmla="*/ 2005254 w 3360979"/>
                <a:gd name="connsiteY65" fmla="*/ 688975 h 1215448"/>
                <a:gd name="connsiteX66" fmla="*/ 1817929 w 3360979"/>
                <a:gd name="connsiteY66" fmla="*/ 708025 h 1215448"/>
                <a:gd name="connsiteX67" fmla="*/ 1776654 w 3360979"/>
                <a:gd name="connsiteY67" fmla="*/ 714375 h 1215448"/>
                <a:gd name="connsiteX68" fmla="*/ 1554404 w 3360979"/>
                <a:gd name="connsiteY68" fmla="*/ 762000 h 1215448"/>
                <a:gd name="connsiteX69" fmla="*/ 1468679 w 3360979"/>
                <a:gd name="connsiteY69" fmla="*/ 781050 h 1215448"/>
                <a:gd name="connsiteX70" fmla="*/ 1376604 w 3360979"/>
                <a:gd name="connsiteY70" fmla="*/ 815975 h 1215448"/>
                <a:gd name="connsiteX71" fmla="*/ 1221029 w 3360979"/>
                <a:gd name="connsiteY71" fmla="*/ 873125 h 1215448"/>
                <a:gd name="connsiteX72" fmla="*/ 1141654 w 3360979"/>
                <a:gd name="connsiteY72" fmla="*/ 962025 h 1215448"/>
                <a:gd name="connsiteX73" fmla="*/ 1065454 w 3360979"/>
                <a:gd name="connsiteY73" fmla="*/ 1012825 h 1215448"/>
                <a:gd name="connsiteX74" fmla="*/ 926043 w 3360979"/>
                <a:gd name="connsiteY74" fmla="*/ 1074882 h 1215448"/>
                <a:gd name="connsiteX75" fmla="*/ 818094 w 3360979"/>
                <a:gd name="connsiteY75" fmla="*/ 1166091 h 1215448"/>
                <a:gd name="connsiteX76" fmla="*/ 644911 w 3360979"/>
                <a:gd name="connsiteY76" fmla="*/ 1215448 h 1215448"/>
                <a:gd name="connsiteX77" fmla="*/ 328277 w 3360979"/>
                <a:gd name="connsiteY77" fmla="*/ 1180234 h 1215448"/>
                <a:gd name="connsiteX78" fmla="*/ 107182 w 3360979"/>
                <a:gd name="connsiteY78" fmla="*/ 1169842 h 1215448"/>
                <a:gd name="connsiteX79" fmla="*/ 7603 w 3360979"/>
                <a:gd name="connsiteY79" fmla="*/ 1082964 h 1215448"/>
                <a:gd name="connsiteX80" fmla="*/ 329721 w 3360979"/>
                <a:gd name="connsiteY80" fmla="*/ 1062182 h 1215448"/>
                <a:gd name="connsiteX81" fmla="*/ 527148 w 3360979"/>
                <a:gd name="connsiteY81" fmla="*/ 1062182 h 1215448"/>
                <a:gd name="connsiteX82" fmla="*/ 687629 w 3360979"/>
                <a:gd name="connsiteY82"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84516 w 3360979"/>
                <a:gd name="connsiteY14" fmla="*/ 499269 h 1215448"/>
                <a:gd name="connsiteX15" fmla="*/ 1178961 w 3360979"/>
                <a:gd name="connsiteY15" fmla="*/ 577056 h 1215448"/>
                <a:gd name="connsiteX16" fmla="*/ 1221029 w 3360979"/>
                <a:gd name="connsiteY16" fmla="*/ 584200 h 1215448"/>
                <a:gd name="connsiteX17" fmla="*/ 1309929 w 3360979"/>
                <a:gd name="connsiteY17" fmla="*/ 581025 h 1215448"/>
                <a:gd name="connsiteX18" fmla="*/ 1382954 w 3360979"/>
                <a:gd name="connsiteY18" fmla="*/ 441325 h 1215448"/>
                <a:gd name="connsiteX19" fmla="*/ 1417879 w 3360979"/>
                <a:gd name="connsiteY19" fmla="*/ 330200 h 1215448"/>
                <a:gd name="connsiteX20" fmla="*/ 1468679 w 3360979"/>
                <a:gd name="connsiteY20" fmla="*/ 203200 h 1215448"/>
                <a:gd name="connsiteX21" fmla="*/ 1529004 w 3360979"/>
                <a:gd name="connsiteY21" fmla="*/ 155575 h 1215448"/>
                <a:gd name="connsiteX22" fmla="*/ 1602029 w 3360979"/>
                <a:gd name="connsiteY22" fmla="*/ 177800 h 1215448"/>
                <a:gd name="connsiteX23" fmla="*/ 1592504 w 3360979"/>
                <a:gd name="connsiteY23" fmla="*/ 285750 h 1215448"/>
                <a:gd name="connsiteX24" fmla="*/ 1592504 w 3360979"/>
                <a:gd name="connsiteY24" fmla="*/ 333375 h 1215448"/>
                <a:gd name="connsiteX25" fmla="*/ 1614729 w 3360979"/>
                <a:gd name="connsiteY25" fmla="*/ 428625 h 1215448"/>
                <a:gd name="connsiteX26" fmla="*/ 1558733 w 3360979"/>
                <a:gd name="connsiteY26" fmla="*/ 577561 h 1215448"/>
                <a:gd name="connsiteX27" fmla="*/ 1718927 w 3360979"/>
                <a:gd name="connsiteY27" fmla="*/ 577561 h 1215448"/>
                <a:gd name="connsiteX28" fmla="*/ 1748079 w 3360979"/>
                <a:gd name="connsiteY28" fmla="*/ 444500 h 1215448"/>
                <a:gd name="connsiteX29" fmla="*/ 1770304 w 3360979"/>
                <a:gd name="connsiteY29" fmla="*/ 304800 h 1215448"/>
                <a:gd name="connsiteX30" fmla="*/ 1792529 w 3360979"/>
                <a:gd name="connsiteY30" fmla="*/ 184150 h 1215448"/>
                <a:gd name="connsiteX31" fmla="*/ 1840154 w 3360979"/>
                <a:gd name="connsiteY31" fmla="*/ 120650 h 1215448"/>
                <a:gd name="connsiteX32" fmla="*/ 1894129 w 3360979"/>
                <a:gd name="connsiteY32" fmla="*/ 146050 h 1215448"/>
                <a:gd name="connsiteX33" fmla="*/ 1910004 w 3360979"/>
                <a:gd name="connsiteY33" fmla="*/ 219075 h 1215448"/>
                <a:gd name="connsiteX34" fmla="*/ 1903654 w 3360979"/>
                <a:gd name="connsiteY34" fmla="*/ 361950 h 1215448"/>
                <a:gd name="connsiteX35" fmla="*/ 1919529 w 3360979"/>
                <a:gd name="connsiteY35" fmla="*/ 457200 h 1215448"/>
                <a:gd name="connsiteX36" fmla="*/ 2013336 w 3360979"/>
                <a:gd name="connsiteY36" fmla="*/ 501073 h 1215448"/>
                <a:gd name="connsiteX37" fmla="*/ 2062404 w 3360979"/>
                <a:gd name="connsiteY37" fmla="*/ 409575 h 1215448"/>
                <a:gd name="connsiteX38" fmla="*/ 2119554 w 3360979"/>
                <a:gd name="connsiteY38" fmla="*/ 307975 h 1215448"/>
                <a:gd name="connsiteX39" fmla="*/ 2135429 w 3360979"/>
                <a:gd name="connsiteY39" fmla="*/ 206375 h 1215448"/>
                <a:gd name="connsiteX40" fmla="*/ 2167179 w 3360979"/>
                <a:gd name="connsiteY40" fmla="*/ 139700 h 1215448"/>
                <a:gd name="connsiteX41" fmla="*/ 2189404 w 3360979"/>
                <a:gd name="connsiteY41" fmla="*/ 136525 h 1215448"/>
                <a:gd name="connsiteX42" fmla="*/ 2252904 w 3360979"/>
                <a:gd name="connsiteY42" fmla="*/ 165100 h 1215448"/>
                <a:gd name="connsiteX43" fmla="*/ 2291582 w 3360979"/>
                <a:gd name="connsiteY43" fmla="*/ 362527 h 1215448"/>
                <a:gd name="connsiteX44" fmla="*/ 2432435 w 3360979"/>
                <a:gd name="connsiteY44" fmla="*/ 334530 h 1215448"/>
                <a:gd name="connsiteX45" fmla="*/ 2478329 w 3360979"/>
                <a:gd name="connsiteY45" fmla="*/ 171450 h 1215448"/>
                <a:gd name="connsiteX46" fmla="*/ 2500554 w 3360979"/>
                <a:gd name="connsiteY46" fmla="*/ 155575 h 1215448"/>
                <a:gd name="connsiteX47" fmla="*/ 2637079 w 3360979"/>
                <a:gd name="connsiteY47" fmla="*/ 171450 h 1215448"/>
                <a:gd name="connsiteX48" fmla="*/ 2710104 w 3360979"/>
                <a:gd name="connsiteY48" fmla="*/ 101600 h 1215448"/>
                <a:gd name="connsiteX49" fmla="*/ 2821229 w 3360979"/>
                <a:gd name="connsiteY49" fmla="*/ 107950 h 1215448"/>
                <a:gd name="connsiteX50" fmla="*/ 2986329 w 3360979"/>
                <a:gd name="connsiteY50" fmla="*/ 79375 h 1215448"/>
                <a:gd name="connsiteX51" fmla="*/ 3040304 w 3360979"/>
                <a:gd name="connsiteY51" fmla="*/ 19050 h 1215448"/>
                <a:gd name="connsiteX52" fmla="*/ 3214929 w 3360979"/>
                <a:gd name="connsiteY52" fmla="*/ 9525 h 1215448"/>
                <a:gd name="connsiteX53" fmla="*/ 3360979 w 3360979"/>
                <a:gd name="connsiteY53" fmla="*/ 25400 h 1215448"/>
                <a:gd name="connsiteX54" fmla="*/ 3326054 w 3360979"/>
                <a:gd name="connsiteY54" fmla="*/ 104775 h 1215448"/>
                <a:gd name="connsiteX55" fmla="*/ 3138729 w 3360979"/>
                <a:gd name="connsiteY55" fmla="*/ 139700 h 1215448"/>
                <a:gd name="connsiteX56" fmla="*/ 3081579 w 3360979"/>
                <a:gd name="connsiteY56" fmla="*/ 152400 h 1215448"/>
                <a:gd name="connsiteX57" fmla="*/ 3021254 w 3360979"/>
                <a:gd name="connsiteY57" fmla="*/ 187325 h 1215448"/>
                <a:gd name="connsiteX58" fmla="*/ 2929179 w 3360979"/>
                <a:gd name="connsiteY58" fmla="*/ 330200 h 1215448"/>
                <a:gd name="connsiteX59" fmla="*/ 2856154 w 3360979"/>
                <a:gd name="connsiteY59" fmla="*/ 374650 h 1215448"/>
                <a:gd name="connsiteX60" fmla="*/ 2710104 w 3360979"/>
                <a:gd name="connsiteY60" fmla="*/ 387350 h 1215448"/>
                <a:gd name="connsiteX61" fmla="*/ 2551354 w 3360979"/>
                <a:gd name="connsiteY61" fmla="*/ 415925 h 1215448"/>
                <a:gd name="connsiteX62" fmla="*/ 2452929 w 3360979"/>
                <a:gd name="connsiteY62" fmla="*/ 469900 h 1215448"/>
                <a:gd name="connsiteX63" fmla="*/ 2268779 w 3360979"/>
                <a:gd name="connsiteY63" fmla="*/ 625475 h 1215448"/>
                <a:gd name="connsiteX64" fmla="*/ 2221154 w 3360979"/>
                <a:gd name="connsiteY64" fmla="*/ 654050 h 1215448"/>
                <a:gd name="connsiteX65" fmla="*/ 2151304 w 3360979"/>
                <a:gd name="connsiteY65" fmla="*/ 673100 h 1215448"/>
                <a:gd name="connsiteX66" fmla="*/ 2005254 w 3360979"/>
                <a:gd name="connsiteY66" fmla="*/ 688975 h 1215448"/>
                <a:gd name="connsiteX67" fmla="*/ 1817929 w 3360979"/>
                <a:gd name="connsiteY67" fmla="*/ 708025 h 1215448"/>
                <a:gd name="connsiteX68" fmla="*/ 1776654 w 3360979"/>
                <a:gd name="connsiteY68" fmla="*/ 714375 h 1215448"/>
                <a:gd name="connsiteX69" fmla="*/ 1554404 w 3360979"/>
                <a:gd name="connsiteY69" fmla="*/ 762000 h 1215448"/>
                <a:gd name="connsiteX70" fmla="*/ 1468679 w 3360979"/>
                <a:gd name="connsiteY70" fmla="*/ 781050 h 1215448"/>
                <a:gd name="connsiteX71" fmla="*/ 1376604 w 3360979"/>
                <a:gd name="connsiteY71" fmla="*/ 815975 h 1215448"/>
                <a:gd name="connsiteX72" fmla="*/ 1221029 w 3360979"/>
                <a:gd name="connsiteY72" fmla="*/ 873125 h 1215448"/>
                <a:gd name="connsiteX73" fmla="*/ 1141654 w 3360979"/>
                <a:gd name="connsiteY73" fmla="*/ 962025 h 1215448"/>
                <a:gd name="connsiteX74" fmla="*/ 1065454 w 3360979"/>
                <a:gd name="connsiteY74" fmla="*/ 1012825 h 1215448"/>
                <a:gd name="connsiteX75" fmla="*/ 926043 w 3360979"/>
                <a:gd name="connsiteY75" fmla="*/ 1074882 h 1215448"/>
                <a:gd name="connsiteX76" fmla="*/ 818094 w 3360979"/>
                <a:gd name="connsiteY76" fmla="*/ 1166091 h 1215448"/>
                <a:gd name="connsiteX77" fmla="*/ 644911 w 3360979"/>
                <a:gd name="connsiteY77" fmla="*/ 1215448 h 1215448"/>
                <a:gd name="connsiteX78" fmla="*/ 328277 w 3360979"/>
                <a:gd name="connsiteY78" fmla="*/ 1180234 h 1215448"/>
                <a:gd name="connsiteX79" fmla="*/ 107182 w 3360979"/>
                <a:gd name="connsiteY79" fmla="*/ 1169842 h 1215448"/>
                <a:gd name="connsiteX80" fmla="*/ 7603 w 3360979"/>
                <a:gd name="connsiteY80" fmla="*/ 1082964 h 1215448"/>
                <a:gd name="connsiteX81" fmla="*/ 329721 w 3360979"/>
                <a:gd name="connsiteY81" fmla="*/ 1062182 h 1215448"/>
                <a:gd name="connsiteX82" fmla="*/ 527148 w 3360979"/>
                <a:gd name="connsiteY82" fmla="*/ 1062182 h 1215448"/>
                <a:gd name="connsiteX83" fmla="*/ 687629 w 3360979"/>
                <a:gd name="connsiteY83"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84516 w 3360979"/>
                <a:gd name="connsiteY14" fmla="*/ 499269 h 1215448"/>
                <a:gd name="connsiteX15" fmla="*/ 1178961 w 3360979"/>
                <a:gd name="connsiteY15" fmla="*/ 577056 h 1215448"/>
                <a:gd name="connsiteX16" fmla="*/ 1218648 w 3360979"/>
                <a:gd name="connsiteY16" fmla="*/ 603250 h 1215448"/>
                <a:gd name="connsiteX17" fmla="*/ 1309929 w 3360979"/>
                <a:gd name="connsiteY17" fmla="*/ 581025 h 1215448"/>
                <a:gd name="connsiteX18" fmla="*/ 1382954 w 3360979"/>
                <a:gd name="connsiteY18" fmla="*/ 441325 h 1215448"/>
                <a:gd name="connsiteX19" fmla="*/ 1417879 w 3360979"/>
                <a:gd name="connsiteY19" fmla="*/ 330200 h 1215448"/>
                <a:gd name="connsiteX20" fmla="*/ 1468679 w 3360979"/>
                <a:gd name="connsiteY20" fmla="*/ 203200 h 1215448"/>
                <a:gd name="connsiteX21" fmla="*/ 1529004 w 3360979"/>
                <a:gd name="connsiteY21" fmla="*/ 155575 h 1215448"/>
                <a:gd name="connsiteX22" fmla="*/ 1602029 w 3360979"/>
                <a:gd name="connsiteY22" fmla="*/ 177800 h 1215448"/>
                <a:gd name="connsiteX23" fmla="*/ 1592504 w 3360979"/>
                <a:gd name="connsiteY23" fmla="*/ 285750 h 1215448"/>
                <a:gd name="connsiteX24" fmla="*/ 1592504 w 3360979"/>
                <a:gd name="connsiteY24" fmla="*/ 333375 h 1215448"/>
                <a:gd name="connsiteX25" fmla="*/ 1614729 w 3360979"/>
                <a:gd name="connsiteY25" fmla="*/ 428625 h 1215448"/>
                <a:gd name="connsiteX26" fmla="*/ 1558733 w 3360979"/>
                <a:gd name="connsiteY26" fmla="*/ 577561 h 1215448"/>
                <a:gd name="connsiteX27" fmla="*/ 1718927 w 3360979"/>
                <a:gd name="connsiteY27" fmla="*/ 577561 h 1215448"/>
                <a:gd name="connsiteX28" fmla="*/ 1748079 w 3360979"/>
                <a:gd name="connsiteY28" fmla="*/ 444500 h 1215448"/>
                <a:gd name="connsiteX29" fmla="*/ 1770304 w 3360979"/>
                <a:gd name="connsiteY29" fmla="*/ 304800 h 1215448"/>
                <a:gd name="connsiteX30" fmla="*/ 1792529 w 3360979"/>
                <a:gd name="connsiteY30" fmla="*/ 184150 h 1215448"/>
                <a:gd name="connsiteX31" fmla="*/ 1840154 w 3360979"/>
                <a:gd name="connsiteY31" fmla="*/ 120650 h 1215448"/>
                <a:gd name="connsiteX32" fmla="*/ 1894129 w 3360979"/>
                <a:gd name="connsiteY32" fmla="*/ 146050 h 1215448"/>
                <a:gd name="connsiteX33" fmla="*/ 1910004 w 3360979"/>
                <a:gd name="connsiteY33" fmla="*/ 219075 h 1215448"/>
                <a:gd name="connsiteX34" fmla="*/ 1903654 w 3360979"/>
                <a:gd name="connsiteY34" fmla="*/ 361950 h 1215448"/>
                <a:gd name="connsiteX35" fmla="*/ 1919529 w 3360979"/>
                <a:gd name="connsiteY35" fmla="*/ 457200 h 1215448"/>
                <a:gd name="connsiteX36" fmla="*/ 2013336 w 3360979"/>
                <a:gd name="connsiteY36" fmla="*/ 501073 h 1215448"/>
                <a:gd name="connsiteX37" fmla="*/ 2062404 w 3360979"/>
                <a:gd name="connsiteY37" fmla="*/ 409575 h 1215448"/>
                <a:gd name="connsiteX38" fmla="*/ 2119554 w 3360979"/>
                <a:gd name="connsiteY38" fmla="*/ 307975 h 1215448"/>
                <a:gd name="connsiteX39" fmla="*/ 2135429 w 3360979"/>
                <a:gd name="connsiteY39" fmla="*/ 206375 h 1215448"/>
                <a:gd name="connsiteX40" fmla="*/ 2167179 w 3360979"/>
                <a:gd name="connsiteY40" fmla="*/ 139700 h 1215448"/>
                <a:gd name="connsiteX41" fmla="*/ 2189404 w 3360979"/>
                <a:gd name="connsiteY41" fmla="*/ 136525 h 1215448"/>
                <a:gd name="connsiteX42" fmla="*/ 2252904 w 3360979"/>
                <a:gd name="connsiteY42" fmla="*/ 165100 h 1215448"/>
                <a:gd name="connsiteX43" fmla="*/ 2291582 w 3360979"/>
                <a:gd name="connsiteY43" fmla="*/ 362527 h 1215448"/>
                <a:gd name="connsiteX44" fmla="*/ 2432435 w 3360979"/>
                <a:gd name="connsiteY44" fmla="*/ 334530 h 1215448"/>
                <a:gd name="connsiteX45" fmla="*/ 2478329 w 3360979"/>
                <a:gd name="connsiteY45" fmla="*/ 171450 h 1215448"/>
                <a:gd name="connsiteX46" fmla="*/ 2500554 w 3360979"/>
                <a:gd name="connsiteY46" fmla="*/ 155575 h 1215448"/>
                <a:gd name="connsiteX47" fmla="*/ 2637079 w 3360979"/>
                <a:gd name="connsiteY47" fmla="*/ 171450 h 1215448"/>
                <a:gd name="connsiteX48" fmla="*/ 2710104 w 3360979"/>
                <a:gd name="connsiteY48" fmla="*/ 101600 h 1215448"/>
                <a:gd name="connsiteX49" fmla="*/ 2821229 w 3360979"/>
                <a:gd name="connsiteY49" fmla="*/ 107950 h 1215448"/>
                <a:gd name="connsiteX50" fmla="*/ 2986329 w 3360979"/>
                <a:gd name="connsiteY50" fmla="*/ 79375 h 1215448"/>
                <a:gd name="connsiteX51" fmla="*/ 3040304 w 3360979"/>
                <a:gd name="connsiteY51" fmla="*/ 19050 h 1215448"/>
                <a:gd name="connsiteX52" fmla="*/ 3214929 w 3360979"/>
                <a:gd name="connsiteY52" fmla="*/ 9525 h 1215448"/>
                <a:gd name="connsiteX53" fmla="*/ 3360979 w 3360979"/>
                <a:gd name="connsiteY53" fmla="*/ 25400 h 1215448"/>
                <a:gd name="connsiteX54" fmla="*/ 3326054 w 3360979"/>
                <a:gd name="connsiteY54" fmla="*/ 104775 h 1215448"/>
                <a:gd name="connsiteX55" fmla="*/ 3138729 w 3360979"/>
                <a:gd name="connsiteY55" fmla="*/ 139700 h 1215448"/>
                <a:gd name="connsiteX56" fmla="*/ 3081579 w 3360979"/>
                <a:gd name="connsiteY56" fmla="*/ 152400 h 1215448"/>
                <a:gd name="connsiteX57" fmla="*/ 3021254 w 3360979"/>
                <a:gd name="connsiteY57" fmla="*/ 187325 h 1215448"/>
                <a:gd name="connsiteX58" fmla="*/ 2929179 w 3360979"/>
                <a:gd name="connsiteY58" fmla="*/ 330200 h 1215448"/>
                <a:gd name="connsiteX59" fmla="*/ 2856154 w 3360979"/>
                <a:gd name="connsiteY59" fmla="*/ 374650 h 1215448"/>
                <a:gd name="connsiteX60" fmla="*/ 2710104 w 3360979"/>
                <a:gd name="connsiteY60" fmla="*/ 387350 h 1215448"/>
                <a:gd name="connsiteX61" fmla="*/ 2551354 w 3360979"/>
                <a:gd name="connsiteY61" fmla="*/ 415925 h 1215448"/>
                <a:gd name="connsiteX62" fmla="*/ 2452929 w 3360979"/>
                <a:gd name="connsiteY62" fmla="*/ 469900 h 1215448"/>
                <a:gd name="connsiteX63" fmla="*/ 2268779 w 3360979"/>
                <a:gd name="connsiteY63" fmla="*/ 625475 h 1215448"/>
                <a:gd name="connsiteX64" fmla="*/ 2221154 w 3360979"/>
                <a:gd name="connsiteY64" fmla="*/ 654050 h 1215448"/>
                <a:gd name="connsiteX65" fmla="*/ 2151304 w 3360979"/>
                <a:gd name="connsiteY65" fmla="*/ 673100 h 1215448"/>
                <a:gd name="connsiteX66" fmla="*/ 2005254 w 3360979"/>
                <a:gd name="connsiteY66" fmla="*/ 688975 h 1215448"/>
                <a:gd name="connsiteX67" fmla="*/ 1817929 w 3360979"/>
                <a:gd name="connsiteY67" fmla="*/ 708025 h 1215448"/>
                <a:gd name="connsiteX68" fmla="*/ 1776654 w 3360979"/>
                <a:gd name="connsiteY68" fmla="*/ 714375 h 1215448"/>
                <a:gd name="connsiteX69" fmla="*/ 1554404 w 3360979"/>
                <a:gd name="connsiteY69" fmla="*/ 762000 h 1215448"/>
                <a:gd name="connsiteX70" fmla="*/ 1468679 w 3360979"/>
                <a:gd name="connsiteY70" fmla="*/ 781050 h 1215448"/>
                <a:gd name="connsiteX71" fmla="*/ 1376604 w 3360979"/>
                <a:gd name="connsiteY71" fmla="*/ 815975 h 1215448"/>
                <a:gd name="connsiteX72" fmla="*/ 1221029 w 3360979"/>
                <a:gd name="connsiteY72" fmla="*/ 873125 h 1215448"/>
                <a:gd name="connsiteX73" fmla="*/ 1141654 w 3360979"/>
                <a:gd name="connsiteY73" fmla="*/ 962025 h 1215448"/>
                <a:gd name="connsiteX74" fmla="*/ 1065454 w 3360979"/>
                <a:gd name="connsiteY74" fmla="*/ 1012825 h 1215448"/>
                <a:gd name="connsiteX75" fmla="*/ 926043 w 3360979"/>
                <a:gd name="connsiteY75" fmla="*/ 1074882 h 1215448"/>
                <a:gd name="connsiteX76" fmla="*/ 818094 w 3360979"/>
                <a:gd name="connsiteY76" fmla="*/ 1166091 h 1215448"/>
                <a:gd name="connsiteX77" fmla="*/ 644911 w 3360979"/>
                <a:gd name="connsiteY77" fmla="*/ 1215448 h 1215448"/>
                <a:gd name="connsiteX78" fmla="*/ 328277 w 3360979"/>
                <a:gd name="connsiteY78" fmla="*/ 1180234 h 1215448"/>
                <a:gd name="connsiteX79" fmla="*/ 107182 w 3360979"/>
                <a:gd name="connsiteY79" fmla="*/ 1169842 h 1215448"/>
                <a:gd name="connsiteX80" fmla="*/ 7603 w 3360979"/>
                <a:gd name="connsiteY80" fmla="*/ 1082964 h 1215448"/>
                <a:gd name="connsiteX81" fmla="*/ 329721 w 3360979"/>
                <a:gd name="connsiteY81" fmla="*/ 1062182 h 1215448"/>
                <a:gd name="connsiteX82" fmla="*/ 527148 w 3360979"/>
                <a:gd name="connsiteY82" fmla="*/ 1062182 h 1215448"/>
                <a:gd name="connsiteX83" fmla="*/ 687629 w 3360979"/>
                <a:gd name="connsiteY83"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84516 w 3360979"/>
                <a:gd name="connsiteY14" fmla="*/ 499269 h 1215448"/>
                <a:gd name="connsiteX15" fmla="*/ 1136099 w 3360979"/>
                <a:gd name="connsiteY15" fmla="*/ 598487 h 1215448"/>
                <a:gd name="connsiteX16" fmla="*/ 1218648 w 3360979"/>
                <a:gd name="connsiteY16" fmla="*/ 603250 h 1215448"/>
                <a:gd name="connsiteX17" fmla="*/ 1309929 w 3360979"/>
                <a:gd name="connsiteY17" fmla="*/ 581025 h 1215448"/>
                <a:gd name="connsiteX18" fmla="*/ 1382954 w 3360979"/>
                <a:gd name="connsiteY18" fmla="*/ 441325 h 1215448"/>
                <a:gd name="connsiteX19" fmla="*/ 1417879 w 3360979"/>
                <a:gd name="connsiteY19" fmla="*/ 330200 h 1215448"/>
                <a:gd name="connsiteX20" fmla="*/ 1468679 w 3360979"/>
                <a:gd name="connsiteY20" fmla="*/ 203200 h 1215448"/>
                <a:gd name="connsiteX21" fmla="*/ 1529004 w 3360979"/>
                <a:gd name="connsiteY21" fmla="*/ 155575 h 1215448"/>
                <a:gd name="connsiteX22" fmla="*/ 1602029 w 3360979"/>
                <a:gd name="connsiteY22" fmla="*/ 177800 h 1215448"/>
                <a:gd name="connsiteX23" fmla="*/ 1592504 w 3360979"/>
                <a:gd name="connsiteY23" fmla="*/ 285750 h 1215448"/>
                <a:gd name="connsiteX24" fmla="*/ 1592504 w 3360979"/>
                <a:gd name="connsiteY24" fmla="*/ 333375 h 1215448"/>
                <a:gd name="connsiteX25" fmla="*/ 1614729 w 3360979"/>
                <a:gd name="connsiteY25" fmla="*/ 428625 h 1215448"/>
                <a:gd name="connsiteX26" fmla="*/ 1558733 w 3360979"/>
                <a:gd name="connsiteY26" fmla="*/ 577561 h 1215448"/>
                <a:gd name="connsiteX27" fmla="*/ 1718927 w 3360979"/>
                <a:gd name="connsiteY27" fmla="*/ 577561 h 1215448"/>
                <a:gd name="connsiteX28" fmla="*/ 1748079 w 3360979"/>
                <a:gd name="connsiteY28" fmla="*/ 444500 h 1215448"/>
                <a:gd name="connsiteX29" fmla="*/ 1770304 w 3360979"/>
                <a:gd name="connsiteY29" fmla="*/ 304800 h 1215448"/>
                <a:gd name="connsiteX30" fmla="*/ 1792529 w 3360979"/>
                <a:gd name="connsiteY30" fmla="*/ 184150 h 1215448"/>
                <a:gd name="connsiteX31" fmla="*/ 1840154 w 3360979"/>
                <a:gd name="connsiteY31" fmla="*/ 120650 h 1215448"/>
                <a:gd name="connsiteX32" fmla="*/ 1894129 w 3360979"/>
                <a:gd name="connsiteY32" fmla="*/ 146050 h 1215448"/>
                <a:gd name="connsiteX33" fmla="*/ 1910004 w 3360979"/>
                <a:gd name="connsiteY33" fmla="*/ 219075 h 1215448"/>
                <a:gd name="connsiteX34" fmla="*/ 1903654 w 3360979"/>
                <a:gd name="connsiteY34" fmla="*/ 361950 h 1215448"/>
                <a:gd name="connsiteX35" fmla="*/ 1919529 w 3360979"/>
                <a:gd name="connsiteY35" fmla="*/ 457200 h 1215448"/>
                <a:gd name="connsiteX36" fmla="*/ 2013336 w 3360979"/>
                <a:gd name="connsiteY36" fmla="*/ 501073 h 1215448"/>
                <a:gd name="connsiteX37" fmla="*/ 2062404 w 3360979"/>
                <a:gd name="connsiteY37" fmla="*/ 409575 h 1215448"/>
                <a:gd name="connsiteX38" fmla="*/ 2119554 w 3360979"/>
                <a:gd name="connsiteY38" fmla="*/ 307975 h 1215448"/>
                <a:gd name="connsiteX39" fmla="*/ 2135429 w 3360979"/>
                <a:gd name="connsiteY39" fmla="*/ 206375 h 1215448"/>
                <a:gd name="connsiteX40" fmla="*/ 2167179 w 3360979"/>
                <a:gd name="connsiteY40" fmla="*/ 139700 h 1215448"/>
                <a:gd name="connsiteX41" fmla="*/ 2189404 w 3360979"/>
                <a:gd name="connsiteY41" fmla="*/ 136525 h 1215448"/>
                <a:gd name="connsiteX42" fmla="*/ 2252904 w 3360979"/>
                <a:gd name="connsiteY42" fmla="*/ 165100 h 1215448"/>
                <a:gd name="connsiteX43" fmla="*/ 2291582 w 3360979"/>
                <a:gd name="connsiteY43" fmla="*/ 362527 h 1215448"/>
                <a:gd name="connsiteX44" fmla="*/ 2432435 w 3360979"/>
                <a:gd name="connsiteY44" fmla="*/ 334530 h 1215448"/>
                <a:gd name="connsiteX45" fmla="*/ 2478329 w 3360979"/>
                <a:gd name="connsiteY45" fmla="*/ 171450 h 1215448"/>
                <a:gd name="connsiteX46" fmla="*/ 2500554 w 3360979"/>
                <a:gd name="connsiteY46" fmla="*/ 155575 h 1215448"/>
                <a:gd name="connsiteX47" fmla="*/ 2637079 w 3360979"/>
                <a:gd name="connsiteY47" fmla="*/ 171450 h 1215448"/>
                <a:gd name="connsiteX48" fmla="*/ 2710104 w 3360979"/>
                <a:gd name="connsiteY48" fmla="*/ 101600 h 1215448"/>
                <a:gd name="connsiteX49" fmla="*/ 2821229 w 3360979"/>
                <a:gd name="connsiteY49" fmla="*/ 107950 h 1215448"/>
                <a:gd name="connsiteX50" fmla="*/ 2986329 w 3360979"/>
                <a:gd name="connsiteY50" fmla="*/ 79375 h 1215448"/>
                <a:gd name="connsiteX51" fmla="*/ 3040304 w 3360979"/>
                <a:gd name="connsiteY51" fmla="*/ 19050 h 1215448"/>
                <a:gd name="connsiteX52" fmla="*/ 3214929 w 3360979"/>
                <a:gd name="connsiteY52" fmla="*/ 9525 h 1215448"/>
                <a:gd name="connsiteX53" fmla="*/ 3360979 w 3360979"/>
                <a:gd name="connsiteY53" fmla="*/ 25400 h 1215448"/>
                <a:gd name="connsiteX54" fmla="*/ 3326054 w 3360979"/>
                <a:gd name="connsiteY54" fmla="*/ 104775 h 1215448"/>
                <a:gd name="connsiteX55" fmla="*/ 3138729 w 3360979"/>
                <a:gd name="connsiteY55" fmla="*/ 139700 h 1215448"/>
                <a:gd name="connsiteX56" fmla="*/ 3081579 w 3360979"/>
                <a:gd name="connsiteY56" fmla="*/ 152400 h 1215448"/>
                <a:gd name="connsiteX57" fmla="*/ 3021254 w 3360979"/>
                <a:gd name="connsiteY57" fmla="*/ 187325 h 1215448"/>
                <a:gd name="connsiteX58" fmla="*/ 2929179 w 3360979"/>
                <a:gd name="connsiteY58" fmla="*/ 330200 h 1215448"/>
                <a:gd name="connsiteX59" fmla="*/ 2856154 w 3360979"/>
                <a:gd name="connsiteY59" fmla="*/ 374650 h 1215448"/>
                <a:gd name="connsiteX60" fmla="*/ 2710104 w 3360979"/>
                <a:gd name="connsiteY60" fmla="*/ 387350 h 1215448"/>
                <a:gd name="connsiteX61" fmla="*/ 2551354 w 3360979"/>
                <a:gd name="connsiteY61" fmla="*/ 415925 h 1215448"/>
                <a:gd name="connsiteX62" fmla="*/ 2452929 w 3360979"/>
                <a:gd name="connsiteY62" fmla="*/ 469900 h 1215448"/>
                <a:gd name="connsiteX63" fmla="*/ 2268779 w 3360979"/>
                <a:gd name="connsiteY63" fmla="*/ 625475 h 1215448"/>
                <a:gd name="connsiteX64" fmla="*/ 2221154 w 3360979"/>
                <a:gd name="connsiteY64" fmla="*/ 654050 h 1215448"/>
                <a:gd name="connsiteX65" fmla="*/ 2151304 w 3360979"/>
                <a:gd name="connsiteY65" fmla="*/ 673100 h 1215448"/>
                <a:gd name="connsiteX66" fmla="*/ 2005254 w 3360979"/>
                <a:gd name="connsiteY66" fmla="*/ 688975 h 1215448"/>
                <a:gd name="connsiteX67" fmla="*/ 1817929 w 3360979"/>
                <a:gd name="connsiteY67" fmla="*/ 708025 h 1215448"/>
                <a:gd name="connsiteX68" fmla="*/ 1776654 w 3360979"/>
                <a:gd name="connsiteY68" fmla="*/ 714375 h 1215448"/>
                <a:gd name="connsiteX69" fmla="*/ 1554404 w 3360979"/>
                <a:gd name="connsiteY69" fmla="*/ 762000 h 1215448"/>
                <a:gd name="connsiteX70" fmla="*/ 1468679 w 3360979"/>
                <a:gd name="connsiteY70" fmla="*/ 781050 h 1215448"/>
                <a:gd name="connsiteX71" fmla="*/ 1376604 w 3360979"/>
                <a:gd name="connsiteY71" fmla="*/ 815975 h 1215448"/>
                <a:gd name="connsiteX72" fmla="*/ 1221029 w 3360979"/>
                <a:gd name="connsiteY72" fmla="*/ 873125 h 1215448"/>
                <a:gd name="connsiteX73" fmla="*/ 1141654 w 3360979"/>
                <a:gd name="connsiteY73" fmla="*/ 962025 h 1215448"/>
                <a:gd name="connsiteX74" fmla="*/ 1065454 w 3360979"/>
                <a:gd name="connsiteY74" fmla="*/ 1012825 h 1215448"/>
                <a:gd name="connsiteX75" fmla="*/ 926043 w 3360979"/>
                <a:gd name="connsiteY75" fmla="*/ 1074882 h 1215448"/>
                <a:gd name="connsiteX76" fmla="*/ 818094 w 3360979"/>
                <a:gd name="connsiteY76" fmla="*/ 1166091 h 1215448"/>
                <a:gd name="connsiteX77" fmla="*/ 644911 w 3360979"/>
                <a:gd name="connsiteY77" fmla="*/ 1215448 h 1215448"/>
                <a:gd name="connsiteX78" fmla="*/ 328277 w 3360979"/>
                <a:gd name="connsiteY78" fmla="*/ 1180234 h 1215448"/>
                <a:gd name="connsiteX79" fmla="*/ 107182 w 3360979"/>
                <a:gd name="connsiteY79" fmla="*/ 1169842 h 1215448"/>
                <a:gd name="connsiteX80" fmla="*/ 7603 w 3360979"/>
                <a:gd name="connsiteY80" fmla="*/ 1082964 h 1215448"/>
                <a:gd name="connsiteX81" fmla="*/ 329721 w 3360979"/>
                <a:gd name="connsiteY81" fmla="*/ 1062182 h 1215448"/>
                <a:gd name="connsiteX82" fmla="*/ 527148 w 3360979"/>
                <a:gd name="connsiteY82" fmla="*/ 1062182 h 1215448"/>
                <a:gd name="connsiteX83" fmla="*/ 687629 w 3360979"/>
                <a:gd name="connsiteY83"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218648 w 3360979"/>
                <a:gd name="connsiteY16" fmla="*/ 603250 h 1215448"/>
                <a:gd name="connsiteX17" fmla="*/ 1309929 w 3360979"/>
                <a:gd name="connsiteY17" fmla="*/ 581025 h 1215448"/>
                <a:gd name="connsiteX18" fmla="*/ 1382954 w 3360979"/>
                <a:gd name="connsiteY18" fmla="*/ 441325 h 1215448"/>
                <a:gd name="connsiteX19" fmla="*/ 1417879 w 3360979"/>
                <a:gd name="connsiteY19" fmla="*/ 330200 h 1215448"/>
                <a:gd name="connsiteX20" fmla="*/ 1468679 w 3360979"/>
                <a:gd name="connsiteY20" fmla="*/ 203200 h 1215448"/>
                <a:gd name="connsiteX21" fmla="*/ 1529004 w 3360979"/>
                <a:gd name="connsiteY21" fmla="*/ 155575 h 1215448"/>
                <a:gd name="connsiteX22" fmla="*/ 1602029 w 3360979"/>
                <a:gd name="connsiteY22" fmla="*/ 177800 h 1215448"/>
                <a:gd name="connsiteX23" fmla="*/ 1592504 w 3360979"/>
                <a:gd name="connsiteY23" fmla="*/ 285750 h 1215448"/>
                <a:gd name="connsiteX24" fmla="*/ 1592504 w 3360979"/>
                <a:gd name="connsiteY24" fmla="*/ 333375 h 1215448"/>
                <a:gd name="connsiteX25" fmla="*/ 1614729 w 3360979"/>
                <a:gd name="connsiteY25" fmla="*/ 428625 h 1215448"/>
                <a:gd name="connsiteX26" fmla="*/ 1558733 w 3360979"/>
                <a:gd name="connsiteY26" fmla="*/ 577561 h 1215448"/>
                <a:gd name="connsiteX27" fmla="*/ 1718927 w 3360979"/>
                <a:gd name="connsiteY27" fmla="*/ 577561 h 1215448"/>
                <a:gd name="connsiteX28" fmla="*/ 1748079 w 3360979"/>
                <a:gd name="connsiteY28" fmla="*/ 444500 h 1215448"/>
                <a:gd name="connsiteX29" fmla="*/ 1770304 w 3360979"/>
                <a:gd name="connsiteY29" fmla="*/ 304800 h 1215448"/>
                <a:gd name="connsiteX30" fmla="*/ 1792529 w 3360979"/>
                <a:gd name="connsiteY30" fmla="*/ 184150 h 1215448"/>
                <a:gd name="connsiteX31" fmla="*/ 1840154 w 3360979"/>
                <a:gd name="connsiteY31" fmla="*/ 120650 h 1215448"/>
                <a:gd name="connsiteX32" fmla="*/ 1894129 w 3360979"/>
                <a:gd name="connsiteY32" fmla="*/ 146050 h 1215448"/>
                <a:gd name="connsiteX33" fmla="*/ 1910004 w 3360979"/>
                <a:gd name="connsiteY33" fmla="*/ 219075 h 1215448"/>
                <a:gd name="connsiteX34" fmla="*/ 1903654 w 3360979"/>
                <a:gd name="connsiteY34" fmla="*/ 361950 h 1215448"/>
                <a:gd name="connsiteX35" fmla="*/ 1919529 w 3360979"/>
                <a:gd name="connsiteY35" fmla="*/ 457200 h 1215448"/>
                <a:gd name="connsiteX36" fmla="*/ 2013336 w 3360979"/>
                <a:gd name="connsiteY36" fmla="*/ 501073 h 1215448"/>
                <a:gd name="connsiteX37" fmla="*/ 2062404 w 3360979"/>
                <a:gd name="connsiteY37" fmla="*/ 409575 h 1215448"/>
                <a:gd name="connsiteX38" fmla="*/ 2119554 w 3360979"/>
                <a:gd name="connsiteY38" fmla="*/ 307975 h 1215448"/>
                <a:gd name="connsiteX39" fmla="*/ 2135429 w 3360979"/>
                <a:gd name="connsiteY39" fmla="*/ 206375 h 1215448"/>
                <a:gd name="connsiteX40" fmla="*/ 2167179 w 3360979"/>
                <a:gd name="connsiteY40" fmla="*/ 139700 h 1215448"/>
                <a:gd name="connsiteX41" fmla="*/ 2189404 w 3360979"/>
                <a:gd name="connsiteY41" fmla="*/ 136525 h 1215448"/>
                <a:gd name="connsiteX42" fmla="*/ 2252904 w 3360979"/>
                <a:gd name="connsiteY42" fmla="*/ 165100 h 1215448"/>
                <a:gd name="connsiteX43" fmla="*/ 2291582 w 3360979"/>
                <a:gd name="connsiteY43" fmla="*/ 362527 h 1215448"/>
                <a:gd name="connsiteX44" fmla="*/ 2432435 w 3360979"/>
                <a:gd name="connsiteY44" fmla="*/ 334530 h 1215448"/>
                <a:gd name="connsiteX45" fmla="*/ 2478329 w 3360979"/>
                <a:gd name="connsiteY45" fmla="*/ 171450 h 1215448"/>
                <a:gd name="connsiteX46" fmla="*/ 2500554 w 3360979"/>
                <a:gd name="connsiteY46" fmla="*/ 155575 h 1215448"/>
                <a:gd name="connsiteX47" fmla="*/ 2637079 w 3360979"/>
                <a:gd name="connsiteY47" fmla="*/ 171450 h 1215448"/>
                <a:gd name="connsiteX48" fmla="*/ 2710104 w 3360979"/>
                <a:gd name="connsiteY48" fmla="*/ 101600 h 1215448"/>
                <a:gd name="connsiteX49" fmla="*/ 2821229 w 3360979"/>
                <a:gd name="connsiteY49" fmla="*/ 107950 h 1215448"/>
                <a:gd name="connsiteX50" fmla="*/ 2986329 w 3360979"/>
                <a:gd name="connsiteY50" fmla="*/ 79375 h 1215448"/>
                <a:gd name="connsiteX51" fmla="*/ 3040304 w 3360979"/>
                <a:gd name="connsiteY51" fmla="*/ 19050 h 1215448"/>
                <a:gd name="connsiteX52" fmla="*/ 3214929 w 3360979"/>
                <a:gd name="connsiteY52" fmla="*/ 9525 h 1215448"/>
                <a:gd name="connsiteX53" fmla="*/ 3360979 w 3360979"/>
                <a:gd name="connsiteY53" fmla="*/ 25400 h 1215448"/>
                <a:gd name="connsiteX54" fmla="*/ 3326054 w 3360979"/>
                <a:gd name="connsiteY54" fmla="*/ 104775 h 1215448"/>
                <a:gd name="connsiteX55" fmla="*/ 3138729 w 3360979"/>
                <a:gd name="connsiteY55" fmla="*/ 139700 h 1215448"/>
                <a:gd name="connsiteX56" fmla="*/ 3081579 w 3360979"/>
                <a:gd name="connsiteY56" fmla="*/ 152400 h 1215448"/>
                <a:gd name="connsiteX57" fmla="*/ 3021254 w 3360979"/>
                <a:gd name="connsiteY57" fmla="*/ 187325 h 1215448"/>
                <a:gd name="connsiteX58" fmla="*/ 2929179 w 3360979"/>
                <a:gd name="connsiteY58" fmla="*/ 330200 h 1215448"/>
                <a:gd name="connsiteX59" fmla="*/ 2856154 w 3360979"/>
                <a:gd name="connsiteY59" fmla="*/ 374650 h 1215448"/>
                <a:gd name="connsiteX60" fmla="*/ 2710104 w 3360979"/>
                <a:gd name="connsiteY60" fmla="*/ 387350 h 1215448"/>
                <a:gd name="connsiteX61" fmla="*/ 2551354 w 3360979"/>
                <a:gd name="connsiteY61" fmla="*/ 415925 h 1215448"/>
                <a:gd name="connsiteX62" fmla="*/ 2452929 w 3360979"/>
                <a:gd name="connsiteY62" fmla="*/ 469900 h 1215448"/>
                <a:gd name="connsiteX63" fmla="*/ 2268779 w 3360979"/>
                <a:gd name="connsiteY63" fmla="*/ 625475 h 1215448"/>
                <a:gd name="connsiteX64" fmla="*/ 2221154 w 3360979"/>
                <a:gd name="connsiteY64" fmla="*/ 654050 h 1215448"/>
                <a:gd name="connsiteX65" fmla="*/ 2151304 w 3360979"/>
                <a:gd name="connsiteY65" fmla="*/ 673100 h 1215448"/>
                <a:gd name="connsiteX66" fmla="*/ 2005254 w 3360979"/>
                <a:gd name="connsiteY66" fmla="*/ 688975 h 1215448"/>
                <a:gd name="connsiteX67" fmla="*/ 1817929 w 3360979"/>
                <a:gd name="connsiteY67" fmla="*/ 708025 h 1215448"/>
                <a:gd name="connsiteX68" fmla="*/ 1776654 w 3360979"/>
                <a:gd name="connsiteY68" fmla="*/ 714375 h 1215448"/>
                <a:gd name="connsiteX69" fmla="*/ 1554404 w 3360979"/>
                <a:gd name="connsiteY69" fmla="*/ 762000 h 1215448"/>
                <a:gd name="connsiteX70" fmla="*/ 1468679 w 3360979"/>
                <a:gd name="connsiteY70" fmla="*/ 781050 h 1215448"/>
                <a:gd name="connsiteX71" fmla="*/ 1376604 w 3360979"/>
                <a:gd name="connsiteY71" fmla="*/ 815975 h 1215448"/>
                <a:gd name="connsiteX72" fmla="*/ 1221029 w 3360979"/>
                <a:gd name="connsiteY72" fmla="*/ 873125 h 1215448"/>
                <a:gd name="connsiteX73" fmla="*/ 1141654 w 3360979"/>
                <a:gd name="connsiteY73" fmla="*/ 962025 h 1215448"/>
                <a:gd name="connsiteX74" fmla="*/ 1065454 w 3360979"/>
                <a:gd name="connsiteY74" fmla="*/ 1012825 h 1215448"/>
                <a:gd name="connsiteX75" fmla="*/ 926043 w 3360979"/>
                <a:gd name="connsiteY75" fmla="*/ 1074882 h 1215448"/>
                <a:gd name="connsiteX76" fmla="*/ 818094 w 3360979"/>
                <a:gd name="connsiteY76" fmla="*/ 1166091 h 1215448"/>
                <a:gd name="connsiteX77" fmla="*/ 644911 w 3360979"/>
                <a:gd name="connsiteY77" fmla="*/ 1215448 h 1215448"/>
                <a:gd name="connsiteX78" fmla="*/ 328277 w 3360979"/>
                <a:gd name="connsiteY78" fmla="*/ 1180234 h 1215448"/>
                <a:gd name="connsiteX79" fmla="*/ 107182 w 3360979"/>
                <a:gd name="connsiteY79" fmla="*/ 1169842 h 1215448"/>
                <a:gd name="connsiteX80" fmla="*/ 7603 w 3360979"/>
                <a:gd name="connsiteY80" fmla="*/ 1082964 h 1215448"/>
                <a:gd name="connsiteX81" fmla="*/ 329721 w 3360979"/>
                <a:gd name="connsiteY81" fmla="*/ 1062182 h 1215448"/>
                <a:gd name="connsiteX82" fmla="*/ 527148 w 3360979"/>
                <a:gd name="connsiteY82" fmla="*/ 1062182 h 1215448"/>
                <a:gd name="connsiteX83" fmla="*/ 687629 w 3360979"/>
                <a:gd name="connsiteY83"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18648 w 3360979"/>
                <a:gd name="connsiteY17" fmla="*/ 603250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14729 w 3360979"/>
                <a:gd name="connsiteY26" fmla="*/ 428625 h 1215448"/>
                <a:gd name="connsiteX27" fmla="*/ 1558733 w 3360979"/>
                <a:gd name="connsiteY27" fmla="*/ 577561 h 1215448"/>
                <a:gd name="connsiteX28" fmla="*/ 1718927 w 3360979"/>
                <a:gd name="connsiteY28" fmla="*/ 577561 h 1215448"/>
                <a:gd name="connsiteX29" fmla="*/ 1748079 w 3360979"/>
                <a:gd name="connsiteY29" fmla="*/ 44450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19529 w 3360979"/>
                <a:gd name="connsiteY36" fmla="*/ 457200 h 1215448"/>
                <a:gd name="connsiteX37" fmla="*/ 2013336 w 3360979"/>
                <a:gd name="connsiteY37" fmla="*/ 501073 h 1215448"/>
                <a:gd name="connsiteX38" fmla="*/ 2062404 w 3360979"/>
                <a:gd name="connsiteY38" fmla="*/ 409575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14729 w 3360979"/>
                <a:gd name="connsiteY26" fmla="*/ 428625 h 1215448"/>
                <a:gd name="connsiteX27" fmla="*/ 1558733 w 3360979"/>
                <a:gd name="connsiteY27" fmla="*/ 577561 h 1215448"/>
                <a:gd name="connsiteX28" fmla="*/ 1718927 w 3360979"/>
                <a:gd name="connsiteY28" fmla="*/ 577561 h 1215448"/>
                <a:gd name="connsiteX29" fmla="*/ 1748079 w 3360979"/>
                <a:gd name="connsiteY29" fmla="*/ 44450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19529 w 3360979"/>
                <a:gd name="connsiteY36" fmla="*/ 457200 h 1215448"/>
                <a:gd name="connsiteX37" fmla="*/ 2013336 w 3360979"/>
                <a:gd name="connsiteY37" fmla="*/ 501073 h 1215448"/>
                <a:gd name="connsiteX38" fmla="*/ 2062404 w 3360979"/>
                <a:gd name="connsiteY38" fmla="*/ 409575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48066 w 3360979"/>
                <a:gd name="connsiteY26" fmla="*/ 333375 h 1215448"/>
                <a:gd name="connsiteX27" fmla="*/ 1558733 w 3360979"/>
                <a:gd name="connsiteY27" fmla="*/ 577561 h 1215448"/>
                <a:gd name="connsiteX28" fmla="*/ 1718927 w 3360979"/>
                <a:gd name="connsiteY28" fmla="*/ 577561 h 1215448"/>
                <a:gd name="connsiteX29" fmla="*/ 1748079 w 3360979"/>
                <a:gd name="connsiteY29" fmla="*/ 44450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19529 w 3360979"/>
                <a:gd name="connsiteY36" fmla="*/ 457200 h 1215448"/>
                <a:gd name="connsiteX37" fmla="*/ 2013336 w 3360979"/>
                <a:gd name="connsiteY37" fmla="*/ 501073 h 1215448"/>
                <a:gd name="connsiteX38" fmla="*/ 2062404 w 3360979"/>
                <a:gd name="connsiteY38" fmla="*/ 409575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48066 w 3360979"/>
                <a:gd name="connsiteY26" fmla="*/ 333375 h 1215448"/>
                <a:gd name="connsiteX27" fmla="*/ 1689702 w 3360979"/>
                <a:gd name="connsiteY27" fmla="*/ 382299 h 1215448"/>
                <a:gd name="connsiteX28" fmla="*/ 1718927 w 3360979"/>
                <a:gd name="connsiteY28" fmla="*/ 577561 h 1215448"/>
                <a:gd name="connsiteX29" fmla="*/ 1748079 w 3360979"/>
                <a:gd name="connsiteY29" fmla="*/ 44450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19529 w 3360979"/>
                <a:gd name="connsiteY36" fmla="*/ 457200 h 1215448"/>
                <a:gd name="connsiteX37" fmla="*/ 2013336 w 3360979"/>
                <a:gd name="connsiteY37" fmla="*/ 501073 h 1215448"/>
                <a:gd name="connsiteX38" fmla="*/ 2062404 w 3360979"/>
                <a:gd name="connsiteY38" fmla="*/ 409575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48079 w 3360979"/>
                <a:gd name="connsiteY29" fmla="*/ 44450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19529 w 3360979"/>
                <a:gd name="connsiteY36" fmla="*/ 457200 h 1215448"/>
                <a:gd name="connsiteX37" fmla="*/ 2013336 w 3360979"/>
                <a:gd name="connsiteY37" fmla="*/ 501073 h 1215448"/>
                <a:gd name="connsiteX38" fmla="*/ 2062404 w 3360979"/>
                <a:gd name="connsiteY38" fmla="*/ 409575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19529 w 3360979"/>
                <a:gd name="connsiteY36" fmla="*/ 457200 h 1215448"/>
                <a:gd name="connsiteX37" fmla="*/ 2013336 w 3360979"/>
                <a:gd name="connsiteY37" fmla="*/ 501073 h 1215448"/>
                <a:gd name="connsiteX38" fmla="*/ 2062404 w 3360979"/>
                <a:gd name="connsiteY38" fmla="*/ 409575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50485 w 3360979"/>
                <a:gd name="connsiteY36" fmla="*/ 366713 h 1215448"/>
                <a:gd name="connsiteX37" fmla="*/ 2013336 w 3360979"/>
                <a:gd name="connsiteY37" fmla="*/ 501073 h 1215448"/>
                <a:gd name="connsiteX38" fmla="*/ 2062404 w 3360979"/>
                <a:gd name="connsiteY38" fmla="*/ 409575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50485 w 3360979"/>
                <a:gd name="connsiteY36" fmla="*/ 366713 h 1215448"/>
                <a:gd name="connsiteX37" fmla="*/ 2008573 w 3360979"/>
                <a:gd name="connsiteY37" fmla="*/ 389154 h 1215448"/>
                <a:gd name="connsiteX38" fmla="*/ 2062404 w 3360979"/>
                <a:gd name="connsiteY38" fmla="*/ 409575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50485 w 3360979"/>
                <a:gd name="connsiteY36" fmla="*/ 366713 h 1215448"/>
                <a:gd name="connsiteX37" fmla="*/ 2008573 w 3360979"/>
                <a:gd name="connsiteY37" fmla="*/ 389154 h 1215448"/>
                <a:gd name="connsiteX38" fmla="*/ 2083835 w 3360979"/>
                <a:gd name="connsiteY38" fmla="*/ 364331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61950 h 1215448"/>
                <a:gd name="connsiteX36" fmla="*/ 1950485 w 3360979"/>
                <a:gd name="connsiteY36" fmla="*/ 366713 h 1215448"/>
                <a:gd name="connsiteX37" fmla="*/ 2022860 w 3360979"/>
                <a:gd name="connsiteY37" fmla="*/ 365341 h 1215448"/>
                <a:gd name="connsiteX38" fmla="*/ 2083835 w 3360979"/>
                <a:gd name="connsiteY38" fmla="*/ 364331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592504 w 3360979"/>
                <a:gd name="connsiteY24" fmla="*/ 285750 h 1215448"/>
                <a:gd name="connsiteX25" fmla="*/ 1592504 w 3360979"/>
                <a:gd name="connsiteY25" fmla="*/ 33337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38137 h 1215448"/>
                <a:gd name="connsiteX36" fmla="*/ 1950485 w 3360979"/>
                <a:gd name="connsiteY36" fmla="*/ 366713 h 1215448"/>
                <a:gd name="connsiteX37" fmla="*/ 2022860 w 3360979"/>
                <a:gd name="connsiteY37" fmla="*/ 365341 h 1215448"/>
                <a:gd name="connsiteX38" fmla="*/ 2083835 w 3360979"/>
                <a:gd name="connsiteY38" fmla="*/ 364331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628223 w 3360979"/>
                <a:gd name="connsiteY24" fmla="*/ 266700 h 1215448"/>
                <a:gd name="connsiteX25" fmla="*/ 1592504 w 3360979"/>
                <a:gd name="connsiteY25" fmla="*/ 33337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38137 h 1215448"/>
                <a:gd name="connsiteX36" fmla="*/ 1950485 w 3360979"/>
                <a:gd name="connsiteY36" fmla="*/ 366713 h 1215448"/>
                <a:gd name="connsiteX37" fmla="*/ 2022860 w 3360979"/>
                <a:gd name="connsiteY37" fmla="*/ 365341 h 1215448"/>
                <a:gd name="connsiteX38" fmla="*/ 2083835 w 3360979"/>
                <a:gd name="connsiteY38" fmla="*/ 364331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29004 w 3360979"/>
                <a:gd name="connsiteY22" fmla="*/ 155575 h 1215448"/>
                <a:gd name="connsiteX23" fmla="*/ 1602029 w 3360979"/>
                <a:gd name="connsiteY23" fmla="*/ 177800 h 1215448"/>
                <a:gd name="connsiteX24" fmla="*/ 1628223 w 3360979"/>
                <a:gd name="connsiteY24" fmla="*/ 266700 h 1215448"/>
                <a:gd name="connsiteX25" fmla="*/ 1652036 w 3360979"/>
                <a:gd name="connsiteY25" fmla="*/ 31432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38137 h 1215448"/>
                <a:gd name="connsiteX36" fmla="*/ 1950485 w 3360979"/>
                <a:gd name="connsiteY36" fmla="*/ 366713 h 1215448"/>
                <a:gd name="connsiteX37" fmla="*/ 2022860 w 3360979"/>
                <a:gd name="connsiteY37" fmla="*/ 365341 h 1215448"/>
                <a:gd name="connsiteX38" fmla="*/ 2083835 w 3360979"/>
                <a:gd name="connsiteY38" fmla="*/ 364331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468679 w 3360979"/>
                <a:gd name="connsiteY21" fmla="*/ 203200 h 1215448"/>
                <a:gd name="connsiteX22" fmla="*/ 1569485 w 3360979"/>
                <a:gd name="connsiteY22" fmla="*/ 172244 h 1215448"/>
                <a:gd name="connsiteX23" fmla="*/ 1602029 w 3360979"/>
                <a:gd name="connsiteY23" fmla="*/ 177800 h 1215448"/>
                <a:gd name="connsiteX24" fmla="*/ 1628223 w 3360979"/>
                <a:gd name="connsiteY24" fmla="*/ 266700 h 1215448"/>
                <a:gd name="connsiteX25" fmla="*/ 1652036 w 3360979"/>
                <a:gd name="connsiteY25" fmla="*/ 31432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38137 h 1215448"/>
                <a:gd name="connsiteX36" fmla="*/ 1950485 w 3360979"/>
                <a:gd name="connsiteY36" fmla="*/ 366713 h 1215448"/>
                <a:gd name="connsiteX37" fmla="*/ 2022860 w 3360979"/>
                <a:gd name="connsiteY37" fmla="*/ 365341 h 1215448"/>
                <a:gd name="connsiteX38" fmla="*/ 2083835 w 3360979"/>
                <a:gd name="connsiteY38" fmla="*/ 364331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17879 w 3360979"/>
                <a:gd name="connsiteY20" fmla="*/ 330200 h 1215448"/>
                <a:gd name="connsiteX21" fmla="*/ 1530592 w 3360979"/>
                <a:gd name="connsiteY21" fmla="*/ 224631 h 1215448"/>
                <a:gd name="connsiteX22" fmla="*/ 1569485 w 3360979"/>
                <a:gd name="connsiteY22" fmla="*/ 172244 h 1215448"/>
                <a:gd name="connsiteX23" fmla="*/ 1602029 w 3360979"/>
                <a:gd name="connsiteY23" fmla="*/ 177800 h 1215448"/>
                <a:gd name="connsiteX24" fmla="*/ 1628223 w 3360979"/>
                <a:gd name="connsiteY24" fmla="*/ 266700 h 1215448"/>
                <a:gd name="connsiteX25" fmla="*/ 1652036 w 3360979"/>
                <a:gd name="connsiteY25" fmla="*/ 31432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38137 h 1215448"/>
                <a:gd name="connsiteX36" fmla="*/ 1950485 w 3360979"/>
                <a:gd name="connsiteY36" fmla="*/ 366713 h 1215448"/>
                <a:gd name="connsiteX37" fmla="*/ 2022860 w 3360979"/>
                <a:gd name="connsiteY37" fmla="*/ 365341 h 1215448"/>
                <a:gd name="connsiteX38" fmla="*/ 2083835 w 3360979"/>
                <a:gd name="connsiteY38" fmla="*/ 364331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48836 w 3360979"/>
                <a:gd name="connsiteY20" fmla="*/ 368300 h 1215448"/>
                <a:gd name="connsiteX21" fmla="*/ 1530592 w 3360979"/>
                <a:gd name="connsiteY21" fmla="*/ 224631 h 1215448"/>
                <a:gd name="connsiteX22" fmla="*/ 1569485 w 3360979"/>
                <a:gd name="connsiteY22" fmla="*/ 172244 h 1215448"/>
                <a:gd name="connsiteX23" fmla="*/ 1602029 w 3360979"/>
                <a:gd name="connsiteY23" fmla="*/ 177800 h 1215448"/>
                <a:gd name="connsiteX24" fmla="*/ 1628223 w 3360979"/>
                <a:gd name="connsiteY24" fmla="*/ 266700 h 1215448"/>
                <a:gd name="connsiteX25" fmla="*/ 1652036 w 3360979"/>
                <a:gd name="connsiteY25" fmla="*/ 31432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38137 h 1215448"/>
                <a:gd name="connsiteX36" fmla="*/ 1950485 w 3360979"/>
                <a:gd name="connsiteY36" fmla="*/ 366713 h 1215448"/>
                <a:gd name="connsiteX37" fmla="*/ 2022860 w 3360979"/>
                <a:gd name="connsiteY37" fmla="*/ 365341 h 1215448"/>
                <a:gd name="connsiteX38" fmla="*/ 2083835 w 3360979"/>
                <a:gd name="connsiteY38" fmla="*/ 364331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30592 w 3360979"/>
                <a:gd name="connsiteY21" fmla="*/ 224631 h 1215448"/>
                <a:gd name="connsiteX22" fmla="*/ 1569485 w 3360979"/>
                <a:gd name="connsiteY22" fmla="*/ 172244 h 1215448"/>
                <a:gd name="connsiteX23" fmla="*/ 1602029 w 3360979"/>
                <a:gd name="connsiteY23" fmla="*/ 177800 h 1215448"/>
                <a:gd name="connsiteX24" fmla="*/ 1628223 w 3360979"/>
                <a:gd name="connsiteY24" fmla="*/ 266700 h 1215448"/>
                <a:gd name="connsiteX25" fmla="*/ 1652036 w 3360979"/>
                <a:gd name="connsiteY25" fmla="*/ 314325 h 1215448"/>
                <a:gd name="connsiteX26" fmla="*/ 1648066 w 3360979"/>
                <a:gd name="connsiteY26" fmla="*/ 333375 h 1215448"/>
                <a:gd name="connsiteX27" fmla="*/ 1689702 w 3360979"/>
                <a:gd name="connsiteY27" fmla="*/ 382299 h 1215448"/>
                <a:gd name="connsiteX28" fmla="*/ 1721308 w 3360979"/>
                <a:gd name="connsiteY28" fmla="*/ 346580 h 1215448"/>
                <a:gd name="connsiteX29" fmla="*/ 1762366 w 3360979"/>
                <a:gd name="connsiteY29" fmla="*/ 349250 h 1215448"/>
                <a:gd name="connsiteX30" fmla="*/ 1770304 w 3360979"/>
                <a:gd name="connsiteY30" fmla="*/ 304800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03654 w 3360979"/>
                <a:gd name="connsiteY35" fmla="*/ 338137 h 1215448"/>
                <a:gd name="connsiteX36" fmla="*/ 1950485 w 3360979"/>
                <a:gd name="connsiteY36" fmla="*/ 366713 h 1215448"/>
                <a:gd name="connsiteX37" fmla="*/ 2022860 w 3360979"/>
                <a:gd name="connsiteY37" fmla="*/ 365341 h 1215448"/>
                <a:gd name="connsiteX38" fmla="*/ 2083835 w 3360979"/>
                <a:gd name="connsiteY38" fmla="*/ 364331 h 1215448"/>
                <a:gd name="connsiteX39" fmla="*/ 2119554 w 3360979"/>
                <a:gd name="connsiteY39" fmla="*/ 30797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91582 w 3360979"/>
                <a:gd name="connsiteY44" fmla="*/ 362527 h 1215448"/>
                <a:gd name="connsiteX45" fmla="*/ 2432435 w 3360979"/>
                <a:gd name="connsiteY45" fmla="*/ 334530 h 1215448"/>
                <a:gd name="connsiteX46" fmla="*/ 2478329 w 3360979"/>
                <a:gd name="connsiteY46" fmla="*/ 171450 h 1215448"/>
                <a:gd name="connsiteX47" fmla="*/ 2500554 w 3360979"/>
                <a:gd name="connsiteY47" fmla="*/ 155575 h 1215448"/>
                <a:gd name="connsiteX48" fmla="*/ 2637079 w 3360979"/>
                <a:gd name="connsiteY48" fmla="*/ 171450 h 1215448"/>
                <a:gd name="connsiteX49" fmla="*/ 2710104 w 3360979"/>
                <a:gd name="connsiteY49" fmla="*/ 101600 h 1215448"/>
                <a:gd name="connsiteX50" fmla="*/ 2821229 w 3360979"/>
                <a:gd name="connsiteY50" fmla="*/ 107950 h 1215448"/>
                <a:gd name="connsiteX51" fmla="*/ 2986329 w 3360979"/>
                <a:gd name="connsiteY51" fmla="*/ 79375 h 1215448"/>
                <a:gd name="connsiteX52" fmla="*/ 3040304 w 3360979"/>
                <a:gd name="connsiteY52" fmla="*/ 19050 h 1215448"/>
                <a:gd name="connsiteX53" fmla="*/ 3214929 w 3360979"/>
                <a:gd name="connsiteY53" fmla="*/ 9525 h 1215448"/>
                <a:gd name="connsiteX54" fmla="*/ 3360979 w 3360979"/>
                <a:gd name="connsiteY54" fmla="*/ 25400 h 1215448"/>
                <a:gd name="connsiteX55" fmla="*/ 3326054 w 3360979"/>
                <a:gd name="connsiteY55" fmla="*/ 104775 h 1215448"/>
                <a:gd name="connsiteX56" fmla="*/ 3138729 w 3360979"/>
                <a:gd name="connsiteY56" fmla="*/ 139700 h 1215448"/>
                <a:gd name="connsiteX57" fmla="*/ 3081579 w 3360979"/>
                <a:gd name="connsiteY57" fmla="*/ 152400 h 1215448"/>
                <a:gd name="connsiteX58" fmla="*/ 3021254 w 3360979"/>
                <a:gd name="connsiteY58" fmla="*/ 187325 h 1215448"/>
                <a:gd name="connsiteX59" fmla="*/ 2929179 w 3360979"/>
                <a:gd name="connsiteY59" fmla="*/ 330200 h 1215448"/>
                <a:gd name="connsiteX60" fmla="*/ 2856154 w 3360979"/>
                <a:gd name="connsiteY60" fmla="*/ 374650 h 1215448"/>
                <a:gd name="connsiteX61" fmla="*/ 2710104 w 3360979"/>
                <a:gd name="connsiteY61" fmla="*/ 387350 h 1215448"/>
                <a:gd name="connsiteX62" fmla="*/ 2551354 w 3360979"/>
                <a:gd name="connsiteY62" fmla="*/ 415925 h 1215448"/>
                <a:gd name="connsiteX63" fmla="*/ 2452929 w 3360979"/>
                <a:gd name="connsiteY63" fmla="*/ 469900 h 1215448"/>
                <a:gd name="connsiteX64" fmla="*/ 2268779 w 3360979"/>
                <a:gd name="connsiteY64" fmla="*/ 625475 h 1215448"/>
                <a:gd name="connsiteX65" fmla="*/ 2221154 w 3360979"/>
                <a:gd name="connsiteY65" fmla="*/ 654050 h 1215448"/>
                <a:gd name="connsiteX66" fmla="*/ 2151304 w 3360979"/>
                <a:gd name="connsiteY66" fmla="*/ 673100 h 1215448"/>
                <a:gd name="connsiteX67" fmla="*/ 2005254 w 3360979"/>
                <a:gd name="connsiteY67" fmla="*/ 688975 h 1215448"/>
                <a:gd name="connsiteX68" fmla="*/ 1817929 w 3360979"/>
                <a:gd name="connsiteY68" fmla="*/ 708025 h 1215448"/>
                <a:gd name="connsiteX69" fmla="*/ 1776654 w 3360979"/>
                <a:gd name="connsiteY69" fmla="*/ 714375 h 1215448"/>
                <a:gd name="connsiteX70" fmla="*/ 1554404 w 3360979"/>
                <a:gd name="connsiteY70" fmla="*/ 762000 h 1215448"/>
                <a:gd name="connsiteX71" fmla="*/ 1468679 w 3360979"/>
                <a:gd name="connsiteY71" fmla="*/ 781050 h 1215448"/>
                <a:gd name="connsiteX72" fmla="*/ 1376604 w 3360979"/>
                <a:gd name="connsiteY72" fmla="*/ 815975 h 1215448"/>
                <a:gd name="connsiteX73" fmla="*/ 1221029 w 3360979"/>
                <a:gd name="connsiteY73" fmla="*/ 873125 h 1215448"/>
                <a:gd name="connsiteX74" fmla="*/ 1141654 w 3360979"/>
                <a:gd name="connsiteY74" fmla="*/ 962025 h 1215448"/>
                <a:gd name="connsiteX75" fmla="*/ 1065454 w 3360979"/>
                <a:gd name="connsiteY75" fmla="*/ 1012825 h 1215448"/>
                <a:gd name="connsiteX76" fmla="*/ 926043 w 3360979"/>
                <a:gd name="connsiteY76" fmla="*/ 1074882 h 1215448"/>
                <a:gd name="connsiteX77" fmla="*/ 818094 w 3360979"/>
                <a:gd name="connsiteY77" fmla="*/ 1166091 h 1215448"/>
                <a:gd name="connsiteX78" fmla="*/ 644911 w 3360979"/>
                <a:gd name="connsiteY78" fmla="*/ 1215448 h 1215448"/>
                <a:gd name="connsiteX79" fmla="*/ 328277 w 3360979"/>
                <a:gd name="connsiteY79" fmla="*/ 1180234 h 1215448"/>
                <a:gd name="connsiteX80" fmla="*/ 107182 w 3360979"/>
                <a:gd name="connsiteY80" fmla="*/ 1169842 h 1215448"/>
                <a:gd name="connsiteX81" fmla="*/ 7603 w 3360979"/>
                <a:gd name="connsiteY81" fmla="*/ 1082964 h 1215448"/>
                <a:gd name="connsiteX82" fmla="*/ 329721 w 3360979"/>
                <a:gd name="connsiteY82" fmla="*/ 1062182 h 1215448"/>
                <a:gd name="connsiteX83" fmla="*/ 527148 w 3360979"/>
                <a:gd name="connsiteY83" fmla="*/ 1062182 h 1215448"/>
                <a:gd name="connsiteX84" fmla="*/ 687629 w 3360979"/>
                <a:gd name="connsiteY84"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02029 w 3360979"/>
                <a:gd name="connsiteY24" fmla="*/ 177800 h 1215448"/>
                <a:gd name="connsiteX25" fmla="*/ 1628223 w 3360979"/>
                <a:gd name="connsiteY25" fmla="*/ 266700 h 1215448"/>
                <a:gd name="connsiteX26" fmla="*/ 1652036 w 3360979"/>
                <a:gd name="connsiteY26" fmla="*/ 314325 h 1215448"/>
                <a:gd name="connsiteX27" fmla="*/ 1648066 w 3360979"/>
                <a:gd name="connsiteY27" fmla="*/ 333375 h 1215448"/>
                <a:gd name="connsiteX28" fmla="*/ 1689702 w 3360979"/>
                <a:gd name="connsiteY28" fmla="*/ 382299 h 1215448"/>
                <a:gd name="connsiteX29" fmla="*/ 1721308 w 3360979"/>
                <a:gd name="connsiteY29" fmla="*/ 346580 h 1215448"/>
                <a:gd name="connsiteX30" fmla="*/ 1762366 w 3360979"/>
                <a:gd name="connsiteY30" fmla="*/ 349250 h 1215448"/>
                <a:gd name="connsiteX31" fmla="*/ 1770304 w 3360979"/>
                <a:gd name="connsiteY31" fmla="*/ 304800 h 1215448"/>
                <a:gd name="connsiteX32" fmla="*/ 1792529 w 3360979"/>
                <a:gd name="connsiteY32" fmla="*/ 184150 h 1215448"/>
                <a:gd name="connsiteX33" fmla="*/ 1840154 w 3360979"/>
                <a:gd name="connsiteY33" fmla="*/ 120650 h 1215448"/>
                <a:gd name="connsiteX34" fmla="*/ 1894129 w 3360979"/>
                <a:gd name="connsiteY34" fmla="*/ 146050 h 1215448"/>
                <a:gd name="connsiteX35" fmla="*/ 1910004 w 3360979"/>
                <a:gd name="connsiteY35" fmla="*/ 219075 h 1215448"/>
                <a:gd name="connsiteX36" fmla="*/ 1903654 w 3360979"/>
                <a:gd name="connsiteY36" fmla="*/ 338137 h 1215448"/>
                <a:gd name="connsiteX37" fmla="*/ 1950485 w 3360979"/>
                <a:gd name="connsiteY37" fmla="*/ 366713 h 1215448"/>
                <a:gd name="connsiteX38" fmla="*/ 2022860 w 3360979"/>
                <a:gd name="connsiteY38" fmla="*/ 365341 h 1215448"/>
                <a:gd name="connsiteX39" fmla="*/ 2083835 w 3360979"/>
                <a:gd name="connsiteY39" fmla="*/ 364331 h 1215448"/>
                <a:gd name="connsiteX40" fmla="*/ 2119554 w 3360979"/>
                <a:gd name="connsiteY40" fmla="*/ 307975 h 1215448"/>
                <a:gd name="connsiteX41" fmla="*/ 2135429 w 3360979"/>
                <a:gd name="connsiteY41" fmla="*/ 206375 h 1215448"/>
                <a:gd name="connsiteX42" fmla="*/ 2167179 w 3360979"/>
                <a:gd name="connsiteY42" fmla="*/ 139700 h 1215448"/>
                <a:gd name="connsiteX43" fmla="*/ 2189404 w 3360979"/>
                <a:gd name="connsiteY43" fmla="*/ 136525 h 1215448"/>
                <a:gd name="connsiteX44" fmla="*/ 2252904 w 3360979"/>
                <a:gd name="connsiteY44" fmla="*/ 165100 h 1215448"/>
                <a:gd name="connsiteX45" fmla="*/ 2291582 w 3360979"/>
                <a:gd name="connsiteY45" fmla="*/ 362527 h 1215448"/>
                <a:gd name="connsiteX46" fmla="*/ 2432435 w 3360979"/>
                <a:gd name="connsiteY46" fmla="*/ 334530 h 1215448"/>
                <a:gd name="connsiteX47" fmla="*/ 2478329 w 3360979"/>
                <a:gd name="connsiteY47" fmla="*/ 171450 h 1215448"/>
                <a:gd name="connsiteX48" fmla="*/ 2500554 w 3360979"/>
                <a:gd name="connsiteY48" fmla="*/ 155575 h 1215448"/>
                <a:gd name="connsiteX49" fmla="*/ 2637079 w 3360979"/>
                <a:gd name="connsiteY49" fmla="*/ 171450 h 1215448"/>
                <a:gd name="connsiteX50" fmla="*/ 2710104 w 3360979"/>
                <a:gd name="connsiteY50" fmla="*/ 101600 h 1215448"/>
                <a:gd name="connsiteX51" fmla="*/ 2821229 w 3360979"/>
                <a:gd name="connsiteY51" fmla="*/ 107950 h 1215448"/>
                <a:gd name="connsiteX52" fmla="*/ 2986329 w 3360979"/>
                <a:gd name="connsiteY52" fmla="*/ 79375 h 1215448"/>
                <a:gd name="connsiteX53" fmla="*/ 3040304 w 3360979"/>
                <a:gd name="connsiteY53" fmla="*/ 19050 h 1215448"/>
                <a:gd name="connsiteX54" fmla="*/ 3214929 w 3360979"/>
                <a:gd name="connsiteY54" fmla="*/ 9525 h 1215448"/>
                <a:gd name="connsiteX55" fmla="*/ 3360979 w 3360979"/>
                <a:gd name="connsiteY55" fmla="*/ 25400 h 1215448"/>
                <a:gd name="connsiteX56" fmla="*/ 3326054 w 3360979"/>
                <a:gd name="connsiteY56" fmla="*/ 104775 h 1215448"/>
                <a:gd name="connsiteX57" fmla="*/ 3138729 w 3360979"/>
                <a:gd name="connsiteY57" fmla="*/ 139700 h 1215448"/>
                <a:gd name="connsiteX58" fmla="*/ 3081579 w 3360979"/>
                <a:gd name="connsiteY58" fmla="*/ 152400 h 1215448"/>
                <a:gd name="connsiteX59" fmla="*/ 3021254 w 3360979"/>
                <a:gd name="connsiteY59" fmla="*/ 187325 h 1215448"/>
                <a:gd name="connsiteX60" fmla="*/ 2929179 w 3360979"/>
                <a:gd name="connsiteY60" fmla="*/ 330200 h 1215448"/>
                <a:gd name="connsiteX61" fmla="*/ 2856154 w 3360979"/>
                <a:gd name="connsiteY61" fmla="*/ 374650 h 1215448"/>
                <a:gd name="connsiteX62" fmla="*/ 2710104 w 3360979"/>
                <a:gd name="connsiteY62" fmla="*/ 387350 h 1215448"/>
                <a:gd name="connsiteX63" fmla="*/ 2551354 w 3360979"/>
                <a:gd name="connsiteY63" fmla="*/ 415925 h 1215448"/>
                <a:gd name="connsiteX64" fmla="*/ 2452929 w 3360979"/>
                <a:gd name="connsiteY64" fmla="*/ 469900 h 1215448"/>
                <a:gd name="connsiteX65" fmla="*/ 2268779 w 3360979"/>
                <a:gd name="connsiteY65" fmla="*/ 625475 h 1215448"/>
                <a:gd name="connsiteX66" fmla="*/ 2221154 w 3360979"/>
                <a:gd name="connsiteY66" fmla="*/ 654050 h 1215448"/>
                <a:gd name="connsiteX67" fmla="*/ 2151304 w 3360979"/>
                <a:gd name="connsiteY67" fmla="*/ 673100 h 1215448"/>
                <a:gd name="connsiteX68" fmla="*/ 2005254 w 3360979"/>
                <a:gd name="connsiteY68" fmla="*/ 688975 h 1215448"/>
                <a:gd name="connsiteX69" fmla="*/ 1817929 w 3360979"/>
                <a:gd name="connsiteY69" fmla="*/ 708025 h 1215448"/>
                <a:gd name="connsiteX70" fmla="*/ 1776654 w 3360979"/>
                <a:gd name="connsiteY70" fmla="*/ 714375 h 1215448"/>
                <a:gd name="connsiteX71" fmla="*/ 1554404 w 3360979"/>
                <a:gd name="connsiteY71" fmla="*/ 762000 h 1215448"/>
                <a:gd name="connsiteX72" fmla="*/ 1468679 w 3360979"/>
                <a:gd name="connsiteY72" fmla="*/ 781050 h 1215448"/>
                <a:gd name="connsiteX73" fmla="*/ 1376604 w 3360979"/>
                <a:gd name="connsiteY73" fmla="*/ 815975 h 1215448"/>
                <a:gd name="connsiteX74" fmla="*/ 1221029 w 3360979"/>
                <a:gd name="connsiteY74" fmla="*/ 873125 h 1215448"/>
                <a:gd name="connsiteX75" fmla="*/ 1141654 w 3360979"/>
                <a:gd name="connsiteY75" fmla="*/ 962025 h 1215448"/>
                <a:gd name="connsiteX76" fmla="*/ 1065454 w 3360979"/>
                <a:gd name="connsiteY76" fmla="*/ 1012825 h 1215448"/>
                <a:gd name="connsiteX77" fmla="*/ 926043 w 3360979"/>
                <a:gd name="connsiteY77" fmla="*/ 1074882 h 1215448"/>
                <a:gd name="connsiteX78" fmla="*/ 818094 w 3360979"/>
                <a:gd name="connsiteY78" fmla="*/ 1166091 h 1215448"/>
                <a:gd name="connsiteX79" fmla="*/ 644911 w 3360979"/>
                <a:gd name="connsiteY79" fmla="*/ 1215448 h 1215448"/>
                <a:gd name="connsiteX80" fmla="*/ 328277 w 3360979"/>
                <a:gd name="connsiteY80" fmla="*/ 1180234 h 1215448"/>
                <a:gd name="connsiteX81" fmla="*/ 107182 w 3360979"/>
                <a:gd name="connsiteY81" fmla="*/ 1169842 h 1215448"/>
                <a:gd name="connsiteX82" fmla="*/ 7603 w 3360979"/>
                <a:gd name="connsiteY82" fmla="*/ 1082964 h 1215448"/>
                <a:gd name="connsiteX83" fmla="*/ 329721 w 3360979"/>
                <a:gd name="connsiteY83" fmla="*/ 1062182 h 1215448"/>
                <a:gd name="connsiteX84" fmla="*/ 527148 w 3360979"/>
                <a:gd name="connsiteY84" fmla="*/ 1062182 h 1215448"/>
                <a:gd name="connsiteX85" fmla="*/ 687629 w 3360979"/>
                <a:gd name="connsiteY85"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02029 w 3360979"/>
                <a:gd name="connsiteY24" fmla="*/ 177800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05254 w 3360979"/>
                <a:gd name="connsiteY69" fmla="*/ 688975 h 1215448"/>
                <a:gd name="connsiteX70" fmla="*/ 1817929 w 3360979"/>
                <a:gd name="connsiteY70" fmla="*/ 708025 h 1215448"/>
                <a:gd name="connsiteX71" fmla="*/ 1776654 w 3360979"/>
                <a:gd name="connsiteY71" fmla="*/ 714375 h 1215448"/>
                <a:gd name="connsiteX72" fmla="*/ 1554404 w 3360979"/>
                <a:gd name="connsiteY72" fmla="*/ 762000 h 1215448"/>
                <a:gd name="connsiteX73" fmla="*/ 1468679 w 3360979"/>
                <a:gd name="connsiteY73" fmla="*/ 781050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05254 w 3360979"/>
                <a:gd name="connsiteY69" fmla="*/ 688975 h 1215448"/>
                <a:gd name="connsiteX70" fmla="*/ 1817929 w 3360979"/>
                <a:gd name="connsiteY70" fmla="*/ 708025 h 1215448"/>
                <a:gd name="connsiteX71" fmla="*/ 1776654 w 3360979"/>
                <a:gd name="connsiteY71" fmla="*/ 714375 h 1215448"/>
                <a:gd name="connsiteX72" fmla="*/ 1554404 w 3360979"/>
                <a:gd name="connsiteY72" fmla="*/ 762000 h 1215448"/>
                <a:gd name="connsiteX73" fmla="*/ 1468679 w 3360979"/>
                <a:gd name="connsiteY73" fmla="*/ 781050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05254 w 3360979"/>
                <a:gd name="connsiteY69" fmla="*/ 688975 h 1215448"/>
                <a:gd name="connsiteX70" fmla="*/ 1825073 w 3360979"/>
                <a:gd name="connsiteY70" fmla="*/ 641350 h 1215448"/>
                <a:gd name="connsiteX71" fmla="*/ 1776654 w 3360979"/>
                <a:gd name="connsiteY71" fmla="*/ 714375 h 1215448"/>
                <a:gd name="connsiteX72" fmla="*/ 1554404 w 3360979"/>
                <a:gd name="connsiteY72" fmla="*/ 762000 h 1215448"/>
                <a:gd name="connsiteX73" fmla="*/ 1468679 w 3360979"/>
                <a:gd name="connsiteY73" fmla="*/ 781050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05254 w 3360979"/>
                <a:gd name="connsiteY69" fmla="*/ 688975 h 1215448"/>
                <a:gd name="connsiteX70" fmla="*/ 1825073 w 3360979"/>
                <a:gd name="connsiteY70" fmla="*/ 641350 h 1215448"/>
                <a:gd name="connsiteX71" fmla="*/ 1724266 w 3360979"/>
                <a:gd name="connsiteY71" fmla="*/ 635794 h 1215448"/>
                <a:gd name="connsiteX72" fmla="*/ 1554404 w 3360979"/>
                <a:gd name="connsiteY72" fmla="*/ 762000 h 1215448"/>
                <a:gd name="connsiteX73" fmla="*/ 1468679 w 3360979"/>
                <a:gd name="connsiteY73" fmla="*/ 781050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05254 w 3360979"/>
                <a:gd name="connsiteY69" fmla="*/ 688975 h 1215448"/>
                <a:gd name="connsiteX70" fmla="*/ 1825073 w 3360979"/>
                <a:gd name="connsiteY70" fmla="*/ 641350 h 1215448"/>
                <a:gd name="connsiteX71" fmla="*/ 1724266 w 3360979"/>
                <a:gd name="connsiteY71" fmla="*/ 635794 h 1215448"/>
                <a:gd name="connsiteX72" fmla="*/ 1552023 w 3360979"/>
                <a:gd name="connsiteY72" fmla="*/ 690562 h 1215448"/>
                <a:gd name="connsiteX73" fmla="*/ 1468679 w 3360979"/>
                <a:gd name="connsiteY73" fmla="*/ 781050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05254 w 3360979"/>
                <a:gd name="connsiteY69" fmla="*/ 688975 h 1215448"/>
                <a:gd name="connsiteX70" fmla="*/ 1825073 w 3360979"/>
                <a:gd name="connsiteY70" fmla="*/ 641350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05254 w 3360979"/>
                <a:gd name="connsiteY69" fmla="*/ 688975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38591 w 3360979"/>
                <a:gd name="connsiteY69" fmla="*/ 63420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38591 w 3360979"/>
                <a:gd name="connsiteY69" fmla="*/ 63420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51304 w 3360979"/>
                <a:gd name="connsiteY68" fmla="*/ 673100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21154 w 3360979"/>
                <a:gd name="connsiteY67" fmla="*/ 654050 h 1215448"/>
                <a:gd name="connsiteX68" fmla="*/ 2144160 w 3360979"/>
                <a:gd name="connsiteY68" fmla="*/ 608806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22860 w 3360979"/>
                <a:gd name="connsiteY39" fmla="*/ 365341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18773 w 3360979"/>
                <a:gd name="connsiteY67" fmla="*/ 608806 h 1215448"/>
                <a:gd name="connsiteX68" fmla="*/ 2144160 w 3360979"/>
                <a:gd name="connsiteY68" fmla="*/ 608806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06191 w 3360979"/>
                <a:gd name="connsiteY39" fmla="*/ 248660 h 1215448"/>
                <a:gd name="connsiteX40" fmla="*/ 2083835 w 3360979"/>
                <a:gd name="connsiteY40" fmla="*/ 364331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18773 w 3360979"/>
                <a:gd name="connsiteY67" fmla="*/ 608806 h 1215448"/>
                <a:gd name="connsiteX68" fmla="*/ 2144160 w 3360979"/>
                <a:gd name="connsiteY68" fmla="*/ 608806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06191 w 3360979"/>
                <a:gd name="connsiteY39" fmla="*/ 248660 h 1215448"/>
                <a:gd name="connsiteX40" fmla="*/ 2064785 w 3360979"/>
                <a:gd name="connsiteY40" fmla="*/ 261937 h 1215448"/>
                <a:gd name="connsiteX41" fmla="*/ 2119554 w 3360979"/>
                <a:gd name="connsiteY41" fmla="*/ 30797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18773 w 3360979"/>
                <a:gd name="connsiteY67" fmla="*/ 608806 h 1215448"/>
                <a:gd name="connsiteX68" fmla="*/ 2144160 w 3360979"/>
                <a:gd name="connsiteY68" fmla="*/ 608806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62527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18773 w 3360979"/>
                <a:gd name="connsiteY67" fmla="*/ 608806 h 1215448"/>
                <a:gd name="connsiteX68" fmla="*/ 2144160 w 3360979"/>
                <a:gd name="connsiteY68" fmla="*/ 608806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91582 w 3360979"/>
                <a:gd name="connsiteY46" fmla="*/ 319665 h 1215448"/>
                <a:gd name="connsiteX47" fmla="*/ 2432435 w 3360979"/>
                <a:gd name="connsiteY47" fmla="*/ 334530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18773 w 3360979"/>
                <a:gd name="connsiteY67" fmla="*/ 608806 h 1215448"/>
                <a:gd name="connsiteX68" fmla="*/ 2144160 w 3360979"/>
                <a:gd name="connsiteY68" fmla="*/ 608806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83861 w 3360979"/>
                <a:gd name="connsiteY46" fmla="*/ 243681 h 1215448"/>
                <a:gd name="connsiteX47" fmla="*/ 2291582 w 3360979"/>
                <a:gd name="connsiteY47" fmla="*/ 319665 h 1215448"/>
                <a:gd name="connsiteX48" fmla="*/ 2432435 w 3360979"/>
                <a:gd name="connsiteY48" fmla="*/ 334530 h 1215448"/>
                <a:gd name="connsiteX49" fmla="*/ 2478329 w 3360979"/>
                <a:gd name="connsiteY49" fmla="*/ 171450 h 1215448"/>
                <a:gd name="connsiteX50" fmla="*/ 2500554 w 3360979"/>
                <a:gd name="connsiteY50" fmla="*/ 155575 h 1215448"/>
                <a:gd name="connsiteX51" fmla="*/ 2637079 w 3360979"/>
                <a:gd name="connsiteY51" fmla="*/ 171450 h 1215448"/>
                <a:gd name="connsiteX52" fmla="*/ 2710104 w 3360979"/>
                <a:gd name="connsiteY52" fmla="*/ 101600 h 1215448"/>
                <a:gd name="connsiteX53" fmla="*/ 2821229 w 3360979"/>
                <a:gd name="connsiteY53" fmla="*/ 107950 h 1215448"/>
                <a:gd name="connsiteX54" fmla="*/ 2986329 w 3360979"/>
                <a:gd name="connsiteY54" fmla="*/ 79375 h 1215448"/>
                <a:gd name="connsiteX55" fmla="*/ 3040304 w 3360979"/>
                <a:gd name="connsiteY55" fmla="*/ 19050 h 1215448"/>
                <a:gd name="connsiteX56" fmla="*/ 3214929 w 3360979"/>
                <a:gd name="connsiteY56" fmla="*/ 9525 h 1215448"/>
                <a:gd name="connsiteX57" fmla="*/ 3360979 w 3360979"/>
                <a:gd name="connsiteY57" fmla="*/ 25400 h 1215448"/>
                <a:gd name="connsiteX58" fmla="*/ 3326054 w 3360979"/>
                <a:gd name="connsiteY58" fmla="*/ 104775 h 1215448"/>
                <a:gd name="connsiteX59" fmla="*/ 3138729 w 3360979"/>
                <a:gd name="connsiteY59" fmla="*/ 139700 h 1215448"/>
                <a:gd name="connsiteX60" fmla="*/ 3081579 w 3360979"/>
                <a:gd name="connsiteY60" fmla="*/ 152400 h 1215448"/>
                <a:gd name="connsiteX61" fmla="*/ 3021254 w 3360979"/>
                <a:gd name="connsiteY61" fmla="*/ 187325 h 1215448"/>
                <a:gd name="connsiteX62" fmla="*/ 2929179 w 3360979"/>
                <a:gd name="connsiteY62" fmla="*/ 330200 h 1215448"/>
                <a:gd name="connsiteX63" fmla="*/ 2856154 w 3360979"/>
                <a:gd name="connsiteY63" fmla="*/ 374650 h 1215448"/>
                <a:gd name="connsiteX64" fmla="*/ 2710104 w 3360979"/>
                <a:gd name="connsiteY64" fmla="*/ 387350 h 1215448"/>
                <a:gd name="connsiteX65" fmla="*/ 2551354 w 3360979"/>
                <a:gd name="connsiteY65" fmla="*/ 415925 h 1215448"/>
                <a:gd name="connsiteX66" fmla="*/ 2452929 w 3360979"/>
                <a:gd name="connsiteY66" fmla="*/ 469900 h 1215448"/>
                <a:gd name="connsiteX67" fmla="*/ 2268779 w 3360979"/>
                <a:gd name="connsiteY67" fmla="*/ 625475 h 1215448"/>
                <a:gd name="connsiteX68" fmla="*/ 2218773 w 3360979"/>
                <a:gd name="connsiteY68" fmla="*/ 608806 h 1215448"/>
                <a:gd name="connsiteX69" fmla="*/ 2144160 w 3360979"/>
                <a:gd name="connsiteY69" fmla="*/ 608806 h 1215448"/>
                <a:gd name="connsiteX70" fmla="*/ 2036210 w 3360979"/>
                <a:gd name="connsiteY70" fmla="*/ 615156 h 1215448"/>
                <a:gd name="connsiteX71" fmla="*/ 1846505 w 3360979"/>
                <a:gd name="connsiteY71" fmla="*/ 598487 h 1215448"/>
                <a:gd name="connsiteX72" fmla="*/ 1724266 w 3360979"/>
                <a:gd name="connsiteY72" fmla="*/ 635794 h 1215448"/>
                <a:gd name="connsiteX73" fmla="*/ 1552023 w 3360979"/>
                <a:gd name="connsiteY73" fmla="*/ 690562 h 1215448"/>
                <a:gd name="connsiteX74" fmla="*/ 1442485 w 3360979"/>
                <a:gd name="connsiteY74" fmla="*/ 738187 h 1215448"/>
                <a:gd name="connsiteX75" fmla="*/ 1376604 w 3360979"/>
                <a:gd name="connsiteY75" fmla="*/ 815975 h 1215448"/>
                <a:gd name="connsiteX76" fmla="*/ 1221029 w 3360979"/>
                <a:gd name="connsiteY76" fmla="*/ 873125 h 1215448"/>
                <a:gd name="connsiteX77" fmla="*/ 1141654 w 3360979"/>
                <a:gd name="connsiteY77" fmla="*/ 962025 h 1215448"/>
                <a:gd name="connsiteX78" fmla="*/ 1065454 w 3360979"/>
                <a:gd name="connsiteY78" fmla="*/ 1012825 h 1215448"/>
                <a:gd name="connsiteX79" fmla="*/ 926043 w 3360979"/>
                <a:gd name="connsiteY79" fmla="*/ 1074882 h 1215448"/>
                <a:gd name="connsiteX80" fmla="*/ 818094 w 3360979"/>
                <a:gd name="connsiteY80" fmla="*/ 1166091 h 1215448"/>
                <a:gd name="connsiteX81" fmla="*/ 644911 w 3360979"/>
                <a:gd name="connsiteY81" fmla="*/ 1215448 h 1215448"/>
                <a:gd name="connsiteX82" fmla="*/ 328277 w 3360979"/>
                <a:gd name="connsiteY82" fmla="*/ 1180234 h 1215448"/>
                <a:gd name="connsiteX83" fmla="*/ 107182 w 3360979"/>
                <a:gd name="connsiteY83" fmla="*/ 1169842 h 1215448"/>
                <a:gd name="connsiteX84" fmla="*/ 7603 w 3360979"/>
                <a:gd name="connsiteY84" fmla="*/ 1082964 h 1215448"/>
                <a:gd name="connsiteX85" fmla="*/ 329721 w 3360979"/>
                <a:gd name="connsiteY85" fmla="*/ 1062182 h 1215448"/>
                <a:gd name="connsiteX86" fmla="*/ 527148 w 3360979"/>
                <a:gd name="connsiteY86" fmla="*/ 1062182 h 1215448"/>
                <a:gd name="connsiteX87" fmla="*/ 687629 w 3360979"/>
                <a:gd name="connsiteY87"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83861 w 3360979"/>
                <a:gd name="connsiteY46" fmla="*/ 243681 h 1215448"/>
                <a:gd name="connsiteX47" fmla="*/ 2291582 w 3360979"/>
                <a:gd name="connsiteY47" fmla="*/ 319665 h 1215448"/>
                <a:gd name="connsiteX48" fmla="*/ 2362443 w 3360979"/>
                <a:gd name="connsiteY48" fmla="*/ 293688 h 1215448"/>
                <a:gd name="connsiteX49" fmla="*/ 2432435 w 3360979"/>
                <a:gd name="connsiteY49" fmla="*/ 334530 h 1215448"/>
                <a:gd name="connsiteX50" fmla="*/ 2478329 w 3360979"/>
                <a:gd name="connsiteY50" fmla="*/ 171450 h 1215448"/>
                <a:gd name="connsiteX51" fmla="*/ 2500554 w 3360979"/>
                <a:gd name="connsiteY51" fmla="*/ 155575 h 1215448"/>
                <a:gd name="connsiteX52" fmla="*/ 2637079 w 3360979"/>
                <a:gd name="connsiteY52" fmla="*/ 171450 h 1215448"/>
                <a:gd name="connsiteX53" fmla="*/ 2710104 w 3360979"/>
                <a:gd name="connsiteY53" fmla="*/ 101600 h 1215448"/>
                <a:gd name="connsiteX54" fmla="*/ 2821229 w 3360979"/>
                <a:gd name="connsiteY54" fmla="*/ 107950 h 1215448"/>
                <a:gd name="connsiteX55" fmla="*/ 2986329 w 3360979"/>
                <a:gd name="connsiteY55" fmla="*/ 79375 h 1215448"/>
                <a:gd name="connsiteX56" fmla="*/ 3040304 w 3360979"/>
                <a:gd name="connsiteY56" fmla="*/ 19050 h 1215448"/>
                <a:gd name="connsiteX57" fmla="*/ 3214929 w 3360979"/>
                <a:gd name="connsiteY57" fmla="*/ 9525 h 1215448"/>
                <a:gd name="connsiteX58" fmla="*/ 3360979 w 3360979"/>
                <a:gd name="connsiteY58" fmla="*/ 25400 h 1215448"/>
                <a:gd name="connsiteX59" fmla="*/ 3326054 w 3360979"/>
                <a:gd name="connsiteY59" fmla="*/ 104775 h 1215448"/>
                <a:gd name="connsiteX60" fmla="*/ 3138729 w 3360979"/>
                <a:gd name="connsiteY60" fmla="*/ 139700 h 1215448"/>
                <a:gd name="connsiteX61" fmla="*/ 3081579 w 3360979"/>
                <a:gd name="connsiteY61" fmla="*/ 152400 h 1215448"/>
                <a:gd name="connsiteX62" fmla="*/ 3021254 w 3360979"/>
                <a:gd name="connsiteY62" fmla="*/ 187325 h 1215448"/>
                <a:gd name="connsiteX63" fmla="*/ 2929179 w 3360979"/>
                <a:gd name="connsiteY63" fmla="*/ 330200 h 1215448"/>
                <a:gd name="connsiteX64" fmla="*/ 2856154 w 3360979"/>
                <a:gd name="connsiteY64" fmla="*/ 374650 h 1215448"/>
                <a:gd name="connsiteX65" fmla="*/ 2710104 w 3360979"/>
                <a:gd name="connsiteY65" fmla="*/ 387350 h 1215448"/>
                <a:gd name="connsiteX66" fmla="*/ 2551354 w 3360979"/>
                <a:gd name="connsiteY66" fmla="*/ 415925 h 1215448"/>
                <a:gd name="connsiteX67" fmla="*/ 2452929 w 3360979"/>
                <a:gd name="connsiteY67" fmla="*/ 469900 h 1215448"/>
                <a:gd name="connsiteX68" fmla="*/ 2268779 w 3360979"/>
                <a:gd name="connsiteY68" fmla="*/ 625475 h 1215448"/>
                <a:gd name="connsiteX69" fmla="*/ 2218773 w 3360979"/>
                <a:gd name="connsiteY69" fmla="*/ 608806 h 1215448"/>
                <a:gd name="connsiteX70" fmla="*/ 2144160 w 3360979"/>
                <a:gd name="connsiteY70" fmla="*/ 608806 h 1215448"/>
                <a:gd name="connsiteX71" fmla="*/ 2036210 w 3360979"/>
                <a:gd name="connsiteY71" fmla="*/ 615156 h 1215448"/>
                <a:gd name="connsiteX72" fmla="*/ 1846505 w 3360979"/>
                <a:gd name="connsiteY72" fmla="*/ 598487 h 1215448"/>
                <a:gd name="connsiteX73" fmla="*/ 1724266 w 3360979"/>
                <a:gd name="connsiteY73" fmla="*/ 635794 h 1215448"/>
                <a:gd name="connsiteX74" fmla="*/ 1552023 w 3360979"/>
                <a:gd name="connsiteY74" fmla="*/ 690562 h 1215448"/>
                <a:gd name="connsiteX75" fmla="*/ 1442485 w 3360979"/>
                <a:gd name="connsiteY75" fmla="*/ 738187 h 1215448"/>
                <a:gd name="connsiteX76" fmla="*/ 1376604 w 3360979"/>
                <a:gd name="connsiteY76" fmla="*/ 815975 h 1215448"/>
                <a:gd name="connsiteX77" fmla="*/ 1221029 w 3360979"/>
                <a:gd name="connsiteY77" fmla="*/ 873125 h 1215448"/>
                <a:gd name="connsiteX78" fmla="*/ 1141654 w 3360979"/>
                <a:gd name="connsiteY78" fmla="*/ 962025 h 1215448"/>
                <a:gd name="connsiteX79" fmla="*/ 1065454 w 3360979"/>
                <a:gd name="connsiteY79" fmla="*/ 1012825 h 1215448"/>
                <a:gd name="connsiteX80" fmla="*/ 926043 w 3360979"/>
                <a:gd name="connsiteY80" fmla="*/ 1074882 h 1215448"/>
                <a:gd name="connsiteX81" fmla="*/ 818094 w 3360979"/>
                <a:gd name="connsiteY81" fmla="*/ 1166091 h 1215448"/>
                <a:gd name="connsiteX82" fmla="*/ 644911 w 3360979"/>
                <a:gd name="connsiteY82" fmla="*/ 1215448 h 1215448"/>
                <a:gd name="connsiteX83" fmla="*/ 328277 w 3360979"/>
                <a:gd name="connsiteY83" fmla="*/ 1180234 h 1215448"/>
                <a:gd name="connsiteX84" fmla="*/ 107182 w 3360979"/>
                <a:gd name="connsiteY84" fmla="*/ 1169842 h 1215448"/>
                <a:gd name="connsiteX85" fmla="*/ 7603 w 3360979"/>
                <a:gd name="connsiteY85" fmla="*/ 1082964 h 1215448"/>
                <a:gd name="connsiteX86" fmla="*/ 329721 w 3360979"/>
                <a:gd name="connsiteY86" fmla="*/ 1062182 h 1215448"/>
                <a:gd name="connsiteX87" fmla="*/ 527148 w 3360979"/>
                <a:gd name="connsiteY87" fmla="*/ 1062182 h 1215448"/>
                <a:gd name="connsiteX88" fmla="*/ 687629 w 3360979"/>
                <a:gd name="connsiteY88"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83861 w 3360979"/>
                <a:gd name="connsiteY46" fmla="*/ 243681 h 1215448"/>
                <a:gd name="connsiteX47" fmla="*/ 2289201 w 3360979"/>
                <a:gd name="connsiteY47" fmla="*/ 276802 h 1215448"/>
                <a:gd name="connsiteX48" fmla="*/ 2362443 w 3360979"/>
                <a:gd name="connsiteY48" fmla="*/ 293688 h 1215448"/>
                <a:gd name="connsiteX49" fmla="*/ 2432435 w 3360979"/>
                <a:gd name="connsiteY49" fmla="*/ 334530 h 1215448"/>
                <a:gd name="connsiteX50" fmla="*/ 2478329 w 3360979"/>
                <a:gd name="connsiteY50" fmla="*/ 171450 h 1215448"/>
                <a:gd name="connsiteX51" fmla="*/ 2500554 w 3360979"/>
                <a:gd name="connsiteY51" fmla="*/ 155575 h 1215448"/>
                <a:gd name="connsiteX52" fmla="*/ 2637079 w 3360979"/>
                <a:gd name="connsiteY52" fmla="*/ 171450 h 1215448"/>
                <a:gd name="connsiteX53" fmla="*/ 2710104 w 3360979"/>
                <a:gd name="connsiteY53" fmla="*/ 101600 h 1215448"/>
                <a:gd name="connsiteX54" fmla="*/ 2821229 w 3360979"/>
                <a:gd name="connsiteY54" fmla="*/ 107950 h 1215448"/>
                <a:gd name="connsiteX55" fmla="*/ 2986329 w 3360979"/>
                <a:gd name="connsiteY55" fmla="*/ 79375 h 1215448"/>
                <a:gd name="connsiteX56" fmla="*/ 3040304 w 3360979"/>
                <a:gd name="connsiteY56" fmla="*/ 19050 h 1215448"/>
                <a:gd name="connsiteX57" fmla="*/ 3214929 w 3360979"/>
                <a:gd name="connsiteY57" fmla="*/ 9525 h 1215448"/>
                <a:gd name="connsiteX58" fmla="*/ 3360979 w 3360979"/>
                <a:gd name="connsiteY58" fmla="*/ 25400 h 1215448"/>
                <a:gd name="connsiteX59" fmla="*/ 3326054 w 3360979"/>
                <a:gd name="connsiteY59" fmla="*/ 104775 h 1215448"/>
                <a:gd name="connsiteX60" fmla="*/ 3138729 w 3360979"/>
                <a:gd name="connsiteY60" fmla="*/ 139700 h 1215448"/>
                <a:gd name="connsiteX61" fmla="*/ 3081579 w 3360979"/>
                <a:gd name="connsiteY61" fmla="*/ 152400 h 1215448"/>
                <a:gd name="connsiteX62" fmla="*/ 3021254 w 3360979"/>
                <a:gd name="connsiteY62" fmla="*/ 187325 h 1215448"/>
                <a:gd name="connsiteX63" fmla="*/ 2929179 w 3360979"/>
                <a:gd name="connsiteY63" fmla="*/ 330200 h 1215448"/>
                <a:gd name="connsiteX64" fmla="*/ 2856154 w 3360979"/>
                <a:gd name="connsiteY64" fmla="*/ 374650 h 1215448"/>
                <a:gd name="connsiteX65" fmla="*/ 2710104 w 3360979"/>
                <a:gd name="connsiteY65" fmla="*/ 387350 h 1215448"/>
                <a:gd name="connsiteX66" fmla="*/ 2551354 w 3360979"/>
                <a:gd name="connsiteY66" fmla="*/ 415925 h 1215448"/>
                <a:gd name="connsiteX67" fmla="*/ 2452929 w 3360979"/>
                <a:gd name="connsiteY67" fmla="*/ 469900 h 1215448"/>
                <a:gd name="connsiteX68" fmla="*/ 2268779 w 3360979"/>
                <a:gd name="connsiteY68" fmla="*/ 625475 h 1215448"/>
                <a:gd name="connsiteX69" fmla="*/ 2218773 w 3360979"/>
                <a:gd name="connsiteY69" fmla="*/ 608806 h 1215448"/>
                <a:gd name="connsiteX70" fmla="*/ 2144160 w 3360979"/>
                <a:gd name="connsiteY70" fmla="*/ 608806 h 1215448"/>
                <a:gd name="connsiteX71" fmla="*/ 2036210 w 3360979"/>
                <a:gd name="connsiteY71" fmla="*/ 615156 h 1215448"/>
                <a:gd name="connsiteX72" fmla="*/ 1846505 w 3360979"/>
                <a:gd name="connsiteY72" fmla="*/ 598487 h 1215448"/>
                <a:gd name="connsiteX73" fmla="*/ 1724266 w 3360979"/>
                <a:gd name="connsiteY73" fmla="*/ 635794 h 1215448"/>
                <a:gd name="connsiteX74" fmla="*/ 1552023 w 3360979"/>
                <a:gd name="connsiteY74" fmla="*/ 690562 h 1215448"/>
                <a:gd name="connsiteX75" fmla="*/ 1442485 w 3360979"/>
                <a:gd name="connsiteY75" fmla="*/ 738187 h 1215448"/>
                <a:gd name="connsiteX76" fmla="*/ 1376604 w 3360979"/>
                <a:gd name="connsiteY76" fmla="*/ 815975 h 1215448"/>
                <a:gd name="connsiteX77" fmla="*/ 1221029 w 3360979"/>
                <a:gd name="connsiteY77" fmla="*/ 873125 h 1215448"/>
                <a:gd name="connsiteX78" fmla="*/ 1141654 w 3360979"/>
                <a:gd name="connsiteY78" fmla="*/ 962025 h 1215448"/>
                <a:gd name="connsiteX79" fmla="*/ 1065454 w 3360979"/>
                <a:gd name="connsiteY79" fmla="*/ 1012825 h 1215448"/>
                <a:gd name="connsiteX80" fmla="*/ 926043 w 3360979"/>
                <a:gd name="connsiteY80" fmla="*/ 1074882 h 1215448"/>
                <a:gd name="connsiteX81" fmla="*/ 818094 w 3360979"/>
                <a:gd name="connsiteY81" fmla="*/ 1166091 h 1215448"/>
                <a:gd name="connsiteX82" fmla="*/ 644911 w 3360979"/>
                <a:gd name="connsiteY82" fmla="*/ 1215448 h 1215448"/>
                <a:gd name="connsiteX83" fmla="*/ 328277 w 3360979"/>
                <a:gd name="connsiteY83" fmla="*/ 1180234 h 1215448"/>
                <a:gd name="connsiteX84" fmla="*/ 107182 w 3360979"/>
                <a:gd name="connsiteY84" fmla="*/ 1169842 h 1215448"/>
                <a:gd name="connsiteX85" fmla="*/ 7603 w 3360979"/>
                <a:gd name="connsiteY85" fmla="*/ 1082964 h 1215448"/>
                <a:gd name="connsiteX86" fmla="*/ 329721 w 3360979"/>
                <a:gd name="connsiteY86" fmla="*/ 1062182 h 1215448"/>
                <a:gd name="connsiteX87" fmla="*/ 527148 w 3360979"/>
                <a:gd name="connsiteY87" fmla="*/ 1062182 h 1215448"/>
                <a:gd name="connsiteX88" fmla="*/ 687629 w 3360979"/>
                <a:gd name="connsiteY88"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0485 w 3360979"/>
                <a:gd name="connsiteY38" fmla="*/ 366713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83861 w 3360979"/>
                <a:gd name="connsiteY46" fmla="*/ 243681 h 1215448"/>
                <a:gd name="connsiteX47" fmla="*/ 2289201 w 3360979"/>
                <a:gd name="connsiteY47" fmla="*/ 276802 h 1215448"/>
                <a:gd name="connsiteX48" fmla="*/ 2362443 w 3360979"/>
                <a:gd name="connsiteY48" fmla="*/ 293688 h 1215448"/>
                <a:gd name="connsiteX49" fmla="*/ 2430053 w 3360979"/>
                <a:gd name="connsiteY49" fmla="*/ 274999 h 1215448"/>
                <a:gd name="connsiteX50" fmla="*/ 2478329 w 3360979"/>
                <a:gd name="connsiteY50" fmla="*/ 171450 h 1215448"/>
                <a:gd name="connsiteX51" fmla="*/ 2500554 w 3360979"/>
                <a:gd name="connsiteY51" fmla="*/ 155575 h 1215448"/>
                <a:gd name="connsiteX52" fmla="*/ 2637079 w 3360979"/>
                <a:gd name="connsiteY52" fmla="*/ 171450 h 1215448"/>
                <a:gd name="connsiteX53" fmla="*/ 2710104 w 3360979"/>
                <a:gd name="connsiteY53" fmla="*/ 101600 h 1215448"/>
                <a:gd name="connsiteX54" fmla="*/ 2821229 w 3360979"/>
                <a:gd name="connsiteY54" fmla="*/ 107950 h 1215448"/>
                <a:gd name="connsiteX55" fmla="*/ 2986329 w 3360979"/>
                <a:gd name="connsiteY55" fmla="*/ 79375 h 1215448"/>
                <a:gd name="connsiteX56" fmla="*/ 3040304 w 3360979"/>
                <a:gd name="connsiteY56" fmla="*/ 19050 h 1215448"/>
                <a:gd name="connsiteX57" fmla="*/ 3214929 w 3360979"/>
                <a:gd name="connsiteY57" fmla="*/ 9525 h 1215448"/>
                <a:gd name="connsiteX58" fmla="*/ 3360979 w 3360979"/>
                <a:gd name="connsiteY58" fmla="*/ 25400 h 1215448"/>
                <a:gd name="connsiteX59" fmla="*/ 3326054 w 3360979"/>
                <a:gd name="connsiteY59" fmla="*/ 104775 h 1215448"/>
                <a:gd name="connsiteX60" fmla="*/ 3138729 w 3360979"/>
                <a:gd name="connsiteY60" fmla="*/ 139700 h 1215448"/>
                <a:gd name="connsiteX61" fmla="*/ 3081579 w 3360979"/>
                <a:gd name="connsiteY61" fmla="*/ 152400 h 1215448"/>
                <a:gd name="connsiteX62" fmla="*/ 3021254 w 3360979"/>
                <a:gd name="connsiteY62" fmla="*/ 187325 h 1215448"/>
                <a:gd name="connsiteX63" fmla="*/ 2929179 w 3360979"/>
                <a:gd name="connsiteY63" fmla="*/ 330200 h 1215448"/>
                <a:gd name="connsiteX64" fmla="*/ 2856154 w 3360979"/>
                <a:gd name="connsiteY64" fmla="*/ 374650 h 1215448"/>
                <a:gd name="connsiteX65" fmla="*/ 2710104 w 3360979"/>
                <a:gd name="connsiteY65" fmla="*/ 387350 h 1215448"/>
                <a:gd name="connsiteX66" fmla="*/ 2551354 w 3360979"/>
                <a:gd name="connsiteY66" fmla="*/ 415925 h 1215448"/>
                <a:gd name="connsiteX67" fmla="*/ 2452929 w 3360979"/>
                <a:gd name="connsiteY67" fmla="*/ 469900 h 1215448"/>
                <a:gd name="connsiteX68" fmla="*/ 2268779 w 3360979"/>
                <a:gd name="connsiteY68" fmla="*/ 625475 h 1215448"/>
                <a:gd name="connsiteX69" fmla="*/ 2218773 w 3360979"/>
                <a:gd name="connsiteY69" fmla="*/ 608806 h 1215448"/>
                <a:gd name="connsiteX70" fmla="*/ 2144160 w 3360979"/>
                <a:gd name="connsiteY70" fmla="*/ 608806 h 1215448"/>
                <a:gd name="connsiteX71" fmla="*/ 2036210 w 3360979"/>
                <a:gd name="connsiteY71" fmla="*/ 615156 h 1215448"/>
                <a:gd name="connsiteX72" fmla="*/ 1846505 w 3360979"/>
                <a:gd name="connsiteY72" fmla="*/ 598487 h 1215448"/>
                <a:gd name="connsiteX73" fmla="*/ 1724266 w 3360979"/>
                <a:gd name="connsiteY73" fmla="*/ 635794 h 1215448"/>
                <a:gd name="connsiteX74" fmla="*/ 1552023 w 3360979"/>
                <a:gd name="connsiteY74" fmla="*/ 690562 h 1215448"/>
                <a:gd name="connsiteX75" fmla="*/ 1442485 w 3360979"/>
                <a:gd name="connsiteY75" fmla="*/ 738187 h 1215448"/>
                <a:gd name="connsiteX76" fmla="*/ 1376604 w 3360979"/>
                <a:gd name="connsiteY76" fmla="*/ 815975 h 1215448"/>
                <a:gd name="connsiteX77" fmla="*/ 1221029 w 3360979"/>
                <a:gd name="connsiteY77" fmla="*/ 873125 h 1215448"/>
                <a:gd name="connsiteX78" fmla="*/ 1141654 w 3360979"/>
                <a:gd name="connsiteY78" fmla="*/ 962025 h 1215448"/>
                <a:gd name="connsiteX79" fmla="*/ 1065454 w 3360979"/>
                <a:gd name="connsiteY79" fmla="*/ 1012825 h 1215448"/>
                <a:gd name="connsiteX80" fmla="*/ 926043 w 3360979"/>
                <a:gd name="connsiteY80" fmla="*/ 1074882 h 1215448"/>
                <a:gd name="connsiteX81" fmla="*/ 818094 w 3360979"/>
                <a:gd name="connsiteY81" fmla="*/ 1166091 h 1215448"/>
                <a:gd name="connsiteX82" fmla="*/ 644911 w 3360979"/>
                <a:gd name="connsiteY82" fmla="*/ 1215448 h 1215448"/>
                <a:gd name="connsiteX83" fmla="*/ 328277 w 3360979"/>
                <a:gd name="connsiteY83" fmla="*/ 1180234 h 1215448"/>
                <a:gd name="connsiteX84" fmla="*/ 107182 w 3360979"/>
                <a:gd name="connsiteY84" fmla="*/ 1169842 h 1215448"/>
                <a:gd name="connsiteX85" fmla="*/ 7603 w 3360979"/>
                <a:gd name="connsiteY85" fmla="*/ 1082964 h 1215448"/>
                <a:gd name="connsiteX86" fmla="*/ 329721 w 3360979"/>
                <a:gd name="connsiteY86" fmla="*/ 1062182 h 1215448"/>
                <a:gd name="connsiteX87" fmla="*/ 527148 w 3360979"/>
                <a:gd name="connsiteY87" fmla="*/ 1062182 h 1215448"/>
                <a:gd name="connsiteX88" fmla="*/ 687629 w 3360979"/>
                <a:gd name="connsiteY88"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03654 w 3360979"/>
                <a:gd name="connsiteY37" fmla="*/ 338137 h 1215448"/>
                <a:gd name="connsiteX38" fmla="*/ 1955248 w 3360979"/>
                <a:gd name="connsiteY38" fmla="*/ 285751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83861 w 3360979"/>
                <a:gd name="connsiteY46" fmla="*/ 243681 h 1215448"/>
                <a:gd name="connsiteX47" fmla="*/ 2289201 w 3360979"/>
                <a:gd name="connsiteY47" fmla="*/ 276802 h 1215448"/>
                <a:gd name="connsiteX48" fmla="*/ 2362443 w 3360979"/>
                <a:gd name="connsiteY48" fmla="*/ 293688 h 1215448"/>
                <a:gd name="connsiteX49" fmla="*/ 2430053 w 3360979"/>
                <a:gd name="connsiteY49" fmla="*/ 274999 h 1215448"/>
                <a:gd name="connsiteX50" fmla="*/ 2478329 w 3360979"/>
                <a:gd name="connsiteY50" fmla="*/ 171450 h 1215448"/>
                <a:gd name="connsiteX51" fmla="*/ 2500554 w 3360979"/>
                <a:gd name="connsiteY51" fmla="*/ 155575 h 1215448"/>
                <a:gd name="connsiteX52" fmla="*/ 2637079 w 3360979"/>
                <a:gd name="connsiteY52" fmla="*/ 171450 h 1215448"/>
                <a:gd name="connsiteX53" fmla="*/ 2710104 w 3360979"/>
                <a:gd name="connsiteY53" fmla="*/ 101600 h 1215448"/>
                <a:gd name="connsiteX54" fmla="*/ 2821229 w 3360979"/>
                <a:gd name="connsiteY54" fmla="*/ 107950 h 1215448"/>
                <a:gd name="connsiteX55" fmla="*/ 2986329 w 3360979"/>
                <a:gd name="connsiteY55" fmla="*/ 79375 h 1215448"/>
                <a:gd name="connsiteX56" fmla="*/ 3040304 w 3360979"/>
                <a:gd name="connsiteY56" fmla="*/ 19050 h 1215448"/>
                <a:gd name="connsiteX57" fmla="*/ 3214929 w 3360979"/>
                <a:gd name="connsiteY57" fmla="*/ 9525 h 1215448"/>
                <a:gd name="connsiteX58" fmla="*/ 3360979 w 3360979"/>
                <a:gd name="connsiteY58" fmla="*/ 25400 h 1215448"/>
                <a:gd name="connsiteX59" fmla="*/ 3326054 w 3360979"/>
                <a:gd name="connsiteY59" fmla="*/ 104775 h 1215448"/>
                <a:gd name="connsiteX60" fmla="*/ 3138729 w 3360979"/>
                <a:gd name="connsiteY60" fmla="*/ 139700 h 1215448"/>
                <a:gd name="connsiteX61" fmla="*/ 3081579 w 3360979"/>
                <a:gd name="connsiteY61" fmla="*/ 152400 h 1215448"/>
                <a:gd name="connsiteX62" fmla="*/ 3021254 w 3360979"/>
                <a:gd name="connsiteY62" fmla="*/ 187325 h 1215448"/>
                <a:gd name="connsiteX63" fmla="*/ 2929179 w 3360979"/>
                <a:gd name="connsiteY63" fmla="*/ 330200 h 1215448"/>
                <a:gd name="connsiteX64" fmla="*/ 2856154 w 3360979"/>
                <a:gd name="connsiteY64" fmla="*/ 374650 h 1215448"/>
                <a:gd name="connsiteX65" fmla="*/ 2710104 w 3360979"/>
                <a:gd name="connsiteY65" fmla="*/ 387350 h 1215448"/>
                <a:gd name="connsiteX66" fmla="*/ 2551354 w 3360979"/>
                <a:gd name="connsiteY66" fmla="*/ 415925 h 1215448"/>
                <a:gd name="connsiteX67" fmla="*/ 2452929 w 3360979"/>
                <a:gd name="connsiteY67" fmla="*/ 469900 h 1215448"/>
                <a:gd name="connsiteX68" fmla="*/ 2268779 w 3360979"/>
                <a:gd name="connsiteY68" fmla="*/ 625475 h 1215448"/>
                <a:gd name="connsiteX69" fmla="*/ 2218773 w 3360979"/>
                <a:gd name="connsiteY69" fmla="*/ 608806 h 1215448"/>
                <a:gd name="connsiteX70" fmla="*/ 2144160 w 3360979"/>
                <a:gd name="connsiteY70" fmla="*/ 608806 h 1215448"/>
                <a:gd name="connsiteX71" fmla="*/ 2036210 w 3360979"/>
                <a:gd name="connsiteY71" fmla="*/ 615156 h 1215448"/>
                <a:gd name="connsiteX72" fmla="*/ 1846505 w 3360979"/>
                <a:gd name="connsiteY72" fmla="*/ 598487 h 1215448"/>
                <a:gd name="connsiteX73" fmla="*/ 1724266 w 3360979"/>
                <a:gd name="connsiteY73" fmla="*/ 635794 h 1215448"/>
                <a:gd name="connsiteX74" fmla="*/ 1552023 w 3360979"/>
                <a:gd name="connsiteY74" fmla="*/ 690562 h 1215448"/>
                <a:gd name="connsiteX75" fmla="*/ 1442485 w 3360979"/>
                <a:gd name="connsiteY75" fmla="*/ 738187 h 1215448"/>
                <a:gd name="connsiteX76" fmla="*/ 1376604 w 3360979"/>
                <a:gd name="connsiteY76" fmla="*/ 815975 h 1215448"/>
                <a:gd name="connsiteX77" fmla="*/ 1221029 w 3360979"/>
                <a:gd name="connsiteY77" fmla="*/ 873125 h 1215448"/>
                <a:gd name="connsiteX78" fmla="*/ 1141654 w 3360979"/>
                <a:gd name="connsiteY78" fmla="*/ 962025 h 1215448"/>
                <a:gd name="connsiteX79" fmla="*/ 1065454 w 3360979"/>
                <a:gd name="connsiteY79" fmla="*/ 1012825 h 1215448"/>
                <a:gd name="connsiteX80" fmla="*/ 926043 w 3360979"/>
                <a:gd name="connsiteY80" fmla="*/ 1074882 h 1215448"/>
                <a:gd name="connsiteX81" fmla="*/ 818094 w 3360979"/>
                <a:gd name="connsiteY81" fmla="*/ 1166091 h 1215448"/>
                <a:gd name="connsiteX82" fmla="*/ 644911 w 3360979"/>
                <a:gd name="connsiteY82" fmla="*/ 1215448 h 1215448"/>
                <a:gd name="connsiteX83" fmla="*/ 328277 w 3360979"/>
                <a:gd name="connsiteY83" fmla="*/ 1180234 h 1215448"/>
                <a:gd name="connsiteX84" fmla="*/ 107182 w 3360979"/>
                <a:gd name="connsiteY84" fmla="*/ 1169842 h 1215448"/>
                <a:gd name="connsiteX85" fmla="*/ 7603 w 3360979"/>
                <a:gd name="connsiteY85" fmla="*/ 1082964 h 1215448"/>
                <a:gd name="connsiteX86" fmla="*/ 329721 w 3360979"/>
                <a:gd name="connsiteY86" fmla="*/ 1062182 h 1215448"/>
                <a:gd name="connsiteX87" fmla="*/ 527148 w 3360979"/>
                <a:gd name="connsiteY87" fmla="*/ 1062182 h 1215448"/>
                <a:gd name="connsiteX88" fmla="*/ 687629 w 3360979"/>
                <a:gd name="connsiteY88"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70304 w 3360979"/>
                <a:gd name="connsiteY32" fmla="*/ 304800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15560 w 3360979"/>
                <a:gd name="connsiteY37" fmla="*/ 261937 h 1215448"/>
                <a:gd name="connsiteX38" fmla="*/ 1955248 w 3360979"/>
                <a:gd name="connsiteY38" fmla="*/ 285751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83861 w 3360979"/>
                <a:gd name="connsiteY46" fmla="*/ 243681 h 1215448"/>
                <a:gd name="connsiteX47" fmla="*/ 2289201 w 3360979"/>
                <a:gd name="connsiteY47" fmla="*/ 276802 h 1215448"/>
                <a:gd name="connsiteX48" fmla="*/ 2362443 w 3360979"/>
                <a:gd name="connsiteY48" fmla="*/ 293688 h 1215448"/>
                <a:gd name="connsiteX49" fmla="*/ 2430053 w 3360979"/>
                <a:gd name="connsiteY49" fmla="*/ 274999 h 1215448"/>
                <a:gd name="connsiteX50" fmla="*/ 2478329 w 3360979"/>
                <a:gd name="connsiteY50" fmla="*/ 171450 h 1215448"/>
                <a:gd name="connsiteX51" fmla="*/ 2500554 w 3360979"/>
                <a:gd name="connsiteY51" fmla="*/ 155575 h 1215448"/>
                <a:gd name="connsiteX52" fmla="*/ 2637079 w 3360979"/>
                <a:gd name="connsiteY52" fmla="*/ 171450 h 1215448"/>
                <a:gd name="connsiteX53" fmla="*/ 2710104 w 3360979"/>
                <a:gd name="connsiteY53" fmla="*/ 101600 h 1215448"/>
                <a:gd name="connsiteX54" fmla="*/ 2821229 w 3360979"/>
                <a:gd name="connsiteY54" fmla="*/ 107950 h 1215448"/>
                <a:gd name="connsiteX55" fmla="*/ 2986329 w 3360979"/>
                <a:gd name="connsiteY55" fmla="*/ 79375 h 1215448"/>
                <a:gd name="connsiteX56" fmla="*/ 3040304 w 3360979"/>
                <a:gd name="connsiteY56" fmla="*/ 19050 h 1215448"/>
                <a:gd name="connsiteX57" fmla="*/ 3214929 w 3360979"/>
                <a:gd name="connsiteY57" fmla="*/ 9525 h 1215448"/>
                <a:gd name="connsiteX58" fmla="*/ 3360979 w 3360979"/>
                <a:gd name="connsiteY58" fmla="*/ 25400 h 1215448"/>
                <a:gd name="connsiteX59" fmla="*/ 3326054 w 3360979"/>
                <a:gd name="connsiteY59" fmla="*/ 104775 h 1215448"/>
                <a:gd name="connsiteX60" fmla="*/ 3138729 w 3360979"/>
                <a:gd name="connsiteY60" fmla="*/ 139700 h 1215448"/>
                <a:gd name="connsiteX61" fmla="*/ 3081579 w 3360979"/>
                <a:gd name="connsiteY61" fmla="*/ 152400 h 1215448"/>
                <a:gd name="connsiteX62" fmla="*/ 3021254 w 3360979"/>
                <a:gd name="connsiteY62" fmla="*/ 187325 h 1215448"/>
                <a:gd name="connsiteX63" fmla="*/ 2929179 w 3360979"/>
                <a:gd name="connsiteY63" fmla="*/ 330200 h 1215448"/>
                <a:gd name="connsiteX64" fmla="*/ 2856154 w 3360979"/>
                <a:gd name="connsiteY64" fmla="*/ 374650 h 1215448"/>
                <a:gd name="connsiteX65" fmla="*/ 2710104 w 3360979"/>
                <a:gd name="connsiteY65" fmla="*/ 387350 h 1215448"/>
                <a:gd name="connsiteX66" fmla="*/ 2551354 w 3360979"/>
                <a:gd name="connsiteY66" fmla="*/ 415925 h 1215448"/>
                <a:gd name="connsiteX67" fmla="*/ 2452929 w 3360979"/>
                <a:gd name="connsiteY67" fmla="*/ 469900 h 1215448"/>
                <a:gd name="connsiteX68" fmla="*/ 2268779 w 3360979"/>
                <a:gd name="connsiteY68" fmla="*/ 625475 h 1215448"/>
                <a:gd name="connsiteX69" fmla="*/ 2218773 w 3360979"/>
                <a:gd name="connsiteY69" fmla="*/ 608806 h 1215448"/>
                <a:gd name="connsiteX70" fmla="*/ 2144160 w 3360979"/>
                <a:gd name="connsiteY70" fmla="*/ 608806 h 1215448"/>
                <a:gd name="connsiteX71" fmla="*/ 2036210 w 3360979"/>
                <a:gd name="connsiteY71" fmla="*/ 615156 h 1215448"/>
                <a:gd name="connsiteX72" fmla="*/ 1846505 w 3360979"/>
                <a:gd name="connsiteY72" fmla="*/ 598487 h 1215448"/>
                <a:gd name="connsiteX73" fmla="*/ 1724266 w 3360979"/>
                <a:gd name="connsiteY73" fmla="*/ 635794 h 1215448"/>
                <a:gd name="connsiteX74" fmla="*/ 1552023 w 3360979"/>
                <a:gd name="connsiteY74" fmla="*/ 690562 h 1215448"/>
                <a:gd name="connsiteX75" fmla="*/ 1442485 w 3360979"/>
                <a:gd name="connsiteY75" fmla="*/ 738187 h 1215448"/>
                <a:gd name="connsiteX76" fmla="*/ 1376604 w 3360979"/>
                <a:gd name="connsiteY76" fmla="*/ 815975 h 1215448"/>
                <a:gd name="connsiteX77" fmla="*/ 1221029 w 3360979"/>
                <a:gd name="connsiteY77" fmla="*/ 873125 h 1215448"/>
                <a:gd name="connsiteX78" fmla="*/ 1141654 w 3360979"/>
                <a:gd name="connsiteY78" fmla="*/ 962025 h 1215448"/>
                <a:gd name="connsiteX79" fmla="*/ 1065454 w 3360979"/>
                <a:gd name="connsiteY79" fmla="*/ 1012825 h 1215448"/>
                <a:gd name="connsiteX80" fmla="*/ 926043 w 3360979"/>
                <a:gd name="connsiteY80" fmla="*/ 1074882 h 1215448"/>
                <a:gd name="connsiteX81" fmla="*/ 818094 w 3360979"/>
                <a:gd name="connsiteY81" fmla="*/ 1166091 h 1215448"/>
                <a:gd name="connsiteX82" fmla="*/ 644911 w 3360979"/>
                <a:gd name="connsiteY82" fmla="*/ 1215448 h 1215448"/>
                <a:gd name="connsiteX83" fmla="*/ 328277 w 3360979"/>
                <a:gd name="connsiteY83" fmla="*/ 1180234 h 1215448"/>
                <a:gd name="connsiteX84" fmla="*/ 107182 w 3360979"/>
                <a:gd name="connsiteY84" fmla="*/ 1169842 h 1215448"/>
                <a:gd name="connsiteX85" fmla="*/ 7603 w 3360979"/>
                <a:gd name="connsiteY85" fmla="*/ 1082964 h 1215448"/>
                <a:gd name="connsiteX86" fmla="*/ 329721 w 3360979"/>
                <a:gd name="connsiteY86" fmla="*/ 1062182 h 1215448"/>
                <a:gd name="connsiteX87" fmla="*/ 527148 w 3360979"/>
                <a:gd name="connsiteY87" fmla="*/ 1062182 h 1215448"/>
                <a:gd name="connsiteX88" fmla="*/ 687629 w 3360979"/>
                <a:gd name="connsiteY88"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62366 w 3360979"/>
                <a:gd name="connsiteY31" fmla="*/ 349250 h 1215448"/>
                <a:gd name="connsiteX32" fmla="*/ 1767923 w 3360979"/>
                <a:gd name="connsiteY32" fmla="*/ 264319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15560 w 3360979"/>
                <a:gd name="connsiteY37" fmla="*/ 261937 h 1215448"/>
                <a:gd name="connsiteX38" fmla="*/ 1955248 w 3360979"/>
                <a:gd name="connsiteY38" fmla="*/ 285751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83861 w 3360979"/>
                <a:gd name="connsiteY46" fmla="*/ 243681 h 1215448"/>
                <a:gd name="connsiteX47" fmla="*/ 2289201 w 3360979"/>
                <a:gd name="connsiteY47" fmla="*/ 276802 h 1215448"/>
                <a:gd name="connsiteX48" fmla="*/ 2362443 w 3360979"/>
                <a:gd name="connsiteY48" fmla="*/ 293688 h 1215448"/>
                <a:gd name="connsiteX49" fmla="*/ 2430053 w 3360979"/>
                <a:gd name="connsiteY49" fmla="*/ 274999 h 1215448"/>
                <a:gd name="connsiteX50" fmla="*/ 2478329 w 3360979"/>
                <a:gd name="connsiteY50" fmla="*/ 171450 h 1215448"/>
                <a:gd name="connsiteX51" fmla="*/ 2500554 w 3360979"/>
                <a:gd name="connsiteY51" fmla="*/ 155575 h 1215448"/>
                <a:gd name="connsiteX52" fmla="*/ 2637079 w 3360979"/>
                <a:gd name="connsiteY52" fmla="*/ 171450 h 1215448"/>
                <a:gd name="connsiteX53" fmla="*/ 2710104 w 3360979"/>
                <a:gd name="connsiteY53" fmla="*/ 101600 h 1215448"/>
                <a:gd name="connsiteX54" fmla="*/ 2821229 w 3360979"/>
                <a:gd name="connsiteY54" fmla="*/ 107950 h 1215448"/>
                <a:gd name="connsiteX55" fmla="*/ 2986329 w 3360979"/>
                <a:gd name="connsiteY55" fmla="*/ 79375 h 1215448"/>
                <a:gd name="connsiteX56" fmla="*/ 3040304 w 3360979"/>
                <a:gd name="connsiteY56" fmla="*/ 19050 h 1215448"/>
                <a:gd name="connsiteX57" fmla="*/ 3214929 w 3360979"/>
                <a:gd name="connsiteY57" fmla="*/ 9525 h 1215448"/>
                <a:gd name="connsiteX58" fmla="*/ 3360979 w 3360979"/>
                <a:gd name="connsiteY58" fmla="*/ 25400 h 1215448"/>
                <a:gd name="connsiteX59" fmla="*/ 3326054 w 3360979"/>
                <a:gd name="connsiteY59" fmla="*/ 104775 h 1215448"/>
                <a:gd name="connsiteX60" fmla="*/ 3138729 w 3360979"/>
                <a:gd name="connsiteY60" fmla="*/ 139700 h 1215448"/>
                <a:gd name="connsiteX61" fmla="*/ 3081579 w 3360979"/>
                <a:gd name="connsiteY61" fmla="*/ 152400 h 1215448"/>
                <a:gd name="connsiteX62" fmla="*/ 3021254 w 3360979"/>
                <a:gd name="connsiteY62" fmla="*/ 187325 h 1215448"/>
                <a:gd name="connsiteX63" fmla="*/ 2929179 w 3360979"/>
                <a:gd name="connsiteY63" fmla="*/ 330200 h 1215448"/>
                <a:gd name="connsiteX64" fmla="*/ 2856154 w 3360979"/>
                <a:gd name="connsiteY64" fmla="*/ 374650 h 1215448"/>
                <a:gd name="connsiteX65" fmla="*/ 2710104 w 3360979"/>
                <a:gd name="connsiteY65" fmla="*/ 387350 h 1215448"/>
                <a:gd name="connsiteX66" fmla="*/ 2551354 w 3360979"/>
                <a:gd name="connsiteY66" fmla="*/ 415925 h 1215448"/>
                <a:gd name="connsiteX67" fmla="*/ 2452929 w 3360979"/>
                <a:gd name="connsiteY67" fmla="*/ 469900 h 1215448"/>
                <a:gd name="connsiteX68" fmla="*/ 2268779 w 3360979"/>
                <a:gd name="connsiteY68" fmla="*/ 625475 h 1215448"/>
                <a:gd name="connsiteX69" fmla="*/ 2218773 w 3360979"/>
                <a:gd name="connsiteY69" fmla="*/ 608806 h 1215448"/>
                <a:gd name="connsiteX70" fmla="*/ 2144160 w 3360979"/>
                <a:gd name="connsiteY70" fmla="*/ 608806 h 1215448"/>
                <a:gd name="connsiteX71" fmla="*/ 2036210 w 3360979"/>
                <a:gd name="connsiteY71" fmla="*/ 615156 h 1215448"/>
                <a:gd name="connsiteX72" fmla="*/ 1846505 w 3360979"/>
                <a:gd name="connsiteY72" fmla="*/ 598487 h 1215448"/>
                <a:gd name="connsiteX73" fmla="*/ 1724266 w 3360979"/>
                <a:gd name="connsiteY73" fmla="*/ 635794 h 1215448"/>
                <a:gd name="connsiteX74" fmla="*/ 1552023 w 3360979"/>
                <a:gd name="connsiteY74" fmla="*/ 690562 h 1215448"/>
                <a:gd name="connsiteX75" fmla="*/ 1442485 w 3360979"/>
                <a:gd name="connsiteY75" fmla="*/ 738187 h 1215448"/>
                <a:gd name="connsiteX76" fmla="*/ 1376604 w 3360979"/>
                <a:gd name="connsiteY76" fmla="*/ 815975 h 1215448"/>
                <a:gd name="connsiteX77" fmla="*/ 1221029 w 3360979"/>
                <a:gd name="connsiteY77" fmla="*/ 873125 h 1215448"/>
                <a:gd name="connsiteX78" fmla="*/ 1141654 w 3360979"/>
                <a:gd name="connsiteY78" fmla="*/ 962025 h 1215448"/>
                <a:gd name="connsiteX79" fmla="*/ 1065454 w 3360979"/>
                <a:gd name="connsiteY79" fmla="*/ 1012825 h 1215448"/>
                <a:gd name="connsiteX80" fmla="*/ 926043 w 3360979"/>
                <a:gd name="connsiteY80" fmla="*/ 1074882 h 1215448"/>
                <a:gd name="connsiteX81" fmla="*/ 818094 w 3360979"/>
                <a:gd name="connsiteY81" fmla="*/ 1166091 h 1215448"/>
                <a:gd name="connsiteX82" fmla="*/ 644911 w 3360979"/>
                <a:gd name="connsiteY82" fmla="*/ 1215448 h 1215448"/>
                <a:gd name="connsiteX83" fmla="*/ 328277 w 3360979"/>
                <a:gd name="connsiteY83" fmla="*/ 1180234 h 1215448"/>
                <a:gd name="connsiteX84" fmla="*/ 107182 w 3360979"/>
                <a:gd name="connsiteY84" fmla="*/ 1169842 h 1215448"/>
                <a:gd name="connsiteX85" fmla="*/ 7603 w 3360979"/>
                <a:gd name="connsiteY85" fmla="*/ 1082964 h 1215448"/>
                <a:gd name="connsiteX86" fmla="*/ 329721 w 3360979"/>
                <a:gd name="connsiteY86" fmla="*/ 1062182 h 1215448"/>
                <a:gd name="connsiteX87" fmla="*/ 527148 w 3360979"/>
                <a:gd name="connsiteY87" fmla="*/ 1062182 h 1215448"/>
                <a:gd name="connsiteX88" fmla="*/ 687629 w 3360979"/>
                <a:gd name="connsiteY88"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308 w 3360979"/>
                <a:gd name="connsiteY30" fmla="*/ 346580 h 1215448"/>
                <a:gd name="connsiteX31" fmla="*/ 1721884 w 3360979"/>
                <a:gd name="connsiteY31" fmla="*/ 251619 h 1215448"/>
                <a:gd name="connsiteX32" fmla="*/ 1767923 w 3360979"/>
                <a:gd name="connsiteY32" fmla="*/ 264319 h 1215448"/>
                <a:gd name="connsiteX33" fmla="*/ 1792529 w 3360979"/>
                <a:gd name="connsiteY33" fmla="*/ 184150 h 1215448"/>
                <a:gd name="connsiteX34" fmla="*/ 1840154 w 3360979"/>
                <a:gd name="connsiteY34" fmla="*/ 120650 h 1215448"/>
                <a:gd name="connsiteX35" fmla="*/ 1894129 w 3360979"/>
                <a:gd name="connsiteY35" fmla="*/ 146050 h 1215448"/>
                <a:gd name="connsiteX36" fmla="*/ 1910004 w 3360979"/>
                <a:gd name="connsiteY36" fmla="*/ 219075 h 1215448"/>
                <a:gd name="connsiteX37" fmla="*/ 1915560 w 3360979"/>
                <a:gd name="connsiteY37" fmla="*/ 261937 h 1215448"/>
                <a:gd name="connsiteX38" fmla="*/ 1955248 w 3360979"/>
                <a:gd name="connsiteY38" fmla="*/ 285751 h 1215448"/>
                <a:gd name="connsiteX39" fmla="*/ 2006191 w 3360979"/>
                <a:gd name="connsiteY39" fmla="*/ 248660 h 1215448"/>
                <a:gd name="connsiteX40" fmla="*/ 2064785 w 3360979"/>
                <a:gd name="connsiteY40" fmla="*/ 261937 h 1215448"/>
                <a:gd name="connsiteX41" fmla="*/ 2114792 w 3360979"/>
                <a:gd name="connsiteY41" fmla="*/ 250825 h 1215448"/>
                <a:gd name="connsiteX42" fmla="*/ 2135429 w 3360979"/>
                <a:gd name="connsiteY42" fmla="*/ 206375 h 1215448"/>
                <a:gd name="connsiteX43" fmla="*/ 2167179 w 3360979"/>
                <a:gd name="connsiteY43" fmla="*/ 139700 h 1215448"/>
                <a:gd name="connsiteX44" fmla="*/ 2189404 w 3360979"/>
                <a:gd name="connsiteY44" fmla="*/ 136525 h 1215448"/>
                <a:gd name="connsiteX45" fmla="*/ 2252904 w 3360979"/>
                <a:gd name="connsiteY45" fmla="*/ 165100 h 1215448"/>
                <a:gd name="connsiteX46" fmla="*/ 2283861 w 3360979"/>
                <a:gd name="connsiteY46" fmla="*/ 243681 h 1215448"/>
                <a:gd name="connsiteX47" fmla="*/ 2289201 w 3360979"/>
                <a:gd name="connsiteY47" fmla="*/ 276802 h 1215448"/>
                <a:gd name="connsiteX48" fmla="*/ 2362443 w 3360979"/>
                <a:gd name="connsiteY48" fmla="*/ 293688 h 1215448"/>
                <a:gd name="connsiteX49" fmla="*/ 2430053 w 3360979"/>
                <a:gd name="connsiteY49" fmla="*/ 274999 h 1215448"/>
                <a:gd name="connsiteX50" fmla="*/ 2478329 w 3360979"/>
                <a:gd name="connsiteY50" fmla="*/ 171450 h 1215448"/>
                <a:gd name="connsiteX51" fmla="*/ 2500554 w 3360979"/>
                <a:gd name="connsiteY51" fmla="*/ 155575 h 1215448"/>
                <a:gd name="connsiteX52" fmla="*/ 2637079 w 3360979"/>
                <a:gd name="connsiteY52" fmla="*/ 171450 h 1215448"/>
                <a:gd name="connsiteX53" fmla="*/ 2710104 w 3360979"/>
                <a:gd name="connsiteY53" fmla="*/ 101600 h 1215448"/>
                <a:gd name="connsiteX54" fmla="*/ 2821229 w 3360979"/>
                <a:gd name="connsiteY54" fmla="*/ 107950 h 1215448"/>
                <a:gd name="connsiteX55" fmla="*/ 2986329 w 3360979"/>
                <a:gd name="connsiteY55" fmla="*/ 79375 h 1215448"/>
                <a:gd name="connsiteX56" fmla="*/ 3040304 w 3360979"/>
                <a:gd name="connsiteY56" fmla="*/ 19050 h 1215448"/>
                <a:gd name="connsiteX57" fmla="*/ 3214929 w 3360979"/>
                <a:gd name="connsiteY57" fmla="*/ 9525 h 1215448"/>
                <a:gd name="connsiteX58" fmla="*/ 3360979 w 3360979"/>
                <a:gd name="connsiteY58" fmla="*/ 25400 h 1215448"/>
                <a:gd name="connsiteX59" fmla="*/ 3326054 w 3360979"/>
                <a:gd name="connsiteY59" fmla="*/ 104775 h 1215448"/>
                <a:gd name="connsiteX60" fmla="*/ 3138729 w 3360979"/>
                <a:gd name="connsiteY60" fmla="*/ 139700 h 1215448"/>
                <a:gd name="connsiteX61" fmla="*/ 3081579 w 3360979"/>
                <a:gd name="connsiteY61" fmla="*/ 152400 h 1215448"/>
                <a:gd name="connsiteX62" fmla="*/ 3021254 w 3360979"/>
                <a:gd name="connsiteY62" fmla="*/ 187325 h 1215448"/>
                <a:gd name="connsiteX63" fmla="*/ 2929179 w 3360979"/>
                <a:gd name="connsiteY63" fmla="*/ 330200 h 1215448"/>
                <a:gd name="connsiteX64" fmla="*/ 2856154 w 3360979"/>
                <a:gd name="connsiteY64" fmla="*/ 374650 h 1215448"/>
                <a:gd name="connsiteX65" fmla="*/ 2710104 w 3360979"/>
                <a:gd name="connsiteY65" fmla="*/ 387350 h 1215448"/>
                <a:gd name="connsiteX66" fmla="*/ 2551354 w 3360979"/>
                <a:gd name="connsiteY66" fmla="*/ 415925 h 1215448"/>
                <a:gd name="connsiteX67" fmla="*/ 2452929 w 3360979"/>
                <a:gd name="connsiteY67" fmla="*/ 469900 h 1215448"/>
                <a:gd name="connsiteX68" fmla="*/ 2268779 w 3360979"/>
                <a:gd name="connsiteY68" fmla="*/ 625475 h 1215448"/>
                <a:gd name="connsiteX69" fmla="*/ 2218773 w 3360979"/>
                <a:gd name="connsiteY69" fmla="*/ 608806 h 1215448"/>
                <a:gd name="connsiteX70" fmla="*/ 2144160 w 3360979"/>
                <a:gd name="connsiteY70" fmla="*/ 608806 h 1215448"/>
                <a:gd name="connsiteX71" fmla="*/ 2036210 w 3360979"/>
                <a:gd name="connsiteY71" fmla="*/ 615156 h 1215448"/>
                <a:gd name="connsiteX72" fmla="*/ 1846505 w 3360979"/>
                <a:gd name="connsiteY72" fmla="*/ 598487 h 1215448"/>
                <a:gd name="connsiteX73" fmla="*/ 1724266 w 3360979"/>
                <a:gd name="connsiteY73" fmla="*/ 635794 h 1215448"/>
                <a:gd name="connsiteX74" fmla="*/ 1552023 w 3360979"/>
                <a:gd name="connsiteY74" fmla="*/ 690562 h 1215448"/>
                <a:gd name="connsiteX75" fmla="*/ 1442485 w 3360979"/>
                <a:gd name="connsiteY75" fmla="*/ 738187 h 1215448"/>
                <a:gd name="connsiteX76" fmla="*/ 1376604 w 3360979"/>
                <a:gd name="connsiteY76" fmla="*/ 815975 h 1215448"/>
                <a:gd name="connsiteX77" fmla="*/ 1221029 w 3360979"/>
                <a:gd name="connsiteY77" fmla="*/ 873125 h 1215448"/>
                <a:gd name="connsiteX78" fmla="*/ 1141654 w 3360979"/>
                <a:gd name="connsiteY78" fmla="*/ 962025 h 1215448"/>
                <a:gd name="connsiteX79" fmla="*/ 1065454 w 3360979"/>
                <a:gd name="connsiteY79" fmla="*/ 1012825 h 1215448"/>
                <a:gd name="connsiteX80" fmla="*/ 926043 w 3360979"/>
                <a:gd name="connsiteY80" fmla="*/ 1074882 h 1215448"/>
                <a:gd name="connsiteX81" fmla="*/ 818094 w 3360979"/>
                <a:gd name="connsiteY81" fmla="*/ 1166091 h 1215448"/>
                <a:gd name="connsiteX82" fmla="*/ 644911 w 3360979"/>
                <a:gd name="connsiteY82" fmla="*/ 1215448 h 1215448"/>
                <a:gd name="connsiteX83" fmla="*/ 328277 w 3360979"/>
                <a:gd name="connsiteY83" fmla="*/ 1180234 h 1215448"/>
                <a:gd name="connsiteX84" fmla="*/ 107182 w 3360979"/>
                <a:gd name="connsiteY84" fmla="*/ 1169842 h 1215448"/>
                <a:gd name="connsiteX85" fmla="*/ 7603 w 3360979"/>
                <a:gd name="connsiteY85" fmla="*/ 1082964 h 1215448"/>
                <a:gd name="connsiteX86" fmla="*/ 329721 w 3360979"/>
                <a:gd name="connsiteY86" fmla="*/ 1062182 h 1215448"/>
                <a:gd name="connsiteX87" fmla="*/ 527148 w 3360979"/>
                <a:gd name="connsiteY87" fmla="*/ 1062182 h 1215448"/>
                <a:gd name="connsiteX88" fmla="*/ 687629 w 3360979"/>
                <a:gd name="connsiteY88"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689702 w 3360979"/>
                <a:gd name="connsiteY29" fmla="*/ 382299 h 1215448"/>
                <a:gd name="connsiteX30" fmla="*/ 1721884 w 3360979"/>
                <a:gd name="connsiteY30" fmla="*/ 251619 h 1215448"/>
                <a:gd name="connsiteX31" fmla="*/ 1767923 w 3360979"/>
                <a:gd name="connsiteY31" fmla="*/ 264319 h 1215448"/>
                <a:gd name="connsiteX32" fmla="*/ 1792529 w 3360979"/>
                <a:gd name="connsiteY32" fmla="*/ 184150 h 1215448"/>
                <a:gd name="connsiteX33" fmla="*/ 1840154 w 3360979"/>
                <a:gd name="connsiteY33" fmla="*/ 120650 h 1215448"/>
                <a:gd name="connsiteX34" fmla="*/ 1894129 w 3360979"/>
                <a:gd name="connsiteY34" fmla="*/ 146050 h 1215448"/>
                <a:gd name="connsiteX35" fmla="*/ 1910004 w 3360979"/>
                <a:gd name="connsiteY35" fmla="*/ 219075 h 1215448"/>
                <a:gd name="connsiteX36" fmla="*/ 1915560 w 3360979"/>
                <a:gd name="connsiteY36" fmla="*/ 261937 h 1215448"/>
                <a:gd name="connsiteX37" fmla="*/ 1955248 w 3360979"/>
                <a:gd name="connsiteY37" fmla="*/ 285751 h 1215448"/>
                <a:gd name="connsiteX38" fmla="*/ 2006191 w 3360979"/>
                <a:gd name="connsiteY38" fmla="*/ 248660 h 1215448"/>
                <a:gd name="connsiteX39" fmla="*/ 2064785 w 3360979"/>
                <a:gd name="connsiteY39" fmla="*/ 261937 h 1215448"/>
                <a:gd name="connsiteX40" fmla="*/ 2114792 w 3360979"/>
                <a:gd name="connsiteY40" fmla="*/ 250825 h 1215448"/>
                <a:gd name="connsiteX41" fmla="*/ 2135429 w 3360979"/>
                <a:gd name="connsiteY41" fmla="*/ 206375 h 1215448"/>
                <a:gd name="connsiteX42" fmla="*/ 2167179 w 3360979"/>
                <a:gd name="connsiteY42" fmla="*/ 139700 h 1215448"/>
                <a:gd name="connsiteX43" fmla="*/ 2189404 w 3360979"/>
                <a:gd name="connsiteY43" fmla="*/ 136525 h 1215448"/>
                <a:gd name="connsiteX44" fmla="*/ 2252904 w 3360979"/>
                <a:gd name="connsiteY44" fmla="*/ 165100 h 1215448"/>
                <a:gd name="connsiteX45" fmla="*/ 2283861 w 3360979"/>
                <a:gd name="connsiteY45" fmla="*/ 243681 h 1215448"/>
                <a:gd name="connsiteX46" fmla="*/ 2289201 w 3360979"/>
                <a:gd name="connsiteY46" fmla="*/ 276802 h 1215448"/>
                <a:gd name="connsiteX47" fmla="*/ 2362443 w 3360979"/>
                <a:gd name="connsiteY47" fmla="*/ 293688 h 1215448"/>
                <a:gd name="connsiteX48" fmla="*/ 2430053 w 3360979"/>
                <a:gd name="connsiteY48" fmla="*/ 274999 h 1215448"/>
                <a:gd name="connsiteX49" fmla="*/ 2478329 w 3360979"/>
                <a:gd name="connsiteY49" fmla="*/ 171450 h 1215448"/>
                <a:gd name="connsiteX50" fmla="*/ 2500554 w 3360979"/>
                <a:gd name="connsiteY50" fmla="*/ 155575 h 1215448"/>
                <a:gd name="connsiteX51" fmla="*/ 2637079 w 3360979"/>
                <a:gd name="connsiteY51" fmla="*/ 171450 h 1215448"/>
                <a:gd name="connsiteX52" fmla="*/ 2710104 w 3360979"/>
                <a:gd name="connsiteY52" fmla="*/ 101600 h 1215448"/>
                <a:gd name="connsiteX53" fmla="*/ 2821229 w 3360979"/>
                <a:gd name="connsiteY53" fmla="*/ 107950 h 1215448"/>
                <a:gd name="connsiteX54" fmla="*/ 2986329 w 3360979"/>
                <a:gd name="connsiteY54" fmla="*/ 79375 h 1215448"/>
                <a:gd name="connsiteX55" fmla="*/ 3040304 w 3360979"/>
                <a:gd name="connsiteY55" fmla="*/ 19050 h 1215448"/>
                <a:gd name="connsiteX56" fmla="*/ 3214929 w 3360979"/>
                <a:gd name="connsiteY56" fmla="*/ 9525 h 1215448"/>
                <a:gd name="connsiteX57" fmla="*/ 3360979 w 3360979"/>
                <a:gd name="connsiteY57" fmla="*/ 25400 h 1215448"/>
                <a:gd name="connsiteX58" fmla="*/ 3326054 w 3360979"/>
                <a:gd name="connsiteY58" fmla="*/ 104775 h 1215448"/>
                <a:gd name="connsiteX59" fmla="*/ 3138729 w 3360979"/>
                <a:gd name="connsiteY59" fmla="*/ 139700 h 1215448"/>
                <a:gd name="connsiteX60" fmla="*/ 3081579 w 3360979"/>
                <a:gd name="connsiteY60" fmla="*/ 152400 h 1215448"/>
                <a:gd name="connsiteX61" fmla="*/ 3021254 w 3360979"/>
                <a:gd name="connsiteY61" fmla="*/ 187325 h 1215448"/>
                <a:gd name="connsiteX62" fmla="*/ 2929179 w 3360979"/>
                <a:gd name="connsiteY62" fmla="*/ 330200 h 1215448"/>
                <a:gd name="connsiteX63" fmla="*/ 2856154 w 3360979"/>
                <a:gd name="connsiteY63" fmla="*/ 374650 h 1215448"/>
                <a:gd name="connsiteX64" fmla="*/ 2710104 w 3360979"/>
                <a:gd name="connsiteY64" fmla="*/ 387350 h 1215448"/>
                <a:gd name="connsiteX65" fmla="*/ 2551354 w 3360979"/>
                <a:gd name="connsiteY65" fmla="*/ 415925 h 1215448"/>
                <a:gd name="connsiteX66" fmla="*/ 2452929 w 3360979"/>
                <a:gd name="connsiteY66" fmla="*/ 469900 h 1215448"/>
                <a:gd name="connsiteX67" fmla="*/ 2268779 w 3360979"/>
                <a:gd name="connsiteY67" fmla="*/ 625475 h 1215448"/>
                <a:gd name="connsiteX68" fmla="*/ 2218773 w 3360979"/>
                <a:gd name="connsiteY68" fmla="*/ 608806 h 1215448"/>
                <a:gd name="connsiteX69" fmla="*/ 2144160 w 3360979"/>
                <a:gd name="connsiteY69" fmla="*/ 608806 h 1215448"/>
                <a:gd name="connsiteX70" fmla="*/ 2036210 w 3360979"/>
                <a:gd name="connsiteY70" fmla="*/ 615156 h 1215448"/>
                <a:gd name="connsiteX71" fmla="*/ 1846505 w 3360979"/>
                <a:gd name="connsiteY71" fmla="*/ 598487 h 1215448"/>
                <a:gd name="connsiteX72" fmla="*/ 1724266 w 3360979"/>
                <a:gd name="connsiteY72" fmla="*/ 635794 h 1215448"/>
                <a:gd name="connsiteX73" fmla="*/ 1552023 w 3360979"/>
                <a:gd name="connsiteY73" fmla="*/ 690562 h 1215448"/>
                <a:gd name="connsiteX74" fmla="*/ 1442485 w 3360979"/>
                <a:gd name="connsiteY74" fmla="*/ 738187 h 1215448"/>
                <a:gd name="connsiteX75" fmla="*/ 1376604 w 3360979"/>
                <a:gd name="connsiteY75" fmla="*/ 815975 h 1215448"/>
                <a:gd name="connsiteX76" fmla="*/ 1221029 w 3360979"/>
                <a:gd name="connsiteY76" fmla="*/ 873125 h 1215448"/>
                <a:gd name="connsiteX77" fmla="*/ 1141654 w 3360979"/>
                <a:gd name="connsiteY77" fmla="*/ 962025 h 1215448"/>
                <a:gd name="connsiteX78" fmla="*/ 1065454 w 3360979"/>
                <a:gd name="connsiteY78" fmla="*/ 1012825 h 1215448"/>
                <a:gd name="connsiteX79" fmla="*/ 926043 w 3360979"/>
                <a:gd name="connsiteY79" fmla="*/ 1074882 h 1215448"/>
                <a:gd name="connsiteX80" fmla="*/ 818094 w 3360979"/>
                <a:gd name="connsiteY80" fmla="*/ 1166091 h 1215448"/>
                <a:gd name="connsiteX81" fmla="*/ 644911 w 3360979"/>
                <a:gd name="connsiteY81" fmla="*/ 1215448 h 1215448"/>
                <a:gd name="connsiteX82" fmla="*/ 328277 w 3360979"/>
                <a:gd name="connsiteY82" fmla="*/ 1180234 h 1215448"/>
                <a:gd name="connsiteX83" fmla="*/ 107182 w 3360979"/>
                <a:gd name="connsiteY83" fmla="*/ 1169842 h 1215448"/>
                <a:gd name="connsiteX84" fmla="*/ 7603 w 3360979"/>
                <a:gd name="connsiteY84" fmla="*/ 1082964 h 1215448"/>
                <a:gd name="connsiteX85" fmla="*/ 329721 w 3360979"/>
                <a:gd name="connsiteY85" fmla="*/ 1062182 h 1215448"/>
                <a:gd name="connsiteX86" fmla="*/ 527148 w 3360979"/>
                <a:gd name="connsiteY86" fmla="*/ 1062182 h 1215448"/>
                <a:gd name="connsiteX87" fmla="*/ 687629 w 3360979"/>
                <a:gd name="connsiteY87"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52036 w 3360979"/>
                <a:gd name="connsiteY27" fmla="*/ 314325 h 1215448"/>
                <a:gd name="connsiteX28" fmla="*/ 1648066 w 3360979"/>
                <a:gd name="connsiteY28" fmla="*/ 333375 h 1215448"/>
                <a:gd name="connsiteX29" fmla="*/ 1701608 w 3360979"/>
                <a:gd name="connsiteY29" fmla="*/ 251330 h 1215448"/>
                <a:gd name="connsiteX30" fmla="*/ 1721884 w 3360979"/>
                <a:gd name="connsiteY30" fmla="*/ 251619 h 1215448"/>
                <a:gd name="connsiteX31" fmla="*/ 1767923 w 3360979"/>
                <a:gd name="connsiteY31" fmla="*/ 264319 h 1215448"/>
                <a:gd name="connsiteX32" fmla="*/ 1792529 w 3360979"/>
                <a:gd name="connsiteY32" fmla="*/ 184150 h 1215448"/>
                <a:gd name="connsiteX33" fmla="*/ 1840154 w 3360979"/>
                <a:gd name="connsiteY33" fmla="*/ 120650 h 1215448"/>
                <a:gd name="connsiteX34" fmla="*/ 1894129 w 3360979"/>
                <a:gd name="connsiteY34" fmla="*/ 146050 h 1215448"/>
                <a:gd name="connsiteX35" fmla="*/ 1910004 w 3360979"/>
                <a:gd name="connsiteY35" fmla="*/ 219075 h 1215448"/>
                <a:gd name="connsiteX36" fmla="*/ 1915560 w 3360979"/>
                <a:gd name="connsiteY36" fmla="*/ 261937 h 1215448"/>
                <a:gd name="connsiteX37" fmla="*/ 1955248 w 3360979"/>
                <a:gd name="connsiteY37" fmla="*/ 285751 h 1215448"/>
                <a:gd name="connsiteX38" fmla="*/ 2006191 w 3360979"/>
                <a:gd name="connsiteY38" fmla="*/ 248660 h 1215448"/>
                <a:gd name="connsiteX39" fmla="*/ 2064785 w 3360979"/>
                <a:gd name="connsiteY39" fmla="*/ 261937 h 1215448"/>
                <a:gd name="connsiteX40" fmla="*/ 2114792 w 3360979"/>
                <a:gd name="connsiteY40" fmla="*/ 250825 h 1215448"/>
                <a:gd name="connsiteX41" fmla="*/ 2135429 w 3360979"/>
                <a:gd name="connsiteY41" fmla="*/ 206375 h 1215448"/>
                <a:gd name="connsiteX42" fmla="*/ 2167179 w 3360979"/>
                <a:gd name="connsiteY42" fmla="*/ 139700 h 1215448"/>
                <a:gd name="connsiteX43" fmla="*/ 2189404 w 3360979"/>
                <a:gd name="connsiteY43" fmla="*/ 136525 h 1215448"/>
                <a:gd name="connsiteX44" fmla="*/ 2252904 w 3360979"/>
                <a:gd name="connsiteY44" fmla="*/ 165100 h 1215448"/>
                <a:gd name="connsiteX45" fmla="*/ 2283861 w 3360979"/>
                <a:gd name="connsiteY45" fmla="*/ 243681 h 1215448"/>
                <a:gd name="connsiteX46" fmla="*/ 2289201 w 3360979"/>
                <a:gd name="connsiteY46" fmla="*/ 276802 h 1215448"/>
                <a:gd name="connsiteX47" fmla="*/ 2362443 w 3360979"/>
                <a:gd name="connsiteY47" fmla="*/ 293688 h 1215448"/>
                <a:gd name="connsiteX48" fmla="*/ 2430053 w 3360979"/>
                <a:gd name="connsiteY48" fmla="*/ 274999 h 1215448"/>
                <a:gd name="connsiteX49" fmla="*/ 2478329 w 3360979"/>
                <a:gd name="connsiteY49" fmla="*/ 171450 h 1215448"/>
                <a:gd name="connsiteX50" fmla="*/ 2500554 w 3360979"/>
                <a:gd name="connsiteY50" fmla="*/ 155575 h 1215448"/>
                <a:gd name="connsiteX51" fmla="*/ 2637079 w 3360979"/>
                <a:gd name="connsiteY51" fmla="*/ 171450 h 1215448"/>
                <a:gd name="connsiteX52" fmla="*/ 2710104 w 3360979"/>
                <a:gd name="connsiteY52" fmla="*/ 101600 h 1215448"/>
                <a:gd name="connsiteX53" fmla="*/ 2821229 w 3360979"/>
                <a:gd name="connsiteY53" fmla="*/ 107950 h 1215448"/>
                <a:gd name="connsiteX54" fmla="*/ 2986329 w 3360979"/>
                <a:gd name="connsiteY54" fmla="*/ 79375 h 1215448"/>
                <a:gd name="connsiteX55" fmla="*/ 3040304 w 3360979"/>
                <a:gd name="connsiteY55" fmla="*/ 19050 h 1215448"/>
                <a:gd name="connsiteX56" fmla="*/ 3214929 w 3360979"/>
                <a:gd name="connsiteY56" fmla="*/ 9525 h 1215448"/>
                <a:gd name="connsiteX57" fmla="*/ 3360979 w 3360979"/>
                <a:gd name="connsiteY57" fmla="*/ 25400 h 1215448"/>
                <a:gd name="connsiteX58" fmla="*/ 3326054 w 3360979"/>
                <a:gd name="connsiteY58" fmla="*/ 104775 h 1215448"/>
                <a:gd name="connsiteX59" fmla="*/ 3138729 w 3360979"/>
                <a:gd name="connsiteY59" fmla="*/ 139700 h 1215448"/>
                <a:gd name="connsiteX60" fmla="*/ 3081579 w 3360979"/>
                <a:gd name="connsiteY60" fmla="*/ 152400 h 1215448"/>
                <a:gd name="connsiteX61" fmla="*/ 3021254 w 3360979"/>
                <a:gd name="connsiteY61" fmla="*/ 187325 h 1215448"/>
                <a:gd name="connsiteX62" fmla="*/ 2929179 w 3360979"/>
                <a:gd name="connsiteY62" fmla="*/ 330200 h 1215448"/>
                <a:gd name="connsiteX63" fmla="*/ 2856154 w 3360979"/>
                <a:gd name="connsiteY63" fmla="*/ 374650 h 1215448"/>
                <a:gd name="connsiteX64" fmla="*/ 2710104 w 3360979"/>
                <a:gd name="connsiteY64" fmla="*/ 387350 h 1215448"/>
                <a:gd name="connsiteX65" fmla="*/ 2551354 w 3360979"/>
                <a:gd name="connsiteY65" fmla="*/ 415925 h 1215448"/>
                <a:gd name="connsiteX66" fmla="*/ 2452929 w 3360979"/>
                <a:gd name="connsiteY66" fmla="*/ 469900 h 1215448"/>
                <a:gd name="connsiteX67" fmla="*/ 2268779 w 3360979"/>
                <a:gd name="connsiteY67" fmla="*/ 625475 h 1215448"/>
                <a:gd name="connsiteX68" fmla="*/ 2218773 w 3360979"/>
                <a:gd name="connsiteY68" fmla="*/ 608806 h 1215448"/>
                <a:gd name="connsiteX69" fmla="*/ 2144160 w 3360979"/>
                <a:gd name="connsiteY69" fmla="*/ 608806 h 1215448"/>
                <a:gd name="connsiteX70" fmla="*/ 2036210 w 3360979"/>
                <a:gd name="connsiteY70" fmla="*/ 615156 h 1215448"/>
                <a:gd name="connsiteX71" fmla="*/ 1846505 w 3360979"/>
                <a:gd name="connsiteY71" fmla="*/ 598487 h 1215448"/>
                <a:gd name="connsiteX72" fmla="*/ 1724266 w 3360979"/>
                <a:gd name="connsiteY72" fmla="*/ 635794 h 1215448"/>
                <a:gd name="connsiteX73" fmla="*/ 1552023 w 3360979"/>
                <a:gd name="connsiteY73" fmla="*/ 690562 h 1215448"/>
                <a:gd name="connsiteX74" fmla="*/ 1442485 w 3360979"/>
                <a:gd name="connsiteY74" fmla="*/ 738187 h 1215448"/>
                <a:gd name="connsiteX75" fmla="*/ 1376604 w 3360979"/>
                <a:gd name="connsiteY75" fmla="*/ 815975 h 1215448"/>
                <a:gd name="connsiteX76" fmla="*/ 1221029 w 3360979"/>
                <a:gd name="connsiteY76" fmla="*/ 873125 h 1215448"/>
                <a:gd name="connsiteX77" fmla="*/ 1141654 w 3360979"/>
                <a:gd name="connsiteY77" fmla="*/ 962025 h 1215448"/>
                <a:gd name="connsiteX78" fmla="*/ 1065454 w 3360979"/>
                <a:gd name="connsiteY78" fmla="*/ 1012825 h 1215448"/>
                <a:gd name="connsiteX79" fmla="*/ 926043 w 3360979"/>
                <a:gd name="connsiteY79" fmla="*/ 1074882 h 1215448"/>
                <a:gd name="connsiteX80" fmla="*/ 818094 w 3360979"/>
                <a:gd name="connsiteY80" fmla="*/ 1166091 h 1215448"/>
                <a:gd name="connsiteX81" fmla="*/ 644911 w 3360979"/>
                <a:gd name="connsiteY81" fmla="*/ 1215448 h 1215448"/>
                <a:gd name="connsiteX82" fmla="*/ 328277 w 3360979"/>
                <a:gd name="connsiteY82" fmla="*/ 1180234 h 1215448"/>
                <a:gd name="connsiteX83" fmla="*/ 107182 w 3360979"/>
                <a:gd name="connsiteY83" fmla="*/ 1169842 h 1215448"/>
                <a:gd name="connsiteX84" fmla="*/ 7603 w 3360979"/>
                <a:gd name="connsiteY84" fmla="*/ 1082964 h 1215448"/>
                <a:gd name="connsiteX85" fmla="*/ 329721 w 3360979"/>
                <a:gd name="connsiteY85" fmla="*/ 1062182 h 1215448"/>
                <a:gd name="connsiteX86" fmla="*/ 527148 w 3360979"/>
                <a:gd name="connsiteY86" fmla="*/ 1062182 h 1215448"/>
                <a:gd name="connsiteX87" fmla="*/ 687629 w 3360979"/>
                <a:gd name="connsiteY87"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48066 w 3360979"/>
                <a:gd name="connsiteY27" fmla="*/ 333375 h 1215448"/>
                <a:gd name="connsiteX28" fmla="*/ 1701608 w 3360979"/>
                <a:gd name="connsiteY28" fmla="*/ 251330 h 1215448"/>
                <a:gd name="connsiteX29" fmla="*/ 1721884 w 3360979"/>
                <a:gd name="connsiteY29" fmla="*/ 251619 h 1215448"/>
                <a:gd name="connsiteX30" fmla="*/ 1767923 w 3360979"/>
                <a:gd name="connsiteY30" fmla="*/ 264319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15560 w 3360979"/>
                <a:gd name="connsiteY35" fmla="*/ 261937 h 1215448"/>
                <a:gd name="connsiteX36" fmla="*/ 1955248 w 3360979"/>
                <a:gd name="connsiteY36" fmla="*/ 285751 h 1215448"/>
                <a:gd name="connsiteX37" fmla="*/ 2006191 w 3360979"/>
                <a:gd name="connsiteY37" fmla="*/ 248660 h 1215448"/>
                <a:gd name="connsiteX38" fmla="*/ 2064785 w 3360979"/>
                <a:gd name="connsiteY38" fmla="*/ 261937 h 1215448"/>
                <a:gd name="connsiteX39" fmla="*/ 2114792 w 3360979"/>
                <a:gd name="connsiteY39" fmla="*/ 25082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83861 w 3360979"/>
                <a:gd name="connsiteY44" fmla="*/ 243681 h 1215448"/>
                <a:gd name="connsiteX45" fmla="*/ 2289201 w 3360979"/>
                <a:gd name="connsiteY45" fmla="*/ 276802 h 1215448"/>
                <a:gd name="connsiteX46" fmla="*/ 2362443 w 3360979"/>
                <a:gd name="connsiteY46" fmla="*/ 293688 h 1215448"/>
                <a:gd name="connsiteX47" fmla="*/ 2430053 w 3360979"/>
                <a:gd name="connsiteY47" fmla="*/ 274999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18773 w 3360979"/>
                <a:gd name="connsiteY67" fmla="*/ 608806 h 1215448"/>
                <a:gd name="connsiteX68" fmla="*/ 2144160 w 3360979"/>
                <a:gd name="connsiteY68" fmla="*/ 608806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28223 w 3360979"/>
                <a:gd name="connsiteY26" fmla="*/ 266700 h 1215448"/>
                <a:gd name="connsiteX27" fmla="*/ 1674260 w 3360979"/>
                <a:gd name="connsiteY27" fmla="*/ 257175 h 1215448"/>
                <a:gd name="connsiteX28" fmla="*/ 1701608 w 3360979"/>
                <a:gd name="connsiteY28" fmla="*/ 251330 h 1215448"/>
                <a:gd name="connsiteX29" fmla="*/ 1721884 w 3360979"/>
                <a:gd name="connsiteY29" fmla="*/ 251619 h 1215448"/>
                <a:gd name="connsiteX30" fmla="*/ 1767923 w 3360979"/>
                <a:gd name="connsiteY30" fmla="*/ 264319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15560 w 3360979"/>
                <a:gd name="connsiteY35" fmla="*/ 261937 h 1215448"/>
                <a:gd name="connsiteX36" fmla="*/ 1955248 w 3360979"/>
                <a:gd name="connsiteY36" fmla="*/ 285751 h 1215448"/>
                <a:gd name="connsiteX37" fmla="*/ 2006191 w 3360979"/>
                <a:gd name="connsiteY37" fmla="*/ 248660 h 1215448"/>
                <a:gd name="connsiteX38" fmla="*/ 2064785 w 3360979"/>
                <a:gd name="connsiteY38" fmla="*/ 261937 h 1215448"/>
                <a:gd name="connsiteX39" fmla="*/ 2114792 w 3360979"/>
                <a:gd name="connsiteY39" fmla="*/ 25082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83861 w 3360979"/>
                <a:gd name="connsiteY44" fmla="*/ 243681 h 1215448"/>
                <a:gd name="connsiteX45" fmla="*/ 2289201 w 3360979"/>
                <a:gd name="connsiteY45" fmla="*/ 276802 h 1215448"/>
                <a:gd name="connsiteX46" fmla="*/ 2362443 w 3360979"/>
                <a:gd name="connsiteY46" fmla="*/ 293688 h 1215448"/>
                <a:gd name="connsiteX47" fmla="*/ 2430053 w 3360979"/>
                <a:gd name="connsiteY47" fmla="*/ 274999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18773 w 3360979"/>
                <a:gd name="connsiteY67" fmla="*/ 608806 h 1215448"/>
                <a:gd name="connsiteX68" fmla="*/ 2144160 w 3360979"/>
                <a:gd name="connsiteY68" fmla="*/ 608806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60979"/>
                <a:gd name="connsiteY0" fmla="*/ 1019175 h 1215448"/>
                <a:gd name="connsiteX1" fmla="*/ 805104 w 3360979"/>
                <a:gd name="connsiteY1" fmla="*/ 958850 h 1215448"/>
                <a:gd name="connsiteX2" fmla="*/ 935567 w 3360979"/>
                <a:gd name="connsiteY2" fmla="*/ 854652 h 1215448"/>
                <a:gd name="connsiteX3" fmla="*/ 1053043 w 3360979"/>
                <a:gd name="connsiteY3" fmla="*/ 646835 h 1215448"/>
                <a:gd name="connsiteX4" fmla="*/ 1071804 w 3360979"/>
                <a:gd name="connsiteY4" fmla="*/ 444500 h 1215448"/>
                <a:gd name="connsiteX5" fmla="*/ 1131335 w 3360979"/>
                <a:gd name="connsiteY5" fmla="*/ 389732 h 1215448"/>
                <a:gd name="connsiteX6" fmla="*/ 1151973 w 3360979"/>
                <a:gd name="connsiteY6" fmla="*/ 294482 h 1215448"/>
                <a:gd name="connsiteX7" fmla="*/ 1189279 w 3360979"/>
                <a:gd name="connsiteY7" fmla="*/ 196850 h 1215448"/>
                <a:gd name="connsiteX8" fmla="*/ 1298023 w 3360979"/>
                <a:gd name="connsiteY8" fmla="*/ 11112 h 1215448"/>
                <a:gd name="connsiteX9" fmla="*/ 1332154 w 3360979"/>
                <a:gd name="connsiteY9" fmla="*/ 0 h 1215448"/>
                <a:gd name="connsiteX10" fmla="*/ 1324217 w 3360979"/>
                <a:gd name="connsiteY10" fmla="*/ 110331 h 1215448"/>
                <a:gd name="connsiteX11" fmla="*/ 1321041 w 3360979"/>
                <a:gd name="connsiteY11" fmla="*/ 202407 h 1215448"/>
                <a:gd name="connsiteX12" fmla="*/ 1248810 w 3360979"/>
                <a:gd name="connsiteY12" fmla="*/ 291306 h 1215448"/>
                <a:gd name="connsiteX13" fmla="*/ 1226586 w 3360979"/>
                <a:gd name="connsiteY13" fmla="*/ 378619 h 1215448"/>
                <a:gd name="connsiteX14" fmla="*/ 1163085 w 3360979"/>
                <a:gd name="connsiteY14" fmla="*/ 489744 h 1215448"/>
                <a:gd name="connsiteX15" fmla="*/ 1136099 w 3360979"/>
                <a:gd name="connsiteY15" fmla="*/ 598487 h 1215448"/>
                <a:gd name="connsiteX16" fmla="*/ 1159911 w 3360979"/>
                <a:gd name="connsiteY16" fmla="*/ 629444 h 1215448"/>
                <a:gd name="connsiteX17" fmla="*/ 1225792 w 3360979"/>
                <a:gd name="connsiteY17" fmla="*/ 624681 h 1215448"/>
                <a:gd name="connsiteX18" fmla="*/ 1309929 w 3360979"/>
                <a:gd name="connsiteY18" fmla="*/ 581025 h 1215448"/>
                <a:gd name="connsiteX19" fmla="*/ 1382954 w 3360979"/>
                <a:gd name="connsiteY19" fmla="*/ 441325 h 1215448"/>
                <a:gd name="connsiteX20" fmla="*/ 1463124 w 3360979"/>
                <a:gd name="connsiteY20" fmla="*/ 394494 h 1215448"/>
                <a:gd name="connsiteX21" fmla="*/ 1519480 w 3360979"/>
                <a:gd name="connsiteY21" fmla="*/ 305594 h 1215448"/>
                <a:gd name="connsiteX22" fmla="*/ 1530592 w 3360979"/>
                <a:gd name="connsiteY22" fmla="*/ 224631 h 1215448"/>
                <a:gd name="connsiteX23" fmla="*/ 1569485 w 3360979"/>
                <a:gd name="connsiteY23" fmla="*/ 172244 h 1215448"/>
                <a:gd name="connsiteX24" fmla="*/ 1613935 w 3360979"/>
                <a:gd name="connsiteY24" fmla="*/ 163512 h 1215448"/>
                <a:gd name="connsiteX25" fmla="*/ 1631399 w 3360979"/>
                <a:gd name="connsiteY25" fmla="*/ 191294 h 1215448"/>
                <a:gd name="connsiteX26" fmla="*/ 1630605 w 3360979"/>
                <a:gd name="connsiteY26" fmla="*/ 245269 h 1215448"/>
                <a:gd name="connsiteX27" fmla="*/ 1674260 w 3360979"/>
                <a:gd name="connsiteY27" fmla="*/ 257175 h 1215448"/>
                <a:gd name="connsiteX28" fmla="*/ 1701608 w 3360979"/>
                <a:gd name="connsiteY28" fmla="*/ 251330 h 1215448"/>
                <a:gd name="connsiteX29" fmla="*/ 1721884 w 3360979"/>
                <a:gd name="connsiteY29" fmla="*/ 251619 h 1215448"/>
                <a:gd name="connsiteX30" fmla="*/ 1767923 w 3360979"/>
                <a:gd name="connsiteY30" fmla="*/ 264319 h 1215448"/>
                <a:gd name="connsiteX31" fmla="*/ 1792529 w 3360979"/>
                <a:gd name="connsiteY31" fmla="*/ 184150 h 1215448"/>
                <a:gd name="connsiteX32" fmla="*/ 1840154 w 3360979"/>
                <a:gd name="connsiteY32" fmla="*/ 120650 h 1215448"/>
                <a:gd name="connsiteX33" fmla="*/ 1894129 w 3360979"/>
                <a:gd name="connsiteY33" fmla="*/ 146050 h 1215448"/>
                <a:gd name="connsiteX34" fmla="*/ 1910004 w 3360979"/>
                <a:gd name="connsiteY34" fmla="*/ 219075 h 1215448"/>
                <a:gd name="connsiteX35" fmla="*/ 1915560 w 3360979"/>
                <a:gd name="connsiteY35" fmla="*/ 261937 h 1215448"/>
                <a:gd name="connsiteX36" fmla="*/ 1955248 w 3360979"/>
                <a:gd name="connsiteY36" fmla="*/ 285751 h 1215448"/>
                <a:gd name="connsiteX37" fmla="*/ 2006191 w 3360979"/>
                <a:gd name="connsiteY37" fmla="*/ 248660 h 1215448"/>
                <a:gd name="connsiteX38" fmla="*/ 2064785 w 3360979"/>
                <a:gd name="connsiteY38" fmla="*/ 261937 h 1215448"/>
                <a:gd name="connsiteX39" fmla="*/ 2114792 w 3360979"/>
                <a:gd name="connsiteY39" fmla="*/ 250825 h 1215448"/>
                <a:gd name="connsiteX40" fmla="*/ 2135429 w 3360979"/>
                <a:gd name="connsiteY40" fmla="*/ 206375 h 1215448"/>
                <a:gd name="connsiteX41" fmla="*/ 2167179 w 3360979"/>
                <a:gd name="connsiteY41" fmla="*/ 139700 h 1215448"/>
                <a:gd name="connsiteX42" fmla="*/ 2189404 w 3360979"/>
                <a:gd name="connsiteY42" fmla="*/ 136525 h 1215448"/>
                <a:gd name="connsiteX43" fmla="*/ 2252904 w 3360979"/>
                <a:gd name="connsiteY43" fmla="*/ 165100 h 1215448"/>
                <a:gd name="connsiteX44" fmla="*/ 2283861 w 3360979"/>
                <a:gd name="connsiteY44" fmla="*/ 243681 h 1215448"/>
                <a:gd name="connsiteX45" fmla="*/ 2289201 w 3360979"/>
                <a:gd name="connsiteY45" fmla="*/ 276802 h 1215448"/>
                <a:gd name="connsiteX46" fmla="*/ 2362443 w 3360979"/>
                <a:gd name="connsiteY46" fmla="*/ 293688 h 1215448"/>
                <a:gd name="connsiteX47" fmla="*/ 2430053 w 3360979"/>
                <a:gd name="connsiteY47" fmla="*/ 274999 h 1215448"/>
                <a:gd name="connsiteX48" fmla="*/ 2478329 w 3360979"/>
                <a:gd name="connsiteY48" fmla="*/ 171450 h 1215448"/>
                <a:gd name="connsiteX49" fmla="*/ 2500554 w 3360979"/>
                <a:gd name="connsiteY49" fmla="*/ 155575 h 1215448"/>
                <a:gd name="connsiteX50" fmla="*/ 2637079 w 3360979"/>
                <a:gd name="connsiteY50" fmla="*/ 171450 h 1215448"/>
                <a:gd name="connsiteX51" fmla="*/ 2710104 w 3360979"/>
                <a:gd name="connsiteY51" fmla="*/ 101600 h 1215448"/>
                <a:gd name="connsiteX52" fmla="*/ 2821229 w 3360979"/>
                <a:gd name="connsiteY52" fmla="*/ 107950 h 1215448"/>
                <a:gd name="connsiteX53" fmla="*/ 2986329 w 3360979"/>
                <a:gd name="connsiteY53" fmla="*/ 79375 h 1215448"/>
                <a:gd name="connsiteX54" fmla="*/ 3040304 w 3360979"/>
                <a:gd name="connsiteY54" fmla="*/ 19050 h 1215448"/>
                <a:gd name="connsiteX55" fmla="*/ 3214929 w 3360979"/>
                <a:gd name="connsiteY55" fmla="*/ 9525 h 1215448"/>
                <a:gd name="connsiteX56" fmla="*/ 3360979 w 3360979"/>
                <a:gd name="connsiteY56" fmla="*/ 25400 h 1215448"/>
                <a:gd name="connsiteX57" fmla="*/ 3326054 w 3360979"/>
                <a:gd name="connsiteY57" fmla="*/ 104775 h 1215448"/>
                <a:gd name="connsiteX58" fmla="*/ 3138729 w 3360979"/>
                <a:gd name="connsiteY58" fmla="*/ 139700 h 1215448"/>
                <a:gd name="connsiteX59" fmla="*/ 3081579 w 3360979"/>
                <a:gd name="connsiteY59" fmla="*/ 152400 h 1215448"/>
                <a:gd name="connsiteX60" fmla="*/ 3021254 w 3360979"/>
                <a:gd name="connsiteY60" fmla="*/ 187325 h 1215448"/>
                <a:gd name="connsiteX61" fmla="*/ 2929179 w 3360979"/>
                <a:gd name="connsiteY61" fmla="*/ 330200 h 1215448"/>
                <a:gd name="connsiteX62" fmla="*/ 2856154 w 3360979"/>
                <a:gd name="connsiteY62" fmla="*/ 374650 h 1215448"/>
                <a:gd name="connsiteX63" fmla="*/ 2710104 w 3360979"/>
                <a:gd name="connsiteY63" fmla="*/ 387350 h 1215448"/>
                <a:gd name="connsiteX64" fmla="*/ 2551354 w 3360979"/>
                <a:gd name="connsiteY64" fmla="*/ 415925 h 1215448"/>
                <a:gd name="connsiteX65" fmla="*/ 2452929 w 3360979"/>
                <a:gd name="connsiteY65" fmla="*/ 469900 h 1215448"/>
                <a:gd name="connsiteX66" fmla="*/ 2268779 w 3360979"/>
                <a:gd name="connsiteY66" fmla="*/ 625475 h 1215448"/>
                <a:gd name="connsiteX67" fmla="*/ 2218773 w 3360979"/>
                <a:gd name="connsiteY67" fmla="*/ 608806 h 1215448"/>
                <a:gd name="connsiteX68" fmla="*/ 2144160 w 3360979"/>
                <a:gd name="connsiteY68" fmla="*/ 608806 h 1215448"/>
                <a:gd name="connsiteX69" fmla="*/ 2036210 w 3360979"/>
                <a:gd name="connsiteY69" fmla="*/ 615156 h 1215448"/>
                <a:gd name="connsiteX70" fmla="*/ 1846505 w 3360979"/>
                <a:gd name="connsiteY70" fmla="*/ 598487 h 1215448"/>
                <a:gd name="connsiteX71" fmla="*/ 1724266 w 3360979"/>
                <a:gd name="connsiteY71" fmla="*/ 635794 h 1215448"/>
                <a:gd name="connsiteX72" fmla="*/ 1552023 w 3360979"/>
                <a:gd name="connsiteY72" fmla="*/ 690562 h 1215448"/>
                <a:gd name="connsiteX73" fmla="*/ 1442485 w 3360979"/>
                <a:gd name="connsiteY73" fmla="*/ 738187 h 1215448"/>
                <a:gd name="connsiteX74" fmla="*/ 1376604 w 3360979"/>
                <a:gd name="connsiteY74" fmla="*/ 815975 h 1215448"/>
                <a:gd name="connsiteX75" fmla="*/ 1221029 w 3360979"/>
                <a:gd name="connsiteY75" fmla="*/ 873125 h 1215448"/>
                <a:gd name="connsiteX76" fmla="*/ 1141654 w 3360979"/>
                <a:gd name="connsiteY76" fmla="*/ 962025 h 1215448"/>
                <a:gd name="connsiteX77" fmla="*/ 1065454 w 3360979"/>
                <a:gd name="connsiteY77" fmla="*/ 1012825 h 1215448"/>
                <a:gd name="connsiteX78" fmla="*/ 926043 w 3360979"/>
                <a:gd name="connsiteY78" fmla="*/ 1074882 h 1215448"/>
                <a:gd name="connsiteX79" fmla="*/ 818094 w 3360979"/>
                <a:gd name="connsiteY79" fmla="*/ 1166091 h 1215448"/>
                <a:gd name="connsiteX80" fmla="*/ 644911 w 3360979"/>
                <a:gd name="connsiteY80" fmla="*/ 1215448 h 1215448"/>
                <a:gd name="connsiteX81" fmla="*/ 328277 w 3360979"/>
                <a:gd name="connsiteY81" fmla="*/ 1180234 h 1215448"/>
                <a:gd name="connsiteX82" fmla="*/ 107182 w 3360979"/>
                <a:gd name="connsiteY82" fmla="*/ 1169842 h 1215448"/>
                <a:gd name="connsiteX83" fmla="*/ 7603 w 3360979"/>
                <a:gd name="connsiteY83" fmla="*/ 1082964 h 1215448"/>
                <a:gd name="connsiteX84" fmla="*/ 329721 w 3360979"/>
                <a:gd name="connsiteY84" fmla="*/ 1062182 h 1215448"/>
                <a:gd name="connsiteX85" fmla="*/ 527148 w 3360979"/>
                <a:gd name="connsiteY85" fmla="*/ 1062182 h 1215448"/>
                <a:gd name="connsiteX86" fmla="*/ 687629 w 3360979"/>
                <a:gd name="connsiteY86" fmla="*/ 1019175 h 1215448"/>
                <a:gd name="connsiteX0" fmla="*/ 687629 w 3326054"/>
                <a:gd name="connsiteY0" fmla="*/ 1019175 h 1215448"/>
                <a:gd name="connsiteX1" fmla="*/ 805104 w 3326054"/>
                <a:gd name="connsiteY1" fmla="*/ 958850 h 1215448"/>
                <a:gd name="connsiteX2" fmla="*/ 935567 w 3326054"/>
                <a:gd name="connsiteY2" fmla="*/ 854652 h 1215448"/>
                <a:gd name="connsiteX3" fmla="*/ 1053043 w 3326054"/>
                <a:gd name="connsiteY3" fmla="*/ 646835 h 1215448"/>
                <a:gd name="connsiteX4" fmla="*/ 1071804 w 3326054"/>
                <a:gd name="connsiteY4" fmla="*/ 444500 h 1215448"/>
                <a:gd name="connsiteX5" fmla="*/ 1131335 w 3326054"/>
                <a:gd name="connsiteY5" fmla="*/ 389732 h 1215448"/>
                <a:gd name="connsiteX6" fmla="*/ 1151973 w 3326054"/>
                <a:gd name="connsiteY6" fmla="*/ 294482 h 1215448"/>
                <a:gd name="connsiteX7" fmla="*/ 1189279 w 3326054"/>
                <a:gd name="connsiteY7" fmla="*/ 196850 h 1215448"/>
                <a:gd name="connsiteX8" fmla="*/ 1298023 w 3326054"/>
                <a:gd name="connsiteY8" fmla="*/ 11112 h 1215448"/>
                <a:gd name="connsiteX9" fmla="*/ 1332154 w 3326054"/>
                <a:gd name="connsiteY9" fmla="*/ 0 h 1215448"/>
                <a:gd name="connsiteX10" fmla="*/ 1324217 w 3326054"/>
                <a:gd name="connsiteY10" fmla="*/ 110331 h 1215448"/>
                <a:gd name="connsiteX11" fmla="*/ 1321041 w 3326054"/>
                <a:gd name="connsiteY11" fmla="*/ 202407 h 1215448"/>
                <a:gd name="connsiteX12" fmla="*/ 1248810 w 3326054"/>
                <a:gd name="connsiteY12" fmla="*/ 291306 h 1215448"/>
                <a:gd name="connsiteX13" fmla="*/ 1226586 w 3326054"/>
                <a:gd name="connsiteY13" fmla="*/ 378619 h 1215448"/>
                <a:gd name="connsiteX14" fmla="*/ 1163085 w 3326054"/>
                <a:gd name="connsiteY14" fmla="*/ 489744 h 1215448"/>
                <a:gd name="connsiteX15" fmla="*/ 1136099 w 3326054"/>
                <a:gd name="connsiteY15" fmla="*/ 598487 h 1215448"/>
                <a:gd name="connsiteX16" fmla="*/ 1159911 w 3326054"/>
                <a:gd name="connsiteY16" fmla="*/ 629444 h 1215448"/>
                <a:gd name="connsiteX17" fmla="*/ 1225792 w 3326054"/>
                <a:gd name="connsiteY17" fmla="*/ 624681 h 1215448"/>
                <a:gd name="connsiteX18" fmla="*/ 1309929 w 3326054"/>
                <a:gd name="connsiteY18" fmla="*/ 581025 h 1215448"/>
                <a:gd name="connsiteX19" fmla="*/ 1382954 w 3326054"/>
                <a:gd name="connsiteY19" fmla="*/ 441325 h 1215448"/>
                <a:gd name="connsiteX20" fmla="*/ 1463124 w 3326054"/>
                <a:gd name="connsiteY20" fmla="*/ 394494 h 1215448"/>
                <a:gd name="connsiteX21" fmla="*/ 1519480 w 3326054"/>
                <a:gd name="connsiteY21" fmla="*/ 305594 h 1215448"/>
                <a:gd name="connsiteX22" fmla="*/ 1530592 w 3326054"/>
                <a:gd name="connsiteY22" fmla="*/ 224631 h 1215448"/>
                <a:gd name="connsiteX23" fmla="*/ 1569485 w 3326054"/>
                <a:gd name="connsiteY23" fmla="*/ 172244 h 1215448"/>
                <a:gd name="connsiteX24" fmla="*/ 1613935 w 3326054"/>
                <a:gd name="connsiteY24" fmla="*/ 163512 h 1215448"/>
                <a:gd name="connsiteX25" fmla="*/ 1631399 w 3326054"/>
                <a:gd name="connsiteY25" fmla="*/ 191294 h 1215448"/>
                <a:gd name="connsiteX26" fmla="*/ 1630605 w 3326054"/>
                <a:gd name="connsiteY26" fmla="*/ 245269 h 1215448"/>
                <a:gd name="connsiteX27" fmla="*/ 1674260 w 3326054"/>
                <a:gd name="connsiteY27" fmla="*/ 257175 h 1215448"/>
                <a:gd name="connsiteX28" fmla="*/ 1701608 w 3326054"/>
                <a:gd name="connsiteY28" fmla="*/ 251330 h 1215448"/>
                <a:gd name="connsiteX29" fmla="*/ 1721884 w 3326054"/>
                <a:gd name="connsiteY29" fmla="*/ 251619 h 1215448"/>
                <a:gd name="connsiteX30" fmla="*/ 1767923 w 3326054"/>
                <a:gd name="connsiteY30" fmla="*/ 264319 h 1215448"/>
                <a:gd name="connsiteX31" fmla="*/ 1792529 w 3326054"/>
                <a:gd name="connsiteY31" fmla="*/ 184150 h 1215448"/>
                <a:gd name="connsiteX32" fmla="*/ 1840154 w 3326054"/>
                <a:gd name="connsiteY32" fmla="*/ 120650 h 1215448"/>
                <a:gd name="connsiteX33" fmla="*/ 1894129 w 3326054"/>
                <a:gd name="connsiteY33" fmla="*/ 146050 h 1215448"/>
                <a:gd name="connsiteX34" fmla="*/ 1910004 w 3326054"/>
                <a:gd name="connsiteY34" fmla="*/ 219075 h 1215448"/>
                <a:gd name="connsiteX35" fmla="*/ 1915560 w 3326054"/>
                <a:gd name="connsiteY35" fmla="*/ 261937 h 1215448"/>
                <a:gd name="connsiteX36" fmla="*/ 1955248 w 3326054"/>
                <a:gd name="connsiteY36" fmla="*/ 285751 h 1215448"/>
                <a:gd name="connsiteX37" fmla="*/ 2006191 w 3326054"/>
                <a:gd name="connsiteY37" fmla="*/ 248660 h 1215448"/>
                <a:gd name="connsiteX38" fmla="*/ 2064785 w 3326054"/>
                <a:gd name="connsiteY38" fmla="*/ 261937 h 1215448"/>
                <a:gd name="connsiteX39" fmla="*/ 2114792 w 3326054"/>
                <a:gd name="connsiteY39" fmla="*/ 250825 h 1215448"/>
                <a:gd name="connsiteX40" fmla="*/ 2135429 w 3326054"/>
                <a:gd name="connsiteY40" fmla="*/ 206375 h 1215448"/>
                <a:gd name="connsiteX41" fmla="*/ 2167179 w 3326054"/>
                <a:gd name="connsiteY41" fmla="*/ 139700 h 1215448"/>
                <a:gd name="connsiteX42" fmla="*/ 2189404 w 3326054"/>
                <a:gd name="connsiteY42" fmla="*/ 136525 h 1215448"/>
                <a:gd name="connsiteX43" fmla="*/ 2252904 w 3326054"/>
                <a:gd name="connsiteY43" fmla="*/ 165100 h 1215448"/>
                <a:gd name="connsiteX44" fmla="*/ 2283861 w 3326054"/>
                <a:gd name="connsiteY44" fmla="*/ 243681 h 1215448"/>
                <a:gd name="connsiteX45" fmla="*/ 2289201 w 3326054"/>
                <a:gd name="connsiteY45" fmla="*/ 276802 h 1215448"/>
                <a:gd name="connsiteX46" fmla="*/ 2362443 w 3326054"/>
                <a:gd name="connsiteY46" fmla="*/ 293688 h 1215448"/>
                <a:gd name="connsiteX47" fmla="*/ 2430053 w 3326054"/>
                <a:gd name="connsiteY47" fmla="*/ 274999 h 1215448"/>
                <a:gd name="connsiteX48" fmla="*/ 2478329 w 3326054"/>
                <a:gd name="connsiteY48" fmla="*/ 171450 h 1215448"/>
                <a:gd name="connsiteX49" fmla="*/ 2500554 w 3326054"/>
                <a:gd name="connsiteY49" fmla="*/ 155575 h 1215448"/>
                <a:gd name="connsiteX50" fmla="*/ 2637079 w 3326054"/>
                <a:gd name="connsiteY50" fmla="*/ 171450 h 1215448"/>
                <a:gd name="connsiteX51" fmla="*/ 2710104 w 3326054"/>
                <a:gd name="connsiteY51" fmla="*/ 101600 h 1215448"/>
                <a:gd name="connsiteX52" fmla="*/ 2821229 w 3326054"/>
                <a:gd name="connsiteY52" fmla="*/ 107950 h 1215448"/>
                <a:gd name="connsiteX53" fmla="*/ 2986329 w 3326054"/>
                <a:gd name="connsiteY53" fmla="*/ 79375 h 1215448"/>
                <a:gd name="connsiteX54" fmla="*/ 3040304 w 3326054"/>
                <a:gd name="connsiteY54" fmla="*/ 19050 h 1215448"/>
                <a:gd name="connsiteX55" fmla="*/ 3214929 w 3326054"/>
                <a:gd name="connsiteY55" fmla="*/ 9525 h 1215448"/>
                <a:gd name="connsiteX56" fmla="*/ 3287954 w 3326054"/>
                <a:gd name="connsiteY56" fmla="*/ 34925 h 1215448"/>
                <a:gd name="connsiteX57" fmla="*/ 3326054 w 3326054"/>
                <a:gd name="connsiteY57" fmla="*/ 104775 h 1215448"/>
                <a:gd name="connsiteX58" fmla="*/ 3138729 w 3326054"/>
                <a:gd name="connsiteY58" fmla="*/ 139700 h 1215448"/>
                <a:gd name="connsiteX59" fmla="*/ 3081579 w 3326054"/>
                <a:gd name="connsiteY59" fmla="*/ 152400 h 1215448"/>
                <a:gd name="connsiteX60" fmla="*/ 3021254 w 3326054"/>
                <a:gd name="connsiteY60" fmla="*/ 187325 h 1215448"/>
                <a:gd name="connsiteX61" fmla="*/ 2929179 w 3326054"/>
                <a:gd name="connsiteY61" fmla="*/ 330200 h 1215448"/>
                <a:gd name="connsiteX62" fmla="*/ 2856154 w 3326054"/>
                <a:gd name="connsiteY62" fmla="*/ 374650 h 1215448"/>
                <a:gd name="connsiteX63" fmla="*/ 2710104 w 3326054"/>
                <a:gd name="connsiteY63" fmla="*/ 387350 h 1215448"/>
                <a:gd name="connsiteX64" fmla="*/ 2551354 w 3326054"/>
                <a:gd name="connsiteY64" fmla="*/ 415925 h 1215448"/>
                <a:gd name="connsiteX65" fmla="*/ 2452929 w 3326054"/>
                <a:gd name="connsiteY65" fmla="*/ 469900 h 1215448"/>
                <a:gd name="connsiteX66" fmla="*/ 2268779 w 3326054"/>
                <a:gd name="connsiteY66" fmla="*/ 625475 h 1215448"/>
                <a:gd name="connsiteX67" fmla="*/ 2218773 w 3326054"/>
                <a:gd name="connsiteY67" fmla="*/ 608806 h 1215448"/>
                <a:gd name="connsiteX68" fmla="*/ 2144160 w 3326054"/>
                <a:gd name="connsiteY68" fmla="*/ 608806 h 1215448"/>
                <a:gd name="connsiteX69" fmla="*/ 2036210 w 3326054"/>
                <a:gd name="connsiteY69" fmla="*/ 615156 h 1215448"/>
                <a:gd name="connsiteX70" fmla="*/ 1846505 w 3326054"/>
                <a:gd name="connsiteY70" fmla="*/ 598487 h 1215448"/>
                <a:gd name="connsiteX71" fmla="*/ 1724266 w 3326054"/>
                <a:gd name="connsiteY71" fmla="*/ 635794 h 1215448"/>
                <a:gd name="connsiteX72" fmla="*/ 1552023 w 3326054"/>
                <a:gd name="connsiteY72" fmla="*/ 690562 h 1215448"/>
                <a:gd name="connsiteX73" fmla="*/ 1442485 w 3326054"/>
                <a:gd name="connsiteY73" fmla="*/ 738187 h 1215448"/>
                <a:gd name="connsiteX74" fmla="*/ 1376604 w 3326054"/>
                <a:gd name="connsiteY74" fmla="*/ 815975 h 1215448"/>
                <a:gd name="connsiteX75" fmla="*/ 1221029 w 3326054"/>
                <a:gd name="connsiteY75" fmla="*/ 873125 h 1215448"/>
                <a:gd name="connsiteX76" fmla="*/ 1141654 w 3326054"/>
                <a:gd name="connsiteY76" fmla="*/ 962025 h 1215448"/>
                <a:gd name="connsiteX77" fmla="*/ 1065454 w 3326054"/>
                <a:gd name="connsiteY77" fmla="*/ 1012825 h 1215448"/>
                <a:gd name="connsiteX78" fmla="*/ 926043 w 3326054"/>
                <a:gd name="connsiteY78" fmla="*/ 1074882 h 1215448"/>
                <a:gd name="connsiteX79" fmla="*/ 818094 w 3326054"/>
                <a:gd name="connsiteY79" fmla="*/ 1166091 h 1215448"/>
                <a:gd name="connsiteX80" fmla="*/ 644911 w 3326054"/>
                <a:gd name="connsiteY80" fmla="*/ 1215448 h 1215448"/>
                <a:gd name="connsiteX81" fmla="*/ 328277 w 3326054"/>
                <a:gd name="connsiteY81" fmla="*/ 1180234 h 1215448"/>
                <a:gd name="connsiteX82" fmla="*/ 107182 w 3326054"/>
                <a:gd name="connsiteY82" fmla="*/ 1169842 h 1215448"/>
                <a:gd name="connsiteX83" fmla="*/ 7603 w 3326054"/>
                <a:gd name="connsiteY83" fmla="*/ 1082964 h 1215448"/>
                <a:gd name="connsiteX84" fmla="*/ 329721 w 3326054"/>
                <a:gd name="connsiteY84" fmla="*/ 1062182 h 1215448"/>
                <a:gd name="connsiteX85" fmla="*/ 527148 w 3326054"/>
                <a:gd name="connsiteY85" fmla="*/ 1062182 h 1215448"/>
                <a:gd name="connsiteX86" fmla="*/ 687629 w 3326054"/>
                <a:gd name="connsiteY86" fmla="*/ 1019175 h 1215448"/>
                <a:gd name="connsiteX0" fmla="*/ 687629 w 3326054"/>
                <a:gd name="connsiteY0" fmla="*/ 1019175 h 1215448"/>
                <a:gd name="connsiteX1" fmla="*/ 805104 w 3326054"/>
                <a:gd name="connsiteY1" fmla="*/ 958850 h 1215448"/>
                <a:gd name="connsiteX2" fmla="*/ 935567 w 3326054"/>
                <a:gd name="connsiteY2" fmla="*/ 854652 h 1215448"/>
                <a:gd name="connsiteX3" fmla="*/ 1053043 w 3326054"/>
                <a:gd name="connsiteY3" fmla="*/ 646835 h 1215448"/>
                <a:gd name="connsiteX4" fmla="*/ 1071804 w 3326054"/>
                <a:gd name="connsiteY4" fmla="*/ 444500 h 1215448"/>
                <a:gd name="connsiteX5" fmla="*/ 1131335 w 3326054"/>
                <a:gd name="connsiteY5" fmla="*/ 389732 h 1215448"/>
                <a:gd name="connsiteX6" fmla="*/ 1151973 w 3326054"/>
                <a:gd name="connsiteY6" fmla="*/ 294482 h 1215448"/>
                <a:gd name="connsiteX7" fmla="*/ 1189279 w 3326054"/>
                <a:gd name="connsiteY7" fmla="*/ 196850 h 1215448"/>
                <a:gd name="connsiteX8" fmla="*/ 1298023 w 3326054"/>
                <a:gd name="connsiteY8" fmla="*/ 11112 h 1215448"/>
                <a:gd name="connsiteX9" fmla="*/ 1332154 w 3326054"/>
                <a:gd name="connsiteY9" fmla="*/ 0 h 1215448"/>
                <a:gd name="connsiteX10" fmla="*/ 1324217 w 3326054"/>
                <a:gd name="connsiteY10" fmla="*/ 110331 h 1215448"/>
                <a:gd name="connsiteX11" fmla="*/ 1321041 w 3326054"/>
                <a:gd name="connsiteY11" fmla="*/ 202407 h 1215448"/>
                <a:gd name="connsiteX12" fmla="*/ 1248810 w 3326054"/>
                <a:gd name="connsiteY12" fmla="*/ 291306 h 1215448"/>
                <a:gd name="connsiteX13" fmla="*/ 1226586 w 3326054"/>
                <a:gd name="connsiteY13" fmla="*/ 378619 h 1215448"/>
                <a:gd name="connsiteX14" fmla="*/ 1163085 w 3326054"/>
                <a:gd name="connsiteY14" fmla="*/ 489744 h 1215448"/>
                <a:gd name="connsiteX15" fmla="*/ 1136099 w 3326054"/>
                <a:gd name="connsiteY15" fmla="*/ 598487 h 1215448"/>
                <a:gd name="connsiteX16" fmla="*/ 1159911 w 3326054"/>
                <a:gd name="connsiteY16" fmla="*/ 629444 h 1215448"/>
                <a:gd name="connsiteX17" fmla="*/ 1225792 w 3326054"/>
                <a:gd name="connsiteY17" fmla="*/ 624681 h 1215448"/>
                <a:gd name="connsiteX18" fmla="*/ 1309929 w 3326054"/>
                <a:gd name="connsiteY18" fmla="*/ 581025 h 1215448"/>
                <a:gd name="connsiteX19" fmla="*/ 1382954 w 3326054"/>
                <a:gd name="connsiteY19" fmla="*/ 441325 h 1215448"/>
                <a:gd name="connsiteX20" fmla="*/ 1463124 w 3326054"/>
                <a:gd name="connsiteY20" fmla="*/ 394494 h 1215448"/>
                <a:gd name="connsiteX21" fmla="*/ 1519480 w 3326054"/>
                <a:gd name="connsiteY21" fmla="*/ 305594 h 1215448"/>
                <a:gd name="connsiteX22" fmla="*/ 1530592 w 3326054"/>
                <a:gd name="connsiteY22" fmla="*/ 224631 h 1215448"/>
                <a:gd name="connsiteX23" fmla="*/ 1569485 w 3326054"/>
                <a:gd name="connsiteY23" fmla="*/ 172244 h 1215448"/>
                <a:gd name="connsiteX24" fmla="*/ 1613935 w 3326054"/>
                <a:gd name="connsiteY24" fmla="*/ 163512 h 1215448"/>
                <a:gd name="connsiteX25" fmla="*/ 1631399 w 3326054"/>
                <a:gd name="connsiteY25" fmla="*/ 191294 h 1215448"/>
                <a:gd name="connsiteX26" fmla="*/ 1630605 w 3326054"/>
                <a:gd name="connsiteY26" fmla="*/ 245269 h 1215448"/>
                <a:gd name="connsiteX27" fmla="*/ 1674260 w 3326054"/>
                <a:gd name="connsiteY27" fmla="*/ 257175 h 1215448"/>
                <a:gd name="connsiteX28" fmla="*/ 1701608 w 3326054"/>
                <a:gd name="connsiteY28" fmla="*/ 251330 h 1215448"/>
                <a:gd name="connsiteX29" fmla="*/ 1721884 w 3326054"/>
                <a:gd name="connsiteY29" fmla="*/ 251619 h 1215448"/>
                <a:gd name="connsiteX30" fmla="*/ 1767923 w 3326054"/>
                <a:gd name="connsiteY30" fmla="*/ 264319 h 1215448"/>
                <a:gd name="connsiteX31" fmla="*/ 1792529 w 3326054"/>
                <a:gd name="connsiteY31" fmla="*/ 184150 h 1215448"/>
                <a:gd name="connsiteX32" fmla="*/ 1840154 w 3326054"/>
                <a:gd name="connsiteY32" fmla="*/ 120650 h 1215448"/>
                <a:gd name="connsiteX33" fmla="*/ 1894129 w 3326054"/>
                <a:gd name="connsiteY33" fmla="*/ 146050 h 1215448"/>
                <a:gd name="connsiteX34" fmla="*/ 1910004 w 3326054"/>
                <a:gd name="connsiteY34" fmla="*/ 219075 h 1215448"/>
                <a:gd name="connsiteX35" fmla="*/ 1915560 w 3326054"/>
                <a:gd name="connsiteY35" fmla="*/ 261937 h 1215448"/>
                <a:gd name="connsiteX36" fmla="*/ 1955248 w 3326054"/>
                <a:gd name="connsiteY36" fmla="*/ 285751 h 1215448"/>
                <a:gd name="connsiteX37" fmla="*/ 2006191 w 3326054"/>
                <a:gd name="connsiteY37" fmla="*/ 248660 h 1215448"/>
                <a:gd name="connsiteX38" fmla="*/ 2064785 w 3326054"/>
                <a:gd name="connsiteY38" fmla="*/ 261937 h 1215448"/>
                <a:gd name="connsiteX39" fmla="*/ 2114792 w 3326054"/>
                <a:gd name="connsiteY39" fmla="*/ 250825 h 1215448"/>
                <a:gd name="connsiteX40" fmla="*/ 2135429 w 3326054"/>
                <a:gd name="connsiteY40" fmla="*/ 206375 h 1215448"/>
                <a:gd name="connsiteX41" fmla="*/ 2167179 w 3326054"/>
                <a:gd name="connsiteY41" fmla="*/ 139700 h 1215448"/>
                <a:gd name="connsiteX42" fmla="*/ 2189404 w 3326054"/>
                <a:gd name="connsiteY42" fmla="*/ 136525 h 1215448"/>
                <a:gd name="connsiteX43" fmla="*/ 2252904 w 3326054"/>
                <a:gd name="connsiteY43" fmla="*/ 165100 h 1215448"/>
                <a:gd name="connsiteX44" fmla="*/ 2283861 w 3326054"/>
                <a:gd name="connsiteY44" fmla="*/ 243681 h 1215448"/>
                <a:gd name="connsiteX45" fmla="*/ 2289201 w 3326054"/>
                <a:gd name="connsiteY45" fmla="*/ 276802 h 1215448"/>
                <a:gd name="connsiteX46" fmla="*/ 2362443 w 3326054"/>
                <a:gd name="connsiteY46" fmla="*/ 293688 h 1215448"/>
                <a:gd name="connsiteX47" fmla="*/ 2430053 w 3326054"/>
                <a:gd name="connsiteY47" fmla="*/ 274999 h 1215448"/>
                <a:gd name="connsiteX48" fmla="*/ 2478329 w 3326054"/>
                <a:gd name="connsiteY48" fmla="*/ 171450 h 1215448"/>
                <a:gd name="connsiteX49" fmla="*/ 2500554 w 3326054"/>
                <a:gd name="connsiteY49" fmla="*/ 155575 h 1215448"/>
                <a:gd name="connsiteX50" fmla="*/ 2637079 w 3326054"/>
                <a:gd name="connsiteY50" fmla="*/ 171450 h 1215448"/>
                <a:gd name="connsiteX51" fmla="*/ 2710104 w 3326054"/>
                <a:gd name="connsiteY51" fmla="*/ 101600 h 1215448"/>
                <a:gd name="connsiteX52" fmla="*/ 2821229 w 3326054"/>
                <a:gd name="connsiteY52" fmla="*/ 107950 h 1215448"/>
                <a:gd name="connsiteX53" fmla="*/ 2986329 w 3326054"/>
                <a:gd name="connsiteY53" fmla="*/ 79375 h 1215448"/>
                <a:gd name="connsiteX54" fmla="*/ 3040304 w 3326054"/>
                <a:gd name="connsiteY54" fmla="*/ 19050 h 1215448"/>
                <a:gd name="connsiteX55" fmla="*/ 3214929 w 3326054"/>
                <a:gd name="connsiteY55" fmla="*/ 9525 h 1215448"/>
                <a:gd name="connsiteX56" fmla="*/ 3287954 w 3326054"/>
                <a:gd name="connsiteY56" fmla="*/ 34925 h 1215448"/>
                <a:gd name="connsiteX57" fmla="*/ 3326054 w 3326054"/>
                <a:gd name="connsiteY57" fmla="*/ 104775 h 1215448"/>
                <a:gd name="connsiteX58" fmla="*/ 3138729 w 3326054"/>
                <a:gd name="connsiteY58" fmla="*/ 139700 h 1215448"/>
                <a:gd name="connsiteX59" fmla="*/ 3081579 w 3326054"/>
                <a:gd name="connsiteY59" fmla="*/ 152400 h 1215448"/>
                <a:gd name="connsiteX60" fmla="*/ 3021254 w 3326054"/>
                <a:gd name="connsiteY60" fmla="*/ 187325 h 1215448"/>
                <a:gd name="connsiteX61" fmla="*/ 2929179 w 3326054"/>
                <a:gd name="connsiteY61" fmla="*/ 330200 h 1215448"/>
                <a:gd name="connsiteX62" fmla="*/ 2856154 w 3326054"/>
                <a:gd name="connsiteY62" fmla="*/ 374650 h 1215448"/>
                <a:gd name="connsiteX63" fmla="*/ 2710104 w 3326054"/>
                <a:gd name="connsiteY63" fmla="*/ 387350 h 1215448"/>
                <a:gd name="connsiteX64" fmla="*/ 2551354 w 3326054"/>
                <a:gd name="connsiteY64" fmla="*/ 415925 h 1215448"/>
                <a:gd name="connsiteX65" fmla="*/ 2452929 w 3326054"/>
                <a:gd name="connsiteY65" fmla="*/ 469900 h 1215448"/>
                <a:gd name="connsiteX66" fmla="*/ 2268779 w 3326054"/>
                <a:gd name="connsiteY66" fmla="*/ 625475 h 1215448"/>
                <a:gd name="connsiteX67" fmla="*/ 2218773 w 3326054"/>
                <a:gd name="connsiteY67" fmla="*/ 608806 h 1215448"/>
                <a:gd name="connsiteX68" fmla="*/ 2144160 w 3326054"/>
                <a:gd name="connsiteY68" fmla="*/ 608806 h 1215448"/>
                <a:gd name="connsiteX69" fmla="*/ 2036210 w 3326054"/>
                <a:gd name="connsiteY69" fmla="*/ 615156 h 1215448"/>
                <a:gd name="connsiteX70" fmla="*/ 1846505 w 3326054"/>
                <a:gd name="connsiteY70" fmla="*/ 598487 h 1215448"/>
                <a:gd name="connsiteX71" fmla="*/ 1724266 w 3326054"/>
                <a:gd name="connsiteY71" fmla="*/ 635794 h 1215448"/>
                <a:gd name="connsiteX72" fmla="*/ 1552023 w 3326054"/>
                <a:gd name="connsiteY72" fmla="*/ 690562 h 1215448"/>
                <a:gd name="connsiteX73" fmla="*/ 1442485 w 3326054"/>
                <a:gd name="connsiteY73" fmla="*/ 738187 h 1215448"/>
                <a:gd name="connsiteX74" fmla="*/ 1376604 w 3326054"/>
                <a:gd name="connsiteY74" fmla="*/ 815975 h 1215448"/>
                <a:gd name="connsiteX75" fmla="*/ 1221029 w 3326054"/>
                <a:gd name="connsiteY75" fmla="*/ 873125 h 1215448"/>
                <a:gd name="connsiteX76" fmla="*/ 1141654 w 3326054"/>
                <a:gd name="connsiteY76" fmla="*/ 962025 h 1215448"/>
                <a:gd name="connsiteX77" fmla="*/ 1065454 w 3326054"/>
                <a:gd name="connsiteY77" fmla="*/ 1012825 h 1215448"/>
                <a:gd name="connsiteX78" fmla="*/ 961761 w 3326054"/>
                <a:gd name="connsiteY78" fmla="*/ 1024876 h 1215448"/>
                <a:gd name="connsiteX79" fmla="*/ 818094 w 3326054"/>
                <a:gd name="connsiteY79" fmla="*/ 1166091 h 1215448"/>
                <a:gd name="connsiteX80" fmla="*/ 644911 w 3326054"/>
                <a:gd name="connsiteY80" fmla="*/ 1215448 h 1215448"/>
                <a:gd name="connsiteX81" fmla="*/ 328277 w 3326054"/>
                <a:gd name="connsiteY81" fmla="*/ 1180234 h 1215448"/>
                <a:gd name="connsiteX82" fmla="*/ 107182 w 3326054"/>
                <a:gd name="connsiteY82" fmla="*/ 1169842 h 1215448"/>
                <a:gd name="connsiteX83" fmla="*/ 7603 w 3326054"/>
                <a:gd name="connsiteY83" fmla="*/ 1082964 h 1215448"/>
                <a:gd name="connsiteX84" fmla="*/ 329721 w 3326054"/>
                <a:gd name="connsiteY84" fmla="*/ 1062182 h 1215448"/>
                <a:gd name="connsiteX85" fmla="*/ 527148 w 3326054"/>
                <a:gd name="connsiteY85" fmla="*/ 1062182 h 1215448"/>
                <a:gd name="connsiteX86" fmla="*/ 687629 w 3326054"/>
                <a:gd name="connsiteY86" fmla="*/ 1019175 h 1215448"/>
                <a:gd name="connsiteX0" fmla="*/ 687629 w 3326054"/>
                <a:gd name="connsiteY0" fmla="*/ 1019175 h 1215448"/>
                <a:gd name="connsiteX1" fmla="*/ 805104 w 3326054"/>
                <a:gd name="connsiteY1" fmla="*/ 958850 h 1215448"/>
                <a:gd name="connsiteX2" fmla="*/ 935567 w 3326054"/>
                <a:gd name="connsiteY2" fmla="*/ 854652 h 1215448"/>
                <a:gd name="connsiteX3" fmla="*/ 1053043 w 3326054"/>
                <a:gd name="connsiteY3" fmla="*/ 646835 h 1215448"/>
                <a:gd name="connsiteX4" fmla="*/ 1071804 w 3326054"/>
                <a:gd name="connsiteY4" fmla="*/ 444500 h 1215448"/>
                <a:gd name="connsiteX5" fmla="*/ 1131335 w 3326054"/>
                <a:gd name="connsiteY5" fmla="*/ 389732 h 1215448"/>
                <a:gd name="connsiteX6" fmla="*/ 1151973 w 3326054"/>
                <a:gd name="connsiteY6" fmla="*/ 294482 h 1215448"/>
                <a:gd name="connsiteX7" fmla="*/ 1189279 w 3326054"/>
                <a:gd name="connsiteY7" fmla="*/ 196850 h 1215448"/>
                <a:gd name="connsiteX8" fmla="*/ 1298023 w 3326054"/>
                <a:gd name="connsiteY8" fmla="*/ 11112 h 1215448"/>
                <a:gd name="connsiteX9" fmla="*/ 1332154 w 3326054"/>
                <a:gd name="connsiteY9" fmla="*/ 0 h 1215448"/>
                <a:gd name="connsiteX10" fmla="*/ 1324217 w 3326054"/>
                <a:gd name="connsiteY10" fmla="*/ 110331 h 1215448"/>
                <a:gd name="connsiteX11" fmla="*/ 1321041 w 3326054"/>
                <a:gd name="connsiteY11" fmla="*/ 202407 h 1215448"/>
                <a:gd name="connsiteX12" fmla="*/ 1248810 w 3326054"/>
                <a:gd name="connsiteY12" fmla="*/ 291306 h 1215448"/>
                <a:gd name="connsiteX13" fmla="*/ 1226586 w 3326054"/>
                <a:gd name="connsiteY13" fmla="*/ 378619 h 1215448"/>
                <a:gd name="connsiteX14" fmla="*/ 1163085 w 3326054"/>
                <a:gd name="connsiteY14" fmla="*/ 489744 h 1215448"/>
                <a:gd name="connsiteX15" fmla="*/ 1136099 w 3326054"/>
                <a:gd name="connsiteY15" fmla="*/ 598487 h 1215448"/>
                <a:gd name="connsiteX16" fmla="*/ 1159911 w 3326054"/>
                <a:gd name="connsiteY16" fmla="*/ 629444 h 1215448"/>
                <a:gd name="connsiteX17" fmla="*/ 1225792 w 3326054"/>
                <a:gd name="connsiteY17" fmla="*/ 624681 h 1215448"/>
                <a:gd name="connsiteX18" fmla="*/ 1309929 w 3326054"/>
                <a:gd name="connsiteY18" fmla="*/ 581025 h 1215448"/>
                <a:gd name="connsiteX19" fmla="*/ 1382954 w 3326054"/>
                <a:gd name="connsiteY19" fmla="*/ 441325 h 1215448"/>
                <a:gd name="connsiteX20" fmla="*/ 1463124 w 3326054"/>
                <a:gd name="connsiteY20" fmla="*/ 394494 h 1215448"/>
                <a:gd name="connsiteX21" fmla="*/ 1519480 w 3326054"/>
                <a:gd name="connsiteY21" fmla="*/ 305594 h 1215448"/>
                <a:gd name="connsiteX22" fmla="*/ 1530592 w 3326054"/>
                <a:gd name="connsiteY22" fmla="*/ 224631 h 1215448"/>
                <a:gd name="connsiteX23" fmla="*/ 1569485 w 3326054"/>
                <a:gd name="connsiteY23" fmla="*/ 172244 h 1215448"/>
                <a:gd name="connsiteX24" fmla="*/ 1613935 w 3326054"/>
                <a:gd name="connsiteY24" fmla="*/ 163512 h 1215448"/>
                <a:gd name="connsiteX25" fmla="*/ 1631399 w 3326054"/>
                <a:gd name="connsiteY25" fmla="*/ 191294 h 1215448"/>
                <a:gd name="connsiteX26" fmla="*/ 1630605 w 3326054"/>
                <a:gd name="connsiteY26" fmla="*/ 245269 h 1215448"/>
                <a:gd name="connsiteX27" fmla="*/ 1674260 w 3326054"/>
                <a:gd name="connsiteY27" fmla="*/ 257175 h 1215448"/>
                <a:gd name="connsiteX28" fmla="*/ 1701608 w 3326054"/>
                <a:gd name="connsiteY28" fmla="*/ 251330 h 1215448"/>
                <a:gd name="connsiteX29" fmla="*/ 1721884 w 3326054"/>
                <a:gd name="connsiteY29" fmla="*/ 251619 h 1215448"/>
                <a:gd name="connsiteX30" fmla="*/ 1767923 w 3326054"/>
                <a:gd name="connsiteY30" fmla="*/ 264319 h 1215448"/>
                <a:gd name="connsiteX31" fmla="*/ 1792529 w 3326054"/>
                <a:gd name="connsiteY31" fmla="*/ 184150 h 1215448"/>
                <a:gd name="connsiteX32" fmla="*/ 1840154 w 3326054"/>
                <a:gd name="connsiteY32" fmla="*/ 120650 h 1215448"/>
                <a:gd name="connsiteX33" fmla="*/ 1894129 w 3326054"/>
                <a:gd name="connsiteY33" fmla="*/ 146050 h 1215448"/>
                <a:gd name="connsiteX34" fmla="*/ 1910004 w 3326054"/>
                <a:gd name="connsiteY34" fmla="*/ 219075 h 1215448"/>
                <a:gd name="connsiteX35" fmla="*/ 1915560 w 3326054"/>
                <a:gd name="connsiteY35" fmla="*/ 261937 h 1215448"/>
                <a:gd name="connsiteX36" fmla="*/ 1955248 w 3326054"/>
                <a:gd name="connsiteY36" fmla="*/ 285751 h 1215448"/>
                <a:gd name="connsiteX37" fmla="*/ 2006191 w 3326054"/>
                <a:gd name="connsiteY37" fmla="*/ 248660 h 1215448"/>
                <a:gd name="connsiteX38" fmla="*/ 2064785 w 3326054"/>
                <a:gd name="connsiteY38" fmla="*/ 261937 h 1215448"/>
                <a:gd name="connsiteX39" fmla="*/ 2114792 w 3326054"/>
                <a:gd name="connsiteY39" fmla="*/ 250825 h 1215448"/>
                <a:gd name="connsiteX40" fmla="*/ 2135429 w 3326054"/>
                <a:gd name="connsiteY40" fmla="*/ 206375 h 1215448"/>
                <a:gd name="connsiteX41" fmla="*/ 2167179 w 3326054"/>
                <a:gd name="connsiteY41" fmla="*/ 139700 h 1215448"/>
                <a:gd name="connsiteX42" fmla="*/ 2189404 w 3326054"/>
                <a:gd name="connsiteY42" fmla="*/ 136525 h 1215448"/>
                <a:gd name="connsiteX43" fmla="*/ 2252904 w 3326054"/>
                <a:gd name="connsiteY43" fmla="*/ 165100 h 1215448"/>
                <a:gd name="connsiteX44" fmla="*/ 2283861 w 3326054"/>
                <a:gd name="connsiteY44" fmla="*/ 243681 h 1215448"/>
                <a:gd name="connsiteX45" fmla="*/ 2289201 w 3326054"/>
                <a:gd name="connsiteY45" fmla="*/ 276802 h 1215448"/>
                <a:gd name="connsiteX46" fmla="*/ 2362443 w 3326054"/>
                <a:gd name="connsiteY46" fmla="*/ 293688 h 1215448"/>
                <a:gd name="connsiteX47" fmla="*/ 2430053 w 3326054"/>
                <a:gd name="connsiteY47" fmla="*/ 274999 h 1215448"/>
                <a:gd name="connsiteX48" fmla="*/ 2478329 w 3326054"/>
                <a:gd name="connsiteY48" fmla="*/ 171450 h 1215448"/>
                <a:gd name="connsiteX49" fmla="*/ 2500554 w 3326054"/>
                <a:gd name="connsiteY49" fmla="*/ 155575 h 1215448"/>
                <a:gd name="connsiteX50" fmla="*/ 2637079 w 3326054"/>
                <a:gd name="connsiteY50" fmla="*/ 171450 h 1215448"/>
                <a:gd name="connsiteX51" fmla="*/ 2710104 w 3326054"/>
                <a:gd name="connsiteY51" fmla="*/ 101600 h 1215448"/>
                <a:gd name="connsiteX52" fmla="*/ 2821229 w 3326054"/>
                <a:gd name="connsiteY52" fmla="*/ 107950 h 1215448"/>
                <a:gd name="connsiteX53" fmla="*/ 2986329 w 3326054"/>
                <a:gd name="connsiteY53" fmla="*/ 79375 h 1215448"/>
                <a:gd name="connsiteX54" fmla="*/ 3040304 w 3326054"/>
                <a:gd name="connsiteY54" fmla="*/ 19050 h 1215448"/>
                <a:gd name="connsiteX55" fmla="*/ 3214929 w 3326054"/>
                <a:gd name="connsiteY55" fmla="*/ 9525 h 1215448"/>
                <a:gd name="connsiteX56" fmla="*/ 3287954 w 3326054"/>
                <a:gd name="connsiteY56" fmla="*/ 34925 h 1215448"/>
                <a:gd name="connsiteX57" fmla="*/ 3326054 w 3326054"/>
                <a:gd name="connsiteY57" fmla="*/ 104775 h 1215448"/>
                <a:gd name="connsiteX58" fmla="*/ 3138729 w 3326054"/>
                <a:gd name="connsiteY58" fmla="*/ 139700 h 1215448"/>
                <a:gd name="connsiteX59" fmla="*/ 3081579 w 3326054"/>
                <a:gd name="connsiteY59" fmla="*/ 152400 h 1215448"/>
                <a:gd name="connsiteX60" fmla="*/ 3021254 w 3326054"/>
                <a:gd name="connsiteY60" fmla="*/ 187325 h 1215448"/>
                <a:gd name="connsiteX61" fmla="*/ 2929179 w 3326054"/>
                <a:gd name="connsiteY61" fmla="*/ 330200 h 1215448"/>
                <a:gd name="connsiteX62" fmla="*/ 2856154 w 3326054"/>
                <a:gd name="connsiteY62" fmla="*/ 374650 h 1215448"/>
                <a:gd name="connsiteX63" fmla="*/ 2710104 w 3326054"/>
                <a:gd name="connsiteY63" fmla="*/ 387350 h 1215448"/>
                <a:gd name="connsiteX64" fmla="*/ 2551354 w 3326054"/>
                <a:gd name="connsiteY64" fmla="*/ 415925 h 1215448"/>
                <a:gd name="connsiteX65" fmla="*/ 2452929 w 3326054"/>
                <a:gd name="connsiteY65" fmla="*/ 469900 h 1215448"/>
                <a:gd name="connsiteX66" fmla="*/ 2268779 w 3326054"/>
                <a:gd name="connsiteY66" fmla="*/ 625475 h 1215448"/>
                <a:gd name="connsiteX67" fmla="*/ 2218773 w 3326054"/>
                <a:gd name="connsiteY67" fmla="*/ 608806 h 1215448"/>
                <a:gd name="connsiteX68" fmla="*/ 2144160 w 3326054"/>
                <a:gd name="connsiteY68" fmla="*/ 608806 h 1215448"/>
                <a:gd name="connsiteX69" fmla="*/ 2036210 w 3326054"/>
                <a:gd name="connsiteY69" fmla="*/ 615156 h 1215448"/>
                <a:gd name="connsiteX70" fmla="*/ 1846505 w 3326054"/>
                <a:gd name="connsiteY70" fmla="*/ 598487 h 1215448"/>
                <a:gd name="connsiteX71" fmla="*/ 1724266 w 3326054"/>
                <a:gd name="connsiteY71" fmla="*/ 635794 h 1215448"/>
                <a:gd name="connsiteX72" fmla="*/ 1552023 w 3326054"/>
                <a:gd name="connsiteY72" fmla="*/ 690562 h 1215448"/>
                <a:gd name="connsiteX73" fmla="*/ 1442485 w 3326054"/>
                <a:gd name="connsiteY73" fmla="*/ 738187 h 1215448"/>
                <a:gd name="connsiteX74" fmla="*/ 1376604 w 3326054"/>
                <a:gd name="connsiteY74" fmla="*/ 815975 h 1215448"/>
                <a:gd name="connsiteX75" fmla="*/ 1221029 w 3326054"/>
                <a:gd name="connsiteY75" fmla="*/ 873125 h 1215448"/>
                <a:gd name="connsiteX76" fmla="*/ 1141654 w 3326054"/>
                <a:gd name="connsiteY76" fmla="*/ 962025 h 1215448"/>
                <a:gd name="connsiteX77" fmla="*/ 1084504 w 3326054"/>
                <a:gd name="connsiteY77" fmla="*/ 967581 h 1215448"/>
                <a:gd name="connsiteX78" fmla="*/ 961761 w 3326054"/>
                <a:gd name="connsiteY78" fmla="*/ 1024876 h 1215448"/>
                <a:gd name="connsiteX79" fmla="*/ 818094 w 3326054"/>
                <a:gd name="connsiteY79" fmla="*/ 1166091 h 1215448"/>
                <a:gd name="connsiteX80" fmla="*/ 644911 w 3326054"/>
                <a:gd name="connsiteY80" fmla="*/ 1215448 h 1215448"/>
                <a:gd name="connsiteX81" fmla="*/ 328277 w 3326054"/>
                <a:gd name="connsiteY81" fmla="*/ 1180234 h 1215448"/>
                <a:gd name="connsiteX82" fmla="*/ 107182 w 3326054"/>
                <a:gd name="connsiteY82" fmla="*/ 1169842 h 1215448"/>
                <a:gd name="connsiteX83" fmla="*/ 7603 w 3326054"/>
                <a:gd name="connsiteY83" fmla="*/ 1082964 h 1215448"/>
                <a:gd name="connsiteX84" fmla="*/ 329721 w 3326054"/>
                <a:gd name="connsiteY84" fmla="*/ 1062182 h 1215448"/>
                <a:gd name="connsiteX85" fmla="*/ 527148 w 3326054"/>
                <a:gd name="connsiteY85" fmla="*/ 1062182 h 1215448"/>
                <a:gd name="connsiteX86" fmla="*/ 687629 w 3326054"/>
                <a:gd name="connsiteY86" fmla="*/ 1019175 h 1215448"/>
                <a:gd name="connsiteX0" fmla="*/ 687629 w 3326054"/>
                <a:gd name="connsiteY0" fmla="*/ 1019175 h 1215448"/>
                <a:gd name="connsiteX1" fmla="*/ 805104 w 3326054"/>
                <a:gd name="connsiteY1" fmla="*/ 958850 h 1215448"/>
                <a:gd name="connsiteX2" fmla="*/ 935567 w 3326054"/>
                <a:gd name="connsiteY2" fmla="*/ 854652 h 1215448"/>
                <a:gd name="connsiteX3" fmla="*/ 1053043 w 3326054"/>
                <a:gd name="connsiteY3" fmla="*/ 646835 h 1215448"/>
                <a:gd name="connsiteX4" fmla="*/ 1071804 w 3326054"/>
                <a:gd name="connsiteY4" fmla="*/ 444500 h 1215448"/>
                <a:gd name="connsiteX5" fmla="*/ 1131335 w 3326054"/>
                <a:gd name="connsiteY5" fmla="*/ 389732 h 1215448"/>
                <a:gd name="connsiteX6" fmla="*/ 1151973 w 3326054"/>
                <a:gd name="connsiteY6" fmla="*/ 294482 h 1215448"/>
                <a:gd name="connsiteX7" fmla="*/ 1189279 w 3326054"/>
                <a:gd name="connsiteY7" fmla="*/ 196850 h 1215448"/>
                <a:gd name="connsiteX8" fmla="*/ 1298023 w 3326054"/>
                <a:gd name="connsiteY8" fmla="*/ 11112 h 1215448"/>
                <a:gd name="connsiteX9" fmla="*/ 1332154 w 3326054"/>
                <a:gd name="connsiteY9" fmla="*/ 0 h 1215448"/>
                <a:gd name="connsiteX10" fmla="*/ 1324217 w 3326054"/>
                <a:gd name="connsiteY10" fmla="*/ 110331 h 1215448"/>
                <a:gd name="connsiteX11" fmla="*/ 1321041 w 3326054"/>
                <a:gd name="connsiteY11" fmla="*/ 202407 h 1215448"/>
                <a:gd name="connsiteX12" fmla="*/ 1248810 w 3326054"/>
                <a:gd name="connsiteY12" fmla="*/ 291306 h 1215448"/>
                <a:gd name="connsiteX13" fmla="*/ 1226586 w 3326054"/>
                <a:gd name="connsiteY13" fmla="*/ 378619 h 1215448"/>
                <a:gd name="connsiteX14" fmla="*/ 1163085 w 3326054"/>
                <a:gd name="connsiteY14" fmla="*/ 489744 h 1215448"/>
                <a:gd name="connsiteX15" fmla="*/ 1136099 w 3326054"/>
                <a:gd name="connsiteY15" fmla="*/ 598487 h 1215448"/>
                <a:gd name="connsiteX16" fmla="*/ 1159911 w 3326054"/>
                <a:gd name="connsiteY16" fmla="*/ 629444 h 1215448"/>
                <a:gd name="connsiteX17" fmla="*/ 1225792 w 3326054"/>
                <a:gd name="connsiteY17" fmla="*/ 624681 h 1215448"/>
                <a:gd name="connsiteX18" fmla="*/ 1309929 w 3326054"/>
                <a:gd name="connsiteY18" fmla="*/ 581025 h 1215448"/>
                <a:gd name="connsiteX19" fmla="*/ 1382954 w 3326054"/>
                <a:gd name="connsiteY19" fmla="*/ 441325 h 1215448"/>
                <a:gd name="connsiteX20" fmla="*/ 1463124 w 3326054"/>
                <a:gd name="connsiteY20" fmla="*/ 394494 h 1215448"/>
                <a:gd name="connsiteX21" fmla="*/ 1519480 w 3326054"/>
                <a:gd name="connsiteY21" fmla="*/ 305594 h 1215448"/>
                <a:gd name="connsiteX22" fmla="*/ 1530592 w 3326054"/>
                <a:gd name="connsiteY22" fmla="*/ 224631 h 1215448"/>
                <a:gd name="connsiteX23" fmla="*/ 1569485 w 3326054"/>
                <a:gd name="connsiteY23" fmla="*/ 172244 h 1215448"/>
                <a:gd name="connsiteX24" fmla="*/ 1613935 w 3326054"/>
                <a:gd name="connsiteY24" fmla="*/ 163512 h 1215448"/>
                <a:gd name="connsiteX25" fmla="*/ 1631399 w 3326054"/>
                <a:gd name="connsiteY25" fmla="*/ 191294 h 1215448"/>
                <a:gd name="connsiteX26" fmla="*/ 1630605 w 3326054"/>
                <a:gd name="connsiteY26" fmla="*/ 245269 h 1215448"/>
                <a:gd name="connsiteX27" fmla="*/ 1674260 w 3326054"/>
                <a:gd name="connsiteY27" fmla="*/ 257175 h 1215448"/>
                <a:gd name="connsiteX28" fmla="*/ 1701608 w 3326054"/>
                <a:gd name="connsiteY28" fmla="*/ 251330 h 1215448"/>
                <a:gd name="connsiteX29" fmla="*/ 1721884 w 3326054"/>
                <a:gd name="connsiteY29" fmla="*/ 251619 h 1215448"/>
                <a:gd name="connsiteX30" fmla="*/ 1767923 w 3326054"/>
                <a:gd name="connsiteY30" fmla="*/ 264319 h 1215448"/>
                <a:gd name="connsiteX31" fmla="*/ 1792529 w 3326054"/>
                <a:gd name="connsiteY31" fmla="*/ 184150 h 1215448"/>
                <a:gd name="connsiteX32" fmla="*/ 1840154 w 3326054"/>
                <a:gd name="connsiteY32" fmla="*/ 120650 h 1215448"/>
                <a:gd name="connsiteX33" fmla="*/ 1894129 w 3326054"/>
                <a:gd name="connsiteY33" fmla="*/ 146050 h 1215448"/>
                <a:gd name="connsiteX34" fmla="*/ 1910004 w 3326054"/>
                <a:gd name="connsiteY34" fmla="*/ 219075 h 1215448"/>
                <a:gd name="connsiteX35" fmla="*/ 1915560 w 3326054"/>
                <a:gd name="connsiteY35" fmla="*/ 261937 h 1215448"/>
                <a:gd name="connsiteX36" fmla="*/ 1955248 w 3326054"/>
                <a:gd name="connsiteY36" fmla="*/ 285751 h 1215448"/>
                <a:gd name="connsiteX37" fmla="*/ 2006191 w 3326054"/>
                <a:gd name="connsiteY37" fmla="*/ 248660 h 1215448"/>
                <a:gd name="connsiteX38" fmla="*/ 2064785 w 3326054"/>
                <a:gd name="connsiteY38" fmla="*/ 261937 h 1215448"/>
                <a:gd name="connsiteX39" fmla="*/ 2114792 w 3326054"/>
                <a:gd name="connsiteY39" fmla="*/ 250825 h 1215448"/>
                <a:gd name="connsiteX40" fmla="*/ 2135429 w 3326054"/>
                <a:gd name="connsiteY40" fmla="*/ 206375 h 1215448"/>
                <a:gd name="connsiteX41" fmla="*/ 2167179 w 3326054"/>
                <a:gd name="connsiteY41" fmla="*/ 139700 h 1215448"/>
                <a:gd name="connsiteX42" fmla="*/ 2189404 w 3326054"/>
                <a:gd name="connsiteY42" fmla="*/ 136525 h 1215448"/>
                <a:gd name="connsiteX43" fmla="*/ 2252904 w 3326054"/>
                <a:gd name="connsiteY43" fmla="*/ 165100 h 1215448"/>
                <a:gd name="connsiteX44" fmla="*/ 2283861 w 3326054"/>
                <a:gd name="connsiteY44" fmla="*/ 243681 h 1215448"/>
                <a:gd name="connsiteX45" fmla="*/ 2289201 w 3326054"/>
                <a:gd name="connsiteY45" fmla="*/ 276802 h 1215448"/>
                <a:gd name="connsiteX46" fmla="*/ 2362443 w 3326054"/>
                <a:gd name="connsiteY46" fmla="*/ 293688 h 1215448"/>
                <a:gd name="connsiteX47" fmla="*/ 2430053 w 3326054"/>
                <a:gd name="connsiteY47" fmla="*/ 274999 h 1215448"/>
                <a:gd name="connsiteX48" fmla="*/ 2478329 w 3326054"/>
                <a:gd name="connsiteY48" fmla="*/ 171450 h 1215448"/>
                <a:gd name="connsiteX49" fmla="*/ 2500554 w 3326054"/>
                <a:gd name="connsiteY49" fmla="*/ 155575 h 1215448"/>
                <a:gd name="connsiteX50" fmla="*/ 2637079 w 3326054"/>
                <a:gd name="connsiteY50" fmla="*/ 171450 h 1215448"/>
                <a:gd name="connsiteX51" fmla="*/ 2710104 w 3326054"/>
                <a:gd name="connsiteY51" fmla="*/ 101600 h 1215448"/>
                <a:gd name="connsiteX52" fmla="*/ 2821229 w 3326054"/>
                <a:gd name="connsiteY52" fmla="*/ 107950 h 1215448"/>
                <a:gd name="connsiteX53" fmla="*/ 2986329 w 3326054"/>
                <a:gd name="connsiteY53" fmla="*/ 79375 h 1215448"/>
                <a:gd name="connsiteX54" fmla="*/ 3040304 w 3326054"/>
                <a:gd name="connsiteY54" fmla="*/ 19050 h 1215448"/>
                <a:gd name="connsiteX55" fmla="*/ 3214929 w 3326054"/>
                <a:gd name="connsiteY55" fmla="*/ 9525 h 1215448"/>
                <a:gd name="connsiteX56" fmla="*/ 3287954 w 3326054"/>
                <a:gd name="connsiteY56" fmla="*/ 34925 h 1215448"/>
                <a:gd name="connsiteX57" fmla="*/ 3326054 w 3326054"/>
                <a:gd name="connsiteY57" fmla="*/ 104775 h 1215448"/>
                <a:gd name="connsiteX58" fmla="*/ 3138729 w 3326054"/>
                <a:gd name="connsiteY58" fmla="*/ 139700 h 1215448"/>
                <a:gd name="connsiteX59" fmla="*/ 3081579 w 3326054"/>
                <a:gd name="connsiteY59" fmla="*/ 152400 h 1215448"/>
                <a:gd name="connsiteX60" fmla="*/ 3021254 w 3326054"/>
                <a:gd name="connsiteY60" fmla="*/ 187325 h 1215448"/>
                <a:gd name="connsiteX61" fmla="*/ 2929179 w 3326054"/>
                <a:gd name="connsiteY61" fmla="*/ 330200 h 1215448"/>
                <a:gd name="connsiteX62" fmla="*/ 2856154 w 3326054"/>
                <a:gd name="connsiteY62" fmla="*/ 374650 h 1215448"/>
                <a:gd name="connsiteX63" fmla="*/ 2710104 w 3326054"/>
                <a:gd name="connsiteY63" fmla="*/ 387350 h 1215448"/>
                <a:gd name="connsiteX64" fmla="*/ 2551354 w 3326054"/>
                <a:gd name="connsiteY64" fmla="*/ 415925 h 1215448"/>
                <a:gd name="connsiteX65" fmla="*/ 2452929 w 3326054"/>
                <a:gd name="connsiteY65" fmla="*/ 469900 h 1215448"/>
                <a:gd name="connsiteX66" fmla="*/ 2268779 w 3326054"/>
                <a:gd name="connsiteY66" fmla="*/ 625475 h 1215448"/>
                <a:gd name="connsiteX67" fmla="*/ 2218773 w 3326054"/>
                <a:gd name="connsiteY67" fmla="*/ 608806 h 1215448"/>
                <a:gd name="connsiteX68" fmla="*/ 2144160 w 3326054"/>
                <a:gd name="connsiteY68" fmla="*/ 608806 h 1215448"/>
                <a:gd name="connsiteX69" fmla="*/ 2036210 w 3326054"/>
                <a:gd name="connsiteY69" fmla="*/ 615156 h 1215448"/>
                <a:gd name="connsiteX70" fmla="*/ 1846505 w 3326054"/>
                <a:gd name="connsiteY70" fmla="*/ 598487 h 1215448"/>
                <a:gd name="connsiteX71" fmla="*/ 1724266 w 3326054"/>
                <a:gd name="connsiteY71" fmla="*/ 635794 h 1215448"/>
                <a:gd name="connsiteX72" fmla="*/ 1552023 w 3326054"/>
                <a:gd name="connsiteY72" fmla="*/ 690562 h 1215448"/>
                <a:gd name="connsiteX73" fmla="*/ 1442485 w 3326054"/>
                <a:gd name="connsiteY73" fmla="*/ 738187 h 1215448"/>
                <a:gd name="connsiteX74" fmla="*/ 1376604 w 3326054"/>
                <a:gd name="connsiteY74" fmla="*/ 815975 h 1215448"/>
                <a:gd name="connsiteX75" fmla="*/ 1221029 w 3326054"/>
                <a:gd name="connsiteY75" fmla="*/ 873125 h 1215448"/>
                <a:gd name="connsiteX76" fmla="*/ 1141654 w 3326054"/>
                <a:gd name="connsiteY76" fmla="*/ 962025 h 1215448"/>
                <a:gd name="connsiteX77" fmla="*/ 1084504 w 3326054"/>
                <a:gd name="connsiteY77" fmla="*/ 967581 h 1215448"/>
                <a:gd name="connsiteX78" fmla="*/ 961761 w 3326054"/>
                <a:gd name="connsiteY78" fmla="*/ 1024876 h 1215448"/>
                <a:gd name="connsiteX79" fmla="*/ 832381 w 3326054"/>
                <a:gd name="connsiteY79" fmla="*/ 1058935 h 1215448"/>
                <a:gd name="connsiteX80" fmla="*/ 644911 w 3326054"/>
                <a:gd name="connsiteY80" fmla="*/ 1215448 h 1215448"/>
                <a:gd name="connsiteX81" fmla="*/ 328277 w 3326054"/>
                <a:gd name="connsiteY81" fmla="*/ 1180234 h 1215448"/>
                <a:gd name="connsiteX82" fmla="*/ 107182 w 3326054"/>
                <a:gd name="connsiteY82" fmla="*/ 1169842 h 1215448"/>
                <a:gd name="connsiteX83" fmla="*/ 7603 w 3326054"/>
                <a:gd name="connsiteY83" fmla="*/ 1082964 h 1215448"/>
                <a:gd name="connsiteX84" fmla="*/ 329721 w 3326054"/>
                <a:gd name="connsiteY84" fmla="*/ 1062182 h 1215448"/>
                <a:gd name="connsiteX85" fmla="*/ 527148 w 3326054"/>
                <a:gd name="connsiteY85" fmla="*/ 1062182 h 1215448"/>
                <a:gd name="connsiteX86" fmla="*/ 687629 w 3326054"/>
                <a:gd name="connsiteY86" fmla="*/ 1019175 h 1215448"/>
                <a:gd name="connsiteX0" fmla="*/ 687629 w 3326054"/>
                <a:gd name="connsiteY0" fmla="*/ 1019175 h 1180234"/>
                <a:gd name="connsiteX1" fmla="*/ 805104 w 3326054"/>
                <a:gd name="connsiteY1" fmla="*/ 958850 h 1180234"/>
                <a:gd name="connsiteX2" fmla="*/ 935567 w 3326054"/>
                <a:gd name="connsiteY2" fmla="*/ 854652 h 1180234"/>
                <a:gd name="connsiteX3" fmla="*/ 1053043 w 3326054"/>
                <a:gd name="connsiteY3" fmla="*/ 646835 h 1180234"/>
                <a:gd name="connsiteX4" fmla="*/ 1071804 w 3326054"/>
                <a:gd name="connsiteY4" fmla="*/ 444500 h 1180234"/>
                <a:gd name="connsiteX5" fmla="*/ 1131335 w 3326054"/>
                <a:gd name="connsiteY5" fmla="*/ 389732 h 1180234"/>
                <a:gd name="connsiteX6" fmla="*/ 1151973 w 3326054"/>
                <a:gd name="connsiteY6" fmla="*/ 294482 h 1180234"/>
                <a:gd name="connsiteX7" fmla="*/ 1189279 w 3326054"/>
                <a:gd name="connsiteY7" fmla="*/ 196850 h 1180234"/>
                <a:gd name="connsiteX8" fmla="*/ 1298023 w 3326054"/>
                <a:gd name="connsiteY8" fmla="*/ 11112 h 1180234"/>
                <a:gd name="connsiteX9" fmla="*/ 1332154 w 3326054"/>
                <a:gd name="connsiteY9" fmla="*/ 0 h 1180234"/>
                <a:gd name="connsiteX10" fmla="*/ 1324217 w 3326054"/>
                <a:gd name="connsiteY10" fmla="*/ 110331 h 1180234"/>
                <a:gd name="connsiteX11" fmla="*/ 1321041 w 3326054"/>
                <a:gd name="connsiteY11" fmla="*/ 202407 h 1180234"/>
                <a:gd name="connsiteX12" fmla="*/ 1248810 w 3326054"/>
                <a:gd name="connsiteY12" fmla="*/ 291306 h 1180234"/>
                <a:gd name="connsiteX13" fmla="*/ 1226586 w 3326054"/>
                <a:gd name="connsiteY13" fmla="*/ 378619 h 1180234"/>
                <a:gd name="connsiteX14" fmla="*/ 1163085 w 3326054"/>
                <a:gd name="connsiteY14" fmla="*/ 489744 h 1180234"/>
                <a:gd name="connsiteX15" fmla="*/ 1136099 w 3326054"/>
                <a:gd name="connsiteY15" fmla="*/ 598487 h 1180234"/>
                <a:gd name="connsiteX16" fmla="*/ 1159911 w 3326054"/>
                <a:gd name="connsiteY16" fmla="*/ 629444 h 1180234"/>
                <a:gd name="connsiteX17" fmla="*/ 1225792 w 3326054"/>
                <a:gd name="connsiteY17" fmla="*/ 624681 h 1180234"/>
                <a:gd name="connsiteX18" fmla="*/ 1309929 w 3326054"/>
                <a:gd name="connsiteY18" fmla="*/ 581025 h 1180234"/>
                <a:gd name="connsiteX19" fmla="*/ 1382954 w 3326054"/>
                <a:gd name="connsiteY19" fmla="*/ 441325 h 1180234"/>
                <a:gd name="connsiteX20" fmla="*/ 1463124 w 3326054"/>
                <a:gd name="connsiteY20" fmla="*/ 394494 h 1180234"/>
                <a:gd name="connsiteX21" fmla="*/ 1519480 w 3326054"/>
                <a:gd name="connsiteY21" fmla="*/ 305594 h 1180234"/>
                <a:gd name="connsiteX22" fmla="*/ 1530592 w 3326054"/>
                <a:gd name="connsiteY22" fmla="*/ 224631 h 1180234"/>
                <a:gd name="connsiteX23" fmla="*/ 1569485 w 3326054"/>
                <a:gd name="connsiteY23" fmla="*/ 172244 h 1180234"/>
                <a:gd name="connsiteX24" fmla="*/ 1613935 w 3326054"/>
                <a:gd name="connsiteY24" fmla="*/ 163512 h 1180234"/>
                <a:gd name="connsiteX25" fmla="*/ 1631399 w 3326054"/>
                <a:gd name="connsiteY25" fmla="*/ 191294 h 1180234"/>
                <a:gd name="connsiteX26" fmla="*/ 1630605 w 3326054"/>
                <a:gd name="connsiteY26" fmla="*/ 245269 h 1180234"/>
                <a:gd name="connsiteX27" fmla="*/ 1674260 w 3326054"/>
                <a:gd name="connsiteY27" fmla="*/ 257175 h 1180234"/>
                <a:gd name="connsiteX28" fmla="*/ 1701608 w 3326054"/>
                <a:gd name="connsiteY28" fmla="*/ 251330 h 1180234"/>
                <a:gd name="connsiteX29" fmla="*/ 1721884 w 3326054"/>
                <a:gd name="connsiteY29" fmla="*/ 251619 h 1180234"/>
                <a:gd name="connsiteX30" fmla="*/ 1767923 w 3326054"/>
                <a:gd name="connsiteY30" fmla="*/ 264319 h 1180234"/>
                <a:gd name="connsiteX31" fmla="*/ 1792529 w 3326054"/>
                <a:gd name="connsiteY31" fmla="*/ 184150 h 1180234"/>
                <a:gd name="connsiteX32" fmla="*/ 1840154 w 3326054"/>
                <a:gd name="connsiteY32" fmla="*/ 120650 h 1180234"/>
                <a:gd name="connsiteX33" fmla="*/ 1894129 w 3326054"/>
                <a:gd name="connsiteY33" fmla="*/ 146050 h 1180234"/>
                <a:gd name="connsiteX34" fmla="*/ 1910004 w 3326054"/>
                <a:gd name="connsiteY34" fmla="*/ 219075 h 1180234"/>
                <a:gd name="connsiteX35" fmla="*/ 1915560 w 3326054"/>
                <a:gd name="connsiteY35" fmla="*/ 261937 h 1180234"/>
                <a:gd name="connsiteX36" fmla="*/ 1955248 w 3326054"/>
                <a:gd name="connsiteY36" fmla="*/ 285751 h 1180234"/>
                <a:gd name="connsiteX37" fmla="*/ 2006191 w 3326054"/>
                <a:gd name="connsiteY37" fmla="*/ 248660 h 1180234"/>
                <a:gd name="connsiteX38" fmla="*/ 2064785 w 3326054"/>
                <a:gd name="connsiteY38" fmla="*/ 261937 h 1180234"/>
                <a:gd name="connsiteX39" fmla="*/ 2114792 w 3326054"/>
                <a:gd name="connsiteY39" fmla="*/ 250825 h 1180234"/>
                <a:gd name="connsiteX40" fmla="*/ 2135429 w 3326054"/>
                <a:gd name="connsiteY40" fmla="*/ 206375 h 1180234"/>
                <a:gd name="connsiteX41" fmla="*/ 2167179 w 3326054"/>
                <a:gd name="connsiteY41" fmla="*/ 139700 h 1180234"/>
                <a:gd name="connsiteX42" fmla="*/ 2189404 w 3326054"/>
                <a:gd name="connsiteY42" fmla="*/ 136525 h 1180234"/>
                <a:gd name="connsiteX43" fmla="*/ 2252904 w 3326054"/>
                <a:gd name="connsiteY43" fmla="*/ 165100 h 1180234"/>
                <a:gd name="connsiteX44" fmla="*/ 2283861 w 3326054"/>
                <a:gd name="connsiteY44" fmla="*/ 243681 h 1180234"/>
                <a:gd name="connsiteX45" fmla="*/ 2289201 w 3326054"/>
                <a:gd name="connsiteY45" fmla="*/ 276802 h 1180234"/>
                <a:gd name="connsiteX46" fmla="*/ 2362443 w 3326054"/>
                <a:gd name="connsiteY46" fmla="*/ 293688 h 1180234"/>
                <a:gd name="connsiteX47" fmla="*/ 2430053 w 3326054"/>
                <a:gd name="connsiteY47" fmla="*/ 274999 h 1180234"/>
                <a:gd name="connsiteX48" fmla="*/ 2478329 w 3326054"/>
                <a:gd name="connsiteY48" fmla="*/ 171450 h 1180234"/>
                <a:gd name="connsiteX49" fmla="*/ 2500554 w 3326054"/>
                <a:gd name="connsiteY49" fmla="*/ 155575 h 1180234"/>
                <a:gd name="connsiteX50" fmla="*/ 2637079 w 3326054"/>
                <a:gd name="connsiteY50" fmla="*/ 171450 h 1180234"/>
                <a:gd name="connsiteX51" fmla="*/ 2710104 w 3326054"/>
                <a:gd name="connsiteY51" fmla="*/ 101600 h 1180234"/>
                <a:gd name="connsiteX52" fmla="*/ 2821229 w 3326054"/>
                <a:gd name="connsiteY52" fmla="*/ 107950 h 1180234"/>
                <a:gd name="connsiteX53" fmla="*/ 2986329 w 3326054"/>
                <a:gd name="connsiteY53" fmla="*/ 79375 h 1180234"/>
                <a:gd name="connsiteX54" fmla="*/ 3040304 w 3326054"/>
                <a:gd name="connsiteY54" fmla="*/ 19050 h 1180234"/>
                <a:gd name="connsiteX55" fmla="*/ 3214929 w 3326054"/>
                <a:gd name="connsiteY55" fmla="*/ 9525 h 1180234"/>
                <a:gd name="connsiteX56" fmla="*/ 3287954 w 3326054"/>
                <a:gd name="connsiteY56" fmla="*/ 34925 h 1180234"/>
                <a:gd name="connsiteX57" fmla="*/ 3326054 w 3326054"/>
                <a:gd name="connsiteY57" fmla="*/ 104775 h 1180234"/>
                <a:gd name="connsiteX58" fmla="*/ 3138729 w 3326054"/>
                <a:gd name="connsiteY58" fmla="*/ 139700 h 1180234"/>
                <a:gd name="connsiteX59" fmla="*/ 3081579 w 3326054"/>
                <a:gd name="connsiteY59" fmla="*/ 152400 h 1180234"/>
                <a:gd name="connsiteX60" fmla="*/ 3021254 w 3326054"/>
                <a:gd name="connsiteY60" fmla="*/ 187325 h 1180234"/>
                <a:gd name="connsiteX61" fmla="*/ 2929179 w 3326054"/>
                <a:gd name="connsiteY61" fmla="*/ 330200 h 1180234"/>
                <a:gd name="connsiteX62" fmla="*/ 2856154 w 3326054"/>
                <a:gd name="connsiteY62" fmla="*/ 374650 h 1180234"/>
                <a:gd name="connsiteX63" fmla="*/ 2710104 w 3326054"/>
                <a:gd name="connsiteY63" fmla="*/ 387350 h 1180234"/>
                <a:gd name="connsiteX64" fmla="*/ 2551354 w 3326054"/>
                <a:gd name="connsiteY64" fmla="*/ 415925 h 1180234"/>
                <a:gd name="connsiteX65" fmla="*/ 2452929 w 3326054"/>
                <a:gd name="connsiteY65" fmla="*/ 469900 h 1180234"/>
                <a:gd name="connsiteX66" fmla="*/ 2268779 w 3326054"/>
                <a:gd name="connsiteY66" fmla="*/ 625475 h 1180234"/>
                <a:gd name="connsiteX67" fmla="*/ 2218773 w 3326054"/>
                <a:gd name="connsiteY67" fmla="*/ 608806 h 1180234"/>
                <a:gd name="connsiteX68" fmla="*/ 2144160 w 3326054"/>
                <a:gd name="connsiteY68" fmla="*/ 608806 h 1180234"/>
                <a:gd name="connsiteX69" fmla="*/ 2036210 w 3326054"/>
                <a:gd name="connsiteY69" fmla="*/ 615156 h 1180234"/>
                <a:gd name="connsiteX70" fmla="*/ 1846505 w 3326054"/>
                <a:gd name="connsiteY70" fmla="*/ 598487 h 1180234"/>
                <a:gd name="connsiteX71" fmla="*/ 1724266 w 3326054"/>
                <a:gd name="connsiteY71" fmla="*/ 635794 h 1180234"/>
                <a:gd name="connsiteX72" fmla="*/ 1552023 w 3326054"/>
                <a:gd name="connsiteY72" fmla="*/ 690562 h 1180234"/>
                <a:gd name="connsiteX73" fmla="*/ 1442485 w 3326054"/>
                <a:gd name="connsiteY73" fmla="*/ 738187 h 1180234"/>
                <a:gd name="connsiteX74" fmla="*/ 1376604 w 3326054"/>
                <a:gd name="connsiteY74" fmla="*/ 815975 h 1180234"/>
                <a:gd name="connsiteX75" fmla="*/ 1221029 w 3326054"/>
                <a:gd name="connsiteY75" fmla="*/ 873125 h 1180234"/>
                <a:gd name="connsiteX76" fmla="*/ 1141654 w 3326054"/>
                <a:gd name="connsiteY76" fmla="*/ 962025 h 1180234"/>
                <a:gd name="connsiteX77" fmla="*/ 1084504 w 3326054"/>
                <a:gd name="connsiteY77" fmla="*/ 967581 h 1180234"/>
                <a:gd name="connsiteX78" fmla="*/ 961761 w 3326054"/>
                <a:gd name="connsiteY78" fmla="*/ 1024876 h 1180234"/>
                <a:gd name="connsiteX79" fmla="*/ 832381 w 3326054"/>
                <a:gd name="connsiteY79" fmla="*/ 1058935 h 1180234"/>
                <a:gd name="connsiteX80" fmla="*/ 666343 w 3326054"/>
                <a:gd name="connsiteY80" fmla="*/ 1101148 h 1180234"/>
                <a:gd name="connsiteX81" fmla="*/ 328277 w 3326054"/>
                <a:gd name="connsiteY81" fmla="*/ 1180234 h 1180234"/>
                <a:gd name="connsiteX82" fmla="*/ 107182 w 3326054"/>
                <a:gd name="connsiteY82" fmla="*/ 1169842 h 1180234"/>
                <a:gd name="connsiteX83" fmla="*/ 7603 w 3326054"/>
                <a:gd name="connsiteY83" fmla="*/ 1082964 h 1180234"/>
                <a:gd name="connsiteX84" fmla="*/ 329721 w 3326054"/>
                <a:gd name="connsiteY84" fmla="*/ 1062182 h 1180234"/>
                <a:gd name="connsiteX85" fmla="*/ 527148 w 3326054"/>
                <a:gd name="connsiteY85" fmla="*/ 1062182 h 1180234"/>
                <a:gd name="connsiteX86" fmla="*/ 687629 w 3326054"/>
                <a:gd name="connsiteY86" fmla="*/ 1019175 h 1180234"/>
                <a:gd name="connsiteX0" fmla="*/ 687629 w 3326054"/>
                <a:gd name="connsiteY0" fmla="*/ 1019175 h 1169842"/>
                <a:gd name="connsiteX1" fmla="*/ 805104 w 3326054"/>
                <a:gd name="connsiteY1" fmla="*/ 958850 h 1169842"/>
                <a:gd name="connsiteX2" fmla="*/ 935567 w 3326054"/>
                <a:gd name="connsiteY2" fmla="*/ 854652 h 1169842"/>
                <a:gd name="connsiteX3" fmla="*/ 1053043 w 3326054"/>
                <a:gd name="connsiteY3" fmla="*/ 646835 h 1169842"/>
                <a:gd name="connsiteX4" fmla="*/ 1071804 w 3326054"/>
                <a:gd name="connsiteY4" fmla="*/ 444500 h 1169842"/>
                <a:gd name="connsiteX5" fmla="*/ 1131335 w 3326054"/>
                <a:gd name="connsiteY5" fmla="*/ 389732 h 1169842"/>
                <a:gd name="connsiteX6" fmla="*/ 1151973 w 3326054"/>
                <a:gd name="connsiteY6" fmla="*/ 294482 h 1169842"/>
                <a:gd name="connsiteX7" fmla="*/ 1189279 w 3326054"/>
                <a:gd name="connsiteY7" fmla="*/ 196850 h 1169842"/>
                <a:gd name="connsiteX8" fmla="*/ 1298023 w 3326054"/>
                <a:gd name="connsiteY8" fmla="*/ 11112 h 1169842"/>
                <a:gd name="connsiteX9" fmla="*/ 1332154 w 3326054"/>
                <a:gd name="connsiteY9" fmla="*/ 0 h 1169842"/>
                <a:gd name="connsiteX10" fmla="*/ 1324217 w 3326054"/>
                <a:gd name="connsiteY10" fmla="*/ 110331 h 1169842"/>
                <a:gd name="connsiteX11" fmla="*/ 1321041 w 3326054"/>
                <a:gd name="connsiteY11" fmla="*/ 202407 h 1169842"/>
                <a:gd name="connsiteX12" fmla="*/ 1248810 w 3326054"/>
                <a:gd name="connsiteY12" fmla="*/ 291306 h 1169842"/>
                <a:gd name="connsiteX13" fmla="*/ 1226586 w 3326054"/>
                <a:gd name="connsiteY13" fmla="*/ 378619 h 1169842"/>
                <a:gd name="connsiteX14" fmla="*/ 1163085 w 3326054"/>
                <a:gd name="connsiteY14" fmla="*/ 489744 h 1169842"/>
                <a:gd name="connsiteX15" fmla="*/ 1136099 w 3326054"/>
                <a:gd name="connsiteY15" fmla="*/ 598487 h 1169842"/>
                <a:gd name="connsiteX16" fmla="*/ 1159911 w 3326054"/>
                <a:gd name="connsiteY16" fmla="*/ 629444 h 1169842"/>
                <a:gd name="connsiteX17" fmla="*/ 1225792 w 3326054"/>
                <a:gd name="connsiteY17" fmla="*/ 624681 h 1169842"/>
                <a:gd name="connsiteX18" fmla="*/ 1309929 w 3326054"/>
                <a:gd name="connsiteY18" fmla="*/ 581025 h 1169842"/>
                <a:gd name="connsiteX19" fmla="*/ 1382954 w 3326054"/>
                <a:gd name="connsiteY19" fmla="*/ 441325 h 1169842"/>
                <a:gd name="connsiteX20" fmla="*/ 1463124 w 3326054"/>
                <a:gd name="connsiteY20" fmla="*/ 394494 h 1169842"/>
                <a:gd name="connsiteX21" fmla="*/ 1519480 w 3326054"/>
                <a:gd name="connsiteY21" fmla="*/ 305594 h 1169842"/>
                <a:gd name="connsiteX22" fmla="*/ 1530592 w 3326054"/>
                <a:gd name="connsiteY22" fmla="*/ 224631 h 1169842"/>
                <a:gd name="connsiteX23" fmla="*/ 1569485 w 3326054"/>
                <a:gd name="connsiteY23" fmla="*/ 172244 h 1169842"/>
                <a:gd name="connsiteX24" fmla="*/ 1613935 w 3326054"/>
                <a:gd name="connsiteY24" fmla="*/ 163512 h 1169842"/>
                <a:gd name="connsiteX25" fmla="*/ 1631399 w 3326054"/>
                <a:gd name="connsiteY25" fmla="*/ 191294 h 1169842"/>
                <a:gd name="connsiteX26" fmla="*/ 1630605 w 3326054"/>
                <a:gd name="connsiteY26" fmla="*/ 245269 h 1169842"/>
                <a:gd name="connsiteX27" fmla="*/ 1674260 w 3326054"/>
                <a:gd name="connsiteY27" fmla="*/ 257175 h 1169842"/>
                <a:gd name="connsiteX28" fmla="*/ 1701608 w 3326054"/>
                <a:gd name="connsiteY28" fmla="*/ 251330 h 1169842"/>
                <a:gd name="connsiteX29" fmla="*/ 1721884 w 3326054"/>
                <a:gd name="connsiteY29" fmla="*/ 251619 h 1169842"/>
                <a:gd name="connsiteX30" fmla="*/ 1767923 w 3326054"/>
                <a:gd name="connsiteY30" fmla="*/ 264319 h 1169842"/>
                <a:gd name="connsiteX31" fmla="*/ 1792529 w 3326054"/>
                <a:gd name="connsiteY31" fmla="*/ 184150 h 1169842"/>
                <a:gd name="connsiteX32" fmla="*/ 1840154 w 3326054"/>
                <a:gd name="connsiteY32" fmla="*/ 120650 h 1169842"/>
                <a:gd name="connsiteX33" fmla="*/ 1894129 w 3326054"/>
                <a:gd name="connsiteY33" fmla="*/ 146050 h 1169842"/>
                <a:gd name="connsiteX34" fmla="*/ 1910004 w 3326054"/>
                <a:gd name="connsiteY34" fmla="*/ 219075 h 1169842"/>
                <a:gd name="connsiteX35" fmla="*/ 1915560 w 3326054"/>
                <a:gd name="connsiteY35" fmla="*/ 261937 h 1169842"/>
                <a:gd name="connsiteX36" fmla="*/ 1955248 w 3326054"/>
                <a:gd name="connsiteY36" fmla="*/ 285751 h 1169842"/>
                <a:gd name="connsiteX37" fmla="*/ 2006191 w 3326054"/>
                <a:gd name="connsiteY37" fmla="*/ 248660 h 1169842"/>
                <a:gd name="connsiteX38" fmla="*/ 2064785 w 3326054"/>
                <a:gd name="connsiteY38" fmla="*/ 261937 h 1169842"/>
                <a:gd name="connsiteX39" fmla="*/ 2114792 w 3326054"/>
                <a:gd name="connsiteY39" fmla="*/ 250825 h 1169842"/>
                <a:gd name="connsiteX40" fmla="*/ 2135429 w 3326054"/>
                <a:gd name="connsiteY40" fmla="*/ 206375 h 1169842"/>
                <a:gd name="connsiteX41" fmla="*/ 2167179 w 3326054"/>
                <a:gd name="connsiteY41" fmla="*/ 139700 h 1169842"/>
                <a:gd name="connsiteX42" fmla="*/ 2189404 w 3326054"/>
                <a:gd name="connsiteY42" fmla="*/ 136525 h 1169842"/>
                <a:gd name="connsiteX43" fmla="*/ 2252904 w 3326054"/>
                <a:gd name="connsiteY43" fmla="*/ 165100 h 1169842"/>
                <a:gd name="connsiteX44" fmla="*/ 2283861 w 3326054"/>
                <a:gd name="connsiteY44" fmla="*/ 243681 h 1169842"/>
                <a:gd name="connsiteX45" fmla="*/ 2289201 w 3326054"/>
                <a:gd name="connsiteY45" fmla="*/ 276802 h 1169842"/>
                <a:gd name="connsiteX46" fmla="*/ 2362443 w 3326054"/>
                <a:gd name="connsiteY46" fmla="*/ 293688 h 1169842"/>
                <a:gd name="connsiteX47" fmla="*/ 2430053 w 3326054"/>
                <a:gd name="connsiteY47" fmla="*/ 274999 h 1169842"/>
                <a:gd name="connsiteX48" fmla="*/ 2478329 w 3326054"/>
                <a:gd name="connsiteY48" fmla="*/ 171450 h 1169842"/>
                <a:gd name="connsiteX49" fmla="*/ 2500554 w 3326054"/>
                <a:gd name="connsiteY49" fmla="*/ 155575 h 1169842"/>
                <a:gd name="connsiteX50" fmla="*/ 2637079 w 3326054"/>
                <a:gd name="connsiteY50" fmla="*/ 171450 h 1169842"/>
                <a:gd name="connsiteX51" fmla="*/ 2710104 w 3326054"/>
                <a:gd name="connsiteY51" fmla="*/ 101600 h 1169842"/>
                <a:gd name="connsiteX52" fmla="*/ 2821229 w 3326054"/>
                <a:gd name="connsiteY52" fmla="*/ 107950 h 1169842"/>
                <a:gd name="connsiteX53" fmla="*/ 2986329 w 3326054"/>
                <a:gd name="connsiteY53" fmla="*/ 79375 h 1169842"/>
                <a:gd name="connsiteX54" fmla="*/ 3040304 w 3326054"/>
                <a:gd name="connsiteY54" fmla="*/ 19050 h 1169842"/>
                <a:gd name="connsiteX55" fmla="*/ 3214929 w 3326054"/>
                <a:gd name="connsiteY55" fmla="*/ 9525 h 1169842"/>
                <a:gd name="connsiteX56" fmla="*/ 3287954 w 3326054"/>
                <a:gd name="connsiteY56" fmla="*/ 34925 h 1169842"/>
                <a:gd name="connsiteX57" fmla="*/ 3326054 w 3326054"/>
                <a:gd name="connsiteY57" fmla="*/ 104775 h 1169842"/>
                <a:gd name="connsiteX58" fmla="*/ 3138729 w 3326054"/>
                <a:gd name="connsiteY58" fmla="*/ 139700 h 1169842"/>
                <a:gd name="connsiteX59" fmla="*/ 3081579 w 3326054"/>
                <a:gd name="connsiteY59" fmla="*/ 152400 h 1169842"/>
                <a:gd name="connsiteX60" fmla="*/ 3021254 w 3326054"/>
                <a:gd name="connsiteY60" fmla="*/ 187325 h 1169842"/>
                <a:gd name="connsiteX61" fmla="*/ 2929179 w 3326054"/>
                <a:gd name="connsiteY61" fmla="*/ 330200 h 1169842"/>
                <a:gd name="connsiteX62" fmla="*/ 2856154 w 3326054"/>
                <a:gd name="connsiteY62" fmla="*/ 374650 h 1169842"/>
                <a:gd name="connsiteX63" fmla="*/ 2710104 w 3326054"/>
                <a:gd name="connsiteY63" fmla="*/ 387350 h 1169842"/>
                <a:gd name="connsiteX64" fmla="*/ 2551354 w 3326054"/>
                <a:gd name="connsiteY64" fmla="*/ 415925 h 1169842"/>
                <a:gd name="connsiteX65" fmla="*/ 2452929 w 3326054"/>
                <a:gd name="connsiteY65" fmla="*/ 469900 h 1169842"/>
                <a:gd name="connsiteX66" fmla="*/ 2268779 w 3326054"/>
                <a:gd name="connsiteY66" fmla="*/ 625475 h 1169842"/>
                <a:gd name="connsiteX67" fmla="*/ 2218773 w 3326054"/>
                <a:gd name="connsiteY67" fmla="*/ 608806 h 1169842"/>
                <a:gd name="connsiteX68" fmla="*/ 2144160 w 3326054"/>
                <a:gd name="connsiteY68" fmla="*/ 608806 h 1169842"/>
                <a:gd name="connsiteX69" fmla="*/ 2036210 w 3326054"/>
                <a:gd name="connsiteY69" fmla="*/ 615156 h 1169842"/>
                <a:gd name="connsiteX70" fmla="*/ 1846505 w 3326054"/>
                <a:gd name="connsiteY70" fmla="*/ 598487 h 1169842"/>
                <a:gd name="connsiteX71" fmla="*/ 1724266 w 3326054"/>
                <a:gd name="connsiteY71" fmla="*/ 635794 h 1169842"/>
                <a:gd name="connsiteX72" fmla="*/ 1552023 w 3326054"/>
                <a:gd name="connsiteY72" fmla="*/ 690562 h 1169842"/>
                <a:gd name="connsiteX73" fmla="*/ 1442485 w 3326054"/>
                <a:gd name="connsiteY73" fmla="*/ 738187 h 1169842"/>
                <a:gd name="connsiteX74" fmla="*/ 1376604 w 3326054"/>
                <a:gd name="connsiteY74" fmla="*/ 815975 h 1169842"/>
                <a:gd name="connsiteX75" fmla="*/ 1221029 w 3326054"/>
                <a:gd name="connsiteY75" fmla="*/ 873125 h 1169842"/>
                <a:gd name="connsiteX76" fmla="*/ 1141654 w 3326054"/>
                <a:gd name="connsiteY76" fmla="*/ 962025 h 1169842"/>
                <a:gd name="connsiteX77" fmla="*/ 1084504 w 3326054"/>
                <a:gd name="connsiteY77" fmla="*/ 967581 h 1169842"/>
                <a:gd name="connsiteX78" fmla="*/ 961761 w 3326054"/>
                <a:gd name="connsiteY78" fmla="*/ 1024876 h 1169842"/>
                <a:gd name="connsiteX79" fmla="*/ 832381 w 3326054"/>
                <a:gd name="connsiteY79" fmla="*/ 1058935 h 1169842"/>
                <a:gd name="connsiteX80" fmla="*/ 666343 w 3326054"/>
                <a:gd name="connsiteY80" fmla="*/ 1101148 h 1169842"/>
                <a:gd name="connsiteX81" fmla="*/ 556877 w 3326054"/>
                <a:gd name="connsiteY81" fmla="*/ 1154040 h 1169842"/>
                <a:gd name="connsiteX82" fmla="*/ 107182 w 3326054"/>
                <a:gd name="connsiteY82" fmla="*/ 1169842 h 1169842"/>
                <a:gd name="connsiteX83" fmla="*/ 7603 w 3326054"/>
                <a:gd name="connsiteY83" fmla="*/ 1082964 h 1169842"/>
                <a:gd name="connsiteX84" fmla="*/ 329721 w 3326054"/>
                <a:gd name="connsiteY84" fmla="*/ 1062182 h 1169842"/>
                <a:gd name="connsiteX85" fmla="*/ 527148 w 3326054"/>
                <a:gd name="connsiteY85" fmla="*/ 1062182 h 1169842"/>
                <a:gd name="connsiteX86" fmla="*/ 687629 w 3326054"/>
                <a:gd name="connsiteY86" fmla="*/ 1019175 h 1169842"/>
                <a:gd name="connsiteX0" fmla="*/ 680036 w 3318461"/>
                <a:gd name="connsiteY0" fmla="*/ 1019175 h 1241280"/>
                <a:gd name="connsiteX1" fmla="*/ 797511 w 3318461"/>
                <a:gd name="connsiteY1" fmla="*/ 958850 h 1241280"/>
                <a:gd name="connsiteX2" fmla="*/ 927974 w 3318461"/>
                <a:gd name="connsiteY2" fmla="*/ 854652 h 1241280"/>
                <a:gd name="connsiteX3" fmla="*/ 1045450 w 3318461"/>
                <a:gd name="connsiteY3" fmla="*/ 646835 h 1241280"/>
                <a:gd name="connsiteX4" fmla="*/ 1064211 w 3318461"/>
                <a:gd name="connsiteY4" fmla="*/ 444500 h 1241280"/>
                <a:gd name="connsiteX5" fmla="*/ 1123742 w 3318461"/>
                <a:gd name="connsiteY5" fmla="*/ 389732 h 1241280"/>
                <a:gd name="connsiteX6" fmla="*/ 1144380 w 3318461"/>
                <a:gd name="connsiteY6" fmla="*/ 294482 h 1241280"/>
                <a:gd name="connsiteX7" fmla="*/ 1181686 w 3318461"/>
                <a:gd name="connsiteY7" fmla="*/ 196850 h 1241280"/>
                <a:gd name="connsiteX8" fmla="*/ 1290430 w 3318461"/>
                <a:gd name="connsiteY8" fmla="*/ 11112 h 1241280"/>
                <a:gd name="connsiteX9" fmla="*/ 1324561 w 3318461"/>
                <a:gd name="connsiteY9" fmla="*/ 0 h 1241280"/>
                <a:gd name="connsiteX10" fmla="*/ 1316624 w 3318461"/>
                <a:gd name="connsiteY10" fmla="*/ 110331 h 1241280"/>
                <a:gd name="connsiteX11" fmla="*/ 1313448 w 3318461"/>
                <a:gd name="connsiteY11" fmla="*/ 202407 h 1241280"/>
                <a:gd name="connsiteX12" fmla="*/ 1241217 w 3318461"/>
                <a:gd name="connsiteY12" fmla="*/ 291306 h 1241280"/>
                <a:gd name="connsiteX13" fmla="*/ 1218993 w 3318461"/>
                <a:gd name="connsiteY13" fmla="*/ 378619 h 1241280"/>
                <a:gd name="connsiteX14" fmla="*/ 1155492 w 3318461"/>
                <a:gd name="connsiteY14" fmla="*/ 489744 h 1241280"/>
                <a:gd name="connsiteX15" fmla="*/ 1128506 w 3318461"/>
                <a:gd name="connsiteY15" fmla="*/ 598487 h 1241280"/>
                <a:gd name="connsiteX16" fmla="*/ 1152318 w 3318461"/>
                <a:gd name="connsiteY16" fmla="*/ 629444 h 1241280"/>
                <a:gd name="connsiteX17" fmla="*/ 1218199 w 3318461"/>
                <a:gd name="connsiteY17" fmla="*/ 624681 h 1241280"/>
                <a:gd name="connsiteX18" fmla="*/ 1302336 w 3318461"/>
                <a:gd name="connsiteY18" fmla="*/ 581025 h 1241280"/>
                <a:gd name="connsiteX19" fmla="*/ 1375361 w 3318461"/>
                <a:gd name="connsiteY19" fmla="*/ 441325 h 1241280"/>
                <a:gd name="connsiteX20" fmla="*/ 1455531 w 3318461"/>
                <a:gd name="connsiteY20" fmla="*/ 394494 h 1241280"/>
                <a:gd name="connsiteX21" fmla="*/ 1511887 w 3318461"/>
                <a:gd name="connsiteY21" fmla="*/ 305594 h 1241280"/>
                <a:gd name="connsiteX22" fmla="*/ 1522999 w 3318461"/>
                <a:gd name="connsiteY22" fmla="*/ 224631 h 1241280"/>
                <a:gd name="connsiteX23" fmla="*/ 1561892 w 3318461"/>
                <a:gd name="connsiteY23" fmla="*/ 172244 h 1241280"/>
                <a:gd name="connsiteX24" fmla="*/ 1606342 w 3318461"/>
                <a:gd name="connsiteY24" fmla="*/ 163512 h 1241280"/>
                <a:gd name="connsiteX25" fmla="*/ 1623806 w 3318461"/>
                <a:gd name="connsiteY25" fmla="*/ 191294 h 1241280"/>
                <a:gd name="connsiteX26" fmla="*/ 1623012 w 3318461"/>
                <a:gd name="connsiteY26" fmla="*/ 245269 h 1241280"/>
                <a:gd name="connsiteX27" fmla="*/ 1666667 w 3318461"/>
                <a:gd name="connsiteY27" fmla="*/ 257175 h 1241280"/>
                <a:gd name="connsiteX28" fmla="*/ 1694015 w 3318461"/>
                <a:gd name="connsiteY28" fmla="*/ 251330 h 1241280"/>
                <a:gd name="connsiteX29" fmla="*/ 1714291 w 3318461"/>
                <a:gd name="connsiteY29" fmla="*/ 251619 h 1241280"/>
                <a:gd name="connsiteX30" fmla="*/ 1760330 w 3318461"/>
                <a:gd name="connsiteY30" fmla="*/ 264319 h 1241280"/>
                <a:gd name="connsiteX31" fmla="*/ 1784936 w 3318461"/>
                <a:gd name="connsiteY31" fmla="*/ 184150 h 1241280"/>
                <a:gd name="connsiteX32" fmla="*/ 1832561 w 3318461"/>
                <a:gd name="connsiteY32" fmla="*/ 120650 h 1241280"/>
                <a:gd name="connsiteX33" fmla="*/ 1886536 w 3318461"/>
                <a:gd name="connsiteY33" fmla="*/ 146050 h 1241280"/>
                <a:gd name="connsiteX34" fmla="*/ 1902411 w 3318461"/>
                <a:gd name="connsiteY34" fmla="*/ 219075 h 1241280"/>
                <a:gd name="connsiteX35" fmla="*/ 1907967 w 3318461"/>
                <a:gd name="connsiteY35" fmla="*/ 261937 h 1241280"/>
                <a:gd name="connsiteX36" fmla="*/ 1947655 w 3318461"/>
                <a:gd name="connsiteY36" fmla="*/ 285751 h 1241280"/>
                <a:gd name="connsiteX37" fmla="*/ 1998598 w 3318461"/>
                <a:gd name="connsiteY37" fmla="*/ 248660 h 1241280"/>
                <a:gd name="connsiteX38" fmla="*/ 2057192 w 3318461"/>
                <a:gd name="connsiteY38" fmla="*/ 261937 h 1241280"/>
                <a:gd name="connsiteX39" fmla="*/ 2107199 w 3318461"/>
                <a:gd name="connsiteY39" fmla="*/ 250825 h 1241280"/>
                <a:gd name="connsiteX40" fmla="*/ 2127836 w 3318461"/>
                <a:gd name="connsiteY40" fmla="*/ 206375 h 1241280"/>
                <a:gd name="connsiteX41" fmla="*/ 2159586 w 3318461"/>
                <a:gd name="connsiteY41" fmla="*/ 139700 h 1241280"/>
                <a:gd name="connsiteX42" fmla="*/ 2181811 w 3318461"/>
                <a:gd name="connsiteY42" fmla="*/ 136525 h 1241280"/>
                <a:gd name="connsiteX43" fmla="*/ 2245311 w 3318461"/>
                <a:gd name="connsiteY43" fmla="*/ 165100 h 1241280"/>
                <a:gd name="connsiteX44" fmla="*/ 2276268 w 3318461"/>
                <a:gd name="connsiteY44" fmla="*/ 243681 h 1241280"/>
                <a:gd name="connsiteX45" fmla="*/ 2281608 w 3318461"/>
                <a:gd name="connsiteY45" fmla="*/ 276802 h 1241280"/>
                <a:gd name="connsiteX46" fmla="*/ 2354850 w 3318461"/>
                <a:gd name="connsiteY46" fmla="*/ 293688 h 1241280"/>
                <a:gd name="connsiteX47" fmla="*/ 2422460 w 3318461"/>
                <a:gd name="connsiteY47" fmla="*/ 274999 h 1241280"/>
                <a:gd name="connsiteX48" fmla="*/ 2470736 w 3318461"/>
                <a:gd name="connsiteY48" fmla="*/ 171450 h 1241280"/>
                <a:gd name="connsiteX49" fmla="*/ 2492961 w 3318461"/>
                <a:gd name="connsiteY49" fmla="*/ 155575 h 1241280"/>
                <a:gd name="connsiteX50" fmla="*/ 2629486 w 3318461"/>
                <a:gd name="connsiteY50" fmla="*/ 171450 h 1241280"/>
                <a:gd name="connsiteX51" fmla="*/ 2702511 w 3318461"/>
                <a:gd name="connsiteY51" fmla="*/ 101600 h 1241280"/>
                <a:gd name="connsiteX52" fmla="*/ 2813636 w 3318461"/>
                <a:gd name="connsiteY52" fmla="*/ 107950 h 1241280"/>
                <a:gd name="connsiteX53" fmla="*/ 2978736 w 3318461"/>
                <a:gd name="connsiteY53" fmla="*/ 79375 h 1241280"/>
                <a:gd name="connsiteX54" fmla="*/ 3032711 w 3318461"/>
                <a:gd name="connsiteY54" fmla="*/ 19050 h 1241280"/>
                <a:gd name="connsiteX55" fmla="*/ 3207336 w 3318461"/>
                <a:gd name="connsiteY55" fmla="*/ 9525 h 1241280"/>
                <a:gd name="connsiteX56" fmla="*/ 3280361 w 3318461"/>
                <a:gd name="connsiteY56" fmla="*/ 34925 h 1241280"/>
                <a:gd name="connsiteX57" fmla="*/ 3318461 w 3318461"/>
                <a:gd name="connsiteY57" fmla="*/ 104775 h 1241280"/>
                <a:gd name="connsiteX58" fmla="*/ 3131136 w 3318461"/>
                <a:gd name="connsiteY58" fmla="*/ 139700 h 1241280"/>
                <a:gd name="connsiteX59" fmla="*/ 3073986 w 3318461"/>
                <a:gd name="connsiteY59" fmla="*/ 152400 h 1241280"/>
                <a:gd name="connsiteX60" fmla="*/ 3013661 w 3318461"/>
                <a:gd name="connsiteY60" fmla="*/ 187325 h 1241280"/>
                <a:gd name="connsiteX61" fmla="*/ 2921586 w 3318461"/>
                <a:gd name="connsiteY61" fmla="*/ 330200 h 1241280"/>
                <a:gd name="connsiteX62" fmla="*/ 2848561 w 3318461"/>
                <a:gd name="connsiteY62" fmla="*/ 374650 h 1241280"/>
                <a:gd name="connsiteX63" fmla="*/ 2702511 w 3318461"/>
                <a:gd name="connsiteY63" fmla="*/ 387350 h 1241280"/>
                <a:gd name="connsiteX64" fmla="*/ 2543761 w 3318461"/>
                <a:gd name="connsiteY64" fmla="*/ 415925 h 1241280"/>
                <a:gd name="connsiteX65" fmla="*/ 2445336 w 3318461"/>
                <a:gd name="connsiteY65" fmla="*/ 469900 h 1241280"/>
                <a:gd name="connsiteX66" fmla="*/ 2261186 w 3318461"/>
                <a:gd name="connsiteY66" fmla="*/ 625475 h 1241280"/>
                <a:gd name="connsiteX67" fmla="*/ 2211180 w 3318461"/>
                <a:gd name="connsiteY67" fmla="*/ 608806 h 1241280"/>
                <a:gd name="connsiteX68" fmla="*/ 2136567 w 3318461"/>
                <a:gd name="connsiteY68" fmla="*/ 608806 h 1241280"/>
                <a:gd name="connsiteX69" fmla="*/ 2028617 w 3318461"/>
                <a:gd name="connsiteY69" fmla="*/ 615156 h 1241280"/>
                <a:gd name="connsiteX70" fmla="*/ 1838912 w 3318461"/>
                <a:gd name="connsiteY70" fmla="*/ 598487 h 1241280"/>
                <a:gd name="connsiteX71" fmla="*/ 1716673 w 3318461"/>
                <a:gd name="connsiteY71" fmla="*/ 635794 h 1241280"/>
                <a:gd name="connsiteX72" fmla="*/ 1544430 w 3318461"/>
                <a:gd name="connsiteY72" fmla="*/ 690562 h 1241280"/>
                <a:gd name="connsiteX73" fmla="*/ 1434892 w 3318461"/>
                <a:gd name="connsiteY73" fmla="*/ 738187 h 1241280"/>
                <a:gd name="connsiteX74" fmla="*/ 1369011 w 3318461"/>
                <a:gd name="connsiteY74" fmla="*/ 815975 h 1241280"/>
                <a:gd name="connsiteX75" fmla="*/ 1213436 w 3318461"/>
                <a:gd name="connsiteY75" fmla="*/ 873125 h 1241280"/>
                <a:gd name="connsiteX76" fmla="*/ 1134061 w 3318461"/>
                <a:gd name="connsiteY76" fmla="*/ 962025 h 1241280"/>
                <a:gd name="connsiteX77" fmla="*/ 1076911 w 3318461"/>
                <a:gd name="connsiteY77" fmla="*/ 967581 h 1241280"/>
                <a:gd name="connsiteX78" fmla="*/ 954168 w 3318461"/>
                <a:gd name="connsiteY78" fmla="*/ 1024876 h 1241280"/>
                <a:gd name="connsiteX79" fmla="*/ 824788 w 3318461"/>
                <a:gd name="connsiteY79" fmla="*/ 1058935 h 1241280"/>
                <a:gd name="connsiteX80" fmla="*/ 658750 w 3318461"/>
                <a:gd name="connsiteY80" fmla="*/ 1101148 h 1241280"/>
                <a:gd name="connsiteX81" fmla="*/ 549284 w 3318461"/>
                <a:gd name="connsiteY81" fmla="*/ 1154040 h 1241280"/>
                <a:gd name="connsiteX82" fmla="*/ 332952 w 3318461"/>
                <a:gd name="connsiteY82" fmla="*/ 1241280 h 1241280"/>
                <a:gd name="connsiteX83" fmla="*/ 10 w 3318461"/>
                <a:gd name="connsiteY83" fmla="*/ 1082964 h 1241280"/>
                <a:gd name="connsiteX84" fmla="*/ 322128 w 3318461"/>
                <a:gd name="connsiteY84" fmla="*/ 1062182 h 1241280"/>
                <a:gd name="connsiteX85" fmla="*/ 519555 w 3318461"/>
                <a:gd name="connsiteY85" fmla="*/ 1062182 h 1241280"/>
                <a:gd name="connsiteX86" fmla="*/ 680036 w 3318461"/>
                <a:gd name="connsiteY86" fmla="*/ 1019175 h 1241280"/>
                <a:gd name="connsiteX0" fmla="*/ 594317 w 3232742"/>
                <a:gd name="connsiteY0" fmla="*/ 1019175 h 1241280"/>
                <a:gd name="connsiteX1" fmla="*/ 711792 w 3232742"/>
                <a:gd name="connsiteY1" fmla="*/ 958850 h 1241280"/>
                <a:gd name="connsiteX2" fmla="*/ 842255 w 3232742"/>
                <a:gd name="connsiteY2" fmla="*/ 854652 h 1241280"/>
                <a:gd name="connsiteX3" fmla="*/ 959731 w 3232742"/>
                <a:gd name="connsiteY3" fmla="*/ 646835 h 1241280"/>
                <a:gd name="connsiteX4" fmla="*/ 978492 w 3232742"/>
                <a:gd name="connsiteY4" fmla="*/ 444500 h 1241280"/>
                <a:gd name="connsiteX5" fmla="*/ 1038023 w 3232742"/>
                <a:gd name="connsiteY5" fmla="*/ 389732 h 1241280"/>
                <a:gd name="connsiteX6" fmla="*/ 1058661 w 3232742"/>
                <a:gd name="connsiteY6" fmla="*/ 294482 h 1241280"/>
                <a:gd name="connsiteX7" fmla="*/ 1095967 w 3232742"/>
                <a:gd name="connsiteY7" fmla="*/ 196850 h 1241280"/>
                <a:gd name="connsiteX8" fmla="*/ 1204711 w 3232742"/>
                <a:gd name="connsiteY8" fmla="*/ 11112 h 1241280"/>
                <a:gd name="connsiteX9" fmla="*/ 1238842 w 3232742"/>
                <a:gd name="connsiteY9" fmla="*/ 0 h 1241280"/>
                <a:gd name="connsiteX10" fmla="*/ 1230905 w 3232742"/>
                <a:gd name="connsiteY10" fmla="*/ 110331 h 1241280"/>
                <a:gd name="connsiteX11" fmla="*/ 1227729 w 3232742"/>
                <a:gd name="connsiteY11" fmla="*/ 202407 h 1241280"/>
                <a:gd name="connsiteX12" fmla="*/ 1155498 w 3232742"/>
                <a:gd name="connsiteY12" fmla="*/ 291306 h 1241280"/>
                <a:gd name="connsiteX13" fmla="*/ 1133274 w 3232742"/>
                <a:gd name="connsiteY13" fmla="*/ 378619 h 1241280"/>
                <a:gd name="connsiteX14" fmla="*/ 1069773 w 3232742"/>
                <a:gd name="connsiteY14" fmla="*/ 489744 h 1241280"/>
                <a:gd name="connsiteX15" fmla="*/ 1042787 w 3232742"/>
                <a:gd name="connsiteY15" fmla="*/ 598487 h 1241280"/>
                <a:gd name="connsiteX16" fmla="*/ 1066599 w 3232742"/>
                <a:gd name="connsiteY16" fmla="*/ 629444 h 1241280"/>
                <a:gd name="connsiteX17" fmla="*/ 1132480 w 3232742"/>
                <a:gd name="connsiteY17" fmla="*/ 624681 h 1241280"/>
                <a:gd name="connsiteX18" fmla="*/ 1216617 w 3232742"/>
                <a:gd name="connsiteY18" fmla="*/ 581025 h 1241280"/>
                <a:gd name="connsiteX19" fmla="*/ 1289642 w 3232742"/>
                <a:gd name="connsiteY19" fmla="*/ 441325 h 1241280"/>
                <a:gd name="connsiteX20" fmla="*/ 1369812 w 3232742"/>
                <a:gd name="connsiteY20" fmla="*/ 394494 h 1241280"/>
                <a:gd name="connsiteX21" fmla="*/ 1426168 w 3232742"/>
                <a:gd name="connsiteY21" fmla="*/ 305594 h 1241280"/>
                <a:gd name="connsiteX22" fmla="*/ 1437280 w 3232742"/>
                <a:gd name="connsiteY22" fmla="*/ 224631 h 1241280"/>
                <a:gd name="connsiteX23" fmla="*/ 1476173 w 3232742"/>
                <a:gd name="connsiteY23" fmla="*/ 172244 h 1241280"/>
                <a:gd name="connsiteX24" fmla="*/ 1520623 w 3232742"/>
                <a:gd name="connsiteY24" fmla="*/ 163512 h 1241280"/>
                <a:gd name="connsiteX25" fmla="*/ 1538087 w 3232742"/>
                <a:gd name="connsiteY25" fmla="*/ 191294 h 1241280"/>
                <a:gd name="connsiteX26" fmla="*/ 1537293 w 3232742"/>
                <a:gd name="connsiteY26" fmla="*/ 245269 h 1241280"/>
                <a:gd name="connsiteX27" fmla="*/ 1580948 w 3232742"/>
                <a:gd name="connsiteY27" fmla="*/ 257175 h 1241280"/>
                <a:gd name="connsiteX28" fmla="*/ 1608296 w 3232742"/>
                <a:gd name="connsiteY28" fmla="*/ 251330 h 1241280"/>
                <a:gd name="connsiteX29" fmla="*/ 1628572 w 3232742"/>
                <a:gd name="connsiteY29" fmla="*/ 251619 h 1241280"/>
                <a:gd name="connsiteX30" fmla="*/ 1674611 w 3232742"/>
                <a:gd name="connsiteY30" fmla="*/ 264319 h 1241280"/>
                <a:gd name="connsiteX31" fmla="*/ 1699217 w 3232742"/>
                <a:gd name="connsiteY31" fmla="*/ 184150 h 1241280"/>
                <a:gd name="connsiteX32" fmla="*/ 1746842 w 3232742"/>
                <a:gd name="connsiteY32" fmla="*/ 120650 h 1241280"/>
                <a:gd name="connsiteX33" fmla="*/ 1800817 w 3232742"/>
                <a:gd name="connsiteY33" fmla="*/ 146050 h 1241280"/>
                <a:gd name="connsiteX34" fmla="*/ 1816692 w 3232742"/>
                <a:gd name="connsiteY34" fmla="*/ 219075 h 1241280"/>
                <a:gd name="connsiteX35" fmla="*/ 1822248 w 3232742"/>
                <a:gd name="connsiteY35" fmla="*/ 261937 h 1241280"/>
                <a:gd name="connsiteX36" fmla="*/ 1861936 w 3232742"/>
                <a:gd name="connsiteY36" fmla="*/ 285751 h 1241280"/>
                <a:gd name="connsiteX37" fmla="*/ 1912879 w 3232742"/>
                <a:gd name="connsiteY37" fmla="*/ 248660 h 1241280"/>
                <a:gd name="connsiteX38" fmla="*/ 1971473 w 3232742"/>
                <a:gd name="connsiteY38" fmla="*/ 261937 h 1241280"/>
                <a:gd name="connsiteX39" fmla="*/ 2021480 w 3232742"/>
                <a:gd name="connsiteY39" fmla="*/ 250825 h 1241280"/>
                <a:gd name="connsiteX40" fmla="*/ 2042117 w 3232742"/>
                <a:gd name="connsiteY40" fmla="*/ 206375 h 1241280"/>
                <a:gd name="connsiteX41" fmla="*/ 2073867 w 3232742"/>
                <a:gd name="connsiteY41" fmla="*/ 139700 h 1241280"/>
                <a:gd name="connsiteX42" fmla="*/ 2096092 w 3232742"/>
                <a:gd name="connsiteY42" fmla="*/ 136525 h 1241280"/>
                <a:gd name="connsiteX43" fmla="*/ 2159592 w 3232742"/>
                <a:gd name="connsiteY43" fmla="*/ 165100 h 1241280"/>
                <a:gd name="connsiteX44" fmla="*/ 2190549 w 3232742"/>
                <a:gd name="connsiteY44" fmla="*/ 243681 h 1241280"/>
                <a:gd name="connsiteX45" fmla="*/ 2195889 w 3232742"/>
                <a:gd name="connsiteY45" fmla="*/ 276802 h 1241280"/>
                <a:gd name="connsiteX46" fmla="*/ 2269131 w 3232742"/>
                <a:gd name="connsiteY46" fmla="*/ 293688 h 1241280"/>
                <a:gd name="connsiteX47" fmla="*/ 2336741 w 3232742"/>
                <a:gd name="connsiteY47" fmla="*/ 274999 h 1241280"/>
                <a:gd name="connsiteX48" fmla="*/ 2385017 w 3232742"/>
                <a:gd name="connsiteY48" fmla="*/ 171450 h 1241280"/>
                <a:gd name="connsiteX49" fmla="*/ 2407242 w 3232742"/>
                <a:gd name="connsiteY49" fmla="*/ 155575 h 1241280"/>
                <a:gd name="connsiteX50" fmla="*/ 2543767 w 3232742"/>
                <a:gd name="connsiteY50" fmla="*/ 171450 h 1241280"/>
                <a:gd name="connsiteX51" fmla="*/ 2616792 w 3232742"/>
                <a:gd name="connsiteY51" fmla="*/ 101600 h 1241280"/>
                <a:gd name="connsiteX52" fmla="*/ 2727917 w 3232742"/>
                <a:gd name="connsiteY52" fmla="*/ 107950 h 1241280"/>
                <a:gd name="connsiteX53" fmla="*/ 2893017 w 3232742"/>
                <a:gd name="connsiteY53" fmla="*/ 79375 h 1241280"/>
                <a:gd name="connsiteX54" fmla="*/ 2946992 w 3232742"/>
                <a:gd name="connsiteY54" fmla="*/ 19050 h 1241280"/>
                <a:gd name="connsiteX55" fmla="*/ 3121617 w 3232742"/>
                <a:gd name="connsiteY55" fmla="*/ 9525 h 1241280"/>
                <a:gd name="connsiteX56" fmla="*/ 3194642 w 3232742"/>
                <a:gd name="connsiteY56" fmla="*/ 34925 h 1241280"/>
                <a:gd name="connsiteX57" fmla="*/ 3232742 w 3232742"/>
                <a:gd name="connsiteY57" fmla="*/ 104775 h 1241280"/>
                <a:gd name="connsiteX58" fmla="*/ 3045417 w 3232742"/>
                <a:gd name="connsiteY58" fmla="*/ 139700 h 1241280"/>
                <a:gd name="connsiteX59" fmla="*/ 2988267 w 3232742"/>
                <a:gd name="connsiteY59" fmla="*/ 152400 h 1241280"/>
                <a:gd name="connsiteX60" fmla="*/ 2927942 w 3232742"/>
                <a:gd name="connsiteY60" fmla="*/ 187325 h 1241280"/>
                <a:gd name="connsiteX61" fmla="*/ 2835867 w 3232742"/>
                <a:gd name="connsiteY61" fmla="*/ 330200 h 1241280"/>
                <a:gd name="connsiteX62" fmla="*/ 2762842 w 3232742"/>
                <a:gd name="connsiteY62" fmla="*/ 374650 h 1241280"/>
                <a:gd name="connsiteX63" fmla="*/ 2616792 w 3232742"/>
                <a:gd name="connsiteY63" fmla="*/ 387350 h 1241280"/>
                <a:gd name="connsiteX64" fmla="*/ 2458042 w 3232742"/>
                <a:gd name="connsiteY64" fmla="*/ 415925 h 1241280"/>
                <a:gd name="connsiteX65" fmla="*/ 2359617 w 3232742"/>
                <a:gd name="connsiteY65" fmla="*/ 469900 h 1241280"/>
                <a:gd name="connsiteX66" fmla="*/ 2175467 w 3232742"/>
                <a:gd name="connsiteY66" fmla="*/ 625475 h 1241280"/>
                <a:gd name="connsiteX67" fmla="*/ 2125461 w 3232742"/>
                <a:gd name="connsiteY67" fmla="*/ 608806 h 1241280"/>
                <a:gd name="connsiteX68" fmla="*/ 2050848 w 3232742"/>
                <a:gd name="connsiteY68" fmla="*/ 608806 h 1241280"/>
                <a:gd name="connsiteX69" fmla="*/ 1942898 w 3232742"/>
                <a:gd name="connsiteY69" fmla="*/ 615156 h 1241280"/>
                <a:gd name="connsiteX70" fmla="*/ 1753193 w 3232742"/>
                <a:gd name="connsiteY70" fmla="*/ 598487 h 1241280"/>
                <a:gd name="connsiteX71" fmla="*/ 1630954 w 3232742"/>
                <a:gd name="connsiteY71" fmla="*/ 635794 h 1241280"/>
                <a:gd name="connsiteX72" fmla="*/ 1458711 w 3232742"/>
                <a:gd name="connsiteY72" fmla="*/ 690562 h 1241280"/>
                <a:gd name="connsiteX73" fmla="*/ 1349173 w 3232742"/>
                <a:gd name="connsiteY73" fmla="*/ 738187 h 1241280"/>
                <a:gd name="connsiteX74" fmla="*/ 1283292 w 3232742"/>
                <a:gd name="connsiteY74" fmla="*/ 815975 h 1241280"/>
                <a:gd name="connsiteX75" fmla="*/ 1127717 w 3232742"/>
                <a:gd name="connsiteY75" fmla="*/ 873125 h 1241280"/>
                <a:gd name="connsiteX76" fmla="*/ 1048342 w 3232742"/>
                <a:gd name="connsiteY76" fmla="*/ 962025 h 1241280"/>
                <a:gd name="connsiteX77" fmla="*/ 991192 w 3232742"/>
                <a:gd name="connsiteY77" fmla="*/ 967581 h 1241280"/>
                <a:gd name="connsiteX78" fmla="*/ 868449 w 3232742"/>
                <a:gd name="connsiteY78" fmla="*/ 1024876 h 1241280"/>
                <a:gd name="connsiteX79" fmla="*/ 739069 w 3232742"/>
                <a:gd name="connsiteY79" fmla="*/ 1058935 h 1241280"/>
                <a:gd name="connsiteX80" fmla="*/ 573031 w 3232742"/>
                <a:gd name="connsiteY80" fmla="*/ 1101148 h 1241280"/>
                <a:gd name="connsiteX81" fmla="*/ 463565 w 3232742"/>
                <a:gd name="connsiteY81" fmla="*/ 1154040 h 1241280"/>
                <a:gd name="connsiteX82" fmla="*/ 247233 w 3232742"/>
                <a:gd name="connsiteY82" fmla="*/ 1241280 h 1241280"/>
                <a:gd name="connsiteX83" fmla="*/ 16 w 3232742"/>
                <a:gd name="connsiteY83" fmla="*/ 1192501 h 1241280"/>
                <a:gd name="connsiteX84" fmla="*/ 236409 w 3232742"/>
                <a:gd name="connsiteY84" fmla="*/ 1062182 h 1241280"/>
                <a:gd name="connsiteX85" fmla="*/ 433836 w 3232742"/>
                <a:gd name="connsiteY85" fmla="*/ 1062182 h 1241280"/>
                <a:gd name="connsiteX86" fmla="*/ 594317 w 3232742"/>
                <a:gd name="connsiteY86" fmla="*/ 1019175 h 1241280"/>
                <a:gd name="connsiteX0" fmla="*/ 598477 w 3236902"/>
                <a:gd name="connsiteY0" fmla="*/ 1019175 h 1241280"/>
                <a:gd name="connsiteX1" fmla="*/ 715952 w 3236902"/>
                <a:gd name="connsiteY1" fmla="*/ 958850 h 1241280"/>
                <a:gd name="connsiteX2" fmla="*/ 846415 w 3236902"/>
                <a:gd name="connsiteY2" fmla="*/ 854652 h 1241280"/>
                <a:gd name="connsiteX3" fmla="*/ 963891 w 3236902"/>
                <a:gd name="connsiteY3" fmla="*/ 646835 h 1241280"/>
                <a:gd name="connsiteX4" fmla="*/ 982652 w 3236902"/>
                <a:gd name="connsiteY4" fmla="*/ 444500 h 1241280"/>
                <a:gd name="connsiteX5" fmla="*/ 1042183 w 3236902"/>
                <a:gd name="connsiteY5" fmla="*/ 389732 h 1241280"/>
                <a:gd name="connsiteX6" fmla="*/ 1062821 w 3236902"/>
                <a:gd name="connsiteY6" fmla="*/ 294482 h 1241280"/>
                <a:gd name="connsiteX7" fmla="*/ 1100127 w 3236902"/>
                <a:gd name="connsiteY7" fmla="*/ 196850 h 1241280"/>
                <a:gd name="connsiteX8" fmla="*/ 1208871 w 3236902"/>
                <a:gd name="connsiteY8" fmla="*/ 11112 h 1241280"/>
                <a:gd name="connsiteX9" fmla="*/ 1243002 w 3236902"/>
                <a:gd name="connsiteY9" fmla="*/ 0 h 1241280"/>
                <a:gd name="connsiteX10" fmla="*/ 1235065 w 3236902"/>
                <a:gd name="connsiteY10" fmla="*/ 110331 h 1241280"/>
                <a:gd name="connsiteX11" fmla="*/ 1231889 w 3236902"/>
                <a:gd name="connsiteY11" fmla="*/ 202407 h 1241280"/>
                <a:gd name="connsiteX12" fmla="*/ 1159658 w 3236902"/>
                <a:gd name="connsiteY12" fmla="*/ 291306 h 1241280"/>
                <a:gd name="connsiteX13" fmla="*/ 1137434 w 3236902"/>
                <a:gd name="connsiteY13" fmla="*/ 378619 h 1241280"/>
                <a:gd name="connsiteX14" fmla="*/ 1073933 w 3236902"/>
                <a:gd name="connsiteY14" fmla="*/ 489744 h 1241280"/>
                <a:gd name="connsiteX15" fmla="*/ 1046947 w 3236902"/>
                <a:gd name="connsiteY15" fmla="*/ 598487 h 1241280"/>
                <a:gd name="connsiteX16" fmla="*/ 1070759 w 3236902"/>
                <a:gd name="connsiteY16" fmla="*/ 629444 h 1241280"/>
                <a:gd name="connsiteX17" fmla="*/ 1136640 w 3236902"/>
                <a:gd name="connsiteY17" fmla="*/ 624681 h 1241280"/>
                <a:gd name="connsiteX18" fmla="*/ 1220777 w 3236902"/>
                <a:gd name="connsiteY18" fmla="*/ 581025 h 1241280"/>
                <a:gd name="connsiteX19" fmla="*/ 1293802 w 3236902"/>
                <a:gd name="connsiteY19" fmla="*/ 441325 h 1241280"/>
                <a:gd name="connsiteX20" fmla="*/ 1373972 w 3236902"/>
                <a:gd name="connsiteY20" fmla="*/ 394494 h 1241280"/>
                <a:gd name="connsiteX21" fmla="*/ 1430328 w 3236902"/>
                <a:gd name="connsiteY21" fmla="*/ 305594 h 1241280"/>
                <a:gd name="connsiteX22" fmla="*/ 1441440 w 3236902"/>
                <a:gd name="connsiteY22" fmla="*/ 224631 h 1241280"/>
                <a:gd name="connsiteX23" fmla="*/ 1480333 w 3236902"/>
                <a:gd name="connsiteY23" fmla="*/ 172244 h 1241280"/>
                <a:gd name="connsiteX24" fmla="*/ 1524783 w 3236902"/>
                <a:gd name="connsiteY24" fmla="*/ 163512 h 1241280"/>
                <a:gd name="connsiteX25" fmla="*/ 1542247 w 3236902"/>
                <a:gd name="connsiteY25" fmla="*/ 191294 h 1241280"/>
                <a:gd name="connsiteX26" fmla="*/ 1541453 w 3236902"/>
                <a:gd name="connsiteY26" fmla="*/ 245269 h 1241280"/>
                <a:gd name="connsiteX27" fmla="*/ 1585108 w 3236902"/>
                <a:gd name="connsiteY27" fmla="*/ 257175 h 1241280"/>
                <a:gd name="connsiteX28" fmla="*/ 1612456 w 3236902"/>
                <a:gd name="connsiteY28" fmla="*/ 251330 h 1241280"/>
                <a:gd name="connsiteX29" fmla="*/ 1632732 w 3236902"/>
                <a:gd name="connsiteY29" fmla="*/ 251619 h 1241280"/>
                <a:gd name="connsiteX30" fmla="*/ 1678771 w 3236902"/>
                <a:gd name="connsiteY30" fmla="*/ 264319 h 1241280"/>
                <a:gd name="connsiteX31" fmla="*/ 1703377 w 3236902"/>
                <a:gd name="connsiteY31" fmla="*/ 184150 h 1241280"/>
                <a:gd name="connsiteX32" fmla="*/ 1751002 w 3236902"/>
                <a:gd name="connsiteY32" fmla="*/ 120650 h 1241280"/>
                <a:gd name="connsiteX33" fmla="*/ 1804977 w 3236902"/>
                <a:gd name="connsiteY33" fmla="*/ 146050 h 1241280"/>
                <a:gd name="connsiteX34" fmla="*/ 1820852 w 3236902"/>
                <a:gd name="connsiteY34" fmla="*/ 219075 h 1241280"/>
                <a:gd name="connsiteX35" fmla="*/ 1826408 w 3236902"/>
                <a:gd name="connsiteY35" fmla="*/ 261937 h 1241280"/>
                <a:gd name="connsiteX36" fmla="*/ 1866096 w 3236902"/>
                <a:gd name="connsiteY36" fmla="*/ 285751 h 1241280"/>
                <a:gd name="connsiteX37" fmla="*/ 1917039 w 3236902"/>
                <a:gd name="connsiteY37" fmla="*/ 248660 h 1241280"/>
                <a:gd name="connsiteX38" fmla="*/ 1975633 w 3236902"/>
                <a:gd name="connsiteY38" fmla="*/ 261937 h 1241280"/>
                <a:gd name="connsiteX39" fmla="*/ 2025640 w 3236902"/>
                <a:gd name="connsiteY39" fmla="*/ 250825 h 1241280"/>
                <a:gd name="connsiteX40" fmla="*/ 2046277 w 3236902"/>
                <a:gd name="connsiteY40" fmla="*/ 206375 h 1241280"/>
                <a:gd name="connsiteX41" fmla="*/ 2078027 w 3236902"/>
                <a:gd name="connsiteY41" fmla="*/ 139700 h 1241280"/>
                <a:gd name="connsiteX42" fmla="*/ 2100252 w 3236902"/>
                <a:gd name="connsiteY42" fmla="*/ 136525 h 1241280"/>
                <a:gd name="connsiteX43" fmla="*/ 2163752 w 3236902"/>
                <a:gd name="connsiteY43" fmla="*/ 165100 h 1241280"/>
                <a:gd name="connsiteX44" fmla="*/ 2194709 w 3236902"/>
                <a:gd name="connsiteY44" fmla="*/ 243681 h 1241280"/>
                <a:gd name="connsiteX45" fmla="*/ 2200049 w 3236902"/>
                <a:gd name="connsiteY45" fmla="*/ 276802 h 1241280"/>
                <a:gd name="connsiteX46" fmla="*/ 2273291 w 3236902"/>
                <a:gd name="connsiteY46" fmla="*/ 293688 h 1241280"/>
                <a:gd name="connsiteX47" fmla="*/ 2340901 w 3236902"/>
                <a:gd name="connsiteY47" fmla="*/ 274999 h 1241280"/>
                <a:gd name="connsiteX48" fmla="*/ 2389177 w 3236902"/>
                <a:gd name="connsiteY48" fmla="*/ 171450 h 1241280"/>
                <a:gd name="connsiteX49" fmla="*/ 2411402 w 3236902"/>
                <a:gd name="connsiteY49" fmla="*/ 155575 h 1241280"/>
                <a:gd name="connsiteX50" fmla="*/ 2547927 w 3236902"/>
                <a:gd name="connsiteY50" fmla="*/ 171450 h 1241280"/>
                <a:gd name="connsiteX51" fmla="*/ 2620952 w 3236902"/>
                <a:gd name="connsiteY51" fmla="*/ 101600 h 1241280"/>
                <a:gd name="connsiteX52" fmla="*/ 2732077 w 3236902"/>
                <a:gd name="connsiteY52" fmla="*/ 107950 h 1241280"/>
                <a:gd name="connsiteX53" fmla="*/ 2897177 w 3236902"/>
                <a:gd name="connsiteY53" fmla="*/ 79375 h 1241280"/>
                <a:gd name="connsiteX54" fmla="*/ 2951152 w 3236902"/>
                <a:gd name="connsiteY54" fmla="*/ 19050 h 1241280"/>
                <a:gd name="connsiteX55" fmla="*/ 3125777 w 3236902"/>
                <a:gd name="connsiteY55" fmla="*/ 9525 h 1241280"/>
                <a:gd name="connsiteX56" fmla="*/ 3198802 w 3236902"/>
                <a:gd name="connsiteY56" fmla="*/ 34925 h 1241280"/>
                <a:gd name="connsiteX57" fmla="*/ 3236902 w 3236902"/>
                <a:gd name="connsiteY57" fmla="*/ 104775 h 1241280"/>
                <a:gd name="connsiteX58" fmla="*/ 3049577 w 3236902"/>
                <a:gd name="connsiteY58" fmla="*/ 139700 h 1241280"/>
                <a:gd name="connsiteX59" fmla="*/ 2992427 w 3236902"/>
                <a:gd name="connsiteY59" fmla="*/ 152400 h 1241280"/>
                <a:gd name="connsiteX60" fmla="*/ 2932102 w 3236902"/>
                <a:gd name="connsiteY60" fmla="*/ 187325 h 1241280"/>
                <a:gd name="connsiteX61" fmla="*/ 2840027 w 3236902"/>
                <a:gd name="connsiteY61" fmla="*/ 330200 h 1241280"/>
                <a:gd name="connsiteX62" fmla="*/ 2767002 w 3236902"/>
                <a:gd name="connsiteY62" fmla="*/ 374650 h 1241280"/>
                <a:gd name="connsiteX63" fmla="*/ 2620952 w 3236902"/>
                <a:gd name="connsiteY63" fmla="*/ 387350 h 1241280"/>
                <a:gd name="connsiteX64" fmla="*/ 2462202 w 3236902"/>
                <a:gd name="connsiteY64" fmla="*/ 415925 h 1241280"/>
                <a:gd name="connsiteX65" fmla="*/ 2363777 w 3236902"/>
                <a:gd name="connsiteY65" fmla="*/ 469900 h 1241280"/>
                <a:gd name="connsiteX66" fmla="*/ 2179627 w 3236902"/>
                <a:gd name="connsiteY66" fmla="*/ 625475 h 1241280"/>
                <a:gd name="connsiteX67" fmla="*/ 2129621 w 3236902"/>
                <a:gd name="connsiteY67" fmla="*/ 608806 h 1241280"/>
                <a:gd name="connsiteX68" fmla="*/ 2055008 w 3236902"/>
                <a:gd name="connsiteY68" fmla="*/ 608806 h 1241280"/>
                <a:gd name="connsiteX69" fmla="*/ 1947058 w 3236902"/>
                <a:gd name="connsiteY69" fmla="*/ 615156 h 1241280"/>
                <a:gd name="connsiteX70" fmla="*/ 1757353 w 3236902"/>
                <a:gd name="connsiteY70" fmla="*/ 598487 h 1241280"/>
                <a:gd name="connsiteX71" fmla="*/ 1635114 w 3236902"/>
                <a:gd name="connsiteY71" fmla="*/ 635794 h 1241280"/>
                <a:gd name="connsiteX72" fmla="*/ 1462871 w 3236902"/>
                <a:gd name="connsiteY72" fmla="*/ 690562 h 1241280"/>
                <a:gd name="connsiteX73" fmla="*/ 1353333 w 3236902"/>
                <a:gd name="connsiteY73" fmla="*/ 738187 h 1241280"/>
                <a:gd name="connsiteX74" fmla="*/ 1287452 w 3236902"/>
                <a:gd name="connsiteY74" fmla="*/ 815975 h 1241280"/>
                <a:gd name="connsiteX75" fmla="*/ 1131877 w 3236902"/>
                <a:gd name="connsiteY75" fmla="*/ 873125 h 1241280"/>
                <a:gd name="connsiteX76" fmla="*/ 1052502 w 3236902"/>
                <a:gd name="connsiteY76" fmla="*/ 962025 h 1241280"/>
                <a:gd name="connsiteX77" fmla="*/ 995352 w 3236902"/>
                <a:gd name="connsiteY77" fmla="*/ 967581 h 1241280"/>
                <a:gd name="connsiteX78" fmla="*/ 872609 w 3236902"/>
                <a:gd name="connsiteY78" fmla="*/ 1024876 h 1241280"/>
                <a:gd name="connsiteX79" fmla="*/ 743229 w 3236902"/>
                <a:gd name="connsiteY79" fmla="*/ 1058935 h 1241280"/>
                <a:gd name="connsiteX80" fmla="*/ 577191 w 3236902"/>
                <a:gd name="connsiteY80" fmla="*/ 1101148 h 1241280"/>
                <a:gd name="connsiteX81" fmla="*/ 467725 w 3236902"/>
                <a:gd name="connsiteY81" fmla="*/ 1154040 h 1241280"/>
                <a:gd name="connsiteX82" fmla="*/ 251393 w 3236902"/>
                <a:gd name="connsiteY82" fmla="*/ 1241280 h 1241280"/>
                <a:gd name="connsiteX83" fmla="*/ 4176 w 3236902"/>
                <a:gd name="connsiteY83" fmla="*/ 1192501 h 1241280"/>
                <a:gd name="connsiteX84" fmla="*/ 106352 w 3236902"/>
                <a:gd name="connsiteY84" fmla="*/ 1141413 h 1241280"/>
                <a:gd name="connsiteX85" fmla="*/ 240569 w 3236902"/>
                <a:gd name="connsiteY85" fmla="*/ 1062182 h 1241280"/>
                <a:gd name="connsiteX86" fmla="*/ 437996 w 3236902"/>
                <a:gd name="connsiteY86" fmla="*/ 1062182 h 1241280"/>
                <a:gd name="connsiteX87" fmla="*/ 598477 w 3236902"/>
                <a:gd name="connsiteY87" fmla="*/ 1019175 h 1241280"/>
                <a:gd name="connsiteX0" fmla="*/ 598477 w 3236902"/>
                <a:gd name="connsiteY0" fmla="*/ 1019175 h 1241280"/>
                <a:gd name="connsiteX1" fmla="*/ 715952 w 3236902"/>
                <a:gd name="connsiteY1" fmla="*/ 958850 h 1241280"/>
                <a:gd name="connsiteX2" fmla="*/ 846415 w 3236902"/>
                <a:gd name="connsiteY2" fmla="*/ 854652 h 1241280"/>
                <a:gd name="connsiteX3" fmla="*/ 963891 w 3236902"/>
                <a:gd name="connsiteY3" fmla="*/ 646835 h 1241280"/>
                <a:gd name="connsiteX4" fmla="*/ 982652 w 3236902"/>
                <a:gd name="connsiteY4" fmla="*/ 444500 h 1241280"/>
                <a:gd name="connsiteX5" fmla="*/ 1042183 w 3236902"/>
                <a:gd name="connsiteY5" fmla="*/ 389732 h 1241280"/>
                <a:gd name="connsiteX6" fmla="*/ 1062821 w 3236902"/>
                <a:gd name="connsiteY6" fmla="*/ 294482 h 1241280"/>
                <a:gd name="connsiteX7" fmla="*/ 1100127 w 3236902"/>
                <a:gd name="connsiteY7" fmla="*/ 196850 h 1241280"/>
                <a:gd name="connsiteX8" fmla="*/ 1208871 w 3236902"/>
                <a:gd name="connsiteY8" fmla="*/ 11112 h 1241280"/>
                <a:gd name="connsiteX9" fmla="*/ 1243002 w 3236902"/>
                <a:gd name="connsiteY9" fmla="*/ 0 h 1241280"/>
                <a:gd name="connsiteX10" fmla="*/ 1235065 w 3236902"/>
                <a:gd name="connsiteY10" fmla="*/ 110331 h 1241280"/>
                <a:gd name="connsiteX11" fmla="*/ 1231889 w 3236902"/>
                <a:gd name="connsiteY11" fmla="*/ 202407 h 1241280"/>
                <a:gd name="connsiteX12" fmla="*/ 1159658 w 3236902"/>
                <a:gd name="connsiteY12" fmla="*/ 291306 h 1241280"/>
                <a:gd name="connsiteX13" fmla="*/ 1137434 w 3236902"/>
                <a:gd name="connsiteY13" fmla="*/ 378619 h 1241280"/>
                <a:gd name="connsiteX14" fmla="*/ 1073933 w 3236902"/>
                <a:gd name="connsiteY14" fmla="*/ 489744 h 1241280"/>
                <a:gd name="connsiteX15" fmla="*/ 1046947 w 3236902"/>
                <a:gd name="connsiteY15" fmla="*/ 598487 h 1241280"/>
                <a:gd name="connsiteX16" fmla="*/ 1070759 w 3236902"/>
                <a:gd name="connsiteY16" fmla="*/ 629444 h 1241280"/>
                <a:gd name="connsiteX17" fmla="*/ 1136640 w 3236902"/>
                <a:gd name="connsiteY17" fmla="*/ 624681 h 1241280"/>
                <a:gd name="connsiteX18" fmla="*/ 1220777 w 3236902"/>
                <a:gd name="connsiteY18" fmla="*/ 581025 h 1241280"/>
                <a:gd name="connsiteX19" fmla="*/ 1293802 w 3236902"/>
                <a:gd name="connsiteY19" fmla="*/ 441325 h 1241280"/>
                <a:gd name="connsiteX20" fmla="*/ 1373972 w 3236902"/>
                <a:gd name="connsiteY20" fmla="*/ 394494 h 1241280"/>
                <a:gd name="connsiteX21" fmla="*/ 1430328 w 3236902"/>
                <a:gd name="connsiteY21" fmla="*/ 305594 h 1241280"/>
                <a:gd name="connsiteX22" fmla="*/ 1441440 w 3236902"/>
                <a:gd name="connsiteY22" fmla="*/ 224631 h 1241280"/>
                <a:gd name="connsiteX23" fmla="*/ 1480333 w 3236902"/>
                <a:gd name="connsiteY23" fmla="*/ 172244 h 1241280"/>
                <a:gd name="connsiteX24" fmla="*/ 1524783 w 3236902"/>
                <a:gd name="connsiteY24" fmla="*/ 163512 h 1241280"/>
                <a:gd name="connsiteX25" fmla="*/ 1542247 w 3236902"/>
                <a:gd name="connsiteY25" fmla="*/ 191294 h 1241280"/>
                <a:gd name="connsiteX26" fmla="*/ 1541453 w 3236902"/>
                <a:gd name="connsiteY26" fmla="*/ 245269 h 1241280"/>
                <a:gd name="connsiteX27" fmla="*/ 1585108 w 3236902"/>
                <a:gd name="connsiteY27" fmla="*/ 257175 h 1241280"/>
                <a:gd name="connsiteX28" fmla="*/ 1612456 w 3236902"/>
                <a:gd name="connsiteY28" fmla="*/ 251330 h 1241280"/>
                <a:gd name="connsiteX29" fmla="*/ 1632732 w 3236902"/>
                <a:gd name="connsiteY29" fmla="*/ 251619 h 1241280"/>
                <a:gd name="connsiteX30" fmla="*/ 1678771 w 3236902"/>
                <a:gd name="connsiteY30" fmla="*/ 264319 h 1241280"/>
                <a:gd name="connsiteX31" fmla="*/ 1703377 w 3236902"/>
                <a:gd name="connsiteY31" fmla="*/ 184150 h 1241280"/>
                <a:gd name="connsiteX32" fmla="*/ 1751002 w 3236902"/>
                <a:gd name="connsiteY32" fmla="*/ 120650 h 1241280"/>
                <a:gd name="connsiteX33" fmla="*/ 1804977 w 3236902"/>
                <a:gd name="connsiteY33" fmla="*/ 146050 h 1241280"/>
                <a:gd name="connsiteX34" fmla="*/ 1820852 w 3236902"/>
                <a:gd name="connsiteY34" fmla="*/ 219075 h 1241280"/>
                <a:gd name="connsiteX35" fmla="*/ 1826408 w 3236902"/>
                <a:gd name="connsiteY35" fmla="*/ 261937 h 1241280"/>
                <a:gd name="connsiteX36" fmla="*/ 1866096 w 3236902"/>
                <a:gd name="connsiteY36" fmla="*/ 285751 h 1241280"/>
                <a:gd name="connsiteX37" fmla="*/ 1917039 w 3236902"/>
                <a:gd name="connsiteY37" fmla="*/ 248660 h 1241280"/>
                <a:gd name="connsiteX38" fmla="*/ 1975633 w 3236902"/>
                <a:gd name="connsiteY38" fmla="*/ 261937 h 1241280"/>
                <a:gd name="connsiteX39" fmla="*/ 2025640 w 3236902"/>
                <a:gd name="connsiteY39" fmla="*/ 250825 h 1241280"/>
                <a:gd name="connsiteX40" fmla="*/ 2046277 w 3236902"/>
                <a:gd name="connsiteY40" fmla="*/ 206375 h 1241280"/>
                <a:gd name="connsiteX41" fmla="*/ 2078027 w 3236902"/>
                <a:gd name="connsiteY41" fmla="*/ 139700 h 1241280"/>
                <a:gd name="connsiteX42" fmla="*/ 2100252 w 3236902"/>
                <a:gd name="connsiteY42" fmla="*/ 136525 h 1241280"/>
                <a:gd name="connsiteX43" fmla="*/ 2163752 w 3236902"/>
                <a:gd name="connsiteY43" fmla="*/ 165100 h 1241280"/>
                <a:gd name="connsiteX44" fmla="*/ 2194709 w 3236902"/>
                <a:gd name="connsiteY44" fmla="*/ 243681 h 1241280"/>
                <a:gd name="connsiteX45" fmla="*/ 2200049 w 3236902"/>
                <a:gd name="connsiteY45" fmla="*/ 276802 h 1241280"/>
                <a:gd name="connsiteX46" fmla="*/ 2273291 w 3236902"/>
                <a:gd name="connsiteY46" fmla="*/ 293688 h 1241280"/>
                <a:gd name="connsiteX47" fmla="*/ 2340901 w 3236902"/>
                <a:gd name="connsiteY47" fmla="*/ 274999 h 1241280"/>
                <a:gd name="connsiteX48" fmla="*/ 2389177 w 3236902"/>
                <a:gd name="connsiteY48" fmla="*/ 171450 h 1241280"/>
                <a:gd name="connsiteX49" fmla="*/ 2411402 w 3236902"/>
                <a:gd name="connsiteY49" fmla="*/ 155575 h 1241280"/>
                <a:gd name="connsiteX50" fmla="*/ 2547927 w 3236902"/>
                <a:gd name="connsiteY50" fmla="*/ 171450 h 1241280"/>
                <a:gd name="connsiteX51" fmla="*/ 2620952 w 3236902"/>
                <a:gd name="connsiteY51" fmla="*/ 101600 h 1241280"/>
                <a:gd name="connsiteX52" fmla="*/ 2732077 w 3236902"/>
                <a:gd name="connsiteY52" fmla="*/ 107950 h 1241280"/>
                <a:gd name="connsiteX53" fmla="*/ 2897177 w 3236902"/>
                <a:gd name="connsiteY53" fmla="*/ 79375 h 1241280"/>
                <a:gd name="connsiteX54" fmla="*/ 2951152 w 3236902"/>
                <a:gd name="connsiteY54" fmla="*/ 19050 h 1241280"/>
                <a:gd name="connsiteX55" fmla="*/ 3125777 w 3236902"/>
                <a:gd name="connsiteY55" fmla="*/ 9525 h 1241280"/>
                <a:gd name="connsiteX56" fmla="*/ 3198802 w 3236902"/>
                <a:gd name="connsiteY56" fmla="*/ 34925 h 1241280"/>
                <a:gd name="connsiteX57" fmla="*/ 3236902 w 3236902"/>
                <a:gd name="connsiteY57" fmla="*/ 104775 h 1241280"/>
                <a:gd name="connsiteX58" fmla="*/ 3049577 w 3236902"/>
                <a:gd name="connsiteY58" fmla="*/ 139700 h 1241280"/>
                <a:gd name="connsiteX59" fmla="*/ 2992427 w 3236902"/>
                <a:gd name="connsiteY59" fmla="*/ 152400 h 1241280"/>
                <a:gd name="connsiteX60" fmla="*/ 2932102 w 3236902"/>
                <a:gd name="connsiteY60" fmla="*/ 187325 h 1241280"/>
                <a:gd name="connsiteX61" fmla="*/ 2840027 w 3236902"/>
                <a:gd name="connsiteY61" fmla="*/ 330200 h 1241280"/>
                <a:gd name="connsiteX62" fmla="*/ 2767002 w 3236902"/>
                <a:gd name="connsiteY62" fmla="*/ 374650 h 1241280"/>
                <a:gd name="connsiteX63" fmla="*/ 2620952 w 3236902"/>
                <a:gd name="connsiteY63" fmla="*/ 387350 h 1241280"/>
                <a:gd name="connsiteX64" fmla="*/ 2462202 w 3236902"/>
                <a:gd name="connsiteY64" fmla="*/ 415925 h 1241280"/>
                <a:gd name="connsiteX65" fmla="*/ 2363777 w 3236902"/>
                <a:gd name="connsiteY65" fmla="*/ 469900 h 1241280"/>
                <a:gd name="connsiteX66" fmla="*/ 2179627 w 3236902"/>
                <a:gd name="connsiteY66" fmla="*/ 625475 h 1241280"/>
                <a:gd name="connsiteX67" fmla="*/ 2129621 w 3236902"/>
                <a:gd name="connsiteY67" fmla="*/ 608806 h 1241280"/>
                <a:gd name="connsiteX68" fmla="*/ 2055008 w 3236902"/>
                <a:gd name="connsiteY68" fmla="*/ 608806 h 1241280"/>
                <a:gd name="connsiteX69" fmla="*/ 1947058 w 3236902"/>
                <a:gd name="connsiteY69" fmla="*/ 615156 h 1241280"/>
                <a:gd name="connsiteX70" fmla="*/ 1757353 w 3236902"/>
                <a:gd name="connsiteY70" fmla="*/ 598487 h 1241280"/>
                <a:gd name="connsiteX71" fmla="*/ 1635114 w 3236902"/>
                <a:gd name="connsiteY71" fmla="*/ 635794 h 1241280"/>
                <a:gd name="connsiteX72" fmla="*/ 1462871 w 3236902"/>
                <a:gd name="connsiteY72" fmla="*/ 690562 h 1241280"/>
                <a:gd name="connsiteX73" fmla="*/ 1353333 w 3236902"/>
                <a:gd name="connsiteY73" fmla="*/ 738187 h 1241280"/>
                <a:gd name="connsiteX74" fmla="*/ 1287452 w 3236902"/>
                <a:gd name="connsiteY74" fmla="*/ 815975 h 1241280"/>
                <a:gd name="connsiteX75" fmla="*/ 1131877 w 3236902"/>
                <a:gd name="connsiteY75" fmla="*/ 873125 h 1241280"/>
                <a:gd name="connsiteX76" fmla="*/ 1052502 w 3236902"/>
                <a:gd name="connsiteY76" fmla="*/ 962025 h 1241280"/>
                <a:gd name="connsiteX77" fmla="*/ 995352 w 3236902"/>
                <a:gd name="connsiteY77" fmla="*/ 967581 h 1241280"/>
                <a:gd name="connsiteX78" fmla="*/ 872609 w 3236902"/>
                <a:gd name="connsiteY78" fmla="*/ 1024876 h 1241280"/>
                <a:gd name="connsiteX79" fmla="*/ 743229 w 3236902"/>
                <a:gd name="connsiteY79" fmla="*/ 1058935 h 1241280"/>
                <a:gd name="connsiteX80" fmla="*/ 577191 w 3236902"/>
                <a:gd name="connsiteY80" fmla="*/ 1101148 h 1241280"/>
                <a:gd name="connsiteX81" fmla="*/ 467725 w 3236902"/>
                <a:gd name="connsiteY81" fmla="*/ 1154040 h 1241280"/>
                <a:gd name="connsiteX82" fmla="*/ 251393 w 3236902"/>
                <a:gd name="connsiteY82" fmla="*/ 1241280 h 1241280"/>
                <a:gd name="connsiteX83" fmla="*/ 4176 w 3236902"/>
                <a:gd name="connsiteY83" fmla="*/ 1192501 h 1241280"/>
                <a:gd name="connsiteX84" fmla="*/ 106352 w 3236902"/>
                <a:gd name="connsiteY84" fmla="*/ 1141413 h 1241280"/>
                <a:gd name="connsiteX85" fmla="*/ 292957 w 3236902"/>
                <a:gd name="connsiteY85" fmla="*/ 1112188 h 1241280"/>
                <a:gd name="connsiteX86" fmla="*/ 437996 w 3236902"/>
                <a:gd name="connsiteY86" fmla="*/ 1062182 h 1241280"/>
                <a:gd name="connsiteX87" fmla="*/ 598477 w 3236902"/>
                <a:gd name="connsiteY87" fmla="*/ 1019175 h 1241280"/>
                <a:gd name="connsiteX0" fmla="*/ 596690 w 3235115"/>
                <a:gd name="connsiteY0" fmla="*/ 1019175 h 1241280"/>
                <a:gd name="connsiteX1" fmla="*/ 714165 w 3235115"/>
                <a:gd name="connsiteY1" fmla="*/ 958850 h 1241280"/>
                <a:gd name="connsiteX2" fmla="*/ 844628 w 3235115"/>
                <a:gd name="connsiteY2" fmla="*/ 854652 h 1241280"/>
                <a:gd name="connsiteX3" fmla="*/ 962104 w 3235115"/>
                <a:gd name="connsiteY3" fmla="*/ 646835 h 1241280"/>
                <a:gd name="connsiteX4" fmla="*/ 980865 w 3235115"/>
                <a:gd name="connsiteY4" fmla="*/ 444500 h 1241280"/>
                <a:gd name="connsiteX5" fmla="*/ 1040396 w 3235115"/>
                <a:gd name="connsiteY5" fmla="*/ 389732 h 1241280"/>
                <a:gd name="connsiteX6" fmla="*/ 1061034 w 3235115"/>
                <a:gd name="connsiteY6" fmla="*/ 294482 h 1241280"/>
                <a:gd name="connsiteX7" fmla="*/ 1098340 w 3235115"/>
                <a:gd name="connsiteY7" fmla="*/ 196850 h 1241280"/>
                <a:gd name="connsiteX8" fmla="*/ 1207084 w 3235115"/>
                <a:gd name="connsiteY8" fmla="*/ 11112 h 1241280"/>
                <a:gd name="connsiteX9" fmla="*/ 1241215 w 3235115"/>
                <a:gd name="connsiteY9" fmla="*/ 0 h 1241280"/>
                <a:gd name="connsiteX10" fmla="*/ 1233278 w 3235115"/>
                <a:gd name="connsiteY10" fmla="*/ 110331 h 1241280"/>
                <a:gd name="connsiteX11" fmla="*/ 1230102 w 3235115"/>
                <a:gd name="connsiteY11" fmla="*/ 202407 h 1241280"/>
                <a:gd name="connsiteX12" fmla="*/ 1157871 w 3235115"/>
                <a:gd name="connsiteY12" fmla="*/ 291306 h 1241280"/>
                <a:gd name="connsiteX13" fmla="*/ 1135647 w 3235115"/>
                <a:gd name="connsiteY13" fmla="*/ 378619 h 1241280"/>
                <a:gd name="connsiteX14" fmla="*/ 1072146 w 3235115"/>
                <a:gd name="connsiteY14" fmla="*/ 489744 h 1241280"/>
                <a:gd name="connsiteX15" fmla="*/ 1045160 w 3235115"/>
                <a:gd name="connsiteY15" fmla="*/ 598487 h 1241280"/>
                <a:gd name="connsiteX16" fmla="*/ 1068972 w 3235115"/>
                <a:gd name="connsiteY16" fmla="*/ 629444 h 1241280"/>
                <a:gd name="connsiteX17" fmla="*/ 1134853 w 3235115"/>
                <a:gd name="connsiteY17" fmla="*/ 624681 h 1241280"/>
                <a:gd name="connsiteX18" fmla="*/ 1218990 w 3235115"/>
                <a:gd name="connsiteY18" fmla="*/ 581025 h 1241280"/>
                <a:gd name="connsiteX19" fmla="*/ 1292015 w 3235115"/>
                <a:gd name="connsiteY19" fmla="*/ 441325 h 1241280"/>
                <a:gd name="connsiteX20" fmla="*/ 1372185 w 3235115"/>
                <a:gd name="connsiteY20" fmla="*/ 394494 h 1241280"/>
                <a:gd name="connsiteX21" fmla="*/ 1428541 w 3235115"/>
                <a:gd name="connsiteY21" fmla="*/ 305594 h 1241280"/>
                <a:gd name="connsiteX22" fmla="*/ 1439653 w 3235115"/>
                <a:gd name="connsiteY22" fmla="*/ 224631 h 1241280"/>
                <a:gd name="connsiteX23" fmla="*/ 1478546 w 3235115"/>
                <a:gd name="connsiteY23" fmla="*/ 172244 h 1241280"/>
                <a:gd name="connsiteX24" fmla="*/ 1522996 w 3235115"/>
                <a:gd name="connsiteY24" fmla="*/ 163512 h 1241280"/>
                <a:gd name="connsiteX25" fmla="*/ 1540460 w 3235115"/>
                <a:gd name="connsiteY25" fmla="*/ 191294 h 1241280"/>
                <a:gd name="connsiteX26" fmla="*/ 1539666 w 3235115"/>
                <a:gd name="connsiteY26" fmla="*/ 245269 h 1241280"/>
                <a:gd name="connsiteX27" fmla="*/ 1583321 w 3235115"/>
                <a:gd name="connsiteY27" fmla="*/ 257175 h 1241280"/>
                <a:gd name="connsiteX28" fmla="*/ 1610669 w 3235115"/>
                <a:gd name="connsiteY28" fmla="*/ 251330 h 1241280"/>
                <a:gd name="connsiteX29" fmla="*/ 1630945 w 3235115"/>
                <a:gd name="connsiteY29" fmla="*/ 251619 h 1241280"/>
                <a:gd name="connsiteX30" fmla="*/ 1676984 w 3235115"/>
                <a:gd name="connsiteY30" fmla="*/ 264319 h 1241280"/>
                <a:gd name="connsiteX31" fmla="*/ 1701590 w 3235115"/>
                <a:gd name="connsiteY31" fmla="*/ 184150 h 1241280"/>
                <a:gd name="connsiteX32" fmla="*/ 1749215 w 3235115"/>
                <a:gd name="connsiteY32" fmla="*/ 120650 h 1241280"/>
                <a:gd name="connsiteX33" fmla="*/ 1803190 w 3235115"/>
                <a:gd name="connsiteY33" fmla="*/ 146050 h 1241280"/>
                <a:gd name="connsiteX34" fmla="*/ 1819065 w 3235115"/>
                <a:gd name="connsiteY34" fmla="*/ 219075 h 1241280"/>
                <a:gd name="connsiteX35" fmla="*/ 1824621 w 3235115"/>
                <a:gd name="connsiteY35" fmla="*/ 261937 h 1241280"/>
                <a:gd name="connsiteX36" fmla="*/ 1864309 w 3235115"/>
                <a:gd name="connsiteY36" fmla="*/ 285751 h 1241280"/>
                <a:gd name="connsiteX37" fmla="*/ 1915252 w 3235115"/>
                <a:gd name="connsiteY37" fmla="*/ 248660 h 1241280"/>
                <a:gd name="connsiteX38" fmla="*/ 1973846 w 3235115"/>
                <a:gd name="connsiteY38" fmla="*/ 261937 h 1241280"/>
                <a:gd name="connsiteX39" fmla="*/ 2023853 w 3235115"/>
                <a:gd name="connsiteY39" fmla="*/ 250825 h 1241280"/>
                <a:gd name="connsiteX40" fmla="*/ 2044490 w 3235115"/>
                <a:gd name="connsiteY40" fmla="*/ 206375 h 1241280"/>
                <a:gd name="connsiteX41" fmla="*/ 2076240 w 3235115"/>
                <a:gd name="connsiteY41" fmla="*/ 139700 h 1241280"/>
                <a:gd name="connsiteX42" fmla="*/ 2098465 w 3235115"/>
                <a:gd name="connsiteY42" fmla="*/ 136525 h 1241280"/>
                <a:gd name="connsiteX43" fmla="*/ 2161965 w 3235115"/>
                <a:gd name="connsiteY43" fmla="*/ 165100 h 1241280"/>
                <a:gd name="connsiteX44" fmla="*/ 2192922 w 3235115"/>
                <a:gd name="connsiteY44" fmla="*/ 243681 h 1241280"/>
                <a:gd name="connsiteX45" fmla="*/ 2198262 w 3235115"/>
                <a:gd name="connsiteY45" fmla="*/ 276802 h 1241280"/>
                <a:gd name="connsiteX46" fmla="*/ 2271504 w 3235115"/>
                <a:gd name="connsiteY46" fmla="*/ 293688 h 1241280"/>
                <a:gd name="connsiteX47" fmla="*/ 2339114 w 3235115"/>
                <a:gd name="connsiteY47" fmla="*/ 274999 h 1241280"/>
                <a:gd name="connsiteX48" fmla="*/ 2387390 w 3235115"/>
                <a:gd name="connsiteY48" fmla="*/ 171450 h 1241280"/>
                <a:gd name="connsiteX49" fmla="*/ 2409615 w 3235115"/>
                <a:gd name="connsiteY49" fmla="*/ 155575 h 1241280"/>
                <a:gd name="connsiteX50" fmla="*/ 2546140 w 3235115"/>
                <a:gd name="connsiteY50" fmla="*/ 171450 h 1241280"/>
                <a:gd name="connsiteX51" fmla="*/ 2619165 w 3235115"/>
                <a:gd name="connsiteY51" fmla="*/ 101600 h 1241280"/>
                <a:gd name="connsiteX52" fmla="*/ 2730290 w 3235115"/>
                <a:gd name="connsiteY52" fmla="*/ 107950 h 1241280"/>
                <a:gd name="connsiteX53" fmla="*/ 2895390 w 3235115"/>
                <a:gd name="connsiteY53" fmla="*/ 79375 h 1241280"/>
                <a:gd name="connsiteX54" fmla="*/ 2949365 w 3235115"/>
                <a:gd name="connsiteY54" fmla="*/ 19050 h 1241280"/>
                <a:gd name="connsiteX55" fmla="*/ 3123990 w 3235115"/>
                <a:gd name="connsiteY55" fmla="*/ 9525 h 1241280"/>
                <a:gd name="connsiteX56" fmla="*/ 3197015 w 3235115"/>
                <a:gd name="connsiteY56" fmla="*/ 34925 h 1241280"/>
                <a:gd name="connsiteX57" fmla="*/ 3235115 w 3235115"/>
                <a:gd name="connsiteY57" fmla="*/ 104775 h 1241280"/>
                <a:gd name="connsiteX58" fmla="*/ 3047790 w 3235115"/>
                <a:gd name="connsiteY58" fmla="*/ 139700 h 1241280"/>
                <a:gd name="connsiteX59" fmla="*/ 2990640 w 3235115"/>
                <a:gd name="connsiteY59" fmla="*/ 152400 h 1241280"/>
                <a:gd name="connsiteX60" fmla="*/ 2930315 w 3235115"/>
                <a:gd name="connsiteY60" fmla="*/ 187325 h 1241280"/>
                <a:gd name="connsiteX61" fmla="*/ 2838240 w 3235115"/>
                <a:gd name="connsiteY61" fmla="*/ 330200 h 1241280"/>
                <a:gd name="connsiteX62" fmla="*/ 2765215 w 3235115"/>
                <a:gd name="connsiteY62" fmla="*/ 374650 h 1241280"/>
                <a:gd name="connsiteX63" fmla="*/ 2619165 w 3235115"/>
                <a:gd name="connsiteY63" fmla="*/ 387350 h 1241280"/>
                <a:gd name="connsiteX64" fmla="*/ 2460415 w 3235115"/>
                <a:gd name="connsiteY64" fmla="*/ 415925 h 1241280"/>
                <a:gd name="connsiteX65" fmla="*/ 2361990 w 3235115"/>
                <a:gd name="connsiteY65" fmla="*/ 469900 h 1241280"/>
                <a:gd name="connsiteX66" fmla="*/ 2177840 w 3235115"/>
                <a:gd name="connsiteY66" fmla="*/ 625475 h 1241280"/>
                <a:gd name="connsiteX67" fmla="*/ 2127834 w 3235115"/>
                <a:gd name="connsiteY67" fmla="*/ 608806 h 1241280"/>
                <a:gd name="connsiteX68" fmla="*/ 2053221 w 3235115"/>
                <a:gd name="connsiteY68" fmla="*/ 608806 h 1241280"/>
                <a:gd name="connsiteX69" fmla="*/ 1945271 w 3235115"/>
                <a:gd name="connsiteY69" fmla="*/ 615156 h 1241280"/>
                <a:gd name="connsiteX70" fmla="*/ 1755566 w 3235115"/>
                <a:gd name="connsiteY70" fmla="*/ 598487 h 1241280"/>
                <a:gd name="connsiteX71" fmla="*/ 1633327 w 3235115"/>
                <a:gd name="connsiteY71" fmla="*/ 635794 h 1241280"/>
                <a:gd name="connsiteX72" fmla="*/ 1461084 w 3235115"/>
                <a:gd name="connsiteY72" fmla="*/ 690562 h 1241280"/>
                <a:gd name="connsiteX73" fmla="*/ 1351546 w 3235115"/>
                <a:gd name="connsiteY73" fmla="*/ 738187 h 1241280"/>
                <a:gd name="connsiteX74" fmla="*/ 1285665 w 3235115"/>
                <a:gd name="connsiteY74" fmla="*/ 815975 h 1241280"/>
                <a:gd name="connsiteX75" fmla="*/ 1130090 w 3235115"/>
                <a:gd name="connsiteY75" fmla="*/ 873125 h 1241280"/>
                <a:gd name="connsiteX76" fmla="*/ 1050715 w 3235115"/>
                <a:gd name="connsiteY76" fmla="*/ 962025 h 1241280"/>
                <a:gd name="connsiteX77" fmla="*/ 993565 w 3235115"/>
                <a:gd name="connsiteY77" fmla="*/ 967581 h 1241280"/>
                <a:gd name="connsiteX78" fmla="*/ 870822 w 3235115"/>
                <a:gd name="connsiteY78" fmla="*/ 1024876 h 1241280"/>
                <a:gd name="connsiteX79" fmla="*/ 741442 w 3235115"/>
                <a:gd name="connsiteY79" fmla="*/ 1058935 h 1241280"/>
                <a:gd name="connsiteX80" fmla="*/ 575404 w 3235115"/>
                <a:gd name="connsiteY80" fmla="*/ 1101148 h 1241280"/>
                <a:gd name="connsiteX81" fmla="*/ 465938 w 3235115"/>
                <a:gd name="connsiteY81" fmla="*/ 1154040 h 1241280"/>
                <a:gd name="connsiteX82" fmla="*/ 249606 w 3235115"/>
                <a:gd name="connsiteY82" fmla="*/ 1241280 h 1241280"/>
                <a:gd name="connsiteX83" fmla="*/ 2389 w 3235115"/>
                <a:gd name="connsiteY83" fmla="*/ 1192501 h 1241280"/>
                <a:gd name="connsiteX84" fmla="*/ 130759 w 3235115"/>
                <a:gd name="connsiteY84" fmla="*/ 1148557 h 1241280"/>
                <a:gd name="connsiteX85" fmla="*/ 291170 w 3235115"/>
                <a:gd name="connsiteY85" fmla="*/ 1112188 h 1241280"/>
                <a:gd name="connsiteX86" fmla="*/ 436209 w 3235115"/>
                <a:gd name="connsiteY86" fmla="*/ 1062182 h 1241280"/>
                <a:gd name="connsiteX87" fmla="*/ 596690 w 3235115"/>
                <a:gd name="connsiteY87" fmla="*/ 1019175 h 1241280"/>
                <a:gd name="connsiteX0" fmla="*/ 597101 w 3235526"/>
                <a:gd name="connsiteY0" fmla="*/ 1019175 h 1241280"/>
                <a:gd name="connsiteX1" fmla="*/ 714576 w 3235526"/>
                <a:gd name="connsiteY1" fmla="*/ 958850 h 1241280"/>
                <a:gd name="connsiteX2" fmla="*/ 845039 w 3235526"/>
                <a:gd name="connsiteY2" fmla="*/ 854652 h 1241280"/>
                <a:gd name="connsiteX3" fmla="*/ 962515 w 3235526"/>
                <a:gd name="connsiteY3" fmla="*/ 646835 h 1241280"/>
                <a:gd name="connsiteX4" fmla="*/ 981276 w 3235526"/>
                <a:gd name="connsiteY4" fmla="*/ 444500 h 1241280"/>
                <a:gd name="connsiteX5" fmla="*/ 1040807 w 3235526"/>
                <a:gd name="connsiteY5" fmla="*/ 389732 h 1241280"/>
                <a:gd name="connsiteX6" fmla="*/ 1061445 w 3235526"/>
                <a:gd name="connsiteY6" fmla="*/ 294482 h 1241280"/>
                <a:gd name="connsiteX7" fmla="*/ 1098751 w 3235526"/>
                <a:gd name="connsiteY7" fmla="*/ 196850 h 1241280"/>
                <a:gd name="connsiteX8" fmla="*/ 1207495 w 3235526"/>
                <a:gd name="connsiteY8" fmla="*/ 11112 h 1241280"/>
                <a:gd name="connsiteX9" fmla="*/ 1241626 w 3235526"/>
                <a:gd name="connsiteY9" fmla="*/ 0 h 1241280"/>
                <a:gd name="connsiteX10" fmla="*/ 1233689 w 3235526"/>
                <a:gd name="connsiteY10" fmla="*/ 110331 h 1241280"/>
                <a:gd name="connsiteX11" fmla="*/ 1230513 w 3235526"/>
                <a:gd name="connsiteY11" fmla="*/ 202407 h 1241280"/>
                <a:gd name="connsiteX12" fmla="*/ 1158282 w 3235526"/>
                <a:gd name="connsiteY12" fmla="*/ 291306 h 1241280"/>
                <a:gd name="connsiteX13" fmla="*/ 1136058 w 3235526"/>
                <a:gd name="connsiteY13" fmla="*/ 378619 h 1241280"/>
                <a:gd name="connsiteX14" fmla="*/ 1072557 w 3235526"/>
                <a:gd name="connsiteY14" fmla="*/ 489744 h 1241280"/>
                <a:gd name="connsiteX15" fmla="*/ 1045571 w 3235526"/>
                <a:gd name="connsiteY15" fmla="*/ 598487 h 1241280"/>
                <a:gd name="connsiteX16" fmla="*/ 1069383 w 3235526"/>
                <a:gd name="connsiteY16" fmla="*/ 629444 h 1241280"/>
                <a:gd name="connsiteX17" fmla="*/ 1135264 w 3235526"/>
                <a:gd name="connsiteY17" fmla="*/ 624681 h 1241280"/>
                <a:gd name="connsiteX18" fmla="*/ 1219401 w 3235526"/>
                <a:gd name="connsiteY18" fmla="*/ 581025 h 1241280"/>
                <a:gd name="connsiteX19" fmla="*/ 1292426 w 3235526"/>
                <a:gd name="connsiteY19" fmla="*/ 441325 h 1241280"/>
                <a:gd name="connsiteX20" fmla="*/ 1372596 w 3235526"/>
                <a:gd name="connsiteY20" fmla="*/ 394494 h 1241280"/>
                <a:gd name="connsiteX21" fmla="*/ 1428952 w 3235526"/>
                <a:gd name="connsiteY21" fmla="*/ 305594 h 1241280"/>
                <a:gd name="connsiteX22" fmla="*/ 1440064 w 3235526"/>
                <a:gd name="connsiteY22" fmla="*/ 224631 h 1241280"/>
                <a:gd name="connsiteX23" fmla="*/ 1478957 w 3235526"/>
                <a:gd name="connsiteY23" fmla="*/ 172244 h 1241280"/>
                <a:gd name="connsiteX24" fmla="*/ 1523407 w 3235526"/>
                <a:gd name="connsiteY24" fmla="*/ 163512 h 1241280"/>
                <a:gd name="connsiteX25" fmla="*/ 1540871 w 3235526"/>
                <a:gd name="connsiteY25" fmla="*/ 191294 h 1241280"/>
                <a:gd name="connsiteX26" fmla="*/ 1540077 w 3235526"/>
                <a:gd name="connsiteY26" fmla="*/ 245269 h 1241280"/>
                <a:gd name="connsiteX27" fmla="*/ 1583732 w 3235526"/>
                <a:gd name="connsiteY27" fmla="*/ 257175 h 1241280"/>
                <a:gd name="connsiteX28" fmla="*/ 1611080 w 3235526"/>
                <a:gd name="connsiteY28" fmla="*/ 251330 h 1241280"/>
                <a:gd name="connsiteX29" fmla="*/ 1631356 w 3235526"/>
                <a:gd name="connsiteY29" fmla="*/ 251619 h 1241280"/>
                <a:gd name="connsiteX30" fmla="*/ 1677395 w 3235526"/>
                <a:gd name="connsiteY30" fmla="*/ 264319 h 1241280"/>
                <a:gd name="connsiteX31" fmla="*/ 1702001 w 3235526"/>
                <a:gd name="connsiteY31" fmla="*/ 184150 h 1241280"/>
                <a:gd name="connsiteX32" fmla="*/ 1749626 w 3235526"/>
                <a:gd name="connsiteY32" fmla="*/ 120650 h 1241280"/>
                <a:gd name="connsiteX33" fmla="*/ 1803601 w 3235526"/>
                <a:gd name="connsiteY33" fmla="*/ 146050 h 1241280"/>
                <a:gd name="connsiteX34" fmla="*/ 1819476 w 3235526"/>
                <a:gd name="connsiteY34" fmla="*/ 219075 h 1241280"/>
                <a:gd name="connsiteX35" fmla="*/ 1825032 w 3235526"/>
                <a:gd name="connsiteY35" fmla="*/ 261937 h 1241280"/>
                <a:gd name="connsiteX36" fmla="*/ 1864720 w 3235526"/>
                <a:gd name="connsiteY36" fmla="*/ 285751 h 1241280"/>
                <a:gd name="connsiteX37" fmla="*/ 1915663 w 3235526"/>
                <a:gd name="connsiteY37" fmla="*/ 248660 h 1241280"/>
                <a:gd name="connsiteX38" fmla="*/ 1974257 w 3235526"/>
                <a:gd name="connsiteY38" fmla="*/ 261937 h 1241280"/>
                <a:gd name="connsiteX39" fmla="*/ 2024264 w 3235526"/>
                <a:gd name="connsiteY39" fmla="*/ 250825 h 1241280"/>
                <a:gd name="connsiteX40" fmla="*/ 2044901 w 3235526"/>
                <a:gd name="connsiteY40" fmla="*/ 206375 h 1241280"/>
                <a:gd name="connsiteX41" fmla="*/ 2076651 w 3235526"/>
                <a:gd name="connsiteY41" fmla="*/ 139700 h 1241280"/>
                <a:gd name="connsiteX42" fmla="*/ 2098876 w 3235526"/>
                <a:gd name="connsiteY42" fmla="*/ 136525 h 1241280"/>
                <a:gd name="connsiteX43" fmla="*/ 2162376 w 3235526"/>
                <a:gd name="connsiteY43" fmla="*/ 165100 h 1241280"/>
                <a:gd name="connsiteX44" fmla="*/ 2193333 w 3235526"/>
                <a:gd name="connsiteY44" fmla="*/ 243681 h 1241280"/>
                <a:gd name="connsiteX45" fmla="*/ 2198673 w 3235526"/>
                <a:gd name="connsiteY45" fmla="*/ 276802 h 1241280"/>
                <a:gd name="connsiteX46" fmla="*/ 2271915 w 3235526"/>
                <a:gd name="connsiteY46" fmla="*/ 293688 h 1241280"/>
                <a:gd name="connsiteX47" fmla="*/ 2339525 w 3235526"/>
                <a:gd name="connsiteY47" fmla="*/ 274999 h 1241280"/>
                <a:gd name="connsiteX48" fmla="*/ 2387801 w 3235526"/>
                <a:gd name="connsiteY48" fmla="*/ 171450 h 1241280"/>
                <a:gd name="connsiteX49" fmla="*/ 2410026 w 3235526"/>
                <a:gd name="connsiteY49" fmla="*/ 155575 h 1241280"/>
                <a:gd name="connsiteX50" fmla="*/ 2546551 w 3235526"/>
                <a:gd name="connsiteY50" fmla="*/ 171450 h 1241280"/>
                <a:gd name="connsiteX51" fmla="*/ 2619576 w 3235526"/>
                <a:gd name="connsiteY51" fmla="*/ 101600 h 1241280"/>
                <a:gd name="connsiteX52" fmla="*/ 2730701 w 3235526"/>
                <a:gd name="connsiteY52" fmla="*/ 107950 h 1241280"/>
                <a:gd name="connsiteX53" fmla="*/ 2895801 w 3235526"/>
                <a:gd name="connsiteY53" fmla="*/ 79375 h 1241280"/>
                <a:gd name="connsiteX54" fmla="*/ 2949776 w 3235526"/>
                <a:gd name="connsiteY54" fmla="*/ 19050 h 1241280"/>
                <a:gd name="connsiteX55" fmla="*/ 3124401 w 3235526"/>
                <a:gd name="connsiteY55" fmla="*/ 9525 h 1241280"/>
                <a:gd name="connsiteX56" fmla="*/ 3197426 w 3235526"/>
                <a:gd name="connsiteY56" fmla="*/ 34925 h 1241280"/>
                <a:gd name="connsiteX57" fmla="*/ 3235526 w 3235526"/>
                <a:gd name="connsiteY57" fmla="*/ 104775 h 1241280"/>
                <a:gd name="connsiteX58" fmla="*/ 3048201 w 3235526"/>
                <a:gd name="connsiteY58" fmla="*/ 139700 h 1241280"/>
                <a:gd name="connsiteX59" fmla="*/ 2991051 w 3235526"/>
                <a:gd name="connsiteY59" fmla="*/ 152400 h 1241280"/>
                <a:gd name="connsiteX60" fmla="*/ 2930726 w 3235526"/>
                <a:gd name="connsiteY60" fmla="*/ 187325 h 1241280"/>
                <a:gd name="connsiteX61" fmla="*/ 2838651 w 3235526"/>
                <a:gd name="connsiteY61" fmla="*/ 330200 h 1241280"/>
                <a:gd name="connsiteX62" fmla="*/ 2765626 w 3235526"/>
                <a:gd name="connsiteY62" fmla="*/ 374650 h 1241280"/>
                <a:gd name="connsiteX63" fmla="*/ 2619576 w 3235526"/>
                <a:gd name="connsiteY63" fmla="*/ 387350 h 1241280"/>
                <a:gd name="connsiteX64" fmla="*/ 2460826 w 3235526"/>
                <a:gd name="connsiteY64" fmla="*/ 415925 h 1241280"/>
                <a:gd name="connsiteX65" fmla="*/ 2362401 w 3235526"/>
                <a:gd name="connsiteY65" fmla="*/ 469900 h 1241280"/>
                <a:gd name="connsiteX66" fmla="*/ 2178251 w 3235526"/>
                <a:gd name="connsiteY66" fmla="*/ 625475 h 1241280"/>
                <a:gd name="connsiteX67" fmla="*/ 2128245 w 3235526"/>
                <a:gd name="connsiteY67" fmla="*/ 608806 h 1241280"/>
                <a:gd name="connsiteX68" fmla="*/ 2053632 w 3235526"/>
                <a:gd name="connsiteY68" fmla="*/ 608806 h 1241280"/>
                <a:gd name="connsiteX69" fmla="*/ 1945682 w 3235526"/>
                <a:gd name="connsiteY69" fmla="*/ 615156 h 1241280"/>
                <a:gd name="connsiteX70" fmla="*/ 1755977 w 3235526"/>
                <a:gd name="connsiteY70" fmla="*/ 598487 h 1241280"/>
                <a:gd name="connsiteX71" fmla="*/ 1633738 w 3235526"/>
                <a:gd name="connsiteY71" fmla="*/ 635794 h 1241280"/>
                <a:gd name="connsiteX72" fmla="*/ 1461495 w 3235526"/>
                <a:gd name="connsiteY72" fmla="*/ 690562 h 1241280"/>
                <a:gd name="connsiteX73" fmla="*/ 1351957 w 3235526"/>
                <a:gd name="connsiteY73" fmla="*/ 738187 h 1241280"/>
                <a:gd name="connsiteX74" fmla="*/ 1286076 w 3235526"/>
                <a:gd name="connsiteY74" fmla="*/ 815975 h 1241280"/>
                <a:gd name="connsiteX75" fmla="*/ 1130501 w 3235526"/>
                <a:gd name="connsiteY75" fmla="*/ 873125 h 1241280"/>
                <a:gd name="connsiteX76" fmla="*/ 1051126 w 3235526"/>
                <a:gd name="connsiteY76" fmla="*/ 962025 h 1241280"/>
                <a:gd name="connsiteX77" fmla="*/ 993976 w 3235526"/>
                <a:gd name="connsiteY77" fmla="*/ 967581 h 1241280"/>
                <a:gd name="connsiteX78" fmla="*/ 871233 w 3235526"/>
                <a:gd name="connsiteY78" fmla="*/ 1024876 h 1241280"/>
                <a:gd name="connsiteX79" fmla="*/ 741853 w 3235526"/>
                <a:gd name="connsiteY79" fmla="*/ 1058935 h 1241280"/>
                <a:gd name="connsiteX80" fmla="*/ 575815 w 3235526"/>
                <a:gd name="connsiteY80" fmla="*/ 1101148 h 1241280"/>
                <a:gd name="connsiteX81" fmla="*/ 466349 w 3235526"/>
                <a:gd name="connsiteY81" fmla="*/ 1154040 h 1241280"/>
                <a:gd name="connsiteX82" fmla="*/ 250017 w 3235526"/>
                <a:gd name="connsiteY82" fmla="*/ 1241280 h 1241280"/>
                <a:gd name="connsiteX83" fmla="*/ 2800 w 3235526"/>
                <a:gd name="connsiteY83" fmla="*/ 1192501 h 1241280"/>
                <a:gd name="connsiteX84" fmla="*/ 131170 w 3235526"/>
                <a:gd name="connsiteY84" fmla="*/ 1148557 h 1241280"/>
                <a:gd name="connsiteX85" fmla="*/ 291581 w 3235526"/>
                <a:gd name="connsiteY85" fmla="*/ 1112188 h 1241280"/>
                <a:gd name="connsiteX86" fmla="*/ 436620 w 3235526"/>
                <a:gd name="connsiteY86" fmla="*/ 1062182 h 1241280"/>
                <a:gd name="connsiteX87" fmla="*/ 597101 w 3235526"/>
                <a:gd name="connsiteY87" fmla="*/ 1019175 h 1241280"/>
                <a:gd name="connsiteX0" fmla="*/ 597101 w 3235526"/>
                <a:gd name="connsiteY0" fmla="*/ 1019175 h 1241280"/>
                <a:gd name="connsiteX1" fmla="*/ 714576 w 3235526"/>
                <a:gd name="connsiteY1" fmla="*/ 958850 h 1241280"/>
                <a:gd name="connsiteX2" fmla="*/ 845039 w 3235526"/>
                <a:gd name="connsiteY2" fmla="*/ 854652 h 1241280"/>
                <a:gd name="connsiteX3" fmla="*/ 962515 w 3235526"/>
                <a:gd name="connsiteY3" fmla="*/ 646835 h 1241280"/>
                <a:gd name="connsiteX4" fmla="*/ 981276 w 3235526"/>
                <a:gd name="connsiteY4" fmla="*/ 444500 h 1241280"/>
                <a:gd name="connsiteX5" fmla="*/ 1040807 w 3235526"/>
                <a:gd name="connsiteY5" fmla="*/ 389732 h 1241280"/>
                <a:gd name="connsiteX6" fmla="*/ 1061445 w 3235526"/>
                <a:gd name="connsiteY6" fmla="*/ 294482 h 1241280"/>
                <a:gd name="connsiteX7" fmla="*/ 1098751 w 3235526"/>
                <a:gd name="connsiteY7" fmla="*/ 196850 h 1241280"/>
                <a:gd name="connsiteX8" fmla="*/ 1207495 w 3235526"/>
                <a:gd name="connsiteY8" fmla="*/ 11112 h 1241280"/>
                <a:gd name="connsiteX9" fmla="*/ 1241626 w 3235526"/>
                <a:gd name="connsiteY9" fmla="*/ 0 h 1241280"/>
                <a:gd name="connsiteX10" fmla="*/ 1233689 w 3235526"/>
                <a:gd name="connsiteY10" fmla="*/ 110331 h 1241280"/>
                <a:gd name="connsiteX11" fmla="*/ 1230513 w 3235526"/>
                <a:gd name="connsiteY11" fmla="*/ 202407 h 1241280"/>
                <a:gd name="connsiteX12" fmla="*/ 1158282 w 3235526"/>
                <a:gd name="connsiteY12" fmla="*/ 291306 h 1241280"/>
                <a:gd name="connsiteX13" fmla="*/ 1136058 w 3235526"/>
                <a:gd name="connsiteY13" fmla="*/ 378619 h 1241280"/>
                <a:gd name="connsiteX14" fmla="*/ 1072557 w 3235526"/>
                <a:gd name="connsiteY14" fmla="*/ 489744 h 1241280"/>
                <a:gd name="connsiteX15" fmla="*/ 1045571 w 3235526"/>
                <a:gd name="connsiteY15" fmla="*/ 598487 h 1241280"/>
                <a:gd name="connsiteX16" fmla="*/ 1069383 w 3235526"/>
                <a:gd name="connsiteY16" fmla="*/ 629444 h 1241280"/>
                <a:gd name="connsiteX17" fmla="*/ 1135264 w 3235526"/>
                <a:gd name="connsiteY17" fmla="*/ 624681 h 1241280"/>
                <a:gd name="connsiteX18" fmla="*/ 1219401 w 3235526"/>
                <a:gd name="connsiteY18" fmla="*/ 581025 h 1241280"/>
                <a:gd name="connsiteX19" fmla="*/ 1292426 w 3235526"/>
                <a:gd name="connsiteY19" fmla="*/ 441325 h 1241280"/>
                <a:gd name="connsiteX20" fmla="*/ 1372596 w 3235526"/>
                <a:gd name="connsiteY20" fmla="*/ 394494 h 1241280"/>
                <a:gd name="connsiteX21" fmla="*/ 1428952 w 3235526"/>
                <a:gd name="connsiteY21" fmla="*/ 305594 h 1241280"/>
                <a:gd name="connsiteX22" fmla="*/ 1440064 w 3235526"/>
                <a:gd name="connsiteY22" fmla="*/ 224631 h 1241280"/>
                <a:gd name="connsiteX23" fmla="*/ 1478957 w 3235526"/>
                <a:gd name="connsiteY23" fmla="*/ 172244 h 1241280"/>
                <a:gd name="connsiteX24" fmla="*/ 1523407 w 3235526"/>
                <a:gd name="connsiteY24" fmla="*/ 163512 h 1241280"/>
                <a:gd name="connsiteX25" fmla="*/ 1540871 w 3235526"/>
                <a:gd name="connsiteY25" fmla="*/ 191294 h 1241280"/>
                <a:gd name="connsiteX26" fmla="*/ 1540077 w 3235526"/>
                <a:gd name="connsiteY26" fmla="*/ 245269 h 1241280"/>
                <a:gd name="connsiteX27" fmla="*/ 1583732 w 3235526"/>
                <a:gd name="connsiteY27" fmla="*/ 257175 h 1241280"/>
                <a:gd name="connsiteX28" fmla="*/ 1611080 w 3235526"/>
                <a:gd name="connsiteY28" fmla="*/ 251330 h 1241280"/>
                <a:gd name="connsiteX29" fmla="*/ 1631356 w 3235526"/>
                <a:gd name="connsiteY29" fmla="*/ 251619 h 1241280"/>
                <a:gd name="connsiteX30" fmla="*/ 1677395 w 3235526"/>
                <a:gd name="connsiteY30" fmla="*/ 264319 h 1241280"/>
                <a:gd name="connsiteX31" fmla="*/ 1702001 w 3235526"/>
                <a:gd name="connsiteY31" fmla="*/ 184150 h 1241280"/>
                <a:gd name="connsiteX32" fmla="*/ 1749626 w 3235526"/>
                <a:gd name="connsiteY32" fmla="*/ 120650 h 1241280"/>
                <a:gd name="connsiteX33" fmla="*/ 1803601 w 3235526"/>
                <a:gd name="connsiteY33" fmla="*/ 146050 h 1241280"/>
                <a:gd name="connsiteX34" fmla="*/ 1819476 w 3235526"/>
                <a:gd name="connsiteY34" fmla="*/ 219075 h 1241280"/>
                <a:gd name="connsiteX35" fmla="*/ 1825032 w 3235526"/>
                <a:gd name="connsiteY35" fmla="*/ 261937 h 1241280"/>
                <a:gd name="connsiteX36" fmla="*/ 1864720 w 3235526"/>
                <a:gd name="connsiteY36" fmla="*/ 285751 h 1241280"/>
                <a:gd name="connsiteX37" fmla="*/ 1915663 w 3235526"/>
                <a:gd name="connsiteY37" fmla="*/ 248660 h 1241280"/>
                <a:gd name="connsiteX38" fmla="*/ 1974257 w 3235526"/>
                <a:gd name="connsiteY38" fmla="*/ 261937 h 1241280"/>
                <a:gd name="connsiteX39" fmla="*/ 2024264 w 3235526"/>
                <a:gd name="connsiteY39" fmla="*/ 250825 h 1241280"/>
                <a:gd name="connsiteX40" fmla="*/ 2044901 w 3235526"/>
                <a:gd name="connsiteY40" fmla="*/ 206375 h 1241280"/>
                <a:gd name="connsiteX41" fmla="*/ 2076651 w 3235526"/>
                <a:gd name="connsiteY41" fmla="*/ 139700 h 1241280"/>
                <a:gd name="connsiteX42" fmla="*/ 2098876 w 3235526"/>
                <a:gd name="connsiteY42" fmla="*/ 136525 h 1241280"/>
                <a:gd name="connsiteX43" fmla="*/ 2162376 w 3235526"/>
                <a:gd name="connsiteY43" fmla="*/ 165100 h 1241280"/>
                <a:gd name="connsiteX44" fmla="*/ 2193333 w 3235526"/>
                <a:gd name="connsiteY44" fmla="*/ 243681 h 1241280"/>
                <a:gd name="connsiteX45" fmla="*/ 2198673 w 3235526"/>
                <a:gd name="connsiteY45" fmla="*/ 276802 h 1241280"/>
                <a:gd name="connsiteX46" fmla="*/ 2271915 w 3235526"/>
                <a:gd name="connsiteY46" fmla="*/ 293688 h 1241280"/>
                <a:gd name="connsiteX47" fmla="*/ 2339525 w 3235526"/>
                <a:gd name="connsiteY47" fmla="*/ 274999 h 1241280"/>
                <a:gd name="connsiteX48" fmla="*/ 2387801 w 3235526"/>
                <a:gd name="connsiteY48" fmla="*/ 171450 h 1241280"/>
                <a:gd name="connsiteX49" fmla="*/ 2410026 w 3235526"/>
                <a:gd name="connsiteY49" fmla="*/ 155575 h 1241280"/>
                <a:gd name="connsiteX50" fmla="*/ 2546551 w 3235526"/>
                <a:gd name="connsiteY50" fmla="*/ 171450 h 1241280"/>
                <a:gd name="connsiteX51" fmla="*/ 2619576 w 3235526"/>
                <a:gd name="connsiteY51" fmla="*/ 101600 h 1241280"/>
                <a:gd name="connsiteX52" fmla="*/ 2730701 w 3235526"/>
                <a:gd name="connsiteY52" fmla="*/ 107950 h 1241280"/>
                <a:gd name="connsiteX53" fmla="*/ 2895801 w 3235526"/>
                <a:gd name="connsiteY53" fmla="*/ 79375 h 1241280"/>
                <a:gd name="connsiteX54" fmla="*/ 2949776 w 3235526"/>
                <a:gd name="connsiteY54" fmla="*/ 19050 h 1241280"/>
                <a:gd name="connsiteX55" fmla="*/ 3124401 w 3235526"/>
                <a:gd name="connsiteY55" fmla="*/ 9525 h 1241280"/>
                <a:gd name="connsiteX56" fmla="*/ 3197426 w 3235526"/>
                <a:gd name="connsiteY56" fmla="*/ 34925 h 1241280"/>
                <a:gd name="connsiteX57" fmla="*/ 3235526 w 3235526"/>
                <a:gd name="connsiteY57" fmla="*/ 104775 h 1241280"/>
                <a:gd name="connsiteX58" fmla="*/ 3048201 w 3235526"/>
                <a:gd name="connsiteY58" fmla="*/ 139700 h 1241280"/>
                <a:gd name="connsiteX59" fmla="*/ 2991051 w 3235526"/>
                <a:gd name="connsiteY59" fmla="*/ 152400 h 1241280"/>
                <a:gd name="connsiteX60" fmla="*/ 2930726 w 3235526"/>
                <a:gd name="connsiteY60" fmla="*/ 187325 h 1241280"/>
                <a:gd name="connsiteX61" fmla="*/ 2838651 w 3235526"/>
                <a:gd name="connsiteY61" fmla="*/ 330200 h 1241280"/>
                <a:gd name="connsiteX62" fmla="*/ 2765626 w 3235526"/>
                <a:gd name="connsiteY62" fmla="*/ 374650 h 1241280"/>
                <a:gd name="connsiteX63" fmla="*/ 2619576 w 3235526"/>
                <a:gd name="connsiteY63" fmla="*/ 387350 h 1241280"/>
                <a:gd name="connsiteX64" fmla="*/ 2460826 w 3235526"/>
                <a:gd name="connsiteY64" fmla="*/ 415925 h 1241280"/>
                <a:gd name="connsiteX65" fmla="*/ 2362401 w 3235526"/>
                <a:gd name="connsiteY65" fmla="*/ 469900 h 1241280"/>
                <a:gd name="connsiteX66" fmla="*/ 2178251 w 3235526"/>
                <a:gd name="connsiteY66" fmla="*/ 625475 h 1241280"/>
                <a:gd name="connsiteX67" fmla="*/ 2128245 w 3235526"/>
                <a:gd name="connsiteY67" fmla="*/ 608806 h 1241280"/>
                <a:gd name="connsiteX68" fmla="*/ 2053632 w 3235526"/>
                <a:gd name="connsiteY68" fmla="*/ 608806 h 1241280"/>
                <a:gd name="connsiteX69" fmla="*/ 1945682 w 3235526"/>
                <a:gd name="connsiteY69" fmla="*/ 615156 h 1241280"/>
                <a:gd name="connsiteX70" fmla="*/ 1755977 w 3235526"/>
                <a:gd name="connsiteY70" fmla="*/ 598487 h 1241280"/>
                <a:gd name="connsiteX71" fmla="*/ 1633738 w 3235526"/>
                <a:gd name="connsiteY71" fmla="*/ 635794 h 1241280"/>
                <a:gd name="connsiteX72" fmla="*/ 1461495 w 3235526"/>
                <a:gd name="connsiteY72" fmla="*/ 690562 h 1241280"/>
                <a:gd name="connsiteX73" fmla="*/ 1351957 w 3235526"/>
                <a:gd name="connsiteY73" fmla="*/ 738187 h 1241280"/>
                <a:gd name="connsiteX74" fmla="*/ 1286076 w 3235526"/>
                <a:gd name="connsiteY74" fmla="*/ 815975 h 1241280"/>
                <a:gd name="connsiteX75" fmla="*/ 1130501 w 3235526"/>
                <a:gd name="connsiteY75" fmla="*/ 873125 h 1241280"/>
                <a:gd name="connsiteX76" fmla="*/ 1051126 w 3235526"/>
                <a:gd name="connsiteY76" fmla="*/ 962025 h 1241280"/>
                <a:gd name="connsiteX77" fmla="*/ 993976 w 3235526"/>
                <a:gd name="connsiteY77" fmla="*/ 967581 h 1241280"/>
                <a:gd name="connsiteX78" fmla="*/ 871233 w 3235526"/>
                <a:gd name="connsiteY78" fmla="*/ 1024876 h 1241280"/>
                <a:gd name="connsiteX79" fmla="*/ 741853 w 3235526"/>
                <a:gd name="connsiteY79" fmla="*/ 1058935 h 1241280"/>
                <a:gd name="connsiteX80" fmla="*/ 575815 w 3235526"/>
                <a:gd name="connsiteY80" fmla="*/ 1101148 h 1241280"/>
                <a:gd name="connsiteX81" fmla="*/ 466349 w 3235526"/>
                <a:gd name="connsiteY81" fmla="*/ 1154040 h 1241280"/>
                <a:gd name="connsiteX82" fmla="*/ 250017 w 3235526"/>
                <a:gd name="connsiteY82" fmla="*/ 1241280 h 1241280"/>
                <a:gd name="connsiteX83" fmla="*/ 2800 w 3235526"/>
                <a:gd name="connsiteY83" fmla="*/ 1192501 h 1241280"/>
                <a:gd name="connsiteX84" fmla="*/ 131170 w 3235526"/>
                <a:gd name="connsiteY84" fmla="*/ 1148557 h 1241280"/>
                <a:gd name="connsiteX85" fmla="*/ 291581 w 3235526"/>
                <a:gd name="connsiteY85" fmla="*/ 1112188 h 1241280"/>
                <a:gd name="connsiteX86" fmla="*/ 436620 w 3235526"/>
                <a:gd name="connsiteY86" fmla="*/ 1062182 h 1241280"/>
                <a:gd name="connsiteX87" fmla="*/ 597101 w 3235526"/>
                <a:gd name="connsiteY87" fmla="*/ 1019175 h 1241280"/>
                <a:gd name="connsiteX0" fmla="*/ 594427 w 3232852"/>
                <a:gd name="connsiteY0" fmla="*/ 1019175 h 1243479"/>
                <a:gd name="connsiteX1" fmla="*/ 711902 w 3232852"/>
                <a:gd name="connsiteY1" fmla="*/ 958850 h 1243479"/>
                <a:gd name="connsiteX2" fmla="*/ 842365 w 3232852"/>
                <a:gd name="connsiteY2" fmla="*/ 854652 h 1243479"/>
                <a:gd name="connsiteX3" fmla="*/ 959841 w 3232852"/>
                <a:gd name="connsiteY3" fmla="*/ 646835 h 1243479"/>
                <a:gd name="connsiteX4" fmla="*/ 978602 w 3232852"/>
                <a:gd name="connsiteY4" fmla="*/ 444500 h 1243479"/>
                <a:gd name="connsiteX5" fmla="*/ 1038133 w 3232852"/>
                <a:gd name="connsiteY5" fmla="*/ 389732 h 1243479"/>
                <a:gd name="connsiteX6" fmla="*/ 1058771 w 3232852"/>
                <a:gd name="connsiteY6" fmla="*/ 294482 h 1243479"/>
                <a:gd name="connsiteX7" fmla="*/ 1096077 w 3232852"/>
                <a:gd name="connsiteY7" fmla="*/ 196850 h 1243479"/>
                <a:gd name="connsiteX8" fmla="*/ 1204821 w 3232852"/>
                <a:gd name="connsiteY8" fmla="*/ 11112 h 1243479"/>
                <a:gd name="connsiteX9" fmla="*/ 1238952 w 3232852"/>
                <a:gd name="connsiteY9" fmla="*/ 0 h 1243479"/>
                <a:gd name="connsiteX10" fmla="*/ 1231015 w 3232852"/>
                <a:gd name="connsiteY10" fmla="*/ 110331 h 1243479"/>
                <a:gd name="connsiteX11" fmla="*/ 1227839 w 3232852"/>
                <a:gd name="connsiteY11" fmla="*/ 202407 h 1243479"/>
                <a:gd name="connsiteX12" fmla="*/ 1155608 w 3232852"/>
                <a:gd name="connsiteY12" fmla="*/ 291306 h 1243479"/>
                <a:gd name="connsiteX13" fmla="*/ 1133384 w 3232852"/>
                <a:gd name="connsiteY13" fmla="*/ 378619 h 1243479"/>
                <a:gd name="connsiteX14" fmla="*/ 1069883 w 3232852"/>
                <a:gd name="connsiteY14" fmla="*/ 489744 h 1243479"/>
                <a:gd name="connsiteX15" fmla="*/ 1042897 w 3232852"/>
                <a:gd name="connsiteY15" fmla="*/ 598487 h 1243479"/>
                <a:gd name="connsiteX16" fmla="*/ 1066709 w 3232852"/>
                <a:gd name="connsiteY16" fmla="*/ 629444 h 1243479"/>
                <a:gd name="connsiteX17" fmla="*/ 1132590 w 3232852"/>
                <a:gd name="connsiteY17" fmla="*/ 624681 h 1243479"/>
                <a:gd name="connsiteX18" fmla="*/ 1216727 w 3232852"/>
                <a:gd name="connsiteY18" fmla="*/ 581025 h 1243479"/>
                <a:gd name="connsiteX19" fmla="*/ 1289752 w 3232852"/>
                <a:gd name="connsiteY19" fmla="*/ 441325 h 1243479"/>
                <a:gd name="connsiteX20" fmla="*/ 1369922 w 3232852"/>
                <a:gd name="connsiteY20" fmla="*/ 394494 h 1243479"/>
                <a:gd name="connsiteX21" fmla="*/ 1426278 w 3232852"/>
                <a:gd name="connsiteY21" fmla="*/ 305594 h 1243479"/>
                <a:gd name="connsiteX22" fmla="*/ 1437390 w 3232852"/>
                <a:gd name="connsiteY22" fmla="*/ 224631 h 1243479"/>
                <a:gd name="connsiteX23" fmla="*/ 1476283 w 3232852"/>
                <a:gd name="connsiteY23" fmla="*/ 172244 h 1243479"/>
                <a:gd name="connsiteX24" fmla="*/ 1520733 w 3232852"/>
                <a:gd name="connsiteY24" fmla="*/ 163512 h 1243479"/>
                <a:gd name="connsiteX25" fmla="*/ 1538197 w 3232852"/>
                <a:gd name="connsiteY25" fmla="*/ 191294 h 1243479"/>
                <a:gd name="connsiteX26" fmla="*/ 1537403 w 3232852"/>
                <a:gd name="connsiteY26" fmla="*/ 245269 h 1243479"/>
                <a:gd name="connsiteX27" fmla="*/ 1581058 w 3232852"/>
                <a:gd name="connsiteY27" fmla="*/ 257175 h 1243479"/>
                <a:gd name="connsiteX28" fmla="*/ 1608406 w 3232852"/>
                <a:gd name="connsiteY28" fmla="*/ 251330 h 1243479"/>
                <a:gd name="connsiteX29" fmla="*/ 1628682 w 3232852"/>
                <a:gd name="connsiteY29" fmla="*/ 251619 h 1243479"/>
                <a:gd name="connsiteX30" fmla="*/ 1674721 w 3232852"/>
                <a:gd name="connsiteY30" fmla="*/ 264319 h 1243479"/>
                <a:gd name="connsiteX31" fmla="*/ 1699327 w 3232852"/>
                <a:gd name="connsiteY31" fmla="*/ 184150 h 1243479"/>
                <a:gd name="connsiteX32" fmla="*/ 1746952 w 3232852"/>
                <a:gd name="connsiteY32" fmla="*/ 120650 h 1243479"/>
                <a:gd name="connsiteX33" fmla="*/ 1800927 w 3232852"/>
                <a:gd name="connsiteY33" fmla="*/ 146050 h 1243479"/>
                <a:gd name="connsiteX34" fmla="*/ 1816802 w 3232852"/>
                <a:gd name="connsiteY34" fmla="*/ 219075 h 1243479"/>
                <a:gd name="connsiteX35" fmla="*/ 1822358 w 3232852"/>
                <a:gd name="connsiteY35" fmla="*/ 261937 h 1243479"/>
                <a:gd name="connsiteX36" fmla="*/ 1862046 w 3232852"/>
                <a:gd name="connsiteY36" fmla="*/ 285751 h 1243479"/>
                <a:gd name="connsiteX37" fmla="*/ 1912989 w 3232852"/>
                <a:gd name="connsiteY37" fmla="*/ 248660 h 1243479"/>
                <a:gd name="connsiteX38" fmla="*/ 1971583 w 3232852"/>
                <a:gd name="connsiteY38" fmla="*/ 261937 h 1243479"/>
                <a:gd name="connsiteX39" fmla="*/ 2021590 w 3232852"/>
                <a:gd name="connsiteY39" fmla="*/ 250825 h 1243479"/>
                <a:gd name="connsiteX40" fmla="*/ 2042227 w 3232852"/>
                <a:gd name="connsiteY40" fmla="*/ 206375 h 1243479"/>
                <a:gd name="connsiteX41" fmla="*/ 2073977 w 3232852"/>
                <a:gd name="connsiteY41" fmla="*/ 139700 h 1243479"/>
                <a:gd name="connsiteX42" fmla="*/ 2096202 w 3232852"/>
                <a:gd name="connsiteY42" fmla="*/ 136525 h 1243479"/>
                <a:gd name="connsiteX43" fmla="*/ 2159702 w 3232852"/>
                <a:gd name="connsiteY43" fmla="*/ 165100 h 1243479"/>
                <a:gd name="connsiteX44" fmla="*/ 2190659 w 3232852"/>
                <a:gd name="connsiteY44" fmla="*/ 243681 h 1243479"/>
                <a:gd name="connsiteX45" fmla="*/ 2195999 w 3232852"/>
                <a:gd name="connsiteY45" fmla="*/ 276802 h 1243479"/>
                <a:gd name="connsiteX46" fmla="*/ 2269241 w 3232852"/>
                <a:gd name="connsiteY46" fmla="*/ 293688 h 1243479"/>
                <a:gd name="connsiteX47" fmla="*/ 2336851 w 3232852"/>
                <a:gd name="connsiteY47" fmla="*/ 274999 h 1243479"/>
                <a:gd name="connsiteX48" fmla="*/ 2385127 w 3232852"/>
                <a:gd name="connsiteY48" fmla="*/ 171450 h 1243479"/>
                <a:gd name="connsiteX49" fmla="*/ 2407352 w 3232852"/>
                <a:gd name="connsiteY49" fmla="*/ 155575 h 1243479"/>
                <a:gd name="connsiteX50" fmla="*/ 2543877 w 3232852"/>
                <a:gd name="connsiteY50" fmla="*/ 171450 h 1243479"/>
                <a:gd name="connsiteX51" fmla="*/ 2616902 w 3232852"/>
                <a:gd name="connsiteY51" fmla="*/ 101600 h 1243479"/>
                <a:gd name="connsiteX52" fmla="*/ 2728027 w 3232852"/>
                <a:gd name="connsiteY52" fmla="*/ 107950 h 1243479"/>
                <a:gd name="connsiteX53" fmla="*/ 2893127 w 3232852"/>
                <a:gd name="connsiteY53" fmla="*/ 79375 h 1243479"/>
                <a:gd name="connsiteX54" fmla="*/ 2947102 w 3232852"/>
                <a:gd name="connsiteY54" fmla="*/ 19050 h 1243479"/>
                <a:gd name="connsiteX55" fmla="*/ 3121727 w 3232852"/>
                <a:gd name="connsiteY55" fmla="*/ 9525 h 1243479"/>
                <a:gd name="connsiteX56" fmla="*/ 3194752 w 3232852"/>
                <a:gd name="connsiteY56" fmla="*/ 34925 h 1243479"/>
                <a:gd name="connsiteX57" fmla="*/ 3232852 w 3232852"/>
                <a:gd name="connsiteY57" fmla="*/ 104775 h 1243479"/>
                <a:gd name="connsiteX58" fmla="*/ 3045527 w 3232852"/>
                <a:gd name="connsiteY58" fmla="*/ 139700 h 1243479"/>
                <a:gd name="connsiteX59" fmla="*/ 2988377 w 3232852"/>
                <a:gd name="connsiteY59" fmla="*/ 152400 h 1243479"/>
                <a:gd name="connsiteX60" fmla="*/ 2928052 w 3232852"/>
                <a:gd name="connsiteY60" fmla="*/ 187325 h 1243479"/>
                <a:gd name="connsiteX61" fmla="*/ 2835977 w 3232852"/>
                <a:gd name="connsiteY61" fmla="*/ 330200 h 1243479"/>
                <a:gd name="connsiteX62" fmla="*/ 2762952 w 3232852"/>
                <a:gd name="connsiteY62" fmla="*/ 374650 h 1243479"/>
                <a:gd name="connsiteX63" fmla="*/ 2616902 w 3232852"/>
                <a:gd name="connsiteY63" fmla="*/ 387350 h 1243479"/>
                <a:gd name="connsiteX64" fmla="*/ 2458152 w 3232852"/>
                <a:gd name="connsiteY64" fmla="*/ 415925 h 1243479"/>
                <a:gd name="connsiteX65" fmla="*/ 2359727 w 3232852"/>
                <a:gd name="connsiteY65" fmla="*/ 469900 h 1243479"/>
                <a:gd name="connsiteX66" fmla="*/ 2175577 w 3232852"/>
                <a:gd name="connsiteY66" fmla="*/ 625475 h 1243479"/>
                <a:gd name="connsiteX67" fmla="*/ 2125571 w 3232852"/>
                <a:gd name="connsiteY67" fmla="*/ 608806 h 1243479"/>
                <a:gd name="connsiteX68" fmla="*/ 2050958 w 3232852"/>
                <a:gd name="connsiteY68" fmla="*/ 608806 h 1243479"/>
                <a:gd name="connsiteX69" fmla="*/ 1943008 w 3232852"/>
                <a:gd name="connsiteY69" fmla="*/ 615156 h 1243479"/>
                <a:gd name="connsiteX70" fmla="*/ 1753303 w 3232852"/>
                <a:gd name="connsiteY70" fmla="*/ 598487 h 1243479"/>
                <a:gd name="connsiteX71" fmla="*/ 1631064 w 3232852"/>
                <a:gd name="connsiteY71" fmla="*/ 635794 h 1243479"/>
                <a:gd name="connsiteX72" fmla="*/ 1458821 w 3232852"/>
                <a:gd name="connsiteY72" fmla="*/ 690562 h 1243479"/>
                <a:gd name="connsiteX73" fmla="*/ 1349283 w 3232852"/>
                <a:gd name="connsiteY73" fmla="*/ 738187 h 1243479"/>
                <a:gd name="connsiteX74" fmla="*/ 1283402 w 3232852"/>
                <a:gd name="connsiteY74" fmla="*/ 815975 h 1243479"/>
                <a:gd name="connsiteX75" fmla="*/ 1127827 w 3232852"/>
                <a:gd name="connsiteY75" fmla="*/ 873125 h 1243479"/>
                <a:gd name="connsiteX76" fmla="*/ 1048452 w 3232852"/>
                <a:gd name="connsiteY76" fmla="*/ 962025 h 1243479"/>
                <a:gd name="connsiteX77" fmla="*/ 991302 w 3232852"/>
                <a:gd name="connsiteY77" fmla="*/ 967581 h 1243479"/>
                <a:gd name="connsiteX78" fmla="*/ 868559 w 3232852"/>
                <a:gd name="connsiteY78" fmla="*/ 1024876 h 1243479"/>
                <a:gd name="connsiteX79" fmla="*/ 739179 w 3232852"/>
                <a:gd name="connsiteY79" fmla="*/ 1058935 h 1243479"/>
                <a:gd name="connsiteX80" fmla="*/ 573141 w 3232852"/>
                <a:gd name="connsiteY80" fmla="*/ 1101148 h 1243479"/>
                <a:gd name="connsiteX81" fmla="*/ 463675 w 3232852"/>
                <a:gd name="connsiteY81" fmla="*/ 1154040 h 1243479"/>
                <a:gd name="connsiteX82" fmla="*/ 247343 w 3232852"/>
                <a:gd name="connsiteY82" fmla="*/ 1241280 h 1243479"/>
                <a:gd name="connsiteX83" fmla="*/ 149927 w 3232852"/>
                <a:gd name="connsiteY83" fmla="*/ 1215231 h 1243479"/>
                <a:gd name="connsiteX84" fmla="*/ 126 w 3232852"/>
                <a:gd name="connsiteY84" fmla="*/ 1192501 h 1243479"/>
                <a:gd name="connsiteX85" fmla="*/ 128496 w 3232852"/>
                <a:gd name="connsiteY85" fmla="*/ 1148557 h 1243479"/>
                <a:gd name="connsiteX86" fmla="*/ 288907 w 3232852"/>
                <a:gd name="connsiteY86" fmla="*/ 1112188 h 1243479"/>
                <a:gd name="connsiteX87" fmla="*/ 433946 w 3232852"/>
                <a:gd name="connsiteY87" fmla="*/ 1062182 h 1243479"/>
                <a:gd name="connsiteX88" fmla="*/ 594427 w 3232852"/>
                <a:gd name="connsiteY88" fmla="*/ 1019175 h 1243479"/>
                <a:gd name="connsiteX0" fmla="*/ 594427 w 3232852"/>
                <a:gd name="connsiteY0" fmla="*/ 1019175 h 1216750"/>
                <a:gd name="connsiteX1" fmla="*/ 711902 w 3232852"/>
                <a:gd name="connsiteY1" fmla="*/ 958850 h 1216750"/>
                <a:gd name="connsiteX2" fmla="*/ 842365 w 3232852"/>
                <a:gd name="connsiteY2" fmla="*/ 854652 h 1216750"/>
                <a:gd name="connsiteX3" fmla="*/ 959841 w 3232852"/>
                <a:gd name="connsiteY3" fmla="*/ 646835 h 1216750"/>
                <a:gd name="connsiteX4" fmla="*/ 978602 w 3232852"/>
                <a:gd name="connsiteY4" fmla="*/ 444500 h 1216750"/>
                <a:gd name="connsiteX5" fmla="*/ 1038133 w 3232852"/>
                <a:gd name="connsiteY5" fmla="*/ 389732 h 1216750"/>
                <a:gd name="connsiteX6" fmla="*/ 1058771 w 3232852"/>
                <a:gd name="connsiteY6" fmla="*/ 294482 h 1216750"/>
                <a:gd name="connsiteX7" fmla="*/ 1096077 w 3232852"/>
                <a:gd name="connsiteY7" fmla="*/ 196850 h 1216750"/>
                <a:gd name="connsiteX8" fmla="*/ 1204821 w 3232852"/>
                <a:gd name="connsiteY8" fmla="*/ 11112 h 1216750"/>
                <a:gd name="connsiteX9" fmla="*/ 1238952 w 3232852"/>
                <a:gd name="connsiteY9" fmla="*/ 0 h 1216750"/>
                <a:gd name="connsiteX10" fmla="*/ 1231015 w 3232852"/>
                <a:gd name="connsiteY10" fmla="*/ 110331 h 1216750"/>
                <a:gd name="connsiteX11" fmla="*/ 1227839 w 3232852"/>
                <a:gd name="connsiteY11" fmla="*/ 202407 h 1216750"/>
                <a:gd name="connsiteX12" fmla="*/ 1155608 w 3232852"/>
                <a:gd name="connsiteY12" fmla="*/ 291306 h 1216750"/>
                <a:gd name="connsiteX13" fmla="*/ 1133384 w 3232852"/>
                <a:gd name="connsiteY13" fmla="*/ 378619 h 1216750"/>
                <a:gd name="connsiteX14" fmla="*/ 1069883 w 3232852"/>
                <a:gd name="connsiteY14" fmla="*/ 489744 h 1216750"/>
                <a:gd name="connsiteX15" fmla="*/ 1042897 w 3232852"/>
                <a:gd name="connsiteY15" fmla="*/ 598487 h 1216750"/>
                <a:gd name="connsiteX16" fmla="*/ 1066709 w 3232852"/>
                <a:gd name="connsiteY16" fmla="*/ 629444 h 1216750"/>
                <a:gd name="connsiteX17" fmla="*/ 1132590 w 3232852"/>
                <a:gd name="connsiteY17" fmla="*/ 624681 h 1216750"/>
                <a:gd name="connsiteX18" fmla="*/ 1216727 w 3232852"/>
                <a:gd name="connsiteY18" fmla="*/ 581025 h 1216750"/>
                <a:gd name="connsiteX19" fmla="*/ 1289752 w 3232852"/>
                <a:gd name="connsiteY19" fmla="*/ 441325 h 1216750"/>
                <a:gd name="connsiteX20" fmla="*/ 1369922 w 3232852"/>
                <a:gd name="connsiteY20" fmla="*/ 394494 h 1216750"/>
                <a:gd name="connsiteX21" fmla="*/ 1426278 w 3232852"/>
                <a:gd name="connsiteY21" fmla="*/ 305594 h 1216750"/>
                <a:gd name="connsiteX22" fmla="*/ 1437390 w 3232852"/>
                <a:gd name="connsiteY22" fmla="*/ 224631 h 1216750"/>
                <a:gd name="connsiteX23" fmla="*/ 1476283 w 3232852"/>
                <a:gd name="connsiteY23" fmla="*/ 172244 h 1216750"/>
                <a:gd name="connsiteX24" fmla="*/ 1520733 w 3232852"/>
                <a:gd name="connsiteY24" fmla="*/ 163512 h 1216750"/>
                <a:gd name="connsiteX25" fmla="*/ 1538197 w 3232852"/>
                <a:gd name="connsiteY25" fmla="*/ 191294 h 1216750"/>
                <a:gd name="connsiteX26" fmla="*/ 1537403 w 3232852"/>
                <a:gd name="connsiteY26" fmla="*/ 245269 h 1216750"/>
                <a:gd name="connsiteX27" fmla="*/ 1581058 w 3232852"/>
                <a:gd name="connsiteY27" fmla="*/ 257175 h 1216750"/>
                <a:gd name="connsiteX28" fmla="*/ 1608406 w 3232852"/>
                <a:gd name="connsiteY28" fmla="*/ 251330 h 1216750"/>
                <a:gd name="connsiteX29" fmla="*/ 1628682 w 3232852"/>
                <a:gd name="connsiteY29" fmla="*/ 251619 h 1216750"/>
                <a:gd name="connsiteX30" fmla="*/ 1674721 w 3232852"/>
                <a:gd name="connsiteY30" fmla="*/ 264319 h 1216750"/>
                <a:gd name="connsiteX31" fmla="*/ 1699327 w 3232852"/>
                <a:gd name="connsiteY31" fmla="*/ 184150 h 1216750"/>
                <a:gd name="connsiteX32" fmla="*/ 1746952 w 3232852"/>
                <a:gd name="connsiteY32" fmla="*/ 120650 h 1216750"/>
                <a:gd name="connsiteX33" fmla="*/ 1800927 w 3232852"/>
                <a:gd name="connsiteY33" fmla="*/ 146050 h 1216750"/>
                <a:gd name="connsiteX34" fmla="*/ 1816802 w 3232852"/>
                <a:gd name="connsiteY34" fmla="*/ 219075 h 1216750"/>
                <a:gd name="connsiteX35" fmla="*/ 1822358 w 3232852"/>
                <a:gd name="connsiteY35" fmla="*/ 261937 h 1216750"/>
                <a:gd name="connsiteX36" fmla="*/ 1862046 w 3232852"/>
                <a:gd name="connsiteY36" fmla="*/ 285751 h 1216750"/>
                <a:gd name="connsiteX37" fmla="*/ 1912989 w 3232852"/>
                <a:gd name="connsiteY37" fmla="*/ 248660 h 1216750"/>
                <a:gd name="connsiteX38" fmla="*/ 1971583 w 3232852"/>
                <a:gd name="connsiteY38" fmla="*/ 261937 h 1216750"/>
                <a:gd name="connsiteX39" fmla="*/ 2021590 w 3232852"/>
                <a:gd name="connsiteY39" fmla="*/ 250825 h 1216750"/>
                <a:gd name="connsiteX40" fmla="*/ 2042227 w 3232852"/>
                <a:gd name="connsiteY40" fmla="*/ 206375 h 1216750"/>
                <a:gd name="connsiteX41" fmla="*/ 2073977 w 3232852"/>
                <a:gd name="connsiteY41" fmla="*/ 139700 h 1216750"/>
                <a:gd name="connsiteX42" fmla="*/ 2096202 w 3232852"/>
                <a:gd name="connsiteY42" fmla="*/ 136525 h 1216750"/>
                <a:gd name="connsiteX43" fmla="*/ 2159702 w 3232852"/>
                <a:gd name="connsiteY43" fmla="*/ 165100 h 1216750"/>
                <a:gd name="connsiteX44" fmla="*/ 2190659 w 3232852"/>
                <a:gd name="connsiteY44" fmla="*/ 243681 h 1216750"/>
                <a:gd name="connsiteX45" fmla="*/ 2195999 w 3232852"/>
                <a:gd name="connsiteY45" fmla="*/ 276802 h 1216750"/>
                <a:gd name="connsiteX46" fmla="*/ 2269241 w 3232852"/>
                <a:gd name="connsiteY46" fmla="*/ 293688 h 1216750"/>
                <a:gd name="connsiteX47" fmla="*/ 2336851 w 3232852"/>
                <a:gd name="connsiteY47" fmla="*/ 274999 h 1216750"/>
                <a:gd name="connsiteX48" fmla="*/ 2385127 w 3232852"/>
                <a:gd name="connsiteY48" fmla="*/ 171450 h 1216750"/>
                <a:gd name="connsiteX49" fmla="*/ 2407352 w 3232852"/>
                <a:gd name="connsiteY49" fmla="*/ 155575 h 1216750"/>
                <a:gd name="connsiteX50" fmla="*/ 2543877 w 3232852"/>
                <a:gd name="connsiteY50" fmla="*/ 171450 h 1216750"/>
                <a:gd name="connsiteX51" fmla="*/ 2616902 w 3232852"/>
                <a:gd name="connsiteY51" fmla="*/ 101600 h 1216750"/>
                <a:gd name="connsiteX52" fmla="*/ 2728027 w 3232852"/>
                <a:gd name="connsiteY52" fmla="*/ 107950 h 1216750"/>
                <a:gd name="connsiteX53" fmla="*/ 2893127 w 3232852"/>
                <a:gd name="connsiteY53" fmla="*/ 79375 h 1216750"/>
                <a:gd name="connsiteX54" fmla="*/ 2947102 w 3232852"/>
                <a:gd name="connsiteY54" fmla="*/ 19050 h 1216750"/>
                <a:gd name="connsiteX55" fmla="*/ 3121727 w 3232852"/>
                <a:gd name="connsiteY55" fmla="*/ 9525 h 1216750"/>
                <a:gd name="connsiteX56" fmla="*/ 3194752 w 3232852"/>
                <a:gd name="connsiteY56" fmla="*/ 34925 h 1216750"/>
                <a:gd name="connsiteX57" fmla="*/ 3232852 w 3232852"/>
                <a:gd name="connsiteY57" fmla="*/ 104775 h 1216750"/>
                <a:gd name="connsiteX58" fmla="*/ 3045527 w 3232852"/>
                <a:gd name="connsiteY58" fmla="*/ 139700 h 1216750"/>
                <a:gd name="connsiteX59" fmla="*/ 2988377 w 3232852"/>
                <a:gd name="connsiteY59" fmla="*/ 152400 h 1216750"/>
                <a:gd name="connsiteX60" fmla="*/ 2928052 w 3232852"/>
                <a:gd name="connsiteY60" fmla="*/ 187325 h 1216750"/>
                <a:gd name="connsiteX61" fmla="*/ 2835977 w 3232852"/>
                <a:gd name="connsiteY61" fmla="*/ 330200 h 1216750"/>
                <a:gd name="connsiteX62" fmla="*/ 2762952 w 3232852"/>
                <a:gd name="connsiteY62" fmla="*/ 374650 h 1216750"/>
                <a:gd name="connsiteX63" fmla="*/ 2616902 w 3232852"/>
                <a:gd name="connsiteY63" fmla="*/ 387350 h 1216750"/>
                <a:gd name="connsiteX64" fmla="*/ 2458152 w 3232852"/>
                <a:gd name="connsiteY64" fmla="*/ 415925 h 1216750"/>
                <a:gd name="connsiteX65" fmla="*/ 2359727 w 3232852"/>
                <a:gd name="connsiteY65" fmla="*/ 469900 h 1216750"/>
                <a:gd name="connsiteX66" fmla="*/ 2175577 w 3232852"/>
                <a:gd name="connsiteY66" fmla="*/ 625475 h 1216750"/>
                <a:gd name="connsiteX67" fmla="*/ 2125571 w 3232852"/>
                <a:gd name="connsiteY67" fmla="*/ 608806 h 1216750"/>
                <a:gd name="connsiteX68" fmla="*/ 2050958 w 3232852"/>
                <a:gd name="connsiteY68" fmla="*/ 608806 h 1216750"/>
                <a:gd name="connsiteX69" fmla="*/ 1943008 w 3232852"/>
                <a:gd name="connsiteY69" fmla="*/ 615156 h 1216750"/>
                <a:gd name="connsiteX70" fmla="*/ 1753303 w 3232852"/>
                <a:gd name="connsiteY70" fmla="*/ 598487 h 1216750"/>
                <a:gd name="connsiteX71" fmla="*/ 1631064 w 3232852"/>
                <a:gd name="connsiteY71" fmla="*/ 635794 h 1216750"/>
                <a:gd name="connsiteX72" fmla="*/ 1458821 w 3232852"/>
                <a:gd name="connsiteY72" fmla="*/ 690562 h 1216750"/>
                <a:gd name="connsiteX73" fmla="*/ 1349283 w 3232852"/>
                <a:gd name="connsiteY73" fmla="*/ 738187 h 1216750"/>
                <a:gd name="connsiteX74" fmla="*/ 1283402 w 3232852"/>
                <a:gd name="connsiteY74" fmla="*/ 815975 h 1216750"/>
                <a:gd name="connsiteX75" fmla="*/ 1127827 w 3232852"/>
                <a:gd name="connsiteY75" fmla="*/ 873125 h 1216750"/>
                <a:gd name="connsiteX76" fmla="*/ 1048452 w 3232852"/>
                <a:gd name="connsiteY76" fmla="*/ 962025 h 1216750"/>
                <a:gd name="connsiteX77" fmla="*/ 991302 w 3232852"/>
                <a:gd name="connsiteY77" fmla="*/ 967581 h 1216750"/>
                <a:gd name="connsiteX78" fmla="*/ 868559 w 3232852"/>
                <a:gd name="connsiteY78" fmla="*/ 1024876 h 1216750"/>
                <a:gd name="connsiteX79" fmla="*/ 739179 w 3232852"/>
                <a:gd name="connsiteY79" fmla="*/ 1058935 h 1216750"/>
                <a:gd name="connsiteX80" fmla="*/ 573141 w 3232852"/>
                <a:gd name="connsiteY80" fmla="*/ 1101148 h 1216750"/>
                <a:gd name="connsiteX81" fmla="*/ 463675 w 3232852"/>
                <a:gd name="connsiteY81" fmla="*/ 1154040 h 1216750"/>
                <a:gd name="connsiteX82" fmla="*/ 309255 w 3232852"/>
                <a:gd name="connsiteY82" fmla="*/ 1186511 h 1216750"/>
                <a:gd name="connsiteX83" fmla="*/ 149927 w 3232852"/>
                <a:gd name="connsiteY83" fmla="*/ 1215231 h 1216750"/>
                <a:gd name="connsiteX84" fmla="*/ 126 w 3232852"/>
                <a:gd name="connsiteY84" fmla="*/ 1192501 h 1216750"/>
                <a:gd name="connsiteX85" fmla="*/ 128496 w 3232852"/>
                <a:gd name="connsiteY85" fmla="*/ 1148557 h 1216750"/>
                <a:gd name="connsiteX86" fmla="*/ 288907 w 3232852"/>
                <a:gd name="connsiteY86" fmla="*/ 1112188 h 1216750"/>
                <a:gd name="connsiteX87" fmla="*/ 433946 w 3232852"/>
                <a:gd name="connsiteY87" fmla="*/ 1062182 h 1216750"/>
                <a:gd name="connsiteX88" fmla="*/ 594427 w 3232852"/>
                <a:gd name="connsiteY88" fmla="*/ 1019175 h 1216750"/>
                <a:gd name="connsiteX0" fmla="*/ 594427 w 3232852"/>
                <a:gd name="connsiteY0" fmla="*/ 1019175 h 1216750"/>
                <a:gd name="connsiteX1" fmla="*/ 711902 w 3232852"/>
                <a:gd name="connsiteY1" fmla="*/ 958850 h 1216750"/>
                <a:gd name="connsiteX2" fmla="*/ 842365 w 3232852"/>
                <a:gd name="connsiteY2" fmla="*/ 854652 h 1216750"/>
                <a:gd name="connsiteX3" fmla="*/ 959841 w 3232852"/>
                <a:gd name="connsiteY3" fmla="*/ 646835 h 1216750"/>
                <a:gd name="connsiteX4" fmla="*/ 978602 w 3232852"/>
                <a:gd name="connsiteY4" fmla="*/ 444500 h 1216750"/>
                <a:gd name="connsiteX5" fmla="*/ 1038133 w 3232852"/>
                <a:gd name="connsiteY5" fmla="*/ 389732 h 1216750"/>
                <a:gd name="connsiteX6" fmla="*/ 1058771 w 3232852"/>
                <a:gd name="connsiteY6" fmla="*/ 294482 h 1216750"/>
                <a:gd name="connsiteX7" fmla="*/ 1096077 w 3232852"/>
                <a:gd name="connsiteY7" fmla="*/ 196850 h 1216750"/>
                <a:gd name="connsiteX8" fmla="*/ 1204821 w 3232852"/>
                <a:gd name="connsiteY8" fmla="*/ 11112 h 1216750"/>
                <a:gd name="connsiteX9" fmla="*/ 1238952 w 3232852"/>
                <a:gd name="connsiteY9" fmla="*/ 0 h 1216750"/>
                <a:gd name="connsiteX10" fmla="*/ 1231015 w 3232852"/>
                <a:gd name="connsiteY10" fmla="*/ 110331 h 1216750"/>
                <a:gd name="connsiteX11" fmla="*/ 1227839 w 3232852"/>
                <a:gd name="connsiteY11" fmla="*/ 202407 h 1216750"/>
                <a:gd name="connsiteX12" fmla="*/ 1155608 w 3232852"/>
                <a:gd name="connsiteY12" fmla="*/ 291306 h 1216750"/>
                <a:gd name="connsiteX13" fmla="*/ 1133384 w 3232852"/>
                <a:gd name="connsiteY13" fmla="*/ 378619 h 1216750"/>
                <a:gd name="connsiteX14" fmla="*/ 1069883 w 3232852"/>
                <a:gd name="connsiteY14" fmla="*/ 489744 h 1216750"/>
                <a:gd name="connsiteX15" fmla="*/ 1042897 w 3232852"/>
                <a:gd name="connsiteY15" fmla="*/ 598487 h 1216750"/>
                <a:gd name="connsiteX16" fmla="*/ 1066709 w 3232852"/>
                <a:gd name="connsiteY16" fmla="*/ 629444 h 1216750"/>
                <a:gd name="connsiteX17" fmla="*/ 1132590 w 3232852"/>
                <a:gd name="connsiteY17" fmla="*/ 624681 h 1216750"/>
                <a:gd name="connsiteX18" fmla="*/ 1216727 w 3232852"/>
                <a:gd name="connsiteY18" fmla="*/ 581025 h 1216750"/>
                <a:gd name="connsiteX19" fmla="*/ 1289752 w 3232852"/>
                <a:gd name="connsiteY19" fmla="*/ 441325 h 1216750"/>
                <a:gd name="connsiteX20" fmla="*/ 1369922 w 3232852"/>
                <a:gd name="connsiteY20" fmla="*/ 394494 h 1216750"/>
                <a:gd name="connsiteX21" fmla="*/ 1426278 w 3232852"/>
                <a:gd name="connsiteY21" fmla="*/ 305594 h 1216750"/>
                <a:gd name="connsiteX22" fmla="*/ 1437390 w 3232852"/>
                <a:gd name="connsiteY22" fmla="*/ 224631 h 1216750"/>
                <a:gd name="connsiteX23" fmla="*/ 1476283 w 3232852"/>
                <a:gd name="connsiteY23" fmla="*/ 172244 h 1216750"/>
                <a:gd name="connsiteX24" fmla="*/ 1520733 w 3232852"/>
                <a:gd name="connsiteY24" fmla="*/ 163512 h 1216750"/>
                <a:gd name="connsiteX25" fmla="*/ 1538197 w 3232852"/>
                <a:gd name="connsiteY25" fmla="*/ 191294 h 1216750"/>
                <a:gd name="connsiteX26" fmla="*/ 1537403 w 3232852"/>
                <a:gd name="connsiteY26" fmla="*/ 245269 h 1216750"/>
                <a:gd name="connsiteX27" fmla="*/ 1581058 w 3232852"/>
                <a:gd name="connsiteY27" fmla="*/ 257175 h 1216750"/>
                <a:gd name="connsiteX28" fmla="*/ 1608406 w 3232852"/>
                <a:gd name="connsiteY28" fmla="*/ 251330 h 1216750"/>
                <a:gd name="connsiteX29" fmla="*/ 1628682 w 3232852"/>
                <a:gd name="connsiteY29" fmla="*/ 251619 h 1216750"/>
                <a:gd name="connsiteX30" fmla="*/ 1674721 w 3232852"/>
                <a:gd name="connsiteY30" fmla="*/ 264319 h 1216750"/>
                <a:gd name="connsiteX31" fmla="*/ 1699327 w 3232852"/>
                <a:gd name="connsiteY31" fmla="*/ 184150 h 1216750"/>
                <a:gd name="connsiteX32" fmla="*/ 1746952 w 3232852"/>
                <a:gd name="connsiteY32" fmla="*/ 120650 h 1216750"/>
                <a:gd name="connsiteX33" fmla="*/ 1800927 w 3232852"/>
                <a:gd name="connsiteY33" fmla="*/ 146050 h 1216750"/>
                <a:gd name="connsiteX34" fmla="*/ 1816802 w 3232852"/>
                <a:gd name="connsiteY34" fmla="*/ 219075 h 1216750"/>
                <a:gd name="connsiteX35" fmla="*/ 1822358 w 3232852"/>
                <a:gd name="connsiteY35" fmla="*/ 261937 h 1216750"/>
                <a:gd name="connsiteX36" fmla="*/ 1862046 w 3232852"/>
                <a:gd name="connsiteY36" fmla="*/ 285751 h 1216750"/>
                <a:gd name="connsiteX37" fmla="*/ 1912989 w 3232852"/>
                <a:gd name="connsiteY37" fmla="*/ 248660 h 1216750"/>
                <a:gd name="connsiteX38" fmla="*/ 1971583 w 3232852"/>
                <a:gd name="connsiteY38" fmla="*/ 261937 h 1216750"/>
                <a:gd name="connsiteX39" fmla="*/ 2021590 w 3232852"/>
                <a:gd name="connsiteY39" fmla="*/ 250825 h 1216750"/>
                <a:gd name="connsiteX40" fmla="*/ 2042227 w 3232852"/>
                <a:gd name="connsiteY40" fmla="*/ 206375 h 1216750"/>
                <a:gd name="connsiteX41" fmla="*/ 2073977 w 3232852"/>
                <a:gd name="connsiteY41" fmla="*/ 139700 h 1216750"/>
                <a:gd name="connsiteX42" fmla="*/ 2096202 w 3232852"/>
                <a:gd name="connsiteY42" fmla="*/ 136525 h 1216750"/>
                <a:gd name="connsiteX43" fmla="*/ 2159702 w 3232852"/>
                <a:gd name="connsiteY43" fmla="*/ 165100 h 1216750"/>
                <a:gd name="connsiteX44" fmla="*/ 2190659 w 3232852"/>
                <a:gd name="connsiteY44" fmla="*/ 243681 h 1216750"/>
                <a:gd name="connsiteX45" fmla="*/ 2195999 w 3232852"/>
                <a:gd name="connsiteY45" fmla="*/ 276802 h 1216750"/>
                <a:gd name="connsiteX46" fmla="*/ 2269241 w 3232852"/>
                <a:gd name="connsiteY46" fmla="*/ 293688 h 1216750"/>
                <a:gd name="connsiteX47" fmla="*/ 2336851 w 3232852"/>
                <a:gd name="connsiteY47" fmla="*/ 274999 h 1216750"/>
                <a:gd name="connsiteX48" fmla="*/ 2385127 w 3232852"/>
                <a:gd name="connsiteY48" fmla="*/ 171450 h 1216750"/>
                <a:gd name="connsiteX49" fmla="*/ 2407352 w 3232852"/>
                <a:gd name="connsiteY49" fmla="*/ 155575 h 1216750"/>
                <a:gd name="connsiteX50" fmla="*/ 2543877 w 3232852"/>
                <a:gd name="connsiteY50" fmla="*/ 171450 h 1216750"/>
                <a:gd name="connsiteX51" fmla="*/ 2616902 w 3232852"/>
                <a:gd name="connsiteY51" fmla="*/ 101600 h 1216750"/>
                <a:gd name="connsiteX52" fmla="*/ 2728027 w 3232852"/>
                <a:gd name="connsiteY52" fmla="*/ 107950 h 1216750"/>
                <a:gd name="connsiteX53" fmla="*/ 2893127 w 3232852"/>
                <a:gd name="connsiteY53" fmla="*/ 79375 h 1216750"/>
                <a:gd name="connsiteX54" fmla="*/ 2947102 w 3232852"/>
                <a:gd name="connsiteY54" fmla="*/ 19050 h 1216750"/>
                <a:gd name="connsiteX55" fmla="*/ 3121727 w 3232852"/>
                <a:gd name="connsiteY55" fmla="*/ 9525 h 1216750"/>
                <a:gd name="connsiteX56" fmla="*/ 3194752 w 3232852"/>
                <a:gd name="connsiteY56" fmla="*/ 34925 h 1216750"/>
                <a:gd name="connsiteX57" fmla="*/ 3232852 w 3232852"/>
                <a:gd name="connsiteY57" fmla="*/ 104775 h 1216750"/>
                <a:gd name="connsiteX58" fmla="*/ 3045527 w 3232852"/>
                <a:gd name="connsiteY58" fmla="*/ 139700 h 1216750"/>
                <a:gd name="connsiteX59" fmla="*/ 2988377 w 3232852"/>
                <a:gd name="connsiteY59" fmla="*/ 152400 h 1216750"/>
                <a:gd name="connsiteX60" fmla="*/ 2928052 w 3232852"/>
                <a:gd name="connsiteY60" fmla="*/ 187325 h 1216750"/>
                <a:gd name="connsiteX61" fmla="*/ 2835977 w 3232852"/>
                <a:gd name="connsiteY61" fmla="*/ 330200 h 1216750"/>
                <a:gd name="connsiteX62" fmla="*/ 2762952 w 3232852"/>
                <a:gd name="connsiteY62" fmla="*/ 374650 h 1216750"/>
                <a:gd name="connsiteX63" fmla="*/ 2616902 w 3232852"/>
                <a:gd name="connsiteY63" fmla="*/ 387350 h 1216750"/>
                <a:gd name="connsiteX64" fmla="*/ 2458152 w 3232852"/>
                <a:gd name="connsiteY64" fmla="*/ 415925 h 1216750"/>
                <a:gd name="connsiteX65" fmla="*/ 2359727 w 3232852"/>
                <a:gd name="connsiteY65" fmla="*/ 469900 h 1216750"/>
                <a:gd name="connsiteX66" fmla="*/ 2175577 w 3232852"/>
                <a:gd name="connsiteY66" fmla="*/ 625475 h 1216750"/>
                <a:gd name="connsiteX67" fmla="*/ 2125571 w 3232852"/>
                <a:gd name="connsiteY67" fmla="*/ 608806 h 1216750"/>
                <a:gd name="connsiteX68" fmla="*/ 2050958 w 3232852"/>
                <a:gd name="connsiteY68" fmla="*/ 608806 h 1216750"/>
                <a:gd name="connsiteX69" fmla="*/ 1943008 w 3232852"/>
                <a:gd name="connsiteY69" fmla="*/ 615156 h 1216750"/>
                <a:gd name="connsiteX70" fmla="*/ 1753303 w 3232852"/>
                <a:gd name="connsiteY70" fmla="*/ 598487 h 1216750"/>
                <a:gd name="connsiteX71" fmla="*/ 1631064 w 3232852"/>
                <a:gd name="connsiteY71" fmla="*/ 635794 h 1216750"/>
                <a:gd name="connsiteX72" fmla="*/ 1458821 w 3232852"/>
                <a:gd name="connsiteY72" fmla="*/ 690562 h 1216750"/>
                <a:gd name="connsiteX73" fmla="*/ 1349283 w 3232852"/>
                <a:gd name="connsiteY73" fmla="*/ 738187 h 1216750"/>
                <a:gd name="connsiteX74" fmla="*/ 1283402 w 3232852"/>
                <a:gd name="connsiteY74" fmla="*/ 815975 h 1216750"/>
                <a:gd name="connsiteX75" fmla="*/ 1127827 w 3232852"/>
                <a:gd name="connsiteY75" fmla="*/ 873125 h 1216750"/>
                <a:gd name="connsiteX76" fmla="*/ 1048452 w 3232852"/>
                <a:gd name="connsiteY76" fmla="*/ 962025 h 1216750"/>
                <a:gd name="connsiteX77" fmla="*/ 991302 w 3232852"/>
                <a:gd name="connsiteY77" fmla="*/ 967581 h 1216750"/>
                <a:gd name="connsiteX78" fmla="*/ 868559 w 3232852"/>
                <a:gd name="connsiteY78" fmla="*/ 1024876 h 1216750"/>
                <a:gd name="connsiteX79" fmla="*/ 739179 w 3232852"/>
                <a:gd name="connsiteY79" fmla="*/ 1058935 h 1216750"/>
                <a:gd name="connsiteX80" fmla="*/ 613623 w 3232852"/>
                <a:gd name="connsiteY80" fmla="*/ 1103529 h 1216750"/>
                <a:gd name="connsiteX81" fmla="*/ 463675 w 3232852"/>
                <a:gd name="connsiteY81" fmla="*/ 1154040 h 1216750"/>
                <a:gd name="connsiteX82" fmla="*/ 309255 w 3232852"/>
                <a:gd name="connsiteY82" fmla="*/ 1186511 h 1216750"/>
                <a:gd name="connsiteX83" fmla="*/ 149927 w 3232852"/>
                <a:gd name="connsiteY83" fmla="*/ 1215231 h 1216750"/>
                <a:gd name="connsiteX84" fmla="*/ 126 w 3232852"/>
                <a:gd name="connsiteY84" fmla="*/ 1192501 h 1216750"/>
                <a:gd name="connsiteX85" fmla="*/ 128496 w 3232852"/>
                <a:gd name="connsiteY85" fmla="*/ 1148557 h 1216750"/>
                <a:gd name="connsiteX86" fmla="*/ 288907 w 3232852"/>
                <a:gd name="connsiteY86" fmla="*/ 1112188 h 1216750"/>
                <a:gd name="connsiteX87" fmla="*/ 433946 w 3232852"/>
                <a:gd name="connsiteY87" fmla="*/ 1062182 h 1216750"/>
                <a:gd name="connsiteX88" fmla="*/ 594427 w 3232852"/>
                <a:gd name="connsiteY88" fmla="*/ 1019175 h 1216750"/>
                <a:gd name="connsiteX0" fmla="*/ 477371 w 3115796"/>
                <a:gd name="connsiteY0" fmla="*/ 1019175 h 1216247"/>
                <a:gd name="connsiteX1" fmla="*/ 594846 w 3115796"/>
                <a:gd name="connsiteY1" fmla="*/ 958850 h 1216247"/>
                <a:gd name="connsiteX2" fmla="*/ 725309 w 3115796"/>
                <a:gd name="connsiteY2" fmla="*/ 854652 h 1216247"/>
                <a:gd name="connsiteX3" fmla="*/ 842785 w 3115796"/>
                <a:gd name="connsiteY3" fmla="*/ 646835 h 1216247"/>
                <a:gd name="connsiteX4" fmla="*/ 861546 w 3115796"/>
                <a:gd name="connsiteY4" fmla="*/ 444500 h 1216247"/>
                <a:gd name="connsiteX5" fmla="*/ 921077 w 3115796"/>
                <a:gd name="connsiteY5" fmla="*/ 389732 h 1216247"/>
                <a:gd name="connsiteX6" fmla="*/ 941715 w 3115796"/>
                <a:gd name="connsiteY6" fmla="*/ 294482 h 1216247"/>
                <a:gd name="connsiteX7" fmla="*/ 979021 w 3115796"/>
                <a:gd name="connsiteY7" fmla="*/ 196850 h 1216247"/>
                <a:gd name="connsiteX8" fmla="*/ 1087765 w 3115796"/>
                <a:gd name="connsiteY8" fmla="*/ 11112 h 1216247"/>
                <a:gd name="connsiteX9" fmla="*/ 1121896 w 3115796"/>
                <a:gd name="connsiteY9" fmla="*/ 0 h 1216247"/>
                <a:gd name="connsiteX10" fmla="*/ 1113959 w 3115796"/>
                <a:gd name="connsiteY10" fmla="*/ 110331 h 1216247"/>
                <a:gd name="connsiteX11" fmla="*/ 1110783 w 3115796"/>
                <a:gd name="connsiteY11" fmla="*/ 202407 h 1216247"/>
                <a:gd name="connsiteX12" fmla="*/ 1038552 w 3115796"/>
                <a:gd name="connsiteY12" fmla="*/ 291306 h 1216247"/>
                <a:gd name="connsiteX13" fmla="*/ 1016328 w 3115796"/>
                <a:gd name="connsiteY13" fmla="*/ 378619 h 1216247"/>
                <a:gd name="connsiteX14" fmla="*/ 952827 w 3115796"/>
                <a:gd name="connsiteY14" fmla="*/ 489744 h 1216247"/>
                <a:gd name="connsiteX15" fmla="*/ 925841 w 3115796"/>
                <a:gd name="connsiteY15" fmla="*/ 598487 h 1216247"/>
                <a:gd name="connsiteX16" fmla="*/ 949653 w 3115796"/>
                <a:gd name="connsiteY16" fmla="*/ 629444 h 1216247"/>
                <a:gd name="connsiteX17" fmla="*/ 1015534 w 3115796"/>
                <a:gd name="connsiteY17" fmla="*/ 624681 h 1216247"/>
                <a:gd name="connsiteX18" fmla="*/ 1099671 w 3115796"/>
                <a:gd name="connsiteY18" fmla="*/ 581025 h 1216247"/>
                <a:gd name="connsiteX19" fmla="*/ 1172696 w 3115796"/>
                <a:gd name="connsiteY19" fmla="*/ 441325 h 1216247"/>
                <a:gd name="connsiteX20" fmla="*/ 1252866 w 3115796"/>
                <a:gd name="connsiteY20" fmla="*/ 394494 h 1216247"/>
                <a:gd name="connsiteX21" fmla="*/ 1309222 w 3115796"/>
                <a:gd name="connsiteY21" fmla="*/ 305594 h 1216247"/>
                <a:gd name="connsiteX22" fmla="*/ 1320334 w 3115796"/>
                <a:gd name="connsiteY22" fmla="*/ 224631 h 1216247"/>
                <a:gd name="connsiteX23" fmla="*/ 1359227 w 3115796"/>
                <a:gd name="connsiteY23" fmla="*/ 172244 h 1216247"/>
                <a:gd name="connsiteX24" fmla="*/ 1403677 w 3115796"/>
                <a:gd name="connsiteY24" fmla="*/ 163512 h 1216247"/>
                <a:gd name="connsiteX25" fmla="*/ 1421141 w 3115796"/>
                <a:gd name="connsiteY25" fmla="*/ 191294 h 1216247"/>
                <a:gd name="connsiteX26" fmla="*/ 1420347 w 3115796"/>
                <a:gd name="connsiteY26" fmla="*/ 245269 h 1216247"/>
                <a:gd name="connsiteX27" fmla="*/ 1464002 w 3115796"/>
                <a:gd name="connsiteY27" fmla="*/ 257175 h 1216247"/>
                <a:gd name="connsiteX28" fmla="*/ 1491350 w 3115796"/>
                <a:gd name="connsiteY28" fmla="*/ 251330 h 1216247"/>
                <a:gd name="connsiteX29" fmla="*/ 1511626 w 3115796"/>
                <a:gd name="connsiteY29" fmla="*/ 251619 h 1216247"/>
                <a:gd name="connsiteX30" fmla="*/ 1557665 w 3115796"/>
                <a:gd name="connsiteY30" fmla="*/ 264319 h 1216247"/>
                <a:gd name="connsiteX31" fmla="*/ 1582271 w 3115796"/>
                <a:gd name="connsiteY31" fmla="*/ 184150 h 1216247"/>
                <a:gd name="connsiteX32" fmla="*/ 1629896 w 3115796"/>
                <a:gd name="connsiteY32" fmla="*/ 120650 h 1216247"/>
                <a:gd name="connsiteX33" fmla="*/ 1683871 w 3115796"/>
                <a:gd name="connsiteY33" fmla="*/ 146050 h 1216247"/>
                <a:gd name="connsiteX34" fmla="*/ 1699746 w 3115796"/>
                <a:gd name="connsiteY34" fmla="*/ 219075 h 1216247"/>
                <a:gd name="connsiteX35" fmla="*/ 1705302 w 3115796"/>
                <a:gd name="connsiteY35" fmla="*/ 261937 h 1216247"/>
                <a:gd name="connsiteX36" fmla="*/ 1744990 w 3115796"/>
                <a:gd name="connsiteY36" fmla="*/ 285751 h 1216247"/>
                <a:gd name="connsiteX37" fmla="*/ 1795933 w 3115796"/>
                <a:gd name="connsiteY37" fmla="*/ 248660 h 1216247"/>
                <a:gd name="connsiteX38" fmla="*/ 1854527 w 3115796"/>
                <a:gd name="connsiteY38" fmla="*/ 261937 h 1216247"/>
                <a:gd name="connsiteX39" fmla="*/ 1904534 w 3115796"/>
                <a:gd name="connsiteY39" fmla="*/ 250825 h 1216247"/>
                <a:gd name="connsiteX40" fmla="*/ 1925171 w 3115796"/>
                <a:gd name="connsiteY40" fmla="*/ 206375 h 1216247"/>
                <a:gd name="connsiteX41" fmla="*/ 1956921 w 3115796"/>
                <a:gd name="connsiteY41" fmla="*/ 139700 h 1216247"/>
                <a:gd name="connsiteX42" fmla="*/ 1979146 w 3115796"/>
                <a:gd name="connsiteY42" fmla="*/ 136525 h 1216247"/>
                <a:gd name="connsiteX43" fmla="*/ 2042646 w 3115796"/>
                <a:gd name="connsiteY43" fmla="*/ 165100 h 1216247"/>
                <a:gd name="connsiteX44" fmla="*/ 2073603 w 3115796"/>
                <a:gd name="connsiteY44" fmla="*/ 243681 h 1216247"/>
                <a:gd name="connsiteX45" fmla="*/ 2078943 w 3115796"/>
                <a:gd name="connsiteY45" fmla="*/ 276802 h 1216247"/>
                <a:gd name="connsiteX46" fmla="*/ 2152185 w 3115796"/>
                <a:gd name="connsiteY46" fmla="*/ 293688 h 1216247"/>
                <a:gd name="connsiteX47" fmla="*/ 2219795 w 3115796"/>
                <a:gd name="connsiteY47" fmla="*/ 274999 h 1216247"/>
                <a:gd name="connsiteX48" fmla="*/ 2268071 w 3115796"/>
                <a:gd name="connsiteY48" fmla="*/ 171450 h 1216247"/>
                <a:gd name="connsiteX49" fmla="*/ 2290296 w 3115796"/>
                <a:gd name="connsiteY49" fmla="*/ 155575 h 1216247"/>
                <a:gd name="connsiteX50" fmla="*/ 2426821 w 3115796"/>
                <a:gd name="connsiteY50" fmla="*/ 171450 h 1216247"/>
                <a:gd name="connsiteX51" fmla="*/ 2499846 w 3115796"/>
                <a:gd name="connsiteY51" fmla="*/ 101600 h 1216247"/>
                <a:gd name="connsiteX52" fmla="*/ 2610971 w 3115796"/>
                <a:gd name="connsiteY52" fmla="*/ 107950 h 1216247"/>
                <a:gd name="connsiteX53" fmla="*/ 2776071 w 3115796"/>
                <a:gd name="connsiteY53" fmla="*/ 79375 h 1216247"/>
                <a:gd name="connsiteX54" fmla="*/ 2830046 w 3115796"/>
                <a:gd name="connsiteY54" fmla="*/ 19050 h 1216247"/>
                <a:gd name="connsiteX55" fmla="*/ 3004671 w 3115796"/>
                <a:gd name="connsiteY55" fmla="*/ 9525 h 1216247"/>
                <a:gd name="connsiteX56" fmla="*/ 3077696 w 3115796"/>
                <a:gd name="connsiteY56" fmla="*/ 34925 h 1216247"/>
                <a:gd name="connsiteX57" fmla="*/ 3115796 w 3115796"/>
                <a:gd name="connsiteY57" fmla="*/ 104775 h 1216247"/>
                <a:gd name="connsiteX58" fmla="*/ 2928471 w 3115796"/>
                <a:gd name="connsiteY58" fmla="*/ 139700 h 1216247"/>
                <a:gd name="connsiteX59" fmla="*/ 2871321 w 3115796"/>
                <a:gd name="connsiteY59" fmla="*/ 152400 h 1216247"/>
                <a:gd name="connsiteX60" fmla="*/ 2810996 w 3115796"/>
                <a:gd name="connsiteY60" fmla="*/ 187325 h 1216247"/>
                <a:gd name="connsiteX61" fmla="*/ 2718921 w 3115796"/>
                <a:gd name="connsiteY61" fmla="*/ 330200 h 1216247"/>
                <a:gd name="connsiteX62" fmla="*/ 2645896 w 3115796"/>
                <a:gd name="connsiteY62" fmla="*/ 374650 h 1216247"/>
                <a:gd name="connsiteX63" fmla="*/ 2499846 w 3115796"/>
                <a:gd name="connsiteY63" fmla="*/ 387350 h 1216247"/>
                <a:gd name="connsiteX64" fmla="*/ 2341096 w 3115796"/>
                <a:gd name="connsiteY64" fmla="*/ 415925 h 1216247"/>
                <a:gd name="connsiteX65" fmla="*/ 2242671 w 3115796"/>
                <a:gd name="connsiteY65" fmla="*/ 469900 h 1216247"/>
                <a:gd name="connsiteX66" fmla="*/ 2058521 w 3115796"/>
                <a:gd name="connsiteY66" fmla="*/ 625475 h 1216247"/>
                <a:gd name="connsiteX67" fmla="*/ 2008515 w 3115796"/>
                <a:gd name="connsiteY67" fmla="*/ 608806 h 1216247"/>
                <a:gd name="connsiteX68" fmla="*/ 1933902 w 3115796"/>
                <a:gd name="connsiteY68" fmla="*/ 608806 h 1216247"/>
                <a:gd name="connsiteX69" fmla="*/ 1825952 w 3115796"/>
                <a:gd name="connsiteY69" fmla="*/ 615156 h 1216247"/>
                <a:gd name="connsiteX70" fmla="*/ 1636247 w 3115796"/>
                <a:gd name="connsiteY70" fmla="*/ 598487 h 1216247"/>
                <a:gd name="connsiteX71" fmla="*/ 1514008 w 3115796"/>
                <a:gd name="connsiteY71" fmla="*/ 635794 h 1216247"/>
                <a:gd name="connsiteX72" fmla="*/ 1341765 w 3115796"/>
                <a:gd name="connsiteY72" fmla="*/ 690562 h 1216247"/>
                <a:gd name="connsiteX73" fmla="*/ 1232227 w 3115796"/>
                <a:gd name="connsiteY73" fmla="*/ 738187 h 1216247"/>
                <a:gd name="connsiteX74" fmla="*/ 1166346 w 3115796"/>
                <a:gd name="connsiteY74" fmla="*/ 815975 h 1216247"/>
                <a:gd name="connsiteX75" fmla="*/ 1010771 w 3115796"/>
                <a:gd name="connsiteY75" fmla="*/ 873125 h 1216247"/>
                <a:gd name="connsiteX76" fmla="*/ 931396 w 3115796"/>
                <a:gd name="connsiteY76" fmla="*/ 962025 h 1216247"/>
                <a:gd name="connsiteX77" fmla="*/ 874246 w 3115796"/>
                <a:gd name="connsiteY77" fmla="*/ 967581 h 1216247"/>
                <a:gd name="connsiteX78" fmla="*/ 751503 w 3115796"/>
                <a:gd name="connsiteY78" fmla="*/ 1024876 h 1216247"/>
                <a:gd name="connsiteX79" fmla="*/ 622123 w 3115796"/>
                <a:gd name="connsiteY79" fmla="*/ 1058935 h 1216247"/>
                <a:gd name="connsiteX80" fmla="*/ 496567 w 3115796"/>
                <a:gd name="connsiteY80" fmla="*/ 1103529 h 1216247"/>
                <a:gd name="connsiteX81" fmla="*/ 346619 w 3115796"/>
                <a:gd name="connsiteY81" fmla="*/ 1154040 h 1216247"/>
                <a:gd name="connsiteX82" fmla="*/ 192199 w 3115796"/>
                <a:gd name="connsiteY82" fmla="*/ 1186511 h 1216247"/>
                <a:gd name="connsiteX83" fmla="*/ 32871 w 3115796"/>
                <a:gd name="connsiteY83" fmla="*/ 1215231 h 1216247"/>
                <a:gd name="connsiteX84" fmla="*/ 11440 w 3115796"/>
                <a:gd name="connsiteY84" fmla="*/ 1148557 h 1216247"/>
                <a:gd name="connsiteX85" fmla="*/ 171851 w 3115796"/>
                <a:gd name="connsiteY85" fmla="*/ 1112188 h 1216247"/>
                <a:gd name="connsiteX86" fmla="*/ 316890 w 3115796"/>
                <a:gd name="connsiteY86" fmla="*/ 1062182 h 1216247"/>
                <a:gd name="connsiteX87" fmla="*/ 477371 w 3115796"/>
                <a:gd name="connsiteY87" fmla="*/ 1019175 h 1216247"/>
                <a:gd name="connsiteX0" fmla="*/ 469059 w 3107484"/>
                <a:gd name="connsiteY0" fmla="*/ 1019175 h 1188752"/>
                <a:gd name="connsiteX1" fmla="*/ 586534 w 3107484"/>
                <a:gd name="connsiteY1" fmla="*/ 958850 h 1188752"/>
                <a:gd name="connsiteX2" fmla="*/ 716997 w 3107484"/>
                <a:gd name="connsiteY2" fmla="*/ 854652 h 1188752"/>
                <a:gd name="connsiteX3" fmla="*/ 834473 w 3107484"/>
                <a:gd name="connsiteY3" fmla="*/ 646835 h 1188752"/>
                <a:gd name="connsiteX4" fmla="*/ 853234 w 3107484"/>
                <a:gd name="connsiteY4" fmla="*/ 444500 h 1188752"/>
                <a:gd name="connsiteX5" fmla="*/ 912765 w 3107484"/>
                <a:gd name="connsiteY5" fmla="*/ 389732 h 1188752"/>
                <a:gd name="connsiteX6" fmla="*/ 933403 w 3107484"/>
                <a:gd name="connsiteY6" fmla="*/ 294482 h 1188752"/>
                <a:gd name="connsiteX7" fmla="*/ 970709 w 3107484"/>
                <a:gd name="connsiteY7" fmla="*/ 196850 h 1188752"/>
                <a:gd name="connsiteX8" fmla="*/ 1079453 w 3107484"/>
                <a:gd name="connsiteY8" fmla="*/ 11112 h 1188752"/>
                <a:gd name="connsiteX9" fmla="*/ 1113584 w 3107484"/>
                <a:gd name="connsiteY9" fmla="*/ 0 h 1188752"/>
                <a:gd name="connsiteX10" fmla="*/ 1105647 w 3107484"/>
                <a:gd name="connsiteY10" fmla="*/ 110331 h 1188752"/>
                <a:gd name="connsiteX11" fmla="*/ 1102471 w 3107484"/>
                <a:gd name="connsiteY11" fmla="*/ 202407 h 1188752"/>
                <a:gd name="connsiteX12" fmla="*/ 1030240 w 3107484"/>
                <a:gd name="connsiteY12" fmla="*/ 291306 h 1188752"/>
                <a:gd name="connsiteX13" fmla="*/ 1008016 w 3107484"/>
                <a:gd name="connsiteY13" fmla="*/ 378619 h 1188752"/>
                <a:gd name="connsiteX14" fmla="*/ 944515 w 3107484"/>
                <a:gd name="connsiteY14" fmla="*/ 489744 h 1188752"/>
                <a:gd name="connsiteX15" fmla="*/ 917529 w 3107484"/>
                <a:gd name="connsiteY15" fmla="*/ 598487 h 1188752"/>
                <a:gd name="connsiteX16" fmla="*/ 941341 w 3107484"/>
                <a:gd name="connsiteY16" fmla="*/ 629444 h 1188752"/>
                <a:gd name="connsiteX17" fmla="*/ 1007222 w 3107484"/>
                <a:gd name="connsiteY17" fmla="*/ 624681 h 1188752"/>
                <a:gd name="connsiteX18" fmla="*/ 1091359 w 3107484"/>
                <a:gd name="connsiteY18" fmla="*/ 581025 h 1188752"/>
                <a:gd name="connsiteX19" fmla="*/ 1164384 w 3107484"/>
                <a:gd name="connsiteY19" fmla="*/ 441325 h 1188752"/>
                <a:gd name="connsiteX20" fmla="*/ 1244554 w 3107484"/>
                <a:gd name="connsiteY20" fmla="*/ 394494 h 1188752"/>
                <a:gd name="connsiteX21" fmla="*/ 1300910 w 3107484"/>
                <a:gd name="connsiteY21" fmla="*/ 305594 h 1188752"/>
                <a:gd name="connsiteX22" fmla="*/ 1312022 w 3107484"/>
                <a:gd name="connsiteY22" fmla="*/ 224631 h 1188752"/>
                <a:gd name="connsiteX23" fmla="*/ 1350915 w 3107484"/>
                <a:gd name="connsiteY23" fmla="*/ 172244 h 1188752"/>
                <a:gd name="connsiteX24" fmla="*/ 1395365 w 3107484"/>
                <a:gd name="connsiteY24" fmla="*/ 163512 h 1188752"/>
                <a:gd name="connsiteX25" fmla="*/ 1412829 w 3107484"/>
                <a:gd name="connsiteY25" fmla="*/ 191294 h 1188752"/>
                <a:gd name="connsiteX26" fmla="*/ 1412035 w 3107484"/>
                <a:gd name="connsiteY26" fmla="*/ 245269 h 1188752"/>
                <a:gd name="connsiteX27" fmla="*/ 1455690 w 3107484"/>
                <a:gd name="connsiteY27" fmla="*/ 257175 h 1188752"/>
                <a:gd name="connsiteX28" fmla="*/ 1483038 w 3107484"/>
                <a:gd name="connsiteY28" fmla="*/ 251330 h 1188752"/>
                <a:gd name="connsiteX29" fmla="*/ 1503314 w 3107484"/>
                <a:gd name="connsiteY29" fmla="*/ 251619 h 1188752"/>
                <a:gd name="connsiteX30" fmla="*/ 1549353 w 3107484"/>
                <a:gd name="connsiteY30" fmla="*/ 264319 h 1188752"/>
                <a:gd name="connsiteX31" fmla="*/ 1573959 w 3107484"/>
                <a:gd name="connsiteY31" fmla="*/ 184150 h 1188752"/>
                <a:gd name="connsiteX32" fmla="*/ 1621584 w 3107484"/>
                <a:gd name="connsiteY32" fmla="*/ 120650 h 1188752"/>
                <a:gd name="connsiteX33" fmla="*/ 1675559 w 3107484"/>
                <a:gd name="connsiteY33" fmla="*/ 146050 h 1188752"/>
                <a:gd name="connsiteX34" fmla="*/ 1691434 w 3107484"/>
                <a:gd name="connsiteY34" fmla="*/ 219075 h 1188752"/>
                <a:gd name="connsiteX35" fmla="*/ 1696990 w 3107484"/>
                <a:gd name="connsiteY35" fmla="*/ 261937 h 1188752"/>
                <a:gd name="connsiteX36" fmla="*/ 1736678 w 3107484"/>
                <a:gd name="connsiteY36" fmla="*/ 285751 h 1188752"/>
                <a:gd name="connsiteX37" fmla="*/ 1787621 w 3107484"/>
                <a:gd name="connsiteY37" fmla="*/ 248660 h 1188752"/>
                <a:gd name="connsiteX38" fmla="*/ 1846215 w 3107484"/>
                <a:gd name="connsiteY38" fmla="*/ 261937 h 1188752"/>
                <a:gd name="connsiteX39" fmla="*/ 1896222 w 3107484"/>
                <a:gd name="connsiteY39" fmla="*/ 250825 h 1188752"/>
                <a:gd name="connsiteX40" fmla="*/ 1916859 w 3107484"/>
                <a:gd name="connsiteY40" fmla="*/ 206375 h 1188752"/>
                <a:gd name="connsiteX41" fmla="*/ 1948609 w 3107484"/>
                <a:gd name="connsiteY41" fmla="*/ 139700 h 1188752"/>
                <a:gd name="connsiteX42" fmla="*/ 1970834 w 3107484"/>
                <a:gd name="connsiteY42" fmla="*/ 136525 h 1188752"/>
                <a:gd name="connsiteX43" fmla="*/ 2034334 w 3107484"/>
                <a:gd name="connsiteY43" fmla="*/ 165100 h 1188752"/>
                <a:gd name="connsiteX44" fmla="*/ 2065291 w 3107484"/>
                <a:gd name="connsiteY44" fmla="*/ 243681 h 1188752"/>
                <a:gd name="connsiteX45" fmla="*/ 2070631 w 3107484"/>
                <a:gd name="connsiteY45" fmla="*/ 276802 h 1188752"/>
                <a:gd name="connsiteX46" fmla="*/ 2143873 w 3107484"/>
                <a:gd name="connsiteY46" fmla="*/ 293688 h 1188752"/>
                <a:gd name="connsiteX47" fmla="*/ 2211483 w 3107484"/>
                <a:gd name="connsiteY47" fmla="*/ 274999 h 1188752"/>
                <a:gd name="connsiteX48" fmla="*/ 2259759 w 3107484"/>
                <a:gd name="connsiteY48" fmla="*/ 171450 h 1188752"/>
                <a:gd name="connsiteX49" fmla="*/ 2281984 w 3107484"/>
                <a:gd name="connsiteY49" fmla="*/ 155575 h 1188752"/>
                <a:gd name="connsiteX50" fmla="*/ 2418509 w 3107484"/>
                <a:gd name="connsiteY50" fmla="*/ 171450 h 1188752"/>
                <a:gd name="connsiteX51" fmla="*/ 2491534 w 3107484"/>
                <a:gd name="connsiteY51" fmla="*/ 101600 h 1188752"/>
                <a:gd name="connsiteX52" fmla="*/ 2602659 w 3107484"/>
                <a:gd name="connsiteY52" fmla="*/ 107950 h 1188752"/>
                <a:gd name="connsiteX53" fmla="*/ 2767759 w 3107484"/>
                <a:gd name="connsiteY53" fmla="*/ 79375 h 1188752"/>
                <a:gd name="connsiteX54" fmla="*/ 2821734 w 3107484"/>
                <a:gd name="connsiteY54" fmla="*/ 19050 h 1188752"/>
                <a:gd name="connsiteX55" fmla="*/ 2996359 w 3107484"/>
                <a:gd name="connsiteY55" fmla="*/ 9525 h 1188752"/>
                <a:gd name="connsiteX56" fmla="*/ 3069384 w 3107484"/>
                <a:gd name="connsiteY56" fmla="*/ 34925 h 1188752"/>
                <a:gd name="connsiteX57" fmla="*/ 3107484 w 3107484"/>
                <a:gd name="connsiteY57" fmla="*/ 104775 h 1188752"/>
                <a:gd name="connsiteX58" fmla="*/ 2920159 w 3107484"/>
                <a:gd name="connsiteY58" fmla="*/ 139700 h 1188752"/>
                <a:gd name="connsiteX59" fmla="*/ 2863009 w 3107484"/>
                <a:gd name="connsiteY59" fmla="*/ 152400 h 1188752"/>
                <a:gd name="connsiteX60" fmla="*/ 2802684 w 3107484"/>
                <a:gd name="connsiteY60" fmla="*/ 187325 h 1188752"/>
                <a:gd name="connsiteX61" fmla="*/ 2710609 w 3107484"/>
                <a:gd name="connsiteY61" fmla="*/ 330200 h 1188752"/>
                <a:gd name="connsiteX62" fmla="*/ 2637584 w 3107484"/>
                <a:gd name="connsiteY62" fmla="*/ 374650 h 1188752"/>
                <a:gd name="connsiteX63" fmla="*/ 2491534 w 3107484"/>
                <a:gd name="connsiteY63" fmla="*/ 387350 h 1188752"/>
                <a:gd name="connsiteX64" fmla="*/ 2332784 w 3107484"/>
                <a:gd name="connsiteY64" fmla="*/ 415925 h 1188752"/>
                <a:gd name="connsiteX65" fmla="*/ 2234359 w 3107484"/>
                <a:gd name="connsiteY65" fmla="*/ 469900 h 1188752"/>
                <a:gd name="connsiteX66" fmla="*/ 2050209 w 3107484"/>
                <a:gd name="connsiteY66" fmla="*/ 625475 h 1188752"/>
                <a:gd name="connsiteX67" fmla="*/ 2000203 w 3107484"/>
                <a:gd name="connsiteY67" fmla="*/ 608806 h 1188752"/>
                <a:gd name="connsiteX68" fmla="*/ 1925590 w 3107484"/>
                <a:gd name="connsiteY68" fmla="*/ 608806 h 1188752"/>
                <a:gd name="connsiteX69" fmla="*/ 1817640 w 3107484"/>
                <a:gd name="connsiteY69" fmla="*/ 615156 h 1188752"/>
                <a:gd name="connsiteX70" fmla="*/ 1627935 w 3107484"/>
                <a:gd name="connsiteY70" fmla="*/ 598487 h 1188752"/>
                <a:gd name="connsiteX71" fmla="*/ 1505696 w 3107484"/>
                <a:gd name="connsiteY71" fmla="*/ 635794 h 1188752"/>
                <a:gd name="connsiteX72" fmla="*/ 1333453 w 3107484"/>
                <a:gd name="connsiteY72" fmla="*/ 690562 h 1188752"/>
                <a:gd name="connsiteX73" fmla="*/ 1223915 w 3107484"/>
                <a:gd name="connsiteY73" fmla="*/ 738187 h 1188752"/>
                <a:gd name="connsiteX74" fmla="*/ 1158034 w 3107484"/>
                <a:gd name="connsiteY74" fmla="*/ 815975 h 1188752"/>
                <a:gd name="connsiteX75" fmla="*/ 1002459 w 3107484"/>
                <a:gd name="connsiteY75" fmla="*/ 873125 h 1188752"/>
                <a:gd name="connsiteX76" fmla="*/ 923084 w 3107484"/>
                <a:gd name="connsiteY76" fmla="*/ 962025 h 1188752"/>
                <a:gd name="connsiteX77" fmla="*/ 865934 w 3107484"/>
                <a:gd name="connsiteY77" fmla="*/ 967581 h 1188752"/>
                <a:gd name="connsiteX78" fmla="*/ 743191 w 3107484"/>
                <a:gd name="connsiteY78" fmla="*/ 1024876 h 1188752"/>
                <a:gd name="connsiteX79" fmla="*/ 613811 w 3107484"/>
                <a:gd name="connsiteY79" fmla="*/ 1058935 h 1188752"/>
                <a:gd name="connsiteX80" fmla="*/ 488255 w 3107484"/>
                <a:gd name="connsiteY80" fmla="*/ 1103529 h 1188752"/>
                <a:gd name="connsiteX81" fmla="*/ 338307 w 3107484"/>
                <a:gd name="connsiteY81" fmla="*/ 1154040 h 1188752"/>
                <a:gd name="connsiteX82" fmla="*/ 183887 w 3107484"/>
                <a:gd name="connsiteY82" fmla="*/ 1186511 h 1188752"/>
                <a:gd name="connsiteX83" fmla="*/ 122190 w 3107484"/>
                <a:gd name="connsiteY83" fmla="*/ 1162843 h 1188752"/>
                <a:gd name="connsiteX84" fmla="*/ 3128 w 3107484"/>
                <a:gd name="connsiteY84" fmla="*/ 1148557 h 1188752"/>
                <a:gd name="connsiteX85" fmla="*/ 163539 w 3107484"/>
                <a:gd name="connsiteY85" fmla="*/ 1112188 h 1188752"/>
                <a:gd name="connsiteX86" fmla="*/ 308578 w 3107484"/>
                <a:gd name="connsiteY86" fmla="*/ 1062182 h 1188752"/>
                <a:gd name="connsiteX87" fmla="*/ 469059 w 3107484"/>
                <a:gd name="connsiteY87" fmla="*/ 1019175 h 1188752"/>
                <a:gd name="connsiteX0" fmla="*/ 469059 w 3107484"/>
                <a:gd name="connsiteY0" fmla="*/ 1019175 h 1163434"/>
                <a:gd name="connsiteX1" fmla="*/ 586534 w 3107484"/>
                <a:gd name="connsiteY1" fmla="*/ 958850 h 1163434"/>
                <a:gd name="connsiteX2" fmla="*/ 716997 w 3107484"/>
                <a:gd name="connsiteY2" fmla="*/ 854652 h 1163434"/>
                <a:gd name="connsiteX3" fmla="*/ 834473 w 3107484"/>
                <a:gd name="connsiteY3" fmla="*/ 646835 h 1163434"/>
                <a:gd name="connsiteX4" fmla="*/ 853234 w 3107484"/>
                <a:gd name="connsiteY4" fmla="*/ 444500 h 1163434"/>
                <a:gd name="connsiteX5" fmla="*/ 912765 w 3107484"/>
                <a:gd name="connsiteY5" fmla="*/ 389732 h 1163434"/>
                <a:gd name="connsiteX6" fmla="*/ 933403 w 3107484"/>
                <a:gd name="connsiteY6" fmla="*/ 294482 h 1163434"/>
                <a:gd name="connsiteX7" fmla="*/ 970709 w 3107484"/>
                <a:gd name="connsiteY7" fmla="*/ 196850 h 1163434"/>
                <a:gd name="connsiteX8" fmla="*/ 1079453 w 3107484"/>
                <a:gd name="connsiteY8" fmla="*/ 11112 h 1163434"/>
                <a:gd name="connsiteX9" fmla="*/ 1113584 w 3107484"/>
                <a:gd name="connsiteY9" fmla="*/ 0 h 1163434"/>
                <a:gd name="connsiteX10" fmla="*/ 1105647 w 3107484"/>
                <a:gd name="connsiteY10" fmla="*/ 110331 h 1163434"/>
                <a:gd name="connsiteX11" fmla="*/ 1102471 w 3107484"/>
                <a:gd name="connsiteY11" fmla="*/ 202407 h 1163434"/>
                <a:gd name="connsiteX12" fmla="*/ 1030240 w 3107484"/>
                <a:gd name="connsiteY12" fmla="*/ 291306 h 1163434"/>
                <a:gd name="connsiteX13" fmla="*/ 1008016 w 3107484"/>
                <a:gd name="connsiteY13" fmla="*/ 378619 h 1163434"/>
                <a:gd name="connsiteX14" fmla="*/ 944515 w 3107484"/>
                <a:gd name="connsiteY14" fmla="*/ 489744 h 1163434"/>
                <a:gd name="connsiteX15" fmla="*/ 917529 w 3107484"/>
                <a:gd name="connsiteY15" fmla="*/ 598487 h 1163434"/>
                <a:gd name="connsiteX16" fmla="*/ 941341 w 3107484"/>
                <a:gd name="connsiteY16" fmla="*/ 629444 h 1163434"/>
                <a:gd name="connsiteX17" fmla="*/ 1007222 w 3107484"/>
                <a:gd name="connsiteY17" fmla="*/ 624681 h 1163434"/>
                <a:gd name="connsiteX18" fmla="*/ 1091359 w 3107484"/>
                <a:gd name="connsiteY18" fmla="*/ 581025 h 1163434"/>
                <a:gd name="connsiteX19" fmla="*/ 1164384 w 3107484"/>
                <a:gd name="connsiteY19" fmla="*/ 441325 h 1163434"/>
                <a:gd name="connsiteX20" fmla="*/ 1244554 w 3107484"/>
                <a:gd name="connsiteY20" fmla="*/ 394494 h 1163434"/>
                <a:gd name="connsiteX21" fmla="*/ 1300910 w 3107484"/>
                <a:gd name="connsiteY21" fmla="*/ 305594 h 1163434"/>
                <a:gd name="connsiteX22" fmla="*/ 1312022 w 3107484"/>
                <a:gd name="connsiteY22" fmla="*/ 224631 h 1163434"/>
                <a:gd name="connsiteX23" fmla="*/ 1350915 w 3107484"/>
                <a:gd name="connsiteY23" fmla="*/ 172244 h 1163434"/>
                <a:gd name="connsiteX24" fmla="*/ 1395365 w 3107484"/>
                <a:gd name="connsiteY24" fmla="*/ 163512 h 1163434"/>
                <a:gd name="connsiteX25" fmla="*/ 1412829 w 3107484"/>
                <a:gd name="connsiteY25" fmla="*/ 191294 h 1163434"/>
                <a:gd name="connsiteX26" fmla="*/ 1412035 w 3107484"/>
                <a:gd name="connsiteY26" fmla="*/ 245269 h 1163434"/>
                <a:gd name="connsiteX27" fmla="*/ 1455690 w 3107484"/>
                <a:gd name="connsiteY27" fmla="*/ 257175 h 1163434"/>
                <a:gd name="connsiteX28" fmla="*/ 1483038 w 3107484"/>
                <a:gd name="connsiteY28" fmla="*/ 251330 h 1163434"/>
                <a:gd name="connsiteX29" fmla="*/ 1503314 w 3107484"/>
                <a:gd name="connsiteY29" fmla="*/ 251619 h 1163434"/>
                <a:gd name="connsiteX30" fmla="*/ 1549353 w 3107484"/>
                <a:gd name="connsiteY30" fmla="*/ 264319 h 1163434"/>
                <a:gd name="connsiteX31" fmla="*/ 1573959 w 3107484"/>
                <a:gd name="connsiteY31" fmla="*/ 184150 h 1163434"/>
                <a:gd name="connsiteX32" fmla="*/ 1621584 w 3107484"/>
                <a:gd name="connsiteY32" fmla="*/ 120650 h 1163434"/>
                <a:gd name="connsiteX33" fmla="*/ 1675559 w 3107484"/>
                <a:gd name="connsiteY33" fmla="*/ 146050 h 1163434"/>
                <a:gd name="connsiteX34" fmla="*/ 1691434 w 3107484"/>
                <a:gd name="connsiteY34" fmla="*/ 219075 h 1163434"/>
                <a:gd name="connsiteX35" fmla="*/ 1696990 w 3107484"/>
                <a:gd name="connsiteY35" fmla="*/ 261937 h 1163434"/>
                <a:gd name="connsiteX36" fmla="*/ 1736678 w 3107484"/>
                <a:gd name="connsiteY36" fmla="*/ 285751 h 1163434"/>
                <a:gd name="connsiteX37" fmla="*/ 1787621 w 3107484"/>
                <a:gd name="connsiteY37" fmla="*/ 248660 h 1163434"/>
                <a:gd name="connsiteX38" fmla="*/ 1846215 w 3107484"/>
                <a:gd name="connsiteY38" fmla="*/ 261937 h 1163434"/>
                <a:gd name="connsiteX39" fmla="*/ 1896222 w 3107484"/>
                <a:gd name="connsiteY39" fmla="*/ 250825 h 1163434"/>
                <a:gd name="connsiteX40" fmla="*/ 1916859 w 3107484"/>
                <a:gd name="connsiteY40" fmla="*/ 206375 h 1163434"/>
                <a:gd name="connsiteX41" fmla="*/ 1948609 w 3107484"/>
                <a:gd name="connsiteY41" fmla="*/ 139700 h 1163434"/>
                <a:gd name="connsiteX42" fmla="*/ 1970834 w 3107484"/>
                <a:gd name="connsiteY42" fmla="*/ 136525 h 1163434"/>
                <a:gd name="connsiteX43" fmla="*/ 2034334 w 3107484"/>
                <a:gd name="connsiteY43" fmla="*/ 165100 h 1163434"/>
                <a:gd name="connsiteX44" fmla="*/ 2065291 w 3107484"/>
                <a:gd name="connsiteY44" fmla="*/ 243681 h 1163434"/>
                <a:gd name="connsiteX45" fmla="*/ 2070631 w 3107484"/>
                <a:gd name="connsiteY45" fmla="*/ 276802 h 1163434"/>
                <a:gd name="connsiteX46" fmla="*/ 2143873 w 3107484"/>
                <a:gd name="connsiteY46" fmla="*/ 293688 h 1163434"/>
                <a:gd name="connsiteX47" fmla="*/ 2211483 w 3107484"/>
                <a:gd name="connsiteY47" fmla="*/ 274999 h 1163434"/>
                <a:gd name="connsiteX48" fmla="*/ 2259759 w 3107484"/>
                <a:gd name="connsiteY48" fmla="*/ 171450 h 1163434"/>
                <a:gd name="connsiteX49" fmla="*/ 2281984 w 3107484"/>
                <a:gd name="connsiteY49" fmla="*/ 155575 h 1163434"/>
                <a:gd name="connsiteX50" fmla="*/ 2418509 w 3107484"/>
                <a:gd name="connsiteY50" fmla="*/ 171450 h 1163434"/>
                <a:gd name="connsiteX51" fmla="*/ 2491534 w 3107484"/>
                <a:gd name="connsiteY51" fmla="*/ 101600 h 1163434"/>
                <a:gd name="connsiteX52" fmla="*/ 2602659 w 3107484"/>
                <a:gd name="connsiteY52" fmla="*/ 107950 h 1163434"/>
                <a:gd name="connsiteX53" fmla="*/ 2767759 w 3107484"/>
                <a:gd name="connsiteY53" fmla="*/ 79375 h 1163434"/>
                <a:gd name="connsiteX54" fmla="*/ 2821734 w 3107484"/>
                <a:gd name="connsiteY54" fmla="*/ 19050 h 1163434"/>
                <a:gd name="connsiteX55" fmla="*/ 2996359 w 3107484"/>
                <a:gd name="connsiteY55" fmla="*/ 9525 h 1163434"/>
                <a:gd name="connsiteX56" fmla="*/ 3069384 w 3107484"/>
                <a:gd name="connsiteY56" fmla="*/ 34925 h 1163434"/>
                <a:gd name="connsiteX57" fmla="*/ 3107484 w 3107484"/>
                <a:gd name="connsiteY57" fmla="*/ 104775 h 1163434"/>
                <a:gd name="connsiteX58" fmla="*/ 2920159 w 3107484"/>
                <a:gd name="connsiteY58" fmla="*/ 139700 h 1163434"/>
                <a:gd name="connsiteX59" fmla="*/ 2863009 w 3107484"/>
                <a:gd name="connsiteY59" fmla="*/ 152400 h 1163434"/>
                <a:gd name="connsiteX60" fmla="*/ 2802684 w 3107484"/>
                <a:gd name="connsiteY60" fmla="*/ 187325 h 1163434"/>
                <a:gd name="connsiteX61" fmla="*/ 2710609 w 3107484"/>
                <a:gd name="connsiteY61" fmla="*/ 330200 h 1163434"/>
                <a:gd name="connsiteX62" fmla="*/ 2637584 w 3107484"/>
                <a:gd name="connsiteY62" fmla="*/ 374650 h 1163434"/>
                <a:gd name="connsiteX63" fmla="*/ 2491534 w 3107484"/>
                <a:gd name="connsiteY63" fmla="*/ 387350 h 1163434"/>
                <a:gd name="connsiteX64" fmla="*/ 2332784 w 3107484"/>
                <a:gd name="connsiteY64" fmla="*/ 415925 h 1163434"/>
                <a:gd name="connsiteX65" fmla="*/ 2234359 w 3107484"/>
                <a:gd name="connsiteY65" fmla="*/ 469900 h 1163434"/>
                <a:gd name="connsiteX66" fmla="*/ 2050209 w 3107484"/>
                <a:gd name="connsiteY66" fmla="*/ 625475 h 1163434"/>
                <a:gd name="connsiteX67" fmla="*/ 2000203 w 3107484"/>
                <a:gd name="connsiteY67" fmla="*/ 608806 h 1163434"/>
                <a:gd name="connsiteX68" fmla="*/ 1925590 w 3107484"/>
                <a:gd name="connsiteY68" fmla="*/ 608806 h 1163434"/>
                <a:gd name="connsiteX69" fmla="*/ 1817640 w 3107484"/>
                <a:gd name="connsiteY69" fmla="*/ 615156 h 1163434"/>
                <a:gd name="connsiteX70" fmla="*/ 1627935 w 3107484"/>
                <a:gd name="connsiteY70" fmla="*/ 598487 h 1163434"/>
                <a:gd name="connsiteX71" fmla="*/ 1505696 w 3107484"/>
                <a:gd name="connsiteY71" fmla="*/ 635794 h 1163434"/>
                <a:gd name="connsiteX72" fmla="*/ 1333453 w 3107484"/>
                <a:gd name="connsiteY72" fmla="*/ 690562 h 1163434"/>
                <a:gd name="connsiteX73" fmla="*/ 1223915 w 3107484"/>
                <a:gd name="connsiteY73" fmla="*/ 738187 h 1163434"/>
                <a:gd name="connsiteX74" fmla="*/ 1158034 w 3107484"/>
                <a:gd name="connsiteY74" fmla="*/ 815975 h 1163434"/>
                <a:gd name="connsiteX75" fmla="*/ 1002459 w 3107484"/>
                <a:gd name="connsiteY75" fmla="*/ 873125 h 1163434"/>
                <a:gd name="connsiteX76" fmla="*/ 923084 w 3107484"/>
                <a:gd name="connsiteY76" fmla="*/ 962025 h 1163434"/>
                <a:gd name="connsiteX77" fmla="*/ 865934 w 3107484"/>
                <a:gd name="connsiteY77" fmla="*/ 967581 h 1163434"/>
                <a:gd name="connsiteX78" fmla="*/ 743191 w 3107484"/>
                <a:gd name="connsiteY78" fmla="*/ 1024876 h 1163434"/>
                <a:gd name="connsiteX79" fmla="*/ 613811 w 3107484"/>
                <a:gd name="connsiteY79" fmla="*/ 1058935 h 1163434"/>
                <a:gd name="connsiteX80" fmla="*/ 488255 w 3107484"/>
                <a:gd name="connsiteY80" fmla="*/ 1103529 h 1163434"/>
                <a:gd name="connsiteX81" fmla="*/ 338307 w 3107484"/>
                <a:gd name="connsiteY81" fmla="*/ 1154040 h 1163434"/>
                <a:gd name="connsiteX82" fmla="*/ 331524 w 3107484"/>
                <a:gd name="connsiteY82" fmla="*/ 1112693 h 1163434"/>
                <a:gd name="connsiteX83" fmla="*/ 122190 w 3107484"/>
                <a:gd name="connsiteY83" fmla="*/ 1162843 h 1163434"/>
                <a:gd name="connsiteX84" fmla="*/ 3128 w 3107484"/>
                <a:gd name="connsiteY84" fmla="*/ 1148557 h 1163434"/>
                <a:gd name="connsiteX85" fmla="*/ 163539 w 3107484"/>
                <a:gd name="connsiteY85" fmla="*/ 1112188 h 1163434"/>
                <a:gd name="connsiteX86" fmla="*/ 308578 w 3107484"/>
                <a:gd name="connsiteY86" fmla="*/ 1062182 h 1163434"/>
                <a:gd name="connsiteX87" fmla="*/ 469059 w 3107484"/>
                <a:gd name="connsiteY87" fmla="*/ 1019175 h 1163434"/>
                <a:gd name="connsiteX0" fmla="*/ 469059 w 3107484"/>
                <a:gd name="connsiteY0" fmla="*/ 1019175 h 1163434"/>
                <a:gd name="connsiteX1" fmla="*/ 586534 w 3107484"/>
                <a:gd name="connsiteY1" fmla="*/ 958850 h 1163434"/>
                <a:gd name="connsiteX2" fmla="*/ 716997 w 3107484"/>
                <a:gd name="connsiteY2" fmla="*/ 854652 h 1163434"/>
                <a:gd name="connsiteX3" fmla="*/ 834473 w 3107484"/>
                <a:gd name="connsiteY3" fmla="*/ 646835 h 1163434"/>
                <a:gd name="connsiteX4" fmla="*/ 853234 w 3107484"/>
                <a:gd name="connsiteY4" fmla="*/ 444500 h 1163434"/>
                <a:gd name="connsiteX5" fmla="*/ 912765 w 3107484"/>
                <a:gd name="connsiteY5" fmla="*/ 389732 h 1163434"/>
                <a:gd name="connsiteX6" fmla="*/ 933403 w 3107484"/>
                <a:gd name="connsiteY6" fmla="*/ 294482 h 1163434"/>
                <a:gd name="connsiteX7" fmla="*/ 970709 w 3107484"/>
                <a:gd name="connsiteY7" fmla="*/ 196850 h 1163434"/>
                <a:gd name="connsiteX8" fmla="*/ 1079453 w 3107484"/>
                <a:gd name="connsiteY8" fmla="*/ 11112 h 1163434"/>
                <a:gd name="connsiteX9" fmla="*/ 1113584 w 3107484"/>
                <a:gd name="connsiteY9" fmla="*/ 0 h 1163434"/>
                <a:gd name="connsiteX10" fmla="*/ 1105647 w 3107484"/>
                <a:gd name="connsiteY10" fmla="*/ 110331 h 1163434"/>
                <a:gd name="connsiteX11" fmla="*/ 1102471 w 3107484"/>
                <a:gd name="connsiteY11" fmla="*/ 202407 h 1163434"/>
                <a:gd name="connsiteX12" fmla="*/ 1030240 w 3107484"/>
                <a:gd name="connsiteY12" fmla="*/ 291306 h 1163434"/>
                <a:gd name="connsiteX13" fmla="*/ 1008016 w 3107484"/>
                <a:gd name="connsiteY13" fmla="*/ 378619 h 1163434"/>
                <a:gd name="connsiteX14" fmla="*/ 944515 w 3107484"/>
                <a:gd name="connsiteY14" fmla="*/ 489744 h 1163434"/>
                <a:gd name="connsiteX15" fmla="*/ 917529 w 3107484"/>
                <a:gd name="connsiteY15" fmla="*/ 598487 h 1163434"/>
                <a:gd name="connsiteX16" fmla="*/ 941341 w 3107484"/>
                <a:gd name="connsiteY16" fmla="*/ 629444 h 1163434"/>
                <a:gd name="connsiteX17" fmla="*/ 1007222 w 3107484"/>
                <a:gd name="connsiteY17" fmla="*/ 624681 h 1163434"/>
                <a:gd name="connsiteX18" fmla="*/ 1091359 w 3107484"/>
                <a:gd name="connsiteY18" fmla="*/ 581025 h 1163434"/>
                <a:gd name="connsiteX19" fmla="*/ 1164384 w 3107484"/>
                <a:gd name="connsiteY19" fmla="*/ 441325 h 1163434"/>
                <a:gd name="connsiteX20" fmla="*/ 1244554 w 3107484"/>
                <a:gd name="connsiteY20" fmla="*/ 394494 h 1163434"/>
                <a:gd name="connsiteX21" fmla="*/ 1300910 w 3107484"/>
                <a:gd name="connsiteY21" fmla="*/ 305594 h 1163434"/>
                <a:gd name="connsiteX22" fmla="*/ 1312022 w 3107484"/>
                <a:gd name="connsiteY22" fmla="*/ 224631 h 1163434"/>
                <a:gd name="connsiteX23" fmla="*/ 1350915 w 3107484"/>
                <a:gd name="connsiteY23" fmla="*/ 172244 h 1163434"/>
                <a:gd name="connsiteX24" fmla="*/ 1395365 w 3107484"/>
                <a:gd name="connsiteY24" fmla="*/ 163512 h 1163434"/>
                <a:gd name="connsiteX25" fmla="*/ 1412829 w 3107484"/>
                <a:gd name="connsiteY25" fmla="*/ 191294 h 1163434"/>
                <a:gd name="connsiteX26" fmla="*/ 1412035 w 3107484"/>
                <a:gd name="connsiteY26" fmla="*/ 245269 h 1163434"/>
                <a:gd name="connsiteX27" fmla="*/ 1455690 w 3107484"/>
                <a:gd name="connsiteY27" fmla="*/ 257175 h 1163434"/>
                <a:gd name="connsiteX28" fmla="*/ 1483038 w 3107484"/>
                <a:gd name="connsiteY28" fmla="*/ 251330 h 1163434"/>
                <a:gd name="connsiteX29" fmla="*/ 1503314 w 3107484"/>
                <a:gd name="connsiteY29" fmla="*/ 251619 h 1163434"/>
                <a:gd name="connsiteX30" fmla="*/ 1549353 w 3107484"/>
                <a:gd name="connsiteY30" fmla="*/ 264319 h 1163434"/>
                <a:gd name="connsiteX31" fmla="*/ 1573959 w 3107484"/>
                <a:gd name="connsiteY31" fmla="*/ 184150 h 1163434"/>
                <a:gd name="connsiteX32" fmla="*/ 1621584 w 3107484"/>
                <a:gd name="connsiteY32" fmla="*/ 120650 h 1163434"/>
                <a:gd name="connsiteX33" fmla="*/ 1675559 w 3107484"/>
                <a:gd name="connsiteY33" fmla="*/ 146050 h 1163434"/>
                <a:gd name="connsiteX34" fmla="*/ 1691434 w 3107484"/>
                <a:gd name="connsiteY34" fmla="*/ 219075 h 1163434"/>
                <a:gd name="connsiteX35" fmla="*/ 1696990 w 3107484"/>
                <a:gd name="connsiteY35" fmla="*/ 261937 h 1163434"/>
                <a:gd name="connsiteX36" fmla="*/ 1736678 w 3107484"/>
                <a:gd name="connsiteY36" fmla="*/ 285751 h 1163434"/>
                <a:gd name="connsiteX37" fmla="*/ 1787621 w 3107484"/>
                <a:gd name="connsiteY37" fmla="*/ 248660 h 1163434"/>
                <a:gd name="connsiteX38" fmla="*/ 1846215 w 3107484"/>
                <a:gd name="connsiteY38" fmla="*/ 261937 h 1163434"/>
                <a:gd name="connsiteX39" fmla="*/ 1896222 w 3107484"/>
                <a:gd name="connsiteY39" fmla="*/ 250825 h 1163434"/>
                <a:gd name="connsiteX40" fmla="*/ 1916859 w 3107484"/>
                <a:gd name="connsiteY40" fmla="*/ 206375 h 1163434"/>
                <a:gd name="connsiteX41" fmla="*/ 1948609 w 3107484"/>
                <a:gd name="connsiteY41" fmla="*/ 139700 h 1163434"/>
                <a:gd name="connsiteX42" fmla="*/ 1970834 w 3107484"/>
                <a:gd name="connsiteY42" fmla="*/ 136525 h 1163434"/>
                <a:gd name="connsiteX43" fmla="*/ 2034334 w 3107484"/>
                <a:gd name="connsiteY43" fmla="*/ 165100 h 1163434"/>
                <a:gd name="connsiteX44" fmla="*/ 2065291 w 3107484"/>
                <a:gd name="connsiteY44" fmla="*/ 243681 h 1163434"/>
                <a:gd name="connsiteX45" fmla="*/ 2070631 w 3107484"/>
                <a:gd name="connsiteY45" fmla="*/ 276802 h 1163434"/>
                <a:gd name="connsiteX46" fmla="*/ 2143873 w 3107484"/>
                <a:gd name="connsiteY46" fmla="*/ 293688 h 1163434"/>
                <a:gd name="connsiteX47" fmla="*/ 2211483 w 3107484"/>
                <a:gd name="connsiteY47" fmla="*/ 274999 h 1163434"/>
                <a:gd name="connsiteX48" fmla="*/ 2259759 w 3107484"/>
                <a:gd name="connsiteY48" fmla="*/ 171450 h 1163434"/>
                <a:gd name="connsiteX49" fmla="*/ 2281984 w 3107484"/>
                <a:gd name="connsiteY49" fmla="*/ 155575 h 1163434"/>
                <a:gd name="connsiteX50" fmla="*/ 2418509 w 3107484"/>
                <a:gd name="connsiteY50" fmla="*/ 171450 h 1163434"/>
                <a:gd name="connsiteX51" fmla="*/ 2491534 w 3107484"/>
                <a:gd name="connsiteY51" fmla="*/ 101600 h 1163434"/>
                <a:gd name="connsiteX52" fmla="*/ 2602659 w 3107484"/>
                <a:gd name="connsiteY52" fmla="*/ 107950 h 1163434"/>
                <a:gd name="connsiteX53" fmla="*/ 2767759 w 3107484"/>
                <a:gd name="connsiteY53" fmla="*/ 79375 h 1163434"/>
                <a:gd name="connsiteX54" fmla="*/ 2821734 w 3107484"/>
                <a:gd name="connsiteY54" fmla="*/ 19050 h 1163434"/>
                <a:gd name="connsiteX55" fmla="*/ 2996359 w 3107484"/>
                <a:gd name="connsiteY55" fmla="*/ 9525 h 1163434"/>
                <a:gd name="connsiteX56" fmla="*/ 3069384 w 3107484"/>
                <a:gd name="connsiteY56" fmla="*/ 34925 h 1163434"/>
                <a:gd name="connsiteX57" fmla="*/ 3107484 w 3107484"/>
                <a:gd name="connsiteY57" fmla="*/ 104775 h 1163434"/>
                <a:gd name="connsiteX58" fmla="*/ 2920159 w 3107484"/>
                <a:gd name="connsiteY58" fmla="*/ 139700 h 1163434"/>
                <a:gd name="connsiteX59" fmla="*/ 2863009 w 3107484"/>
                <a:gd name="connsiteY59" fmla="*/ 152400 h 1163434"/>
                <a:gd name="connsiteX60" fmla="*/ 2802684 w 3107484"/>
                <a:gd name="connsiteY60" fmla="*/ 187325 h 1163434"/>
                <a:gd name="connsiteX61" fmla="*/ 2710609 w 3107484"/>
                <a:gd name="connsiteY61" fmla="*/ 330200 h 1163434"/>
                <a:gd name="connsiteX62" fmla="*/ 2637584 w 3107484"/>
                <a:gd name="connsiteY62" fmla="*/ 374650 h 1163434"/>
                <a:gd name="connsiteX63" fmla="*/ 2491534 w 3107484"/>
                <a:gd name="connsiteY63" fmla="*/ 387350 h 1163434"/>
                <a:gd name="connsiteX64" fmla="*/ 2332784 w 3107484"/>
                <a:gd name="connsiteY64" fmla="*/ 415925 h 1163434"/>
                <a:gd name="connsiteX65" fmla="*/ 2234359 w 3107484"/>
                <a:gd name="connsiteY65" fmla="*/ 469900 h 1163434"/>
                <a:gd name="connsiteX66" fmla="*/ 2050209 w 3107484"/>
                <a:gd name="connsiteY66" fmla="*/ 625475 h 1163434"/>
                <a:gd name="connsiteX67" fmla="*/ 2000203 w 3107484"/>
                <a:gd name="connsiteY67" fmla="*/ 608806 h 1163434"/>
                <a:gd name="connsiteX68" fmla="*/ 1925590 w 3107484"/>
                <a:gd name="connsiteY68" fmla="*/ 608806 h 1163434"/>
                <a:gd name="connsiteX69" fmla="*/ 1817640 w 3107484"/>
                <a:gd name="connsiteY69" fmla="*/ 615156 h 1163434"/>
                <a:gd name="connsiteX70" fmla="*/ 1627935 w 3107484"/>
                <a:gd name="connsiteY70" fmla="*/ 598487 h 1163434"/>
                <a:gd name="connsiteX71" fmla="*/ 1505696 w 3107484"/>
                <a:gd name="connsiteY71" fmla="*/ 635794 h 1163434"/>
                <a:gd name="connsiteX72" fmla="*/ 1333453 w 3107484"/>
                <a:gd name="connsiteY72" fmla="*/ 690562 h 1163434"/>
                <a:gd name="connsiteX73" fmla="*/ 1223915 w 3107484"/>
                <a:gd name="connsiteY73" fmla="*/ 738187 h 1163434"/>
                <a:gd name="connsiteX74" fmla="*/ 1158034 w 3107484"/>
                <a:gd name="connsiteY74" fmla="*/ 815975 h 1163434"/>
                <a:gd name="connsiteX75" fmla="*/ 1002459 w 3107484"/>
                <a:gd name="connsiteY75" fmla="*/ 873125 h 1163434"/>
                <a:gd name="connsiteX76" fmla="*/ 923084 w 3107484"/>
                <a:gd name="connsiteY76" fmla="*/ 962025 h 1163434"/>
                <a:gd name="connsiteX77" fmla="*/ 865934 w 3107484"/>
                <a:gd name="connsiteY77" fmla="*/ 967581 h 1163434"/>
                <a:gd name="connsiteX78" fmla="*/ 743191 w 3107484"/>
                <a:gd name="connsiteY78" fmla="*/ 1024876 h 1163434"/>
                <a:gd name="connsiteX79" fmla="*/ 613811 w 3107484"/>
                <a:gd name="connsiteY79" fmla="*/ 1058935 h 1163434"/>
                <a:gd name="connsiteX80" fmla="*/ 488255 w 3107484"/>
                <a:gd name="connsiteY80" fmla="*/ 1103529 h 1163434"/>
                <a:gd name="connsiteX81" fmla="*/ 435939 w 3107484"/>
                <a:gd name="connsiteY81" fmla="*/ 1065933 h 1163434"/>
                <a:gd name="connsiteX82" fmla="*/ 331524 w 3107484"/>
                <a:gd name="connsiteY82" fmla="*/ 1112693 h 1163434"/>
                <a:gd name="connsiteX83" fmla="*/ 122190 w 3107484"/>
                <a:gd name="connsiteY83" fmla="*/ 1162843 h 1163434"/>
                <a:gd name="connsiteX84" fmla="*/ 3128 w 3107484"/>
                <a:gd name="connsiteY84" fmla="*/ 1148557 h 1163434"/>
                <a:gd name="connsiteX85" fmla="*/ 163539 w 3107484"/>
                <a:gd name="connsiteY85" fmla="*/ 1112188 h 1163434"/>
                <a:gd name="connsiteX86" fmla="*/ 308578 w 3107484"/>
                <a:gd name="connsiteY86" fmla="*/ 1062182 h 1163434"/>
                <a:gd name="connsiteX87" fmla="*/ 469059 w 3107484"/>
                <a:gd name="connsiteY87" fmla="*/ 1019175 h 1163434"/>
                <a:gd name="connsiteX0" fmla="*/ 469059 w 3107484"/>
                <a:gd name="connsiteY0" fmla="*/ 1019175 h 1163434"/>
                <a:gd name="connsiteX1" fmla="*/ 586534 w 3107484"/>
                <a:gd name="connsiteY1" fmla="*/ 958850 h 1163434"/>
                <a:gd name="connsiteX2" fmla="*/ 716997 w 3107484"/>
                <a:gd name="connsiteY2" fmla="*/ 854652 h 1163434"/>
                <a:gd name="connsiteX3" fmla="*/ 834473 w 3107484"/>
                <a:gd name="connsiteY3" fmla="*/ 646835 h 1163434"/>
                <a:gd name="connsiteX4" fmla="*/ 853234 w 3107484"/>
                <a:gd name="connsiteY4" fmla="*/ 444500 h 1163434"/>
                <a:gd name="connsiteX5" fmla="*/ 912765 w 3107484"/>
                <a:gd name="connsiteY5" fmla="*/ 389732 h 1163434"/>
                <a:gd name="connsiteX6" fmla="*/ 933403 w 3107484"/>
                <a:gd name="connsiteY6" fmla="*/ 294482 h 1163434"/>
                <a:gd name="connsiteX7" fmla="*/ 970709 w 3107484"/>
                <a:gd name="connsiteY7" fmla="*/ 196850 h 1163434"/>
                <a:gd name="connsiteX8" fmla="*/ 1079453 w 3107484"/>
                <a:gd name="connsiteY8" fmla="*/ 11112 h 1163434"/>
                <a:gd name="connsiteX9" fmla="*/ 1113584 w 3107484"/>
                <a:gd name="connsiteY9" fmla="*/ 0 h 1163434"/>
                <a:gd name="connsiteX10" fmla="*/ 1105647 w 3107484"/>
                <a:gd name="connsiteY10" fmla="*/ 110331 h 1163434"/>
                <a:gd name="connsiteX11" fmla="*/ 1102471 w 3107484"/>
                <a:gd name="connsiteY11" fmla="*/ 202407 h 1163434"/>
                <a:gd name="connsiteX12" fmla="*/ 1030240 w 3107484"/>
                <a:gd name="connsiteY12" fmla="*/ 291306 h 1163434"/>
                <a:gd name="connsiteX13" fmla="*/ 1008016 w 3107484"/>
                <a:gd name="connsiteY13" fmla="*/ 378619 h 1163434"/>
                <a:gd name="connsiteX14" fmla="*/ 944515 w 3107484"/>
                <a:gd name="connsiteY14" fmla="*/ 489744 h 1163434"/>
                <a:gd name="connsiteX15" fmla="*/ 917529 w 3107484"/>
                <a:gd name="connsiteY15" fmla="*/ 598487 h 1163434"/>
                <a:gd name="connsiteX16" fmla="*/ 941341 w 3107484"/>
                <a:gd name="connsiteY16" fmla="*/ 629444 h 1163434"/>
                <a:gd name="connsiteX17" fmla="*/ 1007222 w 3107484"/>
                <a:gd name="connsiteY17" fmla="*/ 624681 h 1163434"/>
                <a:gd name="connsiteX18" fmla="*/ 1091359 w 3107484"/>
                <a:gd name="connsiteY18" fmla="*/ 581025 h 1163434"/>
                <a:gd name="connsiteX19" fmla="*/ 1164384 w 3107484"/>
                <a:gd name="connsiteY19" fmla="*/ 441325 h 1163434"/>
                <a:gd name="connsiteX20" fmla="*/ 1244554 w 3107484"/>
                <a:gd name="connsiteY20" fmla="*/ 394494 h 1163434"/>
                <a:gd name="connsiteX21" fmla="*/ 1300910 w 3107484"/>
                <a:gd name="connsiteY21" fmla="*/ 305594 h 1163434"/>
                <a:gd name="connsiteX22" fmla="*/ 1312022 w 3107484"/>
                <a:gd name="connsiteY22" fmla="*/ 224631 h 1163434"/>
                <a:gd name="connsiteX23" fmla="*/ 1350915 w 3107484"/>
                <a:gd name="connsiteY23" fmla="*/ 172244 h 1163434"/>
                <a:gd name="connsiteX24" fmla="*/ 1395365 w 3107484"/>
                <a:gd name="connsiteY24" fmla="*/ 163512 h 1163434"/>
                <a:gd name="connsiteX25" fmla="*/ 1412829 w 3107484"/>
                <a:gd name="connsiteY25" fmla="*/ 191294 h 1163434"/>
                <a:gd name="connsiteX26" fmla="*/ 1412035 w 3107484"/>
                <a:gd name="connsiteY26" fmla="*/ 245269 h 1163434"/>
                <a:gd name="connsiteX27" fmla="*/ 1455690 w 3107484"/>
                <a:gd name="connsiteY27" fmla="*/ 257175 h 1163434"/>
                <a:gd name="connsiteX28" fmla="*/ 1483038 w 3107484"/>
                <a:gd name="connsiteY28" fmla="*/ 251330 h 1163434"/>
                <a:gd name="connsiteX29" fmla="*/ 1503314 w 3107484"/>
                <a:gd name="connsiteY29" fmla="*/ 251619 h 1163434"/>
                <a:gd name="connsiteX30" fmla="*/ 1549353 w 3107484"/>
                <a:gd name="connsiteY30" fmla="*/ 264319 h 1163434"/>
                <a:gd name="connsiteX31" fmla="*/ 1573959 w 3107484"/>
                <a:gd name="connsiteY31" fmla="*/ 184150 h 1163434"/>
                <a:gd name="connsiteX32" fmla="*/ 1621584 w 3107484"/>
                <a:gd name="connsiteY32" fmla="*/ 120650 h 1163434"/>
                <a:gd name="connsiteX33" fmla="*/ 1675559 w 3107484"/>
                <a:gd name="connsiteY33" fmla="*/ 146050 h 1163434"/>
                <a:gd name="connsiteX34" fmla="*/ 1691434 w 3107484"/>
                <a:gd name="connsiteY34" fmla="*/ 219075 h 1163434"/>
                <a:gd name="connsiteX35" fmla="*/ 1696990 w 3107484"/>
                <a:gd name="connsiteY35" fmla="*/ 261937 h 1163434"/>
                <a:gd name="connsiteX36" fmla="*/ 1736678 w 3107484"/>
                <a:gd name="connsiteY36" fmla="*/ 285751 h 1163434"/>
                <a:gd name="connsiteX37" fmla="*/ 1787621 w 3107484"/>
                <a:gd name="connsiteY37" fmla="*/ 248660 h 1163434"/>
                <a:gd name="connsiteX38" fmla="*/ 1846215 w 3107484"/>
                <a:gd name="connsiteY38" fmla="*/ 261937 h 1163434"/>
                <a:gd name="connsiteX39" fmla="*/ 1896222 w 3107484"/>
                <a:gd name="connsiteY39" fmla="*/ 250825 h 1163434"/>
                <a:gd name="connsiteX40" fmla="*/ 1916859 w 3107484"/>
                <a:gd name="connsiteY40" fmla="*/ 206375 h 1163434"/>
                <a:gd name="connsiteX41" fmla="*/ 1948609 w 3107484"/>
                <a:gd name="connsiteY41" fmla="*/ 139700 h 1163434"/>
                <a:gd name="connsiteX42" fmla="*/ 1970834 w 3107484"/>
                <a:gd name="connsiteY42" fmla="*/ 136525 h 1163434"/>
                <a:gd name="connsiteX43" fmla="*/ 2034334 w 3107484"/>
                <a:gd name="connsiteY43" fmla="*/ 165100 h 1163434"/>
                <a:gd name="connsiteX44" fmla="*/ 2065291 w 3107484"/>
                <a:gd name="connsiteY44" fmla="*/ 243681 h 1163434"/>
                <a:gd name="connsiteX45" fmla="*/ 2070631 w 3107484"/>
                <a:gd name="connsiteY45" fmla="*/ 276802 h 1163434"/>
                <a:gd name="connsiteX46" fmla="*/ 2143873 w 3107484"/>
                <a:gd name="connsiteY46" fmla="*/ 293688 h 1163434"/>
                <a:gd name="connsiteX47" fmla="*/ 2211483 w 3107484"/>
                <a:gd name="connsiteY47" fmla="*/ 274999 h 1163434"/>
                <a:gd name="connsiteX48" fmla="*/ 2259759 w 3107484"/>
                <a:gd name="connsiteY48" fmla="*/ 171450 h 1163434"/>
                <a:gd name="connsiteX49" fmla="*/ 2281984 w 3107484"/>
                <a:gd name="connsiteY49" fmla="*/ 155575 h 1163434"/>
                <a:gd name="connsiteX50" fmla="*/ 2418509 w 3107484"/>
                <a:gd name="connsiteY50" fmla="*/ 171450 h 1163434"/>
                <a:gd name="connsiteX51" fmla="*/ 2491534 w 3107484"/>
                <a:gd name="connsiteY51" fmla="*/ 101600 h 1163434"/>
                <a:gd name="connsiteX52" fmla="*/ 2602659 w 3107484"/>
                <a:gd name="connsiteY52" fmla="*/ 107950 h 1163434"/>
                <a:gd name="connsiteX53" fmla="*/ 2767759 w 3107484"/>
                <a:gd name="connsiteY53" fmla="*/ 79375 h 1163434"/>
                <a:gd name="connsiteX54" fmla="*/ 2821734 w 3107484"/>
                <a:gd name="connsiteY54" fmla="*/ 19050 h 1163434"/>
                <a:gd name="connsiteX55" fmla="*/ 2996359 w 3107484"/>
                <a:gd name="connsiteY55" fmla="*/ 9525 h 1163434"/>
                <a:gd name="connsiteX56" fmla="*/ 3069384 w 3107484"/>
                <a:gd name="connsiteY56" fmla="*/ 34925 h 1163434"/>
                <a:gd name="connsiteX57" fmla="*/ 3107484 w 3107484"/>
                <a:gd name="connsiteY57" fmla="*/ 104775 h 1163434"/>
                <a:gd name="connsiteX58" fmla="*/ 2920159 w 3107484"/>
                <a:gd name="connsiteY58" fmla="*/ 139700 h 1163434"/>
                <a:gd name="connsiteX59" fmla="*/ 2863009 w 3107484"/>
                <a:gd name="connsiteY59" fmla="*/ 152400 h 1163434"/>
                <a:gd name="connsiteX60" fmla="*/ 2802684 w 3107484"/>
                <a:gd name="connsiteY60" fmla="*/ 187325 h 1163434"/>
                <a:gd name="connsiteX61" fmla="*/ 2710609 w 3107484"/>
                <a:gd name="connsiteY61" fmla="*/ 330200 h 1163434"/>
                <a:gd name="connsiteX62" fmla="*/ 2637584 w 3107484"/>
                <a:gd name="connsiteY62" fmla="*/ 374650 h 1163434"/>
                <a:gd name="connsiteX63" fmla="*/ 2491534 w 3107484"/>
                <a:gd name="connsiteY63" fmla="*/ 387350 h 1163434"/>
                <a:gd name="connsiteX64" fmla="*/ 2332784 w 3107484"/>
                <a:gd name="connsiteY64" fmla="*/ 415925 h 1163434"/>
                <a:gd name="connsiteX65" fmla="*/ 2234359 w 3107484"/>
                <a:gd name="connsiteY65" fmla="*/ 469900 h 1163434"/>
                <a:gd name="connsiteX66" fmla="*/ 2050209 w 3107484"/>
                <a:gd name="connsiteY66" fmla="*/ 625475 h 1163434"/>
                <a:gd name="connsiteX67" fmla="*/ 2000203 w 3107484"/>
                <a:gd name="connsiteY67" fmla="*/ 608806 h 1163434"/>
                <a:gd name="connsiteX68" fmla="*/ 1925590 w 3107484"/>
                <a:gd name="connsiteY68" fmla="*/ 608806 h 1163434"/>
                <a:gd name="connsiteX69" fmla="*/ 1817640 w 3107484"/>
                <a:gd name="connsiteY69" fmla="*/ 615156 h 1163434"/>
                <a:gd name="connsiteX70" fmla="*/ 1627935 w 3107484"/>
                <a:gd name="connsiteY70" fmla="*/ 598487 h 1163434"/>
                <a:gd name="connsiteX71" fmla="*/ 1505696 w 3107484"/>
                <a:gd name="connsiteY71" fmla="*/ 635794 h 1163434"/>
                <a:gd name="connsiteX72" fmla="*/ 1333453 w 3107484"/>
                <a:gd name="connsiteY72" fmla="*/ 690562 h 1163434"/>
                <a:gd name="connsiteX73" fmla="*/ 1223915 w 3107484"/>
                <a:gd name="connsiteY73" fmla="*/ 738187 h 1163434"/>
                <a:gd name="connsiteX74" fmla="*/ 1158034 w 3107484"/>
                <a:gd name="connsiteY74" fmla="*/ 815975 h 1163434"/>
                <a:gd name="connsiteX75" fmla="*/ 1002459 w 3107484"/>
                <a:gd name="connsiteY75" fmla="*/ 873125 h 1163434"/>
                <a:gd name="connsiteX76" fmla="*/ 923084 w 3107484"/>
                <a:gd name="connsiteY76" fmla="*/ 962025 h 1163434"/>
                <a:gd name="connsiteX77" fmla="*/ 865934 w 3107484"/>
                <a:gd name="connsiteY77" fmla="*/ 967581 h 1163434"/>
                <a:gd name="connsiteX78" fmla="*/ 743191 w 3107484"/>
                <a:gd name="connsiteY78" fmla="*/ 1024876 h 1163434"/>
                <a:gd name="connsiteX79" fmla="*/ 613811 w 3107484"/>
                <a:gd name="connsiteY79" fmla="*/ 1058935 h 1163434"/>
                <a:gd name="connsiteX80" fmla="*/ 562073 w 3107484"/>
                <a:gd name="connsiteY80" fmla="*/ 1024948 h 1163434"/>
                <a:gd name="connsiteX81" fmla="*/ 435939 w 3107484"/>
                <a:gd name="connsiteY81" fmla="*/ 1065933 h 1163434"/>
                <a:gd name="connsiteX82" fmla="*/ 331524 w 3107484"/>
                <a:gd name="connsiteY82" fmla="*/ 1112693 h 1163434"/>
                <a:gd name="connsiteX83" fmla="*/ 122190 w 3107484"/>
                <a:gd name="connsiteY83" fmla="*/ 1162843 h 1163434"/>
                <a:gd name="connsiteX84" fmla="*/ 3128 w 3107484"/>
                <a:gd name="connsiteY84" fmla="*/ 1148557 h 1163434"/>
                <a:gd name="connsiteX85" fmla="*/ 163539 w 3107484"/>
                <a:gd name="connsiteY85" fmla="*/ 1112188 h 1163434"/>
                <a:gd name="connsiteX86" fmla="*/ 308578 w 3107484"/>
                <a:gd name="connsiteY86" fmla="*/ 1062182 h 1163434"/>
                <a:gd name="connsiteX87" fmla="*/ 469059 w 3107484"/>
                <a:gd name="connsiteY87" fmla="*/ 1019175 h 1163434"/>
                <a:gd name="connsiteX0" fmla="*/ 469059 w 3107484"/>
                <a:gd name="connsiteY0" fmla="*/ 1019175 h 1163434"/>
                <a:gd name="connsiteX1" fmla="*/ 586534 w 3107484"/>
                <a:gd name="connsiteY1" fmla="*/ 958850 h 1163434"/>
                <a:gd name="connsiteX2" fmla="*/ 716997 w 3107484"/>
                <a:gd name="connsiteY2" fmla="*/ 854652 h 1163434"/>
                <a:gd name="connsiteX3" fmla="*/ 834473 w 3107484"/>
                <a:gd name="connsiteY3" fmla="*/ 646835 h 1163434"/>
                <a:gd name="connsiteX4" fmla="*/ 853234 w 3107484"/>
                <a:gd name="connsiteY4" fmla="*/ 444500 h 1163434"/>
                <a:gd name="connsiteX5" fmla="*/ 912765 w 3107484"/>
                <a:gd name="connsiteY5" fmla="*/ 389732 h 1163434"/>
                <a:gd name="connsiteX6" fmla="*/ 933403 w 3107484"/>
                <a:gd name="connsiteY6" fmla="*/ 294482 h 1163434"/>
                <a:gd name="connsiteX7" fmla="*/ 970709 w 3107484"/>
                <a:gd name="connsiteY7" fmla="*/ 196850 h 1163434"/>
                <a:gd name="connsiteX8" fmla="*/ 1079453 w 3107484"/>
                <a:gd name="connsiteY8" fmla="*/ 11112 h 1163434"/>
                <a:gd name="connsiteX9" fmla="*/ 1113584 w 3107484"/>
                <a:gd name="connsiteY9" fmla="*/ 0 h 1163434"/>
                <a:gd name="connsiteX10" fmla="*/ 1105647 w 3107484"/>
                <a:gd name="connsiteY10" fmla="*/ 110331 h 1163434"/>
                <a:gd name="connsiteX11" fmla="*/ 1102471 w 3107484"/>
                <a:gd name="connsiteY11" fmla="*/ 202407 h 1163434"/>
                <a:gd name="connsiteX12" fmla="*/ 1030240 w 3107484"/>
                <a:gd name="connsiteY12" fmla="*/ 291306 h 1163434"/>
                <a:gd name="connsiteX13" fmla="*/ 1008016 w 3107484"/>
                <a:gd name="connsiteY13" fmla="*/ 378619 h 1163434"/>
                <a:gd name="connsiteX14" fmla="*/ 944515 w 3107484"/>
                <a:gd name="connsiteY14" fmla="*/ 489744 h 1163434"/>
                <a:gd name="connsiteX15" fmla="*/ 917529 w 3107484"/>
                <a:gd name="connsiteY15" fmla="*/ 598487 h 1163434"/>
                <a:gd name="connsiteX16" fmla="*/ 941341 w 3107484"/>
                <a:gd name="connsiteY16" fmla="*/ 629444 h 1163434"/>
                <a:gd name="connsiteX17" fmla="*/ 1007222 w 3107484"/>
                <a:gd name="connsiteY17" fmla="*/ 624681 h 1163434"/>
                <a:gd name="connsiteX18" fmla="*/ 1091359 w 3107484"/>
                <a:gd name="connsiteY18" fmla="*/ 581025 h 1163434"/>
                <a:gd name="connsiteX19" fmla="*/ 1164384 w 3107484"/>
                <a:gd name="connsiteY19" fmla="*/ 441325 h 1163434"/>
                <a:gd name="connsiteX20" fmla="*/ 1244554 w 3107484"/>
                <a:gd name="connsiteY20" fmla="*/ 394494 h 1163434"/>
                <a:gd name="connsiteX21" fmla="*/ 1300910 w 3107484"/>
                <a:gd name="connsiteY21" fmla="*/ 305594 h 1163434"/>
                <a:gd name="connsiteX22" fmla="*/ 1312022 w 3107484"/>
                <a:gd name="connsiteY22" fmla="*/ 224631 h 1163434"/>
                <a:gd name="connsiteX23" fmla="*/ 1350915 w 3107484"/>
                <a:gd name="connsiteY23" fmla="*/ 172244 h 1163434"/>
                <a:gd name="connsiteX24" fmla="*/ 1395365 w 3107484"/>
                <a:gd name="connsiteY24" fmla="*/ 163512 h 1163434"/>
                <a:gd name="connsiteX25" fmla="*/ 1412829 w 3107484"/>
                <a:gd name="connsiteY25" fmla="*/ 191294 h 1163434"/>
                <a:gd name="connsiteX26" fmla="*/ 1412035 w 3107484"/>
                <a:gd name="connsiteY26" fmla="*/ 245269 h 1163434"/>
                <a:gd name="connsiteX27" fmla="*/ 1455690 w 3107484"/>
                <a:gd name="connsiteY27" fmla="*/ 257175 h 1163434"/>
                <a:gd name="connsiteX28" fmla="*/ 1483038 w 3107484"/>
                <a:gd name="connsiteY28" fmla="*/ 251330 h 1163434"/>
                <a:gd name="connsiteX29" fmla="*/ 1503314 w 3107484"/>
                <a:gd name="connsiteY29" fmla="*/ 251619 h 1163434"/>
                <a:gd name="connsiteX30" fmla="*/ 1549353 w 3107484"/>
                <a:gd name="connsiteY30" fmla="*/ 264319 h 1163434"/>
                <a:gd name="connsiteX31" fmla="*/ 1573959 w 3107484"/>
                <a:gd name="connsiteY31" fmla="*/ 184150 h 1163434"/>
                <a:gd name="connsiteX32" fmla="*/ 1621584 w 3107484"/>
                <a:gd name="connsiteY32" fmla="*/ 120650 h 1163434"/>
                <a:gd name="connsiteX33" fmla="*/ 1675559 w 3107484"/>
                <a:gd name="connsiteY33" fmla="*/ 146050 h 1163434"/>
                <a:gd name="connsiteX34" fmla="*/ 1691434 w 3107484"/>
                <a:gd name="connsiteY34" fmla="*/ 219075 h 1163434"/>
                <a:gd name="connsiteX35" fmla="*/ 1696990 w 3107484"/>
                <a:gd name="connsiteY35" fmla="*/ 261937 h 1163434"/>
                <a:gd name="connsiteX36" fmla="*/ 1736678 w 3107484"/>
                <a:gd name="connsiteY36" fmla="*/ 285751 h 1163434"/>
                <a:gd name="connsiteX37" fmla="*/ 1787621 w 3107484"/>
                <a:gd name="connsiteY37" fmla="*/ 248660 h 1163434"/>
                <a:gd name="connsiteX38" fmla="*/ 1846215 w 3107484"/>
                <a:gd name="connsiteY38" fmla="*/ 261937 h 1163434"/>
                <a:gd name="connsiteX39" fmla="*/ 1896222 w 3107484"/>
                <a:gd name="connsiteY39" fmla="*/ 250825 h 1163434"/>
                <a:gd name="connsiteX40" fmla="*/ 1916859 w 3107484"/>
                <a:gd name="connsiteY40" fmla="*/ 206375 h 1163434"/>
                <a:gd name="connsiteX41" fmla="*/ 1948609 w 3107484"/>
                <a:gd name="connsiteY41" fmla="*/ 139700 h 1163434"/>
                <a:gd name="connsiteX42" fmla="*/ 1970834 w 3107484"/>
                <a:gd name="connsiteY42" fmla="*/ 136525 h 1163434"/>
                <a:gd name="connsiteX43" fmla="*/ 2034334 w 3107484"/>
                <a:gd name="connsiteY43" fmla="*/ 165100 h 1163434"/>
                <a:gd name="connsiteX44" fmla="*/ 2065291 w 3107484"/>
                <a:gd name="connsiteY44" fmla="*/ 243681 h 1163434"/>
                <a:gd name="connsiteX45" fmla="*/ 2070631 w 3107484"/>
                <a:gd name="connsiteY45" fmla="*/ 276802 h 1163434"/>
                <a:gd name="connsiteX46" fmla="*/ 2143873 w 3107484"/>
                <a:gd name="connsiteY46" fmla="*/ 293688 h 1163434"/>
                <a:gd name="connsiteX47" fmla="*/ 2211483 w 3107484"/>
                <a:gd name="connsiteY47" fmla="*/ 274999 h 1163434"/>
                <a:gd name="connsiteX48" fmla="*/ 2259759 w 3107484"/>
                <a:gd name="connsiteY48" fmla="*/ 171450 h 1163434"/>
                <a:gd name="connsiteX49" fmla="*/ 2281984 w 3107484"/>
                <a:gd name="connsiteY49" fmla="*/ 155575 h 1163434"/>
                <a:gd name="connsiteX50" fmla="*/ 2418509 w 3107484"/>
                <a:gd name="connsiteY50" fmla="*/ 171450 h 1163434"/>
                <a:gd name="connsiteX51" fmla="*/ 2491534 w 3107484"/>
                <a:gd name="connsiteY51" fmla="*/ 101600 h 1163434"/>
                <a:gd name="connsiteX52" fmla="*/ 2602659 w 3107484"/>
                <a:gd name="connsiteY52" fmla="*/ 107950 h 1163434"/>
                <a:gd name="connsiteX53" fmla="*/ 2767759 w 3107484"/>
                <a:gd name="connsiteY53" fmla="*/ 79375 h 1163434"/>
                <a:gd name="connsiteX54" fmla="*/ 2821734 w 3107484"/>
                <a:gd name="connsiteY54" fmla="*/ 19050 h 1163434"/>
                <a:gd name="connsiteX55" fmla="*/ 2996359 w 3107484"/>
                <a:gd name="connsiteY55" fmla="*/ 9525 h 1163434"/>
                <a:gd name="connsiteX56" fmla="*/ 3069384 w 3107484"/>
                <a:gd name="connsiteY56" fmla="*/ 34925 h 1163434"/>
                <a:gd name="connsiteX57" fmla="*/ 3107484 w 3107484"/>
                <a:gd name="connsiteY57" fmla="*/ 104775 h 1163434"/>
                <a:gd name="connsiteX58" fmla="*/ 2920159 w 3107484"/>
                <a:gd name="connsiteY58" fmla="*/ 139700 h 1163434"/>
                <a:gd name="connsiteX59" fmla="*/ 2863009 w 3107484"/>
                <a:gd name="connsiteY59" fmla="*/ 152400 h 1163434"/>
                <a:gd name="connsiteX60" fmla="*/ 2802684 w 3107484"/>
                <a:gd name="connsiteY60" fmla="*/ 187325 h 1163434"/>
                <a:gd name="connsiteX61" fmla="*/ 2710609 w 3107484"/>
                <a:gd name="connsiteY61" fmla="*/ 330200 h 1163434"/>
                <a:gd name="connsiteX62" fmla="*/ 2637584 w 3107484"/>
                <a:gd name="connsiteY62" fmla="*/ 374650 h 1163434"/>
                <a:gd name="connsiteX63" fmla="*/ 2491534 w 3107484"/>
                <a:gd name="connsiteY63" fmla="*/ 387350 h 1163434"/>
                <a:gd name="connsiteX64" fmla="*/ 2332784 w 3107484"/>
                <a:gd name="connsiteY64" fmla="*/ 415925 h 1163434"/>
                <a:gd name="connsiteX65" fmla="*/ 2234359 w 3107484"/>
                <a:gd name="connsiteY65" fmla="*/ 469900 h 1163434"/>
                <a:gd name="connsiteX66" fmla="*/ 2050209 w 3107484"/>
                <a:gd name="connsiteY66" fmla="*/ 625475 h 1163434"/>
                <a:gd name="connsiteX67" fmla="*/ 2000203 w 3107484"/>
                <a:gd name="connsiteY67" fmla="*/ 608806 h 1163434"/>
                <a:gd name="connsiteX68" fmla="*/ 1925590 w 3107484"/>
                <a:gd name="connsiteY68" fmla="*/ 608806 h 1163434"/>
                <a:gd name="connsiteX69" fmla="*/ 1817640 w 3107484"/>
                <a:gd name="connsiteY69" fmla="*/ 615156 h 1163434"/>
                <a:gd name="connsiteX70" fmla="*/ 1627935 w 3107484"/>
                <a:gd name="connsiteY70" fmla="*/ 598487 h 1163434"/>
                <a:gd name="connsiteX71" fmla="*/ 1505696 w 3107484"/>
                <a:gd name="connsiteY71" fmla="*/ 635794 h 1163434"/>
                <a:gd name="connsiteX72" fmla="*/ 1333453 w 3107484"/>
                <a:gd name="connsiteY72" fmla="*/ 690562 h 1163434"/>
                <a:gd name="connsiteX73" fmla="*/ 1223915 w 3107484"/>
                <a:gd name="connsiteY73" fmla="*/ 738187 h 1163434"/>
                <a:gd name="connsiteX74" fmla="*/ 1158034 w 3107484"/>
                <a:gd name="connsiteY74" fmla="*/ 815975 h 1163434"/>
                <a:gd name="connsiteX75" fmla="*/ 1002459 w 3107484"/>
                <a:gd name="connsiteY75" fmla="*/ 873125 h 1163434"/>
                <a:gd name="connsiteX76" fmla="*/ 923084 w 3107484"/>
                <a:gd name="connsiteY76" fmla="*/ 962025 h 1163434"/>
                <a:gd name="connsiteX77" fmla="*/ 865934 w 3107484"/>
                <a:gd name="connsiteY77" fmla="*/ 967581 h 1163434"/>
                <a:gd name="connsiteX78" fmla="*/ 743191 w 3107484"/>
                <a:gd name="connsiteY78" fmla="*/ 1024876 h 1163434"/>
                <a:gd name="connsiteX79" fmla="*/ 699536 w 3107484"/>
                <a:gd name="connsiteY79" fmla="*/ 975591 h 1163434"/>
                <a:gd name="connsiteX80" fmla="*/ 562073 w 3107484"/>
                <a:gd name="connsiteY80" fmla="*/ 1024948 h 1163434"/>
                <a:gd name="connsiteX81" fmla="*/ 435939 w 3107484"/>
                <a:gd name="connsiteY81" fmla="*/ 1065933 h 1163434"/>
                <a:gd name="connsiteX82" fmla="*/ 331524 w 3107484"/>
                <a:gd name="connsiteY82" fmla="*/ 1112693 h 1163434"/>
                <a:gd name="connsiteX83" fmla="*/ 122190 w 3107484"/>
                <a:gd name="connsiteY83" fmla="*/ 1162843 h 1163434"/>
                <a:gd name="connsiteX84" fmla="*/ 3128 w 3107484"/>
                <a:gd name="connsiteY84" fmla="*/ 1148557 h 1163434"/>
                <a:gd name="connsiteX85" fmla="*/ 163539 w 3107484"/>
                <a:gd name="connsiteY85" fmla="*/ 1112188 h 1163434"/>
                <a:gd name="connsiteX86" fmla="*/ 308578 w 3107484"/>
                <a:gd name="connsiteY86" fmla="*/ 1062182 h 1163434"/>
                <a:gd name="connsiteX87" fmla="*/ 469059 w 3107484"/>
                <a:gd name="connsiteY87" fmla="*/ 1019175 h 1163434"/>
                <a:gd name="connsiteX0" fmla="*/ 467529 w 3105954"/>
                <a:gd name="connsiteY0" fmla="*/ 1019175 h 1152862"/>
                <a:gd name="connsiteX1" fmla="*/ 585004 w 3105954"/>
                <a:gd name="connsiteY1" fmla="*/ 958850 h 1152862"/>
                <a:gd name="connsiteX2" fmla="*/ 715467 w 3105954"/>
                <a:gd name="connsiteY2" fmla="*/ 854652 h 1152862"/>
                <a:gd name="connsiteX3" fmla="*/ 832943 w 3105954"/>
                <a:gd name="connsiteY3" fmla="*/ 646835 h 1152862"/>
                <a:gd name="connsiteX4" fmla="*/ 851704 w 3105954"/>
                <a:gd name="connsiteY4" fmla="*/ 444500 h 1152862"/>
                <a:gd name="connsiteX5" fmla="*/ 911235 w 3105954"/>
                <a:gd name="connsiteY5" fmla="*/ 389732 h 1152862"/>
                <a:gd name="connsiteX6" fmla="*/ 931873 w 3105954"/>
                <a:gd name="connsiteY6" fmla="*/ 294482 h 1152862"/>
                <a:gd name="connsiteX7" fmla="*/ 969179 w 3105954"/>
                <a:gd name="connsiteY7" fmla="*/ 196850 h 1152862"/>
                <a:gd name="connsiteX8" fmla="*/ 1077923 w 3105954"/>
                <a:gd name="connsiteY8" fmla="*/ 11112 h 1152862"/>
                <a:gd name="connsiteX9" fmla="*/ 1112054 w 3105954"/>
                <a:gd name="connsiteY9" fmla="*/ 0 h 1152862"/>
                <a:gd name="connsiteX10" fmla="*/ 1104117 w 3105954"/>
                <a:gd name="connsiteY10" fmla="*/ 110331 h 1152862"/>
                <a:gd name="connsiteX11" fmla="*/ 1100941 w 3105954"/>
                <a:gd name="connsiteY11" fmla="*/ 202407 h 1152862"/>
                <a:gd name="connsiteX12" fmla="*/ 1028710 w 3105954"/>
                <a:gd name="connsiteY12" fmla="*/ 291306 h 1152862"/>
                <a:gd name="connsiteX13" fmla="*/ 1006486 w 3105954"/>
                <a:gd name="connsiteY13" fmla="*/ 378619 h 1152862"/>
                <a:gd name="connsiteX14" fmla="*/ 942985 w 3105954"/>
                <a:gd name="connsiteY14" fmla="*/ 489744 h 1152862"/>
                <a:gd name="connsiteX15" fmla="*/ 915999 w 3105954"/>
                <a:gd name="connsiteY15" fmla="*/ 598487 h 1152862"/>
                <a:gd name="connsiteX16" fmla="*/ 939811 w 3105954"/>
                <a:gd name="connsiteY16" fmla="*/ 629444 h 1152862"/>
                <a:gd name="connsiteX17" fmla="*/ 1005692 w 3105954"/>
                <a:gd name="connsiteY17" fmla="*/ 624681 h 1152862"/>
                <a:gd name="connsiteX18" fmla="*/ 1089829 w 3105954"/>
                <a:gd name="connsiteY18" fmla="*/ 581025 h 1152862"/>
                <a:gd name="connsiteX19" fmla="*/ 1162854 w 3105954"/>
                <a:gd name="connsiteY19" fmla="*/ 441325 h 1152862"/>
                <a:gd name="connsiteX20" fmla="*/ 1243024 w 3105954"/>
                <a:gd name="connsiteY20" fmla="*/ 394494 h 1152862"/>
                <a:gd name="connsiteX21" fmla="*/ 1299380 w 3105954"/>
                <a:gd name="connsiteY21" fmla="*/ 305594 h 1152862"/>
                <a:gd name="connsiteX22" fmla="*/ 1310492 w 3105954"/>
                <a:gd name="connsiteY22" fmla="*/ 224631 h 1152862"/>
                <a:gd name="connsiteX23" fmla="*/ 1349385 w 3105954"/>
                <a:gd name="connsiteY23" fmla="*/ 172244 h 1152862"/>
                <a:gd name="connsiteX24" fmla="*/ 1393835 w 3105954"/>
                <a:gd name="connsiteY24" fmla="*/ 163512 h 1152862"/>
                <a:gd name="connsiteX25" fmla="*/ 1411299 w 3105954"/>
                <a:gd name="connsiteY25" fmla="*/ 191294 h 1152862"/>
                <a:gd name="connsiteX26" fmla="*/ 1410505 w 3105954"/>
                <a:gd name="connsiteY26" fmla="*/ 245269 h 1152862"/>
                <a:gd name="connsiteX27" fmla="*/ 1454160 w 3105954"/>
                <a:gd name="connsiteY27" fmla="*/ 257175 h 1152862"/>
                <a:gd name="connsiteX28" fmla="*/ 1481508 w 3105954"/>
                <a:gd name="connsiteY28" fmla="*/ 251330 h 1152862"/>
                <a:gd name="connsiteX29" fmla="*/ 1501784 w 3105954"/>
                <a:gd name="connsiteY29" fmla="*/ 251619 h 1152862"/>
                <a:gd name="connsiteX30" fmla="*/ 1547823 w 3105954"/>
                <a:gd name="connsiteY30" fmla="*/ 264319 h 1152862"/>
                <a:gd name="connsiteX31" fmla="*/ 1572429 w 3105954"/>
                <a:gd name="connsiteY31" fmla="*/ 184150 h 1152862"/>
                <a:gd name="connsiteX32" fmla="*/ 1620054 w 3105954"/>
                <a:gd name="connsiteY32" fmla="*/ 120650 h 1152862"/>
                <a:gd name="connsiteX33" fmla="*/ 1674029 w 3105954"/>
                <a:gd name="connsiteY33" fmla="*/ 146050 h 1152862"/>
                <a:gd name="connsiteX34" fmla="*/ 1689904 w 3105954"/>
                <a:gd name="connsiteY34" fmla="*/ 219075 h 1152862"/>
                <a:gd name="connsiteX35" fmla="*/ 1695460 w 3105954"/>
                <a:gd name="connsiteY35" fmla="*/ 261937 h 1152862"/>
                <a:gd name="connsiteX36" fmla="*/ 1735148 w 3105954"/>
                <a:gd name="connsiteY36" fmla="*/ 285751 h 1152862"/>
                <a:gd name="connsiteX37" fmla="*/ 1786091 w 3105954"/>
                <a:gd name="connsiteY37" fmla="*/ 248660 h 1152862"/>
                <a:gd name="connsiteX38" fmla="*/ 1844685 w 3105954"/>
                <a:gd name="connsiteY38" fmla="*/ 261937 h 1152862"/>
                <a:gd name="connsiteX39" fmla="*/ 1894692 w 3105954"/>
                <a:gd name="connsiteY39" fmla="*/ 250825 h 1152862"/>
                <a:gd name="connsiteX40" fmla="*/ 1915329 w 3105954"/>
                <a:gd name="connsiteY40" fmla="*/ 206375 h 1152862"/>
                <a:gd name="connsiteX41" fmla="*/ 1947079 w 3105954"/>
                <a:gd name="connsiteY41" fmla="*/ 139700 h 1152862"/>
                <a:gd name="connsiteX42" fmla="*/ 1969304 w 3105954"/>
                <a:gd name="connsiteY42" fmla="*/ 136525 h 1152862"/>
                <a:gd name="connsiteX43" fmla="*/ 2032804 w 3105954"/>
                <a:gd name="connsiteY43" fmla="*/ 165100 h 1152862"/>
                <a:gd name="connsiteX44" fmla="*/ 2063761 w 3105954"/>
                <a:gd name="connsiteY44" fmla="*/ 243681 h 1152862"/>
                <a:gd name="connsiteX45" fmla="*/ 2069101 w 3105954"/>
                <a:gd name="connsiteY45" fmla="*/ 276802 h 1152862"/>
                <a:gd name="connsiteX46" fmla="*/ 2142343 w 3105954"/>
                <a:gd name="connsiteY46" fmla="*/ 293688 h 1152862"/>
                <a:gd name="connsiteX47" fmla="*/ 2209953 w 3105954"/>
                <a:gd name="connsiteY47" fmla="*/ 274999 h 1152862"/>
                <a:gd name="connsiteX48" fmla="*/ 2258229 w 3105954"/>
                <a:gd name="connsiteY48" fmla="*/ 171450 h 1152862"/>
                <a:gd name="connsiteX49" fmla="*/ 2280454 w 3105954"/>
                <a:gd name="connsiteY49" fmla="*/ 155575 h 1152862"/>
                <a:gd name="connsiteX50" fmla="*/ 2416979 w 3105954"/>
                <a:gd name="connsiteY50" fmla="*/ 171450 h 1152862"/>
                <a:gd name="connsiteX51" fmla="*/ 2490004 w 3105954"/>
                <a:gd name="connsiteY51" fmla="*/ 101600 h 1152862"/>
                <a:gd name="connsiteX52" fmla="*/ 2601129 w 3105954"/>
                <a:gd name="connsiteY52" fmla="*/ 107950 h 1152862"/>
                <a:gd name="connsiteX53" fmla="*/ 2766229 w 3105954"/>
                <a:gd name="connsiteY53" fmla="*/ 79375 h 1152862"/>
                <a:gd name="connsiteX54" fmla="*/ 2820204 w 3105954"/>
                <a:gd name="connsiteY54" fmla="*/ 19050 h 1152862"/>
                <a:gd name="connsiteX55" fmla="*/ 2994829 w 3105954"/>
                <a:gd name="connsiteY55" fmla="*/ 9525 h 1152862"/>
                <a:gd name="connsiteX56" fmla="*/ 3067854 w 3105954"/>
                <a:gd name="connsiteY56" fmla="*/ 34925 h 1152862"/>
                <a:gd name="connsiteX57" fmla="*/ 3105954 w 3105954"/>
                <a:gd name="connsiteY57" fmla="*/ 104775 h 1152862"/>
                <a:gd name="connsiteX58" fmla="*/ 2918629 w 3105954"/>
                <a:gd name="connsiteY58" fmla="*/ 139700 h 1152862"/>
                <a:gd name="connsiteX59" fmla="*/ 2861479 w 3105954"/>
                <a:gd name="connsiteY59" fmla="*/ 152400 h 1152862"/>
                <a:gd name="connsiteX60" fmla="*/ 2801154 w 3105954"/>
                <a:gd name="connsiteY60" fmla="*/ 187325 h 1152862"/>
                <a:gd name="connsiteX61" fmla="*/ 2709079 w 3105954"/>
                <a:gd name="connsiteY61" fmla="*/ 330200 h 1152862"/>
                <a:gd name="connsiteX62" fmla="*/ 2636054 w 3105954"/>
                <a:gd name="connsiteY62" fmla="*/ 374650 h 1152862"/>
                <a:gd name="connsiteX63" fmla="*/ 2490004 w 3105954"/>
                <a:gd name="connsiteY63" fmla="*/ 387350 h 1152862"/>
                <a:gd name="connsiteX64" fmla="*/ 2331254 w 3105954"/>
                <a:gd name="connsiteY64" fmla="*/ 415925 h 1152862"/>
                <a:gd name="connsiteX65" fmla="*/ 2232829 w 3105954"/>
                <a:gd name="connsiteY65" fmla="*/ 469900 h 1152862"/>
                <a:gd name="connsiteX66" fmla="*/ 2048679 w 3105954"/>
                <a:gd name="connsiteY66" fmla="*/ 625475 h 1152862"/>
                <a:gd name="connsiteX67" fmla="*/ 1998673 w 3105954"/>
                <a:gd name="connsiteY67" fmla="*/ 608806 h 1152862"/>
                <a:gd name="connsiteX68" fmla="*/ 1924060 w 3105954"/>
                <a:gd name="connsiteY68" fmla="*/ 608806 h 1152862"/>
                <a:gd name="connsiteX69" fmla="*/ 1816110 w 3105954"/>
                <a:gd name="connsiteY69" fmla="*/ 615156 h 1152862"/>
                <a:gd name="connsiteX70" fmla="*/ 1626405 w 3105954"/>
                <a:gd name="connsiteY70" fmla="*/ 598487 h 1152862"/>
                <a:gd name="connsiteX71" fmla="*/ 1504166 w 3105954"/>
                <a:gd name="connsiteY71" fmla="*/ 635794 h 1152862"/>
                <a:gd name="connsiteX72" fmla="*/ 1331923 w 3105954"/>
                <a:gd name="connsiteY72" fmla="*/ 690562 h 1152862"/>
                <a:gd name="connsiteX73" fmla="*/ 1222385 w 3105954"/>
                <a:gd name="connsiteY73" fmla="*/ 738187 h 1152862"/>
                <a:gd name="connsiteX74" fmla="*/ 1156504 w 3105954"/>
                <a:gd name="connsiteY74" fmla="*/ 815975 h 1152862"/>
                <a:gd name="connsiteX75" fmla="*/ 1000929 w 3105954"/>
                <a:gd name="connsiteY75" fmla="*/ 873125 h 1152862"/>
                <a:gd name="connsiteX76" fmla="*/ 921554 w 3105954"/>
                <a:gd name="connsiteY76" fmla="*/ 962025 h 1152862"/>
                <a:gd name="connsiteX77" fmla="*/ 864404 w 3105954"/>
                <a:gd name="connsiteY77" fmla="*/ 967581 h 1152862"/>
                <a:gd name="connsiteX78" fmla="*/ 741661 w 3105954"/>
                <a:gd name="connsiteY78" fmla="*/ 1024876 h 1152862"/>
                <a:gd name="connsiteX79" fmla="*/ 698006 w 3105954"/>
                <a:gd name="connsiteY79" fmla="*/ 975591 h 1152862"/>
                <a:gd name="connsiteX80" fmla="*/ 560543 w 3105954"/>
                <a:gd name="connsiteY80" fmla="*/ 1024948 h 1152862"/>
                <a:gd name="connsiteX81" fmla="*/ 434409 w 3105954"/>
                <a:gd name="connsiteY81" fmla="*/ 1065933 h 1152862"/>
                <a:gd name="connsiteX82" fmla="*/ 329994 w 3105954"/>
                <a:gd name="connsiteY82" fmla="*/ 1112693 h 1152862"/>
                <a:gd name="connsiteX83" fmla="*/ 244485 w 3105954"/>
                <a:gd name="connsiteY83" fmla="*/ 1131887 h 1152862"/>
                <a:gd name="connsiteX84" fmla="*/ 1598 w 3105954"/>
                <a:gd name="connsiteY84" fmla="*/ 1148557 h 1152862"/>
                <a:gd name="connsiteX85" fmla="*/ 162009 w 3105954"/>
                <a:gd name="connsiteY85" fmla="*/ 1112188 h 1152862"/>
                <a:gd name="connsiteX86" fmla="*/ 307048 w 3105954"/>
                <a:gd name="connsiteY86" fmla="*/ 1062182 h 1152862"/>
                <a:gd name="connsiteX87" fmla="*/ 467529 w 3105954"/>
                <a:gd name="connsiteY87" fmla="*/ 1019175 h 1152862"/>
                <a:gd name="connsiteX0" fmla="*/ 467417 w 3105842"/>
                <a:gd name="connsiteY0" fmla="*/ 1019175 h 1152049"/>
                <a:gd name="connsiteX1" fmla="*/ 584892 w 3105842"/>
                <a:gd name="connsiteY1" fmla="*/ 958850 h 1152049"/>
                <a:gd name="connsiteX2" fmla="*/ 715355 w 3105842"/>
                <a:gd name="connsiteY2" fmla="*/ 854652 h 1152049"/>
                <a:gd name="connsiteX3" fmla="*/ 832831 w 3105842"/>
                <a:gd name="connsiteY3" fmla="*/ 646835 h 1152049"/>
                <a:gd name="connsiteX4" fmla="*/ 851592 w 3105842"/>
                <a:gd name="connsiteY4" fmla="*/ 444500 h 1152049"/>
                <a:gd name="connsiteX5" fmla="*/ 911123 w 3105842"/>
                <a:gd name="connsiteY5" fmla="*/ 389732 h 1152049"/>
                <a:gd name="connsiteX6" fmla="*/ 931761 w 3105842"/>
                <a:gd name="connsiteY6" fmla="*/ 294482 h 1152049"/>
                <a:gd name="connsiteX7" fmla="*/ 969067 w 3105842"/>
                <a:gd name="connsiteY7" fmla="*/ 196850 h 1152049"/>
                <a:gd name="connsiteX8" fmla="*/ 1077811 w 3105842"/>
                <a:gd name="connsiteY8" fmla="*/ 11112 h 1152049"/>
                <a:gd name="connsiteX9" fmla="*/ 1111942 w 3105842"/>
                <a:gd name="connsiteY9" fmla="*/ 0 h 1152049"/>
                <a:gd name="connsiteX10" fmla="*/ 1104005 w 3105842"/>
                <a:gd name="connsiteY10" fmla="*/ 110331 h 1152049"/>
                <a:gd name="connsiteX11" fmla="*/ 1100829 w 3105842"/>
                <a:gd name="connsiteY11" fmla="*/ 202407 h 1152049"/>
                <a:gd name="connsiteX12" fmla="*/ 1028598 w 3105842"/>
                <a:gd name="connsiteY12" fmla="*/ 291306 h 1152049"/>
                <a:gd name="connsiteX13" fmla="*/ 1006374 w 3105842"/>
                <a:gd name="connsiteY13" fmla="*/ 378619 h 1152049"/>
                <a:gd name="connsiteX14" fmla="*/ 942873 w 3105842"/>
                <a:gd name="connsiteY14" fmla="*/ 489744 h 1152049"/>
                <a:gd name="connsiteX15" fmla="*/ 915887 w 3105842"/>
                <a:gd name="connsiteY15" fmla="*/ 598487 h 1152049"/>
                <a:gd name="connsiteX16" fmla="*/ 939699 w 3105842"/>
                <a:gd name="connsiteY16" fmla="*/ 629444 h 1152049"/>
                <a:gd name="connsiteX17" fmla="*/ 1005580 w 3105842"/>
                <a:gd name="connsiteY17" fmla="*/ 624681 h 1152049"/>
                <a:gd name="connsiteX18" fmla="*/ 1089717 w 3105842"/>
                <a:gd name="connsiteY18" fmla="*/ 581025 h 1152049"/>
                <a:gd name="connsiteX19" fmla="*/ 1162742 w 3105842"/>
                <a:gd name="connsiteY19" fmla="*/ 441325 h 1152049"/>
                <a:gd name="connsiteX20" fmla="*/ 1242912 w 3105842"/>
                <a:gd name="connsiteY20" fmla="*/ 394494 h 1152049"/>
                <a:gd name="connsiteX21" fmla="*/ 1299268 w 3105842"/>
                <a:gd name="connsiteY21" fmla="*/ 305594 h 1152049"/>
                <a:gd name="connsiteX22" fmla="*/ 1310380 w 3105842"/>
                <a:gd name="connsiteY22" fmla="*/ 224631 h 1152049"/>
                <a:gd name="connsiteX23" fmla="*/ 1349273 w 3105842"/>
                <a:gd name="connsiteY23" fmla="*/ 172244 h 1152049"/>
                <a:gd name="connsiteX24" fmla="*/ 1393723 w 3105842"/>
                <a:gd name="connsiteY24" fmla="*/ 163512 h 1152049"/>
                <a:gd name="connsiteX25" fmla="*/ 1411187 w 3105842"/>
                <a:gd name="connsiteY25" fmla="*/ 191294 h 1152049"/>
                <a:gd name="connsiteX26" fmla="*/ 1410393 w 3105842"/>
                <a:gd name="connsiteY26" fmla="*/ 245269 h 1152049"/>
                <a:gd name="connsiteX27" fmla="*/ 1454048 w 3105842"/>
                <a:gd name="connsiteY27" fmla="*/ 257175 h 1152049"/>
                <a:gd name="connsiteX28" fmla="*/ 1481396 w 3105842"/>
                <a:gd name="connsiteY28" fmla="*/ 251330 h 1152049"/>
                <a:gd name="connsiteX29" fmla="*/ 1501672 w 3105842"/>
                <a:gd name="connsiteY29" fmla="*/ 251619 h 1152049"/>
                <a:gd name="connsiteX30" fmla="*/ 1547711 w 3105842"/>
                <a:gd name="connsiteY30" fmla="*/ 264319 h 1152049"/>
                <a:gd name="connsiteX31" fmla="*/ 1572317 w 3105842"/>
                <a:gd name="connsiteY31" fmla="*/ 184150 h 1152049"/>
                <a:gd name="connsiteX32" fmla="*/ 1619942 w 3105842"/>
                <a:gd name="connsiteY32" fmla="*/ 120650 h 1152049"/>
                <a:gd name="connsiteX33" fmla="*/ 1673917 w 3105842"/>
                <a:gd name="connsiteY33" fmla="*/ 146050 h 1152049"/>
                <a:gd name="connsiteX34" fmla="*/ 1689792 w 3105842"/>
                <a:gd name="connsiteY34" fmla="*/ 219075 h 1152049"/>
                <a:gd name="connsiteX35" fmla="*/ 1695348 w 3105842"/>
                <a:gd name="connsiteY35" fmla="*/ 261937 h 1152049"/>
                <a:gd name="connsiteX36" fmla="*/ 1735036 w 3105842"/>
                <a:gd name="connsiteY36" fmla="*/ 285751 h 1152049"/>
                <a:gd name="connsiteX37" fmla="*/ 1785979 w 3105842"/>
                <a:gd name="connsiteY37" fmla="*/ 248660 h 1152049"/>
                <a:gd name="connsiteX38" fmla="*/ 1844573 w 3105842"/>
                <a:gd name="connsiteY38" fmla="*/ 261937 h 1152049"/>
                <a:gd name="connsiteX39" fmla="*/ 1894580 w 3105842"/>
                <a:gd name="connsiteY39" fmla="*/ 250825 h 1152049"/>
                <a:gd name="connsiteX40" fmla="*/ 1915217 w 3105842"/>
                <a:gd name="connsiteY40" fmla="*/ 206375 h 1152049"/>
                <a:gd name="connsiteX41" fmla="*/ 1946967 w 3105842"/>
                <a:gd name="connsiteY41" fmla="*/ 139700 h 1152049"/>
                <a:gd name="connsiteX42" fmla="*/ 1969192 w 3105842"/>
                <a:gd name="connsiteY42" fmla="*/ 136525 h 1152049"/>
                <a:gd name="connsiteX43" fmla="*/ 2032692 w 3105842"/>
                <a:gd name="connsiteY43" fmla="*/ 165100 h 1152049"/>
                <a:gd name="connsiteX44" fmla="*/ 2063649 w 3105842"/>
                <a:gd name="connsiteY44" fmla="*/ 243681 h 1152049"/>
                <a:gd name="connsiteX45" fmla="*/ 2068989 w 3105842"/>
                <a:gd name="connsiteY45" fmla="*/ 276802 h 1152049"/>
                <a:gd name="connsiteX46" fmla="*/ 2142231 w 3105842"/>
                <a:gd name="connsiteY46" fmla="*/ 293688 h 1152049"/>
                <a:gd name="connsiteX47" fmla="*/ 2209841 w 3105842"/>
                <a:gd name="connsiteY47" fmla="*/ 274999 h 1152049"/>
                <a:gd name="connsiteX48" fmla="*/ 2258117 w 3105842"/>
                <a:gd name="connsiteY48" fmla="*/ 171450 h 1152049"/>
                <a:gd name="connsiteX49" fmla="*/ 2280342 w 3105842"/>
                <a:gd name="connsiteY49" fmla="*/ 155575 h 1152049"/>
                <a:gd name="connsiteX50" fmla="*/ 2416867 w 3105842"/>
                <a:gd name="connsiteY50" fmla="*/ 171450 h 1152049"/>
                <a:gd name="connsiteX51" fmla="*/ 2489892 w 3105842"/>
                <a:gd name="connsiteY51" fmla="*/ 101600 h 1152049"/>
                <a:gd name="connsiteX52" fmla="*/ 2601017 w 3105842"/>
                <a:gd name="connsiteY52" fmla="*/ 107950 h 1152049"/>
                <a:gd name="connsiteX53" fmla="*/ 2766117 w 3105842"/>
                <a:gd name="connsiteY53" fmla="*/ 79375 h 1152049"/>
                <a:gd name="connsiteX54" fmla="*/ 2820092 w 3105842"/>
                <a:gd name="connsiteY54" fmla="*/ 19050 h 1152049"/>
                <a:gd name="connsiteX55" fmla="*/ 2994717 w 3105842"/>
                <a:gd name="connsiteY55" fmla="*/ 9525 h 1152049"/>
                <a:gd name="connsiteX56" fmla="*/ 3067742 w 3105842"/>
                <a:gd name="connsiteY56" fmla="*/ 34925 h 1152049"/>
                <a:gd name="connsiteX57" fmla="*/ 3105842 w 3105842"/>
                <a:gd name="connsiteY57" fmla="*/ 104775 h 1152049"/>
                <a:gd name="connsiteX58" fmla="*/ 2918517 w 3105842"/>
                <a:gd name="connsiteY58" fmla="*/ 139700 h 1152049"/>
                <a:gd name="connsiteX59" fmla="*/ 2861367 w 3105842"/>
                <a:gd name="connsiteY59" fmla="*/ 152400 h 1152049"/>
                <a:gd name="connsiteX60" fmla="*/ 2801042 w 3105842"/>
                <a:gd name="connsiteY60" fmla="*/ 187325 h 1152049"/>
                <a:gd name="connsiteX61" fmla="*/ 2708967 w 3105842"/>
                <a:gd name="connsiteY61" fmla="*/ 330200 h 1152049"/>
                <a:gd name="connsiteX62" fmla="*/ 2635942 w 3105842"/>
                <a:gd name="connsiteY62" fmla="*/ 374650 h 1152049"/>
                <a:gd name="connsiteX63" fmla="*/ 2489892 w 3105842"/>
                <a:gd name="connsiteY63" fmla="*/ 387350 h 1152049"/>
                <a:gd name="connsiteX64" fmla="*/ 2331142 w 3105842"/>
                <a:gd name="connsiteY64" fmla="*/ 415925 h 1152049"/>
                <a:gd name="connsiteX65" fmla="*/ 2232717 w 3105842"/>
                <a:gd name="connsiteY65" fmla="*/ 469900 h 1152049"/>
                <a:gd name="connsiteX66" fmla="*/ 2048567 w 3105842"/>
                <a:gd name="connsiteY66" fmla="*/ 625475 h 1152049"/>
                <a:gd name="connsiteX67" fmla="*/ 1998561 w 3105842"/>
                <a:gd name="connsiteY67" fmla="*/ 608806 h 1152049"/>
                <a:gd name="connsiteX68" fmla="*/ 1923948 w 3105842"/>
                <a:gd name="connsiteY68" fmla="*/ 608806 h 1152049"/>
                <a:gd name="connsiteX69" fmla="*/ 1815998 w 3105842"/>
                <a:gd name="connsiteY69" fmla="*/ 615156 h 1152049"/>
                <a:gd name="connsiteX70" fmla="*/ 1626293 w 3105842"/>
                <a:gd name="connsiteY70" fmla="*/ 598487 h 1152049"/>
                <a:gd name="connsiteX71" fmla="*/ 1504054 w 3105842"/>
                <a:gd name="connsiteY71" fmla="*/ 635794 h 1152049"/>
                <a:gd name="connsiteX72" fmla="*/ 1331811 w 3105842"/>
                <a:gd name="connsiteY72" fmla="*/ 690562 h 1152049"/>
                <a:gd name="connsiteX73" fmla="*/ 1222273 w 3105842"/>
                <a:gd name="connsiteY73" fmla="*/ 738187 h 1152049"/>
                <a:gd name="connsiteX74" fmla="*/ 1156392 w 3105842"/>
                <a:gd name="connsiteY74" fmla="*/ 815975 h 1152049"/>
                <a:gd name="connsiteX75" fmla="*/ 1000817 w 3105842"/>
                <a:gd name="connsiteY75" fmla="*/ 873125 h 1152049"/>
                <a:gd name="connsiteX76" fmla="*/ 921442 w 3105842"/>
                <a:gd name="connsiteY76" fmla="*/ 962025 h 1152049"/>
                <a:gd name="connsiteX77" fmla="*/ 864292 w 3105842"/>
                <a:gd name="connsiteY77" fmla="*/ 967581 h 1152049"/>
                <a:gd name="connsiteX78" fmla="*/ 741549 w 3105842"/>
                <a:gd name="connsiteY78" fmla="*/ 1024876 h 1152049"/>
                <a:gd name="connsiteX79" fmla="*/ 697894 w 3105842"/>
                <a:gd name="connsiteY79" fmla="*/ 975591 h 1152049"/>
                <a:gd name="connsiteX80" fmla="*/ 560431 w 3105842"/>
                <a:gd name="connsiteY80" fmla="*/ 1024948 h 1152049"/>
                <a:gd name="connsiteX81" fmla="*/ 434297 w 3105842"/>
                <a:gd name="connsiteY81" fmla="*/ 1065933 h 1152049"/>
                <a:gd name="connsiteX82" fmla="*/ 329882 w 3105842"/>
                <a:gd name="connsiteY82" fmla="*/ 1112693 h 1152049"/>
                <a:gd name="connsiteX83" fmla="*/ 263423 w 3105842"/>
                <a:gd name="connsiteY83" fmla="*/ 1119981 h 1152049"/>
                <a:gd name="connsiteX84" fmla="*/ 1486 w 3105842"/>
                <a:gd name="connsiteY84" fmla="*/ 1148557 h 1152049"/>
                <a:gd name="connsiteX85" fmla="*/ 161897 w 3105842"/>
                <a:gd name="connsiteY85" fmla="*/ 1112188 h 1152049"/>
                <a:gd name="connsiteX86" fmla="*/ 306936 w 3105842"/>
                <a:gd name="connsiteY86" fmla="*/ 1062182 h 1152049"/>
                <a:gd name="connsiteX87" fmla="*/ 467417 w 3105842"/>
                <a:gd name="connsiteY87" fmla="*/ 1019175 h 1152049"/>
                <a:gd name="connsiteX0" fmla="*/ 467417 w 3105842"/>
                <a:gd name="connsiteY0" fmla="*/ 1019175 h 1152049"/>
                <a:gd name="connsiteX1" fmla="*/ 584892 w 3105842"/>
                <a:gd name="connsiteY1" fmla="*/ 958850 h 1152049"/>
                <a:gd name="connsiteX2" fmla="*/ 715355 w 3105842"/>
                <a:gd name="connsiteY2" fmla="*/ 854652 h 1152049"/>
                <a:gd name="connsiteX3" fmla="*/ 832831 w 3105842"/>
                <a:gd name="connsiteY3" fmla="*/ 646835 h 1152049"/>
                <a:gd name="connsiteX4" fmla="*/ 851592 w 3105842"/>
                <a:gd name="connsiteY4" fmla="*/ 444500 h 1152049"/>
                <a:gd name="connsiteX5" fmla="*/ 911123 w 3105842"/>
                <a:gd name="connsiteY5" fmla="*/ 389732 h 1152049"/>
                <a:gd name="connsiteX6" fmla="*/ 931761 w 3105842"/>
                <a:gd name="connsiteY6" fmla="*/ 294482 h 1152049"/>
                <a:gd name="connsiteX7" fmla="*/ 969067 w 3105842"/>
                <a:gd name="connsiteY7" fmla="*/ 196850 h 1152049"/>
                <a:gd name="connsiteX8" fmla="*/ 1077811 w 3105842"/>
                <a:gd name="connsiteY8" fmla="*/ 11112 h 1152049"/>
                <a:gd name="connsiteX9" fmla="*/ 1111942 w 3105842"/>
                <a:gd name="connsiteY9" fmla="*/ 0 h 1152049"/>
                <a:gd name="connsiteX10" fmla="*/ 1104005 w 3105842"/>
                <a:gd name="connsiteY10" fmla="*/ 110331 h 1152049"/>
                <a:gd name="connsiteX11" fmla="*/ 1100829 w 3105842"/>
                <a:gd name="connsiteY11" fmla="*/ 202407 h 1152049"/>
                <a:gd name="connsiteX12" fmla="*/ 1028598 w 3105842"/>
                <a:gd name="connsiteY12" fmla="*/ 291306 h 1152049"/>
                <a:gd name="connsiteX13" fmla="*/ 1006374 w 3105842"/>
                <a:gd name="connsiteY13" fmla="*/ 378619 h 1152049"/>
                <a:gd name="connsiteX14" fmla="*/ 942873 w 3105842"/>
                <a:gd name="connsiteY14" fmla="*/ 489744 h 1152049"/>
                <a:gd name="connsiteX15" fmla="*/ 915887 w 3105842"/>
                <a:gd name="connsiteY15" fmla="*/ 598487 h 1152049"/>
                <a:gd name="connsiteX16" fmla="*/ 939699 w 3105842"/>
                <a:gd name="connsiteY16" fmla="*/ 629444 h 1152049"/>
                <a:gd name="connsiteX17" fmla="*/ 1005580 w 3105842"/>
                <a:gd name="connsiteY17" fmla="*/ 624681 h 1152049"/>
                <a:gd name="connsiteX18" fmla="*/ 1089717 w 3105842"/>
                <a:gd name="connsiteY18" fmla="*/ 581025 h 1152049"/>
                <a:gd name="connsiteX19" fmla="*/ 1162742 w 3105842"/>
                <a:gd name="connsiteY19" fmla="*/ 441325 h 1152049"/>
                <a:gd name="connsiteX20" fmla="*/ 1242912 w 3105842"/>
                <a:gd name="connsiteY20" fmla="*/ 394494 h 1152049"/>
                <a:gd name="connsiteX21" fmla="*/ 1299268 w 3105842"/>
                <a:gd name="connsiteY21" fmla="*/ 305594 h 1152049"/>
                <a:gd name="connsiteX22" fmla="*/ 1310380 w 3105842"/>
                <a:gd name="connsiteY22" fmla="*/ 224631 h 1152049"/>
                <a:gd name="connsiteX23" fmla="*/ 1349273 w 3105842"/>
                <a:gd name="connsiteY23" fmla="*/ 172244 h 1152049"/>
                <a:gd name="connsiteX24" fmla="*/ 1393723 w 3105842"/>
                <a:gd name="connsiteY24" fmla="*/ 163512 h 1152049"/>
                <a:gd name="connsiteX25" fmla="*/ 1411187 w 3105842"/>
                <a:gd name="connsiteY25" fmla="*/ 191294 h 1152049"/>
                <a:gd name="connsiteX26" fmla="*/ 1410393 w 3105842"/>
                <a:gd name="connsiteY26" fmla="*/ 245269 h 1152049"/>
                <a:gd name="connsiteX27" fmla="*/ 1454048 w 3105842"/>
                <a:gd name="connsiteY27" fmla="*/ 257175 h 1152049"/>
                <a:gd name="connsiteX28" fmla="*/ 1481396 w 3105842"/>
                <a:gd name="connsiteY28" fmla="*/ 251330 h 1152049"/>
                <a:gd name="connsiteX29" fmla="*/ 1501672 w 3105842"/>
                <a:gd name="connsiteY29" fmla="*/ 251619 h 1152049"/>
                <a:gd name="connsiteX30" fmla="*/ 1547711 w 3105842"/>
                <a:gd name="connsiteY30" fmla="*/ 264319 h 1152049"/>
                <a:gd name="connsiteX31" fmla="*/ 1572317 w 3105842"/>
                <a:gd name="connsiteY31" fmla="*/ 184150 h 1152049"/>
                <a:gd name="connsiteX32" fmla="*/ 1619942 w 3105842"/>
                <a:gd name="connsiteY32" fmla="*/ 120650 h 1152049"/>
                <a:gd name="connsiteX33" fmla="*/ 1673917 w 3105842"/>
                <a:gd name="connsiteY33" fmla="*/ 146050 h 1152049"/>
                <a:gd name="connsiteX34" fmla="*/ 1689792 w 3105842"/>
                <a:gd name="connsiteY34" fmla="*/ 219075 h 1152049"/>
                <a:gd name="connsiteX35" fmla="*/ 1695348 w 3105842"/>
                <a:gd name="connsiteY35" fmla="*/ 261937 h 1152049"/>
                <a:gd name="connsiteX36" fmla="*/ 1735036 w 3105842"/>
                <a:gd name="connsiteY36" fmla="*/ 285751 h 1152049"/>
                <a:gd name="connsiteX37" fmla="*/ 1785979 w 3105842"/>
                <a:gd name="connsiteY37" fmla="*/ 248660 h 1152049"/>
                <a:gd name="connsiteX38" fmla="*/ 1844573 w 3105842"/>
                <a:gd name="connsiteY38" fmla="*/ 261937 h 1152049"/>
                <a:gd name="connsiteX39" fmla="*/ 1894580 w 3105842"/>
                <a:gd name="connsiteY39" fmla="*/ 250825 h 1152049"/>
                <a:gd name="connsiteX40" fmla="*/ 1915217 w 3105842"/>
                <a:gd name="connsiteY40" fmla="*/ 206375 h 1152049"/>
                <a:gd name="connsiteX41" fmla="*/ 1946967 w 3105842"/>
                <a:gd name="connsiteY41" fmla="*/ 139700 h 1152049"/>
                <a:gd name="connsiteX42" fmla="*/ 1969192 w 3105842"/>
                <a:gd name="connsiteY42" fmla="*/ 136525 h 1152049"/>
                <a:gd name="connsiteX43" fmla="*/ 2032692 w 3105842"/>
                <a:gd name="connsiteY43" fmla="*/ 165100 h 1152049"/>
                <a:gd name="connsiteX44" fmla="*/ 2063649 w 3105842"/>
                <a:gd name="connsiteY44" fmla="*/ 243681 h 1152049"/>
                <a:gd name="connsiteX45" fmla="*/ 2068989 w 3105842"/>
                <a:gd name="connsiteY45" fmla="*/ 276802 h 1152049"/>
                <a:gd name="connsiteX46" fmla="*/ 2142231 w 3105842"/>
                <a:gd name="connsiteY46" fmla="*/ 293688 h 1152049"/>
                <a:gd name="connsiteX47" fmla="*/ 2209841 w 3105842"/>
                <a:gd name="connsiteY47" fmla="*/ 274999 h 1152049"/>
                <a:gd name="connsiteX48" fmla="*/ 2258117 w 3105842"/>
                <a:gd name="connsiteY48" fmla="*/ 171450 h 1152049"/>
                <a:gd name="connsiteX49" fmla="*/ 2280342 w 3105842"/>
                <a:gd name="connsiteY49" fmla="*/ 155575 h 1152049"/>
                <a:gd name="connsiteX50" fmla="*/ 2416867 w 3105842"/>
                <a:gd name="connsiteY50" fmla="*/ 171450 h 1152049"/>
                <a:gd name="connsiteX51" fmla="*/ 2489892 w 3105842"/>
                <a:gd name="connsiteY51" fmla="*/ 101600 h 1152049"/>
                <a:gd name="connsiteX52" fmla="*/ 2601017 w 3105842"/>
                <a:gd name="connsiteY52" fmla="*/ 107950 h 1152049"/>
                <a:gd name="connsiteX53" fmla="*/ 2766117 w 3105842"/>
                <a:gd name="connsiteY53" fmla="*/ 79375 h 1152049"/>
                <a:gd name="connsiteX54" fmla="*/ 2820092 w 3105842"/>
                <a:gd name="connsiteY54" fmla="*/ 19050 h 1152049"/>
                <a:gd name="connsiteX55" fmla="*/ 2994717 w 3105842"/>
                <a:gd name="connsiteY55" fmla="*/ 9525 h 1152049"/>
                <a:gd name="connsiteX56" fmla="*/ 3067742 w 3105842"/>
                <a:gd name="connsiteY56" fmla="*/ 34925 h 1152049"/>
                <a:gd name="connsiteX57" fmla="*/ 3105842 w 3105842"/>
                <a:gd name="connsiteY57" fmla="*/ 104775 h 1152049"/>
                <a:gd name="connsiteX58" fmla="*/ 2918517 w 3105842"/>
                <a:gd name="connsiteY58" fmla="*/ 139700 h 1152049"/>
                <a:gd name="connsiteX59" fmla="*/ 2861367 w 3105842"/>
                <a:gd name="connsiteY59" fmla="*/ 152400 h 1152049"/>
                <a:gd name="connsiteX60" fmla="*/ 2801042 w 3105842"/>
                <a:gd name="connsiteY60" fmla="*/ 187325 h 1152049"/>
                <a:gd name="connsiteX61" fmla="*/ 2708967 w 3105842"/>
                <a:gd name="connsiteY61" fmla="*/ 330200 h 1152049"/>
                <a:gd name="connsiteX62" fmla="*/ 2635942 w 3105842"/>
                <a:gd name="connsiteY62" fmla="*/ 374650 h 1152049"/>
                <a:gd name="connsiteX63" fmla="*/ 2489892 w 3105842"/>
                <a:gd name="connsiteY63" fmla="*/ 387350 h 1152049"/>
                <a:gd name="connsiteX64" fmla="*/ 2331142 w 3105842"/>
                <a:gd name="connsiteY64" fmla="*/ 415925 h 1152049"/>
                <a:gd name="connsiteX65" fmla="*/ 2232717 w 3105842"/>
                <a:gd name="connsiteY65" fmla="*/ 469900 h 1152049"/>
                <a:gd name="connsiteX66" fmla="*/ 2048567 w 3105842"/>
                <a:gd name="connsiteY66" fmla="*/ 625475 h 1152049"/>
                <a:gd name="connsiteX67" fmla="*/ 1998561 w 3105842"/>
                <a:gd name="connsiteY67" fmla="*/ 608806 h 1152049"/>
                <a:gd name="connsiteX68" fmla="*/ 1923948 w 3105842"/>
                <a:gd name="connsiteY68" fmla="*/ 608806 h 1152049"/>
                <a:gd name="connsiteX69" fmla="*/ 1815998 w 3105842"/>
                <a:gd name="connsiteY69" fmla="*/ 615156 h 1152049"/>
                <a:gd name="connsiteX70" fmla="*/ 1626293 w 3105842"/>
                <a:gd name="connsiteY70" fmla="*/ 598487 h 1152049"/>
                <a:gd name="connsiteX71" fmla="*/ 1504054 w 3105842"/>
                <a:gd name="connsiteY71" fmla="*/ 635794 h 1152049"/>
                <a:gd name="connsiteX72" fmla="*/ 1331811 w 3105842"/>
                <a:gd name="connsiteY72" fmla="*/ 690562 h 1152049"/>
                <a:gd name="connsiteX73" fmla="*/ 1222273 w 3105842"/>
                <a:gd name="connsiteY73" fmla="*/ 738187 h 1152049"/>
                <a:gd name="connsiteX74" fmla="*/ 1156392 w 3105842"/>
                <a:gd name="connsiteY74" fmla="*/ 815975 h 1152049"/>
                <a:gd name="connsiteX75" fmla="*/ 1000817 w 3105842"/>
                <a:gd name="connsiteY75" fmla="*/ 873125 h 1152049"/>
                <a:gd name="connsiteX76" fmla="*/ 921442 w 3105842"/>
                <a:gd name="connsiteY76" fmla="*/ 962025 h 1152049"/>
                <a:gd name="connsiteX77" fmla="*/ 864292 w 3105842"/>
                <a:gd name="connsiteY77" fmla="*/ 967581 h 1152049"/>
                <a:gd name="connsiteX78" fmla="*/ 741549 w 3105842"/>
                <a:gd name="connsiteY78" fmla="*/ 1024876 h 1152049"/>
                <a:gd name="connsiteX79" fmla="*/ 697894 w 3105842"/>
                <a:gd name="connsiteY79" fmla="*/ 975591 h 1152049"/>
                <a:gd name="connsiteX80" fmla="*/ 560431 w 3105842"/>
                <a:gd name="connsiteY80" fmla="*/ 1024948 h 1152049"/>
                <a:gd name="connsiteX81" fmla="*/ 434297 w 3105842"/>
                <a:gd name="connsiteY81" fmla="*/ 1065933 h 1152049"/>
                <a:gd name="connsiteX82" fmla="*/ 370363 w 3105842"/>
                <a:gd name="connsiteY82" fmla="*/ 1086499 h 1152049"/>
                <a:gd name="connsiteX83" fmla="*/ 263423 w 3105842"/>
                <a:gd name="connsiteY83" fmla="*/ 1119981 h 1152049"/>
                <a:gd name="connsiteX84" fmla="*/ 1486 w 3105842"/>
                <a:gd name="connsiteY84" fmla="*/ 1148557 h 1152049"/>
                <a:gd name="connsiteX85" fmla="*/ 161897 w 3105842"/>
                <a:gd name="connsiteY85" fmla="*/ 1112188 h 1152049"/>
                <a:gd name="connsiteX86" fmla="*/ 306936 w 3105842"/>
                <a:gd name="connsiteY86" fmla="*/ 1062182 h 1152049"/>
                <a:gd name="connsiteX87" fmla="*/ 467417 w 3105842"/>
                <a:gd name="connsiteY87" fmla="*/ 1019175 h 1152049"/>
                <a:gd name="connsiteX0" fmla="*/ 467417 w 3105842"/>
                <a:gd name="connsiteY0" fmla="*/ 1019175 h 1152049"/>
                <a:gd name="connsiteX1" fmla="*/ 584892 w 3105842"/>
                <a:gd name="connsiteY1" fmla="*/ 958850 h 1152049"/>
                <a:gd name="connsiteX2" fmla="*/ 715355 w 3105842"/>
                <a:gd name="connsiteY2" fmla="*/ 854652 h 1152049"/>
                <a:gd name="connsiteX3" fmla="*/ 832831 w 3105842"/>
                <a:gd name="connsiteY3" fmla="*/ 646835 h 1152049"/>
                <a:gd name="connsiteX4" fmla="*/ 851592 w 3105842"/>
                <a:gd name="connsiteY4" fmla="*/ 444500 h 1152049"/>
                <a:gd name="connsiteX5" fmla="*/ 911123 w 3105842"/>
                <a:gd name="connsiteY5" fmla="*/ 389732 h 1152049"/>
                <a:gd name="connsiteX6" fmla="*/ 931761 w 3105842"/>
                <a:gd name="connsiteY6" fmla="*/ 294482 h 1152049"/>
                <a:gd name="connsiteX7" fmla="*/ 969067 w 3105842"/>
                <a:gd name="connsiteY7" fmla="*/ 196850 h 1152049"/>
                <a:gd name="connsiteX8" fmla="*/ 1077811 w 3105842"/>
                <a:gd name="connsiteY8" fmla="*/ 11112 h 1152049"/>
                <a:gd name="connsiteX9" fmla="*/ 1111942 w 3105842"/>
                <a:gd name="connsiteY9" fmla="*/ 0 h 1152049"/>
                <a:gd name="connsiteX10" fmla="*/ 1104005 w 3105842"/>
                <a:gd name="connsiteY10" fmla="*/ 110331 h 1152049"/>
                <a:gd name="connsiteX11" fmla="*/ 1100829 w 3105842"/>
                <a:gd name="connsiteY11" fmla="*/ 202407 h 1152049"/>
                <a:gd name="connsiteX12" fmla="*/ 1028598 w 3105842"/>
                <a:gd name="connsiteY12" fmla="*/ 291306 h 1152049"/>
                <a:gd name="connsiteX13" fmla="*/ 1006374 w 3105842"/>
                <a:gd name="connsiteY13" fmla="*/ 378619 h 1152049"/>
                <a:gd name="connsiteX14" fmla="*/ 942873 w 3105842"/>
                <a:gd name="connsiteY14" fmla="*/ 489744 h 1152049"/>
                <a:gd name="connsiteX15" fmla="*/ 915887 w 3105842"/>
                <a:gd name="connsiteY15" fmla="*/ 598487 h 1152049"/>
                <a:gd name="connsiteX16" fmla="*/ 939699 w 3105842"/>
                <a:gd name="connsiteY16" fmla="*/ 629444 h 1152049"/>
                <a:gd name="connsiteX17" fmla="*/ 1005580 w 3105842"/>
                <a:gd name="connsiteY17" fmla="*/ 624681 h 1152049"/>
                <a:gd name="connsiteX18" fmla="*/ 1089717 w 3105842"/>
                <a:gd name="connsiteY18" fmla="*/ 581025 h 1152049"/>
                <a:gd name="connsiteX19" fmla="*/ 1162742 w 3105842"/>
                <a:gd name="connsiteY19" fmla="*/ 441325 h 1152049"/>
                <a:gd name="connsiteX20" fmla="*/ 1242912 w 3105842"/>
                <a:gd name="connsiteY20" fmla="*/ 394494 h 1152049"/>
                <a:gd name="connsiteX21" fmla="*/ 1299268 w 3105842"/>
                <a:gd name="connsiteY21" fmla="*/ 305594 h 1152049"/>
                <a:gd name="connsiteX22" fmla="*/ 1310380 w 3105842"/>
                <a:gd name="connsiteY22" fmla="*/ 224631 h 1152049"/>
                <a:gd name="connsiteX23" fmla="*/ 1349273 w 3105842"/>
                <a:gd name="connsiteY23" fmla="*/ 172244 h 1152049"/>
                <a:gd name="connsiteX24" fmla="*/ 1393723 w 3105842"/>
                <a:gd name="connsiteY24" fmla="*/ 163512 h 1152049"/>
                <a:gd name="connsiteX25" fmla="*/ 1411187 w 3105842"/>
                <a:gd name="connsiteY25" fmla="*/ 191294 h 1152049"/>
                <a:gd name="connsiteX26" fmla="*/ 1410393 w 3105842"/>
                <a:gd name="connsiteY26" fmla="*/ 245269 h 1152049"/>
                <a:gd name="connsiteX27" fmla="*/ 1454048 w 3105842"/>
                <a:gd name="connsiteY27" fmla="*/ 257175 h 1152049"/>
                <a:gd name="connsiteX28" fmla="*/ 1481396 w 3105842"/>
                <a:gd name="connsiteY28" fmla="*/ 251330 h 1152049"/>
                <a:gd name="connsiteX29" fmla="*/ 1501672 w 3105842"/>
                <a:gd name="connsiteY29" fmla="*/ 251619 h 1152049"/>
                <a:gd name="connsiteX30" fmla="*/ 1547711 w 3105842"/>
                <a:gd name="connsiteY30" fmla="*/ 264319 h 1152049"/>
                <a:gd name="connsiteX31" fmla="*/ 1572317 w 3105842"/>
                <a:gd name="connsiteY31" fmla="*/ 184150 h 1152049"/>
                <a:gd name="connsiteX32" fmla="*/ 1619942 w 3105842"/>
                <a:gd name="connsiteY32" fmla="*/ 120650 h 1152049"/>
                <a:gd name="connsiteX33" fmla="*/ 1673917 w 3105842"/>
                <a:gd name="connsiteY33" fmla="*/ 146050 h 1152049"/>
                <a:gd name="connsiteX34" fmla="*/ 1689792 w 3105842"/>
                <a:gd name="connsiteY34" fmla="*/ 219075 h 1152049"/>
                <a:gd name="connsiteX35" fmla="*/ 1695348 w 3105842"/>
                <a:gd name="connsiteY35" fmla="*/ 261937 h 1152049"/>
                <a:gd name="connsiteX36" fmla="*/ 1735036 w 3105842"/>
                <a:gd name="connsiteY36" fmla="*/ 285751 h 1152049"/>
                <a:gd name="connsiteX37" fmla="*/ 1785979 w 3105842"/>
                <a:gd name="connsiteY37" fmla="*/ 248660 h 1152049"/>
                <a:gd name="connsiteX38" fmla="*/ 1844573 w 3105842"/>
                <a:gd name="connsiteY38" fmla="*/ 261937 h 1152049"/>
                <a:gd name="connsiteX39" fmla="*/ 1894580 w 3105842"/>
                <a:gd name="connsiteY39" fmla="*/ 250825 h 1152049"/>
                <a:gd name="connsiteX40" fmla="*/ 1915217 w 3105842"/>
                <a:gd name="connsiteY40" fmla="*/ 206375 h 1152049"/>
                <a:gd name="connsiteX41" fmla="*/ 1946967 w 3105842"/>
                <a:gd name="connsiteY41" fmla="*/ 139700 h 1152049"/>
                <a:gd name="connsiteX42" fmla="*/ 1969192 w 3105842"/>
                <a:gd name="connsiteY42" fmla="*/ 136525 h 1152049"/>
                <a:gd name="connsiteX43" fmla="*/ 2032692 w 3105842"/>
                <a:gd name="connsiteY43" fmla="*/ 165100 h 1152049"/>
                <a:gd name="connsiteX44" fmla="*/ 2063649 w 3105842"/>
                <a:gd name="connsiteY44" fmla="*/ 243681 h 1152049"/>
                <a:gd name="connsiteX45" fmla="*/ 2068989 w 3105842"/>
                <a:gd name="connsiteY45" fmla="*/ 276802 h 1152049"/>
                <a:gd name="connsiteX46" fmla="*/ 2142231 w 3105842"/>
                <a:gd name="connsiteY46" fmla="*/ 293688 h 1152049"/>
                <a:gd name="connsiteX47" fmla="*/ 2209841 w 3105842"/>
                <a:gd name="connsiteY47" fmla="*/ 274999 h 1152049"/>
                <a:gd name="connsiteX48" fmla="*/ 2258117 w 3105842"/>
                <a:gd name="connsiteY48" fmla="*/ 171450 h 1152049"/>
                <a:gd name="connsiteX49" fmla="*/ 2280342 w 3105842"/>
                <a:gd name="connsiteY49" fmla="*/ 155575 h 1152049"/>
                <a:gd name="connsiteX50" fmla="*/ 2416867 w 3105842"/>
                <a:gd name="connsiteY50" fmla="*/ 171450 h 1152049"/>
                <a:gd name="connsiteX51" fmla="*/ 2489892 w 3105842"/>
                <a:gd name="connsiteY51" fmla="*/ 101600 h 1152049"/>
                <a:gd name="connsiteX52" fmla="*/ 2601017 w 3105842"/>
                <a:gd name="connsiteY52" fmla="*/ 107950 h 1152049"/>
                <a:gd name="connsiteX53" fmla="*/ 2766117 w 3105842"/>
                <a:gd name="connsiteY53" fmla="*/ 79375 h 1152049"/>
                <a:gd name="connsiteX54" fmla="*/ 2820092 w 3105842"/>
                <a:gd name="connsiteY54" fmla="*/ 19050 h 1152049"/>
                <a:gd name="connsiteX55" fmla="*/ 2994717 w 3105842"/>
                <a:gd name="connsiteY55" fmla="*/ 9525 h 1152049"/>
                <a:gd name="connsiteX56" fmla="*/ 3067742 w 3105842"/>
                <a:gd name="connsiteY56" fmla="*/ 34925 h 1152049"/>
                <a:gd name="connsiteX57" fmla="*/ 3105842 w 3105842"/>
                <a:gd name="connsiteY57" fmla="*/ 104775 h 1152049"/>
                <a:gd name="connsiteX58" fmla="*/ 2918517 w 3105842"/>
                <a:gd name="connsiteY58" fmla="*/ 139700 h 1152049"/>
                <a:gd name="connsiteX59" fmla="*/ 2861367 w 3105842"/>
                <a:gd name="connsiteY59" fmla="*/ 152400 h 1152049"/>
                <a:gd name="connsiteX60" fmla="*/ 2801042 w 3105842"/>
                <a:gd name="connsiteY60" fmla="*/ 187325 h 1152049"/>
                <a:gd name="connsiteX61" fmla="*/ 2708967 w 3105842"/>
                <a:gd name="connsiteY61" fmla="*/ 330200 h 1152049"/>
                <a:gd name="connsiteX62" fmla="*/ 2635942 w 3105842"/>
                <a:gd name="connsiteY62" fmla="*/ 374650 h 1152049"/>
                <a:gd name="connsiteX63" fmla="*/ 2489892 w 3105842"/>
                <a:gd name="connsiteY63" fmla="*/ 387350 h 1152049"/>
                <a:gd name="connsiteX64" fmla="*/ 2331142 w 3105842"/>
                <a:gd name="connsiteY64" fmla="*/ 415925 h 1152049"/>
                <a:gd name="connsiteX65" fmla="*/ 2232717 w 3105842"/>
                <a:gd name="connsiteY65" fmla="*/ 469900 h 1152049"/>
                <a:gd name="connsiteX66" fmla="*/ 2048567 w 3105842"/>
                <a:gd name="connsiteY66" fmla="*/ 625475 h 1152049"/>
                <a:gd name="connsiteX67" fmla="*/ 1998561 w 3105842"/>
                <a:gd name="connsiteY67" fmla="*/ 608806 h 1152049"/>
                <a:gd name="connsiteX68" fmla="*/ 1923948 w 3105842"/>
                <a:gd name="connsiteY68" fmla="*/ 608806 h 1152049"/>
                <a:gd name="connsiteX69" fmla="*/ 1815998 w 3105842"/>
                <a:gd name="connsiteY69" fmla="*/ 615156 h 1152049"/>
                <a:gd name="connsiteX70" fmla="*/ 1626293 w 3105842"/>
                <a:gd name="connsiteY70" fmla="*/ 598487 h 1152049"/>
                <a:gd name="connsiteX71" fmla="*/ 1504054 w 3105842"/>
                <a:gd name="connsiteY71" fmla="*/ 635794 h 1152049"/>
                <a:gd name="connsiteX72" fmla="*/ 1331811 w 3105842"/>
                <a:gd name="connsiteY72" fmla="*/ 690562 h 1152049"/>
                <a:gd name="connsiteX73" fmla="*/ 1222273 w 3105842"/>
                <a:gd name="connsiteY73" fmla="*/ 738187 h 1152049"/>
                <a:gd name="connsiteX74" fmla="*/ 1156392 w 3105842"/>
                <a:gd name="connsiteY74" fmla="*/ 815975 h 1152049"/>
                <a:gd name="connsiteX75" fmla="*/ 1000817 w 3105842"/>
                <a:gd name="connsiteY75" fmla="*/ 873125 h 1152049"/>
                <a:gd name="connsiteX76" fmla="*/ 921442 w 3105842"/>
                <a:gd name="connsiteY76" fmla="*/ 962025 h 1152049"/>
                <a:gd name="connsiteX77" fmla="*/ 864292 w 3105842"/>
                <a:gd name="connsiteY77" fmla="*/ 967581 h 1152049"/>
                <a:gd name="connsiteX78" fmla="*/ 741549 w 3105842"/>
                <a:gd name="connsiteY78" fmla="*/ 1024876 h 1152049"/>
                <a:gd name="connsiteX79" fmla="*/ 697894 w 3105842"/>
                <a:gd name="connsiteY79" fmla="*/ 975591 h 1152049"/>
                <a:gd name="connsiteX80" fmla="*/ 560431 w 3105842"/>
                <a:gd name="connsiteY80" fmla="*/ 1024948 h 1152049"/>
                <a:gd name="connsiteX81" fmla="*/ 434297 w 3105842"/>
                <a:gd name="connsiteY81" fmla="*/ 1065933 h 1152049"/>
                <a:gd name="connsiteX82" fmla="*/ 370363 w 3105842"/>
                <a:gd name="connsiteY82" fmla="*/ 1086499 h 1152049"/>
                <a:gd name="connsiteX83" fmla="*/ 263423 w 3105842"/>
                <a:gd name="connsiteY83" fmla="*/ 1119981 h 1152049"/>
                <a:gd name="connsiteX84" fmla="*/ 1486 w 3105842"/>
                <a:gd name="connsiteY84" fmla="*/ 1148557 h 1152049"/>
                <a:gd name="connsiteX85" fmla="*/ 161897 w 3105842"/>
                <a:gd name="connsiteY85" fmla="*/ 1112188 h 1152049"/>
                <a:gd name="connsiteX86" fmla="*/ 306936 w 3105842"/>
                <a:gd name="connsiteY86" fmla="*/ 1062182 h 1152049"/>
                <a:gd name="connsiteX87" fmla="*/ 467417 w 3105842"/>
                <a:gd name="connsiteY87" fmla="*/ 1019175 h 1152049"/>
                <a:gd name="connsiteX0" fmla="*/ 467417 w 3105842"/>
                <a:gd name="connsiteY0" fmla="*/ 1019175 h 1152049"/>
                <a:gd name="connsiteX1" fmla="*/ 584892 w 3105842"/>
                <a:gd name="connsiteY1" fmla="*/ 958850 h 1152049"/>
                <a:gd name="connsiteX2" fmla="*/ 715355 w 3105842"/>
                <a:gd name="connsiteY2" fmla="*/ 854652 h 1152049"/>
                <a:gd name="connsiteX3" fmla="*/ 832831 w 3105842"/>
                <a:gd name="connsiteY3" fmla="*/ 646835 h 1152049"/>
                <a:gd name="connsiteX4" fmla="*/ 851592 w 3105842"/>
                <a:gd name="connsiteY4" fmla="*/ 444500 h 1152049"/>
                <a:gd name="connsiteX5" fmla="*/ 911123 w 3105842"/>
                <a:gd name="connsiteY5" fmla="*/ 389732 h 1152049"/>
                <a:gd name="connsiteX6" fmla="*/ 931761 w 3105842"/>
                <a:gd name="connsiteY6" fmla="*/ 294482 h 1152049"/>
                <a:gd name="connsiteX7" fmla="*/ 969067 w 3105842"/>
                <a:gd name="connsiteY7" fmla="*/ 196850 h 1152049"/>
                <a:gd name="connsiteX8" fmla="*/ 1077811 w 3105842"/>
                <a:gd name="connsiteY8" fmla="*/ 11112 h 1152049"/>
                <a:gd name="connsiteX9" fmla="*/ 1111942 w 3105842"/>
                <a:gd name="connsiteY9" fmla="*/ 0 h 1152049"/>
                <a:gd name="connsiteX10" fmla="*/ 1104005 w 3105842"/>
                <a:gd name="connsiteY10" fmla="*/ 110331 h 1152049"/>
                <a:gd name="connsiteX11" fmla="*/ 1100829 w 3105842"/>
                <a:gd name="connsiteY11" fmla="*/ 202407 h 1152049"/>
                <a:gd name="connsiteX12" fmla="*/ 1028598 w 3105842"/>
                <a:gd name="connsiteY12" fmla="*/ 291306 h 1152049"/>
                <a:gd name="connsiteX13" fmla="*/ 1006374 w 3105842"/>
                <a:gd name="connsiteY13" fmla="*/ 378619 h 1152049"/>
                <a:gd name="connsiteX14" fmla="*/ 942873 w 3105842"/>
                <a:gd name="connsiteY14" fmla="*/ 489744 h 1152049"/>
                <a:gd name="connsiteX15" fmla="*/ 915887 w 3105842"/>
                <a:gd name="connsiteY15" fmla="*/ 598487 h 1152049"/>
                <a:gd name="connsiteX16" fmla="*/ 939699 w 3105842"/>
                <a:gd name="connsiteY16" fmla="*/ 629444 h 1152049"/>
                <a:gd name="connsiteX17" fmla="*/ 1005580 w 3105842"/>
                <a:gd name="connsiteY17" fmla="*/ 624681 h 1152049"/>
                <a:gd name="connsiteX18" fmla="*/ 1089717 w 3105842"/>
                <a:gd name="connsiteY18" fmla="*/ 581025 h 1152049"/>
                <a:gd name="connsiteX19" fmla="*/ 1162742 w 3105842"/>
                <a:gd name="connsiteY19" fmla="*/ 441325 h 1152049"/>
                <a:gd name="connsiteX20" fmla="*/ 1242912 w 3105842"/>
                <a:gd name="connsiteY20" fmla="*/ 394494 h 1152049"/>
                <a:gd name="connsiteX21" fmla="*/ 1299268 w 3105842"/>
                <a:gd name="connsiteY21" fmla="*/ 305594 h 1152049"/>
                <a:gd name="connsiteX22" fmla="*/ 1310380 w 3105842"/>
                <a:gd name="connsiteY22" fmla="*/ 224631 h 1152049"/>
                <a:gd name="connsiteX23" fmla="*/ 1349273 w 3105842"/>
                <a:gd name="connsiteY23" fmla="*/ 172244 h 1152049"/>
                <a:gd name="connsiteX24" fmla="*/ 1393723 w 3105842"/>
                <a:gd name="connsiteY24" fmla="*/ 163512 h 1152049"/>
                <a:gd name="connsiteX25" fmla="*/ 1411187 w 3105842"/>
                <a:gd name="connsiteY25" fmla="*/ 191294 h 1152049"/>
                <a:gd name="connsiteX26" fmla="*/ 1410393 w 3105842"/>
                <a:gd name="connsiteY26" fmla="*/ 245269 h 1152049"/>
                <a:gd name="connsiteX27" fmla="*/ 1454048 w 3105842"/>
                <a:gd name="connsiteY27" fmla="*/ 257175 h 1152049"/>
                <a:gd name="connsiteX28" fmla="*/ 1481396 w 3105842"/>
                <a:gd name="connsiteY28" fmla="*/ 251330 h 1152049"/>
                <a:gd name="connsiteX29" fmla="*/ 1501672 w 3105842"/>
                <a:gd name="connsiteY29" fmla="*/ 251619 h 1152049"/>
                <a:gd name="connsiteX30" fmla="*/ 1547711 w 3105842"/>
                <a:gd name="connsiteY30" fmla="*/ 264319 h 1152049"/>
                <a:gd name="connsiteX31" fmla="*/ 1572317 w 3105842"/>
                <a:gd name="connsiteY31" fmla="*/ 184150 h 1152049"/>
                <a:gd name="connsiteX32" fmla="*/ 1619942 w 3105842"/>
                <a:gd name="connsiteY32" fmla="*/ 120650 h 1152049"/>
                <a:gd name="connsiteX33" fmla="*/ 1673917 w 3105842"/>
                <a:gd name="connsiteY33" fmla="*/ 146050 h 1152049"/>
                <a:gd name="connsiteX34" fmla="*/ 1689792 w 3105842"/>
                <a:gd name="connsiteY34" fmla="*/ 219075 h 1152049"/>
                <a:gd name="connsiteX35" fmla="*/ 1695348 w 3105842"/>
                <a:gd name="connsiteY35" fmla="*/ 261937 h 1152049"/>
                <a:gd name="connsiteX36" fmla="*/ 1735036 w 3105842"/>
                <a:gd name="connsiteY36" fmla="*/ 285751 h 1152049"/>
                <a:gd name="connsiteX37" fmla="*/ 1785979 w 3105842"/>
                <a:gd name="connsiteY37" fmla="*/ 248660 h 1152049"/>
                <a:gd name="connsiteX38" fmla="*/ 1844573 w 3105842"/>
                <a:gd name="connsiteY38" fmla="*/ 261937 h 1152049"/>
                <a:gd name="connsiteX39" fmla="*/ 1894580 w 3105842"/>
                <a:gd name="connsiteY39" fmla="*/ 250825 h 1152049"/>
                <a:gd name="connsiteX40" fmla="*/ 1915217 w 3105842"/>
                <a:gd name="connsiteY40" fmla="*/ 206375 h 1152049"/>
                <a:gd name="connsiteX41" fmla="*/ 1946967 w 3105842"/>
                <a:gd name="connsiteY41" fmla="*/ 139700 h 1152049"/>
                <a:gd name="connsiteX42" fmla="*/ 1969192 w 3105842"/>
                <a:gd name="connsiteY42" fmla="*/ 136525 h 1152049"/>
                <a:gd name="connsiteX43" fmla="*/ 2032692 w 3105842"/>
                <a:gd name="connsiteY43" fmla="*/ 165100 h 1152049"/>
                <a:gd name="connsiteX44" fmla="*/ 2063649 w 3105842"/>
                <a:gd name="connsiteY44" fmla="*/ 243681 h 1152049"/>
                <a:gd name="connsiteX45" fmla="*/ 2068989 w 3105842"/>
                <a:gd name="connsiteY45" fmla="*/ 276802 h 1152049"/>
                <a:gd name="connsiteX46" fmla="*/ 2142231 w 3105842"/>
                <a:gd name="connsiteY46" fmla="*/ 293688 h 1152049"/>
                <a:gd name="connsiteX47" fmla="*/ 2209841 w 3105842"/>
                <a:gd name="connsiteY47" fmla="*/ 274999 h 1152049"/>
                <a:gd name="connsiteX48" fmla="*/ 2258117 w 3105842"/>
                <a:gd name="connsiteY48" fmla="*/ 171450 h 1152049"/>
                <a:gd name="connsiteX49" fmla="*/ 2280342 w 3105842"/>
                <a:gd name="connsiteY49" fmla="*/ 155575 h 1152049"/>
                <a:gd name="connsiteX50" fmla="*/ 2416867 w 3105842"/>
                <a:gd name="connsiteY50" fmla="*/ 171450 h 1152049"/>
                <a:gd name="connsiteX51" fmla="*/ 2489892 w 3105842"/>
                <a:gd name="connsiteY51" fmla="*/ 101600 h 1152049"/>
                <a:gd name="connsiteX52" fmla="*/ 2601017 w 3105842"/>
                <a:gd name="connsiteY52" fmla="*/ 107950 h 1152049"/>
                <a:gd name="connsiteX53" fmla="*/ 2766117 w 3105842"/>
                <a:gd name="connsiteY53" fmla="*/ 79375 h 1152049"/>
                <a:gd name="connsiteX54" fmla="*/ 2820092 w 3105842"/>
                <a:gd name="connsiteY54" fmla="*/ 19050 h 1152049"/>
                <a:gd name="connsiteX55" fmla="*/ 2994717 w 3105842"/>
                <a:gd name="connsiteY55" fmla="*/ 9525 h 1152049"/>
                <a:gd name="connsiteX56" fmla="*/ 3067742 w 3105842"/>
                <a:gd name="connsiteY56" fmla="*/ 34925 h 1152049"/>
                <a:gd name="connsiteX57" fmla="*/ 3105842 w 3105842"/>
                <a:gd name="connsiteY57" fmla="*/ 104775 h 1152049"/>
                <a:gd name="connsiteX58" fmla="*/ 2918517 w 3105842"/>
                <a:gd name="connsiteY58" fmla="*/ 139700 h 1152049"/>
                <a:gd name="connsiteX59" fmla="*/ 2861367 w 3105842"/>
                <a:gd name="connsiteY59" fmla="*/ 152400 h 1152049"/>
                <a:gd name="connsiteX60" fmla="*/ 2801042 w 3105842"/>
                <a:gd name="connsiteY60" fmla="*/ 187325 h 1152049"/>
                <a:gd name="connsiteX61" fmla="*/ 2708967 w 3105842"/>
                <a:gd name="connsiteY61" fmla="*/ 330200 h 1152049"/>
                <a:gd name="connsiteX62" fmla="*/ 2635942 w 3105842"/>
                <a:gd name="connsiteY62" fmla="*/ 374650 h 1152049"/>
                <a:gd name="connsiteX63" fmla="*/ 2489892 w 3105842"/>
                <a:gd name="connsiteY63" fmla="*/ 387350 h 1152049"/>
                <a:gd name="connsiteX64" fmla="*/ 2331142 w 3105842"/>
                <a:gd name="connsiteY64" fmla="*/ 415925 h 1152049"/>
                <a:gd name="connsiteX65" fmla="*/ 2232717 w 3105842"/>
                <a:gd name="connsiteY65" fmla="*/ 469900 h 1152049"/>
                <a:gd name="connsiteX66" fmla="*/ 2048567 w 3105842"/>
                <a:gd name="connsiteY66" fmla="*/ 625475 h 1152049"/>
                <a:gd name="connsiteX67" fmla="*/ 1998561 w 3105842"/>
                <a:gd name="connsiteY67" fmla="*/ 608806 h 1152049"/>
                <a:gd name="connsiteX68" fmla="*/ 1923948 w 3105842"/>
                <a:gd name="connsiteY68" fmla="*/ 608806 h 1152049"/>
                <a:gd name="connsiteX69" fmla="*/ 1815998 w 3105842"/>
                <a:gd name="connsiteY69" fmla="*/ 615156 h 1152049"/>
                <a:gd name="connsiteX70" fmla="*/ 1626293 w 3105842"/>
                <a:gd name="connsiteY70" fmla="*/ 598487 h 1152049"/>
                <a:gd name="connsiteX71" fmla="*/ 1504054 w 3105842"/>
                <a:gd name="connsiteY71" fmla="*/ 635794 h 1152049"/>
                <a:gd name="connsiteX72" fmla="*/ 1331811 w 3105842"/>
                <a:gd name="connsiteY72" fmla="*/ 690562 h 1152049"/>
                <a:gd name="connsiteX73" fmla="*/ 1222273 w 3105842"/>
                <a:gd name="connsiteY73" fmla="*/ 738187 h 1152049"/>
                <a:gd name="connsiteX74" fmla="*/ 1156392 w 3105842"/>
                <a:gd name="connsiteY74" fmla="*/ 815975 h 1152049"/>
                <a:gd name="connsiteX75" fmla="*/ 1000817 w 3105842"/>
                <a:gd name="connsiteY75" fmla="*/ 873125 h 1152049"/>
                <a:gd name="connsiteX76" fmla="*/ 921442 w 3105842"/>
                <a:gd name="connsiteY76" fmla="*/ 962025 h 1152049"/>
                <a:gd name="connsiteX77" fmla="*/ 864292 w 3105842"/>
                <a:gd name="connsiteY77" fmla="*/ 967581 h 1152049"/>
                <a:gd name="connsiteX78" fmla="*/ 779649 w 3105842"/>
                <a:gd name="connsiteY78" fmla="*/ 951057 h 1152049"/>
                <a:gd name="connsiteX79" fmla="*/ 697894 w 3105842"/>
                <a:gd name="connsiteY79" fmla="*/ 975591 h 1152049"/>
                <a:gd name="connsiteX80" fmla="*/ 560431 w 3105842"/>
                <a:gd name="connsiteY80" fmla="*/ 1024948 h 1152049"/>
                <a:gd name="connsiteX81" fmla="*/ 434297 w 3105842"/>
                <a:gd name="connsiteY81" fmla="*/ 1065933 h 1152049"/>
                <a:gd name="connsiteX82" fmla="*/ 370363 w 3105842"/>
                <a:gd name="connsiteY82" fmla="*/ 1086499 h 1152049"/>
                <a:gd name="connsiteX83" fmla="*/ 263423 w 3105842"/>
                <a:gd name="connsiteY83" fmla="*/ 1119981 h 1152049"/>
                <a:gd name="connsiteX84" fmla="*/ 1486 w 3105842"/>
                <a:gd name="connsiteY84" fmla="*/ 1148557 h 1152049"/>
                <a:gd name="connsiteX85" fmla="*/ 161897 w 3105842"/>
                <a:gd name="connsiteY85" fmla="*/ 1112188 h 1152049"/>
                <a:gd name="connsiteX86" fmla="*/ 306936 w 3105842"/>
                <a:gd name="connsiteY86" fmla="*/ 1062182 h 1152049"/>
                <a:gd name="connsiteX87" fmla="*/ 467417 w 3105842"/>
                <a:gd name="connsiteY87" fmla="*/ 1019175 h 1152049"/>
                <a:gd name="connsiteX0" fmla="*/ 467417 w 3105842"/>
                <a:gd name="connsiteY0" fmla="*/ 1019175 h 1152049"/>
                <a:gd name="connsiteX1" fmla="*/ 584892 w 3105842"/>
                <a:gd name="connsiteY1" fmla="*/ 958850 h 1152049"/>
                <a:gd name="connsiteX2" fmla="*/ 715355 w 3105842"/>
                <a:gd name="connsiteY2" fmla="*/ 854652 h 1152049"/>
                <a:gd name="connsiteX3" fmla="*/ 832831 w 3105842"/>
                <a:gd name="connsiteY3" fmla="*/ 646835 h 1152049"/>
                <a:gd name="connsiteX4" fmla="*/ 851592 w 3105842"/>
                <a:gd name="connsiteY4" fmla="*/ 444500 h 1152049"/>
                <a:gd name="connsiteX5" fmla="*/ 911123 w 3105842"/>
                <a:gd name="connsiteY5" fmla="*/ 389732 h 1152049"/>
                <a:gd name="connsiteX6" fmla="*/ 931761 w 3105842"/>
                <a:gd name="connsiteY6" fmla="*/ 294482 h 1152049"/>
                <a:gd name="connsiteX7" fmla="*/ 969067 w 3105842"/>
                <a:gd name="connsiteY7" fmla="*/ 196850 h 1152049"/>
                <a:gd name="connsiteX8" fmla="*/ 1077811 w 3105842"/>
                <a:gd name="connsiteY8" fmla="*/ 11112 h 1152049"/>
                <a:gd name="connsiteX9" fmla="*/ 1111942 w 3105842"/>
                <a:gd name="connsiteY9" fmla="*/ 0 h 1152049"/>
                <a:gd name="connsiteX10" fmla="*/ 1104005 w 3105842"/>
                <a:gd name="connsiteY10" fmla="*/ 110331 h 1152049"/>
                <a:gd name="connsiteX11" fmla="*/ 1100829 w 3105842"/>
                <a:gd name="connsiteY11" fmla="*/ 202407 h 1152049"/>
                <a:gd name="connsiteX12" fmla="*/ 1028598 w 3105842"/>
                <a:gd name="connsiteY12" fmla="*/ 291306 h 1152049"/>
                <a:gd name="connsiteX13" fmla="*/ 1006374 w 3105842"/>
                <a:gd name="connsiteY13" fmla="*/ 378619 h 1152049"/>
                <a:gd name="connsiteX14" fmla="*/ 942873 w 3105842"/>
                <a:gd name="connsiteY14" fmla="*/ 489744 h 1152049"/>
                <a:gd name="connsiteX15" fmla="*/ 915887 w 3105842"/>
                <a:gd name="connsiteY15" fmla="*/ 598487 h 1152049"/>
                <a:gd name="connsiteX16" fmla="*/ 939699 w 3105842"/>
                <a:gd name="connsiteY16" fmla="*/ 629444 h 1152049"/>
                <a:gd name="connsiteX17" fmla="*/ 1005580 w 3105842"/>
                <a:gd name="connsiteY17" fmla="*/ 624681 h 1152049"/>
                <a:gd name="connsiteX18" fmla="*/ 1089717 w 3105842"/>
                <a:gd name="connsiteY18" fmla="*/ 581025 h 1152049"/>
                <a:gd name="connsiteX19" fmla="*/ 1162742 w 3105842"/>
                <a:gd name="connsiteY19" fmla="*/ 441325 h 1152049"/>
                <a:gd name="connsiteX20" fmla="*/ 1242912 w 3105842"/>
                <a:gd name="connsiteY20" fmla="*/ 394494 h 1152049"/>
                <a:gd name="connsiteX21" fmla="*/ 1299268 w 3105842"/>
                <a:gd name="connsiteY21" fmla="*/ 305594 h 1152049"/>
                <a:gd name="connsiteX22" fmla="*/ 1310380 w 3105842"/>
                <a:gd name="connsiteY22" fmla="*/ 224631 h 1152049"/>
                <a:gd name="connsiteX23" fmla="*/ 1349273 w 3105842"/>
                <a:gd name="connsiteY23" fmla="*/ 172244 h 1152049"/>
                <a:gd name="connsiteX24" fmla="*/ 1393723 w 3105842"/>
                <a:gd name="connsiteY24" fmla="*/ 163512 h 1152049"/>
                <a:gd name="connsiteX25" fmla="*/ 1411187 w 3105842"/>
                <a:gd name="connsiteY25" fmla="*/ 191294 h 1152049"/>
                <a:gd name="connsiteX26" fmla="*/ 1410393 w 3105842"/>
                <a:gd name="connsiteY26" fmla="*/ 245269 h 1152049"/>
                <a:gd name="connsiteX27" fmla="*/ 1454048 w 3105842"/>
                <a:gd name="connsiteY27" fmla="*/ 257175 h 1152049"/>
                <a:gd name="connsiteX28" fmla="*/ 1481396 w 3105842"/>
                <a:gd name="connsiteY28" fmla="*/ 251330 h 1152049"/>
                <a:gd name="connsiteX29" fmla="*/ 1501672 w 3105842"/>
                <a:gd name="connsiteY29" fmla="*/ 251619 h 1152049"/>
                <a:gd name="connsiteX30" fmla="*/ 1547711 w 3105842"/>
                <a:gd name="connsiteY30" fmla="*/ 264319 h 1152049"/>
                <a:gd name="connsiteX31" fmla="*/ 1572317 w 3105842"/>
                <a:gd name="connsiteY31" fmla="*/ 184150 h 1152049"/>
                <a:gd name="connsiteX32" fmla="*/ 1619942 w 3105842"/>
                <a:gd name="connsiteY32" fmla="*/ 120650 h 1152049"/>
                <a:gd name="connsiteX33" fmla="*/ 1673917 w 3105842"/>
                <a:gd name="connsiteY33" fmla="*/ 146050 h 1152049"/>
                <a:gd name="connsiteX34" fmla="*/ 1689792 w 3105842"/>
                <a:gd name="connsiteY34" fmla="*/ 219075 h 1152049"/>
                <a:gd name="connsiteX35" fmla="*/ 1695348 w 3105842"/>
                <a:gd name="connsiteY35" fmla="*/ 261937 h 1152049"/>
                <a:gd name="connsiteX36" fmla="*/ 1735036 w 3105842"/>
                <a:gd name="connsiteY36" fmla="*/ 285751 h 1152049"/>
                <a:gd name="connsiteX37" fmla="*/ 1785979 w 3105842"/>
                <a:gd name="connsiteY37" fmla="*/ 248660 h 1152049"/>
                <a:gd name="connsiteX38" fmla="*/ 1844573 w 3105842"/>
                <a:gd name="connsiteY38" fmla="*/ 261937 h 1152049"/>
                <a:gd name="connsiteX39" fmla="*/ 1894580 w 3105842"/>
                <a:gd name="connsiteY39" fmla="*/ 250825 h 1152049"/>
                <a:gd name="connsiteX40" fmla="*/ 1915217 w 3105842"/>
                <a:gd name="connsiteY40" fmla="*/ 206375 h 1152049"/>
                <a:gd name="connsiteX41" fmla="*/ 1946967 w 3105842"/>
                <a:gd name="connsiteY41" fmla="*/ 139700 h 1152049"/>
                <a:gd name="connsiteX42" fmla="*/ 1969192 w 3105842"/>
                <a:gd name="connsiteY42" fmla="*/ 136525 h 1152049"/>
                <a:gd name="connsiteX43" fmla="*/ 2032692 w 3105842"/>
                <a:gd name="connsiteY43" fmla="*/ 165100 h 1152049"/>
                <a:gd name="connsiteX44" fmla="*/ 2063649 w 3105842"/>
                <a:gd name="connsiteY44" fmla="*/ 243681 h 1152049"/>
                <a:gd name="connsiteX45" fmla="*/ 2068989 w 3105842"/>
                <a:gd name="connsiteY45" fmla="*/ 276802 h 1152049"/>
                <a:gd name="connsiteX46" fmla="*/ 2142231 w 3105842"/>
                <a:gd name="connsiteY46" fmla="*/ 293688 h 1152049"/>
                <a:gd name="connsiteX47" fmla="*/ 2209841 w 3105842"/>
                <a:gd name="connsiteY47" fmla="*/ 274999 h 1152049"/>
                <a:gd name="connsiteX48" fmla="*/ 2258117 w 3105842"/>
                <a:gd name="connsiteY48" fmla="*/ 171450 h 1152049"/>
                <a:gd name="connsiteX49" fmla="*/ 2280342 w 3105842"/>
                <a:gd name="connsiteY49" fmla="*/ 155575 h 1152049"/>
                <a:gd name="connsiteX50" fmla="*/ 2416867 w 3105842"/>
                <a:gd name="connsiteY50" fmla="*/ 171450 h 1152049"/>
                <a:gd name="connsiteX51" fmla="*/ 2489892 w 3105842"/>
                <a:gd name="connsiteY51" fmla="*/ 101600 h 1152049"/>
                <a:gd name="connsiteX52" fmla="*/ 2601017 w 3105842"/>
                <a:gd name="connsiteY52" fmla="*/ 107950 h 1152049"/>
                <a:gd name="connsiteX53" fmla="*/ 2766117 w 3105842"/>
                <a:gd name="connsiteY53" fmla="*/ 79375 h 1152049"/>
                <a:gd name="connsiteX54" fmla="*/ 2820092 w 3105842"/>
                <a:gd name="connsiteY54" fmla="*/ 19050 h 1152049"/>
                <a:gd name="connsiteX55" fmla="*/ 2994717 w 3105842"/>
                <a:gd name="connsiteY55" fmla="*/ 9525 h 1152049"/>
                <a:gd name="connsiteX56" fmla="*/ 3067742 w 3105842"/>
                <a:gd name="connsiteY56" fmla="*/ 34925 h 1152049"/>
                <a:gd name="connsiteX57" fmla="*/ 3105842 w 3105842"/>
                <a:gd name="connsiteY57" fmla="*/ 104775 h 1152049"/>
                <a:gd name="connsiteX58" fmla="*/ 2918517 w 3105842"/>
                <a:gd name="connsiteY58" fmla="*/ 139700 h 1152049"/>
                <a:gd name="connsiteX59" fmla="*/ 2861367 w 3105842"/>
                <a:gd name="connsiteY59" fmla="*/ 152400 h 1152049"/>
                <a:gd name="connsiteX60" fmla="*/ 2801042 w 3105842"/>
                <a:gd name="connsiteY60" fmla="*/ 187325 h 1152049"/>
                <a:gd name="connsiteX61" fmla="*/ 2708967 w 3105842"/>
                <a:gd name="connsiteY61" fmla="*/ 330200 h 1152049"/>
                <a:gd name="connsiteX62" fmla="*/ 2635942 w 3105842"/>
                <a:gd name="connsiteY62" fmla="*/ 374650 h 1152049"/>
                <a:gd name="connsiteX63" fmla="*/ 2489892 w 3105842"/>
                <a:gd name="connsiteY63" fmla="*/ 387350 h 1152049"/>
                <a:gd name="connsiteX64" fmla="*/ 2331142 w 3105842"/>
                <a:gd name="connsiteY64" fmla="*/ 415925 h 1152049"/>
                <a:gd name="connsiteX65" fmla="*/ 2232717 w 3105842"/>
                <a:gd name="connsiteY65" fmla="*/ 469900 h 1152049"/>
                <a:gd name="connsiteX66" fmla="*/ 2048567 w 3105842"/>
                <a:gd name="connsiteY66" fmla="*/ 625475 h 1152049"/>
                <a:gd name="connsiteX67" fmla="*/ 1998561 w 3105842"/>
                <a:gd name="connsiteY67" fmla="*/ 608806 h 1152049"/>
                <a:gd name="connsiteX68" fmla="*/ 1923948 w 3105842"/>
                <a:gd name="connsiteY68" fmla="*/ 608806 h 1152049"/>
                <a:gd name="connsiteX69" fmla="*/ 1815998 w 3105842"/>
                <a:gd name="connsiteY69" fmla="*/ 615156 h 1152049"/>
                <a:gd name="connsiteX70" fmla="*/ 1626293 w 3105842"/>
                <a:gd name="connsiteY70" fmla="*/ 598487 h 1152049"/>
                <a:gd name="connsiteX71" fmla="*/ 1504054 w 3105842"/>
                <a:gd name="connsiteY71" fmla="*/ 635794 h 1152049"/>
                <a:gd name="connsiteX72" fmla="*/ 1331811 w 3105842"/>
                <a:gd name="connsiteY72" fmla="*/ 690562 h 1152049"/>
                <a:gd name="connsiteX73" fmla="*/ 1222273 w 3105842"/>
                <a:gd name="connsiteY73" fmla="*/ 738187 h 1152049"/>
                <a:gd name="connsiteX74" fmla="*/ 1156392 w 3105842"/>
                <a:gd name="connsiteY74" fmla="*/ 815975 h 1152049"/>
                <a:gd name="connsiteX75" fmla="*/ 1000817 w 3105842"/>
                <a:gd name="connsiteY75" fmla="*/ 873125 h 1152049"/>
                <a:gd name="connsiteX76" fmla="*/ 921442 w 3105842"/>
                <a:gd name="connsiteY76" fmla="*/ 962025 h 1152049"/>
                <a:gd name="connsiteX77" fmla="*/ 890486 w 3105842"/>
                <a:gd name="connsiteY77" fmla="*/ 950912 h 1152049"/>
                <a:gd name="connsiteX78" fmla="*/ 779649 w 3105842"/>
                <a:gd name="connsiteY78" fmla="*/ 951057 h 1152049"/>
                <a:gd name="connsiteX79" fmla="*/ 697894 w 3105842"/>
                <a:gd name="connsiteY79" fmla="*/ 975591 h 1152049"/>
                <a:gd name="connsiteX80" fmla="*/ 560431 w 3105842"/>
                <a:gd name="connsiteY80" fmla="*/ 1024948 h 1152049"/>
                <a:gd name="connsiteX81" fmla="*/ 434297 w 3105842"/>
                <a:gd name="connsiteY81" fmla="*/ 1065933 h 1152049"/>
                <a:gd name="connsiteX82" fmla="*/ 370363 w 3105842"/>
                <a:gd name="connsiteY82" fmla="*/ 1086499 h 1152049"/>
                <a:gd name="connsiteX83" fmla="*/ 263423 w 3105842"/>
                <a:gd name="connsiteY83" fmla="*/ 1119981 h 1152049"/>
                <a:gd name="connsiteX84" fmla="*/ 1486 w 3105842"/>
                <a:gd name="connsiteY84" fmla="*/ 1148557 h 1152049"/>
                <a:gd name="connsiteX85" fmla="*/ 161897 w 3105842"/>
                <a:gd name="connsiteY85" fmla="*/ 1112188 h 1152049"/>
                <a:gd name="connsiteX86" fmla="*/ 306936 w 3105842"/>
                <a:gd name="connsiteY86" fmla="*/ 1062182 h 1152049"/>
                <a:gd name="connsiteX87" fmla="*/ 467417 w 3105842"/>
                <a:gd name="connsiteY87" fmla="*/ 1019175 h 1152049"/>
                <a:gd name="connsiteX0" fmla="*/ 467417 w 3105842"/>
                <a:gd name="connsiteY0" fmla="*/ 1019175 h 1152049"/>
                <a:gd name="connsiteX1" fmla="*/ 584892 w 3105842"/>
                <a:gd name="connsiteY1" fmla="*/ 958850 h 1152049"/>
                <a:gd name="connsiteX2" fmla="*/ 715355 w 3105842"/>
                <a:gd name="connsiteY2" fmla="*/ 854652 h 1152049"/>
                <a:gd name="connsiteX3" fmla="*/ 832831 w 3105842"/>
                <a:gd name="connsiteY3" fmla="*/ 646835 h 1152049"/>
                <a:gd name="connsiteX4" fmla="*/ 851592 w 3105842"/>
                <a:gd name="connsiteY4" fmla="*/ 444500 h 1152049"/>
                <a:gd name="connsiteX5" fmla="*/ 911123 w 3105842"/>
                <a:gd name="connsiteY5" fmla="*/ 389732 h 1152049"/>
                <a:gd name="connsiteX6" fmla="*/ 931761 w 3105842"/>
                <a:gd name="connsiteY6" fmla="*/ 294482 h 1152049"/>
                <a:gd name="connsiteX7" fmla="*/ 969067 w 3105842"/>
                <a:gd name="connsiteY7" fmla="*/ 196850 h 1152049"/>
                <a:gd name="connsiteX8" fmla="*/ 1077811 w 3105842"/>
                <a:gd name="connsiteY8" fmla="*/ 11112 h 1152049"/>
                <a:gd name="connsiteX9" fmla="*/ 1111942 w 3105842"/>
                <a:gd name="connsiteY9" fmla="*/ 0 h 1152049"/>
                <a:gd name="connsiteX10" fmla="*/ 1104005 w 3105842"/>
                <a:gd name="connsiteY10" fmla="*/ 110331 h 1152049"/>
                <a:gd name="connsiteX11" fmla="*/ 1100829 w 3105842"/>
                <a:gd name="connsiteY11" fmla="*/ 202407 h 1152049"/>
                <a:gd name="connsiteX12" fmla="*/ 1028598 w 3105842"/>
                <a:gd name="connsiteY12" fmla="*/ 291306 h 1152049"/>
                <a:gd name="connsiteX13" fmla="*/ 1006374 w 3105842"/>
                <a:gd name="connsiteY13" fmla="*/ 378619 h 1152049"/>
                <a:gd name="connsiteX14" fmla="*/ 942873 w 3105842"/>
                <a:gd name="connsiteY14" fmla="*/ 489744 h 1152049"/>
                <a:gd name="connsiteX15" fmla="*/ 915887 w 3105842"/>
                <a:gd name="connsiteY15" fmla="*/ 598487 h 1152049"/>
                <a:gd name="connsiteX16" fmla="*/ 939699 w 3105842"/>
                <a:gd name="connsiteY16" fmla="*/ 629444 h 1152049"/>
                <a:gd name="connsiteX17" fmla="*/ 1005580 w 3105842"/>
                <a:gd name="connsiteY17" fmla="*/ 624681 h 1152049"/>
                <a:gd name="connsiteX18" fmla="*/ 1089717 w 3105842"/>
                <a:gd name="connsiteY18" fmla="*/ 581025 h 1152049"/>
                <a:gd name="connsiteX19" fmla="*/ 1162742 w 3105842"/>
                <a:gd name="connsiteY19" fmla="*/ 441325 h 1152049"/>
                <a:gd name="connsiteX20" fmla="*/ 1242912 w 3105842"/>
                <a:gd name="connsiteY20" fmla="*/ 394494 h 1152049"/>
                <a:gd name="connsiteX21" fmla="*/ 1299268 w 3105842"/>
                <a:gd name="connsiteY21" fmla="*/ 305594 h 1152049"/>
                <a:gd name="connsiteX22" fmla="*/ 1310380 w 3105842"/>
                <a:gd name="connsiteY22" fmla="*/ 224631 h 1152049"/>
                <a:gd name="connsiteX23" fmla="*/ 1349273 w 3105842"/>
                <a:gd name="connsiteY23" fmla="*/ 172244 h 1152049"/>
                <a:gd name="connsiteX24" fmla="*/ 1393723 w 3105842"/>
                <a:gd name="connsiteY24" fmla="*/ 163512 h 1152049"/>
                <a:gd name="connsiteX25" fmla="*/ 1411187 w 3105842"/>
                <a:gd name="connsiteY25" fmla="*/ 191294 h 1152049"/>
                <a:gd name="connsiteX26" fmla="*/ 1410393 w 3105842"/>
                <a:gd name="connsiteY26" fmla="*/ 245269 h 1152049"/>
                <a:gd name="connsiteX27" fmla="*/ 1454048 w 3105842"/>
                <a:gd name="connsiteY27" fmla="*/ 257175 h 1152049"/>
                <a:gd name="connsiteX28" fmla="*/ 1481396 w 3105842"/>
                <a:gd name="connsiteY28" fmla="*/ 251330 h 1152049"/>
                <a:gd name="connsiteX29" fmla="*/ 1501672 w 3105842"/>
                <a:gd name="connsiteY29" fmla="*/ 251619 h 1152049"/>
                <a:gd name="connsiteX30" fmla="*/ 1547711 w 3105842"/>
                <a:gd name="connsiteY30" fmla="*/ 264319 h 1152049"/>
                <a:gd name="connsiteX31" fmla="*/ 1572317 w 3105842"/>
                <a:gd name="connsiteY31" fmla="*/ 184150 h 1152049"/>
                <a:gd name="connsiteX32" fmla="*/ 1619942 w 3105842"/>
                <a:gd name="connsiteY32" fmla="*/ 120650 h 1152049"/>
                <a:gd name="connsiteX33" fmla="*/ 1673917 w 3105842"/>
                <a:gd name="connsiteY33" fmla="*/ 146050 h 1152049"/>
                <a:gd name="connsiteX34" fmla="*/ 1689792 w 3105842"/>
                <a:gd name="connsiteY34" fmla="*/ 219075 h 1152049"/>
                <a:gd name="connsiteX35" fmla="*/ 1695348 w 3105842"/>
                <a:gd name="connsiteY35" fmla="*/ 261937 h 1152049"/>
                <a:gd name="connsiteX36" fmla="*/ 1735036 w 3105842"/>
                <a:gd name="connsiteY36" fmla="*/ 285751 h 1152049"/>
                <a:gd name="connsiteX37" fmla="*/ 1785979 w 3105842"/>
                <a:gd name="connsiteY37" fmla="*/ 248660 h 1152049"/>
                <a:gd name="connsiteX38" fmla="*/ 1844573 w 3105842"/>
                <a:gd name="connsiteY38" fmla="*/ 261937 h 1152049"/>
                <a:gd name="connsiteX39" fmla="*/ 1894580 w 3105842"/>
                <a:gd name="connsiteY39" fmla="*/ 250825 h 1152049"/>
                <a:gd name="connsiteX40" fmla="*/ 1915217 w 3105842"/>
                <a:gd name="connsiteY40" fmla="*/ 206375 h 1152049"/>
                <a:gd name="connsiteX41" fmla="*/ 1946967 w 3105842"/>
                <a:gd name="connsiteY41" fmla="*/ 139700 h 1152049"/>
                <a:gd name="connsiteX42" fmla="*/ 1969192 w 3105842"/>
                <a:gd name="connsiteY42" fmla="*/ 136525 h 1152049"/>
                <a:gd name="connsiteX43" fmla="*/ 2032692 w 3105842"/>
                <a:gd name="connsiteY43" fmla="*/ 165100 h 1152049"/>
                <a:gd name="connsiteX44" fmla="*/ 2063649 w 3105842"/>
                <a:gd name="connsiteY44" fmla="*/ 243681 h 1152049"/>
                <a:gd name="connsiteX45" fmla="*/ 2068989 w 3105842"/>
                <a:gd name="connsiteY45" fmla="*/ 276802 h 1152049"/>
                <a:gd name="connsiteX46" fmla="*/ 2142231 w 3105842"/>
                <a:gd name="connsiteY46" fmla="*/ 293688 h 1152049"/>
                <a:gd name="connsiteX47" fmla="*/ 2209841 w 3105842"/>
                <a:gd name="connsiteY47" fmla="*/ 274999 h 1152049"/>
                <a:gd name="connsiteX48" fmla="*/ 2258117 w 3105842"/>
                <a:gd name="connsiteY48" fmla="*/ 171450 h 1152049"/>
                <a:gd name="connsiteX49" fmla="*/ 2280342 w 3105842"/>
                <a:gd name="connsiteY49" fmla="*/ 155575 h 1152049"/>
                <a:gd name="connsiteX50" fmla="*/ 2416867 w 3105842"/>
                <a:gd name="connsiteY50" fmla="*/ 171450 h 1152049"/>
                <a:gd name="connsiteX51" fmla="*/ 2489892 w 3105842"/>
                <a:gd name="connsiteY51" fmla="*/ 101600 h 1152049"/>
                <a:gd name="connsiteX52" fmla="*/ 2601017 w 3105842"/>
                <a:gd name="connsiteY52" fmla="*/ 107950 h 1152049"/>
                <a:gd name="connsiteX53" fmla="*/ 2766117 w 3105842"/>
                <a:gd name="connsiteY53" fmla="*/ 79375 h 1152049"/>
                <a:gd name="connsiteX54" fmla="*/ 2820092 w 3105842"/>
                <a:gd name="connsiteY54" fmla="*/ 19050 h 1152049"/>
                <a:gd name="connsiteX55" fmla="*/ 2994717 w 3105842"/>
                <a:gd name="connsiteY55" fmla="*/ 9525 h 1152049"/>
                <a:gd name="connsiteX56" fmla="*/ 3067742 w 3105842"/>
                <a:gd name="connsiteY56" fmla="*/ 34925 h 1152049"/>
                <a:gd name="connsiteX57" fmla="*/ 3105842 w 3105842"/>
                <a:gd name="connsiteY57" fmla="*/ 104775 h 1152049"/>
                <a:gd name="connsiteX58" fmla="*/ 2918517 w 3105842"/>
                <a:gd name="connsiteY58" fmla="*/ 139700 h 1152049"/>
                <a:gd name="connsiteX59" fmla="*/ 2861367 w 3105842"/>
                <a:gd name="connsiteY59" fmla="*/ 152400 h 1152049"/>
                <a:gd name="connsiteX60" fmla="*/ 2801042 w 3105842"/>
                <a:gd name="connsiteY60" fmla="*/ 187325 h 1152049"/>
                <a:gd name="connsiteX61" fmla="*/ 2708967 w 3105842"/>
                <a:gd name="connsiteY61" fmla="*/ 330200 h 1152049"/>
                <a:gd name="connsiteX62" fmla="*/ 2635942 w 3105842"/>
                <a:gd name="connsiteY62" fmla="*/ 374650 h 1152049"/>
                <a:gd name="connsiteX63" fmla="*/ 2489892 w 3105842"/>
                <a:gd name="connsiteY63" fmla="*/ 387350 h 1152049"/>
                <a:gd name="connsiteX64" fmla="*/ 2331142 w 3105842"/>
                <a:gd name="connsiteY64" fmla="*/ 415925 h 1152049"/>
                <a:gd name="connsiteX65" fmla="*/ 2232717 w 3105842"/>
                <a:gd name="connsiteY65" fmla="*/ 469900 h 1152049"/>
                <a:gd name="connsiteX66" fmla="*/ 2048567 w 3105842"/>
                <a:gd name="connsiteY66" fmla="*/ 625475 h 1152049"/>
                <a:gd name="connsiteX67" fmla="*/ 1998561 w 3105842"/>
                <a:gd name="connsiteY67" fmla="*/ 608806 h 1152049"/>
                <a:gd name="connsiteX68" fmla="*/ 1923948 w 3105842"/>
                <a:gd name="connsiteY68" fmla="*/ 608806 h 1152049"/>
                <a:gd name="connsiteX69" fmla="*/ 1815998 w 3105842"/>
                <a:gd name="connsiteY69" fmla="*/ 615156 h 1152049"/>
                <a:gd name="connsiteX70" fmla="*/ 1626293 w 3105842"/>
                <a:gd name="connsiteY70" fmla="*/ 598487 h 1152049"/>
                <a:gd name="connsiteX71" fmla="*/ 1504054 w 3105842"/>
                <a:gd name="connsiteY71" fmla="*/ 635794 h 1152049"/>
                <a:gd name="connsiteX72" fmla="*/ 1331811 w 3105842"/>
                <a:gd name="connsiteY72" fmla="*/ 690562 h 1152049"/>
                <a:gd name="connsiteX73" fmla="*/ 1222273 w 3105842"/>
                <a:gd name="connsiteY73" fmla="*/ 738187 h 1152049"/>
                <a:gd name="connsiteX74" fmla="*/ 1156392 w 3105842"/>
                <a:gd name="connsiteY74" fmla="*/ 815975 h 1152049"/>
                <a:gd name="connsiteX75" fmla="*/ 1000817 w 3105842"/>
                <a:gd name="connsiteY75" fmla="*/ 873125 h 1152049"/>
                <a:gd name="connsiteX76" fmla="*/ 921442 w 3105842"/>
                <a:gd name="connsiteY76" fmla="*/ 962025 h 1152049"/>
                <a:gd name="connsiteX77" fmla="*/ 890486 w 3105842"/>
                <a:gd name="connsiteY77" fmla="*/ 950912 h 1152049"/>
                <a:gd name="connsiteX78" fmla="*/ 779649 w 3105842"/>
                <a:gd name="connsiteY78" fmla="*/ 951057 h 1152049"/>
                <a:gd name="connsiteX79" fmla="*/ 697894 w 3105842"/>
                <a:gd name="connsiteY79" fmla="*/ 975591 h 1152049"/>
                <a:gd name="connsiteX80" fmla="*/ 560431 w 3105842"/>
                <a:gd name="connsiteY80" fmla="*/ 1024948 h 1152049"/>
                <a:gd name="connsiteX81" fmla="*/ 434297 w 3105842"/>
                <a:gd name="connsiteY81" fmla="*/ 1065933 h 1152049"/>
                <a:gd name="connsiteX82" fmla="*/ 370363 w 3105842"/>
                <a:gd name="connsiteY82" fmla="*/ 1086499 h 1152049"/>
                <a:gd name="connsiteX83" fmla="*/ 263423 w 3105842"/>
                <a:gd name="connsiteY83" fmla="*/ 1119981 h 1152049"/>
                <a:gd name="connsiteX84" fmla="*/ 1486 w 3105842"/>
                <a:gd name="connsiteY84" fmla="*/ 1148557 h 1152049"/>
                <a:gd name="connsiteX85" fmla="*/ 161897 w 3105842"/>
                <a:gd name="connsiteY85" fmla="*/ 1112188 h 1152049"/>
                <a:gd name="connsiteX86" fmla="*/ 306936 w 3105842"/>
                <a:gd name="connsiteY86" fmla="*/ 1062182 h 1152049"/>
                <a:gd name="connsiteX87" fmla="*/ 467417 w 3105842"/>
                <a:gd name="connsiteY87" fmla="*/ 1019175 h 1152049"/>
                <a:gd name="connsiteX0" fmla="*/ 467417 w 3105842"/>
                <a:gd name="connsiteY0" fmla="*/ 1019175 h 1152049"/>
                <a:gd name="connsiteX1" fmla="*/ 584892 w 3105842"/>
                <a:gd name="connsiteY1" fmla="*/ 958850 h 1152049"/>
                <a:gd name="connsiteX2" fmla="*/ 715355 w 3105842"/>
                <a:gd name="connsiteY2" fmla="*/ 854652 h 1152049"/>
                <a:gd name="connsiteX3" fmla="*/ 832831 w 3105842"/>
                <a:gd name="connsiteY3" fmla="*/ 646835 h 1152049"/>
                <a:gd name="connsiteX4" fmla="*/ 851592 w 3105842"/>
                <a:gd name="connsiteY4" fmla="*/ 444500 h 1152049"/>
                <a:gd name="connsiteX5" fmla="*/ 911123 w 3105842"/>
                <a:gd name="connsiteY5" fmla="*/ 389732 h 1152049"/>
                <a:gd name="connsiteX6" fmla="*/ 931761 w 3105842"/>
                <a:gd name="connsiteY6" fmla="*/ 294482 h 1152049"/>
                <a:gd name="connsiteX7" fmla="*/ 969067 w 3105842"/>
                <a:gd name="connsiteY7" fmla="*/ 196850 h 1152049"/>
                <a:gd name="connsiteX8" fmla="*/ 1077811 w 3105842"/>
                <a:gd name="connsiteY8" fmla="*/ 11112 h 1152049"/>
                <a:gd name="connsiteX9" fmla="*/ 1111942 w 3105842"/>
                <a:gd name="connsiteY9" fmla="*/ 0 h 1152049"/>
                <a:gd name="connsiteX10" fmla="*/ 1104005 w 3105842"/>
                <a:gd name="connsiteY10" fmla="*/ 110331 h 1152049"/>
                <a:gd name="connsiteX11" fmla="*/ 1100829 w 3105842"/>
                <a:gd name="connsiteY11" fmla="*/ 202407 h 1152049"/>
                <a:gd name="connsiteX12" fmla="*/ 1028598 w 3105842"/>
                <a:gd name="connsiteY12" fmla="*/ 291306 h 1152049"/>
                <a:gd name="connsiteX13" fmla="*/ 1006374 w 3105842"/>
                <a:gd name="connsiteY13" fmla="*/ 378619 h 1152049"/>
                <a:gd name="connsiteX14" fmla="*/ 942873 w 3105842"/>
                <a:gd name="connsiteY14" fmla="*/ 489744 h 1152049"/>
                <a:gd name="connsiteX15" fmla="*/ 915887 w 3105842"/>
                <a:gd name="connsiteY15" fmla="*/ 598487 h 1152049"/>
                <a:gd name="connsiteX16" fmla="*/ 939699 w 3105842"/>
                <a:gd name="connsiteY16" fmla="*/ 629444 h 1152049"/>
                <a:gd name="connsiteX17" fmla="*/ 1005580 w 3105842"/>
                <a:gd name="connsiteY17" fmla="*/ 624681 h 1152049"/>
                <a:gd name="connsiteX18" fmla="*/ 1089717 w 3105842"/>
                <a:gd name="connsiteY18" fmla="*/ 581025 h 1152049"/>
                <a:gd name="connsiteX19" fmla="*/ 1162742 w 3105842"/>
                <a:gd name="connsiteY19" fmla="*/ 441325 h 1152049"/>
                <a:gd name="connsiteX20" fmla="*/ 1242912 w 3105842"/>
                <a:gd name="connsiteY20" fmla="*/ 394494 h 1152049"/>
                <a:gd name="connsiteX21" fmla="*/ 1299268 w 3105842"/>
                <a:gd name="connsiteY21" fmla="*/ 305594 h 1152049"/>
                <a:gd name="connsiteX22" fmla="*/ 1310380 w 3105842"/>
                <a:gd name="connsiteY22" fmla="*/ 224631 h 1152049"/>
                <a:gd name="connsiteX23" fmla="*/ 1349273 w 3105842"/>
                <a:gd name="connsiteY23" fmla="*/ 172244 h 1152049"/>
                <a:gd name="connsiteX24" fmla="*/ 1393723 w 3105842"/>
                <a:gd name="connsiteY24" fmla="*/ 163512 h 1152049"/>
                <a:gd name="connsiteX25" fmla="*/ 1411187 w 3105842"/>
                <a:gd name="connsiteY25" fmla="*/ 191294 h 1152049"/>
                <a:gd name="connsiteX26" fmla="*/ 1410393 w 3105842"/>
                <a:gd name="connsiteY26" fmla="*/ 245269 h 1152049"/>
                <a:gd name="connsiteX27" fmla="*/ 1454048 w 3105842"/>
                <a:gd name="connsiteY27" fmla="*/ 257175 h 1152049"/>
                <a:gd name="connsiteX28" fmla="*/ 1481396 w 3105842"/>
                <a:gd name="connsiteY28" fmla="*/ 251330 h 1152049"/>
                <a:gd name="connsiteX29" fmla="*/ 1501672 w 3105842"/>
                <a:gd name="connsiteY29" fmla="*/ 251619 h 1152049"/>
                <a:gd name="connsiteX30" fmla="*/ 1547711 w 3105842"/>
                <a:gd name="connsiteY30" fmla="*/ 264319 h 1152049"/>
                <a:gd name="connsiteX31" fmla="*/ 1572317 w 3105842"/>
                <a:gd name="connsiteY31" fmla="*/ 184150 h 1152049"/>
                <a:gd name="connsiteX32" fmla="*/ 1619942 w 3105842"/>
                <a:gd name="connsiteY32" fmla="*/ 120650 h 1152049"/>
                <a:gd name="connsiteX33" fmla="*/ 1673917 w 3105842"/>
                <a:gd name="connsiteY33" fmla="*/ 146050 h 1152049"/>
                <a:gd name="connsiteX34" fmla="*/ 1689792 w 3105842"/>
                <a:gd name="connsiteY34" fmla="*/ 219075 h 1152049"/>
                <a:gd name="connsiteX35" fmla="*/ 1695348 w 3105842"/>
                <a:gd name="connsiteY35" fmla="*/ 261937 h 1152049"/>
                <a:gd name="connsiteX36" fmla="*/ 1735036 w 3105842"/>
                <a:gd name="connsiteY36" fmla="*/ 285751 h 1152049"/>
                <a:gd name="connsiteX37" fmla="*/ 1785979 w 3105842"/>
                <a:gd name="connsiteY37" fmla="*/ 248660 h 1152049"/>
                <a:gd name="connsiteX38" fmla="*/ 1844573 w 3105842"/>
                <a:gd name="connsiteY38" fmla="*/ 261937 h 1152049"/>
                <a:gd name="connsiteX39" fmla="*/ 1894580 w 3105842"/>
                <a:gd name="connsiteY39" fmla="*/ 250825 h 1152049"/>
                <a:gd name="connsiteX40" fmla="*/ 1915217 w 3105842"/>
                <a:gd name="connsiteY40" fmla="*/ 206375 h 1152049"/>
                <a:gd name="connsiteX41" fmla="*/ 1946967 w 3105842"/>
                <a:gd name="connsiteY41" fmla="*/ 139700 h 1152049"/>
                <a:gd name="connsiteX42" fmla="*/ 1969192 w 3105842"/>
                <a:gd name="connsiteY42" fmla="*/ 136525 h 1152049"/>
                <a:gd name="connsiteX43" fmla="*/ 2032692 w 3105842"/>
                <a:gd name="connsiteY43" fmla="*/ 165100 h 1152049"/>
                <a:gd name="connsiteX44" fmla="*/ 2063649 w 3105842"/>
                <a:gd name="connsiteY44" fmla="*/ 243681 h 1152049"/>
                <a:gd name="connsiteX45" fmla="*/ 2068989 w 3105842"/>
                <a:gd name="connsiteY45" fmla="*/ 276802 h 1152049"/>
                <a:gd name="connsiteX46" fmla="*/ 2142231 w 3105842"/>
                <a:gd name="connsiteY46" fmla="*/ 293688 h 1152049"/>
                <a:gd name="connsiteX47" fmla="*/ 2209841 w 3105842"/>
                <a:gd name="connsiteY47" fmla="*/ 274999 h 1152049"/>
                <a:gd name="connsiteX48" fmla="*/ 2258117 w 3105842"/>
                <a:gd name="connsiteY48" fmla="*/ 171450 h 1152049"/>
                <a:gd name="connsiteX49" fmla="*/ 2280342 w 3105842"/>
                <a:gd name="connsiteY49" fmla="*/ 155575 h 1152049"/>
                <a:gd name="connsiteX50" fmla="*/ 2416867 w 3105842"/>
                <a:gd name="connsiteY50" fmla="*/ 171450 h 1152049"/>
                <a:gd name="connsiteX51" fmla="*/ 2489892 w 3105842"/>
                <a:gd name="connsiteY51" fmla="*/ 101600 h 1152049"/>
                <a:gd name="connsiteX52" fmla="*/ 2601017 w 3105842"/>
                <a:gd name="connsiteY52" fmla="*/ 107950 h 1152049"/>
                <a:gd name="connsiteX53" fmla="*/ 2766117 w 3105842"/>
                <a:gd name="connsiteY53" fmla="*/ 79375 h 1152049"/>
                <a:gd name="connsiteX54" fmla="*/ 2820092 w 3105842"/>
                <a:gd name="connsiteY54" fmla="*/ 19050 h 1152049"/>
                <a:gd name="connsiteX55" fmla="*/ 2994717 w 3105842"/>
                <a:gd name="connsiteY55" fmla="*/ 9525 h 1152049"/>
                <a:gd name="connsiteX56" fmla="*/ 3067742 w 3105842"/>
                <a:gd name="connsiteY56" fmla="*/ 34925 h 1152049"/>
                <a:gd name="connsiteX57" fmla="*/ 3105842 w 3105842"/>
                <a:gd name="connsiteY57" fmla="*/ 104775 h 1152049"/>
                <a:gd name="connsiteX58" fmla="*/ 2918517 w 3105842"/>
                <a:gd name="connsiteY58" fmla="*/ 139700 h 1152049"/>
                <a:gd name="connsiteX59" fmla="*/ 2861367 w 3105842"/>
                <a:gd name="connsiteY59" fmla="*/ 152400 h 1152049"/>
                <a:gd name="connsiteX60" fmla="*/ 2801042 w 3105842"/>
                <a:gd name="connsiteY60" fmla="*/ 187325 h 1152049"/>
                <a:gd name="connsiteX61" fmla="*/ 2708967 w 3105842"/>
                <a:gd name="connsiteY61" fmla="*/ 330200 h 1152049"/>
                <a:gd name="connsiteX62" fmla="*/ 2635942 w 3105842"/>
                <a:gd name="connsiteY62" fmla="*/ 374650 h 1152049"/>
                <a:gd name="connsiteX63" fmla="*/ 2489892 w 3105842"/>
                <a:gd name="connsiteY63" fmla="*/ 387350 h 1152049"/>
                <a:gd name="connsiteX64" fmla="*/ 2331142 w 3105842"/>
                <a:gd name="connsiteY64" fmla="*/ 415925 h 1152049"/>
                <a:gd name="connsiteX65" fmla="*/ 2232717 w 3105842"/>
                <a:gd name="connsiteY65" fmla="*/ 469900 h 1152049"/>
                <a:gd name="connsiteX66" fmla="*/ 2048567 w 3105842"/>
                <a:gd name="connsiteY66" fmla="*/ 625475 h 1152049"/>
                <a:gd name="connsiteX67" fmla="*/ 1998561 w 3105842"/>
                <a:gd name="connsiteY67" fmla="*/ 608806 h 1152049"/>
                <a:gd name="connsiteX68" fmla="*/ 1923948 w 3105842"/>
                <a:gd name="connsiteY68" fmla="*/ 608806 h 1152049"/>
                <a:gd name="connsiteX69" fmla="*/ 1815998 w 3105842"/>
                <a:gd name="connsiteY69" fmla="*/ 615156 h 1152049"/>
                <a:gd name="connsiteX70" fmla="*/ 1626293 w 3105842"/>
                <a:gd name="connsiteY70" fmla="*/ 598487 h 1152049"/>
                <a:gd name="connsiteX71" fmla="*/ 1504054 w 3105842"/>
                <a:gd name="connsiteY71" fmla="*/ 635794 h 1152049"/>
                <a:gd name="connsiteX72" fmla="*/ 1331811 w 3105842"/>
                <a:gd name="connsiteY72" fmla="*/ 690562 h 1152049"/>
                <a:gd name="connsiteX73" fmla="*/ 1222273 w 3105842"/>
                <a:gd name="connsiteY73" fmla="*/ 738187 h 1152049"/>
                <a:gd name="connsiteX74" fmla="*/ 1156392 w 3105842"/>
                <a:gd name="connsiteY74" fmla="*/ 815975 h 1152049"/>
                <a:gd name="connsiteX75" fmla="*/ 1000817 w 3105842"/>
                <a:gd name="connsiteY75" fmla="*/ 873125 h 1152049"/>
                <a:gd name="connsiteX76" fmla="*/ 921442 w 3105842"/>
                <a:gd name="connsiteY76" fmla="*/ 962025 h 1152049"/>
                <a:gd name="connsiteX77" fmla="*/ 890486 w 3105842"/>
                <a:gd name="connsiteY77" fmla="*/ 950912 h 1152049"/>
                <a:gd name="connsiteX78" fmla="*/ 779649 w 3105842"/>
                <a:gd name="connsiteY78" fmla="*/ 951057 h 1152049"/>
                <a:gd name="connsiteX79" fmla="*/ 697894 w 3105842"/>
                <a:gd name="connsiteY79" fmla="*/ 975591 h 1152049"/>
                <a:gd name="connsiteX80" fmla="*/ 560431 w 3105842"/>
                <a:gd name="connsiteY80" fmla="*/ 1024948 h 1152049"/>
                <a:gd name="connsiteX81" fmla="*/ 434297 w 3105842"/>
                <a:gd name="connsiteY81" fmla="*/ 1065933 h 1152049"/>
                <a:gd name="connsiteX82" fmla="*/ 370363 w 3105842"/>
                <a:gd name="connsiteY82" fmla="*/ 1086499 h 1152049"/>
                <a:gd name="connsiteX83" fmla="*/ 263423 w 3105842"/>
                <a:gd name="connsiteY83" fmla="*/ 1119981 h 1152049"/>
                <a:gd name="connsiteX84" fmla="*/ 1486 w 3105842"/>
                <a:gd name="connsiteY84" fmla="*/ 1148557 h 1152049"/>
                <a:gd name="connsiteX85" fmla="*/ 161897 w 3105842"/>
                <a:gd name="connsiteY85" fmla="*/ 1112188 h 1152049"/>
                <a:gd name="connsiteX86" fmla="*/ 306936 w 3105842"/>
                <a:gd name="connsiteY86" fmla="*/ 1062182 h 1152049"/>
                <a:gd name="connsiteX87" fmla="*/ 467417 w 3105842"/>
                <a:gd name="connsiteY87" fmla="*/ 1019175 h 1152049"/>
                <a:gd name="connsiteX0" fmla="*/ 467417 w 3105842"/>
                <a:gd name="connsiteY0" fmla="*/ 1019175 h 1152049"/>
                <a:gd name="connsiteX1" fmla="*/ 584892 w 3105842"/>
                <a:gd name="connsiteY1" fmla="*/ 958850 h 1152049"/>
                <a:gd name="connsiteX2" fmla="*/ 715355 w 3105842"/>
                <a:gd name="connsiteY2" fmla="*/ 854652 h 1152049"/>
                <a:gd name="connsiteX3" fmla="*/ 832831 w 3105842"/>
                <a:gd name="connsiteY3" fmla="*/ 646835 h 1152049"/>
                <a:gd name="connsiteX4" fmla="*/ 851592 w 3105842"/>
                <a:gd name="connsiteY4" fmla="*/ 444500 h 1152049"/>
                <a:gd name="connsiteX5" fmla="*/ 911123 w 3105842"/>
                <a:gd name="connsiteY5" fmla="*/ 389732 h 1152049"/>
                <a:gd name="connsiteX6" fmla="*/ 931761 w 3105842"/>
                <a:gd name="connsiteY6" fmla="*/ 294482 h 1152049"/>
                <a:gd name="connsiteX7" fmla="*/ 969067 w 3105842"/>
                <a:gd name="connsiteY7" fmla="*/ 196850 h 1152049"/>
                <a:gd name="connsiteX8" fmla="*/ 1077811 w 3105842"/>
                <a:gd name="connsiteY8" fmla="*/ 11112 h 1152049"/>
                <a:gd name="connsiteX9" fmla="*/ 1111942 w 3105842"/>
                <a:gd name="connsiteY9" fmla="*/ 0 h 1152049"/>
                <a:gd name="connsiteX10" fmla="*/ 1104005 w 3105842"/>
                <a:gd name="connsiteY10" fmla="*/ 110331 h 1152049"/>
                <a:gd name="connsiteX11" fmla="*/ 1100829 w 3105842"/>
                <a:gd name="connsiteY11" fmla="*/ 202407 h 1152049"/>
                <a:gd name="connsiteX12" fmla="*/ 1028598 w 3105842"/>
                <a:gd name="connsiteY12" fmla="*/ 291306 h 1152049"/>
                <a:gd name="connsiteX13" fmla="*/ 1006374 w 3105842"/>
                <a:gd name="connsiteY13" fmla="*/ 378619 h 1152049"/>
                <a:gd name="connsiteX14" fmla="*/ 942873 w 3105842"/>
                <a:gd name="connsiteY14" fmla="*/ 489744 h 1152049"/>
                <a:gd name="connsiteX15" fmla="*/ 915887 w 3105842"/>
                <a:gd name="connsiteY15" fmla="*/ 598487 h 1152049"/>
                <a:gd name="connsiteX16" fmla="*/ 939699 w 3105842"/>
                <a:gd name="connsiteY16" fmla="*/ 629444 h 1152049"/>
                <a:gd name="connsiteX17" fmla="*/ 1005580 w 3105842"/>
                <a:gd name="connsiteY17" fmla="*/ 624681 h 1152049"/>
                <a:gd name="connsiteX18" fmla="*/ 1089717 w 3105842"/>
                <a:gd name="connsiteY18" fmla="*/ 581025 h 1152049"/>
                <a:gd name="connsiteX19" fmla="*/ 1162742 w 3105842"/>
                <a:gd name="connsiteY19" fmla="*/ 441325 h 1152049"/>
                <a:gd name="connsiteX20" fmla="*/ 1242912 w 3105842"/>
                <a:gd name="connsiteY20" fmla="*/ 394494 h 1152049"/>
                <a:gd name="connsiteX21" fmla="*/ 1299268 w 3105842"/>
                <a:gd name="connsiteY21" fmla="*/ 305594 h 1152049"/>
                <a:gd name="connsiteX22" fmla="*/ 1310380 w 3105842"/>
                <a:gd name="connsiteY22" fmla="*/ 224631 h 1152049"/>
                <a:gd name="connsiteX23" fmla="*/ 1349273 w 3105842"/>
                <a:gd name="connsiteY23" fmla="*/ 172244 h 1152049"/>
                <a:gd name="connsiteX24" fmla="*/ 1393723 w 3105842"/>
                <a:gd name="connsiteY24" fmla="*/ 163512 h 1152049"/>
                <a:gd name="connsiteX25" fmla="*/ 1411187 w 3105842"/>
                <a:gd name="connsiteY25" fmla="*/ 191294 h 1152049"/>
                <a:gd name="connsiteX26" fmla="*/ 1410393 w 3105842"/>
                <a:gd name="connsiteY26" fmla="*/ 245269 h 1152049"/>
                <a:gd name="connsiteX27" fmla="*/ 1454048 w 3105842"/>
                <a:gd name="connsiteY27" fmla="*/ 257175 h 1152049"/>
                <a:gd name="connsiteX28" fmla="*/ 1481396 w 3105842"/>
                <a:gd name="connsiteY28" fmla="*/ 251330 h 1152049"/>
                <a:gd name="connsiteX29" fmla="*/ 1501672 w 3105842"/>
                <a:gd name="connsiteY29" fmla="*/ 251619 h 1152049"/>
                <a:gd name="connsiteX30" fmla="*/ 1547711 w 3105842"/>
                <a:gd name="connsiteY30" fmla="*/ 264319 h 1152049"/>
                <a:gd name="connsiteX31" fmla="*/ 1572317 w 3105842"/>
                <a:gd name="connsiteY31" fmla="*/ 184150 h 1152049"/>
                <a:gd name="connsiteX32" fmla="*/ 1619942 w 3105842"/>
                <a:gd name="connsiteY32" fmla="*/ 120650 h 1152049"/>
                <a:gd name="connsiteX33" fmla="*/ 1673917 w 3105842"/>
                <a:gd name="connsiteY33" fmla="*/ 146050 h 1152049"/>
                <a:gd name="connsiteX34" fmla="*/ 1689792 w 3105842"/>
                <a:gd name="connsiteY34" fmla="*/ 219075 h 1152049"/>
                <a:gd name="connsiteX35" fmla="*/ 1695348 w 3105842"/>
                <a:gd name="connsiteY35" fmla="*/ 261937 h 1152049"/>
                <a:gd name="connsiteX36" fmla="*/ 1735036 w 3105842"/>
                <a:gd name="connsiteY36" fmla="*/ 285751 h 1152049"/>
                <a:gd name="connsiteX37" fmla="*/ 1785979 w 3105842"/>
                <a:gd name="connsiteY37" fmla="*/ 248660 h 1152049"/>
                <a:gd name="connsiteX38" fmla="*/ 1844573 w 3105842"/>
                <a:gd name="connsiteY38" fmla="*/ 261937 h 1152049"/>
                <a:gd name="connsiteX39" fmla="*/ 1894580 w 3105842"/>
                <a:gd name="connsiteY39" fmla="*/ 250825 h 1152049"/>
                <a:gd name="connsiteX40" fmla="*/ 1915217 w 3105842"/>
                <a:gd name="connsiteY40" fmla="*/ 206375 h 1152049"/>
                <a:gd name="connsiteX41" fmla="*/ 1946967 w 3105842"/>
                <a:gd name="connsiteY41" fmla="*/ 139700 h 1152049"/>
                <a:gd name="connsiteX42" fmla="*/ 1969192 w 3105842"/>
                <a:gd name="connsiteY42" fmla="*/ 136525 h 1152049"/>
                <a:gd name="connsiteX43" fmla="*/ 2032692 w 3105842"/>
                <a:gd name="connsiteY43" fmla="*/ 165100 h 1152049"/>
                <a:gd name="connsiteX44" fmla="*/ 2063649 w 3105842"/>
                <a:gd name="connsiteY44" fmla="*/ 243681 h 1152049"/>
                <a:gd name="connsiteX45" fmla="*/ 2068989 w 3105842"/>
                <a:gd name="connsiteY45" fmla="*/ 276802 h 1152049"/>
                <a:gd name="connsiteX46" fmla="*/ 2142231 w 3105842"/>
                <a:gd name="connsiteY46" fmla="*/ 293688 h 1152049"/>
                <a:gd name="connsiteX47" fmla="*/ 2209841 w 3105842"/>
                <a:gd name="connsiteY47" fmla="*/ 274999 h 1152049"/>
                <a:gd name="connsiteX48" fmla="*/ 2258117 w 3105842"/>
                <a:gd name="connsiteY48" fmla="*/ 171450 h 1152049"/>
                <a:gd name="connsiteX49" fmla="*/ 2280342 w 3105842"/>
                <a:gd name="connsiteY49" fmla="*/ 155575 h 1152049"/>
                <a:gd name="connsiteX50" fmla="*/ 2416867 w 3105842"/>
                <a:gd name="connsiteY50" fmla="*/ 171450 h 1152049"/>
                <a:gd name="connsiteX51" fmla="*/ 2489892 w 3105842"/>
                <a:gd name="connsiteY51" fmla="*/ 101600 h 1152049"/>
                <a:gd name="connsiteX52" fmla="*/ 2601017 w 3105842"/>
                <a:gd name="connsiteY52" fmla="*/ 107950 h 1152049"/>
                <a:gd name="connsiteX53" fmla="*/ 2766117 w 3105842"/>
                <a:gd name="connsiteY53" fmla="*/ 79375 h 1152049"/>
                <a:gd name="connsiteX54" fmla="*/ 2820092 w 3105842"/>
                <a:gd name="connsiteY54" fmla="*/ 19050 h 1152049"/>
                <a:gd name="connsiteX55" fmla="*/ 2994717 w 3105842"/>
                <a:gd name="connsiteY55" fmla="*/ 9525 h 1152049"/>
                <a:gd name="connsiteX56" fmla="*/ 3067742 w 3105842"/>
                <a:gd name="connsiteY56" fmla="*/ 34925 h 1152049"/>
                <a:gd name="connsiteX57" fmla="*/ 3105842 w 3105842"/>
                <a:gd name="connsiteY57" fmla="*/ 104775 h 1152049"/>
                <a:gd name="connsiteX58" fmla="*/ 2918517 w 3105842"/>
                <a:gd name="connsiteY58" fmla="*/ 139700 h 1152049"/>
                <a:gd name="connsiteX59" fmla="*/ 2861367 w 3105842"/>
                <a:gd name="connsiteY59" fmla="*/ 152400 h 1152049"/>
                <a:gd name="connsiteX60" fmla="*/ 2801042 w 3105842"/>
                <a:gd name="connsiteY60" fmla="*/ 187325 h 1152049"/>
                <a:gd name="connsiteX61" fmla="*/ 2708967 w 3105842"/>
                <a:gd name="connsiteY61" fmla="*/ 330200 h 1152049"/>
                <a:gd name="connsiteX62" fmla="*/ 2635942 w 3105842"/>
                <a:gd name="connsiteY62" fmla="*/ 374650 h 1152049"/>
                <a:gd name="connsiteX63" fmla="*/ 2489892 w 3105842"/>
                <a:gd name="connsiteY63" fmla="*/ 387350 h 1152049"/>
                <a:gd name="connsiteX64" fmla="*/ 2331142 w 3105842"/>
                <a:gd name="connsiteY64" fmla="*/ 415925 h 1152049"/>
                <a:gd name="connsiteX65" fmla="*/ 2232717 w 3105842"/>
                <a:gd name="connsiteY65" fmla="*/ 469900 h 1152049"/>
                <a:gd name="connsiteX66" fmla="*/ 2048567 w 3105842"/>
                <a:gd name="connsiteY66" fmla="*/ 625475 h 1152049"/>
                <a:gd name="connsiteX67" fmla="*/ 1998561 w 3105842"/>
                <a:gd name="connsiteY67" fmla="*/ 608806 h 1152049"/>
                <a:gd name="connsiteX68" fmla="*/ 1923948 w 3105842"/>
                <a:gd name="connsiteY68" fmla="*/ 608806 h 1152049"/>
                <a:gd name="connsiteX69" fmla="*/ 1815998 w 3105842"/>
                <a:gd name="connsiteY69" fmla="*/ 615156 h 1152049"/>
                <a:gd name="connsiteX70" fmla="*/ 1626293 w 3105842"/>
                <a:gd name="connsiteY70" fmla="*/ 598487 h 1152049"/>
                <a:gd name="connsiteX71" fmla="*/ 1504054 w 3105842"/>
                <a:gd name="connsiteY71" fmla="*/ 635794 h 1152049"/>
                <a:gd name="connsiteX72" fmla="*/ 1331811 w 3105842"/>
                <a:gd name="connsiteY72" fmla="*/ 690562 h 1152049"/>
                <a:gd name="connsiteX73" fmla="*/ 1222273 w 3105842"/>
                <a:gd name="connsiteY73" fmla="*/ 738187 h 1152049"/>
                <a:gd name="connsiteX74" fmla="*/ 1156392 w 3105842"/>
                <a:gd name="connsiteY74" fmla="*/ 815975 h 1152049"/>
                <a:gd name="connsiteX75" fmla="*/ 1000817 w 3105842"/>
                <a:gd name="connsiteY75" fmla="*/ 873125 h 1152049"/>
                <a:gd name="connsiteX76" fmla="*/ 964304 w 3105842"/>
                <a:gd name="connsiteY76" fmla="*/ 919163 h 1152049"/>
                <a:gd name="connsiteX77" fmla="*/ 890486 w 3105842"/>
                <a:gd name="connsiteY77" fmla="*/ 950912 h 1152049"/>
                <a:gd name="connsiteX78" fmla="*/ 779649 w 3105842"/>
                <a:gd name="connsiteY78" fmla="*/ 951057 h 1152049"/>
                <a:gd name="connsiteX79" fmla="*/ 697894 w 3105842"/>
                <a:gd name="connsiteY79" fmla="*/ 975591 h 1152049"/>
                <a:gd name="connsiteX80" fmla="*/ 560431 w 3105842"/>
                <a:gd name="connsiteY80" fmla="*/ 1024948 h 1152049"/>
                <a:gd name="connsiteX81" fmla="*/ 434297 w 3105842"/>
                <a:gd name="connsiteY81" fmla="*/ 1065933 h 1152049"/>
                <a:gd name="connsiteX82" fmla="*/ 370363 w 3105842"/>
                <a:gd name="connsiteY82" fmla="*/ 1086499 h 1152049"/>
                <a:gd name="connsiteX83" fmla="*/ 263423 w 3105842"/>
                <a:gd name="connsiteY83" fmla="*/ 1119981 h 1152049"/>
                <a:gd name="connsiteX84" fmla="*/ 1486 w 3105842"/>
                <a:gd name="connsiteY84" fmla="*/ 1148557 h 1152049"/>
                <a:gd name="connsiteX85" fmla="*/ 161897 w 3105842"/>
                <a:gd name="connsiteY85" fmla="*/ 1112188 h 1152049"/>
                <a:gd name="connsiteX86" fmla="*/ 306936 w 3105842"/>
                <a:gd name="connsiteY86" fmla="*/ 1062182 h 1152049"/>
                <a:gd name="connsiteX87" fmla="*/ 467417 w 3105842"/>
                <a:gd name="connsiteY87" fmla="*/ 1019175 h 1152049"/>
                <a:gd name="connsiteX0" fmla="*/ 467417 w 3105842"/>
                <a:gd name="connsiteY0" fmla="*/ 1019175 h 1152049"/>
                <a:gd name="connsiteX1" fmla="*/ 584892 w 3105842"/>
                <a:gd name="connsiteY1" fmla="*/ 958850 h 1152049"/>
                <a:gd name="connsiteX2" fmla="*/ 715355 w 3105842"/>
                <a:gd name="connsiteY2" fmla="*/ 854652 h 1152049"/>
                <a:gd name="connsiteX3" fmla="*/ 832831 w 3105842"/>
                <a:gd name="connsiteY3" fmla="*/ 646835 h 1152049"/>
                <a:gd name="connsiteX4" fmla="*/ 851592 w 3105842"/>
                <a:gd name="connsiteY4" fmla="*/ 444500 h 1152049"/>
                <a:gd name="connsiteX5" fmla="*/ 911123 w 3105842"/>
                <a:gd name="connsiteY5" fmla="*/ 389732 h 1152049"/>
                <a:gd name="connsiteX6" fmla="*/ 931761 w 3105842"/>
                <a:gd name="connsiteY6" fmla="*/ 294482 h 1152049"/>
                <a:gd name="connsiteX7" fmla="*/ 969067 w 3105842"/>
                <a:gd name="connsiteY7" fmla="*/ 196850 h 1152049"/>
                <a:gd name="connsiteX8" fmla="*/ 1077811 w 3105842"/>
                <a:gd name="connsiteY8" fmla="*/ 11112 h 1152049"/>
                <a:gd name="connsiteX9" fmla="*/ 1111942 w 3105842"/>
                <a:gd name="connsiteY9" fmla="*/ 0 h 1152049"/>
                <a:gd name="connsiteX10" fmla="*/ 1104005 w 3105842"/>
                <a:gd name="connsiteY10" fmla="*/ 110331 h 1152049"/>
                <a:gd name="connsiteX11" fmla="*/ 1100829 w 3105842"/>
                <a:gd name="connsiteY11" fmla="*/ 202407 h 1152049"/>
                <a:gd name="connsiteX12" fmla="*/ 1028598 w 3105842"/>
                <a:gd name="connsiteY12" fmla="*/ 291306 h 1152049"/>
                <a:gd name="connsiteX13" fmla="*/ 1006374 w 3105842"/>
                <a:gd name="connsiteY13" fmla="*/ 378619 h 1152049"/>
                <a:gd name="connsiteX14" fmla="*/ 942873 w 3105842"/>
                <a:gd name="connsiteY14" fmla="*/ 489744 h 1152049"/>
                <a:gd name="connsiteX15" fmla="*/ 915887 w 3105842"/>
                <a:gd name="connsiteY15" fmla="*/ 598487 h 1152049"/>
                <a:gd name="connsiteX16" fmla="*/ 939699 w 3105842"/>
                <a:gd name="connsiteY16" fmla="*/ 629444 h 1152049"/>
                <a:gd name="connsiteX17" fmla="*/ 1005580 w 3105842"/>
                <a:gd name="connsiteY17" fmla="*/ 624681 h 1152049"/>
                <a:gd name="connsiteX18" fmla="*/ 1089717 w 3105842"/>
                <a:gd name="connsiteY18" fmla="*/ 581025 h 1152049"/>
                <a:gd name="connsiteX19" fmla="*/ 1162742 w 3105842"/>
                <a:gd name="connsiteY19" fmla="*/ 441325 h 1152049"/>
                <a:gd name="connsiteX20" fmla="*/ 1242912 w 3105842"/>
                <a:gd name="connsiteY20" fmla="*/ 394494 h 1152049"/>
                <a:gd name="connsiteX21" fmla="*/ 1299268 w 3105842"/>
                <a:gd name="connsiteY21" fmla="*/ 305594 h 1152049"/>
                <a:gd name="connsiteX22" fmla="*/ 1310380 w 3105842"/>
                <a:gd name="connsiteY22" fmla="*/ 224631 h 1152049"/>
                <a:gd name="connsiteX23" fmla="*/ 1349273 w 3105842"/>
                <a:gd name="connsiteY23" fmla="*/ 172244 h 1152049"/>
                <a:gd name="connsiteX24" fmla="*/ 1393723 w 3105842"/>
                <a:gd name="connsiteY24" fmla="*/ 163512 h 1152049"/>
                <a:gd name="connsiteX25" fmla="*/ 1411187 w 3105842"/>
                <a:gd name="connsiteY25" fmla="*/ 191294 h 1152049"/>
                <a:gd name="connsiteX26" fmla="*/ 1410393 w 3105842"/>
                <a:gd name="connsiteY26" fmla="*/ 245269 h 1152049"/>
                <a:gd name="connsiteX27" fmla="*/ 1454048 w 3105842"/>
                <a:gd name="connsiteY27" fmla="*/ 257175 h 1152049"/>
                <a:gd name="connsiteX28" fmla="*/ 1481396 w 3105842"/>
                <a:gd name="connsiteY28" fmla="*/ 251330 h 1152049"/>
                <a:gd name="connsiteX29" fmla="*/ 1501672 w 3105842"/>
                <a:gd name="connsiteY29" fmla="*/ 251619 h 1152049"/>
                <a:gd name="connsiteX30" fmla="*/ 1547711 w 3105842"/>
                <a:gd name="connsiteY30" fmla="*/ 264319 h 1152049"/>
                <a:gd name="connsiteX31" fmla="*/ 1572317 w 3105842"/>
                <a:gd name="connsiteY31" fmla="*/ 184150 h 1152049"/>
                <a:gd name="connsiteX32" fmla="*/ 1619942 w 3105842"/>
                <a:gd name="connsiteY32" fmla="*/ 120650 h 1152049"/>
                <a:gd name="connsiteX33" fmla="*/ 1673917 w 3105842"/>
                <a:gd name="connsiteY33" fmla="*/ 146050 h 1152049"/>
                <a:gd name="connsiteX34" fmla="*/ 1689792 w 3105842"/>
                <a:gd name="connsiteY34" fmla="*/ 219075 h 1152049"/>
                <a:gd name="connsiteX35" fmla="*/ 1695348 w 3105842"/>
                <a:gd name="connsiteY35" fmla="*/ 261937 h 1152049"/>
                <a:gd name="connsiteX36" fmla="*/ 1735036 w 3105842"/>
                <a:gd name="connsiteY36" fmla="*/ 285751 h 1152049"/>
                <a:gd name="connsiteX37" fmla="*/ 1785979 w 3105842"/>
                <a:gd name="connsiteY37" fmla="*/ 248660 h 1152049"/>
                <a:gd name="connsiteX38" fmla="*/ 1844573 w 3105842"/>
                <a:gd name="connsiteY38" fmla="*/ 261937 h 1152049"/>
                <a:gd name="connsiteX39" fmla="*/ 1894580 w 3105842"/>
                <a:gd name="connsiteY39" fmla="*/ 250825 h 1152049"/>
                <a:gd name="connsiteX40" fmla="*/ 1915217 w 3105842"/>
                <a:gd name="connsiteY40" fmla="*/ 206375 h 1152049"/>
                <a:gd name="connsiteX41" fmla="*/ 1946967 w 3105842"/>
                <a:gd name="connsiteY41" fmla="*/ 139700 h 1152049"/>
                <a:gd name="connsiteX42" fmla="*/ 1969192 w 3105842"/>
                <a:gd name="connsiteY42" fmla="*/ 136525 h 1152049"/>
                <a:gd name="connsiteX43" fmla="*/ 2032692 w 3105842"/>
                <a:gd name="connsiteY43" fmla="*/ 165100 h 1152049"/>
                <a:gd name="connsiteX44" fmla="*/ 2063649 w 3105842"/>
                <a:gd name="connsiteY44" fmla="*/ 243681 h 1152049"/>
                <a:gd name="connsiteX45" fmla="*/ 2068989 w 3105842"/>
                <a:gd name="connsiteY45" fmla="*/ 276802 h 1152049"/>
                <a:gd name="connsiteX46" fmla="*/ 2142231 w 3105842"/>
                <a:gd name="connsiteY46" fmla="*/ 293688 h 1152049"/>
                <a:gd name="connsiteX47" fmla="*/ 2209841 w 3105842"/>
                <a:gd name="connsiteY47" fmla="*/ 274999 h 1152049"/>
                <a:gd name="connsiteX48" fmla="*/ 2258117 w 3105842"/>
                <a:gd name="connsiteY48" fmla="*/ 171450 h 1152049"/>
                <a:gd name="connsiteX49" fmla="*/ 2280342 w 3105842"/>
                <a:gd name="connsiteY49" fmla="*/ 155575 h 1152049"/>
                <a:gd name="connsiteX50" fmla="*/ 2416867 w 3105842"/>
                <a:gd name="connsiteY50" fmla="*/ 171450 h 1152049"/>
                <a:gd name="connsiteX51" fmla="*/ 2489892 w 3105842"/>
                <a:gd name="connsiteY51" fmla="*/ 101600 h 1152049"/>
                <a:gd name="connsiteX52" fmla="*/ 2601017 w 3105842"/>
                <a:gd name="connsiteY52" fmla="*/ 107950 h 1152049"/>
                <a:gd name="connsiteX53" fmla="*/ 2766117 w 3105842"/>
                <a:gd name="connsiteY53" fmla="*/ 79375 h 1152049"/>
                <a:gd name="connsiteX54" fmla="*/ 2820092 w 3105842"/>
                <a:gd name="connsiteY54" fmla="*/ 19050 h 1152049"/>
                <a:gd name="connsiteX55" fmla="*/ 2994717 w 3105842"/>
                <a:gd name="connsiteY55" fmla="*/ 9525 h 1152049"/>
                <a:gd name="connsiteX56" fmla="*/ 3067742 w 3105842"/>
                <a:gd name="connsiteY56" fmla="*/ 34925 h 1152049"/>
                <a:gd name="connsiteX57" fmla="*/ 3105842 w 3105842"/>
                <a:gd name="connsiteY57" fmla="*/ 104775 h 1152049"/>
                <a:gd name="connsiteX58" fmla="*/ 2918517 w 3105842"/>
                <a:gd name="connsiteY58" fmla="*/ 139700 h 1152049"/>
                <a:gd name="connsiteX59" fmla="*/ 2861367 w 3105842"/>
                <a:gd name="connsiteY59" fmla="*/ 152400 h 1152049"/>
                <a:gd name="connsiteX60" fmla="*/ 2801042 w 3105842"/>
                <a:gd name="connsiteY60" fmla="*/ 187325 h 1152049"/>
                <a:gd name="connsiteX61" fmla="*/ 2708967 w 3105842"/>
                <a:gd name="connsiteY61" fmla="*/ 330200 h 1152049"/>
                <a:gd name="connsiteX62" fmla="*/ 2635942 w 3105842"/>
                <a:gd name="connsiteY62" fmla="*/ 374650 h 1152049"/>
                <a:gd name="connsiteX63" fmla="*/ 2489892 w 3105842"/>
                <a:gd name="connsiteY63" fmla="*/ 387350 h 1152049"/>
                <a:gd name="connsiteX64" fmla="*/ 2331142 w 3105842"/>
                <a:gd name="connsiteY64" fmla="*/ 415925 h 1152049"/>
                <a:gd name="connsiteX65" fmla="*/ 2232717 w 3105842"/>
                <a:gd name="connsiteY65" fmla="*/ 469900 h 1152049"/>
                <a:gd name="connsiteX66" fmla="*/ 2048567 w 3105842"/>
                <a:gd name="connsiteY66" fmla="*/ 625475 h 1152049"/>
                <a:gd name="connsiteX67" fmla="*/ 1998561 w 3105842"/>
                <a:gd name="connsiteY67" fmla="*/ 608806 h 1152049"/>
                <a:gd name="connsiteX68" fmla="*/ 1923948 w 3105842"/>
                <a:gd name="connsiteY68" fmla="*/ 608806 h 1152049"/>
                <a:gd name="connsiteX69" fmla="*/ 1815998 w 3105842"/>
                <a:gd name="connsiteY69" fmla="*/ 615156 h 1152049"/>
                <a:gd name="connsiteX70" fmla="*/ 1626293 w 3105842"/>
                <a:gd name="connsiteY70" fmla="*/ 598487 h 1152049"/>
                <a:gd name="connsiteX71" fmla="*/ 1504054 w 3105842"/>
                <a:gd name="connsiteY71" fmla="*/ 635794 h 1152049"/>
                <a:gd name="connsiteX72" fmla="*/ 1331811 w 3105842"/>
                <a:gd name="connsiteY72" fmla="*/ 690562 h 1152049"/>
                <a:gd name="connsiteX73" fmla="*/ 1222273 w 3105842"/>
                <a:gd name="connsiteY73" fmla="*/ 738187 h 1152049"/>
                <a:gd name="connsiteX74" fmla="*/ 1156392 w 3105842"/>
                <a:gd name="connsiteY74" fmla="*/ 815975 h 1152049"/>
                <a:gd name="connsiteX75" fmla="*/ 1000817 w 3105842"/>
                <a:gd name="connsiteY75" fmla="*/ 873125 h 1152049"/>
                <a:gd name="connsiteX76" fmla="*/ 964304 w 3105842"/>
                <a:gd name="connsiteY76" fmla="*/ 919163 h 1152049"/>
                <a:gd name="connsiteX77" fmla="*/ 890486 w 3105842"/>
                <a:gd name="connsiteY77" fmla="*/ 950912 h 1152049"/>
                <a:gd name="connsiteX78" fmla="*/ 779649 w 3105842"/>
                <a:gd name="connsiteY78" fmla="*/ 951057 h 1152049"/>
                <a:gd name="connsiteX79" fmla="*/ 702656 w 3105842"/>
                <a:gd name="connsiteY79" fmla="*/ 997022 h 1152049"/>
                <a:gd name="connsiteX80" fmla="*/ 560431 w 3105842"/>
                <a:gd name="connsiteY80" fmla="*/ 1024948 h 1152049"/>
                <a:gd name="connsiteX81" fmla="*/ 434297 w 3105842"/>
                <a:gd name="connsiteY81" fmla="*/ 1065933 h 1152049"/>
                <a:gd name="connsiteX82" fmla="*/ 370363 w 3105842"/>
                <a:gd name="connsiteY82" fmla="*/ 1086499 h 1152049"/>
                <a:gd name="connsiteX83" fmla="*/ 263423 w 3105842"/>
                <a:gd name="connsiteY83" fmla="*/ 1119981 h 1152049"/>
                <a:gd name="connsiteX84" fmla="*/ 1486 w 3105842"/>
                <a:gd name="connsiteY84" fmla="*/ 1148557 h 1152049"/>
                <a:gd name="connsiteX85" fmla="*/ 161897 w 3105842"/>
                <a:gd name="connsiteY85" fmla="*/ 1112188 h 1152049"/>
                <a:gd name="connsiteX86" fmla="*/ 306936 w 3105842"/>
                <a:gd name="connsiteY86" fmla="*/ 1062182 h 1152049"/>
                <a:gd name="connsiteX87" fmla="*/ 467417 w 3105842"/>
                <a:gd name="connsiteY87" fmla="*/ 1019175 h 115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105842" h="1152049">
                  <a:moveTo>
                    <a:pt x="467417" y="1019175"/>
                  </a:moveTo>
                  <a:lnTo>
                    <a:pt x="584892" y="958850"/>
                  </a:lnTo>
                  <a:lnTo>
                    <a:pt x="715355" y="854652"/>
                  </a:lnTo>
                  <a:lnTo>
                    <a:pt x="832831" y="646835"/>
                  </a:lnTo>
                  <a:lnTo>
                    <a:pt x="851592" y="444500"/>
                  </a:lnTo>
                  <a:lnTo>
                    <a:pt x="911123" y="389732"/>
                  </a:lnTo>
                  <a:lnTo>
                    <a:pt x="931761" y="294482"/>
                  </a:lnTo>
                  <a:lnTo>
                    <a:pt x="969067" y="196850"/>
                  </a:lnTo>
                  <a:lnTo>
                    <a:pt x="1077811" y="11112"/>
                  </a:lnTo>
                  <a:lnTo>
                    <a:pt x="1111942" y="0"/>
                  </a:lnTo>
                  <a:lnTo>
                    <a:pt x="1104005" y="110331"/>
                  </a:lnTo>
                  <a:lnTo>
                    <a:pt x="1100829" y="202407"/>
                  </a:lnTo>
                  <a:lnTo>
                    <a:pt x="1028598" y="291306"/>
                  </a:lnTo>
                  <a:lnTo>
                    <a:pt x="1006374" y="378619"/>
                  </a:lnTo>
                  <a:lnTo>
                    <a:pt x="942873" y="489744"/>
                  </a:lnTo>
                  <a:cubicBezTo>
                    <a:pt x="939301" y="518848"/>
                    <a:pt x="909801" y="584332"/>
                    <a:pt x="915887" y="598487"/>
                  </a:cubicBezTo>
                  <a:cubicBezTo>
                    <a:pt x="916945" y="617801"/>
                    <a:pt x="925941" y="628650"/>
                    <a:pt x="939699" y="629444"/>
                  </a:cubicBezTo>
                  <a:cubicBezTo>
                    <a:pt x="953457" y="630238"/>
                    <a:pt x="982165" y="628782"/>
                    <a:pt x="1005580" y="624681"/>
                  </a:cubicBezTo>
                  <a:lnTo>
                    <a:pt x="1089717" y="581025"/>
                  </a:lnTo>
                  <a:lnTo>
                    <a:pt x="1162742" y="441325"/>
                  </a:lnTo>
                  <a:lnTo>
                    <a:pt x="1242912" y="394494"/>
                  </a:lnTo>
                  <a:cubicBezTo>
                    <a:pt x="1255347" y="364861"/>
                    <a:pt x="1286833" y="335227"/>
                    <a:pt x="1299268" y="305594"/>
                  </a:cubicBezTo>
                  <a:lnTo>
                    <a:pt x="1310380" y="224631"/>
                  </a:lnTo>
                  <a:lnTo>
                    <a:pt x="1349273" y="172244"/>
                  </a:lnTo>
                  <a:lnTo>
                    <a:pt x="1393723" y="163512"/>
                  </a:lnTo>
                  <a:cubicBezTo>
                    <a:pt x="1397163" y="171185"/>
                    <a:pt x="1407747" y="183621"/>
                    <a:pt x="1411187" y="191294"/>
                  </a:cubicBezTo>
                  <a:cubicBezTo>
                    <a:pt x="1410922" y="209286"/>
                    <a:pt x="1410658" y="227277"/>
                    <a:pt x="1410393" y="245269"/>
                  </a:cubicBezTo>
                  <a:lnTo>
                    <a:pt x="1454048" y="257175"/>
                  </a:lnTo>
                  <a:lnTo>
                    <a:pt x="1481396" y="251330"/>
                  </a:lnTo>
                  <a:lnTo>
                    <a:pt x="1501672" y="251619"/>
                  </a:lnTo>
                  <a:lnTo>
                    <a:pt x="1547711" y="264319"/>
                  </a:lnTo>
                  <a:lnTo>
                    <a:pt x="1572317" y="184150"/>
                  </a:lnTo>
                  <a:lnTo>
                    <a:pt x="1619942" y="120650"/>
                  </a:lnTo>
                  <a:lnTo>
                    <a:pt x="1673917" y="146050"/>
                  </a:lnTo>
                  <a:lnTo>
                    <a:pt x="1689792" y="219075"/>
                  </a:lnTo>
                  <a:lnTo>
                    <a:pt x="1695348" y="261937"/>
                  </a:lnTo>
                  <a:lnTo>
                    <a:pt x="1735036" y="285751"/>
                  </a:lnTo>
                  <a:lnTo>
                    <a:pt x="1785979" y="248660"/>
                  </a:lnTo>
                  <a:lnTo>
                    <a:pt x="1844573" y="261937"/>
                  </a:lnTo>
                  <a:lnTo>
                    <a:pt x="1894580" y="250825"/>
                  </a:lnTo>
                  <a:lnTo>
                    <a:pt x="1915217" y="206375"/>
                  </a:lnTo>
                  <a:lnTo>
                    <a:pt x="1946967" y="139700"/>
                  </a:lnTo>
                  <a:lnTo>
                    <a:pt x="1969192" y="136525"/>
                  </a:lnTo>
                  <a:lnTo>
                    <a:pt x="2032692" y="165100"/>
                  </a:lnTo>
                  <a:cubicBezTo>
                    <a:pt x="2040630" y="192881"/>
                    <a:pt x="2055711" y="215900"/>
                    <a:pt x="2063649" y="243681"/>
                  </a:cubicBezTo>
                  <a:lnTo>
                    <a:pt x="2068989" y="276802"/>
                  </a:lnTo>
                  <a:cubicBezTo>
                    <a:pt x="2086259" y="278462"/>
                    <a:pt x="2124961" y="292028"/>
                    <a:pt x="2142231" y="293688"/>
                  </a:cubicBezTo>
                  <a:lnTo>
                    <a:pt x="2209841" y="274999"/>
                  </a:lnTo>
                  <a:lnTo>
                    <a:pt x="2258117" y="171450"/>
                  </a:lnTo>
                  <a:lnTo>
                    <a:pt x="2280342" y="155575"/>
                  </a:lnTo>
                  <a:lnTo>
                    <a:pt x="2416867" y="171450"/>
                  </a:lnTo>
                  <a:lnTo>
                    <a:pt x="2489892" y="101600"/>
                  </a:lnTo>
                  <a:lnTo>
                    <a:pt x="2601017" y="107950"/>
                  </a:lnTo>
                  <a:lnTo>
                    <a:pt x="2766117" y="79375"/>
                  </a:lnTo>
                  <a:lnTo>
                    <a:pt x="2820092" y="19050"/>
                  </a:lnTo>
                  <a:lnTo>
                    <a:pt x="2994717" y="9525"/>
                  </a:lnTo>
                  <a:lnTo>
                    <a:pt x="3067742" y="34925"/>
                  </a:lnTo>
                  <a:lnTo>
                    <a:pt x="3105842" y="104775"/>
                  </a:lnTo>
                  <a:lnTo>
                    <a:pt x="2918517" y="139700"/>
                  </a:lnTo>
                  <a:lnTo>
                    <a:pt x="2861367" y="152400"/>
                  </a:lnTo>
                  <a:lnTo>
                    <a:pt x="2801042" y="187325"/>
                  </a:lnTo>
                  <a:lnTo>
                    <a:pt x="2708967" y="330200"/>
                  </a:lnTo>
                  <a:lnTo>
                    <a:pt x="2635942" y="374650"/>
                  </a:lnTo>
                  <a:lnTo>
                    <a:pt x="2489892" y="387350"/>
                  </a:lnTo>
                  <a:lnTo>
                    <a:pt x="2331142" y="415925"/>
                  </a:lnTo>
                  <a:lnTo>
                    <a:pt x="2232717" y="469900"/>
                  </a:lnTo>
                  <a:lnTo>
                    <a:pt x="2048567" y="625475"/>
                  </a:lnTo>
                  <a:lnTo>
                    <a:pt x="1998561" y="608806"/>
                  </a:lnTo>
                  <a:lnTo>
                    <a:pt x="1923948" y="608806"/>
                  </a:lnTo>
                  <a:cubicBezTo>
                    <a:pt x="1875265" y="614098"/>
                    <a:pt x="1865607" y="616876"/>
                    <a:pt x="1815998" y="615156"/>
                  </a:cubicBezTo>
                  <a:cubicBezTo>
                    <a:pt x="1766389" y="613436"/>
                    <a:pt x="1686353" y="614362"/>
                    <a:pt x="1626293" y="598487"/>
                  </a:cubicBezTo>
                  <a:cubicBezTo>
                    <a:pt x="1574435" y="606161"/>
                    <a:pt x="1553134" y="620448"/>
                    <a:pt x="1504054" y="635794"/>
                  </a:cubicBezTo>
                  <a:cubicBezTo>
                    <a:pt x="1454974" y="651140"/>
                    <a:pt x="1378774" y="673497"/>
                    <a:pt x="1331811" y="690562"/>
                  </a:cubicBezTo>
                  <a:cubicBezTo>
                    <a:pt x="1284848" y="707627"/>
                    <a:pt x="1250848" y="731837"/>
                    <a:pt x="1222273" y="738187"/>
                  </a:cubicBezTo>
                  <a:cubicBezTo>
                    <a:pt x="1200313" y="764116"/>
                    <a:pt x="1193301" y="793485"/>
                    <a:pt x="1156392" y="815975"/>
                  </a:cubicBezTo>
                  <a:cubicBezTo>
                    <a:pt x="1119483" y="838465"/>
                    <a:pt x="1052675" y="854075"/>
                    <a:pt x="1000817" y="873125"/>
                  </a:cubicBezTo>
                  <a:lnTo>
                    <a:pt x="964304" y="919163"/>
                  </a:lnTo>
                  <a:lnTo>
                    <a:pt x="890486" y="950912"/>
                  </a:lnTo>
                  <a:cubicBezTo>
                    <a:pt x="844016" y="971598"/>
                    <a:pt x="849932" y="942277"/>
                    <a:pt x="779649" y="951057"/>
                  </a:cubicBezTo>
                  <a:cubicBezTo>
                    <a:pt x="742583" y="970852"/>
                    <a:pt x="742103" y="970083"/>
                    <a:pt x="702656" y="997022"/>
                  </a:cubicBezTo>
                  <a:lnTo>
                    <a:pt x="560431" y="1024948"/>
                  </a:lnTo>
                  <a:lnTo>
                    <a:pt x="434297" y="1065933"/>
                  </a:lnTo>
                  <a:lnTo>
                    <a:pt x="370363" y="1086499"/>
                  </a:lnTo>
                  <a:cubicBezTo>
                    <a:pt x="314897" y="1096697"/>
                    <a:pt x="317363" y="1104876"/>
                    <a:pt x="263423" y="1119981"/>
                  </a:cubicBezTo>
                  <a:cubicBezTo>
                    <a:pt x="233297" y="1113655"/>
                    <a:pt x="-21677" y="1165731"/>
                    <a:pt x="1486" y="1148557"/>
                  </a:cubicBezTo>
                  <a:cubicBezTo>
                    <a:pt x="50410" y="1131599"/>
                    <a:pt x="96304" y="1125790"/>
                    <a:pt x="161897" y="1112188"/>
                  </a:cubicBezTo>
                  <a:cubicBezTo>
                    <a:pt x="213852" y="1108724"/>
                    <a:pt x="254981" y="1065646"/>
                    <a:pt x="306936" y="1062182"/>
                  </a:cubicBezTo>
                  <a:lnTo>
                    <a:pt x="467417" y="1019175"/>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9" name="Freeform 378"/>
            <p:cNvSpPr/>
            <p:nvPr/>
          </p:nvSpPr>
          <p:spPr>
            <a:xfrm>
              <a:off x="4987925" y="2254250"/>
              <a:ext cx="222250" cy="95250"/>
            </a:xfrm>
            <a:custGeom>
              <a:avLst/>
              <a:gdLst>
                <a:gd name="connsiteX0" fmla="*/ 0 w 219075"/>
                <a:gd name="connsiteY0" fmla="*/ 0 h 88900"/>
                <a:gd name="connsiteX1" fmla="*/ 92075 w 219075"/>
                <a:gd name="connsiteY1" fmla="*/ 15875 h 88900"/>
                <a:gd name="connsiteX2" fmla="*/ 165100 w 219075"/>
                <a:gd name="connsiteY2" fmla="*/ 41275 h 88900"/>
                <a:gd name="connsiteX3" fmla="*/ 219075 w 219075"/>
                <a:gd name="connsiteY3" fmla="*/ 88900 h 88900"/>
                <a:gd name="connsiteX0" fmla="*/ 0 w 222250"/>
                <a:gd name="connsiteY0" fmla="*/ 0 h 95250"/>
                <a:gd name="connsiteX1" fmla="*/ 95250 w 222250"/>
                <a:gd name="connsiteY1" fmla="*/ 22225 h 95250"/>
                <a:gd name="connsiteX2" fmla="*/ 168275 w 222250"/>
                <a:gd name="connsiteY2" fmla="*/ 47625 h 95250"/>
                <a:gd name="connsiteX3" fmla="*/ 222250 w 222250"/>
                <a:gd name="connsiteY3" fmla="*/ 95250 h 95250"/>
              </a:gdLst>
              <a:ahLst/>
              <a:cxnLst>
                <a:cxn ang="0">
                  <a:pos x="connsiteX0" y="connsiteY0"/>
                </a:cxn>
                <a:cxn ang="0">
                  <a:pos x="connsiteX1" y="connsiteY1"/>
                </a:cxn>
                <a:cxn ang="0">
                  <a:pos x="connsiteX2" y="connsiteY2"/>
                </a:cxn>
                <a:cxn ang="0">
                  <a:pos x="connsiteX3" y="connsiteY3"/>
                </a:cxn>
              </a:cxnLst>
              <a:rect l="l" t="t" r="r" b="b"/>
              <a:pathLst>
                <a:path w="222250" h="95250">
                  <a:moveTo>
                    <a:pt x="0" y="0"/>
                  </a:moveTo>
                  <a:lnTo>
                    <a:pt x="95250" y="22225"/>
                  </a:lnTo>
                  <a:lnTo>
                    <a:pt x="168275" y="47625"/>
                  </a:lnTo>
                  <a:lnTo>
                    <a:pt x="222250" y="952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379"/>
            <p:cNvSpPr/>
            <p:nvPr/>
          </p:nvSpPr>
          <p:spPr>
            <a:xfrm>
              <a:off x="4914900" y="2387600"/>
              <a:ext cx="155575" cy="92075"/>
            </a:xfrm>
            <a:custGeom>
              <a:avLst/>
              <a:gdLst>
                <a:gd name="connsiteX0" fmla="*/ 155575 w 155575"/>
                <a:gd name="connsiteY0" fmla="*/ 92075 h 92075"/>
                <a:gd name="connsiteX1" fmla="*/ 114300 w 155575"/>
                <a:gd name="connsiteY1" fmla="*/ 53975 h 92075"/>
                <a:gd name="connsiteX2" fmla="*/ 82550 w 155575"/>
                <a:gd name="connsiteY2" fmla="*/ 22225 h 92075"/>
                <a:gd name="connsiteX3" fmla="*/ 34925 w 155575"/>
                <a:gd name="connsiteY3" fmla="*/ 6350 h 92075"/>
                <a:gd name="connsiteX4" fmla="*/ 0 w 155575"/>
                <a:gd name="connsiteY4" fmla="*/ 0 h 92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75" h="92075">
                  <a:moveTo>
                    <a:pt x="155575" y="92075"/>
                  </a:moveTo>
                  <a:lnTo>
                    <a:pt x="114300" y="53975"/>
                  </a:lnTo>
                  <a:lnTo>
                    <a:pt x="82550" y="22225"/>
                  </a:lnTo>
                  <a:lnTo>
                    <a:pt x="34925" y="635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380"/>
            <p:cNvSpPr/>
            <p:nvPr/>
          </p:nvSpPr>
          <p:spPr>
            <a:xfrm>
              <a:off x="4508500" y="2222500"/>
              <a:ext cx="371475" cy="98425"/>
            </a:xfrm>
            <a:custGeom>
              <a:avLst/>
              <a:gdLst>
                <a:gd name="connsiteX0" fmla="*/ 371475 w 371475"/>
                <a:gd name="connsiteY0" fmla="*/ 0 h 98425"/>
                <a:gd name="connsiteX1" fmla="*/ 301625 w 371475"/>
                <a:gd name="connsiteY1" fmla="*/ 3175 h 98425"/>
                <a:gd name="connsiteX2" fmla="*/ 257175 w 371475"/>
                <a:gd name="connsiteY2" fmla="*/ 9525 h 98425"/>
                <a:gd name="connsiteX3" fmla="*/ 196850 w 371475"/>
                <a:gd name="connsiteY3" fmla="*/ 44450 h 98425"/>
                <a:gd name="connsiteX4" fmla="*/ 142875 w 371475"/>
                <a:gd name="connsiteY4" fmla="*/ 82550 h 98425"/>
                <a:gd name="connsiteX5" fmla="*/ 79375 w 371475"/>
                <a:gd name="connsiteY5" fmla="*/ 98425 h 98425"/>
                <a:gd name="connsiteX6" fmla="*/ 47625 w 371475"/>
                <a:gd name="connsiteY6" fmla="*/ 92075 h 98425"/>
                <a:gd name="connsiteX7" fmla="*/ 0 w 371475"/>
                <a:gd name="connsiteY7" fmla="*/ 76200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475" h="98425">
                  <a:moveTo>
                    <a:pt x="371475" y="0"/>
                  </a:moveTo>
                  <a:lnTo>
                    <a:pt x="301625" y="3175"/>
                  </a:lnTo>
                  <a:lnTo>
                    <a:pt x="257175" y="9525"/>
                  </a:lnTo>
                  <a:lnTo>
                    <a:pt x="196850" y="44450"/>
                  </a:lnTo>
                  <a:lnTo>
                    <a:pt x="142875" y="82550"/>
                  </a:lnTo>
                  <a:lnTo>
                    <a:pt x="79375" y="98425"/>
                  </a:lnTo>
                  <a:lnTo>
                    <a:pt x="47625" y="92075"/>
                  </a:lnTo>
                  <a:lnTo>
                    <a:pt x="0" y="762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381"/>
            <p:cNvSpPr/>
            <p:nvPr/>
          </p:nvSpPr>
          <p:spPr>
            <a:xfrm>
              <a:off x="3402806" y="2457450"/>
              <a:ext cx="235743" cy="797719"/>
            </a:xfrm>
            <a:custGeom>
              <a:avLst/>
              <a:gdLst>
                <a:gd name="connsiteX0" fmla="*/ 111918 w 111918"/>
                <a:gd name="connsiteY0" fmla="*/ 0 h 838200"/>
                <a:gd name="connsiteX1" fmla="*/ 102393 w 111918"/>
                <a:gd name="connsiteY1" fmla="*/ 145256 h 838200"/>
                <a:gd name="connsiteX2" fmla="*/ 88106 w 111918"/>
                <a:gd name="connsiteY2" fmla="*/ 300037 h 838200"/>
                <a:gd name="connsiteX3" fmla="*/ 66675 w 111918"/>
                <a:gd name="connsiteY3" fmla="*/ 440531 h 838200"/>
                <a:gd name="connsiteX4" fmla="*/ 54768 w 111918"/>
                <a:gd name="connsiteY4" fmla="*/ 561975 h 838200"/>
                <a:gd name="connsiteX5" fmla="*/ 45243 w 111918"/>
                <a:gd name="connsiteY5" fmla="*/ 707231 h 838200"/>
                <a:gd name="connsiteX6" fmla="*/ 0 w 111918"/>
                <a:gd name="connsiteY6" fmla="*/ 838200 h 838200"/>
                <a:gd name="connsiteX0" fmla="*/ 200818 w 200818"/>
                <a:gd name="connsiteY0" fmla="*/ 0 h 717550"/>
                <a:gd name="connsiteX1" fmla="*/ 102393 w 200818"/>
                <a:gd name="connsiteY1" fmla="*/ 24606 h 717550"/>
                <a:gd name="connsiteX2" fmla="*/ 88106 w 200818"/>
                <a:gd name="connsiteY2" fmla="*/ 179387 h 717550"/>
                <a:gd name="connsiteX3" fmla="*/ 66675 w 200818"/>
                <a:gd name="connsiteY3" fmla="*/ 319881 h 717550"/>
                <a:gd name="connsiteX4" fmla="*/ 54768 w 200818"/>
                <a:gd name="connsiteY4" fmla="*/ 441325 h 717550"/>
                <a:gd name="connsiteX5" fmla="*/ 45243 w 200818"/>
                <a:gd name="connsiteY5" fmla="*/ 586581 h 717550"/>
                <a:gd name="connsiteX6" fmla="*/ 0 w 200818"/>
                <a:gd name="connsiteY6" fmla="*/ 717550 h 717550"/>
                <a:gd name="connsiteX0" fmla="*/ 200818 w 200818"/>
                <a:gd name="connsiteY0" fmla="*/ 0 h 717550"/>
                <a:gd name="connsiteX1" fmla="*/ 156368 w 200818"/>
                <a:gd name="connsiteY1" fmla="*/ 94456 h 717550"/>
                <a:gd name="connsiteX2" fmla="*/ 88106 w 200818"/>
                <a:gd name="connsiteY2" fmla="*/ 179387 h 717550"/>
                <a:gd name="connsiteX3" fmla="*/ 66675 w 200818"/>
                <a:gd name="connsiteY3" fmla="*/ 319881 h 717550"/>
                <a:gd name="connsiteX4" fmla="*/ 54768 w 200818"/>
                <a:gd name="connsiteY4" fmla="*/ 441325 h 717550"/>
                <a:gd name="connsiteX5" fmla="*/ 45243 w 200818"/>
                <a:gd name="connsiteY5" fmla="*/ 586581 h 717550"/>
                <a:gd name="connsiteX6" fmla="*/ 0 w 200818"/>
                <a:gd name="connsiteY6" fmla="*/ 717550 h 717550"/>
                <a:gd name="connsiteX0" fmla="*/ 200818 w 200818"/>
                <a:gd name="connsiteY0" fmla="*/ 0 h 717550"/>
                <a:gd name="connsiteX1" fmla="*/ 156368 w 200818"/>
                <a:gd name="connsiteY1" fmla="*/ 94456 h 717550"/>
                <a:gd name="connsiteX2" fmla="*/ 97631 w 200818"/>
                <a:gd name="connsiteY2" fmla="*/ 227012 h 717550"/>
                <a:gd name="connsiteX3" fmla="*/ 66675 w 200818"/>
                <a:gd name="connsiteY3" fmla="*/ 319881 h 717550"/>
                <a:gd name="connsiteX4" fmla="*/ 54768 w 200818"/>
                <a:gd name="connsiteY4" fmla="*/ 441325 h 717550"/>
                <a:gd name="connsiteX5" fmla="*/ 45243 w 200818"/>
                <a:gd name="connsiteY5" fmla="*/ 586581 h 717550"/>
                <a:gd name="connsiteX6" fmla="*/ 0 w 200818"/>
                <a:gd name="connsiteY6" fmla="*/ 717550 h 717550"/>
                <a:gd name="connsiteX0" fmla="*/ 200818 w 200818"/>
                <a:gd name="connsiteY0" fmla="*/ 0 h 717550"/>
                <a:gd name="connsiteX1" fmla="*/ 156368 w 200818"/>
                <a:gd name="connsiteY1" fmla="*/ 94456 h 717550"/>
                <a:gd name="connsiteX2" fmla="*/ 97631 w 200818"/>
                <a:gd name="connsiteY2" fmla="*/ 227012 h 717550"/>
                <a:gd name="connsiteX3" fmla="*/ 128587 w 200818"/>
                <a:gd name="connsiteY3" fmla="*/ 372269 h 717550"/>
                <a:gd name="connsiteX4" fmla="*/ 54768 w 200818"/>
                <a:gd name="connsiteY4" fmla="*/ 441325 h 717550"/>
                <a:gd name="connsiteX5" fmla="*/ 45243 w 200818"/>
                <a:gd name="connsiteY5" fmla="*/ 586581 h 717550"/>
                <a:gd name="connsiteX6" fmla="*/ 0 w 200818"/>
                <a:gd name="connsiteY6" fmla="*/ 717550 h 717550"/>
                <a:gd name="connsiteX0" fmla="*/ 200818 w 200818"/>
                <a:gd name="connsiteY0" fmla="*/ 0 h 717550"/>
                <a:gd name="connsiteX1" fmla="*/ 156368 w 200818"/>
                <a:gd name="connsiteY1" fmla="*/ 94456 h 717550"/>
                <a:gd name="connsiteX2" fmla="*/ 97631 w 200818"/>
                <a:gd name="connsiteY2" fmla="*/ 227012 h 717550"/>
                <a:gd name="connsiteX3" fmla="*/ 128587 w 200818"/>
                <a:gd name="connsiteY3" fmla="*/ 372269 h 717550"/>
                <a:gd name="connsiteX4" fmla="*/ 90487 w 200818"/>
                <a:gd name="connsiteY4" fmla="*/ 496094 h 717550"/>
                <a:gd name="connsiteX5" fmla="*/ 45243 w 200818"/>
                <a:gd name="connsiteY5" fmla="*/ 586581 h 717550"/>
                <a:gd name="connsiteX6" fmla="*/ 0 w 200818"/>
                <a:gd name="connsiteY6" fmla="*/ 717550 h 717550"/>
                <a:gd name="connsiteX0" fmla="*/ 200818 w 200818"/>
                <a:gd name="connsiteY0" fmla="*/ 0 h 717550"/>
                <a:gd name="connsiteX1" fmla="*/ 156368 w 200818"/>
                <a:gd name="connsiteY1" fmla="*/ 94456 h 717550"/>
                <a:gd name="connsiteX2" fmla="*/ 147637 w 200818"/>
                <a:gd name="connsiteY2" fmla="*/ 250824 h 717550"/>
                <a:gd name="connsiteX3" fmla="*/ 128587 w 200818"/>
                <a:gd name="connsiteY3" fmla="*/ 372269 h 717550"/>
                <a:gd name="connsiteX4" fmla="*/ 90487 w 200818"/>
                <a:gd name="connsiteY4" fmla="*/ 496094 h 717550"/>
                <a:gd name="connsiteX5" fmla="*/ 45243 w 200818"/>
                <a:gd name="connsiteY5" fmla="*/ 586581 h 717550"/>
                <a:gd name="connsiteX6" fmla="*/ 0 w 200818"/>
                <a:gd name="connsiteY6" fmla="*/ 717550 h 717550"/>
                <a:gd name="connsiteX0" fmla="*/ 200818 w 200818"/>
                <a:gd name="connsiteY0" fmla="*/ 0 h 717550"/>
                <a:gd name="connsiteX1" fmla="*/ 180181 w 200818"/>
                <a:gd name="connsiteY1" fmla="*/ 106362 h 717550"/>
                <a:gd name="connsiteX2" fmla="*/ 147637 w 200818"/>
                <a:gd name="connsiteY2" fmla="*/ 250824 h 717550"/>
                <a:gd name="connsiteX3" fmla="*/ 128587 w 200818"/>
                <a:gd name="connsiteY3" fmla="*/ 372269 h 717550"/>
                <a:gd name="connsiteX4" fmla="*/ 90487 w 200818"/>
                <a:gd name="connsiteY4" fmla="*/ 496094 h 717550"/>
                <a:gd name="connsiteX5" fmla="*/ 45243 w 200818"/>
                <a:gd name="connsiteY5" fmla="*/ 586581 h 717550"/>
                <a:gd name="connsiteX6" fmla="*/ 0 w 200818"/>
                <a:gd name="connsiteY6" fmla="*/ 717550 h 717550"/>
                <a:gd name="connsiteX0" fmla="*/ 341312 w 341312"/>
                <a:gd name="connsiteY0" fmla="*/ 0 h 710407"/>
                <a:gd name="connsiteX1" fmla="*/ 180181 w 341312"/>
                <a:gd name="connsiteY1" fmla="*/ 99219 h 710407"/>
                <a:gd name="connsiteX2" fmla="*/ 147637 w 341312"/>
                <a:gd name="connsiteY2" fmla="*/ 243681 h 710407"/>
                <a:gd name="connsiteX3" fmla="*/ 128587 w 341312"/>
                <a:gd name="connsiteY3" fmla="*/ 365126 h 710407"/>
                <a:gd name="connsiteX4" fmla="*/ 90487 w 341312"/>
                <a:gd name="connsiteY4" fmla="*/ 488951 h 710407"/>
                <a:gd name="connsiteX5" fmla="*/ 45243 w 341312"/>
                <a:gd name="connsiteY5" fmla="*/ 579438 h 710407"/>
                <a:gd name="connsiteX6" fmla="*/ 0 w 341312"/>
                <a:gd name="connsiteY6" fmla="*/ 710407 h 710407"/>
                <a:gd name="connsiteX0" fmla="*/ 341312 w 341312"/>
                <a:gd name="connsiteY0" fmla="*/ 0 h 710407"/>
                <a:gd name="connsiteX1" fmla="*/ 257175 w 341312"/>
                <a:gd name="connsiteY1" fmla="*/ 19844 h 710407"/>
                <a:gd name="connsiteX2" fmla="*/ 180181 w 341312"/>
                <a:gd name="connsiteY2" fmla="*/ 99219 h 710407"/>
                <a:gd name="connsiteX3" fmla="*/ 147637 w 341312"/>
                <a:gd name="connsiteY3" fmla="*/ 243681 h 710407"/>
                <a:gd name="connsiteX4" fmla="*/ 128587 w 341312"/>
                <a:gd name="connsiteY4" fmla="*/ 365126 h 710407"/>
                <a:gd name="connsiteX5" fmla="*/ 90487 w 341312"/>
                <a:gd name="connsiteY5" fmla="*/ 488951 h 710407"/>
                <a:gd name="connsiteX6" fmla="*/ 45243 w 341312"/>
                <a:gd name="connsiteY6" fmla="*/ 579438 h 710407"/>
                <a:gd name="connsiteX7" fmla="*/ 0 w 341312"/>
                <a:gd name="connsiteY7" fmla="*/ 710407 h 710407"/>
                <a:gd name="connsiteX0" fmla="*/ 341312 w 341312"/>
                <a:gd name="connsiteY0" fmla="*/ 0 h 710407"/>
                <a:gd name="connsiteX1" fmla="*/ 257175 w 341312"/>
                <a:gd name="connsiteY1" fmla="*/ 19844 h 710407"/>
                <a:gd name="connsiteX2" fmla="*/ 180181 w 341312"/>
                <a:gd name="connsiteY2" fmla="*/ 99219 h 710407"/>
                <a:gd name="connsiteX3" fmla="*/ 147637 w 341312"/>
                <a:gd name="connsiteY3" fmla="*/ 243681 h 710407"/>
                <a:gd name="connsiteX4" fmla="*/ 128587 w 341312"/>
                <a:gd name="connsiteY4" fmla="*/ 384176 h 710407"/>
                <a:gd name="connsiteX5" fmla="*/ 90487 w 341312"/>
                <a:gd name="connsiteY5" fmla="*/ 488951 h 710407"/>
                <a:gd name="connsiteX6" fmla="*/ 45243 w 341312"/>
                <a:gd name="connsiteY6" fmla="*/ 579438 h 710407"/>
                <a:gd name="connsiteX7" fmla="*/ 0 w 341312"/>
                <a:gd name="connsiteY7" fmla="*/ 710407 h 710407"/>
                <a:gd name="connsiteX0" fmla="*/ 341312 w 341312"/>
                <a:gd name="connsiteY0" fmla="*/ 0 h 710407"/>
                <a:gd name="connsiteX1" fmla="*/ 257175 w 341312"/>
                <a:gd name="connsiteY1" fmla="*/ 19844 h 710407"/>
                <a:gd name="connsiteX2" fmla="*/ 180181 w 341312"/>
                <a:gd name="connsiteY2" fmla="*/ 99219 h 710407"/>
                <a:gd name="connsiteX3" fmla="*/ 147637 w 341312"/>
                <a:gd name="connsiteY3" fmla="*/ 243681 h 710407"/>
                <a:gd name="connsiteX4" fmla="*/ 128587 w 341312"/>
                <a:gd name="connsiteY4" fmla="*/ 384176 h 710407"/>
                <a:gd name="connsiteX5" fmla="*/ 90487 w 341312"/>
                <a:gd name="connsiteY5" fmla="*/ 488951 h 710407"/>
                <a:gd name="connsiteX6" fmla="*/ 61912 w 341312"/>
                <a:gd name="connsiteY6" fmla="*/ 593726 h 710407"/>
                <a:gd name="connsiteX7" fmla="*/ 0 w 341312"/>
                <a:gd name="connsiteY7" fmla="*/ 710407 h 710407"/>
                <a:gd name="connsiteX0" fmla="*/ 372268 w 372268"/>
                <a:gd name="connsiteY0" fmla="*/ 0 h 805657"/>
                <a:gd name="connsiteX1" fmla="*/ 288131 w 372268"/>
                <a:gd name="connsiteY1" fmla="*/ 19844 h 805657"/>
                <a:gd name="connsiteX2" fmla="*/ 211137 w 372268"/>
                <a:gd name="connsiteY2" fmla="*/ 99219 h 805657"/>
                <a:gd name="connsiteX3" fmla="*/ 178593 w 372268"/>
                <a:gd name="connsiteY3" fmla="*/ 243681 h 805657"/>
                <a:gd name="connsiteX4" fmla="*/ 159543 w 372268"/>
                <a:gd name="connsiteY4" fmla="*/ 384176 h 805657"/>
                <a:gd name="connsiteX5" fmla="*/ 121443 w 372268"/>
                <a:gd name="connsiteY5" fmla="*/ 488951 h 805657"/>
                <a:gd name="connsiteX6" fmla="*/ 92868 w 372268"/>
                <a:gd name="connsiteY6" fmla="*/ 593726 h 805657"/>
                <a:gd name="connsiteX7" fmla="*/ 0 w 372268"/>
                <a:gd name="connsiteY7" fmla="*/ 805657 h 805657"/>
                <a:gd name="connsiteX0" fmla="*/ 372268 w 372268"/>
                <a:gd name="connsiteY0" fmla="*/ 0 h 805657"/>
                <a:gd name="connsiteX1" fmla="*/ 288131 w 372268"/>
                <a:gd name="connsiteY1" fmla="*/ 19844 h 805657"/>
                <a:gd name="connsiteX2" fmla="*/ 211137 w 372268"/>
                <a:gd name="connsiteY2" fmla="*/ 99219 h 805657"/>
                <a:gd name="connsiteX3" fmla="*/ 178593 w 372268"/>
                <a:gd name="connsiteY3" fmla="*/ 243681 h 805657"/>
                <a:gd name="connsiteX4" fmla="*/ 159543 w 372268"/>
                <a:gd name="connsiteY4" fmla="*/ 384176 h 805657"/>
                <a:gd name="connsiteX5" fmla="*/ 128586 w 372268"/>
                <a:gd name="connsiteY5" fmla="*/ 505620 h 805657"/>
                <a:gd name="connsiteX6" fmla="*/ 92868 w 372268"/>
                <a:gd name="connsiteY6" fmla="*/ 593726 h 805657"/>
                <a:gd name="connsiteX7" fmla="*/ 0 w 372268"/>
                <a:gd name="connsiteY7" fmla="*/ 805657 h 805657"/>
                <a:gd name="connsiteX0" fmla="*/ 288131 w 288131"/>
                <a:gd name="connsiteY0" fmla="*/ 0 h 785813"/>
                <a:gd name="connsiteX1" fmla="*/ 211137 w 288131"/>
                <a:gd name="connsiteY1" fmla="*/ 79375 h 785813"/>
                <a:gd name="connsiteX2" fmla="*/ 178593 w 288131"/>
                <a:gd name="connsiteY2" fmla="*/ 223837 h 785813"/>
                <a:gd name="connsiteX3" fmla="*/ 159543 w 288131"/>
                <a:gd name="connsiteY3" fmla="*/ 364332 h 785813"/>
                <a:gd name="connsiteX4" fmla="*/ 128586 w 288131"/>
                <a:gd name="connsiteY4" fmla="*/ 485776 h 785813"/>
                <a:gd name="connsiteX5" fmla="*/ 92868 w 288131"/>
                <a:gd name="connsiteY5" fmla="*/ 573882 h 785813"/>
                <a:gd name="connsiteX6" fmla="*/ 0 w 288131"/>
                <a:gd name="connsiteY6" fmla="*/ 785813 h 785813"/>
                <a:gd name="connsiteX0" fmla="*/ 235743 w 235743"/>
                <a:gd name="connsiteY0" fmla="*/ 0 h 797719"/>
                <a:gd name="connsiteX1" fmla="*/ 211137 w 235743"/>
                <a:gd name="connsiteY1" fmla="*/ 91281 h 797719"/>
                <a:gd name="connsiteX2" fmla="*/ 178593 w 235743"/>
                <a:gd name="connsiteY2" fmla="*/ 235743 h 797719"/>
                <a:gd name="connsiteX3" fmla="*/ 159543 w 235743"/>
                <a:gd name="connsiteY3" fmla="*/ 376238 h 797719"/>
                <a:gd name="connsiteX4" fmla="*/ 128586 w 235743"/>
                <a:gd name="connsiteY4" fmla="*/ 497682 h 797719"/>
                <a:gd name="connsiteX5" fmla="*/ 92868 w 235743"/>
                <a:gd name="connsiteY5" fmla="*/ 585788 h 797719"/>
                <a:gd name="connsiteX6" fmla="*/ 0 w 235743"/>
                <a:gd name="connsiteY6" fmla="*/ 797719 h 79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743" h="797719">
                  <a:moveTo>
                    <a:pt x="235743" y="0"/>
                  </a:moveTo>
                  <a:lnTo>
                    <a:pt x="211137" y="91281"/>
                  </a:lnTo>
                  <a:lnTo>
                    <a:pt x="178593" y="235743"/>
                  </a:lnTo>
                  <a:lnTo>
                    <a:pt x="159543" y="376238"/>
                  </a:lnTo>
                  <a:lnTo>
                    <a:pt x="128586" y="497682"/>
                  </a:lnTo>
                  <a:lnTo>
                    <a:pt x="92868" y="585788"/>
                  </a:lnTo>
                  <a:lnTo>
                    <a:pt x="0" y="7977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Freeform 382"/>
            <p:cNvSpPr/>
            <p:nvPr/>
          </p:nvSpPr>
          <p:spPr>
            <a:xfrm>
              <a:off x="3157538" y="2147887"/>
              <a:ext cx="650081" cy="314325"/>
            </a:xfrm>
            <a:custGeom>
              <a:avLst/>
              <a:gdLst>
                <a:gd name="connsiteX0" fmla="*/ 0 w 919163"/>
                <a:gd name="connsiteY0" fmla="*/ 0 h 300037"/>
                <a:gd name="connsiteX1" fmla="*/ 35719 w 919163"/>
                <a:gd name="connsiteY1" fmla="*/ 78581 h 300037"/>
                <a:gd name="connsiteX2" fmla="*/ 123825 w 919163"/>
                <a:gd name="connsiteY2" fmla="*/ 154781 h 300037"/>
                <a:gd name="connsiteX3" fmla="*/ 221456 w 919163"/>
                <a:gd name="connsiteY3" fmla="*/ 195262 h 300037"/>
                <a:gd name="connsiteX4" fmla="*/ 364331 w 919163"/>
                <a:gd name="connsiteY4" fmla="*/ 228600 h 300037"/>
                <a:gd name="connsiteX5" fmla="*/ 521494 w 919163"/>
                <a:gd name="connsiteY5" fmla="*/ 254793 h 300037"/>
                <a:gd name="connsiteX6" fmla="*/ 638175 w 919163"/>
                <a:gd name="connsiteY6" fmla="*/ 295275 h 300037"/>
                <a:gd name="connsiteX7" fmla="*/ 771525 w 919163"/>
                <a:gd name="connsiteY7" fmla="*/ 300037 h 300037"/>
                <a:gd name="connsiteX8" fmla="*/ 835819 w 919163"/>
                <a:gd name="connsiteY8" fmla="*/ 254793 h 300037"/>
                <a:gd name="connsiteX9" fmla="*/ 890588 w 919163"/>
                <a:gd name="connsiteY9" fmla="*/ 133350 h 300037"/>
                <a:gd name="connsiteX10" fmla="*/ 919163 w 919163"/>
                <a:gd name="connsiteY10" fmla="*/ 35718 h 300037"/>
                <a:gd name="connsiteX0" fmla="*/ 0 w 919163"/>
                <a:gd name="connsiteY0" fmla="*/ 0 h 300037"/>
                <a:gd name="connsiteX1" fmla="*/ 35719 w 919163"/>
                <a:gd name="connsiteY1" fmla="*/ 78581 h 300037"/>
                <a:gd name="connsiteX2" fmla="*/ 123825 w 919163"/>
                <a:gd name="connsiteY2" fmla="*/ 154781 h 300037"/>
                <a:gd name="connsiteX3" fmla="*/ 221456 w 919163"/>
                <a:gd name="connsiteY3" fmla="*/ 195262 h 300037"/>
                <a:gd name="connsiteX4" fmla="*/ 364331 w 919163"/>
                <a:gd name="connsiteY4" fmla="*/ 228600 h 300037"/>
                <a:gd name="connsiteX5" fmla="*/ 521494 w 919163"/>
                <a:gd name="connsiteY5" fmla="*/ 254793 h 300037"/>
                <a:gd name="connsiteX6" fmla="*/ 623888 w 919163"/>
                <a:gd name="connsiteY6" fmla="*/ 259556 h 300037"/>
                <a:gd name="connsiteX7" fmla="*/ 771525 w 919163"/>
                <a:gd name="connsiteY7" fmla="*/ 300037 h 300037"/>
                <a:gd name="connsiteX8" fmla="*/ 835819 w 919163"/>
                <a:gd name="connsiteY8" fmla="*/ 254793 h 300037"/>
                <a:gd name="connsiteX9" fmla="*/ 890588 w 919163"/>
                <a:gd name="connsiteY9" fmla="*/ 133350 h 300037"/>
                <a:gd name="connsiteX10" fmla="*/ 919163 w 919163"/>
                <a:gd name="connsiteY10" fmla="*/ 35718 h 300037"/>
                <a:gd name="connsiteX0" fmla="*/ 0 w 919163"/>
                <a:gd name="connsiteY0" fmla="*/ 0 h 259556"/>
                <a:gd name="connsiteX1" fmla="*/ 35719 w 919163"/>
                <a:gd name="connsiteY1" fmla="*/ 78581 h 259556"/>
                <a:gd name="connsiteX2" fmla="*/ 123825 w 919163"/>
                <a:gd name="connsiteY2" fmla="*/ 154781 h 259556"/>
                <a:gd name="connsiteX3" fmla="*/ 221456 w 919163"/>
                <a:gd name="connsiteY3" fmla="*/ 195262 h 259556"/>
                <a:gd name="connsiteX4" fmla="*/ 364331 w 919163"/>
                <a:gd name="connsiteY4" fmla="*/ 228600 h 259556"/>
                <a:gd name="connsiteX5" fmla="*/ 521494 w 919163"/>
                <a:gd name="connsiteY5" fmla="*/ 254793 h 259556"/>
                <a:gd name="connsiteX6" fmla="*/ 623888 w 919163"/>
                <a:gd name="connsiteY6" fmla="*/ 259556 h 259556"/>
                <a:gd name="connsiteX7" fmla="*/ 835819 w 919163"/>
                <a:gd name="connsiteY7" fmla="*/ 254793 h 259556"/>
                <a:gd name="connsiteX8" fmla="*/ 890588 w 919163"/>
                <a:gd name="connsiteY8" fmla="*/ 133350 h 259556"/>
                <a:gd name="connsiteX9" fmla="*/ 919163 w 919163"/>
                <a:gd name="connsiteY9" fmla="*/ 35718 h 259556"/>
                <a:gd name="connsiteX0" fmla="*/ 0 w 919163"/>
                <a:gd name="connsiteY0" fmla="*/ 0 h 259556"/>
                <a:gd name="connsiteX1" fmla="*/ 35719 w 919163"/>
                <a:gd name="connsiteY1" fmla="*/ 78581 h 259556"/>
                <a:gd name="connsiteX2" fmla="*/ 123825 w 919163"/>
                <a:gd name="connsiteY2" fmla="*/ 154781 h 259556"/>
                <a:gd name="connsiteX3" fmla="*/ 221456 w 919163"/>
                <a:gd name="connsiteY3" fmla="*/ 195262 h 259556"/>
                <a:gd name="connsiteX4" fmla="*/ 364331 w 919163"/>
                <a:gd name="connsiteY4" fmla="*/ 228600 h 259556"/>
                <a:gd name="connsiteX5" fmla="*/ 521494 w 919163"/>
                <a:gd name="connsiteY5" fmla="*/ 254793 h 259556"/>
                <a:gd name="connsiteX6" fmla="*/ 623888 w 919163"/>
                <a:gd name="connsiteY6" fmla="*/ 259556 h 259556"/>
                <a:gd name="connsiteX7" fmla="*/ 890588 w 919163"/>
                <a:gd name="connsiteY7" fmla="*/ 133350 h 259556"/>
                <a:gd name="connsiteX8" fmla="*/ 919163 w 919163"/>
                <a:gd name="connsiteY8" fmla="*/ 35718 h 259556"/>
                <a:gd name="connsiteX0" fmla="*/ 0 w 919163"/>
                <a:gd name="connsiteY0" fmla="*/ 0 h 259556"/>
                <a:gd name="connsiteX1" fmla="*/ 35719 w 919163"/>
                <a:gd name="connsiteY1" fmla="*/ 78581 h 259556"/>
                <a:gd name="connsiteX2" fmla="*/ 123825 w 919163"/>
                <a:gd name="connsiteY2" fmla="*/ 154781 h 259556"/>
                <a:gd name="connsiteX3" fmla="*/ 221456 w 919163"/>
                <a:gd name="connsiteY3" fmla="*/ 195262 h 259556"/>
                <a:gd name="connsiteX4" fmla="*/ 364331 w 919163"/>
                <a:gd name="connsiteY4" fmla="*/ 228600 h 259556"/>
                <a:gd name="connsiteX5" fmla="*/ 521494 w 919163"/>
                <a:gd name="connsiteY5" fmla="*/ 254793 h 259556"/>
                <a:gd name="connsiteX6" fmla="*/ 623888 w 919163"/>
                <a:gd name="connsiteY6" fmla="*/ 259556 h 259556"/>
                <a:gd name="connsiteX7" fmla="*/ 919163 w 919163"/>
                <a:gd name="connsiteY7" fmla="*/ 35718 h 259556"/>
                <a:gd name="connsiteX0" fmla="*/ 0 w 623888"/>
                <a:gd name="connsiteY0" fmla="*/ 0 h 259556"/>
                <a:gd name="connsiteX1" fmla="*/ 35719 w 623888"/>
                <a:gd name="connsiteY1" fmla="*/ 78581 h 259556"/>
                <a:gd name="connsiteX2" fmla="*/ 123825 w 623888"/>
                <a:gd name="connsiteY2" fmla="*/ 154781 h 259556"/>
                <a:gd name="connsiteX3" fmla="*/ 221456 w 623888"/>
                <a:gd name="connsiteY3" fmla="*/ 195262 h 259556"/>
                <a:gd name="connsiteX4" fmla="*/ 364331 w 623888"/>
                <a:gd name="connsiteY4" fmla="*/ 228600 h 259556"/>
                <a:gd name="connsiteX5" fmla="*/ 521494 w 623888"/>
                <a:gd name="connsiteY5" fmla="*/ 254793 h 259556"/>
                <a:gd name="connsiteX6" fmla="*/ 623888 w 623888"/>
                <a:gd name="connsiteY6" fmla="*/ 259556 h 259556"/>
                <a:gd name="connsiteX0" fmla="*/ 0 w 652463"/>
                <a:gd name="connsiteY0" fmla="*/ 0 h 295275"/>
                <a:gd name="connsiteX1" fmla="*/ 64294 w 652463"/>
                <a:gd name="connsiteY1" fmla="*/ 114300 h 295275"/>
                <a:gd name="connsiteX2" fmla="*/ 152400 w 652463"/>
                <a:gd name="connsiteY2" fmla="*/ 190500 h 295275"/>
                <a:gd name="connsiteX3" fmla="*/ 250031 w 652463"/>
                <a:gd name="connsiteY3" fmla="*/ 230981 h 295275"/>
                <a:gd name="connsiteX4" fmla="*/ 392906 w 652463"/>
                <a:gd name="connsiteY4" fmla="*/ 264319 h 295275"/>
                <a:gd name="connsiteX5" fmla="*/ 550069 w 652463"/>
                <a:gd name="connsiteY5" fmla="*/ 290512 h 295275"/>
                <a:gd name="connsiteX6" fmla="*/ 652463 w 652463"/>
                <a:gd name="connsiteY6" fmla="*/ 295275 h 295275"/>
                <a:gd name="connsiteX0" fmla="*/ 0 w 652463"/>
                <a:gd name="connsiteY0" fmla="*/ 0 h 295275"/>
                <a:gd name="connsiteX1" fmla="*/ 64294 w 652463"/>
                <a:gd name="connsiteY1" fmla="*/ 73819 h 295275"/>
                <a:gd name="connsiteX2" fmla="*/ 152400 w 652463"/>
                <a:gd name="connsiteY2" fmla="*/ 190500 h 295275"/>
                <a:gd name="connsiteX3" fmla="*/ 250031 w 652463"/>
                <a:gd name="connsiteY3" fmla="*/ 230981 h 295275"/>
                <a:gd name="connsiteX4" fmla="*/ 392906 w 652463"/>
                <a:gd name="connsiteY4" fmla="*/ 264319 h 295275"/>
                <a:gd name="connsiteX5" fmla="*/ 550069 w 652463"/>
                <a:gd name="connsiteY5" fmla="*/ 290512 h 295275"/>
                <a:gd name="connsiteX6" fmla="*/ 652463 w 652463"/>
                <a:gd name="connsiteY6" fmla="*/ 295275 h 295275"/>
                <a:gd name="connsiteX0" fmla="*/ 0 w 650081"/>
                <a:gd name="connsiteY0" fmla="*/ 0 h 314325"/>
                <a:gd name="connsiteX1" fmla="*/ 61912 w 650081"/>
                <a:gd name="connsiteY1" fmla="*/ 92869 h 314325"/>
                <a:gd name="connsiteX2" fmla="*/ 150018 w 650081"/>
                <a:gd name="connsiteY2" fmla="*/ 209550 h 314325"/>
                <a:gd name="connsiteX3" fmla="*/ 247649 w 650081"/>
                <a:gd name="connsiteY3" fmla="*/ 250031 h 314325"/>
                <a:gd name="connsiteX4" fmla="*/ 390524 w 650081"/>
                <a:gd name="connsiteY4" fmla="*/ 283369 h 314325"/>
                <a:gd name="connsiteX5" fmla="*/ 547687 w 650081"/>
                <a:gd name="connsiteY5" fmla="*/ 309562 h 314325"/>
                <a:gd name="connsiteX6" fmla="*/ 650081 w 650081"/>
                <a:gd name="connsiteY6" fmla="*/ 314325 h 314325"/>
                <a:gd name="connsiteX0" fmla="*/ 0 w 650081"/>
                <a:gd name="connsiteY0" fmla="*/ 0 h 314325"/>
                <a:gd name="connsiteX1" fmla="*/ 59531 w 650081"/>
                <a:gd name="connsiteY1" fmla="*/ 100012 h 314325"/>
                <a:gd name="connsiteX2" fmla="*/ 150018 w 650081"/>
                <a:gd name="connsiteY2" fmla="*/ 209550 h 314325"/>
                <a:gd name="connsiteX3" fmla="*/ 247649 w 650081"/>
                <a:gd name="connsiteY3" fmla="*/ 250031 h 314325"/>
                <a:gd name="connsiteX4" fmla="*/ 390524 w 650081"/>
                <a:gd name="connsiteY4" fmla="*/ 283369 h 314325"/>
                <a:gd name="connsiteX5" fmla="*/ 547687 w 650081"/>
                <a:gd name="connsiteY5" fmla="*/ 309562 h 314325"/>
                <a:gd name="connsiteX6" fmla="*/ 650081 w 650081"/>
                <a:gd name="connsiteY6" fmla="*/ 314325 h 314325"/>
                <a:gd name="connsiteX0" fmla="*/ 0 w 650081"/>
                <a:gd name="connsiteY0" fmla="*/ 0 h 314325"/>
                <a:gd name="connsiteX1" fmla="*/ 59531 w 650081"/>
                <a:gd name="connsiteY1" fmla="*/ 100012 h 314325"/>
                <a:gd name="connsiteX2" fmla="*/ 104775 w 650081"/>
                <a:gd name="connsiteY2" fmla="*/ 152401 h 314325"/>
                <a:gd name="connsiteX3" fmla="*/ 150018 w 650081"/>
                <a:gd name="connsiteY3" fmla="*/ 209550 h 314325"/>
                <a:gd name="connsiteX4" fmla="*/ 247649 w 650081"/>
                <a:gd name="connsiteY4" fmla="*/ 250031 h 314325"/>
                <a:gd name="connsiteX5" fmla="*/ 390524 w 650081"/>
                <a:gd name="connsiteY5" fmla="*/ 283369 h 314325"/>
                <a:gd name="connsiteX6" fmla="*/ 547687 w 650081"/>
                <a:gd name="connsiteY6" fmla="*/ 309562 h 314325"/>
                <a:gd name="connsiteX7" fmla="*/ 650081 w 650081"/>
                <a:gd name="connsiteY7" fmla="*/ 314325 h 314325"/>
                <a:gd name="connsiteX0" fmla="*/ 0 w 650081"/>
                <a:gd name="connsiteY0" fmla="*/ 0 h 314325"/>
                <a:gd name="connsiteX1" fmla="*/ 59531 w 650081"/>
                <a:gd name="connsiteY1" fmla="*/ 100012 h 314325"/>
                <a:gd name="connsiteX2" fmla="*/ 104775 w 650081"/>
                <a:gd name="connsiteY2" fmla="*/ 152401 h 314325"/>
                <a:gd name="connsiteX3" fmla="*/ 150018 w 650081"/>
                <a:gd name="connsiteY3" fmla="*/ 209550 h 314325"/>
                <a:gd name="connsiteX4" fmla="*/ 166687 w 650081"/>
                <a:gd name="connsiteY4" fmla="*/ 211932 h 314325"/>
                <a:gd name="connsiteX5" fmla="*/ 247649 w 650081"/>
                <a:gd name="connsiteY5" fmla="*/ 250031 h 314325"/>
                <a:gd name="connsiteX6" fmla="*/ 390524 w 650081"/>
                <a:gd name="connsiteY6" fmla="*/ 283369 h 314325"/>
                <a:gd name="connsiteX7" fmla="*/ 547687 w 650081"/>
                <a:gd name="connsiteY7" fmla="*/ 309562 h 314325"/>
                <a:gd name="connsiteX8" fmla="*/ 650081 w 650081"/>
                <a:gd name="connsiteY8" fmla="*/ 314325 h 314325"/>
                <a:gd name="connsiteX0" fmla="*/ 0 w 650081"/>
                <a:gd name="connsiteY0" fmla="*/ 0 h 314325"/>
                <a:gd name="connsiteX1" fmla="*/ 59531 w 650081"/>
                <a:gd name="connsiteY1" fmla="*/ 100012 h 314325"/>
                <a:gd name="connsiteX2" fmla="*/ 104775 w 650081"/>
                <a:gd name="connsiteY2" fmla="*/ 152401 h 314325"/>
                <a:gd name="connsiteX3" fmla="*/ 128586 w 650081"/>
                <a:gd name="connsiteY3" fmla="*/ 188119 h 314325"/>
                <a:gd name="connsiteX4" fmla="*/ 166687 w 650081"/>
                <a:gd name="connsiteY4" fmla="*/ 211932 h 314325"/>
                <a:gd name="connsiteX5" fmla="*/ 247649 w 650081"/>
                <a:gd name="connsiteY5" fmla="*/ 250031 h 314325"/>
                <a:gd name="connsiteX6" fmla="*/ 390524 w 650081"/>
                <a:gd name="connsiteY6" fmla="*/ 283369 h 314325"/>
                <a:gd name="connsiteX7" fmla="*/ 547687 w 650081"/>
                <a:gd name="connsiteY7" fmla="*/ 309562 h 314325"/>
                <a:gd name="connsiteX8" fmla="*/ 650081 w 650081"/>
                <a:gd name="connsiteY8" fmla="*/ 314325 h 314325"/>
                <a:gd name="connsiteX0" fmla="*/ 0 w 650081"/>
                <a:gd name="connsiteY0" fmla="*/ 0 h 314325"/>
                <a:gd name="connsiteX1" fmla="*/ 59531 w 650081"/>
                <a:gd name="connsiteY1" fmla="*/ 100012 h 314325"/>
                <a:gd name="connsiteX2" fmla="*/ 104775 w 650081"/>
                <a:gd name="connsiteY2" fmla="*/ 152401 h 314325"/>
                <a:gd name="connsiteX3" fmla="*/ 128586 w 650081"/>
                <a:gd name="connsiteY3" fmla="*/ 188119 h 314325"/>
                <a:gd name="connsiteX4" fmla="*/ 188118 w 650081"/>
                <a:gd name="connsiteY4" fmla="*/ 221457 h 314325"/>
                <a:gd name="connsiteX5" fmla="*/ 247649 w 650081"/>
                <a:gd name="connsiteY5" fmla="*/ 250031 h 314325"/>
                <a:gd name="connsiteX6" fmla="*/ 390524 w 650081"/>
                <a:gd name="connsiteY6" fmla="*/ 283369 h 314325"/>
                <a:gd name="connsiteX7" fmla="*/ 547687 w 650081"/>
                <a:gd name="connsiteY7" fmla="*/ 309562 h 314325"/>
                <a:gd name="connsiteX8" fmla="*/ 650081 w 650081"/>
                <a:gd name="connsiteY8"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81" h="314325">
                  <a:moveTo>
                    <a:pt x="0" y="0"/>
                  </a:moveTo>
                  <a:lnTo>
                    <a:pt x="59531" y="100012"/>
                  </a:lnTo>
                  <a:cubicBezTo>
                    <a:pt x="78581" y="121444"/>
                    <a:pt x="85725" y="130969"/>
                    <a:pt x="104775" y="152401"/>
                  </a:cubicBezTo>
                  <a:lnTo>
                    <a:pt x="128586" y="188119"/>
                  </a:lnTo>
                  <a:cubicBezTo>
                    <a:pt x="130967" y="189707"/>
                    <a:pt x="185737" y="219869"/>
                    <a:pt x="188118" y="221457"/>
                  </a:cubicBezTo>
                  <a:lnTo>
                    <a:pt x="247649" y="250031"/>
                  </a:lnTo>
                  <a:lnTo>
                    <a:pt x="390524" y="283369"/>
                  </a:lnTo>
                  <a:lnTo>
                    <a:pt x="547687" y="309562"/>
                  </a:lnTo>
                  <a:lnTo>
                    <a:pt x="650081" y="3143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Freeform 383"/>
            <p:cNvSpPr/>
            <p:nvPr/>
          </p:nvSpPr>
          <p:spPr>
            <a:xfrm>
              <a:off x="3457574" y="1869279"/>
              <a:ext cx="188119" cy="566739"/>
            </a:xfrm>
            <a:custGeom>
              <a:avLst/>
              <a:gdLst>
                <a:gd name="connsiteX0" fmla="*/ 0 w 235744"/>
                <a:gd name="connsiteY0" fmla="*/ 0 h 611982"/>
                <a:gd name="connsiteX1" fmla="*/ 14288 w 235744"/>
                <a:gd name="connsiteY1" fmla="*/ 80963 h 611982"/>
                <a:gd name="connsiteX2" fmla="*/ 42863 w 235744"/>
                <a:gd name="connsiteY2" fmla="*/ 192882 h 611982"/>
                <a:gd name="connsiteX3" fmla="*/ 66675 w 235744"/>
                <a:gd name="connsiteY3" fmla="*/ 328613 h 611982"/>
                <a:gd name="connsiteX4" fmla="*/ 95250 w 235744"/>
                <a:gd name="connsiteY4" fmla="*/ 407194 h 611982"/>
                <a:gd name="connsiteX5" fmla="*/ 128588 w 235744"/>
                <a:gd name="connsiteY5" fmla="*/ 478632 h 611982"/>
                <a:gd name="connsiteX6" fmla="*/ 183356 w 235744"/>
                <a:gd name="connsiteY6" fmla="*/ 538163 h 611982"/>
                <a:gd name="connsiteX7" fmla="*/ 207169 w 235744"/>
                <a:gd name="connsiteY7" fmla="*/ 573882 h 611982"/>
                <a:gd name="connsiteX8" fmla="*/ 235744 w 235744"/>
                <a:gd name="connsiteY8" fmla="*/ 611982 h 611982"/>
                <a:gd name="connsiteX0" fmla="*/ 0 w 230981"/>
                <a:gd name="connsiteY0" fmla="*/ 0 h 600076"/>
                <a:gd name="connsiteX1" fmla="*/ 14288 w 230981"/>
                <a:gd name="connsiteY1" fmla="*/ 80963 h 600076"/>
                <a:gd name="connsiteX2" fmla="*/ 42863 w 230981"/>
                <a:gd name="connsiteY2" fmla="*/ 192882 h 600076"/>
                <a:gd name="connsiteX3" fmla="*/ 66675 w 230981"/>
                <a:gd name="connsiteY3" fmla="*/ 328613 h 600076"/>
                <a:gd name="connsiteX4" fmla="*/ 95250 w 230981"/>
                <a:gd name="connsiteY4" fmla="*/ 407194 h 600076"/>
                <a:gd name="connsiteX5" fmla="*/ 128588 w 230981"/>
                <a:gd name="connsiteY5" fmla="*/ 478632 h 600076"/>
                <a:gd name="connsiteX6" fmla="*/ 183356 w 230981"/>
                <a:gd name="connsiteY6" fmla="*/ 538163 h 600076"/>
                <a:gd name="connsiteX7" fmla="*/ 207169 w 230981"/>
                <a:gd name="connsiteY7" fmla="*/ 573882 h 600076"/>
                <a:gd name="connsiteX8" fmla="*/ 230981 w 230981"/>
                <a:gd name="connsiteY8" fmla="*/ 600076 h 600076"/>
                <a:gd name="connsiteX0" fmla="*/ 0 w 207169"/>
                <a:gd name="connsiteY0" fmla="*/ 0 h 573882"/>
                <a:gd name="connsiteX1" fmla="*/ 14288 w 207169"/>
                <a:gd name="connsiteY1" fmla="*/ 80963 h 573882"/>
                <a:gd name="connsiteX2" fmla="*/ 42863 w 207169"/>
                <a:gd name="connsiteY2" fmla="*/ 192882 h 573882"/>
                <a:gd name="connsiteX3" fmla="*/ 66675 w 207169"/>
                <a:gd name="connsiteY3" fmla="*/ 328613 h 573882"/>
                <a:gd name="connsiteX4" fmla="*/ 95250 w 207169"/>
                <a:gd name="connsiteY4" fmla="*/ 407194 h 573882"/>
                <a:gd name="connsiteX5" fmla="*/ 128588 w 207169"/>
                <a:gd name="connsiteY5" fmla="*/ 478632 h 573882"/>
                <a:gd name="connsiteX6" fmla="*/ 183356 w 207169"/>
                <a:gd name="connsiteY6" fmla="*/ 538163 h 573882"/>
                <a:gd name="connsiteX7" fmla="*/ 207169 w 207169"/>
                <a:gd name="connsiteY7" fmla="*/ 573882 h 573882"/>
                <a:gd name="connsiteX0" fmla="*/ 0 w 188119"/>
                <a:gd name="connsiteY0" fmla="*/ 0 h 566739"/>
                <a:gd name="connsiteX1" fmla="*/ 14288 w 188119"/>
                <a:gd name="connsiteY1" fmla="*/ 80963 h 566739"/>
                <a:gd name="connsiteX2" fmla="*/ 42863 w 188119"/>
                <a:gd name="connsiteY2" fmla="*/ 192882 h 566739"/>
                <a:gd name="connsiteX3" fmla="*/ 66675 w 188119"/>
                <a:gd name="connsiteY3" fmla="*/ 328613 h 566739"/>
                <a:gd name="connsiteX4" fmla="*/ 95250 w 188119"/>
                <a:gd name="connsiteY4" fmla="*/ 407194 h 566739"/>
                <a:gd name="connsiteX5" fmla="*/ 128588 w 188119"/>
                <a:gd name="connsiteY5" fmla="*/ 478632 h 566739"/>
                <a:gd name="connsiteX6" fmla="*/ 183356 w 188119"/>
                <a:gd name="connsiteY6" fmla="*/ 538163 h 566739"/>
                <a:gd name="connsiteX7" fmla="*/ 188119 w 188119"/>
                <a:gd name="connsiteY7" fmla="*/ 566739 h 566739"/>
                <a:gd name="connsiteX0" fmla="*/ 0 w 188119"/>
                <a:gd name="connsiteY0" fmla="*/ 0 h 566739"/>
                <a:gd name="connsiteX1" fmla="*/ 14288 w 188119"/>
                <a:gd name="connsiteY1" fmla="*/ 80963 h 566739"/>
                <a:gd name="connsiteX2" fmla="*/ 42863 w 188119"/>
                <a:gd name="connsiteY2" fmla="*/ 192882 h 566739"/>
                <a:gd name="connsiteX3" fmla="*/ 66675 w 188119"/>
                <a:gd name="connsiteY3" fmla="*/ 328613 h 566739"/>
                <a:gd name="connsiteX4" fmla="*/ 95250 w 188119"/>
                <a:gd name="connsiteY4" fmla="*/ 407194 h 566739"/>
                <a:gd name="connsiteX5" fmla="*/ 128588 w 188119"/>
                <a:gd name="connsiteY5" fmla="*/ 478632 h 566739"/>
                <a:gd name="connsiteX6" fmla="*/ 157163 w 188119"/>
                <a:gd name="connsiteY6" fmla="*/ 528638 h 566739"/>
                <a:gd name="connsiteX7" fmla="*/ 188119 w 188119"/>
                <a:gd name="connsiteY7" fmla="*/ 566739 h 56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119" h="566739">
                  <a:moveTo>
                    <a:pt x="0" y="0"/>
                  </a:moveTo>
                  <a:lnTo>
                    <a:pt x="14288" y="80963"/>
                  </a:lnTo>
                  <a:lnTo>
                    <a:pt x="42863" y="192882"/>
                  </a:lnTo>
                  <a:lnTo>
                    <a:pt x="66675" y="328613"/>
                  </a:lnTo>
                  <a:lnTo>
                    <a:pt x="95250" y="407194"/>
                  </a:lnTo>
                  <a:lnTo>
                    <a:pt x="128588" y="478632"/>
                  </a:lnTo>
                  <a:lnTo>
                    <a:pt x="157163" y="528638"/>
                  </a:lnTo>
                  <a:lnTo>
                    <a:pt x="188119" y="56673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Freeform 384"/>
            <p:cNvSpPr/>
            <p:nvPr/>
          </p:nvSpPr>
          <p:spPr>
            <a:xfrm>
              <a:off x="3557588" y="2145506"/>
              <a:ext cx="130968" cy="126207"/>
            </a:xfrm>
            <a:custGeom>
              <a:avLst/>
              <a:gdLst>
                <a:gd name="connsiteX0" fmla="*/ 130968 w 130968"/>
                <a:gd name="connsiteY0" fmla="*/ 0 h 126207"/>
                <a:gd name="connsiteX1" fmla="*/ 85725 w 130968"/>
                <a:gd name="connsiteY1" fmla="*/ 28575 h 126207"/>
                <a:gd name="connsiteX2" fmla="*/ 66675 w 130968"/>
                <a:gd name="connsiteY2" fmla="*/ 54769 h 126207"/>
                <a:gd name="connsiteX3" fmla="*/ 30956 w 130968"/>
                <a:gd name="connsiteY3" fmla="*/ 90488 h 126207"/>
                <a:gd name="connsiteX4" fmla="*/ 0 w 130968"/>
                <a:gd name="connsiteY4" fmla="*/ 126207 h 126207"/>
                <a:gd name="connsiteX5" fmla="*/ 0 w 130968"/>
                <a:gd name="connsiteY5" fmla="*/ 126207 h 12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68" h="126207">
                  <a:moveTo>
                    <a:pt x="130968" y="0"/>
                  </a:moveTo>
                  <a:lnTo>
                    <a:pt x="85725" y="28575"/>
                  </a:lnTo>
                  <a:lnTo>
                    <a:pt x="66675" y="54769"/>
                  </a:lnTo>
                  <a:lnTo>
                    <a:pt x="30956" y="90488"/>
                  </a:lnTo>
                  <a:lnTo>
                    <a:pt x="0" y="126207"/>
                  </a:lnTo>
                  <a:lnTo>
                    <a:pt x="0" y="12620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Freeform 385"/>
            <p:cNvSpPr/>
            <p:nvPr/>
          </p:nvSpPr>
          <p:spPr>
            <a:xfrm>
              <a:off x="3386138" y="2150269"/>
              <a:ext cx="130968" cy="54769"/>
            </a:xfrm>
            <a:custGeom>
              <a:avLst/>
              <a:gdLst>
                <a:gd name="connsiteX0" fmla="*/ 130968 w 130968"/>
                <a:gd name="connsiteY0" fmla="*/ 0 h 54769"/>
                <a:gd name="connsiteX1" fmla="*/ 78581 w 130968"/>
                <a:gd name="connsiteY1" fmla="*/ 11906 h 54769"/>
                <a:gd name="connsiteX2" fmla="*/ 45243 w 130968"/>
                <a:gd name="connsiteY2" fmla="*/ 26194 h 54769"/>
                <a:gd name="connsiteX3" fmla="*/ 0 w 130968"/>
                <a:gd name="connsiteY3" fmla="*/ 54769 h 54769"/>
              </a:gdLst>
              <a:ahLst/>
              <a:cxnLst>
                <a:cxn ang="0">
                  <a:pos x="connsiteX0" y="connsiteY0"/>
                </a:cxn>
                <a:cxn ang="0">
                  <a:pos x="connsiteX1" y="connsiteY1"/>
                </a:cxn>
                <a:cxn ang="0">
                  <a:pos x="connsiteX2" y="connsiteY2"/>
                </a:cxn>
                <a:cxn ang="0">
                  <a:pos x="connsiteX3" y="connsiteY3"/>
                </a:cxn>
              </a:cxnLst>
              <a:rect l="l" t="t" r="r" b="b"/>
              <a:pathLst>
                <a:path w="130968" h="54769">
                  <a:moveTo>
                    <a:pt x="130968" y="0"/>
                  </a:moveTo>
                  <a:lnTo>
                    <a:pt x="78581" y="11906"/>
                  </a:lnTo>
                  <a:lnTo>
                    <a:pt x="45243" y="26194"/>
                  </a:lnTo>
                  <a:lnTo>
                    <a:pt x="0" y="5476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Freeform 386"/>
            <p:cNvSpPr/>
            <p:nvPr/>
          </p:nvSpPr>
          <p:spPr>
            <a:xfrm>
              <a:off x="3314700" y="2135981"/>
              <a:ext cx="57150" cy="26194"/>
            </a:xfrm>
            <a:custGeom>
              <a:avLst/>
              <a:gdLst>
                <a:gd name="connsiteX0" fmla="*/ 57150 w 57150"/>
                <a:gd name="connsiteY0" fmla="*/ 0 h 26194"/>
                <a:gd name="connsiteX1" fmla="*/ 0 w 57150"/>
                <a:gd name="connsiteY1" fmla="*/ 26194 h 26194"/>
              </a:gdLst>
              <a:ahLst/>
              <a:cxnLst>
                <a:cxn ang="0">
                  <a:pos x="connsiteX0" y="connsiteY0"/>
                </a:cxn>
                <a:cxn ang="0">
                  <a:pos x="connsiteX1" y="connsiteY1"/>
                </a:cxn>
              </a:cxnLst>
              <a:rect l="l" t="t" r="r" b="b"/>
              <a:pathLst>
                <a:path w="57150" h="26194">
                  <a:moveTo>
                    <a:pt x="57150" y="0"/>
                  </a:moveTo>
                  <a:lnTo>
                    <a:pt x="0" y="261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387"/>
            <p:cNvSpPr/>
            <p:nvPr/>
          </p:nvSpPr>
          <p:spPr>
            <a:xfrm>
              <a:off x="3198020" y="2128837"/>
              <a:ext cx="102393" cy="78581"/>
            </a:xfrm>
            <a:custGeom>
              <a:avLst/>
              <a:gdLst>
                <a:gd name="connsiteX0" fmla="*/ 114300 w 114300"/>
                <a:gd name="connsiteY0" fmla="*/ 0 h 50006"/>
                <a:gd name="connsiteX1" fmla="*/ 33337 w 114300"/>
                <a:gd name="connsiteY1" fmla="*/ 28575 h 50006"/>
                <a:gd name="connsiteX2" fmla="*/ 0 w 114300"/>
                <a:gd name="connsiteY2" fmla="*/ 50006 h 50006"/>
                <a:gd name="connsiteX0" fmla="*/ 109537 w 109537"/>
                <a:gd name="connsiteY0" fmla="*/ 0 h 92868"/>
                <a:gd name="connsiteX1" fmla="*/ 28574 w 109537"/>
                <a:gd name="connsiteY1" fmla="*/ 28575 h 92868"/>
                <a:gd name="connsiteX2" fmla="*/ 0 w 109537"/>
                <a:gd name="connsiteY2" fmla="*/ 92868 h 92868"/>
                <a:gd name="connsiteX0" fmla="*/ 109537 w 109537"/>
                <a:gd name="connsiteY0" fmla="*/ 0 h 92868"/>
                <a:gd name="connsiteX1" fmla="*/ 45243 w 109537"/>
                <a:gd name="connsiteY1" fmla="*/ 45243 h 92868"/>
                <a:gd name="connsiteX2" fmla="*/ 0 w 109537"/>
                <a:gd name="connsiteY2" fmla="*/ 92868 h 92868"/>
                <a:gd name="connsiteX0" fmla="*/ 102393 w 102393"/>
                <a:gd name="connsiteY0" fmla="*/ 0 h 78581"/>
                <a:gd name="connsiteX1" fmla="*/ 38099 w 102393"/>
                <a:gd name="connsiteY1" fmla="*/ 45243 h 78581"/>
                <a:gd name="connsiteX2" fmla="*/ 0 w 102393"/>
                <a:gd name="connsiteY2" fmla="*/ 78581 h 78581"/>
              </a:gdLst>
              <a:ahLst/>
              <a:cxnLst>
                <a:cxn ang="0">
                  <a:pos x="connsiteX0" y="connsiteY0"/>
                </a:cxn>
                <a:cxn ang="0">
                  <a:pos x="connsiteX1" y="connsiteY1"/>
                </a:cxn>
                <a:cxn ang="0">
                  <a:pos x="connsiteX2" y="connsiteY2"/>
                </a:cxn>
              </a:cxnLst>
              <a:rect l="l" t="t" r="r" b="b"/>
              <a:pathLst>
                <a:path w="102393" h="78581">
                  <a:moveTo>
                    <a:pt x="102393" y="0"/>
                  </a:moveTo>
                  <a:lnTo>
                    <a:pt x="38099" y="45243"/>
                  </a:lnTo>
                  <a:lnTo>
                    <a:pt x="0" y="785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388"/>
            <p:cNvSpPr/>
            <p:nvPr/>
          </p:nvSpPr>
          <p:spPr>
            <a:xfrm>
              <a:off x="3019425" y="2174081"/>
              <a:ext cx="145256" cy="38100"/>
            </a:xfrm>
            <a:custGeom>
              <a:avLst/>
              <a:gdLst>
                <a:gd name="connsiteX0" fmla="*/ 145256 w 145256"/>
                <a:gd name="connsiteY0" fmla="*/ 0 h 38100"/>
                <a:gd name="connsiteX1" fmla="*/ 76200 w 145256"/>
                <a:gd name="connsiteY1" fmla="*/ 7144 h 38100"/>
                <a:gd name="connsiteX2" fmla="*/ 0 w 145256"/>
                <a:gd name="connsiteY2" fmla="*/ 38100 h 38100"/>
              </a:gdLst>
              <a:ahLst/>
              <a:cxnLst>
                <a:cxn ang="0">
                  <a:pos x="connsiteX0" y="connsiteY0"/>
                </a:cxn>
                <a:cxn ang="0">
                  <a:pos x="connsiteX1" y="connsiteY1"/>
                </a:cxn>
                <a:cxn ang="0">
                  <a:pos x="connsiteX2" y="connsiteY2"/>
                </a:cxn>
              </a:cxnLst>
              <a:rect l="l" t="t" r="r" b="b"/>
              <a:pathLst>
                <a:path w="145256" h="38100">
                  <a:moveTo>
                    <a:pt x="145256" y="0"/>
                  </a:moveTo>
                  <a:lnTo>
                    <a:pt x="76200" y="7144"/>
                  </a:lnTo>
                  <a:lnTo>
                    <a:pt x="0" y="381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389"/>
            <p:cNvSpPr/>
            <p:nvPr/>
          </p:nvSpPr>
          <p:spPr>
            <a:xfrm>
              <a:off x="2902744" y="2085975"/>
              <a:ext cx="100012" cy="2381"/>
            </a:xfrm>
            <a:custGeom>
              <a:avLst/>
              <a:gdLst>
                <a:gd name="connsiteX0" fmla="*/ 100012 w 100012"/>
                <a:gd name="connsiteY0" fmla="*/ 0 h 2381"/>
                <a:gd name="connsiteX1" fmla="*/ 0 w 100012"/>
                <a:gd name="connsiteY1" fmla="*/ 2381 h 2381"/>
              </a:gdLst>
              <a:ahLst/>
              <a:cxnLst>
                <a:cxn ang="0">
                  <a:pos x="connsiteX0" y="connsiteY0"/>
                </a:cxn>
                <a:cxn ang="0">
                  <a:pos x="connsiteX1" y="connsiteY1"/>
                </a:cxn>
              </a:cxnLst>
              <a:rect l="l" t="t" r="r" b="b"/>
              <a:pathLst>
                <a:path w="100012" h="2381">
                  <a:moveTo>
                    <a:pt x="100012" y="0"/>
                  </a:moveTo>
                  <a:lnTo>
                    <a:pt x="0"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390"/>
            <p:cNvSpPr/>
            <p:nvPr/>
          </p:nvSpPr>
          <p:spPr>
            <a:xfrm>
              <a:off x="2562225" y="2040731"/>
              <a:ext cx="102394" cy="7144"/>
            </a:xfrm>
            <a:custGeom>
              <a:avLst/>
              <a:gdLst>
                <a:gd name="connsiteX0" fmla="*/ 102394 w 102394"/>
                <a:gd name="connsiteY0" fmla="*/ 0 h 7144"/>
                <a:gd name="connsiteX1" fmla="*/ 0 w 102394"/>
                <a:gd name="connsiteY1" fmla="*/ 7144 h 7144"/>
              </a:gdLst>
              <a:ahLst/>
              <a:cxnLst>
                <a:cxn ang="0">
                  <a:pos x="connsiteX0" y="connsiteY0"/>
                </a:cxn>
                <a:cxn ang="0">
                  <a:pos x="connsiteX1" y="connsiteY1"/>
                </a:cxn>
              </a:cxnLst>
              <a:rect l="l" t="t" r="r" b="b"/>
              <a:pathLst>
                <a:path w="102394" h="7144">
                  <a:moveTo>
                    <a:pt x="102394" y="0"/>
                  </a:moveTo>
                  <a:lnTo>
                    <a:pt x="0" y="71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391"/>
            <p:cNvSpPr/>
            <p:nvPr/>
          </p:nvSpPr>
          <p:spPr>
            <a:xfrm>
              <a:off x="2336007" y="2095500"/>
              <a:ext cx="1016793" cy="1150144"/>
            </a:xfrm>
            <a:custGeom>
              <a:avLst/>
              <a:gdLst>
                <a:gd name="connsiteX0" fmla="*/ 0 w 1016793"/>
                <a:gd name="connsiteY0" fmla="*/ 0 h 1150144"/>
                <a:gd name="connsiteX1" fmla="*/ 42862 w 1016793"/>
                <a:gd name="connsiteY1" fmla="*/ 90488 h 1150144"/>
                <a:gd name="connsiteX2" fmla="*/ 95250 w 1016793"/>
                <a:gd name="connsiteY2" fmla="*/ 154782 h 1150144"/>
                <a:gd name="connsiteX3" fmla="*/ 157162 w 1016793"/>
                <a:gd name="connsiteY3" fmla="*/ 233363 h 1150144"/>
                <a:gd name="connsiteX4" fmla="*/ 235743 w 1016793"/>
                <a:gd name="connsiteY4" fmla="*/ 278607 h 1150144"/>
                <a:gd name="connsiteX5" fmla="*/ 314325 w 1016793"/>
                <a:gd name="connsiteY5" fmla="*/ 292894 h 1150144"/>
                <a:gd name="connsiteX6" fmla="*/ 392906 w 1016793"/>
                <a:gd name="connsiteY6" fmla="*/ 304800 h 1150144"/>
                <a:gd name="connsiteX7" fmla="*/ 485775 w 1016793"/>
                <a:gd name="connsiteY7" fmla="*/ 330994 h 1150144"/>
                <a:gd name="connsiteX8" fmla="*/ 564356 w 1016793"/>
                <a:gd name="connsiteY8" fmla="*/ 357188 h 1150144"/>
                <a:gd name="connsiteX9" fmla="*/ 635793 w 1016793"/>
                <a:gd name="connsiteY9" fmla="*/ 404813 h 1150144"/>
                <a:gd name="connsiteX10" fmla="*/ 709612 w 1016793"/>
                <a:gd name="connsiteY10" fmla="*/ 478632 h 1150144"/>
                <a:gd name="connsiteX11" fmla="*/ 757237 w 1016793"/>
                <a:gd name="connsiteY11" fmla="*/ 552450 h 1150144"/>
                <a:gd name="connsiteX12" fmla="*/ 783431 w 1016793"/>
                <a:gd name="connsiteY12" fmla="*/ 640557 h 1150144"/>
                <a:gd name="connsiteX13" fmla="*/ 797718 w 1016793"/>
                <a:gd name="connsiteY13" fmla="*/ 745332 h 1150144"/>
                <a:gd name="connsiteX14" fmla="*/ 833437 w 1016793"/>
                <a:gd name="connsiteY14" fmla="*/ 885825 h 1150144"/>
                <a:gd name="connsiteX15" fmla="*/ 883443 w 1016793"/>
                <a:gd name="connsiteY15" fmla="*/ 990600 h 1150144"/>
                <a:gd name="connsiteX16" fmla="*/ 940593 w 1016793"/>
                <a:gd name="connsiteY16" fmla="*/ 1064419 h 1150144"/>
                <a:gd name="connsiteX17" fmla="*/ 1016793 w 1016793"/>
                <a:gd name="connsiteY17" fmla="*/ 1150144 h 115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6793" h="1150144">
                  <a:moveTo>
                    <a:pt x="0" y="0"/>
                  </a:moveTo>
                  <a:lnTo>
                    <a:pt x="42862" y="90488"/>
                  </a:lnTo>
                  <a:lnTo>
                    <a:pt x="95250" y="154782"/>
                  </a:lnTo>
                  <a:lnTo>
                    <a:pt x="157162" y="233363"/>
                  </a:lnTo>
                  <a:lnTo>
                    <a:pt x="235743" y="278607"/>
                  </a:lnTo>
                  <a:lnTo>
                    <a:pt x="314325" y="292894"/>
                  </a:lnTo>
                  <a:lnTo>
                    <a:pt x="392906" y="304800"/>
                  </a:lnTo>
                  <a:lnTo>
                    <a:pt x="485775" y="330994"/>
                  </a:lnTo>
                  <a:lnTo>
                    <a:pt x="564356" y="357188"/>
                  </a:lnTo>
                  <a:lnTo>
                    <a:pt x="635793" y="404813"/>
                  </a:lnTo>
                  <a:lnTo>
                    <a:pt x="709612" y="478632"/>
                  </a:lnTo>
                  <a:lnTo>
                    <a:pt x="757237" y="552450"/>
                  </a:lnTo>
                  <a:lnTo>
                    <a:pt x="783431" y="640557"/>
                  </a:lnTo>
                  <a:lnTo>
                    <a:pt x="797718" y="745332"/>
                  </a:lnTo>
                  <a:lnTo>
                    <a:pt x="833437" y="885825"/>
                  </a:lnTo>
                  <a:lnTo>
                    <a:pt x="883443" y="990600"/>
                  </a:lnTo>
                  <a:lnTo>
                    <a:pt x="940593" y="1064419"/>
                  </a:lnTo>
                  <a:lnTo>
                    <a:pt x="1016793" y="11501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3" name="Freeform 392"/>
            <p:cNvSpPr/>
            <p:nvPr/>
          </p:nvSpPr>
          <p:spPr>
            <a:xfrm rot="21318860">
              <a:off x="272489" y="2446424"/>
              <a:ext cx="1360464" cy="1646661"/>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32108 w 1406903"/>
                <a:gd name="connsiteY0" fmla="*/ 9910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32108 w 1406903"/>
                <a:gd name="connsiteY5" fmla="*/ 99100 h 1754630"/>
                <a:gd name="connsiteX0" fmla="*/ 176079 w 1406903"/>
                <a:gd name="connsiteY0" fmla="*/ 71427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76079 w 1406903"/>
                <a:gd name="connsiteY5" fmla="*/ 71427 h 1754630"/>
                <a:gd name="connsiteX0" fmla="*/ 101040 w 1331864"/>
                <a:gd name="connsiteY0" fmla="*/ 71427 h 1754630"/>
                <a:gd name="connsiteX1" fmla="*/ 333943 w 1331864"/>
                <a:gd name="connsiteY1" fmla="*/ 28575 h 1754630"/>
                <a:gd name="connsiteX2" fmla="*/ 610168 w 1331864"/>
                <a:gd name="connsiteY2" fmla="*/ 0 h 1754630"/>
                <a:gd name="connsiteX3" fmla="*/ 1331864 w 1331864"/>
                <a:gd name="connsiteY3" fmla="*/ 1754630 h 1754630"/>
                <a:gd name="connsiteX4" fmla="*/ 0 w 1331864"/>
                <a:gd name="connsiteY4" fmla="*/ 1618826 h 1754630"/>
                <a:gd name="connsiteX5" fmla="*/ 101040 w 1331864"/>
                <a:gd name="connsiteY5" fmla="*/ 71427 h 1754630"/>
                <a:gd name="connsiteX0" fmla="*/ 105284 w 1336108"/>
                <a:gd name="connsiteY0" fmla="*/ 71427 h 1754630"/>
                <a:gd name="connsiteX1" fmla="*/ 338187 w 1336108"/>
                <a:gd name="connsiteY1" fmla="*/ 28575 h 1754630"/>
                <a:gd name="connsiteX2" fmla="*/ 614412 w 1336108"/>
                <a:gd name="connsiteY2" fmla="*/ 0 h 1754630"/>
                <a:gd name="connsiteX3" fmla="*/ 1336108 w 1336108"/>
                <a:gd name="connsiteY3" fmla="*/ 1754630 h 1754630"/>
                <a:gd name="connsiteX4" fmla="*/ 0 w 1336108"/>
                <a:gd name="connsiteY4" fmla="*/ 1670608 h 1754630"/>
                <a:gd name="connsiteX5" fmla="*/ 105284 w 1336108"/>
                <a:gd name="connsiteY5" fmla="*/ 71427 h 1754630"/>
                <a:gd name="connsiteX0" fmla="*/ 129640 w 1360464"/>
                <a:gd name="connsiteY0" fmla="*/ 71427 h 1754630"/>
                <a:gd name="connsiteX1" fmla="*/ 362543 w 1360464"/>
                <a:gd name="connsiteY1" fmla="*/ 28575 h 1754630"/>
                <a:gd name="connsiteX2" fmla="*/ 638768 w 1360464"/>
                <a:gd name="connsiteY2" fmla="*/ 0 h 1754630"/>
                <a:gd name="connsiteX3" fmla="*/ 1360464 w 1360464"/>
                <a:gd name="connsiteY3" fmla="*/ 1754630 h 1754630"/>
                <a:gd name="connsiteX4" fmla="*/ 0 w 1360464"/>
                <a:gd name="connsiteY4" fmla="*/ 1647109 h 1754630"/>
                <a:gd name="connsiteX5" fmla="*/ 129640 w 1360464"/>
                <a:gd name="connsiteY5" fmla="*/ 71427 h 1754630"/>
                <a:gd name="connsiteX0" fmla="*/ 129640 w 1360464"/>
                <a:gd name="connsiteY0" fmla="*/ 42852 h 1726055"/>
                <a:gd name="connsiteX1" fmla="*/ 362543 w 1360464"/>
                <a:gd name="connsiteY1" fmla="*/ 0 h 1726055"/>
                <a:gd name="connsiteX2" fmla="*/ 686668 w 1360464"/>
                <a:gd name="connsiteY2" fmla="*/ 79394 h 1726055"/>
                <a:gd name="connsiteX3" fmla="*/ 1360464 w 1360464"/>
                <a:gd name="connsiteY3" fmla="*/ 1726055 h 1726055"/>
                <a:gd name="connsiteX4" fmla="*/ 0 w 1360464"/>
                <a:gd name="connsiteY4" fmla="*/ 1618534 h 1726055"/>
                <a:gd name="connsiteX5" fmla="*/ 129640 w 1360464"/>
                <a:gd name="connsiteY5" fmla="*/ 42852 h 1726055"/>
                <a:gd name="connsiteX0" fmla="*/ 129640 w 1360464"/>
                <a:gd name="connsiteY0" fmla="*/ 0 h 1683203"/>
                <a:gd name="connsiteX1" fmla="*/ 364238 w 1360464"/>
                <a:gd name="connsiteY1" fmla="*/ 51871 h 1683203"/>
                <a:gd name="connsiteX2" fmla="*/ 686668 w 1360464"/>
                <a:gd name="connsiteY2" fmla="*/ 36542 h 1683203"/>
                <a:gd name="connsiteX3" fmla="*/ 1360464 w 1360464"/>
                <a:gd name="connsiteY3" fmla="*/ 1683203 h 1683203"/>
                <a:gd name="connsiteX4" fmla="*/ 0 w 1360464"/>
                <a:gd name="connsiteY4" fmla="*/ 1575682 h 1683203"/>
                <a:gd name="connsiteX5" fmla="*/ 129640 w 1360464"/>
                <a:gd name="connsiteY5" fmla="*/ 0 h 1683203"/>
                <a:gd name="connsiteX0" fmla="*/ 115624 w 1360464"/>
                <a:gd name="connsiteY0" fmla="*/ 19060 h 1646661"/>
                <a:gd name="connsiteX1" fmla="*/ 364238 w 1360464"/>
                <a:gd name="connsiteY1" fmla="*/ 15329 h 1646661"/>
                <a:gd name="connsiteX2" fmla="*/ 686668 w 1360464"/>
                <a:gd name="connsiteY2" fmla="*/ 0 h 1646661"/>
                <a:gd name="connsiteX3" fmla="*/ 1360464 w 1360464"/>
                <a:gd name="connsiteY3" fmla="*/ 1646661 h 1646661"/>
                <a:gd name="connsiteX4" fmla="*/ 0 w 1360464"/>
                <a:gd name="connsiteY4" fmla="*/ 1539140 h 1646661"/>
                <a:gd name="connsiteX5" fmla="*/ 115624 w 1360464"/>
                <a:gd name="connsiteY5" fmla="*/ 19060 h 164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0464" h="1646661">
                  <a:moveTo>
                    <a:pt x="115624" y="19060"/>
                  </a:moveTo>
                  <a:lnTo>
                    <a:pt x="364238" y="15329"/>
                  </a:lnTo>
                  <a:lnTo>
                    <a:pt x="686668" y="0"/>
                  </a:lnTo>
                  <a:lnTo>
                    <a:pt x="1360464" y="1646661"/>
                  </a:lnTo>
                  <a:lnTo>
                    <a:pt x="0" y="1539140"/>
                  </a:lnTo>
                  <a:lnTo>
                    <a:pt x="115624" y="1906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4" name="Freeform 393"/>
            <p:cNvSpPr/>
            <p:nvPr/>
          </p:nvSpPr>
          <p:spPr>
            <a:xfrm rot="20869558">
              <a:off x="1101873" y="2416720"/>
              <a:ext cx="691517" cy="163593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714794"/>
                <a:gd name="connsiteY0" fmla="*/ 40858 h 1635936"/>
                <a:gd name="connsiteX1" fmla="*/ 220519 w 714794"/>
                <a:gd name="connsiteY1" fmla="*/ 0 h 1635936"/>
                <a:gd name="connsiteX2" fmla="*/ 714794 w 714794"/>
                <a:gd name="connsiteY2" fmla="*/ 1635936 h 1635936"/>
                <a:gd name="connsiteX3" fmla="*/ 438739 w 714794"/>
                <a:gd name="connsiteY3" fmla="*/ 1611091 h 1635936"/>
                <a:gd name="connsiteX4" fmla="*/ 0 w 714794"/>
                <a:gd name="connsiteY4" fmla="*/ 40858 h 1635936"/>
                <a:gd name="connsiteX0" fmla="*/ 0 w 691517"/>
                <a:gd name="connsiteY0" fmla="*/ 45880 h 1635936"/>
                <a:gd name="connsiteX1" fmla="*/ 197242 w 691517"/>
                <a:gd name="connsiteY1" fmla="*/ 0 h 1635936"/>
                <a:gd name="connsiteX2" fmla="*/ 691517 w 691517"/>
                <a:gd name="connsiteY2" fmla="*/ 1635936 h 1635936"/>
                <a:gd name="connsiteX3" fmla="*/ 415462 w 691517"/>
                <a:gd name="connsiteY3" fmla="*/ 1611091 h 1635936"/>
                <a:gd name="connsiteX4" fmla="*/ 0 w 691517"/>
                <a:gd name="connsiteY4" fmla="*/ 45880 h 1635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517" h="1635936">
                  <a:moveTo>
                    <a:pt x="0" y="45880"/>
                  </a:moveTo>
                  <a:lnTo>
                    <a:pt x="197242" y="0"/>
                  </a:lnTo>
                  <a:lnTo>
                    <a:pt x="691517" y="1635936"/>
                  </a:lnTo>
                  <a:lnTo>
                    <a:pt x="415462" y="1611091"/>
                  </a:lnTo>
                  <a:lnTo>
                    <a:pt x="0" y="4588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5" name="Freeform 394"/>
            <p:cNvSpPr/>
            <p:nvPr/>
          </p:nvSpPr>
          <p:spPr>
            <a:xfrm rot="20720568">
              <a:off x="2238475" y="3163306"/>
              <a:ext cx="1006568" cy="95838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06568"/>
                <a:gd name="connsiteY0" fmla="*/ 674373 h 958383"/>
                <a:gd name="connsiteX1" fmla="*/ 405864 w 1006568"/>
                <a:gd name="connsiteY1" fmla="*/ 179546 h 958383"/>
                <a:gd name="connsiteX2" fmla="*/ 579988 w 1006568"/>
                <a:gd name="connsiteY2" fmla="*/ 29646 h 958383"/>
                <a:gd name="connsiteX3" fmla="*/ 637266 w 1006568"/>
                <a:gd name="connsiteY3" fmla="*/ 74158 h 958383"/>
                <a:gd name="connsiteX4" fmla="*/ 1006568 w 1006568"/>
                <a:gd name="connsiteY4" fmla="*/ 958383 h 958383"/>
                <a:gd name="connsiteX5" fmla="*/ 0 w 1006568"/>
                <a:gd name="connsiteY5" fmla="*/ 674373 h 95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6568" h="958383">
                  <a:moveTo>
                    <a:pt x="0" y="674373"/>
                  </a:moveTo>
                  <a:lnTo>
                    <a:pt x="405864" y="179546"/>
                  </a:lnTo>
                  <a:cubicBezTo>
                    <a:pt x="490903" y="78896"/>
                    <a:pt x="541421" y="47211"/>
                    <a:pt x="579988" y="29646"/>
                  </a:cubicBezTo>
                  <a:cubicBezTo>
                    <a:pt x="629757" y="44547"/>
                    <a:pt x="552205" y="-71156"/>
                    <a:pt x="637266" y="74158"/>
                  </a:cubicBezTo>
                  <a:cubicBezTo>
                    <a:pt x="664202" y="146839"/>
                    <a:pt x="942490" y="736713"/>
                    <a:pt x="1006568" y="958383"/>
                  </a:cubicBezTo>
                  <a:cubicBezTo>
                    <a:pt x="714923" y="901619"/>
                    <a:pt x="288955" y="753475"/>
                    <a:pt x="0" y="674373"/>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6" name="Freeform 395"/>
            <p:cNvSpPr/>
            <p:nvPr/>
          </p:nvSpPr>
          <p:spPr>
            <a:xfrm rot="20430487">
              <a:off x="2986697" y="3164388"/>
              <a:ext cx="514631" cy="98407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0722"/>
                <a:gd name="connsiteY0" fmla="*/ 15473 h 1016060"/>
                <a:gd name="connsiteX1" fmla="*/ 237484 w 530722"/>
                <a:gd name="connsiteY1" fmla="*/ 0 h 1016060"/>
                <a:gd name="connsiteX2" fmla="*/ 530722 w 530722"/>
                <a:gd name="connsiteY2" fmla="*/ 1016060 h 1016060"/>
                <a:gd name="connsiteX3" fmla="*/ 270517 w 530722"/>
                <a:gd name="connsiteY3" fmla="*/ 902369 h 1016060"/>
                <a:gd name="connsiteX4" fmla="*/ 0 w 530722"/>
                <a:gd name="connsiteY4" fmla="*/ 15473 h 1016060"/>
                <a:gd name="connsiteX0" fmla="*/ 0 w 530722"/>
                <a:gd name="connsiteY0" fmla="*/ 0 h 1000587"/>
                <a:gd name="connsiteX1" fmla="*/ 256475 w 530722"/>
                <a:gd name="connsiteY1" fmla="*/ 16510 h 1000587"/>
                <a:gd name="connsiteX2" fmla="*/ 530722 w 530722"/>
                <a:gd name="connsiteY2" fmla="*/ 1000587 h 1000587"/>
                <a:gd name="connsiteX3" fmla="*/ 270517 w 530722"/>
                <a:gd name="connsiteY3" fmla="*/ 886896 h 1000587"/>
                <a:gd name="connsiteX4" fmla="*/ 0 w 530722"/>
                <a:gd name="connsiteY4" fmla="*/ 0 h 1000587"/>
                <a:gd name="connsiteX0" fmla="*/ 0 w 514631"/>
                <a:gd name="connsiteY0" fmla="*/ 9393 h 984077"/>
                <a:gd name="connsiteX1" fmla="*/ 240384 w 514631"/>
                <a:gd name="connsiteY1" fmla="*/ 0 h 984077"/>
                <a:gd name="connsiteX2" fmla="*/ 514631 w 514631"/>
                <a:gd name="connsiteY2" fmla="*/ 984077 h 984077"/>
                <a:gd name="connsiteX3" fmla="*/ 254426 w 514631"/>
                <a:gd name="connsiteY3" fmla="*/ 870386 h 984077"/>
                <a:gd name="connsiteX4" fmla="*/ 0 w 514631"/>
                <a:gd name="connsiteY4" fmla="*/ 9393 h 984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631" h="984077">
                  <a:moveTo>
                    <a:pt x="0" y="9393"/>
                  </a:moveTo>
                  <a:lnTo>
                    <a:pt x="240384" y="0"/>
                  </a:lnTo>
                  <a:lnTo>
                    <a:pt x="514631" y="984077"/>
                  </a:lnTo>
                  <a:lnTo>
                    <a:pt x="254426" y="870386"/>
                  </a:lnTo>
                  <a:lnTo>
                    <a:pt x="0" y="939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7" name="Freeform 396"/>
            <p:cNvSpPr/>
            <p:nvPr/>
          </p:nvSpPr>
          <p:spPr>
            <a:xfrm rot="20503708">
              <a:off x="3295277" y="3262653"/>
              <a:ext cx="467896" cy="83257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54032 w 471227"/>
                <a:gd name="connsiteY1" fmla="*/ 96063 h 937765"/>
                <a:gd name="connsiteX2" fmla="*/ 471227 w 471227"/>
                <a:gd name="connsiteY2" fmla="*/ 937765 h 937765"/>
                <a:gd name="connsiteX3" fmla="*/ 237839 w 471227"/>
                <a:gd name="connsiteY3" fmla="*/ 834810 h 937765"/>
                <a:gd name="connsiteX4" fmla="*/ 0 w 471227"/>
                <a:gd name="connsiteY4" fmla="*/ 0 h 937765"/>
                <a:gd name="connsiteX0" fmla="*/ 0 w 434790"/>
                <a:gd name="connsiteY0" fmla="*/ 6244 h 841702"/>
                <a:gd name="connsiteX1" fmla="*/ 217595 w 434790"/>
                <a:gd name="connsiteY1" fmla="*/ 0 h 841702"/>
                <a:gd name="connsiteX2" fmla="*/ 434790 w 434790"/>
                <a:gd name="connsiteY2" fmla="*/ 841702 h 841702"/>
                <a:gd name="connsiteX3" fmla="*/ 201402 w 434790"/>
                <a:gd name="connsiteY3" fmla="*/ 738747 h 841702"/>
                <a:gd name="connsiteX4" fmla="*/ 0 w 434790"/>
                <a:gd name="connsiteY4" fmla="*/ 6244 h 841702"/>
                <a:gd name="connsiteX0" fmla="*/ 0 w 467896"/>
                <a:gd name="connsiteY0" fmla="*/ 6244 h 832572"/>
                <a:gd name="connsiteX1" fmla="*/ 217595 w 467896"/>
                <a:gd name="connsiteY1" fmla="*/ 0 h 832572"/>
                <a:gd name="connsiteX2" fmla="*/ 467896 w 467896"/>
                <a:gd name="connsiteY2" fmla="*/ 832572 h 832572"/>
                <a:gd name="connsiteX3" fmla="*/ 201402 w 467896"/>
                <a:gd name="connsiteY3" fmla="*/ 738747 h 832572"/>
                <a:gd name="connsiteX4" fmla="*/ 0 w 467896"/>
                <a:gd name="connsiteY4" fmla="*/ 6244 h 832572"/>
                <a:gd name="connsiteX0" fmla="*/ 0 w 467896"/>
                <a:gd name="connsiteY0" fmla="*/ 6244 h 832572"/>
                <a:gd name="connsiteX1" fmla="*/ 217595 w 467896"/>
                <a:gd name="connsiteY1" fmla="*/ 0 h 832572"/>
                <a:gd name="connsiteX2" fmla="*/ 467896 w 467896"/>
                <a:gd name="connsiteY2" fmla="*/ 832572 h 832572"/>
                <a:gd name="connsiteX3" fmla="*/ 233058 w 467896"/>
                <a:gd name="connsiteY3" fmla="*/ 749199 h 832572"/>
                <a:gd name="connsiteX4" fmla="*/ 0 w 467896"/>
                <a:gd name="connsiteY4" fmla="*/ 6244 h 83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896" h="832572">
                  <a:moveTo>
                    <a:pt x="0" y="6244"/>
                  </a:moveTo>
                  <a:lnTo>
                    <a:pt x="217595" y="0"/>
                  </a:lnTo>
                  <a:lnTo>
                    <a:pt x="467896" y="832572"/>
                  </a:lnTo>
                  <a:lnTo>
                    <a:pt x="233058" y="749199"/>
                  </a:lnTo>
                  <a:lnTo>
                    <a:pt x="0" y="624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8" name="Freeform 397"/>
            <p:cNvSpPr/>
            <p:nvPr/>
          </p:nvSpPr>
          <p:spPr>
            <a:xfrm rot="20357995">
              <a:off x="3601597" y="3311410"/>
              <a:ext cx="470672" cy="826268"/>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92845"/>
                <a:gd name="connsiteY0" fmla="*/ 9687 h 877655"/>
                <a:gd name="connsiteX1" fmla="*/ 171629 w 492845"/>
                <a:gd name="connsiteY1" fmla="*/ 0 h 877655"/>
                <a:gd name="connsiteX2" fmla="*/ 492845 w 492845"/>
                <a:gd name="connsiteY2" fmla="*/ 877655 h 877655"/>
                <a:gd name="connsiteX3" fmla="*/ 188980 w 492845"/>
                <a:gd name="connsiteY3" fmla="*/ 729378 h 877655"/>
                <a:gd name="connsiteX4" fmla="*/ 0 w 492845"/>
                <a:gd name="connsiteY4" fmla="*/ 9687 h 877655"/>
                <a:gd name="connsiteX0" fmla="*/ 0 w 492845"/>
                <a:gd name="connsiteY0" fmla="*/ 0 h 867968"/>
                <a:gd name="connsiteX1" fmla="*/ 213305 w 492845"/>
                <a:gd name="connsiteY1" fmla="*/ 41700 h 867968"/>
                <a:gd name="connsiteX2" fmla="*/ 492845 w 492845"/>
                <a:gd name="connsiteY2" fmla="*/ 867968 h 867968"/>
                <a:gd name="connsiteX3" fmla="*/ 188980 w 492845"/>
                <a:gd name="connsiteY3" fmla="*/ 719691 h 867968"/>
                <a:gd name="connsiteX4" fmla="*/ 0 w 492845"/>
                <a:gd name="connsiteY4" fmla="*/ 0 h 867968"/>
                <a:gd name="connsiteX0" fmla="*/ 0 w 470672"/>
                <a:gd name="connsiteY0" fmla="*/ 7408 h 826268"/>
                <a:gd name="connsiteX1" fmla="*/ 191132 w 470672"/>
                <a:gd name="connsiteY1" fmla="*/ 0 h 826268"/>
                <a:gd name="connsiteX2" fmla="*/ 470672 w 470672"/>
                <a:gd name="connsiteY2" fmla="*/ 826268 h 826268"/>
                <a:gd name="connsiteX3" fmla="*/ 166807 w 470672"/>
                <a:gd name="connsiteY3" fmla="*/ 677991 h 826268"/>
                <a:gd name="connsiteX4" fmla="*/ 0 w 470672"/>
                <a:gd name="connsiteY4" fmla="*/ 7408 h 826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672" h="826268">
                  <a:moveTo>
                    <a:pt x="0" y="7408"/>
                  </a:moveTo>
                  <a:lnTo>
                    <a:pt x="191132" y="0"/>
                  </a:lnTo>
                  <a:lnTo>
                    <a:pt x="470672" y="826268"/>
                  </a:lnTo>
                  <a:lnTo>
                    <a:pt x="166807" y="677991"/>
                  </a:lnTo>
                  <a:lnTo>
                    <a:pt x="0" y="740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9" name="Freeform 398"/>
            <p:cNvSpPr/>
            <p:nvPr/>
          </p:nvSpPr>
          <p:spPr>
            <a:xfrm rot="20348210">
              <a:off x="3830100" y="3315641"/>
              <a:ext cx="441285" cy="770208"/>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285" h="770208">
                  <a:moveTo>
                    <a:pt x="441285" y="645328"/>
                  </a:moveTo>
                  <a:lnTo>
                    <a:pt x="211598" y="0"/>
                  </a:lnTo>
                  <a:lnTo>
                    <a:pt x="0" y="23939"/>
                  </a:lnTo>
                  <a:lnTo>
                    <a:pt x="255828" y="770208"/>
                  </a:lnTo>
                  <a:lnTo>
                    <a:pt x="441285" y="64532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p:cNvSpPr/>
            <p:nvPr/>
          </p:nvSpPr>
          <p:spPr>
            <a:xfrm>
              <a:off x="1342378" y="2755355"/>
              <a:ext cx="671513" cy="1062038"/>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9613"/>
                <a:gd name="connsiteY0" fmla="*/ 95250 h 1114425"/>
                <a:gd name="connsiteX1" fmla="*/ 209550 w 709613"/>
                <a:gd name="connsiteY1" fmla="*/ 0 h 1114425"/>
                <a:gd name="connsiteX2" fmla="*/ 709613 w 709613"/>
                <a:gd name="connsiteY2" fmla="*/ 890588 h 1114425"/>
                <a:gd name="connsiteX3" fmla="*/ 561975 w 709613"/>
                <a:gd name="connsiteY3" fmla="*/ 1114425 h 1114425"/>
                <a:gd name="connsiteX4" fmla="*/ 0 w 709613"/>
                <a:gd name="connsiteY4" fmla="*/ 95250 h 1114425"/>
                <a:gd name="connsiteX0" fmla="*/ 0 w 709613"/>
                <a:gd name="connsiteY0" fmla="*/ 95250 h 1071563"/>
                <a:gd name="connsiteX1" fmla="*/ 209550 w 709613"/>
                <a:gd name="connsiteY1" fmla="*/ 0 h 1071563"/>
                <a:gd name="connsiteX2" fmla="*/ 709613 w 709613"/>
                <a:gd name="connsiteY2" fmla="*/ 890588 h 1071563"/>
                <a:gd name="connsiteX3" fmla="*/ 581025 w 709613"/>
                <a:gd name="connsiteY3" fmla="*/ 1071563 h 1071563"/>
                <a:gd name="connsiteX4" fmla="*/ 0 w 709613"/>
                <a:gd name="connsiteY4" fmla="*/ 95250 h 1071563"/>
                <a:gd name="connsiteX0" fmla="*/ 0 w 676276"/>
                <a:gd name="connsiteY0" fmla="*/ 100013 h 1071563"/>
                <a:gd name="connsiteX1" fmla="*/ 176213 w 676276"/>
                <a:gd name="connsiteY1" fmla="*/ 0 h 1071563"/>
                <a:gd name="connsiteX2" fmla="*/ 676276 w 676276"/>
                <a:gd name="connsiteY2" fmla="*/ 890588 h 1071563"/>
                <a:gd name="connsiteX3" fmla="*/ 547688 w 676276"/>
                <a:gd name="connsiteY3" fmla="*/ 1071563 h 1071563"/>
                <a:gd name="connsiteX4" fmla="*/ 0 w 676276"/>
                <a:gd name="connsiteY4" fmla="*/ 100013 h 1071563"/>
                <a:gd name="connsiteX0" fmla="*/ 0 w 671513"/>
                <a:gd name="connsiteY0" fmla="*/ 123826 h 1071563"/>
                <a:gd name="connsiteX1" fmla="*/ 171450 w 671513"/>
                <a:gd name="connsiteY1" fmla="*/ 0 h 1071563"/>
                <a:gd name="connsiteX2" fmla="*/ 671513 w 671513"/>
                <a:gd name="connsiteY2" fmla="*/ 890588 h 1071563"/>
                <a:gd name="connsiteX3" fmla="*/ 542925 w 671513"/>
                <a:gd name="connsiteY3" fmla="*/ 1071563 h 1071563"/>
                <a:gd name="connsiteX4" fmla="*/ 0 w 671513"/>
                <a:gd name="connsiteY4" fmla="*/ 123826 h 1071563"/>
                <a:gd name="connsiteX0" fmla="*/ 0 w 671513"/>
                <a:gd name="connsiteY0" fmla="*/ 95251 h 1042988"/>
                <a:gd name="connsiteX1" fmla="*/ 185738 w 671513"/>
                <a:gd name="connsiteY1" fmla="*/ 0 h 1042988"/>
                <a:gd name="connsiteX2" fmla="*/ 671513 w 671513"/>
                <a:gd name="connsiteY2" fmla="*/ 862013 h 1042988"/>
                <a:gd name="connsiteX3" fmla="*/ 542925 w 671513"/>
                <a:gd name="connsiteY3" fmla="*/ 1042988 h 1042988"/>
                <a:gd name="connsiteX4" fmla="*/ 0 w 671513"/>
                <a:gd name="connsiteY4" fmla="*/ 95251 h 1042988"/>
                <a:gd name="connsiteX0" fmla="*/ 0 w 671513"/>
                <a:gd name="connsiteY0" fmla="*/ 95251 h 1062038"/>
                <a:gd name="connsiteX1" fmla="*/ 185738 w 671513"/>
                <a:gd name="connsiteY1" fmla="*/ 0 h 1062038"/>
                <a:gd name="connsiteX2" fmla="*/ 671513 w 671513"/>
                <a:gd name="connsiteY2" fmla="*/ 862013 h 1062038"/>
                <a:gd name="connsiteX3" fmla="*/ 542925 w 671513"/>
                <a:gd name="connsiteY3" fmla="*/ 1062038 h 1062038"/>
                <a:gd name="connsiteX4" fmla="*/ 0 w 671513"/>
                <a:gd name="connsiteY4" fmla="*/ 95251 h 1062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513" h="1062038">
                  <a:moveTo>
                    <a:pt x="0" y="95251"/>
                  </a:moveTo>
                  <a:lnTo>
                    <a:pt x="185738" y="0"/>
                  </a:lnTo>
                  <a:cubicBezTo>
                    <a:pt x="285750" y="192087"/>
                    <a:pt x="546101" y="676276"/>
                    <a:pt x="671513" y="862013"/>
                  </a:cubicBezTo>
                  <a:lnTo>
                    <a:pt x="542925" y="1062038"/>
                  </a:lnTo>
                  <a:lnTo>
                    <a:pt x="0" y="952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1" name="Freeform 400"/>
            <p:cNvSpPr/>
            <p:nvPr/>
          </p:nvSpPr>
          <p:spPr>
            <a:xfrm>
              <a:off x="1685925" y="2937647"/>
              <a:ext cx="485775" cy="695325"/>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695325">
                  <a:moveTo>
                    <a:pt x="0" y="95250"/>
                  </a:moveTo>
                  <a:lnTo>
                    <a:pt x="200025" y="0"/>
                  </a:lnTo>
                  <a:cubicBezTo>
                    <a:pt x="300037" y="192087"/>
                    <a:pt x="379413" y="319088"/>
                    <a:pt x="485775" y="495300"/>
                  </a:cubicBezTo>
                  <a:lnTo>
                    <a:pt x="342900" y="695325"/>
                  </a:lnTo>
                  <a:lnTo>
                    <a:pt x="0" y="952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2" name="Freeform 401"/>
            <p:cNvSpPr/>
            <p:nvPr/>
          </p:nvSpPr>
          <p:spPr>
            <a:xfrm>
              <a:off x="2001297" y="3032630"/>
              <a:ext cx="266699" cy="361950"/>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23850"/>
                <a:gd name="connsiteY0" fmla="*/ 76200 h 381000"/>
                <a:gd name="connsiteX1" fmla="*/ 142875 w 323850"/>
                <a:gd name="connsiteY1" fmla="*/ 0 h 381000"/>
                <a:gd name="connsiteX2" fmla="*/ 323850 w 323850"/>
                <a:gd name="connsiteY2" fmla="*/ 209550 h 381000"/>
                <a:gd name="connsiteX3" fmla="*/ 190500 w 323850"/>
                <a:gd name="connsiteY3" fmla="*/ 381000 h 381000"/>
                <a:gd name="connsiteX4" fmla="*/ 0 w 323850"/>
                <a:gd name="connsiteY4" fmla="*/ 76200 h 381000"/>
                <a:gd name="connsiteX0" fmla="*/ 0 w 323850"/>
                <a:gd name="connsiteY0" fmla="*/ 57150 h 361950"/>
                <a:gd name="connsiteX1" fmla="*/ 142875 w 323850"/>
                <a:gd name="connsiteY1" fmla="*/ 0 h 361950"/>
                <a:gd name="connsiteX2" fmla="*/ 323850 w 323850"/>
                <a:gd name="connsiteY2" fmla="*/ 190500 h 361950"/>
                <a:gd name="connsiteX3" fmla="*/ 190500 w 323850"/>
                <a:gd name="connsiteY3" fmla="*/ 361950 h 361950"/>
                <a:gd name="connsiteX4" fmla="*/ 0 w 323850"/>
                <a:gd name="connsiteY4" fmla="*/ 57150 h 361950"/>
                <a:gd name="connsiteX0" fmla="*/ 0 w 280987"/>
                <a:gd name="connsiteY0" fmla="*/ 95250 h 361950"/>
                <a:gd name="connsiteX1" fmla="*/ 100012 w 280987"/>
                <a:gd name="connsiteY1" fmla="*/ 0 h 361950"/>
                <a:gd name="connsiteX2" fmla="*/ 280987 w 280987"/>
                <a:gd name="connsiteY2" fmla="*/ 190500 h 361950"/>
                <a:gd name="connsiteX3" fmla="*/ 147637 w 280987"/>
                <a:gd name="connsiteY3" fmla="*/ 361950 h 361950"/>
                <a:gd name="connsiteX4" fmla="*/ 0 w 280987"/>
                <a:gd name="connsiteY4" fmla="*/ 95250 h 361950"/>
                <a:gd name="connsiteX0" fmla="*/ 0 w 261937"/>
                <a:gd name="connsiteY0" fmla="*/ 95250 h 361950"/>
                <a:gd name="connsiteX1" fmla="*/ 100012 w 261937"/>
                <a:gd name="connsiteY1" fmla="*/ 0 h 361950"/>
                <a:gd name="connsiteX2" fmla="*/ 261937 w 261937"/>
                <a:gd name="connsiteY2" fmla="*/ 180975 h 361950"/>
                <a:gd name="connsiteX3" fmla="*/ 147637 w 261937"/>
                <a:gd name="connsiteY3" fmla="*/ 361950 h 361950"/>
                <a:gd name="connsiteX4" fmla="*/ 0 w 261937"/>
                <a:gd name="connsiteY4" fmla="*/ 95250 h 361950"/>
                <a:gd name="connsiteX0" fmla="*/ 0 w 266699"/>
                <a:gd name="connsiteY0" fmla="*/ 109538 h 361950"/>
                <a:gd name="connsiteX1" fmla="*/ 104774 w 266699"/>
                <a:gd name="connsiteY1" fmla="*/ 0 h 361950"/>
                <a:gd name="connsiteX2" fmla="*/ 266699 w 266699"/>
                <a:gd name="connsiteY2" fmla="*/ 180975 h 361950"/>
                <a:gd name="connsiteX3" fmla="*/ 152399 w 266699"/>
                <a:gd name="connsiteY3" fmla="*/ 361950 h 361950"/>
                <a:gd name="connsiteX4" fmla="*/ 0 w 266699"/>
                <a:gd name="connsiteY4" fmla="*/ 109538 h 36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9" h="361950">
                  <a:moveTo>
                    <a:pt x="0" y="109538"/>
                  </a:moveTo>
                  <a:lnTo>
                    <a:pt x="104774" y="0"/>
                  </a:lnTo>
                  <a:lnTo>
                    <a:pt x="266699" y="180975"/>
                  </a:lnTo>
                  <a:lnTo>
                    <a:pt x="152399" y="361950"/>
                  </a:lnTo>
                  <a:lnTo>
                    <a:pt x="0" y="10953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3" name="Freeform 402"/>
            <p:cNvSpPr/>
            <p:nvPr/>
          </p:nvSpPr>
          <p:spPr>
            <a:xfrm rot="20720568">
              <a:off x="4465934" y="3170687"/>
              <a:ext cx="1094115" cy="70872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1110774"/>
                <a:gd name="connsiteY0" fmla="*/ 693488 h 693488"/>
                <a:gd name="connsiteX1" fmla="*/ 486109 w 1110774"/>
                <a:gd name="connsiteY1" fmla="*/ 42432 h 693488"/>
                <a:gd name="connsiteX2" fmla="*/ 642512 w 1110774"/>
                <a:gd name="connsiteY2" fmla="*/ 35573 h 693488"/>
                <a:gd name="connsiteX3" fmla="*/ 1110774 w 1110774"/>
                <a:gd name="connsiteY3" fmla="*/ 635551 h 693488"/>
                <a:gd name="connsiteX4" fmla="*/ 0 w 1110774"/>
                <a:gd name="connsiteY4" fmla="*/ 693488 h 693488"/>
                <a:gd name="connsiteX0" fmla="*/ 0 w 1110774"/>
                <a:gd name="connsiteY0" fmla="*/ 693488 h 746995"/>
                <a:gd name="connsiteX1" fmla="*/ 486109 w 1110774"/>
                <a:gd name="connsiteY1" fmla="*/ 42432 h 746995"/>
                <a:gd name="connsiteX2" fmla="*/ 642512 w 1110774"/>
                <a:gd name="connsiteY2" fmla="*/ 35573 h 746995"/>
                <a:gd name="connsiteX3" fmla="*/ 1110774 w 1110774"/>
                <a:gd name="connsiteY3" fmla="*/ 635551 h 746995"/>
                <a:gd name="connsiteX4" fmla="*/ 560763 w 1110774"/>
                <a:gd name="connsiteY4" fmla="*/ 707241 h 746995"/>
                <a:gd name="connsiteX5" fmla="*/ 0 w 1110774"/>
                <a:gd name="connsiteY5" fmla="*/ 693488 h 746995"/>
                <a:gd name="connsiteX0" fmla="*/ 0 w 1094115"/>
                <a:gd name="connsiteY0" fmla="*/ 648618 h 721682"/>
                <a:gd name="connsiteX1" fmla="*/ 469450 w 1094115"/>
                <a:gd name="connsiteY1" fmla="*/ 42432 h 721682"/>
                <a:gd name="connsiteX2" fmla="*/ 625853 w 1094115"/>
                <a:gd name="connsiteY2" fmla="*/ 35573 h 721682"/>
                <a:gd name="connsiteX3" fmla="*/ 1094115 w 1094115"/>
                <a:gd name="connsiteY3" fmla="*/ 635551 h 721682"/>
                <a:gd name="connsiteX4" fmla="*/ 544104 w 1094115"/>
                <a:gd name="connsiteY4" fmla="*/ 707241 h 721682"/>
                <a:gd name="connsiteX5" fmla="*/ 0 w 1094115"/>
                <a:gd name="connsiteY5" fmla="*/ 648618 h 721682"/>
                <a:gd name="connsiteX0" fmla="*/ 0 w 1094115"/>
                <a:gd name="connsiteY0" fmla="*/ 648618 h 708728"/>
                <a:gd name="connsiteX1" fmla="*/ 469450 w 1094115"/>
                <a:gd name="connsiteY1" fmla="*/ 42432 h 708728"/>
                <a:gd name="connsiteX2" fmla="*/ 625853 w 1094115"/>
                <a:gd name="connsiteY2" fmla="*/ 35573 h 708728"/>
                <a:gd name="connsiteX3" fmla="*/ 1094115 w 1094115"/>
                <a:gd name="connsiteY3" fmla="*/ 635551 h 708728"/>
                <a:gd name="connsiteX4" fmla="*/ 544104 w 1094115"/>
                <a:gd name="connsiteY4" fmla="*/ 707241 h 708728"/>
                <a:gd name="connsiteX5" fmla="*/ 0 w 1094115"/>
                <a:gd name="connsiteY5" fmla="*/ 648618 h 70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115" h="708728">
                  <a:moveTo>
                    <a:pt x="0" y="648618"/>
                  </a:moveTo>
                  <a:lnTo>
                    <a:pt x="469450" y="42432"/>
                  </a:lnTo>
                  <a:cubicBezTo>
                    <a:pt x="619634" y="6405"/>
                    <a:pt x="495373" y="-28334"/>
                    <a:pt x="625853" y="35573"/>
                  </a:cubicBezTo>
                  <a:cubicBezTo>
                    <a:pt x="652789" y="108254"/>
                    <a:pt x="942282" y="410619"/>
                    <a:pt x="1094115" y="635551"/>
                  </a:cubicBezTo>
                  <a:cubicBezTo>
                    <a:pt x="1084200" y="742723"/>
                    <a:pt x="729233" y="697585"/>
                    <a:pt x="544104" y="707241"/>
                  </a:cubicBezTo>
                  <a:cubicBezTo>
                    <a:pt x="358975" y="716897"/>
                    <a:pt x="99159" y="663136"/>
                    <a:pt x="0" y="64861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4" name="Freeform 403"/>
            <p:cNvSpPr/>
            <p:nvPr/>
          </p:nvSpPr>
          <p:spPr>
            <a:xfrm>
              <a:off x="4241800" y="3343275"/>
              <a:ext cx="547687" cy="695325"/>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33400 w 533400"/>
                <a:gd name="connsiteY0" fmla="*/ 19050 h 695325"/>
                <a:gd name="connsiteX1" fmla="*/ 366713 w 533400"/>
                <a:gd name="connsiteY1" fmla="*/ 0 h 695325"/>
                <a:gd name="connsiteX2" fmla="*/ 0 w 533400"/>
                <a:gd name="connsiteY2" fmla="*/ 695325 h 695325"/>
                <a:gd name="connsiteX3" fmla="*/ 238125 w 533400"/>
                <a:gd name="connsiteY3" fmla="*/ 685800 h 695325"/>
                <a:gd name="connsiteX4" fmla="*/ 533400 w 533400"/>
                <a:gd name="connsiteY4" fmla="*/ 19050 h 695325"/>
                <a:gd name="connsiteX0" fmla="*/ 514350 w 514350"/>
                <a:gd name="connsiteY0" fmla="*/ 42862 h 695325"/>
                <a:gd name="connsiteX1" fmla="*/ 366713 w 514350"/>
                <a:gd name="connsiteY1" fmla="*/ 0 h 695325"/>
                <a:gd name="connsiteX2" fmla="*/ 0 w 514350"/>
                <a:gd name="connsiteY2" fmla="*/ 695325 h 695325"/>
                <a:gd name="connsiteX3" fmla="*/ 238125 w 514350"/>
                <a:gd name="connsiteY3" fmla="*/ 685800 h 695325"/>
                <a:gd name="connsiteX4" fmla="*/ 514350 w 514350"/>
                <a:gd name="connsiteY4" fmla="*/ 42862 h 695325"/>
                <a:gd name="connsiteX0" fmla="*/ 547687 w 547687"/>
                <a:gd name="connsiteY0" fmla="*/ 66674 h 695325"/>
                <a:gd name="connsiteX1" fmla="*/ 366713 w 547687"/>
                <a:gd name="connsiteY1" fmla="*/ 0 h 695325"/>
                <a:gd name="connsiteX2" fmla="*/ 0 w 547687"/>
                <a:gd name="connsiteY2" fmla="*/ 695325 h 695325"/>
                <a:gd name="connsiteX3" fmla="*/ 238125 w 547687"/>
                <a:gd name="connsiteY3" fmla="*/ 685800 h 695325"/>
                <a:gd name="connsiteX4" fmla="*/ 547687 w 547687"/>
                <a:gd name="connsiteY4" fmla="*/ 66674 h 695325"/>
                <a:gd name="connsiteX0" fmla="*/ 547687 w 547687"/>
                <a:gd name="connsiteY0" fmla="*/ 66674 h 695325"/>
                <a:gd name="connsiteX1" fmla="*/ 366713 w 547687"/>
                <a:gd name="connsiteY1" fmla="*/ 0 h 695325"/>
                <a:gd name="connsiteX2" fmla="*/ 0 w 547687"/>
                <a:gd name="connsiteY2" fmla="*/ 695325 h 695325"/>
                <a:gd name="connsiteX3" fmla="*/ 276225 w 547687"/>
                <a:gd name="connsiteY3" fmla="*/ 681037 h 695325"/>
                <a:gd name="connsiteX4" fmla="*/ 547687 w 547687"/>
                <a:gd name="connsiteY4" fmla="*/ 66674 h 695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687" h="695325">
                  <a:moveTo>
                    <a:pt x="547687" y="66674"/>
                  </a:moveTo>
                  <a:lnTo>
                    <a:pt x="366713" y="0"/>
                  </a:lnTo>
                  <a:lnTo>
                    <a:pt x="0" y="695325"/>
                  </a:lnTo>
                  <a:lnTo>
                    <a:pt x="276225" y="681037"/>
                  </a:lnTo>
                  <a:lnTo>
                    <a:pt x="547687" y="6667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5" name="Freeform 404"/>
            <p:cNvSpPr/>
            <p:nvPr/>
          </p:nvSpPr>
          <p:spPr>
            <a:xfrm>
              <a:off x="4195616" y="3377267"/>
              <a:ext cx="361950" cy="485775"/>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950" h="485775">
                  <a:moveTo>
                    <a:pt x="361950" y="57150"/>
                  </a:moveTo>
                  <a:lnTo>
                    <a:pt x="228600" y="0"/>
                  </a:lnTo>
                  <a:lnTo>
                    <a:pt x="0" y="314325"/>
                  </a:lnTo>
                  <a:lnTo>
                    <a:pt x="133350" y="485775"/>
                  </a:lnTo>
                  <a:lnTo>
                    <a:pt x="361950" y="571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6" name="Freeform 405"/>
            <p:cNvSpPr/>
            <p:nvPr/>
          </p:nvSpPr>
          <p:spPr>
            <a:xfrm>
              <a:off x="4072085" y="3390900"/>
              <a:ext cx="304506" cy="290513"/>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304506 w 304506"/>
                <a:gd name="connsiteY0" fmla="*/ 66675 h 266700"/>
                <a:gd name="connsiteX1" fmla="*/ 152400 w 304506"/>
                <a:gd name="connsiteY1" fmla="*/ 0 h 266700"/>
                <a:gd name="connsiteX2" fmla="*/ 0 w 304506"/>
                <a:gd name="connsiteY2" fmla="*/ 152400 h 266700"/>
                <a:gd name="connsiteX3" fmla="*/ 133350 w 304506"/>
                <a:gd name="connsiteY3" fmla="*/ 266700 h 266700"/>
                <a:gd name="connsiteX4" fmla="*/ 304506 w 304506"/>
                <a:gd name="connsiteY4" fmla="*/ 66675 h 266700"/>
                <a:gd name="connsiteX0" fmla="*/ 304506 w 304506"/>
                <a:gd name="connsiteY0" fmla="*/ 66675 h 290513"/>
                <a:gd name="connsiteX1" fmla="*/ 152400 w 304506"/>
                <a:gd name="connsiteY1" fmla="*/ 0 h 290513"/>
                <a:gd name="connsiteX2" fmla="*/ 0 w 304506"/>
                <a:gd name="connsiteY2" fmla="*/ 152400 h 290513"/>
                <a:gd name="connsiteX3" fmla="*/ 133350 w 304506"/>
                <a:gd name="connsiteY3" fmla="*/ 290513 h 290513"/>
                <a:gd name="connsiteX4" fmla="*/ 304506 w 304506"/>
                <a:gd name="connsiteY4" fmla="*/ 66675 h 290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06" h="290513">
                  <a:moveTo>
                    <a:pt x="304506" y="66675"/>
                  </a:moveTo>
                  <a:lnTo>
                    <a:pt x="152400" y="0"/>
                  </a:lnTo>
                  <a:lnTo>
                    <a:pt x="0" y="152400"/>
                  </a:lnTo>
                  <a:lnTo>
                    <a:pt x="133350" y="290513"/>
                  </a:lnTo>
                  <a:lnTo>
                    <a:pt x="304506" y="666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7" name="Freeform 406"/>
            <p:cNvSpPr/>
            <p:nvPr/>
          </p:nvSpPr>
          <p:spPr>
            <a:xfrm>
              <a:off x="1478484" y="3067049"/>
              <a:ext cx="7127351" cy="972565"/>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62028 w 4086225"/>
                <a:gd name="connsiteY4" fmla="*/ 142384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833005 w 4086225"/>
                <a:gd name="connsiteY1" fmla="*/ 646834 h 1000125"/>
                <a:gd name="connsiteX2" fmla="*/ 1704975 w 4086225"/>
                <a:gd name="connsiteY2" fmla="*/ 504825 h 1000125"/>
                <a:gd name="connsiteX3" fmla="*/ 2105025 w 4086225"/>
                <a:gd name="connsiteY3" fmla="*/ 276225 h 1000125"/>
                <a:gd name="connsiteX4" fmla="*/ 2562028 w 4086225"/>
                <a:gd name="connsiteY4" fmla="*/ 142384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148571"/>
                <a:gd name="connsiteY0" fmla="*/ 959428 h 1000125"/>
                <a:gd name="connsiteX1" fmla="*/ 895351 w 4148571"/>
                <a:gd name="connsiteY1" fmla="*/ 646834 h 1000125"/>
                <a:gd name="connsiteX2" fmla="*/ 1767321 w 4148571"/>
                <a:gd name="connsiteY2" fmla="*/ 504825 h 1000125"/>
                <a:gd name="connsiteX3" fmla="*/ 2167371 w 4148571"/>
                <a:gd name="connsiteY3" fmla="*/ 276225 h 1000125"/>
                <a:gd name="connsiteX4" fmla="*/ 2624374 w 4148571"/>
                <a:gd name="connsiteY4" fmla="*/ 142384 h 1000125"/>
                <a:gd name="connsiteX5" fmla="*/ 2843646 w 4148571"/>
                <a:gd name="connsiteY5" fmla="*/ 0 h 1000125"/>
                <a:gd name="connsiteX6" fmla="*/ 3043671 w 4148571"/>
                <a:gd name="connsiteY6" fmla="*/ 85725 h 1000125"/>
                <a:gd name="connsiteX7" fmla="*/ 3443721 w 4148571"/>
                <a:gd name="connsiteY7" fmla="*/ 209550 h 1000125"/>
                <a:gd name="connsiteX8" fmla="*/ 3815196 w 4148571"/>
                <a:gd name="connsiteY8" fmla="*/ 323850 h 1000125"/>
                <a:gd name="connsiteX9" fmla="*/ 4148571 w 4148571"/>
                <a:gd name="connsiteY9" fmla="*/ 381000 h 1000125"/>
                <a:gd name="connsiteX10" fmla="*/ 4119996 w 4148571"/>
                <a:gd name="connsiteY10" fmla="*/ 1000125 h 1000125"/>
                <a:gd name="connsiteX11" fmla="*/ 0 w 4148571"/>
                <a:gd name="connsiteY11" fmla="*/ 959428 h 1000125"/>
                <a:gd name="connsiteX0" fmla="*/ 0 w 4148571"/>
                <a:gd name="connsiteY0" fmla="*/ 959428 h 1000125"/>
                <a:gd name="connsiteX1" fmla="*/ 895351 w 4148571"/>
                <a:gd name="connsiteY1" fmla="*/ 646834 h 1000125"/>
                <a:gd name="connsiteX2" fmla="*/ 1693719 w 4148571"/>
                <a:gd name="connsiteY2" fmla="*/ 465860 h 1000125"/>
                <a:gd name="connsiteX3" fmla="*/ 1767321 w 4148571"/>
                <a:gd name="connsiteY3" fmla="*/ 504825 h 1000125"/>
                <a:gd name="connsiteX4" fmla="*/ 2167371 w 4148571"/>
                <a:gd name="connsiteY4" fmla="*/ 276225 h 1000125"/>
                <a:gd name="connsiteX5" fmla="*/ 2624374 w 4148571"/>
                <a:gd name="connsiteY5" fmla="*/ 142384 h 1000125"/>
                <a:gd name="connsiteX6" fmla="*/ 2843646 w 4148571"/>
                <a:gd name="connsiteY6" fmla="*/ 0 h 1000125"/>
                <a:gd name="connsiteX7" fmla="*/ 3043671 w 4148571"/>
                <a:gd name="connsiteY7" fmla="*/ 85725 h 1000125"/>
                <a:gd name="connsiteX8" fmla="*/ 3443721 w 4148571"/>
                <a:gd name="connsiteY8" fmla="*/ 209550 h 1000125"/>
                <a:gd name="connsiteX9" fmla="*/ 3815196 w 4148571"/>
                <a:gd name="connsiteY9" fmla="*/ 323850 h 1000125"/>
                <a:gd name="connsiteX10" fmla="*/ 4148571 w 4148571"/>
                <a:gd name="connsiteY10" fmla="*/ 381000 h 1000125"/>
                <a:gd name="connsiteX11" fmla="*/ 4119996 w 4148571"/>
                <a:gd name="connsiteY11" fmla="*/ 1000125 h 1000125"/>
                <a:gd name="connsiteX12" fmla="*/ 0 w 4148571"/>
                <a:gd name="connsiteY12" fmla="*/ 959428 h 1000125"/>
                <a:gd name="connsiteX0" fmla="*/ 0 w 4148571"/>
                <a:gd name="connsiteY0" fmla="*/ 959428 h 1000125"/>
                <a:gd name="connsiteX1" fmla="*/ 895351 w 4148571"/>
                <a:gd name="connsiteY1" fmla="*/ 646834 h 1000125"/>
                <a:gd name="connsiteX2" fmla="*/ 1693719 w 4148571"/>
                <a:gd name="connsiteY2" fmla="*/ 465860 h 1000125"/>
                <a:gd name="connsiteX3" fmla="*/ 1902403 w 4148571"/>
                <a:gd name="connsiteY3" fmla="*/ 348961 h 1000125"/>
                <a:gd name="connsiteX4" fmla="*/ 2167371 w 4148571"/>
                <a:gd name="connsiteY4" fmla="*/ 276225 h 1000125"/>
                <a:gd name="connsiteX5" fmla="*/ 2624374 w 4148571"/>
                <a:gd name="connsiteY5" fmla="*/ 142384 h 1000125"/>
                <a:gd name="connsiteX6" fmla="*/ 2843646 w 4148571"/>
                <a:gd name="connsiteY6" fmla="*/ 0 h 1000125"/>
                <a:gd name="connsiteX7" fmla="*/ 3043671 w 4148571"/>
                <a:gd name="connsiteY7" fmla="*/ 85725 h 1000125"/>
                <a:gd name="connsiteX8" fmla="*/ 3443721 w 4148571"/>
                <a:gd name="connsiteY8" fmla="*/ 209550 h 1000125"/>
                <a:gd name="connsiteX9" fmla="*/ 3815196 w 4148571"/>
                <a:gd name="connsiteY9" fmla="*/ 323850 h 1000125"/>
                <a:gd name="connsiteX10" fmla="*/ 4148571 w 4148571"/>
                <a:gd name="connsiteY10" fmla="*/ 381000 h 1000125"/>
                <a:gd name="connsiteX11" fmla="*/ 4119996 w 4148571"/>
                <a:gd name="connsiteY11" fmla="*/ 1000125 h 1000125"/>
                <a:gd name="connsiteX12" fmla="*/ 0 w 4148571"/>
                <a:gd name="connsiteY12" fmla="*/ 959428 h 1000125"/>
                <a:gd name="connsiteX0" fmla="*/ 0 w 4148571"/>
                <a:gd name="connsiteY0" fmla="*/ 959428 h 1000125"/>
                <a:gd name="connsiteX1" fmla="*/ 895351 w 4148571"/>
                <a:gd name="connsiteY1" fmla="*/ 646834 h 1000125"/>
                <a:gd name="connsiteX2" fmla="*/ 1558637 w 4148571"/>
                <a:gd name="connsiteY2" fmla="*/ 476251 h 1000125"/>
                <a:gd name="connsiteX3" fmla="*/ 1902403 w 4148571"/>
                <a:gd name="connsiteY3" fmla="*/ 348961 h 1000125"/>
                <a:gd name="connsiteX4" fmla="*/ 2167371 w 4148571"/>
                <a:gd name="connsiteY4" fmla="*/ 276225 h 1000125"/>
                <a:gd name="connsiteX5" fmla="*/ 2624374 w 4148571"/>
                <a:gd name="connsiteY5" fmla="*/ 142384 h 1000125"/>
                <a:gd name="connsiteX6" fmla="*/ 2843646 w 4148571"/>
                <a:gd name="connsiteY6" fmla="*/ 0 h 1000125"/>
                <a:gd name="connsiteX7" fmla="*/ 3043671 w 4148571"/>
                <a:gd name="connsiteY7" fmla="*/ 85725 h 1000125"/>
                <a:gd name="connsiteX8" fmla="*/ 3443721 w 4148571"/>
                <a:gd name="connsiteY8" fmla="*/ 209550 h 1000125"/>
                <a:gd name="connsiteX9" fmla="*/ 3815196 w 4148571"/>
                <a:gd name="connsiteY9" fmla="*/ 323850 h 1000125"/>
                <a:gd name="connsiteX10" fmla="*/ 4148571 w 4148571"/>
                <a:gd name="connsiteY10" fmla="*/ 381000 h 1000125"/>
                <a:gd name="connsiteX11" fmla="*/ 4119996 w 4148571"/>
                <a:gd name="connsiteY11" fmla="*/ 1000125 h 1000125"/>
                <a:gd name="connsiteX12" fmla="*/ 0 w 4148571"/>
                <a:gd name="connsiteY12" fmla="*/ 959428 h 1000125"/>
                <a:gd name="connsiteX0" fmla="*/ 2910617 w 7059188"/>
                <a:gd name="connsiteY0" fmla="*/ 959428 h 1000125"/>
                <a:gd name="connsiteX1" fmla="*/ 1163 w 7059188"/>
                <a:gd name="connsiteY1" fmla="*/ 964624 h 1000125"/>
                <a:gd name="connsiteX2" fmla="*/ 3805968 w 7059188"/>
                <a:gd name="connsiteY2" fmla="*/ 646834 h 1000125"/>
                <a:gd name="connsiteX3" fmla="*/ 4469254 w 7059188"/>
                <a:gd name="connsiteY3" fmla="*/ 476251 h 1000125"/>
                <a:gd name="connsiteX4" fmla="*/ 4813020 w 7059188"/>
                <a:gd name="connsiteY4" fmla="*/ 348961 h 1000125"/>
                <a:gd name="connsiteX5" fmla="*/ 5077988 w 7059188"/>
                <a:gd name="connsiteY5" fmla="*/ 276225 h 1000125"/>
                <a:gd name="connsiteX6" fmla="*/ 5534991 w 7059188"/>
                <a:gd name="connsiteY6" fmla="*/ 142384 h 1000125"/>
                <a:gd name="connsiteX7" fmla="*/ 5754263 w 7059188"/>
                <a:gd name="connsiteY7" fmla="*/ 0 h 1000125"/>
                <a:gd name="connsiteX8" fmla="*/ 5954288 w 7059188"/>
                <a:gd name="connsiteY8" fmla="*/ 85725 h 1000125"/>
                <a:gd name="connsiteX9" fmla="*/ 6354338 w 7059188"/>
                <a:gd name="connsiteY9" fmla="*/ 209550 h 1000125"/>
                <a:gd name="connsiteX10" fmla="*/ 6725813 w 7059188"/>
                <a:gd name="connsiteY10" fmla="*/ 323850 h 1000125"/>
                <a:gd name="connsiteX11" fmla="*/ 7059188 w 7059188"/>
                <a:gd name="connsiteY11" fmla="*/ 381000 h 1000125"/>
                <a:gd name="connsiteX12" fmla="*/ 7030613 w 7059188"/>
                <a:gd name="connsiteY12" fmla="*/ 1000125 h 1000125"/>
                <a:gd name="connsiteX13" fmla="*/ 2910617 w 7059188"/>
                <a:gd name="connsiteY13" fmla="*/ 959428 h 1000125"/>
                <a:gd name="connsiteX0" fmla="*/ 2913801 w 7062372"/>
                <a:gd name="connsiteY0" fmla="*/ 959428 h 1000125"/>
                <a:gd name="connsiteX1" fmla="*/ 4347 w 7062372"/>
                <a:gd name="connsiteY1" fmla="*/ 964624 h 1000125"/>
                <a:gd name="connsiteX2" fmla="*/ 2092920 w 7062372"/>
                <a:gd name="connsiteY2" fmla="*/ 829542 h 1000125"/>
                <a:gd name="connsiteX3" fmla="*/ 3809152 w 7062372"/>
                <a:gd name="connsiteY3" fmla="*/ 646834 h 1000125"/>
                <a:gd name="connsiteX4" fmla="*/ 4472438 w 7062372"/>
                <a:gd name="connsiteY4" fmla="*/ 476251 h 1000125"/>
                <a:gd name="connsiteX5" fmla="*/ 4816204 w 7062372"/>
                <a:gd name="connsiteY5" fmla="*/ 348961 h 1000125"/>
                <a:gd name="connsiteX6" fmla="*/ 5081172 w 7062372"/>
                <a:gd name="connsiteY6" fmla="*/ 276225 h 1000125"/>
                <a:gd name="connsiteX7" fmla="*/ 5538175 w 7062372"/>
                <a:gd name="connsiteY7" fmla="*/ 142384 h 1000125"/>
                <a:gd name="connsiteX8" fmla="*/ 5757447 w 7062372"/>
                <a:gd name="connsiteY8" fmla="*/ 0 h 1000125"/>
                <a:gd name="connsiteX9" fmla="*/ 5957472 w 7062372"/>
                <a:gd name="connsiteY9" fmla="*/ 85725 h 1000125"/>
                <a:gd name="connsiteX10" fmla="*/ 6357522 w 7062372"/>
                <a:gd name="connsiteY10" fmla="*/ 209550 h 1000125"/>
                <a:gd name="connsiteX11" fmla="*/ 6728997 w 7062372"/>
                <a:gd name="connsiteY11" fmla="*/ 323850 h 1000125"/>
                <a:gd name="connsiteX12" fmla="*/ 7062372 w 7062372"/>
                <a:gd name="connsiteY12" fmla="*/ 381000 h 1000125"/>
                <a:gd name="connsiteX13" fmla="*/ 7033797 w 7062372"/>
                <a:gd name="connsiteY13" fmla="*/ 1000125 h 1000125"/>
                <a:gd name="connsiteX14" fmla="*/ 2913801 w 7062372"/>
                <a:gd name="connsiteY14" fmla="*/ 959428 h 1000125"/>
                <a:gd name="connsiteX0" fmla="*/ 2913801 w 7062372"/>
                <a:gd name="connsiteY0" fmla="*/ 959428 h 1000125"/>
                <a:gd name="connsiteX1" fmla="*/ 4347 w 7062372"/>
                <a:gd name="connsiteY1" fmla="*/ 964624 h 1000125"/>
                <a:gd name="connsiteX2" fmla="*/ 2092920 w 7062372"/>
                <a:gd name="connsiteY2" fmla="*/ 829542 h 1000125"/>
                <a:gd name="connsiteX3" fmla="*/ 3111229 w 7062372"/>
                <a:gd name="connsiteY3" fmla="*/ 850324 h 1000125"/>
                <a:gd name="connsiteX4" fmla="*/ 3809152 w 7062372"/>
                <a:gd name="connsiteY4" fmla="*/ 646834 h 1000125"/>
                <a:gd name="connsiteX5" fmla="*/ 4472438 w 7062372"/>
                <a:gd name="connsiteY5" fmla="*/ 476251 h 1000125"/>
                <a:gd name="connsiteX6" fmla="*/ 4816204 w 7062372"/>
                <a:gd name="connsiteY6" fmla="*/ 348961 h 1000125"/>
                <a:gd name="connsiteX7" fmla="*/ 5081172 w 7062372"/>
                <a:gd name="connsiteY7" fmla="*/ 276225 h 1000125"/>
                <a:gd name="connsiteX8" fmla="*/ 5538175 w 7062372"/>
                <a:gd name="connsiteY8" fmla="*/ 142384 h 1000125"/>
                <a:gd name="connsiteX9" fmla="*/ 5757447 w 7062372"/>
                <a:gd name="connsiteY9" fmla="*/ 0 h 1000125"/>
                <a:gd name="connsiteX10" fmla="*/ 5957472 w 7062372"/>
                <a:gd name="connsiteY10" fmla="*/ 85725 h 1000125"/>
                <a:gd name="connsiteX11" fmla="*/ 6357522 w 7062372"/>
                <a:gd name="connsiteY11" fmla="*/ 209550 h 1000125"/>
                <a:gd name="connsiteX12" fmla="*/ 6728997 w 7062372"/>
                <a:gd name="connsiteY12" fmla="*/ 323850 h 1000125"/>
                <a:gd name="connsiteX13" fmla="*/ 7062372 w 7062372"/>
                <a:gd name="connsiteY13" fmla="*/ 381000 h 1000125"/>
                <a:gd name="connsiteX14" fmla="*/ 7033797 w 7062372"/>
                <a:gd name="connsiteY14" fmla="*/ 1000125 h 1000125"/>
                <a:gd name="connsiteX15" fmla="*/ 2913801 w 7062372"/>
                <a:gd name="connsiteY15" fmla="*/ 959428 h 1000125"/>
                <a:gd name="connsiteX0" fmla="*/ 2914226 w 7062797"/>
                <a:gd name="connsiteY0" fmla="*/ 959428 h 1000125"/>
                <a:gd name="connsiteX1" fmla="*/ 4772 w 7062797"/>
                <a:gd name="connsiteY1" fmla="*/ 964624 h 1000125"/>
                <a:gd name="connsiteX2" fmla="*/ 1947872 w 7062797"/>
                <a:gd name="connsiteY2" fmla="*/ 881497 h 1000125"/>
                <a:gd name="connsiteX3" fmla="*/ 3111654 w 7062797"/>
                <a:gd name="connsiteY3" fmla="*/ 850324 h 1000125"/>
                <a:gd name="connsiteX4" fmla="*/ 3809577 w 7062797"/>
                <a:gd name="connsiteY4" fmla="*/ 646834 h 1000125"/>
                <a:gd name="connsiteX5" fmla="*/ 4472863 w 7062797"/>
                <a:gd name="connsiteY5" fmla="*/ 476251 h 1000125"/>
                <a:gd name="connsiteX6" fmla="*/ 4816629 w 7062797"/>
                <a:gd name="connsiteY6" fmla="*/ 348961 h 1000125"/>
                <a:gd name="connsiteX7" fmla="*/ 5081597 w 7062797"/>
                <a:gd name="connsiteY7" fmla="*/ 276225 h 1000125"/>
                <a:gd name="connsiteX8" fmla="*/ 5538600 w 7062797"/>
                <a:gd name="connsiteY8" fmla="*/ 142384 h 1000125"/>
                <a:gd name="connsiteX9" fmla="*/ 5757872 w 7062797"/>
                <a:gd name="connsiteY9" fmla="*/ 0 h 1000125"/>
                <a:gd name="connsiteX10" fmla="*/ 5957897 w 7062797"/>
                <a:gd name="connsiteY10" fmla="*/ 85725 h 1000125"/>
                <a:gd name="connsiteX11" fmla="*/ 6357947 w 7062797"/>
                <a:gd name="connsiteY11" fmla="*/ 209550 h 1000125"/>
                <a:gd name="connsiteX12" fmla="*/ 6729422 w 7062797"/>
                <a:gd name="connsiteY12" fmla="*/ 323850 h 1000125"/>
                <a:gd name="connsiteX13" fmla="*/ 7062797 w 7062797"/>
                <a:gd name="connsiteY13" fmla="*/ 381000 h 1000125"/>
                <a:gd name="connsiteX14" fmla="*/ 7034222 w 7062797"/>
                <a:gd name="connsiteY14" fmla="*/ 1000125 h 1000125"/>
                <a:gd name="connsiteX15" fmla="*/ 2914226 w 7062797"/>
                <a:gd name="connsiteY15"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064814 w 7179739"/>
                <a:gd name="connsiteY3" fmla="*/ 881497 h 1000125"/>
                <a:gd name="connsiteX4" fmla="*/ 3228596 w 7179739"/>
                <a:gd name="connsiteY4" fmla="*/ 850324 h 1000125"/>
                <a:gd name="connsiteX5" fmla="*/ 3926519 w 7179739"/>
                <a:gd name="connsiteY5" fmla="*/ 646834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064814 w 7179739"/>
                <a:gd name="connsiteY3" fmla="*/ 881497 h 1000125"/>
                <a:gd name="connsiteX4" fmla="*/ 3228596 w 7179739"/>
                <a:gd name="connsiteY4" fmla="*/ 850324 h 1000125"/>
                <a:gd name="connsiteX5" fmla="*/ 4113555 w 7179739"/>
                <a:gd name="connsiteY5" fmla="*/ 636443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064814 w 7179739"/>
                <a:gd name="connsiteY3" fmla="*/ 881497 h 1000125"/>
                <a:gd name="connsiteX4" fmla="*/ 3457196 w 7179739"/>
                <a:gd name="connsiteY4" fmla="*/ 860715 h 1000125"/>
                <a:gd name="connsiteX5" fmla="*/ 4113555 w 7179739"/>
                <a:gd name="connsiteY5" fmla="*/ 636443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57196 w 7179739"/>
                <a:gd name="connsiteY4" fmla="*/ 860715 h 1000125"/>
                <a:gd name="connsiteX5" fmla="*/ 4113555 w 7179739"/>
                <a:gd name="connsiteY5" fmla="*/ 636443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13555 w 7179739"/>
                <a:gd name="connsiteY5" fmla="*/ 636443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589805 w 7179739"/>
                <a:gd name="connsiteY6" fmla="*/ 476251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683323 w 7179739"/>
                <a:gd name="connsiteY6" fmla="*/ 497033 h 1000125"/>
                <a:gd name="connsiteX7" fmla="*/ 4933571 w 7179739"/>
                <a:gd name="connsiteY7" fmla="*/ 348961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683323 w 7179739"/>
                <a:gd name="connsiteY6" fmla="*/ 497033 h 1000125"/>
                <a:gd name="connsiteX7" fmla="*/ 4995916 w 7179739"/>
                <a:gd name="connsiteY7" fmla="*/ 390525 h 1000125"/>
                <a:gd name="connsiteX8" fmla="*/ 5198539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79739"/>
                <a:gd name="connsiteY0" fmla="*/ 959428 h 1000125"/>
                <a:gd name="connsiteX1" fmla="*/ 121714 w 7179739"/>
                <a:gd name="connsiteY1" fmla="*/ 964624 h 1000125"/>
                <a:gd name="connsiteX2" fmla="*/ 578915 w 7179739"/>
                <a:gd name="connsiteY2" fmla="*/ 902278 h 1000125"/>
                <a:gd name="connsiteX3" fmla="*/ 2179114 w 7179739"/>
                <a:gd name="connsiteY3" fmla="*/ 912670 h 1000125"/>
                <a:gd name="connsiteX4" fmla="*/ 3415632 w 7179739"/>
                <a:gd name="connsiteY4" fmla="*/ 839933 h 1000125"/>
                <a:gd name="connsiteX5" fmla="*/ 4175901 w 7179739"/>
                <a:gd name="connsiteY5" fmla="*/ 563706 h 1000125"/>
                <a:gd name="connsiteX6" fmla="*/ 4683323 w 7179739"/>
                <a:gd name="connsiteY6" fmla="*/ 497033 h 1000125"/>
                <a:gd name="connsiteX7" fmla="*/ 4995916 w 7179739"/>
                <a:gd name="connsiteY7" fmla="*/ 390525 h 1000125"/>
                <a:gd name="connsiteX8" fmla="*/ 5333620 w 7179739"/>
                <a:gd name="connsiteY8" fmla="*/ 276225 h 1000125"/>
                <a:gd name="connsiteX9" fmla="*/ 5655542 w 7179739"/>
                <a:gd name="connsiteY9" fmla="*/ 142384 h 1000125"/>
                <a:gd name="connsiteX10" fmla="*/ 5874814 w 7179739"/>
                <a:gd name="connsiteY10" fmla="*/ 0 h 1000125"/>
                <a:gd name="connsiteX11" fmla="*/ 6074839 w 7179739"/>
                <a:gd name="connsiteY11" fmla="*/ 85725 h 1000125"/>
                <a:gd name="connsiteX12" fmla="*/ 6474889 w 7179739"/>
                <a:gd name="connsiteY12" fmla="*/ 209550 h 1000125"/>
                <a:gd name="connsiteX13" fmla="*/ 6846364 w 7179739"/>
                <a:gd name="connsiteY13" fmla="*/ 323850 h 1000125"/>
                <a:gd name="connsiteX14" fmla="*/ 7179739 w 7179739"/>
                <a:gd name="connsiteY14" fmla="*/ 381000 h 1000125"/>
                <a:gd name="connsiteX15" fmla="*/ 7151164 w 7179739"/>
                <a:gd name="connsiteY15" fmla="*/ 1000125 h 1000125"/>
                <a:gd name="connsiteX16" fmla="*/ 3031168 w 7179739"/>
                <a:gd name="connsiteY16" fmla="*/ 959428 h 1000125"/>
                <a:gd name="connsiteX0" fmla="*/ 3031168 w 7151164"/>
                <a:gd name="connsiteY0" fmla="*/ 959428 h 1000125"/>
                <a:gd name="connsiteX1" fmla="*/ 121714 w 7151164"/>
                <a:gd name="connsiteY1" fmla="*/ 964624 h 1000125"/>
                <a:gd name="connsiteX2" fmla="*/ 578915 w 7151164"/>
                <a:gd name="connsiteY2" fmla="*/ 902278 h 1000125"/>
                <a:gd name="connsiteX3" fmla="*/ 2179114 w 7151164"/>
                <a:gd name="connsiteY3" fmla="*/ 912670 h 1000125"/>
                <a:gd name="connsiteX4" fmla="*/ 3415632 w 7151164"/>
                <a:gd name="connsiteY4" fmla="*/ 839933 h 1000125"/>
                <a:gd name="connsiteX5" fmla="*/ 4175901 w 7151164"/>
                <a:gd name="connsiteY5" fmla="*/ 563706 h 1000125"/>
                <a:gd name="connsiteX6" fmla="*/ 4683323 w 7151164"/>
                <a:gd name="connsiteY6" fmla="*/ 497033 h 1000125"/>
                <a:gd name="connsiteX7" fmla="*/ 4995916 w 7151164"/>
                <a:gd name="connsiteY7" fmla="*/ 390525 h 1000125"/>
                <a:gd name="connsiteX8" fmla="*/ 5333620 w 7151164"/>
                <a:gd name="connsiteY8" fmla="*/ 276225 h 1000125"/>
                <a:gd name="connsiteX9" fmla="*/ 5655542 w 7151164"/>
                <a:gd name="connsiteY9" fmla="*/ 142384 h 1000125"/>
                <a:gd name="connsiteX10" fmla="*/ 5874814 w 7151164"/>
                <a:gd name="connsiteY10" fmla="*/ 0 h 1000125"/>
                <a:gd name="connsiteX11" fmla="*/ 6074839 w 7151164"/>
                <a:gd name="connsiteY11" fmla="*/ 85725 h 1000125"/>
                <a:gd name="connsiteX12" fmla="*/ 6474889 w 7151164"/>
                <a:gd name="connsiteY12" fmla="*/ 209550 h 1000125"/>
                <a:gd name="connsiteX13" fmla="*/ 6846364 w 7151164"/>
                <a:gd name="connsiteY13" fmla="*/ 323850 h 1000125"/>
                <a:gd name="connsiteX14" fmla="*/ 7127351 w 7151164"/>
                <a:gd name="connsiteY14" fmla="*/ 385762 h 1000125"/>
                <a:gd name="connsiteX15" fmla="*/ 7151164 w 7151164"/>
                <a:gd name="connsiteY15" fmla="*/ 1000125 h 1000125"/>
                <a:gd name="connsiteX16" fmla="*/ 3031168 w 7151164"/>
                <a:gd name="connsiteY16" fmla="*/ 959428 h 1000125"/>
                <a:gd name="connsiteX0" fmla="*/ 3031168 w 7127351"/>
                <a:gd name="connsiteY0" fmla="*/ 959428 h 972565"/>
                <a:gd name="connsiteX1" fmla="*/ 121714 w 7127351"/>
                <a:gd name="connsiteY1" fmla="*/ 964624 h 972565"/>
                <a:gd name="connsiteX2" fmla="*/ 578915 w 7127351"/>
                <a:gd name="connsiteY2" fmla="*/ 902278 h 972565"/>
                <a:gd name="connsiteX3" fmla="*/ 2179114 w 7127351"/>
                <a:gd name="connsiteY3" fmla="*/ 912670 h 972565"/>
                <a:gd name="connsiteX4" fmla="*/ 3415632 w 7127351"/>
                <a:gd name="connsiteY4" fmla="*/ 839933 h 972565"/>
                <a:gd name="connsiteX5" fmla="*/ 4175901 w 7127351"/>
                <a:gd name="connsiteY5" fmla="*/ 563706 h 972565"/>
                <a:gd name="connsiteX6" fmla="*/ 4683323 w 7127351"/>
                <a:gd name="connsiteY6" fmla="*/ 497033 h 972565"/>
                <a:gd name="connsiteX7" fmla="*/ 4995916 w 7127351"/>
                <a:gd name="connsiteY7" fmla="*/ 390525 h 972565"/>
                <a:gd name="connsiteX8" fmla="*/ 5333620 w 7127351"/>
                <a:gd name="connsiteY8" fmla="*/ 276225 h 972565"/>
                <a:gd name="connsiteX9" fmla="*/ 5655542 w 7127351"/>
                <a:gd name="connsiteY9" fmla="*/ 142384 h 972565"/>
                <a:gd name="connsiteX10" fmla="*/ 5874814 w 7127351"/>
                <a:gd name="connsiteY10" fmla="*/ 0 h 972565"/>
                <a:gd name="connsiteX11" fmla="*/ 6074839 w 7127351"/>
                <a:gd name="connsiteY11" fmla="*/ 85725 h 972565"/>
                <a:gd name="connsiteX12" fmla="*/ 6474889 w 7127351"/>
                <a:gd name="connsiteY12" fmla="*/ 209550 h 972565"/>
                <a:gd name="connsiteX13" fmla="*/ 6846364 w 7127351"/>
                <a:gd name="connsiteY13" fmla="*/ 323850 h 972565"/>
                <a:gd name="connsiteX14" fmla="*/ 7127351 w 7127351"/>
                <a:gd name="connsiteY14" fmla="*/ 385762 h 972565"/>
                <a:gd name="connsiteX15" fmla="*/ 7122589 w 7127351"/>
                <a:gd name="connsiteY15" fmla="*/ 971550 h 972565"/>
                <a:gd name="connsiteX16" fmla="*/ 3031168 w 7127351"/>
                <a:gd name="connsiteY16" fmla="*/ 959428 h 97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27351" h="972565">
                  <a:moveTo>
                    <a:pt x="3031168" y="959428"/>
                  </a:moveTo>
                  <a:cubicBezTo>
                    <a:pt x="3100441" y="929987"/>
                    <a:pt x="52441" y="994065"/>
                    <a:pt x="121714" y="964624"/>
                  </a:cubicBezTo>
                  <a:cubicBezTo>
                    <a:pt x="-228113" y="962026"/>
                    <a:pt x="255065" y="916133"/>
                    <a:pt x="578915" y="902278"/>
                  </a:cubicBezTo>
                  <a:cubicBezTo>
                    <a:pt x="902765" y="888424"/>
                    <a:pt x="1796382" y="928256"/>
                    <a:pt x="2179114" y="912670"/>
                  </a:cubicBezTo>
                  <a:cubicBezTo>
                    <a:pt x="2724637" y="872838"/>
                    <a:pt x="3129593" y="870384"/>
                    <a:pt x="3415632" y="839933"/>
                  </a:cubicBezTo>
                  <a:cubicBezTo>
                    <a:pt x="3701671" y="809482"/>
                    <a:pt x="3976742" y="605270"/>
                    <a:pt x="4175901" y="563706"/>
                  </a:cubicBezTo>
                  <a:cubicBezTo>
                    <a:pt x="4452414" y="520700"/>
                    <a:pt x="4406810" y="540039"/>
                    <a:pt x="4683323" y="497033"/>
                  </a:cubicBezTo>
                  <a:lnTo>
                    <a:pt x="4995916" y="390525"/>
                  </a:lnTo>
                  <a:lnTo>
                    <a:pt x="5333620" y="276225"/>
                  </a:lnTo>
                  <a:cubicBezTo>
                    <a:pt x="5495545" y="241300"/>
                    <a:pt x="5493617" y="177309"/>
                    <a:pt x="5655542" y="142384"/>
                  </a:cubicBezTo>
                  <a:lnTo>
                    <a:pt x="5874814" y="0"/>
                  </a:lnTo>
                  <a:lnTo>
                    <a:pt x="6074839" y="85725"/>
                  </a:lnTo>
                  <a:lnTo>
                    <a:pt x="6474889" y="209550"/>
                  </a:lnTo>
                  <a:lnTo>
                    <a:pt x="6846364" y="323850"/>
                  </a:lnTo>
                  <a:lnTo>
                    <a:pt x="7127351" y="385762"/>
                  </a:lnTo>
                  <a:cubicBezTo>
                    <a:pt x="7125764" y="581025"/>
                    <a:pt x="7124176" y="776287"/>
                    <a:pt x="7122589" y="971550"/>
                  </a:cubicBezTo>
                  <a:lnTo>
                    <a:pt x="3031168" y="959428"/>
                  </a:ln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8" name="Freeform 407"/>
            <p:cNvSpPr/>
            <p:nvPr/>
          </p:nvSpPr>
          <p:spPr>
            <a:xfrm rot="20204833">
              <a:off x="5155958" y="3024096"/>
              <a:ext cx="615221" cy="72982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 name="connsiteX0" fmla="*/ 0 w 587703"/>
                <a:gd name="connsiteY0" fmla="*/ 92841 h 727333"/>
                <a:gd name="connsiteX1" fmla="*/ 97833 w 587703"/>
                <a:gd name="connsiteY1" fmla="*/ 0 h 727333"/>
                <a:gd name="connsiteX2" fmla="*/ 587703 w 587703"/>
                <a:gd name="connsiteY2" fmla="*/ 727333 h 727333"/>
                <a:gd name="connsiteX3" fmla="*/ 292424 w 587703"/>
                <a:gd name="connsiteY3" fmla="*/ 671142 h 727333"/>
                <a:gd name="connsiteX4" fmla="*/ 0 w 587703"/>
                <a:gd name="connsiteY4" fmla="*/ 92841 h 727333"/>
                <a:gd name="connsiteX0" fmla="*/ 0 w 587703"/>
                <a:gd name="connsiteY0" fmla="*/ 70312 h 704804"/>
                <a:gd name="connsiteX1" fmla="*/ 114071 w 587703"/>
                <a:gd name="connsiteY1" fmla="*/ 0 h 704804"/>
                <a:gd name="connsiteX2" fmla="*/ 587703 w 587703"/>
                <a:gd name="connsiteY2" fmla="*/ 704804 h 704804"/>
                <a:gd name="connsiteX3" fmla="*/ 292424 w 587703"/>
                <a:gd name="connsiteY3" fmla="*/ 648613 h 704804"/>
                <a:gd name="connsiteX4" fmla="*/ 0 w 587703"/>
                <a:gd name="connsiteY4" fmla="*/ 70312 h 704804"/>
                <a:gd name="connsiteX0" fmla="*/ 0 w 605239"/>
                <a:gd name="connsiteY0" fmla="*/ 99061 h 704804"/>
                <a:gd name="connsiteX1" fmla="*/ 131607 w 605239"/>
                <a:gd name="connsiteY1" fmla="*/ 0 h 704804"/>
                <a:gd name="connsiteX2" fmla="*/ 605239 w 605239"/>
                <a:gd name="connsiteY2" fmla="*/ 704804 h 704804"/>
                <a:gd name="connsiteX3" fmla="*/ 309960 w 605239"/>
                <a:gd name="connsiteY3" fmla="*/ 648613 h 704804"/>
                <a:gd name="connsiteX4" fmla="*/ 0 w 605239"/>
                <a:gd name="connsiteY4" fmla="*/ 99061 h 704804"/>
                <a:gd name="connsiteX0" fmla="*/ 0 w 605239"/>
                <a:gd name="connsiteY0" fmla="*/ 99061 h 704804"/>
                <a:gd name="connsiteX1" fmla="*/ 131607 w 605239"/>
                <a:gd name="connsiteY1" fmla="*/ 0 h 704804"/>
                <a:gd name="connsiteX2" fmla="*/ 605239 w 605239"/>
                <a:gd name="connsiteY2" fmla="*/ 704804 h 704804"/>
                <a:gd name="connsiteX3" fmla="*/ 355597 w 605239"/>
                <a:gd name="connsiteY3" fmla="*/ 663039 h 704804"/>
                <a:gd name="connsiteX4" fmla="*/ 0 w 605239"/>
                <a:gd name="connsiteY4" fmla="*/ 99061 h 704804"/>
                <a:gd name="connsiteX0" fmla="*/ 0 w 605239"/>
                <a:gd name="connsiteY0" fmla="*/ 99061 h 704804"/>
                <a:gd name="connsiteX1" fmla="*/ 131607 w 605239"/>
                <a:gd name="connsiteY1" fmla="*/ 0 h 704804"/>
                <a:gd name="connsiteX2" fmla="*/ 605239 w 605239"/>
                <a:gd name="connsiteY2" fmla="*/ 704804 h 704804"/>
                <a:gd name="connsiteX3" fmla="*/ 340589 w 605239"/>
                <a:gd name="connsiteY3" fmla="*/ 661775 h 704804"/>
                <a:gd name="connsiteX4" fmla="*/ 0 w 605239"/>
                <a:gd name="connsiteY4" fmla="*/ 99061 h 704804"/>
                <a:gd name="connsiteX0" fmla="*/ 0 w 615221"/>
                <a:gd name="connsiteY0" fmla="*/ 99061 h 729827"/>
                <a:gd name="connsiteX1" fmla="*/ 131607 w 615221"/>
                <a:gd name="connsiteY1" fmla="*/ 0 h 729827"/>
                <a:gd name="connsiteX2" fmla="*/ 615221 w 615221"/>
                <a:gd name="connsiteY2" fmla="*/ 729827 h 729827"/>
                <a:gd name="connsiteX3" fmla="*/ 340589 w 615221"/>
                <a:gd name="connsiteY3" fmla="*/ 661775 h 729827"/>
                <a:gd name="connsiteX4" fmla="*/ 0 w 615221"/>
                <a:gd name="connsiteY4" fmla="*/ 99061 h 729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221" h="729827">
                  <a:moveTo>
                    <a:pt x="0" y="99061"/>
                  </a:moveTo>
                  <a:lnTo>
                    <a:pt x="131607" y="0"/>
                  </a:lnTo>
                  <a:lnTo>
                    <a:pt x="615221" y="729827"/>
                  </a:lnTo>
                  <a:lnTo>
                    <a:pt x="340589" y="661775"/>
                  </a:lnTo>
                  <a:lnTo>
                    <a:pt x="0" y="9906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9" name="Freeform 408"/>
            <p:cNvSpPr/>
            <p:nvPr/>
          </p:nvSpPr>
          <p:spPr>
            <a:xfrm rot="20204833">
              <a:off x="5364500" y="2938711"/>
              <a:ext cx="723965" cy="788696"/>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23965"/>
                <a:gd name="connsiteY0" fmla="*/ 47751 h 751161"/>
                <a:gd name="connsiteX1" fmla="*/ 166579 w 723965"/>
                <a:gd name="connsiteY1" fmla="*/ 0 h 751161"/>
                <a:gd name="connsiteX2" fmla="*/ 723965 w 723965"/>
                <a:gd name="connsiteY2" fmla="*/ 751161 h 751161"/>
                <a:gd name="connsiteX3" fmla="*/ 389953 w 723965"/>
                <a:gd name="connsiteY3" fmla="*/ 652408 h 751161"/>
                <a:gd name="connsiteX4" fmla="*/ 0 w 723965"/>
                <a:gd name="connsiteY4" fmla="*/ 47751 h 751161"/>
                <a:gd name="connsiteX0" fmla="*/ 0 w 723965"/>
                <a:gd name="connsiteY0" fmla="*/ 85286 h 788696"/>
                <a:gd name="connsiteX1" fmla="*/ 151606 w 723965"/>
                <a:gd name="connsiteY1" fmla="*/ 0 h 788696"/>
                <a:gd name="connsiteX2" fmla="*/ 723965 w 723965"/>
                <a:gd name="connsiteY2" fmla="*/ 788696 h 788696"/>
                <a:gd name="connsiteX3" fmla="*/ 389953 w 723965"/>
                <a:gd name="connsiteY3" fmla="*/ 689943 h 788696"/>
                <a:gd name="connsiteX4" fmla="*/ 0 w 723965"/>
                <a:gd name="connsiteY4" fmla="*/ 85286 h 788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65" h="788696">
                  <a:moveTo>
                    <a:pt x="0" y="85286"/>
                  </a:moveTo>
                  <a:lnTo>
                    <a:pt x="151606" y="0"/>
                  </a:lnTo>
                  <a:lnTo>
                    <a:pt x="723965" y="788696"/>
                  </a:lnTo>
                  <a:lnTo>
                    <a:pt x="389953" y="689943"/>
                  </a:lnTo>
                  <a:lnTo>
                    <a:pt x="0" y="8528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0" name="Freeform 409"/>
            <p:cNvSpPr/>
            <p:nvPr/>
          </p:nvSpPr>
          <p:spPr>
            <a:xfrm rot="20521798">
              <a:off x="5558209" y="2895979"/>
              <a:ext cx="818735" cy="71593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 name="connsiteX0" fmla="*/ 0 w 818735"/>
                <a:gd name="connsiteY0" fmla="*/ 48442 h 692543"/>
                <a:gd name="connsiteX1" fmla="*/ 228771 w 818735"/>
                <a:gd name="connsiteY1" fmla="*/ 0 h 692543"/>
                <a:gd name="connsiteX2" fmla="*/ 818735 w 818735"/>
                <a:gd name="connsiteY2" fmla="*/ 687406 h 692543"/>
                <a:gd name="connsiteX3" fmla="*/ 569673 w 818735"/>
                <a:gd name="connsiteY3" fmla="*/ 692543 h 692543"/>
                <a:gd name="connsiteX4" fmla="*/ 0 w 818735"/>
                <a:gd name="connsiteY4" fmla="*/ 48442 h 692543"/>
                <a:gd name="connsiteX0" fmla="*/ 0 w 818735"/>
                <a:gd name="connsiteY0" fmla="*/ 71707 h 715808"/>
                <a:gd name="connsiteX1" fmla="*/ 126169 w 818735"/>
                <a:gd name="connsiteY1" fmla="*/ 0 h 715808"/>
                <a:gd name="connsiteX2" fmla="*/ 818735 w 818735"/>
                <a:gd name="connsiteY2" fmla="*/ 710671 h 715808"/>
                <a:gd name="connsiteX3" fmla="*/ 569673 w 818735"/>
                <a:gd name="connsiteY3" fmla="*/ 715808 h 715808"/>
                <a:gd name="connsiteX4" fmla="*/ 0 w 818735"/>
                <a:gd name="connsiteY4" fmla="*/ 71707 h 715808"/>
                <a:gd name="connsiteX0" fmla="*/ 0 w 818735"/>
                <a:gd name="connsiteY0" fmla="*/ 71707 h 715931"/>
                <a:gd name="connsiteX1" fmla="*/ 126169 w 818735"/>
                <a:gd name="connsiteY1" fmla="*/ 0 h 715931"/>
                <a:gd name="connsiteX2" fmla="*/ 818735 w 818735"/>
                <a:gd name="connsiteY2" fmla="*/ 710671 h 715931"/>
                <a:gd name="connsiteX3" fmla="*/ 554613 w 818735"/>
                <a:gd name="connsiteY3" fmla="*/ 715931 h 715931"/>
                <a:gd name="connsiteX4" fmla="*/ 0 w 818735"/>
                <a:gd name="connsiteY4" fmla="*/ 71707 h 715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8735" h="715931">
                  <a:moveTo>
                    <a:pt x="0" y="71707"/>
                  </a:moveTo>
                  <a:lnTo>
                    <a:pt x="126169" y="0"/>
                  </a:lnTo>
                  <a:lnTo>
                    <a:pt x="818735" y="710671"/>
                  </a:lnTo>
                  <a:lnTo>
                    <a:pt x="554613" y="715931"/>
                  </a:lnTo>
                  <a:lnTo>
                    <a:pt x="0" y="7170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1" name="Freeform 410"/>
            <p:cNvSpPr/>
            <p:nvPr/>
          </p:nvSpPr>
          <p:spPr>
            <a:xfrm>
              <a:off x="6613638" y="2613963"/>
              <a:ext cx="1987220" cy="827592"/>
            </a:xfrm>
            <a:custGeom>
              <a:avLst/>
              <a:gdLst>
                <a:gd name="connsiteX0" fmla="*/ 1466850 w 1485900"/>
                <a:gd name="connsiteY0" fmla="*/ 0 h 847725"/>
                <a:gd name="connsiteX1" fmla="*/ 971550 w 1485900"/>
                <a:gd name="connsiteY1" fmla="*/ 47625 h 847725"/>
                <a:gd name="connsiteX2" fmla="*/ 523875 w 1485900"/>
                <a:gd name="connsiteY2" fmla="*/ 123825 h 847725"/>
                <a:gd name="connsiteX3" fmla="*/ 19050 w 1485900"/>
                <a:gd name="connsiteY3" fmla="*/ 190500 h 847725"/>
                <a:gd name="connsiteX4" fmla="*/ 0 w 1485900"/>
                <a:gd name="connsiteY4" fmla="*/ 285750 h 847725"/>
                <a:gd name="connsiteX5" fmla="*/ 238125 w 1485900"/>
                <a:gd name="connsiteY5" fmla="*/ 438150 h 847725"/>
                <a:gd name="connsiteX6" fmla="*/ 495300 w 1485900"/>
                <a:gd name="connsiteY6" fmla="*/ 581025 h 847725"/>
                <a:gd name="connsiteX7" fmla="*/ 1047750 w 1485900"/>
                <a:gd name="connsiteY7" fmla="*/ 752475 h 847725"/>
                <a:gd name="connsiteX8" fmla="*/ 1485900 w 1485900"/>
                <a:gd name="connsiteY8" fmla="*/ 847725 h 847725"/>
                <a:gd name="connsiteX9" fmla="*/ 1466850 w 1485900"/>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28650 w 1876425"/>
                <a:gd name="connsiteY5" fmla="*/ 438150 h 847725"/>
                <a:gd name="connsiteX6" fmla="*/ 885825 w 1876425"/>
                <a:gd name="connsiteY6" fmla="*/ 581025 h 847725"/>
                <a:gd name="connsiteX7" fmla="*/ 1438275 w 1876425"/>
                <a:gd name="connsiteY7" fmla="*/ 752475 h 847725"/>
                <a:gd name="connsiteX8" fmla="*/ 1876425 w 1876425"/>
                <a:gd name="connsiteY8" fmla="*/ 847725 h 847725"/>
                <a:gd name="connsiteX9" fmla="*/ 1857375 w 1876425"/>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95325 w 1876425"/>
                <a:gd name="connsiteY5" fmla="*/ 485775 h 847725"/>
                <a:gd name="connsiteX6" fmla="*/ 885825 w 1876425"/>
                <a:gd name="connsiteY6" fmla="*/ 581025 h 847725"/>
                <a:gd name="connsiteX7" fmla="*/ 1438275 w 1876425"/>
                <a:gd name="connsiteY7" fmla="*/ 752475 h 847725"/>
                <a:gd name="connsiteX8" fmla="*/ 1876425 w 1876425"/>
                <a:gd name="connsiteY8" fmla="*/ 847725 h 847725"/>
                <a:gd name="connsiteX9" fmla="*/ 1857375 w 1876425"/>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95325 w 1876425"/>
                <a:gd name="connsiteY5" fmla="*/ 485775 h 847725"/>
                <a:gd name="connsiteX6" fmla="*/ 933450 w 1876425"/>
                <a:gd name="connsiteY6" fmla="*/ 581025 h 847725"/>
                <a:gd name="connsiteX7" fmla="*/ 1438275 w 1876425"/>
                <a:gd name="connsiteY7" fmla="*/ 752475 h 847725"/>
                <a:gd name="connsiteX8" fmla="*/ 1876425 w 1876425"/>
                <a:gd name="connsiteY8" fmla="*/ 847725 h 847725"/>
                <a:gd name="connsiteX9" fmla="*/ 1857375 w 1876425"/>
                <a:gd name="connsiteY9" fmla="*/ 0 h 847725"/>
                <a:gd name="connsiteX0" fmla="*/ 1715973 w 1735023"/>
                <a:gd name="connsiteY0" fmla="*/ 0 h 847725"/>
                <a:gd name="connsiteX1" fmla="*/ 1220673 w 1735023"/>
                <a:gd name="connsiteY1" fmla="*/ 47625 h 847725"/>
                <a:gd name="connsiteX2" fmla="*/ 772998 w 1735023"/>
                <a:gd name="connsiteY2" fmla="*/ 123825 h 847725"/>
                <a:gd name="connsiteX3" fmla="*/ 268173 w 1735023"/>
                <a:gd name="connsiteY3" fmla="*/ 190500 h 847725"/>
                <a:gd name="connsiteX4" fmla="*/ 0 w 1735023"/>
                <a:gd name="connsiteY4" fmla="*/ 304407 h 847725"/>
                <a:gd name="connsiteX5" fmla="*/ 553923 w 1735023"/>
                <a:gd name="connsiteY5" fmla="*/ 485775 h 847725"/>
                <a:gd name="connsiteX6" fmla="*/ 792048 w 1735023"/>
                <a:gd name="connsiteY6" fmla="*/ 581025 h 847725"/>
                <a:gd name="connsiteX7" fmla="*/ 1296873 w 1735023"/>
                <a:gd name="connsiteY7" fmla="*/ 752475 h 847725"/>
                <a:gd name="connsiteX8" fmla="*/ 1735023 w 1735023"/>
                <a:gd name="connsiteY8" fmla="*/ 847725 h 847725"/>
                <a:gd name="connsiteX9" fmla="*/ 1715973 w 1735023"/>
                <a:gd name="connsiteY9" fmla="*/ 0 h 847725"/>
                <a:gd name="connsiteX0" fmla="*/ 1715973 w 1735023"/>
                <a:gd name="connsiteY0" fmla="*/ 0 h 847725"/>
                <a:gd name="connsiteX1" fmla="*/ 1220673 w 1735023"/>
                <a:gd name="connsiteY1" fmla="*/ 47625 h 847725"/>
                <a:gd name="connsiteX2" fmla="*/ 772998 w 1735023"/>
                <a:gd name="connsiteY2" fmla="*/ 123825 h 847725"/>
                <a:gd name="connsiteX3" fmla="*/ 334161 w 1735023"/>
                <a:gd name="connsiteY3" fmla="*/ 199926 h 847725"/>
                <a:gd name="connsiteX4" fmla="*/ 0 w 1735023"/>
                <a:gd name="connsiteY4" fmla="*/ 304407 h 847725"/>
                <a:gd name="connsiteX5" fmla="*/ 553923 w 1735023"/>
                <a:gd name="connsiteY5" fmla="*/ 485775 h 847725"/>
                <a:gd name="connsiteX6" fmla="*/ 792048 w 1735023"/>
                <a:gd name="connsiteY6" fmla="*/ 581025 h 847725"/>
                <a:gd name="connsiteX7" fmla="*/ 1296873 w 1735023"/>
                <a:gd name="connsiteY7" fmla="*/ 752475 h 847725"/>
                <a:gd name="connsiteX8" fmla="*/ 1735023 w 1735023"/>
                <a:gd name="connsiteY8" fmla="*/ 847725 h 847725"/>
                <a:gd name="connsiteX9" fmla="*/ 1715973 w 1735023"/>
                <a:gd name="connsiteY9" fmla="*/ 0 h 847725"/>
                <a:gd name="connsiteX0" fmla="*/ 1973148 w 1992198"/>
                <a:gd name="connsiteY0" fmla="*/ 0 h 847725"/>
                <a:gd name="connsiteX1" fmla="*/ 1477848 w 1992198"/>
                <a:gd name="connsiteY1" fmla="*/ 47625 h 847725"/>
                <a:gd name="connsiteX2" fmla="*/ 1030173 w 1992198"/>
                <a:gd name="connsiteY2" fmla="*/ 123825 h 847725"/>
                <a:gd name="connsiteX3" fmla="*/ 591336 w 1992198"/>
                <a:gd name="connsiteY3" fmla="*/ 199926 h 847725"/>
                <a:gd name="connsiteX4" fmla="*/ 0 w 1992198"/>
                <a:gd name="connsiteY4" fmla="*/ 299644 h 847725"/>
                <a:gd name="connsiteX5" fmla="*/ 811098 w 1992198"/>
                <a:gd name="connsiteY5" fmla="*/ 485775 h 847725"/>
                <a:gd name="connsiteX6" fmla="*/ 1049223 w 1992198"/>
                <a:gd name="connsiteY6" fmla="*/ 581025 h 847725"/>
                <a:gd name="connsiteX7" fmla="*/ 1554048 w 1992198"/>
                <a:gd name="connsiteY7" fmla="*/ 752475 h 847725"/>
                <a:gd name="connsiteX8" fmla="*/ 1992198 w 1992198"/>
                <a:gd name="connsiteY8" fmla="*/ 847725 h 847725"/>
                <a:gd name="connsiteX9" fmla="*/ 1973148 w 1992198"/>
                <a:gd name="connsiteY9" fmla="*/ 0 h 847725"/>
                <a:gd name="connsiteX0" fmla="*/ 1973148 w 1992198"/>
                <a:gd name="connsiteY0" fmla="*/ 0 h 847725"/>
                <a:gd name="connsiteX1" fmla="*/ 1477848 w 1992198"/>
                <a:gd name="connsiteY1" fmla="*/ 47625 h 847725"/>
                <a:gd name="connsiteX2" fmla="*/ 1030173 w 1992198"/>
                <a:gd name="connsiteY2" fmla="*/ 123825 h 847725"/>
                <a:gd name="connsiteX3" fmla="*/ 591336 w 1992198"/>
                <a:gd name="connsiteY3" fmla="*/ 199926 h 847725"/>
                <a:gd name="connsiteX4" fmla="*/ 0 w 1992198"/>
                <a:gd name="connsiteY4" fmla="*/ 299644 h 847725"/>
                <a:gd name="connsiteX5" fmla="*/ 725373 w 1992198"/>
                <a:gd name="connsiteY5" fmla="*/ 471488 h 847725"/>
                <a:gd name="connsiteX6" fmla="*/ 1049223 w 1992198"/>
                <a:gd name="connsiteY6" fmla="*/ 581025 h 847725"/>
                <a:gd name="connsiteX7" fmla="*/ 1554048 w 1992198"/>
                <a:gd name="connsiteY7" fmla="*/ 752475 h 847725"/>
                <a:gd name="connsiteX8" fmla="*/ 1992198 w 1992198"/>
                <a:gd name="connsiteY8" fmla="*/ 847725 h 847725"/>
                <a:gd name="connsiteX9" fmla="*/ 1973148 w 1992198"/>
                <a:gd name="connsiteY9" fmla="*/ 0 h 847725"/>
                <a:gd name="connsiteX0" fmla="*/ 1973148 w 1992198"/>
                <a:gd name="connsiteY0" fmla="*/ 0 h 847725"/>
                <a:gd name="connsiteX1" fmla="*/ 1477848 w 1992198"/>
                <a:gd name="connsiteY1" fmla="*/ 47625 h 847725"/>
                <a:gd name="connsiteX2" fmla="*/ 1030173 w 1992198"/>
                <a:gd name="connsiteY2" fmla="*/ 123825 h 847725"/>
                <a:gd name="connsiteX3" fmla="*/ 591336 w 1992198"/>
                <a:gd name="connsiteY3" fmla="*/ 199926 h 847725"/>
                <a:gd name="connsiteX4" fmla="*/ 0 w 1992198"/>
                <a:gd name="connsiteY4" fmla="*/ 299644 h 847725"/>
                <a:gd name="connsiteX5" fmla="*/ 725373 w 1992198"/>
                <a:gd name="connsiteY5" fmla="*/ 471488 h 847725"/>
                <a:gd name="connsiteX6" fmla="*/ 887299 w 1992198"/>
                <a:gd name="connsiteY6" fmla="*/ 538163 h 847725"/>
                <a:gd name="connsiteX7" fmla="*/ 1049223 w 1992198"/>
                <a:gd name="connsiteY7" fmla="*/ 581025 h 847725"/>
                <a:gd name="connsiteX8" fmla="*/ 1554048 w 1992198"/>
                <a:gd name="connsiteY8" fmla="*/ 752475 h 847725"/>
                <a:gd name="connsiteX9" fmla="*/ 1992198 w 1992198"/>
                <a:gd name="connsiteY9" fmla="*/ 847725 h 847725"/>
                <a:gd name="connsiteX10" fmla="*/ 1973148 w 1992198"/>
                <a:gd name="connsiteY10" fmla="*/ 0 h 847725"/>
                <a:gd name="connsiteX0" fmla="*/ 1973148 w 1992198"/>
                <a:gd name="connsiteY0" fmla="*/ 0 h 847725"/>
                <a:gd name="connsiteX1" fmla="*/ 1477848 w 1992198"/>
                <a:gd name="connsiteY1" fmla="*/ 47625 h 847725"/>
                <a:gd name="connsiteX2" fmla="*/ 1030173 w 1992198"/>
                <a:gd name="connsiteY2" fmla="*/ 123825 h 847725"/>
                <a:gd name="connsiteX3" fmla="*/ 591336 w 1992198"/>
                <a:gd name="connsiteY3" fmla="*/ 199926 h 847725"/>
                <a:gd name="connsiteX4" fmla="*/ 0 w 1992198"/>
                <a:gd name="connsiteY4" fmla="*/ 299644 h 847725"/>
                <a:gd name="connsiteX5" fmla="*/ 725373 w 1992198"/>
                <a:gd name="connsiteY5" fmla="*/ 471488 h 847725"/>
                <a:gd name="connsiteX6" fmla="*/ 887299 w 1992198"/>
                <a:gd name="connsiteY6" fmla="*/ 538163 h 847725"/>
                <a:gd name="connsiteX7" fmla="*/ 1068273 w 1992198"/>
                <a:gd name="connsiteY7" fmla="*/ 595313 h 847725"/>
                <a:gd name="connsiteX8" fmla="*/ 1554048 w 1992198"/>
                <a:gd name="connsiteY8" fmla="*/ 752475 h 847725"/>
                <a:gd name="connsiteX9" fmla="*/ 1992198 w 1992198"/>
                <a:gd name="connsiteY9" fmla="*/ 847725 h 847725"/>
                <a:gd name="connsiteX10" fmla="*/ 1973148 w 1992198"/>
                <a:gd name="connsiteY10" fmla="*/ 0 h 847725"/>
                <a:gd name="connsiteX0" fmla="*/ 1973148 w 1973148"/>
                <a:gd name="connsiteY0" fmla="*/ 0 h 847725"/>
                <a:gd name="connsiteX1" fmla="*/ 1477848 w 1973148"/>
                <a:gd name="connsiteY1" fmla="*/ 47625 h 847725"/>
                <a:gd name="connsiteX2" fmla="*/ 1030173 w 1973148"/>
                <a:gd name="connsiteY2" fmla="*/ 123825 h 847725"/>
                <a:gd name="connsiteX3" fmla="*/ 591336 w 1973148"/>
                <a:gd name="connsiteY3" fmla="*/ 199926 h 847725"/>
                <a:gd name="connsiteX4" fmla="*/ 0 w 1973148"/>
                <a:gd name="connsiteY4" fmla="*/ 299644 h 847725"/>
                <a:gd name="connsiteX5" fmla="*/ 725373 w 1973148"/>
                <a:gd name="connsiteY5" fmla="*/ 471488 h 847725"/>
                <a:gd name="connsiteX6" fmla="*/ 887299 w 1973148"/>
                <a:gd name="connsiteY6" fmla="*/ 538163 h 847725"/>
                <a:gd name="connsiteX7" fmla="*/ 1068273 w 1973148"/>
                <a:gd name="connsiteY7" fmla="*/ 595313 h 847725"/>
                <a:gd name="connsiteX8" fmla="*/ 1554048 w 1973148"/>
                <a:gd name="connsiteY8" fmla="*/ 752475 h 847725"/>
                <a:gd name="connsiteX9" fmla="*/ 1973148 w 1973148"/>
                <a:gd name="connsiteY9" fmla="*/ 847725 h 847725"/>
                <a:gd name="connsiteX10" fmla="*/ 1973148 w 1973148"/>
                <a:gd name="connsiteY10" fmla="*/ 0 h 847725"/>
                <a:gd name="connsiteX0" fmla="*/ 1949336 w 1973148"/>
                <a:gd name="connsiteY0" fmla="*/ 0 h 847725"/>
                <a:gd name="connsiteX1" fmla="*/ 1477848 w 1973148"/>
                <a:gd name="connsiteY1" fmla="*/ 47625 h 847725"/>
                <a:gd name="connsiteX2" fmla="*/ 1030173 w 1973148"/>
                <a:gd name="connsiteY2" fmla="*/ 123825 h 847725"/>
                <a:gd name="connsiteX3" fmla="*/ 591336 w 1973148"/>
                <a:gd name="connsiteY3" fmla="*/ 199926 h 847725"/>
                <a:gd name="connsiteX4" fmla="*/ 0 w 1973148"/>
                <a:gd name="connsiteY4" fmla="*/ 299644 h 847725"/>
                <a:gd name="connsiteX5" fmla="*/ 725373 w 1973148"/>
                <a:gd name="connsiteY5" fmla="*/ 471488 h 847725"/>
                <a:gd name="connsiteX6" fmla="*/ 887299 w 1973148"/>
                <a:gd name="connsiteY6" fmla="*/ 538163 h 847725"/>
                <a:gd name="connsiteX7" fmla="*/ 1068273 w 1973148"/>
                <a:gd name="connsiteY7" fmla="*/ 595313 h 847725"/>
                <a:gd name="connsiteX8" fmla="*/ 1554048 w 1973148"/>
                <a:gd name="connsiteY8" fmla="*/ 752475 h 847725"/>
                <a:gd name="connsiteX9" fmla="*/ 1973148 w 1973148"/>
                <a:gd name="connsiteY9" fmla="*/ 847725 h 847725"/>
                <a:gd name="connsiteX10" fmla="*/ 1949336 w 1973148"/>
                <a:gd name="connsiteY10" fmla="*/ 0 h 847725"/>
                <a:gd name="connsiteX0" fmla="*/ 1918164 w 1973148"/>
                <a:gd name="connsiteY0" fmla="*/ 0 h 826943"/>
                <a:gd name="connsiteX1" fmla="*/ 1477848 w 1973148"/>
                <a:gd name="connsiteY1" fmla="*/ 26843 h 826943"/>
                <a:gd name="connsiteX2" fmla="*/ 1030173 w 1973148"/>
                <a:gd name="connsiteY2" fmla="*/ 103043 h 826943"/>
                <a:gd name="connsiteX3" fmla="*/ 591336 w 1973148"/>
                <a:gd name="connsiteY3" fmla="*/ 179144 h 826943"/>
                <a:gd name="connsiteX4" fmla="*/ 0 w 1973148"/>
                <a:gd name="connsiteY4" fmla="*/ 278862 h 826943"/>
                <a:gd name="connsiteX5" fmla="*/ 725373 w 1973148"/>
                <a:gd name="connsiteY5" fmla="*/ 450706 h 826943"/>
                <a:gd name="connsiteX6" fmla="*/ 887299 w 1973148"/>
                <a:gd name="connsiteY6" fmla="*/ 517381 h 826943"/>
                <a:gd name="connsiteX7" fmla="*/ 1068273 w 1973148"/>
                <a:gd name="connsiteY7" fmla="*/ 574531 h 826943"/>
                <a:gd name="connsiteX8" fmla="*/ 1554048 w 1973148"/>
                <a:gd name="connsiteY8" fmla="*/ 731693 h 826943"/>
                <a:gd name="connsiteX9" fmla="*/ 1973148 w 1973148"/>
                <a:gd name="connsiteY9" fmla="*/ 826943 h 826943"/>
                <a:gd name="connsiteX10" fmla="*/ 1918164 w 1973148"/>
                <a:gd name="connsiteY10" fmla="*/ 0 h 826943"/>
                <a:gd name="connsiteX0" fmla="*/ 1918164 w 1931585"/>
                <a:gd name="connsiteY0" fmla="*/ 0 h 806161"/>
                <a:gd name="connsiteX1" fmla="*/ 1477848 w 1931585"/>
                <a:gd name="connsiteY1" fmla="*/ 26843 h 806161"/>
                <a:gd name="connsiteX2" fmla="*/ 1030173 w 1931585"/>
                <a:gd name="connsiteY2" fmla="*/ 103043 h 806161"/>
                <a:gd name="connsiteX3" fmla="*/ 591336 w 1931585"/>
                <a:gd name="connsiteY3" fmla="*/ 179144 h 806161"/>
                <a:gd name="connsiteX4" fmla="*/ 0 w 1931585"/>
                <a:gd name="connsiteY4" fmla="*/ 278862 h 806161"/>
                <a:gd name="connsiteX5" fmla="*/ 725373 w 1931585"/>
                <a:gd name="connsiteY5" fmla="*/ 450706 h 806161"/>
                <a:gd name="connsiteX6" fmla="*/ 887299 w 1931585"/>
                <a:gd name="connsiteY6" fmla="*/ 517381 h 806161"/>
                <a:gd name="connsiteX7" fmla="*/ 1068273 w 1931585"/>
                <a:gd name="connsiteY7" fmla="*/ 574531 h 806161"/>
                <a:gd name="connsiteX8" fmla="*/ 1554048 w 1931585"/>
                <a:gd name="connsiteY8" fmla="*/ 731693 h 806161"/>
                <a:gd name="connsiteX9" fmla="*/ 1931585 w 1931585"/>
                <a:gd name="connsiteY9" fmla="*/ 806161 h 806161"/>
                <a:gd name="connsiteX10" fmla="*/ 1918164 w 1931585"/>
                <a:gd name="connsiteY10" fmla="*/ 0 h 806161"/>
                <a:gd name="connsiteX0" fmla="*/ 1918164 w 1931585"/>
                <a:gd name="connsiteY0" fmla="*/ 0 h 806161"/>
                <a:gd name="connsiteX1" fmla="*/ 1477848 w 1931585"/>
                <a:gd name="connsiteY1" fmla="*/ 26843 h 806161"/>
                <a:gd name="connsiteX2" fmla="*/ 1030173 w 1931585"/>
                <a:gd name="connsiteY2" fmla="*/ 103043 h 806161"/>
                <a:gd name="connsiteX3" fmla="*/ 591336 w 1931585"/>
                <a:gd name="connsiteY3" fmla="*/ 179144 h 806161"/>
                <a:gd name="connsiteX4" fmla="*/ 0 w 1931585"/>
                <a:gd name="connsiteY4" fmla="*/ 278862 h 806161"/>
                <a:gd name="connsiteX5" fmla="*/ 572973 w 1931585"/>
                <a:gd name="connsiteY5" fmla="*/ 464994 h 806161"/>
                <a:gd name="connsiteX6" fmla="*/ 887299 w 1931585"/>
                <a:gd name="connsiteY6" fmla="*/ 517381 h 806161"/>
                <a:gd name="connsiteX7" fmla="*/ 1068273 w 1931585"/>
                <a:gd name="connsiteY7" fmla="*/ 574531 h 806161"/>
                <a:gd name="connsiteX8" fmla="*/ 1554048 w 1931585"/>
                <a:gd name="connsiteY8" fmla="*/ 731693 h 806161"/>
                <a:gd name="connsiteX9" fmla="*/ 1931585 w 1931585"/>
                <a:gd name="connsiteY9" fmla="*/ 806161 h 806161"/>
                <a:gd name="connsiteX10" fmla="*/ 1918164 w 1931585"/>
                <a:gd name="connsiteY10" fmla="*/ 0 h 806161"/>
                <a:gd name="connsiteX0" fmla="*/ 1989601 w 2003022"/>
                <a:gd name="connsiteY0" fmla="*/ 0 h 806161"/>
                <a:gd name="connsiteX1" fmla="*/ 1549285 w 2003022"/>
                <a:gd name="connsiteY1" fmla="*/ 26843 h 806161"/>
                <a:gd name="connsiteX2" fmla="*/ 1101610 w 2003022"/>
                <a:gd name="connsiteY2" fmla="*/ 103043 h 806161"/>
                <a:gd name="connsiteX3" fmla="*/ 662773 w 2003022"/>
                <a:gd name="connsiteY3" fmla="*/ 179144 h 806161"/>
                <a:gd name="connsiteX4" fmla="*/ 0 w 2003022"/>
                <a:gd name="connsiteY4" fmla="*/ 269337 h 806161"/>
                <a:gd name="connsiteX5" fmla="*/ 644410 w 2003022"/>
                <a:gd name="connsiteY5" fmla="*/ 464994 h 806161"/>
                <a:gd name="connsiteX6" fmla="*/ 958736 w 2003022"/>
                <a:gd name="connsiteY6" fmla="*/ 517381 h 806161"/>
                <a:gd name="connsiteX7" fmla="*/ 1139710 w 2003022"/>
                <a:gd name="connsiteY7" fmla="*/ 574531 h 806161"/>
                <a:gd name="connsiteX8" fmla="*/ 1625485 w 2003022"/>
                <a:gd name="connsiteY8" fmla="*/ 731693 h 806161"/>
                <a:gd name="connsiteX9" fmla="*/ 2003022 w 2003022"/>
                <a:gd name="connsiteY9" fmla="*/ 806161 h 806161"/>
                <a:gd name="connsiteX10" fmla="*/ 1989601 w 2003022"/>
                <a:gd name="connsiteY10" fmla="*/ 0 h 806161"/>
                <a:gd name="connsiteX0" fmla="*/ 1989601 w 2003022"/>
                <a:gd name="connsiteY0" fmla="*/ 0 h 806161"/>
                <a:gd name="connsiteX1" fmla="*/ 1549285 w 2003022"/>
                <a:gd name="connsiteY1" fmla="*/ 26843 h 806161"/>
                <a:gd name="connsiteX2" fmla="*/ 1101610 w 2003022"/>
                <a:gd name="connsiteY2" fmla="*/ 103043 h 806161"/>
                <a:gd name="connsiteX3" fmla="*/ 691348 w 2003022"/>
                <a:gd name="connsiteY3" fmla="*/ 160094 h 806161"/>
                <a:gd name="connsiteX4" fmla="*/ 0 w 2003022"/>
                <a:gd name="connsiteY4" fmla="*/ 269337 h 806161"/>
                <a:gd name="connsiteX5" fmla="*/ 644410 w 2003022"/>
                <a:gd name="connsiteY5" fmla="*/ 464994 h 806161"/>
                <a:gd name="connsiteX6" fmla="*/ 958736 w 2003022"/>
                <a:gd name="connsiteY6" fmla="*/ 517381 h 806161"/>
                <a:gd name="connsiteX7" fmla="*/ 1139710 w 2003022"/>
                <a:gd name="connsiteY7" fmla="*/ 574531 h 806161"/>
                <a:gd name="connsiteX8" fmla="*/ 1625485 w 2003022"/>
                <a:gd name="connsiteY8" fmla="*/ 731693 h 806161"/>
                <a:gd name="connsiteX9" fmla="*/ 2003022 w 2003022"/>
                <a:gd name="connsiteY9" fmla="*/ 806161 h 806161"/>
                <a:gd name="connsiteX10" fmla="*/ 1989601 w 2003022"/>
                <a:gd name="connsiteY10" fmla="*/ 0 h 806161"/>
                <a:gd name="connsiteX0" fmla="*/ 1987220 w 2003022"/>
                <a:gd name="connsiteY0" fmla="*/ 0 h 832355"/>
                <a:gd name="connsiteX1" fmla="*/ 1549285 w 2003022"/>
                <a:gd name="connsiteY1" fmla="*/ 53037 h 832355"/>
                <a:gd name="connsiteX2" fmla="*/ 1101610 w 2003022"/>
                <a:gd name="connsiteY2" fmla="*/ 129237 h 832355"/>
                <a:gd name="connsiteX3" fmla="*/ 691348 w 2003022"/>
                <a:gd name="connsiteY3" fmla="*/ 186288 h 832355"/>
                <a:gd name="connsiteX4" fmla="*/ 0 w 2003022"/>
                <a:gd name="connsiteY4" fmla="*/ 295531 h 832355"/>
                <a:gd name="connsiteX5" fmla="*/ 644410 w 2003022"/>
                <a:gd name="connsiteY5" fmla="*/ 491188 h 832355"/>
                <a:gd name="connsiteX6" fmla="*/ 958736 w 2003022"/>
                <a:gd name="connsiteY6" fmla="*/ 543575 h 832355"/>
                <a:gd name="connsiteX7" fmla="*/ 1139710 w 2003022"/>
                <a:gd name="connsiteY7" fmla="*/ 600725 h 832355"/>
                <a:gd name="connsiteX8" fmla="*/ 1625485 w 2003022"/>
                <a:gd name="connsiteY8" fmla="*/ 757887 h 832355"/>
                <a:gd name="connsiteX9" fmla="*/ 2003022 w 2003022"/>
                <a:gd name="connsiteY9" fmla="*/ 832355 h 832355"/>
                <a:gd name="connsiteX10" fmla="*/ 1987220 w 2003022"/>
                <a:gd name="connsiteY10" fmla="*/ 0 h 832355"/>
                <a:gd name="connsiteX0" fmla="*/ 1987220 w 2003022"/>
                <a:gd name="connsiteY0" fmla="*/ 0 h 832355"/>
                <a:gd name="connsiteX1" fmla="*/ 1620725 w 2003022"/>
                <a:gd name="connsiteY1" fmla="*/ 38750 h 832355"/>
                <a:gd name="connsiteX2" fmla="*/ 1549285 w 2003022"/>
                <a:gd name="connsiteY2" fmla="*/ 53037 h 832355"/>
                <a:gd name="connsiteX3" fmla="*/ 1101610 w 2003022"/>
                <a:gd name="connsiteY3" fmla="*/ 129237 h 832355"/>
                <a:gd name="connsiteX4" fmla="*/ 691348 w 2003022"/>
                <a:gd name="connsiteY4" fmla="*/ 186288 h 832355"/>
                <a:gd name="connsiteX5" fmla="*/ 0 w 2003022"/>
                <a:gd name="connsiteY5" fmla="*/ 295531 h 832355"/>
                <a:gd name="connsiteX6" fmla="*/ 644410 w 2003022"/>
                <a:gd name="connsiteY6" fmla="*/ 491188 h 832355"/>
                <a:gd name="connsiteX7" fmla="*/ 958736 w 2003022"/>
                <a:gd name="connsiteY7" fmla="*/ 543575 h 832355"/>
                <a:gd name="connsiteX8" fmla="*/ 1139710 w 2003022"/>
                <a:gd name="connsiteY8" fmla="*/ 600725 h 832355"/>
                <a:gd name="connsiteX9" fmla="*/ 1625485 w 2003022"/>
                <a:gd name="connsiteY9" fmla="*/ 757887 h 832355"/>
                <a:gd name="connsiteX10" fmla="*/ 2003022 w 2003022"/>
                <a:gd name="connsiteY10" fmla="*/ 832355 h 832355"/>
                <a:gd name="connsiteX11" fmla="*/ 1987220 w 2003022"/>
                <a:gd name="connsiteY11" fmla="*/ 0 h 832355"/>
                <a:gd name="connsiteX0" fmla="*/ 1987220 w 1987220"/>
                <a:gd name="connsiteY0" fmla="*/ 0 h 827592"/>
                <a:gd name="connsiteX1" fmla="*/ 1620725 w 1987220"/>
                <a:gd name="connsiteY1" fmla="*/ 38750 h 827592"/>
                <a:gd name="connsiteX2" fmla="*/ 1549285 w 1987220"/>
                <a:gd name="connsiteY2" fmla="*/ 53037 h 827592"/>
                <a:gd name="connsiteX3" fmla="*/ 1101610 w 1987220"/>
                <a:gd name="connsiteY3" fmla="*/ 129237 h 827592"/>
                <a:gd name="connsiteX4" fmla="*/ 691348 w 1987220"/>
                <a:gd name="connsiteY4" fmla="*/ 186288 h 827592"/>
                <a:gd name="connsiteX5" fmla="*/ 0 w 1987220"/>
                <a:gd name="connsiteY5" fmla="*/ 295531 h 827592"/>
                <a:gd name="connsiteX6" fmla="*/ 644410 w 1987220"/>
                <a:gd name="connsiteY6" fmla="*/ 491188 h 827592"/>
                <a:gd name="connsiteX7" fmla="*/ 958736 w 1987220"/>
                <a:gd name="connsiteY7" fmla="*/ 543575 h 827592"/>
                <a:gd name="connsiteX8" fmla="*/ 1139710 w 1987220"/>
                <a:gd name="connsiteY8" fmla="*/ 600725 h 827592"/>
                <a:gd name="connsiteX9" fmla="*/ 1625485 w 1987220"/>
                <a:gd name="connsiteY9" fmla="*/ 757887 h 827592"/>
                <a:gd name="connsiteX10" fmla="*/ 1979210 w 1987220"/>
                <a:gd name="connsiteY10" fmla="*/ 827592 h 827592"/>
                <a:gd name="connsiteX11" fmla="*/ 1987220 w 1987220"/>
                <a:gd name="connsiteY11" fmla="*/ 0 h 82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7220" h="827592">
                  <a:moveTo>
                    <a:pt x="1987220" y="0"/>
                  </a:moveTo>
                  <a:cubicBezTo>
                    <a:pt x="1860292" y="16092"/>
                    <a:pt x="1747653" y="22658"/>
                    <a:pt x="1620725" y="38750"/>
                  </a:cubicBezTo>
                  <a:lnTo>
                    <a:pt x="1549285" y="53037"/>
                  </a:lnTo>
                  <a:lnTo>
                    <a:pt x="1101610" y="129237"/>
                  </a:lnTo>
                  <a:lnTo>
                    <a:pt x="691348" y="186288"/>
                  </a:lnTo>
                  <a:lnTo>
                    <a:pt x="0" y="295531"/>
                  </a:lnTo>
                  <a:cubicBezTo>
                    <a:pt x="241791" y="352812"/>
                    <a:pt x="402619" y="433907"/>
                    <a:pt x="644410" y="491188"/>
                  </a:cubicBezTo>
                  <a:cubicBezTo>
                    <a:pt x="695210" y="505475"/>
                    <a:pt x="907936" y="529288"/>
                    <a:pt x="958736" y="543575"/>
                  </a:cubicBezTo>
                  <a:lnTo>
                    <a:pt x="1139710" y="600725"/>
                  </a:lnTo>
                  <a:lnTo>
                    <a:pt x="1625485" y="757887"/>
                  </a:lnTo>
                  <a:lnTo>
                    <a:pt x="1979210" y="827592"/>
                  </a:lnTo>
                  <a:lnTo>
                    <a:pt x="1987220" y="0"/>
                  </a:ln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2" name="Freeform 411"/>
            <p:cNvSpPr/>
            <p:nvPr/>
          </p:nvSpPr>
          <p:spPr>
            <a:xfrm>
              <a:off x="2047226" y="3128963"/>
              <a:ext cx="619126" cy="852488"/>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642938 w 642938"/>
                <a:gd name="connsiteY0" fmla="*/ 104775 h 866775"/>
                <a:gd name="connsiteX1" fmla="*/ 485775 w 642938"/>
                <a:gd name="connsiteY1" fmla="*/ 0 h 866775"/>
                <a:gd name="connsiteX2" fmla="*/ 0 w 642938"/>
                <a:gd name="connsiteY2" fmla="*/ 866775 h 866775"/>
                <a:gd name="connsiteX3" fmla="*/ 266700 w 642938"/>
                <a:gd name="connsiteY3" fmla="*/ 838200 h 866775"/>
                <a:gd name="connsiteX4" fmla="*/ 642938 w 642938"/>
                <a:gd name="connsiteY4" fmla="*/ 104775 h 866775"/>
                <a:gd name="connsiteX0" fmla="*/ 642938 w 642938"/>
                <a:gd name="connsiteY0" fmla="*/ 90488 h 852488"/>
                <a:gd name="connsiteX1" fmla="*/ 481012 w 642938"/>
                <a:gd name="connsiteY1" fmla="*/ 0 h 852488"/>
                <a:gd name="connsiteX2" fmla="*/ 0 w 642938"/>
                <a:gd name="connsiteY2" fmla="*/ 852488 h 852488"/>
                <a:gd name="connsiteX3" fmla="*/ 266700 w 642938"/>
                <a:gd name="connsiteY3" fmla="*/ 823913 h 852488"/>
                <a:gd name="connsiteX4" fmla="*/ 642938 w 642938"/>
                <a:gd name="connsiteY4" fmla="*/ 90488 h 852488"/>
                <a:gd name="connsiteX0" fmla="*/ 619126 w 619126"/>
                <a:gd name="connsiteY0" fmla="*/ 100013 h 852488"/>
                <a:gd name="connsiteX1" fmla="*/ 481012 w 619126"/>
                <a:gd name="connsiteY1" fmla="*/ 0 h 852488"/>
                <a:gd name="connsiteX2" fmla="*/ 0 w 619126"/>
                <a:gd name="connsiteY2" fmla="*/ 852488 h 852488"/>
                <a:gd name="connsiteX3" fmla="*/ 266700 w 619126"/>
                <a:gd name="connsiteY3" fmla="*/ 823913 h 852488"/>
                <a:gd name="connsiteX4" fmla="*/ 619126 w 619126"/>
                <a:gd name="connsiteY4" fmla="*/ 100013 h 852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6" h="852488">
                  <a:moveTo>
                    <a:pt x="619126" y="100013"/>
                  </a:moveTo>
                  <a:lnTo>
                    <a:pt x="481012" y="0"/>
                  </a:lnTo>
                  <a:lnTo>
                    <a:pt x="0" y="852488"/>
                  </a:lnTo>
                  <a:lnTo>
                    <a:pt x="266700" y="823913"/>
                  </a:lnTo>
                  <a:lnTo>
                    <a:pt x="619126" y="100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3" name="Freeform 412"/>
            <p:cNvSpPr/>
            <p:nvPr/>
          </p:nvSpPr>
          <p:spPr>
            <a:xfrm>
              <a:off x="1881188" y="3105150"/>
              <a:ext cx="600075" cy="87630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04838 w 604838"/>
                <a:gd name="connsiteY0" fmla="*/ 85725 h 933450"/>
                <a:gd name="connsiteX1" fmla="*/ 457200 w 604838"/>
                <a:gd name="connsiteY1" fmla="*/ 0 h 933450"/>
                <a:gd name="connsiteX2" fmla="*/ 0 w 604838"/>
                <a:gd name="connsiteY2" fmla="*/ 685800 h 933450"/>
                <a:gd name="connsiteX3" fmla="*/ 133350 w 604838"/>
                <a:gd name="connsiteY3" fmla="*/ 933450 h 933450"/>
                <a:gd name="connsiteX4" fmla="*/ 604838 w 604838"/>
                <a:gd name="connsiteY4" fmla="*/ 85725 h 933450"/>
                <a:gd name="connsiteX0" fmla="*/ 604838 w 604838"/>
                <a:gd name="connsiteY0" fmla="*/ 85725 h 876300"/>
                <a:gd name="connsiteX1" fmla="*/ 457200 w 604838"/>
                <a:gd name="connsiteY1" fmla="*/ 0 h 876300"/>
                <a:gd name="connsiteX2" fmla="*/ 0 w 604838"/>
                <a:gd name="connsiteY2" fmla="*/ 685800 h 876300"/>
                <a:gd name="connsiteX3" fmla="*/ 166687 w 604838"/>
                <a:gd name="connsiteY3" fmla="*/ 876300 h 876300"/>
                <a:gd name="connsiteX4" fmla="*/ 604838 w 604838"/>
                <a:gd name="connsiteY4" fmla="*/ 85725 h 876300"/>
                <a:gd name="connsiteX0" fmla="*/ 604838 w 604838"/>
                <a:gd name="connsiteY0" fmla="*/ 85725 h 876300"/>
                <a:gd name="connsiteX1" fmla="*/ 457200 w 604838"/>
                <a:gd name="connsiteY1" fmla="*/ 0 h 876300"/>
                <a:gd name="connsiteX2" fmla="*/ 0 w 604838"/>
                <a:gd name="connsiteY2" fmla="*/ 685800 h 876300"/>
                <a:gd name="connsiteX3" fmla="*/ 76200 w 604838"/>
                <a:gd name="connsiteY3" fmla="*/ 862013 h 876300"/>
                <a:gd name="connsiteX4" fmla="*/ 166687 w 604838"/>
                <a:gd name="connsiteY4" fmla="*/ 876300 h 876300"/>
                <a:gd name="connsiteX5" fmla="*/ 604838 w 604838"/>
                <a:gd name="connsiteY5" fmla="*/ 85725 h 876300"/>
                <a:gd name="connsiteX0" fmla="*/ 604838 w 604838"/>
                <a:gd name="connsiteY0" fmla="*/ 85725 h 876300"/>
                <a:gd name="connsiteX1" fmla="*/ 457200 w 604838"/>
                <a:gd name="connsiteY1" fmla="*/ 0 h 876300"/>
                <a:gd name="connsiteX2" fmla="*/ 4763 w 604838"/>
                <a:gd name="connsiteY2" fmla="*/ 728663 h 876300"/>
                <a:gd name="connsiteX3" fmla="*/ 0 w 604838"/>
                <a:gd name="connsiteY3" fmla="*/ 685800 h 876300"/>
                <a:gd name="connsiteX4" fmla="*/ 76200 w 604838"/>
                <a:gd name="connsiteY4" fmla="*/ 862013 h 876300"/>
                <a:gd name="connsiteX5" fmla="*/ 166687 w 604838"/>
                <a:gd name="connsiteY5" fmla="*/ 876300 h 876300"/>
                <a:gd name="connsiteX6" fmla="*/ 604838 w 604838"/>
                <a:gd name="connsiteY6" fmla="*/ 85725 h 876300"/>
                <a:gd name="connsiteX0" fmla="*/ 600075 w 600075"/>
                <a:gd name="connsiteY0" fmla="*/ 85725 h 876300"/>
                <a:gd name="connsiteX1" fmla="*/ 452437 w 600075"/>
                <a:gd name="connsiteY1" fmla="*/ 0 h 876300"/>
                <a:gd name="connsiteX2" fmla="*/ 0 w 600075"/>
                <a:gd name="connsiteY2" fmla="*/ 728663 h 876300"/>
                <a:gd name="connsiteX3" fmla="*/ 71437 w 600075"/>
                <a:gd name="connsiteY3" fmla="*/ 862013 h 876300"/>
                <a:gd name="connsiteX4" fmla="*/ 161924 w 600075"/>
                <a:gd name="connsiteY4" fmla="*/ 876300 h 876300"/>
                <a:gd name="connsiteX5" fmla="*/ 600075 w 600075"/>
                <a:gd name="connsiteY5" fmla="*/ 85725 h 8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075" h="876300">
                  <a:moveTo>
                    <a:pt x="600075" y="85725"/>
                  </a:moveTo>
                  <a:lnTo>
                    <a:pt x="452437" y="0"/>
                  </a:lnTo>
                  <a:cubicBezTo>
                    <a:pt x="300037" y="220663"/>
                    <a:pt x="152400" y="508000"/>
                    <a:pt x="0" y="728663"/>
                  </a:cubicBezTo>
                  <a:lnTo>
                    <a:pt x="71437" y="862013"/>
                  </a:lnTo>
                  <a:lnTo>
                    <a:pt x="161924" y="876300"/>
                  </a:lnTo>
                  <a:lnTo>
                    <a:pt x="600075" y="8572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4" name="Freeform 413"/>
            <p:cNvSpPr/>
            <p:nvPr/>
          </p:nvSpPr>
          <p:spPr>
            <a:xfrm rot="20524102">
              <a:off x="5850404" y="2885275"/>
              <a:ext cx="795953" cy="64564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20207"/>
                <a:gd name="connsiteY0" fmla="*/ 69013 h 656307"/>
                <a:gd name="connsiteX1" fmla="*/ 165349 w 820207"/>
                <a:gd name="connsiteY1" fmla="*/ 0 h 656307"/>
                <a:gd name="connsiteX2" fmla="*/ 820207 w 820207"/>
                <a:gd name="connsiteY2" fmla="*/ 632139 h 656307"/>
                <a:gd name="connsiteX3" fmla="*/ 542555 w 820207"/>
                <a:gd name="connsiteY3" fmla="*/ 656307 h 656307"/>
                <a:gd name="connsiteX4" fmla="*/ 0 w 820207"/>
                <a:gd name="connsiteY4" fmla="*/ 69013 h 656307"/>
                <a:gd name="connsiteX0" fmla="*/ 0 w 848596"/>
                <a:gd name="connsiteY0" fmla="*/ 94866 h 656307"/>
                <a:gd name="connsiteX1" fmla="*/ 193738 w 848596"/>
                <a:gd name="connsiteY1" fmla="*/ 0 h 656307"/>
                <a:gd name="connsiteX2" fmla="*/ 848596 w 848596"/>
                <a:gd name="connsiteY2" fmla="*/ 632139 h 656307"/>
                <a:gd name="connsiteX3" fmla="*/ 570944 w 848596"/>
                <a:gd name="connsiteY3" fmla="*/ 656307 h 656307"/>
                <a:gd name="connsiteX4" fmla="*/ 0 w 848596"/>
                <a:gd name="connsiteY4" fmla="*/ 94866 h 656307"/>
                <a:gd name="connsiteX0" fmla="*/ 0 w 848596"/>
                <a:gd name="connsiteY0" fmla="*/ 74877 h 636318"/>
                <a:gd name="connsiteX1" fmla="*/ 147225 w 848596"/>
                <a:gd name="connsiteY1" fmla="*/ 0 h 636318"/>
                <a:gd name="connsiteX2" fmla="*/ 848596 w 848596"/>
                <a:gd name="connsiteY2" fmla="*/ 612150 h 636318"/>
                <a:gd name="connsiteX3" fmla="*/ 570944 w 848596"/>
                <a:gd name="connsiteY3" fmla="*/ 636318 h 636318"/>
                <a:gd name="connsiteX4" fmla="*/ 0 w 848596"/>
                <a:gd name="connsiteY4" fmla="*/ 74877 h 636318"/>
                <a:gd name="connsiteX0" fmla="*/ 0 w 848596"/>
                <a:gd name="connsiteY0" fmla="*/ 74877 h 645645"/>
                <a:gd name="connsiteX1" fmla="*/ 147225 w 848596"/>
                <a:gd name="connsiteY1" fmla="*/ 0 h 645645"/>
                <a:gd name="connsiteX2" fmla="*/ 848596 w 848596"/>
                <a:gd name="connsiteY2" fmla="*/ 612150 h 645645"/>
                <a:gd name="connsiteX3" fmla="*/ 537892 w 848596"/>
                <a:gd name="connsiteY3" fmla="*/ 645645 h 645645"/>
                <a:gd name="connsiteX4" fmla="*/ 0 w 848596"/>
                <a:gd name="connsiteY4" fmla="*/ 74877 h 645645"/>
                <a:gd name="connsiteX0" fmla="*/ 0 w 795953"/>
                <a:gd name="connsiteY0" fmla="*/ 74877 h 645645"/>
                <a:gd name="connsiteX1" fmla="*/ 147225 w 795953"/>
                <a:gd name="connsiteY1" fmla="*/ 0 h 645645"/>
                <a:gd name="connsiteX2" fmla="*/ 795953 w 795953"/>
                <a:gd name="connsiteY2" fmla="*/ 620144 h 645645"/>
                <a:gd name="connsiteX3" fmla="*/ 537892 w 795953"/>
                <a:gd name="connsiteY3" fmla="*/ 645645 h 645645"/>
                <a:gd name="connsiteX4" fmla="*/ 0 w 795953"/>
                <a:gd name="connsiteY4" fmla="*/ 74877 h 645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953" h="645645">
                  <a:moveTo>
                    <a:pt x="0" y="74877"/>
                  </a:moveTo>
                  <a:lnTo>
                    <a:pt x="147225" y="0"/>
                  </a:lnTo>
                  <a:lnTo>
                    <a:pt x="795953" y="620144"/>
                  </a:lnTo>
                  <a:lnTo>
                    <a:pt x="537892" y="645645"/>
                  </a:lnTo>
                  <a:lnTo>
                    <a:pt x="0" y="7487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5" name="Freeform 414"/>
            <p:cNvSpPr/>
            <p:nvPr/>
          </p:nvSpPr>
          <p:spPr>
            <a:xfrm rot="20640340">
              <a:off x="6190388" y="2888653"/>
              <a:ext cx="770055" cy="507835"/>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19072"/>
                <a:gd name="connsiteY0" fmla="*/ 69013 h 538028"/>
                <a:gd name="connsiteX1" fmla="*/ 165349 w 819072"/>
                <a:gd name="connsiteY1" fmla="*/ 0 h 538028"/>
                <a:gd name="connsiteX2" fmla="*/ 819072 w 819072"/>
                <a:gd name="connsiteY2" fmla="*/ 538028 h 538028"/>
                <a:gd name="connsiteX3" fmla="*/ 465162 w 819072"/>
                <a:gd name="connsiteY3" fmla="*/ 498647 h 538028"/>
                <a:gd name="connsiteX4" fmla="*/ 0 w 819072"/>
                <a:gd name="connsiteY4" fmla="*/ 69013 h 538028"/>
                <a:gd name="connsiteX0" fmla="*/ 0 w 860306"/>
                <a:gd name="connsiteY0" fmla="*/ 91873 h 538028"/>
                <a:gd name="connsiteX1" fmla="*/ 206583 w 860306"/>
                <a:gd name="connsiteY1" fmla="*/ 0 h 538028"/>
                <a:gd name="connsiteX2" fmla="*/ 860306 w 860306"/>
                <a:gd name="connsiteY2" fmla="*/ 538028 h 538028"/>
                <a:gd name="connsiteX3" fmla="*/ 506396 w 860306"/>
                <a:gd name="connsiteY3" fmla="*/ 498647 h 538028"/>
                <a:gd name="connsiteX4" fmla="*/ 0 w 860306"/>
                <a:gd name="connsiteY4" fmla="*/ 91873 h 538028"/>
                <a:gd name="connsiteX0" fmla="*/ 0 w 860306"/>
                <a:gd name="connsiteY0" fmla="*/ 91873 h 538028"/>
                <a:gd name="connsiteX1" fmla="*/ 206583 w 860306"/>
                <a:gd name="connsiteY1" fmla="*/ 0 h 538028"/>
                <a:gd name="connsiteX2" fmla="*/ 860306 w 860306"/>
                <a:gd name="connsiteY2" fmla="*/ 538028 h 538028"/>
                <a:gd name="connsiteX3" fmla="*/ 510944 w 860306"/>
                <a:gd name="connsiteY3" fmla="*/ 534632 h 538028"/>
                <a:gd name="connsiteX4" fmla="*/ 0 w 860306"/>
                <a:gd name="connsiteY4" fmla="*/ 91873 h 538028"/>
                <a:gd name="connsiteX0" fmla="*/ 0 w 809947"/>
                <a:gd name="connsiteY0" fmla="*/ 91873 h 534632"/>
                <a:gd name="connsiteX1" fmla="*/ 206583 w 809947"/>
                <a:gd name="connsiteY1" fmla="*/ 0 h 534632"/>
                <a:gd name="connsiteX2" fmla="*/ 809947 w 809947"/>
                <a:gd name="connsiteY2" fmla="*/ 523593 h 534632"/>
                <a:gd name="connsiteX3" fmla="*/ 510944 w 809947"/>
                <a:gd name="connsiteY3" fmla="*/ 534632 h 534632"/>
                <a:gd name="connsiteX4" fmla="*/ 0 w 809947"/>
                <a:gd name="connsiteY4" fmla="*/ 91873 h 534632"/>
                <a:gd name="connsiteX0" fmla="*/ 0 w 809947"/>
                <a:gd name="connsiteY0" fmla="*/ 59827 h 502586"/>
                <a:gd name="connsiteX1" fmla="*/ 197397 w 809947"/>
                <a:gd name="connsiteY1" fmla="*/ 0 h 502586"/>
                <a:gd name="connsiteX2" fmla="*/ 809947 w 809947"/>
                <a:gd name="connsiteY2" fmla="*/ 491547 h 502586"/>
                <a:gd name="connsiteX3" fmla="*/ 510944 w 809947"/>
                <a:gd name="connsiteY3" fmla="*/ 502586 h 502586"/>
                <a:gd name="connsiteX4" fmla="*/ 0 w 809947"/>
                <a:gd name="connsiteY4" fmla="*/ 59827 h 502586"/>
                <a:gd name="connsiteX0" fmla="*/ 0 w 770055"/>
                <a:gd name="connsiteY0" fmla="*/ 76215 h 502586"/>
                <a:gd name="connsiteX1" fmla="*/ 157505 w 770055"/>
                <a:gd name="connsiteY1" fmla="*/ 0 h 502586"/>
                <a:gd name="connsiteX2" fmla="*/ 770055 w 770055"/>
                <a:gd name="connsiteY2" fmla="*/ 491547 h 502586"/>
                <a:gd name="connsiteX3" fmla="*/ 471052 w 770055"/>
                <a:gd name="connsiteY3" fmla="*/ 502586 h 502586"/>
                <a:gd name="connsiteX4" fmla="*/ 0 w 770055"/>
                <a:gd name="connsiteY4" fmla="*/ 76215 h 502586"/>
                <a:gd name="connsiteX0" fmla="*/ 0 w 770055"/>
                <a:gd name="connsiteY0" fmla="*/ 81464 h 507835"/>
                <a:gd name="connsiteX1" fmla="*/ 139192 w 770055"/>
                <a:gd name="connsiteY1" fmla="*/ 0 h 507835"/>
                <a:gd name="connsiteX2" fmla="*/ 770055 w 770055"/>
                <a:gd name="connsiteY2" fmla="*/ 496796 h 507835"/>
                <a:gd name="connsiteX3" fmla="*/ 471052 w 770055"/>
                <a:gd name="connsiteY3" fmla="*/ 507835 h 507835"/>
                <a:gd name="connsiteX4" fmla="*/ 0 w 770055"/>
                <a:gd name="connsiteY4" fmla="*/ 81464 h 50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055" h="507835">
                  <a:moveTo>
                    <a:pt x="0" y="81464"/>
                  </a:moveTo>
                  <a:lnTo>
                    <a:pt x="139192" y="0"/>
                  </a:lnTo>
                  <a:lnTo>
                    <a:pt x="770055" y="496796"/>
                  </a:lnTo>
                  <a:lnTo>
                    <a:pt x="471052" y="507835"/>
                  </a:lnTo>
                  <a:lnTo>
                    <a:pt x="0" y="8146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6" name="Freeform 415"/>
            <p:cNvSpPr/>
            <p:nvPr/>
          </p:nvSpPr>
          <p:spPr>
            <a:xfrm rot="20944779">
              <a:off x="6409514" y="2875736"/>
              <a:ext cx="840192" cy="42336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 name="connsiteX0" fmla="*/ 0 w 831335"/>
                <a:gd name="connsiteY0" fmla="*/ 91988 h 463642"/>
                <a:gd name="connsiteX1" fmla="*/ 247387 w 831335"/>
                <a:gd name="connsiteY1" fmla="*/ 0 h 463642"/>
                <a:gd name="connsiteX2" fmla="*/ 831335 w 831335"/>
                <a:gd name="connsiteY2" fmla="*/ 436011 h 463642"/>
                <a:gd name="connsiteX3" fmla="*/ 562241 w 831335"/>
                <a:gd name="connsiteY3" fmla="*/ 463642 h 463642"/>
                <a:gd name="connsiteX4" fmla="*/ 0 w 831335"/>
                <a:gd name="connsiteY4" fmla="*/ 91988 h 463642"/>
                <a:gd name="connsiteX0" fmla="*/ 0 w 831335"/>
                <a:gd name="connsiteY0" fmla="*/ 51706 h 423360"/>
                <a:gd name="connsiteX1" fmla="*/ 229915 w 831335"/>
                <a:gd name="connsiteY1" fmla="*/ 0 h 423360"/>
                <a:gd name="connsiteX2" fmla="*/ 831335 w 831335"/>
                <a:gd name="connsiteY2" fmla="*/ 395729 h 423360"/>
                <a:gd name="connsiteX3" fmla="*/ 562241 w 831335"/>
                <a:gd name="connsiteY3" fmla="*/ 423360 h 423360"/>
                <a:gd name="connsiteX4" fmla="*/ 0 w 831335"/>
                <a:gd name="connsiteY4" fmla="*/ 51706 h 423360"/>
                <a:gd name="connsiteX0" fmla="*/ 0 w 840192"/>
                <a:gd name="connsiteY0" fmla="*/ 51706 h 423360"/>
                <a:gd name="connsiteX1" fmla="*/ 229915 w 840192"/>
                <a:gd name="connsiteY1" fmla="*/ 0 h 423360"/>
                <a:gd name="connsiteX2" fmla="*/ 840192 w 840192"/>
                <a:gd name="connsiteY2" fmla="*/ 324684 h 423360"/>
                <a:gd name="connsiteX3" fmla="*/ 562241 w 840192"/>
                <a:gd name="connsiteY3" fmla="*/ 423360 h 423360"/>
                <a:gd name="connsiteX4" fmla="*/ 0 w 840192"/>
                <a:gd name="connsiteY4" fmla="*/ 51706 h 423360"/>
                <a:gd name="connsiteX0" fmla="*/ 0 w 840192"/>
                <a:gd name="connsiteY0" fmla="*/ 51706 h 423360"/>
                <a:gd name="connsiteX1" fmla="*/ 229915 w 840192"/>
                <a:gd name="connsiteY1" fmla="*/ 0 h 423360"/>
                <a:gd name="connsiteX2" fmla="*/ 840192 w 840192"/>
                <a:gd name="connsiteY2" fmla="*/ 324684 h 423360"/>
                <a:gd name="connsiteX3" fmla="*/ 801076 w 840192"/>
                <a:gd name="connsiteY3" fmla="*/ 322648 h 423360"/>
                <a:gd name="connsiteX4" fmla="*/ 562241 w 840192"/>
                <a:gd name="connsiteY4" fmla="*/ 423360 h 423360"/>
                <a:gd name="connsiteX5" fmla="*/ 0 w 840192"/>
                <a:gd name="connsiteY5" fmla="*/ 51706 h 423360"/>
                <a:gd name="connsiteX0" fmla="*/ 0 w 849909"/>
                <a:gd name="connsiteY0" fmla="*/ 51706 h 437401"/>
                <a:gd name="connsiteX1" fmla="*/ 229915 w 849909"/>
                <a:gd name="connsiteY1" fmla="*/ 0 h 437401"/>
                <a:gd name="connsiteX2" fmla="*/ 840192 w 849909"/>
                <a:gd name="connsiteY2" fmla="*/ 324684 h 437401"/>
                <a:gd name="connsiteX3" fmla="*/ 562241 w 849909"/>
                <a:gd name="connsiteY3" fmla="*/ 423360 h 437401"/>
                <a:gd name="connsiteX4" fmla="*/ 0 w 849909"/>
                <a:gd name="connsiteY4" fmla="*/ 51706 h 437401"/>
                <a:gd name="connsiteX0" fmla="*/ 0 w 840192"/>
                <a:gd name="connsiteY0" fmla="*/ 51706 h 434434"/>
                <a:gd name="connsiteX1" fmla="*/ 229915 w 840192"/>
                <a:gd name="connsiteY1" fmla="*/ 0 h 434434"/>
                <a:gd name="connsiteX2" fmla="*/ 840192 w 840192"/>
                <a:gd name="connsiteY2" fmla="*/ 324684 h 434434"/>
                <a:gd name="connsiteX3" fmla="*/ 562241 w 840192"/>
                <a:gd name="connsiteY3" fmla="*/ 423360 h 434434"/>
                <a:gd name="connsiteX4" fmla="*/ 0 w 840192"/>
                <a:gd name="connsiteY4" fmla="*/ 51706 h 434434"/>
                <a:gd name="connsiteX0" fmla="*/ 0 w 840192"/>
                <a:gd name="connsiteY0" fmla="*/ 51706 h 423360"/>
                <a:gd name="connsiteX1" fmla="*/ 229915 w 840192"/>
                <a:gd name="connsiteY1" fmla="*/ 0 h 423360"/>
                <a:gd name="connsiteX2" fmla="*/ 840192 w 840192"/>
                <a:gd name="connsiteY2" fmla="*/ 324684 h 423360"/>
                <a:gd name="connsiteX3" fmla="*/ 562241 w 840192"/>
                <a:gd name="connsiteY3" fmla="*/ 423360 h 423360"/>
                <a:gd name="connsiteX4" fmla="*/ 0 w 840192"/>
                <a:gd name="connsiteY4" fmla="*/ 51706 h 42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192" h="423360">
                  <a:moveTo>
                    <a:pt x="0" y="51706"/>
                  </a:moveTo>
                  <a:lnTo>
                    <a:pt x="229915" y="0"/>
                  </a:lnTo>
                  <a:lnTo>
                    <a:pt x="840192" y="324684"/>
                  </a:lnTo>
                  <a:cubicBezTo>
                    <a:pt x="722558" y="361862"/>
                    <a:pt x="709160" y="382879"/>
                    <a:pt x="562241" y="423360"/>
                  </a:cubicBezTo>
                  <a:lnTo>
                    <a:pt x="0" y="5170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7" name="Rectangle 416"/>
            <p:cNvSpPr/>
            <p:nvPr/>
          </p:nvSpPr>
          <p:spPr>
            <a:xfrm>
              <a:off x="329184" y="1865376"/>
              <a:ext cx="8275320" cy="2176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42627464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21442"/>
            <a:chOff x="978408" y="36576"/>
            <a:chExt cx="734695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4695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511096"/>
            <a:chOff x="261385" y="1881187"/>
            <a:chExt cx="8392078" cy="2311394"/>
          </a:xfrm>
        </p:grpSpPr>
        <p:sp>
          <p:nvSpPr>
            <p:cNvPr id="6" name="Freeform 5"/>
            <p:cNvSpPr/>
            <p:nvPr/>
          </p:nvSpPr>
          <p:spPr>
            <a:xfrm>
              <a:off x="4410075" y="1885950"/>
              <a:ext cx="4238625" cy="247650"/>
            </a:xfrm>
            <a:custGeom>
              <a:avLst/>
              <a:gdLst>
                <a:gd name="connsiteX0" fmla="*/ 4238625 w 4238625"/>
                <a:gd name="connsiteY0" fmla="*/ 0 h 247650"/>
                <a:gd name="connsiteX1" fmla="*/ 0 w 4238625"/>
                <a:gd name="connsiteY1" fmla="*/ 0 h 247650"/>
                <a:gd name="connsiteX2" fmla="*/ 104775 w 4238625"/>
                <a:gd name="connsiteY2" fmla="*/ 47625 h 247650"/>
                <a:gd name="connsiteX3" fmla="*/ 133350 w 4238625"/>
                <a:gd name="connsiteY3" fmla="*/ 57150 h 247650"/>
                <a:gd name="connsiteX4" fmla="*/ 157163 w 4238625"/>
                <a:gd name="connsiteY4" fmla="*/ 23813 h 247650"/>
                <a:gd name="connsiteX5" fmla="*/ 195263 w 4238625"/>
                <a:gd name="connsiteY5" fmla="*/ 23813 h 247650"/>
                <a:gd name="connsiteX6" fmla="*/ 280988 w 4238625"/>
                <a:gd name="connsiteY6" fmla="*/ 71438 h 247650"/>
                <a:gd name="connsiteX7" fmla="*/ 361950 w 4238625"/>
                <a:gd name="connsiteY7" fmla="*/ 100013 h 247650"/>
                <a:gd name="connsiteX8" fmla="*/ 471488 w 4238625"/>
                <a:gd name="connsiteY8" fmla="*/ 133350 h 247650"/>
                <a:gd name="connsiteX9" fmla="*/ 523875 w 4238625"/>
                <a:gd name="connsiteY9" fmla="*/ 147638 h 247650"/>
                <a:gd name="connsiteX10" fmla="*/ 623888 w 4238625"/>
                <a:gd name="connsiteY10" fmla="*/ 133350 h 247650"/>
                <a:gd name="connsiteX11" fmla="*/ 681038 w 4238625"/>
                <a:gd name="connsiteY11" fmla="*/ 152400 h 247650"/>
                <a:gd name="connsiteX12" fmla="*/ 766763 w 4238625"/>
                <a:gd name="connsiteY12" fmla="*/ 161925 h 247650"/>
                <a:gd name="connsiteX13" fmla="*/ 842963 w 4238625"/>
                <a:gd name="connsiteY13" fmla="*/ 138113 h 247650"/>
                <a:gd name="connsiteX14" fmla="*/ 904875 w 4238625"/>
                <a:gd name="connsiteY14" fmla="*/ 166688 h 247650"/>
                <a:gd name="connsiteX15" fmla="*/ 942975 w 4238625"/>
                <a:gd name="connsiteY15" fmla="*/ 185738 h 247650"/>
                <a:gd name="connsiteX16" fmla="*/ 1023938 w 4238625"/>
                <a:gd name="connsiteY16" fmla="*/ 185738 h 247650"/>
                <a:gd name="connsiteX17" fmla="*/ 1052513 w 4238625"/>
                <a:gd name="connsiteY17" fmla="*/ 166688 h 247650"/>
                <a:gd name="connsiteX18" fmla="*/ 1114425 w 4238625"/>
                <a:gd name="connsiteY18" fmla="*/ 171450 h 247650"/>
                <a:gd name="connsiteX19" fmla="*/ 1190625 w 4238625"/>
                <a:gd name="connsiteY19" fmla="*/ 209550 h 247650"/>
                <a:gd name="connsiteX20" fmla="*/ 1309688 w 4238625"/>
                <a:gd name="connsiteY20" fmla="*/ 238125 h 247650"/>
                <a:gd name="connsiteX21" fmla="*/ 1352550 w 4238625"/>
                <a:gd name="connsiteY21" fmla="*/ 247650 h 247650"/>
                <a:gd name="connsiteX22" fmla="*/ 1390650 w 4238625"/>
                <a:gd name="connsiteY22" fmla="*/ 200025 h 247650"/>
                <a:gd name="connsiteX23" fmla="*/ 1471613 w 4238625"/>
                <a:gd name="connsiteY23" fmla="*/ 176213 h 247650"/>
                <a:gd name="connsiteX24" fmla="*/ 1552575 w 4238625"/>
                <a:gd name="connsiteY24" fmla="*/ 190500 h 247650"/>
                <a:gd name="connsiteX25" fmla="*/ 1600200 w 4238625"/>
                <a:gd name="connsiteY25" fmla="*/ 233363 h 247650"/>
                <a:gd name="connsiteX26" fmla="*/ 1633538 w 4238625"/>
                <a:gd name="connsiteY26" fmla="*/ 228600 h 247650"/>
                <a:gd name="connsiteX27" fmla="*/ 1662113 w 4238625"/>
                <a:gd name="connsiteY27" fmla="*/ 161925 h 247650"/>
                <a:gd name="connsiteX28" fmla="*/ 1733550 w 4238625"/>
                <a:gd name="connsiteY28" fmla="*/ 161925 h 247650"/>
                <a:gd name="connsiteX29" fmla="*/ 1814513 w 4238625"/>
                <a:gd name="connsiteY29" fmla="*/ 176213 h 247650"/>
                <a:gd name="connsiteX30" fmla="*/ 1914525 w 4238625"/>
                <a:gd name="connsiteY30" fmla="*/ 157163 h 247650"/>
                <a:gd name="connsiteX31" fmla="*/ 2024063 w 4238625"/>
                <a:gd name="connsiteY31" fmla="*/ 152400 h 247650"/>
                <a:gd name="connsiteX32" fmla="*/ 2143125 w 4238625"/>
                <a:gd name="connsiteY32" fmla="*/ 147638 h 247650"/>
                <a:gd name="connsiteX33" fmla="*/ 2300288 w 4238625"/>
                <a:gd name="connsiteY33" fmla="*/ 147638 h 247650"/>
                <a:gd name="connsiteX34" fmla="*/ 2552700 w 4238625"/>
                <a:gd name="connsiteY34" fmla="*/ 147638 h 247650"/>
                <a:gd name="connsiteX35" fmla="*/ 2605088 w 4238625"/>
                <a:gd name="connsiteY35" fmla="*/ 147638 h 247650"/>
                <a:gd name="connsiteX36" fmla="*/ 2709863 w 4238625"/>
                <a:gd name="connsiteY36" fmla="*/ 185738 h 247650"/>
                <a:gd name="connsiteX37" fmla="*/ 2838450 w 4238625"/>
                <a:gd name="connsiteY37" fmla="*/ 209550 h 247650"/>
                <a:gd name="connsiteX38" fmla="*/ 3152775 w 4238625"/>
                <a:gd name="connsiteY38" fmla="*/ 233363 h 247650"/>
                <a:gd name="connsiteX39" fmla="*/ 3390900 w 4238625"/>
                <a:gd name="connsiteY39" fmla="*/ 242888 h 247650"/>
                <a:gd name="connsiteX40" fmla="*/ 3571875 w 4238625"/>
                <a:gd name="connsiteY40" fmla="*/ 238125 h 247650"/>
                <a:gd name="connsiteX41" fmla="*/ 3814763 w 4238625"/>
                <a:gd name="connsiteY41" fmla="*/ 233363 h 247650"/>
                <a:gd name="connsiteX42" fmla="*/ 4110038 w 4238625"/>
                <a:gd name="connsiteY42" fmla="*/ 242888 h 247650"/>
                <a:gd name="connsiteX43" fmla="*/ 4238625 w 4238625"/>
                <a:gd name="connsiteY43" fmla="*/ 233363 h 247650"/>
                <a:gd name="connsiteX44" fmla="*/ 4238625 w 4238625"/>
                <a:gd name="connsiteY44" fmla="*/ 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25" h="247650">
                  <a:moveTo>
                    <a:pt x="4238625" y="0"/>
                  </a:moveTo>
                  <a:lnTo>
                    <a:pt x="0" y="0"/>
                  </a:lnTo>
                  <a:lnTo>
                    <a:pt x="104775" y="47625"/>
                  </a:lnTo>
                  <a:lnTo>
                    <a:pt x="133350" y="57150"/>
                  </a:lnTo>
                  <a:lnTo>
                    <a:pt x="157163" y="23813"/>
                  </a:lnTo>
                  <a:lnTo>
                    <a:pt x="195263" y="23813"/>
                  </a:lnTo>
                  <a:lnTo>
                    <a:pt x="280988" y="71438"/>
                  </a:lnTo>
                  <a:lnTo>
                    <a:pt x="361950" y="100013"/>
                  </a:lnTo>
                  <a:lnTo>
                    <a:pt x="471488" y="133350"/>
                  </a:lnTo>
                  <a:lnTo>
                    <a:pt x="523875" y="147638"/>
                  </a:lnTo>
                  <a:lnTo>
                    <a:pt x="623888" y="133350"/>
                  </a:lnTo>
                  <a:lnTo>
                    <a:pt x="681038" y="152400"/>
                  </a:lnTo>
                  <a:lnTo>
                    <a:pt x="766763" y="161925"/>
                  </a:lnTo>
                  <a:lnTo>
                    <a:pt x="842963" y="138113"/>
                  </a:lnTo>
                  <a:lnTo>
                    <a:pt x="904875" y="166688"/>
                  </a:lnTo>
                  <a:lnTo>
                    <a:pt x="942975" y="185738"/>
                  </a:lnTo>
                  <a:lnTo>
                    <a:pt x="1023938" y="185738"/>
                  </a:lnTo>
                  <a:lnTo>
                    <a:pt x="1052513" y="166688"/>
                  </a:lnTo>
                  <a:lnTo>
                    <a:pt x="1114425" y="171450"/>
                  </a:lnTo>
                  <a:lnTo>
                    <a:pt x="1190625" y="209550"/>
                  </a:lnTo>
                  <a:lnTo>
                    <a:pt x="1309688" y="238125"/>
                  </a:lnTo>
                  <a:lnTo>
                    <a:pt x="1352550" y="247650"/>
                  </a:lnTo>
                  <a:lnTo>
                    <a:pt x="1390650" y="200025"/>
                  </a:lnTo>
                  <a:lnTo>
                    <a:pt x="1471613" y="176213"/>
                  </a:lnTo>
                  <a:lnTo>
                    <a:pt x="1552575" y="190500"/>
                  </a:lnTo>
                  <a:lnTo>
                    <a:pt x="1600200" y="233363"/>
                  </a:lnTo>
                  <a:lnTo>
                    <a:pt x="1633538" y="228600"/>
                  </a:lnTo>
                  <a:lnTo>
                    <a:pt x="1662113" y="161925"/>
                  </a:lnTo>
                  <a:lnTo>
                    <a:pt x="1733550" y="161925"/>
                  </a:lnTo>
                  <a:lnTo>
                    <a:pt x="1814513" y="176213"/>
                  </a:lnTo>
                  <a:lnTo>
                    <a:pt x="1914525" y="157163"/>
                  </a:lnTo>
                  <a:lnTo>
                    <a:pt x="2024063" y="152400"/>
                  </a:lnTo>
                  <a:lnTo>
                    <a:pt x="2143125" y="147638"/>
                  </a:lnTo>
                  <a:lnTo>
                    <a:pt x="2300288" y="147638"/>
                  </a:lnTo>
                  <a:lnTo>
                    <a:pt x="2552700" y="147638"/>
                  </a:lnTo>
                  <a:lnTo>
                    <a:pt x="2605088" y="147638"/>
                  </a:lnTo>
                  <a:lnTo>
                    <a:pt x="2709863" y="185738"/>
                  </a:lnTo>
                  <a:lnTo>
                    <a:pt x="2838450" y="209550"/>
                  </a:lnTo>
                  <a:lnTo>
                    <a:pt x="3152775" y="233363"/>
                  </a:lnTo>
                  <a:lnTo>
                    <a:pt x="3390900" y="242888"/>
                  </a:lnTo>
                  <a:lnTo>
                    <a:pt x="3571875" y="238125"/>
                  </a:lnTo>
                  <a:lnTo>
                    <a:pt x="3814763" y="233363"/>
                  </a:lnTo>
                  <a:lnTo>
                    <a:pt x="4110038" y="242888"/>
                  </a:lnTo>
                  <a:lnTo>
                    <a:pt x="4238625" y="233363"/>
                  </a:lnTo>
                  <a:lnTo>
                    <a:pt x="4238625" y="0"/>
                  </a:ln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329037" y="2257471"/>
              <a:ext cx="8316342" cy="1805088"/>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75455 w 8295588"/>
                <a:gd name="connsiteY37" fmla="*/ 914400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75455 w 8295588"/>
                <a:gd name="connsiteY37" fmla="*/ 914400 h 2130458"/>
                <a:gd name="connsiteX38" fmla="*/ 8201319 w 8295588"/>
                <a:gd name="connsiteY38" fmla="*/ 1008668 h 2130458"/>
                <a:gd name="connsiteX39" fmla="*/ 8295588 w 8295588"/>
                <a:gd name="connsiteY39" fmla="*/ 1131216 h 2130458"/>
                <a:gd name="connsiteX40" fmla="*/ 8295588 w 8295588"/>
                <a:gd name="connsiteY40" fmla="*/ 0 h 2130458"/>
                <a:gd name="connsiteX0" fmla="*/ 8295588 w 8380429"/>
                <a:gd name="connsiteY0" fmla="*/ 0 h 2130458"/>
                <a:gd name="connsiteX1" fmla="*/ 7909089 w 8380429"/>
                <a:gd name="connsiteY1" fmla="*/ 9427 h 2130458"/>
                <a:gd name="connsiteX2" fmla="*/ 7616858 w 8380429"/>
                <a:gd name="connsiteY2" fmla="*/ 37707 h 2130458"/>
                <a:gd name="connsiteX3" fmla="*/ 7303589 w 8380429"/>
                <a:gd name="connsiteY3" fmla="*/ 98637 h 2130458"/>
                <a:gd name="connsiteX4" fmla="*/ 7117237 w 8380429"/>
                <a:gd name="connsiteY4" fmla="*/ 18853 h 2130458"/>
                <a:gd name="connsiteX5" fmla="*/ 6853287 w 8380429"/>
                <a:gd name="connsiteY5" fmla="*/ 75415 h 2130458"/>
                <a:gd name="connsiteX6" fmla="*/ 6598763 w 8380429"/>
                <a:gd name="connsiteY6" fmla="*/ 131975 h 2130458"/>
                <a:gd name="connsiteX7" fmla="*/ 6487679 w 8380429"/>
                <a:gd name="connsiteY7" fmla="*/ 105364 h 2130458"/>
                <a:gd name="connsiteX8" fmla="*/ 6363093 w 8380429"/>
                <a:gd name="connsiteY8" fmla="*/ 94268 h 2130458"/>
                <a:gd name="connsiteX9" fmla="*/ 6070862 w 8380429"/>
                <a:gd name="connsiteY9" fmla="*/ 84841 h 2130458"/>
                <a:gd name="connsiteX10" fmla="*/ 5608948 w 8380429"/>
                <a:gd name="connsiteY10" fmla="*/ 84841 h 2130458"/>
                <a:gd name="connsiteX11" fmla="*/ 5354425 w 8380429"/>
                <a:gd name="connsiteY11" fmla="*/ 84841 h 2130458"/>
                <a:gd name="connsiteX12" fmla="*/ 5249429 w 8380429"/>
                <a:gd name="connsiteY12" fmla="*/ 88695 h 2130458"/>
                <a:gd name="connsiteX13" fmla="*/ 5165889 w 8380429"/>
                <a:gd name="connsiteY13" fmla="*/ 122548 h 2130458"/>
                <a:gd name="connsiteX14" fmla="*/ 4798243 w 8380429"/>
                <a:gd name="connsiteY14" fmla="*/ 150829 h 2130458"/>
                <a:gd name="connsiteX15" fmla="*/ 4383464 w 8380429"/>
                <a:gd name="connsiteY15" fmla="*/ 254524 h 2130458"/>
                <a:gd name="connsiteX16" fmla="*/ 3902697 w 8380429"/>
                <a:gd name="connsiteY16" fmla="*/ 292231 h 2130458"/>
                <a:gd name="connsiteX17" fmla="*/ 3421930 w 8380429"/>
                <a:gd name="connsiteY17" fmla="*/ 367645 h 2130458"/>
                <a:gd name="connsiteX18" fmla="*/ 2790334 w 8380429"/>
                <a:gd name="connsiteY18" fmla="*/ 339365 h 2130458"/>
                <a:gd name="connsiteX19" fmla="*/ 2347274 w 8380429"/>
                <a:gd name="connsiteY19" fmla="*/ 320511 h 2130458"/>
                <a:gd name="connsiteX20" fmla="*/ 1809946 w 8380429"/>
                <a:gd name="connsiteY20" fmla="*/ 367645 h 2130458"/>
                <a:gd name="connsiteX21" fmla="*/ 1376313 w 8380429"/>
                <a:gd name="connsiteY21" fmla="*/ 311084 h 2130458"/>
                <a:gd name="connsiteX22" fmla="*/ 961534 w 8380429"/>
                <a:gd name="connsiteY22" fmla="*/ 169682 h 2130458"/>
                <a:gd name="connsiteX23" fmla="*/ 820132 w 8380429"/>
                <a:gd name="connsiteY23" fmla="*/ 84841 h 2130458"/>
                <a:gd name="connsiteX24" fmla="*/ 683787 w 8380429"/>
                <a:gd name="connsiteY24" fmla="*/ 51699 h 2130458"/>
                <a:gd name="connsiteX25" fmla="*/ 469450 w 8380429"/>
                <a:gd name="connsiteY25" fmla="*/ 49220 h 2130458"/>
                <a:gd name="connsiteX26" fmla="*/ 216816 w 8380429"/>
                <a:gd name="connsiteY26" fmla="*/ 84841 h 2130458"/>
                <a:gd name="connsiteX27" fmla="*/ 0 w 8380429"/>
                <a:gd name="connsiteY27" fmla="*/ 226243 h 2130458"/>
                <a:gd name="connsiteX28" fmla="*/ 0 w 8380429"/>
                <a:gd name="connsiteY28" fmla="*/ 311084 h 2130458"/>
                <a:gd name="connsiteX29" fmla="*/ 9427 w 8380429"/>
                <a:gd name="connsiteY29" fmla="*/ 2130458 h 2130458"/>
                <a:gd name="connsiteX30" fmla="*/ 970961 w 8380429"/>
                <a:gd name="connsiteY30" fmla="*/ 1904214 h 2130458"/>
                <a:gd name="connsiteX31" fmla="*/ 2290713 w 8380429"/>
                <a:gd name="connsiteY31" fmla="*/ 1498862 h 2130458"/>
                <a:gd name="connsiteX32" fmla="*/ 3619893 w 8380429"/>
                <a:gd name="connsiteY32" fmla="*/ 1263192 h 2130458"/>
                <a:gd name="connsiteX33" fmla="*/ 3799002 w 8380429"/>
                <a:gd name="connsiteY33" fmla="*/ 1263192 h 2130458"/>
                <a:gd name="connsiteX34" fmla="*/ 5081047 w 8380429"/>
                <a:gd name="connsiteY34" fmla="*/ 961534 h 2130458"/>
                <a:gd name="connsiteX35" fmla="*/ 5986021 w 8380429"/>
                <a:gd name="connsiteY35" fmla="*/ 989814 h 2130458"/>
                <a:gd name="connsiteX36" fmla="*/ 6627043 w 8380429"/>
                <a:gd name="connsiteY36" fmla="*/ 876693 h 2130458"/>
                <a:gd name="connsiteX37" fmla="*/ 7475455 w 8380429"/>
                <a:gd name="connsiteY37" fmla="*/ 914400 h 2130458"/>
                <a:gd name="connsiteX38" fmla="*/ 8201319 w 8380429"/>
                <a:gd name="connsiteY38" fmla="*/ 1008668 h 2130458"/>
                <a:gd name="connsiteX39" fmla="*/ 8380429 w 8380429"/>
                <a:gd name="connsiteY39" fmla="*/ 1093509 h 2130458"/>
                <a:gd name="connsiteX40" fmla="*/ 8295588 w 8380429"/>
                <a:gd name="connsiteY40" fmla="*/ 0 h 2130458"/>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09946 w 8380429"/>
                <a:gd name="connsiteY20" fmla="*/ 377071 h 2139884"/>
                <a:gd name="connsiteX21" fmla="*/ 1376313 w 8380429"/>
                <a:gd name="connsiteY21" fmla="*/ 320510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75933 w 8380429"/>
                <a:gd name="connsiteY20" fmla="*/ 197962 h 2139884"/>
                <a:gd name="connsiteX21" fmla="*/ 1376313 w 8380429"/>
                <a:gd name="connsiteY21" fmla="*/ 320510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75933 w 8380429"/>
                <a:gd name="connsiteY20" fmla="*/ 197962 h 2139884"/>
                <a:gd name="connsiteX21" fmla="*/ 1423447 w 8380429"/>
                <a:gd name="connsiteY21" fmla="*/ 18853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235672 h 2375556"/>
                <a:gd name="connsiteX1" fmla="*/ 7909089 w 8380429"/>
                <a:gd name="connsiteY1" fmla="*/ 254525 h 2375556"/>
                <a:gd name="connsiteX2" fmla="*/ 7616858 w 8380429"/>
                <a:gd name="connsiteY2" fmla="*/ 282805 h 2375556"/>
                <a:gd name="connsiteX3" fmla="*/ 7303589 w 8380429"/>
                <a:gd name="connsiteY3" fmla="*/ 343735 h 2375556"/>
                <a:gd name="connsiteX4" fmla="*/ 7117237 w 8380429"/>
                <a:gd name="connsiteY4" fmla="*/ 263951 h 2375556"/>
                <a:gd name="connsiteX5" fmla="*/ 6853287 w 8380429"/>
                <a:gd name="connsiteY5" fmla="*/ 320513 h 2375556"/>
                <a:gd name="connsiteX6" fmla="*/ 6598763 w 8380429"/>
                <a:gd name="connsiteY6" fmla="*/ 377073 h 2375556"/>
                <a:gd name="connsiteX7" fmla="*/ 6487679 w 8380429"/>
                <a:gd name="connsiteY7" fmla="*/ 350462 h 2375556"/>
                <a:gd name="connsiteX8" fmla="*/ 6363093 w 8380429"/>
                <a:gd name="connsiteY8" fmla="*/ 339366 h 2375556"/>
                <a:gd name="connsiteX9" fmla="*/ 6070862 w 8380429"/>
                <a:gd name="connsiteY9" fmla="*/ 329939 h 2375556"/>
                <a:gd name="connsiteX10" fmla="*/ 5608948 w 8380429"/>
                <a:gd name="connsiteY10" fmla="*/ 329939 h 2375556"/>
                <a:gd name="connsiteX11" fmla="*/ 5354425 w 8380429"/>
                <a:gd name="connsiteY11" fmla="*/ 329939 h 2375556"/>
                <a:gd name="connsiteX12" fmla="*/ 5249429 w 8380429"/>
                <a:gd name="connsiteY12" fmla="*/ 333793 h 2375556"/>
                <a:gd name="connsiteX13" fmla="*/ 5165889 w 8380429"/>
                <a:gd name="connsiteY13" fmla="*/ 367646 h 2375556"/>
                <a:gd name="connsiteX14" fmla="*/ 4798243 w 8380429"/>
                <a:gd name="connsiteY14" fmla="*/ 395927 h 2375556"/>
                <a:gd name="connsiteX15" fmla="*/ 4383464 w 8380429"/>
                <a:gd name="connsiteY15" fmla="*/ 499622 h 2375556"/>
                <a:gd name="connsiteX16" fmla="*/ 3902697 w 8380429"/>
                <a:gd name="connsiteY16" fmla="*/ 537329 h 2375556"/>
                <a:gd name="connsiteX17" fmla="*/ 3421930 w 8380429"/>
                <a:gd name="connsiteY17" fmla="*/ 612743 h 2375556"/>
                <a:gd name="connsiteX18" fmla="*/ 2790334 w 8380429"/>
                <a:gd name="connsiteY18" fmla="*/ 584463 h 2375556"/>
                <a:gd name="connsiteX19" fmla="*/ 2347274 w 8380429"/>
                <a:gd name="connsiteY19" fmla="*/ 565609 h 2375556"/>
                <a:gd name="connsiteX20" fmla="*/ 1875933 w 8380429"/>
                <a:gd name="connsiteY20" fmla="*/ 433634 h 2375556"/>
                <a:gd name="connsiteX21" fmla="*/ 1423447 w 8380429"/>
                <a:gd name="connsiteY21" fmla="*/ 254525 h 2375556"/>
                <a:gd name="connsiteX22" fmla="*/ 1027522 w 8380429"/>
                <a:gd name="connsiteY22" fmla="*/ 0 h 2375556"/>
                <a:gd name="connsiteX23" fmla="*/ 820132 w 8380429"/>
                <a:gd name="connsiteY23" fmla="*/ 329939 h 2375556"/>
                <a:gd name="connsiteX24" fmla="*/ 683787 w 8380429"/>
                <a:gd name="connsiteY24" fmla="*/ 296797 h 2375556"/>
                <a:gd name="connsiteX25" fmla="*/ 469450 w 8380429"/>
                <a:gd name="connsiteY25" fmla="*/ 294318 h 2375556"/>
                <a:gd name="connsiteX26" fmla="*/ 216816 w 8380429"/>
                <a:gd name="connsiteY26" fmla="*/ 329939 h 2375556"/>
                <a:gd name="connsiteX27" fmla="*/ 0 w 8380429"/>
                <a:gd name="connsiteY27" fmla="*/ 471341 h 2375556"/>
                <a:gd name="connsiteX28" fmla="*/ 0 w 8380429"/>
                <a:gd name="connsiteY28" fmla="*/ 556182 h 2375556"/>
                <a:gd name="connsiteX29" fmla="*/ 9427 w 8380429"/>
                <a:gd name="connsiteY29" fmla="*/ 2375556 h 2375556"/>
                <a:gd name="connsiteX30" fmla="*/ 970961 w 8380429"/>
                <a:gd name="connsiteY30" fmla="*/ 2149312 h 2375556"/>
                <a:gd name="connsiteX31" fmla="*/ 2290713 w 8380429"/>
                <a:gd name="connsiteY31" fmla="*/ 1743960 h 2375556"/>
                <a:gd name="connsiteX32" fmla="*/ 3619893 w 8380429"/>
                <a:gd name="connsiteY32" fmla="*/ 1508290 h 2375556"/>
                <a:gd name="connsiteX33" fmla="*/ 3799002 w 8380429"/>
                <a:gd name="connsiteY33" fmla="*/ 1508290 h 2375556"/>
                <a:gd name="connsiteX34" fmla="*/ 5081047 w 8380429"/>
                <a:gd name="connsiteY34" fmla="*/ 1206632 h 2375556"/>
                <a:gd name="connsiteX35" fmla="*/ 5986021 w 8380429"/>
                <a:gd name="connsiteY35" fmla="*/ 1234912 h 2375556"/>
                <a:gd name="connsiteX36" fmla="*/ 6627043 w 8380429"/>
                <a:gd name="connsiteY36" fmla="*/ 1121791 h 2375556"/>
                <a:gd name="connsiteX37" fmla="*/ 7475455 w 8380429"/>
                <a:gd name="connsiteY37" fmla="*/ 1159498 h 2375556"/>
                <a:gd name="connsiteX38" fmla="*/ 8201319 w 8380429"/>
                <a:gd name="connsiteY38" fmla="*/ 1253766 h 2375556"/>
                <a:gd name="connsiteX39" fmla="*/ 8380429 w 8380429"/>
                <a:gd name="connsiteY39" fmla="*/ 1338607 h 2375556"/>
                <a:gd name="connsiteX40" fmla="*/ 8371002 w 8380429"/>
                <a:gd name="connsiteY40" fmla="*/ 235672 h 2375556"/>
                <a:gd name="connsiteX0" fmla="*/ 8371002 w 8380429"/>
                <a:gd name="connsiteY0" fmla="*/ 414781 h 2554665"/>
                <a:gd name="connsiteX1" fmla="*/ 7909089 w 8380429"/>
                <a:gd name="connsiteY1" fmla="*/ 433634 h 2554665"/>
                <a:gd name="connsiteX2" fmla="*/ 7616858 w 8380429"/>
                <a:gd name="connsiteY2" fmla="*/ 461914 h 2554665"/>
                <a:gd name="connsiteX3" fmla="*/ 7303589 w 8380429"/>
                <a:gd name="connsiteY3" fmla="*/ 522844 h 2554665"/>
                <a:gd name="connsiteX4" fmla="*/ 7117237 w 8380429"/>
                <a:gd name="connsiteY4" fmla="*/ 443060 h 2554665"/>
                <a:gd name="connsiteX5" fmla="*/ 6853287 w 8380429"/>
                <a:gd name="connsiteY5" fmla="*/ 499622 h 2554665"/>
                <a:gd name="connsiteX6" fmla="*/ 6598763 w 8380429"/>
                <a:gd name="connsiteY6" fmla="*/ 556182 h 2554665"/>
                <a:gd name="connsiteX7" fmla="*/ 6487679 w 8380429"/>
                <a:gd name="connsiteY7" fmla="*/ 529571 h 2554665"/>
                <a:gd name="connsiteX8" fmla="*/ 6363093 w 8380429"/>
                <a:gd name="connsiteY8" fmla="*/ 518475 h 2554665"/>
                <a:gd name="connsiteX9" fmla="*/ 6070862 w 8380429"/>
                <a:gd name="connsiteY9" fmla="*/ 509048 h 2554665"/>
                <a:gd name="connsiteX10" fmla="*/ 5608948 w 8380429"/>
                <a:gd name="connsiteY10" fmla="*/ 509048 h 2554665"/>
                <a:gd name="connsiteX11" fmla="*/ 5354425 w 8380429"/>
                <a:gd name="connsiteY11" fmla="*/ 509048 h 2554665"/>
                <a:gd name="connsiteX12" fmla="*/ 5249429 w 8380429"/>
                <a:gd name="connsiteY12" fmla="*/ 512902 h 2554665"/>
                <a:gd name="connsiteX13" fmla="*/ 5165889 w 8380429"/>
                <a:gd name="connsiteY13" fmla="*/ 546755 h 2554665"/>
                <a:gd name="connsiteX14" fmla="*/ 4798243 w 8380429"/>
                <a:gd name="connsiteY14" fmla="*/ 575036 h 2554665"/>
                <a:gd name="connsiteX15" fmla="*/ 4383464 w 8380429"/>
                <a:gd name="connsiteY15" fmla="*/ 678731 h 2554665"/>
                <a:gd name="connsiteX16" fmla="*/ 3902697 w 8380429"/>
                <a:gd name="connsiteY16" fmla="*/ 716438 h 2554665"/>
                <a:gd name="connsiteX17" fmla="*/ 3421930 w 8380429"/>
                <a:gd name="connsiteY17" fmla="*/ 791852 h 2554665"/>
                <a:gd name="connsiteX18" fmla="*/ 2790334 w 8380429"/>
                <a:gd name="connsiteY18" fmla="*/ 763572 h 2554665"/>
                <a:gd name="connsiteX19" fmla="*/ 2347274 w 8380429"/>
                <a:gd name="connsiteY19" fmla="*/ 744718 h 2554665"/>
                <a:gd name="connsiteX20" fmla="*/ 1875933 w 8380429"/>
                <a:gd name="connsiteY20" fmla="*/ 612743 h 2554665"/>
                <a:gd name="connsiteX21" fmla="*/ 1423447 w 8380429"/>
                <a:gd name="connsiteY21" fmla="*/ 433634 h 2554665"/>
                <a:gd name="connsiteX22" fmla="*/ 1027522 w 8380429"/>
                <a:gd name="connsiteY22" fmla="*/ 179109 h 2554665"/>
                <a:gd name="connsiteX23" fmla="*/ 716438 w 8380429"/>
                <a:gd name="connsiteY23" fmla="*/ 0 h 2554665"/>
                <a:gd name="connsiteX24" fmla="*/ 683787 w 8380429"/>
                <a:gd name="connsiteY24" fmla="*/ 475906 h 2554665"/>
                <a:gd name="connsiteX25" fmla="*/ 469450 w 8380429"/>
                <a:gd name="connsiteY25" fmla="*/ 473427 h 2554665"/>
                <a:gd name="connsiteX26" fmla="*/ 216816 w 8380429"/>
                <a:gd name="connsiteY26" fmla="*/ 509048 h 2554665"/>
                <a:gd name="connsiteX27" fmla="*/ 0 w 8380429"/>
                <a:gd name="connsiteY27" fmla="*/ 650450 h 2554665"/>
                <a:gd name="connsiteX28" fmla="*/ 0 w 8380429"/>
                <a:gd name="connsiteY28" fmla="*/ 735291 h 2554665"/>
                <a:gd name="connsiteX29" fmla="*/ 9427 w 8380429"/>
                <a:gd name="connsiteY29" fmla="*/ 2554665 h 2554665"/>
                <a:gd name="connsiteX30" fmla="*/ 970961 w 8380429"/>
                <a:gd name="connsiteY30" fmla="*/ 2328421 h 2554665"/>
                <a:gd name="connsiteX31" fmla="*/ 2290713 w 8380429"/>
                <a:gd name="connsiteY31" fmla="*/ 1923069 h 2554665"/>
                <a:gd name="connsiteX32" fmla="*/ 3619893 w 8380429"/>
                <a:gd name="connsiteY32" fmla="*/ 1687399 h 2554665"/>
                <a:gd name="connsiteX33" fmla="*/ 3799002 w 8380429"/>
                <a:gd name="connsiteY33" fmla="*/ 1687399 h 2554665"/>
                <a:gd name="connsiteX34" fmla="*/ 5081047 w 8380429"/>
                <a:gd name="connsiteY34" fmla="*/ 1385741 h 2554665"/>
                <a:gd name="connsiteX35" fmla="*/ 5986021 w 8380429"/>
                <a:gd name="connsiteY35" fmla="*/ 1414021 h 2554665"/>
                <a:gd name="connsiteX36" fmla="*/ 6627043 w 8380429"/>
                <a:gd name="connsiteY36" fmla="*/ 1300900 h 2554665"/>
                <a:gd name="connsiteX37" fmla="*/ 7475455 w 8380429"/>
                <a:gd name="connsiteY37" fmla="*/ 1338607 h 2554665"/>
                <a:gd name="connsiteX38" fmla="*/ 8201319 w 8380429"/>
                <a:gd name="connsiteY38" fmla="*/ 1432875 h 2554665"/>
                <a:gd name="connsiteX39" fmla="*/ 8380429 w 8380429"/>
                <a:gd name="connsiteY39" fmla="*/ 1517716 h 2554665"/>
                <a:gd name="connsiteX40" fmla="*/ 8371002 w 8380429"/>
                <a:gd name="connsiteY40" fmla="*/ 414781 h 2554665"/>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344422 w 8380429"/>
                <a:gd name="connsiteY24" fmla="*/ 0 h 2606660"/>
                <a:gd name="connsiteX25" fmla="*/ 469450 w 8380429"/>
                <a:gd name="connsiteY25" fmla="*/ 525422 h 2606660"/>
                <a:gd name="connsiteX26" fmla="*/ 216816 w 8380429"/>
                <a:gd name="connsiteY26" fmla="*/ 561043 h 2606660"/>
                <a:gd name="connsiteX27" fmla="*/ 0 w 8380429"/>
                <a:gd name="connsiteY27" fmla="*/ 702445 h 2606660"/>
                <a:gd name="connsiteX28" fmla="*/ 0 w 8380429"/>
                <a:gd name="connsiteY28" fmla="*/ 787286 h 2606660"/>
                <a:gd name="connsiteX29" fmla="*/ 9427 w 8380429"/>
                <a:gd name="connsiteY29" fmla="*/ 2606660 h 2606660"/>
                <a:gd name="connsiteX30" fmla="*/ 970961 w 8380429"/>
                <a:gd name="connsiteY30" fmla="*/ 2380416 h 2606660"/>
                <a:gd name="connsiteX31" fmla="*/ 2290713 w 8380429"/>
                <a:gd name="connsiteY31" fmla="*/ 1975064 h 2606660"/>
                <a:gd name="connsiteX32" fmla="*/ 3619893 w 8380429"/>
                <a:gd name="connsiteY32" fmla="*/ 1739394 h 2606660"/>
                <a:gd name="connsiteX33" fmla="*/ 3799002 w 8380429"/>
                <a:gd name="connsiteY33" fmla="*/ 1739394 h 2606660"/>
                <a:gd name="connsiteX34" fmla="*/ 5081047 w 8380429"/>
                <a:gd name="connsiteY34" fmla="*/ 1437736 h 2606660"/>
                <a:gd name="connsiteX35" fmla="*/ 5986021 w 8380429"/>
                <a:gd name="connsiteY35" fmla="*/ 1466016 h 2606660"/>
                <a:gd name="connsiteX36" fmla="*/ 6627043 w 8380429"/>
                <a:gd name="connsiteY36" fmla="*/ 1352895 h 2606660"/>
                <a:gd name="connsiteX37" fmla="*/ 7475455 w 8380429"/>
                <a:gd name="connsiteY37" fmla="*/ 1390602 h 2606660"/>
                <a:gd name="connsiteX38" fmla="*/ 8201319 w 8380429"/>
                <a:gd name="connsiteY38" fmla="*/ 1484870 h 2606660"/>
                <a:gd name="connsiteX39" fmla="*/ 8380429 w 8380429"/>
                <a:gd name="connsiteY39" fmla="*/ 1569711 h 2606660"/>
                <a:gd name="connsiteX40" fmla="*/ 8371002 w 8380429"/>
                <a:gd name="connsiteY40" fmla="*/ 466776 h 2606660"/>
                <a:gd name="connsiteX0" fmla="*/ 8371002 w 8380429"/>
                <a:gd name="connsiteY0" fmla="*/ 501792 h 2641676"/>
                <a:gd name="connsiteX1" fmla="*/ 7909089 w 8380429"/>
                <a:gd name="connsiteY1" fmla="*/ 520645 h 2641676"/>
                <a:gd name="connsiteX2" fmla="*/ 7616858 w 8380429"/>
                <a:gd name="connsiteY2" fmla="*/ 548925 h 2641676"/>
                <a:gd name="connsiteX3" fmla="*/ 7303589 w 8380429"/>
                <a:gd name="connsiteY3" fmla="*/ 609855 h 2641676"/>
                <a:gd name="connsiteX4" fmla="*/ 7117237 w 8380429"/>
                <a:gd name="connsiteY4" fmla="*/ 530071 h 2641676"/>
                <a:gd name="connsiteX5" fmla="*/ 6853287 w 8380429"/>
                <a:gd name="connsiteY5" fmla="*/ 586633 h 2641676"/>
                <a:gd name="connsiteX6" fmla="*/ 6598763 w 8380429"/>
                <a:gd name="connsiteY6" fmla="*/ 643193 h 2641676"/>
                <a:gd name="connsiteX7" fmla="*/ 6487679 w 8380429"/>
                <a:gd name="connsiteY7" fmla="*/ 616582 h 2641676"/>
                <a:gd name="connsiteX8" fmla="*/ 6363093 w 8380429"/>
                <a:gd name="connsiteY8" fmla="*/ 605486 h 2641676"/>
                <a:gd name="connsiteX9" fmla="*/ 6070862 w 8380429"/>
                <a:gd name="connsiteY9" fmla="*/ 596059 h 2641676"/>
                <a:gd name="connsiteX10" fmla="*/ 5608948 w 8380429"/>
                <a:gd name="connsiteY10" fmla="*/ 596059 h 2641676"/>
                <a:gd name="connsiteX11" fmla="*/ 5354425 w 8380429"/>
                <a:gd name="connsiteY11" fmla="*/ 596059 h 2641676"/>
                <a:gd name="connsiteX12" fmla="*/ 5249429 w 8380429"/>
                <a:gd name="connsiteY12" fmla="*/ 599913 h 2641676"/>
                <a:gd name="connsiteX13" fmla="*/ 5165889 w 8380429"/>
                <a:gd name="connsiteY13" fmla="*/ 633766 h 2641676"/>
                <a:gd name="connsiteX14" fmla="*/ 4798243 w 8380429"/>
                <a:gd name="connsiteY14" fmla="*/ 662047 h 2641676"/>
                <a:gd name="connsiteX15" fmla="*/ 4383464 w 8380429"/>
                <a:gd name="connsiteY15" fmla="*/ 765742 h 2641676"/>
                <a:gd name="connsiteX16" fmla="*/ 3902697 w 8380429"/>
                <a:gd name="connsiteY16" fmla="*/ 803449 h 2641676"/>
                <a:gd name="connsiteX17" fmla="*/ 3421930 w 8380429"/>
                <a:gd name="connsiteY17" fmla="*/ 878863 h 2641676"/>
                <a:gd name="connsiteX18" fmla="*/ 2790334 w 8380429"/>
                <a:gd name="connsiteY18" fmla="*/ 850583 h 2641676"/>
                <a:gd name="connsiteX19" fmla="*/ 2347274 w 8380429"/>
                <a:gd name="connsiteY19" fmla="*/ 831729 h 2641676"/>
                <a:gd name="connsiteX20" fmla="*/ 1875933 w 8380429"/>
                <a:gd name="connsiteY20" fmla="*/ 699754 h 2641676"/>
                <a:gd name="connsiteX21" fmla="*/ 1423447 w 8380429"/>
                <a:gd name="connsiteY21" fmla="*/ 520645 h 2641676"/>
                <a:gd name="connsiteX22" fmla="*/ 1027522 w 8380429"/>
                <a:gd name="connsiteY22" fmla="*/ 266120 h 2641676"/>
                <a:gd name="connsiteX23" fmla="*/ 716438 w 8380429"/>
                <a:gd name="connsiteY23" fmla="*/ 87011 h 2641676"/>
                <a:gd name="connsiteX24" fmla="*/ 344422 w 8380429"/>
                <a:gd name="connsiteY24" fmla="*/ 35016 h 2641676"/>
                <a:gd name="connsiteX25" fmla="*/ 130085 w 8380429"/>
                <a:gd name="connsiteY25" fmla="*/ 41963 h 2641676"/>
                <a:gd name="connsiteX26" fmla="*/ 216816 w 8380429"/>
                <a:gd name="connsiteY26" fmla="*/ 596059 h 2641676"/>
                <a:gd name="connsiteX27" fmla="*/ 0 w 8380429"/>
                <a:gd name="connsiteY27" fmla="*/ 737461 h 2641676"/>
                <a:gd name="connsiteX28" fmla="*/ 0 w 8380429"/>
                <a:gd name="connsiteY28" fmla="*/ 822302 h 2641676"/>
                <a:gd name="connsiteX29" fmla="*/ 9427 w 8380429"/>
                <a:gd name="connsiteY29" fmla="*/ 2641676 h 2641676"/>
                <a:gd name="connsiteX30" fmla="*/ 970961 w 8380429"/>
                <a:gd name="connsiteY30" fmla="*/ 2415432 h 2641676"/>
                <a:gd name="connsiteX31" fmla="*/ 2290713 w 8380429"/>
                <a:gd name="connsiteY31" fmla="*/ 2010080 h 2641676"/>
                <a:gd name="connsiteX32" fmla="*/ 3619893 w 8380429"/>
                <a:gd name="connsiteY32" fmla="*/ 1774410 h 2641676"/>
                <a:gd name="connsiteX33" fmla="*/ 3799002 w 8380429"/>
                <a:gd name="connsiteY33" fmla="*/ 1774410 h 2641676"/>
                <a:gd name="connsiteX34" fmla="*/ 5081047 w 8380429"/>
                <a:gd name="connsiteY34" fmla="*/ 1472752 h 2641676"/>
                <a:gd name="connsiteX35" fmla="*/ 5986021 w 8380429"/>
                <a:gd name="connsiteY35" fmla="*/ 1501032 h 2641676"/>
                <a:gd name="connsiteX36" fmla="*/ 6627043 w 8380429"/>
                <a:gd name="connsiteY36" fmla="*/ 1387911 h 2641676"/>
                <a:gd name="connsiteX37" fmla="*/ 7475455 w 8380429"/>
                <a:gd name="connsiteY37" fmla="*/ 1425618 h 2641676"/>
                <a:gd name="connsiteX38" fmla="*/ 8201319 w 8380429"/>
                <a:gd name="connsiteY38" fmla="*/ 1519886 h 2641676"/>
                <a:gd name="connsiteX39" fmla="*/ 8380429 w 8380429"/>
                <a:gd name="connsiteY39" fmla="*/ 1604727 h 2641676"/>
                <a:gd name="connsiteX40" fmla="*/ 8371002 w 8380429"/>
                <a:gd name="connsiteY40" fmla="*/ 501792 h 2641676"/>
                <a:gd name="connsiteX0" fmla="*/ 8371002 w 8380429"/>
                <a:gd name="connsiteY0" fmla="*/ 512265 h 2652149"/>
                <a:gd name="connsiteX1" fmla="*/ 7909089 w 8380429"/>
                <a:gd name="connsiteY1" fmla="*/ 531118 h 2652149"/>
                <a:gd name="connsiteX2" fmla="*/ 7616858 w 8380429"/>
                <a:gd name="connsiteY2" fmla="*/ 559398 h 2652149"/>
                <a:gd name="connsiteX3" fmla="*/ 7303589 w 8380429"/>
                <a:gd name="connsiteY3" fmla="*/ 620328 h 2652149"/>
                <a:gd name="connsiteX4" fmla="*/ 7117237 w 8380429"/>
                <a:gd name="connsiteY4" fmla="*/ 540544 h 2652149"/>
                <a:gd name="connsiteX5" fmla="*/ 6853287 w 8380429"/>
                <a:gd name="connsiteY5" fmla="*/ 597106 h 2652149"/>
                <a:gd name="connsiteX6" fmla="*/ 6598763 w 8380429"/>
                <a:gd name="connsiteY6" fmla="*/ 653666 h 2652149"/>
                <a:gd name="connsiteX7" fmla="*/ 6487679 w 8380429"/>
                <a:gd name="connsiteY7" fmla="*/ 627055 h 2652149"/>
                <a:gd name="connsiteX8" fmla="*/ 6363093 w 8380429"/>
                <a:gd name="connsiteY8" fmla="*/ 615959 h 2652149"/>
                <a:gd name="connsiteX9" fmla="*/ 6070862 w 8380429"/>
                <a:gd name="connsiteY9" fmla="*/ 606532 h 2652149"/>
                <a:gd name="connsiteX10" fmla="*/ 5608948 w 8380429"/>
                <a:gd name="connsiteY10" fmla="*/ 606532 h 2652149"/>
                <a:gd name="connsiteX11" fmla="*/ 5354425 w 8380429"/>
                <a:gd name="connsiteY11" fmla="*/ 606532 h 2652149"/>
                <a:gd name="connsiteX12" fmla="*/ 5249429 w 8380429"/>
                <a:gd name="connsiteY12" fmla="*/ 610386 h 2652149"/>
                <a:gd name="connsiteX13" fmla="*/ 5165889 w 8380429"/>
                <a:gd name="connsiteY13" fmla="*/ 644239 h 2652149"/>
                <a:gd name="connsiteX14" fmla="*/ 4798243 w 8380429"/>
                <a:gd name="connsiteY14" fmla="*/ 672520 h 2652149"/>
                <a:gd name="connsiteX15" fmla="*/ 4383464 w 8380429"/>
                <a:gd name="connsiteY15" fmla="*/ 776215 h 2652149"/>
                <a:gd name="connsiteX16" fmla="*/ 3902697 w 8380429"/>
                <a:gd name="connsiteY16" fmla="*/ 813922 h 2652149"/>
                <a:gd name="connsiteX17" fmla="*/ 3421930 w 8380429"/>
                <a:gd name="connsiteY17" fmla="*/ 889336 h 2652149"/>
                <a:gd name="connsiteX18" fmla="*/ 2790334 w 8380429"/>
                <a:gd name="connsiteY18" fmla="*/ 861056 h 2652149"/>
                <a:gd name="connsiteX19" fmla="*/ 2347274 w 8380429"/>
                <a:gd name="connsiteY19" fmla="*/ 842202 h 2652149"/>
                <a:gd name="connsiteX20" fmla="*/ 1875933 w 8380429"/>
                <a:gd name="connsiteY20" fmla="*/ 710227 h 2652149"/>
                <a:gd name="connsiteX21" fmla="*/ 1423447 w 8380429"/>
                <a:gd name="connsiteY21" fmla="*/ 531118 h 2652149"/>
                <a:gd name="connsiteX22" fmla="*/ 1027522 w 8380429"/>
                <a:gd name="connsiteY22" fmla="*/ 276593 h 2652149"/>
                <a:gd name="connsiteX23" fmla="*/ 716438 w 8380429"/>
                <a:gd name="connsiteY23" fmla="*/ 97484 h 2652149"/>
                <a:gd name="connsiteX24" fmla="*/ 344422 w 8380429"/>
                <a:gd name="connsiteY24" fmla="*/ 45489 h 2652149"/>
                <a:gd name="connsiteX25" fmla="*/ 130085 w 8380429"/>
                <a:gd name="connsiteY25" fmla="*/ 52436 h 2652149"/>
                <a:gd name="connsiteX26" fmla="*/ 0 w 8380429"/>
                <a:gd name="connsiteY26" fmla="*/ 747934 h 2652149"/>
                <a:gd name="connsiteX27" fmla="*/ 0 w 8380429"/>
                <a:gd name="connsiteY27" fmla="*/ 832775 h 2652149"/>
                <a:gd name="connsiteX28" fmla="*/ 9427 w 8380429"/>
                <a:gd name="connsiteY28" fmla="*/ 2652149 h 2652149"/>
                <a:gd name="connsiteX29" fmla="*/ 970961 w 8380429"/>
                <a:gd name="connsiteY29" fmla="*/ 2425905 h 2652149"/>
                <a:gd name="connsiteX30" fmla="*/ 2290713 w 8380429"/>
                <a:gd name="connsiteY30" fmla="*/ 2020553 h 2652149"/>
                <a:gd name="connsiteX31" fmla="*/ 3619893 w 8380429"/>
                <a:gd name="connsiteY31" fmla="*/ 1784883 h 2652149"/>
                <a:gd name="connsiteX32" fmla="*/ 3799002 w 8380429"/>
                <a:gd name="connsiteY32" fmla="*/ 1784883 h 2652149"/>
                <a:gd name="connsiteX33" fmla="*/ 5081047 w 8380429"/>
                <a:gd name="connsiteY33" fmla="*/ 1483225 h 2652149"/>
                <a:gd name="connsiteX34" fmla="*/ 5986021 w 8380429"/>
                <a:gd name="connsiteY34" fmla="*/ 1511505 h 2652149"/>
                <a:gd name="connsiteX35" fmla="*/ 6627043 w 8380429"/>
                <a:gd name="connsiteY35" fmla="*/ 1398384 h 2652149"/>
                <a:gd name="connsiteX36" fmla="*/ 7475455 w 8380429"/>
                <a:gd name="connsiteY36" fmla="*/ 1436091 h 2652149"/>
                <a:gd name="connsiteX37" fmla="*/ 8201319 w 8380429"/>
                <a:gd name="connsiteY37" fmla="*/ 1530359 h 2652149"/>
                <a:gd name="connsiteX38" fmla="*/ 8380429 w 8380429"/>
                <a:gd name="connsiteY38" fmla="*/ 1615200 h 2652149"/>
                <a:gd name="connsiteX39" fmla="*/ 8371002 w 8380429"/>
                <a:gd name="connsiteY39" fmla="*/ 512265 h 2652149"/>
                <a:gd name="connsiteX0" fmla="*/ 8371002 w 8380429"/>
                <a:gd name="connsiteY0" fmla="*/ 518549 h 2658433"/>
                <a:gd name="connsiteX1" fmla="*/ 7909089 w 8380429"/>
                <a:gd name="connsiteY1" fmla="*/ 537402 h 2658433"/>
                <a:gd name="connsiteX2" fmla="*/ 7616858 w 8380429"/>
                <a:gd name="connsiteY2" fmla="*/ 565682 h 2658433"/>
                <a:gd name="connsiteX3" fmla="*/ 7303589 w 8380429"/>
                <a:gd name="connsiteY3" fmla="*/ 626612 h 2658433"/>
                <a:gd name="connsiteX4" fmla="*/ 7117237 w 8380429"/>
                <a:gd name="connsiteY4" fmla="*/ 546828 h 2658433"/>
                <a:gd name="connsiteX5" fmla="*/ 6853287 w 8380429"/>
                <a:gd name="connsiteY5" fmla="*/ 603390 h 2658433"/>
                <a:gd name="connsiteX6" fmla="*/ 6598763 w 8380429"/>
                <a:gd name="connsiteY6" fmla="*/ 659950 h 2658433"/>
                <a:gd name="connsiteX7" fmla="*/ 6487679 w 8380429"/>
                <a:gd name="connsiteY7" fmla="*/ 633339 h 2658433"/>
                <a:gd name="connsiteX8" fmla="*/ 6363093 w 8380429"/>
                <a:gd name="connsiteY8" fmla="*/ 622243 h 2658433"/>
                <a:gd name="connsiteX9" fmla="*/ 6070862 w 8380429"/>
                <a:gd name="connsiteY9" fmla="*/ 612816 h 2658433"/>
                <a:gd name="connsiteX10" fmla="*/ 5608948 w 8380429"/>
                <a:gd name="connsiteY10" fmla="*/ 612816 h 2658433"/>
                <a:gd name="connsiteX11" fmla="*/ 5354425 w 8380429"/>
                <a:gd name="connsiteY11" fmla="*/ 612816 h 2658433"/>
                <a:gd name="connsiteX12" fmla="*/ 5249429 w 8380429"/>
                <a:gd name="connsiteY12" fmla="*/ 616670 h 2658433"/>
                <a:gd name="connsiteX13" fmla="*/ 5165889 w 8380429"/>
                <a:gd name="connsiteY13" fmla="*/ 650523 h 2658433"/>
                <a:gd name="connsiteX14" fmla="*/ 4798243 w 8380429"/>
                <a:gd name="connsiteY14" fmla="*/ 678804 h 2658433"/>
                <a:gd name="connsiteX15" fmla="*/ 4383464 w 8380429"/>
                <a:gd name="connsiteY15" fmla="*/ 782499 h 2658433"/>
                <a:gd name="connsiteX16" fmla="*/ 3902697 w 8380429"/>
                <a:gd name="connsiteY16" fmla="*/ 820206 h 2658433"/>
                <a:gd name="connsiteX17" fmla="*/ 3421930 w 8380429"/>
                <a:gd name="connsiteY17" fmla="*/ 895620 h 2658433"/>
                <a:gd name="connsiteX18" fmla="*/ 2790334 w 8380429"/>
                <a:gd name="connsiteY18" fmla="*/ 867340 h 2658433"/>
                <a:gd name="connsiteX19" fmla="*/ 2347274 w 8380429"/>
                <a:gd name="connsiteY19" fmla="*/ 848486 h 2658433"/>
                <a:gd name="connsiteX20" fmla="*/ 1875933 w 8380429"/>
                <a:gd name="connsiteY20" fmla="*/ 716511 h 2658433"/>
                <a:gd name="connsiteX21" fmla="*/ 1423447 w 8380429"/>
                <a:gd name="connsiteY21" fmla="*/ 537402 h 2658433"/>
                <a:gd name="connsiteX22" fmla="*/ 1027522 w 8380429"/>
                <a:gd name="connsiteY22" fmla="*/ 282877 h 2658433"/>
                <a:gd name="connsiteX23" fmla="*/ 716438 w 8380429"/>
                <a:gd name="connsiteY23" fmla="*/ 103768 h 2658433"/>
                <a:gd name="connsiteX24" fmla="*/ 344422 w 8380429"/>
                <a:gd name="connsiteY24" fmla="*/ 51773 h 2658433"/>
                <a:gd name="connsiteX25" fmla="*/ 130085 w 8380429"/>
                <a:gd name="connsiteY25" fmla="*/ 58720 h 2658433"/>
                <a:gd name="connsiteX26" fmla="*/ 0 w 8380429"/>
                <a:gd name="connsiteY26" fmla="*/ 839059 h 2658433"/>
                <a:gd name="connsiteX27" fmla="*/ 9427 w 8380429"/>
                <a:gd name="connsiteY27" fmla="*/ 2658433 h 2658433"/>
                <a:gd name="connsiteX28" fmla="*/ 970961 w 8380429"/>
                <a:gd name="connsiteY28" fmla="*/ 2432189 h 2658433"/>
                <a:gd name="connsiteX29" fmla="*/ 2290713 w 8380429"/>
                <a:gd name="connsiteY29" fmla="*/ 2026837 h 2658433"/>
                <a:gd name="connsiteX30" fmla="*/ 3619893 w 8380429"/>
                <a:gd name="connsiteY30" fmla="*/ 1791167 h 2658433"/>
                <a:gd name="connsiteX31" fmla="*/ 3799002 w 8380429"/>
                <a:gd name="connsiteY31" fmla="*/ 1791167 h 2658433"/>
                <a:gd name="connsiteX32" fmla="*/ 5081047 w 8380429"/>
                <a:gd name="connsiteY32" fmla="*/ 1489509 h 2658433"/>
                <a:gd name="connsiteX33" fmla="*/ 5986021 w 8380429"/>
                <a:gd name="connsiteY33" fmla="*/ 1517789 h 2658433"/>
                <a:gd name="connsiteX34" fmla="*/ 6627043 w 8380429"/>
                <a:gd name="connsiteY34" fmla="*/ 1404668 h 2658433"/>
                <a:gd name="connsiteX35" fmla="*/ 7475455 w 8380429"/>
                <a:gd name="connsiteY35" fmla="*/ 1442375 h 2658433"/>
                <a:gd name="connsiteX36" fmla="*/ 8201319 w 8380429"/>
                <a:gd name="connsiteY36" fmla="*/ 1536643 h 2658433"/>
                <a:gd name="connsiteX37" fmla="*/ 8380429 w 8380429"/>
                <a:gd name="connsiteY37" fmla="*/ 1621484 h 2658433"/>
                <a:gd name="connsiteX38" fmla="*/ 8371002 w 8380429"/>
                <a:gd name="connsiteY38" fmla="*/ 518549 h 2658433"/>
                <a:gd name="connsiteX0" fmla="*/ 8371002 w 8380429"/>
                <a:gd name="connsiteY0" fmla="*/ 518549 h 2658433"/>
                <a:gd name="connsiteX1" fmla="*/ 7909089 w 8380429"/>
                <a:gd name="connsiteY1" fmla="*/ 537402 h 2658433"/>
                <a:gd name="connsiteX2" fmla="*/ 7616858 w 8380429"/>
                <a:gd name="connsiteY2" fmla="*/ 565682 h 2658433"/>
                <a:gd name="connsiteX3" fmla="*/ 7303589 w 8380429"/>
                <a:gd name="connsiteY3" fmla="*/ 626612 h 2658433"/>
                <a:gd name="connsiteX4" fmla="*/ 7117237 w 8380429"/>
                <a:gd name="connsiteY4" fmla="*/ 546828 h 2658433"/>
                <a:gd name="connsiteX5" fmla="*/ 6853287 w 8380429"/>
                <a:gd name="connsiteY5" fmla="*/ 603390 h 2658433"/>
                <a:gd name="connsiteX6" fmla="*/ 6598763 w 8380429"/>
                <a:gd name="connsiteY6" fmla="*/ 659950 h 2658433"/>
                <a:gd name="connsiteX7" fmla="*/ 6487679 w 8380429"/>
                <a:gd name="connsiteY7" fmla="*/ 633339 h 2658433"/>
                <a:gd name="connsiteX8" fmla="*/ 6363093 w 8380429"/>
                <a:gd name="connsiteY8" fmla="*/ 622243 h 2658433"/>
                <a:gd name="connsiteX9" fmla="*/ 6070862 w 8380429"/>
                <a:gd name="connsiteY9" fmla="*/ 612816 h 2658433"/>
                <a:gd name="connsiteX10" fmla="*/ 5608948 w 8380429"/>
                <a:gd name="connsiteY10" fmla="*/ 612816 h 2658433"/>
                <a:gd name="connsiteX11" fmla="*/ 5354425 w 8380429"/>
                <a:gd name="connsiteY11" fmla="*/ 612816 h 2658433"/>
                <a:gd name="connsiteX12" fmla="*/ 5249429 w 8380429"/>
                <a:gd name="connsiteY12" fmla="*/ 616670 h 2658433"/>
                <a:gd name="connsiteX13" fmla="*/ 5165889 w 8380429"/>
                <a:gd name="connsiteY13" fmla="*/ 650523 h 2658433"/>
                <a:gd name="connsiteX14" fmla="*/ 4798243 w 8380429"/>
                <a:gd name="connsiteY14" fmla="*/ 678804 h 2658433"/>
                <a:gd name="connsiteX15" fmla="*/ 4383464 w 8380429"/>
                <a:gd name="connsiteY15" fmla="*/ 782499 h 2658433"/>
                <a:gd name="connsiteX16" fmla="*/ 3902697 w 8380429"/>
                <a:gd name="connsiteY16" fmla="*/ 820206 h 2658433"/>
                <a:gd name="connsiteX17" fmla="*/ 3421930 w 8380429"/>
                <a:gd name="connsiteY17" fmla="*/ 895620 h 2658433"/>
                <a:gd name="connsiteX18" fmla="*/ 2790334 w 8380429"/>
                <a:gd name="connsiteY18" fmla="*/ 867340 h 2658433"/>
                <a:gd name="connsiteX19" fmla="*/ 2347274 w 8380429"/>
                <a:gd name="connsiteY19" fmla="*/ 848486 h 2658433"/>
                <a:gd name="connsiteX20" fmla="*/ 1875933 w 8380429"/>
                <a:gd name="connsiteY20" fmla="*/ 716511 h 2658433"/>
                <a:gd name="connsiteX21" fmla="*/ 1423447 w 8380429"/>
                <a:gd name="connsiteY21" fmla="*/ 537402 h 2658433"/>
                <a:gd name="connsiteX22" fmla="*/ 1027522 w 8380429"/>
                <a:gd name="connsiteY22" fmla="*/ 282877 h 2658433"/>
                <a:gd name="connsiteX23" fmla="*/ 716438 w 8380429"/>
                <a:gd name="connsiteY23" fmla="*/ 103768 h 2658433"/>
                <a:gd name="connsiteX24" fmla="*/ 344422 w 8380429"/>
                <a:gd name="connsiteY24" fmla="*/ 51773 h 2658433"/>
                <a:gd name="connsiteX25" fmla="*/ 64098 w 8380429"/>
                <a:gd name="connsiteY25" fmla="*/ 58720 h 2658433"/>
                <a:gd name="connsiteX26" fmla="*/ 0 w 8380429"/>
                <a:gd name="connsiteY26" fmla="*/ 839059 h 2658433"/>
                <a:gd name="connsiteX27" fmla="*/ 9427 w 8380429"/>
                <a:gd name="connsiteY27" fmla="*/ 2658433 h 2658433"/>
                <a:gd name="connsiteX28" fmla="*/ 970961 w 8380429"/>
                <a:gd name="connsiteY28" fmla="*/ 2432189 h 2658433"/>
                <a:gd name="connsiteX29" fmla="*/ 2290713 w 8380429"/>
                <a:gd name="connsiteY29" fmla="*/ 2026837 h 2658433"/>
                <a:gd name="connsiteX30" fmla="*/ 3619893 w 8380429"/>
                <a:gd name="connsiteY30" fmla="*/ 1791167 h 2658433"/>
                <a:gd name="connsiteX31" fmla="*/ 3799002 w 8380429"/>
                <a:gd name="connsiteY31" fmla="*/ 1791167 h 2658433"/>
                <a:gd name="connsiteX32" fmla="*/ 5081047 w 8380429"/>
                <a:gd name="connsiteY32" fmla="*/ 1489509 h 2658433"/>
                <a:gd name="connsiteX33" fmla="*/ 5986021 w 8380429"/>
                <a:gd name="connsiteY33" fmla="*/ 1517789 h 2658433"/>
                <a:gd name="connsiteX34" fmla="*/ 6627043 w 8380429"/>
                <a:gd name="connsiteY34" fmla="*/ 1404668 h 2658433"/>
                <a:gd name="connsiteX35" fmla="*/ 7475455 w 8380429"/>
                <a:gd name="connsiteY35" fmla="*/ 1442375 h 2658433"/>
                <a:gd name="connsiteX36" fmla="*/ 8201319 w 8380429"/>
                <a:gd name="connsiteY36" fmla="*/ 1536643 h 2658433"/>
                <a:gd name="connsiteX37" fmla="*/ 8380429 w 8380429"/>
                <a:gd name="connsiteY37" fmla="*/ 1621484 h 2658433"/>
                <a:gd name="connsiteX38" fmla="*/ 8371002 w 8380429"/>
                <a:gd name="connsiteY38" fmla="*/ 518549 h 2658433"/>
                <a:gd name="connsiteX0" fmla="*/ 8371002 w 8380429"/>
                <a:gd name="connsiteY0" fmla="*/ 523343 h 2663227"/>
                <a:gd name="connsiteX1" fmla="*/ 7909089 w 8380429"/>
                <a:gd name="connsiteY1" fmla="*/ 542196 h 2663227"/>
                <a:gd name="connsiteX2" fmla="*/ 7616858 w 8380429"/>
                <a:gd name="connsiteY2" fmla="*/ 570476 h 2663227"/>
                <a:gd name="connsiteX3" fmla="*/ 7303589 w 8380429"/>
                <a:gd name="connsiteY3" fmla="*/ 631406 h 2663227"/>
                <a:gd name="connsiteX4" fmla="*/ 7117237 w 8380429"/>
                <a:gd name="connsiteY4" fmla="*/ 551622 h 2663227"/>
                <a:gd name="connsiteX5" fmla="*/ 6853287 w 8380429"/>
                <a:gd name="connsiteY5" fmla="*/ 608184 h 2663227"/>
                <a:gd name="connsiteX6" fmla="*/ 6598763 w 8380429"/>
                <a:gd name="connsiteY6" fmla="*/ 664744 h 2663227"/>
                <a:gd name="connsiteX7" fmla="*/ 6487679 w 8380429"/>
                <a:gd name="connsiteY7" fmla="*/ 638133 h 2663227"/>
                <a:gd name="connsiteX8" fmla="*/ 6363093 w 8380429"/>
                <a:gd name="connsiteY8" fmla="*/ 627037 h 2663227"/>
                <a:gd name="connsiteX9" fmla="*/ 6070862 w 8380429"/>
                <a:gd name="connsiteY9" fmla="*/ 617610 h 2663227"/>
                <a:gd name="connsiteX10" fmla="*/ 5608948 w 8380429"/>
                <a:gd name="connsiteY10" fmla="*/ 617610 h 2663227"/>
                <a:gd name="connsiteX11" fmla="*/ 5354425 w 8380429"/>
                <a:gd name="connsiteY11" fmla="*/ 617610 h 2663227"/>
                <a:gd name="connsiteX12" fmla="*/ 5249429 w 8380429"/>
                <a:gd name="connsiteY12" fmla="*/ 621464 h 2663227"/>
                <a:gd name="connsiteX13" fmla="*/ 5165889 w 8380429"/>
                <a:gd name="connsiteY13" fmla="*/ 655317 h 2663227"/>
                <a:gd name="connsiteX14" fmla="*/ 4798243 w 8380429"/>
                <a:gd name="connsiteY14" fmla="*/ 683598 h 2663227"/>
                <a:gd name="connsiteX15" fmla="*/ 4383464 w 8380429"/>
                <a:gd name="connsiteY15" fmla="*/ 787293 h 2663227"/>
                <a:gd name="connsiteX16" fmla="*/ 3902697 w 8380429"/>
                <a:gd name="connsiteY16" fmla="*/ 825000 h 2663227"/>
                <a:gd name="connsiteX17" fmla="*/ 3421930 w 8380429"/>
                <a:gd name="connsiteY17" fmla="*/ 900414 h 2663227"/>
                <a:gd name="connsiteX18" fmla="*/ 2790334 w 8380429"/>
                <a:gd name="connsiteY18" fmla="*/ 872134 h 2663227"/>
                <a:gd name="connsiteX19" fmla="*/ 2347274 w 8380429"/>
                <a:gd name="connsiteY19" fmla="*/ 853280 h 2663227"/>
                <a:gd name="connsiteX20" fmla="*/ 1875933 w 8380429"/>
                <a:gd name="connsiteY20" fmla="*/ 721305 h 2663227"/>
                <a:gd name="connsiteX21" fmla="*/ 1423447 w 8380429"/>
                <a:gd name="connsiteY21" fmla="*/ 542196 h 2663227"/>
                <a:gd name="connsiteX22" fmla="*/ 1027522 w 8380429"/>
                <a:gd name="connsiteY22" fmla="*/ 287671 h 2663227"/>
                <a:gd name="connsiteX23" fmla="*/ 716438 w 8380429"/>
                <a:gd name="connsiteY23" fmla="*/ 108562 h 2663227"/>
                <a:gd name="connsiteX24" fmla="*/ 344422 w 8380429"/>
                <a:gd name="connsiteY24" fmla="*/ 56567 h 2663227"/>
                <a:gd name="connsiteX25" fmla="*/ 64098 w 8380429"/>
                <a:gd name="connsiteY25" fmla="*/ 63514 h 2663227"/>
                <a:gd name="connsiteX26" fmla="*/ 0 w 8380429"/>
                <a:gd name="connsiteY26" fmla="*/ 843853 h 2663227"/>
                <a:gd name="connsiteX27" fmla="*/ 9427 w 8380429"/>
                <a:gd name="connsiteY27" fmla="*/ 2663227 h 2663227"/>
                <a:gd name="connsiteX28" fmla="*/ 970961 w 8380429"/>
                <a:gd name="connsiteY28" fmla="*/ 2436983 h 2663227"/>
                <a:gd name="connsiteX29" fmla="*/ 2290713 w 8380429"/>
                <a:gd name="connsiteY29" fmla="*/ 2031631 h 2663227"/>
                <a:gd name="connsiteX30" fmla="*/ 3619893 w 8380429"/>
                <a:gd name="connsiteY30" fmla="*/ 1795961 h 2663227"/>
                <a:gd name="connsiteX31" fmla="*/ 3799002 w 8380429"/>
                <a:gd name="connsiteY31" fmla="*/ 1795961 h 2663227"/>
                <a:gd name="connsiteX32" fmla="*/ 5081047 w 8380429"/>
                <a:gd name="connsiteY32" fmla="*/ 1494303 h 2663227"/>
                <a:gd name="connsiteX33" fmla="*/ 5986021 w 8380429"/>
                <a:gd name="connsiteY33" fmla="*/ 1522583 h 2663227"/>
                <a:gd name="connsiteX34" fmla="*/ 6627043 w 8380429"/>
                <a:gd name="connsiteY34" fmla="*/ 1409462 h 2663227"/>
                <a:gd name="connsiteX35" fmla="*/ 7475455 w 8380429"/>
                <a:gd name="connsiteY35" fmla="*/ 1447169 h 2663227"/>
                <a:gd name="connsiteX36" fmla="*/ 8201319 w 8380429"/>
                <a:gd name="connsiteY36" fmla="*/ 1541437 h 2663227"/>
                <a:gd name="connsiteX37" fmla="*/ 8380429 w 8380429"/>
                <a:gd name="connsiteY37" fmla="*/ 1626278 h 2663227"/>
                <a:gd name="connsiteX38" fmla="*/ 8371002 w 8380429"/>
                <a:gd name="connsiteY38" fmla="*/ 523343 h 2663227"/>
                <a:gd name="connsiteX0" fmla="*/ 8371002 w 8380429"/>
                <a:gd name="connsiteY0" fmla="*/ 535912 h 2675796"/>
                <a:gd name="connsiteX1" fmla="*/ 7909089 w 8380429"/>
                <a:gd name="connsiteY1" fmla="*/ 554765 h 2675796"/>
                <a:gd name="connsiteX2" fmla="*/ 7616858 w 8380429"/>
                <a:gd name="connsiteY2" fmla="*/ 583045 h 2675796"/>
                <a:gd name="connsiteX3" fmla="*/ 7303589 w 8380429"/>
                <a:gd name="connsiteY3" fmla="*/ 643975 h 2675796"/>
                <a:gd name="connsiteX4" fmla="*/ 7117237 w 8380429"/>
                <a:gd name="connsiteY4" fmla="*/ 564191 h 2675796"/>
                <a:gd name="connsiteX5" fmla="*/ 6853287 w 8380429"/>
                <a:gd name="connsiteY5" fmla="*/ 620753 h 2675796"/>
                <a:gd name="connsiteX6" fmla="*/ 6598763 w 8380429"/>
                <a:gd name="connsiteY6" fmla="*/ 677313 h 2675796"/>
                <a:gd name="connsiteX7" fmla="*/ 6487679 w 8380429"/>
                <a:gd name="connsiteY7" fmla="*/ 650702 h 2675796"/>
                <a:gd name="connsiteX8" fmla="*/ 6363093 w 8380429"/>
                <a:gd name="connsiteY8" fmla="*/ 639606 h 2675796"/>
                <a:gd name="connsiteX9" fmla="*/ 6070862 w 8380429"/>
                <a:gd name="connsiteY9" fmla="*/ 630179 h 2675796"/>
                <a:gd name="connsiteX10" fmla="*/ 5608948 w 8380429"/>
                <a:gd name="connsiteY10" fmla="*/ 630179 h 2675796"/>
                <a:gd name="connsiteX11" fmla="*/ 5354425 w 8380429"/>
                <a:gd name="connsiteY11" fmla="*/ 630179 h 2675796"/>
                <a:gd name="connsiteX12" fmla="*/ 5249429 w 8380429"/>
                <a:gd name="connsiteY12" fmla="*/ 634033 h 2675796"/>
                <a:gd name="connsiteX13" fmla="*/ 5165889 w 8380429"/>
                <a:gd name="connsiteY13" fmla="*/ 667886 h 2675796"/>
                <a:gd name="connsiteX14" fmla="*/ 4798243 w 8380429"/>
                <a:gd name="connsiteY14" fmla="*/ 696167 h 2675796"/>
                <a:gd name="connsiteX15" fmla="*/ 4383464 w 8380429"/>
                <a:gd name="connsiteY15" fmla="*/ 799862 h 2675796"/>
                <a:gd name="connsiteX16" fmla="*/ 3902697 w 8380429"/>
                <a:gd name="connsiteY16" fmla="*/ 837569 h 2675796"/>
                <a:gd name="connsiteX17" fmla="*/ 3421930 w 8380429"/>
                <a:gd name="connsiteY17" fmla="*/ 912983 h 2675796"/>
                <a:gd name="connsiteX18" fmla="*/ 2790334 w 8380429"/>
                <a:gd name="connsiteY18" fmla="*/ 884703 h 2675796"/>
                <a:gd name="connsiteX19" fmla="*/ 2347274 w 8380429"/>
                <a:gd name="connsiteY19" fmla="*/ 865849 h 2675796"/>
                <a:gd name="connsiteX20" fmla="*/ 1875933 w 8380429"/>
                <a:gd name="connsiteY20" fmla="*/ 733874 h 2675796"/>
                <a:gd name="connsiteX21" fmla="*/ 1423447 w 8380429"/>
                <a:gd name="connsiteY21" fmla="*/ 554765 h 2675796"/>
                <a:gd name="connsiteX22" fmla="*/ 1027522 w 8380429"/>
                <a:gd name="connsiteY22" fmla="*/ 300240 h 2675796"/>
                <a:gd name="connsiteX23" fmla="*/ 716438 w 8380429"/>
                <a:gd name="connsiteY23" fmla="*/ 121131 h 2675796"/>
                <a:gd name="connsiteX24" fmla="*/ 344422 w 8380429"/>
                <a:gd name="connsiteY24" fmla="*/ 69136 h 2675796"/>
                <a:gd name="connsiteX25" fmla="*/ 64098 w 8380429"/>
                <a:gd name="connsiteY25" fmla="*/ 76083 h 2675796"/>
                <a:gd name="connsiteX26" fmla="*/ 0 w 8380429"/>
                <a:gd name="connsiteY26" fmla="*/ 856422 h 2675796"/>
                <a:gd name="connsiteX27" fmla="*/ 9427 w 8380429"/>
                <a:gd name="connsiteY27" fmla="*/ 2675796 h 2675796"/>
                <a:gd name="connsiteX28" fmla="*/ 970961 w 8380429"/>
                <a:gd name="connsiteY28" fmla="*/ 2449552 h 2675796"/>
                <a:gd name="connsiteX29" fmla="*/ 2290713 w 8380429"/>
                <a:gd name="connsiteY29" fmla="*/ 2044200 h 2675796"/>
                <a:gd name="connsiteX30" fmla="*/ 3619893 w 8380429"/>
                <a:gd name="connsiteY30" fmla="*/ 1808530 h 2675796"/>
                <a:gd name="connsiteX31" fmla="*/ 3799002 w 8380429"/>
                <a:gd name="connsiteY31" fmla="*/ 1808530 h 2675796"/>
                <a:gd name="connsiteX32" fmla="*/ 5081047 w 8380429"/>
                <a:gd name="connsiteY32" fmla="*/ 1506872 h 2675796"/>
                <a:gd name="connsiteX33" fmla="*/ 5986021 w 8380429"/>
                <a:gd name="connsiteY33" fmla="*/ 1535152 h 2675796"/>
                <a:gd name="connsiteX34" fmla="*/ 6627043 w 8380429"/>
                <a:gd name="connsiteY34" fmla="*/ 1422031 h 2675796"/>
                <a:gd name="connsiteX35" fmla="*/ 7475455 w 8380429"/>
                <a:gd name="connsiteY35" fmla="*/ 1459738 h 2675796"/>
                <a:gd name="connsiteX36" fmla="*/ 8201319 w 8380429"/>
                <a:gd name="connsiteY36" fmla="*/ 1554006 h 2675796"/>
                <a:gd name="connsiteX37" fmla="*/ 8380429 w 8380429"/>
                <a:gd name="connsiteY37" fmla="*/ 1638847 h 2675796"/>
                <a:gd name="connsiteX38" fmla="*/ 8371002 w 8380429"/>
                <a:gd name="connsiteY38" fmla="*/ 535912 h 2675796"/>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344422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80471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80471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380416"/>
                <a:gd name="connsiteX1" fmla="*/ 7909089 w 8380429"/>
                <a:gd name="connsiteY1" fmla="*/ 485629 h 2380416"/>
                <a:gd name="connsiteX2" fmla="*/ 7616858 w 8380429"/>
                <a:gd name="connsiteY2" fmla="*/ 513909 h 2380416"/>
                <a:gd name="connsiteX3" fmla="*/ 7303589 w 8380429"/>
                <a:gd name="connsiteY3" fmla="*/ 574839 h 2380416"/>
                <a:gd name="connsiteX4" fmla="*/ 7117237 w 8380429"/>
                <a:gd name="connsiteY4" fmla="*/ 495055 h 2380416"/>
                <a:gd name="connsiteX5" fmla="*/ 6853287 w 8380429"/>
                <a:gd name="connsiteY5" fmla="*/ 551617 h 2380416"/>
                <a:gd name="connsiteX6" fmla="*/ 6598763 w 8380429"/>
                <a:gd name="connsiteY6" fmla="*/ 608177 h 2380416"/>
                <a:gd name="connsiteX7" fmla="*/ 6487679 w 8380429"/>
                <a:gd name="connsiteY7" fmla="*/ 581566 h 2380416"/>
                <a:gd name="connsiteX8" fmla="*/ 6363093 w 8380429"/>
                <a:gd name="connsiteY8" fmla="*/ 570470 h 2380416"/>
                <a:gd name="connsiteX9" fmla="*/ 6070862 w 8380429"/>
                <a:gd name="connsiteY9" fmla="*/ 561043 h 2380416"/>
                <a:gd name="connsiteX10" fmla="*/ 5608948 w 8380429"/>
                <a:gd name="connsiteY10" fmla="*/ 561043 h 2380416"/>
                <a:gd name="connsiteX11" fmla="*/ 5354425 w 8380429"/>
                <a:gd name="connsiteY11" fmla="*/ 561043 h 2380416"/>
                <a:gd name="connsiteX12" fmla="*/ 5249429 w 8380429"/>
                <a:gd name="connsiteY12" fmla="*/ 564897 h 2380416"/>
                <a:gd name="connsiteX13" fmla="*/ 5165889 w 8380429"/>
                <a:gd name="connsiteY13" fmla="*/ 598750 h 2380416"/>
                <a:gd name="connsiteX14" fmla="*/ 4798243 w 8380429"/>
                <a:gd name="connsiteY14" fmla="*/ 627031 h 2380416"/>
                <a:gd name="connsiteX15" fmla="*/ 4383464 w 8380429"/>
                <a:gd name="connsiteY15" fmla="*/ 730726 h 2380416"/>
                <a:gd name="connsiteX16" fmla="*/ 3902697 w 8380429"/>
                <a:gd name="connsiteY16" fmla="*/ 768433 h 2380416"/>
                <a:gd name="connsiteX17" fmla="*/ 3421930 w 8380429"/>
                <a:gd name="connsiteY17" fmla="*/ 843847 h 2380416"/>
                <a:gd name="connsiteX18" fmla="*/ 2790334 w 8380429"/>
                <a:gd name="connsiteY18" fmla="*/ 815567 h 2380416"/>
                <a:gd name="connsiteX19" fmla="*/ 2347274 w 8380429"/>
                <a:gd name="connsiteY19" fmla="*/ 796713 h 2380416"/>
                <a:gd name="connsiteX20" fmla="*/ 1875933 w 8380429"/>
                <a:gd name="connsiteY20" fmla="*/ 664738 h 2380416"/>
                <a:gd name="connsiteX21" fmla="*/ 1423447 w 8380429"/>
                <a:gd name="connsiteY21" fmla="*/ 485629 h 2380416"/>
                <a:gd name="connsiteX22" fmla="*/ 1027522 w 8380429"/>
                <a:gd name="connsiteY22" fmla="*/ 231104 h 2380416"/>
                <a:gd name="connsiteX23" fmla="*/ 716438 w 8380429"/>
                <a:gd name="connsiteY23" fmla="*/ 51995 h 2380416"/>
                <a:gd name="connsiteX24" fmla="*/ 80471 w 8380429"/>
                <a:gd name="connsiteY24" fmla="*/ 0 h 2380416"/>
                <a:gd name="connsiteX25" fmla="*/ 0 w 8380429"/>
                <a:gd name="connsiteY25" fmla="*/ 787286 h 2380416"/>
                <a:gd name="connsiteX26" fmla="*/ 235670 w 8380429"/>
                <a:gd name="connsiteY26" fmla="*/ 1946784 h 2380416"/>
                <a:gd name="connsiteX27" fmla="*/ 970961 w 8380429"/>
                <a:gd name="connsiteY27" fmla="*/ 2380416 h 2380416"/>
                <a:gd name="connsiteX28" fmla="*/ 2290713 w 8380429"/>
                <a:gd name="connsiteY28" fmla="*/ 1975064 h 2380416"/>
                <a:gd name="connsiteX29" fmla="*/ 3619893 w 8380429"/>
                <a:gd name="connsiteY29" fmla="*/ 1739394 h 2380416"/>
                <a:gd name="connsiteX30" fmla="*/ 3799002 w 8380429"/>
                <a:gd name="connsiteY30" fmla="*/ 1739394 h 2380416"/>
                <a:gd name="connsiteX31" fmla="*/ 5081047 w 8380429"/>
                <a:gd name="connsiteY31" fmla="*/ 1437736 h 2380416"/>
                <a:gd name="connsiteX32" fmla="*/ 5986021 w 8380429"/>
                <a:gd name="connsiteY32" fmla="*/ 1466016 h 2380416"/>
                <a:gd name="connsiteX33" fmla="*/ 6627043 w 8380429"/>
                <a:gd name="connsiteY33" fmla="*/ 1352895 h 2380416"/>
                <a:gd name="connsiteX34" fmla="*/ 7475455 w 8380429"/>
                <a:gd name="connsiteY34" fmla="*/ 1390602 h 2380416"/>
                <a:gd name="connsiteX35" fmla="*/ 8201319 w 8380429"/>
                <a:gd name="connsiteY35" fmla="*/ 1484870 h 2380416"/>
                <a:gd name="connsiteX36" fmla="*/ 8380429 w 8380429"/>
                <a:gd name="connsiteY36" fmla="*/ 1569711 h 2380416"/>
                <a:gd name="connsiteX37" fmla="*/ 8371002 w 8380429"/>
                <a:gd name="connsiteY37" fmla="*/ 466776 h 2380416"/>
                <a:gd name="connsiteX0" fmla="*/ 8371002 w 8380429"/>
                <a:gd name="connsiteY0" fmla="*/ 466776 h 2380416"/>
                <a:gd name="connsiteX1" fmla="*/ 7909089 w 8380429"/>
                <a:gd name="connsiteY1" fmla="*/ 485629 h 2380416"/>
                <a:gd name="connsiteX2" fmla="*/ 7616858 w 8380429"/>
                <a:gd name="connsiteY2" fmla="*/ 513909 h 2380416"/>
                <a:gd name="connsiteX3" fmla="*/ 7303589 w 8380429"/>
                <a:gd name="connsiteY3" fmla="*/ 574839 h 2380416"/>
                <a:gd name="connsiteX4" fmla="*/ 7117237 w 8380429"/>
                <a:gd name="connsiteY4" fmla="*/ 495055 h 2380416"/>
                <a:gd name="connsiteX5" fmla="*/ 6853287 w 8380429"/>
                <a:gd name="connsiteY5" fmla="*/ 551617 h 2380416"/>
                <a:gd name="connsiteX6" fmla="*/ 6598763 w 8380429"/>
                <a:gd name="connsiteY6" fmla="*/ 608177 h 2380416"/>
                <a:gd name="connsiteX7" fmla="*/ 6487679 w 8380429"/>
                <a:gd name="connsiteY7" fmla="*/ 581566 h 2380416"/>
                <a:gd name="connsiteX8" fmla="*/ 6363093 w 8380429"/>
                <a:gd name="connsiteY8" fmla="*/ 570470 h 2380416"/>
                <a:gd name="connsiteX9" fmla="*/ 6070862 w 8380429"/>
                <a:gd name="connsiteY9" fmla="*/ 561043 h 2380416"/>
                <a:gd name="connsiteX10" fmla="*/ 5608948 w 8380429"/>
                <a:gd name="connsiteY10" fmla="*/ 561043 h 2380416"/>
                <a:gd name="connsiteX11" fmla="*/ 5354425 w 8380429"/>
                <a:gd name="connsiteY11" fmla="*/ 561043 h 2380416"/>
                <a:gd name="connsiteX12" fmla="*/ 5249429 w 8380429"/>
                <a:gd name="connsiteY12" fmla="*/ 564897 h 2380416"/>
                <a:gd name="connsiteX13" fmla="*/ 5165889 w 8380429"/>
                <a:gd name="connsiteY13" fmla="*/ 598750 h 2380416"/>
                <a:gd name="connsiteX14" fmla="*/ 4798243 w 8380429"/>
                <a:gd name="connsiteY14" fmla="*/ 627031 h 2380416"/>
                <a:gd name="connsiteX15" fmla="*/ 4383464 w 8380429"/>
                <a:gd name="connsiteY15" fmla="*/ 730726 h 2380416"/>
                <a:gd name="connsiteX16" fmla="*/ 3902697 w 8380429"/>
                <a:gd name="connsiteY16" fmla="*/ 768433 h 2380416"/>
                <a:gd name="connsiteX17" fmla="*/ 3421930 w 8380429"/>
                <a:gd name="connsiteY17" fmla="*/ 843847 h 2380416"/>
                <a:gd name="connsiteX18" fmla="*/ 2790334 w 8380429"/>
                <a:gd name="connsiteY18" fmla="*/ 815567 h 2380416"/>
                <a:gd name="connsiteX19" fmla="*/ 2347274 w 8380429"/>
                <a:gd name="connsiteY19" fmla="*/ 796713 h 2380416"/>
                <a:gd name="connsiteX20" fmla="*/ 1875933 w 8380429"/>
                <a:gd name="connsiteY20" fmla="*/ 664738 h 2380416"/>
                <a:gd name="connsiteX21" fmla="*/ 1423447 w 8380429"/>
                <a:gd name="connsiteY21" fmla="*/ 485629 h 2380416"/>
                <a:gd name="connsiteX22" fmla="*/ 1027522 w 8380429"/>
                <a:gd name="connsiteY22" fmla="*/ 231104 h 2380416"/>
                <a:gd name="connsiteX23" fmla="*/ 716438 w 8380429"/>
                <a:gd name="connsiteY23" fmla="*/ 51995 h 2380416"/>
                <a:gd name="connsiteX24" fmla="*/ 80471 w 8380429"/>
                <a:gd name="connsiteY24" fmla="*/ 0 h 2380416"/>
                <a:gd name="connsiteX25" fmla="*/ 0 w 8380429"/>
                <a:gd name="connsiteY25" fmla="*/ 787286 h 2380416"/>
                <a:gd name="connsiteX26" fmla="*/ 47134 w 8380429"/>
                <a:gd name="connsiteY26" fmla="*/ 1824236 h 2380416"/>
                <a:gd name="connsiteX27" fmla="*/ 970961 w 8380429"/>
                <a:gd name="connsiteY27" fmla="*/ 2380416 h 2380416"/>
                <a:gd name="connsiteX28" fmla="*/ 2290713 w 8380429"/>
                <a:gd name="connsiteY28" fmla="*/ 1975064 h 2380416"/>
                <a:gd name="connsiteX29" fmla="*/ 3619893 w 8380429"/>
                <a:gd name="connsiteY29" fmla="*/ 1739394 h 2380416"/>
                <a:gd name="connsiteX30" fmla="*/ 3799002 w 8380429"/>
                <a:gd name="connsiteY30" fmla="*/ 1739394 h 2380416"/>
                <a:gd name="connsiteX31" fmla="*/ 5081047 w 8380429"/>
                <a:gd name="connsiteY31" fmla="*/ 1437736 h 2380416"/>
                <a:gd name="connsiteX32" fmla="*/ 5986021 w 8380429"/>
                <a:gd name="connsiteY32" fmla="*/ 1466016 h 2380416"/>
                <a:gd name="connsiteX33" fmla="*/ 6627043 w 8380429"/>
                <a:gd name="connsiteY33" fmla="*/ 1352895 h 2380416"/>
                <a:gd name="connsiteX34" fmla="*/ 7475455 w 8380429"/>
                <a:gd name="connsiteY34" fmla="*/ 1390602 h 2380416"/>
                <a:gd name="connsiteX35" fmla="*/ 8201319 w 8380429"/>
                <a:gd name="connsiteY35" fmla="*/ 1484870 h 2380416"/>
                <a:gd name="connsiteX36" fmla="*/ 8380429 w 8380429"/>
                <a:gd name="connsiteY36" fmla="*/ 1569711 h 2380416"/>
                <a:gd name="connsiteX37" fmla="*/ 8371002 w 8380429"/>
                <a:gd name="connsiteY37" fmla="*/ 466776 h 2380416"/>
                <a:gd name="connsiteX0" fmla="*/ 8371002 w 8380429"/>
                <a:gd name="connsiteY0" fmla="*/ 466776 h 1975064"/>
                <a:gd name="connsiteX1" fmla="*/ 7909089 w 8380429"/>
                <a:gd name="connsiteY1" fmla="*/ 485629 h 1975064"/>
                <a:gd name="connsiteX2" fmla="*/ 7616858 w 8380429"/>
                <a:gd name="connsiteY2" fmla="*/ 513909 h 1975064"/>
                <a:gd name="connsiteX3" fmla="*/ 7303589 w 8380429"/>
                <a:gd name="connsiteY3" fmla="*/ 574839 h 1975064"/>
                <a:gd name="connsiteX4" fmla="*/ 7117237 w 8380429"/>
                <a:gd name="connsiteY4" fmla="*/ 495055 h 1975064"/>
                <a:gd name="connsiteX5" fmla="*/ 6853287 w 8380429"/>
                <a:gd name="connsiteY5" fmla="*/ 551617 h 1975064"/>
                <a:gd name="connsiteX6" fmla="*/ 6598763 w 8380429"/>
                <a:gd name="connsiteY6" fmla="*/ 608177 h 1975064"/>
                <a:gd name="connsiteX7" fmla="*/ 6487679 w 8380429"/>
                <a:gd name="connsiteY7" fmla="*/ 581566 h 1975064"/>
                <a:gd name="connsiteX8" fmla="*/ 6363093 w 8380429"/>
                <a:gd name="connsiteY8" fmla="*/ 570470 h 1975064"/>
                <a:gd name="connsiteX9" fmla="*/ 6070862 w 8380429"/>
                <a:gd name="connsiteY9" fmla="*/ 561043 h 1975064"/>
                <a:gd name="connsiteX10" fmla="*/ 5608948 w 8380429"/>
                <a:gd name="connsiteY10" fmla="*/ 561043 h 1975064"/>
                <a:gd name="connsiteX11" fmla="*/ 5354425 w 8380429"/>
                <a:gd name="connsiteY11" fmla="*/ 561043 h 1975064"/>
                <a:gd name="connsiteX12" fmla="*/ 5249429 w 8380429"/>
                <a:gd name="connsiteY12" fmla="*/ 564897 h 1975064"/>
                <a:gd name="connsiteX13" fmla="*/ 5165889 w 8380429"/>
                <a:gd name="connsiteY13" fmla="*/ 598750 h 1975064"/>
                <a:gd name="connsiteX14" fmla="*/ 4798243 w 8380429"/>
                <a:gd name="connsiteY14" fmla="*/ 627031 h 1975064"/>
                <a:gd name="connsiteX15" fmla="*/ 4383464 w 8380429"/>
                <a:gd name="connsiteY15" fmla="*/ 730726 h 1975064"/>
                <a:gd name="connsiteX16" fmla="*/ 3902697 w 8380429"/>
                <a:gd name="connsiteY16" fmla="*/ 768433 h 1975064"/>
                <a:gd name="connsiteX17" fmla="*/ 3421930 w 8380429"/>
                <a:gd name="connsiteY17" fmla="*/ 843847 h 1975064"/>
                <a:gd name="connsiteX18" fmla="*/ 2790334 w 8380429"/>
                <a:gd name="connsiteY18" fmla="*/ 815567 h 1975064"/>
                <a:gd name="connsiteX19" fmla="*/ 2347274 w 8380429"/>
                <a:gd name="connsiteY19" fmla="*/ 796713 h 1975064"/>
                <a:gd name="connsiteX20" fmla="*/ 1875933 w 8380429"/>
                <a:gd name="connsiteY20" fmla="*/ 664738 h 1975064"/>
                <a:gd name="connsiteX21" fmla="*/ 1423447 w 8380429"/>
                <a:gd name="connsiteY21" fmla="*/ 485629 h 1975064"/>
                <a:gd name="connsiteX22" fmla="*/ 1027522 w 8380429"/>
                <a:gd name="connsiteY22" fmla="*/ 231104 h 1975064"/>
                <a:gd name="connsiteX23" fmla="*/ 716438 w 8380429"/>
                <a:gd name="connsiteY23" fmla="*/ 51995 h 1975064"/>
                <a:gd name="connsiteX24" fmla="*/ 80471 w 8380429"/>
                <a:gd name="connsiteY24" fmla="*/ 0 h 1975064"/>
                <a:gd name="connsiteX25" fmla="*/ 0 w 8380429"/>
                <a:gd name="connsiteY25" fmla="*/ 787286 h 1975064"/>
                <a:gd name="connsiteX26" fmla="*/ 47134 w 8380429"/>
                <a:gd name="connsiteY26" fmla="*/ 1824236 h 1975064"/>
                <a:gd name="connsiteX27" fmla="*/ 1093509 w 8380429"/>
                <a:gd name="connsiteY27" fmla="*/ 1729967 h 1975064"/>
                <a:gd name="connsiteX28" fmla="*/ 2290713 w 8380429"/>
                <a:gd name="connsiteY28" fmla="*/ 1975064 h 1975064"/>
                <a:gd name="connsiteX29" fmla="*/ 3619893 w 8380429"/>
                <a:gd name="connsiteY29" fmla="*/ 1739394 h 1975064"/>
                <a:gd name="connsiteX30" fmla="*/ 3799002 w 8380429"/>
                <a:gd name="connsiteY30" fmla="*/ 1739394 h 1975064"/>
                <a:gd name="connsiteX31" fmla="*/ 5081047 w 8380429"/>
                <a:gd name="connsiteY31" fmla="*/ 1437736 h 1975064"/>
                <a:gd name="connsiteX32" fmla="*/ 5986021 w 8380429"/>
                <a:gd name="connsiteY32" fmla="*/ 1466016 h 1975064"/>
                <a:gd name="connsiteX33" fmla="*/ 6627043 w 8380429"/>
                <a:gd name="connsiteY33" fmla="*/ 1352895 h 1975064"/>
                <a:gd name="connsiteX34" fmla="*/ 7475455 w 8380429"/>
                <a:gd name="connsiteY34" fmla="*/ 1390602 h 1975064"/>
                <a:gd name="connsiteX35" fmla="*/ 8201319 w 8380429"/>
                <a:gd name="connsiteY35" fmla="*/ 1484870 h 1975064"/>
                <a:gd name="connsiteX36" fmla="*/ 8380429 w 8380429"/>
                <a:gd name="connsiteY36" fmla="*/ 1569711 h 1975064"/>
                <a:gd name="connsiteX37" fmla="*/ 8371002 w 8380429"/>
                <a:gd name="connsiteY37" fmla="*/ 466776 h 1975064"/>
                <a:gd name="connsiteX0" fmla="*/ 8371002 w 8380429"/>
                <a:gd name="connsiteY0" fmla="*/ 466776 h 1975064"/>
                <a:gd name="connsiteX1" fmla="*/ 7909089 w 8380429"/>
                <a:gd name="connsiteY1" fmla="*/ 485629 h 1975064"/>
                <a:gd name="connsiteX2" fmla="*/ 7616858 w 8380429"/>
                <a:gd name="connsiteY2" fmla="*/ 513909 h 1975064"/>
                <a:gd name="connsiteX3" fmla="*/ 7303589 w 8380429"/>
                <a:gd name="connsiteY3" fmla="*/ 574839 h 1975064"/>
                <a:gd name="connsiteX4" fmla="*/ 7117237 w 8380429"/>
                <a:gd name="connsiteY4" fmla="*/ 495055 h 1975064"/>
                <a:gd name="connsiteX5" fmla="*/ 6853287 w 8380429"/>
                <a:gd name="connsiteY5" fmla="*/ 551617 h 1975064"/>
                <a:gd name="connsiteX6" fmla="*/ 6598763 w 8380429"/>
                <a:gd name="connsiteY6" fmla="*/ 608177 h 1975064"/>
                <a:gd name="connsiteX7" fmla="*/ 6487679 w 8380429"/>
                <a:gd name="connsiteY7" fmla="*/ 581566 h 1975064"/>
                <a:gd name="connsiteX8" fmla="*/ 6363093 w 8380429"/>
                <a:gd name="connsiteY8" fmla="*/ 570470 h 1975064"/>
                <a:gd name="connsiteX9" fmla="*/ 6070862 w 8380429"/>
                <a:gd name="connsiteY9" fmla="*/ 561043 h 1975064"/>
                <a:gd name="connsiteX10" fmla="*/ 5608948 w 8380429"/>
                <a:gd name="connsiteY10" fmla="*/ 561043 h 1975064"/>
                <a:gd name="connsiteX11" fmla="*/ 5354425 w 8380429"/>
                <a:gd name="connsiteY11" fmla="*/ 561043 h 1975064"/>
                <a:gd name="connsiteX12" fmla="*/ 5249429 w 8380429"/>
                <a:gd name="connsiteY12" fmla="*/ 564897 h 1975064"/>
                <a:gd name="connsiteX13" fmla="*/ 5165889 w 8380429"/>
                <a:gd name="connsiteY13" fmla="*/ 598750 h 1975064"/>
                <a:gd name="connsiteX14" fmla="*/ 4798243 w 8380429"/>
                <a:gd name="connsiteY14" fmla="*/ 627031 h 1975064"/>
                <a:gd name="connsiteX15" fmla="*/ 4383464 w 8380429"/>
                <a:gd name="connsiteY15" fmla="*/ 730726 h 1975064"/>
                <a:gd name="connsiteX16" fmla="*/ 3902697 w 8380429"/>
                <a:gd name="connsiteY16" fmla="*/ 768433 h 1975064"/>
                <a:gd name="connsiteX17" fmla="*/ 3421930 w 8380429"/>
                <a:gd name="connsiteY17" fmla="*/ 843847 h 1975064"/>
                <a:gd name="connsiteX18" fmla="*/ 2790334 w 8380429"/>
                <a:gd name="connsiteY18" fmla="*/ 815567 h 1975064"/>
                <a:gd name="connsiteX19" fmla="*/ 2347274 w 8380429"/>
                <a:gd name="connsiteY19" fmla="*/ 796713 h 1975064"/>
                <a:gd name="connsiteX20" fmla="*/ 1875933 w 8380429"/>
                <a:gd name="connsiteY20" fmla="*/ 664738 h 1975064"/>
                <a:gd name="connsiteX21" fmla="*/ 1423447 w 8380429"/>
                <a:gd name="connsiteY21" fmla="*/ 485629 h 1975064"/>
                <a:gd name="connsiteX22" fmla="*/ 1027522 w 8380429"/>
                <a:gd name="connsiteY22" fmla="*/ 231104 h 1975064"/>
                <a:gd name="connsiteX23" fmla="*/ 716438 w 8380429"/>
                <a:gd name="connsiteY23" fmla="*/ 51995 h 1975064"/>
                <a:gd name="connsiteX24" fmla="*/ 80471 w 8380429"/>
                <a:gd name="connsiteY24" fmla="*/ 0 h 1975064"/>
                <a:gd name="connsiteX25" fmla="*/ 0 w 8380429"/>
                <a:gd name="connsiteY25" fmla="*/ 787286 h 1975064"/>
                <a:gd name="connsiteX26" fmla="*/ 37707 w 8380429"/>
                <a:gd name="connsiteY26" fmla="*/ 1777102 h 1975064"/>
                <a:gd name="connsiteX27" fmla="*/ 1093509 w 8380429"/>
                <a:gd name="connsiteY27" fmla="*/ 1729967 h 1975064"/>
                <a:gd name="connsiteX28" fmla="*/ 2290713 w 8380429"/>
                <a:gd name="connsiteY28" fmla="*/ 1975064 h 1975064"/>
                <a:gd name="connsiteX29" fmla="*/ 3619893 w 8380429"/>
                <a:gd name="connsiteY29" fmla="*/ 1739394 h 1975064"/>
                <a:gd name="connsiteX30" fmla="*/ 3799002 w 8380429"/>
                <a:gd name="connsiteY30" fmla="*/ 1739394 h 1975064"/>
                <a:gd name="connsiteX31" fmla="*/ 5081047 w 8380429"/>
                <a:gd name="connsiteY31" fmla="*/ 1437736 h 1975064"/>
                <a:gd name="connsiteX32" fmla="*/ 5986021 w 8380429"/>
                <a:gd name="connsiteY32" fmla="*/ 1466016 h 1975064"/>
                <a:gd name="connsiteX33" fmla="*/ 6627043 w 8380429"/>
                <a:gd name="connsiteY33" fmla="*/ 1352895 h 1975064"/>
                <a:gd name="connsiteX34" fmla="*/ 7475455 w 8380429"/>
                <a:gd name="connsiteY34" fmla="*/ 1390602 h 1975064"/>
                <a:gd name="connsiteX35" fmla="*/ 8201319 w 8380429"/>
                <a:gd name="connsiteY35" fmla="*/ 1484870 h 1975064"/>
                <a:gd name="connsiteX36" fmla="*/ 8380429 w 8380429"/>
                <a:gd name="connsiteY36" fmla="*/ 1569711 h 1975064"/>
                <a:gd name="connsiteX37" fmla="*/ 8371002 w 8380429"/>
                <a:gd name="connsiteY37" fmla="*/ 466776 h 1975064"/>
                <a:gd name="connsiteX0" fmla="*/ 8334203 w 8343630"/>
                <a:gd name="connsiteY0" fmla="*/ 466776 h 1975064"/>
                <a:gd name="connsiteX1" fmla="*/ 7872290 w 8343630"/>
                <a:gd name="connsiteY1" fmla="*/ 485629 h 1975064"/>
                <a:gd name="connsiteX2" fmla="*/ 7580059 w 8343630"/>
                <a:gd name="connsiteY2" fmla="*/ 513909 h 1975064"/>
                <a:gd name="connsiteX3" fmla="*/ 7266790 w 8343630"/>
                <a:gd name="connsiteY3" fmla="*/ 574839 h 1975064"/>
                <a:gd name="connsiteX4" fmla="*/ 7080438 w 8343630"/>
                <a:gd name="connsiteY4" fmla="*/ 495055 h 1975064"/>
                <a:gd name="connsiteX5" fmla="*/ 6816488 w 8343630"/>
                <a:gd name="connsiteY5" fmla="*/ 551617 h 1975064"/>
                <a:gd name="connsiteX6" fmla="*/ 6561964 w 8343630"/>
                <a:gd name="connsiteY6" fmla="*/ 608177 h 1975064"/>
                <a:gd name="connsiteX7" fmla="*/ 6450880 w 8343630"/>
                <a:gd name="connsiteY7" fmla="*/ 581566 h 1975064"/>
                <a:gd name="connsiteX8" fmla="*/ 6326294 w 8343630"/>
                <a:gd name="connsiteY8" fmla="*/ 570470 h 1975064"/>
                <a:gd name="connsiteX9" fmla="*/ 6034063 w 8343630"/>
                <a:gd name="connsiteY9" fmla="*/ 561043 h 1975064"/>
                <a:gd name="connsiteX10" fmla="*/ 5572149 w 8343630"/>
                <a:gd name="connsiteY10" fmla="*/ 561043 h 1975064"/>
                <a:gd name="connsiteX11" fmla="*/ 5317626 w 8343630"/>
                <a:gd name="connsiteY11" fmla="*/ 561043 h 1975064"/>
                <a:gd name="connsiteX12" fmla="*/ 5212630 w 8343630"/>
                <a:gd name="connsiteY12" fmla="*/ 564897 h 1975064"/>
                <a:gd name="connsiteX13" fmla="*/ 5129090 w 8343630"/>
                <a:gd name="connsiteY13" fmla="*/ 598750 h 1975064"/>
                <a:gd name="connsiteX14" fmla="*/ 4761444 w 8343630"/>
                <a:gd name="connsiteY14" fmla="*/ 627031 h 1975064"/>
                <a:gd name="connsiteX15" fmla="*/ 4346665 w 8343630"/>
                <a:gd name="connsiteY15" fmla="*/ 730726 h 1975064"/>
                <a:gd name="connsiteX16" fmla="*/ 3865898 w 8343630"/>
                <a:gd name="connsiteY16" fmla="*/ 768433 h 1975064"/>
                <a:gd name="connsiteX17" fmla="*/ 3385131 w 8343630"/>
                <a:gd name="connsiteY17" fmla="*/ 843847 h 1975064"/>
                <a:gd name="connsiteX18" fmla="*/ 2753535 w 8343630"/>
                <a:gd name="connsiteY18" fmla="*/ 815567 h 1975064"/>
                <a:gd name="connsiteX19" fmla="*/ 2310475 w 8343630"/>
                <a:gd name="connsiteY19" fmla="*/ 796713 h 1975064"/>
                <a:gd name="connsiteX20" fmla="*/ 1839134 w 8343630"/>
                <a:gd name="connsiteY20" fmla="*/ 664738 h 1975064"/>
                <a:gd name="connsiteX21" fmla="*/ 1386648 w 8343630"/>
                <a:gd name="connsiteY21" fmla="*/ 485629 h 1975064"/>
                <a:gd name="connsiteX22" fmla="*/ 990723 w 8343630"/>
                <a:gd name="connsiteY22" fmla="*/ 231104 h 1975064"/>
                <a:gd name="connsiteX23" fmla="*/ 679639 w 8343630"/>
                <a:gd name="connsiteY23" fmla="*/ 51995 h 1975064"/>
                <a:gd name="connsiteX24" fmla="*/ 43672 w 8343630"/>
                <a:gd name="connsiteY24" fmla="*/ 0 h 1975064"/>
                <a:gd name="connsiteX25" fmla="*/ 908 w 8343630"/>
                <a:gd name="connsiteY25" fmla="*/ 787286 h 1975064"/>
                <a:gd name="connsiteX26" fmla="*/ 908 w 8343630"/>
                <a:gd name="connsiteY26" fmla="*/ 1777102 h 1975064"/>
                <a:gd name="connsiteX27" fmla="*/ 1056710 w 8343630"/>
                <a:gd name="connsiteY27" fmla="*/ 1729967 h 1975064"/>
                <a:gd name="connsiteX28" fmla="*/ 2253914 w 8343630"/>
                <a:gd name="connsiteY28" fmla="*/ 1975064 h 1975064"/>
                <a:gd name="connsiteX29" fmla="*/ 3583094 w 8343630"/>
                <a:gd name="connsiteY29" fmla="*/ 1739394 h 1975064"/>
                <a:gd name="connsiteX30" fmla="*/ 3762203 w 8343630"/>
                <a:gd name="connsiteY30" fmla="*/ 1739394 h 1975064"/>
                <a:gd name="connsiteX31" fmla="*/ 5044248 w 8343630"/>
                <a:gd name="connsiteY31" fmla="*/ 1437736 h 1975064"/>
                <a:gd name="connsiteX32" fmla="*/ 5949222 w 8343630"/>
                <a:gd name="connsiteY32" fmla="*/ 1466016 h 1975064"/>
                <a:gd name="connsiteX33" fmla="*/ 6590244 w 8343630"/>
                <a:gd name="connsiteY33" fmla="*/ 1352895 h 1975064"/>
                <a:gd name="connsiteX34" fmla="*/ 7438656 w 8343630"/>
                <a:gd name="connsiteY34" fmla="*/ 1390602 h 1975064"/>
                <a:gd name="connsiteX35" fmla="*/ 8164520 w 8343630"/>
                <a:gd name="connsiteY35" fmla="*/ 1484870 h 1975064"/>
                <a:gd name="connsiteX36" fmla="*/ 8343630 w 8343630"/>
                <a:gd name="connsiteY36" fmla="*/ 1569711 h 1975064"/>
                <a:gd name="connsiteX37" fmla="*/ 8334203 w 8343630"/>
                <a:gd name="connsiteY37" fmla="*/ 466776 h 1975064"/>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49222 w 8343630"/>
                <a:gd name="connsiteY32" fmla="*/ 1466016 h 1777102"/>
                <a:gd name="connsiteX33" fmla="*/ 6590244 w 8343630"/>
                <a:gd name="connsiteY33" fmla="*/ 1352895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02088 w 8343630"/>
                <a:gd name="connsiteY32" fmla="*/ 1202066 h 1777102"/>
                <a:gd name="connsiteX33" fmla="*/ 6590244 w 8343630"/>
                <a:gd name="connsiteY33" fmla="*/ 1352895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02088 w 8343630"/>
                <a:gd name="connsiteY32" fmla="*/ 1202066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6034063 w 8343630"/>
                <a:gd name="connsiteY32" fmla="*/ 1390602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4949980 w 8343630"/>
                <a:gd name="connsiteY31" fmla="*/ 1720540 h 1777102"/>
                <a:gd name="connsiteX32" fmla="*/ 6034063 w 8343630"/>
                <a:gd name="connsiteY32" fmla="*/ 1390602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319902 w 8343630"/>
                <a:gd name="connsiteY28" fmla="*/ 1739394 h 1852516"/>
                <a:gd name="connsiteX29" fmla="*/ 3583094 w 8343630"/>
                <a:gd name="connsiteY29" fmla="*/ 1739394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319902 w 8343630"/>
                <a:gd name="connsiteY28" fmla="*/ 1739394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037098 w 8343630"/>
                <a:gd name="connsiteY28" fmla="*/ 1814808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953015 w 8343630"/>
                <a:gd name="connsiteY27" fmla="*/ 1814808 h 1852516"/>
                <a:gd name="connsiteX28" fmla="*/ 2037098 w 8343630"/>
                <a:gd name="connsiteY28" fmla="*/ 1814808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3295 w 8342722"/>
                <a:gd name="connsiteY0" fmla="*/ 466776 h 1852516"/>
                <a:gd name="connsiteX1" fmla="*/ 7871382 w 8342722"/>
                <a:gd name="connsiteY1" fmla="*/ 485629 h 1852516"/>
                <a:gd name="connsiteX2" fmla="*/ 7579151 w 8342722"/>
                <a:gd name="connsiteY2" fmla="*/ 513909 h 1852516"/>
                <a:gd name="connsiteX3" fmla="*/ 7265882 w 8342722"/>
                <a:gd name="connsiteY3" fmla="*/ 574839 h 1852516"/>
                <a:gd name="connsiteX4" fmla="*/ 7079530 w 8342722"/>
                <a:gd name="connsiteY4" fmla="*/ 495055 h 1852516"/>
                <a:gd name="connsiteX5" fmla="*/ 6815580 w 8342722"/>
                <a:gd name="connsiteY5" fmla="*/ 551617 h 1852516"/>
                <a:gd name="connsiteX6" fmla="*/ 6561056 w 8342722"/>
                <a:gd name="connsiteY6" fmla="*/ 608177 h 1852516"/>
                <a:gd name="connsiteX7" fmla="*/ 6449972 w 8342722"/>
                <a:gd name="connsiteY7" fmla="*/ 581566 h 1852516"/>
                <a:gd name="connsiteX8" fmla="*/ 6325386 w 8342722"/>
                <a:gd name="connsiteY8" fmla="*/ 570470 h 1852516"/>
                <a:gd name="connsiteX9" fmla="*/ 6033155 w 8342722"/>
                <a:gd name="connsiteY9" fmla="*/ 561043 h 1852516"/>
                <a:gd name="connsiteX10" fmla="*/ 5571241 w 8342722"/>
                <a:gd name="connsiteY10" fmla="*/ 561043 h 1852516"/>
                <a:gd name="connsiteX11" fmla="*/ 5316718 w 8342722"/>
                <a:gd name="connsiteY11" fmla="*/ 561043 h 1852516"/>
                <a:gd name="connsiteX12" fmla="*/ 5211722 w 8342722"/>
                <a:gd name="connsiteY12" fmla="*/ 564897 h 1852516"/>
                <a:gd name="connsiteX13" fmla="*/ 5128182 w 8342722"/>
                <a:gd name="connsiteY13" fmla="*/ 598750 h 1852516"/>
                <a:gd name="connsiteX14" fmla="*/ 4760536 w 8342722"/>
                <a:gd name="connsiteY14" fmla="*/ 627031 h 1852516"/>
                <a:gd name="connsiteX15" fmla="*/ 4345757 w 8342722"/>
                <a:gd name="connsiteY15" fmla="*/ 730726 h 1852516"/>
                <a:gd name="connsiteX16" fmla="*/ 3864990 w 8342722"/>
                <a:gd name="connsiteY16" fmla="*/ 768433 h 1852516"/>
                <a:gd name="connsiteX17" fmla="*/ 3384223 w 8342722"/>
                <a:gd name="connsiteY17" fmla="*/ 843847 h 1852516"/>
                <a:gd name="connsiteX18" fmla="*/ 2752627 w 8342722"/>
                <a:gd name="connsiteY18" fmla="*/ 815567 h 1852516"/>
                <a:gd name="connsiteX19" fmla="*/ 2309567 w 8342722"/>
                <a:gd name="connsiteY19" fmla="*/ 796713 h 1852516"/>
                <a:gd name="connsiteX20" fmla="*/ 1838226 w 8342722"/>
                <a:gd name="connsiteY20" fmla="*/ 664738 h 1852516"/>
                <a:gd name="connsiteX21" fmla="*/ 1385740 w 8342722"/>
                <a:gd name="connsiteY21" fmla="*/ 485629 h 1852516"/>
                <a:gd name="connsiteX22" fmla="*/ 989815 w 8342722"/>
                <a:gd name="connsiteY22" fmla="*/ 231104 h 1852516"/>
                <a:gd name="connsiteX23" fmla="*/ 678731 w 8342722"/>
                <a:gd name="connsiteY23" fmla="*/ 51995 h 1852516"/>
                <a:gd name="connsiteX24" fmla="*/ 42764 w 8342722"/>
                <a:gd name="connsiteY24" fmla="*/ 0 h 1852516"/>
                <a:gd name="connsiteX25" fmla="*/ 0 w 8342722"/>
                <a:gd name="connsiteY25" fmla="*/ 787286 h 1852516"/>
                <a:gd name="connsiteX26" fmla="*/ 18853 w 8342722"/>
                <a:gd name="connsiteY26" fmla="*/ 1833663 h 1852516"/>
                <a:gd name="connsiteX27" fmla="*/ 952107 w 8342722"/>
                <a:gd name="connsiteY27" fmla="*/ 1814808 h 1852516"/>
                <a:gd name="connsiteX28" fmla="*/ 2036190 w 8342722"/>
                <a:gd name="connsiteY28" fmla="*/ 1814808 h 1852516"/>
                <a:gd name="connsiteX29" fmla="*/ 3393649 w 8342722"/>
                <a:gd name="connsiteY29" fmla="*/ 1833662 h 1852516"/>
                <a:gd name="connsiteX30" fmla="*/ 3949831 w 8342722"/>
                <a:gd name="connsiteY30" fmla="*/ 1852516 h 1852516"/>
                <a:gd name="connsiteX31" fmla="*/ 4949072 w 8342722"/>
                <a:gd name="connsiteY31" fmla="*/ 1720540 h 1852516"/>
                <a:gd name="connsiteX32" fmla="*/ 6033155 w 8342722"/>
                <a:gd name="connsiteY32" fmla="*/ 1390602 h 1852516"/>
                <a:gd name="connsiteX33" fmla="*/ 6598763 w 8342722"/>
                <a:gd name="connsiteY33" fmla="*/ 1202066 h 1852516"/>
                <a:gd name="connsiteX34" fmla="*/ 7437748 w 8342722"/>
                <a:gd name="connsiteY34" fmla="*/ 1390602 h 1852516"/>
                <a:gd name="connsiteX35" fmla="*/ 8163612 w 8342722"/>
                <a:gd name="connsiteY35" fmla="*/ 1484870 h 1852516"/>
                <a:gd name="connsiteX36" fmla="*/ 8342722 w 8342722"/>
                <a:gd name="connsiteY36" fmla="*/ 1569711 h 1852516"/>
                <a:gd name="connsiteX37" fmla="*/ 8333295 w 8342722"/>
                <a:gd name="connsiteY37" fmla="*/ 466776 h 1852516"/>
                <a:gd name="connsiteX0" fmla="*/ 8333295 w 8342722"/>
                <a:gd name="connsiteY0" fmla="*/ 466776 h 1833663"/>
                <a:gd name="connsiteX1" fmla="*/ 7871382 w 8342722"/>
                <a:gd name="connsiteY1" fmla="*/ 485629 h 1833663"/>
                <a:gd name="connsiteX2" fmla="*/ 7579151 w 8342722"/>
                <a:gd name="connsiteY2" fmla="*/ 513909 h 1833663"/>
                <a:gd name="connsiteX3" fmla="*/ 7265882 w 8342722"/>
                <a:gd name="connsiteY3" fmla="*/ 574839 h 1833663"/>
                <a:gd name="connsiteX4" fmla="*/ 7079530 w 8342722"/>
                <a:gd name="connsiteY4" fmla="*/ 495055 h 1833663"/>
                <a:gd name="connsiteX5" fmla="*/ 6815580 w 8342722"/>
                <a:gd name="connsiteY5" fmla="*/ 551617 h 1833663"/>
                <a:gd name="connsiteX6" fmla="*/ 6561056 w 8342722"/>
                <a:gd name="connsiteY6" fmla="*/ 608177 h 1833663"/>
                <a:gd name="connsiteX7" fmla="*/ 6449972 w 8342722"/>
                <a:gd name="connsiteY7" fmla="*/ 581566 h 1833663"/>
                <a:gd name="connsiteX8" fmla="*/ 6325386 w 8342722"/>
                <a:gd name="connsiteY8" fmla="*/ 570470 h 1833663"/>
                <a:gd name="connsiteX9" fmla="*/ 6033155 w 8342722"/>
                <a:gd name="connsiteY9" fmla="*/ 561043 h 1833663"/>
                <a:gd name="connsiteX10" fmla="*/ 5571241 w 8342722"/>
                <a:gd name="connsiteY10" fmla="*/ 561043 h 1833663"/>
                <a:gd name="connsiteX11" fmla="*/ 5316718 w 8342722"/>
                <a:gd name="connsiteY11" fmla="*/ 561043 h 1833663"/>
                <a:gd name="connsiteX12" fmla="*/ 5211722 w 8342722"/>
                <a:gd name="connsiteY12" fmla="*/ 564897 h 1833663"/>
                <a:gd name="connsiteX13" fmla="*/ 5128182 w 8342722"/>
                <a:gd name="connsiteY13" fmla="*/ 598750 h 1833663"/>
                <a:gd name="connsiteX14" fmla="*/ 4760536 w 8342722"/>
                <a:gd name="connsiteY14" fmla="*/ 627031 h 1833663"/>
                <a:gd name="connsiteX15" fmla="*/ 4345757 w 8342722"/>
                <a:gd name="connsiteY15" fmla="*/ 730726 h 1833663"/>
                <a:gd name="connsiteX16" fmla="*/ 3864990 w 8342722"/>
                <a:gd name="connsiteY16" fmla="*/ 768433 h 1833663"/>
                <a:gd name="connsiteX17" fmla="*/ 3384223 w 8342722"/>
                <a:gd name="connsiteY17" fmla="*/ 843847 h 1833663"/>
                <a:gd name="connsiteX18" fmla="*/ 2752627 w 8342722"/>
                <a:gd name="connsiteY18" fmla="*/ 815567 h 1833663"/>
                <a:gd name="connsiteX19" fmla="*/ 2309567 w 8342722"/>
                <a:gd name="connsiteY19" fmla="*/ 796713 h 1833663"/>
                <a:gd name="connsiteX20" fmla="*/ 1838226 w 8342722"/>
                <a:gd name="connsiteY20" fmla="*/ 664738 h 1833663"/>
                <a:gd name="connsiteX21" fmla="*/ 1385740 w 8342722"/>
                <a:gd name="connsiteY21" fmla="*/ 485629 h 1833663"/>
                <a:gd name="connsiteX22" fmla="*/ 989815 w 8342722"/>
                <a:gd name="connsiteY22" fmla="*/ 231104 h 1833663"/>
                <a:gd name="connsiteX23" fmla="*/ 678731 w 8342722"/>
                <a:gd name="connsiteY23" fmla="*/ 51995 h 1833663"/>
                <a:gd name="connsiteX24" fmla="*/ 42764 w 8342722"/>
                <a:gd name="connsiteY24" fmla="*/ 0 h 1833663"/>
                <a:gd name="connsiteX25" fmla="*/ 0 w 8342722"/>
                <a:gd name="connsiteY25" fmla="*/ 787286 h 1833663"/>
                <a:gd name="connsiteX26" fmla="*/ 18853 w 8342722"/>
                <a:gd name="connsiteY26" fmla="*/ 1833663 h 1833663"/>
                <a:gd name="connsiteX27" fmla="*/ 952107 w 8342722"/>
                <a:gd name="connsiteY27" fmla="*/ 1814808 h 1833663"/>
                <a:gd name="connsiteX28" fmla="*/ 2036190 w 8342722"/>
                <a:gd name="connsiteY28" fmla="*/ 1814808 h 1833663"/>
                <a:gd name="connsiteX29" fmla="*/ 3393649 w 8342722"/>
                <a:gd name="connsiteY29" fmla="*/ 1833662 h 1833663"/>
                <a:gd name="connsiteX30" fmla="*/ 3978406 w 8342722"/>
                <a:gd name="connsiteY30" fmla="*/ 1819178 h 1833663"/>
                <a:gd name="connsiteX31" fmla="*/ 4949072 w 8342722"/>
                <a:gd name="connsiteY31" fmla="*/ 1720540 h 1833663"/>
                <a:gd name="connsiteX32" fmla="*/ 6033155 w 8342722"/>
                <a:gd name="connsiteY32" fmla="*/ 1390602 h 1833663"/>
                <a:gd name="connsiteX33" fmla="*/ 6598763 w 8342722"/>
                <a:gd name="connsiteY33" fmla="*/ 1202066 h 1833663"/>
                <a:gd name="connsiteX34" fmla="*/ 7437748 w 8342722"/>
                <a:gd name="connsiteY34" fmla="*/ 1390602 h 1833663"/>
                <a:gd name="connsiteX35" fmla="*/ 8163612 w 8342722"/>
                <a:gd name="connsiteY35" fmla="*/ 1484870 h 1833663"/>
                <a:gd name="connsiteX36" fmla="*/ 8342722 w 8342722"/>
                <a:gd name="connsiteY36" fmla="*/ 1569711 h 1833663"/>
                <a:gd name="connsiteX37" fmla="*/ 8333295 w 8342722"/>
                <a:gd name="connsiteY37" fmla="*/ 466776 h 1833663"/>
                <a:gd name="connsiteX0" fmla="*/ 8333295 w 8342722"/>
                <a:gd name="connsiteY0" fmla="*/ 466776 h 1833663"/>
                <a:gd name="connsiteX1" fmla="*/ 7871382 w 8342722"/>
                <a:gd name="connsiteY1" fmla="*/ 485629 h 1833663"/>
                <a:gd name="connsiteX2" fmla="*/ 7579151 w 8342722"/>
                <a:gd name="connsiteY2" fmla="*/ 513909 h 1833663"/>
                <a:gd name="connsiteX3" fmla="*/ 7265882 w 8342722"/>
                <a:gd name="connsiteY3" fmla="*/ 574839 h 1833663"/>
                <a:gd name="connsiteX4" fmla="*/ 7079530 w 8342722"/>
                <a:gd name="connsiteY4" fmla="*/ 495055 h 1833663"/>
                <a:gd name="connsiteX5" fmla="*/ 6815580 w 8342722"/>
                <a:gd name="connsiteY5" fmla="*/ 551617 h 1833663"/>
                <a:gd name="connsiteX6" fmla="*/ 6561056 w 8342722"/>
                <a:gd name="connsiteY6" fmla="*/ 608177 h 1833663"/>
                <a:gd name="connsiteX7" fmla="*/ 6449972 w 8342722"/>
                <a:gd name="connsiteY7" fmla="*/ 581566 h 1833663"/>
                <a:gd name="connsiteX8" fmla="*/ 6325386 w 8342722"/>
                <a:gd name="connsiteY8" fmla="*/ 570470 h 1833663"/>
                <a:gd name="connsiteX9" fmla="*/ 6033155 w 8342722"/>
                <a:gd name="connsiteY9" fmla="*/ 561043 h 1833663"/>
                <a:gd name="connsiteX10" fmla="*/ 5571241 w 8342722"/>
                <a:gd name="connsiteY10" fmla="*/ 561043 h 1833663"/>
                <a:gd name="connsiteX11" fmla="*/ 5316718 w 8342722"/>
                <a:gd name="connsiteY11" fmla="*/ 561043 h 1833663"/>
                <a:gd name="connsiteX12" fmla="*/ 5211722 w 8342722"/>
                <a:gd name="connsiteY12" fmla="*/ 564897 h 1833663"/>
                <a:gd name="connsiteX13" fmla="*/ 5128182 w 8342722"/>
                <a:gd name="connsiteY13" fmla="*/ 598750 h 1833663"/>
                <a:gd name="connsiteX14" fmla="*/ 4760536 w 8342722"/>
                <a:gd name="connsiteY14" fmla="*/ 627031 h 1833663"/>
                <a:gd name="connsiteX15" fmla="*/ 4345757 w 8342722"/>
                <a:gd name="connsiteY15" fmla="*/ 730726 h 1833663"/>
                <a:gd name="connsiteX16" fmla="*/ 3864990 w 8342722"/>
                <a:gd name="connsiteY16" fmla="*/ 768433 h 1833663"/>
                <a:gd name="connsiteX17" fmla="*/ 3384223 w 8342722"/>
                <a:gd name="connsiteY17" fmla="*/ 843847 h 1833663"/>
                <a:gd name="connsiteX18" fmla="*/ 2752627 w 8342722"/>
                <a:gd name="connsiteY18" fmla="*/ 815567 h 1833663"/>
                <a:gd name="connsiteX19" fmla="*/ 2309567 w 8342722"/>
                <a:gd name="connsiteY19" fmla="*/ 796713 h 1833663"/>
                <a:gd name="connsiteX20" fmla="*/ 1838226 w 8342722"/>
                <a:gd name="connsiteY20" fmla="*/ 664738 h 1833663"/>
                <a:gd name="connsiteX21" fmla="*/ 1385740 w 8342722"/>
                <a:gd name="connsiteY21" fmla="*/ 485629 h 1833663"/>
                <a:gd name="connsiteX22" fmla="*/ 989815 w 8342722"/>
                <a:gd name="connsiteY22" fmla="*/ 231104 h 1833663"/>
                <a:gd name="connsiteX23" fmla="*/ 678731 w 8342722"/>
                <a:gd name="connsiteY23" fmla="*/ 51995 h 1833663"/>
                <a:gd name="connsiteX24" fmla="*/ 42764 w 8342722"/>
                <a:gd name="connsiteY24" fmla="*/ 0 h 1833663"/>
                <a:gd name="connsiteX25" fmla="*/ 0 w 8342722"/>
                <a:gd name="connsiteY25" fmla="*/ 787286 h 1833663"/>
                <a:gd name="connsiteX26" fmla="*/ 18853 w 8342722"/>
                <a:gd name="connsiteY26" fmla="*/ 1833663 h 1833663"/>
                <a:gd name="connsiteX27" fmla="*/ 952107 w 8342722"/>
                <a:gd name="connsiteY27" fmla="*/ 1814808 h 1833663"/>
                <a:gd name="connsiteX28" fmla="*/ 2036190 w 8342722"/>
                <a:gd name="connsiteY28" fmla="*/ 1814808 h 1833663"/>
                <a:gd name="connsiteX29" fmla="*/ 3407937 w 8342722"/>
                <a:gd name="connsiteY29" fmla="*/ 1819375 h 1833663"/>
                <a:gd name="connsiteX30" fmla="*/ 3978406 w 8342722"/>
                <a:gd name="connsiteY30" fmla="*/ 1819178 h 1833663"/>
                <a:gd name="connsiteX31" fmla="*/ 4949072 w 8342722"/>
                <a:gd name="connsiteY31" fmla="*/ 1720540 h 1833663"/>
                <a:gd name="connsiteX32" fmla="*/ 6033155 w 8342722"/>
                <a:gd name="connsiteY32" fmla="*/ 1390602 h 1833663"/>
                <a:gd name="connsiteX33" fmla="*/ 6598763 w 8342722"/>
                <a:gd name="connsiteY33" fmla="*/ 1202066 h 1833663"/>
                <a:gd name="connsiteX34" fmla="*/ 7437748 w 8342722"/>
                <a:gd name="connsiteY34" fmla="*/ 1390602 h 1833663"/>
                <a:gd name="connsiteX35" fmla="*/ 8163612 w 8342722"/>
                <a:gd name="connsiteY35" fmla="*/ 1484870 h 1833663"/>
                <a:gd name="connsiteX36" fmla="*/ 8342722 w 8342722"/>
                <a:gd name="connsiteY36" fmla="*/ 1569711 h 1833663"/>
                <a:gd name="connsiteX37" fmla="*/ 8333295 w 8342722"/>
                <a:gd name="connsiteY37" fmla="*/ 466776 h 1833663"/>
                <a:gd name="connsiteX0" fmla="*/ 8333295 w 8342722"/>
                <a:gd name="connsiteY0" fmla="*/ 438201 h 1805088"/>
                <a:gd name="connsiteX1" fmla="*/ 7871382 w 8342722"/>
                <a:gd name="connsiteY1" fmla="*/ 457054 h 1805088"/>
                <a:gd name="connsiteX2" fmla="*/ 7579151 w 8342722"/>
                <a:gd name="connsiteY2" fmla="*/ 485334 h 1805088"/>
                <a:gd name="connsiteX3" fmla="*/ 7265882 w 8342722"/>
                <a:gd name="connsiteY3" fmla="*/ 546264 h 1805088"/>
                <a:gd name="connsiteX4" fmla="*/ 7079530 w 8342722"/>
                <a:gd name="connsiteY4" fmla="*/ 466480 h 1805088"/>
                <a:gd name="connsiteX5" fmla="*/ 6815580 w 8342722"/>
                <a:gd name="connsiteY5" fmla="*/ 523042 h 1805088"/>
                <a:gd name="connsiteX6" fmla="*/ 6561056 w 8342722"/>
                <a:gd name="connsiteY6" fmla="*/ 579602 h 1805088"/>
                <a:gd name="connsiteX7" fmla="*/ 6449972 w 8342722"/>
                <a:gd name="connsiteY7" fmla="*/ 552991 h 1805088"/>
                <a:gd name="connsiteX8" fmla="*/ 6325386 w 8342722"/>
                <a:gd name="connsiteY8" fmla="*/ 541895 h 1805088"/>
                <a:gd name="connsiteX9" fmla="*/ 6033155 w 8342722"/>
                <a:gd name="connsiteY9" fmla="*/ 532468 h 1805088"/>
                <a:gd name="connsiteX10" fmla="*/ 5571241 w 8342722"/>
                <a:gd name="connsiteY10" fmla="*/ 532468 h 1805088"/>
                <a:gd name="connsiteX11" fmla="*/ 5316718 w 8342722"/>
                <a:gd name="connsiteY11" fmla="*/ 532468 h 1805088"/>
                <a:gd name="connsiteX12" fmla="*/ 5211722 w 8342722"/>
                <a:gd name="connsiteY12" fmla="*/ 536322 h 1805088"/>
                <a:gd name="connsiteX13" fmla="*/ 5128182 w 8342722"/>
                <a:gd name="connsiteY13" fmla="*/ 570175 h 1805088"/>
                <a:gd name="connsiteX14" fmla="*/ 4760536 w 8342722"/>
                <a:gd name="connsiteY14" fmla="*/ 598456 h 1805088"/>
                <a:gd name="connsiteX15" fmla="*/ 4345757 w 8342722"/>
                <a:gd name="connsiteY15" fmla="*/ 702151 h 1805088"/>
                <a:gd name="connsiteX16" fmla="*/ 3864990 w 8342722"/>
                <a:gd name="connsiteY16" fmla="*/ 739858 h 1805088"/>
                <a:gd name="connsiteX17" fmla="*/ 3384223 w 8342722"/>
                <a:gd name="connsiteY17" fmla="*/ 815272 h 1805088"/>
                <a:gd name="connsiteX18" fmla="*/ 2752627 w 8342722"/>
                <a:gd name="connsiteY18" fmla="*/ 786992 h 1805088"/>
                <a:gd name="connsiteX19" fmla="*/ 2309567 w 8342722"/>
                <a:gd name="connsiteY19" fmla="*/ 768138 h 1805088"/>
                <a:gd name="connsiteX20" fmla="*/ 1838226 w 8342722"/>
                <a:gd name="connsiteY20" fmla="*/ 636163 h 1805088"/>
                <a:gd name="connsiteX21" fmla="*/ 1385740 w 8342722"/>
                <a:gd name="connsiteY21" fmla="*/ 457054 h 1805088"/>
                <a:gd name="connsiteX22" fmla="*/ 989815 w 8342722"/>
                <a:gd name="connsiteY22" fmla="*/ 202529 h 1805088"/>
                <a:gd name="connsiteX23" fmla="*/ 678731 w 8342722"/>
                <a:gd name="connsiteY23" fmla="*/ 23420 h 1805088"/>
                <a:gd name="connsiteX24" fmla="*/ 18952 w 8342722"/>
                <a:gd name="connsiteY24" fmla="*/ 0 h 1805088"/>
                <a:gd name="connsiteX25" fmla="*/ 0 w 8342722"/>
                <a:gd name="connsiteY25" fmla="*/ 758711 h 1805088"/>
                <a:gd name="connsiteX26" fmla="*/ 18853 w 8342722"/>
                <a:gd name="connsiteY26" fmla="*/ 1805088 h 1805088"/>
                <a:gd name="connsiteX27" fmla="*/ 952107 w 8342722"/>
                <a:gd name="connsiteY27" fmla="*/ 1786233 h 1805088"/>
                <a:gd name="connsiteX28" fmla="*/ 2036190 w 8342722"/>
                <a:gd name="connsiteY28" fmla="*/ 1786233 h 1805088"/>
                <a:gd name="connsiteX29" fmla="*/ 3407937 w 8342722"/>
                <a:gd name="connsiteY29" fmla="*/ 1790800 h 1805088"/>
                <a:gd name="connsiteX30" fmla="*/ 3978406 w 8342722"/>
                <a:gd name="connsiteY30" fmla="*/ 1790603 h 1805088"/>
                <a:gd name="connsiteX31" fmla="*/ 4949072 w 8342722"/>
                <a:gd name="connsiteY31" fmla="*/ 1691965 h 1805088"/>
                <a:gd name="connsiteX32" fmla="*/ 6033155 w 8342722"/>
                <a:gd name="connsiteY32" fmla="*/ 1362027 h 1805088"/>
                <a:gd name="connsiteX33" fmla="*/ 6598763 w 8342722"/>
                <a:gd name="connsiteY33" fmla="*/ 1173491 h 1805088"/>
                <a:gd name="connsiteX34" fmla="*/ 7437748 w 8342722"/>
                <a:gd name="connsiteY34" fmla="*/ 1362027 h 1805088"/>
                <a:gd name="connsiteX35" fmla="*/ 8163612 w 8342722"/>
                <a:gd name="connsiteY35" fmla="*/ 1456295 h 1805088"/>
                <a:gd name="connsiteX36" fmla="*/ 8342722 w 8342722"/>
                <a:gd name="connsiteY36" fmla="*/ 1541136 h 1805088"/>
                <a:gd name="connsiteX37" fmla="*/ 8333295 w 8342722"/>
                <a:gd name="connsiteY37" fmla="*/ 438201 h 1805088"/>
                <a:gd name="connsiteX0" fmla="*/ 8333295 w 8342722"/>
                <a:gd name="connsiteY0" fmla="*/ 438201 h 1805088"/>
                <a:gd name="connsiteX1" fmla="*/ 7871382 w 8342722"/>
                <a:gd name="connsiteY1" fmla="*/ 457054 h 1805088"/>
                <a:gd name="connsiteX2" fmla="*/ 7579151 w 8342722"/>
                <a:gd name="connsiteY2" fmla="*/ 485334 h 1805088"/>
                <a:gd name="connsiteX3" fmla="*/ 7265882 w 8342722"/>
                <a:gd name="connsiteY3" fmla="*/ 546264 h 1805088"/>
                <a:gd name="connsiteX4" fmla="*/ 7079530 w 8342722"/>
                <a:gd name="connsiteY4" fmla="*/ 466480 h 1805088"/>
                <a:gd name="connsiteX5" fmla="*/ 6815580 w 8342722"/>
                <a:gd name="connsiteY5" fmla="*/ 523042 h 1805088"/>
                <a:gd name="connsiteX6" fmla="*/ 6561056 w 8342722"/>
                <a:gd name="connsiteY6" fmla="*/ 579602 h 1805088"/>
                <a:gd name="connsiteX7" fmla="*/ 6449972 w 8342722"/>
                <a:gd name="connsiteY7" fmla="*/ 552991 h 1805088"/>
                <a:gd name="connsiteX8" fmla="*/ 6325386 w 8342722"/>
                <a:gd name="connsiteY8" fmla="*/ 541895 h 1805088"/>
                <a:gd name="connsiteX9" fmla="*/ 6033155 w 8342722"/>
                <a:gd name="connsiteY9" fmla="*/ 532468 h 1805088"/>
                <a:gd name="connsiteX10" fmla="*/ 5571241 w 8342722"/>
                <a:gd name="connsiteY10" fmla="*/ 532468 h 1805088"/>
                <a:gd name="connsiteX11" fmla="*/ 5316718 w 8342722"/>
                <a:gd name="connsiteY11" fmla="*/ 532468 h 1805088"/>
                <a:gd name="connsiteX12" fmla="*/ 5211722 w 8342722"/>
                <a:gd name="connsiteY12" fmla="*/ 536322 h 1805088"/>
                <a:gd name="connsiteX13" fmla="*/ 5128182 w 8342722"/>
                <a:gd name="connsiteY13" fmla="*/ 570175 h 1805088"/>
                <a:gd name="connsiteX14" fmla="*/ 4760536 w 8342722"/>
                <a:gd name="connsiteY14" fmla="*/ 598456 h 1805088"/>
                <a:gd name="connsiteX15" fmla="*/ 4345757 w 8342722"/>
                <a:gd name="connsiteY15" fmla="*/ 702151 h 1805088"/>
                <a:gd name="connsiteX16" fmla="*/ 3864990 w 8342722"/>
                <a:gd name="connsiteY16" fmla="*/ 739858 h 1805088"/>
                <a:gd name="connsiteX17" fmla="*/ 3384223 w 8342722"/>
                <a:gd name="connsiteY17" fmla="*/ 815272 h 1805088"/>
                <a:gd name="connsiteX18" fmla="*/ 2752627 w 8342722"/>
                <a:gd name="connsiteY18" fmla="*/ 786992 h 1805088"/>
                <a:gd name="connsiteX19" fmla="*/ 2309567 w 8342722"/>
                <a:gd name="connsiteY19" fmla="*/ 768138 h 1805088"/>
                <a:gd name="connsiteX20" fmla="*/ 1838226 w 8342722"/>
                <a:gd name="connsiteY20" fmla="*/ 636163 h 1805088"/>
                <a:gd name="connsiteX21" fmla="*/ 1385740 w 8342722"/>
                <a:gd name="connsiteY21" fmla="*/ 457054 h 1805088"/>
                <a:gd name="connsiteX22" fmla="*/ 989815 w 8342722"/>
                <a:gd name="connsiteY22" fmla="*/ 202529 h 1805088"/>
                <a:gd name="connsiteX23" fmla="*/ 678731 w 8342722"/>
                <a:gd name="connsiteY23" fmla="*/ 23420 h 1805088"/>
                <a:gd name="connsiteX24" fmla="*/ 18952 w 8342722"/>
                <a:gd name="connsiteY24" fmla="*/ 0 h 1805088"/>
                <a:gd name="connsiteX25" fmla="*/ 0 w 8342722"/>
                <a:gd name="connsiteY25" fmla="*/ 758711 h 1805088"/>
                <a:gd name="connsiteX26" fmla="*/ 18853 w 8342722"/>
                <a:gd name="connsiteY26" fmla="*/ 1805088 h 1805088"/>
                <a:gd name="connsiteX27" fmla="*/ 952107 w 8342722"/>
                <a:gd name="connsiteY27" fmla="*/ 1786233 h 1805088"/>
                <a:gd name="connsiteX28" fmla="*/ 2036190 w 8342722"/>
                <a:gd name="connsiteY28" fmla="*/ 1786233 h 1805088"/>
                <a:gd name="connsiteX29" fmla="*/ 3407937 w 8342722"/>
                <a:gd name="connsiteY29" fmla="*/ 1790800 h 1805088"/>
                <a:gd name="connsiteX30" fmla="*/ 3978406 w 8342722"/>
                <a:gd name="connsiteY30" fmla="*/ 1790603 h 1805088"/>
                <a:gd name="connsiteX31" fmla="*/ 4949072 w 8342722"/>
                <a:gd name="connsiteY31" fmla="*/ 1691965 h 1805088"/>
                <a:gd name="connsiteX32" fmla="*/ 6033155 w 8342722"/>
                <a:gd name="connsiteY32" fmla="*/ 1362027 h 1805088"/>
                <a:gd name="connsiteX33" fmla="*/ 6598763 w 8342722"/>
                <a:gd name="connsiteY33" fmla="*/ 1173491 h 1805088"/>
                <a:gd name="connsiteX34" fmla="*/ 7437748 w 8342722"/>
                <a:gd name="connsiteY34" fmla="*/ 1362027 h 1805088"/>
                <a:gd name="connsiteX35" fmla="*/ 8163612 w 8342722"/>
                <a:gd name="connsiteY35" fmla="*/ 1456295 h 1805088"/>
                <a:gd name="connsiteX36" fmla="*/ 8342722 w 8342722"/>
                <a:gd name="connsiteY36" fmla="*/ 1541136 h 1805088"/>
                <a:gd name="connsiteX37" fmla="*/ 8333295 w 8342722"/>
                <a:gd name="connsiteY37" fmla="*/ 438201 h 1805088"/>
                <a:gd name="connsiteX0" fmla="*/ 8315003 w 8324430"/>
                <a:gd name="connsiteY0" fmla="*/ 438201 h 1805088"/>
                <a:gd name="connsiteX1" fmla="*/ 7853090 w 8324430"/>
                <a:gd name="connsiteY1" fmla="*/ 457054 h 1805088"/>
                <a:gd name="connsiteX2" fmla="*/ 7560859 w 8324430"/>
                <a:gd name="connsiteY2" fmla="*/ 485334 h 1805088"/>
                <a:gd name="connsiteX3" fmla="*/ 7247590 w 8324430"/>
                <a:gd name="connsiteY3" fmla="*/ 546264 h 1805088"/>
                <a:gd name="connsiteX4" fmla="*/ 7061238 w 8324430"/>
                <a:gd name="connsiteY4" fmla="*/ 466480 h 1805088"/>
                <a:gd name="connsiteX5" fmla="*/ 6797288 w 8324430"/>
                <a:gd name="connsiteY5" fmla="*/ 523042 h 1805088"/>
                <a:gd name="connsiteX6" fmla="*/ 6542764 w 8324430"/>
                <a:gd name="connsiteY6" fmla="*/ 579602 h 1805088"/>
                <a:gd name="connsiteX7" fmla="*/ 6431680 w 8324430"/>
                <a:gd name="connsiteY7" fmla="*/ 552991 h 1805088"/>
                <a:gd name="connsiteX8" fmla="*/ 6307094 w 8324430"/>
                <a:gd name="connsiteY8" fmla="*/ 541895 h 1805088"/>
                <a:gd name="connsiteX9" fmla="*/ 6014863 w 8324430"/>
                <a:gd name="connsiteY9" fmla="*/ 532468 h 1805088"/>
                <a:gd name="connsiteX10" fmla="*/ 5552949 w 8324430"/>
                <a:gd name="connsiteY10" fmla="*/ 532468 h 1805088"/>
                <a:gd name="connsiteX11" fmla="*/ 5298426 w 8324430"/>
                <a:gd name="connsiteY11" fmla="*/ 532468 h 1805088"/>
                <a:gd name="connsiteX12" fmla="*/ 5193430 w 8324430"/>
                <a:gd name="connsiteY12" fmla="*/ 536322 h 1805088"/>
                <a:gd name="connsiteX13" fmla="*/ 5109890 w 8324430"/>
                <a:gd name="connsiteY13" fmla="*/ 570175 h 1805088"/>
                <a:gd name="connsiteX14" fmla="*/ 4742244 w 8324430"/>
                <a:gd name="connsiteY14" fmla="*/ 598456 h 1805088"/>
                <a:gd name="connsiteX15" fmla="*/ 4327465 w 8324430"/>
                <a:gd name="connsiteY15" fmla="*/ 702151 h 1805088"/>
                <a:gd name="connsiteX16" fmla="*/ 3846698 w 8324430"/>
                <a:gd name="connsiteY16" fmla="*/ 739858 h 1805088"/>
                <a:gd name="connsiteX17" fmla="*/ 3365931 w 8324430"/>
                <a:gd name="connsiteY17" fmla="*/ 815272 h 1805088"/>
                <a:gd name="connsiteX18" fmla="*/ 2734335 w 8324430"/>
                <a:gd name="connsiteY18" fmla="*/ 786992 h 1805088"/>
                <a:gd name="connsiteX19" fmla="*/ 2291275 w 8324430"/>
                <a:gd name="connsiteY19" fmla="*/ 768138 h 1805088"/>
                <a:gd name="connsiteX20" fmla="*/ 1819934 w 8324430"/>
                <a:gd name="connsiteY20" fmla="*/ 636163 h 1805088"/>
                <a:gd name="connsiteX21" fmla="*/ 1367448 w 8324430"/>
                <a:gd name="connsiteY21" fmla="*/ 457054 h 1805088"/>
                <a:gd name="connsiteX22" fmla="*/ 971523 w 8324430"/>
                <a:gd name="connsiteY22" fmla="*/ 202529 h 1805088"/>
                <a:gd name="connsiteX23" fmla="*/ 660439 w 8324430"/>
                <a:gd name="connsiteY23" fmla="*/ 23420 h 1805088"/>
                <a:gd name="connsiteX24" fmla="*/ 660 w 8324430"/>
                <a:gd name="connsiteY24" fmla="*/ 0 h 1805088"/>
                <a:gd name="connsiteX25" fmla="*/ 5520 w 8324430"/>
                <a:gd name="connsiteY25" fmla="*/ 801573 h 1805088"/>
                <a:gd name="connsiteX26" fmla="*/ 561 w 8324430"/>
                <a:gd name="connsiteY26" fmla="*/ 1805088 h 1805088"/>
                <a:gd name="connsiteX27" fmla="*/ 933815 w 8324430"/>
                <a:gd name="connsiteY27" fmla="*/ 1786233 h 1805088"/>
                <a:gd name="connsiteX28" fmla="*/ 2017898 w 8324430"/>
                <a:gd name="connsiteY28" fmla="*/ 1786233 h 1805088"/>
                <a:gd name="connsiteX29" fmla="*/ 3389645 w 8324430"/>
                <a:gd name="connsiteY29" fmla="*/ 1790800 h 1805088"/>
                <a:gd name="connsiteX30" fmla="*/ 3960114 w 8324430"/>
                <a:gd name="connsiteY30" fmla="*/ 1790603 h 1805088"/>
                <a:gd name="connsiteX31" fmla="*/ 4930780 w 8324430"/>
                <a:gd name="connsiteY31" fmla="*/ 1691965 h 1805088"/>
                <a:gd name="connsiteX32" fmla="*/ 6014863 w 8324430"/>
                <a:gd name="connsiteY32" fmla="*/ 1362027 h 1805088"/>
                <a:gd name="connsiteX33" fmla="*/ 6580471 w 8324430"/>
                <a:gd name="connsiteY33" fmla="*/ 1173491 h 1805088"/>
                <a:gd name="connsiteX34" fmla="*/ 7419456 w 8324430"/>
                <a:gd name="connsiteY34" fmla="*/ 1362027 h 1805088"/>
                <a:gd name="connsiteX35" fmla="*/ 8145320 w 8324430"/>
                <a:gd name="connsiteY35" fmla="*/ 1456295 h 1805088"/>
                <a:gd name="connsiteX36" fmla="*/ 8324430 w 8324430"/>
                <a:gd name="connsiteY36" fmla="*/ 1541136 h 1805088"/>
                <a:gd name="connsiteX37" fmla="*/ 8315003 w 8324430"/>
                <a:gd name="connsiteY37" fmla="*/ 438201 h 1805088"/>
                <a:gd name="connsiteX0" fmla="*/ 8316342 w 8325769"/>
                <a:gd name="connsiteY0" fmla="*/ 438201 h 1805088"/>
                <a:gd name="connsiteX1" fmla="*/ 7854429 w 8325769"/>
                <a:gd name="connsiteY1" fmla="*/ 457054 h 1805088"/>
                <a:gd name="connsiteX2" fmla="*/ 7562198 w 8325769"/>
                <a:gd name="connsiteY2" fmla="*/ 485334 h 1805088"/>
                <a:gd name="connsiteX3" fmla="*/ 7248929 w 8325769"/>
                <a:gd name="connsiteY3" fmla="*/ 546264 h 1805088"/>
                <a:gd name="connsiteX4" fmla="*/ 7062577 w 8325769"/>
                <a:gd name="connsiteY4" fmla="*/ 466480 h 1805088"/>
                <a:gd name="connsiteX5" fmla="*/ 6798627 w 8325769"/>
                <a:gd name="connsiteY5" fmla="*/ 523042 h 1805088"/>
                <a:gd name="connsiteX6" fmla="*/ 6544103 w 8325769"/>
                <a:gd name="connsiteY6" fmla="*/ 579602 h 1805088"/>
                <a:gd name="connsiteX7" fmla="*/ 6433019 w 8325769"/>
                <a:gd name="connsiteY7" fmla="*/ 552991 h 1805088"/>
                <a:gd name="connsiteX8" fmla="*/ 6308433 w 8325769"/>
                <a:gd name="connsiteY8" fmla="*/ 541895 h 1805088"/>
                <a:gd name="connsiteX9" fmla="*/ 6016202 w 8325769"/>
                <a:gd name="connsiteY9" fmla="*/ 532468 h 1805088"/>
                <a:gd name="connsiteX10" fmla="*/ 5554288 w 8325769"/>
                <a:gd name="connsiteY10" fmla="*/ 532468 h 1805088"/>
                <a:gd name="connsiteX11" fmla="*/ 5299765 w 8325769"/>
                <a:gd name="connsiteY11" fmla="*/ 532468 h 1805088"/>
                <a:gd name="connsiteX12" fmla="*/ 5194769 w 8325769"/>
                <a:gd name="connsiteY12" fmla="*/ 536322 h 1805088"/>
                <a:gd name="connsiteX13" fmla="*/ 5111229 w 8325769"/>
                <a:gd name="connsiteY13" fmla="*/ 570175 h 1805088"/>
                <a:gd name="connsiteX14" fmla="*/ 4743583 w 8325769"/>
                <a:gd name="connsiteY14" fmla="*/ 598456 h 1805088"/>
                <a:gd name="connsiteX15" fmla="*/ 4328804 w 8325769"/>
                <a:gd name="connsiteY15" fmla="*/ 702151 h 1805088"/>
                <a:gd name="connsiteX16" fmla="*/ 3848037 w 8325769"/>
                <a:gd name="connsiteY16" fmla="*/ 739858 h 1805088"/>
                <a:gd name="connsiteX17" fmla="*/ 3367270 w 8325769"/>
                <a:gd name="connsiteY17" fmla="*/ 815272 h 1805088"/>
                <a:gd name="connsiteX18" fmla="*/ 2735674 w 8325769"/>
                <a:gd name="connsiteY18" fmla="*/ 786992 h 1805088"/>
                <a:gd name="connsiteX19" fmla="*/ 2292614 w 8325769"/>
                <a:gd name="connsiteY19" fmla="*/ 768138 h 1805088"/>
                <a:gd name="connsiteX20" fmla="*/ 1821273 w 8325769"/>
                <a:gd name="connsiteY20" fmla="*/ 636163 h 1805088"/>
                <a:gd name="connsiteX21" fmla="*/ 1368787 w 8325769"/>
                <a:gd name="connsiteY21" fmla="*/ 457054 h 1805088"/>
                <a:gd name="connsiteX22" fmla="*/ 972862 w 8325769"/>
                <a:gd name="connsiteY22" fmla="*/ 202529 h 1805088"/>
                <a:gd name="connsiteX23" fmla="*/ 661778 w 8325769"/>
                <a:gd name="connsiteY23" fmla="*/ 23420 h 1805088"/>
                <a:gd name="connsiteX24" fmla="*/ 1999 w 8325769"/>
                <a:gd name="connsiteY24" fmla="*/ 0 h 1805088"/>
                <a:gd name="connsiteX25" fmla="*/ 6859 w 8325769"/>
                <a:gd name="connsiteY25" fmla="*/ 801573 h 1805088"/>
                <a:gd name="connsiteX26" fmla="*/ 1900 w 8325769"/>
                <a:gd name="connsiteY26" fmla="*/ 1805088 h 1805088"/>
                <a:gd name="connsiteX27" fmla="*/ 935154 w 8325769"/>
                <a:gd name="connsiteY27" fmla="*/ 1786233 h 1805088"/>
                <a:gd name="connsiteX28" fmla="*/ 2019237 w 8325769"/>
                <a:gd name="connsiteY28" fmla="*/ 1786233 h 1805088"/>
                <a:gd name="connsiteX29" fmla="*/ 3390984 w 8325769"/>
                <a:gd name="connsiteY29" fmla="*/ 1790800 h 1805088"/>
                <a:gd name="connsiteX30" fmla="*/ 3961453 w 8325769"/>
                <a:gd name="connsiteY30" fmla="*/ 1790603 h 1805088"/>
                <a:gd name="connsiteX31" fmla="*/ 4932119 w 8325769"/>
                <a:gd name="connsiteY31" fmla="*/ 1691965 h 1805088"/>
                <a:gd name="connsiteX32" fmla="*/ 6016202 w 8325769"/>
                <a:gd name="connsiteY32" fmla="*/ 1362027 h 1805088"/>
                <a:gd name="connsiteX33" fmla="*/ 6581810 w 8325769"/>
                <a:gd name="connsiteY33" fmla="*/ 1173491 h 1805088"/>
                <a:gd name="connsiteX34" fmla="*/ 7420795 w 8325769"/>
                <a:gd name="connsiteY34" fmla="*/ 1362027 h 1805088"/>
                <a:gd name="connsiteX35" fmla="*/ 8146659 w 8325769"/>
                <a:gd name="connsiteY35" fmla="*/ 1456295 h 1805088"/>
                <a:gd name="connsiteX36" fmla="*/ 8325769 w 8325769"/>
                <a:gd name="connsiteY36" fmla="*/ 1541136 h 1805088"/>
                <a:gd name="connsiteX37" fmla="*/ 8316342 w 8325769"/>
                <a:gd name="connsiteY37" fmla="*/ 438201 h 1805088"/>
                <a:gd name="connsiteX0" fmla="*/ 8316342 w 8316342"/>
                <a:gd name="connsiteY0" fmla="*/ 438201 h 1805088"/>
                <a:gd name="connsiteX1" fmla="*/ 7854429 w 8316342"/>
                <a:gd name="connsiteY1" fmla="*/ 457054 h 1805088"/>
                <a:gd name="connsiteX2" fmla="*/ 7562198 w 8316342"/>
                <a:gd name="connsiteY2" fmla="*/ 485334 h 1805088"/>
                <a:gd name="connsiteX3" fmla="*/ 7248929 w 8316342"/>
                <a:gd name="connsiteY3" fmla="*/ 546264 h 1805088"/>
                <a:gd name="connsiteX4" fmla="*/ 7062577 w 8316342"/>
                <a:gd name="connsiteY4" fmla="*/ 466480 h 1805088"/>
                <a:gd name="connsiteX5" fmla="*/ 6798627 w 8316342"/>
                <a:gd name="connsiteY5" fmla="*/ 523042 h 1805088"/>
                <a:gd name="connsiteX6" fmla="*/ 6544103 w 8316342"/>
                <a:gd name="connsiteY6" fmla="*/ 579602 h 1805088"/>
                <a:gd name="connsiteX7" fmla="*/ 6433019 w 8316342"/>
                <a:gd name="connsiteY7" fmla="*/ 552991 h 1805088"/>
                <a:gd name="connsiteX8" fmla="*/ 6308433 w 8316342"/>
                <a:gd name="connsiteY8" fmla="*/ 541895 h 1805088"/>
                <a:gd name="connsiteX9" fmla="*/ 6016202 w 8316342"/>
                <a:gd name="connsiteY9" fmla="*/ 532468 h 1805088"/>
                <a:gd name="connsiteX10" fmla="*/ 5554288 w 8316342"/>
                <a:gd name="connsiteY10" fmla="*/ 532468 h 1805088"/>
                <a:gd name="connsiteX11" fmla="*/ 5299765 w 8316342"/>
                <a:gd name="connsiteY11" fmla="*/ 532468 h 1805088"/>
                <a:gd name="connsiteX12" fmla="*/ 5194769 w 8316342"/>
                <a:gd name="connsiteY12" fmla="*/ 536322 h 1805088"/>
                <a:gd name="connsiteX13" fmla="*/ 5111229 w 8316342"/>
                <a:gd name="connsiteY13" fmla="*/ 570175 h 1805088"/>
                <a:gd name="connsiteX14" fmla="*/ 4743583 w 8316342"/>
                <a:gd name="connsiteY14" fmla="*/ 598456 h 1805088"/>
                <a:gd name="connsiteX15" fmla="*/ 4328804 w 8316342"/>
                <a:gd name="connsiteY15" fmla="*/ 702151 h 1805088"/>
                <a:gd name="connsiteX16" fmla="*/ 3848037 w 8316342"/>
                <a:gd name="connsiteY16" fmla="*/ 739858 h 1805088"/>
                <a:gd name="connsiteX17" fmla="*/ 3367270 w 8316342"/>
                <a:gd name="connsiteY17" fmla="*/ 815272 h 1805088"/>
                <a:gd name="connsiteX18" fmla="*/ 2735674 w 8316342"/>
                <a:gd name="connsiteY18" fmla="*/ 786992 h 1805088"/>
                <a:gd name="connsiteX19" fmla="*/ 2292614 w 8316342"/>
                <a:gd name="connsiteY19" fmla="*/ 768138 h 1805088"/>
                <a:gd name="connsiteX20" fmla="*/ 1821273 w 8316342"/>
                <a:gd name="connsiteY20" fmla="*/ 636163 h 1805088"/>
                <a:gd name="connsiteX21" fmla="*/ 1368787 w 8316342"/>
                <a:gd name="connsiteY21" fmla="*/ 457054 h 1805088"/>
                <a:gd name="connsiteX22" fmla="*/ 972862 w 8316342"/>
                <a:gd name="connsiteY22" fmla="*/ 202529 h 1805088"/>
                <a:gd name="connsiteX23" fmla="*/ 661778 w 8316342"/>
                <a:gd name="connsiteY23" fmla="*/ 23420 h 1805088"/>
                <a:gd name="connsiteX24" fmla="*/ 1999 w 8316342"/>
                <a:gd name="connsiteY24" fmla="*/ 0 h 1805088"/>
                <a:gd name="connsiteX25" fmla="*/ 6859 w 8316342"/>
                <a:gd name="connsiteY25" fmla="*/ 801573 h 1805088"/>
                <a:gd name="connsiteX26" fmla="*/ 1900 w 8316342"/>
                <a:gd name="connsiteY26" fmla="*/ 1805088 h 1805088"/>
                <a:gd name="connsiteX27" fmla="*/ 935154 w 8316342"/>
                <a:gd name="connsiteY27" fmla="*/ 1786233 h 1805088"/>
                <a:gd name="connsiteX28" fmla="*/ 2019237 w 8316342"/>
                <a:gd name="connsiteY28" fmla="*/ 1786233 h 1805088"/>
                <a:gd name="connsiteX29" fmla="*/ 3390984 w 8316342"/>
                <a:gd name="connsiteY29" fmla="*/ 1790800 h 1805088"/>
                <a:gd name="connsiteX30" fmla="*/ 3961453 w 8316342"/>
                <a:gd name="connsiteY30" fmla="*/ 1790603 h 1805088"/>
                <a:gd name="connsiteX31" fmla="*/ 4932119 w 8316342"/>
                <a:gd name="connsiteY31" fmla="*/ 1691965 h 1805088"/>
                <a:gd name="connsiteX32" fmla="*/ 6016202 w 8316342"/>
                <a:gd name="connsiteY32" fmla="*/ 1362027 h 1805088"/>
                <a:gd name="connsiteX33" fmla="*/ 6581810 w 8316342"/>
                <a:gd name="connsiteY33" fmla="*/ 1173491 h 1805088"/>
                <a:gd name="connsiteX34" fmla="*/ 7420795 w 8316342"/>
                <a:gd name="connsiteY34" fmla="*/ 1362027 h 1805088"/>
                <a:gd name="connsiteX35" fmla="*/ 8146659 w 8316342"/>
                <a:gd name="connsiteY35" fmla="*/ 1456295 h 1805088"/>
                <a:gd name="connsiteX36" fmla="*/ 8309100 w 8316342"/>
                <a:gd name="connsiteY36" fmla="*/ 1541136 h 1805088"/>
                <a:gd name="connsiteX37" fmla="*/ 8316342 w 8316342"/>
                <a:gd name="connsiteY37" fmla="*/ 438201 h 180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16342" h="1805088">
                  <a:moveTo>
                    <a:pt x="8316342" y="438201"/>
                  </a:moveTo>
                  <a:lnTo>
                    <a:pt x="7854429" y="457054"/>
                  </a:lnTo>
                  <a:lnTo>
                    <a:pt x="7562198" y="485334"/>
                  </a:lnTo>
                  <a:lnTo>
                    <a:pt x="7248929" y="546264"/>
                  </a:lnTo>
                  <a:lnTo>
                    <a:pt x="7062577" y="466480"/>
                  </a:lnTo>
                  <a:lnTo>
                    <a:pt x="6798627" y="523042"/>
                  </a:lnTo>
                  <a:lnTo>
                    <a:pt x="6544103" y="579602"/>
                  </a:lnTo>
                  <a:cubicBezTo>
                    <a:pt x="6511837" y="573907"/>
                    <a:pt x="6465285" y="558686"/>
                    <a:pt x="6433019" y="552991"/>
                  </a:cubicBezTo>
                  <a:lnTo>
                    <a:pt x="6308433" y="541895"/>
                  </a:lnTo>
                  <a:lnTo>
                    <a:pt x="6016202" y="532468"/>
                  </a:lnTo>
                  <a:lnTo>
                    <a:pt x="5554288" y="532468"/>
                  </a:lnTo>
                  <a:lnTo>
                    <a:pt x="5299765" y="532468"/>
                  </a:lnTo>
                  <a:cubicBezTo>
                    <a:pt x="5273498" y="536134"/>
                    <a:pt x="5221036" y="532656"/>
                    <a:pt x="5194769" y="536322"/>
                  </a:cubicBezTo>
                  <a:lnTo>
                    <a:pt x="5111229" y="570175"/>
                  </a:lnTo>
                  <a:lnTo>
                    <a:pt x="4743583" y="598456"/>
                  </a:lnTo>
                  <a:lnTo>
                    <a:pt x="4328804" y="702151"/>
                  </a:lnTo>
                  <a:lnTo>
                    <a:pt x="3848037" y="739858"/>
                  </a:lnTo>
                  <a:lnTo>
                    <a:pt x="3367270" y="815272"/>
                  </a:lnTo>
                  <a:lnTo>
                    <a:pt x="2735674" y="786992"/>
                  </a:lnTo>
                  <a:lnTo>
                    <a:pt x="2292614" y="768138"/>
                  </a:lnTo>
                  <a:lnTo>
                    <a:pt x="1821273" y="636163"/>
                  </a:lnTo>
                  <a:lnTo>
                    <a:pt x="1368787" y="457054"/>
                  </a:lnTo>
                  <a:lnTo>
                    <a:pt x="972862" y="202529"/>
                  </a:lnTo>
                  <a:lnTo>
                    <a:pt x="661778" y="23420"/>
                  </a:lnTo>
                  <a:lnTo>
                    <a:pt x="1999" y="0"/>
                  </a:lnTo>
                  <a:cubicBezTo>
                    <a:pt x="-4089" y="184166"/>
                    <a:pt x="5541" y="352842"/>
                    <a:pt x="6859" y="801573"/>
                  </a:cubicBezTo>
                  <a:cubicBezTo>
                    <a:pt x="10001" y="1408031"/>
                    <a:pt x="-1242" y="1198630"/>
                    <a:pt x="1900" y="1805088"/>
                  </a:cubicBezTo>
                  <a:lnTo>
                    <a:pt x="935154" y="1786233"/>
                  </a:lnTo>
                  <a:lnTo>
                    <a:pt x="2019237" y="1786233"/>
                  </a:lnTo>
                  <a:lnTo>
                    <a:pt x="3390984" y="1790800"/>
                  </a:lnTo>
                  <a:lnTo>
                    <a:pt x="3961453" y="1790603"/>
                  </a:lnTo>
                  <a:lnTo>
                    <a:pt x="4932119" y="1691965"/>
                  </a:lnTo>
                  <a:lnTo>
                    <a:pt x="6016202" y="1362027"/>
                  </a:lnTo>
                  <a:cubicBezTo>
                    <a:pt x="6229876" y="1324320"/>
                    <a:pt x="6347711" y="1173491"/>
                    <a:pt x="6581810" y="1173491"/>
                  </a:cubicBezTo>
                  <a:cubicBezTo>
                    <a:pt x="6815909" y="1173491"/>
                    <a:pt x="7144275" y="1267759"/>
                    <a:pt x="7420795" y="1362027"/>
                  </a:cubicBezTo>
                  <a:lnTo>
                    <a:pt x="8146659" y="1456295"/>
                  </a:lnTo>
                  <a:cubicBezTo>
                    <a:pt x="8206362" y="1484575"/>
                    <a:pt x="8249397" y="1512856"/>
                    <a:pt x="8309100" y="1541136"/>
                  </a:cubicBezTo>
                  <a:cubicBezTo>
                    <a:pt x="8305958" y="1160922"/>
                    <a:pt x="8310057" y="808988"/>
                    <a:pt x="8316342" y="438201"/>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328613" y="1881188"/>
              <a:ext cx="2819400" cy="1009650"/>
            </a:xfrm>
            <a:custGeom>
              <a:avLst/>
              <a:gdLst>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9862 w 2819400"/>
                <a:gd name="connsiteY6" fmla="*/ 719137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5062 w 2819400"/>
                <a:gd name="connsiteY19" fmla="*/ 459581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1993 w 2819400"/>
                <a:gd name="connsiteY55" fmla="*/ 145256 h 1009650"/>
                <a:gd name="connsiteX56" fmla="*/ 726281 w 2819400"/>
                <a:gd name="connsiteY56" fmla="*/ 157162 h 1009650"/>
                <a:gd name="connsiteX57" fmla="*/ 745331 w 2819400"/>
                <a:gd name="connsiteY57" fmla="*/ 197643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9862 w 2819400"/>
                <a:gd name="connsiteY6" fmla="*/ 719137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1993 w 2819400"/>
                <a:gd name="connsiteY55" fmla="*/ 145256 h 1009650"/>
                <a:gd name="connsiteX56" fmla="*/ 726281 w 2819400"/>
                <a:gd name="connsiteY56" fmla="*/ 157162 h 1009650"/>
                <a:gd name="connsiteX57" fmla="*/ 745331 w 2819400"/>
                <a:gd name="connsiteY57" fmla="*/ 197643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26468 w 2819400"/>
                <a:gd name="connsiteY24" fmla="*/ 442912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1993 w 2819400"/>
                <a:gd name="connsiteY55" fmla="*/ 145256 h 1009650"/>
                <a:gd name="connsiteX56" fmla="*/ 726281 w 2819400"/>
                <a:gd name="connsiteY56" fmla="*/ 157162 h 1009650"/>
                <a:gd name="connsiteX57" fmla="*/ 745331 w 2819400"/>
                <a:gd name="connsiteY57" fmla="*/ 197643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43137 w 2819400"/>
                <a:gd name="connsiteY24" fmla="*/ 464343 h 1009650"/>
                <a:gd name="connsiteX25" fmla="*/ 2157412 w 2819400"/>
                <a:gd name="connsiteY25" fmla="*/ 431006 h 1009650"/>
                <a:gd name="connsiteX26" fmla="*/ 2147887 w 2819400"/>
                <a:gd name="connsiteY26" fmla="*/ 397668 h 1009650"/>
                <a:gd name="connsiteX27" fmla="*/ 2078831 w 2819400"/>
                <a:gd name="connsiteY27" fmla="*/ 402431 h 1009650"/>
                <a:gd name="connsiteX28" fmla="*/ 2059781 w 2819400"/>
                <a:gd name="connsiteY28" fmla="*/ 361950 h 1009650"/>
                <a:gd name="connsiteX29" fmla="*/ 2045493 w 2819400"/>
                <a:gd name="connsiteY29" fmla="*/ 335756 h 1009650"/>
                <a:gd name="connsiteX30" fmla="*/ 1974056 w 2819400"/>
                <a:gd name="connsiteY30" fmla="*/ 321468 h 1009650"/>
                <a:gd name="connsiteX31" fmla="*/ 1864518 w 2819400"/>
                <a:gd name="connsiteY31" fmla="*/ 300037 h 1009650"/>
                <a:gd name="connsiteX32" fmla="*/ 1762125 w 2819400"/>
                <a:gd name="connsiteY32" fmla="*/ 273843 h 1009650"/>
                <a:gd name="connsiteX33" fmla="*/ 1666875 w 2819400"/>
                <a:gd name="connsiteY33" fmla="*/ 250031 h 1009650"/>
                <a:gd name="connsiteX34" fmla="*/ 1585912 w 2819400"/>
                <a:gd name="connsiteY34" fmla="*/ 226218 h 1009650"/>
                <a:gd name="connsiteX35" fmla="*/ 1488281 w 2819400"/>
                <a:gd name="connsiteY35" fmla="*/ 204787 h 1009650"/>
                <a:gd name="connsiteX36" fmla="*/ 1414462 w 2819400"/>
                <a:gd name="connsiteY36" fmla="*/ 185737 h 1009650"/>
                <a:gd name="connsiteX37" fmla="*/ 1328737 w 2819400"/>
                <a:gd name="connsiteY37" fmla="*/ 159543 h 1009650"/>
                <a:gd name="connsiteX38" fmla="*/ 1243012 w 2819400"/>
                <a:gd name="connsiteY38" fmla="*/ 128587 h 1009650"/>
                <a:gd name="connsiteX39" fmla="*/ 1178718 w 2819400"/>
                <a:gd name="connsiteY39" fmla="*/ 102393 h 1009650"/>
                <a:gd name="connsiteX40" fmla="*/ 1109662 w 2819400"/>
                <a:gd name="connsiteY40" fmla="*/ 76200 h 1009650"/>
                <a:gd name="connsiteX41" fmla="*/ 1054893 w 2819400"/>
                <a:gd name="connsiteY41" fmla="*/ 50006 h 1009650"/>
                <a:gd name="connsiteX42" fmla="*/ 978693 w 2819400"/>
                <a:gd name="connsiteY42" fmla="*/ 0 h 1009650"/>
                <a:gd name="connsiteX43" fmla="*/ 4762 w 2819400"/>
                <a:gd name="connsiteY43" fmla="*/ 2381 h 1009650"/>
                <a:gd name="connsiteX44" fmla="*/ 0 w 2819400"/>
                <a:gd name="connsiteY44" fmla="*/ 50006 h 1009650"/>
                <a:gd name="connsiteX45" fmla="*/ 57150 w 2819400"/>
                <a:gd name="connsiteY45" fmla="*/ 61912 h 1009650"/>
                <a:gd name="connsiteX46" fmla="*/ 119062 w 2819400"/>
                <a:gd name="connsiteY46" fmla="*/ 76200 h 1009650"/>
                <a:gd name="connsiteX47" fmla="*/ 169068 w 2819400"/>
                <a:gd name="connsiteY47" fmla="*/ 85725 h 1009650"/>
                <a:gd name="connsiteX48" fmla="*/ 259556 w 2819400"/>
                <a:gd name="connsiteY48" fmla="*/ 92868 h 1009650"/>
                <a:gd name="connsiteX49" fmla="*/ 357187 w 2819400"/>
                <a:gd name="connsiteY49" fmla="*/ 95250 h 1009650"/>
                <a:gd name="connsiteX50" fmla="*/ 428625 w 2819400"/>
                <a:gd name="connsiteY50" fmla="*/ 107156 h 1009650"/>
                <a:gd name="connsiteX51" fmla="*/ 500062 w 2819400"/>
                <a:gd name="connsiteY51" fmla="*/ 107156 h 1009650"/>
                <a:gd name="connsiteX52" fmla="*/ 571500 w 2819400"/>
                <a:gd name="connsiteY52" fmla="*/ 109537 h 1009650"/>
                <a:gd name="connsiteX53" fmla="*/ 650081 w 2819400"/>
                <a:gd name="connsiteY53" fmla="*/ 114300 h 1009650"/>
                <a:gd name="connsiteX54" fmla="*/ 673893 w 2819400"/>
                <a:gd name="connsiteY54" fmla="*/ 114300 h 1009650"/>
                <a:gd name="connsiteX55" fmla="*/ 711993 w 2819400"/>
                <a:gd name="connsiteY55" fmla="*/ 145256 h 1009650"/>
                <a:gd name="connsiteX56" fmla="*/ 726281 w 2819400"/>
                <a:gd name="connsiteY56" fmla="*/ 157162 h 1009650"/>
                <a:gd name="connsiteX57" fmla="*/ 745331 w 2819400"/>
                <a:gd name="connsiteY57" fmla="*/ 197643 h 1009650"/>
                <a:gd name="connsiteX58" fmla="*/ 754856 w 2819400"/>
                <a:gd name="connsiteY58" fmla="*/ 216693 h 1009650"/>
                <a:gd name="connsiteX59" fmla="*/ 795337 w 2819400"/>
                <a:gd name="connsiteY59" fmla="*/ 230981 h 1009650"/>
                <a:gd name="connsiteX60" fmla="*/ 838200 w 2819400"/>
                <a:gd name="connsiteY60" fmla="*/ 250031 h 1009650"/>
                <a:gd name="connsiteX61" fmla="*/ 862012 w 2819400"/>
                <a:gd name="connsiteY61" fmla="*/ 266700 h 1009650"/>
                <a:gd name="connsiteX62" fmla="*/ 938212 w 2819400"/>
                <a:gd name="connsiteY62" fmla="*/ 276225 h 1009650"/>
                <a:gd name="connsiteX63" fmla="*/ 1023937 w 2819400"/>
                <a:gd name="connsiteY63" fmla="*/ 290512 h 1009650"/>
                <a:gd name="connsiteX64" fmla="*/ 1088231 w 2819400"/>
                <a:gd name="connsiteY64" fmla="*/ 302418 h 1009650"/>
                <a:gd name="connsiteX65" fmla="*/ 1178718 w 2819400"/>
                <a:gd name="connsiteY65" fmla="*/ 323850 h 1009650"/>
                <a:gd name="connsiteX66" fmla="*/ 1273968 w 2819400"/>
                <a:gd name="connsiteY66" fmla="*/ 338137 h 1009650"/>
                <a:gd name="connsiteX67" fmla="*/ 1343025 w 2819400"/>
                <a:gd name="connsiteY67" fmla="*/ 354806 h 1009650"/>
                <a:gd name="connsiteX68" fmla="*/ 1393031 w 2819400"/>
                <a:gd name="connsiteY68" fmla="*/ 361950 h 1009650"/>
                <a:gd name="connsiteX69" fmla="*/ 1454943 w 2819400"/>
                <a:gd name="connsiteY69" fmla="*/ 388143 h 1009650"/>
                <a:gd name="connsiteX70" fmla="*/ 1469231 w 2819400"/>
                <a:gd name="connsiteY70" fmla="*/ 395287 h 1009650"/>
                <a:gd name="connsiteX71" fmla="*/ 1481137 w 2819400"/>
                <a:gd name="connsiteY71" fmla="*/ 445293 h 1009650"/>
                <a:gd name="connsiteX72" fmla="*/ 1550193 w 2819400"/>
                <a:gd name="connsiteY72" fmla="*/ 447675 h 1009650"/>
                <a:gd name="connsiteX73" fmla="*/ 1600200 w 2819400"/>
                <a:gd name="connsiteY73" fmla="*/ 452437 h 1009650"/>
                <a:gd name="connsiteX74" fmla="*/ 1659731 w 2819400"/>
                <a:gd name="connsiteY74" fmla="*/ 457200 h 1009650"/>
                <a:gd name="connsiteX75" fmla="*/ 1685925 w 2819400"/>
                <a:gd name="connsiteY75" fmla="*/ 457200 h 1009650"/>
                <a:gd name="connsiteX76" fmla="*/ 1690687 w 2819400"/>
                <a:gd name="connsiteY76" fmla="*/ 483393 h 1009650"/>
                <a:gd name="connsiteX77" fmla="*/ 1728787 w 2819400"/>
                <a:gd name="connsiteY77" fmla="*/ 488156 h 1009650"/>
                <a:gd name="connsiteX78" fmla="*/ 1783556 w 2819400"/>
                <a:gd name="connsiteY78" fmla="*/ 488156 h 1009650"/>
                <a:gd name="connsiteX79" fmla="*/ 1790700 w 2819400"/>
                <a:gd name="connsiteY79" fmla="*/ 519112 h 1009650"/>
                <a:gd name="connsiteX80" fmla="*/ 1833562 w 2819400"/>
                <a:gd name="connsiteY80" fmla="*/ 550068 h 1009650"/>
                <a:gd name="connsiteX81" fmla="*/ 1866900 w 2819400"/>
                <a:gd name="connsiteY81" fmla="*/ 578643 h 1009650"/>
                <a:gd name="connsiteX82" fmla="*/ 1902618 w 2819400"/>
                <a:gd name="connsiteY82" fmla="*/ 607218 h 1009650"/>
                <a:gd name="connsiteX83" fmla="*/ 1935956 w 2819400"/>
                <a:gd name="connsiteY83" fmla="*/ 607218 h 1009650"/>
                <a:gd name="connsiteX84" fmla="*/ 1952625 w 2819400"/>
                <a:gd name="connsiteY84" fmla="*/ 692943 h 1009650"/>
                <a:gd name="connsiteX85" fmla="*/ 1959768 w 2819400"/>
                <a:gd name="connsiteY85" fmla="*/ 719137 h 1009650"/>
                <a:gd name="connsiteX86" fmla="*/ 2028825 w 2819400"/>
                <a:gd name="connsiteY86" fmla="*/ 697706 h 1009650"/>
                <a:gd name="connsiteX87" fmla="*/ 2035968 w 2819400"/>
                <a:gd name="connsiteY87" fmla="*/ 695325 h 1009650"/>
                <a:gd name="connsiteX88" fmla="*/ 2038350 w 2819400"/>
                <a:gd name="connsiteY88" fmla="*/ 716756 h 1009650"/>
                <a:gd name="connsiteX89" fmla="*/ 2085975 w 2819400"/>
                <a:gd name="connsiteY89" fmla="*/ 673893 h 1009650"/>
                <a:gd name="connsiteX90" fmla="*/ 2143125 w 2819400"/>
                <a:gd name="connsiteY90" fmla="*/ 623887 h 1009650"/>
                <a:gd name="connsiteX91" fmla="*/ 2145506 w 2819400"/>
                <a:gd name="connsiteY91" fmla="*/ 645318 h 1009650"/>
                <a:gd name="connsiteX92" fmla="*/ 2185987 w 2819400"/>
                <a:gd name="connsiteY92" fmla="*/ 635793 h 1009650"/>
                <a:gd name="connsiteX93" fmla="*/ 2226468 w 2819400"/>
                <a:gd name="connsiteY93" fmla="*/ 642937 h 1009650"/>
                <a:gd name="connsiteX94" fmla="*/ 2269331 w 2819400"/>
                <a:gd name="connsiteY94" fmla="*/ 666750 h 1009650"/>
                <a:gd name="connsiteX95" fmla="*/ 2300287 w 2819400"/>
                <a:gd name="connsiteY95" fmla="*/ 709612 h 1009650"/>
                <a:gd name="connsiteX96" fmla="*/ 2359818 w 2819400"/>
                <a:gd name="connsiteY96" fmla="*/ 731043 h 1009650"/>
                <a:gd name="connsiteX97" fmla="*/ 2431256 w 2819400"/>
                <a:gd name="connsiteY97" fmla="*/ 738187 h 1009650"/>
                <a:gd name="connsiteX98" fmla="*/ 2512218 w 2819400"/>
                <a:gd name="connsiteY98" fmla="*/ 726281 h 1009650"/>
                <a:gd name="connsiteX99" fmla="*/ 2566987 w 2819400"/>
                <a:gd name="connsiteY99" fmla="*/ 721518 h 1009650"/>
                <a:gd name="connsiteX100" fmla="*/ 2597943 w 2819400"/>
                <a:gd name="connsiteY100" fmla="*/ 738187 h 1009650"/>
                <a:gd name="connsiteX101" fmla="*/ 2645568 w 2819400"/>
                <a:gd name="connsiteY101" fmla="*/ 792956 h 1009650"/>
                <a:gd name="connsiteX102" fmla="*/ 2686050 w 2819400"/>
                <a:gd name="connsiteY102" fmla="*/ 845343 h 1009650"/>
                <a:gd name="connsiteX103" fmla="*/ 2745581 w 2819400"/>
                <a:gd name="connsiteY103" fmla="*/ 923925 h 1009650"/>
                <a:gd name="connsiteX104" fmla="*/ 2783681 w 2819400"/>
                <a:gd name="connsiteY104" fmla="*/ 971550 h 1009650"/>
                <a:gd name="connsiteX105" fmla="*/ 2819400 w 2819400"/>
                <a:gd name="connsiteY105" fmla="*/ 1009650 h 1009650"/>
                <a:gd name="connsiteX0" fmla="*/ 2819400 w 2819400"/>
                <a:gd name="connsiteY0" fmla="*/ 1009650 h 1009650"/>
                <a:gd name="connsiteX1" fmla="*/ 2817018 w 2819400"/>
                <a:gd name="connsiteY1" fmla="*/ 945356 h 1009650"/>
                <a:gd name="connsiteX2" fmla="*/ 2793206 w 2819400"/>
                <a:gd name="connsiteY2" fmla="*/ 881062 h 1009650"/>
                <a:gd name="connsiteX3" fmla="*/ 2776537 w 2819400"/>
                <a:gd name="connsiteY3" fmla="*/ 833437 h 1009650"/>
                <a:gd name="connsiteX4" fmla="*/ 2747962 w 2819400"/>
                <a:gd name="connsiteY4" fmla="*/ 797718 h 1009650"/>
                <a:gd name="connsiteX5" fmla="*/ 2721768 w 2819400"/>
                <a:gd name="connsiteY5" fmla="*/ 766762 h 1009650"/>
                <a:gd name="connsiteX6" fmla="*/ 2702719 w 2819400"/>
                <a:gd name="connsiteY6" fmla="*/ 714374 h 1009650"/>
                <a:gd name="connsiteX7" fmla="*/ 2678906 w 2819400"/>
                <a:gd name="connsiteY7" fmla="*/ 645318 h 1009650"/>
                <a:gd name="connsiteX8" fmla="*/ 2662237 w 2819400"/>
                <a:gd name="connsiteY8" fmla="*/ 654843 h 1009650"/>
                <a:gd name="connsiteX9" fmla="*/ 2645568 w 2819400"/>
                <a:gd name="connsiteY9" fmla="*/ 683418 h 1009650"/>
                <a:gd name="connsiteX10" fmla="*/ 2657475 w 2819400"/>
                <a:gd name="connsiteY10" fmla="*/ 700087 h 1009650"/>
                <a:gd name="connsiteX11" fmla="*/ 2593181 w 2819400"/>
                <a:gd name="connsiteY11" fmla="*/ 661987 h 1009650"/>
                <a:gd name="connsiteX12" fmla="*/ 2559843 w 2819400"/>
                <a:gd name="connsiteY12" fmla="*/ 647700 h 1009650"/>
                <a:gd name="connsiteX13" fmla="*/ 2528887 w 2819400"/>
                <a:gd name="connsiteY13" fmla="*/ 571500 h 1009650"/>
                <a:gd name="connsiteX14" fmla="*/ 2514600 w 2819400"/>
                <a:gd name="connsiteY14" fmla="*/ 521493 h 1009650"/>
                <a:gd name="connsiteX15" fmla="*/ 2486025 w 2819400"/>
                <a:gd name="connsiteY15" fmla="*/ 559593 h 1009650"/>
                <a:gd name="connsiteX16" fmla="*/ 2466975 w 2819400"/>
                <a:gd name="connsiteY16" fmla="*/ 578643 h 1009650"/>
                <a:gd name="connsiteX17" fmla="*/ 2466975 w 2819400"/>
                <a:gd name="connsiteY17" fmla="*/ 578643 h 1009650"/>
                <a:gd name="connsiteX18" fmla="*/ 2431256 w 2819400"/>
                <a:gd name="connsiteY18" fmla="*/ 516731 h 1009650"/>
                <a:gd name="connsiteX19" fmla="*/ 2407443 w 2819400"/>
                <a:gd name="connsiteY19" fmla="*/ 452437 h 1009650"/>
                <a:gd name="connsiteX20" fmla="*/ 2371725 w 2819400"/>
                <a:gd name="connsiteY20" fmla="*/ 497681 h 1009650"/>
                <a:gd name="connsiteX21" fmla="*/ 2345531 w 2819400"/>
                <a:gd name="connsiteY21" fmla="*/ 519112 h 1009650"/>
                <a:gd name="connsiteX22" fmla="*/ 2324100 w 2819400"/>
                <a:gd name="connsiteY22" fmla="*/ 538162 h 1009650"/>
                <a:gd name="connsiteX23" fmla="*/ 2302668 w 2819400"/>
                <a:gd name="connsiteY23" fmla="*/ 459581 h 1009650"/>
                <a:gd name="connsiteX24" fmla="*/ 2243137 w 2819400"/>
                <a:gd name="connsiteY24" fmla="*/ 464343 h 1009650"/>
                <a:gd name="connsiteX25" fmla="*/ 2231231 w 2819400"/>
                <a:gd name="connsiteY25" fmla="*/ 438150 h 1009650"/>
                <a:gd name="connsiteX26" fmla="*/ 2157412 w 2819400"/>
                <a:gd name="connsiteY26" fmla="*/ 431006 h 1009650"/>
                <a:gd name="connsiteX27" fmla="*/ 2147887 w 2819400"/>
                <a:gd name="connsiteY27" fmla="*/ 397668 h 1009650"/>
                <a:gd name="connsiteX28" fmla="*/ 2078831 w 2819400"/>
                <a:gd name="connsiteY28" fmla="*/ 402431 h 1009650"/>
                <a:gd name="connsiteX29" fmla="*/ 2059781 w 2819400"/>
                <a:gd name="connsiteY29" fmla="*/ 361950 h 1009650"/>
                <a:gd name="connsiteX30" fmla="*/ 2045493 w 2819400"/>
                <a:gd name="connsiteY30" fmla="*/ 335756 h 1009650"/>
                <a:gd name="connsiteX31" fmla="*/ 1974056 w 2819400"/>
                <a:gd name="connsiteY31" fmla="*/ 321468 h 1009650"/>
                <a:gd name="connsiteX32" fmla="*/ 1864518 w 2819400"/>
                <a:gd name="connsiteY32" fmla="*/ 300037 h 1009650"/>
                <a:gd name="connsiteX33" fmla="*/ 1762125 w 2819400"/>
                <a:gd name="connsiteY33" fmla="*/ 273843 h 1009650"/>
                <a:gd name="connsiteX34" fmla="*/ 1666875 w 2819400"/>
                <a:gd name="connsiteY34" fmla="*/ 250031 h 1009650"/>
                <a:gd name="connsiteX35" fmla="*/ 1585912 w 2819400"/>
                <a:gd name="connsiteY35" fmla="*/ 226218 h 1009650"/>
                <a:gd name="connsiteX36" fmla="*/ 1488281 w 2819400"/>
                <a:gd name="connsiteY36" fmla="*/ 204787 h 1009650"/>
                <a:gd name="connsiteX37" fmla="*/ 1414462 w 2819400"/>
                <a:gd name="connsiteY37" fmla="*/ 185737 h 1009650"/>
                <a:gd name="connsiteX38" fmla="*/ 1328737 w 2819400"/>
                <a:gd name="connsiteY38" fmla="*/ 159543 h 1009650"/>
                <a:gd name="connsiteX39" fmla="*/ 1243012 w 2819400"/>
                <a:gd name="connsiteY39" fmla="*/ 128587 h 1009650"/>
                <a:gd name="connsiteX40" fmla="*/ 1178718 w 2819400"/>
                <a:gd name="connsiteY40" fmla="*/ 102393 h 1009650"/>
                <a:gd name="connsiteX41" fmla="*/ 1109662 w 2819400"/>
                <a:gd name="connsiteY41" fmla="*/ 76200 h 1009650"/>
                <a:gd name="connsiteX42" fmla="*/ 1054893 w 2819400"/>
                <a:gd name="connsiteY42" fmla="*/ 50006 h 1009650"/>
                <a:gd name="connsiteX43" fmla="*/ 978693 w 2819400"/>
                <a:gd name="connsiteY43" fmla="*/ 0 h 1009650"/>
                <a:gd name="connsiteX44" fmla="*/ 4762 w 2819400"/>
                <a:gd name="connsiteY44" fmla="*/ 2381 h 1009650"/>
                <a:gd name="connsiteX45" fmla="*/ 0 w 2819400"/>
                <a:gd name="connsiteY45" fmla="*/ 50006 h 1009650"/>
                <a:gd name="connsiteX46" fmla="*/ 57150 w 2819400"/>
                <a:gd name="connsiteY46" fmla="*/ 61912 h 1009650"/>
                <a:gd name="connsiteX47" fmla="*/ 119062 w 2819400"/>
                <a:gd name="connsiteY47" fmla="*/ 76200 h 1009650"/>
                <a:gd name="connsiteX48" fmla="*/ 169068 w 2819400"/>
                <a:gd name="connsiteY48" fmla="*/ 85725 h 1009650"/>
                <a:gd name="connsiteX49" fmla="*/ 259556 w 2819400"/>
                <a:gd name="connsiteY49" fmla="*/ 92868 h 1009650"/>
                <a:gd name="connsiteX50" fmla="*/ 357187 w 2819400"/>
                <a:gd name="connsiteY50" fmla="*/ 95250 h 1009650"/>
                <a:gd name="connsiteX51" fmla="*/ 428625 w 2819400"/>
                <a:gd name="connsiteY51" fmla="*/ 107156 h 1009650"/>
                <a:gd name="connsiteX52" fmla="*/ 500062 w 2819400"/>
                <a:gd name="connsiteY52" fmla="*/ 107156 h 1009650"/>
                <a:gd name="connsiteX53" fmla="*/ 571500 w 2819400"/>
                <a:gd name="connsiteY53" fmla="*/ 109537 h 1009650"/>
                <a:gd name="connsiteX54" fmla="*/ 650081 w 2819400"/>
                <a:gd name="connsiteY54" fmla="*/ 114300 h 1009650"/>
                <a:gd name="connsiteX55" fmla="*/ 673893 w 2819400"/>
                <a:gd name="connsiteY55" fmla="*/ 114300 h 1009650"/>
                <a:gd name="connsiteX56" fmla="*/ 711993 w 2819400"/>
                <a:gd name="connsiteY56" fmla="*/ 145256 h 1009650"/>
                <a:gd name="connsiteX57" fmla="*/ 726281 w 2819400"/>
                <a:gd name="connsiteY57" fmla="*/ 157162 h 1009650"/>
                <a:gd name="connsiteX58" fmla="*/ 745331 w 2819400"/>
                <a:gd name="connsiteY58" fmla="*/ 197643 h 1009650"/>
                <a:gd name="connsiteX59" fmla="*/ 754856 w 2819400"/>
                <a:gd name="connsiteY59" fmla="*/ 216693 h 1009650"/>
                <a:gd name="connsiteX60" fmla="*/ 795337 w 2819400"/>
                <a:gd name="connsiteY60" fmla="*/ 230981 h 1009650"/>
                <a:gd name="connsiteX61" fmla="*/ 838200 w 2819400"/>
                <a:gd name="connsiteY61" fmla="*/ 250031 h 1009650"/>
                <a:gd name="connsiteX62" fmla="*/ 862012 w 2819400"/>
                <a:gd name="connsiteY62" fmla="*/ 266700 h 1009650"/>
                <a:gd name="connsiteX63" fmla="*/ 938212 w 2819400"/>
                <a:gd name="connsiteY63" fmla="*/ 276225 h 1009650"/>
                <a:gd name="connsiteX64" fmla="*/ 1023937 w 2819400"/>
                <a:gd name="connsiteY64" fmla="*/ 290512 h 1009650"/>
                <a:gd name="connsiteX65" fmla="*/ 1088231 w 2819400"/>
                <a:gd name="connsiteY65" fmla="*/ 302418 h 1009650"/>
                <a:gd name="connsiteX66" fmla="*/ 1178718 w 2819400"/>
                <a:gd name="connsiteY66" fmla="*/ 323850 h 1009650"/>
                <a:gd name="connsiteX67" fmla="*/ 1273968 w 2819400"/>
                <a:gd name="connsiteY67" fmla="*/ 338137 h 1009650"/>
                <a:gd name="connsiteX68" fmla="*/ 1343025 w 2819400"/>
                <a:gd name="connsiteY68" fmla="*/ 354806 h 1009650"/>
                <a:gd name="connsiteX69" fmla="*/ 1393031 w 2819400"/>
                <a:gd name="connsiteY69" fmla="*/ 361950 h 1009650"/>
                <a:gd name="connsiteX70" fmla="*/ 1454943 w 2819400"/>
                <a:gd name="connsiteY70" fmla="*/ 388143 h 1009650"/>
                <a:gd name="connsiteX71" fmla="*/ 1469231 w 2819400"/>
                <a:gd name="connsiteY71" fmla="*/ 395287 h 1009650"/>
                <a:gd name="connsiteX72" fmla="*/ 1481137 w 2819400"/>
                <a:gd name="connsiteY72" fmla="*/ 445293 h 1009650"/>
                <a:gd name="connsiteX73" fmla="*/ 1550193 w 2819400"/>
                <a:gd name="connsiteY73" fmla="*/ 447675 h 1009650"/>
                <a:gd name="connsiteX74" fmla="*/ 1600200 w 2819400"/>
                <a:gd name="connsiteY74" fmla="*/ 452437 h 1009650"/>
                <a:gd name="connsiteX75" fmla="*/ 1659731 w 2819400"/>
                <a:gd name="connsiteY75" fmla="*/ 457200 h 1009650"/>
                <a:gd name="connsiteX76" fmla="*/ 1685925 w 2819400"/>
                <a:gd name="connsiteY76" fmla="*/ 457200 h 1009650"/>
                <a:gd name="connsiteX77" fmla="*/ 1690687 w 2819400"/>
                <a:gd name="connsiteY77" fmla="*/ 483393 h 1009650"/>
                <a:gd name="connsiteX78" fmla="*/ 1728787 w 2819400"/>
                <a:gd name="connsiteY78" fmla="*/ 488156 h 1009650"/>
                <a:gd name="connsiteX79" fmla="*/ 1783556 w 2819400"/>
                <a:gd name="connsiteY79" fmla="*/ 488156 h 1009650"/>
                <a:gd name="connsiteX80" fmla="*/ 1790700 w 2819400"/>
                <a:gd name="connsiteY80" fmla="*/ 519112 h 1009650"/>
                <a:gd name="connsiteX81" fmla="*/ 1833562 w 2819400"/>
                <a:gd name="connsiteY81" fmla="*/ 550068 h 1009650"/>
                <a:gd name="connsiteX82" fmla="*/ 1866900 w 2819400"/>
                <a:gd name="connsiteY82" fmla="*/ 578643 h 1009650"/>
                <a:gd name="connsiteX83" fmla="*/ 1902618 w 2819400"/>
                <a:gd name="connsiteY83" fmla="*/ 607218 h 1009650"/>
                <a:gd name="connsiteX84" fmla="*/ 1935956 w 2819400"/>
                <a:gd name="connsiteY84" fmla="*/ 607218 h 1009650"/>
                <a:gd name="connsiteX85" fmla="*/ 1952625 w 2819400"/>
                <a:gd name="connsiteY85" fmla="*/ 692943 h 1009650"/>
                <a:gd name="connsiteX86" fmla="*/ 1959768 w 2819400"/>
                <a:gd name="connsiteY86" fmla="*/ 719137 h 1009650"/>
                <a:gd name="connsiteX87" fmla="*/ 2028825 w 2819400"/>
                <a:gd name="connsiteY87" fmla="*/ 697706 h 1009650"/>
                <a:gd name="connsiteX88" fmla="*/ 2035968 w 2819400"/>
                <a:gd name="connsiteY88" fmla="*/ 695325 h 1009650"/>
                <a:gd name="connsiteX89" fmla="*/ 2038350 w 2819400"/>
                <a:gd name="connsiteY89" fmla="*/ 716756 h 1009650"/>
                <a:gd name="connsiteX90" fmla="*/ 2085975 w 2819400"/>
                <a:gd name="connsiteY90" fmla="*/ 673893 h 1009650"/>
                <a:gd name="connsiteX91" fmla="*/ 2143125 w 2819400"/>
                <a:gd name="connsiteY91" fmla="*/ 623887 h 1009650"/>
                <a:gd name="connsiteX92" fmla="*/ 2145506 w 2819400"/>
                <a:gd name="connsiteY92" fmla="*/ 645318 h 1009650"/>
                <a:gd name="connsiteX93" fmla="*/ 2185987 w 2819400"/>
                <a:gd name="connsiteY93" fmla="*/ 635793 h 1009650"/>
                <a:gd name="connsiteX94" fmla="*/ 2226468 w 2819400"/>
                <a:gd name="connsiteY94" fmla="*/ 642937 h 1009650"/>
                <a:gd name="connsiteX95" fmla="*/ 2269331 w 2819400"/>
                <a:gd name="connsiteY95" fmla="*/ 666750 h 1009650"/>
                <a:gd name="connsiteX96" fmla="*/ 2300287 w 2819400"/>
                <a:gd name="connsiteY96" fmla="*/ 709612 h 1009650"/>
                <a:gd name="connsiteX97" fmla="*/ 2359818 w 2819400"/>
                <a:gd name="connsiteY97" fmla="*/ 731043 h 1009650"/>
                <a:gd name="connsiteX98" fmla="*/ 2431256 w 2819400"/>
                <a:gd name="connsiteY98" fmla="*/ 738187 h 1009650"/>
                <a:gd name="connsiteX99" fmla="*/ 2512218 w 2819400"/>
                <a:gd name="connsiteY99" fmla="*/ 726281 h 1009650"/>
                <a:gd name="connsiteX100" fmla="*/ 2566987 w 2819400"/>
                <a:gd name="connsiteY100" fmla="*/ 721518 h 1009650"/>
                <a:gd name="connsiteX101" fmla="*/ 2597943 w 2819400"/>
                <a:gd name="connsiteY101" fmla="*/ 738187 h 1009650"/>
                <a:gd name="connsiteX102" fmla="*/ 2645568 w 2819400"/>
                <a:gd name="connsiteY102" fmla="*/ 792956 h 1009650"/>
                <a:gd name="connsiteX103" fmla="*/ 2686050 w 2819400"/>
                <a:gd name="connsiteY103" fmla="*/ 845343 h 1009650"/>
                <a:gd name="connsiteX104" fmla="*/ 2745581 w 2819400"/>
                <a:gd name="connsiteY104" fmla="*/ 923925 h 1009650"/>
                <a:gd name="connsiteX105" fmla="*/ 2783681 w 2819400"/>
                <a:gd name="connsiteY105" fmla="*/ 971550 h 1009650"/>
                <a:gd name="connsiteX106" fmla="*/ 2819400 w 2819400"/>
                <a:gd name="connsiteY106" fmla="*/ 1009650 h 100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819400" h="1009650">
                  <a:moveTo>
                    <a:pt x="2819400" y="1009650"/>
                  </a:moveTo>
                  <a:lnTo>
                    <a:pt x="2817018" y="945356"/>
                  </a:lnTo>
                  <a:lnTo>
                    <a:pt x="2793206" y="881062"/>
                  </a:lnTo>
                  <a:lnTo>
                    <a:pt x="2776537" y="833437"/>
                  </a:lnTo>
                  <a:lnTo>
                    <a:pt x="2747962" y="797718"/>
                  </a:lnTo>
                  <a:lnTo>
                    <a:pt x="2721768" y="766762"/>
                  </a:lnTo>
                  <a:lnTo>
                    <a:pt x="2702719" y="714374"/>
                  </a:lnTo>
                  <a:lnTo>
                    <a:pt x="2678906" y="645318"/>
                  </a:lnTo>
                  <a:lnTo>
                    <a:pt x="2662237" y="654843"/>
                  </a:lnTo>
                  <a:lnTo>
                    <a:pt x="2645568" y="683418"/>
                  </a:lnTo>
                  <a:lnTo>
                    <a:pt x="2657475" y="700087"/>
                  </a:lnTo>
                  <a:lnTo>
                    <a:pt x="2593181" y="661987"/>
                  </a:lnTo>
                  <a:lnTo>
                    <a:pt x="2559843" y="647700"/>
                  </a:lnTo>
                  <a:lnTo>
                    <a:pt x="2528887" y="571500"/>
                  </a:lnTo>
                  <a:lnTo>
                    <a:pt x="2514600" y="521493"/>
                  </a:lnTo>
                  <a:lnTo>
                    <a:pt x="2486025" y="559593"/>
                  </a:lnTo>
                  <a:lnTo>
                    <a:pt x="2466975" y="578643"/>
                  </a:lnTo>
                  <a:lnTo>
                    <a:pt x="2466975" y="578643"/>
                  </a:lnTo>
                  <a:lnTo>
                    <a:pt x="2431256" y="516731"/>
                  </a:lnTo>
                  <a:lnTo>
                    <a:pt x="2407443" y="452437"/>
                  </a:lnTo>
                  <a:lnTo>
                    <a:pt x="2371725" y="497681"/>
                  </a:lnTo>
                  <a:lnTo>
                    <a:pt x="2345531" y="519112"/>
                  </a:lnTo>
                  <a:lnTo>
                    <a:pt x="2324100" y="538162"/>
                  </a:lnTo>
                  <a:lnTo>
                    <a:pt x="2302668" y="459581"/>
                  </a:lnTo>
                  <a:lnTo>
                    <a:pt x="2243137" y="464343"/>
                  </a:lnTo>
                  <a:cubicBezTo>
                    <a:pt x="2224881" y="457199"/>
                    <a:pt x="2249487" y="445294"/>
                    <a:pt x="2231231" y="438150"/>
                  </a:cubicBezTo>
                  <a:lnTo>
                    <a:pt x="2157412" y="431006"/>
                  </a:lnTo>
                  <a:lnTo>
                    <a:pt x="2147887" y="397668"/>
                  </a:lnTo>
                  <a:lnTo>
                    <a:pt x="2078831" y="402431"/>
                  </a:lnTo>
                  <a:lnTo>
                    <a:pt x="2059781" y="361950"/>
                  </a:lnTo>
                  <a:lnTo>
                    <a:pt x="2045493" y="335756"/>
                  </a:lnTo>
                  <a:lnTo>
                    <a:pt x="1974056" y="321468"/>
                  </a:lnTo>
                  <a:lnTo>
                    <a:pt x="1864518" y="300037"/>
                  </a:lnTo>
                  <a:lnTo>
                    <a:pt x="1762125" y="273843"/>
                  </a:lnTo>
                  <a:lnTo>
                    <a:pt x="1666875" y="250031"/>
                  </a:lnTo>
                  <a:lnTo>
                    <a:pt x="1585912" y="226218"/>
                  </a:lnTo>
                  <a:lnTo>
                    <a:pt x="1488281" y="204787"/>
                  </a:lnTo>
                  <a:lnTo>
                    <a:pt x="1414462" y="185737"/>
                  </a:lnTo>
                  <a:lnTo>
                    <a:pt x="1328737" y="159543"/>
                  </a:lnTo>
                  <a:lnTo>
                    <a:pt x="1243012" y="128587"/>
                  </a:lnTo>
                  <a:lnTo>
                    <a:pt x="1178718" y="102393"/>
                  </a:lnTo>
                  <a:lnTo>
                    <a:pt x="1109662" y="76200"/>
                  </a:lnTo>
                  <a:lnTo>
                    <a:pt x="1054893" y="50006"/>
                  </a:lnTo>
                  <a:lnTo>
                    <a:pt x="978693" y="0"/>
                  </a:lnTo>
                  <a:lnTo>
                    <a:pt x="4762" y="2381"/>
                  </a:lnTo>
                  <a:lnTo>
                    <a:pt x="0" y="50006"/>
                  </a:lnTo>
                  <a:lnTo>
                    <a:pt x="57150" y="61912"/>
                  </a:lnTo>
                  <a:lnTo>
                    <a:pt x="119062" y="76200"/>
                  </a:lnTo>
                  <a:lnTo>
                    <a:pt x="169068" y="85725"/>
                  </a:lnTo>
                  <a:lnTo>
                    <a:pt x="259556" y="92868"/>
                  </a:lnTo>
                  <a:lnTo>
                    <a:pt x="357187" y="95250"/>
                  </a:lnTo>
                  <a:lnTo>
                    <a:pt x="428625" y="107156"/>
                  </a:lnTo>
                  <a:lnTo>
                    <a:pt x="500062" y="107156"/>
                  </a:lnTo>
                  <a:lnTo>
                    <a:pt x="571500" y="109537"/>
                  </a:lnTo>
                  <a:lnTo>
                    <a:pt x="650081" y="114300"/>
                  </a:lnTo>
                  <a:lnTo>
                    <a:pt x="673893" y="114300"/>
                  </a:lnTo>
                  <a:lnTo>
                    <a:pt x="711993" y="145256"/>
                  </a:lnTo>
                  <a:lnTo>
                    <a:pt x="726281" y="157162"/>
                  </a:lnTo>
                  <a:lnTo>
                    <a:pt x="745331" y="197643"/>
                  </a:lnTo>
                  <a:lnTo>
                    <a:pt x="754856" y="216693"/>
                  </a:lnTo>
                  <a:lnTo>
                    <a:pt x="795337" y="230981"/>
                  </a:lnTo>
                  <a:lnTo>
                    <a:pt x="838200" y="250031"/>
                  </a:lnTo>
                  <a:lnTo>
                    <a:pt x="862012" y="266700"/>
                  </a:lnTo>
                  <a:lnTo>
                    <a:pt x="938212" y="276225"/>
                  </a:lnTo>
                  <a:lnTo>
                    <a:pt x="1023937" y="290512"/>
                  </a:lnTo>
                  <a:lnTo>
                    <a:pt x="1088231" y="302418"/>
                  </a:lnTo>
                  <a:lnTo>
                    <a:pt x="1178718" y="323850"/>
                  </a:lnTo>
                  <a:lnTo>
                    <a:pt x="1273968" y="338137"/>
                  </a:lnTo>
                  <a:lnTo>
                    <a:pt x="1343025" y="354806"/>
                  </a:lnTo>
                  <a:lnTo>
                    <a:pt x="1393031" y="361950"/>
                  </a:lnTo>
                  <a:lnTo>
                    <a:pt x="1454943" y="388143"/>
                  </a:lnTo>
                  <a:lnTo>
                    <a:pt x="1469231" y="395287"/>
                  </a:lnTo>
                  <a:lnTo>
                    <a:pt x="1481137" y="445293"/>
                  </a:lnTo>
                  <a:lnTo>
                    <a:pt x="1550193" y="447675"/>
                  </a:lnTo>
                  <a:lnTo>
                    <a:pt x="1600200" y="452437"/>
                  </a:lnTo>
                  <a:lnTo>
                    <a:pt x="1659731" y="457200"/>
                  </a:lnTo>
                  <a:lnTo>
                    <a:pt x="1685925" y="457200"/>
                  </a:lnTo>
                  <a:lnTo>
                    <a:pt x="1690687" y="483393"/>
                  </a:lnTo>
                  <a:lnTo>
                    <a:pt x="1728787" y="488156"/>
                  </a:lnTo>
                  <a:lnTo>
                    <a:pt x="1783556" y="488156"/>
                  </a:lnTo>
                  <a:lnTo>
                    <a:pt x="1790700" y="519112"/>
                  </a:lnTo>
                  <a:lnTo>
                    <a:pt x="1833562" y="550068"/>
                  </a:lnTo>
                  <a:lnTo>
                    <a:pt x="1866900" y="578643"/>
                  </a:lnTo>
                  <a:lnTo>
                    <a:pt x="1902618" y="607218"/>
                  </a:lnTo>
                  <a:lnTo>
                    <a:pt x="1935956" y="607218"/>
                  </a:lnTo>
                  <a:lnTo>
                    <a:pt x="1952625" y="692943"/>
                  </a:lnTo>
                  <a:lnTo>
                    <a:pt x="1959768" y="719137"/>
                  </a:lnTo>
                  <a:lnTo>
                    <a:pt x="2028825" y="697706"/>
                  </a:lnTo>
                  <a:lnTo>
                    <a:pt x="2035968" y="695325"/>
                  </a:lnTo>
                  <a:lnTo>
                    <a:pt x="2038350" y="716756"/>
                  </a:lnTo>
                  <a:lnTo>
                    <a:pt x="2085975" y="673893"/>
                  </a:lnTo>
                  <a:lnTo>
                    <a:pt x="2143125" y="623887"/>
                  </a:lnTo>
                  <a:lnTo>
                    <a:pt x="2145506" y="645318"/>
                  </a:lnTo>
                  <a:lnTo>
                    <a:pt x="2185987" y="635793"/>
                  </a:lnTo>
                  <a:lnTo>
                    <a:pt x="2226468" y="642937"/>
                  </a:lnTo>
                  <a:lnTo>
                    <a:pt x="2269331" y="666750"/>
                  </a:lnTo>
                  <a:lnTo>
                    <a:pt x="2300287" y="709612"/>
                  </a:lnTo>
                  <a:lnTo>
                    <a:pt x="2359818" y="731043"/>
                  </a:lnTo>
                  <a:lnTo>
                    <a:pt x="2431256" y="738187"/>
                  </a:lnTo>
                  <a:lnTo>
                    <a:pt x="2512218" y="726281"/>
                  </a:lnTo>
                  <a:lnTo>
                    <a:pt x="2566987" y="721518"/>
                  </a:lnTo>
                  <a:lnTo>
                    <a:pt x="2597943" y="738187"/>
                  </a:lnTo>
                  <a:lnTo>
                    <a:pt x="2645568" y="792956"/>
                  </a:lnTo>
                  <a:lnTo>
                    <a:pt x="2686050" y="845343"/>
                  </a:lnTo>
                  <a:lnTo>
                    <a:pt x="2745581" y="923925"/>
                  </a:lnTo>
                  <a:lnTo>
                    <a:pt x="2783681" y="971550"/>
                  </a:lnTo>
                  <a:lnTo>
                    <a:pt x="2819400" y="1009650"/>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3155156" y="2497931"/>
              <a:ext cx="1940719" cy="821532"/>
            </a:xfrm>
            <a:custGeom>
              <a:avLst/>
              <a:gdLst>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0500 w 1940719"/>
                <a:gd name="connsiteY32" fmla="*/ 509588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45382 w 1940719"/>
                <a:gd name="connsiteY64" fmla="*/ 564357 h 821532"/>
                <a:gd name="connsiteX65" fmla="*/ 1195388 w 1940719"/>
                <a:gd name="connsiteY65" fmla="*/ 619125 h 821532"/>
                <a:gd name="connsiteX66" fmla="*/ 1243013 w 1940719"/>
                <a:gd name="connsiteY66" fmla="*/ 654844 h 821532"/>
                <a:gd name="connsiteX67" fmla="*/ 1290638 w 1940719"/>
                <a:gd name="connsiteY67" fmla="*/ 666750 h 821532"/>
                <a:gd name="connsiteX68" fmla="*/ 1362075 w 1940719"/>
                <a:gd name="connsiteY68" fmla="*/ 666750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0500 w 1940719"/>
                <a:gd name="connsiteY32" fmla="*/ 509588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90638 w 1940719"/>
                <a:gd name="connsiteY67" fmla="*/ 666750 h 821532"/>
                <a:gd name="connsiteX68" fmla="*/ 1362075 w 1940719"/>
                <a:gd name="connsiteY68" fmla="*/ 666750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0500 w 1940719"/>
                <a:gd name="connsiteY32" fmla="*/ 509588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90638 w 1940719"/>
                <a:gd name="connsiteY67" fmla="*/ 666750 h 821532"/>
                <a:gd name="connsiteX68" fmla="*/ 1369218 w 1940719"/>
                <a:gd name="connsiteY68" fmla="*/ 659606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0500 w 1940719"/>
                <a:gd name="connsiteY32" fmla="*/ 509588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71613 w 1940719"/>
                <a:gd name="connsiteY70" fmla="*/ 531019 h 821532"/>
                <a:gd name="connsiteX71" fmla="*/ 1454944 w 1940719"/>
                <a:gd name="connsiteY71" fmla="*/ 600075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71613 w 1940719"/>
                <a:gd name="connsiteY70" fmla="*/ 531019 h 821532"/>
                <a:gd name="connsiteX71" fmla="*/ 1440657 w 1940719"/>
                <a:gd name="connsiteY71" fmla="*/ 611982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 name="connsiteX0" fmla="*/ 1940719 w 1940719"/>
                <a:gd name="connsiteY0" fmla="*/ 114300 h 821532"/>
                <a:gd name="connsiteX1" fmla="*/ 1893094 w 1940719"/>
                <a:gd name="connsiteY1" fmla="*/ 47625 h 821532"/>
                <a:gd name="connsiteX2" fmla="*/ 1869282 w 1940719"/>
                <a:gd name="connsiteY2" fmla="*/ 14288 h 821532"/>
                <a:gd name="connsiteX3" fmla="*/ 1819275 w 1940719"/>
                <a:gd name="connsiteY3" fmla="*/ 0 h 821532"/>
                <a:gd name="connsiteX4" fmla="*/ 1740694 w 1940719"/>
                <a:gd name="connsiteY4" fmla="*/ 4763 h 821532"/>
                <a:gd name="connsiteX5" fmla="*/ 1690688 w 1940719"/>
                <a:gd name="connsiteY5" fmla="*/ 50007 h 821532"/>
                <a:gd name="connsiteX6" fmla="*/ 1635919 w 1940719"/>
                <a:gd name="connsiteY6" fmla="*/ 83344 h 821532"/>
                <a:gd name="connsiteX7" fmla="*/ 1538288 w 1940719"/>
                <a:gd name="connsiteY7" fmla="*/ 152400 h 821532"/>
                <a:gd name="connsiteX8" fmla="*/ 1481138 w 1940719"/>
                <a:gd name="connsiteY8" fmla="*/ 176213 h 821532"/>
                <a:gd name="connsiteX9" fmla="*/ 1400175 w 1940719"/>
                <a:gd name="connsiteY9" fmla="*/ 200025 h 821532"/>
                <a:gd name="connsiteX10" fmla="*/ 1323975 w 1940719"/>
                <a:gd name="connsiteY10" fmla="*/ 200025 h 821532"/>
                <a:gd name="connsiteX11" fmla="*/ 1273969 w 1940719"/>
                <a:gd name="connsiteY11" fmla="*/ 188119 h 821532"/>
                <a:gd name="connsiteX12" fmla="*/ 1245394 w 1940719"/>
                <a:gd name="connsiteY12" fmla="*/ 178594 h 821532"/>
                <a:gd name="connsiteX13" fmla="*/ 1204913 w 1940719"/>
                <a:gd name="connsiteY13" fmla="*/ 161925 h 821532"/>
                <a:gd name="connsiteX14" fmla="*/ 1135857 w 1940719"/>
                <a:gd name="connsiteY14" fmla="*/ 111919 h 821532"/>
                <a:gd name="connsiteX15" fmla="*/ 1085850 w 1940719"/>
                <a:gd name="connsiteY15" fmla="*/ 97632 h 821532"/>
                <a:gd name="connsiteX16" fmla="*/ 1009650 w 1940719"/>
                <a:gd name="connsiteY16" fmla="*/ 107157 h 821532"/>
                <a:gd name="connsiteX17" fmla="*/ 962025 w 1940719"/>
                <a:gd name="connsiteY17" fmla="*/ 133350 h 821532"/>
                <a:gd name="connsiteX18" fmla="*/ 900113 w 1940719"/>
                <a:gd name="connsiteY18" fmla="*/ 166688 h 821532"/>
                <a:gd name="connsiteX19" fmla="*/ 850107 w 1940719"/>
                <a:gd name="connsiteY19" fmla="*/ 207169 h 821532"/>
                <a:gd name="connsiteX20" fmla="*/ 792957 w 1940719"/>
                <a:gd name="connsiteY20" fmla="*/ 230982 h 821532"/>
                <a:gd name="connsiteX21" fmla="*/ 747713 w 1940719"/>
                <a:gd name="connsiteY21" fmla="*/ 233363 h 821532"/>
                <a:gd name="connsiteX22" fmla="*/ 681038 w 1940719"/>
                <a:gd name="connsiteY22" fmla="*/ 228600 h 821532"/>
                <a:gd name="connsiteX23" fmla="*/ 590550 w 1940719"/>
                <a:gd name="connsiteY23" fmla="*/ 209550 h 821532"/>
                <a:gd name="connsiteX24" fmla="*/ 531019 w 1940719"/>
                <a:gd name="connsiteY24" fmla="*/ 195263 h 821532"/>
                <a:gd name="connsiteX25" fmla="*/ 481013 w 1940719"/>
                <a:gd name="connsiteY25" fmla="*/ 171450 h 821532"/>
                <a:gd name="connsiteX26" fmla="*/ 445294 w 1940719"/>
                <a:gd name="connsiteY26" fmla="*/ 171450 h 821532"/>
                <a:gd name="connsiteX27" fmla="*/ 383382 w 1940719"/>
                <a:gd name="connsiteY27" fmla="*/ 185738 h 821532"/>
                <a:gd name="connsiteX28" fmla="*/ 347663 w 1940719"/>
                <a:gd name="connsiteY28" fmla="*/ 207169 h 821532"/>
                <a:gd name="connsiteX29" fmla="*/ 290513 w 1940719"/>
                <a:gd name="connsiteY29" fmla="*/ 278607 h 821532"/>
                <a:gd name="connsiteX30" fmla="*/ 254794 w 1940719"/>
                <a:gd name="connsiteY30" fmla="*/ 350044 h 821532"/>
                <a:gd name="connsiteX31" fmla="*/ 216694 w 1940719"/>
                <a:gd name="connsiteY31" fmla="*/ 435769 h 821532"/>
                <a:gd name="connsiteX32" fmla="*/ 192882 w 1940719"/>
                <a:gd name="connsiteY32" fmla="*/ 519113 h 821532"/>
                <a:gd name="connsiteX33" fmla="*/ 166688 w 1940719"/>
                <a:gd name="connsiteY33" fmla="*/ 571500 h 821532"/>
                <a:gd name="connsiteX34" fmla="*/ 152400 w 1940719"/>
                <a:gd name="connsiteY34" fmla="*/ 588169 h 821532"/>
                <a:gd name="connsiteX35" fmla="*/ 121444 w 1940719"/>
                <a:gd name="connsiteY35" fmla="*/ 561975 h 821532"/>
                <a:gd name="connsiteX36" fmla="*/ 69057 w 1940719"/>
                <a:gd name="connsiteY36" fmla="*/ 497682 h 821532"/>
                <a:gd name="connsiteX37" fmla="*/ 47625 w 1940719"/>
                <a:gd name="connsiteY37" fmla="*/ 478632 h 821532"/>
                <a:gd name="connsiteX38" fmla="*/ 19050 w 1940719"/>
                <a:gd name="connsiteY38" fmla="*/ 433388 h 821532"/>
                <a:gd name="connsiteX39" fmla="*/ 0 w 1940719"/>
                <a:gd name="connsiteY39" fmla="*/ 416719 h 821532"/>
                <a:gd name="connsiteX40" fmla="*/ 21432 w 1940719"/>
                <a:gd name="connsiteY40" fmla="*/ 502444 h 821532"/>
                <a:gd name="connsiteX41" fmla="*/ 35719 w 1940719"/>
                <a:gd name="connsiteY41" fmla="*/ 583407 h 821532"/>
                <a:gd name="connsiteX42" fmla="*/ 71438 w 1940719"/>
                <a:gd name="connsiteY42" fmla="*/ 642938 h 821532"/>
                <a:gd name="connsiteX43" fmla="*/ 90488 w 1940719"/>
                <a:gd name="connsiteY43" fmla="*/ 685800 h 821532"/>
                <a:gd name="connsiteX44" fmla="*/ 133350 w 1940719"/>
                <a:gd name="connsiteY44" fmla="*/ 742950 h 821532"/>
                <a:gd name="connsiteX45" fmla="*/ 180975 w 1940719"/>
                <a:gd name="connsiteY45" fmla="*/ 783432 h 821532"/>
                <a:gd name="connsiteX46" fmla="*/ 214313 w 1940719"/>
                <a:gd name="connsiteY46" fmla="*/ 821532 h 821532"/>
                <a:gd name="connsiteX47" fmla="*/ 226219 w 1940719"/>
                <a:gd name="connsiteY47" fmla="*/ 762000 h 821532"/>
                <a:gd name="connsiteX48" fmla="*/ 257175 w 1940719"/>
                <a:gd name="connsiteY48" fmla="*/ 697707 h 821532"/>
                <a:gd name="connsiteX49" fmla="*/ 319088 w 1940719"/>
                <a:gd name="connsiteY49" fmla="*/ 611982 h 821532"/>
                <a:gd name="connsiteX50" fmla="*/ 357188 w 1940719"/>
                <a:gd name="connsiteY50" fmla="*/ 552450 h 821532"/>
                <a:gd name="connsiteX51" fmla="*/ 397669 w 1940719"/>
                <a:gd name="connsiteY51" fmla="*/ 511969 h 821532"/>
                <a:gd name="connsiteX52" fmla="*/ 450057 w 1940719"/>
                <a:gd name="connsiteY52" fmla="*/ 473869 h 821532"/>
                <a:gd name="connsiteX53" fmla="*/ 476250 w 1940719"/>
                <a:gd name="connsiteY53" fmla="*/ 459582 h 821532"/>
                <a:gd name="connsiteX54" fmla="*/ 476250 w 1940719"/>
                <a:gd name="connsiteY54" fmla="*/ 504825 h 821532"/>
                <a:gd name="connsiteX55" fmla="*/ 547688 w 1940719"/>
                <a:gd name="connsiteY55" fmla="*/ 514350 h 821532"/>
                <a:gd name="connsiteX56" fmla="*/ 650082 w 1940719"/>
                <a:gd name="connsiteY56" fmla="*/ 521494 h 821532"/>
                <a:gd name="connsiteX57" fmla="*/ 702469 w 1940719"/>
                <a:gd name="connsiteY57" fmla="*/ 550069 h 821532"/>
                <a:gd name="connsiteX58" fmla="*/ 757238 w 1940719"/>
                <a:gd name="connsiteY58" fmla="*/ 595313 h 821532"/>
                <a:gd name="connsiteX59" fmla="*/ 807244 w 1940719"/>
                <a:gd name="connsiteY59" fmla="*/ 592932 h 821532"/>
                <a:gd name="connsiteX60" fmla="*/ 912019 w 1940719"/>
                <a:gd name="connsiteY60" fmla="*/ 569119 h 821532"/>
                <a:gd name="connsiteX61" fmla="*/ 962025 w 1940719"/>
                <a:gd name="connsiteY61" fmla="*/ 540544 h 821532"/>
                <a:gd name="connsiteX62" fmla="*/ 1045369 w 1940719"/>
                <a:gd name="connsiteY62" fmla="*/ 533400 h 821532"/>
                <a:gd name="connsiteX63" fmla="*/ 1081088 w 1940719"/>
                <a:gd name="connsiteY63" fmla="*/ 531019 h 821532"/>
                <a:gd name="connsiteX64" fmla="*/ 1154907 w 1940719"/>
                <a:gd name="connsiteY64" fmla="*/ 578644 h 821532"/>
                <a:gd name="connsiteX65" fmla="*/ 1195388 w 1940719"/>
                <a:gd name="connsiteY65" fmla="*/ 619125 h 821532"/>
                <a:gd name="connsiteX66" fmla="*/ 1243013 w 1940719"/>
                <a:gd name="connsiteY66" fmla="*/ 654844 h 821532"/>
                <a:gd name="connsiteX67" fmla="*/ 1278732 w 1940719"/>
                <a:gd name="connsiteY67" fmla="*/ 669131 h 821532"/>
                <a:gd name="connsiteX68" fmla="*/ 1369218 w 1940719"/>
                <a:gd name="connsiteY68" fmla="*/ 659606 h 821532"/>
                <a:gd name="connsiteX69" fmla="*/ 1400175 w 1940719"/>
                <a:gd name="connsiteY69" fmla="*/ 619125 h 821532"/>
                <a:gd name="connsiteX70" fmla="*/ 1462088 w 1940719"/>
                <a:gd name="connsiteY70" fmla="*/ 535782 h 821532"/>
                <a:gd name="connsiteX71" fmla="*/ 1440657 w 1940719"/>
                <a:gd name="connsiteY71" fmla="*/ 611982 h 821532"/>
                <a:gd name="connsiteX72" fmla="*/ 1421607 w 1940719"/>
                <a:gd name="connsiteY72" fmla="*/ 678657 h 821532"/>
                <a:gd name="connsiteX73" fmla="*/ 1471613 w 1940719"/>
                <a:gd name="connsiteY73" fmla="*/ 669132 h 821532"/>
                <a:gd name="connsiteX74" fmla="*/ 1524000 w 1940719"/>
                <a:gd name="connsiteY74" fmla="*/ 638175 h 821532"/>
                <a:gd name="connsiteX75" fmla="*/ 1569244 w 1940719"/>
                <a:gd name="connsiteY75" fmla="*/ 583407 h 821532"/>
                <a:gd name="connsiteX76" fmla="*/ 1616869 w 1940719"/>
                <a:gd name="connsiteY76" fmla="*/ 516732 h 821532"/>
                <a:gd name="connsiteX77" fmla="*/ 1669257 w 1940719"/>
                <a:gd name="connsiteY77" fmla="*/ 440532 h 821532"/>
                <a:gd name="connsiteX78" fmla="*/ 1716882 w 1940719"/>
                <a:gd name="connsiteY78" fmla="*/ 381000 h 821532"/>
                <a:gd name="connsiteX79" fmla="*/ 1745457 w 1940719"/>
                <a:gd name="connsiteY79" fmla="*/ 321469 h 821532"/>
                <a:gd name="connsiteX80" fmla="*/ 1788319 w 1940719"/>
                <a:gd name="connsiteY80" fmla="*/ 288132 h 821532"/>
                <a:gd name="connsiteX81" fmla="*/ 1819275 w 1940719"/>
                <a:gd name="connsiteY81" fmla="*/ 271463 h 821532"/>
                <a:gd name="connsiteX82" fmla="*/ 1864519 w 1940719"/>
                <a:gd name="connsiteY82" fmla="*/ 271463 h 821532"/>
                <a:gd name="connsiteX83" fmla="*/ 1888332 w 1940719"/>
                <a:gd name="connsiteY83" fmla="*/ 276225 h 821532"/>
                <a:gd name="connsiteX84" fmla="*/ 1940719 w 1940719"/>
                <a:gd name="connsiteY84" fmla="*/ 114300 h 82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940719" h="821532">
                  <a:moveTo>
                    <a:pt x="1940719" y="114300"/>
                  </a:moveTo>
                  <a:lnTo>
                    <a:pt x="1893094" y="47625"/>
                  </a:lnTo>
                  <a:lnTo>
                    <a:pt x="1869282" y="14288"/>
                  </a:lnTo>
                  <a:lnTo>
                    <a:pt x="1819275" y="0"/>
                  </a:lnTo>
                  <a:lnTo>
                    <a:pt x="1740694" y="4763"/>
                  </a:lnTo>
                  <a:lnTo>
                    <a:pt x="1690688" y="50007"/>
                  </a:lnTo>
                  <a:lnTo>
                    <a:pt x="1635919" y="83344"/>
                  </a:lnTo>
                  <a:lnTo>
                    <a:pt x="1538288" y="152400"/>
                  </a:lnTo>
                  <a:lnTo>
                    <a:pt x="1481138" y="176213"/>
                  </a:lnTo>
                  <a:lnTo>
                    <a:pt x="1400175" y="200025"/>
                  </a:lnTo>
                  <a:lnTo>
                    <a:pt x="1323975" y="200025"/>
                  </a:lnTo>
                  <a:lnTo>
                    <a:pt x="1273969" y="188119"/>
                  </a:lnTo>
                  <a:lnTo>
                    <a:pt x="1245394" y="178594"/>
                  </a:lnTo>
                  <a:lnTo>
                    <a:pt x="1204913" y="161925"/>
                  </a:lnTo>
                  <a:lnTo>
                    <a:pt x="1135857" y="111919"/>
                  </a:lnTo>
                  <a:lnTo>
                    <a:pt x="1085850" y="97632"/>
                  </a:lnTo>
                  <a:lnTo>
                    <a:pt x="1009650" y="107157"/>
                  </a:lnTo>
                  <a:lnTo>
                    <a:pt x="962025" y="133350"/>
                  </a:lnTo>
                  <a:lnTo>
                    <a:pt x="900113" y="166688"/>
                  </a:lnTo>
                  <a:lnTo>
                    <a:pt x="850107" y="207169"/>
                  </a:lnTo>
                  <a:lnTo>
                    <a:pt x="792957" y="230982"/>
                  </a:lnTo>
                  <a:lnTo>
                    <a:pt x="747713" y="233363"/>
                  </a:lnTo>
                  <a:lnTo>
                    <a:pt x="681038" y="228600"/>
                  </a:lnTo>
                  <a:lnTo>
                    <a:pt x="590550" y="209550"/>
                  </a:lnTo>
                  <a:lnTo>
                    <a:pt x="531019" y="195263"/>
                  </a:lnTo>
                  <a:lnTo>
                    <a:pt x="481013" y="171450"/>
                  </a:lnTo>
                  <a:lnTo>
                    <a:pt x="445294" y="171450"/>
                  </a:lnTo>
                  <a:lnTo>
                    <a:pt x="383382" y="185738"/>
                  </a:lnTo>
                  <a:lnTo>
                    <a:pt x="347663" y="207169"/>
                  </a:lnTo>
                  <a:lnTo>
                    <a:pt x="290513" y="278607"/>
                  </a:lnTo>
                  <a:lnTo>
                    <a:pt x="254794" y="350044"/>
                  </a:lnTo>
                  <a:lnTo>
                    <a:pt x="216694" y="435769"/>
                  </a:lnTo>
                  <a:lnTo>
                    <a:pt x="192882" y="519113"/>
                  </a:lnTo>
                  <a:lnTo>
                    <a:pt x="166688" y="571500"/>
                  </a:lnTo>
                  <a:lnTo>
                    <a:pt x="152400" y="588169"/>
                  </a:lnTo>
                  <a:lnTo>
                    <a:pt x="121444" y="561975"/>
                  </a:lnTo>
                  <a:lnTo>
                    <a:pt x="69057" y="497682"/>
                  </a:lnTo>
                  <a:lnTo>
                    <a:pt x="47625" y="478632"/>
                  </a:lnTo>
                  <a:lnTo>
                    <a:pt x="19050" y="433388"/>
                  </a:lnTo>
                  <a:lnTo>
                    <a:pt x="0" y="416719"/>
                  </a:lnTo>
                  <a:lnTo>
                    <a:pt x="21432" y="502444"/>
                  </a:lnTo>
                  <a:lnTo>
                    <a:pt x="35719" y="583407"/>
                  </a:lnTo>
                  <a:lnTo>
                    <a:pt x="71438" y="642938"/>
                  </a:lnTo>
                  <a:lnTo>
                    <a:pt x="90488" y="685800"/>
                  </a:lnTo>
                  <a:lnTo>
                    <a:pt x="133350" y="742950"/>
                  </a:lnTo>
                  <a:lnTo>
                    <a:pt x="180975" y="783432"/>
                  </a:lnTo>
                  <a:lnTo>
                    <a:pt x="214313" y="821532"/>
                  </a:lnTo>
                  <a:lnTo>
                    <a:pt x="226219" y="762000"/>
                  </a:lnTo>
                  <a:lnTo>
                    <a:pt x="257175" y="697707"/>
                  </a:lnTo>
                  <a:lnTo>
                    <a:pt x="319088" y="611982"/>
                  </a:lnTo>
                  <a:lnTo>
                    <a:pt x="357188" y="552450"/>
                  </a:lnTo>
                  <a:lnTo>
                    <a:pt x="397669" y="511969"/>
                  </a:lnTo>
                  <a:lnTo>
                    <a:pt x="450057" y="473869"/>
                  </a:lnTo>
                  <a:lnTo>
                    <a:pt x="476250" y="459582"/>
                  </a:lnTo>
                  <a:lnTo>
                    <a:pt x="476250" y="504825"/>
                  </a:lnTo>
                  <a:lnTo>
                    <a:pt x="547688" y="514350"/>
                  </a:lnTo>
                  <a:lnTo>
                    <a:pt x="650082" y="521494"/>
                  </a:lnTo>
                  <a:lnTo>
                    <a:pt x="702469" y="550069"/>
                  </a:lnTo>
                  <a:lnTo>
                    <a:pt x="757238" y="595313"/>
                  </a:lnTo>
                  <a:lnTo>
                    <a:pt x="807244" y="592932"/>
                  </a:lnTo>
                  <a:lnTo>
                    <a:pt x="912019" y="569119"/>
                  </a:lnTo>
                  <a:lnTo>
                    <a:pt x="962025" y="540544"/>
                  </a:lnTo>
                  <a:lnTo>
                    <a:pt x="1045369" y="533400"/>
                  </a:lnTo>
                  <a:lnTo>
                    <a:pt x="1081088" y="531019"/>
                  </a:lnTo>
                  <a:lnTo>
                    <a:pt x="1154907" y="578644"/>
                  </a:lnTo>
                  <a:lnTo>
                    <a:pt x="1195388" y="619125"/>
                  </a:lnTo>
                  <a:lnTo>
                    <a:pt x="1243013" y="654844"/>
                  </a:lnTo>
                  <a:lnTo>
                    <a:pt x="1278732" y="669131"/>
                  </a:lnTo>
                  <a:lnTo>
                    <a:pt x="1369218" y="659606"/>
                  </a:lnTo>
                  <a:cubicBezTo>
                    <a:pt x="1379537" y="646112"/>
                    <a:pt x="1384697" y="639762"/>
                    <a:pt x="1400175" y="619125"/>
                  </a:cubicBezTo>
                  <a:cubicBezTo>
                    <a:pt x="1415653" y="598488"/>
                    <a:pt x="1438275" y="565151"/>
                    <a:pt x="1462088" y="535782"/>
                  </a:cubicBezTo>
                  <a:lnTo>
                    <a:pt x="1440657" y="611982"/>
                  </a:lnTo>
                  <a:lnTo>
                    <a:pt x="1421607" y="678657"/>
                  </a:lnTo>
                  <a:lnTo>
                    <a:pt x="1471613" y="669132"/>
                  </a:lnTo>
                  <a:lnTo>
                    <a:pt x="1524000" y="638175"/>
                  </a:lnTo>
                  <a:lnTo>
                    <a:pt x="1569244" y="583407"/>
                  </a:lnTo>
                  <a:lnTo>
                    <a:pt x="1616869" y="516732"/>
                  </a:lnTo>
                  <a:lnTo>
                    <a:pt x="1669257" y="440532"/>
                  </a:lnTo>
                  <a:lnTo>
                    <a:pt x="1716882" y="381000"/>
                  </a:lnTo>
                  <a:lnTo>
                    <a:pt x="1745457" y="321469"/>
                  </a:lnTo>
                  <a:lnTo>
                    <a:pt x="1788319" y="288132"/>
                  </a:lnTo>
                  <a:lnTo>
                    <a:pt x="1819275" y="271463"/>
                  </a:lnTo>
                  <a:lnTo>
                    <a:pt x="1864519" y="271463"/>
                  </a:lnTo>
                  <a:lnTo>
                    <a:pt x="1888332" y="276225"/>
                  </a:lnTo>
                  <a:lnTo>
                    <a:pt x="1940719" y="114300"/>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3362325" y="2766801"/>
              <a:ext cx="1662113" cy="664579"/>
            </a:xfrm>
            <a:custGeom>
              <a:avLst/>
              <a:gdLst>
                <a:gd name="connsiteX0" fmla="*/ 1662113 w 1662113"/>
                <a:gd name="connsiteY0" fmla="*/ 0 h 659606"/>
                <a:gd name="connsiteX1" fmla="*/ 1576388 w 1662113"/>
                <a:gd name="connsiteY1" fmla="*/ 11906 h 659606"/>
                <a:gd name="connsiteX2" fmla="*/ 1545431 w 1662113"/>
                <a:gd name="connsiteY2" fmla="*/ 35719 h 659606"/>
                <a:gd name="connsiteX3" fmla="*/ 1512094 w 1662113"/>
                <a:gd name="connsiteY3" fmla="*/ 88106 h 659606"/>
                <a:gd name="connsiteX4" fmla="*/ 1464469 w 1662113"/>
                <a:gd name="connsiteY4" fmla="*/ 157163 h 659606"/>
                <a:gd name="connsiteX5" fmla="*/ 1414463 w 1662113"/>
                <a:gd name="connsiteY5" fmla="*/ 233363 h 659606"/>
                <a:gd name="connsiteX6" fmla="*/ 1376363 w 1662113"/>
                <a:gd name="connsiteY6" fmla="*/ 285750 h 659606"/>
                <a:gd name="connsiteX7" fmla="*/ 1328738 w 1662113"/>
                <a:gd name="connsiteY7" fmla="*/ 347663 h 659606"/>
                <a:gd name="connsiteX8" fmla="*/ 1281113 w 1662113"/>
                <a:gd name="connsiteY8" fmla="*/ 397669 h 659606"/>
                <a:gd name="connsiteX9" fmla="*/ 1212056 w 1662113"/>
                <a:gd name="connsiteY9" fmla="*/ 407194 h 659606"/>
                <a:gd name="connsiteX10" fmla="*/ 1254919 w 1662113"/>
                <a:gd name="connsiteY10" fmla="*/ 257175 h 659606"/>
                <a:gd name="connsiteX11" fmla="*/ 1235869 w 1662113"/>
                <a:gd name="connsiteY11" fmla="*/ 271463 h 659606"/>
                <a:gd name="connsiteX12" fmla="*/ 1200150 w 1662113"/>
                <a:gd name="connsiteY12" fmla="*/ 338138 h 659606"/>
                <a:gd name="connsiteX13" fmla="*/ 1152525 w 1662113"/>
                <a:gd name="connsiteY13" fmla="*/ 383381 h 659606"/>
                <a:gd name="connsiteX14" fmla="*/ 1116806 w 1662113"/>
                <a:gd name="connsiteY14" fmla="*/ 392906 h 659606"/>
                <a:gd name="connsiteX15" fmla="*/ 1071563 w 1662113"/>
                <a:gd name="connsiteY15" fmla="*/ 392906 h 659606"/>
                <a:gd name="connsiteX16" fmla="*/ 1012031 w 1662113"/>
                <a:gd name="connsiteY16" fmla="*/ 364331 h 659606"/>
                <a:gd name="connsiteX17" fmla="*/ 947738 w 1662113"/>
                <a:gd name="connsiteY17" fmla="*/ 309563 h 659606"/>
                <a:gd name="connsiteX18" fmla="*/ 883444 w 1662113"/>
                <a:gd name="connsiteY18" fmla="*/ 266700 h 659606"/>
                <a:gd name="connsiteX19" fmla="*/ 859631 w 1662113"/>
                <a:gd name="connsiteY19" fmla="*/ 259556 h 659606"/>
                <a:gd name="connsiteX20" fmla="*/ 788194 w 1662113"/>
                <a:gd name="connsiteY20" fmla="*/ 259556 h 659606"/>
                <a:gd name="connsiteX21" fmla="*/ 716756 w 1662113"/>
                <a:gd name="connsiteY21" fmla="*/ 283369 h 659606"/>
                <a:gd name="connsiteX22" fmla="*/ 638175 w 1662113"/>
                <a:gd name="connsiteY22" fmla="*/ 309563 h 659606"/>
                <a:gd name="connsiteX23" fmla="*/ 573881 w 1662113"/>
                <a:gd name="connsiteY23" fmla="*/ 323850 h 659606"/>
                <a:gd name="connsiteX24" fmla="*/ 540544 w 1662113"/>
                <a:gd name="connsiteY24" fmla="*/ 319088 h 659606"/>
                <a:gd name="connsiteX25" fmla="*/ 495300 w 1662113"/>
                <a:gd name="connsiteY25" fmla="*/ 278606 h 659606"/>
                <a:gd name="connsiteX26" fmla="*/ 457200 w 1662113"/>
                <a:gd name="connsiteY26" fmla="*/ 254794 h 659606"/>
                <a:gd name="connsiteX27" fmla="*/ 416719 w 1662113"/>
                <a:gd name="connsiteY27" fmla="*/ 245269 h 659606"/>
                <a:gd name="connsiteX28" fmla="*/ 342900 w 1662113"/>
                <a:gd name="connsiteY28" fmla="*/ 238125 h 659606"/>
                <a:gd name="connsiteX29" fmla="*/ 283369 w 1662113"/>
                <a:gd name="connsiteY29" fmla="*/ 235744 h 659606"/>
                <a:gd name="connsiteX30" fmla="*/ 283369 w 1662113"/>
                <a:gd name="connsiteY30" fmla="*/ 235744 h 659606"/>
                <a:gd name="connsiteX31" fmla="*/ 261938 w 1662113"/>
                <a:gd name="connsiteY31" fmla="*/ 185738 h 659606"/>
                <a:gd name="connsiteX32" fmla="*/ 200025 w 1662113"/>
                <a:gd name="connsiteY32" fmla="*/ 221456 h 659606"/>
                <a:gd name="connsiteX33" fmla="*/ 150019 w 1662113"/>
                <a:gd name="connsiteY33" fmla="*/ 283369 h 659606"/>
                <a:gd name="connsiteX34" fmla="*/ 107156 w 1662113"/>
                <a:gd name="connsiteY34" fmla="*/ 340519 h 659606"/>
                <a:gd name="connsiteX35" fmla="*/ 57150 w 1662113"/>
                <a:gd name="connsiteY35" fmla="*/ 414338 h 659606"/>
                <a:gd name="connsiteX36" fmla="*/ 28575 w 1662113"/>
                <a:gd name="connsiteY36" fmla="*/ 464344 h 659606"/>
                <a:gd name="connsiteX37" fmla="*/ 0 w 1662113"/>
                <a:gd name="connsiteY37" fmla="*/ 545306 h 659606"/>
                <a:gd name="connsiteX38" fmla="*/ 11906 w 1662113"/>
                <a:gd name="connsiteY38" fmla="*/ 554831 h 659606"/>
                <a:gd name="connsiteX39" fmla="*/ 83344 w 1662113"/>
                <a:gd name="connsiteY39" fmla="*/ 578644 h 659606"/>
                <a:gd name="connsiteX40" fmla="*/ 159544 w 1662113"/>
                <a:gd name="connsiteY40" fmla="*/ 595313 h 659606"/>
                <a:gd name="connsiteX41" fmla="*/ 247650 w 1662113"/>
                <a:gd name="connsiteY41" fmla="*/ 616744 h 659606"/>
                <a:gd name="connsiteX42" fmla="*/ 285750 w 1662113"/>
                <a:gd name="connsiteY42" fmla="*/ 623888 h 659606"/>
                <a:gd name="connsiteX43" fmla="*/ 400050 w 1662113"/>
                <a:gd name="connsiteY43" fmla="*/ 631031 h 659606"/>
                <a:gd name="connsiteX44" fmla="*/ 545306 w 1662113"/>
                <a:gd name="connsiteY44" fmla="*/ 642938 h 659606"/>
                <a:gd name="connsiteX45" fmla="*/ 657225 w 1662113"/>
                <a:gd name="connsiteY45" fmla="*/ 654844 h 659606"/>
                <a:gd name="connsiteX46" fmla="*/ 790575 w 1662113"/>
                <a:gd name="connsiteY46" fmla="*/ 659606 h 659606"/>
                <a:gd name="connsiteX47" fmla="*/ 942975 w 1662113"/>
                <a:gd name="connsiteY47" fmla="*/ 657225 h 659606"/>
                <a:gd name="connsiteX48" fmla="*/ 1057275 w 1662113"/>
                <a:gd name="connsiteY48" fmla="*/ 647700 h 659606"/>
                <a:gd name="connsiteX49" fmla="*/ 1157288 w 1662113"/>
                <a:gd name="connsiteY49" fmla="*/ 623888 h 659606"/>
                <a:gd name="connsiteX50" fmla="*/ 1223963 w 1662113"/>
                <a:gd name="connsiteY50" fmla="*/ 597694 h 659606"/>
                <a:gd name="connsiteX51" fmla="*/ 1297781 w 1662113"/>
                <a:gd name="connsiteY51" fmla="*/ 542925 h 659606"/>
                <a:gd name="connsiteX52" fmla="*/ 1402556 w 1662113"/>
                <a:gd name="connsiteY52" fmla="*/ 461963 h 659606"/>
                <a:gd name="connsiteX53" fmla="*/ 1464469 w 1662113"/>
                <a:gd name="connsiteY53" fmla="*/ 369094 h 659606"/>
                <a:gd name="connsiteX54" fmla="*/ 1535906 w 1662113"/>
                <a:gd name="connsiteY54" fmla="*/ 261938 h 659606"/>
                <a:gd name="connsiteX55" fmla="*/ 1564481 w 1662113"/>
                <a:gd name="connsiteY55" fmla="*/ 200025 h 659606"/>
                <a:gd name="connsiteX56" fmla="*/ 1621631 w 1662113"/>
                <a:gd name="connsiteY56" fmla="*/ 83344 h 659606"/>
                <a:gd name="connsiteX57" fmla="*/ 1662113 w 1662113"/>
                <a:gd name="connsiteY57" fmla="*/ 0 h 659606"/>
                <a:gd name="connsiteX0" fmla="*/ 1662113 w 1662113"/>
                <a:gd name="connsiteY0" fmla="*/ 4973 h 664579"/>
                <a:gd name="connsiteX1" fmla="*/ 1614488 w 1662113"/>
                <a:gd name="connsiteY1" fmla="*/ 211 h 664579"/>
                <a:gd name="connsiteX2" fmla="*/ 1576388 w 1662113"/>
                <a:gd name="connsiteY2" fmla="*/ 16879 h 664579"/>
                <a:gd name="connsiteX3" fmla="*/ 1545431 w 1662113"/>
                <a:gd name="connsiteY3" fmla="*/ 40692 h 664579"/>
                <a:gd name="connsiteX4" fmla="*/ 1512094 w 1662113"/>
                <a:gd name="connsiteY4" fmla="*/ 93079 h 664579"/>
                <a:gd name="connsiteX5" fmla="*/ 1464469 w 1662113"/>
                <a:gd name="connsiteY5" fmla="*/ 162136 h 664579"/>
                <a:gd name="connsiteX6" fmla="*/ 1414463 w 1662113"/>
                <a:gd name="connsiteY6" fmla="*/ 238336 h 664579"/>
                <a:gd name="connsiteX7" fmla="*/ 1376363 w 1662113"/>
                <a:gd name="connsiteY7" fmla="*/ 290723 h 664579"/>
                <a:gd name="connsiteX8" fmla="*/ 1328738 w 1662113"/>
                <a:gd name="connsiteY8" fmla="*/ 352636 h 664579"/>
                <a:gd name="connsiteX9" fmla="*/ 1281113 w 1662113"/>
                <a:gd name="connsiteY9" fmla="*/ 402642 h 664579"/>
                <a:gd name="connsiteX10" fmla="*/ 1212056 w 1662113"/>
                <a:gd name="connsiteY10" fmla="*/ 412167 h 664579"/>
                <a:gd name="connsiteX11" fmla="*/ 1254919 w 1662113"/>
                <a:gd name="connsiteY11" fmla="*/ 262148 h 664579"/>
                <a:gd name="connsiteX12" fmla="*/ 1235869 w 1662113"/>
                <a:gd name="connsiteY12" fmla="*/ 276436 h 664579"/>
                <a:gd name="connsiteX13" fmla="*/ 1200150 w 1662113"/>
                <a:gd name="connsiteY13" fmla="*/ 343111 h 664579"/>
                <a:gd name="connsiteX14" fmla="*/ 1152525 w 1662113"/>
                <a:gd name="connsiteY14" fmla="*/ 388354 h 664579"/>
                <a:gd name="connsiteX15" fmla="*/ 1116806 w 1662113"/>
                <a:gd name="connsiteY15" fmla="*/ 397879 h 664579"/>
                <a:gd name="connsiteX16" fmla="*/ 1071563 w 1662113"/>
                <a:gd name="connsiteY16" fmla="*/ 397879 h 664579"/>
                <a:gd name="connsiteX17" fmla="*/ 1012031 w 1662113"/>
                <a:gd name="connsiteY17" fmla="*/ 369304 h 664579"/>
                <a:gd name="connsiteX18" fmla="*/ 947738 w 1662113"/>
                <a:gd name="connsiteY18" fmla="*/ 314536 h 664579"/>
                <a:gd name="connsiteX19" fmla="*/ 883444 w 1662113"/>
                <a:gd name="connsiteY19" fmla="*/ 271673 h 664579"/>
                <a:gd name="connsiteX20" fmla="*/ 859631 w 1662113"/>
                <a:gd name="connsiteY20" fmla="*/ 264529 h 664579"/>
                <a:gd name="connsiteX21" fmla="*/ 788194 w 1662113"/>
                <a:gd name="connsiteY21" fmla="*/ 264529 h 664579"/>
                <a:gd name="connsiteX22" fmla="*/ 716756 w 1662113"/>
                <a:gd name="connsiteY22" fmla="*/ 288342 h 664579"/>
                <a:gd name="connsiteX23" fmla="*/ 638175 w 1662113"/>
                <a:gd name="connsiteY23" fmla="*/ 314536 h 664579"/>
                <a:gd name="connsiteX24" fmla="*/ 573881 w 1662113"/>
                <a:gd name="connsiteY24" fmla="*/ 328823 h 664579"/>
                <a:gd name="connsiteX25" fmla="*/ 540544 w 1662113"/>
                <a:gd name="connsiteY25" fmla="*/ 324061 h 664579"/>
                <a:gd name="connsiteX26" fmla="*/ 495300 w 1662113"/>
                <a:gd name="connsiteY26" fmla="*/ 283579 h 664579"/>
                <a:gd name="connsiteX27" fmla="*/ 457200 w 1662113"/>
                <a:gd name="connsiteY27" fmla="*/ 259767 h 664579"/>
                <a:gd name="connsiteX28" fmla="*/ 416719 w 1662113"/>
                <a:gd name="connsiteY28" fmla="*/ 250242 h 664579"/>
                <a:gd name="connsiteX29" fmla="*/ 342900 w 1662113"/>
                <a:gd name="connsiteY29" fmla="*/ 243098 h 664579"/>
                <a:gd name="connsiteX30" fmla="*/ 283369 w 1662113"/>
                <a:gd name="connsiteY30" fmla="*/ 240717 h 664579"/>
                <a:gd name="connsiteX31" fmla="*/ 283369 w 1662113"/>
                <a:gd name="connsiteY31" fmla="*/ 240717 h 664579"/>
                <a:gd name="connsiteX32" fmla="*/ 261938 w 1662113"/>
                <a:gd name="connsiteY32" fmla="*/ 190711 h 664579"/>
                <a:gd name="connsiteX33" fmla="*/ 200025 w 1662113"/>
                <a:gd name="connsiteY33" fmla="*/ 226429 h 664579"/>
                <a:gd name="connsiteX34" fmla="*/ 150019 w 1662113"/>
                <a:gd name="connsiteY34" fmla="*/ 288342 h 664579"/>
                <a:gd name="connsiteX35" fmla="*/ 107156 w 1662113"/>
                <a:gd name="connsiteY35" fmla="*/ 345492 h 664579"/>
                <a:gd name="connsiteX36" fmla="*/ 57150 w 1662113"/>
                <a:gd name="connsiteY36" fmla="*/ 419311 h 664579"/>
                <a:gd name="connsiteX37" fmla="*/ 28575 w 1662113"/>
                <a:gd name="connsiteY37" fmla="*/ 469317 h 664579"/>
                <a:gd name="connsiteX38" fmla="*/ 0 w 1662113"/>
                <a:gd name="connsiteY38" fmla="*/ 550279 h 664579"/>
                <a:gd name="connsiteX39" fmla="*/ 11906 w 1662113"/>
                <a:gd name="connsiteY39" fmla="*/ 559804 h 664579"/>
                <a:gd name="connsiteX40" fmla="*/ 83344 w 1662113"/>
                <a:gd name="connsiteY40" fmla="*/ 583617 h 664579"/>
                <a:gd name="connsiteX41" fmla="*/ 159544 w 1662113"/>
                <a:gd name="connsiteY41" fmla="*/ 600286 h 664579"/>
                <a:gd name="connsiteX42" fmla="*/ 247650 w 1662113"/>
                <a:gd name="connsiteY42" fmla="*/ 621717 h 664579"/>
                <a:gd name="connsiteX43" fmla="*/ 285750 w 1662113"/>
                <a:gd name="connsiteY43" fmla="*/ 628861 h 664579"/>
                <a:gd name="connsiteX44" fmla="*/ 400050 w 1662113"/>
                <a:gd name="connsiteY44" fmla="*/ 636004 h 664579"/>
                <a:gd name="connsiteX45" fmla="*/ 545306 w 1662113"/>
                <a:gd name="connsiteY45" fmla="*/ 647911 h 664579"/>
                <a:gd name="connsiteX46" fmla="*/ 657225 w 1662113"/>
                <a:gd name="connsiteY46" fmla="*/ 659817 h 664579"/>
                <a:gd name="connsiteX47" fmla="*/ 790575 w 1662113"/>
                <a:gd name="connsiteY47" fmla="*/ 664579 h 664579"/>
                <a:gd name="connsiteX48" fmla="*/ 942975 w 1662113"/>
                <a:gd name="connsiteY48" fmla="*/ 662198 h 664579"/>
                <a:gd name="connsiteX49" fmla="*/ 1057275 w 1662113"/>
                <a:gd name="connsiteY49" fmla="*/ 652673 h 664579"/>
                <a:gd name="connsiteX50" fmla="*/ 1157288 w 1662113"/>
                <a:gd name="connsiteY50" fmla="*/ 628861 h 664579"/>
                <a:gd name="connsiteX51" fmla="*/ 1223963 w 1662113"/>
                <a:gd name="connsiteY51" fmla="*/ 602667 h 664579"/>
                <a:gd name="connsiteX52" fmla="*/ 1297781 w 1662113"/>
                <a:gd name="connsiteY52" fmla="*/ 547898 h 664579"/>
                <a:gd name="connsiteX53" fmla="*/ 1402556 w 1662113"/>
                <a:gd name="connsiteY53" fmla="*/ 466936 h 664579"/>
                <a:gd name="connsiteX54" fmla="*/ 1464469 w 1662113"/>
                <a:gd name="connsiteY54" fmla="*/ 374067 h 664579"/>
                <a:gd name="connsiteX55" fmla="*/ 1535906 w 1662113"/>
                <a:gd name="connsiteY55" fmla="*/ 266911 h 664579"/>
                <a:gd name="connsiteX56" fmla="*/ 1564481 w 1662113"/>
                <a:gd name="connsiteY56" fmla="*/ 204998 h 664579"/>
                <a:gd name="connsiteX57" fmla="*/ 1621631 w 1662113"/>
                <a:gd name="connsiteY57" fmla="*/ 88317 h 664579"/>
                <a:gd name="connsiteX58" fmla="*/ 1662113 w 1662113"/>
                <a:gd name="connsiteY58" fmla="*/ 4973 h 664579"/>
                <a:gd name="connsiteX0" fmla="*/ 1662113 w 1662113"/>
                <a:gd name="connsiteY0" fmla="*/ 4973 h 664579"/>
                <a:gd name="connsiteX1" fmla="*/ 1614488 w 1662113"/>
                <a:gd name="connsiteY1" fmla="*/ 211 h 664579"/>
                <a:gd name="connsiteX2" fmla="*/ 1576388 w 1662113"/>
                <a:gd name="connsiteY2" fmla="*/ 16879 h 664579"/>
                <a:gd name="connsiteX3" fmla="*/ 1545431 w 1662113"/>
                <a:gd name="connsiteY3" fmla="*/ 40692 h 664579"/>
                <a:gd name="connsiteX4" fmla="*/ 1512094 w 1662113"/>
                <a:gd name="connsiteY4" fmla="*/ 93079 h 664579"/>
                <a:gd name="connsiteX5" fmla="*/ 1464469 w 1662113"/>
                <a:gd name="connsiteY5" fmla="*/ 162136 h 664579"/>
                <a:gd name="connsiteX6" fmla="*/ 1414463 w 1662113"/>
                <a:gd name="connsiteY6" fmla="*/ 238336 h 664579"/>
                <a:gd name="connsiteX7" fmla="*/ 1376363 w 1662113"/>
                <a:gd name="connsiteY7" fmla="*/ 290723 h 664579"/>
                <a:gd name="connsiteX8" fmla="*/ 1328738 w 1662113"/>
                <a:gd name="connsiteY8" fmla="*/ 352636 h 664579"/>
                <a:gd name="connsiteX9" fmla="*/ 1281113 w 1662113"/>
                <a:gd name="connsiteY9" fmla="*/ 402642 h 664579"/>
                <a:gd name="connsiteX10" fmla="*/ 1212056 w 1662113"/>
                <a:gd name="connsiteY10" fmla="*/ 412167 h 664579"/>
                <a:gd name="connsiteX11" fmla="*/ 1254919 w 1662113"/>
                <a:gd name="connsiteY11" fmla="*/ 262148 h 664579"/>
                <a:gd name="connsiteX12" fmla="*/ 1235869 w 1662113"/>
                <a:gd name="connsiteY12" fmla="*/ 276436 h 664579"/>
                <a:gd name="connsiteX13" fmla="*/ 1200150 w 1662113"/>
                <a:gd name="connsiteY13" fmla="*/ 343111 h 664579"/>
                <a:gd name="connsiteX14" fmla="*/ 1152525 w 1662113"/>
                <a:gd name="connsiteY14" fmla="*/ 388354 h 664579"/>
                <a:gd name="connsiteX15" fmla="*/ 1116806 w 1662113"/>
                <a:gd name="connsiteY15" fmla="*/ 397879 h 664579"/>
                <a:gd name="connsiteX16" fmla="*/ 1071563 w 1662113"/>
                <a:gd name="connsiteY16" fmla="*/ 397879 h 664579"/>
                <a:gd name="connsiteX17" fmla="*/ 1012031 w 1662113"/>
                <a:gd name="connsiteY17" fmla="*/ 369304 h 664579"/>
                <a:gd name="connsiteX18" fmla="*/ 947738 w 1662113"/>
                <a:gd name="connsiteY18" fmla="*/ 314536 h 664579"/>
                <a:gd name="connsiteX19" fmla="*/ 883444 w 1662113"/>
                <a:gd name="connsiteY19" fmla="*/ 271673 h 664579"/>
                <a:gd name="connsiteX20" fmla="*/ 859631 w 1662113"/>
                <a:gd name="connsiteY20" fmla="*/ 264529 h 664579"/>
                <a:gd name="connsiteX21" fmla="*/ 788194 w 1662113"/>
                <a:gd name="connsiteY21" fmla="*/ 264529 h 664579"/>
                <a:gd name="connsiteX22" fmla="*/ 716756 w 1662113"/>
                <a:gd name="connsiteY22" fmla="*/ 288342 h 664579"/>
                <a:gd name="connsiteX23" fmla="*/ 638175 w 1662113"/>
                <a:gd name="connsiteY23" fmla="*/ 314536 h 664579"/>
                <a:gd name="connsiteX24" fmla="*/ 573881 w 1662113"/>
                <a:gd name="connsiteY24" fmla="*/ 328823 h 664579"/>
                <a:gd name="connsiteX25" fmla="*/ 540544 w 1662113"/>
                <a:gd name="connsiteY25" fmla="*/ 324061 h 664579"/>
                <a:gd name="connsiteX26" fmla="*/ 495300 w 1662113"/>
                <a:gd name="connsiteY26" fmla="*/ 283579 h 664579"/>
                <a:gd name="connsiteX27" fmla="*/ 457200 w 1662113"/>
                <a:gd name="connsiteY27" fmla="*/ 259767 h 664579"/>
                <a:gd name="connsiteX28" fmla="*/ 416719 w 1662113"/>
                <a:gd name="connsiteY28" fmla="*/ 250242 h 664579"/>
                <a:gd name="connsiteX29" fmla="*/ 342900 w 1662113"/>
                <a:gd name="connsiteY29" fmla="*/ 243098 h 664579"/>
                <a:gd name="connsiteX30" fmla="*/ 283369 w 1662113"/>
                <a:gd name="connsiteY30" fmla="*/ 240717 h 664579"/>
                <a:gd name="connsiteX31" fmla="*/ 266700 w 1662113"/>
                <a:gd name="connsiteY31" fmla="*/ 243099 h 664579"/>
                <a:gd name="connsiteX32" fmla="*/ 261938 w 1662113"/>
                <a:gd name="connsiteY32" fmla="*/ 190711 h 664579"/>
                <a:gd name="connsiteX33" fmla="*/ 200025 w 1662113"/>
                <a:gd name="connsiteY33" fmla="*/ 226429 h 664579"/>
                <a:gd name="connsiteX34" fmla="*/ 150019 w 1662113"/>
                <a:gd name="connsiteY34" fmla="*/ 288342 h 664579"/>
                <a:gd name="connsiteX35" fmla="*/ 107156 w 1662113"/>
                <a:gd name="connsiteY35" fmla="*/ 345492 h 664579"/>
                <a:gd name="connsiteX36" fmla="*/ 57150 w 1662113"/>
                <a:gd name="connsiteY36" fmla="*/ 419311 h 664579"/>
                <a:gd name="connsiteX37" fmla="*/ 28575 w 1662113"/>
                <a:gd name="connsiteY37" fmla="*/ 469317 h 664579"/>
                <a:gd name="connsiteX38" fmla="*/ 0 w 1662113"/>
                <a:gd name="connsiteY38" fmla="*/ 550279 h 664579"/>
                <a:gd name="connsiteX39" fmla="*/ 11906 w 1662113"/>
                <a:gd name="connsiteY39" fmla="*/ 559804 h 664579"/>
                <a:gd name="connsiteX40" fmla="*/ 83344 w 1662113"/>
                <a:gd name="connsiteY40" fmla="*/ 583617 h 664579"/>
                <a:gd name="connsiteX41" fmla="*/ 159544 w 1662113"/>
                <a:gd name="connsiteY41" fmla="*/ 600286 h 664579"/>
                <a:gd name="connsiteX42" fmla="*/ 247650 w 1662113"/>
                <a:gd name="connsiteY42" fmla="*/ 621717 h 664579"/>
                <a:gd name="connsiteX43" fmla="*/ 285750 w 1662113"/>
                <a:gd name="connsiteY43" fmla="*/ 628861 h 664579"/>
                <a:gd name="connsiteX44" fmla="*/ 400050 w 1662113"/>
                <a:gd name="connsiteY44" fmla="*/ 636004 h 664579"/>
                <a:gd name="connsiteX45" fmla="*/ 545306 w 1662113"/>
                <a:gd name="connsiteY45" fmla="*/ 647911 h 664579"/>
                <a:gd name="connsiteX46" fmla="*/ 657225 w 1662113"/>
                <a:gd name="connsiteY46" fmla="*/ 659817 h 664579"/>
                <a:gd name="connsiteX47" fmla="*/ 790575 w 1662113"/>
                <a:gd name="connsiteY47" fmla="*/ 664579 h 664579"/>
                <a:gd name="connsiteX48" fmla="*/ 942975 w 1662113"/>
                <a:gd name="connsiteY48" fmla="*/ 662198 h 664579"/>
                <a:gd name="connsiteX49" fmla="*/ 1057275 w 1662113"/>
                <a:gd name="connsiteY49" fmla="*/ 652673 h 664579"/>
                <a:gd name="connsiteX50" fmla="*/ 1157288 w 1662113"/>
                <a:gd name="connsiteY50" fmla="*/ 628861 h 664579"/>
                <a:gd name="connsiteX51" fmla="*/ 1223963 w 1662113"/>
                <a:gd name="connsiteY51" fmla="*/ 602667 h 664579"/>
                <a:gd name="connsiteX52" fmla="*/ 1297781 w 1662113"/>
                <a:gd name="connsiteY52" fmla="*/ 547898 h 664579"/>
                <a:gd name="connsiteX53" fmla="*/ 1402556 w 1662113"/>
                <a:gd name="connsiteY53" fmla="*/ 466936 h 664579"/>
                <a:gd name="connsiteX54" fmla="*/ 1464469 w 1662113"/>
                <a:gd name="connsiteY54" fmla="*/ 374067 h 664579"/>
                <a:gd name="connsiteX55" fmla="*/ 1535906 w 1662113"/>
                <a:gd name="connsiteY55" fmla="*/ 266911 h 664579"/>
                <a:gd name="connsiteX56" fmla="*/ 1564481 w 1662113"/>
                <a:gd name="connsiteY56" fmla="*/ 204998 h 664579"/>
                <a:gd name="connsiteX57" fmla="*/ 1621631 w 1662113"/>
                <a:gd name="connsiteY57" fmla="*/ 88317 h 664579"/>
                <a:gd name="connsiteX58" fmla="*/ 1662113 w 1662113"/>
                <a:gd name="connsiteY58" fmla="*/ 4973 h 664579"/>
                <a:gd name="connsiteX0" fmla="*/ 1662113 w 1662113"/>
                <a:gd name="connsiteY0" fmla="*/ 4973 h 664579"/>
                <a:gd name="connsiteX1" fmla="*/ 1614488 w 1662113"/>
                <a:gd name="connsiteY1" fmla="*/ 211 h 664579"/>
                <a:gd name="connsiteX2" fmla="*/ 1576388 w 1662113"/>
                <a:gd name="connsiteY2" fmla="*/ 16879 h 664579"/>
                <a:gd name="connsiteX3" fmla="*/ 1545431 w 1662113"/>
                <a:gd name="connsiteY3" fmla="*/ 40692 h 664579"/>
                <a:gd name="connsiteX4" fmla="*/ 1512094 w 1662113"/>
                <a:gd name="connsiteY4" fmla="*/ 93079 h 664579"/>
                <a:gd name="connsiteX5" fmla="*/ 1464469 w 1662113"/>
                <a:gd name="connsiteY5" fmla="*/ 162136 h 664579"/>
                <a:gd name="connsiteX6" fmla="*/ 1414463 w 1662113"/>
                <a:gd name="connsiteY6" fmla="*/ 238336 h 664579"/>
                <a:gd name="connsiteX7" fmla="*/ 1376363 w 1662113"/>
                <a:gd name="connsiteY7" fmla="*/ 290723 h 664579"/>
                <a:gd name="connsiteX8" fmla="*/ 1328738 w 1662113"/>
                <a:gd name="connsiteY8" fmla="*/ 352636 h 664579"/>
                <a:gd name="connsiteX9" fmla="*/ 1290638 w 1662113"/>
                <a:gd name="connsiteY9" fmla="*/ 393117 h 664579"/>
                <a:gd name="connsiteX10" fmla="*/ 1212056 w 1662113"/>
                <a:gd name="connsiteY10" fmla="*/ 412167 h 664579"/>
                <a:gd name="connsiteX11" fmla="*/ 1254919 w 1662113"/>
                <a:gd name="connsiteY11" fmla="*/ 262148 h 664579"/>
                <a:gd name="connsiteX12" fmla="*/ 1235869 w 1662113"/>
                <a:gd name="connsiteY12" fmla="*/ 276436 h 664579"/>
                <a:gd name="connsiteX13" fmla="*/ 1200150 w 1662113"/>
                <a:gd name="connsiteY13" fmla="*/ 343111 h 664579"/>
                <a:gd name="connsiteX14" fmla="*/ 1152525 w 1662113"/>
                <a:gd name="connsiteY14" fmla="*/ 388354 h 664579"/>
                <a:gd name="connsiteX15" fmla="*/ 1116806 w 1662113"/>
                <a:gd name="connsiteY15" fmla="*/ 397879 h 664579"/>
                <a:gd name="connsiteX16" fmla="*/ 1071563 w 1662113"/>
                <a:gd name="connsiteY16" fmla="*/ 397879 h 664579"/>
                <a:gd name="connsiteX17" fmla="*/ 1012031 w 1662113"/>
                <a:gd name="connsiteY17" fmla="*/ 369304 h 664579"/>
                <a:gd name="connsiteX18" fmla="*/ 947738 w 1662113"/>
                <a:gd name="connsiteY18" fmla="*/ 314536 h 664579"/>
                <a:gd name="connsiteX19" fmla="*/ 883444 w 1662113"/>
                <a:gd name="connsiteY19" fmla="*/ 271673 h 664579"/>
                <a:gd name="connsiteX20" fmla="*/ 859631 w 1662113"/>
                <a:gd name="connsiteY20" fmla="*/ 264529 h 664579"/>
                <a:gd name="connsiteX21" fmla="*/ 788194 w 1662113"/>
                <a:gd name="connsiteY21" fmla="*/ 264529 h 664579"/>
                <a:gd name="connsiteX22" fmla="*/ 716756 w 1662113"/>
                <a:gd name="connsiteY22" fmla="*/ 288342 h 664579"/>
                <a:gd name="connsiteX23" fmla="*/ 638175 w 1662113"/>
                <a:gd name="connsiteY23" fmla="*/ 314536 h 664579"/>
                <a:gd name="connsiteX24" fmla="*/ 573881 w 1662113"/>
                <a:gd name="connsiteY24" fmla="*/ 328823 h 664579"/>
                <a:gd name="connsiteX25" fmla="*/ 540544 w 1662113"/>
                <a:gd name="connsiteY25" fmla="*/ 324061 h 664579"/>
                <a:gd name="connsiteX26" fmla="*/ 495300 w 1662113"/>
                <a:gd name="connsiteY26" fmla="*/ 283579 h 664579"/>
                <a:gd name="connsiteX27" fmla="*/ 457200 w 1662113"/>
                <a:gd name="connsiteY27" fmla="*/ 259767 h 664579"/>
                <a:gd name="connsiteX28" fmla="*/ 416719 w 1662113"/>
                <a:gd name="connsiteY28" fmla="*/ 250242 h 664579"/>
                <a:gd name="connsiteX29" fmla="*/ 342900 w 1662113"/>
                <a:gd name="connsiteY29" fmla="*/ 243098 h 664579"/>
                <a:gd name="connsiteX30" fmla="*/ 283369 w 1662113"/>
                <a:gd name="connsiteY30" fmla="*/ 240717 h 664579"/>
                <a:gd name="connsiteX31" fmla="*/ 266700 w 1662113"/>
                <a:gd name="connsiteY31" fmla="*/ 243099 h 664579"/>
                <a:gd name="connsiteX32" fmla="*/ 261938 w 1662113"/>
                <a:gd name="connsiteY32" fmla="*/ 190711 h 664579"/>
                <a:gd name="connsiteX33" fmla="*/ 200025 w 1662113"/>
                <a:gd name="connsiteY33" fmla="*/ 226429 h 664579"/>
                <a:gd name="connsiteX34" fmla="*/ 150019 w 1662113"/>
                <a:gd name="connsiteY34" fmla="*/ 288342 h 664579"/>
                <a:gd name="connsiteX35" fmla="*/ 107156 w 1662113"/>
                <a:gd name="connsiteY35" fmla="*/ 345492 h 664579"/>
                <a:gd name="connsiteX36" fmla="*/ 57150 w 1662113"/>
                <a:gd name="connsiteY36" fmla="*/ 419311 h 664579"/>
                <a:gd name="connsiteX37" fmla="*/ 28575 w 1662113"/>
                <a:gd name="connsiteY37" fmla="*/ 469317 h 664579"/>
                <a:gd name="connsiteX38" fmla="*/ 0 w 1662113"/>
                <a:gd name="connsiteY38" fmla="*/ 550279 h 664579"/>
                <a:gd name="connsiteX39" fmla="*/ 11906 w 1662113"/>
                <a:gd name="connsiteY39" fmla="*/ 559804 h 664579"/>
                <a:gd name="connsiteX40" fmla="*/ 83344 w 1662113"/>
                <a:gd name="connsiteY40" fmla="*/ 583617 h 664579"/>
                <a:gd name="connsiteX41" fmla="*/ 159544 w 1662113"/>
                <a:gd name="connsiteY41" fmla="*/ 600286 h 664579"/>
                <a:gd name="connsiteX42" fmla="*/ 247650 w 1662113"/>
                <a:gd name="connsiteY42" fmla="*/ 621717 h 664579"/>
                <a:gd name="connsiteX43" fmla="*/ 285750 w 1662113"/>
                <a:gd name="connsiteY43" fmla="*/ 628861 h 664579"/>
                <a:gd name="connsiteX44" fmla="*/ 400050 w 1662113"/>
                <a:gd name="connsiteY44" fmla="*/ 636004 h 664579"/>
                <a:gd name="connsiteX45" fmla="*/ 545306 w 1662113"/>
                <a:gd name="connsiteY45" fmla="*/ 647911 h 664579"/>
                <a:gd name="connsiteX46" fmla="*/ 657225 w 1662113"/>
                <a:gd name="connsiteY46" fmla="*/ 659817 h 664579"/>
                <a:gd name="connsiteX47" fmla="*/ 790575 w 1662113"/>
                <a:gd name="connsiteY47" fmla="*/ 664579 h 664579"/>
                <a:gd name="connsiteX48" fmla="*/ 942975 w 1662113"/>
                <a:gd name="connsiteY48" fmla="*/ 662198 h 664579"/>
                <a:gd name="connsiteX49" fmla="*/ 1057275 w 1662113"/>
                <a:gd name="connsiteY49" fmla="*/ 652673 h 664579"/>
                <a:gd name="connsiteX50" fmla="*/ 1157288 w 1662113"/>
                <a:gd name="connsiteY50" fmla="*/ 628861 h 664579"/>
                <a:gd name="connsiteX51" fmla="*/ 1223963 w 1662113"/>
                <a:gd name="connsiteY51" fmla="*/ 602667 h 664579"/>
                <a:gd name="connsiteX52" fmla="*/ 1297781 w 1662113"/>
                <a:gd name="connsiteY52" fmla="*/ 547898 h 664579"/>
                <a:gd name="connsiteX53" fmla="*/ 1402556 w 1662113"/>
                <a:gd name="connsiteY53" fmla="*/ 466936 h 664579"/>
                <a:gd name="connsiteX54" fmla="*/ 1464469 w 1662113"/>
                <a:gd name="connsiteY54" fmla="*/ 374067 h 664579"/>
                <a:gd name="connsiteX55" fmla="*/ 1535906 w 1662113"/>
                <a:gd name="connsiteY55" fmla="*/ 266911 h 664579"/>
                <a:gd name="connsiteX56" fmla="*/ 1564481 w 1662113"/>
                <a:gd name="connsiteY56" fmla="*/ 204998 h 664579"/>
                <a:gd name="connsiteX57" fmla="*/ 1621631 w 1662113"/>
                <a:gd name="connsiteY57" fmla="*/ 88317 h 664579"/>
                <a:gd name="connsiteX58" fmla="*/ 1662113 w 1662113"/>
                <a:gd name="connsiteY58" fmla="*/ 4973 h 664579"/>
                <a:gd name="connsiteX0" fmla="*/ 1662113 w 1662113"/>
                <a:gd name="connsiteY0" fmla="*/ 4973 h 664579"/>
                <a:gd name="connsiteX1" fmla="*/ 1614488 w 1662113"/>
                <a:gd name="connsiteY1" fmla="*/ 211 h 664579"/>
                <a:gd name="connsiteX2" fmla="*/ 1576388 w 1662113"/>
                <a:gd name="connsiteY2" fmla="*/ 16879 h 664579"/>
                <a:gd name="connsiteX3" fmla="*/ 1545431 w 1662113"/>
                <a:gd name="connsiteY3" fmla="*/ 40692 h 664579"/>
                <a:gd name="connsiteX4" fmla="*/ 1512094 w 1662113"/>
                <a:gd name="connsiteY4" fmla="*/ 93079 h 664579"/>
                <a:gd name="connsiteX5" fmla="*/ 1464469 w 1662113"/>
                <a:gd name="connsiteY5" fmla="*/ 162136 h 664579"/>
                <a:gd name="connsiteX6" fmla="*/ 1414463 w 1662113"/>
                <a:gd name="connsiteY6" fmla="*/ 238336 h 664579"/>
                <a:gd name="connsiteX7" fmla="*/ 1376363 w 1662113"/>
                <a:gd name="connsiteY7" fmla="*/ 290723 h 664579"/>
                <a:gd name="connsiteX8" fmla="*/ 1328738 w 1662113"/>
                <a:gd name="connsiteY8" fmla="*/ 352636 h 664579"/>
                <a:gd name="connsiteX9" fmla="*/ 1290638 w 1662113"/>
                <a:gd name="connsiteY9" fmla="*/ 393117 h 664579"/>
                <a:gd name="connsiteX10" fmla="*/ 1212056 w 1662113"/>
                <a:gd name="connsiteY10" fmla="*/ 412167 h 664579"/>
                <a:gd name="connsiteX11" fmla="*/ 1254919 w 1662113"/>
                <a:gd name="connsiteY11" fmla="*/ 262148 h 664579"/>
                <a:gd name="connsiteX12" fmla="*/ 1223963 w 1662113"/>
                <a:gd name="connsiteY12" fmla="*/ 300248 h 664579"/>
                <a:gd name="connsiteX13" fmla="*/ 1200150 w 1662113"/>
                <a:gd name="connsiteY13" fmla="*/ 343111 h 664579"/>
                <a:gd name="connsiteX14" fmla="*/ 1152525 w 1662113"/>
                <a:gd name="connsiteY14" fmla="*/ 388354 h 664579"/>
                <a:gd name="connsiteX15" fmla="*/ 1116806 w 1662113"/>
                <a:gd name="connsiteY15" fmla="*/ 397879 h 664579"/>
                <a:gd name="connsiteX16" fmla="*/ 1071563 w 1662113"/>
                <a:gd name="connsiteY16" fmla="*/ 397879 h 664579"/>
                <a:gd name="connsiteX17" fmla="*/ 1012031 w 1662113"/>
                <a:gd name="connsiteY17" fmla="*/ 369304 h 664579"/>
                <a:gd name="connsiteX18" fmla="*/ 947738 w 1662113"/>
                <a:gd name="connsiteY18" fmla="*/ 314536 h 664579"/>
                <a:gd name="connsiteX19" fmla="*/ 883444 w 1662113"/>
                <a:gd name="connsiteY19" fmla="*/ 271673 h 664579"/>
                <a:gd name="connsiteX20" fmla="*/ 859631 w 1662113"/>
                <a:gd name="connsiteY20" fmla="*/ 264529 h 664579"/>
                <a:gd name="connsiteX21" fmla="*/ 788194 w 1662113"/>
                <a:gd name="connsiteY21" fmla="*/ 264529 h 664579"/>
                <a:gd name="connsiteX22" fmla="*/ 716756 w 1662113"/>
                <a:gd name="connsiteY22" fmla="*/ 288342 h 664579"/>
                <a:gd name="connsiteX23" fmla="*/ 638175 w 1662113"/>
                <a:gd name="connsiteY23" fmla="*/ 314536 h 664579"/>
                <a:gd name="connsiteX24" fmla="*/ 573881 w 1662113"/>
                <a:gd name="connsiteY24" fmla="*/ 328823 h 664579"/>
                <a:gd name="connsiteX25" fmla="*/ 540544 w 1662113"/>
                <a:gd name="connsiteY25" fmla="*/ 324061 h 664579"/>
                <a:gd name="connsiteX26" fmla="*/ 495300 w 1662113"/>
                <a:gd name="connsiteY26" fmla="*/ 283579 h 664579"/>
                <a:gd name="connsiteX27" fmla="*/ 457200 w 1662113"/>
                <a:gd name="connsiteY27" fmla="*/ 259767 h 664579"/>
                <a:gd name="connsiteX28" fmla="*/ 416719 w 1662113"/>
                <a:gd name="connsiteY28" fmla="*/ 250242 h 664579"/>
                <a:gd name="connsiteX29" fmla="*/ 342900 w 1662113"/>
                <a:gd name="connsiteY29" fmla="*/ 243098 h 664579"/>
                <a:gd name="connsiteX30" fmla="*/ 283369 w 1662113"/>
                <a:gd name="connsiteY30" fmla="*/ 240717 h 664579"/>
                <a:gd name="connsiteX31" fmla="*/ 266700 w 1662113"/>
                <a:gd name="connsiteY31" fmla="*/ 243099 h 664579"/>
                <a:gd name="connsiteX32" fmla="*/ 261938 w 1662113"/>
                <a:gd name="connsiteY32" fmla="*/ 190711 h 664579"/>
                <a:gd name="connsiteX33" fmla="*/ 200025 w 1662113"/>
                <a:gd name="connsiteY33" fmla="*/ 226429 h 664579"/>
                <a:gd name="connsiteX34" fmla="*/ 150019 w 1662113"/>
                <a:gd name="connsiteY34" fmla="*/ 288342 h 664579"/>
                <a:gd name="connsiteX35" fmla="*/ 107156 w 1662113"/>
                <a:gd name="connsiteY35" fmla="*/ 345492 h 664579"/>
                <a:gd name="connsiteX36" fmla="*/ 57150 w 1662113"/>
                <a:gd name="connsiteY36" fmla="*/ 419311 h 664579"/>
                <a:gd name="connsiteX37" fmla="*/ 28575 w 1662113"/>
                <a:gd name="connsiteY37" fmla="*/ 469317 h 664579"/>
                <a:gd name="connsiteX38" fmla="*/ 0 w 1662113"/>
                <a:gd name="connsiteY38" fmla="*/ 550279 h 664579"/>
                <a:gd name="connsiteX39" fmla="*/ 11906 w 1662113"/>
                <a:gd name="connsiteY39" fmla="*/ 559804 h 664579"/>
                <a:gd name="connsiteX40" fmla="*/ 83344 w 1662113"/>
                <a:gd name="connsiteY40" fmla="*/ 583617 h 664579"/>
                <a:gd name="connsiteX41" fmla="*/ 159544 w 1662113"/>
                <a:gd name="connsiteY41" fmla="*/ 600286 h 664579"/>
                <a:gd name="connsiteX42" fmla="*/ 247650 w 1662113"/>
                <a:gd name="connsiteY42" fmla="*/ 621717 h 664579"/>
                <a:gd name="connsiteX43" fmla="*/ 285750 w 1662113"/>
                <a:gd name="connsiteY43" fmla="*/ 628861 h 664579"/>
                <a:gd name="connsiteX44" fmla="*/ 400050 w 1662113"/>
                <a:gd name="connsiteY44" fmla="*/ 636004 h 664579"/>
                <a:gd name="connsiteX45" fmla="*/ 545306 w 1662113"/>
                <a:gd name="connsiteY45" fmla="*/ 647911 h 664579"/>
                <a:gd name="connsiteX46" fmla="*/ 657225 w 1662113"/>
                <a:gd name="connsiteY46" fmla="*/ 659817 h 664579"/>
                <a:gd name="connsiteX47" fmla="*/ 790575 w 1662113"/>
                <a:gd name="connsiteY47" fmla="*/ 664579 h 664579"/>
                <a:gd name="connsiteX48" fmla="*/ 942975 w 1662113"/>
                <a:gd name="connsiteY48" fmla="*/ 662198 h 664579"/>
                <a:gd name="connsiteX49" fmla="*/ 1057275 w 1662113"/>
                <a:gd name="connsiteY49" fmla="*/ 652673 h 664579"/>
                <a:gd name="connsiteX50" fmla="*/ 1157288 w 1662113"/>
                <a:gd name="connsiteY50" fmla="*/ 628861 h 664579"/>
                <a:gd name="connsiteX51" fmla="*/ 1223963 w 1662113"/>
                <a:gd name="connsiteY51" fmla="*/ 602667 h 664579"/>
                <a:gd name="connsiteX52" fmla="*/ 1297781 w 1662113"/>
                <a:gd name="connsiteY52" fmla="*/ 547898 h 664579"/>
                <a:gd name="connsiteX53" fmla="*/ 1402556 w 1662113"/>
                <a:gd name="connsiteY53" fmla="*/ 466936 h 664579"/>
                <a:gd name="connsiteX54" fmla="*/ 1464469 w 1662113"/>
                <a:gd name="connsiteY54" fmla="*/ 374067 h 664579"/>
                <a:gd name="connsiteX55" fmla="*/ 1535906 w 1662113"/>
                <a:gd name="connsiteY55" fmla="*/ 266911 h 664579"/>
                <a:gd name="connsiteX56" fmla="*/ 1564481 w 1662113"/>
                <a:gd name="connsiteY56" fmla="*/ 204998 h 664579"/>
                <a:gd name="connsiteX57" fmla="*/ 1621631 w 1662113"/>
                <a:gd name="connsiteY57" fmla="*/ 88317 h 664579"/>
                <a:gd name="connsiteX58" fmla="*/ 1662113 w 1662113"/>
                <a:gd name="connsiteY58" fmla="*/ 4973 h 66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662113" h="664579">
                  <a:moveTo>
                    <a:pt x="1662113" y="4973"/>
                  </a:moveTo>
                  <a:cubicBezTo>
                    <a:pt x="1648619" y="6561"/>
                    <a:pt x="1627982" y="-1377"/>
                    <a:pt x="1614488" y="211"/>
                  </a:cubicBezTo>
                  <a:lnTo>
                    <a:pt x="1576388" y="16879"/>
                  </a:lnTo>
                  <a:lnTo>
                    <a:pt x="1545431" y="40692"/>
                  </a:lnTo>
                  <a:lnTo>
                    <a:pt x="1512094" y="93079"/>
                  </a:lnTo>
                  <a:lnTo>
                    <a:pt x="1464469" y="162136"/>
                  </a:lnTo>
                  <a:lnTo>
                    <a:pt x="1414463" y="238336"/>
                  </a:lnTo>
                  <a:lnTo>
                    <a:pt x="1376363" y="290723"/>
                  </a:lnTo>
                  <a:lnTo>
                    <a:pt x="1328738" y="352636"/>
                  </a:lnTo>
                  <a:lnTo>
                    <a:pt x="1290638" y="393117"/>
                  </a:lnTo>
                  <a:lnTo>
                    <a:pt x="1212056" y="412167"/>
                  </a:lnTo>
                  <a:lnTo>
                    <a:pt x="1254919" y="262148"/>
                  </a:lnTo>
                  <a:lnTo>
                    <a:pt x="1223963" y="300248"/>
                  </a:lnTo>
                  <a:lnTo>
                    <a:pt x="1200150" y="343111"/>
                  </a:lnTo>
                  <a:lnTo>
                    <a:pt x="1152525" y="388354"/>
                  </a:lnTo>
                  <a:lnTo>
                    <a:pt x="1116806" y="397879"/>
                  </a:lnTo>
                  <a:lnTo>
                    <a:pt x="1071563" y="397879"/>
                  </a:lnTo>
                  <a:lnTo>
                    <a:pt x="1012031" y="369304"/>
                  </a:lnTo>
                  <a:lnTo>
                    <a:pt x="947738" y="314536"/>
                  </a:lnTo>
                  <a:lnTo>
                    <a:pt x="883444" y="271673"/>
                  </a:lnTo>
                  <a:lnTo>
                    <a:pt x="859631" y="264529"/>
                  </a:lnTo>
                  <a:lnTo>
                    <a:pt x="788194" y="264529"/>
                  </a:lnTo>
                  <a:lnTo>
                    <a:pt x="716756" y="288342"/>
                  </a:lnTo>
                  <a:lnTo>
                    <a:pt x="638175" y="314536"/>
                  </a:lnTo>
                  <a:lnTo>
                    <a:pt x="573881" y="328823"/>
                  </a:lnTo>
                  <a:lnTo>
                    <a:pt x="540544" y="324061"/>
                  </a:lnTo>
                  <a:lnTo>
                    <a:pt x="495300" y="283579"/>
                  </a:lnTo>
                  <a:lnTo>
                    <a:pt x="457200" y="259767"/>
                  </a:lnTo>
                  <a:lnTo>
                    <a:pt x="416719" y="250242"/>
                  </a:lnTo>
                  <a:lnTo>
                    <a:pt x="342900" y="243098"/>
                  </a:lnTo>
                  <a:cubicBezTo>
                    <a:pt x="323056" y="242304"/>
                    <a:pt x="296069" y="240717"/>
                    <a:pt x="283369" y="240717"/>
                  </a:cubicBezTo>
                  <a:cubicBezTo>
                    <a:pt x="270669" y="240717"/>
                    <a:pt x="272256" y="242305"/>
                    <a:pt x="266700" y="243099"/>
                  </a:cubicBezTo>
                  <a:lnTo>
                    <a:pt x="261938" y="190711"/>
                  </a:lnTo>
                  <a:lnTo>
                    <a:pt x="200025" y="226429"/>
                  </a:lnTo>
                  <a:lnTo>
                    <a:pt x="150019" y="288342"/>
                  </a:lnTo>
                  <a:lnTo>
                    <a:pt x="107156" y="345492"/>
                  </a:lnTo>
                  <a:lnTo>
                    <a:pt x="57150" y="419311"/>
                  </a:lnTo>
                  <a:lnTo>
                    <a:pt x="28575" y="469317"/>
                  </a:lnTo>
                  <a:lnTo>
                    <a:pt x="0" y="550279"/>
                  </a:lnTo>
                  <a:lnTo>
                    <a:pt x="11906" y="559804"/>
                  </a:lnTo>
                  <a:lnTo>
                    <a:pt x="83344" y="583617"/>
                  </a:lnTo>
                  <a:lnTo>
                    <a:pt x="159544" y="600286"/>
                  </a:lnTo>
                  <a:lnTo>
                    <a:pt x="247650" y="621717"/>
                  </a:lnTo>
                  <a:lnTo>
                    <a:pt x="285750" y="628861"/>
                  </a:lnTo>
                  <a:lnTo>
                    <a:pt x="400050" y="636004"/>
                  </a:lnTo>
                  <a:lnTo>
                    <a:pt x="545306" y="647911"/>
                  </a:lnTo>
                  <a:lnTo>
                    <a:pt x="657225" y="659817"/>
                  </a:lnTo>
                  <a:lnTo>
                    <a:pt x="790575" y="664579"/>
                  </a:lnTo>
                  <a:lnTo>
                    <a:pt x="942975" y="662198"/>
                  </a:lnTo>
                  <a:lnTo>
                    <a:pt x="1057275" y="652673"/>
                  </a:lnTo>
                  <a:lnTo>
                    <a:pt x="1157288" y="628861"/>
                  </a:lnTo>
                  <a:lnTo>
                    <a:pt x="1223963" y="602667"/>
                  </a:lnTo>
                  <a:lnTo>
                    <a:pt x="1297781" y="547898"/>
                  </a:lnTo>
                  <a:lnTo>
                    <a:pt x="1402556" y="466936"/>
                  </a:lnTo>
                  <a:lnTo>
                    <a:pt x="1464469" y="374067"/>
                  </a:lnTo>
                  <a:lnTo>
                    <a:pt x="1535906" y="266911"/>
                  </a:lnTo>
                  <a:lnTo>
                    <a:pt x="1564481" y="204998"/>
                  </a:lnTo>
                  <a:lnTo>
                    <a:pt x="1621631" y="88317"/>
                  </a:lnTo>
                  <a:lnTo>
                    <a:pt x="1662113" y="4973"/>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a:off x="323850" y="1926431"/>
              <a:ext cx="3052763" cy="1407319"/>
            </a:xfrm>
            <a:custGeom>
              <a:avLst/>
              <a:gdLst>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93069 w 3052763"/>
                <a:gd name="connsiteY25" fmla="*/ 416719 h 1407319"/>
                <a:gd name="connsiteX26" fmla="*/ 1700213 w 3052763"/>
                <a:gd name="connsiteY26" fmla="*/ 442913 h 1407319"/>
                <a:gd name="connsiteX27" fmla="*/ 1788319 w 3052763"/>
                <a:gd name="connsiteY27" fmla="*/ 447675 h 1407319"/>
                <a:gd name="connsiteX28" fmla="*/ 1797844 w 3052763"/>
                <a:gd name="connsiteY28" fmla="*/ 478632 h 1407319"/>
                <a:gd name="connsiteX29" fmla="*/ 1826419 w 3052763"/>
                <a:gd name="connsiteY29" fmla="*/ 495300 h 1407319"/>
                <a:gd name="connsiteX30" fmla="*/ 1864519 w 3052763"/>
                <a:gd name="connsiteY30" fmla="*/ 533400 h 1407319"/>
                <a:gd name="connsiteX31" fmla="*/ 1919288 w 3052763"/>
                <a:gd name="connsiteY31" fmla="*/ 561975 h 1407319"/>
                <a:gd name="connsiteX32" fmla="*/ 1945481 w 3052763"/>
                <a:gd name="connsiteY32" fmla="*/ 561975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7413 w 3052763"/>
                <a:gd name="connsiteY40" fmla="*/ 607219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 name="connsiteX0" fmla="*/ 0 w 3052763"/>
                <a:gd name="connsiteY0" fmla="*/ 0 h 1407319"/>
                <a:gd name="connsiteX1" fmla="*/ 59531 w 3052763"/>
                <a:gd name="connsiteY1" fmla="*/ 16669 h 1407319"/>
                <a:gd name="connsiteX2" fmla="*/ 133350 w 3052763"/>
                <a:gd name="connsiteY2" fmla="*/ 35719 h 1407319"/>
                <a:gd name="connsiteX3" fmla="*/ 204788 w 3052763"/>
                <a:gd name="connsiteY3" fmla="*/ 42863 h 1407319"/>
                <a:gd name="connsiteX4" fmla="*/ 335756 w 3052763"/>
                <a:gd name="connsiteY4" fmla="*/ 47625 h 1407319"/>
                <a:gd name="connsiteX5" fmla="*/ 392906 w 3052763"/>
                <a:gd name="connsiteY5" fmla="*/ 52388 h 1407319"/>
                <a:gd name="connsiteX6" fmla="*/ 483394 w 3052763"/>
                <a:gd name="connsiteY6" fmla="*/ 64294 h 1407319"/>
                <a:gd name="connsiteX7" fmla="*/ 564356 w 3052763"/>
                <a:gd name="connsiteY7" fmla="*/ 64294 h 1407319"/>
                <a:gd name="connsiteX8" fmla="*/ 645319 w 3052763"/>
                <a:gd name="connsiteY8" fmla="*/ 66675 h 1407319"/>
                <a:gd name="connsiteX9" fmla="*/ 685800 w 3052763"/>
                <a:gd name="connsiteY9" fmla="*/ 76200 h 1407319"/>
                <a:gd name="connsiteX10" fmla="*/ 721519 w 3052763"/>
                <a:gd name="connsiteY10" fmla="*/ 104775 h 1407319"/>
                <a:gd name="connsiteX11" fmla="*/ 740569 w 3052763"/>
                <a:gd name="connsiteY11" fmla="*/ 133350 h 1407319"/>
                <a:gd name="connsiteX12" fmla="*/ 759619 w 3052763"/>
                <a:gd name="connsiteY12" fmla="*/ 173832 h 1407319"/>
                <a:gd name="connsiteX13" fmla="*/ 812006 w 3052763"/>
                <a:gd name="connsiteY13" fmla="*/ 192882 h 1407319"/>
                <a:gd name="connsiteX14" fmla="*/ 869156 w 3052763"/>
                <a:gd name="connsiteY14" fmla="*/ 219075 h 1407319"/>
                <a:gd name="connsiteX15" fmla="*/ 964406 w 3052763"/>
                <a:gd name="connsiteY15" fmla="*/ 238125 h 1407319"/>
                <a:gd name="connsiteX16" fmla="*/ 1073944 w 3052763"/>
                <a:gd name="connsiteY16" fmla="*/ 252413 h 1407319"/>
                <a:gd name="connsiteX17" fmla="*/ 1164431 w 3052763"/>
                <a:gd name="connsiteY17" fmla="*/ 271463 h 1407319"/>
                <a:gd name="connsiteX18" fmla="*/ 1316831 w 3052763"/>
                <a:gd name="connsiteY18" fmla="*/ 302419 h 1407319"/>
                <a:gd name="connsiteX19" fmla="*/ 1428750 w 3052763"/>
                <a:gd name="connsiteY19" fmla="*/ 330994 h 1407319"/>
                <a:gd name="connsiteX20" fmla="*/ 1473994 w 3052763"/>
                <a:gd name="connsiteY20" fmla="*/ 352425 h 1407319"/>
                <a:gd name="connsiteX21" fmla="*/ 1490663 w 3052763"/>
                <a:gd name="connsiteY21" fmla="*/ 404813 h 1407319"/>
                <a:gd name="connsiteX22" fmla="*/ 1538288 w 3052763"/>
                <a:gd name="connsiteY22" fmla="*/ 402432 h 1407319"/>
                <a:gd name="connsiteX23" fmla="*/ 1559719 w 3052763"/>
                <a:gd name="connsiteY23" fmla="*/ 402432 h 1407319"/>
                <a:gd name="connsiteX24" fmla="*/ 1619250 w 3052763"/>
                <a:gd name="connsiteY24" fmla="*/ 409575 h 1407319"/>
                <a:gd name="connsiteX25" fmla="*/ 1693069 w 3052763"/>
                <a:gd name="connsiteY25" fmla="*/ 416719 h 1407319"/>
                <a:gd name="connsiteX26" fmla="*/ 1700213 w 3052763"/>
                <a:gd name="connsiteY26" fmla="*/ 442913 h 1407319"/>
                <a:gd name="connsiteX27" fmla="*/ 1788319 w 3052763"/>
                <a:gd name="connsiteY27" fmla="*/ 447675 h 1407319"/>
                <a:gd name="connsiteX28" fmla="*/ 1797844 w 3052763"/>
                <a:gd name="connsiteY28" fmla="*/ 478632 h 1407319"/>
                <a:gd name="connsiteX29" fmla="*/ 1826419 w 3052763"/>
                <a:gd name="connsiteY29" fmla="*/ 495300 h 1407319"/>
                <a:gd name="connsiteX30" fmla="*/ 1864519 w 3052763"/>
                <a:gd name="connsiteY30" fmla="*/ 533400 h 1407319"/>
                <a:gd name="connsiteX31" fmla="*/ 1919288 w 3052763"/>
                <a:gd name="connsiteY31" fmla="*/ 561975 h 1407319"/>
                <a:gd name="connsiteX32" fmla="*/ 1945481 w 3052763"/>
                <a:gd name="connsiteY32" fmla="*/ 561975 h 1407319"/>
                <a:gd name="connsiteX33" fmla="*/ 1952625 w 3052763"/>
                <a:gd name="connsiteY33" fmla="*/ 628650 h 1407319"/>
                <a:gd name="connsiteX34" fmla="*/ 1969294 w 3052763"/>
                <a:gd name="connsiteY34" fmla="*/ 678657 h 1407319"/>
                <a:gd name="connsiteX35" fmla="*/ 2043113 w 3052763"/>
                <a:gd name="connsiteY35" fmla="*/ 650082 h 1407319"/>
                <a:gd name="connsiteX36" fmla="*/ 2043113 w 3052763"/>
                <a:gd name="connsiteY36" fmla="*/ 650082 h 1407319"/>
                <a:gd name="connsiteX37" fmla="*/ 2047875 w 3052763"/>
                <a:gd name="connsiteY37" fmla="*/ 673894 h 1407319"/>
                <a:gd name="connsiteX38" fmla="*/ 2090738 w 3052763"/>
                <a:gd name="connsiteY38" fmla="*/ 623888 h 1407319"/>
                <a:gd name="connsiteX39" fmla="*/ 2147888 w 3052763"/>
                <a:gd name="connsiteY39" fmla="*/ 585788 h 1407319"/>
                <a:gd name="connsiteX40" fmla="*/ 2155031 w 3052763"/>
                <a:gd name="connsiteY40" fmla="*/ 595313 h 1407319"/>
                <a:gd name="connsiteX41" fmla="*/ 2195513 w 3052763"/>
                <a:gd name="connsiteY41" fmla="*/ 592932 h 1407319"/>
                <a:gd name="connsiteX42" fmla="*/ 2255044 w 3052763"/>
                <a:gd name="connsiteY42" fmla="*/ 609600 h 1407319"/>
                <a:gd name="connsiteX43" fmla="*/ 2300288 w 3052763"/>
                <a:gd name="connsiteY43" fmla="*/ 650082 h 1407319"/>
                <a:gd name="connsiteX44" fmla="*/ 2336006 w 3052763"/>
                <a:gd name="connsiteY44" fmla="*/ 681038 h 1407319"/>
                <a:gd name="connsiteX45" fmla="*/ 2428875 w 3052763"/>
                <a:gd name="connsiteY45" fmla="*/ 692944 h 1407319"/>
                <a:gd name="connsiteX46" fmla="*/ 2507456 w 3052763"/>
                <a:gd name="connsiteY46" fmla="*/ 683419 h 1407319"/>
                <a:gd name="connsiteX47" fmla="*/ 2571750 w 3052763"/>
                <a:gd name="connsiteY47" fmla="*/ 673894 h 1407319"/>
                <a:gd name="connsiteX48" fmla="*/ 2614613 w 3052763"/>
                <a:gd name="connsiteY48" fmla="*/ 695325 h 1407319"/>
                <a:gd name="connsiteX49" fmla="*/ 2674144 w 3052763"/>
                <a:gd name="connsiteY49" fmla="*/ 773907 h 1407319"/>
                <a:gd name="connsiteX50" fmla="*/ 2719388 w 3052763"/>
                <a:gd name="connsiteY50" fmla="*/ 840582 h 1407319"/>
                <a:gd name="connsiteX51" fmla="*/ 2771775 w 3052763"/>
                <a:gd name="connsiteY51" fmla="*/ 904875 h 1407319"/>
                <a:gd name="connsiteX52" fmla="*/ 2824163 w 3052763"/>
                <a:gd name="connsiteY52" fmla="*/ 969169 h 1407319"/>
                <a:gd name="connsiteX53" fmla="*/ 2826544 w 3052763"/>
                <a:gd name="connsiteY53" fmla="*/ 988219 h 1407319"/>
                <a:gd name="connsiteX54" fmla="*/ 2857500 w 3052763"/>
                <a:gd name="connsiteY54" fmla="*/ 1095375 h 1407319"/>
                <a:gd name="connsiteX55" fmla="*/ 2888456 w 3052763"/>
                <a:gd name="connsiteY55" fmla="*/ 1185863 h 1407319"/>
                <a:gd name="connsiteX56" fmla="*/ 2926556 w 3052763"/>
                <a:gd name="connsiteY56" fmla="*/ 1262063 h 1407319"/>
                <a:gd name="connsiteX57" fmla="*/ 2990850 w 3052763"/>
                <a:gd name="connsiteY57" fmla="*/ 1331119 h 1407319"/>
                <a:gd name="connsiteX58" fmla="*/ 3052763 w 3052763"/>
                <a:gd name="connsiteY58" fmla="*/ 1407319 h 1407319"/>
                <a:gd name="connsiteX59" fmla="*/ 2955131 w 3052763"/>
                <a:gd name="connsiteY59" fmla="*/ 1366838 h 1407319"/>
                <a:gd name="connsiteX60" fmla="*/ 2869406 w 3052763"/>
                <a:gd name="connsiteY60" fmla="*/ 1338263 h 1407319"/>
                <a:gd name="connsiteX61" fmla="*/ 2774156 w 3052763"/>
                <a:gd name="connsiteY61" fmla="*/ 1312069 h 1407319"/>
                <a:gd name="connsiteX62" fmla="*/ 2709863 w 3052763"/>
                <a:gd name="connsiteY62" fmla="*/ 1293019 h 1407319"/>
                <a:gd name="connsiteX63" fmla="*/ 2614613 w 3052763"/>
                <a:gd name="connsiteY63" fmla="*/ 1285875 h 1407319"/>
                <a:gd name="connsiteX64" fmla="*/ 2531269 w 3052763"/>
                <a:gd name="connsiteY64" fmla="*/ 1281113 h 1407319"/>
                <a:gd name="connsiteX65" fmla="*/ 2428875 w 3052763"/>
                <a:gd name="connsiteY65" fmla="*/ 1259682 h 1407319"/>
                <a:gd name="connsiteX66" fmla="*/ 2328863 w 3052763"/>
                <a:gd name="connsiteY66" fmla="*/ 1238250 h 1407319"/>
                <a:gd name="connsiteX67" fmla="*/ 2221706 w 3052763"/>
                <a:gd name="connsiteY67" fmla="*/ 1204913 h 1407319"/>
                <a:gd name="connsiteX68" fmla="*/ 2090738 w 3052763"/>
                <a:gd name="connsiteY68" fmla="*/ 1173957 h 1407319"/>
                <a:gd name="connsiteX69" fmla="*/ 1976438 w 3052763"/>
                <a:gd name="connsiteY69" fmla="*/ 1147763 h 1407319"/>
                <a:gd name="connsiteX70" fmla="*/ 1850231 w 3052763"/>
                <a:gd name="connsiteY70" fmla="*/ 1119188 h 1407319"/>
                <a:gd name="connsiteX71" fmla="*/ 1733550 w 3052763"/>
                <a:gd name="connsiteY71" fmla="*/ 1097757 h 1407319"/>
                <a:gd name="connsiteX72" fmla="*/ 1607344 w 3052763"/>
                <a:gd name="connsiteY72" fmla="*/ 1052513 h 1407319"/>
                <a:gd name="connsiteX73" fmla="*/ 1509713 w 3052763"/>
                <a:gd name="connsiteY73" fmla="*/ 1012032 h 1407319"/>
                <a:gd name="connsiteX74" fmla="*/ 1388269 w 3052763"/>
                <a:gd name="connsiteY74" fmla="*/ 931069 h 1407319"/>
                <a:gd name="connsiteX75" fmla="*/ 1269206 w 3052763"/>
                <a:gd name="connsiteY75" fmla="*/ 869157 h 1407319"/>
                <a:gd name="connsiteX76" fmla="*/ 1176338 w 3052763"/>
                <a:gd name="connsiteY76" fmla="*/ 812007 h 1407319"/>
                <a:gd name="connsiteX77" fmla="*/ 1076325 w 3052763"/>
                <a:gd name="connsiteY77" fmla="*/ 747713 h 1407319"/>
                <a:gd name="connsiteX78" fmla="*/ 978694 w 3052763"/>
                <a:gd name="connsiteY78" fmla="*/ 695325 h 1407319"/>
                <a:gd name="connsiteX79" fmla="*/ 912019 w 3052763"/>
                <a:gd name="connsiteY79" fmla="*/ 640557 h 1407319"/>
                <a:gd name="connsiteX80" fmla="*/ 828675 w 3052763"/>
                <a:gd name="connsiteY80" fmla="*/ 573882 h 1407319"/>
                <a:gd name="connsiteX81" fmla="*/ 797719 w 3052763"/>
                <a:gd name="connsiteY81" fmla="*/ 547688 h 1407319"/>
                <a:gd name="connsiteX82" fmla="*/ 740569 w 3052763"/>
                <a:gd name="connsiteY82" fmla="*/ 523875 h 1407319"/>
                <a:gd name="connsiteX83" fmla="*/ 619125 w 3052763"/>
                <a:gd name="connsiteY83" fmla="*/ 476250 h 1407319"/>
                <a:gd name="connsiteX84" fmla="*/ 507206 w 3052763"/>
                <a:gd name="connsiteY84" fmla="*/ 445294 h 1407319"/>
                <a:gd name="connsiteX85" fmla="*/ 419100 w 3052763"/>
                <a:gd name="connsiteY85" fmla="*/ 423863 h 1407319"/>
                <a:gd name="connsiteX86" fmla="*/ 314325 w 3052763"/>
                <a:gd name="connsiteY86" fmla="*/ 416719 h 1407319"/>
                <a:gd name="connsiteX87" fmla="*/ 211931 w 3052763"/>
                <a:gd name="connsiteY87" fmla="*/ 411957 h 1407319"/>
                <a:gd name="connsiteX88" fmla="*/ 140494 w 3052763"/>
                <a:gd name="connsiteY88" fmla="*/ 407194 h 1407319"/>
                <a:gd name="connsiteX89" fmla="*/ 92869 w 3052763"/>
                <a:gd name="connsiteY89" fmla="*/ 402432 h 1407319"/>
                <a:gd name="connsiteX90" fmla="*/ 4763 w 3052763"/>
                <a:gd name="connsiteY90" fmla="*/ 361950 h 1407319"/>
                <a:gd name="connsiteX91" fmla="*/ 0 w 3052763"/>
                <a:gd name="connsiteY91" fmla="*/ 0 h 140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52763" h="1407319">
                  <a:moveTo>
                    <a:pt x="0" y="0"/>
                  </a:moveTo>
                  <a:lnTo>
                    <a:pt x="59531" y="16669"/>
                  </a:lnTo>
                  <a:lnTo>
                    <a:pt x="133350" y="35719"/>
                  </a:lnTo>
                  <a:lnTo>
                    <a:pt x="204788" y="42863"/>
                  </a:lnTo>
                  <a:lnTo>
                    <a:pt x="335756" y="47625"/>
                  </a:lnTo>
                  <a:lnTo>
                    <a:pt x="392906" y="52388"/>
                  </a:lnTo>
                  <a:lnTo>
                    <a:pt x="483394" y="64294"/>
                  </a:lnTo>
                  <a:lnTo>
                    <a:pt x="564356" y="64294"/>
                  </a:lnTo>
                  <a:lnTo>
                    <a:pt x="645319" y="66675"/>
                  </a:lnTo>
                  <a:lnTo>
                    <a:pt x="685800" y="76200"/>
                  </a:lnTo>
                  <a:lnTo>
                    <a:pt x="721519" y="104775"/>
                  </a:lnTo>
                  <a:lnTo>
                    <a:pt x="740569" y="133350"/>
                  </a:lnTo>
                  <a:lnTo>
                    <a:pt x="759619" y="173832"/>
                  </a:lnTo>
                  <a:lnTo>
                    <a:pt x="812006" y="192882"/>
                  </a:lnTo>
                  <a:lnTo>
                    <a:pt x="869156" y="219075"/>
                  </a:lnTo>
                  <a:lnTo>
                    <a:pt x="964406" y="238125"/>
                  </a:lnTo>
                  <a:lnTo>
                    <a:pt x="1073944" y="252413"/>
                  </a:lnTo>
                  <a:lnTo>
                    <a:pt x="1164431" y="271463"/>
                  </a:lnTo>
                  <a:lnTo>
                    <a:pt x="1316831" y="302419"/>
                  </a:lnTo>
                  <a:lnTo>
                    <a:pt x="1428750" y="330994"/>
                  </a:lnTo>
                  <a:lnTo>
                    <a:pt x="1473994" y="352425"/>
                  </a:lnTo>
                  <a:lnTo>
                    <a:pt x="1490663" y="404813"/>
                  </a:lnTo>
                  <a:lnTo>
                    <a:pt x="1538288" y="402432"/>
                  </a:lnTo>
                  <a:lnTo>
                    <a:pt x="1559719" y="402432"/>
                  </a:lnTo>
                  <a:lnTo>
                    <a:pt x="1619250" y="409575"/>
                  </a:lnTo>
                  <a:lnTo>
                    <a:pt x="1693069" y="416719"/>
                  </a:lnTo>
                  <a:lnTo>
                    <a:pt x="1700213" y="442913"/>
                  </a:lnTo>
                  <a:lnTo>
                    <a:pt x="1788319" y="447675"/>
                  </a:lnTo>
                  <a:lnTo>
                    <a:pt x="1797844" y="478632"/>
                  </a:lnTo>
                  <a:lnTo>
                    <a:pt x="1826419" y="495300"/>
                  </a:lnTo>
                  <a:lnTo>
                    <a:pt x="1864519" y="533400"/>
                  </a:lnTo>
                  <a:lnTo>
                    <a:pt x="1919288" y="561975"/>
                  </a:lnTo>
                  <a:lnTo>
                    <a:pt x="1945481" y="561975"/>
                  </a:lnTo>
                  <a:lnTo>
                    <a:pt x="1952625" y="628650"/>
                  </a:lnTo>
                  <a:lnTo>
                    <a:pt x="1969294" y="678657"/>
                  </a:lnTo>
                  <a:lnTo>
                    <a:pt x="2043113" y="650082"/>
                  </a:lnTo>
                  <a:lnTo>
                    <a:pt x="2043113" y="650082"/>
                  </a:lnTo>
                  <a:lnTo>
                    <a:pt x="2047875" y="673894"/>
                  </a:lnTo>
                  <a:lnTo>
                    <a:pt x="2090738" y="623888"/>
                  </a:lnTo>
                  <a:lnTo>
                    <a:pt x="2147888" y="585788"/>
                  </a:lnTo>
                  <a:lnTo>
                    <a:pt x="2155031" y="595313"/>
                  </a:lnTo>
                  <a:lnTo>
                    <a:pt x="2195513" y="592932"/>
                  </a:lnTo>
                  <a:lnTo>
                    <a:pt x="2255044" y="609600"/>
                  </a:lnTo>
                  <a:lnTo>
                    <a:pt x="2300288" y="650082"/>
                  </a:lnTo>
                  <a:lnTo>
                    <a:pt x="2336006" y="681038"/>
                  </a:lnTo>
                  <a:lnTo>
                    <a:pt x="2428875" y="692944"/>
                  </a:lnTo>
                  <a:lnTo>
                    <a:pt x="2507456" y="683419"/>
                  </a:lnTo>
                  <a:lnTo>
                    <a:pt x="2571750" y="673894"/>
                  </a:lnTo>
                  <a:lnTo>
                    <a:pt x="2614613" y="695325"/>
                  </a:lnTo>
                  <a:lnTo>
                    <a:pt x="2674144" y="773907"/>
                  </a:lnTo>
                  <a:lnTo>
                    <a:pt x="2719388" y="840582"/>
                  </a:lnTo>
                  <a:lnTo>
                    <a:pt x="2771775" y="904875"/>
                  </a:lnTo>
                  <a:lnTo>
                    <a:pt x="2824163" y="969169"/>
                  </a:lnTo>
                  <a:lnTo>
                    <a:pt x="2826544" y="988219"/>
                  </a:lnTo>
                  <a:lnTo>
                    <a:pt x="2857500" y="1095375"/>
                  </a:lnTo>
                  <a:lnTo>
                    <a:pt x="2888456" y="1185863"/>
                  </a:lnTo>
                  <a:lnTo>
                    <a:pt x="2926556" y="1262063"/>
                  </a:lnTo>
                  <a:lnTo>
                    <a:pt x="2990850" y="1331119"/>
                  </a:lnTo>
                  <a:lnTo>
                    <a:pt x="3052763" y="1407319"/>
                  </a:lnTo>
                  <a:lnTo>
                    <a:pt x="2955131" y="1366838"/>
                  </a:lnTo>
                  <a:lnTo>
                    <a:pt x="2869406" y="1338263"/>
                  </a:lnTo>
                  <a:lnTo>
                    <a:pt x="2774156" y="1312069"/>
                  </a:lnTo>
                  <a:lnTo>
                    <a:pt x="2709863" y="1293019"/>
                  </a:lnTo>
                  <a:lnTo>
                    <a:pt x="2614613" y="1285875"/>
                  </a:lnTo>
                  <a:lnTo>
                    <a:pt x="2531269" y="1281113"/>
                  </a:lnTo>
                  <a:lnTo>
                    <a:pt x="2428875" y="1259682"/>
                  </a:lnTo>
                  <a:lnTo>
                    <a:pt x="2328863" y="1238250"/>
                  </a:lnTo>
                  <a:lnTo>
                    <a:pt x="2221706" y="1204913"/>
                  </a:lnTo>
                  <a:lnTo>
                    <a:pt x="2090738" y="1173957"/>
                  </a:lnTo>
                  <a:lnTo>
                    <a:pt x="1976438" y="1147763"/>
                  </a:lnTo>
                  <a:lnTo>
                    <a:pt x="1850231" y="1119188"/>
                  </a:lnTo>
                  <a:lnTo>
                    <a:pt x="1733550" y="1097757"/>
                  </a:lnTo>
                  <a:lnTo>
                    <a:pt x="1607344" y="1052513"/>
                  </a:lnTo>
                  <a:lnTo>
                    <a:pt x="1509713" y="1012032"/>
                  </a:lnTo>
                  <a:lnTo>
                    <a:pt x="1388269" y="931069"/>
                  </a:lnTo>
                  <a:lnTo>
                    <a:pt x="1269206" y="869157"/>
                  </a:lnTo>
                  <a:lnTo>
                    <a:pt x="1176338" y="812007"/>
                  </a:lnTo>
                  <a:lnTo>
                    <a:pt x="1076325" y="747713"/>
                  </a:lnTo>
                  <a:lnTo>
                    <a:pt x="978694" y="695325"/>
                  </a:lnTo>
                  <a:lnTo>
                    <a:pt x="912019" y="640557"/>
                  </a:lnTo>
                  <a:lnTo>
                    <a:pt x="828675" y="573882"/>
                  </a:lnTo>
                  <a:lnTo>
                    <a:pt x="797719" y="547688"/>
                  </a:lnTo>
                  <a:lnTo>
                    <a:pt x="740569" y="523875"/>
                  </a:lnTo>
                  <a:lnTo>
                    <a:pt x="619125" y="476250"/>
                  </a:lnTo>
                  <a:lnTo>
                    <a:pt x="507206" y="445294"/>
                  </a:lnTo>
                  <a:lnTo>
                    <a:pt x="419100" y="423863"/>
                  </a:lnTo>
                  <a:lnTo>
                    <a:pt x="314325" y="416719"/>
                  </a:lnTo>
                  <a:lnTo>
                    <a:pt x="211931" y="411957"/>
                  </a:lnTo>
                  <a:lnTo>
                    <a:pt x="140494" y="407194"/>
                  </a:lnTo>
                  <a:lnTo>
                    <a:pt x="92869" y="402432"/>
                  </a:lnTo>
                  <a:lnTo>
                    <a:pt x="4763" y="361950"/>
                  </a:lnTo>
                  <a:cubicBezTo>
                    <a:pt x="5557" y="243681"/>
                    <a:pt x="6350" y="125413"/>
                    <a:pt x="0" y="0"/>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a:off x="4588669" y="2395538"/>
              <a:ext cx="4055269" cy="969168"/>
            </a:xfrm>
            <a:custGeom>
              <a:avLst/>
              <a:gdLst>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54919 w 4055269"/>
                <a:gd name="connsiteY19" fmla="*/ 338137 h 969168"/>
                <a:gd name="connsiteX20" fmla="*/ 1123950 w 4055269"/>
                <a:gd name="connsiteY20" fmla="*/ 369093 h 969168"/>
                <a:gd name="connsiteX21" fmla="*/ 935831 w 4055269"/>
                <a:gd name="connsiteY21" fmla="*/ 392906 h 969168"/>
                <a:gd name="connsiteX22" fmla="*/ 812006 w 4055269"/>
                <a:gd name="connsiteY22" fmla="*/ 411956 h 969168"/>
                <a:gd name="connsiteX23" fmla="*/ 683419 w 4055269"/>
                <a:gd name="connsiteY23" fmla="*/ 435768 h 969168"/>
                <a:gd name="connsiteX24" fmla="*/ 585787 w 4055269"/>
                <a:gd name="connsiteY24" fmla="*/ 447675 h 969168"/>
                <a:gd name="connsiteX25" fmla="*/ 481012 w 4055269"/>
                <a:gd name="connsiteY25" fmla="*/ 490537 h 969168"/>
                <a:gd name="connsiteX26" fmla="*/ 400050 w 4055269"/>
                <a:gd name="connsiteY26" fmla="*/ 533400 h 969168"/>
                <a:gd name="connsiteX27" fmla="*/ 359569 w 4055269"/>
                <a:gd name="connsiteY27" fmla="*/ 566737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 name="connsiteX0" fmla="*/ 4055269 w 4055269"/>
                <a:gd name="connsiteY0" fmla="*/ 0 h 969168"/>
                <a:gd name="connsiteX1" fmla="*/ 3910012 w 4055269"/>
                <a:gd name="connsiteY1" fmla="*/ 7143 h 969168"/>
                <a:gd name="connsiteX2" fmla="*/ 3740944 w 4055269"/>
                <a:gd name="connsiteY2" fmla="*/ 7143 h 969168"/>
                <a:gd name="connsiteX3" fmla="*/ 3557587 w 4055269"/>
                <a:gd name="connsiteY3" fmla="*/ 19050 h 969168"/>
                <a:gd name="connsiteX4" fmla="*/ 3426619 w 4055269"/>
                <a:gd name="connsiteY4" fmla="*/ 23812 h 969168"/>
                <a:gd name="connsiteX5" fmla="*/ 3281362 w 4055269"/>
                <a:gd name="connsiteY5" fmla="*/ 30956 h 969168"/>
                <a:gd name="connsiteX6" fmla="*/ 3157537 w 4055269"/>
                <a:gd name="connsiteY6" fmla="*/ 35718 h 969168"/>
                <a:gd name="connsiteX7" fmla="*/ 3007519 w 4055269"/>
                <a:gd name="connsiteY7" fmla="*/ 45243 h 969168"/>
                <a:gd name="connsiteX8" fmla="*/ 2821781 w 4055269"/>
                <a:gd name="connsiteY8" fmla="*/ 66675 h 969168"/>
                <a:gd name="connsiteX9" fmla="*/ 2702719 w 4055269"/>
                <a:gd name="connsiteY9" fmla="*/ 76200 h 969168"/>
                <a:gd name="connsiteX10" fmla="*/ 2521744 w 4055269"/>
                <a:gd name="connsiteY10" fmla="*/ 97631 h 969168"/>
                <a:gd name="connsiteX11" fmla="*/ 2402681 w 4055269"/>
                <a:gd name="connsiteY11" fmla="*/ 107156 h 969168"/>
                <a:gd name="connsiteX12" fmla="*/ 2243137 w 4055269"/>
                <a:gd name="connsiteY12" fmla="*/ 126206 h 969168"/>
                <a:gd name="connsiteX13" fmla="*/ 2107406 w 4055269"/>
                <a:gd name="connsiteY13" fmla="*/ 130968 h 969168"/>
                <a:gd name="connsiteX14" fmla="*/ 1900237 w 4055269"/>
                <a:gd name="connsiteY14" fmla="*/ 140493 h 969168"/>
                <a:gd name="connsiteX15" fmla="*/ 1721644 w 4055269"/>
                <a:gd name="connsiteY15" fmla="*/ 147637 h 969168"/>
                <a:gd name="connsiteX16" fmla="*/ 1550194 w 4055269"/>
                <a:gd name="connsiteY16" fmla="*/ 154781 h 969168"/>
                <a:gd name="connsiteX17" fmla="*/ 1478756 w 4055269"/>
                <a:gd name="connsiteY17" fmla="*/ 219075 h 969168"/>
                <a:gd name="connsiteX18" fmla="*/ 1383506 w 4055269"/>
                <a:gd name="connsiteY18" fmla="*/ 285750 h 969168"/>
                <a:gd name="connsiteX19" fmla="*/ 1254919 w 4055269"/>
                <a:gd name="connsiteY19" fmla="*/ 338137 h 969168"/>
                <a:gd name="connsiteX20" fmla="*/ 1123950 w 4055269"/>
                <a:gd name="connsiteY20" fmla="*/ 369093 h 969168"/>
                <a:gd name="connsiteX21" fmla="*/ 935831 w 4055269"/>
                <a:gd name="connsiteY21" fmla="*/ 392906 h 969168"/>
                <a:gd name="connsiteX22" fmla="*/ 812006 w 4055269"/>
                <a:gd name="connsiteY22" fmla="*/ 411956 h 969168"/>
                <a:gd name="connsiteX23" fmla="*/ 683419 w 4055269"/>
                <a:gd name="connsiteY23" fmla="*/ 435768 h 969168"/>
                <a:gd name="connsiteX24" fmla="*/ 585787 w 4055269"/>
                <a:gd name="connsiteY24" fmla="*/ 447675 h 969168"/>
                <a:gd name="connsiteX25" fmla="*/ 481012 w 4055269"/>
                <a:gd name="connsiteY25" fmla="*/ 490537 h 969168"/>
                <a:gd name="connsiteX26" fmla="*/ 400050 w 4055269"/>
                <a:gd name="connsiteY26" fmla="*/ 533400 h 969168"/>
                <a:gd name="connsiteX27" fmla="*/ 354806 w 4055269"/>
                <a:gd name="connsiteY27" fmla="*/ 557212 h 969168"/>
                <a:gd name="connsiteX28" fmla="*/ 323850 w 4055269"/>
                <a:gd name="connsiteY28" fmla="*/ 611981 h 969168"/>
                <a:gd name="connsiteX29" fmla="*/ 259556 w 4055269"/>
                <a:gd name="connsiteY29" fmla="*/ 707231 h 969168"/>
                <a:gd name="connsiteX30" fmla="*/ 200025 w 4055269"/>
                <a:gd name="connsiteY30" fmla="*/ 800100 h 969168"/>
                <a:gd name="connsiteX31" fmla="*/ 150019 w 4055269"/>
                <a:gd name="connsiteY31" fmla="*/ 859631 h 969168"/>
                <a:gd name="connsiteX32" fmla="*/ 78581 w 4055269"/>
                <a:gd name="connsiteY32" fmla="*/ 921543 h 969168"/>
                <a:gd name="connsiteX33" fmla="*/ 0 w 4055269"/>
                <a:gd name="connsiteY33" fmla="*/ 969168 h 969168"/>
                <a:gd name="connsiteX34" fmla="*/ 21431 w 4055269"/>
                <a:gd name="connsiteY34" fmla="*/ 962025 h 969168"/>
                <a:gd name="connsiteX35" fmla="*/ 126206 w 4055269"/>
                <a:gd name="connsiteY35" fmla="*/ 923925 h 969168"/>
                <a:gd name="connsiteX36" fmla="*/ 250031 w 4055269"/>
                <a:gd name="connsiteY36" fmla="*/ 876300 h 969168"/>
                <a:gd name="connsiteX37" fmla="*/ 369094 w 4055269"/>
                <a:gd name="connsiteY37" fmla="*/ 819150 h 969168"/>
                <a:gd name="connsiteX38" fmla="*/ 511969 w 4055269"/>
                <a:gd name="connsiteY38" fmla="*/ 762000 h 969168"/>
                <a:gd name="connsiteX39" fmla="*/ 619125 w 4055269"/>
                <a:gd name="connsiteY39" fmla="*/ 733425 h 969168"/>
                <a:gd name="connsiteX40" fmla="*/ 742950 w 4055269"/>
                <a:gd name="connsiteY40" fmla="*/ 697706 h 969168"/>
                <a:gd name="connsiteX41" fmla="*/ 933450 w 4055269"/>
                <a:gd name="connsiteY41" fmla="*/ 678656 h 969168"/>
                <a:gd name="connsiteX42" fmla="*/ 1166812 w 4055269"/>
                <a:gd name="connsiteY42" fmla="*/ 654843 h 969168"/>
                <a:gd name="connsiteX43" fmla="*/ 1481137 w 4055269"/>
                <a:gd name="connsiteY43" fmla="*/ 614362 h 969168"/>
                <a:gd name="connsiteX44" fmla="*/ 1702594 w 4055269"/>
                <a:gd name="connsiteY44" fmla="*/ 585787 h 969168"/>
                <a:gd name="connsiteX45" fmla="*/ 1731169 w 4055269"/>
                <a:gd name="connsiteY45" fmla="*/ 585787 h 969168"/>
                <a:gd name="connsiteX46" fmla="*/ 1890712 w 4055269"/>
                <a:gd name="connsiteY46" fmla="*/ 554831 h 969168"/>
                <a:gd name="connsiteX47" fmla="*/ 2093119 w 4055269"/>
                <a:gd name="connsiteY47" fmla="*/ 519112 h 969168"/>
                <a:gd name="connsiteX48" fmla="*/ 2293144 w 4055269"/>
                <a:gd name="connsiteY48" fmla="*/ 488156 h 969168"/>
                <a:gd name="connsiteX49" fmla="*/ 2495550 w 4055269"/>
                <a:gd name="connsiteY49" fmla="*/ 450056 h 969168"/>
                <a:gd name="connsiteX50" fmla="*/ 2662237 w 4055269"/>
                <a:gd name="connsiteY50" fmla="*/ 428625 h 969168"/>
                <a:gd name="connsiteX51" fmla="*/ 2817019 w 4055269"/>
                <a:gd name="connsiteY51" fmla="*/ 404812 h 969168"/>
                <a:gd name="connsiteX52" fmla="*/ 2950369 w 4055269"/>
                <a:gd name="connsiteY52" fmla="*/ 385762 h 969168"/>
                <a:gd name="connsiteX53" fmla="*/ 3105150 w 4055269"/>
                <a:gd name="connsiteY53" fmla="*/ 364331 h 969168"/>
                <a:gd name="connsiteX54" fmla="*/ 3243262 w 4055269"/>
                <a:gd name="connsiteY54" fmla="*/ 335756 h 969168"/>
                <a:gd name="connsiteX55" fmla="*/ 3426619 w 4055269"/>
                <a:gd name="connsiteY55" fmla="*/ 300037 h 969168"/>
                <a:gd name="connsiteX56" fmla="*/ 3529012 w 4055269"/>
                <a:gd name="connsiteY56" fmla="*/ 280987 h 969168"/>
                <a:gd name="connsiteX57" fmla="*/ 3648075 w 4055269"/>
                <a:gd name="connsiteY57" fmla="*/ 266700 h 969168"/>
                <a:gd name="connsiteX58" fmla="*/ 3750469 w 4055269"/>
                <a:gd name="connsiteY58" fmla="*/ 259556 h 969168"/>
                <a:gd name="connsiteX59" fmla="*/ 3900487 w 4055269"/>
                <a:gd name="connsiteY59" fmla="*/ 250031 h 969168"/>
                <a:gd name="connsiteX60" fmla="*/ 4052887 w 4055269"/>
                <a:gd name="connsiteY60" fmla="*/ 233362 h 969168"/>
                <a:gd name="connsiteX61" fmla="*/ 4055269 w 4055269"/>
                <a:gd name="connsiteY61" fmla="*/ 0 h 96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055269" h="969168">
                  <a:moveTo>
                    <a:pt x="4055269" y="0"/>
                  </a:moveTo>
                  <a:lnTo>
                    <a:pt x="3910012" y="7143"/>
                  </a:lnTo>
                  <a:lnTo>
                    <a:pt x="3740944" y="7143"/>
                  </a:lnTo>
                  <a:lnTo>
                    <a:pt x="3557587" y="19050"/>
                  </a:lnTo>
                  <a:lnTo>
                    <a:pt x="3426619" y="23812"/>
                  </a:lnTo>
                  <a:lnTo>
                    <a:pt x="3281362" y="30956"/>
                  </a:lnTo>
                  <a:lnTo>
                    <a:pt x="3157537" y="35718"/>
                  </a:lnTo>
                  <a:lnTo>
                    <a:pt x="3007519" y="45243"/>
                  </a:lnTo>
                  <a:lnTo>
                    <a:pt x="2821781" y="66675"/>
                  </a:lnTo>
                  <a:lnTo>
                    <a:pt x="2702719" y="76200"/>
                  </a:lnTo>
                  <a:lnTo>
                    <a:pt x="2521744" y="97631"/>
                  </a:lnTo>
                  <a:lnTo>
                    <a:pt x="2402681" y="107156"/>
                  </a:lnTo>
                  <a:lnTo>
                    <a:pt x="2243137" y="126206"/>
                  </a:lnTo>
                  <a:lnTo>
                    <a:pt x="2107406" y="130968"/>
                  </a:lnTo>
                  <a:lnTo>
                    <a:pt x="1900237" y="140493"/>
                  </a:lnTo>
                  <a:lnTo>
                    <a:pt x="1721644" y="147637"/>
                  </a:lnTo>
                  <a:lnTo>
                    <a:pt x="1550194" y="154781"/>
                  </a:lnTo>
                  <a:lnTo>
                    <a:pt x="1478756" y="219075"/>
                  </a:lnTo>
                  <a:lnTo>
                    <a:pt x="1383506" y="285750"/>
                  </a:lnTo>
                  <a:lnTo>
                    <a:pt x="1254919" y="338137"/>
                  </a:lnTo>
                  <a:lnTo>
                    <a:pt x="1123950" y="369093"/>
                  </a:lnTo>
                  <a:lnTo>
                    <a:pt x="935831" y="392906"/>
                  </a:lnTo>
                  <a:lnTo>
                    <a:pt x="812006" y="411956"/>
                  </a:lnTo>
                  <a:lnTo>
                    <a:pt x="683419" y="435768"/>
                  </a:lnTo>
                  <a:lnTo>
                    <a:pt x="585787" y="447675"/>
                  </a:lnTo>
                  <a:lnTo>
                    <a:pt x="481012" y="490537"/>
                  </a:lnTo>
                  <a:lnTo>
                    <a:pt x="400050" y="533400"/>
                  </a:lnTo>
                  <a:lnTo>
                    <a:pt x="354806" y="557212"/>
                  </a:lnTo>
                  <a:lnTo>
                    <a:pt x="323850" y="611981"/>
                  </a:lnTo>
                  <a:lnTo>
                    <a:pt x="259556" y="707231"/>
                  </a:lnTo>
                  <a:lnTo>
                    <a:pt x="200025" y="800100"/>
                  </a:lnTo>
                  <a:lnTo>
                    <a:pt x="150019" y="859631"/>
                  </a:lnTo>
                  <a:lnTo>
                    <a:pt x="78581" y="921543"/>
                  </a:lnTo>
                  <a:lnTo>
                    <a:pt x="0" y="969168"/>
                  </a:lnTo>
                  <a:lnTo>
                    <a:pt x="21431" y="962025"/>
                  </a:lnTo>
                  <a:lnTo>
                    <a:pt x="126206" y="923925"/>
                  </a:lnTo>
                  <a:lnTo>
                    <a:pt x="250031" y="876300"/>
                  </a:lnTo>
                  <a:lnTo>
                    <a:pt x="369094" y="819150"/>
                  </a:lnTo>
                  <a:lnTo>
                    <a:pt x="511969" y="762000"/>
                  </a:lnTo>
                  <a:lnTo>
                    <a:pt x="619125" y="733425"/>
                  </a:lnTo>
                  <a:lnTo>
                    <a:pt x="742950" y="697706"/>
                  </a:lnTo>
                  <a:lnTo>
                    <a:pt x="933450" y="678656"/>
                  </a:lnTo>
                  <a:lnTo>
                    <a:pt x="1166812" y="654843"/>
                  </a:lnTo>
                  <a:lnTo>
                    <a:pt x="1481137" y="614362"/>
                  </a:lnTo>
                  <a:lnTo>
                    <a:pt x="1702594" y="585787"/>
                  </a:lnTo>
                  <a:lnTo>
                    <a:pt x="1731169" y="585787"/>
                  </a:lnTo>
                  <a:lnTo>
                    <a:pt x="1890712" y="554831"/>
                  </a:lnTo>
                  <a:lnTo>
                    <a:pt x="2093119" y="519112"/>
                  </a:lnTo>
                  <a:lnTo>
                    <a:pt x="2293144" y="488156"/>
                  </a:lnTo>
                  <a:lnTo>
                    <a:pt x="2495550" y="450056"/>
                  </a:lnTo>
                  <a:lnTo>
                    <a:pt x="2662237" y="428625"/>
                  </a:lnTo>
                  <a:lnTo>
                    <a:pt x="2817019" y="404812"/>
                  </a:lnTo>
                  <a:lnTo>
                    <a:pt x="2950369" y="385762"/>
                  </a:lnTo>
                  <a:lnTo>
                    <a:pt x="3105150" y="364331"/>
                  </a:lnTo>
                  <a:lnTo>
                    <a:pt x="3243262" y="335756"/>
                  </a:lnTo>
                  <a:lnTo>
                    <a:pt x="3426619" y="300037"/>
                  </a:lnTo>
                  <a:lnTo>
                    <a:pt x="3529012" y="280987"/>
                  </a:lnTo>
                  <a:lnTo>
                    <a:pt x="3648075" y="266700"/>
                  </a:lnTo>
                  <a:lnTo>
                    <a:pt x="3750469" y="259556"/>
                  </a:lnTo>
                  <a:lnTo>
                    <a:pt x="3900487" y="250031"/>
                  </a:lnTo>
                  <a:lnTo>
                    <a:pt x="4052887" y="233362"/>
                  </a:lnTo>
                  <a:lnTo>
                    <a:pt x="4055269" y="0"/>
                  </a:ln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a:off x="6134100" y="2302669"/>
              <a:ext cx="2507456" cy="247650"/>
            </a:xfrm>
            <a:custGeom>
              <a:avLst/>
              <a:gdLst>
                <a:gd name="connsiteX0" fmla="*/ 2507456 w 2507456"/>
                <a:gd name="connsiteY0" fmla="*/ 0 h 247650"/>
                <a:gd name="connsiteX1" fmla="*/ 2331244 w 2507456"/>
                <a:gd name="connsiteY1" fmla="*/ 14287 h 247650"/>
                <a:gd name="connsiteX2" fmla="*/ 2109788 w 2507456"/>
                <a:gd name="connsiteY2" fmla="*/ 28575 h 247650"/>
                <a:gd name="connsiteX3" fmla="*/ 1935956 w 2507456"/>
                <a:gd name="connsiteY3" fmla="*/ 38100 h 247650"/>
                <a:gd name="connsiteX4" fmla="*/ 1764506 w 2507456"/>
                <a:gd name="connsiteY4" fmla="*/ 47625 h 247650"/>
                <a:gd name="connsiteX5" fmla="*/ 1604963 w 2507456"/>
                <a:gd name="connsiteY5" fmla="*/ 61912 h 247650"/>
                <a:gd name="connsiteX6" fmla="*/ 1466850 w 2507456"/>
                <a:gd name="connsiteY6" fmla="*/ 71437 h 247650"/>
                <a:gd name="connsiteX7" fmla="*/ 1300163 w 2507456"/>
                <a:gd name="connsiteY7" fmla="*/ 83344 h 247650"/>
                <a:gd name="connsiteX8" fmla="*/ 1145381 w 2507456"/>
                <a:gd name="connsiteY8" fmla="*/ 92869 h 247650"/>
                <a:gd name="connsiteX9" fmla="*/ 1042988 w 2507456"/>
                <a:gd name="connsiteY9" fmla="*/ 102394 h 247650"/>
                <a:gd name="connsiteX10" fmla="*/ 871538 w 2507456"/>
                <a:gd name="connsiteY10" fmla="*/ 116681 h 247650"/>
                <a:gd name="connsiteX11" fmla="*/ 692944 w 2507456"/>
                <a:gd name="connsiteY11" fmla="*/ 123825 h 247650"/>
                <a:gd name="connsiteX12" fmla="*/ 552450 w 2507456"/>
                <a:gd name="connsiteY12" fmla="*/ 130969 h 247650"/>
                <a:gd name="connsiteX13" fmla="*/ 459581 w 2507456"/>
                <a:gd name="connsiteY13" fmla="*/ 135731 h 247650"/>
                <a:gd name="connsiteX14" fmla="*/ 426244 w 2507456"/>
                <a:gd name="connsiteY14" fmla="*/ 150019 h 247650"/>
                <a:gd name="connsiteX15" fmla="*/ 345281 w 2507456"/>
                <a:gd name="connsiteY15" fmla="*/ 147637 h 247650"/>
                <a:gd name="connsiteX16" fmla="*/ 261938 w 2507456"/>
                <a:gd name="connsiteY16" fmla="*/ 152400 h 247650"/>
                <a:gd name="connsiteX17" fmla="*/ 200025 w 2507456"/>
                <a:gd name="connsiteY17" fmla="*/ 154781 h 247650"/>
                <a:gd name="connsiteX18" fmla="*/ 114300 w 2507456"/>
                <a:gd name="connsiteY18" fmla="*/ 161925 h 247650"/>
                <a:gd name="connsiteX19" fmla="*/ 97631 w 2507456"/>
                <a:gd name="connsiteY19" fmla="*/ 161925 h 247650"/>
                <a:gd name="connsiteX20" fmla="*/ 54769 w 2507456"/>
                <a:gd name="connsiteY20" fmla="*/ 192881 h 247650"/>
                <a:gd name="connsiteX21" fmla="*/ 26194 w 2507456"/>
                <a:gd name="connsiteY21" fmla="*/ 226219 h 247650"/>
                <a:gd name="connsiteX22" fmla="*/ 0 w 2507456"/>
                <a:gd name="connsiteY22" fmla="*/ 247650 h 247650"/>
                <a:gd name="connsiteX23" fmla="*/ 69056 w 2507456"/>
                <a:gd name="connsiteY23" fmla="*/ 247650 h 247650"/>
                <a:gd name="connsiteX24" fmla="*/ 235744 w 2507456"/>
                <a:gd name="connsiteY24" fmla="*/ 240506 h 247650"/>
                <a:gd name="connsiteX25" fmla="*/ 361950 w 2507456"/>
                <a:gd name="connsiteY25" fmla="*/ 233362 h 247650"/>
                <a:gd name="connsiteX26" fmla="*/ 550069 w 2507456"/>
                <a:gd name="connsiteY26" fmla="*/ 226219 h 247650"/>
                <a:gd name="connsiteX27" fmla="*/ 695325 w 2507456"/>
                <a:gd name="connsiteY27" fmla="*/ 216694 h 247650"/>
                <a:gd name="connsiteX28" fmla="*/ 831056 w 2507456"/>
                <a:gd name="connsiteY28" fmla="*/ 204787 h 247650"/>
                <a:gd name="connsiteX29" fmla="*/ 1007269 w 2507456"/>
                <a:gd name="connsiteY29" fmla="*/ 188119 h 247650"/>
                <a:gd name="connsiteX30" fmla="*/ 1173956 w 2507456"/>
                <a:gd name="connsiteY30" fmla="*/ 169069 h 247650"/>
                <a:gd name="connsiteX31" fmla="*/ 1319213 w 2507456"/>
                <a:gd name="connsiteY31" fmla="*/ 154781 h 247650"/>
                <a:gd name="connsiteX32" fmla="*/ 1466850 w 2507456"/>
                <a:gd name="connsiteY32" fmla="*/ 138112 h 247650"/>
                <a:gd name="connsiteX33" fmla="*/ 1564481 w 2507456"/>
                <a:gd name="connsiteY33" fmla="*/ 128587 h 247650"/>
                <a:gd name="connsiteX34" fmla="*/ 1754981 w 2507456"/>
                <a:gd name="connsiteY34" fmla="*/ 121444 h 247650"/>
                <a:gd name="connsiteX35" fmla="*/ 1928813 w 2507456"/>
                <a:gd name="connsiteY35" fmla="*/ 114300 h 247650"/>
                <a:gd name="connsiteX36" fmla="*/ 2131219 w 2507456"/>
                <a:gd name="connsiteY36" fmla="*/ 104775 h 247650"/>
                <a:gd name="connsiteX37" fmla="*/ 2352675 w 2507456"/>
                <a:gd name="connsiteY37" fmla="*/ 95250 h 247650"/>
                <a:gd name="connsiteX38" fmla="*/ 2505075 w 2507456"/>
                <a:gd name="connsiteY38" fmla="*/ 97631 h 247650"/>
                <a:gd name="connsiteX39" fmla="*/ 2507456 w 2507456"/>
                <a:gd name="connsiteY39" fmla="*/ 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07456" h="247650">
                  <a:moveTo>
                    <a:pt x="2507456" y="0"/>
                  </a:moveTo>
                  <a:lnTo>
                    <a:pt x="2331244" y="14287"/>
                  </a:lnTo>
                  <a:lnTo>
                    <a:pt x="2109788" y="28575"/>
                  </a:lnTo>
                  <a:lnTo>
                    <a:pt x="1935956" y="38100"/>
                  </a:lnTo>
                  <a:lnTo>
                    <a:pt x="1764506" y="47625"/>
                  </a:lnTo>
                  <a:lnTo>
                    <a:pt x="1604963" y="61912"/>
                  </a:lnTo>
                  <a:lnTo>
                    <a:pt x="1466850" y="71437"/>
                  </a:lnTo>
                  <a:lnTo>
                    <a:pt x="1300163" y="83344"/>
                  </a:lnTo>
                  <a:lnTo>
                    <a:pt x="1145381" y="92869"/>
                  </a:lnTo>
                  <a:lnTo>
                    <a:pt x="1042988" y="102394"/>
                  </a:lnTo>
                  <a:lnTo>
                    <a:pt x="871538" y="116681"/>
                  </a:lnTo>
                  <a:lnTo>
                    <a:pt x="692944" y="123825"/>
                  </a:lnTo>
                  <a:lnTo>
                    <a:pt x="552450" y="130969"/>
                  </a:lnTo>
                  <a:lnTo>
                    <a:pt x="459581" y="135731"/>
                  </a:lnTo>
                  <a:lnTo>
                    <a:pt x="426244" y="150019"/>
                  </a:lnTo>
                  <a:lnTo>
                    <a:pt x="345281" y="147637"/>
                  </a:lnTo>
                  <a:lnTo>
                    <a:pt x="261938" y="152400"/>
                  </a:lnTo>
                  <a:lnTo>
                    <a:pt x="200025" y="154781"/>
                  </a:lnTo>
                  <a:lnTo>
                    <a:pt x="114300" y="161925"/>
                  </a:lnTo>
                  <a:lnTo>
                    <a:pt x="97631" y="161925"/>
                  </a:lnTo>
                  <a:lnTo>
                    <a:pt x="54769" y="192881"/>
                  </a:lnTo>
                  <a:lnTo>
                    <a:pt x="26194" y="226219"/>
                  </a:lnTo>
                  <a:lnTo>
                    <a:pt x="0" y="247650"/>
                  </a:lnTo>
                  <a:lnTo>
                    <a:pt x="69056" y="247650"/>
                  </a:lnTo>
                  <a:lnTo>
                    <a:pt x="235744" y="240506"/>
                  </a:lnTo>
                  <a:lnTo>
                    <a:pt x="361950" y="233362"/>
                  </a:lnTo>
                  <a:lnTo>
                    <a:pt x="550069" y="226219"/>
                  </a:lnTo>
                  <a:lnTo>
                    <a:pt x="695325" y="216694"/>
                  </a:lnTo>
                  <a:lnTo>
                    <a:pt x="831056" y="204787"/>
                  </a:lnTo>
                  <a:lnTo>
                    <a:pt x="1007269" y="188119"/>
                  </a:lnTo>
                  <a:lnTo>
                    <a:pt x="1173956" y="169069"/>
                  </a:lnTo>
                  <a:lnTo>
                    <a:pt x="1319213" y="154781"/>
                  </a:lnTo>
                  <a:lnTo>
                    <a:pt x="1466850" y="138112"/>
                  </a:lnTo>
                  <a:lnTo>
                    <a:pt x="1564481" y="128587"/>
                  </a:lnTo>
                  <a:lnTo>
                    <a:pt x="1754981" y="121444"/>
                  </a:lnTo>
                  <a:lnTo>
                    <a:pt x="1928813" y="114300"/>
                  </a:lnTo>
                  <a:lnTo>
                    <a:pt x="2131219" y="104775"/>
                  </a:lnTo>
                  <a:lnTo>
                    <a:pt x="2352675" y="95250"/>
                  </a:lnTo>
                  <a:lnTo>
                    <a:pt x="2505075" y="97631"/>
                  </a:lnTo>
                  <a:cubicBezTo>
                    <a:pt x="2505869" y="65087"/>
                    <a:pt x="2506662" y="32544"/>
                    <a:pt x="2507456" y="0"/>
                  </a:cubicBez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a:off x="4902994" y="2328863"/>
              <a:ext cx="230981" cy="280986"/>
            </a:xfrm>
            <a:custGeom>
              <a:avLst/>
              <a:gdLst>
                <a:gd name="connsiteX0" fmla="*/ 223837 w 223837"/>
                <a:gd name="connsiteY0" fmla="*/ 145256 h 302418"/>
                <a:gd name="connsiteX1" fmla="*/ 180975 w 223837"/>
                <a:gd name="connsiteY1" fmla="*/ 76200 h 302418"/>
                <a:gd name="connsiteX2" fmla="*/ 147637 w 223837"/>
                <a:gd name="connsiteY2" fmla="*/ 28575 h 302418"/>
                <a:gd name="connsiteX3" fmla="*/ 111919 w 223837"/>
                <a:gd name="connsiteY3" fmla="*/ 0 h 302418"/>
                <a:gd name="connsiteX4" fmla="*/ 78581 w 223837"/>
                <a:gd name="connsiteY4" fmla="*/ 11906 h 302418"/>
                <a:gd name="connsiteX5" fmla="*/ 50006 w 223837"/>
                <a:gd name="connsiteY5" fmla="*/ 69056 h 302418"/>
                <a:gd name="connsiteX6" fmla="*/ 19050 w 223837"/>
                <a:gd name="connsiteY6" fmla="*/ 123825 h 302418"/>
                <a:gd name="connsiteX7" fmla="*/ 0 w 223837"/>
                <a:gd name="connsiteY7" fmla="*/ 171450 h 302418"/>
                <a:gd name="connsiteX8" fmla="*/ 54769 w 223837"/>
                <a:gd name="connsiteY8" fmla="*/ 164306 h 302418"/>
                <a:gd name="connsiteX9" fmla="*/ 116681 w 223837"/>
                <a:gd name="connsiteY9" fmla="*/ 173831 h 302418"/>
                <a:gd name="connsiteX10" fmla="*/ 145256 w 223837"/>
                <a:gd name="connsiteY10" fmla="*/ 216693 h 302418"/>
                <a:gd name="connsiteX11" fmla="*/ 173831 w 223837"/>
                <a:gd name="connsiteY11" fmla="*/ 266700 h 302418"/>
                <a:gd name="connsiteX12" fmla="*/ 180975 w 223837"/>
                <a:gd name="connsiteY12" fmla="*/ 302418 h 302418"/>
                <a:gd name="connsiteX13" fmla="*/ 223837 w 223837"/>
                <a:gd name="connsiteY13" fmla="*/ 145256 h 302418"/>
                <a:gd name="connsiteX0" fmla="*/ 230981 w 230981"/>
                <a:gd name="connsiteY0" fmla="*/ 135731 h 302418"/>
                <a:gd name="connsiteX1" fmla="*/ 180975 w 230981"/>
                <a:gd name="connsiteY1" fmla="*/ 76200 h 302418"/>
                <a:gd name="connsiteX2" fmla="*/ 147637 w 230981"/>
                <a:gd name="connsiteY2" fmla="*/ 28575 h 302418"/>
                <a:gd name="connsiteX3" fmla="*/ 111919 w 230981"/>
                <a:gd name="connsiteY3" fmla="*/ 0 h 302418"/>
                <a:gd name="connsiteX4" fmla="*/ 78581 w 230981"/>
                <a:gd name="connsiteY4" fmla="*/ 11906 h 302418"/>
                <a:gd name="connsiteX5" fmla="*/ 50006 w 230981"/>
                <a:gd name="connsiteY5" fmla="*/ 69056 h 302418"/>
                <a:gd name="connsiteX6" fmla="*/ 19050 w 230981"/>
                <a:gd name="connsiteY6" fmla="*/ 123825 h 302418"/>
                <a:gd name="connsiteX7" fmla="*/ 0 w 230981"/>
                <a:gd name="connsiteY7" fmla="*/ 171450 h 302418"/>
                <a:gd name="connsiteX8" fmla="*/ 54769 w 230981"/>
                <a:gd name="connsiteY8" fmla="*/ 164306 h 302418"/>
                <a:gd name="connsiteX9" fmla="*/ 116681 w 230981"/>
                <a:gd name="connsiteY9" fmla="*/ 173831 h 302418"/>
                <a:gd name="connsiteX10" fmla="*/ 145256 w 230981"/>
                <a:gd name="connsiteY10" fmla="*/ 216693 h 302418"/>
                <a:gd name="connsiteX11" fmla="*/ 173831 w 230981"/>
                <a:gd name="connsiteY11" fmla="*/ 266700 h 302418"/>
                <a:gd name="connsiteX12" fmla="*/ 180975 w 230981"/>
                <a:gd name="connsiteY12" fmla="*/ 302418 h 302418"/>
                <a:gd name="connsiteX13" fmla="*/ 230981 w 230981"/>
                <a:gd name="connsiteY13" fmla="*/ 135731 h 302418"/>
                <a:gd name="connsiteX0" fmla="*/ 230981 w 230981"/>
                <a:gd name="connsiteY0" fmla="*/ 135731 h 302418"/>
                <a:gd name="connsiteX1" fmla="*/ 195263 w 230981"/>
                <a:gd name="connsiteY1" fmla="*/ 76200 h 302418"/>
                <a:gd name="connsiteX2" fmla="*/ 147637 w 230981"/>
                <a:gd name="connsiteY2" fmla="*/ 28575 h 302418"/>
                <a:gd name="connsiteX3" fmla="*/ 111919 w 230981"/>
                <a:gd name="connsiteY3" fmla="*/ 0 h 302418"/>
                <a:gd name="connsiteX4" fmla="*/ 78581 w 230981"/>
                <a:gd name="connsiteY4" fmla="*/ 11906 h 302418"/>
                <a:gd name="connsiteX5" fmla="*/ 50006 w 230981"/>
                <a:gd name="connsiteY5" fmla="*/ 69056 h 302418"/>
                <a:gd name="connsiteX6" fmla="*/ 19050 w 230981"/>
                <a:gd name="connsiteY6" fmla="*/ 123825 h 302418"/>
                <a:gd name="connsiteX7" fmla="*/ 0 w 230981"/>
                <a:gd name="connsiteY7" fmla="*/ 171450 h 302418"/>
                <a:gd name="connsiteX8" fmla="*/ 54769 w 230981"/>
                <a:gd name="connsiteY8" fmla="*/ 164306 h 302418"/>
                <a:gd name="connsiteX9" fmla="*/ 116681 w 230981"/>
                <a:gd name="connsiteY9" fmla="*/ 173831 h 302418"/>
                <a:gd name="connsiteX10" fmla="*/ 145256 w 230981"/>
                <a:gd name="connsiteY10" fmla="*/ 216693 h 302418"/>
                <a:gd name="connsiteX11" fmla="*/ 173831 w 230981"/>
                <a:gd name="connsiteY11" fmla="*/ 266700 h 302418"/>
                <a:gd name="connsiteX12" fmla="*/ 180975 w 230981"/>
                <a:gd name="connsiteY12" fmla="*/ 302418 h 302418"/>
                <a:gd name="connsiteX13" fmla="*/ 230981 w 230981"/>
                <a:gd name="connsiteY13" fmla="*/ 135731 h 302418"/>
                <a:gd name="connsiteX0" fmla="*/ 230981 w 230981"/>
                <a:gd name="connsiteY0" fmla="*/ 135731 h 280986"/>
                <a:gd name="connsiteX1" fmla="*/ 195263 w 230981"/>
                <a:gd name="connsiteY1" fmla="*/ 76200 h 280986"/>
                <a:gd name="connsiteX2" fmla="*/ 147637 w 230981"/>
                <a:gd name="connsiteY2" fmla="*/ 28575 h 280986"/>
                <a:gd name="connsiteX3" fmla="*/ 111919 w 230981"/>
                <a:gd name="connsiteY3" fmla="*/ 0 h 280986"/>
                <a:gd name="connsiteX4" fmla="*/ 78581 w 230981"/>
                <a:gd name="connsiteY4" fmla="*/ 11906 h 280986"/>
                <a:gd name="connsiteX5" fmla="*/ 50006 w 230981"/>
                <a:gd name="connsiteY5" fmla="*/ 69056 h 280986"/>
                <a:gd name="connsiteX6" fmla="*/ 19050 w 230981"/>
                <a:gd name="connsiteY6" fmla="*/ 123825 h 280986"/>
                <a:gd name="connsiteX7" fmla="*/ 0 w 230981"/>
                <a:gd name="connsiteY7" fmla="*/ 171450 h 280986"/>
                <a:gd name="connsiteX8" fmla="*/ 54769 w 230981"/>
                <a:gd name="connsiteY8" fmla="*/ 164306 h 280986"/>
                <a:gd name="connsiteX9" fmla="*/ 116681 w 230981"/>
                <a:gd name="connsiteY9" fmla="*/ 173831 h 280986"/>
                <a:gd name="connsiteX10" fmla="*/ 145256 w 230981"/>
                <a:gd name="connsiteY10" fmla="*/ 216693 h 280986"/>
                <a:gd name="connsiteX11" fmla="*/ 173831 w 230981"/>
                <a:gd name="connsiteY11" fmla="*/ 266700 h 280986"/>
                <a:gd name="connsiteX12" fmla="*/ 188119 w 230981"/>
                <a:gd name="connsiteY12" fmla="*/ 280986 h 280986"/>
                <a:gd name="connsiteX13" fmla="*/ 230981 w 230981"/>
                <a:gd name="connsiteY13" fmla="*/ 135731 h 28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981" h="280986">
                  <a:moveTo>
                    <a:pt x="230981" y="135731"/>
                  </a:moveTo>
                  <a:lnTo>
                    <a:pt x="195263" y="76200"/>
                  </a:lnTo>
                  <a:lnTo>
                    <a:pt x="147637" y="28575"/>
                  </a:lnTo>
                  <a:lnTo>
                    <a:pt x="111919" y="0"/>
                  </a:lnTo>
                  <a:lnTo>
                    <a:pt x="78581" y="11906"/>
                  </a:lnTo>
                  <a:lnTo>
                    <a:pt x="50006" y="69056"/>
                  </a:lnTo>
                  <a:lnTo>
                    <a:pt x="19050" y="123825"/>
                  </a:lnTo>
                  <a:lnTo>
                    <a:pt x="0" y="171450"/>
                  </a:lnTo>
                  <a:lnTo>
                    <a:pt x="54769" y="164306"/>
                  </a:lnTo>
                  <a:lnTo>
                    <a:pt x="116681" y="173831"/>
                  </a:lnTo>
                  <a:lnTo>
                    <a:pt x="145256" y="216693"/>
                  </a:lnTo>
                  <a:lnTo>
                    <a:pt x="173831" y="266700"/>
                  </a:lnTo>
                  <a:lnTo>
                    <a:pt x="188119" y="280986"/>
                  </a:lnTo>
                  <a:lnTo>
                    <a:pt x="230981" y="135731"/>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a:off x="3740497" y="2178844"/>
              <a:ext cx="488603" cy="404812"/>
            </a:xfrm>
            <a:custGeom>
              <a:avLst/>
              <a:gdLst>
                <a:gd name="connsiteX0" fmla="*/ 473869 w 473869"/>
                <a:gd name="connsiteY0" fmla="*/ 73818 h 397668"/>
                <a:gd name="connsiteX1" fmla="*/ 464344 w 473869"/>
                <a:gd name="connsiteY1" fmla="*/ 0 h 397668"/>
                <a:gd name="connsiteX2" fmla="*/ 438150 w 473869"/>
                <a:gd name="connsiteY2" fmla="*/ 19050 h 397668"/>
                <a:gd name="connsiteX3" fmla="*/ 407194 w 473869"/>
                <a:gd name="connsiteY3" fmla="*/ 69056 h 397668"/>
                <a:gd name="connsiteX4" fmla="*/ 383382 w 473869"/>
                <a:gd name="connsiteY4" fmla="*/ 100012 h 397668"/>
                <a:gd name="connsiteX5" fmla="*/ 378619 w 473869"/>
                <a:gd name="connsiteY5" fmla="*/ 100012 h 397668"/>
                <a:gd name="connsiteX6" fmla="*/ 347663 w 473869"/>
                <a:gd name="connsiteY6" fmla="*/ 147637 h 397668"/>
                <a:gd name="connsiteX7" fmla="*/ 309563 w 473869"/>
                <a:gd name="connsiteY7" fmla="*/ 221456 h 397668"/>
                <a:gd name="connsiteX8" fmla="*/ 273844 w 473869"/>
                <a:gd name="connsiteY8" fmla="*/ 302418 h 397668"/>
                <a:gd name="connsiteX9" fmla="*/ 250032 w 473869"/>
                <a:gd name="connsiteY9" fmla="*/ 259556 h 397668"/>
                <a:gd name="connsiteX10" fmla="*/ 226219 w 473869"/>
                <a:gd name="connsiteY10" fmla="*/ 288131 h 397668"/>
                <a:gd name="connsiteX11" fmla="*/ 207169 w 473869"/>
                <a:gd name="connsiteY11" fmla="*/ 311943 h 397668"/>
                <a:gd name="connsiteX12" fmla="*/ 190500 w 473869"/>
                <a:gd name="connsiteY12" fmla="*/ 280987 h 397668"/>
                <a:gd name="connsiteX13" fmla="*/ 150019 w 473869"/>
                <a:gd name="connsiteY13" fmla="*/ 283368 h 397668"/>
                <a:gd name="connsiteX14" fmla="*/ 138113 w 473869"/>
                <a:gd name="connsiteY14" fmla="*/ 280987 h 397668"/>
                <a:gd name="connsiteX15" fmla="*/ 109538 w 473869"/>
                <a:gd name="connsiteY15" fmla="*/ 121443 h 397668"/>
                <a:gd name="connsiteX16" fmla="*/ 61913 w 473869"/>
                <a:gd name="connsiteY16" fmla="*/ 85725 h 397668"/>
                <a:gd name="connsiteX17" fmla="*/ 30957 w 473869"/>
                <a:gd name="connsiteY17" fmla="*/ 64293 h 397668"/>
                <a:gd name="connsiteX18" fmla="*/ 7144 w 473869"/>
                <a:gd name="connsiteY18" fmla="*/ 64293 h 397668"/>
                <a:gd name="connsiteX19" fmla="*/ 7144 w 473869"/>
                <a:gd name="connsiteY19" fmla="*/ 64293 h 397668"/>
                <a:gd name="connsiteX20" fmla="*/ 0 w 473869"/>
                <a:gd name="connsiteY20" fmla="*/ 107156 h 397668"/>
                <a:gd name="connsiteX21" fmla="*/ 16669 w 473869"/>
                <a:gd name="connsiteY21" fmla="*/ 180975 h 397668"/>
                <a:gd name="connsiteX22" fmla="*/ 45244 w 473869"/>
                <a:gd name="connsiteY22" fmla="*/ 228600 h 397668"/>
                <a:gd name="connsiteX23" fmla="*/ 85725 w 473869"/>
                <a:gd name="connsiteY23" fmla="*/ 266700 h 397668"/>
                <a:gd name="connsiteX24" fmla="*/ 128588 w 473869"/>
                <a:gd name="connsiteY24" fmla="*/ 323850 h 397668"/>
                <a:gd name="connsiteX25" fmla="*/ 157163 w 473869"/>
                <a:gd name="connsiteY25" fmla="*/ 373856 h 397668"/>
                <a:gd name="connsiteX26" fmla="*/ 178594 w 473869"/>
                <a:gd name="connsiteY26" fmla="*/ 397668 h 397668"/>
                <a:gd name="connsiteX27" fmla="*/ 242888 w 473869"/>
                <a:gd name="connsiteY27" fmla="*/ 395287 h 397668"/>
                <a:gd name="connsiteX28" fmla="*/ 295275 w 473869"/>
                <a:gd name="connsiteY28" fmla="*/ 371475 h 397668"/>
                <a:gd name="connsiteX29" fmla="*/ 326232 w 473869"/>
                <a:gd name="connsiteY29" fmla="*/ 333375 h 397668"/>
                <a:gd name="connsiteX30" fmla="*/ 352425 w 473869"/>
                <a:gd name="connsiteY30" fmla="*/ 269081 h 397668"/>
                <a:gd name="connsiteX31" fmla="*/ 383382 w 473869"/>
                <a:gd name="connsiteY31" fmla="*/ 185737 h 397668"/>
                <a:gd name="connsiteX32" fmla="*/ 404813 w 473869"/>
                <a:gd name="connsiteY32" fmla="*/ 130968 h 397668"/>
                <a:gd name="connsiteX33" fmla="*/ 428625 w 473869"/>
                <a:gd name="connsiteY33" fmla="*/ 147637 h 397668"/>
                <a:gd name="connsiteX34" fmla="*/ 473869 w 473869"/>
                <a:gd name="connsiteY34" fmla="*/ 73818 h 397668"/>
                <a:gd name="connsiteX0" fmla="*/ 473869 w 473869"/>
                <a:gd name="connsiteY0" fmla="*/ 73818 h 397668"/>
                <a:gd name="connsiteX1" fmla="*/ 464344 w 473869"/>
                <a:gd name="connsiteY1" fmla="*/ 0 h 397668"/>
                <a:gd name="connsiteX2" fmla="*/ 438150 w 473869"/>
                <a:gd name="connsiteY2" fmla="*/ 19050 h 397668"/>
                <a:gd name="connsiteX3" fmla="*/ 407194 w 473869"/>
                <a:gd name="connsiteY3" fmla="*/ 69056 h 397668"/>
                <a:gd name="connsiteX4" fmla="*/ 383382 w 473869"/>
                <a:gd name="connsiteY4" fmla="*/ 100012 h 397668"/>
                <a:gd name="connsiteX5" fmla="*/ 378619 w 473869"/>
                <a:gd name="connsiteY5" fmla="*/ 100012 h 397668"/>
                <a:gd name="connsiteX6" fmla="*/ 347663 w 473869"/>
                <a:gd name="connsiteY6" fmla="*/ 147637 h 397668"/>
                <a:gd name="connsiteX7" fmla="*/ 309563 w 473869"/>
                <a:gd name="connsiteY7" fmla="*/ 221456 h 397668"/>
                <a:gd name="connsiteX8" fmla="*/ 273844 w 473869"/>
                <a:gd name="connsiteY8" fmla="*/ 302418 h 397668"/>
                <a:gd name="connsiteX9" fmla="*/ 250032 w 473869"/>
                <a:gd name="connsiteY9" fmla="*/ 259556 h 397668"/>
                <a:gd name="connsiteX10" fmla="*/ 226219 w 473869"/>
                <a:gd name="connsiteY10" fmla="*/ 288131 h 397668"/>
                <a:gd name="connsiteX11" fmla="*/ 207169 w 473869"/>
                <a:gd name="connsiteY11" fmla="*/ 311943 h 397668"/>
                <a:gd name="connsiteX12" fmla="*/ 190500 w 473869"/>
                <a:gd name="connsiteY12" fmla="*/ 280987 h 397668"/>
                <a:gd name="connsiteX13" fmla="*/ 150019 w 473869"/>
                <a:gd name="connsiteY13" fmla="*/ 283368 h 397668"/>
                <a:gd name="connsiteX14" fmla="*/ 138113 w 473869"/>
                <a:gd name="connsiteY14" fmla="*/ 280987 h 397668"/>
                <a:gd name="connsiteX15" fmla="*/ 126207 w 473869"/>
                <a:gd name="connsiteY15" fmla="*/ 157162 h 397668"/>
                <a:gd name="connsiteX16" fmla="*/ 109538 w 473869"/>
                <a:gd name="connsiteY16" fmla="*/ 121443 h 397668"/>
                <a:gd name="connsiteX17" fmla="*/ 61913 w 473869"/>
                <a:gd name="connsiteY17" fmla="*/ 85725 h 397668"/>
                <a:gd name="connsiteX18" fmla="*/ 30957 w 473869"/>
                <a:gd name="connsiteY18" fmla="*/ 64293 h 397668"/>
                <a:gd name="connsiteX19" fmla="*/ 7144 w 473869"/>
                <a:gd name="connsiteY19" fmla="*/ 64293 h 397668"/>
                <a:gd name="connsiteX20" fmla="*/ 7144 w 473869"/>
                <a:gd name="connsiteY20" fmla="*/ 64293 h 397668"/>
                <a:gd name="connsiteX21" fmla="*/ 0 w 473869"/>
                <a:gd name="connsiteY21" fmla="*/ 107156 h 397668"/>
                <a:gd name="connsiteX22" fmla="*/ 16669 w 473869"/>
                <a:gd name="connsiteY22" fmla="*/ 180975 h 397668"/>
                <a:gd name="connsiteX23" fmla="*/ 45244 w 473869"/>
                <a:gd name="connsiteY23" fmla="*/ 228600 h 397668"/>
                <a:gd name="connsiteX24" fmla="*/ 85725 w 473869"/>
                <a:gd name="connsiteY24" fmla="*/ 266700 h 397668"/>
                <a:gd name="connsiteX25" fmla="*/ 128588 w 473869"/>
                <a:gd name="connsiteY25" fmla="*/ 323850 h 397668"/>
                <a:gd name="connsiteX26" fmla="*/ 157163 w 473869"/>
                <a:gd name="connsiteY26" fmla="*/ 373856 h 397668"/>
                <a:gd name="connsiteX27" fmla="*/ 178594 w 473869"/>
                <a:gd name="connsiteY27" fmla="*/ 397668 h 397668"/>
                <a:gd name="connsiteX28" fmla="*/ 242888 w 473869"/>
                <a:gd name="connsiteY28" fmla="*/ 395287 h 397668"/>
                <a:gd name="connsiteX29" fmla="*/ 295275 w 473869"/>
                <a:gd name="connsiteY29" fmla="*/ 371475 h 397668"/>
                <a:gd name="connsiteX30" fmla="*/ 326232 w 473869"/>
                <a:gd name="connsiteY30" fmla="*/ 333375 h 397668"/>
                <a:gd name="connsiteX31" fmla="*/ 352425 w 473869"/>
                <a:gd name="connsiteY31" fmla="*/ 269081 h 397668"/>
                <a:gd name="connsiteX32" fmla="*/ 383382 w 473869"/>
                <a:gd name="connsiteY32" fmla="*/ 185737 h 397668"/>
                <a:gd name="connsiteX33" fmla="*/ 404813 w 473869"/>
                <a:gd name="connsiteY33" fmla="*/ 130968 h 397668"/>
                <a:gd name="connsiteX34" fmla="*/ 428625 w 473869"/>
                <a:gd name="connsiteY34" fmla="*/ 147637 h 397668"/>
                <a:gd name="connsiteX35" fmla="*/ 473869 w 473869"/>
                <a:gd name="connsiteY35" fmla="*/ 73818 h 397668"/>
                <a:gd name="connsiteX0" fmla="*/ 473869 w 473869"/>
                <a:gd name="connsiteY0" fmla="*/ 73818 h 397668"/>
                <a:gd name="connsiteX1" fmla="*/ 464344 w 473869"/>
                <a:gd name="connsiteY1" fmla="*/ 0 h 397668"/>
                <a:gd name="connsiteX2" fmla="*/ 438150 w 473869"/>
                <a:gd name="connsiteY2" fmla="*/ 19050 h 397668"/>
                <a:gd name="connsiteX3" fmla="*/ 407194 w 473869"/>
                <a:gd name="connsiteY3" fmla="*/ 69056 h 397668"/>
                <a:gd name="connsiteX4" fmla="*/ 383382 w 473869"/>
                <a:gd name="connsiteY4" fmla="*/ 100012 h 397668"/>
                <a:gd name="connsiteX5" fmla="*/ 378619 w 473869"/>
                <a:gd name="connsiteY5" fmla="*/ 100012 h 397668"/>
                <a:gd name="connsiteX6" fmla="*/ 347663 w 473869"/>
                <a:gd name="connsiteY6" fmla="*/ 147637 h 397668"/>
                <a:gd name="connsiteX7" fmla="*/ 309563 w 473869"/>
                <a:gd name="connsiteY7" fmla="*/ 221456 h 397668"/>
                <a:gd name="connsiteX8" fmla="*/ 273844 w 473869"/>
                <a:gd name="connsiteY8" fmla="*/ 302418 h 397668"/>
                <a:gd name="connsiteX9" fmla="*/ 250032 w 473869"/>
                <a:gd name="connsiteY9" fmla="*/ 259556 h 397668"/>
                <a:gd name="connsiteX10" fmla="*/ 226219 w 473869"/>
                <a:gd name="connsiteY10" fmla="*/ 288131 h 397668"/>
                <a:gd name="connsiteX11" fmla="*/ 207169 w 473869"/>
                <a:gd name="connsiteY11" fmla="*/ 311943 h 397668"/>
                <a:gd name="connsiteX12" fmla="*/ 190500 w 473869"/>
                <a:gd name="connsiteY12" fmla="*/ 280987 h 397668"/>
                <a:gd name="connsiteX13" fmla="*/ 150019 w 473869"/>
                <a:gd name="connsiteY13" fmla="*/ 283368 h 397668"/>
                <a:gd name="connsiteX14" fmla="*/ 145257 w 473869"/>
                <a:gd name="connsiteY14" fmla="*/ 280987 h 397668"/>
                <a:gd name="connsiteX15" fmla="*/ 126207 w 473869"/>
                <a:gd name="connsiteY15" fmla="*/ 157162 h 397668"/>
                <a:gd name="connsiteX16" fmla="*/ 109538 w 473869"/>
                <a:gd name="connsiteY16" fmla="*/ 121443 h 397668"/>
                <a:gd name="connsiteX17" fmla="*/ 61913 w 473869"/>
                <a:gd name="connsiteY17" fmla="*/ 85725 h 397668"/>
                <a:gd name="connsiteX18" fmla="*/ 30957 w 473869"/>
                <a:gd name="connsiteY18" fmla="*/ 64293 h 397668"/>
                <a:gd name="connsiteX19" fmla="*/ 7144 w 473869"/>
                <a:gd name="connsiteY19" fmla="*/ 64293 h 397668"/>
                <a:gd name="connsiteX20" fmla="*/ 7144 w 473869"/>
                <a:gd name="connsiteY20" fmla="*/ 64293 h 397668"/>
                <a:gd name="connsiteX21" fmla="*/ 0 w 473869"/>
                <a:gd name="connsiteY21" fmla="*/ 107156 h 397668"/>
                <a:gd name="connsiteX22" fmla="*/ 16669 w 473869"/>
                <a:gd name="connsiteY22" fmla="*/ 180975 h 397668"/>
                <a:gd name="connsiteX23" fmla="*/ 45244 w 473869"/>
                <a:gd name="connsiteY23" fmla="*/ 228600 h 397668"/>
                <a:gd name="connsiteX24" fmla="*/ 85725 w 473869"/>
                <a:gd name="connsiteY24" fmla="*/ 266700 h 397668"/>
                <a:gd name="connsiteX25" fmla="*/ 128588 w 473869"/>
                <a:gd name="connsiteY25" fmla="*/ 323850 h 397668"/>
                <a:gd name="connsiteX26" fmla="*/ 157163 w 473869"/>
                <a:gd name="connsiteY26" fmla="*/ 373856 h 397668"/>
                <a:gd name="connsiteX27" fmla="*/ 178594 w 473869"/>
                <a:gd name="connsiteY27" fmla="*/ 397668 h 397668"/>
                <a:gd name="connsiteX28" fmla="*/ 242888 w 473869"/>
                <a:gd name="connsiteY28" fmla="*/ 395287 h 397668"/>
                <a:gd name="connsiteX29" fmla="*/ 295275 w 473869"/>
                <a:gd name="connsiteY29" fmla="*/ 371475 h 397668"/>
                <a:gd name="connsiteX30" fmla="*/ 326232 w 473869"/>
                <a:gd name="connsiteY30" fmla="*/ 333375 h 397668"/>
                <a:gd name="connsiteX31" fmla="*/ 352425 w 473869"/>
                <a:gd name="connsiteY31" fmla="*/ 269081 h 397668"/>
                <a:gd name="connsiteX32" fmla="*/ 383382 w 473869"/>
                <a:gd name="connsiteY32" fmla="*/ 185737 h 397668"/>
                <a:gd name="connsiteX33" fmla="*/ 404813 w 473869"/>
                <a:gd name="connsiteY33" fmla="*/ 130968 h 397668"/>
                <a:gd name="connsiteX34" fmla="*/ 428625 w 473869"/>
                <a:gd name="connsiteY34" fmla="*/ 147637 h 397668"/>
                <a:gd name="connsiteX35" fmla="*/ 473869 w 473869"/>
                <a:gd name="connsiteY35" fmla="*/ 73818 h 397668"/>
                <a:gd name="connsiteX0" fmla="*/ 473869 w 473869"/>
                <a:gd name="connsiteY0" fmla="*/ 73818 h 397668"/>
                <a:gd name="connsiteX1" fmla="*/ 464344 w 473869"/>
                <a:gd name="connsiteY1" fmla="*/ 0 h 397668"/>
                <a:gd name="connsiteX2" fmla="*/ 438150 w 473869"/>
                <a:gd name="connsiteY2" fmla="*/ 19050 h 397668"/>
                <a:gd name="connsiteX3" fmla="*/ 407194 w 473869"/>
                <a:gd name="connsiteY3" fmla="*/ 69056 h 397668"/>
                <a:gd name="connsiteX4" fmla="*/ 383382 w 473869"/>
                <a:gd name="connsiteY4" fmla="*/ 100012 h 397668"/>
                <a:gd name="connsiteX5" fmla="*/ 378619 w 473869"/>
                <a:gd name="connsiteY5" fmla="*/ 100012 h 397668"/>
                <a:gd name="connsiteX6" fmla="*/ 347663 w 473869"/>
                <a:gd name="connsiteY6" fmla="*/ 147637 h 397668"/>
                <a:gd name="connsiteX7" fmla="*/ 309563 w 473869"/>
                <a:gd name="connsiteY7" fmla="*/ 221456 h 397668"/>
                <a:gd name="connsiteX8" fmla="*/ 273844 w 473869"/>
                <a:gd name="connsiteY8" fmla="*/ 302418 h 397668"/>
                <a:gd name="connsiteX9" fmla="*/ 250032 w 473869"/>
                <a:gd name="connsiteY9" fmla="*/ 259556 h 397668"/>
                <a:gd name="connsiteX10" fmla="*/ 226219 w 473869"/>
                <a:gd name="connsiteY10" fmla="*/ 288131 h 397668"/>
                <a:gd name="connsiteX11" fmla="*/ 207169 w 473869"/>
                <a:gd name="connsiteY11" fmla="*/ 311943 h 397668"/>
                <a:gd name="connsiteX12" fmla="*/ 190500 w 473869"/>
                <a:gd name="connsiteY12" fmla="*/ 280987 h 397668"/>
                <a:gd name="connsiteX13" fmla="*/ 166688 w 473869"/>
                <a:gd name="connsiteY13" fmla="*/ 276224 h 397668"/>
                <a:gd name="connsiteX14" fmla="*/ 145257 w 473869"/>
                <a:gd name="connsiteY14" fmla="*/ 280987 h 397668"/>
                <a:gd name="connsiteX15" fmla="*/ 126207 w 473869"/>
                <a:gd name="connsiteY15" fmla="*/ 157162 h 397668"/>
                <a:gd name="connsiteX16" fmla="*/ 109538 w 473869"/>
                <a:gd name="connsiteY16" fmla="*/ 121443 h 397668"/>
                <a:gd name="connsiteX17" fmla="*/ 61913 w 473869"/>
                <a:gd name="connsiteY17" fmla="*/ 85725 h 397668"/>
                <a:gd name="connsiteX18" fmla="*/ 30957 w 473869"/>
                <a:gd name="connsiteY18" fmla="*/ 64293 h 397668"/>
                <a:gd name="connsiteX19" fmla="*/ 7144 w 473869"/>
                <a:gd name="connsiteY19" fmla="*/ 64293 h 397668"/>
                <a:gd name="connsiteX20" fmla="*/ 7144 w 473869"/>
                <a:gd name="connsiteY20" fmla="*/ 64293 h 397668"/>
                <a:gd name="connsiteX21" fmla="*/ 0 w 473869"/>
                <a:gd name="connsiteY21" fmla="*/ 107156 h 397668"/>
                <a:gd name="connsiteX22" fmla="*/ 16669 w 473869"/>
                <a:gd name="connsiteY22" fmla="*/ 180975 h 397668"/>
                <a:gd name="connsiteX23" fmla="*/ 45244 w 473869"/>
                <a:gd name="connsiteY23" fmla="*/ 228600 h 397668"/>
                <a:gd name="connsiteX24" fmla="*/ 85725 w 473869"/>
                <a:gd name="connsiteY24" fmla="*/ 266700 h 397668"/>
                <a:gd name="connsiteX25" fmla="*/ 128588 w 473869"/>
                <a:gd name="connsiteY25" fmla="*/ 323850 h 397668"/>
                <a:gd name="connsiteX26" fmla="*/ 157163 w 473869"/>
                <a:gd name="connsiteY26" fmla="*/ 373856 h 397668"/>
                <a:gd name="connsiteX27" fmla="*/ 178594 w 473869"/>
                <a:gd name="connsiteY27" fmla="*/ 397668 h 397668"/>
                <a:gd name="connsiteX28" fmla="*/ 242888 w 473869"/>
                <a:gd name="connsiteY28" fmla="*/ 395287 h 397668"/>
                <a:gd name="connsiteX29" fmla="*/ 295275 w 473869"/>
                <a:gd name="connsiteY29" fmla="*/ 371475 h 397668"/>
                <a:gd name="connsiteX30" fmla="*/ 326232 w 473869"/>
                <a:gd name="connsiteY30" fmla="*/ 333375 h 397668"/>
                <a:gd name="connsiteX31" fmla="*/ 352425 w 473869"/>
                <a:gd name="connsiteY31" fmla="*/ 269081 h 397668"/>
                <a:gd name="connsiteX32" fmla="*/ 383382 w 473869"/>
                <a:gd name="connsiteY32" fmla="*/ 185737 h 397668"/>
                <a:gd name="connsiteX33" fmla="*/ 404813 w 473869"/>
                <a:gd name="connsiteY33" fmla="*/ 130968 h 397668"/>
                <a:gd name="connsiteX34" fmla="*/ 428625 w 473869"/>
                <a:gd name="connsiteY34" fmla="*/ 147637 h 397668"/>
                <a:gd name="connsiteX35" fmla="*/ 473869 w 473869"/>
                <a:gd name="connsiteY35" fmla="*/ 73818 h 397668"/>
                <a:gd name="connsiteX0" fmla="*/ 473869 w 473869"/>
                <a:gd name="connsiteY0" fmla="*/ 73818 h 397668"/>
                <a:gd name="connsiteX1" fmla="*/ 464344 w 473869"/>
                <a:gd name="connsiteY1" fmla="*/ 0 h 397668"/>
                <a:gd name="connsiteX2" fmla="*/ 438150 w 473869"/>
                <a:gd name="connsiteY2" fmla="*/ 19050 h 397668"/>
                <a:gd name="connsiteX3" fmla="*/ 407194 w 473869"/>
                <a:gd name="connsiteY3" fmla="*/ 69056 h 397668"/>
                <a:gd name="connsiteX4" fmla="*/ 383382 w 473869"/>
                <a:gd name="connsiteY4" fmla="*/ 100012 h 397668"/>
                <a:gd name="connsiteX5" fmla="*/ 378619 w 473869"/>
                <a:gd name="connsiteY5" fmla="*/ 73819 h 397668"/>
                <a:gd name="connsiteX6" fmla="*/ 347663 w 473869"/>
                <a:gd name="connsiteY6" fmla="*/ 147637 h 397668"/>
                <a:gd name="connsiteX7" fmla="*/ 309563 w 473869"/>
                <a:gd name="connsiteY7" fmla="*/ 221456 h 397668"/>
                <a:gd name="connsiteX8" fmla="*/ 273844 w 473869"/>
                <a:gd name="connsiteY8" fmla="*/ 302418 h 397668"/>
                <a:gd name="connsiteX9" fmla="*/ 250032 w 473869"/>
                <a:gd name="connsiteY9" fmla="*/ 259556 h 397668"/>
                <a:gd name="connsiteX10" fmla="*/ 226219 w 473869"/>
                <a:gd name="connsiteY10" fmla="*/ 288131 h 397668"/>
                <a:gd name="connsiteX11" fmla="*/ 207169 w 473869"/>
                <a:gd name="connsiteY11" fmla="*/ 311943 h 397668"/>
                <a:gd name="connsiteX12" fmla="*/ 190500 w 473869"/>
                <a:gd name="connsiteY12" fmla="*/ 280987 h 397668"/>
                <a:gd name="connsiteX13" fmla="*/ 166688 w 473869"/>
                <a:gd name="connsiteY13" fmla="*/ 276224 h 397668"/>
                <a:gd name="connsiteX14" fmla="*/ 145257 w 473869"/>
                <a:gd name="connsiteY14" fmla="*/ 280987 h 397668"/>
                <a:gd name="connsiteX15" fmla="*/ 126207 w 473869"/>
                <a:gd name="connsiteY15" fmla="*/ 157162 h 397668"/>
                <a:gd name="connsiteX16" fmla="*/ 109538 w 473869"/>
                <a:gd name="connsiteY16" fmla="*/ 121443 h 397668"/>
                <a:gd name="connsiteX17" fmla="*/ 61913 w 473869"/>
                <a:gd name="connsiteY17" fmla="*/ 85725 h 397668"/>
                <a:gd name="connsiteX18" fmla="*/ 30957 w 473869"/>
                <a:gd name="connsiteY18" fmla="*/ 64293 h 397668"/>
                <a:gd name="connsiteX19" fmla="*/ 7144 w 473869"/>
                <a:gd name="connsiteY19" fmla="*/ 64293 h 397668"/>
                <a:gd name="connsiteX20" fmla="*/ 7144 w 473869"/>
                <a:gd name="connsiteY20" fmla="*/ 64293 h 397668"/>
                <a:gd name="connsiteX21" fmla="*/ 0 w 473869"/>
                <a:gd name="connsiteY21" fmla="*/ 107156 h 397668"/>
                <a:gd name="connsiteX22" fmla="*/ 16669 w 473869"/>
                <a:gd name="connsiteY22" fmla="*/ 180975 h 397668"/>
                <a:gd name="connsiteX23" fmla="*/ 45244 w 473869"/>
                <a:gd name="connsiteY23" fmla="*/ 228600 h 397668"/>
                <a:gd name="connsiteX24" fmla="*/ 85725 w 473869"/>
                <a:gd name="connsiteY24" fmla="*/ 266700 h 397668"/>
                <a:gd name="connsiteX25" fmla="*/ 128588 w 473869"/>
                <a:gd name="connsiteY25" fmla="*/ 323850 h 397668"/>
                <a:gd name="connsiteX26" fmla="*/ 157163 w 473869"/>
                <a:gd name="connsiteY26" fmla="*/ 373856 h 397668"/>
                <a:gd name="connsiteX27" fmla="*/ 178594 w 473869"/>
                <a:gd name="connsiteY27" fmla="*/ 397668 h 397668"/>
                <a:gd name="connsiteX28" fmla="*/ 242888 w 473869"/>
                <a:gd name="connsiteY28" fmla="*/ 395287 h 397668"/>
                <a:gd name="connsiteX29" fmla="*/ 295275 w 473869"/>
                <a:gd name="connsiteY29" fmla="*/ 371475 h 397668"/>
                <a:gd name="connsiteX30" fmla="*/ 326232 w 473869"/>
                <a:gd name="connsiteY30" fmla="*/ 333375 h 397668"/>
                <a:gd name="connsiteX31" fmla="*/ 352425 w 473869"/>
                <a:gd name="connsiteY31" fmla="*/ 269081 h 397668"/>
                <a:gd name="connsiteX32" fmla="*/ 383382 w 473869"/>
                <a:gd name="connsiteY32" fmla="*/ 185737 h 397668"/>
                <a:gd name="connsiteX33" fmla="*/ 404813 w 473869"/>
                <a:gd name="connsiteY33" fmla="*/ 130968 h 397668"/>
                <a:gd name="connsiteX34" fmla="*/ 428625 w 473869"/>
                <a:gd name="connsiteY34" fmla="*/ 147637 h 397668"/>
                <a:gd name="connsiteX35" fmla="*/ 473869 w 473869"/>
                <a:gd name="connsiteY35" fmla="*/ 73818 h 397668"/>
                <a:gd name="connsiteX0" fmla="*/ 483394 w 483394"/>
                <a:gd name="connsiteY0" fmla="*/ 71436 h 397668"/>
                <a:gd name="connsiteX1" fmla="*/ 464344 w 483394"/>
                <a:gd name="connsiteY1" fmla="*/ 0 h 397668"/>
                <a:gd name="connsiteX2" fmla="*/ 438150 w 483394"/>
                <a:gd name="connsiteY2" fmla="*/ 19050 h 397668"/>
                <a:gd name="connsiteX3" fmla="*/ 407194 w 483394"/>
                <a:gd name="connsiteY3" fmla="*/ 69056 h 397668"/>
                <a:gd name="connsiteX4" fmla="*/ 383382 w 483394"/>
                <a:gd name="connsiteY4" fmla="*/ 100012 h 397668"/>
                <a:gd name="connsiteX5" fmla="*/ 378619 w 483394"/>
                <a:gd name="connsiteY5" fmla="*/ 73819 h 397668"/>
                <a:gd name="connsiteX6" fmla="*/ 347663 w 483394"/>
                <a:gd name="connsiteY6" fmla="*/ 147637 h 397668"/>
                <a:gd name="connsiteX7" fmla="*/ 309563 w 483394"/>
                <a:gd name="connsiteY7" fmla="*/ 221456 h 397668"/>
                <a:gd name="connsiteX8" fmla="*/ 273844 w 483394"/>
                <a:gd name="connsiteY8" fmla="*/ 302418 h 397668"/>
                <a:gd name="connsiteX9" fmla="*/ 250032 w 483394"/>
                <a:gd name="connsiteY9" fmla="*/ 259556 h 397668"/>
                <a:gd name="connsiteX10" fmla="*/ 226219 w 483394"/>
                <a:gd name="connsiteY10" fmla="*/ 288131 h 397668"/>
                <a:gd name="connsiteX11" fmla="*/ 207169 w 483394"/>
                <a:gd name="connsiteY11" fmla="*/ 311943 h 397668"/>
                <a:gd name="connsiteX12" fmla="*/ 190500 w 483394"/>
                <a:gd name="connsiteY12" fmla="*/ 280987 h 397668"/>
                <a:gd name="connsiteX13" fmla="*/ 166688 w 483394"/>
                <a:gd name="connsiteY13" fmla="*/ 276224 h 397668"/>
                <a:gd name="connsiteX14" fmla="*/ 145257 w 483394"/>
                <a:gd name="connsiteY14" fmla="*/ 280987 h 397668"/>
                <a:gd name="connsiteX15" fmla="*/ 126207 w 483394"/>
                <a:gd name="connsiteY15" fmla="*/ 157162 h 397668"/>
                <a:gd name="connsiteX16" fmla="*/ 109538 w 483394"/>
                <a:gd name="connsiteY16" fmla="*/ 121443 h 397668"/>
                <a:gd name="connsiteX17" fmla="*/ 61913 w 483394"/>
                <a:gd name="connsiteY17" fmla="*/ 85725 h 397668"/>
                <a:gd name="connsiteX18" fmla="*/ 30957 w 483394"/>
                <a:gd name="connsiteY18" fmla="*/ 64293 h 397668"/>
                <a:gd name="connsiteX19" fmla="*/ 7144 w 483394"/>
                <a:gd name="connsiteY19" fmla="*/ 64293 h 397668"/>
                <a:gd name="connsiteX20" fmla="*/ 7144 w 483394"/>
                <a:gd name="connsiteY20" fmla="*/ 64293 h 397668"/>
                <a:gd name="connsiteX21" fmla="*/ 0 w 483394"/>
                <a:gd name="connsiteY21" fmla="*/ 107156 h 397668"/>
                <a:gd name="connsiteX22" fmla="*/ 16669 w 483394"/>
                <a:gd name="connsiteY22" fmla="*/ 180975 h 397668"/>
                <a:gd name="connsiteX23" fmla="*/ 45244 w 483394"/>
                <a:gd name="connsiteY23" fmla="*/ 228600 h 397668"/>
                <a:gd name="connsiteX24" fmla="*/ 85725 w 483394"/>
                <a:gd name="connsiteY24" fmla="*/ 266700 h 397668"/>
                <a:gd name="connsiteX25" fmla="*/ 128588 w 483394"/>
                <a:gd name="connsiteY25" fmla="*/ 323850 h 397668"/>
                <a:gd name="connsiteX26" fmla="*/ 157163 w 483394"/>
                <a:gd name="connsiteY26" fmla="*/ 373856 h 397668"/>
                <a:gd name="connsiteX27" fmla="*/ 178594 w 483394"/>
                <a:gd name="connsiteY27" fmla="*/ 397668 h 397668"/>
                <a:gd name="connsiteX28" fmla="*/ 242888 w 483394"/>
                <a:gd name="connsiteY28" fmla="*/ 395287 h 397668"/>
                <a:gd name="connsiteX29" fmla="*/ 295275 w 483394"/>
                <a:gd name="connsiteY29" fmla="*/ 371475 h 397668"/>
                <a:gd name="connsiteX30" fmla="*/ 326232 w 483394"/>
                <a:gd name="connsiteY30" fmla="*/ 333375 h 397668"/>
                <a:gd name="connsiteX31" fmla="*/ 352425 w 483394"/>
                <a:gd name="connsiteY31" fmla="*/ 269081 h 397668"/>
                <a:gd name="connsiteX32" fmla="*/ 383382 w 483394"/>
                <a:gd name="connsiteY32" fmla="*/ 185737 h 397668"/>
                <a:gd name="connsiteX33" fmla="*/ 404813 w 483394"/>
                <a:gd name="connsiteY33" fmla="*/ 130968 h 397668"/>
                <a:gd name="connsiteX34" fmla="*/ 428625 w 483394"/>
                <a:gd name="connsiteY34" fmla="*/ 147637 h 397668"/>
                <a:gd name="connsiteX35" fmla="*/ 483394 w 483394"/>
                <a:gd name="connsiteY35" fmla="*/ 71436 h 397668"/>
                <a:gd name="connsiteX0" fmla="*/ 483394 w 483394"/>
                <a:gd name="connsiteY0" fmla="*/ 78580 h 404812"/>
                <a:gd name="connsiteX1" fmla="*/ 466726 w 483394"/>
                <a:gd name="connsiteY1" fmla="*/ 0 h 404812"/>
                <a:gd name="connsiteX2" fmla="*/ 438150 w 483394"/>
                <a:gd name="connsiteY2" fmla="*/ 26194 h 404812"/>
                <a:gd name="connsiteX3" fmla="*/ 407194 w 483394"/>
                <a:gd name="connsiteY3" fmla="*/ 76200 h 404812"/>
                <a:gd name="connsiteX4" fmla="*/ 383382 w 483394"/>
                <a:gd name="connsiteY4" fmla="*/ 107156 h 404812"/>
                <a:gd name="connsiteX5" fmla="*/ 378619 w 483394"/>
                <a:gd name="connsiteY5" fmla="*/ 80963 h 404812"/>
                <a:gd name="connsiteX6" fmla="*/ 347663 w 483394"/>
                <a:gd name="connsiteY6" fmla="*/ 154781 h 404812"/>
                <a:gd name="connsiteX7" fmla="*/ 309563 w 483394"/>
                <a:gd name="connsiteY7" fmla="*/ 228600 h 404812"/>
                <a:gd name="connsiteX8" fmla="*/ 273844 w 483394"/>
                <a:gd name="connsiteY8" fmla="*/ 309562 h 404812"/>
                <a:gd name="connsiteX9" fmla="*/ 250032 w 483394"/>
                <a:gd name="connsiteY9" fmla="*/ 266700 h 404812"/>
                <a:gd name="connsiteX10" fmla="*/ 226219 w 483394"/>
                <a:gd name="connsiteY10" fmla="*/ 295275 h 404812"/>
                <a:gd name="connsiteX11" fmla="*/ 207169 w 483394"/>
                <a:gd name="connsiteY11" fmla="*/ 319087 h 404812"/>
                <a:gd name="connsiteX12" fmla="*/ 190500 w 483394"/>
                <a:gd name="connsiteY12" fmla="*/ 288131 h 404812"/>
                <a:gd name="connsiteX13" fmla="*/ 166688 w 483394"/>
                <a:gd name="connsiteY13" fmla="*/ 283368 h 404812"/>
                <a:gd name="connsiteX14" fmla="*/ 145257 w 483394"/>
                <a:gd name="connsiteY14" fmla="*/ 288131 h 404812"/>
                <a:gd name="connsiteX15" fmla="*/ 126207 w 483394"/>
                <a:gd name="connsiteY15" fmla="*/ 164306 h 404812"/>
                <a:gd name="connsiteX16" fmla="*/ 109538 w 483394"/>
                <a:gd name="connsiteY16" fmla="*/ 128587 h 404812"/>
                <a:gd name="connsiteX17" fmla="*/ 61913 w 483394"/>
                <a:gd name="connsiteY17" fmla="*/ 92869 h 404812"/>
                <a:gd name="connsiteX18" fmla="*/ 30957 w 483394"/>
                <a:gd name="connsiteY18" fmla="*/ 71437 h 404812"/>
                <a:gd name="connsiteX19" fmla="*/ 7144 w 483394"/>
                <a:gd name="connsiteY19" fmla="*/ 71437 h 404812"/>
                <a:gd name="connsiteX20" fmla="*/ 7144 w 483394"/>
                <a:gd name="connsiteY20" fmla="*/ 71437 h 404812"/>
                <a:gd name="connsiteX21" fmla="*/ 0 w 483394"/>
                <a:gd name="connsiteY21" fmla="*/ 114300 h 404812"/>
                <a:gd name="connsiteX22" fmla="*/ 16669 w 483394"/>
                <a:gd name="connsiteY22" fmla="*/ 188119 h 404812"/>
                <a:gd name="connsiteX23" fmla="*/ 45244 w 483394"/>
                <a:gd name="connsiteY23" fmla="*/ 235744 h 404812"/>
                <a:gd name="connsiteX24" fmla="*/ 85725 w 483394"/>
                <a:gd name="connsiteY24" fmla="*/ 273844 h 404812"/>
                <a:gd name="connsiteX25" fmla="*/ 128588 w 483394"/>
                <a:gd name="connsiteY25" fmla="*/ 330994 h 404812"/>
                <a:gd name="connsiteX26" fmla="*/ 157163 w 483394"/>
                <a:gd name="connsiteY26" fmla="*/ 381000 h 404812"/>
                <a:gd name="connsiteX27" fmla="*/ 178594 w 483394"/>
                <a:gd name="connsiteY27" fmla="*/ 404812 h 404812"/>
                <a:gd name="connsiteX28" fmla="*/ 242888 w 483394"/>
                <a:gd name="connsiteY28" fmla="*/ 402431 h 404812"/>
                <a:gd name="connsiteX29" fmla="*/ 295275 w 483394"/>
                <a:gd name="connsiteY29" fmla="*/ 378619 h 404812"/>
                <a:gd name="connsiteX30" fmla="*/ 326232 w 483394"/>
                <a:gd name="connsiteY30" fmla="*/ 340519 h 404812"/>
                <a:gd name="connsiteX31" fmla="*/ 352425 w 483394"/>
                <a:gd name="connsiteY31" fmla="*/ 276225 h 404812"/>
                <a:gd name="connsiteX32" fmla="*/ 383382 w 483394"/>
                <a:gd name="connsiteY32" fmla="*/ 192881 h 404812"/>
                <a:gd name="connsiteX33" fmla="*/ 404813 w 483394"/>
                <a:gd name="connsiteY33" fmla="*/ 138112 h 404812"/>
                <a:gd name="connsiteX34" fmla="*/ 428625 w 483394"/>
                <a:gd name="connsiteY34" fmla="*/ 154781 h 404812"/>
                <a:gd name="connsiteX35" fmla="*/ 483394 w 483394"/>
                <a:gd name="connsiteY35" fmla="*/ 78580 h 404812"/>
                <a:gd name="connsiteX0" fmla="*/ 483394 w 483394"/>
                <a:gd name="connsiteY0" fmla="*/ 78580 h 404812"/>
                <a:gd name="connsiteX1" fmla="*/ 466726 w 483394"/>
                <a:gd name="connsiteY1" fmla="*/ 0 h 404812"/>
                <a:gd name="connsiteX2" fmla="*/ 438150 w 483394"/>
                <a:gd name="connsiteY2" fmla="*/ 26194 h 404812"/>
                <a:gd name="connsiteX3" fmla="*/ 407194 w 483394"/>
                <a:gd name="connsiteY3" fmla="*/ 76200 h 404812"/>
                <a:gd name="connsiteX4" fmla="*/ 383382 w 483394"/>
                <a:gd name="connsiteY4" fmla="*/ 107156 h 404812"/>
                <a:gd name="connsiteX5" fmla="*/ 378619 w 483394"/>
                <a:gd name="connsiteY5" fmla="*/ 80963 h 404812"/>
                <a:gd name="connsiteX6" fmla="*/ 347663 w 483394"/>
                <a:gd name="connsiteY6" fmla="*/ 154781 h 404812"/>
                <a:gd name="connsiteX7" fmla="*/ 309563 w 483394"/>
                <a:gd name="connsiteY7" fmla="*/ 228600 h 404812"/>
                <a:gd name="connsiteX8" fmla="*/ 273844 w 483394"/>
                <a:gd name="connsiteY8" fmla="*/ 309562 h 404812"/>
                <a:gd name="connsiteX9" fmla="*/ 250032 w 483394"/>
                <a:gd name="connsiteY9" fmla="*/ 266700 h 404812"/>
                <a:gd name="connsiteX10" fmla="*/ 226219 w 483394"/>
                <a:gd name="connsiteY10" fmla="*/ 295275 h 404812"/>
                <a:gd name="connsiteX11" fmla="*/ 207169 w 483394"/>
                <a:gd name="connsiteY11" fmla="*/ 319087 h 404812"/>
                <a:gd name="connsiteX12" fmla="*/ 190500 w 483394"/>
                <a:gd name="connsiteY12" fmla="*/ 288131 h 404812"/>
                <a:gd name="connsiteX13" fmla="*/ 166688 w 483394"/>
                <a:gd name="connsiteY13" fmla="*/ 283368 h 404812"/>
                <a:gd name="connsiteX14" fmla="*/ 145257 w 483394"/>
                <a:gd name="connsiteY14" fmla="*/ 288131 h 404812"/>
                <a:gd name="connsiteX15" fmla="*/ 126207 w 483394"/>
                <a:gd name="connsiteY15" fmla="*/ 164306 h 404812"/>
                <a:gd name="connsiteX16" fmla="*/ 109538 w 483394"/>
                <a:gd name="connsiteY16" fmla="*/ 128587 h 404812"/>
                <a:gd name="connsiteX17" fmla="*/ 66675 w 483394"/>
                <a:gd name="connsiteY17" fmla="*/ 83344 h 404812"/>
                <a:gd name="connsiteX18" fmla="*/ 30957 w 483394"/>
                <a:gd name="connsiteY18" fmla="*/ 71437 h 404812"/>
                <a:gd name="connsiteX19" fmla="*/ 7144 w 483394"/>
                <a:gd name="connsiteY19" fmla="*/ 71437 h 404812"/>
                <a:gd name="connsiteX20" fmla="*/ 7144 w 483394"/>
                <a:gd name="connsiteY20" fmla="*/ 71437 h 404812"/>
                <a:gd name="connsiteX21" fmla="*/ 0 w 483394"/>
                <a:gd name="connsiteY21" fmla="*/ 114300 h 404812"/>
                <a:gd name="connsiteX22" fmla="*/ 16669 w 483394"/>
                <a:gd name="connsiteY22" fmla="*/ 188119 h 404812"/>
                <a:gd name="connsiteX23" fmla="*/ 45244 w 483394"/>
                <a:gd name="connsiteY23" fmla="*/ 235744 h 404812"/>
                <a:gd name="connsiteX24" fmla="*/ 85725 w 483394"/>
                <a:gd name="connsiteY24" fmla="*/ 273844 h 404812"/>
                <a:gd name="connsiteX25" fmla="*/ 128588 w 483394"/>
                <a:gd name="connsiteY25" fmla="*/ 330994 h 404812"/>
                <a:gd name="connsiteX26" fmla="*/ 157163 w 483394"/>
                <a:gd name="connsiteY26" fmla="*/ 381000 h 404812"/>
                <a:gd name="connsiteX27" fmla="*/ 178594 w 483394"/>
                <a:gd name="connsiteY27" fmla="*/ 404812 h 404812"/>
                <a:gd name="connsiteX28" fmla="*/ 242888 w 483394"/>
                <a:gd name="connsiteY28" fmla="*/ 402431 h 404812"/>
                <a:gd name="connsiteX29" fmla="*/ 295275 w 483394"/>
                <a:gd name="connsiteY29" fmla="*/ 378619 h 404812"/>
                <a:gd name="connsiteX30" fmla="*/ 326232 w 483394"/>
                <a:gd name="connsiteY30" fmla="*/ 340519 h 404812"/>
                <a:gd name="connsiteX31" fmla="*/ 352425 w 483394"/>
                <a:gd name="connsiteY31" fmla="*/ 276225 h 404812"/>
                <a:gd name="connsiteX32" fmla="*/ 383382 w 483394"/>
                <a:gd name="connsiteY32" fmla="*/ 192881 h 404812"/>
                <a:gd name="connsiteX33" fmla="*/ 404813 w 483394"/>
                <a:gd name="connsiteY33" fmla="*/ 138112 h 404812"/>
                <a:gd name="connsiteX34" fmla="*/ 428625 w 483394"/>
                <a:gd name="connsiteY34" fmla="*/ 154781 h 404812"/>
                <a:gd name="connsiteX35" fmla="*/ 483394 w 483394"/>
                <a:gd name="connsiteY35" fmla="*/ 78580 h 404812"/>
                <a:gd name="connsiteX0" fmla="*/ 488156 w 488156"/>
                <a:gd name="connsiteY0" fmla="*/ 78580 h 404812"/>
                <a:gd name="connsiteX1" fmla="*/ 471488 w 488156"/>
                <a:gd name="connsiteY1" fmla="*/ 0 h 404812"/>
                <a:gd name="connsiteX2" fmla="*/ 442912 w 488156"/>
                <a:gd name="connsiteY2" fmla="*/ 26194 h 404812"/>
                <a:gd name="connsiteX3" fmla="*/ 411956 w 488156"/>
                <a:gd name="connsiteY3" fmla="*/ 76200 h 404812"/>
                <a:gd name="connsiteX4" fmla="*/ 388144 w 488156"/>
                <a:gd name="connsiteY4" fmla="*/ 107156 h 404812"/>
                <a:gd name="connsiteX5" fmla="*/ 383381 w 488156"/>
                <a:gd name="connsiteY5" fmla="*/ 80963 h 404812"/>
                <a:gd name="connsiteX6" fmla="*/ 352425 w 488156"/>
                <a:gd name="connsiteY6" fmla="*/ 154781 h 404812"/>
                <a:gd name="connsiteX7" fmla="*/ 314325 w 488156"/>
                <a:gd name="connsiteY7" fmla="*/ 228600 h 404812"/>
                <a:gd name="connsiteX8" fmla="*/ 278606 w 488156"/>
                <a:gd name="connsiteY8" fmla="*/ 309562 h 404812"/>
                <a:gd name="connsiteX9" fmla="*/ 254794 w 488156"/>
                <a:gd name="connsiteY9" fmla="*/ 266700 h 404812"/>
                <a:gd name="connsiteX10" fmla="*/ 230981 w 488156"/>
                <a:gd name="connsiteY10" fmla="*/ 295275 h 404812"/>
                <a:gd name="connsiteX11" fmla="*/ 211931 w 488156"/>
                <a:gd name="connsiteY11" fmla="*/ 319087 h 404812"/>
                <a:gd name="connsiteX12" fmla="*/ 195262 w 488156"/>
                <a:gd name="connsiteY12" fmla="*/ 288131 h 404812"/>
                <a:gd name="connsiteX13" fmla="*/ 171450 w 488156"/>
                <a:gd name="connsiteY13" fmla="*/ 283368 h 404812"/>
                <a:gd name="connsiteX14" fmla="*/ 150019 w 488156"/>
                <a:gd name="connsiteY14" fmla="*/ 288131 h 404812"/>
                <a:gd name="connsiteX15" fmla="*/ 130969 w 488156"/>
                <a:gd name="connsiteY15" fmla="*/ 164306 h 404812"/>
                <a:gd name="connsiteX16" fmla="*/ 114300 w 488156"/>
                <a:gd name="connsiteY16" fmla="*/ 128587 h 404812"/>
                <a:gd name="connsiteX17" fmla="*/ 71437 w 488156"/>
                <a:gd name="connsiteY17" fmla="*/ 83344 h 404812"/>
                <a:gd name="connsiteX18" fmla="*/ 35719 w 488156"/>
                <a:gd name="connsiteY18" fmla="*/ 71437 h 404812"/>
                <a:gd name="connsiteX19" fmla="*/ 11906 w 488156"/>
                <a:gd name="connsiteY19" fmla="*/ 71437 h 404812"/>
                <a:gd name="connsiteX20" fmla="*/ 0 w 488156"/>
                <a:gd name="connsiteY20" fmla="*/ 57149 h 404812"/>
                <a:gd name="connsiteX21" fmla="*/ 4762 w 488156"/>
                <a:gd name="connsiteY21" fmla="*/ 114300 h 404812"/>
                <a:gd name="connsiteX22" fmla="*/ 21431 w 488156"/>
                <a:gd name="connsiteY22" fmla="*/ 188119 h 404812"/>
                <a:gd name="connsiteX23" fmla="*/ 50006 w 488156"/>
                <a:gd name="connsiteY23" fmla="*/ 235744 h 404812"/>
                <a:gd name="connsiteX24" fmla="*/ 90487 w 488156"/>
                <a:gd name="connsiteY24" fmla="*/ 273844 h 404812"/>
                <a:gd name="connsiteX25" fmla="*/ 133350 w 488156"/>
                <a:gd name="connsiteY25" fmla="*/ 330994 h 404812"/>
                <a:gd name="connsiteX26" fmla="*/ 161925 w 488156"/>
                <a:gd name="connsiteY26" fmla="*/ 381000 h 404812"/>
                <a:gd name="connsiteX27" fmla="*/ 183356 w 488156"/>
                <a:gd name="connsiteY27" fmla="*/ 404812 h 404812"/>
                <a:gd name="connsiteX28" fmla="*/ 247650 w 488156"/>
                <a:gd name="connsiteY28" fmla="*/ 402431 h 404812"/>
                <a:gd name="connsiteX29" fmla="*/ 300037 w 488156"/>
                <a:gd name="connsiteY29" fmla="*/ 378619 h 404812"/>
                <a:gd name="connsiteX30" fmla="*/ 330994 w 488156"/>
                <a:gd name="connsiteY30" fmla="*/ 340519 h 404812"/>
                <a:gd name="connsiteX31" fmla="*/ 357187 w 488156"/>
                <a:gd name="connsiteY31" fmla="*/ 276225 h 404812"/>
                <a:gd name="connsiteX32" fmla="*/ 388144 w 488156"/>
                <a:gd name="connsiteY32" fmla="*/ 192881 h 404812"/>
                <a:gd name="connsiteX33" fmla="*/ 409575 w 488156"/>
                <a:gd name="connsiteY33" fmla="*/ 138112 h 404812"/>
                <a:gd name="connsiteX34" fmla="*/ 433387 w 488156"/>
                <a:gd name="connsiteY34" fmla="*/ 154781 h 404812"/>
                <a:gd name="connsiteX35" fmla="*/ 488156 w 488156"/>
                <a:gd name="connsiteY35" fmla="*/ 78580 h 404812"/>
                <a:gd name="connsiteX0" fmla="*/ 488156 w 488156"/>
                <a:gd name="connsiteY0" fmla="*/ 78580 h 404812"/>
                <a:gd name="connsiteX1" fmla="*/ 471488 w 488156"/>
                <a:gd name="connsiteY1" fmla="*/ 0 h 404812"/>
                <a:gd name="connsiteX2" fmla="*/ 442912 w 488156"/>
                <a:gd name="connsiteY2" fmla="*/ 26194 h 404812"/>
                <a:gd name="connsiteX3" fmla="*/ 411956 w 488156"/>
                <a:gd name="connsiteY3" fmla="*/ 76200 h 404812"/>
                <a:gd name="connsiteX4" fmla="*/ 388144 w 488156"/>
                <a:gd name="connsiteY4" fmla="*/ 107156 h 404812"/>
                <a:gd name="connsiteX5" fmla="*/ 383381 w 488156"/>
                <a:gd name="connsiteY5" fmla="*/ 80963 h 404812"/>
                <a:gd name="connsiteX6" fmla="*/ 352425 w 488156"/>
                <a:gd name="connsiteY6" fmla="*/ 154781 h 404812"/>
                <a:gd name="connsiteX7" fmla="*/ 314325 w 488156"/>
                <a:gd name="connsiteY7" fmla="*/ 228600 h 404812"/>
                <a:gd name="connsiteX8" fmla="*/ 278606 w 488156"/>
                <a:gd name="connsiteY8" fmla="*/ 309562 h 404812"/>
                <a:gd name="connsiteX9" fmla="*/ 254794 w 488156"/>
                <a:gd name="connsiteY9" fmla="*/ 266700 h 404812"/>
                <a:gd name="connsiteX10" fmla="*/ 230981 w 488156"/>
                <a:gd name="connsiteY10" fmla="*/ 295275 h 404812"/>
                <a:gd name="connsiteX11" fmla="*/ 211931 w 488156"/>
                <a:gd name="connsiteY11" fmla="*/ 319087 h 404812"/>
                <a:gd name="connsiteX12" fmla="*/ 195262 w 488156"/>
                <a:gd name="connsiteY12" fmla="*/ 288131 h 404812"/>
                <a:gd name="connsiteX13" fmla="*/ 171450 w 488156"/>
                <a:gd name="connsiteY13" fmla="*/ 283368 h 404812"/>
                <a:gd name="connsiteX14" fmla="*/ 150019 w 488156"/>
                <a:gd name="connsiteY14" fmla="*/ 288131 h 404812"/>
                <a:gd name="connsiteX15" fmla="*/ 130969 w 488156"/>
                <a:gd name="connsiteY15" fmla="*/ 164306 h 404812"/>
                <a:gd name="connsiteX16" fmla="*/ 111919 w 488156"/>
                <a:gd name="connsiteY16" fmla="*/ 116681 h 404812"/>
                <a:gd name="connsiteX17" fmla="*/ 71437 w 488156"/>
                <a:gd name="connsiteY17" fmla="*/ 83344 h 404812"/>
                <a:gd name="connsiteX18" fmla="*/ 35719 w 488156"/>
                <a:gd name="connsiteY18" fmla="*/ 71437 h 404812"/>
                <a:gd name="connsiteX19" fmla="*/ 11906 w 488156"/>
                <a:gd name="connsiteY19" fmla="*/ 71437 h 404812"/>
                <a:gd name="connsiteX20" fmla="*/ 0 w 488156"/>
                <a:gd name="connsiteY20" fmla="*/ 57149 h 404812"/>
                <a:gd name="connsiteX21" fmla="*/ 4762 w 488156"/>
                <a:gd name="connsiteY21" fmla="*/ 114300 h 404812"/>
                <a:gd name="connsiteX22" fmla="*/ 21431 w 488156"/>
                <a:gd name="connsiteY22" fmla="*/ 188119 h 404812"/>
                <a:gd name="connsiteX23" fmla="*/ 50006 w 488156"/>
                <a:gd name="connsiteY23" fmla="*/ 235744 h 404812"/>
                <a:gd name="connsiteX24" fmla="*/ 90487 w 488156"/>
                <a:gd name="connsiteY24" fmla="*/ 273844 h 404812"/>
                <a:gd name="connsiteX25" fmla="*/ 133350 w 488156"/>
                <a:gd name="connsiteY25" fmla="*/ 330994 h 404812"/>
                <a:gd name="connsiteX26" fmla="*/ 161925 w 488156"/>
                <a:gd name="connsiteY26" fmla="*/ 381000 h 404812"/>
                <a:gd name="connsiteX27" fmla="*/ 183356 w 488156"/>
                <a:gd name="connsiteY27" fmla="*/ 404812 h 404812"/>
                <a:gd name="connsiteX28" fmla="*/ 247650 w 488156"/>
                <a:gd name="connsiteY28" fmla="*/ 402431 h 404812"/>
                <a:gd name="connsiteX29" fmla="*/ 300037 w 488156"/>
                <a:gd name="connsiteY29" fmla="*/ 378619 h 404812"/>
                <a:gd name="connsiteX30" fmla="*/ 330994 w 488156"/>
                <a:gd name="connsiteY30" fmla="*/ 340519 h 404812"/>
                <a:gd name="connsiteX31" fmla="*/ 357187 w 488156"/>
                <a:gd name="connsiteY31" fmla="*/ 276225 h 404812"/>
                <a:gd name="connsiteX32" fmla="*/ 388144 w 488156"/>
                <a:gd name="connsiteY32" fmla="*/ 192881 h 404812"/>
                <a:gd name="connsiteX33" fmla="*/ 409575 w 488156"/>
                <a:gd name="connsiteY33" fmla="*/ 138112 h 404812"/>
                <a:gd name="connsiteX34" fmla="*/ 433387 w 488156"/>
                <a:gd name="connsiteY34" fmla="*/ 154781 h 404812"/>
                <a:gd name="connsiteX35" fmla="*/ 488156 w 488156"/>
                <a:gd name="connsiteY35" fmla="*/ 78580 h 404812"/>
                <a:gd name="connsiteX0" fmla="*/ 488156 w 488156"/>
                <a:gd name="connsiteY0" fmla="*/ 78580 h 404812"/>
                <a:gd name="connsiteX1" fmla="*/ 471488 w 488156"/>
                <a:gd name="connsiteY1" fmla="*/ 0 h 404812"/>
                <a:gd name="connsiteX2" fmla="*/ 442912 w 488156"/>
                <a:gd name="connsiteY2" fmla="*/ 26194 h 404812"/>
                <a:gd name="connsiteX3" fmla="*/ 411956 w 488156"/>
                <a:gd name="connsiteY3" fmla="*/ 76200 h 404812"/>
                <a:gd name="connsiteX4" fmla="*/ 388144 w 488156"/>
                <a:gd name="connsiteY4" fmla="*/ 107156 h 404812"/>
                <a:gd name="connsiteX5" fmla="*/ 383381 w 488156"/>
                <a:gd name="connsiteY5" fmla="*/ 80963 h 404812"/>
                <a:gd name="connsiteX6" fmla="*/ 352425 w 488156"/>
                <a:gd name="connsiteY6" fmla="*/ 154781 h 404812"/>
                <a:gd name="connsiteX7" fmla="*/ 314325 w 488156"/>
                <a:gd name="connsiteY7" fmla="*/ 228600 h 404812"/>
                <a:gd name="connsiteX8" fmla="*/ 278606 w 488156"/>
                <a:gd name="connsiteY8" fmla="*/ 309562 h 404812"/>
                <a:gd name="connsiteX9" fmla="*/ 254794 w 488156"/>
                <a:gd name="connsiteY9" fmla="*/ 266700 h 404812"/>
                <a:gd name="connsiteX10" fmla="*/ 230981 w 488156"/>
                <a:gd name="connsiteY10" fmla="*/ 295275 h 404812"/>
                <a:gd name="connsiteX11" fmla="*/ 211931 w 488156"/>
                <a:gd name="connsiteY11" fmla="*/ 319087 h 404812"/>
                <a:gd name="connsiteX12" fmla="*/ 207168 w 488156"/>
                <a:gd name="connsiteY12" fmla="*/ 283369 h 404812"/>
                <a:gd name="connsiteX13" fmla="*/ 195262 w 488156"/>
                <a:gd name="connsiteY13" fmla="*/ 288131 h 404812"/>
                <a:gd name="connsiteX14" fmla="*/ 171450 w 488156"/>
                <a:gd name="connsiteY14" fmla="*/ 283368 h 404812"/>
                <a:gd name="connsiteX15" fmla="*/ 150019 w 488156"/>
                <a:gd name="connsiteY15" fmla="*/ 288131 h 404812"/>
                <a:gd name="connsiteX16" fmla="*/ 130969 w 488156"/>
                <a:gd name="connsiteY16" fmla="*/ 164306 h 404812"/>
                <a:gd name="connsiteX17" fmla="*/ 111919 w 488156"/>
                <a:gd name="connsiteY17" fmla="*/ 116681 h 404812"/>
                <a:gd name="connsiteX18" fmla="*/ 71437 w 488156"/>
                <a:gd name="connsiteY18" fmla="*/ 83344 h 404812"/>
                <a:gd name="connsiteX19" fmla="*/ 35719 w 488156"/>
                <a:gd name="connsiteY19" fmla="*/ 71437 h 404812"/>
                <a:gd name="connsiteX20" fmla="*/ 11906 w 488156"/>
                <a:gd name="connsiteY20" fmla="*/ 71437 h 404812"/>
                <a:gd name="connsiteX21" fmla="*/ 0 w 488156"/>
                <a:gd name="connsiteY21" fmla="*/ 57149 h 404812"/>
                <a:gd name="connsiteX22" fmla="*/ 4762 w 488156"/>
                <a:gd name="connsiteY22" fmla="*/ 114300 h 404812"/>
                <a:gd name="connsiteX23" fmla="*/ 21431 w 488156"/>
                <a:gd name="connsiteY23" fmla="*/ 188119 h 404812"/>
                <a:gd name="connsiteX24" fmla="*/ 50006 w 488156"/>
                <a:gd name="connsiteY24" fmla="*/ 235744 h 404812"/>
                <a:gd name="connsiteX25" fmla="*/ 90487 w 488156"/>
                <a:gd name="connsiteY25" fmla="*/ 273844 h 404812"/>
                <a:gd name="connsiteX26" fmla="*/ 133350 w 488156"/>
                <a:gd name="connsiteY26" fmla="*/ 330994 h 404812"/>
                <a:gd name="connsiteX27" fmla="*/ 161925 w 488156"/>
                <a:gd name="connsiteY27" fmla="*/ 381000 h 404812"/>
                <a:gd name="connsiteX28" fmla="*/ 183356 w 488156"/>
                <a:gd name="connsiteY28" fmla="*/ 404812 h 404812"/>
                <a:gd name="connsiteX29" fmla="*/ 247650 w 488156"/>
                <a:gd name="connsiteY29" fmla="*/ 402431 h 404812"/>
                <a:gd name="connsiteX30" fmla="*/ 300037 w 488156"/>
                <a:gd name="connsiteY30" fmla="*/ 378619 h 404812"/>
                <a:gd name="connsiteX31" fmla="*/ 330994 w 488156"/>
                <a:gd name="connsiteY31" fmla="*/ 340519 h 404812"/>
                <a:gd name="connsiteX32" fmla="*/ 357187 w 488156"/>
                <a:gd name="connsiteY32" fmla="*/ 276225 h 404812"/>
                <a:gd name="connsiteX33" fmla="*/ 388144 w 488156"/>
                <a:gd name="connsiteY33" fmla="*/ 192881 h 404812"/>
                <a:gd name="connsiteX34" fmla="*/ 409575 w 488156"/>
                <a:gd name="connsiteY34" fmla="*/ 138112 h 404812"/>
                <a:gd name="connsiteX35" fmla="*/ 433387 w 488156"/>
                <a:gd name="connsiteY35" fmla="*/ 154781 h 404812"/>
                <a:gd name="connsiteX36" fmla="*/ 488156 w 488156"/>
                <a:gd name="connsiteY36" fmla="*/ 78580 h 404812"/>
                <a:gd name="connsiteX0" fmla="*/ 488603 w 488603"/>
                <a:gd name="connsiteY0" fmla="*/ 78580 h 404812"/>
                <a:gd name="connsiteX1" fmla="*/ 471935 w 488603"/>
                <a:gd name="connsiteY1" fmla="*/ 0 h 404812"/>
                <a:gd name="connsiteX2" fmla="*/ 443359 w 488603"/>
                <a:gd name="connsiteY2" fmla="*/ 26194 h 404812"/>
                <a:gd name="connsiteX3" fmla="*/ 412403 w 488603"/>
                <a:gd name="connsiteY3" fmla="*/ 76200 h 404812"/>
                <a:gd name="connsiteX4" fmla="*/ 388591 w 488603"/>
                <a:gd name="connsiteY4" fmla="*/ 107156 h 404812"/>
                <a:gd name="connsiteX5" fmla="*/ 383828 w 488603"/>
                <a:gd name="connsiteY5" fmla="*/ 80963 h 404812"/>
                <a:gd name="connsiteX6" fmla="*/ 352872 w 488603"/>
                <a:gd name="connsiteY6" fmla="*/ 154781 h 404812"/>
                <a:gd name="connsiteX7" fmla="*/ 314772 w 488603"/>
                <a:gd name="connsiteY7" fmla="*/ 228600 h 404812"/>
                <a:gd name="connsiteX8" fmla="*/ 279053 w 488603"/>
                <a:gd name="connsiteY8" fmla="*/ 309562 h 404812"/>
                <a:gd name="connsiteX9" fmla="*/ 255241 w 488603"/>
                <a:gd name="connsiteY9" fmla="*/ 266700 h 404812"/>
                <a:gd name="connsiteX10" fmla="*/ 231428 w 488603"/>
                <a:gd name="connsiteY10" fmla="*/ 295275 h 404812"/>
                <a:gd name="connsiteX11" fmla="*/ 212378 w 488603"/>
                <a:gd name="connsiteY11" fmla="*/ 319087 h 404812"/>
                <a:gd name="connsiteX12" fmla="*/ 207615 w 488603"/>
                <a:gd name="connsiteY12" fmla="*/ 283369 h 404812"/>
                <a:gd name="connsiteX13" fmla="*/ 195709 w 488603"/>
                <a:gd name="connsiteY13" fmla="*/ 288131 h 404812"/>
                <a:gd name="connsiteX14" fmla="*/ 171897 w 488603"/>
                <a:gd name="connsiteY14" fmla="*/ 283368 h 404812"/>
                <a:gd name="connsiteX15" fmla="*/ 150466 w 488603"/>
                <a:gd name="connsiteY15" fmla="*/ 288131 h 404812"/>
                <a:gd name="connsiteX16" fmla="*/ 131416 w 488603"/>
                <a:gd name="connsiteY16" fmla="*/ 164306 h 404812"/>
                <a:gd name="connsiteX17" fmla="*/ 112366 w 488603"/>
                <a:gd name="connsiteY17" fmla="*/ 116681 h 404812"/>
                <a:gd name="connsiteX18" fmla="*/ 71884 w 488603"/>
                <a:gd name="connsiteY18" fmla="*/ 83344 h 404812"/>
                <a:gd name="connsiteX19" fmla="*/ 36166 w 488603"/>
                <a:gd name="connsiteY19" fmla="*/ 71437 h 404812"/>
                <a:gd name="connsiteX20" fmla="*/ 17115 w 488603"/>
                <a:gd name="connsiteY20" fmla="*/ 64293 h 404812"/>
                <a:gd name="connsiteX21" fmla="*/ 447 w 488603"/>
                <a:gd name="connsiteY21" fmla="*/ 57149 h 404812"/>
                <a:gd name="connsiteX22" fmla="*/ 5209 w 488603"/>
                <a:gd name="connsiteY22" fmla="*/ 114300 h 404812"/>
                <a:gd name="connsiteX23" fmla="*/ 21878 w 488603"/>
                <a:gd name="connsiteY23" fmla="*/ 188119 h 404812"/>
                <a:gd name="connsiteX24" fmla="*/ 50453 w 488603"/>
                <a:gd name="connsiteY24" fmla="*/ 235744 h 404812"/>
                <a:gd name="connsiteX25" fmla="*/ 90934 w 488603"/>
                <a:gd name="connsiteY25" fmla="*/ 273844 h 404812"/>
                <a:gd name="connsiteX26" fmla="*/ 133797 w 488603"/>
                <a:gd name="connsiteY26" fmla="*/ 330994 h 404812"/>
                <a:gd name="connsiteX27" fmla="*/ 162372 w 488603"/>
                <a:gd name="connsiteY27" fmla="*/ 381000 h 404812"/>
                <a:gd name="connsiteX28" fmla="*/ 183803 w 488603"/>
                <a:gd name="connsiteY28" fmla="*/ 404812 h 404812"/>
                <a:gd name="connsiteX29" fmla="*/ 248097 w 488603"/>
                <a:gd name="connsiteY29" fmla="*/ 402431 h 404812"/>
                <a:gd name="connsiteX30" fmla="*/ 300484 w 488603"/>
                <a:gd name="connsiteY30" fmla="*/ 378619 h 404812"/>
                <a:gd name="connsiteX31" fmla="*/ 331441 w 488603"/>
                <a:gd name="connsiteY31" fmla="*/ 340519 h 404812"/>
                <a:gd name="connsiteX32" fmla="*/ 357634 w 488603"/>
                <a:gd name="connsiteY32" fmla="*/ 276225 h 404812"/>
                <a:gd name="connsiteX33" fmla="*/ 388591 w 488603"/>
                <a:gd name="connsiteY33" fmla="*/ 192881 h 404812"/>
                <a:gd name="connsiteX34" fmla="*/ 410022 w 488603"/>
                <a:gd name="connsiteY34" fmla="*/ 138112 h 404812"/>
                <a:gd name="connsiteX35" fmla="*/ 433834 w 488603"/>
                <a:gd name="connsiteY35" fmla="*/ 154781 h 404812"/>
                <a:gd name="connsiteX36" fmla="*/ 488603 w 488603"/>
                <a:gd name="connsiteY36" fmla="*/ 78580 h 404812"/>
                <a:gd name="connsiteX0" fmla="*/ 488603 w 488603"/>
                <a:gd name="connsiteY0" fmla="*/ 78580 h 404812"/>
                <a:gd name="connsiteX1" fmla="*/ 471935 w 488603"/>
                <a:gd name="connsiteY1" fmla="*/ 0 h 404812"/>
                <a:gd name="connsiteX2" fmla="*/ 443359 w 488603"/>
                <a:gd name="connsiteY2" fmla="*/ 26194 h 404812"/>
                <a:gd name="connsiteX3" fmla="*/ 412403 w 488603"/>
                <a:gd name="connsiteY3" fmla="*/ 76200 h 404812"/>
                <a:gd name="connsiteX4" fmla="*/ 395735 w 488603"/>
                <a:gd name="connsiteY4" fmla="*/ 102394 h 404812"/>
                <a:gd name="connsiteX5" fmla="*/ 383828 w 488603"/>
                <a:gd name="connsiteY5" fmla="*/ 80963 h 404812"/>
                <a:gd name="connsiteX6" fmla="*/ 352872 w 488603"/>
                <a:gd name="connsiteY6" fmla="*/ 154781 h 404812"/>
                <a:gd name="connsiteX7" fmla="*/ 314772 w 488603"/>
                <a:gd name="connsiteY7" fmla="*/ 228600 h 404812"/>
                <a:gd name="connsiteX8" fmla="*/ 279053 w 488603"/>
                <a:gd name="connsiteY8" fmla="*/ 309562 h 404812"/>
                <a:gd name="connsiteX9" fmla="*/ 255241 w 488603"/>
                <a:gd name="connsiteY9" fmla="*/ 266700 h 404812"/>
                <a:gd name="connsiteX10" fmla="*/ 231428 w 488603"/>
                <a:gd name="connsiteY10" fmla="*/ 295275 h 404812"/>
                <a:gd name="connsiteX11" fmla="*/ 212378 w 488603"/>
                <a:gd name="connsiteY11" fmla="*/ 319087 h 404812"/>
                <a:gd name="connsiteX12" fmla="*/ 207615 w 488603"/>
                <a:gd name="connsiteY12" fmla="*/ 283369 h 404812"/>
                <a:gd name="connsiteX13" fmla="*/ 195709 w 488603"/>
                <a:gd name="connsiteY13" fmla="*/ 288131 h 404812"/>
                <a:gd name="connsiteX14" fmla="*/ 171897 w 488603"/>
                <a:gd name="connsiteY14" fmla="*/ 283368 h 404812"/>
                <a:gd name="connsiteX15" fmla="*/ 150466 w 488603"/>
                <a:gd name="connsiteY15" fmla="*/ 288131 h 404812"/>
                <a:gd name="connsiteX16" fmla="*/ 131416 w 488603"/>
                <a:gd name="connsiteY16" fmla="*/ 164306 h 404812"/>
                <a:gd name="connsiteX17" fmla="*/ 112366 w 488603"/>
                <a:gd name="connsiteY17" fmla="*/ 116681 h 404812"/>
                <a:gd name="connsiteX18" fmla="*/ 71884 w 488603"/>
                <a:gd name="connsiteY18" fmla="*/ 83344 h 404812"/>
                <a:gd name="connsiteX19" fmla="*/ 36166 w 488603"/>
                <a:gd name="connsiteY19" fmla="*/ 71437 h 404812"/>
                <a:gd name="connsiteX20" fmla="*/ 17115 w 488603"/>
                <a:gd name="connsiteY20" fmla="*/ 64293 h 404812"/>
                <a:gd name="connsiteX21" fmla="*/ 447 w 488603"/>
                <a:gd name="connsiteY21" fmla="*/ 57149 h 404812"/>
                <a:gd name="connsiteX22" fmla="*/ 5209 w 488603"/>
                <a:gd name="connsiteY22" fmla="*/ 114300 h 404812"/>
                <a:gd name="connsiteX23" fmla="*/ 21878 w 488603"/>
                <a:gd name="connsiteY23" fmla="*/ 188119 h 404812"/>
                <a:gd name="connsiteX24" fmla="*/ 50453 w 488603"/>
                <a:gd name="connsiteY24" fmla="*/ 235744 h 404812"/>
                <a:gd name="connsiteX25" fmla="*/ 90934 w 488603"/>
                <a:gd name="connsiteY25" fmla="*/ 273844 h 404812"/>
                <a:gd name="connsiteX26" fmla="*/ 133797 w 488603"/>
                <a:gd name="connsiteY26" fmla="*/ 330994 h 404812"/>
                <a:gd name="connsiteX27" fmla="*/ 162372 w 488603"/>
                <a:gd name="connsiteY27" fmla="*/ 381000 h 404812"/>
                <a:gd name="connsiteX28" fmla="*/ 183803 w 488603"/>
                <a:gd name="connsiteY28" fmla="*/ 404812 h 404812"/>
                <a:gd name="connsiteX29" fmla="*/ 248097 w 488603"/>
                <a:gd name="connsiteY29" fmla="*/ 402431 h 404812"/>
                <a:gd name="connsiteX30" fmla="*/ 300484 w 488603"/>
                <a:gd name="connsiteY30" fmla="*/ 378619 h 404812"/>
                <a:gd name="connsiteX31" fmla="*/ 331441 w 488603"/>
                <a:gd name="connsiteY31" fmla="*/ 340519 h 404812"/>
                <a:gd name="connsiteX32" fmla="*/ 357634 w 488603"/>
                <a:gd name="connsiteY32" fmla="*/ 276225 h 404812"/>
                <a:gd name="connsiteX33" fmla="*/ 388591 w 488603"/>
                <a:gd name="connsiteY33" fmla="*/ 192881 h 404812"/>
                <a:gd name="connsiteX34" fmla="*/ 410022 w 488603"/>
                <a:gd name="connsiteY34" fmla="*/ 138112 h 404812"/>
                <a:gd name="connsiteX35" fmla="*/ 433834 w 488603"/>
                <a:gd name="connsiteY35" fmla="*/ 154781 h 404812"/>
                <a:gd name="connsiteX36" fmla="*/ 488603 w 488603"/>
                <a:gd name="connsiteY36" fmla="*/ 78580 h 40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8603" h="404812">
                  <a:moveTo>
                    <a:pt x="488603" y="78580"/>
                  </a:moveTo>
                  <a:lnTo>
                    <a:pt x="471935" y="0"/>
                  </a:lnTo>
                  <a:lnTo>
                    <a:pt x="443359" y="26194"/>
                  </a:lnTo>
                  <a:lnTo>
                    <a:pt x="412403" y="76200"/>
                  </a:lnTo>
                  <a:lnTo>
                    <a:pt x="395735" y="102394"/>
                  </a:lnTo>
                  <a:lnTo>
                    <a:pt x="383828" y="80963"/>
                  </a:lnTo>
                  <a:lnTo>
                    <a:pt x="352872" y="154781"/>
                  </a:lnTo>
                  <a:lnTo>
                    <a:pt x="314772" y="228600"/>
                  </a:lnTo>
                  <a:lnTo>
                    <a:pt x="279053" y="309562"/>
                  </a:lnTo>
                  <a:lnTo>
                    <a:pt x="255241" y="266700"/>
                  </a:lnTo>
                  <a:lnTo>
                    <a:pt x="231428" y="295275"/>
                  </a:lnTo>
                  <a:lnTo>
                    <a:pt x="212378" y="319087"/>
                  </a:lnTo>
                  <a:cubicBezTo>
                    <a:pt x="207615" y="311943"/>
                    <a:pt x="212378" y="290513"/>
                    <a:pt x="207615" y="283369"/>
                  </a:cubicBezTo>
                  <a:lnTo>
                    <a:pt x="195709" y="288131"/>
                  </a:lnTo>
                  <a:lnTo>
                    <a:pt x="171897" y="283368"/>
                  </a:lnTo>
                  <a:lnTo>
                    <a:pt x="150466" y="288131"/>
                  </a:lnTo>
                  <a:cubicBezTo>
                    <a:pt x="142528" y="244475"/>
                    <a:pt x="139354" y="207962"/>
                    <a:pt x="131416" y="164306"/>
                  </a:cubicBezTo>
                  <a:lnTo>
                    <a:pt x="112366" y="116681"/>
                  </a:lnTo>
                  <a:lnTo>
                    <a:pt x="71884" y="83344"/>
                  </a:lnTo>
                  <a:lnTo>
                    <a:pt x="36166" y="71437"/>
                  </a:lnTo>
                  <a:cubicBezTo>
                    <a:pt x="28228" y="71437"/>
                    <a:pt x="23068" y="66674"/>
                    <a:pt x="17115" y="64293"/>
                  </a:cubicBezTo>
                  <a:cubicBezTo>
                    <a:pt x="11162" y="61912"/>
                    <a:pt x="2431" y="48815"/>
                    <a:pt x="447" y="57149"/>
                  </a:cubicBezTo>
                  <a:cubicBezTo>
                    <a:pt x="-1537" y="65483"/>
                    <a:pt x="3622" y="95250"/>
                    <a:pt x="5209" y="114300"/>
                  </a:cubicBezTo>
                  <a:lnTo>
                    <a:pt x="21878" y="188119"/>
                  </a:lnTo>
                  <a:lnTo>
                    <a:pt x="50453" y="235744"/>
                  </a:lnTo>
                  <a:lnTo>
                    <a:pt x="90934" y="273844"/>
                  </a:lnTo>
                  <a:lnTo>
                    <a:pt x="133797" y="330994"/>
                  </a:lnTo>
                  <a:lnTo>
                    <a:pt x="162372" y="381000"/>
                  </a:lnTo>
                  <a:lnTo>
                    <a:pt x="183803" y="404812"/>
                  </a:lnTo>
                  <a:lnTo>
                    <a:pt x="248097" y="402431"/>
                  </a:lnTo>
                  <a:lnTo>
                    <a:pt x="300484" y="378619"/>
                  </a:lnTo>
                  <a:lnTo>
                    <a:pt x="331441" y="340519"/>
                  </a:lnTo>
                  <a:lnTo>
                    <a:pt x="357634" y="276225"/>
                  </a:lnTo>
                  <a:lnTo>
                    <a:pt x="388591" y="192881"/>
                  </a:lnTo>
                  <a:lnTo>
                    <a:pt x="410022" y="138112"/>
                  </a:lnTo>
                  <a:lnTo>
                    <a:pt x="433834" y="154781"/>
                  </a:lnTo>
                  <a:lnTo>
                    <a:pt x="488603" y="7858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Freeform 15"/>
            <p:cNvSpPr/>
            <p:nvPr/>
          </p:nvSpPr>
          <p:spPr>
            <a:xfrm>
              <a:off x="3050381" y="2243138"/>
              <a:ext cx="1824038" cy="850106"/>
            </a:xfrm>
            <a:custGeom>
              <a:avLst/>
              <a:gdLst>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0613 w 1824038"/>
                <a:gd name="connsiteY15" fmla="*/ 192881 h 850106"/>
                <a:gd name="connsiteX16" fmla="*/ 1073944 w 1824038"/>
                <a:gd name="connsiteY16" fmla="*/ 197643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78581 h 850106"/>
                <a:gd name="connsiteX41" fmla="*/ 323850 w 1824038"/>
                <a:gd name="connsiteY41" fmla="*/ 104775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0613 w 1824038"/>
                <a:gd name="connsiteY15" fmla="*/ 192881 h 850106"/>
                <a:gd name="connsiteX16" fmla="*/ 1073944 w 1824038"/>
                <a:gd name="connsiteY16" fmla="*/ 197643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78581 h 850106"/>
                <a:gd name="connsiteX41" fmla="*/ 314325 w 1824038"/>
                <a:gd name="connsiteY41" fmla="*/ 90487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0613 w 1824038"/>
                <a:gd name="connsiteY15" fmla="*/ 192881 h 850106"/>
                <a:gd name="connsiteX16" fmla="*/ 1073944 w 1824038"/>
                <a:gd name="connsiteY16" fmla="*/ 197643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59531 h 850106"/>
                <a:gd name="connsiteX41" fmla="*/ 314325 w 1824038"/>
                <a:gd name="connsiteY41" fmla="*/ 90487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7757 w 1824038"/>
                <a:gd name="connsiteY15" fmla="*/ 214312 h 850106"/>
                <a:gd name="connsiteX16" fmla="*/ 1073944 w 1824038"/>
                <a:gd name="connsiteY16" fmla="*/ 197643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59531 h 850106"/>
                <a:gd name="connsiteX41" fmla="*/ 314325 w 1824038"/>
                <a:gd name="connsiteY41" fmla="*/ 90487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104900 w 1824038"/>
                <a:gd name="connsiteY14" fmla="*/ 192881 h 850106"/>
                <a:gd name="connsiteX15" fmla="*/ 1097757 w 1824038"/>
                <a:gd name="connsiteY15" fmla="*/ 214312 h 850106"/>
                <a:gd name="connsiteX16" fmla="*/ 1059657 w 1824038"/>
                <a:gd name="connsiteY16" fmla="*/ 209550 h 850106"/>
                <a:gd name="connsiteX17" fmla="*/ 1047750 w 1824038"/>
                <a:gd name="connsiteY17" fmla="*/ 223837 h 850106"/>
                <a:gd name="connsiteX18" fmla="*/ 1023938 w 1824038"/>
                <a:gd name="connsiteY18" fmla="*/ 271462 h 850106"/>
                <a:gd name="connsiteX19" fmla="*/ 990600 w 1824038"/>
                <a:gd name="connsiteY19" fmla="*/ 314325 h 850106"/>
                <a:gd name="connsiteX20" fmla="*/ 945357 w 1824038"/>
                <a:gd name="connsiteY20" fmla="*/ 335756 h 850106"/>
                <a:gd name="connsiteX21" fmla="*/ 902494 w 1824038"/>
                <a:gd name="connsiteY21" fmla="*/ 340518 h 850106"/>
                <a:gd name="connsiteX22" fmla="*/ 814388 w 1824038"/>
                <a:gd name="connsiteY22" fmla="*/ 323850 h 850106"/>
                <a:gd name="connsiteX23" fmla="*/ 738188 w 1824038"/>
                <a:gd name="connsiteY23" fmla="*/ 307181 h 850106"/>
                <a:gd name="connsiteX24" fmla="*/ 685800 w 1824038"/>
                <a:gd name="connsiteY24" fmla="*/ 290512 h 850106"/>
                <a:gd name="connsiteX25" fmla="*/ 685800 w 1824038"/>
                <a:gd name="connsiteY25" fmla="*/ 230981 h 850106"/>
                <a:gd name="connsiteX26" fmla="*/ 671513 w 1824038"/>
                <a:gd name="connsiteY26" fmla="*/ 180975 h 850106"/>
                <a:gd name="connsiteX27" fmla="*/ 657225 w 1824038"/>
                <a:gd name="connsiteY27" fmla="*/ 121443 h 850106"/>
                <a:gd name="connsiteX28" fmla="*/ 647700 w 1824038"/>
                <a:gd name="connsiteY28" fmla="*/ 66675 h 850106"/>
                <a:gd name="connsiteX29" fmla="*/ 633413 w 1824038"/>
                <a:gd name="connsiteY29" fmla="*/ 16668 h 850106"/>
                <a:gd name="connsiteX30" fmla="*/ 588169 w 1824038"/>
                <a:gd name="connsiteY30" fmla="*/ 57150 h 850106"/>
                <a:gd name="connsiteX31" fmla="*/ 547688 w 1824038"/>
                <a:gd name="connsiteY31" fmla="*/ 116681 h 850106"/>
                <a:gd name="connsiteX32" fmla="*/ 531019 w 1824038"/>
                <a:gd name="connsiteY32" fmla="*/ 145256 h 850106"/>
                <a:gd name="connsiteX33" fmla="*/ 509588 w 1824038"/>
                <a:gd name="connsiteY33" fmla="*/ 114300 h 850106"/>
                <a:gd name="connsiteX34" fmla="*/ 492919 w 1824038"/>
                <a:gd name="connsiteY34" fmla="*/ 73818 h 850106"/>
                <a:gd name="connsiteX35" fmla="*/ 469107 w 1824038"/>
                <a:gd name="connsiteY35" fmla="*/ 14287 h 850106"/>
                <a:gd name="connsiteX36" fmla="*/ 426244 w 1824038"/>
                <a:gd name="connsiteY36" fmla="*/ 16668 h 850106"/>
                <a:gd name="connsiteX37" fmla="*/ 402432 w 1824038"/>
                <a:gd name="connsiteY37" fmla="*/ 30956 h 850106"/>
                <a:gd name="connsiteX38" fmla="*/ 373857 w 1824038"/>
                <a:gd name="connsiteY38" fmla="*/ 64293 h 850106"/>
                <a:gd name="connsiteX39" fmla="*/ 366713 w 1824038"/>
                <a:gd name="connsiteY39" fmla="*/ 47625 h 850106"/>
                <a:gd name="connsiteX40" fmla="*/ 350044 w 1824038"/>
                <a:gd name="connsiteY40" fmla="*/ 59531 h 850106"/>
                <a:gd name="connsiteX41" fmla="*/ 314325 w 1824038"/>
                <a:gd name="connsiteY41" fmla="*/ 90487 h 850106"/>
                <a:gd name="connsiteX42" fmla="*/ 297657 w 1824038"/>
                <a:gd name="connsiteY42" fmla="*/ 30956 h 850106"/>
                <a:gd name="connsiteX43" fmla="*/ 288132 w 1824038"/>
                <a:gd name="connsiteY43" fmla="*/ 0 h 850106"/>
                <a:gd name="connsiteX44" fmla="*/ 238125 w 1824038"/>
                <a:gd name="connsiteY44" fmla="*/ 26193 h 850106"/>
                <a:gd name="connsiteX45" fmla="*/ 214313 w 1824038"/>
                <a:gd name="connsiteY45" fmla="*/ 59531 h 850106"/>
                <a:gd name="connsiteX46" fmla="*/ 200025 w 1824038"/>
                <a:gd name="connsiteY46" fmla="*/ 92868 h 850106"/>
                <a:gd name="connsiteX47" fmla="*/ 183357 w 1824038"/>
                <a:gd name="connsiteY47" fmla="*/ 52387 h 850106"/>
                <a:gd name="connsiteX48" fmla="*/ 166688 w 1824038"/>
                <a:gd name="connsiteY48" fmla="*/ 88106 h 850106"/>
                <a:gd name="connsiteX49" fmla="*/ 150019 w 1824038"/>
                <a:gd name="connsiteY49" fmla="*/ 128587 h 850106"/>
                <a:gd name="connsiteX50" fmla="*/ 133350 w 1824038"/>
                <a:gd name="connsiteY50" fmla="*/ 147637 h 850106"/>
                <a:gd name="connsiteX51" fmla="*/ 111919 w 1824038"/>
                <a:gd name="connsiteY51" fmla="*/ 150018 h 850106"/>
                <a:gd name="connsiteX52" fmla="*/ 83344 w 1824038"/>
                <a:gd name="connsiteY52" fmla="*/ 133350 h 850106"/>
                <a:gd name="connsiteX53" fmla="*/ 61913 w 1824038"/>
                <a:gd name="connsiteY53" fmla="*/ 116681 h 850106"/>
                <a:gd name="connsiteX54" fmla="*/ 38100 w 1824038"/>
                <a:gd name="connsiteY54" fmla="*/ 119062 h 850106"/>
                <a:gd name="connsiteX55" fmla="*/ 0 w 1824038"/>
                <a:gd name="connsiteY55" fmla="*/ 145256 h 850106"/>
                <a:gd name="connsiteX56" fmla="*/ 40482 w 1824038"/>
                <a:gd name="connsiteY56" fmla="*/ 438150 h 850106"/>
                <a:gd name="connsiteX57" fmla="*/ 57150 w 1824038"/>
                <a:gd name="connsiteY57" fmla="*/ 481012 h 850106"/>
                <a:gd name="connsiteX58" fmla="*/ 69057 w 1824038"/>
                <a:gd name="connsiteY58" fmla="*/ 523875 h 850106"/>
                <a:gd name="connsiteX59" fmla="*/ 83344 w 1824038"/>
                <a:gd name="connsiteY59" fmla="*/ 573881 h 850106"/>
                <a:gd name="connsiteX60" fmla="*/ 100013 w 1824038"/>
                <a:gd name="connsiteY60" fmla="*/ 638175 h 850106"/>
                <a:gd name="connsiteX61" fmla="*/ 107157 w 1824038"/>
                <a:gd name="connsiteY61" fmla="*/ 673893 h 850106"/>
                <a:gd name="connsiteX62" fmla="*/ 152400 w 1824038"/>
                <a:gd name="connsiteY62" fmla="*/ 723900 h 850106"/>
                <a:gd name="connsiteX63" fmla="*/ 192882 w 1824038"/>
                <a:gd name="connsiteY63" fmla="*/ 778668 h 850106"/>
                <a:gd name="connsiteX64" fmla="*/ 240507 w 1824038"/>
                <a:gd name="connsiteY64" fmla="*/ 838200 h 850106"/>
                <a:gd name="connsiteX65" fmla="*/ 261938 w 1824038"/>
                <a:gd name="connsiteY65" fmla="*/ 850106 h 850106"/>
                <a:gd name="connsiteX66" fmla="*/ 285750 w 1824038"/>
                <a:gd name="connsiteY66" fmla="*/ 819150 h 850106"/>
                <a:gd name="connsiteX67" fmla="*/ 307182 w 1824038"/>
                <a:gd name="connsiteY67" fmla="*/ 759618 h 850106"/>
                <a:gd name="connsiteX68" fmla="*/ 323850 w 1824038"/>
                <a:gd name="connsiteY68" fmla="*/ 683418 h 850106"/>
                <a:gd name="connsiteX69" fmla="*/ 342900 w 1824038"/>
                <a:gd name="connsiteY69" fmla="*/ 616743 h 850106"/>
                <a:gd name="connsiteX70" fmla="*/ 376238 w 1824038"/>
                <a:gd name="connsiteY70" fmla="*/ 554831 h 850106"/>
                <a:gd name="connsiteX71" fmla="*/ 419100 w 1824038"/>
                <a:gd name="connsiteY71" fmla="*/ 492918 h 850106"/>
                <a:gd name="connsiteX72" fmla="*/ 461963 w 1824038"/>
                <a:gd name="connsiteY72" fmla="*/ 466725 h 850106"/>
                <a:gd name="connsiteX73" fmla="*/ 495300 w 1824038"/>
                <a:gd name="connsiteY73" fmla="*/ 438150 h 850106"/>
                <a:gd name="connsiteX74" fmla="*/ 561975 w 1824038"/>
                <a:gd name="connsiteY74" fmla="*/ 423862 h 850106"/>
                <a:gd name="connsiteX75" fmla="*/ 628650 w 1824038"/>
                <a:gd name="connsiteY75" fmla="*/ 442912 h 850106"/>
                <a:gd name="connsiteX76" fmla="*/ 702469 w 1824038"/>
                <a:gd name="connsiteY76" fmla="*/ 461962 h 850106"/>
                <a:gd name="connsiteX77" fmla="*/ 778669 w 1824038"/>
                <a:gd name="connsiteY77" fmla="*/ 483393 h 850106"/>
                <a:gd name="connsiteX78" fmla="*/ 845344 w 1824038"/>
                <a:gd name="connsiteY78" fmla="*/ 490537 h 850106"/>
                <a:gd name="connsiteX79" fmla="*/ 916782 w 1824038"/>
                <a:gd name="connsiteY79" fmla="*/ 481012 h 850106"/>
                <a:gd name="connsiteX80" fmla="*/ 981075 w 1824038"/>
                <a:gd name="connsiteY80" fmla="*/ 452437 h 850106"/>
                <a:gd name="connsiteX81" fmla="*/ 1042988 w 1824038"/>
                <a:gd name="connsiteY81" fmla="*/ 400050 h 850106"/>
                <a:gd name="connsiteX82" fmla="*/ 1131094 w 1824038"/>
                <a:gd name="connsiteY82" fmla="*/ 359568 h 850106"/>
                <a:gd name="connsiteX83" fmla="*/ 1185863 w 1824038"/>
                <a:gd name="connsiteY83" fmla="*/ 352425 h 850106"/>
                <a:gd name="connsiteX84" fmla="*/ 1250157 w 1824038"/>
                <a:gd name="connsiteY84" fmla="*/ 376237 h 850106"/>
                <a:gd name="connsiteX85" fmla="*/ 1312069 w 1824038"/>
                <a:gd name="connsiteY85" fmla="*/ 419100 h 850106"/>
                <a:gd name="connsiteX86" fmla="*/ 1393032 w 1824038"/>
                <a:gd name="connsiteY86" fmla="*/ 452437 h 850106"/>
                <a:gd name="connsiteX87" fmla="*/ 1466850 w 1824038"/>
                <a:gd name="connsiteY87" fmla="*/ 459581 h 850106"/>
                <a:gd name="connsiteX88" fmla="*/ 1552575 w 1824038"/>
                <a:gd name="connsiteY88" fmla="*/ 445293 h 850106"/>
                <a:gd name="connsiteX89" fmla="*/ 1635919 w 1824038"/>
                <a:gd name="connsiteY89" fmla="*/ 414337 h 850106"/>
                <a:gd name="connsiteX90" fmla="*/ 1697832 w 1824038"/>
                <a:gd name="connsiteY90" fmla="*/ 364331 h 850106"/>
                <a:gd name="connsiteX91" fmla="*/ 1740694 w 1824038"/>
                <a:gd name="connsiteY91" fmla="*/ 323850 h 850106"/>
                <a:gd name="connsiteX92" fmla="*/ 1769269 w 1824038"/>
                <a:gd name="connsiteY92" fmla="*/ 307181 h 850106"/>
                <a:gd name="connsiteX93" fmla="*/ 1824038 w 1824038"/>
                <a:gd name="connsiteY93"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73994 w 1824038"/>
                <a:gd name="connsiteY8" fmla="*/ 25241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685800 w 1824038"/>
                <a:gd name="connsiteY23" fmla="*/ 290512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66725 h 850106"/>
                <a:gd name="connsiteX72" fmla="*/ 495300 w 1824038"/>
                <a:gd name="connsiteY72" fmla="*/ 438150 h 850106"/>
                <a:gd name="connsiteX73" fmla="*/ 561975 w 1824038"/>
                <a:gd name="connsiteY73" fmla="*/ 423862 h 850106"/>
                <a:gd name="connsiteX74" fmla="*/ 628650 w 1824038"/>
                <a:gd name="connsiteY74" fmla="*/ 442912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685800 w 1824038"/>
                <a:gd name="connsiteY23" fmla="*/ 290512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66725 h 850106"/>
                <a:gd name="connsiteX72" fmla="*/ 495300 w 1824038"/>
                <a:gd name="connsiteY72" fmla="*/ 438150 h 850106"/>
                <a:gd name="connsiteX73" fmla="*/ 561975 w 1824038"/>
                <a:gd name="connsiteY73" fmla="*/ 423862 h 850106"/>
                <a:gd name="connsiteX74" fmla="*/ 628650 w 1824038"/>
                <a:gd name="connsiteY74" fmla="*/ 442912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66725 h 850106"/>
                <a:gd name="connsiteX72" fmla="*/ 495300 w 1824038"/>
                <a:gd name="connsiteY72" fmla="*/ 438150 h 850106"/>
                <a:gd name="connsiteX73" fmla="*/ 561975 w 1824038"/>
                <a:gd name="connsiteY73" fmla="*/ 423862 h 850106"/>
                <a:gd name="connsiteX74" fmla="*/ 628650 w 1824038"/>
                <a:gd name="connsiteY74" fmla="*/ 442912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 name="connsiteX0" fmla="*/ 1824038 w 1824038"/>
                <a:gd name="connsiteY0" fmla="*/ 166687 h 850106"/>
                <a:gd name="connsiteX1" fmla="*/ 1788319 w 1824038"/>
                <a:gd name="connsiteY1" fmla="*/ 161925 h 850106"/>
                <a:gd name="connsiteX2" fmla="*/ 1738313 w 1824038"/>
                <a:gd name="connsiteY2" fmla="*/ 169068 h 850106"/>
                <a:gd name="connsiteX3" fmla="*/ 1678782 w 1824038"/>
                <a:gd name="connsiteY3" fmla="*/ 190500 h 850106"/>
                <a:gd name="connsiteX4" fmla="*/ 1626394 w 1824038"/>
                <a:gd name="connsiteY4" fmla="*/ 230981 h 850106"/>
                <a:gd name="connsiteX5" fmla="*/ 1593057 w 1824038"/>
                <a:gd name="connsiteY5" fmla="*/ 257175 h 850106"/>
                <a:gd name="connsiteX6" fmla="*/ 1550194 w 1824038"/>
                <a:gd name="connsiteY6" fmla="*/ 269081 h 850106"/>
                <a:gd name="connsiteX7" fmla="*/ 1514475 w 1824038"/>
                <a:gd name="connsiteY7" fmla="*/ 266700 h 850106"/>
                <a:gd name="connsiteX8" fmla="*/ 1457325 w 1824038"/>
                <a:gd name="connsiteY8" fmla="*/ 233362 h 850106"/>
                <a:gd name="connsiteX9" fmla="*/ 1421607 w 1824038"/>
                <a:gd name="connsiteY9" fmla="*/ 235743 h 850106"/>
                <a:gd name="connsiteX10" fmla="*/ 1319213 w 1824038"/>
                <a:gd name="connsiteY10" fmla="*/ 235743 h 850106"/>
                <a:gd name="connsiteX11" fmla="*/ 1254919 w 1824038"/>
                <a:gd name="connsiteY11" fmla="*/ 223837 h 850106"/>
                <a:gd name="connsiteX12" fmla="*/ 1181100 w 1824038"/>
                <a:gd name="connsiteY12" fmla="*/ 214312 h 850106"/>
                <a:gd name="connsiteX13" fmla="*/ 1126332 w 1824038"/>
                <a:gd name="connsiteY13" fmla="*/ 204787 h 850106"/>
                <a:gd name="connsiteX14" fmla="*/ 1097757 w 1824038"/>
                <a:gd name="connsiteY14" fmla="*/ 214312 h 850106"/>
                <a:gd name="connsiteX15" fmla="*/ 1059657 w 1824038"/>
                <a:gd name="connsiteY15" fmla="*/ 209550 h 850106"/>
                <a:gd name="connsiteX16" fmla="*/ 1047750 w 1824038"/>
                <a:gd name="connsiteY16" fmla="*/ 223837 h 850106"/>
                <a:gd name="connsiteX17" fmla="*/ 1023938 w 1824038"/>
                <a:gd name="connsiteY17" fmla="*/ 271462 h 850106"/>
                <a:gd name="connsiteX18" fmla="*/ 990600 w 1824038"/>
                <a:gd name="connsiteY18" fmla="*/ 314325 h 850106"/>
                <a:gd name="connsiteX19" fmla="*/ 945357 w 1824038"/>
                <a:gd name="connsiteY19" fmla="*/ 335756 h 850106"/>
                <a:gd name="connsiteX20" fmla="*/ 902494 w 1824038"/>
                <a:gd name="connsiteY20" fmla="*/ 340518 h 850106"/>
                <a:gd name="connsiteX21" fmla="*/ 814388 w 1824038"/>
                <a:gd name="connsiteY21" fmla="*/ 323850 h 850106"/>
                <a:gd name="connsiteX22" fmla="*/ 738188 w 1824038"/>
                <a:gd name="connsiteY22" fmla="*/ 307181 h 850106"/>
                <a:gd name="connsiteX23" fmla="*/ 700088 w 1824038"/>
                <a:gd name="connsiteY23" fmla="*/ 295275 h 850106"/>
                <a:gd name="connsiteX24" fmla="*/ 685800 w 1824038"/>
                <a:gd name="connsiteY24" fmla="*/ 230981 h 850106"/>
                <a:gd name="connsiteX25" fmla="*/ 671513 w 1824038"/>
                <a:gd name="connsiteY25" fmla="*/ 180975 h 850106"/>
                <a:gd name="connsiteX26" fmla="*/ 657225 w 1824038"/>
                <a:gd name="connsiteY26" fmla="*/ 121443 h 850106"/>
                <a:gd name="connsiteX27" fmla="*/ 647700 w 1824038"/>
                <a:gd name="connsiteY27" fmla="*/ 66675 h 850106"/>
                <a:gd name="connsiteX28" fmla="*/ 633413 w 1824038"/>
                <a:gd name="connsiteY28" fmla="*/ 16668 h 850106"/>
                <a:gd name="connsiteX29" fmla="*/ 588169 w 1824038"/>
                <a:gd name="connsiteY29" fmla="*/ 57150 h 850106"/>
                <a:gd name="connsiteX30" fmla="*/ 547688 w 1824038"/>
                <a:gd name="connsiteY30" fmla="*/ 116681 h 850106"/>
                <a:gd name="connsiteX31" fmla="*/ 531019 w 1824038"/>
                <a:gd name="connsiteY31" fmla="*/ 145256 h 850106"/>
                <a:gd name="connsiteX32" fmla="*/ 509588 w 1824038"/>
                <a:gd name="connsiteY32" fmla="*/ 114300 h 850106"/>
                <a:gd name="connsiteX33" fmla="*/ 492919 w 1824038"/>
                <a:gd name="connsiteY33" fmla="*/ 73818 h 850106"/>
                <a:gd name="connsiteX34" fmla="*/ 469107 w 1824038"/>
                <a:gd name="connsiteY34" fmla="*/ 14287 h 850106"/>
                <a:gd name="connsiteX35" fmla="*/ 426244 w 1824038"/>
                <a:gd name="connsiteY35" fmla="*/ 16668 h 850106"/>
                <a:gd name="connsiteX36" fmla="*/ 402432 w 1824038"/>
                <a:gd name="connsiteY36" fmla="*/ 30956 h 850106"/>
                <a:gd name="connsiteX37" fmla="*/ 373857 w 1824038"/>
                <a:gd name="connsiteY37" fmla="*/ 64293 h 850106"/>
                <a:gd name="connsiteX38" fmla="*/ 366713 w 1824038"/>
                <a:gd name="connsiteY38" fmla="*/ 47625 h 850106"/>
                <a:gd name="connsiteX39" fmla="*/ 350044 w 1824038"/>
                <a:gd name="connsiteY39" fmla="*/ 59531 h 850106"/>
                <a:gd name="connsiteX40" fmla="*/ 314325 w 1824038"/>
                <a:gd name="connsiteY40" fmla="*/ 90487 h 850106"/>
                <a:gd name="connsiteX41" fmla="*/ 297657 w 1824038"/>
                <a:gd name="connsiteY41" fmla="*/ 30956 h 850106"/>
                <a:gd name="connsiteX42" fmla="*/ 288132 w 1824038"/>
                <a:gd name="connsiteY42" fmla="*/ 0 h 850106"/>
                <a:gd name="connsiteX43" fmla="*/ 238125 w 1824038"/>
                <a:gd name="connsiteY43" fmla="*/ 26193 h 850106"/>
                <a:gd name="connsiteX44" fmla="*/ 214313 w 1824038"/>
                <a:gd name="connsiteY44" fmla="*/ 59531 h 850106"/>
                <a:gd name="connsiteX45" fmla="*/ 200025 w 1824038"/>
                <a:gd name="connsiteY45" fmla="*/ 92868 h 850106"/>
                <a:gd name="connsiteX46" fmla="*/ 183357 w 1824038"/>
                <a:gd name="connsiteY46" fmla="*/ 52387 h 850106"/>
                <a:gd name="connsiteX47" fmla="*/ 166688 w 1824038"/>
                <a:gd name="connsiteY47" fmla="*/ 88106 h 850106"/>
                <a:gd name="connsiteX48" fmla="*/ 150019 w 1824038"/>
                <a:gd name="connsiteY48" fmla="*/ 128587 h 850106"/>
                <a:gd name="connsiteX49" fmla="*/ 133350 w 1824038"/>
                <a:gd name="connsiteY49" fmla="*/ 147637 h 850106"/>
                <a:gd name="connsiteX50" fmla="*/ 111919 w 1824038"/>
                <a:gd name="connsiteY50" fmla="*/ 150018 h 850106"/>
                <a:gd name="connsiteX51" fmla="*/ 83344 w 1824038"/>
                <a:gd name="connsiteY51" fmla="*/ 133350 h 850106"/>
                <a:gd name="connsiteX52" fmla="*/ 61913 w 1824038"/>
                <a:gd name="connsiteY52" fmla="*/ 116681 h 850106"/>
                <a:gd name="connsiteX53" fmla="*/ 38100 w 1824038"/>
                <a:gd name="connsiteY53" fmla="*/ 119062 h 850106"/>
                <a:gd name="connsiteX54" fmla="*/ 0 w 1824038"/>
                <a:gd name="connsiteY54" fmla="*/ 145256 h 850106"/>
                <a:gd name="connsiteX55" fmla="*/ 40482 w 1824038"/>
                <a:gd name="connsiteY55" fmla="*/ 438150 h 850106"/>
                <a:gd name="connsiteX56" fmla="*/ 57150 w 1824038"/>
                <a:gd name="connsiteY56" fmla="*/ 481012 h 850106"/>
                <a:gd name="connsiteX57" fmla="*/ 69057 w 1824038"/>
                <a:gd name="connsiteY57" fmla="*/ 523875 h 850106"/>
                <a:gd name="connsiteX58" fmla="*/ 83344 w 1824038"/>
                <a:gd name="connsiteY58" fmla="*/ 573881 h 850106"/>
                <a:gd name="connsiteX59" fmla="*/ 100013 w 1824038"/>
                <a:gd name="connsiteY59" fmla="*/ 638175 h 850106"/>
                <a:gd name="connsiteX60" fmla="*/ 107157 w 1824038"/>
                <a:gd name="connsiteY60" fmla="*/ 673893 h 850106"/>
                <a:gd name="connsiteX61" fmla="*/ 152400 w 1824038"/>
                <a:gd name="connsiteY61" fmla="*/ 723900 h 850106"/>
                <a:gd name="connsiteX62" fmla="*/ 192882 w 1824038"/>
                <a:gd name="connsiteY62" fmla="*/ 778668 h 850106"/>
                <a:gd name="connsiteX63" fmla="*/ 240507 w 1824038"/>
                <a:gd name="connsiteY63" fmla="*/ 838200 h 850106"/>
                <a:gd name="connsiteX64" fmla="*/ 261938 w 1824038"/>
                <a:gd name="connsiteY64" fmla="*/ 850106 h 850106"/>
                <a:gd name="connsiteX65" fmla="*/ 285750 w 1824038"/>
                <a:gd name="connsiteY65" fmla="*/ 819150 h 850106"/>
                <a:gd name="connsiteX66" fmla="*/ 307182 w 1824038"/>
                <a:gd name="connsiteY66" fmla="*/ 759618 h 850106"/>
                <a:gd name="connsiteX67" fmla="*/ 323850 w 1824038"/>
                <a:gd name="connsiteY67" fmla="*/ 683418 h 850106"/>
                <a:gd name="connsiteX68" fmla="*/ 342900 w 1824038"/>
                <a:gd name="connsiteY68" fmla="*/ 616743 h 850106"/>
                <a:gd name="connsiteX69" fmla="*/ 376238 w 1824038"/>
                <a:gd name="connsiteY69" fmla="*/ 554831 h 850106"/>
                <a:gd name="connsiteX70" fmla="*/ 419100 w 1824038"/>
                <a:gd name="connsiteY70" fmla="*/ 492918 h 850106"/>
                <a:gd name="connsiteX71" fmla="*/ 461963 w 1824038"/>
                <a:gd name="connsiteY71" fmla="*/ 454819 h 850106"/>
                <a:gd name="connsiteX72" fmla="*/ 495300 w 1824038"/>
                <a:gd name="connsiteY72" fmla="*/ 438150 h 850106"/>
                <a:gd name="connsiteX73" fmla="*/ 561975 w 1824038"/>
                <a:gd name="connsiteY73" fmla="*/ 423862 h 850106"/>
                <a:gd name="connsiteX74" fmla="*/ 628650 w 1824038"/>
                <a:gd name="connsiteY74" fmla="*/ 442912 h 850106"/>
                <a:gd name="connsiteX75" fmla="*/ 702469 w 1824038"/>
                <a:gd name="connsiteY75" fmla="*/ 461962 h 850106"/>
                <a:gd name="connsiteX76" fmla="*/ 778669 w 1824038"/>
                <a:gd name="connsiteY76" fmla="*/ 483393 h 850106"/>
                <a:gd name="connsiteX77" fmla="*/ 845344 w 1824038"/>
                <a:gd name="connsiteY77" fmla="*/ 490537 h 850106"/>
                <a:gd name="connsiteX78" fmla="*/ 916782 w 1824038"/>
                <a:gd name="connsiteY78" fmla="*/ 481012 h 850106"/>
                <a:gd name="connsiteX79" fmla="*/ 981075 w 1824038"/>
                <a:gd name="connsiteY79" fmla="*/ 452437 h 850106"/>
                <a:gd name="connsiteX80" fmla="*/ 1042988 w 1824038"/>
                <a:gd name="connsiteY80" fmla="*/ 400050 h 850106"/>
                <a:gd name="connsiteX81" fmla="*/ 1131094 w 1824038"/>
                <a:gd name="connsiteY81" fmla="*/ 359568 h 850106"/>
                <a:gd name="connsiteX82" fmla="*/ 1185863 w 1824038"/>
                <a:gd name="connsiteY82" fmla="*/ 352425 h 850106"/>
                <a:gd name="connsiteX83" fmla="*/ 1250157 w 1824038"/>
                <a:gd name="connsiteY83" fmla="*/ 376237 h 850106"/>
                <a:gd name="connsiteX84" fmla="*/ 1312069 w 1824038"/>
                <a:gd name="connsiteY84" fmla="*/ 419100 h 850106"/>
                <a:gd name="connsiteX85" fmla="*/ 1393032 w 1824038"/>
                <a:gd name="connsiteY85" fmla="*/ 452437 h 850106"/>
                <a:gd name="connsiteX86" fmla="*/ 1466850 w 1824038"/>
                <a:gd name="connsiteY86" fmla="*/ 459581 h 850106"/>
                <a:gd name="connsiteX87" fmla="*/ 1552575 w 1824038"/>
                <a:gd name="connsiteY87" fmla="*/ 445293 h 850106"/>
                <a:gd name="connsiteX88" fmla="*/ 1635919 w 1824038"/>
                <a:gd name="connsiteY88" fmla="*/ 414337 h 850106"/>
                <a:gd name="connsiteX89" fmla="*/ 1697832 w 1824038"/>
                <a:gd name="connsiteY89" fmla="*/ 364331 h 850106"/>
                <a:gd name="connsiteX90" fmla="*/ 1740694 w 1824038"/>
                <a:gd name="connsiteY90" fmla="*/ 323850 h 850106"/>
                <a:gd name="connsiteX91" fmla="*/ 1769269 w 1824038"/>
                <a:gd name="connsiteY91" fmla="*/ 307181 h 850106"/>
                <a:gd name="connsiteX92" fmla="*/ 1824038 w 1824038"/>
                <a:gd name="connsiteY92" fmla="*/ 166687 h 85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824038" h="850106">
                  <a:moveTo>
                    <a:pt x="1824038" y="166687"/>
                  </a:moveTo>
                  <a:lnTo>
                    <a:pt x="1788319" y="161925"/>
                  </a:lnTo>
                  <a:lnTo>
                    <a:pt x="1738313" y="169068"/>
                  </a:lnTo>
                  <a:lnTo>
                    <a:pt x="1678782" y="190500"/>
                  </a:lnTo>
                  <a:lnTo>
                    <a:pt x="1626394" y="230981"/>
                  </a:lnTo>
                  <a:lnTo>
                    <a:pt x="1593057" y="257175"/>
                  </a:lnTo>
                  <a:lnTo>
                    <a:pt x="1550194" y="269081"/>
                  </a:lnTo>
                  <a:lnTo>
                    <a:pt x="1514475" y="266700"/>
                  </a:lnTo>
                  <a:lnTo>
                    <a:pt x="1457325" y="233362"/>
                  </a:lnTo>
                  <a:lnTo>
                    <a:pt x="1421607" y="235743"/>
                  </a:lnTo>
                  <a:lnTo>
                    <a:pt x="1319213" y="235743"/>
                  </a:lnTo>
                  <a:lnTo>
                    <a:pt x="1254919" y="223837"/>
                  </a:lnTo>
                  <a:lnTo>
                    <a:pt x="1181100" y="214312"/>
                  </a:lnTo>
                  <a:lnTo>
                    <a:pt x="1126332" y="204787"/>
                  </a:lnTo>
                  <a:lnTo>
                    <a:pt x="1097757" y="214312"/>
                  </a:lnTo>
                  <a:lnTo>
                    <a:pt x="1059657" y="209550"/>
                  </a:lnTo>
                  <a:lnTo>
                    <a:pt x="1047750" y="223837"/>
                  </a:lnTo>
                  <a:lnTo>
                    <a:pt x="1023938" y="271462"/>
                  </a:lnTo>
                  <a:lnTo>
                    <a:pt x="990600" y="314325"/>
                  </a:lnTo>
                  <a:lnTo>
                    <a:pt x="945357" y="335756"/>
                  </a:lnTo>
                  <a:lnTo>
                    <a:pt x="902494" y="340518"/>
                  </a:lnTo>
                  <a:lnTo>
                    <a:pt x="814388" y="323850"/>
                  </a:lnTo>
                  <a:lnTo>
                    <a:pt x="738188" y="307181"/>
                  </a:lnTo>
                  <a:lnTo>
                    <a:pt x="700088" y="295275"/>
                  </a:lnTo>
                  <a:lnTo>
                    <a:pt x="685800" y="230981"/>
                  </a:lnTo>
                  <a:lnTo>
                    <a:pt x="671513" y="180975"/>
                  </a:lnTo>
                  <a:lnTo>
                    <a:pt x="657225" y="121443"/>
                  </a:lnTo>
                  <a:lnTo>
                    <a:pt x="647700" y="66675"/>
                  </a:lnTo>
                  <a:lnTo>
                    <a:pt x="633413" y="16668"/>
                  </a:lnTo>
                  <a:lnTo>
                    <a:pt x="588169" y="57150"/>
                  </a:lnTo>
                  <a:lnTo>
                    <a:pt x="547688" y="116681"/>
                  </a:lnTo>
                  <a:lnTo>
                    <a:pt x="531019" y="145256"/>
                  </a:lnTo>
                  <a:lnTo>
                    <a:pt x="509588" y="114300"/>
                  </a:lnTo>
                  <a:lnTo>
                    <a:pt x="492919" y="73818"/>
                  </a:lnTo>
                  <a:lnTo>
                    <a:pt x="469107" y="14287"/>
                  </a:lnTo>
                  <a:lnTo>
                    <a:pt x="426244" y="16668"/>
                  </a:lnTo>
                  <a:lnTo>
                    <a:pt x="402432" y="30956"/>
                  </a:lnTo>
                  <a:lnTo>
                    <a:pt x="373857" y="64293"/>
                  </a:lnTo>
                  <a:lnTo>
                    <a:pt x="366713" y="47625"/>
                  </a:lnTo>
                  <a:lnTo>
                    <a:pt x="350044" y="59531"/>
                  </a:lnTo>
                  <a:lnTo>
                    <a:pt x="314325" y="90487"/>
                  </a:lnTo>
                  <a:lnTo>
                    <a:pt x="297657" y="30956"/>
                  </a:lnTo>
                  <a:lnTo>
                    <a:pt x="288132" y="0"/>
                  </a:lnTo>
                  <a:lnTo>
                    <a:pt x="238125" y="26193"/>
                  </a:lnTo>
                  <a:lnTo>
                    <a:pt x="214313" y="59531"/>
                  </a:lnTo>
                  <a:lnTo>
                    <a:pt x="200025" y="92868"/>
                  </a:lnTo>
                  <a:lnTo>
                    <a:pt x="183357" y="52387"/>
                  </a:lnTo>
                  <a:lnTo>
                    <a:pt x="166688" y="88106"/>
                  </a:lnTo>
                  <a:lnTo>
                    <a:pt x="150019" y="128587"/>
                  </a:lnTo>
                  <a:lnTo>
                    <a:pt x="133350" y="147637"/>
                  </a:lnTo>
                  <a:lnTo>
                    <a:pt x="111919" y="150018"/>
                  </a:lnTo>
                  <a:lnTo>
                    <a:pt x="83344" y="133350"/>
                  </a:lnTo>
                  <a:lnTo>
                    <a:pt x="61913" y="116681"/>
                  </a:lnTo>
                  <a:lnTo>
                    <a:pt x="38100" y="119062"/>
                  </a:lnTo>
                  <a:lnTo>
                    <a:pt x="0" y="145256"/>
                  </a:lnTo>
                  <a:lnTo>
                    <a:pt x="40482" y="438150"/>
                  </a:lnTo>
                  <a:lnTo>
                    <a:pt x="57150" y="481012"/>
                  </a:lnTo>
                  <a:lnTo>
                    <a:pt x="69057" y="523875"/>
                  </a:lnTo>
                  <a:lnTo>
                    <a:pt x="83344" y="573881"/>
                  </a:lnTo>
                  <a:lnTo>
                    <a:pt x="100013" y="638175"/>
                  </a:lnTo>
                  <a:lnTo>
                    <a:pt x="107157" y="673893"/>
                  </a:lnTo>
                  <a:lnTo>
                    <a:pt x="152400" y="723900"/>
                  </a:lnTo>
                  <a:lnTo>
                    <a:pt x="192882" y="778668"/>
                  </a:lnTo>
                  <a:lnTo>
                    <a:pt x="240507" y="838200"/>
                  </a:lnTo>
                  <a:lnTo>
                    <a:pt x="261938" y="850106"/>
                  </a:lnTo>
                  <a:lnTo>
                    <a:pt x="285750" y="819150"/>
                  </a:lnTo>
                  <a:lnTo>
                    <a:pt x="307182" y="759618"/>
                  </a:lnTo>
                  <a:lnTo>
                    <a:pt x="323850" y="683418"/>
                  </a:lnTo>
                  <a:lnTo>
                    <a:pt x="342900" y="616743"/>
                  </a:lnTo>
                  <a:lnTo>
                    <a:pt x="376238" y="554831"/>
                  </a:lnTo>
                  <a:lnTo>
                    <a:pt x="419100" y="492918"/>
                  </a:lnTo>
                  <a:lnTo>
                    <a:pt x="461963" y="454819"/>
                  </a:lnTo>
                  <a:lnTo>
                    <a:pt x="495300" y="438150"/>
                  </a:lnTo>
                  <a:lnTo>
                    <a:pt x="561975" y="423862"/>
                  </a:lnTo>
                  <a:lnTo>
                    <a:pt x="628650" y="442912"/>
                  </a:lnTo>
                  <a:lnTo>
                    <a:pt x="702469" y="461962"/>
                  </a:lnTo>
                  <a:lnTo>
                    <a:pt x="778669" y="483393"/>
                  </a:lnTo>
                  <a:lnTo>
                    <a:pt x="845344" y="490537"/>
                  </a:lnTo>
                  <a:lnTo>
                    <a:pt x="916782" y="481012"/>
                  </a:lnTo>
                  <a:lnTo>
                    <a:pt x="981075" y="452437"/>
                  </a:lnTo>
                  <a:lnTo>
                    <a:pt x="1042988" y="400050"/>
                  </a:lnTo>
                  <a:lnTo>
                    <a:pt x="1131094" y="359568"/>
                  </a:lnTo>
                  <a:lnTo>
                    <a:pt x="1185863" y="352425"/>
                  </a:lnTo>
                  <a:lnTo>
                    <a:pt x="1250157" y="376237"/>
                  </a:lnTo>
                  <a:lnTo>
                    <a:pt x="1312069" y="419100"/>
                  </a:lnTo>
                  <a:lnTo>
                    <a:pt x="1393032" y="452437"/>
                  </a:lnTo>
                  <a:lnTo>
                    <a:pt x="1466850" y="459581"/>
                  </a:lnTo>
                  <a:lnTo>
                    <a:pt x="1552575" y="445293"/>
                  </a:lnTo>
                  <a:lnTo>
                    <a:pt x="1635919" y="414337"/>
                  </a:lnTo>
                  <a:lnTo>
                    <a:pt x="1697832" y="364331"/>
                  </a:lnTo>
                  <a:lnTo>
                    <a:pt x="1740694" y="323850"/>
                  </a:lnTo>
                  <a:lnTo>
                    <a:pt x="1769269" y="307181"/>
                  </a:lnTo>
                  <a:lnTo>
                    <a:pt x="1824038" y="166687"/>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1312067" y="1881187"/>
              <a:ext cx="1776413" cy="800101"/>
            </a:xfrm>
            <a:custGeom>
              <a:avLst/>
              <a:gdLst>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9644 w 1726406"/>
                <a:gd name="connsiteY8" fmla="*/ 164307 h 802482"/>
                <a:gd name="connsiteX9" fmla="*/ 1059656 w 1726406"/>
                <a:gd name="connsiteY9" fmla="*/ 202407 h 802482"/>
                <a:gd name="connsiteX10" fmla="*/ 1133475 w 1726406"/>
                <a:gd name="connsiteY10" fmla="*/ 209550 h 802482"/>
                <a:gd name="connsiteX11" fmla="*/ 1200150 w 1726406"/>
                <a:gd name="connsiteY11" fmla="*/ 214313 h 802482"/>
                <a:gd name="connsiteX12" fmla="*/ 1283494 w 1726406"/>
                <a:gd name="connsiteY12" fmla="*/ 214313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507331 w 1726406"/>
                <a:gd name="connsiteY18" fmla="*/ 269082 h 802482"/>
                <a:gd name="connsiteX19" fmla="*/ 1512094 w 1726406"/>
                <a:gd name="connsiteY19" fmla="*/ 292894 h 802482"/>
                <a:gd name="connsiteX20" fmla="*/ 1557338 w 1726406"/>
                <a:gd name="connsiteY20" fmla="*/ 288132 h 802482"/>
                <a:gd name="connsiteX21" fmla="*/ 1559719 w 1726406"/>
                <a:gd name="connsiteY21" fmla="*/ 302419 h 802482"/>
                <a:gd name="connsiteX22" fmla="*/ 1583531 w 1726406"/>
                <a:gd name="connsiteY22" fmla="*/ 302419 h 802482"/>
                <a:gd name="connsiteX23" fmla="*/ 1600200 w 1726406"/>
                <a:gd name="connsiteY23" fmla="*/ 311944 h 802482"/>
                <a:gd name="connsiteX24" fmla="*/ 1614488 w 1726406"/>
                <a:gd name="connsiteY24" fmla="*/ 342900 h 802482"/>
                <a:gd name="connsiteX25" fmla="*/ 1635919 w 1726406"/>
                <a:gd name="connsiteY25" fmla="*/ 326232 h 802482"/>
                <a:gd name="connsiteX26" fmla="*/ 1635919 w 1726406"/>
                <a:gd name="connsiteY26" fmla="*/ 326232 h 802482"/>
                <a:gd name="connsiteX27" fmla="*/ 1669256 w 1726406"/>
                <a:gd name="connsiteY27" fmla="*/ 323850 h 802482"/>
                <a:gd name="connsiteX28" fmla="*/ 1669256 w 1726406"/>
                <a:gd name="connsiteY28" fmla="*/ 323850 h 802482"/>
                <a:gd name="connsiteX29" fmla="*/ 1685925 w 1726406"/>
                <a:gd name="connsiteY29" fmla="*/ 464344 h 802482"/>
                <a:gd name="connsiteX30" fmla="*/ 1726406 w 1726406"/>
                <a:gd name="connsiteY30" fmla="*/ 802482 h 802482"/>
                <a:gd name="connsiteX31" fmla="*/ 1685925 w 1726406"/>
                <a:gd name="connsiteY31" fmla="*/ 773907 h 802482"/>
                <a:gd name="connsiteX32" fmla="*/ 1645444 w 1726406"/>
                <a:gd name="connsiteY32" fmla="*/ 642938 h 802482"/>
                <a:gd name="connsiteX33" fmla="*/ 1624013 w 1726406"/>
                <a:gd name="connsiteY33" fmla="*/ 647700 h 802482"/>
                <a:gd name="connsiteX34" fmla="*/ 1609725 w 1726406"/>
                <a:gd name="connsiteY34" fmla="*/ 688182 h 802482"/>
                <a:gd name="connsiteX35" fmla="*/ 1574006 w 1726406"/>
                <a:gd name="connsiteY35" fmla="*/ 664369 h 802482"/>
                <a:gd name="connsiteX36" fmla="*/ 1533525 w 1726406"/>
                <a:gd name="connsiteY36" fmla="*/ 657225 h 802482"/>
                <a:gd name="connsiteX37" fmla="*/ 1500188 w 1726406"/>
                <a:gd name="connsiteY37" fmla="*/ 566738 h 802482"/>
                <a:gd name="connsiteX38" fmla="*/ 1481138 w 1726406"/>
                <a:gd name="connsiteY38" fmla="*/ 526257 h 802482"/>
                <a:gd name="connsiteX39" fmla="*/ 1450181 w 1726406"/>
                <a:gd name="connsiteY39" fmla="*/ 554832 h 802482"/>
                <a:gd name="connsiteX40" fmla="*/ 1431131 w 1726406"/>
                <a:gd name="connsiteY40" fmla="*/ 590550 h 802482"/>
                <a:gd name="connsiteX41" fmla="*/ 1409700 w 1726406"/>
                <a:gd name="connsiteY41" fmla="*/ 540544 h 802482"/>
                <a:gd name="connsiteX42" fmla="*/ 1373981 w 1726406"/>
                <a:gd name="connsiteY42" fmla="*/ 461963 h 802482"/>
                <a:gd name="connsiteX43" fmla="*/ 1369219 w 1726406"/>
                <a:gd name="connsiteY43" fmla="*/ 452438 h 802482"/>
                <a:gd name="connsiteX44" fmla="*/ 1321594 w 1726406"/>
                <a:gd name="connsiteY44" fmla="*/ 504825 h 802482"/>
                <a:gd name="connsiteX45" fmla="*/ 1285875 w 1726406"/>
                <a:gd name="connsiteY45" fmla="*/ 554832 h 802482"/>
                <a:gd name="connsiteX46" fmla="*/ 1273969 w 1726406"/>
                <a:gd name="connsiteY46" fmla="*/ 471488 h 802482"/>
                <a:gd name="connsiteX47" fmla="*/ 1266825 w 1726406"/>
                <a:gd name="connsiteY47" fmla="*/ 459582 h 802482"/>
                <a:gd name="connsiteX48" fmla="*/ 1190625 w 1726406"/>
                <a:gd name="connsiteY48" fmla="*/ 442913 h 802482"/>
                <a:gd name="connsiteX49" fmla="*/ 1138238 w 1726406"/>
                <a:gd name="connsiteY49" fmla="*/ 416719 h 802482"/>
                <a:gd name="connsiteX50" fmla="*/ 1116806 w 1726406"/>
                <a:gd name="connsiteY50" fmla="*/ 423863 h 802482"/>
                <a:gd name="connsiteX51" fmla="*/ 1114425 w 1726406"/>
                <a:gd name="connsiteY51" fmla="*/ 402432 h 802482"/>
                <a:gd name="connsiteX52" fmla="*/ 1050131 w 1726406"/>
                <a:gd name="connsiteY52" fmla="*/ 407194 h 802482"/>
                <a:gd name="connsiteX53" fmla="*/ 1042988 w 1726406"/>
                <a:gd name="connsiteY53" fmla="*/ 402432 h 802482"/>
                <a:gd name="connsiteX54" fmla="*/ 1002506 w 1726406"/>
                <a:gd name="connsiteY54" fmla="*/ 335757 h 802482"/>
                <a:gd name="connsiteX55" fmla="*/ 904875 w 1726406"/>
                <a:gd name="connsiteY55" fmla="*/ 316707 h 802482"/>
                <a:gd name="connsiteX56" fmla="*/ 781050 w 1726406"/>
                <a:gd name="connsiteY56" fmla="*/ 290513 h 802482"/>
                <a:gd name="connsiteX57" fmla="*/ 633413 w 1726406"/>
                <a:gd name="connsiteY57" fmla="*/ 257175 h 802482"/>
                <a:gd name="connsiteX58" fmla="*/ 502444 w 1726406"/>
                <a:gd name="connsiteY58" fmla="*/ 223838 h 802482"/>
                <a:gd name="connsiteX59" fmla="*/ 381000 w 1726406"/>
                <a:gd name="connsiteY59" fmla="*/ 185738 h 802482"/>
                <a:gd name="connsiteX60" fmla="*/ 254794 w 1726406"/>
                <a:gd name="connsiteY60" fmla="*/ 145257 h 802482"/>
                <a:gd name="connsiteX61" fmla="*/ 133350 w 1726406"/>
                <a:gd name="connsiteY61" fmla="*/ 100013 h 802482"/>
                <a:gd name="connsiteX62" fmla="*/ 38100 w 1726406"/>
                <a:gd name="connsiteY62" fmla="*/ 61913 h 802482"/>
                <a:gd name="connsiteX63" fmla="*/ 0 w 1726406"/>
                <a:gd name="connsiteY63"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59656 w 1726406"/>
                <a:gd name="connsiteY9" fmla="*/ 202407 h 802482"/>
                <a:gd name="connsiteX10" fmla="*/ 1133475 w 1726406"/>
                <a:gd name="connsiteY10" fmla="*/ 209550 h 802482"/>
                <a:gd name="connsiteX11" fmla="*/ 1200150 w 1726406"/>
                <a:gd name="connsiteY11" fmla="*/ 214313 h 802482"/>
                <a:gd name="connsiteX12" fmla="*/ 1283494 w 1726406"/>
                <a:gd name="connsiteY12" fmla="*/ 214313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507331 w 1726406"/>
                <a:gd name="connsiteY18" fmla="*/ 269082 h 802482"/>
                <a:gd name="connsiteX19" fmla="*/ 1512094 w 1726406"/>
                <a:gd name="connsiteY19" fmla="*/ 292894 h 802482"/>
                <a:gd name="connsiteX20" fmla="*/ 1557338 w 1726406"/>
                <a:gd name="connsiteY20" fmla="*/ 288132 h 802482"/>
                <a:gd name="connsiteX21" fmla="*/ 1559719 w 1726406"/>
                <a:gd name="connsiteY21" fmla="*/ 302419 h 802482"/>
                <a:gd name="connsiteX22" fmla="*/ 1583531 w 1726406"/>
                <a:gd name="connsiteY22" fmla="*/ 302419 h 802482"/>
                <a:gd name="connsiteX23" fmla="*/ 1600200 w 1726406"/>
                <a:gd name="connsiteY23" fmla="*/ 311944 h 802482"/>
                <a:gd name="connsiteX24" fmla="*/ 1614488 w 1726406"/>
                <a:gd name="connsiteY24" fmla="*/ 342900 h 802482"/>
                <a:gd name="connsiteX25" fmla="*/ 1635919 w 1726406"/>
                <a:gd name="connsiteY25" fmla="*/ 326232 h 802482"/>
                <a:gd name="connsiteX26" fmla="*/ 1635919 w 1726406"/>
                <a:gd name="connsiteY26" fmla="*/ 326232 h 802482"/>
                <a:gd name="connsiteX27" fmla="*/ 1669256 w 1726406"/>
                <a:gd name="connsiteY27" fmla="*/ 323850 h 802482"/>
                <a:gd name="connsiteX28" fmla="*/ 1669256 w 1726406"/>
                <a:gd name="connsiteY28" fmla="*/ 323850 h 802482"/>
                <a:gd name="connsiteX29" fmla="*/ 1685925 w 1726406"/>
                <a:gd name="connsiteY29" fmla="*/ 464344 h 802482"/>
                <a:gd name="connsiteX30" fmla="*/ 1726406 w 1726406"/>
                <a:gd name="connsiteY30" fmla="*/ 802482 h 802482"/>
                <a:gd name="connsiteX31" fmla="*/ 1685925 w 1726406"/>
                <a:gd name="connsiteY31" fmla="*/ 773907 h 802482"/>
                <a:gd name="connsiteX32" fmla="*/ 1645444 w 1726406"/>
                <a:gd name="connsiteY32" fmla="*/ 642938 h 802482"/>
                <a:gd name="connsiteX33" fmla="*/ 1624013 w 1726406"/>
                <a:gd name="connsiteY33" fmla="*/ 647700 h 802482"/>
                <a:gd name="connsiteX34" fmla="*/ 1609725 w 1726406"/>
                <a:gd name="connsiteY34" fmla="*/ 688182 h 802482"/>
                <a:gd name="connsiteX35" fmla="*/ 1574006 w 1726406"/>
                <a:gd name="connsiteY35" fmla="*/ 664369 h 802482"/>
                <a:gd name="connsiteX36" fmla="*/ 1533525 w 1726406"/>
                <a:gd name="connsiteY36" fmla="*/ 657225 h 802482"/>
                <a:gd name="connsiteX37" fmla="*/ 1500188 w 1726406"/>
                <a:gd name="connsiteY37" fmla="*/ 566738 h 802482"/>
                <a:gd name="connsiteX38" fmla="*/ 1481138 w 1726406"/>
                <a:gd name="connsiteY38" fmla="*/ 526257 h 802482"/>
                <a:gd name="connsiteX39" fmla="*/ 1450181 w 1726406"/>
                <a:gd name="connsiteY39" fmla="*/ 554832 h 802482"/>
                <a:gd name="connsiteX40" fmla="*/ 1431131 w 1726406"/>
                <a:gd name="connsiteY40" fmla="*/ 590550 h 802482"/>
                <a:gd name="connsiteX41" fmla="*/ 1409700 w 1726406"/>
                <a:gd name="connsiteY41" fmla="*/ 540544 h 802482"/>
                <a:gd name="connsiteX42" fmla="*/ 1373981 w 1726406"/>
                <a:gd name="connsiteY42" fmla="*/ 461963 h 802482"/>
                <a:gd name="connsiteX43" fmla="*/ 1369219 w 1726406"/>
                <a:gd name="connsiteY43" fmla="*/ 452438 h 802482"/>
                <a:gd name="connsiteX44" fmla="*/ 1321594 w 1726406"/>
                <a:gd name="connsiteY44" fmla="*/ 504825 h 802482"/>
                <a:gd name="connsiteX45" fmla="*/ 1285875 w 1726406"/>
                <a:gd name="connsiteY45" fmla="*/ 554832 h 802482"/>
                <a:gd name="connsiteX46" fmla="*/ 1273969 w 1726406"/>
                <a:gd name="connsiteY46" fmla="*/ 471488 h 802482"/>
                <a:gd name="connsiteX47" fmla="*/ 1266825 w 1726406"/>
                <a:gd name="connsiteY47" fmla="*/ 459582 h 802482"/>
                <a:gd name="connsiteX48" fmla="*/ 1190625 w 1726406"/>
                <a:gd name="connsiteY48" fmla="*/ 442913 h 802482"/>
                <a:gd name="connsiteX49" fmla="*/ 1138238 w 1726406"/>
                <a:gd name="connsiteY49" fmla="*/ 416719 h 802482"/>
                <a:gd name="connsiteX50" fmla="*/ 1116806 w 1726406"/>
                <a:gd name="connsiteY50" fmla="*/ 423863 h 802482"/>
                <a:gd name="connsiteX51" fmla="*/ 1114425 w 1726406"/>
                <a:gd name="connsiteY51" fmla="*/ 402432 h 802482"/>
                <a:gd name="connsiteX52" fmla="*/ 1050131 w 1726406"/>
                <a:gd name="connsiteY52" fmla="*/ 407194 h 802482"/>
                <a:gd name="connsiteX53" fmla="*/ 1042988 w 1726406"/>
                <a:gd name="connsiteY53" fmla="*/ 402432 h 802482"/>
                <a:gd name="connsiteX54" fmla="*/ 1002506 w 1726406"/>
                <a:gd name="connsiteY54" fmla="*/ 335757 h 802482"/>
                <a:gd name="connsiteX55" fmla="*/ 904875 w 1726406"/>
                <a:gd name="connsiteY55" fmla="*/ 316707 h 802482"/>
                <a:gd name="connsiteX56" fmla="*/ 781050 w 1726406"/>
                <a:gd name="connsiteY56" fmla="*/ 290513 h 802482"/>
                <a:gd name="connsiteX57" fmla="*/ 633413 w 1726406"/>
                <a:gd name="connsiteY57" fmla="*/ 257175 h 802482"/>
                <a:gd name="connsiteX58" fmla="*/ 502444 w 1726406"/>
                <a:gd name="connsiteY58" fmla="*/ 223838 h 802482"/>
                <a:gd name="connsiteX59" fmla="*/ 381000 w 1726406"/>
                <a:gd name="connsiteY59" fmla="*/ 185738 h 802482"/>
                <a:gd name="connsiteX60" fmla="*/ 254794 w 1726406"/>
                <a:gd name="connsiteY60" fmla="*/ 145257 h 802482"/>
                <a:gd name="connsiteX61" fmla="*/ 133350 w 1726406"/>
                <a:gd name="connsiteY61" fmla="*/ 100013 h 802482"/>
                <a:gd name="connsiteX62" fmla="*/ 38100 w 1726406"/>
                <a:gd name="connsiteY62" fmla="*/ 61913 h 802482"/>
                <a:gd name="connsiteX63" fmla="*/ 0 w 1726406"/>
                <a:gd name="connsiteY63"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00150 w 1726406"/>
                <a:gd name="connsiteY11" fmla="*/ 214313 h 802482"/>
                <a:gd name="connsiteX12" fmla="*/ 1283494 w 1726406"/>
                <a:gd name="connsiteY12" fmla="*/ 214313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507331 w 1726406"/>
                <a:gd name="connsiteY18" fmla="*/ 269082 h 802482"/>
                <a:gd name="connsiteX19" fmla="*/ 1512094 w 1726406"/>
                <a:gd name="connsiteY19" fmla="*/ 292894 h 802482"/>
                <a:gd name="connsiteX20" fmla="*/ 1557338 w 1726406"/>
                <a:gd name="connsiteY20" fmla="*/ 288132 h 802482"/>
                <a:gd name="connsiteX21" fmla="*/ 1559719 w 1726406"/>
                <a:gd name="connsiteY21" fmla="*/ 302419 h 802482"/>
                <a:gd name="connsiteX22" fmla="*/ 1583531 w 1726406"/>
                <a:gd name="connsiteY22" fmla="*/ 302419 h 802482"/>
                <a:gd name="connsiteX23" fmla="*/ 1600200 w 1726406"/>
                <a:gd name="connsiteY23" fmla="*/ 311944 h 802482"/>
                <a:gd name="connsiteX24" fmla="*/ 1614488 w 1726406"/>
                <a:gd name="connsiteY24" fmla="*/ 342900 h 802482"/>
                <a:gd name="connsiteX25" fmla="*/ 1635919 w 1726406"/>
                <a:gd name="connsiteY25" fmla="*/ 326232 h 802482"/>
                <a:gd name="connsiteX26" fmla="*/ 1635919 w 1726406"/>
                <a:gd name="connsiteY26" fmla="*/ 326232 h 802482"/>
                <a:gd name="connsiteX27" fmla="*/ 1669256 w 1726406"/>
                <a:gd name="connsiteY27" fmla="*/ 323850 h 802482"/>
                <a:gd name="connsiteX28" fmla="*/ 1669256 w 1726406"/>
                <a:gd name="connsiteY28" fmla="*/ 323850 h 802482"/>
                <a:gd name="connsiteX29" fmla="*/ 1685925 w 1726406"/>
                <a:gd name="connsiteY29" fmla="*/ 464344 h 802482"/>
                <a:gd name="connsiteX30" fmla="*/ 1726406 w 1726406"/>
                <a:gd name="connsiteY30" fmla="*/ 802482 h 802482"/>
                <a:gd name="connsiteX31" fmla="*/ 1685925 w 1726406"/>
                <a:gd name="connsiteY31" fmla="*/ 773907 h 802482"/>
                <a:gd name="connsiteX32" fmla="*/ 1645444 w 1726406"/>
                <a:gd name="connsiteY32" fmla="*/ 642938 h 802482"/>
                <a:gd name="connsiteX33" fmla="*/ 1624013 w 1726406"/>
                <a:gd name="connsiteY33" fmla="*/ 647700 h 802482"/>
                <a:gd name="connsiteX34" fmla="*/ 1609725 w 1726406"/>
                <a:gd name="connsiteY34" fmla="*/ 688182 h 802482"/>
                <a:gd name="connsiteX35" fmla="*/ 1574006 w 1726406"/>
                <a:gd name="connsiteY35" fmla="*/ 664369 h 802482"/>
                <a:gd name="connsiteX36" fmla="*/ 1533525 w 1726406"/>
                <a:gd name="connsiteY36" fmla="*/ 657225 h 802482"/>
                <a:gd name="connsiteX37" fmla="*/ 1500188 w 1726406"/>
                <a:gd name="connsiteY37" fmla="*/ 566738 h 802482"/>
                <a:gd name="connsiteX38" fmla="*/ 1481138 w 1726406"/>
                <a:gd name="connsiteY38" fmla="*/ 526257 h 802482"/>
                <a:gd name="connsiteX39" fmla="*/ 1450181 w 1726406"/>
                <a:gd name="connsiteY39" fmla="*/ 554832 h 802482"/>
                <a:gd name="connsiteX40" fmla="*/ 1431131 w 1726406"/>
                <a:gd name="connsiteY40" fmla="*/ 590550 h 802482"/>
                <a:gd name="connsiteX41" fmla="*/ 1409700 w 1726406"/>
                <a:gd name="connsiteY41" fmla="*/ 540544 h 802482"/>
                <a:gd name="connsiteX42" fmla="*/ 1373981 w 1726406"/>
                <a:gd name="connsiteY42" fmla="*/ 461963 h 802482"/>
                <a:gd name="connsiteX43" fmla="*/ 1369219 w 1726406"/>
                <a:gd name="connsiteY43" fmla="*/ 452438 h 802482"/>
                <a:gd name="connsiteX44" fmla="*/ 1321594 w 1726406"/>
                <a:gd name="connsiteY44" fmla="*/ 504825 h 802482"/>
                <a:gd name="connsiteX45" fmla="*/ 1285875 w 1726406"/>
                <a:gd name="connsiteY45" fmla="*/ 554832 h 802482"/>
                <a:gd name="connsiteX46" fmla="*/ 1273969 w 1726406"/>
                <a:gd name="connsiteY46" fmla="*/ 471488 h 802482"/>
                <a:gd name="connsiteX47" fmla="*/ 1266825 w 1726406"/>
                <a:gd name="connsiteY47" fmla="*/ 459582 h 802482"/>
                <a:gd name="connsiteX48" fmla="*/ 1190625 w 1726406"/>
                <a:gd name="connsiteY48" fmla="*/ 442913 h 802482"/>
                <a:gd name="connsiteX49" fmla="*/ 1138238 w 1726406"/>
                <a:gd name="connsiteY49" fmla="*/ 416719 h 802482"/>
                <a:gd name="connsiteX50" fmla="*/ 1116806 w 1726406"/>
                <a:gd name="connsiteY50" fmla="*/ 423863 h 802482"/>
                <a:gd name="connsiteX51" fmla="*/ 1114425 w 1726406"/>
                <a:gd name="connsiteY51" fmla="*/ 402432 h 802482"/>
                <a:gd name="connsiteX52" fmla="*/ 1050131 w 1726406"/>
                <a:gd name="connsiteY52" fmla="*/ 407194 h 802482"/>
                <a:gd name="connsiteX53" fmla="*/ 1042988 w 1726406"/>
                <a:gd name="connsiteY53" fmla="*/ 402432 h 802482"/>
                <a:gd name="connsiteX54" fmla="*/ 1002506 w 1726406"/>
                <a:gd name="connsiteY54" fmla="*/ 335757 h 802482"/>
                <a:gd name="connsiteX55" fmla="*/ 904875 w 1726406"/>
                <a:gd name="connsiteY55" fmla="*/ 316707 h 802482"/>
                <a:gd name="connsiteX56" fmla="*/ 781050 w 1726406"/>
                <a:gd name="connsiteY56" fmla="*/ 290513 h 802482"/>
                <a:gd name="connsiteX57" fmla="*/ 633413 w 1726406"/>
                <a:gd name="connsiteY57" fmla="*/ 257175 h 802482"/>
                <a:gd name="connsiteX58" fmla="*/ 502444 w 1726406"/>
                <a:gd name="connsiteY58" fmla="*/ 223838 h 802482"/>
                <a:gd name="connsiteX59" fmla="*/ 381000 w 1726406"/>
                <a:gd name="connsiteY59" fmla="*/ 185738 h 802482"/>
                <a:gd name="connsiteX60" fmla="*/ 254794 w 1726406"/>
                <a:gd name="connsiteY60" fmla="*/ 145257 h 802482"/>
                <a:gd name="connsiteX61" fmla="*/ 133350 w 1726406"/>
                <a:gd name="connsiteY61" fmla="*/ 100013 h 802482"/>
                <a:gd name="connsiteX62" fmla="*/ 38100 w 1726406"/>
                <a:gd name="connsiteY62" fmla="*/ 61913 h 802482"/>
                <a:gd name="connsiteX63" fmla="*/ 0 w 1726406"/>
                <a:gd name="connsiteY63"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83494 w 1726406"/>
                <a:gd name="connsiteY12" fmla="*/ 214313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507331 w 1726406"/>
                <a:gd name="connsiteY18" fmla="*/ 269082 h 802482"/>
                <a:gd name="connsiteX19" fmla="*/ 1512094 w 1726406"/>
                <a:gd name="connsiteY19" fmla="*/ 292894 h 802482"/>
                <a:gd name="connsiteX20" fmla="*/ 1557338 w 1726406"/>
                <a:gd name="connsiteY20" fmla="*/ 288132 h 802482"/>
                <a:gd name="connsiteX21" fmla="*/ 1559719 w 1726406"/>
                <a:gd name="connsiteY21" fmla="*/ 302419 h 802482"/>
                <a:gd name="connsiteX22" fmla="*/ 1583531 w 1726406"/>
                <a:gd name="connsiteY22" fmla="*/ 302419 h 802482"/>
                <a:gd name="connsiteX23" fmla="*/ 1600200 w 1726406"/>
                <a:gd name="connsiteY23" fmla="*/ 311944 h 802482"/>
                <a:gd name="connsiteX24" fmla="*/ 1614488 w 1726406"/>
                <a:gd name="connsiteY24" fmla="*/ 342900 h 802482"/>
                <a:gd name="connsiteX25" fmla="*/ 1635919 w 1726406"/>
                <a:gd name="connsiteY25" fmla="*/ 326232 h 802482"/>
                <a:gd name="connsiteX26" fmla="*/ 1635919 w 1726406"/>
                <a:gd name="connsiteY26" fmla="*/ 326232 h 802482"/>
                <a:gd name="connsiteX27" fmla="*/ 1669256 w 1726406"/>
                <a:gd name="connsiteY27" fmla="*/ 323850 h 802482"/>
                <a:gd name="connsiteX28" fmla="*/ 1669256 w 1726406"/>
                <a:gd name="connsiteY28" fmla="*/ 323850 h 802482"/>
                <a:gd name="connsiteX29" fmla="*/ 1685925 w 1726406"/>
                <a:gd name="connsiteY29" fmla="*/ 464344 h 802482"/>
                <a:gd name="connsiteX30" fmla="*/ 1726406 w 1726406"/>
                <a:gd name="connsiteY30" fmla="*/ 802482 h 802482"/>
                <a:gd name="connsiteX31" fmla="*/ 1685925 w 1726406"/>
                <a:gd name="connsiteY31" fmla="*/ 773907 h 802482"/>
                <a:gd name="connsiteX32" fmla="*/ 1645444 w 1726406"/>
                <a:gd name="connsiteY32" fmla="*/ 642938 h 802482"/>
                <a:gd name="connsiteX33" fmla="*/ 1624013 w 1726406"/>
                <a:gd name="connsiteY33" fmla="*/ 647700 h 802482"/>
                <a:gd name="connsiteX34" fmla="*/ 1609725 w 1726406"/>
                <a:gd name="connsiteY34" fmla="*/ 688182 h 802482"/>
                <a:gd name="connsiteX35" fmla="*/ 1574006 w 1726406"/>
                <a:gd name="connsiteY35" fmla="*/ 664369 h 802482"/>
                <a:gd name="connsiteX36" fmla="*/ 1533525 w 1726406"/>
                <a:gd name="connsiteY36" fmla="*/ 657225 h 802482"/>
                <a:gd name="connsiteX37" fmla="*/ 1500188 w 1726406"/>
                <a:gd name="connsiteY37" fmla="*/ 566738 h 802482"/>
                <a:gd name="connsiteX38" fmla="*/ 1481138 w 1726406"/>
                <a:gd name="connsiteY38" fmla="*/ 526257 h 802482"/>
                <a:gd name="connsiteX39" fmla="*/ 1450181 w 1726406"/>
                <a:gd name="connsiteY39" fmla="*/ 554832 h 802482"/>
                <a:gd name="connsiteX40" fmla="*/ 1431131 w 1726406"/>
                <a:gd name="connsiteY40" fmla="*/ 590550 h 802482"/>
                <a:gd name="connsiteX41" fmla="*/ 1409700 w 1726406"/>
                <a:gd name="connsiteY41" fmla="*/ 540544 h 802482"/>
                <a:gd name="connsiteX42" fmla="*/ 1373981 w 1726406"/>
                <a:gd name="connsiteY42" fmla="*/ 461963 h 802482"/>
                <a:gd name="connsiteX43" fmla="*/ 1369219 w 1726406"/>
                <a:gd name="connsiteY43" fmla="*/ 452438 h 802482"/>
                <a:gd name="connsiteX44" fmla="*/ 1321594 w 1726406"/>
                <a:gd name="connsiteY44" fmla="*/ 504825 h 802482"/>
                <a:gd name="connsiteX45" fmla="*/ 1285875 w 1726406"/>
                <a:gd name="connsiteY45" fmla="*/ 554832 h 802482"/>
                <a:gd name="connsiteX46" fmla="*/ 1273969 w 1726406"/>
                <a:gd name="connsiteY46" fmla="*/ 471488 h 802482"/>
                <a:gd name="connsiteX47" fmla="*/ 1266825 w 1726406"/>
                <a:gd name="connsiteY47" fmla="*/ 459582 h 802482"/>
                <a:gd name="connsiteX48" fmla="*/ 1190625 w 1726406"/>
                <a:gd name="connsiteY48" fmla="*/ 442913 h 802482"/>
                <a:gd name="connsiteX49" fmla="*/ 1138238 w 1726406"/>
                <a:gd name="connsiteY49" fmla="*/ 416719 h 802482"/>
                <a:gd name="connsiteX50" fmla="*/ 1116806 w 1726406"/>
                <a:gd name="connsiteY50" fmla="*/ 423863 h 802482"/>
                <a:gd name="connsiteX51" fmla="*/ 1114425 w 1726406"/>
                <a:gd name="connsiteY51" fmla="*/ 402432 h 802482"/>
                <a:gd name="connsiteX52" fmla="*/ 1050131 w 1726406"/>
                <a:gd name="connsiteY52" fmla="*/ 407194 h 802482"/>
                <a:gd name="connsiteX53" fmla="*/ 1042988 w 1726406"/>
                <a:gd name="connsiteY53" fmla="*/ 402432 h 802482"/>
                <a:gd name="connsiteX54" fmla="*/ 1002506 w 1726406"/>
                <a:gd name="connsiteY54" fmla="*/ 335757 h 802482"/>
                <a:gd name="connsiteX55" fmla="*/ 904875 w 1726406"/>
                <a:gd name="connsiteY55" fmla="*/ 316707 h 802482"/>
                <a:gd name="connsiteX56" fmla="*/ 781050 w 1726406"/>
                <a:gd name="connsiteY56" fmla="*/ 290513 h 802482"/>
                <a:gd name="connsiteX57" fmla="*/ 633413 w 1726406"/>
                <a:gd name="connsiteY57" fmla="*/ 257175 h 802482"/>
                <a:gd name="connsiteX58" fmla="*/ 502444 w 1726406"/>
                <a:gd name="connsiteY58" fmla="*/ 223838 h 802482"/>
                <a:gd name="connsiteX59" fmla="*/ 381000 w 1726406"/>
                <a:gd name="connsiteY59" fmla="*/ 185738 h 802482"/>
                <a:gd name="connsiteX60" fmla="*/ 254794 w 1726406"/>
                <a:gd name="connsiteY60" fmla="*/ 145257 h 802482"/>
                <a:gd name="connsiteX61" fmla="*/ 133350 w 1726406"/>
                <a:gd name="connsiteY61" fmla="*/ 100013 h 802482"/>
                <a:gd name="connsiteX62" fmla="*/ 38100 w 1726406"/>
                <a:gd name="connsiteY62" fmla="*/ 61913 h 802482"/>
                <a:gd name="connsiteX63" fmla="*/ 0 w 1726406"/>
                <a:gd name="connsiteY63"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507331 w 1726406"/>
                <a:gd name="connsiteY18" fmla="*/ 269082 h 802482"/>
                <a:gd name="connsiteX19" fmla="*/ 1512094 w 1726406"/>
                <a:gd name="connsiteY19" fmla="*/ 292894 h 802482"/>
                <a:gd name="connsiteX20" fmla="*/ 1557338 w 1726406"/>
                <a:gd name="connsiteY20" fmla="*/ 288132 h 802482"/>
                <a:gd name="connsiteX21" fmla="*/ 1559719 w 1726406"/>
                <a:gd name="connsiteY21" fmla="*/ 302419 h 802482"/>
                <a:gd name="connsiteX22" fmla="*/ 1583531 w 1726406"/>
                <a:gd name="connsiteY22" fmla="*/ 302419 h 802482"/>
                <a:gd name="connsiteX23" fmla="*/ 1600200 w 1726406"/>
                <a:gd name="connsiteY23" fmla="*/ 311944 h 802482"/>
                <a:gd name="connsiteX24" fmla="*/ 1614488 w 1726406"/>
                <a:gd name="connsiteY24" fmla="*/ 342900 h 802482"/>
                <a:gd name="connsiteX25" fmla="*/ 1635919 w 1726406"/>
                <a:gd name="connsiteY25" fmla="*/ 326232 h 802482"/>
                <a:gd name="connsiteX26" fmla="*/ 1635919 w 1726406"/>
                <a:gd name="connsiteY26" fmla="*/ 326232 h 802482"/>
                <a:gd name="connsiteX27" fmla="*/ 1669256 w 1726406"/>
                <a:gd name="connsiteY27" fmla="*/ 323850 h 802482"/>
                <a:gd name="connsiteX28" fmla="*/ 1669256 w 1726406"/>
                <a:gd name="connsiteY28" fmla="*/ 323850 h 802482"/>
                <a:gd name="connsiteX29" fmla="*/ 1685925 w 1726406"/>
                <a:gd name="connsiteY29" fmla="*/ 464344 h 802482"/>
                <a:gd name="connsiteX30" fmla="*/ 1726406 w 1726406"/>
                <a:gd name="connsiteY30" fmla="*/ 802482 h 802482"/>
                <a:gd name="connsiteX31" fmla="*/ 1685925 w 1726406"/>
                <a:gd name="connsiteY31" fmla="*/ 773907 h 802482"/>
                <a:gd name="connsiteX32" fmla="*/ 1645444 w 1726406"/>
                <a:gd name="connsiteY32" fmla="*/ 642938 h 802482"/>
                <a:gd name="connsiteX33" fmla="*/ 1624013 w 1726406"/>
                <a:gd name="connsiteY33" fmla="*/ 647700 h 802482"/>
                <a:gd name="connsiteX34" fmla="*/ 1609725 w 1726406"/>
                <a:gd name="connsiteY34" fmla="*/ 688182 h 802482"/>
                <a:gd name="connsiteX35" fmla="*/ 1574006 w 1726406"/>
                <a:gd name="connsiteY35" fmla="*/ 664369 h 802482"/>
                <a:gd name="connsiteX36" fmla="*/ 1533525 w 1726406"/>
                <a:gd name="connsiteY36" fmla="*/ 657225 h 802482"/>
                <a:gd name="connsiteX37" fmla="*/ 1500188 w 1726406"/>
                <a:gd name="connsiteY37" fmla="*/ 566738 h 802482"/>
                <a:gd name="connsiteX38" fmla="*/ 1481138 w 1726406"/>
                <a:gd name="connsiteY38" fmla="*/ 526257 h 802482"/>
                <a:gd name="connsiteX39" fmla="*/ 1450181 w 1726406"/>
                <a:gd name="connsiteY39" fmla="*/ 554832 h 802482"/>
                <a:gd name="connsiteX40" fmla="*/ 1431131 w 1726406"/>
                <a:gd name="connsiteY40" fmla="*/ 590550 h 802482"/>
                <a:gd name="connsiteX41" fmla="*/ 1409700 w 1726406"/>
                <a:gd name="connsiteY41" fmla="*/ 540544 h 802482"/>
                <a:gd name="connsiteX42" fmla="*/ 1373981 w 1726406"/>
                <a:gd name="connsiteY42" fmla="*/ 461963 h 802482"/>
                <a:gd name="connsiteX43" fmla="*/ 1369219 w 1726406"/>
                <a:gd name="connsiteY43" fmla="*/ 452438 h 802482"/>
                <a:gd name="connsiteX44" fmla="*/ 1321594 w 1726406"/>
                <a:gd name="connsiteY44" fmla="*/ 504825 h 802482"/>
                <a:gd name="connsiteX45" fmla="*/ 1285875 w 1726406"/>
                <a:gd name="connsiteY45" fmla="*/ 554832 h 802482"/>
                <a:gd name="connsiteX46" fmla="*/ 1273969 w 1726406"/>
                <a:gd name="connsiteY46" fmla="*/ 471488 h 802482"/>
                <a:gd name="connsiteX47" fmla="*/ 1266825 w 1726406"/>
                <a:gd name="connsiteY47" fmla="*/ 459582 h 802482"/>
                <a:gd name="connsiteX48" fmla="*/ 1190625 w 1726406"/>
                <a:gd name="connsiteY48" fmla="*/ 442913 h 802482"/>
                <a:gd name="connsiteX49" fmla="*/ 1138238 w 1726406"/>
                <a:gd name="connsiteY49" fmla="*/ 416719 h 802482"/>
                <a:gd name="connsiteX50" fmla="*/ 1116806 w 1726406"/>
                <a:gd name="connsiteY50" fmla="*/ 423863 h 802482"/>
                <a:gd name="connsiteX51" fmla="*/ 1114425 w 1726406"/>
                <a:gd name="connsiteY51" fmla="*/ 402432 h 802482"/>
                <a:gd name="connsiteX52" fmla="*/ 1050131 w 1726406"/>
                <a:gd name="connsiteY52" fmla="*/ 407194 h 802482"/>
                <a:gd name="connsiteX53" fmla="*/ 1042988 w 1726406"/>
                <a:gd name="connsiteY53" fmla="*/ 402432 h 802482"/>
                <a:gd name="connsiteX54" fmla="*/ 1002506 w 1726406"/>
                <a:gd name="connsiteY54" fmla="*/ 335757 h 802482"/>
                <a:gd name="connsiteX55" fmla="*/ 904875 w 1726406"/>
                <a:gd name="connsiteY55" fmla="*/ 316707 h 802482"/>
                <a:gd name="connsiteX56" fmla="*/ 781050 w 1726406"/>
                <a:gd name="connsiteY56" fmla="*/ 290513 h 802482"/>
                <a:gd name="connsiteX57" fmla="*/ 633413 w 1726406"/>
                <a:gd name="connsiteY57" fmla="*/ 257175 h 802482"/>
                <a:gd name="connsiteX58" fmla="*/ 502444 w 1726406"/>
                <a:gd name="connsiteY58" fmla="*/ 223838 h 802482"/>
                <a:gd name="connsiteX59" fmla="*/ 381000 w 1726406"/>
                <a:gd name="connsiteY59" fmla="*/ 185738 h 802482"/>
                <a:gd name="connsiteX60" fmla="*/ 254794 w 1726406"/>
                <a:gd name="connsiteY60" fmla="*/ 145257 h 802482"/>
                <a:gd name="connsiteX61" fmla="*/ 133350 w 1726406"/>
                <a:gd name="connsiteY61" fmla="*/ 100013 h 802482"/>
                <a:gd name="connsiteX62" fmla="*/ 38100 w 1726406"/>
                <a:gd name="connsiteY62" fmla="*/ 61913 h 802482"/>
                <a:gd name="connsiteX63" fmla="*/ 0 w 1726406"/>
                <a:gd name="connsiteY63"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507331 w 1726406"/>
                <a:gd name="connsiteY18" fmla="*/ 269082 h 802482"/>
                <a:gd name="connsiteX19" fmla="*/ 1512094 w 1726406"/>
                <a:gd name="connsiteY19" fmla="*/ 292894 h 802482"/>
                <a:gd name="connsiteX20" fmla="*/ 1557338 w 1726406"/>
                <a:gd name="connsiteY20" fmla="*/ 288132 h 802482"/>
                <a:gd name="connsiteX21" fmla="*/ 1559719 w 1726406"/>
                <a:gd name="connsiteY21" fmla="*/ 302419 h 802482"/>
                <a:gd name="connsiteX22" fmla="*/ 1583531 w 1726406"/>
                <a:gd name="connsiteY22" fmla="*/ 302419 h 802482"/>
                <a:gd name="connsiteX23" fmla="*/ 1600200 w 1726406"/>
                <a:gd name="connsiteY23" fmla="*/ 311944 h 802482"/>
                <a:gd name="connsiteX24" fmla="*/ 1614488 w 1726406"/>
                <a:gd name="connsiteY24" fmla="*/ 342900 h 802482"/>
                <a:gd name="connsiteX25" fmla="*/ 1635919 w 1726406"/>
                <a:gd name="connsiteY25" fmla="*/ 326232 h 802482"/>
                <a:gd name="connsiteX26" fmla="*/ 1635919 w 1726406"/>
                <a:gd name="connsiteY26" fmla="*/ 326232 h 802482"/>
                <a:gd name="connsiteX27" fmla="*/ 1669256 w 1726406"/>
                <a:gd name="connsiteY27" fmla="*/ 323850 h 802482"/>
                <a:gd name="connsiteX28" fmla="*/ 1669256 w 1726406"/>
                <a:gd name="connsiteY28" fmla="*/ 323850 h 802482"/>
                <a:gd name="connsiteX29" fmla="*/ 1685925 w 1726406"/>
                <a:gd name="connsiteY29" fmla="*/ 464344 h 802482"/>
                <a:gd name="connsiteX30" fmla="*/ 1726406 w 1726406"/>
                <a:gd name="connsiteY30" fmla="*/ 802482 h 802482"/>
                <a:gd name="connsiteX31" fmla="*/ 1685925 w 1726406"/>
                <a:gd name="connsiteY31" fmla="*/ 773907 h 802482"/>
                <a:gd name="connsiteX32" fmla="*/ 1645444 w 1726406"/>
                <a:gd name="connsiteY32" fmla="*/ 642938 h 802482"/>
                <a:gd name="connsiteX33" fmla="*/ 1624013 w 1726406"/>
                <a:gd name="connsiteY33" fmla="*/ 647700 h 802482"/>
                <a:gd name="connsiteX34" fmla="*/ 1609725 w 1726406"/>
                <a:gd name="connsiteY34" fmla="*/ 688182 h 802482"/>
                <a:gd name="connsiteX35" fmla="*/ 1574006 w 1726406"/>
                <a:gd name="connsiteY35" fmla="*/ 664369 h 802482"/>
                <a:gd name="connsiteX36" fmla="*/ 1533525 w 1726406"/>
                <a:gd name="connsiteY36" fmla="*/ 657225 h 802482"/>
                <a:gd name="connsiteX37" fmla="*/ 1500188 w 1726406"/>
                <a:gd name="connsiteY37" fmla="*/ 566738 h 802482"/>
                <a:gd name="connsiteX38" fmla="*/ 1481138 w 1726406"/>
                <a:gd name="connsiteY38" fmla="*/ 526257 h 802482"/>
                <a:gd name="connsiteX39" fmla="*/ 1450181 w 1726406"/>
                <a:gd name="connsiteY39" fmla="*/ 554832 h 802482"/>
                <a:gd name="connsiteX40" fmla="*/ 1431131 w 1726406"/>
                <a:gd name="connsiteY40" fmla="*/ 590550 h 802482"/>
                <a:gd name="connsiteX41" fmla="*/ 1409700 w 1726406"/>
                <a:gd name="connsiteY41" fmla="*/ 540544 h 802482"/>
                <a:gd name="connsiteX42" fmla="*/ 1373981 w 1726406"/>
                <a:gd name="connsiteY42" fmla="*/ 461963 h 802482"/>
                <a:gd name="connsiteX43" fmla="*/ 1369219 w 1726406"/>
                <a:gd name="connsiteY43" fmla="*/ 452438 h 802482"/>
                <a:gd name="connsiteX44" fmla="*/ 1321594 w 1726406"/>
                <a:gd name="connsiteY44" fmla="*/ 504825 h 802482"/>
                <a:gd name="connsiteX45" fmla="*/ 1285875 w 1726406"/>
                <a:gd name="connsiteY45" fmla="*/ 554832 h 802482"/>
                <a:gd name="connsiteX46" fmla="*/ 1273969 w 1726406"/>
                <a:gd name="connsiteY46" fmla="*/ 471488 h 802482"/>
                <a:gd name="connsiteX47" fmla="*/ 1266825 w 1726406"/>
                <a:gd name="connsiteY47" fmla="*/ 459582 h 802482"/>
                <a:gd name="connsiteX48" fmla="*/ 1190625 w 1726406"/>
                <a:gd name="connsiteY48" fmla="*/ 442913 h 802482"/>
                <a:gd name="connsiteX49" fmla="*/ 1145382 w 1726406"/>
                <a:gd name="connsiteY49" fmla="*/ 438150 h 802482"/>
                <a:gd name="connsiteX50" fmla="*/ 1116806 w 1726406"/>
                <a:gd name="connsiteY50" fmla="*/ 423863 h 802482"/>
                <a:gd name="connsiteX51" fmla="*/ 1114425 w 1726406"/>
                <a:gd name="connsiteY51" fmla="*/ 402432 h 802482"/>
                <a:gd name="connsiteX52" fmla="*/ 1050131 w 1726406"/>
                <a:gd name="connsiteY52" fmla="*/ 407194 h 802482"/>
                <a:gd name="connsiteX53" fmla="*/ 1042988 w 1726406"/>
                <a:gd name="connsiteY53" fmla="*/ 402432 h 802482"/>
                <a:gd name="connsiteX54" fmla="*/ 1002506 w 1726406"/>
                <a:gd name="connsiteY54" fmla="*/ 335757 h 802482"/>
                <a:gd name="connsiteX55" fmla="*/ 904875 w 1726406"/>
                <a:gd name="connsiteY55" fmla="*/ 316707 h 802482"/>
                <a:gd name="connsiteX56" fmla="*/ 781050 w 1726406"/>
                <a:gd name="connsiteY56" fmla="*/ 290513 h 802482"/>
                <a:gd name="connsiteX57" fmla="*/ 633413 w 1726406"/>
                <a:gd name="connsiteY57" fmla="*/ 257175 h 802482"/>
                <a:gd name="connsiteX58" fmla="*/ 502444 w 1726406"/>
                <a:gd name="connsiteY58" fmla="*/ 223838 h 802482"/>
                <a:gd name="connsiteX59" fmla="*/ 381000 w 1726406"/>
                <a:gd name="connsiteY59" fmla="*/ 185738 h 802482"/>
                <a:gd name="connsiteX60" fmla="*/ 254794 w 1726406"/>
                <a:gd name="connsiteY60" fmla="*/ 145257 h 802482"/>
                <a:gd name="connsiteX61" fmla="*/ 133350 w 1726406"/>
                <a:gd name="connsiteY61" fmla="*/ 100013 h 802482"/>
                <a:gd name="connsiteX62" fmla="*/ 38100 w 1726406"/>
                <a:gd name="connsiteY62" fmla="*/ 61913 h 802482"/>
                <a:gd name="connsiteX63" fmla="*/ 0 w 1726406"/>
                <a:gd name="connsiteY63"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507331 w 1726406"/>
                <a:gd name="connsiteY18" fmla="*/ 269082 h 802482"/>
                <a:gd name="connsiteX19" fmla="*/ 1512094 w 1726406"/>
                <a:gd name="connsiteY19" fmla="*/ 292894 h 802482"/>
                <a:gd name="connsiteX20" fmla="*/ 1557338 w 1726406"/>
                <a:gd name="connsiteY20" fmla="*/ 288132 h 802482"/>
                <a:gd name="connsiteX21" fmla="*/ 1559719 w 1726406"/>
                <a:gd name="connsiteY21" fmla="*/ 302419 h 802482"/>
                <a:gd name="connsiteX22" fmla="*/ 1583531 w 1726406"/>
                <a:gd name="connsiteY22" fmla="*/ 302419 h 802482"/>
                <a:gd name="connsiteX23" fmla="*/ 1600200 w 1726406"/>
                <a:gd name="connsiteY23" fmla="*/ 311944 h 802482"/>
                <a:gd name="connsiteX24" fmla="*/ 1614488 w 1726406"/>
                <a:gd name="connsiteY24" fmla="*/ 342900 h 802482"/>
                <a:gd name="connsiteX25" fmla="*/ 1635919 w 1726406"/>
                <a:gd name="connsiteY25" fmla="*/ 326232 h 802482"/>
                <a:gd name="connsiteX26" fmla="*/ 1635919 w 1726406"/>
                <a:gd name="connsiteY26" fmla="*/ 326232 h 802482"/>
                <a:gd name="connsiteX27" fmla="*/ 1669256 w 1726406"/>
                <a:gd name="connsiteY27" fmla="*/ 323850 h 802482"/>
                <a:gd name="connsiteX28" fmla="*/ 1669256 w 1726406"/>
                <a:gd name="connsiteY28" fmla="*/ 323850 h 802482"/>
                <a:gd name="connsiteX29" fmla="*/ 1685925 w 1726406"/>
                <a:gd name="connsiteY29" fmla="*/ 464344 h 802482"/>
                <a:gd name="connsiteX30" fmla="*/ 1726406 w 1726406"/>
                <a:gd name="connsiteY30" fmla="*/ 802482 h 802482"/>
                <a:gd name="connsiteX31" fmla="*/ 1685925 w 1726406"/>
                <a:gd name="connsiteY31" fmla="*/ 773907 h 802482"/>
                <a:gd name="connsiteX32" fmla="*/ 1645444 w 1726406"/>
                <a:gd name="connsiteY32" fmla="*/ 642938 h 802482"/>
                <a:gd name="connsiteX33" fmla="*/ 1624013 w 1726406"/>
                <a:gd name="connsiteY33" fmla="*/ 647700 h 802482"/>
                <a:gd name="connsiteX34" fmla="*/ 1609725 w 1726406"/>
                <a:gd name="connsiteY34" fmla="*/ 688182 h 802482"/>
                <a:gd name="connsiteX35" fmla="*/ 1574006 w 1726406"/>
                <a:gd name="connsiteY35" fmla="*/ 664369 h 802482"/>
                <a:gd name="connsiteX36" fmla="*/ 1533525 w 1726406"/>
                <a:gd name="connsiteY36" fmla="*/ 657225 h 802482"/>
                <a:gd name="connsiteX37" fmla="*/ 1500188 w 1726406"/>
                <a:gd name="connsiteY37" fmla="*/ 566738 h 802482"/>
                <a:gd name="connsiteX38" fmla="*/ 1481138 w 1726406"/>
                <a:gd name="connsiteY38" fmla="*/ 526257 h 802482"/>
                <a:gd name="connsiteX39" fmla="*/ 1450181 w 1726406"/>
                <a:gd name="connsiteY39" fmla="*/ 554832 h 802482"/>
                <a:gd name="connsiteX40" fmla="*/ 1431131 w 1726406"/>
                <a:gd name="connsiteY40" fmla="*/ 590550 h 802482"/>
                <a:gd name="connsiteX41" fmla="*/ 1409700 w 1726406"/>
                <a:gd name="connsiteY41" fmla="*/ 540544 h 802482"/>
                <a:gd name="connsiteX42" fmla="*/ 1373981 w 1726406"/>
                <a:gd name="connsiteY42" fmla="*/ 461963 h 802482"/>
                <a:gd name="connsiteX43" fmla="*/ 1369219 w 1726406"/>
                <a:gd name="connsiteY43" fmla="*/ 452438 h 802482"/>
                <a:gd name="connsiteX44" fmla="*/ 1314450 w 1726406"/>
                <a:gd name="connsiteY44" fmla="*/ 511969 h 802482"/>
                <a:gd name="connsiteX45" fmla="*/ 1285875 w 1726406"/>
                <a:gd name="connsiteY45" fmla="*/ 554832 h 802482"/>
                <a:gd name="connsiteX46" fmla="*/ 1273969 w 1726406"/>
                <a:gd name="connsiteY46" fmla="*/ 471488 h 802482"/>
                <a:gd name="connsiteX47" fmla="*/ 1266825 w 1726406"/>
                <a:gd name="connsiteY47" fmla="*/ 459582 h 802482"/>
                <a:gd name="connsiteX48" fmla="*/ 1190625 w 1726406"/>
                <a:gd name="connsiteY48" fmla="*/ 442913 h 802482"/>
                <a:gd name="connsiteX49" fmla="*/ 1145382 w 1726406"/>
                <a:gd name="connsiteY49" fmla="*/ 438150 h 802482"/>
                <a:gd name="connsiteX50" fmla="*/ 1116806 w 1726406"/>
                <a:gd name="connsiteY50" fmla="*/ 423863 h 802482"/>
                <a:gd name="connsiteX51" fmla="*/ 1114425 w 1726406"/>
                <a:gd name="connsiteY51" fmla="*/ 402432 h 802482"/>
                <a:gd name="connsiteX52" fmla="*/ 1050131 w 1726406"/>
                <a:gd name="connsiteY52" fmla="*/ 407194 h 802482"/>
                <a:gd name="connsiteX53" fmla="*/ 1042988 w 1726406"/>
                <a:gd name="connsiteY53" fmla="*/ 402432 h 802482"/>
                <a:gd name="connsiteX54" fmla="*/ 1002506 w 1726406"/>
                <a:gd name="connsiteY54" fmla="*/ 335757 h 802482"/>
                <a:gd name="connsiteX55" fmla="*/ 904875 w 1726406"/>
                <a:gd name="connsiteY55" fmla="*/ 316707 h 802482"/>
                <a:gd name="connsiteX56" fmla="*/ 781050 w 1726406"/>
                <a:gd name="connsiteY56" fmla="*/ 290513 h 802482"/>
                <a:gd name="connsiteX57" fmla="*/ 633413 w 1726406"/>
                <a:gd name="connsiteY57" fmla="*/ 257175 h 802482"/>
                <a:gd name="connsiteX58" fmla="*/ 502444 w 1726406"/>
                <a:gd name="connsiteY58" fmla="*/ 223838 h 802482"/>
                <a:gd name="connsiteX59" fmla="*/ 381000 w 1726406"/>
                <a:gd name="connsiteY59" fmla="*/ 185738 h 802482"/>
                <a:gd name="connsiteX60" fmla="*/ 254794 w 1726406"/>
                <a:gd name="connsiteY60" fmla="*/ 145257 h 802482"/>
                <a:gd name="connsiteX61" fmla="*/ 133350 w 1726406"/>
                <a:gd name="connsiteY61" fmla="*/ 100013 h 802482"/>
                <a:gd name="connsiteX62" fmla="*/ 38100 w 1726406"/>
                <a:gd name="connsiteY62" fmla="*/ 61913 h 802482"/>
                <a:gd name="connsiteX63" fmla="*/ 0 w 1726406"/>
                <a:gd name="connsiteY63"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507331 w 1726406"/>
                <a:gd name="connsiteY18" fmla="*/ 269082 h 802482"/>
                <a:gd name="connsiteX19" fmla="*/ 1512094 w 1726406"/>
                <a:gd name="connsiteY19" fmla="*/ 292894 h 802482"/>
                <a:gd name="connsiteX20" fmla="*/ 1557338 w 1726406"/>
                <a:gd name="connsiteY20" fmla="*/ 288132 h 802482"/>
                <a:gd name="connsiteX21" fmla="*/ 1559719 w 1726406"/>
                <a:gd name="connsiteY21" fmla="*/ 302419 h 802482"/>
                <a:gd name="connsiteX22" fmla="*/ 1583531 w 1726406"/>
                <a:gd name="connsiteY22" fmla="*/ 302419 h 802482"/>
                <a:gd name="connsiteX23" fmla="*/ 1600200 w 1726406"/>
                <a:gd name="connsiteY23" fmla="*/ 311944 h 802482"/>
                <a:gd name="connsiteX24" fmla="*/ 1614488 w 1726406"/>
                <a:gd name="connsiteY24" fmla="*/ 342900 h 802482"/>
                <a:gd name="connsiteX25" fmla="*/ 1635919 w 1726406"/>
                <a:gd name="connsiteY25" fmla="*/ 326232 h 802482"/>
                <a:gd name="connsiteX26" fmla="*/ 1635919 w 1726406"/>
                <a:gd name="connsiteY26" fmla="*/ 326232 h 802482"/>
                <a:gd name="connsiteX27" fmla="*/ 1669256 w 1726406"/>
                <a:gd name="connsiteY27" fmla="*/ 323850 h 802482"/>
                <a:gd name="connsiteX28" fmla="*/ 1669256 w 1726406"/>
                <a:gd name="connsiteY28" fmla="*/ 323850 h 802482"/>
                <a:gd name="connsiteX29" fmla="*/ 1685925 w 1726406"/>
                <a:gd name="connsiteY29" fmla="*/ 464344 h 802482"/>
                <a:gd name="connsiteX30" fmla="*/ 1726406 w 1726406"/>
                <a:gd name="connsiteY30" fmla="*/ 802482 h 802482"/>
                <a:gd name="connsiteX31" fmla="*/ 1685925 w 1726406"/>
                <a:gd name="connsiteY31" fmla="*/ 773907 h 802482"/>
                <a:gd name="connsiteX32" fmla="*/ 1645444 w 1726406"/>
                <a:gd name="connsiteY32" fmla="*/ 642938 h 802482"/>
                <a:gd name="connsiteX33" fmla="*/ 1624013 w 1726406"/>
                <a:gd name="connsiteY33" fmla="*/ 647700 h 802482"/>
                <a:gd name="connsiteX34" fmla="*/ 1609725 w 1726406"/>
                <a:gd name="connsiteY34" fmla="*/ 688182 h 802482"/>
                <a:gd name="connsiteX35" fmla="*/ 1574006 w 1726406"/>
                <a:gd name="connsiteY35" fmla="*/ 664369 h 802482"/>
                <a:gd name="connsiteX36" fmla="*/ 1533525 w 1726406"/>
                <a:gd name="connsiteY36" fmla="*/ 657225 h 802482"/>
                <a:gd name="connsiteX37" fmla="*/ 1500188 w 1726406"/>
                <a:gd name="connsiteY37" fmla="*/ 566738 h 802482"/>
                <a:gd name="connsiteX38" fmla="*/ 1481138 w 1726406"/>
                <a:gd name="connsiteY38" fmla="*/ 526257 h 802482"/>
                <a:gd name="connsiteX39" fmla="*/ 1450181 w 1726406"/>
                <a:gd name="connsiteY39" fmla="*/ 554832 h 802482"/>
                <a:gd name="connsiteX40" fmla="*/ 1431131 w 1726406"/>
                <a:gd name="connsiteY40" fmla="*/ 590550 h 802482"/>
                <a:gd name="connsiteX41" fmla="*/ 1409700 w 1726406"/>
                <a:gd name="connsiteY41" fmla="*/ 540544 h 802482"/>
                <a:gd name="connsiteX42" fmla="*/ 1373981 w 1726406"/>
                <a:gd name="connsiteY42" fmla="*/ 461963 h 802482"/>
                <a:gd name="connsiteX43" fmla="*/ 1366838 w 1726406"/>
                <a:gd name="connsiteY43" fmla="*/ 461963 h 802482"/>
                <a:gd name="connsiteX44" fmla="*/ 1314450 w 1726406"/>
                <a:gd name="connsiteY44" fmla="*/ 511969 h 802482"/>
                <a:gd name="connsiteX45" fmla="*/ 1285875 w 1726406"/>
                <a:gd name="connsiteY45" fmla="*/ 554832 h 802482"/>
                <a:gd name="connsiteX46" fmla="*/ 1273969 w 1726406"/>
                <a:gd name="connsiteY46" fmla="*/ 471488 h 802482"/>
                <a:gd name="connsiteX47" fmla="*/ 1266825 w 1726406"/>
                <a:gd name="connsiteY47" fmla="*/ 459582 h 802482"/>
                <a:gd name="connsiteX48" fmla="*/ 1190625 w 1726406"/>
                <a:gd name="connsiteY48" fmla="*/ 442913 h 802482"/>
                <a:gd name="connsiteX49" fmla="*/ 1145382 w 1726406"/>
                <a:gd name="connsiteY49" fmla="*/ 438150 h 802482"/>
                <a:gd name="connsiteX50" fmla="*/ 1116806 w 1726406"/>
                <a:gd name="connsiteY50" fmla="*/ 423863 h 802482"/>
                <a:gd name="connsiteX51" fmla="*/ 1114425 w 1726406"/>
                <a:gd name="connsiteY51" fmla="*/ 402432 h 802482"/>
                <a:gd name="connsiteX52" fmla="*/ 1050131 w 1726406"/>
                <a:gd name="connsiteY52" fmla="*/ 407194 h 802482"/>
                <a:gd name="connsiteX53" fmla="*/ 1042988 w 1726406"/>
                <a:gd name="connsiteY53" fmla="*/ 402432 h 802482"/>
                <a:gd name="connsiteX54" fmla="*/ 1002506 w 1726406"/>
                <a:gd name="connsiteY54" fmla="*/ 335757 h 802482"/>
                <a:gd name="connsiteX55" fmla="*/ 904875 w 1726406"/>
                <a:gd name="connsiteY55" fmla="*/ 316707 h 802482"/>
                <a:gd name="connsiteX56" fmla="*/ 781050 w 1726406"/>
                <a:gd name="connsiteY56" fmla="*/ 290513 h 802482"/>
                <a:gd name="connsiteX57" fmla="*/ 633413 w 1726406"/>
                <a:gd name="connsiteY57" fmla="*/ 257175 h 802482"/>
                <a:gd name="connsiteX58" fmla="*/ 502444 w 1726406"/>
                <a:gd name="connsiteY58" fmla="*/ 223838 h 802482"/>
                <a:gd name="connsiteX59" fmla="*/ 381000 w 1726406"/>
                <a:gd name="connsiteY59" fmla="*/ 185738 h 802482"/>
                <a:gd name="connsiteX60" fmla="*/ 254794 w 1726406"/>
                <a:gd name="connsiteY60" fmla="*/ 145257 h 802482"/>
                <a:gd name="connsiteX61" fmla="*/ 133350 w 1726406"/>
                <a:gd name="connsiteY61" fmla="*/ 100013 h 802482"/>
                <a:gd name="connsiteX62" fmla="*/ 38100 w 1726406"/>
                <a:gd name="connsiteY62" fmla="*/ 61913 h 802482"/>
                <a:gd name="connsiteX63" fmla="*/ 0 w 1726406"/>
                <a:gd name="connsiteY63"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473994 w 1726406"/>
                <a:gd name="connsiteY18" fmla="*/ 271463 h 802482"/>
                <a:gd name="connsiteX19" fmla="*/ 1507331 w 1726406"/>
                <a:gd name="connsiteY19" fmla="*/ 269082 h 802482"/>
                <a:gd name="connsiteX20" fmla="*/ 1512094 w 1726406"/>
                <a:gd name="connsiteY20" fmla="*/ 292894 h 802482"/>
                <a:gd name="connsiteX21" fmla="*/ 1557338 w 1726406"/>
                <a:gd name="connsiteY21" fmla="*/ 288132 h 802482"/>
                <a:gd name="connsiteX22" fmla="*/ 1559719 w 1726406"/>
                <a:gd name="connsiteY22" fmla="*/ 302419 h 802482"/>
                <a:gd name="connsiteX23" fmla="*/ 1583531 w 1726406"/>
                <a:gd name="connsiteY23" fmla="*/ 302419 h 802482"/>
                <a:gd name="connsiteX24" fmla="*/ 1600200 w 1726406"/>
                <a:gd name="connsiteY24" fmla="*/ 311944 h 802482"/>
                <a:gd name="connsiteX25" fmla="*/ 1614488 w 1726406"/>
                <a:gd name="connsiteY25" fmla="*/ 342900 h 802482"/>
                <a:gd name="connsiteX26" fmla="*/ 1635919 w 1726406"/>
                <a:gd name="connsiteY26" fmla="*/ 326232 h 802482"/>
                <a:gd name="connsiteX27" fmla="*/ 1635919 w 1726406"/>
                <a:gd name="connsiteY27" fmla="*/ 326232 h 802482"/>
                <a:gd name="connsiteX28" fmla="*/ 1669256 w 1726406"/>
                <a:gd name="connsiteY28" fmla="*/ 323850 h 802482"/>
                <a:gd name="connsiteX29" fmla="*/ 1669256 w 1726406"/>
                <a:gd name="connsiteY29" fmla="*/ 323850 h 802482"/>
                <a:gd name="connsiteX30" fmla="*/ 1685925 w 1726406"/>
                <a:gd name="connsiteY30" fmla="*/ 464344 h 802482"/>
                <a:gd name="connsiteX31" fmla="*/ 1726406 w 1726406"/>
                <a:gd name="connsiteY31" fmla="*/ 802482 h 802482"/>
                <a:gd name="connsiteX32" fmla="*/ 1685925 w 1726406"/>
                <a:gd name="connsiteY32" fmla="*/ 773907 h 802482"/>
                <a:gd name="connsiteX33" fmla="*/ 1645444 w 1726406"/>
                <a:gd name="connsiteY33" fmla="*/ 642938 h 802482"/>
                <a:gd name="connsiteX34" fmla="*/ 1624013 w 1726406"/>
                <a:gd name="connsiteY34" fmla="*/ 647700 h 802482"/>
                <a:gd name="connsiteX35" fmla="*/ 1609725 w 1726406"/>
                <a:gd name="connsiteY35" fmla="*/ 688182 h 802482"/>
                <a:gd name="connsiteX36" fmla="*/ 1574006 w 1726406"/>
                <a:gd name="connsiteY36" fmla="*/ 664369 h 802482"/>
                <a:gd name="connsiteX37" fmla="*/ 1533525 w 1726406"/>
                <a:gd name="connsiteY37" fmla="*/ 657225 h 802482"/>
                <a:gd name="connsiteX38" fmla="*/ 1500188 w 1726406"/>
                <a:gd name="connsiteY38" fmla="*/ 566738 h 802482"/>
                <a:gd name="connsiteX39" fmla="*/ 1481138 w 1726406"/>
                <a:gd name="connsiteY39" fmla="*/ 526257 h 802482"/>
                <a:gd name="connsiteX40" fmla="*/ 1450181 w 1726406"/>
                <a:gd name="connsiteY40" fmla="*/ 554832 h 802482"/>
                <a:gd name="connsiteX41" fmla="*/ 1431131 w 1726406"/>
                <a:gd name="connsiteY41" fmla="*/ 590550 h 802482"/>
                <a:gd name="connsiteX42" fmla="*/ 1409700 w 1726406"/>
                <a:gd name="connsiteY42" fmla="*/ 540544 h 802482"/>
                <a:gd name="connsiteX43" fmla="*/ 1373981 w 1726406"/>
                <a:gd name="connsiteY43" fmla="*/ 461963 h 802482"/>
                <a:gd name="connsiteX44" fmla="*/ 1366838 w 1726406"/>
                <a:gd name="connsiteY44" fmla="*/ 461963 h 802482"/>
                <a:gd name="connsiteX45" fmla="*/ 1314450 w 1726406"/>
                <a:gd name="connsiteY45" fmla="*/ 511969 h 802482"/>
                <a:gd name="connsiteX46" fmla="*/ 1285875 w 1726406"/>
                <a:gd name="connsiteY46" fmla="*/ 554832 h 802482"/>
                <a:gd name="connsiteX47" fmla="*/ 1273969 w 1726406"/>
                <a:gd name="connsiteY47" fmla="*/ 471488 h 802482"/>
                <a:gd name="connsiteX48" fmla="*/ 1266825 w 1726406"/>
                <a:gd name="connsiteY48" fmla="*/ 459582 h 802482"/>
                <a:gd name="connsiteX49" fmla="*/ 1190625 w 1726406"/>
                <a:gd name="connsiteY49" fmla="*/ 442913 h 802482"/>
                <a:gd name="connsiteX50" fmla="*/ 1145382 w 1726406"/>
                <a:gd name="connsiteY50" fmla="*/ 438150 h 802482"/>
                <a:gd name="connsiteX51" fmla="*/ 1116806 w 1726406"/>
                <a:gd name="connsiteY51" fmla="*/ 423863 h 802482"/>
                <a:gd name="connsiteX52" fmla="*/ 1114425 w 1726406"/>
                <a:gd name="connsiteY52" fmla="*/ 402432 h 802482"/>
                <a:gd name="connsiteX53" fmla="*/ 1050131 w 1726406"/>
                <a:gd name="connsiteY53" fmla="*/ 407194 h 802482"/>
                <a:gd name="connsiteX54" fmla="*/ 1042988 w 1726406"/>
                <a:gd name="connsiteY54" fmla="*/ 402432 h 802482"/>
                <a:gd name="connsiteX55" fmla="*/ 1002506 w 1726406"/>
                <a:gd name="connsiteY55" fmla="*/ 335757 h 802482"/>
                <a:gd name="connsiteX56" fmla="*/ 904875 w 1726406"/>
                <a:gd name="connsiteY56" fmla="*/ 316707 h 802482"/>
                <a:gd name="connsiteX57" fmla="*/ 781050 w 1726406"/>
                <a:gd name="connsiteY57" fmla="*/ 290513 h 802482"/>
                <a:gd name="connsiteX58" fmla="*/ 633413 w 1726406"/>
                <a:gd name="connsiteY58" fmla="*/ 257175 h 802482"/>
                <a:gd name="connsiteX59" fmla="*/ 502444 w 1726406"/>
                <a:gd name="connsiteY59" fmla="*/ 223838 h 802482"/>
                <a:gd name="connsiteX60" fmla="*/ 381000 w 1726406"/>
                <a:gd name="connsiteY60" fmla="*/ 185738 h 802482"/>
                <a:gd name="connsiteX61" fmla="*/ 254794 w 1726406"/>
                <a:gd name="connsiteY61" fmla="*/ 145257 h 802482"/>
                <a:gd name="connsiteX62" fmla="*/ 133350 w 1726406"/>
                <a:gd name="connsiteY62" fmla="*/ 100013 h 802482"/>
                <a:gd name="connsiteX63" fmla="*/ 38100 w 1726406"/>
                <a:gd name="connsiteY63" fmla="*/ 61913 h 802482"/>
                <a:gd name="connsiteX64" fmla="*/ 0 w 1726406"/>
                <a:gd name="connsiteY64"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473994 w 1726406"/>
                <a:gd name="connsiteY18" fmla="*/ 271463 h 802482"/>
                <a:gd name="connsiteX19" fmla="*/ 1507331 w 1726406"/>
                <a:gd name="connsiteY19" fmla="*/ 269082 h 802482"/>
                <a:gd name="connsiteX20" fmla="*/ 1512094 w 1726406"/>
                <a:gd name="connsiteY20" fmla="*/ 292894 h 802482"/>
                <a:gd name="connsiteX21" fmla="*/ 1554957 w 1726406"/>
                <a:gd name="connsiteY21" fmla="*/ 285751 h 802482"/>
                <a:gd name="connsiteX22" fmla="*/ 1559719 w 1726406"/>
                <a:gd name="connsiteY22" fmla="*/ 302419 h 802482"/>
                <a:gd name="connsiteX23" fmla="*/ 1583531 w 1726406"/>
                <a:gd name="connsiteY23" fmla="*/ 302419 h 802482"/>
                <a:gd name="connsiteX24" fmla="*/ 1600200 w 1726406"/>
                <a:gd name="connsiteY24" fmla="*/ 311944 h 802482"/>
                <a:gd name="connsiteX25" fmla="*/ 1614488 w 1726406"/>
                <a:gd name="connsiteY25" fmla="*/ 342900 h 802482"/>
                <a:gd name="connsiteX26" fmla="*/ 1635919 w 1726406"/>
                <a:gd name="connsiteY26" fmla="*/ 326232 h 802482"/>
                <a:gd name="connsiteX27" fmla="*/ 1635919 w 1726406"/>
                <a:gd name="connsiteY27" fmla="*/ 326232 h 802482"/>
                <a:gd name="connsiteX28" fmla="*/ 1669256 w 1726406"/>
                <a:gd name="connsiteY28" fmla="*/ 323850 h 802482"/>
                <a:gd name="connsiteX29" fmla="*/ 1669256 w 1726406"/>
                <a:gd name="connsiteY29" fmla="*/ 323850 h 802482"/>
                <a:gd name="connsiteX30" fmla="*/ 1685925 w 1726406"/>
                <a:gd name="connsiteY30" fmla="*/ 464344 h 802482"/>
                <a:gd name="connsiteX31" fmla="*/ 1726406 w 1726406"/>
                <a:gd name="connsiteY31" fmla="*/ 802482 h 802482"/>
                <a:gd name="connsiteX32" fmla="*/ 1685925 w 1726406"/>
                <a:gd name="connsiteY32" fmla="*/ 773907 h 802482"/>
                <a:gd name="connsiteX33" fmla="*/ 1645444 w 1726406"/>
                <a:gd name="connsiteY33" fmla="*/ 642938 h 802482"/>
                <a:gd name="connsiteX34" fmla="*/ 1624013 w 1726406"/>
                <a:gd name="connsiteY34" fmla="*/ 647700 h 802482"/>
                <a:gd name="connsiteX35" fmla="*/ 1609725 w 1726406"/>
                <a:gd name="connsiteY35" fmla="*/ 688182 h 802482"/>
                <a:gd name="connsiteX36" fmla="*/ 1574006 w 1726406"/>
                <a:gd name="connsiteY36" fmla="*/ 664369 h 802482"/>
                <a:gd name="connsiteX37" fmla="*/ 1533525 w 1726406"/>
                <a:gd name="connsiteY37" fmla="*/ 657225 h 802482"/>
                <a:gd name="connsiteX38" fmla="*/ 1500188 w 1726406"/>
                <a:gd name="connsiteY38" fmla="*/ 566738 h 802482"/>
                <a:gd name="connsiteX39" fmla="*/ 1481138 w 1726406"/>
                <a:gd name="connsiteY39" fmla="*/ 526257 h 802482"/>
                <a:gd name="connsiteX40" fmla="*/ 1450181 w 1726406"/>
                <a:gd name="connsiteY40" fmla="*/ 554832 h 802482"/>
                <a:gd name="connsiteX41" fmla="*/ 1431131 w 1726406"/>
                <a:gd name="connsiteY41" fmla="*/ 590550 h 802482"/>
                <a:gd name="connsiteX42" fmla="*/ 1409700 w 1726406"/>
                <a:gd name="connsiteY42" fmla="*/ 540544 h 802482"/>
                <a:gd name="connsiteX43" fmla="*/ 1373981 w 1726406"/>
                <a:gd name="connsiteY43" fmla="*/ 461963 h 802482"/>
                <a:gd name="connsiteX44" fmla="*/ 1366838 w 1726406"/>
                <a:gd name="connsiteY44" fmla="*/ 461963 h 802482"/>
                <a:gd name="connsiteX45" fmla="*/ 1314450 w 1726406"/>
                <a:gd name="connsiteY45" fmla="*/ 511969 h 802482"/>
                <a:gd name="connsiteX46" fmla="*/ 1285875 w 1726406"/>
                <a:gd name="connsiteY46" fmla="*/ 554832 h 802482"/>
                <a:gd name="connsiteX47" fmla="*/ 1273969 w 1726406"/>
                <a:gd name="connsiteY47" fmla="*/ 471488 h 802482"/>
                <a:gd name="connsiteX48" fmla="*/ 1266825 w 1726406"/>
                <a:gd name="connsiteY48" fmla="*/ 459582 h 802482"/>
                <a:gd name="connsiteX49" fmla="*/ 1190625 w 1726406"/>
                <a:gd name="connsiteY49" fmla="*/ 442913 h 802482"/>
                <a:gd name="connsiteX50" fmla="*/ 1145382 w 1726406"/>
                <a:gd name="connsiteY50" fmla="*/ 438150 h 802482"/>
                <a:gd name="connsiteX51" fmla="*/ 1116806 w 1726406"/>
                <a:gd name="connsiteY51" fmla="*/ 423863 h 802482"/>
                <a:gd name="connsiteX52" fmla="*/ 1114425 w 1726406"/>
                <a:gd name="connsiteY52" fmla="*/ 402432 h 802482"/>
                <a:gd name="connsiteX53" fmla="*/ 1050131 w 1726406"/>
                <a:gd name="connsiteY53" fmla="*/ 407194 h 802482"/>
                <a:gd name="connsiteX54" fmla="*/ 1042988 w 1726406"/>
                <a:gd name="connsiteY54" fmla="*/ 402432 h 802482"/>
                <a:gd name="connsiteX55" fmla="*/ 1002506 w 1726406"/>
                <a:gd name="connsiteY55" fmla="*/ 335757 h 802482"/>
                <a:gd name="connsiteX56" fmla="*/ 904875 w 1726406"/>
                <a:gd name="connsiteY56" fmla="*/ 316707 h 802482"/>
                <a:gd name="connsiteX57" fmla="*/ 781050 w 1726406"/>
                <a:gd name="connsiteY57" fmla="*/ 290513 h 802482"/>
                <a:gd name="connsiteX58" fmla="*/ 633413 w 1726406"/>
                <a:gd name="connsiteY58" fmla="*/ 257175 h 802482"/>
                <a:gd name="connsiteX59" fmla="*/ 502444 w 1726406"/>
                <a:gd name="connsiteY59" fmla="*/ 223838 h 802482"/>
                <a:gd name="connsiteX60" fmla="*/ 381000 w 1726406"/>
                <a:gd name="connsiteY60" fmla="*/ 185738 h 802482"/>
                <a:gd name="connsiteX61" fmla="*/ 254794 w 1726406"/>
                <a:gd name="connsiteY61" fmla="*/ 145257 h 802482"/>
                <a:gd name="connsiteX62" fmla="*/ 133350 w 1726406"/>
                <a:gd name="connsiteY62" fmla="*/ 100013 h 802482"/>
                <a:gd name="connsiteX63" fmla="*/ 38100 w 1726406"/>
                <a:gd name="connsiteY63" fmla="*/ 61913 h 802482"/>
                <a:gd name="connsiteX64" fmla="*/ 0 w 1726406"/>
                <a:gd name="connsiteY64"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473994 w 1726406"/>
                <a:gd name="connsiteY18" fmla="*/ 271463 h 802482"/>
                <a:gd name="connsiteX19" fmla="*/ 1507331 w 1726406"/>
                <a:gd name="connsiteY19" fmla="*/ 269082 h 802482"/>
                <a:gd name="connsiteX20" fmla="*/ 1514475 w 1726406"/>
                <a:gd name="connsiteY20" fmla="*/ 283369 h 802482"/>
                <a:gd name="connsiteX21" fmla="*/ 1554957 w 1726406"/>
                <a:gd name="connsiteY21" fmla="*/ 285751 h 802482"/>
                <a:gd name="connsiteX22" fmla="*/ 1559719 w 1726406"/>
                <a:gd name="connsiteY22" fmla="*/ 302419 h 802482"/>
                <a:gd name="connsiteX23" fmla="*/ 1583531 w 1726406"/>
                <a:gd name="connsiteY23" fmla="*/ 302419 h 802482"/>
                <a:gd name="connsiteX24" fmla="*/ 1600200 w 1726406"/>
                <a:gd name="connsiteY24" fmla="*/ 311944 h 802482"/>
                <a:gd name="connsiteX25" fmla="*/ 1614488 w 1726406"/>
                <a:gd name="connsiteY25" fmla="*/ 342900 h 802482"/>
                <a:gd name="connsiteX26" fmla="*/ 1635919 w 1726406"/>
                <a:gd name="connsiteY26" fmla="*/ 326232 h 802482"/>
                <a:gd name="connsiteX27" fmla="*/ 1635919 w 1726406"/>
                <a:gd name="connsiteY27" fmla="*/ 326232 h 802482"/>
                <a:gd name="connsiteX28" fmla="*/ 1669256 w 1726406"/>
                <a:gd name="connsiteY28" fmla="*/ 323850 h 802482"/>
                <a:gd name="connsiteX29" fmla="*/ 1669256 w 1726406"/>
                <a:gd name="connsiteY29" fmla="*/ 323850 h 802482"/>
                <a:gd name="connsiteX30" fmla="*/ 1685925 w 1726406"/>
                <a:gd name="connsiteY30" fmla="*/ 464344 h 802482"/>
                <a:gd name="connsiteX31" fmla="*/ 1726406 w 1726406"/>
                <a:gd name="connsiteY31" fmla="*/ 802482 h 802482"/>
                <a:gd name="connsiteX32" fmla="*/ 1685925 w 1726406"/>
                <a:gd name="connsiteY32" fmla="*/ 773907 h 802482"/>
                <a:gd name="connsiteX33" fmla="*/ 1645444 w 1726406"/>
                <a:gd name="connsiteY33" fmla="*/ 642938 h 802482"/>
                <a:gd name="connsiteX34" fmla="*/ 1624013 w 1726406"/>
                <a:gd name="connsiteY34" fmla="*/ 647700 h 802482"/>
                <a:gd name="connsiteX35" fmla="*/ 1609725 w 1726406"/>
                <a:gd name="connsiteY35" fmla="*/ 688182 h 802482"/>
                <a:gd name="connsiteX36" fmla="*/ 1574006 w 1726406"/>
                <a:gd name="connsiteY36" fmla="*/ 664369 h 802482"/>
                <a:gd name="connsiteX37" fmla="*/ 1533525 w 1726406"/>
                <a:gd name="connsiteY37" fmla="*/ 657225 h 802482"/>
                <a:gd name="connsiteX38" fmla="*/ 1500188 w 1726406"/>
                <a:gd name="connsiteY38" fmla="*/ 566738 h 802482"/>
                <a:gd name="connsiteX39" fmla="*/ 1481138 w 1726406"/>
                <a:gd name="connsiteY39" fmla="*/ 526257 h 802482"/>
                <a:gd name="connsiteX40" fmla="*/ 1450181 w 1726406"/>
                <a:gd name="connsiteY40" fmla="*/ 554832 h 802482"/>
                <a:gd name="connsiteX41" fmla="*/ 1431131 w 1726406"/>
                <a:gd name="connsiteY41" fmla="*/ 590550 h 802482"/>
                <a:gd name="connsiteX42" fmla="*/ 1409700 w 1726406"/>
                <a:gd name="connsiteY42" fmla="*/ 540544 h 802482"/>
                <a:gd name="connsiteX43" fmla="*/ 1373981 w 1726406"/>
                <a:gd name="connsiteY43" fmla="*/ 461963 h 802482"/>
                <a:gd name="connsiteX44" fmla="*/ 1366838 w 1726406"/>
                <a:gd name="connsiteY44" fmla="*/ 461963 h 802482"/>
                <a:gd name="connsiteX45" fmla="*/ 1314450 w 1726406"/>
                <a:gd name="connsiteY45" fmla="*/ 511969 h 802482"/>
                <a:gd name="connsiteX46" fmla="*/ 1285875 w 1726406"/>
                <a:gd name="connsiteY46" fmla="*/ 554832 h 802482"/>
                <a:gd name="connsiteX47" fmla="*/ 1273969 w 1726406"/>
                <a:gd name="connsiteY47" fmla="*/ 471488 h 802482"/>
                <a:gd name="connsiteX48" fmla="*/ 1266825 w 1726406"/>
                <a:gd name="connsiteY48" fmla="*/ 459582 h 802482"/>
                <a:gd name="connsiteX49" fmla="*/ 1190625 w 1726406"/>
                <a:gd name="connsiteY49" fmla="*/ 442913 h 802482"/>
                <a:gd name="connsiteX50" fmla="*/ 1145382 w 1726406"/>
                <a:gd name="connsiteY50" fmla="*/ 438150 h 802482"/>
                <a:gd name="connsiteX51" fmla="*/ 1116806 w 1726406"/>
                <a:gd name="connsiteY51" fmla="*/ 423863 h 802482"/>
                <a:gd name="connsiteX52" fmla="*/ 1114425 w 1726406"/>
                <a:gd name="connsiteY52" fmla="*/ 402432 h 802482"/>
                <a:gd name="connsiteX53" fmla="*/ 1050131 w 1726406"/>
                <a:gd name="connsiteY53" fmla="*/ 407194 h 802482"/>
                <a:gd name="connsiteX54" fmla="*/ 1042988 w 1726406"/>
                <a:gd name="connsiteY54" fmla="*/ 402432 h 802482"/>
                <a:gd name="connsiteX55" fmla="*/ 1002506 w 1726406"/>
                <a:gd name="connsiteY55" fmla="*/ 335757 h 802482"/>
                <a:gd name="connsiteX56" fmla="*/ 904875 w 1726406"/>
                <a:gd name="connsiteY56" fmla="*/ 316707 h 802482"/>
                <a:gd name="connsiteX57" fmla="*/ 781050 w 1726406"/>
                <a:gd name="connsiteY57" fmla="*/ 290513 h 802482"/>
                <a:gd name="connsiteX58" fmla="*/ 633413 w 1726406"/>
                <a:gd name="connsiteY58" fmla="*/ 257175 h 802482"/>
                <a:gd name="connsiteX59" fmla="*/ 502444 w 1726406"/>
                <a:gd name="connsiteY59" fmla="*/ 223838 h 802482"/>
                <a:gd name="connsiteX60" fmla="*/ 381000 w 1726406"/>
                <a:gd name="connsiteY60" fmla="*/ 185738 h 802482"/>
                <a:gd name="connsiteX61" fmla="*/ 254794 w 1726406"/>
                <a:gd name="connsiteY61" fmla="*/ 145257 h 802482"/>
                <a:gd name="connsiteX62" fmla="*/ 133350 w 1726406"/>
                <a:gd name="connsiteY62" fmla="*/ 100013 h 802482"/>
                <a:gd name="connsiteX63" fmla="*/ 38100 w 1726406"/>
                <a:gd name="connsiteY63" fmla="*/ 61913 h 802482"/>
                <a:gd name="connsiteX64" fmla="*/ 0 w 1726406"/>
                <a:gd name="connsiteY64"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473994 w 1726406"/>
                <a:gd name="connsiteY18" fmla="*/ 271463 h 802482"/>
                <a:gd name="connsiteX19" fmla="*/ 1507331 w 1726406"/>
                <a:gd name="connsiteY19" fmla="*/ 269082 h 802482"/>
                <a:gd name="connsiteX20" fmla="*/ 1514475 w 1726406"/>
                <a:gd name="connsiteY20" fmla="*/ 283369 h 802482"/>
                <a:gd name="connsiteX21" fmla="*/ 1554957 w 1726406"/>
                <a:gd name="connsiteY21" fmla="*/ 285751 h 802482"/>
                <a:gd name="connsiteX22" fmla="*/ 1559719 w 1726406"/>
                <a:gd name="connsiteY22" fmla="*/ 302419 h 802482"/>
                <a:gd name="connsiteX23" fmla="*/ 1583531 w 1726406"/>
                <a:gd name="connsiteY23" fmla="*/ 302419 h 802482"/>
                <a:gd name="connsiteX24" fmla="*/ 1600200 w 1726406"/>
                <a:gd name="connsiteY24" fmla="*/ 311944 h 802482"/>
                <a:gd name="connsiteX25" fmla="*/ 1614488 w 1726406"/>
                <a:gd name="connsiteY25" fmla="*/ 342900 h 802482"/>
                <a:gd name="connsiteX26" fmla="*/ 1635919 w 1726406"/>
                <a:gd name="connsiteY26" fmla="*/ 326232 h 802482"/>
                <a:gd name="connsiteX27" fmla="*/ 1633538 w 1726406"/>
                <a:gd name="connsiteY27" fmla="*/ 311944 h 802482"/>
                <a:gd name="connsiteX28" fmla="*/ 1669256 w 1726406"/>
                <a:gd name="connsiteY28" fmla="*/ 323850 h 802482"/>
                <a:gd name="connsiteX29" fmla="*/ 1669256 w 1726406"/>
                <a:gd name="connsiteY29" fmla="*/ 323850 h 802482"/>
                <a:gd name="connsiteX30" fmla="*/ 1685925 w 1726406"/>
                <a:gd name="connsiteY30" fmla="*/ 464344 h 802482"/>
                <a:gd name="connsiteX31" fmla="*/ 1726406 w 1726406"/>
                <a:gd name="connsiteY31" fmla="*/ 802482 h 802482"/>
                <a:gd name="connsiteX32" fmla="*/ 1685925 w 1726406"/>
                <a:gd name="connsiteY32" fmla="*/ 773907 h 802482"/>
                <a:gd name="connsiteX33" fmla="*/ 1645444 w 1726406"/>
                <a:gd name="connsiteY33" fmla="*/ 642938 h 802482"/>
                <a:gd name="connsiteX34" fmla="*/ 1624013 w 1726406"/>
                <a:gd name="connsiteY34" fmla="*/ 647700 h 802482"/>
                <a:gd name="connsiteX35" fmla="*/ 1609725 w 1726406"/>
                <a:gd name="connsiteY35" fmla="*/ 688182 h 802482"/>
                <a:gd name="connsiteX36" fmla="*/ 1574006 w 1726406"/>
                <a:gd name="connsiteY36" fmla="*/ 664369 h 802482"/>
                <a:gd name="connsiteX37" fmla="*/ 1533525 w 1726406"/>
                <a:gd name="connsiteY37" fmla="*/ 657225 h 802482"/>
                <a:gd name="connsiteX38" fmla="*/ 1500188 w 1726406"/>
                <a:gd name="connsiteY38" fmla="*/ 566738 h 802482"/>
                <a:gd name="connsiteX39" fmla="*/ 1481138 w 1726406"/>
                <a:gd name="connsiteY39" fmla="*/ 526257 h 802482"/>
                <a:gd name="connsiteX40" fmla="*/ 1450181 w 1726406"/>
                <a:gd name="connsiteY40" fmla="*/ 554832 h 802482"/>
                <a:gd name="connsiteX41" fmla="*/ 1431131 w 1726406"/>
                <a:gd name="connsiteY41" fmla="*/ 590550 h 802482"/>
                <a:gd name="connsiteX42" fmla="*/ 1409700 w 1726406"/>
                <a:gd name="connsiteY42" fmla="*/ 540544 h 802482"/>
                <a:gd name="connsiteX43" fmla="*/ 1373981 w 1726406"/>
                <a:gd name="connsiteY43" fmla="*/ 461963 h 802482"/>
                <a:gd name="connsiteX44" fmla="*/ 1366838 w 1726406"/>
                <a:gd name="connsiteY44" fmla="*/ 461963 h 802482"/>
                <a:gd name="connsiteX45" fmla="*/ 1314450 w 1726406"/>
                <a:gd name="connsiteY45" fmla="*/ 511969 h 802482"/>
                <a:gd name="connsiteX46" fmla="*/ 1285875 w 1726406"/>
                <a:gd name="connsiteY46" fmla="*/ 554832 h 802482"/>
                <a:gd name="connsiteX47" fmla="*/ 1273969 w 1726406"/>
                <a:gd name="connsiteY47" fmla="*/ 471488 h 802482"/>
                <a:gd name="connsiteX48" fmla="*/ 1266825 w 1726406"/>
                <a:gd name="connsiteY48" fmla="*/ 459582 h 802482"/>
                <a:gd name="connsiteX49" fmla="*/ 1190625 w 1726406"/>
                <a:gd name="connsiteY49" fmla="*/ 442913 h 802482"/>
                <a:gd name="connsiteX50" fmla="*/ 1145382 w 1726406"/>
                <a:gd name="connsiteY50" fmla="*/ 438150 h 802482"/>
                <a:gd name="connsiteX51" fmla="*/ 1116806 w 1726406"/>
                <a:gd name="connsiteY51" fmla="*/ 423863 h 802482"/>
                <a:gd name="connsiteX52" fmla="*/ 1114425 w 1726406"/>
                <a:gd name="connsiteY52" fmla="*/ 402432 h 802482"/>
                <a:gd name="connsiteX53" fmla="*/ 1050131 w 1726406"/>
                <a:gd name="connsiteY53" fmla="*/ 407194 h 802482"/>
                <a:gd name="connsiteX54" fmla="*/ 1042988 w 1726406"/>
                <a:gd name="connsiteY54" fmla="*/ 402432 h 802482"/>
                <a:gd name="connsiteX55" fmla="*/ 1002506 w 1726406"/>
                <a:gd name="connsiteY55" fmla="*/ 335757 h 802482"/>
                <a:gd name="connsiteX56" fmla="*/ 904875 w 1726406"/>
                <a:gd name="connsiteY56" fmla="*/ 316707 h 802482"/>
                <a:gd name="connsiteX57" fmla="*/ 781050 w 1726406"/>
                <a:gd name="connsiteY57" fmla="*/ 290513 h 802482"/>
                <a:gd name="connsiteX58" fmla="*/ 633413 w 1726406"/>
                <a:gd name="connsiteY58" fmla="*/ 257175 h 802482"/>
                <a:gd name="connsiteX59" fmla="*/ 502444 w 1726406"/>
                <a:gd name="connsiteY59" fmla="*/ 223838 h 802482"/>
                <a:gd name="connsiteX60" fmla="*/ 381000 w 1726406"/>
                <a:gd name="connsiteY60" fmla="*/ 185738 h 802482"/>
                <a:gd name="connsiteX61" fmla="*/ 254794 w 1726406"/>
                <a:gd name="connsiteY61" fmla="*/ 145257 h 802482"/>
                <a:gd name="connsiteX62" fmla="*/ 133350 w 1726406"/>
                <a:gd name="connsiteY62" fmla="*/ 100013 h 802482"/>
                <a:gd name="connsiteX63" fmla="*/ 38100 w 1726406"/>
                <a:gd name="connsiteY63" fmla="*/ 61913 h 802482"/>
                <a:gd name="connsiteX64" fmla="*/ 0 w 1726406"/>
                <a:gd name="connsiteY64"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473994 w 1726406"/>
                <a:gd name="connsiteY18" fmla="*/ 271463 h 802482"/>
                <a:gd name="connsiteX19" fmla="*/ 1507331 w 1726406"/>
                <a:gd name="connsiteY19" fmla="*/ 269082 h 802482"/>
                <a:gd name="connsiteX20" fmla="*/ 1514475 w 1726406"/>
                <a:gd name="connsiteY20" fmla="*/ 283369 h 802482"/>
                <a:gd name="connsiteX21" fmla="*/ 1554957 w 1726406"/>
                <a:gd name="connsiteY21" fmla="*/ 285751 h 802482"/>
                <a:gd name="connsiteX22" fmla="*/ 1559719 w 1726406"/>
                <a:gd name="connsiteY22" fmla="*/ 302419 h 802482"/>
                <a:gd name="connsiteX23" fmla="*/ 1583531 w 1726406"/>
                <a:gd name="connsiteY23" fmla="*/ 302419 h 802482"/>
                <a:gd name="connsiteX24" fmla="*/ 1600200 w 1726406"/>
                <a:gd name="connsiteY24" fmla="*/ 311944 h 802482"/>
                <a:gd name="connsiteX25" fmla="*/ 1614488 w 1726406"/>
                <a:gd name="connsiteY25" fmla="*/ 342900 h 802482"/>
                <a:gd name="connsiteX26" fmla="*/ 1647826 w 1726406"/>
                <a:gd name="connsiteY26" fmla="*/ 326232 h 802482"/>
                <a:gd name="connsiteX27" fmla="*/ 1633538 w 1726406"/>
                <a:gd name="connsiteY27" fmla="*/ 311944 h 802482"/>
                <a:gd name="connsiteX28" fmla="*/ 1669256 w 1726406"/>
                <a:gd name="connsiteY28" fmla="*/ 323850 h 802482"/>
                <a:gd name="connsiteX29" fmla="*/ 1669256 w 1726406"/>
                <a:gd name="connsiteY29" fmla="*/ 323850 h 802482"/>
                <a:gd name="connsiteX30" fmla="*/ 1685925 w 1726406"/>
                <a:gd name="connsiteY30" fmla="*/ 464344 h 802482"/>
                <a:gd name="connsiteX31" fmla="*/ 1726406 w 1726406"/>
                <a:gd name="connsiteY31" fmla="*/ 802482 h 802482"/>
                <a:gd name="connsiteX32" fmla="*/ 1685925 w 1726406"/>
                <a:gd name="connsiteY32" fmla="*/ 773907 h 802482"/>
                <a:gd name="connsiteX33" fmla="*/ 1645444 w 1726406"/>
                <a:gd name="connsiteY33" fmla="*/ 642938 h 802482"/>
                <a:gd name="connsiteX34" fmla="*/ 1624013 w 1726406"/>
                <a:gd name="connsiteY34" fmla="*/ 647700 h 802482"/>
                <a:gd name="connsiteX35" fmla="*/ 1609725 w 1726406"/>
                <a:gd name="connsiteY35" fmla="*/ 688182 h 802482"/>
                <a:gd name="connsiteX36" fmla="*/ 1574006 w 1726406"/>
                <a:gd name="connsiteY36" fmla="*/ 664369 h 802482"/>
                <a:gd name="connsiteX37" fmla="*/ 1533525 w 1726406"/>
                <a:gd name="connsiteY37" fmla="*/ 657225 h 802482"/>
                <a:gd name="connsiteX38" fmla="*/ 1500188 w 1726406"/>
                <a:gd name="connsiteY38" fmla="*/ 566738 h 802482"/>
                <a:gd name="connsiteX39" fmla="*/ 1481138 w 1726406"/>
                <a:gd name="connsiteY39" fmla="*/ 526257 h 802482"/>
                <a:gd name="connsiteX40" fmla="*/ 1450181 w 1726406"/>
                <a:gd name="connsiteY40" fmla="*/ 554832 h 802482"/>
                <a:gd name="connsiteX41" fmla="*/ 1431131 w 1726406"/>
                <a:gd name="connsiteY41" fmla="*/ 590550 h 802482"/>
                <a:gd name="connsiteX42" fmla="*/ 1409700 w 1726406"/>
                <a:gd name="connsiteY42" fmla="*/ 540544 h 802482"/>
                <a:gd name="connsiteX43" fmla="*/ 1373981 w 1726406"/>
                <a:gd name="connsiteY43" fmla="*/ 461963 h 802482"/>
                <a:gd name="connsiteX44" fmla="*/ 1366838 w 1726406"/>
                <a:gd name="connsiteY44" fmla="*/ 461963 h 802482"/>
                <a:gd name="connsiteX45" fmla="*/ 1314450 w 1726406"/>
                <a:gd name="connsiteY45" fmla="*/ 511969 h 802482"/>
                <a:gd name="connsiteX46" fmla="*/ 1285875 w 1726406"/>
                <a:gd name="connsiteY46" fmla="*/ 554832 h 802482"/>
                <a:gd name="connsiteX47" fmla="*/ 1273969 w 1726406"/>
                <a:gd name="connsiteY47" fmla="*/ 471488 h 802482"/>
                <a:gd name="connsiteX48" fmla="*/ 1266825 w 1726406"/>
                <a:gd name="connsiteY48" fmla="*/ 459582 h 802482"/>
                <a:gd name="connsiteX49" fmla="*/ 1190625 w 1726406"/>
                <a:gd name="connsiteY49" fmla="*/ 442913 h 802482"/>
                <a:gd name="connsiteX50" fmla="*/ 1145382 w 1726406"/>
                <a:gd name="connsiteY50" fmla="*/ 438150 h 802482"/>
                <a:gd name="connsiteX51" fmla="*/ 1116806 w 1726406"/>
                <a:gd name="connsiteY51" fmla="*/ 423863 h 802482"/>
                <a:gd name="connsiteX52" fmla="*/ 1114425 w 1726406"/>
                <a:gd name="connsiteY52" fmla="*/ 402432 h 802482"/>
                <a:gd name="connsiteX53" fmla="*/ 1050131 w 1726406"/>
                <a:gd name="connsiteY53" fmla="*/ 407194 h 802482"/>
                <a:gd name="connsiteX54" fmla="*/ 1042988 w 1726406"/>
                <a:gd name="connsiteY54" fmla="*/ 402432 h 802482"/>
                <a:gd name="connsiteX55" fmla="*/ 1002506 w 1726406"/>
                <a:gd name="connsiteY55" fmla="*/ 335757 h 802482"/>
                <a:gd name="connsiteX56" fmla="*/ 904875 w 1726406"/>
                <a:gd name="connsiteY56" fmla="*/ 316707 h 802482"/>
                <a:gd name="connsiteX57" fmla="*/ 781050 w 1726406"/>
                <a:gd name="connsiteY57" fmla="*/ 290513 h 802482"/>
                <a:gd name="connsiteX58" fmla="*/ 633413 w 1726406"/>
                <a:gd name="connsiteY58" fmla="*/ 257175 h 802482"/>
                <a:gd name="connsiteX59" fmla="*/ 502444 w 1726406"/>
                <a:gd name="connsiteY59" fmla="*/ 223838 h 802482"/>
                <a:gd name="connsiteX60" fmla="*/ 381000 w 1726406"/>
                <a:gd name="connsiteY60" fmla="*/ 185738 h 802482"/>
                <a:gd name="connsiteX61" fmla="*/ 254794 w 1726406"/>
                <a:gd name="connsiteY61" fmla="*/ 145257 h 802482"/>
                <a:gd name="connsiteX62" fmla="*/ 133350 w 1726406"/>
                <a:gd name="connsiteY62" fmla="*/ 100013 h 802482"/>
                <a:gd name="connsiteX63" fmla="*/ 38100 w 1726406"/>
                <a:gd name="connsiteY63" fmla="*/ 61913 h 802482"/>
                <a:gd name="connsiteX64" fmla="*/ 0 w 1726406"/>
                <a:gd name="connsiteY64"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473994 w 1726406"/>
                <a:gd name="connsiteY18" fmla="*/ 271463 h 802482"/>
                <a:gd name="connsiteX19" fmla="*/ 1507331 w 1726406"/>
                <a:gd name="connsiteY19" fmla="*/ 269082 h 802482"/>
                <a:gd name="connsiteX20" fmla="*/ 1514475 w 1726406"/>
                <a:gd name="connsiteY20" fmla="*/ 283369 h 802482"/>
                <a:gd name="connsiteX21" fmla="*/ 1554957 w 1726406"/>
                <a:gd name="connsiteY21" fmla="*/ 285751 h 802482"/>
                <a:gd name="connsiteX22" fmla="*/ 1559719 w 1726406"/>
                <a:gd name="connsiteY22" fmla="*/ 302419 h 802482"/>
                <a:gd name="connsiteX23" fmla="*/ 1583531 w 1726406"/>
                <a:gd name="connsiteY23" fmla="*/ 302419 h 802482"/>
                <a:gd name="connsiteX24" fmla="*/ 1600200 w 1726406"/>
                <a:gd name="connsiteY24" fmla="*/ 311944 h 802482"/>
                <a:gd name="connsiteX25" fmla="*/ 1614488 w 1726406"/>
                <a:gd name="connsiteY25" fmla="*/ 342900 h 802482"/>
                <a:gd name="connsiteX26" fmla="*/ 1626395 w 1726406"/>
                <a:gd name="connsiteY26" fmla="*/ 323850 h 802482"/>
                <a:gd name="connsiteX27" fmla="*/ 1633538 w 1726406"/>
                <a:gd name="connsiteY27" fmla="*/ 311944 h 802482"/>
                <a:gd name="connsiteX28" fmla="*/ 1669256 w 1726406"/>
                <a:gd name="connsiteY28" fmla="*/ 323850 h 802482"/>
                <a:gd name="connsiteX29" fmla="*/ 1669256 w 1726406"/>
                <a:gd name="connsiteY29" fmla="*/ 323850 h 802482"/>
                <a:gd name="connsiteX30" fmla="*/ 1685925 w 1726406"/>
                <a:gd name="connsiteY30" fmla="*/ 464344 h 802482"/>
                <a:gd name="connsiteX31" fmla="*/ 1726406 w 1726406"/>
                <a:gd name="connsiteY31" fmla="*/ 802482 h 802482"/>
                <a:gd name="connsiteX32" fmla="*/ 1685925 w 1726406"/>
                <a:gd name="connsiteY32" fmla="*/ 773907 h 802482"/>
                <a:gd name="connsiteX33" fmla="*/ 1645444 w 1726406"/>
                <a:gd name="connsiteY33" fmla="*/ 642938 h 802482"/>
                <a:gd name="connsiteX34" fmla="*/ 1624013 w 1726406"/>
                <a:gd name="connsiteY34" fmla="*/ 647700 h 802482"/>
                <a:gd name="connsiteX35" fmla="*/ 1609725 w 1726406"/>
                <a:gd name="connsiteY35" fmla="*/ 688182 h 802482"/>
                <a:gd name="connsiteX36" fmla="*/ 1574006 w 1726406"/>
                <a:gd name="connsiteY36" fmla="*/ 664369 h 802482"/>
                <a:gd name="connsiteX37" fmla="*/ 1533525 w 1726406"/>
                <a:gd name="connsiteY37" fmla="*/ 657225 h 802482"/>
                <a:gd name="connsiteX38" fmla="*/ 1500188 w 1726406"/>
                <a:gd name="connsiteY38" fmla="*/ 566738 h 802482"/>
                <a:gd name="connsiteX39" fmla="*/ 1481138 w 1726406"/>
                <a:gd name="connsiteY39" fmla="*/ 526257 h 802482"/>
                <a:gd name="connsiteX40" fmla="*/ 1450181 w 1726406"/>
                <a:gd name="connsiteY40" fmla="*/ 554832 h 802482"/>
                <a:gd name="connsiteX41" fmla="*/ 1431131 w 1726406"/>
                <a:gd name="connsiteY41" fmla="*/ 590550 h 802482"/>
                <a:gd name="connsiteX42" fmla="*/ 1409700 w 1726406"/>
                <a:gd name="connsiteY42" fmla="*/ 540544 h 802482"/>
                <a:gd name="connsiteX43" fmla="*/ 1373981 w 1726406"/>
                <a:gd name="connsiteY43" fmla="*/ 461963 h 802482"/>
                <a:gd name="connsiteX44" fmla="*/ 1366838 w 1726406"/>
                <a:gd name="connsiteY44" fmla="*/ 461963 h 802482"/>
                <a:gd name="connsiteX45" fmla="*/ 1314450 w 1726406"/>
                <a:gd name="connsiteY45" fmla="*/ 511969 h 802482"/>
                <a:gd name="connsiteX46" fmla="*/ 1285875 w 1726406"/>
                <a:gd name="connsiteY46" fmla="*/ 554832 h 802482"/>
                <a:gd name="connsiteX47" fmla="*/ 1273969 w 1726406"/>
                <a:gd name="connsiteY47" fmla="*/ 471488 h 802482"/>
                <a:gd name="connsiteX48" fmla="*/ 1266825 w 1726406"/>
                <a:gd name="connsiteY48" fmla="*/ 459582 h 802482"/>
                <a:gd name="connsiteX49" fmla="*/ 1190625 w 1726406"/>
                <a:gd name="connsiteY49" fmla="*/ 442913 h 802482"/>
                <a:gd name="connsiteX50" fmla="*/ 1145382 w 1726406"/>
                <a:gd name="connsiteY50" fmla="*/ 438150 h 802482"/>
                <a:gd name="connsiteX51" fmla="*/ 1116806 w 1726406"/>
                <a:gd name="connsiteY51" fmla="*/ 423863 h 802482"/>
                <a:gd name="connsiteX52" fmla="*/ 1114425 w 1726406"/>
                <a:gd name="connsiteY52" fmla="*/ 402432 h 802482"/>
                <a:gd name="connsiteX53" fmla="*/ 1050131 w 1726406"/>
                <a:gd name="connsiteY53" fmla="*/ 407194 h 802482"/>
                <a:gd name="connsiteX54" fmla="*/ 1042988 w 1726406"/>
                <a:gd name="connsiteY54" fmla="*/ 402432 h 802482"/>
                <a:gd name="connsiteX55" fmla="*/ 1002506 w 1726406"/>
                <a:gd name="connsiteY55" fmla="*/ 335757 h 802482"/>
                <a:gd name="connsiteX56" fmla="*/ 904875 w 1726406"/>
                <a:gd name="connsiteY56" fmla="*/ 316707 h 802482"/>
                <a:gd name="connsiteX57" fmla="*/ 781050 w 1726406"/>
                <a:gd name="connsiteY57" fmla="*/ 290513 h 802482"/>
                <a:gd name="connsiteX58" fmla="*/ 633413 w 1726406"/>
                <a:gd name="connsiteY58" fmla="*/ 257175 h 802482"/>
                <a:gd name="connsiteX59" fmla="*/ 502444 w 1726406"/>
                <a:gd name="connsiteY59" fmla="*/ 223838 h 802482"/>
                <a:gd name="connsiteX60" fmla="*/ 381000 w 1726406"/>
                <a:gd name="connsiteY60" fmla="*/ 185738 h 802482"/>
                <a:gd name="connsiteX61" fmla="*/ 254794 w 1726406"/>
                <a:gd name="connsiteY61" fmla="*/ 145257 h 802482"/>
                <a:gd name="connsiteX62" fmla="*/ 133350 w 1726406"/>
                <a:gd name="connsiteY62" fmla="*/ 100013 h 802482"/>
                <a:gd name="connsiteX63" fmla="*/ 38100 w 1726406"/>
                <a:gd name="connsiteY63" fmla="*/ 61913 h 802482"/>
                <a:gd name="connsiteX64" fmla="*/ 0 w 1726406"/>
                <a:gd name="connsiteY64"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473994 w 1726406"/>
                <a:gd name="connsiteY18" fmla="*/ 271463 h 802482"/>
                <a:gd name="connsiteX19" fmla="*/ 1507331 w 1726406"/>
                <a:gd name="connsiteY19" fmla="*/ 269082 h 802482"/>
                <a:gd name="connsiteX20" fmla="*/ 1514475 w 1726406"/>
                <a:gd name="connsiteY20" fmla="*/ 283369 h 802482"/>
                <a:gd name="connsiteX21" fmla="*/ 1554957 w 1726406"/>
                <a:gd name="connsiteY21" fmla="*/ 285751 h 802482"/>
                <a:gd name="connsiteX22" fmla="*/ 1571625 w 1726406"/>
                <a:gd name="connsiteY22" fmla="*/ 304800 h 802482"/>
                <a:gd name="connsiteX23" fmla="*/ 1583531 w 1726406"/>
                <a:gd name="connsiteY23" fmla="*/ 302419 h 802482"/>
                <a:gd name="connsiteX24" fmla="*/ 1600200 w 1726406"/>
                <a:gd name="connsiteY24" fmla="*/ 311944 h 802482"/>
                <a:gd name="connsiteX25" fmla="*/ 1614488 w 1726406"/>
                <a:gd name="connsiteY25" fmla="*/ 342900 h 802482"/>
                <a:gd name="connsiteX26" fmla="*/ 1626395 w 1726406"/>
                <a:gd name="connsiteY26" fmla="*/ 323850 h 802482"/>
                <a:gd name="connsiteX27" fmla="*/ 1633538 w 1726406"/>
                <a:gd name="connsiteY27" fmla="*/ 311944 h 802482"/>
                <a:gd name="connsiteX28" fmla="*/ 1669256 w 1726406"/>
                <a:gd name="connsiteY28" fmla="*/ 323850 h 802482"/>
                <a:gd name="connsiteX29" fmla="*/ 1669256 w 1726406"/>
                <a:gd name="connsiteY29" fmla="*/ 323850 h 802482"/>
                <a:gd name="connsiteX30" fmla="*/ 1685925 w 1726406"/>
                <a:gd name="connsiteY30" fmla="*/ 464344 h 802482"/>
                <a:gd name="connsiteX31" fmla="*/ 1726406 w 1726406"/>
                <a:gd name="connsiteY31" fmla="*/ 802482 h 802482"/>
                <a:gd name="connsiteX32" fmla="*/ 1685925 w 1726406"/>
                <a:gd name="connsiteY32" fmla="*/ 773907 h 802482"/>
                <a:gd name="connsiteX33" fmla="*/ 1645444 w 1726406"/>
                <a:gd name="connsiteY33" fmla="*/ 642938 h 802482"/>
                <a:gd name="connsiteX34" fmla="*/ 1624013 w 1726406"/>
                <a:gd name="connsiteY34" fmla="*/ 647700 h 802482"/>
                <a:gd name="connsiteX35" fmla="*/ 1609725 w 1726406"/>
                <a:gd name="connsiteY35" fmla="*/ 688182 h 802482"/>
                <a:gd name="connsiteX36" fmla="*/ 1574006 w 1726406"/>
                <a:gd name="connsiteY36" fmla="*/ 664369 h 802482"/>
                <a:gd name="connsiteX37" fmla="*/ 1533525 w 1726406"/>
                <a:gd name="connsiteY37" fmla="*/ 657225 h 802482"/>
                <a:gd name="connsiteX38" fmla="*/ 1500188 w 1726406"/>
                <a:gd name="connsiteY38" fmla="*/ 566738 h 802482"/>
                <a:gd name="connsiteX39" fmla="*/ 1481138 w 1726406"/>
                <a:gd name="connsiteY39" fmla="*/ 526257 h 802482"/>
                <a:gd name="connsiteX40" fmla="*/ 1450181 w 1726406"/>
                <a:gd name="connsiteY40" fmla="*/ 554832 h 802482"/>
                <a:gd name="connsiteX41" fmla="*/ 1431131 w 1726406"/>
                <a:gd name="connsiteY41" fmla="*/ 590550 h 802482"/>
                <a:gd name="connsiteX42" fmla="*/ 1409700 w 1726406"/>
                <a:gd name="connsiteY42" fmla="*/ 540544 h 802482"/>
                <a:gd name="connsiteX43" fmla="*/ 1373981 w 1726406"/>
                <a:gd name="connsiteY43" fmla="*/ 461963 h 802482"/>
                <a:gd name="connsiteX44" fmla="*/ 1366838 w 1726406"/>
                <a:gd name="connsiteY44" fmla="*/ 461963 h 802482"/>
                <a:gd name="connsiteX45" fmla="*/ 1314450 w 1726406"/>
                <a:gd name="connsiteY45" fmla="*/ 511969 h 802482"/>
                <a:gd name="connsiteX46" fmla="*/ 1285875 w 1726406"/>
                <a:gd name="connsiteY46" fmla="*/ 554832 h 802482"/>
                <a:gd name="connsiteX47" fmla="*/ 1273969 w 1726406"/>
                <a:gd name="connsiteY47" fmla="*/ 471488 h 802482"/>
                <a:gd name="connsiteX48" fmla="*/ 1266825 w 1726406"/>
                <a:gd name="connsiteY48" fmla="*/ 459582 h 802482"/>
                <a:gd name="connsiteX49" fmla="*/ 1190625 w 1726406"/>
                <a:gd name="connsiteY49" fmla="*/ 442913 h 802482"/>
                <a:gd name="connsiteX50" fmla="*/ 1145382 w 1726406"/>
                <a:gd name="connsiteY50" fmla="*/ 438150 h 802482"/>
                <a:gd name="connsiteX51" fmla="*/ 1116806 w 1726406"/>
                <a:gd name="connsiteY51" fmla="*/ 423863 h 802482"/>
                <a:gd name="connsiteX52" fmla="*/ 1114425 w 1726406"/>
                <a:gd name="connsiteY52" fmla="*/ 402432 h 802482"/>
                <a:gd name="connsiteX53" fmla="*/ 1050131 w 1726406"/>
                <a:gd name="connsiteY53" fmla="*/ 407194 h 802482"/>
                <a:gd name="connsiteX54" fmla="*/ 1042988 w 1726406"/>
                <a:gd name="connsiteY54" fmla="*/ 402432 h 802482"/>
                <a:gd name="connsiteX55" fmla="*/ 1002506 w 1726406"/>
                <a:gd name="connsiteY55" fmla="*/ 335757 h 802482"/>
                <a:gd name="connsiteX56" fmla="*/ 904875 w 1726406"/>
                <a:gd name="connsiteY56" fmla="*/ 316707 h 802482"/>
                <a:gd name="connsiteX57" fmla="*/ 781050 w 1726406"/>
                <a:gd name="connsiteY57" fmla="*/ 290513 h 802482"/>
                <a:gd name="connsiteX58" fmla="*/ 633413 w 1726406"/>
                <a:gd name="connsiteY58" fmla="*/ 257175 h 802482"/>
                <a:gd name="connsiteX59" fmla="*/ 502444 w 1726406"/>
                <a:gd name="connsiteY59" fmla="*/ 223838 h 802482"/>
                <a:gd name="connsiteX60" fmla="*/ 381000 w 1726406"/>
                <a:gd name="connsiteY60" fmla="*/ 185738 h 802482"/>
                <a:gd name="connsiteX61" fmla="*/ 254794 w 1726406"/>
                <a:gd name="connsiteY61" fmla="*/ 145257 h 802482"/>
                <a:gd name="connsiteX62" fmla="*/ 133350 w 1726406"/>
                <a:gd name="connsiteY62" fmla="*/ 100013 h 802482"/>
                <a:gd name="connsiteX63" fmla="*/ 38100 w 1726406"/>
                <a:gd name="connsiteY63" fmla="*/ 61913 h 802482"/>
                <a:gd name="connsiteX64" fmla="*/ 0 w 1726406"/>
                <a:gd name="connsiteY64" fmla="*/ 0 h 802482"/>
                <a:gd name="connsiteX0" fmla="*/ 0 w 1726406"/>
                <a:gd name="connsiteY0" fmla="*/ 0 h 802482"/>
                <a:gd name="connsiteX1" fmla="*/ 85725 w 1726406"/>
                <a:gd name="connsiteY1" fmla="*/ 38100 h 802482"/>
                <a:gd name="connsiteX2" fmla="*/ 211931 w 1726406"/>
                <a:gd name="connsiteY2" fmla="*/ 69057 h 802482"/>
                <a:gd name="connsiteX3" fmla="*/ 366713 w 1726406"/>
                <a:gd name="connsiteY3" fmla="*/ 104775 h 802482"/>
                <a:gd name="connsiteX4" fmla="*/ 490538 w 1726406"/>
                <a:gd name="connsiteY4" fmla="*/ 114300 h 802482"/>
                <a:gd name="connsiteX5" fmla="*/ 628650 w 1726406"/>
                <a:gd name="connsiteY5" fmla="*/ 111919 h 802482"/>
                <a:gd name="connsiteX6" fmla="*/ 783431 w 1726406"/>
                <a:gd name="connsiteY6" fmla="*/ 130969 h 802482"/>
                <a:gd name="connsiteX7" fmla="*/ 885825 w 1726406"/>
                <a:gd name="connsiteY7" fmla="*/ 147638 h 802482"/>
                <a:gd name="connsiteX8" fmla="*/ 957262 w 1726406"/>
                <a:gd name="connsiteY8" fmla="*/ 152400 h 802482"/>
                <a:gd name="connsiteX9" fmla="*/ 1066800 w 1726406"/>
                <a:gd name="connsiteY9" fmla="*/ 192882 h 802482"/>
                <a:gd name="connsiteX10" fmla="*/ 1133475 w 1726406"/>
                <a:gd name="connsiteY10" fmla="*/ 209550 h 802482"/>
                <a:gd name="connsiteX11" fmla="*/ 1212056 w 1726406"/>
                <a:gd name="connsiteY11" fmla="*/ 197644 h 802482"/>
                <a:gd name="connsiteX12" fmla="*/ 1276351 w 1726406"/>
                <a:gd name="connsiteY12" fmla="*/ 211932 h 802482"/>
                <a:gd name="connsiteX13" fmla="*/ 1321594 w 1726406"/>
                <a:gd name="connsiteY13" fmla="*/ 216694 h 802482"/>
                <a:gd name="connsiteX14" fmla="*/ 1331119 w 1726406"/>
                <a:gd name="connsiteY14" fmla="*/ 264319 h 802482"/>
                <a:gd name="connsiteX15" fmla="*/ 1402556 w 1726406"/>
                <a:gd name="connsiteY15" fmla="*/ 264319 h 802482"/>
                <a:gd name="connsiteX16" fmla="*/ 1421606 w 1726406"/>
                <a:gd name="connsiteY16" fmla="*/ 316707 h 802482"/>
                <a:gd name="connsiteX17" fmla="*/ 1459706 w 1726406"/>
                <a:gd name="connsiteY17" fmla="*/ 288132 h 802482"/>
                <a:gd name="connsiteX18" fmla="*/ 1473994 w 1726406"/>
                <a:gd name="connsiteY18" fmla="*/ 271463 h 802482"/>
                <a:gd name="connsiteX19" fmla="*/ 1507331 w 1726406"/>
                <a:gd name="connsiteY19" fmla="*/ 269082 h 802482"/>
                <a:gd name="connsiteX20" fmla="*/ 1514475 w 1726406"/>
                <a:gd name="connsiteY20" fmla="*/ 283369 h 802482"/>
                <a:gd name="connsiteX21" fmla="*/ 1562101 w 1726406"/>
                <a:gd name="connsiteY21" fmla="*/ 280988 h 802482"/>
                <a:gd name="connsiteX22" fmla="*/ 1571625 w 1726406"/>
                <a:gd name="connsiteY22" fmla="*/ 304800 h 802482"/>
                <a:gd name="connsiteX23" fmla="*/ 1583531 w 1726406"/>
                <a:gd name="connsiteY23" fmla="*/ 302419 h 802482"/>
                <a:gd name="connsiteX24" fmla="*/ 1600200 w 1726406"/>
                <a:gd name="connsiteY24" fmla="*/ 311944 h 802482"/>
                <a:gd name="connsiteX25" fmla="*/ 1614488 w 1726406"/>
                <a:gd name="connsiteY25" fmla="*/ 342900 h 802482"/>
                <a:gd name="connsiteX26" fmla="*/ 1626395 w 1726406"/>
                <a:gd name="connsiteY26" fmla="*/ 323850 h 802482"/>
                <a:gd name="connsiteX27" fmla="*/ 1633538 w 1726406"/>
                <a:gd name="connsiteY27" fmla="*/ 311944 h 802482"/>
                <a:gd name="connsiteX28" fmla="*/ 1669256 w 1726406"/>
                <a:gd name="connsiteY28" fmla="*/ 323850 h 802482"/>
                <a:gd name="connsiteX29" fmla="*/ 1669256 w 1726406"/>
                <a:gd name="connsiteY29" fmla="*/ 323850 h 802482"/>
                <a:gd name="connsiteX30" fmla="*/ 1685925 w 1726406"/>
                <a:gd name="connsiteY30" fmla="*/ 464344 h 802482"/>
                <a:gd name="connsiteX31" fmla="*/ 1726406 w 1726406"/>
                <a:gd name="connsiteY31" fmla="*/ 802482 h 802482"/>
                <a:gd name="connsiteX32" fmla="*/ 1685925 w 1726406"/>
                <a:gd name="connsiteY32" fmla="*/ 773907 h 802482"/>
                <a:gd name="connsiteX33" fmla="*/ 1645444 w 1726406"/>
                <a:gd name="connsiteY33" fmla="*/ 642938 h 802482"/>
                <a:gd name="connsiteX34" fmla="*/ 1624013 w 1726406"/>
                <a:gd name="connsiteY34" fmla="*/ 647700 h 802482"/>
                <a:gd name="connsiteX35" fmla="*/ 1609725 w 1726406"/>
                <a:gd name="connsiteY35" fmla="*/ 688182 h 802482"/>
                <a:gd name="connsiteX36" fmla="*/ 1574006 w 1726406"/>
                <a:gd name="connsiteY36" fmla="*/ 664369 h 802482"/>
                <a:gd name="connsiteX37" fmla="*/ 1533525 w 1726406"/>
                <a:gd name="connsiteY37" fmla="*/ 657225 h 802482"/>
                <a:gd name="connsiteX38" fmla="*/ 1500188 w 1726406"/>
                <a:gd name="connsiteY38" fmla="*/ 566738 h 802482"/>
                <a:gd name="connsiteX39" fmla="*/ 1481138 w 1726406"/>
                <a:gd name="connsiteY39" fmla="*/ 526257 h 802482"/>
                <a:gd name="connsiteX40" fmla="*/ 1450181 w 1726406"/>
                <a:gd name="connsiteY40" fmla="*/ 554832 h 802482"/>
                <a:gd name="connsiteX41" fmla="*/ 1431131 w 1726406"/>
                <a:gd name="connsiteY41" fmla="*/ 590550 h 802482"/>
                <a:gd name="connsiteX42" fmla="*/ 1409700 w 1726406"/>
                <a:gd name="connsiteY42" fmla="*/ 540544 h 802482"/>
                <a:gd name="connsiteX43" fmla="*/ 1373981 w 1726406"/>
                <a:gd name="connsiteY43" fmla="*/ 461963 h 802482"/>
                <a:gd name="connsiteX44" fmla="*/ 1366838 w 1726406"/>
                <a:gd name="connsiteY44" fmla="*/ 461963 h 802482"/>
                <a:gd name="connsiteX45" fmla="*/ 1314450 w 1726406"/>
                <a:gd name="connsiteY45" fmla="*/ 511969 h 802482"/>
                <a:gd name="connsiteX46" fmla="*/ 1285875 w 1726406"/>
                <a:gd name="connsiteY46" fmla="*/ 554832 h 802482"/>
                <a:gd name="connsiteX47" fmla="*/ 1273969 w 1726406"/>
                <a:gd name="connsiteY47" fmla="*/ 471488 h 802482"/>
                <a:gd name="connsiteX48" fmla="*/ 1266825 w 1726406"/>
                <a:gd name="connsiteY48" fmla="*/ 459582 h 802482"/>
                <a:gd name="connsiteX49" fmla="*/ 1190625 w 1726406"/>
                <a:gd name="connsiteY49" fmla="*/ 442913 h 802482"/>
                <a:gd name="connsiteX50" fmla="*/ 1145382 w 1726406"/>
                <a:gd name="connsiteY50" fmla="*/ 438150 h 802482"/>
                <a:gd name="connsiteX51" fmla="*/ 1116806 w 1726406"/>
                <a:gd name="connsiteY51" fmla="*/ 423863 h 802482"/>
                <a:gd name="connsiteX52" fmla="*/ 1114425 w 1726406"/>
                <a:gd name="connsiteY52" fmla="*/ 402432 h 802482"/>
                <a:gd name="connsiteX53" fmla="*/ 1050131 w 1726406"/>
                <a:gd name="connsiteY53" fmla="*/ 407194 h 802482"/>
                <a:gd name="connsiteX54" fmla="*/ 1042988 w 1726406"/>
                <a:gd name="connsiteY54" fmla="*/ 402432 h 802482"/>
                <a:gd name="connsiteX55" fmla="*/ 1002506 w 1726406"/>
                <a:gd name="connsiteY55" fmla="*/ 335757 h 802482"/>
                <a:gd name="connsiteX56" fmla="*/ 904875 w 1726406"/>
                <a:gd name="connsiteY56" fmla="*/ 316707 h 802482"/>
                <a:gd name="connsiteX57" fmla="*/ 781050 w 1726406"/>
                <a:gd name="connsiteY57" fmla="*/ 290513 h 802482"/>
                <a:gd name="connsiteX58" fmla="*/ 633413 w 1726406"/>
                <a:gd name="connsiteY58" fmla="*/ 257175 h 802482"/>
                <a:gd name="connsiteX59" fmla="*/ 502444 w 1726406"/>
                <a:gd name="connsiteY59" fmla="*/ 223838 h 802482"/>
                <a:gd name="connsiteX60" fmla="*/ 381000 w 1726406"/>
                <a:gd name="connsiteY60" fmla="*/ 185738 h 802482"/>
                <a:gd name="connsiteX61" fmla="*/ 254794 w 1726406"/>
                <a:gd name="connsiteY61" fmla="*/ 145257 h 802482"/>
                <a:gd name="connsiteX62" fmla="*/ 133350 w 1726406"/>
                <a:gd name="connsiteY62" fmla="*/ 100013 h 802482"/>
                <a:gd name="connsiteX63" fmla="*/ 38100 w 1726406"/>
                <a:gd name="connsiteY63" fmla="*/ 61913 h 802482"/>
                <a:gd name="connsiteX64" fmla="*/ 0 w 1726406"/>
                <a:gd name="connsiteY64" fmla="*/ 0 h 802482"/>
                <a:gd name="connsiteX0" fmla="*/ 50007 w 1776413"/>
                <a:gd name="connsiteY0" fmla="*/ 0 h 802482"/>
                <a:gd name="connsiteX1" fmla="*/ 135732 w 1776413"/>
                <a:gd name="connsiteY1" fmla="*/ 38100 h 802482"/>
                <a:gd name="connsiteX2" fmla="*/ 261938 w 1776413"/>
                <a:gd name="connsiteY2" fmla="*/ 69057 h 802482"/>
                <a:gd name="connsiteX3" fmla="*/ 416720 w 1776413"/>
                <a:gd name="connsiteY3" fmla="*/ 104775 h 802482"/>
                <a:gd name="connsiteX4" fmla="*/ 540545 w 1776413"/>
                <a:gd name="connsiteY4" fmla="*/ 114300 h 802482"/>
                <a:gd name="connsiteX5" fmla="*/ 678657 w 1776413"/>
                <a:gd name="connsiteY5" fmla="*/ 111919 h 802482"/>
                <a:gd name="connsiteX6" fmla="*/ 833438 w 1776413"/>
                <a:gd name="connsiteY6" fmla="*/ 130969 h 802482"/>
                <a:gd name="connsiteX7" fmla="*/ 935832 w 1776413"/>
                <a:gd name="connsiteY7" fmla="*/ 147638 h 802482"/>
                <a:gd name="connsiteX8" fmla="*/ 1007269 w 1776413"/>
                <a:gd name="connsiteY8" fmla="*/ 152400 h 802482"/>
                <a:gd name="connsiteX9" fmla="*/ 1116807 w 1776413"/>
                <a:gd name="connsiteY9" fmla="*/ 192882 h 802482"/>
                <a:gd name="connsiteX10" fmla="*/ 1183482 w 1776413"/>
                <a:gd name="connsiteY10" fmla="*/ 209550 h 802482"/>
                <a:gd name="connsiteX11" fmla="*/ 1262063 w 1776413"/>
                <a:gd name="connsiteY11" fmla="*/ 197644 h 802482"/>
                <a:gd name="connsiteX12" fmla="*/ 1326358 w 1776413"/>
                <a:gd name="connsiteY12" fmla="*/ 211932 h 802482"/>
                <a:gd name="connsiteX13" fmla="*/ 1371601 w 1776413"/>
                <a:gd name="connsiteY13" fmla="*/ 216694 h 802482"/>
                <a:gd name="connsiteX14" fmla="*/ 1381126 w 1776413"/>
                <a:gd name="connsiteY14" fmla="*/ 264319 h 802482"/>
                <a:gd name="connsiteX15" fmla="*/ 1452563 w 1776413"/>
                <a:gd name="connsiteY15" fmla="*/ 264319 h 802482"/>
                <a:gd name="connsiteX16" fmla="*/ 1471613 w 1776413"/>
                <a:gd name="connsiteY16" fmla="*/ 316707 h 802482"/>
                <a:gd name="connsiteX17" fmla="*/ 1509713 w 1776413"/>
                <a:gd name="connsiteY17" fmla="*/ 288132 h 802482"/>
                <a:gd name="connsiteX18" fmla="*/ 1524001 w 1776413"/>
                <a:gd name="connsiteY18" fmla="*/ 271463 h 802482"/>
                <a:gd name="connsiteX19" fmla="*/ 1557338 w 1776413"/>
                <a:gd name="connsiteY19" fmla="*/ 269082 h 802482"/>
                <a:gd name="connsiteX20" fmla="*/ 1564482 w 1776413"/>
                <a:gd name="connsiteY20" fmla="*/ 283369 h 802482"/>
                <a:gd name="connsiteX21" fmla="*/ 1612108 w 1776413"/>
                <a:gd name="connsiteY21" fmla="*/ 280988 h 802482"/>
                <a:gd name="connsiteX22" fmla="*/ 1621632 w 1776413"/>
                <a:gd name="connsiteY22" fmla="*/ 304800 h 802482"/>
                <a:gd name="connsiteX23" fmla="*/ 1633538 w 1776413"/>
                <a:gd name="connsiteY23" fmla="*/ 302419 h 802482"/>
                <a:gd name="connsiteX24" fmla="*/ 1650207 w 1776413"/>
                <a:gd name="connsiteY24" fmla="*/ 311944 h 802482"/>
                <a:gd name="connsiteX25" fmla="*/ 1664495 w 1776413"/>
                <a:gd name="connsiteY25" fmla="*/ 342900 h 802482"/>
                <a:gd name="connsiteX26" fmla="*/ 1676402 w 1776413"/>
                <a:gd name="connsiteY26" fmla="*/ 323850 h 802482"/>
                <a:gd name="connsiteX27" fmla="*/ 1683545 w 1776413"/>
                <a:gd name="connsiteY27" fmla="*/ 311944 h 802482"/>
                <a:gd name="connsiteX28" fmla="*/ 1719263 w 1776413"/>
                <a:gd name="connsiteY28" fmla="*/ 323850 h 802482"/>
                <a:gd name="connsiteX29" fmla="*/ 1719263 w 1776413"/>
                <a:gd name="connsiteY29" fmla="*/ 323850 h 802482"/>
                <a:gd name="connsiteX30" fmla="*/ 1735932 w 1776413"/>
                <a:gd name="connsiteY30" fmla="*/ 464344 h 802482"/>
                <a:gd name="connsiteX31" fmla="*/ 1776413 w 1776413"/>
                <a:gd name="connsiteY31" fmla="*/ 802482 h 802482"/>
                <a:gd name="connsiteX32" fmla="*/ 1735932 w 1776413"/>
                <a:gd name="connsiteY32" fmla="*/ 773907 h 802482"/>
                <a:gd name="connsiteX33" fmla="*/ 1695451 w 1776413"/>
                <a:gd name="connsiteY33" fmla="*/ 642938 h 802482"/>
                <a:gd name="connsiteX34" fmla="*/ 1674020 w 1776413"/>
                <a:gd name="connsiteY34" fmla="*/ 647700 h 802482"/>
                <a:gd name="connsiteX35" fmla="*/ 1659732 w 1776413"/>
                <a:gd name="connsiteY35" fmla="*/ 688182 h 802482"/>
                <a:gd name="connsiteX36" fmla="*/ 1624013 w 1776413"/>
                <a:gd name="connsiteY36" fmla="*/ 664369 h 802482"/>
                <a:gd name="connsiteX37" fmla="*/ 1583532 w 1776413"/>
                <a:gd name="connsiteY37" fmla="*/ 657225 h 802482"/>
                <a:gd name="connsiteX38" fmla="*/ 1550195 w 1776413"/>
                <a:gd name="connsiteY38" fmla="*/ 566738 h 802482"/>
                <a:gd name="connsiteX39" fmla="*/ 1531145 w 1776413"/>
                <a:gd name="connsiteY39" fmla="*/ 526257 h 802482"/>
                <a:gd name="connsiteX40" fmla="*/ 1500188 w 1776413"/>
                <a:gd name="connsiteY40" fmla="*/ 554832 h 802482"/>
                <a:gd name="connsiteX41" fmla="*/ 1481138 w 1776413"/>
                <a:gd name="connsiteY41" fmla="*/ 590550 h 802482"/>
                <a:gd name="connsiteX42" fmla="*/ 1459707 w 1776413"/>
                <a:gd name="connsiteY42" fmla="*/ 540544 h 802482"/>
                <a:gd name="connsiteX43" fmla="*/ 1423988 w 1776413"/>
                <a:gd name="connsiteY43" fmla="*/ 461963 h 802482"/>
                <a:gd name="connsiteX44" fmla="*/ 1416845 w 1776413"/>
                <a:gd name="connsiteY44" fmla="*/ 461963 h 802482"/>
                <a:gd name="connsiteX45" fmla="*/ 1364457 w 1776413"/>
                <a:gd name="connsiteY45" fmla="*/ 511969 h 802482"/>
                <a:gd name="connsiteX46" fmla="*/ 1335882 w 1776413"/>
                <a:gd name="connsiteY46" fmla="*/ 554832 h 802482"/>
                <a:gd name="connsiteX47" fmla="*/ 1323976 w 1776413"/>
                <a:gd name="connsiteY47" fmla="*/ 471488 h 802482"/>
                <a:gd name="connsiteX48" fmla="*/ 1316832 w 1776413"/>
                <a:gd name="connsiteY48" fmla="*/ 459582 h 802482"/>
                <a:gd name="connsiteX49" fmla="*/ 1240632 w 1776413"/>
                <a:gd name="connsiteY49" fmla="*/ 442913 h 802482"/>
                <a:gd name="connsiteX50" fmla="*/ 1195389 w 1776413"/>
                <a:gd name="connsiteY50" fmla="*/ 438150 h 802482"/>
                <a:gd name="connsiteX51" fmla="*/ 1166813 w 1776413"/>
                <a:gd name="connsiteY51" fmla="*/ 423863 h 802482"/>
                <a:gd name="connsiteX52" fmla="*/ 1164432 w 1776413"/>
                <a:gd name="connsiteY52" fmla="*/ 402432 h 802482"/>
                <a:gd name="connsiteX53" fmla="*/ 1100138 w 1776413"/>
                <a:gd name="connsiteY53" fmla="*/ 407194 h 802482"/>
                <a:gd name="connsiteX54" fmla="*/ 1092995 w 1776413"/>
                <a:gd name="connsiteY54" fmla="*/ 402432 h 802482"/>
                <a:gd name="connsiteX55" fmla="*/ 1052513 w 1776413"/>
                <a:gd name="connsiteY55" fmla="*/ 335757 h 802482"/>
                <a:gd name="connsiteX56" fmla="*/ 954882 w 1776413"/>
                <a:gd name="connsiteY56" fmla="*/ 316707 h 802482"/>
                <a:gd name="connsiteX57" fmla="*/ 831057 w 1776413"/>
                <a:gd name="connsiteY57" fmla="*/ 290513 h 802482"/>
                <a:gd name="connsiteX58" fmla="*/ 683420 w 1776413"/>
                <a:gd name="connsiteY58" fmla="*/ 257175 h 802482"/>
                <a:gd name="connsiteX59" fmla="*/ 552451 w 1776413"/>
                <a:gd name="connsiteY59" fmla="*/ 223838 h 802482"/>
                <a:gd name="connsiteX60" fmla="*/ 431007 w 1776413"/>
                <a:gd name="connsiteY60" fmla="*/ 185738 h 802482"/>
                <a:gd name="connsiteX61" fmla="*/ 304801 w 1776413"/>
                <a:gd name="connsiteY61" fmla="*/ 145257 h 802482"/>
                <a:gd name="connsiteX62" fmla="*/ 183357 w 1776413"/>
                <a:gd name="connsiteY62" fmla="*/ 100013 h 802482"/>
                <a:gd name="connsiteX63" fmla="*/ 0 w 1776413"/>
                <a:gd name="connsiteY63" fmla="*/ 2382 h 802482"/>
                <a:gd name="connsiteX64" fmla="*/ 50007 w 1776413"/>
                <a:gd name="connsiteY64" fmla="*/ 0 h 802482"/>
                <a:gd name="connsiteX0" fmla="*/ 64295 w 1776413"/>
                <a:gd name="connsiteY0" fmla="*/ 0 h 800101"/>
                <a:gd name="connsiteX1" fmla="*/ 135732 w 1776413"/>
                <a:gd name="connsiteY1" fmla="*/ 35719 h 800101"/>
                <a:gd name="connsiteX2" fmla="*/ 261938 w 1776413"/>
                <a:gd name="connsiteY2" fmla="*/ 66676 h 800101"/>
                <a:gd name="connsiteX3" fmla="*/ 416720 w 1776413"/>
                <a:gd name="connsiteY3" fmla="*/ 102394 h 800101"/>
                <a:gd name="connsiteX4" fmla="*/ 540545 w 1776413"/>
                <a:gd name="connsiteY4" fmla="*/ 111919 h 800101"/>
                <a:gd name="connsiteX5" fmla="*/ 678657 w 1776413"/>
                <a:gd name="connsiteY5" fmla="*/ 109538 h 800101"/>
                <a:gd name="connsiteX6" fmla="*/ 833438 w 1776413"/>
                <a:gd name="connsiteY6" fmla="*/ 128588 h 800101"/>
                <a:gd name="connsiteX7" fmla="*/ 935832 w 1776413"/>
                <a:gd name="connsiteY7" fmla="*/ 145257 h 800101"/>
                <a:gd name="connsiteX8" fmla="*/ 1007269 w 1776413"/>
                <a:gd name="connsiteY8" fmla="*/ 150019 h 800101"/>
                <a:gd name="connsiteX9" fmla="*/ 1116807 w 1776413"/>
                <a:gd name="connsiteY9" fmla="*/ 190501 h 800101"/>
                <a:gd name="connsiteX10" fmla="*/ 1183482 w 1776413"/>
                <a:gd name="connsiteY10" fmla="*/ 207169 h 800101"/>
                <a:gd name="connsiteX11" fmla="*/ 1262063 w 1776413"/>
                <a:gd name="connsiteY11" fmla="*/ 195263 h 800101"/>
                <a:gd name="connsiteX12" fmla="*/ 1326358 w 1776413"/>
                <a:gd name="connsiteY12" fmla="*/ 209551 h 800101"/>
                <a:gd name="connsiteX13" fmla="*/ 1371601 w 1776413"/>
                <a:gd name="connsiteY13" fmla="*/ 214313 h 800101"/>
                <a:gd name="connsiteX14" fmla="*/ 1381126 w 1776413"/>
                <a:gd name="connsiteY14" fmla="*/ 261938 h 800101"/>
                <a:gd name="connsiteX15" fmla="*/ 1452563 w 1776413"/>
                <a:gd name="connsiteY15" fmla="*/ 261938 h 800101"/>
                <a:gd name="connsiteX16" fmla="*/ 1471613 w 1776413"/>
                <a:gd name="connsiteY16" fmla="*/ 314326 h 800101"/>
                <a:gd name="connsiteX17" fmla="*/ 1509713 w 1776413"/>
                <a:gd name="connsiteY17" fmla="*/ 285751 h 800101"/>
                <a:gd name="connsiteX18" fmla="*/ 1524001 w 1776413"/>
                <a:gd name="connsiteY18" fmla="*/ 269082 h 800101"/>
                <a:gd name="connsiteX19" fmla="*/ 1557338 w 1776413"/>
                <a:gd name="connsiteY19" fmla="*/ 266701 h 800101"/>
                <a:gd name="connsiteX20" fmla="*/ 1564482 w 1776413"/>
                <a:gd name="connsiteY20" fmla="*/ 280988 h 800101"/>
                <a:gd name="connsiteX21" fmla="*/ 1612108 w 1776413"/>
                <a:gd name="connsiteY21" fmla="*/ 278607 h 800101"/>
                <a:gd name="connsiteX22" fmla="*/ 1621632 w 1776413"/>
                <a:gd name="connsiteY22" fmla="*/ 302419 h 800101"/>
                <a:gd name="connsiteX23" fmla="*/ 1633538 w 1776413"/>
                <a:gd name="connsiteY23" fmla="*/ 300038 h 800101"/>
                <a:gd name="connsiteX24" fmla="*/ 1650207 w 1776413"/>
                <a:gd name="connsiteY24" fmla="*/ 309563 h 800101"/>
                <a:gd name="connsiteX25" fmla="*/ 1664495 w 1776413"/>
                <a:gd name="connsiteY25" fmla="*/ 340519 h 800101"/>
                <a:gd name="connsiteX26" fmla="*/ 1676402 w 1776413"/>
                <a:gd name="connsiteY26" fmla="*/ 321469 h 800101"/>
                <a:gd name="connsiteX27" fmla="*/ 1683545 w 1776413"/>
                <a:gd name="connsiteY27" fmla="*/ 309563 h 800101"/>
                <a:gd name="connsiteX28" fmla="*/ 1719263 w 1776413"/>
                <a:gd name="connsiteY28" fmla="*/ 321469 h 800101"/>
                <a:gd name="connsiteX29" fmla="*/ 1719263 w 1776413"/>
                <a:gd name="connsiteY29" fmla="*/ 321469 h 800101"/>
                <a:gd name="connsiteX30" fmla="*/ 1735932 w 1776413"/>
                <a:gd name="connsiteY30" fmla="*/ 461963 h 800101"/>
                <a:gd name="connsiteX31" fmla="*/ 1776413 w 1776413"/>
                <a:gd name="connsiteY31" fmla="*/ 800101 h 800101"/>
                <a:gd name="connsiteX32" fmla="*/ 1735932 w 1776413"/>
                <a:gd name="connsiteY32" fmla="*/ 771526 h 800101"/>
                <a:gd name="connsiteX33" fmla="*/ 1695451 w 1776413"/>
                <a:gd name="connsiteY33" fmla="*/ 640557 h 800101"/>
                <a:gd name="connsiteX34" fmla="*/ 1674020 w 1776413"/>
                <a:gd name="connsiteY34" fmla="*/ 645319 h 800101"/>
                <a:gd name="connsiteX35" fmla="*/ 1659732 w 1776413"/>
                <a:gd name="connsiteY35" fmla="*/ 685801 h 800101"/>
                <a:gd name="connsiteX36" fmla="*/ 1624013 w 1776413"/>
                <a:gd name="connsiteY36" fmla="*/ 661988 h 800101"/>
                <a:gd name="connsiteX37" fmla="*/ 1583532 w 1776413"/>
                <a:gd name="connsiteY37" fmla="*/ 654844 h 800101"/>
                <a:gd name="connsiteX38" fmla="*/ 1550195 w 1776413"/>
                <a:gd name="connsiteY38" fmla="*/ 564357 h 800101"/>
                <a:gd name="connsiteX39" fmla="*/ 1531145 w 1776413"/>
                <a:gd name="connsiteY39" fmla="*/ 523876 h 800101"/>
                <a:gd name="connsiteX40" fmla="*/ 1500188 w 1776413"/>
                <a:gd name="connsiteY40" fmla="*/ 552451 h 800101"/>
                <a:gd name="connsiteX41" fmla="*/ 1481138 w 1776413"/>
                <a:gd name="connsiteY41" fmla="*/ 588169 h 800101"/>
                <a:gd name="connsiteX42" fmla="*/ 1459707 w 1776413"/>
                <a:gd name="connsiteY42" fmla="*/ 538163 h 800101"/>
                <a:gd name="connsiteX43" fmla="*/ 1423988 w 1776413"/>
                <a:gd name="connsiteY43" fmla="*/ 459582 h 800101"/>
                <a:gd name="connsiteX44" fmla="*/ 1416845 w 1776413"/>
                <a:gd name="connsiteY44" fmla="*/ 459582 h 800101"/>
                <a:gd name="connsiteX45" fmla="*/ 1364457 w 1776413"/>
                <a:gd name="connsiteY45" fmla="*/ 509588 h 800101"/>
                <a:gd name="connsiteX46" fmla="*/ 1335882 w 1776413"/>
                <a:gd name="connsiteY46" fmla="*/ 552451 h 800101"/>
                <a:gd name="connsiteX47" fmla="*/ 1323976 w 1776413"/>
                <a:gd name="connsiteY47" fmla="*/ 469107 h 800101"/>
                <a:gd name="connsiteX48" fmla="*/ 1316832 w 1776413"/>
                <a:gd name="connsiteY48" fmla="*/ 457201 h 800101"/>
                <a:gd name="connsiteX49" fmla="*/ 1240632 w 1776413"/>
                <a:gd name="connsiteY49" fmla="*/ 440532 h 800101"/>
                <a:gd name="connsiteX50" fmla="*/ 1195389 w 1776413"/>
                <a:gd name="connsiteY50" fmla="*/ 435769 h 800101"/>
                <a:gd name="connsiteX51" fmla="*/ 1166813 w 1776413"/>
                <a:gd name="connsiteY51" fmla="*/ 421482 h 800101"/>
                <a:gd name="connsiteX52" fmla="*/ 1164432 w 1776413"/>
                <a:gd name="connsiteY52" fmla="*/ 400051 h 800101"/>
                <a:gd name="connsiteX53" fmla="*/ 1100138 w 1776413"/>
                <a:gd name="connsiteY53" fmla="*/ 404813 h 800101"/>
                <a:gd name="connsiteX54" fmla="*/ 1092995 w 1776413"/>
                <a:gd name="connsiteY54" fmla="*/ 400051 h 800101"/>
                <a:gd name="connsiteX55" fmla="*/ 1052513 w 1776413"/>
                <a:gd name="connsiteY55" fmla="*/ 333376 h 800101"/>
                <a:gd name="connsiteX56" fmla="*/ 954882 w 1776413"/>
                <a:gd name="connsiteY56" fmla="*/ 314326 h 800101"/>
                <a:gd name="connsiteX57" fmla="*/ 831057 w 1776413"/>
                <a:gd name="connsiteY57" fmla="*/ 288132 h 800101"/>
                <a:gd name="connsiteX58" fmla="*/ 683420 w 1776413"/>
                <a:gd name="connsiteY58" fmla="*/ 254794 h 800101"/>
                <a:gd name="connsiteX59" fmla="*/ 552451 w 1776413"/>
                <a:gd name="connsiteY59" fmla="*/ 221457 h 800101"/>
                <a:gd name="connsiteX60" fmla="*/ 431007 w 1776413"/>
                <a:gd name="connsiteY60" fmla="*/ 183357 h 800101"/>
                <a:gd name="connsiteX61" fmla="*/ 304801 w 1776413"/>
                <a:gd name="connsiteY61" fmla="*/ 142876 h 800101"/>
                <a:gd name="connsiteX62" fmla="*/ 183357 w 1776413"/>
                <a:gd name="connsiteY62" fmla="*/ 97632 h 800101"/>
                <a:gd name="connsiteX63" fmla="*/ 0 w 1776413"/>
                <a:gd name="connsiteY63" fmla="*/ 1 h 800101"/>
                <a:gd name="connsiteX64" fmla="*/ 64295 w 1776413"/>
                <a:gd name="connsiteY64" fmla="*/ 0 h 800101"/>
                <a:gd name="connsiteX0" fmla="*/ 64295 w 1776413"/>
                <a:gd name="connsiteY0" fmla="*/ 0 h 800101"/>
                <a:gd name="connsiteX1" fmla="*/ 135732 w 1776413"/>
                <a:gd name="connsiteY1" fmla="*/ 35719 h 800101"/>
                <a:gd name="connsiteX2" fmla="*/ 261938 w 1776413"/>
                <a:gd name="connsiteY2" fmla="*/ 66676 h 800101"/>
                <a:gd name="connsiteX3" fmla="*/ 416720 w 1776413"/>
                <a:gd name="connsiteY3" fmla="*/ 102394 h 800101"/>
                <a:gd name="connsiteX4" fmla="*/ 540545 w 1776413"/>
                <a:gd name="connsiteY4" fmla="*/ 111919 h 800101"/>
                <a:gd name="connsiteX5" fmla="*/ 678657 w 1776413"/>
                <a:gd name="connsiteY5" fmla="*/ 109538 h 800101"/>
                <a:gd name="connsiteX6" fmla="*/ 833438 w 1776413"/>
                <a:gd name="connsiteY6" fmla="*/ 128588 h 800101"/>
                <a:gd name="connsiteX7" fmla="*/ 935832 w 1776413"/>
                <a:gd name="connsiteY7" fmla="*/ 145257 h 800101"/>
                <a:gd name="connsiteX8" fmla="*/ 1007269 w 1776413"/>
                <a:gd name="connsiteY8" fmla="*/ 150019 h 800101"/>
                <a:gd name="connsiteX9" fmla="*/ 1116807 w 1776413"/>
                <a:gd name="connsiteY9" fmla="*/ 190501 h 800101"/>
                <a:gd name="connsiteX10" fmla="*/ 1183482 w 1776413"/>
                <a:gd name="connsiteY10" fmla="*/ 207169 h 800101"/>
                <a:gd name="connsiteX11" fmla="*/ 1262063 w 1776413"/>
                <a:gd name="connsiteY11" fmla="*/ 195263 h 800101"/>
                <a:gd name="connsiteX12" fmla="*/ 1326358 w 1776413"/>
                <a:gd name="connsiteY12" fmla="*/ 209551 h 800101"/>
                <a:gd name="connsiteX13" fmla="*/ 1371601 w 1776413"/>
                <a:gd name="connsiteY13" fmla="*/ 214313 h 800101"/>
                <a:gd name="connsiteX14" fmla="*/ 1381126 w 1776413"/>
                <a:gd name="connsiteY14" fmla="*/ 261938 h 800101"/>
                <a:gd name="connsiteX15" fmla="*/ 1452563 w 1776413"/>
                <a:gd name="connsiteY15" fmla="*/ 261938 h 800101"/>
                <a:gd name="connsiteX16" fmla="*/ 1471613 w 1776413"/>
                <a:gd name="connsiteY16" fmla="*/ 314326 h 800101"/>
                <a:gd name="connsiteX17" fmla="*/ 1509713 w 1776413"/>
                <a:gd name="connsiteY17" fmla="*/ 285751 h 800101"/>
                <a:gd name="connsiteX18" fmla="*/ 1524001 w 1776413"/>
                <a:gd name="connsiteY18" fmla="*/ 269082 h 800101"/>
                <a:gd name="connsiteX19" fmla="*/ 1557338 w 1776413"/>
                <a:gd name="connsiteY19" fmla="*/ 266701 h 800101"/>
                <a:gd name="connsiteX20" fmla="*/ 1564482 w 1776413"/>
                <a:gd name="connsiteY20" fmla="*/ 280988 h 800101"/>
                <a:gd name="connsiteX21" fmla="*/ 1612108 w 1776413"/>
                <a:gd name="connsiteY21" fmla="*/ 278607 h 800101"/>
                <a:gd name="connsiteX22" fmla="*/ 1621632 w 1776413"/>
                <a:gd name="connsiteY22" fmla="*/ 302419 h 800101"/>
                <a:gd name="connsiteX23" fmla="*/ 1633538 w 1776413"/>
                <a:gd name="connsiteY23" fmla="*/ 300038 h 800101"/>
                <a:gd name="connsiteX24" fmla="*/ 1650207 w 1776413"/>
                <a:gd name="connsiteY24" fmla="*/ 309563 h 800101"/>
                <a:gd name="connsiteX25" fmla="*/ 1664495 w 1776413"/>
                <a:gd name="connsiteY25" fmla="*/ 340519 h 800101"/>
                <a:gd name="connsiteX26" fmla="*/ 1676402 w 1776413"/>
                <a:gd name="connsiteY26" fmla="*/ 321469 h 800101"/>
                <a:gd name="connsiteX27" fmla="*/ 1683545 w 1776413"/>
                <a:gd name="connsiteY27" fmla="*/ 309563 h 800101"/>
                <a:gd name="connsiteX28" fmla="*/ 1719263 w 1776413"/>
                <a:gd name="connsiteY28" fmla="*/ 321469 h 800101"/>
                <a:gd name="connsiteX29" fmla="*/ 1719263 w 1776413"/>
                <a:gd name="connsiteY29" fmla="*/ 321469 h 800101"/>
                <a:gd name="connsiteX30" fmla="*/ 1735932 w 1776413"/>
                <a:gd name="connsiteY30" fmla="*/ 461963 h 800101"/>
                <a:gd name="connsiteX31" fmla="*/ 1776413 w 1776413"/>
                <a:gd name="connsiteY31" fmla="*/ 800101 h 800101"/>
                <a:gd name="connsiteX32" fmla="*/ 1735932 w 1776413"/>
                <a:gd name="connsiteY32" fmla="*/ 771526 h 800101"/>
                <a:gd name="connsiteX33" fmla="*/ 1695451 w 1776413"/>
                <a:gd name="connsiteY33" fmla="*/ 640557 h 800101"/>
                <a:gd name="connsiteX34" fmla="*/ 1674020 w 1776413"/>
                <a:gd name="connsiteY34" fmla="*/ 645319 h 800101"/>
                <a:gd name="connsiteX35" fmla="*/ 1659732 w 1776413"/>
                <a:gd name="connsiteY35" fmla="*/ 685801 h 800101"/>
                <a:gd name="connsiteX36" fmla="*/ 1624013 w 1776413"/>
                <a:gd name="connsiteY36" fmla="*/ 661988 h 800101"/>
                <a:gd name="connsiteX37" fmla="*/ 1583532 w 1776413"/>
                <a:gd name="connsiteY37" fmla="*/ 654844 h 800101"/>
                <a:gd name="connsiteX38" fmla="*/ 1550195 w 1776413"/>
                <a:gd name="connsiteY38" fmla="*/ 564357 h 800101"/>
                <a:gd name="connsiteX39" fmla="*/ 1531145 w 1776413"/>
                <a:gd name="connsiteY39" fmla="*/ 523876 h 800101"/>
                <a:gd name="connsiteX40" fmla="*/ 1500188 w 1776413"/>
                <a:gd name="connsiteY40" fmla="*/ 552451 h 800101"/>
                <a:gd name="connsiteX41" fmla="*/ 1481138 w 1776413"/>
                <a:gd name="connsiteY41" fmla="*/ 588169 h 800101"/>
                <a:gd name="connsiteX42" fmla="*/ 1459707 w 1776413"/>
                <a:gd name="connsiteY42" fmla="*/ 538163 h 800101"/>
                <a:gd name="connsiteX43" fmla="*/ 1423988 w 1776413"/>
                <a:gd name="connsiteY43" fmla="*/ 459582 h 800101"/>
                <a:gd name="connsiteX44" fmla="*/ 1416845 w 1776413"/>
                <a:gd name="connsiteY44" fmla="*/ 459582 h 800101"/>
                <a:gd name="connsiteX45" fmla="*/ 1364457 w 1776413"/>
                <a:gd name="connsiteY45" fmla="*/ 509588 h 800101"/>
                <a:gd name="connsiteX46" fmla="*/ 1335882 w 1776413"/>
                <a:gd name="connsiteY46" fmla="*/ 552451 h 800101"/>
                <a:gd name="connsiteX47" fmla="*/ 1323976 w 1776413"/>
                <a:gd name="connsiteY47" fmla="*/ 469107 h 800101"/>
                <a:gd name="connsiteX48" fmla="*/ 1316832 w 1776413"/>
                <a:gd name="connsiteY48" fmla="*/ 457201 h 800101"/>
                <a:gd name="connsiteX49" fmla="*/ 1240632 w 1776413"/>
                <a:gd name="connsiteY49" fmla="*/ 440532 h 800101"/>
                <a:gd name="connsiteX50" fmla="*/ 1195389 w 1776413"/>
                <a:gd name="connsiteY50" fmla="*/ 435769 h 800101"/>
                <a:gd name="connsiteX51" fmla="*/ 1166813 w 1776413"/>
                <a:gd name="connsiteY51" fmla="*/ 421482 h 800101"/>
                <a:gd name="connsiteX52" fmla="*/ 1164432 w 1776413"/>
                <a:gd name="connsiteY52" fmla="*/ 400051 h 800101"/>
                <a:gd name="connsiteX53" fmla="*/ 1100138 w 1776413"/>
                <a:gd name="connsiteY53" fmla="*/ 404813 h 800101"/>
                <a:gd name="connsiteX54" fmla="*/ 1092995 w 1776413"/>
                <a:gd name="connsiteY54" fmla="*/ 400051 h 800101"/>
                <a:gd name="connsiteX55" fmla="*/ 1052513 w 1776413"/>
                <a:gd name="connsiteY55" fmla="*/ 333376 h 800101"/>
                <a:gd name="connsiteX56" fmla="*/ 954882 w 1776413"/>
                <a:gd name="connsiteY56" fmla="*/ 314326 h 800101"/>
                <a:gd name="connsiteX57" fmla="*/ 831057 w 1776413"/>
                <a:gd name="connsiteY57" fmla="*/ 288132 h 800101"/>
                <a:gd name="connsiteX58" fmla="*/ 683420 w 1776413"/>
                <a:gd name="connsiteY58" fmla="*/ 254794 h 800101"/>
                <a:gd name="connsiteX59" fmla="*/ 552451 w 1776413"/>
                <a:gd name="connsiteY59" fmla="*/ 221457 h 800101"/>
                <a:gd name="connsiteX60" fmla="*/ 431007 w 1776413"/>
                <a:gd name="connsiteY60" fmla="*/ 183357 h 800101"/>
                <a:gd name="connsiteX61" fmla="*/ 304801 w 1776413"/>
                <a:gd name="connsiteY61" fmla="*/ 142876 h 800101"/>
                <a:gd name="connsiteX62" fmla="*/ 183357 w 1776413"/>
                <a:gd name="connsiteY62" fmla="*/ 97632 h 800101"/>
                <a:gd name="connsiteX63" fmla="*/ 100014 w 1776413"/>
                <a:gd name="connsiteY63" fmla="*/ 66676 h 800101"/>
                <a:gd name="connsiteX64" fmla="*/ 0 w 1776413"/>
                <a:gd name="connsiteY64" fmla="*/ 1 h 800101"/>
                <a:gd name="connsiteX65" fmla="*/ 64295 w 1776413"/>
                <a:gd name="connsiteY65" fmla="*/ 0 h 800101"/>
                <a:gd name="connsiteX0" fmla="*/ 64295 w 1776413"/>
                <a:gd name="connsiteY0" fmla="*/ 0 h 800101"/>
                <a:gd name="connsiteX1" fmla="*/ 135732 w 1776413"/>
                <a:gd name="connsiteY1" fmla="*/ 35719 h 800101"/>
                <a:gd name="connsiteX2" fmla="*/ 261938 w 1776413"/>
                <a:gd name="connsiteY2" fmla="*/ 66676 h 800101"/>
                <a:gd name="connsiteX3" fmla="*/ 416720 w 1776413"/>
                <a:gd name="connsiteY3" fmla="*/ 102394 h 800101"/>
                <a:gd name="connsiteX4" fmla="*/ 540545 w 1776413"/>
                <a:gd name="connsiteY4" fmla="*/ 111919 h 800101"/>
                <a:gd name="connsiteX5" fmla="*/ 678657 w 1776413"/>
                <a:gd name="connsiteY5" fmla="*/ 109538 h 800101"/>
                <a:gd name="connsiteX6" fmla="*/ 833438 w 1776413"/>
                <a:gd name="connsiteY6" fmla="*/ 128588 h 800101"/>
                <a:gd name="connsiteX7" fmla="*/ 935832 w 1776413"/>
                <a:gd name="connsiteY7" fmla="*/ 145257 h 800101"/>
                <a:gd name="connsiteX8" fmla="*/ 1007269 w 1776413"/>
                <a:gd name="connsiteY8" fmla="*/ 150019 h 800101"/>
                <a:gd name="connsiteX9" fmla="*/ 1116807 w 1776413"/>
                <a:gd name="connsiteY9" fmla="*/ 190501 h 800101"/>
                <a:gd name="connsiteX10" fmla="*/ 1183482 w 1776413"/>
                <a:gd name="connsiteY10" fmla="*/ 207169 h 800101"/>
                <a:gd name="connsiteX11" fmla="*/ 1262063 w 1776413"/>
                <a:gd name="connsiteY11" fmla="*/ 195263 h 800101"/>
                <a:gd name="connsiteX12" fmla="*/ 1326358 w 1776413"/>
                <a:gd name="connsiteY12" fmla="*/ 209551 h 800101"/>
                <a:gd name="connsiteX13" fmla="*/ 1371601 w 1776413"/>
                <a:gd name="connsiteY13" fmla="*/ 214313 h 800101"/>
                <a:gd name="connsiteX14" fmla="*/ 1381126 w 1776413"/>
                <a:gd name="connsiteY14" fmla="*/ 261938 h 800101"/>
                <a:gd name="connsiteX15" fmla="*/ 1452563 w 1776413"/>
                <a:gd name="connsiteY15" fmla="*/ 261938 h 800101"/>
                <a:gd name="connsiteX16" fmla="*/ 1471613 w 1776413"/>
                <a:gd name="connsiteY16" fmla="*/ 314326 h 800101"/>
                <a:gd name="connsiteX17" fmla="*/ 1509713 w 1776413"/>
                <a:gd name="connsiteY17" fmla="*/ 285751 h 800101"/>
                <a:gd name="connsiteX18" fmla="*/ 1524001 w 1776413"/>
                <a:gd name="connsiteY18" fmla="*/ 269082 h 800101"/>
                <a:gd name="connsiteX19" fmla="*/ 1557338 w 1776413"/>
                <a:gd name="connsiteY19" fmla="*/ 266701 h 800101"/>
                <a:gd name="connsiteX20" fmla="*/ 1564482 w 1776413"/>
                <a:gd name="connsiteY20" fmla="*/ 280988 h 800101"/>
                <a:gd name="connsiteX21" fmla="*/ 1612108 w 1776413"/>
                <a:gd name="connsiteY21" fmla="*/ 278607 h 800101"/>
                <a:gd name="connsiteX22" fmla="*/ 1621632 w 1776413"/>
                <a:gd name="connsiteY22" fmla="*/ 302419 h 800101"/>
                <a:gd name="connsiteX23" fmla="*/ 1633538 w 1776413"/>
                <a:gd name="connsiteY23" fmla="*/ 300038 h 800101"/>
                <a:gd name="connsiteX24" fmla="*/ 1650207 w 1776413"/>
                <a:gd name="connsiteY24" fmla="*/ 309563 h 800101"/>
                <a:gd name="connsiteX25" fmla="*/ 1664495 w 1776413"/>
                <a:gd name="connsiteY25" fmla="*/ 340519 h 800101"/>
                <a:gd name="connsiteX26" fmla="*/ 1676402 w 1776413"/>
                <a:gd name="connsiteY26" fmla="*/ 321469 h 800101"/>
                <a:gd name="connsiteX27" fmla="*/ 1683545 w 1776413"/>
                <a:gd name="connsiteY27" fmla="*/ 309563 h 800101"/>
                <a:gd name="connsiteX28" fmla="*/ 1719263 w 1776413"/>
                <a:gd name="connsiteY28" fmla="*/ 321469 h 800101"/>
                <a:gd name="connsiteX29" fmla="*/ 1719263 w 1776413"/>
                <a:gd name="connsiteY29" fmla="*/ 321469 h 800101"/>
                <a:gd name="connsiteX30" fmla="*/ 1735932 w 1776413"/>
                <a:gd name="connsiteY30" fmla="*/ 461963 h 800101"/>
                <a:gd name="connsiteX31" fmla="*/ 1776413 w 1776413"/>
                <a:gd name="connsiteY31" fmla="*/ 800101 h 800101"/>
                <a:gd name="connsiteX32" fmla="*/ 1735932 w 1776413"/>
                <a:gd name="connsiteY32" fmla="*/ 771526 h 800101"/>
                <a:gd name="connsiteX33" fmla="*/ 1695451 w 1776413"/>
                <a:gd name="connsiteY33" fmla="*/ 640557 h 800101"/>
                <a:gd name="connsiteX34" fmla="*/ 1674020 w 1776413"/>
                <a:gd name="connsiteY34" fmla="*/ 645319 h 800101"/>
                <a:gd name="connsiteX35" fmla="*/ 1659732 w 1776413"/>
                <a:gd name="connsiteY35" fmla="*/ 685801 h 800101"/>
                <a:gd name="connsiteX36" fmla="*/ 1624013 w 1776413"/>
                <a:gd name="connsiteY36" fmla="*/ 661988 h 800101"/>
                <a:gd name="connsiteX37" fmla="*/ 1583532 w 1776413"/>
                <a:gd name="connsiteY37" fmla="*/ 654844 h 800101"/>
                <a:gd name="connsiteX38" fmla="*/ 1550195 w 1776413"/>
                <a:gd name="connsiteY38" fmla="*/ 564357 h 800101"/>
                <a:gd name="connsiteX39" fmla="*/ 1531145 w 1776413"/>
                <a:gd name="connsiteY39" fmla="*/ 523876 h 800101"/>
                <a:gd name="connsiteX40" fmla="*/ 1500188 w 1776413"/>
                <a:gd name="connsiteY40" fmla="*/ 552451 h 800101"/>
                <a:gd name="connsiteX41" fmla="*/ 1481138 w 1776413"/>
                <a:gd name="connsiteY41" fmla="*/ 588169 h 800101"/>
                <a:gd name="connsiteX42" fmla="*/ 1459707 w 1776413"/>
                <a:gd name="connsiteY42" fmla="*/ 538163 h 800101"/>
                <a:gd name="connsiteX43" fmla="*/ 1423988 w 1776413"/>
                <a:gd name="connsiteY43" fmla="*/ 459582 h 800101"/>
                <a:gd name="connsiteX44" fmla="*/ 1416845 w 1776413"/>
                <a:gd name="connsiteY44" fmla="*/ 459582 h 800101"/>
                <a:gd name="connsiteX45" fmla="*/ 1364457 w 1776413"/>
                <a:gd name="connsiteY45" fmla="*/ 509588 h 800101"/>
                <a:gd name="connsiteX46" fmla="*/ 1335882 w 1776413"/>
                <a:gd name="connsiteY46" fmla="*/ 552451 h 800101"/>
                <a:gd name="connsiteX47" fmla="*/ 1323976 w 1776413"/>
                <a:gd name="connsiteY47" fmla="*/ 469107 h 800101"/>
                <a:gd name="connsiteX48" fmla="*/ 1316832 w 1776413"/>
                <a:gd name="connsiteY48" fmla="*/ 457201 h 800101"/>
                <a:gd name="connsiteX49" fmla="*/ 1240632 w 1776413"/>
                <a:gd name="connsiteY49" fmla="*/ 440532 h 800101"/>
                <a:gd name="connsiteX50" fmla="*/ 1195389 w 1776413"/>
                <a:gd name="connsiteY50" fmla="*/ 435769 h 800101"/>
                <a:gd name="connsiteX51" fmla="*/ 1166813 w 1776413"/>
                <a:gd name="connsiteY51" fmla="*/ 421482 h 800101"/>
                <a:gd name="connsiteX52" fmla="*/ 1164432 w 1776413"/>
                <a:gd name="connsiteY52" fmla="*/ 400051 h 800101"/>
                <a:gd name="connsiteX53" fmla="*/ 1100138 w 1776413"/>
                <a:gd name="connsiteY53" fmla="*/ 404813 h 800101"/>
                <a:gd name="connsiteX54" fmla="*/ 1092995 w 1776413"/>
                <a:gd name="connsiteY54" fmla="*/ 400051 h 800101"/>
                <a:gd name="connsiteX55" fmla="*/ 1052513 w 1776413"/>
                <a:gd name="connsiteY55" fmla="*/ 333376 h 800101"/>
                <a:gd name="connsiteX56" fmla="*/ 954882 w 1776413"/>
                <a:gd name="connsiteY56" fmla="*/ 314326 h 800101"/>
                <a:gd name="connsiteX57" fmla="*/ 831057 w 1776413"/>
                <a:gd name="connsiteY57" fmla="*/ 288132 h 800101"/>
                <a:gd name="connsiteX58" fmla="*/ 683420 w 1776413"/>
                <a:gd name="connsiteY58" fmla="*/ 254794 h 800101"/>
                <a:gd name="connsiteX59" fmla="*/ 573882 w 1776413"/>
                <a:gd name="connsiteY59" fmla="*/ 219076 h 800101"/>
                <a:gd name="connsiteX60" fmla="*/ 431007 w 1776413"/>
                <a:gd name="connsiteY60" fmla="*/ 183357 h 800101"/>
                <a:gd name="connsiteX61" fmla="*/ 304801 w 1776413"/>
                <a:gd name="connsiteY61" fmla="*/ 142876 h 800101"/>
                <a:gd name="connsiteX62" fmla="*/ 183357 w 1776413"/>
                <a:gd name="connsiteY62" fmla="*/ 97632 h 800101"/>
                <a:gd name="connsiteX63" fmla="*/ 100014 w 1776413"/>
                <a:gd name="connsiteY63" fmla="*/ 66676 h 800101"/>
                <a:gd name="connsiteX64" fmla="*/ 0 w 1776413"/>
                <a:gd name="connsiteY64" fmla="*/ 1 h 800101"/>
                <a:gd name="connsiteX65" fmla="*/ 64295 w 1776413"/>
                <a:gd name="connsiteY65" fmla="*/ 0 h 800101"/>
                <a:gd name="connsiteX0" fmla="*/ 64295 w 1776413"/>
                <a:gd name="connsiteY0" fmla="*/ 0 h 800101"/>
                <a:gd name="connsiteX1" fmla="*/ 135732 w 1776413"/>
                <a:gd name="connsiteY1" fmla="*/ 35719 h 800101"/>
                <a:gd name="connsiteX2" fmla="*/ 261938 w 1776413"/>
                <a:gd name="connsiteY2" fmla="*/ 66676 h 800101"/>
                <a:gd name="connsiteX3" fmla="*/ 416720 w 1776413"/>
                <a:gd name="connsiteY3" fmla="*/ 102394 h 800101"/>
                <a:gd name="connsiteX4" fmla="*/ 557213 w 1776413"/>
                <a:gd name="connsiteY4" fmla="*/ 102394 h 800101"/>
                <a:gd name="connsiteX5" fmla="*/ 678657 w 1776413"/>
                <a:gd name="connsiteY5" fmla="*/ 109538 h 800101"/>
                <a:gd name="connsiteX6" fmla="*/ 833438 w 1776413"/>
                <a:gd name="connsiteY6" fmla="*/ 128588 h 800101"/>
                <a:gd name="connsiteX7" fmla="*/ 935832 w 1776413"/>
                <a:gd name="connsiteY7" fmla="*/ 145257 h 800101"/>
                <a:gd name="connsiteX8" fmla="*/ 1007269 w 1776413"/>
                <a:gd name="connsiteY8" fmla="*/ 150019 h 800101"/>
                <a:gd name="connsiteX9" fmla="*/ 1116807 w 1776413"/>
                <a:gd name="connsiteY9" fmla="*/ 190501 h 800101"/>
                <a:gd name="connsiteX10" fmla="*/ 1183482 w 1776413"/>
                <a:gd name="connsiteY10" fmla="*/ 207169 h 800101"/>
                <a:gd name="connsiteX11" fmla="*/ 1262063 w 1776413"/>
                <a:gd name="connsiteY11" fmla="*/ 195263 h 800101"/>
                <a:gd name="connsiteX12" fmla="*/ 1326358 w 1776413"/>
                <a:gd name="connsiteY12" fmla="*/ 209551 h 800101"/>
                <a:gd name="connsiteX13" fmla="*/ 1371601 w 1776413"/>
                <a:gd name="connsiteY13" fmla="*/ 214313 h 800101"/>
                <a:gd name="connsiteX14" fmla="*/ 1381126 w 1776413"/>
                <a:gd name="connsiteY14" fmla="*/ 261938 h 800101"/>
                <a:gd name="connsiteX15" fmla="*/ 1452563 w 1776413"/>
                <a:gd name="connsiteY15" fmla="*/ 261938 h 800101"/>
                <a:gd name="connsiteX16" fmla="*/ 1471613 w 1776413"/>
                <a:gd name="connsiteY16" fmla="*/ 314326 h 800101"/>
                <a:gd name="connsiteX17" fmla="*/ 1509713 w 1776413"/>
                <a:gd name="connsiteY17" fmla="*/ 285751 h 800101"/>
                <a:gd name="connsiteX18" fmla="*/ 1524001 w 1776413"/>
                <a:gd name="connsiteY18" fmla="*/ 269082 h 800101"/>
                <a:gd name="connsiteX19" fmla="*/ 1557338 w 1776413"/>
                <a:gd name="connsiteY19" fmla="*/ 266701 h 800101"/>
                <a:gd name="connsiteX20" fmla="*/ 1564482 w 1776413"/>
                <a:gd name="connsiteY20" fmla="*/ 280988 h 800101"/>
                <a:gd name="connsiteX21" fmla="*/ 1612108 w 1776413"/>
                <a:gd name="connsiteY21" fmla="*/ 278607 h 800101"/>
                <a:gd name="connsiteX22" fmla="*/ 1621632 w 1776413"/>
                <a:gd name="connsiteY22" fmla="*/ 302419 h 800101"/>
                <a:gd name="connsiteX23" fmla="*/ 1633538 w 1776413"/>
                <a:gd name="connsiteY23" fmla="*/ 300038 h 800101"/>
                <a:gd name="connsiteX24" fmla="*/ 1650207 w 1776413"/>
                <a:gd name="connsiteY24" fmla="*/ 309563 h 800101"/>
                <a:gd name="connsiteX25" fmla="*/ 1664495 w 1776413"/>
                <a:gd name="connsiteY25" fmla="*/ 340519 h 800101"/>
                <a:gd name="connsiteX26" fmla="*/ 1676402 w 1776413"/>
                <a:gd name="connsiteY26" fmla="*/ 321469 h 800101"/>
                <a:gd name="connsiteX27" fmla="*/ 1683545 w 1776413"/>
                <a:gd name="connsiteY27" fmla="*/ 309563 h 800101"/>
                <a:gd name="connsiteX28" fmla="*/ 1719263 w 1776413"/>
                <a:gd name="connsiteY28" fmla="*/ 321469 h 800101"/>
                <a:gd name="connsiteX29" fmla="*/ 1719263 w 1776413"/>
                <a:gd name="connsiteY29" fmla="*/ 321469 h 800101"/>
                <a:gd name="connsiteX30" fmla="*/ 1735932 w 1776413"/>
                <a:gd name="connsiteY30" fmla="*/ 461963 h 800101"/>
                <a:gd name="connsiteX31" fmla="*/ 1776413 w 1776413"/>
                <a:gd name="connsiteY31" fmla="*/ 800101 h 800101"/>
                <a:gd name="connsiteX32" fmla="*/ 1735932 w 1776413"/>
                <a:gd name="connsiteY32" fmla="*/ 771526 h 800101"/>
                <a:gd name="connsiteX33" fmla="*/ 1695451 w 1776413"/>
                <a:gd name="connsiteY33" fmla="*/ 640557 h 800101"/>
                <a:gd name="connsiteX34" fmla="*/ 1674020 w 1776413"/>
                <a:gd name="connsiteY34" fmla="*/ 645319 h 800101"/>
                <a:gd name="connsiteX35" fmla="*/ 1659732 w 1776413"/>
                <a:gd name="connsiteY35" fmla="*/ 685801 h 800101"/>
                <a:gd name="connsiteX36" fmla="*/ 1624013 w 1776413"/>
                <a:gd name="connsiteY36" fmla="*/ 661988 h 800101"/>
                <a:gd name="connsiteX37" fmla="*/ 1583532 w 1776413"/>
                <a:gd name="connsiteY37" fmla="*/ 654844 h 800101"/>
                <a:gd name="connsiteX38" fmla="*/ 1550195 w 1776413"/>
                <a:gd name="connsiteY38" fmla="*/ 564357 h 800101"/>
                <a:gd name="connsiteX39" fmla="*/ 1531145 w 1776413"/>
                <a:gd name="connsiteY39" fmla="*/ 523876 h 800101"/>
                <a:gd name="connsiteX40" fmla="*/ 1500188 w 1776413"/>
                <a:gd name="connsiteY40" fmla="*/ 552451 h 800101"/>
                <a:gd name="connsiteX41" fmla="*/ 1481138 w 1776413"/>
                <a:gd name="connsiteY41" fmla="*/ 588169 h 800101"/>
                <a:gd name="connsiteX42" fmla="*/ 1459707 w 1776413"/>
                <a:gd name="connsiteY42" fmla="*/ 538163 h 800101"/>
                <a:gd name="connsiteX43" fmla="*/ 1423988 w 1776413"/>
                <a:gd name="connsiteY43" fmla="*/ 459582 h 800101"/>
                <a:gd name="connsiteX44" fmla="*/ 1416845 w 1776413"/>
                <a:gd name="connsiteY44" fmla="*/ 459582 h 800101"/>
                <a:gd name="connsiteX45" fmla="*/ 1364457 w 1776413"/>
                <a:gd name="connsiteY45" fmla="*/ 509588 h 800101"/>
                <a:gd name="connsiteX46" fmla="*/ 1335882 w 1776413"/>
                <a:gd name="connsiteY46" fmla="*/ 552451 h 800101"/>
                <a:gd name="connsiteX47" fmla="*/ 1323976 w 1776413"/>
                <a:gd name="connsiteY47" fmla="*/ 469107 h 800101"/>
                <a:gd name="connsiteX48" fmla="*/ 1316832 w 1776413"/>
                <a:gd name="connsiteY48" fmla="*/ 457201 h 800101"/>
                <a:gd name="connsiteX49" fmla="*/ 1240632 w 1776413"/>
                <a:gd name="connsiteY49" fmla="*/ 440532 h 800101"/>
                <a:gd name="connsiteX50" fmla="*/ 1195389 w 1776413"/>
                <a:gd name="connsiteY50" fmla="*/ 435769 h 800101"/>
                <a:gd name="connsiteX51" fmla="*/ 1166813 w 1776413"/>
                <a:gd name="connsiteY51" fmla="*/ 421482 h 800101"/>
                <a:gd name="connsiteX52" fmla="*/ 1164432 w 1776413"/>
                <a:gd name="connsiteY52" fmla="*/ 400051 h 800101"/>
                <a:gd name="connsiteX53" fmla="*/ 1100138 w 1776413"/>
                <a:gd name="connsiteY53" fmla="*/ 404813 h 800101"/>
                <a:gd name="connsiteX54" fmla="*/ 1092995 w 1776413"/>
                <a:gd name="connsiteY54" fmla="*/ 400051 h 800101"/>
                <a:gd name="connsiteX55" fmla="*/ 1052513 w 1776413"/>
                <a:gd name="connsiteY55" fmla="*/ 333376 h 800101"/>
                <a:gd name="connsiteX56" fmla="*/ 954882 w 1776413"/>
                <a:gd name="connsiteY56" fmla="*/ 314326 h 800101"/>
                <a:gd name="connsiteX57" fmla="*/ 831057 w 1776413"/>
                <a:gd name="connsiteY57" fmla="*/ 288132 h 800101"/>
                <a:gd name="connsiteX58" fmla="*/ 683420 w 1776413"/>
                <a:gd name="connsiteY58" fmla="*/ 254794 h 800101"/>
                <a:gd name="connsiteX59" fmla="*/ 573882 w 1776413"/>
                <a:gd name="connsiteY59" fmla="*/ 219076 h 800101"/>
                <a:gd name="connsiteX60" fmla="*/ 431007 w 1776413"/>
                <a:gd name="connsiteY60" fmla="*/ 183357 h 800101"/>
                <a:gd name="connsiteX61" fmla="*/ 304801 w 1776413"/>
                <a:gd name="connsiteY61" fmla="*/ 142876 h 800101"/>
                <a:gd name="connsiteX62" fmla="*/ 183357 w 1776413"/>
                <a:gd name="connsiteY62" fmla="*/ 97632 h 800101"/>
                <a:gd name="connsiteX63" fmla="*/ 100014 w 1776413"/>
                <a:gd name="connsiteY63" fmla="*/ 66676 h 800101"/>
                <a:gd name="connsiteX64" fmla="*/ 0 w 1776413"/>
                <a:gd name="connsiteY64" fmla="*/ 1 h 800101"/>
                <a:gd name="connsiteX65" fmla="*/ 64295 w 1776413"/>
                <a:gd name="connsiteY65" fmla="*/ 0 h 800101"/>
                <a:gd name="connsiteX0" fmla="*/ 64295 w 1776413"/>
                <a:gd name="connsiteY0" fmla="*/ 0 h 800101"/>
                <a:gd name="connsiteX1" fmla="*/ 135732 w 1776413"/>
                <a:gd name="connsiteY1" fmla="*/ 35719 h 800101"/>
                <a:gd name="connsiteX2" fmla="*/ 254795 w 1776413"/>
                <a:gd name="connsiteY2" fmla="*/ 64295 h 800101"/>
                <a:gd name="connsiteX3" fmla="*/ 416720 w 1776413"/>
                <a:gd name="connsiteY3" fmla="*/ 102394 h 800101"/>
                <a:gd name="connsiteX4" fmla="*/ 557213 w 1776413"/>
                <a:gd name="connsiteY4" fmla="*/ 102394 h 800101"/>
                <a:gd name="connsiteX5" fmla="*/ 678657 w 1776413"/>
                <a:gd name="connsiteY5" fmla="*/ 109538 h 800101"/>
                <a:gd name="connsiteX6" fmla="*/ 833438 w 1776413"/>
                <a:gd name="connsiteY6" fmla="*/ 128588 h 800101"/>
                <a:gd name="connsiteX7" fmla="*/ 935832 w 1776413"/>
                <a:gd name="connsiteY7" fmla="*/ 145257 h 800101"/>
                <a:gd name="connsiteX8" fmla="*/ 1007269 w 1776413"/>
                <a:gd name="connsiteY8" fmla="*/ 150019 h 800101"/>
                <a:gd name="connsiteX9" fmla="*/ 1116807 w 1776413"/>
                <a:gd name="connsiteY9" fmla="*/ 190501 h 800101"/>
                <a:gd name="connsiteX10" fmla="*/ 1183482 w 1776413"/>
                <a:gd name="connsiteY10" fmla="*/ 207169 h 800101"/>
                <a:gd name="connsiteX11" fmla="*/ 1262063 w 1776413"/>
                <a:gd name="connsiteY11" fmla="*/ 195263 h 800101"/>
                <a:gd name="connsiteX12" fmla="*/ 1326358 w 1776413"/>
                <a:gd name="connsiteY12" fmla="*/ 209551 h 800101"/>
                <a:gd name="connsiteX13" fmla="*/ 1371601 w 1776413"/>
                <a:gd name="connsiteY13" fmla="*/ 214313 h 800101"/>
                <a:gd name="connsiteX14" fmla="*/ 1381126 w 1776413"/>
                <a:gd name="connsiteY14" fmla="*/ 261938 h 800101"/>
                <a:gd name="connsiteX15" fmla="*/ 1452563 w 1776413"/>
                <a:gd name="connsiteY15" fmla="*/ 261938 h 800101"/>
                <a:gd name="connsiteX16" fmla="*/ 1471613 w 1776413"/>
                <a:gd name="connsiteY16" fmla="*/ 314326 h 800101"/>
                <a:gd name="connsiteX17" fmla="*/ 1509713 w 1776413"/>
                <a:gd name="connsiteY17" fmla="*/ 285751 h 800101"/>
                <a:gd name="connsiteX18" fmla="*/ 1524001 w 1776413"/>
                <a:gd name="connsiteY18" fmla="*/ 269082 h 800101"/>
                <a:gd name="connsiteX19" fmla="*/ 1557338 w 1776413"/>
                <a:gd name="connsiteY19" fmla="*/ 266701 h 800101"/>
                <a:gd name="connsiteX20" fmla="*/ 1564482 w 1776413"/>
                <a:gd name="connsiteY20" fmla="*/ 280988 h 800101"/>
                <a:gd name="connsiteX21" fmla="*/ 1612108 w 1776413"/>
                <a:gd name="connsiteY21" fmla="*/ 278607 h 800101"/>
                <a:gd name="connsiteX22" fmla="*/ 1621632 w 1776413"/>
                <a:gd name="connsiteY22" fmla="*/ 302419 h 800101"/>
                <a:gd name="connsiteX23" fmla="*/ 1633538 w 1776413"/>
                <a:gd name="connsiteY23" fmla="*/ 300038 h 800101"/>
                <a:gd name="connsiteX24" fmla="*/ 1650207 w 1776413"/>
                <a:gd name="connsiteY24" fmla="*/ 309563 h 800101"/>
                <a:gd name="connsiteX25" fmla="*/ 1664495 w 1776413"/>
                <a:gd name="connsiteY25" fmla="*/ 340519 h 800101"/>
                <a:gd name="connsiteX26" fmla="*/ 1676402 w 1776413"/>
                <a:gd name="connsiteY26" fmla="*/ 321469 h 800101"/>
                <a:gd name="connsiteX27" fmla="*/ 1683545 w 1776413"/>
                <a:gd name="connsiteY27" fmla="*/ 309563 h 800101"/>
                <a:gd name="connsiteX28" fmla="*/ 1719263 w 1776413"/>
                <a:gd name="connsiteY28" fmla="*/ 321469 h 800101"/>
                <a:gd name="connsiteX29" fmla="*/ 1719263 w 1776413"/>
                <a:gd name="connsiteY29" fmla="*/ 321469 h 800101"/>
                <a:gd name="connsiteX30" fmla="*/ 1735932 w 1776413"/>
                <a:gd name="connsiteY30" fmla="*/ 461963 h 800101"/>
                <a:gd name="connsiteX31" fmla="*/ 1776413 w 1776413"/>
                <a:gd name="connsiteY31" fmla="*/ 800101 h 800101"/>
                <a:gd name="connsiteX32" fmla="*/ 1735932 w 1776413"/>
                <a:gd name="connsiteY32" fmla="*/ 771526 h 800101"/>
                <a:gd name="connsiteX33" fmla="*/ 1695451 w 1776413"/>
                <a:gd name="connsiteY33" fmla="*/ 640557 h 800101"/>
                <a:gd name="connsiteX34" fmla="*/ 1674020 w 1776413"/>
                <a:gd name="connsiteY34" fmla="*/ 645319 h 800101"/>
                <a:gd name="connsiteX35" fmla="*/ 1659732 w 1776413"/>
                <a:gd name="connsiteY35" fmla="*/ 685801 h 800101"/>
                <a:gd name="connsiteX36" fmla="*/ 1624013 w 1776413"/>
                <a:gd name="connsiteY36" fmla="*/ 661988 h 800101"/>
                <a:gd name="connsiteX37" fmla="*/ 1583532 w 1776413"/>
                <a:gd name="connsiteY37" fmla="*/ 654844 h 800101"/>
                <a:gd name="connsiteX38" fmla="*/ 1550195 w 1776413"/>
                <a:gd name="connsiteY38" fmla="*/ 564357 h 800101"/>
                <a:gd name="connsiteX39" fmla="*/ 1531145 w 1776413"/>
                <a:gd name="connsiteY39" fmla="*/ 523876 h 800101"/>
                <a:gd name="connsiteX40" fmla="*/ 1500188 w 1776413"/>
                <a:gd name="connsiteY40" fmla="*/ 552451 h 800101"/>
                <a:gd name="connsiteX41" fmla="*/ 1481138 w 1776413"/>
                <a:gd name="connsiteY41" fmla="*/ 588169 h 800101"/>
                <a:gd name="connsiteX42" fmla="*/ 1459707 w 1776413"/>
                <a:gd name="connsiteY42" fmla="*/ 538163 h 800101"/>
                <a:gd name="connsiteX43" fmla="*/ 1423988 w 1776413"/>
                <a:gd name="connsiteY43" fmla="*/ 459582 h 800101"/>
                <a:gd name="connsiteX44" fmla="*/ 1416845 w 1776413"/>
                <a:gd name="connsiteY44" fmla="*/ 459582 h 800101"/>
                <a:gd name="connsiteX45" fmla="*/ 1364457 w 1776413"/>
                <a:gd name="connsiteY45" fmla="*/ 509588 h 800101"/>
                <a:gd name="connsiteX46" fmla="*/ 1335882 w 1776413"/>
                <a:gd name="connsiteY46" fmla="*/ 552451 h 800101"/>
                <a:gd name="connsiteX47" fmla="*/ 1323976 w 1776413"/>
                <a:gd name="connsiteY47" fmla="*/ 469107 h 800101"/>
                <a:gd name="connsiteX48" fmla="*/ 1316832 w 1776413"/>
                <a:gd name="connsiteY48" fmla="*/ 457201 h 800101"/>
                <a:gd name="connsiteX49" fmla="*/ 1240632 w 1776413"/>
                <a:gd name="connsiteY49" fmla="*/ 440532 h 800101"/>
                <a:gd name="connsiteX50" fmla="*/ 1195389 w 1776413"/>
                <a:gd name="connsiteY50" fmla="*/ 435769 h 800101"/>
                <a:gd name="connsiteX51" fmla="*/ 1166813 w 1776413"/>
                <a:gd name="connsiteY51" fmla="*/ 421482 h 800101"/>
                <a:gd name="connsiteX52" fmla="*/ 1164432 w 1776413"/>
                <a:gd name="connsiteY52" fmla="*/ 400051 h 800101"/>
                <a:gd name="connsiteX53" fmla="*/ 1100138 w 1776413"/>
                <a:gd name="connsiteY53" fmla="*/ 404813 h 800101"/>
                <a:gd name="connsiteX54" fmla="*/ 1092995 w 1776413"/>
                <a:gd name="connsiteY54" fmla="*/ 400051 h 800101"/>
                <a:gd name="connsiteX55" fmla="*/ 1052513 w 1776413"/>
                <a:gd name="connsiteY55" fmla="*/ 333376 h 800101"/>
                <a:gd name="connsiteX56" fmla="*/ 954882 w 1776413"/>
                <a:gd name="connsiteY56" fmla="*/ 314326 h 800101"/>
                <a:gd name="connsiteX57" fmla="*/ 831057 w 1776413"/>
                <a:gd name="connsiteY57" fmla="*/ 288132 h 800101"/>
                <a:gd name="connsiteX58" fmla="*/ 683420 w 1776413"/>
                <a:gd name="connsiteY58" fmla="*/ 254794 h 800101"/>
                <a:gd name="connsiteX59" fmla="*/ 573882 w 1776413"/>
                <a:gd name="connsiteY59" fmla="*/ 219076 h 800101"/>
                <a:gd name="connsiteX60" fmla="*/ 431007 w 1776413"/>
                <a:gd name="connsiteY60" fmla="*/ 183357 h 800101"/>
                <a:gd name="connsiteX61" fmla="*/ 304801 w 1776413"/>
                <a:gd name="connsiteY61" fmla="*/ 142876 h 800101"/>
                <a:gd name="connsiteX62" fmla="*/ 183357 w 1776413"/>
                <a:gd name="connsiteY62" fmla="*/ 97632 h 800101"/>
                <a:gd name="connsiteX63" fmla="*/ 100014 w 1776413"/>
                <a:gd name="connsiteY63" fmla="*/ 66676 h 800101"/>
                <a:gd name="connsiteX64" fmla="*/ 0 w 1776413"/>
                <a:gd name="connsiteY64" fmla="*/ 1 h 800101"/>
                <a:gd name="connsiteX65" fmla="*/ 64295 w 1776413"/>
                <a:gd name="connsiteY65" fmla="*/ 0 h 800101"/>
                <a:gd name="connsiteX0" fmla="*/ 64295 w 1776413"/>
                <a:gd name="connsiteY0" fmla="*/ 0 h 800101"/>
                <a:gd name="connsiteX1" fmla="*/ 133351 w 1776413"/>
                <a:gd name="connsiteY1" fmla="*/ 28575 h 800101"/>
                <a:gd name="connsiteX2" fmla="*/ 254795 w 1776413"/>
                <a:gd name="connsiteY2" fmla="*/ 64295 h 800101"/>
                <a:gd name="connsiteX3" fmla="*/ 416720 w 1776413"/>
                <a:gd name="connsiteY3" fmla="*/ 102394 h 800101"/>
                <a:gd name="connsiteX4" fmla="*/ 557213 w 1776413"/>
                <a:gd name="connsiteY4" fmla="*/ 102394 h 800101"/>
                <a:gd name="connsiteX5" fmla="*/ 678657 w 1776413"/>
                <a:gd name="connsiteY5" fmla="*/ 109538 h 800101"/>
                <a:gd name="connsiteX6" fmla="*/ 833438 w 1776413"/>
                <a:gd name="connsiteY6" fmla="*/ 128588 h 800101"/>
                <a:gd name="connsiteX7" fmla="*/ 935832 w 1776413"/>
                <a:gd name="connsiteY7" fmla="*/ 145257 h 800101"/>
                <a:gd name="connsiteX8" fmla="*/ 1007269 w 1776413"/>
                <a:gd name="connsiteY8" fmla="*/ 150019 h 800101"/>
                <a:gd name="connsiteX9" fmla="*/ 1116807 w 1776413"/>
                <a:gd name="connsiteY9" fmla="*/ 190501 h 800101"/>
                <a:gd name="connsiteX10" fmla="*/ 1183482 w 1776413"/>
                <a:gd name="connsiteY10" fmla="*/ 207169 h 800101"/>
                <a:gd name="connsiteX11" fmla="*/ 1262063 w 1776413"/>
                <a:gd name="connsiteY11" fmla="*/ 195263 h 800101"/>
                <a:gd name="connsiteX12" fmla="*/ 1326358 w 1776413"/>
                <a:gd name="connsiteY12" fmla="*/ 209551 h 800101"/>
                <a:gd name="connsiteX13" fmla="*/ 1371601 w 1776413"/>
                <a:gd name="connsiteY13" fmla="*/ 214313 h 800101"/>
                <a:gd name="connsiteX14" fmla="*/ 1381126 w 1776413"/>
                <a:gd name="connsiteY14" fmla="*/ 261938 h 800101"/>
                <a:gd name="connsiteX15" fmla="*/ 1452563 w 1776413"/>
                <a:gd name="connsiteY15" fmla="*/ 261938 h 800101"/>
                <a:gd name="connsiteX16" fmla="*/ 1471613 w 1776413"/>
                <a:gd name="connsiteY16" fmla="*/ 314326 h 800101"/>
                <a:gd name="connsiteX17" fmla="*/ 1509713 w 1776413"/>
                <a:gd name="connsiteY17" fmla="*/ 285751 h 800101"/>
                <a:gd name="connsiteX18" fmla="*/ 1524001 w 1776413"/>
                <a:gd name="connsiteY18" fmla="*/ 269082 h 800101"/>
                <a:gd name="connsiteX19" fmla="*/ 1557338 w 1776413"/>
                <a:gd name="connsiteY19" fmla="*/ 266701 h 800101"/>
                <a:gd name="connsiteX20" fmla="*/ 1564482 w 1776413"/>
                <a:gd name="connsiteY20" fmla="*/ 280988 h 800101"/>
                <a:gd name="connsiteX21" fmla="*/ 1612108 w 1776413"/>
                <a:gd name="connsiteY21" fmla="*/ 278607 h 800101"/>
                <a:gd name="connsiteX22" fmla="*/ 1621632 w 1776413"/>
                <a:gd name="connsiteY22" fmla="*/ 302419 h 800101"/>
                <a:gd name="connsiteX23" fmla="*/ 1633538 w 1776413"/>
                <a:gd name="connsiteY23" fmla="*/ 300038 h 800101"/>
                <a:gd name="connsiteX24" fmla="*/ 1650207 w 1776413"/>
                <a:gd name="connsiteY24" fmla="*/ 309563 h 800101"/>
                <a:gd name="connsiteX25" fmla="*/ 1664495 w 1776413"/>
                <a:gd name="connsiteY25" fmla="*/ 340519 h 800101"/>
                <a:gd name="connsiteX26" fmla="*/ 1676402 w 1776413"/>
                <a:gd name="connsiteY26" fmla="*/ 321469 h 800101"/>
                <a:gd name="connsiteX27" fmla="*/ 1683545 w 1776413"/>
                <a:gd name="connsiteY27" fmla="*/ 309563 h 800101"/>
                <a:gd name="connsiteX28" fmla="*/ 1719263 w 1776413"/>
                <a:gd name="connsiteY28" fmla="*/ 321469 h 800101"/>
                <a:gd name="connsiteX29" fmla="*/ 1719263 w 1776413"/>
                <a:gd name="connsiteY29" fmla="*/ 321469 h 800101"/>
                <a:gd name="connsiteX30" fmla="*/ 1735932 w 1776413"/>
                <a:gd name="connsiteY30" fmla="*/ 461963 h 800101"/>
                <a:gd name="connsiteX31" fmla="*/ 1776413 w 1776413"/>
                <a:gd name="connsiteY31" fmla="*/ 800101 h 800101"/>
                <a:gd name="connsiteX32" fmla="*/ 1735932 w 1776413"/>
                <a:gd name="connsiteY32" fmla="*/ 771526 h 800101"/>
                <a:gd name="connsiteX33" fmla="*/ 1695451 w 1776413"/>
                <a:gd name="connsiteY33" fmla="*/ 640557 h 800101"/>
                <a:gd name="connsiteX34" fmla="*/ 1674020 w 1776413"/>
                <a:gd name="connsiteY34" fmla="*/ 645319 h 800101"/>
                <a:gd name="connsiteX35" fmla="*/ 1659732 w 1776413"/>
                <a:gd name="connsiteY35" fmla="*/ 685801 h 800101"/>
                <a:gd name="connsiteX36" fmla="*/ 1624013 w 1776413"/>
                <a:gd name="connsiteY36" fmla="*/ 661988 h 800101"/>
                <a:gd name="connsiteX37" fmla="*/ 1583532 w 1776413"/>
                <a:gd name="connsiteY37" fmla="*/ 654844 h 800101"/>
                <a:gd name="connsiteX38" fmla="*/ 1550195 w 1776413"/>
                <a:gd name="connsiteY38" fmla="*/ 564357 h 800101"/>
                <a:gd name="connsiteX39" fmla="*/ 1531145 w 1776413"/>
                <a:gd name="connsiteY39" fmla="*/ 523876 h 800101"/>
                <a:gd name="connsiteX40" fmla="*/ 1500188 w 1776413"/>
                <a:gd name="connsiteY40" fmla="*/ 552451 h 800101"/>
                <a:gd name="connsiteX41" fmla="*/ 1481138 w 1776413"/>
                <a:gd name="connsiteY41" fmla="*/ 588169 h 800101"/>
                <a:gd name="connsiteX42" fmla="*/ 1459707 w 1776413"/>
                <a:gd name="connsiteY42" fmla="*/ 538163 h 800101"/>
                <a:gd name="connsiteX43" fmla="*/ 1423988 w 1776413"/>
                <a:gd name="connsiteY43" fmla="*/ 459582 h 800101"/>
                <a:gd name="connsiteX44" fmla="*/ 1416845 w 1776413"/>
                <a:gd name="connsiteY44" fmla="*/ 459582 h 800101"/>
                <a:gd name="connsiteX45" fmla="*/ 1364457 w 1776413"/>
                <a:gd name="connsiteY45" fmla="*/ 509588 h 800101"/>
                <a:gd name="connsiteX46" fmla="*/ 1335882 w 1776413"/>
                <a:gd name="connsiteY46" fmla="*/ 552451 h 800101"/>
                <a:gd name="connsiteX47" fmla="*/ 1323976 w 1776413"/>
                <a:gd name="connsiteY47" fmla="*/ 469107 h 800101"/>
                <a:gd name="connsiteX48" fmla="*/ 1316832 w 1776413"/>
                <a:gd name="connsiteY48" fmla="*/ 457201 h 800101"/>
                <a:gd name="connsiteX49" fmla="*/ 1240632 w 1776413"/>
                <a:gd name="connsiteY49" fmla="*/ 440532 h 800101"/>
                <a:gd name="connsiteX50" fmla="*/ 1195389 w 1776413"/>
                <a:gd name="connsiteY50" fmla="*/ 435769 h 800101"/>
                <a:gd name="connsiteX51" fmla="*/ 1166813 w 1776413"/>
                <a:gd name="connsiteY51" fmla="*/ 421482 h 800101"/>
                <a:gd name="connsiteX52" fmla="*/ 1164432 w 1776413"/>
                <a:gd name="connsiteY52" fmla="*/ 400051 h 800101"/>
                <a:gd name="connsiteX53" fmla="*/ 1100138 w 1776413"/>
                <a:gd name="connsiteY53" fmla="*/ 404813 h 800101"/>
                <a:gd name="connsiteX54" fmla="*/ 1092995 w 1776413"/>
                <a:gd name="connsiteY54" fmla="*/ 400051 h 800101"/>
                <a:gd name="connsiteX55" fmla="*/ 1052513 w 1776413"/>
                <a:gd name="connsiteY55" fmla="*/ 333376 h 800101"/>
                <a:gd name="connsiteX56" fmla="*/ 954882 w 1776413"/>
                <a:gd name="connsiteY56" fmla="*/ 314326 h 800101"/>
                <a:gd name="connsiteX57" fmla="*/ 831057 w 1776413"/>
                <a:gd name="connsiteY57" fmla="*/ 288132 h 800101"/>
                <a:gd name="connsiteX58" fmla="*/ 683420 w 1776413"/>
                <a:gd name="connsiteY58" fmla="*/ 254794 h 800101"/>
                <a:gd name="connsiteX59" fmla="*/ 573882 w 1776413"/>
                <a:gd name="connsiteY59" fmla="*/ 219076 h 800101"/>
                <a:gd name="connsiteX60" fmla="*/ 431007 w 1776413"/>
                <a:gd name="connsiteY60" fmla="*/ 183357 h 800101"/>
                <a:gd name="connsiteX61" fmla="*/ 304801 w 1776413"/>
                <a:gd name="connsiteY61" fmla="*/ 142876 h 800101"/>
                <a:gd name="connsiteX62" fmla="*/ 183357 w 1776413"/>
                <a:gd name="connsiteY62" fmla="*/ 97632 h 800101"/>
                <a:gd name="connsiteX63" fmla="*/ 100014 w 1776413"/>
                <a:gd name="connsiteY63" fmla="*/ 66676 h 800101"/>
                <a:gd name="connsiteX64" fmla="*/ 0 w 1776413"/>
                <a:gd name="connsiteY64" fmla="*/ 1 h 800101"/>
                <a:gd name="connsiteX65" fmla="*/ 64295 w 1776413"/>
                <a:gd name="connsiteY65" fmla="*/ 0 h 800101"/>
                <a:gd name="connsiteX0" fmla="*/ 64295 w 1776413"/>
                <a:gd name="connsiteY0" fmla="*/ 0 h 800101"/>
                <a:gd name="connsiteX1" fmla="*/ 133351 w 1776413"/>
                <a:gd name="connsiteY1" fmla="*/ 28575 h 800101"/>
                <a:gd name="connsiteX2" fmla="*/ 254795 w 1776413"/>
                <a:gd name="connsiteY2" fmla="*/ 64295 h 800101"/>
                <a:gd name="connsiteX3" fmla="*/ 416720 w 1776413"/>
                <a:gd name="connsiteY3" fmla="*/ 102394 h 800101"/>
                <a:gd name="connsiteX4" fmla="*/ 557213 w 1776413"/>
                <a:gd name="connsiteY4" fmla="*/ 102394 h 800101"/>
                <a:gd name="connsiteX5" fmla="*/ 678657 w 1776413"/>
                <a:gd name="connsiteY5" fmla="*/ 109538 h 800101"/>
                <a:gd name="connsiteX6" fmla="*/ 833438 w 1776413"/>
                <a:gd name="connsiteY6" fmla="*/ 128588 h 800101"/>
                <a:gd name="connsiteX7" fmla="*/ 935832 w 1776413"/>
                <a:gd name="connsiteY7" fmla="*/ 145257 h 800101"/>
                <a:gd name="connsiteX8" fmla="*/ 1007269 w 1776413"/>
                <a:gd name="connsiteY8" fmla="*/ 150019 h 800101"/>
                <a:gd name="connsiteX9" fmla="*/ 1116807 w 1776413"/>
                <a:gd name="connsiteY9" fmla="*/ 190501 h 800101"/>
                <a:gd name="connsiteX10" fmla="*/ 1183482 w 1776413"/>
                <a:gd name="connsiteY10" fmla="*/ 207169 h 800101"/>
                <a:gd name="connsiteX11" fmla="*/ 1262063 w 1776413"/>
                <a:gd name="connsiteY11" fmla="*/ 195263 h 800101"/>
                <a:gd name="connsiteX12" fmla="*/ 1326358 w 1776413"/>
                <a:gd name="connsiteY12" fmla="*/ 209551 h 800101"/>
                <a:gd name="connsiteX13" fmla="*/ 1371601 w 1776413"/>
                <a:gd name="connsiteY13" fmla="*/ 214313 h 800101"/>
                <a:gd name="connsiteX14" fmla="*/ 1381126 w 1776413"/>
                <a:gd name="connsiteY14" fmla="*/ 261938 h 800101"/>
                <a:gd name="connsiteX15" fmla="*/ 1452563 w 1776413"/>
                <a:gd name="connsiteY15" fmla="*/ 261938 h 800101"/>
                <a:gd name="connsiteX16" fmla="*/ 1471613 w 1776413"/>
                <a:gd name="connsiteY16" fmla="*/ 314326 h 800101"/>
                <a:gd name="connsiteX17" fmla="*/ 1509713 w 1776413"/>
                <a:gd name="connsiteY17" fmla="*/ 285751 h 800101"/>
                <a:gd name="connsiteX18" fmla="*/ 1524001 w 1776413"/>
                <a:gd name="connsiteY18" fmla="*/ 269082 h 800101"/>
                <a:gd name="connsiteX19" fmla="*/ 1557338 w 1776413"/>
                <a:gd name="connsiteY19" fmla="*/ 266701 h 800101"/>
                <a:gd name="connsiteX20" fmla="*/ 1564482 w 1776413"/>
                <a:gd name="connsiteY20" fmla="*/ 280988 h 800101"/>
                <a:gd name="connsiteX21" fmla="*/ 1612108 w 1776413"/>
                <a:gd name="connsiteY21" fmla="*/ 278607 h 800101"/>
                <a:gd name="connsiteX22" fmla="*/ 1621632 w 1776413"/>
                <a:gd name="connsiteY22" fmla="*/ 302419 h 800101"/>
                <a:gd name="connsiteX23" fmla="*/ 1633538 w 1776413"/>
                <a:gd name="connsiteY23" fmla="*/ 300038 h 800101"/>
                <a:gd name="connsiteX24" fmla="*/ 1650207 w 1776413"/>
                <a:gd name="connsiteY24" fmla="*/ 309563 h 800101"/>
                <a:gd name="connsiteX25" fmla="*/ 1664495 w 1776413"/>
                <a:gd name="connsiteY25" fmla="*/ 340519 h 800101"/>
                <a:gd name="connsiteX26" fmla="*/ 1676402 w 1776413"/>
                <a:gd name="connsiteY26" fmla="*/ 321469 h 800101"/>
                <a:gd name="connsiteX27" fmla="*/ 1683545 w 1776413"/>
                <a:gd name="connsiteY27" fmla="*/ 309563 h 800101"/>
                <a:gd name="connsiteX28" fmla="*/ 1719263 w 1776413"/>
                <a:gd name="connsiteY28" fmla="*/ 321469 h 800101"/>
                <a:gd name="connsiteX29" fmla="*/ 1719263 w 1776413"/>
                <a:gd name="connsiteY29" fmla="*/ 321469 h 800101"/>
                <a:gd name="connsiteX30" fmla="*/ 1735932 w 1776413"/>
                <a:gd name="connsiteY30" fmla="*/ 461963 h 800101"/>
                <a:gd name="connsiteX31" fmla="*/ 1776413 w 1776413"/>
                <a:gd name="connsiteY31" fmla="*/ 800101 h 800101"/>
                <a:gd name="connsiteX32" fmla="*/ 1735932 w 1776413"/>
                <a:gd name="connsiteY32" fmla="*/ 771526 h 800101"/>
                <a:gd name="connsiteX33" fmla="*/ 1695451 w 1776413"/>
                <a:gd name="connsiteY33" fmla="*/ 640557 h 800101"/>
                <a:gd name="connsiteX34" fmla="*/ 1674020 w 1776413"/>
                <a:gd name="connsiteY34" fmla="*/ 645319 h 800101"/>
                <a:gd name="connsiteX35" fmla="*/ 1659732 w 1776413"/>
                <a:gd name="connsiteY35" fmla="*/ 685801 h 800101"/>
                <a:gd name="connsiteX36" fmla="*/ 1624013 w 1776413"/>
                <a:gd name="connsiteY36" fmla="*/ 661988 h 800101"/>
                <a:gd name="connsiteX37" fmla="*/ 1583532 w 1776413"/>
                <a:gd name="connsiteY37" fmla="*/ 654844 h 800101"/>
                <a:gd name="connsiteX38" fmla="*/ 1550195 w 1776413"/>
                <a:gd name="connsiteY38" fmla="*/ 564357 h 800101"/>
                <a:gd name="connsiteX39" fmla="*/ 1531145 w 1776413"/>
                <a:gd name="connsiteY39" fmla="*/ 523876 h 800101"/>
                <a:gd name="connsiteX40" fmla="*/ 1500188 w 1776413"/>
                <a:gd name="connsiteY40" fmla="*/ 552451 h 800101"/>
                <a:gd name="connsiteX41" fmla="*/ 1481138 w 1776413"/>
                <a:gd name="connsiteY41" fmla="*/ 588169 h 800101"/>
                <a:gd name="connsiteX42" fmla="*/ 1459707 w 1776413"/>
                <a:gd name="connsiteY42" fmla="*/ 538163 h 800101"/>
                <a:gd name="connsiteX43" fmla="*/ 1423988 w 1776413"/>
                <a:gd name="connsiteY43" fmla="*/ 459582 h 800101"/>
                <a:gd name="connsiteX44" fmla="*/ 1416845 w 1776413"/>
                <a:gd name="connsiteY44" fmla="*/ 459582 h 800101"/>
                <a:gd name="connsiteX45" fmla="*/ 1364457 w 1776413"/>
                <a:gd name="connsiteY45" fmla="*/ 509588 h 800101"/>
                <a:gd name="connsiteX46" fmla="*/ 1335882 w 1776413"/>
                <a:gd name="connsiteY46" fmla="*/ 552451 h 800101"/>
                <a:gd name="connsiteX47" fmla="*/ 1323976 w 1776413"/>
                <a:gd name="connsiteY47" fmla="*/ 469107 h 800101"/>
                <a:gd name="connsiteX48" fmla="*/ 1316832 w 1776413"/>
                <a:gd name="connsiteY48" fmla="*/ 457201 h 800101"/>
                <a:gd name="connsiteX49" fmla="*/ 1254921 w 1776413"/>
                <a:gd name="connsiteY49" fmla="*/ 454819 h 800101"/>
                <a:gd name="connsiteX50" fmla="*/ 1240632 w 1776413"/>
                <a:gd name="connsiteY50" fmla="*/ 440532 h 800101"/>
                <a:gd name="connsiteX51" fmla="*/ 1195389 w 1776413"/>
                <a:gd name="connsiteY51" fmla="*/ 435769 h 800101"/>
                <a:gd name="connsiteX52" fmla="*/ 1166813 w 1776413"/>
                <a:gd name="connsiteY52" fmla="*/ 421482 h 800101"/>
                <a:gd name="connsiteX53" fmla="*/ 1164432 w 1776413"/>
                <a:gd name="connsiteY53" fmla="*/ 400051 h 800101"/>
                <a:gd name="connsiteX54" fmla="*/ 1100138 w 1776413"/>
                <a:gd name="connsiteY54" fmla="*/ 404813 h 800101"/>
                <a:gd name="connsiteX55" fmla="*/ 1092995 w 1776413"/>
                <a:gd name="connsiteY55" fmla="*/ 400051 h 800101"/>
                <a:gd name="connsiteX56" fmla="*/ 1052513 w 1776413"/>
                <a:gd name="connsiteY56" fmla="*/ 333376 h 800101"/>
                <a:gd name="connsiteX57" fmla="*/ 954882 w 1776413"/>
                <a:gd name="connsiteY57" fmla="*/ 314326 h 800101"/>
                <a:gd name="connsiteX58" fmla="*/ 831057 w 1776413"/>
                <a:gd name="connsiteY58" fmla="*/ 288132 h 800101"/>
                <a:gd name="connsiteX59" fmla="*/ 683420 w 1776413"/>
                <a:gd name="connsiteY59" fmla="*/ 254794 h 800101"/>
                <a:gd name="connsiteX60" fmla="*/ 573882 w 1776413"/>
                <a:gd name="connsiteY60" fmla="*/ 219076 h 800101"/>
                <a:gd name="connsiteX61" fmla="*/ 431007 w 1776413"/>
                <a:gd name="connsiteY61" fmla="*/ 183357 h 800101"/>
                <a:gd name="connsiteX62" fmla="*/ 304801 w 1776413"/>
                <a:gd name="connsiteY62" fmla="*/ 142876 h 800101"/>
                <a:gd name="connsiteX63" fmla="*/ 183357 w 1776413"/>
                <a:gd name="connsiteY63" fmla="*/ 97632 h 800101"/>
                <a:gd name="connsiteX64" fmla="*/ 100014 w 1776413"/>
                <a:gd name="connsiteY64" fmla="*/ 66676 h 800101"/>
                <a:gd name="connsiteX65" fmla="*/ 0 w 1776413"/>
                <a:gd name="connsiteY65" fmla="*/ 1 h 800101"/>
                <a:gd name="connsiteX66" fmla="*/ 64295 w 1776413"/>
                <a:gd name="connsiteY66" fmla="*/ 0 h 8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6413" h="800101">
                  <a:moveTo>
                    <a:pt x="64295" y="0"/>
                  </a:moveTo>
                  <a:lnTo>
                    <a:pt x="133351" y="28575"/>
                  </a:lnTo>
                  <a:cubicBezTo>
                    <a:pt x="173832" y="40482"/>
                    <a:pt x="207567" y="51992"/>
                    <a:pt x="254795" y="64295"/>
                  </a:cubicBezTo>
                  <a:cubicBezTo>
                    <a:pt x="302023" y="76598"/>
                    <a:pt x="362745" y="89694"/>
                    <a:pt x="416720" y="102394"/>
                  </a:cubicBezTo>
                  <a:lnTo>
                    <a:pt x="557213" y="102394"/>
                  </a:lnTo>
                  <a:lnTo>
                    <a:pt x="678657" y="109538"/>
                  </a:lnTo>
                  <a:lnTo>
                    <a:pt x="833438" y="128588"/>
                  </a:lnTo>
                  <a:lnTo>
                    <a:pt x="935832" y="145257"/>
                  </a:lnTo>
                  <a:lnTo>
                    <a:pt x="1007269" y="150019"/>
                  </a:lnTo>
                  <a:lnTo>
                    <a:pt x="1116807" y="190501"/>
                  </a:lnTo>
                  <a:lnTo>
                    <a:pt x="1183482" y="207169"/>
                  </a:lnTo>
                  <a:lnTo>
                    <a:pt x="1262063" y="195263"/>
                  </a:lnTo>
                  <a:lnTo>
                    <a:pt x="1326358" y="209551"/>
                  </a:lnTo>
                  <a:lnTo>
                    <a:pt x="1371601" y="214313"/>
                  </a:lnTo>
                  <a:lnTo>
                    <a:pt x="1381126" y="261938"/>
                  </a:lnTo>
                  <a:lnTo>
                    <a:pt x="1452563" y="261938"/>
                  </a:lnTo>
                  <a:lnTo>
                    <a:pt x="1471613" y="314326"/>
                  </a:lnTo>
                  <a:lnTo>
                    <a:pt x="1509713" y="285751"/>
                  </a:lnTo>
                  <a:cubicBezTo>
                    <a:pt x="1514476" y="283370"/>
                    <a:pt x="1519238" y="271463"/>
                    <a:pt x="1524001" y="269082"/>
                  </a:cubicBezTo>
                  <a:lnTo>
                    <a:pt x="1557338" y="266701"/>
                  </a:lnTo>
                  <a:lnTo>
                    <a:pt x="1564482" y="280988"/>
                  </a:lnTo>
                  <a:lnTo>
                    <a:pt x="1612108" y="278607"/>
                  </a:lnTo>
                  <a:lnTo>
                    <a:pt x="1621632" y="302419"/>
                  </a:lnTo>
                  <a:lnTo>
                    <a:pt x="1633538" y="300038"/>
                  </a:lnTo>
                  <a:lnTo>
                    <a:pt x="1650207" y="309563"/>
                  </a:lnTo>
                  <a:lnTo>
                    <a:pt x="1664495" y="340519"/>
                  </a:lnTo>
                  <a:cubicBezTo>
                    <a:pt x="1671639" y="334963"/>
                    <a:pt x="1673227" y="326628"/>
                    <a:pt x="1676402" y="321469"/>
                  </a:cubicBezTo>
                  <a:cubicBezTo>
                    <a:pt x="1679577" y="316310"/>
                    <a:pt x="1676402" y="309563"/>
                    <a:pt x="1683545" y="309563"/>
                  </a:cubicBezTo>
                  <a:cubicBezTo>
                    <a:pt x="1690688" y="309563"/>
                    <a:pt x="1707357" y="317500"/>
                    <a:pt x="1719263" y="321469"/>
                  </a:cubicBezTo>
                  <a:lnTo>
                    <a:pt x="1719263" y="321469"/>
                  </a:lnTo>
                  <a:lnTo>
                    <a:pt x="1735932" y="461963"/>
                  </a:lnTo>
                  <a:lnTo>
                    <a:pt x="1776413" y="800101"/>
                  </a:lnTo>
                  <a:lnTo>
                    <a:pt x="1735932" y="771526"/>
                  </a:lnTo>
                  <a:lnTo>
                    <a:pt x="1695451" y="640557"/>
                  </a:lnTo>
                  <a:lnTo>
                    <a:pt x="1674020" y="645319"/>
                  </a:lnTo>
                  <a:lnTo>
                    <a:pt x="1659732" y="685801"/>
                  </a:lnTo>
                  <a:lnTo>
                    <a:pt x="1624013" y="661988"/>
                  </a:lnTo>
                  <a:lnTo>
                    <a:pt x="1583532" y="654844"/>
                  </a:lnTo>
                  <a:lnTo>
                    <a:pt x="1550195" y="564357"/>
                  </a:lnTo>
                  <a:lnTo>
                    <a:pt x="1531145" y="523876"/>
                  </a:lnTo>
                  <a:lnTo>
                    <a:pt x="1500188" y="552451"/>
                  </a:lnTo>
                  <a:lnTo>
                    <a:pt x="1481138" y="588169"/>
                  </a:lnTo>
                  <a:lnTo>
                    <a:pt x="1459707" y="538163"/>
                  </a:lnTo>
                  <a:lnTo>
                    <a:pt x="1423988" y="459582"/>
                  </a:lnTo>
                  <a:lnTo>
                    <a:pt x="1416845" y="459582"/>
                  </a:lnTo>
                  <a:lnTo>
                    <a:pt x="1364457" y="509588"/>
                  </a:lnTo>
                  <a:lnTo>
                    <a:pt x="1335882" y="552451"/>
                  </a:lnTo>
                  <a:lnTo>
                    <a:pt x="1323976" y="469107"/>
                  </a:lnTo>
                  <a:lnTo>
                    <a:pt x="1316832" y="457201"/>
                  </a:lnTo>
                  <a:cubicBezTo>
                    <a:pt x="1297782" y="452438"/>
                    <a:pt x="1273971" y="459582"/>
                    <a:pt x="1254921" y="454819"/>
                  </a:cubicBezTo>
                  <a:lnTo>
                    <a:pt x="1240632" y="440532"/>
                  </a:lnTo>
                  <a:lnTo>
                    <a:pt x="1195389" y="435769"/>
                  </a:lnTo>
                  <a:lnTo>
                    <a:pt x="1166813" y="421482"/>
                  </a:lnTo>
                  <a:lnTo>
                    <a:pt x="1164432" y="400051"/>
                  </a:lnTo>
                  <a:lnTo>
                    <a:pt x="1100138" y="404813"/>
                  </a:lnTo>
                  <a:lnTo>
                    <a:pt x="1092995" y="400051"/>
                  </a:lnTo>
                  <a:lnTo>
                    <a:pt x="1052513" y="333376"/>
                  </a:lnTo>
                  <a:lnTo>
                    <a:pt x="954882" y="314326"/>
                  </a:lnTo>
                  <a:lnTo>
                    <a:pt x="831057" y="288132"/>
                  </a:lnTo>
                  <a:lnTo>
                    <a:pt x="683420" y="254794"/>
                  </a:lnTo>
                  <a:lnTo>
                    <a:pt x="573882" y="219076"/>
                  </a:lnTo>
                  <a:cubicBezTo>
                    <a:pt x="526257" y="207170"/>
                    <a:pt x="475854" y="196057"/>
                    <a:pt x="431007" y="183357"/>
                  </a:cubicBezTo>
                  <a:cubicBezTo>
                    <a:pt x="386160" y="170657"/>
                    <a:pt x="346870" y="156370"/>
                    <a:pt x="304801" y="142876"/>
                  </a:cubicBezTo>
                  <a:lnTo>
                    <a:pt x="183357" y="97632"/>
                  </a:lnTo>
                  <a:cubicBezTo>
                    <a:pt x="153195" y="79376"/>
                    <a:pt x="130176" y="84932"/>
                    <a:pt x="100014" y="66676"/>
                  </a:cubicBezTo>
                  <a:lnTo>
                    <a:pt x="0" y="1"/>
                  </a:lnTo>
                  <a:lnTo>
                    <a:pt x="64295" y="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a:off x="1383506" y="1883559"/>
              <a:ext cx="2338388" cy="507216"/>
            </a:xfrm>
            <a:custGeom>
              <a:avLst/>
              <a:gdLst>
                <a:gd name="connsiteX0" fmla="*/ 2326482 w 2338388"/>
                <a:gd name="connsiteY0" fmla="*/ 80962 h 507206"/>
                <a:gd name="connsiteX1" fmla="*/ 2259807 w 2338388"/>
                <a:gd name="connsiteY1" fmla="*/ 76200 h 507206"/>
                <a:gd name="connsiteX2" fmla="*/ 2133600 w 2338388"/>
                <a:gd name="connsiteY2" fmla="*/ 57150 h 507206"/>
                <a:gd name="connsiteX3" fmla="*/ 2016919 w 2338388"/>
                <a:gd name="connsiteY3" fmla="*/ 54769 h 507206"/>
                <a:gd name="connsiteX4" fmla="*/ 1914525 w 2338388"/>
                <a:gd name="connsiteY4" fmla="*/ 42862 h 507206"/>
                <a:gd name="connsiteX5" fmla="*/ 1814513 w 2338388"/>
                <a:gd name="connsiteY5" fmla="*/ 35719 h 507206"/>
                <a:gd name="connsiteX6" fmla="*/ 1693069 w 2338388"/>
                <a:gd name="connsiteY6" fmla="*/ 26194 h 507206"/>
                <a:gd name="connsiteX7" fmla="*/ 1588294 w 2338388"/>
                <a:gd name="connsiteY7" fmla="*/ 0 h 507206"/>
                <a:gd name="connsiteX8" fmla="*/ 0 w 2338388"/>
                <a:gd name="connsiteY8" fmla="*/ 4762 h 507206"/>
                <a:gd name="connsiteX9" fmla="*/ 73819 w 2338388"/>
                <a:gd name="connsiteY9" fmla="*/ 33337 h 507206"/>
                <a:gd name="connsiteX10" fmla="*/ 154782 w 2338388"/>
                <a:gd name="connsiteY10" fmla="*/ 54769 h 507206"/>
                <a:gd name="connsiteX11" fmla="*/ 254794 w 2338388"/>
                <a:gd name="connsiteY11" fmla="*/ 73819 h 507206"/>
                <a:gd name="connsiteX12" fmla="*/ 342900 w 2338388"/>
                <a:gd name="connsiteY12" fmla="*/ 90487 h 507206"/>
                <a:gd name="connsiteX13" fmla="*/ 431007 w 2338388"/>
                <a:gd name="connsiteY13" fmla="*/ 104775 h 507206"/>
                <a:gd name="connsiteX14" fmla="*/ 559594 w 2338388"/>
                <a:gd name="connsiteY14" fmla="*/ 107156 h 507206"/>
                <a:gd name="connsiteX15" fmla="*/ 654844 w 2338388"/>
                <a:gd name="connsiteY15" fmla="*/ 107156 h 507206"/>
                <a:gd name="connsiteX16" fmla="*/ 757238 w 2338388"/>
                <a:gd name="connsiteY16" fmla="*/ 121444 h 507206"/>
                <a:gd name="connsiteX17" fmla="*/ 790575 w 2338388"/>
                <a:gd name="connsiteY17" fmla="*/ 121444 h 507206"/>
                <a:gd name="connsiteX18" fmla="*/ 914400 w 2338388"/>
                <a:gd name="connsiteY18" fmla="*/ 145256 h 507206"/>
                <a:gd name="connsiteX19" fmla="*/ 1002507 w 2338388"/>
                <a:gd name="connsiteY19" fmla="*/ 178594 h 507206"/>
                <a:gd name="connsiteX20" fmla="*/ 1069182 w 2338388"/>
                <a:gd name="connsiteY20" fmla="*/ 200025 h 507206"/>
                <a:gd name="connsiteX21" fmla="*/ 1097757 w 2338388"/>
                <a:gd name="connsiteY21" fmla="*/ 200025 h 507206"/>
                <a:gd name="connsiteX22" fmla="*/ 1152525 w 2338388"/>
                <a:gd name="connsiteY22" fmla="*/ 195262 h 507206"/>
                <a:gd name="connsiteX23" fmla="*/ 1219200 w 2338388"/>
                <a:gd name="connsiteY23" fmla="*/ 204787 h 507206"/>
                <a:gd name="connsiteX24" fmla="*/ 1302544 w 2338388"/>
                <a:gd name="connsiteY24" fmla="*/ 207169 h 507206"/>
                <a:gd name="connsiteX25" fmla="*/ 1307307 w 2338388"/>
                <a:gd name="connsiteY25" fmla="*/ 250031 h 507206"/>
                <a:gd name="connsiteX26" fmla="*/ 1385888 w 2338388"/>
                <a:gd name="connsiteY26" fmla="*/ 254794 h 507206"/>
                <a:gd name="connsiteX27" fmla="*/ 1402557 w 2338388"/>
                <a:gd name="connsiteY27" fmla="*/ 309562 h 507206"/>
                <a:gd name="connsiteX28" fmla="*/ 1450182 w 2338388"/>
                <a:gd name="connsiteY28" fmla="*/ 273844 h 507206"/>
                <a:gd name="connsiteX29" fmla="*/ 1493044 w 2338388"/>
                <a:gd name="connsiteY29" fmla="*/ 259556 h 507206"/>
                <a:gd name="connsiteX30" fmla="*/ 1490663 w 2338388"/>
                <a:gd name="connsiteY30" fmla="*/ 283369 h 507206"/>
                <a:gd name="connsiteX31" fmla="*/ 1535907 w 2338388"/>
                <a:gd name="connsiteY31" fmla="*/ 271462 h 507206"/>
                <a:gd name="connsiteX32" fmla="*/ 1538288 w 2338388"/>
                <a:gd name="connsiteY32" fmla="*/ 288131 h 507206"/>
                <a:gd name="connsiteX33" fmla="*/ 1576388 w 2338388"/>
                <a:gd name="connsiteY33" fmla="*/ 295275 h 507206"/>
                <a:gd name="connsiteX34" fmla="*/ 1593057 w 2338388"/>
                <a:gd name="connsiteY34" fmla="*/ 333375 h 507206"/>
                <a:gd name="connsiteX35" fmla="*/ 1609725 w 2338388"/>
                <a:gd name="connsiteY35" fmla="*/ 304800 h 507206"/>
                <a:gd name="connsiteX36" fmla="*/ 1631157 w 2338388"/>
                <a:gd name="connsiteY36" fmla="*/ 314325 h 507206"/>
                <a:gd name="connsiteX37" fmla="*/ 1652588 w 2338388"/>
                <a:gd name="connsiteY37" fmla="*/ 307181 h 507206"/>
                <a:gd name="connsiteX38" fmla="*/ 1669257 w 2338388"/>
                <a:gd name="connsiteY38" fmla="*/ 500062 h 507206"/>
                <a:gd name="connsiteX39" fmla="*/ 1709738 w 2338388"/>
                <a:gd name="connsiteY39" fmla="*/ 473869 h 507206"/>
                <a:gd name="connsiteX40" fmla="*/ 1752600 w 2338388"/>
                <a:gd name="connsiteY40" fmla="*/ 483394 h 507206"/>
                <a:gd name="connsiteX41" fmla="*/ 1776413 w 2338388"/>
                <a:gd name="connsiteY41" fmla="*/ 504825 h 507206"/>
                <a:gd name="connsiteX42" fmla="*/ 1812132 w 2338388"/>
                <a:gd name="connsiteY42" fmla="*/ 507206 h 507206"/>
                <a:gd name="connsiteX43" fmla="*/ 1824038 w 2338388"/>
                <a:gd name="connsiteY43" fmla="*/ 457200 h 507206"/>
                <a:gd name="connsiteX44" fmla="*/ 1847850 w 2338388"/>
                <a:gd name="connsiteY44" fmla="*/ 404812 h 507206"/>
                <a:gd name="connsiteX45" fmla="*/ 1862138 w 2338388"/>
                <a:gd name="connsiteY45" fmla="*/ 445294 h 507206"/>
                <a:gd name="connsiteX46" fmla="*/ 1881188 w 2338388"/>
                <a:gd name="connsiteY46" fmla="*/ 414337 h 507206"/>
                <a:gd name="connsiteX47" fmla="*/ 1909763 w 2338388"/>
                <a:gd name="connsiteY47" fmla="*/ 383381 h 507206"/>
                <a:gd name="connsiteX48" fmla="*/ 1955007 w 2338388"/>
                <a:gd name="connsiteY48" fmla="*/ 354806 h 507206"/>
                <a:gd name="connsiteX49" fmla="*/ 1993107 w 2338388"/>
                <a:gd name="connsiteY49" fmla="*/ 466725 h 507206"/>
                <a:gd name="connsiteX50" fmla="*/ 2031207 w 2338388"/>
                <a:gd name="connsiteY50" fmla="*/ 402431 h 507206"/>
                <a:gd name="connsiteX51" fmla="*/ 2043113 w 2338388"/>
                <a:gd name="connsiteY51" fmla="*/ 428625 h 507206"/>
                <a:gd name="connsiteX52" fmla="*/ 2057400 w 2338388"/>
                <a:gd name="connsiteY52" fmla="*/ 390525 h 507206"/>
                <a:gd name="connsiteX53" fmla="*/ 2100263 w 2338388"/>
                <a:gd name="connsiteY53" fmla="*/ 376237 h 507206"/>
                <a:gd name="connsiteX54" fmla="*/ 2138363 w 2338388"/>
                <a:gd name="connsiteY54" fmla="*/ 376237 h 507206"/>
                <a:gd name="connsiteX55" fmla="*/ 2159794 w 2338388"/>
                <a:gd name="connsiteY55" fmla="*/ 433387 h 507206"/>
                <a:gd name="connsiteX56" fmla="*/ 2183607 w 2338388"/>
                <a:gd name="connsiteY56" fmla="*/ 483394 h 507206"/>
                <a:gd name="connsiteX57" fmla="*/ 2195513 w 2338388"/>
                <a:gd name="connsiteY57" fmla="*/ 502444 h 507206"/>
                <a:gd name="connsiteX58" fmla="*/ 2238375 w 2338388"/>
                <a:gd name="connsiteY58" fmla="*/ 440531 h 507206"/>
                <a:gd name="connsiteX59" fmla="*/ 2264569 w 2338388"/>
                <a:gd name="connsiteY59" fmla="*/ 407194 h 507206"/>
                <a:gd name="connsiteX60" fmla="*/ 2302669 w 2338388"/>
                <a:gd name="connsiteY60" fmla="*/ 371475 h 507206"/>
                <a:gd name="connsiteX61" fmla="*/ 2305050 w 2338388"/>
                <a:gd name="connsiteY61" fmla="*/ 326231 h 507206"/>
                <a:gd name="connsiteX62" fmla="*/ 2321719 w 2338388"/>
                <a:gd name="connsiteY62" fmla="*/ 271462 h 507206"/>
                <a:gd name="connsiteX63" fmla="*/ 2338388 w 2338388"/>
                <a:gd name="connsiteY63" fmla="*/ 211931 h 507206"/>
                <a:gd name="connsiteX64" fmla="*/ 2326482 w 2338388"/>
                <a:gd name="connsiteY64" fmla="*/ 80962 h 507206"/>
                <a:gd name="connsiteX0" fmla="*/ 2326482 w 2338388"/>
                <a:gd name="connsiteY0" fmla="*/ 80962 h 507206"/>
                <a:gd name="connsiteX1" fmla="*/ 2259807 w 2338388"/>
                <a:gd name="connsiteY1" fmla="*/ 76200 h 507206"/>
                <a:gd name="connsiteX2" fmla="*/ 2133600 w 2338388"/>
                <a:gd name="connsiteY2" fmla="*/ 57150 h 507206"/>
                <a:gd name="connsiteX3" fmla="*/ 2016919 w 2338388"/>
                <a:gd name="connsiteY3" fmla="*/ 54769 h 507206"/>
                <a:gd name="connsiteX4" fmla="*/ 1914525 w 2338388"/>
                <a:gd name="connsiteY4" fmla="*/ 42862 h 507206"/>
                <a:gd name="connsiteX5" fmla="*/ 1814513 w 2338388"/>
                <a:gd name="connsiteY5" fmla="*/ 35719 h 507206"/>
                <a:gd name="connsiteX6" fmla="*/ 1712119 w 2338388"/>
                <a:gd name="connsiteY6" fmla="*/ 11907 h 507206"/>
                <a:gd name="connsiteX7" fmla="*/ 1588294 w 2338388"/>
                <a:gd name="connsiteY7" fmla="*/ 0 h 507206"/>
                <a:gd name="connsiteX8" fmla="*/ 0 w 2338388"/>
                <a:gd name="connsiteY8" fmla="*/ 4762 h 507206"/>
                <a:gd name="connsiteX9" fmla="*/ 73819 w 2338388"/>
                <a:gd name="connsiteY9" fmla="*/ 33337 h 507206"/>
                <a:gd name="connsiteX10" fmla="*/ 154782 w 2338388"/>
                <a:gd name="connsiteY10" fmla="*/ 54769 h 507206"/>
                <a:gd name="connsiteX11" fmla="*/ 254794 w 2338388"/>
                <a:gd name="connsiteY11" fmla="*/ 73819 h 507206"/>
                <a:gd name="connsiteX12" fmla="*/ 342900 w 2338388"/>
                <a:gd name="connsiteY12" fmla="*/ 90487 h 507206"/>
                <a:gd name="connsiteX13" fmla="*/ 431007 w 2338388"/>
                <a:gd name="connsiteY13" fmla="*/ 104775 h 507206"/>
                <a:gd name="connsiteX14" fmla="*/ 559594 w 2338388"/>
                <a:gd name="connsiteY14" fmla="*/ 107156 h 507206"/>
                <a:gd name="connsiteX15" fmla="*/ 654844 w 2338388"/>
                <a:gd name="connsiteY15" fmla="*/ 107156 h 507206"/>
                <a:gd name="connsiteX16" fmla="*/ 757238 w 2338388"/>
                <a:gd name="connsiteY16" fmla="*/ 121444 h 507206"/>
                <a:gd name="connsiteX17" fmla="*/ 790575 w 2338388"/>
                <a:gd name="connsiteY17" fmla="*/ 121444 h 507206"/>
                <a:gd name="connsiteX18" fmla="*/ 914400 w 2338388"/>
                <a:gd name="connsiteY18" fmla="*/ 145256 h 507206"/>
                <a:gd name="connsiteX19" fmla="*/ 1002507 w 2338388"/>
                <a:gd name="connsiteY19" fmla="*/ 178594 h 507206"/>
                <a:gd name="connsiteX20" fmla="*/ 1069182 w 2338388"/>
                <a:gd name="connsiteY20" fmla="*/ 200025 h 507206"/>
                <a:gd name="connsiteX21" fmla="*/ 1097757 w 2338388"/>
                <a:gd name="connsiteY21" fmla="*/ 200025 h 507206"/>
                <a:gd name="connsiteX22" fmla="*/ 1152525 w 2338388"/>
                <a:gd name="connsiteY22" fmla="*/ 195262 h 507206"/>
                <a:gd name="connsiteX23" fmla="*/ 1219200 w 2338388"/>
                <a:gd name="connsiteY23" fmla="*/ 204787 h 507206"/>
                <a:gd name="connsiteX24" fmla="*/ 1302544 w 2338388"/>
                <a:gd name="connsiteY24" fmla="*/ 207169 h 507206"/>
                <a:gd name="connsiteX25" fmla="*/ 1307307 w 2338388"/>
                <a:gd name="connsiteY25" fmla="*/ 250031 h 507206"/>
                <a:gd name="connsiteX26" fmla="*/ 1385888 w 2338388"/>
                <a:gd name="connsiteY26" fmla="*/ 254794 h 507206"/>
                <a:gd name="connsiteX27" fmla="*/ 1402557 w 2338388"/>
                <a:gd name="connsiteY27" fmla="*/ 309562 h 507206"/>
                <a:gd name="connsiteX28" fmla="*/ 1450182 w 2338388"/>
                <a:gd name="connsiteY28" fmla="*/ 273844 h 507206"/>
                <a:gd name="connsiteX29" fmla="*/ 1493044 w 2338388"/>
                <a:gd name="connsiteY29" fmla="*/ 259556 h 507206"/>
                <a:gd name="connsiteX30" fmla="*/ 1490663 w 2338388"/>
                <a:gd name="connsiteY30" fmla="*/ 283369 h 507206"/>
                <a:gd name="connsiteX31" fmla="*/ 1535907 w 2338388"/>
                <a:gd name="connsiteY31" fmla="*/ 271462 h 507206"/>
                <a:gd name="connsiteX32" fmla="*/ 1538288 w 2338388"/>
                <a:gd name="connsiteY32" fmla="*/ 288131 h 507206"/>
                <a:gd name="connsiteX33" fmla="*/ 1576388 w 2338388"/>
                <a:gd name="connsiteY33" fmla="*/ 295275 h 507206"/>
                <a:gd name="connsiteX34" fmla="*/ 1593057 w 2338388"/>
                <a:gd name="connsiteY34" fmla="*/ 333375 h 507206"/>
                <a:gd name="connsiteX35" fmla="*/ 1609725 w 2338388"/>
                <a:gd name="connsiteY35" fmla="*/ 304800 h 507206"/>
                <a:gd name="connsiteX36" fmla="*/ 1631157 w 2338388"/>
                <a:gd name="connsiteY36" fmla="*/ 314325 h 507206"/>
                <a:gd name="connsiteX37" fmla="*/ 1652588 w 2338388"/>
                <a:gd name="connsiteY37" fmla="*/ 307181 h 507206"/>
                <a:gd name="connsiteX38" fmla="*/ 1669257 w 2338388"/>
                <a:gd name="connsiteY38" fmla="*/ 500062 h 507206"/>
                <a:gd name="connsiteX39" fmla="*/ 1709738 w 2338388"/>
                <a:gd name="connsiteY39" fmla="*/ 473869 h 507206"/>
                <a:gd name="connsiteX40" fmla="*/ 1752600 w 2338388"/>
                <a:gd name="connsiteY40" fmla="*/ 483394 h 507206"/>
                <a:gd name="connsiteX41" fmla="*/ 1776413 w 2338388"/>
                <a:gd name="connsiteY41" fmla="*/ 504825 h 507206"/>
                <a:gd name="connsiteX42" fmla="*/ 1812132 w 2338388"/>
                <a:gd name="connsiteY42" fmla="*/ 507206 h 507206"/>
                <a:gd name="connsiteX43" fmla="*/ 1824038 w 2338388"/>
                <a:gd name="connsiteY43" fmla="*/ 457200 h 507206"/>
                <a:gd name="connsiteX44" fmla="*/ 1847850 w 2338388"/>
                <a:gd name="connsiteY44" fmla="*/ 404812 h 507206"/>
                <a:gd name="connsiteX45" fmla="*/ 1862138 w 2338388"/>
                <a:gd name="connsiteY45" fmla="*/ 445294 h 507206"/>
                <a:gd name="connsiteX46" fmla="*/ 1881188 w 2338388"/>
                <a:gd name="connsiteY46" fmla="*/ 414337 h 507206"/>
                <a:gd name="connsiteX47" fmla="*/ 1909763 w 2338388"/>
                <a:gd name="connsiteY47" fmla="*/ 383381 h 507206"/>
                <a:gd name="connsiteX48" fmla="*/ 1955007 w 2338388"/>
                <a:gd name="connsiteY48" fmla="*/ 354806 h 507206"/>
                <a:gd name="connsiteX49" fmla="*/ 1993107 w 2338388"/>
                <a:gd name="connsiteY49" fmla="*/ 466725 h 507206"/>
                <a:gd name="connsiteX50" fmla="*/ 2031207 w 2338388"/>
                <a:gd name="connsiteY50" fmla="*/ 402431 h 507206"/>
                <a:gd name="connsiteX51" fmla="*/ 2043113 w 2338388"/>
                <a:gd name="connsiteY51" fmla="*/ 428625 h 507206"/>
                <a:gd name="connsiteX52" fmla="*/ 2057400 w 2338388"/>
                <a:gd name="connsiteY52" fmla="*/ 390525 h 507206"/>
                <a:gd name="connsiteX53" fmla="*/ 2100263 w 2338388"/>
                <a:gd name="connsiteY53" fmla="*/ 376237 h 507206"/>
                <a:gd name="connsiteX54" fmla="*/ 2138363 w 2338388"/>
                <a:gd name="connsiteY54" fmla="*/ 376237 h 507206"/>
                <a:gd name="connsiteX55" fmla="*/ 2159794 w 2338388"/>
                <a:gd name="connsiteY55" fmla="*/ 433387 h 507206"/>
                <a:gd name="connsiteX56" fmla="*/ 2183607 w 2338388"/>
                <a:gd name="connsiteY56" fmla="*/ 483394 h 507206"/>
                <a:gd name="connsiteX57" fmla="*/ 2195513 w 2338388"/>
                <a:gd name="connsiteY57" fmla="*/ 502444 h 507206"/>
                <a:gd name="connsiteX58" fmla="*/ 2238375 w 2338388"/>
                <a:gd name="connsiteY58" fmla="*/ 440531 h 507206"/>
                <a:gd name="connsiteX59" fmla="*/ 2264569 w 2338388"/>
                <a:gd name="connsiteY59" fmla="*/ 407194 h 507206"/>
                <a:gd name="connsiteX60" fmla="*/ 2302669 w 2338388"/>
                <a:gd name="connsiteY60" fmla="*/ 371475 h 507206"/>
                <a:gd name="connsiteX61" fmla="*/ 2305050 w 2338388"/>
                <a:gd name="connsiteY61" fmla="*/ 326231 h 507206"/>
                <a:gd name="connsiteX62" fmla="*/ 2321719 w 2338388"/>
                <a:gd name="connsiteY62" fmla="*/ 271462 h 507206"/>
                <a:gd name="connsiteX63" fmla="*/ 2338388 w 2338388"/>
                <a:gd name="connsiteY63" fmla="*/ 211931 h 507206"/>
                <a:gd name="connsiteX64" fmla="*/ 2326482 w 2338388"/>
                <a:gd name="connsiteY64" fmla="*/ 80962 h 507206"/>
                <a:gd name="connsiteX0" fmla="*/ 2326482 w 2338388"/>
                <a:gd name="connsiteY0" fmla="*/ 80962 h 507206"/>
                <a:gd name="connsiteX1" fmla="*/ 2259807 w 2338388"/>
                <a:gd name="connsiteY1" fmla="*/ 76200 h 507206"/>
                <a:gd name="connsiteX2" fmla="*/ 2133600 w 2338388"/>
                <a:gd name="connsiteY2" fmla="*/ 57150 h 507206"/>
                <a:gd name="connsiteX3" fmla="*/ 2016919 w 2338388"/>
                <a:gd name="connsiteY3" fmla="*/ 54769 h 507206"/>
                <a:gd name="connsiteX4" fmla="*/ 1914525 w 2338388"/>
                <a:gd name="connsiteY4" fmla="*/ 42862 h 507206"/>
                <a:gd name="connsiteX5" fmla="*/ 1831181 w 2338388"/>
                <a:gd name="connsiteY5" fmla="*/ 33338 h 507206"/>
                <a:gd name="connsiteX6" fmla="*/ 1712119 w 2338388"/>
                <a:gd name="connsiteY6" fmla="*/ 11907 h 507206"/>
                <a:gd name="connsiteX7" fmla="*/ 1588294 w 2338388"/>
                <a:gd name="connsiteY7" fmla="*/ 0 h 507206"/>
                <a:gd name="connsiteX8" fmla="*/ 0 w 2338388"/>
                <a:gd name="connsiteY8" fmla="*/ 4762 h 507206"/>
                <a:gd name="connsiteX9" fmla="*/ 73819 w 2338388"/>
                <a:gd name="connsiteY9" fmla="*/ 33337 h 507206"/>
                <a:gd name="connsiteX10" fmla="*/ 154782 w 2338388"/>
                <a:gd name="connsiteY10" fmla="*/ 54769 h 507206"/>
                <a:gd name="connsiteX11" fmla="*/ 254794 w 2338388"/>
                <a:gd name="connsiteY11" fmla="*/ 73819 h 507206"/>
                <a:gd name="connsiteX12" fmla="*/ 342900 w 2338388"/>
                <a:gd name="connsiteY12" fmla="*/ 90487 h 507206"/>
                <a:gd name="connsiteX13" fmla="*/ 431007 w 2338388"/>
                <a:gd name="connsiteY13" fmla="*/ 104775 h 507206"/>
                <a:gd name="connsiteX14" fmla="*/ 559594 w 2338388"/>
                <a:gd name="connsiteY14" fmla="*/ 107156 h 507206"/>
                <a:gd name="connsiteX15" fmla="*/ 654844 w 2338388"/>
                <a:gd name="connsiteY15" fmla="*/ 107156 h 507206"/>
                <a:gd name="connsiteX16" fmla="*/ 757238 w 2338388"/>
                <a:gd name="connsiteY16" fmla="*/ 121444 h 507206"/>
                <a:gd name="connsiteX17" fmla="*/ 790575 w 2338388"/>
                <a:gd name="connsiteY17" fmla="*/ 121444 h 507206"/>
                <a:gd name="connsiteX18" fmla="*/ 914400 w 2338388"/>
                <a:gd name="connsiteY18" fmla="*/ 145256 h 507206"/>
                <a:gd name="connsiteX19" fmla="*/ 1002507 w 2338388"/>
                <a:gd name="connsiteY19" fmla="*/ 178594 h 507206"/>
                <a:gd name="connsiteX20" fmla="*/ 1069182 w 2338388"/>
                <a:gd name="connsiteY20" fmla="*/ 200025 h 507206"/>
                <a:gd name="connsiteX21" fmla="*/ 1097757 w 2338388"/>
                <a:gd name="connsiteY21" fmla="*/ 200025 h 507206"/>
                <a:gd name="connsiteX22" fmla="*/ 1152525 w 2338388"/>
                <a:gd name="connsiteY22" fmla="*/ 195262 h 507206"/>
                <a:gd name="connsiteX23" fmla="*/ 1219200 w 2338388"/>
                <a:gd name="connsiteY23" fmla="*/ 204787 h 507206"/>
                <a:gd name="connsiteX24" fmla="*/ 1302544 w 2338388"/>
                <a:gd name="connsiteY24" fmla="*/ 207169 h 507206"/>
                <a:gd name="connsiteX25" fmla="*/ 1307307 w 2338388"/>
                <a:gd name="connsiteY25" fmla="*/ 250031 h 507206"/>
                <a:gd name="connsiteX26" fmla="*/ 1385888 w 2338388"/>
                <a:gd name="connsiteY26" fmla="*/ 254794 h 507206"/>
                <a:gd name="connsiteX27" fmla="*/ 1402557 w 2338388"/>
                <a:gd name="connsiteY27" fmla="*/ 309562 h 507206"/>
                <a:gd name="connsiteX28" fmla="*/ 1450182 w 2338388"/>
                <a:gd name="connsiteY28" fmla="*/ 273844 h 507206"/>
                <a:gd name="connsiteX29" fmla="*/ 1493044 w 2338388"/>
                <a:gd name="connsiteY29" fmla="*/ 259556 h 507206"/>
                <a:gd name="connsiteX30" fmla="*/ 1490663 w 2338388"/>
                <a:gd name="connsiteY30" fmla="*/ 283369 h 507206"/>
                <a:gd name="connsiteX31" fmla="*/ 1535907 w 2338388"/>
                <a:gd name="connsiteY31" fmla="*/ 271462 h 507206"/>
                <a:gd name="connsiteX32" fmla="*/ 1538288 w 2338388"/>
                <a:gd name="connsiteY32" fmla="*/ 288131 h 507206"/>
                <a:gd name="connsiteX33" fmla="*/ 1576388 w 2338388"/>
                <a:gd name="connsiteY33" fmla="*/ 295275 h 507206"/>
                <a:gd name="connsiteX34" fmla="*/ 1593057 w 2338388"/>
                <a:gd name="connsiteY34" fmla="*/ 333375 h 507206"/>
                <a:gd name="connsiteX35" fmla="*/ 1609725 w 2338388"/>
                <a:gd name="connsiteY35" fmla="*/ 304800 h 507206"/>
                <a:gd name="connsiteX36" fmla="*/ 1631157 w 2338388"/>
                <a:gd name="connsiteY36" fmla="*/ 314325 h 507206"/>
                <a:gd name="connsiteX37" fmla="*/ 1652588 w 2338388"/>
                <a:gd name="connsiteY37" fmla="*/ 307181 h 507206"/>
                <a:gd name="connsiteX38" fmla="*/ 1669257 w 2338388"/>
                <a:gd name="connsiteY38" fmla="*/ 500062 h 507206"/>
                <a:gd name="connsiteX39" fmla="*/ 1709738 w 2338388"/>
                <a:gd name="connsiteY39" fmla="*/ 473869 h 507206"/>
                <a:gd name="connsiteX40" fmla="*/ 1752600 w 2338388"/>
                <a:gd name="connsiteY40" fmla="*/ 483394 h 507206"/>
                <a:gd name="connsiteX41" fmla="*/ 1776413 w 2338388"/>
                <a:gd name="connsiteY41" fmla="*/ 504825 h 507206"/>
                <a:gd name="connsiteX42" fmla="*/ 1812132 w 2338388"/>
                <a:gd name="connsiteY42" fmla="*/ 507206 h 507206"/>
                <a:gd name="connsiteX43" fmla="*/ 1824038 w 2338388"/>
                <a:gd name="connsiteY43" fmla="*/ 457200 h 507206"/>
                <a:gd name="connsiteX44" fmla="*/ 1847850 w 2338388"/>
                <a:gd name="connsiteY44" fmla="*/ 404812 h 507206"/>
                <a:gd name="connsiteX45" fmla="*/ 1862138 w 2338388"/>
                <a:gd name="connsiteY45" fmla="*/ 445294 h 507206"/>
                <a:gd name="connsiteX46" fmla="*/ 1881188 w 2338388"/>
                <a:gd name="connsiteY46" fmla="*/ 414337 h 507206"/>
                <a:gd name="connsiteX47" fmla="*/ 1909763 w 2338388"/>
                <a:gd name="connsiteY47" fmla="*/ 383381 h 507206"/>
                <a:gd name="connsiteX48" fmla="*/ 1955007 w 2338388"/>
                <a:gd name="connsiteY48" fmla="*/ 354806 h 507206"/>
                <a:gd name="connsiteX49" fmla="*/ 1993107 w 2338388"/>
                <a:gd name="connsiteY49" fmla="*/ 466725 h 507206"/>
                <a:gd name="connsiteX50" fmla="*/ 2031207 w 2338388"/>
                <a:gd name="connsiteY50" fmla="*/ 402431 h 507206"/>
                <a:gd name="connsiteX51" fmla="*/ 2043113 w 2338388"/>
                <a:gd name="connsiteY51" fmla="*/ 428625 h 507206"/>
                <a:gd name="connsiteX52" fmla="*/ 2057400 w 2338388"/>
                <a:gd name="connsiteY52" fmla="*/ 390525 h 507206"/>
                <a:gd name="connsiteX53" fmla="*/ 2100263 w 2338388"/>
                <a:gd name="connsiteY53" fmla="*/ 376237 h 507206"/>
                <a:gd name="connsiteX54" fmla="*/ 2138363 w 2338388"/>
                <a:gd name="connsiteY54" fmla="*/ 376237 h 507206"/>
                <a:gd name="connsiteX55" fmla="*/ 2159794 w 2338388"/>
                <a:gd name="connsiteY55" fmla="*/ 433387 h 507206"/>
                <a:gd name="connsiteX56" fmla="*/ 2183607 w 2338388"/>
                <a:gd name="connsiteY56" fmla="*/ 483394 h 507206"/>
                <a:gd name="connsiteX57" fmla="*/ 2195513 w 2338388"/>
                <a:gd name="connsiteY57" fmla="*/ 502444 h 507206"/>
                <a:gd name="connsiteX58" fmla="*/ 2238375 w 2338388"/>
                <a:gd name="connsiteY58" fmla="*/ 440531 h 507206"/>
                <a:gd name="connsiteX59" fmla="*/ 2264569 w 2338388"/>
                <a:gd name="connsiteY59" fmla="*/ 407194 h 507206"/>
                <a:gd name="connsiteX60" fmla="*/ 2302669 w 2338388"/>
                <a:gd name="connsiteY60" fmla="*/ 371475 h 507206"/>
                <a:gd name="connsiteX61" fmla="*/ 2305050 w 2338388"/>
                <a:gd name="connsiteY61" fmla="*/ 326231 h 507206"/>
                <a:gd name="connsiteX62" fmla="*/ 2321719 w 2338388"/>
                <a:gd name="connsiteY62" fmla="*/ 271462 h 507206"/>
                <a:gd name="connsiteX63" fmla="*/ 2338388 w 2338388"/>
                <a:gd name="connsiteY63" fmla="*/ 211931 h 507206"/>
                <a:gd name="connsiteX64" fmla="*/ 2326482 w 2338388"/>
                <a:gd name="connsiteY64" fmla="*/ 80962 h 507206"/>
                <a:gd name="connsiteX0" fmla="*/ 2326482 w 2338388"/>
                <a:gd name="connsiteY0" fmla="*/ 81068 h 507312"/>
                <a:gd name="connsiteX1" fmla="*/ 2259807 w 2338388"/>
                <a:gd name="connsiteY1" fmla="*/ 76306 h 507312"/>
                <a:gd name="connsiteX2" fmla="*/ 2133600 w 2338388"/>
                <a:gd name="connsiteY2" fmla="*/ 57256 h 507312"/>
                <a:gd name="connsiteX3" fmla="*/ 2016919 w 2338388"/>
                <a:gd name="connsiteY3" fmla="*/ 54875 h 507312"/>
                <a:gd name="connsiteX4" fmla="*/ 1914525 w 2338388"/>
                <a:gd name="connsiteY4" fmla="*/ 42968 h 507312"/>
                <a:gd name="connsiteX5" fmla="*/ 1831181 w 2338388"/>
                <a:gd name="connsiteY5" fmla="*/ 33444 h 507312"/>
                <a:gd name="connsiteX6" fmla="*/ 1712119 w 2338388"/>
                <a:gd name="connsiteY6" fmla="*/ 12013 h 507312"/>
                <a:gd name="connsiteX7" fmla="*/ 1588294 w 2338388"/>
                <a:gd name="connsiteY7" fmla="*/ 106 h 507312"/>
                <a:gd name="connsiteX8" fmla="*/ 0 w 2338388"/>
                <a:gd name="connsiteY8" fmla="*/ 4868 h 507312"/>
                <a:gd name="connsiteX9" fmla="*/ 73819 w 2338388"/>
                <a:gd name="connsiteY9" fmla="*/ 33443 h 507312"/>
                <a:gd name="connsiteX10" fmla="*/ 154782 w 2338388"/>
                <a:gd name="connsiteY10" fmla="*/ 54875 h 507312"/>
                <a:gd name="connsiteX11" fmla="*/ 254794 w 2338388"/>
                <a:gd name="connsiteY11" fmla="*/ 73925 h 507312"/>
                <a:gd name="connsiteX12" fmla="*/ 342900 w 2338388"/>
                <a:gd name="connsiteY12" fmla="*/ 90593 h 507312"/>
                <a:gd name="connsiteX13" fmla="*/ 431007 w 2338388"/>
                <a:gd name="connsiteY13" fmla="*/ 104881 h 507312"/>
                <a:gd name="connsiteX14" fmla="*/ 559594 w 2338388"/>
                <a:gd name="connsiteY14" fmla="*/ 107262 h 507312"/>
                <a:gd name="connsiteX15" fmla="*/ 654844 w 2338388"/>
                <a:gd name="connsiteY15" fmla="*/ 107262 h 507312"/>
                <a:gd name="connsiteX16" fmla="*/ 757238 w 2338388"/>
                <a:gd name="connsiteY16" fmla="*/ 121550 h 507312"/>
                <a:gd name="connsiteX17" fmla="*/ 790575 w 2338388"/>
                <a:gd name="connsiteY17" fmla="*/ 121550 h 507312"/>
                <a:gd name="connsiteX18" fmla="*/ 914400 w 2338388"/>
                <a:gd name="connsiteY18" fmla="*/ 145362 h 507312"/>
                <a:gd name="connsiteX19" fmla="*/ 1002507 w 2338388"/>
                <a:gd name="connsiteY19" fmla="*/ 178700 h 507312"/>
                <a:gd name="connsiteX20" fmla="*/ 1069182 w 2338388"/>
                <a:gd name="connsiteY20" fmla="*/ 200131 h 507312"/>
                <a:gd name="connsiteX21" fmla="*/ 1097757 w 2338388"/>
                <a:gd name="connsiteY21" fmla="*/ 200131 h 507312"/>
                <a:gd name="connsiteX22" fmla="*/ 1152525 w 2338388"/>
                <a:gd name="connsiteY22" fmla="*/ 195368 h 507312"/>
                <a:gd name="connsiteX23" fmla="*/ 1219200 w 2338388"/>
                <a:gd name="connsiteY23" fmla="*/ 204893 h 507312"/>
                <a:gd name="connsiteX24" fmla="*/ 1302544 w 2338388"/>
                <a:gd name="connsiteY24" fmla="*/ 207275 h 507312"/>
                <a:gd name="connsiteX25" fmla="*/ 1307307 w 2338388"/>
                <a:gd name="connsiteY25" fmla="*/ 250137 h 507312"/>
                <a:gd name="connsiteX26" fmla="*/ 1385888 w 2338388"/>
                <a:gd name="connsiteY26" fmla="*/ 254900 h 507312"/>
                <a:gd name="connsiteX27" fmla="*/ 1402557 w 2338388"/>
                <a:gd name="connsiteY27" fmla="*/ 309668 h 507312"/>
                <a:gd name="connsiteX28" fmla="*/ 1450182 w 2338388"/>
                <a:gd name="connsiteY28" fmla="*/ 273950 h 507312"/>
                <a:gd name="connsiteX29" fmla="*/ 1493044 w 2338388"/>
                <a:gd name="connsiteY29" fmla="*/ 259662 h 507312"/>
                <a:gd name="connsiteX30" fmla="*/ 1490663 w 2338388"/>
                <a:gd name="connsiteY30" fmla="*/ 283475 h 507312"/>
                <a:gd name="connsiteX31" fmla="*/ 1535907 w 2338388"/>
                <a:gd name="connsiteY31" fmla="*/ 271568 h 507312"/>
                <a:gd name="connsiteX32" fmla="*/ 1538288 w 2338388"/>
                <a:gd name="connsiteY32" fmla="*/ 288237 h 507312"/>
                <a:gd name="connsiteX33" fmla="*/ 1576388 w 2338388"/>
                <a:gd name="connsiteY33" fmla="*/ 295381 h 507312"/>
                <a:gd name="connsiteX34" fmla="*/ 1593057 w 2338388"/>
                <a:gd name="connsiteY34" fmla="*/ 333481 h 507312"/>
                <a:gd name="connsiteX35" fmla="*/ 1609725 w 2338388"/>
                <a:gd name="connsiteY35" fmla="*/ 304906 h 507312"/>
                <a:gd name="connsiteX36" fmla="*/ 1631157 w 2338388"/>
                <a:gd name="connsiteY36" fmla="*/ 314431 h 507312"/>
                <a:gd name="connsiteX37" fmla="*/ 1652588 w 2338388"/>
                <a:gd name="connsiteY37" fmla="*/ 307287 h 507312"/>
                <a:gd name="connsiteX38" fmla="*/ 1669257 w 2338388"/>
                <a:gd name="connsiteY38" fmla="*/ 500168 h 507312"/>
                <a:gd name="connsiteX39" fmla="*/ 1709738 w 2338388"/>
                <a:gd name="connsiteY39" fmla="*/ 473975 h 507312"/>
                <a:gd name="connsiteX40" fmla="*/ 1752600 w 2338388"/>
                <a:gd name="connsiteY40" fmla="*/ 483500 h 507312"/>
                <a:gd name="connsiteX41" fmla="*/ 1776413 w 2338388"/>
                <a:gd name="connsiteY41" fmla="*/ 504931 h 507312"/>
                <a:gd name="connsiteX42" fmla="*/ 1812132 w 2338388"/>
                <a:gd name="connsiteY42" fmla="*/ 507312 h 507312"/>
                <a:gd name="connsiteX43" fmla="*/ 1824038 w 2338388"/>
                <a:gd name="connsiteY43" fmla="*/ 457306 h 507312"/>
                <a:gd name="connsiteX44" fmla="*/ 1847850 w 2338388"/>
                <a:gd name="connsiteY44" fmla="*/ 404918 h 507312"/>
                <a:gd name="connsiteX45" fmla="*/ 1862138 w 2338388"/>
                <a:gd name="connsiteY45" fmla="*/ 445400 h 507312"/>
                <a:gd name="connsiteX46" fmla="*/ 1881188 w 2338388"/>
                <a:gd name="connsiteY46" fmla="*/ 414443 h 507312"/>
                <a:gd name="connsiteX47" fmla="*/ 1909763 w 2338388"/>
                <a:gd name="connsiteY47" fmla="*/ 383487 h 507312"/>
                <a:gd name="connsiteX48" fmla="*/ 1955007 w 2338388"/>
                <a:gd name="connsiteY48" fmla="*/ 354912 h 507312"/>
                <a:gd name="connsiteX49" fmla="*/ 1993107 w 2338388"/>
                <a:gd name="connsiteY49" fmla="*/ 466831 h 507312"/>
                <a:gd name="connsiteX50" fmla="*/ 2031207 w 2338388"/>
                <a:gd name="connsiteY50" fmla="*/ 402537 h 507312"/>
                <a:gd name="connsiteX51" fmla="*/ 2043113 w 2338388"/>
                <a:gd name="connsiteY51" fmla="*/ 428731 h 507312"/>
                <a:gd name="connsiteX52" fmla="*/ 2057400 w 2338388"/>
                <a:gd name="connsiteY52" fmla="*/ 390631 h 507312"/>
                <a:gd name="connsiteX53" fmla="*/ 2100263 w 2338388"/>
                <a:gd name="connsiteY53" fmla="*/ 376343 h 507312"/>
                <a:gd name="connsiteX54" fmla="*/ 2138363 w 2338388"/>
                <a:gd name="connsiteY54" fmla="*/ 376343 h 507312"/>
                <a:gd name="connsiteX55" fmla="*/ 2159794 w 2338388"/>
                <a:gd name="connsiteY55" fmla="*/ 433493 h 507312"/>
                <a:gd name="connsiteX56" fmla="*/ 2183607 w 2338388"/>
                <a:gd name="connsiteY56" fmla="*/ 483500 h 507312"/>
                <a:gd name="connsiteX57" fmla="*/ 2195513 w 2338388"/>
                <a:gd name="connsiteY57" fmla="*/ 502550 h 507312"/>
                <a:gd name="connsiteX58" fmla="*/ 2238375 w 2338388"/>
                <a:gd name="connsiteY58" fmla="*/ 440637 h 507312"/>
                <a:gd name="connsiteX59" fmla="*/ 2264569 w 2338388"/>
                <a:gd name="connsiteY59" fmla="*/ 407300 h 507312"/>
                <a:gd name="connsiteX60" fmla="*/ 2302669 w 2338388"/>
                <a:gd name="connsiteY60" fmla="*/ 371581 h 507312"/>
                <a:gd name="connsiteX61" fmla="*/ 2305050 w 2338388"/>
                <a:gd name="connsiteY61" fmla="*/ 326337 h 507312"/>
                <a:gd name="connsiteX62" fmla="*/ 2321719 w 2338388"/>
                <a:gd name="connsiteY62" fmla="*/ 271568 h 507312"/>
                <a:gd name="connsiteX63" fmla="*/ 2338388 w 2338388"/>
                <a:gd name="connsiteY63" fmla="*/ 212037 h 507312"/>
                <a:gd name="connsiteX64" fmla="*/ 2326482 w 2338388"/>
                <a:gd name="connsiteY64" fmla="*/ 81068 h 507312"/>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52588 w 2338388"/>
                <a:gd name="connsiteY37" fmla="*/ 307191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24038 w 2338388"/>
                <a:gd name="connsiteY43" fmla="*/ 457210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93107 w 2338388"/>
                <a:gd name="connsiteY49" fmla="*/ 466735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100263 w 2338388"/>
                <a:gd name="connsiteY53" fmla="*/ 376247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43063 w 2338388"/>
                <a:gd name="connsiteY37" fmla="*/ 319097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24038 w 2338388"/>
                <a:gd name="connsiteY43" fmla="*/ 457210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93107 w 2338388"/>
                <a:gd name="connsiteY49" fmla="*/ 466735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100263 w 2338388"/>
                <a:gd name="connsiteY53" fmla="*/ 376247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43063 w 2338388"/>
                <a:gd name="connsiteY37" fmla="*/ 319097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33563 w 2338388"/>
                <a:gd name="connsiteY43" fmla="*/ 450066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93107 w 2338388"/>
                <a:gd name="connsiteY49" fmla="*/ 466735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100263 w 2338388"/>
                <a:gd name="connsiteY53" fmla="*/ 376247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43063 w 2338388"/>
                <a:gd name="connsiteY37" fmla="*/ 319097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33563 w 2338388"/>
                <a:gd name="connsiteY43" fmla="*/ 450066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85963 w 2338388"/>
                <a:gd name="connsiteY49" fmla="*/ 450066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100263 w 2338388"/>
                <a:gd name="connsiteY53" fmla="*/ 376247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 name="connsiteX0" fmla="*/ 2326482 w 2338388"/>
                <a:gd name="connsiteY0" fmla="*/ 80972 h 507216"/>
                <a:gd name="connsiteX1" fmla="*/ 2259807 w 2338388"/>
                <a:gd name="connsiteY1" fmla="*/ 76210 h 507216"/>
                <a:gd name="connsiteX2" fmla="*/ 2133600 w 2338388"/>
                <a:gd name="connsiteY2" fmla="*/ 57160 h 507216"/>
                <a:gd name="connsiteX3" fmla="*/ 2016919 w 2338388"/>
                <a:gd name="connsiteY3" fmla="*/ 54779 h 507216"/>
                <a:gd name="connsiteX4" fmla="*/ 1914525 w 2338388"/>
                <a:gd name="connsiteY4" fmla="*/ 42872 h 507216"/>
                <a:gd name="connsiteX5" fmla="*/ 1831181 w 2338388"/>
                <a:gd name="connsiteY5" fmla="*/ 33348 h 507216"/>
                <a:gd name="connsiteX6" fmla="*/ 1712119 w 2338388"/>
                <a:gd name="connsiteY6" fmla="*/ 11917 h 507216"/>
                <a:gd name="connsiteX7" fmla="*/ 1588294 w 2338388"/>
                <a:gd name="connsiteY7" fmla="*/ 10 h 507216"/>
                <a:gd name="connsiteX8" fmla="*/ 0 w 2338388"/>
                <a:gd name="connsiteY8" fmla="*/ 4772 h 507216"/>
                <a:gd name="connsiteX9" fmla="*/ 73819 w 2338388"/>
                <a:gd name="connsiteY9" fmla="*/ 33347 h 507216"/>
                <a:gd name="connsiteX10" fmla="*/ 154782 w 2338388"/>
                <a:gd name="connsiteY10" fmla="*/ 54779 h 507216"/>
                <a:gd name="connsiteX11" fmla="*/ 254794 w 2338388"/>
                <a:gd name="connsiteY11" fmla="*/ 73829 h 507216"/>
                <a:gd name="connsiteX12" fmla="*/ 342900 w 2338388"/>
                <a:gd name="connsiteY12" fmla="*/ 90497 h 507216"/>
                <a:gd name="connsiteX13" fmla="*/ 431007 w 2338388"/>
                <a:gd name="connsiteY13" fmla="*/ 104785 h 507216"/>
                <a:gd name="connsiteX14" fmla="*/ 559594 w 2338388"/>
                <a:gd name="connsiteY14" fmla="*/ 107166 h 507216"/>
                <a:gd name="connsiteX15" fmla="*/ 654844 w 2338388"/>
                <a:gd name="connsiteY15" fmla="*/ 107166 h 507216"/>
                <a:gd name="connsiteX16" fmla="*/ 757238 w 2338388"/>
                <a:gd name="connsiteY16" fmla="*/ 121454 h 507216"/>
                <a:gd name="connsiteX17" fmla="*/ 790575 w 2338388"/>
                <a:gd name="connsiteY17" fmla="*/ 121454 h 507216"/>
                <a:gd name="connsiteX18" fmla="*/ 914400 w 2338388"/>
                <a:gd name="connsiteY18" fmla="*/ 145266 h 507216"/>
                <a:gd name="connsiteX19" fmla="*/ 1002507 w 2338388"/>
                <a:gd name="connsiteY19" fmla="*/ 178604 h 507216"/>
                <a:gd name="connsiteX20" fmla="*/ 1069182 w 2338388"/>
                <a:gd name="connsiteY20" fmla="*/ 200035 h 507216"/>
                <a:gd name="connsiteX21" fmla="*/ 1097757 w 2338388"/>
                <a:gd name="connsiteY21" fmla="*/ 200035 h 507216"/>
                <a:gd name="connsiteX22" fmla="*/ 1152525 w 2338388"/>
                <a:gd name="connsiteY22" fmla="*/ 195272 h 507216"/>
                <a:gd name="connsiteX23" fmla="*/ 1219200 w 2338388"/>
                <a:gd name="connsiteY23" fmla="*/ 204797 h 507216"/>
                <a:gd name="connsiteX24" fmla="*/ 1302544 w 2338388"/>
                <a:gd name="connsiteY24" fmla="*/ 207179 h 507216"/>
                <a:gd name="connsiteX25" fmla="*/ 1307307 w 2338388"/>
                <a:gd name="connsiteY25" fmla="*/ 250041 h 507216"/>
                <a:gd name="connsiteX26" fmla="*/ 1385888 w 2338388"/>
                <a:gd name="connsiteY26" fmla="*/ 254804 h 507216"/>
                <a:gd name="connsiteX27" fmla="*/ 1402557 w 2338388"/>
                <a:gd name="connsiteY27" fmla="*/ 309572 h 507216"/>
                <a:gd name="connsiteX28" fmla="*/ 1450182 w 2338388"/>
                <a:gd name="connsiteY28" fmla="*/ 273854 h 507216"/>
                <a:gd name="connsiteX29" fmla="*/ 1493044 w 2338388"/>
                <a:gd name="connsiteY29" fmla="*/ 259566 h 507216"/>
                <a:gd name="connsiteX30" fmla="*/ 1490663 w 2338388"/>
                <a:gd name="connsiteY30" fmla="*/ 283379 h 507216"/>
                <a:gd name="connsiteX31" fmla="*/ 1535907 w 2338388"/>
                <a:gd name="connsiteY31" fmla="*/ 271472 h 507216"/>
                <a:gd name="connsiteX32" fmla="*/ 1538288 w 2338388"/>
                <a:gd name="connsiteY32" fmla="*/ 288141 h 507216"/>
                <a:gd name="connsiteX33" fmla="*/ 1576388 w 2338388"/>
                <a:gd name="connsiteY33" fmla="*/ 295285 h 507216"/>
                <a:gd name="connsiteX34" fmla="*/ 1593057 w 2338388"/>
                <a:gd name="connsiteY34" fmla="*/ 333385 h 507216"/>
                <a:gd name="connsiteX35" fmla="*/ 1609725 w 2338388"/>
                <a:gd name="connsiteY35" fmla="*/ 304810 h 507216"/>
                <a:gd name="connsiteX36" fmla="*/ 1631157 w 2338388"/>
                <a:gd name="connsiteY36" fmla="*/ 314335 h 507216"/>
                <a:gd name="connsiteX37" fmla="*/ 1643063 w 2338388"/>
                <a:gd name="connsiteY37" fmla="*/ 319097 h 507216"/>
                <a:gd name="connsiteX38" fmla="*/ 1669257 w 2338388"/>
                <a:gd name="connsiteY38" fmla="*/ 500072 h 507216"/>
                <a:gd name="connsiteX39" fmla="*/ 1709738 w 2338388"/>
                <a:gd name="connsiteY39" fmla="*/ 473879 h 507216"/>
                <a:gd name="connsiteX40" fmla="*/ 1752600 w 2338388"/>
                <a:gd name="connsiteY40" fmla="*/ 483404 h 507216"/>
                <a:gd name="connsiteX41" fmla="*/ 1776413 w 2338388"/>
                <a:gd name="connsiteY41" fmla="*/ 504835 h 507216"/>
                <a:gd name="connsiteX42" fmla="*/ 1812132 w 2338388"/>
                <a:gd name="connsiteY42" fmla="*/ 507216 h 507216"/>
                <a:gd name="connsiteX43" fmla="*/ 1833563 w 2338388"/>
                <a:gd name="connsiteY43" fmla="*/ 450066 h 507216"/>
                <a:gd name="connsiteX44" fmla="*/ 1847850 w 2338388"/>
                <a:gd name="connsiteY44" fmla="*/ 404822 h 507216"/>
                <a:gd name="connsiteX45" fmla="*/ 1862138 w 2338388"/>
                <a:gd name="connsiteY45" fmla="*/ 445304 h 507216"/>
                <a:gd name="connsiteX46" fmla="*/ 1881188 w 2338388"/>
                <a:gd name="connsiteY46" fmla="*/ 414347 h 507216"/>
                <a:gd name="connsiteX47" fmla="*/ 1909763 w 2338388"/>
                <a:gd name="connsiteY47" fmla="*/ 383391 h 507216"/>
                <a:gd name="connsiteX48" fmla="*/ 1955007 w 2338388"/>
                <a:gd name="connsiteY48" fmla="*/ 354816 h 507216"/>
                <a:gd name="connsiteX49" fmla="*/ 1985963 w 2338388"/>
                <a:gd name="connsiteY49" fmla="*/ 450066 h 507216"/>
                <a:gd name="connsiteX50" fmla="*/ 2031207 w 2338388"/>
                <a:gd name="connsiteY50" fmla="*/ 402441 h 507216"/>
                <a:gd name="connsiteX51" fmla="*/ 2043113 w 2338388"/>
                <a:gd name="connsiteY51" fmla="*/ 428635 h 507216"/>
                <a:gd name="connsiteX52" fmla="*/ 2057400 w 2338388"/>
                <a:gd name="connsiteY52" fmla="*/ 390535 h 507216"/>
                <a:gd name="connsiteX53" fmla="*/ 2088357 w 2338388"/>
                <a:gd name="connsiteY53" fmla="*/ 371485 h 507216"/>
                <a:gd name="connsiteX54" fmla="*/ 2138363 w 2338388"/>
                <a:gd name="connsiteY54" fmla="*/ 376247 h 507216"/>
                <a:gd name="connsiteX55" fmla="*/ 2159794 w 2338388"/>
                <a:gd name="connsiteY55" fmla="*/ 433397 h 507216"/>
                <a:gd name="connsiteX56" fmla="*/ 2183607 w 2338388"/>
                <a:gd name="connsiteY56" fmla="*/ 483404 h 507216"/>
                <a:gd name="connsiteX57" fmla="*/ 2195513 w 2338388"/>
                <a:gd name="connsiteY57" fmla="*/ 502454 h 507216"/>
                <a:gd name="connsiteX58" fmla="*/ 2238375 w 2338388"/>
                <a:gd name="connsiteY58" fmla="*/ 440541 h 507216"/>
                <a:gd name="connsiteX59" fmla="*/ 2264569 w 2338388"/>
                <a:gd name="connsiteY59" fmla="*/ 407204 h 507216"/>
                <a:gd name="connsiteX60" fmla="*/ 2302669 w 2338388"/>
                <a:gd name="connsiteY60" fmla="*/ 371485 h 507216"/>
                <a:gd name="connsiteX61" fmla="*/ 2305050 w 2338388"/>
                <a:gd name="connsiteY61" fmla="*/ 326241 h 507216"/>
                <a:gd name="connsiteX62" fmla="*/ 2321719 w 2338388"/>
                <a:gd name="connsiteY62" fmla="*/ 271472 h 507216"/>
                <a:gd name="connsiteX63" fmla="*/ 2338388 w 2338388"/>
                <a:gd name="connsiteY63" fmla="*/ 211941 h 507216"/>
                <a:gd name="connsiteX64" fmla="*/ 2326482 w 2338388"/>
                <a:gd name="connsiteY64" fmla="*/ 80972 h 50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338388" h="507216">
                  <a:moveTo>
                    <a:pt x="2326482" y="80972"/>
                  </a:moveTo>
                  <a:lnTo>
                    <a:pt x="2259807" y="76210"/>
                  </a:lnTo>
                  <a:lnTo>
                    <a:pt x="2133600" y="57160"/>
                  </a:lnTo>
                  <a:lnTo>
                    <a:pt x="2016919" y="54779"/>
                  </a:lnTo>
                  <a:lnTo>
                    <a:pt x="1914525" y="42872"/>
                  </a:lnTo>
                  <a:cubicBezTo>
                    <a:pt x="1881188" y="40491"/>
                    <a:pt x="1864915" y="38507"/>
                    <a:pt x="1831181" y="33348"/>
                  </a:cubicBezTo>
                  <a:cubicBezTo>
                    <a:pt x="1797447" y="28189"/>
                    <a:pt x="1746250" y="19854"/>
                    <a:pt x="1712119" y="11917"/>
                  </a:cubicBezTo>
                  <a:cubicBezTo>
                    <a:pt x="1670844" y="7948"/>
                    <a:pt x="1652200" y="-322"/>
                    <a:pt x="1588294" y="10"/>
                  </a:cubicBezTo>
                  <a:lnTo>
                    <a:pt x="0" y="4772"/>
                  </a:lnTo>
                  <a:lnTo>
                    <a:pt x="73819" y="33347"/>
                  </a:lnTo>
                  <a:lnTo>
                    <a:pt x="154782" y="54779"/>
                  </a:lnTo>
                  <a:lnTo>
                    <a:pt x="254794" y="73829"/>
                  </a:lnTo>
                  <a:lnTo>
                    <a:pt x="342900" y="90497"/>
                  </a:lnTo>
                  <a:lnTo>
                    <a:pt x="431007" y="104785"/>
                  </a:lnTo>
                  <a:lnTo>
                    <a:pt x="559594" y="107166"/>
                  </a:lnTo>
                  <a:lnTo>
                    <a:pt x="654844" y="107166"/>
                  </a:lnTo>
                  <a:lnTo>
                    <a:pt x="757238" y="121454"/>
                  </a:lnTo>
                  <a:lnTo>
                    <a:pt x="790575" y="121454"/>
                  </a:lnTo>
                  <a:lnTo>
                    <a:pt x="914400" y="145266"/>
                  </a:lnTo>
                  <a:lnTo>
                    <a:pt x="1002507" y="178604"/>
                  </a:lnTo>
                  <a:lnTo>
                    <a:pt x="1069182" y="200035"/>
                  </a:lnTo>
                  <a:lnTo>
                    <a:pt x="1097757" y="200035"/>
                  </a:lnTo>
                  <a:lnTo>
                    <a:pt x="1152525" y="195272"/>
                  </a:lnTo>
                  <a:lnTo>
                    <a:pt x="1219200" y="204797"/>
                  </a:lnTo>
                  <a:lnTo>
                    <a:pt x="1302544" y="207179"/>
                  </a:lnTo>
                  <a:lnTo>
                    <a:pt x="1307307" y="250041"/>
                  </a:lnTo>
                  <a:lnTo>
                    <a:pt x="1385888" y="254804"/>
                  </a:lnTo>
                  <a:lnTo>
                    <a:pt x="1402557" y="309572"/>
                  </a:lnTo>
                  <a:lnTo>
                    <a:pt x="1450182" y="273854"/>
                  </a:lnTo>
                  <a:lnTo>
                    <a:pt x="1493044" y="259566"/>
                  </a:lnTo>
                  <a:lnTo>
                    <a:pt x="1490663" y="283379"/>
                  </a:lnTo>
                  <a:lnTo>
                    <a:pt x="1535907" y="271472"/>
                  </a:lnTo>
                  <a:lnTo>
                    <a:pt x="1538288" y="288141"/>
                  </a:lnTo>
                  <a:lnTo>
                    <a:pt x="1576388" y="295285"/>
                  </a:lnTo>
                  <a:lnTo>
                    <a:pt x="1593057" y="333385"/>
                  </a:lnTo>
                  <a:lnTo>
                    <a:pt x="1609725" y="304810"/>
                  </a:lnTo>
                  <a:lnTo>
                    <a:pt x="1631157" y="314335"/>
                  </a:lnTo>
                  <a:lnTo>
                    <a:pt x="1643063" y="319097"/>
                  </a:lnTo>
                  <a:lnTo>
                    <a:pt x="1669257" y="500072"/>
                  </a:lnTo>
                  <a:lnTo>
                    <a:pt x="1709738" y="473879"/>
                  </a:lnTo>
                  <a:lnTo>
                    <a:pt x="1752600" y="483404"/>
                  </a:lnTo>
                  <a:lnTo>
                    <a:pt x="1776413" y="504835"/>
                  </a:lnTo>
                  <a:lnTo>
                    <a:pt x="1812132" y="507216"/>
                  </a:lnTo>
                  <a:lnTo>
                    <a:pt x="1833563" y="450066"/>
                  </a:lnTo>
                  <a:lnTo>
                    <a:pt x="1847850" y="404822"/>
                  </a:lnTo>
                  <a:lnTo>
                    <a:pt x="1862138" y="445304"/>
                  </a:lnTo>
                  <a:lnTo>
                    <a:pt x="1881188" y="414347"/>
                  </a:lnTo>
                  <a:lnTo>
                    <a:pt x="1909763" y="383391"/>
                  </a:lnTo>
                  <a:lnTo>
                    <a:pt x="1955007" y="354816"/>
                  </a:lnTo>
                  <a:lnTo>
                    <a:pt x="1985963" y="450066"/>
                  </a:lnTo>
                  <a:lnTo>
                    <a:pt x="2031207" y="402441"/>
                  </a:lnTo>
                  <a:lnTo>
                    <a:pt x="2043113" y="428635"/>
                  </a:lnTo>
                  <a:lnTo>
                    <a:pt x="2057400" y="390535"/>
                  </a:lnTo>
                  <a:lnTo>
                    <a:pt x="2088357" y="371485"/>
                  </a:lnTo>
                  <a:lnTo>
                    <a:pt x="2138363" y="376247"/>
                  </a:lnTo>
                  <a:lnTo>
                    <a:pt x="2159794" y="433397"/>
                  </a:lnTo>
                  <a:lnTo>
                    <a:pt x="2183607" y="483404"/>
                  </a:lnTo>
                  <a:lnTo>
                    <a:pt x="2195513" y="502454"/>
                  </a:lnTo>
                  <a:lnTo>
                    <a:pt x="2238375" y="440541"/>
                  </a:lnTo>
                  <a:lnTo>
                    <a:pt x="2264569" y="407204"/>
                  </a:lnTo>
                  <a:lnTo>
                    <a:pt x="2302669" y="371485"/>
                  </a:lnTo>
                  <a:lnTo>
                    <a:pt x="2305050" y="326241"/>
                  </a:lnTo>
                  <a:lnTo>
                    <a:pt x="2321719" y="271472"/>
                  </a:lnTo>
                  <a:lnTo>
                    <a:pt x="2338388" y="211941"/>
                  </a:lnTo>
                  <a:lnTo>
                    <a:pt x="2326482" y="80972"/>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a:off x="3736181" y="1950244"/>
              <a:ext cx="771525" cy="535781"/>
            </a:xfrm>
            <a:custGeom>
              <a:avLst/>
              <a:gdLst>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71500 w 762000"/>
                <a:gd name="connsiteY7" fmla="*/ 80962 h 542925"/>
                <a:gd name="connsiteX8" fmla="*/ 535782 w 762000"/>
                <a:gd name="connsiteY8" fmla="*/ 107156 h 542925"/>
                <a:gd name="connsiteX9" fmla="*/ 535782 w 762000"/>
                <a:gd name="connsiteY9" fmla="*/ 107156 h 542925"/>
                <a:gd name="connsiteX10" fmla="*/ 509588 w 762000"/>
                <a:gd name="connsiteY10" fmla="*/ 111919 h 542925"/>
                <a:gd name="connsiteX11" fmla="*/ 481013 w 762000"/>
                <a:gd name="connsiteY11" fmla="*/ 80962 h 542925"/>
                <a:gd name="connsiteX12" fmla="*/ 464344 w 762000"/>
                <a:gd name="connsiteY12" fmla="*/ 59531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85763 w 762000"/>
                <a:gd name="connsiteY47" fmla="*/ 338137 h 542925"/>
                <a:gd name="connsiteX48" fmla="*/ 395288 w 762000"/>
                <a:gd name="connsiteY48" fmla="*/ 323850 h 542925"/>
                <a:gd name="connsiteX49" fmla="*/ 400050 w 762000"/>
                <a:gd name="connsiteY49" fmla="*/ 340519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71500 w 762000"/>
                <a:gd name="connsiteY7" fmla="*/ 80962 h 542925"/>
                <a:gd name="connsiteX8" fmla="*/ 535782 w 762000"/>
                <a:gd name="connsiteY8" fmla="*/ 107156 h 542925"/>
                <a:gd name="connsiteX9" fmla="*/ 535782 w 762000"/>
                <a:gd name="connsiteY9" fmla="*/ 107156 h 542925"/>
                <a:gd name="connsiteX10" fmla="*/ 509588 w 762000"/>
                <a:gd name="connsiteY10" fmla="*/ 111919 h 542925"/>
                <a:gd name="connsiteX11" fmla="*/ 488157 w 762000"/>
                <a:gd name="connsiteY11" fmla="*/ 76200 h 542925"/>
                <a:gd name="connsiteX12" fmla="*/ 464344 w 762000"/>
                <a:gd name="connsiteY12" fmla="*/ 59531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85763 w 762000"/>
                <a:gd name="connsiteY47" fmla="*/ 338137 h 542925"/>
                <a:gd name="connsiteX48" fmla="*/ 395288 w 762000"/>
                <a:gd name="connsiteY48" fmla="*/ 323850 h 542925"/>
                <a:gd name="connsiteX49" fmla="*/ 400050 w 762000"/>
                <a:gd name="connsiteY49" fmla="*/ 340519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71500 w 762000"/>
                <a:gd name="connsiteY7" fmla="*/ 80962 h 542925"/>
                <a:gd name="connsiteX8" fmla="*/ 535782 w 762000"/>
                <a:gd name="connsiteY8" fmla="*/ 107156 h 542925"/>
                <a:gd name="connsiteX9" fmla="*/ 535782 w 762000"/>
                <a:gd name="connsiteY9" fmla="*/ 107156 h 542925"/>
                <a:gd name="connsiteX10" fmla="*/ 509588 w 762000"/>
                <a:gd name="connsiteY10" fmla="*/ 111919 h 542925"/>
                <a:gd name="connsiteX11" fmla="*/ 488157 w 762000"/>
                <a:gd name="connsiteY11" fmla="*/ 76200 h 542925"/>
                <a:gd name="connsiteX12" fmla="*/ 473869 w 762000"/>
                <a:gd name="connsiteY12" fmla="*/ 52387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85763 w 762000"/>
                <a:gd name="connsiteY47" fmla="*/ 338137 h 542925"/>
                <a:gd name="connsiteX48" fmla="*/ 395288 w 762000"/>
                <a:gd name="connsiteY48" fmla="*/ 323850 h 542925"/>
                <a:gd name="connsiteX49" fmla="*/ 400050 w 762000"/>
                <a:gd name="connsiteY49" fmla="*/ 340519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71500 w 762000"/>
                <a:gd name="connsiteY7" fmla="*/ 80962 h 542925"/>
                <a:gd name="connsiteX8" fmla="*/ 535782 w 762000"/>
                <a:gd name="connsiteY8" fmla="*/ 107156 h 542925"/>
                <a:gd name="connsiteX9" fmla="*/ 545307 w 762000"/>
                <a:gd name="connsiteY9" fmla="*/ 128587 h 542925"/>
                <a:gd name="connsiteX10" fmla="*/ 509588 w 762000"/>
                <a:gd name="connsiteY10" fmla="*/ 111919 h 542925"/>
                <a:gd name="connsiteX11" fmla="*/ 488157 w 762000"/>
                <a:gd name="connsiteY11" fmla="*/ 76200 h 542925"/>
                <a:gd name="connsiteX12" fmla="*/ 473869 w 762000"/>
                <a:gd name="connsiteY12" fmla="*/ 52387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85763 w 762000"/>
                <a:gd name="connsiteY47" fmla="*/ 338137 h 542925"/>
                <a:gd name="connsiteX48" fmla="*/ 395288 w 762000"/>
                <a:gd name="connsiteY48" fmla="*/ 323850 h 542925"/>
                <a:gd name="connsiteX49" fmla="*/ 400050 w 762000"/>
                <a:gd name="connsiteY49" fmla="*/ 340519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71500 w 762000"/>
                <a:gd name="connsiteY7" fmla="*/ 80962 h 542925"/>
                <a:gd name="connsiteX8" fmla="*/ 557213 w 762000"/>
                <a:gd name="connsiteY8" fmla="*/ 107156 h 542925"/>
                <a:gd name="connsiteX9" fmla="*/ 545307 w 762000"/>
                <a:gd name="connsiteY9" fmla="*/ 128587 h 542925"/>
                <a:gd name="connsiteX10" fmla="*/ 509588 w 762000"/>
                <a:gd name="connsiteY10" fmla="*/ 111919 h 542925"/>
                <a:gd name="connsiteX11" fmla="*/ 488157 w 762000"/>
                <a:gd name="connsiteY11" fmla="*/ 76200 h 542925"/>
                <a:gd name="connsiteX12" fmla="*/ 473869 w 762000"/>
                <a:gd name="connsiteY12" fmla="*/ 52387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85763 w 762000"/>
                <a:gd name="connsiteY47" fmla="*/ 338137 h 542925"/>
                <a:gd name="connsiteX48" fmla="*/ 395288 w 762000"/>
                <a:gd name="connsiteY48" fmla="*/ 323850 h 542925"/>
                <a:gd name="connsiteX49" fmla="*/ 400050 w 762000"/>
                <a:gd name="connsiteY49" fmla="*/ 340519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83406 w 762000"/>
                <a:gd name="connsiteY7" fmla="*/ 76199 h 542925"/>
                <a:gd name="connsiteX8" fmla="*/ 557213 w 762000"/>
                <a:gd name="connsiteY8" fmla="*/ 107156 h 542925"/>
                <a:gd name="connsiteX9" fmla="*/ 545307 w 762000"/>
                <a:gd name="connsiteY9" fmla="*/ 128587 h 542925"/>
                <a:gd name="connsiteX10" fmla="*/ 509588 w 762000"/>
                <a:gd name="connsiteY10" fmla="*/ 111919 h 542925"/>
                <a:gd name="connsiteX11" fmla="*/ 488157 w 762000"/>
                <a:gd name="connsiteY11" fmla="*/ 76200 h 542925"/>
                <a:gd name="connsiteX12" fmla="*/ 473869 w 762000"/>
                <a:gd name="connsiteY12" fmla="*/ 52387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85763 w 762000"/>
                <a:gd name="connsiteY47" fmla="*/ 338137 h 542925"/>
                <a:gd name="connsiteX48" fmla="*/ 395288 w 762000"/>
                <a:gd name="connsiteY48" fmla="*/ 323850 h 542925"/>
                <a:gd name="connsiteX49" fmla="*/ 400050 w 762000"/>
                <a:gd name="connsiteY49" fmla="*/ 340519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83406 w 762000"/>
                <a:gd name="connsiteY7" fmla="*/ 76199 h 542925"/>
                <a:gd name="connsiteX8" fmla="*/ 557213 w 762000"/>
                <a:gd name="connsiteY8" fmla="*/ 107156 h 542925"/>
                <a:gd name="connsiteX9" fmla="*/ 545307 w 762000"/>
                <a:gd name="connsiteY9" fmla="*/ 128587 h 542925"/>
                <a:gd name="connsiteX10" fmla="*/ 509588 w 762000"/>
                <a:gd name="connsiteY10" fmla="*/ 111919 h 542925"/>
                <a:gd name="connsiteX11" fmla="*/ 488157 w 762000"/>
                <a:gd name="connsiteY11" fmla="*/ 76200 h 542925"/>
                <a:gd name="connsiteX12" fmla="*/ 473869 w 762000"/>
                <a:gd name="connsiteY12" fmla="*/ 52387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78619 w 762000"/>
                <a:gd name="connsiteY47" fmla="*/ 323850 h 542925"/>
                <a:gd name="connsiteX48" fmla="*/ 395288 w 762000"/>
                <a:gd name="connsiteY48" fmla="*/ 323850 h 542925"/>
                <a:gd name="connsiteX49" fmla="*/ 400050 w 762000"/>
                <a:gd name="connsiteY49" fmla="*/ 340519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83406 w 762000"/>
                <a:gd name="connsiteY7" fmla="*/ 76199 h 542925"/>
                <a:gd name="connsiteX8" fmla="*/ 557213 w 762000"/>
                <a:gd name="connsiteY8" fmla="*/ 107156 h 542925"/>
                <a:gd name="connsiteX9" fmla="*/ 545307 w 762000"/>
                <a:gd name="connsiteY9" fmla="*/ 128587 h 542925"/>
                <a:gd name="connsiteX10" fmla="*/ 509588 w 762000"/>
                <a:gd name="connsiteY10" fmla="*/ 111919 h 542925"/>
                <a:gd name="connsiteX11" fmla="*/ 488157 w 762000"/>
                <a:gd name="connsiteY11" fmla="*/ 76200 h 542925"/>
                <a:gd name="connsiteX12" fmla="*/ 473869 w 762000"/>
                <a:gd name="connsiteY12" fmla="*/ 52387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78619 w 762000"/>
                <a:gd name="connsiteY47" fmla="*/ 323850 h 542925"/>
                <a:gd name="connsiteX48" fmla="*/ 378620 w 762000"/>
                <a:gd name="connsiteY48" fmla="*/ 302419 h 542925"/>
                <a:gd name="connsiteX49" fmla="*/ 400050 w 762000"/>
                <a:gd name="connsiteY49" fmla="*/ 340519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83406 w 762000"/>
                <a:gd name="connsiteY7" fmla="*/ 76199 h 542925"/>
                <a:gd name="connsiteX8" fmla="*/ 557213 w 762000"/>
                <a:gd name="connsiteY8" fmla="*/ 107156 h 542925"/>
                <a:gd name="connsiteX9" fmla="*/ 545307 w 762000"/>
                <a:gd name="connsiteY9" fmla="*/ 128587 h 542925"/>
                <a:gd name="connsiteX10" fmla="*/ 509588 w 762000"/>
                <a:gd name="connsiteY10" fmla="*/ 111919 h 542925"/>
                <a:gd name="connsiteX11" fmla="*/ 488157 w 762000"/>
                <a:gd name="connsiteY11" fmla="*/ 76200 h 542925"/>
                <a:gd name="connsiteX12" fmla="*/ 473869 w 762000"/>
                <a:gd name="connsiteY12" fmla="*/ 52387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78619 w 762000"/>
                <a:gd name="connsiteY47" fmla="*/ 323850 h 542925"/>
                <a:gd name="connsiteX48" fmla="*/ 378620 w 762000"/>
                <a:gd name="connsiteY48" fmla="*/ 302419 h 542925"/>
                <a:gd name="connsiteX49" fmla="*/ 397669 w 762000"/>
                <a:gd name="connsiteY49" fmla="*/ 323850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83406 w 762000"/>
                <a:gd name="connsiteY7" fmla="*/ 76199 h 542925"/>
                <a:gd name="connsiteX8" fmla="*/ 557213 w 762000"/>
                <a:gd name="connsiteY8" fmla="*/ 107156 h 542925"/>
                <a:gd name="connsiteX9" fmla="*/ 545307 w 762000"/>
                <a:gd name="connsiteY9" fmla="*/ 128587 h 542925"/>
                <a:gd name="connsiteX10" fmla="*/ 509588 w 762000"/>
                <a:gd name="connsiteY10" fmla="*/ 111919 h 542925"/>
                <a:gd name="connsiteX11" fmla="*/ 488157 w 762000"/>
                <a:gd name="connsiteY11" fmla="*/ 76200 h 542925"/>
                <a:gd name="connsiteX12" fmla="*/ 473869 w 762000"/>
                <a:gd name="connsiteY12" fmla="*/ 52387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78619 w 762000"/>
                <a:gd name="connsiteY47" fmla="*/ 323850 h 542925"/>
                <a:gd name="connsiteX48" fmla="*/ 392908 w 762000"/>
                <a:gd name="connsiteY48" fmla="*/ 300037 h 542925"/>
                <a:gd name="connsiteX49" fmla="*/ 397669 w 762000"/>
                <a:gd name="connsiteY49" fmla="*/ 323850 h 542925"/>
                <a:gd name="connsiteX50" fmla="*/ 433388 w 762000"/>
                <a:gd name="connsiteY50" fmla="*/ 271462 h 542925"/>
                <a:gd name="connsiteX51" fmla="*/ 476250 w 762000"/>
                <a:gd name="connsiteY51" fmla="*/ 226219 h 542925"/>
                <a:gd name="connsiteX52" fmla="*/ 481013 w 762000"/>
                <a:gd name="connsiteY52" fmla="*/ 292894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62000"/>
                <a:gd name="connsiteY0" fmla="*/ 157162 h 542925"/>
                <a:gd name="connsiteX1" fmla="*/ 726282 w 762000"/>
                <a:gd name="connsiteY1" fmla="*/ 116681 h 542925"/>
                <a:gd name="connsiteX2" fmla="*/ 700088 w 762000"/>
                <a:gd name="connsiteY2" fmla="*/ 76200 h 542925"/>
                <a:gd name="connsiteX3" fmla="*/ 676275 w 762000"/>
                <a:gd name="connsiteY3" fmla="*/ 66675 h 542925"/>
                <a:gd name="connsiteX4" fmla="*/ 642938 w 762000"/>
                <a:gd name="connsiteY4" fmla="*/ 57150 h 542925"/>
                <a:gd name="connsiteX5" fmla="*/ 628650 w 762000"/>
                <a:gd name="connsiteY5" fmla="*/ 52387 h 542925"/>
                <a:gd name="connsiteX6" fmla="*/ 600075 w 762000"/>
                <a:gd name="connsiteY6" fmla="*/ 54769 h 542925"/>
                <a:gd name="connsiteX7" fmla="*/ 583406 w 762000"/>
                <a:gd name="connsiteY7" fmla="*/ 76199 h 542925"/>
                <a:gd name="connsiteX8" fmla="*/ 557213 w 762000"/>
                <a:gd name="connsiteY8" fmla="*/ 107156 h 542925"/>
                <a:gd name="connsiteX9" fmla="*/ 545307 w 762000"/>
                <a:gd name="connsiteY9" fmla="*/ 128587 h 542925"/>
                <a:gd name="connsiteX10" fmla="*/ 509588 w 762000"/>
                <a:gd name="connsiteY10" fmla="*/ 111919 h 542925"/>
                <a:gd name="connsiteX11" fmla="*/ 488157 w 762000"/>
                <a:gd name="connsiteY11" fmla="*/ 76200 h 542925"/>
                <a:gd name="connsiteX12" fmla="*/ 473869 w 762000"/>
                <a:gd name="connsiteY12" fmla="*/ 52387 h 542925"/>
                <a:gd name="connsiteX13" fmla="*/ 454819 w 762000"/>
                <a:gd name="connsiteY13" fmla="*/ 50006 h 542925"/>
                <a:gd name="connsiteX14" fmla="*/ 440532 w 762000"/>
                <a:gd name="connsiteY14" fmla="*/ 47625 h 542925"/>
                <a:gd name="connsiteX15" fmla="*/ 416719 w 762000"/>
                <a:gd name="connsiteY15" fmla="*/ 59531 h 542925"/>
                <a:gd name="connsiteX16" fmla="*/ 385763 w 762000"/>
                <a:gd name="connsiteY16" fmla="*/ 78581 h 542925"/>
                <a:gd name="connsiteX17" fmla="*/ 369094 w 762000"/>
                <a:gd name="connsiteY17" fmla="*/ 92869 h 542925"/>
                <a:gd name="connsiteX18" fmla="*/ 335757 w 762000"/>
                <a:gd name="connsiteY18" fmla="*/ 92869 h 542925"/>
                <a:gd name="connsiteX19" fmla="*/ 321469 w 762000"/>
                <a:gd name="connsiteY19" fmla="*/ 80962 h 542925"/>
                <a:gd name="connsiteX20" fmla="*/ 295275 w 762000"/>
                <a:gd name="connsiteY20" fmla="*/ 71437 h 542925"/>
                <a:gd name="connsiteX21" fmla="*/ 269082 w 762000"/>
                <a:gd name="connsiteY21" fmla="*/ 85725 h 542925"/>
                <a:gd name="connsiteX22" fmla="*/ 245269 w 762000"/>
                <a:gd name="connsiteY22" fmla="*/ 109537 h 542925"/>
                <a:gd name="connsiteX23" fmla="*/ 223838 w 762000"/>
                <a:gd name="connsiteY23" fmla="*/ 116681 h 542925"/>
                <a:gd name="connsiteX24" fmla="*/ 178594 w 762000"/>
                <a:gd name="connsiteY24" fmla="*/ 88106 h 542925"/>
                <a:gd name="connsiteX25" fmla="*/ 116682 w 762000"/>
                <a:gd name="connsiteY25" fmla="*/ 45244 h 542925"/>
                <a:gd name="connsiteX26" fmla="*/ 69057 w 762000"/>
                <a:gd name="connsiteY26" fmla="*/ 14287 h 542925"/>
                <a:gd name="connsiteX27" fmla="*/ 30957 w 762000"/>
                <a:gd name="connsiteY27" fmla="*/ 0 h 542925"/>
                <a:gd name="connsiteX28" fmla="*/ 23813 w 762000"/>
                <a:gd name="connsiteY28" fmla="*/ 54769 h 542925"/>
                <a:gd name="connsiteX29" fmla="*/ 19050 w 762000"/>
                <a:gd name="connsiteY29" fmla="*/ 119062 h 542925"/>
                <a:gd name="connsiteX30" fmla="*/ 9525 w 762000"/>
                <a:gd name="connsiteY30" fmla="*/ 197644 h 542925"/>
                <a:gd name="connsiteX31" fmla="*/ 2382 w 762000"/>
                <a:gd name="connsiteY31" fmla="*/ 261937 h 542925"/>
                <a:gd name="connsiteX32" fmla="*/ 0 w 762000"/>
                <a:gd name="connsiteY32" fmla="*/ 297656 h 542925"/>
                <a:gd name="connsiteX33" fmla="*/ 30957 w 762000"/>
                <a:gd name="connsiteY33" fmla="*/ 292894 h 542925"/>
                <a:gd name="connsiteX34" fmla="*/ 80963 w 762000"/>
                <a:gd name="connsiteY34" fmla="*/ 316706 h 542925"/>
                <a:gd name="connsiteX35" fmla="*/ 111919 w 762000"/>
                <a:gd name="connsiteY35" fmla="*/ 340519 h 542925"/>
                <a:gd name="connsiteX36" fmla="*/ 121444 w 762000"/>
                <a:gd name="connsiteY36" fmla="*/ 350044 h 542925"/>
                <a:gd name="connsiteX37" fmla="*/ 135732 w 762000"/>
                <a:gd name="connsiteY37" fmla="*/ 421481 h 542925"/>
                <a:gd name="connsiteX38" fmla="*/ 152400 w 762000"/>
                <a:gd name="connsiteY38" fmla="*/ 511969 h 542925"/>
                <a:gd name="connsiteX39" fmla="*/ 207169 w 762000"/>
                <a:gd name="connsiteY39" fmla="*/ 509587 h 542925"/>
                <a:gd name="connsiteX40" fmla="*/ 223838 w 762000"/>
                <a:gd name="connsiteY40" fmla="*/ 542925 h 542925"/>
                <a:gd name="connsiteX41" fmla="*/ 247650 w 762000"/>
                <a:gd name="connsiteY41" fmla="*/ 495300 h 542925"/>
                <a:gd name="connsiteX42" fmla="*/ 259557 w 762000"/>
                <a:gd name="connsiteY42" fmla="*/ 483394 h 542925"/>
                <a:gd name="connsiteX43" fmla="*/ 280988 w 762000"/>
                <a:gd name="connsiteY43" fmla="*/ 535781 h 542925"/>
                <a:gd name="connsiteX44" fmla="*/ 307182 w 762000"/>
                <a:gd name="connsiteY44" fmla="*/ 490537 h 542925"/>
                <a:gd name="connsiteX45" fmla="*/ 328613 w 762000"/>
                <a:gd name="connsiteY45" fmla="*/ 428625 h 542925"/>
                <a:gd name="connsiteX46" fmla="*/ 357188 w 762000"/>
                <a:gd name="connsiteY46" fmla="*/ 373856 h 542925"/>
                <a:gd name="connsiteX47" fmla="*/ 378619 w 762000"/>
                <a:gd name="connsiteY47" fmla="*/ 323850 h 542925"/>
                <a:gd name="connsiteX48" fmla="*/ 392908 w 762000"/>
                <a:gd name="connsiteY48" fmla="*/ 300037 h 542925"/>
                <a:gd name="connsiteX49" fmla="*/ 397669 w 762000"/>
                <a:gd name="connsiteY49" fmla="*/ 323850 h 542925"/>
                <a:gd name="connsiteX50" fmla="*/ 433388 w 762000"/>
                <a:gd name="connsiteY50" fmla="*/ 271462 h 542925"/>
                <a:gd name="connsiteX51" fmla="*/ 476250 w 762000"/>
                <a:gd name="connsiteY51" fmla="*/ 226219 h 542925"/>
                <a:gd name="connsiteX52" fmla="*/ 490538 w 762000"/>
                <a:gd name="connsiteY52" fmla="*/ 297657 h 542925"/>
                <a:gd name="connsiteX53" fmla="*/ 495300 w 762000"/>
                <a:gd name="connsiteY53" fmla="*/ 371475 h 542925"/>
                <a:gd name="connsiteX54" fmla="*/ 500063 w 762000"/>
                <a:gd name="connsiteY54" fmla="*/ 428625 h 542925"/>
                <a:gd name="connsiteX55" fmla="*/ 507207 w 762000"/>
                <a:gd name="connsiteY55" fmla="*/ 450056 h 542925"/>
                <a:gd name="connsiteX56" fmla="*/ 526257 w 762000"/>
                <a:gd name="connsiteY56" fmla="*/ 457200 h 542925"/>
                <a:gd name="connsiteX57" fmla="*/ 557213 w 762000"/>
                <a:gd name="connsiteY57" fmla="*/ 450056 h 542925"/>
                <a:gd name="connsiteX58" fmla="*/ 578644 w 762000"/>
                <a:gd name="connsiteY58" fmla="*/ 421481 h 542925"/>
                <a:gd name="connsiteX59" fmla="*/ 597694 w 762000"/>
                <a:gd name="connsiteY59" fmla="*/ 345281 h 542925"/>
                <a:gd name="connsiteX60" fmla="*/ 604838 w 762000"/>
                <a:gd name="connsiteY60" fmla="*/ 280987 h 542925"/>
                <a:gd name="connsiteX61" fmla="*/ 614363 w 762000"/>
                <a:gd name="connsiteY61" fmla="*/ 202406 h 542925"/>
                <a:gd name="connsiteX62" fmla="*/ 614363 w 762000"/>
                <a:gd name="connsiteY62" fmla="*/ 142875 h 542925"/>
                <a:gd name="connsiteX63" fmla="*/ 619125 w 762000"/>
                <a:gd name="connsiteY63" fmla="*/ 130969 h 542925"/>
                <a:gd name="connsiteX64" fmla="*/ 631032 w 762000"/>
                <a:gd name="connsiteY64" fmla="*/ 147637 h 542925"/>
                <a:gd name="connsiteX65" fmla="*/ 647700 w 762000"/>
                <a:gd name="connsiteY65" fmla="*/ 257175 h 542925"/>
                <a:gd name="connsiteX66" fmla="*/ 661988 w 762000"/>
                <a:gd name="connsiteY66" fmla="*/ 338137 h 542925"/>
                <a:gd name="connsiteX67" fmla="*/ 678657 w 762000"/>
                <a:gd name="connsiteY67" fmla="*/ 390525 h 542925"/>
                <a:gd name="connsiteX68" fmla="*/ 700088 w 762000"/>
                <a:gd name="connsiteY68" fmla="*/ 414337 h 542925"/>
                <a:gd name="connsiteX69" fmla="*/ 723900 w 762000"/>
                <a:gd name="connsiteY69" fmla="*/ 409575 h 542925"/>
                <a:gd name="connsiteX70" fmla="*/ 742950 w 762000"/>
                <a:gd name="connsiteY70" fmla="*/ 371475 h 542925"/>
                <a:gd name="connsiteX71" fmla="*/ 750094 w 762000"/>
                <a:gd name="connsiteY71" fmla="*/ 304800 h 542925"/>
                <a:gd name="connsiteX72" fmla="*/ 762000 w 762000"/>
                <a:gd name="connsiteY72" fmla="*/ 242887 h 542925"/>
                <a:gd name="connsiteX73" fmla="*/ 762000 w 762000"/>
                <a:gd name="connsiteY73" fmla="*/ 216694 h 542925"/>
                <a:gd name="connsiteX74" fmla="*/ 757238 w 762000"/>
                <a:gd name="connsiteY74" fmla="*/ 157162 h 542925"/>
                <a:gd name="connsiteX0" fmla="*/ 757238 w 771525"/>
                <a:gd name="connsiteY0" fmla="*/ 157162 h 542925"/>
                <a:gd name="connsiteX1" fmla="*/ 726282 w 771525"/>
                <a:gd name="connsiteY1" fmla="*/ 116681 h 542925"/>
                <a:gd name="connsiteX2" fmla="*/ 700088 w 771525"/>
                <a:gd name="connsiteY2" fmla="*/ 76200 h 542925"/>
                <a:gd name="connsiteX3" fmla="*/ 676275 w 771525"/>
                <a:gd name="connsiteY3" fmla="*/ 66675 h 542925"/>
                <a:gd name="connsiteX4" fmla="*/ 642938 w 771525"/>
                <a:gd name="connsiteY4" fmla="*/ 57150 h 542925"/>
                <a:gd name="connsiteX5" fmla="*/ 628650 w 771525"/>
                <a:gd name="connsiteY5" fmla="*/ 52387 h 542925"/>
                <a:gd name="connsiteX6" fmla="*/ 600075 w 771525"/>
                <a:gd name="connsiteY6" fmla="*/ 54769 h 542925"/>
                <a:gd name="connsiteX7" fmla="*/ 583406 w 771525"/>
                <a:gd name="connsiteY7" fmla="*/ 76199 h 542925"/>
                <a:gd name="connsiteX8" fmla="*/ 557213 w 771525"/>
                <a:gd name="connsiteY8" fmla="*/ 107156 h 542925"/>
                <a:gd name="connsiteX9" fmla="*/ 545307 w 771525"/>
                <a:gd name="connsiteY9" fmla="*/ 128587 h 542925"/>
                <a:gd name="connsiteX10" fmla="*/ 509588 w 771525"/>
                <a:gd name="connsiteY10" fmla="*/ 111919 h 542925"/>
                <a:gd name="connsiteX11" fmla="*/ 488157 w 771525"/>
                <a:gd name="connsiteY11" fmla="*/ 76200 h 542925"/>
                <a:gd name="connsiteX12" fmla="*/ 473869 w 771525"/>
                <a:gd name="connsiteY12" fmla="*/ 52387 h 542925"/>
                <a:gd name="connsiteX13" fmla="*/ 454819 w 771525"/>
                <a:gd name="connsiteY13" fmla="*/ 50006 h 542925"/>
                <a:gd name="connsiteX14" fmla="*/ 440532 w 771525"/>
                <a:gd name="connsiteY14" fmla="*/ 47625 h 542925"/>
                <a:gd name="connsiteX15" fmla="*/ 416719 w 771525"/>
                <a:gd name="connsiteY15" fmla="*/ 59531 h 542925"/>
                <a:gd name="connsiteX16" fmla="*/ 385763 w 771525"/>
                <a:gd name="connsiteY16" fmla="*/ 78581 h 542925"/>
                <a:gd name="connsiteX17" fmla="*/ 369094 w 771525"/>
                <a:gd name="connsiteY17" fmla="*/ 92869 h 542925"/>
                <a:gd name="connsiteX18" fmla="*/ 335757 w 771525"/>
                <a:gd name="connsiteY18" fmla="*/ 92869 h 542925"/>
                <a:gd name="connsiteX19" fmla="*/ 321469 w 771525"/>
                <a:gd name="connsiteY19" fmla="*/ 80962 h 542925"/>
                <a:gd name="connsiteX20" fmla="*/ 295275 w 771525"/>
                <a:gd name="connsiteY20" fmla="*/ 71437 h 542925"/>
                <a:gd name="connsiteX21" fmla="*/ 269082 w 771525"/>
                <a:gd name="connsiteY21" fmla="*/ 85725 h 542925"/>
                <a:gd name="connsiteX22" fmla="*/ 245269 w 771525"/>
                <a:gd name="connsiteY22" fmla="*/ 109537 h 542925"/>
                <a:gd name="connsiteX23" fmla="*/ 223838 w 771525"/>
                <a:gd name="connsiteY23" fmla="*/ 116681 h 542925"/>
                <a:gd name="connsiteX24" fmla="*/ 178594 w 771525"/>
                <a:gd name="connsiteY24" fmla="*/ 88106 h 542925"/>
                <a:gd name="connsiteX25" fmla="*/ 116682 w 771525"/>
                <a:gd name="connsiteY25" fmla="*/ 45244 h 542925"/>
                <a:gd name="connsiteX26" fmla="*/ 69057 w 771525"/>
                <a:gd name="connsiteY26" fmla="*/ 14287 h 542925"/>
                <a:gd name="connsiteX27" fmla="*/ 30957 w 771525"/>
                <a:gd name="connsiteY27" fmla="*/ 0 h 542925"/>
                <a:gd name="connsiteX28" fmla="*/ 23813 w 771525"/>
                <a:gd name="connsiteY28" fmla="*/ 54769 h 542925"/>
                <a:gd name="connsiteX29" fmla="*/ 19050 w 771525"/>
                <a:gd name="connsiteY29" fmla="*/ 119062 h 542925"/>
                <a:gd name="connsiteX30" fmla="*/ 9525 w 771525"/>
                <a:gd name="connsiteY30" fmla="*/ 197644 h 542925"/>
                <a:gd name="connsiteX31" fmla="*/ 2382 w 771525"/>
                <a:gd name="connsiteY31" fmla="*/ 261937 h 542925"/>
                <a:gd name="connsiteX32" fmla="*/ 0 w 771525"/>
                <a:gd name="connsiteY32" fmla="*/ 297656 h 542925"/>
                <a:gd name="connsiteX33" fmla="*/ 30957 w 771525"/>
                <a:gd name="connsiteY33" fmla="*/ 292894 h 542925"/>
                <a:gd name="connsiteX34" fmla="*/ 80963 w 771525"/>
                <a:gd name="connsiteY34" fmla="*/ 316706 h 542925"/>
                <a:gd name="connsiteX35" fmla="*/ 111919 w 771525"/>
                <a:gd name="connsiteY35" fmla="*/ 340519 h 542925"/>
                <a:gd name="connsiteX36" fmla="*/ 121444 w 771525"/>
                <a:gd name="connsiteY36" fmla="*/ 350044 h 542925"/>
                <a:gd name="connsiteX37" fmla="*/ 135732 w 771525"/>
                <a:gd name="connsiteY37" fmla="*/ 421481 h 542925"/>
                <a:gd name="connsiteX38" fmla="*/ 152400 w 771525"/>
                <a:gd name="connsiteY38" fmla="*/ 511969 h 542925"/>
                <a:gd name="connsiteX39" fmla="*/ 207169 w 771525"/>
                <a:gd name="connsiteY39" fmla="*/ 509587 h 542925"/>
                <a:gd name="connsiteX40" fmla="*/ 223838 w 771525"/>
                <a:gd name="connsiteY40" fmla="*/ 542925 h 542925"/>
                <a:gd name="connsiteX41" fmla="*/ 247650 w 771525"/>
                <a:gd name="connsiteY41" fmla="*/ 495300 h 542925"/>
                <a:gd name="connsiteX42" fmla="*/ 259557 w 771525"/>
                <a:gd name="connsiteY42" fmla="*/ 483394 h 542925"/>
                <a:gd name="connsiteX43" fmla="*/ 280988 w 771525"/>
                <a:gd name="connsiteY43" fmla="*/ 535781 h 542925"/>
                <a:gd name="connsiteX44" fmla="*/ 307182 w 771525"/>
                <a:gd name="connsiteY44" fmla="*/ 490537 h 542925"/>
                <a:gd name="connsiteX45" fmla="*/ 328613 w 771525"/>
                <a:gd name="connsiteY45" fmla="*/ 428625 h 542925"/>
                <a:gd name="connsiteX46" fmla="*/ 357188 w 771525"/>
                <a:gd name="connsiteY46" fmla="*/ 373856 h 542925"/>
                <a:gd name="connsiteX47" fmla="*/ 378619 w 771525"/>
                <a:gd name="connsiteY47" fmla="*/ 323850 h 542925"/>
                <a:gd name="connsiteX48" fmla="*/ 392908 w 771525"/>
                <a:gd name="connsiteY48" fmla="*/ 300037 h 542925"/>
                <a:gd name="connsiteX49" fmla="*/ 397669 w 771525"/>
                <a:gd name="connsiteY49" fmla="*/ 323850 h 542925"/>
                <a:gd name="connsiteX50" fmla="*/ 433388 w 771525"/>
                <a:gd name="connsiteY50" fmla="*/ 271462 h 542925"/>
                <a:gd name="connsiteX51" fmla="*/ 476250 w 771525"/>
                <a:gd name="connsiteY51" fmla="*/ 226219 h 542925"/>
                <a:gd name="connsiteX52" fmla="*/ 490538 w 771525"/>
                <a:gd name="connsiteY52" fmla="*/ 297657 h 542925"/>
                <a:gd name="connsiteX53" fmla="*/ 495300 w 771525"/>
                <a:gd name="connsiteY53" fmla="*/ 371475 h 542925"/>
                <a:gd name="connsiteX54" fmla="*/ 500063 w 771525"/>
                <a:gd name="connsiteY54" fmla="*/ 428625 h 542925"/>
                <a:gd name="connsiteX55" fmla="*/ 507207 w 771525"/>
                <a:gd name="connsiteY55" fmla="*/ 450056 h 542925"/>
                <a:gd name="connsiteX56" fmla="*/ 526257 w 771525"/>
                <a:gd name="connsiteY56" fmla="*/ 457200 h 542925"/>
                <a:gd name="connsiteX57" fmla="*/ 557213 w 771525"/>
                <a:gd name="connsiteY57" fmla="*/ 450056 h 542925"/>
                <a:gd name="connsiteX58" fmla="*/ 578644 w 771525"/>
                <a:gd name="connsiteY58" fmla="*/ 421481 h 542925"/>
                <a:gd name="connsiteX59" fmla="*/ 597694 w 771525"/>
                <a:gd name="connsiteY59" fmla="*/ 345281 h 542925"/>
                <a:gd name="connsiteX60" fmla="*/ 604838 w 771525"/>
                <a:gd name="connsiteY60" fmla="*/ 280987 h 542925"/>
                <a:gd name="connsiteX61" fmla="*/ 614363 w 771525"/>
                <a:gd name="connsiteY61" fmla="*/ 202406 h 542925"/>
                <a:gd name="connsiteX62" fmla="*/ 614363 w 771525"/>
                <a:gd name="connsiteY62" fmla="*/ 142875 h 542925"/>
                <a:gd name="connsiteX63" fmla="*/ 619125 w 771525"/>
                <a:gd name="connsiteY63" fmla="*/ 130969 h 542925"/>
                <a:gd name="connsiteX64" fmla="*/ 631032 w 771525"/>
                <a:gd name="connsiteY64" fmla="*/ 147637 h 542925"/>
                <a:gd name="connsiteX65" fmla="*/ 647700 w 771525"/>
                <a:gd name="connsiteY65" fmla="*/ 257175 h 542925"/>
                <a:gd name="connsiteX66" fmla="*/ 661988 w 771525"/>
                <a:gd name="connsiteY66" fmla="*/ 338137 h 542925"/>
                <a:gd name="connsiteX67" fmla="*/ 678657 w 771525"/>
                <a:gd name="connsiteY67" fmla="*/ 390525 h 542925"/>
                <a:gd name="connsiteX68" fmla="*/ 700088 w 771525"/>
                <a:gd name="connsiteY68" fmla="*/ 414337 h 542925"/>
                <a:gd name="connsiteX69" fmla="*/ 723900 w 771525"/>
                <a:gd name="connsiteY69" fmla="*/ 409575 h 542925"/>
                <a:gd name="connsiteX70" fmla="*/ 742950 w 771525"/>
                <a:gd name="connsiteY70" fmla="*/ 371475 h 542925"/>
                <a:gd name="connsiteX71" fmla="*/ 771525 w 771525"/>
                <a:gd name="connsiteY71" fmla="*/ 304800 h 542925"/>
                <a:gd name="connsiteX72" fmla="*/ 762000 w 771525"/>
                <a:gd name="connsiteY72" fmla="*/ 242887 h 542925"/>
                <a:gd name="connsiteX73" fmla="*/ 762000 w 771525"/>
                <a:gd name="connsiteY73" fmla="*/ 216694 h 542925"/>
                <a:gd name="connsiteX74" fmla="*/ 757238 w 771525"/>
                <a:gd name="connsiteY74" fmla="*/ 157162 h 542925"/>
                <a:gd name="connsiteX0" fmla="*/ 757238 w 771525"/>
                <a:gd name="connsiteY0" fmla="*/ 157162 h 542925"/>
                <a:gd name="connsiteX1" fmla="*/ 726282 w 771525"/>
                <a:gd name="connsiteY1" fmla="*/ 116681 h 542925"/>
                <a:gd name="connsiteX2" fmla="*/ 700088 w 771525"/>
                <a:gd name="connsiteY2" fmla="*/ 76200 h 542925"/>
                <a:gd name="connsiteX3" fmla="*/ 676275 w 771525"/>
                <a:gd name="connsiteY3" fmla="*/ 66675 h 542925"/>
                <a:gd name="connsiteX4" fmla="*/ 642938 w 771525"/>
                <a:gd name="connsiteY4" fmla="*/ 57150 h 542925"/>
                <a:gd name="connsiteX5" fmla="*/ 628650 w 771525"/>
                <a:gd name="connsiteY5" fmla="*/ 52387 h 542925"/>
                <a:gd name="connsiteX6" fmla="*/ 600075 w 771525"/>
                <a:gd name="connsiteY6" fmla="*/ 54769 h 542925"/>
                <a:gd name="connsiteX7" fmla="*/ 583406 w 771525"/>
                <a:gd name="connsiteY7" fmla="*/ 76199 h 542925"/>
                <a:gd name="connsiteX8" fmla="*/ 557213 w 771525"/>
                <a:gd name="connsiteY8" fmla="*/ 107156 h 542925"/>
                <a:gd name="connsiteX9" fmla="*/ 545307 w 771525"/>
                <a:gd name="connsiteY9" fmla="*/ 128587 h 542925"/>
                <a:gd name="connsiteX10" fmla="*/ 509588 w 771525"/>
                <a:gd name="connsiteY10" fmla="*/ 111919 h 542925"/>
                <a:gd name="connsiteX11" fmla="*/ 488157 w 771525"/>
                <a:gd name="connsiteY11" fmla="*/ 76200 h 542925"/>
                <a:gd name="connsiteX12" fmla="*/ 473869 w 771525"/>
                <a:gd name="connsiteY12" fmla="*/ 52387 h 542925"/>
                <a:gd name="connsiteX13" fmla="*/ 454819 w 771525"/>
                <a:gd name="connsiteY13" fmla="*/ 50006 h 542925"/>
                <a:gd name="connsiteX14" fmla="*/ 431007 w 771525"/>
                <a:gd name="connsiteY14" fmla="*/ 38100 h 542925"/>
                <a:gd name="connsiteX15" fmla="*/ 416719 w 771525"/>
                <a:gd name="connsiteY15" fmla="*/ 59531 h 542925"/>
                <a:gd name="connsiteX16" fmla="*/ 385763 w 771525"/>
                <a:gd name="connsiteY16" fmla="*/ 78581 h 542925"/>
                <a:gd name="connsiteX17" fmla="*/ 369094 w 771525"/>
                <a:gd name="connsiteY17" fmla="*/ 92869 h 542925"/>
                <a:gd name="connsiteX18" fmla="*/ 335757 w 771525"/>
                <a:gd name="connsiteY18" fmla="*/ 92869 h 542925"/>
                <a:gd name="connsiteX19" fmla="*/ 321469 w 771525"/>
                <a:gd name="connsiteY19" fmla="*/ 80962 h 542925"/>
                <a:gd name="connsiteX20" fmla="*/ 295275 w 771525"/>
                <a:gd name="connsiteY20" fmla="*/ 71437 h 542925"/>
                <a:gd name="connsiteX21" fmla="*/ 269082 w 771525"/>
                <a:gd name="connsiteY21" fmla="*/ 85725 h 542925"/>
                <a:gd name="connsiteX22" fmla="*/ 245269 w 771525"/>
                <a:gd name="connsiteY22" fmla="*/ 109537 h 542925"/>
                <a:gd name="connsiteX23" fmla="*/ 223838 w 771525"/>
                <a:gd name="connsiteY23" fmla="*/ 116681 h 542925"/>
                <a:gd name="connsiteX24" fmla="*/ 178594 w 771525"/>
                <a:gd name="connsiteY24" fmla="*/ 88106 h 542925"/>
                <a:gd name="connsiteX25" fmla="*/ 116682 w 771525"/>
                <a:gd name="connsiteY25" fmla="*/ 45244 h 542925"/>
                <a:gd name="connsiteX26" fmla="*/ 69057 w 771525"/>
                <a:gd name="connsiteY26" fmla="*/ 14287 h 542925"/>
                <a:gd name="connsiteX27" fmla="*/ 30957 w 771525"/>
                <a:gd name="connsiteY27" fmla="*/ 0 h 542925"/>
                <a:gd name="connsiteX28" fmla="*/ 23813 w 771525"/>
                <a:gd name="connsiteY28" fmla="*/ 54769 h 542925"/>
                <a:gd name="connsiteX29" fmla="*/ 19050 w 771525"/>
                <a:gd name="connsiteY29" fmla="*/ 119062 h 542925"/>
                <a:gd name="connsiteX30" fmla="*/ 9525 w 771525"/>
                <a:gd name="connsiteY30" fmla="*/ 197644 h 542925"/>
                <a:gd name="connsiteX31" fmla="*/ 2382 w 771525"/>
                <a:gd name="connsiteY31" fmla="*/ 261937 h 542925"/>
                <a:gd name="connsiteX32" fmla="*/ 0 w 771525"/>
                <a:gd name="connsiteY32" fmla="*/ 297656 h 542925"/>
                <a:gd name="connsiteX33" fmla="*/ 30957 w 771525"/>
                <a:gd name="connsiteY33" fmla="*/ 292894 h 542925"/>
                <a:gd name="connsiteX34" fmla="*/ 80963 w 771525"/>
                <a:gd name="connsiteY34" fmla="*/ 316706 h 542925"/>
                <a:gd name="connsiteX35" fmla="*/ 111919 w 771525"/>
                <a:gd name="connsiteY35" fmla="*/ 340519 h 542925"/>
                <a:gd name="connsiteX36" fmla="*/ 121444 w 771525"/>
                <a:gd name="connsiteY36" fmla="*/ 350044 h 542925"/>
                <a:gd name="connsiteX37" fmla="*/ 135732 w 771525"/>
                <a:gd name="connsiteY37" fmla="*/ 421481 h 542925"/>
                <a:gd name="connsiteX38" fmla="*/ 152400 w 771525"/>
                <a:gd name="connsiteY38" fmla="*/ 511969 h 542925"/>
                <a:gd name="connsiteX39" fmla="*/ 207169 w 771525"/>
                <a:gd name="connsiteY39" fmla="*/ 509587 h 542925"/>
                <a:gd name="connsiteX40" fmla="*/ 223838 w 771525"/>
                <a:gd name="connsiteY40" fmla="*/ 542925 h 542925"/>
                <a:gd name="connsiteX41" fmla="*/ 247650 w 771525"/>
                <a:gd name="connsiteY41" fmla="*/ 495300 h 542925"/>
                <a:gd name="connsiteX42" fmla="*/ 259557 w 771525"/>
                <a:gd name="connsiteY42" fmla="*/ 483394 h 542925"/>
                <a:gd name="connsiteX43" fmla="*/ 280988 w 771525"/>
                <a:gd name="connsiteY43" fmla="*/ 535781 h 542925"/>
                <a:gd name="connsiteX44" fmla="*/ 307182 w 771525"/>
                <a:gd name="connsiteY44" fmla="*/ 490537 h 542925"/>
                <a:gd name="connsiteX45" fmla="*/ 328613 w 771525"/>
                <a:gd name="connsiteY45" fmla="*/ 428625 h 542925"/>
                <a:gd name="connsiteX46" fmla="*/ 357188 w 771525"/>
                <a:gd name="connsiteY46" fmla="*/ 373856 h 542925"/>
                <a:gd name="connsiteX47" fmla="*/ 378619 w 771525"/>
                <a:gd name="connsiteY47" fmla="*/ 323850 h 542925"/>
                <a:gd name="connsiteX48" fmla="*/ 392908 w 771525"/>
                <a:gd name="connsiteY48" fmla="*/ 300037 h 542925"/>
                <a:gd name="connsiteX49" fmla="*/ 397669 w 771525"/>
                <a:gd name="connsiteY49" fmla="*/ 323850 h 542925"/>
                <a:gd name="connsiteX50" fmla="*/ 433388 w 771525"/>
                <a:gd name="connsiteY50" fmla="*/ 271462 h 542925"/>
                <a:gd name="connsiteX51" fmla="*/ 476250 w 771525"/>
                <a:gd name="connsiteY51" fmla="*/ 226219 h 542925"/>
                <a:gd name="connsiteX52" fmla="*/ 490538 w 771525"/>
                <a:gd name="connsiteY52" fmla="*/ 297657 h 542925"/>
                <a:gd name="connsiteX53" fmla="*/ 495300 w 771525"/>
                <a:gd name="connsiteY53" fmla="*/ 371475 h 542925"/>
                <a:gd name="connsiteX54" fmla="*/ 500063 w 771525"/>
                <a:gd name="connsiteY54" fmla="*/ 428625 h 542925"/>
                <a:gd name="connsiteX55" fmla="*/ 507207 w 771525"/>
                <a:gd name="connsiteY55" fmla="*/ 450056 h 542925"/>
                <a:gd name="connsiteX56" fmla="*/ 526257 w 771525"/>
                <a:gd name="connsiteY56" fmla="*/ 457200 h 542925"/>
                <a:gd name="connsiteX57" fmla="*/ 557213 w 771525"/>
                <a:gd name="connsiteY57" fmla="*/ 450056 h 542925"/>
                <a:gd name="connsiteX58" fmla="*/ 578644 w 771525"/>
                <a:gd name="connsiteY58" fmla="*/ 421481 h 542925"/>
                <a:gd name="connsiteX59" fmla="*/ 597694 w 771525"/>
                <a:gd name="connsiteY59" fmla="*/ 345281 h 542925"/>
                <a:gd name="connsiteX60" fmla="*/ 604838 w 771525"/>
                <a:gd name="connsiteY60" fmla="*/ 280987 h 542925"/>
                <a:gd name="connsiteX61" fmla="*/ 614363 w 771525"/>
                <a:gd name="connsiteY61" fmla="*/ 202406 h 542925"/>
                <a:gd name="connsiteX62" fmla="*/ 614363 w 771525"/>
                <a:gd name="connsiteY62" fmla="*/ 142875 h 542925"/>
                <a:gd name="connsiteX63" fmla="*/ 619125 w 771525"/>
                <a:gd name="connsiteY63" fmla="*/ 130969 h 542925"/>
                <a:gd name="connsiteX64" fmla="*/ 631032 w 771525"/>
                <a:gd name="connsiteY64" fmla="*/ 147637 h 542925"/>
                <a:gd name="connsiteX65" fmla="*/ 647700 w 771525"/>
                <a:gd name="connsiteY65" fmla="*/ 257175 h 542925"/>
                <a:gd name="connsiteX66" fmla="*/ 661988 w 771525"/>
                <a:gd name="connsiteY66" fmla="*/ 338137 h 542925"/>
                <a:gd name="connsiteX67" fmla="*/ 678657 w 771525"/>
                <a:gd name="connsiteY67" fmla="*/ 390525 h 542925"/>
                <a:gd name="connsiteX68" fmla="*/ 700088 w 771525"/>
                <a:gd name="connsiteY68" fmla="*/ 414337 h 542925"/>
                <a:gd name="connsiteX69" fmla="*/ 723900 w 771525"/>
                <a:gd name="connsiteY69" fmla="*/ 409575 h 542925"/>
                <a:gd name="connsiteX70" fmla="*/ 742950 w 771525"/>
                <a:gd name="connsiteY70" fmla="*/ 371475 h 542925"/>
                <a:gd name="connsiteX71" fmla="*/ 771525 w 771525"/>
                <a:gd name="connsiteY71" fmla="*/ 304800 h 542925"/>
                <a:gd name="connsiteX72" fmla="*/ 762000 w 771525"/>
                <a:gd name="connsiteY72" fmla="*/ 242887 h 542925"/>
                <a:gd name="connsiteX73" fmla="*/ 762000 w 771525"/>
                <a:gd name="connsiteY73" fmla="*/ 216694 h 542925"/>
                <a:gd name="connsiteX74" fmla="*/ 757238 w 771525"/>
                <a:gd name="connsiteY74" fmla="*/ 157162 h 542925"/>
                <a:gd name="connsiteX0" fmla="*/ 757238 w 771525"/>
                <a:gd name="connsiteY0" fmla="*/ 157162 h 542925"/>
                <a:gd name="connsiteX1" fmla="*/ 726282 w 771525"/>
                <a:gd name="connsiteY1" fmla="*/ 116681 h 542925"/>
                <a:gd name="connsiteX2" fmla="*/ 700088 w 771525"/>
                <a:gd name="connsiteY2" fmla="*/ 76200 h 542925"/>
                <a:gd name="connsiteX3" fmla="*/ 676275 w 771525"/>
                <a:gd name="connsiteY3" fmla="*/ 66675 h 542925"/>
                <a:gd name="connsiteX4" fmla="*/ 642938 w 771525"/>
                <a:gd name="connsiteY4" fmla="*/ 57150 h 542925"/>
                <a:gd name="connsiteX5" fmla="*/ 628650 w 771525"/>
                <a:gd name="connsiteY5" fmla="*/ 52387 h 542925"/>
                <a:gd name="connsiteX6" fmla="*/ 600075 w 771525"/>
                <a:gd name="connsiteY6" fmla="*/ 54769 h 542925"/>
                <a:gd name="connsiteX7" fmla="*/ 583406 w 771525"/>
                <a:gd name="connsiteY7" fmla="*/ 76199 h 542925"/>
                <a:gd name="connsiteX8" fmla="*/ 557213 w 771525"/>
                <a:gd name="connsiteY8" fmla="*/ 107156 h 542925"/>
                <a:gd name="connsiteX9" fmla="*/ 545307 w 771525"/>
                <a:gd name="connsiteY9" fmla="*/ 128587 h 542925"/>
                <a:gd name="connsiteX10" fmla="*/ 509588 w 771525"/>
                <a:gd name="connsiteY10" fmla="*/ 111919 h 542925"/>
                <a:gd name="connsiteX11" fmla="*/ 488157 w 771525"/>
                <a:gd name="connsiteY11" fmla="*/ 76200 h 542925"/>
                <a:gd name="connsiteX12" fmla="*/ 473869 w 771525"/>
                <a:gd name="connsiteY12" fmla="*/ 52387 h 542925"/>
                <a:gd name="connsiteX13" fmla="*/ 454819 w 771525"/>
                <a:gd name="connsiteY13" fmla="*/ 40481 h 542925"/>
                <a:gd name="connsiteX14" fmla="*/ 431007 w 771525"/>
                <a:gd name="connsiteY14" fmla="*/ 38100 h 542925"/>
                <a:gd name="connsiteX15" fmla="*/ 416719 w 771525"/>
                <a:gd name="connsiteY15" fmla="*/ 59531 h 542925"/>
                <a:gd name="connsiteX16" fmla="*/ 385763 w 771525"/>
                <a:gd name="connsiteY16" fmla="*/ 78581 h 542925"/>
                <a:gd name="connsiteX17" fmla="*/ 369094 w 771525"/>
                <a:gd name="connsiteY17" fmla="*/ 92869 h 542925"/>
                <a:gd name="connsiteX18" fmla="*/ 335757 w 771525"/>
                <a:gd name="connsiteY18" fmla="*/ 92869 h 542925"/>
                <a:gd name="connsiteX19" fmla="*/ 321469 w 771525"/>
                <a:gd name="connsiteY19" fmla="*/ 80962 h 542925"/>
                <a:gd name="connsiteX20" fmla="*/ 295275 w 771525"/>
                <a:gd name="connsiteY20" fmla="*/ 71437 h 542925"/>
                <a:gd name="connsiteX21" fmla="*/ 269082 w 771525"/>
                <a:gd name="connsiteY21" fmla="*/ 85725 h 542925"/>
                <a:gd name="connsiteX22" fmla="*/ 245269 w 771525"/>
                <a:gd name="connsiteY22" fmla="*/ 109537 h 542925"/>
                <a:gd name="connsiteX23" fmla="*/ 223838 w 771525"/>
                <a:gd name="connsiteY23" fmla="*/ 116681 h 542925"/>
                <a:gd name="connsiteX24" fmla="*/ 178594 w 771525"/>
                <a:gd name="connsiteY24" fmla="*/ 88106 h 542925"/>
                <a:gd name="connsiteX25" fmla="*/ 116682 w 771525"/>
                <a:gd name="connsiteY25" fmla="*/ 45244 h 542925"/>
                <a:gd name="connsiteX26" fmla="*/ 69057 w 771525"/>
                <a:gd name="connsiteY26" fmla="*/ 14287 h 542925"/>
                <a:gd name="connsiteX27" fmla="*/ 30957 w 771525"/>
                <a:gd name="connsiteY27" fmla="*/ 0 h 542925"/>
                <a:gd name="connsiteX28" fmla="*/ 23813 w 771525"/>
                <a:gd name="connsiteY28" fmla="*/ 54769 h 542925"/>
                <a:gd name="connsiteX29" fmla="*/ 19050 w 771525"/>
                <a:gd name="connsiteY29" fmla="*/ 119062 h 542925"/>
                <a:gd name="connsiteX30" fmla="*/ 9525 w 771525"/>
                <a:gd name="connsiteY30" fmla="*/ 197644 h 542925"/>
                <a:gd name="connsiteX31" fmla="*/ 2382 w 771525"/>
                <a:gd name="connsiteY31" fmla="*/ 261937 h 542925"/>
                <a:gd name="connsiteX32" fmla="*/ 0 w 771525"/>
                <a:gd name="connsiteY32" fmla="*/ 297656 h 542925"/>
                <a:gd name="connsiteX33" fmla="*/ 30957 w 771525"/>
                <a:gd name="connsiteY33" fmla="*/ 292894 h 542925"/>
                <a:gd name="connsiteX34" fmla="*/ 80963 w 771525"/>
                <a:gd name="connsiteY34" fmla="*/ 316706 h 542925"/>
                <a:gd name="connsiteX35" fmla="*/ 111919 w 771525"/>
                <a:gd name="connsiteY35" fmla="*/ 340519 h 542925"/>
                <a:gd name="connsiteX36" fmla="*/ 121444 w 771525"/>
                <a:gd name="connsiteY36" fmla="*/ 350044 h 542925"/>
                <a:gd name="connsiteX37" fmla="*/ 135732 w 771525"/>
                <a:gd name="connsiteY37" fmla="*/ 421481 h 542925"/>
                <a:gd name="connsiteX38" fmla="*/ 152400 w 771525"/>
                <a:gd name="connsiteY38" fmla="*/ 511969 h 542925"/>
                <a:gd name="connsiteX39" fmla="*/ 207169 w 771525"/>
                <a:gd name="connsiteY39" fmla="*/ 509587 h 542925"/>
                <a:gd name="connsiteX40" fmla="*/ 223838 w 771525"/>
                <a:gd name="connsiteY40" fmla="*/ 542925 h 542925"/>
                <a:gd name="connsiteX41" fmla="*/ 247650 w 771525"/>
                <a:gd name="connsiteY41" fmla="*/ 495300 h 542925"/>
                <a:gd name="connsiteX42" fmla="*/ 259557 w 771525"/>
                <a:gd name="connsiteY42" fmla="*/ 483394 h 542925"/>
                <a:gd name="connsiteX43" fmla="*/ 280988 w 771525"/>
                <a:gd name="connsiteY43" fmla="*/ 535781 h 542925"/>
                <a:gd name="connsiteX44" fmla="*/ 307182 w 771525"/>
                <a:gd name="connsiteY44" fmla="*/ 490537 h 542925"/>
                <a:gd name="connsiteX45" fmla="*/ 328613 w 771525"/>
                <a:gd name="connsiteY45" fmla="*/ 428625 h 542925"/>
                <a:gd name="connsiteX46" fmla="*/ 357188 w 771525"/>
                <a:gd name="connsiteY46" fmla="*/ 373856 h 542925"/>
                <a:gd name="connsiteX47" fmla="*/ 378619 w 771525"/>
                <a:gd name="connsiteY47" fmla="*/ 323850 h 542925"/>
                <a:gd name="connsiteX48" fmla="*/ 392908 w 771525"/>
                <a:gd name="connsiteY48" fmla="*/ 300037 h 542925"/>
                <a:gd name="connsiteX49" fmla="*/ 397669 w 771525"/>
                <a:gd name="connsiteY49" fmla="*/ 323850 h 542925"/>
                <a:gd name="connsiteX50" fmla="*/ 433388 w 771525"/>
                <a:gd name="connsiteY50" fmla="*/ 271462 h 542925"/>
                <a:gd name="connsiteX51" fmla="*/ 476250 w 771525"/>
                <a:gd name="connsiteY51" fmla="*/ 226219 h 542925"/>
                <a:gd name="connsiteX52" fmla="*/ 490538 w 771525"/>
                <a:gd name="connsiteY52" fmla="*/ 297657 h 542925"/>
                <a:gd name="connsiteX53" fmla="*/ 495300 w 771525"/>
                <a:gd name="connsiteY53" fmla="*/ 371475 h 542925"/>
                <a:gd name="connsiteX54" fmla="*/ 500063 w 771525"/>
                <a:gd name="connsiteY54" fmla="*/ 428625 h 542925"/>
                <a:gd name="connsiteX55" fmla="*/ 507207 w 771525"/>
                <a:gd name="connsiteY55" fmla="*/ 450056 h 542925"/>
                <a:gd name="connsiteX56" fmla="*/ 526257 w 771525"/>
                <a:gd name="connsiteY56" fmla="*/ 457200 h 542925"/>
                <a:gd name="connsiteX57" fmla="*/ 557213 w 771525"/>
                <a:gd name="connsiteY57" fmla="*/ 450056 h 542925"/>
                <a:gd name="connsiteX58" fmla="*/ 578644 w 771525"/>
                <a:gd name="connsiteY58" fmla="*/ 421481 h 542925"/>
                <a:gd name="connsiteX59" fmla="*/ 597694 w 771525"/>
                <a:gd name="connsiteY59" fmla="*/ 345281 h 542925"/>
                <a:gd name="connsiteX60" fmla="*/ 604838 w 771525"/>
                <a:gd name="connsiteY60" fmla="*/ 280987 h 542925"/>
                <a:gd name="connsiteX61" fmla="*/ 614363 w 771525"/>
                <a:gd name="connsiteY61" fmla="*/ 202406 h 542925"/>
                <a:gd name="connsiteX62" fmla="*/ 614363 w 771525"/>
                <a:gd name="connsiteY62" fmla="*/ 142875 h 542925"/>
                <a:gd name="connsiteX63" fmla="*/ 619125 w 771525"/>
                <a:gd name="connsiteY63" fmla="*/ 130969 h 542925"/>
                <a:gd name="connsiteX64" fmla="*/ 631032 w 771525"/>
                <a:gd name="connsiteY64" fmla="*/ 147637 h 542925"/>
                <a:gd name="connsiteX65" fmla="*/ 647700 w 771525"/>
                <a:gd name="connsiteY65" fmla="*/ 257175 h 542925"/>
                <a:gd name="connsiteX66" fmla="*/ 661988 w 771525"/>
                <a:gd name="connsiteY66" fmla="*/ 338137 h 542925"/>
                <a:gd name="connsiteX67" fmla="*/ 678657 w 771525"/>
                <a:gd name="connsiteY67" fmla="*/ 390525 h 542925"/>
                <a:gd name="connsiteX68" fmla="*/ 700088 w 771525"/>
                <a:gd name="connsiteY68" fmla="*/ 414337 h 542925"/>
                <a:gd name="connsiteX69" fmla="*/ 723900 w 771525"/>
                <a:gd name="connsiteY69" fmla="*/ 409575 h 542925"/>
                <a:gd name="connsiteX70" fmla="*/ 742950 w 771525"/>
                <a:gd name="connsiteY70" fmla="*/ 371475 h 542925"/>
                <a:gd name="connsiteX71" fmla="*/ 771525 w 771525"/>
                <a:gd name="connsiteY71" fmla="*/ 304800 h 542925"/>
                <a:gd name="connsiteX72" fmla="*/ 762000 w 771525"/>
                <a:gd name="connsiteY72" fmla="*/ 242887 h 542925"/>
                <a:gd name="connsiteX73" fmla="*/ 762000 w 771525"/>
                <a:gd name="connsiteY73" fmla="*/ 216694 h 542925"/>
                <a:gd name="connsiteX74" fmla="*/ 757238 w 771525"/>
                <a:gd name="connsiteY74" fmla="*/ 157162 h 542925"/>
                <a:gd name="connsiteX0" fmla="*/ 757238 w 771525"/>
                <a:gd name="connsiteY0" fmla="*/ 157162 h 542925"/>
                <a:gd name="connsiteX1" fmla="*/ 726282 w 771525"/>
                <a:gd name="connsiteY1" fmla="*/ 116681 h 542925"/>
                <a:gd name="connsiteX2" fmla="*/ 700088 w 771525"/>
                <a:gd name="connsiteY2" fmla="*/ 76200 h 542925"/>
                <a:gd name="connsiteX3" fmla="*/ 676275 w 771525"/>
                <a:gd name="connsiteY3" fmla="*/ 66675 h 542925"/>
                <a:gd name="connsiteX4" fmla="*/ 642938 w 771525"/>
                <a:gd name="connsiteY4" fmla="*/ 57150 h 542925"/>
                <a:gd name="connsiteX5" fmla="*/ 628650 w 771525"/>
                <a:gd name="connsiteY5" fmla="*/ 52387 h 542925"/>
                <a:gd name="connsiteX6" fmla="*/ 600075 w 771525"/>
                <a:gd name="connsiteY6" fmla="*/ 54769 h 542925"/>
                <a:gd name="connsiteX7" fmla="*/ 583406 w 771525"/>
                <a:gd name="connsiteY7" fmla="*/ 76199 h 542925"/>
                <a:gd name="connsiteX8" fmla="*/ 557213 w 771525"/>
                <a:gd name="connsiteY8" fmla="*/ 107156 h 542925"/>
                <a:gd name="connsiteX9" fmla="*/ 545307 w 771525"/>
                <a:gd name="connsiteY9" fmla="*/ 128587 h 542925"/>
                <a:gd name="connsiteX10" fmla="*/ 509588 w 771525"/>
                <a:gd name="connsiteY10" fmla="*/ 111919 h 542925"/>
                <a:gd name="connsiteX11" fmla="*/ 488157 w 771525"/>
                <a:gd name="connsiteY11" fmla="*/ 76200 h 542925"/>
                <a:gd name="connsiteX12" fmla="*/ 473869 w 771525"/>
                <a:gd name="connsiteY12" fmla="*/ 52387 h 542925"/>
                <a:gd name="connsiteX13" fmla="*/ 454819 w 771525"/>
                <a:gd name="connsiteY13" fmla="*/ 40481 h 542925"/>
                <a:gd name="connsiteX14" fmla="*/ 431007 w 771525"/>
                <a:gd name="connsiteY14" fmla="*/ 38100 h 542925"/>
                <a:gd name="connsiteX15" fmla="*/ 416719 w 771525"/>
                <a:gd name="connsiteY15" fmla="*/ 59531 h 542925"/>
                <a:gd name="connsiteX16" fmla="*/ 385763 w 771525"/>
                <a:gd name="connsiteY16" fmla="*/ 78581 h 542925"/>
                <a:gd name="connsiteX17" fmla="*/ 369094 w 771525"/>
                <a:gd name="connsiteY17" fmla="*/ 92869 h 542925"/>
                <a:gd name="connsiteX18" fmla="*/ 335757 w 771525"/>
                <a:gd name="connsiteY18" fmla="*/ 92869 h 542925"/>
                <a:gd name="connsiteX19" fmla="*/ 321469 w 771525"/>
                <a:gd name="connsiteY19" fmla="*/ 80962 h 542925"/>
                <a:gd name="connsiteX20" fmla="*/ 295275 w 771525"/>
                <a:gd name="connsiteY20" fmla="*/ 71437 h 542925"/>
                <a:gd name="connsiteX21" fmla="*/ 269082 w 771525"/>
                <a:gd name="connsiteY21" fmla="*/ 85725 h 542925"/>
                <a:gd name="connsiteX22" fmla="*/ 245269 w 771525"/>
                <a:gd name="connsiteY22" fmla="*/ 109537 h 542925"/>
                <a:gd name="connsiteX23" fmla="*/ 223838 w 771525"/>
                <a:gd name="connsiteY23" fmla="*/ 116681 h 542925"/>
                <a:gd name="connsiteX24" fmla="*/ 178594 w 771525"/>
                <a:gd name="connsiteY24" fmla="*/ 88106 h 542925"/>
                <a:gd name="connsiteX25" fmla="*/ 116682 w 771525"/>
                <a:gd name="connsiteY25" fmla="*/ 45244 h 542925"/>
                <a:gd name="connsiteX26" fmla="*/ 69057 w 771525"/>
                <a:gd name="connsiteY26" fmla="*/ 14287 h 542925"/>
                <a:gd name="connsiteX27" fmla="*/ 30957 w 771525"/>
                <a:gd name="connsiteY27" fmla="*/ 0 h 542925"/>
                <a:gd name="connsiteX28" fmla="*/ 23813 w 771525"/>
                <a:gd name="connsiteY28" fmla="*/ 54769 h 542925"/>
                <a:gd name="connsiteX29" fmla="*/ 19050 w 771525"/>
                <a:gd name="connsiteY29" fmla="*/ 119062 h 542925"/>
                <a:gd name="connsiteX30" fmla="*/ 9525 w 771525"/>
                <a:gd name="connsiteY30" fmla="*/ 197644 h 542925"/>
                <a:gd name="connsiteX31" fmla="*/ 2382 w 771525"/>
                <a:gd name="connsiteY31" fmla="*/ 261937 h 542925"/>
                <a:gd name="connsiteX32" fmla="*/ 0 w 771525"/>
                <a:gd name="connsiteY32" fmla="*/ 297656 h 542925"/>
                <a:gd name="connsiteX33" fmla="*/ 30957 w 771525"/>
                <a:gd name="connsiteY33" fmla="*/ 292894 h 542925"/>
                <a:gd name="connsiteX34" fmla="*/ 80963 w 771525"/>
                <a:gd name="connsiteY34" fmla="*/ 316706 h 542925"/>
                <a:gd name="connsiteX35" fmla="*/ 111919 w 771525"/>
                <a:gd name="connsiteY35" fmla="*/ 340519 h 542925"/>
                <a:gd name="connsiteX36" fmla="*/ 121444 w 771525"/>
                <a:gd name="connsiteY36" fmla="*/ 350044 h 542925"/>
                <a:gd name="connsiteX37" fmla="*/ 135732 w 771525"/>
                <a:gd name="connsiteY37" fmla="*/ 421481 h 542925"/>
                <a:gd name="connsiteX38" fmla="*/ 152400 w 771525"/>
                <a:gd name="connsiteY38" fmla="*/ 511969 h 542925"/>
                <a:gd name="connsiteX39" fmla="*/ 209550 w 771525"/>
                <a:gd name="connsiteY39" fmla="*/ 519112 h 542925"/>
                <a:gd name="connsiteX40" fmla="*/ 223838 w 771525"/>
                <a:gd name="connsiteY40" fmla="*/ 542925 h 542925"/>
                <a:gd name="connsiteX41" fmla="*/ 247650 w 771525"/>
                <a:gd name="connsiteY41" fmla="*/ 495300 h 542925"/>
                <a:gd name="connsiteX42" fmla="*/ 259557 w 771525"/>
                <a:gd name="connsiteY42" fmla="*/ 483394 h 542925"/>
                <a:gd name="connsiteX43" fmla="*/ 280988 w 771525"/>
                <a:gd name="connsiteY43" fmla="*/ 535781 h 542925"/>
                <a:gd name="connsiteX44" fmla="*/ 307182 w 771525"/>
                <a:gd name="connsiteY44" fmla="*/ 490537 h 542925"/>
                <a:gd name="connsiteX45" fmla="*/ 328613 w 771525"/>
                <a:gd name="connsiteY45" fmla="*/ 428625 h 542925"/>
                <a:gd name="connsiteX46" fmla="*/ 357188 w 771525"/>
                <a:gd name="connsiteY46" fmla="*/ 373856 h 542925"/>
                <a:gd name="connsiteX47" fmla="*/ 378619 w 771525"/>
                <a:gd name="connsiteY47" fmla="*/ 323850 h 542925"/>
                <a:gd name="connsiteX48" fmla="*/ 392908 w 771525"/>
                <a:gd name="connsiteY48" fmla="*/ 300037 h 542925"/>
                <a:gd name="connsiteX49" fmla="*/ 397669 w 771525"/>
                <a:gd name="connsiteY49" fmla="*/ 323850 h 542925"/>
                <a:gd name="connsiteX50" fmla="*/ 433388 w 771525"/>
                <a:gd name="connsiteY50" fmla="*/ 271462 h 542925"/>
                <a:gd name="connsiteX51" fmla="*/ 476250 w 771525"/>
                <a:gd name="connsiteY51" fmla="*/ 226219 h 542925"/>
                <a:gd name="connsiteX52" fmla="*/ 490538 w 771525"/>
                <a:gd name="connsiteY52" fmla="*/ 297657 h 542925"/>
                <a:gd name="connsiteX53" fmla="*/ 495300 w 771525"/>
                <a:gd name="connsiteY53" fmla="*/ 371475 h 542925"/>
                <a:gd name="connsiteX54" fmla="*/ 500063 w 771525"/>
                <a:gd name="connsiteY54" fmla="*/ 428625 h 542925"/>
                <a:gd name="connsiteX55" fmla="*/ 507207 w 771525"/>
                <a:gd name="connsiteY55" fmla="*/ 450056 h 542925"/>
                <a:gd name="connsiteX56" fmla="*/ 526257 w 771525"/>
                <a:gd name="connsiteY56" fmla="*/ 457200 h 542925"/>
                <a:gd name="connsiteX57" fmla="*/ 557213 w 771525"/>
                <a:gd name="connsiteY57" fmla="*/ 450056 h 542925"/>
                <a:gd name="connsiteX58" fmla="*/ 578644 w 771525"/>
                <a:gd name="connsiteY58" fmla="*/ 421481 h 542925"/>
                <a:gd name="connsiteX59" fmla="*/ 597694 w 771525"/>
                <a:gd name="connsiteY59" fmla="*/ 345281 h 542925"/>
                <a:gd name="connsiteX60" fmla="*/ 604838 w 771525"/>
                <a:gd name="connsiteY60" fmla="*/ 280987 h 542925"/>
                <a:gd name="connsiteX61" fmla="*/ 614363 w 771525"/>
                <a:gd name="connsiteY61" fmla="*/ 202406 h 542925"/>
                <a:gd name="connsiteX62" fmla="*/ 614363 w 771525"/>
                <a:gd name="connsiteY62" fmla="*/ 142875 h 542925"/>
                <a:gd name="connsiteX63" fmla="*/ 619125 w 771525"/>
                <a:gd name="connsiteY63" fmla="*/ 130969 h 542925"/>
                <a:gd name="connsiteX64" fmla="*/ 631032 w 771525"/>
                <a:gd name="connsiteY64" fmla="*/ 147637 h 542925"/>
                <a:gd name="connsiteX65" fmla="*/ 647700 w 771525"/>
                <a:gd name="connsiteY65" fmla="*/ 257175 h 542925"/>
                <a:gd name="connsiteX66" fmla="*/ 661988 w 771525"/>
                <a:gd name="connsiteY66" fmla="*/ 338137 h 542925"/>
                <a:gd name="connsiteX67" fmla="*/ 678657 w 771525"/>
                <a:gd name="connsiteY67" fmla="*/ 390525 h 542925"/>
                <a:gd name="connsiteX68" fmla="*/ 700088 w 771525"/>
                <a:gd name="connsiteY68" fmla="*/ 414337 h 542925"/>
                <a:gd name="connsiteX69" fmla="*/ 723900 w 771525"/>
                <a:gd name="connsiteY69" fmla="*/ 409575 h 542925"/>
                <a:gd name="connsiteX70" fmla="*/ 742950 w 771525"/>
                <a:gd name="connsiteY70" fmla="*/ 371475 h 542925"/>
                <a:gd name="connsiteX71" fmla="*/ 771525 w 771525"/>
                <a:gd name="connsiteY71" fmla="*/ 304800 h 542925"/>
                <a:gd name="connsiteX72" fmla="*/ 762000 w 771525"/>
                <a:gd name="connsiteY72" fmla="*/ 242887 h 542925"/>
                <a:gd name="connsiteX73" fmla="*/ 762000 w 771525"/>
                <a:gd name="connsiteY73" fmla="*/ 216694 h 542925"/>
                <a:gd name="connsiteX74" fmla="*/ 757238 w 771525"/>
                <a:gd name="connsiteY74" fmla="*/ 157162 h 542925"/>
                <a:gd name="connsiteX0" fmla="*/ 757238 w 771525"/>
                <a:gd name="connsiteY0" fmla="*/ 157162 h 542925"/>
                <a:gd name="connsiteX1" fmla="*/ 726282 w 771525"/>
                <a:gd name="connsiteY1" fmla="*/ 116681 h 542925"/>
                <a:gd name="connsiteX2" fmla="*/ 700088 w 771525"/>
                <a:gd name="connsiteY2" fmla="*/ 76200 h 542925"/>
                <a:gd name="connsiteX3" fmla="*/ 676275 w 771525"/>
                <a:gd name="connsiteY3" fmla="*/ 66675 h 542925"/>
                <a:gd name="connsiteX4" fmla="*/ 642938 w 771525"/>
                <a:gd name="connsiteY4" fmla="*/ 57150 h 542925"/>
                <a:gd name="connsiteX5" fmla="*/ 628650 w 771525"/>
                <a:gd name="connsiteY5" fmla="*/ 52387 h 542925"/>
                <a:gd name="connsiteX6" fmla="*/ 600075 w 771525"/>
                <a:gd name="connsiteY6" fmla="*/ 54769 h 542925"/>
                <a:gd name="connsiteX7" fmla="*/ 583406 w 771525"/>
                <a:gd name="connsiteY7" fmla="*/ 76199 h 542925"/>
                <a:gd name="connsiteX8" fmla="*/ 557213 w 771525"/>
                <a:gd name="connsiteY8" fmla="*/ 107156 h 542925"/>
                <a:gd name="connsiteX9" fmla="*/ 545307 w 771525"/>
                <a:gd name="connsiteY9" fmla="*/ 128587 h 542925"/>
                <a:gd name="connsiteX10" fmla="*/ 509588 w 771525"/>
                <a:gd name="connsiteY10" fmla="*/ 111919 h 542925"/>
                <a:gd name="connsiteX11" fmla="*/ 488157 w 771525"/>
                <a:gd name="connsiteY11" fmla="*/ 76200 h 542925"/>
                <a:gd name="connsiteX12" fmla="*/ 473869 w 771525"/>
                <a:gd name="connsiteY12" fmla="*/ 52387 h 542925"/>
                <a:gd name="connsiteX13" fmla="*/ 454819 w 771525"/>
                <a:gd name="connsiteY13" fmla="*/ 40481 h 542925"/>
                <a:gd name="connsiteX14" fmla="*/ 431007 w 771525"/>
                <a:gd name="connsiteY14" fmla="*/ 38100 h 542925"/>
                <a:gd name="connsiteX15" fmla="*/ 416719 w 771525"/>
                <a:gd name="connsiteY15" fmla="*/ 59531 h 542925"/>
                <a:gd name="connsiteX16" fmla="*/ 385763 w 771525"/>
                <a:gd name="connsiteY16" fmla="*/ 78581 h 542925"/>
                <a:gd name="connsiteX17" fmla="*/ 369094 w 771525"/>
                <a:gd name="connsiteY17" fmla="*/ 92869 h 542925"/>
                <a:gd name="connsiteX18" fmla="*/ 335757 w 771525"/>
                <a:gd name="connsiteY18" fmla="*/ 92869 h 542925"/>
                <a:gd name="connsiteX19" fmla="*/ 321469 w 771525"/>
                <a:gd name="connsiteY19" fmla="*/ 80962 h 542925"/>
                <a:gd name="connsiteX20" fmla="*/ 295275 w 771525"/>
                <a:gd name="connsiteY20" fmla="*/ 71437 h 542925"/>
                <a:gd name="connsiteX21" fmla="*/ 269082 w 771525"/>
                <a:gd name="connsiteY21" fmla="*/ 85725 h 542925"/>
                <a:gd name="connsiteX22" fmla="*/ 245269 w 771525"/>
                <a:gd name="connsiteY22" fmla="*/ 109537 h 542925"/>
                <a:gd name="connsiteX23" fmla="*/ 223838 w 771525"/>
                <a:gd name="connsiteY23" fmla="*/ 116681 h 542925"/>
                <a:gd name="connsiteX24" fmla="*/ 178594 w 771525"/>
                <a:gd name="connsiteY24" fmla="*/ 88106 h 542925"/>
                <a:gd name="connsiteX25" fmla="*/ 116682 w 771525"/>
                <a:gd name="connsiteY25" fmla="*/ 45244 h 542925"/>
                <a:gd name="connsiteX26" fmla="*/ 69057 w 771525"/>
                <a:gd name="connsiteY26" fmla="*/ 14287 h 542925"/>
                <a:gd name="connsiteX27" fmla="*/ 30957 w 771525"/>
                <a:gd name="connsiteY27" fmla="*/ 0 h 542925"/>
                <a:gd name="connsiteX28" fmla="*/ 23813 w 771525"/>
                <a:gd name="connsiteY28" fmla="*/ 54769 h 542925"/>
                <a:gd name="connsiteX29" fmla="*/ 19050 w 771525"/>
                <a:gd name="connsiteY29" fmla="*/ 119062 h 542925"/>
                <a:gd name="connsiteX30" fmla="*/ 9525 w 771525"/>
                <a:gd name="connsiteY30" fmla="*/ 197644 h 542925"/>
                <a:gd name="connsiteX31" fmla="*/ 2382 w 771525"/>
                <a:gd name="connsiteY31" fmla="*/ 261937 h 542925"/>
                <a:gd name="connsiteX32" fmla="*/ 0 w 771525"/>
                <a:gd name="connsiteY32" fmla="*/ 297656 h 542925"/>
                <a:gd name="connsiteX33" fmla="*/ 30957 w 771525"/>
                <a:gd name="connsiteY33" fmla="*/ 292894 h 542925"/>
                <a:gd name="connsiteX34" fmla="*/ 80963 w 771525"/>
                <a:gd name="connsiteY34" fmla="*/ 316706 h 542925"/>
                <a:gd name="connsiteX35" fmla="*/ 111919 w 771525"/>
                <a:gd name="connsiteY35" fmla="*/ 340519 h 542925"/>
                <a:gd name="connsiteX36" fmla="*/ 121444 w 771525"/>
                <a:gd name="connsiteY36" fmla="*/ 350044 h 542925"/>
                <a:gd name="connsiteX37" fmla="*/ 135732 w 771525"/>
                <a:gd name="connsiteY37" fmla="*/ 421481 h 542925"/>
                <a:gd name="connsiteX38" fmla="*/ 152400 w 771525"/>
                <a:gd name="connsiteY38" fmla="*/ 511969 h 542925"/>
                <a:gd name="connsiteX39" fmla="*/ 209550 w 771525"/>
                <a:gd name="connsiteY39" fmla="*/ 519112 h 542925"/>
                <a:gd name="connsiteX40" fmla="*/ 223838 w 771525"/>
                <a:gd name="connsiteY40" fmla="*/ 542925 h 542925"/>
                <a:gd name="connsiteX41" fmla="*/ 247650 w 771525"/>
                <a:gd name="connsiteY41" fmla="*/ 511969 h 542925"/>
                <a:gd name="connsiteX42" fmla="*/ 259557 w 771525"/>
                <a:gd name="connsiteY42" fmla="*/ 483394 h 542925"/>
                <a:gd name="connsiteX43" fmla="*/ 280988 w 771525"/>
                <a:gd name="connsiteY43" fmla="*/ 535781 h 542925"/>
                <a:gd name="connsiteX44" fmla="*/ 307182 w 771525"/>
                <a:gd name="connsiteY44" fmla="*/ 490537 h 542925"/>
                <a:gd name="connsiteX45" fmla="*/ 328613 w 771525"/>
                <a:gd name="connsiteY45" fmla="*/ 428625 h 542925"/>
                <a:gd name="connsiteX46" fmla="*/ 357188 w 771525"/>
                <a:gd name="connsiteY46" fmla="*/ 373856 h 542925"/>
                <a:gd name="connsiteX47" fmla="*/ 378619 w 771525"/>
                <a:gd name="connsiteY47" fmla="*/ 323850 h 542925"/>
                <a:gd name="connsiteX48" fmla="*/ 392908 w 771525"/>
                <a:gd name="connsiteY48" fmla="*/ 300037 h 542925"/>
                <a:gd name="connsiteX49" fmla="*/ 397669 w 771525"/>
                <a:gd name="connsiteY49" fmla="*/ 323850 h 542925"/>
                <a:gd name="connsiteX50" fmla="*/ 433388 w 771525"/>
                <a:gd name="connsiteY50" fmla="*/ 271462 h 542925"/>
                <a:gd name="connsiteX51" fmla="*/ 476250 w 771525"/>
                <a:gd name="connsiteY51" fmla="*/ 226219 h 542925"/>
                <a:gd name="connsiteX52" fmla="*/ 490538 w 771525"/>
                <a:gd name="connsiteY52" fmla="*/ 297657 h 542925"/>
                <a:gd name="connsiteX53" fmla="*/ 495300 w 771525"/>
                <a:gd name="connsiteY53" fmla="*/ 371475 h 542925"/>
                <a:gd name="connsiteX54" fmla="*/ 500063 w 771525"/>
                <a:gd name="connsiteY54" fmla="*/ 428625 h 542925"/>
                <a:gd name="connsiteX55" fmla="*/ 507207 w 771525"/>
                <a:gd name="connsiteY55" fmla="*/ 450056 h 542925"/>
                <a:gd name="connsiteX56" fmla="*/ 526257 w 771525"/>
                <a:gd name="connsiteY56" fmla="*/ 457200 h 542925"/>
                <a:gd name="connsiteX57" fmla="*/ 557213 w 771525"/>
                <a:gd name="connsiteY57" fmla="*/ 450056 h 542925"/>
                <a:gd name="connsiteX58" fmla="*/ 578644 w 771525"/>
                <a:gd name="connsiteY58" fmla="*/ 421481 h 542925"/>
                <a:gd name="connsiteX59" fmla="*/ 597694 w 771525"/>
                <a:gd name="connsiteY59" fmla="*/ 345281 h 542925"/>
                <a:gd name="connsiteX60" fmla="*/ 604838 w 771525"/>
                <a:gd name="connsiteY60" fmla="*/ 280987 h 542925"/>
                <a:gd name="connsiteX61" fmla="*/ 614363 w 771525"/>
                <a:gd name="connsiteY61" fmla="*/ 202406 h 542925"/>
                <a:gd name="connsiteX62" fmla="*/ 614363 w 771525"/>
                <a:gd name="connsiteY62" fmla="*/ 142875 h 542925"/>
                <a:gd name="connsiteX63" fmla="*/ 619125 w 771525"/>
                <a:gd name="connsiteY63" fmla="*/ 130969 h 542925"/>
                <a:gd name="connsiteX64" fmla="*/ 631032 w 771525"/>
                <a:gd name="connsiteY64" fmla="*/ 147637 h 542925"/>
                <a:gd name="connsiteX65" fmla="*/ 647700 w 771525"/>
                <a:gd name="connsiteY65" fmla="*/ 257175 h 542925"/>
                <a:gd name="connsiteX66" fmla="*/ 661988 w 771525"/>
                <a:gd name="connsiteY66" fmla="*/ 338137 h 542925"/>
                <a:gd name="connsiteX67" fmla="*/ 678657 w 771525"/>
                <a:gd name="connsiteY67" fmla="*/ 390525 h 542925"/>
                <a:gd name="connsiteX68" fmla="*/ 700088 w 771525"/>
                <a:gd name="connsiteY68" fmla="*/ 414337 h 542925"/>
                <a:gd name="connsiteX69" fmla="*/ 723900 w 771525"/>
                <a:gd name="connsiteY69" fmla="*/ 409575 h 542925"/>
                <a:gd name="connsiteX70" fmla="*/ 742950 w 771525"/>
                <a:gd name="connsiteY70" fmla="*/ 371475 h 542925"/>
                <a:gd name="connsiteX71" fmla="*/ 771525 w 771525"/>
                <a:gd name="connsiteY71" fmla="*/ 304800 h 542925"/>
                <a:gd name="connsiteX72" fmla="*/ 762000 w 771525"/>
                <a:gd name="connsiteY72" fmla="*/ 242887 h 542925"/>
                <a:gd name="connsiteX73" fmla="*/ 762000 w 771525"/>
                <a:gd name="connsiteY73" fmla="*/ 216694 h 542925"/>
                <a:gd name="connsiteX74" fmla="*/ 757238 w 771525"/>
                <a:gd name="connsiteY74" fmla="*/ 157162 h 542925"/>
                <a:gd name="connsiteX0" fmla="*/ 757238 w 771525"/>
                <a:gd name="connsiteY0" fmla="*/ 157162 h 542925"/>
                <a:gd name="connsiteX1" fmla="*/ 726282 w 771525"/>
                <a:gd name="connsiteY1" fmla="*/ 116681 h 542925"/>
                <a:gd name="connsiteX2" fmla="*/ 700088 w 771525"/>
                <a:gd name="connsiteY2" fmla="*/ 76200 h 542925"/>
                <a:gd name="connsiteX3" fmla="*/ 676275 w 771525"/>
                <a:gd name="connsiteY3" fmla="*/ 66675 h 542925"/>
                <a:gd name="connsiteX4" fmla="*/ 642938 w 771525"/>
                <a:gd name="connsiteY4" fmla="*/ 57150 h 542925"/>
                <a:gd name="connsiteX5" fmla="*/ 628650 w 771525"/>
                <a:gd name="connsiteY5" fmla="*/ 52387 h 542925"/>
                <a:gd name="connsiteX6" fmla="*/ 600075 w 771525"/>
                <a:gd name="connsiteY6" fmla="*/ 54769 h 542925"/>
                <a:gd name="connsiteX7" fmla="*/ 583406 w 771525"/>
                <a:gd name="connsiteY7" fmla="*/ 76199 h 542925"/>
                <a:gd name="connsiteX8" fmla="*/ 557213 w 771525"/>
                <a:gd name="connsiteY8" fmla="*/ 107156 h 542925"/>
                <a:gd name="connsiteX9" fmla="*/ 545307 w 771525"/>
                <a:gd name="connsiteY9" fmla="*/ 128587 h 542925"/>
                <a:gd name="connsiteX10" fmla="*/ 509588 w 771525"/>
                <a:gd name="connsiteY10" fmla="*/ 111919 h 542925"/>
                <a:gd name="connsiteX11" fmla="*/ 488157 w 771525"/>
                <a:gd name="connsiteY11" fmla="*/ 76200 h 542925"/>
                <a:gd name="connsiteX12" fmla="*/ 473869 w 771525"/>
                <a:gd name="connsiteY12" fmla="*/ 52387 h 542925"/>
                <a:gd name="connsiteX13" fmla="*/ 454819 w 771525"/>
                <a:gd name="connsiteY13" fmla="*/ 40481 h 542925"/>
                <a:gd name="connsiteX14" fmla="*/ 431007 w 771525"/>
                <a:gd name="connsiteY14" fmla="*/ 38100 h 542925"/>
                <a:gd name="connsiteX15" fmla="*/ 416719 w 771525"/>
                <a:gd name="connsiteY15" fmla="*/ 59531 h 542925"/>
                <a:gd name="connsiteX16" fmla="*/ 385763 w 771525"/>
                <a:gd name="connsiteY16" fmla="*/ 78581 h 542925"/>
                <a:gd name="connsiteX17" fmla="*/ 369094 w 771525"/>
                <a:gd name="connsiteY17" fmla="*/ 92869 h 542925"/>
                <a:gd name="connsiteX18" fmla="*/ 335757 w 771525"/>
                <a:gd name="connsiteY18" fmla="*/ 92869 h 542925"/>
                <a:gd name="connsiteX19" fmla="*/ 321469 w 771525"/>
                <a:gd name="connsiteY19" fmla="*/ 80962 h 542925"/>
                <a:gd name="connsiteX20" fmla="*/ 295275 w 771525"/>
                <a:gd name="connsiteY20" fmla="*/ 71437 h 542925"/>
                <a:gd name="connsiteX21" fmla="*/ 269082 w 771525"/>
                <a:gd name="connsiteY21" fmla="*/ 85725 h 542925"/>
                <a:gd name="connsiteX22" fmla="*/ 245269 w 771525"/>
                <a:gd name="connsiteY22" fmla="*/ 109537 h 542925"/>
                <a:gd name="connsiteX23" fmla="*/ 223838 w 771525"/>
                <a:gd name="connsiteY23" fmla="*/ 116681 h 542925"/>
                <a:gd name="connsiteX24" fmla="*/ 178594 w 771525"/>
                <a:gd name="connsiteY24" fmla="*/ 88106 h 542925"/>
                <a:gd name="connsiteX25" fmla="*/ 116682 w 771525"/>
                <a:gd name="connsiteY25" fmla="*/ 45244 h 542925"/>
                <a:gd name="connsiteX26" fmla="*/ 69057 w 771525"/>
                <a:gd name="connsiteY26" fmla="*/ 14287 h 542925"/>
                <a:gd name="connsiteX27" fmla="*/ 30957 w 771525"/>
                <a:gd name="connsiteY27" fmla="*/ 0 h 542925"/>
                <a:gd name="connsiteX28" fmla="*/ 23813 w 771525"/>
                <a:gd name="connsiteY28" fmla="*/ 54769 h 542925"/>
                <a:gd name="connsiteX29" fmla="*/ 19050 w 771525"/>
                <a:gd name="connsiteY29" fmla="*/ 119062 h 542925"/>
                <a:gd name="connsiteX30" fmla="*/ 9525 w 771525"/>
                <a:gd name="connsiteY30" fmla="*/ 197644 h 542925"/>
                <a:gd name="connsiteX31" fmla="*/ 2382 w 771525"/>
                <a:gd name="connsiteY31" fmla="*/ 261937 h 542925"/>
                <a:gd name="connsiteX32" fmla="*/ 0 w 771525"/>
                <a:gd name="connsiteY32" fmla="*/ 297656 h 542925"/>
                <a:gd name="connsiteX33" fmla="*/ 30957 w 771525"/>
                <a:gd name="connsiteY33" fmla="*/ 292894 h 542925"/>
                <a:gd name="connsiteX34" fmla="*/ 80963 w 771525"/>
                <a:gd name="connsiteY34" fmla="*/ 316706 h 542925"/>
                <a:gd name="connsiteX35" fmla="*/ 111919 w 771525"/>
                <a:gd name="connsiteY35" fmla="*/ 340519 h 542925"/>
                <a:gd name="connsiteX36" fmla="*/ 121444 w 771525"/>
                <a:gd name="connsiteY36" fmla="*/ 350044 h 542925"/>
                <a:gd name="connsiteX37" fmla="*/ 135732 w 771525"/>
                <a:gd name="connsiteY37" fmla="*/ 421481 h 542925"/>
                <a:gd name="connsiteX38" fmla="*/ 152400 w 771525"/>
                <a:gd name="connsiteY38" fmla="*/ 511969 h 542925"/>
                <a:gd name="connsiteX39" fmla="*/ 209550 w 771525"/>
                <a:gd name="connsiteY39" fmla="*/ 519112 h 542925"/>
                <a:gd name="connsiteX40" fmla="*/ 223838 w 771525"/>
                <a:gd name="connsiteY40" fmla="*/ 542925 h 542925"/>
                <a:gd name="connsiteX41" fmla="*/ 247650 w 771525"/>
                <a:gd name="connsiteY41" fmla="*/ 511969 h 542925"/>
                <a:gd name="connsiteX42" fmla="*/ 259557 w 771525"/>
                <a:gd name="connsiteY42" fmla="*/ 492919 h 542925"/>
                <a:gd name="connsiteX43" fmla="*/ 280988 w 771525"/>
                <a:gd name="connsiteY43" fmla="*/ 535781 h 542925"/>
                <a:gd name="connsiteX44" fmla="*/ 307182 w 771525"/>
                <a:gd name="connsiteY44" fmla="*/ 490537 h 542925"/>
                <a:gd name="connsiteX45" fmla="*/ 328613 w 771525"/>
                <a:gd name="connsiteY45" fmla="*/ 428625 h 542925"/>
                <a:gd name="connsiteX46" fmla="*/ 357188 w 771525"/>
                <a:gd name="connsiteY46" fmla="*/ 373856 h 542925"/>
                <a:gd name="connsiteX47" fmla="*/ 378619 w 771525"/>
                <a:gd name="connsiteY47" fmla="*/ 323850 h 542925"/>
                <a:gd name="connsiteX48" fmla="*/ 392908 w 771525"/>
                <a:gd name="connsiteY48" fmla="*/ 300037 h 542925"/>
                <a:gd name="connsiteX49" fmla="*/ 397669 w 771525"/>
                <a:gd name="connsiteY49" fmla="*/ 323850 h 542925"/>
                <a:gd name="connsiteX50" fmla="*/ 433388 w 771525"/>
                <a:gd name="connsiteY50" fmla="*/ 271462 h 542925"/>
                <a:gd name="connsiteX51" fmla="*/ 476250 w 771525"/>
                <a:gd name="connsiteY51" fmla="*/ 226219 h 542925"/>
                <a:gd name="connsiteX52" fmla="*/ 490538 w 771525"/>
                <a:gd name="connsiteY52" fmla="*/ 297657 h 542925"/>
                <a:gd name="connsiteX53" fmla="*/ 495300 w 771525"/>
                <a:gd name="connsiteY53" fmla="*/ 371475 h 542925"/>
                <a:gd name="connsiteX54" fmla="*/ 500063 w 771525"/>
                <a:gd name="connsiteY54" fmla="*/ 428625 h 542925"/>
                <a:gd name="connsiteX55" fmla="*/ 507207 w 771525"/>
                <a:gd name="connsiteY55" fmla="*/ 450056 h 542925"/>
                <a:gd name="connsiteX56" fmla="*/ 526257 w 771525"/>
                <a:gd name="connsiteY56" fmla="*/ 457200 h 542925"/>
                <a:gd name="connsiteX57" fmla="*/ 557213 w 771525"/>
                <a:gd name="connsiteY57" fmla="*/ 450056 h 542925"/>
                <a:gd name="connsiteX58" fmla="*/ 578644 w 771525"/>
                <a:gd name="connsiteY58" fmla="*/ 421481 h 542925"/>
                <a:gd name="connsiteX59" fmla="*/ 597694 w 771525"/>
                <a:gd name="connsiteY59" fmla="*/ 345281 h 542925"/>
                <a:gd name="connsiteX60" fmla="*/ 604838 w 771525"/>
                <a:gd name="connsiteY60" fmla="*/ 280987 h 542925"/>
                <a:gd name="connsiteX61" fmla="*/ 614363 w 771525"/>
                <a:gd name="connsiteY61" fmla="*/ 202406 h 542925"/>
                <a:gd name="connsiteX62" fmla="*/ 614363 w 771525"/>
                <a:gd name="connsiteY62" fmla="*/ 142875 h 542925"/>
                <a:gd name="connsiteX63" fmla="*/ 619125 w 771525"/>
                <a:gd name="connsiteY63" fmla="*/ 130969 h 542925"/>
                <a:gd name="connsiteX64" fmla="*/ 631032 w 771525"/>
                <a:gd name="connsiteY64" fmla="*/ 147637 h 542925"/>
                <a:gd name="connsiteX65" fmla="*/ 647700 w 771525"/>
                <a:gd name="connsiteY65" fmla="*/ 257175 h 542925"/>
                <a:gd name="connsiteX66" fmla="*/ 661988 w 771525"/>
                <a:gd name="connsiteY66" fmla="*/ 338137 h 542925"/>
                <a:gd name="connsiteX67" fmla="*/ 678657 w 771525"/>
                <a:gd name="connsiteY67" fmla="*/ 390525 h 542925"/>
                <a:gd name="connsiteX68" fmla="*/ 700088 w 771525"/>
                <a:gd name="connsiteY68" fmla="*/ 414337 h 542925"/>
                <a:gd name="connsiteX69" fmla="*/ 723900 w 771525"/>
                <a:gd name="connsiteY69" fmla="*/ 409575 h 542925"/>
                <a:gd name="connsiteX70" fmla="*/ 742950 w 771525"/>
                <a:gd name="connsiteY70" fmla="*/ 371475 h 542925"/>
                <a:gd name="connsiteX71" fmla="*/ 771525 w 771525"/>
                <a:gd name="connsiteY71" fmla="*/ 304800 h 542925"/>
                <a:gd name="connsiteX72" fmla="*/ 762000 w 771525"/>
                <a:gd name="connsiteY72" fmla="*/ 242887 h 542925"/>
                <a:gd name="connsiteX73" fmla="*/ 762000 w 771525"/>
                <a:gd name="connsiteY73" fmla="*/ 216694 h 542925"/>
                <a:gd name="connsiteX74" fmla="*/ 757238 w 771525"/>
                <a:gd name="connsiteY74" fmla="*/ 157162 h 542925"/>
                <a:gd name="connsiteX0" fmla="*/ 757238 w 771525"/>
                <a:gd name="connsiteY0" fmla="*/ 157162 h 535781"/>
                <a:gd name="connsiteX1" fmla="*/ 726282 w 771525"/>
                <a:gd name="connsiteY1" fmla="*/ 116681 h 535781"/>
                <a:gd name="connsiteX2" fmla="*/ 700088 w 771525"/>
                <a:gd name="connsiteY2" fmla="*/ 76200 h 535781"/>
                <a:gd name="connsiteX3" fmla="*/ 676275 w 771525"/>
                <a:gd name="connsiteY3" fmla="*/ 66675 h 535781"/>
                <a:gd name="connsiteX4" fmla="*/ 642938 w 771525"/>
                <a:gd name="connsiteY4" fmla="*/ 57150 h 535781"/>
                <a:gd name="connsiteX5" fmla="*/ 628650 w 771525"/>
                <a:gd name="connsiteY5" fmla="*/ 52387 h 535781"/>
                <a:gd name="connsiteX6" fmla="*/ 600075 w 771525"/>
                <a:gd name="connsiteY6" fmla="*/ 54769 h 535781"/>
                <a:gd name="connsiteX7" fmla="*/ 583406 w 771525"/>
                <a:gd name="connsiteY7" fmla="*/ 76199 h 535781"/>
                <a:gd name="connsiteX8" fmla="*/ 557213 w 771525"/>
                <a:gd name="connsiteY8" fmla="*/ 107156 h 535781"/>
                <a:gd name="connsiteX9" fmla="*/ 545307 w 771525"/>
                <a:gd name="connsiteY9" fmla="*/ 128587 h 535781"/>
                <a:gd name="connsiteX10" fmla="*/ 509588 w 771525"/>
                <a:gd name="connsiteY10" fmla="*/ 111919 h 535781"/>
                <a:gd name="connsiteX11" fmla="*/ 488157 w 771525"/>
                <a:gd name="connsiteY11" fmla="*/ 76200 h 535781"/>
                <a:gd name="connsiteX12" fmla="*/ 473869 w 771525"/>
                <a:gd name="connsiteY12" fmla="*/ 52387 h 535781"/>
                <a:gd name="connsiteX13" fmla="*/ 454819 w 771525"/>
                <a:gd name="connsiteY13" fmla="*/ 40481 h 535781"/>
                <a:gd name="connsiteX14" fmla="*/ 431007 w 771525"/>
                <a:gd name="connsiteY14" fmla="*/ 38100 h 535781"/>
                <a:gd name="connsiteX15" fmla="*/ 416719 w 771525"/>
                <a:gd name="connsiteY15" fmla="*/ 59531 h 535781"/>
                <a:gd name="connsiteX16" fmla="*/ 385763 w 771525"/>
                <a:gd name="connsiteY16" fmla="*/ 78581 h 535781"/>
                <a:gd name="connsiteX17" fmla="*/ 369094 w 771525"/>
                <a:gd name="connsiteY17" fmla="*/ 92869 h 535781"/>
                <a:gd name="connsiteX18" fmla="*/ 335757 w 771525"/>
                <a:gd name="connsiteY18" fmla="*/ 92869 h 535781"/>
                <a:gd name="connsiteX19" fmla="*/ 321469 w 771525"/>
                <a:gd name="connsiteY19" fmla="*/ 80962 h 535781"/>
                <a:gd name="connsiteX20" fmla="*/ 295275 w 771525"/>
                <a:gd name="connsiteY20" fmla="*/ 71437 h 535781"/>
                <a:gd name="connsiteX21" fmla="*/ 269082 w 771525"/>
                <a:gd name="connsiteY21" fmla="*/ 85725 h 535781"/>
                <a:gd name="connsiteX22" fmla="*/ 245269 w 771525"/>
                <a:gd name="connsiteY22" fmla="*/ 109537 h 535781"/>
                <a:gd name="connsiteX23" fmla="*/ 223838 w 771525"/>
                <a:gd name="connsiteY23" fmla="*/ 116681 h 535781"/>
                <a:gd name="connsiteX24" fmla="*/ 178594 w 771525"/>
                <a:gd name="connsiteY24" fmla="*/ 88106 h 535781"/>
                <a:gd name="connsiteX25" fmla="*/ 116682 w 771525"/>
                <a:gd name="connsiteY25" fmla="*/ 45244 h 535781"/>
                <a:gd name="connsiteX26" fmla="*/ 69057 w 771525"/>
                <a:gd name="connsiteY26" fmla="*/ 14287 h 535781"/>
                <a:gd name="connsiteX27" fmla="*/ 30957 w 771525"/>
                <a:gd name="connsiteY27" fmla="*/ 0 h 535781"/>
                <a:gd name="connsiteX28" fmla="*/ 23813 w 771525"/>
                <a:gd name="connsiteY28" fmla="*/ 54769 h 535781"/>
                <a:gd name="connsiteX29" fmla="*/ 19050 w 771525"/>
                <a:gd name="connsiteY29" fmla="*/ 119062 h 535781"/>
                <a:gd name="connsiteX30" fmla="*/ 9525 w 771525"/>
                <a:gd name="connsiteY30" fmla="*/ 197644 h 535781"/>
                <a:gd name="connsiteX31" fmla="*/ 2382 w 771525"/>
                <a:gd name="connsiteY31" fmla="*/ 261937 h 535781"/>
                <a:gd name="connsiteX32" fmla="*/ 0 w 771525"/>
                <a:gd name="connsiteY32" fmla="*/ 297656 h 535781"/>
                <a:gd name="connsiteX33" fmla="*/ 30957 w 771525"/>
                <a:gd name="connsiteY33" fmla="*/ 292894 h 535781"/>
                <a:gd name="connsiteX34" fmla="*/ 80963 w 771525"/>
                <a:gd name="connsiteY34" fmla="*/ 316706 h 535781"/>
                <a:gd name="connsiteX35" fmla="*/ 111919 w 771525"/>
                <a:gd name="connsiteY35" fmla="*/ 340519 h 535781"/>
                <a:gd name="connsiteX36" fmla="*/ 121444 w 771525"/>
                <a:gd name="connsiteY36" fmla="*/ 350044 h 535781"/>
                <a:gd name="connsiteX37" fmla="*/ 135732 w 771525"/>
                <a:gd name="connsiteY37" fmla="*/ 421481 h 535781"/>
                <a:gd name="connsiteX38" fmla="*/ 152400 w 771525"/>
                <a:gd name="connsiteY38" fmla="*/ 511969 h 535781"/>
                <a:gd name="connsiteX39" fmla="*/ 209550 w 771525"/>
                <a:gd name="connsiteY39" fmla="*/ 519112 h 535781"/>
                <a:gd name="connsiteX40" fmla="*/ 223838 w 771525"/>
                <a:gd name="connsiteY40" fmla="*/ 535781 h 535781"/>
                <a:gd name="connsiteX41" fmla="*/ 247650 w 771525"/>
                <a:gd name="connsiteY41" fmla="*/ 511969 h 535781"/>
                <a:gd name="connsiteX42" fmla="*/ 259557 w 771525"/>
                <a:gd name="connsiteY42" fmla="*/ 492919 h 535781"/>
                <a:gd name="connsiteX43" fmla="*/ 280988 w 771525"/>
                <a:gd name="connsiteY43" fmla="*/ 535781 h 535781"/>
                <a:gd name="connsiteX44" fmla="*/ 307182 w 771525"/>
                <a:gd name="connsiteY44" fmla="*/ 490537 h 535781"/>
                <a:gd name="connsiteX45" fmla="*/ 328613 w 771525"/>
                <a:gd name="connsiteY45" fmla="*/ 428625 h 535781"/>
                <a:gd name="connsiteX46" fmla="*/ 357188 w 771525"/>
                <a:gd name="connsiteY46" fmla="*/ 373856 h 535781"/>
                <a:gd name="connsiteX47" fmla="*/ 378619 w 771525"/>
                <a:gd name="connsiteY47" fmla="*/ 323850 h 535781"/>
                <a:gd name="connsiteX48" fmla="*/ 392908 w 771525"/>
                <a:gd name="connsiteY48" fmla="*/ 300037 h 535781"/>
                <a:gd name="connsiteX49" fmla="*/ 397669 w 771525"/>
                <a:gd name="connsiteY49" fmla="*/ 323850 h 535781"/>
                <a:gd name="connsiteX50" fmla="*/ 433388 w 771525"/>
                <a:gd name="connsiteY50" fmla="*/ 271462 h 535781"/>
                <a:gd name="connsiteX51" fmla="*/ 476250 w 771525"/>
                <a:gd name="connsiteY51" fmla="*/ 226219 h 535781"/>
                <a:gd name="connsiteX52" fmla="*/ 490538 w 771525"/>
                <a:gd name="connsiteY52" fmla="*/ 297657 h 535781"/>
                <a:gd name="connsiteX53" fmla="*/ 495300 w 771525"/>
                <a:gd name="connsiteY53" fmla="*/ 371475 h 535781"/>
                <a:gd name="connsiteX54" fmla="*/ 500063 w 771525"/>
                <a:gd name="connsiteY54" fmla="*/ 428625 h 535781"/>
                <a:gd name="connsiteX55" fmla="*/ 507207 w 771525"/>
                <a:gd name="connsiteY55" fmla="*/ 450056 h 535781"/>
                <a:gd name="connsiteX56" fmla="*/ 526257 w 771525"/>
                <a:gd name="connsiteY56" fmla="*/ 457200 h 535781"/>
                <a:gd name="connsiteX57" fmla="*/ 557213 w 771525"/>
                <a:gd name="connsiteY57" fmla="*/ 450056 h 535781"/>
                <a:gd name="connsiteX58" fmla="*/ 578644 w 771525"/>
                <a:gd name="connsiteY58" fmla="*/ 421481 h 535781"/>
                <a:gd name="connsiteX59" fmla="*/ 597694 w 771525"/>
                <a:gd name="connsiteY59" fmla="*/ 345281 h 535781"/>
                <a:gd name="connsiteX60" fmla="*/ 604838 w 771525"/>
                <a:gd name="connsiteY60" fmla="*/ 280987 h 535781"/>
                <a:gd name="connsiteX61" fmla="*/ 614363 w 771525"/>
                <a:gd name="connsiteY61" fmla="*/ 202406 h 535781"/>
                <a:gd name="connsiteX62" fmla="*/ 614363 w 771525"/>
                <a:gd name="connsiteY62" fmla="*/ 142875 h 535781"/>
                <a:gd name="connsiteX63" fmla="*/ 619125 w 771525"/>
                <a:gd name="connsiteY63" fmla="*/ 130969 h 535781"/>
                <a:gd name="connsiteX64" fmla="*/ 631032 w 771525"/>
                <a:gd name="connsiteY64" fmla="*/ 147637 h 535781"/>
                <a:gd name="connsiteX65" fmla="*/ 647700 w 771525"/>
                <a:gd name="connsiteY65" fmla="*/ 257175 h 535781"/>
                <a:gd name="connsiteX66" fmla="*/ 661988 w 771525"/>
                <a:gd name="connsiteY66" fmla="*/ 338137 h 535781"/>
                <a:gd name="connsiteX67" fmla="*/ 678657 w 771525"/>
                <a:gd name="connsiteY67" fmla="*/ 390525 h 535781"/>
                <a:gd name="connsiteX68" fmla="*/ 700088 w 771525"/>
                <a:gd name="connsiteY68" fmla="*/ 414337 h 535781"/>
                <a:gd name="connsiteX69" fmla="*/ 723900 w 771525"/>
                <a:gd name="connsiteY69" fmla="*/ 409575 h 535781"/>
                <a:gd name="connsiteX70" fmla="*/ 742950 w 771525"/>
                <a:gd name="connsiteY70" fmla="*/ 371475 h 535781"/>
                <a:gd name="connsiteX71" fmla="*/ 771525 w 771525"/>
                <a:gd name="connsiteY71" fmla="*/ 304800 h 535781"/>
                <a:gd name="connsiteX72" fmla="*/ 762000 w 771525"/>
                <a:gd name="connsiteY72" fmla="*/ 242887 h 535781"/>
                <a:gd name="connsiteX73" fmla="*/ 762000 w 771525"/>
                <a:gd name="connsiteY73" fmla="*/ 216694 h 535781"/>
                <a:gd name="connsiteX74" fmla="*/ 757238 w 771525"/>
                <a:gd name="connsiteY74" fmla="*/ 157162 h 535781"/>
                <a:gd name="connsiteX0" fmla="*/ 757238 w 771525"/>
                <a:gd name="connsiteY0" fmla="*/ 157162 h 535781"/>
                <a:gd name="connsiteX1" fmla="*/ 726282 w 771525"/>
                <a:gd name="connsiteY1" fmla="*/ 116681 h 535781"/>
                <a:gd name="connsiteX2" fmla="*/ 700088 w 771525"/>
                <a:gd name="connsiteY2" fmla="*/ 76200 h 535781"/>
                <a:gd name="connsiteX3" fmla="*/ 676275 w 771525"/>
                <a:gd name="connsiteY3" fmla="*/ 66675 h 535781"/>
                <a:gd name="connsiteX4" fmla="*/ 642938 w 771525"/>
                <a:gd name="connsiteY4" fmla="*/ 57150 h 535781"/>
                <a:gd name="connsiteX5" fmla="*/ 628650 w 771525"/>
                <a:gd name="connsiteY5" fmla="*/ 52387 h 535781"/>
                <a:gd name="connsiteX6" fmla="*/ 600075 w 771525"/>
                <a:gd name="connsiteY6" fmla="*/ 54769 h 535781"/>
                <a:gd name="connsiteX7" fmla="*/ 583406 w 771525"/>
                <a:gd name="connsiteY7" fmla="*/ 76199 h 535781"/>
                <a:gd name="connsiteX8" fmla="*/ 557213 w 771525"/>
                <a:gd name="connsiteY8" fmla="*/ 107156 h 535781"/>
                <a:gd name="connsiteX9" fmla="*/ 545307 w 771525"/>
                <a:gd name="connsiteY9" fmla="*/ 128587 h 535781"/>
                <a:gd name="connsiteX10" fmla="*/ 509588 w 771525"/>
                <a:gd name="connsiteY10" fmla="*/ 111919 h 535781"/>
                <a:gd name="connsiteX11" fmla="*/ 488157 w 771525"/>
                <a:gd name="connsiteY11" fmla="*/ 76200 h 535781"/>
                <a:gd name="connsiteX12" fmla="*/ 473869 w 771525"/>
                <a:gd name="connsiteY12" fmla="*/ 52387 h 535781"/>
                <a:gd name="connsiteX13" fmla="*/ 454819 w 771525"/>
                <a:gd name="connsiteY13" fmla="*/ 40481 h 535781"/>
                <a:gd name="connsiteX14" fmla="*/ 431007 w 771525"/>
                <a:gd name="connsiteY14" fmla="*/ 38100 h 535781"/>
                <a:gd name="connsiteX15" fmla="*/ 416719 w 771525"/>
                <a:gd name="connsiteY15" fmla="*/ 59531 h 535781"/>
                <a:gd name="connsiteX16" fmla="*/ 385763 w 771525"/>
                <a:gd name="connsiteY16" fmla="*/ 78581 h 535781"/>
                <a:gd name="connsiteX17" fmla="*/ 369094 w 771525"/>
                <a:gd name="connsiteY17" fmla="*/ 92869 h 535781"/>
                <a:gd name="connsiteX18" fmla="*/ 335757 w 771525"/>
                <a:gd name="connsiteY18" fmla="*/ 92869 h 535781"/>
                <a:gd name="connsiteX19" fmla="*/ 321469 w 771525"/>
                <a:gd name="connsiteY19" fmla="*/ 80962 h 535781"/>
                <a:gd name="connsiteX20" fmla="*/ 295275 w 771525"/>
                <a:gd name="connsiteY20" fmla="*/ 71437 h 535781"/>
                <a:gd name="connsiteX21" fmla="*/ 269082 w 771525"/>
                <a:gd name="connsiteY21" fmla="*/ 85725 h 535781"/>
                <a:gd name="connsiteX22" fmla="*/ 245269 w 771525"/>
                <a:gd name="connsiteY22" fmla="*/ 109537 h 535781"/>
                <a:gd name="connsiteX23" fmla="*/ 223838 w 771525"/>
                <a:gd name="connsiteY23" fmla="*/ 116681 h 535781"/>
                <a:gd name="connsiteX24" fmla="*/ 178594 w 771525"/>
                <a:gd name="connsiteY24" fmla="*/ 88106 h 535781"/>
                <a:gd name="connsiteX25" fmla="*/ 116682 w 771525"/>
                <a:gd name="connsiteY25" fmla="*/ 45244 h 535781"/>
                <a:gd name="connsiteX26" fmla="*/ 69057 w 771525"/>
                <a:gd name="connsiteY26" fmla="*/ 14287 h 535781"/>
                <a:gd name="connsiteX27" fmla="*/ 30957 w 771525"/>
                <a:gd name="connsiteY27" fmla="*/ 0 h 535781"/>
                <a:gd name="connsiteX28" fmla="*/ 23813 w 771525"/>
                <a:gd name="connsiteY28" fmla="*/ 54769 h 535781"/>
                <a:gd name="connsiteX29" fmla="*/ 19050 w 771525"/>
                <a:gd name="connsiteY29" fmla="*/ 119062 h 535781"/>
                <a:gd name="connsiteX30" fmla="*/ 9525 w 771525"/>
                <a:gd name="connsiteY30" fmla="*/ 197644 h 535781"/>
                <a:gd name="connsiteX31" fmla="*/ 2382 w 771525"/>
                <a:gd name="connsiteY31" fmla="*/ 261937 h 535781"/>
                <a:gd name="connsiteX32" fmla="*/ 0 w 771525"/>
                <a:gd name="connsiteY32" fmla="*/ 297656 h 535781"/>
                <a:gd name="connsiteX33" fmla="*/ 30957 w 771525"/>
                <a:gd name="connsiteY33" fmla="*/ 292894 h 535781"/>
                <a:gd name="connsiteX34" fmla="*/ 80963 w 771525"/>
                <a:gd name="connsiteY34" fmla="*/ 316706 h 535781"/>
                <a:gd name="connsiteX35" fmla="*/ 111919 w 771525"/>
                <a:gd name="connsiteY35" fmla="*/ 340519 h 535781"/>
                <a:gd name="connsiteX36" fmla="*/ 121444 w 771525"/>
                <a:gd name="connsiteY36" fmla="*/ 350044 h 535781"/>
                <a:gd name="connsiteX37" fmla="*/ 135732 w 771525"/>
                <a:gd name="connsiteY37" fmla="*/ 421481 h 535781"/>
                <a:gd name="connsiteX38" fmla="*/ 152400 w 771525"/>
                <a:gd name="connsiteY38" fmla="*/ 511969 h 535781"/>
                <a:gd name="connsiteX39" fmla="*/ 209550 w 771525"/>
                <a:gd name="connsiteY39" fmla="*/ 519112 h 535781"/>
                <a:gd name="connsiteX40" fmla="*/ 223838 w 771525"/>
                <a:gd name="connsiteY40" fmla="*/ 535781 h 535781"/>
                <a:gd name="connsiteX41" fmla="*/ 240506 w 771525"/>
                <a:gd name="connsiteY41" fmla="*/ 509588 h 535781"/>
                <a:gd name="connsiteX42" fmla="*/ 259557 w 771525"/>
                <a:gd name="connsiteY42" fmla="*/ 492919 h 535781"/>
                <a:gd name="connsiteX43" fmla="*/ 280988 w 771525"/>
                <a:gd name="connsiteY43" fmla="*/ 535781 h 535781"/>
                <a:gd name="connsiteX44" fmla="*/ 307182 w 771525"/>
                <a:gd name="connsiteY44" fmla="*/ 490537 h 535781"/>
                <a:gd name="connsiteX45" fmla="*/ 328613 w 771525"/>
                <a:gd name="connsiteY45" fmla="*/ 428625 h 535781"/>
                <a:gd name="connsiteX46" fmla="*/ 357188 w 771525"/>
                <a:gd name="connsiteY46" fmla="*/ 373856 h 535781"/>
                <a:gd name="connsiteX47" fmla="*/ 378619 w 771525"/>
                <a:gd name="connsiteY47" fmla="*/ 323850 h 535781"/>
                <a:gd name="connsiteX48" fmla="*/ 392908 w 771525"/>
                <a:gd name="connsiteY48" fmla="*/ 300037 h 535781"/>
                <a:gd name="connsiteX49" fmla="*/ 397669 w 771525"/>
                <a:gd name="connsiteY49" fmla="*/ 323850 h 535781"/>
                <a:gd name="connsiteX50" fmla="*/ 433388 w 771525"/>
                <a:gd name="connsiteY50" fmla="*/ 271462 h 535781"/>
                <a:gd name="connsiteX51" fmla="*/ 476250 w 771525"/>
                <a:gd name="connsiteY51" fmla="*/ 226219 h 535781"/>
                <a:gd name="connsiteX52" fmla="*/ 490538 w 771525"/>
                <a:gd name="connsiteY52" fmla="*/ 297657 h 535781"/>
                <a:gd name="connsiteX53" fmla="*/ 495300 w 771525"/>
                <a:gd name="connsiteY53" fmla="*/ 371475 h 535781"/>
                <a:gd name="connsiteX54" fmla="*/ 500063 w 771525"/>
                <a:gd name="connsiteY54" fmla="*/ 428625 h 535781"/>
                <a:gd name="connsiteX55" fmla="*/ 507207 w 771525"/>
                <a:gd name="connsiteY55" fmla="*/ 450056 h 535781"/>
                <a:gd name="connsiteX56" fmla="*/ 526257 w 771525"/>
                <a:gd name="connsiteY56" fmla="*/ 457200 h 535781"/>
                <a:gd name="connsiteX57" fmla="*/ 557213 w 771525"/>
                <a:gd name="connsiteY57" fmla="*/ 450056 h 535781"/>
                <a:gd name="connsiteX58" fmla="*/ 578644 w 771525"/>
                <a:gd name="connsiteY58" fmla="*/ 421481 h 535781"/>
                <a:gd name="connsiteX59" fmla="*/ 597694 w 771525"/>
                <a:gd name="connsiteY59" fmla="*/ 345281 h 535781"/>
                <a:gd name="connsiteX60" fmla="*/ 604838 w 771525"/>
                <a:gd name="connsiteY60" fmla="*/ 280987 h 535781"/>
                <a:gd name="connsiteX61" fmla="*/ 614363 w 771525"/>
                <a:gd name="connsiteY61" fmla="*/ 202406 h 535781"/>
                <a:gd name="connsiteX62" fmla="*/ 614363 w 771525"/>
                <a:gd name="connsiteY62" fmla="*/ 142875 h 535781"/>
                <a:gd name="connsiteX63" fmla="*/ 619125 w 771525"/>
                <a:gd name="connsiteY63" fmla="*/ 130969 h 535781"/>
                <a:gd name="connsiteX64" fmla="*/ 631032 w 771525"/>
                <a:gd name="connsiteY64" fmla="*/ 147637 h 535781"/>
                <a:gd name="connsiteX65" fmla="*/ 647700 w 771525"/>
                <a:gd name="connsiteY65" fmla="*/ 257175 h 535781"/>
                <a:gd name="connsiteX66" fmla="*/ 661988 w 771525"/>
                <a:gd name="connsiteY66" fmla="*/ 338137 h 535781"/>
                <a:gd name="connsiteX67" fmla="*/ 678657 w 771525"/>
                <a:gd name="connsiteY67" fmla="*/ 390525 h 535781"/>
                <a:gd name="connsiteX68" fmla="*/ 700088 w 771525"/>
                <a:gd name="connsiteY68" fmla="*/ 414337 h 535781"/>
                <a:gd name="connsiteX69" fmla="*/ 723900 w 771525"/>
                <a:gd name="connsiteY69" fmla="*/ 409575 h 535781"/>
                <a:gd name="connsiteX70" fmla="*/ 742950 w 771525"/>
                <a:gd name="connsiteY70" fmla="*/ 371475 h 535781"/>
                <a:gd name="connsiteX71" fmla="*/ 771525 w 771525"/>
                <a:gd name="connsiteY71" fmla="*/ 304800 h 535781"/>
                <a:gd name="connsiteX72" fmla="*/ 762000 w 771525"/>
                <a:gd name="connsiteY72" fmla="*/ 242887 h 535781"/>
                <a:gd name="connsiteX73" fmla="*/ 762000 w 771525"/>
                <a:gd name="connsiteY73" fmla="*/ 216694 h 535781"/>
                <a:gd name="connsiteX74" fmla="*/ 757238 w 771525"/>
                <a:gd name="connsiteY74" fmla="*/ 157162 h 535781"/>
                <a:gd name="connsiteX0" fmla="*/ 757238 w 771525"/>
                <a:gd name="connsiteY0" fmla="*/ 157162 h 535781"/>
                <a:gd name="connsiteX1" fmla="*/ 726282 w 771525"/>
                <a:gd name="connsiteY1" fmla="*/ 116681 h 535781"/>
                <a:gd name="connsiteX2" fmla="*/ 700088 w 771525"/>
                <a:gd name="connsiteY2" fmla="*/ 76200 h 535781"/>
                <a:gd name="connsiteX3" fmla="*/ 676275 w 771525"/>
                <a:gd name="connsiteY3" fmla="*/ 66675 h 535781"/>
                <a:gd name="connsiteX4" fmla="*/ 642938 w 771525"/>
                <a:gd name="connsiteY4" fmla="*/ 57150 h 535781"/>
                <a:gd name="connsiteX5" fmla="*/ 628650 w 771525"/>
                <a:gd name="connsiteY5" fmla="*/ 52387 h 535781"/>
                <a:gd name="connsiteX6" fmla="*/ 600075 w 771525"/>
                <a:gd name="connsiteY6" fmla="*/ 54769 h 535781"/>
                <a:gd name="connsiteX7" fmla="*/ 583406 w 771525"/>
                <a:gd name="connsiteY7" fmla="*/ 76199 h 535781"/>
                <a:gd name="connsiteX8" fmla="*/ 557213 w 771525"/>
                <a:gd name="connsiteY8" fmla="*/ 107156 h 535781"/>
                <a:gd name="connsiteX9" fmla="*/ 545307 w 771525"/>
                <a:gd name="connsiteY9" fmla="*/ 128587 h 535781"/>
                <a:gd name="connsiteX10" fmla="*/ 509588 w 771525"/>
                <a:gd name="connsiteY10" fmla="*/ 111919 h 535781"/>
                <a:gd name="connsiteX11" fmla="*/ 488157 w 771525"/>
                <a:gd name="connsiteY11" fmla="*/ 76200 h 535781"/>
                <a:gd name="connsiteX12" fmla="*/ 473869 w 771525"/>
                <a:gd name="connsiteY12" fmla="*/ 52387 h 535781"/>
                <a:gd name="connsiteX13" fmla="*/ 454819 w 771525"/>
                <a:gd name="connsiteY13" fmla="*/ 40481 h 535781"/>
                <a:gd name="connsiteX14" fmla="*/ 431007 w 771525"/>
                <a:gd name="connsiteY14" fmla="*/ 38100 h 535781"/>
                <a:gd name="connsiteX15" fmla="*/ 416719 w 771525"/>
                <a:gd name="connsiteY15" fmla="*/ 59531 h 535781"/>
                <a:gd name="connsiteX16" fmla="*/ 385763 w 771525"/>
                <a:gd name="connsiteY16" fmla="*/ 78581 h 535781"/>
                <a:gd name="connsiteX17" fmla="*/ 369094 w 771525"/>
                <a:gd name="connsiteY17" fmla="*/ 92869 h 535781"/>
                <a:gd name="connsiteX18" fmla="*/ 342900 w 771525"/>
                <a:gd name="connsiteY18" fmla="*/ 88106 h 535781"/>
                <a:gd name="connsiteX19" fmla="*/ 321469 w 771525"/>
                <a:gd name="connsiteY19" fmla="*/ 80962 h 535781"/>
                <a:gd name="connsiteX20" fmla="*/ 295275 w 771525"/>
                <a:gd name="connsiteY20" fmla="*/ 71437 h 535781"/>
                <a:gd name="connsiteX21" fmla="*/ 269082 w 771525"/>
                <a:gd name="connsiteY21" fmla="*/ 85725 h 535781"/>
                <a:gd name="connsiteX22" fmla="*/ 245269 w 771525"/>
                <a:gd name="connsiteY22" fmla="*/ 109537 h 535781"/>
                <a:gd name="connsiteX23" fmla="*/ 223838 w 771525"/>
                <a:gd name="connsiteY23" fmla="*/ 116681 h 535781"/>
                <a:gd name="connsiteX24" fmla="*/ 178594 w 771525"/>
                <a:gd name="connsiteY24" fmla="*/ 88106 h 535781"/>
                <a:gd name="connsiteX25" fmla="*/ 116682 w 771525"/>
                <a:gd name="connsiteY25" fmla="*/ 45244 h 535781"/>
                <a:gd name="connsiteX26" fmla="*/ 69057 w 771525"/>
                <a:gd name="connsiteY26" fmla="*/ 14287 h 535781"/>
                <a:gd name="connsiteX27" fmla="*/ 30957 w 771525"/>
                <a:gd name="connsiteY27" fmla="*/ 0 h 535781"/>
                <a:gd name="connsiteX28" fmla="*/ 23813 w 771525"/>
                <a:gd name="connsiteY28" fmla="*/ 54769 h 535781"/>
                <a:gd name="connsiteX29" fmla="*/ 19050 w 771525"/>
                <a:gd name="connsiteY29" fmla="*/ 119062 h 535781"/>
                <a:gd name="connsiteX30" fmla="*/ 9525 w 771525"/>
                <a:gd name="connsiteY30" fmla="*/ 197644 h 535781"/>
                <a:gd name="connsiteX31" fmla="*/ 2382 w 771525"/>
                <a:gd name="connsiteY31" fmla="*/ 261937 h 535781"/>
                <a:gd name="connsiteX32" fmla="*/ 0 w 771525"/>
                <a:gd name="connsiteY32" fmla="*/ 297656 h 535781"/>
                <a:gd name="connsiteX33" fmla="*/ 30957 w 771525"/>
                <a:gd name="connsiteY33" fmla="*/ 292894 h 535781"/>
                <a:gd name="connsiteX34" fmla="*/ 80963 w 771525"/>
                <a:gd name="connsiteY34" fmla="*/ 316706 h 535781"/>
                <a:gd name="connsiteX35" fmla="*/ 111919 w 771525"/>
                <a:gd name="connsiteY35" fmla="*/ 340519 h 535781"/>
                <a:gd name="connsiteX36" fmla="*/ 121444 w 771525"/>
                <a:gd name="connsiteY36" fmla="*/ 350044 h 535781"/>
                <a:gd name="connsiteX37" fmla="*/ 135732 w 771525"/>
                <a:gd name="connsiteY37" fmla="*/ 421481 h 535781"/>
                <a:gd name="connsiteX38" fmla="*/ 152400 w 771525"/>
                <a:gd name="connsiteY38" fmla="*/ 511969 h 535781"/>
                <a:gd name="connsiteX39" fmla="*/ 209550 w 771525"/>
                <a:gd name="connsiteY39" fmla="*/ 519112 h 535781"/>
                <a:gd name="connsiteX40" fmla="*/ 223838 w 771525"/>
                <a:gd name="connsiteY40" fmla="*/ 535781 h 535781"/>
                <a:gd name="connsiteX41" fmla="*/ 240506 w 771525"/>
                <a:gd name="connsiteY41" fmla="*/ 509588 h 535781"/>
                <a:gd name="connsiteX42" fmla="*/ 259557 w 771525"/>
                <a:gd name="connsiteY42" fmla="*/ 492919 h 535781"/>
                <a:gd name="connsiteX43" fmla="*/ 280988 w 771525"/>
                <a:gd name="connsiteY43" fmla="*/ 535781 h 535781"/>
                <a:gd name="connsiteX44" fmla="*/ 307182 w 771525"/>
                <a:gd name="connsiteY44" fmla="*/ 490537 h 535781"/>
                <a:gd name="connsiteX45" fmla="*/ 328613 w 771525"/>
                <a:gd name="connsiteY45" fmla="*/ 428625 h 535781"/>
                <a:gd name="connsiteX46" fmla="*/ 357188 w 771525"/>
                <a:gd name="connsiteY46" fmla="*/ 373856 h 535781"/>
                <a:gd name="connsiteX47" fmla="*/ 378619 w 771525"/>
                <a:gd name="connsiteY47" fmla="*/ 323850 h 535781"/>
                <a:gd name="connsiteX48" fmla="*/ 392908 w 771525"/>
                <a:gd name="connsiteY48" fmla="*/ 300037 h 535781"/>
                <a:gd name="connsiteX49" fmla="*/ 397669 w 771525"/>
                <a:gd name="connsiteY49" fmla="*/ 323850 h 535781"/>
                <a:gd name="connsiteX50" fmla="*/ 433388 w 771525"/>
                <a:gd name="connsiteY50" fmla="*/ 271462 h 535781"/>
                <a:gd name="connsiteX51" fmla="*/ 476250 w 771525"/>
                <a:gd name="connsiteY51" fmla="*/ 226219 h 535781"/>
                <a:gd name="connsiteX52" fmla="*/ 490538 w 771525"/>
                <a:gd name="connsiteY52" fmla="*/ 297657 h 535781"/>
                <a:gd name="connsiteX53" fmla="*/ 495300 w 771525"/>
                <a:gd name="connsiteY53" fmla="*/ 371475 h 535781"/>
                <a:gd name="connsiteX54" fmla="*/ 500063 w 771525"/>
                <a:gd name="connsiteY54" fmla="*/ 428625 h 535781"/>
                <a:gd name="connsiteX55" fmla="*/ 507207 w 771525"/>
                <a:gd name="connsiteY55" fmla="*/ 450056 h 535781"/>
                <a:gd name="connsiteX56" fmla="*/ 526257 w 771525"/>
                <a:gd name="connsiteY56" fmla="*/ 457200 h 535781"/>
                <a:gd name="connsiteX57" fmla="*/ 557213 w 771525"/>
                <a:gd name="connsiteY57" fmla="*/ 450056 h 535781"/>
                <a:gd name="connsiteX58" fmla="*/ 578644 w 771525"/>
                <a:gd name="connsiteY58" fmla="*/ 421481 h 535781"/>
                <a:gd name="connsiteX59" fmla="*/ 597694 w 771525"/>
                <a:gd name="connsiteY59" fmla="*/ 345281 h 535781"/>
                <a:gd name="connsiteX60" fmla="*/ 604838 w 771525"/>
                <a:gd name="connsiteY60" fmla="*/ 280987 h 535781"/>
                <a:gd name="connsiteX61" fmla="*/ 614363 w 771525"/>
                <a:gd name="connsiteY61" fmla="*/ 202406 h 535781"/>
                <a:gd name="connsiteX62" fmla="*/ 614363 w 771525"/>
                <a:gd name="connsiteY62" fmla="*/ 142875 h 535781"/>
                <a:gd name="connsiteX63" fmla="*/ 619125 w 771525"/>
                <a:gd name="connsiteY63" fmla="*/ 130969 h 535781"/>
                <a:gd name="connsiteX64" fmla="*/ 631032 w 771525"/>
                <a:gd name="connsiteY64" fmla="*/ 147637 h 535781"/>
                <a:gd name="connsiteX65" fmla="*/ 647700 w 771525"/>
                <a:gd name="connsiteY65" fmla="*/ 257175 h 535781"/>
                <a:gd name="connsiteX66" fmla="*/ 661988 w 771525"/>
                <a:gd name="connsiteY66" fmla="*/ 338137 h 535781"/>
                <a:gd name="connsiteX67" fmla="*/ 678657 w 771525"/>
                <a:gd name="connsiteY67" fmla="*/ 390525 h 535781"/>
                <a:gd name="connsiteX68" fmla="*/ 700088 w 771525"/>
                <a:gd name="connsiteY68" fmla="*/ 414337 h 535781"/>
                <a:gd name="connsiteX69" fmla="*/ 723900 w 771525"/>
                <a:gd name="connsiteY69" fmla="*/ 409575 h 535781"/>
                <a:gd name="connsiteX70" fmla="*/ 742950 w 771525"/>
                <a:gd name="connsiteY70" fmla="*/ 371475 h 535781"/>
                <a:gd name="connsiteX71" fmla="*/ 771525 w 771525"/>
                <a:gd name="connsiteY71" fmla="*/ 304800 h 535781"/>
                <a:gd name="connsiteX72" fmla="*/ 762000 w 771525"/>
                <a:gd name="connsiteY72" fmla="*/ 242887 h 535781"/>
                <a:gd name="connsiteX73" fmla="*/ 762000 w 771525"/>
                <a:gd name="connsiteY73" fmla="*/ 216694 h 535781"/>
                <a:gd name="connsiteX74" fmla="*/ 757238 w 771525"/>
                <a:gd name="connsiteY74" fmla="*/ 157162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771525" h="535781">
                  <a:moveTo>
                    <a:pt x="757238" y="157162"/>
                  </a:moveTo>
                  <a:lnTo>
                    <a:pt x="726282" y="116681"/>
                  </a:lnTo>
                  <a:lnTo>
                    <a:pt x="700088" y="76200"/>
                  </a:lnTo>
                  <a:lnTo>
                    <a:pt x="676275" y="66675"/>
                  </a:lnTo>
                  <a:lnTo>
                    <a:pt x="642938" y="57150"/>
                  </a:lnTo>
                  <a:lnTo>
                    <a:pt x="628650" y="52387"/>
                  </a:lnTo>
                  <a:lnTo>
                    <a:pt x="600075" y="54769"/>
                  </a:lnTo>
                  <a:lnTo>
                    <a:pt x="583406" y="76199"/>
                  </a:lnTo>
                  <a:cubicBezTo>
                    <a:pt x="571500" y="84930"/>
                    <a:pt x="563563" y="98425"/>
                    <a:pt x="557213" y="107156"/>
                  </a:cubicBezTo>
                  <a:cubicBezTo>
                    <a:pt x="550863" y="115887"/>
                    <a:pt x="553244" y="127793"/>
                    <a:pt x="545307" y="128587"/>
                  </a:cubicBezTo>
                  <a:cubicBezTo>
                    <a:pt x="537370" y="129381"/>
                    <a:pt x="521494" y="117475"/>
                    <a:pt x="509588" y="111919"/>
                  </a:cubicBezTo>
                  <a:lnTo>
                    <a:pt x="488157" y="76200"/>
                  </a:lnTo>
                  <a:lnTo>
                    <a:pt x="473869" y="52387"/>
                  </a:lnTo>
                  <a:lnTo>
                    <a:pt x="454819" y="40481"/>
                  </a:lnTo>
                  <a:lnTo>
                    <a:pt x="431007" y="38100"/>
                  </a:lnTo>
                  <a:lnTo>
                    <a:pt x="416719" y="59531"/>
                  </a:lnTo>
                  <a:lnTo>
                    <a:pt x="385763" y="78581"/>
                  </a:lnTo>
                  <a:lnTo>
                    <a:pt x="369094" y="92869"/>
                  </a:lnTo>
                  <a:lnTo>
                    <a:pt x="342900" y="88106"/>
                  </a:lnTo>
                  <a:lnTo>
                    <a:pt x="321469" y="80962"/>
                  </a:lnTo>
                  <a:lnTo>
                    <a:pt x="295275" y="71437"/>
                  </a:lnTo>
                  <a:lnTo>
                    <a:pt x="269082" y="85725"/>
                  </a:lnTo>
                  <a:lnTo>
                    <a:pt x="245269" y="109537"/>
                  </a:lnTo>
                  <a:lnTo>
                    <a:pt x="223838" y="116681"/>
                  </a:lnTo>
                  <a:lnTo>
                    <a:pt x="178594" y="88106"/>
                  </a:lnTo>
                  <a:lnTo>
                    <a:pt x="116682" y="45244"/>
                  </a:lnTo>
                  <a:lnTo>
                    <a:pt x="69057" y="14287"/>
                  </a:lnTo>
                  <a:lnTo>
                    <a:pt x="30957" y="0"/>
                  </a:lnTo>
                  <a:lnTo>
                    <a:pt x="23813" y="54769"/>
                  </a:lnTo>
                  <a:lnTo>
                    <a:pt x="19050" y="119062"/>
                  </a:lnTo>
                  <a:lnTo>
                    <a:pt x="9525" y="197644"/>
                  </a:lnTo>
                  <a:lnTo>
                    <a:pt x="2382" y="261937"/>
                  </a:lnTo>
                  <a:lnTo>
                    <a:pt x="0" y="297656"/>
                  </a:lnTo>
                  <a:lnTo>
                    <a:pt x="30957" y="292894"/>
                  </a:lnTo>
                  <a:lnTo>
                    <a:pt x="80963" y="316706"/>
                  </a:lnTo>
                  <a:lnTo>
                    <a:pt x="111919" y="340519"/>
                  </a:lnTo>
                  <a:lnTo>
                    <a:pt x="121444" y="350044"/>
                  </a:lnTo>
                  <a:lnTo>
                    <a:pt x="135732" y="421481"/>
                  </a:lnTo>
                  <a:lnTo>
                    <a:pt x="152400" y="511969"/>
                  </a:lnTo>
                  <a:lnTo>
                    <a:pt x="209550" y="519112"/>
                  </a:lnTo>
                  <a:lnTo>
                    <a:pt x="223838" y="535781"/>
                  </a:lnTo>
                  <a:lnTo>
                    <a:pt x="240506" y="509588"/>
                  </a:lnTo>
                  <a:lnTo>
                    <a:pt x="259557" y="492919"/>
                  </a:lnTo>
                  <a:lnTo>
                    <a:pt x="280988" y="535781"/>
                  </a:lnTo>
                  <a:lnTo>
                    <a:pt x="307182" y="490537"/>
                  </a:lnTo>
                  <a:lnTo>
                    <a:pt x="328613" y="428625"/>
                  </a:lnTo>
                  <a:lnTo>
                    <a:pt x="357188" y="373856"/>
                  </a:lnTo>
                  <a:lnTo>
                    <a:pt x="378619" y="323850"/>
                  </a:lnTo>
                  <a:cubicBezTo>
                    <a:pt x="378619" y="316706"/>
                    <a:pt x="392908" y="307181"/>
                    <a:pt x="392908" y="300037"/>
                  </a:cubicBezTo>
                  <a:lnTo>
                    <a:pt x="397669" y="323850"/>
                  </a:lnTo>
                  <a:lnTo>
                    <a:pt x="433388" y="271462"/>
                  </a:lnTo>
                  <a:lnTo>
                    <a:pt x="476250" y="226219"/>
                  </a:lnTo>
                  <a:lnTo>
                    <a:pt x="490538" y="297657"/>
                  </a:lnTo>
                  <a:lnTo>
                    <a:pt x="495300" y="371475"/>
                  </a:lnTo>
                  <a:lnTo>
                    <a:pt x="500063" y="428625"/>
                  </a:lnTo>
                  <a:lnTo>
                    <a:pt x="507207" y="450056"/>
                  </a:lnTo>
                  <a:lnTo>
                    <a:pt x="526257" y="457200"/>
                  </a:lnTo>
                  <a:lnTo>
                    <a:pt x="557213" y="450056"/>
                  </a:lnTo>
                  <a:lnTo>
                    <a:pt x="578644" y="421481"/>
                  </a:lnTo>
                  <a:lnTo>
                    <a:pt x="597694" y="345281"/>
                  </a:lnTo>
                  <a:lnTo>
                    <a:pt x="604838" y="280987"/>
                  </a:lnTo>
                  <a:lnTo>
                    <a:pt x="614363" y="202406"/>
                  </a:lnTo>
                  <a:lnTo>
                    <a:pt x="614363" y="142875"/>
                  </a:lnTo>
                  <a:lnTo>
                    <a:pt x="619125" y="130969"/>
                  </a:lnTo>
                  <a:lnTo>
                    <a:pt x="631032" y="147637"/>
                  </a:lnTo>
                  <a:lnTo>
                    <a:pt x="647700" y="257175"/>
                  </a:lnTo>
                  <a:lnTo>
                    <a:pt x="661988" y="338137"/>
                  </a:lnTo>
                  <a:lnTo>
                    <a:pt x="678657" y="390525"/>
                  </a:lnTo>
                  <a:lnTo>
                    <a:pt x="700088" y="414337"/>
                  </a:lnTo>
                  <a:lnTo>
                    <a:pt x="723900" y="409575"/>
                  </a:lnTo>
                  <a:lnTo>
                    <a:pt x="742950" y="371475"/>
                  </a:lnTo>
                  <a:lnTo>
                    <a:pt x="771525" y="304800"/>
                  </a:lnTo>
                  <a:lnTo>
                    <a:pt x="762000" y="242887"/>
                  </a:lnTo>
                  <a:lnTo>
                    <a:pt x="762000" y="216694"/>
                  </a:lnTo>
                  <a:cubicBezTo>
                    <a:pt x="761206" y="196850"/>
                    <a:pt x="760413" y="177006"/>
                    <a:pt x="757238" y="157162"/>
                  </a:cubicBez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a:off x="5055394" y="2112169"/>
              <a:ext cx="123825" cy="357187"/>
            </a:xfrm>
            <a:custGeom>
              <a:avLst/>
              <a:gdLst>
                <a:gd name="connsiteX0" fmla="*/ 123825 w 123825"/>
                <a:gd name="connsiteY0" fmla="*/ 171450 h 357187"/>
                <a:gd name="connsiteX1" fmla="*/ 76200 w 123825"/>
                <a:gd name="connsiteY1" fmla="*/ 157162 h 357187"/>
                <a:gd name="connsiteX2" fmla="*/ 52387 w 123825"/>
                <a:gd name="connsiteY2" fmla="*/ 123825 h 357187"/>
                <a:gd name="connsiteX3" fmla="*/ 33337 w 123825"/>
                <a:gd name="connsiteY3" fmla="*/ 88106 h 357187"/>
                <a:gd name="connsiteX4" fmla="*/ 16669 w 123825"/>
                <a:gd name="connsiteY4" fmla="*/ 16669 h 357187"/>
                <a:gd name="connsiteX5" fmla="*/ 4762 w 123825"/>
                <a:gd name="connsiteY5" fmla="*/ 0 h 357187"/>
                <a:gd name="connsiteX6" fmla="*/ 0 w 123825"/>
                <a:gd name="connsiteY6" fmla="*/ 66675 h 357187"/>
                <a:gd name="connsiteX7" fmla="*/ 2381 w 123825"/>
                <a:gd name="connsiteY7" fmla="*/ 123825 h 357187"/>
                <a:gd name="connsiteX8" fmla="*/ 0 w 123825"/>
                <a:gd name="connsiteY8" fmla="*/ 183356 h 357187"/>
                <a:gd name="connsiteX9" fmla="*/ 2381 w 123825"/>
                <a:gd name="connsiteY9" fmla="*/ 223837 h 357187"/>
                <a:gd name="connsiteX10" fmla="*/ 9525 w 123825"/>
                <a:gd name="connsiteY10" fmla="*/ 259556 h 357187"/>
                <a:gd name="connsiteX11" fmla="*/ 30956 w 123825"/>
                <a:gd name="connsiteY11" fmla="*/ 285750 h 357187"/>
                <a:gd name="connsiteX12" fmla="*/ 59531 w 123825"/>
                <a:gd name="connsiteY12" fmla="*/ 319087 h 357187"/>
                <a:gd name="connsiteX13" fmla="*/ 85725 w 123825"/>
                <a:gd name="connsiteY13" fmla="*/ 357187 h 357187"/>
                <a:gd name="connsiteX14" fmla="*/ 102394 w 123825"/>
                <a:gd name="connsiteY14" fmla="*/ 283369 h 357187"/>
                <a:gd name="connsiteX15" fmla="*/ 123825 w 123825"/>
                <a:gd name="connsiteY15" fmla="*/ 171450 h 35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825" h="357187">
                  <a:moveTo>
                    <a:pt x="123825" y="171450"/>
                  </a:moveTo>
                  <a:lnTo>
                    <a:pt x="76200" y="157162"/>
                  </a:lnTo>
                  <a:lnTo>
                    <a:pt x="52387" y="123825"/>
                  </a:lnTo>
                  <a:lnTo>
                    <a:pt x="33337" y="88106"/>
                  </a:lnTo>
                  <a:lnTo>
                    <a:pt x="16669" y="16669"/>
                  </a:lnTo>
                  <a:lnTo>
                    <a:pt x="4762" y="0"/>
                  </a:lnTo>
                  <a:lnTo>
                    <a:pt x="0" y="66675"/>
                  </a:lnTo>
                  <a:cubicBezTo>
                    <a:pt x="794" y="85725"/>
                    <a:pt x="1587" y="104775"/>
                    <a:pt x="2381" y="123825"/>
                  </a:cubicBezTo>
                  <a:cubicBezTo>
                    <a:pt x="1587" y="143669"/>
                    <a:pt x="794" y="163512"/>
                    <a:pt x="0" y="183356"/>
                  </a:cubicBezTo>
                  <a:lnTo>
                    <a:pt x="2381" y="223837"/>
                  </a:lnTo>
                  <a:lnTo>
                    <a:pt x="9525" y="259556"/>
                  </a:lnTo>
                  <a:lnTo>
                    <a:pt x="30956" y="285750"/>
                  </a:lnTo>
                  <a:lnTo>
                    <a:pt x="59531" y="319087"/>
                  </a:lnTo>
                  <a:lnTo>
                    <a:pt x="85725" y="357187"/>
                  </a:lnTo>
                  <a:lnTo>
                    <a:pt x="102394" y="283369"/>
                  </a:lnTo>
                  <a:lnTo>
                    <a:pt x="123825" y="171450"/>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a:off x="4117182" y="2007394"/>
              <a:ext cx="931068" cy="497681"/>
            </a:xfrm>
            <a:custGeom>
              <a:avLst/>
              <a:gdLst>
                <a:gd name="connsiteX0" fmla="*/ 888206 w 888206"/>
                <a:gd name="connsiteY0" fmla="*/ 14287 h 497681"/>
                <a:gd name="connsiteX1" fmla="*/ 826294 w 888206"/>
                <a:gd name="connsiteY1" fmla="*/ 14287 h 497681"/>
                <a:gd name="connsiteX2" fmla="*/ 735806 w 888206"/>
                <a:gd name="connsiteY2" fmla="*/ 23812 h 497681"/>
                <a:gd name="connsiteX3" fmla="*/ 688181 w 888206"/>
                <a:gd name="connsiteY3" fmla="*/ 33337 h 497681"/>
                <a:gd name="connsiteX4" fmla="*/ 647700 w 888206"/>
                <a:gd name="connsiteY4" fmla="*/ 38100 h 497681"/>
                <a:gd name="connsiteX5" fmla="*/ 588169 w 888206"/>
                <a:gd name="connsiteY5" fmla="*/ 38100 h 497681"/>
                <a:gd name="connsiteX6" fmla="*/ 528637 w 888206"/>
                <a:gd name="connsiteY6" fmla="*/ 21431 h 497681"/>
                <a:gd name="connsiteX7" fmla="*/ 459581 w 888206"/>
                <a:gd name="connsiteY7" fmla="*/ 0 h 497681"/>
                <a:gd name="connsiteX8" fmla="*/ 457200 w 888206"/>
                <a:gd name="connsiteY8" fmla="*/ 30956 h 497681"/>
                <a:gd name="connsiteX9" fmla="*/ 471487 w 888206"/>
                <a:gd name="connsiteY9" fmla="*/ 80962 h 497681"/>
                <a:gd name="connsiteX10" fmla="*/ 495300 w 888206"/>
                <a:gd name="connsiteY10" fmla="*/ 104775 h 497681"/>
                <a:gd name="connsiteX11" fmla="*/ 507206 w 888206"/>
                <a:gd name="connsiteY11" fmla="*/ 135731 h 497681"/>
                <a:gd name="connsiteX12" fmla="*/ 492919 w 888206"/>
                <a:gd name="connsiteY12" fmla="*/ 145256 h 497681"/>
                <a:gd name="connsiteX13" fmla="*/ 435769 w 888206"/>
                <a:gd name="connsiteY13" fmla="*/ 159544 h 497681"/>
                <a:gd name="connsiteX14" fmla="*/ 395287 w 888206"/>
                <a:gd name="connsiteY14" fmla="*/ 171450 h 497681"/>
                <a:gd name="connsiteX15" fmla="*/ 359569 w 888206"/>
                <a:gd name="connsiteY15" fmla="*/ 209550 h 497681"/>
                <a:gd name="connsiteX16" fmla="*/ 354806 w 888206"/>
                <a:gd name="connsiteY16" fmla="*/ 261937 h 497681"/>
                <a:gd name="connsiteX17" fmla="*/ 345281 w 888206"/>
                <a:gd name="connsiteY17" fmla="*/ 319087 h 497681"/>
                <a:gd name="connsiteX18" fmla="*/ 311944 w 888206"/>
                <a:gd name="connsiteY18" fmla="*/ 373856 h 497681"/>
                <a:gd name="connsiteX19" fmla="*/ 283369 w 888206"/>
                <a:gd name="connsiteY19" fmla="*/ 392906 h 497681"/>
                <a:gd name="connsiteX20" fmla="*/ 228600 w 888206"/>
                <a:gd name="connsiteY20" fmla="*/ 395287 h 497681"/>
                <a:gd name="connsiteX21" fmla="*/ 166687 w 888206"/>
                <a:gd name="connsiteY21" fmla="*/ 392906 h 497681"/>
                <a:gd name="connsiteX22" fmla="*/ 119062 w 888206"/>
                <a:gd name="connsiteY22" fmla="*/ 404812 h 497681"/>
                <a:gd name="connsiteX23" fmla="*/ 78581 w 888206"/>
                <a:gd name="connsiteY23" fmla="*/ 404812 h 497681"/>
                <a:gd name="connsiteX24" fmla="*/ 14287 w 888206"/>
                <a:gd name="connsiteY24" fmla="*/ 409575 h 497681"/>
                <a:gd name="connsiteX25" fmla="*/ 0 w 888206"/>
                <a:gd name="connsiteY25" fmla="*/ 419100 h 497681"/>
                <a:gd name="connsiteX26" fmla="*/ 19050 w 888206"/>
                <a:gd name="connsiteY26" fmla="*/ 440531 h 497681"/>
                <a:gd name="connsiteX27" fmla="*/ 64294 w 888206"/>
                <a:gd name="connsiteY27" fmla="*/ 445294 h 497681"/>
                <a:gd name="connsiteX28" fmla="*/ 114300 w 888206"/>
                <a:gd name="connsiteY28" fmla="*/ 450056 h 497681"/>
                <a:gd name="connsiteX29" fmla="*/ 166687 w 888206"/>
                <a:gd name="connsiteY29" fmla="*/ 459581 h 497681"/>
                <a:gd name="connsiteX30" fmla="*/ 230981 w 888206"/>
                <a:gd name="connsiteY30" fmla="*/ 469106 h 497681"/>
                <a:gd name="connsiteX31" fmla="*/ 311944 w 888206"/>
                <a:gd name="connsiteY31" fmla="*/ 466725 h 497681"/>
                <a:gd name="connsiteX32" fmla="*/ 357187 w 888206"/>
                <a:gd name="connsiteY32" fmla="*/ 476250 h 497681"/>
                <a:gd name="connsiteX33" fmla="*/ 411956 w 888206"/>
                <a:gd name="connsiteY33" fmla="*/ 497681 h 497681"/>
                <a:gd name="connsiteX34" fmla="*/ 459581 w 888206"/>
                <a:gd name="connsiteY34" fmla="*/ 497681 h 497681"/>
                <a:gd name="connsiteX35" fmla="*/ 514350 w 888206"/>
                <a:gd name="connsiteY35" fmla="*/ 466725 h 497681"/>
                <a:gd name="connsiteX36" fmla="*/ 566737 w 888206"/>
                <a:gd name="connsiteY36" fmla="*/ 426244 h 497681"/>
                <a:gd name="connsiteX37" fmla="*/ 621506 w 888206"/>
                <a:gd name="connsiteY37" fmla="*/ 404812 h 497681"/>
                <a:gd name="connsiteX38" fmla="*/ 676275 w 888206"/>
                <a:gd name="connsiteY38" fmla="*/ 392906 h 497681"/>
                <a:gd name="connsiteX39" fmla="*/ 714375 w 888206"/>
                <a:gd name="connsiteY39" fmla="*/ 395287 h 497681"/>
                <a:gd name="connsiteX40" fmla="*/ 735806 w 888206"/>
                <a:gd name="connsiteY40" fmla="*/ 323850 h 497681"/>
                <a:gd name="connsiteX41" fmla="*/ 742950 w 888206"/>
                <a:gd name="connsiteY41" fmla="*/ 252412 h 497681"/>
                <a:gd name="connsiteX42" fmla="*/ 773906 w 888206"/>
                <a:gd name="connsiteY42" fmla="*/ 250031 h 497681"/>
                <a:gd name="connsiteX43" fmla="*/ 802481 w 888206"/>
                <a:gd name="connsiteY43" fmla="*/ 233362 h 497681"/>
                <a:gd name="connsiteX44" fmla="*/ 852487 w 888206"/>
                <a:gd name="connsiteY44" fmla="*/ 142875 h 497681"/>
                <a:gd name="connsiteX45" fmla="*/ 869156 w 888206"/>
                <a:gd name="connsiteY45" fmla="*/ 85725 h 497681"/>
                <a:gd name="connsiteX46" fmla="*/ 888206 w 888206"/>
                <a:gd name="connsiteY46" fmla="*/ 14287 h 497681"/>
                <a:gd name="connsiteX0" fmla="*/ 888206 w 888206"/>
                <a:gd name="connsiteY0" fmla="*/ 14287 h 497681"/>
                <a:gd name="connsiteX1" fmla="*/ 826294 w 888206"/>
                <a:gd name="connsiteY1" fmla="*/ 14287 h 497681"/>
                <a:gd name="connsiteX2" fmla="*/ 735806 w 888206"/>
                <a:gd name="connsiteY2" fmla="*/ 23812 h 497681"/>
                <a:gd name="connsiteX3" fmla="*/ 688181 w 888206"/>
                <a:gd name="connsiteY3" fmla="*/ 33337 h 497681"/>
                <a:gd name="connsiteX4" fmla="*/ 647700 w 888206"/>
                <a:gd name="connsiteY4" fmla="*/ 38100 h 497681"/>
                <a:gd name="connsiteX5" fmla="*/ 588169 w 888206"/>
                <a:gd name="connsiteY5" fmla="*/ 38100 h 497681"/>
                <a:gd name="connsiteX6" fmla="*/ 516731 w 888206"/>
                <a:gd name="connsiteY6" fmla="*/ 16668 h 497681"/>
                <a:gd name="connsiteX7" fmla="*/ 459581 w 888206"/>
                <a:gd name="connsiteY7" fmla="*/ 0 h 497681"/>
                <a:gd name="connsiteX8" fmla="*/ 457200 w 888206"/>
                <a:gd name="connsiteY8" fmla="*/ 30956 h 497681"/>
                <a:gd name="connsiteX9" fmla="*/ 471487 w 888206"/>
                <a:gd name="connsiteY9" fmla="*/ 80962 h 497681"/>
                <a:gd name="connsiteX10" fmla="*/ 495300 w 888206"/>
                <a:gd name="connsiteY10" fmla="*/ 104775 h 497681"/>
                <a:gd name="connsiteX11" fmla="*/ 507206 w 888206"/>
                <a:gd name="connsiteY11" fmla="*/ 135731 h 497681"/>
                <a:gd name="connsiteX12" fmla="*/ 492919 w 888206"/>
                <a:gd name="connsiteY12" fmla="*/ 145256 h 497681"/>
                <a:gd name="connsiteX13" fmla="*/ 435769 w 888206"/>
                <a:gd name="connsiteY13" fmla="*/ 159544 h 497681"/>
                <a:gd name="connsiteX14" fmla="*/ 395287 w 888206"/>
                <a:gd name="connsiteY14" fmla="*/ 171450 h 497681"/>
                <a:gd name="connsiteX15" fmla="*/ 359569 w 888206"/>
                <a:gd name="connsiteY15" fmla="*/ 209550 h 497681"/>
                <a:gd name="connsiteX16" fmla="*/ 354806 w 888206"/>
                <a:gd name="connsiteY16" fmla="*/ 261937 h 497681"/>
                <a:gd name="connsiteX17" fmla="*/ 345281 w 888206"/>
                <a:gd name="connsiteY17" fmla="*/ 319087 h 497681"/>
                <a:gd name="connsiteX18" fmla="*/ 311944 w 888206"/>
                <a:gd name="connsiteY18" fmla="*/ 373856 h 497681"/>
                <a:gd name="connsiteX19" fmla="*/ 283369 w 888206"/>
                <a:gd name="connsiteY19" fmla="*/ 392906 h 497681"/>
                <a:gd name="connsiteX20" fmla="*/ 228600 w 888206"/>
                <a:gd name="connsiteY20" fmla="*/ 395287 h 497681"/>
                <a:gd name="connsiteX21" fmla="*/ 166687 w 888206"/>
                <a:gd name="connsiteY21" fmla="*/ 392906 h 497681"/>
                <a:gd name="connsiteX22" fmla="*/ 119062 w 888206"/>
                <a:gd name="connsiteY22" fmla="*/ 404812 h 497681"/>
                <a:gd name="connsiteX23" fmla="*/ 78581 w 888206"/>
                <a:gd name="connsiteY23" fmla="*/ 404812 h 497681"/>
                <a:gd name="connsiteX24" fmla="*/ 14287 w 888206"/>
                <a:gd name="connsiteY24" fmla="*/ 409575 h 497681"/>
                <a:gd name="connsiteX25" fmla="*/ 0 w 888206"/>
                <a:gd name="connsiteY25" fmla="*/ 419100 h 497681"/>
                <a:gd name="connsiteX26" fmla="*/ 19050 w 888206"/>
                <a:gd name="connsiteY26" fmla="*/ 440531 h 497681"/>
                <a:gd name="connsiteX27" fmla="*/ 64294 w 888206"/>
                <a:gd name="connsiteY27" fmla="*/ 445294 h 497681"/>
                <a:gd name="connsiteX28" fmla="*/ 114300 w 888206"/>
                <a:gd name="connsiteY28" fmla="*/ 450056 h 497681"/>
                <a:gd name="connsiteX29" fmla="*/ 166687 w 888206"/>
                <a:gd name="connsiteY29" fmla="*/ 459581 h 497681"/>
                <a:gd name="connsiteX30" fmla="*/ 230981 w 888206"/>
                <a:gd name="connsiteY30" fmla="*/ 469106 h 497681"/>
                <a:gd name="connsiteX31" fmla="*/ 311944 w 888206"/>
                <a:gd name="connsiteY31" fmla="*/ 466725 h 497681"/>
                <a:gd name="connsiteX32" fmla="*/ 357187 w 888206"/>
                <a:gd name="connsiteY32" fmla="*/ 476250 h 497681"/>
                <a:gd name="connsiteX33" fmla="*/ 411956 w 888206"/>
                <a:gd name="connsiteY33" fmla="*/ 497681 h 497681"/>
                <a:gd name="connsiteX34" fmla="*/ 459581 w 888206"/>
                <a:gd name="connsiteY34" fmla="*/ 497681 h 497681"/>
                <a:gd name="connsiteX35" fmla="*/ 514350 w 888206"/>
                <a:gd name="connsiteY35" fmla="*/ 466725 h 497681"/>
                <a:gd name="connsiteX36" fmla="*/ 566737 w 888206"/>
                <a:gd name="connsiteY36" fmla="*/ 426244 h 497681"/>
                <a:gd name="connsiteX37" fmla="*/ 621506 w 888206"/>
                <a:gd name="connsiteY37" fmla="*/ 404812 h 497681"/>
                <a:gd name="connsiteX38" fmla="*/ 676275 w 888206"/>
                <a:gd name="connsiteY38" fmla="*/ 392906 h 497681"/>
                <a:gd name="connsiteX39" fmla="*/ 714375 w 888206"/>
                <a:gd name="connsiteY39" fmla="*/ 395287 h 497681"/>
                <a:gd name="connsiteX40" fmla="*/ 735806 w 888206"/>
                <a:gd name="connsiteY40" fmla="*/ 323850 h 497681"/>
                <a:gd name="connsiteX41" fmla="*/ 742950 w 888206"/>
                <a:gd name="connsiteY41" fmla="*/ 252412 h 497681"/>
                <a:gd name="connsiteX42" fmla="*/ 773906 w 888206"/>
                <a:gd name="connsiteY42" fmla="*/ 250031 h 497681"/>
                <a:gd name="connsiteX43" fmla="*/ 802481 w 888206"/>
                <a:gd name="connsiteY43" fmla="*/ 233362 h 497681"/>
                <a:gd name="connsiteX44" fmla="*/ 852487 w 888206"/>
                <a:gd name="connsiteY44" fmla="*/ 142875 h 497681"/>
                <a:gd name="connsiteX45" fmla="*/ 869156 w 888206"/>
                <a:gd name="connsiteY45" fmla="*/ 85725 h 497681"/>
                <a:gd name="connsiteX46" fmla="*/ 888206 w 888206"/>
                <a:gd name="connsiteY46" fmla="*/ 14287 h 497681"/>
                <a:gd name="connsiteX0" fmla="*/ 888206 w 888206"/>
                <a:gd name="connsiteY0" fmla="*/ 14287 h 497681"/>
                <a:gd name="connsiteX1" fmla="*/ 826294 w 888206"/>
                <a:gd name="connsiteY1" fmla="*/ 14287 h 497681"/>
                <a:gd name="connsiteX2" fmla="*/ 735806 w 888206"/>
                <a:gd name="connsiteY2" fmla="*/ 23812 h 497681"/>
                <a:gd name="connsiteX3" fmla="*/ 688181 w 888206"/>
                <a:gd name="connsiteY3" fmla="*/ 33337 h 497681"/>
                <a:gd name="connsiteX4" fmla="*/ 647700 w 888206"/>
                <a:gd name="connsiteY4" fmla="*/ 38100 h 497681"/>
                <a:gd name="connsiteX5" fmla="*/ 578644 w 888206"/>
                <a:gd name="connsiteY5" fmla="*/ 30956 h 497681"/>
                <a:gd name="connsiteX6" fmla="*/ 516731 w 888206"/>
                <a:gd name="connsiteY6" fmla="*/ 16668 h 497681"/>
                <a:gd name="connsiteX7" fmla="*/ 459581 w 888206"/>
                <a:gd name="connsiteY7" fmla="*/ 0 h 497681"/>
                <a:gd name="connsiteX8" fmla="*/ 457200 w 888206"/>
                <a:gd name="connsiteY8" fmla="*/ 30956 h 497681"/>
                <a:gd name="connsiteX9" fmla="*/ 471487 w 888206"/>
                <a:gd name="connsiteY9" fmla="*/ 80962 h 497681"/>
                <a:gd name="connsiteX10" fmla="*/ 495300 w 888206"/>
                <a:gd name="connsiteY10" fmla="*/ 104775 h 497681"/>
                <a:gd name="connsiteX11" fmla="*/ 507206 w 888206"/>
                <a:gd name="connsiteY11" fmla="*/ 135731 h 497681"/>
                <a:gd name="connsiteX12" fmla="*/ 492919 w 888206"/>
                <a:gd name="connsiteY12" fmla="*/ 145256 h 497681"/>
                <a:gd name="connsiteX13" fmla="*/ 435769 w 888206"/>
                <a:gd name="connsiteY13" fmla="*/ 159544 h 497681"/>
                <a:gd name="connsiteX14" fmla="*/ 395287 w 888206"/>
                <a:gd name="connsiteY14" fmla="*/ 171450 h 497681"/>
                <a:gd name="connsiteX15" fmla="*/ 359569 w 888206"/>
                <a:gd name="connsiteY15" fmla="*/ 209550 h 497681"/>
                <a:gd name="connsiteX16" fmla="*/ 354806 w 888206"/>
                <a:gd name="connsiteY16" fmla="*/ 261937 h 497681"/>
                <a:gd name="connsiteX17" fmla="*/ 345281 w 888206"/>
                <a:gd name="connsiteY17" fmla="*/ 319087 h 497681"/>
                <a:gd name="connsiteX18" fmla="*/ 311944 w 888206"/>
                <a:gd name="connsiteY18" fmla="*/ 373856 h 497681"/>
                <a:gd name="connsiteX19" fmla="*/ 283369 w 888206"/>
                <a:gd name="connsiteY19" fmla="*/ 392906 h 497681"/>
                <a:gd name="connsiteX20" fmla="*/ 228600 w 888206"/>
                <a:gd name="connsiteY20" fmla="*/ 395287 h 497681"/>
                <a:gd name="connsiteX21" fmla="*/ 166687 w 888206"/>
                <a:gd name="connsiteY21" fmla="*/ 392906 h 497681"/>
                <a:gd name="connsiteX22" fmla="*/ 119062 w 888206"/>
                <a:gd name="connsiteY22" fmla="*/ 404812 h 497681"/>
                <a:gd name="connsiteX23" fmla="*/ 78581 w 888206"/>
                <a:gd name="connsiteY23" fmla="*/ 404812 h 497681"/>
                <a:gd name="connsiteX24" fmla="*/ 14287 w 888206"/>
                <a:gd name="connsiteY24" fmla="*/ 409575 h 497681"/>
                <a:gd name="connsiteX25" fmla="*/ 0 w 888206"/>
                <a:gd name="connsiteY25" fmla="*/ 419100 h 497681"/>
                <a:gd name="connsiteX26" fmla="*/ 19050 w 888206"/>
                <a:gd name="connsiteY26" fmla="*/ 440531 h 497681"/>
                <a:gd name="connsiteX27" fmla="*/ 64294 w 888206"/>
                <a:gd name="connsiteY27" fmla="*/ 445294 h 497681"/>
                <a:gd name="connsiteX28" fmla="*/ 114300 w 888206"/>
                <a:gd name="connsiteY28" fmla="*/ 450056 h 497681"/>
                <a:gd name="connsiteX29" fmla="*/ 166687 w 888206"/>
                <a:gd name="connsiteY29" fmla="*/ 459581 h 497681"/>
                <a:gd name="connsiteX30" fmla="*/ 230981 w 888206"/>
                <a:gd name="connsiteY30" fmla="*/ 469106 h 497681"/>
                <a:gd name="connsiteX31" fmla="*/ 311944 w 888206"/>
                <a:gd name="connsiteY31" fmla="*/ 466725 h 497681"/>
                <a:gd name="connsiteX32" fmla="*/ 357187 w 888206"/>
                <a:gd name="connsiteY32" fmla="*/ 476250 h 497681"/>
                <a:gd name="connsiteX33" fmla="*/ 411956 w 888206"/>
                <a:gd name="connsiteY33" fmla="*/ 497681 h 497681"/>
                <a:gd name="connsiteX34" fmla="*/ 459581 w 888206"/>
                <a:gd name="connsiteY34" fmla="*/ 497681 h 497681"/>
                <a:gd name="connsiteX35" fmla="*/ 514350 w 888206"/>
                <a:gd name="connsiteY35" fmla="*/ 466725 h 497681"/>
                <a:gd name="connsiteX36" fmla="*/ 566737 w 888206"/>
                <a:gd name="connsiteY36" fmla="*/ 426244 h 497681"/>
                <a:gd name="connsiteX37" fmla="*/ 621506 w 888206"/>
                <a:gd name="connsiteY37" fmla="*/ 404812 h 497681"/>
                <a:gd name="connsiteX38" fmla="*/ 676275 w 888206"/>
                <a:gd name="connsiteY38" fmla="*/ 392906 h 497681"/>
                <a:gd name="connsiteX39" fmla="*/ 714375 w 888206"/>
                <a:gd name="connsiteY39" fmla="*/ 395287 h 497681"/>
                <a:gd name="connsiteX40" fmla="*/ 735806 w 888206"/>
                <a:gd name="connsiteY40" fmla="*/ 323850 h 497681"/>
                <a:gd name="connsiteX41" fmla="*/ 742950 w 888206"/>
                <a:gd name="connsiteY41" fmla="*/ 252412 h 497681"/>
                <a:gd name="connsiteX42" fmla="*/ 773906 w 888206"/>
                <a:gd name="connsiteY42" fmla="*/ 250031 h 497681"/>
                <a:gd name="connsiteX43" fmla="*/ 802481 w 888206"/>
                <a:gd name="connsiteY43" fmla="*/ 233362 h 497681"/>
                <a:gd name="connsiteX44" fmla="*/ 852487 w 888206"/>
                <a:gd name="connsiteY44" fmla="*/ 142875 h 497681"/>
                <a:gd name="connsiteX45" fmla="*/ 869156 w 888206"/>
                <a:gd name="connsiteY45" fmla="*/ 85725 h 497681"/>
                <a:gd name="connsiteX46" fmla="*/ 888206 w 888206"/>
                <a:gd name="connsiteY46" fmla="*/ 14287 h 497681"/>
                <a:gd name="connsiteX0" fmla="*/ 888206 w 888206"/>
                <a:gd name="connsiteY0" fmla="*/ 14287 h 497681"/>
                <a:gd name="connsiteX1" fmla="*/ 826294 w 888206"/>
                <a:gd name="connsiteY1" fmla="*/ 14287 h 497681"/>
                <a:gd name="connsiteX2" fmla="*/ 735806 w 888206"/>
                <a:gd name="connsiteY2" fmla="*/ 23812 h 497681"/>
                <a:gd name="connsiteX3" fmla="*/ 688181 w 888206"/>
                <a:gd name="connsiteY3" fmla="*/ 33337 h 497681"/>
                <a:gd name="connsiteX4" fmla="*/ 640556 w 888206"/>
                <a:gd name="connsiteY4" fmla="*/ 33337 h 497681"/>
                <a:gd name="connsiteX5" fmla="*/ 578644 w 888206"/>
                <a:gd name="connsiteY5" fmla="*/ 30956 h 497681"/>
                <a:gd name="connsiteX6" fmla="*/ 516731 w 888206"/>
                <a:gd name="connsiteY6" fmla="*/ 16668 h 497681"/>
                <a:gd name="connsiteX7" fmla="*/ 459581 w 888206"/>
                <a:gd name="connsiteY7" fmla="*/ 0 h 497681"/>
                <a:gd name="connsiteX8" fmla="*/ 457200 w 888206"/>
                <a:gd name="connsiteY8" fmla="*/ 30956 h 497681"/>
                <a:gd name="connsiteX9" fmla="*/ 471487 w 888206"/>
                <a:gd name="connsiteY9" fmla="*/ 80962 h 497681"/>
                <a:gd name="connsiteX10" fmla="*/ 495300 w 888206"/>
                <a:gd name="connsiteY10" fmla="*/ 104775 h 497681"/>
                <a:gd name="connsiteX11" fmla="*/ 507206 w 888206"/>
                <a:gd name="connsiteY11" fmla="*/ 135731 h 497681"/>
                <a:gd name="connsiteX12" fmla="*/ 492919 w 888206"/>
                <a:gd name="connsiteY12" fmla="*/ 145256 h 497681"/>
                <a:gd name="connsiteX13" fmla="*/ 435769 w 888206"/>
                <a:gd name="connsiteY13" fmla="*/ 159544 h 497681"/>
                <a:gd name="connsiteX14" fmla="*/ 395287 w 888206"/>
                <a:gd name="connsiteY14" fmla="*/ 171450 h 497681"/>
                <a:gd name="connsiteX15" fmla="*/ 359569 w 888206"/>
                <a:gd name="connsiteY15" fmla="*/ 209550 h 497681"/>
                <a:gd name="connsiteX16" fmla="*/ 354806 w 888206"/>
                <a:gd name="connsiteY16" fmla="*/ 261937 h 497681"/>
                <a:gd name="connsiteX17" fmla="*/ 345281 w 888206"/>
                <a:gd name="connsiteY17" fmla="*/ 319087 h 497681"/>
                <a:gd name="connsiteX18" fmla="*/ 311944 w 888206"/>
                <a:gd name="connsiteY18" fmla="*/ 373856 h 497681"/>
                <a:gd name="connsiteX19" fmla="*/ 283369 w 888206"/>
                <a:gd name="connsiteY19" fmla="*/ 392906 h 497681"/>
                <a:gd name="connsiteX20" fmla="*/ 228600 w 888206"/>
                <a:gd name="connsiteY20" fmla="*/ 395287 h 497681"/>
                <a:gd name="connsiteX21" fmla="*/ 166687 w 888206"/>
                <a:gd name="connsiteY21" fmla="*/ 392906 h 497681"/>
                <a:gd name="connsiteX22" fmla="*/ 119062 w 888206"/>
                <a:gd name="connsiteY22" fmla="*/ 404812 h 497681"/>
                <a:gd name="connsiteX23" fmla="*/ 78581 w 888206"/>
                <a:gd name="connsiteY23" fmla="*/ 404812 h 497681"/>
                <a:gd name="connsiteX24" fmla="*/ 14287 w 888206"/>
                <a:gd name="connsiteY24" fmla="*/ 409575 h 497681"/>
                <a:gd name="connsiteX25" fmla="*/ 0 w 888206"/>
                <a:gd name="connsiteY25" fmla="*/ 419100 h 497681"/>
                <a:gd name="connsiteX26" fmla="*/ 19050 w 888206"/>
                <a:gd name="connsiteY26" fmla="*/ 440531 h 497681"/>
                <a:gd name="connsiteX27" fmla="*/ 64294 w 888206"/>
                <a:gd name="connsiteY27" fmla="*/ 445294 h 497681"/>
                <a:gd name="connsiteX28" fmla="*/ 114300 w 888206"/>
                <a:gd name="connsiteY28" fmla="*/ 450056 h 497681"/>
                <a:gd name="connsiteX29" fmla="*/ 166687 w 888206"/>
                <a:gd name="connsiteY29" fmla="*/ 459581 h 497681"/>
                <a:gd name="connsiteX30" fmla="*/ 230981 w 888206"/>
                <a:gd name="connsiteY30" fmla="*/ 469106 h 497681"/>
                <a:gd name="connsiteX31" fmla="*/ 311944 w 888206"/>
                <a:gd name="connsiteY31" fmla="*/ 466725 h 497681"/>
                <a:gd name="connsiteX32" fmla="*/ 357187 w 888206"/>
                <a:gd name="connsiteY32" fmla="*/ 476250 h 497681"/>
                <a:gd name="connsiteX33" fmla="*/ 411956 w 888206"/>
                <a:gd name="connsiteY33" fmla="*/ 497681 h 497681"/>
                <a:gd name="connsiteX34" fmla="*/ 459581 w 888206"/>
                <a:gd name="connsiteY34" fmla="*/ 497681 h 497681"/>
                <a:gd name="connsiteX35" fmla="*/ 514350 w 888206"/>
                <a:gd name="connsiteY35" fmla="*/ 466725 h 497681"/>
                <a:gd name="connsiteX36" fmla="*/ 566737 w 888206"/>
                <a:gd name="connsiteY36" fmla="*/ 426244 h 497681"/>
                <a:gd name="connsiteX37" fmla="*/ 621506 w 888206"/>
                <a:gd name="connsiteY37" fmla="*/ 404812 h 497681"/>
                <a:gd name="connsiteX38" fmla="*/ 676275 w 888206"/>
                <a:gd name="connsiteY38" fmla="*/ 392906 h 497681"/>
                <a:gd name="connsiteX39" fmla="*/ 714375 w 888206"/>
                <a:gd name="connsiteY39" fmla="*/ 395287 h 497681"/>
                <a:gd name="connsiteX40" fmla="*/ 735806 w 888206"/>
                <a:gd name="connsiteY40" fmla="*/ 323850 h 497681"/>
                <a:gd name="connsiteX41" fmla="*/ 742950 w 888206"/>
                <a:gd name="connsiteY41" fmla="*/ 252412 h 497681"/>
                <a:gd name="connsiteX42" fmla="*/ 773906 w 888206"/>
                <a:gd name="connsiteY42" fmla="*/ 250031 h 497681"/>
                <a:gd name="connsiteX43" fmla="*/ 802481 w 888206"/>
                <a:gd name="connsiteY43" fmla="*/ 233362 h 497681"/>
                <a:gd name="connsiteX44" fmla="*/ 852487 w 888206"/>
                <a:gd name="connsiteY44" fmla="*/ 142875 h 497681"/>
                <a:gd name="connsiteX45" fmla="*/ 869156 w 888206"/>
                <a:gd name="connsiteY45" fmla="*/ 85725 h 497681"/>
                <a:gd name="connsiteX46" fmla="*/ 888206 w 888206"/>
                <a:gd name="connsiteY46" fmla="*/ 14287 h 497681"/>
                <a:gd name="connsiteX0" fmla="*/ 931068 w 931068"/>
                <a:gd name="connsiteY0" fmla="*/ 14287 h 497681"/>
                <a:gd name="connsiteX1" fmla="*/ 869156 w 931068"/>
                <a:gd name="connsiteY1" fmla="*/ 14287 h 497681"/>
                <a:gd name="connsiteX2" fmla="*/ 778668 w 931068"/>
                <a:gd name="connsiteY2" fmla="*/ 23812 h 497681"/>
                <a:gd name="connsiteX3" fmla="*/ 731043 w 931068"/>
                <a:gd name="connsiteY3" fmla="*/ 33337 h 497681"/>
                <a:gd name="connsiteX4" fmla="*/ 683418 w 931068"/>
                <a:gd name="connsiteY4" fmla="*/ 33337 h 497681"/>
                <a:gd name="connsiteX5" fmla="*/ 621506 w 931068"/>
                <a:gd name="connsiteY5" fmla="*/ 30956 h 497681"/>
                <a:gd name="connsiteX6" fmla="*/ 559593 w 931068"/>
                <a:gd name="connsiteY6" fmla="*/ 16668 h 497681"/>
                <a:gd name="connsiteX7" fmla="*/ 502443 w 931068"/>
                <a:gd name="connsiteY7" fmla="*/ 0 h 497681"/>
                <a:gd name="connsiteX8" fmla="*/ 500062 w 931068"/>
                <a:gd name="connsiteY8" fmla="*/ 30956 h 497681"/>
                <a:gd name="connsiteX9" fmla="*/ 514349 w 931068"/>
                <a:gd name="connsiteY9" fmla="*/ 80962 h 497681"/>
                <a:gd name="connsiteX10" fmla="*/ 538162 w 931068"/>
                <a:gd name="connsiteY10" fmla="*/ 104775 h 497681"/>
                <a:gd name="connsiteX11" fmla="*/ 550068 w 931068"/>
                <a:gd name="connsiteY11" fmla="*/ 135731 h 497681"/>
                <a:gd name="connsiteX12" fmla="*/ 535781 w 931068"/>
                <a:gd name="connsiteY12" fmla="*/ 145256 h 497681"/>
                <a:gd name="connsiteX13" fmla="*/ 478631 w 931068"/>
                <a:gd name="connsiteY13" fmla="*/ 159544 h 497681"/>
                <a:gd name="connsiteX14" fmla="*/ 438149 w 931068"/>
                <a:gd name="connsiteY14" fmla="*/ 171450 h 497681"/>
                <a:gd name="connsiteX15" fmla="*/ 402431 w 931068"/>
                <a:gd name="connsiteY15" fmla="*/ 209550 h 497681"/>
                <a:gd name="connsiteX16" fmla="*/ 397668 w 931068"/>
                <a:gd name="connsiteY16" fmla="*/ 261937 h 497681"/>
                <a:gd name="connsiteX17" fmla="*/ 388143 w 931068"/>
                <a:gd name="connsiteY17" fmla="*/ 319087 h 497681"/>
                <a:gd name="connsiteX18" fmla="*/ 354806 w 931068"/>
                <a:gd name="connsiteY18" fmla="*/ 373856 h 497681"/>
                <a:gd name="connsiteX19" fmla="*/ 326231 w 931068"/>
                <a:gd name="connsiteY19" fmla="*/ 392906 h 497681"/>
                <a:gd name="connsiteX20" fmla="*/ 271462 w 931068"/>
                <a:gd name="connsiteY20" fmla="*/ 395287 h 497681"/>
                <a:gd name="connsiteX21" fmla="*/ 209549 w 931068"/>
                <a:gd name="connsiteY21" fmla="*/ 392906 h 497681"/>
                <a:gd name="connsiteX22" fmla="*/ 161924 w 931068"/>
                <a:gd name="connsiteY22" fmla="*/ 404812 h 497681"/>
                <a:gd name="connsiteX23" fmla="*/ 121443 w 931068"/>
                <a:gd name="connsiteY23" fmla="*/ 404812 h 497681"/>
                <a:gd name="connsiteX24" fmla="*/ 57149 w 931068"/>
                <a:gd name="connsiteY24" fmla="*/ 409575 h 497681"/>
                <a:gd name="connsiteX25" fmla="*/ 0 w 931068"/>
                <a:gd name="connsiteY25" fmla="*/ 447675 h 497681"/>
                <a:gd name="connsiteX26" fmla="*/ 61912 w 931068"/>
                <a:gd name="connsiteY26" fmla="*/ 440531 h 497681"/>
                <a:gd name="connsiteX27" fmla="*/ 107156 w 931068"/>
                <a:gd name="connsiteY27" fmla="*/ 445294 h 497681"/>
                <a:gd name="connsiteX28" fmla="*/ 157162 w 931068"/>
                <a:gd name="connsiteY28" fmla="*/ 450056 h 497681"/>
                <a:gd name="connsiteX29" fmla="*/ 209549 w 931068"/>
                <a:gd name="connsiteY29" fmla="*/ 459581 h 497681"/>
                <a:gd name="connsiteX30" fmla="*/ 273843 w 931068"/>
                <a:gd name="connsiteY30" fmla="*/ 469106 h 497681"/>
                <a:gd name="connsiteX31" fmla="*/ 354806 w 931068"/>
                <a:gd name="connsiteY31" fmla="*/ 466725 h 497681"/>
                <a:gd name="connsiteX32" fmla="*/ 400049 w 931068"/>
                <a:gd name="connsiteY32" fmla="*/ 476250 h 497681"/>
                <a:gd name="connsiteX33" fmla="*/ 454818 w 931068"/>
                <a:gd name="connsiteY33" fmla="*/ 497681 h 497681"/>
                <a:gd name="connsiteX34" fmla="*/ 502443 w 931068"/>
                <a:gd name="connsiteY34" fmla="*/ 497681 h 497681"/>
                <a:gd name="connsiteX35" fmla="*/ 557212 w 931068"/>
                <a:gd name="connsiteY35" fmla="*/ 466725 h 497681"/>
                <a:gd name="connsiteX36" fmla="*/ 609599 w 931068"/>
                <a:gd name="connsiteY36" fmla="*/ 426244 h 497681"/>
                <a:gd name="connsiteX37" fmla="*/ 664368 w 931068"/>
                <a:gd name="connsiteY37" fmla="*/ 404812 h 497681"/>
                <a:gd name="connsiteX38" fmla="*/ 719137 w 931068"/>
                <a:gd name="connsiteY38" fmla="*/ 392906 h 497681"/>
                <a:gd name="connsiteX39" fmla="*/ 757237 w 931068"/>
                <a:gd name="connsiteY39" fmla="*/ 395287 h 497681"/>
                <a:gd name="connsiteX40" fmla="*/ 778668 w 931068"/>
                <a:gd name="connsiteY40" fmla="*/ 323850 h 497681"/>
                <a:gd name="connsiteX41" fmla="*/ 785812 w 931068"/>
                <a:gd name="connsiteY41" fmla="*/ 252412 h 497681"/>
                <a:gd name="connsiteX42" fmla="*/ 816768 w 931068"/>
                <a:gd name="connsiteY42" fmla="*/ 250031 h 497681"/>
                <a:gd name="connsiteX43" fmla="*/ 845343 w 931068"/>
                <a:gd name="connsiteY43" fmla="*/ 233362 h 497681"/>
                <a:gd name="connsiteX44" fmla="*/ 895349 w 931068"/>
                <a:gd name="connsiteY44" fmla="*/ 142875 h 497681"/>
                <a:gd name="connsiteX45" fmla="*/ 912018 w 931068"/>
                <a:gd name="connsiteY45" fmla="*/ 85725 h 497681"/>
                <a:gd name="connsiteX46" fmla="*/ 931068 w 931068"/>
                <a:gd name="connsiteY46" fmla="*/ 14287 h 497681"/>
                <a:gd name="connsiteX0" fmla="*/ 931068 w 931068"/>
                <a:gd name="connsiteY0" fmla="*/ 14287 h 497681"/>
                <a:gd name="connsiteX1" fmla="*/ 869156 w 931068"/>
                <a:gd name="connsiteY1" fmla="*/ 14287 h 497681"/>
                <a:gd name="connsiteX2" fmla="*/ 778668 w 931068"/>
                <a:gd name="connsiteY2" fmla="*/ 23812 h 497681"/>
                <a:gd name="connsiteX3" fmla="*/ 731043 w 931068"/>
                <a:gd name="connsiteY3" fmla="*/ 33337 h 497681"/>
                <a:gd name="connsiteX4" fmla="*/ 683418 w 931068"/>
                <a:gd name="connsiteY4" fmla="*/ 33337 h 497681"/>
                <a:gd name="connsiteX5" fmla="*/ 621506 w 931068"/>
                <a:gd name="connsiteY5" fmla="*/ 30956 h 497681"/>
                <a:gd name="connsiteX6" fmla="*/ 559593 w 931068"/>
                <a:gd name="connsiteY6" fmla="*/ 16668 h 497681"/>
                <a:gd name="connsiteX7" fmla="*/ 502443 w 931068"/>
                <a:gd name="connsiteY7" fmla="*/ 0 h 497681"/>
                <a:gd name="connsiteX8" fmla="*/ 500062 w 931068"/>
                <a:gd name="connsiteY8" fmla="*/ 30956 h 497681"/>
                <a:gd name="connsiteX9" fmla="*/ 514349 w 931068"/>
                <a:gd name="connsiteY9" fmla="*/ 80962 h 497681"/>
                <a:gd name="connsiteX10" fmla="*/ 538162 w 931068"/>
                <a:gd name="connsiteY10" fmla="*/ 104775 h 497681"/>
                <a:gd name="connsiteX11" fmla="*/ 550068 w 931068"/>
                <a:gd name="connsiteY11" fmla="*/ 135731 h 497681"/>
                <a:gd name="connsiteX12" fmla="*/ 535781 w 931068"/>
                <a:gd name="connsiteY12" fmla="*/ 145256 h 497681"/>
                <a:gd name="connsiteX13" fmla="*/ 478631 w 931068"/>
                <a:gd name="connsiteY13" fmla="*/ 159544 h 497681"/>
                <a:gd name="connsiteX14" fmla="*/ 438149 w 931068"/>
                <a:gd name="connsiteY14" fmla="*/ 171450 h 497681"/>
                <a:gd name="connsiteX15" fmla="*/ 402431 w 931068"/>
                <a:gd name="connsiteY15" fmla="*/ 209550 h 497681"/>
                <a:gd name="connsiteX16" fmla="*/ 397668 w 931068"/>
                <a:gd name="connsiteY16" fmla="*/ 261937 h 497681"/>
                <a:gd name="connsiteX17" fmla="*/ 388143 w 931068"/>
                <a:gd name="connsiteY17" fmla="*/ 319087 h 497681"/>
                <a:gd name="connsiteX18" fmla="*/ 354806 w 931068"/>
                <a:gd name="connsiteY18" fmla="*/ 373856 h 497681"/>
                <a:gd name="connsiteX19" fmla="*/ 326231 w 931068"/>
                <a:gd name="connsiteY19" fmla="*/ 392906 h 497681"/>
                <a:gd name="connsiteX20" fmla="*/ 271462 w 931068"/>
                <a:gd name="connsiteY20" fmla="*/ 395287 h 497681"/>
                <a:gd name="connsiteX21" fmla="*/ 209549 w 931068"/>
                <a:gd name="connsiteY21" fmla="*/ 392906 h 497681"/>
                <a:gd name="connsiteX22" fmla="*/ 161924 w 931068"/>
                <a:gd name="connsiteY22" fmla="*/ 404812 h 497681"/>
                <a:gd name="connsiteX23" fmla="*/ 121443 w 931068"/>
                <a:gd name="connsiteY23" fmla="*/ 404812 h 497681"/>
                <a:gd name="connsiteX24" fmla="*/ 33336 w 931068"/>
                <a:gd name="connsiteY24" fmla="*/ 423863 h 497681"/>
                <a:gd name="connsiteX25" fmla="*/ 0 w 931068"/>
                <a:gd name="connsiteY25" fmla="*/ 447675 h 497681"/>
                <a:gd name="connsiteX26" fmla="*/ 61912 w 931068"/>
                <a:gd name="connsiteY26" fmla="*/ 440531 h 497681"/>
                <a:gd name="connsiteX27" fmla="*/ 107156 w 931068"/>
                <a:gd name="connsiteY27" fmla="*/ 445294 h 497681"/>
                <a:gd name="connsiteX28" fmla="*/ 157162 w 931068"/>
                <a:gd name="connsiteY28" fmla="*/ 450056 h 497681"/>
                <a:gd name="connsiteX29" fmla="*/ 209549 w 931068"/>
                <a:gd name="connsiteY29" fmla="*/ 459581 h 497681"/>
                <a:gd name="connsiteX30" fmla="*/ 273843 w 931068"/>
                <a:gd name="connsiteY30" fmla="*/ 469106 h 497681"/>
                <a:gd name="connsiteX31" fmla="*/ 354806 w 931068"/>
                <a:gd name="connsiteY31" fmla="*/ 466725 h 497681"/>
                <a:gd name="connsiteX32" fmla="*/ 400049 w 931068"/>
                <a:gd name="connsiteY32" fmla="*/ 476250 h 497681"/>
                <a:gd name="connsiteX33" fmla="*/ 454818 w 931068"/>
                <a:gd name="connsiteY33" fmla="*/ 497681 h 497681"/>
                <a:gd name="connsiteX34" fmla="*/ 502443 w 931068"/>
                <a:gd name="connsiteY34" fmla="*/ 497681 h 497681"/>
                <a:gd name="connsiteX35" fmla="*/ 557212 w 931068"/>
                <a:gd name="connsiteY35" fmla="*/ 466725 h 497681"/>
                <a:gd name="connsiteX36" fmla="*/ 609599 w 931068"/>
                <a:gd name="connsiteY36" fmla="*/ 426244 h 497681"/>
                <a:gd name="connsiteX37" fmla="*/ 664368 w 931068"/>
                <a:gd name="connsiteY37" fmla="*/ 404812 h 497681"/>
                <a:gd name="connsiteX38" fmla="*/ 719137 w 931068"/>
                <a:gd name="connsiteY38" fmla="*/ 392906 h 497681"/>
                <a:gd name="connsiteX39" fmla="*/ 757237 w 931068"/>
                <a:gd name="connsiteY39" fmla="*/ 395287 h 497681"/>
                <a:gd name="connsiteX40" fmla="*/ 778668 w 931068"/>
                <a:gd name="connsiteY40" fmla="*/ 323850 h 497681"/>
                <a:gd name="connsiteX41" fmla="*/ 785812 w 931068"/>
                <a:gd name="connsiteY41" fmla="*/ 252412 h 497681"/>
                <a:gd name="connsiteX42" fmla="*/ 816768 w 931068"/>
                <a:gd name="connsiteY42" fmla="*/ 250031 h 497681"/>
                <a:gd name="connsiteX43" fmla="*/ 845343 w 931068"/>
                <a:gd name="connsiteY43" fmla="*/ 233362 h 497681"/>
                <a:gd name="connsiteX44" fmla="*/ 895349 w 931068"/>
                <a:gd name="connsiteY44" fmla="*/ 142875 h 497681"/>
                <a:gd name="connsiteX45" fmla="*/ 912018 w 931068"/>
                <a:gd name="connsiteY45" fmla="*/ 85725 h 497681"/>
                <a:gd name="connsiteX46" fmla="*/ 931068 w 931068"/>
                <a:gd name="connsiteY46" fmla="*/ 14287 h 497681"/>
                <a:gd name="connsiteX0" fmla="*/ 931068 w 931068"/>
                <a:gd name="connsiteY0" fmla="*/ 14287 h 497681"/>
                <a:gd name="connsiteX1" fmla="*/ 869156 w 931068"/>
                <a:gd name="connsiteY1" fmla="*/ 14287 h 497681"/>
                <a:gd name="connsiteX2" fmla="*/ 778668 w 931068"/>
                <a:gd name="connsiteY2" fmla="*/ 23812 h 497681"/>
                <a:gd name="connsiteX3" fmla="*/ 731043 w 931068"/>
                <a:gd name="connsiteY3" fmla="*/ 33337 h 497681"/>
                <a:gd name="connsiteX4" fmla="*/ 683418 w 931068"/>
                <a:gd name="connsiteY4" fmla="*/ 33337 h 497681"/>
                <a:gd name="connsiteX5" fmla="*/ 621506 w 931068"/>
                <a:gd name="connsiteY5" fmla="*/ 30956 h 497681"/>
                <a:gd name="connsiteX6" fmla="*/ 559593 w 931068"/>
                <a:gd name="connsiteY6" fmla="*/ 16668 h 497681"/>
                <a:gd name="connsiteX7" fmla="*/ 502443 w 931068"/>
                <a:gd name="connsiteY7" fmla="*/ 0 h 497681"/>
                <a:gd name="connsiteX8" fmla="*/ 500062 w 931068"/>
                <a:gd name="connsiteY8" fmla="*/ 30956 h 497681"/>
                <a:gd name="connsiteX9" fmla="*/ 514349 w 931068"/>
                <a:gd name="connsiteY9" fmla="*/ 80962 h 497681"/>
                <a:gd name="connsiteX10" fmla="*/ 538162 w 931068"/>
                <a:gd name="connsiteY10" fmla="*/ 104775 h 497681"/>
                <a:gd name="connsiteX11" fmla="*/ 550068 w 931068"/>
                <a:gd name="connsiteY11" fmla="*/ 135731 h 497681"/>
                <a:gd name="connsiteX12" fmla="*/ 535781 w 931068"/>
                <a:gd name="connsiteY12" fmla="*/ 145256 h 497681"/>
                <a:gd name="connsiteX13" fmla="*/ 478631 w 931068"/>
                <a:gd name="connsiteY13" fmla="*/ 159544 h 497681"/>
                <a:gd name="connsiteX14" fmla="*/ 438149 w 931068"/>
                <a:gd name="connsiteY14" fmla="*/ 171450 h 497681"/>
                <a:gd name="connsiteX15" fmla="*/ 402431 w 931068"/>
                <a:gd name="connsiteY15" fmla="*/ 209550 h 497681"/>
                <a:gd name="connsiteX16" fmla="*/ 397668 w 931068"/>
                <a:gd name="connsiteY16" fmla="*/ 261937 h 497681"/>
                <a:gd name="connsiteX17" fmla="*/ 388143 w 931068"/>
                <a:gd name="connsiteY17" fmla="*/ 319087 h 497681"/>
                <a:gd name="connsiteX18" fmla="*/ 354806 w 931068"/>
                <a:gd name="connsiteY18" fmla="*/ 373856 h 497681"/>
                <a:gd name="connsiteX19" fmla="*/ 326231 w 931068"/>
                <a:gd name="connsiteY19" fmla="*/ 392906 h 497681"/>
                <a:gd name="connsiteX20" fmla="*/ 271462 w 931068"/>
                <a:gd name="connsiteY20" fmla="*/ 395287 h 497681"/>
                <a:gd name="connsiteX21" fmla="*/ 209549 w 931068"/>
                <a:gd name="connsiteY21" fmla="*/ 392906 h 497681"/>
                <a:gd name="connsiteX22" fmla="*/ 161924 w 931068"/>
                <a:gd name="connsiteY22" fmla="*/ 404812 h 497681"/>
                <a:gd name="connsiteX23" fmla="*/ 121443 w 931068"/>
                <a:gd name="connsiteY23" fmla="*/ 404812 h 497681"/>
                <a:gd name="connsiteX24" fmla="*/ 76199 w 931068"/>
                <a:gd name="connsiteY24" fmla="*/ 409575 h 497681"/>
                <a:gd name="connsiteX25" fmla="*/ 33336 w 931068"/>
                <a:gd name="connsiteY25" fmla="*/ 423863 h 497681"/>
                <a:gd name="connsiteX26" fmla="*/ 0 w 931068"/>
                <a:gd name="connsiteY26" fmla="*/ 447675 h 497681"/>
                <a:gd name="connsiteX27" fmla="*/ 61912 w 931068"/>
                <a:gd name="connsiteY27" fmla="*/ 440531 h 497681"/>
                <a:gd name="connsiteX28" fmla="*/ 107156 w 931068"/>
                <a:gd name="connsiteY28" fmla="*/ 445294 h 497681"/>
                <a:gd name="connsiteX29" fmla="*/ 157162 w 931068"/>
                <a:gd name="connsiteY29" fmla="*/ 450056 h 497681"/>
                <a:gd name="connsiteX30" fmla="*/ 209549 w 931068"/>
                <a:gd name="connsiteY30" fmla="*/ 459581 h 497681"/>
                <a:gd name="connsiteX31" fmla="*/ 273843 w 931068"/>
                <a:gd name="connsiteY31" fmla="*/ 469106 h 497681"/>
                <a:gd name="connsiteX32" fmla="*/ 354806 w 931068"/>
                <a:gd name="connsiteY32" fmla="*/ 466725 h 497681"/>
                <a:gd name="connsiteX33" fmla="*/ 400049 w 931068"/>
                <a:gd name="connsiteY33" fmla="*/ 476250 h 497681"/>
                <a:gd name="connsiteX34" fmla="*/ 454818 w 931068"/>
                <a:gd name="connsiteY34" fmla="*/ 497681 h 497681"/>
                <a:gd name="connsiteX35" fmla="*/ 502443 w 931068"/>
                <a:gd name="connsiteY35" fmla="*/ 497681 h 497681"/>
                <a:gd name="connsiteX36" fmla="*/ 557212 w 931068"/>
                <a:gd name="connsiteY36" fmla="*/ 466725 h 497681"/>
                <a:gd name="connsiteX37" fmla="*/ 609599 w 931068"/>
                <a:gd name="connsiteY37" fmla="*/ 426244 h 497681"/>
                <a:gd name="connsiteX38" fmla="*/ 664368 w 931068"/>
                <a:gd name="connsiteY38" fmla="*/ 404812 h 497681"/>
                <a:gd name="connsiteX39" fmla="*/ 719137 w 931068"/>
                <a:gd name="connsiteY39" fmla="*/ 392906 h 497681"/>
                <a:gd name="connsiteX40" fmla="*/ 757237 w 931068"/>
                <a:gd name="connsiteY40" fmla="*/ 395287 h 497681"/>
                <a:gd name="connsiteX41" fmla="*/ 778668 w 931068"/>
                <a:gd name="connsiteY41" fmla="*/ 323850 h 497681"/>
                <a:gd name="connsiteX42" fmla="*/ 785812 w 931068"/>
                <a:gd name="connsiteY42" fmla="*/ 252412 h 497681"/>
                <a:gd name="connsiteX43" fmla="*/ 816768 w 931068"/>
                <a:gd name="connsiteY43" fmla="*/ 250031 h 497681"/>
                <a:gd name="connsiteX44" fmla="*/ 845343 w 931068"/>
                <a:gd name="connsiteY44" fmla="*/ 233362 h 497681"/>
                <a:gd name="connsiteX45" fmla="*/ 895349 w 931068"/>
                <a:gd name="connsiteY45" fmla="*/ 142875 h 497681"/>
                <a:gd name="connsiteX46" fmla="*/ 912018 w 931068"/>
                <a:gd name="connsiteY46" fmla="*/ 85725 h 497681"/>
                <a:gd name="connsiteX47" fmla="*/ 931068 w 931068"/>
                <a:gd name="connsiteY47" fmla="*/ 14287 h 497681"/>
                <a:gd name="connsiteX0" fmla="*/ 931068 w 931068"/>
                <a:gd name="connsiteY0" fmla="*/ 14287 h 497681"/>
                <a:gd name="connsiteX1" fmla="*/ 869156 w 931068"/>
                <a:gd name="connsiteY1" fmla="*/ 14287 h 497681"/>
                <a:gd name="connsiteX2" fmla="*/ 778668 w 931068"/>
                <a:gd name="connsiteY2" fmla="*/ 23812 h 497681"/>
                <a:gd name="connsiteX3" fmla="*/ 731043 w 931068"/>
                <a:gd name="connsiteY3" fmla="*/ 33337 h 497681"/>
                <a:gd name="connsiteX4" fmla="*/ 683418 w 931068"/>
                <a:gd name="connsiteY4" fmla="*/ 33337 h 497681"/>
                <a:gd name="connsiteX5" fmla="*/ 621506 w 931068"/>
                <a:gd name="connsiteY5" fmla="*/ 30956 h 497681"/>
                <a:gd name="connsiteX6" fmla="*/ 559593 w 931068"/>
                <a:gd name="connsiteY6" fmla="*/ 16668 h 497681"/>
                <a:gd name="connsiteX7" fmla="*/ 502443 w 931068"/>
                <a:gd name="connsiteY7" fmla="*/ 0 h 497681"/>
                <a:gd name="connsiteX8" fmla="*/ 500062 w 931068"/>
                <a:gd name="connsiteY8" fmla="*/ 30956 h 497681"/>
                <a:gd name="connsiteX9" fmla="*/ 514349 w 931068"/>
                <a:gd name="connsiteY9" fmla="*/ 80962 h 497681"/>
                <a:gd name="connsiteX10" fmla="*/ 538162 w 931068"/>
                <a:gd name="connsiteY10" fmla="*/ 104775 h 497681"/>
                <a:gd name="connsiteX11" fmla="*/ 550068 w 931068"/>
                <a:gd name="connsiteY11" fmla="*/ 135731 h 497681"/>
                <a:gd name="connsiteX12" fmla="*/ 535781 w 931068"/>
                <a:gd name="connsiteY12" fmla="*/ 145256 h 497681"/>
                <a:gd name="connsiteX13" fmla="*/ 478631 w 931068"/>
                <a:gd name="connsiteY13" fmla="*/ 159544 h 497681"/>
                <a:gd name="connsiteX14" fmla="*/ 438149 w 931068"/>
                <a:gd name="connsiteY14" fmla="*/ 171450 h 497681"/>
                <a:gd name="connsiteX15" fmla="*/ 402431 w 931068"/>
                <a:gd name="connsiteY15" fmla="*/ 209550 h 497681"/>
                <a:gd name="connsiteX16" fmla="*/ 397668 w 931068"/>
                <a:gd name="connsiteY16" fmla="*/ 261937 h 497681"/>
                <a:gd name="connsiteX17" fmla="*/ 388143 w 931068"/>
                <a:gd name="connsiteY17" fmla="*/ 319087 h 497681"/>
                <a:gd name="connsiteX18" fmla="*/ 354806 w 931068"/>
                <a:gd name="connsiteY18" fmla="*/ 373856 h 497681"/>
                <a:gd name="connsiteX19" fmla="*/ 326231 w 931068"/>
                <a:gd name="connsiteY19" fmla="*/ 392906 h 497681"/>
                <a:gd name="connsiteX20" fmla="*/ 278606 w 931068"/>
                <a:gd name="connsiteY20" fmla="*/ 402431 h 497681"/>
                <a:gd name="connsiteX21" fmla="*/ 209549 w 931068"/>
                <a:gd name="connsiteY21" fmla="*/ 392906 h 497681"/>
                <a:gd name="connsiteX22" fmla="*/ 161924 w 931068"/>
                <a:gd name="connsiteY22" fmla="*/ 404812 h 497681"/>
                <a:gd name="connsiteX23" fmla="*/ 121443 w 931068"/>
                <a:gd name="connsiteY23" fmla="*/ 404812 h 497681"/>
                <a:gd name="connsiteX24" fmla="*/ 76199 w 931068"/>
                <a:gd name="connsiteY24" fmla="*/ 409575 h 497681"/>
                <a:gd name="connsiteX25" fmla="*/ 33336 w 931068"/>
                <a:gd name="connsiteY25" fmla="*/ 423863 h 497681"/>
                <a:gd name="connsiteX26" fmla="*/ 0 w 931068"/>
                <a:gd name="connsiteY26" fmla="*/ 447675 h 497681"/>
                <a:gd name="connsiteX27" fmla="*/ 61912 w 931068"/>
                <a:gd name="connsiteY27" fmla="*/ 440531 h 497681"/>
                <a:gd name="connsiteX28" fmla="*/ 107156 w 931068"/>
                <a:gd name="connsiteY28" fmla="*/ 445294 h 497681"/>
                <a:gd name="connsiteX29" fmla="*/ 157162 w 931068"/>
                <a:gd name="connsiteY29" fmla="*/ 450056 h 497681"/>
                <a:gd name="connsiteX30" fmla="*/ 209549 w 931068"/>
                <a:gd name="connsiteY30" fmla="*/ 459581 h 497681"/>
                <a:gd name="connsiteX31" fmla="*/ 273843 w 931068"/>
                <a:gd name="connsiteY31" fmla="*/ 469106 h 497681"/>
                <a:gd name="connsiteX32" fmla="*/ 354806 w 931068"/>
                <a:gd name="connsiteY32" fmla="*/ 466725 h 497681"/>
                <a:gd name="connsiteX33" fmla="*/ 400049 w 931068"/>
                <a:gd name="connsiteY33" fmla="*/ 476250 h 497681"/>
                <a:gd name="connsiteX34" fmla="*/ 454818 w 931068"/>
                <a:gd name="connsiteY34" fmla="*/ 497681 h 497681"/>
                <a:gd name="connsiteX35" fmla="*/ 502443 w 931068"/>
                <a:gd name="connsiteY35" fmla="*/ 497681 h 497681"/>
                <a:gd name="connsiteX36" fmla="*/ 557212 w 931068"/>
                <a:gd name="connsiteY36" fmla="*/ 466725 h 497681"/>
                <a:gd name="connsiteX37" fmla="*/ 609599 w 931068"/>
                <a:gd name="connsiteY37" fmla="*/ 426244 h 497681"/>
                <a:gd name="connsiteX38" fmla="*/ 664368 w 931068"/>
                <a:gd name="connsiteY38" fmla="*/ 404812 h 497681"/>
                <a:gd name="connsiteX39" fmla="*/ 719137 w 931068"/>
                <a:gd name="connsiteY39" fmla="*/ 392906 h 497681"/>
                <a:gd name="connsiteX40" fmla="*/ 757237 w 931068"/>
                <a:gd name="connsiteY40" fmla="*/ 395287 h 497681"/>
                <a:gd name="connsiteX41" fmla="*/ 778668 w 931068"/>
                <a:gd name="connsiteY41" fmla="*/ 323850 h 497681"/>
                <a:gd name="connsiteX42" fmla="*/ 785812 w 931068"/>
                <a:gd name="connsiteY42" fmla="*/ 252412 h 497681"/>
                <a:gd name="connsiteX43" fmla="*/ 816768 w 931068"/>
                <a:gd name="connsiteY43" fmla="*/ 250031 h 497681"/>
                <a:gd name="connsiteX44" fmla="*/ 845343 w 931068"/>
                <a:gd name="connsiteY44" fmla="*/ 233362 h 497681"/>
                <a:gd name="connsiteX45" fmla="*/ 895349 w 931068"/>
                <a:gd name="connsiteY45" fmla="*/ 142875 h 497681"/>
                <a:gd name="connsiteX46" fmla="*/ 912018 w 931068"/>
                <a:gd name="connsiteY46" fmla="*/ 85725 h 497681"/>
                <a:gd name="connsiteX47" fmla="*/ 931068 w 931068"/>
                <a:gd name="connsiteY47" fmla="*/ 14287 h 497681"/>
                <a:gd name="connsiteX0" fmla="*/ 931068 w 931068"/>
                <a:gd name="connsiteY0" fmla="*/ 14287 h 497681"/>
                <a:gd name="connsiteX1" fmla="*/ 869156 w 931068"/>
                <a:gd name="connsiteY1" fmla="*/ 14287 h 497681"/>
                <a:gd name="connsiteX2" fmla="*/ 778668 w 931068"/>
                <a:gd name="connsiteY2" fmla="*/ 23812 h 497681"/>
                <a:gd name="connsiteX3" fmla="*/ 731043 w 931068"/>
                <a:gd name="connsiteY3" fmla="*/ 33337 h 497681"/>
                <a:gd name="connsiteX4" fmla="*/ 683418 w 931068"/>
                <a:gd name="connsiteY4" fmla="*/ 33337 h 497681"/>
                <a:gd name="connsiteX5" fmla="*/ 621506 w 931068"/>
                <a:gd name="connsiteY5" fmla="*/ 30956 h 497681"/>
                <a:gd name="connsiteX6" fmla="*/ 559593 w 931068"/>
                <a:gd name="connsiteY6" fmla="*/ 16668 h 497681"/>
                <a:gd name="connsiteX7" fmla="*/ 502443 w 931068"/>
                <a:gd name="connsiteY7" fmla="*/ 0 h 497681"/>
                <a:gd name="connsiteX8" fmla="*/ 500062 w 931068"/>
                <a:gd name="connsiteY8" fmla="*/ 30956 h 497681"/>
                <a:gd name="connsiteX9" fmla="*/ 514349 w 931068"/>
                <a:gd name="connsiteY9" fmla="*/ 80962 h 497681"/>
                <a:gd name="connsiteX10" fmla="*/ 538162 w 931068"/>
                <a:gd name="connsiteY10" fmla="*/ 104775 h 497681"/>
                <a:gd name="connsiteX11" fmla="*/ 550068 w 931068"/>
                <a:gd name="connsiteY11" fmla="*/ 135731 h 497681"/>
                <a:gd name="connsiteX12" fmla="*/ 535781 w 931068"/>
                <a:gd name="connsiteY12" fmla="*/ 145256 h 497681"/>
                <a:gd name="connsiteX13" fmla="*/ 478631 w 931068"/>
                <a:gd name="connsiteY13" fmla="*/ 159544 h 497681"/>
                <a:gd name="connsiteX14" fmla="*/ 438149 w 931068"/>
                <a:gd name="connsiteY14" fmla="*/ 171450 h 497681"/>
                <a:gd name="connsiteX15" fmla="*/ 402431 w 931068"/>
                <a:gd name="connsiteY15" fmla="*/ 209550 h 497681"/>
                <a:gd name="connsiteX16" fmla="*/ 397668 w 931068"/>
                <a:gd name="connsiteY16" fmla="*/ 261937 h 497681"/>
                <a:gd name="connsiteX17" fmla="*/ 388143 w 931068"/>
                <a:gd name="connsiteY17" fmla="*/ 319087 h 497681"/>
                <a:gd name="connsiteX18" fmla="*/ 354806 w 931068"/>
                <a:gd name="connsiteY18" fmla="*/ 373856 h 497681"/>
                <a:gd name="connsiteX19" fmla="*/ 326231 w 931068"/>
                <a:gd name="connsiteY19" fmla="*/ 392906 h 497681"/>
                <a:gd name="connsiteX20" fmla="*/ 278606 w 931068"/>
                <a:gd name="connsiteY20" fmla="*/ 402431 h 497681"/>
                <a:gd name="connsiteX21" fmla="*/ 209549 w 931068"/>
                <a:gd name="connsiteY21" fmla="*/ 392906 h 497681"/>
                <a:gd name="connsiteX22" fmla="*/ 161924 w 931068"/>
                <a:gd name="connsiteY22" fmla="*/ 404812 h 497681"/>
                <a:gd name="connsiteX23" fmla="*/ 121443 w 931068"/>
                <a:gd name="connsiteY23" fmla="*/ 404812 h 497681"/>
                <a:gd name="connsiteX24" fmla="*/ 76199 w 931068"/>
                <a:gd name="connsiteY24" fmla="*/ 409575 h 497681"/>
                <a:gd name="connsiteX25" fmla="*/ 33336 w 931068"/>
                <a:gd name="connsiteY25" fmla="*/ 423863 h 497681"/>
                <a:gd name="connsiteX26" fmla="*/ 0 w 931068"/>
                <a:gd name="connsiteY26" fmla="*/ 447675 h 497681"/>
                <a:gd name="connsiteX27" fmla="*/ 61912 w 931068"/>
                <a:gd name="connsiteY27" fmla="*/ 440531 h 497681"/>
                <a:gd name="connsiteX28" fmla="*/ 107156 w 931068"/>
                <a:gd name="connsiteY28" fmla="*/ 445294 h 497681"/>
                <a:gd name="connsiteX29" fmla="*/ 164306 w 931068"/>
                <a:gd name="connsiteY29" fmla="*/ 454819 h 497681"/>
                <a:gd name="connsiteX30" fmla="*/ 209549 w 931068"/>
                <a:gd name="connsiteY30" fmla="*/ 459581 h 497681"/>
                <a:gd name="connsiteX31" fmla="*/ 273843 w 931068"/>
                <a:gd name="connsiteY31" fmla="*/ 469106 h 497681"/>
                <a:gd name="connsiteX32" fmla="*/ 354806 w 931068"/>
                <a:gd name="connsiteY32" fmla="*/ 466725 h 497681"/>
                <a:gd name="connsiteX33" fmla="*/ 400049 w 931068"/>
                <a:gd name="connsiteY33" fmla="*/ 476250 h 497681"/>
                <a:gd name="connsiteX34" fmla="*/ 454818 w 931068"/>
                <a:gd name="connsiteY34" fmla="*/ 497681 h 497681"/>
                <a:gd name="connsiteX35" fmla="*/ 502443 w 931068"/>
                <a:gd name="connsiteY35" fmla="*/ 497681 h 497681"/>
                <a:gd name="connsiteX36" fmla="*/ 557212 w 931068"/>
                <a:gd name="connsiteY36" fmla="*/ 466725 h 497681"/>
                <a:gd name="connsiteX37" fmla="*/ 609599 w 931068"/>
                <a:gd name="connsiteY37" fmla="*/ 426244 h 497681"/>
                <a:gd name="connsiteX38" fmla="*/ 664368 w 931068"/>
                <a:gd name="connsiteY38" fmla="*/ 404812 h 497681"/>
                <a:gd name="connsiteX39" fmla="*/ 719137 w 931068"/>
                <a:gd name="connsiteY39" fmla="*/ 392906 h 497681"/>
                <a:gd name="connsiteX40" fmla="*/ 757237 w 931068"/>
                <a:gd name="connsiteY40" fmla="*/ 395287 h 497681"/>
                <a:gd name="connsiteX41" fmla="*/ 778668 w 931068"/>
                <a:gd name="connsiteY41" fmla="*/ 323850 h 497681"/>
                <a:gd name="connsiteX42" fmla="*/ 785812 w 931068"/>
                <a:gd name="connsiteY42" fmla="*/ 252412 h 497681"/>
                <a:gd name="connsiteX43" fmla="*/ 816768 w 931068"/>
                <a:gd name="connsiteY43" fmla="*/ 250031 h 497681"/>
                <a:gd name="connsiteX44" fmla="*/ 845343 w 931068"/>
                <a:gd name="connsiteY44" fmla="*/ 233362 h 497681"/>
                <a:gd name="connsiteX45" fmla="*/ 895349 w 931068"/>
                <a:gd name="connsiteY45" fmla="*/ 142875 h 497681"/>
                <a:gd name="connsiteX46" fmla="*/ 912018 w 931068"/>
                <a:gd name="connsiteY46" fmla="*/ 85725 h 497681"/>
                <a:gd name="connsiteX47" fmla="*/ 931068 w 931068"/>
                <a:gd name="connsiteY47" fmla="*/ 14287 h 497681"/>
                <a:gd name="connsiteX0" fmla="*/ 931068 w 931068"/>
                <a:gd name="connsiteY0" fmla="*/ 14287 h 497681"/>
                <a:gd name="connsiteX1" fmla="*/ 869156 w 931068"/>
                <a:gd name="connsiteY1" fmla="*/ 14287 h 497681"/>
                <a:gd name="connsiteX2" fmla="*/ 778668 w 931068"/>
                <a:gd name="connsiteY2" fmla="*/ 23812 h 497681"/>
                <a:gd name="connsiteX3" fmla="*/ 731043 w 931068"/>
                <a:gd name="connsiteY3" fmla="*/ 33337 h 497681"/>
                <a:gd name="connsiteX4" fmla="*/ 683418 w 931068"/>
                <a:gd name="connsiteY4" fmla="*/ 33337 h 497681"/>
                <a:gd name="connsiteX5" fmla="*/ 621506 w 931068"/>
                <a:gd name="connsiteY5" fmla="*/ 30956 h 497681"/>
                <a:gd name="connsiteX6" fmla="*/ 559593 w 931068"/>
                <a:gd name="connsiteY6" fmla="*/ 16668 h 497681"/>
                <a:gd name="connsiteX7" fmla="*/ 502443 w 931068"/>
                <a:gd name="connsiteY7" fmla="*/ 0 h 497681"/>
                <a:gd name="connsiteX8" fmla="*/ 500062 w 931068"/>
                <a:gd name="connsiteY8" fmla="*/ 30956 h 497681"/>
                <a:gd name="connsiteX9" fmla="*/ 514349 w 931068"/>
                <a:gd name="connsiteY9" fmla="*/ 80962 h 497681"/>
                <a:gd name="connsiteX10" fmla="*/ 538162 w 931068"/>
                <a:gd name="connsiteY10" fmla="*/ 104775 h 497681"/>
                <a:gd name="connsiteX11" fmla="*/ 550068 w 931068"/>
                <a:gd name="connsiteY11" fmla="*/ 135731 h 497681"/>
                <a:gd name="connsiteX12" fmla="*/ 535781 w 931068"/>
                <a:gd name="connsiteY12" fmla="*/ 145256 h 497681"/>
                <a:gd name="connsiteX13" fmla="*/ 478631 w 931068"/>
                <a:gd name="connsiteY13" fmla="*/ 159544 h 497681"/>
                <a:gd name="connsiteX14" fmla="*/ 438149 w 931068"/>
                <a:gd name="connsiteY14" fmla="*/ 171450 h 497681"/>
                <a:gd name="connsiteX15" fmla="*/ 402431 w 931068"/>
                <a:gd name="connsiteY15" fmla="*/ 209550 h 497681"/>
                <a:gd name="connsiteX16" fmla="*/ 397668 w 931068"/>
                <a:gd name="connsiteY16" fmla="*/ 261937 h 497681"/>
                <a:gd name="connsiteX17" fmla="*/ 388143 w 931068"/>
                <a:gd name="connsiteY17" fmla="*/ 319087 h 497681"/>
                <a:gd name="connsiteX18" fmla="*/ 354806 w 931068"/>
                <a:gd name="connsiteY18" fmla="*/ 373856 h 497681"/>
                <a:gd name="connsiteX19" fmla="*/ 326231 w 931068"/>
                <a:gd name="connsiteY19" fmla="*/ 392906 h 497681"/>
                <a:gd name="connsiteX20" fmla="*/ 278606 w 931068"/>
                <a:gd name="connsiteY20" fmla="*/ 402431 h 497681"/>
                <a:gd name="connsiteX21" fmla="*/ 209549 w 931068"/>
                <a:gd name="connsiteY21" fmla="*/ 392906 h 497681"/>
                <a:gd name="connsiteX22" fmla="*/ 161924 w 931068"/>
                <a:gd name="connsiteY22" fmla="*/ 404812 h 497681"/>
                <a:gd name="connsiteX23" fmla="*/ 121443 w 931068"/>
                <a:gd name="connsiteY23" fmla="*/ 404812 h 497681"/>
                <a:gd name="connsiteX24" fmla="*/ 76199 w 931068"/>
                <a:gd name="connsiteY24" fmla="*/ 409575 h 497681"/>
                <a:gd name="connsiteX25" fmla="*/ 33336 w 931068"/>
                <a:gd name="connsiteY25" fmla="*/ 423863 h 497681"/>
                <a:gd name="connsiteX26" fmla="*/ 0 w 931068"/>
                <a:gd name="connsiteY26" fmla="*/ 447675 h 497681"/>
                <a:gd name="connsiteX27" fmla="*/ 61912 w 931068"/>
                <a:gd name="connsiteY27" fmla="*/ 440531 h 497681"/>
                <a:gd name="connsiteX28" fmla="*/ 107156 w 931068"/>
                <a:gd name="connsiteY28" fmla="*/ 445294 h 497681"/>
                <a:gd name="connsiteX29" fmla="*/ 164306 w 931068"/>
                <a:gd name="connsiteY29" fmla="*/ 454819 h 497681"/>
                <a:gd name="connsiteX30" fmla="*/ 219074 w 931068"/>
                <a:gd name="connsiteY30" fmla="*/ 464343 h 497681"/>
                <a:gd name="connsiteX31" fmla="*/ 273843 w 931068"/>
                <a:gd name="connsiteY31" fmla="*/ 469106 h 497681"/>
                <a:gd name="connsiteX32" fmla="*/ 354806 w 931068"/>
                <a:gd name="connsiteY32" fmla="*/ 466725 h 497681"/>
                <a:gd name="connsiteX33" fmla="*/ 400049 w 931068"/>
                <a:gd name="connsiteY33" fmla="*/ 476250 h 497681"/>
                <a:gd name="connsiteX34" fmla="*/ 454818 w 931068"/>
                <a:gd name="connsiteY34" fmla="*/ 497681 h 497681"/>
                <a:gd name="connsiteX35" fmla="*/ 502443 w 931068"/>
                <a:gd name="connsiteY35" fmla="*/ 497681 h 497681"/>
                <a:gd name="connsiteX36" fmla="*/ 557212 w 931068"/>
                <a:gd name="connsiteY36" fmla="*/ 466725 h 497681"/>
                <a:gd name="connsiteX37" fmla="*/ 609599 w 931068"/>
                <a:gd name="connsiteY37" fmla="*/ 426244 h 497681"/>
                <a:gd name="connsiteX38" fmla="*/ 664368 w 931068"/>
                <a:gd name="connsiteY38" fmla="*/ 404812 h 497681"/>
                <a:gd name="connsiteX39" fmla="*/ 719137 w 931068"/>
                <a:gd name="connsiteY39" fmla="*/ 392906 h 497681"/>
                <a:gd name="connsiteX40" fmla="*/ 757237 w 931068"/>
                <a:gd name="connsiteY40" fmla="*/ 395287 h 497681"/>
                <a:gd name="connsiteX41" fmla="*/ 778668 w 931068"/>
                <a:gd name="connsiteY41" fmla="*/ 323850 h 497681"/>
                <a:gd name="connsiteX42" fmla="*/ 785812 w 931068"/>
                <a:gd name="connsiteY42" fmla="*/ 252412 h 497681"/>
                <a:gd name="connsiteX43" fmla="*/ 816768 w 931068"/>
                <a:gd name="connsiteY43" fmla="*/ 250031 h 497681"/>
                <a:gd name="connsiteX44" fmla="*/ 845343 w 931068"/>
                <a:gd name="connsiteY44" fmla="*/ 233362 h 497681"/>
                <a:gd name="connsiteX45" fmla="*/ 895349 w 931068"/>
                <a:gd name="connsiteY45" fmla="*/ 142875 h 497681"/>
                <a:gd name="connsiteX46" fmla="*/ 912018 w 931068"/>
                <a:gd name="connsiteY46" fmla="*/ 85725 h 497681"/>
                <a:gd name="connsiteX47" fmla="*/ 931068 w 931068"/>
                <a:gd name="connsiteY47" fmla="*/ 14287 h 497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1068" h="497681">
                  <a:moveTo>
                    <a:pt x="931068" y="14287"/>
                  </a:moveTo>
                  <a:lnTo>
                    <a:pt x="869156" y="14287"/>
                  </a:lnTo>
                  <a:lnTo>
                    <a:pt x="778668" y="23812"/>
                  </a:lnTo>
                  <a:lnTo>
                    <a:pt x="731043" y="33337"/>
                  </a:lnTo>
                  <a:lnTo>
                    <a:pt x="683418" y="33337"/>
                  </a:lnTo>
                  <a:lnTo>
                    <a:pt x="621506" y="30956"/>
                  </a:lnTo>
                  <a:lnTo>
                    <a:pt x="559593" y="16668"/>
                  </a:lnTo>
                  <a:lnTo>
                    <a:pt x="502443" y="0"/>
                  </a:lnTo>
                  <a:lnTo>
                    <a:pt x="500062" y="30956"/>
                  </a:lnTo>
                  <a:lnTo>
                    <a:pt x="514349" y="80962"/>
                  </a:lnTo>
                  <a:lnTo>
                    <a:pt x="538162" y="104775"/>
                  </a:lnTo>
                  <a:lnTo>
                    <a:pt x="550068" y="135731"/>
                  </a:lnTo>
                  <a:lnTo>
                    <a:pt x="535781" y="145256"/>
                  </a:lnTo>
                  <a:lnTo>
                    <a:pt x="478631" y="159544"/>
                  </a:lnTo>
                  <a:lnTo>
                    <a:pt x="438149" y="171450"/>
                  </a:lnTo>
                  <a:lnTo>
                    <a:pt x="402431" y="209550"/>
                  </a:lnTo>
                  <a:lnTo>
                    <a:pt x="397668" y="261937"/>
                  </a:lnTo>
                  <a:lnTo>
                    <a:pt x="388143" y="319087"/>
                  </a:lnTo>
                  <a:lnTo>
                    <a:pt x="354806" y="373856"/>
                  </a:lnTo>
                  <a:lnTo>
                    <a:pt x="326231" y="392906"/>
                  </a:lnTo>
                  <a:lnTo>
                    <a:pt x="278606" y="402431"/>
                  </a:lnTo>
                  <a:lnTo>
                    <a:pt x="209549" y="392906"/>
                  </a:lnTo>
                  <a:lnTo>
                    <a:pt x="161924" y="404812"/>
                  </a:lnTo>
                  <a:lnTo>
                    <a:pt x="121443" y="404812"/>
                  </a:lnTo>
                  <a:cubicBezTo>
                    <a:pt x="113506" y="406400"/>
                    <a:pt x="84136" y="407987"/>
                    <a:pt x="76199" y="409575"/>
                  </a:cubicBezTo>
                  <a:lnTo>
                    <a:pt x="33336" y="423863"/>
                  </a:lnTo>
                  <a:lnTo>
                    <a:pt x="0" y="447675"/>
                  </a:lnTo>
                  <a:lnTo>
                    <a:pt x="61912" y="440531"/>
                  </a:lnTo>
                  <a:cubicBezTo>
                    <a:pt x="76993" y="442119"/>
                    <a:pt x="90090" y="442913"/>
                    <a:pt x="107156" y="445294"/>
                  </a:cubicBezTo>
                  <a:cubicBezTo>
                    <a:pt x="124222" y="447675"/>
                    <a:pt x="145256" y="451644"/>
                    <a:pt x="164306" y="454819"/>
                  </a:cubicBezTo>
                  <a:lnTo>
                    <a:pt x="219074" y="464343"/>
                  </a:lnTo>
                  <a:lnTo>
                    <a:pt x="273843" y="469106"/>
                  </a:lnTo>
                  <a:lnTo>
                    <a:pt x="354806" y="466725"/>
                  </a:lnTo>
                  <a:lnTo>
                    <a:pt x="400049" y="476250"/>
                  </a:lnTo>
                  <a:lnTo>
                    <a:pt x="454818" y="497681"/>
                  </a:lnTo>
                  <a:lnTo>
                    <a:pt x="502443" y="497681"/>
                  </a:lnTo>
                  <a:lnTo>
                    <a:pt x="557212" y="466725"/>
                  </a:lnTo>
                  <a:lnTo>
                    <a:pt x="609599" y="426244"/>
                  </a:lnTo>
                  <a:lnTo>
                    <a:pt x="664368" y="404812"/>
                  </a:lnTo>
                  <a:lnTo>
                    <a:pt x="719137" y="392906"/>
                  </a:lnTo>
                  <a:lnTo>
                    <a:pt x="757237" y="395287"/>
                  </a:lnTo>
                  <a:lnTo>
                    <a:pt x="778668" y="323850"/>
                  </a:lnTo>
                  <a:lnTo>
                    <a:pt x="785812" y="252412"/>
                  </a:lnTo>
                  <a:lnTo>
                    <a:pt x="816768" y="250031"/>
                  </a:lnTo>
                  <a:lnTo>
                    <a:pt x="845343" y="233362"/>
                  </a:lnTo>
                  <a:lnTo>
                    <a:pt x="895349" y="142875"/>
                  </a:lnTo>
                  <a:lnTo>
                    <a:pt x="912018" y="85725"/>
                  </a:lnTo>
                  <a:lnTo>
                    <a:pt x="931068" y="14287"/>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a:off x="5191125" y="2259806"/>
              <a:ext cx="269081" cy="559593"/>
            </a:xfrm>
            <a:custGeom>
              <a:avLst/>
              <a:gdLst>
                <a:gd name="connsiteX0" fmla="*/ 269081 w 269081"/>
                <a:gd name="connsiteY0" fmla="*/ 216694 h 545306"/>
                <a:gd name="connsiteX1" fmla="*/ 216694 w 269081"/>
                <a:gd name="connsiteY1" fmla="*/ 202406 h 545306"/>
                <a:gd name="connsiteX2" fmla="*/ 195263 w 269081"/>
                <a:gd name="connsiteY2" fmla="*/ 176212 h 545306"/>
                <a:gd name="connsiteX3" fmla="*/ 183356 w 269081"/>
                <a:gd name="connsiteY3" fmla="*/ 159544 h 545306"/>
                <a:gd name="connsiteX4" fmla="*/ 164306 w 269081"/>
                <a:gd name="connsiteY4" fmla="*/ 159544 h 545306"/>
                <a:gd name="connsiteX5" fmla="*/ 150019 w 269081"/>
                <a:gd name="connsiteY5" fmla="*/ 176212 h 545306"/>
                <a:gd name="connsiteX6" fmla="*/ 135731 w 269081"/>
                <a:gd name="connsiteY6" fmla="*/ 204787 h 545306"/>
                <a:gd name="connsiteX7" fmla="*/ 121444 w 269081"/>
                <a:gd name="connsiteY7" fmla="*/ 228600 h 545306"/>
                <a:gd name="connsiteX8" fmla="*/ 111919 w 269081"/>
                <a:gd name="connsiteY8" fmla="*/ 235744 h 545306"/>
                <a:gd name="connsiteX9" fmla="*/ 90488 w 269081"/>
                <a:gd name="connsiteY9" fmla="*/ 230981 h 545306"/>
                <a:gd name="connsiteX10" fmla="*/ 83344 w 269081"/>
                <a:gd name="connsiteY10" fmla="*/ 207169 h 545306"/>
                <a:gd name="connsiteX11" fmla="*/ 80963 w 269081"/>
                <a:gd name="connsiteY11" fmla="*/ 142875 h 545306"/>
                <a:gd name="connsiteX12" fmla="*/ 66675 w 269081"/>
                <a:gd name="connsiteY12" fmla="*/ 95250 h 545306"/>
                <a:gd name="connsiteX13" fmla="*/ 52388 w 269081"/>
                <a:gd name="connsiteY13" fmla="*/ 45244 h 545306"/>
                <a:gd name="connsiteX14" fmla="*/ 40481 w 269081"/>
                <a:gd name="connsiteY14" fmla="*/ 26194 h 545306"/>
                <a:gd name="connsiteX15" fmla="*/ 21431 w 269081"/>
                <a:gd name="connsiteY15" fmla="*/ 0 h 545306"/>
                <a:gd name="connsiteX16" fmla="*/ 9525 w 269081"/>
                <a:gd name="connsiteY16" fmla="*/ 64294 h 545306"/>
                <a:gd name="connsiteX17" fmla="*/ 9525 w 269081"/>
                <a:gd name="connsiteY17" fmla="*/ 128587 h 545306"/>
                <a:gd name="connsiteX18" fmla="*/ 0 w 269081"/>
                <a:gd name="connsiteY18" fmla="*/ 214312 h 545306"/>
                <a:gd name="connsiteX19" fmla="*/ 4763 w 269081"/>
                <a:gd name="connsiteY19" fmla="*/ 273844 h 545306"/>
                <a:gd name="connsiteX20" fmla="*/ 16669 w 269081"/>
                <a:gd name="connsiteY20" fmla="*/ 354806 h 545306"/>
                <a:gd name="connsiteX21" fmla="*/ 35719 w 269081"/>
                <a:gd name="connsiteY21" fmla="*/ 457200 h 545306"/>
                <a:gd name="connsiteX22" fmla="*/ 54769 w 269081"/>
                <a:gd name="connsiteY22" fmla="*/ 523875 h 545306"/>
                <a:gd name="connsiteX23" fmla="*/ 66675 w 269081"/>
                <a:gd name="connsiteY23" fmla="*/ 545306 h 545306"/>
                <a:gd name="connsiteX24" fmla="*/ 97631 w 269081"/>
                <a:gd name="connsiteY24" fmla="*/ 545306 h 545306"/>
                <a:gd name="connsiteX25" fmla="*/ 130969 w 269081"/>
                <a:gd name="connsiteY25" fmla="*/ 509587 h 545306"/>
                <a:gd name="connsiteX26" fmla="*/ 169069 w 269081"/>
                <a:gd name="connsiteY26" fmla="*/ 502444 h 545306"/>
                <a:gd name="connsiteX27" fmla="*/ 216694 w 269081"/>
                <a:gd name="connsiteY27" fmla="*/ 464344 h 545306"/>
                <a:gd name="connsiteX28" fmla="*/ 238125 w 269081"/>
                <a:gd name="connsiteY28" fmla="*/ 357187 h 545306"/>
                <a:gd name="connsiteX29" fmla="*/ 257175 w 269081"/>
                <a:gd name="connsiteY29" fmla="*/ 280987 h 545306"/>
                <a:gd name="connsiteX30" fmla="*/ 269081 w 269081"/>
                <a:gd name="connsiteY30" fmla="*/ 216694 h 545306"/>
                <a:gd name="connsiteX0" fmla="*/ 269081 w 269081"/>
                <a:gd name="connsiteY0" fmla="*/ 216694 h 545306"/>
                <a:gd name="connsiteX1" fmla="*/ 216694 w 269081"/>
                <a:gd name="connsiteY1" fmla="*/ 202406 h 545306"/>
                <a:gd name="connsiteX2" fmla="*/ 195263 w 269081"/>
                <a:gd name="connsiteY2" fmla="*/ 176212 h 545306"/>
                <a:gd name="connsiteX3" fmla="*/ 183356 w 269081"/>
                <a:gd name="connsiteY3" fmla="*/ 159544 h 545306"/>
                <a:gd name="connsiteX4" fmla="*/ 164306 w 269081"/>
                <a:gd name="connsiteY4" fmla="*/ 159544 h 545306"/>
                <a:gd name="connsiteX5" fmla="*/ 150019 w 269081"/>
                <a:gd name="connsiteY5" fmla="*/ 176212 h 545306"/>
                <a:gd name="connsiteX6" fmla="*/ 135731 w 269081"/>
                <a:gd name="connsiteY6" fmla="*/ 204787 h 545306"/>
                <a:gd name="connsiteX7" fmla="*/ 121444 w 269081"/>
                <a:gd name="connsiteY7" fmla="*/ 228600 h 545306"/>
                <a:gd name="connsiteX8" fmla="*/ 111919 w 269081"/>
                <a:gd name="connsiteY8" fmla="*/ 235744 h 545306"/>
                <a:gd name="connsiteX9" fmla="*/ 90488 w 269081"/>
                <a:gd name="connsiteY9" fmla="*/ 216694 h 545306"/>
                <a:gd name="connsiteX10" fmla="*/ 83344 w 269081"/>
                <a:gd name="connsiteY10" fmla="*/ 207169 h 545306"/>
                <a:gd name="connsiteX11" fmla="*/ 80963 w 269081"/>
                <a:gd name="connsiteY11" fmla="*/ 142875 h 545306"/>
                <a:gd name="connsiteX12" fmla="*/ 66675 w 269081"/>
                <a:gd name="connsiteY12" fmla="*/ 95250 h 545306"/>
                <a:gd name="connsiteX13" fmla="*/ 52388 w 269081"/>
                <a:gd name="connsiteY13" fmla="*/ 45244 h 545306"/>
                <a:gd name="connsiteX14" fmla="*/ 40481 w 269081"/>
                <a:gd name="connsiteY14" fmla="*/ 26194 h 545306"/>
                <a:gd name="connsiteX15" fmla="*/ 21431 w 269081"/>
                <a:gd name="connsiteY15" fmla="*/ 0 h 545306"/>
                <a:gd name="connsiteX16" fmla="*/ 9525 w 269081"/>
                <a:gd name="connsiteY16" fmla="*/ 64294 h 545306"/>
                <a:gd name="connsiteX17" fmla="*/ 9525 w 269081"/>
                <a:gd name="connsiteY17" fmla="*/ 128587 h 545306"/>
                <a:gd name="connsiteX18" fmla="*/ 0 w 269081"/>
                <a:gd name="connsiteY18" fmla="*/ 214312 h 545306"/>
                <a:gd name="connsiteX19" fmla="*/ 4763 w 269081"/>
                <a:gd name="connsiteY19" fmla="*/ 273844 h 545306"/>
                <a:gd name="connsiteX20" fmla="*/ 16669 w 269081"/>
                <a:gd name="connsiteY20" fmla="*/ 354806 h 545306"/>
                <a:gd name="connsiteX21" fmla="*/ 35719 w 269081"/>
                <a:gd name="connsiteY21" fmla="*/ 457200 h 545306"/>
                <a:gd name="connsiteX22" fmla="*/ 54769 w 269081"/>
                <a:gd name="connsiteY22" fmla="*/ 523875 h 545306"/>
                <a:gd name="connsiteX23" fmla="*/ 66675 w 269081"/>
                <a:gd name="connsiteY23" fmla="*/ 545306 h 545306"/>
                <a:gd name="connsiteX24" fmla="*/ 97631 w 269081"/>
                <a:gd name="connsiteY24" fmla="*/ 545306 h 545306"/>
                <a:gd name="connsiteX25" fmla="*/ 130969 w 269081"/>
                <a:gd name="connsiteY25" fmla="*/ 509587 h 545306"/>
                <a:gd name="connsiteX26" fmla="*/ 169069 w 269081"/>
                <a:gd name="connsiteY26" fmla="*/ 502444 h 545306"/>
                <a:gd name="connsiteX27" fmla="*/ 216694 w 269081"/>
                <a:gd name="connsiteY27" fmla="*/ 464344 h 545306"/>
                <a:gd name="connsiteX28" fmla="*/ 238125 w 269081"/>
                <a:gd name="connsiteY28" fmla="*/ 357187 h 545306"/>
                <a:gd name="connsiteX29" fmla="*/ 257175 w 269081"/>
                <a:gd name="connsiteY29" fmla="*/ 280987 h 545306"/>
                <a:gd name="connsiteX30" fmla="*/ 269081 w 269081"/>
                <a:gd name="connsiteY30" fmla="*/ 216694 h 545306"/>
                <a:gd name="connsiteX0" fmla="*/ 269081 w 269081"/>
                <a:gd name="connsiteY0" fmla="*/ 216694 h 545306"/>
                <a:gd name="connsiteX1" fmla="*/ 235744 w 269081"/>
                <a:gd name="connsiteY1" fmla="*/ 216694 h 545306"/>
                <a:gd name="connsiteX2" fmla="*/ 216694 w 269081"/>
                <a:gd name="connsiteY2" fmla="*/ 202406 h 545306"/>
                <a:gd name="connsiteX3" fmla="*/ 195263 w 269081"/>
                <a:gd name="connsiteY3" fmla="*/ 176212 h 545306"/>
                <a:gd name="connsiteX4" fmla="*/ 183356 w 269081"/>
                <a:gd name="connsiteY4" fmla="*/ 159544 h 545306"/>
                <a:gd name="connsiteX5" fmla="*/ 164306 w 269081"/>
                <a:gd name="connsiteY5" fmla="*/ 159544 h 545306"/>
                <a:gd name="connsiteX6" fmla="*/ 150019 w 269081"/>
                <a:gd name="connsiteY6" fmla="*/ 176212 h 545306"/>
                <a:gd name="connsiteX7" fmla="*/ 135731 w 269081"/>
                <a:gd name="connsiteY7" fmla="*/ 204787 h 545306"/>
                <a:gd name="connsiteX8" fmla="*/ 121444 w 269081"/>
                <a:gd name="connsiteY8" fmla="*/ 228600 h 545306"/>
                <a:gd name="connsiteX9" fmla="*/ 111919 w 269081"/>
                <a:gd name="connsiteY9" fmla="*/ 235744 h 545306"/>
                <a:gd name="connsiteX10" fmla="*/ 90488 w 269081"/>
                <a:gd name="connsiteY10" fmla="*/ 216694 h 545306"/>
                <a:gd name="connsiteX11" fmla="*/ 83344 w 269081"/>
                <a:gd name="connsiteY11" fmla="*/ 207169 h 545306"/>
                <a:gd name="connsiteX12" fmla="*/ 80963 w 269081"/>
                <a:gd name="connsiteY12" fmla="*/ 142875 h 545306"/>
                <a:gd name="connsiteX13" fmla="*/ 66675 w 269081"/>
                <a:gd name="connsiteY13" fmla="*/ 95250 h 545306"/>
                <a:gd name="connsiteX14" fmla="*/ 52388 w 269081"/>
                <a:gd name="connsiteY14" fmla="*/ 45244 h 545306"/>
                <a:gd name="connsiteX15" fmla="*/ 40481 w 269081"/>
                <a:gd name="connsiteY15" fmla="*/ 26194 h 545306"/>
                <a:gd name="connsiteX16" fmla="*/ 21431 w 269081"/>
                <a:gd name="connsiteY16" fmla="*/ 0 h 545306"/>
                <a:gd name="connsiteX17" fmla="*/ 9525 w 269081"/>
                <a:gd name="connsiteY17" fmla="*/ 64294 h 545306"/>
                <a:gd name="connsiteX18" fmla="*/ 9525 w 269081"/>
                <a:gd name="connsiteY18" fmla="*/ 128587 h 545306"/>
                <a:gd name="connsiteX19" fmla="*/ 0 w 269081"/>
                <a:gd name="connsiteY19" fmla="*/ 214312 h 545306"/>
                <a:gd name="connsiteX20" fmla="*/ 4763 w 269081"/>
                <a:gd name="connsiteY20" fmla="*/ 273844 h 545306"/>
                <a:gd name="connsiteX21" fmla="*/ 16669 w 269081"/>
                <a:gd name="connsiteY21" fmla="*/ 354806 h 545306"/>
                <a:gd name="connsiteX22" fmla="*/ 35719 w 269081"/>
                <a:gd name="connsiteY22" fmla="*/ 457200 h 545306"/>
                <a:gd name="connsiteX23" fmla="*/ 54769 w 269081"/>
                <a:gd name="connsiteY23" fmla="*/ 523875 h 545306"/>
                <a:gd name="connsiteX24" fmla="*/ 66675 w 269081"/>
                <a:gd name="connsiteY24" fmla="*/ 545306 h 545306"/>
                <a:gd name="connsiteX25" fmla="*/ 97631 w 269081"/>
                <a:gd name="connsiteY25" fmla="*/ 545306 h 545306"/>
                <a:gd name="connsiteX26" fmla="*/ 130969 w 269081"/>
                <a:gd name="connsiteY26" fmla="*/ 509587 h 545306"/>
                <a:gd name="connsiteX27" fmla="*/ 169069 w 269081"/>
                <a:gd name="connsiteY27" fmla="*/ 502444 h 545306"/>
                <a:gd name="connsiteX28" fmla="*/ 216694 w 269081"/>
                <a:gd name="connsiteY28" fmla="*/ 464344 h 545306"/>
                <a:gd name="connsiteX29" fmla="*/ 238125 w 269081"/>
                <a:gd name="connsiteY29" fmla="*/ 357187 h 545306"/>
                <a:gd name="connsiteX30" fmla="*/ 257175 w 269081"/>
                <a:gd name="connsiteY30" fmla="*/ 280987 h 545306"/>
                <a:gd name="connsiteX31" fmla="*/ 269081 w 269081"/>
                <a:gd name="connsiteY31" fmla="*/ 216694 h 545306"/>
                <a:gd name="connsiteX0" fmla="*/ 269081 w 269081"/>
                <a:gd name="connsiteY0" fmla="*/ 230981 h 559593"/>
                <a:gd name="connsiteX1" fmla="*/ 235744 w 269081"/>
                <a:gd name="connsiteY1" fmla="*/ 230981 h 559593"/>
                <a:gd name="connsiteX2" fmla="*/ 216694 w 269081"/>
                <a:gd name="connsiteY2" fmla="*/ 216693 h 559593"/>
                <a:gd name="connsiteX3" fmla="*/ 195263 w 269081"/>
                <a:gd name="connsiteY3" fmla="*/ 190499 h 559593"/>
                <a:gd name="connsiteX4" fmla="*/ 183356 w 269081"/>
                <a:gd name="connsiteY4" fmla="*/ 173831 h 559593"/>
                <a:gd name="connsiteX5" fmla="*/ 164306 w 269081"/>
                <a:gd name="connsiteY5" fmla="*/ 173831 h 559593"/>
                <a:gd name="connsiteX6" fmla="*/ 150019 w 269081"/>
                <a:gd name="connsiteY6" fmla="*/ 190499 h 559593"/>
                <a:gd name="connsiteX7" fmla="*/ 135731 w 269081"/>
                <a:gd name="connsiteY7" fmla="*/ 219074 h 559593"/>
                <a:gd name="connsiteX8" fmla="*/ 121444 w 269081"/>
                <a:gd name="connsiteY8" fmla="*/ 242887 h 559593"/>
                <a:gd name="connsiteX9" fmla="*/ 111919 w 269081"/>
                <a:gd name="connsiteY9" fmla="*/ 250031 h 559593"/>
                <a:gd name="connsiteX10" fmla="*/ 90488 w 269081"/>
                <a:gd name="connsiteY10" fmla="*/ 230981 h 559593"/>
                <a:gd name="connsiteX11" fmla="*/ 83344 w 269081"/>
                <a:gd name="connsiteY11" fmla="*/ 221456 h 559593"/>
                <a:gd name="connsiteX12" fmla="*/ 80963 w 269081"/>
                <a:gd name="connsiteY12" fmla="*/ 157162 h 559593"/>
                <a:gd name="connsiteX13" fmla="*/ 66675 w 269081"/>
                <a:gd name="connsiteY13" fmla="*/ 109537 h 559593"/>
                <a:gd name="connsiteX14" fmla="*/ 52388 w 269081"/>
                <a:gd name="connsiteY14" fmla="*/ 59531 h 559593"/>
                <a:gd name="connsiteX15" fmla="*/ 40481 w 269081"/>
                <a:gd name="connsiteY15" fmla="*/ 40481 h 559593"/>
                <a:gd name="connsiteX16" fmla="*/ 23812 w 269081"/>
                <a:gd name="connsiteY16" fmla="*/ 0 h 559593"/>
                <a:gd name="connsiteX17" fmla="*/ 9525 w 269081"/>
                <a:gd name="connsiteY17" fmla="*/ 78581 h 559593"/>
                <a:gd name="connsiteX18" fmla="*/ 9525 w 269081"/>
                <a:gd name="connsiteY18" fmla="*/ 142874 h 559593"/>
                <a:gd name="connsiteX19" fmla="*/ 0 w 269081"/>
                <a:gd name="connsiteY19" fmla="*/ 228599 h 559593"/>
                <a:gd name="connsiteX20" fmla="*/ 4763 w 269081"/>
                <a:gd name="connsiteY20" fmla="*/ 288131 h 559593"/>
                <a:gd name="connsiteX21" fmla="*/ 16669 w 269081"/>
                <a:gd name="connsiteY21" fmla="*/ 369093 h 559593"/>
                <a:gd name="connsiteX22" fmla="*/ 35719 w 269081"/>
                <a:gd name="connsiteY22" fmla="*/ 471487 h 559593"/>
                <a:gd name="connsiteX23" fmla="*/ 54769 w 269081"/>
                <a:gd name="connsiteY23" fmla="*/ 538162 h 559593"/>
                <a:gd name="connsiteX24" fmla="*/ 66675 w 269081"/>
                <a:gd name="connsiteY24" fmla="*/ 559593 h 559593"/>
                <a:gd name="connsiteX25" fmla="*/ 97631 w 269081"/>
                <a:gd name="connsiteY25" fmla="*/ 559593 h 559593"/>
                <a:gd name="connsiteX26" fmla="*/ 130969 w 269081"/>
                <a:gd name="connsiteY26" fmla="*/ 523874 h 559593"/>
                <a:gd name="connsiteX27" fmla="*/ 169069 w 269081"/>
                <a:gd name="connsiteY27" fmla="*/ 516731 h 559593"/>
                <a:gd name="connsiteX28" fmla="*/ 216694 w 269081"/>
                <a:gd name="connsiteY28" fmla="*/ 478631 h 559593"/>
                <a:gd name="connsiteX29" fmla="*/ 238125 w 269081"/>
                <a:gd name="connsiteY29" fmla="*/ 371474 h 559593"/>
                <a:gd name="connsiteX30" fmla="*/ 257175 w 269081"/>
                <a:gd name="connsiteY30" fmla="*/ 295274 h 559593"/>
                <a:gd name="connsiteX31" fmla="*/ 269081 w 269081"/>
                <a:gd name="connsiteY31" fmla="*/ 230981 h 559593"/>
                <a:gd name="connsiteX0" fmla="*/ 269081 w 269081"/>
                <a:gd name="connsiteY0" fmla="*/ 230981 h 559593"/>
                <a:gd name="connsiteX1" fmla="*/ 235744 w 269081"/>
                <a:gd name="connsiteY1" fmla="*/ 230981 h 559593"/>
                <a:gd name="connsiteX2" fmla="*/ 216694 w 269081"/>
                <a:gd name="connsiteY2" fmla="*/ 216693 h 559593"/>
                <a:gd name="connsiteX3" fmla="*/ 195263 w 269081"/>
                <a:gd name="connsiteY3" fmla="*/ 190499 h 559593"/>
                <a:gd name="connsiteX4" fmla="*/ 183356 w 269081"/>
                <a:gd name="connsiteY4" fmla="*/ 173831 h 559593"/>
                <a:gd name="connsiteX5" fmla="*/ 164306 w 269081"/>
                <a:gd name="connsiteY5" fmla="*/ 173831 h 559593"/>
                <a:gd name="connsiteX6" fmla="*/ 150019 w 269081"/>
                <a:gd name="connsiteY6" fmla="*/ 190499 h 559593"/>
                <a:gd name="connsiteX7" fmla="*/ 135731 w 269081"/>
                <a:gd name="connsiteY7" fmla="*/ 219074 h 559593"/>
                <a:gd name="connsiteX8" fmla="*/ 121444 w 269081"/>
                <a:gd name="connsiteY8" fmla="*/ 242887 h 559593"/>
                <a:gd name="connsiteX9" fmla="*/ 111919 w 269081"/>
                <a:gd name="connsiteY9" fmla="*/ 250031 h 559593"/>
                <a:gd name="connsiteX10" fmla="*/ 90488 w 269081"/>
                <a:gd name="connsiteY10" fmla="*/ 230981 h 559593"/>
                <a:gd name="connsiteX11" fmla="*/ 83344 w 269081"/>
                <a:gd name="connsiteY11" fmla="*/ 221456 h 559593"/>
                <a:gd name="connsiteX12" fmla="*/ 80963 w 269081"/>
                <a:gd name="connsiteY12" fmla="*/ 157162 h 559593"/>
                <a:gd name="connsiteX13" fmla="*/ 66675 w 269081"/>
                <a:gd name="connsiteY13" fmla="*/ 109537 h 559593"/>
                <a:gd name="connsiteX14" fmla="*/ 52388 w 269081"/>
                <a:gd name="connsiteY14" fmla="*/ 59531 h 559593"/>
                <a:gd name="connsiteX15" fmla="*/ 40481 w 269081"/>
                <a:gd name="connsiteY15" fmla="*/ 28575 h 559593"/>
                <a:gd name="connsiteX16" fmla="*/ 23812 w 269081"/>
                <a:gd name="connsiteY16" fmla="*/ 0 h 559593"/>
                <a:gd name="connsiteX17" fmla="*/ 9525 w 269081"/>
                <a:gd name="connsiteY17" fmla="*/ 78581 h 559593"/>
                <a:gd name="connsiteX18" fmla="*/ 9525 w 269081"/>
                <a:gd name="connsiteY18" fmla="*/ 142874 h 559593"/>
                <a:gd name="connsiteX19" fmla="*/ 0 w 269081"/>
                <a:gd name="connsiteY19" fmla="*/ 228599 h 559593"/>
                <a:gd name="connsiteX20" fmla="*/ 4763 w 269081"/>
                <a:gd name="connsiteY20" fmla="*/ 288131 h 559593"/>
                <a:gd name="connsiteX21" fmla="*/ 16669 w 269081"/>
                <a:gd name="connsiteY21" fmla="*/ 369093 h 559593"/>
                <a:gd name="connsiteX22" fmla="*/ 35719 w 269081"/>
                <a:gd name="connsiteY22" fmla="*/ 471487 h 559593"/>
                <a:gd name="connsiteX23" fmla="*/ 54769 w 269081"/>
                <a:gd name="connsiteY23" fmla="*/ 538162 h 559593"/>
                <a:gd name="connsiteX24" fmla="*/ 66675 w 269081"/>
                <a:gd name="connsiteY24" fmla="*/ 559593 h 559593"/>
                <a:gd name="connsiteX25" fmla="*/ 97631 w 269081"/>
                <a:gd name="connsiteY25" fmla="*/ 559593 h 559593"/>
                <a:gd name="connsiteX26" fmla="*/ 130969 w 269081"/>
                <a:gd name="connsiteY26" fmla="*/ 523874 h 559593"/>
                <a:gd name="connsiteX27" fmla="*/ 169069 w 269081"/>
                <a:gd name="connsiteY27" fmla="*/ 516731 h 559593"/>
                <a:gd name="connsiteX28" fmla="*/ 216694 w 269081"/>
                <a:gd name="connsiteY28" fmla="*/ 478631 h 559593"/>
                <a:gd name="connsiteX29" fmla="*/ 238125 w 269081"/>
                <a:gd name="connsiteY29" fmla="*/ 371474 h 559593"/>
                <a:gd name="connsiteX30" fmla="*/ 257175 w 269081"/>
                <a:gd name="connsiteY30" fmla="*/ 295274 h 559593"/>
                <a:gd name="connsiteX31" fmla="*/ 269081 w 269081"/>
                <a:gd name="connsiteY31" fmla="*/ 230981 h 5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69081" h="559593">
                  <a:moveTo>
                    <a:pt x="269081" y="230981"/>
                  </a:moveTo>
                  <a:cubicBezTo>
                    <a:pt x="260350" y="228600"/>
                    <a:pt x="244475" y="233362"/>
                    <a:pt x="235744" y="230981"/>
                  </a:cubicBezTo>
                  <a:lnTo>
                    <a:pt x="216694" y="216693"/>
                  </a:lnTo>
                  <a:lnTo>
                    <a:pt x="195263" y="190499"/>
                  </a:lnTo>
                  <a:lnTo>
                    <a:pt x="183356" y="173831"/>
                  </a:lnTo>
                  <a:lnTo>
                    <a:pt x="164306" y="173831"/>
                  </a:lnTo>
                  <a:lnTo>
                    <a:pt x="150019" y="190499"/>
                  </a:lnTo>
                  <a:lnTo>
                    <a:pt x="135731" y="219074"/>
                  </a:lnTo>
                  <a:lnTo>
                    <a:pt x="121444" y="242887"/>
                  </a:lnTo>
                  <a:lnTo>
                    <a:pt x="111919" y="250031"/>
                  </a:lnTo>
                  <a:lnTo>
                    <a:pt x="90488" y="230981"/>
                  </a:lnTo>
                  <a:lnTo>
                    <a:pt x="83344" y="221456"/>
                  </a:lnTo>
                  <a:cubicBezTo>
                    <a:pt x="82550" y="200025"/>
                    <a:pt x="81757" y="178593"/>
                    <a:pt x="80963" y="157162"/>
                  </a:cubicBezTo>
                  <a:lnTo>
                    <a:pt x="66675" y="109537"/>
                  </a:lnTo>
                  <a:lnTo>
                    <a:pt x="52388" y="59531"/>
                  </a:lnTo>
                  <a:lnTo>
                    <a:pt x="40481" y="28575"/>
                  </a:lnTo>
                  <a:lnTo>
                    <a:pt x="23812" y="0"/>
                  </a:lnTo>
                  <a:lnTo>
                    <a:pt x="9525" y="78581"/>
                  </a:lnTo>
                  <a:lnTo>
                    <a:pt x="9525" y="142874"/>
                  </a:lnTo>
                  <a:lnTo>
                    <a:pt x="0" y="228599"/>
                  </a:lnTo>
                  <a:lnTo>
                    <a:pt x="4763" y="288131"/>
                  </a:lnTo>
                  <a:lnTo>
                    <a:pt x="16669" y="369093"/>
                  </a:lnTo>
                  <a:lnTo>
                    <a:pt x="35719" y="471487"/>
                  </a:lnTo>
                  <a:lnTo>
                    <a:pt x="54769" y="538162"/>
                  </a:lnTo>
                  <a:lnTo>
                    <a:pt x="66675" y="559593"/>
                  </a:lnTo>
                  <a:lnTo>
                    <a:pt x="97631" y="559593"/>
                  </a:lnTo>
                  <a:lnTo>
                    <a:pt x="130969" y="523874"/>
                  </a:lnTo>
                  <a:lnTo>
                    <a:pt x="169069" y="516731"/>
                  </a:lnTo>
                  <a:lnTo>
                    <a:pt x="216694" y="478631"/>
                  </a:lnTo>
                  <a:lnTo>
                    <a:pt x="238125" y="371474"/>
                  </a:lnTo>
                  <a:lnTo>
                    <a:pt x="257175" y="295274"/>
                  </a:lnTo>
                  <a:lnTo>
                    <a:pt x="269081" y="230981"/>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a:off x="5543550" y="2183606"/>
              <a:ext cx="233363" cy="280988"/>
            </a:xfrm>
            <a:custGeom>
              <a:avLst/>
              <a:gdLst>
                <a:gd name="connsiteX0" fmla="*/ 233363 w 233363"/>
                <a:gd name="connsiteY0" fmla="*/ 188119 h 280988"/>
                <a:gd name="connsiteX1" fmla="*/ 183356 w 233363"/>
                <a:gd name="connsiteY1" fmla="*/ 192882 h 280988"/>
                <a:gd name="connsiteX2" fmla="*/ 147638 w 233363"/>
                <a:gd name="connsiteY2" fmla="*/ 183357 h 280988"/>
                <a:gd name="connsiteX3" fmla="*/ 111919 w 233363"/>
                <a:gd name="connsiteY3" fmla="*/ 147638 h 280988"/>
                <a:gd name="connsiteX4" fmla="*/ 80963 w 233363"/>
                <a:gd name="connsiteY4" fmla="*/ 92869 h 280988"/>
                <a:gd name="connsiteX5" fmla="*/ 61913 w 233363"/>
                <a:gd name="connsiteY5" fmla="*/ 47625 h 280988"/>
                <a:gd name="connsiteX6" fmla="*/ 50006 w 233363"/>
                <a:gd name="connsiteY6" fmla="*/ 4763 h 280988"/>
                <a:gd name="connsiteX7" fmla="*/ 38100 w 233363"/>
                <a:gd name="connsiteY7" fmla="*/ 0 h 280988"/>
                <a:gd name="connsiteX8" fmla="*/ 7144 w 233363"/>
                <a:gd name="connsiteY8" fmla="*/ 2382 h 280988"/>
                <a:gd name="connsiteX9" fmla="*/ 0 w 233363"/>
                <a:gd name="connsiteY9" fmla="*/ 28575 h 280988"/>
                <a:gd name="connsiteX10" fmla="*/ 0 w 233363"/>
                <a:gd name="connsiteY10" fmla="*/ 57150 h 280988"/>
                <a:gd name="connsiteX11" fmla="*/ 16669 w 233363"/>
                <a:gd name="connsiteY11" fmla="*/ 92869 h 280988"/>
                <a:gd name="connsiteX12" fmla="*/ 38100 w 233363"/>
                <a:gd name="connsiteY12" fmla="*/ 140494 h 280988"/>
                <a:gd name="connsiteX13" fmla="*/ 59531 w 233363"/>
                <a:gd name="connsiteY13" fmla="*/ 180975 h 280988"/>
                <a:gd name="connsiteX14" fmla="*/ 88106 w 233363"/>
                <a:gd name="connsiteY14" fmla="*/ 219075 h 280988"/>
                <a:gd name="connsiteX15" fmla="*/ 111919 w 233363"/>
                <a:gd name="connsiteY15" fmla="*/ 245269 h 280988"/>
                <a:gd name="connsiteX16" fmla="*/ 138113 w 233363"/>
                <a:gd name="connsiteY16" fmla="*/ 271463 h 280988"/>
                <a:gd name="connsiteX17" fmla="*/ 173831 w 233363"/>
                <a:gd name="connsiteY17" fmla="*/ 280988 h 280988"/>
                <a:gd name="connsiteX18" fmla="*/ 209550 w 233363"/>
                <a:gd name="connsiteY18" fmla="*/ 259557 h 280988"/>
                <a:gd name="connsiteX19" fmla="*/ 233363 w 233363"/>
                <a:gd name="connsiteY19" fmla="*/ 188119 h 28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363" h="280988">
                  <a:moveTo>
                    <a:pt x="233363" y="188119"/>
                  </a:moveTo>
                  <a:lnTo>
                    <a:pt x="183356" y="192882"/>
                  </a:lnTo>
                  <a:lnTo>
                    <a:pt x="147638" y="183357"/>
                  </a:lnTo>
                  <a:lnTo>
                    <a:pt x="111919" y="147638"/>
                  </a:lnTo>
                  <a:lnTo>
                    <a:pt x="80963" y="92869"/>
                  </a:lnTo>
                  <a:lnTo>
                    <a:pt x="61913" y="47625"/>
                  </a:lnTo>
                  <a:lnTo>
                    <a:pt x="50006" y="4763"/>
                  </a:lnTo>
                  <a:lnTo>
                    <a:pt x="38100" y="0"/>
                  </a:lnTo>
                  <a:lnTo>
                    <a:pt x="7144" y="2382"/>
                  </a:lnTo>
                  <a:lnTo>
                    <a:pt x="0" y="28575"/>
                  </a:lnTo>
                  <a:lnTo>
                    <a:pt x="0" y="57150"/>
                  </a:lnTo>
                  <a:lnTo>
                    <a:pt x="16669" y="92869"/>
                  </a:lnTo>
                  <a:lnTo>
                    <a:pt x="38100" y="140494"/>
                  </a:lnTo>
                  <a:lnTo>
                    <a:pt x="59531" y="180975"/>
                  </a:lnTo>
                  <a:lnTo>
                    <a:pt x="88106" y="219075"/>
                  </a:lnTo>
                  <a:lnTo>
                    <a:pt x="111919" y="245269"/>
                  </a:lnTo>
                  <a:lnTo>
                    <a:pt x="138113" y="271463"/>
                  </a:lnTo>
                  <a:lnTo>
                    <a:pt x="173831" y="280988"/>
                  </a:lnTo>
                  <a:lnTo>
                    <a:pt x="209550" y="259557"/>
                  </a:lnTo>
                  <a:lnTo>
                    <a:pt x="233363" y="188119"/>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a:off x="5955506" y="2185988"/>
              <a:ext cx="140494" cy="311943"/>
            </a:xfrm>
            <a:custGeom>
              <a:avLst/>
              <a:gdLst>
                <a:gd name="connsiteX0" fmla="*/ 135732 w 140494"/>
                <a:gd name="connsiteY0" fmla="*/ 0 h 311943"/>
                <a:gd name="connsiteX1" fmla="*/ 121444 w 140494"/>
                <a:gd name="connsiteY1" fmla="*/ 28575 h 311943"/>
                <a:gd name="connsiteX2" fmla="*/ 109538 w 140494"/>
                <a:gd name="connsiteY2" fmla="*/ 47625 h 311943"/>
                <a:gd name="connsiteX3" fmla="*/ 85725 w 140494"/>
                <a:gd name="connsiteY3" fmla="*/ 61912 h 311943"/>
                <a:gd name="connsiteX4" fmla="*/ 52388 w 140494"/>
                <a:gd name="connsiteY4" fmla="*/ 71437 h 311943"/>
                <a:gd name="connsiteX5" fmla="*/ 28575 w 140494"/>
                <a:gd name="connsiteY5" fmla="*/ 69056 h 311943"/>
                <a:gd name="connsiteX6" fmla="*/ 2382 w 140494"/>
                <a:gd name="connsiteY6" fmla="*/ 69056 h 311943"/>
                <a:gd name="connsiteX7" fmla="*/ 0 w 140494"/>
                <a:gd name="connsiteY7" fmla="*/ 140493 h 311943"/>
                <a:gd name="connsiteX8" fmla="*/ 0 w 140494"/>
                <a:gd name="connsiteY8" fmla="*/ 204787 h 311943"/>
                <a:gd name="connsiteX9" fmla="*/ 2382 w 140494"/>
                <a:gd name="connsiteY9" fmla="*/ 245268 h 311943"/>
                <a:gd name="connsiteX10" fmla="*/ 23813 w 140494"/>
                <a:gd name="connsiteY10" fmla="*/ 290512 h 311943"/>
                <a:gd name="connsiteX11" fmla="*/ 40482 w 140494"/>
                <a:gd name="connsiteY11" fmla="*/ 307181 h 311943"/>
                <a:gd name="connsiteX12" fmla="*/ 76200 w 140494"/>
                <a:gd name="connsiteY12" fmla="*/ 311943 h 311943"/>
                <a:gd name="connsiteX13" fmla="*/ 95250 w 140494"/>
                <a:gd name="connsiteY13" fmla="*/ 288131 h 311943"/>
                <a:gd name="connsiteX14" fmla="*/ 121444 w 140494"/>
                <a:gd name="connsiteY14" fmla="*/ 214312 h 311943"/>
                <a:gd name="connsiteX15" fmla="*/ 138113 w 140494"/>
                <a:gd name="connsiteY15" fmla="*/ 107156 h 311943"/>
                <a:gd name="connsiteX16" fmla="*/ 140494 w 140494"/>
                <a:gd name="connsiteY16" fmla="*/ 52387 h 311943"/>
                <a:gd name="connsiteX17" fmla="*/ 135732 w 140494"/>
                <a:gd name="connsiteY17" fmla="*/ 0 h 31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494" h="311943">
                  <a:moveTo>
                    <a:pt x="135732" y="0"/>
                  </a:moveTo>
                  <a:lnTo>
                    <a:pt x="121444" y="28575"/>
                  </a:lnTo>
                  <a:lnTo>
                    <a:pt x="109538" y="47625"/>
                  </a:lnTo>
                  <a:lnTo>
                    <a:pt x="85725" y="61912"/>
                  </a:lnTo>
                  <a:lnTo>
                    <a:pt x="52388" y="71437"/>
                  </a:lnTo>
                  <a:lnTo>
                    <a:pt x="28575" y="69056"/>
                  </a:lnTo>
                  <a:lnTo>
                    <a:pt x="2382" y="69056"/>
                  </a:lnTo>
                  <a:lnTo>
                    <a:pt x="0" y="140493"/>
                  </a:lnTo>
                  <a:lnTo>
                    <a:pt x="0" y="204787"/>
                  </a:lnTo>
                  <a:lnTo>
                    <a:pt x="2382" y="245268"/>
                  </a:lnTo>
                  <a:lnTo>
                    <a:pt x="23813" y="290512"/>
                  </a:lnTo>
                  <a:lnTo>
                    <a:pt x="40482" y="307181"/>
                  </a:lnTo>
                  <a:lnTo>
                    <a:pt x="76200" y="311943"/>
                  </a:lnTo>
                  <a:lnTo>
                    <a:pt x="95250" y="288131"/>
                  </a:lnTo>
                  <a:lnTo>
                    <a:pt x="121444" y="214312"/>
                  </a:lnTo>
                  <a:lnTo>
                    <a:pt x="138113" y="107156"/>
                  </a:lnTo>
                  <a:cubicBezTo>
                    <a:pt x="138907" y="88900"/>
                    <a:pt x="139700" y="70643"/>
                    <a:pt x="140494" y="52387"/>
                  </a:cubicBezTo>
                  <a:lnTo>
                    <a:pt x="135732" y="0"/>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a:off x="6605588" y="2200275"/>
              <a:ext cx="2038350" cy="235744"/>
            </a:xfrm>
            <a:custGeom>
              <a:avLst/>
              <a:gdLst>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257175 w 2038350"/>
                <a:gd name="connsiteY13" fmla="*/ 5238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81050 w 2038350"/>
                <a:gd name="connsiteY26" fmla="*/ 200025 h 235744"/>
                <a:gd name="connsiteX27" fmla="*/ 926306 w 2038350"/>
                <a:gd name="connsiteY27" fmla="*/ 188119 h 235744"/>
                <a:gd name="connsiteX28" fmla="*/ 1031081 w 2038350"/>
                <a:gd name="connsiteY28" fmla="*/ 178594 h 235744"/>
                <a:gd name="connsiteX29" fmla="*/ 1166812 w 2038350"/>
                <a:gd name="connsiteY29" fmla="*/ 169069 h 235744"/>
                <a:gd name="connsiteX30" fmla="*/ 1302543 w 2038350"/>
                <a:gd name="connsiteY30" fmla="*/ 154781 h 235744"/>
                <a:gd name="connsiteX31" fmla="*/ 1459706 w 2038350"/>
                <a:gd name="connsiteY31" fmla="*/ 147638 h 235744"/>
                <a:gd name="connsiteX32" fmla="*/ 1576387 w 2038350"/>
                <a:gd name="connsiteY32" fmla="*/ 142875 h 235744"/>
                <a:gd name="connsiteX33" fmla="*/ 1762125 w 2038350"/>
                <a:gd name="connsiteY33" fmla="*/ 128588 h 235744"/>
                <a:gd name="connsiteX34" fmla="*/ 1871662 w 2038350"/>
                <a:gd name="connsiteY34" fmla="*/ 121444 h 235744"/>
                <a:gd name="connsiteX35" fmla="*/ 2038350 w 2038350"/>
                <a:gd name="connsiteY35" fmla="*/ 107156 h 235744"/>
                <a:gd name="connsiteX36" fmla="*/ 2038350 w 2038350"/>
                <a:gd name="connsiteY36"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81050 w 2038350"/>
                <a:gd name="connsiteY26" fmla="*/ 200025 h 235744"/>
                <a:gd name="connsiteX27" fmla="*/ 926306 w 2038350"/>
                <a:gd name="connsiteY27" fmla="*/ 188119 h 235744"/>
                <a:gd name="connsiteX28" fmla="*/ 1031081 w 2038350"/>
                <a:gd name="connsiteY28" fmla="*/ 178594 h 235744"/>
                <a:gd name="connsiteX29" fmla="*/ 1166812 w 2038350"/>
                <a:gd name="connsiteY29" fmla="*/ 169069 h 235744"/>
                <a:gd name="connsiteX30" fmla="*/ 1302543 w 2038350"/>
                <a:gd name="connsiteY30" fmla="*/ 154781 h 235744"/>
                <a:gd name="connsiteX31" fmla="*/ 1459706 w 2038350"/>
                <a:gd name="connsiteY31" fmla="*/ 147638 h 235744"/>
                <a:gd name="connsiteX32" fmla="*/ 1576387 w 2038350"/>
                <a:gd name="connsiteY32" fmla="*/ 142875 h 235744"/>
                <a:gd name="connsiteX33" fmla="*/ 1762125 w 2038350"/>
                <a:gd name="connsiteY33" fmla="*/ 128588 h 235744"/>
                <a:gd name="connsiteX34" fmla="*/ 1871662 w 2038350"/>
                <a:gd name="connsiteY34" fmla="*/ 121444 h 235744"/>
                <a:gd name="connsiteX35" fmla="*/ 2038350 w 2038350"/>
                <a:gd name="connsiteY35" fmla="*/ 107156 h 235744"/>
                <a:gd name="connsiteX36" fmla="*/ 2038350 w 2038350"/>
                <a:gd name="connsiteY36"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81050 w 2038350"/>
                <a:gd name="connsiteY26" fmla="*/ 200025 h 235744"/>
                <a:gd name="connsiteX27" fmla="*/ 942975 w 2038350"/>
                <a:gd name="connsiteY27" fmla="*/ 178594 h 235744"/>
                <a:gd name="connsiteX28" fmla="*/ 1031081 w 2038350"/>
                <a:gd name="connsiteY28" fmla="*/ 178594 h 235744"/>
                <a:gd name="connsiteX29" fmla="*/ 1166812 w 2038350"/>
                <a:gd name="connsiteY29" fmla="*/ 169069 h 235744"/>
                <a:gd name="connsiteX30" fmla="*/ 1302543 w 2038350"/>
                <a:gd name="connsiteY30" fmla="*/ 154781 h 235744"/>
                <a:gd name="connsiteX31" fmla="*/ 1459706 w 2038350"/>
                <a:gd name="connsiteY31" fmla="*/ 147638 h 235744"/>
                <a:gd name="connsiteX32" fmla="*/ 1576387 w 2038350"/>
                <a:gd name="connsiteY32" fmla="*/ 142875 h 235744"/>
                <a:gd name="connsiteX33" fmla="*/ 1762125 w 2038350"/>
                <a:gd name="connsiteY33" fmla="*/ 128588 h 235744"/>
                <a:gd name="connsiteX34" fmla="*/ 1871662 w 2038350"/>
                <a:gd name="connsiteY34" fmla="*/ 121444 h 235744"/>
                <a:gd name="connsiteX35" fmla="*/ 2038350 w 2038350"/>
                <a:gd name="connsiteY35" fmla="*/ 107156 h 235744"/>
                <a:gd name="connsiteX36" fmla="*/ 2038350 w 2038350"/>
                <a:gd name="connsiteY36"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31081 w 2038350"/>
                <a:gd name="connsiteY28" fmla="*/ 178594 h 235744"/>
                <a:gd name="connsiteX29" fmla="*/ 1166812 w 2038350"/>
                <a:gd name="connsiteY29" fmla="*/ 169069 h 235744"/>
                <a:gd name="connsiteX30" fmla="*/ 1302543 w 2038350"/>
                <a:gd name="connsiteY30" fmla="*/ 154781 h 235744"/>
                <a:gd name="connsiteX31" fmla="*/ 1459706 w 2038350"/>
                <a:gd name="connsiteY31" fmla="*/ 147638 h 235744"/>
                <a:gd name="connsiteX32" fmla="*/ 1576387 w 2038350"/>
                <a:gd name="connsiteY32" fmla="*/ 142875 h 235744"/>
                <a:gd name="connsiteX33" fmla="*/ 1762125 w 2038350"/>
                <a:gd name="connsiteY33" fmla="*/ 128588 h 235744"/>
                <a:gd name="connsiteX34" fmla="*/ 1871662 w 2038350"/>
                <a:gd name="connsiteY34" fmla="*/ 121444 h 235744"/>
                <a:gd name="connsiteX35" fmla="*/ 2038350 w 2038350"/>
                <a:gd name="connsiteY35" fmla="*/ 107156 h 235744"/>
                <a:gd name="connsiteX36" fmla="*/ 2038350 w 2038350"/>
                <a:gd name="connsiteY36"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31081 w 2038350"/>
                <a:gd name="connsiteY28" fmla="*/ 178594 h 235744"/>
                <a:gd name="connsiteX29" fmla="*/ 1169193 w 2038350"/>
                <a:gd name="connsiteY29" fmla="*/ 157163 h 235744"/>
                <a:gd name="connsiteX30" fmla="*/ 1166812 w 2038350"/>
                <a:gd name="connsiteY30" fmla="*/ 169069 h 235744"/>
                <a:gd name="connsiteX31" fmla="*/ 1302543 w 2038350"/>
                <a:gd name="connsiteY31" fmla="*/ 154781 h 235744"/>
                <a:gd name="connsiteX32" fmla="*/ 1459706 w 2038350"/>
                <a:gd name="connsiteY32" fmla="*/ 147638 h 235744"/>
                <a:gd name="connsiteX33" fmla="*/ 1576387 w 2038350"/>
                <a:gd name="connsiteY33" fmla="*/ 142875 h 235744"/>
                <a:gd name="connsiteX34" fmla="*/ 1762125 w 2038350"/>
                <a:gd name="connsiteY34" fmla="*/ 128588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166812 w 2038350"/>
                <a:gd name="connsiteY30" fmla="*/ 169069 h 235744"/>
                <a:gd name="connsiteX31" fmla="*/ 1302543 w 2038350"/>
                <a:gd name="connsiteY31" fmla="*/ 154781 h 235744"/>
                <a:gd name="connsiteX32" fmla="*/ 1459706 w 2038350"/>
                <a:gd name="connsiteY32" fmla="*/ 147638 h 235744"/>
                <a:gd name="connsiteX33" fmla="*/ 1576387 w 2038350"/>
                <a:gd name="connsiteY33" fmla="*/ 142875 h 235744"/>
                <a:gd name="connsiteX34" fmla="*/ 1762125 w 2038350"/>
                <a:gd name="connsiteY34" fmla="*/ 128588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576387 w 2038350"/>
                <a:gd name="connsiteY33" fmla="*/ 142875 h 235744"/>
                <a:gd name="connsiteX34" fmla="*/ 1762125 w 2038350"/>
                <a:gd name="connsiteY34" fmla="*/ 128588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62125 w 2038350"/>
                <a:gd name="connsiteY34" fmla="*/ 128588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085850 w 2038350"/>
                <a:gd name="connsiteY6" fmla="*/ 14288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64443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19225 w 2038350"/>
                <a:gd name="connsiteY4" fmla="*/ 14288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81025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33400 w 2038350"/>
                <a:gd name="connsiteY10" fmla="*/ 45244 h 235744"/>
                <a:gd name="connsiteX11" fmla="*/ 485775 w 2038350"/>
                <a:gd name="connsiteY11" fmla="*/ 42863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00075 w 2038350"/>
                <a:gd name="connsiteY9" fmla="*/ 38100 h 235744"/>
                <a:gd name="connsiteX10" fmla="*/ 533400 w 2038350"/>
                <a:gd name="connsiteY10" fmla="*/ 45244 h 235744"/>
                <a:gd name="connsiteX11" fmla="*/ 450056 w 2038350"/>
                <a:gd name="connsiteY11" fmla="*/ 50007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21507 w 2038350"/>
                <a:gd name="connsiteY9" fmla="*/ 42863 h 235744"/>
                <a:gd name="connsiteX10" fmla="*/ 533400 w 2038350"/>
                <a:gd name="connsiteY10" fmla="*/ 45244 h 235744"/>
                <a:gd name="connsiteX11" fmla="*/ 450056 w 2038350"/>
                <a:gd name="connsiteY11" fmla="*/ 50007 h 235744"/>
                <a:gd name="connsiteX12" fmla="*/ 357187 w 2038350"/>
                <a:gd name="connsiteY12" fmla="*/ 45244 h 235744"/>
                <a:gd name="connsiteX13" fmla="*/ 316706 w 2038350"/>
                <a:gd name="connsiteY13" fmla="*/ 33338 h 235744"/>
                <a:gd name="connsiteX14" fmla="*/ 183356 w 2038350"/>
                <a:gd name="connsiteY14" fmla="*/ 54769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 name="connsiteX0" fmla="*/ 2038350 w 2038350"/>
                <a:gd name="connsiteY0" fmla="*/ 0 h 235744"/>
                <a:gd name="connsiteX1" fmla="*/ 1909762 w 2038350"/>
                <a:gd name="connsiteY1" fmla="*/ 2381 h 235744"/>
                <a:gd name="connsiteX2" fmla="*/ 1754981 w 2038350"/>
                <a:gd name="connsiteY2" fmla="*/ 7144 h 235744"/>
                <a:gd name="connsiteX3" fmla="*/ 1593056 w 2038350"/>
                <a:gd name="connsiteY3" fmla="*/ 9525 h 235744"/>
                <a:gd name="connsiteX4" fmla="*/ 1431132 w 2038350"/>
                <a:gd name="connsiteY4" fmla="*/ 9525 h 235744"/>
                <a:gd name="connsiteX5" fmla="*/ 1293018 w 2038350"/>
                <a:gd name="connsiteY5" fmla="*/ 11906 h 235744"/>
                <a:gd name="connsiteX6" fmla="*/ 1104900 w 2038350"/>
                <a:gd name="connsiteY6" fmla="*/ 19051 h 235744"/>
                <a:gd name="connsiteX7" fmla="*/ 964406 w 2038350"/>
                <a:gd name="connsiteY7" fmla="*/ 23813 h 235744"/>
                <a:gd name="connsiteX8" fmla="*/ 795337 w 2038350"/>
                <a:gd name="connsiteY8" fmla="*/ 33338 h 235744"/>
                <a:gd name="connsiteX9" fmla="*/ 621507 w 2038350"/>
                <a:gd name="connsiteY9" fmla="*/ 42863 h 235744"/>
                <a:gd name="connsiteX10" fmla="*/ 533400 w 2038350"/>
                <a:gd name="connsiteY10" fmla="*/ 45244 h 235744"/>
                <a:gd name="connsiteX11" fmla="*/ 450056 w 2038350"/>
                <a:gd name="connsiteY11" fmla="*/ 50007 h 235744"/>
                <a:gd name="connsiteX12" fmla="*/ 357187 w 2038350"/>
                <a:gd name="connsiteY12" fmla="*/ 45244 h 235744"/>
                <a:gd name="connsiteX13" fmla="*/ 316706 w 2038350"/>
                <a:gd name="connsiteY13" fmla="*/ 33338 h 235744"/>
                <a:gd name="connsiteX14" fmla="*/ 192881 w 2038350"/>
                <a:gd name="connsiteY14" fmla="*/ 45244 h 235744"/>
                <a:gd name="connsiteX15" fmla="*/ 130968 w 2038350"/>
                <a:gd name="connsiteY15" fmla="*/ 54769 h 235744"/>
                <a:gd name="connsiteX16" fmla="*/ 73818 w 2038350"/>
                <a:gd name="connsiteY16" fmla="*/ 78581 h 235744"/>
                <a:gd name="connsiteX17" fmla="*/ 42862 w 2038350"/>
                <a:gd name="connsiteY17" fmla="*/ 130969 h 235744"/>
                <a:gd name="connsiteX18" fmla="*/ 23812 w 2038350"/>
                <a:gd name="connsiteY18" fmla="*/ 183356 h 235744"/>
                <a:gd name="connsiteX19" fmla="*/ 2381 w 2038350"/>
                <a:gd name="connsiteY19" fmla="*/ 223838 h 235744"/>
                <a:gd name="connsiteX20" fmla="*/ 0 w 2038350"/>
                <a:gd name="connsiteY20" fmla="*/ 235744 h 235744"/>
                <a:gd name="connsiteX21" fmla="*/ 171450 w 2038350"/>
                <a:gd name="connsiteY21" fmla="*/ 233363 h 235744"/>
                <a:gd name="connsiteX22" fmla="*/ 276225 w 2038350"/>
                <a:gd name="connsiteY22" fmla="*/ 223838 h 235744"/>
                <a:gd name="connsiteX23" fmla="*/ 431006 w 2038350"/>
                <a:gd name="connsiteY23" fmla="*/ 214313 h 235744"/>
                <a:gd name="connsiteX24" fmla="*/ 452437 w 2038350"/>
                <a:gd name="connsiteY24" fmla="*/ 211931 h 235744"/>
                <a:gd name="connsiteX25" fmla="*/ 621506 w 2038350"/>
                <a:gd name="connsiteY25" fmla="*/ 207169 h 235744"/>
                <a:gd name="connsiteX26" fmla="*/ 762000 w 2038350"/>
                <a:gd name="connsiteY26" fmla="*/ 190500 h 235744"/>
                <a:gd name="connsiteX27" fmla="*/ 942975 w 2038350"/>
                <a:gd name="connsiteY27" fmla="*/ 178594 h 235744"/>
                <a:gd name="connsiteX28" fmla="*/ 1019175 w 2038350"/>
                <a:gd name="connsiteY28" fmla="*/ 171450 h 235744"/>
                <a:gd name="connsiteX29" fmla="*/ 1169193 w 2038350"/>
                <a:gd name="connsiteY29" fmla="*/ 157163 h 235744"/>
                <a:gd name="connsiteX30" fmla="*/ 1245393 w 2038350"/>
                <a:gd name="connsiteY30" fmla="*/ 154782 h 235744"/>
                <a:gd name="connsiteX31" fmla="*/ 1302543 w 2038350"/>
                <a:gd name="connsiteY31" fmla="*/ 154781 h 235744"/>
                <a:gd name="connsiteX32" fmla="*/ 1459706 w 2038350"/>
                <a:gd name="connsiteY32" fmla="*/ 147638 h 235744"/>
                <a:gd name="connsiteX33" fmla="*/ 1616868 w 2038350"/>
                <a:gd name="connsiteY33" fmla="*/ 135731 h 235744"/>
                <a:gd name="connsiteX34" fmla="*/ 1785937 w 2038350"/>
                <a:gd name="connsiteY34" fmla="*/ 119063 h 235744"/>
                <a:gd name="connsiteX35" fmla="*/ 1871662 w 2038350"/>
                <a:gd name="connsiteY35" fmla="*/ 121444 h 235744"/>
                <a:gd name="connsiteX36" fmla="*/ 2038350 w 2038350"/>
                <a:gd name="connsiteY36" fmla="*/ 107156 h 235744"/>
                <a:gd name="connsiteX37" fmla="*/ 2038350 w 2038350"/>
                <a:gd name="connsiteY37" fmla="*/ 0 h 2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38350" h="235744">
                  <a:moveTo>
                    <a:pt x="2038350" y="0"/>
                  </a:moveTo>
                  <a:lnTo>
                    <a:pt x="1909762" y="2381"/>
                  </a:lnTo>
                  <a:lnTo>
                    <a:pt x="1754981" y="7144"/>
                  </a:lnTo>
                  <a:lnTo>
                    <a:pt x="1593056" y="9525"/>
                  </a:lnTo>
                  <a:lnTo>
                    <a:pt x="1431132" y="9525"/>
                  </a:lnTo>
                  <a:cubicBezTo>
                    <a:pt x="1381126" y="9922"/>
                    <a:pt x="1335087" y="12700"/>
                    <a:pt x="1293018" y="11906"/>
                  </a:cubicBezTo>
                  <a:lnTo>
                    <a:pt x="1104900" y="19051"/>
                  </a:lnTo>
                  <a:lnTo>
                    <a:pt x="964406" y="23813"/>
                  </a:lnTo>
                  <a:cubicBezTo>
                    <a:pt x="912812" y="26194"/>
                    <a:pt x="851693" y="30163"/>
                    <a:pt x="795337" y="33338"/>
                  </a:cubicBezTo>
                  <a:lnTo>
                    <a:pt x="621507" y="42863"/>
                  </a:lnTo>
                  <a:cubicBezTo>
                    <a:pt x="599282" y="45244"/>
                    <a:pt x="561975" y="44053"/>
                    <a:pt x="533400" y="45244"/>
                  </a:cubicBezTo>
                  <a:cubicBezTo>
                    <a:pt x="504825" y="46435"/>
                    <a:pt x="477837" y="48419"/>
                    <a:pt x="450056" y="50007"/>
                  </a:cubicBezTo>
                  <a:lnTo>
                    <a:pt x="357187" y="45244"/>
                  </a:lnTo>
                  <a:lnTo>
                    <a:pt x="316706" y="33338"/>
                  </a:lnTo>
                  <a:lnTo>
                    <a:pt x="192881" y="45244"/>
                  </a:lnTo>
                  <a:lnTo>
                    <a:pt x="130968" y="54769"/>
                  </a:lnTo>
                  <a:lnTo>
                    <a:pt x="73818" y="78581"/>
                  </a:lnTo>
                  <a:lnTo>
                    <a:pt x="42862" y="130969"/>
                  </a:lnTo>
                  <a:lnTo>
                    <a:pt x="23812" y="183356"/>
                  </a:lnTo>
                  <a:lnTo>
                    <a:pt x="2381" y="223838"/>
                  </a:lnTo>
                  <a:lnTo>
                    <a:pt x="0" y="235744"/>
                  </a:lnTo>
                  <a:lnTo>
                    <a:pt x="171450" y="233363"/>
                  </a:lnTo>
                  <a:lnTo>
                    <a:pt x="276225" y="223838"/>
                  </a:lnTo>
                  <a:lnTo>
                    <a:pt x="431006" y="214313"/>
                  </a:lnTo>
                  <a:lnTo>
                    <a:pt x="452437" y="211931"/>
                  </a:lnTo>
                  <a:cubicBezTo>
                    <a:pt x="508793" y="210344"/>
                    <a:pt x="569912" y="210741"/>
                    <a:pt x="621506" y="207169"/>
                  </a:cubicBezTo>
                  <a:cubicBezTo>
                    <a:pt x="673100" y="203597"/>
                    <a:pt x="715169" y="196056"/>
                    <a:pt x="762000" y="190500"/>
                  </a:cubicBezTo>
                  <a:lnTo>
                    <a:pt x="942975" y="178594"/>
                  </a:lnTo>
                  <a:cubicBezTo>
                    <a:pt x="985837" y="175419"/>
                    <a:pt x="981472" y="175022"/>
                    <a:pt x="1019175" y="171450"/>
                  </a:cubicBezTo>
                  <a:lnTo>
                    <a:pt x="1169193" y="157163"/>
                  </a:lnTo>
                  <a:cubicBezTo>
                    <a:pt x="1191815" y="155576"/>
                    <a:pt x="1220787" y="156767"/>
                    <a:pt x="1245393" y="154782"/>
                  </a:cubicBezTo>
                  <a:lnTo>
                    <a:pt x="1302543" y="154781"/>
                  </a:lnTo>
                  <a:lnTo>
                    <a:pt x="1459706" y="147638"/>
                  </a:lnTo>
                  <a:cubicBezTo>
                    <a:pt x="1512093" y="144463"/>
                    <a:pt x="1564481" y="139700"/>
                    <a:pt x="1616868" y="135731"/>
                  </a:cubicBezTo>
                  <a:lnTo>
                    <a:pt x="1785937" y="119063"/>
                  </a:lnTo>
                  <a:lnTo>
                    <a:pt x="1871662" y="121444"/>
                  </a:lnTo>
                  <a:lnTo>
                    <a:pt x="2038350" y="107156"/>
                  </a:lnTo>
                  <a:lnTo>
                    <a:pt x="2038350" y="0"/>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a:off x="6950869" y="2069306"/>
              <a:ext cx="1700212" cy="176281"/>
            </a:xfrm>
            <a:custGeom>
              <a:avLst/>
              <a:gdLst>
                <a:gd name="connsiteX0" fmla="*/ 1688306 w 1688306"/>
                <a:gd name="connsiteY0" fmla="*/ 42863 h 176213"/>
                <a:gd name="connsiteX1" fmla="*/ 1576388 w 1688306"/>
                <a:gd name="connsiteY1" fmla="*/ 42863 h 176213"/>
                <a:gd name="connsiteX2" fmla="*/ 1378744 w 1688306"/>
                <a:gd name="connsiteY2" fmla="*/ 45244 h 176213"/>
                <a:gd name="connsiteX3" fmla="*/ 1100138 w 1688306"/>
                <a:gd name="connsiteY3" fmla="*/ 52388 h 176213"/>
                <a:gd name="connsiteX4" fmla="*/ 876300 w 1688306"/>
                <a:gd name="connsiteY4" fmla="*/ 54769 h 176213"/>
                <a:gd name="connsiteX5" fmla="*/ 654844 w 1688306"/>
                <a:gd name="connsiteY5" fmla="*/ 59532 h 176213"/>
                <a:gd name="connsiteX6" fmla="*/ 483394 w 1688306"/>
                <a:gd name="connsiteY6" fmla="*/ 54769 h 176213"/>
                <a:gd name="connsiteX7" fmla="*/ 333375 w 1688306"/>
                <a:gd name="connsiteY7" fmla="*/ 30957 h 176213"/>
                <a:gd name="connsiteX8" fmla="*/ 233363 w 1688306"/>
                <a:gd name="connsiteY8" fmla="*/ 19050 h 176213"/>
                <a:gd name="connsiteX9" fmla="*/ 147638 w 1688306"/>
                <a:gd name="connsiteY9" fmla="*/ 0 h 176213"/>
                <a:gd name="connsiteX10" fmla="*/ 126206 w 1688306"/>
                <a:gd name="connsiteY10" fmla="*/ 47625 h 176213"/>
                <a:gd name="connsiteX11" fmla="*/ 102394 w 1688306"/>
                <a:gd name="connsiteY11" fmla="*/ 95250 h 176213"/>
                <a:gd name="connsiteX12" fmla="*/ 59531 w 1688306"/>
                <a:gd name="connsiteY12" fmla="*/ 135732 h 176213"/>
                <a:gd name="connsiteX13" fmla="*/ 0 w 1688306"/>
                <a:gd name="connsiteY13" fmla="*/ 176213 h 176213"/>
                <a:gd name="connsiteX14" fmla="*/ 121444 w 1688306"/>
                <a:gd name="connsiteY14" fmla="*/ 173832 h 176213"/>
                <a:gd name="connsiteX15" fmla="*/ 235744 w 1688306"/>
                <a:gd name="connsiteY15" fmla="*/ 164307 h 176213"/>
                <a:gd name="connsiteX16" fmla="*/ 276225 w 1688306"/>
                <a:gd name="connsiteY16" fmla="*/ 169069 h 176213"/>
                <a:gd name="connsiteX17" fmla="*/ 478631 w 1688306"/>
                <a:gd name="connsiteY17" fmla="*/ 159544 h 176213"/>
                <a:gd name="connsiteX18" fmla="*/ 709613 w 1688306"/>
                <a:gd name="connsiteY18" fmla="*/ 145257 h 176213"/>
                <a:gd name="connsiteX19" fmla="*/ 945356 w 1688306"/>
                <a:gd name="connsiteY19" fmla="*/ 140494 h 176213"/>
                <a:gd name="connsiteX20" fmla="*/ 1178719 w 1688306"/>
                <a:gd name="connsiteY20" fmla="*/ 140494 h 176213"/>
                <a:gd name="connsiteX21" fmla="*/ 1376363 w 1688306"/>
                <a:gd name="connsiteY21" fmla="*/ 135732 h 176213"/>
                <a:gd name="connsiteX22" fmla="*/ 1574006 w 1688306"/>
                <a:gd name="connsiteY22" fmla="*/ 135732 h 176213"/>
                <a:gd name="connsiteX23" fmla="*/ 1688306 w 1688306"/>
                <a:gd name="connsiteY23" fmla="*/ 128588 h 176213"/>
                <a:gd name="connsiteX24" fmla="*/ 1688306 w 1688306"/>
                <a:gd name="connsiteY24" fmla="*/ 42863 h 176213"/>
                <a:gd name="connsiteX0" fmla="*/ 1688306 w 1688306"/>
                <a:gd name="connsiteY0" fmla="*/ 42863 h 176213"/>
                <a:gd name="connsiteX1" fmla="*/ 1576388 w 1688306"/>
                <a:gd name="connsiteY1" fmla="*/ 42863 h 176213"/>
                <a:gd name="connsiteX2" fmla="*/ 1378744 w 1688306"/>
                <a:gd name="connsiteY2" fmla="*/ 45244 h 176213"/>
                <a:gd name="connsiteX3" fmla="*/ 1100138 w 1688306"/>
                <a:gd name="connsiteY3" fmla="*/ 52388 h 176213"/>
                <a:gd name="connsiteX4" fmla="*/ 1033463 w 1688306"/>
                <a:gd name="connsiteY4" fmla="*/ 47625 h 176213"/>
                <a:gd name="connsiteX5" fmla="*/ 876300 w 1688306"/>
                <a:gd name="connsiteY5" fmla="*/ 54769 h 176213"/>
                <a:gd name="connsiteX6" fmla="*/ 654844 w 1688306"/>
                <a:gd name="connsiteY6" fmla="*/ 59532 h 176213"/>
                <a:gd name="connsiteX7" fmla="*/ 483394 w 1688306"/>
                <a:gd name="connsiteY7" fmla="*/ 54769 h 176213"/>
                <a:gd name="connsiteX8" fmla="*/ 333375 w 1688306"/>
                <a:gd name="connsiteY8" fmla="*/ 30957 h 176213"/>
                <a:gd name="connsiteX9" fmla="*/ 233363 w 1688306"/>
                <a:gd name="connsiteY9" fmla="*/ 19050 h 176213"/>
                <a:gd name="connsiteX10" fmla="*/ 147638 w 1688306"/>
                <a:gd name="connsiteY10" fmla="*/ 0 h 176213"/>
                <a:gd name="connsiteX11" fmla="*/ 126206 w 1688306"/>
                <a:gd name="connsiteY11" fmla="*/ 47625 h 176213"/>
                <a:gd name="connsiteX12" fmla="*/ 102394 w 1688306"/>
                <a:gd name="connsiteY12" fmla="*/ 95250 h 176213"/>
                <a:gd name="connsiteX13" fmla="*/ 59531 w 1688306"/>
                <a:gd name="connsiteY13" fmla="*/ 135732 h 176213"/>
                <a:gd name="connsiteX14" fmla="*/ 0 w 1688306"/>
                <a:gd name="connsiteY14" fmla="*/ 176213 h 176213"/>
                <a:gd name="connsiteX15" fmla="*/ 121444 w 1688306"/>
                <a:gd name="connsiteY15" fmla="*/ 173832 h 176213"/>
                <a:gd name="connsiteX16" fmla="*/ 235744 w 1688306"/>
                <a:gd name="connsiteY16" fmla="*/ 164307 h 176213"/>
                <a:gd name="connsiteX17" fmla="*/ 276225 w 1688306"/>
                <a:gd name="connsiteY17" fmla="*/ 169069 h 176213"/>
                <a:gd name="connsiteX18" fmla="*/ 478631 w 1688306"/>
                <a:gd name="connsiteY18" fmla="*/ 159544 h 176213"/>
                <a:gd name="connsiteX19" fmla="*/ 709613 w 1688306"/>
                <a:gd name="connsiteY19" fmla="*/ 145257 h 176213"/>
                <a:gd name="connsiteX20" fmla="*/ 945356 w 1688306"/>
                <a:gd name="connsiteY20" fmla="*/ 140494 h 176213"/>
                <a:gd name="connsiteX21" fmla="*/ 1178719 w 1688306"/>
                <a:gd name="connsiteY21" fmla="*/ 140494 h 176213"/>
                <a:gd name="connsiteX22" fmla="*/ 1376363 w 1688306"/>
                <a:gd name="connsiteY22" fmla="*/ 135732 h 176213"/>
                <a:gd name="connsiteX23" fmla="*/ 1574006 w 1688306"/>
                <a:gd name="connsiteY23" fmla="*/ 135732 h 176213"/>
                <a:gd name="connsiteX24" fmla="*/ 1688306 w 1688306"/>
                <a:gd name="connsiteY24" fmla="*/ 128588 h 176213"/>
                <a:gd name="connsiteX25" fmla="*/ 1688306 w 1688306"/>
                <a:gd name="connsiteY25" fmla="*/ 42863 h 176213"/>
                <a:gd name="connsiteX0" fmla="*/ 1688306 w 1688306"/>
                <a:gd name="connsiteY0" fmla="*/ 42863 h 176213"/>
                <a:gd name="connsiteX1" fmla="*/ 1576388 w 1688306"/>
                <a:gd name="connsiteY1" fmla="*/ 42863 h 176213"/>
                <a:gd name="connsiteX2" fmla="*/ 1378744 w 1688306"/>
                <a:gd name="connsiteY2" fmla="*/ 45244 h 176213"/>
                <a:gd name="connsiteX3" fmla="*/ 1100138 w 1688306"/>
                <a:gd name="connsiteY3" fmla="*/ 52388 h 176213"/>
                <a:gd name="connsiteX4" fmla="*/ 1033463 w 1688306"/>
                <a:gd name="connsiteY4" fmla="*/ 47625 h 176213"/>
                <a:gd name="connsiteX5" fmla="*/ 876300 w 1688306"/>
                <a:gd name="connsiteY5" fmla="*/ 54769 h 176213"/>
                <a:gd name="connsiteX6" fmla="*/ 654844 w 1688306"/>
                <a:gd name="connsiteY6" fmla="*/ 59532 h 176213"/>
                <a:gd name="connsiteX7" fmla="*/ 483394 w 1688306"/>
                <a:gd name="connsiteY7" fmla="*/ 54769 h 176213"/>
                <a:gd name="connsiteX8" fmla="*/ 333375 w 1688306"/>
                <a:gd name="connsiteY8" fmla="*/ 30957 h 176213"/>
                <a:gd name="connsiteX9" fmla="*/ 233363 w 1688306"/>
                <a:gd name="connsiteY9" fmla="*/ 19050 h 176213"/>
                <a:gd name="connsiteX10" fmla="*/ 147638 w 1688306"/>
                <a:gd name="connsiteY10" fmla="*/ 0 h 176213"/>
                <a:gd name="connsiteX11" fmla="*/ 126206 w 1688306"/>
                <a:gd name="connsiteY11" fmla="*/ 47625 h 176213"/>
                <a:gd name="connsiteX12" fmla="*/ 102394 w 1688306"/>
                <a:gd name="connsiteY12" fmla="*/ 95250 h 176213"/>
                <a:gd name="connsiteX13" fmla="*/ 59531 w 1688306"/>
                <a:gd name="connsiteY13" fmla="*/ 135732 h 176213"/>
                <a:gd name="connsiteX14" fmla="*/ 0 w 1688306"/>
                <a:gd name="connsiteY14" fmla="*/ 176213 h 176213"/>
                <a:gd name="connsiteX15" fmla="*/ 121444 w 1688306"/>
                <a:gd name="connsiteY15" fmla="*/ 173832 h 176213"/>
                <a:gd name="connsiteX16" fmla="*/ 214313 w 1688306"/>
                <a:gd name="connsiteY16" fmla="*/ 173832 h 176213"/>
                <a:gd name="connsiteX17" fmla="*/ 276225 w 1688306"/>
                <a:gd name="connsiteY17" fmla="*/ 169069 h 176213"/>
                <a:gd name="connsiteX18" fmla="*/ 478631 w 1688306"/>
                <a:gd name="connsiteY18" fmla="*/ 159544 h 176213"/>
                <a:gd name="connsiteX19" fmla="*/ 709613 w 1688306"/>
                <a:gd name="connsiteY19" fmla="*/ 145257 h 176213"/>
                <a:gd name="connsiteX20" fmla="*/ 945356 w 1688306"/>
                <a:gd name="connsiteY20" fmla="*/ 140494 h 176213"/>
                <a:gd name="connsiteX21" fmla="*/ 1178719 w 1688306"/>
                <a:gd name="connsiteY21" fmla="*/ 140494 h 176213"/>
                <a:gd name="connsiteX22" fmla="*/ 1376363 w 1688306"/>
                <a:gd name="connsiteY22" fmla="*/ 135732 h 176213"/>
                <a:gd name="connsiteX23" fmla="*/ 1574006 w 1688306"/>
                <a:gd name="connsiteY23" fmla="*/ 135732 h 176213"/>
                <a:gd name="connsiteX24" fmla="*/ 1688306 w 1688306"/>
                <a:gd name="connsiteY24" fmla="*/ 128588 h 176213"/>
                <a:gd name="connsiteX25" fmla="*/ 1688306 w 1688306"/>
                <a:gd name="connsiteY25" fmla="*/ 42863 h 176213"/>
                <a:gd name="connsiteX0" fmla="*/ 1688306 w 1688306"/>
                <a:gd name="connsiteY0" fmla="*/ 42863 h 176213"/>
                <a:gd name="connsiteX1" fmla="*/ 1576388 w 1688306"/>
                <a:gd name="connsiteY1" fmla="*/ 42863 h 176213"/>
                <a:gd name="connsiteX2" fmla="*/ 1378744 w 1688306"/>
                <a:gd name="connsiteY2" fmla="*/ 45244 h 176213"/>
                <a:gd name="connsiteX3" fmla="*/ 1100138 w 1688306"/>
                <a:gd name="connsiteY3" fmla="*/ 52388 h 176213"/>
                <a:gd name="connsiteX4" fmla="*/ 1033463 w 1688306"/>
                <a:gd name="connsiteY4" fmla="*/ 47625 h 176213"/>
                <a:gd name="connsiteX5" fmla="*/ 876300 w 1688306"/>
                <a:gd name="connsiteY5" fmla="*/ 54769 h 176213"/>
                <a:gd name="connsiteX6" fmla="*/ 654844 w 1688306"/>
                <a:gd name="connsiteY6" fmla="*/ 59532 h 176213"/>
                <a:gd name="connsiteX7" fmla="*/ 483394 w 1688306"/>
                <a:gd name="connsiteY7" fmla="*/ 54769 h 176213"/>
                <a:gd name="connsiteX8" fmla="*/ 333375 w 1688306"/>
                <a:gd name="connsiteY8" fmla="*/ 30957 h 176213"/>
                <a:gd name="connsiteX9" fmla="*/ 233363 w 1688306"/>
                <a:gd name="connsiteY9" fmla="*/ 19050 h 176213"/>
                <a:gd name="connsiteX10" fmla="*/ 147638 w 1688306"/>
                <a:gd name="connsiteY10" fmla="*/ 0 h 176213"/>
                <a:gd name="connsiteX11" fmla="*/ 130968 w 1688306"/>
                <a:gd name="connsiteY11" fmla="*/ 59531 h 176213"/>
                <a:gd name="connsiteX12" fmla="*/ 102394 w 1688306"/>
                <a:gd name="connsiteY12" fmla="*/ 95250 h 176213"/>
                <a:gd name="connsiteX13" fmla="*/ 59531 w 1688306"/>
                <a:gd name="connsiteY13" fmla="*/ 135732 h 176213"/>
                <a:gd name="connsiteX14" fmla="*/ 0 w 1688306"/>
                <a:gd name="connsiteY14" fmla="*/ 176213 h 176213"/>
                <a:gd name="connsiteX15" fmla="*/ 121444 w 1688306"/>
                <a:gd name="connsiteY15" fmla="*/ 173832 h 176213"/>
                <a:gd name="connsiteX16" fmla="*/ 214313 w 1688306"/>
                <a:gd name="connsiteY16" fmla="*/ 173832 h 176213"/>
                <a:gd name="connsiteX17" fmla="*/ 276225 w 1688306"/>
                <a:gd name="connsiteY17" fmla="*/ 169069 h 176213"/>
                <a:gd name="connsiteX18" fmla="*/ 478631 w 1688306"/>
                <a:gd name="connsiteY18" fmla="*/ 159544 h 176213"/>
                <a:gd name="connsiteX19" fmla="*/ 709613 w 1688306"/>
                <a:gd name="connsiteY19" fmla="*/ 145257 h 176213"/>
                <a:gd name="connsiteX20" fmla="*/ 945356 w 1688306"/>
                <a:gd name="connsiteY20" fmla="*/ 140494 h 176213"/>
                <a:gd name="connsiteX21" fmla="*/ 1178719 w 1688306"/>
                <a:gd name="connsiteY21" fmla="*/ 140494 h 176213"/>
                <a:gd name="connsiteX22" fmla="*/ 1376363 w 1688306"/>
                <a:gd name="connsiteY22" fmla="*/ 135732 h 176213"/>
                <a:gd name="connsiteX23" fmla="*/ 1574006 w 1688306"/>
                <a:gd name="connsiteY23" fmla="*/ 135732 h 176213"/>
                <a:gd name="connsiteX24" fmla="*/ 1688306 w 1688306"/>
                <a:gd name="connsiteY24" fmla="*/ 128588 h 176213"/>
                <a:gd name="connsiteX25" fmla="*/ 1688306 w 1688306"/>
                <a:gd name="connsiteY25" fmla="*/ 42863 h 176213"/>
                <a:gd name="connsiteX0" fmla="*/ 1688306 w 1688306"/>
                <a:gd name="connsiteY0" fmla="*/ 42863 h 176213"/>
                <a:gd name="connsiteX1" fmla="*/ 1576388 w 1688306"/>
                <a:gd name="connsiteY1" fmla="*/ 42863 h 176213"/>
                <a:gd name="connsiteX2" fmla="*/ 1378744 w 1688306"/>
                <a:gd name="connsiteY2" fmla="*/ 45244 h 176213"/>
                <a:gd name="connsiteX3" fmla="*/ 1100138 w 1688306"/>
                <a:gd name="connsiteY3" fmla="*/ 52388 h 176213"/>
                <a:gd name="connsiteX4" fmla="*/ 1033463 w 1688306"/>
                <a:gd name="connsiteY4" fmla="*/ 47625 h 176213"/>
                <a:gd name="connsiteX5" fmla="*/ 876300 w 1688306"/>
                <a:gd name="connsiteY5" fmla="*/ 54769 h 176213"/>
                <a:gd name="connsiteX6" fmla="*/ 654844 w 1688306"/>
                <a:gd name="connsiteY6" fmla="*/ 59532 h 176213"/>
                <a:gd name="connsiteX7" fmla="*/ 483394 w 1688306"/>
                <a:gd name="connsiteY7" fmla="*/ 54769 h 176213"/>
                <a:gd name="connsiteX8" fmla="*/ 333375 w 1688306"/>
                <a:gd name="connsiteY8" fmla="*/ 30957 h 176213"/>
                <a:gd name="connsiteX9" fmla="*/ 233363 w 1688306"/>
                <a:gd name="connsiteY9" fmla="*/ 19050 h 176213"/>
                <a:gd name="connsiteX10" fmla="*/ 147638 w 1688306"/>
                <a:gd name="connsiteY10" fmla="*/ 0 h 176213"/>
                <a:gd name="connsiteX11" fmla="*/ 130968 w 1688306"/>
                <a:gd name="connsiteY11" fmla="*/ 59531 h 176213"/>
                <a:gd name="connsiteX12" fmla="*/ 90488 w 1688306"/>
                <a:gd name="connsiteY12" fmla="*/ 107157 h 176213"/>
                <a:gd name="connsiteX13" fmla="*/ 59531 w 1688306"/>
                <a:gd name="connsiteY13" fmla="*/ 135732 h 176213"/>
                <a:gd name="connsiteX14" fmla="*/ 0 w 1688306"/>
                <a:gd name="connsiteY14" fmla="*/ 176213 h 176213"/>
                <a:gd name="connsiteX15" fmla="*/ 121444 w 1688306"/>
                <a:gd name="connsiteY15" fmla="*/ 173832 h 176213"/>
                <a:gd name="connsiteX16" fmla="*/ 214313 w 1688306"/>
                <a:gd name="connsiteY16" fmla="*/ 173832 h 176213"/>
                <a:gd name="connsiteX17" fmla="*/ 276225 w 1688306"/>
                <a:gd name="connsiteY17" fmla="*/ 169069 h 176213"/>
                <a:gd name="connsiteX18" fmla="*/ 478631 w 1688306"/>
                <a:gd name="connsiteY18" fmla="*/ 159544 h 176213"/>
                <a:gd name="connsiteX19" fmla="*/ 709613 w 1688306"/>
                <a:gd name="connsiteY19" fmla="*/ 145257 h 176213"/>
                <a:gd name="connsiteX20" fmla="*/ 945356 w 1688306"/>
                <a:gd name="connsiteY20" fmla="*/ 140494 h 176213"/>
                <a:gd name="connsiteX21" fmla="*/ 1178719 w 1688306"/>
                <a:gd name="connsiteY21" fmla="*/ 140494 h 176213"/>
                <a:gd name="connsiteX22" fmla="*/ 1376363 w 1688306"/>
                <a:gd name="connsiteY22" fmla="*/ 135732 h 176213"/>
                <a:gd name="connsiteX23" fmla="*/ 1574006 w 1688306"/>
                <a:gd name="connsiteY23" fmla="*/ 135732 h 176213"/>
                <a:gd name="connsiteX24" fmla="*/ 1688306 w 1688306"/>
                <a:gd name="connsiteY24" fmla="*/ 128588 h 176213"/>
                <a:gd name="connsiteX25" fmla="*/ 1688306 w 1688306"/>
                <a:gd name="connsiteY25" fmla="*/ 42863 h 176213"/>
                <a:gd name="connsiteX0" fmla="*/ 1688306 w 1688306"/>
                <a:gd name="connsiteY0" fmla="*/ 42863 h 176442"/>
                <a:gd name="connsiteX1" fmla="*/ 1576388 w 1688306"/>
                <a:gd name="connsiteY1" fmla="*/ 42863 h 176442"/>
                <a:gd name="connsiteX2" fmla="*/ 1378744 w 1688306"/>
                <a:gd name="connsiteY2" fmla="*/ 45244 h 176442"/>
                <a:gd name="connsiteX3" fmla="*/ 1100138 w 1688306"/>
                <a:gd name="connsiteY3" fmla="*/ 52388 h 176442"/>
                <a:gd name="connsiteX4" fmla="*/ 1033463 w 1688306"/>
                <a:gd name="connsiteY4" fmla="*/ 47625 h 176442"/>
                <a:gd name="connsiteX5" fmla="*/ 876300 w 1688306"/>
                <a:gd name="connsiteY5" fmla="*/ 54769 h 176442"/>
                <a:gd name="connsiteX6" fmla="*/ 654844 w 1688306"/>
                <a:gd name="connsiteY6" fmla="*/ 59532 h 176442"/>
                <a:gd name="connsiteX7" fmla="*/ 483394 w 1688306"/>
                <a:gd name="connsiteY7" fmla="*/ 54769 h 176442"/>
                <a:gd name="connsiteX8" fmla="*/ 333375 w 1688306"/>
                <a:gd name="connsiteY8" fmla="*/ 30957 h 176442"/>
                <a:gd name="connsiteX9" fmla="*/ 233363 w 1688306"/>
                <a:gd name="connsiteY9" fmla="*/ 19050 h 176442"/>
                <a:gd name="connsiteX10" fmla="*/ 147638 w 1688306"/>
                <a:gd name="connsiteY10" fmla="*/ 0 h 176442"/>
                <a:gd name="connsiteX11" fmla="*/ 130968 w 1688306"/>
                <a:gd name="connsiteY11" fmla="*/ 59531 h 176442"/>
                <a:gd name="connsiteX12" fmla="*/ 90488 w 1688306"/>
                <a:gd name="connsiteY12" fmla="*/ 107157 h 176442"/>
                <a:gd name="connsiteX13" fmla="*/ 59531 w 1688306"/>
                <a:gd name="connsiteY13" fmla="*/ 135732 h 176442"/>
                <a:gd name="connsiteX14" fmla="*/ 0 w 1688306"/>
                <a:gd name="connsiteY14" fmla="*/ 176213 h 176442"/>
                <a:gd name="connsiteX15" fmla="*/ 71438 w 1688306"/>
                <a:gd name="connsiteY15" fmla="*/ 176213 h 176442"/>
                <a:gd name="connsiteX16" fmla="*/ 121444 w 1688306"/>
                <a:gd name="connsiteY16" fmla="*/ 173832 h 176442"/>
                <a:gd name="connsiteX17" fmla="*/ 214313 w 1688306"/>
                <a:gd name="connsiteY17" fmla="*/ 173832 h 176442"/>
                <a:gd name="connsiteX18" fmla="*/ 276225 w 1688306"/>
                <a:gd name="connsiteY18" fmla="*/ 169069 h 176442"/>
                <a:gd name="connsiteX19" fmla="*/ 478631 w 1688306"/>
                <a:gd name="connsiteY19" fmla="*/ 159544 h 176442"/>
                <a:gd name="connsiteX20" fmla="*/ 709613 w 1688306"/>
                <a:gd name="connsiteY20" fmla="*/ 145257 h 176442"/>
                <a:gd name="connsiteX21" fmla="*/ 945356 w 1688306"/>
                <a:gd name="connsiteY21" fmla="*/ 140494 h 176442"/>
                <a:gd name="connsiteX22" fmla="*/ 1178719 w 1688306"/>
                <a:gd name="connsiteY22" fmla="*/ 140494 h 176442"/>
                <a:gd name="connsiteX23" fmla="*/ 1376363 w 1688306"/>
                <a:gd name="connsiteY23" fmla="*/ 135732 h 176442"/>
                <a:gd name="connsiteX24" fmla="*/ 1574006 w 1688306"/>
                <a:gd name="connsiteY24" fmla="*/ 135732 h 176442"/>
                <a:gd name="connsiteX25" fmla="*/ 1688306 w 1688306"/>
                <a:gd name="connsiteY25" fmla="*/ 128588 h 176442"/>
                <a:gd name="connsiteX26" fmla="*/ 1688306 w 1688306"/>
                <a:gd name="connsiteY26" fmla="*/ 42863 h 176442"/>
                <a:gd name="connsiteX0" fmla="*/ 1700212 w 1700212"/>
                <a:gd name="connsiteY0" fmla="*/ 42863 h 176281"/>
                <a:gd name="connsiteX1" fmla="*/ 1588294 w 1700212"/>
                <a:gd name="connsiteY1" fmla="*/ 42863 h 176281"/>
                <a:gd name="connsiteX2" fmla="*/ 1390650 w 1700212"/>
                <a:gd name="connsiteY2" fmla="*/ 45244 h 176281"/>
                <a:gd name="connsiteX3" fmla="*/ 1112044 w 1700212"/>
                <a:gd name="connsiteY3" fmla="*/ 52388 h 176281"/>
                <a:gd name="connsiteX4" fmla="*/ 1045369 w 1700212"/>
                <a:gd name="connsiteY4" fmla="*/ 47625 h 176281"/>
                <a:gd name="connsiteX5" fmla="*/ 888206 w 1700212"/>
                <a:gd name="connsiteY5" fmla="*/ 54769 h 176281"/>
                <a:gd name="connsiteX6" fmla="*/ 666750 w 1700212"/>
                <a:gd name="connsiteY6" fmla="*/ 59532 h 176281"/>
                <a:gd name="connsiteX7" fmla="*/ 495300 w 1700212"/>
                <a:gd name="connsiteY7" fmla="*/ 54769 h 176281"/>
                <a:gd name="connsiteX8" fmla="*/ 345281 w 1700212"/>
                <a:gd name="connsiteY8" fmla="*/ 30957 h 176281"/>
                <a:gd name="connsiteX9" fmla="*/ 245269 w 1700212"/>
                <a:gd name="connsiteY9" fmla="*/ 19050 h 176281"/>
                <a:gd name="connsiteX10" fmla="*/ 159544 w 1700212"/>
                <a:gd name="connsiteY10" fmla="*/ 0 h 176281"/>
                <a:gd name="connsiteX11" fmla="*/ 142874 w 1700212"/>
                <a:gd name="connsiteY11" fmla="*/ 59531 h 176281"/>
                <a:gd name="connsiteX12" fmla="*/ 102394 w 1700212"/>
                <a:gd name="connsiteY12" fmla="*/ 107157 h 176281"/>
                <a:gd name="connsiteX13" fmla="*/ 71437 w 1700212"/>
                <a:gd name="connsiteY13" fmla="*/ 135732 h 176281"/>
                <a:gd name="connsiteX14" fmla="*/ 0 w 1700212"/>
                <a:gd name="connsiteY14" fmla="*/ 171451 h 176281"/>
                <a:gd name="connsiteX15" fmla="*/ 83344 w 1700212"/>
                <a:gd name="connsiteY15" fmla="*/ 176213 h 176281"/>
                <a:gd name="connsiteX16" fmla="*/ 133350 w 1700212"/>
                <a:gd name="connsiteY16" fmla="*/ 173832 h 176281"/>
                <a:gd name="connsiteX17" fmla="*/ 226219 w 1700212"/>
                <a:gd name="connsiteY17" fmla="*/ 173832 h 176281"/>
                <a:gd name="connsiteX18" fmla="*/ 288131 w 1700212"/>
                <a:gd name="connsiteY18" fmla="*/ 169069 h 176281"/>
                <a:gd name="connsiteX19" fmla="*/ 490537 w 1700212"/>
                <a:gd name="connsiteY19" fmla="*/ 159544 h 176281"/>
                <a:gd name="connsiteX20" fmla="*/ 721519 w 1700212"/>
                <a:gd name="connsiteY20" fmla="*/ 145257 h 176281"/>
                <a:gd name="connsiteX21" fmla="*/ 957262 w 1700212"/>
                <a:gd name="connsiteY21" fmla="*/ 140494 h 176281"/>
                <a:gd name="connsiteX22" fmla="*/ 1190625 w 1700212"/>
                <a:gd name="connsiteY22" fmla="*/ 140494 h 176281"/>
                <a:gd name="connsiteX23" fmla="*/ 1388269 w 1700212"/>
                <a:gd name="connsiteY23" fmla="*/ 135732 h 176281"/>
                <a:gd name="connsiteX24" fmla="*/ 1585912 w 1700212"/>
                <a:gd name="connsiteY24" fmla="*/ 135732 h 176281"/>
                <a:gd name="connsiteX25" fmla="*/ 1700212 w 1700212"/>
                <a:gd name="connsiteY25" fmla="*/ 128588 h 176281"/>
                <a:gd name="connsiteX26" fmla="*/ 1700212 w 1700212"/>
                <a:gd name="connsiteY26" fmla="*/ 42863 h 17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00212" h="176281">
                  <a:moveTo>
                    <a:pt x="1700212" y="42863"/>
                  </a:moveTo>
                  <a:lnTo>
                    <a:pt x="1588294" y="42863"/>
                  </a:lnTo>
                  <a:lnTo>
                    <a:pt x="1390650" y="45244"/>
                  </a:lnTo>
                  <a:lnTo>
                    <a:pt x="1112044" y="52388"/>
                  </a:lnTo>
                  <a:cubicBezTo>
                    <a:pt x="1054497" y="52785"/>
                    <a:pt x="1062038" y="47625"/>
                    <a:pt x="1045369" y="47625"/>
                  </a:cubicBezTo>
                  <a:lnTo>
                    <a:pt x="888206" y="54769"/>
                  </a:lnTo>
                  <a:lnTo>
                    <a:pt x="666750" y="59532"/>
                  </a:lnTo>
                  <a:lnTo>
                    <a:pt x="495300" y="54769"/>
                  </a:lnTo>
                  <a:lnTo>
                    <a:pt x="345281" y="30957"/>
                  </a:lnTo>
                  <a:lnTo>
                    <a:pt x="245269" y="19050"/>
                  </a:lnTo>
                  <a:lnTo>
                    <a:pt x="159544" y="0"/>
                  </a:lnTo>
                  <a:lnTo>
                    <a:pt x="142874" y="59531"/>
                  </a:lnTo>
                  <a:lnTo>
                    <a:pt x="102394" y="107157"/>
                  </a:lnTo>
                  <a:lnTo>
                    <a:pt x="71437" y="135732"/>
                  </a:lnTo>
                  <a:lnTo>
                    <a:pt x="0" y="171451"/>
                  </a:lnTo>
                  <a:cubicBezTo>
                    <a:pt x="20638" y="170657"/>
                    <a:pt x="62706" y="177007"/>
                    <a:pt x="83344" y="176213"/>
                  </a:cubicBezTo>
                  <a:lnTo>
                    <a:pt x="133350" y="173832"/>
                  </a:lnTo>
                  <a:lnTo>
                    <a:pt x="226219" y="173832"/>
                  </a:lnTo>
                  <a:cubicBezTo>
                    <a:pt x="257099" y="179446"/>
                    <a:pt x="264970" y="169069"/>
                    <a:pt x="288131" y="169069"/>
                  </a:cubicBezTo>
                  <a:lnTo>
                    <a:pt x="490537" y="159544"/>
                  </a:lnTo>
                  <a:lnTo>
                    <a:pt x="721519" y="145257"/>
                  </a:lnTo>
                  <a:lnTo>
                    <a:pt x="957262" y="140494"/>
                  </a:lnTo>
                  <a:lnTo>
                    <a:pt x="1190625" y="140494"/>
                  </a:lnTo>
                  <a:lnTo>
                    <a:pt x="1388269" y="135732"/>
                  </a:lnTo>
                  <a:lnTo>
                    <a:pt x="1585912" y="135732"/>
                  </a:lnTo>
                  <a:lnTo>
                    <a:pt x="1700212" y="128588"/>
                  </a:lnTo>
                  <a:lnTo>
                    <a:pt x="1700212" y="42863"/>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a:off x="5550694" y="2081213"/>
              <a:ext cx="250031" cy="302418"/>
            </a:xfrm>
            <a:custGeom>
              <a:avLst/>
              <a:gdLst>
                <a:gd name="connsiteX0" fmla="*/ 242887 w 250031"/>
                <a:gd name="connsiteY0" fmla="*/ 9525 h 302418"/>
                <a:gd name="connsiteX1" fmla="*/ 221456 w 250031"/>
                <a:gd name="connsiteY1" fmla="*/ 50006 h 302418"/>
                <a:gd name="connsiteX2" fmla="*/ 192881 w 250031"/>
                <a:gd name="connsiteY2" fmla="*/ 59531 h 302418"/>
                <a:gd name="connsiteX3" fmla="*/ 142875 w 250031"/>
                <a:gd name="connsiteY3" fmla="*/ 47625 h 302418"/>
                <a:gd name="connsiteX4" fmla="*/ 85725 w 250031"/>
                <a:gd name="connsiteY4" fmla="*/ 28575 h 302418"/>
                <a:gd name="connsiteX5" fmla="*/ 38100 w 250031"/>
                <a:gd name="connsiteY5" fmla="*/ 9525 h 302418"/>
                <a:gd name="connsiteX6" fmla="*/ 0 w 250031"/>
                <a:gd name="connsiteY6" fmla="*/ 0 h 302418"/>
                <a:gd name="connsiteX7" fmla="*/ 0 w 250031"/>
                <a:gd name="connsiteY7" fmla="*/ 33337 h 302418"/>
                <a:gd name="connsiteX8" fmla="*/ 0 w 250031"/>
                <a:gd name="connsiteY8" fmla="*/ 78581 h 302418"/>
                <a:gd name="connsiteX9" fmla="*/ 0 w 250031"/>
                <a:gd name="connsiteY9" fmla="*/ 102393 h 302418"/>
                <a:gd name="connsiteX10" fmla="*/ 33337 w 250031"/>
                <a:gd name="connsiteY10" fmla="*/ 97631 h 302418"/>
                <a:gd name="connsiteX11" fmla="*/ 50006 w 250031"/>
                <a:gd name="connsiteY11" fmla="*/ 119062 h 302418"/>
                <a:gd name="connsiteX12" fmla="*/ 66675 w 250031"/>
                <a:gd name="connsiteY12" fmla="*/ 169068 h 302418"/>
                <a:gd name="connsiteX13" fmla="*/ 90487 w 250031"/>
                <a:gd name="connsiteY13" fmla="*/ 219075 h 302418"/>
                <a:gd name="connsiteX14" fmla="*/ 111919 w 250031"/>
                <a:gd name="connsiteY14" fmla="*/ 254793 h 302418"/>
                <a:gd name="connsiteX15" fmla="*/ 142875 w 250031"/>
                <a:gd name="connsiteY15" fmla="*/ 283368 h 302418"/>
                <a:gd name="connsiteX16" fmla="*/ 173831 w 250031"/>
                <a:gd name="connsiteY16" fmla="*/ 302418 h 302418"/>
                <a:gd name="connsiteX17" fmla="*/ 219075 w 250031"/>
                <a:gd name="connsiteY17" fmla="*/ 300037 h 302418"/>
                <a:gd name="connsiteX18" fmla="*/ 240506 w 250031"/>
                <a:gd name="connsiteY18" fmla="*/ 233362 h 302418"/>
                <a:gd name="connsiteX19" fmla="*/ 245269 w 250031"/>
                <a:gd name="connsiteY19" fmla="*/ 161925 h 302418"/>
                <a:gd name="connsiteX20" fmla="*/ 250031 w 250031"/>
                <a:gd name="connsiteY20" fmla="*/ 83343 h 302418"/>
                <a:gd name="connsiteX21" fmla="*/ 242887 w 250031"/>
                <a:gd name="connsiteY21" fmla="*/ 9525 h 3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031" h="302418">
                  <a:moveTo>
                    <a:pt x="242887" y="9525"/>
                  </a:moveTo>
                  <a:lnTo>
                    <a:pt x="221456" y="50006"/>
                  </a:lnTo>
                  <a:lnTo>
                    <a:pt x="192881" y="59531"/>
                  </a:lnTo>
                  <a:lnTo>
                    <a:pt x="142875" y="47625"/>
                  </a:lnTo>
                  <a:lnTo>
                    <a:pt x="85725" y="28575"/>
                  </a:lnTo>
                  <a:lnTo>
                    <a:pt x="38100" y="9525"/>
                  </a:lnTo>
                  <a:lnTo>
                    <a:pt x="0" y="0"/>
                  </a:lnTo>
                  <a:lnTo>
                    <a:pt x="0" y="33337"/>
                  </a:lnTo>
                  <a:lnTo>
                    <a:pt x="0" y="78581"/>
                  </a:lnTo>
                  <a:lnTo>
                    <a:pt x="0" y="102393"/>
                  </a:lnTo>
                  <a:lnTo>
                    <a:pt x="33337" y="97631"/>
                  </a:lnTo>
                  <a:lnTo>
                    <a:pt x="50006" y="119062"/>
                  </a:lnTo>
                  <a:lnTo>
                    <a:pt x="66675" y="169068"/>
                  </a:lnTo>
                  <a:lnTo>
                    <a:pt x="90487" y="219075"/>
                  </a:lnTo>
                  <a:lnTo>
                    <a:pt x="111919" y="254793"/>
                  </a:lnTo>
                  <a:lnTo>
                    <a:pt x="142875" y="283368"/>
                  </a:lnTo>
                  <a:lnTo>
                    <a:pt x="173831" y="302418"/>
                  </a:lnTo>
                  <a:lnTo>
                    <a:pt x="219075" y="300037"/>
                  </a:lnTo>
                  <a:lnTo>
                    <a:pt x="240506" y="233362"/>
                  </a:lnTo>
                  <a:lnTo>
                    <a:pt x="245269" y="161925"/>
                  </a:lnTo>
                  <a:lnTo>
                    <a:pt x="250031" y="83343"/>
                  </a:lnTo>
                  <a:cubicBezTo>
                    <a:pt x="249237" y="61118"/>
                    <a:pt x="248444" y="38893"/>
                    <a:pt x="242887" y="9525"/>
                  </a:cubicBez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a:off x="5950744" y="2043113"/>
              <a:ext cx="161924" cy="209550"/>
            </a:xfrm>
            <a:custGeom>
              <a:avLst/>
              <a:gdLst>
                <a:gd name="connsiteX0" fmla="*/ 157162 w 157162"/>
                <a:gd name="connsiteY0" fmla="*/ 0 h 197644"/>
                <a:gd name="connsiteX1" fmla="*/ 83344 w 157162"/>
                <a:gd name="connsiteY1" fmla="*/ 57150 h 197644"/>
                <a:gd name="connsiteX2" fmla="*/ 71437 w 157162"/>
                <a:gd name="connsiteY2" fmla="*/ 78581 h 197644"/>
                <a:gd name="connsiteX3" fmla="*/ 42862 w 157162"/>
                <a:gd name="connsiteY3" fmla="*/ 61912 h 197644"/>
                <a:gd name="connsiteX4" fmla="*/ 28575 w 157162"/>
                <a:gd name="connsiteY4" fmla="*/ 33337 h 197644"/>
                <a:gd name="connsiteX5" fmla="*/ 7144 w 157162"/>
                <a:gd name="connsiteY5" fmla="*/ 28575 h 197644"/>
                <a:gd name="connsiteX6" fmla="*/ 0 w 157162"/>
                <a:gd name="connsiteY6" fmla="*/ 50006 h 197644"/>
                <a:gd name="connsiteX7" fmla="*/ 2381 w 157162"/>
                <a:gd name="connsiteY7" fmla="*/ 109537 h 197644"/>
                <a:gd name="connsiteX8" fmla="*/ 2381 w 157162"/>
                <a:gd name="connsiteY8" fmla="*/ 166687 h 197644"/>
                <a:gd name="connsiteX9" fmla="*/ 2381 w 157162"/>
                <a:gd name="connsiteY9" fmla="*/ 197644 h 197644"/>
                <a:gd name="connsiteX10" fmla="*/ 40481 w 157162"/>
                <a:gd name="connsiteY10" fmla="*/ 197644 h 197644"/>
                <a:gd name="connsiteX11" fmla="*/ 88106 w 157162"/>
                <a:gd name="connsiteY11" fmla="*/ 190500 h 197644"/>
                <a:gd name="connsiteX12" fmla="*/ 114300 w 157162"/>
                <a:gd name="connsiteY12" fmla="*/ 173831 h 197644"/>
                <a:gd name="connsiteX13" fmla="*/ 138112 w 157162"/>
                <a:gd name="connsiteY13" fmla="*/ 133350 h 197644"/>
                <a:gd name="connsiteX14" fmla="*/ 142875 w 157162"/>
                <a:gd name="connsiteY14" fmla="*/ 92869 h 197644"/>
                <a:gd name="connsiteX15" fmla="*/ 157162 w 157162"/>
                <a:gd name="connsiteY15" fmla="*/ 0 h 197644"/>
                <a:gd name="connsiteX0" fmla="*/ 157162 w 157162"/>
                <a:gd name="connsiteY0" fmla="*/ 0 h 197644"/>
                <a:gd name="connsiteX1" fmla="*/ 121444 w 157162"/>
                <a:gd name="connsiteY1" fmla="*/ 4762 h 197644"/>
                <a:gd name="connsiteX2" fmla="*/ 83344 w 157162"/>
                <a:gd name="connsiteY2" fmla="*/ 57150 h 197644"/>
                <a:gd name="connsiteX3" fmla="*/ 71437 w 157162"/>
                <a:gd name="connsiteY3" fmla="*/ 78581 h 197644"/>
                <a:gd name="connsiteX4" fmla="*/ 42862 w 157162"/>
                <a:gd name="connsiteY4" fmla="*/ 61912 h 197644"/>
                <a:gd name="connsiteX5" fmla="*/ 28575 w 157162"/>
                <a:gd name="connsiteY5" fmla="*/ 33337 h 197644"/>
                <a:gd name="connsiteX6" fmla="*/ 7144 w 157162"/>
                <a:gd name="connsiteY6" fmla="*/ 28575 h 197644"/>
                <a:gd name="connsiteX7" fmla="*/ 0 w 157162"/>
                <a:gd name="connsiteY7" fmla="*/ 50006 h 197644"/>
                <a:gd name="connsiteX8" fmla="*/ 2381 w 157162"/>
                <a:gd name="connsiteY8" fmla="*/ 109537 h 197644"/>
                <a:gd name="connsiteX9" fmla="*/ 2381 w 157162"/>
                <a:gd name="connsiteY9" fmla="*/ 166687 h 197644"/>
                <a:gd name="connsiteX10" fmla="*/ 2381 w 157162"/>
                <a:gd name="connsiteY10" fmla="*/ 197644 h 197644"/>
                <a:gd name="connsiteX11" fmla="*/ 40481 w 157162"/>
                <a:gd name="connsiteY11" fmla="*/ 197644 h 197644"/>
                <a:gd name="connsiteX12" fmla="*/ 88106 w 157162"/>
                <a:gd name="connsiteY12" fmla="*/ 190500 h 197644"/>
                <a:gd name="connsiteX13" fmla="*/ 114300 w 157162"/>
                <a:gd name="connsiteY13" fmla="*/ 173831 h 197644"/>
                <a:gd name="connsiteX14" fmla="*/ 138112 w 157162"/>
                <a:gd name="connsiteY14" fmla="*/ 133350 h 197644"/>
                <a:gd name="connsiteX15" fmla="*/ 142875 w 157162"/>
                <a:gd name="connsiteY15" fmla="*/ 92869 h 197644"/>
                <a:gd name="connsiteX16" fmla="*/ 157162 w 157162"/>
                <a:gd name="connsiteY16" fmla="*/ 0 h 197644"/>
                <a:gd name="connsiteX0" fmla="*/ 161924 w 161924"/>
                <a:gd name="connsiteY0" fmla="*/ 0 h 209550"/>
                <a:gd name="connsiteX1" fmla="*/ 121444 w 161924"/>
                <a:gd name="connsiteY1" fmla="*/ 16668 h 209550"/>
                <a:gd name="connsiteX2" fmla="*/ 83344 w 161924"/>
                <a:gd name="connsiteY2" fmla="*/ 69056 h 209550"/>
                <a:gd name="connsiteX3" fmla="*/ 71437 w 161924"/>
                <a:gd name="connsiteY3" fmla="*/ 90487 h 209550"/>
                <a:gd name="connsiteX4" fmla="*/ 42862 w 161924"/>
                <a:gd name="connsiteY4" fmla="*/ 73818 h 209550"/>
                <a:gd name="connsiteX5" fmla="*/ 28575 w 161924"/>
                <a:gd name="connsiteY5" fmla="*/ 45243 h 209550"/>
                <a:gd name="connsiteX6" fmla="*/ 7144 w 161924"/>
                <a:gd name="connsiteY6" fmla="*/ 40481 h 209550"/>
                <a:gd name="connsiteX7" fmla="*/ 0 w 161924"/>
                <a:gd name="connsiteY7" fmla="*/ 61912 h 209550"/>
                <a:gd name="connsiteX8" fmla="*/ 2381 w 161924"/>
                <a:gd name="connsiteY8" fmla="*/ 121443 h 209550"/>
                <a:gd name="connsiteX9" fmla="*/ 2381 w 161924"/>
                <a:gd name="connsiteY9" fmla="*/ 178593 h 209550"/>
                <a:gd name="connsiteX10" fmla="*/ 2381 w 161924"/>
                <a:gd name="connsiteY10" fmla="*/ 209550 h 209550"/>
                <a:gd name="connsiteX11" fmla="*/ 40481 w 161924"/>
                <a:gd name="connsiteY11" fmla="*/ 209550 h 209550"/>
                <a:gd name="connsiteX12" fmla="*/ 88106 w 161924"/>
                <a:gd name="connsiteY12" fmla="*/ 202406 h 209550"/>
                <a:gd name="connsiteX13" fmla="*/ 114300 w 161924"/>
                <a:gd name="connsiteY13" fmla="*/ 185737 h 209550"/>
                <a:gd name="connsiteX14" fmla="*/ 138112 w 161924"/>
                <a:gd name="connsiteY14" fmla="*/ 145256 h 209550"/>
                <a:gd name="connsiteX15" fmla="*/ 142875 w 161924"/>
                <a:gd name="connsiteY15" fmla="*/ 104775 h 209550"/>
                <a:gd name="connsiteX16" fmla="*/ 161924 w 161924"/>
                <a:gd name="connsiteY16"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924" h="209550">
                  <a:moveTo>
                    <a:pt x="161924" y="0"/>
                  </a:moveTo>
                  <a:cubicBezTo>
                    <a:pt x="153193" y="6350"/>
                    <a:pt x="130175" y="10318"/>
                    <a:pt x="121444" y="16668"/>
                  </a:cubicBezTo>
                  <a:lnTo>
                    <a:pt x="83344" y="69056"/>
                  </a:lnTo>
                  <a:lnTo>
                    <a:pt x="71437" y="90487"/>
                  </a:lnTo>
                  <a:lnTo>
                    <a:pt x="42862" y="73818"/>
                  </a:lnTo>
                  <a:lnTo>
                    <a:pt x="28575" y="45243"/>
                  </a:lnTo>
                  <a:lnTo>
                    <a:pt x="7144" y="40481"/>
                  </a:lnTo>
                  <a:lnTo>
                    <a:pt x="0" y="61912"/>
                  </a:lnTo>
                  <a:cubicBezTo>
                    <a:pt x="794" y="81756"/>
                    <a:pt x="1587" y="101599"/>
                    <a:pt x="2381" y="121443"/>
                  </a:cubicBezTo>
                  <a:lnTo>
                    <a:pt x="2381" y="178593"/>
                  </a:lnTo>
                  <a:lnTo>
                    <a:pt x="2381" y="209550"/>
                  </a:lnTo>
                  <a:lnTo>
                    <a:pt x="40481" y="209550"/>
                  </a:lnTo>
                  <a:lnTo>
                    <a:pt x="88106" y="202406"/>
                  </a:lnTo>
                  <a:lnTo>
                    <a:pt x="114300" y="185737"/>
                  </a:lnTo>
                  <a:lnTo>
                    <a:pt x="138112" y="145256"/>
                  </a:lnTo>
                  <a:lnTo>
                    <a:pt x="142875" y="104775"/>
                  </a:lnTo>
                  <a:lnTo>
                    <a:pt x="161924" y="0"/>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Freeform 28"/>
            <p:cNvSpPr/>
            <p:nvPr/>
          </p:nvSpPr>
          <p:spPr>
            <a:xfrm>
              <a:off x="6141244" y="2038350"/>
              <a:ext cx="204787" cy="166687"/>
            </a:xfrm>
            <a:custGeom>
              <a:avLst/>
              <a:gdLst>
                <a:gd name="connsiteX0" fmla="*/ 204787 w 204787"/>
                <a:gd name="connsiteY0" fmla="*/ 2381 h 157162"/>
                <a:gd name="connsiteX1" fmla="*/ 171450 w 204787"/>
                <a:gd name="connsiteY1" fmla="*/ 0 h 157162"/>
                <a:gd name="connsiteX2" fmla="*/ 133350 w 204787"/>
                <a:gd name="connsiteY2" fmla="*/ 2381 h 157162"/>
                <a:gd name="connsiteX3" fmla="*/ 97631 w 204787"/>
                <a:gd name="connsiteY3" fmla="*/ 7144 h 157162"/>
                <a:gd name="connsiteX4" fmla="*/ 76200 w 204787"/>
                <a:gd name="connsiteY4" fmla="*/ 11906 h 157162"/>
                <a:gd name="connsiteX5" fmla="*/ 76200 w 204787"/>
                <a:gd name="connsiteY5" fmla="*/ 11906 h 157162"/>
                <a:gd name="connsiteX6" fmla="*/ 35719 w 204787"/>
                <a:gd name="connsiteY6" fmla="*/ 9525 h 157162"/>
                <a:gd name="connsiteX7" fmla="*/ 0 w 204787"/>
                <a:gd name="connsiteY7" fmla="*/ 9525 h 157162"/>
                <a:gd name="connsiteX8" fmla="*/ 16669 w 204787"/>
                <a:gd name="connsiteY8" fmla="*/ 30956 h 157162"/>
                <a:gd name="connsiteX9" fmla="*/ 21431 w 204787"/>
                <a:gd name="connsiteY9" fmla="*/ 61912 h 157162"/>
                <a:gd name="connsiteX10" fmla="*/ 26194 w 204787"/>
                <a:gd name="connsiteY10" fmla="*/ 88106 h 157162"/>
                <a:gd name="connsiteX11" fmla="*/ 38100 w 204787"/>
                <a:gd name="connsiteY11" fmla="*/ 95250 h 157162"/>
                <a:gd name="connsiteX12" fmla="*/ 64294 w 204787"/>
                <a:gd name="connsiteY12" fmla="*/ 88106 h 157162"/>
                <a:gd name="connsiteX13" fmla="*/ 73819 w 204787"/>
                <a:gd name="connsiteY13" fmla="*/ 64294 h 157162"/>
                <a:gd name="connsiteX14" fmla="*/ 83344 w 204787"/>
                <a:gd name="connsiteY14" fmla="*/ 50006 h 157162"/>
                <a:gd name="connsiteX15" fmla="*/ 97631 w 204787"/>
                <a:gd name="connsiteY15" fmla="*/ 47625 h 157162"/>
                <a:gd name="connsiteX16" fmla="*/ 109537 w 204787"/>
                <a:gd name="connsiteY16" fmla="*/ 64294 h 157162"/>
                <a:gd name="connsiteX17" fmla="*/ 107156 w 204787"/>
                <a:gd name="connsiteY17" fmla="*/ 111919 h 157162"/>
                <a:gd name="connsiteX18" fmla="*/ 109537 w 204787"/>
                <a:gd name="connsiteY18" fmla="*/ 147637 h 157162"/>
                <a:gd name="connsiteX19" fmla="*/ 111919 w 204787"/>
                <a:gd name="connsiteY19" fmla="*/ 152400 h 157162"/>
                <a:gd name="connsiteX20" fmla="*/ 138112 w 204787"/>
                <a:gd name="connsiteY20" fmla="*/ 157162 h 157162"/>
                <a:gd name="connsiteX21" fmla="*/ 169069 w 204787"/>
                <a:gd name="connsiteY21" fmla="*/ 150019 h 157162"/>
                <a:gd name="connsiteX22" fmla="*/ 185737 w 204787"/>
                <a:gd name="connsiteY22" fmla="*/ 121444 h 157162"/>
                <a:gd name="connsiteX23" fmla="*/ 192881 w 204787"/>
                <a:gd name="connsiteY23" fmla="*/ 64294 h 157162"/>
                <a:gd name="connsiteX24" fmla="*/ 204787 w 204787"/>
                <a:gd name="connsiteY24" fmla="*/ 2381 h 157162"/>
                <a:gd name="connsiteX0" fmla="*/ 204787 w 204787"/>
                <a:gd name="connsiteY0" fmla="*/ 9525 h 164306"/>
                <a:gd name="connsiteX1" fmla="*/ 185737 w 204787"/>
                <a:gd name="connsiteY1" fmla="*/ 0 h 164306"/>
                <a:gd name="connsiteX2" fmla="*/ 133350 w 204787"/>
                <a:gd name="connsiteY2" fmla="*/ 9525 h 164306"/>
                <a:gd name="connsiteX3" fmla="*/ 97631 w 204787"/>
                <a:gd name="connsiteY3" fmla="*/ 14288 h 164306"/>
                <a:gd name="connsiteX4" fmla="*/ 76200 w 204787"/>
                <a:gd name="connsiteY4" fmla="*/ 19050 h 164306"/>
                <a:gd name="connsiteX5" fmla="*/ 76200 w 204787"/>
                <a:gd name="connsiteY5" fmla="*/ 19050 h 164306"/>
                <a:gd name="connsiteX6" fmla="*/ 35719 w 204787"/>
                <a:gd name="connsiteY6" fmla="*/ 16669 h 164306"/>
                <a:gd name="connsiteX7" fmla="*/ 0 w 204787"/>
                <a:gd name="connsiteY7" fmla="*/ 16669 h 164306"/>
                <a:gd name="connsiteX8" fmla="*/ 16669 w 204787"/>
                <a:gd name="connsiteY8" fmla="*/ 38100 h 164306"/>
                <a:gd name="connsiteX9" fmla="*/ 21431 w 204787"/>
                <a:gd name="connsiteY9" fmla="*/ 69056 h 164306"/>
                <a:gd name="connsiteX10" fmla="*/ 26194 w 204787"/>
                <a:gd name="connsiteY10" fmla="*/ 95250 h 164306"/>
                <a:gd name="connsiteX11" fmla="*/ 38100 w 204787"/>
                <a:gd name="connsiteY11" fmla="*/ 102394 h 164306"/>
                <a:gd name="connsiteX12" fmla="*/ 64294 w 204787"/>
                <a:gd name="connsiteY12" fmla="*/ 95250 h 164306"/>
                <a:gd name="connsiteX13" fmla="*/ 73819 w 204787"/>
                <a:gd name="connsiteY13" fmla="*/ 71438 h 164306"/>
                <a:gd name="connsiteX14" fmla="*/ 83344 w 204787"/>
                <a:gd name="connsiteY14" fmla="*/ 57150 h 164306"/>
                <a:gd name="connsiteX15" fmla="*/ 97631 w 204787"/>
                <a:gd name="connsiteY15" fmla="*/ 54769 h 164306"/>
                <a:gd name="connsiteX16" fmla="*/ 109537 w 204787"/>
                <a:gd name="connsiteY16" fmla="*/ 71438 h 164306"/>
                <a:gd name="connsiteX17" fmla="*/ 107156 w 204787"/>
                <a:gd name="connsiteY17" fmla="*/ 119063 h 164306"/>
                <a:gd name="connsiteX18" fmla="*/ 109537 w 204787"/>
                <a:gd name="connsiteY18" fmla="*/ 154781 h 164306"/>
                <a:gd name="connsiteX19" fmla="*/ 111919 w 204787"/>
                <a:gd name="connsiteY19" fmla="*/ 159544 h 164306"/>
                <a:gd name="connsiteX20" fmla="*/ 138112 w 204787"/>
                <a:gd name="connsiteY20" fmla="*/ 164306 h 164306"/>
                <a:gd name="connsiteX21" fmla="*/ 169069 w 204787"/>
                <a:gd name="connsiteY21" fmla="*/ 157163 h 164306"/>
                <a:gd name="connsiteX22" fmla="*/ 185737 w 204787"/>
                <a:gd name="connsiteY22" fmla="*/ 128588 h 164306"/>
                <a:gd name="connsiteX23" fmla="*/ 192881 w 204787"/>
                <a:gd name="connsiteY23" fmla="*/ 71438 h 164306"/>
                <a:gd name="connsiteX24" fmla="*/ 204787 w 204787"/>
                <a:gd name="connsiteY24" fmla="*/ 9525 h 164306"/>
                <a:gd name="connsiteX0" fmla="*/ 204787 w 204787"/>
                <a:gd name="connsiteY0" fmla="*/ 9525 h 166687"/>
                <a:gd name="connsiteX1" fmla="*/ 185737 w 204787"/>
                <a:gd name="connsiteY1" fmla="*/ 0 h 166687"/>
                <a:gd name="connsiteX2" fmla="*/ 133350 w 204787"/>
                <a:gd name="connsiteY2" fmla="*/ 9525 h 166687"/>
                <a:gd name="connsiteX3" fmla="*/ 97631 w 204787"/>
                <a:gd name="connsiteY3" fmla="*/ 14288 h 166687"/>
                <a:gd name="connsiteX4" fmla="*/ 76200 w 204787"/>
                <a:gd name="connsiteY4" fmla="*/ 19050 h 166687"/>
                <a:gd name="connsiteX5" fmla="*/ 76200 w 204787"/>
                <a:gd name="connsiteY5" fmla="*/ 19050 h 166687"/>
                <a:gd name="connsiteX6" fmla="*/ 35719 w 204787"/>
                <a:gd name="connsiteY6" fmla="*/ 16669 h 166687"/>
                <a:gd name="connsiteX7" fmla="*/ 0 w 204787"/>
                <a:gd name="connsiteY7" fmla="*/ 16669 h 166687"/>
                <a:gd name="connsiteX8" fmla="*/ 16669 w 204787"/>
                <a:gd name="connsiteY8" fmla="*/ 38100 h 166687"/>
                <a:gd name="connsiteX9" fmla="*/ 21431 w 204787"/>
                <a:gd name="connsiteY9" fmla="*/ 69056 h 166687"/>
                <a:gd name="connsiteX10" fmla="*/ 26194 w 204787"/>
                <a:gd name="connsiteY10" fmla="*/ 95250 h 166687"/>
                <a:gd name="connsiteX11" fmla="*/ 38100 w 204787"/>
                <a:gd name="connsiteY11" fmla="*/ 102394 h 166687"/>
                <a:gd name="connsiteX12" fmla="*/ 64294 w 204787"/>
                <a:gd name="connsiteY12" fmla="*/ 95250 h 166687"/>
                <a:gd name="connsiteX13" fmla="*/ 73819 w 204787"/>
                <a:gd name="connsiteY13" fmla="*/ 71438 h 166687"/>
                <a:gd name="connsiteX14" fmla="*/ 83344 w 204787"/>
                <a:gd name="connsiteY14" fmla="*/ 57150 h 166687"/>
                <a:gd name="connsiteX15" fmla="*/ 97631 w 204787"/>
                <a:gd name="connsiteY15" fmla="*/ 54769 h 166687"/>
                <a:gd name="connsiteX16" fmla="*/ 109537 w 204787"/>
                <a:gd name="connsiteY16" fmla="*/ 71438 h 166687"/>
                <a:gd name="connsiteX17" fmla="*/ 107156 w 204787"/>
                <a:gd name="connsiteY17" fmla="*/ 119063 h 166687"/>
                <a:gd name="connsiteX18" fmla="*/ 109537 w 204787"/>
                <a:gd name="connsiteY18" fmla="*/ 154781 h 166687"/>
                <a:gd name="connsiteX19" fmla="*/ 109538 w 204787"/>
                <a:gd name="connsiteY19" fmla="*/ 166687 h 166687"/>
                <a:gd name="connsiteX20" fmla="*/ 138112 w 204787"/>
                <a:gd name="connsiteY20" fmla="*/ 164306 h 166687"/>
                <a:gd name="connsiteX21" fmla="*/ 169069 w 204787"/>
                <a:gd name="connsiteY21" fmla="*/ 157163 h 166687"/>
                <a:gd name="connsiteX22" fmla="*/ 185737 w 204787"/>
                <a:gd name="connsiteY22" fmla="*/ 128588 h 166687"/>
                <a:gd name="connsiteX23" fmla="*/ 192881 w 204787"/>
                <a:gd name="connsiteY23" fmla="*/ 71438 h 166687"/>
                <a:gd name="connsiteX24" fmla="*/ 204787 w 204787"/>
                <a:gd name="connsiteY24" fmla="*/ 9525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4787" h="166687">
                  <a:moveTo>
                    <a:pt x="204787" y="9525"/>
                  </a:moveTo>
                  <a:lnTo>
                    <a:pt x="185737" y="0"/>
                  </a:lnTo>
                  <a:lnTo>
                    <a:pt x="133350" y="9525"/>
                  </a:lnTo>
                  <a:lnTo>
                    <a:pt x="97631" y="14288"/>
                  </a:lnTo>
                  <a:lnTo>
                    <a:pt x="76200" y="19050"/>
                  </a:lnTo>
                  <a:lnTo>
                    <a:pt x="76200" y="19050"/>
                  </a:lnTo>
                  <a:lnTo>
                    <a:pt x="35719" y="16669"/>
                  </a:lnTo>
                  <a:lnTo>
                    <a:pt x="0" y="16669"/>
                  </a:lnTo>
                  <a:lnTo>
                    <a:pt x="16669" y="38100"/>
                  </a:lnTo>
                  <a:lnTo>
                    <a:pt x="21431" y="69056"/>
                  </a:lnTo>
                  <a:lnTo>
                    <a:pt x="26194" y="95250"/>
                  </a:lnTo>
                  <a:lnTo>
                    <a:pt x="38100" y="102394"/>
                  </a:lnTo>
                  <a:lnTo>
                    <a:pt x="64294" y="95250"/>
                  </a:lnTo>
                  <a:lnTo>
                    <a:pt x="73819" y="71438"/>
                  </a:lnTo>
                  <a:lnTo>
                    <a:pt x="83344" y="57150"/>
                  </a:lnTo>
                  <a:lnTo>
                    <a:pt x="97631" y="54769"/>
                  </a:lnTo>
                  <a:lnTo>
                    <a:pt x="109537" y="71438"/>
                  </a:lnTo>
                  <a:lnTo>
                    <a:pt x="107156" y="119063"/>
                  </a:lnTo>
                  <a:lnTo>
                    <a:pt x="109537" y="154781"/>
                  </a:lnTo>
                  <a:cubicBezTo>
                    <a:pt x="109537" y="158750"/>
                    <a:pt x="109538" y="162718"/>
                    <a:pt x="109538" y="166687"/>
                  </a:cubicBezTo>
                  <a:lnTo>
                    <a:pt x="138112" y="164306"/>
                  </a:lnTo>
                  <a:lnTo>
                    <a:pt x="169069" y="157163"/>
                  </a:lnTo>
                  <a:lnTo>
                    <a:pt x="185737" y="128588"/>
                  </a:lnTo>
                  <a:lnTo>
                    <a:pt x="192881" y="71438"/>
                  </a:lnTo>
                  <a:lnTo>
                    <a:pt x="204787" y="9525"/>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a:off x="6422231" y="2031206"/>
              <a:ext cx="180976" cy="128588"/>
            </a:xfrm>
            <a:custGeom>
              <a:avLst/>
              <a:gdLst>
                <a:gd name="connsiteX0" fmla="*/ 192882 w 192882"/>
                <a:gd name="connsiteY0" fmla="*/ 0 h 126206"/>
                <a:gd name="connsiteX1" fmla="*/ 140494 w 192882"/>
                <a:gd name="connsiteY1" fmla="*/ 2381 h 126206"/>
                <a:gd name="connsiteX2" fmla="*/ 85725 w 192882"/>
                <a:gd name="connsiteY2" fmla="*/ 9525 h 126206"/>
                <a:gd name="connsiteX3" fmla="*/ 0 w 192882"/>
                <a:gd name="connsiteY3" fmla="*/ 11906 h 126206"/>
                <a:gd name="connsiteX4" fmla="*/ 26194 w 192882"/>
                <a:gd name="connsiteY4" fmla="*/ 50006 h 126206"/>
                <a:gd name="connsiteX5" fmla="*/ 52388 w 192882"/>
                <a:gd name="connsiteY5" fmla="*/ 92868 h 126206"/>
                <a:gd name="connsiteX6" fmla="*/ 73819 w 192882"/>
                <a:gd name="connsiteY6" fmla="*/ 123825 h 126206"/>
                <a:gd name="connsiteX7" fmla="*/ 95250 w 192882"/>
                <a:gd name="connsiteY7" fmla="*/ 126206 h 126206"/>
                <a:gd name="connsiteX8" fmla="*/ 121444 w 192882"/>
                <a:gd name="connsiteY8" fmla="*/ 107156 h 126206"/>
                <a:gd name="connsiteX9" fmla="*/ 138113 w 192882"/>
                <a:gd name="connsiteY9" fmla="*/ 59531 h 126206"/>
                <a:gd name="connsiteX10" fmla="*/ 192882 w 192882"/>
                <a:gd name="connsiteY10" fmla="*/ 0 h 126206"/>
                <a:gd name="connsiteX0" fmla="*/ 180976 w 180976"/>
                <a:gd name="connsiteY0" fmla="*/ 0 h 128588"/>
                <a:gd name="connsiteX1" fmla="*/ 140494 w 180976"/>
                <a:gd name="connsiteY1" fmla="*/ 4763 h 128588"/>
                <a:gd name="connsiteX2" fmla="*/ 85725 w 180976"/>
                <a:gd name="connsiteY2" fmla="*/ 11907 h 128588"/>
                <a:gd name="connsiteX3" fmla="*/ 0 w 180976"/>
                <a:gd name="connsiteY3" fmla="*/ 14288 h 128588"/>
                <a:gd name="connsiteX4" fmla="*/ 26194 w 180976"/>
                <a:gd name="connsiteY4" fmla="*/ 52388 h 128588"/>
                <a:gd name="connsiteX5" fmla="*/ 52388 w 180976"/>
                <a:gd name="connsiteY5" fmla="*/ 95250 h 128588"/>
                <a:gd name="connsiteX6" fmla="*/ 73819 w 180976"/>
                <a:gd name="connsiteY6" fmla="*/ 126207 h 128588"/>
                <a:gd name="connsiteX7" fmla="*/ 95250 w 180976"/>
                <a:gd name="connsiteY7" fmla="*/ 128588 h 128588"/>
                <a:gd name="connsiteX8" fmla="*/ 121444 w 180976"/>
                <a:gd name="connsiteY8" fmla="*/ 109538 h 128588"/>
                <a:gd name="connsiteX9" fmla="*/ 138113 w 180976"/>
                <a:gd name="connsiteY9" fmla="*/ 61913 h 128588"/>
                <a:gd name="connsiteX10" fmla="*/ 180976 w 180976"/>
                <a:gd name="connsiteY10" fmla="*/ 0 h 12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976" h="128588">
                  <a:moveTo>
                    <a:pt x="180976" y="0"/>
                  </a:moveTo>
                  <a:lnTo>
                    <a:pt x="140494" y="4763"/>
                  </a:lnTo>
                  <a:lnTo>
                    <a:pt x="85725" y="11907"/>
                  </a:lnTo>
                  <a:lnTo>
                    <a:pt x="0" y="14288"/>
                  </a:lnTo>
                  <a:lnTo>
                    <a:pt x="26194" y="52388"/>
                  </a:lnTo>
                  <a:lnTo>
                    <a:pt x="52388" y="95250"/>
                  </a:lnTo>
                  <a:lnTo>
                    <a:pt x="73819" y="126207"/>
                  </a:lnTo>
                  <a:lnTo>
                    <a:pt x="95250" y="128588"/>
                  </a:lnTo>
                  <a:lnTo>
                    <a:pt x="121444" y="109538"/>
                  </a:lnTo>
                  <a:lnTo>
                    <a:pt x="138113" y="61913"/>
                  </a:lnTo>
                  <a:lnTo>
                    <a:pt x="180976" y="0"/>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a:off x="2983706" y="1881188"/>
              <a:ext cx="1566863" cy="219075"/>
            </a:xfrm>
            <a:custGeom>
              <a:avLst/>
              <a:gdLst>
                <a:gd name="connsiteX0" fmla="*/ 1566863 w 1566863"/>
                <a:gd name="connsiteY0" fmla="*/ 54768 h 219075"/>
                <a:gd name="connsiteX1" fmla="*/ 1519238 w 1566863"/>
                <a:gd name="connsiteY1" fmla="*/ 50006 h 219075"/>
                <a:gd name="connsiteX2" fmla="*/ 1459707 w 1566863"/>
                <a:gd name="connsiteY2" fmla="*/ 23812 h 219075"/>
                <a:gd name="connsiteX3" fmla="*/ 1433513 w 1566863"/>
                <a:gd name="connsiteY3" fmla="*/ 0 h 219075"/>
                <a:gd name="connsiteX4" fmla="*/ 0 w 1566863"/>
                <a:gd name="connsiteY4" fmla="*/ 0 h 219075"/>
                <a:gd name="connsiteX5" fmla="*/ 100013 w 1566863"/>
                <a:gd name="connsiteY5" fmla="*/ 16668 h 219075"/>
                <a:gd name="connsiteX6" fmla="*/ 252413 w 1566863"/>
                <a:gd name="connsiteY6" fmla="*/ 33337 h 219075"/>
                <a:gd name="connsiteX7" fmla="*/ 376238 w 1566863"/>
                <a:gd name="connsiteY7" fmla="*/ 50006 h 219075"/>
                <a:gd name="connsiteX8" fmla="*/ 502444 w 1566863"/>
                <a:gd name="connsiteY8" fmla="*/ 52387 h 219075"/>
                <a:gd name="connsiteX9" fmla="*/ 554832 w 1566863"/>
                <a:gd name="connsiteY9" fmla="*/ 59531 h 219075"/>
                <a:gd name="connsiteX10" fmla="*/ 640557 w 1566863"/>
                <a:gd name="connsiteY10" fmla="*/ 71437 h 219075"/>
                <a:gd name="connsiteX11" fmla="*/ 676275 w 1566863"/>
                <a:gd name="connsiteY11" fmla="*/ 73818 h 219075"/>
                <a:gd name="connsiteX12" fmla="*/ 723900 w 1566863"/>
                <a:gd name="connsiteY12" fmla="*/ 76200 h 219075"/>
                <a:gd name="connsiteX13" fmla="*/ 723900 w 1566863"/>
                <a:gd name="connsiteY13" fmla="*/ 35718 h 219075"/>
                <a:gd name="connsiteX14" fmla="*/ 752475 w 1566863"/>
                <a:gd name="connsiteY14" fmla="*/ 35718 h 219075"/>
                <a:gd name="connsiteX15" fmla="*/ 781050 w 1566863"/>
                <a:gd name="connsiteY15" fmla="*/ 52387 h 219075"/>
                <a:gd name="connsiteX16" fmla="*/ 788194 w 1566863"/>
                <a:gd name="connsiteY16" fmla="*/ 59531 h 219075"/>
                <a:gd name="connsiteX17" fmla="*/ 788194 w 1566863"/>
                <a:gd name="connsiteY17" fmla="*/ 59531 h 219075"/>
                <a:gd name="connsiteX18" fmla="*/ 850107 w 1566863"/>
                <a:gd name="connsiteY18" fmla="*/ 97631 h 219075"/>
                <a:gd name="connsiteX19" fmla="*/ 940594 w 1566863"/>
                <a:gd name="connsiteY19" fmla="*/ 157162 h 219075"/>
                <a:gd name="connsiteX20" fmla="*/ 981075 w 1566863"/>
                <a:gd name="connsiteY20" fmla="*/ 180975 h 219075"/>
                <a:gd name="connsiteX21" fmla="*/ 1007269 w 1566863"/>
                <a:gd name="connsiteY21" fmla="*/ 164306 h 219075"/>
                <a:gd name="connsiteX22" fmla="*/ 1038225 w 1566863"/>
                <a:gd name="connsiteY22" fmla="*/ 147637 h 219075"/>
                <a:gd name="connsiteX23" fmla="*/ 1057275 w 1566863"/>
                <a:gd name="connsiteY23" fmla="*/ 142875 h 219075"/>
                <a:gd name="connsiteX24" fmla="*/ 1088232 w 1566863"/>
                <a:gd name="connsiteY24" fmla="*/ 154781 h 219075"/>
                <a:gd name="connsiteX25" fmla="*/ 1121569 w 1566863"/>
                <a:gd name="connsiteY25" fmla="*/ 161925 h 219075"/>
                <a:gd name="connsiteX26" fmla="*/ 1152525 w 1566863"/>
                <a:gd name="connsiteY26" fmla="*/ 135731 h 219075"/>
                <a:gd name="connsiteX27" fmla="*/ 1193007 w 1566863"/>
                <a:gd name="connsiteY27" fmla="*/ 107156 h 219075"/>
                <a:gd name="connsiteX28" fmla="*/ 1219200 w 1566863"/>
                <a:gd name="connsiteY28" fmla="*/ 116681 h 219075"/>
                <a:gd name="connsiteX29" fmla="*/ 1247775 w 1566863"/>
                <a:gd name="connsiteY29" fmla="*/ 166687 h 219075"/>
                <a:gd name="connsiteX30" fmla="*/ 1269207 w 1566863"/>
                <a:gd name="connsiteY30" fmla="*/ 190500 h 219075"/>
                <a:gd name="connsiteX31" fmla="*/ 1290638 w 1566863"/>
                <a:gd name="connsiteY31" fmla="*/ 190500 h 219075"/>
                <a:gd name="connsiteX32" fmla="*/ 1321594 w 1566863"/>
                <a:gd name="connsiteY32" fmla="*/ 157162 h 219075"/>
                <a:gd name="connsiteX33" fmla="*/ 1347788 w 1566863"/>
                <a:gd name="connsiteY33" fmla="*/ 128587 h 219075"/>
                <a:gd name="connsiteX34" fmla="*/ 1359694 w 1566863"/>
                <a:gd name="connsiteY34" fmla="*/ 119062 h 219075"/>
                <a:gd name="connsiteX35" fmla="*/ 1393032 w 1566863"/>
                <a:gd name="connsiteY35" fmla="*/ 116681 h 219075"/>
                <a:gd name="connsiteX36" fmla="*/ 1440657 w 1566863"/>
                <a:gd name="connsiteY36" fmla="*/ 135731 h 219075"/>
                <a:gd name="connsiteX37" fmla="*/ 1466850 w 1566863"/>
                <a:gd name="connsiteY37" fmla="*/ 173831 h 219075"/>
                <a:gd name="connsiteX38" fmla="*/ 1493044 w 1566863"/>
                <a:gd name="connsiteY38" fmla="*/ 200025 h 219075"/>
                <a:gd name="connsiteX39" fmla="*/ 1509713 w 1566863"/>
                <a:gd name="connsiteY39" fmla="*/ 219075 h 219075"/>
                <a:gd name="connsiteX40" fmla="*/ 1514475 w 1566863"/>
                <a:gd name="connsiteY40" fmla="*/ 159543 h 219075"/>
                <a:gd name="connsiteX41" fmla="*/ 1535907 w 1566863"/>
                <a:gd name="connsiteY41" fmla="*/ 107156 h 219075"/>
                <a:gd name="connsiteX42" fmla="*/ 1566863 w 1566863"/>
                <a:gd name="connsiteY42" fmla="*/ 54768 h 219075"/>
                <a:gd name="connsiteX0" fmla="*/ 1566863 w 1566863"/>
                <a:gd name="connsiteY0" fmla="*/ 54768 h 219075"/>
                <a:gd name="connsiteX1" fmla="*/ 1519238 w 1566863"/>
                <a:gd name="connsiteY1" fmla="*/ 50006 h 219075"/>
                <a:gd name="connsiteX2" fmla="*/ 1459707 w 1566863"/>
                <a:gd name="connsiteY2" fmla="*/ 23812 h 219075"/>
                <a:gd name="connsiteX3" fmla="*/ 1433513 w 1566863"/>
                <a:gd name="connsiteY3" fmla="*/ 0 h 219075"/>
                <a:gd name="connsiteX4" fmla="*/ 0 w 1566863"/>
                <a:gd name="connsiteY4" fmla="*/ 0 h 219075"/>
                <a:gd name="connsiteX5" fmla="*/ 100013 w 1566863"/>
                <a:gd name="connsiteY5" fmla="*/ 16668 h 219075"/>
                <a:gd name="connsiteX6" fmla="*/ 252413 w 1566863"/>
                <a:gd name="connsiteY6" fmla="*/ 33337 h 219075"/>
                <a:gd name="connsiteX7" fmla="*/ 376238 w 1566863"/>
                <a:gd name="connsiteY7" fmla="*/ 50006 h 219075"/>
                <a:gd name="connsiteX8" fmla="*/ 502444 w 1566863"/>
                <a:gd name="connsiteY8" fmla="*/ 52387 h 219075"/>
                <a:gd name="connsiteX9" fmla="*/ 554832 w 1566863"/>
                <a:gd name="connsiteY9" fmla="*/ 59531 h 219075"/>
                <a:gd name="connsiteX10" fmla="*/ 640557 w 1566863"/>
                <a:gd name="connsiteY10" fmla="*/ 71437 h 219075"/>
                <a:gd name="connsiteX11" fmla="*/ 676275 w 1566863"/>
                <a:gd name="connsiteY11" fmla="*/ 73818 h 219075"/>
                <a:gd name="connsiteX12" fmla="*/ 723900 w 1566863"/>
                <a:gd name="connsiteY12" fmla="*/ 76200 h 219075"/>
                <a:gd name="connsiteX13" fmla="*/ 723900 w 1566863"/>
                <a:gd name="connsiteY13" fmla="*/ 35718 h 219075"/>
                <a:gd name="connsiteX14" fmla="*/ 752475 w 1566863"/>
                <a:gd name="connsiteY14" fmla="*/ 35718 h 219075"/>
                <a:gd name="connsiteX15" fmla="*/ 781050 w 1566863"/>
                <a:gd name="connsiteY15" fmla="*/ 52387 h 219075"/>
                <a:gd name="connsiteX16" fmla="*/ 788194 w 1566863"/>
                <a:gd name="connsiteY16" fmla="*/ 59531 h 219075"/>
                <a:gd name="connsiteX17" fmla="*/ 788194 w 1566863"/>
                <a:gd name="connsiteY17" fmla="*/ 59531 h 219075"/>
                <a:gd name="connsiteX18" fmla="*/ 850107 w 1566863"/>
                <a:gd name="connsiteY18" fmla="*/ 97631 h 219075"/>
                <a:gd name="connsiteX19" fmla="*/ 940594 w 1566863"/>
                <a:gd name="connsiteY19" fmla="*/ 157162 h 219075"/>
                <a:gd name="connsiteX20" fmla="*/ 981075 w 1566863"/>
                <a:gd name="connsiteY20" fmla="*/ 180975 h 219075"/>
                <a:gd name="connsiteX21" fmla="*/ 1007269 w 1566863"/>
                <a:gd name="connsiteY21" fmla="*/ 164306 h 219075"/>
                <a:gd name="connsiteX22" fmla="*/ 1038225 w 1566863"/>
                <a:gd name="connsiteY22" fmla="*/ 147637 h 219075"/>
                <a:gd name="connsiteX23" fmla="*/ 1057275 w 1566863"/>
                <a:gd name="connsiteY23" fmla="*/ 142875 h 219075"/>
                <a:gd name="connsiteX24" fmla="*/ 1088232 w 1566863"/>
                <a:gd name="connsiteY24" fmla="*/ 154781 h 219075"/>
                <a:gd name="connsiteX25" fmla="*/ 1121569 w 1566863"/>
                <a:gd name="connsiteY25" fmla="*/ 161925 h 219075"/>
                <a:gd name="connsiteX26" fmla="*/ 1152525 w 1566863"/>
                <a:gd name="connsiteY26" fmla="*/ 135731 h 219075"/>
                <a:gd name="connsiteX27" fmla="*/ 1193007 w 1566863"/>
                <a:gd name="connsiteY27" fmla="*/ 107156 h 219075"/>
                <a:gd name="connsiteX28" fmla="*/ 1219200 w 1566863"/>
                <a:gd name="connsiteY28" fmla="*/ 116681 h 219075"/>
                <a:gd name="connsiteX29" fmla="*/ 1247775 w 1566863"/>
                <a:gd name="connsiteY29" fmla="*/ 166687 h 219075"/>
                <a:gd name="connsiteX30" fmla="*/ 1269207 w 1566863"/>
                <a:gd name="connsiteY30" fmla="*/ 190500 h 219075"/>
                <a:gd name="connsiteX31" fmla="*/ 1290638 w 1566863"/>
                <a:gd name="connsiteY31" fmla="*/ 190500 h 219075"/>
                <a:gd name="connsiteX32" fmla="*/ 1321594 w 1566863"/>
                <a:gd name="connsiteY32" fmla="*/ 157162 h 219075"/>
                <a:gd name="connsiteX33" fmla="*/ 1347788 w 1566863"/>
                <a:gd name="connsiteY33" fmla="*/ 128587 h 219075"/>
                <a:gd name="connsiteX34" fmla="*/ 1359694 w 1566863"/>
                <a:gd name="connsiteY34" fmla="*/ 119062 h 219075"/>
                <a:gd name="connsiteX35" fmla="*/ 1393032 w 1566863"/>
                <a:gd name="connsiteY35" fmla="*/ 116681 h 219075"/>
                <a:gd name="connsiteX36" fmla="*/ 1440657 w 1566863"/>
                <a:gd name="connsiteY36" fmla="*/ 145256 h 219075"/>
                <a:gd name="connsiteX37" fmla="*/ 1466850 w 1566863"/>
                <a:gd name="connsiteY37" fmla="*/ 173831 h 219075"/>
                <a:gd name="connsiteX38" fmla="*/ 1493044 w 1566863"/>
                <a:gd name="connsiteY38" fmla="*/ 200025 h 219075"/>
                <a:gd name="connsiteX39" fmla="*/ 1509713 w 1566863"/>
                <a:gd name="connsiteY39" fmla="*/ 219075 h 219075"/>
                <a:gd name="connsiteX40" fmla="*/ 1514475 w 1566863"/>
                <a:gd name="connsiteY40" fmla="*/ 159543 h 219075"/>
                <a:gd name="connsiteX41" fmla="*/ 1535907 w 1566863"/>
                <a:gd name="connsiteY41" fmla="*/ 107156 h 219075"/>
                <a:gd name="connsiteX42" fmla="*/ 1566863 w 1566863"/>
                <a:gd name="connsiteY42" fmla="*/ 54768 h 219075"/>
                <a:gd name="connsiteX0" fmla="*/ 1566863 w 1566863"/>
                <a:gd name="connsiteY0" fmla="*/ 54768 h 219075"/>
                <a:gd name="connsiteX1" fmla="*/ 1519238 w 1566863"/>
                <a:gd name="connsiteY1" fmla="*/ 50006 h 219075"/>
                <a:gd name="connsiteX2" fmla="*/ 1459707 w 1566863"/>
                <a:gd name="connsiteY2" fmla="*/ 23812 h 219075"/>
                <a:gd name="connsiteX3" fmla="*/ 1433513 w 1566863"/>
                <a:gd name="connsiteY3" fmla="*/ 0 h 219075"/>
                <a:gd name="connsiteX4" fmla="*/ 0 w 1566863"/>
                <a:gd name="connsiteY4" fmla="*/ 0 h 219075"/>
                <a:gd name="connsiteX5" fmla="*/ 100013 w 1566863"/>
                <a:gd name="connsiteY5" fmla="*/ 16668 h 219075"/>
                <a:gd name="connsiteX6" fmla="*/ 252413 w 1566863"/>
                <a:gd name="connsiteY6" fmla="*/ 33337 h 219075"/>
                <a:gd name="connsiteX7" fmla="*/ 376238 w 1566863"/>
                <a:gd name="connsiteY7" fmla="*/ 50006 h 219075"/>
                <a:gd name="connsiteX8" fmla="*/ 492919 w 1566863"/>
                <a:gd name="connsiteY8" fmla="*/ 64293 h 219075"/>
                <a:gd name="connsiteX9" fmla="*/ 554832 w 1566863"/>
                <a:gd name="connsiteY9" fmla="*/ 59531 h 219075"/>
                <a:gd name="connsiteX10" fmla="*/ 640557 w 1566863"/>
                <a:gd name="connsiteY10" fmla="*/ 71437 h 219075"/>
                <a:gd name="connsiteX11" fmla="*/ 676275 w 1566863"/>
                <a:gd name="connsiteY11" fmla="*/ 73818 h 219075"/>
                <a:gd name="connsiteX12" fmla="*/ 723900 w 1566863"/>
                <a:gd name="connsiteY12" fmla="*/ 76200 h 219075"/>
                <a:gd name="connsiteX13" fmla="*/ 723900 w 1566863"/>
                <a:gd name="connsiteY13" fmla="*/ 35718 h 219075"/>
                <a:gd name="connsiteX14" fmla="*/ 752475 w 1566863"/>
                <a:gd name="connsiteY14" fmla="*/ 35718 h 219075"/>
                <a:gd name="connsiteX15" fmla="*/ 781050 w 1566863"/>
                <a:gd name="connsiteY15" fmla="*/ 52387 h 219075"/>
                <a:gd name="connsiteX16" fmla="*/ 788194 w 1566863"/>
                <a:gd name="connsiteY16" fmla="*/ 59531 h 219075"/>
                <a:gd name="connsiteX17" fmla="*/ 788194 w 1566863"/>
                <a:gd name="connsiteY17" fmla="*/ 59531 h 219075"/>
                <a:gd name="connsiteX18" fmla="*/ 850107 w 1566863"/>
                <a:gd name="connsiteY18" fmla="*/ 97631 h 219075"/>
                <a:gd name="connsiteX19" fmla="*/ 940594 w 1566863"/>
                <a:gd name="connsiteY19" fmla="*/ 157162 h 219075"/>
                <a:gd name="connsiteX20" fmla="*/ 981075 w 1566863"/>
                <a:gd name="connsiteY20" fmla="*/ 180975 h 219075"/>
                <a:gd name="connsiteX21" fmla="*/ 1007269 w 1566863"/>
                <a:gd name="connsiteY21" fmla="*/ 164306 h 219075"/>
                <a:gd name="connsiteX22" fmla="*/ 1038225 w 1566863"/>
                <a:gd name="connsiteY22" fmla="*/ 147637 h 219075"/>
                <a:gd name="connsiteX23" fmla="*/ 1057275 w 1566863"/>
                <a:gd name="connsiteY23" fmla="*/ 142875 h 219075"/>
                <a:gd name="connsiteX24" fmla="*/ 1088232 w 1566863"/>
                <a:gd name="connsiteY24" fmla="*/ 154781 h 219075"/>
                <a:gd name="connsiteX25" fmla="*/ 1121569 w 1566863"/>
                <a:gd name="connsiteY25" fmla="*/ 161925 h 219075"/>
                <a:gd name="connsiteX26" fmla="*/ 1152525 w 1566863"/>
                <a:gd name="connsiteY26" fmla="*/ 135731 h 219075"/>
                <a:gd name="connsiteX27" fmla="*/ 1193007 w 1566863"/>
                <a:gd name="connsiteY27" fmla="*/ 107156 h 219075"/>
                <a:gd name="connsiteX28" fmla="*/ 1219200 w 1566863"/>
                <a:gd name="connsiteY28" fmla="*/ 116681 h 219075"/>
                <a:gd name="connsiteX29" fmla="*/ 1247775 w 1566863"/>
                <a:gd name="connsiteY29" fmla="*/ 166687 h 219075"/>
                <a:gd name="connsiteX30" fmla="*/ 1269207 w 1566863"/>
                <a:gd name="connsiteY30" fmla="*/ 190500 h 219075"/>
                <a:gd name="connsiteX31" fmla="*/ 1290638 w 1566863"/>
                <a:gd name="connsiteY31" fmla="*/ 190500 h 219075"/>
                <a:gd name="connsiteX32" fmla="*/ 1321594 w 1566863"/>
                <a:gd name="connsiteY32" fmla="*/ 157162 h 219075"/>
                <a:gd name="connsiteX33" fmla="*/ 1347788 w 1566863"/>
                <a:gd name="connsiteY33" fmla="*/ 128587 h 219075"/>
                <a:gd name="connsiteX34" fmla="*/ 1359694 w 1566863"/>
                <a:gd name="connsiteY34" fmla="*/ 119062 h 219075"/>
                <a:gd name="connsiteX35" fmla="*/ 1393032 w 1566863"/>
                <a:gd name="connsiteY35" fmla="*/ 116681 h 219075"/>
                <a:gd name="connsiteX36" fmla="*/ 1440657 w 1566863"/>
                <a:gd name="connsiteY36" fmla="*/ 145256 h 219075"/>
                <a:gd name="connsiteX37" fmla="*/ 1466850 w 1566863"/>
                <a:gd name="connsiteY37" fmla="*/ 173831 h 219075"/>
                <a:gd name="connsiteX38" fmla="*/ 1493044 w 1566863"/>
                <a:gd name="connsiteY38" fmla="*/ 200025 h 219075"/>
                <a:gd name="connsiteX39" fmla="*/ 1509713 w 1566863"/>
                <a:gd name="connsiteY39" fmla="*/ 219075 h 219075"/>
                <a:gd name="connsiteX40" fmla="*/ 1514475 w 1566863"/>
                <a:gd name="connsiteY40" fmla="*/ 159543 h 219075"/>
                <a:gd name="connsiteX41" fmla="*/ 1535907 w 1566863"/>
                <a:gd name="connsiteY41" fmla="*/ 107156 h 219075"/>
                <a:gd name="connsiteX42" fmla="*/ 1566863 w 1566863"/>
                <a:gd name="connsiteY42" fmla="*/ 54768 h 219075"/>
                <a:gd name="connsiteX0" fmla="*/ 1566863 w 1566863"/>
                <a:gd name="connsiteY0" fmla="*/ 54768 h 219075"/>
                <a:gd name="connsiteX1" fmla="*/ 1519238 w 1566863"/>
                <a:gd name="connsiteY1" fmla="*/ 50006 h 219075"/>
                <a:gd name="connsiteX2" fmla="*/ 1459707 w 1566863"/>
                <a:gd name="connsiteY2" fmla="*/ 23812 h 219075"/>
                <a:gd name="connsiteX3" fmla="*/ 1433513 w 1566863"/>
                <a:gd name="connsiteY3" fmla="*/ 0 h 219075"/>
                <a:gd name="connsiteX4" fmla="*/ 0 w 1566863"/>
                <a:gd name="connsiteY4" fmla="*/ 0 h 219075"/>
                <a:gd name="connsiteX5" fmla="*/ 100013 w 1566863"/>
                <a:gd name="connsiteY5" fmla="*/ 16668 h 219075"/>
                <a:gd name="connsiteX6" fmla="*/ 252413 w 1566863"/>
                <a:gd name="connsiteY6" fmla="*/ 33337 h 219075"/>
                <a:gd name="connsiteX7" fmla="*/ 376238 w 1566863"/>
                <a:gd name="connsiteY7" fmla="*/ 50006 h 219075"/>
                <a:gd name="connsiteX8" fmla="*/ 492919 w 1566863"/>
                <a:gd name="connsiteY8" fmla="*/ 64293 h 219075"/>
                <a:gd name="connsiteX9" fmla="*/ 554832 w 1566863"/>
                <a:gd name="connsiteY9" fmla="*/ 59531 h 219075"/>
                <a:gd name="connsiteX10" fmla="*/ 640557 w 1566863"/>
                <a:gd name="connsiteY10" fmla="*/ 71437 h 219075"/>
                <a:gd name="connsiteX11" fmla="*/ 676275 w 1566863"/>
                <a:gd name="connsiteY11" fmla="*/ 73818 h 219075"/>
                <a:gd name="connsiteX12" fmla="*/ 723900 w 1566863"/>
                <a:gd name="connsiteY12" fmla="*/ 76200 h 219075"/>
                <a:gd name="connsiteX13" fmla="*/ 735806 w 1566863"/>
                <a:gd name="connsiteY13" fmla="*/ 45243 h 219075"/>
                <a:gd name="connsiteX14" fmla="*/ 752475 w 1566863"/>
                <a:gd name="connsiteY14" fmla="*/ 35718 h 219075"/>
                <a:gd name="connsiteX15" fmla="*/ 781050 w 1566863"/>
                <a:gd name="connsiteY15" fmla="*/ 52387 h 219075"/>
                <a:gd name="connsiteX16" fmla="*/ 788194 w 1566863"/>
                <a:gd name="connsiteY16" fmla="*/ 59531 h 219075"/>
                <a:gd name="connsiteX17" fmla="*/ 788194 w 1566863"/>
                <a:gd name="connsiteY17" fmla="*/ 59531 h 219075"/>
                <a:gd name="connsiteX18" fmla="*/ 850107 w 1566863"/>
                <a:gd name="connsiteY18" fmla="*/ 97631 h 219075"/>
                <a:gd name="connsiteX19" fmla="*/ 940594 w 1566863"/>
                <a:gd name="connsiteY19" fmla="*/ 157162 h 219075"/>
                <a:gd name="connsiteX20" fmla="*/ 981075 w 1566863"/>
                <a:gd name="connsiteY20" fmla="*/ 180975 h 219075"/>
                <a:gd name="connsiteX21" fmla="*/ 1007269 w 1566863"/>
                <a:gd name="connsiteY21" fmla="*/ 164306 h 219075"/>
                <a:gd name="connsiteX22" fmla="*/ 1038225 w 1566863"/>
                <a:gd name="connsiteY22" fmla="*/ 147637 h 219075"/>
                <a:gd name="connsiteX23" fmla="*/ 1057275 w 1566863"/>
                <a:gd name="connsiteY23" fmla="*/ 142875 h 219075"/>
                <a:gd name="connsiteX24" fmla="*/ 1088232 w 1566863"/>
                <a:gd name="connsiteY24" fmla="*/ 154781 h 219075"/>
                <a:gd name="connsiteX25" fmla="*/ 1121569 w 1566863"/>
                <a:gd name="connsiteY25" fmla="*/ 161925 h 219075"/>
                <a:gd name="connsiteX26" fmla="*/ 1152525 w 1566863"/>
                <a:gd name="connsiteY26" fmla="*/ 135731 h 219075"/>
                <a:gd name="connsiteX27" fmla="*/ 1193007 w 1566863"/>
                <a:gd name="connsiteY27" fmla="*/ 107156 h 219075"/>
                <a:gd name="connsiteX28" fmla="*/ 1219200 w 1566863"/>
                <a:gd name="connsiteY28" fmla="*/ 116681 h 219075"/>
                <a:gd name="connsiteX29" fmla="*/ 1247775 w 1566863"/>
                <a:gd name="connsiteY29" fmla="*/ 166687 h 219075"/>
                <a:gd name="connsiteX30" fmla="*/ 1269207 w 1566863"/>
                <a:gd name="connsiteY30" fmla="*/ 190500 h 219075"/>
                <a:gd name="connsiteX31" fmla="*/ 1290638 w 1566863"/>
                <a:gd name="connsiteY31" fmla="*/ 190500 h 219075"/>
                <a:gd name="connsiteX32" fmla="*/ 1321594 w 1566863"/>
                <a:gd name="connsiteY32" fmla="*/ 157162 h 219075"/>
                <a:gd name="connsiteX33" fmla="*/ 1347788 w 1566863"/>
                <a:gd name="connsiteY33" fmla="*/ 128587 h 219075"/>
                <a:gd name="connsiteX34" fmla="*/ 1359694 w 1566863"/>
                <a:gd name="connsiteY34" fmla="*/ 119062 h 219075"/>
                <a:gd name="connsiteX35" fmla="*/ 1393032 w 1566863"/>
                <a:gd name="connsiteY35" fmla="*/ 116681 h 219075"/>
                <a:gd name="connsiteX36" fmla="*/ 1440657 w 1566863"/>
                <a:gd name="connsiteY36" fmla="*/ 145256 h 219075"/>
                <a:gd name="connsiteX37" fmla="*/ 1466850 w 1566863"/>
                <a:gd name="connsiteY37" fmla="*/ 173831 h 219075"/>
                <a:gd name="connsiteX38" fmla="*/ 1493044 w 1566863"/>
                <a:gd name="connsiteY38" fmla="*/ 200025 h 219075"/>
                <a:gd name="connsiteX39" fmla="*/ 1509713 w 1566863"/>
                <a:gd name="connsiteY39" fmla="*/ 219075 h 219075"/>
                <a:gd name="connsiteX40" fmla="*/ 1514475 w 1566863"/>
                <a:gd name="connsiteY40" fmla="*/ 159543 h 219075"/>
                <a:gd name="connsiteX41" fmla="*/ 1535907 w 1566863"/>
                <a:gd name="connsiteY41" fmla="*/ 107156 h 219075"/>
                <a:gd name="connsiteX42" fmla="*/ 1566863 w 1566863"/>
                <a:gd name="connsiteY42" fmla="*/ 54768 h 219075"/>
                <a:gd name="connsiteX0" fmla="*/ 1566863 w 1566863"/>
                <a:gd name="connsiteY0" fmla="*/ 54768 h 219075"/>
                <a:gd name="connsiteX1" fmla="*/ 1519238 w 1566863"/>
                <a:gd name="connsiteY1" fmla="*/ 50006 h 219075"/>
                <a:gd name="connsiteX2" fmla="*/ 1459707 w 1566863"/>
                <a:gd name="connsiteY2" fmla="*/ 23812 h 219075"/>
                <a:gd name="connsiteX3" fmla="*/ 1433513 w 1566863"/>
                <a:gd name="connsiteY3" fmla="*/ 0 h 219075"/>
                <a:gd name="connsiteX4" fmla="*/ 0 w 1566863"/>
                <a:gd name="connsiteY4" fmla="*/ 0 h 219075"/>
                <a:gd name="connsiteX5" fmla="*/ 100013 w 1566863"/>
                <a:gd name="connsiteY5" fmla="*/ 16668 h 219075"/>
                <a:gd name="connsiteX6" fmla="*/ 252413 w 1566863"/>
                <a:gd name="connsiteY6" fmla="*/ 33337 h 219075"/>
                <a:gd name="connsiteX7" fmla="*/ 376238 w 1566863"/>
                <a:gd name="connsiteY7" fmla="*/ 50006 h 219075"/>
                <a:gd name="connsiteX8" fmla="*/ 492919 w 1566863"/>
                <a:gd name="connsiteY8" fmla="*/ 64293 h 219075"/>
                <a:gd name="connsiteX9" fmla="*/ 554832 w 1566863"/>
                <a:gd name="connsiteY9" fmla="*/ 59531 h 219075"/>
                <a:gd name="connsiteX10" fmla="*/ 640557 w 1566863"/>
                <a:gd name="connsiteY10" fmla="*/ 71437 h 219075"/>
                <a:gd name="connsiteX11" fmla="*/ 676275 w 1566863"/>
                <a:gd name="connsiteY11" fmla="*/ 73818 h 219075"/>
                <a:gd name="connsiteX12" fmla="*/ 726281 w 1566863"/>
                <a:gd name="connsiteY12" fmla="*/ 83344 h 219075"/>
                <a:gd name="connsiteX13" fmla="*/ 735806 w 1566863"/>
                <a:gd name="connsiteY13" fmla="*/ 45243 h 219075"/>
                <a:gd name="connsiteX14" fmla="*/ 752475 w 1566863"/>
                <a:gd name="connsiteY14" fmla="*/ 35718 h 219075"/>
                <a:gd name="connsiteX15" fmla="*/ 781050 w 1566863"/>
                <a:gd name="connsiteY15" fmla="*/ 52387 h 219075"/>
                <a:gd name="connsiteX16" fmla="*/ 788194 w 1566863"/>
                <a:gd name="connsiteY16" fmla="*/ 59531 h 219075"/>
                <a:gd name="connsiteX17" fmla="*/ 788194 w 1566863"/>
                <a:gd name="connsiteY17" fmla="*/ 59531 h 219075"/>
                <a:gd name="connsiteX18" fmla="*/ 850107 w 1566863"/>
                <a:gd name="connsiteY18" fmla="*/ 97631 h 219075"/>
                <a:gd name="connsiteX19" fmla="*/ 940594 w 1566863"/>
                <a:gd name="connsiteY19" fmla="*/ 157162 h 219075"/>
                <a:gd name="connsiteX20" fmla="*/ 981075 w 1566863"/>
                <a:gd name="connsiteY20" fmla="*/ 180975 h 219075"/>
                <a:gd name="connsiteX21" fmla="*/ 1007269 w 1566863"/>
                <a:gd name="connsiteY21" fmla="*/ 164306 h 219075"/>
                <a:gd name="connsiteX22" fmla="*/ 1038225 w 1566863"/>
                <a:gd name="connsiteY22" fmla="*/ 147637 h 219075"/>
                <a:gd name="connsiteX23" fmla="*/ 1057275 w 1566863"/>
                <a:gd name="connsiteY23" fmla="*/ 142875 h 219075"/>
                <a:gd name="connsiteX24" fmla="*/ 1088232 w 1566863"/>
                <a:gd name="connsiteY24" fmla="*/ 154781 h 219075"/>
                <a:gd name="connsiteX25" fmla="*/ 1121569 w 1566863"/>
                <a:gd name="connsiteY25" fmla="*/ 161925 h 219075"/>
                <a:gd name="connsiteX26" fmla="*/ 1152525 w 1566863"/>
                <a:gd name="connsiteY26" fmla="*/ 135731 h 219075"/>
                <a:gd name="connsiteX27" fmla="*/ 1193007 w 1566863"/>
                <a:gd name="connsiteY27" fmla="*/ 107156 h 219075"/>
                <a:gd name="connsiteX28" fmla="*/ 1219200 w 1566863"/>
                <a:gd name="connsiteY28" fmla="*/ 116681 h 219075"/>
                <a:gd name="connsiteX29" fmla="*/ 1247775 w 1566863"/>
                <a:gd name="connsiteY29" fmla="*/ 166687 h 219075"/>
                <a:gd name="connsiteX30" fmla="*/ 1269207 w 1566863"/>
                <a:gd name="connsiteY30" fmla="*/ 190500 h 219075"/>
                <a:gd name="connsiteX31" fmla="*/ 1290638 w 1566863"/>
                <a:gd name="connsiteY31" fmla="*/ 190500 h 219075"/>
                <a:gd name="connsiteX32" fmla="*/ 1321594 w 1566863"/>
                <a:gd name="connsiteY32" fmla="*/ 157162 h 219075"/>
                <a:gd name="connsiteX33" fmla="*/ 1347788 w 1566863"/>
                <a:gd name="connsiteY33" fmla="*/ 128587 h 219075"/>
                <a:gd name="connsiteX34" fmla="*/ 1359694 w 1566863"/>
                <a:gd name="connsiteY34" fmla="*/ 119062 h 219075"/>
                <a:gd name="connsiteX35" fmla="*/ 1393032 w 1566863"/>
                <a:gd name="connsiteY35" fmla="*/ 116681 h 219075"/>
                <a:gd name="connsiteX36" fmla="*/ 1440657 w 1566863"/>
                <a:gd name="connsiteY36" fmla="*/ 145256 h 219075"/>
                <a:gd name="connsiteX37" fmla="*/ 1466850 w 1566863"/>
                <a:gd name="connsiteY37" fmla="*/ 173831 h 219075"/>
                <a:gd name="connsiteX38" fmla="*/ 1493044 w 1566863"/>
                <a:gd name="connsiteY38" fmla="*/ 200025 h 219075"/>
                <a:gd name="connsiteX39" fmla="*/ 1509713 w 1566863"/>
                <a:gd name="connsiteY39" fmla="*/ 219075 h 219075"/>
                <a:gd name="connsiteX40" fmla="*/ 1514475 w 1566863"/>
                <a:gd name="connsiteY40" fmla="*/ 159543 h 219075"/>
                <a:gd name="connsiteX41" fmla="*/ 1535907 w 1566863"/>
                <a:gd name="connsiteY41" fmla="*/ 107156 h 219075"/>
                <a:gd name="connsiteX42" fmla="*/ 1566863 w 1566863"/>
                <a:gd name="connsiteY42" fmla="*/ 54768 h 219075"/>
                <a:gd name="connsiteX0" fmla="*/ 1566863 w 1566863"/>
                <a:gd name="connsiteY0" fmla="*/ 54768 h 219075"/>
                <a:gd name="connsiteX1" fmla="*/ 1519238 w 1566863"/>
                <a:gd name="connsiteY1" fmla="*/ 50006 h 219075"/>
                <a:gd name="connsiteX2" fmla="*/ 1459707 w 1566863"/>
                <a:gd name="connsiteY2" fmla="*/ 23812 h 219075"/>
                <a:gd name="connsiteX3" fmla="*/ 1433513 w 1566863"/>
                <a:gd name="connsiteY3" fmla="*/ 0 h 219075"/>
                <a:gd name="connsiteX4" fmla="*/ 0 w 1566863"/>
                <a:gd name="connsiteY4" fmla="*/ 0 h 219075"/>
                <a:gd name="connsiteX5" fmla="*/ 100013 w 1566863"/>
                <a:gd name="connsiteY5" fmla="*/ 16668 h 219075"/>
                <a:gd name="connsiteX6" fmla="*/ 252413 w 1566863"/>
                <a:gd name="connsiteY6" fmla="*/ 33337 h 219075"/>
                <a:gd name="connsiteX7" fmla="*/ 376238 w 1566863"/>
                <a:gd name="connsiteY7" fmla="*/ 50006 h 219075"/>
                <a:gd name="connsiteX8" fmla="*/ 492919 w 1566863"/>
                <a:gd name="connsiteY8" fmla="*/ 64293 h 219075"/>
                <a:gd name="connsiteX9" fmla="*/ 554832 w 1566863"/>
                <a:gd name="connsiteY9" fmla="*/ 59531 h 219075"/>
                <a:gd name="connsiteX10" fmla="*/ 640557 w 1566863"/>
                <a:gd name="connsiteY10" fmla="*/ 71437 h 219075"/>
                <a:gd name="connsiteX11" fmla="*/ 676275 w 1566863"/>
                <a:gd name="connsiteY11" fmla="*/ 73818 h 219075"/>
                <a:gd name="connsiteX12" fmla="*/ 726281 w 1566863"/>
                <a:gd name="connsiteY12" fmla="*/ 83344 h 219075"/>
                <a:gd name="connsiteX13" fmla="*/ 735806 w 1566863"/>
                <a:gd name="connsiteY13" fmla="*/ 45243 h 219075"/>
                <a:gd name="connsiteX14" fmla="*/ 752475 w 1566863"/>
                <a:gd name="connsiteY14" fmla="*/ 35718 h 219075"/>
                <a:gd name="connsiteX15" fmla="*/ 781050 w 1566863"/>
                <a:gd name="connsiteY15" fmla="*/ 52387 h 219075"/>
                <a:gd name="connsiteX16" fmla="*/ 788194 w 1566863"/>
                <a:gd name="connsiteY16" fmla="*/ 59531 h 219075"/>
                <a:gd name="connsiteX17" fmla="*/ 788194 w 1566863"/>
                <a:gd name="connsiteY17" fmla="*/ 59531 h 219075"/>
                <a:gd name="connsiteX18" fmla="*/ 850107 w 1566863"/>
                <a:gd name="connsiteY18" fmla="*/ 97631 h 219075"/>
                <a:gd name="connsiteX19" fmla="*/ 940594 w 1566863"/>
                <a:gd name="connsiteY19" fmla="*/ 157162 h 219075"/>
                <a:gd name="connsiteX20" fmla="*/ 981075 w 1566863"/>
                <a:gd name="connsiteY20" fmla="*/ 180975 h 219075"/>
                <a:gd name="connsiteX21" fmla="*/ 1007269 w 1566863"/>
                <a:gd name="connsiteY21" fmla="*/ 164306 h 219075"/>
                <a:gd name="connsiteX22" fmla="*/ 1038225 w 1566863"/>
                <a:gd name="connsiteY22" fmla="*/ 147637 h 219075"/>
                <a:gd name="connsiteX23" fmla="*/ 1057275 w 1566863"/>
                <a:gd name="connsiteY23" fmla="*/ 142875 h 219075"/>
                <a:gd name="connsiteX24" fmla="*/ 1088232 w 1566863"/>
                <a:gd name="connsiteY24" fmla="*/ 154781 h 219075"/>
                <a:gd name="connsiteX25" fmla="*/ 1121569 w 1566863"/>
                <a:gd name="connsiteY25" fmla="*/ 161925 h 219075"/>
                <a:gd name="connsiteX26" fmla="*/ 1152525 w 1566863"/>
                <a:gd name="connsiteY26" fmla="*/ 135731 h 219075"/>
                <a:gd name="connsiteX27" fmla="*/ 1193007 w 1566863"/>
                <a:gd name="connsiteY27" fmla="*/ 107156 h 219075"/>
                <a:gd name="connsiteX28" fmla="*/ 1219200 w 1566863"/>
                <a:gd name="connsiteY28" fmla="*/ 116681 h 219075"/>
                <a:gd name="connsiteX29" fmla="*/ 1247775 w 1566863"/>
                <a:gd name="connsiteY29" fmla="*/ 166687 h 219075"/>
                <a:gd name="connsiteX30" fmla="*/ 1269207 w 1566863"/>
                <a:gd name="connsiteY30" fmla="*/ 190500 h 219075"/>
                <a:gd name="connsiteX31" fmla="*/ 1290638 w 1566863"/>
                <a:gd name="connsiteY31" fmla="*/ 190500 h 219075"/>
                <a:gd name="connsiteX32" fmla="*/ 1321594 w 1566863"/>
                <a:gd name="connsiteY32" fmla="*/ 157162 h 219075"/>
                <a:gd name="connsiteX33" fmla="*/ 1347788 w 1566863"/>
                <a:gd name="connsiteY33" fmla="*/ 128587 h 219075"/>
                <a:gd name="connsiteX34" fmla="*/ 1359694 w 1566863"/>
                <a:gd name="connsiteY34" fmla="*/ 119062 h 219075"/>
                <a:gd name="connsiteX35" fmla="*/ 1393032 w 1566863"/>
                <a:gd name="connsiteY35" fmla="*/ 116681 h 219075"/>
                <a:gd name="connsiteX36" fmla="*/ 1440657 w 1566863"/>
                <a:gd name="connsiteY36" fmla="*/ 145256 h 219075"/>
                <a:gd name="connsiteX37" fmla="*/ 1466850 w 1566863"/>
                <a:gd name="connsiteY37" fmla="*/ 173831 h 219075"/>
                <a:gd name="connsiteX38" fmla="*/ 1493044 w 1566863"/>
                <a:gd name="connsiteY38" fmla="*/ 200025 h 219075"/>
                <a:gd name="connsiteX39" fmla="*/ 1509713 w 1566863"/>
                <a:gd name="connsiteY39" fmla="*/ 219075 h 219075"/>
                <a:gd name="connsiteX40" fmla="*/ 1524000 w 1566863"/>
                <a:gd name="connsiteY40" fmla="*/ 157162 h 219075"/>
                <a:gd name="connsiteX41" fmla="*/ 1535907 w 1566863"/>
                <a:gd name="connsiteY41" fmla="*/ 107156 h 219075"/>
                <a:gd name="connsiteX42" fmla="*/ 1566863 w 1566863"/>
                <a:gd name="connsiteY42" fmla="*/ 54768 h 219075"/>
                <a:gd name="connsiteX0" fmla="*/ 1566863 w 1566863"/>
                <a:gd name="connsiteY0" fmla="*/ 54768 h 219075"/>
                <a:gd name="connsiteX1" fmla="*/ 1519238 w 1566863"/>
                <a:gd name="connsiteY1" fmla="*/ 50006 h 219075"/>
                <a:gd name="connsiteX2" fmla="*/ 1459707 w 1566863"/>
                <a:gd name="connsiteY2" fmla="*/ 23812 h 219075"/>
                <a:gd name="connsiteX3" fmla="*/ 1433513 w 1566863"/>
                <a:gd name="connsiteY3" fmla="*/ 0 h 219075"/>
                <a:gd name="connsiteX4" fmla="*/ 0 w 1566863"/>
                <a:gd name="connsiteY4" fmla="*/ 0 h 219075"/>
                <a:gd name="connsiteX5" fmla="*/ 100013 w 1566863"/>
                <a:gd name="connsiteY5" fmla="*/ 16668 h 219075"/>
                <a:gd name="connsiteX6" fmla="*/ 252413 w 1566863"/>
                <a:gd name="connsiteY6" fmla="*/ 33337 h 219075"/>
                <a:gd name="connsiteX7" fmla="*/ 376238 w 1566863"/>
                <a:gd name="connsiteY7" fmla="*/ 50006 h 219075"/>
                <a:gd name="connsiteX8" fmla="*/ 492919 w 1566863"/>
                <a:gd name="connsiteY8" fmla="*/ 64293 h 219075"/>
                <a:gd name="connsiteX9" fmla="*/ 554832 w 1566863"/>
                <a:gd name="connsiteY9" fmla="*/ 59531 h 219075"/>
                <a:gd name="connsiteX10" fmla="*/ 640557 w 1566863"/>
                <a:gd name="connsiteY10" fmla="*/ 71437 h 219075"/>
                <a:gd name="connsiteX11" fmla="*/ 676275 w 1566863"/>
                <a:gd name="connsiteY11" fmla="*/ 73818 h 219075"/>
                <a:gd name="connsiteX12" fmla="*/ 726281 w 1566863"/>
                <a:gd name="connsiteY12" fmla="*/ 83344 h 219075"/>
                <a:gd name="connsiteX13" fmla="*/ 735806 w 1566863"/>
                <a:gd name="connsiteY13" fmla="*/ 45243 h 219075"/>
                <a:gd name="connsiteX14" fmla="*/ 752475 w 1566863"/>
                <a:gd name="connsiteY14" fmla="*/ 35718 h 219075"/>
                <a:gd name="connsiteX15" fmla="*/ 781050 w 1566863"/>
                <a:gd name="connsiteY15" fmla="*/ 52387 h 219075"/>
                <a:gd name="connsiteX16" fmla="*/ 788194 w 1566863"/>
                <a:gd name="connsiteY16" fmla="*/ 59531 h 219075"/>
                <a:gd name="connsiteX17" fmla="*/ 788194 w 1566863"/>
                <a:gd name="connsiteY17" fmla="*/ 59531 h 219075"/>
                <a:gd name="connsiteX18" fmla="*/ 850107 w 1566863"/>
                <a:gd name="connsiteY18" fmla="*/ 97631 h 219075"/>
                <a:gd name="connsiteX19" fmla="*/ 940594 w 1566863"/>
                <a:gd name="connsiteY19" fmla="*/ 157162 h 219075"/>
                <a:gd name="connsiteX20" fmla="*/ 981075 w 1566863"/>
                <a:gd name="connsiteY20" fmla="*/ 180975 h 219075"/>
                <a:gd name="connsiteX21" fmla="*/ 1007269 w 1566863"/>
                <a:gd name="connsiteY21" fmla="*/ 164306 h 219075"/>
                <a:gd name="connsiteX22" fmla="*/ 1038225 w 1566863"/>
                <a:gd name="connsiteY22" fmla="*/ 147637 h 219075"/>
                <a:gd name="connsiteX23" fmla="*/ 1057275 w 1566863"/>
                <a:gd name="connsiteY23" fmla="*/ 142875 h 219075"/>
                <a:gd name="connsiteX24" fmla="*/ 1088232 w 1566863"/>
                <a:gd name="connsiteY24" fmla="*/ 154781 h 219075"/>
                <a:gd name="connsiteX25" fmla="*/ 1121569 w 1566863"/>
                <a:gd name="connsiteY25" fmla="*/ 161925 h 219075"/>
                <a:gd name="connsiteX26" fmla="*/ 1152525 w 1566863"/>
                <a:gd name="connsiteY26" fmla="*/ 135731 h 219075"/>
                <a:gd name="connsiteX27" fmla="*/ 1193007 w 1566863"/>
                <a:gd name="connsiteY27" fmla="*/ 107156 h 219075"/>
                <a:gd name="connsiteX28" fmla="*/ 1219200 w 1566863"/>
                <a:gd name="connsiteY28" fmla="*/ 116681 h 219075"/>
                <a:gd name="connsiteX29" fmla="*/ 1247775 w 1566863"/>
                <a:gd name="connsiteY29" fmla="*/ 166687 h 219075"/>
                <a:gd name="connsiteX30" fmla="*/ 1269207 w 1566863"/>
                <a:gd name="connsiteY30" fmla="*/ 190500 h 219075"/>
                <a:gd name="connsiteX31" fmla="*/ 1290638 w 1566863"/>
                <a:gd name="connsiteY31" fmla="*/ 190500 h 219075"/>
                <a:gd name="connsiteX32" fmla="*/ 1321594 w 1566863"/>
                <a:gd name="connsiteY32" fmla="*/ 157162 h 219075"/>
                <a:gd name="connsiteX33" fmla="*/ 1347788 w 1566863"/>
                <a:gd name="connsiteY33" fmla="*/ 128587 h 219075"/>
                <a:gd name="connsiteX34" fmla="*/ 1359694 w 1566863"/>
                <a:gd name="connsiteY34" fmla="*/ 119062 h 219075"/>
                <a:gd name="connsiteX35" fmla="*/ 1393032 w 1566863"/>
                <a:gd name="connsiteY35" fmla="*/ 116681 h 219075"/>
                <a:gd name="connsiteX36" fmla="*/ 1440657 w 1566863"/>
                <a:gd name="connsiteY36" fmla="*/ 145256 h 219075"/>
                <a:gd name="connsiteX37" fmla="*/ 1466850 w 1566863"/>
                <a:gd name="connsiteY37" fmla="*/ 173831 h 219075"/>
                <a:gd name="connsiteX38" fmla="*/ 1493044 w 1566863"/>
                <a:gd name="connsiteY38" fmla="*/ 200025 h 219075"/>
                <a:gd name="connsiteX39" fmla="*/ 1509713 w 1566863"/>
                <a:gd name="connsiteY39" fmla="*/ 219075 h 219075"/>
                <a:gd name="connsiteX40" fmla="*/ 1524000 w 1566863"/>
                <a:gd name="connsiteY40" fmla="*/ 157162 h 219075"/>
                <a:gd name="connsiteX41" fmla="*/ 1547813 w 1566863"/>
                <a:gd name="connsiteY41" fmla="*/ 104775 h 219075"/>
                <a:gd name="connsiteX42" fmla="*/ 1566863 w 1566863"/>
                <a:gd name="connsiteY42" fmla="*/ 54768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66863" h="219075">
                  <a:moveTo>
                    <a:pt x="1566863" y="54768"/>
                  </a:moveTo>
                  <a:lnTo>
                    <a:pt x="1519238" y="50006"/>
                  </a:lnTo>
                  <a:lnTo>
                    <a:pt x="1459707" y="23812"/>
                  </a:lnTo>
                  <a:lnTo>
                    <a:pt x="1433513" y="0"/>
                  </a:lnTo>
                  <a:lnTo>
                    <a:pt x="0" y="0"/>
                  </a:lnTo>
                  <a:lnTo>
                    <a:pt x="100013" y="16668"/>
                  </a:lnTo>
                  <a:lnTo>
                    <a:pt x="252413" y="33337"/>
                  </a:lnTo>
                  <a:lnTo>
                    <a:pt x="376238" y="50006"/>
                  </a:lnTo>
                  <a:lnTo>
                    <a:pt x="492919" y="64293"/>
                  </a:lnTo>
                  <a:cubicBezTo>
                    <a:pt x="513557" y="62706"/>
                    <a:pt x="530226" y="58340"/>
                    <a:pt x="554832" y="59531"/>
                  </a:cubicBezTo>
                  <a:cubicBezTo>
                    <a:pt x="579438" y="60722"/>
                    <a:pt x="611982" y="67468"/>
                    <a:pt x="640557" y="71437"/>
                  </a:cubicBezTo>
                  <a:cubicBezTo>
                    <a:pt x="652463" y="72231"/>
                    <a:pt x="661988" y="71834"/>
                    <a:pt x="676275" y="73818"/>
                  </a:cubicBezTo>
                  <a:cubicBezTo>
                    <a:pt x="690562" y="75802"/>
                    <a:pt x="709612" y="80169"/>
                    <a:pt x="726281" y="83344"/>
                  </a:cubicBezTo>
                  <a:lnTo>
                    <a:pt x="735806" y="45243"/>
                  </a:lnTo>
                  <a:lnTo>
                    <a:pt x="752475" y="35718"/>
                  </a:lnTo>
                  <a:lnTo>
                    <a:pt x="781050" y="52387"/>
                  </a:lnTo>
                  <a:lnTo>
                    <a:pt x="788194" y="59531"/>
                  </a:lnTo>
                  <a:lnTo>
                    <a:pt x="788194" y="59531"/>
                  </a:lnTo>
                  <a:lnTo>
                    <a:pt x="850107" y="97631"/>
                  </a:lnTo>
                  <a:lnTo>
                    <a:pt x="940594" y="157162"/>
                  </a:lnTo>
                  <a:lnTo>
                    <a:pt x="981075" y="180975"/>
                  </a:lnTo>
                  <a:lnTo>
                    <a:pt x="1007269" y="164306"/>
                  </a:lnTo>
                  <a:lnTo>
                    <a:pt x="1038225" y="147637"/>
                  </a:lnTo>
                  <a:lnTo>
                    <a:pt x="1057275" y="142875"/>
                  </a:lnTo>
                  <a:lnTo>
                    <a:pt x="1088232" y="154781"/>
                  </a:lnTo>
                  <a:lnTo>
                    <a:pt x="1121569" y="161925"/>
                  </a:lnTo>
                  <a:lnTo>
                    <a:pt x="1152525" y="135731"/>
                  </a:lnTo>
                  <a:lnTo>
                    <a:pt x="1193007" y="107156"/>
                  </a:lnTo>
                  <a:lnTo>
                    <a:pt x="1219200" y="116681"/>
                  </a:lnTo>
                  <a:lnTo>
                    <a:pt x="1247775" y="166687"/>
                  </a:lnTo>
                  <a:lnTo>
                    <a:pt x="1269207" y="190500"/>
                  </a:lnTo>
                  <a:lnTo>
                    <a:pt x="1290638" y="190500"/>
                  </a:lnTo>
                  <a:lnTo>
                    <a:pt x="1321594" y="157162"/>
                  </a:lnTo>
                  <a:lnTo>
                    <a:pt x="1347788" y="128587"/>
                  </a:lnTo>
                  <a:lnTo>
                    <a:pt x="1359694" y="119062"/>
                  </a:lnTo>
                  <a:lnTo>
                    <a:pt x="1393032" y="116681"/>
                  </a:lnTo>
                  <a:lnTo>
                    <a:pt x="1440657" y="145256"/>
                  </a:lnTo>
                  <a:lnTo>
                    <a:pt x="1466850" y="173831"/>
                  </a:lnTo>
                  <a:lnTo>
                    <a:pt x="1493044" y="200025"/>
                  </a:lnTo>
                  <a:lnTo>
                    <a:pt x="1509713" y="219075"/>
                  </a:lnTo>
                  <a:lnTo>
                    <a:pt x="1524000" y="157162"/>
                  </a:lnTo>
                  <a:lnTo>
                    <a:pt x="1547813" y="104775"/>
                  </a:lnTo>
                  <a:lnTo>
                    <a:pt x="1566863" y="54768"/>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Freeform 31"/>
            <p:cNvSpPr/>
            <p:nvPr/>
          </p:nvSpPr>
          <p:spPr>
            <a:xfrm>
              <a:off x="4598194" y="1914525"/>
              <a:ext cx="314325" cy="126207"/>
            </a:xfrm>
            <a:custGeom>
              <a:avLst/>
              <a:gdLst>
                <a:gd name="connsiteX0" fmla="*/ 300037 w 300037"/>
                <a:gd name="connsiteY0" fmla="*/ 109538 h 130969"/>
                <a:gd name="connsiteX1" fmla="*/ 223837 w 300037"/>
                <a:gd name="connsiteY1" fmla="*/ 90488 h 130969"/>
                <a:gd name="connsiteX2" fmla="*/ 121444 w 300037"/>
                <a:gd name="connsiteY2" fmla="*/ 59531 h 130969"/>
                <a:gd name="connsiteX3" fmla="*/ 54769 w 300037"/>
                <a:gd name="connsiteY3" fmla="*/ 26194 h 130969"/>
                <a:gd name="connsiteX4" fmla="*/ 0 w 300037"/>
                <a:gd name="connsiteY4" fmla="*/ 0 h 130969"/>
                <a:gd name="connsiteX5" fmla="*/ 19050 w 300037"/>
                <a:gd name="connsiteY5" fmla="*/ 47625 h 130969"/>
                <a:gd name="connsiteX6" fmla="*/ 23812 w 300037"/>
                <a:gd name="connsiteY6" fmla="*/ 85725 h 130969"/>
                <a:gd name="connsiteX7" fmla="*/ 78581 w 300037"/>
                <a:gd name="connsiteY7" fmla="*/ 109538 h 130969"/>
                <a:gd name="connsiteX8" fmla="*/ 169069 w 300037"/>
                <a:gd name="connsiteY8" fmla="*/ 130969 h 130969"/>
                <a:gd name="connsiteX9" fmla="*/ 233362 w 300037"/>
                <a:gd name="connsiteY9" fmla="*/ 126206 h 130969"/>
                <a:gd name="connsiteX10" fmla="*/ 300037 w 300037"/>
                <a:gd name="connsiteY10" fmla="*/ 109538 h 130969"/>
                <a:gd name="connsiteX0" fmla="*/ 314325 w 314325"/>
                <a:gd name="connsiteY0" fmla="*/ 114301 h 130969"/>
                <a:gd name="connsiteX1" fmla="*/ 223837 w 314325"/>
                <a:gd name="connsiteY1" fmla="*/ 90488 h 130969"/>
                <a:gd name="connsiteX2" fmla="*/ 121444 w 314325"/>
                <a:gd name="connsiteY2" fmla="*/ 59531 h 130969"/>
                <a:gd name="connsiteX3" fmla="*/ 54769 w 314325"/>
                <a:gd name="connsiteY3" fmla="*/ 26194 h 130969"/>
                <a:gd name="connsiteX4" fmla="*/ 0 w 314325"/>
                <a:gd name="connsiteY4" fmla="*/ 0 h 130969"/>
                <a:gd name="connsiteX5" fmla="*/ 19050 w 314325"/>
                <a:gd name="connsiteY5" fmla="*/ 47625 h 130969"/>
                <a:gd name="connsiteX6" fmla="*/ 23812 w 314325"/>
                <a:gd name="connsiteY6" fmla="*/ 85725 h 130969"/>
                <a:gd name="connsiteX7" fmla="*/ 78581 w 314325"/>
                <a:gd name="connsiteY7" fmla="*/ 109538 h 130969"/>
                <a:gd name="connsiteX8" fmla="*/ 169069 w 314325"/>
                <a:gd name="connsiteY8" fmla="*/ 130969 h 130969"/>
                <a:gd name="connsiteX9" fmla="*/ 233362 w 314325"/>
                <a:gd name="connsiteY9" fmla="*/ 126206 h 130969"/>
                <a:gd name="connsiteX10" fmla="*/ 314325 w 314325"/>
                <a:gd name="connsiteY10" fmla="*/ 114301 h 130969"/>
                <a:gd name="connsiteX0" fmla="*/ 314325 w 314325"/>
                <a:gd name="connsiteY0" fmla="*/ 114301 h 126207"/>
                <a:gd name="connsiteX1" fmla="*/ 223837 w 314325"/>
                <a:gd name="connsiteY1" fmla="*/ 90488 h 126207"/>
                <a:gd name="connsiteX2" fmla="*/ 121444 w 314325"/>
                <a:gd name="connsiteY2" fmla="*/ 59531 h 126207"/>
                <a:gd name="connsiteX3" fmla="*/ 54769 w 314325"/>
                <a:gd name="connsiteY3" fmla="*/ 26194 h 126207"/>
                <a:gd name="connsiteX4" fmla="*/ 0 w 314325"/>
                <a:gd name="connsiteY4" fmla="*/ 0 h 126207"/>
                <a:gd name="connsiteX5" fmla="*/ 19050 w 314325"/>
                <a:gd name="connsiteY5" fmla="*/ 47625 h 126207"/>
                <a:gd name="connsiteX6" fmla="*/ 23812 w 314325"/>
                <a:gd name="connsiteY6" fmla="*/ 85725 h 126207"/>
                <a:gd name="connsiteX7" fmla="*/ 78581 w 314325"/>
                <a:gd name="connsiteY7" fmla="*/ 109538 h 126207"/>
                <a:gd name="connsiteX8" fmla="*/ 157163 w 314325"/>
                <a:gd name="connsiteY8" fmla="*/ 126207 h 126207"/>
                <a:gd name="connsiteX9" fmla="*/ 233362 w 314325"/>
                <a:gd name="connsiteY9" fmla="*/ 126206 h 126207"/>
                <a:gd name="connsiteX10" fmla="*/ 314325 w 314325"/>
                <a:gd name="connsiteY10" fmla="*/ 114301 h 12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325" h="126207">
                  <a:moveTo>
                    <a:pt x="314325" y="114301"/>
                  </a:moveTo>
                  <a:lnTo>
                    <a:pt x="223837" y="90488"/>
                  </a:lnTo>
                  <a:lnTo>
                    <a:pt x="121444" y="59531"/>
                  </a:lnTo>
                  <a:lnTo>
                    <a:pt x="54769" y="26194"/>
                  </a:lnTo>
                  <a:lnTo>
                    <a:pt x="0" y="0"/>
                  </a:lnTo>
                  <a:lnTo>
                    <a:pt x="19050" y="47625"/>
                  </a:lnTo>
                  <a:lnTo>
                    <a:pt x="23812" y="85725"/>
                  </a:lnTo>
                  <a:lnTo>
                    <a:pt x="78581" y="109538"/>
                  </a:lnTo>
                  <a:lnTo>
                    <a:pt x="157163" y="126207"/>
                  </a:lnTo>
                  <a:lnTo>
                    <a:pt x="233362" y="126206"/>
                  </a:lnTo>
                  <a:lnTo>
                    <a:pt x="314325" y="114301"/>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a:off x="5041106" y="2031206"/>
              <a:ext cx="180975" cy="259557"/>
            </a:xfrm>
            <a:custGeom>
              <a:avLst/>
              <a:gdLst>
                <a:gd name="connsiteX0" fmla="*/ 180975 w 180975"/>
                <a:gd name="connsiteY0" fmla="*/ 2382 h 259557"/>
                <a:gd name="connsiteX1" fmla="*/ 111919 w 180975"/>
                <a:gd name="connsiteY1" fmla="*/ 21432 h 259557"/>
                <a:gd name="connsiteX2" fmla="*/ 59532 w 180975"/>
                <a:gd name="connsiteY2" fmla="*/ 0 h 259557"/>
                <a:gd name="connsiteX3" fmla="*/ 9525 w 180975"/>
                <a:gd name="connsiteY3" fmla="*/ 0 h 259557"/>
                <a:gd name="connsiteX4" fmla="*/ 0 w 180975"/>
                <a:gd name="connsiteY4" fmla="*/ 9525 h 259557"/>
                <a:gd name="connsiteX5" fmla="*/ 14288 w 180975"/>
                <a:gd name="connsiteY5" fmla="*/ 76200 h 259557"/>
                <a:gd name="connsiteX6" fmla="*/ 28575 w 180975"/>
                <a:gd name="connsiteY6" fmla="*/ 104775 h 259557"/>
                <a:gd name="connsiteX7" fmla="*/ 54769 w 180975"/>
                <a:gd name="connsiteY7" fmla="*/ 178594 h 259557"/>
                <a:gd name="connsiteX8" fmla="*/ 76200 w 180975"/>
                <a:gd name="connsiteY8" fmla="*/ 214313 h 259557"/>
                <a:gd name="connsiteX9" fmla="*/ 107157 w 180975"/>
                <a:gd name="connsiteY9" fmla="*/ 245269 h 259557"/>
                <a:gd name="connsiteX10" fmla="*/ 133350 w 180975"/>
                <a:gd name="connsiteY10" fmla="*/ 259557 h 259557"/>
                <a:gd name="connsiteX11" fmla="*/ 150019 w 180975"/>
                <a:gd name="connsiteY11" fmla="*/ 161925 h 259557"/>
                <a:gd name="connsiteX12" fmla="*/ 161925 w 180975"/>
                <a:gd name="connsiteY12" fmla="*/ 83344 h 259557"/>
                <a:gd name="connsiteX13" fmla="*/ 180975 w 180975"/>
                <a:gd name="connsiteY13" fmla="*/ 2382 h 25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975" h="259557">
                  <a:moveTo>
                    <a:pt x="180975" y="2382"/>
                  </a:moveTo>
                  <a:lnTo>
                    <a:pt x="111919" y="21432"/>
                  </a:lnTo>
                  <a:lnTo>
                    <a:pt x="59532" y="0"/>
                  </a:lnTo>
                  <a:lnTo>
                    <a:pt x="9525" y="0"/>
                  </a:lnTo>
                  <a:lnTo>
                    <a:pt x="0" y="9525"/>
                  </a:lnTo>
                  <a:lnTo>
                    <a:pt x="14288" y="76200"/>
                  </a:lnTo>
                  <a:lnTo>
                    <a:pt x="28575" y="104775"/>
                  </a:lnTo>
                  <a:lnTo>
                    <a:pt x="54769" y="178594"/>
                  </a:lnTo>
                  <a:lnTo>
                    <a:pt x="76200" y="214313"/>
                  </a:lnTo>
                  <a:lnTo>
                    <a:pt x="107157" y="245269"/>
                  </a:lnTo>
                  <a:lnTo>
                    <a:pt x="133350" y="259557"/>
                  </a:lnTo>
                  <a:lnTo>
                    <a:pt x="150019" y="161925"/>
                  </a:lnTo>
                  <a:lnTo>
                    <a:pt x="161925" y="83344"/>
                  </a:lnTo>
                  <a:lnTo>
                    <a:pt x="180975" y="2382"/>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a:off x="5219700" y="2026443"/>
              <a:ext cx="278606" cy="488156"/>
            </a:xfrm>
            <a:custGeom>
              <a:avLst/>
              <a:gdLst>
                <a:gd name="connsiteX0" fmla="*/ 278606 w 278606"/>
                <a:gd name="connsiteY0" fmla="*/ 26194 h 495300"/>
                <a:gd name="connsiteX1" fmla="*/ 245269 w 278606"/>
                <a:gd name="connsiteY1" fmla="*/ 26194 h 495300"/>
                <a:gd name="connsiteX2" fmla="*/ 207169 w 278606"/>
                <a:gd name="connsiteY2" fmla="*/ 42862 h 495300"/>
                <a:gd name="connsiteX3" fmla="*/ 161925 w 278606"/>
                <a:gd name="connsiteY3" fmla="*/ 52387 h 495300"/>
                <a:gd name="connsiteX4" fmla="*/ 121444 w 278606"/>
                <a:gd name="connsiteY4" fmla="*/ 40481 h 495300"/>
                <a:gd name="connsiteX5" fmla="*/ 71438 w 278606"/>
                <a:gd name="connsiteY5" fmla="*/ 7144 h 495300"/>
                <a:gd name="connsiteX6" fmla="*/ 28575 w 278606"/>
                <a:gd name="connsiteY6" fmla="*/ 0 h 495300"/>
                <a:gd name="connsiteX7" fmla="*/ 26194 w 278606"/>
                <a:gd name="connsiteY7" fmla="*/ 7144 h 495300"/>
                <a:gd name="connsiteX8" fmla="*/ 21431 w 278606"/>
                <a:gd name="connsiteY8" fmla="*/ 59531 h 495300"/>
                <a:gd name="connsiteX9" fmla="*/ 9525 w 278606"/>
                <a:gd name="connsiteY9" fmla="*/ 154781 h 495300"/>
                <a:gd name="connsiteX10" fmla="*/ 0 w 278606"/>
                <a:gd name="connsiteY10" fmla="*/ 214312 h 495300"/>
                <a:gd name="connsiteX11" fmla="*/ 9525 w 278606"/>
                <a:gd name="connsiteY11" fmla="*/ 252412 h 495300"/>
                <a:gd name="connsiteX12" fmla="*/ 30956 w 278606"/>
                <a:gd name="connsiteY12" fmla="*/ 319087 h 495300"/>
                <a:gd name="connsiteX13" fmla="*/ 45244 w 278606"/>
                <a:gd name="connsiteY13" fmla="*/ 383381 h 495300"/>
                <a:gd name="connsiteX14" fmla="*/ 57150 w 278606"/>
                <a:gd name="connsiteY14" fmla="*/ 431006 h 495300"/>
                <a:gd name="connsiteX15" fmla="*/ 66675 w 278606"/>
                <a:gd name="connsiteY15" fmla="*/ 478631 h 495300"/>
                <a:gd name="connsiteX16" fmla="*/ 80963 w 278606"/>
                <a:gd name="connsiteY16" fmla="*/ 495300 h 495300"/>
                <a:gd name="connsiteX17" fmla="*/ 97631 w 278606"/>
                <a:gd name="connsiteY17" fmla="*/ 492919 h 495300"/>
                <a:gd name="connsiteX18" fmla="*/ 109538 w 278606"/>
                <a:gd name="connsiteY18" fmla="*/ 457200 h 495300"/>
                <a:gd name="connsiteX19" fmla="*/ 126206 w 278606"/>
                <a:gd name="connsiteY19" fmla="*/ 423862 h 495300"/>
                <a:gd name="connsiteX20" fmla="*/ 135731 w 278606"/>
                <a:gd name="connsiteY20" fmla="*/ 407194 h 495300"/>
                <a:gd name="connsiteX21" fmla="*/ 152400 w 278606"/>
                <a:gd name="connsiteY21" fmla="*/ 407194 h 495300"/>
                <a:gd name="connsiteX22" fmla="*/ 180975 w 278606"/>
                <a:gd name="connsiteY22" fmla="*/ 447675 h 495300"/>
                <a:gd name="connsiteX23" fmla="*/ 207169 w 278606"/>
                <a:gd name="connsiteY23" fmla="*/ 459581 h 495300"/>
                <a:gd name="connsiteX24" fmla="*/ 235744 w 278606"/>
                <a:gd name="connsiteY24" fmla="*/ 459581 h 495300"/>
                <a:gd name="connsiteX25" fmla="*/ 252413 w 278606"/>
                <a:gd name="connsiteY25" fmla="*/ 378619 h 495300"/>
                <a:gd name="connsiteX26" fmla="*/ 261938 w 278606"/>
                <a:gd name="connsiteY26" fmla="*/ 257175 h 495300"/>
                <a:gd name="connsiteX27" fmla="*/ 269081 w 278606"/>
                <a:gd name="connsiteY27" fmla="*/ 128587 h 495300"/>
                <a:gd name="connsiteX28" fmla="*/ 278606 w 278606"/>
                <a:gd name="connsiteY28" fmla="*/ 26194 h 495300"/>
                <a:gd name="connsiteX0" fmla="*/ 278606 w 278606"/>
                <a:gd name="connsiteY0" fmla="*/ 26194 h 495300"/>
                <a:gd name="connsiteX1" fmla="*/ 245269 w 278606"/>
                <a:gd name="connsiteY1" fmla="*/ 26194 h 495300"/>
                <a:gd name="connsiteX2" fmla="*/ 207169 w 278606"/>
                <a:gd name="connsiteY2" fmla="*/ 42862 h 495300"/>
                <a:gd name="connsiteX3" fmla="*/ 169069 w 278606"/>
                <a:gd name="connsiteY3" fmla="*/ 47625 h 495300"/>
                <a:gd name="connsiteX4" fmla="*/ 121444 w 278606"/>
                <a:gd name="connsiteY4" fmla="*/ 40481 h 495300"/>
                <a:gd name="connsiteX5" fmla="*/ 71438 w 278606"/>
                <a:gd name="connsiteY5" fmla="*/ 7144 h 495300"/>
                <a:gd name="connsiteX6" fmla="*/ 28575 w 278606"/>
                <a:gd name="connsiteY6" fmla="*/ 0 h 495300"/>
                <a:gd name="connsiteX7" fmla="*/ 26194 w 278606"/>
                <a:gd name="connsiteY7" fmla="*/ 7144 h 495300"/>
                <a:gd name="connsiteX8" fmla="*/ 21431 w 278606"/>
                <a:gd name="connsiteY8" fmla="*/ 59531 h 495300"/>
                <a:gd name="connsiteX9" fmla="*/ 9525 w 278606"/>
                <a:gd name="connsiteY9" fmla="*/ 154781 h 495300"/>
                <a:gd name="connsiteX10" fmla="*/ 0 w 278606"/>
                <a:gd name="connsiteY10" fmla="*/ 214312 h 495300"/>
                <a:gd name="connsiteX11" fmla="*/ 9525 w 278606"/>
                <a:gd name="connsiteY11" fmla="*/ 252412 h 495300"/>
                <a:gd name="connsiteX12" fmla="*/ 30956 w 278606"/>
                <a:gd name="connsiteY12" fmla="*/ 319087 h 495300"/>
                <a:gd name="connsiteX13" fmla="*/ 45244 w 278606"/>
                <a:gd name="connsiteY13" fmla="*/ 383381 h 495300"/>
                <a:gd name="connsiteX14" fmla="*/ 57150 w 278606"/>
                <a:gd name="connsiteY14" fmla="*/ 431006 h 495300"/>
                <a:gd name="connsiteX15" fmla="*/ 66675 w 278606"/>
                <a:gd name="connsiteY15" fmla="*/ 478631 h 495300"/>
                <a:gd name="connsiteX16" fmla="*/ 80963 w 278606"/>
                <a:gd name="connsiteY16" fmla="*/ 495300 h 495300"/>
                <a:gd name="connsiteX17" fmla="*/ 97631 w 278606"/>
                <a:gd name="connsiteY17" fmla="*/ 492919 h 495300"/>
                <a:gd name="connsiteX18" fmla="*/ 109538 w 278606"/>
                <a:gd name="connsiteY18" fmla="*/ 457200 h 495300"/>
                <a:gd name="connsiteX19" fmla="*/ 126206 w 278606"/>
                <a:gd name="connsiteY19" fmla="*/ 423862 h 495300"/>
                <a:gd name="connsiteX20" fmla="*/ 135731 w 278606"/>
                <a:gd name="connsiteY20" fmla="*/ 407194 h 495300"/>
                <a:gd name="connsiteX21" fmla="*/ 152400 w 278606"/>
                <a:gd name="connsiteY21" fmla="*/ 407194 h 495300"/>
                <a:gd name="connsiteX22" fmla="*/ 180975 w 278606"/>
                <a:gd name="connsiteY22" fmla="*/ 447675 h 495300"/>
                <a:gd name="connsiteX23" fmla="*/ 207169 w 278606"/>
                <a:gd name="connsiteY23" fmla="*/ 459581 h 495300"/>
                <a:gd name="connsiteX24" fmla="*/ 235744 w 278606"/>
                <a:gd name="connsiteY24" fmla="*/ 459581 h 495300"/>
                <a:gd name="connsiteX25" fmla="*/ 252413 w 278606"/>
                <a:gd name="connsiteY25" fmla="*/ 378619 h 495300"/>
                <a:gd name="connsiteX26" fmla="*/ 261938 w 278606"/>
                <a:gd name="connsiteY26" fmla="*/ 257175 h 495300"/>
                <a:gd name="connsiteX27" fmla="*/ 269081 w 278606"/>
                <a:gd name="connsiteY27" fmla="*/ 128587 h 495300"/>
                <a:gd name="connsiteX28" fmla="*/ 278606 w 278606"/>
                <a:gd name="connsiteY28" fmla="*/ 26194 h 495300"/>
                <a:gd name="connsiteX0" fmla="*/ 278606 w 278606"/>
                <a:gd name="connsiteY0" fmla="*/ 26194 h 495300"/>
                <a:gd name="connsiteX1" fmla="*/ 245269 w 278606"/>
                <a:gd name="connsiteY1" fmla="*/ 26194 h 495300"/>
                <a:gd name="connsiteX2" fmla="*/ 207169 w 278606"/>
                <a:gd name="connsiteY2" fmla="*/ 42862 h 495300"/>
                <a:gd name="connsiteX3" fmla="*/ 169069 w 278606"/>
                <a:gd name="connsiteY3" fmla="*/ 47625 h 495300"/>
                <a:gd name="connsiteX4" fmla="*/ 121444 w 278606"/>
                <a:gd name="connsiteY4" fmla="*/ 40481 h 495300"/>
                <a:gd name="connsiteX5" fmla="*/ 71438 w 278606"/>
                <a:gd name="connsiteY5" fmla="*/ 7144 h 495300"/>
                <a:gd name="connsiteX6" fmla="*/ 28575 w 278606"/>
                <a:gd name="connsiteY6" fmla="*/ 0 h 495300"/>
                <a:gd name="connsiteX7" fmla="*/ 26194 w 278606"/>
                <a:gd name="connsiteY7" fmla="*/ 7144 h 495300"/>
                <a:gd name="connsiteX8" fmla="*/ 21431 w 278606"/>
                <a:gd name="connsiteY8" fmla="*/ 59531 h 495300"/>
                <a:gd name="connsiteX9" fmla="*/ 9525 w 278606"/>
                <a:gd name="connsiteY9" fmla="*/ 154781 h 495300"/>
                <a:gd name="connsiteX10" fmla="*/ 0 w 278606"/>
                <a:gd name="connsiteY10" fmla="*/ 214312 h 495300"/>
                <a:gd name="connsiteX11" fmla="*/ 9525 w 278606"/>
                <a:gd name="connsiteY11" fmla="*/ 252412 h 495300"/>
                <a:gd name="connsiteX12" fmla="*/ 30956 w 278606"/>
                <a:gd name="connsiteY12" fmla="*/ 319087 h 495300"/>
                <a:gd name="connsiteX13" fmla="*/ 45244 w 278606"/>
                <a:gd name="connsiteY13" fmla="*/ 383381 h 495300"/>
                <a:gd name="connsiteX14" fmla="*/ 57150 w 278606"/>
                <a:gd name="connsiteY14" fmla="*/ 431006 h 495300"/>
                <a:gd name="connsiteX15" fmla="*/ 61913 w 278606"/>
                <a:gd name="connsiteY15" fmla="*/ 464343 h 495300"/>
                <a:gd name="connsiteX16" fmla="*/ 80963 w 278606"/>
                <a:gd name="connsiteY16" fmla="*/ 495300 h 495300"/>
                <a:gd name="connsiteX17" fmla="*/ 97631 w 278606"/>
                <a:gd name="connsiteY17" fmla="*/ 492919 h 495300"/>
                <a:gd name="connsiteX18" fmla="*/ 109538 w 278606"/>
                <a:gd name="connsiteY18" fmla="*/ 457200 h 495300"/>
                <a:gd name="connsiteX19" fmla="*/ 126206 w 278606"/>
                <a:gd name="connsiteY19" fmla="*/ 423862 h 495300"/>
                <a:gd name="connsiteX20" fmla="*/ 135731 w 278606"/>
                <a:gd name="connsiteY20" fmla="*/ 407194 h 495300"/>
                <a:gd name="connsiteX21" fmla="*/ 152400 w 278606"/>
                <a:gd name="connsiteY21" fmla="*/ 407194 h 495300"/>
                <a:gd name="connsiteX22" fmla="*/ 180975 w 278606"/>
                <a:gd name="connsiteY22" fmla="*/ 447675 h 495300"/>
                <a:gd name="connsiteX23" fmla="*/ 207169 w 278606"/>
                <a:gd name="connsiteY23" fmla="*/ 459581 h 495300"/>
                <a:gd name="connsiteX24" fmla="*/ 235744 w 278606"/>
                <a:gd name="connsiteY24" fmla="*/ 459581 h 495300"/>
                <a:gd name="connsiteX25" fmla="*/ 252413 w 278606"/>
                <a:gd name="connsiteY25" fmla="*/ 378619 h 495300"/>
                <a:gd name="connsiteX26" fmla="*/ 261938 w 278606"/>
                <a:gd name="connsiteY26" fmla="*/ 257175 h 495300"/>
                <a:gd name="connsiteX27" fmla="*/ 269081 w 278606"/>
                <a:gd name="connsiteY27" fmla="*/ 128587 h 495300"/>
                <a:gd name="connsiteX28" fmla="*/ 278606 w 278606"/>
                <a:gd name="connsiteY28" fmla="*/ 26194 h 495300"/>
                <a:gd name="connsiteX0" fmla="*/ 278606 w 278606"/>
                <a:gd name="connsiteY0" fmla="*/ 26194 h 492919"/>
                <a:gd name="connsiteX1" fmla="*/ 245269 w 278606"/>
                <a:gd name="connsiteY1" fmla="*/ 26194 h 492919"/>
                <a:gd name="connsiteX2" fmla="*/ 207169 w 278606"/>
                <a:gd name="connsiteY2" fmla="*/ 42862 h 492919"/>
                <a:gd name="connsiteX3" fmla="*/ 169069 w 278606"/>
                <a:gd name="connsiteY3" fmla="*/ 47625 h 492919"/>
                <a:gd name="connsiteX4" fmla="*/ 121444 w 278606"/>
                <a:gd name="connsiteY4" fmla="*/ 40481 h 492919"/>
                <a:gd name="connsiteX5" fmla="*/ 71438 w 278606"/>
                <a:gd name="connsiteY5" fmla="*/ 7144 h 492919"/>
                <a:gd name="connsiteX6" fmla="*/ 28575 w 278606"/>
                <a:gd name="connsiteY6" fmla="*/ 0 h 492919"/>
                <a:gd name="connsiteX7" fmla="*/ 26194 w 278606"/>
                <a:gd name="connsiteY7" fmla="*/ 7144 h 492919"/>
                <a:gd name="connsiteX8" fmla="*/ 21431 w 278606"/>
                <a:gd name="connsiteY8" fmla="*/ 59531 h 492919"/>
                <a:gd name="connsiteX9" fmla="*/ 9525 w 278606"/>
                <a:gd name="connsiteY9" fmla="*/ 154781 h 492919"/>
                <a:gd name="connsiteX10" fmla="*/ 0 w 278606"/>
                <a:gd name="connsiteY10" fmla="*/ 214312 h 492919"/>
                <a:gd name="connsiteX11" fmla="*/ 9525 w 278606"/>
                <a:gd name="connsiteY11" fmla="*/ 252412 h 492919"/>
                <a:gd name="connsiteX12" fmla="*/ 30956 w 278606"/>
                <a:gd name="connsiteY12" fmla="*/ 319087 h 492919"/>
                <a:gd name="connsiteX13" fmla="*/ 45244 w 278606"/>
                <a:gd name="connsiteY13" fmla="*/ 383381 h 492919"/>
                <a:gd name="connsiteX14" fmla="*/ 57150 w 278606"/>
                <a:gd name="connsiteY14" fmla="*/ 431006 h 492919"/>
                <a:gd name="connsiteX15" fmla="*/ 61913 w 278606"/>
                <a:gd name="connsiteY15" fmla="*/ 464343 h 492919"/>
                <a:gd name="connsiteX16" fmla="*/ 73819 w 278606"/>
                <a:gd name="connsiteY16" fmla="*/ 488156 h 492919"/>
                <a:gd name="connsiteX17" fmla="*/ 97631 w 278606"/>
                <a:gd name="connsiteY17" fmla="*/ 492919 h 492919"/>
                <a:gd name="connsiteX18" fmla="*/ 109538 w 278606"/>
                <a:gd name="connsiteY18" fmla="*/ 457200 h 492919"/>
                <a:gd name="connsiteX19" fmla="*/ 126206 w 278606"/>
                <a:gd name="connsiteY19" fmla="*/ 423862 h 492919"/>
                <a:gd name="connsiteX20" fmla="*/ 135731 w 278606"/>
                <a:gd name="connsiteY20" fmla="*/ 407194 h 492919"/>
                <a:gd name="connsiteX21" fmla="*/ 152400 w 278606"/>
                <a:gd name="connsiteY21" fmla="*/ 407194 h 492919"/>
                <a:gd name="connsiteX22" fmla="*/ 180975 w 278606"/>
                <a:gd name="connsiteY22" fmla="*/ 447675 h 492919"/>
                <a:gd name="connsiteX23" fmla="*/ 207169 w 278606"/>
                <a:gd name="connsiteY23" fmla="*/ 459581 h 492919"/>
                <a:gd name="connsiteX24" fmla="*/ 235744 w 278606"/>
                <a:gd name="connsiteY24" fmla="*/ 459581 h 492919"/>
                <a:gd name="connsiteX25" fmla="*/ 252413 w 278606"/>
                <a:gd name="connsiteY25" fmla="*/ 378619 h 492919"/>
                <a:gd name="connsiteX26" fmla="*/ 261938 w 278606"/>
                <a:gd name="connsiteY26" fmla="*/ 257175 h 492919"/>
                <a:gd name="connsiteX27" fmla="*/ 269081 w 278606"/>
                <a:gd name="connsiteY27" fmla="*/ 128587 h 492919"/>
                <a:gd name="connsiteX28" fmla="*/ 278606 w 278606"/>
                <a:gd name="connsiteY28" fmla="*/ 26194 h 492919"/>
                <a:gd name="connsiteX0" fmla="*/ 278606 w 278606"/>
                <a:gd name="connsiteY0" fmla="*/ 26194 h 488156"/>
                <a:gd name="connsiteX1" fmla="*/ 245269 w 278606"/>
                <a:gd name="connsiteY1" fmla="*/ 26194 h 488156"/>
                <a:gd name="connsiteX2" fmla="*/ 207169 w 278606"/>
                <a:gd name="connsiteY2" fmla="*/ 42862 h 488156"/>
                <a:gd name="connsiteX3" fmla="*/ 169069 w 278606"/>
                <a:gd name="connsiteY3" fmla="*/ 47625 h 488156"/>
                <a:gd name="connsiteX4" fmla="*/ 121444 w 278606"/>
                <a:gd name="connsiteY4" fmla="*/ 40481 h 488156"/>
                <a:gd name="connsiteX5" fmla="*/ 71438 w 278606"/>
                <a:gd name="connsiteY5" fmla="*/ 7144 h 488156"/>
                <a:gd name="connsiteX6" fmla="*/ 28575 w 278606"/>
                <a:gd name="connsiteY6" fmla="*/ 0 h 488156"/>
                <a:gd name="connsiteX7" fmla="*/ 26194 w 278606"/>
                <a:gd name="connsiteY7" fmla="*/ 7144 h 488156"/>
                <a:gd name="connsiteX8" fmla="*/ 21431 w 278606"/>
                <a:gd name="connsiteY8" fmla="*/ 59531 h 488156"/>
                <a:gd name="connsiteX9" fmla="*/ 9525 w 278606"/>
                <a:gd name="connsiteY9" fmla="*/ 154781 h 488156"/>
                <a:gd name="connsiteX10" fmla="*/ 0 w 278606"/>
                <a:gd name="connsiteY10" fmla="*/ 214312 h 488156"/>
                <a:gd name="connsiteX11" fmla="*/ 9525 w 278606"/>
                <a:gd name="connsiteY11" fmla="*/ 252412 h 488156"/>
                <a:gd name="connsiteX12" fmla="*/ 30956 w 278606"/>
                <a:gd name="connsiteY12" fmla="*/ 319087 h 488156"/>
                <a:gd name="connsiteX13" fmla="*/ 45244 w 278606"/>
                <a:gd name="connsiteY13" fmla="*/ 383381 h 488156"/>
                <a:gd name="connsiteX14" fmla="*/ 57150 w 278606"/>
                <a:gd name="connsiteY14" fmla="*/ 431006 h 488156"/>
                <a:gd name="connsiteX15" fmla="*/ 61913 w 278606"/>
                <a:gd name="connsiteY15" fmla="*/ 464343 h 488156"/>
                <a:gd name="connsiteX16" fmla="*/ 73819 w 278606"/>
                <a:gd name="connsiteY16" fmla="*/ 488156 h 488156"/>
                <a:gd name="connsiteX17" fmla="*/ 88106 w 278606"/>
                <a:gd name="connsiteY17" fmla="*/ 478631 h 488156"/>
                <a:gd name="connsiteX18" fmla="*/ 109538 w 278606"/>
                <a:gd name="connsiteY18" fmla="*/ 457200 h 488156"/>
                <a:gd name="connsiteX19" fmla="*/ 126206 w 278606"/>
                <a:gd name="connsiteY19" fmla="*/ 423862 h 488156"/>
                <a:gd name="connsiteX20" fmla="*/ 135731 w 278606"/>
                <a:gd name="connsiteY20" fmla="*/ 407194 h 488156"/>
                <a:gd name="connsiteX21" fmla="*/ 152400 w 278606"/>
                <a:gd name="connsiteY21" fmla="*/ 407194 h 488156"/>
                <a:gd name="connsiteX22" fmla="*/ 180975 w 278606"/>
                <a:gd name="connsiteY22" fmla="*/ 447675 h 488156"/>
                <a:gd name="connsiteX23" fmla="*/ 207169 w 278606"/>
                <a:gd name="connsiteY23" fmla="*/ 459581 h 488156"/>
                <a:gd name="connsiteX24" fmla="*/ 235744 w 278606"/>
                <a:gd name="connsiteY24" fmla="*/ 459581 h 488156"/>
                <a:gd name="connsiteX25" fmla="*/ 252413 w 278606"/>
                <a:gd name="connsiteY25" fmla="*/ 378619 h 488156"/>
                <a:gd name="connsiteX26" fmla="*/ 261938 w 278606"/>
                <a:gd name="connsiteY26" fmla="*/ 257175 h 488156"/>
                <a:gd name="connsiteX27" fmla="*/ 269081 w 278606"/>
                <a:gd name="connsiteY27" fmla="*/ 128587 h 488156"/>
                <a:gd name="connsiteX28" fmla="*/ 278606 w 278606"/>
                <a:gd name="connsiteY28" fmla="*/ 26194 h 48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8606" h="488156">
                  <a:moveTo>
                    <a:pt x="278606" y="26194"/>
                  </a:moveTo>
                  <a:lnTo>
                    <a:pt x="245269" y="26194"/>
                  </a:lnTo>
                  <a:lnTo>
                    <a:pt x="207169" y="42862"/>
                  </a:lnTo>
                  <a:lnTo>
                    <a:pt x="169069" y="47625"/>
                  </a:lnTo>
                  <a:lnTo>
                    <a:pt x="121444" y="40481"/>
                  </a:lnTo>
                  <a:lnTo>
                    <a:pt x="71438" y="7144"/>
                  </a:lnTo>
                  <a:lnTo>
                    <a:pt x="28575" y="0"/>
                  </a:lnTo>
                  <a:lnTo>
                    <a:pt x="26194" y="7144"/>
                  </a:lnTo>
                  <a:lnTo>
                    <a:pt x="21431" y="59531"/>
                  </a:lnTo>
                  <a:lnTo>
                    <a:pt x="9525" y="154781"/>
                  </a:lnTo>
                  <a:lnTo>
                    <a:pt x="0" y="214312"/>
                  </a:lnTo>
                  <a:lnTo>
                    <a:pt x="9525" y="252412"/>
                  </a:lnTo>
                  <a:lnTo>
                    <a:pt x="30956" y="319087"/>
                  </a:lnTo>
                  <a:lnTo>
                    <a:pt x="45244" y="383381"/>
                  </a:lnTo>
                  <a:lnTo>
                    <a:pt x="57150" y="431006"/>
                  </a:lnTo>
                  <a:lnTo>
                    <a:pt x="61913" y="464343"/>
                  </a:lnTo>
                  <a:lnTo>
                    <a:pt x="73819" y="488156"/>
                  </a:lnTo>
                  <a:lnTo>
                    <a:pt x="88106" y="478631"/>
                  </a:lnTo>
                  <a:lnTo>
                    <a:pt x="109538" y="457200"/>
                  </a:lnTo>
                  <a:lnTo>
                    <a:pt x="126206" y="423862"/>
                  </a:lnTo>
                  <a:lnTo>
                    <a:pt x="135731" y="407194"/>
                  </a:lnTo>
                  <a:lnTo>
                    <a:pt x="152400" y="407194"/>
                  </a:lnTo>
                  <a:lnTo>
                    <a:pt x="180975" y="447675"/>
                  </a:lnTo>
                  <a:lnTo>
                    <a:pt x="207169" y="459581"/>
                  </a:lnTo>
                  <a:lnTo>
                    <a:pt x="235744" y="459581"/>
                  </a:lnTo>
                  <a:lnTo>
                    <a:pt x="252413" y="378619"/>
                  </a:lnTo>
                  <a:lnTo>
                    <a:pt x="261938" y="257175"/>
                  </a:lnTo>
                  <a:lnTo>
                    <a:pt x="269081" y="128587"/>
                  </a:lnTo>
                  <a:lnTo>
                    <a:pt x="278606" y="26194"/>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a:off x="323851" y="2286000"/>
              <a:ext cx="8320088" cy="1152525"/>
            </a:xfrm>
            <a:custGeom>
              <a:avLst/>
              <a:gdLst>
                <a:gd name="connsiteX0" fmla="*/ 0 w 6362700"/>
                <a:gd name="connsiteY0" fmla="*/ 0 h 1152525"/>
                <a:gd name="connsiteX1" fmla="*/ 85725 w 6362700"/>
                <a:gd name="connsiteY1" fmla="*/ 42863 h 1152525"/>
                <a:gd name="connsiteX2" fmla="*/ 242888 w 6362700"/>
                <a:gd name="connsiteY2" fmla="*/ 52388 h 1152525"/>
                <a:gd name="connsiteX3" fmla="*/ 423863 w 6362700"/>
                <a:gd name="connsiteY3" fmla="*/ 66675 h 1152525"/>
                <a:gd name="connsiteX4" fmla="*/ 623888 w 6362700"/>
                <a:gd name="connsiteY4" fmla="*/ 119063 h 1152525"/>
                <a:gd name="connsiteX5" fmla="*/ 804863 w 6362700"/>
                <a:gd name="connsiteY5" fmla="*/ 190500 h 1152525"/>
                <a:gd name="connsiteX6" fmla="*/ 962025 w 6362700"/>
                <a:gd name="connsiteY6" fmla="*/ 323850 h 1152525"/>
                <a:gd name="connsiteX7" fmla="*/ 1209675 w 6362700"/>
                <a:gd name="connsiteY7" fmla="*/ 471488 h 1152525"/>
                <a:gd name="connsiteX8" fmla="*/ 1376363 w 6362700"/>
                <a:gd name="connsiteY8" fmla="*/ 576263 h 1152525"/>
                <a:gd name="connsiteX9" fmla="*/ 1538288 w 6362700"/>
                <a:gd name="connsiteY9" fmla="*/ 666750 h 1152525"/>
                <a:gd name="connsiteX10" fmla="*/ 1738313 w 6362700"/>
                <a:gd name="connsiteY10" fmla="*/ 738188 h 1152525"/>
                <a:gd name="connsiteX11" fmla="*/ 1981200 w 6362700"/>
                <a:gd name="connsiteY11" fmla="*/ 790575 h 1152525"/>
                <a:gd name="connsiteX12" fmla="*/ 2205038 w 6362700"/>
                <a:gd name="connsiteY12" fmla="*/ 842963 h 1152525"/>
                <a:gd name="connsiteX13" fmla="*/ 2481263 w 6362700"/>
                <a:gd name="connsiteY13" fmla="*/ 914400 h 1152525"/>
                <a:gd name="connsiteX14" fmla="*/ 2700338 w 6362700"/>
                <a:gd name="connsiteY14" fmla="*/ 933450 h 1152525"/>
                <a:gd name="connsiteX15" fmla="*/ 2881313 w 6362700"/>
                <a:gd name="connsiteY15" fmla="*/ 981075 h 1152525"/>
                <a:gd name="connsiteX16" fmla="*/ 3052763 w 6362700"/>
                <a:gd name="connsiteY16" fmla="*/ 1047750 h 1152525"/>
                <a:gd name="connsiteX17" fmla="*/ 3305175 w 6362700"/>
                <a:gd name="connsiteY17" fmla="*/ 1109663 h 1152525"/>
                <a:gd name="connsiteX18" fmla="*/ 3586163 w 6362700"/>
                <a:gd name="connsiteY18" fmla="*/ 1133475 h 1152525"/>
                <a:gd name="connsiteX19" fmla="*/ 3819525 w 6362700"/>
                <a:gd name="connsiteY19" fmla="*/ 1152525 h 1152525"/>
                <a:gd name="connsiteX20" fmla="*/ 4062413 w 6362700"/>
                <a:gd name="connsiteY20" fmla="*/ 1138238 h 1152525"/>
                <a:gd name="connsiteX21" fmla="*/ 4195763 w 6362700"/>
                <a:gd name="connsiteY21" fmla="*/ 1109663 h 1152525"/>
                <a:gd name="connsiteX22" fmla="*/ 4452938 w 6362700"/>
                <a:gd name="connsiteY22" fmla="*/ 1000125 h 1152525"/>
                <a:gd name="connsiteX23" fmla="*/ 4791075 w 6362700"/>
                <a:gd name="connsiteY23" fmla="*/ 866775 h 1152525"/>
                <a:gd name="connsiteX24" fmla="*/ 5005388 w 6362700"/>
                <a:gd name="connsiteY24" fmla="*/ 804863 h 1152525"/>
                <a:gd name="connsiteX25" fmla="*/ 5353050 w 6362700"/>
                <a:gd name="connsiteY25" fmla="*/ 771525 h 1152525"/>
                <a:gd name="connsiteX26" fmla="*/ 5676900 w 6362700"/>
                <a:gd name="connsiteY26" fmla="*/ 733425 h 1152525"/>
                <a:gd name="connsiteX27" fmla="*/ 5986463 w 6362700"/>
                <a:gd name="connsiteY27" fmla="*/ 690563 h 1152525"/>
                <a:gd name="connsiteX28" fmla="*/ 6362700 w 6362700"/>
                <a:gd name="connsiteY28" fmla="*/ 642938 h 1152525"/>
                <a:gd name="connsiteX0" fmla="*/ 0 w 8272463"/>
                <a:gd name="connsiteY0" fmla="*/ 0 h 1152525"/>
                <a:gd name="connsiteX1" fmla="*/ 85725 w 8272463"/>
                <a:gd name="connsiteY1" fmla="*/ 42863 h 1152525"/>
                <a:gd name="connsiteX2" fmla="*/ 242888 w 8272463"/>
                <a:gd name="connsiteY2" fmla="*/ 52388 h 1152525"/>
                <a:gd name="connsiteX3" fmla="*/ 423863 w 8272463"/>
                <a:gd name="connsiteY3" fmla="*/ 66675 h 1152525"/>
                <a:gd name="connsiteX4" fmla="*/ 623888 w 8272463"/>
                <a:gd name="connsiteY4" fmla="*/ 119063 h 1152525"/>
                <a:gd name="connsiteX5" fmla="*/ 804863 w 8272463"/>
                <a:gd name="connsiteY5" fmla="*/ 190500 h 1152525"/>
                <a:gd name="connsiteX6" fmla="*/ 962025 w 8272463"/>
                <a:gd name="connsiteY6" fmla="*/ 323850 h 1152525"/>
                <a:gd name="connsiteX7" fmla="*/ 1209675 w 8272463"/>
                <a:gd name="connsiteY7" fmla="*/ 471488 h 1152525"/>
                <a:gd name="connsiteX8" fmla="*/ 1376363 w 8272463"/>
                <a:gd name="connsiteY8" fmla="*/ 576263 h 1152525"/>
                <a:gd name="connsiteX9" fmla="*/ 1538288 w 8272463"/>
                <a:gd name="connsiteY9" fmla="*/ 666750 h 1152525"/>
                <a:gd name="connsiteX10" fmla="*/ 1738313 w 8272463"/>
                <a:gd name="connsiteY10" fmla="*/ 738188 h 1152525"/>
                <a:gd name="connsiteX11" fmla="*/ 1981200 w 8272463"/>
                <a:gd name="connsiteY11" fmla="*/ 790575 h 1152525"/>
                <a:gd name="connsiteX12" fmla="*/ 2205038 w 8272463"/>
                <a:gd name="connsiteY12" fmla="*/ 842963 h 1152525"/>
                <a:gd name="connsiteX13" fmla="*/ 2481263 w 8272463"/>
                <a:gd name="connsiteY13" fmla="*/ 914400 h 1152525"/>
                <a:gd name="connsiteX14" fmla="*/ 2700338 w 8272463"/>
                <a:gd name="connsiteY14" fmla="*/ 933450 h 1152525"/>
                <a:gd name="connsiteX15" fmla="*/ 2881313 w 8272463"/>
                <a:gd name="connsiteY15" fmla="*/ 981075 h 1152525"/>
                <a:gd name="connsiteX16" fmla="*/ 3052763 w 8272463"/>
                <a:gd name="connsiteY16" fmla="*/ 1047750 h 1152525"/>
                <a:gd name="connsiteX17" fmla="*/ 3305175 w 8272463"/>
                <a:gd name="connsiteY17" fmla="*/ 1109663 h 1152525"/>
                <a:gd name="connsiteX18" fmla="*/ 3586163 w 8272463"/>
                <a:gd name="connsiteY18" fmla="*/ 1133475 h 1152525"/>
                <a:gd name="connsiteX19" fmla="*/ 3819525 w 8272463"/>
                <a:gd name="connsiteY19" fmla="*/ 1152525 h 1152525"/>
                <a:gd name="connsiteX20" fmla="*/ 4062413 w 8272463"/>
                <a:gd name="connsiteY20" fmla="*/ 1138238 h 1152525"/>
                <a:gd name="connsiteX21" fmla="*/ 4195763 w 8272463"/>
                <a:gd name="connsiteY21" fmla="*/ 1109663 h 1152525"/>
                <a:gd name="connsiteX22" fmla="*/ 4452938 w 8272463"/>
                <a:gd name="connsiteY22" fmla="*/ 1000125 h 1152525"/>
                <a:gd name="connsiteX23" fmla="*/ 4791075 w 8272463"/>
                <a:gd name="connsiteY23" fmla="*/ 866775 h 1152525"/>
                <a:gd name="connsiteX24" fmla="*/ 5005388 w 8272463"/>
                <a:gd name="connsiteY24" fmla="*/ 804863 h 1152525"/>
                <a:gd name="connsiteX25" fmla="*/ 5353050 w 8272463"/>
                <a:gd name="connsiteY25" fmla="*/ 771525 h 1152525"/>
                <a:gd name="connsiteX26" fmla="*/ 5676900 w 8272463"/>
                <a:gd name="connsiteY26" fmla="*/ 733425 h 1152525"/>
                <a:gd name="connsiteX27" fmla="*/ 5986463 w 8272463"/>
                <a:gd name="connsiteY27" fmla="*/ 690563 h 1152525"/>
                <a:gd name="connsiteX28" fmla="*/ 8272463 w 8272463"/>
                <a:gd name="connsiteY28" fmla="*/ 328613 h 1152525"/>
                <a:gd name="connsiteX0" fmla="*/ 0 w 8272463"/>
                <a:gd name="connsiteY0" fmla="*/ 0 h 1152525"/>
                <a:gd name="connsiteX1" fmla="*/ 85725 w 8272463"/>
                <a:gd name="connsiteY1" fmla="*/ 42863 h 1152525"/>
                <a:gd name="connsiteX2" fmla="*/ 242888 w 8272463"/>
                <a:gd name="connsiteY2" fmla="*/ 52388 h 1152525"/>
                <a:gd name="connsiteX3" fmla="*/ 423863 w 8272463"/>
                <a:gd name="connsiteY3" fmla="*/ 66675 h 1152525"/>
                <a:gd name="connsiteX4" fmla="*/ 623888 w 8272463"/>
                <a:gd name="connsiteY4" fmla="*/ 119063 h 1152525"/>
                <a:gd name="connsiteX5" fmla="*/ 804863 w 8272463"/>
                <a:gd name="connsiteY5" fmla="*/ 190500 h 1152525"/>
                <a:gd name="connsiteX6" fmla="*/ 962025 w 8272463"/>
                <a:gd name="connsiteY6" fmla="*/ 323850 h 1152525"/>
                <a:gd name="connsiteX7" fmla="*/ 1209675 w 8272463"/>
                <a:gd name="connsiteY7" fmla="*/ 471488 h 1152525"/>
                <a:gd name="connsiteX8" fmla="*/ 1376363 w 8272463"/>
                <a:gd name="connsiteY8" fmla="*/ 576263 h 1152525"/>
                <a:gd name="connsiteX9" fmla="*/ 1538288 w 8272463"/>
                <a:gd name="connsiteY9" fmla="*/ 666750 h 1152525"/>
                <a:gd name="connsiteX10" fmla="*/ 1738313 w 8272463"/>
                <a:gd name="connsiteY10" fmla="*/ 738188 h 1152525"/>
                <a:gd name="connsiteX11" fmla="*/ 1981200 w 8272463"/>
                <a:gd name="connsiteY11" fmla="*/ 790575 h 1152525"/>
                <a:gd name="connsiteX12" fmla="*/ 2205038 w 8272463"/>
                <a:gd name="connsiteY12" fmla="*/ 842963 h 1152525"/>
                <a:gd name="connsiteX13" fmla="*/ 2481263 w 8272463"/>
                <a:gd name="connsiteY13" fmla="*/ 914400 h 1152525"/>
                <a:gd name="connsiteX14" fmla="*/ 2700338 w 8272463"/>
                <a:gd name="connsiteY14" fmla="*/ 933450 h 1152525"/>
                <a:gd name="connsiteX15" fmla="*/ 2881313 w 8272463"/>
                <a:gd name="connsiteY15" fmla="*/ 981075 h 1152525"/>
                <a:gd name="connsiteX16" fmla="*/ 3052763 w 8272463"/>
                <a:gd name="connsiteY16" fmla="*/ 1047750 h 1152525"/>
                <a:gd name="connsiteX17" fmla="*/ 3305175 w 8272463"/>
                <a:gd name="connsiteY17" fmla="*/ 1109663 h 1152525"/>
                <a:gd name="connsiteX18" fmla="*/ 3586163 w 8272463"/>
                <a:gd name="connsiteY18" fmla="*/ 1133475 h 1152525"/>
                <a:gd name="connsiteX19" fmla="*/ 3819525 w 8272463"/>
                <a:gd name="connsiteY19" fmla="*/ 1152525 h 1152525"/>
                <a:gd name="connsiteX20" fmla="*/ 4062413 w 8272463"/>
                <a:gd name="connsiteY20" fmla="*/ 1138238 h 1152525"/>
                <a:gd name="connsiteX21" fmla="*/ 4195763 w 8272463"/>
                <a:gd name="connsiteY21" fmla="*/ 1109663 h 1152525"/>
                <a:gd name="connsiteX22" fmla="*/ 4452938 w 8272463"/>
                <a:gd name="connsiteY22" fmla="*/ 1000125 h 1152525"/>
                <a:gd name="connsiteX23" fmla="*/ 4791075 w 8272463"/>
                <a:gd name="connsiteY23" fmla="*/ 866775 h 1152525"/>
                <a:gd name="connsiteX24" fmla="*/ 5005388 w 8272463"/>
                <a:gd name="connsiteY24" fmla="*/ 804863 h 1152525"/>
                <a:gd name="connsiteX25" fmla="*/ 5353050 w 8272463"/>
                <a:gd name="connsiteY25" fmla="*/ 771525 h 1152525"/>
                <a:gd name="connsiteX26" fmla="*/ 5676900 w 8272463"/>
                <a:gd name="connsiteY26" fmla="*/ 733425 h 1152525"/>
                <a:gd name="connsiteX27" fmla="*/ 5986463 w 8272463"/>
                <a:gd name="connsiteY27" fmla="*/ 690563 h 1152525"/>
                <a:gd name="connsiteX28" fmla="*/ 7310438 w 8272463"/>
                <a:gd name="connsiteY28" fmla="*/ 481013 h 1152525"/>
                <a:gd name="connsiteX29" fmla="*/ 8272463 w 8272463"/>
                <a:gd name="connsiteY29" fmla="*/ 328613 h 1152525"/>
                <a:gd name="connsiteX0" fmla="*/ 0 w 8272463"/>
                <a:gd name="connsiteY0" fmla="*/ 0 h 1152525"/>
                <a:gd name="connsiteX1" fmla="*/ 85725 w 8272463"/>
                <a:gd name="connsiteY1" fmla="*/ 42863 h 1152525"/>
                <a:gd name="connsiteX2" fmla="*/ 242888 w 8272463"/>
                <a:gd name="connsiteY2" fmla="*/ 52388 h 1152525"/>
                <a:gd name="connsiteX3" fmla="*/ 423863 w 8272463"/>
                <a:gd name="connsiteY3" fmla="*/ 66675 h 1152525"/>
                <a:gd name="connsiteX4" fmla="*/ 623888 w 8272463"/>
                <a:gd name="connsiteY4" fmla="*/ 119063 h 1152525"/>
                <a:gd name="connsiteX5" fmla="*/ 804863 w 8272463"/>
                <a:gd name="connsiteY5" fmla="*/ 190500 h 1152525"/>
                <a:gd name="connsiteX6" fmla="*/ 962025 w 8272463"/>
                <a:gd name="connsiteY6" fmla="*/ 323850 h 1152525"/>
                <a:gd name="connsiteX7" fmla="*/ 1209675 w 8272463"/>
                <a:gd name="connsiteY7" fmla="*/ 471488 h 1152525"/>
                <a:gd name="connsiteX8" fmla="*/ 1376363 w 8272463"/>
                <a:gd name="connsiteY8" fmla="*/ 576263 h 1152525"/>
                <a:gd name="connsiteX9" fmla="*/ 1538288 w 8272463"/>
                <a:gd name="connsiteY9" fmla="*/ 666750 h 1152525"/>
                <a:gd name="connsiteX10" fmla="*/ 1738313 w 8272463"/>
                <a:gd name="connsiteY10" fmla="*/ 738188 h 1152525"/>
                <a:gd name="connsiteX11" fmla="*/ 1981200 w 8272463"/>
                <a:gd name="connsiteY11" fmla="*/ 790575 h 1152525"/>
                <a:gd name="connsiteX12" fmla="*/ 2205038 w 8272463"/>
                <a:gd name="connsiteY12" fmla="*/ 842963 h 1152525"/>
                <a:gd name="connsiteX13" fmla="*/ 2481263 w 8272463"/>
                <a:gd name="connsiteY13" fmla="*/ 914400 h 1152525"/>
                <a:gd name="connsiteX14" fmla="*/ 2700338 w 8272463"/>
                <a:gd name="connsiteY14" fmla="*/ 933450 h 1152525"/>
                <a:gd name="connsiteX15" fmla="*/ 2881313 w 8272463"/>
                <a:gd name="connsiteY15" fmla="*/ 981075 h 1152525"/>
                <a:gd name="connsiteX16" fmla="*/ 3052763 w 8272463"/>
                <a:gd name="connsiteY16" fmla="*/ 1047750 h 1152525"/>
                <a:gd name="connsiteX17" fmla="*/ 3305175 w 8272463"/>
                <a:gd name="connsiteY17" fmla="*/ 1109663 h 1152525"/>
                <a:gd name="connsiteX18" fmla="*/ 3586163 w 8272463"/>
                <a:gd name="connsiteY18" fmla="*/ 1133475 h 1152525"/>
                <a:gd name="connsiteX19" fmla="*/ 3819525 w 8272463"/>
                <a:gd name="connsiteY19" fmla="*/ 1152525 h 1152525"/>
                <a:gd name="connsiteX20" fmla="*/ 4062413 w 8272463"/>
                <a:gd name="connsiteY20" fmla="*/ 1138238 h 1152525"/>
                <a:gd name="connsiteX21" fmla="*/ 4195763 w 8272463"/>
                <a:gd name="connsiteY21" fmla="*/ 1109663 h 1152525"/>
                <a:gd name="connsiteX22" fmla="*/ 4452938 w 8272463"/>
                <a:gd name="connsiteY22" fmla="*/ 1000125 h 1152525"/>
                <a:gd name="connsiteX23" fmla="*/ 4791075 w 8272463"/>
                <a:gd name="connsiteY23" fmla="*/ 866775 h 1152525"/>
                <a:gd name="connsiteX24" fmla="*/ 5005388 w 8272463"/>
                <a:gd name="connsiteY24" fmla="*/ 804863 h 1152525"/>
                <a:gd name="connsiteX25" fmla="*/ 5353050 w 8272463"/>
                <a:gd name="connsiteY25" fmla="*/ 771525 h 1152525"/>
                <a:gd name="connsiteX26" fmla="*/ 5676900 w 8272463"/>
                <a:gd name="connsiteY26" fmla="*/ 733425 h 1152525"/>
                <a:gd name="connsiteX27" fmla="*/ 5986463 w 8272463"/>
                <a:gd name="connsiteY27" fmla="*/ 690563 h 1152525"/>
                <a:gd name="connsiteX28" fmla="*/ 7310438 w 8272463"/>
                <a:gd name="connsiteY28" fmla="*/ 481013 h 1152525"/>
                <a:gd name="connsiteX29" fmla="*/ 7843838 w 8272463"/>
                <a:gd name="connsiteY29" fmla="*/ 381000 h 1152525"/>
                <a:gd name="connsiteX30" fmla="*/ 8272463 w 8272463"/>
                <a:gd name="connsiteY30" fmla="*/ 328613 h 1152525"/>
                <a:gd name="connsiteX0" fmla="*/ 0 w 8320088"/>
                <a:gd name="connsiteY0" fmla="*/ 0 h 1152525"/>
                <a:gd name="connsiteX1" fmla="*/ 85725 w 8320088"/>
                <a:gd name="connsiteY1" fmla="*/ 42863 h 1152525"/>
                <a:gd name="connsiteX2" fmla="*/ 242888 w 8320088"/>
                <a:gd name="connsiteY2" fmla="*/ 52388 h 1152525"/>
                <a:gd name="connsiteX3" fmla="*/ 423863 w 8320088"/>
                <a:gd name="connsiteY3" fmla="*/ 66675 h 1152525"/>
                <a:gd name="connsiteX4" fmla="*/ 623888 w 8320088"/>
                <a:gd name="connsiteY4" fmla="*/ 119063 h 1152525"/>
                <a:gd name="connsiteX5" fmla="*/ 804863 w 8320088"/>
                <a:gd name="connsiteY5" fmla="*/ 190500 h 1152525"/>
                <a:gd name="connsiteX6" fmla="*/ 962025 w 8320088"/>
                <a:gd name="connsiteY6" fmla="*/ 323850 h 1152525"/>
                <a:gd name="connsiteX7" fmla="*/ 1209675 w 8320088"/>
                <a:gd name="connsiteY7" fmla="*/ 471488 h 1152525"/>
                <a:gd name="connsiteX8" fmla="*/ 1376363 w 8320088"/>
                <a:gd name="connsiteY8" fmla="*/ 576263 h 1152525"/>
                <a:gd name="connsiteX9" fmla="*/ 1538288 w 8320088"/>
                <a:gd name="connsiteY9" fmla="*/ 666750 h 1152525"/>
                <a:gd name="connsiteX10" fmla="*/ 1738313 w 8320088"/>
                <a:gd name="connsiteY10" fmla="*/ 738188 h 1152525"/>
                <a:gd name="connsiteX11" fmla="*/ 1981200 w 8320088"/>
                <a:gd name="connsiteY11" fmla="*/ 790575 h 1152525"/>
                <a:gd name="connsiteX12" fmla="*/ 2205038 w 8320088"/>
                <a:gd name="connsiteY12" fmla="*/ 842963 h 1152525"/>
                <a:gd name="connsiteX13" fmla="*/ 2481263 w 8320088"/>
                <a:gd name="connsiteY13" fmla="*/ 914400 h 1152525"/>
                <a:gd name="connsiteX14" fmla="*/ 2700338 w 8320088"/>
                <a:gd name="connsiteY14" fmla="*/ 933450 h 1152525"/>
                <a:gd name="connsiteX15" fmla="*/ 2881313 w 8320088"/>
                <a:gd name="connsiteY15" fmla="*/ 981075 h 1152525"/>
                <a:gd name="connsiteX16" fmla="*/ 3052763 w 8320088"/>
                <a:gd name="connsiteY16" fmla="*/ 1047750 h 1152525"/>
                <a:gd name="connsiteX17" fmla="*/ 3305175 w 8320088"/>
                <a:gd name="connsiteY17" fmla="*/ 1109663 h 1152525"/>
                <a:gd name="connsiteX18" fmla="*/ 3586163 w 8320088"/>
                <a:gd name="connsiteY18" fmla="*/ 1133475 h 1152525"/>
                <a:gd name="connsiteX19" fmla="*/ 3819525 w 8320088"/>
                <a:gd name="connsiteY19" fmla="*/ 1152525 h 1152525"/>
                <a:gd name="connsiteX20" fmla="*/ 4062413 w 8320088"/>
                <a:gd name="connsiteY20" fmla="*/ 1138238 h 1152525"/>
                <a:gd name="connsiteX21" fmla="*/ 4195763 w 8320088"/>
                <a:gd name="connsiteY21" fmla="*/ 1109663 h 1152525"/>
                <a:gd name="connsiteX22" fmla="*/ 4452938 w 8320088"/>
                <a:gd name="connsiteY22" fmla="*/ 1000125 h 1152525"/>
                <a:gd name="connsiteX23" fmla="*/ 4791075 w 8320088"/>
                <a:gd name="connsiteY23" fmla="*/ 866775 h 1152525"/>
                <a:gd name="connsiteX24" fmla="*/ 5005388 w 8320088"/>
                <a:gd name="connsiteY24" fmla="*/ 804863 h 1152525"/>
                <a:gd name="connsiteX25" fmla="*/ 5353050 w 8320088"/>
                <a:gd name="connsiteY25" fmla="*/ 771525 h 1152525"/>
                <a:gd name="connsiteX26" fmla="*/ 5676900 w 8320088"/>
                <a:gd name="connsiteY26" fmla="*/ 733425 h 1152525"/>
                <a:gd name="connsiteX27" fmla="*/ 5986463 w 8320088"/>
                <a:gd name="connsiteY27" fmla="*/ 690563 h 1152525"/>
                <a:gd name="connsiteX28" fmla="*/ 7310438 w 8320088"/>
                <a:gd name="connsiteY28" fmla="*/ 481013 h 1152525"/>
                <a:gd name="connsiteX29" fmla="*/ 7843838 w 8320088"/>
                <a:gd name="connsiteY29" fmla="*/ 381000 h 1152525"/>
                <a:gd name="connsiteX30" fmla="*/ 8320088 w 8320088"/>
                <a:gd name="connsiteY30" fmla="*/ 342901 h 1152525"/>
                <a:gd name="connsiteX0" fmla="*/ 0 w 8320088"/>
                <a:gd name="connsiteY0" fmla="*/ 0 h 1152525"/>
                <a:gd name="connsiteX1" fmla="*/ 85725 w 8320088"/>
                <a:gd name="connsiteY1" fmla="*/ 42863 h 1152525"/>
                <a:gd name="connsiteX2" fmla="*/ 242888 w 8320088"/>
                <a:gd name="connsiteY2" fmla="*/ 52388 h 1152525"/>
                <a:gd name="connsiteX3" fmla="*/ 423863 w 8320088"/>
                <a:gd name="connsiteY3" fmla="*/ 66675 h 1152525"/>
                <a:gd name="connsiteX4" fmla="*/ 623888 w 8320088"/>
                <a:gd name="connsiteY4" fmla="*/ 119063 h 1152525"/>
                <a:gd name="connsiteX5" fmla="*/ 804863 w 8320088"/>
                <a:gd name="connsiteY5" fmla="*/ 190500 h 1152525"/>
                <a:gd name="connsiteX6" fmla="*/ 962025 w 8320088"/>
                <a:gd name="connsiteY6" fmla="*/ 323850 h 1152525"/>
                <a:gd name="connsiteX7" fmla="*/ 1209675 w 8320088"/>
                <a:gd name="connsiteY7" fmla="*/ 471488 h 1152525"/>
                <a:gd name="connsiteX8" fmla="*/ 1376363 w 8320088"/>
                <a:gd name="connsiteY8" fmla="*/ 576263 h 1152525"/>
                <a:gd name="connsiteX9" fmla="*/ 1538288 w 8320088"/>
                <a:gd name="connsiteY9" fmla="*/ 666750 h 1152525"/>
                <a:gd name="connsiteX10" fmla="*/ 1738313 w 8320088"/>
                <a:gd name="connsiteY10" fmla="*/ 738188 h 1152525"/>
                <a:gd name="connsiteX11" fmla="*/ 1981200 w 8320088"/>
                <a:gd name="connsiteY11" fmla="*/ 790575 h 1152525"/>
                <a:gd name="connsiteX12" fmla="*/ 2205038 w 8320088"/>
                <a:gd name="connsiteY12" fmla="*/ 842963 h 1152525"/>
                <a:gd name="connsiteX13" fmla="*/ 2481263 w 8320088"/>
                <a:gd name="connsiteY13" fmla="*/ 914400 h 1152525"/>
                <a:gd name="connsiteX14" fmla="*/ 2700338 w 8320088"/>
                <a:gd name="connsiteY14" fmla="*/ 933450 h 1152525"/>
                <a:gd name="connsiteX15" fmla="*/ 2881313 w 8320088"/>
                <a:gd name="connsiteY15" fmla="*/ 981075 h 1152525"/>
                <a:gd name="connsiteX16" fmla="*/ 3052763 w 8320088"/>
                <a:gd name="connsiteY16" fmla="*/ 1047750 h 1152525"/>
                <a:gd name="connsiteX17" fmla="*/ 3305175 w 8320088"/>
                <a:gd name="connsiteY17" fmla="*/ 1109663 h 1152525"/>
                <a:gd name="connsiteX18" fmla="*/ 3586163 w 8320088"/>
                <a:gd name="connsiteY18" fmla="*/ 1133475 h 1152525"/>
                <a:gd name="connsiteX19" fmla="*/ 3819525 w 8320088"/>
                <a:gd name="connsiteY19" fmla="*/ 1152525 h 1152525"/>
                <a:gd name="connsiteX20" fmla="*/ 4062413 w 8320088"/>
                <a:gd name="connsiteY20" fmla="*/ 1138238 h 1152525"/>
                <a:gd name="connsiteX21" fmla="*/ 4195763 w 8320088"/>
                <a:gd name="connsiteY21" fmla="*/ 1109663 h 1152525"/>
                <a:gd name="connsiteX22" fmla="*/ 4452938 w 8320088"/>
                <a:gd name="connsiteY22" fmla="*/ 1000125 h 1152525"/>
                <a:gd name="connsiteX23" fmla="*/ 4791075 w 8320088"/>
                <a:gd name="connsiteY23" fmla="*/ 866775 h 1152525"/>
                <a:gd name="connsiteX24" fmla="*/ 5005388 w 8320088"/>
                <a:gd name="connsiteY24" fmla="*/ 804863 h 1152525"/>
                <a:gd name="connsiteX25" fmla="*/ 5353050 w 8320088"/>
                <a:gd name="connsiteY25" fmla="*/ 771525 h 1152525"/>
                <a:gd name="connsiteX26" fmla="*/ 5676900 w 8320088"/>
                <a:gd name="connsiteY26" fmla="*/ 733425 h 1152525"/>
                <a:gd name="connsiteX27" fmla="*/ 5986463 w 8320088"/>
                <a:gd name="connsiteY27" fmla="*/ 690563 h 1152525"/>
                <a:gd name="connsiteX28" fmla="*/ 6762749 w 8320088"/>
                <a:gd name="connsiteY28" fmla="*/ 561975 h 1152525"/>
                <a:gd name="connsiteX29" fmla="*/ 7310438 w 8320088"/>
                <a:gd name="connsiteY29" fmla="*/ 481013 h 1152525"/>
                <a:gd name="connsiteX30" fmla="*/ 7843838 w 8320088"/>
                <a:gd name="connsiteY30" fmla="*/ 381000 h 1152525"/>
                <a:gd name="connsiteX31" fmla="*/ 8320088 w 8320088"/>
                <a:gd name="connsiteY31" fmla="*/ 342901 h 1152525"/>
                <a:gd name="connsiteX0" fmla="*/ 0 w 8320088"/>
                <a:gd name="connsiteY0" fmla="*/ 0 h 1152525"/>
                <a:gd name="connsiteX1" fmla="*/ 85725 w 8320088"/>
                <a:gd name="connsiteY1" fmla="*/ 42863 h 1152525"/>
                <a:gd name="connsiteX2" fmla="*/ 242888 w 8320088"/>
                <a:gd name="connsiteY2" fmla="*/ 52388 h 1152525"/>
                <a:gd name="connsiteX3" fmla="*/ 423863 w 8320088"/>
                <a:gd name="connsiteY3" fmla="*/ 66675 h 1152525"/>
                <a:gd name="connsiteX4" fmla="*/ 623888 w 8320088"/>
                <a:gd name="connsiteY4" fmla="*/ 119063 h 1152525"/>
                <a:gd name="connsiteX5" fmla="*/ 804863 w 8320088"/>
                <a:gd name="connsiteY5" fmla="*/ 190500 h 1152525"/>
                <a:gd name="connsiteX6" fmla="*/ 962025 w 8320088"/>
                <a:gd name="connsiteY6" fmla="*/ 323850 h 1152525"/>
                <a:gd name="connsiteX7" fmla="*/ 1209675 w 8320088"/>
                <a:gd name="connsiteY7" fmla="*/ 471488 h 1152525"/>
                <a:gd name="connsiteX8" fmla="*/ 1376363 w 8320088"/>
                <a:gd name="connsiteY8" fmla="*/ 576263 h 1152525"/>
                <a:gd name="connsiteX9" fmla="*/ 1538288 w 8320088"/>
                <a:gd name="connsiteY9" fmla="*/ 666750 h 1152525"/>
                <a:gd name="connsiteX10" fmla="*/ 1738313 w 8320088"/>
                <a:gd name="connsiteY10" fmla="*/ 738188 h 1152525"/>
                <a:gd name="connsiteX11" fmla="*/ 1981200 w 8320088"/>
                <a:gd name="connsiteY11" fmla="*/ 790575 h 1152525"/>
                <a:gd name="connsiteX12" fmla="*/ 2205038 w 8320088"/>
                <a:gd name="connsiteY12" fmla="*/ 842963 h 1152525"/>
                <a:gd name="connsiteX13" fmla="*/ 2481263 w 8320088"/>
                <a:gd name="connsiteY13" fmla="*/ 914400 h 1152525"/>
                <a:gd name="connsiteX14" fmla="*/ 2700338 w 8320088"/>
                <a:gd name="connsiteY14" fmla="*/ 933450 h 1152525"/>
                <a:gd name="connsiteX15" fmla="*/ 2881313 w 8320088"/>
                <a:gd name="connsiteY15" fmla="*/ 981075 h 1152525"/>
                <a:gd name="connsiteX16" fmla="*/ 3052763 w 8320088"/>
                <a:gd name="connsiteY16" fmla="*/ 1047750 h 1152525"/>
                <a:gd name="connsiteX17" fmla="*/ 3305175 w 8320088"/>
                <a:gd name="connsiteY17" fmla="*/ 1109663 h 1152525"/>
                <a:gd name="connsiteX18" fmla="*/ 3586163 w 8320088"/>
                <a:gd name="connsiteY18" fmla="*/ 1133475 h 1152525"/>
                <a:gd name="connsiteX19" fmla="*/ 3819525 w 8320088"/>
                <a:gd name="connsiteY19" fmla="*/ 1152525 h 1152525"/>
                <a:gd name="connsiteX20" fmla="*/ 4062413 w 8320088"/>
                <a:gd name="connsiteY20" fmla="*/ 1138238 h 1152525"/>
                <a:gd name="connsiteX21" fmla="*/ 4195763 w 8320088"/>
                <a:gd name="connsiteY21" fmla="*/ 1109663 h 1152525"/>
                <a:gd name="connsiteX22" fmla="*/ 4476751 w 8320088"/>
                <a:gd name="connsiteY22" fmla="*/ 1000125 h 1152525"/>
                <a:gd name="connsiteX23" fmla="*/ 4791075 w 8320088"/>
                <a:gd name="connsiteY23" fmla="*/ 866775 h 1152525"/>
                <a:gd name="connsiteX24" fmla="*/ 5005388 w 8320088"/>
                <a:gd name="connsiteY24" fmla="*/ 804863 h 1152525"/>
                <a:gd name="connsiteX25" fmla="*/ 5353050 w 8320088"/>
                <a:gd name="connsiteY25" fmla="*/ 771525 h 1152525"/>
                <a:gd name="connsiteX26" fmla="*/ 5676900 w 8320088"/>
                <a:gd name="connsiteY26" fmla="*/ 733425 h 1152525"/>
                <a:gd name="connsiteX27" fmla="*/ 5986463 w 8320088"/>
                <a:gd name="connsiteY27" fmla="*/ 690563 h 1152525"/>
                <a:gd name="connsiteX28" fmla="*/ 6762749 w 8320088"/>
                <a:gd name="connsiteY28" fmla="*/ 561975 h 1152525"/>
                <a:gd name="connsiteX29" fmla="*/ 7310438 w 8320088"/>
                <a:gd name="connsiteY29" fmla="*/ 481013 h 1152525"/>
                <a:gd name="connsiteX30" fmla="*/ 7843838 w 8320088"/>
                <a:gd name="connsiteY30" fmla="*/ 381000 h 1152525"/>
                <a:gd name="connsiteX31" fmla="*/ 8320088 w 8320088"/>
                <a:gd name="connsiteY31" fmla="*/ 342901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320088" h="1152525">
                  <a:moveTo>
                    <a:pt x="0" y="0"/>
                  </a:moveTo>
                  <a:lnTo>
                    <a:pt x="85725" y="42863"/>
                  </a:lnTo>
                  <a:lnTo>
                    <a:pt x="242888" y="52388"/>
                  </a:lnTo>
                  <a:lnTo>
                    <a:pt x="423863" y="66675"/>
                  </a:lnTo>
                  <a:lnTo>
                    <a:pt x="623888" y="119063"/>
                  </a:lnTo>
                  <a:lnTo>
                    <a:pt x="804863" y="190500"/>
                  </a:lnTo>
                  <a:lnTo>
                    <a:pt x="962025" y="323850"/>
                  </a:lnTo>
                  <a:lnTo>
                    <a:pt x="1209675" y="471488"/>
                  </a:lnTo>
                  <a:lnTo>
                    <a:pt x="1376363" y="576263"/>
                  </a:lnTo>
                  <a:lnTo>
                    <a:pt x="1538288" y="666750"/>
                  </a:lnTo>
                  <a:lnTo>
                    <a:pt x="1738313" y="738188"/>
                  </a:lnTo>
                  <a:lnTo>
                    <a:pt x="1981200" y="790575"/>
                  </a:lnTo>
                  <a:lnTo>
                    <a:pt x="2205038" y="842963"/>
                  </a:lnTo>
                  <a:lnTo>
                    <a:pt x="2481263" y="914400"/>
                  </a:lnTo>
                  <a:lnTo>
                    <a:pt x="2700338" y="933450"/>
                  </a:lnTo>
                  <a:lnTo>
                    <a:pt x="2881313" y="981075"/>
                  </a:lnTo>
                  <a:lnTo>
                    <a:pt x="3052763" y="1047750"/>
                  </a:lnTo>
                  <a:lnTo>
                    <a:pt x="3305175" y="1109663"/>
                  </a:lnTo>
                  <a:lnTo>
                    <a:pt x="3586163" y="1133475"/>
                  </a:lnTo>
                  <a:lnTo>
                    <a:pt x="3819525" y="1152525"/>
                  </a:lnTo>
                  <a:lnTo>
                    <a:pt x="4062413" y="1138238"/>
                  </a:lnTo>
                  <a:lnTo>
                    <a:pt x="4195763" y="1109663"/>
                  </a:lnTo>
                  <a:lnTo>
                    <a:pt x="4476751" y="1000125"/>
                  </a:lnTo>
                  <a:lnTo>
                    <a:pt x="4791075" y="866775"/>
                  </a:lnTo>
                  <a:lnTo>
                    <a:pt x="5005388" y="804863"/>
                  </a:lnTo>
                  <a:lnTo>
                    <a:pt x="5353050" y="771525"/>
                  </a:lnTo>
                  <a:lnTo>
                    <a:pt x="5676900" y="733425"/>
                  </a:lnTo>
                  <a:cubicBezTo>
                    <a:pt x="5780088" y="719138"/>
                    <a:pt x="5805488" y="719138"/>
                    <a:pt x="5986463" y="690563"/>
                  </a:cubicBezTo>
                  <a:lnTo>
                    <a:pt x="6762749" y="561975"/>
                  </a:lnTo>
                  <a:lnTo>
                    <a:pt x="7310438" y="481013"/>
                  </a:lnTo>
                  <a:cubicBezTo>
                    <a:pt x="7481888" y="455613"/>
                    <a:pt x="7672388" y="406400"/>
                    <a:pt x="7843838" y="381000"/>
                  </a:cubicBezTo>
                  <a:lnTo>
                    <a:pt x="8320088" y="34290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6148388" y="2395538"/>
              <a:ext cx="2495549" cy="154782"/>
            </a:xfrm>
            <a:custGeom>
              <a:avLst/>
              <a:gdLst>
                <a:gd name="connsiteX0" fmla="*/ 2466975 w 2466975"/>
                <a:gd name="connsiteY0" fmla="*/ 0 h 152400"/>
                <a:gd name="connsiteX1" fmla="*/ 2143125 w 2466975"/>
                <a:gd name="connsiteY1" fmla="*/ 9525 h 152400"/>
                <a:gd name="connsiteX2" fmla="*/ 1828800 w 2466975"/>
                <a:gd name="connsiteY2" fmla="*/ 23812 h 152400"/>
                <a:gd name="connsiteX3" fmla="*/ 1447800 w 2466975"/>
                <a:gd name="connsiteY3" fmla="*/ 42862 h 152400"/>
                <a:gd name="connsiteX4" fmla="*/ 1038225 w 2466975"/>
                <a:gd name="connsiteY4" fmla="*/ 85725 h 152400"/>
                <a:gd name="connsiteX5" fmla="*/ 657225 w 2466975"/>
                <a:gd name="connsiteY5" fmla="*/ 123825 h 152400"/>
                <a:gd name="connsiteX6" fmla="*/ 290512 w 2466975"/>
                <a:gd name="connsiteY6" fmla="*/ 142875 h 152400"/>
                <a:gd name="connsiteX7" fmla="*/ 166687 w 2466975"/>
                <a:gd name="connsiteY7" fmla="*/ 147637 h 152400"/>
                <a:gd name="connsiteX8" fmla="*/ 0 w 2466975"/>
                <a:gd name="connsiteY8" fmla="*/ 152400 h 152400"/>
                <a:gd name="connsiteX0" fmla="*/ 2488406 w 2488406"/>
                <a:gd name="connsiteY0" fmla="*/ 0 h 159544"/>
                <a:gd name="connsiteX1" fmla="*/ 2164556 w 2488406"/>
                <a:gd name="connsiteY1" fmla="*/ 9525 h 159544"/>
                <a:gd name="connsiteX2" fmla="*/ 1850231 w 2488406"/>
                <a:gd name="connsiteY2" fmla="*/ 23812 h 159544"/>
                <a:gd name="connsiteX3" fmla="*/ 1469231 w 2488406"/>
                <a:gd name="connsiteY3" fmla="*/ 42862 h 159544"/>
                <a:gd name="connsiteX4" fmla="*/ 1059656 w 2488406"/>
                <a:gd name="connsiteY4" fmla="*/ 85725 h 159544"/>
                <a:gd name="connsiteX5" fmla="*/ 678656 w 2488406"/>
                <a:gd name="connsiteY5" fmla="*/ 123825 h 159544"/>
                <a:gd name="connsiteX6" fmla="*/ 311943 w 2488406"/>
                <a:gd name="connsiteY6" fmla="*/ 142875 h 159544"/>
                <a:gd name="connsiteX7" fmla="*/ 188118 w 2488406"/>
                <a:gd name="connsiteY7" fmla="*/ 147637 h 159544"/>
                <a:gd name="connsiteX8" fmla="*/ 0 w 2488406"/>
                <a:gd name="connsiteY8" fmla="*/ 159544 h 159544"/>
                <a:gd name="connsiteX0" fmla="*/ 2495549 w 2495549"/>
                <a:gd name="connsiteY0" fmla="*/ 0 h 154782"/>
                <a:gd name="connsiteX1" fmla="*/ 2171699 w 2495549"/>
                <a:gd name="connsiteY1" fmla="*/ 9525 h 154782"/>
                <a:gd name="connsiteX2" fmla="*/ 1857374 w 2495549"/>
                <a:gd name="connsiteY2" fmla="*/ 23812 h 154782"/>
                <a:gd name="connsiteX3" fmla="*/ 1476374 w 2495549"/>
                <a:gd name="connsiteY3" fmla="*/ 42862 h 154782"/>
                <a:gd name="connsiteX4" fmla="*/ 1066799 w 2495549"/>
                <a:gd name="connsiteY4" fmla="*/ 85725 h 154782"/>
                <a:gd name="connsiteX5" fmla="*/ 685799 w 2495549"/>
                <a:gd name="connsiteY5" fmla="*/ 123825 h 154782"/>
                <a:gd name="connsiteX6" fmla="*/ 319086 w 2495549"/>
                <a:gd name="connsiteY6" fmla="*/ 142875 h 154782"/>
                <a:gd name="connsiteX7" fmla="*/ 195261 w 2495549"/>
                <a:gd name="connsiteY7" fmla="*/ 147637 h 154782"/>
                <a:gd name="connsiteX8" fmla="*/ 0 w 2495549"/>
                <a:gd name="connsiteY8" fmla="*/ 154782 h 15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5549" h="154782">
                  <a:moveTo>
                    <a:pt x="2495549" y="0"/>
                  </a:moveTo>
                  <a:lnTo>
                    <a:pt x="2171699" y="9525"/>
                  </a:lnTo>
                  <a:lnTo>
                    <a:pt x="1857374" y="23812"/>
                  </a:lnTo>
                  <a:lnTo>
                    <a:pt x="1476374" y="42862"/>
                  </a:lnTo>
                  <a:lnTo>
                    <a:pt x="1066799" y="85725"/>
                  </a:lnTo>
                  <a:lnTo>
                    <a:pt x="685799" y="123825"/>
                  </a:lnTo>
                  <a:lnTo>
                    <a:pt x="319086" y="142875"/>
                  </a:lnTo>
                  <a:lnTo>
                    <a:pt x="195261" y="147637"/>
                  </a:lnTo>
                  <a:lnTo>
                    <a:pt x="0" y="15478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6610350" y="2305050"/>
              <a:ext cx="2038350" cy="133350"/>
            </a:xfrm>
            <a:custGeom>
              <a:avLst/>
              <a:gdLst>
                <a:gd name="connsiteX0" fmla="*/ 2038350 w 2038350"/>
                <a:gd name="connsiteY0" fmla="*/ 0 h 133350"/>
                <a:gd name="connsiteX1" fmla="*/ 1743075 w 2038350"/>
                <a:gd name="connsiteY1" fmla="*/ 19050 h 133350"/>
                <a:gd name="connsiteX2" fmla="*/ 1295400 w 2038350"/>
                <a:gd name="connsiteY2" fmla="*/ 47625 h 133350"/>
                <a:gd name="connsiteX3" fmla="*/ 809625 w 2038350"/>
                <a:gd name="connsiteY3" fmla="*/ 80963 h 133350"/>
                <a:gd name="connsiteX4" fmla="*/ 466725 w 2038350"/>
                <a:gd name="connsiteY4" fmla="*/ 109538 h 133350"/>
                <a:gd name="connsiteX5" fmla="*/ 247650 w 2038350"/>
                <a:gd name="connsiteY5" fmla="*/ 119063 h 133350"/>
                <a:gd name="connsiteX6" fmla="*/ 0 w 2038350"/>
                <a:gd name="connsiteY6"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8350" h="133350">
                  <a:moveTo>
                    <a:pt x="2038350" y="0"/>
                  </a:moveTo>
                  <a:lnTo>
                    <a:pt x="1743075" y="19050"/>
                  </a:lnTo>
                  <a:lnTo>
                    <a:pt x="1295400" y="47625"/>
                  </a:lnTo>
                  <a:lnTo>
                    <a:pt x="809625" y="80963"/>
                  </a:lnTo>
                  <a:lnTo>
                    <a:pt x="466725" y="109538"/>
                  </a:lnTo>
                  <a:lnTo>
                    <a:pt x="247650" y="119063"/>
                  </a:lnTo>
                  <a:lnTo>
                    <a:pt x="0" y="1333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6931820" y="2195513"/>
              <a:ext cx="1721643" cy="52793"/>
            </a:xfrm>
            <a:custGeom>
              <a:avLst/>
              <a:gdLst>
                <a:gd name="connsiteX0" fmla="*/ 1704975 w 1704975"/>
                <a:gd name="connsiteY0" fmla="*/ 0 h 52387"/>
                <a:gd name="connsiteX1" fmla="*/ 1328737 w 1704975"/>
                <a:gd name="connsiteY1" fmla="*/ 14287 h 52387"/>
                <a:gd name="connsiteX2" fmla="*/ 914400 w 1704975"/>
                <a:gd name="connsiteY2" fmla="*/ 14287 h 52387"/>
                <a:gd name="connsiteX3" fmla="*/ 647700 w 1704975"/>
                <a:gd name="connsiteY3" fmla="*/ 28575 h 52387"/>
                <a:gd name="connsiteX4" fmla="*/ 142875 w 1704975"/>
                <a:gd name="connsiteY4" fmla="*/ 52387 h 52387"/>
                <a:gd name="connsiteX5" fmla="*/ 0 w 1704975"/>
                <a:gd name="connsiteY5" fmla="*/ 47625 h 52387"/>
                <a:gd name="connsiteX0" fmla="*/ 1721643 w 1721643"/>
                <a:gd name="connsiteY0" fmla="*/ 0 h 52793"/>
                <a:gd name="connsiteX1" fmla="*/ 1345405 w 1721643"/>
                <a:gd name="connsiteY1" fmla="*/ 14287 h 52793"/>
                <a:gd name="connsiteX2" fmla="*/ 931068 w 1721643"/>
                <a:gd name="connsiteY2" fmla="*/ 14287 h 52793"/>
                <a:gd name="connsiteX3" fmla="*/ 664368 w 1721643"/>
                <a:gd name="connsiteY3" fmla="*/ 28575 h 52793"/>
                <a:gd name="connsiteX4" fmla="*/ 159543 w 1721643"/>
                <a:gd name="connsiteY4" fmla="*/ 52387 h 52793"/>
                <a:gd name="connsiteX5" fmla="*/ 0 w 1721643"/>
                <a:gd name="connsiteY5" fmla="*/ 42862 h 5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1643" h="52793">
                  <a:moveTo>
                    <a:pt x="1721643" y="0"/>
                  </a:moveTo>
                  <a:lnTo>
                    <a:pt x="1345405" y="14287"/>
                  </a:lnTo>
                  <a:lnTo>
                    <a:pt x="931068" y="14287"/>
                  </a:lnTo>
                  <a:lnTo>
                    <a:pt x="664368" y="28575"/>
                  </a:lnTo>
                  <a:lnTo>
                    <a:pt x="159543" y="52387"/>
                  </a:lnTo>
                  <a:cubicBezTo>
                    <a:pt x="48815" y="54768"/>
                    <a:pt x="53181" y="46037"/>
                    <a:pt x="0" y="42862"/>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7110413" y="2071688"/>
              <a:ext cx="1543050" cy="57150"/>
            </a:xfrm>
            <a:custGeom>
              <a:avLst/>
              <a:gdLst>
                <a:gd name="connsiteX0" fmla="*/ 1543050 w 1543050"/>
                <a:gd name="connsiteY0" fmla="*/ 42862 h 57150"/>
                <a:gd name="connsiteX1" fmla="*/ 1266825 w 1543050"/>
                <a:gd name="connsiteY1" fmla="*/ 47625 h 57150"/>
                <a:gd name="connsiteX2" fmla="*/ 871537 w 1543050"/>
                <a:gd name="connsiteY2" fmla="*/ 42862 h 57150"/>
                <a:gd name="connsiteX3" fmla="*/ 623887 w 1543050"/>
                <a:gd name="connsiteY3" fmla="*/ 57150 h 57150"/>
                <a:gd name="connsiteX4" fmla="*/ 357187 w 1543050"/>
                <a:gd name="connsiteY4" fmla="*/ 47625 h 57150"/>
                <a:gd name="connsiteX5" fmla="*/ 204787 w 1543050"/>
                <a:gd name="connsiteY5" fmla="*/ 33337 h 57150"/>
                <a:gd name="connsiteX6" fmla="*/ 0 w 1543050"/>
                <a:gd name="connsiteY6"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3050" h="57150">
                  <a:moveTo>
                    <a:pt x="1543050" y="42862"/>
                  </a:moveTo>
                  <a:lnTo>
                    <a:pt x="1266825" y="47625"/>
                  </a:lnTo>
                  <a:lnTo>
                    <a:pt x="871537" y="42862"/>
                  </a:lnTo>
                  <a:lnTo>
                    <a:pt x="623887" y="57150"/>
                  </a:lnTo>
                  <a:lnTo>
                    <a:pt x="357187" y="47625"/>
                  </a:lnTo>
                  <a:lnTo>
                    <a:pt x="204787" y="33337"/>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1795463" y="2271712"/>
              <a:ext cx="166688" cy="719137"/>
            </a:xfrm>
            <a:custGeom>
              <a:avLst/>
              <a:gdLst>
                <a:gd name="connsiteX0" fmla="*/ 0 w 171450"/>
                <a:gd name="connsiteY0" fmla="*/ 0 h 728662"/>
                <a:gd name="connsiteX1" fmla="*/ 38100 w 171450"/>
                <a:gd name="connsiteY1" fmla="*/ 142875 h 728662"/>
                <a:gd name="connsiteX2" fmla="*/ 61912 w 171450"/>
                <a:gd name="connsiteY2" fmla="*/ 304800 h 728662"/>
                <a:gd name="connsiteX3" fmla="*/ 90487 w 171450"/>
                <a:gd name="connsiteY3" fmla="*/ 457200 h 728662"/>
                <a:gd name="connsiteX4" fmla="*/ 128587 w 171450"/>
                <a:gd name="connsiteY4" fmla="*/ 600075 h 728662"/>
                <a:gd name="connsiteX5" fmla="*/ 171450 w 171450"/>
                <a:gd name="connsiteY5" fmla="*/ 728662 h 728662"/>
                <a:gd name="connsiteX0" fmla="*/ 0 w 166688"/>
                <a:gd name="connsiteY0" fmla="*/ 0 h 719137"/>
                <a:gd name="connsiteX1" fmla="*/ 38100 w 166688"/>
                <a:gd name="connsiteY1" fmla="*/ 142875 h 719137"/>
                <a:gd name="connsiteX2" fmla="*/ 61912 w 166688"/>
                <a:gd name="connsiteY2" fmla="*/ 304800 h 719137"/>
                <a:gd name="connsiteX3" fmla="*/ 90487 w 166688"/>
                <a:gd name="connsiteY3" fmla="*/ 457200 h 719137"/>
                <a:gd name="connsiteX4" fmla="*/ 128587 w 166688"/>
                <a:gd name="connsiteY4" fmla="*/ 600075 h 719137"/>
                <a:gd name="connsiteX5" fmla="*/ 166688 w 166688"/>
                <a:gd name="connsiteY5" fmla="*/ 719137 h 71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8" h="719137">
                  <a:moveTo>
                    <a:pt x="0" y="0"/>
                  </a:moveTo>
                  <a:lnTo>
                    <a:pt x="38100" y="142875"/>
                  </a:lnTo>
                  <a:lnTo>
                    <a:pt x="61912" y="304800"/>
                  </a:lnTo>
                  <a:lnTo>
                    <a:pt x="90487" y="457200"/>
                  </a:lnTo>
                  <a:lnTo>
                    <a:pt x="128587" y="600075"/>
                  </a:lnTo>
                  <a:lnTo>
                    <a:pt x="166688" y="71913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p:nvPr/>
          </p:nvSpPr>
          <p:spPr>
            <a:xfrm>
              <a:off x="1862137" y="2195512"/>
              <a:ext cx="207169" cy="828675"/>
            </a:xfrm>
            <a:custGeom>
              <a:avLst/>
              <a:gdLst>
                <a:gd name="connsiteX0" fmla="*/ 0 w 214312"/>
                <a:gd name="connsiteY0" fmla="*/ 0 h 842962"/>
                <a:gd name="connsiteX1" fmla="*/ 33337 w 214312"/>
                <a:gd name="connsiteY1" fmla="*/ 190500 h 842962"/>
                <a:gd name="connsiteX2" fmla="*/ 71437 w 214312"/>
                <a:gd name="connsiteY2" fmla="*/ 357187 h 842962"/>
                <a:gd name="connsiteX3" fmla="*/ 109537 w 214312"/>
                <a:gd name="connsiteY3" fmla="*/ 523875 h 842962"/>
                <a:gd name="connsiteX4" fmla="*/ 157162 w 214312"/>
                <a:gd name="connsiteY4" fmla="*/ 661987 h 842962"/>
                <a:gd name="connsiteX5" fmla="*/ 214312 w 214312"/>
                <a:gd name="connsiteY5" fmla="*/ 842962 h 842962"/>
                <a:gd name="connsiteX0" fmla="*/ 0 w 207169"/>
                <a:gd name="connsiteY0" fmla="*/ 0 h 828675"/>
                <a:gd name="connsiteX1" fmla="*/ 33337 w 207169"/>
                <a:gd name="connsiteY1" fmla="*/ 190500 h 828675"/>
                <a:gd name="connsiteX2" fmla="*/ 71437 w 207169"/>
                <a:gd name="connsiteY2" fmla="*/ 357187 h 828675"/>
                <a:gd name="connsiteX3" fmla="*/ 109537 w 207169"/>
                <a:gd name="connsiteY3" fmla="*/ 523875 h 828675"/>
                <a:gd name="connsiteX4" fmla="*/ 157162 w 207169"/>
                <a:gd name="connsiteY4" fmla="*/ 661987 h 828675"/>
                <a:gd name="connsiteX5" fmla="*/ 207169 w 207169"/>
                <a:gd name="connsiteY5" fmla="*/ 82867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169" h="828675">
                  <a:moveTo>
                    <a:pt x="0" y="0"/>
                  </a:moveTo>
                  <a:lnTo>
                    <a:pt x="33337" y="190500"/>
                  </a:lnTo>
                  <a:lnTo>
                    <a:pt x="71437" y="357187"/>
                  </a:lnTo>
                  <a:lnTo>
                    <a:pt x="109537" y="523875"/>
                  </a:lnTo>
                  <a:lnTo>
                    <a:pt x="157162" y="661987"/>
                  </a:lnTo>
                  <a:lnTo>
                    <a:pt x="207169" y="8286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a:off x="2005013" y="2219325"/>
              <a:ext cx="209550" cy="838200"/>
            </a:xfrm>
            <a:custGeom>
              <a:avLst/>
              <a:gdLst>
                <a:gd name="connsiteX0" fmla="*/ 0 w 209550"/>
                <a:gd name="connsiteY0" fmla="*/ 0 h 838200"/>
                <a:gd name="connsiteX1" fmla="*/ 14287 w 209550"/>
                <a:gd name="connsiteY1" fmla="*/ 171450 h 838200"/>
                <a:gd name="connsiteX2" fmla="*/ 38100 w 209550"/>
                <a:gd name="connsiteY2" fmla="*/ 342900 h 838200"/>
                <a:gd name="connsiteX3" fmla="*/ 71437 w 209550"/>
                <a:gd name="connsiteY3" fmla="*/ 533400 h 838200"/>
                <a:gd name="connsiteX4" fmla="*/ 119062 w 209550"/>
                <a:gd name="connsiteY4" fmla="*/ 671513 h 838200"/>
                <a:gd name="connsiteX5" fmla="*/ 152400 w 209550"/>
                <a:gd name="connsiteY5" fmla="*/ 747713 h 838200"/>
                <a:gd name="connsiteX6" fmla="*/ 209550 w 209550"/>
                <a:gd name="connsiteY6"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0" h="838200">
                  <a:moveTo>
                    <a:pt x="0" y="0"/>
                  </a:moveTo>
                  <a:lnTo>
                    <a:pt x="14287" y="171450"/>
                  </a:lnTo>
                  <a:lnTo>
                    <a:pt x="38100" y="342900"/>
                  </a:lnTo>
                  <a:lnTo>
                    <a:pt x="71437" y="533400"/>
                  </a:lnTo>
                  <a:lnTo>
                    <a:pt x="119062" y="671513"/>
                  </a:lnTo>
                  <a:lnTo>
                    <a:pt x="152400" y="747713"/>
                  </a:lnTo>
                  <a:lnTo>
                    <a:pt x="209550" y="8382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p:cNvSpPr/>
            <p:nvPr/>
          </p:nvSpPr>
          <p:spPr>
            <a:xfrm>
              <a:off x="2081212" y="2181225"/>
              <a:ext cx="254793" cy="902494"/>
            </a:xfrm>
            <a:custGeom>
              <a:avLst/>
              <a:gdLst>
                <a:gd name="connsiteX0" fmla="*/ 0 w 271462"/>
                <a:gd name="connsiteY0" fmla="*/ 0 h 933450"/>
                <a:gd name="connsiteX1" fmla="*/ 19050 w 271462"/>
                <a:gd name="connsiteY1" fmla="*/ 138113 h 933450"/>
                <a:gd name="connsiteX2" fmla="*/ 52387 w 271462"/>
                <a:gd name="connsiteY2" fmla="*/ 295275 h 933450"/>
                <a:gd name="connsiteX3" fmla="*/ 80962 w 271462"/>
                <a:gd name="connsiteY3" fmla="*/ 442913 h 933450"/>
                <a:gd name="connsiteX4" fmla="*/ 114300 w 271462"/>
                <a:gd name="connsiteY4" fmla="*/ 566738 h 933450"/>
                <a:gd name="connsiteX5" fmla="*/ 166687 w 271462"/>
                <a:gd name="connsiteY5" fmla="*/ 709613 h 933450"/>
                <a:gd name="connsiteX6" fmla="*/ 204787 w 271462"/>
                <a:gd name="connsiteY6" fmla="*/ 814388 h 933450"/>
                <a:gd name="connsiteX7" fmla="*/ 271462 w 271462"/>
                <a:gd name="connsiteY7" fmla="*/ 933450 h 933450"/>
                <a:gd name="connsiteX0" fmla="*/ 0 w 254793"/>
                <a:gd name="connsiteY0" fmla="*/ 0 h 902494"/>
                <a:gd name="connsiteX1" fmla="*/ 19050 w 254793"/>
                <a:gd name="connsiteY1" fmla="*/ 138113 h 902494"/>
                <a:gd name="connsiteX2" fmla="*/ 52387 w 254793"/>
                <a:gd name="connsiteY2" fmla="*/ 295275 h 902494"/>
                <a:gd name="connsiteX3" fmla="*/ 80962 w 254793"/>
                <a:gd name="connsiteY3" fmla="*/ 442913 h 902494"/>
                <a:gd name="connsiteX4" fmla="*/ 114300 w 254793"/>
                <a:gd name="connsiteY4" fmla="*/ 566738 h 902494"/>
                <a:gd name="connsiteX5" fmla="*/ 166687 w 254793"/>
                <a:gd name="connsiteY5" fmla="*/ 709613 h 902494"/>
                <a:gd name="connsiteX6" fmla="*/ 204787 w 254793"/>
                <a:gd name="connsiteY6" fmla="*/ 814388 h 902494"/>
                <a:gd name="connsiteX7" fmla="*/ 254793 w 254793"/>
                <a:gd name="connsiteY7" fmla="*/ 902494 h 90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93" h="902494">
                  <a:moveTo>
                    <a:pt x="0" y="0"/>
                  </a:moveTo>
                  <a:lnTo>
                    <a:pt x="19050" y="138113"/>
                  </a:lnTo>
                  <a:lnTo>
                    <a:pt x="52387" y="295275"/>
                  </a:lnTo>
                  <a:lnTo>
                    <a:pt x="80962" y="442913"/>
                  </a:lnTo>
                  <a:lnTo>
                    <a:pt x="114300" y="566738"/>
                  </a:lnTo>
                  <a:lnTo>
                    <a:pt x="166687" y="709613"/>
                  </a:lnTo>
                  <a:lnTo>
                    <a:pt x="204787" y="814388"/>
                  </a:lnTo>
                  <a:lnTo>
                    <a:pt x="254793" y="9024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a:off x="2228850" y="2185987"/>
              <a:ext cx="211932" cy="916781"/>
            </a:xfrm>
            <a:custGeom>
              <a:avLst/>
              <a:gdLst>
                <a:gd name="connsiteX0" fmla="*/ 0 w 223838"/>
                <a:gd name="connsiteY0" fmla="*/ 0 h 938212"/>
                <a:gd name="connsiteX1" fmla="*/ 4763 w 223838"/>
                <a:gd name="connsiteY1" fmla="*/ 100012 h 938212"/>
                <a:gd name="connsiteX2" fmla="*/ 33338 w 223838"/>
                <a:gd name="connsiteY2" fmla="*/ 276225 h 938212"/>
                <a:gd name="connsiteX3" fmla="*/ 57150 w 223838"/>
                <a:gd name="connsiteY3" fmla="*/ 423862 h 938212"/>
                <a:gd name="connsiteX4" fmla="*/ 95250 w 223838"/>
                <a:gd name="connsiteY4" fmla="*/ 557212 h 938212"/>
                <a:gd name="connsiteX5" fmla="*/ 123825 w 223838"/>
                <a:gd name="connsiteY5" fmla="*/ 685800 h 938212"/>
                <a:gd name="connsiteX6" fmla="*/ 161925 w 223838"/>
                <a:gd name="connsiteY6" fmla="*/ 800100 h 938212"/>
                <a:gd name="connsiteX7" fmla="*/ 223838 w 223838"/>
                <a:gd name="connsiteY7" fmla="*/ 938212 h 938212"/>
                <a:gd name="connsiteX0" fmla="*/ 0 w 211932"/>
                <a:gd name="connsiteY0" fmla="*/ 0 h 916781"/>
                <a:gd name="connsiteX1" fmla="*/ 4763 w 211932"/>
                <a:gd name="connsiteY1" fmla="*/ 100012 h 916781"/>
                <a:gd name="connsiteX2" fmla="*/ 33338 w 211932"/>
                <a:gd name="connsiteY2" fmla="*/ 276225 h 916781"/>
                <a:gd name="connsiteX3" fmla="*/ 57150 w 211932"/>
                <a:gd name="connsiteY3" fmla="*/ 423862 h 916781"/>
                <a:gd name="connsiteX4" fmla="*/ 95250 w 211932"/>
                <a:gd name="connsiteY4" fmla="*/ 557212 h 916781"/>
                <a:gd name="connsiteX5" fmla="*/ 123825 w 211932"/>
                <a:gd name="connsiteY5" fmla="*/ 685800 h 916781"/>
                <a:gd name="connsiteX6" fmla="*/ 161925 w 211932"/>
                <a:gd name="connsiteY6" fmla="*/ 800100 h 916781"/>
                <a:gd name="connsiteX7" fmla="*/ 211932 w 211932"/>
                <a:gd name="connsiteY7" fmla="*/ 916781 h 91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932" h="916781">
                  <a:moveTo>
                    <a:pt x="0" y="0"/>
                  </a:moveTo>
                  <a:lnTo>
                    <a:pt x="4763" y="100012"/>
                  </a:lnTo>
                  <a:lnTo>
                    <a:pt x="33338" y="276225"/>
                  </a:lnTo>
                  <a:lnTo>
                    <a:pt x="57150" y="423862"/>
                  </a:lnTo>
                  <a:lnTo>
                    <a:pt x="95250" y="557212"/>
                  </a:lnTo>
                  <a:lnTo>
                    <a:pt x="123825" y="685800"/>
                  </a:lnTo>
                  <a:lnTo>
                    <a:pt x="161925" y="800100"/>
                  </a:lnTo>
                  <a:lnTo>
                    <a:pt x="211932" y="9167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a:off x="2347913" y="2305050"/>
              <a:ext cx="154781" cy="816770"/>
            </a:xfrm>
            <a:custGeom>
              <a:avLst/>
              <a:gdLst>
                <a:gd name="connsiteX0" fmla="*/ 0 w 152400"/>
                <a:gd name="connsiteY0" fmla="*/ 0 h 823913"/>
                <a:gd name="connsiteX1" fmla="*/ 4762 w 152400"/>
                <a:gd name="connsiteY1" fmla="*/ 157163 h 823913"/>
                <a:gd name="connsiteX2" fmla="*/ 19050 w 152400"/>
                <a:gd name="connsiteY2" fmla="*/ 295275 h 823913"/>
                <a:gd name="connsiteX3" fmla="*/ 38100 w 152400"/>
                <a:gd name="connsiteY3" fmla="*/ 423863 h 823913"/>
                <a:gd name="connsiteX4" fmla="*/ 47625 w 152400"/>
                <a:gd name="connsiteY4" fmla="*/ 533400 h 823913"/>
                <a:gd name="connsiteX5" fmla="*/ 76200 w 152400"/>
                <a:gd name="connsiteY5" fmla="*/ 666750 h 823913"/>
                <a:gd name="connsiteX6" fmla="*/ 114300 w 152400"/>
                <a:gd name="connsiteY6" fmla="*/ 733425 h 823913"/>
                <a:gd name="connsiteX7" fmla="*/ 152400 w 152400"/>
                <a:gd name="connsiteY7" fmla="*/ 823913 h 823913"/>
                <a:gd name="connsiteX0" fmla="*/ 0 w 152400"/>
                <a:gd name="connsiteY0" fmla="*/ 0 h 823913"/>
                <a:gd name="connsiteX1" fmla="*/ 4762 w 152400"/>
                <a:gd name="connsiteY1" fmla="*/ 157163 h 823913"/>
                <a:gd name="connsiteX2" fmla="*/ 19050 w 152400"/>
                <a:gd name="connsiteY2" fmla="*/ 295275 h 823913"/>
                <a:gd name="connsiteX3" fmla="*/ 38100 w 152400"/>
                <a:gd name="connsiteY3" fmla="*/ 423863 h 823913"/>
                <a:gd name="connsiteX4" fmla="*/ 47625 w 152400"/>
                <a:gd name="connsiteY4" fmla="*/ 533400 h 823913"/>
                <a:gd name="connsiteX5" fmla="*/ 88107 w 152400"/>
                <a:gd name="connsiteY5" fmla="*/ 657225 h 823913"/>
                <a:gd name="connsiteX6" fmla="*/ 114300 w 152400"/>
                <a:gd name="connsiteY6" fmla="*/ 733425 h 823913"/>
                <a:gd name="connsiteX7" fmla="*/ 152400 w 152400"/>
                <a:gd name="connsiteY7" fmla="*/ 823913 h 823913"/>
                <a:gd name="connsiteX0" fmla="*/ 0 w 152400"/>
                <a:gd name="connsiteY0" fmla="*/ 0 h 823913"/>
                <a:gd name="connsiteX1" fmla="*/ 4762 w 152400"/>
                <a:gd name="connsiteY1" fmla="*/ 157163 h 823913"/>
                <a:gd name="connsiteX2" fmla="*/ 19050 w 152400"/>
                <a:gd name="connsiteY2" fmla="*/ 295275 h 823913"/>
                <a:gd name="connsiteX3" fmla="*/ 38100 w 152400"/>
                <a:gd name="connsiteY3" fmla="*/ 423863 h 823913"/>
                <a:gd name="connsiteX4" fmla="*/ 47625 w 152400"/>
                <a:gd name="connsiteY4" fmla="*/ 521493 h 823913"/>
                <a:gd name="connsiteX5" fmla="*/ 88107 w 152400"/>
                <a:gd name="connsiteY5" fmla="*/ 657225 h 823913"/>
                <a:gd name="connsiteX6" fmla="*/ 114300 w 152400"/>
                <a:gd name="connsiteY6" fmla="*/ 733425 h 823913"/>
                <a:gd name="connsiteX7" fmla="*/ 152400 w 152400"/>
                <a:gd name="connsiteY7" fmla="*/ 823913 h 823913"/>
                <a:gd name="connsiteX0" fmla="*/ 0 w 154781"/>
                <a:gd name="connsiteY0" fmla="*/ 0 h 816770"/>
                <a:gd name="connsiteX1" fmla="*/ 4762 w 154781"/>
                <a:gd name="connsiteY1" fmla="*/ 157163 h 816770"/>
                <a:gd name="connsiteX2" fmla="*/ 19050 w 154781"/>
                <a:gd name="connsiteY2" fmla="*/ 295275 h 816770"/>
                <a:gd name="connsiteX3" fmla="*/ 38100 w 154781"/>
                <a:gd name="connsiteY3" fmla="*/ 423863 h 816770"/>
                <a:gd name="connsiteX4" fmla="*/ 47625 w 154781"/>
                <a:gd name="connsiteY4" fmla="*/ 521493 h 816770"/>
                <a:gd name="connsiteX5" fmla="*/ 88107 w 154781"/>
                <a:gd name="connsiteY5" fmla="*/ 657225 h 816770"/>
                <a:gd name="connsiteX6" fmla="*/ 114300 w 154781"/>
                <a:gd name="connsiteY6" fmla="*/ 733425 h 816770"/>
                <a:gd name="connsiteX7" fmla="*/ 154781 w 154781"/>
                <a:gd name="connsiteY7" fmla="*/ 816770 h 816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781" h="816770">
                  <a:moveTo>
                    <a:pt x="0" y="0"/>
                  </a:moveTo>
                  <a:lnTo>
                    <a:pt x="4762" y="157163"/>
                  </a:lnTo>
                  <a:lnTo>
                    <a:pt x="19050" y="295275"/>
                  </a:lnTo>
                  <a:lnTo>
                    <a:pt x="38100" y="423863"/>
                  </a:lnTo>
                  <a:lnTo>
                    <a:pt x="47625" y="521493"/>
                  </a:lnTo>
                  <a:lnTo>
                    <a:pt x="88107" y="657225"/>
                  </a:lnTo>
                  <a:lnTo>
                    <a:pt x="114300" y="733425"/>
                  </a:lnTo>
                  <a:lnTo>
                    <a:pt x="154781" y="81677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2457450" y="2414588"/>
              <a:ext cx="171450" cy="742950"/>
            </a:xfrm>
            <a:custGeom>
              <a:avLst/>
              <a:gdLst>
                <a:gd name="connsiteX0" fmla="*/ 0 w 171450"/>
                <a:gd name="connsiteY0" fmla="*/ 0 h 742950"/>
                <a:gd name="connsiteX1" fmla="*/ 23813 w 171450"/>
                <a:gd name="connsiteY1" fmla="*/ 152400 h 742950"/>
                <a:gd name="connsiteX2" fmla="*/ 42863 w 171450"/>
                <a:gd name="connsiteY2" fmla="*/ 290512 h 742950"/>
                <a:gd name="connsiteX3" fmla="*/ 71438 w 171450"/>
                <a:gd name="connsiteY3" fmla="*/ 457200 h 742950"/>
                <a:gd name="connsiteX4" fmla="*/ 95250 w 171450"/>
                <a:gd name="connsiteY4" fmla="*/ 571500 h 742950"/>
                <a:gd name="connsiteX5" fmla="*/ 128588 w 171450"/>
                <a:gd name="connsiteY5" fmla="*/ 671512 h 742950"/>
                <a:gd name="connsiteX6" fmla="*/ 171450 w 171450"/>
                <a:gd name="connsiteY6" fmla="*/ 742950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742950">
                  <a:moveTo>
                    <a:pt x="0" y="0"/>
                  </a:moveTo>
                  <a:lnTo>
                    <a:pt x="23813" y="152400"/>
                  </a:lnTo>
                  <a:lnTo>
                    <a:pt x="42863" y="290512"/>
                  </a:lnTo>
                  <a:lnTo>
                    <a:pt x="71438" y="457200"/>
                  </a:lnTo>
                  <a:lnTo>
                    <a:pt x="95250" y="571500"/>
                  </a:lnTo>
                  <a:lnTo>
                    <a:pt x="128588" y="671512"/>
                  </a:lnTo>
                  <a:lnTo>
                    <a:pt x="171450" y="7429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a:off x="2569369" y="2571750"/>
              <a:ext cx="157162" cy="614363"/>
            </a:xfrm>
            <a:custGeom>
              <a:avLst/>
              <a:gdLst>
                <a:gd name="connsiteX0" fmla="*/ 0 w 157162"/>
                <a:gd name="connsiteY0" fmla="*/ 0 h 614363"/>
                <a:gd name="connsiteX1" fmla="*/ 19050 w 157162"/>
                <a:gd name="connsiteY1" fmla="*/ 154781 h 614363"/>
                <a:gd name="connsiteX2" fmla="*/ 47625 w 157162"/>
                <a:gd name="connsiteY2" fmla="*/ 266700 h 614363"/>
                <a:gd name="connsiteX3" fmla="*/ 92869 w 157162"/>
                <a:gd name="connsiteY3" fmla="*/ 409575 h 614363"/>
                <a:gd name="connsiteX4" fmla="*/ 130969 w 157162"/>
                <a:gd name="connsiteY4" fmla="*/ 523875 h 614363"/>
                <a:gd name="connsiteX5" fmla="*/ 157162 w 157162"/>
                <a:gd name="connsiteY5" fmla="*/ 614363 h 61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62" h="614363">
                  <a:moveTo>
                    <a:pt x="0" y="0"/>
                  </a:moveTo>
                  <a:lnTo>
                    <a:pt x="19050" y="154781"/>
                  </a:lnTo>
                  <a:lnTo>
                    <a:pt x="47625" y="266700"/>
                  </a:lnTo>
                  <a:lnTo>
                    <a:pt x="92869" y="409575"/>
                  </a:lnTo>
                  <a:lnTo>
                    <a:pt x="130969" y="523875"/>
                  </a:lnTo>
                  <a:lnTo>
                    <a:pt x="157162" y="6143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a:off x="2747963" y="2712244"/>
              <a:ext cx="223837" cy="471487"/>
            </a:xfrm>
            <a:custGeom>
              <a:avLst/>
              <a:gdLst>
                <a:gd name="connsiteX0" fmla="*/ 223837 w 223837"/>
                <a:gd name="connsiteY0" fmla="*/ 0 h 471487"/>
                <a:gd name="connsiteX1" fmla="*/ 195262 w 223837"/>
                <a:gd name="connsiteY1" fmla="*/ 111919 h 471487"/>
                <a:gd name="connsiteX2" fmla="*/ 157162 w 223837"/>
                <a:gd name="connsiteY2" fmla="*/ 216694 h 471487"/>
                <a:gd name="connsiteX3" fmla="*/ 111918 w 223837"/>
                <a:gd name="connsiteY3" fmla="*/ 314325 h 471487"/>
                <a:gd name="connsiteX4" fmla="*/ 50006 w 223837"/>
                <a:gd name="connsiteY4" fmla="*/ 409575 h 471487"/>
                <a:gd name="connsiteX5" fmla="*/ 0 w 223837"/>
                <a:gd name="connsiteY5" fmla="*/ 471487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37" h="471487">
                  <a:moveTo>
                    <a:pt x="223837" y="0"/>
                  </a:moveTo>
                  <a:lnTo>
                    <a:pt x="195262" y="111919"/>
                  </a:lnTo>
                  <a:lnTo>
                    <a:pt x="157162" y="216694"/>
                  </a:lnTo>
                  <a:lnTo>
                    <a:pt x="111918" y="314325"/>
                  </a:lnTo>
                  <a:lnTo>
                    <a:pt x="50006" y="409575"/>
                  </a:lnTo>
                  <a:lnTo>
                    <a:pt x="0" y="4714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a:off x="2838450" y="2917031"/>
              <a:ext cx="304800" cy="285750"/>
            </a:xfrm>
            <a:custGeom>
              <a:avLst/>
              <a:gdLst>
                <a:gd name="connsiteX0" fmla="*/ 304800 w 304800"/>
                <a:gd name="connsiteY0" fmla="*/ 0 h 285750"/>
                <a:gd name="connsiteX1" fmla="*/ 252413 w 304800"/>
                <a:gd name="connsiteY1" fmla="*/ 111919 h 285750"/>
                <a:gd name="connsiteX2" fmla="*/ 202406 w 304800"/>
                <a:gd name="connsiteY2" fmla="*/ 190500 h 285750"/>
                <a:gd name="connsiteX3" fmla="*/ 121444 w 304800"/>
                <a:gd name="connsiteY3" fmla="*/ 252413 h 285750"/>
                <a:gd name="connsiteX4" fmla="*/ 71438 w 304800"/>
                <a:gd name="connsiteY4" fmla="*/ 269082 h 285750"/>
                <a:gd name="connsiteX5" fmla="*/ 0 w 304800"/>
                <a:gd name="connsiteY5" fmla="*/ 2857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285750">
                  <a:moveTo>
                    <a:pt x="304800" y="0"/>
                  </a:moveTo>
                  <a:lnTo>
                    <a:pt x="252413" y="111919"/>
                  </a:lnTo>
                  <a:lnTo>
                    <a:pt x="202406" y="190500"/>
                  </a:lnTo>
                  <a:lnTo>
                    <a:pt x="121444" y="252413"/>
                  </a:lnTo>
                  <a:lnTo>
                    <a:pt x="71438" y="269082"/>
                  </a:lnTo>
                  <a:lnTo>
                    <a:pt x="0" y="2857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a:off x="2357438" y="2183606"/>
              <a:ext cx="1016793" cy="1150144"/>
            </a:xfrm>
            <a:custGeom>
              <a:avLst/>
              <a:gdLst>
                <a:gd name="connsiteX0" fmla="*/ 0 w 1016793"/>
                <a:gd name="connsiteY0" fmla="*/ 0 h 1150144"/>
                <a:gd name="connsiteX1" fmla="*/ 42862 w 1016793"/>
                <a:gd name="connsiteY1" fmla="*/ 90488 h 1150144"/>
                <a:gd name="connsiteX2" fmla="*/ 95250 w 1016793"/>
                <a:gd name="connsiteY2" fmla="*/ 154782 h 1150144"/>
                <a:gd name="connsiteX3" fmla="*/ 157162 w 1016793"/>
                <a:gd name="connsiteY3" fmla="*/ 233363 h 1150144"/>
                <a:gd name="connsiteX4" fmla="*/ 235743 w 1016793"/>
                <a:gd name="connsiteY4" fmla="*/ 278607 h 1150144"/>
                <a:gd name="connsiteX5" fmla="*/ 314325 w 1016793"/>
                <a:gd name="connsiteY5" fmla="*/ 292894 h 1150144"/>
                <a:gd name="connsiteX6" fmla="*/ 392906 w 1016793"/>
                <a:gd name="connsiteY6" fmla="*/ 304800 h 1150144"/>
                <a:gd name="connsiteX7" fmla="*/ 485775 w 1016793"/>
                <a:gd name="connsiteY7" fmla="*/ 330994 h 1150144"/>
                <a:gd name="connsiteX8" fmla="*/ 564356 w 1016793"/>
                <a:gd name="connsiteY8" fmla="*/ 357188 h 1150144"/>
                <a:gd name="connsiteX9" fmla="*/ 635793 w 1016793"/>
                <a:gd name="connsiteY9" fmla="*/ 404813 h 1150144"/>
                <a:gd name="connsiteX10" fmla="*/ 709612 w 1016793"/>
                <a:gd name="connsiteY10" fmla="*/ 478632 h 1150144"/>
                <a:gd name="connsiteX11" fmla="*/ 757237 w 1016793"/>
                <a:gd name="connsiteY11" fmla="*/ 552450 h 1150144"/>
                <a:gd name="connsiteX12" fmla="*/ 783431 w 1016793"/>
                <a:gd name="connsiteY12" fmla="*/ 640557 h 1150144"/>
                <a:gd name="connsiteX13" fmla="*/ 797718 w 1016793"/>
                <a:gd name="connsiteY13" fmla="*/ 745332 h 1150144"/>
                <a:gd name="connsiteX14" fmla="*/ 833437 w 1016793"/>
                <a:gd name="connsiteY14" fmla="*/ 885825 h 1150144"/>
                <a:gd name="connsiteX15" fmla="*/ 883443 w 1016793"/>
                <a:gd name="connsiteY15" fmla="*/ 990600 h 1150144"/>
                <a:gd name="connsiteX16" fmla="*/ 940593 w 1016793"/>
                <a:gd name="connsiteY16" fmla="*/ 1064419 h 1150144"/>
                <a:gd name="connsiteX17" fmla="*/ 1016793 w 1016793"/>
                <a:gd name="connsiteY17" fmla="*/ 1150144 h 115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6793" h="1150144">
                  <a:moveTo>
                    <a:pt x="0" y="0"/>
                  </a:moveTo>
                  <a:lnTo>
                    <a:pt x="42862" y="90488"/>
                  </a:lnTo>
                  <a:lnTo>
                    <a:pt x="95250" y="154782"/>
                  </a:lnTo>
                  <a:lnTo>
                    <a:pt x="157162" y="233363"/>
                  </a:lnTo>
                  <a:lnTo>
                    <a:pt x="235743" y="278607"/>
                  </a:lnTo>
                  <a:lnTo>
                    <a:pt x="314325" y="292894"/>
                  </a:lnTo>
                  <a:lnTo>
                    <a:pt x="392906" y="304800"/>
                  </a:lnTo>
                  <a:lnTo>
                    <a:pt x="485775" y="330994"/>
                  </a:lnTo>
                  <a:lnTo>
                    <a:pt x="564356" y="357188"/>
                  </a:lnTo>
                  <a:lnTo>
                    <a:pt x="635793" y="404813"/>
                  </a:lnTo>
                  <a:lnTo>
                    <a:pt x="709612" y="478632"/>
                  </a:lnTo>
                  <a:lnTo>
                    <a:pt x="757237" y="552450"/>
                  </a:lnTo>
                  <a:lnTo>
                    <a:pt x="783431" y="640557"/>
                  </a:lnTo>
                  <a:lnTo>
                    <a:pt x="797718" y="745332"/>
                  </a:lnTo>
                  <a:lnTo>
                    <a:pt x="833437" y="885825"/>
                  </a:lnTo>
                  <a:lnTo>
                    <a:pt x="883443" y="990600"/>
                  </a:lnTo>
                  <a:lnTo>
                    <a:pt x="940593" y="1064419"/>
                  </a:lnTo>
                  <a:lnTo>
                    <a:pt x="1016793" y="11501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a:off x="2462213" y="2202656"/>
              <a:ext cx="54768" cy="216694"/>
            </a:xfrm>
            <a:custGeom>
              <a:avLst/>
              <a:gdLst>
                <a:gd name="connsiteX0" fmla="*/ 0 w 54768"/>
                <a:gd name="connsiteY0" fmla="*/ 0 h 216694"/>
                <a:gd name="connsiteX1" fmla="*/ 21431 w 54768"/>
                <a:gd name="connsiteY1" fmla="*/ 92869 h 216694"/>
                <a:gd name="connsiteX2" fmla="*/ 30956 w 54768"/>
                <a:gd name="connsiteY2" fmla="*/ 140494 h 216694"/>
                <a:gd name="connsiteX3" fmla="*/ 54768 w 54768"/>
                <a:gd name="connsiteY3" fmla="*/ 216694 h 216694"/>
              </a:gdLst>
              <a:ahLst/>
              <a:cxnLst>
                <a:cxn ang="0">
                  <a:pos x="connsiteX0" y="connsiteY0"/>
                </a:cxn>
                <a:cxn ang="0">
                  <a:pos x="connsiteX1" y="connsiteY1"/>
                </a:cxn>
                <a:cxn ang="0">
                  <a:pos x="connsiteX2" y="connsiteY2"/>
                </a:cxn>
                <a:cxn ang="0">
                  <a:pos x="connsiteX3" y="connsiteY3"/>
                </a:cxn>
              </a:cxnLst>
              <a:rect l="l" t="t" r="r" b="b"/>
              <a:pathLst>
                <a:path w="54768" h="216694">
                  <a:moveTo>
                    <a:pt x="0" y="0"/>
                  </a:moveTo>
                  <a:lnTo>
                    <a:pt x="21431" y="92869"/>
                  </a:lnTo>
                  <a:lnTo>
                    <a:pt x="30956" y="140494"/>
                  </a:lnTo>
                  <a:lnTo>
                    <a:pt x="54768" y="2166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a:off x="2574131" y="2069306"/>
              <a:ext cx="100013" cy="409576"/>
            </a:xfrm>
            <a:custGeom>
              <a:avLst/>
              <a:gdLst>
                <a:gd name="connsiteX0" fmla="*/ 0 w 107157"/>
                <a:gd name="connsiteY0" fmla="*/ 0 h 414338"/>
                <a:gd name="connsiteX1" fmla="*/ 9525 w 107157"/>
                <a:gd name="connsiteY1" fmla="*/ 66675 h 414338"/>
                <a:gd name="connsiteX2" fmla="*/ 28575 w 107157"/>
                <a:gd name="connsiteY2" fmla="*/ 150019 h 414338"/>
                <a:gd name="connsiteX3" fmla="*/ 45244 w 107157"/>
                <a:gd name="connsiteY3" fmla="*/ 219075 h 414338"/>
                <a:gd name="connsiteX4" fmla="*/ 61913 w 107157"/>
                <a:gd name="connsiteY4" fmla="*/ 292894 h 414338"/>
                <a:gd name="connsiteX5" fmla="*/ 73819 w 107157"/>
                <a:gd name="connsiteY5" fmla="*/ 342900 h 414338"/>
                <a:gd name="connsiteX6" fmla="*/ 107157 w 107157"/>
                <a:gd name="connsiteY6" fmla="*/ 414338 h 414338"/>
                <a:gd name="connsiteX0" fmla="*/ 0 w 100013"/>
                <a:gd name="connsiteY0" fmla="*/ 0 h 409576"/>
                <a:gd name="connsiteX1" fmla="*/ 9525 w 100013"/>
                <a:gd name="connsiteY1" fmla="*/ 66675 h 409576"/>
                <a:gd name="connsiteX2" fmla="*/ 28575 w 100013"/>
                <a:gd name="connsiteY2" fmla="*/ 150019 h 409576"/>
                <a:gd name="connsiteX3" fmla="*/ 45244 w 100013"/>
                <a:gd name="connsiteY3" fmla="*/ 219075 h 409576"/>
                <a:gd name="connsiteX4" fmla="*/ 61913 w 100013"/>
                <a:gd name="connsiteY4" fmla="*/ 292894 h 409576"/>
                <a:gd name="connsiteX5" fmla="*/ 73819 w 100013"/>
                <a:gd name="connsiteY5" fmla="*/ 342900 h 409576"/>
                <a:gd name="connsiteX6" fmla="*/ 100013 w 100013"/>
                <a:gd name="connsiteY6" fmla="*/ 409576 h 40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13" h="409576">
                  <a:moveTo>
                    <a:pt x="0" y="0"/>
                  </a:moveTo>
                  <a:lnTo>
                    <a:pt x="9525" y="66675"/>
                  </a:lnTo>
                  <a:lnTo>
                    <a:pt x="28575" y="150019"/>
                  </a:lnTo>
                  <a:lnTo>
                    <a:pt x="45244" y="219075"/>
                  </a:lnTo>
                  <a:lnTo>
                    <a:pt x="61913" y="292894"/>
                  </a:lnTo>
                  <a:lnTo>
                    <a:pt x="73819" y="342900"/>
                  </a:lnTo>
                  <a:lnTo>
                    <a:pt x="100013" y="4095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p:nvPr/>
          </p:nvSpPr>
          <p:spPr>
            <a:xfrm>
              <a:off x="2681287" y="2085974"/>
              <a:ext cx="140493" cy="426245"/>
            </a:xfrm>
            <a:custGeom>
              <a:avLst/>
              <a:gdLst>
                <a:gd name="connsiteX0" fmla="*/ 0 w 150018"/>
                <a:gd name="connsiteY0" fmla="*/ 0 h 433388"/>
                <a:gd name="connsiteX1" fmla="*/ 14287 w 150018"/>
                <a:gd name="connsiteY1" fmla="*/ 71438 h 433388"/>
                <a:gd name="connsiteX2" fmla="*/ 28575 w 150018"/>
                <a:gd name="connsiteY2" fmla="*/ 157163 h 433388"/>
                <a:gd name="connsiteX3" fmla="*/ 54768 w 150018"/>
                <a:gd name="connsiteY3" fmla="*/ 242888 h 433388"/>
                <a:gd name="connsiteX4" fmla="*/ 80962 w 150018"/>
                <a:gd name="connsiteY4" fmla="*/ 316706 h 433388"/>
                <a:gd name="connsiteX5" fmla="*/ 111918 w 150018"/>
                <a:gd name="connsiteY5" fmla="*/ 376238 h 433388"/>
                <a:gd name="connsiteX6" fmla="*/ 150018 w 150018"/>
                <a:gd name="connsiteY6" fmla="*/ 433388 h 433388"/>
                <a:gd name="connsiteX0" fmla="*/ 0 w 140493"/>
                <a:gd name="connsiteY0" fmla="*/ 0 h 426245"/>
                <a:gd name="connsiteX1" fmla="*/ 14287 w 140493"/>
                <a:gd name="connsiteY1" fmla="*/ 71438 h 426245"/>
                <a:gd name="connsiteX2" fmla="*/ 28575 w 140493"/>
                <a:gd name="connsiteY2" fmla="*/ 157163 h 426245"/>
                <a:gd name="connsiteX3" fmla="*/ 54768 w 140493"/>
                <a:gd name="connsiteY3" fmla="*/ 242888 h 426245"/>
                <a:gd name="connsiteX4" fmla="*/ 80962 w 140493"/>
                <a:gd name="connsiteY4" fmla="*/ 316706 h 426245"/>
                <a:gd name="connsiteX5" fmla="*/ 111918 w 140493"/>
                <a:gd name="connsiteY5" fmla="*/ 376238 h 426245"/>
                <a:gd name="connsiteX6" fmla="*/ 140493 w 140493"/>
                <a:gd name="connsiteY6" fmla="*/ 426245 h 42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93" h="426245">
                  <a:moveTo>
                    <a:pt x="0" y="0"/>
                  </a:moveTo>
                  <a:lnTo>
                    <a:pt x="14287" y="71438"/>
                  </a:lnTo>
                  <a:lnTo>
                    <a:pt x="28575" y="157163"/>
                  </a:lnTo>
                  <a:lnTo>
                    <a:pt x="54768" y="242888"/>
                  </a:lnTo>
                  <a:lnTo>
                    <a:pt x="80962" y="316706"/>
                  </a:lnTo>
                  <a:lnTo>
                    <a:pt x="111918" y="376238"/>
                  </a:lnTo>
                  <a:lnTo>
                    <a:pt x="140493" y="42624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p:cNvSpPr/>
            <p:nvPr/>
          </p:nvSpPr>
          <p:spPr>
            <a:xfrm>
              <a:off x="2757488" y="2085975"/>
              <a:ext cx="133350" cy="447675"/>
            </a:xfrm>
            <a:custGeom>
              <a:avLst/>
              <a:gdLst>
                <a:gd name="connsiteX0" fmla="*/ 0 w 133350"/>
                <a:gd name="connsiteY0" fmla="*/ 0 h 447675"/>
                <a:gd name="connsiteX1" fmla="*/ 21431 w 133350"/>
                <a:gd name="connsiteY1" fmla="*/ 90488 h 447675"/>
                <a:gd name="connsiteX2" fmla="*/ 50006 w 133350"/>
                <a:gd name="connsiteY2" fmla="*/ 190500 h 447675"/>
                <a:gd name="connsiteX3" fmla="*/ 78581 w 133350"/>
                <a:gd name="connsiteY3" fmla="*/ 283369 h 447675"/>
                <a:gd name="connsiteX4" fmla="*/ 100012 w 133350"/>
                <a:gd name="connsiteY4" fmla="*/ 369094 h 447675"/>
                <a:gd name="connsiteX5" fmla="*/ 133350 w 133350"/>
                <a:gd name="connsiteY5" fmla="*/ 447675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447675">
                  <a:moveTo>
                    <a:pt x="0" y="0"/>
                  </a:moveTo>
                  <a:lnTo>
                    <a:pt x="21431" y="90488"/>
                  </a:lnTo>
                  <a:lnTo>
                    <a:pt x="50006" y="190500"/>
                  </a:lnTo>
                  <a:lnTo>
                    <a:pt x="78581" y="283369"/>
                  </a:lnTo>
                  <a:lnTo>
                    <a:pt x="100012" y="369094"/>
                  </a:lnTo>
                  <a:lnTo>
                    <a:pt x="133350" y="4476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p:nvPr/>
          </p:nvSpPr>
          <p:spPr>
            <a:xfrm>
              <a:off x="2864643" y="2112169"/>
              <a:ext cx="116681" cy="466725"/>
            </a:xfrm>
            <a:custGeom>
              <a:avLst/>
              <a:gdLst>
                <a:gd name="connsiteX0" fmla="*/ 0 w 119062"/>
                <a:gd name="connsiteY0" fmla="*/ 0 h 478631"/>
                <a:gd name="connsiteX1" fmla="*/ 19050 w 119062"/>
                <a:gd name="connsiteY1" fmla="*/ 92869 h 478631"/>
                <a:gd name="connsiteX2" fmla="*/ 42862 w 119062"/>
                <a:gd name="connsiteY2" fmla="*/ 197644 h 478631"/>
                <a:gd name="connsiteX3" fmla="*/ 61912 w 119062"/>
                <a:gd name="connsiteY3" fmla="*/ 280987 h 478631"/>
                <a:gd name="connsiteX4" fmla="*/ 83344 w 119062"/>
                <a:gd name="connsiteY4" fmla="*/ 366712 h 478631"/>
                <a:gd name="connsiteX5" fmla="*/ 102394 w 119062"/>
                <a:gd name="connsiteY5" fmla="*/ 426244 h 478631"/>
                <a:gd name="connsiteX6" fmla="*/ 119062 w 119062"/>
                <a:gd name="connsiteY6" fmla="*/ 478631 h 478631"/>
                <a:gd name="connsiteX0" fmla="*/ 0 w 116681"/>
                <a:gd name="connsiteY0" fmla="*/ 0 h 466725"/>
                <a:gd name="connsiteX1" fmla="*/ 19050 w 116681"/>
                <a:gd name="connsiteY1" fmla="*/ 92869 h 466725"/>
                <a:gd name="connsiteX2" fmla="*/ 42862 w 116681"/>
                <a:gd name="connsiteY2" fmla="*/ 197644 h 466725"/>
                <a:gd name="connsiteX3" fmla="*/ 61912 w 116681"/>
                <a:gd name="connsiteY3" fmla="*/ 280987 h 466725"/>
                <a:gd name="connsiteX4" fmla="*/ 83344 w 116681"/>
                <a:gd name="connsiteY4" fmla="*/ 366712 h 466725"/>
                <a:gd name="connsiteX5" fmla="*/ 102394 w 116681"/>
                <a:gd name="connsiteY5" fmla="*/ 426244 h 466725"/>
                <a:gd name="connsiteX6" fmla="*/ 116681 w 116681"/>
                <a:gd name="connsiteY6" fmla="*/ 466725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681" h="466725">
                  <a:moveTo>
                    <a:pt x="0" y="0"/>
                  </a:moveTo>
                  <a:lnTo>
                    <a:pt x="19050" y="92869"/>
                  </a:lnTo>
                  <a:lnTo>
                    <a:pt x="42862" y="197644"/>
                  </a:lnTo>
                  <a:lnTo>
                    <a:pt x="61912" y="280987"/>
                  </a:lnTo>
                  <a:lnTo>
                    <a:pt x="83344" y="366712"/>
                  </a:lnTo>
                  <a:cubicBezTo>
                    <a:pt x="89694" y="386556"/>
                    <a:pt x="96838" y="409575"/>
                    <a:pt x="102394" y="426244"/>
                  </a:cubicBezTo>
                  <a:cubicBezTo>
                    <a:pt x="107950" y="442913"/>
                    <a:pt x="111919" y="453231"/>
                    <a:pt x="116681" y="466725"/>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p:cNvSpPr/>
            <p:nvPr/>
          </p:nvSpPr>
          <p:spPr>
            <a:xfrm>
              <a:off x="2921794" y="2112170"/>
              <a:ext cx="121444" cy="523876"/>
            </a:xfrm>
            <a:custGeom>
              <a:avLst/>
              <a:gdLst>
                <a:gd name="connsiteX0" fmla="*/ 0 w 119063"/>
                <a:gd name="connsiteY0" fmla="*/ 0 h 561975"/>
                <a:gd name="connsiteX1" fmla="*/ 9525 w 119063"/>
                <a:gd name="connsiteY1" fmla="*/ 114300 h 561975"/>
                <a:gd name="connsiteX2" fmla="*/ 33338 w 119063"/>
                <a:gd name="connsiteY2" fmla="*/ 226218 h 561975"/>
                <a:gd name="connsiteX3" fmla="*/ 71438 w 119063"/>
                <a:gd name="connsiteY3" fmla="*/ 378618 h 561975"/>
                <a:gd name="connsiteX4" fmla="*/ 104775 w 119063"/>
                <a:gd name="connsiteY4" fmla="*/ 490537 h 561975"/>
                <a:gd name="connsiteX5" fmla="*/ 119063 w 119063"/>
                <a:gd name="connsiteY5" fmla="*/ 561975 h 561975"/>
                <a:gd name="connsiteX0" fmla="*/ 0 w 121444"/>
                <a:gd name="connsiteY0" fmla="*/ 0 h 540544"/>
                <a:gd name="connsiteX1" fmla="*/ 11906 w 121444"/>
                <a:gd name="connsiteY1" fmla="*/ 92869 h 540544"/>
                <a:gd name="connsiteX2" fmla="*/ 35719 w 121444"/>
                <a:gd name="connsiteY2" fmla="*/ 204787 h 540544"/>
                <a:gd name="connsiteX3" fmla="*/ 73819 w 121444"/>
                <a:gd name="connsiteY3" fmla="*/ 357187 h 540544"/>
                <a:gd name="connsiteX4" fmla="*/ 107156 w 121444"/>
                <a:gd name="connsiteY4" fmla="*/ 469106 h 540544"/>
                <a:gd name="connsiteX5" fmla="*/ 121444 w 121444"/>
                <a:gd name="connsiteY5" fmla="*/ 540544 h 540544"/>
                <a:gd name="connsiteX0" fmla="*/ 0 w 121444"/>
                <a:gd name="connsiteY0" fmla="*/ 0 h 523876"/>
                <a:gd name="connsiteX1" fmla="*/ 11906 w 121444"/>
                <a:gd name="connsiteY1" fmla="*/ 92869 h 523876"/>
                <a:gd name="connsiteX2" fmla="*/ 35719 w 121444"/>
                <a:gd name="connsiteY2" fmla="*/ 204787 h 523876"/>
                <a:gd name="connsiteX3" fmla="*/ 73819 w 121444"/>
                <a:gd name="connsiteY3" fmla="*/ 357187 h 523876"/>
                <a:gd name="connsiteX4" fmla="*/ 107156 w 121444"/>
                <a:gd name="connsiteY4" fmla="*/ 469106 h 523876"/>
                <a:gd name="connsiteX5" fmla="*/ 121444 w 121444"/>
                <a:gd name="connsiteY5" fmla="*/ 523876 h 52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4" h="523876">
                  <a:moveTo>
                    <a:pt x="0" y="0"/>
                  </a:moveTo>
                  <a:lnTo>
                    <a:pt x="11906" y="92869"/>
                  </a:lnTo>
                  <a:lnTo>
                    <a:pt x="35719" y="204787"/>
                  </a:lnTo>
                  <a:lnTo>
                    <a:pt x="73819" y="357187"/>
                  </a:lnTo>
                  <a:lnTo>
                    <a:pt x="107156" y="469106"/>
                  </a:lnTo>
                  <a:lnTo>
                    <a:pt x="121444" y="5238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p:cNvSpPr/>
            <p:nvPr/>
          </p:nvSpPr>
          <p:spPr>
            <a:xfrm>
              <a:off x="3026569" y="2097882"/>
              <a:ext cx="64294" cy="600076"/>
            </a:xfrm>
            <a:custGeom>
              <a:avLst/>
              <a:gdLst>
                <a:gd name="connsiteX0" fmla="*/ 0 w 64294"/>
                <a:gd name="connsiteY0" fmla="*/ 0 h 588169"/>
                <a:gd name="connsiteX1" fmla="*/ 2381 w 64294"/>
                <a:gd name="connsiteY1" fmla="*/ 111919 h 588169"/>
                <a:gd name="connsiteX2" fmla="*/ 19050 w 64294"/>
                <a:gd name="connsiteY2" fmla="*/ 240507 h 588169"/>
                <a:gd name="connsiteX3" fmla="*/ 33337 w 64294"/>
                <a:gd name="connsiteY3" fmla="*/ 361950 h 588169"/>
                <a:gd name="connsiteX4" fmla="*/ 47625 w 64294"/>
                <a:gd name="connsiteY4" fmla="*/ 490538 h 588169"/>
                <a:gd name="connsiteX5" fmla="*/ 64294 w 64294"/>
                <a:gd name="connsiteY5" fmla="*/ 588169 h 588169"/>
                <a:gd name="connsiteX0" fmla="*/ 0 w 64294"/>
                <a:gd name="connsiteY0" fmla="*/ 0 h 600076"/>
                <a:gd name="connsiteX1" fmla="*/ 2381 w 64294"/>
                <a:gd name="connsiteY1" fmla="*/ 111919 h 600076"/>
                <a:gd name="connsiteX2" fmla="*/ 19050 w 64294"/>
                <a:gd name="connsiteY2" fmla="*/ 240507 h 600076"/>
                <a:gd name="connsiteX3" fmla="*/ 33337 w 64294"/>
                <a:gd name="connsiteY3" fmla="*/ 361950 h 600076"/>
                <a:gd name="connsiteX4" fmla="*/ 47625 w 64294"/>
                <a:gd name="connsiteY4" fmla="*/ 490538 h 600076"/>
                <a:gd name="connsiteX5" fmla="*/ 64294 w 64294"/>
                <a:gd name="connsiteY5" fmla="*/ 600076 h 60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94" h="600076">
                  <a:moveTo>
                    <a:pt x="0" y="0"/>
                  </a:moveTo>
                  <a:cubicBezTo>
                    <a:pt x="794" y="37306"/>
                    <a:pt x="1587" y="74613"/>
                    <a:pt x="2381" y="111919"/>
                  </a:cubicBezTo>
                  <a:lnTo>
                    <a:pt x="19050" y="240507"/>
                  </a:lnTo>
                  <a:lnTo>
                    <a:pt x="33337" y="361950"/>
                  </a:lnTo>
                  <a:lnTo>
                    <a:pt x="47625" y="490538"/>
                  </a:lnTo>
                  <a:lnTo>
                    <a:pt x="64294" y="6000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p:cNvSpPr/>
            <p:nvPr/>
          </p:nvSpPr>
          <p:spPr>
            <a:xfrm>
              <a:off x="3145631" y="2381250"/>
              <a:ext cx="45244" cy="681038"/>
            </a:xfrm>
            <a:custGeom>
              <a:avLst/>
              <a:gdLst>
                <a:gd name="connsiteX0" fmla="*/ 0 w 45244"/>
                <a:gd name="connsiteY0" fmla="*/ 0 h 681038"/>
                <a:gd name="connsiteX1" fmla="*/ 2382 w 45244"/>
                <a:gd name="connsiteY1" fmla="*/ 121444 h 681038"/>
                <a:gd name="connsiteX2" fmla="*/ 7144 w 45244"/>
                <a:gd name="connsiteY2" fmla="*/ 242888 h 681038"/>
                <a:gd name="connsiteX3" fmla="*/ 11907 w 45244"/>
                <a:gd name="connsiteY3" fmla="*/ 366713 h 681038"/>
                <a:gd name="connsiteX4" fmla="*/ 30957 w 45244"/>
                <a:gd name="connsiteY4" fmla="*/ 495300 h 681038"/>
                <a:gd name="connsiteX5" fmla="*/ 42863 w 45244"/>
                <a:gd name="connsiteY5" fmla="*/ 590550 h 681038"/>
                <a:gd name="connsiteX6" fmla="*/ 45244 w 45244"/>
                <a:gd name="connsiteY6" fmla="*/ 681038 h 68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44" h="681038">
                  <a:moveTo>
                    <a:pt x="0" y="0"/>
                  </a:moveTo>
                  <a:lnTo>
                    <a:pt x="2382" y="121444"/>
                  </a:lnTo>
                  <a:lnTo>
                    <a:pt x="7144" y="242888"/>
                  </a:lnTo>
                  <a:lnTo>
                    <a:pt x="11907" y="366713"/>
                  </a:lnTo>
                  <a:lnTo>
                    <a:pt x="30957" y="495300"/>
                  </a:lnTo>
                  <a:lnTo>
                    <a:pt x="42863" y="590550"/>
                  </a:lnTo>
                  <a:cubicBezTo>
                    <a:pt x="43657" y="620713"/>
                    <a:pt x="44450" y="650875"/>
                    <a:pt x="45244" y="681038"/>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p:cNvSpPr/>
            <p:nvPr/>
          </p:nvSpPr>
          <p:spPr>
            <a:xfrm>
              <a:off x="3228975" y="2281238"/>
              <a:ext cx="919163" cy="300037"/>
            </a:xfrm>
            <a:custGeom>
              <a:avLst/>
              <a:gdLst>
                <a:gd name="connsiteX0" fmla="*/ 0 w 919163"/>
                <a:gd name="connsiteY0" fmla="*/ 0 h 300037"/>
                <a:gd name="connsiteX1" fmla="*/ 35719 w 919163"/>
                <a:gd name="connsiteY1" fmla="*/ 78581 h 300037"/>
                <a:gd name="connsiteX2" fmla="*/ 123825 w 919163"/>
                <a:gd name="connsiteY2" fmla="*/ 154781 h 300037"/>
                <a:gd name="connsiteX3" fmla="*/ 221456 w 919163"/>
                <a:gd name="connsiteY3" fmla="*/ 195262 h 300037"/>
                <a:gd name="connsiteX4" fmla="*/ 364331 w 919163"/>
                <a:gd name="connsiteY4" fmla="*/ 228600 h 300037"/>
                <a:gd name="connsiteX5" fmla="*/ 521494 w 919163"/>
                <a:gd name="connsiteY5" fmla="*/ 254793 h 300037"/>
                <a:gd name="connsiteX6" fmla="*/ 638175 w 919163"/>
                <a:gd name="connsiteY6" fmla="*/ 295275 h 300037"/>
                <a:gd name="connsiteX7" fmla="*/ 771525 w 919163"/>
                <a:gd name="connsiteY7" fmla="*/ 300037 h 300037"/>
                <a:gd name="connsiteX8" fmla="*/ 835819 w 919163"/>
                <a:gd name="connsiteY8" fmla="*/ 254793 h 300037"/>
                <a:gd name="connsiteX9" fmla="*/ 890588 w 919163"/>
                <a:gd name="connsiteY9" fmla="*/ 133350 h 300037"/>
                <a:gd name="connsiteX10" fmla="*/ 919163 w 919163"/>
                <a:gd name="connsiteY10" fmla="*/ 35718 h 30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163" h="300037">
                  <a:moveTo>
                    <a:pt x="0" y="0"/>
                  </a:moveTo>
                  <a:lnTo>
                    <a:pt x="35719" y="78581"/>
                  </a:lnTo>
                  <a:lnTo>
                    <a:pt x="123825" y="154781"/>
                  </a:lnTo>
                  <a:lnTo>
                    <a:pt x="221456" y="195262"/>
                  </a:lnTo>
                  <a:lnTo>
                    <a:pt x="364331" y="228600"/>
                  </a:lnTo>
                  <a:lnTo>
                    <a:pt x="521494" y="254793"/>
                  </a:lnTo>
                  <a:lnTo>
                    <a:pt x="638175" y="295275"/>
                  </a:lnTo>
                  <a:lnTo>
                    <a:pt x="771525" y="300037"/>
                  </a:lnTo>
                  <a:lnTo>
                    <a:pt x="835819" y="254793"/>
                  </a:lnTo>
                  <a:lnTo>
                    <a:pt x="890588" y="133350"/>
                  </a:lnTo>
                  <a:lnTo>
                    <a:pt x="919163" y="3571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a:off x="3290888" y="1926431"/>
              <a:ext cx="152400" cy="545307"/>
            </a:xfrm>
            <a:custGeom>
              <a:avLst/>
              <a:gdLst>
                <a:gd name="connsiteX0" fmla="*/ 0 w 152400"/>
                <a:gd name="connsiteY0" fmla="*/ 0 h 545307"/>
                <a:gd name="connsiteX1" fmla="*/ 7143 w 152400"/>
                <a:gd name="connsiteY1" fmla="*/ 102394 h 545307"/>
                <a:gd name="connsiteX2" fmla="*/ 28575 w 152400"/>
                <a:gd name="connsiteY2" fmla="*/ 233363 h 545307"/>
                <a:gd name="connsiteX3" fmla="*/ 64293 w 152400"/>
                <a:gd name="connsiteY3" fmla="*/ 369094 h 545307"/>
                <a:gd name="connsiteX4" fmla="*/ 116681 w 152400"/>
                <a:gd name="connsiteY4" fmla="*/ 481013 h 545307"/>
                <a:gd name="connsiteX5" fmla="*/ 152400 w 152400"/>
                <a:gd name="connsiteY5" fmla="*/ 545307 h 54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545307">
                  <a:moveTo>
                    <a:pt x="0" y="0"/>
                  </a:moveTo>
                  <a:lnTo>
                    <a:pt x="7143" y="102394"/>
                  </a:lnTo>
                  <a:lnTo>
                    <a:pt x="28575" y="233363"/>
                  </a:lnTo>
                  <a:lnTo>
                    <a:pt x="64293" y="369094"/>
                  </a:lnTo>
                  <a:lnTo>
                    <a:pt x="116681" y="481013"/>
                  </a:lnTo>
                  <a:lnTo>
                    <a:pt x="152400" y="54530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a:off x="3364706" y="1924050"/>
              <a:ext cx="145257" cy="569119"/>
            </a:xfrm>
            <a:custGeom>
              <a:avLst/>
              <a:gdLst>
                <a:gd name="connsiteX0" fmla="*/ 0 w 145257"/>
                <a:gd name="connsiteY0" fmla="*/ 0 h 569119"/>
                <a:gd name="connsiteX1" fmla="*/ 2382 w 145257"/>
                <a:gd name="connsiteY1" fmla="*/ 90488 h 569119"/>
                <a:gd name="connsiteX2" fmla="*/ 19050 w 145257"/>
                <a:gd name="connsiteY2" fmla="*/ 190500 h 569119"/>
                <a:gd name="connsiteX3" fmla="*/ 33338 w 145257"/>
                <a:gd name="connsiteY3" fmla="*/ 271463 h 569119"/>
                <a:gd name="connsiteX4" fmla="*/ 59532 w 145257"/>
                <a:gd name="connsiteY4" fmla="*/ 371475 h 569119"/>
                <a:gd name="connsiteX5" fmla="*/ 83344 w 145257"/>
                <a:gd name="connsiteY5" fmla="*/ 445294 h 569119"/>
                <a:gd name="connsiteX6" fmla="*/ 107157 w 145257"/>
                <a:gd name="connsiteY6" fmla="*/ 509588 h 569119"/>
                <a:gd name="connsiteX7" fmla="*/ 145257 w 145257"/>
                <a:gd name="connsiteY7" fmla="*/ 569119 h 56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257" h="569119">
                  <a:moveTo>
                    <a:pt x="0" y="0"/>
                  </a:moveTo>
                  <a:lnTo>
                    <a:pt x="2382" y="90488"/>
                  </a:lnTo>
                  <a:lnTo>
                    <a:pt x="19050" y="190500"/>
                  </a:lnTo>
                  <a:lnTo>
                    <a:pt x="33338" y="271463"/>
                  </a:lnTo>
                  <a:lnTo>
                    <a:pt x="59532" y="371475"/>
                  </a:lnTo>
                  <a:lnTo>
                    <a:pt x="83344" y="445294"/>
                  </a:lnTo>
                  <a:lnTo>
                    <a:pt x="107157" y="509588"/>
                  </a:lnTo>
                  <a:lnTo>
                    <a:pt x="145257" y="5691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3457574" y="1926431"/>
              <a:ext cx="230981" cy="600076"/>
            </a:xfrm>
            <a:custGeom>
              <a:avLst/>
              <a:gdLst>
                <a:gd name="connsiteX0" fmla="*/ 0 w 235744"/>
                <a:gd name="connsiteY0" fmla="*/ 0 h 611982"/>
                <a:gd name="connsiteX1" fmla="*/ 14288 w 235744"/>
                <a:gd name="connsiteY1" fmla="*/ 80963 h 611982"/>
                <a:gd name="connsiteX2" fmla="*/ 42863 w 235744"/>
                <a:gd name="connsiteY2" fmla="*/ 192882 h 611982"/>
                <a:gd name="connsiteX3" fmla="*/ 66675 w 235744"/>
                <a:gd name="connsiteY3" fmla="*/ 328613 h 611982"/>
                <a:gd name="connsiteX4" fmla="*/ 95250 w 235744"/>
                <a:gd name="connsiteY4" fmla="*/ 407194 h 611982"/>
                <a:gd name="connsiteX5" fmla="*/ 128588 w 235744"/>
                <a:gd name="connsiteY5" fmla="*/ 478632 h 611982"/>
                <a:gd name="connsiteX6" fmla="*/ 183356 w 235744"/>
                <a:gd name="connsiteY6" fmla="*/ 538163 h 611982"/>
                <a:gd name="connsiteX7" fmla="*/ 207169 w 235744"/>
                <a:gd name="connsiteY7" fmla="*/ 573882 h 611982"/>
                <a:gd name="connsiteX8" fmla="*/ 235744 w 235744"/>
                <a:gd name="connsiteY8" fmla="*/ 611982 h 611982"/>
                <a:gd name="connsiteX0" fmla="*/ 0 w 230981"/>
                <a:gd name="connsiteY0" fmla="*/ 0 h 600076"/>
                <a:gd name="connsiteX1" fmla="*/ 14288 w 230981"/>
                <a:gd name="connsiteY1" fmla="*/ 80963 h 600076"/>
                <a:gd name="connsiteX2" fmla="*/ 42863 w 230981"/>
                <a:gd name="connsiteY2" fmla="*/ 192882 h 600076"/>
                <a:gd name="connsiteX3" fmla="*/ 66675 w 230981"/>
                <a:gd name="connsiteY3" fmla="*/ 328613 h 600076"/>
                <a:gd name="connsiteX4" fmla="*/ 95250 w 230981"/>
                <a:gd name="connsiteY4" fmla="*/ 407194 h 600076"/>
                <a:gd name="connsiteX5" fmla="*/ 128588 w 230981"/>
                <a:gd name="connsiteY5" fmla="*/ 478632 h 600076"/>
                <a:gd name="connsiteX6" fmla="*/ 183356 w 230981"/>
                <a:gd name="connsiteY6" fmla="*/ 538163 h 600076"/>
                <a:gd name="connsiteX7" fmla="*/ 207169 w 230981"/>
                <a:gd name="connsiteY7" fmla="*/ 573882 h 600076"/>
                <a:gd name="connsiteX8" fmla="*/ 230981 w 230981"/>
                <a:gd name="connsiteY8" fmla="*/ 600076 h 60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81" h="600076">
                  <a:moveTo>
                    <a:pt x="0" y="0"/>
                  </a:moveTo>
                  <a:lnTo>
                    <a:pt x="14288" y="80963"/>
                  </a:lnTo>
                  <a:lnTo>
                    <a:pt x="42863" y="192882"/>
                  </a:lnTo>
                  <a:lnTo>
                    <a:pt x="66675" y="328613"/>
                  </a:lnTo>
                  <a:lnTo>
                    <a:pt x="95250" y="407194"/>
                  </a:lnTo>
                  <a:lnTo>
                    <a:pt x="128588" y="478632"/>
                  </a:lnTo>
                  <a:lnTo>
                    <a:pt x="183356" y="538163"/>
                  </a:lnTo>
                  <a:lnTo>
                    <a:pt x="207169" y="573882"/>
                  </a:lnTo>
                  <a:lnTo>
                    <a:pt x="230981" y="6000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3850481" y="2197894"/>
              <a:ext cx="73819" cy="380999"/>
            </a:xfrm>
            <a:custGeom>
              <a:avLst/>
              <a:gdLst>
                <a:gd name="connsiteX0" fmla="*/ 0 w 71438"/>
                <a:gd name="connsiteY0" fmla="*/ 0 h 366712"/>
                <a:gd name="connsiteX1" fmla="*/ 11907 w 71438"/>
                <a:gd name="connsiteY1" fmla="*/ 111919 h 366712"/>
                <a:gd name="connsiteX2" fmla="*/ 21432 w 71438"/>
                <a:gd name="connsiteY2" fmla="*/ 138112 h 366712"/>
                <a:gd name="connsiteX3" fmla="*/ 28575 w 71438"/>
                <a:gd name="connsiteY3" fmla="*/ 192881 h 366712"/>
                <a:gd name="connsiteX4" fmla="*/ 40482 w 71438"/>
                <a:gd name="connsiteY4" fmla="*/ 264319 h 366712"/>
                <a:gd name="connsiteX5" fmla="*/ 71438 w 71438"/>
                <a:gd name="connsiteY5" fmla="*/ 366712 h 366712"/>
                <a:gd name="connsiteX0" fmla="*/ 0 w 73819"/>
                <a:gd name="connsiteY0" fmla="*/ 0 h 380999"/>
                <a:gd name="connsiteX1" fmla="*/ 11907 w 73819"/>
                <a:gd name="connsiteY1" fmla="*/ 111919 h 380999"/>
                <a:gd name="connsiteX2" fmla="*/ 21432 w 73819"/>
                <a:gd name="connsiteY2" fmla="*/ 138112 h 380999"/>
                <a:gd name="connsiteX3" fmla="*/ 28575 w 73819"/>
                <a:gd name="connsiteY3" fmla="*/ 192881 h 380999"/>
                <a:gd name="connsiteX4" fmla="*/ 40482 w 73819"/>
                <a:gd name="connsiteY4" fmla="*/ 264319 h 380999"/>
                <a:gd name="connsiteX5" fmla="*/ 73819 w 73819"/>
                <a:gd name="connsiteY5" fmla="*/ 380999 h 3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380999">
                  <a:moveTo>
                    <a:pt x="0" y="0"/>
                  </a:moveTo>
                  <a:lnTo>
                    <a:pt x="11907" y="111919"/>
                  </a:lnTo>
                  <a:cubicBezTo>
                    <a:pt x="19373" y="136806"/>
                    <a:pt x="13189" y="129873"/>
                    <a:pt x="21432" y="138112"/>
                  </a:cubicBezTo>
                  <a:lnTo>
                    <a:pt x="28575" y="192881"/>
                  </a:lnTo>
                  <a:lnTo>
                    <a:pt x="40482" y="264319"/>
                  </a:lnTo>
                  <a:lnTo>
                    <a:pt x="73819" y="38099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63"/>
            <p:cNvSpPr/>
            <p:nvPr/>
          </p:nvSpPr>
          <p:spPr>
            <a:xfrm>
              <a:off x="3907631" y="2152650"/>
              <a:ext cx="85726" cy="426244"/>
            </a:xfrm>
            <a:custGeom>
              <a:avLst/>
              <a:gdLst>
                <a:gd name="connsiteX0" fmla="*/ 0 w 90488"/>
                <a:gd name="connsiteY0" fmla="*/ 0 h 438150"/>
                <a:gd name="connsiteX1" fmla="*/ 16669 w 90488"/>
                <a:gd name="connsiteY1" fmla="*/ 142875 h 438150"/>
                <a:gd name="connsiteX2" fmla="*/ 26194 w 90488"/>
                <a:gd name="connsiteY2" fmla="*/ 252413 h 438150"/>
                <a:gd name="connsiteX3" fmla="*/ 50007 w 90488"/>
                <a:gd name="connsiteY3" fmla="*/ 350044 h 438150"/>
                <a:gd name="connsiteX4" fmla="*/ 73819 w 90488"/>
                <a:gd name="connsiteY4" fmla="*/ 402431 h 438150"/>
                <a:gd name="connsiteX5" fmla="*/ 90488 w 90488"/>
                <a:gd name="connsiteY5" fmla="*/ 438150 h 438150"/>
                <a:gd name="connsiteX0" fmla="*/ 0 w 85726"/>
                <a:gd name="connsiteY0" fmla="*/ 0 h 426244"/>
                <a:gd name="connsiteX1" fmla="*/ 16669 w 85726"/>
                <a:gd name="connsiteY1" fmla="*/ 142875 h 426244"/>
                <a:gd name="connsiteX2" fmla="*/ 26194 w 85726"/>
                <a:gd name="connsiteY2" fmla="*/ 252413 h 426244"/>
                <a:gd name="connsiteX3" fmla="*/ 50007 w 85726"/>
                <a:gd name="connsiteY3" fmla="*/ 350044 h 426244"/>
                <a:gd name="connsiteX4" fmla="*/ 73819 w 85726"/>
                <a:gd name="connsiteY4" fmla="*/ 402431 h 426244"/>
                <a:gd name="connsiteX5" fmla="*/ 85726 w 85726"/>
                <a:gd name="connsiteY5" fmla="*/ 426244 h 42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6" h="426244">
                  <a:moveTo>
                    <a:pt x="0" y="0"/>
                  </a:moveTo>
                  <a:lnTo>
                    <a:pt x="16669" y="142875"/>
                  </a:lnTo>
                  <a:lnTo>
                    <a:pt x="26194" y="252413"/>
                  </a:lnTo>
                  <a:lnTo>
                    <a:pt x="50007" y="350044"/>
                  </a:lnTo>
                  <a:lnTo>
                    <a:pt x="73819" y="402431"/>
                  </a:lnTo>
                  <a:lnTo>
                    <a:pt x="85726" y="4262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3962400" y="2240756"/>
              <a:ext cx="88106" cy="304800"/>
            </a:xfrm>
            <a:custGeom>
              <a:avLst/>
              <a:gdLst>
                <a:gd name="connsiteX0" fmla="*/ 0 w 92869"/>
                <a:gd name="connsiteY0" fmla="*/ 0 h 314325"/>
                <a:gd name="connsiteX1" fmla="*/ 16669 w 92869"/>
                <a:gd name="connsiteY1" fmla="*/ 121444 h 314325"/>
                <a:gd name="connsiteX2" fmla="*/ 52388 w 92869"/>
                <a:gd name="connsiteY2" fmla="*/ 221457 h 314325"/>
                <a:gd name="connsiteX3" fmla="*/ 71438 w 92869"/>
                <a:gd name="connsiteY3" fmla="*/ 278607 h 314325"/>
                <a:gd name="connsiteX4" fmla="*/ 92869 w 92869"/>
                <a:gd name="connsiteY4" fmla="*/ 314325 h 314325"/>
                <a:gd name="connsiteX0" fmla="*/ 0 w 88106"/>
                <a:gd name="connsiteY0" fmla="*/ 0 h 304800"/>
                <a:gd name="connsiteX1" fmla="*/ 16669 w 88106"/>
                <a:gd name="connsiteY1" fmla="*/ 121444 h 304800"/>
                <a:gd name="connsiteX2" fmla="*/ 52388 w 88106"/>
                <a:gd name="connsiteY2" fmla="*/ 221457 h 304800"/>
                <a:gd name="connsiteX3" fmla="*/ 71438 w 88106"/>
                <a:gd name="connsiteY3" fmla="*/ 278607 h 304800"/>
                <a:gd name="connsiteX4" fmla="*/ 88106 w 88106"/>
                <a:gd name="connsiteY4" fmla="*/ 30480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06" h="304800">
                  <a:moveTo>
                    <a:pt x="0" y="0"/>
                  </a:moveTo>
                  <a:lnTo>
                    <a:pt x="16669" y="121444"/>
                  </a:lnTo>
                  <a:lnTo>
                    <a:pt x="52388" y="221457"/>
                  </a:lnTo>
                  <a:lnTo>
                    <a:pt x="71438" y="278607"/>
                  </a:lnTo>
                  <a:lnTo>
                    <a:pt x="88106" y="3048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a:off x="4071938" y="2069306"/>
              <a:ext cx="109537" cy="347663"/>
            </a:xfrm>
            <a:custGeom>
              <a:avLst/>
              <a:gdLst>
                <a:gd name="connsiteX0" fmla="*/ 0 w 109537"/>
                <a:gd name="connsiteY0" fmla="*/ 0 h 347663"/>
                <a:gd name="connsiteX1" fmla="*/ 38100 w 109537"/>
                <a:gd name="connsiteY1" fmla="*/ 123825 h 347663"/>
                <a:gd name="connsiteX2" fmla="*/ 78581 w 109537"/>
                <a:gd name="connsiteY2" fmla="*/ 247650 h 347663"/>
                <a:gd name="connsiteX3" fmla="*/ 109537 w 109537"/>
                <a:gd name="connsiteY3" fmla="*/ 347663 h 347663"/>
              </a:gdLst>
              <a:ahLst/>
              <a:cxnLst>
                <a:cxn ang="0">
                  <a:pos x="connsiteX0" y="connsiteY0"/>
                </a:cxn>
                <a:cxn ang="0">
                  <a:pos x="connsiteX1" y="connsiteY1"/>
                </a:cxn>
                <a:cxn ang="0">
                  <a:pos x="connsiteX2" y="connsiteY2"/>
                </a:cxn>
                <a:cxn ang="0">
                  <a:pos x="connsiteX3" y="connsiteY3"/>
                </a:cxn>
              </a:cxnLst>
              <a:rect l="l" t="t" r="r" b="b"/>
              <a:pathLst>
                <a:path w="109537" h="347663">
                  <a:moveTo>
                    <a:pt x="0" y="0"/>
                  </a:moveTo>
                  <a:lnTo>
                    <a:pt x="38100" y="123825"/>
                  </a:lnTo>
                  <a:lnTo>
                    <a:pt x="78581" y="247650"/>
                  </a:lnTo>
                  <a:lnTo>
                    <a:pt x="109537" y="3476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a:off x="4198144" y="2059781"/>
              <a:ext cx="59531" cy="354807"/>
            </a:xfrm>
            <a:custGeom>
              <a:avLst/>
              <a:gdLst>
                <a:gd name="connsiteX0" fmla="*/ 0 w 59531"/>
                <a:gd name="connsiteY0" fmla="*/ 0 h 354807"/>
                <a:gd name="connsiteX1" fmla="*/ 19050 w 59531"/>
                <a:gd name="connsiteY1" fmla="*/ 116682 h 354807"/>
                <a:gd name="connsiteX2" fmla="*/ 40481 w 59531"/>
                <a:gd name="connsiteY2" fmla="*/ 252413 h 354807"/>
                <a:gd name="connsiteX3" fmla="*/ 59531 w 59531"/>
                <a:gd name="connsiteY3" fmla="*/ 354807 h 354807"/>
              </a:gdLst>
              <a:ahLst/>
              <a:cxnLst>
                <a:cxn ang="0">
                  <a:pos x="connsiteX0" y="connsiteY0"/>
                </a:cxn>
                <a:cxn ang="0">
                  <a:pos x="connsiteX1" y="connsiteY1"/>
                </a:cxn>
                <a:cxn ang="0">
                  <a:pos x="connsiteX2" y="connsiteY2"/>
                </a:cxn>
                <a:cxn ang="0">
                  <a:pos x="connsiteX3" y="connsiteY3"/>
                </a:cxn>
              </a:cxnLst>
              <a:rect l="l" t="t" r="r" b="b"/>
              <a:pathLst>
                <a:path w="59531" h="354807">
                  <a:moveTo>
                    <a:pt x="0" y="0"/>
                  </a:moveTo>
                  <a:lnTo>
                    <a:pt x="19050" y="116682"/>
                  </a:lnTo>
                  <a:lnTo>
                    <a:pt x="40481" y="252413"/>
                  </a:lnTo>
                  <a:lnTo>
                    <a:pt x="59531" y="35480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67"/>
            <p:cNvSpPr/>
            <p:nvPr/>
          </p:nvSpPr>
          <p:spPr>
            <a:xfrm>
              <a:off x="3507581" y="2521744"/>
              <a:ext cx="142875" cy="842962"/>
            </a:xfrm>
            <a:custGeom>
              <a:avLst/>
              <a:gdLst>
                <a:gd name="connsiteX0" fmla="*/ 142875 w 142875"/>
                <a:gd name="connsiteY0" fmla="*/ 0 h 842962"/>
                <a:gd name="connsiteX1" fmla="*/ 126207 w 142875"/>
                <a:gd name="connsiteY1" fmla="*/ 61912 h 842962"/>
                <a:gd name="connsiteX2" fmla="*/ 128588 w 142875"/>
                <a:gd name="connsiteY2" fmla="*/ 169069 h 842962"/>
                <a:gd name="connsiteX3" fmla="*/ 123825 w 142875"/>
                <a:gd name="connsiteY3" fmla="*/ 316706 h 842962"/>
                <a:gd name="connsiteX4" fmla="*/ 119063 w 142875"/>
                <a:gd name="connsiteY4" fmla="*/ 464344 h 842962"/>
                <a:gd name="connsiteX5" fmla="*/ 102394 w 142875"/>
                <a:gd name="connsiteY5" fmla="*/ 611981 h 842962"/>
                <a:gd name="connsiteX6" fmla="*/ 73819 w 142875"/>
                <a:gd name="connsiteY6" fmla="*/ 731044 h 842962"/>
                <a:gd name="connsiteX7" fmla="*/ 35719 w 142875"/>
                <a:gd name="connsiteY7" fmla="*/ 802481 h 842962"/>
                <a:gd name="connsiteX8" fmla="*/ 0 w 142875"/>
                <a:gd name="connsiteY8" fmla="*/ 842962 h 84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842962">
                  <a:moveTo>
                    <a:pt x="142875" y="0"/>
                  </a:moveTo>
                  <a:lnTo>
                    <a:pt x="126207" y="61912"/>
                  </a:lnTo>
                  <a:cubicBezTo>
                    <a:pt x="127001" y="97631"/>
                    <a:pt x="127794" y="133350"/>
                    <a:pt x="128588" y="169069"/>
                  </a:cubicBezTo>
                  <a:lnTo>
                    <a:pt x="123825" y="316706"/>
                  </a:lnTo>
                  <a:lnTo>
                    <a:pt x="119063" y="464344"/>
                  </a:lnTo>
                  <a:lnTo>
                    <a:pt x="102394" y="611981"/>
                  </a:lnTo>
                  <a:lnTo>
                    <a:pt x="73819" y="731044"/>
                  </a:lnTo>
                  <a:lnTo>
                    <a:pt x="35719" y="802481"/>
                  </a:lnTo>
                  <a:lnTo>
                    <a:pt x="0" y="84296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68"/>
            <p:cNvSpPr/>
            <p:nvPr/>
          </p:nvSpPr>
          <p:spPr>
            <a:xfrm>
              <a:off x="4426744" y="2743200"/>
              <a:ext cx="290512" cy="673894"/>
            </a:xfrm>
            <a:custGeom>
              <a:avLst/>
              <a:gdLst>
                <a:gd name="connsiteX0" fmla="*/ 290512 w 290512"/>
                <a:gd name="connsiteY0" fmla="*/ 0 h 673894"/>
                <a:gd name="connsiteX1" fmla="*/ 242887 w 290512"/>
                <a:gd name="connsiteY1" fmla="*/ 111919 h 673894"/>
                <a:gd name="connsiteX2" fmla="*/ 204787 w 290512"/>
                <a:gd name="connsiteY2" fmla="*/ 257175 h 673894"/>
                <a:gd name="connsiteX3" fmla="*/ 159544 w 290512"/>
                <a:gd name="connsiteY3" fmla="*/ 400050 h 673894"/>
                <a:gd name="connsiteX4" fmla="*/ 111919 w 290512"/>
                <a:gd name="connsiteY4" fmla="*/ 523875 h 673894"/>
                <a:gd name="connsiteX5" fmla="*/ 64294 w 290512"/>
                <a:gd name="connsiteY5" fmla="*/ 607219 h 673894"/>
                <a:gd name="connsiteX6" fmla="*/ 0 w 290512"/>
                <a:gd name="connsiteY6" fmla="*/ 673894 h 67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73894">
                  <a:moveTo>
                    <a:pt x="290512" y="0"/>
                  </a:moveTo>
                  <a:lnTo>
                    <a:pt x="242887" y="111919"/>
                  </a:lnTo>
                  <a:lnTo>
                    <a:pt x="204787" y="257175"/>
                  </a:lnTo>
                  <a:lnTo>
                    <a:pt x="159544" y="400050"/>
                  </a:lnTo>
                  <a:lnTo>
                    <a:pt x="111919" y="523875"/>
                  </a:lnTo>
                  <a:lnTo>
                    <a:pt x="64294" y="607219"/>
                  </a:lnTo>
                  <a:lnTo>
                    <a:pt x="0" y="67389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69"/>
            <p:cNvSpPr/>
            <p:nvPr/>
          </p:nvSpPr>
          <p:spPr>
            <a:xfrm>
              <a:off x="4583906" y="2993231"/>
              <a:ext cx="333375" cy="376238"/>
            </a:xfrm>
            <a:custGeom>
              <a:avLst/>
              <a:gdLst>
                <a:gd name="connsiteX0" fmla="*/ 333375 w 333375"/>
                <a:gd name="connsiteY0" fmla="*/ 0 h 376238"/>
                <a:gd name="connsiteX1" fmla="*/ 264319 w 333375"/>
                <a:gd name="connsiteY1" fmla="*/ 111919 h 376238"/>
                <a:gd name="connsiteX2" fmla="*/ 207169 w 333375"/>
                <a:gd name="connsiteY2" fmla="*/ 200025 h 376238"/>
                <a:gd name="connsiteX3" fmla="*/ 128588 w 333375"/>
                <a:gd name="connsiteY3" fmla="*/ 288132 h 376238"/>
                <a:gd name="connsiteX4" fmla="*/ 78582 w 333375"/>
                <a:gd name="connsiteY4" fmla="*/ 326232 h 376238"/>
                <a:gd name="connsiteX5" fmla="*/ 0 w 333375"/>
                <a:gd name="connsiteY5"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375" h="376238">
                  <a:moveTo>
                    <a:pt x="333375" y="0"/>
                  </a:moveTo>
                  <a:lnTo>
                    <a:pt x="264319" y="111919"/>
                  </a:lnTo>
                  <a:lnTo>
                    <a:pt x="207169" y="200025"/>
                  </a:lnTo>
                  <a:lnTo>
                    <a:pt x="128588" y="288132"/>
                  </a:lnTo>
                  <a:lnTo>
                    <a:pt x="78582" y="326232"/>
                  </a:lnTo>
                  <a:lnTo>
                    <a:pt x="0" y="37623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p:nvPr/>
          </p:nvSpPr>
          <p:spPr>
            <a:xfrm>
              <a:off x="323850" y="1926431"/>
              <a:ext cx="1466850" cy="352425"/>
            </a:xfrm>
            <a:custGeom>
              <a:avLst/>
              <a:gdLst>
                <a:gd name="connsiteX0" fmla="*/ 0 w 1466850"/>
                <a:gd name="connsiteY0" fmla="*/ 0 h 352425"/>
                <a:gd name="connsiteX1" fmla="*/ 61913 w 1466850"/>
                <a:gd name="connsiteY1" fmla="*/ 14288 h 352425"/>
                <a:gd name="connsiteX2" fmla="*/ 147638 w 1466850"/>
                <a:gd name="connsiteY2" fmla="*/ 35719 h 352425"/>
                <a:gd name="connsiteX3" fmla="*/ 247650 w 1466850"/>
                <a:gd name="connsiteY3" fmla="*/ 45244 h 352425"/>
                <a:gd name="connsiteX4" fmla="*/ 371475 w 1466850"/>
                <a:gd name="connsiteY4" fmla="*/ 50007 h 352425"/>
                <a:gd name="connsiteX5" fmla="*/ 466725 w 1466850"/>
                <a:gd name="connsiteY5" fmla="*/ 61913 h 352425"/>
                <a:gd name="connsiteX6" fmla="*/ 628650 w 1466850"/>
                <a:gd name="connsiteY6" fmla="*/ 66675 h 352425"/>
                <a:gd name="connsiteX7" fmla="*/ 673894 w 1466850"/>
                <a:gd name="connsiteY7" fmla="*/ 71438 h 352425"/>
                <a:gd name="connsiteX8" fmla="*/ 731044 w 1466850"/>
                <a:gd name="connsiteY8" fmla="*/ 111919 h 352425"/>
                <a:gd name="connsiteX9" fmla="*/ 762000 w 1466850"/>
                <a:gd name="connsiteY9" fmla="*/ 171450 h 352425"/>
                <a:gd name="connsiteX10" fmla="*/ 871538 w 1466850"/>
                <a:gd name="connsiteY10" fmla="*/ 221457 h 352425"/>
                <a:gd name="connsiteX11" fmla="*/ 1054894 w 1466850"/>
                <a:gd name="connsiteY11" fmla="*/ 250032 h 352425"/>
                <a:gd name="connsiteX12" fmla="*/ 1178719 w 1466850"/>
                <a:gd name="connsiteY12" fmla="*/ 273844 h 352425"/>
                <a:gd name="connsiteX13" fmla="*/ 1362075 w 1466850"/>
                <a:gd name="connsiteY13" fmla="*/ 311944 h 352425"/>
                <a:gd name="connsiteX14" fmla="*/ 1438275 w 1466850"/>
                <a:gd name="connsiteY14" fmla="*/ 335757 h 352425"/>
                <a:gd name="connsiteX15" fmla="*/ 1466850 w 1466850"/>
                <a:gd name="connsiteY15" fmla="*/ 352425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6850" h="352425">
                  <a:moveTo>
                    <a:pt x="0" y="0"/>
                  </a:moveTo>
                  <a:lnTo>
                    <a:pt x="61913" y="14288"/>
                  </a:lnTo>
                  <a:lnTo>
                    <a:pt x="147638" y="35719"/>
                  </a:lnTo>
                  <a:lnTo>
                    <a:pt x="247650" y="45244"/>
                  </a:lnTo>
                  <a:lnTo>
                    <a:pt x="371475" y="50007"/>
                  </a:lnTo>
                  <a:lnTo>
                    <a:pt x="466725" y="61913"/>
                  </a:lnTo>
                  <a:lnTo>
                    <a:pt x="628650" y="66675"/>
                  </a:lnTo>
                  <a:lnTo>
                    <a:pt x="673894" y="71438"/>
                  </a:lnTo>
                  <a:lnTo>
                    <a:pt x="731044" y="111919"/>
                  </a:lnTo>
                  <a:lnTo>
                    <a:pt x="762000" y="171450"/>
                  </a:lnTo>
                  <a:lnTo>
                    <a:pt x="871538" y="221457"/>
                  </a:lnTo>
                  <a:lnTo>
                    <a:pt x="1054894" y="250032"/>
                  </a:lnTo>
                  <a:lnTo>
                    <a:pt x="1178719" y="273844"/>
                  </a:lnTo>
                  <a:lnTo>
                    <a:pt x="1362075" y="311944"/>
                  </a:lnTo>
                  <a:lnTo>
                    <a:pt x="1438275" y="335757"/>
                  </a:lnTo>
                  <a:lnTo>
                    <a:pt x="1466850" y="3524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71"/>
            <p:cNvSpPr/>
            <p:nvPr/>
          </p:nvSpPr>
          <p:spPr>
            <a:xfrm>
              <a:off x="1812131" y="2326481"/>
              <a:ext cx="69057" cy="2382"/>
            </a:xfrm>
            <a:custGeom>
              <a:avLst/>
              <a:gdLst>
                <a:gd name="connsiteX0" fmla="*/ 0 w 69057"/>
                <a:gd name="connsiteY0" fmla="*/ 2382 h 2382"/>
                <a:gd name="connsiteX1" fmla="*/ 69057 w 69057"/>
                <a:gd name="connsiteY1" fmla="*/ 0 h 2382"/>
              </a:gdLst>
              <a:ahLst/>
              <a:cxnLst>
                <a:cxn ang="0">
                  <a:pos x="connsiteX0" y="connsiteY0"/>
                </a:cxn>
                <a:cxn ang="0">
                  <a:pos x="connsiteX1" y="connsiteY1"/>
                </a:cxn>
              </a:cxnLst>
              <a:rect l="l" t="t" r="r" b="b"/>
              <a:pathLst>
                <a:path w="69057" h="2382">
                  <a:moveTo>
                    <a:pt x="0" y="2382"/>
                  </a:moveTo>
                  <a:lnTo>
                    <a:pt x="69057"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72"/>
            <p:cNvSpPr/>
            <p:nvPr/>
          </p:nvSpPr>
          <p:spPr>
            <a:xfrm>
              <a:off x="1893094" y="2328863"/>
              <a:ext cx="119062" cy="9525"/>
            </a:xfrm>
            <a:custGeom>
              <a:avLst/>
              <a:gdLst>
                <a:gd name="connsiteX0" fmla="*/ 0 w 119062"/>
                <a:gd name="connsiteY0" fmla="*/ 0 h 9525"/>
                <a:gd name="connsiteX1" fmla="*/ 69056 w 119062"/>
                <a:gd name="connsiteY1" fmla="*/ 9525 h 9525"/>
                <a:gd name="connsiteX2" fmla="*/ 119062 w 119062"/>
                <a:gd name="connsiteY2" fmla="*/ 9525 h 9525"/>
              </a:gdLst>
              <a:ahLst/>
              <a:cxnLst>
                <a:cxn ang="0">
                  <a:pos x="connsiteX0" y="connsiteY0"/>
                </a:cxn>
                <a:cxn ang="0">
                  <a:pos x="connsiteX1" y="connsiteY1"/>
                </a:cxn>
                <a:cxn ang="0">
                  <a:pos x="connsiteX2" y="connsiteY2"/>
                </a:cxn>
              </a:cxnLst>
              <a:rect l="l" t="t" r="r" b="b"/>
              <a:pathLst>
                <a:path w="119062" h="9525">
                  <a:moveTo>
                    <a:pt x="0" y="0"/>
                  </a:moveTo>
                  <a:lnTo>
                    <a:pt x="69056" y="9525"/>
                  </a:lnTo>
                  <a:lnTo>
                    <a:pt x="119062" y="95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73"/>
            <p:cNvSpPr/>
            <p:nvPr/>
          </p:nvSpPr>
          <p:spPr>
            <a:xfrm>
              <a:off x="2016919" y="2366963"/>
              <a:ext cx="85725" cy="2381"/>
            </a:xfrm>
            <a:custGeom>
              <a:avLst/>
              <a:gdLst>
                <a:gd name="connsiteX0" fmla="*/ 0 w 85725"/>
                <a:gd name="connsiteY0" fmla="*/ 0 h 2381"/>
                <a:gd name="connsiteX1" fmla="*/ 85725 w 85725"/>
                <a:gd name="connsiteY1" fmla="*/ 2381 h 2381"/>
              </a:gdLst>
              <a:ahLst/>
              <a:cxnLst>
                <a:cxn ang="0">
                  <a:pos x="connsiteX0" y="connsiteY0"/>
                </a:cxn>
                <a:cxn ang="0">
                  <a:pos x="connsiteX1" y="connsiteY1"/>
                </a:cxn>
              </a:cxnLst>
              <a:rect l="l" t="t" r="r" b="b"/>
              <a:pathLst>
                <a:path w="85725" h="2381">
                  <a:moveTo>
                    <a:pt x="0" y="0"/>
                  </a:moveTo>
                  <a:lnTo>
                    <a:pt x="85725"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p:nvPr/>
          </p:nvSpPr>
          <p:spPr>
            <a:xfrm>
              <a:off x="2116931" y="2397919"/>
              <a:ext cx="152400" cy="90487"/>
            </a:xfrm>
            <a:custGeom>
              <a:avLst/>
              <a:gdLst>
                <a:gd name="connsiteX0" fmla="*/ 0 w 152400"/>
                <a:gd name="connsiteY0" fmla="*/ 0 h 90487"/>
                <a:gd name="connsiteX1" fmla="*/ 64294 w 152400"/>
                <a:gd name="connsiteY1" fmla="*/ 54769 h 90487"/>
                <a:gd name="connsiteX2" fmla="*/ 92869 w 152400"/>
                <a:gd name="connsiteY2" fmla="*/ 73819 h 90487"/>
                <a:gd name="connsiteX3" fmla="*/ 114300 w 152400"/>
                <a:gd name="connsiteY3" fmla="*/ 88106 h 90487"/>
                <a:gd name="connsiteX4" fmla="*/ 152400 w 152400"/>
                <a:gd name="connsiteY4" fmla="*/ 90487 h 9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90487">
                  <a:moveTo>
                    <a:pt x="0" y="0"/>
                  </a:moveTo>
                  <a:lnTo>
                    <a:pt x="64294" y="54769"/>
                  </a:lnTo>
                  <a:lnTo>
                    <a:pt x="92869" y="73819"/>
                  </a:lnTo>
                  <a:lnTo>
                    <a:pt x="114300" y="88106"/>
                  </a:lnTo>
                  <a:lnTo>
                    <a:pt x="152400" y="904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p:cNvSpPr/>
            <p:nvPr/>
          </p:nvSpPr>
          <p:spPr>
            <a:xfrm>
              <a:off x="2293144" y="2574131"/>
              <a:ext cx="71437" cy="23813"/>
            </a:xfrm>
            <a:custGeom>
              <a:avLst/>
              <a:gdLst>
                <a:gd name="connsiteX0" fmla="*/ 71437 w 71437"/>
                <a:gd name="connsiteY0" fmla="*/ 0 h 23813"/>
                <a:gd name="connsiteX1" fmla="*/ 0 w 71437"/>
                <a:gd name="connsiteY1" fmla="*/ 23813 h 23813"/>
              </a:gdLst>
              <a:ahLst/>
              <a:cxnLst>
                <a:cxn ang="0">
                  <a:pos x="connsiteX0" y="connsiteY0"/>
                </a:cxn>
                <a:cxn ang="0">
                  <a:pos x="connsiteX1" y="connsiteY1"/>
                </a:cxn>
              </a:cxnLst>
              <a:rect l="l" t="t" r="r" b="b"/>
              <a:pathLst>
                <a:path w="71437" h="23813">
                  <a:moveTo>
                    <a:pt x="71437" y="0"/>
                  </a:moveTo>
                  <a:lnTo>
                    <a:pt x="0" y="238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2369344" y="2507456"/>
              <a:ext cx="100012" cy="83344"/>
            </a:xfrm>
            <a:custGeom>
              <a:avLst/>
              <a:gdLst>
                <a:gd name="connsiteX0" fmla="*/ 100012 w 100012"/>
                <a:gd name="connsiteY0" fmla="*/ 0 h 83344"/>
                <a:gd name="connsiteX1" fmla="*/ 50006 w 100012"/>
                <a:gd name="connsiteY1" fmla="*/ 38100 h 83344"/>
                <a:gd name="connsiteX2" fmla="*/ 0 w 100012"/>
                <a:gd name="connsiteY2" fmla="*/ 83344 h 83344"/>
              </a:gdLst>
              <a:ahLst/>
              <a:cxnLst>
                <a:cxn ang="0">
                  <a:pos x="connsiteX0" y="connsiteY0"/>
                </a:cxn>
                <a:cxn ang="0">
                  <a:pos x="connsiteX1" y="connsiteY1"/>
                </a:cxn>
                <a:cxn ang="0">
                  <a:pos x="connsiteX2" y="connsiteY2"/>
                </a:cxn>
              </a:cxnLst>
              <a:rect l="l" t="t" r="r" b="b"/>
              <a:pathLst>
                <a:path w="100012" h="83344">
                  <a:moveTo>
                    <a:pt x="100012" y="0"/>
                  </a:moveTo>
                  <a:lnTo>
                    <a:pt x="50006" y="38100"/>
                  </a:lnTo>
                  <a:lnTo>
                    <a:pt x="0" y="833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77"/>
            <p:cNvSpPr/>
            <p:nvPr/>
          </p:nvSpPr>
          <p:spPr>
            <a:xfrm>
              <a:off x="2471738" y="2514600"/>
              <a:ext cx="681037" cy="381000"/>
            </a:xfrm>
            <a:custGeom>
              <a:avLst/>
              <a:gdLst>
                <a:gd name="connsiteX0" fmla="*/ 0 w 681037"/>
                <a:gd name="connsiteY0" fmla="*/ 9525 h 381000"/>
                <a:gd name="connsiteX1" fmla="*/ 45243 w 681037"/>
                <a:gd name="connsiteY1" fmla="*/ 0 h 381000"/>
                <a:gd name="connsiteX2" fmla="*/ 102393 w 681037"/>
                <a:gd name="connsiteY2" fmla="*/ 16669 h 381000"/>
                <a:gd name="connsiteX3" fmla="*/ 145256 w 681037"/>
                <a:gd name="connsiteY3" fmla="*/ 64294 h 381000"/>
                <a:gd name="connsiteX4" fmla="*/ 173831 w 681037"/>
                <a:gd name="connsiteY4" fmla="*/ 85725 h 381000"/>
                <a:gd name="connsiteX5" fmla="*/ 223837 w 681037"/>
                <a:gd name="connsiteY5" fmla="*/ 97631 h 381000"/>
                <a:gd name="connsiteX6" fmla="*/ 309562 w 681037"/>
                <a:gd name="connsiteY6" fmla="*/ 100013 h 381000"/>
                <a:gd name="connsiteX7" fmla="*/ 390525 w 681037"/>
                <a:gd name="connsiteY7" fmla="*/ 85725 h 381000"/>
                <a:gd name="connsiteX8" fmla="*/ 428625 w 681037"/>
                <a:gd name="connsiteY8" fmla="*/ 85725 h 381000"/>
                <a:gd name="connsiteX9" fmla="*/ 464343 w 681037"/>
                <a:gd name="connsiteY9" fmla="*/ 111919 h 381000"/>
                <a:gd name="connsiteX10" fmla="*/ 509587 w 681037"/>
                <a:gd name="connsiteY10" fmla="*/ 166688 h 381000"/>
                <a:gd name="connsiteX11" fmla="*/ 559593 w 681037"/>
                <a:gd name="connsiteY11" fmla="*/ 242888 h 381000"/>
                <a:gd name="connsiteX12" fmla="*/ 623887 w 681037"/>
                <a:gd name="connsiteY12" fmla="*/ 323850 h 381000"/>
                <a:gd name="connsiteX13" fmla="*/ 657225 w 681037"/>
                <a:gd name="connsiteY13" fmla="*/ 369094 h 381000"/>
                <a:gd name="connsiteX14" fmla="*/ 681037 w 681037"/>
                <a:gd name="connsiteY14"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037" h="381000">
                  <a:moveTo>
                    <a:pt x="0" y="9525"/>
                  </a:moveTo>
                  <a:lnTo>
                    <a:pt x="45243" y="0"/>
                  </a:lnTo>
                  <a:lnTo>
                    <a:pt x="102393" y="16669"/>
                  </a:lnTo>
                  <a:lnTo>
                    <a:pt x="145256" y="64294"/>
                  </a:lnTo>
                  <a:lnTo>
                    <a:pt x="173831" y="85725"/>
                  </a:lnTo>
                  <a:lnTo>
                    <a:pt x="223837" y="97631"/>
                  </a:lnTo>
                  <a:lnTo>
                    <a:pt x="309562" y="100013"/>
                  </a:lnTo>
                  <a:lnTo>
                    <a:pt x="390525" y="85725"/>
                  </a:lnTo>
                  <a:lnTo>
                    <a:pt x="428625" y="85725"/>
                  </a:lnTo>
                  <a:lnTo>
                    <a:pt x="464343" y="111919"/>
                  </a:lnTo>
                  <a:lnTo>
                    <a:pt x="509587" y="166688"/>
                  </a:lnTo>
                  <a:lnTo>
                    <a:pt x="559593" y="242888"/>
                  </a:lnTo>
                  <a:lnTo>
                    <a:pt x="623887" y="323850"/>
                  </a:lnTo>
                  <a:lnTo>
                    <a:pt x="657225" y="369094"/>
                  </a:lnTo>
                  <a:lnTo>
                    <a:pt x="681037" y="3810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a:off x="2409825" y="2281238"/>
              <a:ext cx="73819" cy="2381"/>
            </a:xfrm>
            <a:custGeom>
              <a:avLst/>
              <a:gdLst>
                <a:gd name="connsiteX0" fmla="*/ 73819 w 73819"/>
                <a:gd name="connsiteY0" fmla="*/ 0 h 2381"/>
                <a:gd name="connsiteX1" fmla="*/ 0 w 73819"/>
                <a:gd name="connsiteY1" fmla="*/ 2381 h 2381"/>
              </a:gdLst>
              <a:ahLst/>
              <a:cxnLst>
                <a:cxn ang="0">
                  <a:pos x="connsiteX0" y="connsiteY0"/>
                </a:cxn>
                <a:cxn ang="0">
                  <a:pos x="connsiteX1" y="connsiteY1"/>
                </a:cxn>
              </a:cxnLst>
              <a:rect l="l" t="t" r="r" b="b"/>
              <a:pathLst>
                <a:path w="73819" h="2381">
                  <a:moveTo>
                    <a:pt x="73819" y="0"/>
                  </a:moveTo>
                  <a:lnTo>
                    <a:pt x="0"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a:off x="2574132" y="2340769"/>
              <a:ext cx="59531" cy="2382"/>
            </a:xfrm>
            <a:custGeom>
              <a:avLst/>
              <a:gdLst>
                <a:gd name="connsiteX0" fmla="*/ 147638 w 147638"/>
                <a:gd name="connsiteY0" fmla="*/ 33337 h 33337"/>
                <a:gd name="connsiteX1" fmla="*/ 73819 w 147638"/>
                <a:gd name="connsiteY1" fmla="*/ 14287 h 33337"/>
                <a:gd name="connsiteX2" fmla="*/ 0 w 147638"/>
                <a:gd name="connsiteY2" fmla="*/ 0 h 33337"/>
                <a:gd name="connsiteX0" fmla="*/ 147638 w 147638"/>
                <a:gd name="connsiteY0" fmla="*/ 33337 h 33337"/>
                <a:gd name="connsiteX1" fmla="*/ 88107 w 147638"/>
                <a:gd name="connsiteY1" fmla="*/ 30955 h 33337"/>
                <a:gd name="connsiteX2" fmla="*/ 0 w 147638"/>
                <a:gd name="connsiteY2" fmla="*/ 0 h 33337"/>
                <a:gd name="connsiteX0" fmla="*/ 59531 w 59531"/>
                <a:gd name="connsiteY0" fmla="*/ 2382 h 2382"/>
                <a:gd name="connsiteX1" fmla="*/ 0 w 59531"/>
                <a:gd name="connsiteY1" fmla="*/ 0 h 2382"/>
              </a:gdLst>
              <a:ahLst/>
              <a:cxnLst>
                <a:cxn ang="0">
                  <a:pos x="connsiteX0" y="connsiteY0"/>
                </a:cxn>
                <a:cxn ang="0">
                  <a:pos x="connsiteX1" y="connsiteY1"/>
                </a:cxn>
              </a:cxnLst>
              <a:rect l="l" t="t" r="r" b="b"/>
              <a:pathLst>
                <a:path w="59531" h="2382">
                  <a:moveTo>
                    <a:pt x="59531" y="2382"/>
                  </a:move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p:cNvSpPr/>
            <p:nvPr/>
          </p:nvSpPr>
          <p:spPr>
            <a:xfrm>
              <a:off x="2655094" y="2331244"/>
              <a:ext cx="78581" cy="90487"/>
            </a:xfrm>
            <a:custGeom>
              <a:avLst/>
              <a:gdLst>
                <a:gd name="connsiteX0" fmla="*/ 78581 w 78581"/>
                <a:gd name="connsiteY0" fmla="*/ 0 h 90487"/>
                <a:gd name="connsiteX1" fmla="*/ 47625 w 78581"/>
                <a:gd name="connsiteY1" fmla="*/ 40481 h 90487"/>
                <a:gd name="connsiteX2" fmla="*/ 0 w 78581"/>
                <a:gd name="connsiteY2" fmla="*/ 90487 h 90487"/>
              </a:gdLst>
              <a:ahLst/>
              <a:cxnLst>
                <a:cxn ang="0">
                  <a:pos x="connsiteX0" y="connsiteY0"/>
                </a:cxn>
                <a:cxn ang="0">
                  <a:pos x="connsiteX1" y="connsiteY1"/>
                </a:cxn>
                <a:cxn ang="0">
                  <a:pos x="connsiteX2" y="connsiteY2"/>
                </a:cxn>
              </a:cxnLst>
              <a:rect l="l" t="t" r="r" b="b"/>
              <a:pathLst>
                <a:path w="78581" h="90487">
                  <a:moveTo>
                    <a:pt x="78581" y="0"/>
                  </a:moveTo>
                  <a:lnTo>
                    <a:pt x="47625" y="40481"/>
                  </a:lnTo>
                  <a:lnTo>
                    <a:pt x="0" y="904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81"/>
            <p:cNvSpPr/>
            <p:nvPr/>
          </p:nvSpPr>
          <p:spPr>
            <a:xfrm>
              <a:off x="2797969" y="2400300"/>
              <a:ext cx="42862" cy="57150"/>
            </a:xfrm>
            <a:custGeom>
              <a:avLst/>
              <a:gdLst>
                <a:gd name="connsiteX0" fmla="*/ 42862 w 42862"/>
                <a:gd name="connsiteY0" fmla="*/ 0 h 57150"/>
                <a:gd name="connsiteX1" fmla="*/ 0 w 42862"/>
                <a:gd name="connsiteY1" fmla="*/ 57150 h 57150"/>
              </a:gdLst>
              <a:ahLst/>
              <a:cxnLst>
                <a:cxn ang="0">
                  <a:pos x="connsiteX0" y="connsiteY0"/>
                </a:cxn>
                <a:cxn ang="0">
                  <a:pos x="connsiteX1" y="connsiteY1"/>
                </a:cxn>
              </a:cxnLst>
              <a:rect l="l" t="t" r="r" b="b"/>
              <a:pathLst>
                <a:path w="42862" h="57150">
                  <a:moveTo>
                    <a:pt x="42862" y="0"/>
                  </a:moveTo>
                  <a:lnTo>
                    <a:pt x="0" y="571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a:off x="3186113" y="2667000"/>
              <a:ext cx="447675" cy="419100"/>
            </a:xfrm>
            <a:custGeom>
              <a:avLst/>
              <a:gdLst>
                <a:gd name="connsiteX0" fmla="*/ 447675 w 447675"/>
                <a:gd name="connsiteY0" fmla="*/ 0 h 419100"/>
                <a:gd name="connsiteX1" fmla="*/ 388143 w 447675"/>
                <a:gd name="connsiteY1" fmla="*/ 7144 h 419100"/>
                <a:gd name="connsiteX2" fmla="*/ 316706 w 447675"/>
                <a:gd name="connsiteY2" fmla="*/ 33338 h 419100"/>
                <a:gd name="connsiteX3" fmla="*/ 250031 w 447675"/>
                <a:gd name="connsiteY3" fmla="*/ 121444 h 419100"/>
                <a:gd name="connsiteX4" fmla="*/ 214312 w 447675"/>
                <a:gd name="connsiteY4" fmla="*/ 195263 h 419100"/>
                <a:gd name="connsiteX5" fmla="*/ 180975 w 447675"/>
                <a:gd name="connsiteY5" fmla="*/ 271463 h 419100"/>
                <a:gd name="connsiteX6" fmla="*/ 164306 w 447675"/>
                <a:gd name="connsiteY6" fmla="*/ 350044 h 419100"/>
                <a:gd name="connsiteX7" fmla="*/ 135731 w 447675"/>
                <a:gd name="connsiteY7" fmla="*/ 409575 h 419100"/>
                <a:gd name="connsiteX8" fmla="*/ 116681 w 447675"/>
                <a:gd name="connsiteY8" fmla="*/ 419100 h 419100"/>
                <a:gd name="connsiteX9" fmla="*/ 57150 w 447675"/>
                <a:gd name="connsiteY9" fmla="*/ 361950 h 419100"/>
                <a:gd name="connsiteX10" fmla="*/ 26193 w 447675"/>
                <a:gd name="connsiteY10" fmla="*/ 314325 h 419100"/>
                <a:gd name="connsiteX11" fmla="*/ 0 w 447675"/>
                <a:gd name="connsiteY11" fmla="*/ 28336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675" h="419100">
                  <a:moveTo>
                    <a:pt x="447675" y="0"/>
                  </a:moveTo>
                  <a:lnTo>
                    <a:pt x="388143" y="7144"/>
                  </a:lnTo>
                  <a:lnTo>
                    <a:pt x="316706" y="33338"/>
                  </a:lnTo>
                  <a:lnTo>
                    <a:pt x="250031" y="121444"/>
                  </a:lnTo>
                  <a:lnTo>
                    <a:pt x="214312" y="195263"/>
                  </a:lnTo>
                  <a:lnTo>
                    <a:pt x="180975" y="271463"/>
                  </a:lnTo>
                  <a:lnTo>
                    <a:pt x="164306" y="350044"/>
                  </a:lnTo>
                  <a:lnTo>
                    <a:pt x="135731" y="409575"/>
                  </a:lnTo>
                  <a:lnTo>
                    <a:pt x="116681" y="419100"/>
                  </a:lnTo>
                  <a:lnTo>
                    <a:pt x="57150" y="361950"/>
                  </a:lnTo>
                  <a:lnTo>
                    <a:pt x="26193" y="314325"/>
                  </a:lnTo>
                  <a:lnTo>
                    <a:pt x="0" y="28336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a:off x="3359943" y="2955131"/>
              <a:ext cx="264319" cy="369095"/>
            </a:xfrm>
            <a:custGeom>
              <a:avLst/>
              <a:gdLst>
                <a:gd name="connsiteX0" fmla="*/ 254794 w 254794"/>
                <a:gd name="connsiteY0" fmla="*/ 0 h 354807"/>
                <a:gd name="connsiteX1" fmla="*/ 173831 w 254794"/>
                <a:gd name="connsiteY1" fmla="*/ 59532 h 354807"/>
                <a:gd name="connsiteX2" fmla="*/ 126206 w 254794"/>
                <a:gd name="connsiteY2" fmla="*/ 123825 h 354807"/>
                <a:gd name="connsiteX3" fmla="*/ 73819 w 254794"/>
                <a:gd name="connsiteY3" fmla="*/ 197644 h 354807"/>
                <a:gd name="connsiteX4" fmla="*/ 28575 w 254794"/>
                <a:gd name="connsiteY4" fmla="*/ 269082 h 354807"/>
                <a:gd name="connsiteX5" fmla="*/ 0 w 254794"/>
                <a:gd name="connsiteY5" fmla="*/ 354807 h 354807"/>
                <a:gd name="connsiteX0" fmla="*/ 264319 w 264319"/>
                <a:gd name="connsiteY0" fmla="*/ 0 h 369095"/>
                <a:gd name="connsiteX1" fmla="*/ 183356 w 264319"/>
                <a:gd name="connsiteY1" fmla="*/ 59532 h 369095"/>
                <a:gd name="connsiteX2" fmla="*/ 135731 w 264319"/>
                <a:gd name="connsiteY2" fmla="*/ 123825 h 369095"/>
                <a:gd name="connsiteX3" fmla="*/ 83344 w 264319"/>
                <a:gd name="connsiteY3" fmla="*/ 197644 h 369095"/>
                <a:gd name="connsiteX4" fmla="*/ 38100 w 264319"/>
                <a:gd name="connsiteY4" fmla="*/ 269082 h 369095"/>
                <a:gd name="connsiteX5" fmla="*/ 0 w 264319"/>
                <a:gd name="connsiteY5" fmla="*/ 369095 h 36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319" h="369095">
                  <a:moveTo>
                    <a:pt x="264319" y="0"/>
                  </a:moveTo>
                  <a:lnTo>
                    <a:pt x="183356" y="59532"/>
                  </a:lnTo>
                  <a:lnTo>
                    <a:pt x="135731" y="123825"/>
                  </a:lnTo>
                  <a:lnTo>
                    <a:pt x="83344" y="197644"/>
                  </a:lnTo>
                  <a:lnTo>
                    <a:pt x="38100" y="269082"/>
                  </a:lnTo>
                  <a:lnTo>
                    <a:pt x="0" y="36909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84"/>
            <p:cNvSpPr/>
            <p:nvPr/>
          </p:nvSpPr>
          <p:spPr>
            <a:xfrm>
              <a:off x="1309688" y="1883569"/>
              <a:ext cx="1054893" cy="333375"/>
            </a:xfrm>
            <a:custGeom>
              <a:avLst/>
              <a:gdLst>
                <a:gd name="connsiteX0" fmla="*/ 0 w 1054893"/>
                <a:gd name="connsiteY0" fmla="*/ 0 h 333375"/>
                <a:gd name="connsiteX1" fmla="*/ 109537 w 1054893"/>
                <a:gd name="connsiteY1" fmla="*/ 66675 h 333375"/>
                <a:gd name="connsiteX2" fmla="*/ 233362 w 1054893"/>
                <a:gd name="connsiteY2" fmla="*/ 119062 h 333375"/>
                <a:gd name="connsiteX3" fmla="*/ 423862 w 1054893"/>
                <a:gd name="connsiteY3" fmla="*/ 180975 h 333375"/>
                <a:gd name="connsiteX4" fmla="*/ 607218 w 1054893"/>
                <a:gd name="connsiteY4" fmla="*/ 226219 h 333375"/>
                <a:gd name="connsiteX5" fmla="*/ 773906 w 1054893"/>
                <a:gd name="connsiteY5" fmla="*/ 271462 h 333375"/>
                <a:gd name="connsiteX6" fmla="*/ 950118 w 1054893"/>
                <a:gd name="connsiteY6" fmla="*/ 309562 h 333375"/>
                <a:gd name="connsiteX7" fmla="*/ 1054893 w 1054893"/>
                <a:gd name="connsiteY7"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4893" h="333375">
                  <a:moveTo>
                    <a:pt x="0" y="0"/>
                  </a:moveTo>
                  <a:lnTo>
                    <a:pt x="109537" y="66675"/>
                  </a:lnTo>
                  <a:lnTo>
                    <a:pt x="233362" y="119062"/>
                  </a:lnTo>
                  <a:lnTo>
                    <a:pt x="423862" y="180975"/>
                  </a:lnTo>
                  <a:lnTo>
                    <a:pt x="607218" y="226219"/>
                  </a:lnTo>
                  <a:lnTo>
                    <a:pt x="773906" y="271462"/>
                  </a:lnTo>
                  <a:lnTo>
                    <a:pt x="950118" y="309562"/>
                  </a:lnTo>
                  <a:lnTo>
                    <a:pt x="1054893" y="3333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p:cNvSpPr/>
            <p:nvPr/>
          </p:nvSpPr>
          <p:spPr>
            <a:xfrm>
              <a:off x="1383506" y="1888331"/>
              <a:ext cx="1302544" cy="204788"/>
            </a:xfrm>
            <a:custGeom>
              <a:avLst/>
              <a:gdLst>
                <a:gd name="connsiteX0" fmla="*/ 0 w 1302544"/>
                <a:gd name="connsiteY0" fmla="*/ 0 h 204788"/>
                <a:gd name="connsiteX1" fmla="*/ 109538 w 1302544"/>
                <a:gd name="connsiteY1" fmla="*/ 33338 h 204788"/>
                <a:gd name="connsiteX2" fmla="*/ 266700 w 1302544"/>
                <a:gd name="connsiteY2" fmla="*/ 76200 h 204788"/>
                <a:gd name="connsiteX3" fmla="*/ 390525 w 1302544"/>
                <a:gd name="connsiteY3" fmla="*/ 95250 h 204788"/>
                <a:gd name="connsiteX4" fmla="*/ 519113 w 1302544"/>
                <a:gd name="connsiteY4" fmla="*/ 97632 h 204788"/>
                <a:gd name="connsiteX5" fmla="*/ 676275 w 1302544"/>
                <a:gd name="connsiteY5" fmla="*/ 107157 h 204788"/>
                <a:gd name="connsiteX6" fmla="*/ 797719 w 1302544"/>
                <a:gd name="connsiteY6" fmla="*/ 123825 h 204788"/>
                <a:gd name="connsiteX7" fmla="*/ 916782 w 1302544"/>
                <a:gd name="connsiteY7" fmla="*/ 140494 h 204788"/>
                <a:gd name="connsiteX8" fmla="*/ 1009650 w 1302544"/>
                <a:gd name="connsiteY8" fmla="*/ 171450 h 204788"/>
                <a:gd name="connsiteX9" fmla="*/ 1078707 w 1302544"/>
                <a:gd name="connsiteY9" fmla="*/ 192882 h 204788"/>
                <a:gd name="connsiteX10" fmla="*/ 1123950 w 1302544"/>
                <a:gd name="connsiteY10" fmla="*/ 195263 h 204788"/>
                <a:gd name="connsiteX11" fmla="*/ 1178719 w 1302544"/>
                <a:gd name="connsiteY11" fmla="*/ 188119 h 204788"/>
                <a:gd name="connsiteX12" fmla="*/ 1262063 w 1302544"/>
                <a:gd name="connsiteY12" fmla="*/ 197644 h 204788"/>
                <a:gd name="connsiteX13" fmla="*/ 1302544 w 1302544"/>
                <a:gd name="connsiteY13" fmla="*/ 204788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2544" h="204788">
                  <a:moveTo>
                    <a:pt x="0" y="0"/>
                  </a:moveTo>
                  <a:lnTo>
                    <a:pt x="109538" y="33338"/>
                  </a:lnTo>
                  <a:lnTo>
                    <a:pt x="266700" y="76200"/>
                  </a:lnTo>
                  <a:lnTo>
                    <a:pt x="390525" y="95250"/>
                  </a:lnTo>
                  <a:lnTo>
                    <a:pt x="519113" y="97632"/>
                  </a:lnTo>
                  <a:lnTo>
                    <a:pt x="676275" y="107157"/>
                  </a:lnTo>
                  <a:lnTo>
                    <a:pt x="797719" y="123825"/>
                  </a:lnTo>
                  <a:lnTo>
                    <a:pt x="916782" y="140494"/>
                  </a:lnTo>
                  <a:lnTo>
                    <a:pt x="1009650" y="171450"/>
                  </a:lnTo>
                  <a:lnTo>
                    <a:pt x="1078707" y="192882"/>
                  </a:lnTo>
                  <a:lnTo>
                    <a:pt x="1123950" y="195263"/>
                  </a:lnTo>
                  <a:lnTo>
                    <a:pt x="1178719" y="188119"/>
                  </a:lnTo>
                  <a:lnTo>
                    <a:pt x="1262063" y="197644"/>
                  </a:lnTo>
                  <a:lnTo>
                    <a:pt x="1302544" y="20478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a:off x="2690813" y="2138363"/>
              <a:ext cx="73818" cy="0"/>
            </a:xfrm>
            <a:custGeom>
              <a:avLst/>
              <a:gdLst>
                <a:gd name="connsiteX0" fmla="*/ 0 w 73818"/>
                <a:gd name="connsiteY0" fmla="*/ 0 h 0"/>
                <a:gd name="connsiteX1" fmla="*/ 73818 w 73818"/>
                <a:gd name="connsiteY1" fmla="*/ 0 h 0"/>
              </a:gdLst>
              <a:ahLst/>
              <a:cxnLst>
                <a:cxn ang="0">
                  <a:pos x="connsiteX0" y="connsiteY0"/>
                </a:cxn>
                <a:cxn ang="0">
                  <a:pos x="connsiteX1" y="connsiteY1"/>
                </a:cxn>
              </a:cxnLst>
              <a:rect l="l" t="t" r="r" b="b"/>
              <a:pathLst>
                <a:path w="73818">
                  <a:moveTo>
                    <a:pt x="0" y="0"/>
                  </a:moveTo>
                  <a:lnTo>
                    <a:pt x="73818"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a:off x="2783681" y="2147888"/>
              <a:ext cx="83344" cy="40481"/>
            </a:xfrm>
            <a:custGeom>
              <a:avLst/>
              <a:gdLst>
                <a:gd name="connsiteX0" fmla="*/ 0 w 83344"/>
                <a:gd name="connsiteY0" fmla="*/ 40481 h 40481"/>
                <a:gd name="connsiteX1" fmla="*/ 54769 w 83344"/>
                <a:gd name="connsiteY1" fmla="*/ 2381 h 40481"/>
                <a:gd name="connsiteX2" fmla="*/ 83344 w 83344"/>
                <a:gd name="connsiteY2" fmla="*/ 0 h 40481"/>
              </a:gdLst>
              <a:ahLst/>
              <a:cxnLst>
                <a:cxn ang="0">
                  <a:pos x="connsiteX0" y="connsiteY0"/>
                </a:cxn>
                <a:cxn ang="0">
                  <a:pos x="connsiteX1" y="connsiteY1"/>
                </a:cxn>
                <a:cxn ang="0">
                  <a:pos x="connsiteX2" y="connsiteY2"/>
                </a:cxn>
              </a:cxnLst>
              <a:rect l="l" t="t" r="r" b="b"/>
              <a:pathLst>
                <a:path w="83344" h="40481">
                  <a:moveTo>
                    <a:pt x="0" y="40481"/>
                  </a:moveTo>
                  <a:lnTo>
                    <a:pt x="54769" y="2381"/>
                  </a:lnTo>
                  <a:lnTo>
                    <a:pt x="83344"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a:off x="2869408" y="2155033"/>
              <a:ext cx="64295" cy="7142"/>
            </a:xfrm>
            <a:custGeom>
              <a:avLst/>
              <a:gdLst>
                <a:gd name="connsiteX0" fmla="*/ 0 w 104775"/>
                <a:gd name="connsiteY0" fmla="*/ 0 h 23813"/>
                <a:gd name="connsiteX1" fmla="*/ 104775 w 104775"/>
                <a:gd name="connsiteY1" fmla="*/ 23813 h 23813"/>
                <a:gd name="connsiteX0" fmla="*/ 0 w 42862"/>
                <a:gd name="connsiteY0" fmla="*/ 152399 h 152399"/>
                <a:gd name="connsiteX1" fmla="*/ 42862 w 42862"/>
                <a:gd name="connsiteY1" fmla="*/ 0 h 152399"/>
                <a:gd name="connsiteX0" fmla="*/ 0 w 47624"/>
                <a:gd name="connsiteY0" fmla="*/ 11905 h 11905"/>
                <a:gd name="connsiteX1" fmla="*/ 47624 w 47624"/>
                <a:gd name="connsiteY1" fmla="*/ 0 h 11905"/>
                <a:gd name="connsiteX0" fmla="*/ 0 w 45243"/>
                <a:gd name="connsiteY0" fmla="*/ 4761 h 4761"/>
                <a:gd name="connsiteX1" fmla="*/ 45243 w 45243"/>
                <a:gd name="connsiteY1" fmla="*/ 0 h 4761"/>
                <a:gd name="connsiteX0" fmla="*/ 0 w 14211"/>
                <a:gd name="connsiteY0" fmla="*/ 15001 h 15001"/>
                <a:gd name="connsiteX1" fmla="*/ 14211 w 14211"/>
                <a:gd name="connsiteY1" fmla="*/ 0 h 15001"/>
              </a:gdLst>
              <a:ahLst/>
              <a:cxnLst>
                <a:cxn ang="0">
                  <a:pos x="connsiteX0" y="connsiteY0"/>
                </a:cxn>
                <a:cxn ang="0">
                  <a:pos x="connsiteX1" y="connsiteY1"/>
                </a:cxn>
              </a:cxnLst>
              <a:rect l="l" t="t" r="r" b="b"/>
              <a:pathLst>
                <a:path w="14211" h="15001">
                  <a:moveTo>
                    <a:pt x="0" y="15001"/>
                  </a:moveTo>
                  <a:lnTo>
                    <a:pt x="14211"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a:off x="2931319" y="2178844"/>
              <a:ext cx="97631" cy="40481"/>
            </a:xfrm>
            <a:custGeom>
              <a:avLst/>
              <a:gdLst>
                <a:gd name="connsiteX0" fmla="*/ 0 w 97631"/>
                <a:gd name="connsiteY0" fmla="*/ 0 h 40481"/>
                <a:gd name="connsiteX1" fmla="*/ 28575 w 97631"/>
                <a:gd name="connsiteY1" fmla="*/ 2381 h 40481"/>
                <a:gd name="connsiteX2" fmla="*/ 45244 w 97631"/>
                <a:gd name="connsiteY2" fmla="*/ 40481 h 40481"/>
                <a:gd name="connsiteX3" fmla="*/ 61912 w 97631"/>
                <a:gd name="connsiteY3" fmla="*/ 7144 h 40481"/>
                <a:gd name="connsiteX4" fmla="*/ 80962 w 97631"/>
                <a:gd name="connsiteY4" fmla="*/ 23812 h 40481"/>
                <a:gd name="connsiteX5" fmla="*/ 97631 w 97631"/>
                <a:gd name="connsiteY5" fmla="*/ 11906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31" h="40481">
                  <a:moveTo>
                    <a:pt x="0" y="0"/>
                  </a:moveTo>
                  <a:lnTo>
                    <a:pt x="28575" y="2381"/>
                  </a:lnTo>
                  <a:lnTo>
                    <a:pt x="45244" y="40481"/>
                  </a:lnTo>
                  <a:lnTo>
                    <a:pt x="61912" y="7144"/>
                  </a:lnTo>
                  <a:lnTo>
                    <a:pt x="80962" y="23812"/>
                  </a:lnTo>
                  <a:lnTo>
                    <a:pt x="97631" y="1190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a:off x="3048000" y="2300288"/>
              <a:ext cx="183357" cy="92868"/>
            </a:xfrm>
            <a:custGeom>
              <a:avLst/>
              <a:gdLst>
                <a:gd name="connsiteX0" fmla="*/ 180975 w 180975"/>
                <a:gd name="connsiteY0" fmla="*/ 0 h 90487"/>
                <a:gd name="connsiteX1" fmla="*/ 157163 w 180975"/>
                <a:gd name="connsiteY1" fmla="*/ 59531 h 90487"/>
                <a:gd name="connsiteX2" fmla="*/ 135731 w 180975"/>
                <a:gd name="connsiteY2" fmla="*/ 90487 h 90487"/>
                <a:gd name="connsiteX3" fmla="*/ 92869 w 180975"/>
                <a:gd name="connsiteY3" fmla="*/ 78581 h 90487"/>
                <a:gd name="connsiteX4" fmla="*/ 73819 w 180975"/>
                <a:gd name="connsiteY4" fmla="*/ 57150 h 90487"/>
                <a:gd name="connsiteX5" fmla="*/ 50006 w 180975"/>
                <a:gd name="connsiteY5" fmla="*/ 57150 h 90487"/>
                <a:gd name="connsiteX6" fmla="*/ 28575 w 180975"/>
                <a:gd name="connsiteY6" fmla="*/ 57150 h 90487"/>
                <a:gd name="connsiteX7" fmla="*/ 0 w 180975"/>
                <a:gd name="connsiteY7" fmla="*/ 76200 h 90487"/>
                <a:gd name="connsiteX0" fmla="*/ 183357 w 183357"/>
                <a:gd name="connsiteY0" fmla="*/ 0 h 92868"/>
                <a:gd name="connsiteX1" fmla="*/ 157163 w 183357"/>
                <a:gd name="connsiteY1" fmla="*/ 61912 h 92868"/>
                <a:gd name="connsiteX2" fmla="*/ 135731 w 183357"/>
                <a:gd name="connsiteY2" fmla="*/ 92868 h 92868"/>
                <a:gd name="connsiteX3" fmla="*/ 92869 w 183357"/>
                <a:gd name="connsiteY3" fmla="*/ 80962 h 92868"/>
                <a:gd name="connsiteX4" fmla="*/ 73819 w 183357"/>
                <a:gd name="connsiteY4" fmla="*/ 59531 h 92868"/>
                <a:gd name="connsiteX5" fmla="*/ 50006 w 183357"/>
                <a:gd name="connsiteY5" fmla="*/ 59531 h 92868"/>
                <a:gd name="connsiteX6" fmla="*/ 28575 w 183357"/>
                <a:gd name="connsiteY6" fmla="*/ 59531 h 92868"/>
                <a:gd name="connsiteX7" fmla="*/ 0 w 183357"/>
                <a:gd name="connsiteY7" fmla="*/ 78581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357" h="92868">
                  <a:moveTo>
                    <a:pt x="183357" y="0"/>
                  </a:moveTo>
                  <a:lnTo>
                    <a:pt x="157163" y="61912"/>
                  </a:lnTo>
                  <a:lnTo>
                    <a:pt x="135731" y="92868"/>
                  </a:lnTo>
                  <a:lnTo>
                    <a:pt x="92869" y="80962"/>
                  </a:lnTo>
                  <a:lnTo>
                    <a:pt x="73819" y="59531"/>
                  </a:lnTo>
                  <a:lnTo>
                    <a:pt x="50006" y="59531"/>
                  </a:lnTo>
                  <a:lnTo>
                    <a:pt x="28575" y="59531"/>
                  </a:lnTo>
                  <a:lnTo>
                    <a:pt x="0" y="785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3248024" y="2235993"/>
              <a:ext cx="95251" cy="92870"/>
            </a:xfrm>
            <a:custGeom>
              <a:avLst/>
              <a:gdLst>
                <a:gd name="connsiteX0" fmla="*/ 71438 w 71438"/>
                <a:gd name="connsiteY0" fmla="*/ 0 h 80963"/>
                <a:gd name="connsiteX1" fmla="*/ 23813 w 71438"/>
                <a:gd name="connsiteY1" fmla="*/ 42863 h 80963"/>
                <a:gd name="connsiteX2" fmla="*/ 0 w 71438"/>
                <a:gd name="connsiteY2" fmla="*/ 80963 h 80963"/>
                <a:gd name="connsiteX0" fmla="*/ 85726 w 85726"/>
                <a:gd name="connsiteY0" fmla="*/ 0 h 85726"/>
                <a:gd name="connsiteX1" fmla="*/ 23813 w 85726"/>
                <a:gd name="connsiteY1" fmla="*/ 47626 h 85726"/>
                <a:gd name="connsiteX2" fmla="*/ 0 w 85726"/>
                <a:gd name="connsiteY2" fmla="*/ 85726 h 85726"/>
                <a:gd name="connsiteX0" fmla="*/ 95251 w 95251"/>
                <a:gd name="connsiteY0" fmla="*/ 0 h 92870"/>
                <a:gd name="connsiteX1" fmla="*/ 33338 w 95251"/>
                <a:gd name="connsiteY1" fmla="*/ 47626 h 92870"/>
                <a:gd name="connsiteX2" fmla="*/ 0 w 95251"/>
                <a:gd name="connsiteY2" fmla="*/ 92870 h 92870"/>
              </a:gdLst>
              <a:ahLst/>
              <a:cxnLst>
                <a:cxn ang="0">
                  <a:pos x="connsiteX0" y="connsiteY0"/>
                </a:cxn>
                <a:cxn ang="0">
                  <a:pos x="connsiteX1" y="connsiteY1"/>
                </a:cxn>
                <a:cxn ang="0">
                  <a:pos x="connsiteX2" y="connsiteY2"/>
                </a:cxn>
              </a:cxnLst>
              <a:rect l="l" t="t" r="r" b="b"/>
              <a:pathLst>
                <a:path w="95251" h="92870">
                  <a:moveTo>
                    <a:pt x="95251" y="0"/>
                  </a:moveTo>
                  <a:lnTo>
                    <a:pt x="33338" y="47626"/>
                  </a:lnTo>
                  <a:lnTo>
                    <a:pt x="0" y="9287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3374231" y="2276475"/>
              <a:ext cx="47626" cy="52388"/>
            </a:xfrm>
            <a:custGeom>
              <a:avLst/>
              <a:gdLst>
                <a:gd name="connsiteX0" fmla="*/ 40482 w 40482"/>
                <a:gd name="connsiteY0" fmla="*/ 0 h 47625"/>
                <a:gd name="connsiteX1" fmla="*/ 0 w 40482"/>
                <a:gd name="connsiteY1" fmla="*/ 47625 h 47625"/>
                <a:gd name="connsiteX0" fmla="*/ 47626 w 47626"/>
                <a:gd name="connsiteY0" fmla="*/ 0 h 52388"/>
                <a:gd name="connsiteX1" fmla="*/ 0 w 47626"/>
                <a:gd name="connsiteY1" fmla="*/ 52388 h 52388"/>
              </a:gdLst>
              <a:ahLst/>
              <a:cxnLst>
                <a:cxn ang="0">
                  <a:pos x="connsiteX0" y="connsiteY0"/>
                </a:cxn>
                <a:cxn ang="0">
                  <a:pos x="connsiteX1" y="connsiteY1"/>
                </a:cxn>
              </a:cxnLst>
              <a:rect l="l" t="t" r="r" b="b"/>
              <a:pathLst>
                <a:path w="47626" h="52388">
                  <a:moveTo>
                    <a:pt x="47626" y="0"/>
                  </a:moveTo>
                  <a:lnTo>
                    <a:pt x="0" y="5238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3426619" y="2255044"/>
              <a:ext cx="100012" cy="42862"/>
            </a:xfrm>
            <a:custGeom>
              <a:avLst/>
              <a:gdLst>
                <a:gd name="connsiteX0" fmla="*/ 0 w 100012"/>
                <a:gd name="connsiteY0" fmla="*/ 42862 h 42862"/>
                <a:gd name="connsiteX1" fmla="*/ 38100 w 100012"/>
                <a:gd name="connsiteY1" fmla="*/ 2381 h 42862"/>
                <a:gd name="connsiteX2" fmla="*/ 61912 w 100012"/>
                <a:gd name="connsiteY2" fmla="*/ 0 h 42862"/>
                <a:gd name="connsiteX3" fmla="*/ 100012 w 100012"/>
                <a:gd name="connsiteY3" fmla="*/ 0 h 42862"/>
              </a:gdLst>
              <a:ahLst/>
              <a:cxnLst>
                <a:cxn ang="0">
                  <a:pos x="connsiteX0" y="connsiteY0"/>
                </a:cxn>
                <a:cxn ang="0">
                  <a:pos x="connsiteX1" y="connsiteY1"/>
                </a:cxn>
                <a:cxn ang="0">
                  <a:pos x="connsiteX2" y="connsiteY2"/>
                </a:cxn>
                <a:cxn ang="0">
                  <a:pos x="connsiteX3" y="connsiteY3"/>
                </a:cxn>
              </a:cxnLst>
              <a:rect l="l" t="t" r="r" b="b"/>
              <a:pathLst>
                <a:path w="100012" h="42862">
                  <a:moveTo>
                    <a:pt x="0" y="42862"/>
                  </a:moveTo>
                  <a:lnTo>
                    <a:pt x="38100" y="2381"/>
                  </a:lnTo>
                  <a:lnTo>
                    <a:pt x="61912" y="0"/>
                  </a:lnTo>
                  <a:lnTo>
                    <a:pt x="100012"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a:off x="3579018" y="2243138"/>
              <a:ext cx="109538" cy="142875"/>
            </a:xfrm>
            <a:custGeom>
              <a:avLst/>
              <a:gdLst>
                <a:gd name="connsiteX0" fmla="*/ 95250 w 95250"/>
                <a:gd name="connsiteY0" fmla="*/ 0 h 123825"/>
                <a:gd name="connsiteX1" fmla="*/ 52388 w 95250"/>
                <a:gd name="connsiteY1" fmla="*/ 57150 h 123825"/>
                <a:gd name="connsiteX2" fmla="*/ 0 w 95250"/>
                <a:gd name="connsiteY2" fmla="*/ 123825 h 123825"/>
                <a:gd name="connsiteX0" fmla="*/ 107156 w 107156"/>
                <a:gd name="connsiteY0" fmla="*/ 0 h 135731"/>
                <a:gd name="connsiteX1" fmla="*/ 52388 w 107156"/>
                <a:gd name="connsiteY1" fmla="*/ 69056 h 135731"/>
                <a:gd name="connsiteX2" fmla="*/ 0 w 107156"/>
                <a:gd name="connsiteY2" fmla="*/ 135731 h 135731"/>
                <a:gd name="connsiteX0" fmla="*/ 109538 w 109538"/>
                <a:gd name="connsiteY0" fmla="*/ 0 h 142875"/>
                <a:gd name="connsiteX1" fmla="*/ 54770 w 109538"/>
                <a:gd name="connsiteY1" fmla="*/ 69056 h 142875"/>
                <a:gd name="connsiteX2" fmla="*/ 0 w 109538"/>
                <a:gd name="connsiteY2" fmla="*/ 142875 h 142875"/>
              </a:gdLst>
              <a:ahLst/>
              <a:cxnLst>
                <a:cxn ang="0">
                  <a:pos x="connsiteX0" y="connsiteY0"/>
                </a:cxn>
                <a:cxn ang="0">
                  <a:pos x="connsiteX1" y="connsiteY1"/>
                </a:cxn>
                <a:cxn ang="0">
                  <a:pos x="connsiteX2" y="connsiteY2"/>
                </a:cxn>
              </a:cxnLst>
              <a:rect l="l" t="t" r="r" b="b"/>
              <a:pathLst>
                <a:path w="109538" h="142875">
                  <a:moveTo>
                    <a:pt x="109538" y="0"/>
                  </a:moveTo>
                  <a:lnTo>
                    <a:pt x="54770" y="69056"/>
                  </a:lnTo>
                  <a:lnTo>
                    <a:pt x="0" y="1428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p:cNvSpPr/>
            <p:nvPr/>
          </p:nvSpPr>
          <p:spPr>
            <a:xfrm>
              <a:off x="3738563" y="2235994"/>
              <a:ext cx="126206" cy="73819"/>
            </a:xfrm>
            <a:custGeom>
              <a:avLst/>
              <a:gdLst>
                <a:gd name="connsiteX0" fmla="*/ 126206 w 126206"/>
                <a:gd name="connsiteY0" fmla="*/ 73819 h 73819"/>
                <a:gd name="connsiteX1" fmla="*/ 64293 w 126206"/>
                <a:gd name="connsiteY1" fmla="*/ 19050 h 73819"/>
                <a:gd name="connsiteX2" fmla="*/ 40481 w 126206"/>
                <a:gd name="connsiteY2" fmla="*/ 11906 h 73819"/>
                <a:gd name="connsiteX3" fmla="*/ 0 w 126206"/>
                <a:gd name="connsiteY3" fmla="*/ 0 h 73819"/>
              </a:gdLst>
              <a:ahLst/>
              <a:cxnLst>
                <a:cxn ang="0">
                  <a:pos x="connsiteX0" y="connsiteY0"/>
                </a:cxn>
                <a:cxn ang="0">
                  <a:pos x="connsiteX1" y="connsiteY1"/>
                </a:cxn>
                <a:cxn ang="0">
                  <a:pos x="connsiteX2" y="connsiteY2"/>
                </a:cxn>
                <a:cxn ang="0">
                  <a:pos x="connsiteX3" y="connsiteY3"/>
                </a:cxn>
              </a:cxnLst>
              <a:rect l="l" t="t" r="r" b="b"/>
              <a:pathLst>
                <a:path w="126206" h="73819">
                  <a:moveTo>
                    <a:pt x="126206" y="73819"/>
                  </a:moveTo>
                  <a:lnTo>
                    <a:pt x="64293" y="19050"/>
                  </a:lnTo>
                  <a:lnTo>
                    <a:pt x="40481" y="11906"/>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3893344" y="2466975"/>
              <a:ext cx="50006" cy="0"/>
            </a:xfrm>
            <a:custGeom>
              <a:avLst/>
              <a:gdLst>
                <a:gd name="connsiteX0" fmla="*/ 50006 w 50006"/>
                <a:gd name="connsiteY0" fmla="*/ 0 h 0"/>
                <a:gd name="connsiteX1" fmla="*/ 0 w 50006"/>
                <a:gd name="connsiteY1" fmla="*/ 0 h 0"/>
              </a:gdLst>
              <a:ahLst/>
              <a:cxnLst>
                <a:cxn ang="0">
                  <a:pos x="connsiteX0" y="connsiteY0"/>
                </a:cxn>
                <a:cxn ang="0">
                  <a:pos x="connsiteX1" y="connsiteY1"/>
                </a:cxn>
              </a:cxnLst>
              <a:rect l="l" t="t" r="r" b="b"/>
              <a:pathLst>
                <a:path w="50006">
                  <a:moveTo>
                    <a:pt x="50006" y="0"/>
                  </a:move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3955256" y="2433638"/>
              <a:ext cx="47626" cy="54768"/>
            </a:xfrm>
            <a:custGeom>
              <a:avLst/>
              <a:gdLst>
                <a:gd name="connsiteX0" fmla="*/ 40482 w 40482"/>
                <a:gd name="connsiteY0" fmla="*/ 0 h 50006"/>
                <a:gd name="connsiteX1" fmla="*/ 0 w 40482"/>
                <a:gd name="connsiteY1" fmla="*/ 50006 h 50006"/>
                <a:gd name="connsiteX0" fmla="*/ 47626 w 47626"/>
                <a:gd name="connsiteY0" fmla="*/ 0 h 54768"/>
                <a:gd name="connsiteX1" fmla="*/ 0 w 47626"/>
                <a:gd name="connsiteY1" fmla="*/ 54768 h 54768"/>
              </a:gdLst>
              <a:ahLst/>
              <a:cxnLst>
                <a:cxn ang="0">
                  <a:pos x="connsiteX0" y="connsiteY0"/>
                </a:cxn>
                <a:cxn ang="0">
                  <a:pos x="connsiteX1" y="connsiteY1"/>
                </a:cxn>
              </a:cxnLst>
              <a:rect l="l" t="t" r="r" b="b"/>
              <a:pathLst>
                <a:path w="47626" h="54768">
                  <a:moveTo>
                    <a:pt x="47626" y="0"/>
                  </a:moveTo>
                  <a:lnTo>
                    <a:pt x="0" y="5476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4019551" y="2252662"/>
              <a:ext cx="107156" cy="219076"/>
            </a:xfrm>
            <a:custGeom>
              <a:avLst/>
              <a:gdLst>
                <a:gd name="connsiteX0" fmla="*/ 97631 w 97631"/>
                <a:gd name="connsiteY0" fmla="*/ 0 h 214313"/>
                <a:gd name="connsiteX1" fmla="*/ 71438 w 97631"/>
                <a:gd name="connsiteY1" fmla="*/ 73819 h 214313"/>
                <a:gd name="connsiteX2" fmla="*/ 30956 w 97631"/>
                <a:gd name="connsiteY2" fmla="*/ 154781 h 214313"/>
                <a:gd name="connsiteX3" fmla="*/ 0 w 97631"/>
                <a:gd name="connsiteY3" fmla="*/ 214313 h 214313"/>
                <a:gd name="connsiteX0" fmla="*/ 107156 w 107156"/>
                <a:gd name="connsiteY0" fmla="*/ 0 h 219076"/>
                <a:gd name="connsiteX1" fmla="*/ 71438 w 107156"/>
                <a:gd name="connsiteY1" fmla="*/ 78582 h 219076"/>
                <a:gd name="connsiteX2" fmla="*/ 30956 w 107156"/>
                <a:gd name="connsiteY2" fmla="*/ 159544 h 219076"/>
                <a:gd name="connsiteX3" fmla="*/ 0 w 107156"/>
                <a:gd name="connsiteY3" fmla="*/ 219076 h 219076"/>
              </a:gdLst>
              <a:ahLst/>
              <a:cxnLst>
                <a:cxn ang="0">
                  <a:pos x="connsiteX0" y="connsiteY0"/>
                </a:cxn>
                <a:cxn ang="0">
                  <a:pos x="connsiteX1" y="connsiteY1"/>
                </a:cxn>
                <a:cxn ang="0">
                  <a:pos x="connsiteX2" y="connsiteY2"/>
                </a:cxn>
                <a:cxn ang="0">
                  <a:pos x="connsiteX3" y="connsiteY3"/>
                </a:cxn>
              </a:cxnLst>
              <a:rect l="l" t="t" r="r" b="b"/>
              <a:pathLst>
                <a:path w="107156" h="219076">
                  <a:moveTo>
                    <a:pt x="107156" y="0"/>
                  </a:moveTo>
                  <a:lnTo>
                    <a:pt x="71438" y="78582"/>
                  </a:lnTo>
                  <a:lnTo>
                    <a:pt x="30956" y="159544"/>
                  </a:lnTo>
                  <a:lnTo>
                    <a:pt x="0" y="21907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4133850" y="2176463"/>
              <a:ext cx="80963" cy="97631"/>
            </a:xfrm>
            <a:custGeom>
              <a:avLst/>
              <a:gdLst>
                <a:gd name="connsiteX0" fmla="*/ 80963 w 80963"/>
                <a:gd name="connsiteY0" fmla="*/ 0 h 97631"/>
                <a:gd name="connsiteX1" fmla="*/ 40481 w 80963"/>
                <a:gd name="connsiteY1" fmla="*/ 42862 h 97631"/>
                <a:gd name="connsiteX2" fmla="*/ 0 w 80963"/>
                <a:gd name="connsiteY2" fmla="*/ 97631 h 97631"/>
              </a:gdLst>
              <a:ahLst/>
              <a:cxnLst>
                <a:cxn ang="0">
                  <a:pos x="connsiteX0" y="connsiteY0"/>
                </a:cxn>
                <a:cxn ang="0">
                  <a:pos x="connsiteX1" y="connsiteY1"/>
                </a:cxn>
                <a:cxn ang="0">
                  <a:pos x="connsiteX2" y="connsiteY2"/>
                </a:cxn>
              </a:cxnLst>
              <a:rect l="l" t="t" r="r" b="b"/>
              <a:pathLst>
                <a:path w="80963" h="97631">
                  <a:moveTo>
                    <a:pt x="80963" y="0"/>
                  </a:moveTo>
                  <a:lnTo>
                    <a:pt x="40481" y="42862"/>
                  </a:lnTo>
                  <a:lnTo>
                    <a:pt x="0" y="9763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3002756" y="1885950"/>
              <a:ext cx="702469" cy="78581"/>
            </a:xfrm>
            <a:custGeom>
              <a:avLst/>
              <a:gdLst>
                <a:gd name="connsiteX0" fmla="*/ 0 w 702469"/>
                <a:gd name="connsiteY0" fmla="*/ 0 h 78581"/>
                <a:gd name="connsiteX1" fmla="*/ 147638 w 702469"/>
                <a:gd name="connsiteY1" fmla="*/ 16669 h 78581"/>
                <a:gd name="connsiteX2" fmla="*/ 321469 w 702469"/>
                <a:gd name="connsiteY2" fmla="*/ 42863 h 78581"/>
                <a:gd name="connsiteX3" fmla="*/ 438150 w 702469"/>
                <a:gd name="connsiteY3" fmla="*/ 54769 h 78581"/>
                <a:gd name="connsiteX4" fmla="*/ 602457 w 702469"/>
                <a:gd name="connsiteY4" fmla="*/ 64294 h 78581"/>
                <a:gd name="connsiteX5" fmla="*/ 702469 w 702469"/>
                <a:gd name="connsiteY5" fmla="*/ 78581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2469" h="78581">
                  <a:moveTo>
                    <a:pt x="0" y="0"/>
                  </a:moveTo>
                  <a:lnTo>
                    <a:pt x="147638" y="16669"/>
                  </a:lnTo>
                  <a:lnTo>
                    <a:pt x="321469" y="42863"/>
                  </a:lnTo>
                  <a:lnTo>
                    <a:pt x="438150" y="54769"/>
                  </a:lnTo>
                  <a:lnTo>
                    <a:pt x="602457" y="64294"/>
                  </a:lnTo>
                  <a:lnTo>
                    <a:pt x="702469" y="785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3776663" y="1945481"/>
              <a:ext cx="714375" cy="159544"/>
            </a:xfrm>
            <a:custGeom>
              <a:avLst/>
              <a:gdLst>
                <a:gd name="connsiteX0" fmla="*/ 0 w 714375"/>
                <a:gd name="connsiteY0" fmla="*/ 0 h 159544"/>
                <a:gd name="connsiteX1" fmla="*/ 111918 w 714375"/>
                <a:gd name="connsiteY1" fmla="*/ 66675 h 159544"/>
                <a:gd name="connsiteX2" fmla="*/ 173831 w 714375"/>
                <a:gd name="connsiteY2" fmla="*/ 114300 h 159544"/>
                <a:gd name="connsiteX3" fmla="*/ 197643 w 714375"/>
                <a:gd name="connsiteY3" fmla="*/ 116682 h 159544"/>
                <a:gd name="connsiteX4" fmla="*/ 228600 w 714375"/>
                <a:gd name="connsiteY4" fmla="*/ 85725 h 159544"/>
                <a:gd name="connsiteX5" fmla="*/ 266700 w 714375"/>
                <a:gd name="connsiteY5" fmla="*/ 76200 h 159544"/>
                <a:gd name="connsiteX6" fmla="*/ 321468 w 714375"/>
                <a:gd name="connsiteY6" fmla="*/ 100013 h 159544"/>
                <a:gd name="connsiteX7" fmla="*/ 357187 w 714375"/>
                <a:gd name="connsiteY7" fmla="*/ 73819 h 159544"/>
                <a:gd name="connsiteX8" fmla="*/ 397668 w 714375"/>
                <a:gd name="connsiteY8" fmla="*/ 40482 h 159544"/>
                <a:gd name="connsiteX9" fmla="*/ 426243 w 714375"/>
                <a:gd name="connsiteY9" fmla="*/ 50007 h 159544"/>
                <a:gd name="connsiteX10" fmla="*/ 466725 w 714375"/>
                <a:gd name="connsiteY10" fmla="*/ 116682 h 159544"/>
                <a:gd name="connsiteX11" fmla="*/ 500062 w 714375"/>
                <a:gd name="connsiteY11" fmla="*/ 133350 h 159544"/>
                <a:gd name="connsiteX12" fmla="*/ 535781 w 714375"/>
                <a:gd name="connsiteY12" fmla="*/ 78582 h 159544"/>
                <a:gd name="connsiteX13" fmla="*/ 573881 w 714375"/>
                <a:gd name="connsiteY13" fmla="*/ 52388 h 159544"/>
                <a:gd name="connsiteX14" fmla="*/ 623887 w 714375"/>
                <a:gd name="connsiteY14" fmla="*/ 61913 h 159544"/>
                <a:gd name="connsiteX15" fmla="*/ 671512 w 714375"/>
                <a:gd name="connsiteY15" fmla="*/ 107157 h 159544"/>
                <a:gd name="connsiteX16" fmla="*/ 714375 w 714375"/>
                <a:gd name="connsiteY16" fmla="*/ 159544 h 1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375" h="159544">
                  <a:moveTo>
                    <a:pt x="0" y="0"/>
                  </a:moveTo>
                  <a:lnTo>
                    <a:pt x="111918" y="66675"/>
                  </a:lnTo>
                  <a:lnTo>
                    <a:pt x="173831" y="114300"/>
                  </a:lnTo>
                  <a:lnTo>
                    <a:pt x="197643" y="116682"/>
                  </a:lnTo>
                  <a:lnTo>
                    <a:pt x="228600" y="85725"/>
                  </a:lnTo>
                  <a:lnTo>
                    <a:pt x="266700" y="76200"/>
                  </a:lnTo>
                  <a:lnTo>
                    <a:pt x="321468" y="100013"/>
                  </a:lnTo>
                  <a:lnTo>
                    <a:pt x="357187" y="73819"/>
                  </a:lnTo>
                  <a:lnTo>
                    <a:pt x="397668" y="40482"/>
                  </a:lnTo>
                  <a:lnTo>
                    <a:pt x="426243" y="50007"/>
                  </a:lnTo>
                  <a:lnTo>
                    <a:pt x="466725" y="116682"/>
                  </a:lnTo>
                  <a:lnTo>
                    <a:pt x="500062" y="133350"/>
                  </a:lnTo>
                  <a:lnTo>
                    <a:pt x="535781" y="78582"/>
                  </a:lnTo>
                  <a:lnTo>
                    <a:pt x="573881" y="52388"/>
                  </a:lnTo>
                  <a:lnTo>
                    <a:pt x="623887" y="61913"/>
                  </a:lnTo>
                  <a:lnTo>
                    <a:pt x="671512" y="107157"/>
                  </a:lnTo>
                  <a:lnTo>
                    <a:pt x="714375" y="1595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4407694" y="1890711"/>
              <a:ext cx="157162" cy="54769"/>
            </a:xfrm>
            <a:custGeom>
              <a:avLst/>
              <a:gdLst>
                <a:gd name="connsiteX0" fmla="*/ 142875 w 142875"/>
                <a:gd name="connsiteY0" fmla="*/ 50006 h 50006"/>
                <a:gd name="connsiteX1" fmla="*/ 64294 w 142875"/>
                <a:gd name="connsiteY1" fmla="*/ 26194 h 50006"/>
                <a:gd name="connsiteX2" fmla="*/ 0 w 142875"/>
                <a:gd name="connsiteY2" fmla="*/ 0 h 50006"/>
                <a:gd name="connsiteX0" fmla="*/ 157162 w 157162"/>
                <a:gd name="connsiteY0" fmla="*/ 54769 h 54769"/>
                <a:gd name="connsiteX1" fmla="*/ 78581 w 157162"/>
                <a:gd name="connsiteY1" fmla="*/ 30957 h 54769"/>
                <a:gd name="connsiteX2" fmla="*/ 0 w 157162"/>
                <a:gd name="connsiteY2" fmla="*/ 0 h 54769"/>
              </a:gdLst>
              <a:ahLst/>
              <a:cxnLst>
                <a:cxn ang="0">
                  <a:pos x="connsiteX0" y="connsiteY0"/>
                </a:cxn>
                <a:cxn ang="0">
                  <a:pos x="connsiteX1" y="connsiteY1"/>
                </a:cxn>
                <a:cxn ang="0">
                  <a:pos x="connsiteX2" y="connsiteY2"/>
                </a:cxn>
              </a:cxnLst>
              <a:rect l="l" t="t" r="r" b="b"/>
              <a:pathLst>
                <a:path w="157162" h="54769">
                  <a:moveTo>
                    <a:pt x="157162" y="54769"/>
                  </a:moveTo>
                  <a:lnTo>
                    <a:pt x="78581" y="30957"/>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5045869" y="2019300"/>
              <a:ext cx="0" cy="0"/>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4626769" y="2002631"/>
              <a:ext cx="419100" cy="38100"/>
            </a:xfrm>
            <a:custGeom>
              <a:avLst/>
              <a:gdLst>
                <a:gd name="connsiteX0" fmla="*/ 419100 w 419100"/>
                <a:gd name="connsiteY0" fmla="*/ 16669 h 38100"/>
                <a:gd name="connsiteX1" fmla="*/ 297656 w 419100"/>
                <a:gd name="connsiteY1" fmla="*/ 26194 h 38100"/>
                <a:gd name="connsiteX2" fmla="*/ 214312 w 419100"/>
                <a:gd name="connsiteY2" fmla="*/ 38100 h 38100"/>
                <a:gd name="connsiteX3" fmla="*/ 123825 w 419100"/>
                <a:gd name="connsiteY3" fmla="*/ 33338 h 38100"/>
                <a:gd name="connsiteX4" fmla="*/ 45244 w 419100"/>
                <a:gd name="connsiteY4" fmla="*/ 16669 h 38100"/>
                <a:gd name="connsiteX5" fmla="*/ 0 w 419100"/>
                <a:gd name="connsiteY5"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100" h="38100">
                  <a:moveTo>
                    <a:pt x="419100" y="16669"/>
                  </a:moveTo>
                  <a:lnTo>
                    <a:pt x="297656" y="26194"/>
                  </a:lnTo>
                  <a:lnTo>
                    <a:pt x="214312" y="38100"/>
                  </a:lnTo>
                  <a:lnTo>
                    <a:pt x="123825" y="33338"/>
                  </a:lnTo>
                  <a:lnTo>
                    <a:pt x="45244" y="16669"/>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4938713" y="2024063"/>
              <a:ext cx="0" cy="0"/>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4605338" y="1916906"/>
              <a:ext cx="297656" cy="107157"/>
            </a:xfrm>
            <a:custGeom>
              <a:avLst/>
              <a:gdLst>
                <a:gd name="connsiteX0" fmla="*/ 297656 w 297656"/>
                <a:gd name="connsiteY0" fmla="*/ 107157 h 107157"/>
                <a:gd name="connsiteX1" fmla="*/ 197643 w 297656"/>
                <a:gd name="connsiteY1" fmla="*/ 83344 h 107157"/>
                <a:gd name="connsiteX2" fmla="*/ 111918 w 297656"/>
                <a:gd name="connsiteY2" fmla="*/ 61913 h 107157"/>
                <a:gd name="connsiteX3" fmla="*/ 33337 w 297656"/>
                <a:gd name="connsiteY3" fmla="*/ 19050 h 107157"/>
                <a:gd name="connsiteX4" fmla="*/ 0 w 297656"/>
                <a:gd name="connsiteY4" fmla="*/ 0 h 107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656" h="107157">
                  <a:moveTo>
                    <a:pt x="297656" y="107157"/>
                  </a:moveTo>
                  <a:lnTo>
                    <a:pt x="197643" y="83344"/>
                  </a:lnTo>
                  <a:lnTo>
                    <a:pt x="111918" y="61913"/>
                  </a:lnTo>
                  <a:lnTo>
                    <a:pt x="33337" y="1905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4112419" y="2402681"/>
              <a:ext cx="757237" cy="107157"/>
            </a:xfrm>
            <a:custGeom>
              <a:avLst/>
              <a:gdLst>
                <a:gd name="connsiteX0" fmla="*/ 757237 w 757237"/>
                <a:gd name="connsiteY0" fmla="*/ 2382 h 107157"/>
                <a:gd name="connsiteX1" fmla="*/ 700087 w 757237"/>
                <a:gd name="connsiteY1" fmla="*/ 0 h 107157"/>
                <a:gd name="connsiteX2" fmla="*/ 635794 w 757237"/>
                <a:gd name="connsiteY2" fmla="*/ 16669 h 107157"/>
                <a:gd name="connsiteX3" fmla="*/ 561975 w 757237"/>
                <a:gd name="connsiteY3" fmla="*/ 71438 h 107157"/>
                <a:gd name="connsiteX4" fmla="*/ 507206 w 757237"/>
                <a:gd name="connsiteY4" fmla="*/ 102394 h 107157"/>
                <a:gd name="connsiteX5" fmla="*/ 452437 w 757237"/>
                <a:gd name="connsiteY5" fmla="*/ 107157 h 107157"/>
                <a:gd name="connsiteX6" fmla="*/ 392906 w 757237"/>
                <a:gd name="connsiteY6" fmla="*/ 76200 h 107157"/>
                <a:gd name="connsiteX7" fmla="*/ 304800 w 757237"/>
                <a:gd name="connsiteY7" fmla="*/ 73819 h 107157"/>
                <a:gd name="connsiteX8" fmla="*/ 202406 w 757237"/>
                <a:gd name="connsiteY8" fmla="*/ 69057 h 107157"/>
                <a:gd name="connsiteX9" fmla="*/ 100012 w 757237"/>
                <a:gd name="connsiteY9" fmla="*/ 52388 h 107157"/>
                <a:gd name="connsiteX10" fmla="*/ 54769 w 757237"/>
                <a:gd name="connsiteY10" fmla="*/ 50007 h 107157"/>
                <a:gd name="connsiteX11" fmla="*/ 0 w 757237"/>
                <a:gd name="connsiteY11" fmla="*/ 52388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7237" h="107157">
                  <a:moveTo>
                    <a:pt x="757237" y="2382"/>
                  </a:moveTo>
                  <a:lnTo>
                    <a:pt x="700087" y="0"/>
                  </a:lnTo>
                  <a:lnTo>
                    <a:pt x="635794" y="16669"/>
                  </a:lnTo>
                  <a:lnTo>
                    <a:pt x="561975" y="71438"/>
                  </a:lnTo>
                  <a:lnTo>
                    <a:pt x="507206" y="102394"/>
                  </a:lnTo>
                  <a:lnTo>
                    <a:pt x="452437" y="107157"/>
                  </a:lnTo>
                  <a:lnTo>
                    <a:pt x="392906" y="76200"/>
                  </a:lnTo>
                  <a:lnTo>
                    <a:pt x="304800" y="73819"/>
                  </a:lnTo>
                  <a:lnTo>
                    <a:pt x="202406" y="69057"/>
                  </a:lnTo>
                  <a:lnTo>
                    <a:pt x="100012" y="52388"/>
                  </a:lnTo>
                  <a:lnTo>
                    <a:pt x="54769" y="50007"/>
                  </a:lnTo>
                  <a:lnTo>
                    <a:pt x="0" y="5238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3643313" y="2557462"/>
              <a:ext cx="1176337" cy="173832"/>
            </a:xfrm>
            <a:custGeom>
              <a:avLst/>
              <a:gdLst>
                <a:gd name="connsiteX0" fmla="*/ 1157287 w 1157287"/>
                <a:gd name="connsiteY0" fmla="*/ 0 h 169069"/>
                <a:gd name="connsiteX1" fmla="*/ 1088231 w 1157287"/>
                <a:gd name="connsiteY1" fmla="*/ 59531 h 169069"/>
                <a:gd name="connsiteX2" fmla="*/ 1021556 w 1157287"/>
                <a:gd name="connsiteY2" fmla="*/ 100013 h 169069"/>
                <a:gd name="connsiteX3" fmla="*/ 919162 w 1157287"/>
                <a:gd name="connsiteY3" fmla="*/ 133350 h 169069"/>
                <a:gd name="connsiteX4" fmla="*/ 833437 w 1157287"/>
                <a:gd name="connsiteY4" fmla="*/ 135731 h 169069"/>
                <a:gd name="connsiteX5" fmla="*/ 745331 w 1157287"/>
                <a:gd name="connsiteY5" fmla="*/ 109538 h 169069"/>
                <a:gd name="connsiteX6" fmla="*/ 661987 w 1157287"/>
                <a:gd name="connsiteY6" fmla="*/ 57150 h 169069"/>
                <a:gd name="connsiteX7" fmla="*/ 597693 w 1157287"/>
                <a:gd name="connsiteY7" fmla="*/ 33338 h 169069"/>
                <a:gd name="connsiteX8" fmla="*/ 516731 w 1157287"/>
                <a:gd name="connsiteY8" fmla="*/ 42863 h 169069"/>
                <a:gd name="connsiteX9" fmla="*/ 435768 w 1157287"/>
                <a:gd name="connsiteY9" fmla="*/ 85725 h 169069"/>
                <a:gd name="connsiteX10" fmla="*/ 369093 w 1157287"/>
                <a:gd name="connsiteY10" fmla="*/ 138113 h 169069"/>
                <a:gd name="connsiteX11" fmla="*/ 307181 w 1157287"/>
                <a:gd name="connsiteY11" fmla="*/ 169069 h 169069"/>
                <a:gd name="connsiteX12" fmla="*/ 197643 w 1157287"/>
                <a:gd name="connsiteY12" fmla="*/ 164306 h 169069"/>
                <a:gd name="connsiteX13" fmla="*/ 97631 w 1157287"/>
                <a:gd name="connsiteY13" fmla="*/ 142875 h 169069"/>
                <a:gd name="connsiteX14" fmla="*/ 61912 w 1157287"/>
                <a:gd name="connsiteY14" fmla="*/ 135731 h 169069"/>
                <a:gd name="connsiteX15" fmla="*/ 0 w 1157287"/>
                <a:gd name="connsiteY15" fmla="*/ 111919 h 169069"/>
                <a:gd name="connsiteX0" fmla="*/ 1176337 w 1176337"/>
                <a:gd name="connsiteY0" fmla="*/ 0 h 173832"/>
                <a:gd name="connsiteX1" fmla="*/ 1088231 w 1176337"/>
                <a:gd name="connsiteY1" fmla="*/ 64294 h 173832"/>
                <a:gd name="connsiteX2" fmla="*/ 1021556 w 1176337"/>
                <a:gd name="connsiteY2" fmla="*/ 104776 h 173832"/>
                <a:gd name="connsiteX3" fmla="*/ 919162 w 1176337"/>
                <a:gd name="connsiteY3" fmla="*/ 138113 h 173832"/>
                <a:gd name="connsiteX4" fmla="*/ 833437 w 1176337"/>
                <a:gd name="connsiteY4" fmla="*/ 140494 h 173832"/>
                <a:gd name="connsiteX5" fmla="*/ 745331 w 1176337"/>
                <a:gd name="connsiteY5" fmla="*/ 114301 h 173832"/>
                <a:gd name="connsiteX6" fmla="*/ 661987 w 1176337"/>
                <a:gd name="connsiteY6" fmla="*/ 61913 h 173832"/>
                <a:gd name="connsiteX7" fmla="*/ 597693 w 1176337"/>
                <a:gd name="connsiteY7" fmla="*/ 38101 h 173832"/>
                <a:gd name="connsiteX8" fmla="*/ 516731 w 1176337"/>
                <a:gd name="connsiteY8" fmla="*/ 47626 h 173832"/>
                <a:gd name="connsiteX9" fmla="*/ 435768 w 1176337"/>
                <a:gd name="connsiteY9" fmla="*/ 90488 h 173832"/>
                <a:gd name="connsiteX10" fmla="*/ 369093 w 1176337"/>
                <a:gd name="connsiteY10" fmla="*/ 142876 h 173832"/>
                <a:gd name="connsiteX11" fmla="*/ 307181 w 1176337"/>
                <a:gd name="connsiteY11" fmla="*/ 173832 h 173832"/>
                <a:gd name="connsiteX12" fmla="*/ 197643 w 1176337"/>
                <a:gd name="connsiteY12" fmla="*/ 169069 h 173832"/>
                <a:gd name="connsiteX13" fmla="*/ 97631 w 1176337"/>
                <a:gd name="connsiteY13" fmla="*/ 147638 h 173832"/>
                <a:gd name="connsiteX14" fmla="*/ 61912 w 1176337"/>
                <a:gd name="connsiteY14" fmla="*/ 140494 h 173832"/>
                <a:gd name="connsiteX15" fmla="*/ 0 w 1176337"/>
                <a:gd name="connsiteY15" fmla="*/ 116682 h 17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6337" h="173832">
                  <a:moveTo>
                    <a:pt x="1176337" y="0"/>
                  </a:moveTo>
                  <a:lnTo>
                    <a:pt x="1088231" y="64294"/>
                  </a:lnTo>
                  <a:lnTo>
                    <a:pt x="1021556" y="104776"/>
                  </a:lnTo>
                  <a:lnTo>
                    <a:pt x="919162" y="138113"/>
                  </a:lnTo>
                  <a:lnTo>
                    <a:pt x="833437" y="140494"/>
                  </a:lnTo>
                  <a:lnTo>
                    <a:pt x="745331" y="114301"/>
                  </a:lnTo>
                  <a:lnTo>
                    <a:pt x="661987" y="61913"/>
                  </a:lnTo>
                  <a:lnTo>
                    <a:pt x="597693" y="38101"/>
                  </a:lnTo>
                  <a:lnTo>
                    <a:pt x="516731" y="47626"/>
                  </a:lnTo>
                  <a:lnTo>
                    <a:pt x="435768" y="90488"/>
                  </a:lnTo>
                  <a:lnTo>
                    <a:pt x="369093" y="142876"/>
                  </a:lnTo>
                  <a:lnTo>
                    <a:pt x="307181" y="173832"/>
                  </a:lnTo>
                  <a:lnTo>
                    <a:pt x="197643" y="169069"/>
                  </a:lnTo>
                  <a:lnTo>
                    <a:pt x="97631" y="147638"/>
                  </a:lnTo>
                  <a:lnTo>
                    <a:pt x="61912" y="140494"/>
                  </a:lnTo>
                  <a:lnTo>
                    <a:pt x="0" y="11668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3619501" y="3002756"/>
              <a:ext cx="1007268" cy="166688"/>
            </a:xfrm>
            <a:custGeom>
              <a:avLst/>
              <a:gdLst>
                <a:gd name="connsiteX0" fmla="*/ 992981 w 992981"/>
                <a:gd name="connsiteY0" fmla="*/ 28575 h 166688"/>
                <a:gd name="connsiteX1" fmla="*/ 928688 w 992981"/>
                <a:gd name="connsiteY1" fmla="*/ 119063 h 166688"/>
                <a:gd name="connsiteX2" fmla="*/ 895350 w 992981"/>
                <a:gd name="connsiteY2" fmla="*/ 157163 h 166688"/>
                <a:gd name="connsiteX3" fmla="*/ 816769 w 992981"/>
                <a:gd name="connsiteY3" fmla="*/ 166688 h 166688"/>
                <a:gd name="connsiteX4" fmla="*/ 752475 w 992981"/>
                <a:gd name="connsiteY4" fmla="*/ 135732 h 166688"/>
                <a:gd name="connsiteX5" fmla="*/ 671513 w 992981"/>
                <a:gd name="connsiteY5" fmla="*/ 61913 h 166688"/>
                <a:gd name="connsiteX6" fmla="*/ 614363 w 992981"/>
                <a:gd name="connsiteY6" fmla="*/ 26194 h 166688"/>
                <a:gd name="connsiteX7" fmla="*/ 511969 w 992981"/>
                <a:gd name="connsiteY7" fmla="*/ 30957 h 166688"/>
                <a:gd name="connsiteX8" fmla="*/ 435769 w 992981"/>
                <a:gd name="connsiteY8" fmla="*/ 61913 h 166688"/>
                <a:gd name="connsiteX9" fmla="*/ 342900 w 992981"/>
                <a:gd name="connsiteY9" fmla="*/ 90488 h 166688"/>
                <a:gd name="connsiteX10" fmla="*/ 290513 w 992981"/>
                <a:gd name="connsiteY10" fmla="*/ 90488 h 166688"/>
                <a:gd name="connsiteX11" fmla="*/ 223838 w 992981"/>
                <a:gd name="connsiteY11" fmla="*/ 33338 h 166688"/>
                <a:gd name="connsiteX12" fmla="*/ 176213 w 992981"/>
                <a:gd name="connsiteY12" fmla="*/ 14288 h 166688"/>
                <a:gd name="connsiteX13" fmla="*/ 100013 w 992981"/>
                <a:gd name="connsiteY13" fmla="*/ 7144 h 166688"/>
                <a:gd name="connsiteX14" fmla="*/ 0 w 992981"/>
                <a:gd name="connsiteY14" fmla="*/ 0 h 166688"/>
                <a:gd name="connsiteX0" fmla="*/ 1007268 w 1007268"/>
                <a:gd name="connsiteY0" fmla="*/ 21431 h 166688"/>
                <a:gd name="connsiteX1" fmla="*/ 928688 w 1007268"/>
                <a:gd name="connsiteY1" fmla="*/ 119063 h 166688"/>
                <a:gd name="connsiteX2" fmla="*/ 895350 w 1007268"/>
                <a:gd name="connsiteY2" fmla="*/ 157163 h 166688"/>
                <a:gd name="connsiteX3" fmla="*/ 816769 w 1007268"/>
                <a:gd name="connsiteY3" fmla="*/ 166688 h 166688"/>
                <a:gd name="connsiteX4" fmla="*/ 752475 w 1007268"/>
                <a:gd name="connsiteY4" fmla="*/ 135732 h 166688"/>
                <a:gd name="connsiteX5" fmla="*/ 671513 w 1007268"/>
                <a:gd name="connsiteY5" fmla="*/ 61913 h 166688"/>
                <a:gd name="connsiteX6" fmla="*/ 614363 w 1007268"/>
                <a:gd name="connsiteY6" fmla="*/ 26194 h 166688"/>
                <a:gd name="connsiteX7" fmla="*/ 511969 w 1007268"/>
                <a:gd name="connsiteY7" fmla="*/ 30957 h 166688"/>
                <a:gd name="connsiteX8" fmla="*/ 435769 w 1007268"/>
                <a:gd name="connsiteY8" fmla="*/ 61913 h 166688"/>
                <a:gd name="connsiteX9" fmla="*/ 342900 w 1007268"/>
                <a:gd name="connsiteY9" fmla="*/ 90488 h 166688"/>
                <a:gd name="connsiteX10" fmla="*/ 290513 w 1007268"/>
                <a:gd name="connsiteY10" fmla="*/ 90488 h 166688"/>
                <a:gd name="connsiteX11" fmla="*/ 223838 w 1007268"/>
                <a:gd name="connsiteY11" fmla="*/ 33338 h 166688"/>
                <a:gd name="connsiteX12" fmla="*/ 176213 w 1007268"/>
                <a:gd name="connsiteY12" fmla="*/ 14288 h 166688"/>
                <a:gd name="connsiteX13" fmla="*/ 100013 w 1007268"/>
                <a:gd name="connsiteY13" fmla="*/ 7144 h 166688"/>
                <a:gd name="connsiteX14" fmla="*/ 0 w 1007268"/>
                <a:gd name="connsiteY14" fmla="*/ 0 h 16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7268" h="166688">
                  <a:moveTo>
                    <a:pt x="1007268" y="21431"/>
                  </a:moveTo>
                  <a:lnTo>
                    <a:pt x="928688" y="119063"/>
                  </a:lnTo>
                  <a:lnTo>
                    <a:pt x="895350" y="157163"/>
                  </a:lnTo>
                  <a:lnTo>
                    <a:pt x="816769" y="166688"/>
                  </a:lnTo>
                  <a:lnTo>
                    <a:pt x="752475" y="135732"/>
                  </a:lnTo>
                  <a:lnTo>
                    <a:pt x="671513" y="61913"/>
                  </a:lnTo>
                  <a:lnTo>
                    <a:pt x="614363" y="26194"/>
                  </a:lnTo>
                  <a:lnTo>
                    <a:pt x="511969" y="30957"/>
                  </a:lnTo>
                  <a:lnTo>
                    <a:pt x="435769" y="61913"/>
                  </a:lnTo>
                  <a:lnTo>
                    <a:pt x="342900" y="90488"/>
                  </a:lnTo>
                  <a:lnTo>
                    <a:pt x="290513" y="90488"/>
                  </a:lnTo>
                  <a:lnTo>
                    <a:pt x="223838" y="33338"/>
                  </a:lnTo>
                  <a:lnTo>
                    <a:pt x="176213" y="14288"/>
                  </a:lnTo>
                  <a:lnTo>
                    <a:pt x="100013" y="7144"/>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4572000" y="2769394"/>
              <a:ext cx="452438" cy="411956"/>
            </a:xfrm>
            <a:custGeom>
              <a:avLst/>
              <a:gdLst>
                <a:gd name="connsiteX0" fmla="*/ 442913 w 442913"/>
                <a:gd name="connsiteY0" fmla="*/ 2381 h 411956"/>
                <a:gd name="connsiteX1" fmla="*/ 388144 w 442913"/>
                <a:gd name="connsiteY1" fmla="*/ 0 h 411956"/>
                <a:gd name="connsiteX2" fmla="*/ 323850 w 442913"/>
                <a:gd name="connsiteY2" fmla="*/ 42862 h 411956"/>
                <a:gd name="connsiteX3" fmla="*/ 261938 w 442913"/>
                <a:gd name="connsiteY3" fmla="*/ 142875 h 411956"/>
                <a:gd name="connsiteX4" fmla="*/ 183356 w 442913"/>
                <a:gd name="connsiteY4" fmla="*/ 250031 h 411956"/>
                <a:gd name="connsiteX5" fmla="*/ 107156 w 442913"/>
                <a:gd name="connsiteY5" fmla="*/ 354806 h 411956"/>
                <a:gd name="connsiteX6" fmla="*/ 71438 w 442913"/>
                <a:gd name="connsiteY6" fmla="*/ 385762 h 411956"/>
                <a:gd name="connsiteX7" fmla="*/ 0 w 442913"/>
                <a:gd name="connsiteY7" fmla="*/ 411956 h 411956"/>
                <a:gd name="connsiteX0" fmla="*/ 452438 w 452438"/>
                <a:gd name="connsiteY0" fmla="*/ 2381 h 411956"/>
                <a:gd name="connsiteX1" fmla="*/ 397669 w 452438"/>
                <a:gd name="connsiteY1" fmla="*/ 0 h 411956"/>
                <a:gd name="connsiteX2" fmla="*/ 333375 w 452438"/>
                <a:gd name="connsiteY2" fmla="*/ 42862 h 411956"/>
                <a:gd name="connsiteX3" fmla="*/ 271463 w 452438"/>
                <a:gd name="connsiteY3" fmla="*/ 142875 h 411956"/>
                <a:gd name="connsiteX4" fmla="*/ 192881 w 452438"/>
                <a:gd name="connsiteY4" fmla="*/ 250031 h 411956"/>
                <a:gd name="connsiteX5" fmla="*/ 116681 w 452438"/>
                <a:gd name="connsiteY5" fmla="*/ 354806 h 411956"/>
                <a:gd name="connsiteX6" fmla="*/ 80963 w 452438"/>
                <a:gd name="connsiteY6" fmla="*/ 385762 h 411956"/>
                <a:gd name="connsiteX7" fmla="*/ 0 w 452438"/>
                <a:gd name="connsiteY7" fmla="*/ 411956 h 41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438" h="411956">
                  <a:moveTo>
                    <a:pt x="452438" y="2381"/>
                  </a:moveTo>
                  <a:lnTo>
                    <a:pt x="397669" y="0"/>
                  </a:lnTo>
                  <a:lnTo>
                    <a:pt x="333375" y="42862"/>
                  </a:lnTo>
                  <a:lnTo>
                    <a:pt x="271463" y="142875"/>
                  </a:lnTo>
                  <a:lnTo>
                    <a:pt x="192881" y="250031"/>
                  </a:lnTo>
                  <a:lnTo>
                    <a:pt x="116681" y="354806"/>
                  </a:lnTo>
                  <a:lnTo>
                    <a:pt x="80963" y="385762"/>
                  </a:lnTo>
                  <a:lnTo>
                    <a:pt x="0" y="41195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5038725" y="2019300"/>
              <a:ext cx="1593056" cy="116681"/>
            </a:xfrm>
            <a:custGeom>
              <a:avLst/>
              <a:gdLst>
                <a:gd name="connsiteX0" fmla="*/ 1593056 w 1593056"/>
                <a:gd name="connsiteY0" fmla="*/ 16669 h 116681"/>
                <a:gd name="connsiteX1" fmla="*/ 1485900 w 1593056"/>
                <a:gd name="connsiteY1" fmla="*/ 19050 h 116681"/>
                <a:gd name="connsiteX2" fmla="*/ 1402556 w 1593056"/>
                <a:gd name="connsiteY2" fmla="*/ 21431 h 116681"/>
                <a:gd name="connsiteX3" fmla="*/ 1290638 w 1593056"/>
                <a:gd name="connsiteY3" fmla="*/ 16669 h 116681"/>
                <a:gd name="connsiteX4" fmla="*/ 1207294 w 1593056"/>
                <a:gd name="connsiteY4" fmla="*/ 38100 h 116681"/>
                <a:gd name="connsiteX5" fmla="*/ 1145381 w 1593056"/>
                <a:gd name="connsiteY5" fmla="*/ 38100 h 116681"/>
                <a:gd name="connsiteX6" fmla="*/ 1071563 w 1593056"/>
                <a:gd name="connsiteY6" fmla="*/ 28575 h 116681"/>
                <a:gd name="connsiteX7" fmla="*/ 1033463 w 1593056"/>
                <a:gd name="connsiteY7" fmla="*/ 33338 h 116681"/>
                <a:gd name="connsiteX8" fmla="*/ 988219 w 1593056"/>
                <a:gd name="connsiteY8" fmla="*/ 104775 h 116681"/>
                <a:gd name="connsiteX9" fmla="*/ 966788 w 1593056"/>
                <a:gd name="connsiteY9" fmla="*/ 111919 h 116681"/>
                <a:gd name="connsiteX10" fmla="*/ 933450 w 1593056"/>
                <a:gd name="connsiteY10" fmla="*/ 76200 h 116681"/>
                <a:gd name="connsiteX11" fmla="*/ 888206 w 1593056"/>
                <a:gd name="connsiteY11" fmla="*/ 50006 h 116681"/>
                <a:gd name="connsiteX12" fmla="*/ 828675 w 1593056"/>
                <a:gd name="connsiteY12" fmla="*/ 50006 h 116681"/>
                <a:gd name="connsiteX13" fmla="*/ 783431 w 1593056"/>
                <a:gd name="connsiteY13" fmla="*/ 50006 h 116681"/>
                <a:gd name="connsiteX14" fmla="*/ 742950 w 1593056"/>
                <a:gd name="connsiteY14" fmla="*/ 83344 h 116681"/>
                <a:gd name="connsiteX15" fmla="*/ 723900 w 1593056"/>
                <a:gd name="connsiteY15" fmla="*/ 116681 h 116681"/>
                <a:gd name="connsiteX16" fmla="*/ 676275 w 1593056"/>
                <a:gd name="connsiteY16" fmla="*/ 111919 h 116681"/>
                <a:gd name="connsiteX17" fmla="*/ 600075 w 1593056"/>
                <a:gd name="connsiteY17" fmla="*/ 90488 h 116681"/>
                <a:gd name="connsiteX18" fmla="*/ 538163 w 1593056"/>
                <a:gd name="connsiteY18" fmla="*/ 71438 h 116681"/>
                <a:gd name="connsiteX19" fmla="*/ 485775 w 1593056"/>
                <a:gd name="connsiteY19" fmla="*/ 42863 h 116681"/>
                <a:gd name="connsiteX20" fmla="*/ 447675 w 1593056"/>
                <a:gd name="connsiteY20" fmla="*/ 30956 h 116681"/>
                <a:gd name="connsiteX21" fmla="*/ 416719 w 1593056"/>
                <a:gd name="connsiteY21" fmla="*/ 30956 h 116681"/>
                <a:gd name="connsiteX22" fmla="*/ 378619 w 1593056"/>
                <a:gd name="connsiteY22" fmla="*/ 50006 h 116681"/>
                <a:gd name="connsiteX23" fmla="*/ 330994 w 1593056"/>
                <a:gd name="connsiteY23" fmla="*/ 52388 h 116681"/>
                <a:gd name="connsiteX24" fmla="*/ 288131 w 1593056"/>
                <a:gd name="connsiteY24" fmla="*/ 45244 h 116681"/>
                <a:gd name="connsiteX25" fmla="*/ 238125 w 1593056"/>
                <a:gd name="connsiteY25" fmla="*/ 11906 h 116681"/>
                <a:gd name="connsiteX26" fmla="*/ 219075 w 1593056"/>
                <a:gd name="connsiteY26" fmla="*/ 4763 h 116681"/>
                <a:gd name="connsiteX27" fmla="*/ 183356 w 1593056"/>
                <a:gd name="connsiteY27" fmla="*/ 9525 h 116681"/>
                <a:gd name="connsiteX28" fmla="*/ 138113 w 1593056"/>
                <a:gd name="connsiteY28" fmla="*/ 33338 h 116681"/>
                <a:gd name="connsiteX29" fmla="*/ 88106 w 1593056"/>
                <a:gd name="connsiteY29" fmla="*/ 28575 h 116681"/>
                <a:gd name="connsiteX30" fmla="*/ 52388 w 1593056"/>
                <a:gd name="connsiteY30" fmla="*/ 16669 h 116681"/>
                <a:gd name="connsiteX31" fmla="*/ 0 w 1593056"/>
                <a:gd name="connsiteY31" fmla="*/ 0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93056" h="116681">
                  <a:moveTo>
                    <a:pt x="1593056" y="16669"/>
                  </a:moveTo>
                  <a:lnTo>
                    <a:pt x="1485900" y="19050"/>
                  </a:lnTo>
                  <a:lnTo>
                    <a:pt x="1402556" y="21431"/>
                  </a:lnTo>
                  <a:lnTo>
                    <a:pt x="1290638" y="16669"/>
                  </a:lnTo>
                  <a:lnTo>
                    <a:pt x="1207294" y="38100"/>
                  </a:lnTo>
                  <a:lnTo>
                    <a:pt x="1145381" y="38100"/>
                  </a:lnTo>
                  <a:lnTo>
                    <a:pt x="1071563" y="28575"/>
                  </a:lnTo>
                  <a:lnTo>
                    <a:pt x="1033463" y="33338"/>
                  </a:lnTo>
                  <a:lnTo>
                    <a:pt x="988219" y="104775"/>
                  </a:lnTo>
                  <a:lnTo>
                    <a:pt x="966788" y="111919"/>
                  </a:lnTo>
                  <a:lnTo>
                    <a:pt x="933450" y="76200"/>
                  </a:lnTo>
                  <a:lnTo>
                    <a:pt x="888206" y="50006"/>
                  </a:lnTo>
                  <a:lnTo>
                    <a:pt x="828675" y="50006"/>
                  </a:lnTo>
                  <a:lnTo>
                    <a:pt x="783431" y="50006"/>
                  </a:lnTo>
                  <a:lnTo>
                    <a:pt x="742950" y="83344"/>
                  </a:lnTo>
                  <a:lnTo>
                    <a:pt x="723900" y="116681"/>
                  </a:lnTo>
                  <a:lnTo>
                    <a:pt x="676275" y="111919"/>
                  </a:lnTo>
                  <a:lnTo>
                    <a:pt x="600075" y="90488"/>
                  </a:lnTo>
                  <a:lnTo>
                    <a:pt x="538163" y="71438"/>
                  </a:lnTo>
                  <a:lnTo>
                    <a:pt x="485775" y="42863"/>
                  </a:lnTo>
                  <a:lnTo>
                    <a:pt x="447675" y="30956"/>
                  </a:lnTo>
                  <a:lnTo>
                    <a:pt x="416719" y="30956"/>
                  </a:lnTo>
                  <a:lnTo>
                    <a:pt x="378619" y="50006"/>
                  </a:lnTo>
                  <a:lnTo>
                    <a:pt x="330994" y="52388"/>
                  </a:lnTo>
                  <a:lnTo>
                    <a:pt x="288131" y="45244"/>
                  </a:lnTo>
                  <a:lnTo>
                    <a:pt x="238125" y="11906"/>
                  </a:lnTo>
                  <a:lnTo>
                    <a:pt x="219075" y="4763"/>
                  </a:lnTo>
                  <a:lnTo>
                    <a:pt x="183356" y="9525"/>
                  </a:lnTo>
                  <a:lnTo>
                    <a:pt x="138113" y="33338"/>
                  </a:lnTo>
                  <a:lnTo>
                    <a:pt x="88106" y="28575"/>
                  </a:lnTo>
                  <a:lnTo>
                    <a:pt x="52388" y="16669"/>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4893469" y="2495551"/>
              <a:ext cx="202406" cy="121444"/>
            </a:xfrm>
            <a:custGeom>
              <a:avLst/>
              <a:gdLst>
                <a:gd name="connsiteX0" fmla="*/ 190500 w 190500"/>
                <a:gd name="connsiteY0" fmla="*/ 111919 h 111919"/>
                <a:gd name="connsiteX1" fmla="*/ 161925 w 190500"/>
                <a:gd name="connsiteY1" fmla="*/ 50006 h 111919"/>
                <a:gd name="connsiteX2" fmla="*/ 130969 w 190500"/>
                <a:gd name="connsiteY2" fmla="*/ 16669 h 111919"/>
                <a:gd name="connsiteX3" fmla="*/ 88106 w 190500"/>
                <a:gd name="connsiteY3" fmla="*/ 0 h 111919"/>
                <a:gd name="connsiteX4" fmla="*/ 40481 w 190500"/>
                <a:gd name="connsiteY4" fmla="*/ 0 h 111919"/>
                <a:gd name="connsiteX5" fmla="*/ 0 w 190500"/>
                <a:gd name="connsiteY5" fmla="*/ 2381 h 111919"/>
                <a:gd name="connsiteX0" fmla="*/ 202406 w 202406"/>
                <a:gd name="connsiteY0" fmla="*/ 121444 h 121444"/>
                <a:gd name="connsiteX1" fmla="*/ 161925 w 202406"/>
                <a:gd name="connsiteY1" fmla="*/ 50006 h 121444"/>
                <a:gd name="connsiteX2" fmla="*/ 130969 w 202406"/>
                <a:gd name="connsiteY2" fmla="*/ 16669 h 121444"/>
                <a:gd name="connsiteX3" fmla="*/ 88106 w 202406"/>
                <a:gd name="connsiteY3" fmla="*/ 0 h 121444"/>
                <a:gd name="connsiteX4" fmla="*/ 40481 w 202406"/>
                <a:gd name="connsiteY4" fmla="*/ 0 h 121444"/>
                <a:gd name="connsiteX5" fmla="*/ 0 w 202406"/>
                <a:gd name="connsiteY5" fmla="*/ 2381 h 12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406" h="121444">
                  <a:moveTo>
                    <a:pt x="202406" y="121444"/>
                  </a:moveTo>
                  <a:lnTo>
                    <a:pt x="161925" y="50006"/>
                  </a:lnTo>
                  <a:lnTo>
                    <a:pt x="130969" y="16669"/>
                  </a:lnTo>
                  <a:lnTo>
                    <a:pt x="88106" y="0"/>
                  </a:lnTo>
                  <a:lnTo>
                    <a:pt x="40481" y="0"/>
                  </a:lnTo>
                  <a:lnTo>
                    <a:pt x="0"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4972050" y="2331138"/>
              <a:ext cx="166687" cy="142979"/>
            </a:xfrm>
            <a:custGeom>
              <a:avLst/>
              <a:gdLst>
                <a:gd name="connsiteX0" fmla="*/ 88106 w 88106"/>
                <a:gd name="connsiteY0" fmla="*/ 130968 h 130968"/>
                <a:gd name="connsiteX1" fmla="*/ 54769 w 88106"/>
                <a:gd name="connsiteY1" fmla="*/ 61912 h 130968"/>
                <a:gd name="connsiteX2" fmla="*/ 28575 w 88106"/>
                <a:gd name="connsiteY2" fmla="*/ 35718 h 130968"/>
                <a:gd name="connsiteX3" fmla="*/ 0 w 88106"/>
                <a:gd name="connsiteY3" fmla="*/ 0 h 130968"/>
                <a:gd name="connsiteX4" fmla="*/ 0 w 88106"/>
                <a:gd name="connsiteY4" fmla="*/ 0 h 130968"/>
                <a:gd name="connsiteX0" fmla="*/ 152400 w 152400"/>
                <a:gd name="connsiteY0" fmla="*/ 133066 h 133066"/>
                <a:gd name="connsiteX1" fmla="*/ 119063 w 152400"/>
                <a:gd name="connsiteY1" fmla="*/ 64010 h 133066"/>
                <a:gd name="connsiteX2" fmla="*/ 92869 w 152400"/>
                <a:gd name="connsiteY2" fmla="*/ 37816 h 133066"/>
                <a:gd name="connsiteX3" fmla="*/ 64294 w 152400"/>
                <a:gd name="connsiteY3" fmla="*/ 2098 h 133066"/>
                <a:gd name="connsiteX4" fmla="*/ 0 w 152400"/>
                <a:gd name="connsiteY4" fmla="*/ 4479 h 133066"/>
                <a:gd name="connsiteX0" fmla="*/ 152400 w 152400"/>
                <a:gd name="connsiteY0" fmla="*/ 138217 h 138217"/>
                <a:gd name="connsiteX1" fmla="*/ 119063 w 152400"/>
                <a:gd name="connsiteY1" fmla="*/ 69161 h 138217"/>
                <a:gd name="connsiteX2" fmla="*/ 92869 w 152400"/>
                <a:gd name="connsiteY2" fmla="*/ 42967 h 138217"/>
                <a:gd name="connsiteX3" fmla="*/ 64294 w 152400"/>
                <a:gd name="connsiteY3" fmla="*/ 7249 h 138217"/>
                <a:gd name="connsiteX4" fmla="*/ 35719 w 152400"/>
                <a:gd name="connsiteY4" fmla="*/ 105 h 138217"/>
                <a:gd name="connsiteX5" fmla="*/ 0 w 152400"/>
                <a:gd name="connsiteY5" fmla="*/ 9630 h 138217"/>
                <a:gd name="connsiteX0" fmla="*/ 166687 w 166687"/>
                <a:gd name="connsiteY0" fmla="*/ 142979 h 142979"/>
                <a:gd name="connsiteX1" fmla="*/ 119063 w 166687"/>
                <a:gd name="connsiteY1" fmla="*/ 69161 h 142979"/>
                <a:gd name="connsiteX2" fmla="*/ 92869 w 166687"/>
                <a:gd name="connsiteY2" fmla="*/ 42967 h 142979"/>
                <a:gd name="connsiteX3" fmla="*/ 64294 w 166687"/>
                <a:gd name="connsiteY3" fmla="*/ 7249 h 142979"/>
                <a:gd name="connsiteX4" fmla="*/ 35719 w 166687"/>
                <a:gd name="connsiteY4" fmla="*/ 105 h 142979"/>
                <a:gd name="connsiteX5" fmla="*/ 0 w 166687"/>
                <a:gd name="connsiteY5" fmla="*/ 9630 h 14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42979">
                  <a:moveTo>
                    <a:pt x="166687" y="142979"/>
                  </a:moveTo>
                  <a:lnTo>
                    <a:pt x="119063" y="69161"/>
                  </a:lnTo>
                  <a:lnTo>
                    <a:pt x="92869" y="42967"/>
                  </a:lnTo>
                  <a:cubicBezTo>
                    <a:pt x="83344" y="31061"/>
                    <a:pt x="73819" y="14393"/>
                    <a:pt x="64294" y="7249"/>
                  </a:cubicBezTo>
                  <a:cubicBezTo>
                    <a:pt x="54769" y="105"/>
                    <a:pt x="46435" y="-292"/>
                    <a:pt x="35719" y="105"/>
                  </a:cubicBezTo>
                  <a:cubicBezTo>
                    <a:pt x="25003" y="502"/>
                    <a:pt x="7144" y="9630"/>
                    <a:pt x="0" y="963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a:off x="5060156" y="2097881"/>
              <a:ext cx="119063" cy="185738"/>
            </a:xfrm>
            <a:custGeom>
              <a:avLst/>
              <a:gdLst>
                <a:gd name="connsiteX0" fmla="*/ 0 w 119063"/>
                <a:gd name="connsiteY0" fmla="*/ 0 h 185738"/>
                <a:gd name="connsiteX1" fmla="*/ 16669 w 119063"/>
                <a:gd name="connsiteY1" fmla="*/ 59532 h 185738"/>
                <a:gd name="connsiteX2" fmla="*/ 38100 w 119063"/>
                <a:gd name="connsiteY2" fmla="*/ 128588 h 185738"/>
                <a:gd name="connsiteX3" fmla="*/ 64294 w 119063"/>
                <a:gd name="connsiteY3" fmla="*/ 164307 h 185738"/>
                <a:gd name="connsiteX4" fmla="*/ 88107 w 119063"/>
                <a:gd name="connsiteY4" fmla="*/ 183357 h 185738"/>
                <a:gd name="connsiteX5" fmla="*/ 119063 w 119063"/>
                <a:gd name="connsiteY5" fmla="*/ 185738 h 18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63" h="185738">
                  <a:moveTo>
                    <a:pt x="0" y="0"/>
                  </a:moveTo>
                  <a:lnTo>
                    <a:pt x="16669" y="59532"/>
                  </a:lnTo>
                  <a:lnTo>
                    <a:pt x="38100" y="128588"/>
                  </a:lnTo>
                  <a:lnTo>
                    <a:pt x="64294" y="164307"/>
                  </a:lnTo>
                  <a:lnTo>
                    <a:pt x="88107" y="183357"/>
                  </a:lnTo>
                  <a:lnTo>
                    <a:pt x="119063" y="18573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5219700" y="2259806"/>
              <a:ext cx="240506" cy="252413"/>
            </a:xfrm>
            <a:custGeom>
              <a:avLst/>
              <a:gdLst>
                <a:gd name="connsiteX0" fmla="*/ 240506 w 240506"/>
                <a:gd name="connsiteY0" fmla="*/ 226219 h 252413"/>
                <a:gd name="connsiteX1" fmla="*/ 204788 w 240506"/>
                <a:gd name="connsiteY1" fmla="*/ 230982 h 252413"/>
                <a:gd name="connsiteX2" fmla="*/ 166688 w 240506"/>
                <a:gd name="connsiteY2" fmla="*/ 197644 h 252413"/>
                <a:gd name="connsiteX3" fmla="*/ 150019 w 240506"/>
                <a:gd name="connsiteY3" fmla="*/ 173832 h 252413"/>
                <a:gd name="connsiteX4" fmla="*/ 128588 w 240506"/>
                <a:gd name="connsiteY4" fmla="*/ 180975 h 252413"/>
                <a:gd name="connsiteX5" fmla="*/ 100013 w 240506"/>
                <a:gd name="connsiteY5" fmla="*/ 242888 h 252413"/>
                <a:gd name="connsiteX6" fmla="*/ 78581 w 240506"/>
                <a:gd name="connsiteY6" fmla="*/ 252413 h 252413"/>
                <a:gd name="connsiteX7" fmla="*/ 57150 w 240506"/>
                <a:gd name="connsiteY7" fmla="*/ 226219 h 252413"/>
                <a:gd name="connsiteX8" fmla="*/ 47625 w 240506"/>
                <a:gd name="connsiteY8" fmla="*/ 138113 h 252413"/>
                <a:gd name="connsiteX9" fmla="*/ 33338 w 240506"/>
                <a:gd name="connsiteY9" fmla="*/ 83344 h 252413"/>
                <a:gd name="connsiteX10" fmla="*/ 0 w 240506"/>
                <a:gd name="connsiteY10" fmla="*/ 0 h 25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52413">
                  <a:moveTo>
                    <a:pt x="240506" y="226219"/>
                  </a:moveTo>
                  <a:lnTo>
                    <a:pt x="204788" y="230982"/>
                  </a:lnTo>
                  <a:lnTo>
                    <a:pt x="166688" y="197644"/>
                  </a:lnTo>
                  <a:lnTo>
                    <a:pt x="150019" y="173832"/>
                  </a:lnTo>
                  <a:lnTo>
                    <a:pt x="128588" y="180975"/>
                  </a:lnTo>
                  <a:lnTo>
                    <a:pt x="100013" y="242888"/>
                  </a:lnTo>
                  <a:lnTo>
                    <a:pt x="78581" y="252413"/>
                  </a:lnTo>
                  <a:lnTo>
                    <a:pt x="57150" y="226219"/>
                  </a:lnTo>
                  <a:lnTo>
                    <a:pt x="47625" y="138113"/>
                  </a:lnTo>
                  <a:lnTo>
                    <a:pt x="33338" y="83344"/>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5553075" y="2185988"/>
              <a:ext cx="219075" cy="195262"/>
            </a:xfrm>
            <a:custGeom>
              <a:avLst/>
              <a:gdLst>
                <a:gd name="connsiteX0" fmla="*/ 219075 w 219075"/>
                <a:gd name="connsiteY0" fmla="*/ 188118 h 195262"/>
                <a:gd name="connsiteX1" fmla="*/ 178594 w 219075"/>
                <a:gd name="connsiteY1" fmla="*/ 195262 h 195262"/>
                <a:gd name="connsiteX2" fmla="*/ 130969 w 219075"/>
                <a:gd name="connsiteY2" fmla="*/ 171450 h 195262"/>
                <a:gd name="connsiteX3" fmla="*/ 90488 w 219075"/>
                <a:gd name="connsiteY3" fmla="*/ 126206 h 195262"/>
                <a:gd name="connsiteX4" fmla="*/ 59531 w 219075"/>
                <a:gd name="connsiteY4" fmla="*/ 64293 h 195262"/>
                <a:gd name="connsiteX5" fmla="*/ 42863 w 219075"/>
                <a:gd name="connsiteY5" fmla="*/ 4762 h 195262"/>
                <a:gd name="connsiteX6" fmla="*/ 33338 w 219075"/>
                <a:gd name="connsiteY6" fmla="*/ 0 h 195262"/>
                <a:gd name="connsiteX7" fmla="*/ 0 w 219075"/>
                <a:gd name="connsiteY7" fmla="*/ 0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075" h="195262">
                  <a:moveTo>
                    <a:pt x="219075" y="188118"/>
                  </a:moveTo>
                  <a:lnTo>
                    <a:pt x="178594" y="195262"/>
                  </a:lnTo>
                  <a:lnTo>
                    <a:pt x="130969" y="171450"/>
                  </a:lnTo>
                  <a:lnTo>
                    <a:pt x="90488" y="126206"/>
                  </a:lnTo>
                  <a:lnTo>
                    <a:pt x="59531" y="64293"/>
                  </a:lnTo>
                  <a:lnTo>
                    <a:pt x="42863" y="4762"/>
                  </a:lnTo>
                  <a:lnTo>
                    <a:pt x="33338" y="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5943600" y="2181225"/>
              <a:ext cx="150019" cy="73819"/>
            </a:xfrm>
            <a:custGeom>
              <a:avLst/>
              <a:gdLst>
                <a:gd name="connsiteX0" fmla="*/ 150019 w 150019"/>
                <a:gd name="connsiteY0" fmla="*/ 0 h 73819"/>
                <a:gd name="connsiteX1" fmla="*/ 123825 w 150019"/>
                <a:gd name="connsiteY1" fmla="*/ 50006 h 73819"/>
                <a:gd name="connsiteX2" fmla="*/ 90488 w 150019"/>
                <a:gd name="connsiteY2" fmla="*/ 69056 h 73819"/>
                <a:gd name="connsiteX3" fmla="*/ 59531 w 150019"/>
                <a:gd name="connsiteY3" fmla="*/ 73819 h 73819"/>
                <a:gd name="connsiteX4" fmla="*/ 0 w 150019"/>
                <a:gd name="connsiteY4" fmla="*/ 73819 h 7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9" h="73819">
                  <a:moveTo>
                    <a:pt x="150019" y="0"/>
                  </a:moveTo>
                  <a:lnTo>
                    <a:pt x="123825" y="50006"/>
                  </a:lnTo>
                  <a:lnTo>
                    <a:pt x="90488" y="69056"/>
                  </a:lnTo>
                  <a:lnTo>
                    <a:pt x="59531" y="73819"/>
                  </a:lnTo>
                  <a:lnTo>
                    <a:pt x="0" y="738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118"/>
            <p:cNvSpPr/>
            <p:nvPr/>
          </p:nvSpPr>
          <p:spPr>
            <a:xfrm>
              <a:off x="3674269" y="1916906"/>
              <a:ext cx="257175" cy="664369"/>
            </a:xfrm>
            <a:custGeom>
              <a:avLst/>
              <a:gdLst>
                <a:gd name="connsiteX0" fmla="*/ 257175 w 257175"/>
                <a:gd name="connsiteY0" fmla="*/ 664369 h 664369"/>
                <a:gd name="connsiteX1" fmla="*/ 207169 w 257175"/>
                <a:gd name="connsiteY1" fmla="*/ 595313 h 664369"/>
                <a:gd name="connsiteX2" fmla="*/ 152400 w 257175"/>
                <a:gd name="connsiteY2" fmla="*/ 516732 h 664369"/>
                <a:gd name="connsiteX3" fmla="*/ 109537 w 257175"/>
                <a:gd name="connsiteY3" fmla="*/ 476250 h 664369"/>
                <a:gd name="connsiteX4" fmla="*/ 83344 w 257175"/>
                <a:gd name="connsiteY4" fmla="*/ 419100 h 664369"/>
                <a:gd name="connsiteX5" fmla="*/ 69056 w 257175"/>
                <a:gd name="connsiteY5" fmla="*/ 319088 h 664369"/>
                <a:gd name="connsiteX6" fmla="*/ 78581 w 257175"/>
                <a:gd name="connsiteY6" fmla="*/ 235744 h 664369"/>
                <a:gd name="connsiteX7" fmla="*/ 90487 w 257175"/>
                <a:gd name="connsiteY7" fmla="*/ 142875 h 664369"/>
                <a:gd name="connsiteX8" fmla="*/ 97631 w 257175"/>
                <a:gd name="connsiteY8" fmla="*/ 47625 h 664369"/>
                <a:gd name="connsiteX9" fmla="*/ 100012 w 257175"/>
                <a:gd name="connsiteY9" fmla="*/ 19050 h 664369"/>
                <a:gd name="connsiteX10" fmla="*/ 64294 w 257175"/>
                <a:gd name="connsiteY10" fmla="*/ 2382 h 664369"/>
                <a:gd name="connsiteX11" fmla="*/ 42862 w 257175"/>
                <a:gd name="connsiteY11" fmla="*/ 0 h 664369"/>
                <a:gd name="connsiteX12" fmla="*/ 30956 w 257175"/>
                <a:gd name="connsiteY12" fmla="*/ 9525 h 664369"/>
                <a:gd name="connsiteX13" fmla="*/ 30956 w 257175"/>
                <a:gd name="connsiteY13" fmla="*/ 102394 h 664369"/>
                <a:gd name="connsiteX14" fmla="*/ 35719 w 257175"/>
                <a:gd name="connsiteY14" fmla="*/ 178594 h 664369"/>
                <a:gd name="connsiteX15" fmla="*/ 11906 w 257175"/>
                <a:gd name="connsiteY15" fmla="*/ 257175 h 664369"/>
                <a:gd name="connsiteX16" fmla="*/ 0 w 257175"/>
                <a:gd name="connsiteY16" fmla="*/ 295275 h 664369"/>
                <a:gd name="connsiteX17" fmla="*/ 9525 w 257175"/>
                <a:gd name="connsiteY17" fmla="*/ 357188 h 664369"/>
                <a:gd name="connsiteX18" fmla="*/ 26194 w 257175"/>
                <a:gd name="connsiteY18" fmla="*/ 433388 h 664369"/>
                <a:gd name="connsiteX19" fmla="*/ 54769 w 257175"/>
                <a:gd name="connsiteY19" fmla="*/ 542925 h 664369"/>
                <a:gd name="connsiteX20" fmla="*/ 69056 w 257175"/>
                <a:gd name="connsiteY20" fmla="*/ 621507 h 664369"/>
                <a:gd name="connsiteX21" fmla="*/ 154781 w 257175"/>
                <a:gd name="connsiteY21" fmla="*/ 652463 h 664369"/>
                <a:gd name="connsiteX22" fmla="*/ 257175 w 257175"/>
                <a:gd name="connsiteY22" fmla="*/ 664369 h 66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7175" h="664369">
                  <a:moveTo>
                    <a:pt x="257175" y="664369"/>
                  </a:moveTo>
                  <a:lnTo>
                    <a:pt x="207169" y="595313"/>
                  </a:lnTo>
                  <a:lnTo>
                    <a:pt x="152400" y="516732"/>
                  </a:lnTo>
                  <a:lnTo>
                    <a:pt x="109537" y="476250"/>
                  </a:lnTo>
                  <a:lnTo>
                    <a:pt x="83344" y="419100"/>
                  </a:lnTo>
                  <a:lnTo>
                    <a:pt x="69056" y="319088"/>
                  </a:lnTo>
                  <a:lnTo>
                    <a:pt x="78581" y="235744"/>
                  </a:lnTo>
                  <a:lnTo>
                    <a:pt x="90487" y="142875"/>
                  </a:lnTo>
                  <a:lnTo>
                    <a:pt x="97631" y="47625"/>
                  </a:lnTo>
                  <a:lnTo>
                    <a:pt x="100012" y="19050"/>
                  </a:lnTo>
                  <a:lnTo>
                    <a:pt x="64294" y="2382"/>
                  </a:lnTo>
                  <a:lnTo>
                    <a:pt x="42862" y="0"/>
                  </a:lnTo>
                  <a:lnTo>
                    <a:pt x="30956" y="9525"/>
                  </a:lnTo>
                  <a:lnTo>
                    <a:pt x="30956" y="102394"/>
                  </a:lnTo>
                  <a:lnTo>
                    <a:pt x="35719" y="178594"/>
                  </a:lnTo>
                  <a:lnTo>
                    <a:pt x="11906" y="257175"/>
                  </a:lnTo>
                  <a:lnTo>
                    <a:pt x="0" y="295275"/>
                  </a:lnTo>
                  <a:lnTo>
                    <a:pt x="9525" y="357188"/>
                  </a:lnTo>
                  <a:lnTo>
                    <a:pt x="26194" y="433388"/>
                  </a:lnTo>
                  <a:lnTo>
                    <a:pt x="54769" y="542925"/>
                  </a:lnTo>
                  <a:lnTo>
                    <a:pt x="69056" y="621507"/>
                  </a:lnTo>
                  <a:lnTo>
                    <a:pt x="154781" y="652463"/>
                  </a:lnTo>
                  <a:lnTo>
                    <a:pt x="257175" y="664369"/>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0" name="Freeform 119"/>
            <p:cNvSpPr/>
            <p:nvPr/>
          </p:nvSpPr>
          <p:spPr>
            <a:xfrm>
              <a:off x="4081463" y="1907381"/>
              <a:ext cx="602456" cy="585788"/>
            </a:xfrm>
            <a:custGeom>
              <a:avLst/>
              <a:gdLst>
                <a:gd name="connsiteX0" fmla="*/ 602456 w 602456"/>
                <a:gd name="connsiteY0" fmla="*/ 223838 h 585788"/>
                <a:gd name="connsiteX1" fmla="*/ 550068 w 602456"/>
                <a:gd name="connsiteY1" fmla="*/ 159544 h 585788"/>
                <a:gd name="connsiteX2" fmla="*/ 545306 w 602456"/>
                <a:gd name="connsiteY2" fmla="*/ 111919 h 585788"/>
                <a:gd name="connsiteX3" fmla="*/ 540543 w 602456"/>
                <a:gd name="connsiteY3" fmla="*/ 61913 h 585788"/>
                <a:gd name="connsiteX4" fmla="*/ 528637 w 602456"/>
                <a:gd name="connsiteY4" fmla="*/ 11907 h 585788"/>
                <a:gd name="connsiteX5" fmla="*/ 509587 w 602456"/>
                <a:gd name="connsiteY5" fmla="*/ 0 h 585788"/>
                <a:gd name="connsiteX6" fmla="*/ 488156 w 602456"/>
                <a:gd name="connsiteY6" fmla="*/ 7144 h 585788"/>
                <a:gd name="connsiteX7" fmla="*/ 459581 w 602456"/>
                <a:gd name="connsiteY7" fmla="*/ 40482 h 585788"/>
                <a:gd name="connsiteX8" fmla="*/ 438150 w 602456"/>
                <a:gd name="connsiteY8" fmla="*/ 71438 h 585788"/>
                <a:gd name="connsiteX9" fmla="*/ 423862 w 602456"/>
                <a:gd name="connsiteY9" fmla="*/ 119063 h 585788"/>
                <a:gd name="connsiteX10" fmla="*/ 407193 w 602456"/>
                <a:gd name="connsiteY10" fmla="*/ 183357 h 585788"/>
                <a:gd name="connsiteX11" fmla="*/ 409575 w 602456"/>
                <a:gd name="connsiteY11" fmla="*/ 276225 h 585788"/>
                <a:gd name="connsiteX12" fmla="*/ 409575 w 602456"/>
                <a:gd name="connsiteY12" fmla="*/ 352425 h 585788"/>
                <a:gd name="connsiteX13" fmla="*/ 397668 w 602456"/>
                <a:gd name="connsiteY13" fmla="*/ 400050 h 585788"/>
                <a:gd name="connsiteX14" fmla="*/ 376237 w 602456"/>
                <a:gd name="connsiteY14" fmla="*/ 445294 h 585788"/>
                <a:gd name="connsiteX15" fmla="*/ 366712 w 602456"/>
                <a:gd name="connsiteY15" fmla="*/ 454819 h 585788"/>
                <a:gd name="connsiteX16" fmla="*/ 338137 w 602456"/>
                <a:gd name="connsiteY16" fmla="*/ 435769 h 585788"/>
                <a:gd name="connsiteX17" fmla="*/ 321468 w 602456"/>
                <a:gd name="connsiteY17" fmla="*/ 378619 h 585788"/>
                <a:gd name="connsiteX18" fmla="*/ 304800 w 602456"/>
                <a:gd name="connsiteY18" fmla="*/ 300038 h 585788"/>
                <a:gd name="connsiteX19" fmla="*/ 300037 w 602456"/>
                <a:gd name="connsiteY19" fmla="*/ 242888 h 585788"/>
                <a:gd name="connsiteX20" fmla="*/ 292893 w 602456"/>
                <a:gd name="connsiteY20" fmla="*/ 185738 h 585788"/>
                <a:gd name="connsiteX21" fmla="*/ 283368 w 602456"/>
                <a:gd name="connsiteY21" fmla="*/ 157163 h 585788"/>
                <a:gd name="connsiteX22" fmla="*/ 269081 w 602456"/>
                <a:gd name="connsiteY22" fmla="*/ 171450 h 585788"/>
                <a:gd name="connsiteX23" fmla="*/ 269081 w 602456"/>
                <a:gd name="connsiteY23" fmla="*/ 219075 h 585788"/>
                <a:gd name="connsiteX24" fmla="*/ 259556 w 602456"/>
                <a:gd name="connsiteY24" fmla="*/ 297657 h 585788"/>
                <a:gd name="connsiteX25" fmla="*/ 247650 w 602456"/>
                <a:gd name="connsiteY25" fmla="*/ 383382 h 585788"/>
                <a:gd name="connsiteX26" fmla="*/ 238125 w 602456"/>
                <a:gd name="connsiteY26" fmla="*/ 440532 h 585788"/>
                <a:gd name="connsiteX27" fmla="*/ 216693 w 602456"/>
                <a:gd name="connsiteY27" fmla="*/ 478632 h 585788"/>
                <a:gd name="connsiteX28" fmla="*/ 195262 w 602456"/>
                <a:gd name="connsiteY28" fmla="*/ 495300 h 585788"/>
                <a:gd name="connsiteX29" fmla="*/ 166687 w 602456"/>
                <a:gd name="connsiteY29" fmla="*/ 495300 h 585788"/>
                <a:gd name="connsiteX30" fmla="*/ 157162 w 602456"/>
                <a:gd name="connsiteY30" fmla="*/ 423863 h 585788"/>
                <a:gd name="connsiteX31" fmla="*/ 142875 w 602456"/>
                <a:gd name="connsiteY31" fmla="*/ 342900 h 585788"/>
                <a:gd name="connsiteX32" fmla="*/ 119062 w 602456"/>
                <a:gd name="connsiteY32" fmla="*/ 371475 h 585788"/>
                <a:gd name="connsiteX33" fmla="*/ 95250 w 602456"/>
                <a:gd name="connsiteY33" fmla="*/ 423863 h 585788"/>
                <a:gd name="connsiteX34" fmla="*/ 76200 w 602456"/>
                <a:gd name="connsiteY34" fmla="*/ 409575 h 585788"/>
                <a:gd name="connsiteX35" fmla="*/ 57150 w 602456"/>
                <a:gd name="connsiteY35" fmla="*/ 419100 h 585788"/>
                <a:gd name="connsiteX36" fmla="*/ 35718 w 602456"/>
                <a:gd name="connsiteY36" fmla="*/ 478632 h 585788"/>
                <a:gd name="connsiteX37" fmla="*/ 19050 w 602456"/>
                <a:gd name="connsiteY37" fmla="*/ 538163 h 585788"/>
                <a:gd name="connsiteX38" fmla="*/ 0 w 602456"/>
                <a:gd name="connsiteY38" fmla="*/ 585788 h 585788"/>
                <a:gd name="connsiteX39" fmla="*/ 42862 w 602456"/>
                <a:gd name="connsiteY39" fmla="*/ 538163 h 585788"/>
                <a:gd name="connsiteX40" fmla="*/ 107156 w 602456"/>
                <a:gd name="connsiteY40" fmla="*/ 516732 h 585788"/>
                <a:gd name="connsiteX41" fmla="*/ 157162 w 602456"/>
                <a:gd name="connsiteY41" fmla="*/ 514350 h 585788"/>
                <a:gd name="connsiteX42" fmla="*/ 221456 w 602456"/>
                <a:gd name="connsiteY42" fmla="*/ 504825 h 585788"/>
                <a:gd name="connsiteX43" fmla="*/ 292893 w 602456"/>
                <a:gd name="connsiteY43" fmla="*/ 509588 h 585788"/>
                <a:gd name="connsiteX44" fmla="*/ 357187 w 602456"/>
                <a:gd name="connsiteY44" fmla="*/ 514350 h 585788"/>
                <a:gd name="connsiteX45" fmla="*/ 402431 w 602456"/>
                <a:gd name="connsiteY45" fmla="*/ 483394 h 585788"/>
                <a:gd name="connsiteX46" fmla="*/ 433387 w 602456"/>
                <a:gd name="connsiteY46" fmla="*/ 433388 h 585788"/>
                <a:gd name="connsiteX47" fmla="*/ 447675 w 602456"/>
                <a:gd name="connsiteY47" fmla="*/ 378619 h 585788"/>
                <a:gd name="connsiteX48" fmla="*/ 440531 w 602456"/>
                <a:gd name="connsiteY48" fmla="*/ 340519 h 585788"/>
                <a:gd name="connsiteX49" fmla="*/ 457200 w 602456"/>
                <a:gd name="connsiteY49" fmla="*/ 300038 h 585788"/>
                <a:gd name="connsiteX50" fmla="*/ 492918 w 602456"/>
                <a:gd name="connsiteY50" fmla="*/ 273844 h 585788"/>
                <a:gd name="connsiteX51" fmla="*/ 535781 w 602456"/>
                <a:gd name="connsiteY51" fmla="*/ 264319 h 585788"/>
                <a:gd name="connsiteX52" fmla="*/ 602456 w 602456"/>
                <a:gd name="connsiteY52" fmla="*/ 223838 h 585788"/>
                <a:gd name="connsiteX0" fmla="*/ 602456 w 602456"/>
                <a:gd name="connsiteY0" fmla="*/ 223838 h 585788"/>
                <a:gd name="connsiteX1" fmla="*/ 550068 w 602456"/>
                <a:gd name="connsiteY1" fmla="*/ 159544 h 585788"/>
                <a:gd name="connsiteX2" fmla="*/ 545306 w 602456"/>
                <a:gd name="connsiteY2" fmla="*/ 111919 h 585788"/>
                <a:gd name="connsiteX3" fmla="*/ 540543 w 602456"/>
                <a:gd name="connsiteY3" fmla="*/ 61913 h 585788"/>
                <a:gd name="connsiteX4" fmla="*/ 528637 w 602456"/>
                <a:gd name="connsiteY4" fmla="*/ 11907 h 585788"/>
                <a:gd name="connsiteX5" fmla="*/ 509587 w 602456"/>
                <a:gd name="connsiteY5" fmla="*/ 0 h 585788"/>
                <a:gd name="connsiteX6" fmla="*/ 488156 w 602456"/>
                <a:gd name="connsiteY6" fmla="*/ 7144 h 585788"/>
                <a:gd name="connsiteX7" fmla="*/ 459581 w 602456"/>
                <a:gd name="connsiteY7" fmla="*/ 40482 h 585788"/>
                <a:gd name="connsiteX8" fmla="*/ 438150 w 602456"/>
                <a:gd name="connsiteY8" fmla="*/ 71438 h 585788"/>
                <a:gd name="connsiteX9" fmla="*/ 423862 w 602456"/>
                <a:gd name="connsiteY9" fmla="*/ 119063 h 585788"/>
                <a:gd name="connsiteX10" fmla="*/ 407193 w 602456"/>
                <a:gd name="connsiteY10" fmla="*/ 183357 h 585788"/>
                <a:gd name="connsiteX11" fmla="*/ 409575 w 602456"/>
                <a:gd name="connsiteY11" fmla="*/ 276225 h 585788"/>
                <a:gd name="connsiteX12" fmla="*/ 409575 w 602456"/>
                <a:gd name="connsiteY12" fmla="*/ 352425 h 585788"/>
                <a:gd name="connsiteX13" fmla="*/ 397668 w 602456"/>
                <a:gd name="connsiteY13" fmla="*/ 400050 h 585788"/>
                <a:gd name="connsiteX14" fmla="*/ 376237 w 602456"/>
                <a:gd name="connsiteY14" fmla="*/ 445294 h 585788"/>
                <a:gd name="connsiteX15" fmla="*/ 366712 w 602456"/>
                <a:gd name="connsiteY15" fmla="*/ 454819 h 585788"/>
                <a:gd name="connsiteX16" fmla="*/ 338137 w 602456"/>
                <a:gd name="connsiteY16" fmla="*/ 435769 h 585788"/>
                <a:gd name="connsiteX17" fmla="*/ 321468 w 602456"/>
                <a:gd name="connsiteY17" fmla="*/ 378619 h 585788"/>
                <a:gd name="connsiteX18" fmla="*/ 304800 w 602456"/>
                <a:gd name="connsiteY18" fmla="*/ 300038 h 585788"/>
                <a:gd name="connsiteX19" fmla="*/ 300037 w 602456"/>
                <a:gd name="connsiteY19" fmla="*/ 242888 h 585788"/>
                <a:gd name="connsiteX20" fmla="*/ 292893 w 602456"/>
                <a:gd name="connsiteY20" fmla="*/ 185738 h 585788"/>
                <a:gd name="connsiteX21" fmla="*/ 283368 w 602456"/>
                <a:gd name="connsiteY21" fmla="*/ 157163 h 585788"/>
                <a:gd name="connsiteX22" fmla="*/ 269081 w 602456"/>
                <a:gd name="connsiteY22" fmla="*/ 171450 h 585788"/>
                <a:gd name="connsiteX23" fmla="*/ 269081 w 602456"/>
                <a:gd name="connsiteY23" fmla="*/ 219075 h 585788"/>
                <a:gd name="connsiteX24" fmla="*/ 259556 w 602456"/>
                <a:gd name="connsiteY24" fmla="*/ 297657 h 585788"/>
                <a:gd name="connsiteX25" fmla="*/ 247650 w 602456"/>
                <a:gd name="connsiteY25" fmla="*/ 383382 h 585788"/>
                <a:gd name="connsiteX26" fmla="*/ 238125 w 602456"/>
                <a:gd name="connsiteY26" fmla="*/ 440532 h 585788"/>
                <a:gd name="connsiteX27" fmla="*/ 216693 w 602456"/>
                <a:gd name="connsiteY27" fmla="*/ 478632 h 585788"/>
                <a:gd name="connsiteX28" fmla="*/ 195262 w 602456"/>
                <a:gd name="connsiteY28" fmla="*/ 495300 h 585788"/>
                <a:gd name="connsiteX29" fmla="*/ 166687 w 602456"/>
                <a:gd name="connsiteY29" fmla="*/ 495300 h 585788"/>
                <a:gd name="connsiteX30" fmla="*/ 157162 w 602456"/>
                <a:gd name="connsiteY30" fmla="*/ 423863 h 585788"/>
                <a:gd name="connsiteX31" fmla="*/ 142875 w 602456"/>
                <a:gd name="connsiteY31" fmla="*/ 342900 h 585788"/>
                <a:gd name="connsiteX32" fmla="*/ 119062 w 602456"/>
                <a:gd name="connsiteY32" fmla="*/ 371475 h 585788"/>
                <a:gd name="connsiteX33" fmla="*/ 95250 w 602456"/>
                <a:gd name="connsiteY33" fmla="*/ 423863 h 585788"/>
                <a:gd name="connsiteX34" fmla="*/ 76200 w 602456"/>
                <a:gd name="connsiteY34" fmla="*/ 409575 h 585788"/>
                <a:gd name="connsiteX35" fmla="*/ 57150 w 602456"/>
                <a:gd name="connsiteY35" fmla="*/ 419100 h 585788"/>
                <a:gd name="connsiteX36" fmla="*/ 35718 w 602456"/>
                <a:gd name="connsiteY36" fmla="*/ 478632 h 585788"/>
                <a:gd name="connsiteX37" fmla="*/ 19050 w 602456"/>
                <a:gd name="connsiteY37" fmla="*/ 538163 h 585788"/>
                <a:gd name="connsiteX38" fmla="*/ 0 w 602456"/>
                <a:gd name="connsiteY38" fmla="*/ 585788 h 585788"/>
                <a:gd name="connsiteX39" fmla="*/ 42862 w 602456"/>
                <a:gd name="connsiteY39" fmla="*/ 538163 h 585788"/>
                <a:gd name="connsiteX40" fmla="*/ 107156 w 602456"/>
                <a:gd name="connsiteY40" fmla="*/ 516732 h 585788"/>
                <a:gd name="connsiteX41" fmla="*/ 157162 w 602456"/>
                <a:gd name="connsiteY41" fmla="*/ 514350 h 585788"/>
                <a:gd name="connsiteX42" fmla="*/ 221456 w 602456"/>
                <a:gd name="connsiteY42" fmla="*/ 504825 h 585788"/>
                <a:gd name="connsiteX43" fmla="*/ 292893 w 602456"/>
                <a:gd name="connsiteY43" fmla="*/ 509588 h 585788"/>
                <a:gd name="connsiteX44" fmla="*/ 357187 w 602456"/>
                <a:gd name="connsiteY44" fmla="*/ 514350 h 585788"/>
                <a:gd name="connsiteX45" fmla="*/ 402431 w 602456"/>
                <a:gd name="connsiteY45" fmla="*/ 483394 h 585788"/>
                <a:gd name="connsiteX46" fmla="*/ 433387 w 602456"/>
                <a:gd name="connsiteY46" fmla="*/ 433388 h 585788"/>
                <a:gd name="connsiteX47" fmla="*/ 447675 w 602456"/>
                <a:gd name="connsiteY47" fmla="*/ 378619 h 585788"/>
                <a:gd name="connsiteX48" fmla="*/ 440531 w 602456"/>
                <a:gd name="connsiteY48" fmla="*/ 340519 h 585788"/>
                <a:gd name="connsiteX49" fmla="*/ 457200 w 602456"/>
                <a:gd name="connsiteY49" fmla="*/ 300038 h 585788"/>
                <a:gd name="connsiteX50" fmla="*/ 492918 w 602456"/>
                <a:gd name="connsiteY50" fmla="*/ 273844 h 585788"/>
                <a:gd name="connsiteX51" fmla="*/ 535781 w 602456"/>
                <a:gd name="connsiteY51" fmla="*/ 264319 h 585788"/>
                <a:gd name="connsiteX52" fmla="*/ 595312 w 602456"/>
                <a:gd name="connsiteY52" fmla="*/ 264319 h 585788"/>
                <a:gd name="connsiteX53" fmla="*/ 602456 w 602456"/>
                <a:gd name="connsiteY53" fmla="*/ 223838 h 585788"/>
                <a:gd name="connsiteX0" fmla="*/ 602456 w 602456"/>
                <a:gd name="connsiteY0" fmla="*/ 223838 h 585788"/>
                <a:gd name="connsiteX1" fmla="*/ 550068 w 602456"/>
                <a:gd name="connsiteY1" fmla="*/ 159544 h 585788"/>
                <a:gd name="connsiteX2" fmla="*/ 545306 w 602456"/>
                <a:gd name="connsiteY2" fmla="*/ 111919 h 585788"/>
                <a:gd name="connsiteX3" fmla="*/ 540543 w 602456"/>
                <a:gd name="connsiteY3" fmla="*/ 61913 h 585788"/>
                <a:gd name="connsiteX4" fmla="*/ 528637 w 602456"/>
                <a:gd name="connsiteY4" fmla="*/ 11907 h 585788"/>
                <a:gd name="connsiteX5" fmla="*/ 509587 w 602456"/>
                <a:gd name="connsiteY5" fmla="*/ 0 h 585788"/>
                <a:gd name="connsiteX6" fmla="*/ 488156 w 602456"/>
                <a:gd name="connsiteY6" fmla="*/ 7144 h 585788"/>
                <a:gd name="connsiteX7" fmla="*/ 459581 w 602456"/>
                <a:gd name="connsiteY7" fmla="*/ 40482 h 585788"/>
                <a:gd name="connsiteX8" fmla="*/ 438150 w 602456"/>
                <a:gd name="connsiteY8" fmla="*/ 71438 h 585788"/>
                <a:gd name="connsiteX9" fmla="*/ 423862 w 602456"/>
                <a:gd name="connsiteY9" fmla="*/ 119063 h 585788"/>
                <a:gd name="connsiteX10" fmla="*/ 407193 w 602456"/>
                <a:gd name="connsiteY10" fmla="*/ 183357 h 585788"/>
                <a:gd name="connsiteX11" fmla="*/ 409575 w 602456"/>
                <a:gd name="connsiteY11" fmla="*/ 276225 h 585788"/>
                <a:gd name="connsiteX12" fmla="*/ 409575 w 602456"/>
                <a:gd name="connsiteY12" fmla="*/ 352425 h 585788"/>
                <a:gd name="connsiteX13" fmla="*/ 397668 w 602456"/>
                <a:gd name="connsiteY13" fmla="*/ 400050 h 585788"/>
                <a:gd name="connsiteX14" fmla="*/ 376237 w 602456"/>
                <a:gd name="connsiteY14" fmla="*/ 445294 h 585788"/>
                <a:gd name="connsiteX15" fmla="*/ 366712 w 602456"/>
                <a:gd name="connsiteY15" fmla="*/ 454819 h 585788"/>
                <a:gd name="connsiteX16" fmla="*/ 338137 w 602456"/>
                <a:gd name="connsiteY16" fmla="*/ 435769 h 585788"/>
                <a:gd name="connsiteX17" fmla="*/ 321468 w 602456"/>
                <a:gd name="connsiteY17" fmla="*/ 378619 h 585788"/>
                <a:gd name="connsiteX18" fmla="*/ 304800 w 602456"/>
                <a:gd name="connsiteY18" fmla="*/ 300038 h 585788"/>
                <a:gd name="connsiteX19" fmla="*/ 300037 w 602456"/>
                <a:gd name="connsiteY19" fmla="*/ 242888 h 585788"/>
                <a:gd name="connsiteX20" fmla="*/ 292893 w 602456"/>
                <a:gd name="connsiteY20" fmla="*/ 185738 h 585788"/>
                <a:gd name="connsiteX21" fmla="*/ 283368 w 602456"/>
                <a:gd name="connsiteY21" fmla="*/ 157163 h 585788"/>
                <a:gd name="connsiteX22" fmla="*/ 269081 w 602456"/>
                <a:gd name="connsiteY22" fmla="*/ 171450 h 585788"/>
                <a:gd name="connsiteX23" fmla="*/ 269081 w 602456"/>
                <a:gd name="connsiteY23" fmla="*/ 219075 h 585788"/>
                <a:gd name="connsiteX24" fmla="*/ 259556 w 602456"/>
                <a:gd name="connsiteY24" fmla="*/ 297657 h 585788"/>
                <a:gd name="connsiteX25" fmla="*/ 247650 w 602456"/>
                <a:gd name="connsiteY25" fmla="*/ 383382 h 585788"/>
                <a:gd name="connsiteX26" fmla="*/ 238125 w 602456"/>
                <a:gd name="connsiteY26" fmla="*/ 440532 h 585788"/>
                <a:gd name="connsiteX27" fmla="*/ 216693 w 602456"/>
                <a:gd name="connsiteY27" fmla="*/ 478632 h 585788"/>
                <a:gd name="connsiteX28" fmla="*/ 195262 w 602456"/>
                <a:gd name="connsiteY28" fmla="*/ 495300 h 585788"/>
                <a:gd name="connsiteX29" fmla="*/ 166687 w 602456"/>
                <a:gd name="connsiteY29" fmla="*/ 495300 h 585788"/>
                <a:gd name="connsiteX30" fmla="*/ 157162 w 602456"/>
                <a:gd name="connsiteY30" fmla="*/ 423863 h 585788"/>
                <a:gd name="connsiteX31" fmla="*/ 142875 w 602456"/>
                <a:gd name="connsiteY31" fmla="*/ 342900 h 585788"/>
                <a:gd name="connsiteX32" fmla="*/ 119062 w 602456"/>
                <a:gd name="connsiteY32" fmla="*/ 371475 h 585788"/>
                <a:gd name="connsiteX33" fmla="*/ 95250 w 602456"/>
                <a:gd name="connsiteY33" fmla="*/ 423863 h 585788"/>
                <a:gd name="connsiteX34" fmla="*/ 76200 w 602456"/>
                <a:gd name="connsiteY34" fmla="*/ 409575 h 585788"/>
                <a:gd name="connsiteX35" fmla="*/ 57150 w 602456"/>
                <a:gd name="connsiteY35" fmla="*/ 419100 h 585788"/>
                <a:gd name="connsiteX36" fmla="*/ 35718 w 602456"/>
                <a:gd name="connsiteY36" fmla="*/ 478632 h 585788"/>
                <a:gd name="connsiteX37" fmla="*/ 19050 w 602456"/>
                <a:gd name="connsiteY37" fmla="*/ 538163 h 585788"/>
                <a:gd name="connsiteX38" fmla="*/ 0 w 602456"/>
                <a:gd name="connsiteY38" fmla="*/ 585788 h 585788"/>
                <a:gd name="connsiteX39" fmla="*/ 42862 w 602456"/>
                <a:gd name="connsiteY39" fmla="*/ 538163 h 585788"/>
                <a:gd name="connsiteX40" fmla="*/ 107156 w 602456"/>
                <a:gd name="connsiteY40" fmla="*/ 516732 h 585788"/>
                <a:gd name="connsiteX41" fmla="*/ 157162 w 602456"/>
                <a:gd name="connsiteY41" fmla="*/ 514350 h 585788"/>
                <a:gd name="connsiteX42" fmla="*/ 221456 w 602456"/>
                <a:gd name="connsiteY42" fmla="*/ 504825 h 585788"/>
                <a:gd name="connsiteX43" fmla="*/ 292893 w 602456"/>
                <a:gd name="connsiteY43" fmla="*/ 509588 h 585788"/>
                <a:gd name="connsiteX44" fmla="*/ 357187 w 602456"/>
                <a:gd name="connsiteY44" fmla="*/ 514350 h 585788"/>
                <a:gd name="connsiteX45" fmla="*/ 402431 w 602456"/>
                <a:gd name="connsiteY45" fmla="*/ 483394 h 585788"/>
                <a:gd name="connsiteX46" fmla="*/ 433387 w 602456"/>
                <a:gd name="connsiteY46" fmla="*/ 433388 h 585788"/>
                <a:gd name="connsiteX47" fmla="*/ 447675 w 602456"/>
                <a:gd name="connsiteY47" fmla="*/ 378619 h 585788"/>
                <a:gd name="connsiteX48" fmla="*/ 440531 w 602456"/>
                <a:gd name="connsiteY48" fmla="*/ 340519 h 585788"/>
                <a:gd name="connsiteX49" fmla="*/ 457200 w 602456"/>
                <a:gd name="connsiteY49" fmla="*/ 300038 h 585788"/>
                <a:gd name="connsiteX50" fmla="*/ 492918 w 602456"/>
                <a:gd name="connsiteY50" fmla="*/ 273844 h 585788"/>
                <a:gd name="connsiteX51" fmla="*/ 552450 w 602456"/>
                <a:gd name="connsiteY51" fmla="*/ 266700 h 585788"/>
                <a:gd name="connsiteX52" fmla="*/ 595312 w 602456"/>
                <a:gd name="connsiteY52" fmla="*/ 264319 h 585788"/>
                <a:gd name="connsiteX53" fmla="*/ 602456 w 602456"/>
                <a:gd name="connsiteY53" fmla="*/ 223838 h 585788"/>
                <a:gd name="connsiteX0" fmla="*/ 602456 w 602456"/>
                <a:gd name="connsiteY0" fmla="*/ 223838 h 585788"/>
                <a:gd name="connsiteX1" fmla="*/ 585787 w 602456"/>
                <a:gd name="connsiteY1" fmla="*/ 195263 h 585788"/>
                <a:gd name="connsiteX2" fmla="*/ 550068 w 602456"/>
                <a:gd name="connsiteY2" fmla="*/ 159544 h 585788"/>
                <a:gd name="connsiteX3" fmla="*/ 545306 w 602456"/>
                <a:gd name="connsiteY3" fmla="*/ 111919 h 585788"/>
                <a:gd name="connsiteX4" fmla="*/ 540543 w 602456"/>
                <a:gd name="connsiteY4" fmla="*/ 61913 h 585788"/>
                <a:gd name="connsiteX5" fmla="*/ 528637 w 602456"/>
                <a:gd name="connsiteY5" fmla="*/ 11907 h 585788"/>
                <a:gd name="connsiteX6" fmla="*/ 509587 w 602456"/>
                <a:gd name="connsiteY6" fmla="*/ 0 h 585788"/>
                <a:gd name="connsiteX7" fmla="*/ 488156 w 602456"/>
                <a:gd name="connsiteY7" fmla="*/ 7144 h 585788"/>
                <a:gd name="connsiteX8" fmla="*/ 459581 w 602456"/>
                <a:gd name="connsiteY8" fmla="*/ 40482 h 585788"/>
                <a:gd name="connsiteX9" fmla="*/ 438150 w 602456"/>
                <a:gd name="connsiteY9" fmla="*/ 71438 h 585788"/>
                <a:gd name="connsiteX10" fmla="*/ 423862 w 602456"/>
                <a:gd name="connsiteY10" fmla="*/ 119063 h 585788"/>
                <a:gd name="connsiteX11" fmla="*/ 407193 w 602456"/>
                <a:gd name="connsiteY11" fmla="*/ 183357 h 585788"/>
                <a:gd name="connsiteX12" fmla="*/ 409575 w 602456"/>
                <a:gd name="connsiteY12" fmla="*/ 276225 h 585788"/>
                <a:gd name="connsiteX13" fmla="*/ 409575 w 602456"/>
                <a:gd name="connsiteY13" fmla="*/ 352425 h 585788"/>
                <a:gd name="connsiteX14" fmla="*/ 397668 w 602456"/>
                <a:gd name="connsiteY14" fmla="*/ 400050 h 585788"/>
                <a:gd name="connsiteX15" fmla="*/ 376237 w 602456"/>
                <a:gd name="connsiteY15" fmla="*/ 445294 h 585788"/>
                <a:gd name="connsiteX16" fmla="*/ 366712 w 602456"/>
                <a:gd name="connsiteY16" fmla="*/ 454819 h 585788"/>
                <a:gd name="connsiteX17" fmla="*/ 338137 w 602456"/>
                <a:gd name="connsiteY17" fmla="*/ 435769 h 585788"/>
                <a:gd name="connsiteX18" fmla="*/ 321468 w 602456"/>
                <a:gd name="connsiteY18" fmla="*/ 378619 h 585788"/>
                <a:gd name="connsiteX19" fmla="*/ 304800 w 602456"/>
                <a:gd name="connsiteY19" fmla="*/ 300038 h 585788"/>
                <a:gd name="connsiteX20" fmla="*/ 300037 w 602456"/>
                <a:gd name="connsiteY20" fmla="*/ 242888 h 585788"/>
                <a:gd name="connsiteX21" fmla="*/ 292893 w 602456"/>
                <a:gd name="connsiteY21" fmla="*/ 185738 h 585788"/>
                <a:gd name="connsiteX22" fmla="*/ 283368 w 602456"/>
                <a:gd name="connsiteY22" fmla="*/ 157163 h 585788"/>
                <a:gd name="connsiteX23" fmla="*/ 269081 w 602456"/>
                <a:gd name="connsiteY23" fmla="*/ 171450 h 585788"/>
                <a:gd name="connsiteX24" fmla="*/ 269081 w 602456"/>
                <a:gd name="connsiteY24" fmla="*/ 219075 h 585788"/>
                <a:gd name="connsiteX25" fmla="*/ 259556 w 602456"/>
                <a:gd name="connsiteY25" fmla="*/ 297657 h 585788"/>
                <a:gd name="connsiteX26" fmla="*/ 247650 w 602456"/>
                <a:gd name="connsiteY26" fmla="*/ 383382 h 585788"/>
                <a:gd name="connsiteX27" fmla="*/ 238125 w 602456"/>
                <a:gd name="connsiteY27" fmla="*/ 440532 h 585788"/>
                <a:gd name="connsiteX28" fmla="*/ 216693 w 602456"/>
                <a:gd name="connsiteY28" fmla="*/ 478632 h 585788"/>
                <a:gd name="connsiteX29" fmla="*/ 195262 w 602456"/>
                <a:gd name="connsiteY29" fmla="*/ 495300 h 585788"/>
                <a:gd name="connsiteX30" fmla="*/ 166687 w 602456"/>
                <a:gd name="connsiteY30" fmla="*/ 495300 h 585788"/>
                <a:gd name="connsiteX31" fmla="*/ 157162 w 602456"/>
                <a:gd name="connsiteY31" fmla="*/ 423863 h 585788"/>
                <a:gd name="connsiteX32" fmla="*/ 142875 w 602456"/>
                <a:gd name="connsiteY32" fmla="*/ 342900 h 585788"/>
                <a:gd name="connsiteX33" fmla="*/ 119062 w 602456"/>
                <a:gd name="connsiteY33" fmla="*/ 371475 h 585788"/>
                <a:gd name="connsiteX34" fmla="*/ 95250 w 602456"/>
                <a:gd name="connsiteY34" fmla="*/ 423863 h 585788"/>
                <a:gd name="connsiteX35" fmla="*/ 76200 w 602456"/>
                <a:gd name="connsiteY35" fmla="*/ 409575 h 585788"/>
                <a:gd name="connsiteX36" fmla="*/ 57150 w 602456"/>
                <a:gd name="connsiteY36" fmla="*/ 419100 h 585788"/>
                <a:gd name="connsiteX37" fmla="*/ 35718 w 602456"/>
                <a:gd name="connsiteY37" fmla="*/ 478632 h 585788"/>
                <a:gd name="connsiteX38" fmla="*/ 19050 w 602456"/>
                <a:gd name="connsiteY38" fmla="*/ 538163 h 585788"/>
                <a:gd name="connsiteX39" fmla="*/ 0 w 602456"/>
                <a:gd name="connsiteY39" fmla="*/ 585788 h 585788"/>
                <a:gd name="connsiteX40" fmla="*/ 42862 w 602456"/>
                <a:gd name="connsiteY40" fmla="*/ 538163 h 585788"/>
                <a:gd name="connsiteX41" fmla="*/ 107156 w 602456"/>
                <a:gd name="connsiteY41" fmla="*/ 516732 h 585788"/>
                <a:gd name="connsiteX42" fmla="*/ 157162 w 602456"/>
                <a:gd name="connsiteY42" fmla="*/ 514350 h 585788"/>
                <a:gd name="connsiteX43" fmla="*/ 221456 w 602456"/>
                <a:gd name="connsiteY43" fmla="*/ 504825 h 585788"/>
                <a:gd name="connsiteX44" fmla="*/ 292893 w 602456"/>
                <a:gd name="connsiteY44" fmla="*/ 509588 h 585788"/>
                <a:gd name="connsiteX45" fmla="*/ 357187 w 602456"/>
                <a:gd name="connsiteY45" fmla="*/ 514350 h 585788"/>
                <a:gd name="connsiteX46" fmla="*/ 402431 w 602456"/>
                <a:gd name="connsiteY46" fmla="*/ 483394 h 585788"/>
                <a:gd name="connsiteX47" fmla="*/ 433387 w 602456"/>
                <a:gd name="connsiteY47" fmla="*/ 433388 h 585788"/>
                <a:gd name="connsiteX48" fmla="*/ 447675 w 602456"/>
                <a:gd name="connsiteY48" fmla="*/ 378619 h 585788"/>
                <a:gd name="connsiteX49" fmla="*/ 440531 w 602456"/>
                <a:gd name="connsiteY49" fmla="*/ 340519 h 585788"/>
                <a:gd name="connsiteX50" fmla="*/ 457200 w 602456"/>
                <a:gd name="connsiteY50" fmla="*/ 300038 h 585788"/>
                <a:gd name="connsiteX51" fmla="*/ 492918 w 602456"/>
                <a:gd name="connsiteY51" fmla="*/ 273844 h 585788"/>
                <a:gd name="connsiteX52" fmla="*/ 552450 w 602456"/>
                <a:gd name="connsiteY52" fmla="*/ 266700 h 585788"/>
                <a:gd name="connsiteX53" fmla="*/ 595312 w 602456"/>
                <a:gd name="connsiteY53" fmla="*/ 264319 h 585788"/>
                <a:gd name="connsiteX54" fmla="*/ 602456 w 602456"/>
                <a:gd name="connsiteY54" fmla="*/ 223838 h 585788"/>
                <a:gd name="connsiteX0" fmla="*/ 602456 w 602456"/>
                <a:gd name="connsiteY0" fmla="*/ 223838 h 585788"/>
                <a:gd name="connsiteX1" fmla="*/ 585787 w 602456"/>
                <a:gd name="connsiteY1" fmla="*/ 195263 h 585788"/>
                <a:gd name="connsiteX2" fmla="*/ 550068 w 602456"/>
                <a:gd name="connsiteY2" fmla="*/ 159544 h 585788"/>
                <a:gd name="connsiteX3" fmla="*/ 545306 w 602456"/>
                <a:gd name="connsiteY3" fmla="*/ 111919 h 585788"/>
                <a:gd name="connsiteX4" fmla="*/ 540543 w 602456"/>
                <a:gd name="connsiteY4" fmla="*/ 61913 h 585788"/>
                <a:gd name="connsiteX5" fmla="*/ 528637 w 602456"/>
                <a:gd name="connsiteY5" fmla="*/ 11907 h 585788"/>
                <a:gd name="connsiteX6" fmla="*/ 509587 w 602456"/>
                <a:gd name="connsiteY6" fmla="*/ 0 h 585788"/>
                <a:gd name="connsiteX7" fmla="*/ 488156 w 602456"/>
                <a:gd name="connsiteY7" fmla="*/ 7144 h 585788"/>
                <a:gd name="connsiteX8" fmla="*/ 459581 w 602456"/>
                <a:gd name="connsiteY8" fmla="*/ 40482 h 585788"/>
                <a:gd name="connsiteX9" fmla="*/ 438150 w 602456"/>
                <a:gd name="connsiteY9" fmla="*/ 71438 h 585788"/>
                <a:gd name="connsiteX10" fmla="*/ 423862 w 602456"/>
                <a:gd name="connsiteY10" fmla="*/ 119063 h 585788"/>
                <a:gd name="connsiteX11" fmla="*/ 407193 w 602456"/>
                <a:gd name="connsiteY11" fmla="*/ 183357 h 585788"/>
                <a:gd name="connsiteX12" fmla="*/ 409575 w 602456"/>
                <a:gd name="connsiteY12" fmla="*/ 276225 h 585788"/>
                <a:gd name="connsiteX13" fmla="*/ 409575 w 602456"/>
                <a:gd name="connsiteY13" fmla="*/ 352425 h 585788"/>
                <a:gd name="connsiteX14" fmla="*/ 397668 w 602456"/>
                <a:gd name="connsiteY14" fmla="*/ 400050 h 585788"/>
                <a:gd name="connsiteX15" fmla="*/ 376237 w 602456"/>
                <a:gd name="connsiteY15" fmla="*/ 445294 h 585788"/>
                <a:gd name="connsiteX16" fmla="*/ 366712 w 602456"/>
                <a:gd name="connsiteY16" fmla="*/ 454819 h 585788"/>
                <a:gd name="connsiteX17" fmla="*/ 338137 w 602456"/>
                <a:gd name="connsiteY17" fmla="*/ 435769 h 585788"/>
                <a:gd name="connsiteX18" fmla="*/ 321468 w 602456"/>
                <a:gd name="connsiteY18" fmla="*/ 378619 h 585788"/>
                <a:gd name="connsiteX19" fmla="*/ 304800 w 602456"/>
                <a:gd name="connsiteY19" fmla="*/ 300038 h 585788"/>
                <a:gd name="connsiteX20" fmla="*/ 300037 w 602456"/>
                <a:gd name="connsiteY20" fmla="*/ 242888 h 585788"/>
                <a:gd name="connsiteX21" fmla="*/ 292893 w 602456"/>
                <a:gd name="connsiteY21" fmla="*/ 185738 h 585788"/>
                <a:gd name="connsiteX22" fmla="*/ 283368 w 602456"/>
                <a:gd name="connsiteY22" fmla="*/ 157163 h 585788"/>
                <a:gd name="connsiteX23" fmla="*/ 269081 w 602456"/>
                <a:gd name="connsiteY23" fmla="*/ 171450 h 585788"/>
                <a:gd name="connsiteX24" fmla="*/ 269081 w 602456"/>
                <a:gd name="connsiteY24" fmla="*/ 219075 h 585788"/>
                <a:gd name="connsiteX25" fmla="*/ 259556 w 602456"/>
                <a:gd name="connsiteY25" fmla="*/ 297657 h 585788"/>
                <a:gd name="connsiteX26" fmla="*/ 247650 w 602456"/>
                <a:gd name="connsiteY26" fmla="*/ 383382 h 585788"/>
                <a:gd name="connsiteX27" fmla="*/ 238125 w 602456"/>
                <a:gd name="connsiteY27" fmla="*/ 440532 h 585788"/>
                <a:gd name="connsiteX28" fmla="*/ 216693 w 602456"/>
                <a:gd name="connsiteY28" fmla="*/ 478632 h 585788"/>
                <a:gd name="connsiteX29" fmla="*/ 195262 w 602456"/>
                <a:gd name="connsiteY29" fmla="*/ 495300 h 585788"/>
                <a:gd name="connsiteX30" fmla="*/ 173831 w 602456"/>
                <a:gd name="connsiteY30" fmla="*/ 495300 h 585788"/>
                <a:gd name="connsiteX31" fmla="*/ 157162 w 602456"/>
                <a:gd name="connsiteY31" fmla="*/ 423863 h 585788"/>
                <a:gd name="connsiteX32" fmla="*/ 142875 w 602456"/>
                <a:gd name="connsiteY32" fmla="*/ 342900 h 585788"/>
                <a:gd name="connsiteX33" fmla="*/ 119062 w 602456"/>
                <a:gd name="connsiteY33" fmla="*/ 371475 h 585788"/>
                <a:gd name="connsiteX34" fmla="*/ 95250 w 602456"/>
                <a:gd name="connsiteY34" fmla="*/ 423863 h 585788"/>
                <a:gd name="connsiteX35" fmla="*/ 76200 w 602456"/>
                <a:gd name="connsiteY35" fmla="*/ 409575 h 585788"/>
                <a:gd name="connsiteX36" fmla="*/ 57150 w 602456"/>
                <a:gd name="connsiteY36" fmla="*/ 419100 h 585788"/>
                <a:gd name="connsiteX37" fmla="*/ 35718 w 602456"/>
                <a:gd name="connsiteY37" fmla="*/ 478632 h 585788"/>
                <a:gd name="connsiteX38" fmla="*/ 19050 w 602456"/>
                <a:gd name="connsiteY38" fmla="*/ 538163 h 585788"/>
                <a:gd name="connsiteX39" fmla="*/ 0 w 602456"/>
                <a:gd name="connsiteY39" fmla="*/ 585788 h 585788"/>
                <a:gd name="connsiteX40" fmla="*/ 42862 w 602456"/>
                <a:gd name="connsiteY40" fmla="*/ 538163 h 585788"/>
                <a:gd name="connsiteX41" fmla="*/ 107156 w 602456"/>
                <a:gd name="connsiteY41" fmla="*/ 516732 h 585788"/>
                <a:gd name="connsiteX42" fmla="*/ 157162 w 602456"/>
                <a:gd name="connsiteY42" fmla="*/ 514350 h 585788"/>
                <a:gd name="connsiteX43" fmla="*/ 221456 w 602456"/>
                <a:gd name="connsiteY43" fmla="*/ 504825 h 585788"/>
                <a:gd name="connsiteX44" fmla="*/ 292893 w 602456"/>
                <a:gd name="connsiteY44" fmla="*/ 509588 h 585788"/>
                <a:gd name="connsiteX45" fmla="*/ 357187 w 602456"/>
                <a:gd name="connsiteY45" fmla="*/ 514350 h 585788"/>
                <a:gd name="connsiteX46" fmla="*/ 402431 w 602456"/>
                <a:gd name="connsiteY46" fmla="*/ 483394 h 585788"/>
                <a:gd name="connsiteX47" fmla="*/ 433387 w 602456"/>
                <a:gd name="connsiteY47" fmla="*/ 433388 h 585788"/>
                <a:gd name="connsiteX48" fmla="*/ 447675 w 602456"/>
                <a:gd name="connsiteY48" fmla="*/ 378619 h 585788"/>
                <a:gd name="connsiteX49" fmla="*/ 440531 w 602456"/>
                <a:gd name="connsiteY49" fmla="*/ 340519 h 585788"/>
                <a:gd name="connsiteX50" fmla="*/ 457200 w 602456"/>
                <a:gd name="connsiteY50" fmla="*/ 300038 h 585788"/>
                <a:gd name="connsiteX51" fmla="*/ 492918 w 602456"/>
                <a:gd name="connsiteY51" fmla="*/ 273844 h 585788"/>
                <a:gd name="connsiteX52" fmla="*/ 552450 w 602456"/>
                <a:gd name="connsiteY52" fmla="*/ 266700 h 585788"/>
                <a:gd name="connsiteX53" fmla="*/ 595312 w 602456"/>
                <a:gd name="connsiteY53" fmla="*/ 264319 h 585788"/>
                <a:gd name="connsiteX54" fmla="*/ 602456 w 602456"/>
                <a:gd name="connsiteY54" fmla="*/ 223838 h 5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2456" h="585788">
                  <a:moveTo>
                    <a:pt x="602456" y="223838"/>
                  </a:moveTo>
                  <a:cubicBezTo>
                    <a:pt x="593725" y="215107"/>
                    <a:pt x="594518" y="203994"/>
                    <a:pt x="585787" y="195263"/>
                  </a:cubicBezTo>
                  <a:lnTo>
                    <a:pt x="550068" y="159544"/>
                  </a:lnTo>
                  <a:lnTo>
                    <a:pt x="545306" y="111919"/>
                  </a:lnTo>
                  <a:lnTo>
                    <a:pt x="540543" y="61913"/>
                  </a:lnTo>
                  <a:lnTo>
                    <a:pt x="528637" y="11907"/>
                  </a:lnTo>
                  <a:lnTo>
                    <a:pt x="509587" y="0"/>
                  </a:lnTo>
                  <a:lnTo>
                    <a:pt x="488156" y="7144"/>
                  </a:lnTo>
                  <a:lnTo>
                    <a:pt x="459581" y="40482"/>
                  </a:lnTo>
                  <a:lnTo>
                    <a:pt x="438150" y="71438"/>
                  </a:lnTo>
                  <a:lnTo>
                    <a:pt x="423862" y="119063"/>
                  </a:lnTo>
                  <a:lnTo>
                    <a:pt x="407193" y="183357"/>
                  </a:lnTo>
                  <a:lnTo>
                    <a:pt x="409575" y="276225"/>
                  </a:lnTo>
                  <a:lnTo>
                    <a:pt x="409575" y="352425"/>
                  </a:lnTo>
                  <a:lnTo>
                    <a:pt x="397668" y="400050"/>
                  </a:lnTo>
                  <a:lnTo>
                    <a:pt x="376237" y="445294"/>
                  </a:lnTo>
                  <a:lnTo>
                    <a:pt x="366712" y="454819"/>
                  </a:lnTo>
                  <a:lnTo>
                    <a:pt x="338137" y="435769"/>
                  </a:lnTo>
                  <a:lnTo>
                    <a:pt x="321468" y="378619"/>
                  </a:lnTo>
                  <a:lnTo>
                    <a:pt x="304800" y="300038"/>
                  </a:lnTo>
                  <a:lnTo>
                    <a:pt x="300037" y="242888"/>
                  </a:lnTo>
                  <a:lnTo>
                    <a:pt x="292893" y="185738"/>
                  </a:lnTo>
                  <a:lnTo>
                    <a:pt x="283368" y="157163"/>
                  </a:lnTo>
                  <a:lnTo>
                    <a:pt x="269081" y="171450"/>
                  </a:lnTo>
                  <a:lnTo>
                    <a:pt x="269081" y="219075"/>
                  </a:lnTo>
                  <a:lnTo>
                    <a:pt x="259556" y="297657"/>
                  </a:lnTo>
                  <a:lnTo>
                    <a:pt x="247650" y="383382"/>
                  </a:lnTo>
                  <a:lnTo>
                    <a:pt x="238125" y="440532"/>
                  </a:lnTo>
                  <a:lnTo>
                    <a:pt x="216693" y="478632"/>
                  </a:lnTo>
                  <a:lnTo>
                    <a:pt x="195262" y="495300"/>
                  </a:lnTo>
                  <a:lnTo>
                    <a:pt x="173831" y="495300"/>
                  </a:lnTo>
                  <a:lnTo>
                    <a:pt x="157162" y="423863"/>
                  </a:lnTo>
                  <a:lnTo>
                    <a:pt x="142875" y="342900"/>
                  </a:lnTo>
                  <a:lnTo>
                    <a:pt x="119062" y="371475"/>
                  </a:lnTo>
                  <a:lnTo>
                    <a:pt x="95250" y="423863"/>
                  </a:lnTo>
                  <a:lnTo>
                    <a:pt x="76200" y="409575"/>
                  </a:lnTo>
                  <a:lnTo>
                    <a:pt x="57150" y="419100"/>
                  </a:lnTo>
                  <a:lnTo>
                    <a:pt x="35718" y="478632"/>
                  </a:lnTo>
                  <a:lnTo>
                    <a:pt x="19050" y="538163"/>
                  </a:lnTo>
                  <a:lnTo>
                    <a:pt x="0" y="585788"/>
                  </a:lnTo>
                  <a:lnTo>
                    <a:pt x="42862" y="538163"/>
                  </a:lnTo>
                  <a:lnTo>
                    <a:pt x="107156" y="516732"/>
                  </a:lnTo>
                  <a:lnTo>
                    <a:pt x="157162" y="514350"/>
                  </a:lnTo>
                  <a:lnTo>
                    <a:pt x="221456" y="504825"/>
                  </a:lnTo>
                  <a:lnTo>
                    <a:pt x="292893" y="509588"/>
                  </a:lnTo>
                  <a:lnTo>
                    <a:pt x="357187" y="514350"/>
                  </a:lnTo>
                  <a:lnTo>
                    <a:pt x="402431" y="483394"/>
                  </a:lnTo>
                  <a:lnTo>
                    <a:pt x="433387" y="433388"/>
                  </a:lnTo>
                  <a:lnTo>
                    <a:pt x="447675" y="378619"/>
                  </a:lnTo>
                  <a:lnTo>
                    <a:pt x="440531" y="340519"/>
                  </a:lnTo>
                  <a:lnTo>
                    <a:pt x="457200" y="300038"/>
                  </a:lnTo>
                  <a:lnTo>
                    <a:pt x="492918" y="273844"/>
                  </a:lnTo>
                  <a:lnTo>
                    <a:pt x="552450" y="266700"/>
                  </a:lnTo>
                  <a:cubicBezTo>
                    <a:pt x="564356" y="258763"/>
                    <a:pt x="583406" y="272256"/>
                    <a:pt x="595312" y="264319"/>
                  </a:cubicBezTo>
                  <a:lnTo>
                    <a:pt x="602456" y="223838"/>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1" name="Freeform 120"/>
            <p:cNvSpPr/>
            <p:nvPr/>
          </p:nvSpPr>
          <p:spPr>
            <a:xfrm>
              <a:off x="4698206" y="2019299"/>
              <a:ext cx="385763" cy="766763"/>
            </a:xfrm>
            <a:custGeom>
              <a:avLst/>
              <a:gdLst>
                <a:gd name="connsiteX0" fmla="*/ 385763 w 385763"/>
                <a:gd name="connsiteY0" fmla="*/ 357187 h 750094"/>
                <a:gd name="connsiteX1" fmla="*/ 369094 w 385763"/>
                <a:gd name="connsiteY1" fmla="*/ 288131 h 750094"/>
                <a:gd name="connsiteX2" fmla="*/ 364332 w 385763"/>
                <a:gd name="connsiteY2" fmla="*/ 214312 h 750094"/>
                <a:gd name="connsiteX3" fmla="*/ 366713 w 385763"/>
                <a:gd name="connsiteY3" fmla="*/ 138112 h 750094"/>
                <a:gd name="connsiteX4" fmla="*/ 364332 w 385763"/>
                <a:gd name="connsiteY4" fmla="*/ 73819 h 750094"/>
                <a:gd name="connsiteX5" fmla="*/ 354807 w 385763"/>
                <a:gd name="connsiteY5" fmla="*/ 40481 h 750094"/>
                <a:gd name="connsiteX6" fmla="*/ 350044 w 385763"/>
                <a:gd name="connsiteY6" fmla="*/ 0 h 750094"/>
                <a:gd name="connsiteX7" fmla="*/ 333375 w 385763"/>
                <a:gd name="connsiteY7" fmla="*/ 7144 h 750094"/>
                <a:gd name="connsiteX8" fmla="*/ 314325 w 385763"/>
                <a:gd name="connsiteY8" fmla="*/ 66675 h 750094"/>
                <a:gd name="connsiteX9" fmla="*/ 292894 w 385763"/>
                <a:gd name="connsiteY9" fmla="*/ 123825 h 750094"/>
                <a:gd name="connsiteX10" fmla="*/ 269082 w 385763"/>
                <a:gd name="connsiteY10" fmla="*/ 178594 h 750094"/>
                <a:gd name="connsiteX11" fmla="*/ 252413 w 385763"/>
                <a:gd name="connsiteY11" fmla="*/ 202406 h 750094"/>
                <a:gd name="connsiteX12" fmla="*/ 238125 w 385763"/>
                <a:gd name="connsiteY12" fmla="*/ 211931 h 750094"/>
                <a:gd name="connsiteX13" fmla="*/ 221457 w 385763"/>
                <a:gd name="connsiteY13" fmla="*/ 200025 h 750094"/>
                <a:gd name="connsiteX14" fmla="*/ 197644 w 385763"/>
                <a:gd name="connsiteY14" fmla="*/ 207169 h 750094"/>
                <a:gd name="connsiteX15" fmla="*/ 192882 w 385763"/>
                <a:gd name="connsiteY15" fmla="*/ 233362 h 750094"/>
                <a:gd name="connsiteX16" fmla="*/ 183357 w 385763"/>
                <a:gd name="connsiteY16" fmla="*/ 307181 h 750094"/>
                <a:gd name="connsiteX17" fmla="*/ 164307 w 385763"/>
                <a:gd name="connsiteY17" fmla="*/ 376237 h 750094"/>
                <a:gd name="connsiteX18" fmla="*/ 130969 w 385763"/>
                <a:gd name="connsiteY18" fmla="*/ 466725 h 750094"/>
                <a:gd name="connsiteX19" fmla="*/ 88107 w 385763"/>
                <a:gd name="connsiteY19" fmla="*/ 564356 h 750094"/>
                <a:gd name="connsiteX20" fmla="*/ 47625 w 385763"/>
                <a:gd name="connsiteY20" fmla="*/ 642937 h 750094"/>
                <a:gd name="connsiteX21" fmla="*/ 26194 w 385763"/>
                <a:gd name="connsiteY21" fmla="*/ 688181 h 750094"/>
                <a:gd name="connsiteX22" fmla="*/ 0 w 385763"/>
                <a:gd name="connsiteY22" fmla="*/ 742950 h 750094"/>
                <a:gd name="connsiteX23" fmla="*/ 9525 w 385763"/>
                <a:gd name="connsiteY23" fmla="*/ 750094 h 750094"/>
                <a:gd name="connsiteX24" fmla="*/ 38100 w 385763"/>
                <a:gd name="connsiteY24" fmla="*/ 700087 h 750094"/>
                <a:gd name="connsiteX25" fmla="*/ 83344 w 385763"/>
                <a:gd name="connsiteY25" fmla="*/ 647700 h 750094"/>
                <a:gd name="connsiteX26" fmla="*/ 145257 w 385763"/>
                <a:gd name="connsiteY26" fmla="*/ 576262 h 750094"/>
                <a:gd name="connsiteX27" fmla="*/ 188119 w 385763"/>
                <a:gd name="connsiteY27" fmla="*/ 500062 h 750094"/>
                <a:gd name="connsiteX28" fmla="*/ 223838 w 385763"/>
                <a:gd name="connsiteY28" fmla="*/ 426244 h 750094"/>
                <a:gd name="connsiteX29" fmla="*/ 261938 w 385763"/>
                <a:gd name="connsiteY29" fmla="*/ 364331 h 750094"/>
                <a:gd name="connsiteX30" fmla="*/ 276225 w 385763"/>
                <a:gd name="connsiteY30" fmla="*/ 323850 h 750094"/>
                <a:gd name="connsiteX31" fmla="*/ 290513 w 385763"/>
                <a:gd name="connsiteY31" fmla="*/ 300037 h 750094"/>
                <a:gd name="connsiteX32" fmla="*/ 311944 w 385763"/>
                <a:gd name="connsiteY32" fmla="*/ 288131 h 750094"/>
                <a:gd name="connsiteX33" fmla="*/ 342900 w 385763"/>
                <a:gd name="connsiteY33" fmla="*/ 311944 h 750094"/>
                <a:gd name="connsiteX34" fmla="*/ 385763 w 385763"/>
                <a:gd name="connsiteY34" fmla="*/ 357187 h 750094"/>
                <a:gd name="connsiteX0" fmla="*/ 385763 w 385763"/>
                <a:gd name="connsiteY0" fmla="*/ 357187 h 750094"/>
                <a:gd name="connsiteX1" fmla="*/ 369094 w 385763"/>
                <a:gd name="connsiteY1" fmla="*/ 288131 h 750094"/>
                <a:gd name="connsiteX2" fmla="*/ 364332 w 385763"/>
                <a:gd name="connsiteY2" fmla="*/ 214312 h 750094"/>
                <a:gd name="connsiteX3" fmla="*/ 366713 w 385763"/>
                <a:gd name="connsiteY3" fmla="*/ 138112 h 750094"/>
                <a:gd name="connsiteX4" fmla="*/ 364332 w 385763"/>
                <a:gd name="connsiteY4" fmla="*/ 73819 h 750094"/>
                <a:gd name="connsiteX5" fmla="*/ 354807 w 385763"/>
                <a:gd name="connsiteY5" fmla="*/ 40481 h 750094"/>
                <a:gd name="connsiteX6" fmla="*/ 350044 w 385763"/>
                <a:gd name="connsiteY6" fmla="*/ 0 h 750094"/>
                <a:gd name="connsiteX7" fmla="*/ 333375 w 385763"/>
                <a:gd name="connsiteY7" fmla="*/ 7144 h 750094"/>
                <a:gd name="connsiteX8" fmla="*/ 314325 w 385763"/>
                <a:gd name="connsiteY8" fmla="*/ 66675 h 750094"/>
                <a:gd name="connsiteX9" fmla="*/ 292894 w 385763"/>
                <a:gd name="connsiteY9" fmla="*/ 123825 h 750094"/>
                <a:gd name="connsiteX10" fmla="*/ 269082 w 385763"/>
                <a:gd name="connsiteY10" fmla="*/ 178594 h 750094"/>
                <a:gd name="connsiteX11" fmla="*/ 252413 w 385763"/>
                <a:gd name="connsiteY11" fmla="*/ 202406 h 750094"/>
                <a:gd name="connsiteX12" fmla="*/ 238125 w 385763"/>
                <a:gd name="connsiteY12" fmla="*/ 211931 h 750094"/>
                <a:gd name="connsiteX13" fmla="*/ 221457 w 385763"/>
                <a:gd name="connsiteY13" fmla="*/ 200025 h 750094"/>
                <a:gd name="connsiteX14" fmla="*/ 197644 w 385763"/>
                <a:gd name="connsiteY14" fmla="*/ 207169 h 750094"/>
                <a:gd name="connsiteX15" fmla="*/ 192882 w 385763"/>
                <a:gd name="connsiteY15" fmla="*/ 233362 h 750094"/>
                <a:gd name="connsiteX16" fmla="*/ 183357 w 385763"/>
                <a:gd name="connsiteY16" fmla="*/ 307181 h 750094"/>
                <a:gd name="connsiteX17" fmla="*/ 164307 w 385763"/>
                <a:gd name="connsiteY17" fmla="*/ 376237 h 750094"/>
                <a:gd name="connsiteX18" fmla="*/ 130969 w 385763"/>
                <a:gd name="connsiteY18" fmla="*/ 466725 h 750094"/>
                <a:gd name="connsiteX19" fmla="*/ 88107 w 385763"/>
                <a:gd name="connsiteY19" fmla="*/ 564356 h 750094"/>
                <a:gd name="connsiteX20" fmla="*/ 47625 w 385763"/>
                <a:gd name="connsiteY20" fmla="*/ 642937 h 750094"/>
                <a:gd name="connsiteX21" fmla="*/ 26194 w 385763"/>
                <a:gd name="connsiteY21" fmla="*/ 688181 h 750094"/>
                <a:gd name="connsiteX22" fmla="*/ 0 w 385763"/>
                <a:gd name="connsiteY22" fmla="*/ 742950 h 750094"/>
                <a:gd name="connsiteX23" fmla="*/ 9525 w 385763"/>
                <a:gd name="connsiteY23" fmla="*/ 750094 h 750094"/>
                <a:gd name="connsiteX24" fmla="*/ 38100 w 385763"/>
                <a:gd name="connsiteY24" fmla="*/ 700087 h 750094"/>
                <a:gd name="connsiteX25" fmla="*/ 83344 w 385763"/>
                <a:gd name="connsiteY25" fmla="*/ 647700 h 750094"/>
                <a:gd name="connsiteX26" fmla="*/ 145257 w 385763"/>
                <a:gd name="connsiteY26" fmla="*/ 576262 h 750094"/>
                <a:gd name="connsiteX27" fmla="*/ 188119 w 385763"/>
                <a:gd name="connsiteY27" fmla="*/ 500062 h 750094"/>
                <a:gd name="connsiteX28" fmla="*/ 223838 w 385763"/>
                <a:gd name="connsiteY28" fmla="*/ 426244 h 750094"/>
                <a:gd name="connsiteX29" fmla="*/ 261938 w 385763"/>
                <a:gd name="connsiteY29" fmla="*/ 364331 h 750094"/>
                <a:gd name="connsiteX30" fmla="*/ 276225 w 385763"/>
                <a:gd name="connsiteY30" fmla="*/ 323850 h 750094"/>
                <a:gd name="connsiteX31" fmla="*/ 290513 w 385763"/>
                <a:gd name="connsiteY31" fmla="*/ 300037 h 750094"/>
                <a:gd name="connsiteX32" fmla="*/ 311944 w 385763"/>
                <a:gd name="connsiteY32" fmla="*/ 288131 h 750094"/>
                <a:gd name="connsiteX33" fmla="*/ 354806 w 385763"/>
                <a:gd name="connsiteY33" fmla="*/ 311944 h 750094"/>
                <a:gd name="connsiteX34" fmla="*/ 385763 w 385763"/>
                <a:gd name="connsiteY34" fmla="*/ 357187 h 750094"/>
                <a:gd name="connsiteX0" fmla="*/ 385763 w 385763"/>
                <a:gd name="connsiteY0" fmla="*/ 369093 h 762000"/>
                <a:gd name="connsiteX1" fmla="*/ 369094 w 385763"/>
                <a:gd name="connsiteY1" fmla="*/ 300037 h 762000"/>
                <a:gd name="connsiteX2" fmla="*/ 364332 w 385763"/>
                <a:gd name="connsiteY2" fmla="*/ 226218 h 762000"/>
                <a:gd name="connsiteX3" fmla="*/ 366713 w 385763"/>
                <a:gd name="connsiteY3" fmla="*/ 150018 h 762000"/>
                <a:gd name="connsiteX4" fmla="*/ 364332 w 385763"/>
                <a:gd name="connsiteY4" fmla="*/ 85725 h 762000"/>
                <a:gd name="connsiteX5" fmla="*/ 354807 w 385763"/>
                <a:gd name="connsiteY5" fmla="*/ 52387 h 762000"/>
                <a:gd name="connsiteX6" fmla="*/ 350044 w 385763"/>
                <a:gd name="connsiteY6" fmla="*/ 11906 h 762000"/>
                <a:gd name="connsiteX7" fmla="*/ 330994 w 385763"/>
                <a:gd name="connsiteY7" fmla="*/ 0 h 762000"/>
                <a:gd name="connsiteX8" fmla="*/ 314325 w 385763"/>
                <a:gd name="connsiteY8" fmla="*/ 78581 h 762000"/>
                <a:gd name="connsiteX9" fmla="*/ 292894 w 385763"/>
                <a:gd name="connsiteY9" fmla="*/ 135731 h 762000"/>
                <a:gd name="connsiteX10" fmla="*/ 269082 w 385763"/>
                <a:gd name="connsiteY10" fmla="*/ 190500 h 762000"/>
                <a:gd name="connsiteX11" fmla="*/ 252413 w 385763"/>
                <a:gd name="connsiteY11" fmla="*/ 214312 h 762000"/>
                <a:gd name="connsiteX12" fmla="*/ 238125 w 385763"/>
                <a:gd name="connsiteY12" fmla="*/ 223837 h 762000"/>
                <a:gd name="connsiteX13" fmla="*/ 221457 w 385763"/>
                <a:gd name="connsiteY13" fmla="*/ 211931 h 762000"/>
                <a:gd name="connsiteX14" fmla="*/ 197644 w 385763"/>
                <a:gd name="connsiteY14" fmla="*/ 219075 h 762000"/>
                <a:gd name="connsiteX15" fmla="*/ 192882 w 385763"/>
                <a:gd name="connsiteY15" fmla="*/ 245268 h 762000"/>
                <a:gd name="connsiteX16" fmla="*/ 183357 w 385763"/>
                <a:gd name="connsiteY16" fmla="*/ 319087 h 762000"/>
                <a:gd name="connsiteX17" fmla="*/ 164307 w 385763"/>
                <a:gd name="connsiteY17" fmla="*/ 388143 h 762000"/>
                <a:gd name="connsiteX18" fmla="*/ 130969 w 385763"/>
                <a:gd name="connsiteY18" fmla="*/ 478631 h 762000"/>
                <a:gd name="connsiteX19" fmla="*/ 88107 w 385763"/>
                <a:gd name="connsiteY19" fmla="*/ 576262 h 762000"/>
                <a:gd name="connsiteX20" fmla="*/ 47625 w 385763"/>
                <a:gd name="connsiteY20" fmla="*/ 654843 h 762000"/>
                <a:gd name="connsiteX21" fmla="*/ 26194 w 385763"/>
                <a:gd name="connsiteY21" fmla="*/ 700087 h 762000"/>
                <a:gd name="connsiteX22" fmla="*/ 0 w 385763"/>
                <a:gd name="connsiteY22" fmla="*/ 754856 h 762000"/>
                <a:gd name="connsiteX23" fmla="*/ 9525 w 385763"/>
                <a:gd name="connsiteY23" fmla="*/ 762000 h 762000"/>
                <a:gd name="connsiteX24" fmla="*/ 38100 w 385763"/>
                <a:gd name="connsiteY24" fmla="*/ 711993 h 762000"/>
                <a:gd name="connsiteX25" fmla="*/ 83344 w 385763"/>
                <a:gd name="connsiteY25" fmla="*/ 659606 h 762000"/>
                <a:gd name="connsiteX26" fmla="*/ 145257 w 385763"/>
                <a:gd name="connsiteY26" fmla="*/ 588168 h 762000"/>
                <a:gd name="connsiteX27" fmla="*/ 188119 w 385763"/>
                <a:gd name="connsiteY27" fmla="*/ 511968 h 762000"/>
                <a:gd name="connsiteX28" fmla="*/ 223838 w 385763"/>
                <a:gd name="connsiteY28" fmla="*/ 438150 h 762000"/>
                <a:gd name="connsiteX29" fmla="*/ 261938 w 385763"/>
                <a:gd name="connsiteY29" fmla="*/ 376237 h 762000"/>
                <a:gd name="connsiteX30" fmla="*/ 276225 w 385763"/>
                <a:gd name="connsiteY30" fmla="*/ 335756 h 762000"/>
                <a:gd name="connsiteX31" fmla="*/ 290513 w 385763"/>
                <a:gd name="connsiteY31" fmla="*/ 311943 h 762000"/>
                <a:gd name="connsiteX32" fmla="*/ 311944 w 385763"/>
                <a:gd name="connsiteY32" fmla="*/ 300037 h 762000"/>
                <a:gd name="connsiteX33" fmla="*/ 354806 w 385763"/>
                <a:gd name="connsiteY33" fmla="*/ 323850 h 762000"/>
                <a:gd name="connsiteX34" fmla="*/ 385763 w 385763"/>
                <a:gd name="connsiteY34" fmla="*/ 369093 h 762000"/>
                <a:gd name="connsiteX0" fmla="*/ 385763 w 385763"/>
                <a:gd name="connsiteY0" fmla="*/ 373856 h 766763"/>
                <a:gd name="connsiteX1" fmla="*/ 369094 w 385763"/>
                <a:gd name="connsiteY1" fmla="*/ 304800 h 766763"/>
                <a:gd name="connsiteX2" fmla="*/ 364332 w 385763"/>
                <a:gd name="connsiteY2" fmla="*/ 230981 h 766763"/>
                <a:gd name="connsiteX3" fmla="*/ 366713 w 385763"/>
                <a:gd name="connsiteY3" fmla="*/ 154781 h 766763"/>
                <a:gd name="connsiteX4" fmla="*/ 364332 w 385763"/>
                <a:gd name="connsiteY4" fmla="*/ 90488 h 766763"/>
                <a:gd name="connsiteX5" fmla="*/ 354807 w 385763"/>
                <a:gd name="connsiteY5" fmla="*/ 57150 h 766763"/>
                <a:gd name="connsiteX6" fmla="*/ 350044 w 385763"/>
                <a:gd name="connsiteY6" fmla="*/ 0 h 766763"/>
                <a:gd name="connsiteX7" fmla="*/ 330994 w 385763"/>
                <a:gd name="connsiteY7" fmla="*/ 4763 h 766763"/>
                <a:gd name="connsiteX8" fmla="*/ 314325 w 385763"/>
                <a:gd name="connsiteY8" fmla="*/ 83344 h 766763"/>
                <a:gd name="connsiteX9" fmla="*/ 292894 w 385763"/>
                <a:gd name="connsiteY9" fmla="*/ 140494 h 766763"/>
                <a:gd name="connsiteX10" fmla="*/ 269082 w 385763"/>
                <a:gd name="connsiteY10" fmla="*/ 195263 h 766763"/>
                <a:gd name="connsiteX11" fmla="*/ 252413 w 385763"/>
                <a:gd name="connsiteY11" fmla="*/ 219075 h 766763"/>
                <a:gd name="connsiteX12" fmla="*/ 238125 w 385763"/>
                <a:gd name="connsiteY12" fmla="*/ 228600 h 766763"/>
                <a:gd name="connsiteX13" fmla="*/ 221457 w 385763"/>
                <a:gd name="connsiteY13" fmla="*/ 216694 h 766763"/>
                <a:gd name="connsiteX14" fmla="*/ 197644 w 385763"/>
                <a:gd name="connsiteY14" fmla="*/ 223838 h 766763"/>
                <a:gd name="connsiteX15" fmla="*/ 192882 w 385763"/>
                <a:gd name="connsiteY15" fmla="*/ 250031 h 766763"/>
                <a:gd name="connsiteX16" fmla="*/ 183357 w 385763"/>
                <a:gd name="connsiteY16" fmla="*/ 323850 h 766763"/>
                <a:gd name="connsiteX17" fmla="*/ 164307 w 385763"/>
                <a:gd name="connsiteY17" fmla="*/ 392906 h 766763"/>
                <a:gd name="connsiteX18" fmla="*/ 130969 w 385763"/>
                <a:gd name="connsiteY18" fmla="*/ 483394 h 766763"/>
                <a:gd name="connsiteX19" fmla="*/ 88107 w 385763"/>
                <a:gd name="connsiteY19" fmla="*/ 581025 h 766763"/>
                <a:gd name="connsiteX20" fmla="*/ 47625 w 385763"/>
                <a:gd name="connsiteY20" fmla="*/ 659606 h 766763"/>
                <a:gd name="connsiteX21" fmla="*/ 26194 w 385763"/>
                <a:gd name="connsiteY21" fmla="*/ 704850 h 766763"/>
                <a:gd name="connsiteX22" fmla="*/ 0 w 385763"/>
                <a:gd name="connsiteY22" fmla="*/ 759619 h 766763"/>
                <a:gd name="connsiteX23" fmla="*/ 9525 w 385763"/>
                <a:gd name="connsiteY23" fmla="*/ 766763 h 766763"/>
                <a:gd name="connsiteX24" fmla="*/ 38100 w 385763"/>
                <a:gd name="connsiteY24" fmla="*/ 716756 h 766763"/>
                <a:gd name="connsiteX25" fmla="*/ 83344 w 385763"/>
                <a:gd name="connsiteY25" fmla="*/ 664369 h 766763"/>
                <a:gd name="connsiteX26" fmla="*/ 145257 w 385763"/>
                <a:gd name="connsiteY26" fmla="*/ 592931 h 766763"/>
                <a:gd name="connsiteX27" fmla="*/ 188119 w 385763"/>
                <a:gd name="connsiteY27" fmla="*/ 516731 h 766763"/>
                <a:gd name="connsiteX28" fmla="*/ 223838 w 385763"/>
                <a:gd name="connsiteY28" fmla="*/ 442913 h 766763"/>
                <a:gd name="connsiteX29" fmla="*/ 261938 w 385763"/>
                <a:gd name="connsiteY29" fmla="*/ 381000 h 766763"/>
                <a:gd name="connsiteX30" fmla="*/ 276225 w 385763"/>
                <a:gd name="connsiteY30" fmla="*/ 340519 h 766763"/>
                <a:gd name="connsiteX31" fmla="*/ 290513 w 385763"/>
                <a:gd name="connsiteY31" fmla="*/ 316706 h 766763"/>
                <a:gd name="connsiteX32" fmla="*/ 311944 w 385763"/>
                <a:gd name="connsiteY32" fmla="*/ 304800 h 766763"/>
                <a:gd name="connsiteX33" fmla="*/ 354806 w 385763"/>
                <a:gd name="connsiteY33" fmla="*/ 328613 h 766763"/>
                <a:gd name="connsiteX34" fmla="*/ 385763 w 385763"/>
                <a:gd name="connsiteY34" fmla="*/ 373856 h 766763"/>
                <a:gd name="connsiteX0" fmla="*/ 385763 w 385763"/>
                <a:gd name="connsiteY0" fmla="*/ 373856 h 766763"/>
                <a:gd name="connsiteX1" fmla="*/ 369094 w 385763"/>
                <a:gd name="connsiteY1" fmla="*/ 304800 h 766763"/>
                <a:gd name="connsiteX2" fmla="*/ 364332 w 385763"/>
                <a:gd name="connsiteY2" fmla="*/ 230981 h 766763"/>
                <a:gd name="connsiteX3" fmla="*/ 366713 w 385763"/>
                <a:gd name="connsiteY3" fmla="*/ 154781 h 766763"/>
                <a:gd name="connsiteX4" fmla="*/ 364332 w 385763"/>
                <a:gd name="connsiteY4" fmla="*/ 90488 h 766763"/>
                <a:gd name="connsiteX5" fmla="*/ 354807 w 385763"/>
                <a:gd name="connsiteY5" fmla="*/ 57150 h 766763"/>
                <a:gd name="connsiteX6" fmla="*/ 350044 w 385763"/>
                <a:gd name="connsiteY6" fmla="*/ 0 h 766763"/>
                <a:gd name="connsiteX7" fmla="*/ 330994 w 385763"/>
                <a:gd name="connsiteY7" fmla="*/ 4763 h 766763"/>
                <a:gd name="connsiteX8" fmla="*/ 314325 w 385763"/>
                <a:gd name="connsiteY8" fmla="*/ 83344 h 766763"/>
                <a:gd name="connsiteX9" fmla="*/ 292894 w 385763"/>
                <a:gd name="connsiteY9" fmla="*/ 140494 h 766763"/>
                <a:gd name="connsiteX10" fmla="*/ 269082 w 385763"/>
                <a:gd name="connsiteY10" fmla="*/ 195263 h 766763"/>
                <a:gd name="connsiteX11" fmla="*/ 252413 w 385763"/>
                <a:gd name="connsiteY11" fmla="*/ 219075 h 766763"/>
                <a:gd name="connsiteX12" fmla="*/ 238125 w 385763"/>
                <a:gd name="connsiteY12" fmla="*/ 228600 h 766763"/>
                <a:gd name="connsiteX13" fmla="*/ 221457 w 385763"/>
                <a:gd name="connsiteY13" fmla="*/ 216694 h 766763"/>
                <a:gd name="connsiteX14" fmla="*/ 197644 w 385763"/>
                <a:gd name="connsiteY14" fmla="*/ 223838 h 766763"/>
                <a:gd name="connsiteX15" fmla="*/ 192882 w 385763"/>
                <a:gd name="connsiteY15" fmla="*/ 250031 h 766763"/>
                <a:gd name="connsiteX16" fmla="*/ 183357 w 385763"/>
                <a:gd name="connsiteY16" fmla="*/ 323850 h 766763"/>
                <a:gd name="connsiteX17" fmla="*/ 164307 w 385763"/>
                <a:gd name="connsiteY17" fmla="*/ 392906 h 766763"/>
                <a:gd name="connsiteX18" fmla="*/ 130969 w 385763"/>
                <a:gd name="connsiteY18" fmla="*/ 483394 h 766763"/>
                <a:gd name="connsiteX19" fmla="*/ 88107 w 385763"/>
                <a:gd name="connsiteY19" fmla="*/ 581025 h 766763"/>
                <a:gd name="connsiteX20" fmla="*/ 47625 w 385763"/>
                <a:gd name="connsiteY20" fmla="*/ 659606 h 766763"/>
                <a:gd name="connsiteX21" fmla="*/ 26194 w 385763"/>
                <a:gd name="connsiteY21" fmla="*/ 704850 h 766763"/>
                <a:gd name="connsiteX22" fmla="*/ 0 w 385763"/>
                <a:gd name="connsiteY22" fmla="*/ 759619 h 766763"/>
                <a:gd name="connsiteX23" fmla="*/ 9525 w 385763"/>
                <a:gd name="connsiteY23" fmla="*/ 766763 h 766763"/>
                <a:gd name="connsiteX24" fmla="*/ 38100 w 385763"/>
                <a:gd name="connsiteY24" fmla="*/ 716756 h 766763"/>
                <a:gd name="connsiteX25" fmla="*/ 83344 w 385763"/>
                <a:gd name="connsiteY25" fmla="*/ 664369 h 766763"/>
                <a:gd name="connsiteX26" fmla="*/ 145257 w 385763"/>
                <a:gd name="connsiteY26" fmla="*/ 592931 h 766763"/>
                <a:gd name="connsiteX27" fmla="*/ 188119 w 385763"/>
                <a:gd name="connsiteY27" fmla="*/ 516731 h 766763"/>
                <a:gd name="connsiteX28" fmla="*/ 223838 w 385763"/>
                <a:gd name="connsiteY28" fmla="*/ 442913 h 766763"/>
                <a:gd name="connsiteX29" fmla="*/ 261938 w 385763"/>
                <a:gd name="connsiteY29" fmla="*/ 381000 h 766763"/>
                <a:gd name="connsiteX30" fmla="*/ 276225 w 385763"/>
                <a:gd name="connsiteY30" fmla="*/ 340519 h 766763"/>
                <a:gd name="connsiteX31" fmla="*/ 290513 w 385763"/>
                <a:gd name="connsiteY31" fmla="*/ 316706 h 766763"/>
                <a:gd name="connsiteX32" fmla="*/ 326232 w 385763"/>
                <a:gd name="connsiteY32" fmla="*/ 309563 h 766763"/>
                <a:gd name="connsiteX33" fmla="*/ 354806 w 385763"/>
                <a:gd name="connsiteY33" fmla="*/ 328613 h 766763"/>
                <a:gd name="connsiteX34" fmla="*/ 385763 w 385763"/>
                <a:gd name="connsiteY34" fmla="*/ 373856 h 76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85763" h="766763">
                  <a:moveTo>
                    <a:pt x="385763" y="373856"/>
                  </a:moveTo>
                  <a:lnTo>
                    <a:pt x="369094" y="304800"/>
                  </a:lnTo>
                  <a:lnTo>
                    <a:pt x="364332" y="230981"/>
                  </a:lnTo>
                  <a:cubicBezTo>
                    <a:pt x="365126" y="205581"/>
                    <a:pt x="365919" y="180181"/>
                    <a:pt x="366713" y="154781"/>
                  </a:cubicBezTo>
                  <a:cubicBezTo>
                    <a:pt x="365919" y="133350"/>
                    <a:pt x="365126" y="111919"/>
                    <a:pt x="364332" y="90488"/>
                  </a:cubicBezTo>
                  <a:lnTo>
                    <a:pt x="354807" y="57150"/>
                  </a:lnTo>
                  <a:lnTo>
                    <a:pt x="350044" y="0"/>
                  </a:lnTo>
                  <a:lnTo>
                    <a:pt x="330994" y="4763"/>
                  </a:lnTo>
                  <a:lnTo>
                    <a:pt x="314325" y="83344"/>
                  </a:lnTo>
                  <a:lnTo>
                    <a:pt x="292894" y="140494"/>
                  </a:lnTo>
                  <a:lnTo>
                    <a:pt x="269082" y="195263"/>
                  </a:lnTo>
                  <a:lnTo>
                    <a:pt x="252413" y="219075"/>
                  </a:lnTo>
                  <a:lnTo>
                    <a:pt x="238125" y="228600"/>
                  </a:lnTo>
                  <a:lnTo>
                    <a:pt x="221457" y="216694"/>
                  </a:lnTo>
                  <a:lnTo>
                    <a:pt x="197644" y="223838"/>
                  </a:lnTo>
                  <a:lnTo>
                    <a:pt x="192882" y="250031"/>
                  </a:lnTo>
                  <a:lnTo>
                    <a:pt x="183357" y="323850"/>
                  </a:lnTo>
                  <a:lnTo>
                    <a:pt x="164307" y="392906"/>
                  </a:lnTo>
                  <a:lnTo>
                    <a:pt x="130969" y="483394"/>
                  </a:lnTo>
                  <a:lnTo>
                    <a:pt x="88107" y="581025"/>
                  </a:lnTo>
                  <a:lnTo>
                    <a:pt x="47625" y="659606"/>
                  </a:lnTo>
                  <a:lnTo>
                    <a:pt x="26194" y="704850"/>
                  </a:lnTo>
                  <a:lnTo>
                    <a:pt x="0" y="759619"/>
                  </a:lnTo>
                  <a:lnTo>
                    <a:pt x="9525" y="766763"/>
                  </a:lnTo>
                  <a:lnTo>
                    <a:pt x="38100" y="716756"/>
                  </a:lnTo>
                  <a:lnTo>
                    <a:pt x="83344" y="664369"/>
                  </a:lnTo>
                  <a:lnTo>
                    <a:pt x="145257" y="592931"/>
                  </a:lnTo>
                  <a:lnTo>
                    <a:pt x="188119" y="516731"/>
                  </a:lnTo>
                  <a:lnTo>
                    <a:pt x="223838" y="442913"/>
                  </a:lnTo>
                  <a:lnTo>
                    <a:pt x="261938" y="381000"/>
                  </a:lnTo>
                  <a:lnTo>
                    <a:pt x="276225" y="340519"/>
                  </a:lnTo>
                  <a:lnTo>
                    <a:pt x="290513" y="316706"/>
                  </a:lnTo>
                  <a:lnTo>
                    <a:pt x="326232" y="309563"/>
                  </a:lnTo>
                  <a:lnTo>
                    <a:pt x="354806" y="328613"/>
                  </a:lnTo>
                  <a:lnTo>
                    <a:pt x="385763" y="373856"/>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2" name="Freeform 121"/>
            <p:cNvSpPr/>
            <p:nvPr/>
          </p:nvSpPr>
          <p:spPr>
            <a:xfrm>
              <a:off x="4900613" y="2012156"/>
              <a:ext cx="2219325" cy="1009650"/>
            </a:xfrm>
            <a:custGeom>
              <a:avLst/>
              <a:gdLst>
                <a:gd name="connsiteX0" fmla="*/ 2219325 w 2219325"/>
                <a:gd name="connsiteY0" fmla="*/ 54769 h 1009650"/>
                <a:gd name="connsiteX1" fmla="*/ 2188368 w 2219325"/>
                <a:gd name="connsiteY1" fmla="*/ 26194 h 1009650"/>
                <a:gd name="connsiteX2" fmla="*/ 2157412 w 2219325"/>
                <a:gd name="connsiteY2" fmla="*/ 14288 h 1009650"/>
                <a:gd name="connsiteX3" fmla="*/ 2128837 w 2219325"/>
                <a:gd name="connsiteY3" fmla="*/ 0 h 1009650"/>
                <a:gd name="connsiteX4" fmla="*/ 2016918 w 2219325"/>
                <a:gd name="connsiteY4" fmla="*/ 4763 h 1009650"/>
                <a:gd name="connsiteX5" fmla="*/ 1900237 w 2219325"/>
                <a:gd name="connsiteY5" fmla="*/ 0 h 1009650"/>
                <a:gd name="connsiteX6" fmla="*/ 1793081 w 2219325"/>
                <a:gd name="connsiteY6" fmla="*/ 4763 h 1009650"/>
                <a:gd name="connsiteX7" fmla="*/ 1733550 w 2219325"/>
                <a:gd name="connsiteY7" fmla="*/ 11907 h 1009650"/>
                <a:gd name="connsiteX8" fmla="*/ 1693068 w 2219325"/>
                <a:gd name="connsiteY8" fmla="*/ 23813 h 1009650"/>
                <a:gd name="connsiteX9" fmla="*/ 1666875 w 2219325"/>
                <a:gd name="connsiteY9" fmla="*/ 71438 h 1009650"/>
                <a:gd name="connsiteX10" fmla="*/ 1635918 w 2219325"/>
                <a:gd name="connsiteY10" fmla="*/ 128588 h 1009650"/>
                <a:gd name="connsiteX11" fmla="*/ 1619250 w 2219325"/>
                <a:gd name="connsiteY11" fmla="*/ 145257 h 1009650"/>
                <a:gd name="connsiteX12" fmla="*/ 1597818 w 2219325"/>
                <a:gd name="connsiteY12" fmla="*/ 140494 h 1009650"/>
                <a:gd name="connsiteX13" fmla="*/ 1588293 w 2219325"/>
                <a:gd name="connsiteY13" fmla="*/ 133350 h 1009650"/>
                <a:gd name="connsiteX14" fmla="*/ 1569243 w 2219325"/>
                <a:gd name="connsiteY14" fmla="*/ 90488 h 1009650"/>
                <a:gd name="connsiteX15" fmla="*/ 1543050 w 2219325"/>
                <a:gd name="connsiteY15" fmla="*/ 47625 h 1009650"/>
                <a:gd name="connsiteX16" fmla="*/ 1528762 w 2219325"/>
                <a:gd name="connsiteY16" fmla="*/ 33338 h 1009650"/>
                <a:gd name="connsiteX17" fmla="*/ 1490662 w 2219325"/>
                <a:gd name="connsiteY17" fmla="*/ 33338 h 1009650"/>
                <a:gd name="connsiteX18" fmla="*/ 1445418 w 2219325"/>
                <a:gd name="connsiteY18" fmla="*/ 30957 h 1009650"/>
                <a:gd name="connsiteX19" fmla="*/ 1435893 w 2219325"/>
                <a:gd name="connsiteY19" fmla="*/ 35719 h 1009650"/>
                <a:gd name="connsiteX20" fmla="*/ 1428750 w 2219325"/>
                <a:gd name="connsiteY20" fmla="*/ 92869 h 1009650"/>
                <a:gd name="connsiteX21" fmla="*/ 1426368 w 2219325"/>
                <a:gd name="connsiteY21" fmla="*/ 152400 h 1009650"/>
                <a:gd name="connsiteX22" fmla="*/ 1400175 w 2219325"/>
                <a:gd name="connsiteY22" fmla="*/ 183357 h 1009650"/>
                <a:gd name="connsiteX23" fmla="*/ 1369218 w 2219325"/>
                <a:gd name="connsiteY23" fmla="*/ 188119 h 1009650"/>
                <a:gd name="connsiteX24" fmla="*/ 1352550 w 2219325"/>
                <a:gd name="connsiteY24" fmla="*/ 190500 h 1009650"/>
                <a:gd name="connsiteX25" fmla="*/ 1354931 w 2219325"/>
                <a:gd name="connsiteY25" fmla="*/ 130969 h 1009650"/>
                <a:gd name="connsiteX26" fmla="*/ 1352550 w 2219325"/>
                <a:gd name="connsiteY26" fmla="*/ 100013 h 1009650"/>
                <a:gd name="connsiteX27" fmla="*/ 1343025 w 2219325"/>
                <a:gd name="connsiteY27" fmla="*/ 76200 h 1009650"/>
                <a:gd name="connsiteX28" fmla="*/ 1323975 w 2219325"/>
                <a:gd name="connsiteY28" fmla="*/ 73819 h 1009650"/>
                <a:gd name="connsiteX29" fmla="*/ 1312068 w 2219325"/>
                <a:gd name="connsiteY29" fmla="*/ 90488 h 1009650"/>
                <a:gd name="connsiteX30" fmla="*/ 1302543 w 2219325"/>
                <a:gd name="connsiteY30" fmla="*/ 116682 h 1009650"/>
                <a:gd name="connsiteX31" fmla="*/ 1285875 w 2219325"/>
                <a:gd name="connsiteY31" fmla="*/ 128588 h 1009650"/>
                <a:gd name="connsiteX32" fmla="*/ 1269206 w 2219325"/>
                <a:gd name="connsiteY32" fmla="*/ 111919 h 1009650"/>
                <a:gd name="connsiteX33" fmla="*/ 1262062 w 2219325"/>
                <a:gd name="connsiteY33" fmla="*/ 71438 h 1009650"/>
                <a:gd name="connsiteX34" fmla="*/ 1252537 w 2219325"/>
                <a:gd name="connsiteY34" fmla="*/ 40482 h 1009650"/>
                <a:gd name="connsiteX35" fmla="*/ 1231106 w 2219325"/>
                <a:gd name="connsiteY35" fmla="*/ 35719 h 1009650"/>
                <a:gd name="connsiteX36" fmla="*/ 1195387 w 2219325"/>
                <a:gd name="connsiteY36" fmla="*/ 42863 h 1009650"/>
                <a:gd name="connsiteX37" fmla="*/ 1195387 w 2219325"/>
                <a:gd name="connsiteY37" fmla="*/ 97632 h 1009650"/>
                <a:gd name="connsiteX38" fmla="*/ 1188243 w 2219325"/>
                <a:gd name="connsiteY38" fmla="*/ 166688 h 1009650"/>
                <a:gd name="connsiteX39" fmla="*/ 1190625 w 2219325"/>
                <a:gd name="connsiteY39" fmla="*/ 230982 h 1009650"/>
                <a:gd name="connsiteX40" fmla="*/ 1181100 w 2219325"/>
                <a:gd name="connsiteY40" fmla="*/ 309563 h 1009650"/>
                <a:gd name="connsiteX41" fmla="*/ 1169193 w 2219325"/>
                <a:gd name="connsiteY41" fmla="*/ 378619 h 1009650"/>
                <a:gd name="connsiteX42" fmla="*/ 1152525 w 2219325"/>
                <a:gd name="connsiteY42" fmla="*/ 438150 h 1009650"/>
                <a:gd name="connsiteX43" fmla="*/ 1138237 w 2219325"/>
                <a:gd name="connsiteY43" fmla="*/ 471488 h 1009650"/>
                <a:gd name="connsiteX44" fmla="*/ 1121568 w 2219325"/>
                <a:gd name="connsiteY44" fmla="*/ 478632 h 1009650"/>
                <a:gd name="connsiteX45" fmla="*/ 1090612 w 2219325"/>
                <a:gd name="connsiteY45" fmla="*/ 469107 h 1009650"/>
                <a:gd name="connsiteX46" fmla="*/ 1064418 w 2219325"/>
                <a:gd name="connsiteY46" fmla="*/ 404813 h 1009650"/>
                <a:gd name="connsiteX47" fmla="*/ 1062037 w 2219325"/>
                <a:gd name="connsiteY47" fmla="*/ 350044 h 1009650"/>
                <a:gd name="connsiteX48" fmla="*/ 1064418 w 2219325"/>
                <a:gd name="connsiteY48" fmla="*/ 259557 h 1009650"/>
                <a:gd name="connsiteX49" fmla="*/ 1059656 w 2219325"/>
                <a:gd name="connsiteY49" fmla="*/ 195263 h 1009650"/>
                <a:gd name="connsiteX50" fmla="*/ 1059656 w 2219325"/>
                <a:gd name="connsiteY50" fmla="*/ 107157 h 1009650"/>
                <a:gd name="connsiteX51" fmla="*/ 1057275 w 2219325"/>
                <a:gd name="connsiteY51" fmla="*/ 69057 h 1009650"/>
                <a:gd name="connsiteX52" fmla="*/ 1040606 w 2219325"/>
                <a:gd name="connsiteY52" fmla="*/ 59532 h 1009650"/>
                <a:gd name="connsiteX53" fmla="*/ 992981 w 2219325"/>
                <a:gd name="connsiteY53" fmla="*/ 50007 h 1009650"/>
                <a:gd name="connsiteX54" fmla="*/ 964406 w 2219325"/>
                <a:gd name="connsiteY54" fmla="*/ 54769 h 1009650"/>
                <a:gd name="connsiteX55" fmla="*/ 919162 w 2219325"/>
                <a:gd name="connsiteY55" fmla="*/ 64294 h 1009650"/>
                <a:gd name="connsiteX56" fmla="*/ 895350 w 2219325"/>
                <a:gd name="connsiteY56" fmla="*/ 78582 h 1009650"/>
                <a:gd name="connsiteX57" fmla="*/ 892968 w 2219325"/>
                <a:gd name="connsiteY57" fmla="*/ 157163 h 1009650"/>
                <a:gd name="connsiteX58" fmla="*/ 890587 w 2219325"/>
                <a:gd name="connsiteY58" fmla="*/ 259557 h 1009650"/>
                <a:gd name="connsiteX59" fmla="*/ 883443 w 2219325"/>
                <a:gd name="connsiteY59" fmla="*/ 307182 h 1009650"/>
                <a:gd name="connsiteX60" fmla="*/ 869156 w 2219325"/>
                <a:gd name="connsiteY60" fmla="*/ 371475 h 1009650"/>
                <a:gd name="connsiteX61" fmla="*/ 852487 w 2219325"/>
                <a:gd name="connsiteY61" fmla="*/ 411957 h 1009650"/>
                <a:gd name="connsiteX62" fmla="*/ 828675 w 2219325"/>
                <a:gd name="connsiteY62" fmla="*/ 440532 h 1009650"/>
                <a:gd name="connsiteX63" fmla="*/ 814387 w 2219325"/>
                <a:gd name="connsiteY63" fmla="*/ 445294 h 1009650"/>
                <a:gd name="connsiteX64" fmla="*/ 778668 w 2219325"/>
                <a:gd name="connsiteY64" fmla="*/ 431007 h 1009650"/>
                <a:gd name="connsiteX65" fmla="*/ 735806 w 2219325"/>
                <a:gd name="connsiteY65" fmla="*/ 383382 h 1009650"/>
                <a:gd name="connsiteX66" fmla="*/ 683418 w 2219325"/>
                <a:gd name="connsiteY66" fmla="*/ 309563 h 1009650"/>
                <a:gd name="connsiteX67" fmla="*/ 659606 w 2219325"/>
                <a:gd name="connsiteY67" fmla="*/ 254794 h 1009650"/>
                <a:gd name="connsiteX68" fmla="*/ 650081 w 2219325"/>
                <a:gd name="connsiteY68" fmla="*/ 221457 h 1009650"/>
                <a:gd name="connsiteX69" fmla="*/ 657225 w 2219325"/>
                <a:gd name="connsiteY69" fmla="*/ 123825 h 1009650"/>
                <a:gd name="connsiteX70" fmla="*/ 654843 w 2219325"/>
                <a:gd name="connsiteY70" fmla="*/ 69057 h 1009650"/>
                <a:gd name="connsiteX71" fmla="*/ 631031 w 2219325"/>
                <a:gd name="connsiteY71" fmla="*/ 40482 h 1009650"/>
                <a:gd name="connsiteX72" fmla="*/ 609600 w 2219325"/>
                <a:gd name="connsiteY72" fmla="*/ 33338 h 1009650"/>
                <a:gd name="connsiteX73" fmla="*/ 595312 w 2219325"/>
                <a:gd name="connsiteY73" fmla="*/ 45244 h 1009650"/>
                <a:gd name="connsiteX74" fmla="*/ 585787 w 2219325"/>
                <a:gd name="connsiteY74" fmla="*/ 142875 h 1009650"/>
                <a:gd name="connsiteX75" fmla="*/ 576262 w 2219325"/>
                <a:gd name="connsiteY75" fmla="*/ 278607 h 1009650"/>
                <a:gd name="connsiteX76" fmla="*/ 571500 w 2219325"/>
                <a:gd name="connsiteY76" fmla="*/ 369094 h 1009650"/>
                <a:gd name="connsiteX77" fmla="*/ 550068 w 2219325"/>
                <a:gd name="connsiteY77" fmla="*/ 476250 h 1009650"/>
                <a:gd name="connsiteX78" fmla="*/ 533400 w 2219325"/>
                <a:gd name="connsiteY78" fmla="*/ 554832 h 1009650"/>
                <a:gd name="connsiteX79" fmla="*/ 507206 w 2219325"/>
                <a:gd name="connsiteY79" fmla="*/ 654844 h 1009650"/>
                <a:gd name="connsiteX80" fmla="*/ 495300 w 2219325"/>
                <a:gd name="connsiteY80" fmla="*/ 707232 h 1009650"/>
                <a:gd name="connsiteX81" fmla="*/ 478631 w 2219325"/>
                <a:gd name="connsiteY81" fmla="*/ 738188 h 1009650"/>
                <a:gd name="connsiteX82" fmla="*/ 457200 w 2219325"/>
                <a:gd name="connsiteY82" fmla="*/ 738188 h 1009650"/>
                <a:gd name="connsiteX83" fmla="*/ 440531 w 2219325"/>
                <a:gd name="connsiteY83" fmla="*/ 685800 h 1009650"/>
                <a:gd name="connsiteX84" fmla="*/ 426243 w 2219325"/>
                <a:gd name="connsiteY84" fmla="*/ 614363 h 1009650"/>
                <a:gd name="connsiteX85" fmla="*/ 426243 w 2219325"/>
                <a:gd name="connsiteY85" fmla="*/ 614363 h 1009650"/>
                <a:gd name="connsiteX86" fmla="*/ 414337 w 2219325"/>
                <a:gd name="connsiteY86" fmla="*/ 623888 h 1009650"/>
                <a:gd name="connsiteX87" fmla="*/ 416718 w 2219325"/>
                <a:gd name="connsiteY87" fmla="*/ 707232 h 1009650"/>
                <a:gd name="connsiteX88" fmla="*/ 404812 w 2219325"/>
                <a:gd name="connsiteY88" fmla="*/ 764382 h 1009650"/>
                <a:gd name="connsiteX89" fmla="*/ 402431 w 2219325"/>
                <a:gd name="connsiteY89" fmla="*/ 785813 h 1009650"/>
                <a:gd name="connsiteX90" fmla="*/ 378618 w 2219325"/>
                <a:gd name="connsiteY90" fmla="*/ 800100 h 1009650"/>
                <a:gd name="connsiteX91" fmla="*/ 361950 w 2219325"/>
                <a:gd name="connsiteY91" fmla="*/ 792957 h 1009650"/>
                <a:gd name="connsiteX92" fmla="*/ 345281 w 2219325"/>
                <a:gd name="connsiteY92" fmla="*/ 716757 h 1009650"/>
                <a:gd name="connsiteX93" fmla="*/ 328612 w 2219325"/>
                <a:gd name="connsiteY93" fmla="*/ 642938 h 1009650"/>
                <a:gd name="connsiteX94" fmla="*/ 304800 w 2219325"/>
                <a:gd name="connsiteY94" fmla="*/ 538163 h 1009650"/>
                <a:gd name="connsiteX95" fmla="*/ 302418 w 2219325"/>
                <a:gd name="connsiteY95" fmla="*/ 469107 h 1009650"/>
                <a:gd name="connsiteX96" fmla="*/ 302418 w 2219325"/>
                <a:gd name="connsiteY96" fmla="*/ 407194 h 1009650"/>
                <a:gd name="connsiteX97" fmla="*/ 309562 w 2219325"/>
                <a:gd name="connsiteY97" fmla="*/ 326232 h 1009650"/>
                <a:gd name="connsiteX98" fmla="*/ 321468 w 2219325"/>
                <a:gd name="connsiteY98" fmla="*/ 252413 h 1009650"/>
                <a:gd name="connsiteX99" fmla="*/ 333375 w 2219325"/>
                <a:gd name="connsiteY99" fmla="*/ 173832 h 1009650"/>
                <a:gd name="connsiteX100" fmla="*/ 335756 w 2219325"/>
                <a:gd name="connsiteY100" fmla="*/ 107157 h 1009650"/>
                <a:gd name="connsiteX101" fmla="*/ 342900 w 2219325"/>
                <a:gd name="connsiteY101" fmla="*/ 69057 h 1009650"/>
                <a:gd name="connsiteX102" fmla="*/ 342900 w 2219325"/>
                <a:gd name="connsiteY102" fmla="*/ 19050 h 1009650"/>
                <a:gd name="connsiteX103" fmla="*/ 333375 w 2219325"/>
                <a:gd name="connsiteY103" fmla="*/ 14288 h 1009650"/>
                <a:gd name="connsiteX104" fmla="*/ 316706 w 2219325"/>
                <a:gd name="connsiteY104" fmla="*/ 19050 h 1009650"/>
                <a:gd name="connsiteX105" fmla="*/ 302418 w 2219325"/>
                <a:gd name="connsiteY105" fmla="*/ 52388 h 1009650"/>
                <a:gd name="connsiteX106" fmla="*/ 292893 w 2219325"/>
                <a:gd name="connsiteY106" fmla="*/ 126207 h 1009650"/>
                <a:gd name="connsiteX107" fmla="*/ 283368 w 2219325"/>
                <a:gd name="connsiteY107" fmla="*/ 204788 h 1009650"/>
                <a:gd name="connsiteX108" fmla="*/ 252412 w 2219325"/>
                <a:gd name="connsiteY108" fmla="*/ 361950 h 1009650"/>
                <a:gd name="connsiteX109" fmla="*/ 223837 w 2219325"/>
                <a:gd name="connsiteY109" fmla="*/ 478632 h 1009650"/>
                <a:gd name="connsiteX110" fmla="*/ 190500 w 2219325"/>
                <a:gd name="connsiteY110" fmla="*/ 583407 h 1009650"/>
                <a:gd name="connsiteX111" fmla="*/ 159543 w 2219325"/>
                <a:gd name="connsiteY111" fmla="*/ 673894 h 1009650"/>
                <a:gd name="connsiteX112" fmla="*/ 116681 w 2219325"/>
                <a:gd name="connsiteY112" fmla="*/ 764382 h 1009650"/>
                <a:gd name="connsiteX113" fmla="*/ 71437 w 2219325"/>
                <a:gd name="connsiteY113" fmla="*/ 840582 h 1009650"/>
                <a:gd name="connsiteX114" fmla="*/ 45243 w 2219325"/>
                <a:gd name="connsiteY114" fmla="*/ 897732 h 1009650"/>
                <a:gd name="connsiteX115" fmla="*/ 21431 w 2219325"/>
                <a:gd name="connsiteY115" fmla="*/ 940594 h 1009650"/>
                <a:gd name="connsiteX116" fmla="*/ 7143 w 2219325"/>
                <a:gd name="connsiteY116" fmla="*/ 983457 h 1009650"/>
                <a:gd name="connsiteX117" fmla="*/ 0 w 2219325"/>
                <a:gd name="connsiteY117" fmla="*/ 1009650 h 1009650"/>
                <a:gd name="connsiteX118" fmla="*/ 33337 w 2219325"/>
                <a:gd name="connsiteY118" fmla="*/ 959644 h 1009650"/>
                <a:gd name="connsiteX119" fmla="*/ 100012 w 2219325"/>
                <a:gd name="connsiteY119" fmla="*/ 914400 h 1009650"/>
                <a:gd name="connsiteX120" fmla="*/ 188118 w 2219325"/>
                <a:gd name="connsiteY120" fmla="*/ 878682 h 1009650"/>
                <a:gd name="connsiteX121" fmla="*/ 300037 w 2219325"/>
                <a:gd name="connsiteY121" fmla="*/ 838200 h 1009650"/>
                <a:gd name="connsiteX122" fmla="*/ 392906 w 2219325"/>
                <a:gd name="connsiteY122" fmla="*/ 821532 h 1009650"/>
                <a:gd name="connsiteX123" fmla="*/ 514350 w 2219325"/>
                <a:gd name="connsiteY123" fmla="*/ 804863 h 1009650"/>
                <a:gd name="connsiteX124" fmla="*/ 638175 w 2219325"/>
                <a:gd name="connsiteY124" fmla="*/ 783432 h 1009650"/>
                <a:gd name="connsiteX125" fmla="*/ 728662 w 2219325"/>
                <a:gd name="connsiteY125" fmla="*/ 771525 h 1009650"/>
                <a:gd name="connsiteX126" fmla="*/ 857250 w 2219325"/>
                <a:gd name="connsiteY126" fmla="*/ 757238 h 1009650"/>
                <a:gd name="connsiteX127" fmla="*/ 962025 w 2219325"/>
                <a:gd name="connsiteY127" fmla="*/ 731044 h 1009650"/>
                <a:gd name="connsiteX128" fmla="*/ 1035843 w 2219325"/>
                <a:gd name="connsiteY128" fmla="*/ 695325 h 1009650"/>
                <a:gd name="connsiteX129" fmla="*/ 1116806 w 2219325"/>
                <a:gd name="connsiteY129" fmla="*/ 652463 h 1009650"/>
                <a:gd name="connsiteX130" fmla="*/ 1197768 w 2219325"/>
                <a:gd name="connsiteY130" fmla="*/ 585788 h 1009650"/>
                <a:gd name="connsiteX131" fmla="*/ 1264443 w 2219325"/>
                <a:gd name="connsiteY131" fmla="*/ 523875 h 1009650"/>
                <a:gd name="connsiteX132" fmla="*/ 1300162 w 2219325"/>
                <a:gd name="connsiteY132" fmla="*/ 492919 h 1009650"/>
                <a:gd name="connsiteX133" fmla="*/ 1326356 w 2219325"/>
                <a:gd name="connsiteY133" fmla="*/ 464344 h 1009650"/>
                <a:gd name="connsiteX134" fmla="*/ 1412081 w 2219325"/>
                <a:gd name="connsiteY134" fmla="*/ 457200 h 1009650"/>
                <a:gd name="connsiteX135" fmla="*/ 1497806 w 2219325"/>
                <a:gd name="connsiteY135" fmla="*/ 450057 h 1009650"/>
                <a:gd name="connsiteX136" fmla="*/ 1566862 w 2219325"/>
                <a:gd name="connsiteY136" fmla="*/ 450057 h 1009650"/>
                <a:gd name="connsiteX137" fmla="*/ 1669256 w 2219325"/>
                <a:gd name="connsiteY137" fmla="*/ 450057 h 1009650"/>
                <a:gd name="connsiteX138" fmla="*/ 1707356 w 2219325"/>
                <a:gd name="connsiteY138" fmla="*/ 431007 h 1009650"/>
                <a:gd name="connsiteX139" fmla="*/ 1738312 w 2219325"/>
                <a:gd name="connsiteY139" fmla="*/ 366713 h 1009650"/>
                <a:gd name="connsiteX140" fmla="*/ 1769268 w 2219325"/>
                <a:gd name="connsiteY140" fmla="*/ 292894 h 1009650"/>
                <a:gd name="connsiteX141" fmla="*/ 1814512 w 2219325"/>
                <a:gd name="connsiteY141" fmla="*/ 254794 h 1009650"/>
                <a:gd name="connsiteX142" fmla="*/ 1852612 w 2219325"/>
                <a:gd name="connsiteY142" fmla="*/ 242888 h 1009650"/>
                <a:gd name="connsiteX143" fmla="*/ 1916906 w 2219325"/>
                <a:gd name="connsiteY143" fmla="*/ 238125 h 1009650"/>
                <a:gd name="connsiteX144" fmla="*/ 2002631 w 2219325"/>
                <a:gd name="connsiteY144" fmla="*/ 230982 h 1009650"/>
                <a:gd name="connsiteX145" fmla="*/ 2088356 w 2219325"/>
                <a:gd name="connsiteY145" fmla="*/ 221457 h 1009650"/>
                <a:gd name="connsiteX146" fmla="*/ 2157412 w 2219325"/>
                <a:gd name="connsiteY146" fmla="*/ 171450 h 1009650"/>
                <a:gd name="connsiteX147" fmla="*/ 2197893 w 2219325"/>
                <a:gd name="connsiteY147" fmla="*/ 109538 h 1009650"/>
                <a:gd name="connsiteX148" fmla="*/ 2219325 w 2219325"/>
                <a:gd name="connsiteY148" fmla="*/ 54769 h 1009650"/>
                <a:gd name="connsiteX0" fmla="*/ 2219325 w 2219325"/>
                <a:gd name="connsiteY0" fmla="*/ 54769 h 1009650"/>
                <a:gd name="connsiteX1" fmla="*/ 2188368 w 2219325"/>
                <a:gd name="connsiteY1" fmla="*/ 26194 h 1009650"/>
                <a:gd name="connsiteX2" fmla="*/ 2157412 w 2219325"/>
                <a:gd name="connsiteY2" fmla="*/ 14288 h 1009650"/>
                <a:gd name="connsiteX3" fmla="*/ 2128837 w 2219325"/>
                <a:gd name="connsiteY3" fmla="*/ 0 h 1009650"/>
                <a:gd name="connsiteX4" fmla="*/ 2016918 w 2219325"/>
                <a:gd name="connsiteY4" fmla="*/ 4763 h 1009650"/>
                <a:gd name="connsiteX5" fmla="*/ 1900237 w 2219325"/>
                <a:gd name="connsiteY5" fmla="*/ 0 h 1009650"/>
                <a:gd name="connsiteX6" fmla="*/ 1793081 w 2219325"/>
                <a:gd name="connsiteY6" fmla="*/ 4763 h 1009650"/>
                <a:gd name="connsiteX7" fmla="*/ 1733550 w 2219325"/>
                <a:gd name="connsiteY7" fmla="*/ 11907 h 1009650"/>
                <a:gd name="connsiteX8" fmla="*/ 1693068 w 2219325"/>
                <a:gd name="connsiteY8" fmla="*/ 23813 h 1009650"/>
                <a:gd name="connsiteX9" fmla="*/ 1666875 w 2219325"/>
                <a:gd name="connsiteY9" fmla="*/ 71438 h 1009650"/>
                <a:gd name="connsiteX10" fmla="*/ 1635918 w 2219325"/>
                <a:gd name="connsiteY10" fmla="*/ 128588 h 1009650"/>
                <a:gd name="connsiteX11" fmla="*/ 1619250 w 2219325"/>
                <a:gd name="connsiteY11" fmla="*/ 145257 h 1009650"/>
                <a:gd name="connsiteX12" fmla="*/ 1597818 w 2219325"/>
                <a:gd name="connsiteY12" fmla="*/ 140494 h 1009650"/>
                <a:gd name="connsiteX13" fmla="*/ 1588293 w 2219325"/>
                <a:gd name="connsiteY13" fmla="*/ 133350 h 1009650"/>
                <a:gd name="connsiteX14" fmla="*/ 1569243 w 2219325"/>
                <a:gd name="connsiteY14" fmla="*/ 90488 h 1009650"/>
                <a:gd name="connsiteX15" fmla="*/ 1543050 w 2219325"/>
                <a:gd name="connsiteY15" fmla="*/ 47625 h 1009650"/>
                <a:gd name="connsiteX16" fmla="*/ 1528762 w 2219325"/>
                <a:gd name="connsiteY16" fmla="*/ 33338 h 1009650"/>
                <a:gd name="connsiteX17" fmla="*/ 1485899 w 2219325"/>
                <a:gd name="connsiteY17" fmla="*/ 23813 h 1009650"/>
                <a:gd name="connsiteX18" fmla="*/ 1445418 w 2219325"/>
                <a:gd name="connsiteY18" fmla="*/ 30957 h 1009650"/>
                <a:gd name="connsiteX19" fmla="*/ 1435893 w 2219325"/>
                <a:gd name="connsiteY19" fmla="*/ 35719 h 1009650"/>
                <a:gd name="connsiteX20" fmla="*/ 1428750 w 2219325"/>
                <a:gd name="connsiteY20" fmla="*/ 92869 h 1009650"/>
                <a:gd name="connsiteX21" fmla="*/ 1426368 w 2219325"/>
                <a:gd name="connsiteY21" fmla="*/ 152400 h 1009650"/>
                <a:gd name="connsiteX22" fmla="*/ 1400175 w 2219325"/>
                <a:gd name="connsiteY22" fmla="*/ 183357 h 1009650"/>
                <a:gd name="connsiteX23" fmla="*/ 1369218 w 2219325"/>
                <a:gd name="connsiteY23" fmla="*/ 188119 h 1009650"/>
                <a:gd name="connsiteX24" fmla="*/ 1352550 w 2219325"/>
                <a:gd name="connsiteY24" fmla="*/ 190500 h 1009650"/>
                <a:gd name="connsiteX25" fmla="*/ 1354931 w 2219325"/>
                <a:gd name="connsiteY25" fmla="*/ 130969 h 1009650"/>
                <a:gd name="connsiteX26" fmla="*/ 1352550 w 2219325"/>
                <a:gd name="connsiteY26" fmla="*/ 100013 h 1009650"/>
                <a:gd name="connsiteX27" fmla="*/ 1343025 w 2219325"/>
                <a:gd name="connsiteY27" fmla="*/ 76200 h 1009650"/>
                <a:gd name="connsiteX28" fmla="*/ 1323975 w 2219325"/>
                <a:gd name="connsiteY28" fmla="*/ 73819 h 1009650"/>
                <a:gd name="connsiteX29" fmla="*/ 1312068 w 2219325"/>
                <a:gd name="connsiteY29" fmla="*/ 90488 h 1009650"/>
                <a:gd name="connsiteX30" fmla="*/ 1302543 w 2219325"/>
                <a:gd name="connsiteY30" fmla="*/ 116682 h 1009650"/>
                <a:gd name="connsiteX31" fmla="*/ 1285875 w 2219325"/>
                <a:gd name="connsiteY31" fmla="*/ 128588 h 1009650"/>
                <a:gd name="connsiteX32" fmla="*/ 1269206 w 2219325"/>
                <a:gd name="connsiteY32" fmla="*/ 111919 h 1009650"/>
                <a:gd name="connsiteX33" fmla="*/ 1262062 w 2219325"/>
                <a:gd name="connsiteY33" fmla="*/ 71438 h 1009650"/>
                <a:gd name="connsiteX34" fmla="*/ 1252537 w 2219325"/>
                <a:gd name="connsiteY34" fmla="*/ 40482 h 1009650"/>
                <a:gd name="connsiteX35" fmla="*/ 1231106 w 2219325"/>
                <a:gd name="connsiteY35" fmla="*/ 35719 h 1009650"/>
                <a:gd name="connsiteX36" fmla="*/ 1195387 w 2219325"/>
                <a:gd name="connsiteY36" fmla="*/ 42863 h 1009650"/>
                <a:gd name="connsiteX37" fmla="*/ 1195387 w 2219325"/>
                <a:gd name="connsiteY37" fmla="*/ 97632 h 1009650"/>
                <a:gd name="connsiteX38" fmla="*/ 1188243 w 2219325"/>
                <a:gd name="connsiteY38" fmla="*/ 166688 h 1009650"/>
                <a:gd name="connsiteX39" fmla="*/ 1190625 w 2219325"/>
                <a:gd name="connsiteY39" fmla="*/ 230982 h 1009650"/>
                <a:gd name="connsiteX40" fmla="*/ 1181100 w 2219325"/>
                <a:gd name="connsiteY40" fmla="*/ 309563 h 1009650"/>
                <a:gd name="connsiteX41" fmla="*/ 1169193 w 2219325"/>
                <a:gd name="connsiteY41" fmla="*/ 378619 h 1009650"/>
                <a:gd name="connsiteX42" fmla="*/ 1152525 w 2219325"/>
                <a:gd name="connsiteY42" fmla="*/ 438150 h 1009650"/>
                <a:gd name="connsiteX43" fmla="*/ 1138237 w 2219325"/>
                <a:gd name="connsiteY43" fmla="*/ 471488 h 1009650"/>
                <a:gd name="connsiteX44" fmla="*/ 1121568 w 2219325"/>
                <a:gd name="connsiteY44" fmla="*/ 478632 h 1009650"/>
                <a:gd name="connsiteX45" fmla="*/ 1090612 w 2219325"/>
                <a:gd name="connsiteY45" fmla="*/ 469107 h 1009650"/>
                <a:gd name="connsiteX46" fmla="*/ 1064418 w 2219325"/>
                <a:gd name="connsiteY46" fmla="*/ 404813 h 1009650"/>
                <a:gd name="connsiteX47" fmla="*/ 1062037 w 2219325"/>
                <a:gd name="connsiteY47" fmla="*/ 350044 h 1009650"/>
                <a:gd name="connsiteX48" fmla="*/ 1064418 w 2219325"/>
                <a:gd name="connsiteY48" fmla="*/ 259557 h 1009650"/>
                <a:gd name="connsiteX49" fmla="*/ 1059656 w 2219325"/>
                <a:gd name="connsiteY49" fmla="*/ 195263 h 1009650"/>
                <a:gd name="connsiteX50" fmla="*/ 1059656 w 2219325"/>
                <a:gd name="connsiteY50" fmla="*/ 107157 h 1009650"/>
                <a:gd name="connsiteX51" fmla="*/ 1057275 w 2219325"/>
                <a:gd name="connsiteY51" fmla="*/ 69057 h 1009650"/>
                <a:gd name="connsiteX52" fmla="*/ 1040606 w 2219325"/>
                <a:gd name="connsiteY52" fmla="*/ 59532 h 1009650"/>
                <a:gd name="connsiteX53" fmla="*/ 992981 w 2219325"/>
                <a:gd name="connsiteY53" fmla="*/ 50007 h 1009650"/>
                <a:gd name="connsiteX54" fmla="*/ 964406 w 2219325"/>
                <a:gd name="connsiteY54" fmla="*/ 54769 h 1009650"/>
                <a:gd name="connsiteX55" fmla="*/ 919162 w 2219325"/>
                <a:gd name="connsiteY55" fmla="*/ 64294 h 1009650"/>
                <a:gd name="connsiteX56" fmla="*/ 895350 w 2219325"/>
                <a:gd name="connsiteY56" fmla="*/ 78582 h 1009650"/>
                <a:gd name="connsiteX57" fmla="*/ 892968 w 2219325"/>
                <a:gd name="connsiteY57" fmla="*/ 157163 h 1009650"/>
                <a:gd name="connsiteX58" fmla="*/ 890587 w 2219325"/>
                <a:gd name="connsiteY58" fmla="*/ 259557 h 1009650"/>
                <a:gd name="connsiteX59" fmla="*/ 883443 w 2219325"/>
                <a:gd name="connsiteY59" fmla="*/ 307182 h 1009650"/>
                <a:gd name="connsiteX60" fmla="*/ 869156 w 2219325"/>
                <a:gd name="connsiteY60" fmla="*/ 371475 h 1009650"/>
                <a:gd name="connsiteX61" fmla="*/ 852487 w 2219325"/>
                <a:gd name="connsiteY61" fmla="*/ 411957 h 1009650"/>
                <a:gd name="connsiteX62" fmla="*/ 828675 w 2219325"/>
                <a:gd name="connsiteY62" fmla="*/ 440532 h 1009650"/>
                <a:gd name="connsiteX63" fmla="*/ 814387 w 2219325"/>
                <a:gd name="connsiteY63" fmla="*/ 445294 h 1009650"/>
                <a:gd name="connsiteX64" fmla="*/ 778668 w 2219325"/>
                <a:gd name="connsiteY64" fmla="*/ 431007 h 1009650"/>
                <a:gd name="connsiteX65" fmla="*/ 735806 w 2219325"/>
                <a:gd name="connsiteY65" fmla="*/ 383382 h 1009650"/>
                <a:gd name="connsiteX66" fmla="*/ 683418 w 2219325"/>
                <a:gd name="connsiteY66" fmla="*/ 309563 h 1009650"/>
                <a:gd name="connsiteX67" fmla="*/ 659606 w 2219325"/>
                <a:gd name="connsiteY67" fmla="*/ 254794 h 1009650"/>
                <a:gd name="connsiteX68" fmla="*/ 650081 w 2219325"/>
                <a:gd name="connsiteY68" fmla="*/ 221457 h 1009650"/>
                <a:gd name="connsiteX69" fmla="*/ 657225 w 2219325"/>
                <a:gd name="connsiteY69" fmla="*/ 123825 h 1009650"/>
                <a:gd name="connsiteX70" fmla="*/ 654843 w 2219325"/>
                <a:gd name="connsiteY70" fmla="*/ 69057 h 1009650"/>
                <a:gd name="connsiteX71" fmla="*/ 631031 w 2219325"/>
                <a:gd name="connsiteY71" fmla="*/ 40482 h 1009650"/>
                <a:gd name="connsiteX72" fmla="*/ 609600 w 2219325"/>
                <a:gd name="connsiteY72" fmla="*/ 33338 h 1009650"/>
                <a:gd name="connsiteX73" fmla="*/ 595312 w 2219325"/>
                <a:gd name="connsiteY73" fmla="*/ 45244 h 1009650"/>
                <a:gd name="connsiteX74" fmla="*/ 585787 w 2219325"/>
                <a:gd name="connsiteY74" fmla="*/ 142875 h 1009650"/>
                <a:gd name="connsiteX75" fmla="*/ 576262 w 2219325"/>
                <a:gd name="connsiteY75" fmla="*/ 278607 h 1009650"/>
                <a:gd name="connsiteX76" fmla="*/ 571500 w 2219325"/>
                <a:gd name="connsiteY76" fmla="*/ 369094 h 1009650"/>
                <a:gd name="connsiteX77" fmla="*/ 550068 w 2219325"/>
                <a:gd name="connsiteY77" fmla="*/ 476250 h 1009650"/>
                <a:gd name="connsiteX78" fmla="*/ 533400 w 2219325"/>
                <a:gd name="connsiteY78" fmla="*/ 554832 h 1009650"/>
                <a:gd name="connsiteX79" fmla="*/ 507206 w 2219325"/>
                <a:gd name="connsiteY79" fmla="*/ 654844 h 1009650"/>
                <a:gd name="connsiteX80" fmla="*/ 495300 w 2219325"/>
                <a:gd name="connsiteY80" fmla="*/ 707232 h 1009650"/>
                <a:gd name="connsiteX81" fmla="*/ 478631 w 2219325"/>
                <a:gd name="connsiteY81" fmla="*/ 738188 h 1009650"/>
                <a:gd name="connsiteX82" fmla="*/ 457200 w 2219325"/>
                <a:gd name="connsiteY82" fmla="*/ 738188 h 1009650"/>
                <a:gd name="connsiteX83" fmla="*/ 440531 w 2219325"/>
                <a:gd name="connsiteY83" fmla="*/ 685800 h 1009650"/>
                <a:gd name="connsiteX84" fmla="*/ 426243 w 2219325"/>
                <a:gd name="connsiteY84" fmla="*/ 614363 h 1009650"/>
                <a:gd name="connsiteX85" fmla="*/ 426243 w 2219325"/>
                <a:gd name="connsiteY85" fmla="*/ 614363 h 1009650"/>
                <a:gd name="connsiteX86" fmla="*/ 414337 w 2219325"/>
                <a:gd name="connsiteY86" fmla="*/ 623888 h 1009650"/>
                <a:gd name="connsiteX87" fmla="*/ 416718 w 2219325"/>
                <a:gd name="connsiteY87" fmla="*/ 707232 h 1009650"/>
                <a:gd name="connsiteX88" fmla="*/ 404812 w 2219325"/>
                <a:gd name="connsiteY88" fmla="*/ 764382 h 1009650"/>
                <a:gd name="connsiteX89" fmla="*/ 402431 w 2219325"/>
                <a:gd name="connsiteY89" fmla="*/ 785813 h 1009650"/>
                <a:gd name="connsiteX90" fmla="*/ 378618 w 2219325"/>
                <a:gd name="connsiteY90" fmla="*/ 800100 h 1009650"/>
                <a:gd name="connsiteX91" fmla="*/ 361950 w 2219325"/>
                <a:gd name="connsiteY91" fmla="*/ 792957 h 1009650"/>
                <a:gd name="connsiteX92" fmla="*/ 345281 w 2219325"/>
                <a:gd name="connsiteY92" fmla="*/ 716757 h 1009650"/>
                <a:gd name="connsiteX93" fmla="*/ 328612 w 2219325"/>
                <a:gd name="connsiteY93" fmla="*/ 642938 h 1009650"/>
                <a:gd name="connsiteX94" fmla="*/ 304800 w 2219325"/>
                <a:gd name="connsiteY94" fmla="*/ 538163 h 1009650"/>
                <a:gd name="connsiteX95" fmla="*/ 302418 w 2219325"/>
                <a:gd name="connsiteY95" fmla="*/ 469107 h 1009650"/>
                <a:gd name="connsiteX96" fmla="*/ 302418 w 2219325"/>
                <a:gd name="connsiteY96" fmla="*/ 407194 h 1009650"/>
                <a:gd name="connsiteX97" fmla="*/ 309562 w 2219325"/>
                <a:gd name="connsiteY97" fmla="*/ 326232 h 1009650"/>
                <a:gd name="connsiteX98" fmla="*/ 321468 w 2219325"/>
                <a:gd name="connsiteY98" fmla="*/ 252413 h 1009650"/>
                <a:gd name="connsiteX99" fmla="*/ 333375 w 2219325"/>
                <a:gd name="connsiteY99" fmla="*/ 173832 h 1009650"/>
                <a:gd name="connsiteX100" fmla="*/ 335756 w 2219325"/>
                <a:gd name="connsiteY100" fmla="*/ 107157 h 1009650"/>
                <a:gd name="connsiteX101" fmla="*/ 342900 w 2219325"/>
                <a:gd name="connsiteY101" fmla="*/ 69057 h 1009650"/>
                <a:gd name="connsiteX102" fmla="*/ 342900 w 2219325"/>
                <a:gd name="connsiteY102" fmla="*/ 19050 h 1009650"/>
                <a:gd name="connsiteX103" fmla="*/ 333375 w 2219325"/>
                <a:gd name="connsiteY103" fmla="*/ 14288 h 1009650"/>
                <a:gd name="connsiteX104" fmla="*/ 316706 w 2219325"/>
                <a:gd name="connsiteY104" fmla="*/ 19050 h 1009650"/>
                <a:gd name="connsiteX105" fmla="*/ 302418 w 2219325"/>
                <a:gd name="connsiteY105" fmla="*/ 52388 h 1009650"/>
                <a:gd name="connsiteX106" fmla="*/ 292893 w 2219325"/>
                <a:gd name="connsiteY106" fmla="*/ 126207 h 1009650"/>
                <a:gd name="connsiteX107" fmla="*/ 283368 w 2219325"/>
                <a:gd name="connsiteY107" fmla="*/ 204788 h 1009650"/>
                <a:gd name="connsiteX108" fmla="*/ 252412 w 2219325"/>
                <a:gd name="connsiteY108" fmla="*/ 361950 h 1009650"/>
                <a:gd name="connsiteX109" fmla="*/ 223837 w 2219325"/>
                <a:gd name="connsiteY109" fmla="*/ 478632 h 1009650"/>
                <a:gd name="connsiteX110" fmla="*/ 190500 w 2219325"/>
                <a:gd name="connsiteY110" fmla="*/ 583407 h 1009650"/>
                <a:gd name="connsiteX111" fmla="*/ 159543 w 2219325"/>
                <a:gd name="connsiteY111" fmla="*/ 673894 h 1009650"/>
                <a:gd name="connsiteX112" fmla="*/ 116681 w 2219325"/>
                <a:gd name="connsiteY112" fmla="*/ 764382 h 1009650"/>
                <a:gd name="connsiteX113" fmla="*/ 71437 w 2219325"/>
                <a:gd name="connsiteY113" fmla="*/ 840582 h 1009650"/>
                <a:gd name="connsiteX114" fmla="*/ 45243 w 2219325"/>
                <a:gd name="connsiteY114" fmla="*/ 897732 h 1009650"/>
                <a:gd name="connsiteX115" fmla="*/ 21431 w 2219325"/>
                <a:gd name="connsiteY115" fmla="*/ 940594 h 1009650"/>
                <a:gd name="connsiteX116" fmla="*/ 7143 w 2219325"/>
                <a:gd name="connsiteY116" fmla="*/ 983457 h 1009650"/>
                <a:gd name="connsiteX117" fmla="*/ 0 w 2219325"/>
                <a:gd name="connsiteY117" fmla="*/ 1009650 h 1009650"/>
                <a:gd name="connsiteX118" fmla="*/ 33337 w 2219325"/>
                <a:gd name="connsiteY118" fmla="*/ 959644 h 1009650"/>
                <a:gd name="connsiteX119" fmla="*/ 100012 w 2219325"/>
                <a:gd name="connsiteY119" fmla="*/ 914400 h 1009650"/>
                <a:gd name="connsiteX120" fmla="*/ 188118 w 2219325"/>
                <a:gd name="connsiteY120" fmla="*/ 878682 h 1009650"/>
                <a:gd name="connsiteX121" fmla="*/ 300037 w 2219325"/>
                <a:gd name="connsiteY121" fmla="*/ 838200 h 1009650"/>
                <a:gd name="connsiteX122" fmla="*/ 392906 w 2219325"/>
                <a:gd name="connsiteY122" fmla="*/ 821532 h 1009650"/>
                <a:gd name="connsiteX123" fmla="*/ 514350 w 2219325"/>
                <a:gd name="connsiteY123" fmla="*/ 804863 h 1009650"/>
                <a:gd name="connsiteX124" fmla="*/ 638175 w 2219325"/>
                <a:gd name="connsiteY124" fmla="*/ 783432 h 1009650"/>
                <a:gd name="connsiteX125" fmla="*/ 728662 w 2219325"/>
                <a:gd name="connsiteY125" fmla="*/ 771525 h 1009650"/>
                <a:gd name="connsiteX126" fmla="*/ 857250 w 2219325"/>
                <a:gd name="connsiteY126" fmla="*/ 757238 h 1009650"/>
                <a:gd name="connsiteX127" fmla="*/ 962025 w 2219325"/>
                <a:gd name="connsiteY127" fmla="*/ 731044 h 1009650"/>
                <a:gd name="connsiteX128" fmla="*/ 1035843 w 2219325"/>
                <a:gd name="connsiteY128" fmla="*/ 695325 h 1009650"/>
                <a:gd name="connsiteX129" fmla="*/ 1116806 w 2219325"/>
                <a:gd name="connsiteY129" fmla="*/ 652463 h 1009650"/>
                <a:gd name="connsiteX130" fmla="*/ 1197768 w 2219325"/>
                <a:gd name="connsiteY130" fmla="*/ 585788 h 1009650"/>
                <a:gd name="connsiteX131" fmla="*/ 1264443 w 2219325"/>
                <a:gd name="connsiteY131" fmla="*/ 523875 h 1009650"/>
                <a:gd name="connsiteX132" fmla="*/ 1300162 w 2219325"/>
                <a:gd name="connsiteY132" fmla="*/ 492919 h 1009650"/>
                <a:gd name="connsiteX133" fmla="*/ 1326356 w 2219325"/>
                <a:gd name="connsiteY133" fmla="*/ 464344 h 1009650"/>
                <a:gd name="connsiteX134" fmla="*/ 1412081 w 2219325"/>
                <a:gd name="connsiteY134" fmla="*/ 457200 h 1009650"/>
                <a:gd name="connsiteX135" fmla="*/ 1497806 w 2219325"/>
                <a:gd name="connsiteY135" fmla="*/ 450057 h 1009650"/>
                <a:gd name="connsiteX136" fmla="*/ 1566862 w 2219325"/>
                <a:gd name="connsiteY136" fmla="*/ 450057 h 1009650"/>
                <a:gd name="connsiteX137" fmla="*/ 1669256 w 2219325"/>
                <a:gd name="connsiteY137" fmla="*/ 450057 h 1009650"/>
                <a:gd name="connsiteX138" fmla="*/ 1707356 w 2219325"/>
                <a:gd name="connsiteY138" fmla="*/ 431007 h 1009650"/>
                <a:gd name="connsiteX139" fmla="*/ 1738312 w 2219325"/>
                <a:gd name="connsiteY139" fmla="*/ 366713 h 1009650"/>
                <a:gd name="connsiteX140" fmla="*/ 1769268 w 2219325"/>
                <a:gd name="connsiteY140" fmla="*/ 292894 h 1009650"/>
                <a:gd name="connsiteX141" fmla="*/ 1814512 w 2219325"/>
                <a:gd name="connsiteY141" fmla="*/ 254794 h 1009650"/>
                <a:gd name="connsiteX142" fmla="*/ 1852612 w 2219325"/>
                <a:gd name="connsiteY142" fmla="*/ 242888 h 1009650"/>
                <a:gd name="connsiteX143" fmla="*/ 1916906 w 2219325"/>
                <a:gd name="connsiteY143" fmla="*/ 238125 h 1009650"/>
                <a:gd name="connsiteX144" fmla="*/ 2002631 w 2219325"/>
                <a:gd name="connsiteY144" fmla="*/ 230982 h 1009650"/>
                <a:gd name="connsiteX145" fmla="*/ 2088356 w 2219325"/>
                <a:gd name="connsiteY145" fmla="*/ 221457 h 1009650"/>
                <a:gd name="connsiteX146" fmla="*/ 2157412 w 2219325"/>
                <a:gd name="connsiteY146" fmla="*/ 171450 h 1009650"/>
                <a:gd name="connsiteX147" fmla="*/ 2197893 w 2219325"/>
                <a:gd name="connsiteY147" fmla="*/ 109538 h 1009650"/>
                <a:gd name="connsiteX148" fmla="*/ 2219325 w 2219325"/>
                <a:gd name="connsiteY148" fmla="*/ 54769 h 1009650"/>
                <a:gd name="connsiteX0" fmla="*/ 2219325 w 2219325"/>
                <a:gd name="connsiteY0" fmla="*/ 54769 h 1009650"/>
                <a:gd name="connsiteX1" fmla="*/ 2188368 w 2219325"/>
                <a:gd name="connsiteY1" fmla="*/ 26194 h 1009650"/>
                <a:gd name="connsiteX2" fmla="*/ 2157412 w 2219325"/>
                <a:gd name="connsiteY2" fmla="*/ 14288 h 1009650"/>
                <a:gd name="connsiteX3" fmla="*/ 2128837 w 2219325"/>
                <a:gd name="connsiteY3" fmla="*/ 0 h 1009650"/>
                <a:gd name="connsiteX4" fmla="*/ 2016918 w 2219325"/>
                <a:gd name="connsiteY4" fmla="*/ 4763 h 1009650"/>
                <a:gd name="connsiteX5" fmla="*/ 1900237 w 2219325"/>
                <a:gd name="connsiteY5" fmla="*/ 0 h 1009650"/>
                <a:gd name="connsiteX6" fmla="*/ 1793081 w 2219325"/>
                <a:gd name="connsiteY6" fmla="*/ 4763 h 1009650"/>
                <a:gd name="connsiteX7" fmla="*/ 1733550 w 2219325"/>
                <a:gd name="connsiteY7" fmla="*/ 11907 h 1009650"/>
                <a:gd name="connsiteX8" fmla="*/ 1693068 w 2219325"/>
                <a:gd name="connsiteY8" fmla="*/ 23813 h 1009650"/>
                <a:gd name="connsiteX9" fmla="*/ 1666875 w 2219325"/>
                <a:gd name="connsiteY9" fmla="*/ 71438 h 1009650"/>
                <a:gd name="connsiteX10" fmla="*/ 1635918 w 2219325"/>
                <a:gd name="connsiteY10" fmla="*/ 128588 h 1009650"/>
                <a:gd name="connsiteX11" fmla="*/ 1619250 w 2219325"/>
                <a:gd name="connsiteY11" fmla="*/ 145257 h 1009650"/>
                <a:gd name="connsiteX12" fmla="*/ 1597818 w 2219325"/>
                <a:gd name="connsiteY12" fmla="*/ 140494 h 1009650"/>
                <a:gd name="connsiteX13" fmla="*/ 1588293 w 2219325"/>
                <a:gd name="connsiteY13" fmla="*/ 133350 h 1009650"/>
                <a:gd name="connsiteX14" fmla="*/ 1569243 w 2219325"/>
                <a:gd name="connsiteY14" fmla="*/ 90488 h 1009650"/>
                <a:gd name="connsiteX15" fmla="*/ 1543050 w 2219325"/>
                <a:gd name="connsiteY15" fmla="*/ 47625 h 1009650"/>
                <a:gd name="connsiteX16" fmla="*/ 1528762 w 2219325"/>
                <a:gd name="connsiteY16" fmla="*/ 33338 h 1009650"/>
                <a:gd name="connsiteX17" fmla="*/ 1485899 w 2219325"/>
                <a:gd name="connsiteY17" fmla="*/ 23813 h 1009650"/>
                <a:gd name="connsiteX18" fmla="*/ 1438274 w 2219325"/>
                <a:gd name="connsiteY18" fmla="*/ 30957 h 1009650"/>
                <a:gd name="connsiteX19" fmla="*/ 1435893 w 2219325"/>
                <a:gd name="connsiteY19" fmla="*/ 35719 h 1009650"/>
                <a:gd name="connsiteX20" fmla="*/ 1428750 w 2219325"/>
                <a:gd name="connsiteY20" fmla="*/ 92869 h 1009650"/>
                <a:gd name="connsiteX21" fmla="*/ 1426368 w 2219325"/>
                <a:gd name="connsiteY21" fmla="*/ 152400 h 1009650"/>
                <a:gd name="connsiteX22" fmla="*/ 1400175 w 2219325"/>
                <a:gd name="connsiteY22" fmla="*/ 183357 h 1009650"/>
                <a:gd name="connsiteX23" fmla="*/ 1369218 w 2219325"/>
                <a:gd name="connsiteY23" fmla="*/ 188119 h 1009650"/>
                <a:gd name="connsiteX24" fmla="*/ 1352550 w 2219325"/>
                <a:gd name="connsiteY24" fmla="*/ 190500 h 1009650"/>
                <a:gd name="connsiteX25" fmla="*/ 1354931 w 2219325"/>
                <a:gd name="connsiteY25" fmla="*/ 130969 h 1009650"/>
                <a:gd name="connsiteX26" fmla="*/ 1352550 w 2219325"/>
                <a:gd name="connsiteY26" fmla="*/ 100013 h 1009650"/>
                <a:gd name="connsiteX27" fmla="*/ 1343025 w 2219325"/>
                <a:gd name="connsiteY27" fmla="*/ 76200 h 1009650"/>
                <a:gd name="connsiteX28" fmla="*/ 1323975 w 2219325"/>
                <a:gd name="connsiteY28" fmla="*/ 73819 h 1009650"/>
                <a:gd name="connsiteX29" fmla="*/ 1312068 w 2219325"/>
                <a:gd name="connsiteY29" fmla="*/ 90488 h 1009650"/>
                <a:gd name="connsiteX30" fmla="*/ 1302543 w 2219325"/>
                <a:gd name="connsiteY30" fmla="*/ 116682 h 1009650"/>
                <a:gd name="connsiteX31" fmla="*/ 1285875 w 2219325"/>
                <a:gd name="connsiteY31" fmla="*/ 128588 h 1009650"/>
                <a:gd name="connsiteX32" fmla="*/ 1269206 w 2219325"/>
                <a:gd name="connsiteY32" fmla="*/ 111919 h 1009650"/>
                <a:gd name="connsiteX33" fmla="*/ 1262062 w 2219325"/>
                <a:gd name="connsiteY33" fmla="*/ 71438 h 1009650"/>
                <a:gd name="connsiteX34" fmla="*/ 1252537 w 2219325"/>
                <a:gd name="connsiteY34" fmla="*/ 40482 h 1009650"/>
                <a:gd name="connsiteX35" fmla="*/ 1231106 w 2219325"/>
                <a:gd name="connsiteY35" fmla="*/ 35719 h 1009650"/>
                <a:gd name="connsiteX36" fmla="*/ 1195387 w 2219325"/>
                <a:gd name="connsiteY36" fmla="*/ 42863 h 1009650"/>
                <a:gd name="connsiteX37" fmla="*/ 1195387 w 2219325"/>
                <a:gd name="connsiteY37" fmla="*/ 97632 h 1009650"/>
                <a:gd name="connsiteX38" fmla="*/ 1188243 w 2219325"/>
                <a:gd name="connsiteY38" fmla="*/ 166688 h 1009650"/>
                <a:gd name="connsiteX39" fmla="*/ 1190625 w 2219325"/>
                <a:gd name="connsiteY39" fmla="*/ 230982 h 1009650"/>
                <a:gd name="connsiteX40" fmla="*/ 1181100 w 2219325"/>
                <a:gd name="connsiteY40" fmla="*/ 309563 h 1009650"/>
                <a:gd name="connsiteX41" fmla="*/ 1169193 w 2219325"/>
                <a:gd name="connsiteY41" fmla="*/ 378619 h 1009650"/>
                <a:gd name="connsiteX42" fmla="*/ 1152525 w 2219325"/>
                <a:gd name="connsiteY42" fmla="*/ 438150 h 1009650"/>
                <a:gd name="connsiteX43" fmla="*/ 1138237 w 2219325"/>
                <a:gd name="connsiteY43" fmla="*/ 471488 h 1009650"/>
                <a:gd name="connsiteX44" fmla="*/ 1121568 w 2219325"/>
                <a:gd name="connsiteY44" fmla="*/ 478632 h 1009650"/>
                <a:gd name="connsiteX45" fmla="*/ 1090612 w 2219325"/>
                <a:gd name="connsiteY45" fmla="*/ 469107 h 1009650"/>
                <a:gd name="connsiteX46" fmla="*/ 1064418 w 2219325"/>
                <a:gd name="connsiteY46" fmla="*/ 404813 h 1009650"/>
                <a:gd name="connsiteX47" fmla="*/ 1062037 w 2219325"/>
                <a:gd name="connsiteY47" fmla="*/ 350044 h 1009650"/>
                <a:gd name="connsiteX48" fmla="*/ 1064418 w 2219325"/>
                <a:gd name="connsiteY48" fmla="*/ 259557 h 1009650"/>
                <a:gd name="connsiteX49" fmla="*/ 1059656 w 2219325"/>
                <a:gd name="connsiteY49" fmla="*/ 195263 h 1009650"/>
                <a:gd name="connsiteX50" fmla="*/ 1059656 w 2219325"/>
                <a:gd name="connsiteY50" fmla="*/ 107157 h 1009650"/>
                <a:gd name="connsiteX51" fmla="*/ 1057275 w 2219325"/>
                <a:gd name="connsiteY51" fmla="*/ 69057 h 1009650"/>
                <a:gd name="connsiteX52" fmla="*/ 1040606 w 2219325"/>
                <a:gd name="connsiteY52" fmla="*/ 59532 h 1009650"/>
                <a:gd name="connsiteX53" fmla="*/ 992981 w 2219325"/>
                <a:gd name="connsiteY53" fmla="*/ 50007 h 1009650"/>
                <a:gd name="connsiteX54" fmla="*/ 964406 w 2219325"/>
                <a:gd name="connsiteY54" fmla="*/ 54769 h 1009650"/>
                <a:gd name="connsiteX55" fmla="*/ 919162 w 2219325"/>
                <a:gd name="connsiteY55" fmla="*/ 64294 h 1009650"/>
                <a:gd name="connsiteX56" fmla="*/ 895350 w 2219325"/>
                <a:gd name="connsiteY56" fmla="*/ 78582 h 1009650"/>
                <a:gd name="connsiteX57" fmla="*/ 892968 w 2219325"/>
                <a:gd name="connsiteY57" fmla="*/ 157163 h 1009650"/>
                <a:gd name="connsiteX58" fmla="*/ 890587 w 2219325"/>
                <a:gd name="connsiteY58" fmla="*/ 259557 h 1009650"/>
                <a:gd name="connsiteX59" fmla="*/ 883443 w 2219325"/>
                <a:gd name="connsiteY59" fmla="*/ 307182 h 1009650"/>
                <a:gd name="connsiteX60" fmla="*/ 869156 w 2219325"/>
                <a:gd name="connsiteY60" fmla="*/ 371475 h 1009650"/>
                <a:gd name="connsiteX61" fmla="*/ 852487 w 2219325"/>
                <a:gd name="connsiteY61" fmla="*/ 411957 h 1009650"/>
                <a:gd name="connsiteX62" fmla="*/ 828675 w 2219325"/>
                <a:gd name="connsiteY62" fmla="*/ 440532 h 1009650"/>
                <a:gd name="connsiteX63" fmla="*/ 814387 w 2219325"/>
                <a:gd name="connsiteY63" fmla="*/ 445294 h 1009650"/>
                <a:gd name="connsiteX64" fmla="*/ 778668 w 2219325"/>
                <a:gd name="connsiteY64" fmla="*/ 431007 h 1009650"/>
                <a:gd name="connsiteX65" fmla="*/ 735806 w 2219325"/>
                <a:gd name="connsiteY65" fmla="*/ 383382 h 1009650"/>
                <a:gd name="connsiteX66" fmla="*/ 683418 w 2219325"/>
                <a:gd name="connsiteY66" fmla="*/ 309563 h 1009650"/>
                <a:gd name="connsiteX67" fmla="*/ 659606 w 2219325"/>
                <a:gd name="connsiteY67" fmla="*/ 254794 h 1009650"/>
                <a:gd name="connsiteX68" fmla="*/ 650081 w 2219325"/>
                <a:gd name="connsiteY68" fmla="*/ 221457 h 1009650"/>
                <a:gd name="connsiteX69" fmla="*/ 657225 w 2219325"/>
                <a:gd name="connsiteY69" fmla="*/ 123825 h 1009650"/>
                <a:gd name="connsiteX70" fmla="*/ 654843 w 2219325"/>
                <a:gd name="connsiteY70" fmla="*/ 69057 h 1009650"/>
                <a:gd name="connsiteX71" fmla="*/ 631031 w 2219325"/>
                <a:gd name="connsiteY71" fmla="*/ 40482 h 1009650"/>
                <a:gd name="connsiteX72" fmla="*/ 609600 w 2219325"/>
                <a:gd name="connsiteY72" fmla="*/ 33338 h 1009650"/>
                <a:gd name="connsiteX73" fmla="*/ 595312 w 2219325"/>
                <a:gd name="connsiteY73" fmla="*/ 45244 h 1009650"/>
                <a:gd name="connsiteX74" fmla="*/ 585787 w 2219325"/>
                <a:gd name="connsiteY74" fmla="*/ 142875 h 1009650"/>
                <a:gd name="connsiteX75" fmla="*/ 576262 w 2219325"/>
                <a:gd name="connsiteY75" fmla="*/ 278607 h 1009650"/>
                <a:gd name="connsiteX76" fmla="*/ 571500 w 2219325"/>
                <a:gd name="connsiteY76" fmla="*/ 369094 h 1009650"/>
                <a:gd name="connsiteX77" fmla="*/ 550068 w 2219325"/>
                <a:gd name="connsiteY77" fmla="*/ 476250 h 1009650"/>
                <a:gd name="connsiteX78" fmla="*/ 533400 w 2219325"/>
                <a:gd name="connsiteY78" fmla="*/ 554832 h 1009650"/>
                <a:gd name="connsiteX79" fmla="*/ 507206 w 2219325"/>
                <a:gd name="connsiteY79" fmla="*/ 654844 h 1009650"/>
                <a:gd name="connsiteX80" fmla="*/ 495300 w 2219325"/>
                <a:gd name="connsiteY80" fmla="*/ 707232 h 1009650"/>
                <a:gd name="connsiteX81" fmla="*/ 478631 w 2219325"/>
                <a:gd name="connsiteY81" fmla="*/ 738188 h 1009650"/>
                <a:gd name="connsiteX82" fmla="*/ 457200 w 2219325"/>
                <a:gd name="connsiteY82" fmla="*/ 738188 h 1009650"/>
                <a:gd name="connsiteX83" fmla="*/ 440531 w 2219325"/>
                <a:gd name="connsiteY83" fmla="*/ 685800 h 1009650"/>
                <a:gd name="connsiteX84" fmla="*/ 426243 w 2219325"/>
                <a:gd name="connsiteY84" fmla="*/ 614363 h 1009650"/>
                <a:gd name="connsiteX85" fmla="*/ 426243 w 2219325"/>
                <a:gd name="connsiteY85" fmla="*/ 614363 h 1009650"/>
                <a:gd name="connsiteX86" fmla="*/ 414337 w 2219325"/>
                <a:gd name="connsiteY86" fmla="*/ 623888 h 1009650"/>
                <a:gd name="connsiteX87" fmla="*/ 416718 w 2219325"/>
                <a:gd name="connsiteY87" fmla="*/ 707232 h 1009650"/>
                <a:gd name="connsiteX88" fmla="*/ 404812 w 2219325"/>
                <a:gd name="connsiteY88" fmla="*/ 764382 h 1009650"/>
                <a:gd name="connsiteX89" fmla="*/ 402431 w 2219325"/>
                <a:gd name="connsiteY89" fmla="*/ 785813 h 1009650"/>
                <a:gd name="connsiteX90" fmla="*/ 378618 w 2219325"/>
                <a:gd name="connsiteY90" fmla="*/ 800100 h 1009650"/>
                <a:gd name="connsiteX91" fmla="*/ 361950 w 2219325"/>
                <a:gd name="connsiteY91" fmla="*/ 792957 h 1009650"/>
                <a:gd name="connsiteX92" fmla="*/ 345281 w 2219325"/>
                <a:gd name="connsiteY92" fmla="*/ 716757 h 1009650"/>
                <a:gd name="connsiteX93" fmla="*/ 328612 w 2219325"/>
                <a:gd name="connsiteY93" fmla="*/ 642938 h 1009650"/>
                <a:gd name="connsiteX94" fmla="*/ 304800 w 2219325"/>
                <a:gd name="connsiteY94" fmla="*/ 538163 h 1009650"/>
                <a:gd name="connsiteX95" fmla="*/ 302418 w 2219325"/>
                <a:gd name="connsiteY95" fmla="*/ 469107 h 1009650"/>
                <a:gd name="connsiteX96" fmla="*/ 302418 w 2219325"/>
                <a:gd name="connsiteY96" fmla="*/ 407194 h 1009650"/>
                <a:gd name="connsiteX97" fmla="*/ 309562 w 2219325"/>
                <a:gd name="connsiteY97" fmla="*/ 326232 h 1009650"/>
                <a:gd name="connsiteX98" fmla="*/ 321468 w 2219325"/>
                <a:gd name="connsiteY98" fmla="*/ 252413 h 1009650"/>
                <a:gd name="connsiteX99" fmla="*/ 333375 w 2219325"/>
                <a:gd name="connsiteY99" fmla="*/ 173832 h 1009650"/>
                <a:gd name="connsiteX100" fmla="*/ 335756 w 2219325"/>
                <a:gd name="connsiteY100" fmla="*/ 107157 h 1009650"/>
                <a:gd name="connsiteX101" fmla="*/ 342900 w 2219325"/>
                <a:gd name="connsiteY101" fmla="*/ 69057 h 1009650"/>
                <a:gd name="connsiteX102" fmla="*/ 342900 w 2219325"/>
                <a:gd name="connsiteY102" fmla="*/ 19050 h 1009650"/>
                <a:gd name="connsiteX103" fmla="*/ 333375 w 2219325"/>
                <a:gd name="connsiteY103" fmla="*/ 14288 h 1009650"/>
                <a:gd name="connsiteX104" fmla="*/ 316706 w 2219325"/>
                <a:gd name="connsiteY104" fmla="*/ 19050 h 1009650"/>
                <a:gd name="connsiteX105" fmla="*/ 302418 w 2219325"/>
                <a:gd name="connsiteY105" fmla="*/ 52388 h 1009650"/>
                <a:gd name="connsiteX106" fmla="*/ 292893 w 2219325"/>
                <a:gd name="connsiteY106" fmla="*/ 126207 h 1009650"/>
                <a:gd name="connsiteX107" fmla="*/ 283368 w 2219325"/>
                <a:gd name="connsiteY107" fmla="*/ 204788 h 1009650"/>
                <a:gd name="connsiteX108" fmla="*/ 252412 w 2219325"/>
                <a:gd name="connsiteY108" fmla="*/ 361950 h 1009650"/>
                <a:gd name="connsiteX109" fmla="*/ 223837 w 2219325"/>
                <a:gd name="connsiteY109" fmla="*/ 478632 h 1009650"/>
                <a:gd name="connsiteX110" fmla="*/ 190500 w 2219325"/>
                <a:gd name="connsiteY110" fmla="*/ 583407 h 1009650"/>
                <a:gd name="connsiteX111" fmla="*/ 159543 w 2219325"/>
                <a:gd name="connsiteY111" fmla="*/ 673894 h 1009650"/>
                <a:gd name="connsiteX112" fmla="*/ 116681 w 2219325"/>
                <a:gd name="connsiteY112" fmla="*/ 764382 h 1009650"/>
                <a:gd name="connsiteX113" fmla="*/ 71437 w 2219325"/>
                <a:gd name="connsiteY113" fmla="*/ 840582 h 1009650"/>
                <a:gd name="connsiteX114" fmla="*/ 45243 w 2219325"/>
                <a:gd name="connsiteY114" fmla="*/ 897732 h 1009650"/>
                <a:gd name="connsiteX115" fmla="*/ 21431 w 2219325"/>
                <a:gd name="connsiteY115" fmla="*/ 940594 h 1009650"/>
                <a:gd name="connsiteX116" fmla="*/ 7143 w 2219325"/>
                <a:gd name="connsiteY116" fmla="*/ 983457 h 1009650"/>
                <a:gd name="connsiteX117" fmla="*/ 0 w 2219325"/>
                <a:gd name="connsiteY117" fmla="*/ 1009650 h 1009650"/>
                <a:gd name="connsiteX118" fmla="*/ 33337 w 2219325"/>
                <a:gd name="connsiteY118" fmla="*/ 959644 h 1009650"/>
                <a:gd name="connsiteX119" fmla="*/ 100012 w 2219325"/>
                <a:gd name="connsiteY119" fmla="*/ 914400 h 1009650"/>
                <a:gd name="connsiteX120" fmla="*/ 188118 w 2219325"/>
                <a:gd name="connsiteY120" fmla="*/ 878682 h 1009650"/>
                <a:gd name="connsiteX121" fmla="*/ 300037 w 2219325"/>
                <a:gd name="connsiteY121" fmla="*/ 838200 h 1009650"/>
                <a:gd name="connsiteX122" fmla="*/ 392906 w 2219325"/>
                <a:gd name="connsiteY122" fmla="*/ 821532 h 1009650"/>
                <a:gd name="connsiteX123" fmla="*/ 514350 w 2219325"/>
                <a:gd name="connsiteY123" fmla="*/ 804863 h 1009650"/>
                <a:gd name="connsiteX124" fmla="*/ 638175 w 2219325"/>
                <a:gd name="connsiteY124" fmla="*/ 783432 h 1009650"/>
                <a:gd name="connsiteX125" fmla="*/ 728662 w 2219325"/>
                <a:gd name="connsiteY125" fmla="*/ 771525 h 1009650"/>
                <a:gd name="connsiteX126" fmla="*/ 857250 w 2219325"/>
                <a:gd name="connsiteY126" fmla="*/ 757238 h 1009650"/>
                <a:gd name="connsiteX127" fmla="*/ 962025 w 2219325"/>
                <a:gd name="connsiteY127" fmla="*/ 731044 h 1009650"/>
                <a:gd name="connsiteX128" fmla="*/ 1035843 w 2219325"/>
                <a:gd name="connsiteY128" fmla="*/ 695325 h 1009650"/>
                <a:gd name="connsiteX129" fmla="*/ 1116806 w 2219325"/>
                <a:gd name="connsiteY129" fmla="*/ 652463 h 1009650"/>
                <a:gd name="connsiteX130" fmla="*/ 1197768 w 2219325"/>
                <a:gd name="connsiteY130" fmla="*/ 585788 h 1009650"/>
                <a:gd name="connsiteX131" fmla="*/ 1264443 w 2219325"/>
                <a:gd name="connsiteY131" fmla="*/ 523875 h 1009650"/>
                <a:gd name="connsiteX132" fmla="*/ 1300162 w 2219325"/>
                <a:gd name="connsiteY132" fmla="*/ 492919 h 1009650"/>
                <a:gd name="connsiteX133" fmla="*/ 1326356 w 2219325"/>
                <a:gd name="connsiteY133" fmla="*/ 464344 h 1009650"/>
                <a:gd name="connsiteX134" fmla="*/ 1412081 w 2219325"/>
                <a:gd name="connsiteY134" fmla="*/ 457200 h 1009650"/>
                <a:gd name="connsiteX135" fmla="*/ 1497806 w 2219325"/>
                <a:gd name="connsiteY135" fmla="*/ 450057 h 1009650"/>
                <a:gd name="connsiteX136" fmla="*/ 1566862 w 2219325"/>
                <a:gd name="connsiteY136" fmla="*/ 450057 h 1009650"/>
                <a:gd name="connsiteX137" fmla="*/ 1669256 w 2219325"/>
                <a:gd name="connsiteY137" fmla="*/ 450057 h 1009650"/>
                <a:gd name="connsiteX138" fmla="*/ 1707356 w 2219325"/>
                <a:gd name="connsiteY138" fmla="*/ 431007 h 1009650"/>
                <a:gd name="connsiteX139" fmla="*/ 1738312 w 2219325"/>
                <a:gd name="connsiteY139" fmla="*/ 366713 h 1009650"/>
                <a:gd name="connsiteX140" fmla="*/ 1769268 w 2219325"/>
                <a:gd name="connsiteY140" fmla="*/ 292894 h 1009650"/>
                <a:gd name="connsiteX141" fmla="*/ 1814512 w 2219325"/>
                <a:gd name="connsiteY141" fmla="*/ 254794 h 1009650"/>
                <a:gd name="connsiteX142" fmla="*/ 1852612 w 2219325"/>
                <a:gd name="connsiteY142" fmla="*/ 242888 h 1009650"/>
                <a:gd name="connsiteX143" fmla="*/ 1916906 w 2219325"/>
                <a:gd name="connsiteY143" fmla="*/ 238125 h 1009650"/>
                <a:gd name="connsiteX144" fmla="*/ 2002631 w 2219325"/>
                <a:gd name="connsiteY144" fmla="*/ 230982 h 1009650"/>
                <a:gd name="connsiteX145" fmla="*/ 2088356 w 2219325"/>
                <a:gd name="connsiteY145" fmla="*/ 221457 h 1009650"/>
                <a:gd name="connsiteX146" fmla="*/ 2157412 w 2219325"/>
                <a:gd name="connsiteY146" fmla="*/ 171450 h 1009650"/>
                <a:gd name="connsiteX147" fmla="*/ 2197893 w 2219325"/>
                <a:gd name="connsiteY147" fmla="*/ 109538 h 1009650"/>
                <a:gd name="connsiteX148" fmla="*/ 2219325 w 2219325"/>
                <a:gd name="connsiteY148" fmla="*/ 54769 h 100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2219325" h="1009650">
                  <a:moveTo>
                    <a:pt x="2219325" y="54769"/>
                  </a:moveTo>
                  <a:lnTo>
                    <a:pt x="2188368" y="26194"/>
                  </a:lnTo>
                  <a:lnTo>
                    <a:pt x="2157412" y="14288"/>
                  </a:lnTo>
                  <a:lnTo>
                    <a:pt x="2128837" y="0"/>
                  </a:lnTo>
                  <a:lnTo>
                    <a:pt x="2016918" y="4763"/>
                  </a:lnTo>
                  <a:lnTo>
                    <a:pt x="1900237" y="0"/>
                  </a:lnTo>
                  <a:lnTo>
                    <a:pt x="1793081" y="4763"/>
                  </a:lnTo>
                  <a:lnTo>
                    <a:pt x="1733550" y="11907"/>
                  </a:lnTo>
                  <a:lnTo>
                    <a:pt x="1693068" y="23813"/>
                  </a:lnTo>
                  <a:lnTo>
                    <a:pt x="1666875" y="71438"/>
                  </a:lnTo>
                  <a:lnTo>
                    <a:pt x="1635918" y="128588"/>
                  </a:lnTo>
                  <a:lnTo>
                    <a:pt x="1619250" y="145257"/>
                  </a:lnTo>
                  <a:lnTo>
                    <a:pt x="1597818" y="140494"/>
                  </a:lnTo>
                  <a:lnTo>
                    <a:pt x="1588293" y="133350"/>
                  </a:lnTo>
                  <a:lnTo>
                    <a:pt x="1569243" y="90488"/>
                  </a:lnTo>
                  <a:lnTo>
                    <a:pt x="1543050" y="47625"/>
                  </a:lnTo>
                  <a:lnTo>
                    <a:pt x="1528762" y="33338"/>
                  </a:lnTo>
                  <a:lnTo>
                    <a:pt x="1485899" y="23813"/>
                  </a:lnTo>
                  <a:lnTo>
                    <a:pt x="1438274" y="30957"/>
                  </a:lnTo>
                  <a:lnTo>
                    <a:pt x="1435893" y="35719"/>
                  </a:lnTo>
                  <a:lnTo>
                    <a:pt x="1428750" y="92869"/>
                  </a:lnTo>
                  <a:lnTo>
                    <a:pt x="1426368" y="152400"/>
                  </a:lnTo>
                  <a:lnTo>
                    <a:pt x="1400175" y="183357"/>
                  </a:lnTo>
                  <a:lnTo>
                    <a:pt x="1369218" y="188119"/>
                  </a:lnTo>
                  <a:lnTo>
                    <a:pt x="1352550" y="190500"/>
                  </a:lnTo>
                  <a:cubicBezTo>
                    <a:pt x="1353344" y="170656"/>
                    <a:pt x="1354137" y="150813"/>
                    <a:pt x="1354931" y="130969"/>
                  </a:cubicBezTo>
                  <a:lnTo>
                    <a:pt x="1352550" y="100013"/>
                  </a:lnTo>
                  <a:lnTo>
                    <a:pt x="1343025" y="76200"/>
                  </a:lnTo>
                  <a:lnTo>
                    <a:pt x="1323975" y="73819"/>
                  </a:lnTo>
                  <a:lnTo>
                    <a:pt x="1312068" y="90488"/>
                  </a:lnTo>
                  <a:lnTo>
                    <a:pt x="1302543" y="116682"/>
                  </a:lnTo>
                  <a:lnTo>
                    <a:pt x="1285875" y="128588"/>
                  </a:lnTo>
                  <a:lnTo>
                    <a:pt x="1269206" y="111919"/>
                  </a:lnTo>
                  <a:lnTo>
                    <a:pt x="1262062" y="71438"/>
                  </a:lnTo>
                  <a:lnTo>
                    <a:pt x="1252537" y="40482"/>
                  </a:lnTo>
                  <a:lnTo>
                    <a:pt x="1231106" y="35719"/>
                  </a:lnTo>
                  <a:lnTo>
                    <a:pt x="1195387" y="42863"/>
                  </a:lnTo>
                  <a:lnTo>
                    <a:pt x="1195387" y="97632"/>
                  </a:lnTo>
                  <a:lnTo>
                    <a:pt x="1188243" y="166688"/>
                  </a:lnTo>
                  <a:lnTo>
                    <a:pt x="1190625" y="230982"/>
                  </a:lnTo>
                  <a:lnTo>
                    <a:pt x="1181100" y="309563"/>
                  </a:lnTo>
                  <a:lnTo>
                    <a:pt x="1169193" y="378619"/>
                  </a:lnTo>
                  <a:lnTo>
                    <a:pt x="1152525" y="438150"/>
                  </a:lnTo>
                  <a:lnTo>
                    <a:pt x="1138237" y="471488"/>
                  </a:lnTo>
                  <a:lnTo>
                    <a:pt x="1121568" y="478632"/>
                  </a:lnTo>
                  <a:lnTo>
                    <a:pt x="1090612" y="469107"/>
                  </a:lnTo>
                  <a:lnTo>
                    <a:pt x="1064418" y="404813"/>
                  </a:lnTo>
                  <a:cubicBezTo>
                    <a:pt x="1063624" y="386557"/>
                    <a:pt x="1062831" y="368300"/>
                    <a:pt x="1062037" y="350044"/>
                  </a:cubicBezTo>
                  <a:cubicBezTo>
                    <a:pt x="1062831" y="319882"/>
                    <a:pt x="1063624" y="289719"/>
                    <a:pt x="1064418" y="259557"/>
                  </a:cubicBezTo>
                  <a:lnTo>
                    <a:pt x="1059656" y="195263"/>
                  </a:lnTo>
                  <a:lnTo>
                    <a:pt x="1059656" y="107157"/>
                  </a:lnTo>
                  <a:lnTo>
                    <a:pt x="1057275" y="69057"/>
                  </a:lnTo>
                  <a:lnTo>
                    <a:pt x="1040606" y="59532"/>
                  </a:lnTo>
                  <a:lnTo>
                    <a:pt x="992981" y="50007"/>
                  </a:lnTo>
                  <a:lnTo>
                    <a:pt x="964406" y="54769"/>
                  </a:lnTo>
                  <a:lnTo>
                    <a:pt x="919162" y="64294"/>
                  </a:lnTo>
                  <a:lnTo>
                    <a:pt x="895350" y="78582"/>
                  </a:lnTo>
                  <a:lnTo>
                    <a:pt x="892968" y="157163"/>
                  </a:lnTo>
                  <a:cubicBezTo>
                    <a:pt x="892174" y="191294"/>
                    <a:pt x="891381" y="225426"/>
                    <a:pt x="890587" y="259557"/>
                  </a:cubicBezTo>
                  <a:lnTo>
                    <a:pt x="883443" y="307182"/>
                  </a:lnTo>
                  <a:lnTo>
                    <a:pt x="869156" y="371475"/>
                  </a:lnTo>
                  <a:lnTo>
                    <a:pt x="852487" y="411957"/>
                  </a:lnTo>
                  <a:lnTo>
                    <a:pt x="828675" y="440532"/>
                  </a:lnTo>
                  <a:lnTo>
                    <a:pt x="814387" y="445294"/>
                  </a:lnTo>
                  <a:lnTo>
                    <a:pt x="778668" y="431007"/>
                  </a:lnTo>
                  <a:lnTo>
                    <a:pt x="735806" y="383382"/>
                  </a:lnTo>
                  <a:lnTo>
                    <a:pt x="683418" y="309563"/>
                  </a:lnTo>
                  <a:lnTo>
                    <a:pt x="659606" y="254794"/>
                  </a:lnTo>
                  <a:lnTo>
                    <a:pt x="650081" y="221457"/>
                  </a:lnTo>
                  <a:lnTo>
                    <a:pt x="657225" y="123825"/>
                  </a:lnTo>
                  <a:lnTo>
                    <a:pt x="654843" y="69057"/>
                  </a:lnTo>
                  <a:lnTo>
                    <a:pt x="631031" y="40482"/>
                  </a:lnTo>
                  <a:lnTo>
                    <a:pt x="609600" y="33338"/>
                  </a:lnTo>
                  <a:lnTo>
                    <a:pt x="595312" y="45244"/>
                  </a:lnTo>
                  <a:lnTo>
                    <a:pt x="585787" y="142875"/>
                  </a:lnTo>
                  <a:lnTo>
                    <a:pt x="576262" y="278607"/>
                  </a:lnTo>
                  <a:lnTo>
                    <a:pt x="571500" y="369094"/>
                  </a:lnTo>
                  <a:lnTo>
                    <a:pt x="550068" y="476250"/>
                  </a:lnTo>
                  <a:lnTo>
                    <a:pt x="533400" y="554832"/>
                  </a:lnTo>
                  <a:lnTo>
                    <a:pt x="507206" y="654844"/>
                  </a:lnTo>
                  <a:lnTo>
                    <a:pt x="495300" y="707232"/>
                  </a:lnTo>
                  <a:lnTo>
                    <a:pt x="478631" y="738188"/>
                  </a:lnTo>
                  <a:lnTo>
                    <a:pt x="457200" y="738188"/>
                  </a:lnTo>
                  <a:lnTo>
                    <a:pt x="440531" y="685800"/>
                  </a:lnTo>
                  <a:lnTo>
                    <a:pt x="426243" y="614363"/>
                  </a:lnTo>
                  <a:lnTo>
                    <a:pt x="426243" y="614363"/>
                  </a:lnTo>
                  <a:lnTo>
                    <a:pt x="414337" y="623888"/>
                  </a:lnTo>
                  <a:cubicBezTo>
                    <a:pt x="415131" y="651669"/>
                    <a:pt x="415924" y="679451"/>
                    <a:pt x="416718" y="707232"/>
                  </a:cubicBezTo>
                  <a:lnTo>
                    <a:pt x="404812" y="764382"/>
                  </a:lnTo>
                  <a:lnTo>
                    <a:pt x="402431" y="785813"/>
                  </a:lnTo>
                  <a:lnTo>
                    <a:pt x="378618" y="800100"/>
                  </a:lnTo>
                  <a:lnTo>
                    <a:pt x="361950" y="792957"/>
                  </a:lnTo>
                  <a:lnTo>
                    <a:pt x="345281" y="716757"/>
                  </a:lnTo>
                  <a:lnTo>
                    <a:pt x="328612" y="642938"/>
                  </a:lnTo>
                  <a:lnTo>
                    <a:pt x="304800" y="538163"/>
                  </a:lnTo>
                  <a:lnTo>
                    <a:pt x="302418" y="469107"/>
                  </a:lnTo>
                  <a:lnTo>
                    <a:pt x="302418" y="407194"/>
                  </a:lnTo>
                  <a:lnTo>
                    <a:pt x="309562" y="326232"/>
                  </a:lnTo>
                  <a:lnTo>
                    <a:pt x="321468" y="252413"/>
                  </a:lnTo>
                  <a:lnTo>
                    <a:pt x="333375" y="173832"/>
                  </a:lnTo>
                  <a:cubicBezTo>
                    <a:pt x="334169" y="151607"/>
                    <a:pt x="334962" y="129382"/>
                    <a:pt x="335756" y="107157"/>
                  </a:cubicBezTo>
                  <a:lnTo>
                    <a:pt x="342900" y="69057"/>
                  </a:lnTo>
                  <a:lnTo>
                    <a:pt x="342900" y="19050"/>
                  </a:lnTo>
                  <a:lnTo>
                    <a:pt x="333375" y="14288"/>
                  </a:lnTo>
                  <a:lnTo>
                    <a:pt x="316706" y="19050"/>
                  </a:lnTo>
                  <a:lnTo>
                    <a:pt x="302418" y="52388"/>
                  </a:lnTo>
                  <a:lnTo>
                    <a:pt x="292893" y="126207"/>
                  </a:lnTo>
                  <a:lnTo>
                    <a:pt x="283368" y="204788"/>
                  </a:lnTo>
                  <a:lnTo>
                    <a:pt x="252412" y="361950"/>
                  </a:lnTo>
                  <a:lnTo>
                    <a:pt x="223837" y="478632"/>
                  </a:lnTo>
                  <a:lnTo>
                    <a:pt x="190500" y="583407"/>
                  </a:lnTo>
                  <a:lnTo>
                    <a:pt x="159543" y="673894"/>
                  </a:lnTo>
                  <a:lnTo>
                    <a:pt x="116681" y="764382"/>
                  </a:lnTo>
                  <a:lnTo>
                    <a:pt x="71437" y="840582"/>
                  </a:lnTo>
                  <a:lnTo>
                    <a:pt x="45243" y="897732"/>
                  </a:lnTo>
                  <a:lnTo>
                    <a:pt x="21431" y="940594"/>
                  </a:lnTo>
                  <a:lnTo>
                    <a:pt x="7143" y="983457"/>
                  </a:lnTo>
                  <a:lnTo>
                    <a:pt x="0" y="1009650"/>
                  </a:lnTo>
                  <a:lnTo>
                    <a:pt x="33337" y="959644"/>
                  </a:lnTo>
                  <a:lnTo>
                    <a:pt x="100012" y="914400"/>
                  </a:lnTo>
                  <a:lnTo>
                    <a:pt x="188118" y="878682"/>
                  </a:lnTo>
                  <a:lnTo>
                    <a:pt x="300037" y="838200"/>
                  </a:lnTo>
                  <a:lnTo>
                    <a:pt x="392906" y="821532"/>
                  </a:lnTo>
                  <a:lnTo>
                    <a:pt x="514350" y="804863"/>
                  </a:lnTo>
                  <a:lnTo>
                    <a:pt x="638175" y="783432"/>
                  </a:lnTo>
                  <a:lnTo>
                    <a:pt x="728662" y="771525"/>
                  </a:lnTo>
                  <a:lnTo>
                    <a:pt x="857250" y="757238"/>
                  </a:lnTo>
                  <a:lnTo>
                    <a:pt x="962025" y="731044"/>
                  </a:lnTo>
                  <a:lnTo>
                    <a:pt x="1035843" y="695325"/>
                  </a:lnTo>
                  <a:lnTo>
                    <a:pt x="1116806" y="652463"/>
                  </a:lnTo>
                  <a:lnTo>
                    <a:pt x="1197768" y="585788"/>
                  </a:lnTo>
                  <a:lnTo>
                    <a:pt x="1264443" y="523875"/>
                  </a:lnTo>
                  <a:lnTo>
                    <a:pt x="1300162" y="492919"/>
                  </a:lnTo>
                  <a:lnTo>
                    <a:pt x="1326356" y="464344"/>
                  </a:lnTo>
                  <a:lnTo>
                    <a:pt x="1412081" y="457200"/>
                  </a:lnTo>
                  <a:lnTo>
                    <a:pt x="1497806" y="450057"/>
                  </a:lnTo>
                  <a:lnTo>
                    <a:pt x="1566862" y="450057"/>
                  </a:lnTo>
                  <a:lnTo>
                    <a:pt x="1669256" y="450057"/>
                  </a:lnTo>
                  <a:lnTo>
                    <a:pt x="1707356" y="431007"/>
                  </a:lnTo>
                  <a:lnTo>
                    <a:pt x="1738312" y="366713"/>
                  </a:lnTo>
                  <a:lnTo>
                    <a:pt x="1769268" y="292894"/>
                  </a:lnTo>
                  <a:lnTo>
                    <a:pt x="1814512" y="254794"/>
                  </a:lnTo>
                  <a:lnTo>
                    <a:pt x="1852612" y="242888"/>
                  </a:lnTo>
                  <a:lnTo>
                    <a:pt x="1916906" y="238125"/>
                  </a:lnTo>
                  <a:lnTo>
                    <a:pt x="2002631" y="230982"/>
                  </a:lnTo>
                  <a:lnTo>
                    <a:pt x="2088356" y="221457"/>
                  </a:lnTo>
                  <a:lnTo>
                    <a:pt x="2157412" y="171450"/>
                  </a:lnTo>
                  <a:lnTo>
                    <a:pt x="2197893" y="109538"/>
                  </a:lnTo>
                  <a:lnTo>
                    <a:pt x="2219325" y="54769"/>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 name="Freeform 122"/>
            <p:cNvSpPr/>
            <p:nvPr/>
          </p:nvSpPr>
          <p:spPr>
            <a:xfrm>
              <a:off x="2974181" y="2519362"/>
              <a:ext cx="35718" cy="45244"/>
            </a:xfrm>
            <a:custGeom>
              <a:avLst/>
              <a:gdLst>
                <a:gd name="connsiteX0" fmla="*/ 42862 w 42862"/>
                <a:gd name="connsiteY0" fmla="*/ 0 h 57150"/>
                <a:gd name="connsiteX1" fmla="*/ 0 w 42862"/>
                <a:gd name="connsiteY1" fmla="*/ 57150 h 57150"/>
                <a:gd name="connsiteX0" fmla="*/ 38099 w 38099"/>
                <a:gd name="connsiteY0" fmla="*/ 0 h 38100"/>
                <a:gd name="connsiteX1" fmla="*/ 0 w 38099"/>
                <a:gd name="connsiteY1" fmla="*/ 38100 h 38100"/>
                <a:gd name="connsiteX0" fmla="*/ 38099 w 38099"/>
                <a:gd name="connsiteY0" fmla="*/ 0 h 38100"/>
                <a:gd name="connsiteX1" fmla="*/ 16670 w 38099"/>
                <a:gd name="connsiteY1" fmla="*/ 14288 h 38100"/>
                <a:gd name="connsiteX2" fmla="*/ 0 w 38099"/>
                <a:gd name="connsiteY2" fmla="*/ 38100 h 38100"/>
                <a:gd name="connsiteX0" fmla="*/ 35718 w 35718"/>
                <a:gd name="connsiteY0" fmla="*/ 0 h 45244"/>
                <a:gd name="connsiteX1" fmla="*/ 14289 w 35718"/>
                <a:gd name="connsiteY1" fmla="*/ 14288 h 45244"/>
                <a:gd name="connsiteX2" fmla="*/ 0 w 35718"/>
                <a:gd name="connsiteY2" fmla="*/ 45244 h 45244"/>
              </a:gdLst>
              <a:ahLst/>
              <a:cxnLst>
                <a:cxn ang="0">
                  <a:pos x="connsiteX0" y="connsiteY0"/>
                </a:cxn>
                <a:cxn ang="0">
                  <a:pos x="connsiteX1" y="connsiteY1"/>
                </a:cxn>
                <a:cxn ang="0">
                  <a:pos x="connsiteX2" y="connsiteY2"/>
                </a:cxn>
              </a:cxnLst>
              <a:rect l="l" t="t" r="r" b="b"/>
              <a:pathLst>
                <a:path w="35718" h="45244">
                  <a:moveTo>
                    <a:pt x="35718" y="0"/>
                  </a:moveTo>
                  <a:cubicBezTo>
                    <a:pt x="27781" y="8731"/>
                    <a:pt x="22226" y="5557"/>
                    <a:pt x="14289" y="14288"/>
                  </a:cubicBezTo>
                  <a:lnTo>
                    <a:pt x="0" y="452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Freeform 123"/>
            <p:cNvSpPr/>
            <p:nvPr/>
          </p:nvSpPr>
          <p:spPr>
            <a:xfrm rot="21318860">
              <a:off x="261385" y="2408997"/>
              <a:ext cx="1408459" cy="1695726"/>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132108 w 1406903"/>
                <a:gd name="connsiteY0" fmla="*/ 9910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132108 w 1406903"/>
                <a:gd name="connsiteY5" fmla="*/ 99100 h 1754630"/>
                <a:gd name="connsiteX0" fmla="*/ 132108 w 1408459"/>
                <a:gd name="connsiteY0" fmla="*/ 99100 h 1735644"/>
                <a:gd name="connsiteX1" fmla="*/ 408982 w 1408459"/>
                <a:gd name="connsiteY1" fmla="*/ 28575 h 1735644"/>
                <a:gd name="connsiteX2" fmla="*/ 685207 w 1408459"/>
                <a:gd name="connsiteY2" fmla="*/ 0 h 1735644"/>
                <a:gd name="connsiteX3" fmla="*/ 1408459 w 1408459"/>
                <a:gd name="connsiteY3" fmla="*/ 1735644 h 1735644"/>
                <a:gd name="connsiteX4" fmla="*/ 0 w 1408459"/>
                <a:gd name="connsiteY4" fmla="*/ 1643953 h 1735644"/>
                <a:gd name="connsiteX5" fmla="*/ 132108 w 1408459"/>
                <a:gd name="connsiteY5" fmla="*/ 99100 h 1735644"/>
                <a:gd name="connsiteX0" fmla="*/ 132108 w 1408459"/>
                <a:gd name="connsiteY0" fmla="*/ 70525 h 1707069"/>
                <a:gd name="connsiteX1" fmla="*/ 408982 w 1408459"/>
                <a:gd name="connsiteY1" fmla="*/ 0 h 1707069"/>
                <a:gd name="connsiteX2" fmla="*/ 705828 w 1408459"/>
                <a:gd name="connsiteY2" fmla="*/ 11343 h 1707069"/>
                <a:gd name="connsiteX3" fmla="*/ 1408459 w 1408459"/>
                <a:gd name="connsiteY3" fmla="*/ 1707069 h 1707069"/>
                <a:gd name="connsiteX4" fmla="*/ 0 w 1408459"/>
                <a:gd name="connsiteY4" fmla="*/ 1615378 h 1707069"/>
                <a:gd name="connsiteX5" fmla="*/ 132108 w 1408459"/>
                <a:gd name="connsiteY5" fmla="*/ 70525 h 1707069"/>
                <a:gd name="connsiteX0" fmla="*/ 132108 w 1408459"/>
                <a:gd name="connsiteY0" fmla="*/ 59182 h 1695726"/>
                <a:gd name="connsiteX1" fmla="*/ 405869 w 1408459"/>
                <a:gd name="connsiteY1" fmla="*/ 26630 h 1695726"/>
                <a:gd name="connsiteX2" fmla="*/ 705828 w 1408459"/>
                <a:gd name="connsiteY2" fmla="*/ 0 h 1695726"/>
                <a:gd name="connsiteX3" fmla="*/ 1408459 w 1408459"/>
                <a:gd name="connsiteY3" fmla="*/ 1695726 h 1695726"/>
                <a:gd name="connsiteX4" fmla="*/ 0 w 1408459"/>
                <a:gd name="connsiteY4" fmla="*/ 1604035 h 1695726"/>
                <a:gd name="connsiteX5" fmla="*/ 132108 w 1408459"/>
                <a:gd name="connsiteY5" fmla="*/ 59182 h 169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459" h="1695726">
                  <a:moveTo>
                    <a:pt x="132108" y="59182"/>
                  </a:moveTo>
                  <a:lnTo>
                    <a:pt x="405869" y="26630"/>
                  </a:lnTo>
                  <a:lnTo>
                    <a:pt x="705828" y="0"/>
                  </a:lnTo>
                  <a:lnTo>
                    <a:pt x="1408459" y="1695726"/>
                  </a:lnTo>
                  <a:lnTo>
                    <a:pt x="0" y="1604035"/>
                  </a:lnTo>
                  <a:lnTo>
                    <a:pt x="132108" y="5918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5" name="Freeform 124"/>
            <p:cNvSpPr/>
            <p:nvPr/>
          </p:nvSpPr>
          <p:spPr>
            <a:xfrm rot="20869558">
              <a:off x="1208012" y="2587510"/>
              <a:ext cx="692614" cy="156071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714794"/>
                <a:gd name="connsiteY0" fmla="*/ 40858 h 1635936"/>
                <a:gd name="connsiteX1" fmla="*/ 220519 w 714794"/>
                <a:gd name="connsiteY1" fmla="*/ 0 h 1635936"/>
                <a:gd name="connsiteX2" fmla="*/ 714794 w 714794"/>
                <a:gd name="connsiteY2" fmla="*/ 1635936 h 1635936"/>
                <a:gd name="connsiteX3" fmla="*/ 410535 w 714794"/>
                <a:gd name="connsiteY3" fmla="*/ 1561157 h 1635936"/>
                <a:gd name="connsiteX4" fmla="*/ 0 w 714794"/>
                <a:gd name="connsiteY4" fmla="*/ 40858 h 1635936"/>
                <a:gd name="connsiteX0" fmla="*/ 0 w 707857"/>
                <a:gd name="connsiteY0" fmla="*/ 76459 h 1635936"/>
                <a:gd name="connsiteX1" fmla="*/ 213582 w 707857"/>
                <a:gd name="connsiteY1" fmla="*/ 0 h 1635936"/>
                <a:gd name="connsiteX2" fmla="*/ 707857 w 707857"/>
                <a:gd name="connsiteY2" fmla="*/ 1635936 h 1635936"/>
                <a:gd name="connsiteX3" fmla="*/ 403598 w 707857"/>
                <a:gd name="connsiteY3" fmla="*/ 1561157 h 1635936"/>
                <a:gd name="connsiteX4" fmla="*/ 0 w 707857"/>
                <a:gd name="connsiteY4" fmla="*/ 76459 h 1635936"/>
                <a:gd name="connsiteX0" fmla="*/ 0 w 707857"/>
                <a:gd name="connsiteY0" fmla="*/ 33190 h 1592667"/>
                <a:gd name="connsiteX1" fmla="*/ 233480 w 707857"/>
                <a:gd name="connsiteY1" fmla="*/ 0 h 1592667"/>
                <a:gd name="connsiteX2" fmla="*/ 707857 w 707857"/>
                <a:gd name="connsiteY2" fmla="*/ 1592667 h 1592667"/>
                <a:gd name="connsiteX3" fmla="*/ 403598 w 707857"/>
                <a:gd name="connsiteY3" fmla="*/ 1517888 h 1592667"/>
                <a:gd name="connsiteX4" fmla="*/ 0 w 707857"/>
                <a:gd name="connsiteY4" fmla="*/ 33190 h 1592667"/>
                <a:gd name="connsiteX0" fmla="*/ 0 w 692614"/>
                <a:gd name="connsiteY0" fmla="*/ 75455 h 1592667"/>
                <a:gd name="connsiteX1" fmla="*/ 218237 w 692614"/>
                <a:gd name="connsiteY1" fmla="*/ 0 h 1592667"/>
                <a:gd name="connsiteX2" fmla="*/ 692614 w 692614"/>
                <a:gd name="connsiteY2" fmla="*/ 1592667 h 1592667"/>
                <a:gd name="connsiteX3" fmla="*/ 388355 w 692614"/>
                <a:gd name="connsiteY3" fmla="*/ 1517888 h 1592667"/>
                <a:gd name="connsiteX4" fmla="*/ 0 w 692614"/>
                <a:gd name="connsiteY4" fmla="*/ 75455 h 1592667"/>
                <a:gd name="connsiteX0" fmla="*/ 0 w 692614"/>
                <a:gd name="connsiteY0" fmla="*/ 43505 h 1560717"/>
                <a:gd name="connsiteX1" fmla="*/ 230832 w 692614"/>
                <a:gd name="connsiteY1" fmla="*/ 0 h 1560717"/>
                <a:gd name="connsiteX2" fmla="*/ 692614 w 692614"/>
                <a:gd name="connsiteY2" fmla="*/ 1560717 h 1560717"/>
                <a:gd name="connsiteX3" fmla="*/ 388355 w 692614"/>
                <a:gd name="connsiteY3" fmla="*/ 1485938 h 1560717"/>
                <a:gd name="connsiteX4" fmla="*/ 0 w 692614"/>
                <a:gd name="connsiteY4" fmla="*/ 43505 h 1560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614" h="1560717">
                  <a:moveTo>
                    <a:pt x="0" y="43505"/>
                  </a:moveTo>
                  <a:lnTo>
                    <a:pt x="230832" y="0"/>
                  </a:lnTo>
                  <a:lnTo>
                    <a:pt x="692614" y="1560717"/>
                  </a:lnTo>
                  <a:lnTo>
                    <a:pt x="388355" y="1485938"/>
                  </a:lnTo>
                  <a:lnTo>
                    <a:pt x="0" y="4350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6" name="Freeform 125"/>
            <p:cNvSpPr/>
            <p:nvPr/>
          </p:nvSpPr>
          <p:spPr>
            <a:xfrm rot="20720568">
              <a:off x="2324829" y="3250218"/>
              <a:ext cx="1020603" cy="94236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0603" h="942363">
                  <a:moveTo>
                    <a:pt x="0" y="674373"/>
                  </a:moveTo>
                  <a:lnTo>
                    <a:pt x="405864" y="179546"/>
                  </a:lnTo>
                  <a:cubicBezTo>
                    <a:pt x="490903" y="78896"/>
                    <a:pt x="541421" y="47211"/>
                    <a:pt x="579988" y="29646"/>
                  </a:cubicBezTo>
                  <a:cubicBezTo>
                    <a:pt x="629757" y="44547"/>
                    <a:pt x="552205" y="-71156"/>
                    <a:pt x="637266" y="74158"/>
                  </a:cubicBezTo>
                  <a:cubicBezTo>
                    <a:pt x="664202" y="146839"/>
                    <a:pt x="956525" y="720693"/>
                    <a:pt x="1020603" y="942363"/>
                  </a:cubicBezTo>
                  <a:cubicBezTo>
                    <a:pt x="728958" y="885599"/>
                    <a:pt x="288955" y="753475"/>
                    <a:pt x="0" y="674373"/>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7" name="Freeform 126"/>
            <p:cNvSpPr/>
            <p:nvPr/>
          </p:nvSpPr>
          <p:spPr>
            <a:xfrm rot="20204833">
              <a:off x="3059502" y="3218162"/>
              <a:ext cx="518261" cy="96608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69554 w 537280"/>
                <a:gd name="connsiteY3" fmla="*/ 957239 h 1053428"/>
                <a:gd name="connsiteX4" fmla="*/ 0 w 537280"/>
                <a:gd name="connsiteY4" fmla="*/ 0 h 1053428"/>
                <a:gd name="connsiteX0" fmla="*/ 0 w 537280"/>
                <a:gd name="connsiteY0" fmla="*/ 0 h 1053428"/>
                <a:gd name="connsiteX1" fmla="*/ 275368 w 537280"/>
                <a:gd name="connsiteY1" fmla="*/ 96067 h 1053428"/>
                <a:gd name="connsiteX2" fmla="*/ 537280 w 537280"/>
                <a:gd name="connsiteY2" fmla="*/ 1053428 h 1053428"/>
                <a:gd name="connsiteX3" fmla="*/ 269554 w 537280"/>
                <a:gd name="connsiteY3" fmla="*/ 957239 h 1053428"/>
                <a:gd name="connsiteX4" fmla="*/ 0 w 537280"/>
                <a:gd name="connsiteY4" fmla="*/ 0 h 1053428"/>
                <a:gd name="connsiteX0" fmla="*/ 0 w 518261"/>
                <a:gd name="connsiteY0" fmla="*/ 0 h 966088"/>
                <a:gd name="connsiteX1" fmla="*/ 256349 w 518261"/>
                <a:gd name="connsiteY1" fmla="*/ 8727 h 966088"/>
                <a:gd name="connsiteX2" fmla="*/ 518261 w 518261"/>
                <a:gd name="connsiteY2" fmla="*/ 966088 h 966088"/>
                <a:gd name="connsiteX3" fmla="*/ 250535 w 518261"/>
                <a:gd name="connsiteY3" fmla="*/ 869899 h 966088"/>
                <a:gd name="connsiteX4" fmla="*/ 0 w 518261"/>
                <a:gd name="connsiteY4" fmla="*/ 0 h 966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261" h="966088">
                  <a:moveTo>
                    <a:pt x="0" y="0"/>
                  </a:moveTo>
                  <a:lnTo>
                    <a:pt x="256349" y="8727"/>
                  </a:lnTo>
                  <a:lnTo>
                    <a:pt x="518261" y="966088"/>
                  </a:lnTo>
                  <a:lnTo>
                    <a:pt x="250535" y="869899"/>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8" name="Freeform 127"/>
            <p:cNvSpPr/>
            <p:nvPr/>
          </p:nvSpPr>
          <p:spPr>
            <a:xfrm rot="20131109">
              <a:off x="3432211" y="3347914"/>
              <a:ext cx="448936" cy="84051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48936"/>
                <a:gd name="connsiteY0" fmla="*/ 73048 h 909323"/>
                <a:gd name="connsiteX1" fmla="*/ 178836 w 448936"/>
                <a:gd name="connsiteY1" fmla="*/ 0 h 909323"/>
                <a:gd name="connsiteX2" fmla="*/ 448936 w 448936"/>
                <a:gd name="connsiteY2" fmla="*/ 909323 h 909323"/>
                <a:gd name="connsiteX3" fmla="*/ 215548 w 448936"/>
                <a:gd name="connsiteY3" fmla="*/ 806368 h 909323"/>
                <a:gd name="connsiteX4" fmla="*/ 0 w 448936"/>
                <a:gd name="connsiteY4" fmla="*/ 73048 h 909323"/>
                <a:gd name="connsiteX0" fmla="*/ 0 w 448936"/>
                <a:gd name="connsiteY0" fmla="*/ 4235 h 840510"/>
                <a:gd name="connsiteX1" fmla="*/ 204591 w 448936"/>
                <a:gd name="connsiteY1" fmla="*/ 0 h 840510"/>
                <a:gd name="connsiteX2" fmla="*/ 448936 w 448936"/>
                <a:gd name="connsiteY2" fmla="*/ 840510 h 840510"/>
                <a:gd name="connsiteX3" fmla="*/ 215548 w 448936"/>
                <a:gd name="connsiteY3" fmla="*/ 737555 h 840510"/>
                <a:gd name="connsiteX4" fmla="*/ 0 w 448936"/>
                <a:gd name="connsiteY4" fmla="*/ 4235 h 84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936" h="840510">
                  <a:moveTo>
                    <a:pt x="0" y="4235"/>
                  </a:moveTo>
                  <a:lnTo>
                    <a:pt x="204591" y="0"/>
                  </a:lnTo>
                  <a:lnTo>
                    <a:pt x="448936" y="840510"/>
                  </a:lnTo>
                  <a:lnTo>
                    <a:pt x="215548" y="737555"/>
                  </a:lnTo>
                  <a:lnTo>
                    <a:pt x="0" y="423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9" name="Freeform 128"/>
            <p:cNvSpPr/>
            <p:nvPr/>
          </p:nvSpPr>
          <p:spPr>
            <a:xfrm rot="20138626">
              <a:off x="3724885" y="3385244"/>
              <a:ext cx="440040" cy="805685"/>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1659"/>
                <a:gd name="connsiteY0" fmla="*/ 0 h 856184"/>
                <a:gd name="connsiteX1" fmla="*/ 178600 w 461659"/>
                <a:gd name="connsiteY1" fmla="*/ 50499 h 856184"/>
                <a:gd name="connsiteX2" fmla="*/ 461659 w 461659"/>
                <a:gd name="connsiteY2" fmla="*/ 856184 h 856184"/>
                <a:gd name="connsiteX3" fmla="*/ 188980 w 461659"/>
                <a:gd name="connsiteY3" fmla="*/ 719691 h 856184"/>
                <a:gd name="connsiteX4" fmla="*/ 0 w 461659"/>
                <a:gd name="connsiteY4" fmla="*/ 0 h 856184"/>
                <a:gd name="connsiteX0" fmla="*/ 0 w 440040"/>
                <a:gd name="connsiteY0" fmla="*/ 27724 h 805685"/>
                <a:gd name="connsiteX1" fmla="*/ 156981 w 440040"/>
                <a:gd name="connsiteY1" fmla="*/ 0 h 805685"/>
                <a:gd name="connsiteX2" fmla="*/ 440040 w 440040"/>
                <a:gd name="connsiteY2" fmla="*/ 805685 h 805685"/>
                <a:gd name="connsiteX3" fmla="*/ 167361 w 440040"/>
                <a:gd name="connsiteY3" fmla="*/ 669192 h 805685"/>
                <a:gd name="connsiteX4" fmla="*/ 0 w 440040"/>
                <a:gd name="connsiteY4" fmla="*/ 27724 h 805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40" h="805685">
                  <a:moveTo>
                    <a:pt x="0" y="27724"/>
                  </a:moveTo>
                  <a:lnTo>
                    <a:pt x="156981" y="0"/>
                  </a:lnTo>
                  <a:lnTo>
                    <a:pt x="440040" y="805685"/>
                  </a:lnTo>
                  <a:lnTo>
                    <a:pt x="167361" y="669192"/>
                  </a:lnTo>
                  <a:lnTo>
                    <a:pt x="0" y="27724"/>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0" name="Freeform 129"/>
            <p:cNvSpPr/>
            <p:nvPr/>
          </p:nvSpPr>
          <p:spPr>
            <a:xfrm rot="20091195">
              <a:off x="3949850" y="3406649"/>
              <a:ext cx="418772" cy="707451"/>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45328 h 748916"/>
                <a:gd name="connsiteX1" fmla="*/ 211598 w 441285"/>
                <a:gd name="connsiteY1" fmla="*/ 0 h 748916"/>
                <a:gd name="connsiteX2" fmla="*/ 0 w 441285"/>
                <a:gd name="connsiteY2" fmla="*/ 23939 h 748916"/>
                <a:gd name="connsiteX3" fmla="*/ 255300 w 441285"/>
                <a:gd name="connsiteY3" fmla="*/ 748916 h 748916"/>
                <a:gd name="connsiteX4" fmla="*/ 441285 w 441285"/>
                <a:gd name="connsiteY4" fmla="*/ 645328 h 748916"/>
                <a:gd name="connsiteX0" fmla="*/ 438734 w 438734"/>
                <a:gd name="connsiteY0" fmla="*/ 628347 h 748916"/>
                <a:gd name="connsiteX1" fmla="*/ 211598 w 438734"/>
                <a:gd name="connsiteY1" fmla="*/ 0 h 748916"/>
                <a:gd name="connsiteX2" fmla="*/ 0 w 438734"/>
                <a:gd name="connsiteY2" fmla="*/ 23939 h 748916"/>
                <a:gd name="connsiteX3" fmla="*/ 255300 w 438734"/>
                <a:gd name="connsiteY3" fmla="*/ 748916 h 748916"/>
                <a:gd name="connsiteX4" fmla="*/ 438734 w 438734"/>
                <a:gd name="connsiteY4" fmla="*/ 628347 h 748916"/>
                <a:gd name="connsiteX0" fmla="*/ 438734 w 438734"/>
                <a:gd name="connsiteY0" fmla="*/ 604408 h 724977"/>
                <a:gd name="connsiteX1" fmla="*/ 226570 w 438734"/>
                <a:gd name="connsiteY1" fmla="*/ 17526 h 724977"/>
                <a:gd name="connsiteX2" fmla="*/ 0 w 438734"/>
                <a:gd name="connsiteY2" fmla="*/ 0 h 724977"/>
                <a:gd name="connsiteX3" fmla="*/ 255300 w 438734"/>
                <a:gd name="connsiteY3" fmla="*/ 724977 h 724977"/>
                <a:gd name="connsiteX4" fmla="*/ 438734 w 438734"/>
                <a:gd name="connsiteY4" fmla="*/ 604408 h 724977"/>
                <a:gd name="connsiteX0" fmla="*/ 418772 w 418772"/>
                <a:gd name="connsiteY0" fmla="*/ 586882 h 707451"/>
                <a:gd name="connsiteX1" fmla="*/ 206608 w 418772"/>
                <a:gd name="connsiteY1" fmla="*/ 0 h 707451"/>
                <a:gd name="connsiteX2" fmla="*/ 0 w 418772"/>
                <a:gd name="connsiteY2" fmla="*/ 37760 h 707451"/>
                <a:gd name="connsiteX3" fmla="*/ 235338 w 418772"/>
                <a:gd name="connsiteY3" fmla="*/ 707451 h 707451"/>
                <a:gd name="connsiteX4" fmla="*/ 418772 w 418772"/>
                <a:gd name="connsiteY4" fmla="*/ 586882 h 707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772" h="707451">
                  <a:moveTo>
                    <a:pt x="418772" y="586882"/>
                  </a:moveTo>
                  <a:lnTo>
                    <a:pt x="206608" y="0"/>
                  </a:lnTo>
                  <a:lnTo>
                    <a:pt x="0" y="37760"/>
                  </a:lnTo>
                  <a:lnTo>
                    <a:pt x="235338" y="707451"/>
                  </a:lnTo>
                  <a:lnTo>
                    <a:pt x="418772" y="58688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 name="Freeform 130"/>
            <p:cNvSpPr/>
            <p:nvPr/>
          </p:nvSpPr>
          <p:spPr>
            <a:xfrm>
              <a:off x="1428752" y="2824165"/>
              <a:ext cx="666750" cy="1052512"/>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33337 h 1052512"/>
                <a:gd name="connsiteX1" fmla="*/ 238125 w 704850"/>
                <a:gd name="connsiteY1" fmla="*/ 0 h 1052512"/>
                <a:gd name="connsiteX2" fmla="*/ 704850 w 704850"/>
                <a:gd name="connsiteY2" fmla="*/ 804862 h 1052512"/>
                <a:gd name="connsiteX3" fmla="*/ 561975 w 704850"/>
                <a:gd name="connsiteY3" fmla="*/ 1052512 h 1052512"/>
                <a:gd name="connsiteX4" fmla="*/ 0 w 704850"/>
                <a:gd name="connsiteY4" fmla="*/ 33337 h 1052512"/>
                <a:gd name="connsiteX0" fmla="*/ 0 w 666750"/>
                <a:gd name="connsiteY0" fmla="*/ 90487 h 1052512"/>
                <a:gd name="connsiteX1" fmla="*/ 200025 w 666750"/>
                <a:gd name="connsiteY1" fmla="*/ 0 h 1052512"/>
                <a:gd name="connsiteX2" fmla="*/ 666750 w 666750"/>
                <a:gd name="connsiteY2" fmla="*/ 804862 h 1052512"/>
                <a:gd name="connsiteX3" fmla="*/ 523875 w 666750"/>
                <a:gd name="connsiteY3" fmla="*/ 1052512 h 1052512"/>
                <a:gd name="connsiteX4" fmla="*/ 0 w 666750"/>
                <a:gd name="connsiteY4" fmla="*/ 90487 h 1052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0" h="1052512">
                  <a:moveTo>
                    <a:pt x="0" y="90487"/>
                  </a:moveTo>
                  <a:lnTo>
                    <a:pt x="200025" y="0"/>
                  </a:lnTo>
                  <a:cubicBezTo>
                    <a:pt x="300037" y="192087"/>
                    <a:pt x="541338" y="619125"/>
                    <a:pt x="666750" y="804862"/>
                  </a:cubicBezTo>
                  <a:lnTo>
                    <a:pt x="523875" y="1052512"/>
                  </a:lnTo>
                  <a:lnTo>
                    <a:pt x="0" y="9048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 name="Freeform 131"/>
            <p:cNvSpPr/>
            <p:nvPr/>
          </p:nvSpPr>
          <p:spPr>
            <a:xfrm>
              <a:off x="1774116" y="3019428"/>
              <a:ext cx="461962" cy="609599"/>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33337 h 633412"/>
                <a:gd name="connsiteX1" fmla="*/ 228600 w 485775"/>
                <a:gd name="connsiteY1" fmla="*/ 0 h 633412"/>
                <a:gd name="connsiteX2" fmla="*/ 485775 w 485775"/>
                <a:gd name="connsiteY2" fmla="*/ 433387 h 633412"/>
                <a:gd name="connsiteX3" fmla="*/ 342900 w 485775"/>
                <a:gd name="connsiteY3" fmla="*/ 633412 h 633412"/>
                <a:gd name="connsiteX4" fmla="*/ 0 w 485775"/>
                <a:gd name="connsiteY4" fmla="*/ 33337 h 633412"/>
                <a:gd name="connsiteX0" fmla="*/ 0 w 461962"/>
                <a:gd name="connsiteY0" fmla="*/ 104775 h 633412"/>
                <a:gd name="connsiteX1" fmla="*/ 204787 w 461962"/>
                <a:gd name="connsiteY1" fmla="*/ 0 h 633412"/>
                <a:gd name="connsiteX2" fmla="*/ 461962 w 461962"/>
                <a:gd name="connsiteY2" fmla="*/ 433387 h 633412"/>
                <a:gd name="connsiteX3" fmla="*/ 319087 w 461962"/>
                <a:gd name="connsiteY3" fmla="*/ 633412 h 633412"/>
                <a:gd name="connsiteX4" fmla="*/ 0 w 461962"/>
                <a:gd name="connsiteY4" fmla="*/ 104775 h 633412"/>
                <a:gd name="connsiteX0" fmla="*/ 0 w 461962"/>
                <a:gd name="connsiteY0" fmla="*/ 80962 h 609599"/>
                <a:gd name="connsiteX1" fmla="*/ 228600 w 461962"/>
                <a:gd name="connsiteY1" fmla="*/ 0 h 609599"/>
                <a:gd name="connsiteX2" fmla="*/ 461962 w 461962"/>
                <a:gd name="connsiteY2" fmla="*/ 409574 h 609599"/>
                <a:gd name="connsiteX3" fmla="*/ 319087 w 461962"/>
                <a:gd name="connsiteY3" fmla="*/ 609599 h 609599"/>
                <a:gd name="connsiteX4" fmla="*/ 0 w 461962"/>
                <a:gd name="connsiteY4" fmla="*/ 80962 h 609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962" h="609599">
                  <a:moveTo>
                    <a:pt x="0" y="80962"/>
                  </a:moveTo>
                  <a:cubicBezTo>
                    <a:pt x="66675" y="49212"/>
                    <a:pt x="161925" y="31750"/>
                    <a:pt x="228600" y="0"/>
                  </a:cubicBezTo>
                  <a:cubicBezTo>
                    <a:pt x="328612" y="192087"/>
                    <a:pt x="355600" y="233362"/>
                    <a:pt x="461962" y="409574"/>
                  </a:cubicBezTo>
                  <a:lnTo>
                    <a:pt x="319087" y="609599"/>
                  </a:lnTo>
                  <a:lnTo>
                    <a:pt x="0" y="8096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 name="Freeform 132"/>
            <p:cNvSpPr/>
            <p:nvPr/>
          </p:nvSpPr>
          <p:spPr>
            <a:xfrm>
              <a:off x="2071687" y="3067051"/>
              <a:ext cx="319088" cy="352425"/>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319088"/>
                <a:gd name="connsiteY0" fmla="*/ 100013 h 381000"/>
                <a:gd name="connsiteX1" fmla="*/ 138113 w 319088"/>
                <a:gd name="connsiteY1" fmla="*/ 0 h 381000"/>
                <a:gd name="connsiteX2" fmla="*/ 319088 w 319088"/>
                <a:gd name="connsiteY2" fmla="*/ 209550 h 381000"/>
                <a:gd name="connsiteX3" fmla="*/ 157163 w 319088"/>
                <a:gd name="connsiteY3" fmla="*/ 381000 h 381000"/>
                <a:gd name="connsiteX4" fmla="*/ 0 w 319088"/>
                <a:gd name="connsiteY4" fmla="*/ 100013 h 381000"/>
                <a:gd name="connsiteX0" fmla="*/ 0 w 319088"/>
                <a:gd name="connsiteY0" fmla="*/ 71438 h 352425"/>
                <a:gd name="connsiteX1" fmla="*/ 152400 w 319088"/>
                <a:gd name="connsiteY1" fmla="*/ 0 h 352425"/>
                <a:gd name="connsiteX2" fmla="*/ 319088 w 319088"/>
                <a:gd name="connsiteY2" fmla="*/ 180975 h 352425"/>
                <a:gd name="connsiteX3" fmla="*/ 157163 w 319088"/>
                <a:gd name="connsiteY3" fmla="*/ 352425 h 352425"/>
                <a:gd name="connsiteX4" fmla="*/ 0 w 319088"/>
                <a:gd name="connsiteY4" fmla="*/ 71438 h 352425"/>
                <a:gd name="connsiteX0" fmla="*/ 0 w 319088"/>
                <a:gd name="connsiteY0" fmla="*/ 95250 h 352425"/>
                <a:gd name="connsiteX1" fmla="*/ 152400 w 319088"/>
                <a:gd name="connsiteY1" fmla="*/ 0 h 352425"/>
                <a:gd name="connsiteX2" fmla="*/ 319088 w 319088"/>
                <a:gd name="connsiteY2" fmla="*/ 180975 h 352425"/>
                <a:gd name="connsiteX3" fmla="*/ 157163 w 319088"/>
                <a:gd name="connsiteY3" fmla="*/ 352425 h 352425"/>
                <a:gd name="connsiteX4" fmla="*/ 0 w 319088"/>
                <a:gd name="connsiteY4" fmla="*/ 95250 h 352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088" h="352425">
                  <a:moveTo>
                    <a:pt x="0" y="95250"/>
                  </a:moveTo>
                  <a:lnTo>
                    <a:pt x="152400" y="0"/>
                  </a:lnTo>
                  <a:lnTo>
                    <a:pt x="319088" y="180975"/>
                  </a:lnTo>
                  <a:lnTo>
                    <a:pt x="157163" y="352425"/>
                  </a:lnTo>
                  <a:lnTo>
                    <a:pt x="0" y="952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 name="Freeform 133"/>
            <p:cNvSpPr/>
            <p:nvPr/>
          </p:nvSpPr>
          <p:spPr>
            <a:xfrm rot="20720568">
              <a:off x="4491102" y="3216915"/>
              <a:ext cx="1155856" cy="69348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56" h="693488">
                  <a:moveTo>
                    <a:pt x="0" y="693488"/>
                  </a:moveTo>
                  <a:lnTo>
                    <a:pt x="486109" y="42432"/>
                  </a:lnTo>
                  <a:cubicBezTo>
                    <a:pt x="636293" y="6405"/>
                    <a:pt x="512032" y="-28334"/>
                    <a:pt x="642512" y="35573"/>
                  </a:cubicBezTo>
                  <a:cubicBezTo>
                    <a:pt x="669448" y="108254"/>
                    <a:pt x="1004023" y="407641"/>
                    <a:pt x="1155856" y="632573"/>
                  </a:cubicBezTo>
                  <a:cubicBezTo>
                    <a:pt x="964725" y="680862"/>
                    <a:pt x="203327" y="679635"/>
                    <a:pt x="0" y="693488"/>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 name="Freeform 134"/>
            <p:cNvSpPr/>
            <p:nvPr/>
          </p:nvSpPr>
          <p:spPr>
            <a:xfrm>
              <a:off x="4333875" y="3343276"/>
              <a:ext cx="533400" cy="72390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723900">
                  <a:moveTo>
                    <a:pt x="533400" y="47625"/>
                  </a:moveTo>
                  <a:lnTo>
                    <a:pt x="400050" y="0"/>
                  </a:lnTo>
                  <a:lnTo>
                    <a:pt x="0" y="723900"/>
                  </a:lnTo>
                  <a:lnTo>
                    <a:pt x="238125" y="714375"/>
                  </a:lnTo>
                  <a:lnTo>
                    <a:pt x="533400" y="4762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 name="Freeform 135"/>
            <p:cNvSpPr/>
            <p:nvPr/>
          </p:nvSpPr>
          <p:spPr>
            <a:xfrm>
              <a:off x="4295775" y="3409949"/>
              <a:ext cx="361950" cy="485775"/>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950" h="485775">
                  <a:moveTo>
                    <a:pt x="361950" y="57150"/>
                  </a:moveTo>
                  <a:lnTo>
                    <a:pt x="228600" y="0"/>
                  </a:lnTo>
                  <a:lnTo>
                    <a:pt x="0" y="314325"/>
                  </a:lnTo>
                  <a:lnTo>
                    <a:pt x="133350" y="485775"/>
                  </a:lnTo>
                  <a:lnTo>
                    <a:pt x="361950" y="571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 name="Freeform 136"/>
            <p:cNvSpPr/>
            <p:nvPr/>
          </p:nvSpPr>
          <p:spPr>
            <a:xfrm>
              <a:off x="4162426" y="3438525"/>
              <a:ext cx="285456" cy="280987"/>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304506 w 304506"/>
                <a:gd name="connsiteY0" fmla="*/ 66675 h 266700"/>
                <a:gd name="connsiteX1" fmla="*/ 152400 w 304506"/>
                <a:gd name="connsiteY1" fmla="*/ 0 h 266700"/>
                <a:gd name="connsiteX2" fmla="*/ 0 w 304506"/>
                <a:gd name="connsiteY2" fmla="*/ 152400 h 266700"/>
                <a:gd name="connsiteX3" fmla="*/ 133350 w 304506"/>
                <a:gd name="connsiteY3" fmla="*/ 266700 h 266700"/>
                <a:gd name="connsiteX4" fmla="*/ 304506 w 304506"/>
                <a:gd name="connsiteY4" fmla="*/ 66675 h 266700"/>
                <a:gd name="connsiteX0" fmla="*/ 304506 w 304506"/>
                <a:gd name="connsiteY0" fmla="*/ 66675 h 280987"/>
                <a:gd name="connsiteX1" fmla="*/ 152400 w 304506"/>
                <a:gd name="connsiteY1" fmla="*/ 0 h 280987"/>
                <a:gd name="connsiteX2" fmla="*/ 0 w 304506"/>
                <a:gd name="connsiteY2" fmla="*/ 152400 h 280987"/>
                <a:gd name="connsiteX3" fmla="*/ 119063 w 304506"/>
                <a:gd name="connsiteY3" fmla="*/ 280987 h 280987"/>
                <a:gd name="connsiteX4" fmla="*/ 304506 w 304506"/>
                <a:gd name="connsiteY4" fmla="*/ 66675 h 280987"/>
                <a:gd name="connsiteX0" fmla="*/ 285456 w 285456"/>
                <a:gd name="connsiteY0" fmla="*/ 66675 h 280987"/>
                <a:gd name="connsiteX1" fmla="*/ 152400 w 285456"/>
                <a:gd name="connsiteY1" fmla="*/ 0 h 280987"/>
                <a:gd name="connsiteX2" fmla="*/ 0 w 285456"/>
                <a:gd name="connsiteY2" fmla="*/ 152400 h 280987"/>
                <a:gd name="connsiteX3" fmla="*/ 119063 w 285456"/>
                <a:gd name="connsiteY3" fmla="*/ 280987 h 280987"/>
                <a:gd name="connsiteX4" fmla="*/ 285456 w 285456"/>
                <a:gd name="connsiteY4" fmla="*/ 66675 h 280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456" h="280987">
                  <a:moveTo>
                    <a:pt x="285456" y="66675"/>
                  </a:moveTo>
                  <a:lnTo>
                    <a:pt x="152400" y="0"/>
                  </a:lnTo>
                  <a:lnTo>
                    <a:pt x="0" y="152400"/>
                  </a:lnTo>
                  <a:lnTo>
                    <a:pt x="119063" y="280987"/>
                  </a:lnTo>
                  <a:lnTo>
                    <a:pt x="285456" y="666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38" name="Freeform 137"/>
            <p:cNvSpPr/>
            <p:nvPr/>
          </p:nvSpPr>
          <p:spPr>
            <a:xfrm>
              <a:off x="4572000" y="3067049"/>
              <a:ext cx="4076700" cy="990600"/>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62028 w 4086225"/>
                <a:gd name="connsiteY4" fmla="*/ 142384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990600"/>
                <a:gd name="connsiteX1" fmla="*/ 1009650 w 4086225"/>
                <a:gd name="connsiteY1" fmla="*/ 657225 h 990600"/>
                <a:gd name="connsiteX2" fmla="*/ 1704975 w 4086225"/>
                <a:gd name="connsiteY2" fmla="*/ 504825 h 990600"/>
                <a:gd name="connsiteX3" fmla="*/ 2105025 w 4086225"/>
                <a:gd name="connsiteY3" fmla="*/ 276225 h 990600"/>
                <a:gd name="connsiteX4" fmla="*/ 2562028 w 4086225"/>
                <a:gd name="connsiteY4" fmla="*/ 142384 h 990600"/>
                <a:gd name="connsiteX5" fmla="*/ 2781300 w 4086225"/>
                <a:gd name="connsiteY5" fmla="*/ 0 h 990600"/>
                <a:gd name="connsiteX6" fmla="*/ 2981325 w 4086225"/>
                <a:gd name="connsiteY6" fmla="*/ 85725 h 990600"/>
                <a:gd name="connsiteX7" fmla="*/ 3381375 w 4086225"/>
                <a:gd name="connsiteY7" fmla="*/ 209550 h 990600"/>
                <a:gd name="connsiteX8" fmla="*/ 3752850 w 4086225"/>
                <a:gd name="connsiteY8" fmla="*/ 323850 h 990600"/>
                <a:gd name="connsiteX9" fmla="*/ 4086225 w 4086225"/>
                <a:gd name="connsiteY9" fmla="*/ 381000 h 990600"/>
                <a:gd name="connsiteX10" fmla="*/ 4076700 w 4086225"/>
                <a:gd name="connsiteY10" fmla="*/ 990600 h 990600"/>
                <a:gd name="connsiteX11" fmla="*/ 0 w 4086225"/>
                <a:gd name="connsiteY11" fmla="*/ 990600 h 990600"/>
                <a:gd name="connsiteX0" fmla="*/ 0 w 4086225"/>
                <a:gd name="connsiteY0" fmla="*/ 990600 h 990600"/>
                <a:gd name="connsiteX1" fmla="*/ 1009650 w 4086225"/>
                <a:gd name="connsiteY1" fmla="*/ 657225 h 990600"/>
                <a:gd name="connsiteX2" fmla="*/ 1704975 w 4086225"/>
                <a:gd name="connsiteY2" fmla="*/ 504825 h 990600"/>
                <a:gd name="connsiteX3" fmla="*/ 2105025 w 4086225"/>
                <a:gd name="connsiteY3" fmla="*/ 276225 h 990600"/>
                <a:gd name="connsiteX4" fmla="*/ 2562028 w 4086225"/>
                <a:gd name="connsiteY4" fmla="*/ 142384 h 990600"/>
                <a:gd name="connsiteX5" fmla="*/ 2781300 w 4086225"/>
                <a:gd name="connsiteY5" fmla="*/ 0 h 990600"/>
                <a:gd name="connsiteX6" fmla="*/ 2981325 w 4086225"/>
                <a:gd name="connsiteY6" fmla="*/ 85725 h 990600"/>
                <a:gd name="connsiteX7" fmla="*/ 3381375 w 4086225"/>
                <a:gd name="connsiteY7" fmla="*/ 209550 h 990600"/>
                <a:gd name="connsiteX8" fmla="*/ 3752850 w 4086225"/>
                <a:gd name="connsiteY8" fmla="*/ 323850 h 990600"/>
                <a:gd name="connsiteX9" fmla="*/ 4086225 w 4086225"/>
                <a:gd name="connsiteY9" fmla="*/ 381000 h 990600"/>
                <a:gd name="connsiteX10" fmla="*/ 4076700 w 4086225"/>
                <a:gd name="connsiteY10" fmla="*/ 990600 h 990600"/>
                <a:gd name="connsiteX11" fmla="*/ 0 w 4086225"/>
                <a:gd name="connsiteY11" fmla="*/ 990600 h 990600"/>
                <a:gd name="connsiteX0" fmla="*/ 0 w 4076700"/>
                <a:gd name="connsiteY0" fmla="*/ 990600 h 990600"/>
                <a:gd name="connsiteX1" fmla="*/ 1009650 w 4076700"/>
                <a:gd name="connsiteY1" fmla="*/ 657225 h 990600"/>
                <a:gd name="connsiteX2" fmla="*/ 1704975 w 4076700"/>
                <a:gd name="connsiteY2" fmla="*/ 504825 h 990600"/>
                <a:gd name="connsiteX3" fmla="*/ 2105025 w 4076700"/>
                <a:gd name="connsiteY3" fmla="*/ 276225 h 990600"/>
                <a:gd name="connsiteX4" fmla="*/ 2562028 w 4076700"/>
                <a:gd name="connsiteY4" fmla="*/ 142384 h 990600"/>
                <a:gd name="connsiteX5" fmla="*/ 2781300 w 4076700"/>
                <a:gd name="connsiteY5" fmla="*/ 0 h 990600"/>
                <a:gd name="connsiteX6" fmla="*/ 2981325 w 4076700"/>
                <a:gd name="connsiteY6" fmla="*/ 85725 h 990600"/>
                <a:gd name="connsiteX7" fmla="*/ 3381375 w 4076700"/>
                <a:gd name="connsiteY7" fmla="*/ 209550 h 990600"/>
                <a:gd name="connsiteX8" fmla="*/ 3752850 w 4076700"/>
                <a:gd name="connsiteY8" fmla="*/ 323850 h 990600"/>
                <a:gd name="connsiteX9" fmla="*/ 4071938 w 4076700"/>
                <a:gd name="connsiteY9" fmla="*/ 390525 h 990600"/>
                <a:gd name="connsiteX10" fmla="*/ 4076700 w 4076700"/>
                <a:gd name="connsiteY10" fmla="*/ 990600 h 990600"/>
                <a:gd name="connsiteX11" fmla="*/ 0 w 4076700"/>
                <a:gd name="connsiteY11" fmla="*/ 990600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6700" h="990600">
                  <a:moveTo>
                    <a:pt x="0" y="990600"/>
                  </a:moveTo>
                  <a:lnTo>
                    <a:pt x="1009650" y="657225"/>
                  </a:lnTo>
                  <a:lnTo>
                    <a:pt x="1704975" y="504825"/>
                  </a:lnTo>
                  <a:lnTo>
                    <a:pt x="2105025" y="276225"/>
                  </a:lnTo>
                  <a:cubicBezTo>
                    <a:pt x="2266950" y="241300"/>
                    <a:pt x="2400103" y="177309"/>
                    <a:pt x="2562028" y="142384"/>
                  </a:cubicBezTo>
                  <a:lnTo>
                    <a:pt x="2781300" y="0"/>
                  </a:lnTo>
                  <a:lnTo>
                    <a:pt x="2981325" y="85725"/>
                  </a:lnTo>
                  <a:lnTo>
                    <a:pt x="3381375" y="209550"/>
                  </a:lnTo>
                  <a:lnTo>
                    <a:pt x="3752850" y="323850"/>
                  </a:lnTo>
                  <a:lnTo>
                    <a:pt x="4071938" y="390525"/>
                  </a:lnTo>
                  <a:cubicBezTo>
                    <a:pt x="4068763" y="593725"/>
                    <a:pt x="4063206" y="777875"/>
                    <a:pt x="4076700" y="990600"/>
                  </a:cubicBezTo>
                  <a:lnTo>
                    <a:pt x="0" y="990600"/>
                  </a:ln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 name="Freeform 138"/>
            <p:cNvSpPr/>
            <p:nvPr/>
          </p:nvSpPr>
          <p:spPr>
            <a:xfrm rot="20204833">
              <a:off x="5198590" y="3074082"/>
              <a:ext cx="656449" cy="72733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449" h="727333">
                  <a:moveTo>
                    <a:pt x="0" y="47751"/>
                  </a:moveTo>
                  <a:lnTo>
                    <a:pt x="166579" y="0"/>
                  </a:lnTo>
                  <a:lnTo>
                    <a:pt x="656449" y="727333"/>
                  </a:lnTo>
                  <a:lnTo>
                    <a:pt x="361170" y="671142"/>
                  </a:lnTo>
                  <a:lnTo>
                    <a:pt x="0" y="477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0" name="Freeform 139"/>
            <p:cNvSpPr/>
            <p:nvPr/>
          </p:nvSpPr>
          <p:spPr>
            <a:xfrm rot="20204833">
              <a:off x="5443444" y="3030184"/>
              <a:ext cx="719007" cy="702380"/>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007" h="702380">
                  <a:moveTo>
                    <a:pt x="0" y="47751"/>
                  </a:moveTo>
                  <a:lnTo>
                    <a:pt x="166579" y="0"/>
                  </a:lnTo>
                  <a:lnTo>
                    <a:pt x="719007" y="702380"/>
                  </a:lnTo>
                  <a:lnTo>
                    <a:pt x="389953" y="652408"/>
                  </a:lnTo>
                  <a:lnTo>
                    <a:pt x="0" y="477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1" name="Freeform 140"/>
            <p:cNvSpPr/>
            <p:nvPr/>
          </p:nvSpPr>
          <p:spPr>
            <a:xfrm rot="20204833">
              <a:off x="5645402" y="2951609"/>
              <a:ext cx="755313" cy="69254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313" h="692543">
                  <a:moveTo>
                    <a:pt x="0" y="69013"/>
                  </a:moveTo>
                  <a:lnTo>
                    <a:pt x="165349" y="0"/>
                  </a:lnTo>
                  <a:lnTo>
                    <a:pt x="755313" y="687406"/>
                  </a:lnTo>
                  <a:lnTo>
                    <a:pt x="506251" y="692543"/>
                  </a:lnTo>
                  <a:lnTo>
                    <a:pt x="0" y="69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 name="Freeform 141"/>
            <p:cNvSpPr/>
            <p:nvPr/>
          </p:nvSpPr>
          <p:spPr>
            <a:xfrm>
              <a:off x="6685075" y="2628901"/>
              <a:ext cx="1956479" cy="826294"/>
            </a:xfrm>
            <a:custGeom>
              <a:avLst/>
              <a:gdLst>
                <a:gd name="connsiteX0" fmla="*/ 1466850 w 1485900"/>
                <a:gd name="connsiteY0" fmla="*/ 0 h 847725"/>
                <a:gd name="connsiteX1" fmla="*/ 971550 w 1485900"/>
                <a:gd name="connsiteY1" fmla="*/ 47625 h 847725"/>
                <a:gd name="connsiteX2" fmla="*/ 523875 w 1485900"/>
                <a:gd name="connsiteY2" fmla="*/ 123825 h 847725"/>
                <a:gd name="connsiteX3" fmla="*/ 19050 w 1485900"/>
                <a:gd name="connsiteY3" fmla="*/ 190500 h 847725"/>
                <a:gd name="connsiteX4" fmla="*/ 0 w 1485900"/>
                <a:gd name="connsiteY4" fmla="*/ 285750 h 847725"/>
                <a:gd name="connsiteX5" fmla="*/ 238125 w 1485900"/>
                <a:gd name="connsiteY5" fmla="*/ 438150 h 847725"/>
                <a:gd name="connsiteX6" fmla="*/ 495300 w 1485900"/>
                <a:gd name="connsiteY6" fmla="*/ 581025 h 847725"/>
                <a:gd name="connsiteX7" fmla="*/ 1047750 w 1485900"/>
                <a:gd name="connsiteY7" fmla="*/ 752475 h 847725"/>
                <a:gd name="connsiteX8" fmla="*/ 1485900 w 1485900"/>
                <a:gd name="connsiteY8" fmla="*/ 847725 h 847725"/>
                <a:gd name="connsiteX9" fmla="*/ 1466850 w 1485900"/>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28650 w 1876425"/>
                <a:gd name="connsiteY5" fmla="*/ 438150 h 847725"/>
                <a:gd name="connsiteX6" fmla="*/ 885825 w 1876425"/>
                <a:gd name="connsiteY6" fmla="*/ 581025 h 847725"/>
                <a:gd name="connsiteX7" fmla="*/ 1438275 w 1876425"/>
                <a:gd name="connsiteY7" fmla="*/ 752475 h 847725"/>
                <a:gd name="connsiteX8" fmla="*/ 1876425 w 1876425"/>
                <a:gd name="connsiteY8" fmla="*/ 847725 h 847725"/>
                <a:gd name="connsiteX9" fmla="*/ 1857375 w 1876425"/>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95325 w 1876425"/>
                <a:gd name="connsiteY5" fmla="*/ 485775 h 847725"/>
                <a:gd name="connsiteX6" fmla="*/ 885825 w 1876425"/>
                <a:gd name="connsiteY6" fmla="*/ 581025 h 847725"/>
                <a:gd name="connsiteX7" fmla="*/ 1438275 w 1876425"/>
                <a:gd name="connsiteY7" fmla="*/ 752475 h 847725"/>
                <a:gd name="connsiteX8" fmla="*/ 1876425 w 1876425"/>
                <a:gd name="connsiteY8" fmla="*/ 847725 h 847725"/>
                <a:gd name="connsiteX9" fmla="*/ 1857375 w 1876425"/>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95325 w 1876425"/>
                <a:gd name="connsiteY5" fmla="*/ 485775 h 847725"/>
                <a:gd name="connsiteX6" fmla="*/ 933450 w 1876425"/>
                <a:gd name="connsiteY6" fmla="*/ 581025 h 847725"/>
                <a:gd name="connsiteX7" fmla="*/ 1438275 w 1876425"/>
                <a:gd name="connsiteY7" fmla="*/ 752475 h 847725"/>
                <a:gd name="connsiteX8" fmla="*/ 1876425 w 1876425"/>
                <a:gd name="connsiteY8" fmla="*/ 847725 h 847725"/>
                <a:gd name="connsiteX9" fmla="*/ 1857375 w 1876425"/>
                <a:gd name="connsiteY9" fmla="*/ 0 h 847725"/>
                <a:gd name="connsiteX0" fmla="*/ 1715973 w 1735023"/>
                <a:gd name="connsiteY0" fmla="*/ 0 h 847725"/>
                <a:gd name="connsiteX1" fmla="*/ 1220673 w 1735023"/>
                <a:gd name="connsiteY1" fmla="*/ 47625 h 847725"/>
                <a:gd name="connsiteX2" fmla="*/ 772998 w 1735023"/>
                <a:gd name="connsiteY2" fmla="*/ 123825 h 847725"/>
                <a:gd name="connsiteX3" fmla="*/ 268173 w 1735023"/>
                <a:gd name="connsiteY3" fmla="*/ 190500 h 847725"/>
                <a:gd name="connsiteX4" fmla="*/ 0 w 1735023"/>
                <a:gd name="connsiteY4" fmla="*/ 304407 h 847725"/>
                <a:gd name="connsiteX5" fmla="*/ 553923 w 1735023"/>
                <a:gd name="connsiteY5" fmla="*/ 485775 h 847725"/>
                <a:gd name="connsiteX6" fmla="*/ 792048 w 1735023"/>
                <a:gd name="connsiteY6" fmla="*/ 581025 h 847725"/>
                <a:gd name="connsiteX7" fmla="*/ 1296873 w 1735023"/>
                <a:gd name="connsiteY7" fmla="*/ 752475 h 847725"/>
                <a:gd name="connsiteX8" fmla="*/ 1735023 w 1735023"/>
                <a:gd name="connsiteY8" fmla="*/ 847725 h 847725"/>
                <a:gd name="connsiteX9" fmla="*/ 1715973 w 1735023"/>
                <a:gd name="connsiteY9" fmla="*/ 0 h 847725"/>
                <a:gd name="connsiteX0" fmla="*/ 1715973 w 1735023"/>
                <a:gd name="connsiteY0" fmla="*/ 0 h 847725"/>
                <a:gd name="connsiteX1" fmla="*/ 1220673 w 1735023"/>
                <a:gd name="connsiteY1" fmla="*/ 47625 h 847725"/>
                <a:gd name="connsiteX2" fmla="*/ 772998 w 1735023"/>
                <a:gd name="connsiteY2" fmla="*/ 123825 h 847725"/>
                <a:gd name="connsiteX3" fmla="*/ 334161 w 1735023"/>
                <a:gd name="connsiteY3" fmla="*/ 199926 h 847725"/>
                <a:gd name="connsiteX4" fmla="*/ 0 w 1735023"/>
                <a:gd name="connsiteY4" fmla="*/ 304407 h 847725"/>
                <a:gd name="connsiteX5" fmla="*/ 553923 w 1735023"/>
                <a:gd name="connsiteY5" fmla="*/ 485775 h 847725"/>
                <a:gd name="connsiteX6" fmla="*/ 792048 w 1735023"/>
                <a:gd name="connsiteY6" fmla="*/ 581025 h 847725"/>
                <a:gd name="connsiteX7" fmla="*/ 1296873 w 1735023"/>
                <a:gd name="connsiteY7" fmla="*/ 752475 h 847725"/>
                <a:gd name="connsiteX8" fmla="*/ 1735023 w 1735023"/>
                <a:gd name="connsiteY8" fmla="*/ 847725 h 847725"/>
                <a:gd name="connsiteX9" fmla="*/ 1715973 w 1735023"/>
                <a:gd name="connsiteY9" fmla="*/ 0 h 847725"/>
                <a:gd name="connsiteX0" fmla="*/ 1973148 w 1992198"/>
                <a:gd name="connsiteY0" fmla="*/ 0 h 847725"/>
                <a:gd name="connsiteX1" fmla="*/ 1477848 w 1992198"/>
                <a:gd name="connsiteY1" fmla="*/ 47625 h 847725"/>
                <a:gd name="connsiteX2" fmla="*/ 1030173 w 1992198"/>
                <a:gd name="connsiteY2" fmla="*/ 123825 h 847725"/>
                <a:gd name="connsiteX3" fmla="*/ 591336 w 1992198"/>
                <a:gd name="connsiteY3" fmla="*/ 199926 h 847725"/>
                <a:gd name="connsiteX4" fmla="*/ 0 w 1992198"/>
                <a:gd name="connsiteY4" fmla="*/ 299644 h 847725"/>
                <a:gd name="connsiteX5" fmla="*/ 811098 w 1992198"/>
                <a:gd name="connsiteY5" fmla="*/ 485775 h 847725"/>
                <a:gd name="connsiteX6" fmla="*/ 1049223 w 1992198"/>
                <a:gd name="connsiteY6" fmla="*/ 581025 h 847725"/>
                <a:gd name="connsiteX7" fmla="*/ 1554048 w 1992198"/>
                <a:gd name="connsiteY7" fmla="*/ 752475 h 847725"/>
                <a:gd name="connsiteX8" fmla="*/ 1992198 w 1992198"/>
                <a:gd name="connsiteY8" fmla="*/ 847725 h 847725"/>
                <a:gd name="connsiteX9" fmla="*/ 1973148 w 1992198"/>
                <a:gd name="connsiteY9" fmla="*/ 0 h 847725"/>
                <a:gd name="connsiteX0" fmla="*/ 1973148 w 1992198"/>
                <a:gd name="connsiteY0" fmla="*/ 0 h 847725"/>
                <a:gd name="connsiteX1" fmla="*/ 1477848 w 1992198"/>
                <a:gd name="connsiteY1" fmla="*/ 47625 h 847725"/>
                <a:gd name="connsiteX2" fmla="*/ 1030173 w 1992198"/>
                <a:gd name="connsiteY2" fmla="*/ 123825 h 847725"/>
                <a:gd name="connsiteX3" fmla="*/ 591336 w 1992198"/>
                <a:gd name="connsiteY3" fmla="*/ 199926 h 847725"/>
                <a:gd name="connsiteX4" fmla="*/ 0 w 1992198"/>
                <a:gd name="connsiteY4" fmla="*/ 299644 h 847725"/>
                <a:gd name="connsiteX5" fmla="*/ 725373 w 1992198"/>
                <a:gd name="connsiteY5" fmla="*/ 471488 h 847725"/>
                <a:gd name="connsiteX6" fmla="*/ 1049223 w 1992198"/>
                <a:gd name="connsiteY6" fmla="*/ 581025 h 847725"/>
                <a:gd name="connsiteX7" fmla="*/ 1554048 w 1992198"/>
                <a:gd name="connsiteY7" fmla="*/ 752475 h 847725"/>
                <a:gd name="connsiteX8" fmla="*/ 1992198 w 1992198"/>
                <a:gd name="connsiteY8" fmla="*/ 847725 h 847725"/>
                <a:gd name="connsiteX9" fmla="*/ 1973148 w 1992198"/>
                <a:gd name="connsiteY9" fmla="*/ 0 h 847725"/>
                <a:gd name="connsiteX0" fmla="*/ 1973148 w 1992198"/>
                <a:gd name="connsiteY0" fmla="*/ 0 h 847725"/>
                <a:gd name="connsiteX1" fmla="*/ 1477848 w 1992198"/>
                <a:gd name="connsiteY1" fmla="*/ 47625 h 847725"/>
                <a:gd name="connsiteX2" fmla="*/ 1030173 w 1992198"/>
                <a:gd name="connsiteY2" fmla="*/ 123825 h 847725"/>
                <a:gd name="connsiteX3" fmla="*/ 591336 w 1992198"/>
                <a:gd name="connsiteY3" fmla="*/ 199926 h 847725"/>
                <a:gd name="connsiteX4" fmla="*/ 0 w 1992198"/>
                <a:gd name="connsiteY4" fmla="*/ 299644 h 847725"/>
                <a:gd name="connsiteX5" fmla="*/ 725373 w 1992198"/>
                <a:gd name="connsiteY5" fmla="*/ 471488 h 847725"/>
                <a:gd name="connsiteX6" fmla="*/ 887299 w 1992198"/>
                <a:gd name="connsiteY6" fmla="*/ 538163 h 847725"/>
                <a:gd name="connsiteX7" fmla="*/ 1049223 w 1992198"/>
                <a:gd name="connsiteY7" fmla="*/ 581025 h 847725"/>
                <a:gd name="connsiteX8" fmla="*/ 1554048 w 1992198"/>
                <a:gd name="connsiteY8" fmla="*/ 752475 h 847725"/>
                <a:gd name="connsiteX9" fmla="*/ 1992198 w 1992198"/>
                <a:gd name="connsiteY9" fmla="*/ 847725 h 847725"/>
                <a:gd name="connsiteX10" fmla="*/ 1973148 w 1992198"/>
                <a:gd name="connsiteY10" fmla="*/ 0 h 847725"/>
                <a:gd name="connsiteX0" fmla="*/ 1973148 w 1992198"/>
                <a:gd name="connsiteY0" fmla="*/ 0 h 847725"/>
                <a:gd name="connsiteX1" fmla="*/ 1477848 w 1992198"/>
                <a:gd name="connsiteY1" fmla="*/ 47625 h 847725"/>
                <a:gd name="connsiteX2" fmla="*/ 1030173 w 1992198"/>
                <a:gd name="connsiteY2" fmla="*/ 123825 h 847725"/>
                <a:gd name="connsiteX3" fmla="*/ 591336 w 1992198"/>
                <a:gd name="connsiteY3" fmla="*/ 199926 h 847725"/>
                <a:gd name="connsiteX4" fmla="*/ 0 w 1992198"/>
                <a:gd name="connsiteY4" fmla="*/ 299644 h 847725"/>
                <a:gd name="connsiteX5" fmla="*/ 725373 w 1992198"/>
                <a:gd name="connsiteY5" fmla="*/ 471488 h 847725"/>
                <a:gd name="connsiteX6" fmla="*/ 887299 w 1992198"/>
                <a:gd name="connsiteY6" fmla="*/ 538163 h 847725"/>
                <a:gd name="connsiteX7" fmla="*/ 1068273 w 1992198"/>
                <a:gd name="connsiteY7" fmla="*/ 595313 h 847725"/>
                <a:gd name="connsiteX8" fmla="*/ 1554048 w 1992198"/>
                <a:gd name="connsiteY8" fmla="*/ 752475 h 847725"/>
                <a:gd name="connsiteX9" fmla="*/ 1992198 w 1992198"/>
                <a:gd name="connsiteY9" fmla="*/ 847725 h 847725"/>
                <a:gd name="connsiteX10" fmla="*/ 1973148 w 1992198"/>
                <a:gd name="connsiteY10" fmla="*/ 0 h 847725"/>
                <a:gd name="connsiteX0" fmla="*/ 1973148 w 1973148"/>
                <a:gd name="connsiteY0" fmla="*/ 0 h 847725"/>
                <a:gd name="connsiteX1" fmla="*/ 1477848 w 1973148"/>
                <a:gd name="connsiteY1" fmla="*/ 47625 h 847725"/>
                <a:gd name="connsiteX2" fmla="*/ 1030173 w 1973148"/>
                <a:gd name="connsiteY2" fmla="*/ 123825 h 847725"/>
                <a:gd name="connsiteX3" fmla="*/ 591336 w 1973148"/>
                <a:gd name="connsiteY3" fmla="*/ 199926 h 847725"/>
                <a:gd name="connsiteX4" fmla="*/ 0 w 1973148"/>
                <a:gd name="connsiteY4" fmla="*/ 299644 h 847725"/>
                <a:gd name="connsiteX5" fmla="*/ 725373 w 1973148"/>
                <a:gd name="connsiteY5" fmla="*/ 471488 h 847725"/>
                <a:gd name="connsiteX6" fmla="*/ 887299 w 1973148"/>
                <a:gd name="connsiteY6" fmla="*/ 538163 h 847725"/>
                <a:gd name="connsiteX7" fmla="*/ 1068273 w 1973148"/>
                <a:gd name="connsiteY7" fmla="*/ 595313 h 847725"/>
                <a:gd name="connsiteX8" fmla="*/ 1554048 w 1973148"/>
                <a:gd name="connsiteY8" fmla="*/ 752475 h 847725"/>
                <a:gd name="connsiteX9" fmla="*/ 1973148 w 1973148"/>
                <a:gd name="connsiteY9" fmla="*/ 847725 h 847725"/>
                <a:gd name="connsiteX10" fmla="*/ 1973148 w 1973148"/>
                <a:gd name="connsiteY10" fmla="*/ 0 h 847725"/>
                <a:gd name="connsiteX0" fmla="*/ 1949336 w 1973148"/>
                <a:gd name="connsiteY0" fmla="*/ 0 h 847725"/>
                <a:gd name="connsiteX1" fmla="*/ 1477848 w 1973148"/>
                <a:gd name="connsiteY1" fmla="*/ 47625 h 847725"/>
                <a:gd name="connsiteX2" fmla="*/ 1030173 w 1973148"/>
                <a:gd name="connsiteY2" fmla="*/ 123825 h 847725"/>
                <a:gd name="connsiteX3" fmla="*/ 591336 w 1973148"/>
                <a:gd name="connsiteY3" fmla="*/ 199926 h 847725"/>
                <a:gd name="connsiteX4" fmla="*/ 0 w 1973148"/>
                <a:gd name="connsiteY4" fmla="*/ 299644 h 847725"/>
                <a:gd name="connsiteX5" fmla="*/ 725373 w 1973148"/>
                <a:gd name="connsiteY5" fmla="*/ 471488 h 847725"/>
                <a:gd name="connsiteX6" fmla="*/ 887299 w 1973148"/>
                <a:gd name="connsiteY6" fmla="*/ 538163 h 847725"/>
                <a:gd name="connsiteX7" fmla="*/ 1068273 w 1973148"/>
                <a:gd name="connsiteY7" fmla="*/ 595313 h 847725"/>
                <a:gd name="connsiteX8" fmla="*/ 1554048 w 1973148"/>
                <a:gd name="connsiteY8" fmla="*/ 752475 h 847725"/>
                <a:gd name="connsiteX9" fmla="*/ 1973148 w 1973148"/>
                <a:gd name="connsiteY9" fmla="*/ 847725 h 847725"/>
                <a:gd name="connsiteX10" fmla="*/ 1949336 w 1973148"/>
                <a:gd name="connsiteY10" fmla="*/ 0 h 847725"/>
                <a:gd name="connsiteX0" fmla="*/ 1949336 w 1956479"/>
                <a:gd name="connsiteY0" fmla="*/ 0 h 835819"/>
                <a:gd name="connsiteX1" fmla="*/ 1477848 w 1956479"/>
                <a:gd name="connsiteY1" fmla="*/ 47625 h 835819"/>
                <a:gd name="connsiteX2" fmla="*/ 1030173 w 1956479"/>
                <a:gd name="connsiteY2" fmla="*/ 123825 h 835819"/>
                <a:gd name="connsiteX3" fmla="*/ 591336 w 1956479"/>
                <a:gd name="connsiteY3" fmla="*/ 199926 h 835819"/>
                <a:gd name="connsiteX4" fmla="*/ 0 w 1956479"/>
                <a:gd name="connsiteY4" fmla="*/ 299644 h 835819"/>
                <a:gd name="connsiteX5" fmla="*/ 725373 w 1956479"/>
                <a:gd name="connsiteY5" fmla="*/ 471488 h 835819"/>
                <a:gd name="connsiteX6" fmla="*/ 887299 w 1956479"/>
                <a:gd name="connsiteY6" fmla="*/ 538163 h 835819"/>
                <a:gd name="connsiteX7" fmla="*/ 1068273 w 1956479"/>
                <a:gd name="connsiteY7" fmla="*/ 595313 h 835819"/>
                <a:gd name="connsiteX8" fmla="*/ 1554048 w 1956479"/>
                <a:gd name="connsiteY8" fmla="*/ 752475 h 835819"/>
                <a:gd name="connsiteX9" fmla="*/ 1956479 w 1956479"/>
                <a:gd name="connsiteY9" fmla="*/ 835819 h 835819"/>
                <a:gd name="connsiteX10" fmla="*/ 1949336 w 1956479"/>
                <a:gd name="connsiteY10" fmla="*/ 0 h 835819"/>
                <a:gd name="connsiteX0" fmla="*/ 1951717 w 1956479"/>
                <a:gd name="connsiteY0" fmla="*/ 0 h 826294"/>
                <a:gd name="connsiteX1" fmla="*/ 1477848 w 1956479"/>
                <a:gd name="connsiteY1" fmla="*/ 38100 h 826294"/>
                <a:gd name="connsiteX2" fmla="*/ 1030173 w 1956479"/>
                <a:gd name="connsiteY2" fmla="*/ 114300 h 826294"/>
                <a:gd name="connsiteX3" fmla="*/ 591336 w 1956479"/>
                <a:gd name="connsiteY3" fmla="*/ 190401 h 826294"/>
                <a:gd name="connsiteX4" fmla="*/ 0 w 1956479"/>
                <a:gd name="connsiteY4" fmla="*/ 290119 h 826294"/>
                <a:gd name="connsiteX5" fmla="*/ 725373 w 1956479"/>
                <a:gd name="connsiteY5" fmla="*/ 461963 h 826294"/>
                <a:gd name="connsiteX6" fmla="*/ 887299 w 1956479"/>
                <a:gd name="connsiteY6" fmla="*/ 528638 h 826294"/>
                <a:gd name="connsiteX7" fmla="*/ 1068273 w 1956479"/>
                <a:gd name="connsiteY7" fmla="*/ 585788 h 826294"/>
                <a:gd name="connsiteX8" fmla="*/ 1554048 w 1956479"/>
                <a:gd name="connsiteY8" fmla="*/ 742950 h 826294"/>
                <a:gd name="connsiteX9" fmla="*/ 1956479 w 1956479"/>
                <a:gd name="connsiteY9" fmla="*/ 826294 h 826294"/>
                <a:gd name="connsiteX10" fmla="*/ 1951717 w 1956479"/>
                <a:gd name="connsiteY10" fmla="*/ 0 h 8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479" h="826294">
                  <a:moveTo>
                    <a:pt x="1951717" y="0"/>
                  </a:moveTo>
                  <a:lnTo>
                    <a:pt x="1477848" y="38100"/>
                  </a:lnTo>
                  <a:lnTo>
                    <a:pt x="1030173" y="114300"/>
                  </a:lnTo>
                  <a:lnTo>
                    <a:pt x="591336" y="190401"/>
                  </a:lnTo>
                  <a:lnTo>
                    <a:pt x="0" y="290119"/>
                  </a:lnTo>
                  <a:lnTo>
                    <a:pt x="725373" y="461963"/>
                  </a:lnTo>
                  <a:cubicBezTo>
                    <a:pt x="776173" y="476250"/>
                    <a:pt x="836499" y="514351"/>
                    <a:pt x="887299" y="528638"/>
                  </a:cubicBezTo>
                  <a:lnTo>
                    <a:pt x="1068273" y="585788"/>
                  </a:lnTo>
                  <a:lnTo>
                    <a:pt x="1554048" y="742950"/>
                  </a:lnTo>
                  <a:lnTo>
                    <a:pt x="1956479" y="826294"/>
                  </a:lnTo>
                  <a:cubicBezTo>
                    <a:pt x="1954892" y="550863"/>
                    <a:pt x="1953304" y="275431"/>
                    <a:pt x="1951717" y="0"/>
                  </a:cubicBez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 name="Freeform 142"/>
            <p:cNvSpPr/>
            <p:nvPr/>
          </p:nvSpPr>
          <p:spPr>
            <a:xfrm>
              <a:off x="2114549" y="3219449"/>
              <a:ext cx="676275" cy="823913"/>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676275 w 676275"/>
                <a:gd name="connsiteY0" fmla="*/ 28575 h 838200"/>
                <a:gd name="connsiteX1" fmla="*/ 466725 w 676275"/>
                <a:gd name="connsiteY1" fmla="*/ 0 h 838200"/>
                <a:gd name="connsiteX2" fmla="*/ 0 w 676275"/>
                <a:gd name="connsiteY2" fmla="*/ 823913 h 838200"/>
                <a:gd name="connsiteX3" fmla="*/ 247650 w 676275"/>
                <a:gd name="connsiteY3" fmla="*/ 838200 h 838200"/>
                <a:gd name="connsiteX4" fmla="*/ 676275 w 676275"/>
                <a:gd name="connsiteY4" fmla="*/ 28575 h 838200"/>
                <a:gd name="connsiteX0" fmla="*/ 676275 w 676275"/>
                <a:gd name="connsiteY0" fmla="*/ 28575 h 823913"/>
                <a:gd name="connsiteX1" fmla="*/ 466725 w 676275"/>
                <a:gd name="connsiteY1" fmla="*/ 0 h 823913"/>
                <a:gd name="connsiteX2" fmla="*/ 0 w 676275"/>
                <a:gd name="connsiteY2" fmla="*/ 823913 h 823913"/>
                <a:gd name="connsiteX3" fmla="*/ 280987 w 676275"/>
                <a:gd name="connsiteY3" fmla="*/ 823913 h 823913"/>
                <a:gd name="connsiteX4" fmla="*/ 676275 w 676275"/>
                <a:gd name="connsiteY4" fmla="*/ 28575 h 823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275" h="823913">
                  <a:moveTo>
                    <a:pt x="676275" y="28575"/>
                  </a:moveTo>
                  <a:lnTo>
                    <a:pt x="466725" y="0"/>
                  </a:lnTo>
                  <a:lnTo>
                    <a:pt x="0" y="823913"/>
                  </a:lnTo>
                  <a:lnTo>
                    <a:pt x="280987" y="823913"/>
                  </a:lnTo>
                  <a:lnTo>
                    <a:pt x="676275" y="285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 name="Freeform 143"/>
            <p:cNvSpPr/>
            <p:nvPr/>
          </p:nvSpPr>
          <p:spPr>
            <a:xfrm>
              <a:off x="1943100" y="3162299"/>
              <a:ext cx="638175" cy="895350"/>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76200 h 895350"/>
                <a:gd name="connsiteX1" fmla="*/ 457200 w 638175"/>
                <a:gd name="connsiteY1" fmla="*/ 0 h 895350"/>
                <a:gd name="connsiteX2" fmla="*/ 0 w 638175"/>
                <a:gd name="connsiteY2" fmla="*/ 685800 h 895350"/>
                <a:gd name="connsiteX3" fmla="*/ 119063 w 638175"/>
                <a:gd name="connsiteY3" fmla="*/ 895350 h 895350"/>
                <a:gd name="connsiteX4" fmla="*/ 638175 w 638175"/>
                <a:gd name="connsiteY4" fmla="*/ 76200 h 895350"/>
                <a:gd name="connsiteX0" fmla="*/ 638175 w 638175"/>
                <a:gd name="connsiteY0" fmla="*/ 76200 h 895350"/>
                <a:gd name="connsiteX1" fmla="*/ 457200 w 638175"/>
                <a:gd name="connsiteY1" fmla="*/ 0 h 895350"/>
                <a:gd name="connsiteX2" fmla="*/ 0 w 638175"/>
                <a:gd name="connsiteY2" fmla="*/ 685800 h 895350"/>
                <a:gd name="connsiteX3" fmla="*/ 119063 w 638175"/>
                <a:gd name="connsiteY3" fmla="*/ 895350 h 895350"/>
                <a:gd name="connsiteX4" fmla="*/ 161925 w 638175"/>
                <a:gd name="connsiteY4" fmla="*/ 881064 h 895350"/>
                <a:gd name="connsiteX5" fmla="*/ 638175 w 638175"/>
                <a:gd name="connsiteY5" fmla="*/ 7620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8175" h="895350">
                  <a:moveTo>
                    <a:pt x="638175" y="76200"/>
                  </a:moveTo>
                  <a:lnTo>
                    <a:pt x="457200" y="0"/>
                  </a:lnTo>
                  <a:lnTo>
                    <a:pt x="0" y="685800"/>
                  </a:lnTo>
                  <a:lnTo>
                    <a:pt x="119063" y="895350"/>
                  </a:lnTo>
                  <a:cubicBezTo>
                    <a:pt x="127000" y="879475"/>
                    <a:pt x="153988" y="896939"/>
                    <a:pt x="161925" y="881064"/>
                  </a:cubicBezTo>
                  <a:lnTo>
                    <a:pt x="638175" y="762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 name="Freeform 144"/>
            <p:cNvSpPr/>
            <p:nvPr/>
          </p:nvSpPr>
          <p:spPr>
            <a:xfrm rot="20204833">
              <a:off x="5931492" y="2907344"/>
              <a:ext cx="820207" cy="65630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20207"/>
                <a:gd name="connsiteY0" fmla="*/ 69013 h 656307"/>
                <a:gd name="connsiteX1" fmla="*/ 165349 w 820207"/>
                <a:gd name="connsiteY1" fmla="*/ 0 h 656307"/>
                <a:gd name="connsiteX2" fmla="*/ 820207 w 820207"/>
                <a:gd name="connsiteY2" fmla="*/ 632139 h 656307"/>
                <a:gd name="connsiteX3" fmla="*/ 542555 w 820207"/>
                <a:gd name="connsiteY3" fmla="*/ 656307 h 656307"/>
                <a:gd name="connsiteX4" fmla="*/ 0 w 820207"/>
                <a:gd name="connsiteY4" fmla="*/ 69013 h 656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207" h="656307">
                  <a:moveTo>
                    <a:pt x="0" y="69013"/>
                  </a:moveTo>
                  <a:lnTo>
                    <a:pt x="165349" y="0"/>
                  </a:lnTo>
                  <a:lnTo>
                    <a:pt x="820207" y="632139"/>
                  </a:lnTo>
                  <a:lnTo>
                    <a:pt x="542555" y="656307"/>
                  </a:lnTo>
                  <a:lnTo>
                    <a:pt x="0" y="69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 name="Freeform 145"/>
            <p:cNvSpPr/>
            <p:nvPr/>
          </p:nvSpPr>
          <p:spPr>
            <a:xfrm rot="20204833">
              <a:off x="6245138" y="2867414"/>
              <a:ext cx="819072" cy="53802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19072"/>
                <a:gd name="connsiteY0" fmla="*/ 69013 h 538028"/>
                <a:gd name="connsiteX1" fmla="*/ 165349 w 819072"/>
                <a:gd name="connsiteY1" fmla="*/ 0 h 538028"/>
                <a:gd name="connsiteX2" fmla="*/ 819072 w 819072"/>
                <a:gd name="connsiteY2" fmla="*/ 538028 h 538028"/>
                <a:gd name="connsiteX3" fmla="*/ 465162 w 819072"/>
                <a:gd name="connsiteY3" fmla="*/ 498647 h 538028"/>
                <a:gd name="connsiteX4" fmla="*/ 0 w 819072"/>
                <a:gd name="connsiteY4" fmla="*/ 69013 h 538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072" h="538028">
                  <a:moveTo>
                    <a:pt x="0" y="69013"/>
                  </a:moveTo>
                  <a:lnTo>
                    <a:pt x="165349" y="0"/>
                  </a:lnTo>
                  <a:lnTo>
                    <a:pt x="819072" y="538028"/>
                  </a:lnTo>
                  <a:lnTo>
                    <a:pt x="465162" y="498647"/>
                  </a:lnTo>
                  <a:lnTo>
                    <a:pt x="0" y="69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 name="Freeform 146"/>
            <p:cNvSpPr/>
            <p:nvPr/>
          </p:nvSpPr>
          <p:spPr>
            <a:xfrm rot="20204833">
              <a:off x="6592921" y="2811417"/>
              <a:ext cx="749297" cy="46364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297" h="463642">
                  <a:moveTo>
                    <a:pt x="0" y="69013"/>
                  </a:moveTo>
                  <a:lnTo>
                    <a:pt x="165349" y="0"/>
                  </a:lnTo>
                  <a:lnTo>
                    <a:pt x="749297" y="436011"/>
                  </a:lnTo>
                  <a:lnTo>
                    <a:pt x="480203" y="463642"/>
                  </a:lnTo>
                  <a:lnTo>
                    <a:pt x="0" y="69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8" name="Freeform 147"/>
            <p:cNvSpPr/>
            <p:nvPr/>
          </p:nvSpPr>
          <p:spPr>
            <a:xfrm>
              <a:off x="2421731" y="2183605"/>
              <a:ext cx="61913" cy="195263"/>
            </a:xfrm>
            <a:custGeom>
              <a:avLst/>
              <a:gdLst>
                <a:gd name="connsiteX0" fmla="*/ 0 w 71438"/>
                <a:gd name="connsiteY0" fmla="*/ 0 h 285750"/>
                <a:gd name="connsiteX1" fmla="*/ 9525 w 71438"/>
                <a:gd name="connsiteY1" fmla="*/ 90487 h 285750"/>
                <a:gd name="connsiteX2" fmla="*/ 19050 w 71438"/>
                <a:gd name="connsiteY2" fmla="*/ 152400 h 285750"/>
                <a:gd name="connsiteX3" fmla="*/ 38100 w 71438"/>
                <a:gd name="connsiteY3" fmla="*/ 219075 h 285750"/>
                <a:gd name="connsiteX4" fmla="*/ 71438 w 71438"/>
                <a:gd name="connsiteY4" fmla="*/ 285750 h 285750"/>
                <a:gd name="connsiteX0" fmla="*/ 0 w 61913"/>
                <a:gd name="connsiteY0" fmla="*/ 0 h 195263"/>
                <a:gd name="connsiteX1" fmla="*/ 9525 w 61913"/>
                <a:gd name="connsiteY1" fmla="*/ 61913 h 195263"/>
                <a:gd name="connsiteX2" fmla="*/ 28575 w 61913"/>
                <a:gd name="connsiteY2" fmla="*/ 128588 h 195263"/>
                <a:gd name="connsiteX3" fmla="*/ 61913 w 61913"/>
                <a:gd name="connsiteY3" fmla="*/ 195263 h 195263"/>
              </a:gdLst>
              <a:ahLst/>
              <a:cxnLst>
                <a:cxn ang="0">
                  <a:pos x="connsiteX0" y="connsiteY0"/>
                </a:cxn>
                <a:cxn ang="0">
                  <a:pos x="connsiteX1" y="connsiteY1"/>
                </a:cxn>
                <a:cxn ang="0">
                  <a:pos x="connsiteX2" y="connsiteY2"/>
                </a:cxn>
                <a:cxn ang="0">
                  <a:pos x="connsiteX3" y="connsiteY3"/>
                </a:cxn>
              </a:cxnLst>
              <a:rect l="l" t="t" r="r" b="b"/>
              <a:pathLst>
                <a:path w="61913" h="195263">
                  <a:moveTo>
                    <a:pt x="0" y="0"/>
                  </a:moveTo>
                  <a:lnTo>
                    <a:pt x="9525" y="61913"/>
                  </a:lnTo>
                  <a:lnTo>
                    <a:pt x="28575" y="128588"/>
                  </a:lnTo>
                  <a:lnTo>
                    <a:pt x="61913" y="1952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p:cNvSpPr/>
            <p:nvPr/>
          </p:nvSpPr>
          <p:spPr>
            <a:xfrm>
              <a:off x="2536031" y="2165747"/>
              <a:ext cx="85725" cy="295275"/>
            </a:xfrm>
            <a:custGeom>
              <a:avLst/>
              <a:gdLst>
                <a:gd name="connsiteX0" fmla="*/ 0 w 85725"/>
                <a:gd name="connsiteY0" fmla="*/ 0 h 342900"/>
                <a:gd name="connsiteX1" fmla="*/ 23812 w 85725"/>
                <a:gd name="connsiteY1" fmla="*/ 176213 h 342900"/>
                <a:gd name="connsiteX2" fmla="*/ 42862 w 85725"/>
                <a:gd name="connsiteY2" fmla="*/ 266700 h 342900"/>
                <a:gd name="connsiteX3" fmla="*/ 66675 w 85725"/>
                <a:gd name="connsiteY3" fmla="*/ 319088 h 342900"/>
                <a:gd name="connsiteX4" fmla="*/ 85725 w 85725"/>
                <a:gd name="connsiteY4" fmla="*/ 342900 h 342900"/>
                <a:gd name="connsiteX0" fmla="*/ 0 w 85725"/>
                <a:gd name="connsiteY0" fmla="*/ 0 h 295275"/>
                <a:gd name="connsiteX1" fmla="*/ 23812 w 85725"/>
                <a:gd name="connsiteY1" fmla="*/ 128588 h 295275"/>
                <a:gd name="connsiteX2" fmla="*/ 42862 w 85725"/>
                <a:gd name="connsiteY2" fmla="*/ 219075 h 295275"/>
                <a:gd name="connsiteX3" fmla="*/ 66675 w 85725"/>
                <a:gd name="connsiteY3" fmla="*/ 271463 h 295275"/>
                <a:gd name="connsiteX4" fmla="*/ 85725 w 85725"/>
                <a:gd name="connsiteY4" fmla="*/ 295275 h 295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295275">
                  <a:moveTo>
                    <a:pt x="0" y="0"/>
                  </a:moveTo>
                  <a:lnTo>
                    <a:pt x="23812" y="128588"/>
                  </a:lnTo>
                  <a:lnTo>
                    <a:pt x="42862" y="219075"/>
                  </a:lnTo>
                  <a:lnTo>
                    <a:pt x="66675" y="271463"/>
                  </a:lnTo>
                  <a:lnTo>
                    <a:pt x="85725" y="2952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149"/>
            <p:cNvSpPr/>
            <p:nvPr/>
          </p:nvSpPr>
          <p:spPr>
            <a:xfrm>
              <a:off x="2487215" y="2314575"/>
              <a:ext cx="83343" cy="7145"/>
            </a:xfrm>
            <a:custGeom>
              <a:avLst/>
              <a:gdLst>
                <a:gd name="connsiteX0" fmla="*/ 147638 w 147638"/>
                <a:gd name="connsiteY0" fmla="*/ 33337 h 33337"/>
                <a:gd name="connsiteX1" fmla="*/ 73819 w 147638"/>
                <a:gd name="connsiteY1" fmla="*/ 14287 h 33337"/>
                <a:gd name="connsiteX2" fmla="*/ 0 w 147638"/>
                <a:gd name="connsiteY2" fmla="*/ 0 h 33337"/>
                <a:gd name="connsiteX0" fmla="*/ 147638 w 147638"/>
                <a:gd name="connsiteY0" fmla="*/ 33337 h 33337"/>
                <a:gd name="connsiteX1" fmla="*/ 88107 w 147638"/>
                <a:gd name="connsiteY1" fmla="*/ 30955 h 33337"/>
                <a:gd name="connsiteX2" fmla="*/ 0 w 147638"/>
                <a:gd name="connsiteY2" fmla="*/ 0 h 33337"/>
                <a:gd name="connsiteX0" fmla="*/ 59531 w 59531"/>
                <a:gd name="connsiteY0" fmla="*/ 2382 h 2382"/>
                <a:gd name="connsiteX1" fmla="*/ 0 w 59531"/>
                <a:gd name="connsiteY1" fmla="*/ 0 h 2382"/>
                <a:gd name="connsiteX0" fmla="*/ 14000 w 14000"/>
                <a:gd name="connsiteY0" fmla="*/ 29996 h 29996"/>
                <a:gd name="connsiteX1" fmla="*/ 0 w 14000"/>
                <a:gd name="connsiteY1" fmla="*/ 0 h 29996"/>
              </a:gdLst>
              <a:ahLst/>
              <a:cxnLst>
                <a:cxn ang="0">
                  <a:pos x="connsiteX0" y="connsiteY0"/>
                </a:cxn>
                <a:cxn ang="0">
                  <a:pos x="connsiteX1" y="connsiteY1"/>
                </a:cxn>
              </a:cxnLst>
              <a:rect l="l" t="t" r="r" b="b"/>
              <a:pathLst>
                <a:path w="14000" h="29996">
                  <a:moveTo>
                    <a:pt x="14000" y="29996"/>
                  </a:move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p:cNvSpPr/>
            <p:nvPr/>
          </p:nvSpPr>
          <p:spPr>
            <a:xfrm>
              <a:off x="329183" y="1883664"/>
              <a:ext cx="8314755" cy="2176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2" name="TextBox 151"/>
          <p:cNvSpPr txBox="1"/>
          <p:nvPr/>
        </p:nvSpPr>
        <p:spPr>
          <a:xfrm>
            <a:off x="214911" y="1219200"/>
            <a:ext cx="1362874" cy="523220"/>
          </a:xfrm>
          <a:prstGeom prst="rect">
            <a:avLst/>
          </a:prstGeom>
          <a:noFill/>
        </p:spPr>
        <p:txBody>
          <a:bodyPr wrap="none" rtlCol="0">
            <a:spAutoFit/>
          </a:bodyPr>
          <a:lstStyle/>
          <a:p>
            <a:r>
              <a:rPr lang="en-US" sz="2800" dirty="0">
                <a:solidFill>
                  <a:schemeClr val="bg2">
                    <a:lumMod val="50000"/>
                  </a:schemeClr>
                </a:solidFill>
              </a:rPr>
              <a:t>  </a:t>
            </a:r>
            <a:r>
              <a:rPr lang="en-US" sz="2800" dirty="0"/>
              <a:t>5 </a:t>
            </a:r>
            <a:r>
              <a:rPr lang="en-US" sz="2800" dirty="0" err="1"/>
              <a:t>mya</a:t>
            </a:r>
            <a:endParaRPr lang="en-US" sz="2800" dirty="0"/>
          </a:p>
        </p:txBody>
      </p:sp>
      <mc:AlternateContent xmlns:mc="http://schemas.openxmlformats.org/markup-compatibility/2006" xmlns:p14="http://schemas.microsoft.com/office/powerpoint/2010/main">
        <mc:Choice Requires="p14">
          <p:contentPart p14:bwMode="auto" r:id="rId5">
            <p14:nvContentPartPr>
              <p14:cNvPr id="153" name="Ink 152">
                <a:extLst>
                  <a:ext uri="{FF2B5EF4-FFF2-40B4-BE49-F238E27FC236}">
                    <a16:creationId xmlns:a16="http://schemas.microsoft.com/office/drawing/2014/main" id="{4D175FF8-6BF3-392F-994D-0BCC698643A0}"/>
                  </a:ext>
                </a:extLst>
              </p14:cNvPr>
              <p14:cNvContentPartPr/>
              <p14:nvPr/>
            </p14:nvContentPartPr>
            <p14:xfrm>
              <a:off x="2171160" y="4356000"/>
              <a:ext cx="4618800" cy="1404000"/>
            </p14:xfrm>
          </p:contentPart>
        </mc:Choice>
        <mc:Fallback xmlns="">
          <p:pic>
            <p:nvPicPr>
              <p:cNvPr id="153" name="Ink 152">
                <a:extLst>
                  <a:ext uri="{FF2B5EF4-FFF2-40B4-BE49-F238E27FC236}">
                    <a16:creationId xmlns:a16="http://schemas.microsoft.com/office/drawing/2014/main" id="{4D175FF8-6BF3-392F-994D-0BCC698643A0}"/>
                  </a:ext>
                </a:extLst>
              </p:cNvPr>
              <p:cNvPicPr/>
              <p:nvPr/>
            </p:nvPicPr>
            <p:blipFill>
              <a:blip r:embed="rId6"/>
              <a:stretch>
                <a:fillRect/>
              </a:stretch>
            </p:blipFill>
            <p:spPr>
              <a:xfrm>
                <a:off x="2161800" y="4346640"/>
                <a:ext cx="4637520" cy="1422720"/>
              </a:xfrm>
              <a:prstGeom prst="rect">
                <a:avLst/>
              </a:prstGeom>
            </p:spPr>
          </p:pic>
        </mc:Fallback>
      </mc:AlternateContent>
    </p:spTree>
    <p:extLst>
      <p:ext uri="{BB962C8B-B14F-4D97-AF65-F5344CB8AC3E}">
        <p14:creationId xmlns:p14="http://schemas.microsoft.com/office/powerpoint/2010/main" val="15499744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112264" y="996696"/>
            <a:ext cx="4572000" cy="2816573"/>
            <a:chOff x="978408" y="36576"/>
            <a:chExt cx="7359650" cy="453390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78408" y="36576"/>
              <a:ext cx="7359650" cy="453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4554802" y="2428875"/>
              <a:ext cx="361950" cy="857250"/>
            </a:xfrm>
            <a:custGeom>
              <a:avLst/>
              <a:gdLst>
                <a:gd name="connsiteX0" fmla="*/ 0 w 381000"/>
                <a:gd name="connsiteY0" fmla="*/ 0 h 914400"/>
                <a:gd name="connsiteX1" fmla="*/ 381000 w 381000"/>
                <a:gd name="connsiteY1" fmla="*/ 914400 h 914400"/>
                <a:gd name="connsiteX0" fmla="*/ 0 w 361950"/>
                <a:gd name="connsiteY0" fmla="*/ 0 h 857250"/>
                <a:gd name="connsiteX1" fmla="*/ 361950 w 361950"/>
                <a:gd name="connsiteY1" fmla="*/ 857250 h 857250"/>
              </a:gdLst>
              <a:ahLst/>
              <a:cxnLst>
                <a:cxn ang="0">
                  <a:pos x="connsiteX0" y="connsiteY0"/>
                </a:cxn>
                <a:cxn ang="0">
                  <a:pos x="connsiteX1" y="connsiteY1"/>
                </a:cxn>
              </a:cxnLst>
              <a:rect l="l" t="t" r="r" b="b"/>
              <a:pathLst>
                <a:path w="361950" h="857250">
                  <a:moveTo>
                    <a:pt x="0" y="0"/>
                  </a:moveTo>
                  <a:lnTo>
                    <a:pt x="361950" y="857250"/>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a:grpSpLocks noChangeAspect="1"/>
          </p:cNvGrpSpPr>
          <p:nvPr/>
        </p:nvGrpSpPr>
        <p:grpSpPr>
          <a:xfrm>
            <a:off x="1709928" y="4471416"/>
            <a:ext cx="5486400" cy="1517084"/>
            <a:chOff x="266218" y="1862138"/>
            <a:chExt cx="8349145" cy="2308682"/>
          </a:xfrm>
        </p:grpSpPr>
        <p:sp>
          <p:nvSpPr>
            <p:cNvPr id="6" name="Freeform 5"/>
            <p:cNvSpPr/>
            <p:nvPr/>
          </p:nvSpPr>
          <p:spPr>
            <a:xfrm>
              <a:off x="323990" y="2174715"/>
              <a:ext cx="8283289" cy="1887843"/>
            </a:xfrm>
            <a:custGeom>
              <a:avLst/>
              <a:gdLst>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825006 w 8295588"/>
                <a:gd name="connsiteY5" fmla="*/ 207390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13542 w 8295588"/>
                <a:gd name="connsiteY4" fmla="*/ 197963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165889 w 8295588"/>
                <a:gd name="connsiteY11" fmla="*/ 122548 h 2130458"/>
                <a:gd name="connsiteX12" fmla="*/ 4798243 w 8295588"/>
                <a:gd name="connsiteY12" fmla="*/ 150829 h 2130458"/>
                <a:gd name="connsiteX13" fmla="*/ 4383464 w 8295588"/>
                <a:gd name="connsiteY13" fmla="*/ 254524 h 2130458"/>
                <a:gd name="connsiteX14" fmla="*/ 3902697 w 8295588"/>
                <a:gd name="connsiteY14" fmla="*/ 292231 h 2130458"/>
                <a:gd name="connsiteX15" fmla="*/ 3421930 w 8295588"/>
                <a:gd name="connsiteY15" fmla="*/ 367645 h 2130458"/>
                <a:gd name="connsiteX16" fmla="*/ 2790334 w 8295588"/>
                <a:gd name="connsiteY16" fmla="*/ 339365 h 2130458"/>
                <a:gd name="connsiteX17" fmla="*/ 2347274 w 8295588"/>
                <a:gd name="connsiteY17" fmla="*/ 320511 h 2130458"/>
                <a:gd name="connsiteX18" fmla="*/ 1809946 w 8295588"/>
                <a:gd name="connsiteY18" fmla="*/ 367645 h 2130458"/>
                <a:gd name="connsiteX19" fmla="*/ 1376313 w 8295588"/>
                <a:gd name="connsiteY19" fmla="*/ 311084 h 2130458"/>
                <a:gd name="connsiteX20" fmla="*/ 961534 w 8295588"/>
                <a:gd name="connsiteY20" fmla="*/ 169682 h 2130458"/>
                <a:gd name="connsiteX21" fmla="*/ 820132 w 8295588"/>
                <a:gd name="connsiteY21" fmla="*/ 84841 h 2130458"/>
                <a:gd name="connsiteX22" fmla="*/ 650449 w 8295588"/>
                <a:gd name="connsiteY22" fmla="*/ 65987 h 2130458"/>
                <a:gd name="connsiteX23" fmla="*/ 424206 w 8295588"/>
                <a:gd name="connsiteY23" fmla="*/ 75414 h 2130458"/>
                <a:gd name="connsiteX24" fmla="*/ 216816 w 8295588"/>
                <a:gd name="connsiteY24" fmla="*/ 84841 h 2130458"/>
                <a:gd name="connsiteX25" fmla="*/ 0 w 8295588"/>
                <a:gd name="connsiteY25" fmla="*/ 226243 h 2130458"/>
                <a:gd name="connsiteX26" fmla="*/ 0 w 8295588"/>
                <a:gd name="connsiteY26" fmla="*/ 311084 h 2130458"/>
                <a:gd name="connsiteX27" fmla="*/ 9427 w 8295588"/>
                <a:gd name="connsiteY27" fmla="*/ 2130458 h 2130458"/>
                <a:gd name="connsiteX28" fmla="*/ 970961 w 8295588"/>
                <a:gd name="connsiteY28" fmla="*/ 1904214 h 2130458"/>
                <a:gd name="connsiteX29" fmla="*/ 2290713 w 8295588"/>
                <a:gd name="connsiteY29" fmla="*/ 1498862 h 2130458"/>
                <a:gd name="connsiteX30" fmla="*/ 3619893 w 8295588"/>
                <a:gd name="connsiteY30" fmla="*/ 1263192 h 2130458"/>
                <a:gd name="connsiteX31" fmla="*/ 3799002 w 8295588"/>
                <a:gd name="connsiteY31" fmla="*/ 1263192 h 2130458"/>
                <a:gd name="connsiteX32" fmla="*/ 5081047 w 8295588"/>
                <a:gd name="connsiteY32" fmla="*/ 961534 h 2130458"/>
                <a:gd name="connsiteX33" fmla="*/ 5872899 w 8295588"/>
                <a:gd name="connsiteY33" fmla="*/ 622169 h 2130458"/>
                <a:gd name="connsiteX34" fmla="*/ 6627043 w 8295588"/>
                <a:gd name="connsiteY34" fmla="*/ 876693 h 2130458"/>
                <a:gd name="connsiteX35" fmla="*/ 7456602 w 8295588"/>
                <a:gd name="connsiteY35" fmla="*/ 1159497 h 2130458"/>
                <a:gd name="connsiteX36" fmla="*/ 8210746 w 8295588"/>
                <a:gd name="connsiteY36" fmla="*/ 1140643 h 2130458"/>
                <a:gd name="connsiteX37" fmla="*/ 8295588 w 8295588"/>
                <a:gd name="connsiteY37" fmla="*/ 1131216 h 2130458"/>
                <a:gd name="connsiteX38" fmla="*/ 8295588 w 8295588"/>
                <a:gd name="connsiteY38"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363093 w 8295588"/>
                <a:gd name="connsiteY7" fmla="*/ 94268 h 2130458"/>
                <a:gd name="connsiteX8" fmla="*/ 6070862 w 8295588"/>
                <a:gd name="connsiteY8" fmla="*/ 84841 h 2130458"/>
                <a:gd name="connsiteX9" fmla="*/ 5608948 w 8295588"/>
                <a:gd name="connsiteY9" fmla="*/ 84841 h 2130458"/>
                <a:gd name="connsiteX10" fmla="*/ 5354425 w 8295588"/>
                <a:gd name="connsiteY10" fmla="*/ 84841 h 2130458"/>
                <a:gd name="connsiteX11" fmla="*/ 5249429 w 8295588"/>
                <a:gd name="connsiteY11" fmla="*/ 88695 h 2130458"/>
                <a:gd name="connsiteX12" fmla="*/ 5165889 w 8295588"/>
                <a:gd name="connsiteY12" fmla="*/ 122548 h 2130458"/>
                <a:gd name="connsiteX13" fmla="*/ 4798243 w 8295588"/>
                <a:gd name="connsiteY13" fmla="*/ 150829 h 2130458"/>
                <a:gd name="connsiteX14" fmla="*/ 4383464 w 8295588"/>
                <a:gd name="connsiteY14" fmla="*/ 254524 h 2130458"/>
                <a:gd name="connsiteX15" fmla="*/ 3902697 w 8295588"/>
                <a:gd name="connsiteY15" fmla="*/ 292231 h 2130458"/>
                <a:gd name="connsiteX16" fmla="*/ 3421930 w 8295588"/>
                <a:gd name="connsiteY16" fmla="*/ 367645 h 2130458"/>
                <a:gd name="connsiteX17" fmla="*/ 2790334 w 8295588"/>
                <a:gd name="connsiteY17" fmla="*/ 339365 h 2130458"/>
                <a:gd name="connsiteX18" fmla="*/ 2347274 w 8295588"/>
                <a:gd name="connsiteY18" fmla="*/ 320511 h 2130458"/>
                <a:gd name="connsiteX19" fmla="*/ 1809946 w 8295588"/>
                <a:gd name="connsiteY19" fmla="*/ 367645 h 2130458"/>
                <a:gd name="connsiteX20" fmla="*/ 1376313 w 8295588"/>
                <a:gd name="connsiteY20" fmla="*/ 311084 h 2130458"/>
                <a:gd name="connsiteX21" fmla="*/ 961534 w 8295588"/>
                <a:gd name="connsiteY21" fmla="*/ 169682 h 2130458"/>
                <a:gd name="connsiteX22" fmla="*/ 820132 w 8295588"/>
                <a:gd name="connsiteY22" fmla="*/ 84841 h 2130458"/>
                <a:gd name="connsiteX23" fmla="*/ 650449 w 8295588"/>
                <a:gd name="connsiteY23" fmla="*/ 65987 h 2130458"/>
                <a:gd name="connsiteX24" fmla="*/ 424206 w 8295588"/>
                <a:gd name="connsiteY24" fmla="*/ 75414 h 2130458"/>
                <a:gd name="connsiteX25" fmla="*/ 216816 w 8295588"/>
                <a:gd name="connsiteY25" fmla="*/ 84841 h 2130458"/>
                <a:gd name="connsiteX26" fmla="*/ 0 w 8295588"/>
                <a:gd name="connsiteY26" fmla="*/ 226243 h 2130458"/>
                <a:gd name="connsiteX27" fmla="*/ 0 w 8295588"/>
                <a:gd name="connsiteY27" fmla="*/ 311084 h 2130458"/>
                <a:gd name="connsiteX28" fmla="*/ 9427 w 8295588"/>
                <a:gd name="connsiteY28" fmla="*/ 2130458 h 2130458"/>
                <a:gd name="connsiteX29" fmla="*/ 970961 w 8295588"/>
                <a:gd name="connsiteY29" fmla="*/ 1904214 h 2130458"/>
                <a:gd name="connsiteX30" fmla="*/ 2290713 w 8295588"/>
                <a:gd name="connsiteY30" fmla="*/ 1498862 h 2130458"/>
                <a:gd name="connsiteX31" fmla="*/ 3619893 w 8295588"/>
                <a:gd name="connsiteY31" fmla="*/ 1263192 h 2130458"/>
                <a:gd name="connsiteX32" fmla="*/ 3799002 w 8295588"/>
                <a:gd name="connsiteY32" fmla="*/ 1263192 h 2130458"/>
                <a:gd name="connsiteX33" fmla="*/ 5081047 w 8295588"/>
                <a:gd name="connsiteY33" fmla="*/ 961534 h 2130458"/>
                <a:gd name="connsiteX34" fmla="*/ 5872899 w 8295588"/>
                <a:gd name="connsiteY34" fmla="*/ 622169 h 2130458"/>
                <a:gd name="connsiteX35" fmla="*/ 6627043 w 8295588"/>
                <a:gd name="connsiteY35" fmla="*/ 876693 h 2130458"/>
                <a:gd name="connsiteX36" fmla="*/ 7456602 w 8295588"/>
                <a:gd name="connsiteY36" fmla="*/ 1159497 h 2130458"/>
                <a:gd name="connsiteX37" fmla="*/ 8210746 w 8295588"/>
                <a:gd name="connsiteY37" fmla="*/ 1140643 h 2130458"/>
                <a:gd name="connsiteX38" fmla="*/ 8295588 w 8295588"/>
                <a:gd name="connsiteY38" fmla="*/ 1131216 h 2130458"/>
                <a:gd name="connsiteX39" fmla="*/ 8295588 w 8295588"/>
                <a:gd name="connsiteY39"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286920 w 8295588"/>
                <a:gd name="connsiteY3" fmla="*/ 131975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24206 w 8295588"/>
                <a:gd name="connsiteY25" fmla="*/ 75414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50449 w 8295588"/>
                <a:gd name="connsiteY24" fmla="*/ 65987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796726 w 8295588"/>
                <a:gd name="connsiteY5" fmla="*/ 169683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070103 w 8295588"/>
                <a:gd name="connsiteY4" fmla="*/ 160255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872899 w 8295588"/>
                <a:gd name="connsiteY35" fmla="*/ 622169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56602 w 8295588"/>
                <a:gd name="connsiteY37" fmla="*/ 1159497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75455 w 8295588"/>
                <a:gd name="connsiteY37" fmla="*/ 914400 h 2130458"/>
                <a:gd name="connsiteX38" fmla="*/ 8210746 w 8295588"/>
                <a:gd name="connsiteY38" fmla="*/ 1140643 h 2130458"/>
                <a:gd name="connsiteX39" fmla="*/ 8295588 w 8295588"/>
                <a:gd name="connsiteY39" fmla="*/ 1131216 h 2130458"/>
                <a:gd name="connsiteX40" fmla="*/ 8295588 w 8295588"/>
                <a:gd name="connsiteY40" fmla="*/ 0 h 2130458"/>
                <a:gd name="connsiteX0" fmla="*/ 8295588 w 8295588"/>
                <a:gd name="connsiteY0" fmla="*/ 0 h 2130458"/>
                <a:gd name="connsiteX1" fmla="*/ 7909089 w 8295588"/>
                <a:gd name="connsiteY1" fmla="*/ 9427 h 2130458"/>
                <a:gd name="connsiteX2" fmla="*/ 7616858 w 8295588"/>
                <a:gd name="connsiteY2" fmla="*/ 37707 h 2130458"/>
                <a:gd name="connsiteX3" fmla="*/ 7303589 w 8295588"/>
                <a:gd name="connsiteY3" fmla="*/ 98637 h 2130458"/>
                <a:gd name="connsiteX4" fmla="*/ 7117237 w 8295588"/>
                <a:gd name="connsiteY4" fmla="*/ 18853 h 2130458"/>
                <a:gd name="connsiteX5" fmla="*/ 6853287 w 8295588"/>
                <a:gd name="connsiteY5" fmla="*/ 75415 h 2130458"/>
                <a:gd name="connsiteX6" fmla="*/ 6598763 w 8295588"/>
                <a:gd name="connsiteY6" fmla="*/ 131975 h 2130458"/>
                <a:gd name="connsiteX7" fmla="*/ 6487679 w 8295588"/>
                <a:gd name="connsiteY7" fmla="*/ 105364 h 2130458"/>
                <a:gd name="connsiteX8" fmla="*/ 6363093 w 8295588"/>
                <a:gd name="connsiteY8" fmla="*/ 94268 h 2130458"/>
                <a:gd name="connsiteX9" fmla="*/ 6070862 w 8295588"/>
                <a:gd name="connsiteY9" fmla="*/ 84841 h 2130458"/>
                <a:gd name="connsiteX10" fmla="*/ 5608948 w 8295588"/>
                <a:gd name="connsiteY10" fmla="*/ 84841 h 2130458"/>
                <a:gd name="connsiteX11" fmla="*/ 5354425 w 8295588"/>
                <a:gd name="connsiteY11" fmla="*/ 84841 h 2130458"/>
                <a:gd name="connsiteX12" fmla="*/ 5249429 w 8295588"/>
                <a:gd name="connsiteY12" fmla="*/ 88695 h 2130458"/>
                <a:gd name="connsiteX13" fmla="*/ 5165889 w 8295588"/>
                <a:gd name="connsiteY13" fmla="*/ 122548 h 2130458"/>
                <a:gd name="connsiteX14" fmla="*/ 4798243 w 8295588"/>
                <a:gd name="connsiteY14" fmla="*/ 150829 h 2130458"/>
                <a:gd name="connsiteX15" fmla="*/ 4383464 w 8295588"/>
                <a:gd name="connsiteY15" fmla="*/ 254524 h 2130458"/>
                <a:gd name="connsiteX16" fmla="*/ 3902697 w 8295588"/>
                <a:gd name="connsiteY16" fmla="*/ 292231 h 2130458"/>
                <a:gd name="connsiteX17" fmla="*/ 3421930 w 8295588"/>
                <a:gd name="connsiteY17" fmla="*/ 367645 h 2130458"/>
                <a:gd name="connsiteX18" fmla="*/ 2790334 w 8295588"/>
                <a:gd name="connsiteY18" fmla="*/ 339365 h 2130458"/>
                <a:gd name="connsiteX19" fmla="*/ 2347274 w 8295588"/>
                <a:gd name="connsiteY19" fmla="*/ 320511 h 2130458"/>
                <a:gd name="connsiteX20" fmla="*/ 1809946 w 8295588"/>
                <a:gd name="connsiteY20" fmla="*/ 367645 h 2130458"/>
                <a:gd name="connsiteX21" fmla="*/ 1376313 w 8295588"/>
                <a:gd name="connsiteY21" fmla="*/ 311084 h 2130458"/>
                <a:gd name="connsiteX22" fmla="*/ 961534 w 8295588"/>
                <a:gd name="connsiteY22" fmla="*/ 169682 h 2130458"/>
                <a:gd name="connsiteX23" fmla="*/ 820132 w 8295588"/>
                <a:gd name="connsiteY23" fmla="*/ 84841 h 2130458"/>
                <a:gd name="connsiteX24" fmla="*/ 683787 w 8295588"/>
                <a:gd name="connsiteY24" fmla="*/ 51699 h 2130458"/>
                <a:gd name="connsiteX25" fmla="*/ 469450 w 8295588"/>
                <a:gd name="connsiteY25" fmla="*/ 49220 h 2130458"/>
                <a:gd name="connsiteX26" fmla="*/ 216816 w 8295588"/>
                <a:gd name="connsiteY26" fmla="*/ 84841 h 2130458"/>
                <a:gd name="connsiteX27" fmla="*/ 0 w 8295588"/>
                <a:gd name="connsiteY27" fmla="*/ 226243 h 2130458"/>
                <a:gd name="connsiteX28" fmla="*/ 0 w 8295588"/>
                <a:gd name="connsiteY28" fmla="*/ 311084 h 2130458"/>
                <a:gd name="connsiteX29" fmla="*/ 9427 w 8295588"/>
                <a:gd name="connsiteY29" fmla="*/ 2130458 h 2130458"/>
                <a:gd name="connsiteX30" fmla="*/ 970961 w 8295588"/>
                <a:gd name="connsiteY30" fmla="*/ 1904214 h 2130458"/>
                <a:gd name="connsiteX31" fmla="*/ 2290713 w 8295588"/>
                <a:gd name="connsiteY31" fmla="*/ 1498862 h 2130458"/>
                <a:gd name="connsiteX32" fmla="*/ 3619893 w 8295588"/>
                <a:gd name="connsiteY32" fmla="*/ 1263192 h 2130458"/>
                <a:gd name="connsiteX33" fmla="*/ 3799002 w 8295588"/>
                <a:gd name="connsiteY33" fmla="*/ 1263192 h 2130458"/>
                <a:gd name="connsiteX34" fmla="*/ 5081047 w 8295588"/>
                <a:gd name="connsiteY34" fmla="*/ 961534 h 2130458"/>
                <a:gd name="connsiteX35" fmla="*/ 5986021 w 8295588"/>
                <a:gd name="connsiteY35" fmla="*/ 989814 h 2130458"/>
                <a:gd name="connsiteX36" fmla="*/ 6627043 w 8295588"/>
                <a:gd name="connsiteY36" fmla="*/ 876693 h 2130458"/>
                <a:gd name="connsiteX37" fmla="*/ 7475455 w 8295588"/>
                <a:gd name="connsiteY37" fmla="*/ 914400 h 2130458"/>
                <a:gd name="connsiteX38" fmla="*/ 8201319 w 8295588"/>
                <a:gd name="connsiteY38" fmla="*/ 1008668 h 2130458"/>
                <a:gd name="connsiteX39" fmla="*/ 8295588 w 8295588"/>
                <a:gd name="connsiteY39" fmla="*/ 1131216 h 2130458"/>
                <a:gd name="connsiteX40" fmla="*/ 8295588 w 8295588"/>
                <a:gd name="connsiteY40" fmla="*/ 0 h 2130458"/>
                <a:gd name="connsiteX0" fmla="*/ 8295588 w 8380429"/>
                <a:gd name="connsiteY0" fmla="*/ 0 h 2130458"/>
                <a:gd name="connsiteX1" fmla="*/ 7909089 w 8380429"/>
                <a:gd name="connsiteY1" fmla="*/ 9427 h 2130458"/>
                <a:gd name="connsiteX2" fmla="*/ 7616858 w 8380429"/>
                <a:gd name="connsiteY2" fmla="*/ 37707 h 2130458"/>
                <a:gd name="connsiteX3" fmla="*/ 7303589 w 8380429"/>
                <a:gd name="connsiteY3" fmla="*/ 98637 h 2130458"/>
                <a:gd name="connsiteX4" fmla="*/ 7117237 w 8380429"/>
                <a:gd name="connsiteY4" fmla="*/ 18853 h 2130458"/>
                <a:gd name="connsiteX5" fmla="*/ 6853287 w 8380429"/>
                <a:gd name="connsiteY5" fmla="*/ 75415 h 2130458"/>
                <a:gd name="connsiteX6" fmla="*/ 6598763 w 8380429"/>
                <a:gd name="connsiteY6" fmla="*/ 131975 h 2130458"/>
                <a:gd name="connsiteX7" fmla="*/ 6487679 w 8380429"/>
                <a:gd name="connsiteY7" fmla="*/ 105364 h 2130458"/>
                <a:gd name="connsiteX8" fmla="*/ 6363093 w 8380429"/>
                <a:gd name="connsiteY8" fmla="*/ 94268 h 2130458"/>
                <a:gd name="connsiteX9" fmla="*/ 6070862 w 8380429"/>
                <a:gd name="connsiteY9" fmla="*/ 84841 h 2130458"/>
                <a:gd name="connsiteX10" fmla="*/ 5608948 w 8380429"/>
                <a:gd name="connsiteY10" fmla="*/ 84841 h 2130458"/>
                <a:gd name="connsiteX11" fmla="*/ 5354425 w 8380429"/>
                <a:gd name="connsiteY11" fmla="*/ 84841 h 2130458"/>
                <a:gd name="connsiteX12" fmla="*/ 5249429 w 8380429"/>
                <a:gd name="connsiteY12" fmla="*/ 88695 h 2130458"/>
                <a:gd name="connsiteX13" fmla="*/ 5165889 w 8380429"/>
                <a:gd name="connsiteY13" fmla="*/ 122548 h 2130458"/>
                <a:gd name="connsiteX14" fmla="*/ 4798243 w 8380429"/>
                <a:gd name="connsiteY14" fmla="*/ 150829 h 2130458"/>
                <a:gd name="connsiteX15" fmla="*/ 4383464 w 8380429"/>
                <a:gd name="connsiteY15" fmla="*/ 254524 h 2130458"/>
                <a:gd name="connsiteX16" fmla="*/ 3902697 w 8380429"/>
                <a:gd name="connsiteY16" fmla="*/ 292231 h 2130458"/>
                <a:gd name="connsiteX17" fmla="*/ 3421930 w 8380429"/>
                <a:gd name="connsiteY17" fmla="*/ 367645 h 2130458"/>
                <a:gd name="connsiteX18" fmla="*/ 2790334 w 8380429"/>
                <a:gd name="connsiteY18" fmla="*/ 339365 h 2130458"/>
                <a:gd name="connsiteX19" fmla="*/ 2347274 w 8380429"/>
                <a:gd name="connsiteY19" fmla="*/ 320511 h 2130458"/>
                <a:gd name="connsiteX20" fmla="*/ 1809946 w 8380429"/>
                <a:gd name="connsiteY20" fmla="*/ 367645 h 2130458"/>
                <a:gd name="connsiteX21" fmla="*/ 1376313 w 8380429"/>
                <a:gd name="connsiteY21" fmla="*/ 311084 h 2130458"/>
                <a:gd name="connsiteX22" fmla="*/ 961534 w 8380429"/>
                <a:gd name="connsiteY22" fmla="*/ 169682 h 2130458"/>
                <a:gd name="connsiteX23" fmla="*/ 820132 w 8380429"/>
                <a:gd name="connsiteY23" fmla="*/ 84841 h 2130458"/>
                <a:gd name="connsiteX24" fmla="*/ 683787 w 8380429"/>
                <a:gd name="connsiteY24" fmla="*/ 51699 h 2130458"/>
                <a:gd name="connsiteX25" fmla="*/ 469450 w 8380429"/>
                <a:gd name="connsiteY25" fmla="*/ 49220 h 2130458"/>
                <a:gd name="connsiteX26" fmla="*/ 216816 w 8380429"/>
                <a:gd name="connsiteY26" fmla="*/ 84841 h 2130458"/>
                <a:gd name="connsiteX27" fmla="*/ 0 w 8380429"/>
                <a:gd name="connsiteY27" fmla="*/ 226243 h 2130458"/>
                <a:gd name="connsiteX28" fmla="*/ 0 w 8380429"/>
                <a:gd name="connsiteY28" fmla="*/ 311084 h 2130458"/>
                <a:gd name="connsiteX29" fmla="*/ 9427 w 8380429"/>
                <a:gd name="connsiteY29" fmla="*/ 2130458 h 2130458"/>
                <a:gd name="connsiteX30" fmla="*/ 970961 w 8380429"/>
                <a:gd name="connsiteY30" fmla="*/ 1904214 h 2130458"/>
                <a:gd name="connsiteX31" fmla="*/ 2290713 w 8380429"/>
                <a:gd name="connsiteY31" fmla="*/ 1498862 h 2130458"/>
                <a:gd name="connsiteX32" fmla="*/ 3619893 w 8380429"/>
                <a:gd name="connsiteY32" fmla="*/ 1263192 h 2130458"/>
                <a:gd name="connsiteX33" fmla="*/ 3799002 w 8380429"/>
                <a:gd name="connsiteY33" fmla="*/ 1263192 h 2130458"/>
                <a:gd name="connsiteX34" fmla="*/ 5081047 w 8380429"/>
                <a:gd name="connsiteY34" fmla="*/ 961534 h 2130458"/>
                <a:gd name="connsiteX35" fmla="*/ 5986021 w 8380429"/>
                <a:gd name="connsiteY35" fmla="*/ 989814 h 2130458"/>
                <a:gd name="connsiteX36" fmla="*/ 6627043 w 8380429"/>
                <a:gd name="connsiteY36" fmla="*/ 876693 h 2130458"/>
                <a:gd name="connsiteX37" fmla="*/ 7475455 w 8380429"/>
                <a:gd name="connsiteY37" fmla="*/ 914400 h 2130458"/>
                <a:gd name="connsiteX38" fmla="*/ 8201319 w 8380429"/>
                <a:gd name="connsiteY38" fmla="*/ 1008668 h 2130458"/>
                <a:gd name="connsiteX39" fmla="*/ 8380429 w 8380429"/>
                <a:gd name="connsiteY39" fmla="*/ 1093509 h 2130458"/>
                <a:gd name="connsiteX40" fmla="*/ 8295588 w 8380429"/>
                <a:gd name="connsiteY40" fmla="*/ 0 h 2130458"/>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09946 w 8380429"/>
                <a:gd name="connsiteY20" fmla="*/ 377071 h 2139884"/>
                <a:gd name="connsiteX21" fmla="*/ 1376313 w 8380429"/>
                <a:gd name="connsiteY21" fmla="*/ 320510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75933 w 8380429"/>
                <a:gd name="connsiteY20" fmla="*/ 197962 h 2139884"/>
                <a:gd name="connsiteX21" fmla="*/ 1376313 w 8380429"/>
                <a:gd name="connsiteY21" fmla="*/ 320510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0 h 2139884"/>
                <a:gd name="connsiteX1" fmla="*/ 7909089 w 8380429"/>
                <a:gd name="connsiteY1" fmla="*/ 18853 h 2139884"/>
                <a:gd name="connsiteX2" fmla="*/ 7616858 w 8380429"/>
                <a:gd name="connsiteY2" fmla="*/ 47133 h 2139884"/>
                <a:gd name="connsiteX3" fmla="*/ 7303589 w 8380429"/>
                <a:gd name="connsiteY3" fmla="*/ 108063 h 2139884"/>
                <a:gd name="connsiteX4" fmla="*/ 7117237 w 8380429"/>
                <a:gd name="connsiteY4" fmla="*/ 28279 h 2139884"/>
                <a:gd name="connsiteX5" fmla="*/ 6853287 w 8380429"/>
                <a:gd name="connsiteY5" fmla="*/ 84841 h 2139884"/>
                <a:gd name="connsiteX6" fmla="*/ 6598763 w 8380429"/>
                <a:gd name="connsiteY6" fmla="*/ 141401 h 2139884"/>
                <a:gd name="connsiteX7" fmla="*/ 6487679 w 8380429"/>
                <a:gd name="connsiteY7" fmla="*/ 114790 h 2139884"/>
                <a:gd name="connsiteX8" fmla="*/ 6363093 w 8380429"/>
                <a:gd name="connsiteY8" fmla="*/ 103694 h 2139884"/>
                <a:gd name="connsiteX9" fmla="*/ 6070862 w 8380429"/>
                <a:gd name="connsiteY9" fmla="*/ 94267 h 2139884"/>
                <a:gd name="connsiteX10" fmla="*/ 5608948 w 8380429"/>
                <a:gd name="connsiteY10" fmla="*/ 94267 h 2139884"/>
                <a:gd name="connsiteX11" fmla="*/ 5354425 w 8380429"/>
                <a:gd name="connsiteY11" fmla="*/ 94267 h 2139884"/>
                <a:gd name="connsiteX12" fmla="*/ 5249429 w 8380429"/>
                <a:gd name="connsiteY12" fmla="*/ 98121 h 2139884"/>
                <a:gd name="connsiteX13" fmla="*/ 5165889 w 8380429"/>
                <a:gd name="connsiteY13" fmla="*/ 131974 h 2139884"/>
                <a:gd name="connsiteX14" fmla="*/ 4798243 w 8380429"/>
                <a:gd name="connsiteY14" fmla="*/ 160255 h 2139884"/>
                <a:gd name="connsiteX15" fmla="*/ 4383464 w 8380429"/>
                <a:gd name="connsiteY15" fmla="*/ 263950 h 2139884"/>
                <a:gd name="connsiteX16" fmla="*/ 3902697 w 8380429"/>
                <a:gd name="connsiteY16" fmla="*/ 301657 h 2139884"/>
                <a:gd name="connsiteX17" fmla="*/ 3421930 w 8380429"/>
                <a:gd name="connsiteY17" fmla="*/ 377071 h 2139884"/>
                <a:gd name="connsiteX18" fmla="*/ 2790334 w 8380429"/>
                <a:gd name="connsiteY18" fmla="*/ 348791 h 2139884"/>
                <a:gd name="connsiteX19" fmla="*/ 2347274 w 8380429"/>
                <a:gd name="connsiteY19" fmla="*/ 329937 h 2139884"/>
                <a:gd name="connsiteX20" fmla="*/ 1875933 w 8380429"/>
                <a:gd name="connsiteY20" fmla="*/ 197962 h 2139884"/>
                <a:gd name="connsiteX21" fmla="*/ 1423447 w 8380429"/>
                <a:gd name="connsiteY21" fmla="*/ 18853 h 2139884"/>
                <a:gd name="connsiteX22" fmla="*/ 961534 w 8380429"/>
                <a:gd name="connsiteY22" fmla="*/ 179108 h 2139884"/>
                <a:gd name="connsiteX23" fmla="*/ 820132 w 8380429"/>
                <a:gd name="connsiteY23" fmla="*/ 94267 h 2139884"/>
                <a:gd name="connsiteX24" fmla="*/ 683787 w 8380429"/>
                <a:gd name="connsiteY24" fmla="*/ 61125 h 2139884"/>
                <a:gd name="connsiteX25" fmla="*/ 469450 w 8380429"/>
                <a:gd name="connsiteY25" fmla="*/ 58646 h 2139884"/>
                <a:gd name="connsiteX26" fmla="*/ 216816 w 8380429"/>
                <a:gd name="connsiteY26" fmla="*/ 94267 h 2139884"/>
                <a:gd name="connsiteX27" fmla="*/ 0 w 8380429"/>
                <a:gd name="connsiteY27" fmla="*/ 235669 h 2139884"/>
                <a:gd name="connsiteX28" fmla="*/ 0 w 8380429"/>
                <a:gd name="connsiteY28" fmla="*/ 320510 h 2139884"/>
                <a:gd name="connsiteX29" fmla="*/ 9427 w 8380429"/>
                <a:gd name="connsiteY29" fmla="*/ 2139884 h 2139884"/>
                <a:gd name="connsiteX30" fmla="*/ 970961 w 8380429"/>
                <a:gd name="connsiteY30" fmla="*/ 1913640 h 2139884"/>
                <a:gd name="connsiteX31" fmla="*/ 2290713 w 8380429"/>
                <a:gd name="connsiteY31" fmla="*/ 1508288 h 2139884"/>
                <a:gd name="connsiteX32" fmla="*/ 3619893 w 8380429"/>
                <a:gd name="connsiteY32" fmla="*/ 1272618 h 2139884"/>
                <a:gd name="connsiteX33" fmla="*/ 3799002 w 8380429"/>
                <a:gd name="connsiteY33" fmla="*/ 1272618 h 2139884"/>
                <a:gd name="connsiteX34" fmla="*/ 5081047 w 8380429"/>
                <a:gd name="connsiteY34" fmla="*/ 970960 h 2139884"/>
                <a:gd name="connsiteX35" fmla="*/ 5986021 w 8380429"/>
                <a:gd name="connsiteY35" fmla="*/ 999240 h 2139884"/>
                <a:gd name="connsiteX36" fmla="*/ 6627043 w 8380429"/>
                <a:gd name="connsiteY36" fmla="*/ 886119 h 2139884"/>
                <a:gd name="connsiteX37" fmla="*/ 7475455 w 8380429"/>
                <a:gd name="connsiteY37" fmla="*/ 923826 h 2139884"/>
                <a:gd name="connsiteX38" fmla="*/ 8201319 w 8380429"/>
                <a:gd name="connsiteY38" fmla="*/ 1018094 h 2139884"/>
                <a:gd name="connsiteX39" fmla="*/ 8380429 w 8380429"/>
                <a:gd name="connsiteY39" fmla="*/ 1102935 h 2139884"/>
                <a:gd name="connsiteX40" fmla="*/ 8371002 w 8380429"/>
                <a:gd name="connsiteY40" fmla="*/ 0 h 2139884"/>
                <a:gd name="connsiteX0" fmla="*/ 8371002 w 8380429"/>
                <a:gd name="connsiteY0" fmla="*/ 235672 h 2375556"/>
                <a:gd name="connsiteX1" fmla="*/ 7909089 w 8380429"/>
                <a:gd name="connsiteY1" fmla="*/ 254525 h 2375556"/>
                <a:gd name="connsiteX2" fmla="*/ 7616858 w 8380429"/>
                <a:gd name="connsiteY2" fmla="*/ 282805 h 2375556"/>
                <a:gd name="connsiteX3" fmla="*/ 7303589 w 8380429"/>
                <a:gd name="connsiteY3" fmla="*/ 343735 h 2375556"/>
                <a:gd name="connsiteX4" fmla="*/ 7117237 w 8380429"/>
                <a:gd name="connsiteY4" fmla="*/ 263951 h 2375556"/>
                <a:gd name="connsiteX5" fmla="*/ 6853287 w 8380429"/>
                <a:gd name="connsiteY5" fmla="*/ 320513 h 2375556"/>
                <a:gd name="connsiteX6" fmla="*/ 6598763 w 8380429"/>
                <a:gd name="connsiteY6" fmla="*/ 377073 h 2375556"/>
                <a:gd name="connsiteX7" fmla="*/ 6487679 w 8380429"/>
                <a:gd name="connsiteY7" fmla="*/ 350462 h 2375556"/>
                <a:gd name="connsiteX8" fmla="*/ 6363093 w 8380429"/>
                <a:gd name="connsiteY8" fmla="*/ 339366 h 2375556"/>
                <a:gd name="connsiteX9" fmla="*/ 6070862 w 8380429"/>
                <a:gd name="connsiteY9" fmla="*/ 329939 h 2375556"/>
                <a:gd name="connsiteX10" fmla="*/ 5608948 w 8380429"/>
                <a:gd name="connsiteY10" fmla="*/ 329939 h 2375556"/>
                <a:gd name="connsiteX11" fmla="*/ 5354425 w 8380429"/>
                <a:gd name="connsiteY11" fmla="*/ 329939 h 2375556"/>
                <a:gd name="connsiteX12" fmla="*/ 5249429 w 8380429"/>
                <a:gd name="connsiteY12" fmla="*/ 333793 h 2375556"/>
                <a:gd name="connsiteX13" fmla="*/ 5165889 w 8380429"/>
                <a:gd name="connsiteY13" fmla="*/ 367646 h 2375556"/>
                <a:gd name="connsiteX14" fmla="*/ 4798243 w 8380429"/>
                <a:gd name="connsiteY14" fmla="*/ 395927 h 2375556"/>
                <a:gd name="connsiteX15" fmla="*/ 4383464 w 8380429"/>
                <a:gd name="connsiteY15" fmla="*/ 499622 h 2375556"/>
                <a:gd name="connsiteX16" fmla="*/ 3902697 w 8380429"/>
                <a:gd name="connsiteY16" fmla="*/ 537329 h 2375556"/>
                <a:gd name="connsiteX17" fmla="*/ 3421930 w 8380429"/>
                <a:gd name="connsiteY17" fmla="*/ 612743 h 2375556"/>
                <a:gd name="connsiteX18" fmla="*/ 2790334 w 8380429"/>
                <a:gd name="connsiteY18" fmla="*/ 584463 h 2375556"/>
                <a:gd name="connsiteX19" fmla="*/ 2347274 w 8380429"/>
                <a:gd name="connsiteY19" fmla="*/ 565609 h 2375556"/>
                <a:gd name="connsiteX20" fmla="*/ 1875933 w 8380429"/>
                <a:gd name="connsiteY20" fmla="*/ 433634 h 2375556"/>
                <a:gd name="connsiteX21" fmla="*/ 1423447 w 8380429"/>
                <a:gd name="connsiteY21" fmla="*/ 254525 h 2375556"/>
                <a:gd name="connsiteX22" fmla="*/ 1027522 w 8380429"/>
                <a:gd name="connsiteY22" fmla="*/ 0 h 2375556"/>
                <a:gd name="connsiteX23" fmla="*/ 820132 w 8380429"/>
                <a:gd name="connsiteY23" fmla="*/ 329939 h 2375556"/>
                <a:gd name="connsiteX24" fmla="*/ 683787 w 8380429"/>
                <a:gd name="connsiteY24" fmla="*/ 296797 h 2375556"/>
                <a:gd name="connsiteX25" fmla="*/ 469450 w 8380429"/>
                <a:gd name="connsiteY25" fmla="*/ 294318 h 2375556"/>
                <a:gd name="connsiteX26" fmla="*/ 216816 w 8380429"/>
                <a:gd name="connsiteY26" fmla="*/ 329939 h 2375556"/>
                <a:gd name="connsiteX27" fmla="*/ 0 w 8380429"/>
                <a:gd name="connsiteY27" fmla="*/ 471341 h 2375556"/>
                <a:gd name="connsiteX28" fmla="*/ 0 w 8380429"/>
                <a:gd name="connsiteY28" fmla="*/ 556182 h 2375556"/>
                <a:gd name="connsiteX29" fmla="*/ 9427 w 8380429"/>
                <a:gd name="connsiteY29" fmla="*/ 2375556 h 2375556"/>
                <a:gd name="connsiteX30" fmla="*/ 970961 w 8380429"/>
                <a:gd name="connsiteY30" fmla="*/ 2149312 h 2375556"/>
                <a:gd name="connsiteX31" fmla="*/ 2290713 w 8380429"/>
                <a:gd name="connsiteY31" fmla="*/ 1743960 h 2375556"/>
                <a:gd name="connsiteX32" fmla="*/ 3619893 w 8380429"/>
                <a:gd name="connsiteY32" fmla="*/ 1508290 h 2375556"/>
                <a:gd name="connsiteX33" fmla="*/ 3799002 w 8380429"/>
                <a:gd name="connsiteY33" fmla="*/ 1508290 h 2375556"/>
                <a:gd name="connsiteX34" fmla="*/ 5081047 w 8380429"/>
                <a:gd name="connsiteY34" fmla="*/ 1206632 h 2375556"/>
                <a:gd name="connsiteX35" fmla="*/ 5986021 w 8380429"/>
                <a:gd name="connsiteY35" fmla="*/ 1234912 h 2375556"/>
                <a:gd name="connsiteX36" fmla="*/ 6627043 w 8380429"/>
                <a:gd name="connsiteY36" fmla="*/ 1121791 h 2375556"/>
                <a:gd name="connsiteX37" fmla="*/ 7475455 w 8380429"/>
                <a:gd name="connsiteY37" fmla="*/ 1159498 h 2375556"/>
                <a:gd name="connsiteX38" fmla="*/ 8201319 w 8380429"/>
                <a:gd name="connsiteY38" fmla="*/ 1253766 h 2375556"/>
                <a:gd name="connsiteX39" fmla="*/ 8380429 w 8380429"/>
                <a:gd name="connsiteY39" fmla="*/ 1338607 h 2375556"/>
                <a:gd name="connsiteX40" fmla="*/ 8371002 w 8380429"/>
                <a:gd name="connsiteY40" fmla="*/ 235672 h 2375556"/>
                <a:gd name="connsiteX0" fmla="*/ 8371002 w 8380429"/>
                <a:gd name="connsiteY0" fmla="*/ 414781 h 2554665"/>
                <a:gd name="connsiteX1" fmla="*/ 7909089 w 8380429"/>
                <a:gd name="connsiteY1" fmla="*/ 433634 h 2554665"/>
                <a:gd name="connsiteX2" fmla="*/ 7616858 w 8380429"/>
                <a:gd name="connsiteY2" fmla="*/ 461914 h 2554665"/>
                <a:gd name="connsiteX3" fmla="*/ 7303589 w 8380429"/>
                <a:gd name="connsiteY3" fmla="*/ 522844 h 2554665"/>
                <a:gd name="connsiteX4" fmla="*/ 7117237 w 8380429"/>
                <a:gd name="connsiteY4" fmla="*/ 443060 h 2554665"/>
                <a:gd name="connsiteX5" fmla="*/ 6853287 w 8380429"/>
                <a:gd name="connsiteY5" fmla="*/ 499622 h 2554665"/>
                <a:gd name="connsiteX6" fmla="*/ 6598763 w 8380429"/>
                <a:gd name="connsiteY6" fmla="*/ 556182 h 2554665"/>
                <a:gd name="connsiteX7" fmla="*/ 6487679 w 8380429"/>
                <a:gd name="connsiteY7" fmla="*/ 529571 h 2554665"/>
                <a:gd name="connsiteX8" fmla="*/ 6363093 w 8380429"/>
                <a:gd name="connsiteY8" fmla="*/ 518475 h 2554665"/>
                <a:gd name="connsiteX9" fmla="*/ 6070862 w 8380429"/>
                <a:gd name="connsiteY9" fmla="*/ 509048 h 2554665"/>
                <a:gd name="connsiteX10" fmla="*/ 5608948 w 8380429"/>
                <a:gd name="connsiteY10" fmla="*/ 509048 h 2554665"/>
                <a:gd name="connsiteX11" fmla="*/ 5354425 w 8380429"/>
                <a:gd name="connsiteY11" fmla="*/ 509048 h 2554665"/>
                <a:gd name="connsiteX12" fmla="*/ 5249429 w 8380429"/>
                <a:gd name="connsiteY12" fmla="*/ 512902 h 2554665"/>
                <a:gd name="connsiteX13" fmla="*/ 5165889 w 8380429"/>
                <a:gd name="connsiteY13" fmla="*/ 546755 h 2554665"/>
                <a:gd name="connsiteX14" fmla="*/ 4798243 w 8380429"/>
                <a:gd name="connsiteY14" fmla="*/ 575036 h 2554665"/>
                <a:gd name="connsiteX15" fmla="*/ 4383464 w 8380429"/>
                <a:gd name="connsiteY15" fmla="*/ 678731 h 2554665"/>
                <a:gd name="connsiteX16" fmla="*/ 3902697 w 8380429"/>
                <a:gd name="connsiteY16" fmla="*/ 716438 h 2554665"/>
                <a:gd name="connsiteX17" fmla="*/ 3421930 w 8380429"/>
                <a:gd name="connsiteY17" fmla="*/ 791852 h 2554665"/>
                <a:gd name="connsiteX18" fmla="*/ 2790334 w 8380429"/>
                <a:gd name="connsiteY18" fmla="*/ 763572 h 2554665"/>
                <a:gd name="connsiteX19" fmla="*/ 2347274 w 8380429"/>
                <a:gd name="connsiteY19" fmla="*/ 744718 h 2554665"/>
                <a:gd name="connsiteX20" fmla="*/ 1875933 w 8380429"/>
                <a:gd name="connsiteY20" fmla="*/ 612743 h 2554665"/>
                <a:gd name="connsiteX21" fmla="*/ 1423447 w 8380429"/>
                <a:gd name="connsiteY21" fmla="*/ 433634 h 2554665"/>
                <a:gd name="connsiteX22" fmla="*/ 1027522 w 8380429"/>
                <a:gd name="connsiteY22" fmla="*/ 179109 h 2554665"/>
                <a:gd name="connsiteX23" fmla="*/ 716438 w 8380429"/>
                <a:gd name="connsiteY23" fmla="*/ 0 h 2554665"/>
                <a:gd name="connsiteX24" fmla="*/ 683787 w 8380429"/>
                <a:gd name="connsiteY24" fmla="*/ 475906 h 2554665"/>
                <a:gd name="connsiteX25" fmla="*/ 469450 w 8380429"/>
                <a:gd name="connsiteY25" fmla="*/ 473427 h 2554665"/>
                <a:gd name="connsiteX26" fmla="*/ 216816 w 8380429"/>
                <a:gd name="connsiteY26" fmla="*/ 509048 h 2554665"/>
                <a:gd name="connsiteX27" fmla="*/ 0 w 8380429"/>
                <a:gd name="connsiteY27" fmla="*/ 650450 h 2554665"/>
                <a:gd name="connsiteX28" fmla="*/ 0 w 8380429"/>
                <a:gd name="connsiteY28" fmla="*/ 735291 h 2554665"/>
                <a:gd name="connsiteX29" fmla="*/ 9427 w 8380429"/>
                <a:gd name="connsiteY29" fmla="*/ 2554665 h 2554665"/>
                <a:gd name="connsiteX30" fmla="*/ 970961 w 8380429"/>
                <a:gd name="connsiteY30" fmla="*/ 2328421 h 2554665"/>
                <a:gd name="connsiteX31" fmla="*/ 2290713 w 8380429"/>
                <a:gd name="connsiteY31" fmla="*/ 1923069 h 2554665"/>
                <a:gd name="connsiteX32" fmla="*/ 3619893 w 8380429"/>
                <a:gd name="connsiteY32" fmla="*/ 1687399 h 2554665"/>
                <a:gd name="connsiteX33" fmla="*/ 3799002 w 8380429"/>
                <a:gd name="connsiteY33" fmla="*/ 1687399 h 2554665"/>
                <a:gd name="connsiteX34" fmla="*/ 5081047 w 8380429"/>
                <a:gd name="connsiteY34" fmla="*/ 1385741 h 2554665"/>
                <a:gd name="connsiteX35" fmla="*/ 5986021 w 8380429"/>
                <a:gd name="connsiteY35" fmla="*/ 1414021 h 2554665"/>
                <a:gd name="connsiteX36" fmla="*/ 6627043 w 8380429"/>
                <a:gd name="connsiteY36" fmla="*/ 1300900 h 2554665"/>
                <a:gd name="connsiteX37" fmla="*/ 7475455 w 8380429"/>
                <a:gd name="connsiteY37" fmla="*/ 1338607 h 2554665"/>
                <a:gd name="connsiteX38" fmla="*/ 8201319 w 8380429"/>
                <a:gd name="connsiteY38" fmla="*/ 1432875 h 2554665"/>
                <a:gd name="connsiteX39" fmla="*/ 8380429 w 8380429"/>
                <a:gd name="connsiteY39" fmla="*/ 1517716 h 2554665"/>
                <a:gd name="connsiteX40" fmla="*/ 8371002 w 8380429"/>
                <a:gd name="connsiteY40" fmla="*/ 414781 h 2554665"/>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344422 w 8380429"/>
                <a:gd name="connsiteY24" fmla="*/ 0 h 2606660"/>
                <a:gd name="connsiteX25" fmla="*/ 469450 w 8380429"/>
                <a:gd name="connsiteY25" fmla="*/ 525422 h 2606660"/>
                <a:gd name="connsiteX26" fmla="*/ 216816 w 8380429"/>
                <a:gd name="connsiteY26" fmla="*/ 561043 h 2606660"/>
                <a:gd name="connsiteX27" fmla="*/ 0 w 8380429"/>
                <a:gd name="connsiteY27" fmla="*/ 702445 h 2606660"/>
                <a:gd name="connsiteX28" fmla="*/ 0 w 8380429"/>
                <a:gd name="connsiteY28" fmla="*/ 787286 h 2606660"/>
                <a:gd name="connsiteX29" fmla="*/ 9427 w 8380429"/>
                <a:gd name="connsiteY29" fmla="*/ 2606660 h 2606660"/>
                <a:gd name="connsiteX30" fmla="*/ 970961 w 8380429"/>
                <a:gd name="connsiteY30" fmla="*/ 2380416 h 2606660"/>
                <a:gd name="connsiteX31" fmla="*/ 2290713 w 8380429"/>
                <a:gd name="connsiteY31" fmla="*/ 1975064 h 2606660"/>
                <a:gd name="connsiteX32" fmla="*/ 3619893 w 8380429"/>
                <a:gd name="connsiteY32" fmla="*/ 1739394 h 2606660"/>
                <a:gd name="connsiteX33" fmla="*/ 3799002 w 8380429"/>
                <a:gd name="connsiteY33" fmla="*/ 1739394 h 2606660"/>
                <a:gd name="connsiteX34" fmla="*/ 5081047 w 8380429"/>
                <a:gd name="connsiteY34" fmla="*/ 1437736 h 2606660"/>
                <a:gd name="connsiteX35" fmla="*/ 5986021 w 8380429"/>
                <a:gd name="connsiteY35" fmla="*/ 1466016 h 2606660"/>
                <a:gd name="connsiteX36" fmla="*/ 6627043 w 8380429"/>
                <a:gd name="connsiteY36" fmla="*/ 1352895 h 2606660"/>
                <a:gd name="connsiteX37" fmla="*/ 7475455 w 8380429"/>
                <a:gd name="connsiteY37" fmla="*/ 1390602 h 2606660"/>
                <a:gd name="connsiteX38" fmla="*/ 8201319 w 8380429"/>
                <a:gd name="connsiteY38" fmla="*/ 1484870 h 2606660"/>
                <a:gd name="connsiteX39" fmla="*/ 8380429 w 8380429"/>
                <a:gd name="connsiteY39" fmla="*/ 1569711 h 2606660"/>
                <a:gd name="connsiteX40" fmla="*/ 8371002 w 8380429"/>
                <a:gd name="connsiteY40" fmla="*/ 466776 h 2606660"/>
                <a:gd name="connsiteX0" fmla="*/ 8371002 w 8380429"/>
                <a:gd name="connsiteY0" fmla="*/ 501792 h 2641676"/>
                <a:gd name="connsiteX1" fmla="*/ 7909089 w 8380429"/>
                <a:gd name="connsiteY1" fmla="*/ 520645 h 2641676"/>
                <a:gd name="connsiteX2" fmla="*/ 7616858 w 8380429"/>
                <a:gd name="connsiteY2" fmla="*/ 548925 h 2641676"/>
                <a:gd name="connsiteX3" fmla="*/ 7303589 w 8380429"/>
                <a:gd name="connsiteY3" fmla="*/ 609855 h 2641676"/>
                <a:gd name="connsiteX4" fmla="*/ 7117237 w 8380429"/>
                <a:gd name="connsiteY4" fmla="*/ 530071 h 2641676"/>
                <a:gd name="connsiteX5" fmla="*/ 6853287 w 8380429"/>
                <a:gd name="connsiteY5" fmla="*/ 586633 h 2641676"/>
                <a:gd name="connsiteX6" fmla="*/ 6598763 w 8380429"/>
                <a:gd name="connsiteY6" fmla="*/ 643193 h 2641676"/>
                <a:gd name="connsiteX7" fmla="*/ 6487679 w 8380429"/>
                <a:gd name="connsiteY7" fmla="*/ 616582 h 2641676"/>
                <a:gd name="connsiteX8" fmla="*/ 6363093 w 8380429"/>
                <a:gd name="connsiteY8" fmla="*/ 605486 h 2641676"/>
                <a:gd name="connsiteX9" fmla="*/ 6070862 w 8380429"/>
                <a:gd name="connsiteY9" fmla="*/ 596059 h 2641676"/>
                <a:gd name="connsiteX10" fmla="*/ 5608948 w 8380429"/>
                <a:gd name="connsiteY10" fmla="*/ 596059 h 2641676"/>
                <a:gd name="connsiteX11" fmla="*/ 5354425 w 8380429"/>
                <a:gd name="connsiteY11" fmla="*/ 596059 h 2641676"/>
                <a:gd name="connsiteX12" fmla="*/ 5249429 w 8380429"/>
                <a:gd name="connsiteY12" fmla="*/ 599913 h 2641676"/>
                <a:gd name="connsiteX13" fmla="*/ 5165889 w 8380429"/>
                <a:gd name="connsiteY13" fmla="*/ 633766 h 2641676"/>
                <a:gd name="connsiteX14" fmla="*/ 4798243 w 8380429"/>
                <a:gd name="connsiteY14" fmla="*/ 662047 h 2641676"/>
                <a:gd name="connsiteX15" fmla="*/ 4383464 w 8380429"/>
                <a:gd name="connsiteY15" fmla="*/ 765742 h 2641676"/>
                <a:gd name="connsiteX16" fmla="*/ 3902697 w 8380429"/>
                <a:gd name="connsiteY16" fmla="*/ 803449 h 2641676"/>
                <a:gd name="connsiteX17" fmla="*/ 3421930 w 8380429"/>
                <a:gd name="connsiteY17" fmla="*/ 878863 h 2641676"/>
                <a:gd name="connsiteX18" fmla="*/ 2790334 w 8380429"/>
                <a:gd name="connsiteY18" fmla="*/ 850583 h 2641676"/>
                <a:gd name="connsiteX19" fmla="*/ 2347274 w 8380429"/>
                <a:gd name="connsiteY19" fmla="*/ 831729 h 2641676"/>
                <a:gd name="connsiteX20" fmla="*/ 1875933 w 8380429"/>
                <a:gd name="connsiteY20" fmla="*/ 699754 h 2641676"/>
                <a:gd name="connsiteX21" fmla="*/ 1423447 w 8380429"/>
                <a:gd name="connsiteY21" fmla="*/ 520645 h 2641676"/>
                <a:gd name="connsiteX22" fmla="*/ 1027522 w 8380429"/>
                <a:gd name="connsiteY22" fmla="*/ 266120 h 2641676"/>
                <a:gd name="connsiteX23" fmla="*/ 716438 w 8380429"/>
                <a:gd name="connsiteY23" fmla="*/ 87011 h 2641676"/>
                <a:gd name="connsiteX24" fmla="*/ 344422 w 8380429"/>
                <a:gd name="connsiteY24" fmla="*/ 35016 h 2641676"/>
                <a:gd name="connsiteX25" fmla="*/ 130085 w 8380429"/>
                <a:gd name="connsiteY25" fmla="*/ 41963 h 2641676"/>
                <a:gd name="connsiteX26" fmla="*/ 216816 w 8380429"/>
                <a:gd name="connsiteY26" fmla="*/ 596059 h 2641676"/>
                <a:gd name="connsiteX27" fmla="*/ 0 w 8380429"/>
                <a:gd name="connsiteY27" fmla="*/ 737461 h 2641676"/>
                <a:gd name="connsiteX28" fmla="*/ 0 w 8380429"/>
                <a:gd name="connsiteY28" fmla="*/ 822302 h 2641676"/>
                <a:gd name="connsiteX29" fmla="*/ 9427 w 8380429"/>
                <a:gd name="connsiteY29" fmla="*/ 2641676 h 2641676"/>
                <a:gd name="connsiteX30" fmla="*/ 970961 w 8380429"/>
                <a:gd name="connsiteY30" fmla="*/ 2415432 h 2641676"/>
                <a:gd name="connsiteX31" fmla="*/ 2290713 w 8380429"/>
                <a:gd name="connsiteY31" fmla="*/ 2010080 h 2641676"/>
                <a:gd name="connsiteX32" fmla="*/ 3619893 w 8380429"/>
                <a:gd name="connsiteY32" fmla="*/ 1774410 h 2641676"/>
                <a:gd name="connsiteX33" fmla="*/ 3799002 w 8380429"/>
                <a:gd name="connsiteY33" fmla="*/ 1774410 h 2641676"/>
                <a:gd name="connsiteX34" fmla="*/ 5081047 w 8380429"/>
                <a:gd name="connsiteY34" fmla="*/ 1472752 h 2641676"/>
                <a:gd name="connsiteX35" fmla="*/ 5986021 w 8380429"/>
                <a:gd name="connsiteY35" fmla="*/ 1501032 h 2641676"/>
                <a:gd name="connsiteX36" fmla="*/ 6627043 w 8380429"/>
                <a:gd name="connsiteY36" fmla="*/ 1387911 h 2641676"/>
                <a:gd name="connsiteX37" fmla="*/ 7475455 w 8380429"/>
                <a:gd name="connsiteY37" fmla="*/ 1425618 h 2641676"/>
                <a:gd name="connsiteX38" fmla="*/ 8201319 w 8380429"/>
                <a:gd name="connsiteY38" fmla="*/ 1519886 h 2641676"/>
                <a:gd name="connsiteX39" fmla="*/ 8380429 w 8380429"/>
                <a:gd name="connsiteY39" fmla="*/ 1604727 h 2641676"/>
                <a:gd name="connsiteX40" fmla="*/ 8371002 w 8380429"/>
                <a:gd name="connsiteY40" fmla="*/ 501792 h 2641676"/>
                <a:gd name="connsiteX0" fmla="*/ 8371002 w 8380429"/>
                <a:gd name="connsiteY0" fmla="*/ 512265 h 2652149"/>
                <a:gd name="connsiteX1" fmla="*/ 7909089 w 8380429"/>
                <a:gd name="connsiteY1" fmla="*/ 531118 h 2652149"/>
                <a:gd name="connsiteX2" fmla="*/ 7616858 w 8380429"/>
                <a:gd name="connsiteY2" fmla="*/ 559398 h 2652149"/>
                <a:gd name="connsiteX3" fmla="*/ 7303589 w 8380429"/>
                <a:gd name="connsiteY3" fmla="*/ 620328 h 2652149"/>
                <a:gd name="connsiteX4" fmla="*/ 7117237 w 8380429"/>
                <a:gd name="connsiteY4" fmla="*/ 540544 h 2652149"/>
                <a:gd name="connsiteX5" fmla="*/ 6853287 w 8380429"/>
                <a:gd name="connsiteY5" fmla="*/ 597106 h 2652149"/>
                <a:gd name="connsiteX6" fmla="*/ 6598763 w 8380429"/>
                <a:gd name="connsiteY6" fmla="*/ 653666 h 2652149"/>
                <a:gd name="connsiteX7" fmla="*/ 6487679 w 8380429"/>
                <a:gd name="connsiteY7" fmla="*/ 627055 h 2652149"/>
                <a:gd name="connsiteX8" fmla="*/ 6363093 w 8380429"/>
                <a:gd name="connsiteY8" fmla="*/ 615959 h 2652149"/>
                <a:gd name="connsiteX9" fmla="*/ 6070862 w 8380429"/>
                <a:gd name="connsiteY9" fmla="*/ 606532 h 2652149"/>
                <a:gd name="connsiteX10" fmla="*/ 5608948 w 8380429"/>
                <a:gd name="connsiteY10" fmla="*/ 606532 h 2652149"/>
                <a:gd name="connsiteX11" fmla="*/ 5354425 w 8380429"/>
                <a:gd name="connsiteY11" fmla="*/ 606532 h 2652149"/>
                <a:gd name="connsiteX12" fmla="*/ 5249429 w 8380429"/>
                <a:gd name="connsiteY12" fmla="*/ 610386 h 2652149"/>
                <a:gd name="connsiteX13" fmla="*/ 5165889 w 8380429"/>
                <a:gd name="connsiteY13" fmla="*/ 644239 h 2652149"/>
                <a:gd name="connsiteX14" fmla="*/ 4798243 w 8380429"/>
                <a:gd name="connsiteY14" fmla="*/ 672520 h 2652149"/>
                <a:gd name="connsiteX15" fmla="*/ 4383464 w 8380429"/>
                <a:gd name="connsiteY15" fmla="*/ 776215 h 2652149"/>
                <a:gd name="connsiteX16" fmla="*/ 3902697 w 8380429"/>
                <a:gd name="connsiteY16" fmla="*/ 813922 h 2652149"/>
                <a:gd name="connsiteX17" fmla="*/ 3421930 w 8380429"/>
                <a:gd name="connsiteY17" fmla="*/ 889336 h 2652149"/>
                <a:gd name="connsiteX18" fmla="*/ 2790334 w 8380429"/>
                <a:gd name="connsiteY18" fmla="*/ 861056 h 2652149"/>
                <a:gd name="connsiteX19" fmla="*/ 2347274 w 8380429"/>
                <a:gd name="connsiteY19" fmla="*/ 842202 h 2652149"/>
                <a:gd name="connsiteX20" fmla="*/ 1875933 w 8380429"/>
                <a:gd name="connsiteY20" fmla="*/ 710227 h 2652149"/>
                <a:gd name="connsiteX21" fmla="*/ 1423447 w 8380429"/>
                <a:gd name="connsiteY21" fmla="*/ 531118 h 2652149"/>
                <a:gd name="connsiteX22" fmla="*/ 1027522 w 8380429"/>
                <a:gd name="connsiteY22" fmla="*/ 276593 h 2652149"/>
                <a:gd name="connsiteX23" fmla="*/ 716438 w 8380429"/>
                <a:gd name="connsiteY23" fmla="*/ 97484 h 2652149"/>
                <a:gd name="connsiteX24" fmla="*/ 344422 w 8380429"/>
                <a:gd name="connsiteY24" fmla="*/ 45489 h 2652149"/>
                <a:gd name="connsiteX25" fmla="*/ 130085 w 8380429"/>
                <a:gd name="connsiteY25" fmla="*/ 52436 h 2652149"/>
                <a:gd name="connsiteX26" fmla="*/ 0 w 8380429"/>
                <a:gd name="connsiteY26" fmla="*/ 747934 h 2652149"/>
                <a:gd name="connsiteX27" fmla="*/ 0 w 8380429"/>
                <a:gd name="connsiteY27" fmla="*/ 832775 h 2652149"/>
                <a:gd name="connsiteX28" fmla="*/ 9427 w 8380429"/>
                <a:gd name="connsiteY28" fmla="*/ 2652149 h 2652149"/>
                <a:gd name="connsiteX29" fmla="*/ 970961 w 8380429"/>
                <a:gd name="connsiteY29" fmla="*/ 2425905 h 2652149"/>
                <a:gd name="connsiteX30" fmla="*/ 2290713 w 8380429"/>
                <a:gd name="connsiteY30" fmla="*/ 2020553 h 2652149"/>
                <a:gd name="connsiteX31" fmla="*/ 3619893 w 8380429"/>
                <a:gd name="connsiteY31" fmla="*/ 1784883 h 2652149"/>
                <a:gd name="connsiteX32" fmla="*/ 3799002 w 8380429"/>
                <a:gd name="connsiteY32" fmla="*/ 1784883 h 2652149"/>
                <a:gd name="connsiteX33" fmla="*/ 5081047 w 8380429"/>
                <a:gd name="connsiteY33" fmla="*/ 1483225 h 2652149"/>
                <a:gd name="connsiteX34" fmla="*/ 5986021 w 8380429"/>
                <a:gd name="connsiteY34" fmla="*/ 1511505 h 2652149"/>
                <a:gd name="connsiteX35" fmla="*/ 6627043 w 8380429"/>
                <a:gd name="connsiteY35" fmla="*/ 1398384 h 2652149"/>
                <a:gd name="connsiteX36" fmla="*/ 7475455 w 8380429"/>
                <a:gd name="connsiteY36" fmla="*/ 1436091 h 2652149"/>
                <a:gd name="connsiteX37" fmla="*/ 8201319 w 8380429"/>
                <a:gd name="connsiteY37" fmla="*/ 1530359 h 2652149"/>
                <a:gd name="connsiteX38" fmla="*/ 8380429 w 8380429"/>
                <a:gd name="connsiteY38" fmla="*/ 1615200 h 2652149"/>
                <a:gd name="connsiteX39" fmla="*/ 8371002 w 8380429"/>
                <a:gd name="connsiteY39" fmla="*/ 512265 h 2652149"/>
                <a:gd name="connsiteX0" fmla="*/ 8371002 w 8380429"/>
                <a:gd name="connsiteY0" fmla="*/ 518549 h 2658433"/>
                <a:gd name="connsiteX1" fmla="*/ 7909089 w 8380429"/>
                <a:gd name="connsiteY1" fmla="*/ 537402 h 2658433"/>
                <a:gd name="connsiteX2" fmla="*/ 7616858 w 8380429"/>
                <a:gd name="connsiteY2" fmla="*/ 565682 h 2658433"/>
                <a:gd name="connsiteX3" fmla="*/ 7303589 w 8380429"/>
                <a:gd name="connsiteY3" fmla="*/ 626612 h 2658433"/>
                <a:gd name="connsiteX4" fmla="*/ 7117237 w 8380429"/>
                <a:gd name="connsiteY4" fmla="*/ 546828 h 2658433"/>
                <a:gd name="connsiteX5" fmla="*/ 6853287 w 8380429"/>
                <a:gd name="connsiteY5" fmla="*/ 603390 h 2658433"/>
                <a:gd name="connsiteX6" fmla="*/ 6598763 w 8380429"/>
                <a:gd name="connsiteY6" fmla="*/ 659950 h 2658433"/>
                <a:gd name="connsiteX7" fmla="*/ 6487679 w 8380429"/>
                <a:gd name="connsiteY7" fmla="*/ 633339 h 2658433"/>
                <a:gd name="connsiteX8" fmla="*/ 6363093 w 8380429"/>
                <a:gd name="connsiteY8" fmla="*/ 622243 h 2658433"/>
                <a:gd name="connsiteX9" fmla="*/ 6070862 w 8380429"/>
                <a:gd name="connsiteY9" fmla="*/ 612816 h 2658433"/>
                <a:gd name="connsiteX10" fmla="*/ 5608948 w 8380429"/>
                <a:gd name="connsiteY10" fmla="*/ 612816 h 2658433"/>
                <a:gd name="connsiteX11" fmla="*/ 5354425 w 8380429"/>
                <a:gd name="connsiteY11" fmla="*/ 612816 h 2658433"/>
                <a:gd name="connsiteX12" fmla="*/ 5249429 w 8380429"/>
                <a:gd name="connsiteY12" fmla="*/ 616670 h 2658433"/>
                <a:gd name="connsiteX13" fmla="*/ 5165889 w 8380429"/>
                <a:gd name="connsiteY13" fmla="*/ 650523 h 2658433"/>
                <a:gd name="connsiteX14" fmla="*/ 4798243 w 8380429"/>
                <a:gd name="connsiteY14" fmla="*/ 678804 h 2658433"/>
                <a:gd name="connsiteX15" fmla="*/ 4383464 w 8380429"/>
                <a:gd name="connsiteY15" fmla="*/ 782499 h 2658433"/>
                <a:gd name="connsiteX16" fmla="*/ 3902697 w 8380429"/>
                <a:gd name="connsiteY16" fmla="*/ 820206 h 2658433"/>
                <a:gd name="connsiteX17" fmla="*/ 3421930 w 8380429"/>
                <a:gd name="connsiteY17" fmla="*/ 895620 h 2658433"/>
                <a:gd name="connsiteX18" fmla="*/ 2790334 w 8380429"/>
                <a:gd name="connsiteY18" fmla="*/ 867340 h 2658433"/>
                <a:gd name="connsiteX19" fmla="*/ 2347274 w 8380429"/>
                <a:gd name="connsiteY19" fmla="*/ 848486 h 2658433"/>
                <a:gd name="connsiteX20" fmla="*/ 1875933 w 8380429"/>
                <a:gd name="connsiteY20" fmla="*/ 716511 h 2658433"/>
                <a:gd name="connsiteX21" fmla="*/ 1423447 w 8380429"/>
                <a:gd name="connsiteY21" fmla="*/ 537402 h 2658433"/>
                <a:gd name="connsiteX22" fmla="*/ 1027522 w 8380429"/>
                <a:gd name="connsiteY22" fmla="*/ 282877 h 2658433"/>
                <a:gd name="connsiteX23" fmla="*/ 716438 w 8380429"/>
                <a:gd name="connsiteY23" fmla="*/ 103768 h 2658433"/>
                <a:gd name="connsiteX24" fmla="*/ 344422 w 8380429"/>
                <a:gd name="connsiteY24" fmla="*/ 51773 h 2658433"/>
                <a:gd name="connsiteX25" fmla="*/ 130085 w 8380429"/>
                <a:gd name="connsiteY25" fmla="*/ 58720 h 2658433"/>
                <a:gd name="connsiteX26" fmla="*/ 0 w 8380429"/>
                <a:gd name="connsiteY26" fmla="*/ 839059 h 2658433"/>
                <a:gd name="connsiteX27" fmla="*/ 9427 w 8380429"/>
                <a:gd name="connsiteY27" fmla="*/ 2658433 h 2658433"/>
                <a:gd name="connsiteX28" fmla="*/ 970961 w 8380429"/>
                <a:gd name="connsiteY28" fmla="*/ 2432189 h 2658433"/>
                <a:gd name="connsiteX29" fmla="*/ 2290713 w 8380429"/>
                <a:gd name="connsiteY29" fmla="*/ 2026837 h 2658433"/>
                <a:gd name="connsiteX30" fmla="*/ 3619893 w 8380429"/>
                <a:gd name="connsiteY30" fmla="*/ 1791167 h 2658433"/>
                <a:gd name="connsiteX31" fmla="*/ 3799002 w 8380429"/>
                <a:gd name="connsiteY31" fmla="*/ 1791167 h 2658433"/>
                <a:gd name="connsiteX32" fmla="*/ 5081047 w 8380429"/>
                <a:gd name="connsiteY32" fmla="*/ 1489509 h 2658433"/>
                <a:gd name="connsiteX33" fmla="*/ 5986021 w 8380429"/>
                <a:gd name="connsiteY33" fmla="*/ 1517789 h 2658433"/>
                <a:gd name="connsiteX34" fmla="*/ 6627043 w 8380429"/>
                <a:gd name="connsiteY34" fmla="*/ 1404668 h 2658433"/>
                <a:gd name="connsiteX35" fmla="*/ 7475455 w 8380429"/>
                <a:gd name="connsiteY35" fmla="*/ 1442375 h 2658433"/>
                <a:gd name="connsiteX36" fmla="*/ 8201319 w 8380429"/>
                <a:gd name="connsiteY36" fmla="*/ 1536643 h 2658433"/>
                <a:gd name="connsiteX37" fmla="*/ 8380429 w 8380429"/>
                <a:gd name="connsiteY37" fmla="*/ 1621484 h 2658433"/>
                <a:gd name="connsiteX38" fmla="*/ 8371002 w 8380429"/>
                <a:gd name="connsiteY38" fmla="*/ 518549 h 2658433"/>
                <a:gd name="connsiteX0" fmla="*/ 8371002 w 8380429"/>
                <a:gd name="connsiteY0" fmla="*/ 518549 h 2658433"/>
                <a:gd name="connsiteX1" fmla="*/ 7909089 w 8380429"/>
                <a:gd name="connsiteY1" fmla="*/ 537402 h 2658433"/>
                <a:gd name="connsiteX2" fmla="*/ 7616858 w 8380429"/>
                <a:gd name="connsiteY2" fmla="*/ 565682 h 2658433"/>
                <a:gd name="connsiteX3" fmla="*/ 7303589 w 8380429"/>
                <a:gd name="connsiteY3" fmla="*/ 626612 h 2658433"/>
                <a:gd name="connsiteX4" fmla="*/ 7117237 w 8380429"/>
                <a:gd name="connsiteY4" fmla="*/ 546828 h 2658433"/>
                <a:gd name="connsiteX5" fmla="*/ 6853287 w 8380429"/>
                <a:gd name="connsiteY5" fmla="*/ 603390 h 2658433"/>
                <a:gd name="connsiteX6" fmla="*/ 6598763 w 8380429"/>
                <a:gd name="connsiteY6" fmla="*/ 659950 h 2658433"/>
                <a:gd name="connsiteX7" fmla="*/ 6487679 w 8380429"/>
                <a:gd name="connsiteY7" fmla="*/ 633339 h 2658433"/>
                <a:gd name="connsiteX8" fmla="*/ 6363093 w 8380429"/>
                <a:gd name="connsiteY8" fmla="*/ 622243 h 2658433"/>
                <a:gd name="connsiteX9" fmla="*/ 6070862 w 8380429"/>
                <a:gd name="connsiteY9" fmla="*/ 612816 h 2658433"/>
                <a:gd name="connsiteX10" fmla="*/ 5608948 w 8380429"/>
                <a:gd name="connsiteY10" fmla="*/ 612816 h 2658433"/>
                <a:gd name="connsiteX11" fmla="*/ 5354425 w 8380429"/>
                <a:gd name="connsiteY11" fmla="*/ 612816 h 2658433"/>
                <a:gd name="connsiteX12" fmla="*/ 5249429 w 8380429"/>
                <a:gd name="connsiteY12" fmla="*/ 616670 h 2658433"/>
                <a:gd name="connsiteX13" fmla="*/ 5165889 w 8380429"/>
                <a:gd name="connsiteY13" fmla="*/ 650523 h 2658433"/>
                <a:gd name="connsiteX14" fmla="*/ 4798243 w 8380429"/>
                <a:gd name="connsiteY14" fmla="*/ 678804 h 2658433"/>
                <a:gd name="connsiteX15" fmla="*/ 4383464 w 8380429"/>
                <a:gd name="connsiteY15" fmla="*/ 782499 h 2658433"/>
                <a:gd name="connsiteX16" fmla="*/ 3902697 w 8380429"/>
                <a:gd name="connsiteY16" fmla="*/ 820206 h 2658433"/>
                <a:gd name="connsiteX17" fmla="*/ 3421930 w 8380429"/>
                <a:gd name="connsiteY17" fmla="*/ 895620 h 2658433"/>
                <a:gd name="connsiteX18" fmla="*/ 2790334 w 8380429"/>
                <a:gd name="connsiteY18" fmla="*/ 867340 h 2658433"/>
                <a:gd name="connsiteX19" fmla="*/ 2347274 w 8380429"/>
                <a:gd name="connsiteY19" fmla="*/ 848486 h 2658433"/>
                <a:gd name="connsiteX20" fmla="*/ 1875933 w 8380429"/>
                <a:gd name="connsiteY20" fmla="*/ 716511 h 2658433"/>
                <a:gd name="connsiteX21" fmla="*/ 1423447 w 8380429"/>
                <a:gd name="connsiteY21" fmla="*/ 537402 h 2658433"/>
                <a:gd name="connsiteX22" fmla="*/ 1027522 w 8380429"/>
                <a:gd name="connsiteY22" fmla="*/ 282877 h 2658433"/>
                <a:gd name="connsiteX23" fmla="*/ 716438 w 8380429"/>
                <a:gd name="connsiteY23" fmla="*/ 103768 h 2658433"/>
                <a:gd name="connsiteX24" fmla="*/ 344422 w 8380429"/>
                <a:gd name="connsiteY24" fmla="*/ 51773 h 2658433"/>
                <a:gd name="connsiteX25" fmla="*/ 64098 w 8380429"/>
                <a:gd name="connsiteY25" fmla="*/ 58720 h 2658433"/>
                <a:gd name="connsiteX26" fmla="*/ 0 w 8380429"/>
                <a:gd name="connsiteY26" fmla="*/ 839059 h 2658433"/>
                <a:gd name="connsiteX27" fmla="*/ 9427 w 8380429"/>
                <a:gd name="connsiteY27" fmla="*/ 2658433 h 2658433"/>
                <a:gd name="connsiteX28" fmla="*/ 970961 w 8380429"/>
                <a:gd name="connsiteY28" fmla="*/ 2432189 h 2658433"/>
                <a:gd name="connsiteX29" fmla="*/ 2290713 w 8380429"/>
                <a:gd name="connsiteY29" fmla="*/ 2026837 h 2658433"/>
                <a:gd name="connsiteX30" fmla="*/ 3619893 w 8380429"/>
                <a:gd name="connsiteY30" fmla="*/ 1791167 h 2658433"/>
                <a:gd name="connsiteX31" fmla="*/ 3799002 w 8380429"/>
                <a:gd name="connsiteY31" fmla="*/ 1791167 h 2658433"/>
                <a:gd name="connsiteX32" fmla="*/ 5081047 w 8380429"/>
                <a:gd name="connsiteY32" fmla="*/ 1489509 h 2658433"/>
                <a:gd name="connsiteX33" fmla="*/ 5986021 w 8380429"/>
                <a:gd name="connsiteY33" fmla="*/ 1517789 h 2658433"/>
                <a:gd name="connsiteX34" fmla="*/ 6627043 w 8380429"/>
                <a:gd name="connsiteY34" fmla="*/ 1404668 h 2658433"/>
                <a:gd name="connsiteX35" fmla="*/ 7475455 w 8380429"/>
                <a:gd name="connsiteY35" fmla="*/ 1442375 h 2658433"/>
                <a:gd name="connsiteX36" fmla="*/ 8201319 w 8380429"/>
                <a:gd name="connsiteY36" fmla="*/ 1536643 h 2658433"/>
                <a:gd name="connsiteX37" fmla="*/ 8380429 w 8380429"/>
                <a:gd name="connsiteY37" fmla="*/ 1621484 h 2658433"/>
                <a:gd name="connsiteX38" fmla="*/ 8371002 w 8380429"/>
                <a:gd name="connsiteY38" fmla="*/ 518549 h 2658433"/>
                <a:gd name="connsiteX0" fmla="*/ 8371002 w 8380429"/>
                <a:gd name="connsiteY0" fmla="*/ 523343 h 2663227"/>
                <a:gd name="connsiteX1" fmla="*/ 7909089 w 8380429"/>
                <a:gd name="connsiteY1" fmla="*/ 542196 h 2663227"/>
                <a:gd name="connsiteX2" fmla="*/ 7616858 w 8380429"/>
                <a:gd name="connsiteY2" fmla="*/ 570476 h 2663227"/>
                <a:gd name="connsiteX3" fmla="*/ 7303589 w 8380429"/>
                <a:gd name="connsiteY3" fmla="*/ 631406 h 2663227"/>
                <a:gd name="connsiteX4" fmla="*/ 7117237 w 8380429"/>
                <a:gd name="connsiteY4" fmla="*/ 551622 h 2663227"/>
                <a:gd name="connsiteX5" fmla="*/ 6853287 w 8380429"/>
                <a:gd name="connsiteY5" fmla="*/ 608184 h 2663227"/>
                <a:gd name="connsiteX6" fmla="*/ 6598763 w 8380429"/>
                <a:gd name="connsiteY6" fmla="*/ 664744 h 2663227"/>
                <a:gd name="connsiteX7" fmla="*/ 6487679 w 8380429"/>
                <a:gd name="connsiteY7" fmla="*/ 638133 h 2663227"/>
                <a:gd name="connsiteX8" fmla="*/ 6363093 w 8380429"/>
                <a:gd name="connsiteY8" fmla="*/ 627037 h 2663227"/>
                <a:gd name="connsiteX9" fmla="*/ 6070862 w 8380429"/>
                <a:gd name="connsiteY9" fmla="*/ 617610 h 2663227"/>
                <a:gd name="connsiteX10" fmla="*/ 5608948 w 8380429"/>
                <a:gd name="connsiteY10" fmla="*/ 617610 h 2663227"/>
                <a:gd name="connsiteX11" fmla="*/ 5354425 w 8380429"/>
                <a:gd name="connsiteY11" fmla="*/ 617610 h 2663227"/>
                <a:gd name="connsiteX12" fmla="*/ 5249429 w 8380429"/>
                <a:gd name="connsiteY12" fmla="*/ 621464 h 2663227"/>
                <a:gd name="connsiteX13" fmla="*/ 5165889 w 8380429"/>
                <a:gd name="connsiteY13" fmla="*/ 655317 h 2663227"/>
                <a:gd name="connsiteX14" fmla="*/ 4798243 w 8380429"/>
                <a:gd name="connsiteY14" fmla="*/ 683598 h 2663227"/>
                <a:gd name="connsiteX15" fmla="*/ 4383464 w 8380429"/>
                <a:gd name="connsiteY15" fmla="*/ 787293 h 2663227"/>
                <a:gd name="connsiteX16" fmla="*/ 3902697 w 8380429"/>
                <a:gd name="connsiteY16" fmla="*/ 825000 h 2663227"/>
                <a:gd name="connsiteX17" fmla="*/ 3421930 w 8380429"/>
                <a:gd name="connsiteY17" fmla="*/ 900414 h 2663227"/>
                <a:gd name="connsiteX18" fmla="*/ 2790334 w 8380429"/>
                <a:gd name="connsiteY18" fmla="*/ 872134 h 2663227"/>
                <a:gd name="connsiteX19" fmla="*/ 2347274 w 8380429"/>
                <a:gd name="connsiteY19" fmla="*/ 853280 h 2663227"/>
                <a:gd name="connsiteX20" fmla="*/ 1875933 w 8380429"/>
                <a:gd name="connsiteY20" fmla="*/ 721305 h 2663227"/>
                <a:gd name="connsiteX21" fmla="*/ 1423447 w 8380429"/>
                <a:gd name="connsiteY21" fmla="*/ 542196 h 2663227"/>
                <a:gd name="connsiteX22" fmla="*/ 1027522 w 8380429"/>
                <a:gd name="connsiteY22" fmla="*/ 287671 h 2663227"/>
                <a:gd name="connsiteX23" fmla="*/ 716438 w 8380429"/>
                <a:gd name="connsiteY23" fmla="*/ 108562 h 2663227"/>
                <a:gd name="connsiteX24" fmla="*/ 344422 w 8380429"/>
                <a:gd name="connsiteY24" fmla="*/ 56567 h 2663227"/>
                <a:gd name="connsiteX25" fmla="*/ 64098 w 8380429"/>
                <a:gd name="connsiteY25" fmla="*/ 63514 h 2663227"/>
                <a:gd name="connsiteX26" fmla="*/ 0 w 8380429"/>
                <a:gd name="connsiteY26" fmla="*/ 843853 h 2663227"/>
                <a:gd name="connsiteX27" fmla="*/ 9427 w 8380429"/>
                <a:gd name="connsiteY27" fmla="*/ 2663227 h 2663227"/>
                <a:gd name="connsiteX28" fmla="*/ 970961 w 8380429"/>
                <a:gd name="connsiteY28" fmla="*/ 2436983 h 2663227"/>
                <a:gd name="connsiteX29" fmla="*/ 2290713 w 8380429"/>
                <a:gd name="connsiteY29" fmla="*/ 2031631 h 2663227"/>
                <a:gd name="connsiteX30" fmla="*/ 3619893 w 8380429"/>
                <a:gd name="connsiteY30" fmla="*/ 1795961 h 2663227"/>
                <a:gd name="connsiteX31" fmla="*/ 3799002 w 8380429"/>
                <a:gd name="connsiteY31" fmla="*/ 1795961 h 2663227"/>
                <a:gd name="connsiteX32" fmla="*/ 5081047 w 8380429"/>
                <a:gd name="connsiteY32" fmla="*/ 1494303 h 2663227"/>
                <a:gd name="connsiteX33" fmla="*/ 5986021 w 8380429"/>
                <a:gd name="connsiteY33" fmla="*/ 1522583 h 2663227"/>
                <a:gd name="connsiteX34" fmla="*/ 6627043 w 8380429"/>
                <a:gd name="connsiteY34" fmla="*/ 1409462 h 2663227"/>
                <a:gd name="connsiteX35" fmla="*/ 7475455 w 8380429"/>
                <a:gd name="connsiteY35" fmla="*/ 1447169 h 2663227"/>
                <a:gd name="connsiteX36" fmla="*/ 8201319 w 8380429"/>
                <a:gd name="connsiteY36" fmla="*/ 1541437 h 2663227"/>
                <a:gd name="connsiteX37" fmla="*/ 8380429 w 8380429"/>
                <a:gd name="connsiteY37" fmla="*/ 1626278 h 2663227"/>
                <a:gd name="connsiteX38" fmla="*/ 8371002 w 8380429"/>
                <a:gd name="connsiteY38" fmla="*/ 523343 h 2663227"/>
                <a:gd name="connsiteX0" fmla="*/ 8371002 w 8380429"/>
                <a:gd name="connsiteY0" fmla="*/ 535912 h 2675796"/>
                <a:gd name="connsiteX1" fmla="*/ 7909089 w 8380429"/>
                <a:gd name="connsiteY1" fmla="*/ 554765 h 2675796"/>
                <a:gd name="connsiteX2" fmla="*/ 7616858 w 8380429"/>
                <a:gd name="connsiteY2" fmla="*/ 583045 h 2675796"/>
                <a:gd name="connsiteX3" fmla="*/ 7303589 w 8380429"/>
                <a:gd name="connsiteY3" fmla="*/ 643975 h 2675796"/>
                <a:gd name="connsiteX4" fmla="*/ 7117237 w 8380429"/>
                <a:gd name="connsiteY4" fmla="*/ 564191 h 2675796"/>
                <a:gd name="connsiteX5" fmla="*/ 6853287 w 8380429"/>
                <a:gd name="connsiteY5" fmla="*/ 620753 h 2675796"/>
                <a:gd name="connsiteX6" fmla="*/ 6598763 w 8380429"/>
                <a:gd name="connsiteY6" fmla="*/ 677313 h 2675796"/>
                <a:gd name="connsiteX7" fmla="*/ 6487679 w 8380429"/>
                <a:gd name="connsiteY7" fmla="*/ 650702 h 2675796"/>
                <a:gd name="connsiteX8" fmla="*/ 6363093 w 8380429"/>
                <a:gd name="connsiteY8" fmla="*/ 639606 h 2675796"/>
                <a:gd name="connsiteX9" fmla="*/ 6070862 w 8380429"/>
                <a:gd name="connsiteY9" fmla="*/ 630179 h 2675796"/>
                <a:gd name="connsiteX10" fmla="*/ 5608948 w 8380429"/>
                <a:gd name="connsiteY10" fmla="*/ 630179 h 2675796"/>
                <a:gd name="connsiteX11" fmla="*/ 5354425 w 8380429"/>
                <a:gd name="connsiteY11" fmla="*/ 630179 h 2675796"/>
                <a:gd name="connsiteX12" fmla="*/ 5249429 w 8380429"/>
                <a:gd name="connsiteY12" fmla="*/ 634033 h 2675796"/>
                <a:gd name="connsiteX13" fmla="*/ 5165889 w 8380429"/>
                <a:gd name="connsiteY13" fmla="*/ 667886 h 2675796"/>
                <a:gd name="connsiteX14" fmla="*/ 4798243 w 8380429"/>
                <a:gd name="connsiteY14" fmla="*/ 696167 h 2675796"/>
                <a:gd name="connsiteX15" fmla="*/ 4383464 w 8380429"/>
                <a:gd name="connsiteY15" fmla="*/ 799862 h 2675796"/>
                <a:gd name="connsiteX16" fmla="*/ 3902697 w 8380429"/>
                <a:gd name="connsiteY16" fmla="*/ 837569 h 2675796"/>
                <a:gd name="connsiteX17" fmla="*/ 3421930 w 8380429"/>
                <a:gd name="connsiteY17" fmla="*/ 912983 h 2675796"/>
                <a:gd name="connsiteX18" fmla="*/ 2790334 w 8380429"/>
                <a:gd name="connsiteY18" fmla="*/ 884703 h 2675796"/>
                <a:gd name="connsiteX19" fmla="*/ 2347274 w 8380429"/>
                <a:gd name="connsiteY19" fmla="*/ 865849 h 2675796"/>
                <a:gd name="connsiteX20" fmla="*/ 1875933 w 8380429"/>
                <a:gd name="connsiteY20" fmla="*/ 733874 h 2675796"/>
                <a:gd name="connsiteX21" fmla="*/ 1423447 w 8380429"/>
                <a:gd name="connsiteY21" fmla="*/ 554765 h 2675796"/>
                <a:gd name="connsiteX22" fmla="*/ 1027522 w 8380429"/>
                <a:gd name="connsiteY22" fmla="*/ 300240 h 2675796"/>
                <a:gd name="connsiteX23" fmla="*/ 716438 w 8380429"/>
                <a:gd name="connsiteY23" fmla="*/ 121131 h 2675796"/>
                <a:gd name="connsiteX24" fmla="*/ 344422 w 8380429"/>
                <a:gd name="connsiteY24" fmla="*/ 69136 h 2675796"/>
                <a:gd name="connsiteX25" fmla="*/ 64098 w 8380429"/>
                <a:gd name="connsiteY25" fmla="*/ 76083 h 2675796"/>
                <a:gd name="connsiteX26" fmla="*/ 0 w 8380429"/>
                <a:gd name="connsiteY26" fmla="*/ 856422 h 2675796"/>
                <a:gd name="connsiteX27" fmla="*/ 9427 w 8380429"/>
                <a:gd name="connsiteY27" fmla="*/ 2675796 h 2675796"/>
                <a:gd name="connsiteX28" fmla="*/ 970961 w 8380429"/>
                <a:gd name="connsiteY28" fmla="*/ 2449552 h 2675796"/>
                <a:gd name="connsiteX29" fmla="*/ 2290713 w 8380429"/>
                <a:gd name="connsiteY29" fmla="*/ 2044200 h 2675796"/>
                <a:gd name="connsiteX30" fmla="*/ 3619893 w 8380429"/>
                <a:gd name="connsiteY30" fmla="*/ 1808530 h 2675796"/>
                <a:gd name="connsiteX31" fmla="*/ 3799002 w 8380429"/>
                <a:gd name="connsiteY31" fmla="*/ 1808530 h 2675796"/>
                <a:gd name="connsiteX32" fmla="*/ 5081047 w 8380429"/>
                <a:gd name="connsiteY32" fmla="*/ 1506872 h 2675796"/>
                <a:gd name="connsiteX33" fmla="*/ 5986021 w 8380429"/>
                <a:gd name="connsiteY33" fmla="*/ 1535152 h 2675796"/>
                <a:gd name="connsiteX34" fmla="*/ 6627043 w 8380429"/>
                <a:gd name="connsiteY34" fmla="*/ 1422031 h 2675796"/>
                <a:gd name="connsiteX35" fmla="*/ 7475455 w 8380429"/>
                <a:gd name="connsiteY35" fmla="*/ 1459738 h 2675796"/>
                <a:gd name="connsiteX36" fmla="*/ 8201319 w 8380429"/>
                <a:gd name="connsiteY36" fmla="*/ 1554006 h 2675796"/>
                <a:gd name="connsiteX37" fmla="*/ 8380429 w 8380429"/>
                <a:gd name="connsiteY37" fmla="*/ 1638847 h 2675796"/>
                <a:gd name="connsiteX38" fmla="*/ 8371002 w 8380429"/>
                <a:gd name="connsiteY38" fmla="*/ 535912 h 2675796"/>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344422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80471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606660"/>
                <a:gd name="connsiteX1" fmla="*/ 7909089 w 8380429"/>
                <a:gd name="connsiteY1" fmla="*/ 485629 h 2606660"/>
                <a:gd name="connsiteX2" fmla="*/ 7616858 w 8380429"/>
                <a:gd name="connsiteY2" fmla="*/ 513909 h 2606660"/>
                <a:gd name="connsiteX3" fmla="*/ 7303589 w 8380429"/>
                <a:gd name="connsiteY3" fmla="*/ 574839 h 2606660"/>
                <a:gd name="connsiteX4" fmla="*/ 7117237 w 8380429"/>
                <a:gd name="connsiteY4" fmla="*/ 495055 h 2606660"/>
                <a:gd name="connsiteX5" fmla="*/ 6853287 w 8380429"/>
                <a:gd name="connsiteY5" fmla="*/ 551617 h 2606660"/>
                <a:gd name="connsiteX6" fmla="*/ 6598763 w 8380429"/>
                <a:gd name="connsiteY6" fmla="*/ 608177 h 2606660"/>
                <a:gd name="connsiteX7" fmla="*/ 6487679 w 8380429"/>
                <a:gd name="connsiteY7" fmla="*/ 581566 h 2606660"/>
                <a:gd name="connsiteX8" fmla="*/ 6363093 w 8380429"/>
                <a:gd name="connsiteY8" fmla="*/ 570470 h 2606660"/>
                <a:gd name="connsiteX9" fmla="*/ 6070862 w 8380429"/>
                <a:gd name="connsiteY9" fmla="*/ 561043 h 2606660"/>
                <a:gd name="connsiteX10" fmla="*/ 5608948 w 8380429"/>
                <a:gd name="connsiteY10" fmla="*/ 561043 h 2606660"/>
                <a:gd name="connsiteX11" fmla="*/ 5354425 w 8380429"/>
                <a:gd name="connsiteY11" fmla="*/ 561043 h 2606660"/>
                <a:gd name="connsiteX12" fmla="*/ 5249429 w 8380429"/>
                <a:gd name="connsiteY12" fmla="*/ 564897 h 2606660"/>
                <a:gd name="connsiteX13" fmla="*/ 5165889 w 8380429"/>
                <a:gd name="connsiteY13" fmla="*/ 598750 h 2606660"/>
                <a:gd name="connsiteX14" fmla="*/ 4798243 w 8380429"/>
                <a:gd name="connsiteY14" fmla="*/ 627031 h 2606660"/>
                <a:gd name="connsiteX15" fmla="*/ 4383464 w 8380429"/>
                <a:gd name="connsiteY15" fmla="*/ 730726 h 2606660"/>
                <a:gd name="connsiteX16" fmla="*/ 3902697 w 8380429"/>
                <a:gd name="connsiteY16" fmla="*/ 768433 h 2606660"/>
                <a:gd name="connsiteX17" fmla="*/ 3421930 w 8380429"/>
                <a:gd name="connsiteY17" fmla="*/ 843847 h 2606660"/>
                <a:gd name="connsiteX18" fmla="*/ 2790334 w 8380429"/>
                <a:gd name="connsiteY18" fmla="*/ 815567 h 2606660"/>
                <a:gd name="connsiteX19" fmla="*/ 2347274 w 8380429"/>
                <a:gd name="connsiteY19" fmla="*/ 796713 h 2606660"/>
                <a:gd name="connsiteX20" fmla="*/ 1875933 w 8380429"/>
                <a:gd name="connsiteY20" fmla="*/ 664738 h 2606660"/>
                <a:gd name="connsiteX21" fmla="*/ 1423447 w 8380429"/>
                <a:gd name="connsiteY21" fmla="*/ 485629 h 2606660"/>
                <a:gd name="connsiteX22" fmla="*/ 1027522 w 8380429"/>
                <a:gd name="connsiteY22" fmla="*/ 231104 h 2606660"/>
                <a:gd name="connsiteX23" fmla="*/ 716438 w 8380429"/>
                <a:gd name="connsiteY23" fmla="*/ 51995 h 2606660"/>
                <a:gd name="connsiteX24" fmla="*/ 80471 w 8380429"/>
                <a:gd name="connsiteY24" fmla="*/ 0 h 2606660"/>
                <a:gd name="connsiteX25" fmla="*/ 0 w 8380429"/>
                <a:gd name="connsiteY25" fmla="*/ 787286 h 2606660"/>
                <a:gd name="connsiteX26" fmla="*/ 9427 w 8380429"/>
                <a:gd name="connsiteY26" fmla="*/ 2606660 h 2606660"/>
                <a:gd name="connsiteX27" fmla="*/ 970961 w 8380429"/>
                <a:gd name="connsiteY27" fmla="*/ 2380416 h 2606660"/>
                <a:gd name="connsiteX28" fmla="*/ 2290713 w 8380429"/>
                <a:gd name="connsiteY28" fmla="*/ 1975064 h 2606660"/>
                <a:gd name="connsiteX29" fmla="*/ 3619893 w 8380429"/>
                <a:gd name="connsiteY29" fmla="*/ 1739394 h 2606660"/>
                <a:gd name="connsiteX30" fmla="*/ 3799002 w 8380429"/>
                <a:gd name="connsiteY30" fmla="*/ 1739394 h 2606660"/>
                <a:gd name="connsiteX31" fmla="*/ 5081047 w 8380429"/>
                <a:gd name="connsiteY31" fmla="*/ 1437736 h 2606660"/>
                <a:gd name="connsiteX32" fmla="*/ 5986021 w 8380429"/>
                <a:gd name="connsiteY32" fmla="*/ 1466016 h 2606660"/>
                <a:gd name="connsiteX33" fmla="*/ 6627043 w 8380429"/>
                <a:gd name="connsiteY33" fmla="*/ 1352895 h 2606660"/>
                <a:gd name="connsiteX34" fmla="*/ 7475455 w 8380429"/>
                <a:gd name="connsiteY34" fmla="*/ 1390602 h 2606660"/>
                <a:gd name="connsiteX35" fmla="*/ 8201319 w 8380429"/>
                <a:gd name="connsiteY35" fmla="*/ 1484870 h 2606660"/>
                <a:gd name="connsiteX36" fmla="*/ 8380429 w 8380429"/>
                <a:gd name="connsiteY36" fmla="*/ 1569711 h 2606660"/>
                <a:gd name="connsiteX37" fmla="*/ 8371002 w 8380429"/>
                <a:gd name="connsiteY37" fmla="*/ 466776 h 2606660"/>
                <a:gd name="connsiteX0" fmla="*/ 8371002 w 8380429"/>
                <a:gd name="connsiteY0" fmla="*/ 466776 h 2380416"/>
                <a:gd name="connsiteX1" fmla="*/ 7909089 w 8380429"/>
                <a:gd name="connsiteY1" fmla="*/ 485629 h 2380416"/>
                <a:gd name="connsiteX2" fmla="*/ 7616858 w 8380429"/>
                <a:gd name="connsiteY2" fmla="*/ 513909 h 2380416"/>
                <a:gd name="connsiteX3" fmla="*/ 7303589 w 8380429"/>
                <a:gd name="connsiteY3" fmla="*/ 574839 h 2380416"/>
                <a:gd name="connsiteX4" fmla="*/ 7117237 w 8380429"/>
                <a:gd name="connsiteY4" fmla="*/ 495055 h 2380416"/>
                <a:gd name="connsiteX5" fmla="*/ 6853287 w 8380429"/>
                <a:gd name="connsiteY5" fmla="*/ 551617 h 2380416"/>
                <a:gd name="connsiteX6" fmla="*/ 6598763 w 8380429"/>
                <a:gd name="connsiteY6" fmla="*/ 608177 h 2380416"/>
                <a:gd name="connsiteX7" fmla="*/ 6487679 w 8380429"/>
                <a:gd name="connsiteY7" fmla="*/ 581566 h 2380416"/>
                <a:gd name="connsiteX8" fmla="*/ 6363093 w 8380429"/>
                <a:gd name="connsiteY8" fmla="*/ 570470 h 2380416"/>
                <a:gd name="connsiteX9" fmla="*/ 6070862 w 8380429"/>
                <a:gd name="connsiteY9" fmla="*/ 561043 h 2380416"/>
                <a:gd name="connsiteX10" fmla="*/ 5608948 w 8380429"/>
                <a:gd name="connsiteY10" fmla="*/ 561043 h 2380416"/>
                <a:gd name="connsiteX11" fmla="*/ 5354425 w 8380429"/>
                <a:gd name="connsiteY11" fmla="*/ 561043 h 2380416"/>
                <a:gd name="connsiteX12" fmla="*/ 5249429 w 8380429"/>
                <a:gd name="connsiteY12" fmla="*/ 564897 h 2380416"/>
                <a:gd name="connsiteX13" fmla="*/ 5165889 w 8380429"/>
                <a:gd name="connsiteY13" fmla="*/ 598750 h 2380416"/>
                <a:gd name="connsiteX14" fmla="*/ 4798243 w 8380429"/>
                <a:gd name="connsiteY14" fmla="*/ 627031 h 2380416"/>
                <a:gd name="connsiteX15" fmla="*/ 4383464 w 8380429"/>
                <a:gd name="connsiteY15" fmla="*/ 730726 h 2380416"/>
                <a:gd name="connsiteX16" fmla="*/ 3902697 w 8380429"/>
                <a:gd name="connsiteY16" fmla="*/ 768433 h 2380416"/>
                <a:gd name="connsiteX17" fmla="*/ 3421930 w 8380429"/>
                <a:gd name="connsiteY17" fmla="*/ 843847 h 2380416"/>
                <a:gd name="connsiteX18" fmla="*/ 2790334 w 8380429"/>
                <a:gd name="connsiteY18" fmla="*/ 815567 h 2380416"/>
                <a:gd name="connsiteX19" fmla="*/ 2347274 w 8380429"/>
                <a:gd name="connsiteY19" fmla="*/ 796713 h 2380416"/>
                <a:gd name="connsiteX20" fmla="*/ 1875933 w 8380429"/>
                <a:gd name="connsiteY20" fmla="*/ 664738 h 2380416"/>
                <a:gd name="connsiteX21" fmla="*/ 1423447 w 8380429"/>
                <a:gd name="connsiteY21" fmla="*/ 485629 h 2380416"/>
                <a:gd name="connsiteX22" fmla="*/ 1027522 w 8380429"/>
                <a:gd name="connsiteY22" fmla="*/ 231104 h 2380416"/>
                <a:gd name="connsiteX23" fmla="*/ 716438 w 8380429"/>
                <a:gd name="connsiteY23" fmla="*/ 51995 h 2380416"/>
                <a:gd name="connsiteX24" fmla="*/ 80471 w 8380429"/>
                <a:gd name="connsiteY24" fmla="*/ 0 h 2380416"/>
                <a:gd name="connsiteX25" fmla="*/ 0 w 8380429"/>
                <a:gd name="connsiteY25" fmla="*/ 787286 h 2380416"/>
                <a:gd name="connsiteX26" fmla="*/ 235670 w 8380429"/>
                <a:gd name="connsiteY26" fmla="*/ 1946784 h 2380416"/>
                <a:gd name="connsiteX27" fmla="*/ 970961 w 8380429"/>
                <a:gd name="connsiteY27" fmla="*/ 2380416 h 2380416"/>
                <a:gd name="connsiteX28" fmla="*/ 2290713 w 8380429"/>
                <a:gd name="connsiteY28" fmla="*/ 1975064 h 2380416"/>
                <a:gd name="connsiteX29" fmla="*/ 3619893 w 8380429"/>
                <a:gd name="connsiteY29" fmla="*/ 1739394 h 2380416"/>
                <a:gd name="connsiteX30" fmla="*/ 3799002 w 8380429"/>
                <a:gd name="connsiteY30" fmla="*/ 1739394 h 2380416"/>
                <a:gd name="connsiteX31" fmla="*/ 5081047 w 8380429"/>
                <a:gd name="connsiteY31" fmla="*/ 1437736 h 2380416"/>
                <a:gd name="connsiteX32" fmla="*/ 5986021 w 8380429"/>
                <a:gd name="connsiteY32" fmla="*/ 1466016 h 2380416"/>
                <a:gd name="connsiteX33" fmla="*/ 6627043 w 8380429"/>
                <a:gd name="connsiteY33" fmla="*/ 1352895 h 2380416"/>
                <a:gd name="connsiteX34" fmla="*/ 7475455 w 8380429"/>
                <a:gd name="connsiteY34" fmla="*/ 1390602 h 2380416"/>
                <a:gd name="connsiteX35" fmla="*/ 8201319 w 8380429"/>
                <a:gd name="connsiteY35" fmla="*/ 1484870 h 2380416"/>
                <a:gd name="connsiteX36" fmla="*/ 8380429 w 8380429"/>
                <a:gd name="connsiteY36" fmla="*/ 1569711 h 2380416"/>
                <a:gd name="connsiteX37" fmla="*/ 8371002 w 8380429"/>
                <a:gd name="connsiteY37" fmla="*/ 466776 h 2380416"/>
                <a:gd name="connsiteX0" fmla="*/ 8371002 w 8380429"/>
                <a:gd name="connsiteY0" fmla="*/ 466776 h 2380416"/>
                <a:gd name="connsiteX1" fmla="*/ 7909089 w 8380429"/>
                <a:gd name="connsiteY1" fmla="*/ 485629 h 2380416"/>
                <a:gd name="connsiteX2" fmla="*/ 7616858 w 8380429"/>
                <a:gd name="connsiteY2" fmla="*/ 513909 h 2380416"/>
                <a:gd name="connsiteX3" fmla="*/ 7303589 w 8380429"/>
                <a:gd name="connsiteY3" fmla="*/ 574839 h 2380416"/>
                <a:gd name="connsiteX4" fmla="*/ 7117237 w 8380429"/>
                <a:gd name="connsiteY4" fmla="*/ 495055 h 2380416"/>
                <a:gd name="connsiteX5" fmla="*/ 6853287 w 8380429"/>
                <a:gd name="connsiteY5" fmla="*/ 551617 h 2380416"/>
                <a:gd name="connsiteX6" fmla="*/ 6598763 w 8380429"/>
                <a:gd name="connsiteY6" fmla="*/ 608177 h 2380416"/>
                <a:gd name="connsiteX7" fmla="*/ 6487679 w 8380429"/>
                <a:gd name="connsiteY7" fmla="*/ 581566 h 2380416"/>
                <a:gd name="connsiteX8" fmla="*/ 6363093 w 8380429"/>
                <a:gd name="connsiteY8" fmla="*/ 570470 h 2380416"/>
                <a:gd name="connsiteX9" fmla="*/ 6070862 w 8380429"/>
                <a:gd name="connsiteY9" fmla="*/ 561043 h 2380416"/>
                <a:gd name="connsiteX10" fmla="*/ 5608948 w 8380429"/>
                <a:gd name="connsiteY10" fmla="*/ 561043 h 2380416"/>
                <a:gd name="connsiteX11" fmla="*/ 5354425 w 8380429"/>
                <a:gd name="connsiteY11" fmla="*/ 561043 h 2380416"/>
                <a:gd name="connsiteX12" fmla="*/ 5249429 w 8380429"/>
                <a:gd name="connsiteY12" fmla="*/ 564897 h 2380416"/>
                <a:gd name="connsiteX13" fmla="*/ 5165889 w 8380429"/>
                <a:gd name="connsiteY13" fmla="*/ 598750 h 2380416"/>
                <a:gd name="connsiteX14" fmla="*/ 4798243 w 8380429"/>
                <a:gd name="connsiteY14" fmla="*/ 627031 h 2380416"/>
                <a:gd name="connsiteX15" fmla="*/ 4383464 w 8380429"/>
                <a:gd name="connsiteY15" fmla="*/ 730726 h 2380416"/>
                <a:gd name="connsiteX16" fmla="*/ 3902697 w 8380429"/>
                <a:gd name="connsiteY16" fmla="*/ 768433 h 2380416"/>
                <a:gd name="connsiteX17" fmla="*/ 3421930 w 8380429"/>
                <a:gd name="connsiteY17" fmla="*/ 843847 h 2380416"/>
                <a:gd name="connsiteX18" fmla="*/ 2790334 w 8380429"/>
                <a:gd name="connsiteY18" fmla="*/ 815567 h 2380416"/>
                <a:gd name="connsiteX19" fmla="*/ 2347274 w 8380429"/>
                <a:gd name="connsiteY19" fmla="*/ 796713 h 2380416"/>
                <a:gd name="connsiteX20" fmla="*/ 1875933 w 8380429"/>
                <a:gd name="connsiteY20" fmla="*/ 664738 h 2380416"/>
                <a:gd name="connsiteX21" fmla="*/ 1423447 w 8380429"/>
                <a:gd name="connsiteY21" fmla="*/ 485629 h 2380416"/>
                <a:gd name="connsiteX22" fmla="*/ 1027522 w 8380429"/>
                <a:gd name="connsiteY22" fmla="*/ 231104 h 2380416"/>
                <a:gd name="connsiteX23" fmla="*/ 716438 w 8380429"/>
                <a:gd name="connsiteY23" fmla="*/ 51995 h 2380416"/>
                <a:gd name="connsiteX24" fmla="*/ 80471 w 8380429"/>
                <a:gd name="connsiteY24" fmla="*/ 0 h 2380416"/>
                <a:gd name="connsiteX25" fmla="*/ 0 w 8380429"/>
                <a:gd name="connsiteY25" fmla="*/ 787286 h 2380416"/>
                <a:gd name="connsiteX26" fmla="*/ 47134 w 8380429"/>
                <a:gd name="connsiteY26" fmla="*/ 1824236 h 2380416"/>
                <a:gd name="connsiteX27" fmla="*/ 970961 w 8380429"/>
                <a:gd name="connsiteY27" fmla="*/ 2380416 h 2380416"/>
                <a:gd name="connsiteX28" fmla="*/ 2290713 w 8380429"/>
                <a:gd name="connsiteY28" fmla="*/ 1975064 h 2380416"/>
                <a:gd name="connsiteX29" fmla="*/ 3619893 w 8380429"/>
                <a:gd name="connsiteY29" fmla="*/ 1739394 h 2380416"/>
                <a:gd name="connsiteX30" fmla="*/ 3799002 w 8380429"/>
                <a:gd name="connsiteY30" fmla="*/ 1739394 h 2380416"/>
                <a:gd name="connsiteX31" fmla="*/ 5081047 w 8380429"/>
                <a:gd name="connsiteY31" fmla="*/ 1437736 h 2380416"/>
                <a:gd name="connsiteX32" fmla="*/ 5986021 w 8380429"/>
                <a:gd name="connsiteY32" fmla="*/ 1466016 h 2380416"/>
                <a:gd name="connsiteX33" fmla="*/ 6627043 w 8380429"/>
                <a:gd name="connsiteY33" fmla="*/ 1352895 h 2380416"/>
                <a:gd name="connsiteX34" fmla="*/ 7475455 w 8380429"/>
                <a:gd name="connsiteY34" fmla="*/ 1390602 h 2380416"/>
                <a:gd name="connsiteX35" fmla="*/ 8201319 w 8380429"/>
                <a:gd name="connsiteY35" fmla="*/ 1484870 h 2380416"/>
                <a:gd name="connsiteX36" fmla="*/ 8380429 w 8380429"/>
                <a:gd name="connsiteY36" fmla="*/ 1569711 h 2380416"/>
                <a:gd name="connsiteX37" fmla="*/ 8371002 w 8380429"/>
                <a:gd name="connsiteY37" fmla="*/ 466776 h 2380416"/>
                <a:gd name="connsiteX0" fmla="*/ 8371002 w 8380429"/>
                <a:gd name="connsiteY0" fmla="*/ 466776 h 1975064"/>
                <a:gd name="connsiteX1" fmla="*/ 7909089 w 8380429"/>
                <a:gd name="connsiteY1" fmla="*/ 485629 h 1975064"/>
                <a:gd name="connsiteX2" fmla="*/ 7616858 w 8380429"/>
                <a:gd name="connsiteY2" fmla="*/ 513909 h 1975064"/>
                <a:gd name="connsiteX3" fmla="*/ 7303589 w 8380429"/>
                <a:gd name="connsiteY3" fmla="*/ 574839 h 1975064"/>
                <a:gd name="connsiteX4" fmla="*/ 7117237 w 8380429"/>
                <a:gd name="connsiteY4" fmla="*/ 495055 h 1975064"/>
                <a:gd name="connsiteX5" fmla="*/ 6853287 w 8380429"/>
                <a:gd name="connsiteY5" fmla="*/ 551617 h 1975064"/>
                <a:gd name="connsiteX6" fmla="*/ 6598763 w 8380429"/>
                <a:gd name="connsiteY6" fmla="*/ 608177 h 1975064"/>
                <a:gd name="connsiteX7" fmla="*/ 6487679 w 8380429"/>
                <a:gd name="connsiteY7" fmla="*/ 581566 h 1975064"/>
                <a:gd name="connsiteX8" fmla="*/ 6363093 w 8380429"/>
                <a:gd name="connsiteY8" fmla="*/ 570470 h 1975064"/>
                <a:gd name="connsiteX9" fmla="*/ 6070862 w 8380429"/>
                <a:gd name="connsiteY9" fmla="*/ 561043 h 1975064"/>
                <a:gd name="connsiteX10" fmla="*/ 5608948 w 8380429"/>
                <a:gd name="connsiteY10" fmla="*/ 561043 h 1975064"/>
                <a:gd name="connsiteX11" fmla="*/ 5354425 w 8380429"/>
                <a:gd name="connsiteY11" fmla="*/ 561043 h 1975064"/>
                <a:gd name="connsiteX12" fmla="*/ 5249429 w 8380429"/>
                <a:gd name="connsiteY12" fmla="*/ 564897 h 1975064"/>
                <a:gd name="connsiteX13" fmla="*/ 5165889 w 8380429"/>
                <a:gd name="connsiteY13" fmla="*/ 598750 h 1975064"/>
                <a:gd name="connsiteX14" fmla="*/ 4798243 w 8380429"/>
                <a:gd name="connsiteY14" fmla="*/ 627031 h 1975064"/>
                <a:gd name="connsiteX15" fmla="*/ 4383464 w 8380429"/>
                <a:gd name="connsiteY15" fmla="*/ 730726 h 1975064"/>
                <a:gd name="connsiteX16" fmla="*/ 3902697 w 8380429"/>
                <a:gd name="connsiteY16" fmla="*/ 768433 h 1975064"/>
                <a:gd name="connsiteX17" fmla="*/ 3421930 w 8380429"/>
                <a:gd name="connsiteY17" fmla="*/ 843847 h 1975064"/>
                <a:gd name="connsiteX18" fmla="*/ 2790334 w 8380429"/>
                <a:gd name="connsiteY18" fmla="*/ 815567 h 1975064"/>
                <a:gd name="connsiteX19" fmla="*/ 2347274 w 8380429"/>
                <a:gd name="connsiteY19" fmla="*/ 796713 h 1975064"/>
                <a:gd name="connsiteX20" fmla="*/ 1875933 w 8380429"/>
                <a:gd name="connsiteY20" fmla="*/ 664738 h 1975064"/>
                <a:gd name="connsiteX21" fmla="*/ 1423447 w 8380429"/>
                <a:gd name="connsiteY21" fmla="*/ 485629 h 1975064"/>
                <a:gd name="connsiteX22" fmla="*/ 1027522 w 8380429"/>
                <a:gd name="connsiteY22" fmla="*/ 231104 h 1975064"/>
                <a:gd name="connsiteX23" fmla="*/ 716438 w 8380429"/>
                <a:gd name="connsiteY23" fmla="*/ 51995 h 1975064"/>
                <a:gd name="connsiteX24" fmla="*/ 80471 w 8380429"/>
                <a:gd name="connsiteY24" fmla="*/ 0 h 1975064"/>
                <a:gd name="connsiteX25" fmla="*/ 0 w 8380429"/>
                <a:gd name="connsiteY25" fmla="*/ 787286 h 1975064"/>
                <a:gd name="connsiteX26" fmla="*/ 47134 w 8380429"/>
                <a:gd name="connsiteY26" fmla="*/ 1824236 h 1975064"/>
                <a:gd name="connsiteX27" fmla="*/ 1093509 w 8380429"/>
                <a:gd name="connsiteY27" fmla="*/ 1729967 h 1975064"/>
                <a:gd name="connsiteX28" fmla="*/ 2290713 w 8380429"/>
                <a:gd name="connsiteY28" fmla="*/ 1975064 h 1975064"/>
                <a:gd name="connsiteX29" fmla="*/ 3619893 w 8380429"/>
                <a:gd name="connsiteY29" fmla="*/ 1739394 h 1975064"/>
                <a:gd name="connsiteX30" fmla="*/ 3799002 w 8380429"/>
                <a:gd name="connsiteY30" fmla="*/ 1739394 h 1975064"/>
                <a:gd name="connsiteX31" fmla="*/ 5081047 w 8380429"/>
                <a:gd name="connsiteY31" fmla="*/ 1437736 h 1975064"/>
                <a:gd name="connsiteX32" fmla="*/ 5986021 w 8380429"/>
                <a:gd name="connsiteY32" fmla="*/ 1466016 h 1975064"/>
                <a:gd name="connsiteX33" fmla="*/ 6627043 w 8380429"/>
                <a:gd name="connsiteY33" fmla="*/ 1352895 h 1975064"/>
                <a:gd name="connsiteX34" fmla="*/ 7475455 w 8380429"/>
                <a:gd name="connsiteY34" fmla="*/ 1390602 h 1975064"/>
                <a:gd name="connsiteX35" fmla="*/ 8201319 w 8380429"/>
                <a:gd name="connsiteY35" fmla="*/ 1484870 h 1975064"/>
                <a:gd name="connsiteX36" fmla="*/ 8380429 w 8380429"/>
                <a:gd name="connsiteY36" fmla="*/ 1569711 h 1975064"/>
                <a:gd name="connsiteX37" fmla="*/ 8371002 w 8380429"/>
                <a:gd name="connsiteY37" fmla="*/ 466776 h 1975064"/>
                <a:gd name="connsiteX0" fmla="*/ 8371002 w 8380429"/>
                <a:gd name="connsiteY0" fmla="*/ 466776 h 1975064"/>
                <a:gd name="connsiteX1" fmla="*/ 7909089 w 8380429"/>
                <a:gd name="connsiteY1" fmla="*/ 485629 h 1975064"/>
                <a:gd name="connsiteX2" fmla="*/ 7616858 w 8380429"/>
                <a:gd name="connsiteY2" fmla="*/ 513909 h 1975064"/>
                <a:gd name="connsiteX3" fmla="*/ 7303589 w 8380429"/>
                <a:gd name="connsiteY3" fmla="*/ 574839 h 1975064"/>
                <a:gd name="connsiteX4" fmla="*/ 7117237 w 8380429"/>
                <a:gd name="connsiteY4" fmla="*/ 495055 h 1975064"/>
                <a:gd name="connsiteX5" fmla="*/ 6853287 w 8380429"/>
                <a:gd name="connsiteY5" fmla="*/ 551617 h 1975064"/>
                <a:gd name="connsiteX6" fmla="*/ 6598763 w 8380429"/>
                <a:gd name="connsiteY6" fmla="*/ 608177 h 1975064"/>
                <a:gd name="connsiteX7" fmla="*/ 6487679 w 8380429"/>
                <a:gd name="connsiteY7" fmla="*/ 581566 h 1975064"/>
                <a:gd name="connsiteX8" fmla="*/ 6363093 w 8380429"/>
                <a:gd name="connsiteY8" fmla="*/ 570470 h 1975064"/>
                <a:gd name="connsiteX9" fmla="*/ 6070862 w 8380429"/>
                <a:gd name="connsiteY9" fmla="*/ 561043 h 1975064"/>
                <a:gd name="connsiteX10" fmla="*/ 5608948 w 8380429"/>
                <a:gd name="connsiteY10" fmla="*/ 561043 h 1975064"/>
                <a:gd name="connsiteX11" fmla="*/ 5354425 w 8380429"/>
                <a:gd name="connsiteY11" fmla="*/ 561043 h 1975064"/>
                <a:gd name="connsiteX12" fmla="*/ 5249429 w 8380429"/>
                <a:gd name="connsiteY12" fmla="*/ 564897 h 1975064"/>
                <a:gd name="connsiteX13" fmla="*/ 5165889 w 8380429"/>
                <a:gd name="connsiteY13" fmla="*/ 598750 h 1975064"/>
                <a:gd name="connsiteX14" fmla="*/ 4798243 w 8380429"/>
                <a:gd name="connsiteY14" fmla="*/ 627031 h 1975064"/>
                <a:gd name="connsiteX15" fmla="*/ 4383464 w 8380429"/>
                <a:gd name="connsiteY15" fmla="*/ 730726 h 1975064"/>
                <a:gd name="connsiteX16" fmla="*/ 3902697 w 8380429"/>
                <a:gd name="connsiteY16" fmla="*/ 768433 h 1975064"/>
                <a:gd name="connsiteX17" fmla="*/ 3421930 w 8380429"/>
                <a:gd name="connsiteY17" fmla="*/ 843847 h 1975064"/>
                <a:gd name="connsiteX18" fmla="*/ 2790334 w 8380429"/>
                <a:gd name="connsiteY18" fmla="*/ 815567 h 1975064"/>
                <a:gd name="connsiteX19" fmla="*/ 2347274 w 8380429"/>
                <a:gd name="connsiteY19" fmla="*/ 796713 h 1975064"/>
                <a:gd name="connsiteX20" fmla="*/ 1875933 w 8380429"/>
                <a:gd name="connsiteY20" fmla="*/ 664738 h 1975064"/>
                <a:gd name="connsiteX21" fmla="*/ 1423447 w 8380429"/>
                <a:gd name="connsiteY21" fmla="*/ 485629 h 1975064"/>
                <a:gd name="connsiteX22" fmla="*/ 1027522 w 8380429"/>
                <a:gd name="connsiteY22" fmla="*/ 231104 h 1975064"/>
                <a:gd name="connsiteX23" fmla="*/ 716438 w 8380429"/>
                <a:gd name="connsiteY23" fmla="*/ 51995 h 1975064"/>
                <a:gd name="connsiteX24" fmla="*/ 80471 w 8380429"/>
                <a:gd name="connsiteY24" fmla="*/ 0 h 1975064"/>
                <a:gd name="connsiteX25" fmla="*/ 0 w 8380429"/>
                <a:gd name="connsiteY25" fmla="*/ 787286 h 1975064"/>
                <a:gd name="connsiteX26" fmla="*/ 37707 w 8380429"/>
                <a:gd name="connsiteY26" fmla="*/ 1777102 h 1975064"/>
                <a:gd name="connsiteX27" fmla="*/ 1093509 w 8380429"/>
                <a:gd name="connsiteY27" fmla="*/ 1729967 h 1975064"/>
                <a:gd name="connsiteX28" fmla="*/ 2290713 w 8380429"/>
                <a:gd name="connsiteY28" fmla="*/ 1975064 h 1975064"/>
                <a:gd name="connsiteX29" fmla="*/ 3619893 w 8380429"/>
                <a:gd name="connsiteY29" fmla="*/ 1739394 h 1975064"/>
                <a:gd name="connsiteX30" fmla="*/ 3799002 w 8380429"/>
                <a:gd name="connsiteY30" fmla="*/ 1739394 h 1975064"/>
                <a:gd name="connsiteX31" fmla="*/ 5081047 w 8380429"/>
                <a:gd name="connsiteY31" fmla="*/ 1437736 h 1975064"/>
                <a:gd name="connsiteX32" fmla="*/ 5986021 w 8380429"/>
                <a:gd name="connsiteY32" fmla="*/ 1466016 h 1975064"/>
                <a:gd name="connsiteX33" fmla="*/ 6627043 w 8380429"/>
                <a:gd name="connsiteY33" fmla="*/ 1352895 h 1975064"/>
                <a:gd name="connsiteX34" fmla="*/ 7475455 w 8380429"/>
                <a:gd name="connsiteY34" fmla="*/ 1390602 h 1975064"/>
                <a:gd name="connsiteX35" fmla="*/ 8201319 w 8380429"/>
                <a:gd name="connsiteY35" fmla="*/ 1484870 h 1975064"/>
                <a:gd name="connsiteX36" fmla="*/ 8380429 w 8380429"/>
                <a:gd name="connsiteY36" fmla="*/ 1569711 h 1975064"/>
                <a:gd name="connsiteX37" fmla="*/ 8371002 w 8380429"/>
                <a:gd name="connsiteY37" fmla="*/ 466776 h 1975064"/>
                <a:gd name="connsiteX0" fmla="*/ 8334203 w 8343630"/>
                <a:gd name="connsiteY0" fmla="*/ 466776 h 1975064"/>
                <a:gd name="connsiteX1" fmla="*/ 7872290 w 8343630"/>
                <a:gd name="connsiteY1" fmla="*/ 485629 h 1975064"/>
                <a:gd name="connsiteX2" fmla="*/ 7580059 w 8343630"/>
                <a:gd name="connsiteY2" fmla="*/ 513909 h 1975064"/>
                <a:gd name="connsiteX3" fmla="*/ 7266790 w 8343630"/>
                <a:gd name="connsiteY3" fmla="*/ 574839 h 1975064"/>
                <a:gd name="connsiteX4" fmla="*/ 7080438 w 8343630"/>
                <a:gd name="connsiteY4" fmla="*/ 495055 h 1975064"/>
                <a:gd name="connsiteX5" fmla="*/ 6816488 w 8343630"/>
                <a:gd name="connsiteY5" fmla="*/ 551617 h 1975064"/>
                <a:gd name="connsiteX6" fmla="*/ 6561964 w 8343630"/>
                <a:gd name="connsiteY6" fmla="*/ 608177 h 1975064"/>
                <a:gd name="connsiteX7" fmla="*/ 6450880 w 8343630"/>
                <a:gd name="connsiteY7" fmla="*/ 581566 h 1975064"/>
                <a:gd name="connsiteX8" fmla="*/ 6326294 w 8343630"/>
                <a:gd name="connsiteY8" fmla="*/ 570470 h 1975064"/>
                <a:gd name="connsiteX9" fmla="*/ 6034063 w 8343630"/>
                <a:gd name="connsiteY9" fmla="*/ 561043 h 1975064"/>
                <a:gd name="connsiteX10" fmla="*/ 5572149 w 8343630"/>
                <a:gd name="connsiteY10" fmla="*/ 561043 h 1975064"/>
                <a:gd name="connsiteX11" fmla="*/ 5317626 w 8343630"/>
                <a:gd name="connsiteY11" fmla="*/ 561043 h 1975064"/>
                <a:gd name="connsiteX12" fmla="*/ 5212630 w 8343630"/>
                <a:gd name="connsiteY12" fmla="*/ 564897 h 1975064"/>
                <a:gd name="connsiteX13" fmla="*/ 5129090 w 8343630"/>
                <a:gd name="connsiteY13" fmla="*/ 598750 h 1975064"/>
                <a:gd name="connsiteX14" fmla="*/ 4761444 w 8343630"/>
                <a:gd name="connsiteY14" fmla="*/ 627031 h 1975064"/>
                <a:gd name="connsiteX15" fmla="*/ 4346665 w 8343630"/>
                <a:gd name="connsiteY15" fmla="*/ 730726 h 1975064"/>
                <a:gd name="connsiteX16" fmla="*/ 3865898 w 8343630"/>
                <a:gd name="connsiteY16" fmla="*/ 768433 h 1975064"/>
                <a:gd name="connsiteX17" fmla="*/ 3385131 w 8343630"/>
                <a:gd name="connsiteY17" fmla="*/ 843847 h 1975064"/>
                <a:gd name="connsiteX18" fmla="*/ 2753535 w 8343630"/>
                <a:gd name="connsiteY18" fmla="*/ 815567 h 1975064"/>
                <a:gd name="connsiteX19" fmla="*/ 2310475 w 8343630"/>
                <a:gd name="connsiteY19" fmla="*/ 796713 h 1975064"/>
                <a:gd name="connsiteX20" fmla="*/ 1839134 w 8343630"/>
                <a:gd name="connsiteY20" fmla="*/ 664738 h 1975064"/>
                <a:gd name="connsiteX21" fmla="*/ 1386648 w 8343630"/>
                <a:gd name="connsiteY21" fmla="*/ 485629 h 1975064"/>
                <a:gd name="connsiteX22" fmla="*/ 990723 w 8343630"/>
                <a:gd name="connsiteY22" fmla="*/ 231104 h 1975064"/>
                <a:gd name="connsiteX23" fmla="*/ 679639 w 8343630"/>
                <a:gd name="connsiteY23" fmla="*/ 51995 h 1975064"/>
                <a:gd name="connsiteX24" fmla="*/ 43672 w 8343630"/>
                <a:gd name="connsiteY24" fmla="*/ 0 h 1975064"/>
                <a:gd name="connsiteX25" fmla="*/ 908 w 8343630"/>
                <a:gd name="connsiteY25" fmla="*/ 787286 h 1975064"/>
                <a:gd name="connsiteX26" fmla="*/ 908 w 8343630"/>
                <a:gd name="connsiteY26" fmla="*/ 1777102 h 1975064"/>
                <a:gd name="connsiteX27" fmla="*/ 1056710 w 8343630"/>
                <a:gd name="connsiteY27" fmla="*/ 1729967 h 1975064"/>
                <a:gd name="connsiteX28" fmla="*/ 2253914 w 8343630"/>
                <a:gd name="connsiteY28" fmla="*/ 1975064 h 1975064"/>
                <a:gd name="connsiteX29" fmla="*/ 3583094 w 8343630"/>
                <a:gd name="connsiteY29" fmla="*/ 1739394 h 1975064"/>
                <a:gd name="connsiteX30" fmla="*/ 3762203 w 8343630"/>
                <a:gd name="connsiteY30" fmla="*/ 1739394 h 1975064"/>
                <a:gd name="connsiteX31" fmla="*/ 5044248 w 8343630"/>
                <a:gd name="connsiteY31" fmla="*/ 1437736 h 1975064"/>
                <a:gd name="connsiteX32" fmla="*/ 5949222 w 8343630"/>
                <a:gd name="connsiteY32" fmla="*/ 1466016 h 1975064"/>
                <a:gd name="connsiteX33" fmla="*/ 6590244 w 8343630"/>
                <a:gd name="connsiteY33" fmla="*/ 1352895 h 1975064"/>
                <a:gd name="connsiteX34" fmla="*/ 7438656 w 8343630"/>
                <a:gd name="connsiteY34" fmla="*/ 1390602 h 1975064"/>
                <a:gd name="connsiteX35" fmla="*/ 8164520 w 8343630"/>
                <a:gd name="connsiteY35" fmla="*/ 1484870 h 1975064"/>
                <a:gd name="connsiteX36" fmla="*/ 8343630 w 8343630"/>
                <a:gd name="connsiteY36" fmla="*/ 1569711 h 1975064"/>
                <a:gd name="connsiteX37" fmla="*/ 8334203 w 8343630"/>
                <a:gd name="connsiteY37" fmla="*/ 466776 h 1975064"/>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49222 w 8343630"/>
                <a:gd name="connsiteY32" fmla="*/ 1466016 h 1777102"/>
                <a:gd name="connsiteX33" fmla="*/ 6590244 w 8343630"/>
                <a:gd name="connsiteY33" fmla="*/ 1352895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02088 w 8343630"/>
                <a:gd name="connsiteY32" fmla="*/ 1202066 h 1777102"/>
                <a:gd name="connsiteX33" fmla="*/ 6590244 w 8343630"/>
                <a:gd name="connsiteY33" fmla="*/ 1352895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5902088 w 8343630"/>
                <a:gd name="connsiteY32" fmla="*/ 1202066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5044248 w 8343630"/>
                <a:gd name="connsiteY31" fmla="*/ 1437736 h 1777102"/>
                <a:gd name="connsiteX32" fmla="*/ 6034063 w 8343630"/>
                <a:gd name="connsiteY32" fmla="*/ 1390602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777102"/>
                <a:gd name="connsiteX1" fmla="*/ 7872290 w 8343630"/>
                <a:gd name="connsiteY1" fmla="*/ 485629 h 1777102"/>
                <a:gd name="connsiteX2" fmla="*/ 7580059 w 8343630"/>
                <a:gd name="connsiteY2" fmla="*/ 513909 h 1777102"/>
                <a:gd name="connsiteX3" fmla="*/ 7266790 w 8343630"/>
                <a:gd name="connsiteY3" fmla="*/ 574839 h 1777102"/>
                <a:gd name="connsiteX4" fmla="*/ 7080438 w 8343630"/>
                <a:gd name="connsiteY4" fmla="*/ 495055 h 1777102"/>
                <a:gd name="connsiteX5" fmla="*/ 6816488 w 8343630"/>
                <a:gd name="connsiteY5" fmla="*/ 551617 h 1777102"/>
                <a:gd name="connsiteX6" fmla="*/ 6561964 w 8343630"/>
                <a:gd name="connsiteY6" fmla="*/ 608177 h 1777102"/>
                <a:gd name="connsiteX7" fmla="*/ 6450880 w 8343630"/>
                <a:gd name="connsiteY7" fmla="*/ 581566 h 1777102"/>
                <a:gd name="connsiteX8" fmla="*/ 6326294 w 8343630"/>
                <a:gd name="connsiteY8" fmla="*/ 570470 h 1777102"/>
                <a:gd name="connsiteX9" fmla="*/ 6034063 w 8343630"/>
                <a:gd name="connsiteY9" fmla="*/ 561043 h 1777102"/>
                <a:gd name="connsiteX10" fmla="*/ 5572149 w 8343630"/>
                <a:gd name="connsiteY10" fmla="*/ 561043 h 1777102"/>
                <a:gd name="connsiteX11" fmla="*/ 5317626 w 8343630"/>
                <a:gd name="connsiteY11" fmla="*/ 561043 h 1777102"/>
                <a:gd name="connsiteX12" fmla="*/ 5212630 w 8343630"/>
                <a:gd name="connsiteY12" fmla="*/ 564897 h 1777102"/>
                <a:gd name="connsiteX13" fmla="*/ 5129090 w 8343630"/>
                <a:gd name="connsiteY13" fmla="*/ 598750 h 1777102"/>
                <a:gd name="connsiteX14" fmla="*/ 4761444 w 8343630"/>
                <a:gd name="connsiteY14" fmla="*/ 627031 h 1777102"/>
                <a:gd name="connsiteX15" fmla="*/ 4346665 w 8343630"/>
                <a:gd name="connsiteY15" fmla="*/ 730726 h 1777102"/>
                <a:gd name="connsiteX16" fmla="*/ 3865898 w 8343630"/>
                <a:gd name="connsiteY16" fmla="*/ 768433 h 1777102"/>
                <a:gd name="connsiteX17" fmla="*/ 3385131 w 8343630"/>
                <a:gd name="connsiteY17" fmla="*/ 843847 h 1777102"/>
                <a:gd name="connsiteX18" fmla="*/ 2753535 w 8343630"/>
                <a:gd name="connsiteY18" fmla="*/ 815567 h 1777102"/>
                <a:gd name="connsiteX19" fmla="*/ 2310475 w 8343630"/>
                <a:gd name="connsiteY19" fmla="*/ 796713 h 1777102"/>
                <a:gd name="connsiteX20" fmla="*/ 1839134 w 8343630"/>
                <a:gd name="connsiteY20" fmla="*/ 664738 h 1777102"/>
                <a:gd name="connsiteX21" fmla="*/ 1386648 w 8343630"/>
                <a:gd name="connsiteY21" fmla="*/ 485629 h 1777102"/>
                <a:gd name="connsiteX22" fmla="*/ 990723 w 8343630"/>
                <a:gd name="connsiteY22" fmla="*/ 231104 h 1777102"/>
                <a:gd name="connsiteX23" fmla="*/ 679639 w 8343630"/>
                <a:gd name="connsiteY23" fmla="*/ 51995 h 1777102"/>
                <a:gd name="connsiteX24" fmla="*/ 43672 w 8343630"/>
                <a:gd name="connsiteY24" fmla="*/ 0 h 1777102"/>
                <a:gd name="connsiteX25" fmla="*/ 908 w 8343630"/>
                <a:gd name="connsiteY25" fmla="*/ 787286 h 1777102"/>
                <a:gd name="connsiteX26" fmla="*/ 908 w 8343630"/>
                <a:gd name="connsiteY26" fmla="*/ 1777102 h 1777102"/>
                <a:gd name="connsiteX27" fmla="*/ 1056710 w 8343630"/>
                <a:gd name="connsiteY27" fmla="*/ 1729967 h 1777102"/>
                <a:gd name="connsiteX28" fmla="*/ 2319902 w 8343630"/>
                <a:gd name="connsiteY28" fmla="*/ 1739394 h 1777102"/>
                <a:gd name="connsiteX29" fmla="*/ 3583094 w 8343630"/>
                <a:gd name="connsiteY29" fmla="*/ 1739394 h 1777102"/>
                <a:gd name="connsiteX30" fmla="*/ 3762203 w 8343630"/>
                <a:gd name="connsiteY30" fmla="*/ 1739394 h 1777102"/>
                <a:gd name="connsiteX31" fmla="*/ 4949980 w 8343630"/>
                <a:gd name="connsiteY31" fmla="*/ 1720540 h 1777102"/>
                <a:gd name="connsiteX32" fmla="*/ 6034063 w 8343630"/>
                <a:gd name="connsiteY32" fmla="*/ 1390602 h 1777102"/>
                <a:gd name="connsiteX33" fmla="*/ 6599671 w 8343630"/>
                <a:gd name="connsiteY33" fmla="*/ 1202066 h 1777102"/>
                <a:gd name="connsiteX34" fmla="*/ 7438656 w 8343630"/>
                <a:gd name="connsiteY34" fmla="*/ 1390602 h 1777102"/>
                <a:gd name="connsiteX35" fmla="*/ 8164520 w 8343630"/>
                <a:gd name="connsiteY35" fmla="*/ 1484870 h 1777102"/>
                <a:gd name="connsiteX36" fmla="*/ 8343630 w 8343630"/>
                <a:gd name="connsiteY36" fmla="*/ 1569711 h 1777102"/>
                <a:gd name="connsiteX37" fmla="*/ 8334203 w 8343630"/>
                <a:gd name="connsiteY37" fmla="*/ 466776 h 1777102"/>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319902 w 8343630"/>
                <a:gd name="connsiteY28" fmla="*/ 1739394 h 1852516"/>
                <a:gd name="connsiteX29" fmla="*/ 3583094 w 8343630"/>
                <a:gd name="connsiteY29" fmla="*/ 1739394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319902 w 8343630"/>
                <a:gd name="connsiteY28" fmla="*/ 1739394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1056710 w 8343630"/>
                <a:gd name="connsiteY27" fmla="*/ 1729967 h 1852516"/>
                <a:gd name="connsiteX28" fmla="*/ 2037098 w 8343630"/>
                <a:gd name="connsiteY28" fmla="*/ 1814808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4203 w 8343630"/>
                <a:gd name="connsiteY0" fmla="*/ 466776 h 1852516"/>
                <a:gd name="connsiteX1" fmla="*/ 7872290 w 8343630"/>
                <a:gd name="connsiteY1" fmla="*/ 485629 h 1852516"/>
                <a:gd name="connsiteX2" fmla="*/ 7580059 w 8343630"/>
                <a:gd name="connsiteY2" fmla="*/ 513909 h 1852516"/>
                <a:gd name="connsiteX3" fmla="*/ 7266790 w 8343630"/>
                <a:gd name="connsiteY3" fmla="*/ 574839 h 1852516"/>
                <a:gd name="connsiteX4" fmla="*/ 7080438 w 8343630"/>
                <a:gd name="connsiteY4" fmla="*/ 495055 h 1852516"/>
                <a:gd name="connsiteX5" fmla="*/ 6816488 w 8343630"/>
                <a:gd name="connsiteY5" fmla="*/ 551617 h 1852516"/>
                <a:gd name="connsiteX6" fmla="*/ 6561964 w 8343630"/>
                <a:gd name="connsiteY6" fmla="*/ 608177 h 1852516"/>
                <a:gd name="connsiteX7" fmla="*/ 6450880 w 8343630"/>
                <a:gd name="connsiteY7" fmla="*/ 581566 h 1852516"/>
                <a:gd name="connsiteX8" fmla="*/ 6326294 w 8343630"/>
                <a:gd name="connsiteY8" fmla="*/ 570470 h 1852516"/>
                <a:gd name="connsiteX9" fmla="*/ 6034063 w 8343630"/>
                <a:gd name="connsiteY9" fmla="*/ 561043 h 1852516"/>
                <a:gd name="connsiteX10" fmla="*/ 5572149 w 8343630"/>
                <a:gd name="connsiteY10" fmla="*/ 561043 h 1852516"/>
                <a:gd name="connsiteX11" fmla="*/ 5317626 w 8343630"/>
                <a:gd name="connsiteY11" fmla="*/ 561043 h 1852516"/>
                <a:gd name="connsiteX12" fmla="*/ 5212630 w 8343630"/>
                <a:gd name="connsiteY12" fmla="*/ 564897 h 1852516"/>
                <a:gd name="connsiteX13" fmla="*/ 5129090 w 8343630"/>
                <a:gd name="connsiteY13" fmla="*/ 598750 h 1852516"/>
                <a:gd name="connsiteX14" fmla="*/ 4761444 w 8343630"/>
                <a:gd name="connsiteY14" fmla="*/ 627031 h 1852516"/>
                <a:gd name="connsiteX15" fmla="*/ 4346665 w 8343630"/>
                <a:gd name="connsiteY15" fmla="*/ 730726 h 1852516"/>
                <a:gd name="connsiteX16" fmla="*/ 3865898 w 8343630"/>
                <a:gd name="connsiteY16" fmla="*/ 768433 h 1852516"/>
                <a:gd name="connsiteX17" fmla="*/ 3385131 w 8343630"/>
                <a:gd name="connsiteY17" fmla="*/ 843847 h 1852516"/>
                <a:gd name="connsiteX18" fmla="*/ 2753535 w 8343630"/>
                <a:gd name="connsiteY18" fmla="*/ 815567 h 1852516"/>
                <a:gd name="connsiteX19" fmla="*/ 2310475 w 8343630"/>
                <a:gd name="connsiteY19" fmla="*/ 796713 h 1852516"/>
                <a:gd name="connsiteX20" fmla="*/ 1839134 w 8343630"/>
                <a:gd name="connsiteY20" fmla="*/ 664738 h 1852516"/>
                <a:gd name="connsiteX21" fmla="*/ 1386648 w 8343630"/>
                <a:gd name="connsiteY21" fmla="*/ 485629 h 1852516"/>
                <a:gd name="connsiteX22" fmla="*/ 990723 w 8343630"/>
                <a:gd name="connsiteY22" fmla="*/ 231104 h 1852516"/>
                <a:gd name="connsiteX23" fmla="*/ 679639 w 8343630"/>
                <a:gd name="connsiteY23" fmla="*/ 51995 h 1852516"/>
                <a:gd name="connsiteX24" fmla="*/ 43672 w 8343630"/>
                <a:gd name="connsiteY24" fmla="*/ 0 h 1852516"/>
                <a:gd name="connsiteX25" fmla="*/ 908 w 8343630"/>
                <a:gd name="connsiteY25" fmla="*/ 787286 h 1852516"/>
                <a:gd name="connsiteX26" fmla="*/ 908 w 8343630"/>
                <a:gd name="connsiteY26" fmla="*/ 1777102 h 1852516"/>
                <a:gd name="connsiteX27" fmla="*/ 953015 w 8343630"/>
                <a:gd name="connsiteY27" fmla="*/ 1814808 h 1852516"/>
                <a:gd name="connsiteX28" fmla="*/ 2037098 w 8343630"/>
                <a:gd name="connsiteY28" fmla="*/ 1814808 h 1852516"/>
                <a:gd name="connsiteX29" fmla="*/ 3394557 w 8343630"/>
                <a:gd name="connsiteY29" fmla="*/ 1833662 h 1852516"/>
                <a:gd name="connsiteX30" fmla="*/ 3950739 w 8343630"/>
                <a:gd name="connsiteY30" fmla="*/ 1852516 h 1852516"/>
                <a:gd name="connsiteX31" fmla="*/ 4949980 w 8343630"/>
                <a:gd name="connsiteY31" fmla="*/ 1720540 h 1852516"/>
                <a:gd name="connsiteX32" fmla="*/ 6034063 w 8343630"/>
                <a:gd name="connsiteY32" fmla="*/ 1390602 h 1852516"/>
                <a:gd name="connsiteX33" fmla="*/ 6599671 w 8343630"/>
                <a:gd name="connsiteY33" fmla="*/ 1202066 h 1852516"/>
                <a:gd name="connsiteX34" fmla="*/ 7438656 w 8343630"/>
                <a:gd name="connsiteY34" fmla="*/ 1390602 h 1852516"/>
                <a:gd name="connsiteX35" fmla="*/ 8164520 w 8343630"/>
                <a:gd name="connsiteY35" fmla="*/ 1484870 h 1852516"/>
                <a:gd name="connsiteX36" fmla="*/ 8343630 w 8343630"/>
                <a:gd name="connsiteY36" fmla="*/ 1569711 h 1852516"/>
                <a:gd name="connsiteX37" fmla="*/ 8334203 w 8343630"/>
                <a:gd name="connsiteY37" fmla="*/ 466776 h 1852516"/>
                <a:gd name="connsiteX0" fmla="*/ 8333295 w 8342722"/>
                <a:gd name="connsiteY0" fmla="*/ 466776 h 1852516"/>
                <a:gd name="connsiteX1" fmla="*/ 7871382 w 8342722"/>
                <a:gd name="connsiteY1" fmla="*/ 485629 h 1852516"/>
                <a:gd name="connsiteX2" fmla="*/ 7579151 w 8342722"/>
                <a:gd name="connsiteY2" fmla="*/ 513909 h 1852516"/>
                <a:gd name="connsiteX3" fmla="*/ 7265882 w 8342722"/>
                <a:gd name="connsiteY3" fmla="*/ 574839 h 1852516"/>
                <a:gd name="connsiteX4" fmla="*/ 7079530 w 8342722"/>
                <a:gd name="connsiteY4" fmla="*/ 495055 h 1852516"/>
                <a:gd name="connsiteX5" fmla="*/ 6815580 w 8342722"/>
                <a:gd name="connsiteY5" fmla="*/ 551617 h 1852516"/>
                <a:gd name="connsiteX6" fmla="*/ 6561056 w 8342722"/>
                <a:gd name="connsiteY6" fmla="*/ 608177 h 1852516"/>
                <a:gd name="connsiteX7" fmla="*/ 6449972 w 8342722"/>
                <a:gd name="connsiteY7" fmla="*/ 581566 h 1852516"/>
                <a:gd name="connsiteX8" fmla="*/ 6325386 w 8342722"/>
                <a:gd name="connsiteY8" fmla="*/ 570470 h 1852516"/>
                <a:gd name="connsiteX9" fmla="*/ 6033155 w 8342722"/>
                <a:gd name="connsiteY9" fmla="*/ 561043 h 1852516"/>
                <a:gd name="connsiteX10" fmla="*/ 5571241 w 8342722"/>
                <a:gd name="connsiteY10" fmla="*/ 561043 h 1852516"/>
                <a:gd name="connsiteX11" fmla="*/ 5316718 w 8342722"/>
                <a:gd name="connsiteY11" fmla="*/ 561043 h 1852516"/>
                <a:gd name="connsiteX12" fmla="*/ 5211722 w 8342722"/>
                <a:gd name="connsiteY12" fmla="*/ 564897 h 1852516"/>
                <a:gd name="connsiteX13" fmla="*/ 5128182 w 8342722"/>
                <a:gd name="connsiteY13" fmla="*/ 598750 h 1852516"/>
                <a:gd name="connsiteX14" fmla="*/ 4760536 w 8342722"/>
                <a:gd name="connsiteY14" fmla="*/ 627031 h 1852516"/>
                <a:gd name="connsiteX15" fmla="*/ 4345757 w 8342722"/>
                <a:gd name="connsiteY15" fmla="*/ 730726 h 1852516"/>
                <a:gd name="connsiteX16" fmla="*/ 3864990 w 8342722"/>
                <a:gd name="connsiteY16" fmla="*/ 768433 h 1852516"/>
                <a:gd name="connsiteX17" fmla="*/ 3384223 w 8342722"/>
                <a:gd name="connsiteY17" fmla="*/ 843847 h 1852516"/>
                <a:gd name="connsiteX18" fmla="*/ 2752627 w 8342722"/>
                <a:gd name="connsiteY18" fmla="*/ 815567 h 1852516"/>
                <a:gd name="connsiteX19" fmla="*/ 2309567 w 8342722"/>
                <a:gd name="connsiteY19" fmla="*/ 796713 h 1852516"/>
                <a:gd name="connsiteX20" fmla="*/ 1838226 w 8342722"/>
                <a:gd name="connsiteY20" fmla="*/ 664738 h 1852516"/>
                <a:gd name="connsiteX21" fmla="*/ 1385740 w 8342722"/>
                <a:gd name="connsiteY21" fmla="*/ 485629 h 1852516"/>
                <a:gd name="connsiteX22" fmla="*/ 989815 w 8342722"/>
                <a:gd name="connsiteY22" fmla="*/ 231104 h 1852516"/>
                <a:gd name="connsiteX23" fmla="*/ 678731 w 8342722"/>
                <a:gd name="connsiteY23" fmla="*/ 51995 h 1852516"/>
                <a:gd name="connsiteX24" fmla="*/ 42764 w 8342722"/>
                <a:gd name="connsiteY24" fmla="*/ 0 h 1852516"/>
                <a:gd name="connsiteX25" fmla="*/ 0 w 8342722"/>
                <a:gd name="connsiteY25" fmla="*/ 787286 h 1852516"/>
                <a:gd name="connsiteX26" fmla="*/ 18853 w 8342722"/>
                <a:gd name="connsiteY26" fmla="*/ 1833663 h 1852516"/>
                <a:gd name="connsiteX27" fmla="*/ 952107 w 8342722"/>
                <a:gd name="connsiteY27" fmla="*/ 1814808 h 1852516"/>
                <a:gd name="connsiteX28" fmla="*/ 2036190 w 8342722"/>
                <a:gd name="connsiteY28" fmla="*/ 1814808 h 1852516"/>
                <a:gd name="connsiteX29" fmla="*/ 3393649 w 8342722"/>
                <a:gd name="connsiteY29" fmla="*/ 1833662 h 1852516"/>
                <a:gd name="connsiteX30" fmla="*/ 3949831 w 8342722"/>
                <a:gd name="connsiteY30" fmla="*/ 1852516 h 1852516"/>
                <a:gd name="connsiteX31" fmla="*/ 4949072 w 8342722"/>
                <a:gd name="connsiteY31" fmla="*/ 1720540 h 1852516"/>
                <a:gd name="connsiteX32" fmla="*/ 6033155 w 8342722"/>
                <a:gd name="connsiteY32" fmla="*/ 1390602 h 1852516"/>
                <a:gd name="connsiteX33" fmla="*/ 6598763 w 8342722"/>
                <a:gd name="connsiteY33" fmla="*/ 1202066 h 1852516"/>
                <a:gd name="connsiteX34" fmla="*/ 7437748 w 8342722"/>
                <a:gd name="connsiteY34" fmla="*/ 1390602 h 1852516"/>
                <a:gd name="connsiteX35" fmla="*/ 8163612 w 8342722"/>
                <a:gd name="connsiteY35" fmla="*/ 1484870 h 1852516"/>
                <a:gd name="connsiteX36" fmla="*/ 8342722 w 8342722"/>
                <a:gd name="connsiteY36" fmla="*/ 1569711 h 1852516"/>
                <a:gd name="connsiteX37" fmla="*/ 8333295 w 8342722"/>
                <a:gd name="connsiteY37" fmla="*/ 466776 h 1852516"/>
                <a:gd name="connsiteX0" fmla="*/ 8333295 w 8342722"/>
                <a:gd name="connsiteY0" fmla="*/ 508653 h 1894393"/>
                <a:gd name="connsiteX1" fmla="*/ 7871382 w 8342722"/>
                <a:gd name="connsiteY1" fmla="*/ 527506 h 1894393"/>
                <a:gd name="connsiteX2" fmla="*/ 7579151 w 8342722"/>
                <a:gd name="connsiteY2" fmla="*/ 555786 h 1894393"/>
                <a:gd name="connsiteX3" fmla="*/ 7265882 w 8342722"/>
                <a:gd name="connsiteY3" fmla="*/ 616716 h 1894393"/>
                <a:gd name="connsiteX4" fmla="*/ 7079530 w 8342722"/>
                <a:gd name="connsiteY4" fmla="*/ 536932 h 1894393"/>
                <a:gd name="connsiteX5" fmla="*/ 6815580 w 8342722"/>
                <a:gd name="connsiteY5" fmla="*/ 593494 h 1894393"/>
                <a:gd name="connsiteX6" fmla="*/ 6561056 w 8342722"/>
                <a:gd name="connsiteY6" fmla="*/ 650054 h 1894393"/>
                <a:gd name="connsiteX7" fmla="*/ 6449972 w 8342722"/>
                <a:gd name="connsiteY7" fmla="*/ 623443 h 1894393"/>
                <a:gd name="connsiteX8" fmla="*/ 6325386 w 8342722"/>
                <a:gd name="connsiteY8" fmla="*/ 612347 h 1894393"/>
                <a:gd name="connsiteX9" fmla="*/ 6033155 w 8342722"/>
                <a:gd name="connsiteY9" fmla="*/ 602920 h 1894393"/>
                <a:gd name="connsiteX10" fmla="*/ 5571241 w 8342722"/>
                <a:gd name="connsiteY10" fmla="*/ 602920 h 1894393"/>
                <a:gd name="connsiteX11" fmla="*/ 5316718 w 8342722"/>
                <a:gd name="connsiteY11" fmla="*/ 602920 h 1894393"/>
                <a:gd name="connsiteX12" fmla="*/ 5211722 w 8342722"/>
                <a:gd name="connsiteY12" fmla="*/ 606774 h 1894393"/>
                <a:gd name="connsiteX13" fmla="*/ 5128182 w 8342722"/>
                <a:gd name="connsiteY13" fmla="*/ 640627 h 1894393"/>
                <a:gd name="connsiteX14" fmla="*/ 4760536 w 8342722"/>
                <a:gd name="connsiteY14" fmla="*/ 668908 h 1894393"/>
                <a:gd name="connsiteX15" fmla="*/ 4345757 w 8342722"/>
                <a:gd name="connsiteY15" fmla="*/ 772603 h 1894393"/>
                <a:gd name="connsiteX16" fmla="*/ 3864990 w 8342722"/>
                <a:gd name="connsiteY16" fmla="*/ 810310 h 1894393"/>
                <a:gd name="connsiteX17" fmla="*/ 3384223 w 8342722"/>
                <a:gd name="connsiteY17" fmla="*/ 885724 h 1894393"/>
                <a:gd name="connsiteX18" fmla="*/ 2752627 w 8342722"/>
                <a:gd name="connsiteY18" fmla="*/ 857444 h 1894393"/>
                <a:gd name="connsiteX19" fmla="*/ 2309567 w 8342722"/>
                <a:gd name="connsiteY19" fmla="*/ 838590 h 1894393"/>
                <a:gd name="connsiteX20" fmla="*/ 1838226 w 8342722"/>
                <a:gd name="connsiteY20" fmla="*/ 706615 h 1894393"/>
                <a:gd name="connsiteX21" fmla="*/ 1385740 w 8342722"/>
                <a:gd name="connsiteY21" fmla="*/ 527506 h 1894393"/>
                <a:gd name="connsiteX22" fmla="*/ 989815 w 8342722"/>
                <a:gd name="connsiteY22" fmla="*/ 272981 h 1894393"/>
                <a:gd name="connsiteX23" fmla="*/ 678731 w 8342722"/>
                <a:gd name="connsiteY23" fmla="*/ 93872 h 1894393"/>
                <a:gd name="connsiteX24" fmla="*/ 300657 w 8342722"/>
                <a:gd name="connsiteY24" fmla="*/ 0 h 1894393"/>
                <a:gd name="connsiteX25" fmla="*/ 42764 w 8342722"/>
                <a:gd name="connsiteY25" fmla="*/ 41877 h 1894393"/>
                <a:gd name="connsiteX26" fmla="*/ 0 w 8342722"/>
                <a:gd name="connsiteY26" fmla="*/ 829163 h 1894393"/>
                <a:gd name="connsiteX27" fmla="*/ 18853 w 8342722"/>
                <a:gd name="connsiteY27" fmla="*/ 1875540 h 1894393"/>
                <a:gd name="connsiteX28" fmla="*/ 952107 w 8342722"/>
                <a:gd name="connsiteY28" fmla="*/ 1856685 h 1894393"/>
                <a:gd name="connsiteX29" fmla="*/ 2036190 w 8342722"/>
                <a:gd name="connsiteY29" fmla="*/ 1856685 h 1894393"/>
                <a:gd name="connsiteX30" fmla="*/ 3393649 w 8342722"/>
                <a:gd name="connsiteY30" fmla="*/ 1875539 h 1894393"/>
                <a:gd name="connsiteX31" fmla="*/ 3949831 w 8342722"/>
                <a:gd name="connsiteY31" fmla="*/ 1894393 h 1894393"/>
                <a:gd name="connsiteX32" fmla="*/ 4949072 w 8342722"/>
                <a:gd name="connsiteY32" fmla="*/ 1762417 h 1894393"/>
                <a:gd name="connsiteX33" fmla="*/ 6033155 w 8342722"/>
                <a:gd name="connsiteY33" fmla="*/ 1432479 h 1894393"/>
                <a:gd name="connsiteX34" fmla="*/ 6598763 w 8342722"/>
                <a:gd name="connsiteY34" fmla="*/ 1243943 h 1894393"/>
                <a:gd name="connsiteX35" fmla="*/ 7437748 w 8342722"/>
                <a:gd name="connsiteY35" fmla="*/ 1432479 h 1894393"/>
                <a:gd name="connsiteX36" fmla="*/ 8163612 w 8342722"/>
                <a:gd name="connsiteY36" fmla="*/ 1526747 h 1894393"/>
                <a:gd name="connsiteX37" fmla="*/ 8342722 w 8342722"/>
                <a:gd name="connsiteY37" fmla="*/ 1611588 h 1894393"/>
                <a:gd name="connsiteX38" fmla="*/ 8333295 w 8342722"/>
                <a:gd name="connsiteY38" fmla="*/ 508653 h 1894393"/>
                <a:gd name="connsiteX0" fmla="*/ 8333295 w 8342722"/>
                <a:gd name="connsiteY0" fmla="*/ 523337 h 1909077"/>
                <a:gd name="connsiteX1" fmla="*/ 7871382 w 8342722"/>
                <a:gd name="connsiteY1" fmla="*/ 542190 h 1909077"/>
                <a:gd name="connsiteX2" fmla="*/ 7579151 w 8342722"/>
                <a:gd name="connsiteY2" fmla="*/ 570470 h 1909077"/>
                <a:gd name="connsiteX3" fmla="*/ 7265882 w 8342722"/>
                <a:gd name="connsiteY3" fmla="*/ 631400 h 1909077"/>
                <a:gd name="connsiteX4" fmla="*/ 7079530 w 8342722"/>
                <a:gd name="connsiteY4" fmla="*/ 551616 h 1909077"/>
                <a:gd name="connsiteX5" fmla="*/ 6815580 w 8342722"/>
                <a:gd name="connsiteY5" fmla="*/ 608178 h 1909077"/>
                <a:gd name="connsiteX6" fmla="*/ 6561056 w 8342722"/>
                <a:gd name="connsiteY6" fmla="*/ 664738 h 1909077"/>
                <a:gd name="connsiteX7" fmla="*/ 6449972 w 8342722"/>
                <a:gd name="connsiteY7" fmla="*/ 638127 h 1909077"/>
                <a:gd name="connsiteX8" fmla="*/ 6325386 w 8342722"/>
                <a:gd name="connsiteY8" fmla="*/ 627031 h 1909077"/>
                <a:gd name="connsiteX9" fmla="*/ 6033155 w 8342722"/>
                <a:gd name="connsiteY9" fmla="*/ 617604 h 1909077"/>
                <a:gd name="connsiteX10" fmla="*/ 5571241 w 8342722"/>
                <a:gd name="connsiteY10" fmla="*/ 617604 h 1909077"/>
                <a:gd name="connsiteX11" fmla="*/ 5316718 w 8342722"/>
                <a:gd name="connsiteY11" fmla="*/ 617604 h 1909077"/>
                <a:gd name="connsiteX12" fmla="*/ 5211722 w 8342722"/>
                <a:gd name="connsiteY12" fmla="*/ 621458 h 1909077"/>
                <a:gd name="connsiteX13" fmla="*/ 5128182 w 8342722"/>
                <a:gd name="connsiteY13" fmla="*/ 655311 h 1909077"/>
                <a:gd name="connsiteX14" fmla="*/ 4760536 w 8342722"/>
                <a:gd name="connsiteY14" fmla="*/ 683592 h 1909077"/>
                <a:gd name="connsiteX15" fmla="*/ 4345757 w 8342722"/>
                <a:gd name="connsiteY15" fmla="*/ 787287 h 1909077"/>
                <a:gd name="connsiteX16" fmla="*/ 3864990 w 8342722"/>
                <a:gd name="connsiteY16" fmla="*/ 824994 h 1909077"/>
                <a:gd name="connsiteX17" fmla="*/ 3384223 w 8342722"/>
                <a:gd name="connsiteY17" fmla="*/ 900408 h 1909077"/>
                <a:gd name="connsiteX18" fmla="*/ 2752627 w 8342722"/>
                <a:gd name="connsiteY18" fmla="*/ 872128 h 1909077"/>
                <a:gd name="connsiteX19" fmla="*/ 2309567 w 8342722"/>
                <a:gd name="connsiteY19" fmla="*/ 853274 h 1909077"/>
                <a:gd name="connsiteX20" fmla="*/ 1838226 w 8342722"/>
                <a:gd name="connsiteY20" fmla="*/ 721299 h 1909077"/>
                <a:gd name="connsiteX21" fmla="*/ 1385740 w 8342722"/>
                <a:gd name="connsiteY21" fmla="*/ 542190 h 1909077"/>
                <a:gd name="connsiteX22" fmla="*/ 989815 w 8342722"/>
                <a:gd name="connsiteY22" fmla="*/ 287665 h 1909077"/>
                <a:gd name="connsiteX23" fmla="*/ 678731 w 8342722"/>
                <a:gd name="connsiteY23" fmla="*/ 108556 h 1909077"/>
                <a:gd name="connsiteX24" fmla="*/ 300657 w 8342722"/>
                <a:gd name="connsiteY24" fmla="*/ 14684 h 1909077"/>
                <a:gd name="connsiteX25" fmla="*/ 14483 w 8342722"/>
                <a:gd name="connsiteY25" fmla="*/ 0 h 1909077"/>
                <a:gd name="connsiteX26" fmla="*/ 0 w 8342722"/>
                <a:gd name="connsiteY26" fmla="*/ 843847 h 1909077"/>
                <a:gd name="connsiteX27" fmla="*/ 18853 w 8342722"/>
                <a:gd name="connsiteY27" fmla="*/ 1890224 h 1909077"/>
                <a:gd name="connsiteX28" fmla="*/ 952107 w 8342722"/>
                <a:gd name="connsiteY28" fmla="*/ 1871369 h 1909077"/>
                <a:gd name="connsiteX29" fmla="*/ 2036190 w 8342722"/>
                <a:gd name="connsiteY29" fmla="*/ 1871369 h 1909077"/>
                <a:gd name="connsiteX30" fmla="*/ 3393649 w 8342722"/>
                <a:gd name="connsiteY30" fmla="*/ 1890223 h 1909077"/>
                <a:gd name="connsiteX31" fmla="*/ 3949831 w 8342722"/>
                <a:gd name="connsiteY31" fmla="*/ 1909077 h 1909077"/>
                <a:gd name="connsiteX32" fmla="*/ 4949072 w 8342722"/>
                <a:gd name="connsiteY32" fmla="*/ 1777101 h 1909077"/>
                <a:gd name="connsiteX33" fmla="*/ 6033155 w 8342722"/>
                <a:gd name="connsiteY33" fmla="*/ 1447163 h 1909077"/>
                <a:gd name="connsiteX34" fmla="*/ 6598763 w 8342722"/>
                <a:gd name="connsiteY34" fmla="*/ 1258627 h 1909077"/>
                <a:gd name="connsiteX35" fmla="*/ 7437748 w 8342722"/>
                <a:gd name="connsiteY35" fmla="*/ 1447163 h 1909077"/>
                <a:gd name="connsiteX36" fmla="*/ 8163612 w 8342722"/>
                <a:gd name="connsiteY36" fmla="*/ 1541431 h 1909077"/>
                <a:gd name="connsiteX37" fmla="*/ 8342722 w 8342722"/>
                <a:gd name="connsiteY37" fmla="*/ 1626272 h 1909077"/>
                <a:gd name="connsiteX38" fmla="*/ 8333295 w 8342722"/>
                <a:gd name="connsiteY38" fmla="*/ 523337 h 1909077"/>
                <a:gd name="connsiteX0" fmla="*/ 8333295 w 8342722"/>
                <a:gd name="connsiteY0" fmla="*/ 523337 h 1909077"/>
                <a:gd name="connsiteX1" fmla="*/ 7871382 w 8342722"/>
                <a:gd name="connsiteY1" fmla="*/ 542190 h 1909077"/>
                <a:gd name="connsiteX2" fmla="*/ 7579151 w 8342722"/>
                <a:gd name="connsiteY2" fmla="*/ 570470 h 1909077"/>
                <a:gd name="connsiteX3" fmla="*/ 7294162 w 8342722"/>
                <a:gd name="connsiteY3" fmla="*/ 546559 h 1909077"/>
                <a:gd name="connsiteX4" fmla="*/ 7079530 w 8342722"/>
                <a:gd name="connsiteY4" fmla="*/ 551616 h 1909077"/>
                <a:gd name="connsiteX5" fmla="*/ 6815580 w 8342722"/>
                <a:gd name="connsiteY5" fmla="*/ 608178 h 1909077"/>
                <a:gd name="connsiteX6" fmla="*/ 6561056 w 8342722"/>
                <a:gd name="connsiteY6" fmla="*/ 664738 h 1909077"/>
                <a:gd name="connsiteX7" fmla="*/ 6449972 w 8342722"/>
                <a:gd name="connsiteY7" fmla="*/ 638127 h 1909077"/>
                <a:gd name="connsiteX8" fmla="*/ 6325386 w 8342722"/>
                <a:gd name="connsiteY8" fmla="*/ 627031 h 1909077"/>
                <a:gd name="connsiteX9" fmla="*/ 6033155 w 8342722"/>
                <a:gd name="connsiteY9" fmla="*/ 617604 h 1909077"/>
                <a:gd name="connsiteX10" fmla="*/ 5571241 w 8342722"/>
                <a:gd name="connsiteY10" fmla="*/ 617604 h 1909077"/>
                <a:gd name="connsiteX11" fmla="*/ 5316718 w 8342722"/>
                <a:gd name="connsiteY11" fmla="*/ 617604 h 1909077"/>
                <a:gd name="connsiteX12" fmla="*/ 5211722 w 8342722"/>
                <a:gd name="connsiteY12" fmla="*/ 621458 h 1909077"/>
                <a:gd name="connsiteX13" fmla="*/ 5128182 w 8342722"/>
                <a:gd name="connsiteY13" fmla="*/ 655311 h 1909077"/>
                <a:gd name="connsiteX14" fmla="*/ 4760536 w 8342722"/>
                <a:gd name="connsiteY14" fmla="*/ 683592 h 1909077"/>
                <a:gd name="connsiteX15" fmla="*/ 4345757 w 8342722"/>
                <a:gd name="connsiteY15" fmla="*/ 787287 h 1909077"/>
                <a:gd name="connsiteX16" fmla="*/ 3864990 w 8342722"/>
                <a:gd name="connsiteY16" fmla="*/ 824994 h 1909077"/>
                <a:gd name="connsiteX17" fmla="*/ 3384223 w 8342722"/>
                <a:gd name="connsiteY17" fmla="*/ 900408 h 1909077"/>
                <a:gd name="connsiteX18" fmla="*/ 2752627 w 8342722"/>
                <a:gd name="connsiteY18" fmla="*/ 872128 h 1909077"/>
                <a:gd name="connsiteX19" fmla="*/ 2309567 w 8342722"/>
                <a:gd name="connsiteY19" fmla="*/ 853274 h 1909077"/>
                <a:gd name="connsiteX20" fmla="*/ 1838226 w 8342722"/>
                <a:gd name="connsiteY20" fmla="*/ 721299 h 1909077"/>
                <a:gd name="connsiteX21" fmla="*/ 1385740 w 8342722"/>
                <a:gd name="connsiteY21" fmla="*/ 542190 h 1909077"/>
                <a:gd name="connsiteX22" fmla="*/ 989815 w 8342722"/>
                <a:gd name="connsiteY22" fmla="*/ 287665 h 1909077"/>
                <a:gd name="connsiteX23" fmla="*/ 678731 w 8342722"/>
                <a:gd name="connsiteY23" fmla="*/ 108556 h 1909077"/>
                <a:gd name="connsiteX24" fmla="*/ 300657 w 8342722"/>
                <a:gd name="connsiteY24" fmla="*/ 14684 h 1909077"/>
                <a:gd name="connsiteX25" fmla="*/ 14483 w 8342722"/>
                <a:gd name="connsiteY25" fmla="*/ 0 h 1909077"/>
                <a:gd name="connsiteX26" fmla="*/ 0 w 8342722"/>
                <a:gd name="connsiteY26" fmla="*/ 843847 h 1909077"/>
                <a:gd name="connsiteX27" fmla="*/ 18853 w 8342722"/>
                <a:gd name="connsiteY27" fmla="*/ 1890224 h 1909077"/>
                <a:gd name="connsiteX28" fmla="*/ 952107 w 8342722"/>
                <a:gd name="connsiteY28" fmla="*/ 1871369 h 1909077"/>
                <a:gd name="connsiteX29" fmla="*/ 2036190 w 8342722"/>
                <a:gd name="connsiteY29" fmla="*/ 1871369 h 1909077"/>
                <a:gd name="connsiteX30" fmla="*/ 3393649 w 8342722"/>
                <a:gd name="connsiteY30" fmla="*/ 1890223 h 1909077"/>
                <a:gd name="connsiteX31" fmla="*/ 3949831 w 8342722"/>
                <a:gd name="connsiteY31" fmla="*/ 1909077 h 1909077"/>
                <a:gd name="connsiteX32" fmla="*/ 4949072 w 8342722"/>
                <a:gd name="connsiteY32" fmla="*/ 1777101 h 1909077"/>
                <a:gd name="connsiteX33" fmla="*/ 6033155 w 8342722"/>
                <a:gd name="connsiteY33" fmla="*/ 1447163 h 1909077"/>
                <a:gd name="connsiteX34" fmla="*/ 6598763 w 8342722"/>
                <a:gd name="connsiteY34" fmla="*/ 1258627 h 1909077"/>
                <a:gd name="connsiteX35" fmla="*/ 7437748 w 8342722"/>
                <a:gd name="connsiteY35" fmla="*/ 1447163 h 1909077"/>
                <a:gd name="connsiteX36" fmla="*/ 8163612 w 8342722"/>
                <a:gd name="connsiteY36" fmla="*/ 1541431 h 1909077"/>
                <a:gd name="connsiteX37" fmla="*/ 8342722 w 8342722"/>
                <a:gd name="connsiteY37" fmla="*/ 1626272 h 1909077"/>
                <a:gd name="connsiteX38" fmla="*/ 8333295 w 8342722"/>
                <a:gd name="connsiteY38" fmla="*/ 523337 h 1909077"/>
                <a:gd name="connsiteX0" fmla="*/ 8295195 w 8342722"/>
                <a:gd name="connsiteY0" fmla="*/ 523337 h 1909077"/>
                <a:gd name="connsiteX1" fmla="*/ 7871382 w 8342722"/>
                <a:gd name="connsiteY1" fmla="*/ 542190 h 1909077"/>
                <a:gd name="connsiteX2" fmla="*/ 7579151 w 8342722"/>
                <a:gd name="connsiteY2" fmla="*/ 570470 h 1909077"/>
                <a:gd name="connsiteX3" fmla="*/ 7294162 w 8342722"/>
                <a:gd name="connsiteY3" fmla="*/ 546559 h 1909077"/>
                <a:gd name="connsiteX4" fmla="*/ 7079530 w 8342722"/>
                <a:gd name="connsiteY4" fmla="*/ 551616 h 1909077"/>
                <a:gd name="connsiteX5" fmla="*/ 6815580 w 8342722"/>
                <a:gd name="connsiteY5" fmla="*/ 608178 h 1909077"/>
                <a:gd name="connsiteX6" fmla="*/ 6561056 w 8342722"/>
                <a:gd name="connsiteY6" fmla="*/ 664738 h 1909077"/>
                <a:gd name="connsiteX7" fmla="*/ 6449972 w 8342722"/>
                <a:gd name="connsiteY7" fmla="*/ 638127 h 1909077"/>
                <a:gd name="connsiteX8" fmla="*/ 6325386 w 8342722"/>
                <a:gd name="connsiteY8" fmla="*/ 627031 h 1909077"/>
                <a:gd name="connsiteX9" fmla="*/ 6033155 w 8342722"/>
                <a:gd name="connsiteY9" fmla="*/ 617604 h 1909077"/>
                <a:gd name="connsiteX10" fmla="*/ 5571241 w 8342722"/>
                <a:gd name="connsiteY10" fmla="*/ 617604 h 1909077"/>
                <a:gd name="connsiteX11" fmla="*/ 5316718 w 8342722"/>
                <a:gd name="connsiteY11" fmla="*/ 617604 h 1909077"/>
                <a:gd name="connsiteX12" fmla="*/ 5211722 w 8342722"/>
                <a:gd name="connsiteY12" fmla="*/ 621458 h 1909077"/>
                <a:gd name="connsiteX13" fmla="*/ 5128182 w 8342722"/>
                <a:gd name="connsiteY13" fmla="*/ 655311 h 1909077"/>
                <a:gd name="connsiteX14" fmla="*/ 4760536 w 8342722"/>
                <a:gd name="connsiteY14" fmla="*/ 683592 h 1909077"/>
                <a:gd name="connsiteX15" fmla="*/ 4345757 w 8342722"/>
                <a:gd name="connsiteY15" fmla="*/ 787287 h 1909077"/>
                <a:gd name="connsiteX16" fmla="*/ 3864990 w 8342722"/>
                <a:gd name="connsiteY16" fmla="*/ 824994 h 1909077"/>
                <a:gd name="connsiteX17" fmla="*/ 3384223 w 8342722"/>
                <a:gd name="connsiteY17" fmla="*/ 900408 h 1909077"/>
                <a:gd name="connsiteX18" fmla="*/ 2752627 w 8342722"/>
                <a:gd name="connsiteY18" fmla="*/ 872128 h 1909077"/>
                <a:gd name="connsiteX19" fmla="*/ 2309567 w 8342722"/>
                <a:gd name="connsiteY19" fmla="*/ 853274 h 1909077"/>
                <a:gd name="connsiteX20" fmla="*/ 1838226 w 8342722"/>
                <a:gd name="connsiteY20" fmla="*/ 721299 h 1909077"/>
                <a:gd name="connsiteX21" fmla="*/ 1385740 w 8342722"/>
                <a:gd name="connsiteY21" fmla="*/ 542190 h 1909077"/>
                <a:gd name="connsiteX22" fmla="*/ 989815 w 8342722"/>
                <a:gd name="connsiteY22" fmla="*/ 287665 h 1909077"/>
                <a:gd name="connsiteX23" fmla="*/ 678731 w 8342722"/>
                <a:gd name="connsiteY23" fmla="*/ 108556 h 1909077"/>
                <a:gd name="connsiteX24" fmla="*/ 300657 w 8342722"/>
                <a:gd name="connsiteY24" fmla="*/ 14684 h 1909077"/>
                <a:gd name="connsiteX25" fmla="*/ 14483 w 8342722"/>
                <a:gd name="connsiteY25" fmla="*/ 0 h 1909077"/>
                <a:gd name="connsiteX26" fmla="*/ 0 w 8342722"/>
                <a:gd name="connsiteY26" fmla="*/ 843847 h 1909077"/>
                <a:gd name="connsiteX27" fmla="*/ 18853 w 8342722"/>
                <a:gd name="connsiteY27" fmla="*/ 1890224 h 1909077"/>
                <a:gd name="connsiteX28" fmla="*/ 952107 w 8342722"/>
                <a:gd name="connsiteY28" fmla="*/ 1871369 h 1909077"/>
                <a:gd name="connsiteX29" fmla="*/ 2036190 w 8342722"/>
                <a:gd name="connsiteY29" fmla="*/ 1871369 h 1909077"/>
                <a:gd name="connsiteX30" fmla="*/ 3393649 w 8342722"/>
                <a:gd name="connsiteY30" fmla="*/ 1890223 h 1909077"/>
                <a:gd name="connsiteX31" fmla="*/ 3949831 w 8342722"/>
                <a:gd name="connsiteY31" fmla="*/ 1909077 h 1909077"/>
                <a:gd name="connsiteX32" fmla="*/ 4949072 w 8342722"/>
                <a:gd name="connsiteY32" fmla="*/ 1777101 h 1909077"/>
                <a:gd name="connsiteX33" fmla="*/ 6033155 w 8342722"/>
                <a:gd name="connsiteY33" fmla="*/ 1447163 h 1909077"/>
                <a:gd name="connsiteX34" fmla="*/ 6598763 w 8342722"/>
                <a:gd name="connsiteY34" fmla="*/ 1258627 h 1909077"/>
                <a:gd name="connsiteX35" fmla="*/ 7437748 w 8342722"/>
                <a:gd name="connsiteY35" fmla="*/ 1447163 h 1909077"/>
                <a:gd name="connsiteX36" fmla="*/ 8163612 w 8342722"/>
                <a:gd name="connsiteY36" fmla="*/ 1541431 h 1909077"/>
                <a:gd name="connsiteX37" fmla="*/ 8342722 w 8342722"/>
                <a:gd name="connsiteY37" fmla="*/ 1626272 h 1909077"/>
                <a:gd name="connsiteX38" fmla="*/ 8295195 w 8342722"/>
                <a:gd name="connsiteY38" fmla="*/ 523337 h 1909077"/>
                <a:gd name="connsiteX0" fmla="*/ 8295195 w 8295195"/>
                <a:gd name="connsiteY0" fmla="*/ 523337 h 1909077"/>
                <a:gd name="connsiteX1" fmla="*/ 7871382 w 8295195"/>
                <a:gd name="connsiteY1" fmla="*/ 542190 h 1909077"/>
                <a:gd name="connsiteX2" fmla="*/ 7579151 w 8295195"/>
                <a:gd name="connsiteY2" fmla="*/ 570470 h 1909077"/>
                <a:gd name="connsiteX3" fmla="*/ 7294162 w 8295195"/>
                <a:gd name="connsiteY3" fmla="*/ 546559 h 1909077"/>
                <a:gd name="connsiteX4" fmla="*/ 7079530 w 8295195"/>
                <a:gd name="connsiteY4" fmla="*/ 551616 h 1909077"/>
                <a:gd name="connsiteX5" fmla="*/ 6815580 w 8295195"/>
                <a:gd name="connsiteY5" fmla="*/ 608178 h 1909077"/>
                <a:gd name="connsiteX6" fmla="*/ 6561056 w 8295195"/>
                <a:gd name="connsiteY6" fmla="*/ 664738 h 1909077"/>
                <a:gd name="connsiteX7" fmla="*/ 6449972 w 8295195"/>
                <a:gd name="connsiteY7" fmla="*/ 638127 h 1909077"/>
                <a:gd name="connsiteX8" fmla="*/ 6325386 w 8295195"/>
                <a:gd name="connsiteY8" fmla="*/ 627031 h 1909077"/>
                <a:gd name="connsiteX9" fmla="*/ 6033155 w 8295195"/>
                <a:gd name="connsiteY9" fmla="*/ 617604 h 1909077"/>
                <a:gd name="connsiteX10" fmla="*/ 5571241 w 8295195"/>
                <a:gd name="connsiteY10" fmla="*/ 617604 h 1909077"/>
                <a:gd name="connsiteX11" fmla="*/ 5316718 w 8295195"/>
                <a:gd name="connsiteY11" fmla="*/ 617604 h 1909077"/>
                <a:gd name="connsiteX12" fmla="*/ 5211722 w 8295195"/>
                <a:gd name="connsiteY12" fmla="*/ 621458 h 1909077"/>
                <a:gd name="connsiteX13" fmla="*/ 5128182 w 8295195"/>
                <a:gd name="connsiteY13" fmla="*/ 655311 h 1909077"/>
                <a:gd name="connsiteX14" fmla="*/ 4760536 w 8295195"/>
                <a:gd name="connsiteY14" fmla="*/ 683592 h 1909077"/>
                <a:gd name="connsiteX15" fmla="*/ 4345757 w 8295195"/>
                <a:gd name="connsiteY15" fmla="*/ 787287 h 1909077"/>
                <a:gd name="connsiteX16" fmla="*/ 3864990 w 8295195"/>
                <a:gd name="connsiteY16" fmla="*/ 824994 h 1909077"/>
                <a:gd name="connsiteX17" fmla="*/ 3384223 w 8295195"/>
                <a:gd name="connsiteY17" fmla="*/ 900408 h 1909077"/>
                <a:gd name="connsiteX18" fmla="*/ 2752627 w 8295195"/>
                <a:gd name="connsiteY18" fmla="*/ 872128 h 1909077"/>
                <a:gd name="connsiteX19" fmla="*/ 2309567 w 8295195"/>
                <a:gd name="connsiteY19" fmla="*/ 853274 h 1909077"/>
                <a:gd name="connsiteX20" fmla="*/ 1838226 w 8295195"/>
                <a:gd name="connsiteY20" fmla="*/ 721299 h 1909077"/>
                <a:gd name="connsiteX21" fmla="*/ 1385740 w 8295195"/>
                <a:gd name="connsiteY21" fmla="*/ 542190 h 1909077"/>
                <a:gd name="connsiteX22" fmla="*/ 989815 w 8295195"/>
                <a:gd name="connsiteY22" fmla="*/ 287665 h 1909077"/>
                <a:gd name="connsiteX23" fmla="*/ 678731 w 8295195"/>
                <a:gd name="connsiteY23" fmla="*/ 108556 h 1909077"/>
                <a:gd name="connsiteX24" fmla="*/ 300657 w 8295195"/>
                <a:gd name="connsiteY24" fmla="*/ 14684 h 1909077"/>
                <a:gd name="connsiteX25" fmla="*/ 14483 w 8295195"/>
                <a:gd name="connsiteY25" fmla="*/ 0 h 1909077"/>
                <a:gd name="connsiteX26" fmla="*/ 0 w 8295195"/>
                <a:gd name="connsiteY26" fmla="*/ 843847 h 1909077"/>
                <a:gd name="connsiteX27" fmla="*/ 18853 w 8295195"/>
                <a:gd name="connsiteY27" fmla="*/ 1890224 h 1909077"/>
                <a:gd name="connsiteX28" fmla="*/ 952107 w 8295195"/>
                <a:gd name="connsiteY28" fmla="*/ 1871369 h 1909077"/>
                <a:gd name="connsiteX29" fmla="*/ 2036190 w 8295195"/>
                <a:gd name="connsiteY29" fmla="*/ 1871369 h 1909077"/>
                <a:gd name="connsiteX30" fmla="*/ 3393649 w 8295195"/>
                <a:gd name="connsiteY30" fmla="*/ 1890223 h 1909077"/>
                <a:gd name="connsiteX31" fmla="*/ 3949831 w 8295195"/>
                <a:gd name="connsiteY31" fmla="*/ 1909077 h 1909077"/>
                <a:gd name="connsiteX32" fmla="*/ 4949072 w 8295195"/>
                <a:gd name="connsiteY32" fmla="*/ 1777101 h 1909077"/>
                <a:gd name="connsiteX33" fmla="*/ 6033155 w 8295195"/>
                <a:gd name="connsiteY33" fmla="*/ 1447163 h 1909077"/>
                <a:gd name="connsiteX34" fmla="*/ 6598763 w 8295195"/>
                <a:gd name="connsiteY34" fmla="*/ 1258627 h 1909077"/>
                <a:gd name="connsiteX35" fmla="*/ 7437748 w 8295195"/>
                <a:gd name="connsiteY35" fmla="*/ 1447163 h 1909077"/>
                <a:gd name="connsiteX36" fmla="*/ 8163612 w 8295195"/>
                <a:gd name="connsiteY36" fmla="*/ 1541431 h 1909077"/>
                <a:gd name="connsiteX37" fmla="*/ 8290334 w 8295195"/>
                <a:gd name="connsiteY37" fmla="*/ 1631035 h 1909077"/>
                <a:gd name="connsiteX38" fmla="*/ 8295195 w 8295195"/>
                <a:gd name="connsiteY38" fmla="*/ 523337 h 1909077"/>
                <a:gd name="connsiteX0" fmla="*/ 8295195 w 8295195"/>
                <a:gd name="connsiteY0" fmla="*/ 523337 h 1890224"/>
                <a:gd name="connsiteX1" fmla="*/ 7871382 w 8295195"/>
                <a:gd name="connsiteY1" fmla="*/ 542190 h 1890224"/>
                <a:gd name="connsiteX2" fmla="*/ 7579151 w 8295195"/>
                <a:gd name="connsiteY2" fmla="*/ 570470 h 1890224"/>
                <a:gd name="connsiteX3" fmla="*/ 7294162 w 8295195"/>
                <a:gd name="connsiteY3" fmla="*/ 546559 h 1890224"/>
                <a:gd name="connsiteX4" fmla="*/ 7079530 w 8295195"/>
                <a:gd name="connsiteY4" fmla="*/ 551616 h 1890224"/>
                <a:gd name="connsiteX5" fmla="*/ 6815580 w 8295195"/>
                <a:gd name="connsiteY5" fmla="*/ 608178 h 1890224"/>
                <a:gd name="connsiteX6" fmla="*/ 6561056 w 8295195"/>
                <a:gd name="connsiteY6" fmla="*/ 664738 h 1890224"/>
                <a:gd name="connsiteX7" fmla="*/ 6449972 w 8295195"/>
                <a:gd name="connsiteY7" fmla="*/ 638127 h 1890224"/>
                <a:gd name="connsiteX8" fmla="*/ 6325386 w 8295195"/>
                <a:gd name="connsiteY8" fmla="*/ 627031 h 1890224"/>
                <a:gd name="connsiteX9" fmla="*/ 6033155 w 8295195"/>
                <a:gd name="connsiteY9" fmla="*/ 617604 h 1890224"/>
                <a:gd name="connsiteX10" fmla="*/ 5571241 w 8295195"/>
                <a:gd name="connsiteY10" fmla="*/ 617604 h 1890224"/>
                <a:gd name="connsiteX11" fmla="*/ 5316718 w 8295195"/>
                <a:gd name="connsiteY11" fmla="*/ 617604 h 1890224"/>
                <a:gd name="connsiteX12" fmla="*/ 5211722 w 8295195"/>
                <a:gd name="connsiteY12" fmla="*/ 621458 h 1890224"/>
                <a:gd name="connsiteX13" fmla="*/ 5128182 w 8295195"/>
                <a:gd name="connsiteY13" fmla="*/ 655311 h 1890224"/>
                <a:gd name="connsiteX14" fmla="*/ 4760536 w 8295195"/>
                <a:gd name="connsiteY14" fmla="*/ 683592 h 1890224"/>
                <a:gd name="connsiteX15" fmla="*/ 4345757 w 8295195"/>
                <a:gd name="connsiteY15" fmla="*/ 787287 h 1890224"/>
                <a:gd name="connsiteX16" fmla="*/ 3864990 w 8295195"/>
                <a:gd name="connsiteY16" fmla="*/ 824994 h 1890224"/>
                <a:gd name="connsiteX17" fmla="*/ 3384223 w 8295195"/>
                <a:gd name="connsiteY17" fmla="*/ 900408 h 1890224"/>
                <a:gd name="connsiteX18" fmla="*/ 2752627 w 8295195"/>
                <a:gd name="connsiteY18" fmla="*/ 872128 h 1890224"/>
                <a:gd name="connsiteX19" fmla="*/ 2309567 w 8295195"/>
                <a:gd name="connsiteY19" fmla="*/ 853274 h 1890224"/>
                <a:gd name="connsiteX20" fmla="*/ 1838226 w 8295195"/>
                <a:gd name="connsiteY20" fmla="*/ 721299 h 1890224"/>
                <a:gd name="connsiteX21" fmla="*/ 1385740 w 8295195"/>
                <a:gd name="connsiteY21" fmla="*/ 542190 h 1890224"/>
                <a:gd name="connsiteX22" fmla="*/ 989815 w 8295195"/>
                <a:gd name="connsiteY22" fmla="*/ 287665 h 1890224"/>
                <a:gd name="connsiteX23" fmla="*/ 678731 w 8295195"/>
                <a:gd name="connsiteY23" fmla="*/ 108556 h 1890224"/>
                <a:gd name="connsiteX24" fmla="*/ 300657 w 8295195"/>
                <a:gd name="connsiteY24" fmla="*/ 14684 h 1890224"/>
                <a:gd name="connsiteX25" fmla="*/ 14483 w 8295195"/>
                <a:gd name="connsiteY25" fmla="*/ 0 h 1890224"/>
                <a:gd name="connsiteX26" fmla="*/ 0 w 8295195"/>
                <a:gd name="connsiteY26" fmla="*/ 843847 h 1890224"/>
                <a:gd name="connsiteX27" fmla="*/ 18853 w 8295195"/>
                <a:gd name="connsiteY27" fmla="*/ 1890224 h 1890224"/>
                <a:gd name="connsiteX28" fmla="*/ 952107 w 8295195"/>
                <a:gd name="connsiteY28" fmla="*/ 1871369 h 1890224"/>
                <a:gd name="connsiteX29" fmla="*/ 2036190 w 8295195"/>
                <a:gd name="connsiteY29" fmla="*/ 1871369 h 1890224"/>
                <a:gd name="connsiteX30" fmla="*/ 3393649 w 8295195"/>
                <a:gd name="connsiteY30" fmla="*/ 1890223 h 1890224"/>
                <a:gd name="connsiteX31" fmla="*/ 4049844 w 8295195"/>
                <a:gd name="connsiteY31" fmla="*/ 1818589 h 1890224"/>
                <a:gd name="connsiteX32" fmla="*/ 4949072 w 8295195"/>
                <a:gd name="connsiteY32" fmla="*/ 1777101 h 1890224"/>
                <a:gd name="connsiteX33" fmla="*/ 6033155 w 8295195"/>
                <a:gd name="connsiteY33" fmla="*/ 1447163 h 1890224"/>
                <a:gd name="connsiteX34" fmla="*/ 6598763 w 8295195"/>
                <a:gd name="connsiteY34" fmla="*/ 1258627 h 1890224"/>
                <a:gd name="connsiteX35" fmla="*/ 7437748 w 8295195"/>
                <a:gd name="connsiteY35" fmla="*/ 1447163 h 1890224"/>
                <a:gd name="connsiteX36" fmla="*/ 8163612 w 8295195"/>
                <a:gd name="connsiteY36" fmla="*/ 1541431 h 1890224"/>
                <a:gd name="connsiteX37" fmla="*/ 8290334 w 8295195"/>
                <a:gd name="connsiteY37" fmla="*/ 1631035 h 1890224"/>
                <a:gd name="connsiteX38" fmla="*/ 8295195 w 8295195"/>
                <a:gd name="connsiteY38" fmla="*/ 523337 h 1890224"/>
                <a:gd name="connsiteX0" fmla="*/ 8295195 w 8295195"/>
                <a:gd name="connsiteY0" fmla="*/ 523337 h 1890224"/>
                <a:gd name="connsiteX1" fmla="*/ 7871382 w 8295195"/>
                <a:gd name="connsiteY1" fmla="*/ 542190 h 1890224"/>
                <a:gd name="connsiteX2" fmla="*/ 7579151 w 8295195"/>
                <a:gd name="connsiteY2" fmla="*/ 570470 h 1890224"/>
                <a:gd name="connsiteX3" fmla="*/ 7294162 w 8295195"/>
                <a:gd name="connsiteY3" fmla="*/ 546559 h 1890224"/>
                <a:gd name="connsiteX4" fmla="*/ 7079530 w 8295195"/>
                <a:gd name="connsiteY4" fmla="*/ 551616 h 1890224"/>
                <a:gd name="connsiteX5" fmla="*/ 6815580 w 8295195"/>
                <a:gd name="connsiteY5" fmla="*/ 608178 h 1890224"/>
                <a:gd name="connsiteX6" fmla="*/ 6561056 w 8295195"/>
                <a:gd name="connsiteY6" fmla="*/ 664738 h 1890224"/>
                <a:gd name="connsiteX7" fmla="*/ 6449972 w 8295195"/>
                <a:gd name="connsiteY7" fmla="*/ 638127 h 1890224"/>
                <a:gd name="connsiteX8" fmla="*/ 6325386 w 8295195"/>
                <a:gd name="connsiteY8" fmla="*/ 627031 h 1890224"/>
                <a:gd name="connsiteX9" fmla="*/ 6033155 w 8295195"/>
                <a:gd name="connsiteY9" fmla="*/ 617604 h 1890224"/>
                <a:gd name="connsiteX10" fmla="*/ 5571241 w 8295195"/>
                <a:gd name="connsiteY10" fmla="*/ 617604 h 1890224"/>
                <a:gd name="connsiteX11" fmla="*/ 5316718 w 8295195"/>
                <a:gd name="connsiteY11" fmla="*/ 617604 h 1890224"/>
                <a:gd name="connsiteX12" fmla="*/ 5211722 w 8295195"/>
                <a:gd name="connsiteY12" fmla="*/ 621458 h 1890224"/>
                <a:gd name="connsiteX13" fmla="*/ 5128182 w 8295195"/>
                <a:gd name="connsiteY13" fmla="*/ 655311 h 1890224"/>
                <a:gd name="connsiteX14" fmla="*/ 4760536 w 8295195"/>
                <a:gd name="connsiteY14" fmla="*/ 683592 h 1890224"/>
                <a:gd name="connsiteX15" fmla="*/ 4345757 w 8295195"/>
                <a:gd name="connsiteY15" fmla="*/ 787287 h 1890224"/>
                <a:gd name="connsiteX16" fmla="*/ 3864990 w 8295195"/>
                <a:gd name="connsiteY16" fmla="*/ 824994 h 1890224"/>
                <a:gd name="connsiteX17" fmla="*/ 3384223 w 8295195"/>
                <a:gd name="connsiteY17" fmla="*/ 900408 h 1890224"/>
                <a:gd name="connsiteX18" fmla="*/ 2752627 w 8295195"/>
                <a:gd name="connsiteY18" fmla="*/ 872128 h 1890224"/>
                <a:gd name="connsiteX19" fmla="*/ 2309567 w 8295195"/>
                <a:gd name="connsiteY19" fmla="*/ 853274 h 1890224"/>
                <a:gd name="connsiteX20" fmla="*/ 1838226 w 8295195"/>
                <a:gd name="connsiteY20" fmla="*/ 721299 h 1890224"/>
                <a:gd name="connsiteX21" fmla="*/ 1385740 w 8295195"/>
                <a:gd name="connsiteY21" fmla="*/ 542190 h 1890224"/>
                <a:gd name="connsiteX22" fmla="*/ 989815 w 8295195"/>
                <a:gd name="connsiteY22" fmla="*/ 287665 h 1890224"/>
                <a:gd name="connsiteX23" fmla="*/ 678731 w 8295195"/>
                <a:gd name="connsiteY23" fmla="*/ 108556 h 1890224"/>
                <a:gd name="connsiteX24" fmla="*/ 300657 w 8295195"/>
                <a:gd name="connsiteY24" fmla="*/ 14684 h 1890224"/>
                <a:gd name="connsiteX25" fmla="*/ 14483 w 8295195"/>
                <a:gd name="connsiteY25" fmla="*/ 0 h 1890224"/>
                <a:gd name="connsiteX26" fmla="*/ 0 w 8295195"/>
                <a:gd name="connsiteY26" fmla="*/ 843847 h 1890224"/>
                <a:gd name="connsiteX27" fmla="*/ 18853 w 8295195"/>
                <a:gd name="connsiteY27" fmla="*/ 1890224 h 1890224"/>
                <a:gd name="connsiteX28" fmla="*/ 952107 w 8295195"/>
                <a:gd name="connsiteY28" fmla="*/ 1871369 h 1890224"/>
                <a:gd name="connsiteX29" fmla="*/ 2036190 w 8295195"/>
                <a:gd name="connsiteY29" fmla="*/ 1871369 h 1890224"/>
                <a:gd name="connsiteX30" fmla="*/ 3331737 w 8295195"/>
                <a:gd name="connsiteY30" fmla="*/ 1818785 h 1890224"/>
                <a:gd name="connsiteX31" fmla="*/ 4049844 w 8295195"/>
                <a:gd name="connsiteY31" fmla="*/ 1818589 h 1890224"/>
                <a:gd name="connsiteX32" fmla="*/ 4949072 w 8295195"/>
                <a:gd name="connsiteY32" fmla="*/ 1777101 h 1890224"/>
                <a:gd name="connsiteX33" fmla="*/ 6033155 w 8295195"/>
                <a:gd name="connsiteY33" fmla="*/ 1447163 h 1890224"/>
                <a:gd name="connsiteX34" fmla="*/ 6598763 w 8295195"/>
                <a:gd name="connsiteY34" fmla="*/ 1258627 h 1890224"/>
                <a:gd name="connsiteX35" fmla="*/ 7437748 w 8295195"/>
                <a:gd name="connsiteY35" fmla="*/ 1447163 h 1890224"/>
                <a:gd name="connsiteX36" fmla="*/ 8163612 w 8295195"/>
                <a:gd name="connsiteY36" fmla="*/ 1541431 h 1890224"/>
                <a:gd name="connsiteX37" fmla="*/ 8290334 w 8295195"/>
                <a:gd name="connsiteY37" fmla="*/ 1631035 h 1890224"/>
                <a:gd name="connsiteX38" fmla="*/ 8295195 w 8295195"/>
                <a:gd name="connsiteY38" fmla="*/ 523337 h 1890224"/>
                <a:gd name="connsiteX0" fmla="*/ 8285842 w 8285842"/>
                <a:gd name="connsiteY0" fmla="*/ 523337 h 1890224"/>
                <a:gd name="connsiteX1" fmla="*/ 7862029 w 8285842"/>
                <a:gd name="connsiteY1" fmla="*/ 542190 h 1890224"/>
                <a:gd name="connsiteX2" fmla="*/ 7569798 w 8285842"/>
                <a:gd name="connsiteY2" fmla="*/ 570470 h 1890224"/>
                <a:gd name="connsiteX3" fmla="*/ 7284809 w 8285842"/>
                <a:gd name="connsiteY3" fmla="*/ 546559 h 1890224"/>
                <a:gd name="connsiteX4" fmla="*/ 7070177 w 8285842"/>
                <a:gd name="connsiteY4" fmla="*/ 551616 h 1890224"/>
                <a:gd name="connsiteX5" fmla="*/ 6806227 w 8285842"/>
                <a:gd name="connsiteY5" fmla="*/ 608178 h 1890224"/>
                <a:gd name="connsiteX6" fmla="*/ 6551703 w 8285842"/>
                <a:gd name="connsiteY6" fmla="*/ 664738 h 1890224"/>
                <a:gd name="connsiteX7" fmla="*/ 6440619 w 8285842"/>
                <a:gd name="connsiteY7" fmla="*/ 638127 h 1890224"/>
                <a:gd name="connsiteX8" fmla="*/ 6316033 w 8285842"/>
                <a:gd name="connsiteY8" fmla="*/ 627031 h 1890224"/>
                <a:gd name="connsiteX9" fmla="*/ 6023802 w 8285842"/>
                <a:gd name="connsiteY9" fmla="*/ 617604 h 1890224"/>
                <a:gd name="connsiteX10" fmla="*/ 5561888 w 8285842"/>
                <a:gd name="connsiteY10" fmla="*/ 617604 h 1890224"/>
                <a:gd name="connsiteX11" fmla="*/ 5307365 w 8285842"/>
                <a:gd name="connsiteY11" fmla="*/ 617604 h 1890224"/>
                <a:gd name="connsiteX12" fmla="*/ 5202369 w 8285842"/>
                <a:gd name="connsiteY12" fmla="*/ 621458 h 1890224"/>
                <a:gd name="connsiteX13" fmla="*/ 5118829 w 8285842"/>
                <a:gd name="connsiteY13" fmla="*/ 655311 h 1890224"/>
                <a:gd name="connsiteX14" fmla="*/ 4751183 w 8285842"/>
                <a:gd name="connsiteY14" fmla="*/ 683592 h 1890224"/>
                <a:gd name="connsiteX15" fmla="*/ 4336404 w 8285842"/>
                <a:gd name="connsiteY15" fmla="*/ 787287 h 1890224"/>
                <a:gd name="connsiteX16" fmla="*/ 3855637 w 8285842"/>
                <a:gd name="connsiteY16" fmla="*/ 824994 h 1890224"/>
                <a:gd name="connsiteX17" fmla="*/ 3374870 w 8285842"/>
                <a:gd name="connsiteY17" fmla="*/ 900408 h 1890224"/>
                <a:gd name="connsiteX18" fmla="*/ 2743274 w 8285842"/>
                <a:gd name="connsiteY18" fmla="*/ 872128 h 1890224"/>
                <a:gd name="connsiteX19" fmla="*/ 2300214 w 8285842"/>
                <a:gd name="connsiteY19" fmla="*/ 853274 h 1890224"/>
                <a:gd name="connsiteX20" fmla="*/ 1828873 w 8285842"/>
                <a:gd name="connsiteY20" fmla="*/ 721299 h 1890224"/>
                <a:gd name="connsiteX21" fmla="*/ 1376387 w 8285842"/>
                <a:gd name="connsiteY21" fmla="*/ 542190 h 1890224"/>
                <a:gd name="connsiteX22" fmla="*/ 980462 w 8285842"/>
                <a:gd name="connsiteY22" fmla="*/ 287665 h 1890224"/>
                <a:gd name="connsiteX23" fmla="*/ 669378 w 8285842"/>
                <a:gd name="connsiteY23" fmla="*/ 108556 h 1890224"/>
                <a:gd name="connsiteX24" fmla="*/ 291304 w 8285842"/>
                <a:gd name="connsiteY24" fmla="*/ 14684 h 1890224"/>
                <a:gd name="connsiteX25" fmla="*/ 5130 w 8285842"/>
                <a:gd name="connsiteY25" fmla="*/ 0 h 1890224"/>
                <a:gd name="connsiteX26" fmla="*/ 2553 w 8285842"/>
                <a:gd name="connsiteY26" fmla="*/ 886709 h 1890224"/>
                <a:gd name="connsiteX27" fmla="*/ 9500 w 8285842"/>
                <a:gd name="connsiteY27" fmla="*/ 1890224 h 1890224"/>
                <a:gd name="connsiteX28" fmla="*/ 942754 w 8285842"/>
                <a:gd name="connsiteY28" fmla="*/ 1871369 h 1890224"/>
                <a:gd name="connsiteX29" fmla="*/ 2026837 w 8285842"/>
                <a:gd name="connsiteY29" fmla="*/ 1871369 h 1890224"/>
                <a:gd name="connsiteX30" fmla="*/ 3322384 w 8285842"/>
                <a:gd name="connsiteY30" fmla="*/ 1818785 h 1890224"/>
                <a:gd name="connsiteX31" fmla="*/ 4040491 w 8285842"/>
                <a:gd name="connsiteY31" fmla="*/ 1818589 h 1890224"/>
                <a:gd name="connsiteX32" fmla="*/ 4939719 w 8285842"/>
                <a:gd name="connsiteY32" fmla="*/ 1777101 h 1890224"/>
                <a:gd name="connsiteX33" fmla="*/ 6023802 w 8285842"/>
                <a:gd name="connsiteY33" fmla="*/ 1447163 h 1890224"/>
                <a:gd name="connsiteX34" fmla="*/ 6589410 w 8285842"/>
                <a:gd name="connsiteY34" fmla="*/ 1258627 h 1890224"/>
                <a:gd name="connsiteX35" fmla="*/ 7428395 w 8285842"/>
                <a:gd name="connsiteY35" fmla="*/ 1447163 h 1890224"/>
                <a:gd name="connsiteX36" fmla="*/ 8154259 w 8285842"/>
                <a:gd name="connsiteY36" fmla="*/ 1541431 h 1890224"/>
                <a:gd name="connsiteX37" fmla="*/ 8280981 w 8285842"/>
                <a:gd name="connsiteY37" fmla="*/ 1631035 h 1890224"/>
                <a:gd name="connsiteX38" fmla="*/ 8285842 w 8285842"/>
                <a:gd name="connsiteY38" fmla="*/ 523337 h 1890224"/>
                <a:gd name="connsiteX0" fmla="*/ 8292335 w 8292335"/>
                <a:gd name="connsiteY0" fmla="*/ 523337 h 1890224"/>
                <a:gd name="connsiteX1" fmla="*/ 7868522 w 8292335"/>
                <a:gd name="connsiteY1" fmla="*/ 542190 h 1890224"/>
                <a:gd name="connsiteX2" fmla="*/ 7576291 w 8292335"/>
                <a:gd name="connsiteY2" fmla="*/ 570470 h 1890224"/>
                <a:gd name="connsiteX3" fmla="*/ 7291302 w 8292335"/>
                <a:gd name="connsiteY3" fmla="*/ 546559 h 1890224"/>
                <a:gd name="connsiteX4" fmla="*/ 7076670 w 8292335"/>
                <a:gd name="connsiteY4" fmla="*/ 551616 h 1890224"/>
                <a:gd name="connsiteX5" fmla="*/ 6812720 w 8292335"/>
                <a:gd name="connsiteY5" fmla="*/ 608178 h 1890224"/>
                <a:gd name="connsiteX6" fmla="*/ 6558196 w 8292335"/>
                <a:gd name="connsiteY6" fmla="*/ 664738 h 1890224"/>
                <a:gd name="connsiteX7" fmla="*/ 6447112 w 8292335"/>
                <a:gd name="connsiteY7" fmla="*/ 638127 h 1890224"/>
                <a:gd name="connsiteX8" fmla="*/ 6322526 w 8292335"/>
                <a:gd name="connsiteY8" fmla="*/ 627031 h 1890224"/>
                <a:gd name="connsiteX9" fmla="*/ 6030295 w 8292335"/>
                <a:gd name="connsiteY9" fmla="*/ 617604 h 1890224"/>
                <a:gd name="connsiteX10" fmla="*/ 5568381 w 8292335"/>
                <a:gd name="connsiteY10" fmla="*/ 617604 h 1890224"/>
                <a:gd name="connsiteX11" fmla="*/ 5313858 w 8292335"/>
                <a:gd name="connsiteY11" fmla="*/ 617604 h 1890224"/>
                <a:gd name="connsiteX12" fmla="*/ 5208862 w 8292335"/>
                <a:gd name="connsiteY12" fmla="*/ 621458 h 1890224"/>
                <a:gd name="connsiteX13" fmla="*/ 5125322 w 8292335"/>
                <a:gd name="connsiteY13" fmla="*/ 655311 h 1890224"/>
                <a:gd name="connsiteX14" fmla="*/ 4757676 w 8292335"/>
                <a:gd name="connsiteY14" fmla="*/ 683592 h 1890224"/>
                <a:gd name="connsiteX15" fmla="*/ 4342897 w 8292335"/>
                <a:gd name="connsiteY15" fmla="*/ 787287 h 1890224"/>
                <a:gd name="connsiteX16" fmla="*/ 3862130 w 8292335"/>
                <a:gd name="connsiteY16" fmla="*/ 824994 h 1890224"/>
                <a:gd name="connsiteX17" fmla="*/ 3381363 w 8292335"/>
                <a:gd name="connsiteY17" fmla="*/ 900408 h 1890224"/>
                <a:gd name="connsiteX18" fmla="*/ 2749767 w 8292335"/>
                <a:gd name="connsiteY18" fmla="*/ 872128 h 1890224"/>
                <a:gd name="connsiteX19" fmla="*/ 2306707 w 8292335"/>
                <a:gd name="connsiteY19" fmla="*/ 853274 h 1890224"/>
                <a:gd name="connsiteX20" fmla="*/ 1835366 w 8292335"/>
                <a:gd name="connsiteY20" fmla="*/ 721299 h 1890224"/>
                <a:gd name="connsiteX21" fmla="*/ 1382880 w 8292335"/>
                <a:gd name="connsiteY21" fmla="*/ 542190 h 1890224"/>
                <a:gd name="connsiteX22" fmla="*/ 986955 w 8292335"/>
                <a:gd name="connsiteY22" fmla="*/ 287665 h 1890224"/>
                <a:gd name="connsiteX23" fmla="*/ 675871 w 8292335"/>
                <a:gd name="connsiteY23" fmla="*/ 108556 h 1890224"/>
                <a:gd name="connsiteX24" fmla="*/ 297797 w 8292335"/>
                <a:gd name="connsiteY24" fmla="*/ 14684 h 1890224"/>
                <a:gd name="connsiteX25" fmla="*/ 11623 w 8292335"/>
                <a:gd name="connsiteY25" fmla="*/ 0 h 1890224"/>
                <a:gd name="connsiteX26" fmla="*/ 9046 w 8292335"/>
                <a:gd name="connsiteY26" fmla="*/ 886709 h 1890224"/>
                <a:gd name="connsiteX27" fmla="*/ 15993 w 8292335"/>
                <a:gd name="connsiteY27" fmla="*/ 1890224 h 1890224"/>
                <a:gd name="connsiteX28" fmla="*/ 949247 w 8292335"/>
                <a:gd name="connsiteY28" fmla="*/ 1871369 h 1890224"/>
                <a:gd name="connsiteX29" fmla="*/ 2033330 w 8292335"/>
                <a:gd name="connsiteY29" fmla="*/ 1871369 h 1890224"/>
                <a:gd name="connsiteX30" fmla="*/ 3328877 w 8292335"/>
                <a:gd name="connsiteY30" fmla="*/ 1818785 h 1890224"/>
                <a:gd name="connsiteX31" fmla="*/ 4046984 w 8292335"/>
                <a:gd name="connsiteY31" fmla="*/ 1818589 h 1890224"/>
                <a:gd name="connsiteX32" fmla="*/ 4946212 w 8292335"/>
                <a:gd name="connsiteY32" fmla="*/ 1777101 h 1890224"/>
                <a:gd name="connsiteX33" fmla="*/ 6030295 w 8292335"/>
                <a:gd name="connsiteY33" fmla="*/ 1447163 h 1890224"/>
                <a:gd name="connsiteX34" fmla="*/ 6595903 w 8292335"/>
                <a:gd name="connsiteY34" fmla="*/ 1258627 h 1890224"/>
                <a:gd name="connsiteX35" fmla="*/ 7434888 w 8292335"/>
                <a:gd name="connsiteY35" fmla="*/ 1447163 h 1890224"/>
                <a:gd name="connsiteX36" fmla="*/ 8160752 w 8292335"/>
                <a:gd name="connsiteY36" fmla="*/ 1541431 h 1890224"/>
                <a:gd name="connsiteX37" fmla="*/ 8287474 w 8292335"/>
                <a:gd name="connsiteY37" fmla="*/ 1631035 h 1890224"/>
                <a:gd name="connsiteX38" fmla="*/ 8292335 w 8292335"/>
                <a:gd name="connsiteY38" fmla="*/ 523337 h 1890224"/>
                <a:gd name="connsiteX0" fmla="*/ 8287619 w 8287619"/>
                <a:gd name="connsiteY0" fmla="*/ 520956 h 1887843"/>
                <a:gd name="connsiteX1" fmla="*/ 7863806 w 8287619"/>
                <a:gd name="connsiteY1" fmla="*/ 539809 h 1887843"/>
                <a:gd name="connsiteX2" fmla="*/ 7571575 w 8287619"/>
                <a:gd name="connsiteY2" fmla="*/ 568089 h 1887843"/>
                <a:gd name="connsiteX3" fmla="*/ 7286586 w 8287619"/>
                <a:gd name="connsiteY3" fmla="*/ 544178 h 1887843"/>
                <a:gd name="connsiteX4" fmla="*/ 7071954 w 8287619"/>
                <a:gd name="connsiteY4" fmla="*/ 549235 h 1887843"/>
                <a:gd name="connsiteX5" fmla="*/ 6808004 w 8287619"/>
                <a:gd name="connsiteY5" fmla="*/ 605797 h 1887843"/>
                <a:gd name="connsiteX6" fmla="*/ 6553480 w 8287619"/>
                <a:gd name="connsiteY6" fmla="*/ 662357 h 1887843"/>
                <a:gd name="connsiteX7" fmla="*/ 6442396 w 8287619"/>
                <a:gd name="connsiteY7" fmla="*/ 635746 h 1887843"/>
                <a:gd name="connsiteX8" fmla="*/ 6317810 w 8287619"/>
                <a:gd name="connsiteY8" fmla="*/ 624650 h 1887843"/>
                <a:gd name="connsiteX9" fmla="*/ 6025579 w 8287619"/>
                <a:gd name="connsiteY9" fmla="*/ 615223 h 1887843"/>
                <a:gd name="connsiteX10" fmla="*/ 5563665 w 8287619"/>
                <a:gd name="connsiteY10" fmla="*/ 615223 h 1887843"/>
                <a:gd name="connsiteX11" fmla="*/ 5309142 w 8287619"/>
                <a:gd name="connsiteY11" fmla="*/ 615223 h 1887843"/>
                <a:gd name="connsiteX12" fmla="*/ 5204146 w 8287619"/>
                <a:gd name="connsiteY12" fmla="*/ 619077 h 1887843"/>
                <a:gd name="connsiteX13" fmla="*/ 5120606 w 8287619"/>
                <a:gd name="connsiteY13" fmla="*/ 652930 h 1887843"/>
                <a:gd name="connsiteX14" fmla="*/ 4752960 w 8287619"/>
                <a:gd name="connsiteY14" fmla="*/ 681211 h 1887843"/>
                <a:gd name="connsiteX15" fmla="*/ 4338181 w 8287619"/>
                <a:gd name="connsiteY15" fmla="*/ 784906 h 1887843"/>
                <a:gd name="connsiteX16" fmla="*/ 3857414 w 8287619"/>
                <a:gd name="connsiteY16" fmla="*/ 822613 h 1887843"/>
                <a:gd name="connsiteX17" fmla="*/ 3376647 w 8287619"/>
                <a:gd name="connsiteY17" fmla="*/ 898027 h 1887843"/>
                <a:gd name="connsiteX18" fmla="*/ 2745051 w 8287619"/>
                <a:gd name="connsiteY18" fmla="*/ 869747 h 1887843"/>
                <a:gd name="connsiteX19" fmla="*/ 2301991 w 8287619"/>
                <a:gd name="connsiteY19" fmla="*/ 850893 h 1887843"/>
                <a:gd name="connsiteX20" fmla="*/ 1830650 w 8287619"/>
                <a:gd name="connsiteY20" fmla="*/ 718918 h 1887843"/>
                <a:gd name="connsiteX21" fmla="*/ 1378164 w 8287619"/>
                <a:gd name="connsiteY21" fmla="*/ 539809 h 1887843"/>
                <a:gd name="connsiteX22" fmla="*/ 982239 w 8287619"/>
                <a:gd name="connsiteY22" fmla="*/ 285284 h 1887843"/>
                <a:gd name="connsiteX23" fmla="*/ 671155 w 8287619"/>
                <a:gd name="connsiteY23" fmla="*/ 106175 h 1887843"/>
                <a:gd name="connsiteX24" fmla="*/ 293081 w 8287619"/>
                <a:gd name="connsiteY24" fmla="*/ 12303 h 1887843"/>
                <a:gd name="connsiteX25" fmla="*/ 14051 w 8287619"/>
                <a:gd name="connsiteY25" fmla="*/ 0 h 1887843"/>
                <a:gd name="connsiteX26" fmla="*/ 4330 w 8287619"/>
                <a:gd name="connsiteY26" fmla="*/ 884328 h 1887843"/>
                <a:gd name="connsiteX27" fmla="*/ 11277 w 8287619"/>
                <a:gd name="connsiteY27" fmla="*/ 1887843 h 1887843"/>
                <a:gd name="connsiteX28" fmla="*/ 944531 w 8287619"/>
                <a:gd name="connsiteY28" fmla="*/ 1868988 h 1887843"/>
                <a:gd name="connsiteX29" fmla="*/ 2028614 w 8287619"/>
                <a:gd name="connsiteY29" fmla="*/ 1868988 h 1887843"/>
                <a:gd name="connsiteX30" fmla="*/ 3324161 w 8287619"/>
                <a:gd name="connsiteY30" fmla="*/ 1816404 h 1887843"/>
                <a:gd name="connsiteX31" fmla="*/ 4042268 w 8287619"/>
                <a:gd name="connsiteY31" fmla="*/ 1816208 h 1887843"/>
                <a:gd name="connsiteX32" fmla="*/ 4941496 w 8287619"/>
                <a:gd name="connsiteY32" fmla="*/ 1774720 h 1887843"/>
                <a:gd name="connsiteX33" fmla="*/ 6025579 w 8287619"/>
                <a:gd name="connsiteY33" fmla="*/ 1444782 h 1887843"/>
                <a:gd name="connsiteX34" fmla="*/ 6591187 w 8287619"/>
                <a:gd name="connsiteY34" fmla="*/ 1256246 h 1887843"/>
                <a:gd name="connsiteX35" fmla="*/ 7430172 w 8287619"/>
                <a:gd name="connsiteY35" fmla="*/ 1444782 h 1887843"/>
                <a:gd name="connsiteX36" fmla="*/ 8156036 w 8287619"/>
                <a:gd name="connsiteY36" fmla="*/ 1539050 h 1887843"/>
                <a:gd name="connsiteX37" fmla="*/ 8282758 w 8287619"/>
                <a:gd name="connsiteY37" fmla="*/ 1628654 h 1887843"/>
                <a:gd name="connsiteX38" fmla="*/ 8287619 w 8287619"/>
                <a:gd name="connsiteY38" fmla="*/ 520956 h 1887843"/>
                <a:gd name="connsiteX0" fmla="*/ 8283289 w 8283289"/>
                <a:gd name="connsiteY0" fmla="*/ 520956 h 1887843"/>
                <a:gd name="connsiteX1" fmla="*/ 7859476 w 8283289"/>
                <a:gd name="connsiteY1" fmla="*/ 539809 h 1887843"/>
                <a:gd name="connsiteX2" fmla="*/ 7567245 w 8283289"/>
                <a:gd name="connsiteY2" fmla="*/ 568089 h 1887843"/>
                <a:gd name="connsiteX3" fmla="*/ 7282256 w 8283289"/>
                <a:gd name="connsiteY3" fmla="*/ 544178 h 1887843"/>
                <a:gd name="connsiteX4" fmla="*/ 7067624 w 8283289"/>
                <a:gd name="connsiteY4" fmla="*/ 549235 h 1887843"/>
                <a:gd name="connsiteX5" fmla="*/ 6803674 w 8283289"/>
                <a:gd name="connsiteY5" fmla="*/ 605797 h 1887843"/>
                <a:gd name="connsiteX6" fmla="*/ 6549150 w 8283289"/>
                <a:gd name="connsiteY6" fmla="*/ 662357 h 1887843"/>
                <a:gd name="connsiteX7" fmla="*/ 6438066 w 8283289"/>
                <a:gd name="connsiteY7" fmla="*/ 635746 h 1887843"/>
                <a:gd name="connsiteX8" fmla="*/ 6313480 w 8283289"/>
                <a:gd name="connsiteY8" fmla="*/ 624650 h 1887843"/>
                <a:gd name="connsiteX9" fmla="*/ 6021249 w 8283289"/>
                <a:gd name="connsiteY9" fmla="*/ 615223 h 1887843"/>
                <a:gd name="connsiteX10" fmla="*/ 5559335 w 8283289"/>
                <a:gd name="connsiteY10" fmla="*/ 615223 h 1887843"/>
                <a:gd name="connsiteX11" fmla="*/ 5304812 w 8283289"/>
                <a:gd name="connsiteY11" fmla="*/ 615223 h 1887843"/>
                <a:gd name="connsiteX12" fmla="*/ 5199816 w 8283289"/>
                <a:gd name="connsiteY12" fmla="*/ 619077 h 1887843"/>
                <a:gd name="connsiteX13" fmla="*/ 5116276 w 8283289"/>
                <a:gd name="connsiteY13" fmla="*/ 652930 h 1887843"/>
                <a:gd name="connsiteX14" fmla="*/ 4748630 w 8283289"/>
                <a:gd name="connsiteY14" fmla="*/ 681211 h 1887843"/>
                <a:gd name="connsiteX15" fmla="*/ 4333851 w 8283289"/>
                <a:gd name="connsiteY15" fmla="*/ 784906 h 1887843"/>
                <a:gd name="connsiteX16" fmla="*/ 3853084 w 8283289"/>
                <a:gd name="connsiteY16" fmla="*/ 822613 h 1887843"/>
                <a:gd name="connsiteX17" fmla="*/ 3372317 w 8283289"/>
                <a:gd name="connsiteY17" fmla="*/ 898027 h 1887843"/>
                <a:gd name="connsiteX18" fmla="*/ 2740721 w 8283289"/>
                <a:gd name="connsiteY18" fmla="*/ 869747 h 1887843"/>
                <a:gd name="connsiteX19" fmla="*/ 2297661 w 8283289"/>
                <a:gd name="connsiteY19" fmla="*/ 850893 h 1887843"/>
                <a:gd name="connsiteX20" fmla="*/ 1826320 w 8283289"/>
                <a:gd name="connsiteY20" fmla="*/ 718918 h 1887843"/>
                <a:gd name="connsiteX21" fmla="*/ 1373834 w 8283289"/>
                <a:gd name="connsiteY21" fmla="*/ 539809 h 1887843"/>
                <a:gd name="connsiteX22" fmla="*/ 977909 w 8283289"/>
                <a:gd name="connsiteY22" fmla="*/ 285284 h 1887843"/>
                <a:gd name="connsiteX23" fmla="*/ 666825 w 8283289"/>
                <a:gd name="connsiteY23" fmla="*/ 106175 h 1887843"/>
                <a:gd name="connsiteX24" fmla="*/ 288751 w 8283289"/>
                <a:gd name="connsiteY24" fmla="*/ 12303 h 1887843"/>
                <a:gd name="connsiteX25" fmla="*/ 9721 w 8283289"/>
                <a:gd name="connsiteY25" fmla="*/ 0 h 1887843"/>
                <a:gd name="connsiteX26" fmla="*/ 0 w 8283289"/>
                <a:gd name="connsiteY26" fmla="*/ 884328 h 1887843"/>
                <a:gd name="connsiteX27" fmla="*/ 6947 w 8283289"/>
                <a:gd name="connsiteY27" fmla="*/ 1887843 h 1887843"/>
                <a:gd name="connsiteX28" fmla="*/ 940201 w 8283289"/>
                <a:gd name="connsiteY28" fmla="*/ 1868988 h 1887843"/>
                <a:gd name="connsiteX29" fmla="*/ 2024284 w 8283289"/>
                <a:gd name="connsiteY29" fmla="*/ 1868988 h 1887843"/>
                <a:gd name="connsiteX30" fmla="*/ 3319831 w 8283289"/>
                <a:gd name="connsiteY30" fmla="*/ 1816404 h 1887843"/>
                <a:gd name="connsiteX31" fmla="*/ 4037938 w 8283289"/>
                <a:gd name="connsiteY31" fmla="*/ 1816208 h 1887843"/>
                <a:gd name="connsiteX32" fmla="*/ 4937166 w 8283289"/>
                <a:gd name="connsiteY32" fmla="*/ 1774720 h 1887843"/>
                <a:gd name="connsiteX33" fmla="*/ 6021249 w 8283289"/>
                <a:gd name="connsiteY33" fmla="*/ 1444782 h 1887843"/>
                <a:gd name="connsiteX34" fmla="*/ 6586857 w 8283289"/>
                <a:gd name="connsiteY34" fmla="*/ 1256246 h 1887843"/>
                <a:gd name="connsiteX35" fmla="*/ 7425842 w 8283289"/>
                <a:gd name="connsiteY35" fmla="*/ 1444782 h 1887843"/>
                <a:gd name="connsiteX36" fmla="*/ 8151706 w 8283289"/>
                <a:gd name="connsiteY36" fmla="*/ 1539050 h 1887843"/>
                <a:gd name="connsiteX37" fmla="*/ 8278428 w 8283289"/>
                <a:gd name="connsiteY37" fmla="*/ 1628654 h 1887843"/>
                <a:gd name="connsiteX38" fmla="*/ 8283289 w 8283289"/>
                <a:gd name="connsiteY38" fmla="*/ 520956 h 18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283289" h="1887843">
                  <a:moveTo>
                    <a:pt x="8283289" y="520956"/>
                  </a:moveTo>
                  <a:lnTo>
                    <a:pt x="7859476" y="539809"/>
                  </a:lnTo>
                  <a:lnTo>
                    <a:pt x="7567245" y="568089"/>
                  </a:lnTo>
                  <a:lnTo>
                    <a:pt x="7282256" y="544178"/>
                  </a:lnTo>
                  <a:lnTo>
                    <a:pt x="7067624" y="549235"/>
                  </a:lnTo>
                  <a:lnTo>
                    <a:pt x="6803674" y="605797"/>
                  </a:lnTo>
                  <a:lnTo>
                    <a:pt x="6549150" y="662357"/>
                  </a:lnTo>
                  <a:cubicBezTo>
                    <a:pt x="6516884" y="656662"/>
                    <a:pt x="6470332" y="641441"/>
                    <a:pt x="6438066" y="635746"/>
                  </a:cubicBezTo>
                  <a:lnTo>
                    <a:pt x="6313480" y="624650"/>
                  </a:lnTo>
                  <a:lnTo>
                    <a:pt x="6021249" y="615223"/>
                  </a:lnTo>
                  <a:lnTo>
                    <a:pt x="5559335" y="615223"/>
                  </a:lnTo>
                  <a:lnTo>
                    <a:pt x="5304812" y="615223"/>
                  </a:lnTo>
                  <a:cubicBezTo>
                    <a:pt x="5278545" y="618889"/>
                    <a:pt x="5226083" y="615411"/>
                    <a:pt x="5199816" y="619077"/>
                  </a:cubicBezTo>
                  <a:lnTo>
                    <a:pt x="5116276" y="652930"/>
                  </a:lnTo>
                  <a:lnTo>
                    <a:pt x="4748630" y="681211"/>
                  </a:lnTo>
                  <a:lnTo>
                    <a:pt x="4333851" y="784906"/>
                  </a:lnTo>
                  <a:lnTo>
                    <a:pt x="3853084" y="822613"/>
                  </a:lnTo>
                  <a:lnTo>
                    <a:pt x="3372317" y="898027"/>
                  </a:lnTo>
                  <a:lnTo>
                    <a:pt x="2740721" y="869747"/>
                  </a:lnTo>
                  <a:lnTo>
                    <a:pt x="2297661" y="850893"/>
                  </a:lnTo>
                  <a:lnTo>
                    <a:pt x="1826320" y="718918"/>
                  </a:lnTo>
                  <a:lnTo>
                    <a:pt x="1373834" y="539809"/>
                  </a:lnTo>
                  <a:lnTo>
                    <a:pt x="977909" y="285284"/>
                  </a:lnTo>
                  <a:lnTo>
                    <a:pt x="666825" y="106175"/>
                  </a:lnTo>
                  <a:cubicBezTo>
                    <a:pt x="550227" y="100022"/>
                    <a:pt x="405349" y="18456"/>
                    <a:pt x="288751" y="12303"/>
                  </a:cubicBezTo>
                  <a:lnTo>
                    <a:pt x="9721" y="0"/>
                  </a:lnTo>
                  <a:cubicBezTo>
                    <a:pt x="10777" y="167497"/>
                    <a:pt x="1063" y="414166"/>
                    <a:pt x="0" y="884328"/>
                  </a:cubicBezTo>
                  <a:cubicBezTo>
                    <a:pt x="3142" y="1490786"/>
                    <a:pt x="3805" y="1281385"/>
                    <a:pt x="6947" y="1887843"/>
                  </a:cubicBezTo>
                  <a:lnTo>
                    <a:pt x="940201" y="1868988"/>
                  </a:lnTo>
                  <a:lnTo>
                    <a:pt x="2024284" y="1868988"/>
                  </a:lnTo>
                  <a:lnTo>
                    <a:pt x="3319831" y="1816404"/>
                  </a:lnTo>
                  <a:lnTo>
                    <a:pt x="4037938" y="1816208"/>
                  </a:lnTo>
                  <a:lnTo>
                    <a:pt x="4937166" y="1774720"/>
                  </a:lnTo>
                  <a:lnTo>
                    <a:pt x="6021249" y="1444782"/>
                  </a:lnTo>
                  <a:cubicBezTo>
                    <a:pt x="6234923" y="1407075"/>
                    <a:pt x="6352758" y="1256246"/>
                    <a:pt x="6586857" y="1256246"/>
                  </a:cubicBezTo>
                  <a:cubicBezTo>
                    <a:pt x="6820956" y="1256246"/>
                    <a:pt x="7149322" y="1350514"/>
                    <a:pt x="7425842" y="1444782"/>
                  </a:cubicBezTo>
                  <a:lnTo>
                    <a:pt x="8151706" y="1539050"/>
                  </a:lnTo>
                  <a:lnTo>
                    <a:pt x="8278428" y="1628654"/>
                  </a:lnTo>
                  <a:cubicBezTo>
                    <a:pt x="8275286" y="1248440"/>
                    <a:pt x="8277004" y="891743"/>
                    <a:pt x="8283289" y="520956"/>
                  </a:cubicBezTo>
                  <a:close/>
                </a:path>
              </a:pathLst>
            </a:cu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1604962" y="1864519"/>
              <a:ext cx="4486276" cy="635794"/>
            </a:xfrm>
            <a:custGeom>
              <a:avLst/>
              <a:gdLst>
                <a:gd name="connsiteX0" fmla="*/ 3800475 w 3845719"/>
                <a:gd name="connsiteY0" fmla="*/ 185737 h 635794"/>
                <a:gd name="connsiteX1" fmla="*/ 3721894 w 3845719"/>
                <a:gd name="connsiteY1" fmla="*/ 138112 h 635794"/>
                <a:gd name="connsiteX2" fmla="*/ 3679031 w 3845719"/>
                <a:gd name="connsiteY2" fmla="*/ 114300 h 635794"/>
                <a:gd name="connsiteX3" fmla="*/ 3643312 w 3845719"/>
                <a:gd name="connsiteY3" fmla="*/ 97631 h 635794"/>
                <a:gd name="connsiteX4" fmla="*/ 3602831 w 3845719"/>
                <a:gd name="connsiteY4" fmla="*/ 102394 h 635794"/>
                <a:gd name="connsiteX5" fmla="*/ 3531394 w 3845719"/>
                <a:gd name="connsiteY5" fmla="*/ 97631 h 635794"/>
                <a:gd name="connsiteX6" fmla="*/ 3450431 w 3845719"/>
                <a:gd name="connsiteY6" fmla="*/ 95250 h 635794"/>
                <a:gd name="connsiteX7" fmla="*/ 3369469 w 3845719"/>
                <a:gd name="connsiteY7" fmla="*/ 85725 h 635794"/>
                <a:gd name="connsiteX8" fmla="*/ 3274219 w 3845719"/>
                <a:gd name="connsiteY8" fmla="*/ 76200 h 635794"/>
                <a:gd name="connsiteX9" fmla="*/ 3200400 w 3845719"/>
                <a:gd name="connsiteY9" fmla="*/ 69056 h 635794"/>
                <a:gd name="connsiteX10" fmla="*/ 3124200 w 3845719"/>
                <a:gd name="connsiteY10" fmla="*/ 64294 h 635794"/>
                <a:gd name="connsiteX11" fmla="*/ 3033712 w 3845719"/>
                <a:gd name="connsiteY11" fmla="*/ 61912 h 635794"/>
                <a:gd name="connsiteX12" fmla="*/ 2947987 w 3845719"/>
                <a:gd name="connsiteY12" fmla="*/ 57150 h 635794"/>
                <a:gd name="connsiteX13" fmla="*/ 2888456 w 3845719"/>
                <a:gd name="connsiteY13" fmla="*/ 50006 h 635794"/>
                <a:gd name="connsiteX14" fmla="*/ 2781300 w 3845719"/>
                <a:gd name="connsiteY14" fmla="*/ 30956 h 635794"/>
                <a:gd name="connsiteX15" fmla="*/ 2702719 w 3845719"/>
                <a:gd name="connsiteY15" fmla="*/ 19050 h 635794"/>
                <a:gd name="connsiteX16" fmla="*/ 2593181 w 3845719"/>
                <a:gd name="connsiteY16" fmla="*/ 0 h 635794"/>
                <a:gd name="connsiteX17" fmla="*/ 4762 w 3845719"/>
                <a:gd name="connsiteY17" fmla="*/ 0 h 635794"/>
                <a:gd name="connsiteX18" fmla="*/ 0 w 3845719"/>
                <a:gd name="connsiteY18" fmla="*/ 52387 h 635794"/>
                <a:gd name="connsiteX19" fmla="*/ 116681 w 3845719"/>
                <a:gd name="connsiteY19" fmla="*/ 64294 h 635794"/>
                <a:gd name="connsiteX20" fmla="*/ 266700 w 3845719"/>
                <a:gd name="connsiteY20" fmla="*/ 64294 h 635794"/>
                <a:gd name="connsiteX21" fmla="*/ 409575 w 3845719"/>
                <a:gd name="connsiteY21" fmla="*/ 66675 h 635794"/>
                <a:gd name="connsiteX22" fmla="*/ 573881 w 3845719"/>
                <a:gd name="connsiteY22" fmla="*/ 66675 h 635794"/>
                <a:gd name="connsiteX23" fmla="*/ 733425 w 3845719"/>
                <a:gd name="connsiteY23" fmla="*/ 73819 h 635794"/>
                <a:gd name="connsiteX24" fmla="*/ 885825 w 3845719"/>
                <a:gd name="connsiteY24" fmla="*/ 78581 h 635794"/>
                <a:gd name="connsiteX25" fmla="*/ 971550 w 3845719"/>
                <a:gd name="connsiteY25" fmla="*/ 76200 h 635794"/>
                <a:gd name="connsiteX26" fmla="*/ 1114425 w 3845719"/>
                <a:gd name="connsiteY26" fmla="*/ 71437 h 635794"/>
                <a:gd name="connsiteX27" fmla="*/ 1276350 w 3845719"/>
                <a:gd name="connsiteY27" fmla="*/ 76200 h 635794"/>
                <a:gd name="connsiteX28" fmla="*/ 1397794 w 3845719"/>
                <a:gd name="connsiteY28" fmla="*/ 76200 h 635794"/>
                <a:gd name="connsiteX29" fmla="*/ 1452562 w 3845719"/>
                <a:gd name="connsiteY29" fmla="*/ 78581 h 635794"/>
                <a:gd name="connsiteX30" fmla="*/ 1471612 w 3845719"/>
                <a:gd name="connsiteY30" fmla="*/ 59531 h 635794"/>
                <a:gd name="connsiteX31" fmla="*/ 1488281 w 3845719"/>
                <a:gd name="connsiteY31" fmla="*/ 54769 h 635794"/>
                <a:gd name="connsiteX32" fmla="*/ 1500187 w 3845719"/>
                <a:gd name="connsiteY32" fmla="*/ 66675 h 635794"/>
                <a:gd name="connsiteX33" fmla="*/ 1519237 w 3845719"/>
                <a:gd name="connsiteY33" fmla="*/ 88106 h 635794"/>
                <a:gd name="connsiteX34" fmla="*/ 1564481 w 3845719"/>
                <a:gd name="connsiteY34" fmla="*/ 116681 h 635794"/>
                <a:gd name="connsiteX35" fmla="*/ 1616869 w 3845719"/>
                <a:gd name="connsiteY35" fmla="*/ 140494 h 635794"/>
                <a:gd name="connsiteX36" fmla="*/ 1674019 w 3845719"/>
                <a:gd name="connsiteY36" fmla="*/ 147637 h 635794"/>
                <a:gd name="connsiteX37" fmla="*/ 1716881 w 3845719"/>
                <a:gd name="connsiteY37" fmla="*/ 150019 h 635794"/>
                <a:gd name="connsiteX38" fmla="*/ 1788319 w 3845719"/>
                <a:gd name="connsiteY38" fmla="*/ 138112 h 635794"/>
                <a:gd name="connsiteX39" fmla="*/ 1821656 w 3845719"/>
                <a:gd name="connsiteY39" fmla="*/ 133350 h 635794"/>
                <a:gd name="connsiteX40" fmla="*/ 1843087 w 3845719"/>
                <a:gd name="connsiteY40" fmla="*/ 202406 h 635794"/>
                <a:gd name="connsiteX41" fmla="*/ 1926431 w 3845719"/>
                <a:gd name="connsiteY41" fmla="*/ 147637 h 635794"/>
                <a:gd name="connsiteX42" fmla="*/ 1943100 w 3845719"/>
                <a:gd name="connsiteY42" fmla="*/ 195262 h 635794"/>
                <a:gd name="connsiteX43" fmla="*/ 2005012 w 3845719"/>
                <a:gd name="connsiteY43" fmla="*/ 202406 h 635794"/>
                <a:gd name="connsiteX44" fmla="*/ 2093119 w 3845719"/>
                <a:gd name="connsiteY44" fmla="*/ 204787 h 635794"/>
                <a:gd name="connsiteX45" fmla="*/ 2162175 w 3845719"/>
                <a:gd name="connsiteY45" fmla="*/ 207169 h 635794"/>
                <a:gd name="connsiteX46" fmla="*/ 2183606 w 3845719"/>
                <a:gd name="connsiteY46" fmla="*/ 211931 h 635794"/>
                <a:gd name="connsiteX47" fmla="*/ 2240756 w 3845719"/>
                <a:gd name="connsiteY47" fmla="*/ 238125 h 635794"/>
                <a:gd name="connsiteX48" fmla="*/ 2295525 w 3845719"/>
                <a:gd name="connsiteY48" fmla="*/ 259556 h 635794"/>
                <a:gd name="connsiteX49" fmla="*/ 2333625 w 3845719"/>
                <a:gd name="connsiteY49" fmla="*/ 304800 h 635794"/>
                <a:gd name="connsiteX50" fmla="*/ 2340769 w 3845719"/>
                <a:gd name="connsiteY50" fmla="*/ 266700 h 635794"/>
                <a:gd name="connsiteX51" fmla="*/ 2328862 w 3845719"/>
                <a:gd name="connsiteY51" fmla="*/ 216694 h 635794"/>
                <a:gd name="connsiteX52" fmla="*/ 2326481 w 3845719"/>
                <a:gd name="connsiteY52" fmla="*/ 176212 h 635794"/>
                <a:gd name="connsiteX53" fmla="*/ 2331244 w 3845719"/>
                <a:gd name="connsiteY53" fmla="*/ 133350 h 635794"/>
                <a:gd name="connsiteX54" fmla="*/ 2343150 w 3845719"/>
                <a:gd name="connsiteY54" fmla="*/ 109537 h 635794"/>
                <a:gd name="connsiteX55" fmla="*/ 2369344 w 3845719"/>
                <a:gd name="connsiteY55" fmla="*/ 100012 h 635794"/>
                <a:gd name="connsiteX56" fmla="*/ 2383631 w 3845719"/>
                <a:gd name="connsiteY56" fmla="*/ 128587 h 635794"/>
                <a:gd name="connsiteX57" fmla="*/ 2390775 w 3845719"/>
                <a:gd name="connsiteY57" fmla="*/ 157162 h 635794"/>
                <a:gd name="connsiteX58" fmla="*/ 2397919 w 3845719"/>
                <a:gd name="connsiteY58" fmla="*/ 202406 h 635794"/>
                <a:gd name="connsiteX59" fmla="*/ 2457450 w 3845719"/>
                <a:gd name="connsiteY59" fmla="*/ 223837 h 635794"/>
                <a:gd name="connsiteX60" fmla="*/ 2497931 w 3845719"/>
                <a:gd name="connsiteY60" fmla="*/ 242887 h 635794"/>
                <a:gd name="connsiteX61" fmla="*/ 2562225 w 3845719"/>
                <a:gd name="connsiteY61" fmla="*/ 221456 h 635794"/>
                <a:gd name="connsiteX62" fmla="*/ 2616994 w 3845719"/>
                <a:gd name="connsiteY62" fmla="*/ 216694 h 635794"/>
                <a:gd name="connsiteX63" fmla="*/ 2664619 w 3845719"/>
                <a:gd name="connsiteY63" fmla="*/ 230981 h 635794"/>
                <a:gd name="connsiteX64" fmla="*/ 2712244 w 3845719"/>
                <a:gd name="connsiteY64" fmla="*/ 261937 h 635794"/>
                <a:gd name="connsiteX65" fmla="*/ 2740819 w 3845719"/>
                <a:gd name="connsiteY65" fmla="*/ 269081 h 635794"/>
                <a:gd name="connsiteX66" fmla="*/ 2783681 w 3845719"/>
                <a:gd name="connsiteY66" fmla="*/ 264319 h 635794"/>
                <a:gd name="connsiteX67" fmla="*/ 2793206 w 3845719"/>
                <a:gd name="connsiteY67" fmla="*/ 247650 h 635794"/>
                <a:gd name="connsiteX68" fmla="*/ 2800350 w 3845719"/>
                <a:gd name="connsiteY68" fmla="*/ 240506 h 635794"/>
                <a:gd name="connsiteX69" fmla="*/ 2800350 w 3845719"/>
                <a:gd name="connsiteY69" fmla="*/ 240506 h 635794"/>
                <a:gd name="connsiteX70" fmla="*/ 2819400 w 3845719"/>
                <a:gd name="connsiteY70" fmla="*/ 285750 h 635794"/>
                <a:gd name="connsiteX71" fmla="*/ 2821781 w 3845719"/>
                <a:gd name="connsiteY71" fmla="*/ 309562 h 635794"/>
                <a:gd name="connsiteX72" fmla="*/ 2840831 w 3845719"/>
                <a:gd name="connsiteY72" fmla="*/ 354806 h 635794"/>
                <a:gd name="connsiteX73" fmla="*/ 2862262 w 3845719"/>
                <a:gd name="connsiteY73" fmla="*/ 404812 h 635794"/>
                <a:gd name="connsiteX74" fmla="*/ 2888456 w 3845719"/>
                <a:gd name="connsiteY74" fmla="*/ 464344 h 635794"/>
                <a:gd name="connsiteX75" fmla="*/ 2917031 w 3845719"/>
                <a:gd name="connsiteY75" fmla="*/ 519112 h 635794"/>
                <a:gd name="connsiteX76" fmla="*/ 2938462 w 3845719"/>
                <a:gd name="connsiteY76" fmla="*/ 566737 h 635794"/>
                <a:gd name="connsiteX77" fmla="*/ 2950369 w 3845719"/>
                <a:gd name="connsiteY77" fmla="*/ 507206 h 635794"/>
                <a:gd name="connsiteX78" fmla="*/ 2957512 w 3845719"/>
                <a:gd name="connsiteY78" fmla="*/ 442912 h 635794"/>
                <a:gd name="connsiteX79" fmla="*/ 2967037 w 3845719"/>
                <a:gd name="connsiteY79" fmla="*/ 385762 h 635794"/>
                <a:gd name="connsiteX80" fmla="*/ 2978944 w 3845719"/>
                <a:gd name="connsiteY80" fmla="*/ 326231 h 635794"/>
                <a:gd name="connsiteX81" fmla="*/ 2974181 w 3845719"/>
                <a:gd name="connsiteY81" fmla="*/ 278606 h 635794"/>
                <a:gd name="connsiteX82" fmla="*/ 2971800 w 3845719"/>
                <a:gd name="connsiteY82" fmla="*/ 240506 h 635794"/>
                <a:gd name="connsiteX83" fmla="*/ 2969419 w 3845719"/>
                <a:gd name="connsiteY83" fmla="*/ 207169 h 635794"/>
                <a:gd name="connsiteX84" fmla="*/ 2974181 w 3845719"/>
                <a:gd name="connsiteY84" fmla="*/ 159544 h 635794"/>
                <a:gd name="connsiteX85" fmla="*/ 2986087 w 3845719"/>
                <a:gd name="connsiteY85" fmla="*/ 126206 h 635794"/>
                <a:gd name="connsiteX86" fmla="*/ 3002756 w 3845719"/>
                <a:gd name="connsiteY86" fmla="*/ 104775 h 635794"/>
                <a:gd name="connsiteX87" fmla="*/ 3028950 w 3845719"/>
                <a:gd name="connsiteY87" fmla="*/ 100012 h 635794"/>
                <a:gd name="connsiteX88" fmla="*/ 3038475 w 3845719"/>
                <a:gd name="connsiteY88" fmla="*/ 121444 h 635794"/>
                <a:gd name="connsiteX89" fmla="*/ 3043237 w 3845719"/>
                <a:gd name="connsiteY89" fmla="*/ 145256 h 635794"/>
                <a:gd name="connsiteX90" fmla="*/ 3031331 w 3845719"/>
                <a:gd name="connsiteY90" fmla="*/ 185737 h 635794"/>
                <a:gd name="connsiteX91" fmla="*/ 3014662 w 3845719"/>
                <a:gd name="connsiteY91" fmla="*/ 214312 h 635794"/>
                <a:gd name="connsiteX92" fmla="*/ 3009900 w 3845719"/>
                <a:gd name="connsiteY92" fmla="*/ 230981 h 635794"/>
                <a:gd name="connsiteX93" fmla="*/ 3024187 w 3845719"/>
                <a:gd name="connsiteY93" fmla="*/ 259556 h 635794"/>
                <a:gd name="connsiteX94" fmla="*/ 3048000 w 3845719"/>
                <a:gd name="connsiteY94" fmla="*/ 321469 h 635794"/>
                <a:gd name="connsiteX95" fmla="*/ 3074194 w 3845719"/>
                <a:gd name="connsiteY95" fmla="*/ 376237 h 635794"/>
                <a:gd name="connsiteX96" fmla="*/ 3086100 w 3845719"/>
                <a:gd name="connsiteY96" fmla="*/ 400050 h 635794"/>
                <a:gd name="connsiteX97" fmla="*/ 3157537 w 3845719"/>
                <a:gd name="connsiteY97" fmla="*/ 381000 h 635794"/>
                <a:gd name="connsiteX98" fmla="*/ 3188494 w 3845719"/>
                <a:gd name="connsiteY98" fmla="*/ 371475 h 635794"/>
                <a:gd name="connsiteX99" fmla="*/ 3209925 w 3845719"/>
                <a:gd name="connsiteY99" fmla="*/ 340519 h 635794"/>
                <a:gd name="connsiteX100" fmla="*/ 3236119 w 3845719"/>
                <a:gd name="connsiteY100" fmla="*/ 290512 h 635794"/>
                <a:gd name="connsiteX101" fmla="*/ 3236119 w 3845719"/>
                <a:gd name="connsiteY101" fmla="*/ 290512 h 635794"/>
                <a:gd name="connsiteX102" fmla="*/ 3240881 w 3845719"/>
                <a:gd name="connsiteY102" fmla="*/ 211931 h 635794"/>
                <a:gd name="connsiteX103" fmla="*/ 3245644 w 3845719"/>
                <a:gd name="connsiteY103" fmla="*/ 178594 h 635794"/>
                <a:gd name="connsiteX104" fmla="*/ 3267075 w 3845719"/>
                <a:gd name="connsiteY104" fmla="*/ 161925 h 635794"/>
                <a:gd name="connsiteX105" fmla="*/ 3267075 w 3845719"/>
                <a:gd name="connsiteY105" fmla="*/ 161925 h 635794"/>
                <a:gd name="connsiteX106" fmla="*/ 3302794 w 3845719"/>
                <a:gd name="connsiteY106" fmla="*/ 176212 h 635794"/>
                <a:gd name="connsiteX107" fmla="*/ 3312319 w 3845719"/>
                <a:gd name="connsiteY107" fmla="*/ 226219 h 635794"/>
                <a:gd name="connsiteX108" fmla="*/ 3317081 w 3845719"/>
                <a:gd name="connsiteY108" fmla="*/ 280987 h 635794"/>
                <a:gd name="connsiteX109" fmla="*/ 3317081 w 3845719"/>
                <a:gd name="connsiteY109" fmla="*/ 319087 h 635794"/>
                <a:gd name="connsiteX110" fmla="*/ 3317081 w 3845719"/>
                <a:gd name="connsiteY110" fmla="*/ 347662 h 635794"/>
                <a:gd name="connsiteX111" fmla="*/ 3338512 w 3845719"/>
                <a:gd name="connsiteY111" fmla="*/ 392906 h 635794"/>
                <a:gd name="connsiteX112" fmla="*/ 3364706 w 3845719"/>
                <a:gd name="connsiteY112" fmla="*/ 464344 h 635794"/>
                <a:gd name="connsiteX113" fmla="*/ 3390900 w 3845719"/>
                <a:gd name="connsiteY113" fmla="*/ 519112 h 635794"/>
                <a:gd name="connsiteX114" fmla="*/ 3409950 w 3845719"/>
                <a:gd name="connsiteY114" fmla="*/ 564356 h 635794"/>
                <a:gd name="connsiteX115" fmla="*/ 3431381 w 3845719"/>
                <a:gd name="connsiteY115" fmla="*/ 611981 h 635794"/>
                <a:gd name="connsiteX116" fmla="*/ 3440906 w 3845719"/>
                <a:gd name="connsiteY116" fmla="*/ 631031 h 635794"/>
                <a:gd name="connsiteX117" fmla="*/ 3469481 w 3845719"/>
                <a:gd name="connsiteY117" fmla="*/ 635794 h 635794"/>
                <a:gd name="connsiteX118" fmla="*/ 3483769 w 3845719"/>
                <a:gd name="connsiteY118" fmla="*/ 635794 h 635794"/>
                <a:gd name="connsiteX119" fmla="*/ 3519487 w 3845719"/>
                <a:gd name="connsiteY119" fmla="*/ 590550 h 635794"/>
                <a:gd name="connsiteX120" fmla="*/ 3536156 w 3845719"/>
                <a:gd name="connsiteY120" fmla="*/ 538162 h 635794"/>
                <a:gd name="connsiteX121" fmla="*/ 3552825 w 3845719"/>
                <a:gd name="connsiteY121" fmla="*/ 483394 h 635794"/>
                <a:gd name="connsiteX122" fmla="*/ 3571875 w 3845719"/>
                <a:gd name="connsiteY122" fmla="*/ 435769 h 635794"/>
                <a:gd name="connsiteX123" fmla="*/ 3593306 w 3845719"/>
                <a:gd name="connsiteY123" fmla="*/ 388144 h 635794"/>
                <a:gd name="connsiteX124" fmla="*/ 3609975 w 3845719"/>
                <a:gd name="connsiteY124" fmla="*/ 359569 h 635794"/>
                <a:gd name="connsiteX125" fmla="*/ 3607594 w 3845719"/>
                <a:gd name="connsiteY125" fmla="*/ 321469 h 635794"/>
                <a:gd name="connsiteX126" fmla="*/ 3593306 w 3845719"/>
                <a:gd name="connsiteY126" fmla="*/ 278606 h 635794"/>
                <a:gd name="connsiteX127" fmla="*/ 3586162 w 3845719"/>
                <a:gd name="connsiteY127" fmla="*/ 247650 h 635794"/>
                <a:gd name="connsiteX128" fmla="*/ 3579019 w 3845719"/>
                <a:gd name="connsiteY128" fmla="*/ 223837 h 635794"/>
                <a:gd name="connsiteX129" fmla="*/ 3583781 w 3845719"/>
                <a:gd name="connsiteY129" fmla="*/ 188119 h 635794"/>
                <a:gd name="connsiteX130" fmla="*/ 3588544 w 3845719"/>
                <a:gd name="connsiteY130" fmla="*/ 171450 h 635794"/>
                <a:gd name="connsiteX131" fmla="*/ 3609975 w 3845719"/>
                <a:gd name="connsiteY131" fmla="*/ 171450 h 635794"/>
                <a:gd name="connsiteX132" fmla="*/ 3621881 w 3845719"/>
                <a:gd name="connsiteY132" fmla="*/ 190500 h 635794"/>
                <a:gd name="connsiteX133" fmla="*/ 3638550 w 3845719"/>
                <a:gd name="connsiteY133" fmla="*/ 238125 h 635794"/>
                <a:gd name="connsiteX134" fmla="*/ 3650456 w 3845719"/>
                <a:gd name="connsiteY134" fmla="*/ 295275 h 635794"/>
                <a:gd name="connsiteX135" fmla="*/ 3655219 w 3845719"/>
                <a:gd name="connsiteY135" fmla="*/ 319087 h 635794"/>
                <a:gd name="connsiteX136" fmla="*/ 3681412 w 3845719"/>
                <a:gd name="connsiteY136" fmla="*/ 316706 h 635794"/>
                <a:gd name="connsiteX137" fmla="*/ 3698081 w 3845719"/>
                <a:gd name="connsiteY137" fmla="*/ 307181 h 635794"/>
                <a:gd name="connsiteX138" fmla="*/ 3707606 w 3845719"/>
                <a:gd name="connsiteY138" fmla="*/ 283369 h 635794"/>
                <a:gd name="connsiteX139" fmla="*/ 3707606 w 3845719"/>
                <a:gd name="connsiteY139" fmla="*/ 280987 h 635794"/>
                <a:gd name="connsiteX140" fmla="*/ 3724275 w 3845719"/>
                <a:gd name="connsiteY140" fmla="*/ 300037 h 635794"/>
                <a:gd name="connsiteX141" fmla="*/ 3726656 w 3845719"/>
                <a:gd name="connsiteY141" fmla="*/ 330994 h 635794"/>
                <a:gd name="connsiteX142" fmla="*/ 3750469 w 3845719"/>
                <a:gd name="connsiteY142" fmla="*/ 366712 h 635794"/>
                <a:gd name="connsiteX143" fmla="*/ 3779044 w 3845719"/>
                <a:gd name="connsiteY143" fmla="*/ 414337 h 635794"/>
                <a:gd name="connsiteX144" fmla="*/ 3805237 w 3845719"/>
                <a:gd name="connsiteY144" fmla="*/ 423862 h 635794"/>
                <a:gd name="connsiteX145" fmla="*/ 3845719 w 3845719"/>
                <a:gd name="connsiteY145" fmla="*/ 419100 h 635794"/>
                <a:gd name="connsiteX146" fmla="*/ 3833812 w 3845719"/>
                <a:gd name="connsiteY146" fmla="*/ 338137 h 635794"/>
                <a:gd name="connsiteX147" fmla="*/ 3800475 w 3845719"/>
                <a:gd name="connsiteY147" fmla="*/ 185737 h 635794"/>
                <a:gd name="connsiteX0" fmla="*/ 4441032 w 4486276"/>
                <a:gd name="connsiteY0" fmla="*/ 185737 h 635794"/>
                <a:gd name="connsiteX1" fmla="*/ 4362451 w 4486276"/>
                <a:gd name="connsiteY1" fmla="*/ 138112 h 635794"/>
                <a:gd name="connsiteX2" fmla="*/ 4319588 w 4486276"/>
                <a:gd name="connsiteY2" fmla="*/ 114300 h 635794"/>
                <a:gd name="connsiteX3" fmla="*/ 4283869 w 4486276"/>
                <a:gd name="connsiteY3" fmla="*/ 97631 h 635794"/>
                <a:gd name="connsiteX4" fmla="*/ 4243388 w 4486276"/>
                <a:gd name="connsiteY4" fmla="*/ 102394 h 635794"/>
                <a:gd name="connsiteX5" fmla="*/ 4171951 w 4486276"/>
                <a:gd name="connsiteY5" fmla="*/ 97631 h 635794"/>
                <a:gd name="connsiteX6" fmla="*/ 4090988 w 4486276"/>
                <a:gd name="connsiteY6" fmla="*/ 95250 h 635794"/>
                <a:gd name="connsiteX7" fmla="*/ 4010026 w 4486276"/>
                <a:gd name="connsiteY7" fmla="*/ 85725 h 635794"/>
                <a:gd name="connsiteX8" fmla="*/ 3914776 w 4486276"/>
                <a:gd name="connsiteY8" fmla="*/ 76200 h 635794"/>
                <a:gd name="connsiteX9" fmla="*/ 3840957 w 4486276"/>
                <a:gd name="connsiteY9" fmla="*/ 69056 h 635794"/>
                <a:gd name="connsiteX10" fmla="*/ 3764757 w 4486276"/>
                <a:gd name="connsiteY10" fmla="*/ 64294 h 635794"/>
                <a:gd name="connsiteX11" fmla="*/ 3674269 w 4486276"/>
                <a:gd name="connsiteY11" fmla="*/ 61912 h 635794"/>
                <a:gd name="connsiteX12" fmla="*/ 3588544 w 4486276"/>
                <a:gd name="connsiteY12" fmla="*/ 57150 h 635794"/>
                <a:gd name="connsiteX13" fmla="*/ 3529013 w 4486276"/>
                <a:gd name="connsiteY13" fmla="*/ 50006 h 635794"/>
                <a:gd name="connsiteX14" fmla="*/ 3421857 w 4486276"/>
                <a:gd name="connsiteY14" fmla="*/ 30956 h 635794"/>
                <a:gd name="connsiteX15" fmla="*/ 3343276 w 4486276"/>
                <a:gd name="connsiteY15" fmla="*/ 19050 h 635794"/>
                <a:gd name="connsiteX16" fmla="*/ 3233738 w 4486276"/>
                <a:gd name="connsiteY16" fmla="*/ 0 h 635794"/>
                <a:gd name="connsiteX17" fmla="*/ 0 w 4486276"/>
                <a:gd name="connsiteY17" fmla="*/ 4763 h 635794"/>
                <a:gd name="connsiteX18" fmla="*/ 640557 w 4486276"/>
                <a:gd name="connsiteY18" fmla="*/ 52387 h 635794"/>
                <a:gd name="connsiteX19" fmla="*/ 757238 w 4486276"/>
                <a:gd name="connsiteY19" fmla="*/ 64294 h 635794"/>
                <a:gd name="connsiteX20" fmla="*/ 907257 w 4486276"/>
                <a:gd name="connsiteY20" fmla="*/ 64294 h 635794"/>
                <a:gd name="connsiteX21" fmla="*/ 1050132 w 4486276"/>
                <a:gd name="connsiteY21" fmla="*/ 66675 h 635794"/>
                <a:gd name="connsiteX22" fmla="*/ 1214438 w 4486276"/>
                <a:gd name="connsiteY22" fmla="*/ 66675 h 635794"/>
                <a:gd name="connsiteX23" fmla="*/ 1373982 w 4486276"/>
                <a:gd name="connsiteY23" fmla="*/ 73819 h 635794"/>
                <a:gd name="connsiteX24" fmla="*/ 1526382 w 4486276"/>
                <a:gd name="connsiteY24" fmla="*/ 78581 h 635794"/>
                <a:gd name="connsiteX25" fmla="*/ 1612107 w 4486276"/>
                <a:gd name="connsiteY25" fmla="*/ 76200 h 635794"/>
                <a:gd name="connsiteX26" fmla="*/ 1754982 w 4486276"/>
                <a:gd name="connsiteY26" fmla="*/ 71437 h 635794"/>
                <a:gd name="connsiteX27" fmla="*/ 1916907 w 4486276"/>
                <a:gd name="connsiteY27" fmla="*/ 76200 h 635794"/>
                <a:gd name="connsiteX28" fmla="*/ 2038351 w 4486276"/>
                <a:gd name="connsiteY28" fmla="*/ 76200 h 635794"/>
                <a:gd name="connsiteX29" fmla="*/ 2093119 w 4486276"/>
                <a:gd name="connsiteY29" fmla="*/ 78581 h 635794"/>
                <a:gd name="connsiteX30" fmla="*/ 2112169 w 4486276"/>
                <a:gd name="connsiteY30" fmla="*/ 59531 h 635794"/>
                <a:gd name="connsiteX31" fmla="*/ 2128838 w 4486276"/>
                <a:gd name="connsiteY31" fmla="*/ 54769 h 635794"/>
                <a:gd name="connsiteX32" fmla="*/ 2140744 w 4486276"/>
                <a:gd name="connsiteY32" fmla="*/ 66675 h 635794"/>
                <a:gd name="connsiteX33" fmla="*/ 2159794 w 4486276"/>
                <a:gd name="connsiteY33" fmla="*/ 88106 h 635794"/>
                <a:gd name="connsiteX34" fmla="*/ 2205038 w 4486276"/>
                <a:gd name="connsiteY34" fmla="*/ 116681 h 635794"/>
                <a:gd name="connsiteX35" fmla="*/ 2257426 w 4486276"/>
                <a:gd name="connsiteY35" fmla="*/ 140494 h 635794"/>
                <a:gd name="connsiteX36" fmla="*/ 2314576 w 4486276"/>
                <a:gd name="connsiteY36" fmla="*/ 147637 h 635794"/>
                <a:gd name="connsiteX37" fmla="*/ 2357438 w 4486276"/>
                <a:gd name="connsiteY37" fmla="*/ 150019 h 635794"/>
                <a:gd name="connsiteX38" fmla="*/ 2428876 w 4486276"/>
                <a:gd name="connsiteY38" fmla="*/ 138112 h 635794"/>
                <a:gd name="connsiteX39" fmla="*/ 2462213 w 4486276"/>
                <a:gd name="connsiteY39" fmla="*/ 133350 h 635794"/>
                <a:gd name="connsiteX40" fmla="*/ 2483644 w 4486276"/>
                <a:gd name="connsiteY40" fmla="*/ 202406 h 635794"/>
                <a:gd name="connsiteX41" fmla="*/ 2566988 w 4486276"/>
                <a:gd name="connsiteY41" fmla="*/ 147637 h 635794"/>
                <a:gd name="connsiteX42" fmla="*/ 2583657 w 4486276"/>
                <a:gd name="connsiteY42" fmla="*/ 195262 h 635794"/>
                <a:gd name="connsiteX43" fmla="*/ 2645569 w 4486276"/>
                <a:gd name="connsiteY43" fmla="*/ 202406 h 635794"/>
                <a:gd name="connsiteX44" fmla="*/ 2733676 w 4486276"/>
                <a:gd name="connsiteY44" fmla="*/ 204787 h 635794"/>
                <a:gd name="connsiteX45" fmla="*/ 2802732 w 4486276"/>
                <a:gd name="connsiteY45" fmla="*/ 207169 h 635794"/>
                <a:gd name="connsiteX46" fmla="*/ 2824163 w 4486276"/>
                <a:gd name="connsiteY46" fmla="*/ 211931 h 635794"/>
                <a:gd name="connsiteX47" fmla="*/ 2881313 w 4486276"/>
                <a:gd name="connsiteY47" fmla="*/ 238125 h 635794"/>
                <a:gd name="connsiteX48" fmla="*/ 2936082 w 4486276"/>
                <a:gd name="connsiteY48" fmla="*/ 259556 h 635794"/>
                <a:gd name="connsiteX49" fmla="*/ 2974182 w 4486276"/>
                <a:gd name="connsiteY49" fmla="*/ 304800 h 635794"/>
                <a:gd name="connsiteX50" fmla="*/ 2981326 w 4486276"/>
                <a:gd name="connsiteY50" fmla="*/ 266700 h 635794"/>
                <a:gd name="connsiteX51" fmla="*/ 2969419 w 4486276"/>
                <a:gd name="connsiteY51" fmla="*/ 216694 h 635794"/>
                <a:gd name="connsiteX52" fmla="*/ 2967038 w 4486276"/>
                <a:gd name="connsiteY52" fmla="*/ 176212 h 635794"/>
                <a:gd name="connsiteX53" fmla="*/ 2971801 w 4486276"/>
                <a:gd name="connsiteY53" fmla="*/ 133350 h 635794"/>
                <a:gd name="connsiteX54" fmla="*/ 2983707 w 4486276"/>
                <a:gd name="connsiteY54" fmla="*/ 109537 h 635794"/>
                <a:gd name="connsiteX55" fmla="*/ 3009901 w 4486276"/>
                <a:gd name="connsiteY55" fmla="*/ 100012 h 635794"/>
                <a:gd name="connsiteX56" fmla="*/ 3024188 w 4486276"/>
                <a:gd name="connsiteY56" fmla="*/ 128587 h 635794"/>
                <a:gd name="connsiteX57" fmla="*/ 3031332 w 4486276"/>
                <a:gd name="connsiteY57" fmla="*/ 157162 h 635794"/>
                <a:gd name="connsiteX58" fmla="*/ 3038476 w 4486276"/>
                <a:gd name="connsiteY58" fmla="*/ 202406 h 635794"/>
                <a:gd name="connsiteX59" fmla="*/ 3098007 w 4486276"/>
                <a:gd name="connsiteY59" fmla="*/ 223837 h 635794"/>
                <a:gd name="connsiteX60" fmla="*/ 3138488 w 4486276"/>
                <a:gd name="connsiteY60" fmla="*/ 242887 h 635794"/>
                <a:gd name="connsiteX61" fmla="*/ 3202782 w 4486276"/>
                <a:gd name="connsiteY61" fmla="*/ 221456 h 635794"/>
                <a:gd name="connsiteX62" fmla="*/ 3257551 w 4486276"/>
                <a:gd name="connsiteY62" fmla="*/ 216694 h 635794"/>
                <a:gd name="connsiteX63" fmla="*/ 3305176 w 4486276"/>
                <a:gd name="connsiteY63" fmla="*/ 230981 h 635794"/>
                <a:gd name="connsiteX64" fmla="*/ 3352801 w 4486276"/>
                <a:gd name="connsiteY64" fmla="*/ 261937 h 635794"/>
                <a:gd name="connsiteX65" fmla="*/ 3381376 w 4486276"/>
                <a:gd name="connsiteY65" fmla="*/ 269081 h 635794"/>
                <a:gd name="connsiteX66" fmla="*/ 3424238 w 4486276"/>
                <a:gd name="connsiteY66" fmla="*/ 264319 h 635794"/>
                <a:gd name="connsiteX67" fmla="*/ 3433763 w 4486276"/>
                <a:gd name="connsiteY67" fmla="*/ 247650 h 635794"/>
                <a:gd name="connsiteX68" fmla="*/ 3440907 w 4486276"/>
                <a:gd name="connsiteY68" fmla="*/ 240506 h 635794"/>
                <a:gd name="connsiteX69" fmla="*/ 3440907 w 4486276"/>
                <a:gd name="connsiteY69" fmla="*/ 240506 h 635794"/>
                <a:gd name="connsiteX70" fmla="*/ 3459957 w 4486276"/>
                <a:gd name="connsiteY70" fmla="*/ 285750 h 635794"/>
                <a:gd name="connsiteX71" fmla="*/ 3462338 w 4486276"/>
                <a:gd name="connsiteY71" fmla="*/ 309562 h 635794"/>
                <a:gd name="connsiteX72" fmla="*/ 3481388 w 4486276"/>
                <a:gd name="connsiteY72" fmla="*/ 354806 h 635794"/>
                <a:gd name="connsiteX73" fmla="*/ 3502819 w 4486276"/>
                <a:gd name="connsiteY73" fmla="*/ 404812 h 635794"/>
                <a:gd name="connsiteX74" fmla="*/ 3529013 w 4486276"/>
                <a:gd name="connsiteY74" fmla="*/ 464344 h 635794"/>
                <a:gd name="connsiteX75" fmla="*/ 3557588 w 4486276"/>
                <a:gd name="connsiteY75" fmla="*/ 519112 h 635794"/>
                <a:gd name="connsiteX76" fmla="*/ 3579019 w 4486276"/>
                <a:gd name="connsiteY76" fmla="*/ 566737 h 635794"/>
                <a:gd name="connsiteX77" fmla="*/ 3590926 w 4486276"/>
                <a:gd name="connsiteY77" fmla="*/ 507206 h 635794"/>
                <a:gd name="connsiteX78" fmla="*/ 3598069 w 4486276"/>
                <a:gd name="connsiteY78" fmla="*/ 442912 h 635794"/>
                <a:gd name="connsiteX79" fmla="*/ 3607594 w 4486276"/>
                <a:gd name="connsiteY79" fmla="*/ 385762 h 635794"/>
                <a:gd name="connsiteX80" fmla="*/ 3619501 w 4486276"/>
                <a:gd name="connsiteY80" fmla="*/ 326231 h 635794"/>
                <a:gd name="connsiteX81" fmla="*/ 3614738 w 4486276"/>
                <a:gd name="connsiteY81" fmla="*/ 278606 h 635794"/>
                <a:gd name="connsiteX82" fmla="*/ 3612357 w 4486276"/>
                <a:gd name="connsiteY82" fmla="*/ 240506 h 635794"/>
                <a:gd name="connsiteX83" fmla="*/ 3609976 w 4486276"/>
                <a:gd name="connsiteY83" fmla="*/ 207169 h 635794"/>
                <a:gd name="connsiteX84" fmla="*/ 3614738 w 4486276"/>
                <a:gd name="connsiteY84" fmla="*/ 159544 h 635794"/>
                <a:gd name="connsiteX85" fmla="*/ 3626644 w 4486276"/>
                <a:gd name="connsiteY85" fmla="*/ 126206 h 635794"/>
                <a:gd name="connsiteX86" fmla="*/ 3643313 w 4486276"/>
                <a:gd name="connsiteY86" fmla="*/ 104775 h 635794"/>
                <a:gd name="connsiteX87" fmla="*/ 3669507 w 4486276"/>
                <a:gd name="connsiteY87" fmla="*/ 100012 h 635794"/>
                <a:gd name="connsiteX88" fmla="*/ 3679032 w 4486276"/>
                <a:gd name="connsiteY88" fmla="*/ 121444 h 635794"/>
                <a:gd name="connsiteX89" fmla="*/ 3683794 w 4486276"/>
                <a:gd name="connsiteY89" fmla="*/ 145256 h 635794"/>
                <a:gd name="connsiteX90" fmla="*/ 3671888 w 4486276"/>
                <a:gd name="connsiteY90" fmla="*/ 185737 h 635794"/>
                <a:gd name="connsiteX91" fmla="*/ 3655219 w 4486276"/>
                <a:gd name="connsiteY91" fmla="*/ 214312 h 635794"/>
                <a:gd name="connsiteX92" fmla="*/ 3650457 w 4486276"/>
                <a:gd name="connsiteY92" fmla="*/ 230981 h 635794"/>
                <a:gd name="connsiteX93" fmla="*/ 3664744 w 4486276"/>
                <a:gd name="connsiteY93" fmla="*/ 259556 h 635794"/>
                <a:gd name="connsiteX94" fmla="*/ 3688557 w 4486276"/>
                <a:gd name="connsiteY94" fmla="*/ 321469 h 635794"/>
                <a:gd name="connsiteX95" fmla="*/ 3714751 w 4486276"/>
                <a:gd name="connsiteY95" fmla="*/ 376237 h 635794"/>
                <a:gd name="connsiteX96" fmla="*/ 3726657 w 4486276"/>
                <a:gd name="connsiteY96" fmla="*/ 400050 h 635794"/>
                <a:gd name="connsiteX97" fmla="*/ 3798094 w 4486276"/>
                <a:gd name="connsiteY97" fmla="*/ 381000 h 635794"/>
                <a:gd name="connsiteX98" fmla="*/ 3829051 w 4486276"/>
                <a:gd name="connsiteY98" fmla="*/ 371475 h 635794"/>
                <a:gd name="connsiteX99" fmla="*/ 3850482 w 4486276"/>
                <a:gd name="connsiteY99" fmla="*/ 340519 h 635794"/>
                <a:gd name="connsiteX100" fmla="*/ 3876676 w 4486276"/>
                <a:gd name="connsiteY100" fmla="*/ 290512 h 635794"/>
                <a:gd name="connsiteX101" fmla="*/ 3876676 w 4486276"/>
                <a:gd name="connsiteY101" fmla="*/ 290512 h 635794"/>
                <a:gd name="connsiteX102" fmla="*/ 3881438 w 4486276"/>
                <a:gd name="connsiteY102" fmla="*/ 211931 h 635794"/>
                <a:gd name="connsiteX103" fmla="*/ 3886201 w 4486276"/>
                <a:gd name="connsiteY103" fmla="*/ 178594 h 635794"/>
                <a:gd name="connsiteX104" fmla="*/ 3907632 w 4486276"/>
                <a:gd name="connsiteY104" fmla="*/ 161925 h 635794"/>
                <a:gd name="connsiteX105" fmla="*/ 3907632 w 4486276"/>
                <a:gd name="connsiteY105" fmla="*/ 161925 h 635794"/>
                <a:gd name="connsiteX106" fmla="*/ 3943351 w 4486276"/>
                <a:gd name="connsiteY106" fmla="*/ 176212 h 635794"/>
                <a:gd name="connsiteX107" fmla="*/ 3952876 w 4486276"/>
                <a:gd name="connsiteY107" fmla="*/ 226219 h 635794"/>
                <a:gd name="connsiteX108" fmla="*/ 3957638 w 4486276"/>
                <a:gd name="connsiteY108" fmla="*/ 280987 h 635794"/>
                <a:gd name="connsiteX109" fmla="*/ 3957638 w 4486276"/>
                <a:gd name="connsiteY109" fmla="*/ 319087 h 635794"/>
                <a:gd name="connsiteX110" fmla="*/ 3957638 w 4486276"/>
                <a:gd name="connsiteY110" fmla="*/ 347662 h 635794"/>
                <a:gd name="connsiteX111" fmla="*/ 3979069 w 4486276"/>
                <a:gd name="connsiteY111" fmla="*/ 392906 h 635794"/>
                <a:gd name="connsiteX112" fmla="*/ 4005263 w 4486276"/>
                <a:gd name="connsiteY112" fmla="*/ 464344 h 635794"/>
                <a:gd name="connsiteX113" fmla="*/ 4031457 w 4486276"/>
                <a:gd name="connsiteY113" fmla="*/ 519112 h 635794"/>
                <a:gd name="connsiteX114" fmla="*/ 4050507 w 4486276"/>
                <a:gd name="connsiteY114" fmla="*/ 564356 h 635794"/>
                <a:gd name="connsiteX115" fmla="*/ 4071938 w 4486276"/>
                <a:gd name="connsiteY115" fmla="*/ 611981 h 635794"/>
                <a:gd name="connsiteX116" fmla="*/ 4081463 w 4486276"/>
                <a:gd name="connsiteY116" fmla="*/ 631031 h 635794"/>
                <a:gd name="connsiteX117" fmla="*/ 4110038 w 4486276"/>
                <a:gd name="connsiteY117" fmla="*/ 635794 h 635794"/>
                <a:gd name="connsiteX118" fmla="*/ 4124326 w 4486276"/>
                <a:gd name="connsiteY118" fmla="*/ 635794 h 635794"/>
                <a:gd name="connsiteX119" fmla="*/ 4160044 w 4486276"/>
                <a:gd name="connsiteY119" fmla="*/ 590550 h 635794"/>
                <a:gd name="connsiteX120" fmla="*/ 4176713 w 4486276"/>
                <a:gd name="connsiteY120" fmla="*/ 538162 h 635794"/>
                <a:gd name="connsiteX121" fmla="*/ 4193382 w 4486276"/>
                <a:gd name="connsiteY121" fmla="*/ 483394 h 635794"/>
                <a:gd name="connsiteX122" fmla="*/ 4212432 w 4486276"/>
                <a:gd name="connsiteY122" fmla="*/ 435769 h 635794"/>
                <a:gd name="connsiteX123" fmla="*/ 4233863 w 4486276"/>
                <a:gd name="connsiteY123" fmla="*/ 388144 h 635794"/>
                <a:gd name="connsiteX124" fmla="*/ 4250532 w 4486276"/>
                <a:gd name="connsiteY124" fmla="*/ 359569 h 635794"/>
                <a:gd name="connsiteX125" fmla="*/ 4248151 w 4486276"/>
                <a:gd name="connsiteY125" fmla="*/ 321469 h 635794"/>
                <a:gd name="connsiteX126" fmla="*/ 4233863 w 4486276"/>
                <a:gd name="connsiteY126" fmla="*/ 278606 h 635794"/>
                <a:gd name="connsiteX127" fmla="*/ 4226719 w 4486276"/>
                <a:gd name="connsiteY127" fmla="*/ 247650 h 635794"/>
                <a:gd name="connsiteX128" fmla="*/ 4219576 w 4486276"/>
                <a:gd name="connsiteY128" fmla="*/ 223837 h 635794"/>
                <a:gd name="connsiteX129" fmla="*/ 4224338 w 4486276"/>
                <a:gd name="connsiteY129" fmla="*/ 188119 h 635794"/>
                <a:gd name="connsiteX130" fmla="*/ 4229101 w 4486276"/>
                <a:gd name="connsiteY130" fmla="*/ 171450 h 635794"/>
                <a:gd name="connsiteX131" fmla="*/ 4250532 w 4486276"/>
                <a:gd name="connsiteY131" fmla="*/ 171450 h 635794"/>
                <a:gd name="connsiteX132" fmla="*/ 4262438 w 4486276"/>
                <a:gd name="connsiteY132" fmla="*/ 190500 h 635794"/>
                <a:gd name="connsiteX133" fmla="*/ 4279107 w 4486276"/>
                <a:gd name="connsiteY133" fmla="*/ 238125 h 635794"/>
                <a:gd name="connsiteX134" fmla="*/ 4291013 w 4486276"/>
                <a:gd name="connsiteY134" fmla="*/ 295275 h 635794"/>
                <a:gd name="connsiteX135" fmla="*/ 4295776 w 4486276"/>
                <a:gd name="connsiteY135" fmla="*/ 319087 h 635794"/>
                <a:gd name="connsiteX136" fmla="*/ 4321969 w 4486276"/>
                <a:gd name="connsiteY136" fmla="*/ 316706 h 635794"/>
                <a:gd name="connsiteX137" fmla="*/ 4338638 w 4486276"/>
                <a:gd name="connsiteY137" fmla="*/ 307181 h 635794"/>
                <a:gd name="connsiteX138" fmla="*/ 4348163 w 4486276"/>
                <a:gd name="connsiteY138" fmla="*/ 283369 h 635794"/>
                <a:gd name="connsiteX139" fmla="*/ 4348163 w 4486276"/>
                <a:gd name="connsiteY139" fmla="*/ 280987 h 635794"/>
                <a:gd name="connsiteX140" fmla="*/ 4364832 w 4486276"/>
                <a:gd name="connsiteY140" fmla="*/ 300037 h 635794"/>
                <a:gd name="connsiteX141" fmla="*/ 4367213 w 4486276"/>
                <a:gd name="connsiteY141" fmla="*/ 330994 h 635794"/>
                <a:gd name="connsiteX142" fmla="*/ 4391026 w 4486276"/>
                <a:gd name="connsiteY142" fmla="*/ 366712 h 635794"/>
                <a:gd name="connsiteX143" fmla="*/ 4419601 w 4486276"/>
                <a:gd name="connsiteY143" fmla="*/ 414337 h 635794"/>
                <a:gd name="connsiteX144" fmla="*/ 4445794 w 4486276"/>
                <a:gd name="connsiteY144" fmla="*/ 423862 h 635794"/>
                <a:gd name="connsiteX145" fmla="*/ 4486276 w 4486276"/>
                <a:gd name="connsiteY145" fmla="*/ 419100 h 635794"/>
                <a:gd name="connsiteX146" fmla="*/ 4474369 w 4486276"/>
                <a:gd name="connsiteY146" fmla="*/ 338137 h 635794"/>
                <a:gd name="connsiteX147" fmla="*/ 4441032 w 4486276"/>
                <a:gd name="connsiteY147" fmla="*/ 185737 h 635794"/>
                <a:gd name="connsiteX0" fmla="*/ 4441032 w 4486276"/>
                <a:gd name="connsiteY0" fmla="*/ 185737 h 635794"/>
                <a:gd name="connsiteX1" fmla="*/ 4362451 w 4486276"/>
                <a:gd name="connsiteY1" fmla="*/ 138112 h 635794"/>
                <a:gd name="connsiteX2" fmla="*/ 4319588 w 4486276"/>
                <a:gd name="connsiteY2" fmla="*/ 114300 h 635794"/>
                <a:gd name="connsiteX3" fmla="*/ 4283869 w 4486276"/>
                <a:gd name="connsiteY3" fmla="*/ 97631 h 635794"/>
                <a:gd name="connsiteX4" fmla="*/ 4243388 w 4486276"/>
                <a:gd name="connsiteY4" fmla="*/ 102394 h 635794"/>
                <a:gd name="connsiteX5" fmla="*/ 4171951 w 4486276"/>
                <a:gd name="connsiteY5" fmla="*/ 97631 h 635794"/>
                <a:gd name="connsiteX6" fmla="*/ 4090988 w 4486276"/>
                <a:gd name="connsiteY6" fmla="*/ 95250 h 635794"/>
                <a:gd name="connsiteX7" fmla="*/ 4010026 w 4486276"/>
                <a:gd name="connsiteY7" fmla="*/ 85725 h 635794"/>
                <a:gd name="connsiteX8" fmla="*/ 3914776 w 4486276"/>
                <a:gd name="connsiteY8" fmla="*/ 76200 h 635794"/>
                <a:gd name="connsiteX9" fmla="*/ 3840957 w 4486276"/>
                <a:gd name="connsiteY9" fmla="*/ 69056 h 635794"/>
                <a:gd name="connsiteX10" fmla="*/ 3764757 w 4486276"/>
                <a:gd name="connsiteY10" fmla="*/ 64294 h 635794"/>
                <a:gd name="connsiteX11" fmla="*/ 3674269 w 4486276"/>
                <a:gd name="connsiteY11" fmla="*/ 61912 h 635794"/>
                <a:gd name="connsiteX12" fmla="*/ 3588544 w 4486276"/>
                <a:gd name="connsiteY12" fmla="*/ 57150 h 635794"/>
                <a:gd name="connsiteX13" fmla="*/ 3529013 w 4486276"/>
                <a:gd name="connsiteY13" fmla="*/ 50006 h 635794"/>
                <a:gd name="connsiteX14" fmla="*/ 3421857 w 4486276"/>
                <a:gd name="connsiteY14" fmla="*/ 30956 h 635794"/>
                <a:gd name="connsiteX15" fmla="*/ 3343276 w 4486276"/>
                <a:gd name="connsiteY15" fmla="*/ 19050 h 635794"/>
                <a:gd name="connsiteX16" fmla="*/ 3233738 w 4486276"/>
                <a:gd name="connsiteY16" fmla="*/ 0 h 635794"/>
                <a:gd name="connsiteX17" fmla="*/ 0 w 4486276"/>
                <a:gd name="connsiteY17" fmla="*/ 4763 h 635794"/>
                <a:gd name="connsiteX18" fmla="*/ 59532 w 4486276"/>
                <a:gd name="connsiteY18" fmla="*/ 26194 h 635794"/>
                <a:gd name="connsiteX19" fmla="*/ 640557 w 4486276"/>
                <a:gd name="connsiteY19" fmla="*/ 52387 h 635794"/>
                <a:gd name="connsiteX20" fmla="*/ 757238 w 4486276"/>
                <a:gd name="connsiteY20" fmla="*/ 64294 h 635794"/>
                <a:gd name="connsiteX21" fmla="*/ 907257 w 4486276"/>
                <a:gd name="connsiteY21" fmla="*/ 64294 h 635794"/>
                <a:gd name="connsiteX22" fmla="*/ 1050132 w 4486276"/>
                <a:gd name="connsiteY22" fmla="*/ 66675 h 635794"/>
                <a:gd name="connsiteX23" fmla="*/ 1214438 w 4486276"/>
                <a:gd name="connsiteY23" fmla="*/ 66675 h 635794"/>
                <a:gd name="connsiteX24" fmla="*/ 1373982 w 4486276"/>
                <a:gd name="connsiteY24" fmla="*/ 73819 h 635794"/>
                <a:gd name="connsiteX25" fmla="*/ 1526382 w 4486276"/>
                <a:gd name="connsiteY25" fmla="*/ 78581 h 635794"/>
                <a:gd name="connsiteX26" fmla="*/ 1612107 w 4486276"/>
                <a:gd name="connsiteY26" fmla="*/ 76200 h 635794"/>
                <a:gd name="connsiteX27" fmla="*/ 1754982 w 4486276"/>
                <a:gd name="connsiteY27" fmla="*/ 71437 h 635794"/>
                <a:gd name="connsiteX28" fmla="*/ 1916907 w 4486276"/>
                <a:gd name="connsiteY28" fmla="*/ 76200 h 635794"/>
                <a:gd name="connsiteX29" fmla="*/ 2038351 w 4486276"/>
                <a:gd name="connsiteY29" fmla="*/ 76200 h 635794"/>
                <a:gd name="connsiteX30" fmla="*/ 2093119 w 4486276"/>
                <a:gd name="connsiteY30" fmla="*/ 78581 h 635794"/>
                <a:gd name="connsiteX31" fmla="*/ 2112169 w 4486276"/>
                <a:gd name="connsiteY31" fmla="*/ 59531 h 635794"/>
                <a:gd name="connsiteX32" fmla="*/ 2128838 w 4486276"/>
                <a:gd name="connsiteY32" fmla="*/ 54769 h 635794"/>
                <a:gd name="connsiteX33" fmla="*/ 2140744 w 4486276"/>
                <a:gd name="connsiteY33" fmla="*/ 66675 h 635794"/>
                <a:gd name="connsiteX34" fmla="*/ 2159794 w 4486276"/>
                <a:gd name="connsiteY34" fmla="*/ 88106 h 635794"/>
                <a:gd name="connsiteX35" fmla="*/ 2205038 w 4486276"/>
                <a:gd name="connsiteY35" fmla="*/ 116681 h 635794"/>
                <a:gd name="connsiteX36" fmla="*/ 2257426 w 4486276"/>
                <a:gd name="connsiteY36" fmla="*/ 140494 h 635794"/>
                <a:gd name="connsiteX37" fmla="*/ 2314576 w 4486276"/>
                <a:gd name="connsiteY37" fmla="*/ 147637 h 635794"/>
                <a:gd name="connsiteX38" fmla="*/ 2357438 w 4486276"/>
                <a:gd name="connsiteY38" fmla="*/ 150019 h 635794"/>
                <a:gd name="connsiteX39" fmla="*/ 2428876 w 4486276"/>
                <a:gd name="connsiteY39" fmla="*/ 138112 h 635794"/>
                <a:gd name="connsiteX40" fmla="*/ 2462213 w 4486276"/>
                <a:gd name="connsiteY40" fmla="*/ 133350 h 635794"/>
                <a:gd name="connsiteX41" fmla="*/ 2483644 w 4486276"/>
                <a:gd name="connsiteY41" fmla="*/ 202406 h 635794"/>
                <a:gd name="connsiteX42" fmla="*/ 2566988 w 4486276"/>
                <a:gd name="connsiteY42" fmla="*/ 147637 h 635794"/>
                <a:gd name="connsiteX43" fmla="*/ 2583657 w 4486276"/>
                <a:gd name="connsiteY43" fmla="*/ 195262 h 635794"/>
                <a:gd name="connsiteX44" fmla="*/ 2645569 w 4486276"/>
                <a:gd name="connsiteY44" fmla="*/ 202406 h 635794"/>
                <a:gd name="connsiteX45" fmla="*/ 2733676 w 4486276"/>
                <a:gd name="connsiteY45" fmla="*/ 204787 h 635794"/>
                <a:gd name="connsiteX46" fmla="*/ 2802732 w 4486276"/>
                <a:gd name="connsiteY46" fmla="*/ 207169 h 635794"/>
                <a:gd name="connsiteX47" fmla="*/ 2824163 w 4486276"/>
                <a:gd name="connsiteY47" fmla="*/ 211931 h 635794"/>
                <a:gd name="connsiteX48" fmla="*/ 2881313 w 4486276"/>
                <a:gd name="connsiteY48" fmla="*/ 238125 h 635794"/>
                <a:gd name="connsiteX49" fmla="*/ 2936082 w 4486276"/>
                <a:gd name="connsiteY49" fmla="*/ 259556 h 635794"/>
                <a:gd name="connsiteX50" fmla="*/ 2974182 w 4486276"/>
                <a:gd name="connsiteY50" fmla="*/ 304800 h 635794"/>
                <a:gd name="connsiteX51" fmla="*/ 2981326 w 4486276"/>
                <a:gd name="connsiteY51" fmla="*/ 266700 h 635794"/>
                <a:gd name="connsiteX52" fmla="*/ 2969419 w 4486276"/>
                <a:gd name="connsiteY52" fmla="*/ 216694 h 635794"/>
                <a:gd name="connsiteX53" fmla="*/ 2967038 w 4486276"/>
                <a:gd name="connsiteY53" fmla="*/ 176212 h 635794"/>
                <a:gd name="connsiteX54" fmla="*/ 2971801 w 4486276"/>
                <a:gd name="connsiteY54" fmla="*/ 133350 h 635794"/>
                <a:gd name="connsiteX55" fmla="*/ 2983707 w 4486276"/>
                <a:gd name="connsiteY55" fmla="*/ 109537 h 635794"/>
                <a:gd name="connsiteX56" fmla="*/ 3009901 w 4486276"/>
                <a:gd name="connsiteY56" fmla="*/ 100012 h 635794"/>
                <a:gd name="connsiteX57" fmla="*/ 3024188 w 4486276"/>
                <a:gd name="connsiteY57" fmla="*/ 128587 h 635794"/>
                <a:gd name="connsiteX58" fmla="*/ 3031332 w 4486276"/>
                <a:gd name="connsiteY58" fmla="*/ 157162 h 635794"/>
                <a:gd name="connsiteX59" fmla="*/ 3038476 w 4486276"/>
                <a:gd name="connsiteY59" fmla="*/ 202406 h 635794"/>
                <a:gd name="connsiteX60" fmla="*/ 3098007 w 4486276"/>
                <a:gd name="connsiteY60" fmla="*/ 223837 h 635794"/>
                <a:gd name="connsiteX61" fmla="*/ 3138488 w 4486276"/>
                <a:gd name="connsiteY61" fmla="*/ 242887 h 635794"/>
                <a:gd name="connsiteX62" fmla="*/ 3202782 w 4486276"/>
                <a:gd name="connsiteY62" fmla="*/ 221456 h 635794"/>
                <a:gd name="connsiteX63" fmla="*/ 3257551 w 4486276"/>
                <a:gd name="connsiteY63" fmla="*/ 216694 h 635794"/>
                <a:gd name="connsiteX64" fmla="*/ 3305176 w 4486276"/>
                <a:gd name="connsiteY64" fmla="*/ 230981 h 635794"/>
                <a:gd name="connsiteX65" fmla="*/ 3352801 w 4486276"/>
                <a:gd name="connsiteY65" fmla="*/ 261937 h 635794"/>
                <a:gd name="connsiteX66" fmla="*/ 3381376 w 4486276"/>
                <a:gd name="connsiteY66" fmla="*/ 269081 h 635794"/>
                <a:gd name="connsiteX67" fmla="*/ 3424238 w 4486276"/>
                <a:gd name="connsiteY67" fmla="*/ 264319 h 635794"/>
                <a:gd name="connsiteX68" fmla="*/ 3433763 w 4486276"/>
                <a:gd name="connsiteY68" fmla="*/ 247650 h 635794"/>
                <a:gd name="connsiteX69" fmla="*/ 3440907 w 4486276"/>
                <a:gd name="connsiteY69" fmla="*/ 240506 h 635794"/>
                <a:gd name="connsiteX70" fmla="*/ 3440907 w 4486276"/>
                <a:gd name="connsiteY70" fmla="*/ 240506 h 635794"/>
                <a:gd name="connsiteX71" fmla="*/ 3459957 w 4486276"/>
                <a:gd name="connsiteY71" fmla="*/ 285750 h 635794"/>
                <a:gd name="connsiteX72" fmla="*/ 3462338 w 4486276"/>
                <a:gd name="connsiteY72" fmla="*/ 309562 h 635794"/>
                <a:gd name="connsiteX73" fmla="*/ 3481388 w 4486276"/>
                <a:gd name="connsiteY73" fmla="*/ 354806 h 635794"/>
                <a:gd name="connsiteX74" fmla="*/ 3502819 w 4486276"/>
                <a:gd name="connsiteY74" fmla="*/ 404812 h 635794"/>
                <a:gd name="connsiteX75" fmla="*/ 3529013 w 4486276"/>
                <a:gd name="connsiteY75" fmla="*/ 464344 h 635794"/>
                <a:gd name="connsiteX76" fmla="*/ 3557588 w 4486276"/>
                <a:gd name="connsiteY76" fmla="*/ 519112 h 635794"/>
                <a:gd name="connsiteX77" fmla="*/ 3579019 w 4486276"/>
                <a:gd name="connsiteY77" fmla="*/ 566737 h 635794"/>
                <a:gd name="connsiteX78" fmla="*/ 3590926 w 4486276"/>
                <a:gd name="connsiteY78" fmla="*/ 507206 h 635794"/>
                <a:gd name="connsiteX79" fmla="*/ 3598069 w 4486276"/>
                <a:gd name="connsiteY79" fmla="*/ 442912 h 635794"/>
                <a:gd name="connsiteX80" fmla="*/ 3607594 w 4486276"/>
                <a:gd name="connsiteY80" fmla="*/ 385762 h 635794"/>
                <a:gd name="connsiteX81" fmla="*/ 3619501 w 4486276"/>
                <a:gd name="connsiteY81" fmla="*/ 326231 h 635794"/>
                <a:gd name="connsiteX82" fmla="*/ 3614738 w 4486276"/>
                <a:gd name="connsiteY82" fmla="*/ 278606 h 635794"/>
                <a:gd name="connsiteX83" fmla="*/ 3612357 w 4486276"/>
                <a:gd name="connsiteY83" fmla="*/ 240506 h 635794"/>
                <a:gd name="connsiteX84" fmla="*/ 3609976 w 4486276"/>
                <a:gd name="connsiteY84" fmla="*/ 207169 h 635794"/>
                <a:gd name="connsiteX85" fmla="*/ 3614738 w 4486276"/>
                <a:gd name="connsiteY85" fmla="*/ 159544 h 635794"/>
                <a:gd name="connsiteX86" fmla="*/ 3626644 w 4486276"/>
                <a:gd name="connsiteY86" fmla="*/ 126206 h 635794"/>
                <a:gd name="connsiteX87" fmla="*/ 3643313 w 4486276"/>
                <a:gd name="connsiteY87" fmla="*/ 104775 h 635794"/>
                <a:gd name="connsiteX88" fmla="*/ 3669507 w 4486276"/>
                <a:gd name="connsiteY88" fmla="*/ 100012 h 635794"/>
                <a:gd name="connsiteX89" fmla="*/ 3679032 w 4486276"/>
                <a:gd name="connsiteY89" fmla="*/ 121444 h 635794"/>
                <a:gd name="connsiteX90" fmla="*/ 3683794 w 4486276"/>
                <a:gd name="connsiteY90" fmla="*/ 145256 h 635794"/>
                <a:gd name="connsiteX91" fmla="*/ 3671888 w 4486276"/>
                <a:gd name="connsiteY91" fmla="*/ 185737 h 635794"/>
                <a:gd name="connsiteX92" fmla="*/ 3655219 w 4486276"/>
                <a:gd name="connsiteY92" fmla="*/ 214312 h 635794"/>
                <a:gd name="connsiteX93" fmla="*/ 3650457 w 4486276"/>
                <a:gd name="connsiteY93" fmla="*/ 230981 h 635794"/>
                <a:gd name="connsiteX94" fmla="*/ 3664744 w 4486276"/>
                <a:gd name="connsiteY94" fmla="*/ 259556 h 635794"/>
                <a:gd name="connsiteX95" fmla="*/ 3688557 w 4486276"/>
                <a:gd name="connsiteY95" fmla="*/ 321469 h 635794"/>
                <a:gd name="connsiteX96" fmla="*/ 3714751 w 4486276"/>
                <a:gd name="connsiteY96" fmla="*/ 376237 h 635794"/>
                <a:gd name="connsiteX97" fmla="*/ 3726657 w 4486276"/>
                <a:gd name="connsiteY97" fmla="*/ 400050 h 635794"/>
                <a:gd name="connsiteX98" fmla="*/ 3798094 w 4486276"/>
                <a:gd name="connsiteY98" fmla="*/ 381000 h 635794"/>
                <a:gd name="connsiteX99" fmla="*/ 3829051 w 4486276"/>
                <a:gd name="connsiteY99" fmla="*/ 371475 h 635794"/>
                <a:gd name="connsiteX100" fmla="*/ 3850482 w 4486276"/>
                <a:gd name="connsiteY100" fmla="*/ 340519 h 635794"/>
                <a:gd name="connsiteX101" fmla="*/ 3876676 w 4486276"/>
                <a:gd name="connsiteY101" fmla="*/ 290512 h 635794"/>
                <a:gd name="connsiteX102" fmla="*/ 3876676 w 4486276"/>
                <a:gd name="connsiteY102" fmla="*/ 290512 h 635794"/>
                <a:gd name="connsiteX103" fmla="*/ 3881438 w 4486276"/>
                <a:gd name="connsiteY103" fmla="*/ 211931 h 635794"/>
                <a:gd name="connsiteX104" fmla="*/ 3886201 w 4486276"/>
                <a:gd name="connsiteY104" fmla="*/ 178594 h 635794"/>
                <a:gd name="connsiteX105" fmla="*/ 3907632 w 4486276"/>
                <a:gd name="connsiteY105" fmla="*/ 161925 h 635794"/>
                <a:gd name="connsiteX106" fmla="*/ 3907632 w 4486276"/>
                <a:gd name="connsiteY106" fmla="*/ 161925 h 635794"/>
                <a:gd name="connsiteX107" fmla="*/ 3943351 w 4486276"/>
                <a:gd name="connsiteY107" fmla="*/ 176212 h 635794"/>
                <a:gd name="connsiteX108" fmla="*/ 3952876 w 4486276"/>
                <a:gd name="connsiteY108" fmla="*/ 226219 h 635794"/>
                <a:gd name="connsiteX109" fmla="*/ 3957638 w 4486276"/>
                <a:gd name="connsiteY109" fmla="*/ 280987 h 635794"/>
                <a:gd name="connsiteX110" fmla="*/ 3957638 w 4486276"/>
                <a:gd name="connsiteY110" fmla="*/ 319087 h 635794"/>
                <a:gd name="connsiteX111" fmla="*/ 3957638 w 4486276"/>
                <a:gd name="connsiteY111" fmla="*/ 347662 h 635794"/>
                <a:gd name="connsiteX112" fmla="*/ 3979069 w 4486276"/>
                <a:gd name="connsiteY112" fmla="*/ 392906 h 635794"/>
                <a:gd name="connsiteX113" fmla="*/ 4005263 w 4486276"/>
                <a:gd name="connsiteY113" fmla="*/ 464344 h 635794"/>
                <a:gd name="connsiteX114" fmla="*/ 4031457 w 4486276"/>
                <a:gd name="connsiteY114" fmla="*/ 519112 h 635794"/>
                <a:gd name="connsiteX115" fmla="*/ 4050507 w 4486276"/>
                <a:gd name="connsiteY115" fmla="*/ 564356 h 635794"/>
                <a:gd name="connsiteX116" fmla="*/ 4071938 w 4486276"/>
                <a:gd name="connsiteY116" fmla="*/ 611981 h 635794"/>
                <a:gd name="connsiteX117" fmla="*/ 4081463 w 4486276"/>
                <a:gd name="connsiteY117" fmla="*/ 631031 h 635794"/>
                <a:gd name="connsiteX118" fmla="*/ 4110038 w 4486276"/>
                <a:gd name="connsiteY118" fmla="*/ 635794 h 635794"/>
                <a:gd name="connsiteX119" fmla="*/ 4124326 w 4486276"/>
                <a:gd name="connsiteY119" fmla="*/ 635794 h 635794"/>
                <a:gd name="connsiteX120" fmla="*/ 4160044 w 4486276"/>
                <a:gd name="connsiteY120" fmla="*/ 590550 h 635794"/>
                <a:gd name="connsiteX121" fmla="*/ 4176713 w 4486276"/>
                <a:gd name="connsiteY121" fmla="*/ 538162 h 635794"/>
                <a:gd name="connsiteX122" fmla="*/ 4193382 w 4486276"/>
                <a:gd name="connsiteY122" fmla="*/ 483394 h 635794"/>
                <a:gd name="connsiteX123" fmla="*/ 4212432 w 4486276"/>
                <a:gd name="connsiteY123" fmla="*/ 435769 h 635794"/>
                <a:gd name="connsiteX124" fmla="*/ 4233863 w 4486276"/>
                <a:gd name="connsiteY124" fmla="*/ 388144 h 635794"/>
                <a:gd name="connsiteX125" fmla="*/ 4250532 w 4486276"/>
                <a:gd name="connsiteY125" fmla="*/ 359569 h 635794"/>
                <a:gd name="connsiteX126" fmla="*/ 4248151 w 4486276"/>
                <a:gd name="connsiteY126" fmla="*/ 321469 h 635794"/>
                <a:gd name="connsiteX127" fmla="*/ 4233863 w 4486276"/>
                <a:gd name="connsiteY127" fmla="*/ 278606 h 635794"/>
                <a:gd name="connsiteX128" fmla="*/ 4226719 w 4486276"/>
                <a:gd name="connsiteY128" fmla="*/ 247650 h 635794"/>
                <a:gd name="connsiteX129" fmla="*/ 4219576 w 4486276"/>
                <a:gd name="connsiteY129" fmla="*/ 223837 h 635794"/>
                <a:gd name="connsiteX130" fmla="*/ 4224338 w 4486276"/>
                <a:gd name="connsiteY130" fmla="*/ 188119 h 635794"/>
                <a:gd name="connsiteX131" fmla="*/ 4229101 w 4486276"/>
                <a:gd name="connsiteY131" fmla="*/ 171450 h 635794"/>
                <a:gd name="connsiteX132" fmla="*/ 4250532 w 4486276"/>
                <a:gd name="connsiteY132" fmla="*/ 171450 h 635794"/>
                <a:gd name="connsiteX133" fmla="*/ 4262438 w 4486276"/>
                <a:gd name="connsiteY133" fmla="*/ 190500 h 635794"/>
                <a:gd name="connsiteX134" fmla="*/ 4279107 w 4486276"/>
                <a:gd name="connsiteY134" fmla="*/ 238125 h 635794"/>
                <a:gd name="connsiteX135" fmla="*/ 4291013 w 4486276"/>
                <a:gd name="connsiteY135" fmla="*/ 295275 h 635794"/>
                <a:gd name="connsiteX136" fmla="*/ 4295776 w 4486276"/>
                <a:gd name="connsiteY136" fmla="*/ 319087 h 635794"/>
                <a:gd name="connsiteX137" fmla="*/ 4321969 w 4486276"/>
                <a:gd name="connsiteY137" fmla="*/ 316706 h 635794"/>
                <a:gd name="connsiteX138" fmla="*/ 4338638 w 4486276"/>
                <a:gd name="connsiteY138" fmla="*/ 307181 h 635794"/>
                <a:gd name="connsiteX139" fmla="*/ 4348163 w 4486276"/>
                <a:gd name="connsiteY139" fmla="*/ 283369 h 635794"/>
                <a:gd name="connsiteX140" fmla="*/ 4348163 w 4486276"/>
                <a:gd name="connsiteY140" fmla="*/ 280987 h 635794"/>
                <a:gd name="connsiteX141" fmla="*/ 4364832 w 4486276"/>
                <a:gd name="connsiteY141" fmla="*/ 300037 h 635794"/>
                <a:gd name="connsiteX142" fmla="*/ 4367213 w 4486276"/>
                <a:gd name="connsiteY142" fmla="*/ 330994 h 635794"/>
                <a:gd name="connsiteX143" fmla="*/ 4391026 w 4486276"/>
                <a:gd name="connsiteY143" fmla="*/ 366712 h 635794"/>
                <a:gd name="connsiteX144" fmla="*/ 4419601 w 4486276"/>
                <a:gd name="connsiteY144" fmla="*/ 414337 h 635794"/>
                <a:gd name="connsiteX145" fmla="*/ 4445794 w 4486276"/>
                <a:gd name="connsiteY145" fmla="*/ 423862 h 635794"/>
                <a:gd name="connsiteX146" fmla="*/ 4486276 w 4486276"/>
                <a:gd name="connsiteY146" fmla="*/ 419100 h 635794"/>
                <a:gd name="connsiteX147" fmla="*/ 4474369 w 4486276"/>
                <a:gd name="connsiteY147" fmla="*/ 338137 h 635794"/>
                <a:gd name="connsiteX148" fmla="*/ 4441032 w 4486276"/>
                <a:gd name="connsiteY148" fmla="*/ 185737 h 635794"/>
                <a:gd name="connsiteX0" fmla="*/ 4441032 w 4486276"/>
                <a:gd name="connsiteY0" fmla="*/ 185737 h 635794"/>
                <a:gd name="connsiteX1" fmla="*/ 4362451 w 4486276"/>
                <a:gd name="connsiteY1" fmla="*/ 138112 h 635794"/>
                <a:gd name="connsiteX2" fmla="*/ 4319588 w 4486276"/>
                <a:gd name="connsiteY2" fmla="*/ 114300 h 635794"/>
                <a:gd name="connsiteX3" fmla="*/ 4283869 w 4486276"/>
                <a:gd name="connsiteY3" fmla="*/ 97631 h 635794"/>
                <a:gd name="connsiteX4" fmla="*/ 4243388 w 4486276"/>
                <a:gd name="connsiteY4" fmla="*/ 102394 h 635794"/>
                <a:gd name="connsiteX5" fmla="*/ 4171951 w 4486276"/>
                <a:gd name="connsiteY5" fmla="*/ 97631 h 635794"/>
                <a:gd name="connsiteX6" fmla="*/ 4090988 w 4486276"/>
                <a:gd name="connsiteY6" fmla="*/ 95250 h 635794"/>
                <a:gd name="connsiteX7" fmla="*/ 4010026 w 4486276"/>
                <a:gd name="connsiteY7" fmla="*/ 85725 h 635794"/>
                <a:gd name="connsiteX8" fmla="*/ 3914776 w 4486276"/>
                <a:gd name="connsiteY8" fmla="*/ 76200 h 635794"/>
                <a:gd name="connsiteX9" fmla="*/ 3840957 w 4486276"/>
                <a:gd name="connsiteY9" fmla="*/ 69056 h 635794"/>
                <a:gd name="connsiteX10" fmla="*/ 3764757 w 4486276"/>
                <a:gd name="connsiteY10" fmla="*/ 64294 h 635794"/>
                <a:gd name="connsiteX11" fmla="*/ 3674269 w 4486276"/>
                <a:gd name="connsiteY11" fmla="*/ 61912 h 635794"/>
                <a:gd name="connsiteX12" fmla="*/ 3588544 w 4486276"/>
                <a:gd name="connsiteY12" fmla="*/ 57150 h 635794"/>
                <a:gd name="connsiteX13" fmla="*/ 3529013 w 4486276"/>
                <a:gd name="connsiteY13" fmla="*/ 50006 h 635794"/>
                <a:gd name="connsiteX14" fmla="*/ 3421857 w 4486276"/>
                <a:gd name="connsiteY14" fmla="*/ 30956 h 635794"/>
                <a:gd name="connsiteX15" fmla="*/ 3343276 w 4486276"/>
                <a:gd name="connsiteY15" fmla="*/ 19050 h 635794"/>
                <a:gd name="connsiteX16" fmla="*/ 3233738 w 4486276"/>
                <a:gd name="connsiteY16" fmla="*/ 0 h 635794"/>
                <a:gd name="connsiteX17" fmla="*/ 0 w 4486276"/>
                <a:gd name="connsiteY17" fmla="*/ 4763 h 635794"/>
                <a:gd name="connsiteX18" fmla="*/ 59532 w 4486276"/>
                <a:gd name="connsiteY18" fmla="*/ 26194 h 635794"/>
                <a:gd name="connsiteX19" fmla="*/ 150019 w 4486276"/>
                <a:gd name="connsiteY19" fmla="*/ 40481 h 635794"/>
                <a:gd name="connsiteX20" fmla="*/ 640557 w 4486276"/>
                <a:gd name="connsiteY20" fmla="*/ 52387 h 635794"/>
                <a:gd name="connsiteX21" fmla="*/ 757238 w 4486276"/>
                <a:gd name="connsiteY21" fmla="*/ 64294 h 635794"/>
                <a:gd name="connsiteX22" fmla="*/ 907257 w 4486276"/>
                <a:gd name="connsiteY22" fmla="*/ 64294 h 635794"/>
                <a:gd name="connsiteX23" fmla="*/ 1050132 w 4486276"/>
                <a:gd name="connsiteY23" fmla="*/ 66675 h 635794"/>
                <a:gd name="connsiteX24" fmla="*/ 1214438 w 4486276"/>
                <a:gd name="connsiteY24" fmla="*/ 66675 h 635794"/>
                <a:gd name="connsiteX25" fmla="*/ 1373982 w 4486276"/>
                <a:gd name="connsiteY25" fmla="*/ 73819 h 635794"/>
                <a:gd name="connsiteX26" fmla="*/ 1526382 w 4486276"/>
                <a:gd name="connsiteY26" fmla="*/ 78581 h 635794"/>
                <a:gd name="connsiteX27" fmla="*/ 1612107 w 4486276"/>
                <a:gd name="connsiteY27" fmla="*/ 76200 h 635794"/>
                <a:gd name="connsiteX28" fmla="*/ 1754982 w 4486276"/>
                <a:gd name="connsiteY28" fmla="*/ 71437 h 635794"/>
                <a:gd name="connsiteX29" fmla="*/ 1916907 w 4486276"/>
                <a:gd name="connsiteY29" fmla="*/ 76200 h 635794"/>
                <a:gd name="connsiteX30" fmla="*/ 2038351 w 4486276"/>
                <a:gd name="connsiteY30" fmla="*/ 76200 h 635794"/>
                <a:gd name="connsiteX31" fmla="*/ 2093119 w 4486276"/>
                <a:gd name="connsiteY31" fmla="*/ 78581 h 635794"/>
                <a:gd name="connsiteX32" fmla="*/ 2112169 w 4486276"/>
                <a:gd name="connsiteY32" fmla="*/ 59531 h 635794"/>
                <a:gd name="connsiteX33" fmla="*/ 2128838 w 4486276"/>
                <a:gd name="connsiteY33" fmla="*/ 54769 h 635794"/>
                <a:gd name="connsiteX34" fmla="*/ 2140744 w 4486276"/>
                <a:gd name="connsiteY34" fmla="*/ 66675 h 635794"/>
                <a:gd name="connsiteX35" fmla="*/ 2159794 w 4486276"/>
                <a:gd name="connsiteY35" fmla="*/ 88106 h 635794"/>
                <a:gd name="connsiteX36" fmla="*/ 2205038 w 4486276"/>
                <a:gd name="connsiteY36" fmla="*/ 116681 h 635794"/>
                <a:gd name="connsiteX37" fmla="*/ 2257426 w 4486276"/>
                <a:gd name="connsiteY37" fmla="*/ 140494 h 635794"/>
                <a:gd name="connsiteX38" fmla="*/ 2314576 w 4486276"/>
                <a:gd name="connsiteY38" fmla="*/ 147637 h 635794"/>
                <a:gd name="connsiteX39" fmla="*/ 2357438 w 4486276"/>
                <a:gd name="connsiteY39" fmla="*/ 150019 h 635794"/>
                <a:gd name="connsiteX40" fmla="*/ 2428876 w 4486276"/>
                <a:gd name="connsiteY40" fmla="*/ 138112 h 635794"/>
                <a:gd name="connsiteX41" fmla="*/ 2462213 w 4486276"/>
                <a:gd name="connsiteY41" fmla="*/ 133350 h 635794"/>
                <a:gd name="connsiteX42" fmla="*/ 2483644 w 4486276"/>
                <a:gd name="connsiteY42" fmla="*/ 202406 h 635794"/>
                <a:gd name="connsiteX43" fmla="*/ 2566988 w 4486276"/>
                <a:gd name="connsiteY43" fmla="*/ 147637 h 635794"/>
                <a:gd name="connsiteX44" fmla="*/ 2583657 w 4486276"/>
                <a:gd name="connsiteY44" fmla="*/ 195262 h 635794"/>
                <a:gd name="connsiteX45" fmla="*/ 2645569 w 4486276"/>
                <a:gd name="connsiteY45" fmla="*/ 202406 h 635794"/>
                <a:gd name="connsiteX46" fmla="*/ 2733676 w 4486276"/>
                <a:gd name="connsiteY46" fmla="*/ 204787 h 635794"/>
                <a:gd name="connsiteX47" fmla="*/ 2802732 w 4486276"/>
                <a:gd name="connsiteY47" fmla="*/ 207169 h 635794"/>
                <a:gd name="connsiteX48" fmla="*/ 2824163 w 4486276"/>
                <a:gd name="connsiteY48" fmla="*/ 211931 h 635794"/>
                <a:gd name="connsiteX49" fmla="*/ 2881313 w 4486276"/>
                <a:gd name="connsiteY49" fmla="*/ 238125 h 635794"/>
                <a:gd name="connsiteX50" fmla="*/ 2936082 w 4486276"/>
                <a:gd name="connsiteY50" fmla="*/ 259556 h 635794"/>
                <a:gd name="connsiteX51" fmla="*/ 2974182 w 4486276"/>
                <a:gd name="connsiteY51" fmla="*/ 304800 h 635794"/>
                <a:gd name="connsiteX52" fmla="*/ 2981326 w 4486276"/>
                <a:gd name="connsiteY52" fmla="*/ 266700 h 635794"/>
                <a:gd name="connsiteX53" fmla="*/ 2969419 w 4486276"/>
                <a:gd name="connsiteY53" fmla="*/ 216694 h 635794"/>
                <a:gd name="connsiteX54" fmla="*/ 2967038 w 4486276"/>
                <a:gd name="connsiteY54" fmla="*/ 176212 h 635794"/>
                <a:gd name="connsiteX55" fmla="*/ 2971801 w 4486276"/>
                <a:gd name="connsiteY55" fmla="*/ 133350 h 635794"/>
                <a:gd name="connsiteX56" fmla="*/ 2983707 w 4486276"/>
                <a:gd name="connsiteY56" fmla="*/ 109537 h 635794"/>
                <a:gd name="connsiteX57" fmla="*/ 3009901 w 4486276"/>
                <a:gd name="connsiteY57" fmla="*/ 100012 h 635794"/>
                <a:gd name="connsiteX58" fmla="*/ 3024188 w 4486276"/>
                <a:gd name="connsiteY58" fmla="*/ 128587 h 635794"/>
                <a:gd name="connsiteX59" fmla="*/ 3031332 w 4486276"/>
                <a:gd name="connsiteY59" fmla="*/ 157162 h 635794"/>
                <a:gd name="connsiteX60" fmla="*/ 3038476 w 4486276"/>
                <a:gd name="connsiteY60" fmla="*/ 202406 h 635794"/>
                <a:gd name="connsiteX61" fmla="*/ 3098007 w 4486276"/>
                <a:gd name="connsiteY61" fmla="*/ 223837 h 635794"/>
                <a:gd name="connsiteX62" fmla="*/ 3138488 w 4486276"/>
                <a:gd name="connsiteY62" fmla="*/ 242887 h 635794"/>
                <a:gd name="connsiteX63" fmla="*/ 3202782 w 4486276"/>
                <a:gd name="connsiteY63" fmla="*/ 221456 h 635794"/>
                <a:gd name="connsiteX64" fmla="*/ 3257551 w 4486276"/>
                <a:gd name="connsiteY64" fmla="*/ 216694 h 635794"/>
                <a:gd name="connsiteX65" fmla="*/ 3305176 w 4486276"/>
                <a:gd name="connsiteY65" fmla="*/ 230981 h 635794"/>
                <a:gd name="connsiteX66" fmla="*/ 3352801 w 4486276"/>
                <a:gd name="connsiteY66" fmla="*/ 261937 h 635794"/>
                <a:gd name="connsiteX67" fmla="*/ 3381376 w 4486276"/>
                <a:gd name="connsiteY67" fmla="*/ 269081 h 635794"/>
                <a:gd name="connsiteX68" fmla="*/ 3424238 w 4486276"/>
                <a:gd name="connsiteY68" fmla="*/ 264319 h 635794"/>
                <a:gd name="connsiteX69" fmla="*/ 3433763 w 4486276"/>
                <a:gd name="connsiteY69" fmla="*/ 247650 h 635794"/>
                <a:gd name="connsiteX70" fmla="*/ 3440907 w 4486276"/>
                <a:gd name="connsiteY70" fmla="*/ 240506 h 635794"/>
                <a:gd name="connsiteX71" fmla="*/ 3440907 w 4486276"/>
                <a:gd name="connsiteY71" fmla="*/ 240506 h 635794"/>
                <a:gd name="connsiteX72" fmla="*/ 3459957 w 4486276"/>
                <a:gd name="connsiteY72" fmla="*/ 285750 h 635794"/>
                <a:gd name="connsiteX73" fmla="*/ 3462338 w 4486276"/>
                <a:gd name="connsiteY73" fmla="*/ 309562 h 635794"/>
                <a:gd name="connsiteX74" fmla="*/ 3481388 w 4486276"/>
                <a:gd name="connsiteY74" fmla="*/ 354806 h 635794"/>
                <a:gd name="connsiteX75" fmla="*/ 3502819 w 4486276"/>
                <a:gd name="connsiteY75" fmla="*/ 404812 h 635794"/>
                <a:gd name="connsiteX76" fmla="*/ 3529013 w 4486276"/>
                <a:gd name="connsiteY76" fmla="*/ 464344 h 635794"/>
                <a:gd name="connsiteX77" fmla="*/ 3557588 w 4486276"/>
                <a:gd name="connsiteY77" fmla="*/ 519112 h 635794"/>
                <a:gd name="connsiteX78" fmla="*/ 3579019 w 4486276"/>
                <a:gd name="connsiteY78" fmla="*/ 566737 h 635794"/>
                <a:gd name="connsiteX79" fmla="*/ 3590926 w 4486276"/>
                <a:gd name="connsiteY79" fmla="*/ 507206 h 635794"/>
                <a:gd name="connsiteX80" fmla="*/ 3598069 w 4486276"/>
                <a:gd name="connsiteY80" fmla="*/ 442912 h 635794"/>
                <a:gd name="connsiteX81" fmla="*/ 3607594 w 4486276"/>
                <a:gd name="connsiteY81" fmla="*/ 385762 h 635794"/>
                <a:gd name="connsiteX82" fmla="*/ 3619501 w 4486276"/>
                <a:gd name="connsiteY82" fmla="*/ 326231 h 635794"/>
                <a:gd name="connsiteX83" fmla="*/ 3614738 w 4486276"/>
                <a:gd name="connsiteY83" fmla="*/ 278606 h 635794"/>
                <a:gd name="connsiteX84" fmla="*/ 3612357 w 4486276"/>
                <a:gd name="connsiteY84" fmla="*/ 240506 h 635794"/>
                <a:gd name="connsiteX85" fmla="*/ 3609976 w 4486276"/>
                <a:gd name="connsiteY85" fmla="*/ 207169 h 635794"/>
                <a:gd name="connsiteX86" fmla="*/ 3614738 w 4486276"/>
                <a:gd name="connsiteY86" fmla="*/ 159544 h 635794"/>
                <a:gd name="connsiteX87" fmla="*/ 3626644 w 4486276"/>
                <a:gd name="connsiteY87" fmla="*/ 126206 h 635794"/>
                <a:gd name="connsiteX88" fmla="*/ 3643313 w 4486276"/>
                <a:gd name="connsiteY88" fmla="*/ 104775 h 635794"/>
                <a:gd name="connsiteX89" fmla="*/ 3669507 w 4486276"/>
                <a:gd name="connsiteY89" fmla="*/ 100012 h 635794"/>
                <a:gd name="connsiteX90" fmla="*/ 3679032 w 4486276"/>
                <a:gd name="connsiteY90" fmla="*/ 121444 h 635794"/>
                <a:gd name="connsiteX91" fmla="*/ 3683794 w 4486276"/>
                <a:gd name="connsiteY91" fmla="*/ 145256 h 635794"/>
                <a:gd name="connsiteX92" fmla="*/ 3671888 w 4486276"/>
                <a:gd name="connsiteY92" fmla="*/ 185737 h 635794"/>
                <a:gd name="connsiteX93" fmla="*/ 3655219 w 4486276"/>
                <a:gd name="connsiteY93" fmla="*/ 214312 h 635794"/>
                <a:gd name="connsiteX94" fmla="*/ 3650457 w 4486276"/>
                <a:gd name="connsiteY94" fmla="*/ 230981 h 635794"/>
                <a:gd name="connsiteX95" fmla="*/ 3664744 w 4486276"/>
                <a:gd name="connsiteY95" fmla="*/ 259556 h 635794"/>
                <a:gd name="connsiteX96" fmla="*/ 3688557 w 4486276"/>
                <a:gd name="connsiteY96" fmla="*/ 321469 h 635794"/>
                <a:gd name="connsiteX97" fmla="*/ 3714751 w 4486276"/>
                <a:gd name="connsiteY97" fmla="*/ 376237 h 635794"/>
                <a:gd name="connsiteX98" fmla="*/ 3726657 w 4486276"/>
                <a:gd name="connsiteY98" fmla="*/ 400050 h 635794"/>
                <a:gd name="connsiteX99" fmla="*/ 3798094 w 4486276"/>
                <a:gd name="connsiteY99" fmla="*/ 381000 h 635794"/>
                <a:gd name="connsiteX100" fmla="*/ 3829051 w 4486276"/>
                <a:gd name="connsiteY100" fmla="*/ 371475 h 635794"/>
                <a:gd name="connsiteX101" fmla="*/ 3850482 w 4486276"/>
                <a:gd name="connsiteY101" fmla="*/ 340519 h 635794"/>
                <a:gd name="connsiteX102" fmla="*/ 3876676 w 4486276"/>
                <a:gd name="connsiteY102" fmla="*/ 290512 h 635794"/>
                <a:gd name="connsiteX103" fmla="*/ 3876676 w 4486276"/>
                <a:gd name="connsiteY103" fmla="*/ 290512 h 635794"/>
                <a:gd name="connsiteX104" fmla="*/ 3881438 w 4486276"/>
                <a:gd name="connsiteY104" fmla="*/ 211931 h 635794"/>
                <a:gd name="connsiteX105" fmla="*/ 3886201 w 4486276"/>
                <a:gd name="connsiteY105" fmla="*/ 178594 h 635794"/>
                <a:gd name="connsiteX106" fmla="*/ 3907632 w 4486276"/>
                <a:gd name="connsiteY106" fmla="*/ 161925 h 635794"/>
                <a:gd name="connsiteX107" fmla="*/ 3907632 w 4486276"/>
                <a:gd name="connsiteY107" fmla="*/ 161925 h 635794"/>
                <a:gd name="connsiteX108" fmla="*/ 3943351 w 4486276"/>
                <a:gd name="connsiteY108" fmla="*/ 176212 h 635794"/>
                <a:gd name="connsiteX109" fmla="*/ 3952876 w 4486276"/>
                <a:gd name="connsiteY109" fmla="*/ 226219 h 635794"/>
                <a:gd name="connsiteX110" fmla="*/ 3957638 w 4486276"/>
                <a:gd name="connsiteY110" fmla="*/ 280987 h 635794"/>
                <a:gd name="connsiteX111" fmla="*/ 3957638 w 4486276"/>
                <a:gd name="connsiteY111" fmla="*/ 319087 h 635794"/>
                <a:gd name="connsiteX112" fmla="*/ 3957638 w 4486276"/>
                <a:gd name="connsiteY112" fmla="*/ 347662 h 635794"/>
                <a:gd name="connsiteX113" fmla="*/ 3979069 w 4486276"/>
                <a:gd name="connsiteY113" fmla="*/ 392906 h 635794"/>
                <a:gd name="connsiteX114" fmla="*/ 4005263 w 4486276"/>
                <a:gd name="connsiteY114" fmla="*/ 464344 h 635794"/>
                <a:gd name="connsiteX115" fmla="*/ 4031457 w 4486276"/>
                <a:gd name="connsiteY115" fmla="*/ 519112 h 635794"/>
                <a:gd name="connsiteX116" fmla="*/ 4050507 w 4486276"/>
                <a:gd name="connsiteY116" fmla="*/ 564356 h 635794"/>
                <a:gd name="connsiteX117" fmla="*/ 4071938 w 4486276"/>
                <a:gd name="connsiteY117" fmla="*/ 611981 h 635794"/>
                <a:gd name="connsiteX118" fmla="*/ 4081463 w 4486276"/>
                <a:gd name="connsiteY118" fmla="*/ 631031 h 635794"/>
                <a:gd name="connsiteX119" fmla="*/ 4110038 w 4486276"/>
                <a:gd name="connsiteY119" fmla="*/ 635794 h 635794"/>
                <a:gd name="connsiteX120" fmla="*/ 4124326 w 4486276"/>
                <a:gd name="connsiteY120" fmla="*/ 635794 h 635794"/>
                <a:gd name="connsiteX121" fmla="*/ 4160044 w 4486276"/>
                <a:gd name="connsiteY121" fmla="*/ 590550 h 635794"/>
                <a:gd name="connsiteX122" fmla="*/ 4176713 w 4486276"/>
                <a:gd name="connsiteY122" fmla="*/ 538162 h 635794"/>
                <a:gd name="connsiteX123" fmla="*/ 4193382 w 4486276"/>
                <a:gd name="connsiteY123" fmla="*/ 483394 h 635794"/>
                <a:gd name="connsiteX124" fmla="*/ 4212432 w 4486276"/>
                <a:gd name="connsiteY124" fmla="*/ 435769 h 635794"/>
                <a:gd name="connsiteX125" fmla="*/ 4233863 w 4486276"/>
                <a:gd name="connsiteY125" fmla="*/ 388144 h 635794"/>
                <a:gd name="connsiteX126" fmla="*/ 4250532 w 4486276"/>
                <a:gd name="connsiteY126" fmla="*/ 359569 h 635794"/>
                <a:gd name="connsiteX127" fmla="*/ 4248151 w 4486276"/>
                <a:gd name="connsiteY127" fmla="*/ 321469 h 635794"/>
                <a:gd name="connsiteX128" fmla="*/ 4233863 w 4486276"/>
                <a:gd name="connsiteY128" fmla="*/ 278606 h 635794"/>
                <a:gd name="connsiteX129" fmla="*/ 4226719 w 4486276"/>
                <a:gd name="connsiteY129" fmla="*/ 247650 h 635794"/>
                <a:gd name="connsiteX130" fmla="*/ 4219576 w 4486276"/>
                <a:gd name="connsiteY130" fmla="*/ 223837 h 635794"/>
                <a:gd name="connsiteX131" fmla="*/ 4224338 w 4486276"/>
                <a:gd name="connsiteY131" fmla="*/ 188119 h 635794"/>
                <a:gd name="connsiteX132" fmla="*/ 4229101 w 4486276"/>
                <a:gd name="connsiteY132" fmla="*/ 171450 h 635794"/>
                <a:gd name="connsiteX133" fmla="*/ 4250532 w 4486276"/>
                <a:gd name="connsiteY133" fmla="*/ 171450 h 635794"/>
                <a:gd name="connsiteX134" fmla="*/ 4262438 w 4486276"/>
                <a:gd name="connsiteY134" fmla="*/ 190500 h 635794"/>
                <a:gd name="connsiteX135" fmla="*/ 4279107 w 4486276"/>
                <a:gd name="connsiteY135" fmla="*/ 238125 h 635794"/>
                <a:gd name="connsiteX136" fmla="*/ 4291013 w 4486276"/>
                <a:gd name="connsiteY136" fmla="*/ 295275 h 635794"/>
                <a:gd name="connsiteX137" fmla="*/ 4295776 w 4486276"/>
                <a:gd name="connsiteY137" fmla="*/ 319087 h 635794"/>
                <a:gd name="connsiteX138" fmla="*/ 4321969 w 4486276"/>
                <a:gd name="connsiteY138" fmla="*/ 316706 h 635794"/>
                <a:gd name="connsiteX139" fmla="*/ 4338638 w 4486276"/>
                <a:gd name="connsiteY139" fmla="*/ 307181 h 635794"/>
                <a:gd name="connsiteX140" fmla="*/ 4348163 w 4486276"/>
                <a:gd name="connsiteY140" fmla="*/ 283369 h 635794"/>
                <a:gd name="connsiteX141" fmla="*/ 4348163 w 4486276"/>
                <a:gd name="connsiteY141" fmla="*/ 280987 h 635794"/>
                <a:gd name="connsiteX142" fmla="*/ 4364832 w 4486276"/>
                <a:gd name="connsiteY142" fmla="*/ 300037 h 635794"/>
                <a:gd name="connsiteX143" fmla="*/ 4367213 w 4486276"/>
                <a:gd name="connsiteY143" fmla="*/ 330994 h 635794"/>
                <a:gd name="connsiteX144" fmla="*/ 4391026 w 4486276"/>
                <a:gd name="connsiteY144" fmla="*/ 366712 h 635794"/>
                <a:gd name="connsiteX145" fmla="*/ 4419601 w 4486276"/>
                <a:gd name="connsiteY145" fmla="*/ 414337 h 635794"/>
                <a:gd name="connsiteX146" fmla="*/ 4445794 w 4486276"/>
                <a:gd name="connsiteY146" fmla="*/ 423862 h 635794"/>
                <a:gd name="connsiteX147" fmla="*/ 4486276 w 4486276"/>
                <a:gd name="connsiteY147" fmla="*/ 419100 h 635794"/>
                <a:gd name="connsiteX148" fmla="*/ 4474369 w 4486276"/>
                <a:gd name="connsiteY148" fmla="*/ 338137 h 635794"/>
                <a:gd name="connsiteX149" fmla="*/ 4441032 w 4486276"/>
                <a:gd name="connsiteY149" fmla="*/ 185737 h 635794"/>
                <a:gd name="connsiteX0" fmla="*/ 4441032 w 4486276"/>
                <a:gd name="connsiteY0" fmla="*/ 185737 h 635794"/>
                <a:gd name="connsiteX1" fmla="*/ 4362451 w 4486276"/>
                <a:gd name="connsiteY1" fmla="*/ 138112 h 635794"/>
                <a:gd name="connsiteX2" fmla="*/ 4319588 w 4486276"/>
                <a:gd name="connsiteY2" fmla="*/ 114300 h 635794"/>
                <a:gd name="connsiteX3" fmla="*/ 4283869 w 4486276"/>
                <a:gd name="connsiteY3" fmla="*/ 97631 h 635794"/>
                <a:gd name="connsiteX4" fmla="*/ 4243388 w 4486276"/>
                <a:gd name="connsiteY4" fmla="*/ 102394 h 635794"/>
                <a:gd name="connsiteX5" fmla="*/ 4171951 w 4486276"/>
                <a:gd name="connsiteY5" fmla="*/ 97631 h 635794"/>
                <a:gd name="connsiteX6" fmla="*/ 4090988 w 4486276"/>
                <a:gd name="connsiteY6" fmla="*/ 95250 h 635794"/>
                <a:gd name="connsiteX7" fmla="*/ 4010026 w 4486276"/>
                <a:gd name="connsiteY7" fmla="*/ 85725 h 635794"/>
                <a:gd name="connsiteX8" fmla="*/ 3914776 w 4486276"/>
                <a:gd name="connsiteY8" fmla="*/ 76200 h 635794"/>
                <a:gd name="connsiteX9" fmla="*/ 3840957 w 4486276"/>
                <a:gd name="connsiteY9" fmla="*/ 69056 h 635794"/>
                <a:gd name="connsiteX10" fmla="*/ 3764757 w 4486276"/>
                <a:gd name="connsiteY10" fmla="*/ 64294 h 635794"/>
                <a:gd name="connsiteX11" fmla="*/ 3674269 w 4486276"/>
                <a:gd name="connsiteY11" fmla="*/ 61912 h 635794"/>
                <a:gd name="connsiteX12" fmla="*/ 3588544 w 4486276"/>
                <a:gd name="connsiteY12" fmla="*/ 57150 h 635794"/>
                <a:gd name="connsiteX13" fmla="*/ 3529013 w 4486276"/>
                <a:gd name="connsiteY13" fmla="*/ 50006 h 635794"/>
                <a:gd name="connsiteX14" fmla="*/ 3421857 w 4486276"/>
                <a:gd name="connsiteY14" fmla="*/ 30956 h 635794"/>
                <a:gd name="connsiteX15" fmla="*/ 3343276 w 4486276"/>
                <a:gd name="connsiteY15" fmla="*/ 19050 h 635794"/>
                <a:gd name="connsiteX16" fmla="*/ 3233738 w 4486276"/>
                <a:gd name="connsiteY16" fmla="*/ 0 h 635794"/>
                <a:gd name="connsiteX17" fmla="*/ 0 w 4486276"/>
                <a:gd name="connsiteY17" fmla="*/ 4763 h 635794"/>
                <a:gd name="connsiteX18" fmla="*/ 59532 w 4486276"/>
                <a:gd name="connsiteY18" fmla="*/ 26194 h 635794"/>
                <a:gd name="connsiteX19" fmla="*/ 150019 w 4486276"/>
                <a:gd name="connsiteY19" fmla="*/ 40481 h 635794"/>
                <a:gd name="connsiteX20" fmla="*/ 345282 w 4486276"/>
                <a:gd name="connsiteY20" fmla="*/ 42862 h 635794"/>
                <a:gd name="connsiteX21" fmla="*/ 640557 w 4486276"/>
                <a:gd name="connsiteY21" fmla="*/ 52387 h 635794"/>
                <a:gd name="connsiteX22" fmla="*/ 757238 w 4486276"/>
                <a:gd name="connsiteY22" fmla="*/ 64294 h 635794"/>
                <a:gd name="connsiteX23" fmla="*/ 907257 w 4486276"/>
                <a:gd name="connsiteY23" fmla="*/ 64294 h 635794"/>
                <a:gd name="connsiteX24" fmla="*/ 1050132 w 4486276"/>
                <a:gd name="connsiteY24" fmla="*/ 66675 h 635794"/>
                <a:gd name="connsiteX25" fmla="*/ 1214438 w 4486276"/>
                <a:gd name="connsiteY25" fmla="*/ 66675 h 635794"/>
                <a:gd name="connsiteX26" fmla="*/ 1373982 w 4486276"/>
                <a:gd name="connsiteY26" fmla="*/ 73819 h 635794"/>
                <a:gd name="connsiteX27" fmla="*/ 1526382 w 4486276"/>
                <a:gd name="connsiteY27" fmla="*/ 78581 h 635794"/>
                <a:gd name="connsiteX28" fmla="*/ 1612107 w 4486276"/>
                <a:gd name="connsiteY28" fmla="*/ 76200 h 635794"/>
                <a:gd name="connsiteX29" fmla="*/ 1754982 w 4486276"/>
                <a:gd name="connsiteY29" fmla="*/ 71437 h 635794"/>
                <a:gd name="connsiteX30" fmla="*/ 1916907 w 4486276"/>
                <a:gd name="connsiteY30" fmla="*/ 76200 h 635794"/>
                <a:gd name="connsiteX31" fmla="*/ 2038351 w 4486276"/>
                <a:gd name="connsiteY31" fmla="*/ 76200 h 635794"/>
                <a:gd name="connsiteX32" fmla="*/ 2093119 w 4486276"/>
                <a:gd name="connsiteY32" fmla="*/ 78581 h 635794"/>
                <a:gd name="connsiteX33" fmla="*/ 2112169 w 4486276"/>
                <a:gd name="connsiteY33" fmla="*/ 59531 h 635794"/>
                <a:gd name="connsiteX34" fmla="*/ 2128838 w 4486276"/>
                <a:gd name="connsiteY34" fmla="*/ 54769 h 635794"/>
                <a:gd name="connsiteX35" fmla="*/ 2140744 w 4486276"/>
                <a:gd name="connsiteY35" fmla="*/ 66675 h 635794"/>
                <a:gd name="connsiteX36" fmla="*/ 2159794 w 4486276"/>
                <a:gd name="connsiteY36" fmla="*/ 88106 h 635794"/>
                <a:gd name="connsiteX37" fmla="*/ 2205038 w 4486276"/>
                <a:gd name="connsiteY37" fmla="*/ 116681 h 635794"/>
                <a:gd name="connsiteX38" fmla="*/ 2257426 w 4486276"/>
                <a:gd name="connsiteY38" fmla="*/ 140494 h 635794"/>
                <a:gd name="connsiteX39" fmla="*/ 2314576 w 4486276"/>
                <a:gd name="connsiteY39" fmla="*/ 147637 h 635794"/>
                <a:gd name="connsiteX40" fmla="*/ 2357438 w 4486276"/>
                <a:gd name="connsiteY40" fmla="*/ 150019 h 635794"/>
                <a:gd name="connsiteX41" fmla="*/ 2428876 w 4486276"/>
                <a:gd name="connsiteY41" fmla="*/ 138112 h 635794"/>
                <a:gd name="connsiteX42" fmla="*/ 2462213 w 4486276"/>
                <a:gd name="connsiteY42" fmla="*/ 133350 h 635794"/>
                <a:gd name="connsiteX43" fmla="*/ 2483644 w 4486276"/>
                <a:gd name="connsiteY43" fmla="*/ 202406 h 635794"/>
                <a:gd name="connsiteX44" fmla="*/ 2566988 w 4486276"/>
                <a:gd name="connsiteY44" fmla="*/ 147637 h 635794"/>
                <a:gd name="connsiteX45" fmla="*/ 2583657 w 4486276"/>
                <a:gd name="connsiteY45" fmla="*/ 195262 h 635794"/>
                <a:gd name="connsiteX46" fmla="*/ 2645569 w 4486276"/>
                <a:gd name="connsiteY46" fmla="*/ 202406 h 635794"/>
                <a:gd name="connsiteX47" fmla="*/ 2733676 w 4486276"/>
                <a:gd name="connsiteY47" fmla="*/ 204787 h 635794"/>
                <a:gd name="connsiteX48" fmla="*/ 2802732 w 4486276"/>
                <a:gd name="connsiteY48" fmla="*/ 207169 h 635794"/>
                <a:gd name="connsiteX49" fmla="*/ 2824163 w 4486276"/>
                <a:gd name="connsiteY49" fmla="*/ 211931 h 635794"/>
                <a:gd name="connsiteX50" fmla="*/ 2881313 w 4486276"/>
                <a:gd name="connsiteY50" fmla="*/ 238125 h 635794"/>
                <a:gd name="connsiteX51" fmla="*/ 2936082 w 4486276"/>
                <a:gd name="connsiteY51" fmla="*/ 259556 h 635794"/>
                <a:gd name="connsiteX52" fmla="*/ 2974182 w 4486276"/>
                <a:gd name="connsiteY52" fmla="*/ 304800 h 635794"/>
                <a:gd name="connsiteX53" fmla="*/ 2981326 w 4486276"/>
                <a:gd name="connsiteY53" fmla="*/ 266700 h 635794"/>
                <a:gd name="connsiteX54" fmla="*/ 2969419 w 4486276"/>
                <a:gd name="connsiteY54" fmla="*/ 216694 h 635794"/>
                <a:gd name="connsiteX55" fmla="*/ 2967038 w 4486276"/>
                <a:gd name="connsiteY55" fmla="*/ 176212 h 635794"/>
                <a:gd name="connsiteX56" fmla="*/ 2971801 w 4486276"/>
                <a:gd name="connsiteY56" fmla="*/ 133350 h 635794"/>
                <a:gd name="connsiteX57" fmla="*/ 2983707 w 4486276"/>
                <a:gd name="connsiteY57" fmla="*/ 109537 h 635794"/>
                <a:gd name="connsiteX58" fmla="*/ 3009901 w 4486276"/>
                <a:gd name="connsiteY58" fmla="*/ 100012 h 635794"/>
                <a:gd name="connsiteX59" fmla="*/ 3024188 w 4486276"/>
                <a:gd name="connsiteY59" fmla="*/ 128587 h 635794"/>
                <a:gd name="connsiteX60" fmla="*/ 3031332 w 4486276"/>
                <a:gd name="connsiteY60" fmla="*/ 157162 h 635794"/>
                <a:gd name="connsiteX61" fmla="*/ 3038476 w 4486276"/>
                <a:gd name="connsiteY61" fmla="*/ 202406 h 635794"/>
                <a:gd name="connsiteX62" fmla="*/ 3098007 w 4486276"/>
                <a:gd name="connsiteY62" fmla="*/ 223837 h 635794"/>
                <a:gd name="connsiteX63" fmla="*/ 3138488 w 4486276"/>
                <a:gd name="connsiteY63" fmla="*/ 242887 h 635794"/>
                <a:gd name="connsiteX64" fmla="*/ 3202782 w 4486276"/>
                <a:gd name="connsiteY64" fmla="*/ 221456 h 635794"/>
                <a:gd name="connsiteX65" fmla="*/ 3257551 w 4486276"/>
                <a:gd name="connsiteY65" fmla="*/ 216694 h 635794"/>
                <a:gd name="connsiteX66" fmla="*/ 3305176 w 4486276"/>
                <a:gd name="connsiteY66" fmla="*/ 230981 h 635794"/>
                <a:gd name="connsiteX67" fmla="*/ 3352801 w 4486276"/>
                <a:gd name="connsiteY67" fmla="*/ 261937 h 635794"/>
                <a:gd name="connsiteX68" fmla="*/ 3381376 w 4486276"/>
                <a:gd name="connsiteY68" fmla="*/ 269081 h 635794"/>
                <a:gd name="connsiteX69" fmla="*/ 3424238 w 4486276"/>
                <a:gd name="connsiteY69" fmla="*/ 264319 h 635794"/>
                <a:gd name="connsiteX70" fmla="*/ 3433763 w 4486276"/>
                <a:gd name="connsiteY70" fmla="*/ 247650 h 635794"/>
                <a:gd name="connsiteX71" fmla="*/ 3440907 w 4486276"/>
                <a:gd name="connsiteY71" fmla="*/ 240506 h 635794"/>
                <a:gd name="connsiteX72" fmla="*/ 3440907 w 4486276"/>
                <a:gd name="connsiteY72" fmla="*/ 240506 h 635794"/>
                <a:gd name="connsiteX73" fmla="*/ 3459957 w 4486276"/>
                <a:gd name="connsiteY73" fmla="*/ 285750 h 635794"/>
                <a:gd name="connsiteX74" fmla="*/ 3462338 w 4486276"/>
                <a:gd name="connsiteY74" fmla="*/ 309562 h 635794"/>
                <a:gd name="connsiteX75" fmla="*/ 3481388 w 4486276"/>
                <a:gd name="connsiteY75" fmla="*/ 354806 h 635794"/>
                <a:gd name="connsiteX76" fmla="*/ 3502819 w 4486276"/>
                <a:gd name="connsiteY76" fmla="*/ 404812 h 635794"/>
                <a:gd name="connsiteX77" fmla="*/ 3529013 w 4486276"/>
                <a:gd name="connsiteY77" fmla="*/ 464344 h 635794"/>
                <a:gd name="connsiteX78" fmla="*/ 3557588 w 4486276"/>
                <a:gd name="connsiteY78" fmla="*/ 519112 h 635794"/>
                <a:gd name="connsiteX79" fmla="*/ 3579019 w 4486276"/>
                <a:gd name="connsiteY79" fmla="*/ 566737 h 635794"/>
                <a:gd name="connsiteX80" fmla="*/ 3590926 w 4486276"/>
                <a:gd name="connsiteY80" fmla="*/ 507206 h 635794"/>
                <a:gd name="connsiteX81" fmla="*/ 3598069 w 4486276"/>
                <a:gd name="connsiteY81" fmla="*/ 442912 h 635794"/>
                <a:gd name="connsiteX82" fmla="*/ 3607594 w 4486276"/>
                <a:gd name="connsiteY82" fmla="*/ 385762 h 635794"/>
                <a:gd name="connsiteX83" fmla="*/ 3619501 w 4486276"/>
                <a:gd name="connsiteY83" fmla="*/ 326231 h 635794"/>
                <a:gd name="connsiteX84" fmla="*/ 3614738 w 4486276"/>
                <a:gd name="connsiteY84" fmla="*/ 278606 h 635794"/>
                <a:gd name="connsiteX85" fmla="*/ 3612357 w 4486276"/>
                <a:gd name="connsiteY85" fmla="*/ 240506 h 635794"/>
                <a:gd name="connsiteX86" fmla="*/ 3609976 w 4486276"/>
                <a:gd name="connsiteY86" fmla="*/ 207169 h 635794"/>
                <a:gd name="connsiteX87" fmla="*/ 3614738 w 4486276"/>
                <a:gd name="connsiteY87" fmla="*/ 159544 h 635794"/>
                <a:gd name="connsiteX88" fmla="*/ 3626644 w 4486276"/>
                <a:gd name="connsiteY88" fmla="*/ 126206 h 635794"/>
                <a:gd name="connsiteX89" fmla="*/ 3643313 w 4486276"/>
                <a:gd name="connsiteY89" fmla="*/ 104775 h 635794"/>
                <a:gd name="connsiteX90" fmla="*/ 3669507 w 4486276"/>
                <a:gd name="connsiteY90" fmla="*/ 100012 h 635794"/>
                <a:gd name="connsiteX91" fmla="*/ 3679032 w 4486276"/>
                <a:gd name="connsiteY91" fmla="*/ 121444 h 635794"/>
                <a:gd name="connsiteX92" fmla="*/ 3683794 w 4486276"/>
                <a:gd name="connsiteY92" fmla="*/ 145256 h 635794"/>
                <a:gd name="connsiteX93" fmla="*/ 3671888 w 4486276"/>
                <a:gd name="connsiteY93" fmla="*/ 185737 h 635794"/>
                <a:gd name="connsiteX94" fmla="*/ 3655219 w 4486276"/>
                <a:gd name="connsiteY94" fmla="*/ 214312 h 635794"/>
                <a:gd name="connsiteX95" fmla="*/ 3650457 w 4486276"/>
                <a:gd name="connsiteY95" fmla="*/ 230981 h 635794"/>
                <a:gd name="connsiteX96" fmla="*/ 3664744 w 4486276"/>
                <a:gd name="connsiteY96" fmla="*/ 259556 h 635794"/>
                <a:gd name="connsiteX97" fmla="*/ 3688557 w 4486276"/>
                <a:gd name="connsiteY97" fmla="*/ 321469 h 635794"/>
                <a:gd name="connsiteX98" fmla="*/ 3714751 w 4486276"/>
                <a:gd name="connsiteY98" fmla="*/ 376237 h 635794"/>
                <a:gd name="connsiteX99" fmla="*/ 3726657 w 4486276"/>
                <a:gd name="connsiteY99" fmla="*/ 400050 h 635794"/>
                <a:gd name="connsiteX100" fmla="*/ 3798094 w 4486276"/>
                <a:gd name="connsiteY100" fmla="*/ 381000 h 635794"/>
                <a:gd name="connsiteX101" fmla="*/ 3829051 w 4486276"/>
                <a:gd name="connsiteY101" fmla="*/ 371475 h 635794"/>
                <a:gd name="connsiteX102" fmla="*/ 3850482 w 4486276"/>
                <a:gd name="connsiteY102" fmla="*/ 340519 h 635794"/>
                <a:gd name="connsiteX103" fmla="*/ 3876676 w 4486276"/>
                <a:gd name="connsiteY103" fmla="*/ 290512 h 635794"/>
                <a:gd name="connsiteX104" fmla="*/ 3876676 w 4486276"/>
                <a:gd name="connsiteY104" fmla="*/ 290512 h 635794"/>
                <a:gd name="connsiteX105" fmla="*/ 3881438 w 4486276"/>
                <a:gd name="connsiteY105" fmla="*/ 211931 h 635794"/>
                <a:gd name="connsiteX106" fmla="*/ 3886201 w 4486276"/>
                <a:gd name="connsiteY106" fmla="*/ 178594 h 635794"/>
                <a:gd name="connsiteX107" fmla="*/ 3907632 w 4486276"/>
                <a:gd name="connsiteY107" fmla="*/ 161925 h 635794"/>
                <a:gd name="connsiteX108" fmla="*/ 3907632 w 4486276"/>
                <a:gd name="connsiteY108" fmla="*/ 161925 h 635794"/>
                <a:gd name="connsiteX109" fmla="*/ 3943351 w 4486276"/>
                <a:gd name="connsiteY109" fmla="*/ 176212 h 635794"/>
                <a:gd name="connsiteX110" fmla="*/ 3952876 w 4486276"/>
                <a:gd name="connsiteY110" fmla="*/ 226219 h 635794"/>
                <a:gd name="connsiteX111" fmla="*/ 3957638 w 4486276"/>
                <a:gd name="connsiteY111" fmla="*/ 280987 h 635794"/>
                <a:gd name="connsiteX112" fmla="*/ 3957638 w 4486276"/>
                <a:gd name="connsiteY112" fmla="*/ 319087 h 635794"/>
                <a:gd name="connsiteX113" fmla="*/ 3957638 w 4486276"/>
                <a:gd name="connsiteY113" fmla="*/ 347662 h 635794"/>
                <a:gd name="connsiteX114" fmla="*/ 3979069 w 4486276"/>
                <a:gd name="connsiteY114" fmla="*/ 392906 h 635794"/>
                <a:gd name="connsiteX115" fmla="*/ 4005263 w 4486276"/>
                <a:gd name="connsiteY115" fmla="*/ 464344 h 635794"/>
                <a:gd name="connsiteX116" fmla="*/ 4031457 w 4486276"/>
                <a:gd name="connsiteY116" fmla="*/ 519112 h 635794"/>
                <a:gd name="connsiteX117" fmla="*/ 4050507 w 4486276"/>
                <a:gd name="connsiteY117" fmla="*/ 564356 h 635794"/>
                <a:gd name="connsiteX118" fmla="*/ 4071938 w 4486276"/>
                <a:gd name="connsiteY118" fmla="*/ 611981 h 635794"/>
                <a:gd name="connsiteX119" fmla="*/ 4081463 w 4486276"/>
                <a:gd name="connsiteY119" fmla="*/ 631031 h 635794"/>
                <a:gd name="connsiteX120" fmla="*/ 4110038 w 4486276"/>
                <a:gd name="connsiteY120" fmla="*/ 635794 h 635794"/>
                <a:gd name="connsiteX121" fmla="*/ 4124326 w 4486276"/>
                <a:gd name="connsiteY121" fmla="*/ 635794 h 635794"/>
                <a:gd name="connsiteX122" fmla="*/ 4160044 w 4486276"/>
                <a:gd name="connsiteY122" fmla="*/ 590550 h 635794"/>
                <a:gd name="connsiteX123" fmla="*/ 4176713 w 4486276"/>
                <a:gd name="connsiteY123" fmla="*/ 538162 h 635794"/>
                <a:gd name="connsiteX124" fmla="*/ 4193382 w 4486276"/>
                <a:gd name="connsiteY124" fmla="*/ 483394 h 635794"/>
                <a:gd name="connsiteX125" fmla="*/ 4212432 w 4486276"/>
                <a:gd name="connsiteY125" fmla="*/ 435769 h 635794"/>
                <a:gd name="connsiteX126" fmla="*/ 4233863 w 4486276"/>
                <a:gd name="connsiteY126" fmla="*/ 388144 h 635794"/>
                <a:gd name="connsiteX127" fmla="*/ 4250532 w 4486276"/>
                <a:gd name="connsiteY127" fmla="*/ 359569 h 635794"/>
                <a:gd name="connsiteX128" fmla="*/ 4248151 w 4486276"/>
                <a:gd name="connsiteY128" fmla="*/ 321469 h 635794"/>
                <a:gd name="connsiteX129" fmla="*/ 4233863 w 4486276"/>
                <a:gd name="connsiteY129" fmla="*/ 278606 h 635794"/>
                <a:gd name="connsiteX130" fmla="*/ 4226719 w 4486276"/>
                <a:gd name="connsiteY130" fmla="*/ 247650 h 635794"/>
                <a:gd name="connsiteX131" fmla="*/ 4219576 w 4486276"/>
                <a:gd name="connsiteY131" fmla="*/ 223837 h 635794"/>
                <a:gd name="connsiteX132" fmla="*/ 4224338 w 4486276"/>
                <a:gd name="connsiteY132" fmla="*/ 188119 h 635794"/>
                <a:gd name="connsiteX133" fmla="*/ 4229101 w 4486276"/>
                <a:gd name="connsiteY133" fmla="*/ 171450 h 635794"/>
                <a:gd name="connsiteX134" fmla="*/ 4250532 w 4486276"/>
                <a:gd name="connsiteY134" fmla="*/ 171450 h 635794"/>
                <a:gd name="connsiteX135" fmla="*/ 4262438 w 4486276"/>
                <a:gd name="connsiteY135" fmla="*/ 190500 h 635794"/>
                <a:gd name="connsiteX136" fmla="*/ 4279107 w 4486276"/>
                <a:gd name="connsiteY136" fmla="*/ 238125 h 635794"/>
                <a:gd name="connsiteX137" fmla="*/ 4291013 w 4486276"/>
                <a:gd name="connsiteY137" fmla="*/ 295275 h 635794"/>
                <a:gd name="connsiteX138" fmla="*/ 4295776 w 4486276"/>
                <a:gd name="connsiteY138" fmla="*/ 319087 h 635794"/>
                <a:gd name="connsiteX139" fmla="*/ 4321969 w 4486276"/>
                <a:gd name="connsiteY139" fmla="*/ 316706 h 635794"/>
                <a:gd name="connsiteX140" fmla="*/ 4338638 w 4486276"/>
                <a:gd name="connsiteY140" fmla="*/ 307181 h 635794"/>
                <a:gd name="connsiteX141" fmla="*/ 4348163 w 4486276"/>
                <a:gd name="connsiteY141" fmla="*/ 283369 h 635794"/>
                <a:gd name="connsiteX142" fmla="*/ 4348163 w 4486276"/>
                <a:gd name="connsiteY142" fmla="*/ 280987 h 635794"/>
                <a:gd name="connsiteX143" fmla="*/ 4364832 w 4486276"/>
                <a:gd name="connsiteY143" fmla="*/ 300037 h 635794"/>
                <a:gd name="connsiteX144" fmla="*/ 4367213 w 4486276"/>
                <a:gd name="connsiteY144" fmla="*/ 330994 h 635794"/>
                <a:gd name="connsiteX145" fmla="*/ 4391026 w 4486276"/>
                <a:gd name="connsiteY145" fmla="*/ 366712 h 635794"/>
                <a:gd name="connsiteX146" fmla="*/ 4419601 w 4486276"/>
                <a:gd name="connsiteY146" fmla="*/ 414337 h 635794"/>
                <a:gd name="connsiteX147" fmla="*/ 4445794 w 4486276"/>
                <a:gd name="connsiteY147" fmla="*/ 423862 h 635794"/>
                <a:gd name="connsiteX148" fmla="*/ 4486276 w 4486276"/>
                <a:gd name="connsiteY148" fmla="*/ 419100 h 635794"/>
                <a:gd name="connsiteX149" fmla="*/ 4474369 w 4486276"/>
                <a:gd name="connsiteY149" fmla="*/ 338137 h 635794"/>
                <a:gd name="connsiteX150" fmla="*/ 4441032 w 4486276"/>
                <a:gd name="connsiteY150" fmla="*/ 185737 h 635794"/>
                <a:gd name="connsiteX0" fmla="*/ 4441032 w 4486276"/>
                <a:gd name="connsiteY0" fmla="*/ 185737 h 635794"/>
                <a:gd name="connsiteX1" fmla="*/ 4362451 w 4486276"/>
                <a:gd name="connsiteY1" fmla="*/ 138112 h 635794"/>
                <a:gd name="connsiteX2" fmla="*/ 4319588 w 4486276"/>
                <a:gd name="connsiteY2" fmla="*/ 114300 h 635794"/>
                <a:gd name="connsiteX3" fmla="*/ 4283869 w 4486276"/>
                <a:gd name="connsiteY3" fmla="*/ 97631 h 635794"/>
                <a:gd name="connsiteX4" fmla="*/ 4243388 w 4486276"/>
                <a:gd name="connsiteY4" fmla="*/ 102394 h 635794"/>
                <a:gd name="connsiteX5" fmla="*/ 4171951 w 4486276"/>
                <a:gd name="connsiteY5" fmla="*/ 97631 h 635794"/>
                <a:gd name="connsiteX6" fmla="*/ 4090988 w 4486276"/>
                <a:gd name="connsiteY6" fmla="*/ 95250 h 635794"/>
                <a:gd name="connsiteX7" fmla="*/ 4010026 w 4486276"/>
                <a:gd name="connsiteY7" fmla="*/ 85725 h 635794"/>
                <a:gd name="connsiteX8" fmla="*/ 3914776 w 4486276"/>
                <a:gd name="connsiteY8" fmla="*/ 76200 h 635794"/>
                <a:gd name="connsiteX9" fmla="*/ 3840957 w 4486276"/>
                <a:gd name="connsiteY9" fmla="*/ 69056 h 635794"/>
                <a:gd name="connsiteX10" fmla="*/ 3764757 w 4486276"/>
                <a:gd name="connsiteY10" fmla="*/ 64294 h 635794"/>
                <a:gd name="connsiteX11" fmla="*/ 3674269 w 4486276"/>
                <a:gd name="connsiteY11" fmla="*/ 61912 h 635794"/>
                <a:gd name="connsiteX12" fmla="*/ 3588544 w 4486276"/>
                <a:gd name="connsiteY12" fmla="*/ 57150 h 635794"/>
                <a:gd name="connsiteX13" fmla="*/ 3529013 w 4486276"/>
                <a:gd name="connsiteY13" fmla="*/ 50006 h 635794"/>
                <a:gd name="connsiteX14" fmla="*/ 3421857 w 4486276"/>
                <a:gd name="connsiteY14" fmla="*/ 30956 h 635794"/>
                <a:gd name="connsiteX15" fmla="*/ 3343276 w 4486276"/>
                <a:gd name="connsiteY15" fmla="*/ 19050 h 635794"/>
                <a:gd name="connsiteX16" fmla="*/ 3233738 w 4486276"/>
                <a:gd name="connsiteY16" fmla="*/ 0 h 635794"/>
                <a:gd name="connsiteX17" fmla="*/ 0 w 4486276"/>
                <a:gd name="connsiteY17" fmla="*/ 4763 h 635794"/>
                <a:gd name="connsiteX18" fmla="*/ 59532 w 4486276"/>
                <a:gd name="connsiteY18" fmla="*/ 26194 h 635794"/>
                <a:gd name="connsiteX19" fmla="*/ 150019 w 4486276"/>
                <a:gd name="connsiteY19" fmla="*/ 40481 h 635794"/>
                <a:gd name="connsiteX20" fmla="*/ 345282 w 4486276"/>
                <a:gd name="connsiteY20" fmla="*/ 42862 h 635794"/>
                <a:gd name="connsiteX21" fmla="*/ 640557 w 4486276"/>
                <a:gd name="connsiteY21" fmla="*/ 52387 h 635794"/>
                <a:gd name="connsiteX22" fmla="*/ 778669 w 4486276"/>
                <a:gd name="connsiteY22" fmla="*/ 64294 h 635794"/>
                <a:gd name="connsiteX23" fmla="*/ 907257 w 4486276"/>
                <a:gd name="connsiteY23" fmla="*/ 64294 h 635794"/>
                <a:gd name="connsiteX24" fmla="*/ 1050132 w 4486276"/>
                <a:gd name="connsiteY24" fmla="*/ 66675 h 635794"/>
                <a:gd name="connsiteX25" fmla="*/ 1214438 w 4486276"/>
                <a:gd name="connsiteY25" fmla="*/ 66675 h 635794"/>
                <a:gd name="connsiteX26" fmla="*/ 1373982 w 4486276"/>
                <a:gd name="connsiteY26" fmla="*/ 73819 h 635794"/>
                <a:gd name="connsiteX27" fmla="*/ 1526382 w 4486276"/>
                <a:gd name="connsiteY27" fmla="*/ 78581 h 635794"/>
                <a:gd name="connsiteX28" fmla="*/ 1612107 w 4486276"/>
                <a:gd name="connsiteY28" fmla="*/ 76200 h 635794"/>
                <a:gd name="connsiteX29" fmla="*/ 1754982 w 4486276"/>
                <a:gd name="connsiteY29" fmla="*/ 71437 h 635794"/>
                <a:gd name="connsiteX30" fmla="*/ 1916907 w 4486276"/>
                <a:gd name="connsiteY30" fmla="*/ 76200 h 635794"/>
                <a:gd name="connsiteX31" fmla="*/ 2038351 w 4486276"/>
                <a:gd name="connsiteY31" fmla="*/ 76200 h 635794"/>
                <a:gd name="connsiteX32" fmla="*/ 2093119 w 4486276"/>
                <a:gd name="connsiteY32" fmla="*/ 78581 h 635794"/>
                <a:gd name="connsiteX33" fmla="*/ 2112169 w 4486276"/>
                <a:gd name="connsiteY33" fmla="*/ 59531 h 635794"/>
                <a:gd name="connsiteX34" fmla="*/ 2128838 w 4486276"/>
                <a:gd name="connsiteY34" fmla="*/ 54769 h 635794"/>
                <a:gd name="connsiteX35" fmla="*/ 2140744 w 4486276"/>
                <a:gd name="connsiteY35" fmla="*/ 66675 h 635794"/>
                <a:gd name="connsiteX36" fmla="*/ 2159794 w 4486276"/>
                <a:gd name="connsiteY36" fmla="*/ 88106 h 635794"/>
                <a:gd name="connsiteX37" fmla="*/ 2205038 w 4486276"/>
                <a:gd name="connsiteY37" fmla="*/ 116681 h 635794"/>
                <a:gd name="connsiteX38" fmla="*/ 2257426 w 4486276"/>
                <a:gd name="connsiteY38" fmla="*/ 140494 h 635794"/>
                <a:gd name="connsiteX39" fmla="*/ 2314576 w 4486276"/>
                <a:gd name="connsiteY39" fmla="*/ 147637 h 635794"/>
                <a:gd name="connsiteX40" fmla="*/ 2357438 w 4486276"/>
                <a:gd name="connsiteY40" fmla="*/ 150019 h 635794"/>
                <a:gd name="connsiteX41" fmla="*/ 2428876 w 4486276"/>
                <a:gd name="connsiteY41" fmla="*/ 138112 h 635794"/>
                <a:gd name="connsiteX42" fmla="*/ 2462213 w 4486276"/>
                <a:gd name="connsiteY42" fmla="*/ 133350 h 635794"/>
                <a:gd name="connsiteX43" fmla="*/ 2483644 w 4486276"/>
                <a:gd name="connsiteY43" fmla="*/ 202406 h 635794"/>
                <a:gd name="connsiteX44" fmla="*/ 2566988 w 4486276"/>
                <a:gd name="connsiteY44" fmla="*/ 147637 h 635794"/>
                <a:gd name="connsiteX45" fmla="*/ 2583657 w 4486276"/>
                <a:gd name="connsiteY45" fmla="*/ 195262 h 635794"/>
                <a:gd name="connsiteX46" fmla="*/ 2645569 w 4486276"/>
                <a:gd name="connsiteY46" fmla="*/ 202406 h 635794"/>
                <a:gd name="connsiteX47" fmla="*/ 2733676 w 4486276"/>
                <a:gd name="connsiteY47" fmla="*/ 204787 h 635794"/>
                <a:gd name="connsiteX48" fmla="*/ 2802732 w 4486276"/>
                <a:gd name="connsiteY48" fmla="*/ 207169 h 635794"/>
                <a:gd name="connsiteX49" fmla="*/ 2824163 w 4486276"/>
                <a:gd name="connsiteY49" fmla="*/ 211931 h 635794"/>
                <a:gd name="connsiteX50" fmla="*/ 2881313 w 4486276"/>
                <a:gd name="connsiteY50" fmla="*/ 238125 h 635794"/>
                <a:gd name="connsiteX51" fmla="*/ 2936082 w 4486276"/>
                <a:gd name="connsiteY51" fmla="*/ 259556 h 635794"/>
                <a:gd name="connsiteX52" fmla="*/ 2974182 w 4486276"/>
                <a:gd name="connsiteY52" fmla="*/ 304800 h 635794"/>
                <a:gd name="connsiteX53" fmla="*/ 2981326 w 4486276"/>
                <a:gd name="connsiteY53" fmla="*/ 266700 h 635794"/>
                <a:gd name="connsiteX54" fmla="*/ 2969419 w 4486276"/>
                <a:gd name="connsiteY54" fmla="*/ 216694 h 635794"/>
                <a:gd name="connsiteX55" fmla="*/ 2967038 w 4486276"/>
                <a:gd name="connsiteY55" fmla="*/ 176212 h 635794"/>
                <a:gd name="connsiteX56" fmla="*/ 2971801 w 4486276"/>
                <a:gd name="connsiteY56" fmla="*/ 133350 h 635794"/>
                <a:gd name="connsiteX57" fmla="*/ 2983707 w 4486276"/>
                <a:gd name="connsiteY57" fmla="*/ 109537 h 635794"/>
                <a:gd name="connsiteX58" fmla="*/ 3009901 w 4486276"/>
                <a:gd name="connsiteY58" fmla="*/ 100012 h 635794"/>
                <a:gd name="connsiteX59" fmla="*/ 3024188 w 4486276"/>
                <a:gd name="connsiteY59" fmla="*/ 128587 h 635794"/>
                <a:gd name="connsiteX60" fmla="*/ 3031332 w 4486276"/>
                <a:gd name="connsiteY60" fmla="*/ 157162 h 635794"/>
                <a:gd name="connsiteX61" fmla="*/ 3038476 w 4486276"/>
                <a:gd name="connsiteY61" fmla="*/ 202406 h 635794"/>
                <a:gd name="connsiteX62" fmla="*/ 3098007 w 4486276"/>
                <a:gd name="connsiteY62" fmla="*/ 223837 h 635794"/>
                <a:gd name="connsiteX63" fmla="*/ 3138488 w 4486276"/>
                <a:gd name="connsiteY63" fmla="*/ 242887 h 635794"/>
                <a:gd name="connsiteX64" fmla="*/ 3202782 w 4486276"/>
                <a:gd name="connsiteY64" fmla="*/ 221456 h 635794"/>
                <a:gd name="connsiteX65" fmla="*/ 3257551 w 4486276"/>
                <a:gd name="connsiteY65" fmla="*/ 216694 h 635794"/>
                <a:gd name="connsiteX66" fmla="*/ 3305176 w 4486276"/>
                <a:gd name="connsiteY66" fmla="*/ 230981 h 635794"/>
                <a:gd name="connsiteX67" fmla="*/ 3352801 w 4486276"/>
                <a:gd name="connsiteY67" fmla="*/ 261937 h 635794"/>
                <a:gd name="connsiteX68" fmla="*/ 3381376 w 4486276"/>
                <a:gd name="connsiteY68" fmla="*/ 269081 h 635794"/>
                <a:gd name="connsiteX69" fmla="*/ 3424238 w 4486276"/>
                <a:gd name="connsiteY69" fmla="*/ 264319 h 635794"/>
                <a:gd name="connsiteX70" fmla="*/ 3433763 w 4486276"/>
                <a:gd name="connsiteY70" fmla="*/ 247650 h 635794"/>
                <a:gd name="connsiteX71" fmla="*/ 3440907 w 4486276"/>
                <a:gd name="connsiteY71" fmla="*/ 240506 h 635794"/>
                <a:gd name="connsiteX72" fmla="*/ 3440907 w 4486276"/>
                <a:gd name="connsiteY72" fmla="*/ 240506 h 635794"/>
                <a:gd name="connsiteX73" fmla="*/ 3459957 w 4486276"/>
                <a:gd name="connsiteY73" fmla="*/ 285750 h 635794"/>
                <a:gd name="connsiteX74" fmla="*/ 3462338 w 4486276"/>
                <a:gd name="connsiteY74" fmla="*/ 309562 h 635794"/>
                <a:gd name="connsiteX75" fmla="*/ 3481388 w 4486276"/>
                <a:gd name="connsiteY75" fmla="*/ 354806 h 635794"/>
                <a:gd name="connsiteX76" fmla="*/ 3502819 w 4486276"/>
                <a:gd name="connsiteY76" fmla="*/ 404812 h 635794"/>
                <a:gd name="connsiteX77" fmla="*/ 3529013 w 4486276"/>
                <a:gd name="connsiteY77" fmla="*/ 464344 h 635794"/>
                <a:gd name="connsiteX78" fmla="*/ 3557588 w 4486276"/>
                <a:gd name="connsiteY78" fmla="*/ 519112 h 635794"/>
                <a:gd name="connsiteX79" fmla="*/ 3579019 w 4486276"/>
                <a:gd name="connsiteY79" fmla="*/ 566737 h 635794"/>
                <a:gd name="connsiteX80" fmla="*/ 3590926 w 4486276"/>
                <a:gd name="connsiteY80" fmla="*/ 507206 h 635794"/>
                <a:gd name="connsiteX81" fmla="*/ 3598069 w 4486276"/>
                <a:gd name="connsiteY81" fmla="*/ 442912 h 635794"/>
                <a:gd name="connsiteX82" fmla="*/ 3607594 w 4486276"/>
                <a:gd name="connsiteY82" fmla="*/ 385762 h 635794"/>
                <a:gd name="connsiteX83" fmla="*/ 3619501 w 4486276"/>
                <a:gd name="connsiteY83" fmla="*/ 326231 h 635794"/>
                <a:gd name="connsiteX84" fmla="*/ 3614738 w 4486276"/>
                <a:gd name="connsiteY84" fmla="*/ 278606 h 635794"/>
                <a:gd name="connsiteX85" fmla="*/ 3612357 w 4486276"/>
                <a:gd name="connsiteY85" fmla="*/ 240506 h 635794"/>
                <a:gd name="connsiteX86" fmla="*/ 3609976 w 4486276"/>
                <a:gd name="connsiteY86" fmla="*/ 207169 h 635794"/>
                <a:gd name="connsiteX87" fmla="*/ 3614738 w 4486276"/>
                <a:gd name="connsiteY87" fmla="*/ 159544 h 635794"/>
                <a:gd name="connsiteX88" fmla="*/ 3626644 w 4486276"/>
                <a:gd name="connsiteY88" fmla="*/ 126206 h 635794"/>
                <a:gd name="connsiteX89" fmla="*/ 3643313 w 4486276"/>
                <a:gd name="connsiteY89" fmla="*/ 104775 h 635794"/>
                <a:gd name="connsiteX90" fmla="*/ 3669507 w 4486276"/>
                <a:gd name="connsiteY90" fmla="*/ 100012 h 635794"/>
                <a:gd name="connsiteX91" fmla="*/ 3679032 w 4486276"/>
                <a:gd name="connsiteY91" fmla="*/ 121444 h 635794"/>
                <a:gd name="connsiteX92" fmla="*/ 3683794 w 4486276"/>
                <a:gd name="connsiteY92" fmla="*/ 145256 h 635794"/>
                <a:gd name="connsiteX93" fmla="*/ 3671888 w 4486276"/>
                <a:gd name="connsiteY93" fmla="*/ 185737 h 635794"/>
                <a:gd name="connsiteX94" fmla="*/ 3655219 w 4486276"/>
                <a:gd name="connsiteY94" fmla="*/ 214312 h 635794"/>
                <a:gd name="connsiteX95" fmla="*/ 3650457 w 4486276"/>
                <a:gd name="connsiteY95" fmla="*/ 230981 h 635794"/>
                <a:gd name="connsiteX96" fmla="*/ 3664744 w 4486276"/>
                <a:gd name="connsiteY96" fmla="*/ 259556 h 635794"/>
                <a:gd name="connsiteX97" fmla="*/ 3688557 w 4486276"/>
                <a:gd name="connsiteY97" fmla="*/ 321469 h 635794"/>
                <a:gd name="connsiteX98" fmla="*/ 3714751 w 4486276"/>
                <a:gd name="connsiteY98" fmla="*/ 376237 h 635794"/>
                <a:gd name="connsiteX99" fmla="*/ 3726657 w 4486276"/>
                <a:gd name="connsiteY99" fmla="*/ 400050 h 635794"/>
                <a:gd name="connsiteX100" fmla="*/ 3798094 w 4486276"/>
                <a:gd name="connsiteY100" fmla="*/ 381000 h 635794"/>
                <a:gd name="connsiteX101" fmla="*/ 3829051 w 4486276"/>
                <a:gd name="connsiteY101" fmla="*/ 371475 h 635794"/>
                <a:gd name="connsiteX102" fmla="*/ 3850482 w 4486276"/>
                <a:gd name="connsiteY102" fmla="*/ 340519 h 635794"/>
                <a:gd name="connsiteX103" fmla="*/ 3876676 w 4486276"/>
                <a:gd name="connsiteY103" fmla="*/ 290512 h 635794"/>
                <a:gd name="connsiteX104" fmla="*/ 3876676 w 4486276"/>
                <a:gd name="connsiteY104" fmla="*/ 290512 h 635794"/>
                <a:gd name="connsiteX105" fmla="*/ 3881438 w 4486276"/>
                <a:gd name="connsiteY105" fmla="*/ 211931 h 635794"/>
                <a:gd name="connsiteX106" fmla="*/ 3886201 w 4486276"/>
                <a:gd name="connsiteY106" fmla="*/ 178594 h 635794"/>
                <a:gd name="connsiteX107" fmla="*/ 3907632 w 4486276"/>
                <a:gd name="connsiteY107" fmla="*/ 161925 h 635794"/>
                <a:gd name="connsiteX108" fmla="*/ 3907632 w 4486276"/>
                <a:gd name="connsiteY108" fmla="*/ 161925 h 635794"/>
                <a:gd name="connsiteX109" fmla="*/ 3943351 w 4486276"/>
                <a:gd name="connsiteY109" fmla="*/ 176212 h 635794"/>
                <a:gd name="connsiteX110" fmla="*/ 3952876 w 4486276"/>
                <a:gd name="connsiteY110" fmla="*/ 226219 h 635794"/>
                <a:gd name="connsiteX111" fmla="*/ 3957638 w 4486276"/>
                <a:gd name="connsiteY111" fmla="*/ 280987 h 635794"/>
                <a:gd name="connsiteX112" fmla="*/ 3957638 w 4486276"/>
                <a:gd name="connsiteY112" fmla="*/ 319087 h 635794"/>
                <a:gd name="connsiteX113" fmla="*/ 3957638 w 4486276"/>
                <a:gd name="connsiteY113" fmla="*/ 347662 h 635794"/>
                <a:gd name="connsiteX114" fmla="*/ 3979069 w 4486276"/>
                <a:gd name="connsiteY114" fmla="*/ 392906 h 635794"/>
                <a:gd name="connsiteX115" fmla="*/ 4005263 w 4486276"/>
                <a:gd name="connsiteY115" fmla="*/ 464344 h 635794"/>
                <a:gd name="connsiteX116" fmla="*/ 4031457 w 4486276"/>
                <a:gd name="connsiteY116" fmla="*/ 519112 h 635794"/>
                <a:gd name="connsiteX117" fmla="*/ 4050507 w 4486276"/>
                <a:gd name="connsiteY117" fmla="*/ 564356 h 635794"/>
                <a:gd name="connsiteX118" fmla="*/ 4071938 w 4486276"/>
                <a:gd name="connsiteY118" fmla="*/ 611981 h 635794"/>
                <a:gd name="connsiteX119" fmla="*/ 4081463 w 4486276"/>
                <a:gd name="connsiteY119" fmla="*/ 631031 h 635794"/>
                <a:gd name="connsiteX120" fmla="*/ 4110038 w 4486276"/>
                <a:gd name="connsiteY120" fmla="*/ 635794 h 635794"/>
                <a:gd name="connsiteX121" fmla="*/ 4124326 w 4486276"/>
                <a:gd name="connsiteY121" fmla="*/ 635794 h 635794"/>
                <a:gd name="connsiteX122" fmla="*/ 4160044 w 4486276"/>
                <a:gd name="connsiteY122" fmla="*/ 590550 h 635794"/>
                <a:gd name="connsiteX123" fmla="*/ 4176713 w 4486276"/>
                <a:gd name="connsiteY123" fmla="*/ 538162 h 635794"/>
                <a:gd name="connsiteX124" fmla="*/ 4193382 w 4486276"/>
                <a:gd name="connsiteY124" fmla="*/ 483394 h 635794"/>
                <a:gd name="connsiteX125" fmla="*/ 4212432 w 4486276"/>
                <a:gd name="connsiteY125" fmla="*/ 435769 h 635794"/>
                <a:gd name="connsiteX126" fmla="*/ 4233863 w 4486276"/>
                <a:gd name="connsiteY126" fmla="*/ 388144 h 635794"/>
                <a:gd name="connsiteX127" fmla="*/ 4250532 w 4486276"/>
                <a:gd name="connsiteY127" fmla="*/ 359569 h 635794"/>
                <a:gd name="connsiteX128" fmla="*/ 4248151 w 4486276"/>
                <a:gd name="connsiteY128" fmla="*/ 321469 h 635794"/>
                <a:gd name="connsiteX129" fmla="*/ 4233863 w 4486276"/>
                <a:gd name="connsiteY129" fmla="*/ 278606 h 635794"/>
                <a:gd name="connsiteX130" fmla="*/ 4226719 w 4486276"/>
                <a:gd name="connsiteY130" fmla="*/ 247650 h 635794"/>
                <a:gd name="connsiteX131" fmla="*/ 4219576 w 4486276"/>
                <a:gd name="connsiteY131" fmla="*/ 223837 h 635794"/>
                <a:gd name="connsiteX132" fmla="*/ 4224338 w 4486276"/>
                <a:gd name="connsiteY132" fmla="*/ 188119 h 635794"/>
                <a:gd name="connsiteX133" fmla="*/ 4229101 w 4486276"/>
                <a:gd name="connsiteY133" fmla="*/ 171450 h 635794"/>
                <a:gd name="connsiteX134" fmla="*/ 4250532 w 4486276"/>
                <a:gd name="connsiteY134" fmla="*/ 171450 h 635794"/>
                <a:gd name="connsiteX135" fmla="*/ 4262438 w 4486276"/>
                <a:gd name="connsiteY135" fmla="*/ 190500 h 635794"/>
                <a:gd name="connsiteX136" fmla="*/ 4279107 w 4486276"/>
                <a:gd name="connsiteY136" fmla="*/ 238125 h 635794"/>
                <a:gd name="connsiteX137" fmla="*/ 4291013 w 4486276"/>
                <a:gd name="connsiteY137" fmla="*/ 295275 h 635794"/>
                <a:gd name="connsiteX138" fmla="*/ 4295776 w 4486276"/>
                <a:gd name="connsiteY138" fmla="*/ 319087 h 635794"/>
                <a:gd name="connsiteX139" fmla="*/ 4321969 w 4486276"/>
                <a:gd name="connsiteY139" fmla="*/ 316706 h 635794"/>
                <a:gd name="connsiteX140" fmla="*/ 4338638 w 4486276"/>
                <a:gd name="connsiteY140" fmla="*/ 307181 h 635794"/>
                <a:gd name="connsiteX141" fmla="*/ 4348163 w 4486276"/>
                <a:gd name="connsiteY141" fmla="*/ 283369 h 635794"/>
                <a:gd name="connsiteX142" fmla="*/ 4348163 w 4486276"/>
                <a:gd name="connsiteY142" fmla="*/ 280987 h 635794"/>
                <a:gd name="connsiteX143" fmla="*/ 4364832 w 4486276"/>
                <a:gd name="connsiteY143" fmla="*/ 300037 h 635794"/>
                <a:gd name="connsiteX144" fmla="*/ 4367213 w 4486276"/>
                <a:gd name="connsiteY144" fmla="*/ 330994 h 635794"/>
                <a:gd name="connsiteX145" fmla="*/ 4391026 w 4486276"/>
                <a:gd name="connsiteY145" fmla="*/ 366712 h 635794"/>
                <a:gd name="connsiteX146" fmla="*/ 4419601 w 4486276"/>
                <a:gd name="connsiteY146" fmla="*/ 414337 h 635794"/>
                <a:gd name="connsiteX147" fmla="*/ 4445794 w 4486276"/>
                <a:gd name="connsiteY147" fmla="*/ 423862 h 635794"/>
                <a:gd name="connsiteX148" fmla="*/ 4486276 w 4486276"/>
                <a:gd name="connsiteY148" fmla="*/ 419100 h 635794"/>
                <a:gd name="connsiteX149" fmla="*/ 4474369 w 4486276"/>
                <a:gd name="connsiteY149" fmla="*/ 338137 h 635794"/>
                <a:gd name="connsiteX150" fmla="*/ 4441032 w 4486276"/>
                <a:gd name="connsiteY150" fmla="*/ 185737 h 635794"/>
                <a:gd name="connsiteX0" fmla="*/ 4441032 w 4486276"/>
                <a:gd name="connsiteY0" fmla="*/ 185737 h 635794"/>
                <a:gd name="connsiteX1" fmla="*/ 4362451 w 4486276"/>
                <a:gd name="connsiteY1" fmla="*/ 138112 h 635794"/>
                <a:gd name="connsiteX2" fmla="*/ 4319588 w 4486276"/>
                <a:gd name="connsiteY2" fmla="*/ 114300 h 635794"/>
                <a:gd name="connsiteX3" fmla="*/ 4283869 w 4486276"/>
                <a:gd name="connsiteY3" fmla="*/ 97631 h 635794"/>
                <a:gd name="connsiteX4" fmla="*/ 4243388 w 4486276"/>
                <a:gd name="connsiteY4" fmla="*/ 102394 h 635794"/>
                <a:gd name="connsiteX5" fmla="*/ 4171951 w 4486276"/>
                <a:gd name="connsiteY5" fmla="*/ 97631 h 635794"/>
                <a:gd name="connsiteX6" fmla="*/ 4090988 w 4486276"/>
                <a:gd name="connsiteY6" fmla="*/ 95250 h 635794"/>
                <a:gd name="connsiteX7" fmla="*/ 4010026 w 4486276"/>
                <a:gd name="connsiteY7" fmla="*/ 85725 h 635794"/>
                <a:gd name="connsiteX8" fmla="*/ 3914776 w 4486276"/>
                <a:gd name="connsiteY8" fmla="*/ 76200 h 635794"/>
                <a:gd name="connsiteX9" fmla="*/ 3840957 w 4486276"/>
                <a:gd name="connsiteY9" fmla="*/ 69056 h 635794"/>
                <a:gd name="connsiteX10" fmla="*/ 3764757 w 4486276"/>
                <a:gd name="connsiteY10" fmla="*/ 64294 h 635794"/>
                <a:gd name="connsiteX11" fmla="*/ 3674269 w 4486276"/>
                <a:gd name="connsiteY11" fmla="*/ 61912 h 635794"/>
                <a:gd name="connsiteX12" fmla="*/ 3588544 w 4486276"/>
                <a:gd name="connsiteY12" fmla="*/ 57150 h 635794"/>
                <a:gd name="connsiteX13" fmla="*/ 3529013 w 4486276"/>
                <a:gd name="connsiteY13" fmla="*/ 50006 h 635794"/>
                <a:gd name="connsiteX14" fmla="*/ 3421857 w 4486276"/>
                <a:gd name="connsiteY14" fmla="*/ 30956 h 635794"/>
                <a:gd name="connsiteX15" fmla="*/ 3343276 w 4486276"/>
                <a:gd name="connsiteY15" fmla="*/ 19050 h 635794"/>
                <a:gd name="connsiteX16" fmla="*/ 3233738 w 4486276"/>
                <a:gd name="connsiteY16" fmla="*/ 0 h 635794"/>
                <a:gd name="connsiteX17" fmla="*/ 0 w 4486276"/>
                <a:gd name="connsiteY17" fmla="*/ 4763 h 635794"/>
                <a:gd name="connsiteX18" fmla="*/ 59532 w 4486276"/>
                <a:gd name="connsiteY18" fmla="*/ 26194 h 635794"/>
                <a:gd name="connsiteX19" fmla="*/ 150019 w 4486276"/>
                <a:gd name="connsiteY19" fmla="*/ 40481 h 635794"/>
                <a:gd name="connsiteX20" fmla="*/ 345282 w 4486276"/>
                <a:gd name="connsiteY20" fmla="*/ 42862 h 635794"/>
                <a:gd name="connsiteX21" fmla="*/ 640557 w 4486276"/>
                <a:gd name="connsiteY21" fmla="*/ 52387 h 635794"/>
                <a:gd name="connsiteX22" fmla="*/ 778669 w 4486276"/>
                <a:gd name="connsiteY22" fmla="*/ 64294 h 635794"/>
                <a:gd name="connsiteX23" fmla="*/ 907257 w 4486276"/>
                <a:gd name="connsiteY23" fmla="*/ 64294 h 635794"/>
                <a:gd name="connsiteX24" fmla="*/ 1050132 w 4486276"/>
                <a:gd name="connsiteY24" fmla="*/ 66675 h 635794"/>
                <a:gd name="connsiteX25" fmla="*/ 1221582 w 4486276"/>
                <a:gd name="connsiteY25" fmla="*/ 71438 h 635794"/>
                <a:gd name="connsiteX26" fmla="*/ 1373982 w 4486276"/>
                <a:gd name="connsiteY26" fmla="*/ 73819 h 635794"/>
                <a:gd name="connsiteX27" fmla="*/ 1526382 w 4486276"/>
                <a:gd name="connsiteY27" fmla="*/ 78581 h 635794"/>
                <a:gd name="connsiteX28" fmla="*/ 1612107 w 4486276"/>
                <a:gd name="connsiteY28" fmla="*/ 76200 h 635794"/>
                <a:gd name="connsiteX29" fmla="*/ 1754982 w 4486276"/>
                <a:gd name="connsiteY29" fmla="*/ 71437 h 635794"/>
                <a:gd name="connsiteX30" fmla="*/ 1916907 w 4486276"/>
                <a:gd name="connsiteY30" fmla="*/ 76200 h 635794"/>
                <a:gd name="connsiteX31" fmla="*/ 2038351 w 4486276"/>
                <a:gd name="connsiteY31" fmla="*/ 76200 h 635794"/>
                <a:gd name="connsiteX32" fmla="*/ 2093119 w 4486276"/>
                <a:gd name="connsiteY32" fmla="*/ 78581 h 635794"/>
                <a:gd name="connsiteX33" fmla="*/ 2112169 w 4486276"/>
                <a:gd name="connsiteY33" fmla="*/ 59531 h 635794"/>
                <a:gd name="connsiteX34" fmla="*/ 2128838 w 4486276"/>
                <a:gd name="connsiteY34" fmla="*/ 54769 h 635794"/>
                <a:gd name="connsiteX35" fmla="*/ 2140744 w 4486276"/>
                <a:gd name="connsiteY35" fmla="*/ 66675 h 635794"/>
                <a:gd name="connsiteX36" fmla="*/ 2159794 w 4486276"/>
                <a:gd name="connsiteY36" fmla="*/ 88106 h 635794"/>
                <a:gd name="connsiteX37" fmla="*/ 2205038 w 4486276"/>
                <a:gd name="connsiteY37" fmla="*/ 116681 h 635794"/>
                <a:gd name="connsiteX38" fmla="*/ 2257426 w 4486276"/>
                <a:gd name="connsiteY38" fmla="*/ 140494 h 635794"/>
                <a:gd name="connsiteX39" fmla="*/ 2314576 w 4486276"/>
                <a:gd name="connsiteY39" fmla="*/ 147637 h 635794"/>
                <a:gd name="connsiteX40" fmla="*/ 2357438 w 4486276"/>
                <a:gd name="connsiteY40" fmla="*/ 150019 h 635794"/>
                <a:gd name="connsiteX41" fmla="*/ 2428876 w 4486276"/>
                <a:gd name="connsiteY41" fmla="*/ 138112 h 635794"/>
                <a:gd name="connsiteX42" fmla="*/ 2462213 w 4486276"/>
                <a:gd name="connsiteY42" fmla="*/ 133350 h 635794"/>
                <a:gd name="connsiteX43" fmla="*/ 2483644 w 4486276"/>
                <a:gd name="connsiteY43" fmla="*/ 202406 h 635794"/>
                <a:gd name="connsiteX44" fmla="*/ 2566988 w 4486276"/>
                <a:gd name="connsiteY44" fmla="*/ 147637 h 635794"/>
                <a:gd name="connsiteX45" fmla="*/ 2583657 w 4486276"/>
                <a:gd name="connsiteY45" fmla="*/ 195262 h 635794"/>
                <a:gd name="connsiteX46" fmla="*/ 2645569 w 4486276"/>
                <a:gd name="connsiteY46" fmla="*/ 202406 h 635794"/>
                <a:gd name="connsiteX47" fmla="*/ 2733676 w 4486276"/>
                <a:gd name="connsiteY47" fmla="*/ 204787 h 635794"/>
                <a:gd name="connsiteX48" fmla="*/ 2802732 w 4486276"/>
                <a:gd name="connsiteY48" fmla="*/ 207169 h 635794"/>
                <a:gd name="connsiteX49" fmla="*/ 2824163 w 4486276"/>
                <a:gd name="connsiteY49" fmla="*/ 211931 h 635794"/>
                <a:gd name="connsiteX50" fmla="*/ 2881313 w 4486276"/>
                <a:gd name="connsiteY50" fmla="*/ 238125 h 635794"/>
                <a:gd name="connsiteX51" fmla="*/ 2936082 w 4486276"/>
                <a:gd name="connsiteY51" fmla="*/ 259556 h 635794"/>
                <a:gd name="connsiteX52" fmla="*/ 2974182 w 4486276"/>
                <a:gd name="connsiteY52" fmla="*/ 304800 h 635794"/>
                <a:gd name="connsiteX53" fmla="*/ 2981326 w 4486276"/>
                <a:gd name="connsiteY53" fmla="*/ 266700 h 635794"/>
                <a:gd name="connsiteX54" fmla="*/ 2969419 w 4486276"/>
                <a:gd name="connsiteY54" fmla="*/ 216694 h 635794"/>
                <a:gd name="connsiteX55" fmla="*/ 2967038 w 4486276"/>
                <a:gd name="connsiteY55" fmla="*/ 176212 h 635794"/>
                <a:gd name="connsiteX56" fmla="*/ 2971801 w 4486276"/>
                <a:gd name="connsiteY56" fmla="*/ 133350 h 635794"/>
                <a:gd name="connsiteX57" fmla="*/ 2983707 w 4486276"/>
                <a:gd name="connsiteY57" fmla="*/ 109537 h 635794"/>
                <a:gd name="connsiteX58" fmla="*/ 3009901 w 4486276"/>
                <a:gd name="connsiteY58" fmla="*/ 100012 h 635794"/>
                <a:gd name="connsiteX59" fmla="*/ 3024188 w 4486276"/>
                <a:gd name="connsiteY59" fmla="*/ 128587 h 635794"/>
                <a:gd name="connsiteX60" fmla="*/ 3031332 w 4486276"/>
                <a:gd name="connsiteY60" fmla="*/ 157162 h 635794"/>
                <a:gd name="connsiteX61" fmla="*/ 3038476 w 4486276"/>
                <a:gd name="connsiteY61" fmla="*/ 202406 h 635794"/>
                <a:gd name="connsiteX62" fmla="*/ 3098007 w 4486276"/>
                <a:gd name="connsiteY62" fmla="*/ 223837 h 635794"/>
                <a:gd name="connsiteX63" fmla="*/ 3138488 w 4486276"/>
                <a:gd name="connsiteY63" fmla="*/ 242887 h 635794"/>
                <a:gd name="connsiteX64" fmla="*/ 3202782 w 4486276"/>
                <a:gd name="connsiteY64" fmla="*/ 221456 h 635794"/>
                <a:gd name="connsiteX65" fmla="*/ 3257551 w 4486276"/>
                <a:gd name="connsiteY65" fmla="*/ 216694 h 635794"/>
                <a:gd name="connsiteX66" fmla="*/ 3305176 w 4486276"/>
                <a:gd name="connsiteY66" fmla="*/ 230981 h 635794"/>
                <a:gd name="connsiteX67" fmla="*/ 3352801 w 4486276"/>
                <a:gd name="connsiteY67" fmla="*/ 261937 h 635794"/>
                <a:gd name="connsiteX68" fmla="*/ 3381376 w 4486276"/>
                <a:gd name="connsiteY68" fmla="*/ 269081 h 635794"/>
                <a:gd name="connsiteX69" fmla="*/ 3424238 w 4486276"/>
                <a:gd name="connsiteY69" fmla="*/ 264319 h 635794"/>
                <a:gd name="connsiteX70" fmla="*/ 3433763 w 4486276"/>
                <a:gd name="connsiteY70" fmla="*/ 247650 h 635794"/>
                <a:gd name="connsiteX71" fmla="*/ 3440907 w 4486276"/>
                <a:gd name="connsiteY71" fmla="*/ 240506 h 635794"/>
                <a:gd name="connsiteX72" fmla="*/ 3440907 w 4486276"/>
                <a:gd name="connsiteY72" fmla="*/ 240506 h 635794"/>
                <a:gd name="connsiteX73" fmla="*/ 3459957 w 4486276"/>
                <a:gd name="connsiteY73" fmla="*/ 285750 h 635794"/>
                <a:gd name="connsiteX74" fmla="*/ 3462338 w 4486276"/>
                <a:gd name="connsiteY74" fmla="*/ 309562 h 635794"/>
                <a:gd name="connsiteX75" fmla="*/ 3481388 w 4486276"/>
                <a:gd name="connsiteY75" fmla="*/ 354806 h 635794"/>
                <a:gd name="connsiteX76" fmla="*/ 3502819 w 4486276"/>
                <a:gd name="connsiteY76" fmla="*/ 404812 h 635794"/>
                <a:gd name="connsiteX77" fmla="*/ 3529013 w 4486276"/>
                <a:gd name="connsiteY77" fmla="*/ 464344 h 635794"/>
                <a:gd name="connsiteX78" fmla="*/ 3557588 w 4486276"/>
                <a:gd name="connsiteY78" fmla="*/ 519112 h 635794"/>
                <a:gd name="connsiteX79" fmla="*/ 3579019 w 4486276"/>
                <a:gd name="connsiteY79" fmla="*/ 566737 h 635794"/>
                <a:gd name="connsiteX80" fmla="*/ 3590926 w 4486276"/>
                <a:gd name="connsiteY80" fmla="*/ 507206 h 635794"/>
                <a:gd name="connsiteX81" fmla="*/ 3598069 w 4486276"/>
                <a:gd name="connsiteY81" fmla="*/ 442912 h 635794"/>
                <a:gd name="connsiteX82" fmla="*/ 3607594 w 4486276"/>
                <a:gd name="connsiteY82" fmla="*/ 385762 h 635794"/>
                <a:gd name="connsiteX83" fmla="*/ 3619501 w 4486276"/>
                <a:gd name="connsiteY83" fmla="*/ 326231 h 635794"/>
                <a:gd name="connsiteX84" fmla="*/ 3614738 w 4486276"/>
                <a:gd name="connsiteY84" fmla="*/ 278606 h 635794"/>
                <a:gd name="connsiteX85" fmla="*/ 3612357 w 4486276"/>
                <a:gd name="connsiteY85" fmla="*/ 240506 h 635794"/>
                <a:gd name="connsiteX86" fmla="*/ 3609976 w 4486276"/>
                <a:gd name="connsiteY86" fmla="*/ 207169 h 635794"/>
                <a:gd name="connsiteX87" fmla="*/ 3614738 w 4486276"/>
                <a:gd name="connsiteY87" fmla="*/ 159544 h 635794"/>
                <a:gd name="connsiteX88" fmla="*/ 3626644 w 4486276"/>
                <a:gd name="connsiteY88" fmla="*/ 126206 h 635794"/>
                <a:gd name="connsiteX89" fmla="*/ 3643313 w 4486276"/>
                <a:gd name="connsiteY89" fmla="*/ 104775 h 635794"/>
                <a:gd name="connsiteX90" fmla="*/ 3669507 w 4486276"/>
                <a:gd name="connsiteY90" fmla="*/ 100012 h 635794"/>
                <a:gd name="connsiteX91" fmla="*/ 3679032 w 4486276"/>
                <a:gd name="connsiteY91" fmla="*/ 121444 h 635794"/>
                <a:gd name="connsiteX92" fmla="*/ 3683794 w 4486276"/>
                <a:gd name="connsiteY92" fmla="*/ 145256 h 635794"/>
                <a:gd name="connsiteX93" fmla="*/ 3671888 w 4486276"/>
                <a:gd name="connsiteY93" fmla="*/ 185737 h 635794"/>
                <a:gd name="connsiteX94" fmla="*/ 3655219 w 4486276"/>
                <a:gd name="connsiteY94" fmla="*/ 214312 h 635794"/>
                <a:gd name="connsiteX95" fmla="*/ 3650457 w 4486276"/>
                <a:gd name="connsiteY95" fmla="*/ 230981 h 635794"/>
                <a:gd name="connsiteX96" fmla="*/ 3664744 w 4486276"/>
                <a:gd name="connsiteY96" fmla="*/ 259556 h 635794"/>
                <a:gd name="connsiteX97" fmla="*/ 3688557 w 4486276"/>
                <a:gd name="connsiteY97" fmla="*/ 321469 h 635794"/>
                <a:gd name="connsiteX98" fmla="*/ 3714751 w 4486276"/>
                <a:gd name="connsiteY98" fmla="*/ 376237 h 635794"/>
                <a:gd name="connsiteX99" fmla="*/ 3726657 w 4486276"/>
                <a:gd name="connsiteY99" fmla="*/ 400050 h 635794"/>
                <a:gd name="connsiteX100" fmla="*/ 3798094 w 4486276"/>
                <a:gd name="connsiteY100" fmla="*/ 381000 h 635794"/>
                <a:gd name="connsiteX101" fmla="*/ 3829051 w 4486276"/>
                <a:gd name="connsiteY101" fmla="*/ 371475 h 635794"/>
                <a:gd name="connsiteX102" fmla="*/ 3850482 w 4486276"/>
                <a:gd name="connsiteY102" fmla="*/ 340519 h 635794"/>
                <a:gd name="connsiteX103" fmla="*/ 3876676 w 4486276"/>
                <a:gd name="connsiteY103" fmla="*/ 290512 h 635794"/>
                <a:gd name="connsiteX104" fmla="*/ 3876676 w 4486276"/>
                <a:gd name="connsiteY104" fmla="*/ 290512 h 635794"/>
                <a:gd name="connsiteX105" fmla="*/ 3881438 w 4486276"/>
                <a:gd name="connsiteY105" fmla="*/ 211931 h 635794"/>
                <a:gd name="connsiteX106" fmla="*/ 3886201 w 4486276"/>
                <a:gd name="connsiteY106" fmla="*/ 178594 h 635794"/>
                <a:gd name="connsiteX107" fmla="*/ 3907632 w 4486276"/>
                <a:gd name="connsiteY107" fmla="*/ 161925 h 635794"/>
                <a:gd name="connsiteX108" fmla="*/ 3907632 w 4486276"/>
                <a:gd name="connsiteY108" fmla="*/ 161925 h 635794"/>
                <a:gd name="connsiteX109" fmla="*/ 3943351 w 4486276"/>
                <a:gd name="connsiteY109" fmla="*/ 176212 h 635794"/>
                <a:gd name="connsiteX110" fmla="*/ 3952876 w 4486276"/>
                <a:gd name="connsiteY110" fmla="*/ 226219 h 635794"/>
                <a:gd name="connsiteX111" fmla="*/ 3957638 w 4486276"/>
                <a:gd name="connsiteY111" fmla="*/ 280987 h 635794"/>
                <a:gd name="connsiteX112" fmla="*/ 3957638 w 4486276"/>
                <a:gd name="connsiteY112" fmla="*/ 319087 h 635794"/>
                <a:gd name="connsiteX113" fmla="*/ 3957638 w 4486276"/>
                <a:gd name="connsiteY113" fmla="*/ 347662 h 635794"/>
                <a:gd name="connsiteX114" fmla="*/ 3979069 w 4486276"/>
                <a:gd name="connsiteY114" fmla="*/ 392906 h 635794"/>
                <a:gd name="connsiteX115" fmla="*/ 4005263 w 4486276"/>
                <a:gd name="connsiteY115" fmla="*/ 464344 h 635794"/>
                <a:gd name="connsiteX116" fmla="*/ 4031457 w 4486276"/>
                <a:gd name="connsiteY116" fmla="*/ 519112 h 635794"/>
                <a:gd name="connsiteX117" fmla="*/ 4050507 w 4486276"/>
                <a:gd name="connsiteY117" fmla="*/ 564356 h 635794"/>
                <a:gd name="connsiteX118" fmla="*/ 4071938 w 4486276"/>
                <a:gd name="connsiteY118" fmla="*/ 611981 h 635794"/>
                <a:gd name="connsiteX119" fmla="*/ 4081463 w 4486276"/>
                <a:gd name="connsiteY119" fmla="*/ 631031 h 635794"/>
                <a:gd name="connsiteX120" fmla="*/ 4110038 w 4486276"/>
                <a:gd name="connsiteY120" fmla="*/ 635794 h 635794"/>
                <a:gd name="connsiteX121" fmla="*/ 4124326 w 4486276"/>
                <a:gd name="connsiteY121" fmla="*/ 635794 h 635794"/>
                <a:gd name="connsiteX122" fmla="*/ 4160044 w 4486276"/>
                <a:gd name="connsiteY122" fmla="*/ 590550 h 635794"/>
                <a:gd name="connsiteX123" fmla="*/ 4176713 w 4486276"/>
                <a:gd name="connsiteY123" fmla="*/ 538162 h 635794"/>
                <a:gd name="connsiteX124" fmla="*/ 4193382 w 4486276"/>
                <a:gd name="connsiteY124" fmla="*/ 483394 h 635794"/>
                <a:gd name="connsiteX125" fmla="*/ 4212432 w 4486276"/>
                <a:gd name="connsiteY125" fmla="*/ 435769 h 635794"/>
                <a:gd name="connsiteX126" fmla="*/ 4233863 w 4486276"/>
                <a:gd name="connsiteY126" fmla="*/ 388144 h 635794"/>
                <a:gd name="connsiteX127" fmla="*/ 4250532 w 4486276"/>
                <a:gd name="connsiteY127" fmla="*/ 359569 h 635794"/>
                <a:gd name="connsiteX128" fmla="*/ 4248151 w 4486276"/>
                <a:gd name="connsiteY128" fmla="*/ 321469 h 635794"/>
                <a:gd name="connsiteX129" fmla="*/ 4233863 w 4486276"/>
                <a:gd name="connsiteY129" fmla="*/ 278606 h 635794"/>
                <a:gd name="connsiteX130" fmla="*/ 4226719 w 4486276"/>
                <a:gd name="connsiteY130" fmla="*/ 247650 h 635794"/>
                <a:gd name="connsiteX131" fmla="*/ 4219576 w 4486276"/>
                <a:gd name="connsiteY131" fmla="*/ 223837 h 635794"/>
                <a:gd name="connsiteX132" fmla="*/ 4224338 w 4486276"/>
                <a:gd name="connsiteY132" fmla="*/ 188119 h 635794"/>
                <a:gd name="connsiteX133" fmla="*/ 4229101 w 4486276"/>
                <a:gd name="connsiteY133" fmla="*/ 171450 h 635794"/>
                <a:gd name="connsiteX134" fmla="*/ 4250532 w 4486276"/>
                <a:gd name="connsiteY134" fmla="*/ 171450 h 635794"/>
                <a:gd name="connsiteX135" fmla="*/ 4262438 w 4486276"/>
                <a:gd name="connsiteY135" fmla="*/ 190500 h 635794"/>
                <a:gd name="connsiteX136" fmla="*/ 4279107 w 4486276"/>
                <a:gd name="connsiteY136" fmla="*/ 238125 h 635794"/>
                <a:gd name="connsiteX137" fmla="*/ 4291013 w 4486276"/>
                <a:gd name="connsiteY137" fmla="*/ 295275 h 635794"/>
                <a:gd name="connsiteX138" fmla="*/ 4295776 w 4486276"/>
                <a:gd name="connsiteY138" fmla="*/ 319087 h 635794"/>
                <a:gd name="connsiteX139" fmla="*/ 4321969 w 4486276"/>
                <a:gd name="connsiteY139" fmla="*/ 316706 h 635794"/>
                <a:gd name="connsiteX140" fmla="*/ 4338638 w 4486276"/>
                <a:gd name="connsiteY140" fmla="*/ 307181 h 635794"/>
                <a:gd name="connsiteX141" fmla="*/ 4348163 w 4486276"/>
                <a:gd name="connsiteY141" fmla="*/ 283369 h 635794"/>
                <a:gd name="connsiteX142" fmla="*/ 4348163 w 4486276"/>
                <a:gd name="connsiteY142" fmla="*/ 280987 h 635794"/>
                <a:gd name="connsiteX143" fmla="*/ 4364832 w 4486276"/>
                <a:gd name="connsiteY143" fmla="*/ 300037 h 635794"/>
                <a:gd name="connsiteX144" fmla="*/ 4367213 w 4486276"/>
                <a:gd name="connsiteY144" fmla="*/ 330994 h 635794"/>
                <a:gd name="connsiteX145" fmla="*/ 4391026 w 4486276"/>
                <a:gd name="connsiteY145" fmla="*/ 366712 h 635794"/>
                <a:gd name="connsiteX146" fmla="*/ 4419601 w 4486276"/>
                <a:gd name="connsiteY146" fmla="*/ 414337 h 635794"/>
                <a:gd name="connsiteX147" fmla="*/ 4445794 w 4486276"/>
                <a:gd name="connsiteY147" fmla="*/ 423862 h 635794"/>
                <a:gd name="connsiteX148" fmla="*/ 4486276 w 4486276"/>
                <a:gd name="connsiteY148" fmla="*/ 419100 h 635794"/>
                <a:gd name="connsiteX149" fmla="*/ 4474369 w 4486276"/>
                <a:gd name="connsiteY149" fmla="*/ 338137 h 635794"/>
                <a:gd name="connsiteX150" fmla="*/ 4441032 w 4486276"/>
                <a:gd name="connsiteY150" fmla="*/ 185737 h 635794"/>
                <a:gd name="connsiteX0" fmla="*/ 4441032 w 4486276"/>
                <a:gd name="connsiteY0" fmla="*/ 185737 h 635794"/>
                <a:gd name="connsiteX1" fmla="*/ 4362451 w 4486276"/>
                <a:gd name="connsiteY1" fmla="*/ 138112 h 635794"/>
                <a:gd name="connsiteX2" fmla="*/ 4319588 w 4486276"/>
                <a:gd name="connsiteY2" fmla="*/ 114300 h 635794"/>
                <a:gd name="connsiteX3" fmla="*/ 4283869 w 4486276"/>
                <a:gd name="connsiteY3" fmla="*/ 97631 h 635794"/>
                <a:gd name="connsiteX4" fmla="*/ 4243388 w 4486276"/>
                <a:gd name="connsiteY4" fmla="*/ 102394 h 635794"/>
                <a:gd name="connsiteX5" fmla="*/ 4171951 w 4486276"/>
                <a:gd name="connsiteY5" fmla="*/ 97631 h 635794"/>
                <a:gd name="connsiteX6" fmla="*/ 4090988 w 4486276"/>
                <a:gd name="connsiteY6" fmla="*/ 95250 h 635794"/>
                <a:gd name="connsiteX7" fmla="*/ 4010026 w 4486276"/>
                <a:gd name="connsiteY7" fmla="*/ 85725 h 635794"/>
                <a:gd name="connsiteX8" fmla="*/ 3914776 w 4486276"/>
                <a:gd name="connsiteY8" fmla="*/ 76200 h 635794"/>
                <a:gd name="connsiteX9" fmla="*/ 3840957 w 4486276"/>
                <a:gd name="connsiteY9" fmla="*/ 69056 h 635794"/>
                <a:gd name="connsiteX10" fmla="*/ 3764757 w 4486276"/>
                <a:gd name="connsiteY10" fmla="*/ 64294 h 635794"/>
                <a:gd name="connsiteX11" fmla="*/ 3674269 w 4486276"/>
                <a:gd name="connsiteY11" fmla="*/ 61912 h 635794"/>
                <a:gd name="connsiteX12" fmla="*/ 3588544 w 4486276"/>
                <a:gd name="connsiteY12" fmla="*/ 57150 h 635794"/>
                <a:gd name="connsiteX13" fmla="*/ 3529013 w 4486276"/>
                <a:gd name="connsiteY13" fmla="*/ 50006 h 635794"/>
                <a:gd name="connsiteX14" fmla="*/ 3421857 w 4486276"/>
                <a:gd name="connsiteY14" fmla="*/ 30956 h 635794"/>
                <a:gd name="connsiteX15" fmla="*/ 3343276 w 4486276"/>
                <a:gd name="connsiteY15" fmla="*/ 19050 h 635794"/>
                <a:gd name="connsiteX16" fmla="*/ 3233738 w 4486276"/>
                <a:gd name="connsiteY16" fmla="*/ 0 h 635794"/>
                <a:gd name="connsiteX17" fmla="*/ 0 w 4486276"/>
                <a:gd name="connsiteY17" fmla="*/ 4763 h 635794"/>
                <a:gd name="connsiteX18" fmla="*/ 59532 w 4486276"/>
                <a:gd name="connsiteY18" fmla="*/ 26194 h 635794"/>
                <a:gd name="connsiteX19" fmla="*/ 150019 w 4486276"/>
                <a:gd name="connsiteY19" fmla="*/ 40481 h 635794"/>
                <a:gd name="connsiteX20" fmla="*/ 345282 w 4486276"/>
                <a:gd name="connsiteY20" fmla="*/ 42862 h 635794"/>
                <a:gd name="connsiteX21" fmla="*/ 640557 w 4486276"/>
                <a:gd name="connsiteY21" fmla="*/ 52387 h 635794"/>
                <a:gd name="connsiteX22" fmla="*/ 778669 w 4486276"/>
                <a:gd name="connsiteY22" fmla="*/ 64294 h 635794"/>
                <a:gd name="connsiteX23" fmla="*/ 907257 w 4486276"/>
                <a:gd name="connsiteY23" fmla="*/ 64294 h 635794"/>
                <a:gd name="connsiteX24" fmla="*/ 1050132 w 4486276"/>
                <a:gd name="connsiteY24" fmla="*/ 66675 h 635794"/>
                <a:gd name="connsiteX25" fmla="*/ 1221582 w 4486276"/>
                <a:gd name="connsiteY25" fmla="*/ 71438 h 635794"/>
                <a:gd name="connsiteX26" fmla="*/ 1373982 w 4486276"/>
                <a:gd name="connsiteY26" fmla="*/ 73819 h 635794"/>
                <a:gd name="connsiteX27" fmla="*/ 1550195 w 4486276"/>
                <a:gd name="connsiteY27" fmla="*/ 83344 h 635794"/>
                <a:gd name="connsiteX28" fmla="*/ 1612107 w 4486276"/>
                <a:gd name="connsiteY28" fmla="*/ 76200 h 635794"/>
                <a:gd name="connsiteX29" fmla="*/ 1754982 w 4486276"/>
                <a:gd name="connsiteY29" fmla="*/ 71437 h 635794"/>
                <a:gd name="connsiteX30" fmla="*/ 1916907 w 4486276"/>
                <a:gd name="connsiteY30" fmla="*/ 76200 h 635794"/>
                <a:gd name="connsiteX31" fmla="*/ 2038351 w 4486276"/>
                <a:gd name="connsiteY31" fmla="*/ 76200 h 635794"/>
                <a:gd name="connsiteX32" fmla="*/ 2093119 w 4486276"/>
                <a:gd name="connsiteY32" fmla="*/ 78581 h 635794"/>
                <a:gd name="connsiteX33" fmla="*/ 2112169 w 4486276"/>
                <a:gd name="connsiteY33" fmla="*/ 59531 h 635794"/>
                <a:gd name="connsiteX34" fmla="*/ 2128838 w 4486276"/>
                <a:gd name="connsiteY34" fmla="*/ 54769 h 635794"/>
                <a:gd name="connsiteX35" fmla="*/ 2140744 w 4486276"/>
                <a:gd name="connsiteY35" fmla="*/ 66675 h 635794"/>
                <a:gd name="connsiteX36" fmla="*/ 2159794 w 4486276"/>
                <a:gd name="connsiteY36" fmla="*/ 88106 h 635794"/>
                <a:gd name="connsiteX37" fmla="*/ 2205038 w 4486276"/>
                <a:gd name="connsiteY37" fmla="*/ 116681 h 635794"/>
                <a:gd name="connsiteX38" fmla="*/ 2257426 w 4486276"/>
                <a:gd name="connsiteY38" fmla="*/ 140494 h 635794"/>
                <a:gd name="connsiteX39" fmla="*/ 2314576 w 4486276"/>
                <a:gd name="connsiteY39" fmla="*/ 147637 h 635794"/>
                <a:gd name="connsiteX40" fmla="*/ 2357438 w 4486276"/>
                <a:gd name="connsiteY40" fmla="*/ 150019 h 635794"/>
                <a:gd name="connsiteX41" fmla="*/ 2428876 w 4486276"/>
                <a:gd name="connsiteY41" fmla="*/ 138112 h 635794"/>
                <a:gd name="connsiteX42" fmla="*/ 2462213 w 4486276"/>
                <a:gd name="connsiteY42" fmla="*/ 133350 h 635794"/>
                <a:gd name="connsiteX43" fmla="*/ 2483644 w 4486276"/>
                <a:gd name="connsiteY43" fmla="*/ 202406 h 635794"/>
                <a:gd name="connsiteX44" fmla="*/ 2566988 w 4486276"/>
                <a:gd name="connsiteY44" fmla="*/ 147637 h 635794"/>
                <a:gd name="connsiteX45" fmla="*/ 2583657 w 4486276"/>
                <a:gd name="connsiteY45" fmla="*/ 195262 h 635794"/>
                <a:gd name="connsiteX46" fmla="*/ 2645569 w 4486276"/>
                <a:gd name="connsiteY46" fmla="*/ 202406 h 635794"/>
                <a:gd name="connsiteX47" fmla="*/ 2733676 w 4486276"/>
                <a:gd name="connsiteY47" fmla="*/ 204787 h 635794"/>
                <a:gd name="connsiteX48" fmla="*/ 2802732 w 4486276"/>
                <a:gd name="connsiteY48" fmla="*/ 207169 h 635794"/>
                <a:gd name="connsiteX49" fmla="*/ 2824163 w 4486276"/>
                <a:gd name="connsiteY49" fmla="*/ 211931 h 635794"/>
                <a:gd name="connsiteX50" fmla="*/ 2881313 w 4486276"/>
                <a:gd name="connsiteY50" fmla="*/ 238125 h 635794"/>
                <a:gd name="connsiteX51" fmla="*/ 2936082 w 4486276"/>
                <a:gd name="connsiteY51" fmla="*/ 259556 h 635794"/>
                <a:gd name="connsiteX52" fmla="*/ 2974182 w 4486276"/>
                <a:gd name="connsiteY52" fmla="*/ 304800 h 635794"/>
                <a:gd name="connsiteX53" fmla="*/ 2981326 w 4486276"/>
                <a:gd name="connsiteY53" fmla="*/ 266700 h 635794"/>
                <a:gd name="connsiteX54" fmla="*/ 2969419 w 4486276"/>
                <a:gd name="connsiteY54" fmla="*/ 216694 h 635794"/>
                <a:gd name="connsiteX55" fmla="*/ 2967038 w 4486276"/>
                <a:gd name="connsiteY55" fmla="*/ 176212 h 635794"/>
                <a:gd name="connsiteX56" fmla="*/ 2971801 w 4486276"/>
                <a:gd name="connsiteY56" fmla="*/ 133350 h 635794"/>
                <a:gd name="connsiteX57" fmla="*/ 2983707 w 4486276"/>
                <a:gd name="connsiteY57" fmla="*/ 109537 h 635794"/>
                <a:gd name="connsiteX58" fmla="*/ 3009901 w 4486276"/>
                <a:gd name="connsiteY58" fmla="*/ 100012 h 635794"/>
                <a:gd name="connsiteX59" fmla="*/ 3024188 w 4486276"/>
                <a:gd name="connsiteY59" fmla="*/ 128587 h 635794"/>
                <a:gd name="connsiteX60" fmla="*/ 3031332 w 4486276"/>
                <a:gd name="connsiteY60" fmla="*/ 157162 h 635794"/>
                <a:gd name="connsiteX61" fmla="*/ 3038476 w 4486276"/>
                <a:gd name="connsiteY61" fmla="*/ 202406 h 635794"/>
                <a:gd name="connsiteX62" fmla="*/ 3098007 w 4486276"/>
                <a:gd name="connsiteY62" fmla="*/ 223837 h 635794"/>
                <a:gd name="connsiteX63" fmla="*/ 3138488 w 4486276"/>
                <a:gd name="connsiteY63" fmla="*/ 242887 h 635794"/>
                <a:gd name="connsiteX64" fmla="*/ 3202782 w 4486276"/>
                <a:gd name="connsiteY64" fmla="*/ 221456 h 635794"/>
                <a:gd name="connsiteX65" fmla="*/ 3257551 w 4486276"/>
                <a:gd name="connsiteY65" fmla="*/ 216694 h 635794"/>
                <a:gd name="connsiteX66" fmla="*/ 3305176 w 4486276"/>
                <a:gd name="connsiteY66" fmla="*/ 230981 h 635794"/>
                <a:gd name="connsiteX67" fmla="*/ 3352801 w 4486276"/>
                <a:gd name="connsiteY67" fmla="*/ 261937 h 635794"/>
                <a:gd name="connsiteX68" fmla="*/ 3381376 w 4486276"/>
                <a:gd name="connsiteY68" fmla="*/ 269081 h 635794"/>
                <a:gd name="connsiteX69" fmla="*/ 3424238 w 4486276"/>
                <a:gd name="connsiteY69" fmla="*/ 264319 h 635794"/>
                <a:gd name="connsiteX70" fmla="*/ 3433763 w 4486276"/>
                <a:gd name="connsiteY70" fmla="*/ 247650 h 635794"/>
                <a:gd name="connsiteX71" fmla="*/ 3440907 w 4486276"/>
                <a:gd name="connsiteY71" fmla="*/ 240506 h 635794"/>
                <a:gd name="connsiteX72" fmla="*/ 3440907 w 4486276"/>
                <a:gd name="connsiteY72" fmla="*/ 240506 h 635794"/>
                <a:gd name="connsiteX73" fmla="*/ 3459957 w 4486276"/>
                <a:gd name="connsiteY73" fmla="*/ 285750 h 635794"/>
                <a:gd name="connsiteX74" fmla="*/ 3462338 w 4486276"/>
                <a:gd name="connsiteY74" fmla="*/ 309562 h 635794"/>
                <a:gd name="connsiteX75" fmla="*/ 3481388 w 4486276"/>
                <a:gd name="connsiteY75" fmla="*/ 354806 h 635794"/>
                <a:gd name="connsiteX76" fmla="*/ 3502819 w 4486276"/>
                <a:gd name="connsiteY76" fmla="*/ 404812 h 635794"/>
                <a:gd name="connsiteX77" fmla="*/ 3529013 w 4486276"/>
                <a:gd name="connsiteY77" fmla="*/ 464344 h 635794"/>
                <a:gd name="connsiteX78" fmla="*/ 3557588 w 4486276"/>
                <a:gd name="connsiteY78" fmla="*/ 519112 h 635794"/>
                <a:gd name="connsiteX79" fmla="*/ 3579019 w 4486276"/>
                <a:gd name="connsiteY79" fmla="*/ 566737 h 635794"/>
                <a:gd name="connsiteX80" fmla="*/ 3590926 w 4486276"/>
                <a:gd name="connsiteY80" fmla="*/ 507206 h 635794"/>
                <a:gd name="connsiteX81" fmla="*/ 3598069 w 4486276"/>
                <a:gd name="connsiteY81" fmla="*/ 442912 h 635794"/>
                <a:gd name="connsiteX82" fmla="*/ 3607594 w 4486276"/>
                <a:gd name="connsiteY82" fmla="*/ 385762 h 635794"/>
                <a:gd name="connsiteX83" fmla="*/ 3619501 w 4486276"/>
                <a:gd name="connsiteY83" fmla="*/ 326231 h 635794"/>
                <a:gd name="connsiteX84" fmla="*/ 3614738 w 4486276"/>
                <a:gd name="connsiteY84" fmla="*/ 278606 h 635794"/>
                <a:gd name="connsiteX85" fmla="*/ 3612357 w 4486276"/>
                <a:gd name="connsiteY85" fmla="*/ 240506 h 635794"/>
                <a:gd name="connsiteX86" fmla="*/ 3609976 w 4486276"/>
                <a:gd name="connsiteY86" fmla="*/ 207169 h 635794"/>
                <a:gd name="connsiteX87" fmla="*/ 3614738 w 4486276"/>
                <a:gd name="connsiteY87" fmla="*/ 159544 h 635794"/>
                <a:gd name="connsiteX88" fmla="*/ 3626644 w 4486276"/>
                <a:gd name="connsiteY88" fmla="*/ 126206 h 635794"/>
                <a:gd name="connsiteX89" fmla="*/ 3643313 w 4486276"/>
                <a:gd name="connsiteY89" fmla="*/ 104775 h 635794"/>
                <a:gd name="connsiteX90" fmla="*/ 3669507 w 4486276"/>
                <a:gd name="connsiteY90" fmla="*/ 100012 h 635794"/>
                <a:gd name="connsiteX91" fmla="*/ 3679032 w 4486276"/>
                <a:gd name="connsiteY91" fmla="*/ 121444 h 635794"/>
                <a:gd name="connsiteX92" fmla="*/ 3683794 w 4486276"/>
                <a:gd name="connsiteY92" fmla="*/ 145256 h 635794"/>
                <a:gd name="connsiteX93" fmla="*/ 3671888 w 4486276"/>
                <a:gd name="connsiteY93" fmla="*/ 185737 h 635794"/>
                <a:gd name="connsiteX94" fmla="*/ 3655219 w 4486276"/>
                <a:gd name="connsiteY94" fmla="*/ 214312 h 635794"/>
                <a:gd name="connsiteX95" fmla="*/ 3650457 w 4486276"/>
                <a:gd name="connsiteY95" fmla="*/ 230981 h 635794"/>
                <a:gd name="connsiteX96" fmla="*/ 3664744 w 4486276"/>
                <a:gd name="connsiteY96" fmla="*/ 259556 h 635794"/>
                <a:gd name="connsiteX97" fmla="*/ 3688557 w 4486276"/>
                <a:gd name="connsiteY97" fmla="*/ 321469 h 635794"/>
                <a:gd name="connsiteX98" fmla="*/ 3714751 w 4486276"/>
                <a:gd name="connsiteY98" fmla="*/ 376237 h 635794"/>
                <a:gd name="connsiteX99" fmla="*/ 3726657 w 4486276"/>
                <a:gd name="connsiteY99" fmla="*/ 400050 h 635794"/>
                <a:gd name="connsiteX100" fmla="*/ 3798094 w 4486276"/>
                <a:gd name="connsiteY100" fmla="*/ 381000 h 635794"/>
                <a:gd name="connsiteX101" fmla="*/ 3829051 w 4486276"/>
                <a:gd name="connsiteY101" fmla="*/ 371475 h 635794"/>
                <a:gd name="connsiteX102" fmla="*/ 3850482 w 4486276"/>
                <a:gd name="connsiteY102" fmla="*/ 340519 h 635794"/>
                <a:gd name="connsiteX103" fmla="*/ 3876676 w 4486276"/>
                <a:gd name="connsiteY103" fmla="*/ 290512 h 635794"/>
                <a:gd name="connsiteX104" fmla="*/ 3876676 w 4486276"/>
                <a:gd name="connsiteY104" fmla="*/ 290512 h 635794"/>
                <a:gd name="connsiteX105" fmla="*/ 3881438 w 4486276"/>
                <a:gd name="connsiteY105" fmla="*/ 211931 h 635794"/>
                <a:gd name="connsiteX106" fmla="*/ 3886201 w 4486276"/>
                <a:gd name="connsiteY106" fmla="*/ 178594 h 635794"/>
                <a:gd name="connsiteX107" fmla="*/ 3907632 w 4486276"/>
                <a:gd name="connsiteY107" fmla="*/ 161925 h 635794"/>
                <a:gd name="connsiteX108" fmla="*/ 3907632 w 4486276"/>
                <a:gd name="connsiteY108" fmla="*/ 161925 h 635794"/>
                <a:gd name="connsiteX109" fmla="*/ 3943351 w 4486276"/>
                <a:gd name="connsiteY109" fmla="*/ 176212 h 635794"/>
                <a:gd name="connsiteX110" fmla="*/ 3952876 w 4486276"/>
                <a:gd name="connsiteY110" fmla="*/ 226219 h 635794"/>
                <a:gd name="connsiteX111" fmla="*/ 3957638 w 4486276"/>
                <a:gd name="connsiteY111" fmla="*/ 280987 h 635794"/>
                <a:gd name="connsiteX112" fmla="*/ 3957638 w 4486276"/>
                <a:gd name="connsiteY112" fmla="*/ 319087 h 635794"/>
                <a:gd name="connsiteX113" fmla="*/ 3957638 w 4486276"/>
                <a:gd name="connsiteY113" fmla="*/ 347662 h 635794"/>
                <a:gd name="connsiteX114" fmla="*/ 3979069 w 4486276"/>
                <a:gd name="connsiteY114" fmla="*/ 392906 h 635794"/>
                <a:gd name="connsiteX115" fmla="*/ 4005263 w 4486276"/>
                <a:gd name="connsiteY115" fmla="*/ 464344 h 635794"/>
                <a:gd name="connsiteX116" fmla="*/ 4031457 w 4486276"/>
                <a:gd name="connsiteY116" fmla="*/ 519112 h 635794"/>
                <a:gd name="connsiteX117" fmla="*/ 4050507 w 4486276"/>
                <a:gd name="connsiteY117" fmla="*/ 564356 h 635794"/>
                <a:gd name="connsiteX118" fmla="*/ 4071938 w 4486276"/>
                <a:gd name="connsiteY118" fmla="*/ 611981 h 635794"/>
                <a:gd name="connsiteX119" fmla="*/ 4081463 w 4486276"/>
                <a:gd name="connsiteY119" fmla="*/ 631031 h 635794"/>
                <a:gd name="connsiteX120" fmla="*/ 4110038 w 4486276"/>
                <a:gd name="connsiteY120" fmla="*/ 635794 h 635794"/>
                <a:gd name="connsiteX121" fmla="*/ 4124326 w 4486276"/>
                <a:gd name="connsiteY121" fmla="*/ 635794 h 635794"/>
                <a:gd name="connsiteX122" fmla="*/ 4160044 w 4486276"/>
                <a:gd name="connsiteY122" fmla="*/ 590550 h 635794"/>
                <a:gd name="connsiteX123" fmla="*/ 4176713 w 4486276"/>
                <a:gd name="connsiteY123" fmla="*/ 538162 h 635794"/>
                <a:gd name="connsiteX124" fmla="*/ 4193382 w 4486276"/>
                <a:gd name="connsiteY124" fmla="*/ 483394 h 635794"/>
                <a:gd name="connsiteX125" fmla="*/ 4212432 w 4486276"/>
                <a:gd name="connsiteY125" fmla="*/ 435769 h 635794"/>
                <a:gd name="connsiteX126" fmla="*/ 4233863 w 4486276"/>
                <a:gd name="connsiteY126" fmla="*/ 388144 h 635794"/>
                <a:gd name="connsiteX127" fmla="*/ 4250532 w 4486276"/>
                <a:gd name="connsiteY127" fmla="*/ 359569 h 635794"/>
                <a:gd name="connsiteX128" fmla="*/ 4248151 w 4486276"/>
                <a:gd name="connsiteY128" fmla="*/ 321469 h 635794"/>
                <a:gd name="connsiteX129" fmla="*/ 4233863 w 4486276"/>
                <a:gd name="connsiteY129" fmla="*/ 278606 h 635794"/>
                <a:gd name="connsiteX130" fmla="*/ 4226719 w 4486276"/>
                <a:gd name="connsiteY130" fmla="*/ 247650 h 635794"/>
                <a:gd name="connsiteX131" fmla="*/ 4219576 w 4486276"/>
                <a:gd name="connsiteY131" fmla="*/ 223837 h 635794"/>
                <a:gd name="connsiteX132" fmla="*/ 4224338 w 4486276"/>
                <a:gd name="connsiteY132" fmla="*/ 188119 h 635794"/>
                <a:gd name="connsiteX133" fmla="*/ 4229101 w 4486276"/>
                <a:gd name="connsiteY133" fmla="*/ 171450 h 635794"/>
                <a:gd name="connsiteX134" fmla="*/ 4250532 w 4486276"/>
                <a:gd name="connsiteY134" fmla="*/ 171450 h 635794"/>
                <a:gd name="connsiteX135" fmla="*/ 4262438 w 4486276"/>
                <a:gd name="connsiteY135" fmla="*/ 190500 h 635794"/>
                <a:gd name="connsiteX136" fmla="*/ 4279107 w 4486276"/>
                <a:gd name="connsiteY136" fmla="*/ 238125 h 635794"/>
                <a:gd name="connsiteX137" fmla="*/ 4291013 w 4486276"/>
                <a:gd name="connsiteY137" fmla="*/ 295275 h 635794"/>
                <a:gd name="connsiteX138" fmla="*/ 4295776 w 4486276"/>
                <a:gd name="connsiteY138" fmla="*/ 319087 h 635794"/>
                <a:gd name="connsiteX139" fmla="*/ 4321969 w 4486276"/>
                <a:gd name="connsiteY139" fmla="*/ 316706 h 635794"/>
                <a:gd name="connsiteX140" fmla="*/ 4338638 w 4486276"/>
                <a:gd name="connsiteY140" fmla="*/ 307181 h 635794"/>
                <a:gd name="connsiteX141" fmla="*/ 4348163 w 4486276"/>
                <a:gd name="connsiteY141" fmla="*/ 283369 h 635794"/>
                <a:gd name="connsiteX142" fmla="*/ 4348163 w 4486276"/>
                <a:gd name="connsiteY142" fmla="*/ 280987 h 635794"/>
                <a:gd name="connsiteX143" fmla="*/ 4364832 w 4486276"/>
                <a:gd name="connsiteY143" fmla="*/ 300037 h 635794"/>
                <a:gd name="connsiteX144" fmla="*/ 4367213 w 4486276"/>
                <a:gd name="connsiteY144" fmla="*/ 330994 h 635794"/>
                <a:gd name="connsiteX145" fmla="*/ 4391026 w 4486276"/>
                <a:gd name="connsiteY145" fmla="*/ 366712 h 635794"/>
                <a:gd name="connsiteX146" fmla="*/ 4419601 w 4486276"/>
                <a:gd name="connsiteY146" fmla="*/ 414337 h 635794"/>
                <a:gd name="connsiteX147" fmla="*/ 4445794 w 4486276"/>
                <a:gd name="connsiteY147" fmla="*/ 423862 h 635794"/>
                <a:gd name="connsiteX148" fmla="*/ 4486276 w 4486276"/>
                <a:gd name="connsiteY148" fmla="*/ 419100 h 635794"/>
                <a:gd name="connsiteX149" fmla="*/ 4474369 w 4486276"/>
                <a:gd name="connsiteY149" fmla="*/ 338137 h 635794"/>
                <a:gd name="connsiteX150" fmla="*/ 4441032 w 4486276"/>
                <a:gd name="connsiteY150" fmla="*/ 185737 h 63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4486276" h="635794">
                  <a:moveTo>
                    <a:pt x="4441032" y="185737"/>
                  </a:moveTo>
                  <a:lnTo>
                    <a:pt x="4362451" y="138112"/>
                  </a:lnTo>
                  <a:lnTo>
                    <a:pt x="4319588" y="114300"/>
                  </a:lnTo>
                  <a:lnTo>
                    <a:pt x="4283869" y="97631"/>
                  </a:lnTo>
                  <a:lnTo>
                    <a:pt x="4243388" y="102394"/>
                  </a:lnTo>
                  <a:lnTo>
                    <a:pt x="4171951" y="97631"/>
                  </a:lnTo>
                  <a:lnTo>
                    <a:pt x="4090988" y="95250"/>
                  </a:lnTo>
                  <a:lnTo>
                    <a:pt x="4010026" y="85725"/>
                  </a:lnTo>
                  <a:lnTo>
                    <a:pt x="3914776" y="76200"/>
                  </a:lnTo>
                  <a:lnTo>
                    <a:pt x="3840957" y="69056"/>
                  </a:lnTo>
                  <a:lnTo>
                    <a:pt x="3764757" y="64294"/>
                  </a:lnTo>
                  <a:lnTo>
                    <a:pt x="3674269" y="61912"/>
                  </a:lnTo>
                  <a:lnTo>
                    <a:pt x="3588544" y="57150"/>
                  </a:lnTo>
                  <a:lnTo>
                    <a:pt x="3529013" y="50006"/>
                  </a:lnTo>
                  <a:lnTo>
                    <a:pt x="3421857" y="30956"/>
                  </a:lnTo>
                  <a:lnTo>
                    <a:pt x="3343276" y="19050"/>
                  </a:lnTo>
                  <a:cubicBezTo>
                    <a:pt x="3306763" y="12700"/>
                    <a:pt x="3790951" y="2381"/>
                    <a:pt x="3233738" y="0"/>
                  </a:cubicBezTo>
                  <a:lnTo>
                    <a:pt x="0" y="4763"/>
                  </a:lnTo>
                  <a:cubicBezTo>
                    <a:pt x="29369" y="7938"/>
                    <a:pt x="30163" y="23019"/>
                    <a:pt x="59532" y="26194"/>
                  </a:cubicBezTo>
                  <a:cubicBezTo>
                    <a:pt x="91282" y="26988"/>
                    <a:pt x="118269" y="39687"/>
                    <a:pt x="150019" y="40481"/>
                  </a:cubicBezTo>
                  <a:lnTo>
                    <a:pt x="345282" y="42862"/>
                  </a:lnTo>
                  <a:lnTo>
                    <a:pt x="640557" y="52387"/>
                  </a:lnTo>
                  <a:lnTo>
                    <a:pt x="778669" y="64294"/>
                  </a:lnTo>
                  <a:lnTo>
                    <a:pt x="907257" y="64294"/>
                  </a:lnTo>
                  <a:lnTo>
                    <a:pt x="1050132" y="66675"/>
                  </a:lnTo>
                  <a:lnTo>
                    <a:pt x="1221582" y="71438"/>
                  </a:lnTo>
                  <a:cubicBezTo>
                    <a:pt x="1272382" y="72232"/>
                    <a:pt x="1319213" y="71835"/>
                    <a:pt x="1373982" y="73819"/>
                  </a:cubicBezTo>
                  <a:cubicBezTo>
                    <a:pt x="1428751" y="75803"/>
                    <a:pt x="1491457" y="80169"/>
                    <a:pt x="1550195" y="83344"/>
                  </a:cubicBezTo>
                  <a:cubicBezTo>
                    <a:pt x="1570832" y="80963"/>
                    <a:pt x="1577976" y="78184"/>
                    <a:pt x="1612107" y="76200"/>
                  </a:cubicBezTo>
                  <a:cubicBezTo>
                    <a:pt x="1646238" y="74216"/>
                    <a:pt x="1707357" y="73025"/>
                    <a:pt x="1754982" y="71437"/>
                  </a:cubicBezTo>
                  <a:lnTo>
                    <a:pt x="1916907" y="76200"/>
                  </a:lnTo>
                  <a:lnTo>
                    <a:pt x="2038351" y="76200"/>
                  </a:lnTo>
                  <a:lnTo>
                    <a:pt x="2093119" y="78581"/>
                  </a:lnTo>
                  <a:lnTo>
                    <a:pt x="2112169" y="59531"/>
                  </a:lnTo>
                  <a:lnTo>
                    <a:pt x="2128838" y="54769"/>
                  </a:lnTo>
                  <a:lnTo>
                    <a:pt x="2140744" y="66675"/>
                  </a:lnTo>
                  <a:lnTo>
                    <a:pt x="2159794" y="88106"/>
                  </a:lnTo>
                  <a:lnTo>
                    <a:pt x="2205038" y="116681"/>
                  </a:lnTo>
                  <a:lnTo>
                    <a:pt x="2257426" y="140494"/>
                  </a:lnTo>
                  <a:lnTo>
                    <a:pt x="2314576" y="147637"/>
                  </a:lnTo>
                  <a:lnTo>
                    <a:pt x="2357438" y="150019"/>
                  </a:lnTo>
                  <a:lnTo>
                    <a:pt x="2428876" y="138112"/>
                  </a:lnTo>
                  <a:lnTo>
                    <a:pt x="2462213" y="133350"/>
                  </a:lnTo>
                  <a:lnTo>
                    <a:pt x="2483644" y="202406"/>
                  </a:lnTo>
                  <a:lnTo>
                    <a:pt x="2566988" y="147637"/>
                  </a:lnTo>
                  <a:lnTo>
                    <a:pt x="2583657" y="195262"/>
                  </a:lnTo>
                  <a:lnTo>
                    <a:pt x="2645569" y="202406"/>
                  </a:lnTo>
                  <a:lnTo>
                    <a:pt x="2733676" y="204787"/>
                  </a:lnTo>
                  <a:lnTo>
                    <a:pt x="2802732" y="207169"/>
                  </a:lnTo>
                  <a:lnTo>
                    <a:pt x="2824163" y="211931"/>
                  </a:lnTo>
                  <a:lnTo>
                    <a:pt x="2881313" y="238125"/>
                  </a:lnTo>
                  <a:lnTo>
                    <a:pt x="2936082" y="259556"/>
                  </a:lnTo>
                  <a:lnTo>
                    <a:pt x="2974182" y="304800"/>
                  </a:lnTo>
                  <a:lnTo>
                    <a:pt x="2981326" y="266700"/>
                  </a:lnTo>
                  <a:lnTo>
                    <a:pt x="2969419" y="216694"/>
                  </a:lnTo>
                  <a:lnTo>
                    <a:pt x="2967038" y="176212"/>
                  </a:lnTo>
                  <a:lnTo>
                    <a:pt x="2971801" y="133350"/>
                  </a:lnTo>
                  <a:lnTo>
                    <a:pt x="2983707" y="109537"/>
                  </a:lnTo>
                  <a:lnTo>
                    <a:pt x="3009901" y="100012"/>
                  </a:lnTo>
                  <a:lnTo>
                    <a:pt x="3024188" y="128587"/>
                  </a:lnTo>
                  <a:lnTo>
                    <a:pt x="3031332" y="157162"/>
                  </a:lnTo>
                  <a:lnTo>
                    <a:pt x="3038476" y="202406"/>
                  </a:lnTo>
                  <a:lnTo>
                    <a:pt x="3098007" y="223837"/>
                  </a:lnTo>
                  <a:lnTo>
                    <a:pt x="3138488" y="242887"/>
                  </a:lnTo>
                  <a:lnTo>
                    <a:pt x="3202782" y="221456"/>
                  </a:lnTo>
                  <a:lnTo>
                    <a:pt x="3257551" y="216694"/>
                  </a:lnTo>
                  <a:lnTo>
                    <a:pt x="3305176" y="230981"/>
                  </a:lnTo>
                  <a:lnTo>
                    <a:pt x="3352801" y="261937"/>
                  </a:lnTo>
                  <a:lnTo>
                    <a:pt x="3381376" y="269081"/>
                  </a:lnTo>
                  <a:lnTo>
                    <a:pt x="3424238" y="264319"/>
                  </a:lnTo>
                  <a:lnTo>
                    <a:pt x="3433763" y="247650"/>
                  </a:lnTo>
                  <a:lnTo>
                    <a:pt x="3440907" y="240506"/>
                  </a:lnTo>
                  <a:lnTo>
                    <a:pt x="3440907" y="240506"/>
                  </a:lnTo>
                  <a:lnTo>
                    <a:pt x="3459957" y="285750"/>
                  </a:lnTo>
                  <a:lnTo>
                    <a:pt x="3462338" y="309562"/>
                  </a:lnTo>
                  <a:lnTo>
                    <a:pt x="3481388" y="354806"/>
                  </a:lnTo>
                  <a:lnTo>
                    <a:pt x="3502819" y="404812"/>
                  </a:lnTo>
                  <a:lnTo>
                    <a:pt x="3529013" y="464344"/>
                  </a:lnTo>
                  <a:lnTo>
                    <a:pt x="3557588" y="519112"/>
                  </a:lnTo>
                  <a:lnTo>
                    <a:pt x="3579019" y="566737"/>
                  </a:lnTo>
                  <a:lnTo>
                    <a:pt x="3590926" y="507206"/>
                  </a:lnTo>
                  <a:lnTo>
                    <a:pt x="3598069" y="442912"/>
                  </a:lnTo>
                  <a:lnTo>
                    <a:pt x="3607594" y="385762"/>
                  </a:lnTo>
                  <a:lnTo>
                    <a:pt x="3619501" y="326231"/>
                  </a:lnTo>
                  <a:lnTo>
                    <a:pt x="3614738" y="278606"/>
                  </a:lnTo>
                  <a:lnTo>
                    <a:pt x="3612357" y="240506"/>
                  </a:lnTo>
                  <a:lnTo>
                    <a:pt x="3609976" y="207169"/>
                  </a:lnTo>
                  <a:lnTo>
                    <a:pt x="3614738" y="159544"/>
                  </a:lnTo>
                  <a:lnTo>
                    <a:pt x="3626644" y="126206"/>
                  </a:lnTo>
                  <a:lnTo>
                    <a:pt x="3643313" y="104775"/>
                  </a:lnTo>
                  <a:lnTo>
                    <a:pt x="3669507" y="100012"/>
                  </a:lnTo>
                  <a:lnTo>
                    <a:pt x="3679032" y="121444"/>
                  </a:lnTo>
                  <a:lnTo>
                    <a:pt x="3683794" y="145256"/>
                  </a:lnTo>
                  <a:lnTo>
                    <a:pt x="3671888" y="185737"/>
                  </a:lnTo>
                  <a:lnTo>
                    <a:pt x="3655219" y="214312"/>
                  </a:lnTo>
                  <a:lnTo>
                    <a:pt x="3650457" y="230981"/>
                  </a:lnTo>
                  <a:lnTo>
                    <a:pt x="3664744" y="259556"/>
                  </a:lnTo>
                  <a:lnTo>
                    <a:pt x="3688557" y="321469"/>
                  </a:lnTo>
                  <a:lnTo>
                    <a:pt x="3714751" y="376237"/>
                  </a:lnTo>
                  <a:lnTo>
                    <a:pt x="3726657" y="400050"/>
                  </a:lnTo>
                  <a:lnTo>
                    <a:pt x="3798094" y="381000"/>
                  </a:lnTo>
                  <a:lnTo>
                    <a:pt x="3829051" y="371475"/>
                  </a:lnTo>
                  <a:lnTo>
                    <a:pt x="3850482" y="340519"/>
                  </a:lnTo>
                  <a:lnTo>
                    <a:pt x="3876676" y="290512"/>
                  </a:lnTo>
                  <a:lnTo>
                    <a:pt x="3876676" y="290512"/>
                  </a:lnTo>
                  <a:lnTo>
                    <a:pt x="3881438" y="211931"/>
                  </a:lnTo>
                  <a:lnTo>
                    <a:pt x="3886201" y="178594"/>
                  </a:lnTo>
                  <a:lnTo>
                    <a:pt x="3907632" y="161925"/>
                  </a:lnTo>
                  <a:lnTo>
                    <a:pt x="3907632" y="161925"/>
                  </a:lnTo>
                  <a:lnTo>
                    <a:pt x="3943351" y="176212"/>
                  </a:lnTo>
                  <a:lnTo>
                    <a:pt x="3952876" y="226219"/>
                  </a:lnTo>
                  <a:lnTo>
                    <a:pt x="3957638" y="280987"/>
                  </a:lnTo>
                  <a:lnTo>
                    <a:pt x="3957638" y="319087"/>
                  </a:lnTo>
                  <a:lnTo>
                    <a:pt x="3957638" y="347662"/>
                  </a:lnTo>
                  <a:lnTo>
                    <a:pt x="3979069" y="392906"/>
                  </a:lnTo>
                  <a:lnTo>
                    <a:pt x="4005263" y="464344"/>
                  </a:lnTo>
                  <a:lnTo>
                    <a:pt x="4031457" y="519112"/>
                  </a:lnTo>
                  <a:lnTo>
                    <a:pt x="4050507" y="564356"/>
                  </a:lnTo>
                  <a:lnTo>
                    <a:pt x="4071938" y="611981"/>
                  </a:lnTo>
                  <a:lnTo>
                    <a:pt x="4081463" y="631031"/>
                  </a:lnTo>
                  <a:lnTo>
                    <a:pt x="4110038" y="635794"/>
                  </a:lnTo>
                  <a:lnTo>
                    <a:pt x="4124326" y="635794"/>
                  </a:lnTo>
                  <a:lnTo>
                    <a:pt x="4160044" y="590550"/>
                  </a:lnTo>
                  <a:lnTo>
                    <a:pt x="4176713" y="538162"/>
                  </a:lnTo>
                  <a:lnTo>
                    <a:pt x="4193382" y="483394"/>
                  </a:lnTo>
                  <a:lnTo>
                    <a:pt x="4212432" y="435769"/>
                  </a:lnTo>
                  <a:lnTo>
                    <a:pt x="4233863" y="388144"/>
                  </a:lnTo>
                  <a:lnTo>
                    <a:pt x="4250532" y="359569"/>
                  </a:lnTo>
                  <a:lnTo>
                    <a:pt x="4248151" y="321469"/>
                  </a:lnTo>
                  <a:lnTo>
                    <a:pt x="4233863" y="278606"/>
                  </a:lnTo>
                  <a:lnTo>
                    <a:pt x="4226719" y="247650"/>
                  </a:lnTo>
                  <a:lnTo>
                    <a:pt x="4219576" y="223837"/>
                  </a:lnTo>
                  <a:lnTo>
                    <a:pt x="4224338" y="188119"/>
                  </a:lnTo>
                  <a:lnTo>
                    <a:pt x="4229101" y="171450"/>
                  </a:lnTo>
                  <a:lnTo>
                    <a:pt x="4250532" y="171450"/>
                  </a:lnTo>
                  <a:lnTo>
                    <a:pt x="4262438" y="190500"/>
                  </a:lnTo>
                  <a:lnTo>
                    <a:pt x="4279107" y="238125"/>
                  </a:lnTo>
                  <a:lnTo>
                    <a:pt x="4291013" y="295275"/>
                  </a:lnTo>
                  <a:lnTo>
                    <a:pt x="4295776" y="319087"/>
                  </a:lnTo>
                  <a:lnTo>
                    <a:pt x="4321969" y="316706"/>
                  </a:lnTo>
                  <a:lnTo>
                    <a:pt x="4338638" y="307181"/>
                  </a:lnTo>
                  <a:lnTo>
                    <a:pt x="4348163" y="283369"/>
                  </a:lnTo>
                  <a:lnTo>
                    <a:pt x="4348163" y="280987"/>
                  </a:lnTo>
                  <a:lnTo>
                    <a:pt x="4364832" y="300037"/>
                  </a:lnTo>
                  <a:lnTo>
                    <a:pt x="4367213" y="330994"/>
                  </a:lnTo>
                  <a:lnTo>
                    <a:pt x="4391026" y="366712"/>
                  </a:lnTo>
                  <a:lnTo>
                    <a:pt x="4419601" y="414337"/>
                  </a:lnTo>
                  <a:lnTo>
                    <a:pt x="4445794" y="423862"/>
                  </a:lnTo>
                  <a:lnTo>
                    <a:pt x="4486276" y="419100"/>
                  </a:lnTo>
                  <a:lnTo>
                    <a:pt x="4474369" y="338137"/>
                  </a:lnTo>
                  <a:lnTo>
                    <a:pt x="4441032" y="185737"/>
                  </a:lnTo>
                  <a:close/>
                </a:path>
              </a:pathLst>
            </a:cu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4869656" y="1862138"/>
              <a:ext cx="3733800" cy="278606"/>
            </a:xfrm>
            <a:custGeom>
              <a:avLst/>
              <a:gdLst>
                <a:gd name="connsiteX0" fmla="*/ 3731419 w 3733800"/>
                <a:gd name="connsiteY0" fmla="*/ 0 h 278606"/>
                <a:gd name="connsiteX1" fmla="*/ 0 w 3733800"/>
                <a:gd name="connsiteY1" fmla="*/ 2381 h 278606"/>
                <a:gd name="connsiteX2" fmla="*/ 116682 w 3733800"/>
                <a:gd name="connsiteY2" fmla="*/ 30956 h 278606"/>
                <a:gd name="connsiteX3" fmla="*/ 240507 w 3733800"/>
                <a:gd name="connsiteY3" fmla="*/ 50006 h 278606"/>
                <a:gd name="connsiteX4" fmla="*/ 359569 w 3733800"/>
                <a:gd name="connsiteY4" fmla="*/ 59531 h 278606"/>
                <a:gd name="connsiteX5" fmla="*/ 466725 w 3733800"/>
                <a:gd name="connsiteY5" fmla="*/ 66675 h 278606"/>
                <a:gd name="connsiteX6" fmla="*/ 642938 w 3733800"/>
                <a:gd name="connsiteY6" fmla="*/ 76200 h 278606"/>
                <a:gd name="connsiteX7" fmla="*/ 754857 w 3733800"/>
                <a:gd name="connsiteY7" fmla="*/ 88106 h 278606"/>
                <a:gd name="connsiteX8" fmla="*/ 869157 w 3733800"/>
                <a:gd name="connsiteY8" fmla="*/ 100012 h 278606"/>
                <a:gd name="connsiteX9" fmla="*/ 964407 w 3733800"/>
                <a:gd name="connsiteY9" fmla="*/ 107156 h 278606"/>
                <a:gd name="connsiteX10" fmla="*/ 992982 w 3733800"/>
                <a:gd name="connsiteY10" fmla="*/ 109537 h 278606"/>
                <a:gd name="connsiteX11" fmla="*/ 1007269 w 3733800"/>
                <a:gd name="connsiteY11" fmla="*/ 95250 h 278606"/>
                <a:gd name="connsiteX12" fmla="*/ 1040607 w 3733800"/>
                <a:gd name="connsiteY12" fmla="*/ 111918 h 278606"/>
                <a:gd name="connsiteX13" fmla="*/ 1092994 w 3733800"/>
                <a:gd name="connsiteY13" fmla="*/ 135731 h 278606"/>
                <a:gd name="connsiteX14" fmla="*/ 1121569 w 3733800"/>
                <a:gd name="connsiteY14" fmla="*/ 157162 h 278606"/>
                <a:gd name="connsiteX15" fmla="*/ 1157288 w 3733800"/>
                <a:gd name="connsiteY15" fmla="*/ 190500 h 278606"/>
                <a:gd name="connsiteX16" fmla="*/ 1197769 w 3733800"/>
                <a:gd name="connsiteY16" fmla="*/ 159543 h 278606"/>
                <a:gd name="connsiteX17" fmla="*/ 1243013 w 3733800"/>
                <a:gd name="connsiteY17" fmla="*/ 128587 h 278606"/>
                <a:gd name="connsiteX18" fmla="*/ 1271588 w 3733800"/>
                <a:gd name="connsiteY18" fmla="*/ 150018 h 278606"/>
                <a:gd name="connsiteX19" fmla="*/ 1281113 w 3733800"/>
                <a:gd name="connsiteY19" fmla="*/ 164306 h 278606"/>
                <a:gd name="connsiteX20" fmla="*/ 1297782 w 3733800"/>
                <a:gd name="connsiteY20" fmla="*/ 154781 h 278606"/>
                <a:gd name="connsiteX21" fmla="*/ 1333500 w 3733800"/>
                <a:gd name="connsiteY21" fmla="*/ 152400 h 278606"/>
                <a:gd name="connsiteX22" fmla="*/ 1466850 w 3733800"/>
                <a:gd name="connsiteY22" fmla="*/ 145256 h 278606"/>
                <a:gd name="connsiteX23" fmla="*/ 1538288 w 3733800"/>
                <a:gd name="connsiteY23" fmla="*/ 145256 h 278606"/>
                <a:gd name="connsiteX24" fmla="*/ 1559719 w 3733800"/>
                <a:gd name="connsiteY24" fmla="*/ 161925 h 278606"/>
                <a:gd name="connsiteX25" fmla="*/ 1590675 w 3733800"/>
                <a:gd name="connsiteY25" fmla="*/ 180975 h 278606"/>
                <a:gd name="connsiteX26" fmla="*/ 1614488 w 3733800"/>
                <a:gd name="connsiteY26" fmla="*/ 197643 h 278606"/>
                <a:gd name="connsiteX27" fmla="*/ 1650207 w 3733800"/>
                <a:gd name="connsiteY27" fmla="*/ 250031 h 278606"/>
                <a:gd name="connsiteX28" fmla="*/ 1683544 w 3733800"/>
                <a:gd name="connsiteY28" fmla="*/ 230981 h 278606"/>
                <a:gd name="connsiteX29" fmla="*/ 1697832 w 3733800"/>
                <a:gd name="connsiteY29" fmla="*/ 195262 h 278606"/>
                <a:gd name="connsiteX30" fmla="*/ 1704975 w 3733800"/>
                <a:gd name="connsiteY30" fmla="*/ 173831 h 278606"/>
                <a:gd name="connsiteX31" fmla="*/ 1740694 w 3733800"/>
                <a:gd name="connsiteY31" fmla="*/ 157162 h 278606"/>
                <a:gd name="connsiteX32" fmla="*/ 1804988 w 3733800"/>
                <a:gd name="connsiteY32" fmla="*/ 135731 h 278606"/>
                <a:gd name="connsiteX33" fmla="*/ 1871663 w 3733800"/>
                <a:gd name="connsiteY33" fmla="*/ 145256 h 278606"/>
                <a:gd name="connsiteX34" fmla="*/ 1966913 w 3733800"/>
                <a:gd name="connsiteY34" fmla="*/ 154781 h 278606"/>
                <a:gd name="connsiteX35" fmla="*/ 2059782 w 3733800"/>
                <a:gd name="connsiteY35" fmla="*/ 161925 h 278606"/>
                <a:gd name="connsiteX36" fmla="*/ 2093119 w 3733800"/>
                <a:gd name="connsiteY36" fmla="*/ 164306 h 278606"/>
                <a:gd name="connsiteX37" fmla="*/ 2143125 w 3733800"/>
                <a:gd name="connsiteY37" fmla="*/ 150018 h 278606"/>
                <a:gd name="connsiteX38" fmla="*/ 2185988 w 3733800"/>
                <a:gd name="connsiteY38" fmla="*/ 147637 h 278606"/>
                <a:gd name="connsiteX39" fmla="*/ 2235994 w 3733800"/>
                <a:gd name="connsiteY39" fmla="*/ 152400 h 278606"/>
                <a:gd name="connsiteX40" fmla="*/ 2252663 w 3733800"/>
                <a:gd name="connsiteY40" fmla="*/ 176212 h 278606"/>
                <a:gd name="connsiteX41" fmla="*/ 2286000 w 3733800"/>
                <a:gd name="connsiteY41" fmla="*/ 195262 h 278606"/>
                <a:gd name="connsiteX42" fmla="*/ 2293144 w 3733800"/>
                <a:gd name="connsiteY42" fmla="*/ 221456 h 278606"/>
                <a:gd name="connsiteX43" fmla="*/ 2450307 w 3733800"/>
                <a:gd name="connsiteY43" fmla="*/ 233362 h 278606"/>
                <a:gd name="connsiteX44" fmla="*/ 2640807 w 3733800"/>
                <a:gd name="connsiteY44" fmla="*/ 242887 h 278606"/>
                <a:gd name="connsiteX45" fmla="*/ 2857500 w 3733800"/>
                <a:gd name="connsiteY45" fmla="*/ 257175 h 278606"/>
                <a:gd name="connsiteX46" fmla="*/ 3014663 w 3733800"/>
                <a:gd name="connsiteY46" fmla="*/ 264318 h 278606"/>
                <a:gd name="connsiteX47" fmla="*/ 3107532 w 3733800"/>
                <a:gd name="connsiteY47" fmla="*/ 266700 h 278606"/>
                <a:gd name="connsiteX48" fmla="*/ 3271838 w 3733800"/>
                <a:gd name="connsiteY48" fmla="*/ 269081 h 278606"/>
                <a:gd name="connsiteX49" fmla="*/ 3448050 w 3733800"/>
                <a:gd name="connsiteY49" fmla="*/ 266700 h 278606"/>
                <a:gd name="connsiteX50" fmla="*/ 3595688 w 3733800"/>
                <a:gd name="connsiteY50" fmla="*/ 273843 h 278606"/>
                <a:gd name="connsiteX51" fmla="*/ 3693319 w 3733800"/>
                <a:gd name="connsiteY51" fmla="*/ 276225 h 278606"/>
                <a:gd name="connsiteX52" fmla="*/ 3733800 w 3733800"/>
                <a:gd name="connsiteY52" fmla="*/ 278606 h 278606"/>
                <a:gd name="connsiteX53" fmla="*/ 3731419 w 3733800"/>
                <a:gd name="connsiteY53"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733800" h="278606">
                  <a:moveTo>
                    <a:pt x="3731419" y="0"/>
                  </a:moveTo>
                  <a:lnTo>
                    <a:pt x="0" y="2381"/>
                  </a:lnTo>
                  <a:lnTo>
                    <a:pt x="116682" y="30956"/>
                  </a:lnTo>
                  <a:lnTo>
                    <a:pt x="240507" y="50006"/>
                  </a:lnTo>
                  <a:lnTo>
                    <a:pt x="359569" y="59531"/>
                  </a:lnTo>
                  <a:lnTo>
                    <a:pt x="466725" y="66675"/>
                  </a:lnTo>
                  <a:lnTo>
                    <a:pt x="642938" y="76200"/>
                  </a:lnTo>
                  <a:lnTo>
                    <a:pt x="754857" y="88106"/>
                  </a:lnTo>
                  <a:lnTo>
                    <a:pt x="869157" y="100012"/>
                  </a:lnTo>
                  <a:lnTo>
                    <a:pt x="964407" y="107156"/>
                  </a:lnTo>
                  <a:lnTo>
                    <a:pt x="992982" y="109537"/>
                  </a:lnTo>
                  <a:lnTo>
                    <a:pt x="1007269" y="95250"/>
                  </a:lnTo>
                  <a:lnTo>
                    <a:pt x="1040607" y="111918"/>
                  </a:lnTo>
                  <a:lnTo>
                    <a:pt x="1092994" y="135731"/>
                  </a:lnTo>
                  <a:lnTo>
                    <a:pt x="1121569" y="157162"/>
                  </a:lnTo>
                  <a:lnTo>
                    <a:pt x="1157288" y="190500"/>
                  </a:lnTo>
                  <a:lnTo>
                    <a:pt x="1197769" y="159543"/>
                  </a:lnTo>
                  <a:lnTo>
                    <a:pt x="1243013" y="128587"/>
                  </a:lnTo>
                  <a:lnTo>
                    <a:pt x="1271588" y="150018"/>
                  </a:lnTo>
                  <a:lnTo>
                    <a:pt x="1281113" y="164306"/>
                  </a:lnTo>
                  <a:lnTo>
                    <a:pt x="1297782" y="154781"/>
                  </a:lnTo>
                  <a:lnTo>
                    <a:pt x="1333500" y="152400"/>
                  </a:lnTo>
                  <a:lnTo>
                    <a:pt x="1466850" y="145256"/>
                  </a:lnTo>
                  <a:lnTo>
                    <a:pt x="1538288" y="145256"/>
                  </a:lnTo>
                  <a:lnTo>
                    <a:pt x="1559719" y="161925"/>
                  </a:lnTo>
                  <a:lnTo>
                    <a:pt x="1590675" y="180975"/>
                  </a:lnTo>
                  <a:lnTo>
                    <a:pt x="1614488" y="197643"/>
                  </a:lnTo>
                  <a:lnTo>
                    <a:pt x="1650207" y="250031"/>
                  </a:lnTo>
                  <a:lnTo>
                    <a:pt x="1683544" y="230981"/>
                  </a:lnTo>
                  <a:lnTo>
                    <a:pt x="1697832" y="195262"/>
                  </a:lnTo>
                  <a:lnTo>
                    <a:pt x="1704975" y="173831"/>
                  </a:lnTo>
                  <a:lnTo>
                    <a:pt x="1740694" y="157162"/>
                  </a:lnTo>
                  <a:lnTo>
                    <a:pt x="1804988" y="135731"/>
                  </a:lnTo>
                  <a:lnTo>
                    <a:pt x="1871663" y="145256"/>
                  </a:lnTo>
                  <a:lnTo>
                    <a:pt x="1966913" y="154781"/>
                  </a:lnTo>
                  <a:lnTo>
                    <a:pt x="2059782" y="161925"/>
                  </a:lnTo>
                  <a:lnTo>
                    <a:pt x="2093119" y="164306"/>
                  </a:lnTo>
                  <a:lnTo>
                    <a:pt x="2143125" y="150018"/>
                  </a:lnTo>
                  <a:lnTo>
                    <a:pt x="2185988" y="147637"/>
                  </a:lnTo>
                  <a:lnTo>
                    <a:pt x="2235994" y="152400"/>
                  </a:lnTo>
                  <a:lnTo>
                    <a:pt x="2252663" y="176212"/>
                  </a:lnTo>
                  <a:lnTo>
                    <a:pt x="2286000" y="195262"/>
                  </a:lnTo>
                  <a:lnTo>
                    <a:pt x="2293144" y="221456"/>
                  </a:lnTo>
                  <a:lnTo>
                    <a:pt x="2450307" y="233362"/>
                  </a:lnTo>
                  <a:lnTo>
                    <a:pt x="2640807" y="242887"/>
                  </a:lnTo>
                  <a:lnTo>
                    <a:pt x="2857500" y="257175"/>
                  </a:lnTo>
                  <a:lnTo>
                    <a:pt x="3014663" y="264318"/>
                  </a:lnTo>
                  <a:lnTo>
                    <a:pt x="3107532" y="266700"/>
                  </a:lnTo>
                  <a:lnTo>
                    <a:pt x="3271838" y="269081"/>
                  </a:lnTo>
                  <a:lnTo>
                    <a:pt x="3448050" y="266700"/>
                  </a:lnTo>
                  <a:lnTo>
                    <a:pt x="3595688" y="273843"/>
                  </a:lnTo>
                  <a:lnTo>
                    <a:pt x="3693319" y="276225"/>
                  </a:lnTo>
                  <a:lnTo>
                    <a:pt x="3733800" y="278606"/>
                  </a:lnTo>
                  <a:cubicBezTo>
                    <a:pt x="3733006" y="185737"/>
                    <a:pt x="3732213" y="92869"/>
                    <a:pt x="3731419" y="0"/>
                  </a:cubicBezTo>
                  <a:close/>
                </a:path>
              </a:pathLst>
            </a:custGeom>
            <a:solidFill>
              <a:srgbClr val="00CC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6038850" y="1990725"/>
              <a:ext cx="381000" cy="366713"/>
            </a:xfrm>
            <a:custGeom>
              <a:avLst/>
              <a:gdLst>
                <a:gd name="connsiteX0" fmla="*/ 378619 w 381000"/>
                <a:gd name="connsiteY0" fmla="*/ 28575 h 366713"/>
                <a:gd name="connsiteX1" fmla="*/ 359569 w 381000"/>
                <a:gd name="connsiteY1" fmla="*/ 19050 h 366713"/>
                <a:gd name="connsiteX2" fmla="*/ 297656 w 381000"/>
                <a:gd name="connsiteY2" fmla="*/ 19050 h 366713"/>
                <a:gd name="connsiteX3" fmla="*/ 233363 w 381000"/>
                <a:gd name="connsiteY3" fmla="*/ 19050 h 366713"/>
                <a:gd name="connsiteX4" fmla="*/ 178594 w 381000"/>
                <a:gd name="connsiteY4" fmla="*/ 19050 h 366713"/>
                <a:gd name="connsiteX5" fmla="*/ 145256 w 381000"/>
                <a:gd name="connsiteY5" fmla="*/ 19050 h 366713"/>
                <a:gd name="connsiteX6" fmla="*/ 116681 w 381000"/>
                <a:gd name="connsiteY6" fmla="*/ 38100 h 366713"/>
                <a:gd name="connsiteX7" fmla="*/ 107156 w 381000"/>
                <a:gd name="connsiteY7" fmla="*/ 38100 h 366713"/>
                <a:gd name="connsiteX8" fmla="*/ 90488 w 381000"/>
                <a:gd name="connsiteY8" fmla="*/ 16669 h 366713"/>
                <a:gd name="connsiteX9" fmla="*/ 64294 w 381000"/>
                <a:gd name="connsiteY9" fmla="*/ 0 h 366713"/>
                <a:gd name="connsiteX10" fmla="*/ 30956 w 381000"/>
                <a:gd name="connsiteY10" fmla="*/ 28575 h 366713"/>
                <a:gd name="connsiteX11" fmla="*/ 0 w 381000"/>
                <a:gd name="connsiteY11" fmla="*/ 52388 h 366713"/>
                <a:gd name="connsiteX12" fmla="*/ 14288 w 381000"/>
                <a:gd name="connsiteY12" fmla="*/ 102394 h 366713"/>
                <a:gd name="connsiteX13" fmla="*/ 30956 w 381000"/>
                <a:gd name="connsiteY13" fmla="*/ 169069 h 366713"/>
                <a:gd name="connsiteX14" fmla="*/ 45244 w 381000"/>
                <a:gd name="connsiteY14" fmla="*/ 245269 h 366713"/>
                <a:gd name="connsiteX15" fmla="*/ 47625 w 381000"/>
                <a:gd name="connsiteY15" fmla="*/ 283369 h 366713"/>
                <a:gd name="connsiteX16" fmla="*/ 52388 w 381000"/>
                <a:gd name="connsiteY16" fmla="*/ 314325 h 366713"/>
                <a:gd name="connsiteX17" fmla="*/ 92869 w 381000"/>
                <a:gd name="connsiteY17" fmla="*/ 321469 h 366713"/>
                <a:gd name="connsiteX18" fmla="*/ 116681 w 381000"/>
                <a:gd name="connsiteY18" fmla="*/ 350044 h 366713"/>
                <a:gd name="connsiteX19" fmla="*/ 150019 w 381000"/>
                <a:gd name="connsiteY19" fmla="*/ 366713 h 366713"/>
                <a:gd name="connsiteX20" fmla="*/ 161925 w 381000"/>
                <a:gd name="connsiteY20" fmla="*/ 359569 h 366713"/>
                <a:gd name="connsiteX21" fmla="*/ 169069 w 381000"/>
                <a:gd name="connsiteY21" fmla="*/ 311944 h 366713"/>
                <a:gd name="connsiteX22" fmla="*/ 180975 w 381000"/>
                <a:gd name="connsiteY22" fmla="*/ 250031 h 366713"/>
                <a:gd name="connsiteX23" fmla="*/ 192881 w 381000"/>
                <a:gd name="connsiteY23" fmla="*/ 228600 h 366713"/>
                <a:gd name="connsiteX24" fmla="*/ 204788 w 381000"/>
                <a:gd name="connsiteY24" fmla="*/ 230981 h 366713"/>
                <a:gd name="connsiteX25" fmla="*/ 216694 w 381000"/>
                <a:gd name="connsiteY25" fmla="*/ 254794 h 366713"/>
                <a:gd name="connsiteX26" fmla="*/ 230981 w 381000"/>
                <a:gd name="connsiteY26" fmla="*/ 269081 h 366713"/>
                <a:gd name="connsiteX27" fmla="*/ 259556 w 381000"/>
                <a:gd name="connsiteY27" fmla="*/ 280988 h 366713"/>
                <a:gd name="connsiteX28" fmla="*/ 266700 w 381000"/>
                <a:gd name="connsiteY28" fmla="*/ 240506 h 366713"/>
                <a:gd name="connsiteX29" fmla="*/ 283369 w 381000"/>
                <a:gd name="connsiteY29" fmla="*/ 211931 h 366713"/>
                <a:gd name="connsiteX30" fmla="*/ 292894 w 381000"/>
                <a:gd name="connsiteY30" fmla="*/ 190500 h 366713"/>
                <a:gd name="connsiteX31" fmla="*/ 319088 w 381000"/>
                <a:gd name="connsiteY31" fmla="*/ 185738 h 366713"/>
                <a:gd name="connsiteX32" fmla="*/ 359569 w 381000"/>
                <a:gd name="connsiteY32" fmla="*/ 180975 h 366713"/>
                <a:gd name="connsiteX33" fmla="*/ 381000 w 381000"/>
                <a:gd name="connsiteY33" fmla="*/ 166688 h 366713"/>
                <a:gd name="connsiteX34" fmla="*/ 378619 w 381000"/>
                <a:gd name="connsiteY34" fmla="*/ 85725 h 366713"/>
                <a:gd name="connsiteX35" fmla="*/ 378619 w 381000"/>
                <a:gd name="connsiteY35" fmla="*/ 28575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1000" h="366713">
                  <a:moveTo>
                    <a:pt x="378619" y="28575"/>
                  </a:moveTo>
                  <a:lnTo>
                    <a:pt x="359569" y="19050"/>
                  </a:lnTo>
                  <a:lnTo>
                    <a:pt x="297656" y="19050"/>
                  </a:lnTo>
                  <a:lnTo>
                    <a:pt x="233363" y="19050"/>
                  </a:lnTo>
                  <a:lnTo>
                    <a:pt x="178594" y="19050"/>
                  </a:lnTo>
                  <a:lnTo>
                    <a:pt x="145256" y="19050"/>
                  </a:lnTo>
                  <a:lnTo>
                    <a:pt x="116681" y="38100"/>
                  </a:lnTo>
                  <a:lnTo>
                    <a:pt x="107156" y="38100"/>
                  </a:lnTo>
                  <a:lnTo>
                    <a:pt x="90488" y="16669"/>
                  </a:lnTo>
                  <a:lnTo>
                    <a:pt x="64294" y="0"/>
                  </a:lnTo>
                  <a:lnTo>
                    <a:pt x="30956" y="28575"/>
                  </a:lnTo>
                  <a:lnTo>
                    <a:pt x="0" y="52388"/>
                  </a:lnTo>
                  <a:lnTo>
                    <a:pt x="14288" y="102394"/>
                  </a:lnTo>
                  <a:lnTo>
                    <a:pt x="30956" y="169069"/>
                  </a:lnTo>
                  <a:lnTo>
                    <a:pt x="45244" y="245269"/>
                  </a:lnTo>
                  <a:lnTo>
                    <a:pt x="47625" y="283369"/>
                  </a:lnTo>
                  <a:lnTo>
                    <a:pt x="52388" y="314325"/>
                  </a:lnTo>
                  <a:lnTo>
                    <a:pt x="92869" y="321469"/>
                  </a:lnTo>
                  <a:lnTo>
                    <a:pt x="116681" y="350044"/>
                  </a:lnTo>
                  <a:lnTo>
                    <a:pt x="150019" y="366713"/>
                  </a:lnTo>
                  <a:lnTo>
                    <a:pt x="161925" y="359569"/>
                  </a:lnTo>
                  <a:lnTo>
                    <a:pt x="169069" y="311944"/>
                  </a:lnTo>
                  <a:lnTo>
                    <a:pt x="180975" y="250031"/>
                  </a:lnTo>
                  <a:lnTo>
                    <a:pt x="192881" y="228600"/>
                  </a:lnTo>
                  <a:lnTo>
                    <a:pt x="204788" y="230981"/>
                  </a:lnTo>
                  <a:lnTo>
                    <a:pt x="216694" y="254794"/>
                  </a:lnTo>
                  <a:lnTo>
                    <a:pt x="230981" y="269081"/>
                  </a:lnTo>
                  <a:lnTo>
                    <a:pt x="259556" y="280988"/>
                  </a:lnTo>
                  <a:lnTo>
                    <a:pt x="266700" y="240506"/>
                  </a:lnTo>
                  <a:lnTo>
                    <a:pt x="283369" y="211931"/>
                  </a:lnTo>
                  <a:lnTo>
                    <a:pt x="292894" y="190500"/>
                  </a:lnTo>
                  <a:lnTo>
                    <a:pt x="319088" y="185738"/>
                  </a:lnTo>
                  <a:lnTo>
                    <a:pt x="359569" y="180975"/>
                  </a:lnTo>
                  <a:lnTo>
                    <a:pt x="381000" y="166688"/>
                  </a:lnTo>
                  <a:cubicBezTo>
                    <a:pt x="380206" y="139700"/>
                    <a:pt x="379413" y="112713"/>
                    <a:pt x="378619" y="85725"/>
                  </a:cubicBezTo>
                  <a:cubicBezTo>
                    <a:pt x="377825" y="67469"/>
                    <a:pt x="377032" y="49212"/>
                    <a:pt x="378619" y="28575"/>
                  </a:cubicBezTo>
                  <a:close/>
                </a:path>
              </a:pathLst>
            </a:cu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Freeform 9"/>
            <p:cNvSpPr/>
            <p:nvPr/>
          </p:nvSpPr>
          <p:spPr>
            <a:xfrm>
              <a:off x="6424613" y="2028159"/>
              <a:ext cx="159543" cy="253079"/>
            </a:xfrm>
            <a:custGeom>
              <a:avLst/>
              <a:gdLst>
                <a:gd name="connsiteX0" fmla="*/ 142875 w 154781"/>
                <a:gd name="connsiteY0" fmla="*/ 9525 h 245269"/>
                <a:gd name="connsiteX1" fmla="*/ 123825 w 154781"/>
                <a:gd name="connsiteY1" fmla="*/ 50006 h 245269"/>
                <a:gd name="connsiteX2" fmla="*/ 104775 w 154781"/>
                <a:gd name="connsiteY2" fmla="*/ 66675 h 245269"/>
                <a:gd name="connsiteX3" fmla="*/ 90488 w 154781"/>
                <a:gd name="connsiteY3" fmla="*/ 71437 h 245269"/>
                <a:gd name="connsiteX4" fmla="*/ 66675 w 154781"/>
                <a:gd name="connsiteY4" fmla="*/ 52387 h 245269"/>
                <a:gd name="connsiteX5" fmla="*/ 40481 w 154781"/>
                <a:gd name="connsiteY5" fmla="*/ 19050 h 245269"/>
                <a:gd name="connsiteX6" fmla="*/ 19050 w 154781"/>
                <a:gd name="connsiteY6" fmla="*/ 0 h 245269"/>
                <a:gd name="connsiteX7" fmla="*/ 19050 w 154781"/>
                <a:gd name="connsiteY7" fmla="*/ 0 h 245269"/>
                <a:gd name="connsiteX8" fmla="*/ 0 w 154781"/>
                <a:gd name="connsiteY8" fmla="*/ 33337 h 245269"/>
                <a:gd name="connsiteX9" fmla="*/ 11906 w 154781"/>
                <a:gd name="connsiteY9" fmla="*/ 90487 h 245269"/>
                <a:gd name="connsiteX10" fmla="*/ 23813 w 154781"/>
                <a:gd name="connsiteY10" fmla="*/ 152400 h 245269"/>
                <a:gd name="connsiteX11" fmla="*/ 33338 w 154781"/>
                <a:gd name="connsiteY11" fmla="*/ 192881 h 245269"/>
                <a:gd name="connsiteX12" fmla="*/ 50006 w 154781"/>
                <a:gd name="connsiteY12" fmla="*/ 230981 h 245269"/>
                <a:gd name="connsiteX13" fmla="*/ 73819 w 154781"/>
                <a:gd name="connsiteY13" fmla="*/ 245269 h 245269"/>
                <a:gd name="connsiteX14" fmla="*/ 114300 w 154781"/>
                <a:gd name="connsiteY14" fmla="*/ 242887 h 245269"/>
                <a:gd name="connsiteX15" fmla="*/ 133350 w 154781"/>
                <a:gd name="connsiteY15" fmla="*/ 207169 h 245269"/>
                <a:gd name="connsiteX16" fmla="*/ 154781 w 154781"/>
                <a:gd name="connsiteY16" fmla="*/ 152400 h 245269"/>
                <a:gd name="connsiteX17" fmla="*/ 154781 w 154781"/>
                <a:gd name="connsiteY17" fmla="*/ 92869 h 245269"/>
                <a:gd name="connsiteX18" fmla="*/ 142875 w 154781"/>
                <a:gd name="connsiteY18" fmla="*/ 9525 h 245269"/>
                <a:gd name="connsiteX0" fmla="*/ 147637 w 159543"/>
                <a:gd name="connsiteY0" fmla="*/ 17335 h 253079"/>
                <a:gd name="connsiteX1" fmla="*/ 128587 w 159543"/>
                <a:gd name="connsiteY1" fmla="*/ 57816 h 253079"/>
                <a:gd name="connsiteX2" fmla="*/ 109537 w 159543"/>
                <a:gd name="connsiteY2" fmla="*/ 74485 h 253079"/>
                <a:gd name="connsiteX3" fmla="*/ 95250 w 159543"/>
                <a:gd name="connsiteY3" fmla="*/ 79247 h 253079"/>
                <a:gd name="connsiteX4" fmla="*/ 71437 w 159543"/>
                <a:gd name="connsiteY4" fmla="*/ 60197 h 253079"/>
                <a:gd name="connsiteX5" fmla="*/ 45243 w 159543"/>
                <a:gd name="connsiteY5" fmla="*/ 26860 h 253079"/>
                <a:gd name="connsiteX6" fmla="*/ 23812 w 159543"/>
                <a:gd name="connsiteY6" fmla="*/ 7810 h 253079"/>
                <a:gd name="connsiteX7" fmla="*/ 23812 w 159543"/>
                <a:gd name="connsiteY7" fmla="*/ 7810 h 253079"/>
                <a:gd name="connsiteX8" fmla="*/ 0 w 159543"/>
                <a:gd name="connsiteY8" fmla="*/ 666 h 253079"/>
                <a:gd name="connsiteX9" fmla="*/ 4762 w 159543"/>
                <a:gd name="connsiteY9" fmla="*/ 41147 h 253079"/>
                <a:gd name="connsiteX10" fmla="*/ 16668 w 159543"/>
                <a:gd name="connsiteY10" fmla="*/ 98297 h 253079"/>
                <a:gd name="connsiteX11" fmla="*/ 28575 w 159543"/>
                <a:gd name="connsiteY11" fmla="*/ 160210 h 253079"/>
                <a:gd name="connsiteX12" fmla="*/ 38100 w 159543"/>
                <a:gd name="connsiteY12" fmla="*/ 200691 h 253079"/>
                <a:gd name="connsiteX13" fmla="*/ 54768 w 159543"/>
                <a:gd name="connsiteY13" fmla="*/ 238791 h 253079"/>
                <a:gd name="connsiteX14" fmla="*/ 78581 w 159543"/>
                <a:gd name="connsiteY14" fmla="*/ 253079 h 253079"/>
                <a:gd name="connsiteX15" fmla="*/ 119062 w 159543"/>
                <a:gd name="connsiteY15" fmla="*/ 250697 h 253079"/>
                <a:gd name="connsiteX16" fmla="*/ 138112 w 159543"/>
                <a:gd name="connsiteY16" fmla="*/ 214979 h 253079"/>
                <a:gd name="connsiteX17" fmla="*/ 159543 w 159543"/>
                <a:gd name="connsiteY17" fmla="*/ 160210 h 253079"/>
                <a:gd name="connsiteX18" fmla="*/ 159543 w 159543"/>
                <a:gd name="connsiteY18" fmla="*/ 100679 h 253079"/>
                <a:gd name="connsiteX19" fmla="*/ 147637 w 159543"/>
                <a:gd name="connsiteY19" fmla="*/ 17335 h 25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543" h="253079">
                  <a:moveTo>
                    <a:pt x="147637" y="17335"/>
                  </a:moveTo>
                  <a:lnTo>
                    <a:pt x="128587" y="57816"/>
                  </a:lnTo>
                  <a:lnTo>
                    <a:pt x="109537" y="74485"/>
                  </a:lnTo>
                  <a:lnTo>
                    <a:pt x="95250" y="79247"/>
                  </a:lnTo>
                  <a:lnTo>
                    <a:pt x="71437" y="60197"/>
                  </a:lnTo>
                  <a:lnTo>
                    <a:pt x="45243" y="26860"/>
                  </a:lnTo>
                  <a:lnTo>
                    <a:pt x="23812" y="7810"/>
                  </a:lnTo>
                  <a:lnTo>
                    <a:pt x="23812" y="7810"/>
                  </a:lnTo>
                  <a:cubicBezTo>
                    <a:pt x="19843" y="6619"/>
                    <a:pt x="3969" y="-2509"/>
                    <a:pt x="0" y="666"/>
                  </a:cubicBezTo>
                  <a:lnTo>
                    <a:pt x="4762" y="41147"/>
                  </a:lnTo>
                  <a:lnTo>
                    <a:pt x="16668" y="98297"/>
                  </a:lnTo>
                  <a:lnTo>
                    <a:pt x="28575" y="160210"/>
                  </a:lnTo>
                  <a:lnTo>
                    <a:pt x="38100" y="200691"/>
                  </a:lnTo>
                  <a:lnTo>
                    <a:pt x="54768" y="238791"/>
                  </a:lnTo>
                  <a:lnTo>
                    <a:pt x="78581" y="253079"/>
                  </a:lnTo>
                  <a:lnTo>
                    <a:pt x="119062" y="250697"/>
                  </a:lnTo>
                  <a:lnTo>
                    <a:pt x="138112" y="214979"/>
                  </a:lnTo>
                  <a:lnTo>
                    <a:pt x="159543" y="160210"/>
                  </a:lnTo>
                  <a:lnTo>
                    <a:pt x="159543" y="100679"/>
                  </a:lnTo>
                  <a:lnTo>
                    <a:pt x="147637" y="17335"/>
                  </a:lnTo>
                  <a:close/>
                </a:path>
              </a:pathLst>
            </a:cu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a:off x="6572250" y="2000250"/>
              <a:ext cx="590550" cy="185738"/>
            </a:xfrm>
            <a:custGeom>
              <a:avLst/>
              <a:gdLst>
                <a:gd name="connsiteX0" fmla="*/ 573881 w 573881"/>
                <a:gd name="connsiteY0" fmla="*/ 88106 h 185738"/>
                <a:gd name="connsiteX1" fmla="*/ 559594 w 573881"/>
                <a:gd name="connsiteY1" fmla="*/ 42863 h 185738"/>
                <a:gd name="connsiteX2" fmla="*/ 514350 w 573881"/>
                <a:gd name="connsiteY2" fmla="*/ 14288 h 185738"/>
                <a:gd name="connsiteX3" fmla="*/ 454819 w 573881"/>
                <a:gd name="connsiteY3" fmla="*/ 7144 h 185738"/>
                <a:gd name="connsiteX4" fmla="*/ 392906 w 573881"/>
                <a:gd name="connsiteY4" fmla="*/ 21431 h 185738"/>
                <a:gd name="connsiteX5" fmla="*/ 319087 w 573881"/>
                <a:gd name="connsiteY5" fmla="*/ 21431 h 185738"/>
                <a:gd name="connsiteX6" fmla="*/ 247650 w 573881"/>
                <a:gd name="connsiteY6" fmla="*/ 19050 h 185738"/>
                <a:gd name="connsiteX7" fmla="*/ 164306 w 573881"/>
                <a:gd name="connsiteY7" fmla="*/ 9525 h 185738"/>
                <a:gd name="connsiteX8" fmla="*/ 107156 w 573881"/>
                <a:gd name="connsiteY8" fmla="*/ 0 h 185738"/>
                <a:gd name="connsiteX9" fmla="*/ 59531 w 573881"/>
                <a:gd name="connsiteY9" fmla="*/ 4763 h 185738"/>
                <a:gd name="connsiteX10" fmla="*/ 0 w 573881"/>
                <a:gd name="connsiteY10" fmla="*/ 26194 h 185738"/>
                <a:gd name="connsiteX11" fmla="*/ 28575 w 573881"/>
                <a:gd name="connsiteY11" fmla="*/ 57150 h 185738"/>
                <a:gd name="connsiteX12" fmla="*/ 47625 w 573881"/>
                <a:gd name="connsiteY12" fmla="*/ 116681 h 185738"/>
                <a:gd name="connsiteX13" fmla="*/ 61912 w 573881"/>
                <a:gd name="connsiteY13" fmla="*/ 145256 h 185738"/>
                <a:gd name="connsiteX14" fmla="*/ 80962 w 573881"/>
                <a:gd name="connsiteY14" fmla="*/ 109538 h 185738"/>
                <a:gd name="connsiteX15" fmla="*/ 90487 w 573881"/>
                <a:gd name="connsiteY15" fmla="*/ 78581 h 185738"/>
                <a:gd name="connsiteX16" fmla="*/ 109537 w 573881"/>
                <a:gd name="connsiteY16" fmla="*/ 78581 h 185738"/>
                <a:gd name="connsiteX17" fmla="*/ 119062 w 573881"/>
                <a:gd name="connsiteY17" fmla="*/ 107156 h 185738"/>
                <a:gd name="connsiteX18" fmla="*/ 145256 w 573881"/>
                <a:gd name="connsiteY18" fmla="*/ 154781 h 185738"/>
                <a:gd name="connsiteX19" fmla="*/ 169069 w 573881"/>
                <a:gd name="connsiteY19" fmla="*/ 111919 h 185738"/>
                <a:gd name="connsiteX20" fmla="*/ 171450 w 573881"/>
                <a:gd name="connsiteY20" fmla="*/ 78581 h 185738"/>
                <a:gd name="connsiteX21" fmla="*/ 200025 w 573881"/>
                <a:gd name="connsiteY21" fmla="*/ 78581 h 185738"/>
                <a:gd name="connsiteX22" fmla="*/ 200025 w 573881"/>
                <a:gd name="connsiteY22" fmla="*/ 78581 h 185738"/>
                <a:gd name="connsiteX23" fmla="*/ 211931 w 573881"/>
                <a:gd name="connsiteY23" fmla="*/ 126206 h 185738"/>
                <a:gd name="connsiteX24" fmla="*/ 228600 w 573881"/>
                <a:gd name="connsiteY24" fmla="*/ 166688 h 185738"/>
                <a:gd name="connsiteX25" fmla="*/ 254794 w 573881"/>
                <a:gd name="connsiteY25" fmla="*/ 185738 h 185738"/>
                <a:gd name="connsiteX26" fmla="*/ 283369 w 573881"/>
                <a:gd name="connsiteY26" fmla="*/ 173831 h 185738"/>
                <a:gd name="connsiteX27" fmla="*/ 300037 w 573881"/>
                <a:gd name="connsiteY27" fmla="*/ 121444 h 185738"/>
                <a:gd name="connsiteX28" fmla="*/ 309562 w 573881"/>
                <a:gd name="connsiteY28" fmla="*/ 69056 h 185738"/>
                <a:gd name="connsiteX29" fmla="*/ 328612 w 573881"/>
                <a:gd name="connsiteY29" fmla="*/ 47625 h 185738"/>
                <a:gd name="connsiteX30" fmla="*/ 347662 w 573881"/>
                <a:gd name="connsiteY30" fmla="*/ 54769 h 185738"/>
                <a:gd name="connsiteX31" fmla="*/ 350044 w 573881"/>
                <a:gd name="connsiteY31" fmla="*/ 100013 h 185738"/>
                <a:gd name="connsiteX32" fmla="*/ 357187 w 573881"/>
                <a:gd name="connsiteY32" fmla="*/ 130969 h 185738"/>
                <a:gd name="connsiteX33" fmla="*/ 366712 w 573881"/>
                <a:gd name="connsiteY33" fmla="*/ 142875 h 185738"/>
                <a:gd name="connsiteX34" fmla="*/ 395287 w 573881"/>
                <a:gd name="connsiteY34" fmla="*/ 126206 h 185738"/>
                <a:gd name="connsiteX35" fmla="*/ 407194 w 573881"/>
                <a:gd name="connsiteY35" fmla="*/ 83344 h 185738"/>
                <a:gd name="connsiteX36" fmla="*/ 423862 w 573881"/>
                <a:gd name="connsiteY36" fmla="*/ 61913 h 185738"/>
                <a:gd name="connsiteX37" fmla="*/ 445294 w 573881"/>
                <a:gd name="connsiteY37" fmla="*/ 45244 h 185738"/>
                <a:gd name="connsiteX38" fmla="*/ 473869 w 573881"/>
                <a:gd name="connsiteY38" fmla="*/ 40481 h 185738"/>
                <a:gd name="connsiteX39" fmla="*/ 509587 w 573881"/>
                <a:gd name="connsiteY39" fmla="*/ 45244 h 185738"/>
                <a:gd name="connsiteX40" fmla="*/ 573881 w 573881"/>
                <a:gd name="connsiteY40" fmla="*/ 88106 h 185738"/>
                <a:gd name="connsiteX0" fmla="*/ 573881 w 573881"/>
                <a:gd name="connsiteY0" fmla="*/ 88106 h 185738"/>
                <a:gd name="connsiteX1" fmla="*/ 559594 w 573881"/>
                <a:gd name="connsiteY1" fmla="*/ 42863 h 185738"/>
                <a:gd name="connsiteX2" fmla="*/ 514350 w 573881"/>
                <a:gd name="connsiteY2" fmla="*/ 14288 h 185738"/>
                <a:gd name="connsiteX3" fmla="*/ 454819 w 573881"/>
                <a:gd name="connsiteY3" fmla="*/ 7144 h 185738"/>
                <a:gd name="connsiteX4" fmla="*/ 392906 w 573881"/>
                <a:gd name="connsiteY4" fmla="*/ 21431 h 185738"/>
                <a:gd name="connsiteX5" fmla="*/ 319087 w 573881"/>
                <a:gd name="connsiteY5" fmla="*/ 21431 h 185738"/>
                <a:gd name="connsiteX6" fmla="*/ 247650 w 573881"/>
                <a:gd name="connsiteY6" fmla="*/ 19050 h 185738"/>
                <a:gd name="connsiteX7" fmla="*/ 164306 w 573881"/>
                <a:gd name="connsiteY7" fmla="*/ 9525 h 185738"/>
                <a:gd name="connsiteX8" fmla="*/ 107156 w 573881"/>
                <a:gd name="connsiteY8" fmla="*/ 0 h 185738"/>
                <a:gd name="connsiteX9" fmla="*/ 59531 w 573881"/>
                <a:gd name="connsiteY9" fmla="*/ 4763 h 185738"/>
                <a:gd name="connsiteX10" fmla="*/ 0 w 573881"/>
                <a:gd name="connsiteY10" fmla="*/ 26194 h 185738"/>
                <a:gd name="connsiteX11" fmla="*/ 28575 w 573881"/>
                <a:gd name="connsiteY11" fmla="*/ 57150 h 185738"/>
                <a:gd name="connsiteX12" fmla="*/ 47625 w 573881"/>
                <a:gd name="connsiteY12" fmla="*/ 116681 h 185738"/>
                <a:gd name="connsiteX13" fmla="*/ 61912 w 573881"/>
                <a:gd name="connsiteY13" fmla="*/ 145256 h 185738"/>
                <a:gd name="connsiteX14" fmla="*/ 80962 w 573881"/>
                <a:gd name="connsiteY14" fmla="*/ 109538 h 185738"/>
                <a:gd name="connsiteX15" fmla="*/ 92868 w 573881"/>
                <a:gd name="connsiteY15" fmla="*/ 92868 h 185738"/>
                <a:gd name="connsiteX16" fmla="*/ 109537 w 573881"/>
                <a:gd name="connsiteY16" fmla="*/ 78581 h 185738"/>
                <a:gd name="connsiteX17" fmla="*/ 119062 w 573881"/>
                <a:gd name="connsiteY17" fmla="*/ 107156 h 185738"/>
                <a:gd name="connsiteX18" fmla="*/ 145256 w 573881"/>
                <a:gd name="connsiteY18" fmla="*/ 154781 h 185738"/>
                <a:gd name="connsiteX19" fmla="*/ 169069 w 573881"/>
                <a:gd name="connsiteY19" fmla="*/ 111919 h 185738"/>
                <a:gd name="connsiteX20" fmla="*/ 171450 w 573881"/>
                <a:gd name="connsiteY20" fmla="*/ 78581 h 185738"/>
                <a:gd name="connsiteX21" fmla="*/ 200025 w 573881"/>
                <a:gd name="connsiteY21" fmla="*/ 78581 h 185738"/>
                <a:gd name="connsiteX22" fmla="*/ 200025 w 573881"/>
                <a:gd name="connsiteY22" fmla="*/ 78581 h 185738"/>
                <a:gd name="connsiteX23" fmla="*/ 211931 w 573881"/>
                <a:gd name="connsiteY23" fmla="*/ 126206 h 185738"/>
                <a:gd name="connsiteX24" fmla="*/ 228600 w 573881"/>
                <a:gd name="connsiteY24" fmla="*/ 166688 h 185738"/>
                <a:gd name="connsiteX25" fmla="*/ 254794 w 573881"/>
                <a:gd name="connsiteY25" fmla="*/ 185738 h 185738"/>
                <a:gd name="connsiteX26" fmla="*/ 283369 w 573881"/>
                <a:gd name="connsiteY26" fmla="*/ 173831 h 185738"/>
                <a:gd name="connsiteX27" fmla="*/ 300037 w 573881"/>
                <a:gd name="connsiteY27" fmla="*/ 121444 h 185738"/>
                <a:gd name="connsiteX28" fmla="*/ 309562 w 573881"/>
                <a:gd name="connsiteY28" fmla="*/ 69056 h 185738"/>
                <a:gd name="connsiteX29" fmla="*/ 328612 w 573881"/>
                <a:gd name="connsiteY29" fmla="*/ 47625 h 185738"/>
                <a:gd name="connsiteX30" fmla="*/ 347662 w 573881"/>
                <a:gd name="connsiteY30" fmla="*/ 54769 h 185738"/>
                <a:gd name="connsiteX31" fmla="*/ 350044 w 573881"/>
                <a:gd name="connsiteY31" fmla="*/ 100013 h 185738"/>
                <a:gd name="connsiteX32" fmla="*/ 357187 w 573881"/>
                <a:gd name="connsiteY32" fmla="*/ 130969 h 185738"/>
                <a:gd name="connsiteX33" fmla="*/ 366712 w 573881"/>
                <a:gd name="connsiteY33" fmla="*/ 142875 h 185738"/>
                <a:gd name="connsiteX34" fmla="*/ 395287 w 573881"/>
                <a:gd name="connsiteY34" fmla="*/ 126206 h 185738"/>
                <a:gd name="connsiteX35" fmla="*/ 407194 w 573881"/>
                <a:gd name="connsiteY35" fmla="*/ 83344 h 185738"/>
                <a:gd name="connsiteX36" fmla="*/ 423862 w 573881"/>
                <a:gd name="connsiteY36" fmla="*/ 61913 h 185738"/>
                <a:gd name="connsiteX37" fmla="*/ 445294 w 573881"/>
                <a:gd name="connsiteY37" fmla="*/ 45244 h 185738"/>
                <a:gd name="connsiteX38" fmla="*/ 473869 w 573881"/>
                <a:gd name="connsiteY38" fmla="*/ 40481 h 185738"/>
                <a:gd name="connsiteX39" fmla="*/ 509587 w 573881"/>
                <a:gd name="connsiteY39" fmla="*/ 45244 h 185738"/>
                <a:gd name="connsiteX40" fmla="*/ 573881 w 573881"/>
                <a:gd name="connsiteY40" fmla="*/ 88106 h 185738"/>
                <a:gd name="connsiteX0" fmla="*/ 573881 w 573881"/>
                <a:gd name="connsiteY0" fmla="*/ 88106 h 185738"/>
                <a:gd name="connsiteX1" fmla="*/ 559594 w 573881"/>
                <a:gd name="connsiteY1" fmla="*/ 42863 h 185738"/>
                <a:gd name="connsiteX2" fmla="*/ 514350 w 573881"/>
                <a:gd name="connsiteY2" fmla="*/ 14288 h 185738"/>
                <a:gd name="connsiteX3" fmla="*/ 454819 w 573881"/>
                <a:gd name="connsiteY3" fmla="*/ 7144 h 185738"/>
                <a:gd name="connsiteX4" fmla="*/ 392906 w 573881"/>
                <a:gd name="connsiteY4" fmla="*/ 21431 h 185738"/>
                <a:gd name="connsiteX5" fmla="*/ 319087 w 573881"/>
                <a:gd name="connsiteY5" fmla="*/ 21431 h 185738"/>
                <a:gd name="connsiteX6" fmla="*/ 247650 w 573881"/>
                <a:gd name="connsiteY6" fmla="*/ 19050 h 185738"/>
                <a:gd name="connsiteX7" fmla="*/ 164306 w 573881"/>
                <a:gd name="connsiteY7" fmla="*/ 9525 h 185738"/>
                <a:gd name="connsiteX8" fmla="*/ 107156 w 573881"/>
                <a:gd name="connsiteY8" fmla="*/ 0 h 185738"/>
                <a:gd name="connsiteX9" fmla="*/ 59531 w 573881"/>
                <a:gd name="connsiteY9" fmla="*/ 4763 h 185738"/>
                <a:gd name="connsiteX10" fmla="*/ 0 w 573881"/>
                <a:gd name="connsiteY10" fmla="*/ 26194 h 185738"/>
                <a:gd name="connsiteX11" fmla="*/ 28575 w 573881"/>
                <a:gd name="connsiteY11" fmla="*/ 57150 h 185738"/>
                <a:gd name="connsiteX12" fmla="*/ 47625 w 573881"/>
                <a:gd name="connsiteY12" fmla="*/ 116681 h 185738"/>
                <a:gd name="connsiteX13" fmla="*/ 61912 w 573881"/>
                <a:gd name="connsiteY13" fmla="*/ 145256 h 185738"/>
                <a:gd name="connsiteX14" fmla="*/ 80962 w 573881"/>
                <a:gd name="connsiteY14" fmla="*/ 109538 h 185738"/>
                <a:gd name="connsiteX15" fmla="*/ 92868 w 573881"/>
                <a:gd name="connsiteY15" fmla="*/ 92868 h 185738"/>
                <a:gd name="connsiteX16" fmla="*/ 109537 w 573881"/>
                <a:gd name="connsiteY16" fmla="*/ 88106 h 185738"/>
                <a:gd name="connsiteX17" fmla="*/ 119062 w 573881"/>
                <a:gd name="connsiteY17" fmla="*/ 107156 h 185738"/>
                <a:gd name="connsiteX18" fmla="*/ 145256 w 573881"/>
                <a:gd name="connsiteY18" fmla="*/ 154781 h 185738"/>
                <a:gd name="connsiteX19" fmla="*/ 169069 w 573881"/>
                <a:gd name="connsiteY19" fmla="*/ 111919 h 185738"/>
                <a:gd name="connsiteX20" fmla="*/ 171450 w 573881"/>
                <a:gd name="connsiteY20" fmla="*/ 78581 h 185738"/>
                <a:gd name="connsiteX21" fmla="*/ 200025 w 573881"/>
                <a:gd name="connsiteY21" fmla="*/ 78581 h 185738"/>
                <a:gd name="connsiteX22" fmla="*/ 200025 w 573881"/>
                <a:gd name="connsiteY22" fmla="*/ 78581 h 185738"/>
                <a:gd name="connsiteX23" fmla="*/ 211931 w 573881"/>
                <a:gd name="connsiteY23" fmla="*/ 126206 h 185738"/>
                <a:gd name="connsiteX24" fmla="*/ 228600 w 573881"/>
                <a:gd name="connsiteY24" fmla="*/ 166688 h 185738"/>
                <a:gd name="connsiteX25" fmla="*/ 254794 w 573881"/>
                <a:gd name="connsiteY25" fmla="*/ 185738 h 185738"/>
                <a:gd name="connsiteX26" fmla="*/ 283369 w 573881"/>
                <a:gd name="connsiteY26" fmla="*/ 173831 h 185738"/>
                <a:gd name="connsiteX27" fmla="*/ 300037 w 573881"/>
                <a:gd name="connsiteY27" fmla="*/ 121444 h 185738"/>
                <a:gd name="connsiteX28" fmla="*/ 309562 w 573881"/>
                <a:gd name="connsiteY28" fmla="*/ 69056 h 185738"/>
                <a:gd name="connsiteX29" fmla="*/ 328612 w 573881"/>
                <a:gd name="connsiteY29" fmla="*/ 47625 h 185738"/>
                <a:gd name="connsiteX30" fmla="*/ 347662 w 573881"/>
                <a:gd name="connsiteY30" fmla="*/ 54769 h 185738"/>
                <a:gd name="connsiteX31" fmla="*/ 350044 w 573881"/>
                <a:gd name="connsiteY31" fmla="*/ 100013 h 185738"/>
                <a:gd name="connsiteX32" fmla="*/ 357187 w 573881"/>
                <a:gd name="connsiteY32" fmla="*/ 130969 h 185738"/>
                <a:gd name="connsiteX33" fmla="*/ 366712 w 573881"/>
                <a:gd name="connsiteY33" fmla="*/ 142875 h 185738"/>
                <a:gd name="connsiteX34" fmla="*/ 395287 w 573881"/>
                <a:gd name="connsiteY34" fmla="*/ 126206 h 185738"/>
                <a:gd name="connsiteX35" fmla="*/ 407194 w 573881"/>
                <a:gd name="connsiteY35" fmla="*/ 83344 h 185738"/>
                <a:gd name="connsiteX36" fmla="*/ 423862 w 573881"/>
                <a:gd name="connsiteY36" fmla="*/ 61913 h 185738"/>
                <a:gd name="connsiteX37" fmla="*/ 445294 w 573881"/>
                <a:gd name="connsiteY37" fmla="*/ 45244 h 185738"/>
                <a:gd name="connsiteX38" fmla="*/ 473869 w 573881"/>
                <a:gd name="connsiteY38" fmla="*/ 40481 h 185738"/>
                <a:gd name="connsiteX39" fmla="*/ 509587 w 573881"/>
                <a:gd name="connsiteY39" fmla="*/ 45244 h 185738"/>
                <a:gd name="connsiteX40" fmla="*/ 573881 w 573881"/>
                <a:gd name="connsiteY40" fmla="*/ 88106 h 185738"/>
                <a:gd name="connsiteX0" fmla="*/ 573881 w 573881"/>
                <a:gd name="connsiteY0" fmla="*/ 88106 h 185738"/>
                <a:gd name="connsiteX1" fmla="*/ 559594 w 573881"/>
                <a:gd name="connsiteY1" fmla="*/ 42863 h 185738"/>
                <a:gd name="connsiteX2" fmla="*/ 514350 w 573881"/>
                <a:gd name="connsiteY2" fmla="*/ 14288 h 185738"/>
                <a:gd name="connsiteX3" fmla="*/ 454819 w 573881"/>
                <a:gd name="connsiteY3" fmla="*/ 7144 h 185738"/>
                <a:gd name="connsiteX4" fmla="*/ 392906 w 573881"/>
                <a:gd name="connsiteY4" fmla="*/ 21431 h 185738"/>
                <a:gd name="connsiteX5" fmla="*/ 319087 w 573881"/>
                <a:gd name="connsiteY5" fmla="*/ 21431 h 185738"/>
                <a:gd name="connsiteX6" fmla="*/ 247650 w 573881"/>
                <a:gd name="connsiteY6" fmla="*/ 19050 h 185738"/>
                <a:gd name="connsiteX7" fmla="*/ 164306 w 573881"/>
                <a:gd name="connsiteY7" fmla="*/ 9525 h 185738"/>
                <a:gd name="connsiteX8" fmla="*/ 107156 w 573881"/>
                <a:gd name="connsiteY8" fmla="*/ 0 h 185738"/>
                <a:gd name="connsiteX9" fmla="*/ 59531 w 573881"/>
                <a:gd name="connsiteY9" fmla="*/ 4763 h 185738"/>
                <a:gd name="connsiteX10" fmla="*/ 0 w 573881"/>
                <a:gd name="connsiteY10" fmla="*/ 26194 h 185738"/>
                <a:gd name="connsiteX11" fmla="*/ 21431 w 573881"/>
                <a:gd name="connsiteY11" fmla="*/ 61912 h 185738"/>
                <a:gd name="connsiteX12" fmla="*/ 47625 w 573881"/>
                <a:gd name="connsiteY12" fmla="*/ 116681 h 185738"/>
                <a:gd name="connsiteX13" fmla="*/ 61912 w 573881"/>
                <a:gd name="connsiteY13" fmla="*/ 145256 h 185738"/>
                <a:gd name="connsiteX14" fmla="*/ 80962 w 573881"/>
                <a:gd name="connsiteY14" fmla="*/ 109538 h 185738"/>
                <a:gd name="connsiteX15" fmla="*/ 92868 w 573881"/>
                <a:gd name="connsiteY15" fmla="*/ 92868 h 185738"/>
                <a:gd name="connsiteX16" fmla="*/ 109537 w 573881"/>
                <a:gd name="connsiteY16" fmla="*/ 88106 h 185738"/>
                <a:gd name="connsiteX17" fmla="*/ 119062 w 573881"/>
                <a:gd name="connsiteY17" fmla="*/ 107156 h 185738"/>
                <a:gd name="connsiteX18" fmla="*/ 145256 w 573881"/>
                <a:gd name="connsiteY18" fmla="*/ 154781 h 185738"/>
                <a:gd name="connsiteX19" fmla="*/ 169069 w 573881"/>
                <a:gd name="connsiteY19" fmla="*/ 111919 h 185738"/>
                <a:gd name="connsiteX20" fmla="*/ 171450 w 573881"/>
                <a:gd name="connsiteY20" fmla="*/ 78581 h 185738"/>
                <a:gd name="connsiteX21" fmla="*/ 200025 w 573881"/>
                <a:gd name="connsiteY21" fmla="*/ 78581 h 185738"/>
                <a:gd name="connsiteX22" fmla="*/ 200025 w 573881"/>
                <a:gd name="connsiteY22" fmla="*/ 78581 h 185738"/>
                <a:gd name="connsiteX23" fmla="*/ 211931 w 573881"/>
                <a:gd name="connsiteY23" fmla="*/ 126206 h 185738"/>
                <a:gd name="connsiteX24" fmla="*/ 228600 w 573881"/>
                <a:gd name="connsiteY24" fmla="*/ 166688 h 185738"/>
                <a:gd name="connsiteX25" fmla="*/ 254794 w 573881"/>
                <a:gd name="connsiteY25" fmla="*/ 185738 h 185738"/>
                <a:gd name="connsiteX26" fmla="*/ 283369 w 573881"/>
                <a:gd name="connsiteY26" fmla="*/ 173831 h 185738"/>
                <a:gd name="connsiteX27" fmla="*/ 300037 w 573881"/>
                <a:gd name="connsiteY27" fmla="*/ 121444 h 185738"/>
                <a:gd name="connsiteX28" fmla="*/ 309562 w 573881"/>
                <a:gd name="connsiteY28" fmla="*/ 69056 h 185738"/>
                <a:gd name="connsiteX29" fmla="*/ 328612 w 573881"/>
                <a:gd name="connsiteY29" fmla="*/ 47625 h 185738"/>
                <a:gd name="connsiteX30" fmla="*/ 347662 w 573881"/>
                <a:gd name="connsiteY30" fmla="*/ 54769 h 185738"/>
                <a:gd name="connsiteX31" fmla="*/ 350044 w 573881"/>
                <a:gd name="connsiteY31" fmla="*/ 100013 h 185738"/>
                <a:gd name="connsiteX32" fmla="*/ 357187 w 573881"/>
                <a:gd name="connsiteY32" fmla="*/ 130969 h 185738"/>
                <a:gd name="connsiteX33" fmla="*/ 366712 w 573881"/>
                <a:gd name="connsiteY33" fmla="*/ 142875 h 185738"/>
                <a:gd name="connsiteX34" fmla="*/ 395287 w 573881"/>
                <a:gd name="connsiteY34" fmla="*/ 126206 h 185738"/>
                <a:gd name="connsiteX35" fmla="*/ 407194 w 573881"/>
                <a:gd name="connsiteY35" fmla="*/ 83344 h 185738"/>
                <a:gd name="connsiteX36" fmla="*/ 423862 w 573881"/>
                <a:gd name="connsiteY36" fmla="*/ 61913 h 185738"/>
                <a:gd name="connsiteX37" fmla="*/ 445294 w 573881"/>
                <a:gd name="connsiteY37" fmla="*/ 45244 h 185738"/>
                <a:gd name="connsiteX38" fmla="*/ 473869 w 573881"/>
                <a:gd name="connsiteY38" fmla="*/ 40481 h 185738"/>
                <a:gd name="connsiteX39" fmla="*/ 509587 w 573881"/>
                <a:gd name="connsiteY39" fmla="*/ 45244 h 185738"/>
                <a:gd name="connsiteX40" fmla="*/ 573881 w 573881"/>
                <a:gd name="connsiteY40"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0 w 590550"/>
                <a:gd name="connsiteY10" fmla="*/ 52388 h 185738"/>
                <a:gd name="connsiteX11" fmla="*/ 38100 w 590550"/>
                <a:gd name="connsiteY11" fmla="*/ 61912 h 185738"/>
                <a:gd name="connsiteX12" fmla="*/ 64294 w 590550"/>
                <a:gd name="connsiteY12" fmla="*/ 116681 h 185738"/>
                <a:gd name="connsiteX13" fmla="*/ 78581 w 590550"/>
                <a:gd name="connsiteY13" fmla="*/ 145256 h 185738"/>
                <a:gd name="connsiteX14" fmla="*/ 97631 w 590550"/>
                <a:gd name="connsiteY14" fmla="*/ 109538 h 185738"/>
                <a:gd name="connsiteX15" fmla="*/ 109537 w 590550"/>
                <a:gd name="connsiteY15" fmla="*/ 92868 h 185738"/>
                <a:gd name="connsiteX16" fmla="*/ 126206 w 590550"/>
                <a:gd name="connsiteY16" fmla="*/ 88106 h 185738"/>
                <a:gd name="connsiteX17" fmla="*/ 135731 w 590550"/>
                <a:gd name="connsiteY17" fmla="*/ 107156 h 185738"/>
                <a:gd name="connsiteX18" fmla="*/ 161925 w 590550"/>
                <a:gd name="connsiteY18" fmla="*/ 154781 h 185738"/>
                <a:gd name="connsiteX19" fmla="*/ 185738 w 590550"/>
                <a:gd name="connsiteY19" fmla="*/ 111919 h 185738"/>
                <a:gd name="connsiteX20" fmla="*/ 188119 w 590550"/>
                <a:gd name="connsiteY20" fmla="*/ 78581 h 185738"/>
                <a:gd name="connsiteX21" fmla="*/ 216694 w 590550"/>
                <a:gd name="connsiteY21" fmla="*/ 78581 h 185738"/>
                <a:gd name="connsiteX22" fmla="*/ 216694 w 590550"/>
                <a:gd name="connsiteY22" fmla="*/ 78581 h 185738"/>
                <a:gd name="connsiteX23" fmla="*/ 228600 w 590550"/>
                <a:gd name="connsiteY23" fmla="*/ 126206 h 185738"/>
                <a:gd name="connsiteX24" fmla="*/ 245269 w 590550"/>
                <a:gd name="connsiteY24" fmla="*/ 166688 h 185738"/>
                <a:gd name="connsiteX25" fmla="*/ 271463 w 590550"/>
                <a:gd name="connsiteY25" fmla="*/ 185738 h 185738"/>
                <a:gd name="connsiteX26" fmla="*/ 300038 w 590550"/>
                <a:gd name="connsiteY26" fmla="*/ 173831 h 185738"/>
                <a:gd name="connsiteX27" fmla="*/ 316706 w 590550"/>
                <a:gd name="connsiteY27" fmla="*/ 121444 h 185738"/>
                <a:gd name="connsiteX28" fmla="*/ 326231 w 590550"/>
                <a:gd name="connsiteY28" fmla="*/ 69056 h 185738"/>
                <a:gd name="connsiteX29" fmla="*/ 345281 w 590550"/>
                <a:gd name="connsiteY29" fmla="*/ 47625 h 185738"/>
                <a:gd name="connsiteX30" fmla="*/ 364331 w 590550"/>
                <a:gd name="connsiteY30" fmla="*/ 54769 h 185738"/>
                <a:gd name="connsiteX31" fmla="*/ 366713 w 590550"/>
                <a:gd name="connsiteY31" fmla="*/ 100013 h 185738"/>
                <a:gd name="connsiteX32" fmla="*/ 373856 w 590550"/>
                <a:gd name="connsiteY32" fmla="*/ 130969 h 185738"/>
                <a:gd name="connsiteX33" fmla="*/ 383381 w 590550"/>
                <a:gd name="connsiteY33" fmla="*/ 142875 h 185738"/>
                <a:gd name="connsiteX34" fmla="*/ 411956 w 590550"/>
                <a:gd name="connsiteY34" fmla="*/ 126206 h 185738"/>
                <a:gd name="connsiteX35" fmla="*/ 423863 w 590550"/>
                <a:gd name="connsiteY35" fmla="*/ 83344 h 185738"/>
                <a:gd name="connsiteX36" fmla="*/ 440531 w 590550"/>
                <a:gd name="connsiteY36" fmla="*/ 61913 h 185738"/>
                <a:gd name="connsiteX37" fmla="*/ 461963 w 590550"/>
                <a:gd name="connsiteY37" fmla="*/ 45244 h 185738"/>
                <a:gd name="connsiteX38" fmla="*/ 490538 w 590550"/>
                <a:gd name="connsiteY38" fmla="*/ 40481 h 185738"/>
                <a:gd name="connsiteX39" fmla="*/ 526256 w 590550"/>
                <a:gd name="connsiteY39" fmla="*/ 45244 h 185738"/>
                <a:gd name="connsiteX40" fmla="*/ 590550 w 590550"/>
                <a:gd name="connsiteY40"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14288 w 590550"/>
                <a:gd name="connsiteY10" fmla="*/ 28575 h 185738"/>
                <a:gd name="connsiteX11" fmla="*/ 0 w 590550"/>
                <a:gd name="connsiteY11" fmla="*/ 52388 h 185738"/>
                <a:gd name="connsiteX12" fmla="*/ 38100 w 590550"/>
                <a:gd name="connsiteY12" fmla="*/ 61912 h 185738"/>
                <a:gd name="connsiteX13" fmla="*/ 64294 w 590550"/>
                <a:gd name="connsiteY13" fmla="*/ 116681 h 185738"/>
                <a:gd name="connsiteX14" fmla="*/ 78581 w 590550"/>
                <a:gd name="connsiteY14" fmla="*/ 145256 h 185738"/>
                <a:gd name="connsiteX15" fmla="*/ 97631 w 590550"/>
                <a:gd name="connsiteY15" fmla="*/ 109538 h 185738"/>
                <a:gd name="connsiteX16" fmla="*/ 109537 w 590550"/>
                <a:gd name="connsiteY16" fmla="*/ 92868 h 185738"/>
                <a:gd name="connsiteX17" fmla="*/ 126206 w 590550"/>
                <a:gd name="connsiteY17" fmla="*/ 88106 h 185738"/>
                <a:gd name="connsiteX18" fmla="*/ 135731 w 590550"/>
                <a:gd name="connsiteY18" fmla="*/ 107156 h 185738"/>
                <a:gd name="connsiteX19" fmla="*/ 161925 w 590550"/>
                <a:gd name="connsiteY19" fmla="*/ 154781 h 185738"/>
                <a:gd name="connsiteX20" fmla="*/ 185738 w 590550"/>
                <a:gd name="connsiteY20" fmla="*/ 111919 h 185738"/>
                <a:gd name="connsiteX21" fmla="*/ 188119 w 590550"/>
                <a:gd name="connsiteY21" fmla="*/ 78581 h 185738"/>
                <a:gd name="connsiteX22" fmla="*/ 216694 w 590550"/>
                <a:gd name="connsiteY22" fmla="*/ 78581 h 185738"/>
                <a:gd name="connsiteX23" fmla="*/ 216694 w 590550"/>
                <a:gd name="connsiteY23" fmla="*/ 78581 h 185738"/>
                <a:gd name="connsiteX24" fmla="*/ 228600 w 590550"/>
                <a:gd name="connsiteY24" fmla="*/ 126206 h 185738"/>
                <a:gd name="connsiteX25" fmla="*/ 245269 w 590550"/>
                <a:gd name="connsiteY25" fmla="*/ 166688 h 185738"/>
                <a:gd name="connsiteX26" fmla="*/ 271463 w 590550"/>
                <a:gd name="connsiteY26" fmla="*/ 185738 h 185738"/>
                <a:gd name="connsiteX27" fmla="*/ 300038 w 590550"/>
                <a:gd name="connsiteY27" fmla="*/ 173831 h 185738"/>
                <a:gd name="connsiteX28" fmla="*/ 316706 w 590550"/>
                <a:gd name="connsiteY28" fmla="*/ 121444 h 185738"/>
                <a:gd name="connsiteX29" fmla="*/ 326231 w 590550"/>
                <a:gd name="connsiteY29" fmla="*/ 69056 h 185738"/>
                <a:gd name="connsiteX30" fmla="*/ 345281 w 590550"/>
                <a:gd name="connsiteY30" fmla="*/ 47625 h 185738"/>
                <a:gd name="connsiteX31" fmla="*/ 364331 w 590550"/>
                <a:gd name="connsiteY31" fmla="*/ 54769 h 185738"/>
                <a:gd name="connsiteX32" fmla="*/ 366713 w 590550"/>
                <a:gd name="connsiteY32" fmla="*/ 100013 h 185738"/>
                <a:gd name="connsiteX33" fmla="*/ 373856 w 590550"/>
                <a:gd name="connsiteY33" fmla="*/ 130969 h 185738"/>
                <a:gd name="connsiteX34" fmla="*/ 383381 w 590550"/>
                <a:gd name="connsiteY34" fmla="*/ 142875 h 185738"/>
                <a:gd name="connsiteX35" fmla="*/ 411956 w 590550"/>
                <a:gd name="connsiteY35" fmla="*/ 126206 h 185738"/>
                <a:gd name="connsiteX36" fmla="*/ 423863 w 590550"/>
                <a:gd name="connsiteY36" fmla="*/ 83344 h 185738"/>
                <a:gd name="connsiteX37" fmla="*/ 440531 w 590550"/>
                <a:gd name="connsiteY37" fmla="*/ 61913 h 185738"/>
                <a:gd name="connsiteX38" fmla="*/ 461963 w 590550"/>
                <a:gd name="connsiteY38" fmla="*/ 45244 h 185738"/>
                <a:gd name="connsiteX39" fmla="*/ 490538 w 590550"/>
                <a:gd name="connsiteY39" fmla="*/ 40481 h 185738"/>
                <a:gd name="connsiteX40" fmla="*/ 526256 w 590550"/>
                <a:gd name="connsiteY40" fmla="*/ 45244 h 185738"/>
                <a:gd name="connsiteX41" fmla="*/ 590550 w 590550"/>
                <a:gd name="connsiteY41"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14288 w 590550"/>
                <a:gd name="connsiteY10" fmla="*/ 28575 h 185738"/>
                <a:gd name="connsiteX11" fmla="*/ 0 w 590550"/>
                <a:gd name="connsiteY11" fmla="*/ 52388 h 185738"/>
                <a:gd name="connsiteX12" fmla="*/ 33337 w 590550"/>
                <a:gd name="connsiteY12" fmla="*/ 54769 h 185738"/>
                <a:gd name="connsiteX13" fmla="*/ 64294 w 590550"/>
                <a:gd name="connsiteY13" fmla="*/ 116681 h 185738"/>
                <a:gd name="connsiteX14" fmla="*/ 78581 w 590550"/>
                <a:gd name="connsiteY14" fmla="*/ 145256 h 185738"/>
                <a:gd name="connsiteX15" fmla="*/ 97631 w 590550"/>
                <a:gd name="connsiteY15" fmla="*/ 109538 h 185738"/>
                <a:gd name="connsiteX16" fmla="*/ 109537 w 590550"/>
                <a:gd name="connsiteY16" fmla="*/ 92868 h 185738"/>
                <a:gd name="connsiteX17" fmla="*/ 126206 w 590550"/>
                <a:gd name="connsiteY17" fmla="*/ 88106 h 185738"/>
                <a:gd name="connsiteX18" fmla="*/ 135731 w 590550"/>
                <a:gd name="connsiteY18" fmla="*/ 107156 h 185738"/>
                <a:gd name="connsiteX19" fmla="*/ 161925 w 590550"/>
                <a:gd name="connsiteY19" fmla="*/ 154781 h 185738"/>
                <a:gd name="connsiteX20" fmla="*/ 185738 w 590550"/>
                <a:gd name="connsiteY20" fmla="*/ 111919 h 185738"/>
                <a:gd name="connsiteX21" fmla="*/ 188119 w 590550"/>
                <a:gd name="connsiteY21" fmla="*/ 78581 h 185738"/>
                <a:gd name="connsiteX22" fmla="*/ 216694 w 590550"/>
                <a:gd name="connsiteY22" fmla="*/ 78581 h 185738"/>
                <a:gd name="connsiteX23" fmla="*/ 216694 w 590550"/>
                <a:gd name="connsiteY23" fmla="*/ 78581 h 185738"/>
                <a:gd name="connsiteX24" fmla="*/ 228600 w 590550"/>
                <a:gd name="connsiteY24" fmla="*/ 126206 h 185738"/>
                <a:gd name="connsiteX25" fmla="*/ 245269 w 590550"/>
                <a:gd name="connsiteY25" fmla="*/ 166688 h 185738"/>
                <a:gd name="connsiteX26" fmla="*/ 271463 w 590550"/>
                <a:gd name="connsiteY26" fmla="*/ 185738 h 185738"/>
                <a:gd name="connsiteX27" fmla="*/ 300038 w 590550"/>
                <a:gd name="connsiteY27" fmla="*/ 173831 h 185738"/>
                <a:gd name="connsiteX28" fmla="*/ 316706 w 590550"/>
                <a:gd name="connsiteY28" fmla="*/ 121444 h 185738"/>
                <a:gd name="connsiteX29" fmla="*/ 326231 w 590550"/>
                <a:gd name="connsiteY29" fmla="*/ 69056 h 185738"/>
                <a:gd name="connsiteX30" fmla="*/ 345281 w 590550"/>
                <a:gd name="connsiteY30" fmla="*/ 47625 h 185738"/>
                <a:gd name="connsiteX31" fmla="*/ 364331 w 590550"/>
                <a:gd name="connsiteY31" fmla="*/ 54769 h 185738"/>
                <a:gd name="connsiteX32" fmla="*/ 366713 w 590550"/>
                <a:gd name="connsiteY32" fmla="*/ 100013 h 185738"/>
                <a:gd name="connsiteX33" fmla="*/ 373856 w 590550"/>
                <a:gd name="connsiteY33" fmla="*/ 130969 h 185738"/>
                <a:gd name="connsiteX34" fmla="*/ 383381 w 590550"/>
                <a:gd name="connsiteY34" fmla="*/ 142875 h 185738"/>
                <a:gd name="connsiteX35" fmla="*/ 411956 w 590550"/>
                <a:gd name="connsiteY35" fmla="*/ 126206 h 185738"/>
                <a:gd name="connsiteX36" fmla="*/ 423863 w 590550"/>
                <a:gd name="connsiteY36" fmla="*/ 83344 h 185738"/>
                <a:gd name="connsiteX37" fmla="*/ 440531 w 590550"/>
                <a:gd name="connsiteY37" fmla="*/ 61913 h 185738"/>
                <a:gd name="connsiteX38" fmla="*/ 461963 w 590550"/>
                <a:gd name="connsiteY38" fmla="*/ 45244 h 185738"/>
                <a:gd name="connsiteX39" fmla="*/ 490538 w 590550"/>
                <a:gd name="connsiteY39" fmla="*/ 40481 h 185738"/>
                <a:gd name="connsiteX40" fmla="*/ 526256 w 590550"/>
                <a:gd name="connsiteY40" fmla="*/ 45244 h 185738"/>
                <a:gd name="connsiteX41" fmla="*/ 590550 w 590550"/>
                <a:gd name="connsiteY41"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14288 w 590550"/>
                <a:gd name="connsiteY10" fmla="*/ 28575 h 185738"/>
                <a:gd name="connsiteX11" fmla="*/ 0 w 590550"/>
                <a:gd name="connsiteY11" fmla="*/ 52388 h 185738"/>
                <a:gd name="connsiteX12" fmla="*/ 33337 w 590550"/>
                <a:gd name="connsiteY12" fmla="*/ 54769 h 185738"/>
                <a:gd name="connsiteX13" fmla="*/ 59532 w 590550"/>
                <a:gd name="connsiteY13" fmla="*/ 97631 h 185738"/>
                <a:gd name="connsiteX14" fmla="*/ 78581 w 590550"/>
                <a:gd name="connsiteY14" fmla="*/ 145256 h 185738"/>
                <a:gd name="connsiteX15" fmla="*/ 97631 w 590550"/>
                <a:gd name="connsiteY15" fmla="*/ 109538 h 185738"/>
                <a:gd name="connsiteX16" fmla="*/ 109537 w 590550"/>
                <a:gd name="connsiteY16" fmla="*/ 92868 h 185738"/>
                <a:gd name="connsiteX17" fmla="*/ 126206 w 590550"/>
                <a:gd name="connsiteY17" fmla="*/ 88106 h 185738"/>
                <a:gd name="connsiteX18" fmla="*/ 135731 w 590550"/>
                <a:gd name="connsiteY18" fmla="*/ 107156 h 185738"/>
                <a:gd name="connsiteX19" fmla="*/ 161925 w 590550"/>
                <a:gd name="connsiteY19" fmla="*/ 154781 h 185738"/>
                <a:gd name="connsiteX20" fmla="*/ 185738 w 590550"/>
                <a:gd name="connsiteY20" fmla="*/ 111919 h 185738"/>
                <a:gd name="connsiteX21" fmla="*/ 188119 w 590550"/>
                <a:gd name="connsiteY21" fmla="*/ 78581 h 185738"/>
                <a:gd name="connsiteX22" fmla="*/ 216694 w 590550"/>
                <a:gd name="connsiteY22" fmla="*/ 78581 h 185738"/>
                <a:gd name="connsiteX23" fmla="*/ 216694 w 590550"/>
                <a:gd name="connsiteY23" fmla="*/ 78581 h 185738"/>
                <a:gd name="connsiteX24" fmla="*/ 228600 w 590550"/>
                <a:gd name="connsiteY24" fmla="*/ 126206 h 185738"/>
                <a:gd name="connsiteX25" fmla="*/ 245269 w 590550"/>
                <a:gd name="connsiteY25" fmla="*/ 166688 h 185738"/>
                <a:gd name="connsiteX26" fmla="*/ 271463 w 590550"/>
                <a:gd name="connsiteY26" fmla="*/ 185738 h 185738"/>
                <a:gd name="connsiteX27" fmla="*/ 300038 w 590550"/>
                <a:gd name="connsiteY27" fmla="*/ 173831 h 185738"/>
                <a:gd name="connsiteX28" fmla="*/ 316706 w 590550"/>
                <a:gd name="connsiteY28" fmla="*/ 121444 h 185738"/>
                <a:gd name="connsiteX29" fmla="*/ 326231 w 590550"/>
                <a:gd name="connsiteY29" fmla="*/ 69056 h 185738"/>
                <a:gd name="connsiteX30" fmla="*/ 345281 w 590550"/>
                <a:gd name="connsiteY30" fmla="*/ 47625 h 185738"/>
                <a:gd name="connsiteX31" fmla="*/ 364331 w 590550"/>
                <a:gd name="connsiteY31" fmla="*/ 54769 h 185738"/>
                <a:gd name="connsiteX32" fmla="*/ 366713 w 590550"/>
                <a:gd name="connsiteY32" fmla="*/ 100013 h 185738"/>
                <a:gd name="connsiteX33" fmla="*/ 373856 w 590550"/>
                <a:gd name="connsiteY33" fmla="*/ 130969 h 185738"/>
                <a:gd name="connsiteX34" fmla="*/ 383381 w 590550"/>
                <a:gd name="connsiteY34" fmla="*/ 142875 h 185738"/>
                <a:gd name="connsiteX35" fmla="*/ 411956 w 590550"/>
                <a:gd name="connsiteY35" fmla="*/ 126206 h 185738"/>
                <a:gd name="connsiteX36" fmla="*/ 423863 w 590550"/>
                <a:gd name="connsiteY36" fmla="*/ 83344 h 185738"/>
                <a:gd name="connsiteX37" fmla="*/ 440531 w 590550"/>
                <a:gd name="connsiteY37" fmla="*/ 61913 h 185738"/>
                <a:gd name="connsiteX38" fmla="*/ 461963 w 590550"/>
                <a:gd name="connsiteY38" fmla="*/ 45244 h 185738"/>
                <a:gd name="connsiteX39" fmla="*/ 490538 w 590550"/>
                <a:gd name="connsiteY39" fmla="*/ 40481 h 185738"/>
                <a:gd name="connsiteX40" fmla="*/ 526256 w 590550"/>
                <a:gd name="connsiteY40" fmla="*/ 45244 h 185738"/>
                <a:gd name="connsiteX41" fmla="*/ 590550 w 590550"/>
                <a:gd name="connsiteY41"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14288 w 590550"/>
                <a:gd name="connsiteY10" fmla="*/ 28575 h 185738"/>
                <a:gd name="connsiteX11" fmla="*/ 0 w 590550"/>
                <a:gd name="connsiteY11" fmla="*/ 52388 h 185738"/>
                <a:gd name="connsiteX12" fmla="*/ 33337 w 590550"/>
                <a:gd name="connsiteY12" fmla="*/ 54769 h 185738"/>
                <a:gd name="connsiteX13" fmla="*/ 59532 w 590550"/>
                <a:gd name="connsiteY13" fmla="*/ 97631 h 185738"/>
                <a:gd name="connsiteX14" fmla="*/ 78581 w 590550"/>
                <a:gd name="connsiteY14" fmla="*/ 145256 h 185738"/>
                <a:gd name="connsiteX15" fmla="*/ 97631 w 590550"/>
                <a:gd name="connsiteY15" fmla="*/ 109538 h 185738"/>
                <a:gd name="connsiteX16" fmla="*/ 109537 w 590550"/>
                <a:gd name="connsiteY16" fmla="*/ 92868 h 185738"/>
                <a:gd name="connsiteX17" fmla="*/ 126206 w 590550"/>
                <a:gd name="connsiteY17" fmla="*/ 88106 h 185738"/>
                <a:gd name="connsiteX18" fmla="*/ 135731 w 590550"/>
                <a:gd name="connsiteY18" fmla="*/ 107156 h 185738"/>
                <a:gd name="connsiteX19" fmla="*/ 161925 w 590550"/>
                <a:gd name="connsiteY19" fmla="*/ 154781 h 185738"/>
                <a:gd name="connsiteX20" fmla="*/ 185738 w 590550"/>
                <a:gd name="connsiteY20" fmla="*/ 111919 h 185738"/>
                <a:gd name="connsiteX21" fmla="*/ 188119 w 590550"/>
                <a:gd name="connsiteY21" fmla="*/ 78581 h 185738"/>
                <a:gd name="connsiteX22" fmla="*/ 216694 w 590550"/>
                <a:gd name="connsiteY22" fmla="*/ 78581 h 185738"/>
                <a:gd name="connsiteX23" fmla="*/ 216694 w 590550"/>
                <a:gd name="connsiteY23" fmla="*/ 78581 h 185738"/>
                <a:gd name="connsiteX24" fmla="*/ 228600 w 590550"/>
                <a:gd name="connsiteY24" fmla="*/ 126206 h 185738"/>
                <a:gd name="connsiteX25" fmla="*/ 245269 w 590550"/>
                <a:gd name="connsiteY25" fmla="*/ 166688 h 185738"/>
                <a:gd name="connsiteX26" fmla="*/ 271463 w 590550"/>
                <a:gd name="connsiteY26" fmla="*/ 185738 h 185738"/>
                <a:gd name="connsiteX27" fmla="*/ 300038 w 590550"/>
                <a:gd name="connsiteY27" fmla="*/ 173831 h 185738"/>
                <a:gd name="connsiteX28" fmla="*/ 316706 w 590550"/>
                <a:gd name="connsiteY28" fmla="*/ 121444 h 185738"/>
                <a:gd name="connsiteX29" fmla="*/ 326231 w 590550"/>
                <a:gd name="connsiteY29" fmla="*/ 69056 h 185738"/>
                <a:gd name="connsiteX30" fmla="*/ 345281 w 590550"/>
                <a:gd name="connsiteY30" fmla="*/ 47625 h 185738"/>
                <a:gd name="connsiteX31" fmla="*/ 364331 w 590550"/>
                <a:gd name="connsiteY31" fmla="*/ 54769 h 185738"/>
                <a:gd name="connsiteX32" fmla="*/ 366713 w 590550"/>
                <a:gd name="connsiteY32" fmla="*/ 100013 h 185738"/>
                <a:gd name="connsiteX33" fmla="*/ 373856 w 590550"/>
                <a:gd name="connsiteY33" fmla="*/ 130969 h 185738"/>
                <a:gd name="connsiteX34" fmla="*/ 383381 w 590550"/>
                <a:gd name="connsiteY34" fmla="*/ 142875 h 185738"/>
                <a:gd name="connsiteX35" fmla="*/ 411956 w 590550"/>
                <a:gd name="connsiteY35" fmla="*/ 126206 h 185738"/>
                <a:gd name="connsiteX36" fmla="*/ 423863 w 590550"/>
                <a:gd name="connsiteY36" fmla="*/ 83344 h 185738"/>
                <a:gd name="connsiteX37" fmla="*/ 440531 w 590550"/>
                <a:gd name="connsiteY37" fmla="*/ 61913 h 185738"/>
                <a:gd name="connsiteX38" fmla="*/ 461963 w 590550"/>
                <a:gd name="connsiteY38" fmla="*/ 45244 h 185738"/>
                <a:gd name="connsiteX39" fmla="*/ 490538 w 590550"/>
                <a:gd name="connsiteY39" fmla="*/ 40481 h 185738"/>
                <a:gd name="connsiteX40" fmla="*/ 526256 w 590550"/>
                <a:gd name="connsiteY40" fmla="*/ 45244 h 185738"/>
                <a:gd name="connsiteX41" fmla="*/ 545306 w 590550"/>
                <a:gd name="connsiteY41" fmla="*/ 57150 h 185738"/>
                <a:gd name="connsiteX42" fmla="*/ 590550 w 590550"/>
                <a:gd name="connsiteY42"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14288 w 590550"/>
                <a:gd name="connsiteY10" fmla="*/ 28575 h 185738"/>
                <a:gd name="connsiteX11" fmla="*/ 0 w 590550"/>
                <a:gd name="connsiteY11" fmla="*/ 52388 h 185738"/>
                <a:gd name="connsiteX12" fmla="*/ 33337 w 590550"/>
                <a:gd name="connsiteY12" fmla="*/ 54769 h 185738"/>
                <a:gd name="connsiteX13" fmla="*/ 59532 w 590550"/>
                <a:gd name="connsiteY13" fmla="*/ 97631 h 185738"/>
                <a:gd name="connsiteX14" fmla="*/ 78581 w 590550"/>
                <a:gd name="connsiteY14" fmla="*/ 145256 h 185738"/>
                <a:gd name="connsiteX15" fmla="*/ 97631 w 590550"/>
                <a:gd name="connsiteY15" fmla="*/ 109538 h 185738"/>
                <a:gd name="connsiteX16" fmla="*/ 109537 w 590550"/>
                <a:gd name="connsiteY16" fmla="*/ 92868 h 185738"/>
                <a:gd name="connsiteX17" fmla="*/ 126206 w 590550"/>
                <a:gd name="connsiteY17" fmla="*/ 88106 h 185738"/>
                <a:gd name="connsiteX18" fmla="*/ 135731 w 590550"/>
                <a:gd name="connsiteY18" fmla="*/ 107156 h 185738"/>
                <a:gd name="connsiteX19" fmla="*/ 161925 w 590550"/>
                <a:gd name="connsiteY19" fmla="*/ 154781 h 185738"/>
                <a:gd name="connsiteX20" fmla="*/ 185738 w 590550"/>
                <a:gd name="connsiteY20" fmla="*/ 111919 h 185738"/>
                <a:gd name="connsiteX21" fmla="*/ 188119 w 590550"/>
                <a:gd name="connsiteY21" fmla="*/ 78581 h 185738"/>
                <a:gd name="connsiteX22" fmla="*/ 216694 w 590550"/>
                <a:gd name="connsiteY22" fmla="*/ 78581 h 185738"/>
                <a:gd name="connsiteX23" fmla="*/ 216694 w 590550"/>
                <a:gd name="connsiteY23" fmla="*/ 78581 h 185738"/>
                <a:gd name="connsiteX24" fmla="*/ 228600 w 590550"/>
                <a:gd name="connsiteY24" fmla="*/ 126206 h 185738"/>
                <a:gd name="connsiteX25" fmla="*/ 245269 w 590550"/>
                <a:gd name="connsiteY25" fmla="*/ 166688 h 185738"/>
                <a:gd name="connsiteX26" fmla="*/ 271463 w 590550"/>
                <a:gd name="connsiteY26" fmla="*/ 185738 h 185738"/>
                <a:gd name="connsiteX27" fmla="*/ 300038 w 590550"/>
                <a:gd name="connsiteY27" fmla="*/ 173831 h 185738"/>
                <a:gd name="connsiteX28" fmla="*/ 316706 w 590550"/>
                <a:gd name="connsiteY28" fmla="*/ 121444 h 185738"/>
                <a:gd name="connsiteX29" fmla="*/ 314325 w 590550"/>
                <a:gd name="connsiteY29" fmla="*/ 95250 h 185738"/>
                <a:gd name="connsiteX30" fmla="*/ 326231 w 590550"/>
                <a:gd name="connsiteY30" fmla="*/ 69056 h 185738"/>
                <a:gd name="connsiteX31" fmla="*/ 345281 w 590550"/>
                <a:gd name="connsiteY31" fmla="*/ 47625 h 185738"/>
                <a:gd name="connsiteX32" fmla="*/ 364331 w 590550"/>
                <a:gd name="connsiteY32" fmla="*/ 54769 h 185738"/>
                <a:gd name="connsiteX33" fmla="*/ 366713 w 590550"/>
                <a:gd name="connsiteY33" fmla="*/ 100013 h 185738"/>
                <a:gd name="connsiteX34" fmla="*/ 373856 w 590550"/>
                <a:gd name="connsiteY34" fmla="*/ 130969 h 185738"/>
                <a:gd name="connsiteX35" fmla="*/ 383381 w 590550"/>
                <a:gd name="connsiteY35" fmla="*/ 142875 h 185738"/>
                <a:gd name="connsiteX36" fmla="*/ 411956 w 590550"/>
                <a:gd name="connsiteY36" fmla="*/ 126206 h 185738"/>
                <a:gd name="connsiteX37" fmla="*/ 423863 w 590550"/>
                <a:gd name="connsiteY37" fmla="*/ 83344 h 185738"/>
                <a:gd name="connsiteX38" fmla="*/ 440531 w 590550"/>
                <a:gd name="connsiteY38" fmla="*/ 61913 h 185738"/>
                <a:gd name="connsiteX39" fmla="*/ 461963 w 590550"/>
                <a:gd name="connsiteY39" fmla="*/ 45244 h 185738"/>
                <a:gd name="connsiteX40" fmla="*/ 490538 w 590550"/>
                <a:gd name="connsiteY40" fmla="*/ 40481 h 185738"/>
                <a:gd name="connsiteX41" fmla="*/ 526256 w 590550"/>
                <a:gd name="connsiteY41" fmla="*/ 45244 h 185738"/>
                <a:gd name="connsiteX42" fmla="*/ 545306 w 590550"/>
                <a:gd name="connsiteY42" fmla="*/ 57150 h 185738"/>
                <a:gd name="connsiteX43" fmla="*/ 590550 w 590550"/>
                <a:gd name="connsiteY43"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14288 w 590550"/>
                <a:gd name="connsiteY10" fmla="*/ 28575 h 185738"/>
                <a:gd name="connsiteX11" fmla="*/ 0 w 590550"/>
                <a:gd name="connsiteY11" fmla="*/ 52388 h 185738"/>
                <a:gd name="connsiteX12" fmla="*/ 33337 w 590550"/>
                <a:gd name="connsiteY12" fmla="*/ 54769 h 185738"/>
                <a:gd name="connsiteX13" fmla="*/ 59532 w 590550"/>
                <a:gd name="connsiteY13" fmla="*/ 97631 h 185738"/>
                <a:gd name="connsiteX14" fmla="*/ 78581 w 590550"/>
                <a:gd name="connsiteY14" fmla="*/ 145256 h 185738"/>
                <a:gd name="connsiteX15" fmla="*/ 97631 w 590550"/>
                <a:gd name="connsiteY15" fmla="*/ 109538 h 185738"/>
                <a:gd name="connsiteX16" fmla="*/ 109537 w 590550"/>
                <a:gd name="connsiteY16" fmla="*/ 92868 h 185738"/>
                <a:gd name="connsiteX17" fmla="*/ 126206 w 590550"/>
                <a:gd name="connsiteY17" fmla="*/ 88106 h 185738"/>
                <a:gd name="connsiteX18" fmla="*/ 135731 w 590550"/>
                <a:gd name="connsiteY18" fmla="*/ 107156 h 185738"/>
                <a:gd name="connsiteX19" fmla="*/ 161925 w 590550"/>
                <a:gd name="connsiteY19" fmla="*/ 154781 h 185738"/>
                <a:gd name="connsiteX20" fmla="*/ 185738 w 590550"/>
                <a:gd name="connsiteY20" fmla="*/ 111919 h 185738"/>
                <a:gd name="connsiteX21" fmla="*/ 188119 w 590550"/>
                <a:gd name="connsiteY21" fmla="*/ 78581 h 185738"/>
                <a:gd name="connsiteX22" fmla="*/ 216694 w 590550"/>
                <a:gd name="connsiteY22" fmla="*/ 78581 h 185738"/>
                <a:gd name="connsiteX23" fmla="*/ 216694 w 590550"/>
                <a:gd name="connsiteY23" fmla="*/ 78581 h 185738"/>
                <a:gd name="connsiteX24" fmla="*/ 228600 w 590550"/>
                <a:gd name="connsiteY24" fmla="*/ 126206 h 185738"/>
                <a:gd name="connsiteX25" fmla="*/ 245269 w 590550"/>
                <a:gd name="connsiteY25" fmla="*/ 166688 h 185738"/>
                <a:gd name="connsiteX26" fmla="*/ 271463 w 590550"/>
                <a:gd name="connsiteY26" fmla="*/ 185738 h 185738"/>
                <a:gd name="connsiteX27" fmla="*/ 300038 w 590550"/>
                <a:gd name="connsiteY27" fmla="*/ 173831 h 185738"/>
                <a:gd name="connsiteX28" fmla="*/ 316706 w 590550"/>
                <a:gd name="connsiteY28" fmla="*/ 121444 h 185738"/>
                <a:gd name="connsiteX29" fmla="*/ 314325 w 590550"/>
                <a:gd name="connsiteY29" fmla="*/ 95250 h 185738"/>
                <a:gd name="connsiteX30" fmla="*/ 326231 w 590550"/>
                <a:gd name="connsiteY30" fmla="*/ 69056 h 185738"/>
                <a:gd name="connsiteX31" fmla="*/ 340519 w 590550"/>
                <a:gd name="connsiteY31" fmla="*/ 57150 h 185738"/>
                <a:gd name="connsiteX32" fmla="*/ 364331 w 590550"/>
                <a:gd name="connsiteY32" fmla="*/ 54769 h 185738"/>
                <a:gd name="connsiteX33" fmla="*/ 366713 w 590550"/>
                <a:gd name="connsiteY33" fmla="*/ 100013 h 185738"/>
                <a:gd name="connsiteX34" fmla="*/ 373856 w 590550"/>
                <a:gd name="connsiteY34" fmla="*/ 130969 h 185738"/>
                <a:gd name="connsiteX35" fmla="*/ 383381 w 590550"/>
                <a:gd name="connsiteY35" fmla="*/ 142875 h 185738"/>
                <a:gd name="connsiteX36" fmla="*/ 411956 w 590550"/>
                <a:gd name="connsiteY36" fmla="*/ 126206 h 185738"/>
                <a:gd name="connsiteX37" fmla="*/ 423863 w 590550"/>
                <a:gd name="connsiteY37" fmla="*/ 83344 h 185738"/>
                <a:gd name="connsiteX38" fmla="*/ 440531 w 590550"/>
                <a:gd name="connsiteY38" fmla="*/ 61913 h 185738"/>
                <a:gd name="connsiteX39" fmla="*/ 461963 w 590550"/>
                <a:gd name="connsiteY39" fmla="*/ 45244 h 185738"/>
                <a:gd name="connsiteX40" fmla="*/ 490538 w 590550"/>
                <a:gd name="connsiteY40" fmla="*/ 40481 h 185738"/>
                <a:gd name="connsiteX41" fmla="*/ 526256 w 590550"/>
                <a:gd name="connsiteY41" fmla="*/ 45244 h 185738"/>
                <a:gd name="connsiteX42" fmla="*/ 545306 w 590550"/>
                <a:gd name="connsiteY42" fmla="*/ 57150 h 185738"/>
                <a:gd name="connsiteX43" fmla="*/ 590550 w 590550"/>
                <a:gd name="connsiteY43"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14288 w 590550"/>
                <a:gd name="connsiteY10" fmla="*/ 28575 h 185738"/>
                <a:gd name="connsiteX11" fmla="*/ 0 w 590550"/>
                <a:gd name="connsiteY11" fmla="*/ 52388 h 185738"/>
                <a:gd name="connsiteX12" fmla="*/ 33337 w 590550"/>
                <a:gd name="connsiteY12" fmla="*/ 54769 h 185738"/>
                <a:gd name="connsiteX13" fmla="*/ 59532 w 590550"/>
                <a:gd name="connsiteY13" fmla="*/ 97631 h 185738"/>
                <a:gd name="connsiteX14" fmla="*/ 78581 w 590550"/>
                <a:gd name="connsiteY14" fmla="*/ 145256 h 185738"/>
                <a:gd name="connsiteX15" fmla="*/ 97631 w 590550"/>
                <a:gd name="connsiteY15" fmla="*/ 109538 h 185738"/>
                <a:gd name="connsiteX16" fmla="*/ 109537 w 590550"/>
                <a:gd name="connsiteY16" fmla="*/ 92868 h 185738"/>
                <a:gd name="connsiteX17" fmla="*/ 126206 w 590550"/>
                <a:gd name="connsiteY17" fmla="*/ 88106 h 185738"/>
                <a:gd name="connsiteX18" fmla="*/ 135731 w 590550"/>
                <a:gd name="connsiteY18" fmla="*/ 107156 h 185738"/>
                <a:gd name="connsiteX19" fmla="*/ 161925 w 590550"/>
                <a:gd name="connsiteY19" fmla="*/ 154781 h 185738"/>
                <a:gd name="connsiteX20" fmla="*/ 173831 w 590550"/>
                <a:gd name="connsiteY20" fmla="*/ 152400 h 185738"/>
                <a:gd name="connsiteX21" fmla="*/ 185738 w 590550"/>
                <a:gd name="connsiteY21" fmla="*/ 111919 h 185738"/>
                <a:gd name="connsiteX22" fmla="*/ 188119 w 590550"/>
                <a:gd name="connsiteY22" fmla="*/ 78581 h 185738"/>
                <a:gd name="connsiteX23" fmla="*/ 216694 w 590550"/>
                <a:gd name="connsiteY23" fmla="*/ 78581 h 185738"/>
                <a:gd name="connsiteX24" fmla="*/ 216694 w 590550"/>
                <a:gd name="connsiteY24" fmla="*/ 78581 h 185738"/>
                <a:gd name="connsiteX25" fmla="*/ 228600 w 590550"/>
                <a:gd name="connsiteY25" fmla="*/ 126206 h 185738"/>
                <a:gd name="connsiteX26" fmla="*/ 245269 w 590550"/>
                <a:gd name="connsiteY26" fmla="*/ 166688 h 185738"/>
                <a:gd name="connsiteX27" fmla="*/ 271463 w 590550"/>
                <a:gd name="connsiteY27" fmla="*/ 185738 h 185738"/>
                <a:gd name="connsiteX28" fmla="*/ 300038 w 590550"/>
                <a:gd name="connsiteY28" fmla="*/ 173831 h 185738"/>
                <a:gd name="connsiteX29" fmla="*/ 316706 w 590550"/>
                <a:gd name="connsiteY29" fmla="*/ 121444 h 185738"/>
                <a:gd name="connsiteX30" fmla="*/ 314325 w 590550"/>
                <a:gd name="connsiteY30" fmla="*/ 95250 h 185738"/>
                <a:gd name="connsiteX31" fmla="*/ 326231 w 590550"/>
                <a:gd name="connsiteY31" fmla="*/ 69056 h 185738"/>
                <a:gd name="connsiteX32" fmla="*/ 340519 w 590550"/>
                <a:gd name="connsiteY32" fmla="*/ 57150 h 185738"/>
                <a:gd name="connsiteX33" fmla="*/ 364331 w 590550"/>
                <a:gd name="connsiteY33" fmla="*/ 54769 h 185738"/>
                <a:gd name="connsiteX34" fmla="*/ 366713 w 590550"/>
                <a:gd name="connsiteY34" fmla="*/ 100013 h 185738"/>
                <a:gd name="connsiteX35" fmla="*/ 373856 w 590550"/>
                <a:gd name="connsiteY35" fmla="*/ 130969 h 185738"/>
                <a:gd name="connsiteX36" fmla="*/ 383381 w 590550"/>
                <a:gd name="connsiteY36" fmla="*/ 142875 h 185738"/>
                <a:gd name="connsiteX37" fmla="*/ 411956 w 590550"/>
                <a:gd name="connsiteY37" fmla="*/ 126206 h 185738"/>
                <a:gd name="connsiteX38" fmla="*/ 423863 w 590550"/>
                <a:gd name="connsiteY38" fmla="*/ 83344 h 185738"/>
                <a:gd name="connsiteX39" fmla="*/ 440531 w 590550"/>
                <a:gd name="connsiteY39" fmla="*/ 61913 h 185738"/>
                <a:gd name="connsiteX40" fmla="*/ 461963 w 590550"/>
                <a:gd name="connsiteY40" fmla="*/ 45244 h 185738"/>
                <a:gd name="connsiteX41" fmla="*/ 490538 w 590550"/>
                <a:gd name="connsiteY41" fmla="*/ 40481 h 185738"/>
                <a:gd name="connsiteX42" fmla="*/ 526256 w 590550"/>
                <a:gd name="connsiteY42" fmla="*/ 45244 h 185738"/>
                <a:gd name="connsiteX43" fmla="*/ 545306 w 590550"/>
                <a:gd name="connsiteY43" fmla="*/ 57150 h 185738"/>
                <a:gd name="connsiteX44" fmla="*/ 590550 w 590550"/>
                <a:gd name="connsiteY44"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14288 w 590550"/>
                <a:gd name="connsiteY10" fmla="*/ 28575 h 185738"/>
                <a:gd name="connsiteX11" fmla="*/ 0 w 590550"/>
                <a:gd name="connsiteY11" fmla="*/ 52388 h 185738"/>
                <a:gd name="connsiteX12" fmla="*/ 33337 w 590550"/>
                <a:gd name="connsiteY12" fmla="*/ 54769 h 185738"/>
                <a:gd name="connsiteX13" fmla="*/ 59532 w 590550"/>
                <a:gd name="connsiteY13" fmla="*/ 97631 h 185738"/>
                <a:gd name="connsiteX14" fmla="*/ 78581 w 590550"/>
                <a:gd name="connsiteY14" fmla="*/ 145256 h 185738"/>
                <a:gd name="connsiteX15" fmla="*/ 97631 w 590550"/>
                <a:gd name="connsiteY15" fmla="*/ 109538 h 185738"/>
                <a:gd name="connsiteX16" fmla="*/ 109537 w 590550"/>
                <a:gd name="connsiteY16" fmla="*/ 92868 h 185738"/>
                <a:gd name="connsiteX17" fmla="*/ 126206 w 590550"/>
                <a:gd name="connsiteY17" fmla="*/ 88106 h 185738"/>
                <a:gd name="connsiteX18" fmla="*/ 135731 w 590550"/>
                <a:gd name="connsiteY18" fmla="*/ 107156 h 185738"/>
                <a:gd name="connsiteX19" fmla="*/ 161925 w 590550"/>
                <a:gd name="connsiteY19" fmla="*/ 154781 h 185738"/>
                <a:gd name="connsiteX20" fmla="*/ 173831 w 590550"/>
                <a:gd name="connsiteY20" fmla="*/ 152400 h 185738"/>
                <a:gd name="connsiteX21" fmla="*/ 185738 w 590550"/>
                <a:gd name="connsiteY21" fmla="*/ 111919 h 185738"/>
                <a:gd name="connsiteX22" fmla="*/ 197644 w 590550"/>
                <a:gd name="connsiteY22" fmla="*/ 88106 h 185738"/>
                <a:gd name="connsiteX23" fmla="*/ 216694 w 590550"/>
                <a:gd name="connsiteY23" fmla="*/ 78581 h 185738"/>
                <a:gd name="connsiteX24" fmla="*/ 216694 w 590550"/>
                <a:gd name="connsiteY24" fmla="*/ 78581 h 185738"/>
                <a:gd name="connsiteX25" fmla="*/ 228600 w 590550"/>
                <a:gd name="connsiteY25" fmla="*/ 126206 h 185738"/>
                <a:gd name="connsiteX26" fmla="*/ 245269 w 590550"/>
                <a:gd name="connsiteY26" fmla="*/ 166688 h 185738"/>
                <a:gd name="connsiteX27" fmla="*/ 271463 w 590550"/>
                <a:gd name="connsiteY27" fmla="*/ 185738 h 185738"/>
                <a:gd name="connsiteX28" fmla="*/ 300038 w 590550"/>
                <a:gd name="connsiteY28" fmla="*/ 173831 h 185738"/>
                <a:gd name="connsiteX29" fmla="*/ 316706 w 590550"/>
                <a:gd name="connsiteY29" fmla="*/ 121444 h 185738"/>
                <a:gd name="connsiteX30" fmla="*/ 314325 w 590550"/>
                <a:gd name="connsiteY30" fmla="*/ 95250 h 185738"/>
                <a:gd name="connsiteX31" fmla="*/ 326231 w 590550"/>
                <a:gd name="connsiteY31" fmla="*/ 69056 h 185738"/>
                <a:gd name="connsiteX32" fmla="*/ 340519 w 590550"/>
                <a:gd name="connsiteY32" fmla="*/ 57150 h 185738"/>
                <a:gd name="connsiteX33" fmla="*/ 364331 w 590550"/>
                <a:gd name="connsiteY33" fmla="*/ 54769 h 185738"/>
                <a:gd name="connsiteX34" fmla="*/ 366713 w 590550"/>
                <a:gd name="connsiteY34" fmla="*/ 100013 h 185738"/>
                <a:gd name="connsiteX35" fmla="*/ 373856 w 590550"/>
                <a:gd name="connsiteY35" fmla="*/ 130969 h 185738"/>
                <a:gd name="connsiteX36" fmla="*/ 383381 w 590550"/>
                <a:gd name="connsiteY36" fmla="*/ 142875 h 185738"/>
                <a:gd name="connsiteX37" fmla="*/ 411956 w 590550"/>
                <a:gd name="connsiteY37" fmla="*/ 126206 h 185738"/>
                <a:gd name="connsiteX38" fmla="*/ 423863 w 590550"/>
                <a:gd name="connsiteY38" fmla="*/ 83344 h 185738"/>
                <a:gd name="connsiteX39" fmla="*/ 440531 w 590550"/>
                <a:gd name="connsiteY39" fmla="*/ 61913 h 185738"/>
                <a:gd name="connsiteX40" fmla="*/ 461963 w 590550"/>
                <a:gd name="connsiteY40" fmla="*/ 45244 h 185738"/>
                <a:gd name="connsiteX41" fmla="*/ 490538 w 590550"/>
                <a:gd name="connsiteY41" fmla="*/ 40481 h 185738"/>
                <a:gd name="connsiteX42" fmla="*/ 526256 w 590550"/>
                <a:gd name="connsiteY42" fmla="*/ 45244 h 185738"/>
                <a:gd name="connsiteX43" fmla="*/ 545306 w 590550"/>
                <a:gd name="connsiteY43" fmla="*/ 57150 h 185738"/>
                <a:gd name="connsiteX44" fmla="*/ 590550 w 590550"/>
                <a:gd name="connsiteY44" fmla="*/ 88106 h 185738"/>
                <a:gd name="connsiteX0" fmla="*/ 590550 w 590550"/>
                <a:gd name="connsiteY0" fmla="*/ 88106 h 185738"/>
                <a:gd name="connsiteX1" fmla="*/ 576263 w 590550"/>
                <a:gd name="connsiteY1" fmla="*/ 42863 h 185738"/>
                <a:gd name="connsiteX2" fmla="*/ 531019 w 590550"/>
                <a:gd name="connsiteY2" fmla="*/ 14288 h 185738"/>
                <a:gd name="connsiteX3" fmla="*/ 471488 w 590550"/>
                <a:gd name="connsiteY3" fmla="*/ 7144 h 185738"/>
                <a:gd name="connsiteX4" fmla="*/ 409575 w 590550"/>
                <a:gd name="connsiteY4" fmla="*/ 21431 h 185738"/>
                <a:gd name="connsiteX5" fmla="*/ 335756 w 590550"/>
                <a:gd name="connsiteY5" fmla="*/ 21431 h 185738"/>
                <a:gd name="connsiteX6" fmla="*/ 264319 w 590550"/>
                <a:gd name="connsiteY6" fmla="*/ 19050 h 185738"/>
                <a:gd name="connsiteX7" fmla="*/ 180975 w 590550"/>
                <a:gd name="connsiteY7" fmla="*/ 9525 h 185738"/>
                <a:gd name="connsiteX8" fmla="*/ 123825 w 590550"/>
                <a:gd name="connsiteY8" fmla="*/ 0 h 185738"/>
                <a:gd name="connsiteX9" fmla="*/ 76200 w 590550"/>
                <a:gd name="connsiteY9" fmla="*/ 4763 h 185738"/>
                <a:gd name="connsiteX10" fmla="*/ 14288 w 590550"/>
                <a:gd name="connsiteY10" fmla="*/ 28575 h 185738"/>
                <a:gd name="connsiteX11" fmla="*/ 0 w 590550"/>
                <a:gd name="connsiteY11" fmla="*/ 52388 h 185738"/>
                <a:gd name="connsiteX12" fmla="*/ 33337 w 590550"/>
                <a:gd name="connsiteY12" fmla="*/ 54769 h 185738"/>
                <a:gd name="connsiteX13" fmla="*/ 59532 w 590550"/>
                <a:gd name="connsiteY13" fmla="*/ 97631 h 185738"/>
                <a:gd name="connsiteX14" fmla="*/ 78581 w 590550"/>
                <a:gd name="connsiteY14" fmla="*/ 145256 h 185738"/>
                <a:gd name="connsiteX15" fmla="*/ 97631 w 590550"/>
                <a:gd name="connsiteY15" fmla="*/ 109538 h 185738"/>
                <a:gd name="connsiteX16" fmla="*/ 109537 w 590550"/>
                <a:gd name="connsiteY16" fmla="*/ 92868 h 185738"/>
                <a:gd name="connsiteX17" fmla="*/ 126206 w 590550"/>
                <a:gd name="connsiteY17" fmla="*/ 88106 h 185738"/>
                <a:gd name="connsiteX18" fmla="*/ 135731 w 590550"/>
                <a:gd name="connsiteY18" fmla="*/ 107156 h 185738"/>
                <a:gd name="connsiteX19" fmla="*/ 161925 w 590550"/>
                <a:gd name="connsiteY19" fmla="*/ 154781 h 185738"/>
                <a:gd name="connsiteX20" fmla="*/ 173831 w 590550"/>
                <a:gd name="connsiteY20" fmla="*/ 152400 h 185738"/>
                <a:gd name="connsiteX21" fmla="*/ 185738 w 590550"/>
                <a:gd name="connsiteY21" fmla="*/ 111919 h 185738"/>
                <a:gd name="connsiteX22" fmla="*/ 197644 w 590550"/>
                <a:gd name="connsiteY22" fmla="*/ 88106 h 185738"/>
                <a:gd name="connsiteX23" fmla="*/ 216694 w 590550"/>
                <a:gd name="connsiteY23" fmla="*/ 78581 h 185738"/>
                <a:gd name="connsiteX24" fmla="*/ 216694 w 590550"/>
                <a:gd name="connsiteY24" fmla="*/ 78581 h 185738"/>
                <a:gd name="connsiteX25" fmla="*/ 228600 w 590550"/>
                <a:gd name="connsiteY25" fmla="*/ 126206 h 185738"/>
                <a:gd name="connsiteX26" fmla="*/ 245269 w 590550"/>
                <a:gd name="connsiteY26" fmla="*/ 166688 h 185738"/>
                <a:gd name="connsiteX27" fmla="*/ 271463 w 590550"/>
                <a:gd name="connsiteY27" fmla="*/ 185738 h 185738"/>
                <a:gd name="connsiteX28" fmla="*/ 300038 w 590550"/>
                <a:gd name="connsiteY28" fmla="*/ 173831 h 185738"/>
                <a:gd name="connsiteX29" fmla="*/ 316706 w 590550"/>
                <a:gd name="connsiteY29" fmla="*/ 121444 h 185738"/>
                <a:gd name="connsiteX30" fmla="*/ 314325 w 590550"/>
                <a:gd name="connsiteY30" fmla="*/ 95250 h 185738"/>
                <a:gd name="connsiteX31" fmla="*/ 326231 w 590550"/>
                <a:gd name="connsiteY31" fmla="*/ 69056 h 185738"/>
                <a:gd name="connsiteX32" fmla="*/ 340519 w 590550"/>
                <a:gd name="connsiteY32" fmla="*/ 57150 h 185738"/>
                <a:gd name="connsiteX33" fmla="*/ 364331 w 590550"/>
                <a:gd name="connsiteY33" fmla="*/ 54769 h 185738"/>
                <a:gd name="connsiteX34" fmla="*/ 366713 w 590550"/>
                <a:gd name="connsiteY34" fmla="*/ 100013 h 185738"/>
                <a:gd name="connsiteX35" fmla="*/ 373856 w 590550"/>
                <a:gd name="connsiteY35" fmla="*/ 130969 h 185738"/>
                <a:gd name="connsiteX36" fmla="*/ 383381 w 590550"/>
                <a:gd name="connsiteY36" fmla="*/ 142875 h 185738"/>
                <a:gd name="connsiteX37" fmla="*/ 411956 w 590550"/>
                <a:gd name="connsiteY37" fmla="*/ 126206 h 185738"/>
                <a:gd name="connsiteX38" fmla="*/ 426244 w 590550"/>
                <a:gd name="connsiteY38" fmla="*/ 95250 h 185738"/>
                <a:gd name="connsiteX39" fmla="*/ 440531 w 590550"/>
                <a:gd name="connsiteY39" fmla="*/ 61913 h 185738"/>
                <a:gd name="connsiteX40" fmla="*/ 461963 w 590550"/>
                <a:gd name="connsiteY40" fmla="*/ 45244 h 185738"/>
                <a:gd name="connsiteX41" fmla="*/ 490538 w 590550"/>
                <a:gd name="connsiteY41" fmla="*/ 40481 h 185738"/>
                <a:gd name="connsiteX42" fmla="*/ 526256 w 590550"/>
                <a:gd name="connsiteY42" fmla="*/ 45244 h 185738"/>
                <a:gd name="connsiteX43" fmla="*/ 545306 w 590550"/>
                <a:gd name="connsiteY43" fmla="*/ 57150 h 185738"/>
                <a:gd name="connsiteX44" fmla="*/ 590550 w 590550"/>
                <a:gd name="connsiteY44" fmla="*/ 88106 h 18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550" h="185738">
                  <a:moveTo>
                    <a:pt x="590550" y="88106"/>
                  </a:moveTo>
                  <a:lnTo>
                    <a:pt x="576263" y="42863"/>
                  </a:lnTo>
                  <a:lnTo>
                    <a:pt x="531019" y="14288"/>
                  </a:lnTo>
                  <a:lnTo>
                    <a:pt x="471488" y="7144"/>
                  </a:lnTo>
                  <a:lnTo>
                    <a:pt x="409575" y="21431"/>
                  </a:lnTo>
                  <a:lnTo>
                    <a:pt x="335756" y="21431"/>
                  </a:lnTo>
                  <a:lnTo>
                    <a:pt x="264319" y="19050"/>
                  </a:lnTo>
                  <a:lnTo>
                    <a:pt x="180975" y="9525"/>
                  </a:lnTo>
                  <a:lnTo>
                    <a:pt x="123825" y="0"/>
                  </a:lnTo>
                  <a:lnTo>
                    <a:pt x="76200" y="4763"/>
                  </a:lnTo>
                  <a:cubicBezTo>
                    <a:pt x="64294" y="12700"/>
                    <a:pt x="26194" y="20638"/>
                    <a:pt x="14288" y="28575"/>
                  </a:cubicBezTo>
                  <a:lnTo>
                    <a:pt x="0" y="52388"/>
                  </a:lnTo>
                  <a:lnTo>
                    <a:pt x="33337" y="54769"/>
                  </a:lnTo>
                  <a:lnTo>
                    <a:pt x="59532" y="97631"/>
                  </a:lnTo>
                  <a:lnTo>
                    <a:pt x="78581" y="145256"/>
                  </a:lnTo>
                  <a:lnTo>
                    <a:pt x="97631" y="109538"/>
                  </a:lnTo>
                  <a:lnTo>
                    <a:pt x="109537" y="92868"/>
                  </a:lnTo>
                  <a:lnTo>
                    <a:pt x="126206" y="88106"/>
                  </a:lnTo>
                  <a:lnTo>
                    <a:pt x="135731" y="107156"/>
                  </a:lnTo>
                  <a:lnTo>
                    <a:pt x="161925" y="154781"/>
                  </a:lnTo>
                  <a:cubicBezTo>
                    <a:pt x="165100" y="147637"/>
                    <a:pt x="170656" y="159544"/>
                    <a:pt x="173831" y="152400"/>
                  </a:cubicBezTo>
                  <a:lnTo>
                    <a:pt x="185738" y="111919"/>
                  </a:lnTo>
                  <a:lnTo>
                    <a:pt x="197644" y="88106"/>
                  </a:lnTo>
                  <a:lnTo>
                    <a:pt x="216694" y="78581"/>
                  </a:lnTo>
                  <a:lnTo>
                    <a:pt x="216694" y="78581"/>
                  </a:lnTo>
                  <a:lnTo>
                    <a:pt x="228600" y="126206"/>
                  </a:lnTo>
                  <a:lnTo>
                    <a:pt x="245269" y="166688"/>
                  </a:lnTo>
                  <a:lnTo>
                    <a:pt x="271463" y="185738"/>
                  </a:lnTo>
                  <a:lnTo>
                    <a:pt x="300038" y="173831"/>
                  </a:lnTo>
                  <a:lnTo>
                    <a:pt x="316706" y="121444"/>
                  </a:lnTo>
                  <a:cubicBezTo>
                    <a:pt x="317500" y="111125"/>
                    <a:pt x="313531" y="105569"/>
                    <a:pt x="314325" y="95250"/>
                  </a:cubicBezTo>
                  <a:lnTo>
                    <a:pt x="326231" y="69056"/>
                  </a:lnTo>
                  <a:lnTo>
                    <a:pt x="340519" y="57150"/>
                  </a:lnTo>
                  <a:lnTo>
                    <a:pt x="364331" y="54769"/>
                  </a:lnTo>
                  <a:lnTo>
                    <a:pt x="366713" y="100013"/>
                  </a:lnTo>
                  <a:lnTo>
                    <a:pt x="373856" y="130969"/>
                  </a:lnTo>
                  <a:lnTo>
                    <a:pt x="383381" y="142875"/>
                  </a:lnTo>
                  <a:lnTo>
                    <a:pt x="411956" y="126206"/>
                  </a:lnTo>
                  <a:lnTo>
                    <a:pt x="426244" y="95250"/>
                  </a:lnTo>
                  <a:lnTo>
                    <a:pt x="440531" y="61913"/>
                  </a:lnTo>
                  <a:lnTo>
                    <a:pt x="461963" y="45244"/>
                  </a:lnTo>
                  <a:lnTo>
                    <a:pt x="490538" y="40481"/>
                  </a:lnTo>
                  <a:lnTo>
                    <a:pt x="526256" y="45244"/>
                  </a:lnTo>
                  <a:cubicBezTo>
                    <a:pt x="535781" y="53181"/>
                    <a:pt x="535781" y="49213"/>
                    <a:pt x="545306" y="57150"/>
                  </a:cubicBezTo>
                  <a:lnTo>
                    <a:pt x="590550" y="88106"/>
                  </a:lnTo>
                  <a:close/>
                </a:path>
              </a:pathLst>
            </a:cu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Freeform 11"/>
            <p:cNvSpPr/>
            <p:nvPr/>
          </p:nvSpPr>
          <p:spPr>
            <a:xfrm>
              <a:off x="7088981" y="2085974"/>
              <a:ext cx="1521619" cy="135731"/>
            </a:xfrm>
            <a:custGeom>
              <a:avLst/>
              <a:gdLst>
                <a:gd name="connsiteX0" fmla="*/ 1521619 w 1521619"/>
                <a:gd name="connsiteY0" fmla="*/ 45244 h 133350"/>
                <a:gd name="connsiteX1" fmla="*/ 1357313 w 1521619"/>
                <a:gd name="connsiteY1" fmla="*/ 45244 h 133350"/>
                <a:gd name="connsiteX2" fmla="*/ 1123950 w 1521619"/>
                <a:gd name="connsiteY2" fmla="*/ 45244 h 133350"/>
                <a:gd name="connsiteX3" fmla="*/ 959644 w 1521619"/>
                <a:gd name="connsiteY3" fmla="*/ 45244 h 133350"/>
                <a:gd name="connsiteX4" fmla="*/ 778669 w 1521619"/>
                <a:gd name="connsiteY4" fmla="*/ 42863 h 133350"/>
                <a:gd name="connsiteX5" fmla="*/ 573882 w 1521619"/>
                <a:gd name="connsiteY5" fmla="*/ 30957 h 133350"/>
                <a:gd name="connsiteX6" fmla="*/ 383382 w 1521619"/>
                <a:gd name="connsiteY6" fmla="*/ 16669 h 133350"/>
                <a:gd name="connsiteX7" fmla="*/ 264319 w 1521619"/>
                <a:gd name="connsiteY7" fmla="*/ 9525 h 133350"/>
                <a:gd name="connsiteX8" fmla="*/ 145257 w 1521619"/>
                <a:gd name="connsiteY8" fmla="*/ 2382 h 133350"/>
                <a:gd name="connsiteX9" fmla="*/ 78582 w 1521619"/>
                <a:gd name="connsiteY9" fmla="*/ 0 h 133350"/>
                <a:gd name="connsiteX10" fmla="*/ 73819 w 1521619"/>
                <a:gd name="connsiteY10" fmla="*/ 42863 h 133350"/>
                <a:gd name="connsiteX11" fmla="*/ 54769 w 1521619"/>
                <a:gd name="connsiteY11" fmla="*/ 73819 h 133350"/>
                <a:gd name="connsiteX12" fmla="*/ 0 w 1521619"/>
                <a:gd name="connsiteY12" fmla="*/ 107157 h 133350"/>
                <a:gd name="connsiteX13" fmla="*/ 73819 w 1521619"/>
                <a:gd name="connsiteY13" fmla="*/ 121444 h 133350"/>
                <a:gd name="connsiteX14" fmla="*/ 133350 w 1521619"/>
                <a:gd name="connsiteY14" fmla="*/ 133350 h 133350"/>
                <a:gd name="connsiteX15" fmla="*/ 254794 w 1521619"/>
                <a:gd name="connsiteY15" fmla="*/ 126207 h 133350"/>
                <a:gd name="connsiteX16" fmla="*/ 381000 w 1521619"/>
                <a:gd name="connsiteY16" fmla="*/ 128588 h 133350"/>
                <a:gd name="connsiteX17" fmla="*/ 542925 w 1521619"/>
                <a:gd name="connsiteY17" fmla="*/ 130969 h 133350"/>
                <a:gd name="connsiteX18" fmla="*/ 709613 w 1521619"/>
                <a:gd name="connsiteY18" fmla="*/ 126207 h 133350"/>
                <a:gd name="connsiteX19" fmla="*/ 840582 w 1521619"/>
                <a:gd name="connsiteY19" fmla="*/ 130969 h 133350"/>
                <a:gd name="connsiteX20" fmla="*/ 964407 w 1521619"/>
                <a:gd name="connsiteY20" fmla="*/ 128588 h 133350"/>
                <a:gd name="connsiteX21" fmla="*/ 1085850 w 1521619"/>
                <a:gd name="connsiteY21" fmla="*/ 121444 h 133350"/>
                <a:gd name="connsiteX22" fmla="*/ 1212057 w 1521619"/>
                <a:gd name="connsiteY22" fmla="*/ 116682 h 133350"/>
                <a:gd name="connsiteX23" fmla="*/ 1333500 w 1521619"/>
                <a:gd name="connsiteY23" fmla="*/ 109538 h 133350"/>
                <a:gd name="connsiteX24" fmla="*/ 1440657 w 1521619"/>
                <a:gd name="connsiteY24" fmla="*/ 102394 h 133350"/>
                <a:gd name="connsiteX25" fmla="*/ 1519238 w 1521619"/>
                <a:gd name="connsiteY25" fmla="*/ 95250 h 133350"/>
                <a:gd name="connsiteX26" fmla="*/ 1521619 w 1521619"/>
                <a:gd name="connsiteY26" fmla="*/ 45244 h 133350"/>
                <a:gd name="connsiteX0" fmla="*/ 1521619 w 1521619"/>
                <a:gd name="connsiteY0" fmla="*/ 45244 h 133350"/>
                <a:gd name="connsiteX1" fmla="*/ 1357313 w 1521619"/>
                <a:gd name="connsiteY1" fmla="*/ 45244 h 133350"/>
                <a:gd name="connsiteX2" fmla="*/ 1145381 w 1521619"/>
                <a:gd name="connsiteY2" fmla="*/ 40482 h 133350"/>
                <a:gd name="connsiteX3" fmla="*/ 959644 w 1521619"/>
                <a:gd name="connsiteY3" fmla="*/ 45244 h 133350"/>
                <a:gd name="connsiteX4" fmla="*/ 778669 w 1521619"/>
                <a:gd name="connsiteY4" fmla="*/ 42863 h 133350"/>
                <a:gd name="connsiteX5" fmla="*/ 573882 w 1521619"/>
                <a:gd name="connsiteY5" fmla="*/ 30957 h 133350"/>
                <a:gd name="connsiteX6" fmla="*/ 383382 w 1521619"/>
                <a:gd name="connsiteY6" fmla="*/ 16669 h 133350"/>
                <a:gd name="connsiteX7" fmla="*/ 264319 w 1521619"/>
                <a:gd name="connsiteY7" fmla="*/ 9525 h 133350"/>
                <a:gd name="connsiteX8" fmla="*/ 145257 w 1521619"/>
                <a:gd name="connsiteY8" fmla="*/ 2382 h 133350"/>
                <a:gd name="connsiteX9" fmla="*/ 78582 w 1521619"/>
                <a:gd name="connsiteY9" fmla="*/ 0 h 133350"/>
                <a:gd name="connsiteX10" fmla="*/ 73819 w 1521619"/>
                <a:gd name="connsiteY10" fmla="*/ 42863 h 133350"/>
                <a:gd name="connsiteX11" fmla="*/ 54769 w 1521619"/>
                <a:gd name="connsiteY11" fmla="*/ 73819 h 133350"/>
                <a:gd name="connsiteX12" fmla="*/ 0 w 1521619"/>
                <a:gd name="connsiteY12" fmla="*/ 107157 h 133350"/>
                <a:gd name="connsiteX13" fmla="*/ 73819 w 1521619"/>
                <a:gd name="connsiteY13" fmla="*/ 121444 h 133350"/>
                <a:gd name="connsiteX14" fmla="*/ 133350 w 1521619"/>
                <a:gd name="connsiteY14" fmla="*/ 133350 h 133350"/>
                <a:gd name="connsiteX15" fmla="*/ 254794 w 1521619"/>
                <a:gd name="connsiteY15" fmla="*/ 126207 h 133350"/>
                <a:gd name="connsiteX16" fmla="*/ 381000 w 1521619"/>
                <a:gd name="connsiteY16" fmla="*/ 128588 h 133350"/>
                <a:gd name="connsiteX17" fmla="*/ 542925 w 1521619"/>
                <a:gd name="connsiteY17" fmla="*/ 130969 h 133350"/>
                <a:gd name="connsiteX18" fmla="*/ 709613 w 1521619"/>
                <a:gd name="connsiteY18" fmla="*/ 126207 h 133350"/>
                <a:gd name="connsiteX19" fmla="*/ 840582 w 1521619"/>
                <a:gd name="connsiteY19" fmla="*/ 130969 h 133350"/>
                <a:gd name="connsiteX20" fmla="*/ 964407 w 1521619"/>
                <a:gd name="connsiteY20" fmla="*/ 128588 h 133350"/>
                <a:gd name="connsiteX21" fmla="*/ 1085850 w 1521619"/>
                <a:gd name="connsiteY21" fmla="*/ 121444 h 133350"/>
                <a:gd name="connsiteX22" fmla="*/ 1212057 w 1521619"/>
                <a:gd name="connsiteY22" fmla="*/ 116682 h 133350"/>
                <a:gd name="connsiteX23" fmla="*/ 1333500 w 1521619"/>
                <a:gd name="connsiteY23" fmla="*/ 109538 h 133350"/>
                <a:gd name="connsiteX24" fmla="*/ 1440657 w 1521619"/>
                <a:gd name="connsiteY24" fmla="*/ 102394 h 133350"/>
                <a:gd name="connsiteX25" fmla="*/ 1519238 w 1521619"/>
                <a:gd name="connsiteY25" fmla="*/ 95250 h 133350"/>
                <a:gd name="connsiteX26" fmla="*/ 1521619 w 1521619"/>
                <a:gd name="connsiteY26" fmla="*/ 45244 h 133350"/>
                <a:gd name="connsiteX0" fmla="*/ 1521619 w 1521619"/>
                <a:gd name="connsiteY0" fmla="*/ 47625 h 135731"/>
                <a:gd name="connsiteX1" fmla="*/ 1357313 w 1521619"/>
                <a:gd name="connsiteY1" fmla="*/ 47625 h 135731"/>
                <a:gd name="connsiteX2" fmla="*/ 1145381 w 1521619"/>
                <a:gd name="connsiteY2" fmla="*/ 42863 h 135731"/>
                <a:gd name="connsiteX3" fmla="*/ 959644 w 1521619"/>
                <a:gd name="connsiteY3" fmla="*/ 47625 h 135731"/>
                <a:gd name="connsiteX4" fmla="*/ 778669 w 1521619"/>
                <a:gd name="connsiteY4" fmla="*/ 45244 h 135731"/>
                <a:gd name="connsiteX5" fmla="*/ 573882 w 1521619"/>
                <a:gd name="connsiteY5" fmla="*/ 33338 h 135731"/>
                <a:gd name="connsiteX6" fmla="*/ 383382 w 1521619"/>
                <a:gd name="connsiteY6" fmla="*/ 19050 h 135731"/>
                <a:gd name="connsiteX7" fmla="*/ 264319 w 1521619"/>
                <a:gd name="connsiteY7" fmla="*/ 11906 h 135731"/>
                <a:gd name="connsiteX8" fmla="*/ 145257 w 1521619"/>
                <a:gd name="connsiteY8" fmla="*/ 4763 h 135731"/>
                <a:gd name="connsiteX9" fmla="*/ 76201 w 1521619"/>
                <a:gd name="connsiteY9" fmla="*/ 0 h 135731"/>
                <a:gd name="connsiteX10" fmla="*/ 73819 w 1521619"/>
                <a:gd name="connsiteY10" fmla="*/ 45244 h 135731"/>
                <a:gd name="connsiteX11" fmla="*/ 54769 w 1521619"/>
                <a:gd name="connsiteY11" fmla="*/ 76200 h 135731"/>
                <a:gd name="connsiteX12" fmla="*/ 0 w 1521619"/>
                <a:gd name="connsiteY12" fmla="*/ 109538 h 135731"/>
                <a:gd name="connsiteX13" fmla="*/ 73819 w 1521619"/>
                <a:gd name="connsiteY13" fmla="*/ 123825 h 135731"/>
                <a:gd name="connsiteX14" fmla="*/ 133350 w 1521619"/>
                <a:gd name="connsiteY14" fmla="*/ 135731 h 135731"/>
                <a:gd name="connsiteX15" fmla="*/ 254794 w 1521619"/>
                <a:gd name="connsiteY15" fmla="*/ 128588 h 135731"/>
                <a:gd name="connsiteX16" fmla="*/ 381000 w 1521619"/>
                <a:gd name="connsiteY16" fmla="*/ 130969 h 135731"/>
                <a:gd name="connsiteX17" fmla="*/ 542925 w 1521619"/>
                <a:gd name="connsiteY17" fmla="*/ 133350 h 135731"/>
                <a:gd name="connsiteX18" fmla="*/ 709613 w 1521619"/>
                <a:gd name="connsiteY18" fmla="*/ 128588 h 135731"/>
                <a:gd name="connsiteX19" fmla="*/ 840582 w 1521619"/>
                <a:gd name="connsiteY19" fmla="*/ 133350 h 135731"/>
                <a:gd name="connsiteX20" fmla="*/ 964407 w 1521619"/>
                <a:gd name="connsiteY20" fmla="*/ 130969 h 135731"/>
                <a:gd name="connsiteX21" fmla="*/ 1085850 w 1521619"/>
                <a:gd name="connsiteY21" fmla="*/ 123825 h 135731"/>
                <a:gd name="connsiteX22" fmla="*/ 1212057 w 1521619"/>
                <a:gd name="connsiteY22" fmla="*/ 119063 h 135731"/>
                <a:gd name="connsiteX23" fmla="*/ 1333500 w 1521619"/>
                <a:gd name="connsiteY23" fmla="*/ 111919 h 135731"/>
                <a:gd name="connsiteX24" fmla="*/ 1440657 w 1521619"/>
                <a:gd name="connsiteY24" fmla="*/ 104775 h 135731"/>
                <a:gd name="connsiteX25" fmla="*/ 1519238 w 1521619"/>
                <a:gd name="connsiteY25" fmla="*/ 97631 h 135731"/>
                <a:gd name="connsiteX26" fmla="*/ 1521619 w 1521619"/>
                <a:gd name="connsiteY26" fmla="*/ 47625 h 135731"/>
                <a:gd name="connsiteX0" fmla="*/ 1521619 w 1521619"/>
                <a:gd name="connsiteY0" fmla="*/ 47625 h 135731"/>
                <a:gd name="connsiteX1" fmla="*/ 1357313 w 1521619"/>
                <a:gd name="connsiteY1" fmla="*/ 47625 h 135731"/>
                <a:gd name="connsiteX2" fmla="*/ 1145381 w 1521619"/>
                <a:gd name="connsiteY2" fmla="*/ 42863 h 135731"/>
                <a:gd name="connsiteX3" fmla="*/ 959644 w 1521619"/>
                <a:gd name="connsiteY3" fmla="*/ 47625 h 135731"/>
                <a:gd name="connsiteX4" fmla="*/ 778669 w 1521619"/>
                <a:gd name="connsiteY4" fmla="*/ 45244 h 135731"/>
                <a:gd name="connsiteX5" fmla="*/ 573882 w 1521619"/>
                <a:gd name="connsiteY5" fmla="*/ 33338 h 135731"/>
                <a:gd name="connsiteX6" fmla="*/ 383382 w 1521619"/>
                <a:gd name="connsiteY6" fmla="*/ 19050 h 135731"/>
                <a:gd name="connsiteX7" fmla="*/ 264319 w 1521619"/>
                <a:gd name="connsiteY7" fmla="*/ 11906 h 135731"/>
                <a:gd name="connsiteX8" fmla="*/ 159544 w 1521619"/>
                <a:gd name="connsiteY8" fmla="*/ 0 h 135731"/>
                <a:gd name="connsiteX9" fmla="*/ 76201 w 1521619"/>
                <a:gd name="connsiteY9" fmla="*/ 0 h 135731"/>
                <a:gd name="connsiteX10" fmla="*/ 73819 w 1521619"/>
                <a:gd name="connsiteY10" fmla="*/ 45244 h 135731"/>
                <a:gd name="connsiteX11" fmla="*/ 54769 w 1521619"/>
                <a:gd name="connsiteY11" fmla="*/ 76200 h 135731"/>
                <a:gd name="connsiteX12" fmla="*/ 0 w 1521619"/>
                <a:gd name="connsiteY12" fmla="*/ 109538 h 135731"/>
                <a:gd name="connsiteX13" fmla="*/ 73819 w 1521619"/>
                <a:gd name="connsiteY13" fmla="*/ 123825 h 135731"/>
                <a:gd name="connsiteX14" fmla="*/ 133350 w 1521619"/>
                <a:gd name="connsiteY14" fmla="*/ 135731 h 135731"/>
                <a:gd name="connsiteX15" fmla="*/ 254794 w 1521619"/>
                <a:gd name="connsiteY15" fmla="*/ 128588 h 135731"/>
                <a:gd name="connsiteX16" fmla="*/ 381000 w 1521619"/>
                <a:gd name="connsiteY16" fmla="*/ 130969 h 135731"/>
                <a:gd name="connsiteX17" fmla="*/ 542925 w 1521619"/>
                <a:gd name="connsiteY17" fmla="*/ 133350 h 135731"/>
                <a:gd name="connsiteX18" fmla="*/ 709613 w 1521619"/>
                <a:gd name="connsiteY18" fmla="*/ 128588 h 135731"/>
                <a:gd name="connsiteX19" fmla="*/ 840582 w 1521619"/>
                <a:gd name="connsiteY19" fmla="*/ 133350 h 135731"/>
                <a:gd name="connsiteX20" fmla="*/ 964407 w 1521619"/>
                <a:gd name="connsiteY20" fmla="*/ 130969 h 135731"/>
                <a:gd name="connsiteX21" fmla="*/ 1085850 w 1521619"/>
                <a:gd name="connsiteY21" fmla="*/ 123825 h 135731"/>
                <a:gd name="connsiteX22" fmla="*/ 1212057 w 1521619"/>
                <a:gd name="connsiteY22" fmla="*/ 119063 h 135731"/>
                <a:gd name="connsiteX23" fmla="*/ 1333500 w 1521619"/>
                <a:gd name="connsiteY23" fmla="*/ 111919 h 135731"/>
                <a:gd name="connsiteX24" fmla="*/ 1440657 w 1521619"/>
                <a:gd name="connsiteY24" fmla="*/ 104775 h 135731"/>
                <a:gd name="connsiteX25" fmla="*/ 1519238 w 1521619"/>
                <a:gd name="connsiteY25" fmla="*/ 97631 h 135731"/>
                <a:gd name="connsiteX26" fmla="*/ 1521619 w 1521619"/>
                <a:gd name="connsiteY26" fmla="*/ 47625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1619" h="135731">
                  <a:moveTo>
                    <a:pt x="1521619" y="47625"/>
                  </a:moveTo>
                  <a:lnTo>
                    <a:pt x="1357313" y="47625"/>
                  </a:lnTo>
                  <a:lnTo>
                    <a:pt x="1145381" y="42863"/>
                  </a:lnTo>
                  <a:lnTo>
                    <a:pt x="959644" y="47625"/>
                  </a:lnTo>
                  <a:lnTo>
                    <a:pt x="778669" y="45244"/>
                  </a:lnTo>
                  <a:lnTo>
                    <a:pt x="573882" y="33338"/>
                  </a:lnTo>
                  <a:lnTo>
                    <a:pt x="383382" y="19050"/>
                  </a:lnTo>
                  <a:cubicBezTo>
                    <a:pt x="343694" y="16669"/>
                    <a:pt x="301625" y="15081"/>
                    <a:pt x="264319" y="11906"/>
                  </a:cubicBezTo>
                  <a:cubicBezTo>
                    <a:pt x="227013" y="8731"/>
                    <a:pt x="194469" y="3969"/>
                    <a:pt x="159544" y="0"/>
                  </a:cubicBezTo>
                  <a:lnTo>
                    <a:pt x="76201" y="0"/>
                  </a:lnTo>
                  <a:lnTo>
                    <a:pt x="73819" y="45244"/>
                  </a:lnTo>
                  <a:lnTo>
                    <a:pt x="54769" y="76200"/>
                  </a:lnTo>
                  <a:lnTo>
                    <a:pt x="0" y="109538"/>
                  </a:lnTo>
                  <a:lnTo>
                    <a:pt x="73819" y="123825"/>
                  </a:lnTo>
                  <a:lnTo>
                    <a:pt x="133350" y="135731"/>
                  </a:lnTo>
                  <a:lnTo>
                    <a:pt x="254794" y="128588"/>
                  </a:lnTo>
                  <a:lnTo>
                    <a:pt x="381000" y="130969"/>
                  </a:lnTo>
                  <a:lnTo>
                    <a:pt x="542925" y="133350"/>
                  </a:lnTo>
                  <a:lnTo>
                    <a:pt x="709613" y="128588"/>
                  </a:lnTo>
                  <a:lnTo>
                    <a:pt x="840582" y="133350"/>
                  </a:lnTo>
                  <a:lnTo>
                    <a:pt x="964407" y="130969"/>
                  </a:lnTo>
                  <a:lnTo>
                    <a:pt x="1085850" y="123825"/>
                  </a:lnTo>
                  <a:lnTo>
                    <a:pt x="1212057" y="119063"/>
                  </a:lnTo>
                  <a:lnTo>
                    <a:pt x="1333500" y="111919"/>
                  </a:lnTo>
                  <a:lnTo>
                    <a:pt x="1440657" y="104775"/>
                  </a:lnTo>
                  <a:lnTo>
                    <a:pt x="1519238" y="97631"/>
                  </a:lnTo>
                  <a:lnTo>
                    <a:pt x="1521619" y="47625"/>
                  </a:lnTo>
                  <a:close/>
                </a:path>
              </a:pathLst>
            </a:custGeom>
            <a:solidFill>
              <a:srgbClr val="FFFF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3" name="Freeform 12"/>
            <p:cNvSpPr/>
            <p:nvPr/>
          </p:nvSpPr>
          <p:spPr>
            <a:xfrm>
              <a:off x="6765131" y="2183606"/>
              <a:ext cx="1850232" cy="157163"/>
            </a:xfrm>
            <a:custGeom>
              <a:avLst/>
              <a:gdLst>
                <a:gd name="connsiteX0" fmla="*/ 1819275 w 1819275"/>
                <a:gd name="connsiteY0" fmla="*/ 0 h 147638"/>
                <a:gd name="connsiteX1" fmla="*/ 1716881 w 1819275"/>
                <a:gd name="connsiteY1" fmla="*/ 4763 h 147638"/>
                <a:gd name="connsiteX2" fmla="*/ 1619250 w 1819275"/>
                <a:gd name="connsiteY2" fmla="*/ 11907 h 147638"/>
                <a:gd name="connsiteX3" fmla="*/ 1502568 w 1819275"/>
                <a:gd name="connsiteY3" fmla="*/ 19050 h 147638"/>
                <a:gd name="connsiteX4" fmla="*/ 1397793 w 1819275"/>
                <a:gd name="connsiteY4" fmla="*/ 26194 h 147638"/>
                <a:gd name="connsiteX5" fmla="*/ 1297781 w 1819275"/>
                <a:gd name="connsiteY5" fmla="*/ 33338 h 147638"/>
                <a:gd name="connsiteX6" fmla="*/ 1173956 w 1819275"/>
                <a:gd name="connsiteY6" fmla="*/ 33338 h 147638"/>
                <a:gd name="connsiteX7" fmla="*/ 1009650 w 1819275"/>
                <a:gd name="connsiteY7" fmla="*/ 35719 h 147638"/>
                <a:gd name="connsiteX8" fmla="*/ 857250 w 1819275"/>
                <a:gd name="connsiteY8" fmla="*/ 35719 h 147638"/>
                <a:gd name="connsiteX9" fmla="*/ 678656 w 1819275"/>
                <a:gd name="connsiteY9" fmla="*/ 33338 h 147638"/>
                <a:gd name="connsiteX10" fmla="*/ 531018 w 1819275"/>
                <a:gd name="connsiteY10" fmla="*/ 35719 h 147638"/>
                <a:gd name="connsiteX11" fmla="*/ 409575 w 1819275"/>
                <a:gd name="connsiteY11" fmla="*/ 38100 h 147638"/>
                <a:gd name="connsiteX12" fmla="*/ 288131 w 1819275"/>
                <a:gd name="connsiteY12" fmla="*/ 16669 h 147638"/>
                <a:gd name="connsiteX13" fmla="*/ 204787 w 1819275"/>
                <a:gd name="connsiteY13" fmla="*/ 57150 h 147638"/>
                <a:gd name="connsiteX14" fmla="*/ 150018 w 1819275"/>
                <a:gd name="connsiteY14" fmla="*/ 88107 h 147638"/>
                <a:gd name="connsiteX15" fmla="*/ 66675 w 1819275"/>
                <a:gd name="connsiteY15" fmla="*/ 121444 h 147638"/>
                <a:gd name="connsiteX16" fmla="*/ 0 w 1819275"/>
                <a:gd name="connsiteY16" fmla="*/ 145257 h 147638"/>
                <a:gd name="connsiteX17" fmla="*/ 111918 w 1819275"/>
                <a:gd name="connsiteY17" fmla="*/ 147638 h 147638"/>
                <a:gd name="connsiteX18" fmla="*/ 228600 w 1819275"/>
                <a:gd name="connsiteY18" fmla="*/ 147638 h 147638"/>
                <a:gd name="connsiteX19" fmla="*/ 354806 w 1819275"/>
                <a:gd name="connsiteY19" fmla="*/ 140494 h 147638"/>
                <a:gd name="connsiteX20" fmla="*/ 516731 w 1819275"/>
                <a:gd name="connsiteY20" fmla="*/ 138113 h 147638"/>
                <a:gd name="connsiteX21" fmla="*/ 647700 w 1819275"/>
                <a:gd name="connsiteY21" fmla="*/ 133350 h 147638"/>
                <a:gd name="connsiteX22" fmla="*/ 773906 w 1819275"/>
                <a:gd name="connsiteY22" fmla="*/ 119063 h 147638"/>
                <a:gd name="connsiteX23" fmla="*/ 916781 w 1819275"/>
                <a:gd name="connsiteY23" fmla="*/ 100013 h 147638"/>
                <a:gd name="connsiteX24" fmla="*/ 988218 w 1819275"/>
                <a:gd name="connsiteY24" fmla="*/ 83344 h 147638"/>
                <a:gd name="connsiteX25" fmla="*/ 1052512 w 1819275"/>
                <a:gd name="connsiteY25" fmla="*/ 76200 h 147638"/>
                <a:gd name="connsiteX26" fmla="*/ 1135856 w 1819275"/>
                <a:gd name="connsiteY26" fmla="*/ 80963 h 147638"/>
                <a:gd name="connsiteX27" fmla="*/ 1250156 w 1819275"/>
                <a:gd name="connsiteY27" fmla="*/ 88107 h 147638"/>
                <a:gd name="connsiteX28" fmla="*/ 1347787 w 1819275"/>
                <a:gd name="connsiteY28" fmla="*/ 90488 h 147638"/>
                <a:gd name="connsiteX29" fmla="*/ 1395412 w 1819275"/>
                <a:gd name="connsiteY29" fmla="*/ 71438 h 147638"/>
                <a:gd name="connsiteX30" fmla="*/ 1535906 w 1819275"/>
                <a:gd name="connsiteY30" fmla="*/ 76200 h 147638"/>
                <a:gd name="connsiteX31" fmla="*/ 1628775 w 1819275"/>
                <a:gd name="connsiteY31" fmla="*/ 66675 h 147638"/>
                <a:gd name="connsiteX32" fmla="*/ 1771650 w 1819275"/>
                <a:gd name="connsiteY32" fmla="*/ 57150 h 147638"/>
                <a:gd name="connsiteX33" fmla="*/ 1812131 w 1819275"/>
                <a:gd name="connsiteY33" fmla="*/ 50007 h 147638"/>
                <a:gd name="connsiteX34" fmla="*/ 1819275 w 1819275"/>
                <a:gd name="connsiteY34" fmla="*/ 0 h 147638"/>
                <a:gd name="connsiteX0" fmla="*/ 1850232 w 1850232"/>
                <a:gd name="connsiteY0" fmla="*/ 0 h 157163"/>
                <a:gd name="connsiteX1" fmla="*/ 1747838 w 1850232"/>
                <a:gd name="connsiteY1" fmla="*/ 4763 h 157163"/>
                <a:gd name="connsiteX2" fmla="*/ 1650207 w 1850232"/>
                <a:gd name="connsiteY2" fmla="*/ 11907 h 157163"/>
                <a:gd name="connsiteX3" fmla="*/ 1533525 w 1850232"/>
                <a:gd name="connsiteY3" fmla="*/ 19050 h 157163"/>
                <a:gd name="connsiteX4" fmla="*/ 1428750 w 1850232"/>
                <a:gd name="connsiteY4" fmla="*/ 26194 h 157163"/>
                <a:gd name="connsiteX5" fmla="*/ 1328738 w 1850232"/>
                <a:gd name="connsiteY5" fmla="*/ 33338 h 157163"/>
                <a:gd name="connsiteX6" fmla="*/ 1204913 w 1850232"/>
                <a:gd name="connsiteY6" fmla="*/ 33338 h 157163"/>
                <a:gd name="connsiteX7" fmla="*/ 1040607 w 1850232"/>
                <a:gd name="connsiteY7" fmla="*/ 35719 h 157163"/>
                <a:gd name="connsiteX8" fmla="*/ 888207 w 1850232"/>
                <a:gd name="connsiteY8" fmla="*/ 35719 h 157163"/>
                <a:gd name="connsiteX9" fmla="*/ 709613 w 1850232"/>
                <a:gd name="connsiteY9" fmla="*/ 33338 h 157163"/>
                <a:gd name="connsiteX10" fmla="*/ 561975 w 1850232"/>
                <a:gd name="connsiteY10" fmla="*/ 35719 h 157163"/>
                <a:gd name="connsiteX11" fmla="*/ 440532 w 1850232"/>
                <a:gd name="connsiteY11" fmla="*/ 38100 h 157163"/>
                <a:gd name="connsiteX12" fmla="*/ 319088 w 1850232"/>
                <a:gd name="connsiteY12" fmla="*/ 16669 h 157163"/>
                <a:gd name="connsiteX13" fmla="*/ 235744 w 1850232"/>
                <a:gd name="connsiteY13" fmla="*/ 57150 h 157163"/>
                <a:gd name="connsiteX14" fmla="*/ 180975 w 1850232"/>
                <a:gd name="connsiteY14" fmla="*/ 88107 h 157163"/>
                <a:gd name="connsiteX15" fmla="*/ 97632 w 1850232"/>
                <a:gd name="connsiteY15" fmla="*/ 121444 h 157163"/>
                <a:gd name="connsiteX16" fmla="*/ 0 w 1850232"/>
                <a:gd name="connsiteY16" fmla="*/ 157163 h 157163"/>
                <a:gd name="connsiteX17" fmla="*/ 142875 w 1850232"/>
                <a:gd name="connsiteY17" fmla="*/ 147638 h 157163"/>
                <a:gd name="connsiteX18" fmla="*/ 259557 w 1850232"/>
                <a:gd name="connsiteY18" fmla="*/ 147638 h 157163"/>
                <a:gd name="connsiteX19" fmla="*/ 385763 w 1850232"/>
                <a:gd name="connsiteY19" fmla="*/ 140494 h 157163"/>
                <a:gd name="connsiteX20" fmla="*/ 547688 w 1850232"/>
                <a:gd name="connsiteY20" fmla="*/ 138113 h 157163"/>
                <a:gd name="connsiteX21" fmla="*/ 678657 w 1850232"/>
                <a:gd name="connsiteY21" fmla="*/ 133350 h 157163"/>
                <a:gd name="connsiteX22" fmla="*/ 804863 w 1850232"/>
                <a:gd name="connsiteY22" fmla="*/ 119063 h 157163"/>
                <a:gd name="connsiteX23" fmla="*/ 947738 w 1850232"/>
                <a:gd name="connsiteY23" fmla="*/ 100013 h 157163"/>
                <a:gd name="connsiteX24" fmla="*/ 1019175 w 1850232"/>
                <a:gd name="connsiteY24" fmla="*/ 83344 h 157163"/>
                <a:gd name="connsiteX25" fmla="*/ 1083469 w 1850232"/>
                <a:gd name="connsiteY25" fmla="*/ 76200 h 157163"/>
                <a:gd name="connsiteX26" fmla="*/ 1166813 w 1850232"/>
                <a:gd name="connsiteY26" fmla="*/ 80963 h 157163"/>
                <a:gd name="connsiteX27" fmla="*/ 1281113 w 1850232"/>
                <a:gd name="connsiteY27" fmla="*/ 88107 h 157163"/>
                <a:gd name="connsiteX28" fmla="*/ 1378744 w 1850232"/>
                <a:gd name="connsiteY28" fmla="*/ 90488 h 157163"/>
                <a:gd name="connsiteX29" fmla="*/ 1426369 w 1850232"/>
                <a:gd name="connsiteY29" fmla="*/ 71438 h 157163"/>
                <a:gd name="connsiteX30" fmla="*/ 1566863 w 1850232"/>
                <a:gd name="connsiteY30" fmla="*/ 76200 h 157163"/>
                <a:gd name="connsiteX31" fmla="*/ 1659732 w 1850232"/>
                <a:gd name="connsiteY31" fmla="*/ 66675 h 157163"/>
                <a:gd name="connsiteX32" fmla="*/ 1802607 w 1850232"/>
                <a:gd name="connsiteY32" fmla="*/ 57150 h 157163"/>
                <a:gd name="connsiteX33" fmla="*/ 1843088 w 1850232"/>
                <a:gd name="connsiteY33" fmla="*/ 50007 h 157163"/>
                <a:gd name="connsiteX34" fmla="*/ 1850232 w 1850232"/>
                <a:gd name="connsiteY34" fmla="*/ 0 h 157163"/>
                <a:gd name="connsiteX0" fmla="*/ 1850232 w 1850232"/>
                <a:gd name="connsiteY0" fmla="*/ 0 h 157163"/>
                <a:gd name="connsiteX1" fmla="*/ 1747838 w 1850232"/>
                <a:gd name="connsiteY1" fmla="*/ 4763 h 157163"/>
                <a:gd name="connsiteX2" fmla="*/ 1650207 w 1850232"/>
                <a:gd name="connsiteY2" fmla="*/ 11907 h 157163"/>
                <a:gd name="connsiteX3" fmla="*/ 1533525 w 1850232"/>
                <a:gd name="connsiteY3" fmla="*/ 19050 h 157163"/>
                <a:gd name="connsiteX4" fmla="*/ 1428750 w 1850232"/>
                <a:gd name="connsiteY4" fmla="*/ 26194 h 157163"/>
                <a:gd name="connsiteX5" fmla="*/ 1328738 w 1850232"/>
                <a:gd name="connsiteY5" fmla="*/ 33338 h 157163"/>
                <a:gd name="connsiteX6" fmla="*/ 1204913 w 1850232"/>
                <a:gd name="connsiteY6" fmla="*/ 33338 h 157163"/>
                <a:gd name="connsiteX7" fmla="*/ 1040607 w 1850232"/>
                <a:gd name="connsiteY7" fmla="*/ 35719 h 157163"/>
                <a:gd name="connsiteX8" fmla="*/ 888207 w 1850232"/>
                <a:gd name="connsiteY8" fmla="*/ 35719 h 157163"/>
                <a:gd name="connsiteX9" fmla="*/ 709613 w 1850232"/>
                <a:gd name="connsiteY9" fmla="*/ 33338 h 157163"/>
                <a:gd name="connsiteX10" fmla="*/ 561975 w 1850232"/>
                <a:gd name="connsiteY10" fmla="*/ 35719 h 157163"/>
                <a:gd name="connsiteX11" fmla="*/ 440532 w 1850232"/>
                <a:gd name="connsiteY11" fmla="*/ 38100 h 157163"/>
                <a:gd name="connsiteX12" fmla="*/ 319088 w 1850232"/>
                <a:gd name="connsiteY12" fmla="*/ 16669 h 157163"/>
                <a:gd name="connsiteX13" fmla="*/ 235744 w 1850232"/>
                <a:gd name="connsiteY13" fmla="*/ 57150 h 157163"/>
                <a:gd name="connsiteX14" fmla="*/ 180975 w 1850232"/>
                <a:gd name="connsiteY14" fmla="*/ 88107 h 157163"/>
                <a:gd name="connsiteX15" fmla="*/ 97632 w 1850232"/>
                <a:gd name="connsiteY15" fmla="*/ 121444 h 157163"/>
                <a:gd name="connsiteX16" fmla="*/ 0 w 1850232"/>
                <a:gd name="connsiteY16" fmla="*/ 157163 h 157163"/>
                <a:gd name="connsiteX17" fmla="*/ 159544 w 1850232"/>
                <a:gd name="connsiteY17" fmla="*/ 157163 h 157163"/>
                <a:gd name="connsiteX18" fmla="*/ 259557 w 1850232"/>
                <a:gd name="connsiteY18" fmla="*/ 147638 h 157163"/>
                <a:gd name="connsiteX19" fmla="*/ 385763 w 1850232"/>
                <a:gd name="connsiteY19" fmla="*/ 140494 h 157163"/>
                <a:gd name="connsiteX20" fmla="*/ 547688 w 1850232"/>
                <a:gd name="connsiteY20" fmla="*/ 138113 h 157163"/>
                <a:gd name="connsiteX21" fmla="*/ 678657 w 1850232"/>
                <a:gd name="connsiteY21" fmla="*/ 133350 h 157163"/>
                <a:gd name="connsiteX22" fmla="*/ 804863 w 1850232"/>
                <a:gd name="connsiteY22" fmla="*/ 119063 h 157163"/>
                <a:gd name="connsiteX23" fmla="*/ 947738 w 1850232"/>
                <a:gd name="connsiteY23" fmla="*/ 100013 h 157163"/>
                <a:gd name="connsiteX24" fmla="*/ 1019175 w 1850232"/>
                <a:gd name="connsiteY24" fmla="*/ 83344 h 157163"/>
                <a:gd name="connsiteX25" fmla="*/ 1083469 w 1850232"/>
                <a:gd name="connsiteY25" fmla="*/ 76200 h 157163"/>
                <a:gd name="connsiteX26" fmla="*/ 1166813 w 1850232"/>
                <a:gd name="connsiteY26" fmla="*/ 80963 h 157163"/>
                <a:gd name="connsiteX27" fmla="*/ 1281113 w 1850232"/>
                <a:gd name="connsiteY27" fmla="*/ 88107 h 157163"/>
                <a:gd name="connsiteX28" fmla="*/ 1378744 w 1850232"/>
                <a:gd name="connsiteY28" fmla="*/ 90488 h 157163"/>
                <a:gd name="connsiteX29" fmla="*/ 1426369 w 1850232"/>
                <a:gd name="connsiteY29" fmla="*/ 71438 h 157163"/>
                <a:gd name="connsiteX30" fmla="*/ 1566863 w 1850232"/>
                <a:gd name="connsiteY30" fmla="*/ 76200 h 157163"/>
                <a:gd name="connsiteX31" fmla="*/ 1659732 w 1850232"/>
                <a:gd name="connsiteY31" fmla="*/ 66675 h 157163"/>
                <a:gd name="connsiteX32" fmla="*/ 1802607 w 1850232"/>
                <a:gd name="connsiteY32" fmla="*/ 57150 h 157163"/>
                <a:gd name="connsiteX33" fmla="*/ 1843088 w 1850232"/>
                <a:gd name="connsiteY33" fmla="*/ 50007 h 157163"/>
                <a:gd name="connsiteX34" fmla="*/ 1850232 w 1850232"/>
                <a:gd name="connsiteY34" fmla="*/ 0 h 157163"/>
                <a:gd name="connsiteX0" fmla="*/ 1850232 w 1850232"/>
                <a:gd name="connsiteY0" fmla="*/ 0 h 157163"/>
                <a:gd name="connsiteX1" fmla="*/ 1747838 w 1850232"/>
                <a:gd name="connsiteY1" fmla="*/ 4763 h 157163"/>
                <a:gd name="connsiteX2" fmla="*/ 1650207 w 1850232"/>
                <a:gd name="connsiteY2" fmla="*/ 11907 h 157163"/>
                <a:gd name="connsiteX3" fmla="*/ 1533525 w 1850232"/>
                <a:gd name="connsiteY3" fmla="*/ 19050 h 157163"/>
                <a:gd name="connsiteX4" fmla="*/ 1428750 w 1850232"/>
                <a:gd name="connsiteY4" fmla="*/ 26194 h 157163"/>
                <a:gd name="connsiteX5" fmla="*/ 1328738 w 1850232"/>
                <a:gd name="connsiteY5" fmla="*/ 33338 h 157163"/>
                <a:gd name="connsiteX6" fmla="*/ 1204913 w 1850232"/>
                <a:gd name="connsiteY6" fmla="*/ 33338 h 157163"/>
                <a:gd name="connsiteX7" fmla="*/ 1040607 w 1850232"/>
                <a:gd name="connsiteY7" fmla="*/ 35719 h 157163"/>
                <a:gd name="connsiteX8" fmla="*/ 888207 w 1850232"/>
                <a:gd name="connsiteY8" fmla="*/ 35719 h 157163"/>
                <a:gd name="connsiteX9" fmla="*/ 709613 w 1850232"/>
                <a:gd name="connsiteY9" fmla="*/ 33338 h 157163"/>
                <a:gd name="connsiteX10" fmla="*/ 561975 w 1850232"/>
                <a:gd name="connsiteY10" fmla="*/ 35719 h 157163"/>
                <a:gd name="connsiteX11" fmla="*/ 440532 w 1850232"/>
                <a:gd name="connsiteY11" fmla="*/ 38100 h 157163"/>
                <a:gd name="connsiteX12" fmla="*/ 319088 w 1850232"/>
                <a:gd name="connsiteY12" fmla="*/ 16669 h 157163"/>
                <a:gd name="connsiteX13" fmla="*/ 235744 w 1850232"/>
                <a:gd name="connsiteY13" fmla="*/ 57150 h 157163"/>
                <a:gd name="connsiteX14" fmla="*/ 180975 w 1850232"/>
                <a:gd name="connsiteY14" fmla="*/ 88107 h 157163"/>
                <a:gd name="connsiteX15" fmla="*/ 76200 w 1850232"/>
                <a:gd name="connsiteY15" fmla="*/ 123826 h 157163"/>
                <a:gd name="connsiteX16" fmla="*/ 0 w 1850232"/>
                <a:gd name="connsiteY16" fmla="*/ 157163 h 157163"/>
                <a:gd name="connsiteX17" fmla="*/ 159544 w 1850232"/>
                <a:gd name="connsiteY17" fmla="*/ 157163 h 157163"/>
                <a:gd name="connsiteX18" fmla="*/ 259557 w 1850232"/>
                <a:gd name="connsiteY18" fmla="*/ 147638 h 157163"/>
                <a:gd name="connsiteX19" fmla="*/ 385763 w 1850232"/>
                <a:gd name="connsiteY19" fmla="*/ 140494 h 157163"/>
                <a:gd name="connsiteX20" fmla="*/ 547688 w 1850232"/>
                <a:gd name="connsiteY20" fmla="*/ 138113 h 157163"/>
                <a:gd name="connsiteX21" fmla="*/ 678657 w 1850232"/>
                <a:gd name="connsiteY21" fmla="*/ 133350 h 157163"/>
                <a:gd name="connsiteX22" fmla="*/ 804863 w 1850232"/>
                <a:gd name="connsiteY22" fmla="*/ 119063 h 157163"/>
                <a:gd name="connsiteX23" fmla="*/ 947738 w 1850232"/>
                <a:gd name="connsiteY23" fmla="*/ 100013 h 157163"/>
                <a:gd name="connsiteX24" fmla="*/ 1019175 w 1850232"/>
                <a:gd name="connsiteY24" fmla="*/ 83344 h 157163"/>
                <a:gd name="connsiteX25" fmla="*/ 1083469 w 1850232"/>
                <a:gd name="connsiteY25" fmla="*/ 76200 h 157163"/>
                <a:gd name="connsiteX26" fmla="*/ 1166813 w 1850232"/>
                <a:gd name="connsiteY26" fmla="*/ 80963 h 157163"/>
                <a:gd name="connsiteX27" fmla="*/ 1281113 w 1850232"/>
                <a:gd name="connsiteY27" fmla="*/ 88107 h 157163"/>
                <a:gd name="connsiteX28" fmla="*/ 1378744 w 1850232"/>
                <a:gd name="connsiteY28" fmla="*/ 90488 h 157163"/>
                <a:gd name="connsiteX29" fmla="*/ 1426369 w 1850232"/>
                <a:gd name="connsiteY29" fmla="*/ 71438 h 157163"/>
                <a:gd name="connsiteX30" fmla="*/ 1566863 w 1850232"/>
                <a:gd name="connsiteY30" fmla="*/ 76200 h 157163"/>
                <a:gd name="connsiteX31" fmla="*/ 1659732 w 1850232"/>
                <a:gd name="connsiteY31" fmla="*/ 66675 h 157163"/>
                <a:gd name="connsiteX32" fmla="*/ 1802607 w 1850232"/>
                <a:gd name="connsiteY32" fmla="*/ 57150 h 157163"/>
                <a:gd name="connsiteX33" fmla="*/ 1843088 w 1850232"/>
                <a:gd name="connsiteY33" fmla="*/ 50007 h 157163"/>
                <a:gd name="connsiteX34" fmla="*/ 1850232 w 1850232"/>
                <a:gd name="connsiteY34" fmla="*/ 0 h 157163"/>
                <a:gd name="connsiteX0" fmla="*/ 1850232 w 1850232"/>
                <a:gd name="connsiteY0" fmla="*/ 0 h 157163"/>
                <a:gd name="connsiteX1" fmla="*/ 1747838 w 1850232"/>
                <a:gd name="connsiteY1" fmla="*/ 4763 h 157163"/>
                <a:gd name="connsiteX2" fmla="*/ 1650207 w 1850232"/>
                <a:gd name="connsiteY2" fmla="*/ 11907 h 157163"/>
                <a:gd name="connsiteX3" fmla="*/ 1533525 w 1850232"/>
                <a:gd name="connsiteY3" fmla="*/ 19050 h 157163"/>
                <a:gd name="connsiteX4" fmla="*/ 1428750 w 1850232"/>
                <a:gd name="connsiteY4" fmla="*/ 26194 h 157163"/>
                <a:gd name="connsiteX5" fmla="*/ 1328738 w 1850232"/>
                <a:gd name="connsiteY5" fmla="*/ 33338 h 157163"/>
                <a:gd name="connsiteX6" fmla="*/ 1204913 w 1850232"/>
                <a:gd name="connsiteY6" fmla="*/ 33338 h 157163"/>
                <a:gd name="connsiteX7" fmla="*/ 1040607 w 1850232"/>
                <a:gd name="connsiteY7" fmla="*/ 35719 h 157163"/>
                <a:gd name="connsiteX8" fmla="*/ 888207 w 1850232"/>
                <a:gd name="connsiteY8" fmla="*/ 35719 h 157163"/>
                <a:gd name="connsiteX9" fmla="*/ 709613 w 1850232"/>
                <a:gd name="connsiteY9" fmla="*/ 33338 h 157163"/>
                <a:gd name="connsiteX10" fmla="*/ 561975 w 1850232"/>
                <a:gd name="connsiteY10" fmla="*/ 35719 h 157163"/>
                <a:gd name="connsiteX11" fmla="*/ 440532 w 1850232"/>
                <a:gd name="connsiteY11" fmla="*/ 38100 h 157163"/>
                <a:gd name="connsiteX12" fmla="*/ 319088 w 1850232"/>
                <a:gd name="connsiteY12" fmla="*/ 16669 h 157163"/>
                <a:gd name="connsiteX13" fmla="*/ 235744 w 1850232"/>
                <a:gd name="connsiteY13" fmla="*/ 57150 h 157163"/>
                <a:gd name="connsiteX14" fmla="*/ 180975 w 1850232"/>
                <a:gd name="connsiteY14" fmla="*/ 88107 h 157163"/>
                <a:gd name="connsiteX15" fmla="*/ 76200 w 1850232"/>
                <a:gd name="connsiteY15" fmla="*/ 123826 h 157163"/>
                <a:gd name="connsiteX16" fmla="*/ 9525 w 1850232"/>
                <a:gd name="connsiteY16" fmla="*/ 145257 h 157163"/>
                <a:gd name="connsiteX17" fmla="*/ 0 w 1850232"/>
                <a:gd name="connsiteY17" fmla="*/ 157163 h 157163"/>
                <a:gd name="connsiteX18" fmla="*/ 159544 w 1850232"/>
                <a:gd name="connsiteY18" fmla="*/ 157163 h 157163"/>
                <a:gd name="connsiteX19" fmla="*/ 259557 w 1850232"/>
                <a:gd name="connsiteY19" fmla="*/ 147638 h 157163"/>
                <a:gd name="connsiteX20" fmla="*/ 385763 w 1850232"/>
                <a:gd name="connsiteY20" fmla="*/ 140494 h 157163"/>
                <a:gd name="connsiteX21" fmla="*/ 547688 w 1850232"/>
                <a:gd name="connsiteY21" fmla="*/ 138113 h 157163"/>
                <a:gd name="connsiteX22" fmla="*/ 678657 w 1850232"/>
                <a:gd name="connsiteY22" fmla="*/ 133350 h 157163"/>
                <a:gd name="connsiteX23" fmla="*/ 804863 w 1850232"/>
                <a:gd name="connsiteY23" fmla="*/ 119063 h 157163"/>
                <a:gd name="connsiteX24" fmla="*/ 947738 w 1850232"/>
                <a:gd name="connsiteY24" fmla="*/ 100013 h 157163"/>
                <a:gd name="connsiteX25" fmla="*/ 1019175 w 1850232"/>
                <a:gd name="connsiteY25" fmla="*/ 83344 h 157163"/>
                <a:gd name="connsiteX26" fmla="*/ 1083469 w 1850232"/>
                <a:gd name="connsiteY26" fmla="*/ 76200 h 157163"/>
                <a:gd name="connsiteX27" fmla="*/ 1166813 w 1850232"/>
                <a:gd name="connsiteY27" fmla="*/ 80963 h 157163"/>
                <a:gd name="connsiteX28" fmla="*/ 1281113 w 1850232"/>
                <a:gd name="connsiteY28" fmla="*/ 88107 h 157163"/>
                <a:gd name="connsiteX29" fmla="*/ 1378744 w 1850232"/>
                <a:gd name="connsiteY29" fmla="*/ 90488 h 157163"/>
                <a:gd name="connsiteX30" fmla="*/ 1426369 w 1850232"/>
                <a:gd name="connsiteY30" fmla="*/ 71438 h 157163"/>
                <a:gd name="connsiteX31" fmla="*/ 1566863 w 1850232"/>
                <a:gd name="connsiteY31" fmla="*/ 76200 h 157163"/>
                <a:gd name="connsiteX32" fmla="*/ 1659732 w 1850232"/>
                <a:gd name="connsiteY32" fmla="*/ 66675 h 157163"/>
                <a:gd name="connsiteX33" fmla="*/ 1802607 w 1850232"/>
                <a:gd name="connsiteY33" fmla="*/ 57150 h 157163"/>
                <a:gd name="connsiteX34" fmla="*/ 1843088 w 1850232"/>
                <a:gd name="connsiteY34" fmla="*/ 50007 h 157163"/>
                <a:gd name="connsiteX35" fmla="*/ 1850232 w 1850232"/>
                <a:gd name="connsiteY35" fmla="*/ 0 h 157163"/>
                <a:gd name="connsiteX0" fmla="*/ 1850232 w 1850232"/>
                <a:gd name="connsiteY0" fmla="*/ 0 h 157163"/>
                <a:gd name="connsiteX1" fmla="*/ 1747838 w 1850232"/>
                <a:gd name="connsiteY1" fmla="*/ 4763 h 157163"/>
                <a:gd name="connsiteX2" fmla="*/ 1650207 w 1850232"/>
                <a:gd name="connsiteY2" fmla="*/ 11907 h 157163"/>
                <a:gd name="connsiteX3" fmla="*/ 1533525 w 1850232"/>
                <a:gd name="connsiteY3" fmla="*/ 19050 h 157163"/>
                <a:gd name="connsiteX4" fmla="*/ 1428750 w 1850232"/>
                <a:gd name="connsiteY4" fmla="*/ 26194 h 157163"/>
                <a:gd name="connsiteX5" fmla="*/ 1328738 w 1850232"/>
                <a:gd name="connsiteY5" fmla="*/ 33338 h 157163"/>
                <a:gd name="connsiteX6" fmla="*/ 1204913 w 1850232"/>
                <a:gd name="connsiteY6" fmla="*/ 33338 h 157163"/>
                <a:gd name="connsiteX7" fmla="*/ 1040607 w 1850232"/>
                <a:gd name="connsiteY7" fmla="*/ 35719 h 157163"/>
                <a:gd name="connsiteX8" fmla="*/ 888207 w 1850232"/>
                <a:gd name="connsiteY8" fmla="*/ 35719 h 157163"/>
                <a:gd name="connsiteX9" fmla="*/ 709613 w 1850232"/>
                <a:gd name="connsiteY9" fmla="*/ 33338 h 157163"/>
                <a:gd name="connsiteX10" fmla="*/ 561975 w 1850232"/>
                <a:gd name="connsiteY10" fmla="*/ 35719 h 157163"/>
                <a:gd name="connsiteX11" fmla="*/ 440532 w 1850232"/>
                <a:gd name="connsiteY11" fmla="*/ 38100 h 157163"/>
                <a:gd name="connsiteX12" fmla="*/ 319088 w 1850232"/>
                <a:gd name="connsiteY12" fmla="*/ 16669 h 157163"/>
                <a:gd name="connsiteX13" fmla="*/ 235744 w 1850232"/>
                <a:gd name="connsiteY13" fmla="*/ 57150 h 157163"/>
                <a:gd name="connsiteX14" fmla="*/ 180975 w 1850232"/>
                <a:gd name="connsiteY14" fmla="*/ 88107 h 157163"/>
                <a:gd name="connsiteX15" fmla="*/ 76200 w 1850232"/>
                <a:gd name="connsiteY15" fmla="*/ 123826 h 157163"/>
                <a:gd name="connsiteX16" fmla="*/ 9525 w 1850232"/>
                <a:gd name="connsiteY16" fmla="*/ 145257 h 157163"/>
                <a:gd name="connsiteX17" fmla="*/ 0 w 1850232"/>
                <a:gd name="connsiteY17" fmla="*/ 157163 h 157163"/>
                <a:gd name="connsiteX18" fmla="*/ 159544 w 1850232"/>
                <a:gd name="connsiteY18" fmla="*/ 157163 h 157163"/>
                <a:gd name="connsiteX19" fmla="*/ 259557 w 1850232"/>
                <a:gd name="connsiteY19" fmla="*/ 147638 h 157163"/>
                <a:gd name="connsiteX20" fmla="*/ 385763 w 1850232"/>
                <a:gd name="connsiteY20" fmla="*/ 140494 h 157163"/>
                <a:gd name="connsiteX21" fmla="*/ 547688 w 1850232"/>
                <a:gd name="connsiteY21" fmla="*/ 138113 h 157163"/>
                <a:gd name="connsiteX22" fmla="*/ 678657 w 1850232"/>
                <a:gd name="connsiteY22" fmla="*/ 133350 h 157163"/>
                <a:gd name="connsiteX23" fmla="*/ 804863 w 1850232"/>
                <a:gd name="connsiteY23" fmla="*/ 119063 h 157163"/>
                <a:gd name="connsiteX24" fmla="*/ 947738 w 1850232"/>
                <a:gd name="connsiteY24" fmla="*/ 100013 h 157163"/>
                <a:gd name="connsiteX25" fmla="*/ 1019175 w 1850232"/>
                <a:gd name="connsiteY25" fmla="*/ 83344 h 157163"/>
                <a:gd name="connsiteX26" fmla="*/ 1083469 w 1850232"/>
                <a:gd name="connsiteY26" fmla="*/ 76200 h 157163"/>
                <a:gd name="connsiteX27" fmla="*/ 1166813 w 1850232"/>
                <a:gd name="connsiteY27" fmla="*/ 80963 h 157163"/>
                <a:gd name="connsiteX28" fmla="*/ 1281113 w 1850232"/>
                <a:gd name="connsiteY28" fmla="*/ 88107 h 157163"/>
                <a:gd name="connsiteX29" fmla="*/ 1378744 w 1850232"/>
                <a:gd name="connsiteY29" fmla="*/ 90488 h 157163"/>
                <a:gd name="connsiteX30" fmla="*/ 1445419 w 1850232"/>
                <a:gd name="connsiteY30" fmla="*/ 80963 h 157163"/>
                <a:gd name="connsiteX31" fmla="*/ 1566863 w 1850232"/>
                <a:gd name="connsiteY31" fmla="*/ 76200 h 157163"/>
                <a:gd name="connsiteX32" fmla="*/ 1659732 w 1850232"/>
                <a:gd name="connsiteY32" fmla="*/ 66675 h 157163"/>
                <a:gd name="connsiteX33" fmla="*/ 1802607 w 1850232"/>
                <a:gd name="connsiteY33" fmla="*/ 57150 h 157163"/>
                <a:gd name="connsiteX34" fmla="*/ 1843088 w 1850232"/>
                <a:gd name="connsiteY34" fmla="*/ 50007 h 157163"/>
                <a:gd name="connsiteX35" fmla="*/ 1850232 w 1850232"/>
                <a:gd name="connsiteY35" fmla="*/ 0 h 157163"/>
                <a:gd name="connsiteX0" fmla="*/ 1850232 w 1850232"/>
                <a:gd name="connsiteY0" fmla="*/ 0 h 157163"/>
                <a:gd name="connsiteX1" fmla="*/ 1747838 w 1850232"/>
                <a:gd name="connsiteY1" fmla="*/ 4763 h 157163"/>
                <a:gd name="connsiteX2" fmla="*/ 1650207 w 1850232"/>
                <a:gd name="connsiteY2" fmla="*/ 11907 h 157163"/>
                <a:gd name="connsiteX3" fmla="*/ 1533525 w 1850232"/>
                <a:gd name="connsiteY3" fmla="*/ 19050 h 157163"/>
                <a:gd name="connsiteX4" fmla="*/ 1450181 w 1850232"/>
                <a:gd name="connsiteY4" fmla="*/ 23813 h 157163"/>
                <a:gd name="connsiteX5" fmla="*/ 1328738 w 1850232"/>
                <a:gd name="connsiteY5" fmla="*/ 33338 h 157163"/>
                <a:gd name="connsiteX6" fmla="*/ 1204913 w 1850232"/>
                <a:gd name="connsiteY6" fmla="*/ 33338 h 157163"/>
                <a:gd name="connsiteX7" fmla="*/ 1040607 w 1850232"/>
                <a:gd name="connsiteY7" fmla="*/ 35719 h 157163"/>
                <a:gd name="connsiteX8" fmla="*/ 888207 w 1850232"/>
                <a:gd name="connsiteY8" fmla="*/ 35719 h 157163"/>
                <a:gd name="connsiteX9" fmla="*/ 709613 w 1850232"/>
                <a:gd name="connsiteY9" fmla="*/ 33338 h 157163"/>
                <a:gd name="connsiteX10" fmla="*/ 561975 w 1850232"/>
                <a:gd name="connsiteY10" fmla="*/ 35719 h 157163"/>
                <a:gd name="connsiteX11" fmla="*/ 440532 w 1850232"/>
                <a:gd name="connsiteY11" fmla="*/ 38100 h 157163"/>
                <a:gd name="connsiteX12" fmla="*/ 319088 w 1850232"/>
                <a:gd name="connsiteY12" fmla="*/ 16669 h 157163"/>
                <a:gd name="connsiteX13" fmla="*/ 235744 w 1850232"/>
                <a:gd name="connsiteY13" fmla="*/ 57150 h 157163"/>
                <a:gd name="connsiteX14" fmla="*/ 180975 w 1850232"/>
                <a:gd name="connsiteY14" fmla="*/ 88107 h 157163"/>
                <a:gd name="connsiteX15" fmla="*/ 76200 w 1850232"/>
                <a:gd name="connsiteY15" fmla="*/ 123826 h 157163"/>
                <a:gd name="connsiteX16" fmla="*/ 9525 w 1850232"/>
                <a:gd name="connsiteY16" fmla="*/ 145257 h 157163"/>
                <a:gd name="connsiteX17" fmla="*/ 0 w 1850232"/>
                <a:gd name="connsiteY17" fmla="*/ 157163 h 157163"/>
                <a:gd name="connsiteX18" fmla="*/ 159544 w 1850232"/>
                <a:gd name="connsiteY18" fmla="*/ 157163 h 157163"/>
                <a:gd name="connsiteX19" fmla="*/ 259557 w 1850232"/>
                <a:gd name="connsiteY19" fmla="*/ 147638 h 157163"/>
                <a:gd name="connsiteX20" fmla="*/ 385763 w 1850232"/>
                <a:gd name="connsiteY20" fmla="*/ 140494 h 157163"/>
                <a:gd name="connsiteX21" fmla="*/ 547688 w 1850232"/>
                <a:gd name="connsiteY21" fmla="*/ 138113 h 157163"/>
                <a:gd name="connsiteX22" fmla="*/ 678657 w 1850232"/>
                <a:gd name="connsiteY22" fmla="*/ 133350 h 157163"/>
                <a:gd name="connsiteX23" fmla="*/ 804863 w 1850232"/>
                <a:gd name="connsiteY23" fmla="*/ 119063 h 157163"/>
                <a:gd name="connsiteX24" fmla="*/ 947738 w 1850232"/>
                <a:gd name="connsiteY24" fmla="*/ 100013 h 157163"/>
                <a:gd name="connsiteX25" fmla="*/ 1019175 w 1850232"/>
                <a:gd name="connsiteY25" fmla="*/ 83344 h 157163"/>
                <a:gd name="connsiteX26" fmla="*/ 1083469 w 1850232"/>
                <a:gd name="connsiteY26" fmla="*/ 76200 h 157163"/>
                <a:gd name="connsiteX27" fmla="*/ 1166813 w 1850232"/>
                <a:gd name="connsiteY27" fmla="*/ 80963 h 157163"/>
                <a:gd name="connsiteX28" fmla="*/ 1281113 w 1850232"/>
                <a:gd name="connsiteY28" fmla="*/ 88107 h 157163"/>
                <a:gd name="connsiteX29" fmla="*/ 1378744 w 1850232"/>
                <a:gd name="connsiteY29" fmla="*/ 90488 h 157163"/>
                <a:gd name="connsiteX30" fmla="*/ 1445419 w 1850232"/>
                <a:gd name="connsiteY30" fmla="*/ 80963 h 157163"/>
                <a:gd name="connsiteX31" fmla="*/ 1566863 w 1850232"/>
                <a:gd name="connsiteY31" fmla="*/ 76200 h 157163"/>
                <a:gd name="connsiteX32" fmla="*/ 1659732 w 1850232"/>
                <a:gd name="connsiteY32" fmla="*/ 66675 h 157163"/>
                <a:gd name="connsiteX33" fmla="*/ 1802607 w 1850232"/>
                <a:gd name="connsiteY33" fmla="*/ 57150 h 157163"/>
                <a:gd name="connsiteX34" fmla="*/ 1843088 w 1850232"/>
                <a:gd name="connsiteY34" fmla="*/ 50007 h 157163"/>
                <a:gd name="connsiteX35" fmla="*/ 1850232 w 1850232"/>
                <a:gd name="connsiteY35" fmla="*/ 0 h 157163"/>
                <a:gd name="connsiteX0" fmla="*/ 1850232 w 1850232"/>
                <a:gd name="connsiteY0" fmla="*/ 0 h 157163"/>
                <a:gd name="connsiteX1" fmla="*/ 1747838 w 1850232"/>
                <a:gd name="connsiteY1" fmla="*/ 4763 h 157163"/>
                <a:gd name="connsiteX2" fmla="*/ 1650207 w 1850232"/>
                <a:gd name="connsiteY2" fmla="*/ 11907 h 157163"/>
                <a:gd name="connsiteX3" fmla="*/ 1533525 w 1850232"/>
                <a:gd name="connsiteY3" fmla="*/ 19050 h 157163"/>
                <a:gd name="connsiteX4" fmla="*/ 1450181 w 1850232"/>
                <a:gd name="connsiteY4" fmla="*/ 23813 h 157163"/>
                <a:gd name="connsiteX5" fmla="*/ 1350169 w 1850232"/>
                <a:gd name="connsiteY5" fmla="*/ 28576 h 157163"/>
                <a:gd name="connsiteX6" fmla="*/ 1204913 w 1850232"/>
                <a:gd name="connsiteY6" fmla="*/ 33338 h 157163"/>
                <a:gd name="connsiteX7" fmla="*/ 1040607 w 1850232"/>
                <a:gd name="connsiteY7" fmla="*/ 35719 h 157163"/>
                <a:gd name="connsiteX8" fmla="*/ 888207 w 1850232"/>
                <a:gd name="connsiteY8" fmla="*/ 35719 h 157163"/>
                <a:gd name="connsiteX9" fmla="*/ 709613 w 1850232"/>
                <a:gd name="connsiteY9" fmla="*/ 33338 h 157163"/>
                <a:gd name="connsiteX10" fmla="*/ 561975 w 1850232"/>
                <a:gd name="connsiteY10" fmla="*/ 35719 h 157163"/>
                <a:gd name="connsiteX11" fmla="*/ 440532 w 1850232"/>
                <a:gd name="connsiteY11" fmla="*/ 38100 h 157163"/>
                <a:gd name="connsiteX12" fmla="*/ 319088 w 1850232"/>
                <a:gd name="connsiteY12" fmla="*/ 16669 h 157163"/>
                <a:gd name="connsiteX13" fmla="*/ 235744 w 1850232"/>
                <a:gd name="connsiteY13" fmla="*/ 57150 h 157163"/>
                <a:gd name="connsiteX14" fmla="*/ 180975 w 1850232"/>
                <a:gd name="connsiteY14" fmla="*/ 88107 h 157163"/>
                <a:gd name="connsiteX15" fmla="*/ 76200 w 1850232"/>
                <a:gd name="connsiteY15" fmla="*/ 123826 h 157163"/>
                <a:gd name="connsiteX16" fmla="*/ 9525 w 1850232"/>
                <a:gd name="connsiteY16" fmla="*/ 145257 h 157163"/>
                <a:gd name="connsiteX17" fmla="*/ 0 w 1850232"/>
                <a:gd name="connsiteY17" fmla="*/ 157163 h 157163"/>
                <a:gd name="connsiteX18" fmla="*/ 159544 w 1850232"/>
                <a:gd name="connsiteY18" fmla="*/ 157163 h 157163"/>
                <a:gd name="connsiteX19" fmla="*/ 259557 w 1850232"/>
                <a:gd name="connsiteY19" fmla="*/ 147638 h 157163"/>
                <a:gd name="connsiteX20" fmla="*/ 385763 w 1850232"/>
                <a:gd name="connsiteY20" fmla="*/ 140494 h 157163"/>
                <a:gd name="connsiteX21" fmla="*/ 547688 w 1850232"/>
                <a:gd name="connsiteY21" fmla="*/ 138113 h 157163"/>
                <a:gd name="connsiteX22" fmla="*/ 678657 w 1850232"/>
                <a:gd name="connsiteY22" fmla="*/ 133350 h 157163"/>
                <a:gd name="connsiteX23" fmla="*/ 804863 w 1850232"/>
                <a:gd name="connsiteY23" fmla="*/ 119063 h 157163"/>
                <a:gd name="connsiteX24" fmla="*/ 947738 w 1850232"/>
                <a:gd name="connsiteY24" fmla="*/ 100013 h 157163"/>
                <a:gd name="connsiteX25" fmla="*/ 1019175 w 1850232"/>
                <a:gd name="connsiteY25" fmla="*/ 83344 h 157163"/>
                <a:gd name="connsiteX26" fmla="*/ 1083469 w 1850232"/>
                <a:gd name="connsiteY26" fmla="*/ 76200 h 157163"/>
                <a:gd name="connsiteX27" fmla="*/ 1166813 w 1850232"/>
                <a:gd name="connsiteY27" fmla="*/ 80963 h 157163"/>
                <a:gd name="connsiteX28" fmla="*/ 1281113 w 1850232"/>
                <a:gd name="connsiteY28" fmla="*/ 88107 h 157163"/>
                <a:gd name="connsiteX29" fmla="*/ 1378744 w 1850232"/>
                <a:gd name="connsiteY29" fmla="*/ 90488 h 157163"/>
                <a:gd name="connsiteX30" fmla="*/ 1445419 w 1850232"/>
                <a:gd name="connsiteY30" fmla="*/ 80963 h 157163"/>
                <a:gd name="connsiteX31" fmla="*/ 1566863 w 1850232"/>
                <a:gd name="connsiteY31" fmla="*/ 76200 h 157163"/>
                <a:gd name="connsiteX32" fmla="*/ 1659732 w 1850232"/>
                <a:gd name="connsiteY32" fmla="*/ 66675 h 157163"/>
                <a:gd name="connsiteX33" fmla="*/ 1802607 w 1850232"/>
                <a:gd name="connsiteY33" fmla="*/ 57150 h 157163"/>
                <a:gd name="connsiteX34" fmla="*/ 1843088 w 1850232"/>
                <a:gd name="connsiteY34" fmla="*/ 50007 h 157163"/>
                <a:gd name="connsiteX35" fmla="*/ 1850232 w 1850232"/>
                <a:gd name="connsiteY35"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50232" h="157163">
                  <a:moveTo>
                    <a:pt x="1850232" y="0"/>
                  </a:moveTo>
                  <a:lnTo>
                    <a:pt x="1747838" y="4763"/>
                  </a:lnTo>
                  <a:lnTo>
                    <a:pt x="1650207" y="11907"/>
                  </a:lnTo>
                  <a:lnTo>
                    <a:pt x="1533525" y="19050"/>
                  </a:lnTo>
                  <a:lnTo>
                    <a:pt x="1450181" y="23813"/>
                  </a:lnTo>
                  <a:lnTo>
                    <a:pt x="1350169" y="28576"/>
                  </a:lnTo>
                  <a:lnTo>
                    <a:pt x="1204913" y="33338"/>
                  </a:lnTo>
                  <a:lnTo>
                    <a:pt x="1040607" y="35719"/>
                  </a:lnTo>
                  <a:lnTo>
                    <a:pt x="888207" y="35719"/>
                  </a:lnTo>
                  <a:lnTo>
                    <a:pt x="709613" y="33338"/>
                  </a:lnTo>
                  <a:lnTo>
                    <a:pt x="561975" y="35719"/>
                  </a:lnTo>
                  <a:lnTo>
                    <a:pt x="440532" y="38100"/>
                  </a:lnTo>
                  <a:lnTo>
                    <a:pt x="319088" y="16669"/>
                  </a:lnTo>
                  <a:lnTo>
                    <a:pt x="235744" y="57150"/>
                  </a:lnTo>
                  <a:lnTo>
                    <a:pt x="180975" y="88107"/>
                  </a:lnTo>
                  <a:lnTo>
                    <a:pt x="76200" y="123826"/>
                  </a:lnTo>
                  <a:cubicBezTo>
                    <a:pt x="62706" y="130970"/>
                    <a:pt x="23019" y="138113"/>
                    <a:pt x="9525" y="145257"/>
                  </a:cubicBezTo>
                  <a:lnTo>
                    <a:pt x="0" y="157163"/>
                  </a:lnTo>
                  <a:lnTo>
                    <a:pt x="159544" y="157163"/>
                  </a:lnTo>
                  <a:lnTo>
                    <a:pt x="259557" y="147638"/>
                  </a:lnTo>
                  <a:lnTo>
                    <a:pt x="385763" y="140494"/>
                  </a:lnTo>
                  <a:lnTo>
                    <a:pt x="547688" y="138113"/>
                  </a:lnTo>
                  <a:lnTo>
                    <a:pt x="678657" y="133350"/>
                  </a:lnTo>
                  <a:lnTo>
                    <a:pt x="804863" y="119063"/>
                  </a:lnTo>
                  <a:lnTo>
                    <a:pt x="947738" y="100013"/>
                  </a:lnTo>
                  <a:lnTo>
                    <a:pt x="1019175" y="83344"/>
                  </a:lnTo>
                  <a:lnTo>
                    <a:pt x="1083469" y="76200"/>
                  </a:lnTo>
                  <a:lnTo>
                    <a:pt x="1166813" y="80963"/>
                  </a:lnTo>
                  <a:lnTo>
                    <a:pt x="1281113" y="88107"/>
                  </a:lnTo>
                  <a:lnTo>
                    <a:pt x="1378744" y="90488"/>
                  </a:lnTo>
                  <a:lnTo>
                    <a:pt x="1445419" y="80963"/>
                  </a:lnTo>
                  <a:lnTo>
                    <a:pt x="1566863" y="76200"/>
                  </a:lnTo>
                  <a:lnTo>
                    <a:pt x="1659732" y="66675"/>
                  </a:lnTo>
                  <a:lnTo>
                    <a:pt x="1802607" y="57150"/>
                  </a:lnTo>
                  <a:lnTo>
                    <a:pt x="1843088" y="50007"/>
                  </a:lnTo>
                  <a:lnTo>
                    <a:pt x="1850232" y="0"/>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a:off x="6460331" y="2197894"/>
              <a:ext cx="123825" cy="209550"/>
            </a:xfrm>
            <a:custGeom>
              <a:avLst/>
              <a:gdLst>
                <a:gd name="connsiteX0" fmla="*/ 123825 w 123825"/>
                <a:gd name="connsiteY0" fmla="*/ 0 h 209550"/>
                <a:gd name="connsiteX1" fmla="*/ 109538 w 123825"/>
                <a:gd name="connsiteY1" fmla="*/ 38100 h 209550"/>
                <a:gd name="connsiteX2" fmla="*/ 92869 w 123825"/>
                <a:gd name="connsiteY2" fmla="*/ 69056 h 209550"/>
                <a:gd name="connsiteX3" fmla="*/ 78582 w 123825"/>
                <a:gd name="connsiteY3" fmla="*/ 80962 h 209550"/>
                <a:gd name="connsiteX4" fmla="*/ 61913 w 123825"/>
                <a:gd name="connsiteY4" fmla="*/ 85725 h 209550"/>
                <a:gd name="connsiteX5" fmla="*/ 38100 w 123825"/>
                <a:gd name="connsiteY5" fmla="*/ 80962 h 209550"/>
                <a:gd name="connsiteX6" fmla="*/ 0 w 123825"/>
                <a:gd name="connsiteY6" fmla="*/ 45244 h 209550"/>
                <a:gd name="connsiteX7" fmla="*/ 11907 w 123825"/>
                <a:gd name="connsiteY7" fmla="*/ 95250 h 209550"/>
                <a:gd name="connsiteX8" fmla="*/ 33338 w 123825"/>
                <a:gd name="connsiteY8" fmla="*/ 157162 h 209550"/>
                <a:gd name="connsiteX9" fmla="*/ 47625 w 123825"/>
                <a:gd name="connsiteY9" fmla="*/ 200025 h 209550"/>
                <a:gd name="connsiteX10" fmla="*/ 69057 w 123825"/>
                <a:gd name="connsiteY10" fmla="*/ 209550 h 209550"/>
                <a:gd name="connsiteX11" fmla="*/ 90488 w 123825"/>
                <a:gd name="connsiteY11" fmla="*/ 204787 h 209550"/>
                <a:gd name="connsiteX12" fmla="*/ 111919 w 123825"/>
                <a:gd name="connsiteY12" fmla="*/ 150019 h 209550"/>
                <a:gd name="connsiteX13" fmla="*/ 121444 w 123825"/>
                <a:gd name="connsiteY13" fmla="*/ 78581 h 209550"/>
                <a:gd name="connsiteX14" fmla="*/ 123825 w 123825"/>
                <a:gd name="connsiteY14" fmla="*/ 0 h 209550"/>
                <a:gd name="connsiteX0" fmla="*/ 123825 w 123825"/>
                <a:gd name="connsiteY0" fmla="*/ 0 h 209550"/>
                <a:gd name="connsiteX1" fmla="*/ 109538 w 123825"/>
                <a:gd name="connsiteY1" fmla="*/ 38100 h 209550"/>
                <a:gd name="connsiteX2" fmla="*/ 92869 w 123825"/>
                <a:gd name="connsiteY2" fmla="*/ 69056 h 209550"/>
                <a:gd name="connsiteX3" fmla="*/ 78582 w 123825"/>
                <a:gd name="connsiteY3" fmla="*/ 80962 h 209550"/>
                <a:gd name="connsiteX4" fmla="*/ 61913 w 123825"/>
                <a:gd name="connsiteY4" fmla="*/ 85725 h 209550"/>
                <a:gd name="connsiteX5" fmla="*/ 38100 w 123825"/>
                <a:gd name="connsiteY5" fmla="*/ 80962 h 209550"/>
                <a:gd name="connsiteX6" fmla="*/ 0 w 123825"/>
                <a:gd name="connsiteY6" fmla="*/ 45244 h 209550"/>
                <a:gd name="connsiteX7" fmla="*/ 11907 w 123825"/>
                <a:gd name="connsiteY7" fmla="*/ 95250 h 209550"/>
                <a:gd name="connsiteX8" fmla="*/ 26194 w 123825"/>
                <a:gd name="connsiteY8" fmla="*/ 145255 h 209550"/>
                <a:gd name="connsiteX9" fmla="*/ 47625 w 123825"/>
                <a:gd name="connsiteY9" fmla="*/ 200025 h 209550"/>
                <a:gd name="connsiteX10" fmla="*/ 69057 w 123825"/>
                <a:gd name="connsiteY10" fmla="*/ 209550 h 209550"/>
                <a:gd name="connsiteX11" fmla="*/ 90488 w 123825"/>
                <a:gd name="connsiteY11" fmla="*/ 204787 h 209550"/>
                <a:gd name="connsiteX12" fmla="*/ 111919 w 123825"/>
                <a:gd name="connsiteY12" fmla="*/ 150019 h 209550"/>
                <a:gd name="connsiteX13" fmla="*/ 121444 w 123825"/>
                <a:gd name="connsiteY13" fmla="*/ 78581 h 209550"/>
                <a:gd name="connsiteX14" fmla="*/ 123825 w 123825"/>
                <a:gd name="connsiteY14" fmla="*/ 0 h 209550"/>
                <a:gd name="connsiteX0" fmla="*/ 123825 w 123825"/>
                <a:gd name="connsiteY0" fmla="*/ 0 h 209550"/>
                <a:gd name="connsiteX1" fmla="*/ 109538 w 123825"/>
                <a:gd name="connsiteY1" fmla="*/ 38100 h 209550"/>
                <a:gd name="connsiteX2" fmla="*/ 92869 w 123825"/>
                <a:gd name="connsiteY2" fmla="*/ 69056 h 209550"/>
                <a:gd name="connsiteX3" fmla="*/ 78582 w 123825"/>
                <a:gd name="connsiteY3" fmla="*/ 80962 h 209550"/>
                <a:gd name="connsiteX4" fmla="*/ 61913 w 123825"/>
                <a:gd name="connsiteY4" fmla="*/ 85725 h 209550"/>
                <a:gd name="connsiteX5" fmla="*/ 38100 w 123825"/>
                <a:gd name="connsiteY5" fmla="*/ 80962 h 209550"/>
                <a:gd name="connsiteX6" fmla="*/ 0 w 123825"/>
                <a:gd name="connsiteY6" fmla="*/ 45244 h 209550"/>
                <a:gd name="connsiteX7" fmla="*/ 11907 w 123825"/>
                <a:gd name="connsiteY7" fmla="*/ 95250 h 209550"/>
                <a:gd name="connsiteX8" fmla="*/ 26194 w 123825"/>
                <a:gd name="connsiteY8" fmla="*/ 145255 h 209550"/>
                <a:gd name="connsiteX9" fmla="*/ 38100 w 123825"/>
                <a:gd name="connsiteY9" fmla="*/ 192881 h 209550"/>
                <a:gd name="connsiteX10" fmla="*/ 69057 w 123825"/>
                <a:gd name="connsiteY10" fmla="*/ 209550 h 209550"/>
                <a:gd name="connsiteX11" fmla="*/ 90488 w 123825"/>
                <a:gd name="connsiteY11" fmla="*/ 204787 h 209550"/>
                <a:gd name="connsiteX12" fmla="*/ 111919 w 123825"/>
                <a:gd name="connsiteY12" fmla="*/ 150019 h 209550"/>
                <a:gd name="connsiteX13" fmla="*/ 121444 w 123825"/>
                <a:gd name="connsiteY13" fmla="*/ 78581 h 209550"/>
                <a:gd name="connsiteX14" fmla="*/ 123825 w 123825"/>
                <a:gd name="connsiteY14"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825" h="209550">
                  <a:moveTo>
                    <a:pt x="123825" y="0"/>
                  </a:moveTo>
                  <a:lnTo>
                    <a:pt x="109538" y="38100"/>
                  </a:lnTo>
                  <a:lnTo>
                    <a:pt x="92869" y="69056"/>
                  </a:lnTo>
                  <a:lnTo>
                    <a:pt x="78582" y="80962"/>
                  </a:lnTo>
                  <a:lnTo>
                    <a:pt x="61913" y="85725"/>
                  </a:lnTo>
                  <a:lnTo>
                    <a:pt x="38100" y="80962"/>
                  </a:lnTo>
                  <a:lnTo>
                    <a:pt x="0" y="45244"/>
                  </a:lnTo>
                  <a:lnTo>
                    <a:pt x="11907" y="95250"/>
                  </a:lnTo>
                  <a:lnTo>
                    <a:pt x="26194" y="145255"/>
                  </a:lnTo>
                  <a:lnTo>
                    <a:pt x="38100" y="192881"/>
                  </a:lnTo>
                  <a:lnTo>
                    <a:pt x="69057" y="209550"/>
                  </a:lnTo>
                  <a:lnTo>
                    <a:pt x="90488" y="204787"/>
                  </a:lnTo>
                  <a:lnTo>
                    <a:pt x="111919" y="150019"/>
                  </a:lnTo>
                  <a:lnTo>
                    <a:pt x="121444" y="78581"/>
                  </a:lnTo>
                  <a:cubicBezTo>
                    <a:pt x="122238" y="59531"/>
                    <a:pt x="123031" y="40481"/>
                    <a:pt x="123825" y="0"/>
                  </a:cubicBez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a:off x="5967413" y="2166937"/>
              <a:ext cx="447675" cy="311944"/>
            </a:xfrm>
            <a:custGeom>
              <a:avLst/>
              <a:gdLst>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302418 w 438150"/>
                <a:gd name="connsiteY6" fmla="*/ 107156 h 316706"/>
                <a:gd name="connsiteX7" fmla="*/ 280987 w 438150"/>
                <a:gd name="connsiteY7" fmla="*/ 80963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190500 h 316706"/>
                <a:gd name="connsiteX26" fmla="*/ 26193 w 438150"/>
                <a:gd name="connsiteY26" fmla="*/ 228600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5731 w 438150"/>
                <a:gd name="connsiteY31" fmla="*/ 195263 h 316706"/>
                <a:gd name="connsiteX32" fmla="*/ 150018 w 438150"/>
                <a:gd name="connsiteY32" fmla="*/ 195263 h 316706"/>
                <a:gd name="connsiteX33" fmla="*/ 173831 w 438150"/>
                <a:gd name="connsiteY33" fmla="*/ 235744 h 316706"/>
                <a:gd name="connsiteX34" fmla="*/ 180975 w 438150"/>
                <a:gd name="connsiteY34" fmla="*/ 261938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59556 h 316706"/>
                <a:gd name="connsiteX40" fmla="*/ 247650 w 438150"/>
                <a:gd name="connsiteY40" fmla="*/ 235744 h 316706"/>
                <a:gd name="connsiteX41" fmla="*/ 264318 w 438150"/>
                <a:gd name="connsiteY41" fmla="*/ 211931 h 316706"/>
                <a:gd name="connsiteX42" fmla="*/ 276225 w 438150"/>
                <a:gd name="connsiteY42" fmla="*/ 226219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302418 w 438150"/>
                <a:gd name="connsiteY6" fmla="*/ 107156 h 316706"/>
                <a:gd name="connsiteX7" fmla="*/ 280987 w 438150"/>
                <a:gd name="connsiteY7" fmla="*/ 80963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190500 h 316706"/>
                <a:gd name="connsiteX26" fmla="*/ 26193 w 438150"/>
                <a:gd name="connsiteY26" fmla="*/ 228600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5731 w 438150"/>
                <a:gd name="connsiteY31" fmla="*/ 195263 h 316706"/>
                <a:gd name="connsiteX32" fmla="*/ 154781 w 438150"/>
                <a:gd name="connsiteY32" fmla="*/ 219075 h 316706"/>
                <a:gd name="connsiteX33" fmla="*/ 173831 w 438150"/>
                <a:gd name="connsiteY33" fmla="*/ 235744 h 316706"/>
                <a:gd name="connsiteX34" fmla="*/ 180975 w 438150"/>
                <a:gd name="connsiteY34" fmla="*/ 261938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59556 h 316706"/>
                <a:gd name="connsiteX40" fmla="*/ 247650 w 438150"/>
                <a:gd name="connsiteY40" fmla="*/ 235744 h 316706"/>
                <a:gd name="connsiteX41" fmla="*/ 264318 w 438150"/>
                <a:gd name="connsiteY41" fmla="*/ 211931 h 316706"/>
                <a:gd name="connsiteX42" fmla="*/ 276225 w 438150"/>
                <a:gd name="connsiteY42" fmla="*/ 226219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302418 w 438150"/>
                <a:gd name="connsiteY6" fmla="*/ 107156 h 316706"/>
                <a:gd name="connsiteX7" fmla="*/ 280987 w 438150"/>
                <a:gd name="connsiteY7" fmla="*/ 80963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190500 h 316706"/>
                <a:gd name="connsiteX26" fmla="*/ 26193 w 438150"/>
                <a:gd name="connsiteY26" fmla="*/ 228600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8112 w 438150"/>
                <a:gd name="connsiteY31" fmla="*/ 214313 h 316706"/>
                <a:gd name="connsiteX32" fmla="*/ 154781 w 438150"/>
                <a:gd name="connsiteY32" fmla="*/ 219075 h 316706"/>
                <a:gd name="connsiteX33" fmla="*/ 173831 w 438150"/>
                <a:gd name="connsiteY33" fmla="*/ 235744 h 316706"/>
                <a:gd name="connsiteX34" fmla="*/ 180975 w 438150"/>
                <a:gd name="connsiteY34" fmla="*/ 261938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59556 h 316706"/>
                <a:gd name="connsiteX40" fmla="*/ 247650 w 438150"/>
                <a:gd name="connsiteY40" fmla="*/ 235744 h 316706"/>
                <a:gd name="connsiteX41" fmla="*/ 264318 w 438150"/>
                <a:gd name="connsiteY41" fmla="*/ 211931 h 316706"/>
                <a:gd name="connsiteX42" fmla="*/ 276225 w 438150"/>
                <a:gd name="connsiteY42" fmla="*/ 226219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302418 w 438150"/>
                <a:gd name="connsiteY6" fmla="*/ 107156 h 316706"/>
                <a:gd name="connsiteX7" fmla="*/ 280987 w 438150"/>
                <a:gd name="connsiteY7" fmla="*/ 80963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190500 h 316706"/>
                <a:gd name="connsiteX26" fmla="*/ 19050 w 438150"/>
                <a:gd name="connsiteY26" fmla="*/ 238125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8112 w 438150"/>
                <a:gd name="connsiteY31" fmla="*/ 214313 h 316706"/>
                <a:gd name="connsiteX32" fmla="*/ 154781 w 438150"/>
                <a:gd name="connsiteY32" fmla="*/ 219075 h 316706"/>
                <a:gd name="connsiteX33" fmla="*/ 173831 w 438150"/>
                <a:gd name="connsiteY33" fmla="*/ 235744 h 316706"/>
                <a:gd name="connsiteX34" fmla="*/ 180975 w 438150"/>
                <a:gd name="connsiteY34" fmla="*/ 261938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59556 h 316706"/>
                <a:gd name="connsiteX40" fmla="*/ 247650 w 438150"/>
                <a:gd name="connsiteY40" fmla="*/ 235744 h 316706"/>
                <a:gd name="connsiteX41" fmla="*/ 264318 w 438150"/>
                <a:gd name="connsiteY41" fmla="*/ 211931 h 316706"/>
                <a:gd name="connsiteX42" fmla="*/ 276225 w 438150"/>
                <a:gd name="connsiteY42" fmla="*/ 226219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302418 w 438150"/>
                <a:gd name="connsiteY6" fmla="*/ 107156 h 316706"/>
                <a:gd name="connsiteX7" fmla="*/ 280987 w 438150"/>
                <a:gd name="connsiteY7" fmla="*/ 80963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202406 h 316706"/>
                <a:gd name="connsiteX26" fmla="*/ 19050 w 438150"/>
                <a:gd name="connsiteY26" fmla="*/ 238125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8112 w 438150"/>
                <a:gd name="connsiteY31" fmla="*/ 214313 h 316706"/>
                <a:gd name="connsiteX32" fmla="*/ 154781 w 438150"/>
                <a:gd name="connsiteY32" fmla="*/ 219075 h 316706"/>
                <a:gd name="connsiteX33" fmla="*/ 173831 w 438150"/>
                <a:gd name="connsiteY33" fmla="*/ 235744 h 316706"/>
                <a:gd name="connsiteX34" fmla="*/ 180975 w 438150"/>
                <a:gd name="connsiteY34" fmla="*/ 261938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59556 h 316706"/>
                <a:gd name="connsiteX40" fmla="*/ 247650 w 438150"/>
                <a:gd name="connsiteY40" fmla="*/ 235744 h 316706"/>
                <a:gd name="connsiteX41" fmla="*/ 264318 w 438150"/>
                <a:gd name="connsiteY41" fmla="*/ 211931 h 316706"/>
                <a:gd name="connsiteX42" fmla="*/ 276225 w 438150"/>
                <a:gd name="connsiteY42" fmla="*/ 226219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302418 w 438150"/>
                <a:gd name="connsiteY6" fmla="*/ 107156 h 316706"/>
                <a:gd name="connsiteX7" fmla="*/ 280987 w 438150"/>
                <a:gd name="connsiteY7" fmla="*/ 80963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202406 h 316706"/>
                <a:gd name="connsiteX26" fmla="*/ 19050 w 438150"/>
                <a:gd name="connsiteY26" fmla="*/ 238125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8112 w 438150"/>
                <a:gd name="connsiteY31" fmla="*/ 214313 h 316706"/>
                <a:gd name="connsiteX32" fmla="*/ 154781 w 438150"/>
                <a:gd name="connsiteY32" fmla="*/ 219075 h 316706"/>
                <a:gd name="connsiteX33" fmla="*/ 173831 w 438150"/>
                <a:gd name="connsiteY33" fmla="*/ 235744 h 316706"/>
                <a:gd name="connsiteX34" fmla="*/ 176213 w 438150"/>
                <a:gd name="connsiteY34" fmla="*/ 269082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59556 h 316706"/>
                <a:gd name="connsiteX40" fmla="*/ 247650 w 438150"/>
                <a:gd name="connsiteY40" fmla="*/ 235744 h 316706"/>
                <a:gd name="connsiteX41" fmla="*/ 264318 w 438150"/>
                <a:gd name="connsiteY41" fmla="*/ 211931 h 316706"/>
                <a:gd name="connsiteX42" fmla="*/ 276225 w 438150"/>
                <a:gd name="connsiteY42" fmla="*/ 226219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302418 w 438150"/>
                <a:gd name="connsiteY6" fmla="*/ 107156 h 316706"/>
                <a:gd name="connsiteX7" fmla="*/ 280987 w 438150"/>
                <a:gd name="connsiteY7" fmla="*/ 80963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202406 h 316706"/>
                <a:gd name="connsiteX26" fmla="*/ 19050 w 438150"/>
                <a:gd name="connsiteY26" fmla="*/ 238125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8112 w 438150"/>
                <a:gd name="connsiteY31" fmla="*/ 214313 h 316706"/>
                <a:gd name="connsiteX32" fmla="*/ 154781 w 438150"/>
                <a:gd name="connsiteY32" fmla="*/ 219075 h 316706"/>
                <a:gd name="connsiteX33" fmla="*/ 173831 w 438150"/>
                <a:gd name="connsiteY33" fmla="*/ 235744 h 316706"/>
                <a:gd name="connsiteX34" fmla="*/ 176213 w 438150"/>
                <a:gd name="connsiteY34" fmla="*/ 269082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66700 h 316706"/>
                <a:gd name="connsiteX40" fmla="*/ 247650 w 438150"/>
                <a:gd name="connsiteY40" fmla="*/ 235744 h 316706"/>
                <a:gd name="connsiteX41" fmla="*/ 264318 w 438150"/>
                <a:gd name="connsiteY41" fmla="*/ 211931 h 316706"/>
                <a:gd name="connsiteX42" fmla="*/ 276225 w 438150"/>
                <a:gd name="connsiteY42" fmla="*/ 226219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302418 w 438150"/>
                <a:gd name="connsiteY6" fmla="*/ 107156 h 316706"/>
                <a:gd name="connsiteX7" fmla="*/ 280987 w 438150"/>
                <a:gd name="connsiteY7" fmla="*/ 80963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202406 h 316706"/>
                <a:gd name="connsiteX26" fmla="*/ 19050 w 438150"/>
                <a:gd name="connsiteY26" fmla="*/ 238125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8112 w 438150"/>
                <a:gd name="connsiteY31" fmla="*/ 214313 h 316706"/>
                <a:gd name="connsiteX32" fmla="*/ 154781 w 438150"/>
                <a:gd name="connsiteY32" fmla="*/ 219075 h 316706"/>
                <a:gd name="connsiteX33" fmla="*/ 173831 w 438150"/>
                <a:gd name="connsiteY33" fmla="*/ 235744 h 316706"/>
                <a:gd name="connsiteX34" fmla="*/ 176213 w 438150"/>
                <a:gd name="connsiteY34" fmla="*/ 269082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66700 h 316706"/>
                <a:gd name="connsiteX40" fmla="*/ 247650 w 438150"/>
                <a:gd name="connsiteY40" fmla="*/ 235744 h 316706"/>
                <a:gd name="connsiteX41" fmla="*/ 264318 w 438150"/>
                <a:gd name="connsiteY41" fmla="*/ 211931 h 316706"/>
                <a:gd name="connsiteX42" fmla="*/ 271463 w 438150"/>
                <a:gd name="connsiteY42" fmla="*/ 235744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292893 w 438150"/>
                <a:gd name="connsiteY6" fmla="*/ 102393 h 316706"/>
                <a:gd name="connsiteX7" fmla="*/ 280987 w 438150"/>
                <a:gd name="connsiteY7" fmla="*/ 80963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202406 h 316706"/>
                <a:gd name="connsiteX26" fmla="*/ 19050 w 438150"/>
                <a:gd name="connsiteY26" fmla="*/ 238125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8112 w 438150"/>
                <a:gd name="connsiteY31" fmla="*/ 214313 h 316706"/>
                <a:gd name="connsiteX32" fmla="*/ 154781 w 438150"/>
                <a:gd name="connsiteY32" fmla="*/ 219075 h 316706"/>
                <a:gd name="connsiteX33" fmla="*/ 173831 w 438150"/>
                <a:gd name="connsiteY33" fmla="*/ 235744 h 316706"/>
                <a:gd name="connsiteX34" fmla="*/ 176213 w 438150"/>
                <a:gd name="connsiteY34" fmla="*/ 269082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66700 h 316706"/>
                <a:gd name="connsiteX40" fmla="*/ 247650 w 438150"/>
                <a:gd name="connsiteY40" fmla="*/ 235744 h 316706"/>
                <a:gd name="connsiteX41" fmla="*/ 264318 w 438150"/>
                <a:gd name="connsiteY41" fmla="*/ 211931 h 316706"/>
                <a:gd name="connsiteX42" fmla="*/ 271463 w 438150"/>
                <a:gd name="connsiteY42" fmla="*/ 235744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292893 w 438150"/>
                <a:gd name="connsiteY6" fmla="*/ 102393 h 316706"/>
                <a:gd name="connsiteX7" fmla="*/ 280987 w 438150"/>
                <a:gd name="connsiteY7" fmla="*/ 66676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202406 h 316706"/>
                <a:gd name="connsiteX26" fmla="*/ 19050 w 438150"/>
                <a:gd name="connsiteY26" fmla="*/ 238125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8112 w 438150"/>
                <a:gd name="connsiteY31" fmla="*/ 214313 h 316706"/>
                <a:gd name="connsiteX32" fmla="*/ 154781 w 438150"/>
                <a:gd name="connsiteY32" fmla="*/ 219075 h 316706"/>
                <a:gd name="connsiteX33" fmla="*/ 173831 w 438150"/>
                <a:gd name="connsiteY33" fmla="*/ 235744 h 316706"/>
                <a:gd name="connsiteX34" fmla="*/ 176213 w 438150"/>
                <a:gd name="connsiteY34" fmla="*/ 269082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66700 h 316706"/>
                <a:gd name="connsiteX40" fmla="*/ 247650 w 438150"/>
                <a:gd name="connsiteY40" fmla="*/ 235744 h 316706"/>
                <a:gd name="connsiteX41" fmla="*/ 264318 w 438150"/>
                <a:gd name="connsiteY41" fmla="*/ 211931 h 316706"/>
                <a:gd name="connsiteX42" fmla="*/ 271463 w 438150"/>
                <a:gd name="connsiteY42" fmla="*/ 235744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38150"/>
                <a:gd name="connsiteY0" fmla="*/ 0 h 316706"/>
                <a:gd name="connsiteX1" fmla="*/ 419100 w 438150"/>
                <a:gd name="connsiteY1" fmla="*/ 11906 h 316706"/>
                <a:gd name="connsiteX2" fmla="*/ 369093 w 438150"/>
                <a:gd name="connsiteY2" fmla="*/ 16669 h 316706"/>
                <a:gd name="connsiteX3" fmla="*/ 352425 w 438150"/>
                <a:gd name="connsiteY3" fmla="*/ 33338 h 316706"/>
                <a:gd name="connsiteX4" fmla="*/ 340518 w 438150"/>
                <a:gd name="connsiteY4" fmla="*/ 73819 h 316706"/>
                <a:gd name="connsiteX5" fmla="*/ 323850 w 438150"/>
                <a:gd name="connsiteY5" fmla="*/ 107156 h 316706"/>
                <a:gd name="connsiteX6" fmla="*/ 297656 w 438150"/>
                <a:gd name="connsiteY6" fmla="*/ 92868 h 316706"/>
                <a:gd name="connsiteX7" fmla="*/ 280987 w 438150"/>
                <a:gd name="connsiteY7" fmla="*/ 66676 h 316706"/>
                <a:gd name="connsiteX8" fmla="*/ 266700 w 438150"/>
                <a:gd name="connsiteY8" fmla="*/ 57150 h 316706"/>
                <a:gd name="connsiteX9" fmla="*/ 257175 w 438150"/>
                <a:gd name="connsiteY9" fmla="*/ 57150 h 316706"/>
                <a:gd name="connsiteX10" fmla="*/ 247650 w 438150"/>
                <a:gd name="connsiteY10" fmla="*/ 85725 h 316706"/>
                <a:gd name="connsiteX11" fmla="*/ 240506 w 438150"/>
                <a:gd name="connsiteY11" fmla="*/ 140494 h 316706"/>
                <a:gd name="connsiteX12" fmla="*/ 230981 w 438150"/>
                <a:gd name="connsiteY12" fmla="*/ 176213 h 316706"/>
                <a:gd name="connsiteX13" fmla="*/ 221456 w 438150"/>
                <a:gd name="connsiteY13" fmla="*/ 192881 h 316706"/>
                <a:gd name="connsiteX14" fmla="*/ 204787 w 438150"/>
                <a:gd name="connsiteY14" fmla="*/ 192881 h 316706"/>
                <a:gd name="connsiteX15" fmla="*/ 171450 w 438150"/>
                <a:gd name="connsiteY15" fmla="*/ 161925 h 316706"/>
                <a:gd name="connsiteX16" fmla="*/ 145256 w 438150"/>
                <a:gd name="connsiteY16" fmla="*/ 142875 h 316706"/>
                <a:gd name="connsiteX17" fmla="*/ 126206 w 438150"/>
                <a:gd name="connsiteY17" fmla="*/ 138113 h 316706"/>
                <a:gd name="connsiteX18" fmla="*/ 119062 w 438150"/>
                <a:gd name="connsiteY18" fmla="*/ 111919 h 316706"/>
                <a:gd name="connsiteX19" fmla="*/ 92868 w 438150"/>
                <a:gd name="connsiteY19" fmla="*/ 126206 h 316706"/>
                <a:gd name="connsiteX20" fmla="*/ 66675 w 438150"/>
                <a:gd name="connsiteY20" fmla="*/ 114300 h 316706"/>
                <a:gd name="connsiteX21" fmla="*/ 40481 w 438150"/>
                <a:gd name="connsiteY21" fmla="*/ 100013 h 316706"/>
                <a:gd name="connsiteX22" fmla="*/ 7143 w 438150"/>
                <a:gd name="connsiteY22" fmla="*/ 45244 h 316706"/>
                <a:gd name="connsiteX23" fmla="*/ 7143 w 438150"/>
                <a:gd name="connsiteY23" fmla="*/ 107156 h 316706"/>
                <a:gd name="connsiteX24" fmla="*/ 4762 w 438150"/>
                <a:gd name="connsiteY24" fmla="*/ 161925 h 316706"/>
                <a:gd name="connsiteX25" fmla="*/ 0 w 438150"/>
                <a:gd name="connsiteY25" fmla="*/ 202406 h 316706"/>
                <a:gd name="connsiteX26" fmla="*/ 19050 w 438150"/>
                <a:gd name="connsiteY26" fmla="*/ 238125 h 316706"/>
                <a:gd name="connsiteX27" fmla="*/ 50006 w 438150"/>
                <a:gd name="connsiteY27" fmla="*/ 252413 h 316706"/>
                <a:gd name="connsiteX28" fmla="*/ 71437 w 438150"/>
                <a:gd name="connsiteY28" fmla="*/ 261938 h 316706"/>
                <a:gd name="connsiteX29" fmla="*/ 97631 w 438150"/>
                <a:gd name="connsiteY29" fmla="*/ 247650 h 316706"/>
                <a:gd name="connsiteX30" fmla="*/ 128587 w 438150"/>
                <a:gd name="connsiteY30" fmla="*/ 209550 h 316706"/>
                <a:gd name="connsiteX31" fmla="*/ 138112 w 438150"/>
                <a:gd name="connsiteY31" fmla="*/ 214313 h 316706"/>
                <a:gd name="connsiteX32" fmla="*/ 154781 w 438150"/>
                <a:gd name="connsiteY32" fmla="*/ 219075 h 316706"/>
                <a:gd name="connsiteX33" fmla="*/ 173831 w 438150"/>
                <a:gd name="connsiteY33" fmla="*/ 235744 h 316706"/>
                <a:gd name="connsiteX34" fmla="*/ 176213 w 438150"/>
                <a:gd name="connsiteY34" fmla="*/ 269082 h 316706"/>
                <a:gd name="connsiteX35" fmla="*/ 183356 w 438150"/>
                <a:gd name="connsiteY35" fmla="*/ 297656 h 316706"/>
                <a:gd name="connsiteX36" fmla="*/ 195262 w 438150"/>
                <a:gd name="connsiteY36" fmla="*/ 314325 h 316706"/>
                <a:gd name="connsiteX37" fmla="*/ 211931 w 438150"/>
                <a:gd name="connsiteY37" fmla="*/ 316706 h 316706"/>
                <a:gd name="connsiteX38" fmla="*/ 221456 w 438150"/>
                <a:gd name="connsiteY38" fmla="*/ 290513 h 316706"/>
                <a:gd name="connsiteX39" fmla="*/ 228600 w 438150"/>
                <a:gd name="connsiteY39" fmla="*/ 266700 h 316706"/>
                <a:gd name="connsiteX40" fmla="*/ 247650 w 438150"/>
                <a:gd name="connsiteY40" fmla="*/ 235744 h 316706"/>
                <a:gd name="connsiteX41" fmla="*/ 264318 w 438150"/>
                <a:gd name="connsiteY41" fmla="*/ 211931 h 316706"/>
                <a:gd name="connsiteX42" fmla="*/ 271463 w 438150"/>
                <a:gd name="connsiteY42" fmla="*/ 235744 h 316706"/>
                <a:gd name="connsiteX43" fmla="*/ 285750 w 438150"/>
                <a:gd name="connsiteY43" fmla="*/ 266700 h 316706"/>
                <a:gd name="connsiteX44" fmla="*/ 300037 w 438150"/>
                <a:gd name="connsiteY44" fmla="*/ 300038 h 316706"/>
                <a:gd name="connsiteX45" fmla="*/ 314325 w 438150"/>
                <a:gd name="connsiteY45" fmla="*/ 307181 h 316706"/>
                <a:gd name="connsiteX46" fmla="*/ 338137 w 438150"/>
                <a:gd name="connsiteY46" fmla="*/ 300038 h 316706"/>
                <a:gd name="connsiteX47" fmla="*/ 347662 w 438150"/>
                <a:gd name="connsiteY47" fmla="*/ 254794 h 316706"/>
                <a:gd name="connsiteX48" fmla="*/ 354806 w 438150"/>
                <a:gd name="connsiteY48" fmla="*/ 197644 h 316706"/>
                <a:gd name="connsiteX49" fmla="*/ 357187 w 438150"/>
                <a:gd name="connsiteY49" fmla="*/ 147638 h 316706"/>
                <a:gd name="connsiteX50" fmla="*/ 359568 w 438150"/>
                <a:gd name="connsiteY50" fmla="*/ 107156 h 316706"/>
                <a:gd name="connsiteX51" fmla="*/ 369093 w 438150"/>
                <a:gd name="connsiteY51" fmla="*/ 80963 h 316706"/>
                <a:gd name="connsiteX52" fmla="*/ 369093 w 438150"/>
                <a:gd name="connsiteY52" fmla="*/ 80963 h 316706"/>
                <a:gd name="connsiteX53" fmla="*/ 419100 w 438150"/>
                <a:gd name="connsiteY53" fmla="*/ 78581 h 316706"/>
                <a:gd name="connsiteX54" fmla="*/ 435768 w 438150"/>
                <a:gd name="connsiteY54" fmla="*/ 57150 h 316706"/>
                <a:gd name="connsiteX55" fmla="*/ 438150 w 438150"/>
                <a:gd name="connsiteY55" fmla="*/ 0 h 316706"/>
                <a:gd name="connsiteX0" fmla="*/ 438150 w 445333"/>
                <a:gd name="connsiteY0" fmla="*/ 0 h 316706"/>
                <a:gd name="connsiteX1" fmla="*/ 419100 w 445333"/>
                <a:gd name="connsiteY1" fmla="*/ 11906 h 316706"/>
                <a:gd name="connsiteX2" fmla="*/ 369093 w 445333"/>
                <a:gd name="connsiteY2" fmla="*/ 16669 h 316706"/>
                <a:gd name="connsiteX3" fmla="*/ 352425 w 445333"/>
                <a:gd name="connsiteY3" fmla="*/ 33338 h 316706"/>
                <a:gd name="connsiteX4" fmla="*/ 340518 w 445333"/>
                <a:gd name="connsiteY4" fmla="*/ 73819 h 316706"/>
                <a:gd name="connsiteX5" fmla="*/ 323850 w 445333"/>
                <a:gd name="connsiteY5" fmla="*/ 107156 h 316706"/>
                <a:gd name="connsiteX6" fmla="*/ 297656 w 445333"/>
                <a:gd name="connsiteY6" fmla="*/ 92868 h 316706"/>
                <a:gd name="connsiteX7" fmla="*/ 280987 w 445333"/>
                <a:gd name="connsiteY7" fmla="*/ 66676 h 316706"/>
                <a:gd name="connsiteX8" fmla="*/ 266700 w 445333"/>
                <a:gd name="connsiteY8" fmla="*/ 57150 h 316706"/>
                <a:gd name="connsiteX9" fmla="*/ 257175 w 445333"/>
                <a:gd name="connsiteY9" fmla="*/ 57150 h 316706"/>
                <a:gd name="connsiteX10" fmla="*/ 247650 w 445333"/>
                <a:gd name="connsiteY10" fmla="*/ 85725 h 316706"/>
                <a:gd name="connsiteX11" fmla="*/ 240506 w 445333"/>
                <a:gd name="connsiteY11" fmla="*/ 140494 h 316706"/>
                <a:gd name="connsiteX12" fmla="*/ 230981 w 445333"/>
                <a:gd name="connsiteY12" fmla="*/ 176213 h 316706"/>
                <a:gd name="connsiteX13" fmla="*/ 221456 w 445333"/>
                <a:gd name="connsiteY13" fmla="*/ 192881 h 316706"/>
                <a:gd name="connsiteX14" fmla="*/ 204787 w 445333"/>
                <a:gd name="connsiteY14" fmla="*/ 192881 h 316706"/>
                <a:gd name="connsiteX15" fmla="*/ 171450 w 445333"/>
                <a:gd name="connsiteY15" fmla="*/ 161925 h 316706"/>
                <a:gd name="connsiteX16" fmla="*/ 145256 w 445333"/>
                <a:gd name="connsiteY16" fmla="*/ 142875 h 316706"/>
                <a:gd name="connsiteX17" fmla="*/ 126206 w 445333"/>
                <a:gd name="connsiteY17" fmla="*/ 138113 h 316706"/>
                <a:gd name="connsiteX18" fmla="*/ 119062 w 445333"/>
                <a:gd name="connsiteY18" fmla="*/ 111919 h 316706"/>
                <a:gd name="connsiteX19" fmla="*/ 92868 w 445333"/>
                <a:gd name="connsiteY19" fmla="*/ 126206 h 316706"/>
                <a:gd name="connsiteX20" fmla="*/ 66675 w 445333"/>
                <a:gd name="connsiteY20" fmla="*/ 114300 h 316706"/>
                <a:gd name="connsiteX21" fmla="*/ 40481 w 445333"/>
                <a:gd name="connsiteY21" fmla="*/ 100013 h 316706"/>
                <a:gd name="connsiteX22" fmla="*/ 7143 w 445333"/>
                <a:gd name="connsiteY22" fmla="*/ 45244 h 316706"/>
                <a:gd name="connsiteX23" fmla="*/ 7143 w 445333"/>
                <a:gd name="connsiteY23" fmla="*/ 107156 h 316706"/>
                <a:gd name="connsiteX24" fmla="*/ 4762 w 445333"/>
                <a:gd name="connsiteY24" fmla="*/ 161925 h 316706"/>
                <a:gd name="connsiteX25" fmla="*/ 0 w 445333"/>
                <a:gd name="connsiteY25" fmla="*/ 202406 h 316706"/>
                <a:gd name="connsiteX26" fmla="*/ 19050 w 445333"/>
                <a:gd name="connsiteY26" fmla="*/ 238125 h 316706"/>
                <a:gd name="connsiteX27" fmla="*/ 50006 w 445333"/>
                <a:gd name="connsiteY27" fmla="*/ 252413 h 316706"/>
                <a:gd name="connsiteX28" fmla="*/ 71437 w 445333"/>
                <a:gd name="connsiteY28" fmla="*/ 261938 h 316706"/>
                <a:gd name="connsiteX29" fmla="*/ 97631 w 445333"/>
                <a:gd name="connsiteY29" fmla="*/ 247650 h 316706"/>
                <a:gd name="connsiteX30" fmla="*/ 128587 w 445333"/>
                <a:gd name="connsiteY30" fmla="*/ 209550 h 316706"/>
                <a:gd name="connsiteX31" fmla="*/ 138112 w 445333"/>
                <a:gd name="connsiteY31" fmla="*/ 214313 h 316706"/>
                <a:gd name="connsiteX32" fmla="*/ 154781 w 445333"/>
                <a:gd name="connsiteY32" fmla="*/ 219075 h 316706"/>
                <a:gd name="connsiteX33" fmla="*/ 173831 w 445333"/>
                <a:gd name="connsiteY33" fmla="*/ 235744 h 316706"/>
                <a:gd name="connsiteX34" fmla="*/ 176213 w 445333"/>
                <a:gd name="connsiteY34" fmla="*/ 269082 h 316706"/>
                <a:gd name="connsiteX35" fmla="*/ 183356 w 445333"/>
                <a:gd name="connsiteY35" fmla="*/ 297656 h 316706"/>
                <a:gd name="connsiteX36" fmla="*/ 195262 w 445333"/>
                <a:gd name="connsiteY36" fmla="*/ 314325 h 316706"/>
                <a:gd name="connsiteX37" fmla="*/ 211931 w 445333"/>
                <a:gd name="connsiteY37" fmla="*/ 316706 h 316706"/>
                <a:gd name="connsiteX38" fmla="*/ 221456 w 445333"/>
                <a:gd name="connsiteY38" fmla="*/ 290513 h 316706"/>
                <a:gd name="connsiteX39" fmla="*/ 228600 w 445333"/>
                <a:gd name="connsiteY39" fmla="*/ 266700 h 316706"/>
                <a:gd name="connsiteX40" fmla="*/ 247650 w 445333"/>
                <a:gd name="connsiteY40" fmla="*/ 235744 h 316706"/>
                <a:gd name="connsiteX41" fmla="*/ 264318 w 445333"/>
                <a:gd name="connsiteY41" fmla="*/ 211931 h 316706"/>
                <a:gd name="connsiteX42" fmla="*/ 271463 w 445333"/>
                <a:gd name="connsiteY42" fmla="*/ 235744 h 316706"/>
                <a:gd name="connsiteX43" fmla="*/ 285750 w 445333"/>
                <a:gd name="connsiteY43" fmla="*/ 266700 h 316706"/>
                <a:gd name="connsiteX44" fmla="*/ 300037 w 445333"/>
                <a:gd name="connsiteY44" fmla="*/ 300038 h 316706"/>
                <a:gd name="connsiteX45" fmla="*/ 314325 w 445333"/>
                <a:gd name="connsiteY45" fmla="*/ 307181 h 316706"/>
                <a:gd name="connsiteX46" fmla="*/ 338137 w 445333"/>
                <a:gd name="connsiteY46" fmla="*/ 300038 h 316706"/>
                <a:gd name="connsiteX47" fmla="*/ 347662 w 445333"/>
                <a:gd name="connsiteY47" fmla="*/ 254794 h 316706"/>
                <a:gd name="connsiteX48" fmla="*/ 354806 w 445333"/>
                <a:gd name="connsiteY48" fmla="*/ 197644 h 316706"/>
                <a:gd name="connsiteX49" fmla="*/ 357187 w 445333"/>
                <a:gd name="connsiteY49" fmla="*/ 147638 h 316706"/>
                <a:gd name="connsiteX50" fmla="*/ 359568 w 445333"/>
                <a:gd name="connsiteY50" fmla="*/ 107156 h 316706"/>
                <a:gd name="connsiteX51" fmla="*/ 369093 w 445333"/>
                <a:gd name="connsiteY51" fmla="*/ 80963 h 316706"/>
                <a:gd name="connsiteX52" fmla="*/ 369093 w 445333"/>
                <a:gd name="connsiteY52" fmla="*/ 80963 h 316706"/>
                <a:gd name="connsiteX53" fmla="*/ 419100 w 445333"/>
                <a:gd name="connsiteY53" fmla="*/ 78581 h 316706"/>
                <a:gd name="connsiteX54" fmla="*/ 435768 w 445333"/>
                <a:gd name="connsiteY54" fmla="*/ 57150 h 316706"/>
                <a:gd name="connsiteX55" fmla="*/ 445293 w 445333"/>
                <a:gd name="connsiteY55" fmla="*/ 30956 h 316706"/>
                <a:gd name="connsiteX56" fmla="*/ 438150 w 445333"/>
                <a:gd name="connsiteY56" fmla="*/ 0 h 316706"/>
                <a:gd name="connsiteX0" fmla="*/ 447675 w 447675"/>
                <a:gd name="connsiteY0" fmla="*/ 0 h 311944"/>
                <a:gd name="connsiteX1" fmla="*/ 419100 w 447675"/>
                <a:gd name="connsiteY1" fmla="*/ 7144 h 311944"/>
                <a:gd name="connsiteX2" fmla="*/ 369093 w 447675"/>
                <a:gd name="connsiteY2" fmla="*/ 11907 h 311944"/>
                <a:gd name="connsiteX3" fmla="*/ 352425 w 447675"/>
                <a:gd name="connsiteY3" fmla="*/ 28576 h 311944"/>
                <a:gd name="connsiteX4" fmla="*/ 340518 w 447675"/>
                <a:gd name="connsiteY4" fmla="*/ 69057 h 311944"/>
                <a:gd name="connsiteX5" fmla="*/ 323850 w 447675"/>
                <a:gd name="connsiteY5" fmla="*/ 102394 h 311944"/>
                <a:gd name="connsiteX6" fmla="*/ 297656 w 447675"/>
                <a:gd name="connsiteY6" fmla="*/ 88106 h 311944"/>
                <a:gd name="connsiteX7" fmla="*/ 280987 w 447675"/>
                <a:gd name="connsiteY7" fmla="*/ 61914 h 311944"/>
                <a:gd name="connsiteX8" fmla="*/ 266700 w 447675"/>
                <a:gd name="connsiteY8" fmla="*/ 52388 h 311944"/>
                <a:gd name="connsiteX9" fmla="*/ 257175 w 447675"/>
                <a:gd name="connsiteY9" fmla="*/ 52388 h 311944"/>
                <a:gd name="connsiteX10" fmla="*/ 247650 w 447675"/>
                <a:gd name="connsiteY10" fmla="*/ 80963 h 311944"/>
                <a:gd name="connsiteX11" fmla="*/ 240506 w 447675"/>
                <a:gd name="connsiteY11" fmla="*/ 135732 h 311944"/>
                <a:gd name="connsiteX12" fmla="*/ 230981 w 447675"/>
                <a:gd name="connsiteY12" fmla="*/ 171451 h 311944"/>
                <a:gd name="connsiteX13" fmla="*/ 221456 w 447675"/>
                <a:gd name="connsiteY13" fmla="*/ 188119 h 311944"/>
                <a:gd name="connsiteX14" fmla="*/ 204787 w 447675"/>
                <a:gd name="connsiteY14" fmla="*/ 188119 h 311944"/>
                <a:gd name="connsiteX15" fmla="*/ 171450 w 447675"/>
                <a:gd name="connsiteY15" fmla="*/ 157163 h 311944"/>
                <a:gd name="connsiteX16" fmla="*/ 145256 w 447675"/>
                <a:gd name="connsiteY16" fmla="*/ 138113 h 311944"/>
                <a:gd name="connsiteX17" fmla="*/ 126206 w 447675"/>
                <a:gd name="connsiteY17" fmla="*/ 133351 h 311944"/>
                <a:gd name="connsiteX18" fmla="*/ 119062 w 447675"/>
                <a:gd name="connsiteY18" fmla="*/ 107157 h 311944"/>
                <a:gd name="connsiteX19" fmla="*/ 92868 w 447675"/>
                <a:gd name="connsiteY19" fmla="*/ 121444 h 311944"/>
                <a:gd name="connsiteX20" fmla="*/ 66675 w 447675"/>
                <a:gd name="connsiteY20" fmla="*/ 109538 h 311944"/>
                <a:gd name="connsiteX21" fmla="*/ 40481 w 447675"/>
                <a:gd name="connsiteY21" fmla="*/ 95251 h 311944"/>
                <a:gd name="connsiteX22" fmla="*/ 7143 w 447675"/>
                <a:gd name="connsiteY22" fmla="*/ 40482 h 311944"/>
                <a:gd name="connsiteX23" fmla="*/ 7143 w 447675"/>
                <a:gd name="connsiteY23" fmla="*/ 102394 h 311944"/>
                <a:gd name="connsiteX24" fmla="*/ 4762 w 447675"/>
                <a:gd name="connsiteY24" fmla="*/ 157163 h 311944"/>
                <a:gd name="connsiteX25" fmla="*/ 0 w 447675"/>
                <a:gd name="connsiteY25" fmla="*/ 197644 h 311944"/>
                <a:gd name="connsiteX26" fmla="*/ 19050 w 447675"/>
                <a:gd name="connsiteY26" fmla="*/ 233363 h 311944"/>
                <a:gd name="connsiteX27" fmla="*/ 50006 w 447675"/>
                <a:gd name="connsiteY27" fmla="*/ 247651 h 311944"/>
                <a:gd name="connsiteX28" fmla="*/ 71437 w 447675"/>
                <a:gd name="connsiteY28" fmla="*/ 257176 h 311944"/>
                <a:gd name="connsiteX29" fmla="*/ 97631 w 447675"/>
                <a:gd name="connsiteY29" fmla="*/ 242888 h 311944"/>
                <a:gd name="connsiteX30" fmla="*/ 128587 w 447675"/>
                <a:gd name="connsiteY30" fmla="*/ 204788 h 311944"/>
                <a:gd name="connsiteX31" fmla="*/ 138112 w 447675"/>
                <a:gd name="connsiteY31" fmla="*/ 209551 h 311944"/>
                <a:gd name="connsiteX32" fmla="*/ 154781 w 447675"/>
                <a:gd name="connsiteY32" fmla="*/ 214313 h 311944"/>
                <a:gd name="connsiteX33" fmla="*/ 173831 w 447675"/>
                <a:gd name="connsiteY33" fmla="*/ 230982 h 311944"/>
                <a:gd name="connsiteX34" fmla="*/ 176213 w 447675"/>
                <a:gd name="connsiteY34" fmla="*/ 264320 h 311944"/>
                <a:gd name="connsiteX35" fmla="*/ 183356 w 447675"/>
                <a:gd name="connsiteY35" fmla="*/ 292894 h 311944"/>
                <a:gd name="connsiteX36" fmla="*/ 195262 w 447675"/>
                <a:gd name="connsiteY36" fmla="*/ 309563 h 311944"/>
                <a:gd name="connsiteX37" fmla="*/ 211931 w 447675"/>
                <a:gd name="connsiteY37" fmla="*/ 311944 h 311944"/>
                <a:gd name="connsiteX38" fmla="*/ 221456 w 447675"/>
                <a:gd name="connsiteY38" fmla="*/ 285751 h 311944"/>
                <a:gd name="connsiteX39" fmla="*/ 228600 w 447675"/>
                <a:gd name="connsiteY39" fmla="*/ 261938 h 311944"/>
                <a:gd name="connsiteX40" fmla="*/ 247650 w 447675"/>
                <a:gd name="connsiteY40" fmla="*/ 230982 h 311944"/>
                <a:gd name="connsiteX41" fmla="*/ 264318 w 447675"/>
                <a:gd name="connsiteY41" fmla="*/ 207169 h 311944"/>
                <a:gd name="connsiteX42" fmla="*/ 271463 w 447675"/>
                <a:gd name="connsiteY42" fmla="*/ 230982 h 311944"/>
                <a:gd name="connsiteX43" fmla="*/ 285750 w 447675"/>
                <a:gd name="connsiteY43" fmla="*/ 261938 h 311944"/>
                <a:gd name="connsiteX44" fmla="*/ 300037 w 447675"/>
                <a:gd name="connsiteY44" fmla="*/ 295276 h 311944"/>
                <a:gd name="connsiteX45" fmla="*/ 314325 w 447675"/>
                <a:gd name="connsiteY45" fmla="*/ 302419 h 311944"/>
                <a:gd name="connsiteX46" fmla="*/ 338137 w 447675"/>
                <a:gd name="connsiteY46" fmla="*/ 295276 h 311944"/>
                <a:gd name="connsiteX47" fmla="*/ 347662 w 447675"/>
                <a:gd name="connsiteY47" fmla="*/ 250032 h 311944"/>
                <a:gd name="connsiteX48" fmla="*/ 354806 w 447675"/>
                <a:gd name="connsiteY48" fmla="*/ 192882 h 311944"/>
                <a:gd name="connsiteX49" fmla="*/ 357187 w 447675"/>
                <a:gd name="connsiteY49" fmla="*/ 142876 h 311944"/>
                <a:gd name="connsiteX50" fmla="*/ 359568 w 447675"/>
                <a:gd name="connsiteY50" fmla="*/ 102394 h 311944"/>
                <a:gd name="connsiteX51" fmla="*/ 369093 w 447675"/>
                <a:gd name="connsiteY51" fmla="*/ 76201 h 311944"/>
                <a:gd name="connsiteX52" fmla="*/ 369093 w 447675"/>
                <a:gd name="connsiteY52" fmla="*/ 76201 h 311944"/>
                <a:gd name="connsiteX53" fmla="*/ 419100 w 447675"/>
                <a:gd name="connsiteY53" fmla="*/ 73819 h 311944"/>
                <a:gd name="connsiteX54" fmla="*/ 435768 w 447675"/>
                <a:gd name="connsiteY54" fmla="*/ 52388 h 311944"/>
                <a:gd name="connsiteX55" fmla="*/ 445293 w 447675"/>
                <a:gd name="connsiteY55" fmla="*/ 26194 h 311944"/>
                <a:gd name="connsiteX56" fmla="*/ 447675 w 447675"/>
                <a:gd name="connsiteY56" fmla="*/ 0 h 311944"/>
                <a:gd name="connsiteX0" fmla="*/ 447675 w 447675"/>
                <a:gd name="connsiteY0" fmla="*/ 0 h 311944"/>
                <a:gd name="connsiteX1" fmla="*/ 419100 w 447675"/>
                <a:gd name="connsiteY1" fmla="*/ 7144 h 311944"/>
                <a:gd name="connsiteX2" fmla="*/ 390525 w 447675"/>
                <a:gd name="connsiteY2" fmla="*/ 7144 h 311944"/>
                <a:gd name="connsiteX3" fmla="*/ 369093 w 447675"/>
                <a:gd name="connsiteY3" fmla="*/ 11907 h 311944"/>
                <a:gd name="connsiteX4" fmla="*/ 352425 w 447675"/>
                <a:gd name="connsiteY4" fmla="*/ 28576 h 311944"/>
                <a:gd name="connsiteX5" fmla="*/ 340518 w 447675"/>
                <a:gd name="connsiteY5" fmla="*/ 69057 h 311944"/>
                <a:gd name="connsiteX6" fmla="*/ 323850 w 447675"/>
                <a:gd name="connsiteY6" fmla="*/ 102394 h 311944"/>
                <a:gd name="connsiteX7" fmla="*/ 297656 w 447675"/>
                <a:gd name="connsiteY7" fmla="*/ 88106 h 311944"/>
                <a:gd name="connsiteX8" fmla="*/ 280987 w 447675"/>
                <a:gd name="connsiteY8" fmla="*/ 61914 h 311944"/>
                <a:gd name="connsiteX9" fmla="*/ 266700 w 447675"/>
                <a:gd name="connsiteY9" fmla="*/ 52388 h 311944"/>
                <a:gd name="connsiteX10" fmla="*/ 257175 w 447675"/>
                <a:gd name="connsiteY10" fmla="*/ 52388 h 311944"/>
                <a:gd name="connsiteX11" fmla="*/ 247650 w 447675"/>
                <a:gd name="connsiteY11" fmla="*/ 80963 h 311944"/>
                <a:gd name="connsiteX12" fmla="*/ 240506 w 447675"/>
                <a:gd name="connsiteY12" fmla="*/ 135732 h 311944"/>
                <a:gd name="connsiteX13" fmla="*/ 230981 w 447675"/>
                <a:gd name="connsiteY13" fmla="*/ 171451 h 311944"/>
                <a:gd name="connsiteX14" fmla="*/ 221456 w 447675"/>
                <a:gd name="connsiteY14" fmla="*/ 188119 h 311944"/>
                <a:gd name="connsiteX15" fmla="*/ 204787 w 447675"/>
                <a:gd name="connsiteY15" fmla="*/ 188119 h 311944"/>
                <a:gd name="connsiteX16" fmla="*/ 171450 w 447675"/>
                <a:gd name="connsiteY16" fmla="*/ 157163 h 311944"/>
                <a:gd name="connsiteX17" fmla="*/ 145256 w 447675"/>
                <a:gd name="connsiteY17" fmla="*/ 138113 h 311944"/>
                <a:gd name="connsiteX18" fmla="*/ 126206 w 447675"/>
                <a:gd name="connsiteY18" fmla="*/ 133351 h 311944"/>
                <a:gd name="connsiteX19" fmla="*/ 119062 w 447675"/>
                <a:gd name="connsiteY19" fmla="*/ 107157 h 311944"/>
                <a:gd name="connsiteX20" fmla="*/ 92868 w 447675"/>
                <a:gd name="connsiteY20" fmla="*/ 121444 h 311944"/>
                <a:gd name="connsiteX21" fmla="*/ 66675 w 447675"/>
                <a:gd name="connsiteY21" fmla="*/ 109538 h 311944"/>
                <a:gd name="connsiteX22" fmla="*/ 40481 w 447675"/>
                <a:gd name="connsiteY22" fmla="*/ 95251 h 311944"/>
                <a:gd name="connsiteX23" fmla="*/ 7143 w 447675"/>
                <a:gd name="connsiteY23" fmla="*/ 40482 h 311944"/>
                <a:gd name="connsiteX24" fmla="*/ 7143 w 447675"/>
                <a:gd name="connsiteY24" fmla="*/ 102394 h 311944"/>
                <a:gd name="connsiteX25" fmla="*/ 4762 w 447675"/>
                <a:gd name="connsiteY25" fmla="*/ 157163 h 311944"/>
                <a:gd name="connsiteX26" fmla="*/ 0 w 447675"/>
                <a:gd name="connsiteY26" fmla="*/ 197644 h 311944"/>
                <a:gd name="connsiteX27" fmla="*/ 19050 w 447675"/>
                <a:gd name="connsiteY27" fmla="*/ 233363 h 311944"/>
                <a:gd name="connsiteX28" fmla="*/ 50006 w 447675"/>
                <a:gd name="connsiteY28" fmla="*/ 247651 h 311944"/>
                <a:gd name="connsiteX29" fmla="*/ 71437 w 447675"/>
                <a:gd name="connsiteY29" fmla="*/ 257176 h 311944"/>
                <a:gd name="connsiteX30" fmla="*/ 97631 w 447675"/>
                <a:gd name="connsiteY30" fmla="*/ 242888 h 311944"/>
                <a:gd name="connsiteX31" fmla="*/ 128587 w 447675"/>
                <a:gd name="connsiteY31" fmla="*/ 204788 h 311944"/>
                <a:gd name="connsiteX32" fmla="*/ 138112 w 447675"/>
                <a:gd name="connsiteY32" fmla="*/ 209551 h 311944"/>
                <a:gd name="connsiteX33" fmla="*/ 154781 w 447675"/>
                <a:gd name="connsiteY33" fmla="*/ 214313 h 311944"/>
                <a:gd name="connsiteX34" fmla="*/ 173831 w 447675"/>
                <a:gd name="connsiteY34" fmla="*/ 230982 h 311944"/>
                <a:gd name="connsiteX35" fmla="*/ 176213 w 447675"/>
                <a:gd name="connsiteY35" fmla="*/ 264320 h 311944"/>
                <a:gd name="connsiteX36" fmla="*/ 183356 w 447675"/>
                <a:gd name="connsiteY36" fmla="*/ 292894 h 311944"/>
                <a:gd name="connsiteX37" fmla="*/ 195262 w 447675"/>
                <a:gd name="connsiteY37" fmla="*/ 309563 h 311944"/>
                <a:gd name="connsiteX38" fmla="*/ 211931 w 447675"/>
                <a:gd name="connsiteY38" fmla="*/ 311944 h 311944"/>
                <a:gd name="connsiteX39" fmla="*/ 221456 w 447675"/>
                <a:gd name="connsiteY39" fmla="*/ 285751 h 311944"/>
                <a:gd name="connsiteX40" fmla="*/ 228600 w 447675"/>
                <a:gd name="connsiteY40" fmla="*/ 261938 h 311944"/>
                <a:gd name="connsiteX41" fmla="*/ 247650 w 447675"/>
                <a:gd name="connsiteY41" fmla="*/ 230982 h 311944"/>
                <a:gd name="connsiteX42" fmla="*/ 264318 w 447675"/>
                <a:gd name="connsiteY42" fmla="*/ 207169 h 311944"/>
                <a:gd name="connsiteX43" fmla="*/ 271463 w 447675"/>
                <a:gd name="connsiteY43" fmla="*/ 230982 h 311944"/>
                <a:gd name="connsiteX44" fmla="*/ 285750 w 447675"/>
                <a:gd name="connsiteY44" fmla="*/ 261938 h 311944"/>
                <a:gd name="connsiteX45" fmla="*/ 300037 w 447675"/>
                <a:gd name="connsiteY45" fmla="*/ 295276 h 311944"/>
                <a:gd name="connsiteX46" fmla="*/ 314325 w 447675"/>
                <a:gd name="connsiteY46" fmla="*/ 302419 h 311944"/>
                <a:gd name="connsiteX47" fmla="*/ 338137 w 447675"/>
                <a:gd name="connsiteY47" fmla="*/ 295276 h 311944"/>
                <a:gd name="connsiteX48" fmla="*/ 347662 w 447675"/>
                <a:gd name="connsiteY48" fmla="*/ 250032 h 311944"/>
                <a:gd name="connsiteX49" fmla="*/ 354806 w 447675"/>
                <a:gd name="connsiteY49" fmla="*/ 192882 h 311944"/>
                <a:gd name="connsiteX50" fmla="*/ 357187 w 447675"/>
                <a:gd name="connsiteY50" fmla="*/ 142876 h 311944"/>
                <a:gd name="connsiteX51" fmla="*/ 359568 w 447675"/>
                <a:gd name="connsiteY51" fmla="*/ 102394 h 311944"/>
                <a:gd name="connsiteX52" fmla="*/ 369093 w 447675"/>
                <a:gd name="connsiteY52" fmla="*/ 76201 h 311944"/>
                <a:gd name="connsiteX53" fmla="*/ 369093 w 447675"/>
                <a:gd name="connsiteY53" fmla="*/ 76201 h 311944"/>
                <a:gd name="connsiteX54" fmla="*/ 419100 w 447675"/>
                <a:gd name="connsiteY54" fmla="*/ 73819 h 311944"/>
                <a:gd name="connsiteX55" fmla="*/ 435768 w 447675"/>
                <a:gd name="connsiteY55" fmla="*/ 52388 h 311944"/>
                <a:gd name="connsiteX56" fmla="*/ 445293 w 447675"/>
                <a:gd name="connsiteY56" fmla="*/ 26194 h 311944"/>
                <a:gd name="connsiteX57" fmla="*/ 447675 w 447675"/>
                <a:gd name="connsiteY57" fmla="*/ 0 h 311944"/>
                <a:gd name="connsiteX0" fmla="*/ 447675 w 447675"/>
                <a:gd name="connsiteY0" fmla="*/ 0 h 311944"/>
                <a:gd name="connsiteX1" fmla="*/ 419100 w 447675"/>
                <a:gd name="connsiteY1" fmla="*/ 7144 h 311944"/>
                <a:gd name="connsiteX2" fmla="*/ 390525 w 447675"/>
                <a:gd name="connsiteY2" fmla="*/ 7144 h 311944"/>
                <a:gd name="connsiteX3" fmla="*/ 369093 w 447675"/>
                <a:gd name="connsiteY3" fmla="*/ 11907 h 311944"/>
                <a:gd name="connsiteX4" fmla="*/ 352425 w 447675"/>
                <a:gd name="connsiteY4" fmla="*/ 28576 h 311944"/>
                <a:gd name="connsiteX5" fmla="*/ 340518 w 447675"/>
                <a:gd name="connsiteY5" fmla="*/ 69057 h 311944"/>
                <a:gd name="connsiteX6" fmla="*/ 323850 w 447675"/>
                <a:gd name="connsiteY6" fmla="*/ 102394 h 311944"/>
                <a:gd name="connsiteX7" fmla="*/ 297656 w 447675"/>
                <a:gd name="connsiteY7" fmla="*/ 88106 h 311944"/>
                <a:gd name="connsiteX8" fmla="*/ 280987 w 447675"/>
                <a:gd name="connsiteY8" fmla="*/ 61914 h 311944"/>
                <a:gd name="connsiteX9" fmla="*/ 266700 w 447675"/>
                <a:gd name="connsiteY9" fmla="*/ 52388 h 311944"/>
                <a:gd name="connsiteX10" fmla="*/ 257175 w 447675"/>
                <a:gd name="connsiteY10" fmla="*/ 52388 h 311944"/>
                <a:gd name="connsiteX11" fmla="*/ 247650 w 447675"/>
                <a:gd name="connsiteY11" fmla="*/ 80963 h 311944"/>
                <a:gd name="connsiteX12" fmla="*/ 240506 w 447675"/>
                <a:gd name="connsiteY12" fmla="*/ 135732 h 311944"/>
                <a:gd name="connsiteX13" fmla="*/ 230981 w 447675"/>
                <a:gd name="connsiteY13" fmla="*/ 171451 h 311944"/>
                <a:gd name="connsiteX14" fmla="*/ 221456 w 447675"/>
                <a:gd name="connsiteY14" fmla="*/ 188119 h 311944"/>
                <a:gd name="connsiteX15" fmla="*/ 204787 w 447675"/>
                <a:gd name="connsiteY15" fmla="*/ 188119 h 311944"/>
                <a:gd name="connsiteX16" fmla="*/ 171450 w 447675"/>
                <a:gd name="connsiteY16" fmla="*/ 157163 h 311944"/>
                <a:gd name="connsiteX17" fmla="*/ 145256 w 447675"/>
                <a:gd name="connsiteY17" fmla="*/ 138113 h 311944"/>
                <a:gd name="connsiteX18" fmla="*/ 126206 w 447675"/>
                <a:gd name="connsiteY18" fmla="*/ 133351 h 311944"/>
                <a:gd name="connsiteX19" fmla="*/ 119062 w 447675"/>
                <a:gd name="connsiteY19" fmla="*/ 107157 h 311944"/>
                <a:gd name="connsiteX20" fmla="*/ 92868 w 447675"/>
                <a:gd name="connsiteY20" fmla="*/ 121444 h 311944"/>
                <a:gd name="connsiteX21" fmla="*/ 66675 w 447675"/>
                <a:gd name="connsiteY21" fmla="*/ 109538 h 311944"/>
                <a:gd name="connsiteX22" fmla="*/ 40481 w 447675"/>
                <a:gd name="connsiteY22" fmla="*/ 95251 h 311944"/>
                <a:gd name="connsiteX23" fmla="*/ 7143 w 447675"/>
                <a:gd name="connsiteY23" fmla="*/ 40482 h 311944"/>
                <a:gd name="connsiteX24" fmla="*/ 7143 w 447675"/>
                <a:gd name="connsiteY24" fmla="*/ 102394 h 311944"/>
                <a:gd name="connsiteX25" fmla="*/ 4762 w 447675"/>
                <a:gd name="connsiteY25" fmla="*/ 157163 h 311944"/>
                <a:gd name="connsiteX26" fmla="*/ 0 w 447675"/>
                <a:gd name="connsiteY26" fmla="*/ 197644 h 311944"/>
                <a:gd name="connsiteX27" fmla="*/ 19050 w 447675"/>
                <a:gd name="connsiteY27" fmla="*/ 233363 h 311944"/>
                <a:gd name="connsiteX28" fmla="*/ 50006 w 447675"/>
                <a:gd name="connsiteY28" fmla="*/ 247651 h 311944"/>
                <a:gd name="connsiteX29" fmla="*/ 71437 w 447675"/>
                <a:gd name="connsiteY29" fmla="*/ 257176 h 311944"/>
                <a:gd name="connsiteX30" fmla="*/ 97631 w 447675"/>
                <a:gd name="connsiteY30" fmla="*/ 242888 h 311944"/>
                <a:gd name="connsiteX31" fmla="*/ 128587 w 447675"/>
                <a:gd name="connsiteY31" fmla="*/ 204788 h 311944"/>
                <a:gd name="connsiteX32" fmla="*/ 138112 w 447675"/>
                <a:gd name="connsiteY32" fmla="*/ 209551 h 311944"/>
                <a:gd name="connsiteX33" fmla="*/ 154781 w 447675"/>
                <a:gd name="connsiteY33" fmla="*/ 214313 h 311944"/>
                <a:gd name="connsiteX34" fmla="*/ 173831 w 447675"/>
                <a:gd name="connsiteY34" fmla="*/ 230982 h 311944"/>
                <a:gd name="connsiteX35" fmla="*/ 176213 w 447675"/>
                <a:gd name="connsiteY35" fmla="*/ 264320 h 311944"/>
                <a:gd name="connsiteX36" fmla="*/ 183356 w 447675"/>
                <a:gd name="connsiteY36" fmla="*/ 292894 h 311944"/>
                <a:gd name="connsiteX37" fmla="*/ 195262 w 447675"/>
                <a:gd name="connsiteY37" fmla="*/ 309563 h 311944"/>
                <a:gd name="connsiteX38" fmla="*/ 211931 w 447675"/>
                <a:gd name="connsiteY38" fmla="*/ 311944 h 311944"/>
                <a:gd name="connsiteX39" fmla="*/ 221456 w 447675"/>
                <a:gd name="connsiteY39" fmla="*/ 285751 h 311944"/>
                <a:gd name="connsiteX40" fmla="*/ 228600 w 447675"/>
                <a:gd name="connsiteY40" fmla="*/ 261938 h 311944"/>
                <a:gd name="connsiteX41" fmla="*/ 247650 w 447675"/>
                <a:gd name="connsiteY41" fmla="*/ 230982 h 311944"/>
                <a:gd name="connsiteX42" fmla="*/ 264318 w 447675"/>
                <a:gd name="connsiteY42" fmla="*/ 207169 h 311944"/>
                <a:gd name="connsiteX43" fmla="*/ 271463 w 447675"/>
                <a:gd name="connsiteY43" fmla="*/ 230982 h 311944"/>
                <a:gd name="connsiteX44" fmla="*/ 285750 w 447675"/>
                <a:gd name="connsiteY44" fmla="*/ 261938 h 311944"/>
                <a:gd name="connsiteX45" fmla="*/ 300037 w 447675"/>
                <a:gd name="connsiteY45" fmla="*/ 295276 h 311944"/>
                <a:gd name="connsiteX46" fmla="*/ 314325 w 447675"/>
                <a:gd name="connsiteY46" fmla="*/ 302419 h 311944"/>
                <a:gd name="connsiteX47" fmla="*/ 338137 w 447675"/>
                <a:gd name="connsiteY47" fmla="*/ 295276 h 311944"/>
                <a:gd name="connsiteX48" fmla="*/ 347662 w 447675"/>
                <a:gd name="connsiteY48" fmla="*/ 250032 h 311944"/>
                <a:gd name="connsiteX49" fmla="*/ 354806 w 447675"/>
                <a:gd name="connsiteY49" fmla="*/ 192882 h 311944"/>
                <a:gd name="connsiteX50" fmla="*/ 357187 w 447675"/>
                <a:gd name="connsiteY50" fmla="*/ 142876 h 311944"/>
                <a:gd name="connsiteX51" fmla="*/ 359568 w 447675"/>
                <a:gd name="connsiteY51" fmla="*/ 102394 h 311944"/>
                <a:gd name="connsiteX52" fmla="*/ 369093 w 447675"/>
                <a:gd name="connsiteY52" fmla="*/ 76201 h 311944"/>
                <a:gd name="connsiteX53" fmla="*/ 369093 w 447675"/>
                <a:gd name="connsiteY53" fmla="*/ 76201 h 311944"/>
                <a:gd name="connsiteX54" fmla="*/ 381000 w 447675"/>
                <a:gd name="connsiteY54" fmla="*/ 69057 h 311944"/>
                <a:gd name="connsiteX55" fmla="*/ 419100 w 447675"/>
                <a:gd name="connsiteY55" fmla="*/ 73819 h 311944"/>
                <a:gd name="connsiteX56" fmla="*/ 435768 w 447675"/>
                <a:gd name="connsiteY56" fmla="*/ 52388 h 311944"/>
                <a:gd name="connsiteX57" fmla="*/ 445293 w 447675"/>
                <a:gd name="connsiteY57" fmla="*/ 26194 h 311944"/>
                <a:gd name="connsiteX58" fmla="*/ 447675 w 447675"/>
                <a:gd name="connsiteY58" fmla="*/ 0 h 311944"/>
                <a:gd name="connsiteX0" fmla="*/ 447675 w 447675"/>
                <a:gd name="connsiteY0" fmla="*/ 0 h 311944"/>
                <a:gd name="connsiteX1" fmla="*/ 419100 w 447675"/>
                <a:gd name="connsiteY1" fmla="*/ 7144 h 311944"/>
                <a:gd name="connsiteX2" fmla="*/ 390525 w 447675"/>
                <a:gd name="connsiteY2" fmla="*/ 7144 h 311944"/>
                <a:gd name="connsiteX3" fmla="*/ 369093 w 447675"/>
                <a:gd name="connsiteY3" fmla="*/ 11907 h 311944"/>
                <a:gd name="connsiteX4" fmla="*/ 352425 w 447675"/>
                <a:gd name="connsiteY4" fmla="*/ 28576 h 311944"/>
                <a:gd name="connsiteX5" fmla="*/ 340518 w 447675"/>
                <a:gd name="connsiteY5" fmla="*/ 69057 h 311944"/>
                <a:gd name="connsiteX6" fmla="*/ 323850 w 447675"/>
                <a:gd name="connsiteY6" fmla="*/ 102394 h 311944"/>
                <a:gd name="connsiteX7" fmla="*/ 297656 w 447675"/>
                <a:gd name="connsiteY7" fmla="*/ 88106 h 311944"/>
                <a:gd name="connsiteX8" fmla="*/ 280987 w 447675"/>
                <a:gd name="connsiteY8" fmla="*/ 61914 h 311944"/>
                <a:gd name="connsiteX9" fmla="*/ 266700 w 447675"/>
                <a:gd name="connsiteY9" fmla="*/ 52388 h 311944"/>
                <a:gd name="connsiteX10" fmla="*/ 257175 w 447675"/>
                <a:gd name="connsiteY10" fmla="*/ 52388 h 311944"/>
                <a:gd name="connsiteX11" fmla="*/ 247650 w 447675"/>
                <a:gd name="connsiteY11" fmla="*/ 80963 h 311944"/>
                <a:gd name="connsiteX12" fmla="*/ 240506 w 447675"/>
                <a:gd name="connsiteY12" fmla="*/ 135732 h 311944"/>
                <a:gd name="connsiteX13" fmla="*/ 230981 w 447675"/>
                <a:gd name="connsiteY13" fmla="*/ 171451 h 311944"/>
                <a:gd name="connsiteX14" fmla="*/ 221456 w 447675"/>
                <a:gd name="connsiteY14" fmla="*/ 188119 h 311944"/>
                <a:gd name="connsiteX15" fmla="*/ 204787 w 447675"/>
                <a:gd name="connsiteY15" fmla="*/ 188119 h 311944"/>
                <a:gd name="connsiteX16" fmla="*/ 171450 w 447675"/>
                <a:gd name="connsiteY16" fmla="*/ 157163 h 311944"/>
                <a:gd name="connsiteX17" fmla="*/ 145256 w 447675"/>
                <a:gd name="connsiteY17" fmla="*/ 138113 h 311944"/>
                <a:gd name="connsiteX18" fmla="*/ 126206 w 447675"/>
                <a:gd name="connsiteY18" fmla="*/ 133351 h 311944"/>
                <a:gd name="connsiteX19" fmla="*/ 119062 w 447675"/>
                <a:gd name="connsiteY19" fmla="*/ 107157 h 311944"/>
                <a:gd name="connsiteX20" fmla="*/ 92868 w 447675"/>
                <a:gd name="connsiteY20" fmla="*/ 121444 h 311944"/>
                <a:gd name="connsiteX21" fmla="*/ 66675 w 447675"/>
                <a:gd name="connsiteY21" fmla="*/ 109538 h 311944"/>
                <a:gd name="connsiteX22" fmla="*/ 40481 w 447675"/>
                <a:gd name="connsiteY22" fmla="*/ 95251 h 311944"/>
                <a:gd name="connsiteX23" fmla="*/ 7143 w 447675"/>
                <a:gd name="connsiteY23" fmla="*/ 40482 h 311944"/>
                <a:gd name="connsiteX24" fmla="*/ 7143 w 447675"/>
                <a:gd name="connsiteY24" fmla="*/ 102394 h 311944"/>
                <a:gd name="connsiteX25" fmla="*/ 4762 w 447675"/>
                <a:gd name="connsiteY25" fmla="*/ 157163 h 311944"/>
                <a:gd name="connsiteX26" fmla="*/ 0 w 447675"/>
                <a:gd name="connsiteY26" fmla="*/ 197644 h 311944"/>
                <a:gd name="connsiteX27" fmla="*/ 19050 w 447675"/>
                <a:gd name="connsiteY27" fmla="*/ 233363 h 311944"/>
                <a:gd name="connsiteX28" fmla="*/ 50006 w 447675"/>
                <a:gd name="connsiteY28" fmla="*/ 247651 h 311944"/>
                <a:gd name="connsiteX29" fmla="*/ 71437 w 447675"/>
                <a:gd name="connsiteY29" fmla="*/ 257176 h 311944"/>
                <a:gd name="connsiteX30" fmla="*/ 97631 w 447675"/>
                <a:gd name="connsiteY30" fmla="*/ 242888 h 311944"/>
                <a:gd name="connsiteX31" fmla="*/ 128587 w 447675"/>
                <a:gd name="connsiteY31" fmla="*/ 204788 h 311944"/>
                <a:gd name="connsiteX32" fmla="*/ 138112 w 447675"/>
                <a:gd name="connsiteY32" fmla="*/ 209551 h 311944"/>
                <a:gd name="connsiteX33" fmla="*/ 154781 w 447675"/>
                <a:gd name="connsiteY33" fmla="*/ 214313 h 311944"/>
                <a:gd name="connsiteX34" fmla="*/ 173831 w 447675"/>
                <a:gd name="connsiteY34" fmla="*/ 230982 h 311944"/>
                <a:gd name="connsiteX35" fmla="*/ 176213 w 447675"/>
                <a:gd name="connsiteY35" fmla="*/ 264320 h 311944"/>
                <a:gd name="connsiteX36" fmla="*/ 183356 w 447675"/>
                <a:gd name="connsiteY36" fmla="*/ 292894 h 311944"/>
                <a:gd name="connsiteX37" fmla="*/ 195262 w 447675"/>
                <a:gd name="connsiteY37" fmla="*/ 309563 h 311944"/>
                <a:gd name="connsiteX38" fmla="*/ 211931 w 447675"/>
                <a:gd name="connsiteY38" fmla="*/ 311944 h 311944"/>
                <a:gd name="connsiteX39" fmla="*/ 221456 w 447675"/>
                <a:gd name="connsiteY39" fmla="*/ 285751 h 311944"/>
                <a:gd name="connsiteX40" fmla="*/ 228600 w 447675"/>
                <a:gd name="connsiteY40" fmla="*/ 261938 h 311944"/>
                <a:gd name="connsiteX41" fmla="*/ 247650 w 447675"/>
                <a:gd name="connsiteY41" fmla="*/ 230982 h 311944"/>
                <a:gd name="connsiteX42" fmla="*/ 264318 w 447675"/>
                <a:gd name="connsiteY42" fmla="*/ 207169 h 311944"/>
                <a:gd name="connsiteX43" fmla="*/ 271463 w 447675"/>
                <a:gd name="connsiteY43" fmla="*/ 230982 h 311944"/>
                <a:gd name="connsiteX44" fmla="*/ 285750 w 447675"/>
                <a:gd name="connsiteY44" fmla="*/ 261938 h 311944"/>
                <a:gd name="connsiteX45" fmla="*/ 300037 w 447675"/>
                <a:gd name="connsiteY45" fmla="*/ 295276 h 311944"/>
                <a:gd name="connsiteX46" fmla="*/ 314325 w 447675"/>
                <a:gd name="connsiteY46" fmla="*/ 302419 h 311944"/>
                <a:gd name="connsiteX47" fmla="*/ 338137 w 447675"/>
                <a:gd name="connsiteY47" fmla="*/ 295276 h 311944"/>
                <a:gd name="connsiteX48" fmla="*/ 347662 w 447675"/>
                <a:gd name="connsiteY48" fmla="*/ 250032 h 311944"/>
                <a:gd name="connsiteX49" fmla="*/ 354806 w 447675"/>
                <a:gd name="connsiteY49" fmla="*/ 192882 h 311944"/>
                <a:gd name="connsiteX50" fmla="*/ 357187 w 447675"/>
                <a:gd name="connsiteY50" fmla="*/ 142876 h 311944"/>
                <a:gd name="connsiteX51" fmla="*/ 359568 w 447675"/>
                <a:gd name="connsiteY51" fmla="*/ 102394 h 311944"/>
                <a:gd name="connsiteX52" fmla="*/ 369093 w 447675"/>
                <a:gd name="connsiteY52" fmla="*/ 76201 h 311944"/>
                <a:gd name="connsiteX53" fmla="*/ 369093 w 447675"/>
                <a:gd name="connsiteY53" fmla="*/ 76201 h 311944"/>
                <a:gd name="connsiteX54" fmla="*/ 381000 w 447675"/>
                <a:gd name="connsiteY54" fmla="*/ 69057 h 311944"/>
                <a:gd name="connsiteX55" fmla="*/ 419100 w 447675"/>
                <a:gd name="connsiteY55" fmla="*/ 73819 h 311944"/>
                <a:gd name="connsiteX56" fmla="*/ 435768 w 447675"/>
                <a:gd name="connsiteY56" fmla="*/ 66675 h 311944"/>
                <a:gd name="connsiteX57" fmla="*/ 445293 w 447675"/>
                <a:gd name="connsiteY57" fmla="*/ 26194 h 311944"/>
                <a:gd name="connsiteX58" fmla="*/ 447675 w 447675"/>
                <a:gd name="connsiteY58" fmla="*/ 0 h 311944"/>
                <a:gd name="connsiteX0" fmla="*/ 447675 w 447675"/>
                <a:gd name="connsiteY0" fmla="*/ 0 h 311944"/>
                <a:gd name="connsiteX1" fmla="*/ 419100 w 447675"/>
                <a:gd name="connsiteY1" fmla="*/ 7144 h 311944"/>
                <a:gd name="connsiteX2" fmla="*/ 390525 w 447675"/>
                <a:gd name="connsiteY2" fmla="*/ 7144 h 311944"/>
                <a:gd name="connsiteX3" fmla="*/ 369093 w 447675"/>
                <a:gd name="connsiteY3" fmla="*/ 11907 h 311944"/>
                <a:gd name="connsiteX4" fmla="*/ 352425 w 447675"/>
                <a:gd name="connsiteY4" fmla="*/ 28576 h 311944"/>
                <a:gd name="connsiteX5" fmla="*/ 340518 w 447675"/>
                <a:gd name="connsiteY5" fmla="*/ 69057 h 311944"/>
                <a:gd name="connsiteX6" fmla="*/ 323850 w 447675"/>
                <a:gd name="connsiteY6" fmla="*/ 102394 h 311944"/>
                <a:gd name="connsiteX7" fmla="*/ 297656 w 447675"/>
                <a:gd name="connsiteY7" fmla="*/ 88106 h 311944"/>
                <a:gd name="connsiteX8" fmla="*/ 280987 w 447675"/>
                <a:gd name="connsiteY8" fmla="*/ 61914 h 311944"/>
                <a:gd name="connsiteX9" fmla="*/ 266700 w 447675"/>
                <a:gd name="connsiteY9" fmla="*/ 52388 h 311944"/>
                <a:gd name="connsiteX10" fmla="*/ 257175 w 447675"/>
                <a:gd name="connsiteY10" fmla="*/ 52388 h 311944"/>
                <a:gd name="connsiteX11" fmla="*/ 247650 w 447675"/>
                <a:gd name="connsiteY11" fmla="*/ 80963 h 311944"/>
                <a:gd name="connsiteX12" fmla="*/ 240506 w 447675"/>
                <a:gd name="connsiteY12" fmla="*/ 135732 h 311944"/>
                <a:gd name="connsiteX13" fmla="*/ 230981 w 447675"/>
                <a:gd name="connsiteY13" fmla="*/ 171451 h 311944"/>
                <a:gd name="connsiteX14" fmla="*/ 221456 w 447675"/>
                <a:gd name="connsiteY14" fmla="*/ 188119 h 311944"/>
                <a:gd name="connsiteX15" fmla="*/ 204787 w 447675"/>
                <a:gd name="connsiteY15" fmla="*/ 188119 h 311944"/>
                <a:gd name="connsiteX16" fmla="*/ 171450 w 447675"/>
                <a:gd name="connsiteY16" fmla="*/ 157163 h 311944"/>
                <a:gd name="connsiteX17" fmla="*/ 145256 w 447675"/>
                <a:gd name="connsiteY17" fmla="*/ 138113 h 311944"/>
                <a:gd name="connsiteX18" fmla="*/ 126206 w 447675"/>
                <a:gd name="connsiteY18" fmla="*/ 133351 h 311944"/>
                <a:gd name="connsiteX19" fmla="*/ 119062 w 447675"/>
                <a:gd name="connsiteY19" fmla="*/ 107157 h 311944"/>
                <a:gd name="connsiteX20" fmla="*/ 92868 w 447675"/>
                <a:gd name="connsiteY20" fmla="*/ 121444 h 311944"/>
                <a:gd name="connsiteX21" fmla="*/ 66675 w 447675"/>
                <a:gd name="connsiteY21" fmla="*/ 109538 h 311944"/>
                <a:gd name="connsiteX22" fmla="*/ 40481 w 447675"/>
                <a:gd name="connsiteY22" fmla="*/ 95251 h 311944"/>
                <a:gd name="connsiteX23" fmla="*/ 7143 w 447675"/>
                <a:gd name="connsiteY23" fmla="*/ 40482 h 311944"/>
                <a:gd name="connsiteX24" fmla="*/ 7143 w 447675"/>
                <a:gd name="connsiteY24" fmla="*/ 102394 h 311944"/>
                <a:gd name="connsiteX25" fmla="*/ 4762 w 447675"/>
                <a:gd name="connsiteY25" fmla="*/ 157163 h 311944"/>
                <a:gd name="connsiteX26" fmla="*/ 0 w 447675"/>
                <a:gd name="connsiteY26" fmla="*/ 197644 h 311944"/>
                <a:gd name="connsiteX27" fmla="*/ 19050 w 447675"/>
                <a:gd name="connsiteY27" fmla="*/ 233363 h 311944"/>
                <a:gd name="connsiteX28" fmla="*/ 50006 w 447675"/>
                <a:gd name="connsiteY28" fmla="*/ 254795 h 311944"/>
                <a:gd name="connsiteX29" fmla="*/ 71437 w 447675"/>
                <a:gd name="connsiteY29" fmla="*/ 257176 h 311944"/>
                <a:gd name="connsiteX30" fmla="*/ 97631 w 447675"/>
                <a:gd name="connsiteY30" fmla="*/ 242888 h 311944"/>
                <a:gd name="connsiteX31" fmla="*/ 128587 w 447675"/>
                <a:gd name="connsiteY31" fmla="*/ 204788 h 311944"/>
                <a:gd name="connsiteX32" fmla="*/ 138112 w 447675"/>
                <a:gd name="connsiteY32" fmla="*/ 209551 h 311944"/>
                <a:gd name="connsiteX33" fmla="*/ 154781 w 447675"/>
                <a:gd name="connsiteY33" fmla="*/ 214313 h 311944"/>
                <a:gd name="connsiteX34" fmla="*/ 173831 w 447675"/>
                <a:gd name="connsiteY34" fmla="*/ 230982 h 311944"/>
                <a:gd name="connsiteX35" fmla="*/ 176213 w 447675"/>
                <a:gd name="connsiteY35" fmla="*/ 264320 h 311944"/>
                <a:gd name="connsiteX36" fmla="*/ 183356 w 447675"/>
                <a:gd name="connsiteY36" fmla="*/ 292894 h 311944"/>
                <a:gd name="connsiteX37" fmla="*/ 195262 w 447675"/>
                <a:gd name="connsiteY37" fmla="*/ 309563 h 311944"/>
                <a:gd name="connsiteX38" fmla="*/ 211931 w 447675"/>
                <a:gd name="connsiteY38" fmla="*/ 311944 h 311944"/>
                <a:gd name="connsiteX39" fmla="*/ 221456 w 447675"/>
                <a:gd name="connsiteY39" fmla="*/ 285751 h 311944"/>
                <a:gd name="connsiteX40" fmla="*/ 228600 w 447675"/>
                <a:gd name="connsiteY40" fmla="*/ 261938 h 311944"/>
                <a:gd name="connsiteX41" fmla="*/ 247650 w 447675"/>
                <a:gd name="connsiteY41" fmla="*/ 230982 h 311944"/>
                <a:gd name="connsiteX42" fmla="*/ 264318 w 447675"/>
                <a:gd name="connsiteY42" fmla="*/ 207169 h 311944"/>
                <a:gd name="connsiteX43" fmla="*/ 271463 w 447675"/>
                <a:gd name="connsiteY43" fmla="*/ 230982 h 311944"/>
                <a:gd name="connsiteX44" fmla="*/ 285750 w 447675"/>
                <a:gd name="connsiteY44" fmla="*/ 261938 h 311944"/>
                <a:gd name="connsiteX45" fmla="*/ 300037 w 447675"/>
                <a:gd name="connsiteY45" fmla="*/ 295276 h 311944"/>
                <a:gd name="connsiteX46" fmla="*/ 314325 w 447675"/>
                <a:gd name="connsiteY46" fmla="*/ 302419 h 311944"/>
                <a:gd name="connsiteX47" fmla="*/ 338137 w 447675"/>
                <a:gd name="connsiteY47" fmla="*/ 295276 h 311944"/>
                <a:gd name="connsiteX48" fmla="*/ 347662 w 447675"/>
                <a:gd name="connsiteY48" fmla="*/ 250032 h 311944"/>
                <a:gd name="connsiteX49" fmla="*/ 354806 w 447675"/>
                <a:gd name="connsiteY49" fmla="*/ 192882 h 311944"/>
                <a:gd name="connsiteX50" fmla="*/ 357187 w 447675"/>
                <a:gd name="connsiteY50" fmla="*/ 142876 h 311944"/>
                <a:gd name="connsiteX51" fmla="*/ 359568 w 447675"/>
                <a:gd name="connsiteY51" fmla="*/ 102394 h 311944"/>
                <a:gd name="connsiteX52" fmla="*/ 369093 w 447675"/>
                <a:gd name="connsiteY52" fmla="*/ 76201 h 311944"/>
                <a:gd name="connsiteX53" fmla="*/ 369093 w 447675"/>
                <a:gd name="connsiteY53" fmla="*/ 76201 h 311944"/>
                <a:gd name="connsiteX54" fmla="*/ 381000 w 447675"/>
                <a:gd name="connsiteY54" fmla="*/ 69057 h 311944"/>
                <a:gd name="connsiteX55" fmla="*/ 419100 w 447675"/>
                <a:gd name="connsiteY55" fmla="*/ 73819 h 311944"/>
                <a:gd name="connsiteX56" fmla="*/ 435768 w 447675"/>
                <a:gd name="connsiteY56" fmla="*/ 66675 h 311944"/>
                <a:gd name="connsiteX57" fmla="*/ 445293 w 447675"/>
                <a:gd name="connsiteY57" fmla="*/ 26194 h 311944"/>
                <a:gd name="connsiteX58" fmla="*/ 447675 w 447675"/>
                <a:gd name="connsiteY58" fmla="*/ 0 h 31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47675" h="311944">
                  <a:moveTo>
                    <a:pt x="447675" y="0"/>
                  </a:moveTo>
                  <a:lnTo>
                    <a:pt x="419100" y="7144"/>
                  </a:lnTo>
                  <a:cubicBezTo>
                    <a:pt x="406400" y="8732"/>
                    <a:pt x="403225" y="5556"/>
                    <a:pt x="390525" y="7144"/>
                  </a:cubicBezTo>
                  <a:lnTo>
                    <a:pt x="369093" y="11907"/>
                  </a:lnTo>
                  <a:lnTo>
                    <a:pt x="352425" y="28576"/>
                  </a:lnTo>
                  <a:lnTo>
                    <a:pt x="340518" y="69057"/>
                  </a:lnTo>
                  <a:lnTo>
                    <a:pt x="323850" y="102394"/>
                  </a:lnTo>
                  <a:lnTo>
                    <a:pt x="297656" y="88106"/>
                  </a:lnTo>
                  <a:lnTo>
                    <a:pt x="280987" y="61914"/>
                  </a:lnTo>
                  <a:lnTo>
                    <a:pt x="266700" y="52388"/>
                  </a:lnTo>
                  <a:lnTo>
                    <a:pt x="257175" y="52388"/>
                  </a:lnTo>
                  <a:lnTo>
                    <a:pt x="247650" y="80963"/>
                  </a:lnTo>
                  <a:lnTo>
                    <a:pt x="240506" y="135732"/>
                  </a:lnTo>
                  <a:lnTo>
                    <a:pt x="230981" y="171451"/>
                  </a:lnTo>
                  <a:lnTo>
                    <a:pt x="221456" y="188119"/>
                  </a:lnTo>
                  <a:lnTo>
                    <a:pt x="204787" y="188119"/>
                  </a:lnTo>
                  <a:lnTo>
                    <a:pt x="171450" y="157163"/>
                  </a:lnTo>
                  <a:lnTo>
                    <a:pt x="145256" y="138113"/>
                  </a:lnTo>
                  <a:lnTo>
                    <a:pt x="126206" y="133351"/>
                  </a:lnTo>
                  <a:lnTo>
                    <a:pt x="119062" y="107157"/>
                  </a:lnTo>
                  <a:lnTo>
                    <a:pt x="92868" y="121444"/>
                  </a:lnTo>
                  <a:lnTo>
                    <a:pt x="66675" y="109538"/>
                  </a:lnTo>
                  <a:lnTo>
                    <a:pt x="40481" y="95251"/>
                  </a:lnTo>
                  <a:lnTo>
                    <a:pt x="7143" y="40482"/>
                  </a:lnTo>
                  <a:lnTo>
                    <a:pt x="7143" y="102394"/>
                  </a:lnTo>
                  <a:cubicBezTo>
                    <a:pt x="6349" y="120650"/>
                    <a:pt x="5556" y="138907"/>
                    <a:pt x="4762" y="157163"/>
                  </a:cubicBezTo>
                  <a:lnTo>
                    <a:pt x="0" y="197644"/>
                  </a:lnTo>
                  <a:lnTo>
                    <a:pt x="19050" y="233363"/>
                  </a:lnTo>
                  <a:lnTo>
                    <a:pt x="50006" y="254795"/>
                  </a:lnTo>
                  <a:lnTo>
                    <a:pt x="71437" y="257176"/>
                  </a:lnTo>
                  <a:lnTo>
                    <a:pt x="97631" y="242888"/>
                  </a:lnTo>
                  <a:lnTo>
                    <a:pt x="128587" y="204788"/>
                  </a:lnTo>
                  <a:lnTo>
                    <a:pt x="138112" y="209551"/>
                  </a:lnTo>
                  <a:lnTo>
                    <a:pt x="154781" y="214313"/>
                  </a:lnTo>
                  <a:lnTo>
                    <a:pt x="173831" y="230982"/>
                  </a:lnTo>
                  <a:lnTo>
                    <a:pt x="176213" y="264320"/>
                  </a:lnTo>
                  <a:lnTo>
                    <a:pt x="183356" y="292894"/>
                  </a:lnTo>
                  <a:lnTo>
                    <a:pt x="195262" y="309563"/>
                  </a:lnTo>
                  <a:lnTo>
                    <a:pt x="211931" y="311944"/>
                  </a:lnTo>
                  <a:lnTo>
                    <a:pt x="221456" y="285751"/>
                  </a:lnTo>
                  <a:lnTo>
                    <a:pt x="228600" y="261938"/>
                  </a:lnTo>
                  <a:lnTo>
                    <a:pt x="247650" y="230982"/>
                  </a:lnTo>
                  <a:lnTo>
                    <a:pt x="264318" y="207169"/>
                  </a:lnTo>
                  <a:lnTo>
                    <a:pt x="271463" y="230982"/>
                  </a:lnTo>
                  <a:lnTo>
                    <a:pt x="285750" y="261938"/>
                  </a:lnTo>
                  <a:lnTo>
                    <a:pt x="300037" y="295276"/>
                  </a:lnTo>
                  <a:lnTo>
                    <a:pt x="314325" y="302419"/>
                  </a:lnTo>
                  <a:lnTo>
                    <a:pt x="338137" y="295276"/>
                  </a:lnTo>
                  <a:lnTo>
                    <a:pt x="347662" y="250032"/>
                  </a:lnTo>
                  <a:lnTo>
                    <a:pt x="354806" y="192882"/>
                  </a:lnTo>
                  <a:lnTo>
                    <a:pt x="357187" y="142876"/>
                  </a:lnTo>
                  <a:lnTo>
                    <a:pt x="359568" y="102394"/>
                  </a:lnTo>
                  <a:lnTo>
                    <a:pt x="369093" y="76201"/>
                  </a:lnTo>
                  <a:lnTo>
                    <a:pt x="369093" y="76201"/>
                  </a:lnTo>
                  <a:cubicBezTo>
                    <a:pt x="371077" y="75010"/>
                    <a:pt x="374650" y="69851"/>
                    <a:pt x="381000" y="69057"/>
                  </a:cubicBezTo>
                  <a:lnTo>
                    <a:pt x="419100" y="73819"/>
                  </a:lnTo>
                  <a:lnTo>
                    <a:pt x="435768" y="66675"/>
                  </a:lnTo>
                  <a:cubicBezTo>
                    <a:pt x="434974" y="58738"/>
                    <a:pt x="446087" y="34131"/>
                    <a:pt x="445293" y="26194"/>
                  </a:cubicBezTo>
                  <a:lnTo>
                    <a:pt x="447675" y="0"/>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Freeform 15"/>
            <p:cNvSpPr/>
            <p:nvPr/>
          </p:nvSpPr>
          <p:spPr>
            <a:xfrm>
              <a:off x="5564981" y="2214563"/>
              <a:ext cx="283369" cy="576262"/>
            </a:xfrm>
            <a:custGeom>
              <a:avLst/>
              <a:gdLst>
                <a:gd name="connsiteX0" fmla="*/ 283369 w 283369"/>
                <a:gd name="connsiteY0" fmla="*/ 9525 h 576262"/>
                <a:gd name="connsiteX1" fmla="*/ 261938 w 283369"/>
                <a:gd name="connsiteY1" fmla="*/ 61912 h 576262"/>
                <a:gd name="connsiteX2" fmla="*/ 235744 w 283369"/>
                <a:gd name="connsiteY2" fmla="*/ 133350 h 576262"/>
                <a:gd name="connsiteX3" fmla="*/ 209550 w 283369"/>
                <a:gd name="connsiteY3" fmla="*/ 195262 h 576262"/>
                <a:gd name="connsiteX4" fmla="*/ 183357 w 283369"/>
                <a:gd name="connsiteY4" fmla="*/ 242887 h 576262"/>
                <a:gd name="connsiteX5" fmla="*/ 166688 w 283369"/>
                <a:gd name="connsiteY5" fmla="*/ 278606 h 576262"/>
                <a:gd name="connsiteX6" fmla="*/ 150019 w 283369"/>
                <a:gd name="connsiteY6" fmla="*/ 288131 h 576262"/>
                <a:gd name="connsiteX7" fmla="*/ 119063 w 283369"/>
                <a:gd name="connsiteY7" fmla="*/ 278606 h 576262"/>
                <a:gd name="connsiteX8" fmla="*/ 95250 w 283369"/>
                <a:gd name="connsiteY8" fmla="*/ 233362 h 576262"/>
                <a:gd name="connsiteX9" fmla="*/ 71438 w 283369"/>
                <a:gd name="connsiteY9" fmla="*/ 176212 h 576262"/>
                <a:gd name="connsiteX10" fmla="*/ 45244 w 283369"/>
                <a:gd name="connsiteY10" fmla="*/ 104775 h 576262"/>
                <a:gd name="connsiteX11" fmla="*/ 0 w 283369"/>
                <a:gd name="connsiteY11" fmla="*/ 0 h 576262"/>
                <a:gd name="connsiteX12" fmla="*/ 7144 w 283369"/>
                <a:gd name="connsiteY12" fmla="*/ 97631 h 576262"/>
                <a:gd name="connsiteX13" fmla="*/ 4763 w 283369"/>
                <a:gd name="connsiteY13" fmla="*/ 166687 h 576262"/>
                <a:gd name="connsiteX14" fmla="*/ 4763 w 283369"/>
                <a:gd name="connsiteY14" fmla="*/ 214312 h 576262"/>
                <a:gd name="connsiteX15" fmla="*/ 26194 w 283369"/>
                <a:gd name="connsiteY15" fmla="*/ 223837 h 576262"/>
                <a:gd name="connsiteX16" fmla="*/ 54769 w 283369"/>
                <a:gd name="connsiteY16" fmla="*/ 290512 h 576262"/>
                <a:gd name="connsiteX17" fmla="*/ 78582 w 283369"/>
                <a:gd name="connsiteY17" fmla="*/ 347662 h 576262"/>
                <a:gd name="connsiteX18" fmla="*/ 90488 w 283369"/>
                <a:gd name="connsiteY18" fmla="*/ 407193 h 576262"/>
                <a:gd name="connsiteX19" fmla="*/ 102394 w 283369"/>
                <a:gd name="connsiteY19" fmla="*/ 454818 h 576262"/>
                <a:gd name="connsiteX20" fmla="*/ 116682 w 283369"/>
                <a:gd name="connsiteY20" fmla="*/ 507206 h 576262"/>
                <a:gd name="connsiteX21" fmla="*/ 123825 w 283369"/>
                <a:gd name="connsiteY21" fmla="*/ 545306 h 576262"/>
                <a:gd name="connsiteX22" fmla="*/ 133350 w 283369"/>
                <a:gd name="connsiteY22" fmla="*/ 569118 h 576262"/>
                <a:gd name="connsiteX23" fmla="*/ 145257 w 283369"/>
                <a:gd name="connsiteY23" fmla="*/ 576262 h 576262"/>
                <a:gd name="connsiteX24" fmla="*/ 169069 w 283369"/>
                <a:gd name="connsiteY24" fmla="*/ 571500 h 576262"/>
                <a:gd name="connsiteX25" fmla="*/ 192882 w 283369"/>
                <a:gd name="connsiteY25" fmla="*/ 554831 h 576262"/>
                <a:gd name="connsiteX26" fmla="*/ 211932 w 283369"/>
                <a:gd name="connsiteY26" fmla="*/ 542925 h 576262"/>
                <a:gd name="connsiteX27" fmla="*/ 216694 w 283369"/>
                <a:gd name="connsiteY27" fmla="*/ 469106 h 576262"/>
                <a:gd name="connsiteX28" fmla="*/ 238125 w 283369"/>
                <a:gd name="connsiteY28" fmla="*/ 383381 h 576262"/>
                <a:gd name="connsiteX29" fmla="*/ 250032 w 283369"/>
                <a:gd name="connsiteY29" fmla="*/ 292893 h 576262"/>
                <a:gd name="connsiteX30" fmla="*/ 261938 w 283369"/>
                <a:gd name="connsiteY30" fmla="*/ 204787 h 576262"/>
                <a:gd name="connsiteX31" fmla="*/ 276225 w 283369"/>
                <a:gd name="connsiteY31" fmla="*/ 116681 h 576262"/>
                <a:gd name="connsiteX32" fmla="*/ 283369 w 283369"/>
                <a:gd name="connsiteY32" fmla="*/ 9525 h 576262"/>
                <a:gd name="connsiteX0" fmla="*/ 283369 w 283369"/>
                <a:gd name="connsiteY0" fmla="*/ 9525 h 576262"/>
                <a:gd name="connsiteX1" fmla="*/ 261938 w 283369"/>
                <a:gd name="connsiteY1" fmla="*/ 61912 h 576262"/>
                <a:gd name="connsiteX2" fmla="*/ 235744 w 283369"/>
                <a:gd name="connsiteY2" fmla="*/ 133350 h 576262"/>
                <a:gd name="connsiteX3" fmla="*/ 209550 w 283369"/>
                <a:gd name="connsiteY3" fmla="*/ 195262 h 576262"/>
                <a:gd name="connsiteX4" fmla="*/ 183357 w 283369"/>
                <a:gd name="connsiteY4" fmla="*/ 242887 h 576262"/>
                <a:gd name="connsiteX5" fmla="*/ 166688 w 283369"/>
                <a:gd name="connsiteY5" fmla="*/ 278606 h 576262"/>
                <a:gd name="connsiteX6" fmla="*/ 150019 w 283369"/>
                <a:gd name="connsiteY6" fmla="*/ 288131 h 576262"/>
                <a:gd name="connsiteX7" fmla="*/ 119063 w 283369"/>
                <a:gd name="connsiteY7" fmla="*/ 278606 h 576262"/>
                <a:gd name="connsiteX8" fmla="*/ 95250 w 283369"/>
                <a:gd name="connsiteY8" fmla="*/ 233362 h 576262"/>
                <a:gd name="connsiteX9" fmla="*/ 71438 w 283369"/>
                <a:gd name="connsiteY9" fmla="*/ 176212 h 576262"/>
                <a:gd name="connsiteX10" fmla="*/ 45244 w 283369"/>
                <a:gd name="connsiteY10" fmla="*/ 104775 h 576262"/>
                <a:gd name="connsiteX11" fmla="*/ 0 w 283369"/>
                <a:gd name="connsiteY11" fmla="*/ 0 h 576262"/>
                <a:gd name="connsiteX12" fmla="*/ 7144 w 283369"/>
                <a:gd name="connsiteY12" fmla="*/ 97631 h 576262"/>
                <a:gd name="connsiteX13" fmla="*/ 4763 w 283369"/>
                <a:gd name="connsiteY13" fmla="*/ 166687 h 576262"/>
                <a:gd name="connsiteX14" fmla="*/ 4763 w 283369"/>
                <a:gd name="connsiteY14" fmla="*/ 214312 h 576262"/>
                <a:gd name="connsiteX15" fmla="*/ 26194 w 283369"/>
                <a:gd name="connsiteY15" fmla="*/ 223837 h 576262"/>
                <a:gd name="connsiteX16" fmla="*/ 54769 w 283369"/>
                <a:gd name="connsiteY16" fmla="*/ 290512 h 576262"/>
                <a:gd name="connsiteX17" fmla="*/ 71438 w 283369"/>
                <a:gd name="connsiteY17" fmla="*/ 354806 h 576262"/>
                <a:gd name="connsiteX18" fmla="*/ 90488 w 283369"/>
                <a:gd name="connsiteY18" fmla="*/ 407193 h 576262"/>
                <a:gd name="connsiteX19" fmla="*/ 102394 w 283369"/>
                <a:gd name="connsiteY19" fmla="*/ 454818 h 576262"/>
                <a:gd name="connsiteX20" fmla="*/ 116682 w 283369"/>
                <a:gd name="connsiteY20" fmla="*/ 507206 h 576262"/>
                <a:gd name="connsiteX21" fmla="*/ 123825 w 283369"/>
                <a:gd name="connsiteY21" fmla="*/ 545306 h 576262"/>
                <a:gd name="connsiteX22" fmla="*/ 133350 w 283369"/>
                <a:gd name="connsiteY22" fmla="*/ 569118 h 576262"/>
                <a:gd name="connsiteX23" fmla="*/ 145257 w 283369"/>
                <a:gd name="connsiteY23" fmla="*/ 576262 h 576262"/>
                <a:gd name="connsiteX24" fmla="*/ 169069 w 283369"/>
                <a:gd name="connsiteY24" fmla="*/ 571500 h 576262"/>
                <a:gd name="connsiteX25" fmla="*/ 192882 w 283369"/>
                <a:gd name="connsiteY25" fmla="*/ 554831 h 576262"/>
                <a:gd name="connsiteX26" fmla="*/ 211932 w 283369"/>
                <a:gd name="connsiteY26" fmla="*/ 542925 h 576262"/>
                <a:gd name="connsiteX27" fmla="*/ 216694 w 283369"/>
                <a:gd name="connsiteY27" fmla="*/ 469106 h 576262"/>
                <a:gd name="connsiteX28" fmla="*/ 238125 w 283369"/>
                <a:gd name="connsiteY28" fmla="*/ 383381 h 576262"/>
                <a:gd name="connsiteX29" fmla="*/ 250032 w 283369"/>
                <a:gd name="connsiteY29" fmla="*/ 292893 h 576262"/>
                <a:gd name="connsiteX30" fmla="*/ 261938 w 283369"/>
                <a:gd name="connsiteY30" fmla="*/ 204787 h 576262"/>
                <a:gd name="connsiteX31" fmla="*/ 276225 w 283369"/>
                <a:gd name="connsiteY31" fmla="*/ 116681 h 576262"/>
                <a:gd name="connsiteX32" fmla="*/ 283369 w 283369"/>
                <a:gd name="connsiteY32" fmla="*/ 9525 h 576262"/>
                <a:gd name="connsiteX0" fmla="*/ 283369 w 283369"/>
                <a:gd name="connsiteY0" fmla="*/ 9525 h 576262"/>
                <a:gd name="connsiteX1" fmla="*/ 261938 w 283369"/>
                <a:gd name="connsiteY1" fmla="*/ 61912 h 576262"/>
                <a:gd name="connsiteX2" fmla="*/ 235744 w 283369"/>
                <a:gd name="connsiteY2" fmla="*/ 133350 h 576262"/>
                <a:gd name="connsiteX3" fmla="*/ 209550 w 283369"/>
                <a:gd name="connsiteY3" fmla="*/ 195262 h 576262"/>
                <a:gd name="connsiteX4" fmla="*/ 183357 w 283369"/>
                <a:gd name="connsiteY4" fmla="*/ 242887 h 576262"/>
                <a:gd name="connsiteX5" fmla="*/ 166688 w 283369"/>
                <a:gd name="connsiteY5" fmla="*/ 278606 h 576262"/>
                <a:gd name="connsiteX6" fmla="*/ 150019 w 283369"/>
                <a:gd name="connsiteY6" fmla="*/ 288131 h 576262"/>
                <a:gd name="connsiteX7" fmla="*/ 119063 w 283369"/>
                <a:gd name="connsiteY7" fmla="*/ 278606 h 576262"/>
                <a:gd name="connsiteX8" fmla="*/ 95250 w 283369"/>
                <a:gd name="connsiteY8" fmla="*/ 233362 h 576262"/>
                <a:gd name="connsiteX9" fmla="*/ 71438 w 283369"/>
                <a:gd name="connsiteY9" fmla="*/ 176212 h 576262"/>
                <a:gd name="connsiteX10" fmla="*/ 45244 w 283369"/>
                <a:gd name="connsiteY10" fmla="*/ 104775 h 576262"/>
                <a:gd name="connsiteX11" fmla="*/ 0 w 283369"/>
                <a:gd name="connsiteY11" fmla="*/ 0 h 576262"/>
                <a:gd name="connsiteX12" fmla="*/ 7144 w 283369"/>
                <a:gd name="connsiteY12" fmla="*/ 97631 h 576262"/>
                <a:gd name="connsiteX13" fmla="*/ 4763 w 283369"/>
                <a:gd name="connsiteY13" fmla="*/ 166687 h 576262"/>
                <a:gd name="connsiteX14" fmla="*/ 4763 w 283369"/>
                <a:gd name="connsiteY14" fmla="*/ 214312 h 576262"/>
                <a:gd name="connsiteX15" fmla="*/ 26194 w 283369"/>
                <a:gd name="connsiteY15" fmla="*/ 223837 h 576262"/>
                <a:gd name="connsiteX16" fmla="*/ 54769 w 283369"/>
                <a:gd name="connsiteY16" fmla="*/ 290512 h 576262"/>
                <a:gd name="connsiteX17" fmla="*/ 71438 w 283369"/>
                <a:gd name="connsiteY17" fmla="*/ 354806 h 576262"/>
                <a:gd name="connsiteX18" fmla="*/ 90488 w 283369"/>
                <a:gd name="connsiteY18" fmla="*/ 407193 h 576262"/>
                <a:gd name="connsiteX19" fmla="*/ 102394 w 283369"/>
                <a:gd name="connsiteY19" fmla="*/ 454818 h 576262"/>
                <a:gd name="connsiteX20" fmla="*/ 109539 w 283369"/>
                <a:gd name="connsiteY20" fmla="*/ 495300 h 576262"/>
                <a:gd name="connsiteX21" fmla="*/ 123825 w 283369"/>
                <a:gd name="connsiteY21" fmla="*/ 545306 h 576262"/>
                <a:gd name="connsiteX22" fmla="*/ 133350 w 283369"/>
                <a:gd name="connsiteY22" fmla="*/ 569118 h 576262"/>
                <a:gd name="connsiteX23" fmla="*/ 145257 w 283369"/>
                <a:gd name="connsiteY23" fmla="*/ 576262 h 576262"/>
                <a:gd name="connsiteX24" fmla="*/ 169069 w 283369"/>
                <a:gd name="connsiteY24" fmla="*/ 571500 h 576262"/>
                <a:gd name="connsiteX25" fmla="*/ 192882 w 283369"/>
                <a:gd name="connsiteY25" fmla="*/ 554831 h 576262"/>
                <a:gd name="connsiteX26" fmla="*/ 211932 w 283369"/>
                <a:gd name="connsiteY26" fmla="*/ 542925 h 576262"/>
                <a:gd name="connsiteX27" fmla="*/ 216694 w 283369"/>
                <a:gd name="connsiteY27" fmla="*/ 469106 h 576262"/>
                <a:gd name="connsiteX28" fmla="*/ 238125 w 283369"/>
                <a:gd name="connsiteY28" fmla="*/ 383381 h 576262"/>
                <a:gd name="connsiteX29" fmla="*/ 250032 w 283369"/>
                <a:gd name="connsiteY29" fmla="*/ 292893 h 576262"/>
                <a:gd name="connsiteX30" fmla="*/ 261938 w 283369"/>
                <a:gd name="connsiteY30" fmla="*/ 204787 h 576262"/>
                <a:gd name="connsiteX31" fmla="*/ 276225 w 283369"/>
                <a:gd name="connsiteY31" fmla="*/ 116681 h 576262"/>
                <a:gd name="connsiteX32" fmla="*/ 283369 w 283369"/>
                <a:gd name="connsiteY32" fmla="*/ 9525 h 576262"/>
                <a:gd name="connsiteX0" fmla="*/ 283369 w 283369"/>
                <a:gd name="connsiteY0" fmla="*/ 9525 h 576262"/>
                <a:gd name="connsiteX1" fmla="*/ 261938 w 283369"/>
                <a:gd name="connsiteY1" fmla="*/ 61912 h 576262"/>
                <a:gd name="connsiteX2" fmla="*/ 235744 w 283369"/>
                <a:gd name="connsiteY2" fmla="*/ 133350 h 576262"/>
                <a:gd name="connsiteX3" fmla="*/ 209550 w 283369"/>
                <a:gd name="connsiteY3" fmla="*/ 195262 h 576262"/>
                <a:gd name="connsiteX4" fmla="*/ 183357 w 283369"/>
                <a:gd name="connsiteY4" fmla="*/ 242887 h 576262"/>
                <a:gd name="connsiteX5" fmla="*/ 166688 w 283369"/>
                <a:gd name="connsiteY5" fmla="*/ 278606 h 576262"/>
                <a:gd name="connsiteX6" fmla="*/ 150019 w 283369"/>
                <a:gd name="connsiteY6" fmla="*/ 288131 h 576262"/>
                <a:gd name="connsiteX7" fmla="*/ 119063 w 283369"/>
                <a:gd name="connsiteY7" fmla="*/ 278606 h 576262"/>
                <a:gd name="connsiteX8" fmla="*/ 95250 w 283369"/>
                <a:gd name="connsiteY8" fmla="*/ 233362 h 576262"/>
                <a:gd name="connsiteX9" fmla="*/ 71438 w 283369"/>
                <a:gd name="connsiteY9" fmla="*/ 176212 h 576262"/>
                <a:gd name="connsiteX10" fmla="*/ 45244 w 283369"/>
                <a:gd name="connsiteY10" fmla="*/ 104775 h 576262"/>
                <a:gd name="connsiteX11" fmla="*/ 0 w 283369"/>
                <a:gd name="connsiteY11" fmla="*/ 0 h 576262"/>
                <a:gd name="connsiteX12" fmla="*/ 7144 w 283369"/>
                <a:gd name="connsiteY12" fmla="*/ 97631 h 576262"/>
                <a:gd name="connsiteX13" fmla="*/ 4763 w 283369"/>
                <a:gd name="connsiteY13" fmla="*/ 166687 h 576262"/>
                <a:gd name="connsiteX14" fmla="*/ 4763 w 283369"/>
                <a:gd name="connsiteY14" fmla="*/ 214312 h 576262"/>
                <a:gd name="connsiteX15" fmla="*/ 26194 w 283369"/>
                <a:gd name="connsiteY15" fmla="*/ 223837 h 576262"/>
                <a:gd name="connsiteX16" fmla="*/ 54769 w 283369"/>
                <a:gd name="connsiteY16" fmla="*/ 290512 h 576262"/>
                <a:gd name="connsiteX17" fmla="*/ 71438 w 283369"/>
                <a:gd name="connsiteY17" fmla="*/ 354806 h 576262"/>
                <a:gd name="connsiteX18" fmla="*/ 90488 w 283369"/>
                <a:gd name="connsiteY18" fmla="*/ 407193 h 576262"/>
                <a:gd name="connsiteX19" fmla="*/ 102394 w 283369"/>
                <a:gd name="connsiteY19" fmla="*/ 454818 h 576262"/>
                <a:gd name="connsiteX20" fmla="*/ 109539 w 283369"/>
                <a:gd name="connsiteY20" fmla="*/ 495300 h 576262"/>
                <a:gd name="connsiteX21" fmla="*/ 109538 w 283369"/>
                <a:gd name="connsiteY21" fmla="*/ 540543 h 576262"/>
                <a:gd name="connsiteX22" fmla="*/ 133350 w 283369"/>
                <a:gd name="connsiteY22" fmla="*/ 569118 h 576262"/>
                <a:gd name="connsiteX23" fmla="*/ 145257 w 283369"/>
                <a:gd name="connsiteY23" fmla="*/ 576262 h 576262"/>
                <a:gd name="connsiteX24" fmla="*/ 169069 w 283369"/>
                <a:gd name="connsiteY24" fmla="*/ 571500 h 576262"/>
                <a:gd name="connsiteX25" fmla="*/ 192882 w 283369"/>
                <a:gd name="connsiteY25" fmla="*/ 554831 h 576262"/>
                <a:gd name="connsiteX26" fmla="*/ 211932 w 283369"/>
                <a:gd name="connsiteY26" fmla="*/ 542925 h 576262"/>
                <a:gd name="connsiteX27" fmla="*/ 216694 w 283369"/>
                <a:gd name="connsiteY27" fmla="*/ 469106 h 576262"/>
                <a:gd name="connsiteX28" fmla="*/ 238125 w 283369"/>
                <a:gd name="connsiteY28" fmla="*/ 383381 h 576262"/>
                <a:gd name="connsiteX29" fmla="*/ 250032 w 283369"/>
                <a:gd name="connsiteY29" fmla="*/ 292893 h 576262"/>
                <a:gd name="connsiteX30" fmla="*/ 261938 w 283369"/>
                <a:gd name="connsiteY30" fmla="*/ 204787 h 576262"/>
                <a:gd name="connsiteX31" fmla="*/ 276225 w 283369"/>
                <a:gd name="connsiteY31" fmla="*/ 116681 h 576262"/>
                <a:gd name="connsiteX32" fmla="*/ 283369 w 283369"/>
                <a:gd name="connsiteY32" fmla="*/ 9525 h 576262"/>
                <a:gd name="connsiteX0" fmla="*/ 283369 w 283369"/>
                <a:gd name="connsiteY0" fmla="*/ 9525 h 576262"/>
                <a:gd name="connsiteX1" fmla="*/ 261938 w 283369"/>
                <a:gd name="connsiteY1" fmla="*/ 61912 h 576262"/>
                <a:gd name="connsiteX2" fmla="*/ 235744 w 283369"/>
                <a:gd name="connsiteY2" fmla="*/ 133350 h 576262"/>
                <a:gd name="connsiteX3" fmla="*/ 209550 w 283369"/>
                <a:gd name="connsiteY3" fmla="*/ 195262 h 576262"/>
                <a:gd name="connsiteX4" fmla="*/ 183357 w 283369"/>
                <a:gd name="connsiteY4" fmla="*/ 242887 h 576262"/>
                <a:gd name="connsiteX5" fmla="*/ 166688 w 283369"/>
                <a:gd name="connsiteY5" fmla="*/ 278606 h 576262"/>
                <a:gd name="connsiteX6" fmla="*/ 150019 w 283369"/>
                <a:gd name="connsiteY6" fmla="*/ 288131 h 576262"/>
                <a:gd name="connsiteX7" fmla="*/ 119063 w 283369"/>
                <a:gd name="connsiteY7" fmla="*/ 278606 h 576262"/>
                <a:gd name="connsiteX8" fmla="*/ 95250 w 283369"/>
                <a:gd name="connsiteY8" fmla="*/ 233362 h 576262"/>
                <a:gd name="connsiteX9" fmla="*/ 71438 w 283369"/>
                <a:gd name="connsiteY9" fmla="*/ 176212 h 576262"/>
                <a:gd name="connsiteX10" fmla="*/ 45244 w 283369"/>
                <a:gd name="connsiteY10" fmla="*/ 104775 h 576262"/>
                <a:gd name="connsiteX11" fmla="*/ 0 w 283369"/>
                <a:gd name="connsiteY11" fmla="*/ 0 h 576262"/>
                <a:gd name="connsiteX12" fmla="*/ 7144 w 283369"/>
                <a:gd name="connsiteY12" fmla="*/ 97631 h 576262"/>
                <a:gd name="connsiteX13" fmla="*/ 4763 w 283369"/>
                <a:gd name="connsiteY13" fmla="*/ 166687 h 576262"/>
                <a:gd name="connsiteX14" fmla="*/ 4763 w 283369"/>
                <a:gd name="connsiteY14" fmla="*/ 214312 h 576262"/>
                <a:gd name="connsiteX15" fmla="*/ 26194 w 283369"/>
                <a:gd name="connsiteY15" fmla="*/ 223837 h 576262"/>
                <a:gd name="connsiteX16" fmla="*/ 52388 w 283369"/>
                <a:gd name="connsiteY16" fmla="*/ 307181 h 576262"/>
                <a:gd name="connsiteX17" fmla="*/ 71438 w 283369"/>
                <a:gd name="connsiteY17" fmla="*/ 354806 h 576262"/>
                <a:gd name="connsiteX18" fmla="*/ 90488 w 283369"/>
                <a:gd name="connsiteY18" fmla="*/ 407193 h 576262"/>
                <a:gd name="connsiteX19" fmla="*/ 102394 w 283369"/>
                <a:gd name="connsiteY19" fmla="*/ 454818 h 576262"/>
                <a:gd name="connsiteX20" fmla="*/ 109539 w 283369"/>
                <a:gd name="connsiteY20" fmla="*/ 495300 h 576262"/>
                <a:gd name="connsiteX21" fmla="*/ 109538 w 283369"/>
                <a:gd name="connsiteY21" fmla="*/ 540543 h 576262"/>
                <a:gd name="connsiteX22" fmla="*/ 133350 w 283369"/>
                <a:gd name="connsiteY22" fmla="*/ 569118 h 576262"/>
                <a:gd name="connsiteX23" fmla="*/ 145257 w 283369"/>
                <a:gd name="connsiteY23" fmla="*/ 576262 h 576262"/>
                <a:gd name="connsiteX24" fmla="*/ 169069 w 283369"/>
                <a:gd name="connsiteY24" fmla="*/ 571500 h 576262"/>
                <a:gd name="connsiteX25" fmla="*/ 192882 w 283369"/>
                <a:gd name="connsiteY25" fmla="*/ 554831 h 576262"/>
                <a:gd name="connsiteX26" fmla="*/ 211932 w 283369"/>
                <a:gd name="connsiteY26" fmla="*/ 542925 h 576262"/>
                <a:gd name="connsiteX27" fmla="*/ 216694 w 283369"/>
                <a:gd name="connsiteY27" fmla="*/ 469106 h 576262"/>
                <a:gd name="connsiteX28" fmla="*/ 238125 w 283369"/>
                <a:gd name="connsiteY28" fmla="*/ 383381 h 576262"/>
                <a:gd name="connsiteX29" fmla="*/ 250032 w 283369"/>
                <a:gd name="connsiteY29" fmla="*/ 292893 h 576262"/>
                <a:gd name="connsiteX30" fmla="*/ 261938 w 283369"/>
                <a:gd name="connsiteY30" fmla="*/ 204787 h 576262"/>
                <a:gd name="connsiteX31" fmla="*/ 276225 w 283369"/>
                <a:gd name="connsiteY31" fmla="*/ 116681 h 576262"/>
                <a:gd name="connsiteX32" fmla="*/ 283369 w 283369"/>
                <a:gd name="connsiteY32" fmla="*/ 9525 h 576262"/>
                <a:gd name="connsiteX0" fmla="*/ 283369 w 283369"/>
                <a:gd name="connsiteY0" fmla="*/ 9525 h 576262"/>
                <a:gd name="connsiteX1" fmla="*/ 261938 w 283369"/>
                <a:gd name="connsiteY1" fmla="*/ 61912 h 576262"/>
                <a:gd name="connsiteX2" fmla="*/ 235744 w 283369"/>
                <a:gd name="connsiteY2" fmla="*/ 133350 h 576262"/>
                <a:gd name="connsiteX3" fmla="*/ 209550 w 283369"/>
                <a:gd name="connsiteY3" fmla="*/ 195262 h 576262"/>
                <a:gd name="connsiteX4" fmla="*/ 183357 w 283369"/>
                <a:gd name="connsiteY4" fmla="*/ 242887 h 576262"/>
                <a:gd name="connsiteX5" fmla="*/ 166688 w 283369"/>
                <a:gd name="connsiteY5" fmla="*/ 278606 h 576262"/>
                <a:gd name="connsiteX6" fmla="*/ 150019 w 283369"/>
                <a:gd name="connsiteY6" fmla="*/ 288131 h 576262"/>
                <a:gd name="connsiteX7" fmla="*/ 119063 w 283369"/>
                <a:gd name="connsiteY7" fmla="*/ 278606 h 576262"/>
                <a:gd name="connsiteX8" fmla="*/ 95250 w 283369"/>
                <a:gd name="connsiteY8" fmla="*/ 233362 h 576262"/>
                <a:gd name="connsiteX9" fmla="*/ 71438 w 283369"/>
                <a:gd name="connsiteY9" fmla="*/ 176212 h 576262"/>
                <a:gd name="connsiteX10" fmla="*/ 45244 w 283369"/>
                <a:gd name="connsiteY10" fmla="*/ 104775 h 576262"/>
                <a:gd name="connsiteX11" fmla="*/ 0 w 283369"/>
                <a:gd name="connsiteY11" fmla="*/ 0 h 576262"/>
                <a:gd name="connsiteX12" fmla="*/ 7144 w 283369"/>
                <a:gd name="connsiteY12" fmla="*/ 97631 h 576262"/>
                <a:gd name="connsiteX13" fmla="*/ 4763 w 283369"/>
                <a:gd name="connsiteY13" fmla="*/ 166687 h 576262"/>
                <a:gd name="connsiteX14" fmla="*/ 4763 w 283369"/>
                <a:gd name="connsiteY14" fmla="*/ 214312 h 576262"/>
                <a:gd name="connsiteX15" fmla="*/ 19051 w 283369"/>
                <a:gd name="connsiteY15" fmla="*/ 238124 h 576262"/>
                <a:gd name="connsiteX16" fmla="*/ 52388 w 283369"/>
                <a:gd name="connsiteY16" fmla="*/ 307181 h 576262"/>
                <a:gd name="connsiteX17" fmla="*/ 71438 w 283369"/>
                <a:gd name="connsiteY17" fmla="*/ 354806 h 576262"/>
                <a:gd name="connsiteX18" fmla="*/ 90488 w 283369"/>
                <a:gd name="connsiteY18" fmla="*/ 407193 h 576262"/>
                <a:gd name="connsiteX19" fmla="*/ 102394 w 283369"/>
                <a:gd name="connsiteY19" fmla="*/ 454818 h 576262"/>
                <a:gd name="connsiteX20" fmla="*/ 109539 w 283369"/>
                <a:gd name="connsiteY20" fmla="*/ 495300 h 576262"/>
                <a:gd name="connsiteX21" fmla="*/ 109538 w 283369"/>
                <a:gd name="connsiteY21" fmla="*/ 540543 h 576262"/>
                <a:gd name="connsiteX22" fmla="*/ 133350 w 283369"/>
                <a:gd name="connsiteY22" fmla="*/ 569118 h 576262"/>
                <a:gd name="connsiteX23" fmla="*/ 145257 w 283369"/>
                <a:gd name="connsiteY23" fmla="*/ 576262 h 576262"/>
                <a:gd name="connsiteX24" fmla="*/ 169069 w 283369"/>
                <a:gd name="connsiteY24" fmla="*/ 571500 h 576262"/>
                <a:gd name="connsiteX25" fmla="*/ 192882 w 283369"/>
                <a:gd name="connsiteY25" fmla="*/ 554831 h 576262"/>
                <a:gd name="connsiteX26" fmla="*/ 211932 w 283369"/>
                <a:gd name="connsiteY26" fmla="*/ 542925 h 576262"/>
                <a:gd name="connsiteX27" fmla="*/ 216694 w 283369"/>
                <a:gd name="connsiteY27" fmla="*/ 469106 h 576262"/>
                <a:gd name="connsiteX28" fmla="*/ 238125 w 283369"/>
                <a:gd name="connsiteY28" fmla="*/ 383381 h 576262"/>
                <a:gd name="connsiteX29" fmla="*/ 250032 w 283369"/>
                <a:gd name="connsiteY29" fmla="*/ 292893 h 576262"/>
                <a:gd name="connsiteX30" fmla="*/ 261938 w 283369"/>
                <a:gd name="connsiteY30" fmla="*/ 204787 h 576262"/>
                <a:gd name="connsiteX31" fmla="*/ 276225 w 283369"/>
                <a:gd name="connsiteY31" fmla="*/ 116681 h 576262"/>
                <a:gd name="connsiteX32" fmla="*/ 283369 w 283369"/>
                <a:gd name="connsiteY32" fmla="*/ 9525 h 576262"/>
                <a:gd name="connsiteX0" fmla="*/ 283369 w 283369"/>
                <a:gd name="connsiteY0" fmla="*/ 9525 h 576262"/>
                <a:gd name="connsiteX1" fmla="*/ 261938 w 283369"/>
                <a:gd name="connsiteY1" fmla="*/ 61912 h 576262"/>
                <a:gd name="connsiteX2" fmla="*/ 235744 w 283369"/>
                <a:gd name="connsiteY2" fmla="*/ 133350 h 576262"/>
                <a:gd name="connsiteX3" fmla="*/ 209550 w 283369"/>
                <a:gd name="connsiteY3" fmla="*/ 195262 h 576262"/>
                <a:gd name="connsiteX4" fmla="*/ 183357 w 283369"/>
                <a:gd name="connsiteY4" fmla="*/ 242887 h 576262"/>
                <a:gd name="connsiteX5" fmla="*/ 166688 w 283369"/>
                <a:gd name="connsiteY5" fmla="*/ 278606 h 576262"/>
                <a:gd name="connsiteX6" fmla="*/ 150019 w 283369"/>
                <a:gd name="connsiteY6" fmla="*/ 288131 h 576262"/>
                <a:gd name="connsiteX7" fmla="*/ 119063 w 283369"/>
                <a:gd name="connsiteY7" fmla="*/ 278606 h 576262"/>
                <a:gd name="connsiteX8" fmla="*/ 95250 w 283369"/>
                <a:gd name="connsiteY8" fmla="*/ 233362 h 576262"/>
                <a:gd name="connsiteX9" fmla="*/ 71438 w 283369"/>
                <a:gd name="connsiteY9" fmla="*/ 176212 h 576262"/>
                <a:gd name="connsiteX10" fmla="*/ 45244 w 283369"/>
                <a:gd name="connsiteY10" fmla="*/ 104775 h 576262"/>
                <a:gd name="connsiteX11" fmla="*/ 0 w 283369"/>
                <a:gd name="connsiteY11" fmla="*/ 0 h 576262"/>
                <a:gd name="connsiteX12" fmla="*/ 2382 w 283369"/>
                <a:gd name="connsiteY12" fmla="*/ 104775 h 576262"/>
                <a:gd name="connsiteX13" fmla="*/ 4763 w 283369"/>
                <a:gd name="connsiteY13" fmla="*/ 166687 h 576262"/>
                <a:gd name="connsiteX14" fmla="*/ 4763 w 283369"/>
                <a:gd name="connsiteY14" fmla="*/ 214312 h 576262"/>
                <a:gd name="connsiteX15" fmla="*/ 19051 w 283369"/>
                <a:gd name="connsiteY15" fmla="*/ 238124 h 576262"/>
                <a:gd name="connsiteX16" fmla="*/ 52388 w 283369"/>
                <a:gd name="connsiteY16" fmla="*/ 307181 h 576262"/>
                <a:gd name="connsiteX17" fmla="*/ 71438 w 283369"/>
                <a:gd name="connsiteY17" fmla="*/ 354806 h 576262"/>
                <a:gd name="connsiteX18" fmla="*/ 90488 w 283369"/>
                <a:gd name="connsiteY18" fmla="*/ 407193 h 576262"/>
                <a:gd name="connsiteX19" fmla="*/ 102394 w 283369"/>
                <a:gd name="connsiteY19" fmla="*/ 454818 h 576262"/>
                <a:gd name="connsiteX20" fmla="*/ 109539 w 283369"/>
                <a:gd name="connsiteY20" fmla="*/ 495300 h 576262"/>
                <a:gd name="connsiteX21" fmla="*/ 109538 w 283369"/>
                <a:gd name="connsiteY21" fmla="*/ 540543 h 576262"/>
                <a:gd name="connsiteX22" fmla="*/ 133350 w 283369"/>
                <a:gd name="connsiteY22" fmla="*/ 569118 h 576262"/>
                <a:gd name="connsiteX23" fmla="*/ 145257 w 283369"/>
                <a:gd name="connsiteY23" fmla="*/ 576262 h 576262"/>
                <a:gd name="connsiteX24" fmla="*/ 169069 w 283369"/>
                <a:gd name="connsiteY24" fmla="*/ 571500 h 576262"/>
                <a:gd name="connsiteX25" fmla="*/ 192882 w 283369"/>
                <a:gd name="connsiteY25" fmla="*/ 554831 h 576262"/>
                <a:gd name="connsiteX26" fmla="*/ 211932 w 283369"/>
                <a:gd name="connsiteY26" fmla="*/ 542925 h 576262"/>
                <a:gd name="connsiteX27" fmla="*/ 216694 w 283369"/>
                <a:gd name="connsiteY27" fmla="*/ 469106 h 576262"/>
                <a:gd name="connsiteX28" fmla="*/ 238125 w 283369"/>
                <a:gd name="connsiteY28" fmla="*/ 383381 h 576262"/>
                <a:gd name="connsiteX29" fmla="*/ 250032 w 283369"/>
                <a:gd name="connsiteY29" fmla="*/ 292893 h 576262"/>
                <a:gd name="connsiteX30" fmla="*/ 261938 w 283369"/>
                <a:gd name="connsiteY30" fmla="*/ 204787 h 576262"/>
                <a:gd name="connsiteX31" fmla="*/ 276225 w 283369"/>
                <a:gd name="connsiteY31" fmla="*/ 116681 h 576262"/>
                <a:gd name="connsiteX32" fmla="*/ 283369 w 283369"/>
                <a:gd name="connsiteY32" fmla="*/ 9525 h 576262"/>
                <a:gd name="connsiteX0" fmla="*/ 283369 w 283369"/>
                <a:gd name="connsiteY0" fmla="*/ 9525 h 576262"/>
                <a:gd name="connsiteX1" fmla="*/ 261938 w 283369"/>
                <a:gd name="connsiteY1" fmla="*/ 61912 h 576262"/>
                <a:gd name="connsiteX2" fmla="*/ 235744 w 283369"/>
                <a:gd name="connsiteY2" fmla="*/ 133350 h 576262"/>
                <a:gd name="connsiteX3" fmla="*/ 209550 w 283369"/>
                <a:gd name="connsiteY3" fmla="*/ 195262 h 576262"/>
                <a:gd name="connsiteX4" fmla="*/ 183357 w 283369"/>
                <a:gd name="connsiteY4" fmla="*/ 242887 h 576262"/>
                <a:gd name="connsiteX5" fmla="*/ 166688 w 283369"/>
                <a:gd name="connsiteY5" fmla="*/ 278606 h 576262"/>
                <a:gd name="connsiteX6" fmla="*/ 150019 w 283369"/>
                <a:gd name="connsiteY6" fmla="*/ 288131 h 576262"/>
                <a:gd name="connsiteX7" fmla="*/ 119063 w 283369"/>
                <a:gd name="connsiteY7" fmla="*/ 278606 h 576262"/>
                <a:gd name="connsiteX8" fmla="*/ 95250 w 283369"/>
                <a:gd name="connsiteY8" fmla="*/ 233362 h 576262"/>
                <a:gd name="connsiteX9" fmla="*/ 71438 w 283369"/>
                <a:gd name="connsiteY9" fmla="*/ 176212 h 576262"/>
                <a:gd name="connsiteX10" fmla="*/ 45244 w 283369"/>
                <a:gd name="connsiteY10" fmla="*/ 104775 h 576262"/>
                <a:gd name="connsiteX11" fmla="*/ 0 w 283369"/>
                <a:gd name="connsiteY11" fmla="*/ 0 h 576262"/>
                <a:gd name="connsiteX12" fmla="*/ 2382 w 283369"/>
                <a:gd name="connsiteY12" fmla="*/ 104775 h 576262"/>
                <a:gd name="connsiteX13" fmla="*/ 1 w 283369"/>
                <a:gd name="connsiteY13" fmla="*/ 176212 h 576262"/>
                <a:gd name="connsiteX14" fmla="*/ 4763 w 283369"/>
                <a:gd name="connsiteY14" fmla="*/ 214312 h 576262"/>
                <a:gd name="connsiteX15" fmla="*/ 19051 w 283369"/>
                <a:gd name="connsiteY15" fmla="*/ 238124 h 576262"/>
                <a:gd name="connsiteX16" fmla="*/ 52388 w 283369"/>
                <a:gd name="connsiteY16" fmla="*/ 307181 h 576262"/>
                <a:gd name="connsiteX17" fmla="*/ 71438 w 283369"/>
                <a:gd name="connsiteY17" fmla="*/ 354806 h 576262"/>
                <a:gd name="connsiteX18" fmla="*/ 90488 w 283369"/>
                <a:gd name="connsiteY18" fmla="*/ 407193 h 576262"/>
                <a:gd name="connsiteX19" fmla="*/ 102394 w 283369"/>
                <a:gd name="connsiteY19" fmla="*/ 454818 h 576262"/>
                <a:gd name="connsiteX20" fmla="*/ 109539 w 283369"/>
                <a:gd name="connsiteY20" fmla="*/ 495300 h 576262"/>
                <a:gd name="connsiteX21" fmla="*/ 109538 w 283369"/>
                <a:gd name="connsiteY21" fmla="*/ 540543 h 576262"/>
                <a:gd name="connsiteX22" fmla="*/ 133350 w 283369"/>
                <a:gd name="connsiteY22" fmla="*/ 569118 h 576262"/>
                <a:gd name="connsiteX23" fmla="*/ 145257 w 283369"/>
                <a:gd name="connsiteY23" fmla="*/ 576262 h 576262"/>
                <a:gd name="connsiteX24" fmla="*/ 169069 w 283369"/>
                <a:gd name="connsiteY24" fmla="*/ 571500 h 576262"/>
                <a:gd name="connsiteX25" fmla="*/ 192882 w 283369"/>
                <a:gd name="connsiteY25" fmla="*/ 554831 h 576262"/>
                <a:gd name="connsiteX26" fmla="*/ 211932 w 283369"/>
                <a:gd name="connsiteY26" fmla="*/ 542925 h 576262"/>
                <a:gd name="connsiteX27" fmla="*/ 216694 w 283369"/>
                <a:gd name="connsiteY27" fmla="*/ 469106 h 576262"/>
                <a:gd name="connsiteX28" fmla="*/ 238125 w 283369"/>
                <a:gd name="connsiteY28" fmla="*/ 383381 h 576262"/>
                <a:gd name="connsiteX29" fmla="*/ 250032 w 283369"/>
                <a:gd name="connsiteY29" fmla="*/ 292893 h 576262"/>
                <a:gd name="connsiteX30" fmla="*/ 261938 w 283369"/>
                <a:gd name="connsiteY30" fmla="*/ 204787 h 576262"/>
                <a:gd name="connsiteX31" fmla="*/ 276225 w 283369"/>
                <a:gd name="connsiteY31" fmla="*/ 116681 h 576262"/>
                <a:gd name="connsiteX32" fmla="*/ 283369 w 283369"/>
                <a:gd name="connsiteY32" fmla="*/ 9525 h 57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3369" h="576262">
                  <a:moveTo>
                    <a:pt x="283369" y="9525"/>
                  </a:moveTo>
                  <a:lnTo>
                    <a:pt x="261938" y="61912"/>
                  </a:lnTo>
                  <a:lnTo>
                    <a:pt x="235744" y="133350"/>
                  </a:lnTo>
                  <a:lnTo>
                    <a:pt x="209550" y="195262"/>
                  </a:lnTo>
                  <a:lnTo>
                    <a:pt x="183357" y="242887"/>
                  </a:lnTo>
                  <a:lnTo>
                    <a:pt x="166688" y="278606"/>
                  </a:lnTo>
                  <a:lnTo>
                    <a:pt x="150019" y="288131"/>
                  </a:lnTo>
                  <a:lnTo>
                    <a:pt x="119063" y="278606"/>
                  </a:lnTo>
                  <a:lnTo>
                    <a:pt x="95250" y="233362"/>
                  </a:lnTo>
                  <a:lnTo>
                    <a:pt x="71438" y="176212"/>
                  </a:lnTo>
                  <a:lnTo>
                    <a:pt x="45244" y="104775"/>
                  </a:lnTo>
                  <a:lnTo>
                    <a:pt x="0" y="0"/>
                  </a:lnTo>
                  <a:lnTo>
                    <a:pt x="2382" y="104775"/>
                  </a:lnTo>
                  <a:cubicBezTo>
                    <a:pt x="1588" y="127794"/>
                    <a:pt x="795" y="153193"/>
                    <a:pt x="1" y="176212"/>
                  </a:cubicBezTo>
                  <a:lnTo>
                    <a:pt x="4763" y="214312"/>
                  </a:lnTo>
                  <a:lnTo>
                    <a:pt x="19051" y="238124"/>
                  </a:lnTo>
                  <a:lnTo>
                    <a:pt x="52388" y="307181"/>
                  </a:lnTo>
                  <a:lnTo>
                    <a:pt x="71438" y="354806"/>
                  </a:lnTo>
                  <a:lnTo>
                    <a:pt x="90488" y="407193"/>
                  </a:lnTo>
                  <a:lnTo>
                    <a:pt x="102394" y="454818"/>
                  </a:lnTo>
                  <a:lnTo>
                    <a:pt x="109539" y="495300"/>
                  </a:lnTo>
                  <a:cubicBezTo>
                    <a:pt x="109539" y="510381"/>
                    <a:pt x="109538" y="525462"/>
                    <a:pt x="109538" y="540543"/>
                  </a:cubicBezTo>
                  <a:lnTo>
                    <a:pt x="133350" y="569118"/>
                  </a:lnTo>
                  <a:lnTo>
                    <a:pt x="145257" y="576262"/>
                  </a:lnTo>
                  <a:lnTo>
                    <a:pt x="169069" y="571500"/>
                  </a:lnTo>
                  <a:lnTo>
                    <a:pt x="192882" y="554831"/>
                  </a:lnTo>
                  <a:lnTo>
                    <a:pt x="211932" y="542925"/>
                  </a:lnTo>
                  <a:lnTo>
                    <a:pt x="216694" y="469106"/>
                  </a:lnTo>
                  <a:lnTo>
                    <a:pt x="238125" y="383381"/>
                  </a:lnTo>
                  <a:lnTo>
                    <a:pt x="250032" y="292893"/>
                  </a:lnTo>
                  <a:lnTo>
                    <a:pt x="261938" y="204787"/>
                  </a:lnTo>
                  <a:lnTo>
                    <a:pt x="276225" y="116681"/>
                  </a:lnTo>
                  <a:lnTo>
                    <a:pt x="283369" y="9525"/>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5238750" y="2105025"/>
              <a:ext cx="254794" cy="559594"/>
            </a:xfrm>
            <a:custGeom>
              <a:avLst/>
              <a:gdLst>
                <a:gd name="connsiteX0" fmla="*/ 250031 w 257175"/>
                <a:gd name="connsiteY0" fmla="*/ 30956 h 559594"/>
                <a:gd name="connsiteX1" fmla="*/ 230981 w 257175"/>
                <a:gd name="connsiteY1" fmla="*/ 73819 h 559594"/>
                <a:gd name="connsiteX2" fmla="*/ 204788 w 257175"/>
                <a:gd name="connsiteY2" fmla="*/ 116681 h 559594"/>
                <a:gd name="connsiteX3" fmla="*/ 173831 w 257175"/>
                <a:gd name="connsiteY3" fmla="*/ 140494 h 559594"/>
                <a:gd name="connsiteX4" fmla="*/ 145256 w 257175"/>
                <a:gd name="connsiteY4" fmla="*/ 147638 h 559594"/>
                <a:gd name="connsiteX5" fmla="*/ 104775 w 257175"/>
                <a:gd name="connsiteY5" fmla="*/ 152400 h 559594"/>
                <a:gd name="connsiteX6" fmla="*/ 85725 w 257175"/>
                <a:gd name="connsiteY6" fmla="*/ 147638 h 559594"/>
                <a:gd name="connsiteX7" fmla="*/ 64294 w 257175"/>
                <a:gd name="connsiteY7" fmla="*/ 107156 h 559594"/>
                <a:gd name="connsiteX8" fmla="*/ 40481 w 257175"/>
                <a:gd name="connsiteY8" fmla="*/ 42863 h 559594"/>
                <a:gd name="connsiteX9" fmla="*/ 19050 w 257175"/>
                <a:gd name="connsiteY9" fmla="*/ 0 h 559594"/>
                <a:gd name="connsiteX10" fmla="*/ 11906 w 257175"/>
                <a:gd name="connsiteY10" fmla="*/ 52388 h 559594"/>
                <a:gd name="connsiteX11" fmla="*/ 4763 w 257175"/>
                <a:gd name="connsiteY11" fmla="*/ 133350 h 559594"/>
                <a:gd name="connsiteX12" fmla="*/ 2381 w 257175"/>
                <a:gd name="connsiteY12" fmla="*/ 183356 h 559594"/>
                <a:gd name="connsiteX13" fmla="*/ 0 w 257175"/>
                <a:gd name="connsiteY13" fmla="*/ 228600 h 559594"/>
                <a:gd name="connsiteX14" fmla="*/ 7144 w 257175"/>
                <a:gd name="connsiteY14" fmla="*/ 261938 h 559594"/>
                <a:gd name="connsiteX15" fmla="*/ 26194 w 257175"/>
                <a:gd name="connsiteY15" fmla="*/ 302419 h 559594"/>
                <a:gd name="connsiteX16" fmla="*/ 45244 w 257175"/>
                <a:gd name="connsiteY16" fmla="*/ 381000 h 559594"/>
                <a:gd name="connsiteX17" fmla="*/ 61913 w 257175"/>
                <a:gd name="connsiteY17" fmla="*/ 440531 h 559594"/>
                <a:gd name="connsiteX18" fmla="*/ 78581 w 257175"/>
                <a:gd name="connsiteY18" fmla="*/ 488156 h 559594"/>
                <a:gd name="connsiteX19" fmla="*/ 88106 w 257175"/>
                <a:gd name="connsiteY19" fmla="*/ 516731 h 559594"/>
                <a:gd name="connsiteX20" fmla="*/ 104775 w 257175"/>
                <a:gd name="connsiteY20" fmla="*/ 542925 h 559594"/>
                <a:gd name="connsiteX21" fmla="*/ 111919 w 257175"/>
                <a:gd name="connsiteY21" fmla="*/ 504825 h 559594"/>
                <a:gd name="connsiteX22" fmla="*/ 133350 w 257175"/>
                <a:gd name="connsiteY22" fmla="*/ 526256 h 559594"/>
                <a:gd name="connsiteX23" fmla="*/ 157163 w 257175"/>
                <a:gd name="connsiteY23" fmla="*/ 550069 h 559594"/>
                <a:gd name="connsiteX24" fmla="*/ 185738 w 257175"/>
                <a:gd name="connsiteY24" fmla="*/ 559594 h 559594"/>
                <a:gd name="connsiteX25" fmla="*/ 221456 w 257175"/>
                <a:gd name="connsiteY25" fmla="*/ 547688 h 559594"/>
                <a:gd name="connsiteX26" fmla="*/ 238125 w 257175"/>
                <a:gd name="connsiteY26" fmla="*/ 516731 h 559594"/>
                <a:gd name="connsiteX27" fmla="*/ 250031 w 257175"/>
                <a:gd name="connsiteY27" fmla="*/ 454819 h 559594"/>
                <a:gd name="connsiteX28" fmla="*/ 257175 w 257175"/>
                <a:gd name="connsiteY28" fmla="*/ 385763 h 559594"/>
                <a:gd name="connsiteX29" fmla="*/ 250031 w 257175"/>
                <a:gd name="connsiteY29" fmla="*/ 302419 h 559594"/>
                <a:gd name="connsiteX30" fmla="*/ 252413 w 257175"/>
                <a:gd name="connsiteY30" fmla="*/ 216694 h 559594"/>
                <a:gd name="connsiteX31" fmla="*/ 254794 w 257175"/>
                <a:gd name="connsiteY31" fmla="*/ 135731 h 559594"/>
                <a:gd name="connsiteX32" fmla="*/ 250031 w 257175"/>
                <a:gd name="connsiteY32" fmla="*/ 30956 h 559594"/>
                <a:gd name="connsiteX0" fmla="*/ 250031 w 257175"/>
                <a:gd name="connsiteY0" fmla="*/ 30956 h 559594"/>
                <a:gd name="connsiteX1" fmla="*/ 230981 w 257175"/>
                <a:gd name="connsiteY1" fmla="*/ 73819 h 559594"/>
                <a:gd name="connsiteX2" fmla="*/ 204788 w 257175"/>
                <a:gd name="connsiteY2" fmla="*/ 116681 h 559594"/>
                <a:gd name="connsiteX3" fmla="*/ 173831 w 257175"/>
                <a:gd name="connsiteY3" fmla="*/ 140494 h 559594"/>
                <a:gd name="connsiteX4" fmla="*/ 145256 w 257175"/>
                <a:gd name="connsiteY4" fmla="*/ 147638 h 559594"/>
                <a:gd name="connsiteX5" fmla="*/ 104775 w 257175"/>
                <a:gd name="connsiteY5" fmla="*/ 152400 h 559594"/>
                <a:gd name="connsiteX6" fmla="*/ 85725 w 257175"/>
                <a:gd name="connsiteY6" fmla="*/ 147638 h 559594"/>
                <a:gd name="connsiteX7" fmla="*/ 64294 w 257175"/>
                <a:gd name="connsiteY7" fmla="*/ 107156 h 559594"/>
                <a:gd name="connsiteX8" fmla="*/ 40481 w 257175"/>
                <a:gd name="connsiteY8" fmla="*/ 42863 h 559594"/>
                <a:gd name="connsiteX9" fmla="*/ 19050 w 257175"/>
                <a:gd name="connsiteY9" fmla="*/ 0 h 559594"/>
                <a:gd name="connsiteX10" fmla="*/ 11906 w 257175"/>
                <a:gd name="connsiteY10" fmla="*/ 52388 h 559594"/>
                <a:gd name="connsiteX11" fmla="*/ 4763 w 257175"/>
                <a:gd name="connsiteY11" fmla="*/ 133350 h 559594"/>
                <a:gd name="connsiteX12" fmla="*/ 2381 w 257175"/>
                <a:gd name="connsiteY12" fmla="*/ 183356 h 559594"/>
                <a:gd name="connsiteX13" fmla="*/ 0 w 257175"/>
                <a:gd name="connsiteY13" fmla="*/ 228600 h 559594"/>
                <a:gd name="connsiteX14" fmla="*/ 7144 w 257175"/>
                <a:gd name="connsiteY14" fmla="*/ 261938 h 559594"/>
                <a:gd name="connsiteX15" fmla="*/ 26194 w 257175"/>
                <a:gd name="connsiteY15" fmla="*/ 302419 h 559594"/>
                <a:gd name="connsiteX16" fmla="*/ 45244 w 257175"/>
                <a:gd name="connsiteY16" fmla="*/ 381000 h 559594"/>
                <a:gd name="connsiteX17" fmla="*/ 61913 w 257175"/>
                <a:gd name="connsiteY17" fmla="*/ 440531 h 559594"/>
                <a:gd name="connsiteX18" fmla="*/ 78581 w 257175"/>
                <a:gd name="connsiteY18" fmla="*/ 488156 h 559594"/>
                <a:gd name="connsiteX19" fmla="*/ 88106 w 257175"/>
                <a:gd name="connsiteY19" fmla="*/ 516731 h 559594"/>
                <a:gd name="connsiteX20" fmla="*/ 104775 w 257175"/>
                <a:gd name="connsiteY20" fmla="*/ 542925 h 559594"/>
                <a:gd name="connsiteX21" fmla="*/ 111919 w 257175"/>
                <a:gd name="connsiteY21" fmla="*/ 504825 h 559594"/>
                <a:gd name="connsiteX22" fmla="*/ 135731 w 257175"/>
                <a:gd name="connsiteY22" fmla="*/ 533400 h 559594"/>
                <a:gd name="connsiteX23" fmla="*/ 157163 w 257175"/>
                <a:gd name="connsiteY23" fmla="*/ 550069 h 559594"/>
                <a:gd name="connsiteX24" fmla="*/ 185738 w 257175"/>
                <a:gd name="connsiteY24" fmla="*/ 559594 h 559594"/>
                <a:gd name="connsiteX25" fmla="*/ 221456 w 257175"/>
                <a:gd name="connsiteY25" fmla="*/ 547688 h 559594"/>
                <a:gd name="connsiteX26" fmla="*/ 238125 w 257175"/>
                <a:gd name="connsiteY26" fmla="*/ 516731 h 559594"/>
                <a:gd name="connsiteX27" fmla="*/ 250031 w 257175"/>
                <a:gd name="connsiteY27" fmla="*/ 454819 h 559594"/>
                <a:gd name="connsiteX28" fmla="*/ 257175 w 257175"/>
                <a:gd name="connsiteY28" fmla="*/ 385763 h 559594"/>
                <a:gd name="connsiteX29" fmla="*/ 250031 w 257175"/>
                <a:gd name="connsiteY29" fmla="*/ 302419 h 559594"/>
                <a:gd name="connsiteX30" fmla="*/ 252413 w 257175"/>
                <a:gd name="connsiteY30" fmla="*/ 216694 h 559594"/>
                <a:gd name="connsiteX31" fmla="*/ 254794 w 257175"/>
                <a:gd name="connsiteY31" fmla="*/ 135731 h 559594"/>
                <a:gd name="connsiteX32" fmla="*/ 250031 w 257175"/>
                <a:gd name="connsiteY32" fmla="*/ 30956 h 559594"/>
                <a:gd name="connsiteX0" fmla="*/ 250031 w 257175"/>
                <a:gd name="connsiteY0" fmla="*/ 30956 h 559594"/>
                <a:gd name="connsiteX1" fmla="*/ 230981 w 257175"/>
                <a:gd name="connsiteY1" fmla="*/ 73819 h 559594"/>
                <a:gd name="connsiteX2" fmla="*/ 204788 w 257175"/>
                <a:gd name="connsiteY2" fmla="*/ 116681 h 559594"/>
                <a:gd name="connsiteX3" fmla="*/ 173831 w 257175"/>
                <a:gd name="connsiteY3" fmla="*/ 140494 h 559594"/>
                <a:gd name="connsiteX4" fmla="*/ 145256 w 257175"/>
                <a:gd name="connsiteY4" fmla="*/ 147638 h 559594"/>
                <a:gd name="connsiteX5" fmla="*/ 104775 w 257175"/>
                <a:gd name="connsiteY5" fmla="*/ 152400 h 559594"/>
                <a:gd name="connsiteX6" fmla="*/ 85725 w 257175"/>
                <a:gd name="connsiteY6" fmla="*/ 147638 h 559594"/>
                <a:gd name="connsiteX7" fmla="*/ 64294 w 257175"/>
                <a:gd name="connsiteY7" fmla="*/ 107156 h 559594"/>
                <a:gd name="connsiteX8" fmla="*/ 40481 w 257175"/>
                <a:gd name="connsiteY8" fmla="*/ 42863 h 559594"/>
                <a:gd name="connsiteX9" fmla="*/ 19050 w 257175"/>
                <a:gd name="connsiteY9" fmla="*/ 0 h 559594"/>
                <a:gd name="connsiteX10" fmla="*/ 11906 w 257175"/>
                <a:gd name="connsiteY10" fmla="*/ 52388 h 559594"/>
                <a:gd name="connsiteX11" fmla="*/ 4763 w 257175"/>
                <a:gd name="connsiteY11" fmla="*/ 133350 h 559594"/>
                <a:gd name="connsiteX12" fmla="*/ 2381 w 257175"/>
                <a:gd name="connsiteY12" fmla="*/ 183356 h 559594"/>
                <a:gd name="connsiteX13" fmla="*/ 0 w 257175"/>
                <a:gd name="connsiteY13" fmla="*/ 228600 h 559594"/>
                <a:gd name="connsiteX14" fmla="*/ 7144 w 257175"/>
                <a:gd name="connsiteY14" fmla="*/ 261938 h 559594"/>
                <a:gd name="connsiteX15" fmla="*/ 26194 w 257175"/>
                <a:gd name="connsiteY15" fmla="*/ 302419 h 559594"/>
                <a:gd name="connsiteX16" fmla="*/ 45244 w 257175"/>
                <a:gd name="connsiteY16" fmla="*/ 381000 h 559594"/>
                <a:gd name="connsiteX17" fmla="*/ 61913 w 257175"/>
                <a:gd name="connsiteY17" fmla="*/ 440531 h 559594"/>
                <a:gd name="connsiteX18" fmla="*/ 78581 w 257175"/>
                <a:gd name="connsiteY18" fmla="*/ 488156 h 559594"/>
                <a:gd name="connsiteX19" fmla="*/ 88106 w 257175"/>
                <a:gd name="connsiteY19" fmla="*/ 516731 h 559594"/>
                <a:gd name="connsiteX20" fmla="*/ 104775 w 257175"/>
                <a:gd name="connsiteY20" fmla="*/ 542925 h 559594"/>
                <a:gd name="connsiteX21" fmla="*/ 111919 w 257175"/>
                <a:gd name="connsiteY21" fmla="*/ 504825 h 559594"/>
                <a:gd name="connsiteX22" fmla="*/ 135731 w 257175"/>
                <a:gd name="connsiteY22" fmla="*/ 533400 h 559594"/>
                <a:gd name="connsiteX23" fmla="*/ 159545 w 257175"/>
                <a:gd name="connsiteY23" fmla="*/ 557212 h 559594"/>
                <a:gd name="connsiteX24" fmla="*/ 185738 w 257175"/>
                <a:gd name="connsiteY24" fmla="*/ 559594 h 559594"/>
                <a:gd name="connsiteX25" fmla="*/ 221456 w 257175"/>
                <a:gd name="connsiteY25" fmla="*/ 547688 h 559594"/>
                <a:gd name="connsiteX26" fmla="*/ 238125 w 257175"/>
                <a:gd name="connsiteY26" fmla="*/ 516731 h 559594"/>
                <a:gd name="connsiteX27" fmla="*/ 250031 w 257175"/>
                <a:gd name="connsiteY27" fmla="*/ 454819 h 559594"/>
                <a:gd name="connsiteX28" fmla="*/ 257175 w 257175"/>
                <a:gd name="connsiteY28" fmla="*/ 385763 h 559594"/>
                <a:gd name="connsiteX29" fmla="*/ 250031 w 257175"/>
                <a:gd name="connsiteY29" fmla="*/ 302419 h 559594"/>
                <a:gd name="connsiteX30" fmla="*/ 252413 w 257175"/>
                <a:gd name="connsiteY30" fmla="*/ 216694 h 559594"/>
                <a:gd name="connsiteX31" fmla="*/ 254794 w 257175"/>
                <a:gd name="connsiteY31" fmla="*/ 135731 h 559594"/>
                <a:gd name="connsiteX32" fmla="*/ 250031 w 257175"/>
                <a:gd name="connsiteY32" fmla="*/ 30956 h 559594"/>
                <a:gd name="connsiteX0" fmla="*/ 250031 w 257175"/>
                <a:gd name="connsiteY0" fmla="*/ 30956 h 559594"/>
                <a:gd name="connsiteX1" fmla="*/ 230981 w 257175"/>
                <a:gd name="connsiteY1" fmla="*/ 73819 h 559594"/>
                <a:gd name="connsiteX2" fmla="*/ 204788 w 257175"/>
                <a:gd name="connsiteY2" fmla="*/ 116681 h 559594"/>
                <a:gd name="connsiteX3" fmla="*/ 173831 w 257175"/>
                <a:gd name="connsiteY3" fmla="*/ 140494 h 559594"/>
                <a:gd name="connsiteX4" fmla="*/ 145256 w 257175"/>
                <a:gd name="connsiteY4" fmla="*/ 147638 h 559594"/>
                <a:gd name="connsiteX5" fmla="*/ 104775 w 257175"/>
                <a:gd name="connsiteY5" fmla="*/ 152400 h 559594"/>
                <a:gd name="connsiteX6" fmla="*/ 85725 w 257175"/>
                <a:gd name="connsiteY6" fmla="*/ 147638 h 559594"/>
                <a:gd name="connsiteX7" fmla="*/ 64294 w 257175"/>
                <a:gd name="connsiteY7" fmla="*/ 107156 h 559594"/>
                <a:gd name="connsiteX8" fmla="*/ 40481 w 257175"/>
                <a:gd name="connsiteY8" fmla="*/ 42863 h 559594"/>
                <a:gd name="connsiteX9" fmla="*/ 19050 w 257175"/>
                <a:gd name="connsiteY9" fmla="*/ 0 h 559594"/>
                <a:gd name="connsiteX10" fmla="*/ 11906 w 257175"/>
                <a:gd name="connsiteY10" fmla="*/ 52388 h 559594"/>
                <a:gd name="connsiteX11" fmla="*/ 4763 w 257175"/>
                <a:gd name="connsiteY11" fmla="*/ 133350 h 559594"/>
                <a:gd name="connsiteX12" fmla="*/ 2381 w 257175"/>
                <a:gd name="connsiteY12" fmla="*/ 183356 h 559594"/>
                <a:gd name="connsiteX13" fmla="*/ 0 w 257175"/>
                <a:gd name="connsiteY13" fmla="*/ 228600 h 559594"/>
                <a:gd name="connsiteX14" fmla="*/ 7144 w 257175"/>
                <a:gd name="connsiteY14" fmla="*/ 261938 h 559594"/>
                <a:gd name="connsiteX15" fmla="*/ 26194 w 257175"/>
                <a:gd name="connsiteY15" fmla="*/ 302419 h 559594"/>
                <a:gd name="connsiteX16" fmla="*/ 45244 w 257175"/>
                <a:gd name="connsiteY16" fmla="*/ 381000 h 559594"/>
                <a:gd name="connsiteX17" fmla="*/ 61913 w 257175"/>
                <a:gd name="connsiteY17" fmla="*/ 440531 h 559594"/>
                <a:gd name="connsiteX18" fmla="*/ 78581 w 257175"/>
                <a:gd name="connsiteY18" fmla="*/ 488156 h 559594"/>
                <a:gd name="connsiteX19" fmla="*/ 88106 w 257175"/>
                <a:gd name="connsiteY19" fmla="*/ 516731 h 559594"/>
                <a:gd name="connsiteX20" fmla="*/ 104775 w 257175"/>
                <a:gd name="connsiteY20" fmla="*/ 542925 h 559594"/>
                <a:gd name="connsiteX21" fmla="*/ 111919 w 257175"/>
                <a:gd name="connsiteY21" fmla="*/ 504825 h 559594"/>
                <a:gd name="connsiteX22" fmla="*/ 135731 w 257175"/>
                <a:gd name="connsiteY22" fmla="*/ 533400 h 559594"/>
                <a:gd name="connsiteX23" fmla="*/ 159545 w 257175"/>
                <a:gd name="connsiteY23" fmla="*/ 557212 h 559594"/>
                <a:gd name="connsiteX24" fmla="*/ 197644 w 257175"/>
                <a:gd name="connsiteY24" fmla="*/ 559594 h 559594"/>
                <a:gd name="connsiteX25" fmla="*/ 221456 w 257175"/>
                <a:gd name="connsiteY25" fmla="*/ 547688 h 559594"/>
                <a:gd name="connsiteX26" fmla="*/ 238125 w 257175"/>
                <a:gd name="connsiteY26" fmla="*/ 516731 h 559594"/>
                <a:gd name="connsiteX27" fmla="*/ 250031 w 257175"/>
                <a:gd name="connsiteY27" fmla="*/ 454819 h 559594"/>
                <a:gd name="connsiteX28" fmla="*/ 257175 w 257175"/>
                <a:gd name="connsiteY28" fmla="*/ 385763 h 559594"/>
                <a:gd name="connsiteX29" fmla="*/ 250031 w 257175"/>
                <a:gd name="connsiteY29" fmla="*/ 302419 h 559594"/>
                <a:gd name="connsiteX30" fmla="*/ 252413 w 257175"/>
                <a:gd name="connsiteY30" fmla="*/ 216694 h 559594"/>
                <a:gd name="connsiteX31" fmla="*/ 254794 w 257175"/>
                <a:gd name="connsiteY31" fmla="*/ 135731 h 559594"/>
                <a:gd name="connsiteX32" fmla="*/ 250031 w 257175"/>
                <a:gd name="connsiteY32" fmla="*/ 30956 h 559594"/>
                <a:gd name="connsiteX0" fmla="*/ 250031 w 254794"/>
                <a:gd name="connsiteY0" fmla="*/ 30956 h 559594"/>
                <a:gd name="connsiteX1" fmla="*/ 230981 w 254794"/>
                <a:gd name="connsiteY1" fmla="*/ 73819 h 559594"/>
                <a:gd name="connsiteX2" fmla="*/ 204788 w 254794"/>
                <a:gd name="connsiteY2" fmla="*/ 116681 h 559594"/>
                <a:gd name="connsiteX3" fmla="*/ 173831 w 254794"/>
                <a:gd name="connsiteY3" fmla="*/ 140494 h 559594"/>
                <a:gd name="connsiteX4" fmla="*/ 145256 w 254794"/>
                <a:gd name="connsiteY4" fmla="*/ 147638 h 559594"/>
                <a:gd name="connsiteX5" fmla="*/ 104775 w 254794"/>
                <a:gd name="connsiteY5" fmla="*/ 152400 h 559594"/>
                <a:gd name="connsiteX6" fmla="*/ 85725 w 254794"/>
                <a:gd name="connsiteY6" fmla="*/ 147638 h 559594"/>
                <a:gd name="connsiteX7" fmla="*/ 64294 w 254794"/>
                <a:gd name="connsiteY7" fmla="*/ 107156 h 559594"/>
                <a:gd name="connsiteX8" fmla="*/ 40481 w 254794"/>
                <a:gd name="connsiteY8" fmla="*/ 42863 h 559594"/>
                <a:gd name="connsiteX9" fmla="*/ 19050 w 254794"/>
                <a:gd name="connsiteY9" fmla="*/ 0 h 559594"/>
                <a:gd name="connsiteX10" fmla="*/ 11906 w 254794"/>
                <a:gd name="connsiteY10" fmla="*/ 52388 h 559594"/>
                <a:gd name="connsiteX11" fmla="*/ 4763 w 254794"/>
                <a:gd name="connsiteY11" fmla="*/ 133350 h 559594"/>
                <a:gd name="connsiteX12" fmla="*/ 2381 w 254794"/>
                <a:gd name="connsiteY12" fmla="*/ 183356 h 559594"/>
                <a:gd name="connsiteX13" fmla="*/ 0 w 254794"/>
                <a:gd name="connsiteY13" fmla="*/ 228600 h 559594"/>
                <a:gd name="connsiteX14" fmla="*/ 7144 w 254794"/>
                <a:gd name="connsiteY14" fmla="*/ 261938 h 559594"/>
                <a:gd name="connsiteX15" fmla="*/ 26194 w 254794"/>
                <a:gd name="connsiteY15" fmla="*/ 302419 h 559594"/>
                <a:gd name="connsiteX16" fmla="*/ 45244 w 254794"/>
                <a:gd name="connsiteY16" fmla="*/ 381000 h 559594"/>
                <a:gd name="connsiteX17" fmla="*/ 61913 w 254794"/>
                <a:gd name="connsiteY17" fmla="*/ 440531 h 559594"/>
                <a:gd name="connsiteX18" fmla="*/ 78581 w 254794"/>
                <a:gd name="connsiteY18" fmla="*/ 488156 h 559594"/>
                <a:gd name="connsiteX19" fmla="*/ 88106 w 254794"/>
                <a:gd name="connsiteY19" fmla="*/ 516731 h 559594"/>
                <a:gd name="connsiteX20" fmla="*/ 104775 w 254794"/>
                <a:gd name="connsiteY20" fmla="*/ 542925 h 559594"/>
                <a:gd name="connsiteX21" fmla="*/ 111919 w 254794"/>
                <a:gd name="connsiteY21" fmla="*/ 504825 h 559594"/>
                <a:gd name="connsiteX22" fmla="*/ 135731 w 254794"/>
                <a:gd name="connsiteY22" fmla="*/ 533400 h 559594"/>
                <a:gd name="connsiteX23" fmla="*/ 159545 w 254794"/>
                <a:gd name="connsiteY23" fmla="*/ 557212 h 559594"/>
                <a:gd name="connsiteX24" fmla="*/ 197644 w 254794"/>
                <a:gd name="connsiteY24" fmla="*/ 559594 h 559594"/>
                <a:gd name="connsiteX25" fmla="*/ 221456 w 254794"/>
                <a:gd name="connsiteY25" fmla="*/ 547688 h 559594"/>
                <a:gd name="connsiteX26" fmla="*/ 238125 w 254794"/>
                <a:gd name="connsiteY26" fmla="*/ 516731 h 559594"/>
                <a:gd name="connsiteX27" fmla="*/ 250031 w 254794"/>
                <a:gd name="connsiteY27" fmla="*/ 454819 h 559594"/>
                <a:gd name="connsiteX28" fmla="*/ 252412 w 254794"/>
                <a:gd name="connsiteY28" fmla="*/ 376238 h 559594"/>
                <a:gd name="connsiteX29" fmla="*/ 250031 w 254794"/>
                <a:gd name="connsiteY29" fmla="*/ 302419 h 559594"/>
                <a:gd name="connsiteX30" fmla="*/ 252413 w 254794"/>
                <a:gd name="connsiteY30" fmla="*/ 216694 h 559594"/>
                <a:gd name="connsiteX31" fmla="*/ 254794 w 254794"/>
                <a:gd name="connsiteY31" fmla="*/ 135731 h 559594"/>
                <a:gd name="connsiteX32" fmla="*/ 250031 w 254794"/>
                <a:gd name="connsiteY32" fmla="*/ 30956 h 559594"/>
                <a:gd name="connsiteX0" fmla="*/ 250031 w 254794"/>
                <a:gd name="connsiteY0" fmla="*/ 30956 h 559594"/>
                <a:gd name="connsiteX1" fmla="*/ 230981 w 254794"/>
                <a:gd name="connsiteY1" fmla="*/ 73819 h 559594"/>
                <a:gd name="connsiteX2" fmla="*/ 204788 w 254794"/>
                <a:gd name="connsiteY2" fmla="*/ 116681 h 559594"/>
                <a:gd name="connsiteX3" fmla="*/ 173831 w 254794"/>
                <a:gd name="connsiteY3" fmla="*/ 140494 h 559594"/>
                <a:gd name="connsiteX4" fmla="*/ 145256 w 254794"/>
                <a:gd name="connsiteY4" fmla="*/ 147638 h 559594"/>
                <a:gd name="connsiteX5" fmla="*/ 104775 w 254794"/>
                <a:gd name="connsiteY5" fmla="*/ 152400 h 559594"/>
                <a:gd name="connsiteX6" fmla="*/ 85725 w 254794"/>
                <a:gd name="connsiteY6" fmla="*/ 147638 h 559594"/>
                <a:gd name="connsiteX7" fmla="*/ 64294 w 254794"/>
                <a:gd name="connsiteY7" fmla="*/ 107156 h 559594"/>
                <a:gd name="connsiteX8" fmla="*/ 40481 w 254794"/>
                <a:gd name="connsiteY8" fmla="*/ 42863 h 559594"/>
                <a:gd name="connsiteX9" fmla="*/ 19050 w 254794"/>
                <a:gd name="connsiteY9" fmla="*/ 0 h 559594"/>
                <a:gd name="connsiteX10" fmla="*/ 11906 w 254794"/>
                <a:gd name="connsiteY10" fmla="*/ 52388 h 559594"/>
                <a:gd name="connsiteX11" fmla="*/ 4763 w 254794"/>
                <a:gd name="connsiteY11" fmla="*/ 133350 h 559594"/>
                <a:gd name="connsiteX12" fmla="*/ 2381 w 254794"/>
                <a:gd name="connsiteY12" fmla="*/ 183356 h 559594"/>
                <a:gd name="connsiteX13" fmla="*/ 0 w 254794"/>
                <a:gd name="connsiteY13" fmla="*/ 228600 h 559594"/>
                <a:gd name="connsiteX14" fmla="*/ 7144 w 254794"/>
                <a:gd name="connsiteY14" fmla="*/ 261938 h 559594"/>
                <a:gd name="connsiteX15" fmla="*/ 23812 w 254794"/>
                <a:gd name="connsiteY15" fmla="*/ 314326 h 559594"/>
                <a:gd name="connsiteX16" fmla="*/ 45244 w 254794"/>
                <a:gd name="connsiteY16" fmla="*/ 381000 h 559594"/>
                <a:gd name="connsiteX17" fmla="*/ 61913 w 254794"/>
                <a:gd name="connsiteY17" fmla="*/ 440531 h 559594"/>
                <a:gd name="connsiteX18" fmla="*/ 78581 w 254794"/>
                <a:gd name="connsiteY18" fmla="*/ 488156 h 559594"/>
                <a:gd name="connsiteX19" fmla="*/ 88106 w 254794"/>
                <a:gd name="connsiteY19" fmla="*/ 516731 h 559594"/>
                <a:gd name="connsiteX20" fmla="*/ 104775 w 254794"/>
                <a:gd name="connsiteY20" fmla="*/ 542925 h 559594"/>
                <a:gd name="connsiteX21" fmla="*/ 111919 w 254794"/>
                <a:gd name="connsiteY21" fmla="*/ 504825 h 559594"/>
                <a:gd name="connsiteX22" fmla="*/ 135731 w 254794"/>
                <a:gd name="connsiteY22" fmla="*/ 533400 h 559594"/>
                <a:gd name="connsiteX23" fmla="*/ 159545 w 254794"/>
                <a:gd name="connsiteY23" fmla="*/ 557212 h 559594"/>
                <a:gd name="connsiteX24" fmla="*/ 197644 w 254794"/>
                <a:gd name="connsiteY24" fmla="*/ 559594 h 559594"/>
                <a:gd name="connsiteX25" fmla="*/ 221456 w 254794"/>
                <a:gd name="connsiteY25" fmla="*/ 547688 h 559594"/>
                <a:gd name="connsiteX26" fmla="*/ 238125 w 254794"/>
                <a:gd name="connsiteY26" fmla="*/ 516731 h 559594"/>
                <a:gd name="connsiteX27" fmla="*/ 250031 w 254794"/>
                <a:gd name="connsiteY27" fmla="*/ 454819 h 559594"/>
                <a:gd name="connsiteX28" fmla="*/ 252412 w 254794"/>
                <a:gd name="connsiteY28" fmla="*/ 376238 h 559594"/>
                <a:gd name="connsiteX29" fmla="*/ 250031 w 254794"/>
                <a:gd name="connsiteY29" fmla="*/ 302419 h 559594"/>
                <a:gd name="connsiteX30" fmla="*/ 252413 w 254794"/>
                <a:gd name="connsiteY30" fmla="*/ 216694 h 559594"/>
                <a:gd name="connsiteX31" fmla="*/ 254794 w 254794"/>
                <a:gd name="connsiteY31" fmla="*/ 135731 h 559594"/>
                <a:gd name="connsiteX32" fmla="*/ 250031 w 254794"/>
                <a:gd name="connsiteY32" fmla="*/ 30956 h 55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4794" h="559594">
                  <a:moveTo>
                    <a:pt x="250031" y="30956"/>
                  </a:moveTo>
                  <a:lnTo>
                    <a:pt x="230981" y="73819"/>
                  </a:lnTo>
                  <a:lnTo>
                    <a:pt x="204788" y="116681"/>
                  </a:lnTo>
                  <a:lnTo>
                    <a:pt x="173831" y="140494"/>
                  </a:lnTo>
                  <a:lnTo>
                    <a:pt x="145256" y="147638"/>
                  </a:lnTo>
                  <a:lnTo>
                    <a:pt x="104775" y="152400"/>
                  </a:lnTo>
                  <a:lnTo>
                    <a:pt x="85725" y="147638"/>
                  </a:lnTo>
                  <a:lnTo>
                    <a:pt x="64294" y="107156"/>
                  </a:lnTo>
                  <a:lnTo>
                    <a:pt x="40481" y="42863"/>
                  </a:lnTo>
                  <a:lnTo>
                    <a:pt x="19050" y="0"/>
                  </a:lnTo>
                  <a:lnTo>
                    <a:pt x="11906" y="52388"/>
                  </a:lnTo>
                  <a:lnTo>
                    <a:pt x="4763" y="133350"/>
                  </a:lnTo>
                  <a:lnTo>
                    <a:pt x="2381" y="183356"/>
                  </a:lnTo>
                  <a:lnTo>
                    <a:pt x="0" y="228600"/>
                  </a:lnTo>
                  <a:lnTo>
                    <a:pt x="7144" y="261938"/>
                  </a:lnTo>
                  <a:lnTo>
                    <a:pt x="23812" y="314326"/>
                  </a:lnTo>
                  <a:lnTo>
                    <a:pt x="45244" y="381000"/>
                  </a:lnTo>
                  <a:lnTo>
                    <a:pt x="61913" y="440531"/>
                  </a:lnTo>
                  <a:lnTo>
                    <a:pt x="78581" y="488156"/>
                  </a:lnTo>
                  <a:lnTo>
                    <a:pt x="88106" y="516731"/>
                  </a:lnTo>
                  <a:lnTo>
                    <a:pt x="104775" y="542925"/>
                  </a:lnTo>
                  <a:lnTo>
                    <a:pt x="111919" y="504825"/>
                  </a:lnTo>
                  <a:cubicBezTo>
                    <a:pt x="119856" y="514350"/>
                    <a:pt x="127793" y="524669"/>
                    <a:pt x="135731" y="533400"/>
                  </a:cubicBezTo>
                  <a:cubicBezTo>
                    <a:pt x="143669" y="542131"/>
                    <a:pt x="151607" y="549275"/>
                    <a:pt x="159545" y="557212"/>
                  </a:cubicBezTo>
                  <a:lnTo>
                    <a:pt x="197644" y="559594"/>
                  </a:lnTo>
                  <a:lnTo>
                    <a:pt x="221456" y="547688"/>
                  </a:lnTo>
                  <a:lnTo>
                    <a:pt x="238125" y="516731"/>
                  </a:lnTo>
                  <a:lnTo>
                    <a:pt x="250031" y="454819"/>
                  </a:lnTo>
                  <a:cubicBezTo>
                    <a:pt x="250825" y="428625"/>
                    <a:pt x="251618" y="402432"/>
                    <a:pt x="252412" y="376238"/>
                  </a:cubicBezTo>
                  <a:cubicBezTo>
                    <a:pt x="251618" y="351632"/>
                    <a:pt x="250825" y="327025"/>
                    <a:pt x="250031" y="302419"/>
                  </a:cubicBezTo>
                  <a:lnTo>
                    <a:pt x="252413" y="216694"/>
                  </a:lnTo>
                  <a:cubicBezTo>
                    <a:pt x="253207" y="189706"/>
                    <a:pt x="254000" y="162719"/>
                    <a:pt x="254794" y="135731"/>
                  </a:cubicBezTo>
                  <a:lnTo>
                    <a:pt x="250031" y="30956"/>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a:off x="5053013" y="2176463"/>
              <a:ext cx="133350" cy="490537"/>
            </a:xfrm>
            <a:custGeom>
              <a:avLst/>
              <a:gdLst>
                <a:gd name="connsiteX0" fmla="*/ 16668 w 133350"/>
                <a:gd name="connsiteY0" fmla="*/ 0 h 490537"/>
                <a:gd name="connsiteX1" fmla="*/ 35718 w 133350"/>
                <a:gd name="connsiteY1" fmla="*/ 52387 h 490537"/>
                <a:gd name="connsiteX2" fmla="*/ 64293 w 133350"/>
                <a:gd name="connsiteY2" fmla="*/ 119062 h 490537"/>
                <a:gd name="connsiteX3" fmla="*/ 92868 w 133350"/>
                <a:gd name="connsiteY3" fmla="*/ 192881 h 490537"/>
                <a:gd name="connsiteX4" fmla="*/ 130968 w 133350"/>
                <a:gd name="connsiteY4" fmla="*/ 264318 h 490537"/>
                <a:gd name="connsiteX5" fmla="*/ 133350 w 133350"/>
                <a:gd name="connsiteY5" fmla="*/ 333375 h 490537"/>
                <a:gd name="connsiteX6" fmla="*/ 133350 w 133350"/>
                <a:gd name="connsiteY6" fmla="*/ 414337 h 490537"/>
                <a:gd name="connsiteX7" fmla="*/ 128587 w 133350"/>
                <a:gd name="connsiteY7" fmla="*/ 464343 h 490537"/>
                <a:gd name="connsiteX8" fmla="*/ 126206 w 133350"/>
                <a:gd name="connsiteY8" fmla="*/ 490537 h 490537"/>
                <a:gd name="connsiteX9" fmla="*/ 92868 w 133350"/>
                <a:gd name="connsiteY9" fmla="*/ 464343 h 490537"/>
                <a:gd name="connsiteX10" fmla="*/ 69056 w 133350"/>
                <a:gd name="connsiteY10" fmla="*/ 409575 h 490537"/>
                <a:gd name="connsiteX11" fmla="*/ 52387 w 133350"/>
                <a:gd name="connsiteY11" fmla="*/ 347662 h 490537"/>
                <a:gd name="connsiteX12" fmla="*/ 30956 w 133350"/>
                <a:gd name="connsiteY12" fmla="*/ 254793 h 490537"/>
                <a:gd name="connsiteX13" fmla="*/ 16668 w 133350"/>
                <a:gd name="connsiteY13" fmla="*/ 202406 h 490537"/>
                <a:gd name="connsiteX14" fmla="*/ 7143 w 133350"/>
                <a:gd name="connsiteY14" fmla="*/ 154781 h 490537"/>
                <a:gd name="connsiteX15" fmla="*/ 0 w 133350"/>
                <a:gd name="connsiteY15" fmla="*/ 107156 h 490537"/>
                <a:gd name="connsiteX16" fmla="*/ 9525 w 133350"/>
                <a:gd name="connsiteY16" fmla="*/ 59531 h 490537"/>
                <a:gd name="connsiteX17" fmla="*/ 16668 w 133350"/>
                <a:gd name="connsiteY17" fmla="*/ 0 h 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350" h="490537">
                  <a:moveTo>
                    <a:pt x="16668" y="0"/>
                  </a:moveTo>
                  <a:lnTo>
                    <a:pt x="35718" y="52387"/>
                  </a:lnTo>
                  <a:lnTo>
                    <a:pt x="64293" y="119062"/>
                  </a:lnTo>
                  <a:lnTo>
                    <a:pt x="92868" y="192881"/>
                  </a:lnTo>
                  <a:lnTo>
                    <a:pt x="130968" y="264318"/>
                  </a:lnTo>
                  <a:lnTo>
                    <a:pt x="133350" y="333375"/>
                  </a:lnTo>
                  <a:lnTo>
                    <a:pt x="133350" y="414337"/>
                  </a:lnTo>
                  <a:lnTo>
                    <a:pt x="128587" y="464343"/>
                  </a:lnTo>
                  <a:lnTo>
                    <a:pt x="126206" y="490537"/>
                  </a:lnTo>
                  <a:lnTo>
                    <a:pt x="92868" y="464343"/>
                  </a:lnTo>
                  <a:lnTo>
                    <a:pt x="69056" y="409575"/>
                  </a:lnTo>
                  <a:lnTo>
                    <a:pt x="52387" y="347662"/>
                  </a:lnTo>
                  <a:lnTo>
                    <a:pt x="30956" y="254793"/>
                  </a:lnTo>
                  <a:lnTo>
                    <a:pt x="16668" y="202406"/>
                  </a:lnTo>
                  <a:lnTo>
                    <a:pt x="7143" y="154781"/>
                  </a:lnTo>
                  <a:lnTo>
                    <a:pt x="0" y="107156"/>
                  </a:lnTo>
                  <a:lnTo>
                    <a:pt x="9525" y="59531"/>
                  </a:lnTo>
                  <a:lnTo>
                    <a:pt x="16668" y="0"/>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a:off x="4636294" y="2064544"/>
              <a:ext cx="390525" cy="116681"/>
            </a:xfrm>
            <a:custGeom>
              <a:avLst/>
              <a:gdLst>
                <a:gd name="connsiteX0" fmla="*/ 390525 w 390525"/>
                <a:gd name="connsiteY0" fmla="*/ 66675 h 116681"/>
                <a:gd name="connsiteX1" fmla="*/ 323850 w 390525"/>
                <a:gd name="connsiteY1" fmla="*/ 66675 h 116681"/>
                <a:gd name="connsiteX2" fmla="*/ 288131 w 390525"/>
                <a:gd name="connsiteY2" fmla="*/ 47625 h 116681"/>
                <a:gd name="connsiteX3" fmla="*/ 257175 w 390525"/>
                <a:gd name="connsiteY3" fmla="*/ 28575 h 116681"/>
                <a:gd name="connsiteX4" fmla="*/ 216694 w 390525"/>
                <a:gd name="connsiteY4" fmla="*/ 19050 h 116681"/>
                <a:gd name="connsiteX5" fmla="*/ 190500 w 390525"/>
                <a:gd name="connsiteY5" fmla="*/ 16669 h 116681"/>
                <a:gd name="connsiteX6" fmla="*/ 135731 w 390525"/>
                <a:gd name="connsiteY6" fmla="*/ 28575 h 116681"/>
                <a:gd name="connsiteX7" fmla="*/ 92869 w 390525"/>
                <a:gd name="connsiteY7" fmla="*/ 40481 h 116681"/>
                <a:gd name="connsiteX8" fmla="*/ 50006 w 390525"/>
                <a:gd name="connsiteY8" fmla="*/ 16669 h 116681"/>
                <a:gd name="connsiteX9" fmla="*/ 7144 w 390525"/>
                <a:gd name="connsiteY9" fmla="*/ 0 h 116681"/>
                <a:gd name="connsiteX10" fmla="*/ 4762 w 390525"/>
                <a:gd name="connsiteY10" fmla="*/ 35719 h 116681"/>
                <a:gd name="connsiteX11" fmla="*/ 0 w 390525"/>
                <a:gd name="connsiteY11" fmla="*/ 57150 h 116681"/>
                <a:gd name="connsiteX12" fmla="*/ 45244 w 390525"/>
                <a:gd name="connsiteY12" fmla="*/ 76200 h 116681"/>
                <a:gd name="connsiteX13" fmla="*/ 71437 w 390525"/>
                <a:gd name="connsiteY13" fmla="*/ 95250 h 116681"/>
                <a:gd name="connsiteX14" fmla="*/ 95250 w 390525"/>
                <a:gd name="connsiteY14" fmla="*/ 95250 h 116681"/>
                <a:gd name="connsiteX15" fmla="*/ 128587 w 390525"/>
                <a:gd name="connsiteY15" fmla="*/ 73819 h 116681"/>
                <a:gd name="connsiteX16" fmla="*/ 164306 w 390525"/>
                <a:gd name="connsiteY16" fmla="*/ 64294 h 116681"/>
                <a:gd name="connsiteX17" fmla="*/ 209550 w 390525"/>
                <a:gd name="connsiteY17" fmla="*/ 66675 h 116681"/>
                <a:gd name="connsiteX18" fmla="*/ 240506 w 390525"/>
                <a:gd name="connsiteY18" fmla="*/ 85725 h 116681"/>
                <a:gd name="connsiteX19" fmla="*/ 264319 w 390525"/>
                <a:gd name="connsiteY19" fmla="*/ 107156 h 116681"/>
                <a:gd name="connsiteX20" fmla="*/ 297656 w 390525"/>
                <a:gd name="connsiteY20" fmla="*/ 116681 h 116681"/>
                <a:gd name="connsiteX21" fmla="*/ 340519 w 390525"/>
                <a:gd name="connsiteY21" fmla="*/ 116681 h 116681"/>
                <a:gd name="connsiteX22" fmla="*/ 390525 w 390525"/>
                <a:gd name="connsiteY22" fmla="*/ 66675 h 116681"/>
                <a:gd name="connsiteX0" fmla="*/ 390525 w 390525"/>
                <a:gd name="connsiteY0" fmla="*/ 66675 h 116681"/>
                <a:gd name="connsiteX1" fmla="*/ 323850 w 390525"/>
                <a:gd name="connsiteY1" fmla="*/ 66675 h 116681"/>
                <a:gd name="connsiteX2" fmla="*/ 288131 w 390525"/>
                <a:gd name="connsiteY2" fmla="*/ 47625 h 116681"/>
                <a:gd name="connsiteX3" fmla="*/ 257175 w 390525"/>
                <a:gd name="connsiteY3" fmla="*/ 28575 h 116681"/>
                <a:gd name="connsiteX4" fmla="*/ 216694 w 390525"/>
                <a:gd name="connsiteY4" fmla="*/ 19050 h 116681"/>
                <a:gd name="connsiteX5" fmla="*/ 190500 w 390525"/>
                <a:gd name="connsiteY5" fmla="*/ 16669 h 116681"/>
                <a:gd name="connsiteX6" fmla="*/ 135731 w 390525"/>
                <a:gd name="connsiteY6" fmla="*/ 28575 h 116681"/>
                <a:gd name="connsiteX7" fmla="*/ 92869 w 390525"/>
                <a:gd name="connsiteY7" fmla="*/ 40481 h 116681"/>
                <a:gd name="connsiteX8" fmla="*/ 50006 w 390525"/>
                <a:gd name="connsiteY8" fmla="*/ 16669 h 116681"/>
                <a:gd name="connsiteX9" fmla="*/ 7144 w 390525"/>
                <a:gd name="connsiteY9" fmla="*/ 0 h 116681"/>
                <a:gd name="connsiteX10" fmla="*/ 4762 w 390525"/>
                <a:gd name="connsiteY10" fmla="*/ 35719 h 116681"/>
                <a:gd name="connsiteX11" fmla="*/ 0 w 390525"/>
                <a:gd name="connsiteY11" fmla="*/ 57150 h 116681"/>
                <a:gd name="connsiteX12" fmla="*/ 45244 w 390525"/>
                <a:gd name="connsiteY12" fmla="*/ 76200 h 116681"/>
                <a:gd name="connsiteX13" fmla="*/ 71437 w 390525"/>
                <a:gd name="connsiteY13" fmla="*/ 95250 h 116681"/>
                <a:gd name="connsiteX14" fmla="*/ 95250 w 390525"/>
                <a:gd name="connsiteY14" fmla="*/ 95250 h 116681"/>
                <a:gd name="connsiteX15" fmla="*/ 128587 w 390525"/>
                <a:gd name="connsiteY15" fmla="*/ 73819 h 116681"/>
                <a:gd name="connsiteX16" fmla="*/ 164306 w 390525"/>
                <a:gd name="connsiteY16" fmla="*/ 64294 h 116681"/>
                <a:gd name="connsiteX17" fmla="*/ 197644 w 390525"/>
                <a:gd name="connsiteY17" fmla="*/ 73819 h 116681"/>
                <a:gd name="connsiteX18" fmla="*/ 240506 w 390525"/>
                <a:gd name="connsiteY18" fmla="*/ 85725 h 116681"/>
                <a:gd name="connsiteX19" fmla="*/ 264319 w 390525"/>
                <a:gd name="connsiteY19" fmla="*/ 107156 h 116681"/>
                <a:gd name="connsiteX20" fmla="*/ 297656 w 390525"/>
                <a:gd name="connsiteY20" fmla="*/ 116681 h 116681"/>
                <a:gd name="connsiteX21" fmla="*/ 340519 w 390525"/>
                <a:gd name="connsiteY21" fmla="*/ 116681 h 116681"/>
                <a:gd name="connsiteX22" fmla="*/ 390525 w 390525"/>
                <a:gd name="connsiteY22" fmla="*/ 66675 h 116681"/>
                <a:gd name="connsiteX0" fmla="*/ 390525 w 390525"/>
                <a:gd name="connsiteY0" fmla="*/ 66675 h 116681"/>
                <a:gd name="connsiteX1" fmla="*/ 323850 w 390525"/>
                <a:gd name="connsiteY1" fmla="*/ 66675 h 116681"/>
                <a:gd name="connsiteX2" fmla="*/ 280987 w 390525"/>
                <a:gd name="connsiteY2" fmla="*/ 38100 h 116681"/>
                <a:gd name="connsiteX3" fmla="*/ 257175 w 390525"/>
                <a:gd name="connsiteY3" fmla="*/ 28575 h 116681"/>
                <a:gd name="connsiteX4" fmla="*/ 216694 w 390525"/>
                <a:gd name="connsiteY4" fmla="*/ 19050 h 116681"/>
                <a:gd name="connsiteX5" fmla="*/ 190500 w 390525"/>
                <a:gd name="connsiteY5" fmla="*/ 16669 h 116681"/>
                <a:gd name="connsiteX6" fmla="*/ 135731 w 390525"/>
                <a:gd name="connsiteY6" fmla="*/ 28575 h 116681"/>
                <a:gd name="connsiteX7" fmla="*/ 92869 w 390525"/>
                <a:gd name="connsiteY7" fmla="*/ 40481 h 116681"/>
                <a:gd name="connsiteX8" fmla="*/ 50006 w 390525"/>
                <a:gd name="connsiteY8" fmla="*/ 16669 h 116681"/>
                <a:gd name="connsiteX9" fmla="*/ 7144 w 390525"/>
                <a:gd name="connsiteY9" fmla="*/ 0 h 116681"/>
                <a:gd name="connsiteX10" fmla="*/ 4762 w 390525"/>
                <a:gd name="connsiteY10" fmla="*/ 35719 h 116681"/>
                <a:gd name="connsiteX11" fmla="*/ 0 w 390525"/>
                <a:gd name="connsiteY11" fmla="*/ 57150 h 116681"/>
                <a:gd name="connsiteX12" fmla="*/ 45244 w 390525"/>
                <a:gd name="connsiteY12" fmla="*/ 76200 h 116681"/>
                <a:gd name="connsiteX13" fmla="*/ 71437 w 390525"/>
                <a:gd name="connsiteY13" fmla="*/ 95250 h 116681"/>
                <a:gd name="connsiteX14" fmla="*/ 95250 w 390525"/>
                <a:gd name="connsiteY14" fmla="*/ 95250 h 116681"/>
                <a:gd name="connsiteX15" fmla="*/ 128587 w 390525"/>
                <a:gd name="connsiteY15" fmla="*/ 73819 h 116681"/>
                <a:gd name="connsiteX16" fmla="*/ 164306 w 390525"/>
                <a:gd name="connsiteY16" fmla="*/ 64294 h 116681"/>
                <a:gd name="connsiteX17" fmla="*/ 197644 w 390525"/>
                <a:gd name="connsiteY17" fmla="*/ 73819 h 116681"/>
                <a:gd name="connsiteX18" fmla="*/ 240506 w 390525"/>
                <a:gd name="connsiteY18" fmla="*/ 85725 h 116681"/>
                <a:gd name="connsiteX19" fmla="*/ 264319 w 390525"/>
                <a:gd name="connsiteY19" fmla="*/ 107156 h 116681"/>
                <a:gd name="connsiteX20" fmla="*/ 297656 w 390525"/>
                <a:gd name="connsiteY20" fmla="*/ 116681 h 116681"/>
                <a:gd name="connsiteX21" fmla="*/ 340519 w 390525"/>
                <a:gd name="connsiteY21" fmla="*/ 116681 h 116681"/>
                <a:gd name="connsiteX22" fmla="*/ 390525 w 390525"/>
                <a:gd name="connsiteY22" fmla="*/ 66675 h 116681"/>
                <a:gd name="connsiteX0" fmla="*/ 390525 w 390525"/>
                <a:gd name="connsiteY0" fmla="*/ 66675 h 116681"/>
                <a:gd name="connsiteX1" fmla="*/ 352425 w 390525"/>
                <a:gd name="connsiteY1" fmla="*/ 71437 h 116681"/>
                <a:gd name="connsiteX2" fmla="*/ 323850 w 390525"/>
                <a:gd name="connsiteY2" fmla="*/ 66675 h 116681"/>
                <a:gd name="connsiteX3" fmla="*/ 280987 w 390525"/>
                <a:gd name="connsiteY3" fmla="*/ 38100 h 116681"/>
                <a:gd name="connsiteX4" fmla="*/ 257175 w 390525"/>
                <a:gd name="connsiteY4" fmla="*/ 28575 h 116681"/>
                <a:gd name="connsiteX5" fmla="*/ 216694 w 390525"/>
                <a:gd name="connsiteY5" fmla="*/ 19050 h 116681"/>
                <a:gd name="connsiteX6" fmla="*/ 190500 w 390525"/>
                <a:gd name="connsiteY6" fmla="*/ 16669 h 116681"/>
                <a:gd name="connsiteX7" fmla="*/ 135731 w 390525"/>
                <a:gd name="connsiteY7" fmla="*/ 28575 h 116681"/>
                <a:gd name="connsiteX8" fmla="*/ 92869 w 390525"/>
                <a:gd name="connsiteY8" fmla="*/ 40481 h 116681"/>
                <a:gd name="connsiteX9" fmla="*/ 50006 w 390525"/>
                <a:gd name="connsiteY9" fmla="*/ 16669 h 116681"/>
                <a:gd name="connsiteX10" fmla="*/ 7144 w 390525"/>
                <a:gd name="connsiteY10" fmla="*/ 0 h 116681"/>
                <a:gd name="connsiteX11" fmla="*/ 4762 w 390525"/>
                <a:gd name="connsiteY11" fmla="*/ 35719 h 116681"/>
                <a:gd name="connsiteX12" fmla="*/ 0 w 390525"/>
                <a:gd name="connsiteY12" fmla="*/ 57150 h 116681"/>
                <a:gd name="connsiteX13" fmla="*/ 45244 w 390525"/>
                <a:gd name="connsiteY13" fmla="*/ 76200 h 116681"/>
                <a:gd name="connsiteX14" fmla="*/ 71437 w 390525"/>
                <a:gd name="connsiteY14" fmla="*/ 95250 h 116681"/>
                <a:gd name="connsiteX15" fmla="*/ 95250 w 390525"/>
                <a:gd name="connsiteY15" fmla="*/ 95250 h 116681"/>
                <a:gd name="connsiteX16" fmla="*/ 128587 w 390525"/>
                <a:gd name="connsiteY16" fmla="*/ 73819 h 116681"/>
                <a:gd name="connsiteX17" fmla="*/ 164306 w 390525"/>
                <a:gd name="connsiteY17" fmla="*/ 64294 h 116681"/>
                <a:gd name="connsiteX18" fmla="*/ 197644 w 390525"/>
                <a:gd name="connsiteY18" fmla="*/ 73819 h 116681"/>
                <a:gd name="connsiteX19" fmla="*/ 240506 w 390525"/>
                <a:gd name="connsiteY19" fmla="*/ 85725 h 116681"/>
                <a:gd name="connsiteX20" fmla="*/ 264319 w 390525"/>
                <a:gd name="connsiteY20" fmla="*/ 107156 h 116681"/>
                <a:gd name="connsiteX21" fmla="*/ 297656 w 390525"/>
                <a:gd name="connsiteY21" fmla="*/ 116681 h 116681"/>
                <a:gd name="connsiteX22" fmla="*/ 340519 w 390525"/>
                <a:gd name="connsiteY22" fmla="*/ 116681 h 116681"/>
                <a:gd name="connsiteX23" fmla="*/ 390525 w 390525"/>
                <a:gd name="connsiteY23" fmla="*/ 66675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525" h="116681">
                  <a:moveTo>
                    <a:pt x="390525" y="66675"/>
                  </a:moveTo>
                  <a:cubicBezTo>
                    <a:pt x="380206" y="65881"/>
                    <a:pt x="362744" y="72231"/>
                    <a:pt x="352425" y="71437"/>
                  </a:cubicBezTo>
                  <a:lnTo>
                    <a:pt x="323850" y="66675"/>
                  </a:lnTo>
                  <a:lnTo>
                    <a:pt x="280987" y="38100"/>
                  </a:lnTo>
                  <a:lnTo>
                    <a:pt x="257175" y="28575"/>
                  </a:lnTo>
                  <a:lnTo>
                    <a:pt x="216694" y="19050"/>
                  </a:lnTo>
                  <a:lnTo>
                    <a:pt x="190500" y="16669"/>
                  </a:lnTo>
                  <a:lnTo>
                    <a:pt x="135731" y="28575"/>
                  </a:lnTo>
                  <a:lnTo>
                    <a:pt x="92869" y="40481"/>
                  </a:lnTo>
                  <a:lnTo>
                    <a:pt x="50006" y="16669"/>
                  </a:lnTo>
                  <a:lnTo>
                    <a:pt x="7144" y="0"/>
                  </a:lnTo>
                  <a:lnTo>
                    <a:pt x="4762" y="35719"/>
                  </a:lnTo>
                  <a:lnTo>
                    <a:pt x="0" y="57150"/>
                  </a:lnTo>
                  <a:lnTo>
                    <a:pt x="45244" y="76200"/>
                  </a:lnTo>
                  <a:lnTo>
                    <a:pt x="71437" y="95250"/>
                  </a:lnTo>
                  <a:lnTo>
                    <a:pt x="95250" y="95250"/>
                  </a:lnTo>
                  <a:lnTo>
                    <a:pt x="128587" y="73819"/>
                  </a:lnTo>
                  <a:lnTo>
                    <a:pt x="164306" y="64294"/>
                  </a:lnTo>
                  <a:lnTo>
                    <a:pt x="197644" y="73819"/>
                  </a:lnTo>
                  <a:lnTo>
                    <a:pt x="240506" y="85725"/>
                  </a:lnTo>
                  <a:lnTo>
                    <a:pt x="264319" y="107156"/>
                  </a:lnTo>
                  <a:lnTo>
                    <a:pt x="297656" y="116681"/>
                  </a:lnTo>
                  <a:lnTo>
                    <a:pt x="340519" y="116681"/>
                  </a:lnTo>
                  <a:lnTo>
                    <a:pt x="390525" y="66675"/>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a:off x="4183856" y="2062162"/>
              <a:ext cx="400050" cy="230981"/>
            </a:xfrm>
            <a:custGeom>
              <a:avLst/>
              <a:gdLst>
                <a:gd name="connsiteX0" fmla="*/ 378619 w 378619"/>
                <a:gd name="connsiteY0" fmla="*/ 100012 h 228600"/>
                <a:gd name="connsiteX1" fmla="*/ 321469 w 378619"/>
                <a:gd name="connsiteY1" fmla="*/ 47625 h 228600"/>
                <a:gd name="connsiteX2" fmla="*/ 283369 w 378619"/>
                <a:gd name="connsiteY2" fmla="*/ 28575 h 228600"/>
                <a:gd name="connsiteX3" fmla="*/ 238125 w 378619"/>
                <a:gd name="connsiteY3" fmla="*/ 16669 h 228600"/>
                <a:gd name="connsiteX4" fmla="*/ 176213 w 378619"/>
                <a:gd name="connsiteY4" fmla="*/ 7144 h 228600"/>
                <a:gd name="connsiteX5" fmla="*/ 128588 w 378619"/>
                <a:gd name="connsiteY5" fmla="*/ 0 h 228600"/>
                <a:gd name="connsiteX6" fmla="*/ 73819 w 378619"/>
                <a:gd name="connsiteY6" fmla="*/ 0 h 228600"/>
                <a:gd name="connsiteX7" fmla="*/ 0 w 378619"/>
                <a:gd name="connsiteY7" fmla="*/ 0 h 228600"/>
                <a:gd name="connsiteX8" fmla="*/ 7144 w 378619"/>
                <a:gd name="connsiteY8" fmla="*/ 50006 h 228600"/>
                <a:gd name="connsiteX9" fmla="*/ 14288 w 378619"/>
                <a:gd name="connsiteY9" fmla="*/ 95250 h 228600"/>
                <a:gd name="connsiteX10" fmla="*/ 16669 w 378619"/>
                <a:gd name="connsiteY10" fmla="*/ 119062 h 228600"/>
                <a:gd name="connsiteX11" fmla="*/ 54769 w 378619"/>
                <a:gd name="connsiteY11" fmla="*/ 135731 h 228600"/>
                <a:gd name="connsiteX12" fmla="*/ 90488 w 378619"/>
                <a:gd name="connsiteY12" fmla="*/ 147637 h 228600"/>
                <a:gd name="connsiteX13" fmla="*/ 133350 w 378619"/>
                <a:gd name="connsiteY13" fmla="*/ 123825 h 228600"/>
                <a:gd name="connsiteX14" fmla="*/ 154782 w 378619"/>
                <a:gd name="connsiteY14" fmla="*/ 107156 h 228600"/>
                <a:gd name="connsiteX15" fmla="*/ 180975 w 378619"/>
                <a:gd name="connsiteY15" fmla="*/ 133350 h 228600"/>
                <a:gd name="connsiteX16" fmla="*/ 180975 w 378619"/>
                <a:gd name="connsiteY16" fmla="*/ 133350 h 228600"/>
                <a:gd name="connsiteX17" fmla="*/ 228600 w 378619"/>
                <a:gd name="connsiteY17" fmla="*/ 114300 h 228600"/>
                <a:gd name="connsiteX18" fmla="*/ 242888 w 378619"/>
                <a:gd name="connsiteY18" fmla="*/ 111919 h 228600"/>
                <a:gd name="connsiteX19" fmla="*/ 280988 w 378619"/>
                <a:gd name="connsiteY19" fmla="*/ 161925 h 228600"/>
                <a:gd name="connsiteX20" fmla="*/ 314325 w 378619"/>
                <a:gd name="connsiteY20" fmla="*/ 200025 h 228600"/>
                <a:gd name="connsiteX21" fmla="*/ 328613 w 378619"/>
                <a:gd name="connsiteY21" fmla="*/ 228600 h 228600"/>
                <a:gd name="connsiteX22" fmla="*/ 338138 w 378619"/>
                <a:gd name="connsiteY22" fmla="*/ 180975 h 228600"/>
                <a:gd name="connsiteX23" fmla="*/ 357188 w 378619"/>
                <a:gd name="connsiteY23" fmla="*/ 150019 h 228600"/>
                <a:gd name="connsiteX24" fmla="*/ 378619 w 378619"/>
                <a:gd name="connsiteY24" fmla="*/ 100012 h 228600"/>
                <a:gd name="connsiteX0" fmla="*/ 378619 w 378619"/>
                <a:gd name="connsiteY0" fmla="*/ 100012 h 228600"/>
                <a:gd name="connsiteX1" fmla="*/ 321469 w 378619"/>
                <a:gd name="connsiteY1" fmla="*/ 47625 h 228600"/>
                <a:gd name="connsiteX2" fmla="*/ 283369 w 378619"/>
                <a:gd name="connsiteY2" fmla="*/ 28575 h 228600"/>
                <a:gd name="connsiteX3" fmla="*/ 238125 w 378619"/>
                <a:gd name="connsiteY3" fmla="*/ 16669 h 228600"/>
                <a:gd name="connsiteX4" fmla="*/ 176213 w 378619"/>
                <a:gd name="connsiteY4" fmla="*/ 7144 h 228600"/>
                <a:gd name="connsiteX5" fmla="*/ 128588 w 378619"/>
                <a:gd name="connsiteY5" fmla="*/ 0 h 228600"/>
                <a:gd name="connsiteX6" fmla="*/ 73819 w 378619"/>
                <a:gd name="connsiteY6" fmla="*/ 0 h 228600"/>
                <a:gd name="connsiteX7" fmla="*/ 0 w 378619"/>
                <a:gd name="connsiteY7" fmla="*/ 0 h 228600"/>
                <a:gd name="connsiteX8" fmla="*/ 7144 w 378619"/>
                <a:gd name="connsiteY8" fmla="*/ 50006 h 228600"/>
                <a:gd name="connsiteX9" fmla="*/ 14288 w 378619"/>
                <a:gd name="connsiteY9" fmla="*/ 95250 h 228600"/>
                <a:gd name="connsiteX10" fmla="*/ 16669 w 378619"/>
                <a:gd name="connsiteY10" fmla="*/ 119062 h 228600"/>
                <a:gd name="connsiteX11" fmla="*/ 54769 w 378619"/>
                <a:gd name="connsiteY11" fmla="*/ 135731 h 228600"/>
                <a:gd name="connsiteX12" fmla="*/ 90488 w 378619"/>
                <a:gd name="connsiteY12" fmla="*/ 147637 h 228600"/>
                <a:gd name="connsiteX13" fmla="*/ 133350 w 378619"/>
                <a:gd name="connsiteY13" fmla="*/ 123825 h 228600"/>
                <a:gd name="connsiteX14" fmla="*/ 154782 w 378619"/>
                <a:gd name="connsiteY14" fmla="*/ 107156 h 228600"/>
                <a:gd name="connsiteX15" fmla="*/ 180975 w 378619"/>
                <a:gd name="connsiteY15" fmla="*/ 133350 h 228600"/>
                <a:gd name="connsiteX16" fmla="*/ 180975 w 378619"/>
                <a:gd name="connsiteY16" fmla="*/ 133350 h 228600"/>
                <a:gd name="connsiteX17" fmla="*/ 228600 w 378619"/>
                <a:gd name="connsiteY17" fmla="*/ 114300 h 228600"/>
                <a:gd name="connsiteX18" fmla="*/ 242888 w 378619"/>
                <a:gd name="connsiteY18" fmla="*/ 111919 h 228600"/>
                <a:gd name="connsiteX19" fmla="*/ 276226 w 378619"/>
                <a:gd name="connsiteY19" fmla="*/ 176212 h 228600"/>
                <a:gd name="connsiteX20" fmla="*/ 314325 w 378619"/>
                <a:gd name="connsiteY20" fmla="*/ 200025 h 228600"/>
                <a:gd name="connsiteX21" fmla="*/ 328613 w 378619"/>
                <a:gd name="connsiteY21" fmla="*/ 228600 h 228600"/>
                <a:gd name="connsiteX22" fmla="*/ 338138 w 378619"/>
                <a:gd name="connsiteY22" fmla="*/ 180975 h 228600"/>
                <a:gd name="connsiteX23" fmla="*/ 357188 w 378619"/>
                <a:gd name="connsiteY23" fmla="*/ 150019 h 228600"/>
                <a:gd name="connsiteX24" fmla="*/ 378619 w 378619"/>
                <a:gd name="connsiteY24" fmla="*/ 100012 h 228600"/>
                <a:gd name="connsiteX0" fmla="*/ 378619 w 378619"/>
                <a:gd name="connsiteY0" fmla="*/ 100012 h 228600"/>
                <a:gd name="connsiteX1" fmla="*/ 321469 w 378619"/>
                <a:gd name="connsiteY1" fmla="*/ 47625 h 228600"/>
                <a:gd name="connsiteX2" fmla="*/ 283369 w 378619"/>
                <a:gd name="connsiteY2" fmla="*/ 28575 h 228600"/>
                <a:gd name="connsiteX3" fmla="*/ 238125 w 378619"/>
                <a:gd name="connsiteY3" fmla="*/ 16669 h 228600"/>
                <a:gd name="connsiteX4" fmla="*/ 176213 w 378619"/>
                <a:gd name="connsiteY4" fmla="*/ 7144 h 228600"/>
                <a:gd name="connsiteX5" fmla="*/ 128588 w 378619"/>
                <a:gd name="connsiteY5" fmla="*/ 0 h 228600"/>
                <a:gd name="connsiteX6" fmla="*/ 73819 w 378619"/>
                <a:gd name="connsiteY6" fmla="*/ 0 h 228600"/>
                <a:gd name="connsiteX7" fmla="*/ 0 w 378619"/>
                <a:gd name="connsiteY7" fmla="*/ 0 h 228600"/>
                <a:gd name="connsiteX8" fmla="*/ 7144 w 378619"/>
                <a:gd name="connsiteY8" fmla="*/ 50006 h 228600"/>
                <a:gd name="connsiteX9" fmla="*/ 14288 w 378619"/>
                <a:gd name="connsiteY9" fmla="*/ 95250 h 228600"/>
                <a:gd name="connsiteX10" fmla="*/ 16669 w 378619"/>
                <a:gd name="connsiteY10" fmla="*/ 119062 h 228600"/>
                <a:gd name="connsiteX11" fmla="*/ 54769 w 378619"/>
                <a:gd name="connsiteY11" fmla="*/ 135731 h 228600"/>
                <a:gd name="connsiteX12" fmla="*/ 90488 w 378619"/>
                <a:gd name="connsiteY12" fmla="*/ 147637 h 228600"/>
                <a:gd name="connsiteX13" fmla="*/ 133350 w 378619"/>
                <a:gd name="connsiteY13" fmla="*/ 123825 h 228600"/>
                <a:gd name="connsiteX14" fmla="*/ 154782 w 378619"/>
                <a:gd name="connsiteY14" fmla="*/ 107156 h 228600"/>
                <a:gd name="connsiteX15" fmla="*/ 180975 w 378619"/>
                <a:gd name="connsiteY15" fmla="*/ 133350 h 228600"/>
                <a:gd name="connsiteX16" fmla="*/ 180975 w 378619"/>
                <a:gd name="connsiteY16" fmla="*/ 133350 h 228600"/>
                <a:gd name="connsiteX17" fmla="*/ 228600 w 378619"/>
                <a:gd name="connsiteY17" fmla="*/ 114300 h 228600"/>
                <a:gd name="connsiteX18" fmla="*/ 247650 w 378619"/>
                <a:gd name="connsiteY18" fmla="*/ 123825 h 228600"/>
                <a:gd name="connsiteX19" fmla="*/ 276226 w 378619"/>
                <a:gd name="connsiteY19" fmla="*/ 176212 h 228600"/>
                <a:gd name="connsiteX20" fmla="*/ 314325 w 378619"/>
                <a:gd name="connsiteY20" fmla="*/ 200025 h 228600"/>
                <a:gd name="connsiteX21" fmla="*/ 328613 w 378619"/>
                <a:gd name="connsiteY21" fmla="*/ 228600 h 228600"/>
                <a:gd name="connsiteX22" fmla="*/ 338138 w 378619"/>
                <a:gd name="connsiteY22" fmla="*/ 180975 h 228600"/>
                <a:gd name="connsiteX23" fmla="*/ 357188 w 378619"/>
                <a:gd name="connsiteY23" fmla="*/ 150019 h 228600"/>
                <a:gd name="connsiteX24" fmla="*/ 378619 w 378619"/>
                <a:gd name="connsiteY24" fmla="*/ 100012 h 228600"/>
                <a:gd name="connsiteX0" fmla="*/ 378619 w 378619"/>
                <a:gd name="connsiteY0" fmla="*/ 100012 h 228600"/>
                <a:gd name="connsiteX1" fmla="*/ 321469 w 378619"/>
                <a:gd name="connsiteY1" fmla="*/ 47625 h 228600"/>
                <a:gd name="connsiteX2" fmla="*/ 283369 w 378619"/>
                <a:gd name="connsiteY2" fmla="*/ 28575 h 228600"/>
                <a:gd name="connsiteX3" fmla="*/ 238125 w 378619"/>
                <a:gd name="connsiteY3" fmla="*/ 16669 h 228600"/>
                <a:gd name="connsiteX4" fmla="*/ 176213 w 378619"/>
                <a:gd name="connsiteY4" fmla="*/ 7144 h 228600"/>
                <a:gd name="connsiteX5" fmla="*/ 128588 w 378619"/>
                <a:gd name="connsiteY5" fmla="*/ 0 h 228600"/>
                <a:gd name="connsiteX6" fmla="*/ 73819 w 378619"/>
                <a:gd name="connsiteY6" fmla="*/ 0 h 228600"/>
                <a:gd name="connsiteX7" fmla="*/ 0 w 378619"/>
                <a:gd name="connsiteY7" fmla="*/ 0 h 228600"/>
                <a:gd name="connsiteX8" fmla="*/ 7144 w 378619"/>
                <a:gd name="connsiteY8" fmla="*/ 50006 h 228600"/>
                <a:gd name="connsiteX9" fmla="*/ 14288 w 378619"/>
                <a:gd name="connsiteY9" fmla="*/ 95250 h 228600"/>
                <a:gd name="connsiteX10" fmla="*/ 16669 w 378619"/>
                <a:gd name="connsiteY10" fmla="*/ 119062 h 228600"/>
                <a:gd name="connsiteX11" fmla="*/ 54769 w 378619"/>
                <a:gd name="connsiteY11" fmla="*/ 135731 h 228600"/>
                <a:gd name="connsiteX12" fmla="*/ 90488 w 378619"/>
                <a:gd name="connsiteY12" fmla="*/ 147637 h 228600"/>
                <a:gd name="connsiteX13" fmla="*/ 133350 w 378619"/>
                <a:gd name="connsiteY13" fmla="*/ 123825 h 228600"/>
                <a:gd name="connsiteX14" fmla="*/ 154782 w 378619"/>
                <a:gd name="connsiteY14" fmla="*/ 107156 h 228600"/>
                <a:gd name="connsiteX15" fmla="*/ 180975 w 378619"/>
                <a:gd name="connsiteY15" fmla="*/ 133350 h 228600"/>
                <a:gd name="connsiteX16" fmla="*/ 180975 w 378619"/>
                <a:gd name="connsiteY16" fmla="*/ 133350 h 228600"/>
                <a:gd name="connsiteX17" fmla="*/ 228600 w 378619"/>
                <a:gd name="connsiteY17" fmla="*/ 114300 h 228600"/>
                <a:gd name="connsiteX18" fmla="*/ 247650 w 378619"/>
                <a:gd name="connsiteY18" fmla="*/ 123825 h 228600"/>
                <a:gd name="connsiteX19" fmla="*/ 276226 w 378619"/>
                <a:gd name="connsiteY19" fmla="*/ 176212 h 228600"/>
                <a:gd name="connsiteX20" fmla="*/ 300037 w 378619"/>
                <a:gd name="connsiteY20" fmla="*/ 209550 h 228600"/>
                <a:gd name="connsiteX21" fmla="*/ 328613 w 378619"/>
                <a:gd name="connsiteY21" fmla="*/ 228600 h 228600"/>
                <a:gd name="connsiteX22" fmla="*/ 338138 w 378619"/>
                <a:gd name="connsiteY22" fmla="*/ 180975 h 228600"/>
                <a:gd name="connsiteX23" fmla="*/ 357188 w 378619"/>
                <a:gd name="connsiteY23" fmla="*/ 150019 h 228600"/>
                <a:gd name="connsiteX24" fmla="*/ 378619 w 378619"/>
                <a:gd name="connsiteY24" fmla="*/ 100012 h 228600"/>
                <a:gd name="connsiteX0" fmla="*/ 390525 w 390525"/>
                <a:gd name="connsiteY0" fmla="*/ 107155 h 228600"/>
                <a:gd name="connsiteX1" fmla="*/ 321469 w 390525"/>
                <a:gd name="connsiteY1" fmla="*/ 47625 h 228600"/>
                <a:gd name="connsiteX2" fmla="*/ 283369 w 390525"/>
                <a:gd name="connsiteY2" fmla="*/ 28575 h 228600"/>
                <a:gd name="connsiteX3" fmla="*/ 238125 w 390525"/>
                <a:gd name="connsiteY3" fmla="*/ 16669 h 228600"/>
                <a:gd name="connsiteX4" fmla="*/ 176213 w 390525"/>
                <a:gd name="connsiteY4" fmla="*/ 7144 h 228600"/>
                <a:gd name="connsiteX5" fmla="*/ 128588 w 390525"/>
                <a:gd name="connsiteY5" fmla="*/ 0 h 228600"/>
                <a:gd name="connsiteX6" fmla="*/ 73819 w 390525"/>
                <a:gd name="connsiteY6" fmla="*/ 0 h 228600"/>
                <a:gd name="connsiteX7" fmla="*/ 0 w 390525"/>
                <a:gd name="connsiteY7" fmla="*/ 0 h 228600"/>
                <a:gd name="connsiteX8" fmla="*/ 7144 w 390525"/>
                <a:gd name="connsiteY8" fmla="*/ 50006 h 228600"/>
                <a:gd name="connsiteX9" fmla="*/ 14288 w 390525"/>
                <a:gd name="connsiteY9" fmla="*/ 95250 h 228600"/>
                <a:gd name="connsiteX10" fmla="*/ 16669 w 390525"/>
                <a:gd name="connsiteY10" fmla="*/ 119062 h 228600"/>
                <a:gd name="connsiteX11" fmla="*/ 54769 w 390525"/>
                <a:gd name="connsiteY11" fmla="*/ 135731 h 228600"/>
                <a:gd name="connsiteX12" fmla="*/ 90488 w 390525"/>
                <a:gd name="connsiteY12" fmla="*/ 147637 h 228600"/>
                <a:gd name="connsiteX13" fmla="*/ 133350 w 390525"/>
                <a:gd name="connsiteY13" fmla="*/ 123825 h 228600"/>
                <a:gd name="connsiteX14" fmla="*/ 154782 w 390525"/>
                <a:gd name="connsiteY14" fmla="*/ 107156 h 228600"/>
                <a:gd name="connsiteX15" fmla="*/ 180975 w 390525"/>
                <a:gd name="connsiteY15" fmla="*/ 133350 h 228600"/>
                <a:gd name="connsiteX16" fmla="*/ 180975 w 390525"/>
                <a:gd name="connsiteY16" fmla="*/ 133350 h 228600"/>
                <a:gd name="connsiteX17" fmla="*/ 228600 w 390525"/>
                <a:gd name="connsiteY17" fmla="*/ 114300 h 228600"/>
                <a:gd name="connsiteX18" fmla="*/ 247650 w 390525"/>
                <a:gd name="connsiteY18" fmla="*/ 123825 h 228600"/>
                <a:gd name="connsiteX19" fmla="*/ 276226 w 390525"/>
                <a:gd name="connsiteY19" fmla="*/ 176212 h 228600"/>
                <a:gd name="connsiteX20" fmla="*/ 300037 w 390525"/>
                <a:gd name="connsiteY20" fmla="*/ 209550 h 228600"/>
                <a:gd name="connsiteX21" fmla="*/ 328613 w 390525"/>
                <a:gd name="connsiteY21" fmla="*/ 228600 h 228600"/>
                <a:gd name="connsiteX22" fmla="*/ 338138 w 390525"/>
                <a:gd name="connsiteY22" fmla="*/ 180975 h 228600"/>
                <a:gd name="connsiteX23" fmla="*/ 357188 w 390525"/>
                <a:gd name="connsiteY23" fmla="*/ 150019 h 228600"/>
                <a:gd name="connsiteX24" fmla="*/ 390525 w 390525"/>
                <a:gd name="connsiteY24" fmla="*/ 107155 h 228600"/>
                <a:gd name="connsiteX0" fmla="*/ 390525 w 390525"/>
                <a:gd name="connsiteY0" fmla="*/ 107155 h 228600"/>
                <a:gd name="connsiteX1" fmla="*/ 357188 w 390525"/>
                <a:gd name="connsiteY1" fmla="*/ 71437 h 228600"/>
                <a:gd name="connsiteX2" fmla="*/ 321469 w 390525"/>
                <a:gd name="connsiteY2" fmla="*/ 47625 h 228600"/>
                <a:gd name="connsiteX3" fmla="*/ 283369 w 390525"/>
                <a:gd name="connsiteY3" fmla="*/ 28575 h 228600"/>
                <a:gd name="connsiteX4" fmla="*/ 238125 w 390525"/>
                <a:gd name="connsiteY4" fmla="*/ 16669 h 228600"/>
                <a:gd name="connsiteX5" fmla="*/ 176213 w 390525"/>
                <a:gd name="connsiteY5" fmla="*/ 7144 h 228600"/>
                <a:gd name="connsiteX6" fmla="*/ 128588 w 390525"/>
                <a:gd name="connsiteY6" fmla="*/ 0 h 228600"/>
                <a:gd name="connsiteX7" fmla="*/ 73819 w 390525"/>
                <a:gd name="connsiteY7" fmla="*/ 0 h 228600"/>
                <a:gd name="connsiteX8" fmla="*/ 0 w 390525"/>
                <a:gd name="connsiteY8" fmla="*/ 0 h 228600"/>
                <a:gd name="connsiteX9" fmla="*/ 7144 w 390525"/>
                <a:gd name="connsiteY9" fmla="*/ 50006 h 228600"/>
                <a:gd name="connsiteX10" fmla="*/ 14288 w 390525"/>
                <a:gd name="connsiteY10" fmla="*/ 95250 h 228600"/>
                <a:gd name="connsiteX11" fmla="*/ 16669 w 390525"/>
                <a:gd name="connsiteY11" fmla="*/ 119062 h 228600"/>
                <a:gd name="connsiteX12" fmla="*/ 54769 w 390525"/>
                <a:gd name="connsiteY12" fmla="*/ 135731 h 228600"/>
                <a:gd name="connsiteX13" fmla="*/ 90488 w 390525"/>
                <a:gd name="connsiteY13" fmla="*/ 147637 h 228600"/>
                <a:gd name="connsiteX14" fmla="*/ 133350 w 390525"/>
                <a:gd name="connsiteY14" fmla="*/ 123825 h 228600"/>
                <a:gd name="connsiteX15" fmla="*/ 154782 w 390525"/>
                <a:gd name="connsiteY15" fmla="*/ 107156 h 228600"/>
                <a:gd name="connsiteX16" fmla="*/ 180975 w 390525"/>
                <a:gd name="connsiteY16" fmla="*/ 133350 h 228600"/>
                <a:gd name="connsiteX17" fmla="*/ 180975 w 390525"/>
                <a:gd name="connsiteY17" fmla="*/ 133350 h 228600"/>
                <a:gd name="connsiteX18" fmla="*/ 228600 w 390525"/>
                <a:gd name="connsiteY18" fmla="*/ 114300 h 228600"/>
                <a:gd name="connsiteX19" fmla="*/ 247650 w 390525"/>
                <a:gd name="connsiteY19" fmla="*/ 123825 h 228600"/>
                <a:gd name="connsiteX20" fmla="*/ 276226 w 390525"/>
                <a:gd name="connsiteY20" fmla="*/ 176212 h 228600"/>
                <a:gd name="connsiteX21" fmla="*/ 300037 w 390525"/>
                <a:gd name="connsiteY21" fmla="*/ 209550 h 228600"/>
                <a:gd name="connsiteX22" fmla="*/ 328613 w 390525"/>
                <a:gd name="connsiteY22" fmla="*/ 228600 h 228600"/>
                <a:gd name="connsiteX23" fmla="*/ 338138 w 390525"/>
                <a:gd name="connsiteY23" fmla="*/ 180975 h 228600"/>
                <a:gd name="connsiteX24" fmla="*/ 357188 w 390525"/>
                <a:gd name="connsiteY24" fmla="*/ 150019 h 228600"/>
                <a:gd name="connsiteX25" fmla="*/ 390525 w 390525"/>
                <a:gd name="connsiteY25" fmla="*/ 107155 h 228600"/>
                <a:gd name="connsiteX0" fmla="*/ 390525 w 390525"/>
                <a:gd name="connsiteY0" fmla="*/ 107155 h 228600"/>
                <a:gd name="connsiteX1" fmla="*/ 357188 w 390525"/>
                <a:gd name="connsiteY1" fmla="*/ 71437 h 228600"/>
                <a:gd name="connsiteX2" fmla="*/ 321469 w 390525"/>
                <a:gd name="connsiteY2" fmla="*/ 47625 h 228600"/>
                <a:gd name="connsiteX3" fmla="*/ 283369 w 390525"/>
                <a:gd name="connsiteY3" fmla="*/ 28575 h 228600"/>
                <a:gd name="connsiteX4" fmla="*/ 238125 w 390525"/>
                <a:gd name="connsiteY4" fmla="*/ 16669 h 228600"/>
                <a:gd name="connsiteX5" fmla="*/ 176213 w 390525"/>
                <a:gd name="connsiteY5" fmla="*/ 7144 h 228600"/>
                <a:gd name="connsiteX6" fmla="*/ 128588 w 390525"/>
                <a:gd name="connsiteY6" fmla="*/ 0 h 228600"/>
                <a:gd name="connsiteX7" fmla="*/ 73819 w 390525"/>
                <a:gd name="connsiteY7" fmla="*/ 0 h 228600"/>
                <a:gd name="connsiteX8" fmla="*/ 0 w 390525"/>
                <a:gd name="connsiteY8" fmla="*/ 0 h 228600"/>
                <a:gd name="connsiteX9" fmla="*/ 7144 w 390525"/>
                <a:gd name="connsiteY9" fmla="*/ 50006 h 228600"/>
                <a:gd name="connsiteX10" fmla="*/ 14288 w 390525"/>
                <a:gd name="connsiteY10" fmla="*/ 95250 h 228600"/>
                <a:gd name="connsiteX11" fmla="*/ 16669 w 390525"/>
                <a:gd name="connsiteY11" fmla="*/ 119062 h 228600"/>
                <a:gd name="connsiteX12" fmla="*/ 54769 w 390525"/>
                <a:gd name="connsiteY12" fmla="*/ 135731 h 228600"/>
                <a:gd name="connsiteX13" fmla="*/ 90488 w 390525"/>
                <a:gd name="connsiteY13" fmla="*/ 147637 h 228600"/>
                <a:gd name="connsiteX14" fmla="*/ 133350 w 390525"/>
                <a:gd name="connsiteY14" fmla="*/ 123825 h 228600"/>
                <a:gd name="connsiteX15" fmla="*/ 145257 w 390525"/>
                <a:gd name="connsiteY15" fmla="*/ 114300 h 228600"/>
                <a:gd name="connsiteX16" fmla="*/ 180975 w 390525"/>
                <a:gd name="connsiteY16" fmla="*/ 133350 h 228600"/>
                <a:gd name="connsiteX17" fmla="*/ 180975 w 390525"/>
                <a:gd name="connsiteY17" fmla="*/ 133350 h 228600"/>
                <a:gd name="connsiteX18" fmla="*/ 228600 w 390525"/>
                <a:gd name="connsiteY18" fmla="*/ 114300 h 228600"/>
                <a:gd name="connsiteX19" fmla="*/ 247650 w 390525"/>
                <a:gd name="connsiteY19" fmla="*/ 123825 h 228600"/>
                <a:gd name="connsiteX20" fmla="*/ 276226 w 390525"/>
                <a:gd name="connsiteY20" fmla="*/ 176212 h 228600"/>
                <a:gd name="connsiteX21" fmla="*/ 300037 w 390525"/>
                <a:gd name="connsiteY21" fmla="*/ 209550 h 228600"/>
                <a:gd name="connsiteX22" fmla="*/ 328613 w 390525"/>
                <a:gd name="connsiteY22" fmla="*/ 228600 h 228600"/>
                <a:gd name="connsiteX23" fmla="*/ 338138 w 390525"/>
                <a:gd name="connsiteY23" fmla="*/ 180975 h 228600"/>
                <a:gd name="connsiteX24" fmla="*/ 357188 w 390525"/>
                <a:gd name="connsiteY24" fmla="*/ 150019 h 228600"/>
                <a:gd name="connsiteX25" fmla="*/ 390525 w 390525"/>
                <a:gd name="connsiteY25" fmla="*/ 107155 h 228600"/>
                <a:gd name="connsiteX0" fmla="*/ 390525 w 390525"/>
                <a:gd name="connsiteY0" fmla="*/ 107155 h 228600"/>
                <a:gd name="connsiteX1" fmla="*/ 357188 w 390525"/>
                <a:gd name="connsiteY1" fmla="*/ 71437 h 228600"/>
                <a:gd name="connsiteX2" fmla="*/ 321469 w 390525"/>
                <a:gd name="connsiteY2" fmla="*/ 47625 h 228600"/>
                <a:gd name="connsiteX3" fmla="*/ 283369 w 390525"/>
                <a:gd name="connsiteY3" fmla="*/ 28575 h 228600"/>
                <a:gd name="connsiteX4" fmla="*/ 238125 w 390525"/>
                <a:gd name="connsiteY4" fmla="*/ 16669 h 228600"/>
                <a:gd name="connsiteX5" fmla="*/ 176213 w 390525"/>
                <a:gd name="connsiteY5" fmla="*/ 7144 h 228600"/>
                <a:gd name="connsiteX6" fmla="*/ 128588 w 390525"/>
                <a:gd name="connsiteY6" fmla="*/ 0 h 228600"/>
                <a:gd name="connsiteX7" fmla="*/ 73819 w 390525"/>
                <a:gd name="connsiteY7" fmla="*/ 0 h 228600"/>
                <a:gd name="connsiteX8" fmla="*/ 0 w 390525"/>
                <a:gd name="connsiteY8" fmla="*/ 0 h 228600"/>
                <a:gd name="connsiteX9" fmla="*/ 7144 w 390525"/>
                <a:gd name="connsiteY9" fmla="*/ 50006 h 228600"/>
                <a:gd name="connsiteX10" fmla="*/ 14288 w 390525"/>
                <a:gd name="connsiteY10" fmla="*/ 95250 h 228600"/>
                <a:gd name="connsiteX11" fmla="*/ 16669 w 390525"/>
                <a:gd name="connsiteY11" fmla="*/ 119062 h 228600"/>
                <a:gd name="connsiteX12" fmla="*/ 54769 w 390525"/>
                <a:gd name="connsiteY12" fmla="*/ 135731 h 228600"/>
                <a:gd name="connsiteX13" fmla="*/ 90488 w 390525"/>
                <a:gd name="connsiteY13" fmla="*/ 147637 h 228600"/>
                <a:gd name="connsiteX14" fmla="*/ 133350 w 390525"/>
                <a:gd name="connsiteY14" fmla="*/ 123825 h 228600"/>
                <a:gd name="connsiteX15" fmla="*/ 145257 w 390525"/>
                <a:gd name="connsiteY15" fmla="*/ 114300 h 228600"/>
                <a:gd name="connsiteX16" fmla="*/ 180975 w 390525"/>
                <a:gd name="connsiteY16" fmla="*/ 133350 h 228600"/>
                <a:gd name="connsiteX17" fmla="*/ 180975 w 390525"/>
                <a:gd name="connsiteY17" fmla="*/ 133350 h 228600"/>
                <a:gd name="connsiteX18" fmla="*/ 219075 w 390525"/>
                <a:gd name="connsiteY18" fmla="*/ 114300 h 228600"/>
                <a:gd name="connsiteX19" fmla="*/ 247650 w 390525"/>
                <a:gd name="connsiteY19" fmla="*/ 123825 h 228600"/>
                <a:gd name="connsiteX20" fmla="*/ 276226 w 390525"/>
                <a:gd name="connsiteY20" fmla="*/ 176212 h 228600"/>
                <a:gd name="connsiteX21" fmla="*/ 300037 w 390525"/>
                <a:gd name="connsiteY21" fmla="*/ 209550 h 228600"/>
                <a:gd name="connsiteX22" fmla="*/ 328613 w 390525"/>
                <a:gd name="connsiteY22" fmla="*/ 228600 h 228600"/>
                <a:gd name="connsiteX23" fmla="*/ 338138 w 390525"/>
                <a:gd name="connsiteY23" fmla="*/ 180975 h 228600"/>
                <a:gd name="connsiteX24" fmla="*/ 357188 w 390525"/>
                <a:gd name="connsiteY24" fmla="*/ 150019 h 228600"/>
                <a:gd name="connsiteX25" fmla="*/ 390525 w 390525"/>
                <a:gd name="connsiteY25" fmla="*/ 107155 h 228600"/>
                <a:gd name="connsiteX0" fmla="*/ 390525 w 390525"/>
                <a:gd name="connsiteY0" fmla="*/ 107155 h 228600"/>
                <a:gd name="connsiteX1" fmla="*/ 357188 w 390525"/>
                <a:gd name="connsiteY1" fmla="*/ 71437 h 228600"/>
                <a:gd name="connsiteX2" fmla="*/ 321469 w 390525"/>
                <a:gd name="connsiteY2" fmla="*/ 47625 h 228600"/>
                <a:gd name="connsiteX3" fmla="*/ 283369 w 390525"/>
                <a:gd name="connsiteY3" fmla="*/ 28575 h 228600"/>
                <a:gd name="connsiteX4" fmla="*/ 238125 w 390525"/>
                <a:gd name="connsiteY4" fmla="*/ 16669 h 228600"/>
                <a:gd name="connsiteX5" fmla="*/ 176213 w 390525"/>
                <a:gd name="connsiteY5" fmla="*/ 7144 h 228600"/>
                <a:gd name="connsiteX6" fmla="*/ 128588 w 390525"/>
                <a:gd name="connsiteY6" fmla="*/ 0 h 228600"/>
                <a:gd name="connsiteX7" fmla="*/ 73819 w 390525"/>
                <a:gd name="connsiteY7" fmla="*/ 0 h 228600"/>
                <a:gd name="connsiteX8" fmla="*/ 0 w 390525"/>
                <a:gd name="connsiteY8" fmla="*/ 0 h 228600"/>
                <a:gd name="connsiteX9" fmla="*/ 7144 w 390525"/>
                <a:gd name="connsiteY9" fmla="*/ 50006 h 228600"/>
                <a:gd name="connsiteX10" fmla="*/ 14288 w 390525"/>
                <a:gd name="connsiteY10" fmla="*/ 95250 h 228600"/>
                <a:gd name="connsiteX11" fmla="*/ 16669 w 390525"/>
                <a:gd name="connsiteY11" fmla="*/ 119062 h 228600"/>
                <a:gd name="connsiteX12" fmla="*/ 45244 w 390525"/>
                <a:gd name="connsiteY12" fmla="*/ 135731 h 228600"/>
                <a:gd name="connsiteX13" fmla="*/ 90488 w 390525"/>
                <a:gd name="connsiteY13" fmla="*/ 147637 h 228600"/>
                <a:gd name="connsiteX14" fmla="*/ 133350 w 390525"/>
                <a:gd name="connsiteY14" fmla="*/ 123825 h 228600"/>
                <a:gd name="connsiteX15" fmla="*/ 145257 w 390525"/>
                <a:gd name="connsiteY15" fmla="*/ 114300 h 228600"/>
                <a:gd name="connsiteX16" fmla="*/ 180975 w 390525"/>
                <a:gd name="connsiteY16" fmla="*/ 133350 h 228600"/>
                <a:gd name="connsiteX17" fmla="*/ 180975 w 390525"/>
                <a:gd name="connsiteY17" fmla="*/ 133350 h 228600"/>
                <a:gd name="connsiteX18" fmla="*/ 219075 w 390525"/>
                <a:gd name="connsiteY18" fmla="*/ 114300 h 228600"/>
                <a:gd name="connsiteX19" fmla="*/ 247650 w 390525"/>
                <a:gd name="connsiteY19" fmla="*/ 123825 h 228600"/>
                <a:gd name="connsiteX20" fmla="*/ 276226 w 390525"/>
                <a:gd name="connsiteY20" fmla="*/ 176212 h 228600"/>
                <a:gd name="connsiteX21" fmla="*/ 300037 w 390525"/>
                <a:gd name="connsiteY21" fmla="*/ 209550 h 228600"/>
                <a:gd name="connsiteX22" fmla="*/ 328613 w 390525"/>
                <a:gd name="connsiteY22" fmla="*/ 228600 h 228600"/>
                <a:gd name="connsiteX23" fmla="*/ 338138 w 390525"/>
                <a:gd name="connsiteY23" fmla="*/ 180975 h 228600"/>
                <a:gd name="connsiteX24" fmla="*/ 357188 w 390525"/>
                <a:gd name="connsiteY24" fmla="*/ 150019 h 228600"/>
                <a:gd name="connsiteX25" fmla="*/ 390525 w 390525"/>
                <a:gd name="connsiteY25" fmla="*/ 107155 h 228600"/>
                <a:gd name="connsiteX0" fmla="*/ 400050 w 400050"/>
                <a:gd name="connsiteY0" fmla="*/ 109536 h 230981"/>
                <a:gd name="connsiteX1" fmla="*/ 366713 w 400050"/>
                <a:gd name="connsiteY1" fmla="*/ 73818 h 230981"/>
                <a:gd name="connsiteX2" fmla="*/ 330994 w 400050"/>
                <a:gd name="connsiteY2" fmla="*/ 50006 h 230981"/>
                <a:gd name="connsiteX3" fmla="*/ 292894 w 400050"/>
                <a:gd name="connsiteY3" fmla="*/ 30956 h 230981"/>
                <a:gd name="connsiteX4" fmla="*/ 247650 w 400050"/>
                <a:gd name="connsiteY4" fmla="*/ 19050 h 230981"/>
                <a:gd name="connsiteX5" fmla="*/ 185738 w 400050"/>
                <a:gd name="connsiteY5" fmla="*/ 9525 h 230981"/>
                <a:gd name="connsiteX6" fmla="*/ 138113 w 400050"/>
                <a:gd name="connsiteY6" fmla="*/ 2381 h 230981"/>
                <a:gd name="connsiteX7" fmla="*/ 83344 w 400050"/>
                <a:gd name="connsiteY7" fmla="*/ 2381 h 230981"/>
                <a:gd name="connsiteX8" fmla="*/ 0 w 400050"/>
                <a:gd name="connsiteY8" fmla="*/ 0 h 230981"/>
                <a:gd name="connsiteX9" fmla="*/ 16669 w 400050"/>
                <a:gd name="connsiteY9" fmla="*/ 52387 h 230981"/>
                <a:gd name="connsiteX10" fmla="*/ 23813 w 400050"/>
                <a:gd name="connsiteY10" fmla="*/ 97631 h 230981"/>
                <a:gd name="connsiteX11" fmla="*/ 26194 w 400050"/>
                <a:gd name="connsiteY11" fmla="*/ 121443 h 230981"/>
                <a:gd name="connsiteX12" fmla="*/ 54769 w 400050"/>
                <a:gd name="connsiteY12" fmla="*/ 138112 h 230981"/>
                <a:gd name="connsiteX13" fmla="*/ 100013 w 400050"/>
                <a:gd name="connsiteY13" fmla="*/ 150018 h 230981"/>
                <a:gd name="connsiteX14" fmla="*/ 142875 w 400050"/>
                <a:gd name="connsiteY14" fmla="*/ 126206 h 230981"/>
                <a:gd name="connsiteX15" fmla="*/ 154782 w 400050"/>
                <a:gd name="connsiteY15" fmla="*/ 116681 h 230981"/>
                <a:gd name="connsiteX16" fmla="*/ 190500 w 400050"/>
                <a:gd name="connsiteY16" fmla="*/ 135731 h 230981"/>
                <a:gd name="connsiteX17" fmla="*/ 190500 w 400050"/>
                <a:gd name="connsiteY17" fmla="*/ 135731 h 230981"/>
                <a:gd name="connsiteX18" fmla="*/ 228600 w 400050"/>
                <a:gd name="connsiteY18" fmla="*/ 116681 h 230981"/>
                <a:gd name="connsiteX19" fmla="*/ 257175 w 400050"/>
                <a:gd name="connsiteY19" fmla="*/ 126206 h 230981"/>
                <a:gd name="connsiteX20" fmla="*/ 285751 w 400050"/>
                <a:gd name="connsiteY20" fmla="*/ 178593 h 230981"/>
                <a:gd name="connsiteX21" fmla="*/ 309562 w 400050"/>
                <a:gd name="connsiteY21" fmla="*/ 211931 h 230981"/>
                <a:gd name="connsiteX22" fmla="*/ 338138 w 400050"/>
                <a:gd name="connsiteY22" fmla="*/ 230981 h 230981"/>
                <a:gd name="connsiteX23" fmla="*/ 347663 w 400050"/>
                <a:gd name="connsiteY23" fmla="*/ 183356 h 230981"/>
                <a:gd name="connsiteX24" fmla="*/ 366713 w 400050"/>
                <a:gd name="connsiteY24" fmla="*/ 152400 h 230981"/>
                <a:gd name="connsiteX25" fmla="*/ 400050 w 400050"/>
                <a:gd name="connsiteY25" fmla="*/ 109536 h 23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050" h="230981">
                  <a:moveTo>
                    <a:pt x="400050" y="109536"/>
                  </a:moveTo>
                  <a:cubicBezTo>
                    <a:pt x="385763" y="96836"/>
                    <a:pt x="381000" y="86518"/>
                    <a:pt x="366713" y="73818"/>
                  </a:cubicBezTo>
                  <a:lnTo>
                    <a:pt x="330994" y="50006"/>
                  </a:lnTo>
                  <a:lnTo>
                    <a:pt x="292894" y="30956"/>
                  </a:lnTo>
                  <a:lnTo>
                    <a:pt x="247650" y="19050"/>
                  </a:lnTo>
                  <a:lnTo>
                    <a:pt x="185738" y="9525"/>
                  </a:lnTo>
                  <a:lnTo>
                    <a:pt x="138113" y="2381"/>
                  </a:lnTo>
                  <a:cubicBezTo>
                    <a:pt x="119857" y="2381"/>
                    <a:pt x="106363" y="2778"/>
                    <a:pt x="83344" y="2381"/>
                  </a:cubicBezTo>
                  <a:cubicBezTo>
                    <a:pt x="60325" y="1984"/>
                    <a:pt x="27781" y="794"/>
                    <a:pt x="0" y="0"/>
                  </a:cubicBezTo>
                  <a:lnTo>
                    <a:pt x="16669" y="52387"/>
                  </a:lnTo>
                  <a:lnTo>
                    <a:pt x="23813" y="97631"/>
                  </a:lnTo>
                  <a:lnTo>
                    <a:pt x="26194" y="121443"/>
                  </a:lnTo>
                  <a:lnTo>
                    <a:pt x="54769" y="138112"/>
                  </a:lnTo>
                  <a:lnTo>
                    <a:pt x="100013" y="150018"/>
                  </a:lnTo>
                  <a:lnTo>
                    <a:pt x="142875" y="126206"/>
                  </a:lnTo>
                  <a:lnTo>
                    <a:pt x="154782" y="116681"/>
                  </a:lnTo>
                  <a:lnTo>
                    <a:pt x="190500" y="135731"/>
                  </a:lnTo>
                  <a:lnTo>
                    <a:pt x="190500" y="135731"/>
                  </a:lnTo>
                  <a:lnTo>
                    <a:pt x="228600" y="116681"/>
                  </a:lnTo>
                  <a:lnTo>
                    <a:pt x="257175" y="126206"/>
                  </a:lnTo>
                  <a:lnTo>
                    <a:pt x="285751" y="178593"/>
                  </a:lnTo>
                  <a:lnTo>
                    <a:pt x="309562" y="211931"/>
                  </a:lnTo>
                  <a:lnTo>
                    <a:pt x="338138" y="230981"/>
                  </a:lnTo>
                  <a:lnTo>
                    <a:pt x="347663" y="183356"/>
                  </a:lnTo>
                  <a:lnTo>
                    <a:pt x="366713" y="152400"/>
                  </a:lnTo>
                  <a:lnTo>
                    <a:pt x="400050" y="109536"/>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a:off x="4083844" y="1995488"/>
              <a:ext cx="111919" cy="195263"/>
            </a:xfrm>
            <a:custGeom>
              <a:avLst/>
              <a:gdLst>
                <a:gd name="connsiteX0" fmla="*/ 88106 w 111919"/>
                <a:gd name="connsiteY0" fmla="*/ 0 h 180975"/>
                <a:gd name="connsiteX1" fmla="*/ 45244 w 111919"/>
                <a:gd name="connsiteY1" fmla="*/ 45243 h 180975"/>
                <a:gd name="connsiteX2" fmla="*/ 0 w 111919"/>
                <a:gd name="connsiteY2" fmla="*/ 76200 h 180975"/>
                <a:gd name="connsiteX3" fmla="*/ 14287 w 111919"/>
                <a:gd name="connsiteY3" fmla="*/ 130968 h 180975"/>
                <a:gd name="connsiteX4" fmla="*/ 19050 w 111919"/>
                <a:gd name="connsiteY4" fmla="*/ 180975 h 180975"/>
                <a:gd name="connsiteX5" fmla="*/ 19050 w 111919"/>
                <a:gd name="connsiteY5" fmla="*/ 180975 h 180975"/>
                <a:gd name="connsiteX6" fmla="*/ 57150 w 111919"/>
                <a:gd name="connsiteY6" fmla="*/ 178593 h 180975"/>
                <a:gd name="connsiteX7" fmla="*/ 97631 w 111919"/>
                <a:gd name="connsiteY7" fmla="*/ 135731 h 180975"/>
                <a:gd name="connsiteX8" fmla="*/ 111919 w 111919"/>
                <a:gd name="connsiteY8" fmla="*/ 126206 h 180975"/>
                <a:gd name="connsiteX9" fmla="*/ 88106 w 111919"/>
                <a:gd name="connsiteY9" fmla="*/ 0 h 180975"/>
                <a:gd name="connsiteX0" fmla="*/ 88106 w 111919"/>
                <a:gd name="connsiteY0" fmla="*/ 0 h 195263"/>
                <a:gd name="connsiteX1" fmla="*/ 45244 w 111919"/>
                <a:gd name="connsiteY1" fmla="*/ 45243 h 195263"/>
                <a:gd name="connsiteX2" fmla="*/ 0 w 111919"/>
                <a:gd name="connsiteY2" fmla="*/ 76200 h 195263"/>
                <a:gd name="connsiteX3" fmla="*/ 14287 w 111919"/>
                <a:gd name="connsiteY3" fmla="*/ 130968 h 195263"/>
                <a:gd name="connsiteX4" fmla="*/ 19050 w 111919"/>
                <a:gd name="connsiteY4" fmla="*/ 180975 h 195263"/>
                <a:gd name="connsiteX5" fmla="*/ 23812 w 111919"/>
                <a:gd name="connsiteY5" fmla="*/ 195263 h 195263"/>
                <a:gd name="connsiteX6" fmla="*/ 57150 w 111919"/>
                <a:gd name="connsiteY6" fmla="*/ 178593 h 195263"/>
                <a:gd name="connsiteX7" fmla="*/ 97631 w 111919"/>
                <a:gd name="connsiteY7" fmla="*/ 135731 h 195263"/>
                <a:gd name="connsiteX8" fmla="*/ 111919 w 111919"/>
                <a:gd name="connsiteY8" fmla="*/ 126206 h 195263"/>
                <a:gd name="connsiteX9" fmla="*/ 88106 w 111919"/>
                <a:gd name="connsiteY9" fmla="*/ 0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919" h="195263">
                  <a:moveTo>
                    <a:pt x="88106" y="0"/>
                  </a:moveTo>
                  <a:lnTo>
                    <a:pt x="45244" y="45243"/>
                  </a:lnTo>
                  <a:lnTo>
                    <a:pt x="0" y="76200"/>
                  </a:lnTo>
                  <a:lnTo>
                    <a:pt x="14287" y="130968"/>
                  </a:lnTo>
                  <a:cubicBezTo>
                    <a:pt x="15875" y="147637"/>
                    <a:pt x="17463" y="170259"/>
                    <a:pt x="19050" y="180975"/>
                  </a:cubicBezTo>
                  <a:cubicBezTo>
                    <a:pt x="20637" y="191691"/>
                    <a:pt x="22225" y="190500"/>
                    <a:pt x="23812" y="195263"/>
                  </a:cubicBezTo>
                  <a:lnTo>
                    <a:pt x="57150" y="178593"/>
                  </a:lnTo>
                  <a:lnTo>
                    <a:pt x="97631" y="135731"/>
                  </a:lnTo>
                  <a:lnTo>
                    <a:pt x="111919" y="126206"/>
                  </a:lnTo>
                  <a:lnTo>
                    <a:pt x="88106" y="0"/>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a:off x="3748088" y="1950244"/>
              <a:ext cx="342900" cy="207169"/>
            </a:xfrm>
            <a:custGeom>
              <a:avLst/>
              <a:gdLst>
                <a:gd name="connsiteX0" fmla="*/ 314325 w 342900"/>
                <a:gd name="connsiteY0" fmla="*/ 52388 h 214313"/>
                <a:gd name="connsiteX1" fmla="*/ 245268 w 342900"/>
                <a:gd name="connsiteY1" fmla="*/ 61913 h 214313"/>
                <a:gd name="connsiteX2" fmla="*/ 192881 w 342900"/>
                <a:gd name="connsiteY2" fmla="*/ 69056 h 214313"/>
                <a:gd name="connsiteX3" fmla="*/ 140493 w 342900"/>
                <a:gd name="connsiteY3" fmla="*/ 66675 h 214313"/>
                <a:gd name="connsiteX4" fmla="*/ 97631 w 342900"/>
                <a:gd name="connsiteY4" fmla="*/ 61913 h 214313"/>
                <a:gd name="connsiteX5" fmla="*/ 52387 w 342900"/>
                <a:gd name="connsiteY5" fmla="*/ 42863 h 214313"/>
                <a:gd name="connsiteX6" fmla="*/ 19050 w 342900"/>
                <a:gd name="connsiteY6" fmla="*/ 16669 h 214313"/>
                <a:gd name="connsiteX7" fmla="*/ 2381 w 342900"/>
                <a:gd name="connsiteY7" fmla="*/ 0 h 214313"/>
                <a:gd name="connsiteX8" fmla="*/ 0 w 342900"/>
                <a:gd name="connsiteY8" fmla="*/ 50006 h 214313"/>
                <a:gd name="connsiteX9" fmla="*/ 0 w 342900"/>
                <a:gd name="connsiteY9" fmla="*/ 85725 h 214313"/>
                <a:gd name="connsiteX10" fmla="*/ 2381 w 342900"/>
                <a:gd name="connsiteY10" fmla="*/ 102394 h 214313"/>
                <a:gd name="connsiteX11" fmla="*/ 38100 w 342900"/>
                <a:gd name="connsiteY11" fmla="*/ 133350 h 214313"/>
                <a:gd name="connsiteX12" fmla="*/ 90487 w 342900"/>
                <a:gd name="connsiteY12" fmla="*/ 178594 h 214313"/>
                <a:gd name="connsiteX13" fmla="*/ 140493 w 342900"/>
                <a:gd name="connsiteY13" fmla="*/ 202406 h 214313"/>
                <a:gd name="connsiteX14" fmla="*/ 185737 w 342900"/>
                <a:gd name="connsiteY14" fmla="*/ 214313 h 214313"/>
                <a:gd name="connsiteX15" fmla="*/ 254793 w 342900"/>
                <a:gd name="connsiteY15" fmla="*/ 207169 h 214313"/>
                <a:gd name="connsiteX16" fmla="*/ 297656 w 342900"/>
                <a:gd name="connsiteY16" fmla="*/ 185738 h 214313"/>
                <a:gd name="connsiteX17" fmla="*/ 342900 w 342900"/>
                <a:gd name="connsiteY17" fmla="*/ 159544 h 214313"/>
                <a:gd name="connsiteX18" fmla="*/ 314325 w 342900"/>
                <a:gd name="connsiteY18" fmla="*/ 52388 h 214313"/>
                <a:gd name="connsiteX0" fmla="*/ 314325 w 342900"/>
                <a:gd name="connsiteY0" fmla="*/ 52388 h 214313"/>
                <a:gd name="connsiteX1" fmla="*/ 245268 w 342900"/>
                <a:gd name="connsiteY1" fmla="*/ 61913 h 214313"/>
                <a:gd name="connsiteX2" fmla="*/ 192881 w 342900"/>
                <a:gd name="connsiteY2" fmla="*/ 69056 h 214313"/>
                <a:gd name="connsiteX3" fmla="*/ 140493 w 342900"/>
                <a:gd name="connsiteY3" fmla="*/ 66675 h 214313"/>
                <a:gd name="connsiteX4" fmla="*/ 97631 w 342900"/>
                <a:gd name="connsiteY4" fmla="*/ 61913 h 214313"/>
                <a:gd name="connsiteX5" fmla="*/ 52387 w 342900"/>
                <a:gd name="connsiteY5" fmla="*/ 42863 h 214313"/>
                <a:gd name="connsiteX6" fmla="*/ 19050 w 342900"/>
                <a:gd name="connsiteY6" fmla="*/ 16669 h 214313"/>
                <a:gd name="connsiteX7" fmla="*/ 2381 w 342900"/>
                <a:gd name="connsiteY7" fmla="*/ 0 h 214313"/>
                <a:gd name="connsiteX8" fmla="*/ 0 w 342900"/>
                <a:gd name="connsiteY8" fmla="*/ 50006 h 214313"/>
                <a:gd name="connsiteX9" fmla="*/ 0 w 342900"/>
                <a:gd name="connsiteY9" fmla="*/ 85725 h 214313"/>
                <a:gd name="connsiteX10" fmla="*/ 2381 w 342900"/>
                <a:gd name="connsiteY10" fmla="*/ 102394 h 214313"/>
                <a:gd name="connsiteX11" fmla="*/ 38100 w 342900"/>
                <a:gd name="connsiteY11" fmla="*/ 133350 h 214313"/>
                <a:gd name="connsiteX12" fmla="*/ 90487 w 342900"/>
                <a:gd name="connsiteY12" fmla="*/ 178594 h 214313"/>
                <a:gd name="connsiteX13" fmla="*/ 140493 w 342900"/>
                <a:gd name="connsiteY13" fmla="*/ 202406 h 214313"/>
                <a:gd name="connsiteX14" fmla="*/ 185737 w 342900"/>
                <a:gd name="connsiteY14" fmla="*/ 214313 h 214313"/>
                <a:gd name="connsiteX15" fmla="*/ 278606 w 342900"/>
                <a:gd name="connsiteY15" fmla="*/ 209551 h 214313"/>
                <a:gd name="connsiteX16" fmla="*/ 297656 w 342900"/>
                <a:gd name="connsiteY16" fmla="*/ 185738 h 214313"/>
                <a:gd name="connsiteX17" fmla="*/ 342900 w 342900"/>
                <a:gd name="connsiteY17" fmla="*/ 159544 h 214313"/>
                <a:gd name="connsiteX18" fmla="*/ 314325 w 342900"/>
                <a:gd name="connsiteY18" fmla="*/ 52388 h 214313"/>
                <a:gd name="connsiteX0" fmla="*/ 314325 w 342900"/>
                <a:gd name="connsiteY0" fmla="*/ 52388 h 214313"/>
                <a:gd name="connsiteX1" fmla="*/ 245268 w 342900"/>
                <a:gd name="connsiteY1" fmla="*/ 61913 h 214313"/>
                <a:gd name="connsiteX2" fmla="*/ 192881 w 342900"/>
                <a:gd name="connsiteY2" fmla="*/ 69056 h 214313"/>
                <a:gd name="connsiteX3" fmla="*/ 140493 w 342900"/>
                <a:gd name="connsiteY3" fmla="*/ 66675 h 214313"/>
                <a:gd name="connsiteX4" fmla="*/ 97631 w 342900"/>
                <a:gd name="connsiteY4" fmla="*/ 61913 h 214313"/>
                <a:gd name="connsiteX5" fmla="*/ 52387 w 342900"/>
                <a:gd name="connsiteY5" fmla="*/ 42863 h 214313"/>
                <a:gd name="connsiteX6" fmla="*/ 19050 w 342900"/>
                <a:gd name="connsiteY6" fmla="*/ 16669 h 214313"/>
                <a:gd name="connsiteX7" fmla="*/ 2381 w 342900"/>
                <a:gd name="connsiteY7" fmla="*/ 0 h 214313"/>
                <a:gd name="connsiteX8" fmla="*/ 0 w 342900"/>
                <a:gd name="connsiteY8" fmla="*/ 50006 h 214313"/>
                <a:gd name="connsiteX9" fmla="*/ 0 w 342900"/>
                <a:gd name="connsiteY9" fmla="*/ 85725 h 214313"/>
                <a:gd name="connsiteX10" fmla="*/ 2381 w 342900"/>
                <a:gd name="connsiteY10" fmla="*/ 102394 h 214313"/>
                <a:gd name="connsiteX11" fmla="*/ 38100 w 342900"/>
                <a:gd name="connsiteY11" fmla="*/ 133350 h 214313"/>
                <a:gd name="connsiteX12" fmla="*/ 52387 w 342900"/>
                <a:gd name="connsiteY12" fmla="*/ 157163 h 214313"/>
                <a:gd name="connsiteX13" fmla="*/ 90487 w 342900"/>
                <a:gd name="connsiteY13" fmla="*/ 178594 h 214313"/>
                <a:gd name="connsiteX14" fmla="*/ 140493 w 342900"/>
                <a:gd name="connsiteY14" fmla="*/ 202406 h 214313"/>
                <a:gd name="connsiteX15" fmla="*/ 185737 w 342900"/>
                <a:gd name="connsiteY15" fmla="*/ 214313 h 214313"/>
                <a:gd name="connsiteX16" fmla="*/ 278606 w 342900"/>
                <a:gd name="connsiteY16" fmla="*/ 209551 h 214313"/>
                <a:gd name="connsiteX17" fmla="*/ 297656 w 342900"/>
                <a:gd name="connsiteY17" fmla="*/ 185738 h 214313"/>
                <a:gd name="connsiteX18" fmla="*/ 342900 w 342900"/>
                <a:gd name="connsiteY18" fmla="*/ 159544 h 214313"/>
                <a:gd name="connsiteX19" fmla="*/ 314325 w 342900"/>
                <a:gd name="connsiteY19" fmla="*/ 52388 h 214313"/>
                <a:gd name="connsiteX0" fmla="*/ 314325 w 342900"/>
                <a:gd name="connsiteY0" fmla="*/ 52388 h 214313"/>
                <a:gd name="connsiteX1" fmla="*/ 245268 w 342900"/>
                <a:gd name="connsiteY1" fmla="*/ 61913 h 214313"/>
                <a:gd name="connsiteX2" fmla="*/ 192881 w 342900"/>
                <a:gd name="connsiteY2" fmla="*/ 69056 h 214313"/>
                <a:gd name="connsiteX3" fmla="*/ 140493 w 342900"/>
                <a:gd name="connsiteY3" fmla="*/ 66675 h 214313"/>
                <a:gd name="connsiteX4" fmla="*/ 97631 w 342900"/>
                <a:gd name="connsiteY4" fmla="*/ 61913 h 214313"/>
                <a:gd name="connsiteX5" fmla="*/ 52387 w 342900"/>
                <a:gd name="connsiteY5" fmla="*/ 42863 h 214313"/>
                <a:gd name="connsiteX6" fmla="*/ 19050 w 342900"/>
                <a:gd name="connsiteY6" fmla="*/ 16669 h 214313"/>
                <a:gd name="connsiteX7" fmla="*/ 2381 w 342900"/>
                <a:gd name="connsiteY7" fmla="*/ 0 h 214313"/>
                <a:gd name="connsiteX8" fmla="*/ 0 w 342900"/>
                <a:gd name="connsiteY8" fmla="*/ 50006 h 214313"/>
                <a:gd name="connsiteX9" fmla="*/ 0 w 342900"/>
                <a:gd name="connsiteY9" fmla="*/ 85725 h 214313"/>
                <a:gd name="connsiteX10" fmla="*/ 2381 w 342900"/>
                <a:gd name="connsiteY10" fmla="*/ 102394 h 214313"/>
                <a:gd name="connsiteX11" fmla="*/ 38100 w 342900"/>
                <a:gd name="connsiteY11" fmla="*/ 133350 h 214313"/>
                <a:gd name="connsiteX12" fmla="*/ 52387 w 342900"/>
                <a:gd name="connsiteY12" fmla="*/ 157163 h 214313"/>
                <a:gd name="connsiteX13" fmla="*/ 97631 w 342900"/>
                <a:gd name="connsiteY13" fmla="*/ 180975 h 214313"/>
                <a:gd name="connsiteX14" fmla="*/ 140493 w 342900"/>
                <a:gd name="connsiteY14" fmla="*/ 202406 h 214313"/>
                <a:gd name="connsiteX15" fmla="*/ 185737 w 342900"/>
                <a:gd name="connsiteY15" fmla="*/ 214313 h 214313"/>
                <a:gd name="connsiteX16" fmla="*/ 278606 w 342900"/>
                <a:gd name="connsiteY16" fmla="*/ 209551 h 214313"/>
                <a:gd name="connsiteX17" fmla="*/ 297656 w 342900"/>
                <a:gd name="connsiteY17" fmla="*/ 185738 h 214313"/>
                <a:gd name="connsiteX18" fmla="*/ 342900 w 342900"/>
                <a:gd name="connsiteY18" fmla="*/ 159544 h 214313"/>
                <a:gd name="connsiteX19" fmla="*/ 314325 w 342900"/>
                <a:gd name="connsiteY19" fmla="*/ 52388 h 214313"/>
                <a:gd name="connsiteX0" fmla="*/ 314325 w 342900"/>
                <a:gd name="connsiteY0" fmla="*/ 52388 h 214313"/>
                <a:gd name="connsiteX1" fmla="*/ 245268 w 342900"/>
                <a:gd name="connsiteY1" fmla="*/ 61913 h 214313"/>
                <a:gd name="connsiteX2" fmla="*/ 192881 w 342900"/>
                <a:gd name="connsiteY2" fmla="*/ 69056 h 214313"/>
                <a:gd name="connsiteX3" fmla="*/ 140493 w 342900"/>
                <a:gd name="connsiteY3" fmla="*/ 66675 h 214313"/>
                <a:gd name="connsiteX4" fmla="*/ 97631 w 342900"/>
                <a:gd name="connsiteY4" fmla="*/ 61913 h 214313"/>
                <a:gd name="connsiteX5" fmla="*/ 52387 w 342900"/>
                <a:gd name="connsiteY5" fmla="*/ 42863 h 214313"/>
                <a:gd name="connsiteX6" fmla="*/ 19050 w 342900"/>
                <a:gd name="connsiteY6" fmla="*/ 16669 h 214313"/>
                <a:gd name="connsiteX7" fmla="*/ 2381 w 342900"/>
                <a:gd name="connsiteY7" fmla="*/ 0 h 214313"/>
                <a:gd name="connsiteX8" fmla="*/ 0 w 342900"/>
                <a:gd name="connsiteY8" fmla="*/ 50006 h 214313"/>
                <a:gd name="connsiteX9" fmla="*/ 0 w 342900"/>
                <a:gd name="connsiteY9" fmla="*/ 85725 h 214313"/>
                <a:gd name="connsiteX10" fmla="*/ 2381 w 342900"/>
                <a:gd name="connsiteY10" fmla="*/ 102394 h 214313"/>
                <a:gd name="connsiteX11" fmla="*/ 28575 w 342900"/>
                <a:gd name="connsiteY11" fmla="*/ 135731 h 214313"/>
                <a:gd name="connsiteX12" fmla="*/ 52387 w 342900"/>
                <a:gd name="connsiteY12" fmla="*/ 157163 h 214313"/>
                <a:gd name="connsiteX13" fmla="*/ 97631 w 342900"/>
                <a:gd name="connsiteY13" fmla="*/ 180975 h 214313"/>
                <a:gd name="connsiteX14" fmla="*/ 140493 w 342900"/>
                <a:gd name="connsiteY14" fmla="*/ 202406 h 214313"/>
                <a:gd name="connsiteX15" fmla="*/ 185737 w 342900"/>
                <a:gd name="connsiteY15" fmla="*/ 214313 h 214313"/>
                <a:gd name="connsiteX16" fmla="*/ 278606 w 342900"/>
                <a:gd name="connsiteY16" fmla="*/ 209551 h 214313"/>
                <a:gd name="connsiteX17" fmla="*/ 297656 w 342900"/>
                <a:gd name="connsiteY17" fmla="*/ 185738 h 214313"/>
                <a:gd name="connsiteX18" fmla="*/ 342900 w 342900"/>
                <a:gd name="connsiteY18" fmla="*/ 159544 h 214313"/>
                <a:gd name="connsiteX19" fmla="*/ 314325 w 342900"/>
                <a:gd name="connsiteY19" fmla="*/ 52388 h 214313"/>
                <a:gd name="connsiteX0" fmla="*/ 314325 w 342900"/>
                <a:gd name="connsiteY0" fmla="*/ 35719 h 197644"/>
                <a:gd name="connsiteX1" fmla="*/ 245268 w 342900"/>
                <a:gd name="connsiteY1" fmla="*/ 45244 h 197644"/>
                <a:gd name="connsiteX2" fmla="*/ 192881 w 342900"/>
                <a:gd name="connsiteY2" fmla="*/ 52387 h 197644"/>
                <a:gd name="connsiteX3" fmla="*/ 140493 w 342900"/>
                <a:gd name="connsiteY3" fmla="*/ 50006 h 197644"/>
                <a:gd name="connsiteX4" fmla="*/ 97631 w 342900"/>
                <a:gd name="connsiteY4" fmla="*/ 45244 h 197644"/>
                <a:gd name="connsiteX5" fmla="*/ 52387 w 342900"/>
                <a:gd name="connsiteY5" fmla="*/ 26194 h 197644"/>
                <a:gd name="connsiteX6" fmla="*/ 19050 w 342900"/>
                <a:gd name="connsiteY6" fmla="*/ 0 h 197644"/>
                <a:gd name="connsiteX7" fmla="*/ 7143 w 342900"/>
                <a:gd name="connsiteY7" fmla="*/ 14287 h 197644"/>
                <a:gd name="connsiteX8" fmla="*/ 0 w 342900"/>
                <a:gd name="connsiteY8" fmla="*/ 33337 h 197644"/>
                <a:gd name="connsiteX9" fmla="*/ 0 w 342900"/>
                <a:gd name="connsiteY9" fmla="*/ 69056 h 197644"/>
                <a:gd name="connsiteX10" fmla="*/ 2381 w 342900"/>
                <a:gd name="connsiteY10" fmla="*/ 85725 h 197644"/>
                <a:gd name="connsiteX11" fmla="*/ 28575 w 342900"/>
                <a:gd name="connsiteY11" fmla="*/ 119062 h 197644"/>
                <a:gd name="connsiteX12" fmla="*/ 52387 w 342900"/>
                <a:gd name="connsiteY12" fmla="*/ 140494 h 197644"/>
                <a:gd name="connsiteX13" fmla="*/ 97631 w 342900"/>
                <a:gd name="connsiteY13" fmla="*/ 164306 h 197644"/>
                <a:gd name="connsiteX14" fmla="*/ 140493 w 342900"/>
                <a:gd name="connsiteY14" fmla="*/ 185737 h 197644"/>
                <a:gd name="connsiteX15" fmla="*/ 185737 w 342900"/>
                <a:gd name="connsiteY15" fmla="*/ 197644 h 197644"/>
                <a:gd name="connsiteX16" fmla="*/ 278606 w 342900"/>
                <a:gd name="connsiteY16" fmla="*/ 192882 h 197644"/>
                <a:gd name="connsiteX17" fmla="*/ 297656 w 342900"/>
                <a:gd name="connsiteY17" fmla="*/ 169069 h 197644"/>
                <a:gd name="connsiteX18" fmla="*/ 342900 w 342900"/>
                <a:gd name="connsiteY18" fmla="*/ 142875 h 197644"/>
                <a:gd name="connsiteX19" fmla="*/ 314325 w 342900"/>
                <a:gd name="connsiteY19" fmla="*/ 35719 h 197644"/>
                <a:gd name="connsiteX0" fmla="*/ 314325 w 342900"/>
                <a:gd name="connsiteY0" fmla="*/ 45244 h 207169"/>
                <a:gd name="connsiteX1" fmla="*/ 245268 w 342900"/>
                <a:gd name="connsiteY1" fmla="*/ 54769 h 207169"/>
                <a:gd name="connsiteX2" fmla="*/ 192881 w 342900"/>
                <a:gd name="connsiteY2" fmla="*/ 61912 h 207169"/>
                <a:gd name="connsiteX3" fmla="*/ 140493 w 342900"/>
                <a:gd name="connsiteY3" fmla="*/ 59531 h 207169"/>
                <a:gd name="connsiteX4" fmla="*/ 97631 w 342900"/>
                <a:gd name="connsiteY4" fmla="*/ 54769 h 207169"/>
                <a:gd name="connsiteX5" fmla="*/ 52387 w 342900"/>
                <a:gd name="connsiteY5" fmla="*/ 35719 h 207169"/>
                <a:gd name="connsiteX6" fmla="*/ 7143 w 342900"/>
                <a:gd name="connsiteY6" fmla="*/ 0 h 207169"/>
                <a:gd name="connsiteX7" fmla="*/ 7143 w 342900"/>
                <a:gd name="connsiteY7" fmla="*/ 23812 h 207169"/>
                <a:gd name="connsiteX8" fmla="*/ 0 w 342900"/>
                <a:gd name="connsiteY8" fmla="*/ 42862 h 207169"/>
                <a:gd name="connsiteX9" fmla="*/ 0 w 342900"/>
                <a:gd name="connsiteY9" fmla="*/ 78581 h 207169"/>
                <a:gd name="connsiteX10" fmla="*/ 2381 w 342900"/>
                <a:gd name="connsiteY10" fmla="*/ 95250 h 207169"/>
                <a:gd name="connsiteX11" fmla="*/ 28575 w 342900"/>
                <a:gd name="connsiteY11" fmla="*/ 128587 h 207169"/>
                <a:gd name="connsiteX12" fmla="*/ 52387 w 342900"/>
                <a:gd name="connsiteY12" fmla="*/ 150019 h 207169"/>
                <a:gd name="connsiteX13" fmla="*/ 97631 w 342900"/>
                <a:gd name="connsiteY13" fmla="*/ 173831 h 207169"/>
                <a:gd name="connsiteX14" fmla="*/ 140493 w 342900"/>
                <a:gd name="connsiteY14" fmla="*/ 195262 h 207169"/>
                <a:gd name="connsiteX15" fmla="*/ 185737 w 342900"/>
                <a:gd name="connsiteY15" fmla="*/ 207169 h 207169"/>
                <a:gd name="connsiteX16" fmla="*/ 278606 w 342900"/>
                <a:gd name="connsiteY16" fmla="*/ 202407 h 207169"/>
                <a:gd name="connsiteX17" fmla="*/ 297656 w 342900"/>
                <a:gd name="connsiteY17" fmla="*/ 178594 h 207169"/>
                <a:gd name="connsiteX18" fmla="*/ 342900 w 342900"/>
                <a:gd name="connsiteY18" fmla="*/ 152400 h 207169"/>
                <a:gd name="connsiteX19" fmla="*/ 314325 w 342900"/>
                <a:gd name="connsiteY19" fmla="*/ 45244 h 2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900" h="207169">
                  <a:moveTo>
                    <a:pt x="314325" y="45244"/>
                  </a:moveTo>
                  <a:lnTo>
                    <a:pt x="245268" y="54769"/>
                  </a:lnTo>
                  <a:lnTo>
                    <a:pt x="192881" y="61912"/>
                  </a:lnTo>
                  <a:lnTo>
                    <a:pt x="140493" y="59531"/>
                  </a:lnTo>
                  <a:lnTo>
                    <a:pt x="97631" y="54769"/>
                  </a:lnTo>
                  <a:lnTo>
                    <a:pt x="52387" y="35719"/>
                  </a:lnTo>
                  <a:lnTo>
                    <a:pt x="7143" y="0"/>
                  </a:lnTo>
                  <a:lnTo>
                    <a:pt x="7143" y="23812"/>
                  </a:lnTo>
                  <a:lnTo>
                    <a:pt x="0" y="42862"/>
                  </a:lnTo>
                  <a:lnTo>
                    <a:pt x="0" y="78581"/>
                  </a:lnTo>
                  <a:lnTo>
                    <a:pt x="2381" y="95250"/>
                  </a:lnTo>
                  <a:cubicBezTo>
                    <a:pt x="14287" y="105569"/>
                    <a:pt x="20241" y="119459"/>
                    <a:pt x="28575" y="128587"/>
                  </a:cubicBezTo>
                  <a:cubicBezTo>
                    <a:pt x="36909" y="137715"/>
                    <a:pt x="44450" y="142081"/>
                    <a:pt x="52387" y="150019"/>
                  </a:cubicBezTo>
                  <a:lnTo>
                    <a:pt x="97631" y="173831"/>
                  </a:lnTo>
                  <a:lnTo>
                    <a:pt x="140493" y="195262"/>
                  </a:lnTo>
                  <a:lnTo>
                    <a:pt x="185737" y="207169"/>
                  </a:lnTo>
                  <a:lnTo>
                    <a:pt x="278606" y="202407"/>
                  </a:lnTo>
                  <a:lnTo>
                    <a:pt x="297656" y="178594"/>
                  </a:lnTo>
                  <a:lnTo>
                    <a:pt x="342900" y="152400"/>
                  </a:lnTo>
                  <a:lnTo>
                    <a:pt x="314325" y="45244"/>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a:off x="3157538" y="1933575"/>
              <a:ext cx="547687" cy="66675"/>
            </a:xfrm>
            <a:custGeom>
              <a:avLst/>
              <a:gdLst>
                <a:gd name="connsiteX0" fmla="*/ 542925 w 547687"/>
                <a:gd name="connsiteY0" fmla="*/ 2381 h 66675"/>
                <a:gd name="connsiteX1" fmla="*/ 428625 w 547687"/>
                <a:gd name="connsiteY1" fmla="*/ 2381 h 66675"/>
                <a:gd name="connsiteX2" fmla="*/ 300037 w 547687"/>
                <a:gd name="connsiteY2" fmla="*/ 0 h 66675"/>
                <a:gd name="connsiteX3" fmla="*/ 180975 w 547687"/>
                <a:gd name="connsiteY3" fmla="*/ 7144 h 66675"/>
                <a:gd name="connsiteX4" fmla="*/ 80962 w 547687"/>
                <a:gd name="connsiteY4" fmla="*/ 11906 h 66675"/>
                <a:gd name="connsiteX5" fmla="*/ 0 w 547687"/>
                <a:gd name="connsiteY5" fmla="*/ 11906 h 66675"/>
                <a:gd name="connsiteX6" fmla="*/ 88106 w 547687"/>
                <a:gd name="connsiteY6" fmla="*/ 19050 h 66675"/>
                <a:gd name="connsiteX7" fmla="*/ 188118 w 547687"/>
                <a:gd name="connsiteY7" fmla="*/ 28575 h 66675"/>
                <a:gd name="connsiteX8" fmla="*/ 304800 w 547687"/>
                <a:gd name="connsiteY8" fmla="*/ 38100 h 66675"/>
                <a:gd name="connsiteX9" fmla="*/ 397668 w 547687"/>
                <a:gd name="connsiteY9" fmla="*/ 52388 h 66675"/>
                <a:gd name="connsiteX10" fmla="*/ 492918 w 547687"/>
                <a:gd name="connsiteY10" fmla="*/ 66675 h 66675"/>
                <a:gd name="connsiteX11" fmla="*/ 547687 w 547687"/>
                <a:gd name="connsiteY11" fmla="*/ 66675 h 66675"/>
                <a:gd name="connsiteX12" fmla="*/ 542925 w 547687"/>
                <a:gd name="connsiteY12" fmla="*/ 238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7687" h="66675">
                  <a:moveTo>
                    <a:pt x="542925" y="2381"/>
                  </a:moveTo>
                  <a:lnTo>
                    <a:pt x="428625" y="2381"/>
                  </a:lnTo>
                  <a:lnTo>
                    <a:pt x="300037" y="0"/>
                  </a:lnTo>
                  <a:lnTo>
                    <a:pt x="180975" y="7144"/>
                  </a:lnTo>
                  <a:lnTo>
                    <a:pt x="80962" y="11906"/>
                  </a:lnTo>
                  <a:lnTo>
                    <a:pt x="0" y="11906"/>
                  </a:lnTo>
                  <a:lnTo>
                    <a:pt x="88106" y="19050"/>
                  </a:lnTo>
                  <a:lnTo>
                    <a:pt x="188118" y="28575"/>
                  </a:lnTo>
                  <a:lnTo>
                    <a:pt x="304800" y="38100"/>
                  </a:lnTo>
                  <a:lnTo>
                    <a:pt x="397668" y="52388"/>
                  </a:lnTo>
                  <a:lnTo>
                    <a:pt x="492918" y="66675"/>
                  </a:lnTo>
                  <a:lnTo>
                    <a:pt x="547687" y="66675"/>
                  </a:lnTo>
                  <a:lnTo>
                    <a:pt x="542925" y="2381"/>
                  </a:lnTo>
                  <a:close/>
                </a:path>
              </a:pathLst>
            </a:custGeom>
            <a:solidFill>
              <a:srgbClr val="00CC6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a:off x="1300163" y="1866900"/>
              <a:ext cx="1752600" cy="723900"/>
            </a:xfrm>
            <a:custGeom>
              <a:avLst/>
              <a:gdLst>
                <a:gd name="connsiteX0" fmla="*/ 307181 w 1752600"/>
                <a:gd name="connsiteY0" fmla="*/ 0 h 723900"/>
                <a:gd name="connsiteX1" fmla="*/ 383381 w 1752600"/>
                <a:gd name="connsiteY1" fmla="*/ 26194 h 723900"/>
                <a:gd name="connsiteX2" fmla="*/ 481012 w 1752600"/>
                <a:gd name="connsiteY2" fmla="*/ 50006 h 723900"/>
                <a:gd name="connsiteX3" fmla="*/ 609600 w 1752600"/>
                <a:gd name="connsiteY3" fmla="*/ 76200 h 723900"/>
                <a:gd name="connsiteX4" fmla="*/ 769143 w 1752600"/>
                <a:gd name="connsiteY4" fmla="*/ 104775 h 723900"/>
                <a:gd name="connsiteX5" fmla="*/ 919162 w 1752600"/>
                <a:gd name="connsiteY5" fmla="*/ 130969 h 723900"/>
                <a:gd name="connsiteX6" fmla="*/ 1052512 w 1752600"/>
                <a:gd name="connsiteY6" fmla="*/ 157163 h 723900"/>
                <a:gd name="connsiteX7" fmla="*/ 1173956 w 1752600"/>
                <a:gd name="connsiteY7" fmla="*/ 200025 h 723900"/>
                <a:gd name="connsiteX8" fmla="*/ 1254918 w 1752600"/>
                <a:gd name="connsiteY8" fmla="*/ 230981 h 723900"/>
                <a:gd name="connsiteX9" fmla="*/ 1278731 w 1752600"/>
                <a:gd name="connsiteY9" fmla="*/ 235744 h 723900"/>
                <a:gd name="connsiteX10" fmla="*/ 1309687 w 1752600"/>
                <a:gd name="connsiteY10" fmla="*/ 292894 h 723900"/>
                <a:gd name="connsiteX11" fmla="*/ 1371600 w 1752600"/>
                <a:gd name="connsiteY11" fmla="*/ 285750 h 723900"/>
                <a:gd name="connsiteX12" fmla="*/ 1395412 w 1752600"/>
                <a:gd name="connsiteY12" fmla="*/ 321469 h 723900"/>
                <a:gd name="connsiteX13" fmla="*/ 1488281 w 1752600"/>
                <a:gd name="connsiteY13" fmla="*/ 323850 h 723900"/>
                <a:gd name="connsiteX14" fmla="*/ 1524000 w 1752600"/>
                <a:gd name="connsiteY14" fmla="*/ 345281 h 723900"/>
                <a:gd name="connsiteX15" fmla="*/ 1597818 w 1752600"/>
                <a:gd name="connsiteY15" fmla="*/ 330994 h 723900"/>
                <a:gd name="connsiteX16" fmla="*/ 1635918 w 1752600"/>
                <a:gd name="connsiteY16" fmla="*/ 330994 h 723900"/>
                <a:gd name="connsiteX17" fmla="*/ 1733550 w 1752600"/>
                <a:gd name="connsiteY17" fmla="*/ 404813 h 723900"/>
                <a:gd name="connsiteX18" fmla="*/ 1738312 w 1752600"/>
                <a:gd name="connsiteY18" fmla="*/ 592931 h 723900"/>
                <a:gd name="connsiteX19" fmla="*/ 1752600 w 1752600"/>
                <a:gd name="connsiteY19" fmla="*/ 723900 h 723900"/>
                <a:gd name="connsiteX20" fmla="*/ 1650206 w 1752600"/>
                <a:gd name="connsiteY20" fmla="*/ 711994 h 723900"/>
                <a:gd name="connsiteX21" fmla="*/ 1576387 w 1752600"/>
                <a:gd name="connsiteY21" fmla="*/ 669131 h 723900"/>
                <a:gd name="connsiteX22" fmla="*/ 1502568 w 1752600"/>
                <a:gd name="connsiteY22" fmla="*/ 623888 h 723900"/>
                <a:gd name="connsiteX23" fmla="*/ 1450181 w 1752600"/>
                <a:gd name="connsiteY23" fmla="*/ 571500 h 723900"/>
                <a:gd name="connsiteX24" fmla="*/ 1423987 w 1752600"/>
                <a:gd name="connsiteY24" fmla="*/ 545306 h 723900"/>
                <a:gd name="connsiteX25" fmla="*/ 1390650 w 1752600"/>
                <a:gd name="connsiteY25" fmla="*/ 592931 h 723900"/>
                <a:gd name="connsiteX26" fmla="*/ 1352550 w 1752600"/>
                <a:gd name="connsiteY26" fmla="*/ 545306 h 723900"/>
                <a:gd name="connsiteX27" fmla="*/ 1307306 w 1752600"/>
                <a:gd name="connsiteY27" fmla="*/ 485775 h 723900"/>
                <a:gd name="connsiteX28" fmla="*/ 1262062 w 1752600"/>
                <a:gd name="connsiteY28" fmla="*/ 490538 h 723900"/>
                <a:gd name="connsiteX29" fmla="*/ 1233487 w 1752600"/>
                <a:gd name="connsiteY29" fmla="*/ 452438 h 723900"/>
                <a:gd name="connsiteX30" fmla="*/ 1181100 w 1752600"/>
                <a:gd name="connsiteY30" fmla="*/ 447675 h 723900"/>
                <a:gd name="connsiteX31" fmla="*/ 1164431 w 1752600"/>
                <a:gd name="connsiteY31" fmla="*/ 404813 h 723900"/>
                <a:gd name="connsiteX32" fmla="*/ 1090612 w 1752600"/>
                <a:gd name="connsiteY32" fmla="*/ 400050 h 723900"/>
                <a:gd name="connsiteX33" fmla="*/ 1073943 w 1752600"/>
                <a:gd name="connsiteY33" fmla="*/ 361950 h 723900"/>
                <a:gd name="connsiteX34" fmla="*/ 1016793 w 1752600"/>
                <a:gd name="connsiteY34" fmla="*/ 364331 h 723900"/>
                <a:gd name="connsiteX35" fmla="*/ 997743 w 1752600"/>
                <a:gd name="connsiteY35" fmla="*/ 307181 h 723900"/>
                <a:gd name="connsiteX36" fmla="*/ 942975 w 1752600"/>
                <a:gd name="connsiteY36" fmla="*/ 278606 h 723900"/>
                <a:gd name="connsiteX37" fmla="*/ 857250 w 1752600"/>
                <a:gd name="connsiteY37" fmla="*/ 233363 h 723900"/>
                <a:gd name="connsiteX38" fmla="*/ 773906 w 1752600"/>
                <a:gd name="connsiteY38" fmla="*/ 209550 h 723900"/>
                <a:gd name="connsiteX39" fmla="*/ 700087 w 1752600"/>
                <a:gd name="connsiteY39" fmla="*/ 190500 h 723900"/>
                <a:gd name="connsiteX40" fmla="*/ 564356 w 1752600"/>
                <a:gd name="connsiteY40" fmla="*/ 164306 h 723900"/>
                <a:gd name="connsiteX41" fmla="*/ 473868 w 1752600"/>
                <a:gd name="connsiteY41" fmla="*/ 140494 h 723900"/>
                <a:gd name="connsiteX42" fmla="*/ 369093 w 1752600"/>
                <a:gd name="connsiteY42" fmla="*/ 114300 h 723900"/>
                <a:gd name="connsiteX43" fmla="*/ 252412 w 1752600"/>
                <a:gd name="connsiteY43" fmla="*/ 85725 h 723900"/>
                <a:gd name="connsiteX44" fmla="*/ 135731 w 1752600"/>
                <a:gd name="connsiteY44" fmla="*/ 61913 h 723900"/>
                <a:gd name="connsiteX45" fmla="*/ 69056 w 1752600"/>
                <a:gd name="connsiteY45" fmla="*/ 40481 h 723900"/>
                <a:gd name="connsiteX46" fmla="*/ 0 w 1752600"/>
                <a:gd name="connsiteY46" fmla="*/ 0 h 723900"/>
                <a:gd name="connsiteX47" fmla="*/ 307181 w 1752600"/>
                <a:gd name="connsiteY47" fmla="*/ 0 h 723900"/>
                <a:gd name="connsiteX0" fmla="*/ 307181 w 1752600"/>
                <a:gd name="connsiteY0" fmla="*/ 0 h 723900"/>
                <a:gd name="connsiteX1" fmla="*/ 383381 w 1752600"/>
                <a:gd name="connsiteY1" fmla="*/ 26194 h 723900"/>
                <a:gd name="connsiteX2" fmla="*/ 481012 w 1752600"/>
                <a:gd name="connsiteY2" fmla="*/ 50006 h 723900"/>
                <a:gd name="connsiteX3" fmla="*/ 609600 w 1752600"/>
                <a:gd name="connsiteY3" fmla="*/ 76200 h 723900"/>
                <a:gd name="connsiteX4" fmla="*/ 769143 w 1752600"/>
                <a:gd name="connsiteY4" fmla="*/ 104775 h 723900"/>
                <a:gd name="connsiteX5" fmla="*/ 919162 w 1752600"/>
                <a:gd name="connsiteY5" fmla="*/ 130969 h 723900"/>
                <a:gd name="connsiteX6" fmla="*/ 1052512 w 1752600"/>
                <a:gd name="connsiteY6" fmla="*/ 157163 h 723900"/>
                <a:gd name="connsiteX7" fmla="*/ 1173956 w 1752600"/>
                <a:gd name="connsiteY7" fmla="*/ 200025 h 723900"/>
                <a:gd name="connsiteX8" fmla="*/ 1254918 w 1752600"/>
                <a:gd name="connsiteY8" fmla="*/ 230981 h 723900"/>
                <a:gd name="connsiteX9" fmla="*/ 1278731 w 1752600"/>
                <a:gd name="connsiteY9" fmla="*/ 235744 h 723900"/>
                <a:gd name="connsiteX10" fmla="*/ 1309687 w 1752600"/>
                <a:gd name="connsiteY10" fmla="*/ 292894 h 723900"/>
                <a:gd name="connsiteX11" fmla="*/ 1371600 w 1752600"/>
                <a:gd name="connsiteY11" fmla="*/ 285750 h 723900"/>
                <a:gd name="connsiteX12" fmla="*/ 1395412 w 1752600"/>
                <a:gd name="connsiteY12" fmla="*/ 321469 h 723900"/>
                <a:gd name="connsiteX13" fmla="*/ 1488281 w 1752600"/>
                <a:gd name="connsiteY13" fmla="*/ 323850 h 723900"/>
                <a:gd name="connsiteX14" fmla="*/ 1524000 w 1752600"/>
                <a:gd name="connsiteY14" fmla="*/ 345281 h 723900"/>
                <a:gd name="connsiteX15" fmla="*/ 1597818 w 1752600"/>
                <a:gd name="connsiteY15" fmla="*/ 330994 h 723900"/>
                <a:gd name="connsiteX16" fmla="*/ 1635918 w 1752600"/>
                <a:gd name="connsiteY16" fmla="*/ 330994 h 723900"/>
                <a:gd name="connsiteX17" fmla="*/ 1733550 w 1752600"/>
                <a:gd name="connsiteY17" fmla="*/ 404813 h 723900"/>
                <a:gd name="connsiteX18" fmla="*/ 1738312 w 1752600"/>
                <a:gd name="connsiteY18" fmla="*/ 592931 h 723900"/>
                <a:gd name="connsiteX19" fmla="*/ 1752600 w 1752600"/>
                <a:gd name="connsiteY19" fmla="*/ 723900 h 723900"/>
                <a:gd name="connsiteX20" fmla="*/ 1650206 w 1752600"/>
                <a:gd name="connsiteY20" fmla="*/ 711994 h 723900"/>
                <a:gd name="connsiteX21" fmla="*/ 1576387 w 1752600"/>
                <a:gd name="connsiteY21" fmla="*/ 669131 h 723900"/>
                <a:gd name="connsiteX22" fmla="*/ 1502568 w 1752600"/>
                <a:gd name="connsiteY22" fmla="*/ 623888 h 723900"/>
                <a:gd name="connsiteX23" fmla="*/ 1459706 w 1752600"/>
                <a:gd name="connsiteY23" fmla="*/ 597694 h 723900"/>
                <a:gd name="connsiteX24" fmla="*/ 1450181 w 1752600"/>
                <a:gd name="connsiteY24" fmla="*/ 571500 h 723900"/>
                <a:gd name="connsiteX25" fmla="*/ 1423987 w 1752600"/>
                <a:gd name="connsiteY25" fmla="*/ 545306 h 723900"/>
                <a:gd name="connsiteX26" fmla="*/ 1390650 w 1752600"/>
                <a:gd name="connsiteY26" fmla="*/ 592931 h 723900"/>
                <a:gd name="connsiteX27" fmla="*/ 1352550 w 1752600"/>
                <a:gd name="connsiteY27" fmla="*/ 545306 h 723900"/>
                <a:gd name="connsiteX28" fmla="*/ 1307306 w 1752600"/>
                <a:gd name="connsiteY28" fmla="*/ 485775 h 723900"/>
                <a:gd name="connsiteX29" fmla="*/ 1262062 w 1752600"/>
                <a:gd name="connsiteY29" fmla="*/ 490538 h 723900"/>
                <a:gd name="connsiteX30" fmla="*/ 1233487 w 1752600"/>
                <a:gd name="connsiteY30" fmla="*/ 452438 h 723900"/>
                <a:gd name="connsiteX31" fmla="*/ 1181100 w 1752600"/>
                <a:gd name="connsiteY31" fmla="*/ 447675 h 723900"/>
                <a:gd name="connsiteX32" fmla="*/ 1164431 w 1752600"/>
                <a:gd name="connsiteY32" fmla="*/ 404813 h 723900"/>
                <a:gd name="connsiteX33" fmla="*/ 1090612 w 1752600"/>
                <a:gd name="connsiteY33" fmla="*/ 400050 h 723900"/>
                <a:gd name="connsiteX34" fmla="*/ 1073943 w 1752600"/>
                <a:gd name="connsiteY34" fmla="*/ 361950 h 723900"/>
                <a:gd name="connsiteX35" fmla="*/ 1016793 w 1752600"/>
                <a:gd name="connsiteY35" fmla="*/ 364331 h 723900"/>
                <a:gd name="connsiteX36" fmla="*/ 997743 w 1752600"/>
                <a:gd name="connsiteY36" fmla="*/ 307181 h 723900"/>
                <a:gd name="connsiteX37" fmla="*/ 942975 w 1752600"/>
                <a:gd name="connsiteY37" fmla="*/ 278606 h 723900"/>
                <a:gd name="connsiteX38" fmla="*/ 857250 w 1752600"/>
                <a:gd name="connsiteY38" fmla="*/ 233363 h 723900"/>
                <a:gd name="connsiteX39" fmla="*/ 773906 w 1752600"/>
                <a:gd name="connsiteY39" fmla="*/ 209550 h 723900"/>
                <a:gd name="connsiteX40" fmla="*/ 700087 w 1752600"/>
                <a:gd name="connsiteY40" fmla="*/ 190500 h 723900"/>
                <a:gd name="connsiteX41" fmla="*/ 564356 w 1752600"/>
                <a:gd name="connsiteY41" fmla="*/ 164306 h 723900"/>
                <a:gd name="connsiteX42" fmla="*/ 473868 w 1752600"/>
                <a:gd name="connsiteY42" fmla="*/ 140494 h 723900"/>
                <a:gd name="connsiteX43" fmla="*/ 369093 w 1752600"/>
                <a:gd name="connsiteY43" fmla="*/ 114300 h 723900"/>
                <a:gd name="connsiteX44" fmla="*/ 252412 w 1752600"/>
                <a:gd name="connsiteY44" fmla="*/ 85725 h 723900"/>
                <a:gd name="connsiteX45" fmla="*/ 135731 w 1752600"/>
                <a:gd name="connsiteY45" fmla="*/ 61913 h 723900"/>
                <a:gd name="connsiteX46" fmla="*/ 69056 w 1752600"/>
                <a:gd name="connsiteY46" fmla="*/ 40481 h 723900"/>
                <a:gd name="connsiteX47" fmla="*/ 0 w 1752600"/>
                <a:gd name="connsiteY47" fmla="*/ 0 h 723900"/>
                <a:gd name="connsiteX48" fmla="*/ 307181 w 1752600"/>
                <a:gd name="connsiteY48" fmla="*/ 0 h 723900"/>
                <a:gd name="connsiteX0" fmla="*/ 307181 w 1752600"/>
                <a:gd name="connsiteY0" fmla="*/ 0 h 723900"/>
                <a:gd name="connsiteX1" fmla="*/ 383381 w 1752600"/>
                <a:gd name="connsiteY1" fmla="*/ 26194 h 723900"/>
                <a:gd name="connsiteX2" fmla="*/ 481012 w 1752600"/>
                <a:gd name="connsiteY2" fmla="*/ 50006 h 723900"/>
                <a:gd name="connsiteX3" fmla="*/ 609600 w 1752600"/>
                <a:gd name="connsiteY3" fmla="*/ 76200 h 723900"/>
                <a:gd name="connsiteX4" fmla="*/ 769143 w 1752600"/>
                <a:gd name="connsiteY4" fmla="*/ 104775 h 723900"/>
                <a:gd name="connsiteX5" fmla="*/ 919162 w 1752600"/>
                <a:gd name="connsiteY5" fmla="*/ 130969 h 723900"/>
                <a:gd name="connsiteX6" fmla="*/ 1052512 w 1752600"/>
                <a:gd name="connsiteY6" fmla="*/ 157163 h 723900"/>
                <a:gd name="connsiteX7" fmla="*/ 1173956 w 1752600"/>
                <a:gd name="connsiteY7" fmla="*/ 200025 h 723900"/>
                <a:gd name="connsiteX8" fmla="*/ 1254918 w 1752600"/>
                <a:gd name="connsiteY8" fmla="*/ 230981 h 723900"/>
                <a:gd name="connsiteX9" fmla="*/ 1278731 w 1752600"/>
                <a:gd name="connsiteY9" fmla="*/ 235744 h 723900"/>
                <a:gd name="connsiteX10" fmla="*/ 1309687 w 1752600"/>
                <a:gd name="connsiteY10" fmla="*/ 292894 h 723900"/>
                <a:gd name="connsiteX11" fmla="*/ 1371600 w 1752600"/>
                <a:gd name="connsiteY11" fmla="*/ 285750 h 723900"/>
                <a:gd name="connsiteX12" fmla="*/ 1395412 w 1752600"/>
                <a:gd name="connsiteY12" fmla="*/ 321469 h 723900"/>
                <a:gd name="connsiteX13" fmla="*/ 1488281 w 1752600"/>
                <a:gd name="connsiteY13" fmla="*/ 323850 h 723900"/>
                <a:gd name="connsiteX14" fmla="*/ 1524000 w 1752600"/>
                <a:gd name="connsiteY14" fmla="*/ 345281 h 723900"/>
                <a:gd name="connsiteX15" fmla="*/ 1597818 w 1752600"/>
                <a:gd name="connsiteY15" fmla="*/ 330994 h 723900"/>
                <a:gd name="connsiteX16" fmla="*/ 1635918 w 1752600"/>
                <a:gd name="connsiteY16" fmla="*/ 330994 h 723900"/>
                <a:gd name="connsiteX17" fmla="*/ 1733550 w 1752600"/>
                <a:gd name="connsiteY17" fmla="*/ 404813 h 723900"/>
                <a:gd name="connsiteX18" fmla="*/ 1738312 w 1752600"/>
                <a:gd name="connsiteY18" fmla="*/ 592931 h 723900"/>
                <a:gd name="connsiteX19" fmla="*/ 1752600 w 1752600"/>
                <a:gd name="connsiteY19" fmla="*/ 723900 h 723900"/>
                <a:gd name="connsiteX20" fmla="*/ 1650206 w 1752600"/>
                <a:gd name="connsiteY20" fmla="*/ 711994 h 723900"/>
                <a:gd name="connsiteX21" fmla="*/ 1576387 w 1752600"/>
                <a:gd name="connsiteY21" fmla="*/ 669131 h 723900"/>
                <a:gd name="connsiteX22" fmla="*/ 1502568 w 1752600"/>
                <a:gd name="connsiteY22" fmla="*/ 623888 h 723900"/>
                <a:gd name="connsiteX23" fmla="*/ 1459706 w 1752600"/>
                <a:gd name="connsiteY23" fmla="*/ 597694 h 723900"/>
                <a:gd name="connsiteX24" fmla="*/ 1450181 w 1752600"/>
                <a:gd name="connsiteY24" fmla="*/ 571500 h 723900"/>
                <a:gd name="connsiteX25" fmla="*/ 1423987 w 1752600"/>
                <a:gd name="connsiteY25" fmla="*/ 545306 h 723900"/>
                <a:gd name="connsiteX26" fmla="*/ 1390650 w 1752600"/>
                <a:gd name="connsiteY26" fmla="*/ 592931 h 723900"/>
                <a:gd name="connsiteX27" fmla="*/ 1352550 w 1752600"/>
                <a:gd name="connsiteY27" fmla="*/ 545306 h 723900"/>
                <a:gd name="connsiteX28" fmla="*/ 1307306 w 1752600"/>
                <a:gd name="connsiteY28" fmla="*/ 485775 h 723900"/>
                <a:gd name="connsiteX29" fmla="*/ 1262062 w 1752600"/>
                <a:gd name="connsiteY29" fmla="*/ 490538 h 723900"/>
                <a:gd name="connsiteX30" fmla="*/ 1233487 w 1752600"/>
                <a:gd name="connsiteY30" fmla="*/ 452438 h 723900"/>
                <a:gd name="connsiteX31" fmla="*/ 1195387 w 1752600"/>
                <a:gd name="connsiteY31" fmla="*/ 457200 h 723900"/>
                <a:gd name="connsiteX32" fmla="*/ 1181100 w 1752600"/>
                <a:gd name="connsiteY32" fmla="*/ 447675 h 723900"/>
                <a:gd name="connsiteX33" fmla="*/ 1164431 w 1752600"/>
                <a:gd name="connsiteY33" fmla="*/ 404813 h 723900"/>
                <a:gd name="connsiteX34" fmla="*/ 1090612 w 1752600"/>
                <a:gd name="connsiteY34" fmla="*/ 400050 h 723900"/>
                <a:gd name="connsiteX35" fmla="*/ 1073943 w 1752600"/>
                <a:gd name="connsiteY35" fmla="*/ 361950 h 723900"/>
                <a:gd name="connsiteX36" fmla="*/ 1016793 w 1752600"/>
                <a:gd name="connsiteY36" fmla="*/ 364331 h 723900"/>
                <a:gd name="connsiteX37" fmla="*/ 997743 w 1752600"/>
                <a:gd name="connsiteY37" fmla="*/ 307181 h 723900"/>
                <a:gd name="connsiteX38" fmla="*/ 942975 w 1752600"/>
                <a:gd name="connsiteY38" fmla="*/ 278606 h 723900"/>
                <a:gd name="connsiteX39" fmla="*/ 857250 w 1752600"/>
                <a:gd name="connsiteY39" fmla="*/ 233363 h 723900"/>
                <a:gd name="connsiteX40" fmla="*/ 773906 w 1752600"/>
                <a:gd name="connsiteY40" fmla="*/ 209550 h 723900"/>
                <a:gd name="connsiteX41" fmla="*/ 700087 w 1752600"/>
                <a:gd name="connsiteY41" fmla="*/ 190500 h 723900"/>
                <a:gd name="connsiteX42" fmla="*/ 564356 w 1752600"/>
                <a:gd name="connsiteY42" fmla="*/ 164306 h 723900"/>
                <a:gd name="connsiteX43" fmla="*/ 473868 w 1752600"/>
                <a:gd name="connsiteY43" fmla="*/ 140494 h 723900"/>
                <a:gd name="connsiteX44" fmla="*/ 369093 w 1752600"/>
                <a:gd name="connsiteY44" fmla="*/ 114300 h 723900"/>
                <a:gd name="connsiteX45" fmla="*/ 252412 w 1752600"/>
                <a:gd name="connsiteY45" fmla="*/ 85725 h 723900"/>
                <a:gd name="connsiteX46" fmla="*/ 135731 w 1752600"/>
                <a:gd name="connsiteY46" fmla="*/ 61913 h 723900"/>
                <a:gd name="connsiteX47" fmla="*/ 69056 w 1752600"/>
                <a:gd name="connsiteY47" fmla="*/ 40481 h 723900"/>
                <a:gd name="connsiteX48" fmla="*/ 0 w 1752600"/>
                <a:gd name="connsiteY48" fmla="*/ 0 h 723900"/>
                <a:gd name="connsiteX49" fmla="*/ 307181 w 1752600"/>
                <a:gd name="connsiteY49" fmla="*/ 0 h 723900"/>
                <a:gd name="connsiteX0" fmla="*/ 307181 w 1752600"/>
                <a:gd name="connsiteY0" fmla="*/ 0 h 723900"/>
                <a:gd name="connsiteX1" fmla="*/ 383381 w 1752600"/>
                <a:gd name="connsiteY1" fmla="*/ 26194 h 723900"/>
                <a:gd name="connsiteX2" fmla="*/ 481012 w 1752600"/>
                <a:gd name="connsiteY2" fmla="*/ 50006 h 723900"/>
                <a:gd name="connsiteX3" fmla="*/ 609600 w 1752600"/>
                <a:gd name="connsiteY3" fmla="*/ 76200 h 723900"/>
                <a:gd name="connsiteX4" fmla="*/ 769143 w 1752600"/>
                <a:gd name="connsiteY4" fmla="*/ 104775 h 723900"/>
                <a:gd name="connsiteX5" fmla="*/ 919162 w 1752600"/>
                <a:gd name="connsiteY5" fmla="*/ 130969 h 723900"/>
                <a:gd name="connsiteX6" fmla="*/ 1052512 w 1752600"/>
                <a:gd name="connsiteY6" fmla="*/ 157163 h 723900"/>
                <a:gd name="connsiteX7" fmla="*/ 1173956 w 1752600"/>
                <a:gd name="connsiteY7" fmla="*/ 200025 h 723900"/>
                <a:gd name="connsiteX8" fmla="*/ 1254918 w 1752600"/>
                <a:gd name="connsiteY8" fmla="*/ 230981 h 723900"/>
                <a:gd name="connsiteX9" fmla="*/ 1278731 w 1752600"/>
                <a:gd name="connsiteY9" fmla="*/ 235744 h 723900"/>
                <a:gd name="connsiteX10" fmla="*/ 1309687 w 1752600"/>
                <a:gd name="connsiteY10" fmla="*/ 292894 h 723900"/>
                <a:gd name="connsiteX11" fmla="*/ 1371600 w 1752600"/>
                <a:gd name="connsiteY11" fmla="*/ 285750 h 723900"/>
                <a:gd name="connsiteX12" fmla="*/ 1395412 w 1752600"/>
                <a:gd name="connsiteY12" fmla="*/ 321469 h 723900"/>
                <a:gd name="connsiteX13" fmla="*/ 1488281 w 1752600"/>
                <a:gd name="connsiteY13" fmla="*/ 323850 h 723900"/>
                <a:gd name="connsiteX14" fmla="*/ 1524000 w 1752600"/>
                <a:gd name="connsiteY14" fmla="*/ 345281 h 723900"/>
                <a:gd name="connsiteX15" fmla="*/ 1597818 w 1752600"/>
                <a:gd name="connsiteY15" fmla="*/ 330994 h 723900"/>
                <a:gd name="connsiteX16" fmla="*/ 1635918 w 1752600"/>
                <a:gd name="connsiteY16" fmla="*/ 330994 h 723900"/>
                <a:gd name="connsiteX17" fmla="*/ 1733550 w 1752600"/>
                <a:gd name="connsiteY17" fmla="*/ 404813 h 723900"/>
                <a:gd name="connsiteX18" fmla="*/ 1738312 w 1752600"/>
                <a:gd name="connsiteY18" fmla="*/ 592931 h 723900"/>
                <a:gd name="connsiteX19" fmla="*/ 1752600 w 1752600"/>
                <a:gd name="connsiteY19" fmla="*/ 723900 h 723900"/>
                <a:gd name="connsiteX20" fmla="*/ 1650206 w 1752600"/>
                <a:gd name="connsiteY20" fmla="*/ 711994 h 723900"/>
                <a:gd name="connsiteX21" fmla="*/ 1576387 w 1752600"/>
                <a:gd name="connsiteY21" fmla="*/ 669131 h 723900"/>
                <a:gd name="connsiteX22" fmla="*/ 1502568 w 1752600"/>
                <a:gd name="connsiteY22" fmla="*/ 623888 h 723900"/>
                <a:gd name="connsiteX23" fmla="*/ 1459706 w 1752600"/>
                <a:gd name="connsiteY23" fmla="*/ 597694 h 723900"/>
                <a:gd name="connsiteX24" fmla="*/ 1450181 w 1752600"/>
                <a:gd name="connsiteY24" fmla="*/ 571500 h 723900"/>
                <a:gd name="connsiteX25" fmla="*/ 1423987 w 1752600"/>
                <a:gd name="connsiteY25" fmla="*/ 545306 h 723900"/>
                <a:gd name="connsiteX26" fmla="*/ 1390650 w 1752600"/>
                <a:gd name="connsiteY26" fmla="*/ 592931 h 723900"/>
                <a:gd name="connsiteX27" fmla="*/ 1352550 w 1752600"/>
                <a:gd name="connsiteY27" fmla="*/ 545306 h 723900"/>
                <a:gd name="connsiteX28" fmla="*/ 1307306 w 1752600"/>
                <a:gd name="connsiteY28" fmla="*/ 485775 h 723900"/>
                <a:gd name="connsiteX29" fmla="*/ 1278730 w 1752600"/>
                <a:gd name="connsiteY29" fmla="*/ 488156 h 723900"/>
                <a:gd name="connsiteX30" fmla="*/ 1233487 w 1752600"/>
                <a:gd name="connsiteY30" fmla="*/ 452438 h 723900"/>
                <a:gd name="connsiteX31" fmla="*/ 1195387 w 1752600"/>
                <a:gd name="connsiteY31" fmla="*/ 457200 h 723900"/>
                <a:gd name="connsiteX32" fmla="*/ 1181100 w 1752600"/>
                <a:gd name="connsiteY32" fmla="*/ 447675 h 723900"/>
                <a:gd name="connsiteX33" fmla="*/ 1164431 w 1752600"/>
                <a:gd name="connsiteY33" fmla="*/ 404813 h 723900"/>
                <a:gd name="connsiteX34" fmla="*/ 1090612 w 1752600"/>
                <a:gd name="connsiteY34" fmla="*/ 400050 h 723900"/>
                <a:gd name="connsiteX35" fmla="*/ 1073943 w 1752600"/>
                <a:gd name="connsiteY35" fmla="*/ 361950 h 723900"/>
                <a:gd name="connsiteX36" fmla="*/ 1016793 w 1752600"/>
                <a:gd name="connsiteY36" fmla="*/ 364331 h 723900"/>
                <a:gd name="connsiteX37" fmla="*/ 997743 w 1752600"/>
                <a:gd name="connsiteY37" fmla="*/ 307181 h 723900"/>
                <a:gd name="connsiteX38" fmla="*/ 942975 w 1752600"/>
                <a:gd name="connsiteY38" fmla="*/ 278606 h 723900"/>
                <a:gd name="connsiteX39" fmla="*/ 857250 w 1752600"/>
                <a:gd name="connsiteY39" fmla="*/ 233363 h 723900"/>
                <a:gd name="connsiteX40" fmla="*/ 773906 w 1752600"/>
                <a:gd name="connsiteY40" fmla="*/ 209550 h 723900"/>
                <a:gd name="connsiteX41" fmla="*/ 700087 w 1752600"/>
                <a:gd name="connsiteY41" fmla="*/ 190500 h 723900"/>
                <a:gd name="connsiteX42" fmla="*/ 564356 w 1752600"/>
                <a:gd name="connsiteY42" fmla="*/ 164306 h 723900"/>
                <a:gd name="connsiteX43" fmla="*/ 473868 w 1752600"/>
                <a:gd name="connsiteY43" fmla="*/ 140494 h 723900"/>
                <a:gd name="connsiteX44" fmla="*/ 369093 w 1752600"/>
                <a:gd name="connsiteY44" fmla="*/ 114300 h 723900"/>
                <a:gd name="connsiteX45" fmla="*/ 252412 w 1752600"/>
                <a:gd name="connsiteY45" fmla="*/ 85725 h 723900"/>
                <a:gd name="connsiteX46" fmla="*/ 135731 w 1752600"/>
                <a:gd name="connsiteY46" fmla="*/ 61913 h 723900"/>
                <a:gd name="connsiteX47" fmla="*/ 69056 w 1752600"/>
                <a:gd name="connsiteY47" fmla="*/ 40481 h 723900"/>
                <a:gd name="connsiteX48" fmla="*/ 0 w 1752600"/>
                <a:gd name="connsiteY48" fmla="*/ 0 h 723900"/>
                <a:gd name="connsiteX49" fmla="*/ 307181 w 1752600"/>
                <a:gd name="connsiteY49" fmla="*/ 0 h 723900"/>
                <a:gd name="connsiteX0" fmla="*/ 307181 w 1752600"/>
                <a:gd name="connsiteY0" fmla="*/ 0 h 723900"/>
                <a:gd name="connsiteX1" fmla="*/ 383381 w 1752600"/>
                <a:gd name="connsiteY1" fmla="*/ 26194 h 723900"/>
                <a:gd name="connsiteX2" fmla="*/ 481012 w 1752600"/>
                <a:gd name="connsiteY2" fmla="*/ 50006 h 723900"/>
                <a:gd name="connsiteX3" fmla="*/ 609600 w 1752600"/>
                <a:gd name="connsiteY3" fmla="*/ 76200 h 723900"/>
                <a:gd name="connsiteX4" fmla="*/ 769143 w 1752600"/>
                <a:gd name="connsiteY4" fmla="*/ 104775 h 723900"/>
                <a:gd name="connsiteX5" fmla="*/ 919162 w 1752600"/>
                <a:gd name="connsiteY5" fmla="*/ 130969 h 723900"/>
                <a:gd name="connsiteX6" fmla="*/ 1052512 w 1752600"/>
                <a:gd name="connsiteY6" fmla="*/ 157163 h 723900"/>
                <a:gd name="connsiteX7" fmla="*/ 1173956 w 1752600"/>
                <a:gd name="connsiteY7" fmla="*/ 200025 h 723900"/>
                <a:gd name="connsiteX8" fmla="*/ 1254918 w 1752600"/>
                <a:gd name="connsiteY8" fmla="*/ 230981 h 723900"/>
                <a:gd name="connsiteX9" fmla="*/ 1278731 w 1752600"/>
                <a:gd name="connsiteY9" fmla="*/ 235744 h 723900"/>
                <a:gd name="connsiteX10" fmla="*/ 1309687 w 1752600"/>
                <a:gd name="connsiteY10" fmla="*/ 292894 h 723900"/>
                <a:gd name="connsiteX11" fmla="*/ 1371600 w 1752600"/>
                <a:gd name="connsiteY11" fmla="*/ 285750 h 723900"/>
                <a:gd name="connsiteX12" fmla="*/ 1395412 w 1752600"/>
                <a:gd name="connsiteY12" fmla="*/ 321469 h 723900"/>
                <a:gd name="connsiteX13" fmla="*/ 1488281 w 1752600"/>
                <a:gd name="connsiteY13" fmla="*/ 323850 h 723900"/>
                <a:gd name="connsiteX14" fmla="*/ 1524000 w 1752600"/>
                <a:gd name="connsiteY14" fmla="*/ 345281 h 723900"/>
                <a:gd name="connsiteX15" fmla="*/ 1597818 w 1752600"/>
                <a:gd name="connsiteY15" fmla="*/ 330994 h 723900"/>
                <a:gd name="connsiteX16" fmla="*/ 1635918 w 1752600"/>
                <a:gd name="connsiteY16" fmla="*/ 330994 h 723900"/>
                <a:gd name="connsiteX17" fmla="*/ 1733550 w 1752600"/>
                <a:gd name="connsiteY17" fmla="*/ 404813 h 723900"/>
                <a:gd name="connsiteX18" fmla="*/ 1738312 w 1752600"/>
                <a:gd name="connsiteY18" fmla="*/ 592931 h 723900"/>
                <a:gd name="connsiteX19" fmla="*/ 1752600 w 1752600"/>
                <a:gd name="connsiteY19" fmla="*/ 723900 h 723900"/>
                <a:gd name="connsiteX20" fmla="*/ 1650206 w 1752600"/>
                <a:gd name="connsiteY20" fmla="*/ 711994 h 723900"/>
                <a:gd name="connsiteX21" fmla="*/ 1576387 w 1752600"/>
                <a:gd name="connsiteY21" fmla="*/ 669131 h 723900"/>
                <a:gd name="connsiteX22" fmla="*/ 1502568 w 1752600"/>
                <a:gd name="connsiteY22" fmla="*/ 623888 h 723900"/>
                <a:gd name="connsiteX23" fmla="*/ 1459706 w 1752600"/>
                <a:gd name="connsiteY23" fmla="*/ 597694 h 723900"/>
                <a:gd name="connsiteX24" fmla="*/ 1450181 w 1752600"/>
                <a:gd name="connsiteY24" fmla="*/ 571500 h 723900"/>
                <a:gd name="connsiteX25" fmla="*/ 1423987 w 1752600"/>
                <a:gd name="connsiteY25" fmla="*/ 545306 h 723900"/>
                <a:gd name="connsiteX26" fmla="*/ 1390650 w 1752600"/>
                <a:gd name="connsiteY26" fmla="*/ 592931 h 723900"/>
                <a:gd name="connsiteX27" fmla="*/ 1352550 w 1752600"/>
                <a:gd name="connsiteY27" fmla="*/ 545306 h 723900"/>
                <a:gd name="connsiteX28" fmla="*/ 1307306 w 1752600"/>
                <a:gd name="connsiteY28" fmla="*/ 485775 h 723900"/>
                <a:gd name="connsiteX29" fmla="*/ 1278730 w 1752600"/>
                <a:gd name="connsiteY29" fmla="*/ 488156 h 723900"/>
                <a:gd name="connsiteX30" fmla="*/ 1245393 w 1752600"/>
                <a:gd name="connsiteY30" fmla="*/ 481013 h 723900"/>
                <a:gd name="connsiteX31" fmla="*/ 1233487 w 1752600"/>
                <a:gd name="connsiteY31" fmla="*/ 452438 h 723900"/>
                <a:gd name="connsiteX32" fmla="*/ 1195387 w 1752600"/>
                <a:gd name="connsiteY32" fmla="*/ 457200 h 723900"/>
                <a:gd name="connsiteX33" fmla="*/ 1181100 w 1752600"/>
                <a:gd name="connsiteY33" fmla="*/ 447675 h 723900"/>
                <a:gd name="connsiteX34" fmla="*/ 1164431 w 1752600"/>
                <a:gd name="connsiteY34" fmla="*/ 404813 h 723900"/>
                <a:gd name="connsiteX35" fmla="*/ 1090612 w 1752600"/>
                <a:gd name="connsiteY35" fmla="*/ 400050 h 723900"/>
                <a:gd name="connsiteX36" fmla="*/ 1073943 w 1752600"/>
                <a:gd name="connsiteY36" fmla="*/ 361950 h 723900"/>
                <a:gd name="connsiteX37" fmla="*/ 1016793 w 1752600"/>
                <a:gd name="connsiteY37" fmla="*/ 364331 h 723900"/>
                <a:gd name="connsiteX38" fmla="*/ 997743 w 1752600"/>
                <a:gd name="connsiteY38" fmla="*/ 307181 h 723900"/>
                <a:gd name="connsiteX39" fmla="*/ 942975 w 1752600"/>
                <a:gd name="connsiteY39" fmla="*/ 278606 h 723900"/>
                <a:gd name="connsiteX40" fmla="*/ 857250 w 1752600"/>
                <a:gd name="connsiteY40" fmla="*/ 233363 h 723900"/>
                <a:gd name="connsiteX41" fmla="*/ 773906 w 1752600"/>
                <a:gd name="connsiteY41" fmla="*/ 209550 h 723900"/>
                <a:gd name="connsiteX42" fmla="*/ 700087 w 1752600"/>
                <a:gd name="connsiteY42" fmla="*/ 190500 h 723900"/>
                <a:gd name="connsiteX43" fmla="*/ 564356 w 1752600"/>
                <a:gd name="connsiteY43" fmla="*/ 164306 h 723900"/>
                <a:gd name="connsiteX44" fmla="*/ 473868 w 1752600"/>
                <a:gd name="connsiteY44" fmla="*/ 140494 h 723900"/>
                <a:gd name="connsiteX45" fmla="*/ 369093 w 1752600"/>
                <a:gd name="connsiteY45" fmla="*/ 114300 h 723900"/>
                <a:gd name="connsiteX46" fmla="*/ 252412 w 1752600"/>
                <a:gd name="connsiteY46" fmla="*/ 85725 h 723900"/>
                <a:gd name="connsiteX47" fmla="*/ 135731 w 1752600"/>
                <a:gd name="connsiteY47" fmla="*/ 61913 h 723900"/>
                <a:gd name="connsiteX48" fmla="*/ 69056 w 1752600"/>
                <a:gd name="connsiteY48" fmla="*/ 40481 h 723900"/>
                <a:gd name="connsiteX49" fmla="*/ 0 w 1752600"/>
                <a:gd name="connsiteY49" fmla="*/ 0 h 723900"/>
                <a:gd name="connsiteX50" fmla="*/ 307181 w 1752600"/>
                <a:gd name="connsiteY50" fmla="*/ 0 h 723900"/>
                <a:gd name="connsiteX0" fmla="*/ 307181 w 1752600"/>
                <a:gd name="connsiteY0" fmla="*/ 0 h 723900"/>
                <a:gd name="connsiteX1" fmla="*/ 383381 w 1752600"/>
                <a:gd name="connsiteY1" fmla="*/ 26194 h 723900"/>
                <a:gd name="connsiteX2" fmla="*/ 481012 w 1752600"/>
                <a:gd name="connsiteY2" fmla="*/ 50006 h 723900"/>
                <a:gd name="connsiteX3" fmla="*/ 609600 w 1752600"/>
                <a:gd name="connsiteY3" fmla="*/ 76200 h 723900"/>
                <a:gd name="connsiteX4" fmla="*/ 769143 w 1752600"/>
                <a:gd name="connsiteY4" fmla="*/ 104775 h 723900"/>
                <a:gd name="connsiteX5" fmla="*/ 919162 w 1752600"/>
                <a:gd name="connsiteY5" fmla="*/ 130969 h 723900"/>
                <a:gd name="connsiteX6" fmla="*/ 1052512 w 1752600"/>
                <a:gd name="connsiteY6" fmla="*/ 157163 h 723900"/>
                <a:gd name="connsiteX7" fmla="*/ 1173956 w 1752600"/>
                <a:gd name="connsiteY7" fmla="*/ 200025 h 723900"/>
                <a:gd name="connsiteX8" fmla="*/ 1254918 w 1752600"/>
                <a:gd name="connsiteY8" fmla="*/ 230981 h 723900"/>
                <a:gd name="connsiteX9" fmla="*/ 1278731 w 1752600"/>
                <a:gd name="connsiteY9" fmla="*/ 235744 h 723900"/>
                <a:gd name="connsiteX10" fmla="*/ 1309687 w 1752600"/>
                <a:gd name="connsiteY10" fmla="*/ 292894 h 723900"/>
                <a:gd name="connsiteX11" fmla="*/ 1371600 w 1752600"/>
                <a:gd name="connsiteY11" fmla="*/ 285750 h 723900"/>
                <a:gd name="connsiteX12" fmla="*/ 1395412 w 1752600"/>
                <a:gd name="connsiteY12" fmla="*/ 321469 h 723900"/>
                <a:gd name="connsiteX13" fmla="*/ 1488281 w 1752600"/>
                <a:gd name="connsiteY13" fmla="*/ 323850 h 723900"/>
                <a:gd name="connsiteX14" fmla="*/ 1524000 w 1752600"/>
                <a:gd name="connsiteY14" fmla="*/ 345281 h 723900"/>
                <a:gd name="connsiteX15" fmla="*/ 1597818 w 1752600"/>
                <a:gd name="connsiteY15" fmla="*/ 330994 h 723900"/>
                <a:gd name="connsiteX16" fmla="*/ 1635918 w 1752600"/>
                <a:gd name="connsiteY16" fmla="*/ 330994 h 723900"/>
                <a:gd name="connsiteX17" fmla="*/ 1683543 w 1752600"/>
                <a:gd name="connsiteY17" fmla="*/ 366713 h 723900"/>
                <a:gd name="connsiteX18" fmla="*/ 1733550 w 1752600"/>
                <a:gd name="connsiteY18" fmla="*/ 404813 h 723900"/>
                <a:gd name="connsiteX19" fmla="*/ 1738312 w 1752600"/>
                <a:gd name="connsiteY19" fmla="*/ 592931 h 723900"/>
                <a:gd name="connsiteX20" fmla="*/ 1752600 w 1752600"/>
                <a:gd name="connsiteY20" fmla="*/ 723900 h 723900"/>
                <a:gd name="connsiteX21" fmla="*/ 1650206 w 1752600"/>
                <a:gd name="connsiteY21" fmla="*/ 711994 h 723900"/>
                <a:gd name="connsiteX22" fmla="*/ 1576387 w 1752600"/>
                <a:gd name="connsiteY22" fmla="*/ 669131 h 723900"/>
                <a:gd name="connsiteX23" fmla="*/ 1502568 w 1752600"/>
                <a:gd name="connsiteY23" fmla="*/ 623888 h 723900"/>
                <a:gd name="connsiteX24" fmla="*/ 1459706 w 1752600"/>
                <a:gd name="connsiteY24" fmla="*/ 597694 h 723900"/>
                <a:gd name="connsiteX25" fmla="*/ 1450181 w 1752600"/>
                <a:gd name="connsiteY25" fmla="*/ 571500 h 723900"/>
                <a:gd name="connsiteX26" fmla="*/ 1423987 w 1752600"/>
                <a:gd name="connsiteY26" fmla="*/ 545306 h 723900"/>
                <a:gd name="connsiteX27" fmla="*/ 1390650 w 1752600"/>
                <a:gd name="connsiteY27" fmla="*/ 592931 h 723900"/>
                <a:gd name="connsiteX28" fmla="*/ 1352550 w 1752600"/>
                <a:gd name="connsiteY28" fmla="*/ 545306 h 723900"/>
                <a:gd name="connsiteX29" fmla="*/ 1307306 w 1752600"/>
                <a:gd name="connsiteY29" fmla="*/ 485775 h 723900"/>
                <a:gd name="connsiteX30" fmla="*/ 1278730 w 1752600"/>
                <a:gd name="connsiteY30" fmla="*/ 488156 h 723900"/>
                <a:gd name="connsiteX31" fmla="*/ 1245393 w 1752600"/>
                <a:gd name="connsiteY31" fmla="*/ 481013 h 723900"/>
                <a:gd name="connsiteX32" fmla="*/ 1233487 w 1752600"/>
                <a:gd name="connsiteY32" fmla="*/ 452438 h 723900"/>
                <a:gd name="connsiteX33" fmla="*/ 1195387 w 1752600"/>
                <a:gd name="connsiteY33" fmla="*/ 457200 h 723900"/>
                <a:gd name="connsiteX34" fmla="*/ 1181100 w 1752600"/>
                <a:gd name="connsiteY34" fmla="*/ 447675 h 723900"/>
                <a:gd name="connsiteX35" fmla="*/ 1164431 w 1752600"/>
                <a:gd name="connsiteY35" fmla="*/ 404813 h 723900"/>
                <a:gd name="connsiteX36" fmla="*/ 1090612 w 1752600"/>
                <a:gd name="connsiteY36" fmla="*/ 400050 h 723900"/>
                <a:gd name="connsiteX37" fmla="*/ 1073943 w 1752600"/>
                <a:gd name="connsiteY37" fmla="*/ 361950 h 723900"/>
                <a:gd name="connsiteX38" fmla="*/ 1016793 w 1752600"/>
                <a:gd name="connsiteY38" fmla="*/ 364331 h 723900"/>
                <a:gd name="connsiteX39" fmla="*/ 997743 w 1752600"/>
                <a:gd name="connsiteY39" fmla="*/ 307181 h 723900"/>
                <a:gd name="connsiteX40" fmla="*/ 942975 w 1752600"/>
                <a:gd name="connsiteY40" fmla="*/ 278606 h 723900"/>
                <a:gd name="connsiteX41" fmla="*/ 857250 w 1752600"/>
                <a:gd name="connsiteY41" fmla="*/ 233363 h 723900"/>
                <a:gd name="connsiteX42" fmla="*/ 773906 w 1752600"/>
                <a:gd name="connsiteY42" fmla="*/ 209550 h 723900"/>
                <a:gd name="connsiteX43" fmla="*/ 700087 w 1752600"/>
                <a:gd name="connsiteY43" fmla="*/ 190500 h 723900"/>
                <a:gd name="connsiteX44" fmla="*/ 564356 w 1752600"/>
                <a:gd name="connsiteY44" fmla="*/ 164306 h 723900"/>
                <a:gd name="connsiteX45" fmla="*/ 473868 w 1752600"/>
                <a:gd name="connsiteY45" fmla="*/ 140494 h 723900"/>
                <a:gd name="connsiteX46" fmla="*/ 369093 w 1752600"/>
                <a:gd name="connsiteY46" fmla="*/ 114300 h 723900"/>
                <a:gd name="connsiteX47" fmla="*/ 252412 w 1752600"/>
                <a:gd name="connsiteY47" fmla="*/ 85725 h 723900"/>
                <a:gd name="connsiteX48" fmla="*/ 135731 w 1752600"/>
                <a:gd name="connsiteY48" fmla="*/ 61913 h 723900"/>
                <a:gd name="connsiteX49" fmla="*/ 69056 w 1752600"/>
                <a:gd name="connsiteY49" fmla="*/ 40481 h 723900"/>
                <a:gd name="connsiteX50" fmla="*/ 0 w 1752600"/>
                <a:gd name="connsiteY50" fmla="*/ 0 h 723900"/>
                <a:gd name="connsiteX51" fmla="*/ 307181 w 1752600"/>
                <a:gd name="connsiteY51" fmla="*/ 0 h 723900"/>
                <a:gd name="connsiteX0" fmla="*/ 307181 w 1752600"/>
                <a:gd name="connsiteY0" fmla="*/ 0 h 723900"/>
                <a:gd name="connsiteX1" fmla="*/ 383381 w 1752600"/>
                <a:gd name="connsiteY1" fmla="*/ 26194 h 723900"/>
                <a:gd name="connsiteX2" fmla="*/ 481012 w 1752600"/>
                <a:gd name="connsiteY2" fmla="*/ 50006 h 723900"/>
                <a:gd name="connsiteX3" fmla="*/ 609600 w 1752600"/>
                <a:gd name="connsiteY3" fmla="*/ 76200 h 723900"/>
                <a:gd name="connsiteX4" fmla="*/ 769143 w 1752600"/>
                <a:gd name="connsiteY4" fmla="*/ 104775 h 723900"/>
                <a:gd name="connsiteX5" fmla="*/ 919162 w 1752600"/>
                <a:gd name="connsiteY5" fmla="*/ 130969 h 723900"/>
                <a:gd name="connsiteX6" fmla="*/ 1052512 w 1752600"/>
                <a:gd name="connsiteY6" fmla="*/ 157163 h 723900"/>
                <a:gd name="connsiteX7" fmla="*/ 1173956 w 1752600"/>
                <a:gd name="connsiteY7" fmla="*/ 200025 h 723900"/>
                <a:gd name="connsiteX8" fmla="*/ 1254918 w 1752600"/>
                <a:gd name="connsiteY8" fmla="*/ 230981 h 723900"/>
                <a:gd name="connsiteX9" fmla="*/ 1278731 w 1752600"/>
                <a:gd name="connsiteY9" fmla="*/ 235744 h 723900"/>
                <a:gd name="connsiteX10" fmla="*/ 1309687 w 1752600"/>
                <a:gd name="connsiteY10" fmla="*/ 292894 h 723900"/>
                <a:gd name="connsiteX11" fmla="*/ 1371600 w 1752600"/>
                <a:gd name="connsiteY11" fmla="*/ 285750 h 723900"/>
                <a:gd name="connsiteX12" fmla="*/ 1395412 w 1752600"/>
                <a:gd name="connsiteY12" fmla="*/ 321469 h 723900"/>
                <a:gd name="connsiteX13" fmla="*/ 1488281 w 1752600"/>
                <a:gd name="connsiteY13" fmla="*/ 323850 h 723900"/>
                <a:gd name="connsiteX14" fmla="*/ 1524000 w 1752600"/>
                <a:gd name="connsiteY14" fmla="*/ 345281 h 723900"/>
                <a:gd name="connsiteX15" fmla="*/ 1597818 w 1752600"/>
                <a:gd name="connsiteY15" fmla="*/ 330994 h 723900"/>
                <a:gd name="connsiteX16" fmla="*/ 1635918 w 1752600"/>
                <a:gd name="connsiteY16" fmla="*/ 330994 h 723900"/>
                <a:gd name="connsiteX17" fmla="*/ 1683543 w 1752600"/>
                <a:gd name="connsiteY17" fmla="*/ 366713 h 723900"/>
                <a:gd name="connsiteX18" fmla="*/ 1733550 w 1752600"/>
                <a:gd name="connsiteY18" fmla="*/ 404813 h 723900"/>
                <a:gd name="connsiteX19" fmla="*/ 1738312 w 1752600"/>
                <a:gd name="connsiteY19" fmla="*/ 581025 h 723900"/>
                <a:gd name="connsiteX20" fmla="*/ 1752600 w 1752600"/>
                <a:gd name="connsiteY20" fmla="*/ 723900 h 723900"/>
                <a:gd name="connsiteX21" fmla="*/ 1650206 w 1752600"/>
                <a:gd name="connsiteY21" fmla="*/ 711994 h 723900"/>
                <a:gd name="connsiteX22" fmla="*/ 1576387 w 1752600"/>
                <a:gd name="connsiteY22" fmla="*/ 669131 h 723900"/>
                <a:gd name="connsiteX23" fmla="*/ 1502568 w 1752600"/>
                <a:gd name="connsiteY23" fmla="*/ 623888 h 723900"/>
                <a:gd name="connsiteX24" fmla="*/ 1459706 w 1752600"/>
                <a:gd name="connsiteY24" fmla="*/ 597694 h 723900"/>
                <a:gd name="connsiteX25" fmla="*/ 1450181 w 1752600"/>
                <a:gd name="connsiteY25" fmla="*/ 571500 h 723900"/>
                <a:gd name="connsiteX26" fmla="*/ 1423987 w 1752600"/>
                <a:gd name="connsiteY26" fmla="*/ 545306 h 723900"/>
                <a:gd name="connsiteX27" fmla="*/ 1390650 w 1752600"/>
                <a:gd name="connsiteY27" fmla="*/ 592931 h 723900"/>
                <a:gd name="connsiteX28" fmla="*/ 1352550 w 1752600"/>
                <a:gd name="connsiteY28" fmla="*/ 545306 h 723900"/>
                <a:gd name="connsiteX29" fmla="*/ 1307306 w 1752600"/>
                <a:gd name="connsiteY29" fmla="*/ 485775 h 723900"/>
                <a:gd name="connsiteX30" fmla="*/ 1278730 w 1752600"/>
                <a:gd name="connsiteY30" fmla="*/ 488156 h 723900"/>
                <a:gd name="connsiteX31" fmla="*/ 1245393 w 1752600"/>
                <a:gd name="connsiteY31" fmla="*/ 481013 h 723900"/>
                <a:gd name="connsiteX32" fmla="*/ 1233487 w 1752600"/>
                <a:gd name="connsiteY32" fmla="*/ 452438 h 723900"/>
                <a:gd name="connsiteX33" fmla="*/ 1195387 w 1752600"/>
                <a:gd name="connsiteY33" fmla="*/ 457200 h 723900"/>
                <a:gd name="connsiteX34" fmla="*/ 1181100 w 1752600"/>
                <a:gd name="connsiteY34" fmla="*/ 447675 h 723900"/>
                <a:gd name="connsiteX35" fmla="*/ 1164431 w 1752600"/>
                <a:gd name="connsiteY35" fmla="*/ 404813 h 723900"/>
                <a:gd name="connsiteX36" fmla="*/ 1090612 w 1752600"/>
                <a:gd name="connsiteY36" fmla="*/ 400050 h 723900"/>
                <a:gd name="connsiteX37" fmla="*/ 1073943 w 1752600"/>
                <a:gd name="connsiteY37" fmla="*/ 361950 h 723900"/>
                <a:gd name="connsiteX38" fmla="*/ 1016793 w 1752600"/>
                <a:gd name="connsiteY38" fmla="*/ 364331 h 723900"/>
                <a:gd name="connsiteX39" fmla="*/ 997743 w 1752600"/>
                <a:gd name="connsiteY39" fmla="*/ 307181 h 723900"/>
                <a:gd name="connsiteX40" fmla="*/ 942975 w 1752600"/>
                <a:gd name="connsiteY40" fmla="*/ 278606 h 723900"/>
                <a:gd name="connsiteX41" fmla="*/ 857250 w 1752600"/>
                <a:gd name="connsiteY41" fmla="*/ 233363 h 723900"/>
                <a:gd name="connsiteX42" fmla="*/ 773906 w 1752600"/>
                <a:gd name="connsiteY42" fmla="*/ 209550 h 723900"/>
                <a:gd name="connsiteX43" fmla="*/ 700087 w 1752600"/>
                <a:gd name="connsiteY43" fmla="*/ 190500 h 723900"/>
                <a:gd name="connsiteX44" fmla="*/ 564356 w 1752600"/>
                <a:gd name="connsiteY44" fmla="*/ 164306 h 723900"/>
                <a:gd name="connsiteX45" fmla="*/ 473868 w 1752600"/>
                <a:gd name="connsiteY45" fmla="*/ 140494 h 723900"/>
                <a:gd name="connsiteX46" fmla="*/ 369093 w 1752600"/>
                <a:gd name="connsiteY46" fmla="*/ 114300 h 723900"/>
                <a:gd name="connsiteX47" fmla="*/ 252412 w 1752600"/>
                <a:gd name="connsiteY47" fmla="*/ 85725 h 723900"/>
                <a:gd name="connsiteX48" fmla="*/ 135731 w 1752600"/>
                <a:gd name="connsiteY48" fmla="*/ 61913 h 723900"/>
                <a:gd name="connsiteX49" fmla="*/ 69056 w 1752600"/>
                <a:gd name="connsiteY49" fmla="*/ 40481 h 723900"/>
                <a:gd name="connsiteX50" fmla="*/ 0 w 1752600"/>
                <a:gd name="connsiteY50" fmla="*/ 0 h 723900"/>
                <a:gd name="connsiteX51" fmla="*/ 307181 w 1752600"/>
                <a:gd name="connsiteY51" fmla="*/ 0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52600" h="723900">
                  <a:moveTo>
                    <a:pt x="307181" y="0"/>
                  </a:moveTo>
                  <a:lnTo>
                    <a:pt x="383381" y="26194"/>
                  </a:lnTo>
                  <a:lnTo>
                    <a:pt x="481012" y="50006"/>
                  </a:lnTo>
                  <a:lnTo>
                    <a:pt x="609600" y="76200"/>
                  </a:lnTo>
                  <a:lnTo>
                    <a:pt x="769143" y="104775"/>
                  </a:lnTo>
                  <a:lnTo>
                    <a:pt x="919162" y="130969"/>
                  </a:lnTo>
                  <a:lnTo>
                    <a:pt x="1052512" y="157163"/>
                  </a:lnTo>
                  <a:lnTo>
                    <a:pt x="1173956" y="200025"/>
                  </a:lnTo>
                  <a:lnTo>
                    <a:pt x="1254918" y="230981"/>
                  </a:lnTo>
                  <a:lnTo>
                    <a:pt x="1278731" y="235744"/>
                  </a:lnTo>
                  <a:lnTo>
                    <a:pt x="1309687" y="292894"/>
                  </a:lnTo>
                  <a:lnTo>
                    <a:pt x="1371600" y="285750"/>
                  </a:lnTo>
                  <a:lnTo>
                    <a:pt x="1395412" y="321469"/>
                  </a:lnTo>
                  <a:lnTo>
                    <a:pt x="1488281" y="323850"/>
                  </a:lnTo>
                  <a:lnTo>
                    <a:pt x="1524000" y="345281"/>
                  </a:lnTo>
                  <a:lnTo>
                    <a:pt x="1597818" y="330994"/>
                  </a:lnTo>
                  <a:lnTo>
                    <a:pt x="1635918" y="330994"/>
                  </a:lnTo>
                  <a:cubicBezTo>
                    <a:pt x="1647824" y="341313"/>
                    <a:pt x="1671637" y="356394"/>
                    <a:pt x="1683543" y="366713"/>
                  </a:cubicBezTo>
                  <a:lnTo>
                    <a:pt x="1733550" y="404813"/>
                  </a:lnTo>
                  <a:lnTo>
                    <a:pt x="1738312" y="581025"/>
                  </a:lnTo>
                  <a:lnTo>
                    <a:pt x="1752600" y="723900"/>
                  </a:lnTo>
                  <a:lnTo>
                    <a:pt x="1650206" y="711994"/>
                  </a:lnTo>
                  <a:lnTo>
                    <a:pt x="1576387" y="669131"/>
                  </a:lnTo>
                  <a:lnTo>
                    <a:pt x="1502568" y="623888"/>
                  </a:lnTo>
                  <a:cubicBezTo>
                    <a:pt x="1493837" y="613569"/>
                    <a:pt x="1468437" y="608013"/>
                    <a:pt x="1459706" y="597694"/>
                  </a:cubicBezTo>
                  <a:cubicBezTo>
                    <a:pt x="1456531" y="588963"/>
                    <a:pt x="1456134" y="580231"/>
                    <a:pt x="1450181" y="571500"/>
                  </a:cubicBezTo>
                  <a:cubicBezTo>
                    <a:pt x="1444228" y="562769"/>
                    <a:pt x="1432718" y="554037"/>
                    <a:pt x="1423987" y="545306"/>
                  </a:cubicBezTo>
                  <a:lnTo>
                    <a:pt x="1390650" y="592931"/>
                  </a:lnTo>
                  <a:lnTo>
                    <a:pt x="1352550" y="545306"/>
                  </a:lnTo>
                  <a:lnTo>
                    <a:pt x="1307306" y="485775"/>
                  </a:lnTo>
                  <a:lnTo>
                    <a:pt x="1278730" y="488156"/>
                  </a:lnTo>
                  <a:cubicBezTo>
                    <a:pt x="1269999" y="481806"/>
                    <a:pt x="1254124" y="487363"/>
                    <a:pt x="1245393" y="481013"/>
                  </a:cubicBezTo>
                  <a:lnTo>
                    <a:pt x="1233487" y="452438"/>
                  </a:lnTo>
                  <a:cubicBezTo>
                    <a:pt x="1223168" y="451644"/>
                    <a:pt x="1205706" y="457994"/>
                    <a:pt x="1195387" y="457200"/>
                  </a:cubicBezTo>
                  <a:lnTo>
                    <a:pt x="1181100" y="447675"/>
                  </a:lnTo>
                  <a:lnTo>
                    <a:pt x="1164431" y="404813"/>
                  </a:lnTo>
                  <a:lnTo>
                    <a:pt x="1090612" y="400050"/>
                  </a:lnTo>
                  <a:lnTo>
                    <a:pt x="1073943" y="361950"/>
                  </a:lnTo>
                  <a:lnTo>
                    <a:pt x="1016793" y="364331"/>
                  </a:lnTo>
                  <a:lnTo>
                    <a:pt x="997743" y="307181"/>
                  </a:lnTo>
                  <a:lnTo>
                    <a:pt x="942975" y="278606"/>
                  </a:lnTo>
                  <a:lnTo>
                    <a:pt x="857250" y="233363"/>
                  </a:lnTo>
                  <a:lnTo>
                    <a:pt x="773906" y="209550"/>
                  </a:lnTo>
                  <a:lnTo>
                    <a:pt x="700087" y="190500"/>
                  </a:lnTo>
                  <a:lnTo>
                    <a:pt x="564356" y="164306"/>
                  </a:lnTo>
                  <a:lnTo>
                    <a:pt x="473868" y="140494"/>
                  </a:lnTo>
                  <a:lnTo>
                    <a:pt x="369093" y="114300"/>
                  </a:lnTo>
                  <a:lnTo>
                    <a:pt x="252412" y="85725"/>
                  </a:lnTo>
                  <a:lnTo>
                    <a:pt x="135731" y="61913"/>
                  </a:lnTo>
                  <a:lnTo>
                    <a:pt x="69056" y="40481"/>
                  </a:lnTo>
                  <a:lnTo>
                    <a:pt x="0" y="0"/>
                  </a:lnTo>
                  <a:lnTo>
                    <a:pt x="307181" y="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a:off x="1759744" y="1902619"/>
              <a:ext cx="1940719" cy="564357"/>
            </a:xfrm>
            <a:custGeom>
              <a:avLst/>
              <a:gdLst>
                <a:gd name="connsiteX0" fmla="*/ 1952625 w 1955007"/>
                <a:gd name="connsiteY0" fmla="*/ 100012 h 559594"/>
                <a:gd name="connsiteX1" fmla="*/ 1888332 w 1955007"/>
                <a:gd name="connsiteY1" fmla="*/ 97631 h 559594"/>
                <a:gd name="connsiteX2" fmla="*/ 1793082 w 1955007"/>
                <a:gd name="connsiteY2" fmla="*/ 85725 h 559594"/>
                <a:gd name="connsiteX3" fmla="*/ 1697832 w 1955007"/>
                <a:gd name="connsiteY3" fmla="*/ 73819 h 559594"/>
                <a:gd name="connsiteX4" fmla="*/ 1595438 w 1955007"/>
                <a:gd name="connsiteY4" fmla="*/ 66675 h 559594"/>
                <a:gd name="connsiteX5" fmla="*/ 1493044 w 1955007"/>
                <a:gd name="connsiteY5" fmla="*/ 54769 h 559594"/>
                <a:gd name="connsiteX6" fmla="*/ 1395413 w 1955007"/>
                <a:gd name="connsiteY6" fmla="*/ 50006 h 559594"/>
                <a:gd name="connsiteX7" fmla="*/ 1321594 w 1955007"/>
                <a:gd name="connsiteY7" fmla="*/ 40481 h 559594"/>
                <a:gd name="connsiteX8" fmla="*/ 1226344 w 1955007"/>
                <a:gd name="connsiteY8" fmla="*/ 35719 h 559594"/>
                <a:gd name="connsiteX9" fmla="*/ 1102519 w 1955007"/>
                <a:gd name="connsiteY9" fmla="*/ 33337 h 559594"/>
                <a:gd name="connsiteX10" fmla="*/ 1000125 w 1955007"/>
                <a:gd name="connsiteY10" fmla="*/ 33337 h 559594"/>
                <a:gd name="connsiteX11" fmla="*/ 916782 w 1955007"/>
                <a:gd name="connsiteY11" fmla="*/ 28575 h 559594"/>
                <a:gd name="connsiteX12" fmla="*/ 764382 w 1955007"/>
                <a:gd name="connsiteY12" fmla="*/ 23812 h 559594"/>
                <a:gd name="connsiteX13" fmla="*/ 652463 w 1955007"/>
                <a:gd name="connsiteY13" fmla="*/ 19050 h 559594"/>
                <a:gd name="connsiteX14" fmla="*/ 538163 w 1955007"/>
                <a:gd name="connsiteY14" fmla="*/ 14287 h 559594"/>
                <a:gd name="connsiteX15" fmla="*/ 373857 w 1955007"/>
                <a:gd name="connsiteY15" fmla="*/ 11906 h 559594"/>
                <a:gd name="connsiteX16" fmla="*/ 216694 w 1955007"/>
                <a:gd name="connsiteY16" fmla="*/ 7144 h 559594"/>
                <a:gd name="connsiteX17" fmla="*/ 130969 w 1955007"/>
                <a:gd name="connsiteY17" fmla="*/ 0 h 559594"/>
                <a:gd name="connsiteX18" fmla="*/ 0 w 1955007"/>
                <a:gd name="connsiteY18" fmla="*/ 0 h 559594"/>
                <a:gd name="connsiteX19" fmla="*/ 85725 w 1955007"/>
                <a:gd name="connsiteY19" fmla="*/ 21431 h 559594"/>
                <a:gd name="connsiteX20" fmla="*/ 197644 w 1955007"/>
                <a:gd name="connsiteY20" fmla="*/ 42862 h 559594"/>
                <a:gd name="connsiteX21" fmla="*/ 361950 w 1955007"/>
                <a:gd name="connsiteY21" fmla="*/ 76200 h 559594"/>
                <a:gd name="connsiteX22" fmla="*/ 502444 w 1955007"/>
                <a:gd name="connsiteY22" fmla="*/ 100012 h 559594"/>
                <a:gd name="connsiteX23" fmla="*/ 621507 w 1955007"/>
                <a:gd name="connsiteY23" fmla="*/ 126206 h 559594"/>
                <a:gd name="connsiteX24" fmla="*/ 731044 w 1955007"/>
                <a:gd name="connsiteY24" fmla="*/ 164306 h 559594"/>
                <a:gd name="connsiteX25" fmla="*/ 804863 w 1955007"/>
                <a:gd name="connsiteY25" fmla="*/ 190500 h 559594"/>
                <a:gd name="connsiteX26" fmla="*/ 835819 w 1955007"/>
                <a:gd name="connsiteY26" fmla="*/ 200025 h 559594"/>
                <a:gd name="connsiteX27" fmla="*/ 862013 w 1955007"/>
                <a:gd name="connsiteY27" fmla="*/ 257175 h 559594"/>
                <a:gd name="connsiteX28" fmla="*/ 928688 w 1955007"/>
                <a:gd name="connsiteY28" fmla="*/ 250031 h 559594"/>
                <a:gd name="connsiteX29" fmla="*/ 954882 w 1955007"/>
                <a:gd name="connsiteY29" fmla="*/ 283369 h 559594"/>
                <a:gd name="connsiteX30" fmla="*/ 1054894 w 1955007"/>
                <a:gd name="connsiteY30" fmla="*/ 285750 h 559594"/>
                <a:gd name="connsiteX31" fmla="*/ 1088232 w 1955007"/>
                <a:gd name="connsiteY31" fmla="*/ 309562 h 559594"/>
                <a:gd name="connsiteX32" fmla="*/ 1152525 w 1955007"/>
                <a:gd name="connsiteY32" fmla="*/ 295275 h 559594"/>
                <a:gd name="connsiteX33" fmla="*/ 1195388 w 1955007"/>
                <a:gd name="connsiteY33" fmla="*/ 292894 h 559594"/>
                <a:gd name="connsiteX34" fmla="*/ 1238250 w 1955007"/>
                <a:gd name="connsiteY34" fmla="*/ 321469 h 559594"/>
                <a:gd name="connsiteX35" fmla="*/ 1295400 w 1955007"/>
                <a:gd name="connsiteY35" fmla="*/ 369094 h 559594"/>
                <a:gd name="connsiteX36" fmla="*/ 1297782 w 1955007"/>
                <a:gd name="connsiteY36" fmla="*/ 497681 h 559594"/>
                <a:gd name="connsiteX37" fmla="*/ 1381125 w 1955007"/>
                <a:gd name="connsiteY37" fmla="*/ 492919 h 559594"/>
                <a:gd name="connsiteX38" fmla="*/ 1390650 w 1955007"/>
                <a:gd name="connsiteY38" fmla="*/ 550069 h 559594"/>
                <a:gd name="connsiteX39" fmla="*/ 1419225 w 1955007"/>
                <a:gd name="connsiteY39" fmla="*/ 545306 h 559594"/>
                <a:gd name="connsiteX40" fmla="*/ 1462088 w 1955007"/>
                <a:gd name="connsiteY40" fmla="*/ 523875 h 559594"/>
                <a:gd name="connsiteX41" fmla="*/ 1497807 w 1955007"/>
                <a:gd name="connsiteY41" fmla="*/ 469106 h 559594"/>
                <a:gd name="connsiteX42" fmla="*/ 1531144 w 1955007"/>
                <a:gd name="connsiteY42" fmla="*/ 419100 h 559594"/>
                <a:gd name="connsiteX43" fmla="*/ 1571625 w 1955007"/>
                <a:gd name="connsiteY43" fmla="*/ 366712 h 559594"/>
                <a:gd name="connsiteX44" fmla="*/ 1593057 w 1955007"/>
                <a:gd name="connsiteY44" fmla="*/ 435769 h 559594"/>
                <a:gd name="connsiteX45" fmla="*/ 1600200 w 1955007"/>
                <a:gd name="connsiteY45" fmla="*/ 466725 h 559594"/>
                <a:gd name="connsiteX46" fmla="*/ 1631157 w 1955007"/>
                <a:gd name="connsiteY46" fmla="*/ 471487 h 559594"/>
                <a:gd name="connsiteX47" fmla="*/ 1650207 w 1955007"/>
                <a:gd name="connsiteY47" fmla="*/ 469106 h 559594"/>
                <a:gd name="connsiteX48" fmla="*/ 1669257 w 1955007"/>
                <a:gd name="connsiteY48" fmla="*/ 457200 h 559594"/>
                <a:gd name="connsiteX49" fmla="*/ 1674019 w 1955007"/>
                <a:gd name="connsiteY49" fmla="*/ 481012 h 559594"/>
                <a:gd name="connsiteX50" fmla="*/ 1695450 w 1955007"/>
                <a:gd name="connsiteY50" fmla="*/ 435769 h 559594"/>
                <a:gd name="connsiteX51" fmla="*/ 1719263 w 1955007"/>
                <a:gd name="connsiteY51" fmla="*/ 390525 h 559594"/>
                <a:gd name="connsiteX52" fmla="*/ 1745457 w 1955007"/>
                <a:gd name="connsiteY52" fmla="*/ 352425 h 559594"/>
                <a:gd name="connsiteX53" fmla="*/ 1769269 w 1955007"/>
                <a:gd name="connsiteY53" fmla="*/ 419100 h 559594"/>
                <a:gd name="connsiteX54" fmla="*/ 1783557 w 1955007"/>
                <a:gd name="connsiteY54" fmla="*/ 483394 h 559594"/>
                <a:gd name="connsiteX55" fmla="*/ 1807369 w 1955007"/>
                <a:gd name="connsiteY55" fmla="*/ 535781 h 559594"/>
                <a:gd name="connsiteX56" fmla="*/ 1819275 w 1955007"/>
                <a:gd name="connsiteY56" fmla="*/ 559594 h 559594"/>
                <a:gd name="connsiteX57" fmla="*/ 1850232 w 1955007"/>
                <a:gd name="connsiteY57" fmla="*/ 514350 h 559594"/>
                <a:gd name="connsiteX58" fmla="*/ 1885950 w 1955007"/>
                <a:gd name="connsiteY58" fmla="*/ 459581 h 559594"/>
                <a:gd name="connsiteX59" fmla="*/ 1914525 w 1955007"/>
                <a:gd name="connsiteY59" fmla="*/ 414337 h 559594"/>
                <a:gd name="connsiteX60" fmla="*/ 1945482 w 1955007"/>
                <a:gd name="connsiteY60" fmla="*/ 326231 h 559594"/>
                <a:gd name="connsiteX61" fmla="*/ 1952625 w 1955007"/>
                <a:gd name="connsiteY61" fmla="*/ 235744 h 559594"/>
                <a:gd name="connsiteX62" fmla="*/ 1955007 w 1955007"/>
                <a:gd name="connsiteY62" fmla="*/ 161925 h 559594"/>
                <a:gd name="connsiteX63" fmla="*/ 1952625 w 1955007"/>
                <a:gd name="connsiteY63" fmla="*/ 100012 h 559594"/>
                <a:gd name="connsiteX0" fmla="*/ 1952625 w 1955007"/>
                <a:gd name="connsiteY0" fmla="*/ 100012 h 559594"/>
                <a:gd name="connsiteX1" fmla="*/ 1888332 w 1955007"/>
                <a:gd name="connsiteY1" fmla="*/ 97631 h 559594"/>
                <a:gd name="connsiteX2" fmla="*/ 1793082 w 1955007"/>
                <a:gd name="connsiteY2" fmla="*/ 85725 h 559594"/>
                <a:gd name="connsiteX3" fmla="*/ 1697832 w 1955007"/>
                <a:gd name="connsiteY3" fmla="*/ 73819 h 559594"/>
                <a:gd name="connsiteX4" fmla="*/ 1595438 w 1955007"/>
                <a:gd name="connsiteY4" fmla="*/ 66675 h 559594"/>
                <a:gd name="connsiteX5" fmla="*/ 1493044 w 1955007"/>
                <a:gd name="connsiteY5" fmla="*/ 54769 h 559594"/>
                <a:gd name="connsiteX6" fmla="*/ 1395413 w 1955007"/>
                <a:gd name="connsiteY6" fmla="*/ 50006 h 559594"/>
                <a:gd name="connsiteX7" fmla="*/ 1321594 w 1955007"/>
                <a:gd name="connsiteY7" fmla="*/ 40481 h 559594"/>
                <a:gd name="connsiteX8" fmla="*/ 1226344 w 1955007"/>
                <a:gd name="connsiteY8" fmla="*/ 35719 h 559594"/>
                <a:gd name="connsiteX9" fmla="*/ 1102519 w 1955007"/>
                <a:gd name="connsiteY9" fmla="*/ 33337 h 559594"/>
                <a:gd name="connsiteX10" fmla="*/ 1000125 w 1955007"/>
                <a:gd name="connsiteY10" fmla="*/ 33337 h 559594"/>
                <a:gd name="connsiteX11" fmla="*/ 916782 w 1955007"/>
                <a:gd name="connsiteY11" fmla="*/ 28575 h 559594"/>
                <a:gd name="connsiteX12" fmla="*/ 764382 w 1955007"/>
                <a:gd name="connsiteY12" fmla="*/ 23812 h 559594"/>
                <a:gd name="connsiteX13" fmla="*/ 652463 w 1955007"/>
                <a:gd name="connsiteY13" fmla="*/ 19050 h 559594"/>
                <a:gd name="connsiteX14" fmla="*/ 538163 w 1955007"/>
                <a:gd name="connsiteY14" fmla="*/ 14287 h 559594"/>
                <a:gd name="connsiteX15" fmla="*/ 373857 w 1955007"/>
                <a:gd name="connsiteY15" fmla="*/ 11906 h 559594"/>
                <a:gd name="connsiteX16" fmla="*/ 216694 w 1955007"/>
                <a:gd name="connsiteY16" fmla="*/ 7144 h 559594"/>
                <a:gd name="connsiteX17" fmla="*/ 130969 w 1955007"/>
                <a:gd name="connsiteY17" fmla="*/ 0 h 559594"/>
                <a:gd name="connsiteX18" fmla="*/ 0 w 1955007"/>
                <a:gd name="connsiteY18" fmla="*/ 0 h 559594"/>
                <a:gd name="connsiteX19" fmla="*/ 85725 w 1955007"/>
                <a:gd name="connsiteY19" fmla="*/ 21431 h 559594"/>
                <a:gd name="connsiteX20" fmla="*/ 197644 w 1955007"/>
                <a:gd name="connsiteY20" fmla="*/ 42862 h 559594"/>
                <a:gd name="connsiteX21" fmla="*/ 361950 w 1955007"/>
                <a:gd name="connsiteY21" fmla="*/ 76200 h 559594"/>
                <a:gd name="connsiteX22" fmla="*/ 502444 w 1955007"/>
                <a:gd name="connsiteY22" fmla="*/ 100012 h 559594"/>
                <a:gd name="connsiteX23" fmla="*/ 621507 w 1955007"/>
                <a:gd name="connsiteY23" fmla="*/ 126206 h 559594"/>
                <a:gd name="connsiteX24" fmla="*/ 731044 w 1955007"/>
                <a:gd name="connsiteY24" fmla="*/ 164306 h 559594"/>
                <a:gd name="connsiteX25" fmla="*/ 804863 w 1955007"/>
                <a:gd name="connsiteY25" fmla="*/ 190500 h 559594"/>
                <a:gd name="connsiteX26" fmla="*/ 833438 w 1955007"/>
                <a:gd name="connsiteY26" fmla="*/ 219075 h 559594"/>
                <a:gd name="connsiteX27" fmla="*/ 862013 w 1955007"/>
                <a:gd name="connsiteY27" fmla="*/ 257175 h 559594"/>
                <a:gd name="connsiteX28" fmla="*/ 928688 w 1955007"/>
                <a:gd name="connsiteY28" fmla="*/ 250031 h 559594"/>
                <a:gd name="connsiteX29" fmla="*/ 954882 w 1955007"/>
                <a:gd name="connsiteY29" fmla="*/ 283369 h 559594"/>
                <a:gd name="connsiteX30" fmla="*/ 1054894 w 1955007"/>
                <a:gd name="connsiteY30" fmla="*/ 285750 h 559594"/>
                <a:gd name="connsiteX31" fmla="*/ 1088232 w 1955007"/>
                <a:gd name="connsiteY31" fmla="*/ 309562 h 559594"/>
                <a:gd name="connsiteX32" fmla="*/ 1152525 w 1955007"/>
                <a:gd name="connsiteY32" fmla="*/ 295275 h 559594"/>
                <a:gd name="connsiteX33" fmla="*/ 1195388 w 1955007"/>
                <a:gd name="connsiteY33" fmla="*/ 292894 h 559594"/>
                <a:gd name="connsiteX34" fmla="*/ 1238250 w 1955007"/>
                <a:gd name="connsiteY34" fmla="*/ 321469 h 559594"/>
                <a:gd name="connsiteX35" fmla="*/ 1295400 w 1955007"/>
                <a:gd name="connsiteY35" fmla="*/ 369094 h 559594"/>
                <a:gd name="connsiteX36" fmla="*/ 1297782 w 1955007"/>
                <a:gd name="connsiteY36" fmla="*/ 497681 h 559594"/>
                <a:gd name="connsiteX37" fmla="*/ 1381125 w 1955007"/>
                <a:gd name="connsiteY37" fmla="*/ 492919 h 559594"/>
                <a:gd name="connsiteX38" fmla="*/ 1390650 w 1955007"/>
                <a:gd name="connsiteY38" fmla="*/ 550069 h 559594"/>
                <a:gd name="connsiteX39" fmla="*/ 1419225 w 1955007"/>
                <a:gd name="connsiteY39" fmla="*/ 545306 h 559594"/>
                <a:gd name="connsiteX40" fmla="*/ 1462088 w 1955007"/>
                <a:gd name="connsiteY40" fmla="*/ 523875 h 559594"/>
                <a:gd name="connsiteX41" fmla="*/ 1497807 w 1955007"/>
                <a:gd name="connsiteY41" fmla="*/ 469106 h 559594"/>
                <a:gd name="connsiteX42" fmla="*/ 1531144 w 1955007"/>
                <a:gd name="connsiteY42" fmla="*/ 419100 h 559594"/>
                <a:gd name="connsiteX43" fmla="*/ 1571625 w 1955007"/>
                <a:gd name="connsiteY43" fmla="*/ 366712 h 559594"/>
                <a:gd name="connsiteX44" fmla="*/ 1593057 w 1955007"/>
                <a:gd name="connsiteY44" fmla="*/ 435769 h 559594"/>
                <a:gd name="connsiteX45" fmla="*/ 1600200 w 1955007"/>
                <a:gd name="connsiteY45" fmla="*/ 466725 h 559594"/>
                <a:gd name="connsiteX46" fmla="*/ 1631157 w 1955007"/>
                <a:gd name="connsiteY46" fmla="*/ 471487 h 559594"/>
                <a:gd name="connsiteX47" fmla="*/ 1650207 w 1955007"/>
                <a:gd name="connsiteY47" fmla="*/ 469106 h 559594"/>
                <a:gd name="connsiteX48" fmla="*/ 1669257 w 1955007"/>
                <a:gd name="connsiteY48" fmla="*/ 457200 h 559594"/>
                <a:gd name="connsiteX49" fmla="*/ 1674019 w 1955007"/>
                <a:gd name="connsiteY49" fmla="*/ 481012 h 559594"/>
                <a:gd name="connsiteX50" fmla="*/ 1695450 w 1955007"/>
                <a:gd name="connsiteY50" fmla="*/ 435769 h 559594"/>
                <a:gd name="connsiteX51" fmla="*/ 1719263 w 1955007"/>
                <a:gd name="connsiteY51" fmla="*/ 390525 h 559594"/>
                <a:gd name="connsiteX52" fmla="*/ 1745457 w 1955007"/>
                <a:gd name="connsiteY52" fmla="*/ 352425 h 559594"/>
                <a:gd name="connsiteX53" fmla="*/ 1769269 w 1955007"/>
                <a:gd name="connsiteY53" fmla="*/ 419100 h 559594"/>
                <a:gd name="connsiteX54" fmla="*/ 1783557 w 1955007"/>
                <a:gd name="connsiteY54" fmla="*/ 483394 h 559594"/>
                <a:gd name="connsiteX55" fmla="*/ 1807369 w 1955007"/>
                <a:gd name="connsiteY55" fmla="*/ 535781 h 559594"/>
                <a:gd name="connsiteX56" fmla="*/ 1819275 w 1955007"/>
                <a:gd name="connsiteY56" fmla="*/ 559594 h 559594"/>
                <a:gd name="connsiteX57" fmla="*/ 1850232 w 1955007"/>
                <a:gd name="connsiteY57" fmla="*/ 514350 h 559594"/>
                <a:gd name="connsiteX58" fmla="*/ 1885950 w 1955007"/>
                <a:gd name="connsiteY58" fmla="*/ 459581 h 559594"/>
                <a:gd name="connsiteX59" fmla="*/ 1914525 w 1955007"/>
                <a:gd name="connsiteY59" fmla="*/ 414337 h 559594"/>
                <a:gd name="connsiteX60" fmla="*/ 1945482 w 1955007"/>
                <a:gd name="connsiteY60" fmla="*/ 326231 h 559594"/>
                <a:gd name="connsiteX61" fmla="*/ 1952625 w 1955007"/>
                <a:gd name="connsiteY61" fmla="*/ 235744 h 559594"/>
                <a:gd name="connsiteX62" fmla="*/ 1955007 w 1955007"/>
                <a:gd name="connsiteY62" fmla="*/ 161925 h 559594"/>
                <a:gd name="connsiteX63" fmla="*/ 1952625 w 1955007"/>
                <a:gd name="connsiteY63" fmla="*/ 100012 h 559594"/>
                <a:gd name="connsiteX0" fmla="*/ 1952625 w 1955007"/>
                <a:gd name="connsiteY0" fmla="*/ 100012 h 564357"/>
                <a:gd name="connsiteX1" fmla="*/ 1888332 w 1955007"/>
                <a:gd name="connsiteY1" fmla="*/ 97631 h 564357"/>
                <a:gd name="connsiteX2" fmla="*/ 1793082 w 1955007"/>
                <a:gd name="connsiteY2" fmla="*/ 85725 h 564357"/>
                <a:gd name="connsiteX3" fmla="*/ 1697832 w 1955007"/>
                <a:gd name="connsiteY3" fmla="*/ 73819 h 564357"/>
                <a:gd name="connsiteX4" fmla="*/ 1595438 w 1955007"/>
                <a:gd name="connsiteY4" fmla="*/ 66675 h 564357"/>
                <a:gd name="connsiteX5" fmla="*/ 1493044 w 1955007"/>
                <a:gd name="connsiteY5" fmla="*/ 54769 h 564357"/>
                <a:gd name="connsiteX6" fmla="*/ 1395413 w 1955007"/>
                <a:gd name="connsiteY6" fmla="*/ 50006 h 564357"/>
                <a:gd name="connsiteX7" fmla="*/ 1321594 w 1955007"/>
                <a:gd name="connsiteY7" fmla="*/ 40481 h 564357"/>
                <a:gd name="connsiteX8" fmla="*/ 1226344 w 1955007"/>
                <a:gd name="connsiteY8" fmla="*/ 35719 h 564357"/>
                <a:gd name="connsiteX9" fmla="*/ 1102519 w 1955007"/>
                <a:gd name="connsiteY9" fmla="*/ 33337 h 564357"/>
                <a:gd name="connsiteX10" fmla="*/ 1000125 w 1955007"/>
                <a:gd name="connsiteY10" fmla="*/ 33337 h 564357"/>
                <a:gd name="connsiteX11" fmla="*/ 916782 w 1955007"/>
                <a:gd name="connsiteY11" fmla="*/ 28575 h 564357"/>
                <a:gd name="connsiteX12" fmla="*/ 764382 w 1955007"/>
                <a:gd name="connsiteY12" fmla="*/ 23812 h 564357"/>
                <a:gd name="connsiteX13" fmla="*/ 652463 w 1955007"/>
                <a:gd name="connsiteY13" fmla="*/ 19050 h 564357"/>
                <a:gd name="connsiteX14" fmla="*/ 538163 w 1955007"/>
                <a:gd name="connsiteY14" fmla="*/ 14287 h 564357"/>
                <a:gd name="connsiteX15" fmla="*/ 373857 w 1955007"/>
                <a:gd name="connsiteY15" fmla="*/ 11906 h 564357"/>
                <a:gd name="connsiteX16" fmla="*/ 216694 w 1955007"/>
                <a:gd name="connsiteY16" fmla="*/ 7144 h 564357"/>
                <a:gd name="connsiteX17" fmla="*/ 130969 w 1955007"/>
                <a:gd name="connsiteY17" fmla="*/ 0 h 564357"/>
                <a:gd name="connsiteX18" fmla="*/ 0 w 1955007"/>
                <a:gd name="connsiteY18" fmla="*/ 0 h 564357"/>
                <a:gd name="connsiteX19" fmla="*/ 85725 w 1955007"/>
                <a:gd name="connsiteY19" fmla="*/ 21431 h 564357"/>
                <a:gd name="connsiteX20" fmla="*/ 197644 w 1955007"/>
                <a:gd name="connsiteY20" fmla="*/ 42862 h 564357"/>
                <a:gd name="connsiteX21" fmla="*/ 361950 w 1955007"/>
                <a:gd name="connsiteY21" fmla="*/ 76200 h 564357"/>
                <a:gd name="connsiteX22" fmla="*/ 502444 w 1955007"/>
                <a:gd name="connsiteY22" fmla="*/ 100012 h 564357"/>
                <a:gd name="connsiteX23" fmla="*/ 621507 w 1955007"/>
                <a:gd name="connsiteY23" fmla="*/ 126206 h 564357"/>
                <a:gd name="connsiteX24" fmla="*/ 731044 w 1955007"/>
                <a:gd name="connsiteY24" fmla="*/ 164306 h 564357"/>
                <a:gd name="connsiteX25" fmla="*/ 804863 w 1955007"/>
                <a:gd name="connsiteY25" fmla="*/ 190500 h 564357"/>
                <a:gd name="connsiteX26" fmla="*/ 833438 w 1955007"/>
                <a:gd name="connsiteY26" fmla="*/ 219075 h 564357"/>
                <a:gd name="connsiteX27" fmla="*/ 862013 w 1955007"/>
                <a:gd name="connsiteY27" fmla="*/ 257175 h 564357"/>
                <a:gd name="connsiteX28" fmla="*/ 928688 w 1955007"/>
                <a:gd name="connsiteY28" fmla="*/ 250031 h 564357"/>
                <a:gd name="connsiteX29" fmla="*/ 954882 w 1955007"/>
                <a:gd name="connsiteY29" fmla="*/ 283369 h 564357"/>
                <a:gd name="connsiteX30" fmla="*/ 1054894 w 1955007"/>
                <a:gd name="connsiteY30" fmla="*/ 285750 h 564357"/>
                <a:gd name="connsiteX31" fmla="*/ 1088232 w 1955007"/>
                <a:gd name="connsiteY31" fmla="*/ 309562 h 564357"/>
                <a:gd name="connsiteX32" fmla="*/ 1152525 w 1955007"/>
                <a:gd name="connsiteY32" fmla="*/ 295275 h 564357"/>
                <a:gd name="connsiteX33" fmla="*/ 1195388 w 1955007"/>
                <a:gd name="connsiteY33" fmla="*/ 292894 h 564357"/>
                <a:gd name="connsiteX34" fmla="*/ 1238250 w 1955007"/>
                <a:gd name="connsiteY34" fmla="*/ 321469 h 564357"/>
                <a:gd name="connsiteX35" fmla="*/ 1295400 w 1955007"/>
                <a:gd name="connsiteY35" fmla="*/ 369094 h 564357"/>
                <a:gd name="connsiteX36" fmla="*/ 1297782 w 1955007"/>
                <a:gd name="connsiteY36" fmla="*/ 497681 h 564357"/>
                <a:gd name="connsiteX37" fmla="*/ 1381125 w 1955007"/>
                <a:gd name="connsiteY37" fmla="*/ 492919 h 564357"/>
                <a:gd name="connsiteX38" fmla="*/ 1373981 w 1955007"/>
                <a:gd name="connsiteY38" fmla="*/ 564357 h 564357"/>
                <a:gd name="connsiteX39" fmla="*/ 1419225 w 1955007"/>
                <a:gd name="connsiteY39" fmla="*/ 545306 h 564357"/>
                <a:gd name="connsiteX40" fmla="*/ 1462088 w 1955007"/>
                <a:gd name="connsiteY40" fmla="*/ 523875 h 564357"/>
                <a:gd name="connsiteX41" fmla="*/ 1497807 w 1955007"/>
                <a:gd name="connsiteY41" fmla="*/ 469106 h 564357"/>
                <a:gd name="connsiteX42" fmla="*/ 1531144 w 1955007"/>
                <a:gd name="connsiteY42" fmla="*/ 419100 h 564357"/>
                <a:gd name="connsiteX43" fmla="*/ 1571625 w 1955007"/>
                <a:gd name="connsiteY43" fmla="*/ 366712 h 564357"/>
                <a:gd name="connsiteX44" fmla="*/ 1593057 w 1955007"/>
                <a:gd name="connsiteY44" fmla="*/ 435769 h 564357"/>
                <a:gd name="connsiteX45" fmla="*/ 1600200 w 1955007"/>
                <a:gd name="connsiteY45" fmla="*/ 466725 h 564357"/>
                <a:gd name="connsiteX46" fmla="*/ 1631157 w 1955007"/>
                <a:gd name="connsiteY46" fmla="*/ 471487 h 564357"/>
                <a:gd name="connsiteX47" fmla="*/ 1650207 w 1955007"/>
                <a:gd name="connsiteY47" fmla="*/ 469106 h 564357"/>
                <a:gd name="connsiteX48" fmla="*/ 1669257 w 1955007"/>
                <a:gd name="connsiteY48" fmla="*/ 457200 h 564357"/>
                <a:gd name="connsiteX49" fmla="*/ 1674019 w 1955007"/>
                <a:gd name="connsiteY49" fmla="*/ 481012 h 564357"/>
                <a:gd name="connsiteX50" fmla="*/ 1695450 w 1955007"/>
                <a:gd name="connsiteY50" fmla="*/ 435769 h 564357"/>
                <a:gd name="connsiteX51" fmla="*/ 1719263 w 1955007"/>
                <a:gd name="connsiteY51" fmla="*/ 390525 h 564357"/>
                <a:gd name="connsiteX52" fmla="*/ 1745457 w 1955007"/>
                <a:gd name="connsiteY52" fmla="*/ 352425 h 564357"/>
                <a:gd name="connsiteX53" fmla="*/ 1769269 w 1955007"/>
                <a:gd name="connsiteY53" fmla="*/ 419100 h 564357"/>
                <a:gd name="connsiteX54" fmla="*/ 1783557 w 1955007"/>
                <a:gd name="connsiteY54" fmla="*/ 483394 h 564357"/>
                <a:gd name="connsiteX55" fmla="*/ 1807369 w 1955007"/>
                <a:gd name="connsiteY55" fmla="*/ 535781 h 564357"/>
                <a:gd name="connsiteX56" fmla="*/ 1819275 w 1955007"/>
                <a:gd name="connsiteY56" fmla="*/ 559594 h 564357"/>
                <a:gd name="connsiteX57" fmla="*/ 1850232 w 1955007"/>
                <a:gd name="connsiteY57" fmla="*/ 514350 h 564357"/>
                <a:gd name="connsiteX58" fmla="*/ 1885950 w 1955007"/>
                <a:gd name="connsiteY58" fmla="*/ 459581 h 564357"/>
                <a:gd name="connsiteX59" fmla="*/ 1914525 w 1955007"/>
                <a:gd name="connsiteY59" fmla="*/ 414337 h 564357"/>
                <a:gd name="connsiteX60" fmla="*/ 1945482 w 1955007"/>
                <a:gd name="connsiteY60" fmla="*/ 326231 h 564357"/>
                <a:gd name="connsiteX61" fmla="*/ 1952625 w 1955007"/>
                <a:gd name="connsiteY61" fmla="*/ 235744 h 564357"/>
                <a:gd name="connsiteX62" fmla="*/ 1955007 w 1955007"/>
                <a:gd name="connsiteY62" fmla="*/ 161925 h 564357"/>
                <a:gd name="connsiteX63" fmla="*/ 1952625 w 1955007"/>
                <a:gd name="connsiteY63" fmla="*/ 100012 h 564357"/>
                <a:gd name="connsiteX0" fmla="*/ 1952625 w 1955007"/>
                <a:gd name="connsiteY0" fmla="*/ 100012 h 564357"/>
                <a:gd name="connsiteX1" fmla="*/ 1888332 w 1955007"/>
                <a:gd name="connsiteY1" fmla="*/ 97631 h 564357"/>
                <a:gd name="connsiteX2" fmla="*/ 1793082 w 1955007"/>
                <a:gd name="connsiteY2" fmla="*/ 85725 h 564357"/>
                <a:gd name="connsiteX3" fmla="*/ 1697832 w 1955007"/>
                <a:gd name="connsiteY3" fmla="*/ 73819 h 564357"/>
                <a:gd name="connsiteX4" fmla="*/ 1595438 w 1955007"/>
                <a:gd name="connsiteY4" fmla="*/ 66675 h 564357"/>
                <a:gd name="connsiteX5" fmla="*/ 1493044 w 1955007"/>
                <a:gd name="connsiteY5" fmla="*/ 54769 h 564357"/>
                <a:gd name="connsiteX6" fmla="*/ 1395413 w 1955007"/>
                <a:gd name="connsiteY6" fmla="*/ 50006 h 564357"/>
                <a:gd name="connsiteX7" fmla="*/ 1321594 w 1955007"/>
                <a:gd name="connsiteY7" fmla="*/ 40481 h 564357"/>
                <a:gd name="connsiteX8" fmla="*/ 1226344 w 1955007"/>
                <a:gd name="connsiteY8" fmla="*/ 35719 h 564357"/>
                <a:gd name="connsiteX9" fmla="*/ 1102519 w 1955007"/>
                <a:gd name="connsiteY9" fmla="*/ 33337 h 564357"/>
                <a:gd name="connsiteX10" fmla="*/ 1000125 w 1955007"/>
                <a:gd name="connsiteY10" fmla="*/ 33337 h 564357"/>
                <a:gd name="connsiteX11" fmla="*/ 916782 w 1955007"/>
                <a:gd name="connsiteY11" fmla="*/ 28575 h 564357"/>
                <a:gd name="connsiteX12" fmla="*/ 764382 w 1955007"/>
                <a:gd name="connsiteY12" fmla="*/ 23812 h 564357"/>
                <a:gd name="connsiteX13" fmla="*/ 652463 w 1955007"/>
                <a:gd name="connsiteY13" fmla="*/ 19050 h 564357"/>
                <a:gd name="connsiteX14" fmla="*/ 538163 w 1955007"/>
                <a:gd name="connsiteY14" fmla="*/ 14287 h 564357"/>
                <a:gd name="connsiteX15" fmla="*/ 373857 w 1955007"/>
                <a:gd name="connsiteY15" fmla="*/ 11906 h 564357"/>
                <a:gd name="connsiteX16" fmla="*/ 216694 w 1955007"/>
                <a:gd name="connsiteY16" fmla="*/ 7144 h 564357"/>
                <a:gd name="connsiteX17" fmla="*/ 130969 w 1955007"/>
                <a:gd name="connsiteY17" fmla="*/ 0 h 564357"/>
                <a:gd name="connsiteX18" fmla="*/ 0 w 1955007"/>
                <a:gd name="connsiteY18" fmla="*/ 0 h 564357"/>
                <a:gd name="connsiteX19" fmla="*/ 85725 w 1955007"/>
                <a:gd name="connsiteY19" fmla="*/ 21431 h 564357"/>
                <a:gd name="connsiteX20" fmla="*/ 197644 w 1955007"/>
                <a:gd name="connsiteY20" fmla="*/ 42862 h 564357"/>
                <a:gd name="connsiteX21" fmla="*/ 361950 w 1955007"/>
                <a:gd name="connsiteY21" fmla="*/ 76200 h 564357"/>
                <a:gd name="connsiteX22" fmla="*/ 502444 w 1955007"/>
                <a:gd name="connsiteY22" fmla="*/ 100012 h 564357"/>
                <a:gd name="connsiteX23" fmla="*/ 621507 w 1955007"/>
                <a:gd name="connsiteY23" fmla="*/ 126206 h 564357"/>
                <a:gd name="connsiteX24" fmla="*/ 731044 w 1955007"/>
                <a:gd name="connsiteY24" fmla="*/ 164306 h 564357"/>
                <a:gd name="connsiteX25" fmla="*/ 804863 w 1955007"/>
                <a:gd name="connsiteY25" fmla="*/ 190500 h 564357"/>
                <a:gd name="connsiteX26" fmla="*/ 833438 w 1955007"/>
                <a:gd name="connsiteY26" fmla="*/ 219075 h 564357"/>
                <a:gd name="connsiteX27" fmla="*/ 862013 w 1955007"/>
                <a:gd name="connsiteY27" fmla="*/ 257175 h 564357"/>
                <a:gd name="connsiteX28" fmla="*/ 928688 w 1955007"/>
                <a:gd name="connsiteY28" fmla="*/ 250031 h 564357"/>
                <a:gd name="connsiteX29" fmla="*/ 954882 w 1955007"/>
                <a:gd name="connsiteY29" fmla="*/ 283369 h 564357"/>
                <a:gd name="connsiteX30" fmla="*/ 1054894 w 1955007"/>
                <a:gd name="connsiteY30" fmla="*/ 285750 h 564357"/>
                <a:gd name="connsiteX31" fmla="*/ 1088232 w 1955007"/>
                <a:gd name="connsiteY31" fmla="*/ 309562 h 564357"/>
                <a:gd name="connsiteX32" fmla="*/ 1152525 w 1955007"/>
                <a:gd name="connsiteY32" fmla="*/ 295275 h 564357"/>
                <a:gd name="connsiteX33" fmla="*/ 1195388 w 1955007"/>
                <a:gd name="connsiteY33" fmla="*/ 292894 h 564357"/>
                <a:gd name="connsiteX34" fmla="*/ 1238250 w 1955007"/>
                <a:gd name="connsiteY34" fmla="*/ 321469 h 564357"/>
                <a:gd name="connsiteX35" fmla="*/ 1295400 w 1955007"/>
                <a:gd name="connsiteY35" fmla="*/ 369094 h 564357"/>
                <a:gd name="connsiteX36" fmla="*/ 1297782 w 1955007"/>
                <a:gd name="connsiteY36" fmla="*/ 497681 h 564357"/>
                <a:gd name="connsiteX37" fmla="*/ 1381125 w 1955007"/>
                <a:gd name="connsiteY37" fmla="*/ 492919 h 564357"/>
                <a:gd name="connsiteX38" fmla="*/ 1373981 w 1955007"/>
                <a:gd name="connsiteY38" fmla="*/ 564357 h 564357"/>
                <a:gd name="connsiteX39" fmla="*/ 1419225 w 1955007"/>
                <a:gd name="connsiteY39" fmla="*/ 545306 h 564357"/>
                <a:gd name="connsiteX40" fmla="*/ 1462088 w 1955007"/>
                <a:gd name="connsiteY40" fmla="*/ 523875 h 564357"/>
                <a:gd name="connsiteX41" fmla="*/ 1497807 w 1955007"/>
                <a:gd name="connsiteY41" fmla="*/ 469106 h 564357"/>
                <a:gd name="connsiteX42" fmla="*/ 1531144 w 1955007"/>
                <a:gd name="connsiteY42" fmla="*/ 419100 h 564357"/>
                <a:gd name="connsiteX43" fmla="*/ 1571625 w 1955007"/>
                <a:gd name="connsiteY43" fmla="*/ 378618 h 564357"/>
                <a:gd name="connsiteX44" fmla="*/ 1593057 w 1955007"/>
                <a:gd name="connsiteY44" fmla="*/ 435769 h 564357"/>
                <a:gd name="connsiteX45" fmla="*/ 1600200 w 1955007"/>
                <a:gd name="connsiteY45" fmla="*/ 466725 h 564357"/>
                <a:gd name="connsiteX46" fmla="*/ 1631157 w 1955007"/>
                <a:gd name="connsiteY46" fmla="*/ 471487 h 564357"/>
                <a:gd name="connsiteX47" fmla="*/ 1650207 w 1955007"/>
                <a:gd name="connsiteY47" fmla="*/ 469106 h 564357"/>
                <a:gd name="connsiteX48" fmla="*/ 1669257 w 1955007"/>
                <a:gd name="connsiteY48" fmla="*/ 457200 h 564357"/>
                <a:gd name="connsiteX49" fmla="*/ 1674019 w 1955007"/>
                <a:gd name="connsiteY49" fmla="*/ 481012 h 564357"/>
                <a:gd name="connsiteX50" fmla="*/ 1695450 w 1955007"/>
                <a:gd name="connsiteY50" fmla="*/ 435769 h 564357"/>
                <a:gd name="connsiteX51" fmla="*/ 1719263 w 1955007"/>
                <a:gd name="connsiteY51" fmla="*/ 390525 h 564357"/>
                <a:gd name="connsiteX52" fmla="*/ 1745457 w 1955007"/>
                <a:gd name="connsiteY52" fmla="*/ 352425 h 564357"/>
                <a:gd name="connsiteX53" fmla="*/ 1769269 w 1955007"/>
                <a:gd name="connsiteY53" fmla="*/ 419100 h 564357"/>
                <a:gd name="connsiteX54" fmla="*/ 1783557 w 1955007"/>
                <a:gd name="connsiteY54" fmla="*/ 483394 h 564357"/>
                <a:gd name="connsiteX55" fmla="*/ 1807369 w 1955007"/>
                <a:gd name="connsiteY55" fmla="*/ 535781 h 564357"/>
                <a:gd name="connsiteX56" fmla="*/ 1819275 w 1955007"/>
                <a:gd name="connsiteY56" fmla="*/ 559594 h 564357"/>
                <a:gd name="connsiteX57" fmla="*/ 1850232 w 1955007"/>
                <a:gd name="connsiteY57" fmla="*/ 514350 h 564357"/>
                <a:gd name="connsiteX58" fmla="*/ 1885950 w 1955007"/>
                <a:gd name="connsiteY58" fmla="*/ 459581 h 564357"/>
                <a:gd name="connsiteX59" fmla="*/ 1914525 w 1955007"/>
                <a:gd name="connsiteY59" fmla="*/ 414337 h 564357"/>
                <a:gd name="connsiteX60" fmla="*/ 1945482 w 1955007"/>
                <a:gd name="connsiteY60" fmla="*/ 326231 h 564357"/>
                <a:gd name="connsiteX61" fmla="*/ 1952625 w 1955007"/>
                <a:gd name="connsiteY61" fmla="*/ 235744 h 564357"/>
                <a:gd name="connsiteX62" fmla="*/ 1955007 w 1955007"/>
                <a:gd name="connsiteY62" fmla="*/ 161925 h 564357"/>
                <a:gd name="connsiteX63" fmla="*/ 1952625 w 1955007"/>
                <a:gd name="connsiteY63" fmla="*/ 100012 h 564357"/>
                <a:gd name="connsiteX0" fmla="*/ 1952625 w 1955007"/>
                <a:gd name="connsiteY0" fmla="*/ 100012 h 564357"/>
                <a:gd name="connsiteX1" fmla="*/ 1888332 w 1955007"/>
                <a:gd name="connsiteY1" fmla="*/ 97631 h 564357"/>
                <a:gd name="connsiteX2" fmla="*/ 1793082 w 1955007"/>
                <a:gd name="connsiteY2" fmla="*/ 85725 h 564357"/>
                <a:gd name="connsiteX3" fmla="*/ 1697832 w 1955007"/>
                <a:gd name="connsiteY3" fmla="*/ 73819 h 564357"/>
                <a:gd name="connsiteX4" fmla="*/ 1621632 w 1955007"/>
                <a:gd name="connsiteY4" fmla="*/ 61912 h 564357"/>
                <a:gd name="connsiteX5" fmla="*/ 1493044 w 1955007"/>
                <a:gd name="connsiteY5" fmla="*/ 54769 h 564357"/>
                <a:gd name="connsiteX6" fmla="*/ 1395413 w 1955007"/>
                <a:gd name="connsiteY6" fmla="*/ 50006 h 564357"/>
                <a:gd name="connsiteX7" fmla="*/ 1321594 w 1955007"/>
                <a:gd name="connsiteY7" fmla="*/ 40481 h 564357"/>
                <a:gd name="connsiteX8" fmla="*/ 1226344 w 1955007"/>
                <a:gd name="connsiteY8" fmla="*/ 35719 h 564357"/>
                <a:gd name="connsiteX9" fmla="*/ 1102519 w 1955007"/>
                <a:gd name="connsiteY9" fmla="*/ 33337 h 564357"/>
                <a:gd name="connsiteX10" fmla="*/ 1000125 w 1955007"/>
                <a:gd name="connsiteY10" fmla="*/ 33337 h 564357"/>
                <a:gd name="connsiteX11" fmla="*/ 916782 w 1955007"/>
                <a:gd name="connsiteY11" fmla="*/ 28575 h 564357"/>
                <a:gd name="connsiteX12" fmla="*/ 764382 w 1955007"/>
                <a:gd name="connsiteY12" fmla="*/ 23812 h 564357"/>
                <a:gd name="connsiteX13" fmla="*/ 652463 w 1955007"/>
                <a:gd name="connsiteY13" fmla="*/ 19050 h 564357"/>
                <a:gd name="connsiteX14" fmla="*/ 538163 w 1955007"/>
                <a:gd name="connsiteY14" fmla="*/ 14287 h 564357"/>
                <a:gd name="connsiteX15" fmla="*/ 373857 w 1955007"/>
                <a:gd name="connsiteY15" fmla="*/ 11906 h 564357"/>
                <a:gd name="connsiteX16" fmla="*/ 216694 w 1955007"/>
                <a:gd name="connsiteY16" fmla="*/ 7144 h 564357"/>
                <a:gd name="connsiteX17" fmla="*/ 130969 w 1955007"/>
                <a:gd name="connsiteY17" fmla="*/ 0 h 564357"/>
                <a:gd name="connsiteX18" fmla="*/ 0 w 1955007"/>
                <a:gd name="connsiteY18" fmla="*/ 0 h 564357"/>
                <a:gd name="connsiteX19" fmla="*/ 85725 w 1955007"/>
                <a:gd name="connsiteY19" fmla="*/ 21431 h 564357"/>
                <a:gd name="connsiteX20" fmla="*/ 197644 w 1955007"/>
                <a:gd name="connsiteY20" fmla="*/ 42862 h 564357"/>
                <a:gd name="connsiteX21" fmla="*/ 361950 w 1955007"/>
                <a:gd name="connsiteY21" fmla="*/ 76200 h 564357"/>
                <a:gd name="connsiteX22" fmla="*/ 502444 w 1955007"/>
                <a:gd name="connsiteY22" fmla="*/ 100012 h 564357"/>
                <a:gd name="connsiteX23" fmla="*/ 621507 w 1955007"/>
                <a:gd name="connsiteY23" fmla="*/ 126206 h 564357"/>
                <a:gd name="connsiteX24" fmla="*/ 731044 w 1955007"/>
                <a:gd name="connsiteY24" fmla="*/ 164306 h 564357"/>
                <a:gd name="connsiteX25" fmla="*/ 804863 w 1955007"/>
                <a:gd name="connsiteY25" fmla="*/ 190500 h 564357"/>
                <a:gd name="connsiteX26" fmla="*/ 833438 w 1955007"/>
                <a:gd name="connsiteY26" fmla="*/ 219075 h 564357"/>
                <a:gd name="connsiteX27" fmla="*/ 862013 w 1955007"/>
                <a:gd name="connsiteY27" fmla="*/ 257175 h 564357"/>
                <a:gd name="connsiteX28" fmla="*/ 928688 w 1955007"/>
                <a:gd name="connsiteY28" fmla="*/ 250031 h 564357"/>
                <a:gd name="connsiteX29" fmla="*/ 954882 w 1955007"/>
                <a:gd name="connsiteY29" fmla="*/ 283369 h 564357"/>
                <a:gd name="connsiteX30" fmla="*/ 1054894 w 1955007"/>
                <a:gd name="connsiteY30" fmla="*/ 285750 h 564357"/>
                <a:gd name="connsiteX31" fmla="*/ 1088232 w 1955007"/>
                <a:gd name="connsiteY31" fmla="*/ 309562 h 564357"/>
                <a:gd name="connsiteX32" fmla="*/ 1152525 w 1955007"/>
                <a:gd name="connsiteY32" fmla="*/ 295275 h 564357"/>
                <a:gd name="connsiteX33" fmla="*/ 1195388 w 1955007"/>
                <a:gd name="connsiteY33" fmla="*/ 292894 h 564357"/>
                <a:gd name="connsiteX34" fmla="*/ 1238250 w 1955007"/>
                <a:gd name="connsiteY34" fmla="*/ 321469 h 564357"/>
                <a:gd name="connsiteX35" fmla="*/ 1295400 w 1955007"/>
                <a:gd name="connsiteY35" fmla="*/ 369094 h 564357"/>
                <a:gd name="connsiteX36" fmla="*/ 1297782 w 1955007"/>
                <a:gd name="connsiteY36" fmla="*/ 497681 h 564357"/>
                <a:gd name="connsiteX37" fmla="*/ 1381125 w 1955007"/>
                <a:gd name="connsiteY37" fmla="*/ 492919 h 564357"/>
                <a:gd name="connsiteX38" fmla="*/ 1373981 w 1955007"/>
                <a:gd name="connsiteY38" fmla="*/ 564357 h 564357"/>
                <a:gd name="connsiteX39" fmla="*/ 1419225 w 1955007"/>
                <a:gd name="connsiteY39" fmla="*/ 545306 h 564357"/>
                <a:gd name="connsiteX40" fmla="*/ 1462088 w 1955007"/>
                <a:gd name="connsiteY40" fmla="*/ 523875 h 564357"/>
                <a:gd name="connsiteX41" fmla="*/ 1497807 w 1955007"/>
                <a:gd name="connsiteY41" fmla="*/ 469106 h 564357"/>
                <a:gd name="connsiteX42" fmla="*/ 1531144 w 1955007"/>
                <a:gd name="connsiteY42" fmla="*/ 419100 h 564357"/>
                <a:gd name="connsiteX43" fmla="*/ 1571625 w 1955007"/>
                <a:gd name="connsiteY43" fmla="*/ 378618 h 564357"/>
                <a:gd name="connsiteX44" fmla="*/ 1593057 w 1955007"/>
                <a:gd name="connsiteY44" fmla="*/ 435769 h 564357"/>
                <a:gd name="connsiteX45" fmla="*/ 1600200 w 1955007"/>
                <a:gd name="connsiteY45" fmla="*/ 466725 h 564357"/>
                <a:gd name="connsiteX46" fmla="*/ 1631157 w 1955007"/>
                <a:gd name="connsiteY46" fmla="*/ 471487 h 564357"/>
                <a:gd name="connsiteX47" fmla="*/ 1650207 w 1955007"/>
                <a:gd name="connsiteY47" fmla="*/ 469106 h 564357"/>
                <a:gd name="connsiteX48" fmla="*/ 1669257 w 1955007"/>
                <a:gd name="connsiteY48" fmla="*/ 457200 h 564357"/>
                <a:gd name="connsiteX49" fmla="*/ 1674019 w 1955007"/>
                <a:gd name="connsiteY49" fmla="*/ 481012 h 564357"/>
                <a:gd name="connsiteX50" fmla="*/ 1695450 w 1955007"/>
                <a:gd name="connsiteY50" fmla="*/ 435769 h 564357"/>
                <a:gd name="connsiteX51" fmla="*/ 1719263 w 1955007"/>
                <a:gd name="connsiteY51" fmla="*/ 390525 h 564357"/>
                <a:gd name="connsiteX52" fmla="*/ 1745457 w 1955007"/>
                <a:gd name="connsiteY52" fmla="*/ 352425 h 564357"/>
                <a:gd name="connsiteX53" fmla="*/ 1769269 w 1955007"/>
                <a:gd name="connsiteY53" fmla="*/ 419100 h 564357"/>
                <a:gd name="connsiteX54" fmla="*/ 1783557 w 1955007"/>
                <a:gd name="connsiteY54" fmla="*/ 483394 h 564357"/>
                <a:gd name="connsiteX55" fmla="*/ 1807369 w 1955007"/>
                <a:gd name="connsiteY55" fmla="*/ 535781 h 564357"/>
                <a:gd name="connsiteX56" fmla="*/ 1819275 w 1955007"/>
                <a:gd name="connsiteY56" fmla="*/ 559594 h 564357"/>
                <a:gd name="connsiteX57" fmla="*/ 1850232 w 1955007"/>
                <a:gd name="connsiteY57" fmla="*/ 514350 h 564357"/>
                <a:gd name="connsiteX58" fmla="*/ 1885950 w 1955007"/>
                <a:gd name="connsiteY58" fmla="*/ 459581 h 564357"/>
                <a:gd name="connsiteX59" fmla="*/ 1914525 w 1955007"/>
                <a:gd name="connsiteY59" fmla="*/ 414337 h 564357"/>
                <a:gd name="connsiteX60" fmla="*/ 1945482 w 1955007"/>
                <a:gd name="connsiteY60" fmla="*/ 326231 h 564357"/>
                <a:gd name="connsiteX61" fmla="*/ 1952625 w 1955007"/>
                <a:gd name="connsiteY61" fmla="*/ 235744 h 564357"/>
                <a:gd name="connsiteX62" fmla="*/ 1955007 w 1955007"/>
                <a:gd name="connsiteY62" fmla="*/ 161925 h 564357"/>
                <a:gd name="connsiteX63" fmla="*/ 1952625 w 1955007"/>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40606 w 1940719"/>
                <a:gd name="connsiteY30" fmla="*/ 285750 h 564357"/>
                <a:gd name="connsiteX31" fmla="*/ 1073944 w 1940719"/>
                <a:gd name="connsiteY31" fmla="*/ 309562 h 564357"/>
                <a:gd name="connsiteX32" fmla="*/ 1138237 w 1940719"/>
                <a:gd name="connsiteY32" fmla="*/ 295275 h 564357"/>
                <a:gd name="connsiteX33" fmla="*/ 1181100 w 1940719"/>
                <a:gd name="connsiteY33" fmla="*/ 292894 h 564357"/>
                <a:gd name="connsiteX34" fmla="*/ 1223962 w 1940719"/>
                <a:gd name="connsiteY34" fmla="*/ 321469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3519 w 1940719"/>
                <a:gd name="connsiteY41" fmla="*/ 469106 h 564357"/>
                <a:gd name="connsiteX42" fmla="*/ 1516856 w 1940719"/>
                <a:gd name="connsiteY42" fmla="*/ 419100 h 564357"/>
                <a:gd name="connsiteX43" fmla="*/ 1557337 w 1940719"/>
                <a:gd name="connsiteY43" fmla="*/ 378618 h 564357"/>
                <a:gd name="connsiteX44" fmla="*/ 1578769 w 1940719"/>
                <a:gd name="connsiteY44" fmla="*/ 435769 h 564357"/>
                <a:gd name="connsiteX45" fmla="*/ 1585912 w 1940719"/>
                <a:gd name="connsiteY45" fmla="*/ 466725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93081 w 1940719"/>
                <a:gd name="connsiteY55" fmla="*/ 53578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38237 w 1940719"/>
                <a:gd name="connsiteY32" fmla="*/ 295275 h 564357"/>
                <a:gd name="connsiteX33" fmla="*/ 1181100 w 1940719"/>
                <a:gd name="connsiteY33" fmla="*/ 292894 h 564357"/>
                <a:gd name="connsiteX34" fmla="*/ 1223962 w 1940719"/>
                <a:gd name="connsiteY34" fmla="*/ 321469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3519 w 1940719"/>
                <a:gd name="connsiteY41" fmla="*/ 469106 h 564357"/>
                <a:gd name="connsiteX42" fmla="*/ 1516856 w 1940719"/>
                <a:gd name="connsiteY42" fmla="*/ 419100 h 564357"/>
                <a:gd name="connsiteX43" fmla="*/ 1557337 w 1940719"/>
                <a:gd name="connsiteY43" fmla="*/ 378618 h 564357"/>
                <a:gd name="connsiteX44" fmla="*/ 1578769 w 1940719"/>
                <a:gd name="connsiteY44" fmla="*/ 435769 h 564357"/>
                <a:gd name="connsiteX45" fmla="*/ 1585912 w 1940719"/>
                <a:gd name="connsiteY45" fmla="*/ 466725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93081 w 1940719"/>
                <a:gd name="connsiteY55" fmla="*/ 53578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26331 w 1940719"/>
                <a:gd name="connsiteY32" fmla="*/ 300038 h 564357"/>
                <a:gd name="connsiteX33" fmla="*/ 1181100 w 1940719"/>
                <a:gd name="connsiteY33" fmla="*/ 292894 h 564357"/>
                <a:gd name="connsiteX34" fmla="*/ 1223962 w 1940719"/>
                <a:gd name="connsiteY34" fmla="*/ 321469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3519 w 1940719"/>
                <a:gd name="connsiteY41" fmla="*/ 469106 h 564357"/>
                <a:gd name="connsiteX42" fmla="*/ 1516856 w 1940719"/>
                <a:gd name="connsiteY42" fmla="*/ 419100 h 564357"/>
                <a:gd name="connsiteX43" fmla="*/ 1557337 w 1940719"/>
                <a:gd name="connsiteY43" fmla="*/ 378618 h 564357"/>
                <a:gd name="connsiteX44" fmla="*/ 1578769 w 1940719"/>
                <a:gd name="connsiteY44" fmla="*/ 435769 h 564357"/>
                <a:gd name="connsiteX45" fmla="*/ 1585912 w 1940719"/>
                <a:gd name="connsiteY45" fmla="*/ 466725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93081 w 1940719"/>
                <a:gd name="connsiteY55" fmla="*/ 53578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26331 w 1940719"/>
                <a:gd name="connsiteY32" fmla="*/ 300038 h 564357"/>
                <a:gd name="connsiteX33" fmla="*/ 1181100 w 1940719"/>
                <a:gd name="connsiteY33" fmla="*/ 300038 h 564357"/>
                <a:gd name="connsiteX34" fmla="*/ 1223962 w 1940719"/>
                <a:gd name="connsiteY34" fmla="*/ 321469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3519 w 1940719"/>
                <a:gd name="connsiteY41" fmla="*/ 469106 h 564357"/>
                <a:gd name="connsiteX42" fmla="*/ 1516856 w 1940719"/>
                <a:gd name="connsiteY42" fmla="*/ 419100 h 564357"/>
                <a:gd name="connsiteX43" fmla="*/ 1557337 w 1940719"/>
                <a:gd name="connsiteY43" fmla="*/ 378618 h 564357"/>
                <a:gd name="connsiteX44" fmla="*/ 1578769 w 1940719"/>
                <a:gd name="connsiteY44" fmla="*/ 435769 h 564357"/>
                <a:gd name="connsiteX45" fmla="*/ 1585912 w 1940719"/>
                <a:gd name="connsiteY45" fmla="*/ 466725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93081 w 1940719"/>
                <a:gd name="connsiteY55" fmla="*/ 53578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26331 w 1940719"/>
                <a:gd name="connsiteY32" fmla="*/ 300038 h 564357"/>
                <a:gd name="connsiteX33" fmla="*/ 1181100 w 1940719"/>
                <a:gd name="connsiteY33" fmla="*/ 300038 h 564357"/>
                <a:gd name="connsiteX34" fmla="*/ 1223962 w 1940719"/>
                <a:gd name="connsiteY34" fmla="*/ 330994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3519 w 1940719"/>
                <a:gd name="connsiteY41" fmla="*/ 469106 h 564357"/>
                <a:gd name="connsiteX42" fmla="*/ 1516856 w 1940719"/>
                <a:gd name="connsiteY42" fmla="*/ 419100 h 564357"/>
                <a:gd name="connsiteX43" fmla="*/ 1557337 w 1940719"/>
                <a:gd name="connsiteY43" fmla="*/ 378618 h 564357"/>
                <a:gd name="connsiteX44" fmla="*/ 1578769 w 1940719"/>
                <a:gd name="connsiteY44" fmla="*/ 435769 h 564357"/>
                <a:gd name="connsiteX45" fmla="*/ 1585912 w 1940719"/>
                <a:gd name="connsiteY45" fmla="*/ 466725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93081 w 1940719"/>
                <a:gd name="connsiteY55" fmla="*/ 53578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26331 w 1940719"/>
                <a:gd name="connsiteY32" fmla="*/ 300038 h 564357"/>
                <a:gd name="connsiteX33" fmla="*/ 1181100 w 1940719"/>
                <a:gd name="connsiteY33" fmla="*/ 300038 h 564357"/>
                <a:gd name="connsiteX34" fmla="*/ 1223962 w 1940719"/>
                <a:gd name="connsiteY34" fmla="*/ 330994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8282 w 1940719"/>
                <a:gd name="connsiteY41" fmla="*/ 481012 h 564357"/>
                <a:gd name="connsiteX42" fmla="*/ 1516856 w 1940719"/>
                <a:gd name="connsiteY42" fmla="*/ 419100 h 564357"/>
                <a:gd name="connsiteX43" fmla="*/ 1557337 w 1940719"/>
                <a:gd name="connsiteY43" fmla="*/ 378618 h 564357"/>
                <a:gd name="connsiteX44" fmla="*/ 1578769 w 1940719"/>
                <a:gd name="connsiteY44" fmla="*/ 435769 h 564357"/>
                <a:gd name="connsiteX45" fmla="*/ 1585912 w 1940719"/>
                <a:gd name="connsiteY45" fmla="*/ 466725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93081 w 1940719"/>
                <a:gd name="connsiteY55" fmla="*/ 53578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26331 w 1940719"/>
                <a:gd name="connsiteY32" fmla="*/ 300038 h 564357"/>
                <a:gd name="connsiteX33" fmla="*/ 1181100 w 1940719"/>
                <a:gd name="connsiteY33" fmla="*/ 300038 h 564357"/>
                <a:gd name="connsiteX34" fmla="*/ 1223962 w 1940719"/>
                <a:gd name="connsiteY34" fmla="*/ 330994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8282 w 1940719"/>
                <a:gd name="connsiteY41" fmla="*/ 481012 h 564357"/>
                <a:gd name="connsiteX42" fmla="*/ 1516856 w 1940719"/>
                <a:gd name="connsiteY42" fmla="*/ 426243 h 564357"/>
                <a:gd name="connsiteX43" fmla="*/ 1557337 w 1940719"/>
                <a:gd name="connsiteY43" fmla="*/ 378618 h 564357"/>
                <a:gd name="connsiteX44" fmla="*/ 1578769 w 1940719"/>
                <a:gd name="connsiteY44" fmla="*/ 435769 h 564357"/>
                <a:gd name="connsiteX45" fmla="*/ 1585912 w 1940719"/>
                <a:gd name="connsiteY45" fmla="*/ 466725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93081 w 1940719"/>
                <a:gd name="connsiteY55" fmla="*/ 53578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26331 w 1940719"/>
                <a:gd name="connsiteY32" fmla="*/ 300038 h 564357"/>
                <a:gd name="connsiteX33" fmla="*/ 1181100 w 1940719"/>
                <a:gd name="connsiteY33" fmla="*/ 300038 h 564357"/>
                <a:gd name="connsiteX34" fmla="*/ 1223962 w 1940719"/>
                <a:gd name="connsiteY34" fmla="*/ 330994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8282 w 1940719"/>
                <a:gd name="connsiteY41" fmla="*/ 481012 h 564357"/>
                <a:gd name="connsiteX42" fmla="*/ 1516856 w 1940719"/>
                <a:gd name="connsiteY42" fmla="*/ 426243 h 564357"/>
                <a:gd name="connsiteX43" fmla="*/ 1557337 w 1940719"/>
                <a:gd name="connsiteY43" fmla="*/ 378618 h 564357"/>
                <a:gd name="connsiteX44" fmla="*/ 1578769 w 1940719"/>
                <a:gd name="connsiteY44" fmla="*/ 435769 h 564357"/>
                <a:gd name="connsiteX45" fmla="*/ 1595437 w 1940719"/>
                <a:gd name="connsiteY45" fmla="*/ 488156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93081 w 1940719"/>
                <a:gd name="connsiteY55" fmla="*/ 53578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26331 w 1940719"/>
                <a:gd name="connsiteY32" fmla="*/ 300038 h 564357"/>
                <a:gd name="connsiteX33" fmla="*/ 1181100 w 1940719"/>
                <a:gd name="connsiteY33" fmla="*/ 300038 h 564357"/>
                <a:gd name="connsiteX34" fmla="*/ 1223962 w 1940719"/>
                <a:gd name="connsiteY34" fmla="*/ 330994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8282 w 1940719"/>
                <a:gd name="connsiteY41" fmla="*/ 481012 h 564357"/>
                <a:gd name="connsiteX42" fmla="*/ 1516856 w 1940719"/>
                <a:gd name="connsiteY42" fmla="*/ 426243 h 564357"/>
                <a:gd name="connsiteX43" fmla="*/ 1562100 w 1940719"/>
                <a:gd name="connsiteY43" fmla="*/ 385762 h 564357"/>
                <a:gd name="connsiteX44" fmla="*/ 1578769 w 1940719"/>
                <a:gd name="connsiteY44" fmla="*/ 435769 h 564357"/>
                <a:gd name="connsiteX45" fmla="*/ 1595437 w 1940719"/>
                <a:gd name="connsiteY45" fmla="*/ 488156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93081 w 1940719"/>
                <a:gd name="connsiteY55" fmla="*/ 53578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26331 w 1940719"/>
                <a:gd name="connsiteY32" fmla="*/ 300038 h 564357"/>
                <a:gd name="connsiteX33" fmla="*/ 1181100 w 1940719"/>
                <a:gd name="connsiteY33" fmla="*/ 300038 h 564357"/>
                <a:gd name="connsiteX34" fmla="*/ 1223962 w 1940719"/>
                <a:gd name="connsiteY34" fmla="*/ 330994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8282 w 1940719"/>
                <a:gd name="connsiteY41" fmla="*/ 481012 h 564357"/>
                <a:gd name="connsiteX42" fmla="*/ 1516856 w 1940719"/>
                <a:gd name="connsiteY42" fmla="*/ 426243 h 564357"/>
                <a:gd name="connsiteX43" fmla="*/ 1562100 w 1940719"/>
                <a:gd name="connsiteY43" fmla="*/ 385762 h 564357"/>
                <a:gd name="connsiteX44" fmla="*/ 1578769 w 1940719"/>
                <a:gd name="connsiteY44" fmla="*/ 435769 h 564357"/>
                <a:gd name="connsiteX45" fmla="*/ 1595437 w 1940719"/>
                <a:gd name="connsiteY45" fmla="*/ 488156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54981 w 1940719"/>
                <a:gd name="connsiteY53" fmla="*/ 419100 h 564357"/>
                <a:gd name="connsiteX54" fmla="*/ 1769269 w 1940719"/>
                <a:gd name="connsiteY54" fmla="*/ 483394 h 564357"/>
                <a:gd name="connsiteX55" fmla="*/ 1778793 w 1940719"/>
                <a:gd name="connsiteY55" fmla="*/ 51673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 name="connsiteX0" fmla="*/ 1938337 w 1940719"/>
                <a:gd name="connsiteY0" fmla="*/ 100012 h 564357"/>
                <a:gd name="connsiteX1" fmla="*/ 1874044 w 1940719"/>
                <a:gd name="connsiteY1" fmla="*/ 97631 h 564357"/>
                <a:gd name="connsiteX2" fmla="*/ 1778794 w 1940719"/>
                <a:gd name="connsiteY2" fmla="*/ 85725 h 564357"/>
                <a:gd name="connsiteX3" fmla="*/ 1683544 w 1940719"/>
                <a:gd name="connsiteY3" fmla="*/ 73819 h 564357"/>
                <a:gd name="connsiteX4" fmla="*/ 1607344 w 1940719"/>
                <a:gd name="connsiteY4" fmla="*/ 61912 h 564357"/>
                <a:gd name="connsiteX5" fmla="*/ 1478756 w 1940719"/>
                <a:gd name="connsiteY5" fmla="*/ 54769 h 564357"/>
                <a:gd name="connsiteX6" fmla="*/ 1381125 w 1940719"/>
                <a:gd name="connsiteY6" fmla="*/ 50006 h 564357"/>
                <a:gd name="connsiteX7" fmla="*/ 1307306 w 1940719"/>
                <a:gd name="connsiteY7" fmla="*/ 40481 h 564357"/>
                <a:gd name="connsiteX8" fmla="*/ 1212056 w 1940719"/>
                <a:gd name="connsiteY8" fmla="*/ 35719 h 564357"/>
                <a:gd name="connsiteX9" fmla="*/ 1088231 w 1940719"/>
                <a:gd name="connsiteY9" fmla="*/ 33337 h 564357"/>
                <a:gd name="connsiteX10" fmla="*/ 985837 w 1940719"/>
                <a:gd name="connsiteY10" fmla="*/ 33337 h 564357"/>
                <a:gd name="connsiteX11" fmla="*/ 902494 w 1940719"/>
                <a:gd name="connsiteY11" fmla="*/ 28575 h 564357"/>
                <a:gd name="connsiteX12" fmla="*/ 750094 w 1940719"/>
                <a:gd name="connsiteY12" fmla="*/ 23812 h 564357"/>
                <a:gd name="connsiteX13" fmla="*/ 638175 w 1940719"/>
                <a:gd name="connsiteY13" fmla="*/ 19050 h 564357"/>
                <a:gd name="connsiteX14" fmla="*/ 523875 w 1940719"/>
                <a:gd name="connsiteY14" fmla="*/ 14287 h 564357"/>
                <a:gd name="connsiteX15" fmla="*/ 359569 w 1940719"/>
                <a:gd name="connsiteY15" fmla="*/ 11906 h 564357"/>
                <a:gd name="connsiteX16" fmla="*/ 202406 w 1940719"/>
                <a:gd name="connsiteY16" fmla="*/ 7144 h 564357"/>
                <a:gd name="connsiteX17" fmla="*/ 116681 w 1940719"/>
                <a:gd name="connsiteY17" fmla="*/ 0 h 564357"/>
                <a:gd name="connsiteX18" fmla="*/ 0 w 1940719"/>
                <a:gd name="connsiteY18" fmla="*/ 7144 h 564357"/>
                <a:gd name="connsiteX19" fmla="*/ 71437 w 1940719"/>
                <a:gd name="connsiteY19" fmla="*/ 21431 h 564357"/>
                <a:gd name="connsiteX20" fmla="*/ 183356 w 1940719"/>
                <a:gd name="connsiteY20" fmla="*/ 42862 h 564357"/>
                <a:gd name="connsiteX21" fmla="*/ 347662 w 1940719"/>
                <a:gd name="connsiteY21" fmla="*/ 76200 h 564357"/>
                <a:gd name="connsiteX22" fmla="*/ 488156 w 1940719"/>
                <a:gd name="connsiteY22" fmla="*/ 100012 h 564357"/>
                <a:gd name="connsiteX23" fmla="*/ 607219 w 1940719"/>
                <a:gd name="connsiteY23" fmla="*/ 126206 h 564357"/>
                <a:gd name="connsiteX24" fmla="*/ 716756 w 1940719"/>
                <a:gd name="connsiteY24" fmla="*/ 164306 h 564357"/>
                <a:gd name="connsiteX25" fmla="*/ 790575 w 1940719"/>
                <a:gd name="connsiteY25" fmla="*/ 190500 h 564357"/>
                <a:gd name="connsiteX26" fmla="*/ 819150 w 1940719"/>
                <a:gd name="connsiteY26" fmla="*/ 219075 h 564357"/>
                <a:gd name="connsiteX27" fmla="*/ 847725 w 1940719"/>
                <a:gd name="connsiteY27" fmla="*/ 257175 h 564357"/>
                <a:gd name="connsiteX28" fmla="*/ 914400 w 1940719"/>
                <a:gd name="connsiteY28" fmla="*/ 250031 h 564357"/>
                <a:gd name="connsiteX29" fmla="*/ 940594 w 1940719"/>
                <a:gd name="connsiteY29" fmla="*/ 283369 h 564357"/>
                <a:gd name="connsiteX30" fmla="*/ 1026319 w 1940719"/>
                <a:gd name="connsiteY30" fmla="*/ 288131 h 564357"/>
                <a:gd name="connsiteX31" fmla="*/ 1073944 w 1940719"/>
                <a:gd name="connsiteY31" fmla="*/ 309562 h 564357"/>
                <a:gd name="connsiteX32" fmla="*/ 1126331 w 1940719"/>
                <a:gd name="connsiteY32" fmla="*/ 300038 h 564357"/>
                <a:gd name="connsiteX33" fmla="*/ 1181100 w 1940719"/>
                <a:gd name="connsiteY33" fmla="*/ 300038 h 564357"/>
                <a:gd name="connsiteX34" fmla="*/ 1223962 w 1940719"/>
                <a:gd name="connsiteY34" fmla="*/ 330994 h 564357"/>
                <a:gd name="connsiteX35" fmla="*/ 1281112 w 1940719"/>
                <a:gd name="connsiteY35" fmla="*/ 369094 h 564357"/>
                <a:gd name="connsiteX36" fmla="*/ 1283494 w 1940719"/>
                <a:gd name="connsiteY36" fmla="*/ 497681 h 564357"/>
                <a:gd name="connsiteX37" fmla="*/ 1366837 w 1940719"/>
                <a:gd name="connsiteY37" fmla="*/ 492919 h 564357"/>
                <a:gd name="connsiteX38" fmla="*/ 1359693 w 1940719"/>
                <a:gd name="connsiteY38" fmla="*/ 564357 h 564357"/>
                <a:gd name="connsiteX39" fmla="*/ 1404937 w 1940719"/>
                <a:gd name="connsiteY39" fmla="*/ 545306 h 564357"/>
                <a:gd name="connsiteX40" fmla="*/ 1447800 w 1940719"/>
                <a:gd name="connsiteY40" fmla="*/ 523875 h 564357"/>
                <a:gd name="connsiteX41" fmla="*/ 1488282 w 1940719"/>
                <a:gd name="connsiteY41" fmla="*/ 481012 h 564357"/>
                <a:gd name="connsiteX42" fmla="*/ 1516856 w 1940719"/>
                <a:gd name="connsiteY42" fmla="*/ 426243 h 564357"/>
                <a:gd name="connsiteX43" fmla="*/ 1562100 w 1940719"/>
                <a:gd name="connsiteY43" fmla="*/ 385762 h 564357"/>
                <a:gd name="connsiteX44" fmla="*/ 1578769 w 1940719"/>
                <a:gd name="connsiteY44" fmla="*/ 435769 h 564357"/>
                <a:gd name="connsiteX45" fmla="*/ 1595437 w 1940719"/>
                <a:gd name="connsiteY45" fmla="*/ 488156 h 564357"/>
                <a:gd name="connsiteX46" fmla="*/ 1616869 w 1940719"/>
                <a:gd name="connsiteY46" fmla="*/ 471487 h 564357"/>
                <a:gd name="connsiteX47" fmla="*/ 1635919 w 1940719"/>
                <a:gd name="connsiteY47" fmla="*/ 469106 h 564357"/>
                <a:gd name="connsiteX48" fmla="*/ 1654969 w 1940719"/>
                <a:gd name="connsiteY48" fmla="*/ 457200 h 564357"/>
                <a:gd name="connsiteX49" fmla="*/ 1659731 w 1940719"/>
                <a:gd name="connsiteY49" fmla="*/ 481012 h 564357"/>
                <a:gd name="connsiteX50" fmla="*/ 1681162 w 1940719"/>
                <a:gd name="connsiteY50" fmla="*/ 435769 h 564357"/>
                <a:gd name="connsiteX51" fmla="*/ 1704975 w 1940719"/>
                <a:gd name="connsiteY51" fmla="*/ 390525 h 564357"/>
                <a:gd name="connsiteX52" fmla="*/ 1731169 w 1940719"/>
                <a:gd name="connsiteY52" fmla="*/ 352425 h 564357"/>
                <a:gd name="connsiteX53" fmla="*/ 1747837 w 1940719"/>
                <a:gd name="connsiteY53" fmla="*/ 400050 h 564357"/>
                <a:gd name="connsiteX54" fmla="*/ 1769269 w 1940719"/>
                <a:gd name="connsiteY54" fmla="*/ 483394 h 564357"/>
                <a:gd name="connsiteX55" fmla="*/ 1778793 w 1940719"/>
                <a:gd name="connsiteY55" fmla="*/ 516731 h 564357"/>
                <a:gd name="connsiteX56" fmla="*/ 1804987 w 1940719"/>
                <a:gd name="connsiteY56" fmla="*/ 559594 h 564357"/>
                <a:gd name="connsiteX57" fmla="*/ 1835944 w 1940719"/>
                <a:gd name="connsiteY57" fmla="*/ 514350 h 564357"/>
                <a:gd name="connsiteX58" fmla="*/ 1871662 w 1940719"/>
                <a:gd name="connsiteY58" fmla="*/ 459581 h 564357"/>
                <a:gd name="connsiteX59" fmla="*/ 1900237 w 1940719"/>
                <a:gd name="connsiteY59" fmla="*/ 414337 h 564357"/>
                <a:gd name="connsiteX60" fmla="*/ 1931194 w 1940719"/>
                <a:gd name="connsiteY60" fmla="*/ 326231 h 564357"/>
                <a:gd name="connsiteX61" fmla="*/ 1938337 w 1940719"/>
                <a:gd name="connsiteY61" fmla="*/ 235744 h 564357"/>
                <a:gd name="connsiteX62" fmla="*/ 1940719 w 1940719"/>
                <a:gd name="connsiteY62" fmla="*/ 161925 h 564357"/>
                <a:gd name="connsiteX63" fmla="*/ 1938337 w 1940719"/>
                <a:gd name="connsiteY63" fmla="*/ 100012 h 56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40719" h="564357">
                  <a:moveTo>
                    <a:pt x="1938337" y="100012"/>
                  </a:moveTo>
                  <a:lnTo>
                    <a:pt x="1874044" y="97631"/>
                  </a:lnTo>
                  <a:lnTo>
                    <a:pt x="1778794" y="85725"/>
                  </a:lnTo>
                  <a:lnTo>
                    <a:pt x="1683544" y="73819"/>
                  </a:lnTo>
                  <a:lnTo>
                    <a:pt x="1607344" y="61912"/>
                  </a:lnTo>
                  <a:lnTo>
                    <a:pt x="1478756" y="54769"/>
                  </a:lnTo>
                  <a:lnTo>
                    <a:pt x="1381125" y="50006"/>
                  </a:lnTo>
                  <a:lnTo>
                    <a:pt x="1307306" y="40481"/>
                  </a:lnTo>
                  <a:lnTo>
                    <a:pt x="1212056" y="35719"/>
                  </a:lnTo>
                  <a:lnTo>
                    <a:pt x="1088231" y="33337"/>
                  </a:lnTo>
                  <a:lnTo>
                    <a:pt x="985837" y="33337"/>
                  </a:lnTo>
                  <a:lnTo>
                    <a:pt x="902494" y="28575"/>
                  </a:lnTo>
                  <a:lnTo>
                    <a:pt x="750094" y="23812"/>
                  </a:lnTo>
                  <a:lnTo>
                    <a:pt x="638175" y="19050"/>
                  </a:lnTo>
                  <a:lnTo>
                    <a:pt x="523875" y="14287"/>
                  </a:lnTo>
                  <a:lnTo>
                    <a:pt x="359569" y="11906"/>
                  </a:lnTo>
                  <a:lnTo>
                    <a:pt x="202406" y="7144"/>
                  </a:lnTo>
                  <a:lnTo>
                    <a:pt x="116681" y="0"/>
                  </a:lnTo>
                  <a:lnTo>
                    <a:pt x="0" y="7144"/>
                  </a:lnTo>
                  <a:lnTo>
                    <a:pt x="71437" y="21431"/>
                  </a:lnTo>
                  <a:lnTo>
                    <a:pt x="183356" y="42862"/>
                  </a:lnTo>
                  <a:lnTo>
                    <a:pt x="347662" y="76200"/>
                  </a:lnTo>
                  <a:lnTo>
                    <a:pt x="488156" y="100012"/>
                  </a:lnTo>
                  <a:lnTo>
                    <a:pt x="607219" y="126206"/>
                  </a:lnTo>
                  <a:lnTo>
                    <a:pt x="716756" y="164306"/>
                  </a:lnTo>
                  <a:lnTo>
                    <a:pt x="790575" y="190500"/>
                  </a:lnTo>
                  <a:lnTo>
                    <a:pt x="819150" y="219075"/>
                  </a:lnTo>
                  <a:lnTo>
                    <a:pt x="847725" y="257175"/>
                  </a:lnTo>
                  <a:lnTo>
                    <a:pt x="914400" y="250031"/>
                  </a:lnTo>
                  <a:lnTo>
                    <a:pt x="940594" y="283369"/>
                  </a:lnTo>
                  <a:lnTo>
                    <a:pt x="1026319" y="288131"/>
                  </a:lnTo>
                  <a:lnTo>
                    <a:pt x="1073944" y="309562"/>
                  </a:lnTo>
                  <a:lnTo>
                    <a:pt x="1126331" y="300038"/>
                  </a:lnTo>
                  <a:lnTo>
                    <a:pt x="1181100" y="300038"/>
                  </a:lnTo>
                  <a:lnTo>
                    <a:pt x="1223962" y="330994"/>
                  </a:lnTo>
                  <a:lnTo>
                    <a:pt x="1281112" y="369094"/>
                  </a:lnTo>
                  <a:lnTo>
                    <a:pt x="1283494" y="497681"/>
                  </a:lnTo>
                  <a:lnTo>
                    <a:pt x="1366837" y="492919"/>
                  </a:lnTo>
                  <a:lnTo>
                    <a:pt x="1359693" y="564357"/>
                  </a:lnTo>
                  <a:lnTo>
                    <a:pt x="1404937" y="545306"/>
                  </a:lnTo>
                  <a:lnTo>
                    <a:pt x="1447800" y="523875"/>
                  </a:lnTo>
                  <a:lnTo>
                    <a:pt x="1488282" y="481012"/>
                  </a:lnTo>
                  <a:lnTo>
                    <a:pt x="1516856" y="426243"/>
                  </a:lnTo>
                  <a:lnTo>
                    <a:pt x="1562100" y="385762"/>
                  </a:lnTo>
                  <a:lnTo>
                    <a:pt x="1578769" y="435769"/>
                  </a:lnTo>
                  <a:lnTo>
                    <a:pt x="1595437" y="488156"/>
                  </a:lnTo>
                  <a:lnTo>
                    <a:pt x="1616869" y="471487"/>
                  </a:lnTo>
                  <a:lnTo>
                    <a:pt x="1635919" y="469106"/>
                  </a:lnTo>
                  <a:lnTo>
                    <a:pt x="1654969" y="457200"/>
                  </a:lnTo>
                  <a:lnTo>
                    <a:pt x="1659731" y="481012"/>
                  </a:lnTo>
                  <a:lnTo>
                    <a:pt x="1681162" y="435769"/>
                  </a:lnTo>
                  <a:lnTo>
                    <a:pt x="1704975" y="390525"/>
                  </a:lnTo>
                  <a:lnTo>
                    <a:pt x="1731169" y="352425"/>
                  </a:lnTo>
                  <a:lnTo>
                    <a:pt x="1747837" y="400050"/>
                  </a:lnTo>
                  <a:lnTo>
                    <a:pt x="1769269" y="483394"/>
                  </a:lnTo>
                  <a:lnTo>
                    <a:pt x="1778793" y="516731"/>
                  </a:lnTo>
                  <a:lnTo>
                    <a:pt x="1804987" y="559594"/>
                  </a:lnTo>
                  <a:lnTo>
                    <a:pt x="1835944" y="514350"/>
                  </a:lnTo>
                  <a:lnTo>
                    <a:pt x="1871662" y="459581"/>
                  </a:lnTo>
                  <a:lnTo>
                    <a:pt x="1900237" y="414337"/>
                  </a:lnTo>
                  <a:lnTo>
                    <a:pt x="1931194" y="326231"/>
                  </a:lnTo>
                  <a:lnTo>
                    <a:pt x="1938337" y="235744"/>
                  </a:lnTo>
                  <a:lnTo>
                    <a:pt x="1940719" y="161925"/>
                  </a:lnTo>
                  <a:lnTo>
                    <a:pt x="1938337" y="100012"/>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a:off x="3736181" y="2047875"/>
              <a:ext cx="400050" cy="550069"/>
            </a:xfrm>
            <a:custGeom>
              <a:avLst/>
              <a:gdLst>
                <a:gd name="connsiteX0" fmla="*/ 352425 w 400050"/>
                <a:gd name="connsiteY0" fmla="*/ 57150 h 550069"/>
                <a:gd name="connsiteX1" fmla="*/ 304800 w 400050"/>
                <a:gd name="connsiteY1" fmla="*/ 85725 h 550069"/>
                <a:gd name="connsiteX2" fmla="*/ 276225 w 400050"/>
                <a:gd name="connsiteY2" fmla="*/ 104775 h 550069"/>
                <a:gd name="connsiteX3" fmla="*/ 221457 w 400050"/>
                <a:gd name="connsiteY3" fmla="*/ 109538 h 550069"/>
                <a:gd name="connsiteX4" fmla="*/ 176213 w 400050"/>
                <a:gd name="connsiteY4" fmla="*/ 111919 h 550069"/>
                <a:gd name="connsiteX5" fmla="*/ 128588 w 400050"/>
                <a:gd name="connsiteY5" fmla="*/ 90488 h 550069"/>
                <a:gd name="connsiteX6" fmla="*/ 90488 w 400050"/>
                <a:gd name="connsiteY6" fmla="*/ 69056 h 550069"/>
                <a:gd name="connsiteX7" fmla="*/ 52388 w 400050"/>
                <a:gd name="connsiteY7" fmla="*/ 40481 h 550069"/>
                <a:gd name="connsiteX8" fmla="*/ 21432 w 400050"/>
                <a:gd name="connsiteY8" fmla="*/ 14288 h 550069"/>
                <a:gd name="connsiteX9" fmla="*/ 14288 w 400050"/>
                <a:gd name="connsiteY9" fmla="*/ 0 h 550069"/>
                <a:gd name="connsiteX10" fmla="*/ 7144 w 400050"/>
                <a:gd name="connsiteY10" fmla="*/ 85725 h 550069"/>
                <a:gd name="connsiteX11" fmla="*/ 7144 w 400050"/>
                <a:gd name="connsiteY11" fmla="*/ 164306 h 550069"/>
                <a:gd name="connsiteX12" fmla="*/ 7144 w 400050"/>
                <a:gd name="connsiteY12" fmla="*/ 242888 h 550069"/>
                <a:gd name="connsiteX13" fmla="*/ 4763 w 400050"/>
                <a:gd name="connsiteY13" fmla="*/ 285750 h 550069"/>
                <a:gd name="connsiteX14" fmla="*/ 0 w 400050"/>
                <a:gd name="connsiteY14" fmla="*/ 304800 h 550069"/>
                <a:gd name="connsiteX15" fmla="*/ 45244 w 400050"/>
                <a:gd name="connsiteY15" fmla="*/ 309563 h 550069"/>
                <a:gd name="connsiteX16" fmla="*/ 88107 w 400050"/>
                <a:gd name="connsiteY16" fmla="*/ 321469 h 550069"/>
                <a:gd name="connsiteX17" fmla="*/ 116682 w 400050"/>
                <a:gd name="connsiteY17" fmla="*/ 338138 h 550069"/>
                <a:gd name="connsiteX18" fmla="*/ 119063 w 400050"/>
                <a:gd name="connsiteY18" fmla="*/ 388144 h 550069"/>
                <a:gd name="connsiteX19" fmla="*/ 135732 w 400050"/>
                <a:gd name="connsiteY19" fmla="*/ 445294 h 550069"/>
                <a:gd name="connsiteX20" fmla="*/ 142875 w 400050"/>
                <a:gd name="connsiteY20" fmla="*/ 497681 h 550069"/>
                <a:gd name="connsiteX21" fmla="*/ 142875 w 400050"/>
                <a:gd name="connsiteY21" fmla="*/ 497681 h 550069"/>
                <a:gd name="connsiteX22" fmla="*/ 192882 w 400050"/>
                <a:gd name="connsiteY22" fmla="*/ 504825 h 550069"/>
                <a:gd name="connsiteX23" fmla="*/ 204788 w 400050"/>
                <a:gd name="connsiteY23" fmla="*/ 550069 h 550069"/>
                <a:gd name="connsiteX24" fmla="*/ 219075 w 400050"/>
                <a:gd name="connsiteY24" fmla="*/ 542925 h 550069"/>
                <a:gd name="connsiteX25" fmla="*/ 238125 w 400050"/>
                <a:gd name="connsiteY25" fmla="*/ 526256 h 550069"/>
                <a:gd name="connsiteX26" fmla="*/ 254794 w 400050"/>
                <a:gd name="connsiteY26" fmla="*/ 502444 h 550069"/>
                <a:gd name="connsiteX27" fmla="*/ 278607 w 400050"/>
                <a:gd name="connsiteY27" fmla="*/ 535781 h 550069"/>
                <a:gd name="connsiteX28" fmla="*/ 295275 w 400050"/>
                <a:gd name="connsiteY28" fmla="*/ 502444 h 550069"/>
                <a:gd name="connsiteX29" fmla="*/ 309563 w 400050"/>
                <a:gd name="connsiteY29" fmla="*/ 461963 h 550069"/>
                <a:gd name="connsiteX30" fmla="*/ 326232 w 400050"/>
                <a:gd name="connsiteY30" fmla="*/ 428625 h 550069"/>
                <a:gd name="connsiteX31" fmla="*/ 345282 w 400050"/>
                <a:gd name="connsiteY31" fmla="*/ 409575 h 550069"/>
                <a:gd name="connsiteX32" fmla="*/ 369094 w 400050"/>
                <a:gd name="connsiteY32" fmla="*/ 392906 h 550069"/>
                <a:gd name="connsiteX33" fmla="*/ 400050 w 400050"/>
                <a:gd name="connsiteY33" fmla="*/ 381000 h 550069"/>
                <a:gd name="connsiteX34" fmla="*/ 388144 w 400050"/>
                <a:gd name="connsiteY34" fmla="*/ 326231 h 550069"/>
                <a:gd name="connsiteX35" fmla="*/ 378619 w 400050"/>
                <a:gd name="connsiteY35" fmla="*/ 273844 h 550069"/>
                <a:gd name="connsiteX36" fmla="*/ 371475 w 400050"/>
                <a:gd name="connsiteY36" fmla="*/ 207169 h 550069"/>
                <a:gd name="connsiteX37" fmla="*/ 364332 w 400050"/>
                <a:gd name="connsiteY37" fmla="*/ 147638 h 550069"/>
                <a:gd name="connsiteX38" fmla="*/ 352425 w 400050"/>
                <a:gd name="connsiteY38" fmla="*/ 57150 h 550069"/>
                <a:gd name="connsiteX0" fmla="*/ 352425 w 400050"/>
                <a:gd name="connsiteY0" fmla="*/ 57150 h 550069"/>
                <a:gd name="connsiteX1" fmla="*/ 304800 w 400050"/>
                <a:gd name="connsiteY1" fmla="*/ 85725 h 550069"/>
                <a:gd name="connsiteX2" fmla="*/ 276225 w 400050"/>
                <a:gd name="connsiteY2" fmla="*/ 104775 h 550069"/>
                <a:gd name="connsiteX3" fmla="*/ 221457 w 400050"/>
                <a:gd name="connsiteY3" fmla="*/ 109538 h 550069"/>
                <a:gd name="connsiteX4" fmla="*/ 176213 w 400050"/>
                <a:gd name="connsiteY4" fmla="*/ 111919 h 550069"/>
                <a:gd name="connsiteX5" fmla="*/ 128588 w 400050"/>
                <a:gd name="connsiteY5" fmla="*/ 90488 h 550069"/>
                <a:gd name="connsiteX6" fmla="*/ 90488 w 400050"/>
                <a:gd name="connsiteY6" fmla="*/ 69056 h 550069"/>
                <a:gd name="connsiteX7" fmla="*/ 52388 w 400050"/>
                <a:gd name="connsiteY7" fmla="*/ 40481 h 550069"/>
                <a:gd name="connsiteX8" fmla="*/ 21432 w 400050"/>
                <a:gd name="connsiteY8" fmla="*/ 14288 h 550069"/>
                <a:gd name="connsiteX9" fmla="*/ 14288 w 400050"/>
                <a:gd name="connsiteY9" fmla="*/ 0 h 550069"/>
                <a:gd name="connsiteX10" fmla="*/ 7144 w 400050"/>
                <a:gd name="connsiteY10" fmla="*/ 85725 h 550069"/>
                <a:gd name="connsiteX11" fmla="*/ 7144 w 400050"/>
                <a:gd name="connsiteY11" fmla="*/ 164306 h 550069"/>
                <a:gd name="connsiteX12" fmla="*/ 7144 w 400050"/>
                <a:gd name="connsiteY12" fmla="*/ 242888 h 550069"/>
                <a:gd name="connsiteX13" fmla="*/ 4763 w 400050"/>
                <a:gd name="connsiteY13" fmla="*/ 285750 h 550069"/>
                <a:gd name="connsiteX14" fmla="*/ 0 w 400050"/>
                <a:gd name="connsiteY14" fmla="*/ 304800 h 550069"/>
                <a:gd name="connsiteX15" fmla="*/ 45244 w 400050"/>
                <a:gd name="connsiteY15" fmla="*/ 309563 h 550069"/>
                <a:gd name="connsiteX16" fmla="*/ 73819 w 400050"/>
                <a:gd name="connsiteY16" fmla="*/ 323851 h 550069"/>
                <a:gd name="connsiteX17" fmla="*/ 116682 w 400050"/>
                <a:gd name="connsiteY17" fmla="*/ 338138 h 550069"/>
                <a:gd name="connsiteX18" fmla="*/ 119063 w 400050"/>
                <a:gd name="connsiteY18" fmla="*/ 388144 h 550069"/>
                <a:gd name="connsiteX19" fmla="*/ 135732 w 400050"/>
                <a:gd name="connsiteY19" fmla="*/ 445294 h 550069"/>
                <a:gd name="connsiteX20" fmla="*/ 142875 w 400050"/>
                <a:gd name="connsiteY20" fmla="*/ 497681 h 550069"/>
                <a:gd name="connsiteX21" fmla="*/ 142875 w 400050"/>
                <a:gd name="connsiteY21" fmla="*/ 497681 h 550069"/>
                <a:gd name="connsiteX22" fmla="*/ 192882 w 400050"/>
                <a:gd name="connsiteY22" fmla="*/ 504825 h 550069"/>
                <a:gd name="connsiteX23" fmla="*/ 204788 w 400050"/>
                <a:gd name="connsiteY23" fmla="*/ 550069 h 550069"/>
                <a:gd name="connsiteX24" fmla="*/ 219075 w 400050"/>
                <a:gd name="connsiteY24" fmla="*/ 542925 h 550069"/>
                <a:gd name="connsiteX25" fmla="*/ 238125 w 400050"/>
                <a:gd name="connsiteY25" fmla="*/ 526256 h 550069"/>
                <a:gd name="connsiteX26" fmla="*/ 254794 w 400050"/>
                <a:gd name="connsiteY26" fmla="*/ 502444 h 550069"/>
                <a:gd name="connsiteX27" fmla="*/ 278607 w 400050"/>
                <a:gd name="connsiteY27" fmla="*/ 535781 h 550069"/>
                <a:gd name="connsiteX28" fmla="*/ 295275 w 400050"/>
                <a:gd name="connsiteY28" fmla="*/ 502444 h 550069"/>
                <a:gd name="connsiteX29" fmla="*/ 309563 w 400050"/>
                <a:gd name="connsiteY29" fmla="*/ 461963 h 550069"/>
                <a:gd name="connsiteX30" fmla="*/ 326232 w 400050"/>
                <a:gd name="connsiteY30" fmla="*/ 428625 h 550069"/>
                <a:gd name="connsiteX31" fmla="*/ 345282 w 400050"/>
                <a:gd name="connsiteY31" fmla="*/ 409575 h 550069"/>
                <a:gd name="connsiteX32" fmla="*/ 369094 w 400050"/>
                <a:gd name="connsiteY32" fmla="*/ 392906 h 550069"/>
                <a:gd name="connsiteX33" fmla="*/ 400050 w 400050"/>
                <a:gd name="connsiteY33" fmla="*/ 381000 h 550069"/>
                <a:gd name="connsiteX34" fmla="*/ 388144 w 400050"/>
                <a:gd name="connsiteY34" fmla="*/ 326231 h 550069"/>
                <a:gd name="connsiteX35" fmla="*/ 378619 w 400050"/>
                <a:gd name="connsiteY35" fmla="*/ 273844 h 550069"/>
                <a:gd name="connsiteX36" fmla="*/ 371475 w 400050"/>
                <a:gd name="connsiteY36" fmla="*/ 207169 h 550069"/>
                <a:gd name="connsiteX37" fmla="*/ 364332 w 400050"/>
                <a:gd name="connsiteY37" fmla="*/ 147638 h 550069"/>
                <a:gd name="connsiteX38" fmla="*/ 352425 w 400050"/>
                <a:gd name="connsiteY38" fmla="*/ 57150 h 550069"/>
                <a:gd name="connsiteX0" fmla="*/ 352425 w 400050"/>
                <a:gd name="connsiteY0" fmla="*/ 57150 h 550069"/>
                <a:gd name="connsiteX1" fmla="*/ 304800 w 400050"/>
                <a:gd name="connsiteY1" fmla="*/ 85725 h 550069"/>
                <a:gd name="connsiteX2" fmla="*/ 276225 w 400050"/>
                <a:gd name="connsiteY2" fmla="*/ 104775 h 550069"/>
                <a:gd name="connsiteX3" fmla="*/ 221457 w 400050"/>
                <a:gd name="connsiteY3" fmla="*/ 109538 h 550069"/>
                <a:gd name="connsiteX4" fmla="*/ 176213 w 400050"/>
                <a:gd name="connsiteY4" fmla="*/ 111919 h 550069"/>
                <a:gd name="connsiteX5" fmla="*/ 128588 w 400050"/>
                <a:gd name="connsiteY5" fmla="*/ 90488 h 550069"/>
                <a:gd name="connsiteX6" fmla="*/ 90488 w 400050"/>
                <a:gd name="connsiteY6" fmla="*/ 69056 h 550069"/>
                <a:gd name="connsiteX7" fmla="*/ 52388 w 400050"/>
                <a:gd name="connsiteY7" fmla="*/ 40481 h 550069"/>
                <a:gd name="connsiteX8" fmla="*/ 21432 w 400050"/>
                <a:gd name="connsiteY8" fmla="*/ 14288 h 550069"/>
                <a:gd name="connsiteX9" fmla="*/ 14288 w 400050"/>
                <a:gd name="connsiteY9" fmla="*/ 0 h 550069"/>
                <a:gd name="connsiteX10" fmla="*/ 7144 w 400050"/>
                <a:gd name="connsiteY10" fmla="*/ 85725 h 550069"/>
                <a:gd name="connsiteX11" fmla="*/ 7144 w 400050"/>
                <a:gd name="connsiteY11" fmla="*/ 164306 h 550069"/>
                <a:gd name="connsiteX12" fmla="*/ 7144 w 400050"/>
                <a:gd name="connsiteY12" fmla="*/ 242888 h 550069"/>
                <a:gd name="connsiteX13" fmla="*/ 4763 w 400050"/>
                <a:gd name="connsiteY13" fmla="*/ 285750 h 550069"/>
                <a:gd name="connsiteX14" fmla="*/ 0 w 400050"/>
                <a:gd name="connsiteY14" fmla="*/ 304800 h 550069"/>
                <a:gd name="connsiteX15" fmla="*/ 45244 w 400050"/>
                <a:gd name="connsiteY15" fmla="*/ 309563 h 550069"/>
                <a:gd name="connsiteX16" fmla="*/ 73819 w 400050"/>
                <a:gd name="connsiteY16" fmla="*/ 323851 h 550069"/>
                <a:gd name="connsiteX17" fmla="*/ 109538 w 400050"/>
                <a:gd name="connsiteY17" fmla="*/ 347663 h 550069"/>
                <a:gd name="connsiteX18" fmla="*/ 119063 w 400050"/>
                <a:gd name="connsiteY18" fmla="*/ 388144 h 550069"/>
                <a:gd name="connsiteX19" fmla="*/ 135732 w 400050"/>
                <a:gd name="connsiteY19" fmla="*/ 445294 h 550069"/>
                <a:gd name="connsiteX20" fmla="*/ 142875 w 400050"/>
                <a:gd name="connsiteY20" fmla="*/ 497681 h 550069"/>
                <a:gd name="connsiteX21" fmla="*/ 142875 w 400050"/>
                <a:gd name="connsiteY21" fmla="*/ 497681 h 550069"/>
                <a:gd name="connsiteX22" fmla="*/ 192882 w 400050"/>
                <a:gd name="connsiteY22" fmla="*/ 504825 h 550069"/>
                <a:gd name="connsiteX23" fmla="*/ 204788 w 400050"/>
                <a:gd name="connsiteY23" fmla="*/ 550069 h 550069"/>
                <a:gd name="connsiteX24" fmla="*/ 219075 w 400050"/>
                <a:gd name="connsiteY24" fmla="*/ 542925 h 550069"/>
                <a:gd name="connsiteX25" fmla="*/ 238125 w 400050"/>
                <a:gd name="connsiteY25" fmla="*/ 526256 h 550069"/>
                <a:gd name="connsiteX26" fmla="*/ 254794 w 400050"/>
                <a:gd name="connsiteY26" fmla="*/ 502444 h 550069"/>
                <a:gd name="connsiteX27" fmla="*/ 278607 w 400050"/>
                <a:gd name="connsiteY27" fmla="*/ 535781 h 550069"/>
                <a:gd name="connsiteX28" fmla="*/ 295275 w 400050"/>
                <a:gd name="connsiteY28" fmla="*/ 502444 h 550069"/>
                <a:gd name="connsiteX29" fmla="*/ 309563 w 400050"/>
                <a:gd name="connsiteY29" fmla="*/ 461963 h 550069"/>
                <a:gd name="connsiteX30" fmla="*/ 326232 w 400050"/>
                <a:gd name="connsiteY30" fmla="*/ 428625 h 550069"/>
                <a:gd name="connsiteX31" fmla="*/ 345282 w 400050"/>
                <a:gd name="connsiteY31" fmla="*/ 409575 h 550069"/>
                <a:gd name="connsiteX32" fmla="*/ 369094 w 400050"/>
                <a:gd name="connsiteY32" fmla="*/ 392906 h 550069"/>
                <a:gd name="connsiteX33" fmla="*/ 400050 w 400050"/>
                <a:gd name="connsiteY33" fmla="*/ 381000 h 550069"/>
                <a:gd name="connsiteX34" fmla="*/ 388144 w 400050"/>
                <a:gd name="connsiteY34" fmla="*/ 326231 h 550069"/>
                <a:gd name="connsiteX35" fmla="*/ 378619 w 400050"/>
                <a:gd name="connsiteY35" fmla="*/ 273844 h 550069"/>
                <a:gd name="connsiteX36" fmla="*/ 371475 w 400050"/>
                <a:gd name="connsiteY36" fmla="*/ 207169 h 550069"/>
                <a:gd name="connsiteX37" fmla="*/ 364332 w 400050"/>
                <a:gd name="connsiteY37" fmla="*/ 147638 h 550069"/>
                <a:gd name="connsiteX38" fmla="*/ 352425 w 400050"/>
                <a:gd name="connsiteY38" fmla="*/ 57150 h 550069"/>
                <a:gd name="connsiteX0" fmla="*/ 352425 w 400050"/>
                <a:gd name="connsiteY0" fmla="*/ 57150 h 550069"/>
                <a:gd name="connsiteX1" fmla="*/ 304800 w 400050"/>
                <a:gd name="connsiteY1" fmla="*/ 85725 h 550069"/>
                <a:gd name="connsiteX2" fmla="*/ 276225 w 400050"/>
                <a:gd name="connsiteY2" fmla="*/ 104775 h 550069"/>
                <a:gd name="connsiteX3" fmla="*/ 221457 w 400050"/>
                <a:gd name="connsiteY3" fmla="*/ 109538 h 550069"/>
                <a:gd name="connsiteX4" fmla="*/ 176213 w 400050"/>
                <a:gd name="connsiteY4" fmla="*/ 111919 h 550069"/>
                <a:gd name="connsiteX5" fmla="*/ 128588 w 400050"/>
                <a:gd name="connsiteY5" fmla="*/ 90488 h 550069"/>
                <a:gd name="connsiteX6" fmla="*/ 90488 w 400050"/>
                <a:gd name="connsiteY6" fmla="*/ 69056 h 550069"/>
                <a:gd name="connsiteX7" fmla="*/ 52388 w 400050"/>
                <a:gd name="connsiteY7" fmla="*/ 40481 h 550069"/>
                <a:gd name="connsiteX8" fmla="*/ 21432 w 400050"/>
                <a:gd name="connsiteY8" fmla="*/ 14288 h 550069"/>
                <a:gd name="connsiteX9" fmla="*/ 14288 w 400050"/>
                <a:gd name="connsiteY9" fmla="*/ 0 h 550069"/>
                <a:gd name="connsiteX10" fmla="*/ 7144 w 400050"/>
                <a:gd name="connsiteY10" fmla="*/ 85725 h 550069"/>
                <a:gd name="connsiteX11" fmla="*/ 7144 w 400050"/>
                <a:gd name="connsiteY11" fmla="*/ 164306 h 550069"/>
                <a:gd name="connsiteX12" fmla="*/ 7144 w 400050"/>
                <a:gd name="connsiteY12" fmla="*/ 242888 h 550069"/>
                <a:gd name="connsiteX13" fmla="*/ 4763 w 400050"/>
                <a:gd name="connsiteY13" fmla="*/ 285750 h 550069"/>
                <a:gd name="connsiteX14" fmla="*/ 0 w 400050"/>
                <a:gd name="connsiteY14" fmla="*/ 304800 h 550069"/>
                <a:gd name="connsiteX15" fmla="*/ 45244 w 400050"/>
                <a:gd name="connsiteY15" fmla="*/ 309563 h 550069"/>
                <a:gd name="connsiteX16" fmla="*/ 73819 w 400050"/>
                <a:gd name="connsiteY16" fmla="*/ 323851 h 550069"/>
                <a:gd name="connsiteX17" fmla="*/ 109538 w 400050"/>
                <a:gd name="connsiteY17" fmla="*/ 347663 h 550069"/>
                <a:gd name="connsiteX18" fmla="*/ 119063 w 400050"/>
                <a:gd name="connsiteY18" fmla="*/ 388144 h 550069"/>
                <a:gd name="connsiteX19" fmla="*/ 135732 w 400050"/>
                <a:gd name="connsiteY19" fmla="*/ 445294 h 550069"/>
                <a:gd name="connsiteX20" fmla="*/ 142875 w 400050"/>
                <a:gd name="connsiteY20" fmla="*/ 497681 h 550069"/>
                <a:gd name="connsiteX21" fmla="*/ 150019 w 400050"/>
                <a:gd name="connsiteY21" fmla="*/ 511968 h 550069"/>
                <a:gd name="connsiteX22" fmla="*/ 192882 w 400050"/>
                <a:gd name="connsiteY22" fmla="*/ 504825 h 550069"/>
                <a:gd name="connsiteX23" fmla="*/ 204788 w 400050"/>
                <a:gd name="connsiteY23" fmla="*/ 550069 h 550069"/>
                <a:gd name="connsiteX24" fmla="*/ 219075 w 400050"/>
                <a:gd name="connsiteY24" fmla="*/ 542925 h 550069"/>
                <a:gd name="connsiteX25" fmla="*/ 238125 w 400050"/>
                <a:gd name="connsiteY25" fmla="*/ 526256 h 550069"/>
                <a:gd name="connsiteX26" fmla="*/ 254794 w 400050"/>
                <a:gd name="connsiteY26" fmla="*/ 502444 h 550069"/>
                <a:gd name="connsiteX27" fmla="*/ 278607 w 400050"/>
                <a:gd name="connsiteY27" fmla="*/ 535781 h 550069"/>
                <a:gd name="connsiteX28" fmla="*/ 295275 w 400050"/>
                <a:gd name="connsiteY28" fmla="*/ 502444 h 550069"/>
                <a:gd name="connsiteX29" fmla="*/ 309563 w 400050"/>
                <a:gd name="connsiteY29" fmla="*/ 461963 h 550069"/>
                <a:gd name="connsiteX30" fmla="*/ 326232 w 400050"/>
                <a:gd name="connsiteY30" fmla="*/ 428625 h 550069"/>
                <a:gd name="connsiteX31" fmla="*/ 345282 w 400050"/>
                <a:gd name="connsiteY31" fmla="*/ 409575 h 550069"/>
                <a:gd name="connsiteX32" fmla="*/ 369094 w 400050"/>
                <a:gd name="connsiteY32" fmla="*/ 392906 h 550069"/>
                <a:gd name="connsiteX33" fmla="*/ 400050 w 400050"/>
                <a:gd name="connsiteY33" fmla="*/ 381000 h 550069"/>
                <a:gd name="connsiteX34" fmla="*/ 388144 w 400050"/>
                <a:gd name="connsiteY34" fmla="*/ 326231 h 550069"/>
                <a:gd name="connsiteX35" fmla="*/ 378619 w 400050"/>
                <a:gd name="connsiteY35" fmla="*/ 273844 h 550069"/>
                <a:gd name="connsiteX36" fmla="*/ 371475 w 400050"/>
                <a:gd name="connsiteY36" fmla="*/ 207169 h 550069"/>
                <a:gd name="connsiteX37" fmla="*/ 364332 w 400050"/>
                <a:gd name="connsiteY37" fmla="*/ 147638 h 550069"/>
                <a:gd name="connsiteX38" fmla="*/ 352425 w 400050"/>
                <a:gd name="connsiteY38" fmla="*/ 57150 h 550069"/>
                <a:gd name="connsiteX0" fmla="*/ 352425 w 400050"/>
                <a:gd name="connsiteY0" fmla="*/ 57150 h 550069"/>
                <a:gd name="connsiteX1" fmla="*/ 304800 w 400050"/>
                <a:gd name="connsiteY1" fmla="*/ 85725 h 550069"/>
                <a:gd name="connsiteX2" fmla="*/ 276225 w 400050"/>
                <a:gd name="connsiteY2" fmla="*/ 104775 h 550069"/>
                <a:gd name="connsiteX3" fmla="*/ 221457 w 400050"/>
                <a:gd name="connsiteY3" fmla="*/ 109538 h 550069"/>
                <a:gd name="connsiteX4" fmla="*/ 176213 w 400050"/>
                <a:gd name="connsiteY4" fmla="*/ 111919 h 550069"/>
                <a:gd name="connsiteX5" fmla="*/ 128588 w 400050"/>
                <a:gd name="connsiteY5" fmla="*/ 90488 h 550069"/>
                <a:gd name="connsiteX6" fmla="*/ 90488 w 400050"/>
                <a:gd name="connsiteY6" fmla="*/ 69056 h 550069"/>
                <a:gd name="connsiteX7" fmla="*/ 52388 w 400050"/>
                <a:gd name="connsiteY7" fmla="*/ 40481 h 550069"/>
                <a:gd name="connsiteX8" fmla="*/ 21432 w 400050"/>
                <a:gd name="connsiteY8" fmla="*/ 14288 h 550069"/>
                <a:gd name="connsiteX9" fmla="*/ 14288 w 400050"/>
                <a:gd name="connsiteY9" fmla="*/ 0 h 550069"/>
                <a:gd name="connsiteX10" fmla="*/ 7144 w 400050"/>
                <a:gd name="connsiteY10" fmla="*/ 85725 h 550069"/>
                <a:gd name="connsiteX11" fmla="*/ 7144 w 400050"/>
                <a:gd name="connsiteY11" fmla="*/ 164306 h 550069"/>
                <a:gd name="connsiteX12" fmla="*/ 7144 w 400050"/>
                <a:gd name="connsiteY12" fmla="*/ 242888 h 550069"/>
                <a:gd name="connsiteX13" fmla="*/ 4763 w 400050"/>
                <a:gd name="connsiteY13" fmla="*/ 285750 h 550069"/>
                <a:gd name="connsiteX14" fmla="*/ 0 w 400050"/>
                <a:gd name="connsiteY14" fmla="*/ 304800 h 550069"/>
                <a:gd name="connsiteX15" fmla="*/ 45244 w 400050"/>
                <a:gd name="connsiteY15" fmla="*/ 309563 h 550069"/>
                <a:gd name="connsiteX16" fmla="*/ 73819 w 400050"/>
                <a:gd name="connsiteY16" fmla="*/ 323851 h 550069"/>
                <a:gd name="connsiteX17" fmla="*/ 109538 w 400050"/>
                <a:gd name="connsiteY17" fmla="*/ 347663 h 550069"/>
                <a:gd name="connsiteX18" fmla="*/ 119063 w 400050"/>
                <a:gd name="connsiteY18" fmla="*/ 388144 h 550069"/>
                <a:gd name="connsiteX19" fmla="*/ 135732 w 400050"/>
                <a:gd name="connsiteY19" fmla="*/ 445294 h 550069"/>
                <a:gd name="connsiteX20" fmla="*/ 142875 w 400050"/>
                <a:gd name="connsiteY20" fmla="*/ 497681 h 550069"/>
                <a:gd name="connsiteX21" fmla="*/ 150019 w 400050"/>
                <a:gd name="connsiteY21" fmla="*/ 511968 h 550069"/>
                <a:gd name="connsiteX22" fmla="*/ 183357 w 400050"/>
                <a:gd name="connsiteY22" fmla="*/ 495300 h 550069"/>
                <a:gd name="connsiteX23" fmla="*/ 204788 w 400050"/>
                <a:gd name="connsiteY23" fmla="*/ 550069 h 550069"/>
                <a:gd name="connsiteX24" fmla="*/ 219075 w 400050"/>
                <a:gd name="connsiteY24" fmla="*/ 542925 h 550069"/>
                <a:gd name="connsiteX25" fmla="*/ 238125 w 400050"/>
                <a:gd name="connsiteY25" fmla="*/ 526256 h 550069"/>
                <a:gd name="connsiteX26" fmla="*/ 254794 w 400050"/>
                <a:gd name="connsiteY26" fmla="*/ 502444 h 550069"/>
                <a:gd name="connsiteX27" fmla="*/ 278607 w 400050"/>
                <a:gd name="connsiteY27" fmla="*/ 535781 h 550069"/>
                <a:gd name="connsiteX28" fmla="*/ 295275 w 400050"/>
                <a:gd name="connsiteY28" fmla="*/ 502444 h 550069"/>
                <a:gd name="connsiteX29" fmla="*/ 309563 w 400050"/>
                <a:gd name="connsiteY29" fmla="*/ 461963 h 550069"/>
                <a:gd name="connsiteX30" fmla="*/ 326232 w 400050"/>
                <a:gd name="connsiteY30" fmla="*/ 428625 h 550069"/>
                <a:gd name="connsiteX31" fmla="*/ 345282 w 400050"/>
                <a:gd name="connsiteY31" fmla="*/ 409575 h 550069"/>
                <a:gd name="connsiteX32" fmla="*/ 369094 w 400050"/>
                <a:gd name="connsiteY32" fmla="*/ 392906 h 550069"/>
                <a:gd name="connsiteX33" fmla="*/ 400050 w 400050"/>
                <a:gd name="connsiteY33" fmla="*/ 381000 h 550069"/>
                <a:gd name="connsiteX34" fmla="*/ 388144 w 400050"/>
                <a:gd name="connsiteY34" fmla="*/ 326231 h 550069"/>
                <a:gd name="connsiteX35" fmla="*/ 378619 w 400050"/>
                <a:gd name="connsiteY35" fmla="*/ 273844 h 550069"/>
                <a:gd name="connsiteX36" fmla="*/ 371475 w 400050"/>
                <a:gd name="connsiteY36" fmla="*/ 207169 h 550069"/>
                <a:gd name="connsiteX37" fmla="*/ 364332 w 400050"/>
                <a:gd name="connsiteY37" fmla="*/ 147638 h 550069"/>
                <a:gd name="connsiteX38" fmla="*/ 352425 w 400050"/>
                <a:gd name="connsiteY38" fmla="*/ 57150 h 550069"/>
                <a:gd name="connsiteX0" fmla="*/ 352425 w 400050"/>
                <a:gd name="connsiteY0" fmla="*/ 57150 h 550069"/>
                <a:gd name="connsiteX1" fmla="*/ 304800 w 400050"/>
                <a:gd name="connsiteY1" fmla="*/ 85725 h 550069"/>
                <a:gd name="connsiteX2" fmla="*/ 276225 w 400050"/>
                <a:gd name="connsiteY2" fmla="*/ 104775 h 550069"/>
                <a:gd name="connsiteX3" fmla="*/ 221457 w 400050"/>
                <a:gd name="connsiteY3" fmla="*/ 109538 h 550069"/>
                <a:gd name="connsiteX4" fmla="*/ 176213 w 400050"/>
                <a:gd name="connsiteY4" fmla="*/ 111919 h 550069"/>
                <a:gd name="connsiteX5" fmla="*/ 128588 w 400050"/>
                <a:gd name="connsiteY5" fmla="*/ 90488 h 550069"/>
                <a:gd name="connsiteX6" fmla="*/ 90488 w 400050"/>
                <a:gd name="connsiteY6" fmla="*/ 69056 h 550069"/>
                <a:gd name="connsiteX7" fmla="*/ 52388 w 400050"/>
                <a:gd name="connsiteY7" fmla="*/ 40481 h 550069"/>
                <a:gd name="connsiteX8" fmla="*/ 21432 w 400050"/>
                <a:gd name="connsiteY8" fmla="*/ 14288 h 550069"/>
                <a:gd name="connsiteX9" fmla="*/ 14288 w 400050"/>
                <a:gd name="connsiteY9" fmla="*/ 0 h 550069"/>
                <a:gd name="connsiteX10" fmla="*/ 7144 w 400050"/>
                <a:gd name="connsiteY10" fmla="*/ 85725 h 550069"/>
                <a:gd name="connsiteX11" fmla="*/ 7144 w 400050"/>
                <a:gd name="connsiteY11" fmla="*/ 164306 h 550069"/>
                <a:gd name="connsiteX12" fmla="*/ 7144 w 400050"/>
                <a:gd name="connsiteY12" fmla="*/ 242888 h 550069"/>
                <a:gd name="connsiteX13" fmla="*/ 4763 w 400050"/>
                <a:gd name="connsiteY13" fmla="*/ 285750 h 550069"/>
                <a:gd name="connsiteX14" fmla="*/ 0 w 400050"/>
                <a:gd name="connsiteY14" fmla="*/ 304800 h 550069"/>
                <a:gd name="connsiteX15" fmla="*/ 45244 w 400050"/>
                <a:gd name="connsiteY15" fmla="*/ 309563 h 550069"/>
                <a:gd name="connsiteX16" fmla="*/ 73819 w 400050"/>
                <a:gd name="connsiteY16" fmla="*/ 323851 h 550069"/>
                <a:gd name="connsiteX17" fmla="*/ 109538 w 400050"/>
                <a:gd name="connsiteY17" fmla="*/ 347663 h 550069"/>
                <a:gd name="connsiteX18" fmla="*/ 119063 w 400050"/>
                <a:gd name="connsiteY18" fmla="*/ 388144 h 550069"/>
                <a:gd name="connsiteX19" fmla="*/ 123826 w 400050"/>
                <a:gd name="connsiteY19" fmla="*/ 440531 h 550069"/>
                <a:gd name="connsiteX20" fmla="*/ 142875 w 400050"/>
                <a:gd name="connsiteY20" fmla="*/ 497681 h 550069"/>
                <a:gd name="connsiteX21" fmla="*/ 150019 w 400050"/>
                <a:gd name="connsiteY21" fmla="*/ 511968 h 550069"/>
                <a:gd name="connsiteX22" fmla="*/ 183357 w 400050"/>
                <a:gd name="connsiteY22" fmla="*/ 495300 h 550069"/>
                <a:gd name="connsiteX23" fmla="*/ 204788 w 400050"/>
                <a:gd name="connsiteY23" fmla="*/ 550069 h 550069"/>
                <a:gd name="connsiteX24" fmla="*/ 219075 w 400050"/>
                <a:gd name="connsiteY24" fmla="*/ 542925 h 550069"/>
                <a:gd name="connsiteX25" fmla="*/ 238125 w 400050"/>
                <a:gd name="connsiteY25" fmla="*/ 526256 h 550069"/>
                <a:gd name="connsiteX26" fmla="*/ 254794 w 400050"/>
                <a:gd name="connsiteY26" fmla="*/ 502444 h 550069"/>
                <a:gd name="connsiteX27" fmla="*/ 278607 w 400050"/>
                <a:gd name="connsiteY27" fmla="*/ 535781 h 550069"/>
                <a:gd name="connsiteX28" fmla="*/ 295275 w 400050"/>
                <a:gd name="connsiteY28" fmla="*/ 502444 h 550069"/>
                <a:gd name="connsiteX29" fmla="*/ 309563 w 400050"/>
                <a:gd name="connsiteY29" fmla="*/ 461963 h 550069"/>
                <a:gd name="connsiteX30" fmla="*/ 326232 w 400050"/>
                <a:gd name="connsiteY30" fmla="*/ 428625 h 550069"/>
                <a:gd name="connsiteX31" fmla="*/ 345282 w 400050"/>
                <a:gd name="connsiteY31" fmla="*/ 409575 h 550069"/>
                <a:gd name="connsiteX32" fmla="*/ 369094 w 400050"/>
                <a:gd name="connsiteY32" fmla="*/ 392906 h 550069"/>
                <a:gd name="connsiteX33" fmla="*/ 400050 w 400050"/>
                <a:gd name="connsiteY33" fmla="*/ 381000 h 550069"/>
                <a:gd name="connsiteX34" fmla="*/ 388144 w 400050"/>
                <a:gd name="connsiteY34" fmla="*/ 326231 h 550069"/>
                <a:gd name="connsiteX35" fmla="*/ 378619 w 400050"/>
                <a:gd name="connsiteY35" fmla="*/ 273844 h 550069"/>
                <a:gd name="connsiteX36" fmla="*/ 371475 w 400050"/>
                <a:gd name="connsiteY36" fmla="*/ 207169 h 550069"/>
                <a:gd name="connsiteX37" fmla="*/ 364332 w 400050"/>
                <a:gd name="connsiteY37" fmla="*/ 147638 h 550069"/>
                <a:gd name="connsiteX38" fmla="*/ 352425 w 400050"/>
                <a:gd name="connsiteY38" fmla="*/ 57150 h 550069"/>
                <a:gd name="connsiteX0" fmla="*/ 352425 w 400050"/>
                <a:gd name="connsiteY0" fmla="*/ 57150 h 550069"/>
                <a:gd name="connsiteX1" fmla="*/ 304800 w 400050"/>
                <a:gd name="connsiteY1" fmla="*/ 85725 h 550069"/>
                <a:gd name="connsiteX2" fmla="*/ 276225 w 400050"/>
                <a:gd name="connsiteY2" fmla="*/ 104775 h 550069"/>
                <a:gd name="connsiteX3" fmla="*/ 221457 w 400050"/>
                <a:gd name="connsiteY3" fmla="*/ 109538 h 550069"/>
                <a:gd name="connsiteX4" fmla="*/ 176213 w 400050"/>
                <a:gd name="connsiteY4" fmla="*/ 111919 h 550069"/>
                <a:gd name="connsiteX5" fmla="*/ 128588 w 400050"/>
                <a:gd name="connsiteY5" fmla="*/ 90488 h 550069"/>
                <a:gd name="connsiteX6" fmla="*/ 90488 w 400050"/>
                <a:gd name="connsiteY6" fmla="*/ 69056 h 550069"/>
                <a:gd name="connsiteX7" fmla="*/ 52388 w 400050"/>
                <a:gd name="connsiteY7" fmla="*/ 40481 h 550069"/>
                <a:gd name="connsiteX8" fmla="*/ 21432 w 400050"/>
                <a:gd name="connsiteY8" fmla="*/ 14288 h 550069"/>
                <a:gd name="connsiteX9" fmla="*/ 14288 w 400050"/>
                <a:gd name="connsiteY9" fmla="*/ 0 h 550069"/>
                <a:gd name="connsiteX10" fmla="*/ 7144 w 400050"/>
                <a:gd name="connsiteY10" fmla="*/ 85725 h 550069"/>
                <a:gd name="connsiteX11" fmla="*/ 7144 w 400050"/>
                <a:gd name="connsiteY11" fmla="*/ 164306 h 550069"/>
                <a:gd name="connsiteX12" fmla="*/ 7144 w 400050"/>
                <a:gd name="connsiteY12" fmla="*/ 242888 h 550069"/>
                <a:gd name="connsiteX13" fmla="*/ 4763 w 400050"/>
                <a:gd name="connsiteY13" fmla="*/ 285750 h 550069"/>
                <a:gd name="connsiteX14" fmla="*/ 0 w 400050"/>
                <a:gd name="connsiteY14" fmla="*/ 304800 h 550069"/>
                <a:gd name="connsiteX15" fmla="*/ 45244 w 400050"/>
                <a:gd name="connsiteY15" fmla="*/ 309563 h 550069"/>
                <a:gd name="connsiteX16" fmla="*/ 73819 w 400050"/>
                <a:gd name="connsiteY16" fmla="*/ 323851 h 550069"/>
                <a:gd name="connsiteX17" fmla="*/ 109538 w 400050"/>
                <a:gd name="connsiteY17" fmla="*/ 347663 h 550069"/>
                <a:gd name="connsiteX18" fmla="*/ 119063 w 400050"/>
                <a:gd name="connsiteY18" fmla="*/ 388144 h 550069"/>
                <a:gd name="connsiteX19" fmla="*/ 123826 w 400050"/>
                <a:gd name="connsiteY19" fmla="*/ 440531 h 550069"/>
                <a:gd name="connsiteX20" fmla="*/ 142875 w 400050"/>
                <a:gd name="connsiteY20" fmla="*/ 497681 h 550069"/>
                <a:gd name="connsiteX21" fmla="*/ 150019 w 400050"/>
                <a:gd name="connsiteY21" fmla="*/ 511968 h 550069"/>
                <a:gd name="connsiteX22" fmla="*/ 183357 w 400050"/>
                <a:gd name="connsiteY22" fmla="*/ 495300 h 550069"/>
                <a:gd name="connsiteX23" fmla="*/ 204788 w 400050"/>
                <a:gd name="connsiteY23" fmla="*/ 550069 h 550069"/>
                <a:gd name="connsiteX24" fmla="*/ 219075 w 400050"/>
                <a:gd name="connsiteY24" fmla="*/ 542925 h 550069"/>
                <a:gd name="connsiteX25" fmla="*/ 238125 w 400050"/>
                <a:gd name="connsiteY25" fmla="*/ 526256 h 550069"/>
                <a:gd name="connsiteX26" fmla="*/ 254794 w 400050"/>
                <a:gd name="connsiteY26" fmla="*/ 502444 h 550069"/>
                <a:gd name="connsiteX27" fmla="*/ 278607 w 400050"/>
                <a:gd name="connsiteY27" fmla="*/ 535781 h 550069"/>
                <a:gd name="connsiteX28" fmla="*/ 295275 w 400050"/>
                <a:gd name="connsiteY28" fmla="*/ 502444 h 550069"/>
                <a:gd name="connsiteX29" fmla="*/ 309563 w 400050"/>
                <a:gd name="connsiteY29" fmla="*/ 461963 h 550069"/>
                <a:gd name="connsiteX30" fmla="*/ 323851 w 400050"/>
                <a:gd name="connsiteY30" fmla="*/ 438150 h 550069"/>
                <a:gd name="connsiteX31" fmla="*/ 345282 w 400050"/>
                <a:gd name="connsiteY31" fmla="*/ 409575 h 550069"/>
                <a:gd name="connsiteX32" fmla="*/ 369094 w 400050"/>
                <a:gd name="connsiteY32" fmla="*/ 392906 h 550069"/>
                <a:gd name="connsiteX33" fmla="*/ 400050 w 400050"/>
                <a:gd name="connsiteY33" fmla="*/ 381000 h 550069"/>
                <a:gd name="connsiteX34" fmla="*/ 388144 w 400050"/>
                <a:gd name="connsiteY34" fmla="*/ 326231 h 550069"/>
                <a:gd name="connsiteX35" fmla="*/ 378619 w 400050"/>
                <a:gd name="connsiteY35" fmla="*/ 273844 h 550069"/>
                <a:gd name="connsiteX36" fmla="*/ 371475 w 400050"/>
                <a:gd name="connsiteY36" fmla="*/ 207169 h 550069"/>
                <a:gd name="connsiteX37" fmla="*/ 364332 w 400050"/>
                <a:gd name="connsiteY37" fmla="*/ 147638 h 550069"/>
                <a:gd name="connsiteX38" fmla="*/ 352425 w 400050"/>
                <a:gd name="connsiteY38" fmla="*/ 57150 h 550069"/>
                <a:gd name="connsiteX0" fmla="*/ 352425 w 400050"/>
                <a:gd name="connsiteY0" fmla="*/ 57150 h 550069"/>
                <a:gd name="connsiteX1" fmla="*/ 304800 w 400050"/>
                <a:gd name="connsiteY1" fmla="*/ 85725 h 550069"/>
                <a:gd name="connsiteX2" fmla="*/ 276225 w 400050"/>
                <a:gd name="connsiteY2" fmla="*/ 104775 h 550069"/>
                <a:gd name="connsiteX3" fmla="*/ 221457 w 400050"/>
                <a:gd name="connsiteY3" fmla="*/ 109538 h 550069"/>
                <a:gd name="connsiteX4" fmla="*/ 176213 w 400050"/>
                <a:gd name="connsiteY4" fmla="*/ 111919 h 550069"/>
                <a:gd name="connsiteX5" fmla="*/ 128588 w 400050"/>
                <a:gd name="connsiteY5" fmla="*/ 90488 h 550069"/>
                <a:gd name="connsiteX6" fmla="*/ 90488 w 400050"/>
                <a:gd name="connsiteY6" fmla="*/ 69056 h 550069"/>
                <a:gd name="connsiteX7" fmla="*/ 52388 w 400050"/>
                <a:gd name="connsiteY7" fmla="*/ 40481 h 550069"/>
                <a:gd name="connsiteX8" fmla="*/ 21432 w 400050"/>
                <a:gd name="connsiteY8" fmla="*/ 14288 h 550069"/>
                <a:gd name="connsiteX9" fmla="*/ 14288 w 400050"/>
                <a:gd name="connsiteY9" fmla="*/ 0 h 550069"/>
                <a:gd name="connsiteX10" fmla="*/ 7144 w 400050"/>
                <a:gd name="connsiteY10" fmla="*/ 85725 h 550069"/>
                <a:gd name="connsiteX11" fmla="*/ 7144 w 400050"/>
                <a:gd name="connsiteY11" fmla="*/ 164306 h 550069"/>
                <a:gd name="connsiteX12" fmla="*/ 7144 w 400050"/>
                <a:gd name="connsiteY12" fmla="*/ 242888 h 550069"/>
                <a:gd name="connsiteX13" fmla="*/ 4763 w 400050"/>
                <a:gd name="connsiteY13" fmla="*/ 285750 h 550069"/>
                <a:gd name="connsiteX14" fmla="*/ 0 w 400050"/>
                <a:gd name="connsiteY14" fmla="*/ 304800 h 550069"/>
                <a:gd name="connsiteX15" fmla="*/ 45244 w 400050"/>
                <a:gd name="connsiteY15" fmla="*/ 309563 h 550069"/>
                <a:gd name="connsiteX16" fmla="*/ 73819 w 400050"/>
                <a:gd name="connsiteY16" fmla="*/ 323851 h 550069"/>
                <a:gd name="connsiteX17" fmla="*/ 109538 w 400050"/>
                <a:gd name="connsiteY17" fmla="*/ 347663 h 550069"/>
                <a:gd name="connsiteX18" fmla="*/ 119063 w 400050"/>
                <a:gd name="connsiteY18" fmla="*/ 388144 h 550069"/>
                <a:gd name="connsiteX19" fmla="*/ 123826 w 400050"/>
                <a:gd name="connsiteY19" fmla="*/ 440531 h 550069"/>
                <a:gd name="connsiteX20" fmla="*/ 142875 w 400050"/>
                <a:gd name="connsiteY20" fmla="*/ 497681 h 550069"/>
                <a:gd name="connsiteX21" fmla="*/ 150019 w 400050"/>
                <a:gd name="connsiteY21" fmla="*/ 511968 h 550069"/>
                <a:gd name="connsiteX22" fmla="*/ 183357 w 400050"/>
                <a:gd name="connsiteY22" fmla="*/ 495300 h 550069"/>
                <a:gd name="connsiteX23" fmla="*/ 204788 w 400050"/>
                <a:gd name="connsiteY23" fmla="*/ 550069 h 550069"/>
                <a:gd name="connsiteX24" fmla="*/ 219075 w 400050"/>
                <a:gd name="connsiteY24" fmla="*/ 542925 h 550069"/>
                <a:gd name="connsiteX25" fmla="*/ 238125 w 400050"/>
                <a:gd name="connsiteY25" fmla="*/ 526256 h 550069"/>
                <a:gd name="connsiteX26" fmla="*/ 254794 w 400050"/>
                <a:gd name="connsiteY26" fmla="*/ 502444 h 550069"/>
                <a:gd name="connsiteX27" fmla="*/ 278607 w 400050"/>
                <a:gd name="connsiteY27" fmla="*/ 535781 h 550069"/>
                <a:gd name="connsiteX28" fmla="*/ 295275 w 400050"/>
                <a:gd name="connsiteY28" fmla="*/ 502444 h 550069"/>
                <a:gd name="connsiteX29" fmla="*/ 309563 w 400050"/>
                <a:gd name="connsiteY29" fmla="*/ 461963 h 550069"/>
                <a:gd name="connsiteX30" fmla="*/ 323851 w 400050"/>
                <a:gd name="connsiteY30" fmla="*/ 438150 h 550069"/>
                <a:gd name="connsiteX31" fmla="*/ 342901 w 400050"/>
                <a:gd name="connsiteY31" fmla="*/ 416719 h 550069"/>
                <a:gd name="connsiteX32" fmla="*/ 369094 w 400050"/>
                <a:gd name="connsiteY32" fmla="*/ 392906 h 550069"/>
                <a:gd name="connsiteX33" fmla="*/ 400050 w 400050"/>
                <a:gd name="connsiteY33" fmla="*/ 381000 h 550069"/>
                <a:gd name="connsiteX34" fmla="*/ 388144 w 400050"/>
                <a:gd name="connsiteY34" fmla="*/ 326231 h 550069"/>
                <a:gd name="connsiteX35" fmla="*/ 378619 w 400050"/>
                <a:gd name="connsiteY35" fmla="*/ 273844 h 550069"/>
                <a:gd name="connsiteX36" fmla="*/ 371475 w 400050"/>
                <a:gd name="connsiteY36" fmla="*/ 207169 h 550069"/>
                <a:gd name="connsiteX37" fmla="*/ 364332 w 400050"/>
                <a:gd name="connsiteY37" fmla="*/ 147638 h 550069"/>
                <a:gd name="connsiteX38" fmla="*/ 352425 w 400050"/>
                <a:gd name="connsiteY38" fmla="*/ 57150 h 55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0050" h="550069">
                  <a:moveTo>
                    <a:pt x="352425" y="57150"/>
                  </a:moveTo>
                  <a:lnTo>
                    <a:pt x="304800" y="85725"/>
                  </a:lnTo>
                  <a:lnTo>
                    <a:pt x="276225" y="104775"/>
                  </a:lnTo>
                  <a:lnTo>
                    <a:pt x="221457" y="109538"/>
                  </a:lnTo>
                  <a:lnTo>
                    <a:pt x="176213" y="111919"/>
                  </a:lnTo>
                  <a:lnTo>
                    <a:pt x="128588" y="90488"/>
                  </a:lnTo>
                  <a:lnTo>
                    <a:pt x="90488" y="69056"/>
                  </a:lnTo>
                  <a:lnTo>
                    <a:pt x="52388" y="40481"/>
                  </a:lnTo>
                  <a:lnTo>
                    <a:pt x="21432" y="14288"/>
                  </a:lnTo>
                  <a:lnTo>
                    <a:pt x="14288" y="0"/>
                  </a:lnTo>
                  <a:lnTo>
                    <a:pt x="7144" y="85725"/>
                  </a:lnTo>
                  <a:lnTo>
                    <a:pt x="7144" y="164306"/>
                  </a:lnTo>
                  <a:lnTo>
                    <a:pt x="7144" y="242888"/>
                  </a:lnTo>
                  <a:lnTo>
                    <a:pt x="4763" y="285750"/>
                  </a:lnTo>
                  <a:lnTo>
                    <a:pt x="0" y="304800"/>
                  </a:lnTo>
                  <a:lnTo>
                    <a:pt x="45244" y="309563"/>
                  </a:lnTo>
                  <a:lnTo>
                    <a:pt x="73819" y="323851"/>
                  </a:lnTo>
                  <a:lnTo>
                    <a:pt x="109538" y="347663"/>
                  </a:lnTo>
                  <a:lnTo>
                    <a:pt x="119063" y="388144"/>
                  </a:lnTo>
                  <a:lnTo>
                    <a:pt x="123826" y="440531"/>
                  </a:lnTo>
                  <a:cubicBezTo>
                    <a:pt x="126207" y="457993"/>
                    <a:pt x="138510" y="485775"/>
                    <a:pt x="142875" y="497681"/>
                  </a:cubicBezTo>
                  <a:cubicBezTo>
                    <a:pt x="147240" y="509587"/>
                    <a:pt x="143272" y="512365"/>
                    <a:pt x="150019" y="511968"/>
                  </a:cubicBezTo>
                  <a:cubicBezTo>
                    <a:pt x="156766" y="511571"/>
                    <a:pt x="172244" y="500856"/>
                    <a:pt x="183357" y="495300"/>
                  </a:cubicBezTo>
                  <a:lnTo>
                    <a:pt x="204788" y="550069"/>
                  </a:lnTo>
                  <a:lnTo>
                    <a:pt x="219075" y="542925"/>
                  </a:lnTo>
                  <a:lnTo>
                    <a:pt x="238125" y="526256"/>
                  </a:lnTo>
                  <a:lnTo>
                    <a:pt x="254794" y="502444"/>
                  </a:lnTo>
                  <a:lnTo>
                    <a:pt x="278607" y="535781"/>
                  </a:lnTo>
                  <a:lnTo>
                    <a:pt x="295275" y="502444"/>
                  </a:lnTo>
                  <a:lnTo>
                    <a:pt x="309563" y="461963"/>
                  </a:lnTo>
                  <a:lnTo>
                    <a:pt x="323851" y="438150"/>
                  </a:lnTo>
                  <a:lnTo>
                    <a:pt x="342901" y="416719"/>
                  </a:lnTo>
                  <a:lnTo>
                    <a:pt x="369094" y="392906"/>
                  </a:lnTo>
                  <a:lnTo>
                    <a:pt x="400050" y="381000"/>
                  </a:lnTo>
                  <a:lnTo>
                    <a:pt x="388144" y="326231"/>
                  </a:lnTo>
                  <a:lnTo>
                    <a:pt x="378619" y="273844"/>
                  </a:lnTo>
                  <a:lnTo>
                    <a:pt x="371475" y="207169"/>
                  </a:lnTo>
                  <a:lnTo>
                    <a:pt x="364332" y="147638"/>
                  </a:lnTo>
                  <a:lnTo>
                    <a:pt x="352425" y="57150"/>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Freeform 26"/>
            <p:cNvSpPr/>
            <p:nvPr/>
          </p:nvSpPr>
          <p:spPr>
            <a:xfrm>
              <a:off x="4105275" y="2119313"/>
              <a:ext cx="123825" cy="288131"/>
            </a:xfrm>
            <a:custGeom>
              <a:avLst/>
              <a:gdLst>
                <a:gd name="connsiteX0" fmla="*/ 88106 w 123825"/>
                <a:gd name="connsiteY0" fmla="*/ 0 h 288131"/>
                <a:gd name="connsiteX1" fmla="*/ 52388 w 123825"/>
                <a:gd name="connsiteY1" fmla="*/ 35718 h 288131"/>
                <a:gd name="connsiteX2" fmla="*/ 26194 w 123825"/>
                <a:gd name="connsiteY2" fmla="*/ 57150 h 288131"/>
                <a:gd name="connsiteX3" fmla="*/ 0 w 123825"/>
                <a:gd name="connsiteY3" fmla="*/ 69056 h 288131"/>
                <a:gd name="connsiteX4" fmla="*/ 2381 w 123825"/>
                <a:gd name="connsiteY4" fmla="*/ 114300 h 288131"/>
                <a:gd name="connsiteX5" fmla="*/ 9525 w 123825"/>
                <a:gd name="connsiteY5" fmla="*/ 197643 h 288131"/>
                <a:gd name="connsiteX6" fmla="*/ 23813 w 123825"/>
                <a:gd name="connsiteY6" fmla="*/ 250031 h 288131"/>
                <a:gd name="connsiteX7" fmla="*/ 28575 w 123825"/>
                <a:gd name="connsiteY7" fmla="*/ 288131 h 288131"/>
                <a:gd name="connsiteX8" fmla="*/ 50006 w 123825"/>
                <a:gd name="connsiteY8" fmla="*/ 252412 h 288131"/>
                <a:gd name="connsiteX9" fmla="*/ 69056 w 123825"/>
                <a:gd name="connsiteY9" fmla="*/ 228600 h 288131"/>
                <a:gd name="connsiteX10" fmla="*/ 104775 w 123825"/>
                <a:gd name="connsiteY10" fmla="*/ 214312 h 288131"/>
                <a:gd name="connsiteX11" fmla="*/ 123825 w 123825"/>
                <a:gd name="connsiteY11" fmla="*/ 211931 h 288131"/>
                <a:gd name="connsiteX12" fmla="*/ 116681 w 123825"/>
                <a:gd name="connsiteY12" fmla="*/ 161925 h 288131"/>
                <a:gd name="connsiteX13" fmla="*/ 107156 w 123825"/>
                <a:gd name="connsiteY13" fmla="*/ 102393 h 288131"/>
                <a:gd name="connsiteX14" fmla="*/ 102394 w 123825"/>
                <a:gd name="connsiteY14" fmla="*/ 54768 h 288131"/>
                <a:gd name="connsiteX15" fmla="*/ 88106 w 123825"/>
                <a:gd name="connsiteY15" fmla="*/ 0 h 28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825" h="288131">
                  <a:moveTo>
                    <a:pt x="88106" y="0"/>
                  </a:moveTo>
                  <a:lnTo>
                    <a:pt x="52388" y="35718"/>
                  </a:lnTo>
                  <a:lnTo>
                    <a:pt x="26194" y="57150"/>
                  </a:lnTo>
                  <a:lnTo>
                    <a:pt x="0" y="69056"/>
                  </a:lnTo>
                  <a:lnTo>
                    <a:pt x="2381" y="114300"/>
                  </a:lnTo>
                  <a:lnTo>
                    <a:pt x="9525" y="197643"/>
                  </a:lnTo>
                  <a:lnTo>
                    <a:pt x="23813" y="250031"/>
                  </a:lnTo>
                  <a:lnTo>
                    <a:pt x="28575" y="288131"/>
                  </a:lnTo>
                  <a:lnTo>
                    <a:pt x="50006" y="252412"/>
                  </a:lnTo>
                  <a:lnTo>
                    <a:pt x="69056" y="228600"/>
                  </a:lnTo>
                  <a:lnTo>
                    <a:pt x="104775" y="214312"/>
                  </a:lnTo>
                  <a:lnTo>
                    <a:pt x="123825" y="211931"/>
                  </a:lnTo>
                  <a:lnTo>
                    <a:pt x="116681" y="161925"/>
                  </a:lnTo>
                  <a:lnTo>
                    <a:pt x="107156" y="102393"/>
                  </a:lnTo>
                  <a:lnTo>
                    <a:pt x="102394" y="54768"/>
                  </a:lnTo>
                  <a:lnTo>
                    <a:pt x="88106" y="0"/>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a:off x="4210050" y="2176463"/>
              <a:ext cx="309563" cy="335756"/>
            </a:xfrm>
            <a:custGeom>
              <a:avLst/>
              <a:gdLst>
                <a:gd name="connsiteX0" fmla="*/ 309563 w 309563"/>
                <a:gd name="connsiteY0" fmla="*/ 116681 h 335756"/>
                <a:gd name="connsiteX1" fmla="*/ 283369 w 309563"/>
                <a:gd name="connsiteY1" fmla="*/ 88106 h 335756"/>
                <a:gd name="connsiteX2" fmla="*/ 252413 w 309563"/>
                <a:gd name="connsiteY2" fmla="*/ 50006 h 335756"/>
                <a:gd name="connsiteX3" fmla="*/ 235744 w 309563"/>
                <a:gd name="connsiteY3" fmla="*/ 11906 h 335756"/>
                <a:gd name="connsiteX4" fmla="*/ 221456 w 309563"/>
                <a:gd name="connsiteY4" fmla="*/ 0 h 335756"/>
                <a:gd name="connsiteX5" fmla="*/ 221456 w 309563"/>
                <a:gd name="connsiteY5" fmla="*/ 0 h 335756"/>
                <a:gd name="connsiteX6" fmla="*/ 178594 w 309563"/>
                <a:gd name="connsiteY6" fmla="*/ 21431 h 335756"/>
                <a:gd name="connsiteX7" fmla="*/ 171450 w 309563"/>
                <a:gd name="connsiteY7" fmla="*/ 28575 h 335756"/>
                <a:gd name="connsiteX8" fmla="*/ 157163 w 309563"/>
                <a:gd name="connsiteY8" fmla="*/ 23812 h 335756"/>
                <a:gd name="connsiteX9" fmla="*/ 135731 w 309563"/>
                <a:gd name="connsiteY9" fmla="*/ 0 h 335756"/>
                <a:gd name="connsiteX10" fmla="*/ 95250 w 309563"/>
                <a:gd name="connsiteY10" fmla="*/ 26193 h 335756"/>
                <a:gd name="connsiteX11" fmla="*/ 64294 w 309563"/>
                <a:gd name="connsiteY11" fmla="*/ 40481 h 335756"/>
                <a:gd name="connsiteX12" fmla="*/ 40481 w 309563"/>
                <a:gd name="connsiteY12" fmla="*/ 28575 h 335756"/>
                <a:gd name="connsiteX13" fmla="*/ 0 w 309563"/>
                <a:gd name="connsiteY13" fmla="*/ 9525 h 335756"/>
                <a:gd name="connsiteX14" fmla="*/ 9525 w 309563"/>
                <a:gd name="connsiteY14" fmla="*/ 69056 h 335756"/>
                <a:gd name="connsiteX15" fmla="*/ 16669 w 309563"/>
                <a:gd name="connsiteY15" fmla="*/ 133350 h 335756"/>
                <a:gd name="connsiteX16" fmla="*/ 21431 w 309563"/>
                <a:gd name="connsiteY16" fmla="*/ 190500 h 335756"/>
                <a:gd name="connsiteX17" fmla="*/ 23813 w 309563"/>
                <a:gd name="connsiteY17" fmla="*/ 254793 h 335756"/>
                <a:gd name="connsiteX18" fmla="*/ 28575 w 309563"/>
                <a:gd name="connsiteY18" fmla="*/ 283368 h 335756"/>
                <a:gd name="connsiteX19" fmla="*/ 30956 w 309563"/>
                <a:gd name="connsiteY19" fmla="*/ 302418 h 335756"/>
                <a:gd name="connsiteX20" fmla="*/ 59531 w 309563"/>
                <a:gd name="connsiteY20" fmla="*/ 326231 h 335756"/>
                <a:gd name="connsiteX21" fmla="*/ 97631 w 309563"/>
                <a:gd name="connsiteY21" fmla="*/ 335756 h 335756"/>
                <a:gd name="connsiteX22" fmla="*/ 121444 w 309563"/>
                <a:gd name="connsiteY22" fmla="*/ 321468 h 335756"/>
                <a:gd name="connsiteX23" fmla="*/ 135731 w 309563"/>
                <a:gd name="connsiteY23" fmla="*/ 271462 h 335756"/>
                <a:gd name="connsiteX24" fmla="*/ 145256 w 309563"/>
                <a:gd name="connsiteY24" fmla="*/ 197643 h 335756"/>
                <a:gd name="connsiteX25" fmla="*/ 142875 w 309563"/>
                <a:gd name="connsiteY25" fmla="*/ 142875 h 335756"/>
                <a:gd name="connsiteX26" fmla="*/ 152400 w 309563"/>
                <a:gd name="connsiteY26" fmla="*/ 104775 h 335756"/>
                <a:gd name="connsiteX27" fmla="*/ 164306 w 309563"/>
                <a:gd name="connsiteY27" fmla="*/ 88106 h 335756"/>
                <a:gd name="connsiteX28" fmla="*/ 195263 w 309563"/>
                <a:gd name="connsiteY28" fmla="*/ 80962 h 335756"/>
                <a:gd name="connsiteX29" fmla="*/ 207169 w 309563"/>
                <a:gd name="connsiteY29" fmla="*/ 95250 h 335756"/>
                <a:gd name="connsiteX30" fmla="*/ 209550 w 309563"/>
                <a:gd name="connsiteY30" fmla="*/ 147637 h 335756"/>
                <a:gd name="connsiteX31" fmla="*/ 209550 w 309563"/>
                <a:gd name="connsiteY31" fmla="*/ 192881 h 335756"/>
                <a:gd name="connsiteX32" fmla="*/ 219075 w 309563"/>
                <a:gd name="connsiteY32" fmla="*/ 242887 h 335756"/>
                <a:gd name="connsiteX33" fmla="*/ 230981 w 309563"/>
                <a:gd name="connsiteY33" fmla="*/ 295275 h 335756"/>
                <a:gd name="connsiteX34" fmla="*/ 250031 w 309563"/>
                <a:gd name="connsiteY34" fmla="*/ 323850 h 335756"/>
                <a:gd name="connsiteX35" fmla="*/ 271463 w 309563"/>
                <a:gd name="connsiteY35" fmla="*/ 278606 h 335756"/>
                <a:gd name="connsiteX36" fmla="*/ 297656 w 309563"/>
                <a:gd name="connsiteY36" fmla="*/ 226218 h 335756"/>
                <a:gd name="connsiteX37" fmla="*/ 302419 w 309563"/>
                <a:gd name="connsiteY37" fmla="*/ 185737 h 335756"/>
                <a:gd name="connsiteX38" fmla="*/ 309563 w 309563"/>
                <a:gd name="connsiteY38" fmla="*/ 116681 h 335756"/>
                <a:gd name="connsiteX0" fmla="*/ 309563 w 309563"/>
                <a:gd name="connsiteY0" fmla="*/ 116681 h 335756"/>
                <a:gd name="connsiteX1" fmla="*/ 283369 w 309563"/>
                <a:gd name="connsiteY1" fmla="*/ 88106 h 335756"/>
                <a:gd name="connsiteX2" fmla="*/ 252413 w 309563"/>
                <a:gd name="connsiteY2" fmla="*/ 50006 h 335756"/>
                <a:gd name="connsiteX3" fmla="*/ 235744 w 309563"/>
                <a:gd name="connsiteY3" fmla="*/ 11906 h 335756"/>
                <a:gd name="connsiteX4" fmla="*/ 221456 w 309563"/>
                <a:gd name="connsiteY4" fmla="*/ 0 h 335756"/>
                <a:gd name="connsiteX5" fmla="*/ 221456 w 309563"/>
                <a:gd name="connsiteY5" fmla="*/ 0 h 335756"/>
                <a:gd name="connsiteX6" fmla="*/ 190501 w 309563"/>
                <a:gd name="connsiteY6" fmla="*/ 7144 h 335756"/>
                <a:gd name="connsiteX7" fmla="*/ 171450 w 309563"/>
                <a:gd name="connsiteY7" fmla="*/ 28575 h 335756"/>
                <a:gd name="connsiteX8" fmla="*/ 157163 w 309563"/>
                <a:gd name="connsiteY8" fmla="*/ 23812 h 335756"/>
                <a:gd name="connsiteX9" fmla="*/ 135731 w 309563"/>
                <a:gd name="connsiteY9" fmla="*/ 0 h 335756"/>
                <a:gd name="connsiteX10" fmla="*/ 95250 w 309563"/>
                <a:gd name="connsiteY10" fmla="*/ 26193 h 335756"/>
                <a:gd name="connsiteX11" fmla="*/ 64294 w 309563"/>
                <a:gd name="connsiteY11" fmla="*/ 40481 h 335756"/>
                <a:gd name="connsiteX12" fmla="*/ 40481 w 309563"/>
                <a:gd name="connsiteY12" fmla="*/ 28575 h 335756"/>
                <a:gd name="connsiteX13" fmla="*/ 0 w 309563"/>
                <a:gd name="connsiteY13" fmla="*/ 9525 h 335756"/>
                <a:gd name="connsiteX14" fmla="*/ 9525 w 309563"/>
                <a:gd name="connsiteY14" fmla="*/ 69056 h 335756"/>
                <a:gd name="connsiteX15" fmla="*/ 16669 w 309563"/>
                <a:gd name="connsiteY15" fmla="*/ 133350 h 335756"/>
                <a:gd name="connsiteX16" fmla="*/ 21431 w 309563"/>
                <a:gd name="connsiteY16" fmla="*/ 190500 h 335756"/>
                <a:gd name="connsiteX17" fmla="*/ 23813 w 309563"/>
                <a:gd name="connsiteY17" fmla="*/ 254793 h 335756"/>
                <a:gd name="connsiteX18" fmla="*/ 28575 w 309563"/>
                <a:gd name="connsiteY18" fmla="*/ 283368 h 335756"/>
                <a:gd name="connsiteX19" fmla="*/ 30956 w 309563"/>
                <a:gd name="connsiteY19" fmla="*/ 302418 h 335756"/>
                <a:gd name="connsiteX20" fmla="*/ 59531 w 309563"/>
                <a:gd name="connsiteY20" fmla="*/ 326231 h 335756"/>
                <a:gd name="connsiteX21" fmla="*/ 97631 w 309563"/>
                <a:gd name="connsiteY21" fmla="*/ 335756 h 335756"/>
                <a:gd name="connsiteX22" fmla="*/ 121444 w 309563"/>
                <a:gd name="connsiteY22" fmla="*/ 321468 h 335756"/>
                <a:gd name="connsiteX23" fmla="*/ 135731 w 309563"/>
                <a:gd name="connsiteY23" fmla="*/ 271462 h 335756"/>
                <a:gd name="connsiteX24" fmla="*/ 145256 w 309563"/>
                <a:gd name="connsiteY24" fmla="*/ 197643 h 335756"/>
                <a:gd name="connsiteX25" fmla="*/ 142875 w 309563"/>
                <a:gd name="connsiteY25" fmla="*/ 142875 h 335756"/>
                <a:gd name="connsiteX26" fmla="*/ 152400 w 309563"/>
                <a:gd name="connsiteY26" fmla="*/ 104775 h 335756"/>
                <a:gd name="connsiteX27" fmla="*/ 164306 w 309563"/>
                <a:gd name="connsiteY27" fmla="*/ 88106 h 335756"/>
                <a:gd name="connsiteX28" fmla="*/ 195263 w 309563"/>
                <a:gd name="connsiteY28" fmla="*/ 80962 h 335756"/>
                <a:gd name="connsiteX29" fmla="*/ 207169 w 309563"/>
                <a:gd name="connsiteY29" fmla="*/ 95250 h 335756"/>
                <a:gd name="connsiteX30" fmla="*/ 209550 w 309563"/>
                <a:gd name="connsiteY30" fmla="*/ 147637 h 335756"/>
                <a:gd name="connsiteX31" fmla="*/ 209550 w 309563"/>
                <a:gd name="connsiteY31" fmla="*/ 192881 h 335756"/>
                <a:gd name="connsiteX32" fmla="*/ 219075 w 309563"/>
                <a:gd name="connsiteY32" fmla="*/ 242887 h 335756"/>
                <a:gd name="connsiteX33" fmla="*/ 230981 w 309563"/>
                <a:gd name="connsiteY33" fmla="*/ 295275 h 335756"/>
                <a:gd name="connsiteX34" fmla="*/ 250031 w 309563"/>
                <a:gd name="connsiteY34" fmla="*/ 323850 h 335756"/>
                <a:gd name="connsiteX35" fmla="*/ 271463 w 309563"/>
                <a:gd name="connsiteY35" fmla="*/ 278606 h 335756"/>
                <a:gd name="connsiteX36" fmla="*/ 297656 w 309563"/>
                <a:gd name="connsiteY36" fmla="*/ 226218 h 335756"/>
                <a:gd name="connsiteX37" fmla="*/ 302419 w 309563"/>
                <a:gd name="connsiteY37" fmla="*/ 185737 h 335756"/>
                <a:gd name="connsiteX38" fmla="*/ 309563 w 309563"/>
                <a:gd name="connsiteY38" fmla="*/ 116681 h 33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9563" h="335756">
                  <a:moveTo>
                    <a:pt x="309563" y="116681"/>
                  </a:moveTo>
                  <a:lnTo>
                    <a:pt x="283369" y="88106"/>
                  </a:lnTo>
                  <a:lnTo>
                    <a:pt x="252413" y="50006"/>
                  </a:lnTo>
                  <a:lnTo>
                    <a:pt x="235744" y="11906"/>
                  </a:lnTo>
                  <a:lnTo>
                    <a:pt x="221456" y="0"/>
                  </a:lnTo>
                  <a:lnTo>
                    <a:pt x="221456" y="0"/>
                  </a:lnTo>
                  <a:lnTo>
                    <a:pt x="190501" y="7144"/>
                  </a:lnTo>
                  <a:lnTo>
                    <a:pt x="171450" y="28575"/>
                  </a:lnTo>
                  <a:lnTo>
                    <a:pt x="157163" y="23812"/>
                  </a:lnTo>
                  <a:lnTo>
                    <a:pt x="135731" y="0"/>
                  </a:lnTo>
                  <a:lnTo>
                    <a:pt x="95250" y="26193"/>
                  </a:lnTo>
                  <a:lnTo>
                    <a:pt x="64294" y="40481"/>
                  </a:lnTo>
                  <a:lnTo>
                    <a:pt x="40481" y="28575"/>
                  </a:lnTo>
                  <a:lnTo>
                    <a:pt x="0" y="9525"/>
                  </a:lnTo>
                  <a:lnTo>
                    <a:pt x="9525" y="69056"/>
                  </a:lnTo>
                  <a:lnTo>
                    <a:pt x="16669" y="133350"/>
                  </a:lnTo>
                  <a:lnTo>
                    <a:pt x="21431" y="190500"/>
                  </a:lnTo>
                  <a:lnTo>
                    <a:pt x="23813" y="254793"/>
                  </a:lnTo>
                  <a:lnTo>
                    <a:pt x="28575" y="283368"/>
                  </a:lnTo>
                  <a:lnTo>
                    <a:pt x="30956" y="302418"/>
                  </a:lnTo>
                  <a:lnTo>
                    <a:pt x="59531" y="326231"/>
                  </a:lnTo>
                  <a:lnTo>
                    <a:pt x="97631" y="335756"/>
                  </a:lnTo>
                  <a:lnTo>
                    <a:pt x="121444" y="321468"/>
                  </a:lnTo>
                  <a:lnTo>
                    <a:pt x="135731" y="271462"/>
                  </a:lnTo>
                  <a:lnTo>
                    <a:pt x="145256" y="197643"/>
                  </a:lnTo>
                  <a:lnTo>
                    <a:pt x="142875" y="142875"/>
                  </a:lnTo>
                  <a:lnTo>
                    <a:pt x="152400" y="104775"/>
                  </a:lnTo>
                  <a:lnTo>
                    <a:pt x="164306" y="88106"/>
                  </a:lnTo>
                  <a:lnTo>
                    <a:pt x="195263" y="80962"/>
                  </a:lnTo>
                  <a:lnTo>
                    <a:pt x="207169" y="95250"/>
                  </a:lnTo>
                  <a:lnTo>
                    <a:pt x="209550" y="147637"/>
                  </a:lnTo>
                  <a:lnTo>
                    <a:pt x="209550" y="192881"/>
                  </a:lnTo>
                  <a:lnTo>
                    <a:pt x="219075" y="242887"/>
                  </a:lnTo>
                  <a:lnTo>
                    <a:pt x="230981" y="295275"/>
                  </a:lnTo>
                  <a:lnTo>
                    <a:pt x="250031" y="323850"/>
                  </a:lnTo>
                  <a:lnTo>
                    <a:pt x="271463" y="278606"/>
                  </a:lnTo>
                  <a:lnTo>
                    <a:pt x="297656" y="226218"/>
                  </a:lnTo>
                  <a:lnTo>
                    <a:pt x="302419" y="185737"/>
                  </a:lnTo>
                  <a:lnTo>
                    <a:pt x="309563" y="116681"/>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Freeform 28"/>
            <p:cNvSpPr/>
            <p:nvPr/>
          </p:nvSpPr>
          <p:spPr>
            <a:xfrm>
              <a:off x="4181475" y="2124075"/>
              <a:ext cx="826294" cy="521494"/>
            </a:xfrm>
            <a:custGeom>
              <a:avLst/>
              <a:gdLst>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31006 w 826294"/>
                <a:gd name="connsiteY16" fmla="*/ 114300 h 521494"/>
                <a:gd name="connsiteX17" fmla="*/ 404813 w 826294"/>
                <a:gd name="connsiteY17" fmla="*/ 150019 h 521494"/>
                <a:gd name="connsiteX18" fmla="*/ 381000 w 826294"/>
                <a:gd name="connsiteY18" fmla="*/ 161925 h 521494"/>
                <a:gd name="connsiteX19" fmla="*/ 366713 w 826294"/>
                <a:gd name="connsiteY19" fmla="*/ 183356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42888 w 826294"/>
                <a:gd name="connsiteY34" fmla="*/ 459581 h 521494"/>
                <a:gd name="connsiteX35" fmla="*/ 292894 w 826294"/>
                <a:gd name="connsiteY35" fmla="*/ 464344 h 521494"/>
                <a:gd name="connsiteX36" fmla="*/ 340519 w 826294"/>
                <a:gd name="connsiteY36" fmla="*/ 485775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78631 h 521494"/>
                <a:gd name="connsiteX42" fmla="*/ 559594 w 826294"/>
                <a:gd name="connsiteY42" fmla="*/ 457200 h 521494"/>
                <a:gd name="connsiteX43" fmla="*/ 576263 w 826294"/>
                <a:gd name="connsiteY43" fmla="*/ 421481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31006 w 826294"/>
                <a:gd name="connsiteY16" fmla="*/ 114300 h 521494"/>
                <a:gd name="connsiteX17" fmla="*/ 404813 w 826294"/>
                <a:gd name="connsiteY17" fmla="*/ 150019 h 521494"/>
                <a:gd name="connsiteX18" fmla="*/ 381000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42888 w 826294"/>
                <a:gd name="connsiteY34" fmla="*/ 459581 h 521494"/>
                <a:gd name="connsiteX35" fmla="*/ 292894 w 826294"/>
                <a:gd name="connsiteY35" fmla="*/ 464344 h 521494"/>
                <a:gd name="connsiteX36" fmla="*/ 340519 w 826294"/>
                <a:gd name="connsiteY36" fmla="*/ 485775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78631 h 521494"/>
                <a:gd name="connsiteX42" fmla="*/ 559594 w 826294"/>
                <a:gd name="connsiteY42" fmla="*/ 457200 h 521494"/>
                <a:gd name="connsiteX43" fmla="*/ 576263 w 826294"/>
                <a:gd name="connsiteY43" fmla="*/ 421481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31006 w 826294"/>
                <a:gd name="connsiteY16" fmla="*/ 114300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42888 w 826294"/>
                <a:gd name="connsiteY34" fmla="*/ 459581 h 521494"/>
                <a:gd name="connsiteX35" fmla="*/ 292894 w 826294"/>
                <a:gd name="connsiteY35" fmla="*/ 464344 h 521494"/>
                <a:gd name="connsiteX36" fmla="*/ 340519 w 826294"/>
                <a:gd name="connsiteY36" fmla="*/ 485775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78631 h 521494"/>
                <a:gd name="connsiteX42" fmla="*/ 559594 w 826294"/>
                <a:gd name="connsiteY42" fmla="*/ 457200 h 521494"/>
                <a:gd name="connsiteX43" fmla="*/ 576263 w 826294"/>
                <a:gd name="connsiteY43" fmla="*/ 421481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31006 w 826294"/>
                <a:gd name="connsiteY16" fmla="*/ 114300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42888 w 826294"/>
                <a:gd name="connsiteY34" fmla="*/ 459581 h 521494"/>
                <a:gd name="connsiteX35" fmla="*/ 285751 w 826294"/>
                <a:gd name="connsiteY35" fmla="*/ 464344 h 521494"/>
                <a:gd name="connsiteX36" fmla="*/ 340519 w 826294"/>
                <a:gd name="connsiteY36" fmla="*/ 485775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78631 h 521494"/>
                <a:gd name="connsiteX42" fmla="*/ 559594 w 826294"/>
                <a:gd name="connsiteY42" fmla="*/ 457200 h 521494"/>
                <a:gd name="connsiteX43" fmla="*/ 576263 w 826294"/>
                <a:gd name="connsiteY43" fmla="*/ 421481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31006 w 826294"/>
                <a:gd name="connsiteY16" fmla="*/ 114300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26219 w 826294"/>
                <a:gd name="connsiteY34" fmla="*/ 464343 h 521494"/>
                <a:gd name="connsiteX35" fmla="*/ 285751 w 826294"/>
                <a:gd name="connsiteY35" fmla="*/ 464344 h 521494"/>
                <a:gd name="connsiteX36" fmla="*/ 340519 w 826294"/>
                <a:gd name="connsiteY36" fmla="*/ 485775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78631 h 521494"/>
                <a:gd name="connsiteX42" fmla="*/ 559594 w 826294"/>
                <a:gd name="connsiteY42" fmla="*/ 457200 h 521494"/>
                <a:gd name="connsiteX43" fmla="*/ 576263 w 826294"/>
                <a:gd name="connsiteY43" fmla="*/ 421481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31006 w 826294"/>
                <a:gd name="connsiteY16" fmla="*/ 114300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26219 w 826294"/>
                <a:gd name="connsiteY34" fmla="*/ 464343 h 521494"/>
                <a:gd name="connsiteX35" fmla="*/ 276226 w 826294"/>
                <a:gd name="connsiteY35" fmla="*/ 464344 h 521494"/>
                <a:gd name="connsiteX36" fmla="*/ 340519 w 826294"/>
                <a:gd name="connsiteY36" fmla="*/ 485775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78631 h 521494"/>
                <a:gd name="connsiteX42" fmla="*/ 559594 w 826294"/>
                <a:gd name="connsiteY42" fmla="*/ 457200 h 521494"/>
                <a:gd name="connsiteX43" fmla="*/ 576263 w 826294"/>
                <a:gd name="connsiteY43" fmla="*/ 421481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31006 w 826294"/>
                <a:gd name="connsiteY16" fmla="*/ 114300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26219 w 826294"/>
                <a:gd name="connsiteY34" fmla="*/ 464343 h 521494"/>
                <a:gd name="connsiteX35" fmla="*/ 276226 w 826294"/>
                <a:gd name="connsiteY35" fmla="*/ 464344 h 521494"/>
                <a:gd name="connsiteX36" fmla="*/ 328612 w 826294"/>
                <a:gd name="connsiteY36" fmla="*/ 490538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78631 h 521494"/>
                <a:gd name="connsiteX42" fmla="*/ 559594 w 826294"/>
                <a:gd name="connsiteY42" fmla="*/ 457200 h 521494"/>
                <a:gd name="connsiteX43" fmla="*/ 576263 w 826294"/>
                <a:gd name="connsiteY43" fmla="*/ 421481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26219 w 826294"/>
                <a:gd name="connsiteY34" fmla="*/ 464343 h 521494"/>
                <a:gd name="connsiteX35" fmla="*/ 276226 w 826294"/>
                <a:gd name="connsiteY35" fmla="*/ 464344 h 521494"/>
                <a:gd name="connsiteX36" fmla="*/ 328612 w 826294"/>
                <a:gd name="connsiteY36" fmla="*/ 490538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78631 h 521494"/>
                <a:gd name="connsiteX42" fmla="*/ 559594 w 826294"/>
                <a:gd name="connsiteY42" fmla="*/ 457200 h 521494"/>
                <a:gd name="connsiteX43" fmla="*/ 576263 w 826294"/>
                <a:gd name="connsiteY43" fmla="*/ 421481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26219 w 826294"/>
                <a:gd name="connsiteY34" fmla="*/ 464343 h 521494"/>
                <a:gd name="connsiteX35" fmla="*/ 276226 w 826294"/>
                <a:gd name="connsiteY35" fmla="*/ 464344 h 521494"/>
                <a:gd name="connsiteX36" fmla="*/ 328612 w 826294"/>
                <a:gd name="connsiteY36" fmla="*/ 490538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78631 h 521494"/>
                <a:gd name="connsiteX42" fmla="*/ 559594 w 826294"/>
                <a:gd name="connsiteY42" fmla="*/ 457200 h 521494"/>
                <a:gd name="connsiteX43" fmla="*/ 581025 w 826294"/>
                <a:gd name="connsiteY43" fmla="*/ 433387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42863 w 826294"/>
                <a:gd name="connsiteY28" fmla="*/ 402431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26219 w 826294"/>
                <a:gd name="connsiteY34" fmla="*/ 464343 h 521494"/>
                <a:gd name="connsiteX35" fmla="*/ 276226 w 826294"/>
                <a:gd name="connsiteY35" fmla="*/ 464344 h 521494"/>
                <a:gd name="connsiteX36" fmla="*/ 328612 w 826294"/>
                <a:gd name="connsiteY36" fmla="*/ 490538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88156 h 521494"/>
                <a:gd name="connsiteX42" fmla="*/ 559594 w 826294"/>
                <a:gd name="connsiteY42" fmla="*/ 457200 h 521494"/>
                <a:gd name="connsiteX43" fmla="*/ 581025 w 826294"/>
                <a:gd name="connsiteY43" fmla="*/ 433387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04775 w 826294"/>
                <a:gd name="connsiteY27" fmla="*/ 402431 h 521494"/>
                <a:gd name="connsiteX28" fmla="*/ 35719 w 826294"/>
                <a:gd name="connsiteY28" fmla="*/ 407193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26219 w 826294"/>
                <a:gd name="connsiteY34" fmla="*/ 464343 h 521494"/>
                <a:gd name="connsiteX35" fmla="*/ 276226 w 826294"/>
                <a:gd name="connsiteY35" fmla="*/ 464344 h 521494"/>
                <a:gd name="connsiteX36" fmla="*/ 328612 w 826294"/>
                <a:gd name="connsiteY36" fmla="*/ 490538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88156 h 521494"/>
                <a:gd name="connsiteX42" fmla="*/ 559594 w 826294"/>
                <a:gd name="connsiteY42" fmla="*/ 457200 h 521494"/>
                <a:gd name="connsiteX43" fmla="*/ 581025 w 826294"/>
                <a:gd name="connsiteY43" fmla="*/ 433387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85725 w 826294"/>
                <a:gd name="connsiteY27" fmla="*/ 411956 h 521494"/>
                <a:gd name="connsiteX28" fmla="*/ 35719 w 826294"/>
                <a:gd name="connsiteY28" fmla="*/ 407193 h 521494"/>
                <a:gd name="connsiteX29" fmla="*/ 0 w 826294"/>
                <a:gd name="connsiteY29" fmla="*/ 409575 h 521494"/>
                <a:gd name="connsiteX30" fmla="*/ 21431 w 826294"/>
                <a:gd name="connsiteY30" fmla="*/ 431006 h 521494"/>
                <a:gd name="connsiteX31" fmla="*/ 76200 w 826294"/>
                <a:gd name="connsiteY31" fmla="*/ 454819 h 521494"/>
                <a:gd name="connsiteX32" fmla="*/ 102394 w 826294"/>
                <a:gd name="connsiteY32" fmla="*/ 466725 h 521494"/>
                <a:gd name="connsiteX33" fmla="*/ 164306 w 826294"/>
                <a:gd name="connsiteY33" fmla="*/ 461963 h 521494"/>
                <a:gd name="connsiteX34" fmla="*/ 226219 w 826294"/>
                <a:gd name="connsiteY34" fmla="*/ 464343 h 521494"/>
                <a:gd name="connsiteX35" fmla="*/ 276226 w 826294"/>
                <a:gd name="connsiteY35" fmla="*/ 464344 h 521494"/>
                <a:gd name="connsiteX36" fmla="*/ 328612 w 826294"/>
                <a:gd name="connsiteY36" fmla="*/ 490538 h 521494"/>
                <a:gd name="connsiteX37" fmla="*/ 395288 w 826294"/>
                <a:gd name="connsiteY37" fmla="*/ 511969 h 521494"/>
                <a:gd name="connsiteX38" fmla="*/ 419100 w 826294"/>
                <a:gd name="connsiteY38" fmla="*/ 521494 h 521494"/>
                <a:gd name="connsiteX39" fmla="*/ 447675 w 826294"/>
                <a:gd name="connsiteY39" fmla="*/ 504825 h 521494"/>
                <a:gd name="connsiteX40" fmla="*/ 488156 w 826294"/>
                <a:gd name="connsiteY40" fmla="*/ 495300 h 521494"/>
                <a:gd name="connsiteX41" fmla="*/ 533400 w 826294"/>
                <a:gd name="connsiteY41" fmla="*/ 488156 h 521494"/>
                <a:gd name="connsiteX42" fmla="*/ 559594 w 826294"/>
                <a:gd name="connsiteY42" fmla="*/ 457200 h 521494"/>
                <a:gd name="connsiteX43" fmla="*/ 581025 w 826294"/>
                <a:gd name="connsiteY43" fmla="*/ 433387 h 521494"/>
                <a:gd name="connsiteX44" fmla="*/ 595313 w 826294"/>
                <a:gd name="connsiteY44" fmla="*/ 402431 h 521494"/>
                <a:gd name="connsiteX45" fmla="*/ 623888 w 826294"/>
                <a:gd name="connsiteY45" fmla="*/ 378619 h 521494"/>
                <a:gd name="connsiteX46" fmla="*/ 654844 w 826294"/>
                <a:gd name="connsiteY46" fmla="*/ 388144 h 521494"/>
                <a:gd name="connsiteX47" fmla="*/ 676275 w 826294"/>
                <a:gd name="connsiteY47" fmla="*/ 404813 h 521494"/>
                <a:gd name="connsiteX48" fmla="*/ 683419 w 826294"/>
                <a:gd name="connsiteY48" fmla="*/ 326231 h 521494"/>
                <a:gd name="connsiteX49" fmla="*/ 685800 w 826294"/>
                <a:gd name="connsiteY49" fmla="*/ 269081 h 521494"/>
                <a:gd name="connsiteX50" fmla="*/ 697706 w 826294"/>
                <a:gd name="connsiteY50" fmla="*/ 233363 h 521494"/>
                <a:gd name="connsiteX51" fmla="*/ 704850 w 826294"/>
                <a:gd name="connsiteY51" fmla="*/ 211931 h 521494"/>
                <a:gd name="connsiteX52" fmla="*/ 711994 w 826294"/>
                <a:gd name="connsiteY52" fmla="*/ 209550 h 521494"/>
                <a:gd name="connsiteX53" fmla="*/ 721519 w 826294"/>
                <a:gd name="connsiteY53" fmla="*/ 230981 h 521494"/>
                <a:gd name="connsiteX54" fmla="*/ 742950 w 826294"/>
                <a:gd name="connsiteY54" fmla="*/ 259556 h 521494"/>
                <a:gd name="connsiteX55" fmla="*/ 766763 w 826294"/>
                <a:gd name="connsiteY55" fmla="*/ 261938 h 521494"/>
                <a:gd name="connsiteX56" fmla="*/ 785813 w 826294"/>
                <a:gd name="connsiteY56" fmla="*/ 228600 h 521494"/>
                <a:gd name="connsiteX57" fmla="*/ 809625 w 826294"/>
                <a:gd name="connsiteY57" fmla="*/ 159544 h 521494"/>
                <a:gd name="connsiteX58" fmla="*/ 826294 w 826294"/>
                <a:gd name="connsiteY58" fmla="*/ 100013 h 521494"/>
                <a:gd name="connsiteX59" fmla="*/ 826294 w 826294"/>
                <a:gd name="connsiteY59"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180975 w 826294"/>
                <a:gd name="connsiteY26" fmla="*/ 397669 h 521494"/>
                <a:gd name="connsiteX27" fmla="*/ 130969 w 826294"/>
                <a:gd name="connsiteY27" fmla="*/ 402431 h 521494"/>
                <a:gd name="connsiteX28" fmla="*/ 85725 w 826294"/>
                <a:gd name="connsiteY28" fmla="*/ 411956 h 521494"/>
                <a:gd name="connsiteX29" fmla="*/ 35719 w 826294"/>
                <a:gd name="connsiteY29" fmla="*/ 407193 h 521494"/>
                <a:gd name="connsiteX30" fmla="*/ 0 w 826294"/>
                <a:gd name="connsiteY30" fmla="*/ 409575 h 521494"/>
                <a:gd name="connsiteX31" fmla="*/ 21431 w 826294"/>
                <a:gd name="connsiteY31" fmla="*/ 431006 h 521494"/>
                <a:gd name="connsiteX32" fmla="*/ 76200 w 826294"/>
                <a:gd name="connsiteY32" fmla="*/ 454819 h 521494"/>
                <a:gd name="connsiteX33" fmla="*/ 102394 w 826294"/>
                <a:gd name="connsiteY33" fmla="*/ 466725 h 521494"/>
                <a:gd name="connsiteX34" fmla="*/ 164306 w 826294"/>
                <a:gd name="connsiteY34" fmla="*/ 461963 h 521494"/>
                <a:gd name="connsiteX35" fmla="*/ 226219 w 826294"/>
                <a:gd name="connsiteY35" fmla="*/ 464343 h 521494"/>
                <a:gd name="connsiteX36" fmla="*/ 276226 w 826294"/>
                <a:gd name="connsiteY36" fmla="*/ 464344 h 521494"/>
                <a:gd name="connsiteX37" fmla="*/ 328612 w 826294"/>
                <a:gd name="connsiteY37" fmla="*/ 490538 h 521494"/>
                <a:gd name="connsiteX38" fmla="*/ 395288 w 826294"/>
                <a:gd name="connsiteY38" fmla="*/ 511969 h 521494"/>
                <a:gd name="connsiteX39" fmla="*/ 419100 w 826294"/>
                <a:gd name="connsiteY39" fmla="*/ 521494 h 521494"/>
                <a:gd name="connsiteX40" fmla="*/ 447675 w 826294"/>
                <a:gd name="connsiteY40" fmla="*/ 504825 h 521494"/>
                <a:gd name="connsiteX41" fmla="*/ 488156 w 826294"/>
                <a:gd name="connsiteY41" fmla="*/ 495300 h 521494"/>
                <a:gd name="connsiteX42" fmla="*/ 533400 w 826294"/>
                <a:gd name="connsiteY42" fmla="*/ 488156 h 521494"/>
                <a:gd name="connsiteX43" fmla="*/ 559594 w 826294"/>
                <a:gd name="connsiteY43" fmla="*/ 457200 h 521494"/>
                <a:gd name="connsiteX44" fmla="*/ 581025 w 826294"/>
                <a:gd name="connsiteY44" fmla="*/ 433387 h 521494"/>
                <a:gd name="connsiteX45" fmla="*/ 595313 w 826294"/>
                <a:gd name="connsiteY45" fmla="*/ 402431 h 521494"/>
                <a:gd name="connsiteX46" fmla="*/ 623888 w 826294"/>
                <a:gd name="connsiteY46" fmla="*/ 378619 h 521494"/>
                <a:gd name="connsiteX47" fmla="*/ 654844 w 826294"/>
                <a:gd name="connsiteY47" fmla="*/ 388144 h 521494"/>
                <a:gd name="connsiteX48" fmla="*/ 676275 w 826294"/>
                <a:gd name="connsiteY48" fmla="*/ 404813 h 521494"/>
                <a:gd name="connsiteX49" fmla="*/ 683419 w 826294"/>
                <a:gd name="connsiteY49" fmla="*/ 326231 h 521494"/>
                <a:gd name="connsiteX50" fmla="*/ 685800 w 826294"/>
                <a:gd name="connsiteY50" fmla="*/ 269081 h 521494"/>
                <a:gd name="connsiteX51" fmla="*/ 697706 w 826294"/>
                <a:gd name="connsiteY51" fmla="*/ 233363 h 521494"/>
                <a:gd name="connsiteX52" fmla="*/ 704850 w 826294"/>
                <a:gd name="connsiteY52" fmla="*/ 211931 h 521494"/>
                <a:gd name="connsiteX53" fmla="*/ 711994 w 826294"/>
                <a:gd name="connsiteY53" fmla="*/ 209550 h 521494"/>
                <a:gd name="connsiteX54" fmla="*/ 721519 w 826294"/>
                <a:gd name="connsiteY54" fmla="*/ 230981 h 521494"/>
                <a:gd name="connsiteX55" fmla="*/ 742950 w 826294"/>
                <a:gd name="connsiteY55" fmla="*/ 259556 h 521494"/>
                <a:gd name="connsiteX56" fmla="*/ 766763 w 826294"/>
                <a:gd name="connsiteY56" fmla="*/ 261938 h 521494"/>
                <a:gd name="connsiteX57" fmla="*/ 785813 w 826294"/>
                <a:gd name="connsiteY57" fmla="*/ 228600 h 521494"/>
                <a:gd name="connsiteX58" fmla="*/ 809625 w 826294"/>
                <a:gd name="connsiteY58" fmla="*/ 159544 h 521494"/>
                <a:gd name="connsiteX59" fmla="*/ 826294 w 826294"/>
                <a:gd name="connsiteY59" fmla="*/ 100013 h 521494"/>
                <a:gd name="connsiteX60" fmla="*/ 826294 w 826294"/>
                <a:gd name="connsiteY60"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80988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207169 w 826294"/>
                <a:gd name="connsiteY26" fmla="*/ 395288 h 521494"/>
                <a:gd name="connsiteX27" fmla="*/ 180975 w 826294"/>
                <a:gd name="connsiteY27" fmla="*/ 397669 h 521494"/>
                <a:gd name="connsiteX28" fmla="*/ 130969 w 826294"/>
                <a:gd name="connsiteY28" fmla="*/ 402431 h 521494"/>
                <a:gd name="connsiteX29" fmla="*/ 85725 w 826294"/>
                <a:gd name="connsiteY29" fmla="*/ 411956 h 521494"/>
                <a:gd name="connsiteX30" fmla="*/ 35719 w 826294"/>
                <a:gd name="connsiteY30" fmla="*/ 407193 h 521494"/>
                <a:gd name="connsiteX31" fmla="*/ 0 w 826294"/>
                <a:gd name="connsiteY31" fmla="*/ 409575 h 521494"/>
                <a:gd name="connsiteX32" fmla="*/ 21431 w 826294"/>
                <a:gd name="connsiteY32" fmla="*/ 431006 h 521494"/>
                <a:gd name="connsiteX33" fmla="*/ 76200 w 826294"/>
                <a:gd name="connsiteY33" fmla="*/ 454819 h 521494"/>
                <a:gd name="connsiteX34" fmla="*/ 102394 w 826294"/>
                <a:gd name="connsiteY34" fmla="*/ 466725 h 521494"/>
                <a:gd name="connsiteX35" fmla="*/ 164306 w 826294"/>
                <a:gd name="connsiteY35" fmla="*/ 461963 h 521494"/>
                <a:gd name="connsiteX36" fmla="*/ 226219 w 826294"/>
                <a:gd name="connsiteY36" fmla="*/ 464343 h 521494"/>
                <a:gd name="connsiteX37" fmla="*/ 276226 w 826294"/>
                <a:gd name="connsiteY37" fmla="*/ 464344 h 521494"/>
                <a:gd name="connsiteX38" fmla="*/ 328612 w 826294"/>
                <a:gd name="connsiteY38" fmla="*/ 490538 h 521494"/>
                <a:gd name="connsiteX39" fmla="*/ 395288 w 826294"/>
                <a:gd name="connsiteY39" fmla="*/ 511969 h 521494"/>
                <a:gd name="connsiteX40" fmla="*/ 419100 w 826294"/>
                <a:gd name="connsiteY40" fmla="*/ 521494 h 521494"/>
                <a:gd name="connsiteX41" fmla="*/ 447675 w 826294"/>
                <a:gd name="connsiteY41" fmla="*/ 504825 h 521494"/>
                <a:gd name="connsiteX42" fmla="*/ 488156 w 826294"/>
                <a:gd name="connsiteY42" fmla="*/ 495300 h 521494"/>
                <a:gd name="connsiteX43" fmla="*/ 533400 w 826294"/>
                <a:gd name="connsiteY43" fmla="*/ 488156 h 521494"/>
                <a:gd name="connsiteX44" fmla="*/ 559594 w 826294"/>
                <a:gd name="connsiteY44" fmla="*/ 457200 h 521494"/>
                <a:gd name="connsiteX45" fmla="*/ 581025 w 826294"/>
                <a:gd name="connsiteY45" fmla="*/ 433387 h 521494"/>
                <a:gd name="connsiteX46" fmla="*/ 595313 w 826294"/>
                <a:gd name="connsiteY46" fmla="*/ 402431 h 521494"/>
                <a:gd name="connsiteX47" fmla="*/ 623888 w 826294"/>
                <a:gd name="connsiteY47" fmla="*/ 378619 h 521494"/>
                <a:gd name="connsiteX48" fmla="*/ 654844 w 826294"/>
                <a:gd name="connsiteY48" fmla="*/ 388144 h 521494"/>
                <a:gd name="connsiteX49" fmla="*/ 676275 w 826294"/>
                <a:gd name="connsiteY49" fmla="*/ 404813 h 521494"/>
                <a:gd name="connsiteX50" fmla="*/ 683419 w 826294"/>
                <a:gd name="connsiteY50" fmla="*/ 326231 h 521494"/>
                <a:gd name="connsiteX51" fmla="*/ 685800 w 826294"/>
                <a:gd name="connsiteY51" fmla="*/ 269081 h 521494"/>
                <a:gd name="connsiteX52" fmla="*/ 697706 w 826294"/>
                <a:gd name="connsiteY52" fmla="*/ 233363 h 521494"/>
                <a:gd name="connsiteX53" fmla="*/ 704850 w 826294"/>
                <a:gd name="connsiteY53" fmla="*/ 211931 h 521494"/>
                <a:gd name="connsiteX54" fmla="*/ 711994 w 826294"/>
                <a:gd name="connsiteY54" fmla="*/ 209550 h 521494"/>
                <a:gd name="connsiteX55" fmla="*/ 721519 w 826294"/>
                <a:gd name="connsiteY55" fmla="*/ 230981 h 521494"/>
                <a:gd name="connsiteX56" fmla="*/ 742950 w 826294"/>
                <a:gd name="connsiteY56" fmla="*/ 259556 h 521494"/>
                <a:gd name="connsiteX57" fmla="*/ 766763 w 826294"/>
                <a:gd name="connsiteY57" fmla="*/ 261938 h 521494"/>
                <a:gd name="connsiteX58" fmla="*/ 785813 w 826294"/>
                <a:gd name="connsiteY58" fmla="*/ 228600 h 521494"/>
                <a:gd name="connsiteX59" fmla="*/ 809625 w 826294"/>
                <a:gd name="connsiteY59" fmla="*/ 159544 h 521494"/>
                <a:gd name="connsiteX60" fmla="*/ 826294 w 826294"/>
                <a:gd name="connsiteY60" fmla="*/ 100013 h 521494"/>
                <a:gd name="connsiteX61" fmla="*/ 826294 w 826294"/>
                <a:gd name="connsiteY61"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14350 w 826294"/>
                <a:gd name="connsiteY11" fmla="*/ 38100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71463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207169 w 826294"/>
                <a:gd name="connsiteY26" fmla="*/ 395288 h 521494"/>
                <a:gd name="connsiteX27" fmla="*/ 180975 w 826294"/>
                <a:gd name="connsiteY27" fmla="*/ 397669 h 521494"/>
                <a:gd name="connsiteX28" fmla="*/ 130969 w 826294"/>
                <a:gd name="connsiteY28" fmla="*/ 402431 h 521494"/>
                <a:gd name="connsiteX29" fmla="*/ 85725 w 826294"/>
                <a:gd name="connsiteY29" fmla="*/ 411956 h 521494"/>
                <a:gd name="connsiteX30" fmla="*/ 35719 w 826294"/>
                <a:gd name="connsiteY30" fmla="*/ 407193 h 521494"/>
                <a:gd name="connsiteX31" fmla="*/ 0 w 826294"/>
                <a:gd name="connsiteY31" fmla="*/ 409575 h 521494"/>
                <a:gd name="connsiteX32" fmla="*/ 21431 w 826294"/>
                <a:gd name="connsiteY32" fmla="*/ 431006 h 521494"/>
                <a:gd name="connsiteX33" fmla="*/ 76200 w 826294"/>
                <a:gd name="connsiteY33" fmla="*/ 454819 h 521494"/>
                <a:gd name="connsiteX34" fmla="*/ 102394 w 826294"/>
                <a:gd name="connsiteY34" fmla="*/ 466725 h 521494"/>
                <a:gd name="connsiteX35" fmla="*/ 164306 w 826294"/>
                <a:gd name="connsiteY35" fmla="*/ 461963 h 521494"/>
                <a:gd name="connsiteX36" fmla="*/ 226219 w 826294"/>
                <a:gd name="connsiteY36" fmla="*/ 464343 h 521494"/>
                <a:gd name="connsiteX37" fmla="*/ 276226 w 826294"/>
                <a:gd name="connsiteY37" fmla="*/ 464344 h 521494"/>
                <a:gd name="connsiteX38" fmla="*/ 328612 w 826294"/>
                <a:gd name="connsiteY38" fmla="*/ 490538 h 521494"/>
                <a:gd name="connsiteX39" fmla="*/ 395288 w 826294"/>
                <a:gd name="connsiteY39" fmla="*/ 511969 h 521494"/>
                <a:gd name="connsiteX40" fmla="*/ 419100 w 826294"/>
                <a:gd name="connsiteY40" fmla="*/ 521494 h 521494"/>
                <a:gd name="connsiteX41" fmla="*/ 447675 w 826294"/>
                <a:gd name="connsiteY41" fmla="*/ 504825 h 521494"/>
                <a:gd name="connsiteX42" fmla="*/ 488156 w 826294"/>
                <a:gd name="connsiteY42" fmla="*/ 495300 h 521494"/>
                <a:gd name="connsiteX43" fmla="*/ 533400 w 826294"/>
                <a:gd name="connsiteY43" fmla="*/ 488156 h 521494"/>
                <a:gd name="connsiteX44" fmla="*/ 559594 w 826294"/>
                <a:gd name="connsiteY44" fmla="*/ 457200 h 521494"/>
                <a:gd name="connsiteX45" fmla="*/ 581025 w 826294"/>
                <a:gd name="connsiteY45" fmla="*/ 433387 h 521494"/>
                <a:gd name="connsiteX46" fmla="*/ 595313 w 826294"/>
                <a:gd name="connsiteY46" fmla="*/ 402431 h 521494"/>
                <a:gd name="connsiteX47" fmla="*/ 623888 w 826294"/>
                <a:gd name="connsiteY47" fmla="*/ 378619 h 521494"/>
                <a:gd name="connsiteX48" fmla="*/ 654844 w 826294"/>
                <a:gd name="connsiteY48" fmla="*/ 388144 h 521494"/>
                <a:gd name="connsiteX49" fmla="*/ 676275 w 826294"/>
                <a:gd name="connsiteY49" fmla="*/ 404813 h 521494"/>
                <a:gd name="connsiteX50" fmla="*/ 683419 w 826294"/>
                <a:gd name="connsiteY50" fmla="*/ 326231 h 521494"/>
                <a:gd name="connsiteX51" fmla="*/ 685800 w 826294"/>
                <a:gd name="connsiteY51" fmla="*/ 269081 h 521494"/>
                <a:gd name="connsiteX52" fmla="*/ 697706 w 826294"/>
                <a:gd name="connsiteY52" fmla="*/ 233363 h 521494"/>
                <a:gd name="connsiteX53" fmla="*/ 704850 w 826294"/>
                <a:gd name="connsiteY53" fmla="*/ 211931 h 521494"/>
                <a:gd name="connsiteX54" fmla="*/ 711994 w 826294"/>
                <a:gd name="connsiteY54" fmla="*/ 209550 h 521494"/>
                <a:gd name="connsiteX55" fmla="*/ 721519 w 826294"/>
                <a:gd name="connsiteY55" fmla="*/ 230981 h 521494"/>
                <a:gd name="connsiteX56" fmla="*/ 742950 w 826294"/>
                <a:gd name="connsiteY56" fmla="*/ 259556 h 521494"/>
                <a:gd name="connsiteX57" fmla="*/ 766763 w 826294"/>
                <a:gd name="connsiteY57" fmla="*/ 261938 h 521494"/>
                <a:gd name="connsiteX58" fmla="*/ 785813 w 826294"/>
                <a:gd name="connsiteY58" fmla="*/ 228600 h 521494"/>
                <a:gd name="connsiteX59" fmla="*/ 809625 w 826294"/>
                <a:gd name="connsiteY59" fmla="*/ 159544 h 521494"/>
                <a:gd name="connsiteX60" fmla="*/ 826294 w 826294"/>
                <a:gd name="connsiteY60" fmla="*/ 100013 h 521494"/>
                <a:gd name="connsiteX61" fmla="*/ 826294 w 826294"/>
                <a:gd name="connsiteY61"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04825 w 826294"/>
                <a:gd name="connsiteY11" fmla="*/ 26194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71463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207169 w 826294"/>
                <a:gd name="connsiteY26" fmla="*/ 395288 h 521494"/>
                <a:gd name="connsiteX27" fmla="*/ 180975 w 826294"/>
                <a:gd name="connsiteY27" fmla="*/ 397669 h 521494"/>
                <a:gd name="connsiteX28" fmla="*/ 130969 w 826294"/>
                <a:gd name="connsiteY28" fmla="*/ 402431 h 521494"/>
                <a:gd name="connsiteX29" fmla="*/ 85725 w 826294"/>
                <a:gd name="connsiteY29" fmla="*/ 411956 h 521494"/>
                <a:gd name="connsiteX30" fmla="*/ 35719 w 826294"/>
                <a:gd name="connsiteY30" fmla="*/ 407193 h 521494"/>
                <a:gd name="connsiteX31" fmla="*/ 0 w 826294"/>
                <a:gd name="connsiteY31" fmla="*/ 409575 h 521494"/>
                <a:gd name="connsiteX32" fmla="*/ 21431 w 826294"/>
                <a:gd name="connsiteY32" fmla="*/ 431006 h 521494"/>
                <a:gd name="connsiteX33" fmla="*/ 76200 w 826294"/>
                <a:gd name="connsiteY33" fmla="*/ 454819 h 521494"/>
                <a:gd name="connsiteX34" fmla="*/ 102394 w 826294"/>
                <a:gd name="connsiteY34" fmla="*/ 466725 h 521494"/>
                <a:gd name="connsiteX35" fmla="*/ 164306 w 826294"/>
                <a:gd name="connsiteY35" fmla="*/ 461963 h 521494"/>
                <a:gd name="connsiteX36" fmla="*/ 226219 w 826294"/>
                <a:gd name="connsiteY36" fmla="*/ 464343 h 521494"/>
                <a:gd name="connsiteX37" fmla="*/ 276226 w 826294"/>
                <a:gd name="connsiteY37" fmla="*/ 464344 h 521494"/>
                <a:gd name="connsiteX38" fmla="*/ 328612 w 826294"/>
                <a:gd name="connsiteY38" fmla="*/ 490538 h 521494"/>
                <a:gd name="connsiteX39" fmla="*/ 395288 w 826294"/>
                <a:gd name="connsiteY39" fmla="*/ 511969 h 521494"/>
                <a:gd name="connsiteX40" fmla="*/ 419100 w 826294"/>
                <a:gd name="connsiteY40" fmla="*/ 521494 h 521494"/>
                <a:gd name="connsiteX41" fmla="*/ 447675 w 826294"/>
                <a:gd name="connsiteY41" fmla="*/ 504825 h 521494"/>
                <a:gd name="connsiteX42" fmla="*/ 488156 w 826294"/>
                <a:gd name="connsiteY42" fmla="*/ 495300 h 521494"/>
                <a:gd name="connsiteX43" fmla="*/ 533400 w 826294"/>
                <a:gd name="connsiteY43" fmla="*/ 488156 h 521494"/>
                <a:gd name="connsiteX44" fmla="*/ 559594 w 826294"/>
                <a:gd name="connsiteY44" fmla="*/ 457200 h 521494"/>
                <a:gd name="connsiteX45" fmla="*/ 581025 w 826294"/>
                <a:gd name="connsiteY45" fmla="*/ 433387 h 521494"/>
                <a:gd name="connsiteX46" fmla="*/ 595313 w 826294"/>
                <a:gd name="connsiteY46" fmla="*/ 402431 h 521494"/>
                <a:gd name="connsiteX47" fmla="*/ 623888 w 826294"/>
                <a:gd name="connsiteY47" fmla="*/ 378619 h 521494"/>
                <a:gd name="connsiteX48" fmla="*/ 654844 w 826294"/>
                <a:gd name="connsiteY48" fmla="*/ 388144 h 521494"/>
                <a:gd name="connsiteX49" fmla="*/ 676275 w 826294"/>
                <a:gd name="connsiteY49" fmla="*/ 404813 h 521494"/>
                <a:gd name="connsiteX50" fmla="*/ 683419 w 826294"/>
                <a:gd name="connsiteY50" fmla="*/ 326231 h 521494"/>
                <a:gd name="connsiteX51" fmla="*/ 685800 w 826294"/>
                <a:gd name="connsiteY51" fmla="*/ 269081 h 521494"/>
                <a:gd name="connsiteX52" fmla="*/ 697706 w 826294"/>
                <a:gd name="connsiteY52" fmla="*/ 233363 h 521494"/>
                <a:gd name="connsiteX53" fmla="*/ 704850 w 826294"/>
                <a:gd name="connsiteY53" fmla="*/ 211931 h 521494"/>
                <a:gd name="connsiteX54" fmla="*/ 711994 w 826294"/>
                <a:gd name="connsiteY54" fmla="*/ 209550 h 521494"/>
                <a:gd name="connsiteX55" fmla="*/ 721519 w 826294"/>
                <a:gd name="connsiteY55" fmla="*/ 230981 h 521494"/>
                <a:gd name="connsiteX56" fmla="*/ 742950 w 826294"/>
                <a:gd name="connsiteY56" fmla="*/ 259556 h 521494"/>
                <a:gd name="connsiteX57" fmla="*/ 766763 w 826294"/>
                <a:gd name="connsiteY57" fmla="*/ 261938 h 521494"/>
                <a:gd name="connsiteX58" fmla="*/ 785813 w 826294"/>
                <a:gd name="connsiteY58" fmla="*/ 228600 h 521494"/>
                <a:gd name="connsiteX59" fmla="*/ 809625 w 826294"/>
                <a:gd name="connsiteY59" fmla="*/ 159544 h 521494"/>
                <a:gd name="connsiteX60" fmla="*/ 826294 w 826294"/>
                <a:gd name="connsiteY60" fmla="*/ 100013 h 521494"/>
                <a:gd name="connsiteX61" fmla="*/ 826294 w 826294"/>
                <a:gd name="connsiteY61"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04825 w 826294"/>
                <a:gd name="connsiteY11" fmla="*/ 26194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71463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207169 w 826294"/>
                <a:gd name="connsiteY26" fmla="*/ 395288 h 521494"/>
                <a:gd name="connsiteX27" fmla="*/ 180975 w 826294"/>
                <a:gd name="connsiteY27" fmla="*/ 397669 h 521494"/>
                <a:gd name="connsiteX28" fmla="*/ 130969 w 826294"/>
                <a:gd name="connsiteY28" fmla="*/ 402431 h 521494"/>
                <a:gd name="connsiteX29" fmla="*/ 85725 w 826294"/>
                <a:gd name="connsiteY29" fmla="*/ 411956 h 521494"/>
                <a:gd name="connsiteX30" fmla="*/ 35719 w 826294"/>
                <a:gd name="connsiteY30" fmla="*/ 407193 h 521494"/>
                <a:gd name="connsiteX31" fmla="*/ 0 w 826294"/>
                <a:gd name="connsiteY31" fmla="*/ 409575 h 521494"/>
                <a:gd name="connsiteX32" fmla="*/ 9524 w 826294"/>
                <a:gd name="connsiteY32" fmla="*/ 435768 h 521494"/>
                <a:gd name="connsiteX33" fmla="*/ 76200 w 826294"/>
                <a:gd name="connsiteY33" fmla="*/ 454819 h 521494"/>
                <a:gd name="connsiteX34" fmla="*/ 102394 w 826294"/>
                <a:gd name="connsiteY34" fmla="*/ 466725 h 521494"/>
                <a:gd name="connsiteX35" fmla="*/ 164306 w 826294"/>
                <a:gd name="connsiteY35" fmla="*/ 461963 h 521494"/>
                <a:gd name="connsiteX36" fmla="*/ 226219 w 826294"/>
                <a:gd name="connsiteY36" fmla="*/ 464343 h 521494"/>
                <a:gd name="connsiteX37" fmla="*/ 276226 w 826294"/>
                <a:gd name="connsiteY37" fmla="*/ 464344 h 521494"/>
                <a:gd name="connsiteX38" fmla="*/ 328612 w 826294"/>
                <a:gd name="connsiteY38" fmla="*/ 490538 h 521494"/>
                <a:gd name="connsiteX39" fmla="*/ 395288 w 826294"/>
                <a:gd name="connsiteY39" fmla="*/ 511969 h 521494"/>
                <a:gd name="connsiteX40" fmla="*/ 419100 w 826294"/>
                <a:gd name="connsiteY40" fmla="*/ 521494 h 521494"/>
                <a:gd name="connsiteX41" fmla="*/ 447675 w 826294"/>
                <a:gd name="connsiteY41" fmla="*/ 504825 h 521494"/>
                <a:gd name="connsiteX42" fmla="*/ 488156 w 826294"/>
                <a:gd name="connsiteY42" fmla="*/ 495300 h 521494"/>
                <a:gd name="connsiteX43" fmla="*/ 533400 w 826294"/>
                <a:gd name="connsiteY43" fmla="*/ 488156 h 521494"/>
                <a:gd name="connsiteX44" fmla="*/ 559594 w 826294"/>
                <a:gd name="connsiteY44" fmla="*/ 457200 h 521494"/>
                <a:gd name="connsiteX45" fmla="*/ 581025 w 826294"/>
                <a:gd name="connsiteY45" fmla="*/ 433387 h 521494"/>
                <a:gd name="connsiteX46" fmla="*/ 595313 w 826294"/>
                <a:gd name="connsiteY46" fmla="*/ 402431 h 521494"/>
                <a:gd name="connsiteX47" fmla="*/ 623888 w 826294"/>
                <a:gd name="connsiteY47" fmla="*/ 378619 h 521494"/>
                <a:gd name="connsiteX48" fmla="*/ 654844 w 826294"/>
                <a:gd name="connsiteY48" fmla="*/ 388144 h 521494"/>
                <a:gd name="connsiteX49" fmla="*/ 676275 w 826294"/>
                <a:gd name="connsiteY49" fmla="*/ 404813 h 521494"/>
                <a:gd name="connsiteX50" fmla="*/ 683419 w 826294"/>
                <a:gd name="connsiteY50" fmla="*/ 326231 h 521494"/>
                <a:gd name="connsiteX51" fmla="*/ 685800 w 826294"/>
                <a:gd name="connsiteY51" fmla="*/ 269081 h 521494"/>
                <a:gd name="connsiteX52" fmla="*/ 697706 w 826294"/>
                <a:gd name="connsiteY52" fmla="*/ 233363 h 521494"/>
                <a:gd name="connsiteX53" fmla="*/ 704850 w 826294"/>
                <a:gd name="connsiteY53" fmla="*/ 211931 h 521494"/>
                <a:gd name="connsiteX54" fmla="*/ 711994 w 826294"/>
                <a:gd name="connsiteY54" fmla="*/ 209550 h 521494"/>
                <a:gd name="connsiteX55" fmla="*/ 721519 w 826294"/>
                <a:gd name="connsiteY55" fmla="*/ 230981 h 521494"/>
                <a:gd name="connsiteX56" fmla="*/ 742950 w 826294"/>
                <a:gd name="connsiteY56" fmla="*/ 259556 h 521494"/>
                <a:gd name="connsiteX57" fmla="*/ 766763 w 826294"/>
                <a:gd name="connsiteY57" fmla="*/ 261938 h 521494"/>
                <a:gd name="connsiteX58" fmla="*/ 785813 w 826294"/>
                <a:gd name="connsiteY58" fmla="*/ 228600 h 521494"/>
                <a:gd name="connsiteX59" fmla="*/ 809625 w 826294"/>
                <a:gd name="connsiteY59" fmla="*/ 159544 h 521494"/>
                <a:gd name="connsiteX60" fmla="*/ 826294 w 826294"/>
                <a:gd name="connsiteY60" fmla="*/ 100013 h 521494"/>
                <a:gd name="connsiteX61" fmla="*/ 826294 w 826294"/>
                <a:gd name="connsiteY61"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04825 w 826294"/>
                <a:gd name="connsiteY11" fmla="*/ 26194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71463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207169 w 826294"/>
                <a:gd name="connsiteY26" fmla="*/ 395288 h 521494"/>
                <a:gd name="connsiteX27" fmla="*/ 180975 w 826294"/>
                <a:gd name="connsiteY27" fmla="*/ 397669 h 521494"/>
                <a:gd name="connsiteX28" fmla="*/ 130969 w 826294"/>
                <a:gd name="connsiteY28" fmla="*/ 402431 h 521494"/>
                <a:gd name="connsiteX29" fmla="*/ 85725 w 826294"/>
                <a:gd name="connsiteY29" fmla="*/ 411956 h 521494"/>
                <a:gd name="connsiteX30" fmla="*/ 35719 w 826294"/>
                <a:gd name="connsiteY30" fmla="*/ 407193 h 521494"/>
                <a:gd name="connsiteX31" fmla="*/ 0 w 826294"/>
                <a:gd name="connsiteY31" fmla="*/ 409575 h 521494"/>
                <a:gd name="connsiteX32" fmla="*/ 9524 w 826294"/>
                <a:gd name="connsiteY32" fmla="*/ 435768 h 521494"/>
                <a:gd name="connsiteX33" fmla="*/ 66675 w 826294"/>
                <a:gd name="connsiteY33" fmla="*/ 457200 h 521494"/>
                <a:gd name="connsiteX34" fmla="*/ 102394 w 826294"/>
                <a:gd name="connsiteY34" fmla="*/ 466725 h 521494"/>
                <a:gd name="connsiteX35" fmla="*/ 164306 w 826294"/>
                <a:gd name="connsiteY35" fmla="*/ 461963 h 521494"/>
                <a:gd name="connsiteX36" fmla="*/ 226219 w 826294"/>
                <a:gd name="connsiteY36" fmla="*/ 464343 h 521494"/>
                <a:gd name="connsiteX37" fmla="*/ 276226 w 826294"/>
                <a:gd name="connsiteY37" fmla="*/ 464344 h 521494"/>
                <a:gd name="connsiteX38" fmla="*/ 328612 w 826294"/>
                <a:gd name="connsiteY38" fmla="*/ 490538 h 521494"/>
                <a:gd name="connsiteX39" fmla="*/ 395288 w 826294"/>
                <a:gd name="connsiteY39" fmla="*/ 511969 h 521494"/>
                <a:gd name="connsiteX40" fmla="*/ 419100 w 826294"/>
                <a:gd name="connsiteY40" fmla="*/ 521494 h 521494"/>
                <a:gd name="connsiteX41" fmla="*/ 447675 w 826294"/>
                <a:gd name="connsiteY41" fmla="*/ 504825 h 521494"/>
                <a:gd name="connsiteX42" fmla="*/ 488156 w 826294"/>
                <a:gd name="connsiteY42" fmla="*/ 495300 h 521494"/>
                <a:gd name="connsiteX43" fmla="*/ 533400 w 826294"/>
                <a:gd name="connsiteY43" fmla="*/ 488156 h 521494"/>
                <a:gd name="connsiteX44" fmla="*/ 559594 w 826294"/>
                <a:gd name="connsiteY44" fmla="*/ 457200 h 521494"/>
                <a:gd name="connsiteX45" fmla="*/ 581025 w 826294"/>
                <a:gd name="connsiteY45" fmla="*/ 433387 h 521494"/>
                <a:gd name="connsiteX46" fmla="*/ 595313 w 826294"/>
                <a:gd name="connsiteY46" fmla="*/ 402431 h 521494"/>
                <a:gd name="connsiteX47" fmla="*/ 623888 w 826294"/>
                <a:gd name="connsiteY47" fmla="*/ 378619 h 521494"/>
                <a:gd name="connsiteX48" fmla="*/ 654844 w 826294"/>
                <a:gd name="connsiteY48" fmla="*/ 388144 h 521494"/>
                <a:gd name="connsiteX49" fmla="*/ 676275 w 826294"/>
                <a:gd name="connsiteY49" fmla="*/ 404813 h 521494"/>
                <a:gd name="connsiteX50" fmla="*/ 683419 w 826294"/>
                <a:gd name="connsiteY50" fmla="*/ 326231 h 521494"/>
                <a:gd name="connsiteX51" fmla="*/ 685800 w 826294"/>
                <a:gd name="connsiteY51" fmla="*/ 269081 h 521494"/>
                <a:gd name="connsiteX52" fmla="*/ 697706 w 826294"/>
                <a:gd name="connsiteY52" fmla="*/ 233363 h 521494"/>
                <a:gd name="connsiteX53" fmla="*/ 704850 w 826294"/>
                <a:gd name="connsiteY53" fmla="*/ 211931 h 521494"/>
                <a:gd name="connsiteX54" fmla="*/ 711994 w 826294"/>
                <a:gd name="connsiteY54" fmla="*/ 209550 h 521494"/>
                <a:gd name="connsiteX55" fmla="*/ 721519 w 826294"/>
                <a:gd name="connsiteY55" fmla="*/ 230981 h 521494"/>
                <a:gd name="connsiteX56" fmla="*/ 742950 w 826294"/>
                <a:gd name="connsiteY56" fmla="*/ 259556 h 521494"/>
                <a:gd name="connsiteX57" fmla="*/ 766763 w 826294"/>
                <a:gd name="connsiteY57" fmla="*/ 261938 h 521494"/>
                <a:gd name="connsiteX58" fmla="*/ 785813 w 826294"/>
                <a:gd name="connsiteY58" fmla="*/ 228600 h 521494"/>
                <a:gd name="connsiteX59" fmla="*/ 809625 w 826294"/>
                <a:gd name="connsiteY59" fmla="*/ 159544 h 521494"/>
                <a:gd name="connsiteX60" fmla="*/ 826294 w 826294"/>
                <a:gd name="connsiteY60" fmla="*/ 100013 h 521494"/>
                <a:gd name="connsiteX61" fmla="*/ 826294 w 826294"/>
                <a:gd name="connsiteY61"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04825 w 826294"/>
                <a:gd name="connsiteY11" fmla="*/ 26194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71475 w 826294"/>
                <a:gd name="connsiteY18" fmla="*/ 161925 h 521494"/>
                <a:gd name="connsiteX19" fmla="*/ 354807 w 826294"/>
                <a:gd name="connsiteY19" fmla="*/ 190500 h 521494"/>
                <a:gd name="connsiteX20" fmla="*/ 342900 w 826294"/>
                <a:gd name="connsiteY20" fmla="*/ 242888 h 521494"/>
                <a:gd name="connsiteX21" fmla="*/ 330994 w 826294"/>
                <a:gd name="connsiteY21" fmla="*/ 271463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207169 w 826294"/>
                <a:gd name="connsiteY26" fmla="*/ 395288 h 521494"/>
                <a:gd name="connsiteX27" fmla="*/ 180975 w 826294"/>
                <a:gd name="connsiteY27" fmla="*/ 397669 h 521494"/>
                <a:gd name="connsiteX28" fmla="*/ 130969 w 826294"/>
                <a:gd name="connsiteY28" fmla="*/ 402431 h 521494"/>
                <a:gd name="connsiteX29" fmla="*/ 85725 w 826294"/>
                <a:gd name="connsiteY29" fmla="*/ 411956 h 521494"/>
                <a:gd name="connsiteX30" fmla="*/ 35719 w 826294"/>
                <a:gd name="connsiteY30" fmla="*/ 407193 h 521494"/>
                <a:gd name="connsiteX31" fmla="*/ 0 w 826294"/>
                <a:gd name="connsiteY31" fmla="*/ 409575 h 521494"/>
                <a:gd name="connsiteX32" fmla="*/ 9524 w 826294"/>
                <a:gd name="connsiteY32" fmla="*/ 435768 h 521494"/>
                <a:gd name="connsiteX33" fmla="*/ 66675 w 826294"/>
                <a:gd name="connsiteY33" fmla="*/ 457200 h 521494"/>
                <a:gd name="connsiteX34" fmla="*/ 102394 w 826294"/>
                <a:gd name="connsiteY34" fmla="*/ 466725 h 521494"/>
                <a:gd name="connsiteX35" fmla="*/ 164306 w 826294"/>
                <a:gd name="connsiteY35" fmla="*/ 461963 h 521494"/>
                <a:gd name="connsiteX36" fmla="*/ 226219 w 826294"/>
                <a:gd name="connsiteY36" fmla="*/ 464343 h 521494"/>
                <a:gd name="connsiteX37" fmla="*/ 276226 w 826294"/>
                <a:gd name="connsiteY37" fmla="*/ 464344 h 521494"/>
                <a:gd name="connsiteX38" fmla="*/ 328612 w 826294"/>
                <a:gd name="connsiteY38" fmla="*/ 490538 h 521494"/>
                <a:gd name="connsiteX39" fmla="*/ 395288 w 826294"/>
                <a:gd name="connsiteY39" fmla="*/ 511969 h 521494"/>
                <a:gd name="connsiteX40" fmla="*/ 419100 w 826294"/>
                <a:gd name="connsiteY40" fmla="*/ 521494 h 521494"/>
                <a:gd name="connsiteX41" fmla="*/ 447675 w 826294"/>
                <a:gd name="connsiteY41" fmla="*/ 504825 h 521494"/>
                <a:gd name="connsiteX42" fmla="*/ 488156 w 826294"/>
                <a:gd name="connsiteY42" fmla="*/ 495300 h 521494"/>
                <a:gd name="connsiteX43" fmla="*/ 533400 w 826294"/>
                <a:gd name="connsiteY43" fmla="*/ 488156 h 521494"/>
                <a:gd name="connsiteX44" fmla="*/ 559594 w 826294"/>
                <a:gd name="connsiteY44" fmla="*/ 457200 h 521494"/>
                <a:gd name="connsiteX45" fmla="*/ 581025 w 826294"/>
                <a:gd name="connsiteY45" fmla="*/ 433387 h 521494"/>
                <a:gd name="connsiteX46" fmla="*/ 595313 w 826294"/>
                <a:gd name="connsiteY46" fmla="*/ 402431 h 521494"/>
                <a:gd name="connsiteX47" fmla="*/ 623888 w 826294"/>
                <a:gd name="connsiteY47" fmla="*/ 378619 h 521494"/>
                <a:gd name="connsiteX48" fmla="*/ 654844 w 826294"/>
                <a:gd name="connsiteY48" fmla="*/ 388144 h 521494"/>
                <a:gd name="connsiteX49" fmla="*/ 676275 w 826294"/>
                <a:gd name="connsiteY49" fmla="*/ 381000 h 521494"/>
                <a:gd name="connsiteX50" fmla="*/ 683419 w 826294"/>
                <a:gd name="connsiteY50" fmla="*/ 326231 h 521494"/>
                <a:gd name="connsiteX51" fmla="*/ 685800 w 826294"/>
                <a:gd name="connsiteY51" fmla="*/ 269081 h 521494"/>
                <a:gd name="connsiteX52" fmla="*/ 697706 w 826294"/>
                <a:gd name="connsiteY52" fmla="*/ 233363 h 521494"/>
                <a:gd name="connsiteX53" fmla="*/ 704850 w 826294"/>
                <a:gd name="connsiteY53" fmla="*/ 211931 h 521494"/>
                <a:gd name="connsiteX54" fmla="*/ 711994 w 826294"/>
                <a:gd name="connsiteY54" fmla="*/ 209550 h 521494"/>
                <a:gd name="connsiteX55" fmla="*/ 721519 w 826294"/>
                <a:gd name="connsiteY55" fmla="*/ 230981 h 521494"/>
                <a:gd name="connsiteX56" fmla="*/ 742950 w 826294"/>
                <a:gd name="connsiteY56" fmla="*/ 259556 h 521494"/>
                <a:gd name="connsiteX57" fmla="*/ 766763 w 826294"/>
                <a:gd name="connsiteY57" fmla="*/ 261938 h 521494"/>
                <a:gd name="connsiteX58" fmla="*/ 785813 w 826294"/>
                <a:gd name="connsiteY58" fmla="*/ 228600 h 521494"/>
                <a:gd name="connsiteX59" fmla="*/ 809625 w 826294"/>
                <a:gd name="connsiteY59" fmla="*/ 159544 h 521494"/>
                <a:gd name="connsiteX60" fmla="*/ 826294 w 826294"/>
                <a:gd name="connsiteY60" fmla="*/ 100013 h 521494"/>
                <a:gd name="connsiteX61" fmla="*/ 826294 w 826294"/>
                <a:gd name="connsiteY61"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04825 w 826294"/>
                <a:gd name="connsiteY11" fmla="*/ 26194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61950 w 826294"/>
                <a:gd name="connsiteY18" fmla="*/ 157163 h 521494"/>
                <a:gd name="connsiteX19" fmla="*/ 354807 w 826294"/>
                <a:gd name="connsiteY19" fmla="*/ 190500 h 521494"/>
                <a:gd name="connsiteX20" fmla="*/ 342900 w 826294"/>
                <a:gd name="connsiteY20" fmla="*/ 242888 h 521494"/>
                <a:gd name="connsiteX21" fmla="*/ 330994 w 826294"/>
                <a:gd name="connsiteY21" fmla="*/ 271463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207169 w 826294"/>
                <a:gd name="connsiteY26" fmla="*/ 395288 h 521494"/>
                <a:gd name="connsiteX27" fmla="*/ 180975 w 826294"/>
                <a:gd name="connsiteY27" fmla="*/ 397669 h 521494"/>
                <a:gd name="connsiteX28" fmla="*/ 130969 w 826294"/>
                <a:gd name="connsiteY28" fmla="*/ 402431 h 521494"/>
                <a:gd name="connsiteX29" fmla="*/ 85725 w 826294"/>
                <a:gd name="connsiteY29" fmla="*/ 411956 h 521494"/>
                <a:gd name="connsiteX30" fmla="*/ 35719 w 826294"/>
                <a:gd name="connsiteY30" fmla="*/ 407193 h 521494"/>
                <a:gd name="connsiteX31" fmla="*/ 0 w 826294"/>
                <a:gd name="connsiteY31" fmla="*/ 409575 h 521494"/>
                <a:gd name="connsiteX32" fmla="*/ 9524 w 826294"/>
                <a:gd name="connsiteY32" fmla="*/ 435768 h 521494"/>
                <a:gd name="connsiteX33" fmla="*/ 66675 w 826294"/>
                <a:gd name="connsiteY33" fmla="*/ 457200 h 521494"/>
                <a:gd name="connsiteX34" fmla="*/ 102394 w 826294"/>
                <a:gd name="connsiteY34" fmla="*/ 466725 h 521494"/>
                <a:gd name="connsiteX35" fmla="*/ 164306 w 826294"/>
                <a:gd name="connsiteY35" fmla="*/ 461963 h 521494"/>
                <a:gd name="connsiteX36" fmla="*/ 226219 w 826294"/>
                <a:gd name="connsiteY36" fmla="*/ 464343 h 521494"/>
                <a:gd name="connsiteX37" fmla="*/ 276226 w 826294"/>
                <a:gd name="connsiteY37" fmla="*/ 464344 h 521494"/>
                <a:gd name="connsiteX38" fmla="*/ 328612 w 826294"/>
                <a:gd name="connsiteY38" fmla="*/ 490538 h 521494"/>
                <a:gd name="connsiteX39" fmla="*/ 395288 w 826294"/>
                <a:gd name="connsiteY39" fmla="*/ 511969 h 521494"/>
                <a:gd name="connsiteX40" fmla="*/ 419100 w 826294"/>
                <a:gd name="connsiteY40" fmla="*/ 521494 h 521494"/>
                <a:gd name="connsiteX41" fmla="*/ 447675 w 826294"/>
                <a:gd name="connsiteY41" fmla="*/ 504825 h 521494"/>
                <a:gd name="connsiteX42" fmla="*/ 488156 w 826294"/>
                <a:gd name="connsiteY42" fmla="*/ 495300 h 521494"/>
                <a:gd name="connsiteX43" fmla="*/ 533400 w 826294"/>
                <a:gd name="connsiteY43" fmla="*/ 488156 h 521494"/>
                <a:gd name="connsiteX44" fmla="*/ 559594 w 826294"/>
                <a:gd name="connsiteY44" fmla="*/ 457200 h 521494"/>
                <a:gd name="connsiteX45" fmla="*/ 581025 w 826294"/>
                <a:gd name="connsiteY45" fmla="*/ 433387 h 521494"/>
                <a:gd name="connsiteX46" fmla="*/ 595313 w 826294"/>
                <a:gd name="connsiteY46" fmla="*/ 402431 h 521494"/>
                <a:gd name="connsiteX47" fmla="*/ 623888 w 826294"/>
                <a:gd name="connsiteY47" fmla="*/ 378619 h 521494"/>
                <a:gd name="connsiteX48" fmla="*/ 654844 w 826294"/>
                <a:gd name="connsiteY48" fmla="*/ 388144 h 521494"/>
                <a:gd name="connsiteX49" fmla="*/ 676275 w 826294"/>
                <a:gd name="connsiteY49" fmla="*/ 381000 h 521494"/>
                <a:gd name="connsiteX50" fmla="*/ 683419 w 826294"/>
                <a:gd name="connsiteY50" fmla="*/ 326231 h 521494"/>
                <a:gd name="connsiteX51" fmla="*/ 685800 w 826294"/>
                <a:gd name="connsiteY51" fmla="*/ 269081 h 521494"/>
                <a:gd name="connsiteX52" fmla="*/ 697706 w 826294"/>
                <a:gd name="connsiteY52" fmla="*/ 233363 h 521494"/>
                <a:gd name="connsiteX53" fmla="*/ 704850 w 826294"/>
                <a:gd name="connsiteY53" fmla="*/ 211931 h 521494"/>
                <a:gd name="connsiteX54" fmla="*/ 711994 w 826294"/>
                <a:gd name="connsiteY54" fmla="*/ 209550 h 521494"/>
                <a:gd name="connsiteX55" fmla="*/ 721519 w 826294"/>
                <a:gd name="connsiteY55" fmla="*/ 230981 h 521494"/>
                <a:gd name="connsiteX56" fmla="*/ 742950 w 826294"/>
                <a:gd name="connsiteY56" fmla="*/ 259556 h 521494"/>
                <a:gd name="connsiteX57" fmla="*/ 766763 w 826294"/>
                <a:gd name="connsiteY57" fmla="*/ 261938 h 521494"/>
                <a:gd name="connsiteX58" fmla="*/ 785813 w 826294"/>
                <a:gd name="connsiteY58" fmla="*/ 228600 h 521494"/>
                <a:gd name="connsiteX59" fmla="*/ 809625 w 826294"/>
                <a:gd name="connsiteY59" fmla="*/ 159544 h 521494"/>
                <a:gd name="connsiteX60" fmla="*/ 826294 w 826294"/>
                <a:gd name="connsiteY60" fmla="*/ 100013 h 521494"/>
                <a:gd name="connsiteX61" fmla="*/ 826294 w 826294"/>
                <a:gd name="connsiteY61"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04825 w 826294"/>
                <a:gd name="connsiteY11" fmla="*/ 26194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61950 w 826294"/>
                <a:gd name="connsiteY18" fmla="*/ 157163 h 521494"/>
                <a:gd name="connsiteX19" fmla="*/ 354807 w 826294"/>
                <a:gd name="connsiteY19" fmla="*/ 190500 h 521494"/>
                <a:gd name="connsiteX20" fmla="*/ 342900 w 826294"/>
                <a:gd name="connsiteY20" fmla="*/ 242888 h 521494"/>
                <a:gd name="connsiteX21" fmla="*/ 330994 w 826294"/>
                <a:gd name="connsiteY21" fmla="*/ 271463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207169 w 826294"/>
                <a:gd name="connsiteY26" fmla="*/ 395288 h 521494"/>
                <a:gd name="connsiteX27" fmla="*/ 180975 w 826294"/>
                <a:gd name="connsiteY27" fmla="*/ 397669 h 521494"/>
                <a:gd name="connsiteX28" fmla="*/ 130969 w 826294"/>
                <a:gd name="connsiteY28" fmla="*/ 402431 h 521494"/>
                <a:gd name="connsiteX29" fmla="*/ 85725 w 826294"/>
                <a:gd name="connsiteY29" fmla="*/ 411956 h 521494"/>
                <a:gd name="connsiteX30" fmla="*/ 26194 w 826294"/>
                <a:gd name="connsiteY30" fmla="*/ 402431 h 521494"/>
                <a:gd name="connsiteX31" fmla="*/ 0 w 826294"/>
                <a:gd name="connsiteY31" fmla="*/ 409575 h 521494"/>
                <a:gd name="connsiteX32" fmla="*/ 9524 w 826294"/>
                <a:gd name="connsiteY32" fmla="*/ 435768 h 521494"/>
                <a:gd name="connsiteX33" fmla="*/ 66675 w 826294"/>
                <a:gd name="connsiteY33" fmla="*/ 457200 h 521494"/>
                <a:gd name="connsiteX34" fmla="*/ 102394 w 826294"/>
                <a:gd name="connsiteY34" fmla="*/ 466725 h 521494"/>
                <a:gd name="connsiteX35" fmla="*/ 164306 w 826294"/>
                <a:gd name="connsiteY35" fmla="*/ 461963 h 521494"/>
                <a:gd name="connsiteX36" fmla="*/ 226219 w 826294"/>
                <a:gd name="connsiteY36" fmla="*/ 464343 h 521494"/>
                <a:gd name="connsiteX37" fmla="*/ 276226 w 826294"/>
                <a:gd name="connsiteY37" fmla="*/ 464344 h 521494"/>
                <a:gd name="connsiteX38" fmla="*/ 328612 w 826294"/>
                <a:gd name="connsiteY38" fmla="*/ 490538 h 521494"/>
                <a:gd name="connsiteX39" fmla="*/ 395288 w 826294"/>
                <a:gd name="connsiteY39" fmla="*/ 511969 h 521494"/>
                <a:gd name="connsiteX40" fmla="*/ 419100 w 826294"/>
                <a:gd name="connsiteY40" fmla="*/ 521494 h 521494"/>
                <a:gd name="connsiteX41" fmla="*/ 447675 w 826294"/>
                <a:gd name="connsiteY41" fmla="*/ 504825 h 521494"/>
                <a:gd name="connsiteX42" fmla="*/ 488156 w 826294"/>
                <a:gd name="connsiteY42" fmla="*/ 495300 h 521494"/>
                <a:gd name="connsiteX43" fmla="*/ 533400 w 826294"/>
                <a:gd name="connsiteY43" fmla="*/ 488156 h 521494"/>
                <a:gd name="connsiteX44" fmla="*/ 559594 w 826294"/>
                <a:gd name="connsiteY44" fmla="*/ 457200 h 521494"/>
                <a:gd name="connsiteX45" fmla="*/ 581025 w 826294"/>
                <a:gd name="connsiteY45" fmla="*/ 433387 h 521494"/>
                <a:gd name="connsiteX46" fmla="*/ 595313 w 826294"/>
                <a:gd name="connsiteY46" fmla="*/ 402431 h 521494"/>
                <a:gd name="connsiteX47" fmla="*/ 623888 w 826294"/>
                <a:gd name="connsiteY47" fmla="*/ 378619 h 521494"/>
                <a:gd name="connsiteX48" fmla="*/ 654844 w 826294"/>
                <a:gd name="connsiteY48" fmla="*/ 388144 h 521494"/>
                <a:gd name="connsiteX49" fmla="*/ 676275 w 826294"/>
                <a:gd name="connsiteY49" fmla="*/ 381000 h 521494"/>
                <a:gd name="connsiteX50" fmla="*/ 683419 w 826294"/>
                <a:gd name="connsiteY50" fmla="*/ 326231 h 521494"/>
                <a:gd name="connsiteX51" fmla="*/ 685800 w 826294"/>
                <a:gd name="connsiteY51" fmla="*/ 269081 h 521494"/>
                <a:gd name="connsiteX52" fmla="*/ 697706 w 826294"/>
                <a:gd name="connsiteY52" fmla="*/ 233363 h 521494"/>
                <a:gd name="connsiteX53" fmla="*/ 704850 w 826294"/>
                <a:gd name="connsiteY53" fmla="*/ 211931 h 521494"/>
                <a:gd name="connsiteX54" fmla="*/ 711994 w 826294"/>
                <a:gd name="connsiteY54" fmla="*/ 209550 h 521494"/>
                <a:gd name="connsiteX55" fmla="*/ 721519 w 826294"/>
                <a:gd name="connsiteY55" fmla="*/ 230981 h 521494"/>
                <a:gd name="connsiteX56" fmla="*/ 742950 w 826294"/>
                <a:gd name="connsiteY56" fmla="*/ 259556 h 521494"/>
                <a:gd name="connsiteX57" fmla="*/ 766763 w 826294"/>
                <a:gd name="connsiteY57" fmla="*/ 261938 h 521494"/>
                <a:gd name="connsiteX58" fmla="*/ 785813 w 826294"/>
                <a:gd name="connsiteY58" fmla="*/ 228600 h 521494"/>
                <a:gd name="connsiteX59" fmla="*/ 809625 w 826294"/>
                <a:gd name="connsiteY59" fmla="*/ 159544 h 521494"/>
                <a:gd name="connsiteX60" fmla="*/ 826294 w 826294"/>
                <a:gd name="connsiteY60" fmla="*/ 100013 h 521494"/>
                <a:gd name="connsiteX61" fmla="*/ 826294 w 826294"/>
                <a:gd name="connsiteY61" fmla="*/ 30956 h 521494"/>
                <a:gd name="connsiteX0" fmla="*/ 826294 w 826294"/>
                <a:gd name="connsiteY0" fmla="*/ 30956 h 521494"/>
                <a:gd name="connsiteX1" fmla="*/ 797719 w 826294"/>
                <a:gd name="connsiteY1" fmla="*/ 59531 h 521494"/>
                <a:gd name="connsiteX2" fmla="*/ 771525 w 826294"/>
                <a:gd name="connsiteY2" fmla="*/ 61913 h 521494"/>
                <a:gd name="connsiteX3" fmla="*/ 745331 w 826294"/>
                <a:gd name="connsiteY3" fmla="*/ 61913 h 521494"/>
                <a:gd name="connsiteX4" fmla="*/ 716756 w 826294"/>
                <a:gd name="connsiteY4" fmla="*/ 52388 h 521494"/>
                <a:gd name="connsiteX5" fmla="*/ 681038 w 826294"/>
                <a:gd name="connsiteY5" fmla="*/ 19050 h 521494"/>
                <a:gd name="connsiteX6" fmla="*/ 647700 w 826294"/>
                <a:gd name="connsiteY6" fmla="*/ 9525 h 521494"/>
                <a:gd name="connsiteX7" fmla="*/ 619125 w 826294"/>
                <a:gd name="connsiteY7" fmla="*/ 9525 h 521494"/>
                <a:gd name="connsiteX8" fmla="*/ 581025 w 826294"/>
                <a:gd name="connsiteY8" fmla="*/ 16669 h 521494"/>
                <a:gd name="connsiteX9" fmla="*/ 550069 w 826294"/>
                <a:gd name="connsiteY9" fmla="*/ 40481 h 521494"/>
                <a:gd name="connsiteX10" fmla="*/ 533400 w 826294"/>
                <a:gd name="connsiteY10" fmla="*/ 40481 h 521494"/>
                <a:gd name="connsiteX11" fmla="*/ 504825 w 826294"/>
                <a:gd name="connsiteY11" fmla="*/ 26194 h 521494"/>
                <a:gd name="connsiteX12" fmla="*/ 483394 w 826294"/>
                <a:gd name="connsiteY12" fmla="*/ 11906 h 521494"/>
                <a:gd name="connsiteX13" fmla="*/ 461963 w 826294"/>
                <a:gd name="connsiteY13" fmla="*/ 0 h 521494"/>
                <a:gd name="connsiteX14" fmla="*/ 452438 w 826294"/>
                <a:gd name="connsiteY14" fmla="*/ 11906 h 521494"/>
                <a:gd name="connsiteX15" fmla="*/ 438150 w 826294"/>
                <a:gd name="connsiteY15" fmla="*/ 71438 h 521494"/>
                <a:gd name="connsiteX16" fmla="*/ 423863 w 826294"/>
                <a:gd name="connsiteY16" fmla="*/ 107156 h 521494"/>
                <a:gd name="connsiteX17" fmla="*/ 404813 w 826294"/>
                <a:gd name="connsiteY17" fmla="*/ 150019 h 521494"/>
                <a:gd name="connsiteX18" fmla="*/ 361950 w 826294"/>
                <a:gd name="connsiteY18" fmla="*/ 157163 h 521494"/>
                <a:gd name="connsiteX19" fmla="*/ 354807 w 826294"/>
                <a:gd name="connsiteY19" fmla="*/ 190500 h 521494"/>
                <a:gd name="connsiteX20" fmla="*/ 342900 w 826294"/>
                <a:gd name="connsiteY20" fmla="*/ 242888 h 521494"/>
                <a:gd name="connsiteX21" fmla="*/ 330994 w 826294"/>
                <a:gd name="connsiteY21" fmla="*/ 271463 h 521494"/>
                <a:gd name="connsiteX22" fmla="*/ 309563 w 826294"/>
                <a:gd name="connsiteY22" fmla="*/ 323850 h 521494"/>
                <a:gd name="connsiteX23" fmla="*/ 283369 w 826294"/>
                <a:gd name="connsiteY23" fmla="*/ 364331 h 521494"/>
                <a:gd name="connsiteX24" fmla="*/ 271463 w 826294"/>
                <a:gd name="connsiteY24" fmla="*/ 381000 h 521494"/>
                <a:gd name="connsiteX25" fmla="*/ 245269 w 826294"/>
                <a:gd name="connsiteY25" fmla="*/ 395288 h 521494"/>
                <a:gd name="connsiteX26" fmla="*/ 207169 w 826294"/>
                <a:gd name="connsiteY26" fmla="*/ 395288 h 521494"/>
                <a:gd name="connsiteX27" fmla="*/ 180975 w 826294"/>
                <a:gd name="connsiteY27" fmla="*/ 397669 h 521494"/>
                <a:gd name="connsiteX28" fmla="*/ 130969 w 826294"/>
                <a:gd name="connsiteY28" fmla="*/ 402431 h 521494"/>
                <a:gd name="connsiteX29" fmla="*/ 102394 w 826294"/>
                <a:gd name="connsiteY29" fmla="*/ 397669 h 521494"/>
                <a:gd name="connsiteX30" fmla="*/ 85725 w 826294"/>
                <a:gd name="connsiteY30" fmla="*/ 411956 h 521494"/>
                <a:gd name="connsiteX31" fmla="*/ 26194 w 826294"/>
                <a:gd name="connsiteY31" fmla="*/ 402431 h 521494"/>
                <a:gd name="connsiteX32" fmla="*/ 0 w 826294"/>
                <a:gd name="connsiteY32" fmla="*/ 409575 h 521494"/>
                <a:gd name="connsiteX33" fmla="*/ 9524 w 826294"/>
                <a:gd name="connsiteY33" fmla="*/ 435768 h 521494"/>
                <a:gd name="connsiteX34" fmla="*/ 66675 w 826294"/>
                <a:gd name="connsiteY34" fmla="*/ 457200 h 521494"/>
                <a:gd name="connsiteX35" fmla="*/ 102394 w 826294"/>
                <a:gd name="connsiteY35" fmla="*/ 466725 h 521494"/>
                <a:gd name="connsiteX36" fmla="*/ 164306 w 826294"/>
                <a:gd name="connsiteY36" fmla="*/ 461963 h 521494"/>
                <a:gd name="connsiteX37" fmla="*/ 226219 w 826294"/>
                <a:gd name="connsiteY37" fmla="*/ 464343 h 521494"/>
                <a:gd name="connsiteX38" fmla="*/ 276226 w 826294"/>
                <a:gd name="connsiteY38" fmla="*/ 464344 h 521494"/>
                <a:gd name="connsiteX39" fmla="*/ 328612 w 826294"/>
                <a:gd name="connsiteY39" fmla="*/ 490538 h 521494"/>
                <a:gd name="connsiteX40" fmla="*/ 395288 w 826294"/>
                <a:gd name="connsiteY40" fmla="*/ 511969 h 521494"/>
                <a:gd name="connsiteX41" fmla="*/ 419100 w 826294"/>
                <a:gd name="connsiteY41" fmla="*/ 521494 h 521494"/>
                <a:gd name="connsiteX42" fmla="*/ 447675 w 826294"/>
                <a:gd name="connsiteY42" fmla="*/ 504825 h 521494"/>
                <a:gd name="connsiteX43" fmla="*/ 488156 w 826294"/>
                <a:gd name="connsiteY43" fmla="*/ 495300 h 521494"/>
                <a:gd name="connsiteX44" fmla="*/ 533400 w 826294"/>
                <a:gd name="connsiteY44" fmla="*/ 488156 h 521494"/>
                <a:gd name="connsiteX45" fmla="*/ 559594 w 826294"/>
                <a:gd name="connsiteY45" fmla="*/ 457200 h 521494"/>
                <a:gd name="connsiteX46" fmla="*/ 581025 w 826294"/>
                <a:gd name="connsiteY46" fmla="*/ 433387 h 521494"/>
                <a:gd name="connsiteX47" fmla="*/ 595313 w 826294"/>
                <a:gd name="connsiteY47" fmla="*/ 402431 h 521494"/>
                <a:gd name="connsiteX48" fmla="*/ 623888 w 826294"/>
                <a:gd name="connsiteY48" fmla="*/ 378619 h 521494"/>
                <a:gd name="connsiteX49" fmla="*/ 654844 w 826294"/>
                <a:gd name="connsiteY49" fmla="*/ 388144 h 521494"/>
                <a:gd name="connsiteX50" fmla="*/ 676275 w 826294"/>
                <a:gd name="connsiteY50" fmla="*/ 381000 h 521494"/>
                <a:gd name="connsiteX51" fmla="*/ 683419 w 826294"/>
                <a:gd name="connsiteY51" fmla="*/ 326231 h 521494"/>
                <a:gd name="connsiteX52" fmla="*/ 685800 w 826294"/>
                <a:gd name="connsiteY52" fmla="*/ 269081 h 521494"/>
                <a:gd name="connsiteX53" fmla="*/ 697706 w 826294"/>
                <a:gd name="connsiteY53" fmla="*/ 233363 h 521494"/>
                <a:gd name="connsiteX54" fmla="*/ 704850 w 826294"/>
                <a:gd name="connsiteY54" fmla="*/ 211931 h 521494"/>
                <a:gd name="connsiteX55" fmla="*/ 711994 w 826294"/>
                <a:gd name="connsiteY55" fmla="*/ 209550 h 521494"/>
                <a:gd name="connsiteX56" fmla="*/ 721519 w 826294"/>
                <a:gd name="connsiteY56" fmla="*/ 230981 h 521494"/>
                <a:gd name="connsiteX57" fmla="*/ 742950 w 826294"/>
                <a:gd name="connsiteY57" fmla="*/ 259556 h 521494"/>
                <a:gd name="connsiteX58" fmla="*/ 766763 w 826294"/>
                <a:gd name="connsiteY58" fmla="*/ 261938 h 521494"/>
                <a:gd name="connsiteX59" fmla="*/ 785813 w 826294"/>
                <a:gd name="connsiteY59" fmla="*/ 228600 h 521494"/>
                <a:gd name="connsiteX60" fmla="*/ 809625 w 826294"/>
                <a:gd name="connsiteY60" fmla="*/ 159544 h 521494"/>
                <a:gd name="connsiteX61" fmla="*/ 826294 w 826294"/>
                <a:gd name="connsiteY61" fmla="*/ 100013 h 521494"/>
                <a:gd name="connsiteX62" fmla="*/ 826294 w 826294"/>
                <a:gd name="connsiteY62" fmla="*/ 30956 h 52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26294" h="521494">
                  <a:moveTo>
                    <a:pt x="826294" y="30956"/>
                  </a:moveTo>
                  <a:lnTo>
                    <a:pt x="797719" y="59531"/>
                  </a:lnTo>
                  <a:lnTo>
                    <a:pt x="771525" y="61913"/>
                  </a:lnTo>
                  <a:lnTo>
                    <a:pt x="745331" y="61913"/>
                  </a:lnTo>
                  <a:lnTo>
                    <a:pt x="716756" y="52388"/>
                  </a:lnTo>
                  <a:lnTo>
                    <a:pt x="681038" y="19050"/>
                  </a:lnTo>
                  <a:lnTo>
                    <a:pt x="647700" y="9525"/>
                  </a:lnTo>
                  <a:lnTo>
                    <a:pt x="619125" y="9525"/>
                  </a:lnTo>
                  <a:lnTo>
                    <a:pt x="581025" y="16669"/>
                  </a:lnTo>
                  <a:lnTo>
                    <a:pt x="550069" y="40481"/>
                  </a:lnTo>
                  <a:lnTo>
                    <a:pt x="533400" y="40481"/>
                  </a:lnTo>
                  <a:lnTo>
                    <a:pt x="504825" y="26194"/>
                  </a:lnTo>
                  <a:lnTo>
                    <a:pt x="483394" y="11906"/>
                  </a:lnTo>
                  <a:lnTo>
                    <a:pt x="461963" y="0"/>
                  </a:lnTo>
                  <a:lnTo>
                    <a:pt x="452438" y="11906"/>
                  </a:lnTo>
                  <a:lnTo>
                    <a:pt x="438150" y="71438"/>
                  </a:lnTo>
                  <a:lnTo>
                    <a:pt x="423863" y="107156"/>
                  </a:lnTo>
                  <a:lnTo>
                    <a:pt x="404813" y="150019"/>
                  </a:lnTo>
                  <a:lnTo>
                    <a:pt x="361950" y="157163"/>
                  </a:lnTo>
                  <a:lnTo>
                    <a:pt x="354807" y="190500"/>
                  </a:lnTo>
                  <a:lnTo>
                    <a:pt x="342900" y="242888"/>
                  </a:lnTo>
                  <a:lnTo>
                    <a:pt x="330994" y="271463"/>
                  </a:lnTo>
                  <a:lnTo>
                    <a:pt x="309563" y="323850"/>
                  </a:lnTo>
                  <a:lnTo>
                    <a:pt x="283369" y="364331"/>
                  </a:lnTo>
                  <a:lnTo>
                    <a:pt x="271463" y="381000"/>
                  </a:lnTo>
                  <a:lnTo>
                    <a:pt x="245269" y="395288"/>
                  </a:lnTo>
                  <a:lnTo>
                    <a:pt x="207169" y="395288"/>
                  </a:lnTo>
                  <a:lnTo>
                    <a:pt x="180975" y="397669"/>
                  </a:lnTo>
                  <a:cubicBezTo>
                    <a:pt x="168275" y="400050"/>
                    <a:pt x="143669" y="400050"/>
                    <a:pt x="130969" y="402431"/>
                  </a:cubicBezTo>
                  <a:cubicBezTo>
                    <a:pt x="126206" y="403225"/>
                    <a:pt x="107157" y="396875"/>
                    <a:pt x="102394" y="397669"/>
                  </a:cubicBezTo>
                  <a:lnTo>
                    <a:pt x="85725" y="411956"/>
                  </a:lnTo>
                  <a:lnTo>
                    <a:pt x="26194" y="402431"/>
                  </a:lnTo>
                  <a:lnTo>
                    <a:pt x="0" y="409575"/>
                  </a:lnTo>
                  <a:lnTo>
                    <a:pt x="9524" y="435768"/>
                  </a:lnTo>
                  <a:lnTo>
                    <a:pt x="66675" y="457200"/>
                  </a:lnTo>
                  <a:cubicBezTo>
                    <a:pt x="78581" y="460375"/>
                    <a:pt x="86122" y="465931"/>
                    <a:pt x="102394" y="466725"/>
                  </a:cubicBezTo>
                  <a:cubicBezTo>
                    <a:pt x="118666" y="467519"/>
                    <a:pt x="143669" y="463550"/>
                    <a:pt x="164306" y="461963"/>
                  </a:cubicBezTo>
                  <a:lnTo>
                    <a:pt x="226219" y="464343"/>
                  </a:lnTo>
                  <a:lnTo>
                    <a:pt x="276226" y="464344"/>
                  </a:lnTo>
                  <a:lnTo>
                    <a:pt x="328612" y="490538"/>
                  </a:lnTo>
                  <a:lnTo>
                    <a:pt x="395288" y="511969"/>
                  </a:lnTo>
                  <a:lnTo>
                    <a:pt x="419100" y="521494"/>
                  </a:lnTo>
                  <a:lnTo>
                    <a:pt x="447675" y="504825"/>
                  </a:lnTo>
                  <a:lnTo>
                    <a:pt x="488156" y="495300"/>
                  </a:lnTo>
                  <a:lnTo>
                    <a:pt x="533400" y="488156"/>
                  </a:lnTo>
                  <a:lnTo>
                    <a:pt x="559594" y="457200"/>
                  </a:lnTo>
                  <a:lnTo>
                    <a:pt x="581025" y="433387"/>
                  </a:lnTo>
                  <a:lnTo>
                    <a:pt x="595313" y="402431"/>
                  </a:lnTo>
                  <a:lnTo>
                    <a:pt x="623888" y="378619"/>
                  </a:lnTo>
                  <a:lnTo>
                    <a:pt x="654844" y="388144"/>
                  </a:lnTo>
                  <a:lnTo>
                    <a:pt x="676275" y="381000"/>
                  </a:lnTo>
                  <a:lnTo>
                    <a:pt x="683419" y="326231"/>
                  </a:lnTo>
                  <a:cubicBezTo>
                    <a:pt x="684213" y="307181"/>
                    <a:pt x="685006" y="288131"/>
                    <a:pt x="685800" y="269081"/>
                  </a:cubicBezTo>
                  <a:lnTo>
                    <a:pt x="697706" y="233363"/>
                  </a:lnTo>
                  <a:lnTo>
                    <a:pt x="704850" y="211931"/>
                  </a:lnTo>
                  <a:lnTo>
                    <a:pt x="711994" y="209550"/>
                  </a:lnTo>
                  <a:lnTo>
                    <a:pt x="721519" y="230981"/>
                  </a:lnTo>
                  <a:lnTo>
                    <a:pt x="742950" y="259556"/>
                  </a:lnTo>
                  <a:lnTo>
                    <a:pt x="766763" y="261938"/>
                  </a:lnTo>
                  <a:lnTo>
                    <a:pt x="785813" y="228600"/>
                  </a:lnTo>
                  <a:lnTo>
                    <a:pt x="809625" y="159544"/>
                  </a:lnTo>
                  <a:lnTo>
                    <a:pt x="826294" y="100013"/>
                  </a:lnTo>
                  <a:lnTo>
                    <a:pt x="826294" y="30956"/>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a:off x="5057775" y="2366962"/>
              <a:ext cx="119063" cy="345281"/>
            </a:xfrm>
            <a:custGeom>
              <a:avLst/>
              <a:gdLst>
                <a:gd name="connsiteX0" fmla="*/ 119063 w 119063"/>
                <a:gd name="connsiteY0" fmla="*/ 283369 h 330994"/>
                <a:gd name="connsiteX1" fmla="*/ 57150 w 119063"/>
                <a:gd name="connsiteY1" fmla="*/ 197644 h 330994"/>
                <a:gd name="connsiteX2" fmla="*/ 45244 w 119063"/>
                <a:gd name="connsiteY2" fmla="*/ 135731 h 330994"/>
                <a:gd name="connsiteX3" fmla="*/ 28575 w 119063"/>
                <a:gd name="connsiteY3" fmla="*/ 66675 h 330994"/>
                <a:gd name="connsiteX4" fmla="*/ 14288 w 119063"/>
                <a:gd name="connsiteY4" fmla="*/ 0 h 330994"/>
                <a:gd name="connsiteX5" fmla="*/ 4763 w 119063"/>
                <a:gd name="connsiteY5" fmla="*/ 76200 h 330994"/>
                <a:gd name="connsiteX6" fmla="*/ 4763 w 119063"/>
                <a:gd name="connsiteY6" fmla="*/ 147638 h 330994"/>
                <a:gd name="connsiteX7" fmla="*/ 0 w 119063"/>
                <a:gd name="connsiteY7" fmla="*/ 178594 h 330994"/>
                <a:gd name="connsiteX8" fmla="*/ 26194 w 119063"/>
                <a:gd name="connsiteY8" fmla="*/ 238125 h 330994"/>
                <a:gd name="connsiteX9" fmla="*/ 52388 w 119063"/>
                <a:gd name="connsiteY9" fmla="*/ 283369 h 330994"/>
                <a:gd name="connsiteX10" fmla="*/ 78581 w 119063"/>
                <a:gd name="connsiteY10" fmla="*/ 321469 h 330994"/>
                <a:gd name="connsiteX11" fmla="*/ 85725 w 119063"/>
                <a:gd name="connsiteY11" fmla="*/ 330994 h 330994"/>
                <a:gd name="connsiteX12" fmla="*/ 119063 w 119063"/>
                <a:gd name="connsiteY12" fmla="*/ 283369 h 330994"/>
                <a:gd name="connsiteX0" fmla="*/ 119063 w 119063"/>
                <a:gd name="connsiteY0" fmla="*/ 297656 h 345281"/>
                <a:gd name="connsiteX1" fmla="*/ 57150 w 119063"/>
                <a:gd name="connsiteY1" fmla="*/ 211931 h 345281"/>
                <a:gd name="connsiteX2" fmla="*/ 45244 w 119063"/>
                <a:gd name="connsiteY2" fmla="*/ 150018 h 345281"/>
                <a:gd name="connsiteX3" fmla="*/ 28575 w 119063"/>
                <a:gd name="connsiteY3" fmla="*/ 80962 h 345281"/>
                <a:gd name="connsiteX4" fmla="*/ 4763 w 119063"/>
                <a:gd name="connsiteY4" fmla="*/ 0 h 345281"/>
                <a:gd name="connsiteX5" fmla="*/ 4763 w 119063"/>
                <a:gd name="connsiteY5" fmla="*/ 90487 h 345281"/>
                <a:gd name="connsiteX6" fmla="*/ 4763 w 119063"/>
                <a:gd name="connsiteY6" fmla="*/ 161925 h 345281"/>
                <a:gd name="connsiteX7" fmla="*/ 0 w 119063"/>
                <a:gd name="connsiteY7" fmla="*/ 192881 h 345281"/>
                <a:gd name="connsiteX8" fmla="*/ 26194 w 119063"/>
                <a:gd name="connsiteY8" fmla="*/ 252412 h 345281"/>
                <a:gd name="connsiteX9" fmla="*/ 52388 w 119063"/>
                <a:gd name="connsiteY9" fmla="*/ 297656 h 345281"/>
                <a:gd name="connsiteX10" fmla="*/ 78581 w 119063"/>
                <a:gd name="connsiteY10" fmla="*/ 335756 h 345281"/>
                <a:gd name="connsiteX11" fmla="*/ 85725 w 119063"/>
                <a:gd name="connsiteY11" fmla="*/ 345281 h 345281"/>
                <a:gd name="connsiteX12" fmla="*/ 119063 w 119063"/>
                <a:gd name="connsiteY12" fmla="*/ 297656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063" h="345281">
                  <a:moveTo>
                    <a:pt x="119063" y="297656"/>
                  </a:moveTo>
                  <a:lnTo>
                    <a:pt x="57150" y="211931"/>
                  </a:lnTo>
                  <a:lnTo>
                    <a:pt x="45244" y="150018"/>
                  </a:lnTo>
                  <a:lnTo>
                    <a:pt x="28575" y="80962"/>
                  </a:lnTo>
                  <a:lnTo>
                    <a:pt x="4763" y="0"/>
                  </a:lnTo>
                  <a:lnTo>
                    <a:pt x="4763" y="90487"/>
                  </a:lnTo>
                  <a:lnTo>
                    <a:pt x="4763" y="161925"/>
                  </a:lnTo>
                  <a:lnTo>
                    <a:pt x="0" y="192881"/>
                  </a:lnTo>
                  <a:lnTo>
                    <a:pt x="26194" y="252412"/>
                  </a:lnTo>
                  <a:lnTo>
                    <a:pt x="52388" y="297656"/>
                  </a:lnTo>
                  <a:lnTo>
                    <a:pt x="78581" y="335756"/>
                  </a:lnTo>
                  <a:lnTo>
                    <a:pt x="85725" y="345281"/>
                  </a:lnTo>
                  <a:lnTo>
                    <a:pt x="119063" y="297656"/>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a:off x="5238750" y="2376488"/>
              <a:ext cx="102394" cy="519112"/>
            </a:xfrm>
            <a:custGeom>
              <a:avLst/>
              <a:gdLst>
                <a:gd name="connsiteX0" fmla="*/ 102394 w 102394"/>
                <a:gd name="connsiteY0" fmla="*/ 278606 h 519112"/>
                <a:gd name="connsiteX1" fmla="*/ 80963 w 102394"/>
                <a:gd name="connsiteY1" fmla="*/ 240506 h 519112"/>
                <a:gd name="connsiteX2" fmla="*/ 64294 w 102394"/>
                <a:gd name="connsiteY2" fmla="*/ 178593 h 519112"/>
                <a:gd name="connsiteX3" fmla="*/ 42863 w 102394"/>
                <a:gd name="connsiteY3" fmla="*/ 104775 h 519112"/>
                <a:gd name="connsiteX4" fmla="*/ 23813 w 102394"/>
                <a:gd name="connsiteY4" fmla="*/ 42862 h 519112"/>
                <a:gd name="connsiteX5" fmla="*/ 4763 w 102394"/>
                <a:gd name="connsiteY5" fmla="*/ 0 h 519112"/>
                <a:gd name="connsiteX6" fmla="*/ 4763 w 102394"/>
                <a:gd name="connsiteY6" fmla="*/ 69056 h 519112"/>
                <a:gd name="connsiteX7" fmla="*/ 0 w 102394"/>
                <a:gd name="connsiteY7" fmla="*/ 157162 h 519112"/>
                <a:gd name="connsiteX8" fmla="*/ 2381 w 102394"/>
                <a:gd name="connsiteY8" fmla="*/ 247650 h 519112"/>
                <a:gd name="connsiteX9" fmla="*/ 9525 w 102394"/>
                <a:gd name="connsiteY9" fmla="*/ 330993 h 519112"/>
                <a:gd name="connsiteX10" fmla="*/ 14288 w 102394"/>
                <a:gd name="connsiteY10" fmla="*/ 407193 h 519112"/>
                <a:gd name="connsiteX11" fmla="*/ 19050 w 102394"/>
                <a:gd name="connsiteY11" fmla="*/ 476250 h 519112"/>
                <a:gd name="connsiteX12" fmla="*/ 23813 w 102394"/>
                <a:gd name="connsiteY12" fmla="*/ 519112 h 519112"/>
                <a:gd name="connsiteX13" fmla="*/ 64294 w 102394"/>
                <a:gd name="connsiteY13" fmla="*/ 511968 h 519112"/>
                <a:gd name="connsiteX14" fmla="*/ 78581 w 102394"/>
                <a:gd name="connsiteY14" fmla="*/ 435768 h 519112"/>
                <a:gd name="connsiteX15" fmla="*/ 92869 w 102394"/>
                <a:gd name="connsiteY15" fmla="*/ 328612 h 519112"/>
                <a:gd name="connsiteX16" fmla="*/ 102394 w 102394"/>
                <a:gd name="connsiteY16" fmla="*/ 278606 h 51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2394" h="519112">
                  <a:moveTo>
                    <a:pt x="102394" y="278606"/>
                  </a:moveTo>
                  <a:lnTo>
                    <a:pt x="80963" y="240506"/>
                  </a:lnTo>
                  <a:lnTo>
                    <a:pt x="64294" y="178593"/>
                  </a:lnTo>
                  <a:lnTo>
                    <a:pt x="42863" y="104775"/>
                  </a:lnTo>
                  <a:lnTo>
                    <a:pt x="23813" y="42862"/>
                  </a:lnTo>
                  <a:lnTo>
                    <a:pt x="4763" y="0"/>
                  </a:lnTo>
                  <a:lnTo>
                    <a:pt x="4763" y="69056"/>
                  </a:lnTo>
                  <a:lnTo>
                    <a:pt x="0" y="157162"/>
                  </a:lnTo>
                  <a:cubicBezTo>
                    <a:pt x="794" y="187325"/>
                    <a:pt x="1587" y="217487"/>
                    <a:pt x="2381" y="247650"/>
                  </a:cubicBezTo>
                  <a:lnTo>
                    <a:pt x="9525" y="330993"/>
                  </a:lnTo>
                  <a:lnTo>
                    <a:pt x="14288" y="407193"/>
                  </a:lnTo>
                  <a:lnTo>
                    <a:pt x="19050" y="476250"/>
                  </a:lnTo>
                  <a:lnTo>
                    <a:pt x="23813" y="519112"/>
                  </a:lnTo>
                  <a:lnTo>
                    <a:pt x="64294" y="511968"/>
                  </a:lnTo>
                  <a:lnTo>
                    <a:pt x="78581" y="435768"/>
                  </a:lnTo>
                  <a:lnTo>
                    <a:pt x="92869" y="328612"/>
                  </a:lnTo>
                  <a:lnTo>
                    <a:pt x="102394" y="278606"/>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Freeform 31"/>
            <p:cNvSpPr/>
            <p:nvPr/>
          </p:nvSpPr>
          <p:spPr>
            <a:xfrm>
              <a:off x="5303044" y="2800350"/>
              <a:ext cx="76200" cy="92869"/>
            </a:xfrm>
            <a:custGeom>
              <a:avLst/>
              <a:gdLst>
                <a:gd name="connsiteX0" fmla="*/ 76200 w 76200"/>
                <a:gd name="connsiteY0" fmla="*/ 92869 h 92869"/>
                <a:gd name="connsiteX1" fmla="*/ 28575 w 76200"/>
                <a:gd name="connsiteY1" fmla="*/ 14288 h 92869"/>
                <a:gd name="connsiteX2" fmla="*/ 19050 w 76200"/>
                <a:gd name="connsiteY2" fmla="*/ 0 h 92869"/>
                <a:gd name="connsiteX3" fmla="*/ 9525 w 76200"/>
                <a:gd name="connsiteY3" fmla="*/ 54769 h 92869"/>
                <a:gd name="connsiteX4" fmla="*/ 0 w 76200"/>
                <a:gd name="connsiteY4" fmla="*/ 88106 h 92869"/>
                <a:gd name="connsiteX5" fmla="*/ 76200 w 76200"/>
                <a:gd name="connsiteY5" fmla="*/ 92869 h 9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2869">
                  <a:moveTo>
                    <a:pt x="76200" y="92869"/>
                  </a:moveTo>
                  <a:lnTo>
                    <a:pt x="28575" y="14288"/>
                  </a:lnTo>
                  <a:lnTo>
                    <a:pt x="19050" y="0"/>
                  </a:lnTo>
                  <a:lnTo>
                    <a:pt x="9525" y="54769"/>
                  </a:lnTo>
                  <a:lnTo>
                    <a:pt x="0" y="88106"/>
                  </a:lnTo>
                  <a:lnTo>
                    <a:pt x="76200" y="92869"/>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Freeform 32"/>
            <p:cNvSpPr/>
            <p:nvPr/>
          </p:nvSpPr>
          <p:spPr>
            <a:xfrm>
              <a:off x="5324475" y="2614613"/>
              <a:ext cx="152400" cy="273843"/>
            </a:xfrm>
            <a:custGeom>
              <a:avLst/>
              <a:gdLst>
                <a:gd name="connsiteX0" fmla="*/ 150019 w 152400"/>
                <a:gd name="connsiteY0" fmla="*/ 19050 h 273843"/>
                <a:gd name="connsiteX1" fmla="*/ 133350 w 152400"/>
                <a:gd name="connsiteY1" fmla="*/ 40481 h 273843"/>
                <a:gd name="connsiteX2" fmla="*/ 104775 w 152400"/>
                <a:gd name="connsiteY2" fmla="*/ 54768 h 273843"/>
                <a:gd name="connsiteX3" fmla="*/ 66675 w 152400"/>
                <a:gd name="connsiteY3" fmla="*/ 47625 h 273843"/>
                <a:gd name="connsiteX4" fmla="*/ 50006 w 152400"/>
                <a:gd name="connsiteY4" fmla="*/ 30956 h 273843"/>
                <a:gd name="connsiteX5" fmla="*/ 30956 w 152400"/>
                <a:gd name="connsiteY5" fmla="*/ 0 h 273843"/>
                <a:gd name="connsiteX6" fmla="*/ 14288 w 152400"/>
                <a:gd name="connsiteY6" fmla="*/ 80962 h 273843"/>
                <a:gd name="connsiteX7" fmla="*/ 0 w 152400"/>
                <a:gd name="connsiteY7" fmla="*/ 147637 h 273843"/>
                <a:gd name="connsiteX8" fmla="*/ 0 w 152400"/>
                <a:gd name="connsiteY8" fmla="*/ 178593 h 273843"/>
                <a:gd name="connsiteX9" fmla="*/ 38100 w 152400"/>
                <a:gd name="connsiteY9" fmla="*/ 247650 h 273843"/>
                <a:gd name="connsiteX10" fmla="*/ 54769 w 152400"/>
                <a:gd name="connsiteY10" fmla="*/ 271462 h 273843"/>
                <a:gd name="connsiteX11" fmla="*/ 100013 w 152400"/>
                <a:gd name="connsiteY11" fmla="*/ 273843 h 273843"/>
                <a:gd name="connsiteX12" fmla="*/ 114300 w 152400"/>
                <a:gd name="connsiteY12" fmla="*/ 250031 h 273843"/>
                <a:gd name="connsiteX13" fmla="*/ 130969 w 152400"/>
                <a:gd name="connsiteY13" fmla="*/ 200025 h 273843"/>
                <a:gd name="connsiteX14" fmla="*/ 142875 w 152400"/>
                <a:gd name="connsiteY14" fmla="*/ 152400 h 273843"/>
                <a:gd name="connsiteX15" fmla="*/ 152400 w 152400"/>
                <a:gd name="connsiteY15" fmla="*/ 95250 h 273843"/>
                <a:gd name="connsiteX16" fmla="*/ 150019 w 152400"/>
                <a:gd name="connsiteY16" fmla="*/ 19050 h 27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00" h="273843">
                  <a:moveTo>
                    <a:pt x="150019" y="19050"/>
                  </a:moveTo>
                  <a:lnTo>
                    <a:pt x="133350" y="40481"/>
                  </a:lnTo>
                  <a:lnTo>
                    <a:pt x="104775" y="54768"/>
                  </a:lnTo>
                  <a:lnTo>
                    <a:pt x="66675" y="47625"/>
                  </a:lnTo>
                  <a:lnTo>
                    <a:pt x="50006" y="30956"/>
                  </a:lnTo>
                  <a:lnTo>
                    <a:pt x="30956" y="0"/>
                  </a:lnTo>
                  <a:lnTo>
                    <a:pt x="14288" y="80962"/>
                  </a:lnTo>
                  <a:lnTo>
                    <a:pt x="0" y="147637"/>
                  </a:lnTo>
                  <a:lnTo>
                    <a:pt x="0" y="178593"/>
                  </a:lnTo>
                  <a:lnTo>
                    <a:pt x="38100" y="247650"/>
                  </a:lnTo>
                  <a:lnTo>
                    <a:pt x="54769" y="271462"/>
                  </a:lnTo>
                  <a:lnTo>
                    <a:pt x="100013" y="273843"/>
                  </a:lnTo>
                  <a:lnTo>
                    <a:pt x="114300" y="250031"/>
                  </a:lnTo>
                  <a:lnTo>
                    <a:pt x="130969" y="200025"/>
                  </a:lnTo>
                  <a:lnTo>
                    <a:pt x="142875" y="152400"/>
                  </a:lnTo>
                  <a:lnTo>
                    <a:pt x="152400" y="95250"/>
                  </a:lnTo>
                  <a:cubicBezTo>
                    <a:pt x="151606" y="74612"/>
                    <a:pt x="150813" y="53975"/>
                    <a:pt x="150019" y="19050"/>
                  </a:cubicBez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33"/>
            <p:cNvSpPr/>
            <p:nvPr/>
          </p:nvSpPr>
          <p:spPr>
            <a:xfrm>
              <a:off x="5569745" y="2431256"/>
              <a:ext cx="202405" cy="438150"/>
            </a:xfrm>
            <a:custGeom>
              <a:avLst/>
              <a:gdLst>
                <a:gd name="connsiteX0" fmla="*/ 200025 w 200025"/>
                <a:gd name="connsiteY0" fmla="*/ 326231 h 435768"/>
                <a:gd name="connsiteX1" fmla="*/ 164306 w 200025"/>
                <a:gd name="connsiteY1" fmla="*/ 352425 h 435768"/>
                <a:gd name="connsiteX2" fmla="*/ 140494 w 200025"/>
                <a:gd name="connsiteY2" fmla="*/ 359568 h 435768"/>
                <a:gd name="connsiteX3" fmla="*/ 121444 w 200025"/>
                <a:gd name="connsiteY3" fmla="*/ 359568 h 435768"/>
                <a:gd name="connsiteX4" fmla="*/ 104775 w 200025"/>
                <a:gd name="connsiteY4" fmla="*/ 304800 h 435768"/>
                <a:gd name="connsiteX5" fmla="*/ 90488 w 200025"/>
                <a:gd name="connsiteY5" fmla="*/ 235743 h 435768"/>
                <a:gd name="connsiteX6" fmla="*/ 73819 w 200025"/>
                <a:gd name="connsiteY6" fmla="*/ 173831 h 435768"/>
                <a:gd name="connsiteX7" fmla="*/ 54769 w 200025"/>
                <a:gd name="connsiteY7" fmla="*/ 107156 h 435768"/>
                <a:gd name="connsiteX8" fmla="*/ 33338 w 200025"/>
                <a:gd name="connsiteY8" fmla="*/ 47625 h 435768"/>
                <a:gd name="connsiteX9" fmla="*/ 4763 w 200025"/>
                <a:gd name="connsiteY9" fmla="*/ 0 h 435768"/>
                <a:gd name="connsiteX10" fmla="*/ 0 w 200025"/>
                <a:gd name="connsiteY10" fmla="*/ 50006 h 435768"/>
                <a:gd name="connsiteX11" fmla="*/ 2381 w 200025"/>
                <a:gd name="connsiteY11" fmla="*/ 119062 h 435768"/>
                <a:gd name="connsiteX12" fmla="*/ 2381 w 200025"/>
                <a:gd name="connsiteY12" fmla="*/ 166687 h 435768"/>
                <a:gd name="connsiteX13" fmla="*/ 7144 w 200025"/>
                <a:gd name="connsiteY13" fmla="*/ 214312 h 435768"/>
                <a:gd name="connsiteX14" fmla="*/ 21431 w 200025"/>
                <a:gd name="connsiteY14" fmla="*/ 276225 h 435768"/>
                <a:gd name="connsiteX15" fmla="*/ 40481 w 200025"/>
                <a:gd name="connsiteY15" fmla="*/ 326231 h 435768"/>
                <a:gd name="connsiteX16" fmla="*/ 64294 w 200025"/>
                <a:gd name="connsiteY16" fmla="*/ 373856 h 435768"/>
                <a:gd name="connsiteX17" fmla="*/ 97631 w 200025"/>
                <a:gd name="connsiteY17" fmla="*/ 416718 h 435768"/>
                <a:gd name="connsiteX18" fmla="*/ 111919 w 200025"/>
                <a:gd name="connsiteY18" fmla="*/ 431006 h 435768"/>
                <a:gd name="connsiteX19" fmla="*/ 150019 w 200025"/>
                <a:gd name="connsiteY19" fmla="*/ 435768 h 435768"/>
                <a:gd name="connsiteX20" fmla="*/ 178594 w 200025"/>
                <a:gd name="connsiteY20" fmla="*/ 428625 h 435768"/>
                <a:gd name="connsiteX21" fmla="*/ 192881 w 200025"/>
                <a:gd name="connsiteY21" fmla="*/ 388143 h 435768"/>
                <a:gd name="connsiteX22" fmla="*/ 200025 w 200025"/>
                <a:gd name="connsiteY22" fmla="*/ 326231 h 435768"/>
                <a:gd name="connsiteX0" fmla="*/ 200025 w 200025"/>
                <a:gd name="connsiteY0" fmla="*/ 326231 h 435768"/>
                <a:gd name="connsiteX1" fmla="*/ 164306 w 200025"/>
                <a:gd name="connsiteY1" fmla="*/ 352425 h 435768"/>
                <a:gd name="connsiteX2" fmla="*/ 140494 w 200025"/>
                <a:gd name="connsiteY2" fmla="*/ 359568 h 435768"/>
                <a:gd name="connsiteX3" fmla="*/ 116681 w 200025"/>
                <a:gd name="connsiteY3" fmla="*/ 350043 h 435768"/>
                <a:gd name="connsiteX4" fmla="*/ 104775 w 200025"/>
                <a:gd name="connsiteY4" fmla="*/ 304800 h 435768"/>
                <a:gd name="connsiteX5" fmla="*/ 90488 w 200025"/>
                <a:gd name="connsiteY5" fmla="*/ 235743 h 435768"/>
                <a:gd name="connsiteX6" fmla="*/ 73819 w 200025"/>
                <a:gd name="connsiteY6" fmla="*/ 173831 h 435768"/>
                <a:gd name="connsiteX7" fmla="*/ 54769 w 200025"/>
                <a:gd name="connsiteY7" fmla="*/ 107156 h 435768"/>
                <a:gd name="connsiteX8" fmla="*/ 33338 w 200025"/>
                <a:gd name="connsiteY8" fmla="*/ 47625 h 435768"/>
                <a:gd name="connsiteX9" fmla="*/ 4763 w 200025"/>
                <a:gd name="connsiteY9" fmla="*/ 0 h 435768"/>
                <a:gd name="connsiteX10" fmla="*/ 0 w 200025"/>
                <a:gd name="connsiteY10" fmla="*/ 50006 h 435768"/>
                <a:gd name="connsiteX11" fmla="*/ 2381 w 200025"/>
                <a:gd name="connsiteY11" fmla="*/ 119062 h 435768"/>
                <a:gd name="connsiteX12" fmla="*/ 2381 w 200025"/>
                <a:gd name="connsiteY12" fmla="*/ 166687 h 435768"/>
                <a:gd name="connsiteX13" fmla="*/ 7144 w 200025"/>
                <a:gd name="connsiteY13" fmla="*/ 214312 h 435768"/>
                <a:gd name="connsiteX14" fmla="*/ 21431 w 200025"/>
                <a:gd name="connsiteY14" fmla="*/ 276225 h 435768"/>
                <a:gd name="connsiteX15" fmla="*/ 40481 w 200025"/>
                <a:gd name="connsiteY15" fmla="*/ 326231 h 435768"/>
                <a:gd name="connsiteX16" fmla="*/ 64294 w 200025"/>
                <a:gd name="connsiteY16" fmla="*/ 373856 h 435768"/>
                <a:gd name="connsiteX17" fmla="*/ 97631 w 200025"/>
                <a:gd name="connsiteY17" fmla="*/ 416718 h 435768"/>
                <a:gd name="connsiteX18" fmla="*/ 111919 w 200025"/>
                <a:gd name="connsiteY18" fmla="*/ 431006 h 435768"/>
                <a:gd name="connsiteX19" fmla="*/ 150019 w 200025"/>
                <a:gd name="connsiteY19" fmla="*/ 435768 h 435768"/>
                <a:gd name="connsiteX20" fmla="*/ 178594 w 200025"/>
                <a:gd name="connsiteY20" fmla="*/ 428625 h 435768"/>
                <a:gd name="connsiteX21" fmla="*/ 192881 w 200025"/>
                <a:gd name="connsiteY21" fmla="*/ 388143 h 435768"/>
                <a:gd name="connsiteX22" fmla="*/ 200025 w 200025"/>
                <a:gd name="connsiteY22" fmla="*/ 326231 h 435768"/>
                <a:gd name="connsiteX0" fmla="*/ 202405 w 202405"/>
                <a:gd name="connsiteY0" fmla="*/ 328613 h 438150"/>
                <a:gd name="connsiteX1" fmla="*/ 166686 w 202405"/>
                <a:gd name="connsiteY1" fmla="*/ 354807 h 438150"/>
                <a:gd name="connsiteX2" fmla="*/ 142874 w 202405"/>
                <a:gd name="connsiteY2" fmla="*/ 361950 h 438150"/>
                <a:gd name="connsiteX3" fmla="*/ 119061 w 202405"/>
                <a:gd name="connsiteY3" fmla="*/ 352425 h 438150"/>
                <a:gd name="connsiteX4" fmla="*/ 107155 w 202405"/>
                <a:gd name="connsiteY4" fmla="*/ 307182 h 438150"/>
                <a:gd name="connsiteX5" fmla="*/ 92868 w 202405"/>
                <a:gd name="connsiteY5" fmla="*/ 238125 h 438150"/>
                <a:gd name="connsiteX6" fmla="*/ 76199 w 202405"/>
                <a:gd name="connsiteY6" fmla="*/ 176213 h 438150"/>
                <a:gd name="connsiteX7" fmla="*/ 57149 w 202405"/>
                <a:gd name="connsiteY7" fmla="*/ 109538 h 438150"/>
                <a:gd name="connsiteX8" fmla="*/ 35718 w 202405"/>
                <a:gd name="connsiteY8" fmla="*/ 50007 h 438150"/>
                <a:gd name="connsiteX9" fmla="*/ 0 w 202405"/>
                <a:gd name="connsiteY9" fmla="*/ 0 h 438150"/>
                <a:gd name="connsiteX10" fmla="*/ 2380 w 202405"/>
                <a:gd name="connsiteY10" fmla="*/ 52388 h 438150"/>
                <a:gd name="connsiteX11" fmla="*/ 4761 w 202405"/>
                <a:gd name="connsiteY11" fmla="*/ 121444 h 438150"/>
                <a:gd name="connsiteX12" fmla="*/ 4761 w 202405"/>
                <a:gd name="connsiteY12" fmla="*/ 169069 h 438150"/>
                <a:gd name="connsiteX13" fmla="*/ 9524 w 202405"/>
                <a:gd name="connsiteY13" fmla="*/ 216694 h 438150"/>
                <a:gd name="connsiteX14" fmla="*/ 23811 w 202405"/>
                <a:gd name="connsiteY14" fmla="*/ 278607 h 438150"/>
                <a:gd name="connsiteX15" fmla="*/ 42861 w 202405"/>
                <a:gd name="connsiteY15" fmla="*/ 328613 h 438150"/>
                <a:gd name="connsiteX16" fmla="*/ 66674 w 202405"/>
                <a:gd name="connsiteY16" fmla="*/ 376238 h 438150"/>
                <a:gd name="connsiteX17" fmla="*/ 100011 w 202405"/>
                <a:gd name="connsiteY17" fmla="*/ 419100 h 438150"/>
                <a:gd name="connsiteX18" fmla="*/ 114299 w 202405"/>
                <a:gd name="connsiteY18" fmla="*/ 433388 h 438150"/>
                <a:gd name="connsiteX19" fmla="*/ 152399 w 202405"/>
                <a:gd name="connsiteY19" fmla="*/ 438150 h 438150"/>
                <a:gd name="connsiteX20" fmla="*/ 180974 w 202405"/>
                <a:gd name="connsiteY20" fmla="*/ 431007 h 438150"/>
                <a:gd name="connsiteX21" fmla="*/ 195261 w 202405"/>
                <a:gd name="connsiteY21" fmla="*/ 390525 h 438150"/>
                <a:gd name="connsiteX22" fmla="*/ 202405 w 202405"/>
                <a:gd name="connsiteY22" fmla="*/ 328613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2405" h="438150">
                  <a:moveTo>
                    <a:pt x="202405" y="328613"/>
                  </a:moveTo>
                  <a:lnTo>
                    <a:pt x="166686" y="354807"/>
                  </a:lnTo>
                  <a:lnTo>
                    <a:pt x="142874" y="361950"/>
                  </a:lnTo>
                  <a:lnTo>
                    <a:pt x="119061" y="352425"/>
                  </a:lnTo>
                  <a:lnTo>
                    <a:pt x="107155" y="307182"/>
                  </a:lnTo>
                  <a:lnTo>
                    <a:pt x="92868" y="238125"/>
                  </a:lnTo>
                  <a:lnTo>
                    <a:pt x="76199" y="176213"/>
                  </a:lnTo>
                  <a:lnTo>
                    <a:pt x="57149" y="109538"/>
                  </a:lnTo>
                  <a:lnTo>
                    <a:pt x="35718" y="50007"/>
                  </a:lnTo>
                  <a:lnTo>
                    <a:pt x="0" y="0"/>
                  </a:lnTo>
                  <a:lnTo>
                    <a:pt x="2380" y="52388"/>
                  </a:lnTo>
                  <a:cubicBezTo>
                    <a:pt x="3174" y="75407"/>
                    <a:pt x="3967" y="98425"/>
                    <a:pt x="4761" y="121444"/>
                  </a:cubicBezTo>
                  <a:lnTo>
                    <a:pt x="4761" y="169069"/>
                  </a:lnTo>
                  <a:lnTo>
                    <a:pt x="9524" y="216694"/>
                  </a:lnTo>
                  <a:lnTo>
                    <a:pt x="23811" y="278607"/>
                  </a:lnTo>
                  <a:lnTo>
                    <a:pt x="42861" y="328613"/>
                  </a:lnTo>
                  <a:lnTo>
                    <a:pt x="66674" y="376238"/>
                  </a:lnTo>
                  <a:lnTo>
                    <a:pt x="100011" y="419100"/>
                  </a:lnTo>
                  <a:lnTo>
                    <a:pt x="114299" y="433388"/>
                  </a:lnTo>
                  <a:lnTo>
                    <a:pt x="152399" y="438150"/>
                  </a:lnTo>
                  <a:lnTo>
                    <a:pt x="180974" y="431007"/>
                  </a:lnTo>
                  <a:lnTo>
                    <a:pt x="195261" y="390525"/>
                  </a:lnTo>
                  <a:lnTo>
                    <a:pt x="202405" y="328613"/>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Freeform 34"/>
            <p:cNvSpPr/>
            <p:nvPr/>
          </p:nvSpPr>
          <p:spPr>
            <a:xfrm>
              <a:off x="5960269" y="2371725"/>
              <a:ext cx="140494" cy="321469"/>
            </a:xfrm>
            <a:custGeom>
              <a:avLst/>
              <a:gdLst>
                <a:gd name="connsiteX0" fmla="*/ 130969 w 140494"/>
                <a:gd name="connsiteY0" fmla="*/ 9525 h 321469"/>
                <a:gd name="connsiteX1" fmla="*/ 107156 w 140494"/>
                <a:gd name="connsiteY1" fmla="*/ 47625 h 321469"/>
                <a:gd name="connsiteX2" fmla="*/ 83344 w 140494"/>
                <a:gd name="connsiteY2" fmla="*/ 54769 h 321469"/>
                <a:gd name="connsiteX3" fmla="*/ 50006 w 140494"/>
                <a:gd name="connsiteY3" fmla="*/ 47625 h 321469"/>
                <a:gd name="connsiteX4" fmla="*/ 33337 w 140494"/>
                <a:gd name="connsiteY4" fmla="*/ 28575 h 321469"/>
                <a:gd name="connsiteX5" fmla="*/ 11906 w 140494"/>
                <a:gd name="connsiteY5" fmla="*/ 0 h 321469"/>
                <a:gd name="connsiteX6" fmla="*/ 2381 w 140494"/>
                <a:gd name="connsiteY6" fmla="*/ 71438 h 321469"/>
                <a:gd name="connsiteX7" fmla="*/ 0 w 140494"/>
                <a:gd name="connsiteY7" fmla="*/ 159544 h 321469"/>
                <a:gd name="connsiteX8" fmla="*/ 4762 w 140494"/>
                <a:gd name="connsiteY8" fmla="*/ 245269 h 321469"/>
                <a:gd name="connsiteX9" fmla="*/ 14287 w 140494"/>
                <a:gd name="connsiteY9" fmla="*/ 278606 h 321469"/>
                <a:gd name="connsiteX10" fmla="*/ 42862 w 140494"/>
                <a:gd name="connsiteY10" fmla="*/ 316706 h 321469"/>
                <a:gd name="connsiteX11" fmla="*/ 88106 w 140494"/>
                <a:gd name="connsiteY11" fmla="*/ 321469 h 321469"/>
                <a:gd name="connsiteX12" fmla="*/ 97631 w 140494"/>
                <a:gd name="connsiteY12" fmla="*/ 321469 h 321469"/>
                <a:gd name="connsiteX13" fmla="*/ 119062 w 140494"/>
                <a:gd name="connsiteY13" fmla="*/ 285750 h 321469"/>
                <a:gd name="connsiteX14" fmla="*/ 128587 w 140494"/>
                <a:gd name="connsiteY14" fmla="*/ 223838 h 321469"/>
                <a:gd name="connsiteX15" fmla="*/ 140494 w 140494"/>
                <a:gd name="connsiteY15" fmla="*/ 121444 h 321469"/>
                <a:gd name="connsiteX16" fmla="*/ 130969 w 140494"/>
                <a:gd name="connsiteY16" fmla="*/ 9525 h 32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494" h="321469">
                  <a:moveTo>
                    <a:pt x="130969" y="9525"/>
                  </a:moveTo>
                  <a:lnTo>
                    <a:pt x="107156" y="47625"/>
                  </a:lnTo>
                  <a:lnTo>
                    <a:pt x="83344" y="54769"/>
                  </a:lnTo>
                  <a:lnTo>
                    <a:pt x="50006" y="47625"/>
                  </a:lnTo>
                  <a:lnTo>
                    <a:pt x="33337" y="28575"/>
                  </a:lnTo>
                  <a:lnTo>
                    <a:pt x="11906" y="0"/>
                  </a:lnTo>
                  <a:lnTo>
                    <a:pt x="2381" y="71438"/>
                  </a:lnTo>
                  <a:cubicBezTo>
                    <a:pt x="1587" y="100807"/>
                    <a:pt x="794" y="130175"/>
                    <a:pt x="0" y="159544"/>
                  </a:cubicBezTo>
                  <a:lnTo>
                    <a:pt x="4762" y="245269"/>
                  </a:lnTo>
                  <a:lnTo>
                    <a:pt x="14287" y="278606"/>
                  </a:lnTo>
                  <a:lnTo>
                    <a:pt x="42862" y="316706"/>
                  </a:lnTo>
                  <a:lnTo>
                    <a:pt x="88106" y="321469"/>
                  </a:lnTo>
                  <a:lnTo>
                    <a:pt x="97631" y="321469"/>
                  </a:lnTo>
                  <a:lnTo>
                    <a:pt x="119062" y="285750"/>
                  </a:lnTo>
                  <a:lnTo>
                    <a:pt x="128587" y="223838"/>
                  </a:lnTo>
                  <a:lnTo>
                    <a:pt x="140494" y="121444"/>
                  </a:lnTo>
                  <a:lnTo>
                    <a:pt x="130969" y="9525"/>
                  </a:ln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a:off x="6515100" y="2238375"/>
              <a:ext cx="2095500" cy="278606"/>
            </a:xfrm>
            <a:custGeom>
              <a:avLst/>
              <a:gdLst>
                <a:gd name="connsiteX0" fmla="*/ 2047875 w 2055019"/>
                <a:gd name="connsiteY0" fmla="*/ 0 h 273844"/>
                <a:gd name="connsiteX1" fmla="*/ 1947863 w 2055019"/>
                <a:gd name="connsiteY1" fmla="*/ 7144 h 273844"/>
                <a:gd name="connsiteX2" fmla="*/ 1838325 w 2055019"/>
                <a:gd name="connsiteY2" fmla="*/ 14288 h 273844"/>
                <a:gd name="connsiteX3" fmla="*/ 1714500 w 2055019"/>
                <a:gd name="connsiteY3" fmla="*/ 23813 h 273844"/>
                <a:gd name="connsiteX4" fmla="*/ 1616869 w 2055019"/>
                <a:gd name="connsiteY4" fmla="*/ 23813 h 273844"/>
                <a:gd name="connsiteX5" fmla="*/ 1524000 w 2055019"/>
                <a:gd name="connsiteY5" fmla="*/ 35719 h 273844"/>
                <a:gd name="connsiteX6" fmla="*/ 1426369 w 2055019"/>
                <a:gd name="connsiteY6" fmla="*/ 35719 h 273844"/>
                <a:gd name="connsiteX7" fmla="*/ 1326357 w 2055019"/>
                <a:gd name="connsiteY7" fmla="*/ 21431 h 273844"/>
                <a:gd name="connsiteX8" fmla="*/ 1264444 w 2055019"/>
                <a:gd name="connsiteY8" fmla="*/ 26194 h 273844"/>
                <a:gd name="connsiteX9" fmla="*/ 1171575 w 2055019"/>
                <a:gd name="connsiteY9" fmla="*/ 38100 h 273844"/>
                <a:gd name="connsiteX10" fmla="*/ 1057275 w 2055019"/>
                <a:gd name="connsiteY10" fmla="*/ 54769 h 273844"/>
                <a:gd name="connsiteX11" fmla="*/ 928688 w 2055019"/>
                <a:gd name="connsiteY11" fmla="*/ 71438 h 273844"/>
                <a:gd name="connsiteX12" fmla="*/ 909638 w 2055019"/>
                <a:gd name="connsiteY12" fmla="*/ 78581 h 273844"/>
                <a:gd name="connsiteX13" fmla="*/ 826294 w 2055019"/>
                <a:gd name="connsiteY13" fmla="*/ 83344 h 273844"/>
                <a:gd name="connsiteX14" fmla="*/ 742950 w 2055019"/>
                <a:gd name="connsiteY14" fmla="*/ 85725 h 273844"/>
                <a:gd name="connsiteX15" fmla="*/ 559594 w 2055019"/>
                <a:gd name="connsiteY15" fmla="*/ 90488 h 273844"/>
                <a:gd name="connsiteX16" fmla="*/ 404813 w 2055019"/>
                <a:gd name="connsiteY16" fmla="*/ 95250 h 273844"/>
                <a:gd name="connsiteX17" fmla="*/ 321469 w 2055019"/>
                <a:gd name="connsiteY17" fmla="*/ 97631 h 273844"/>
                <a:gd name="connsiteX18" fmla="*/ 209550 w 2055019"/>
                <a:gd name="connsiteY18" fmla="*/ 92869 h 273844"/>
                <a:gd name="connsiteX19" fmla="*/ 154782 w 2055019"/>
                <a:gd name="connsiteY19" fmla="*/ 104775 h 273844"/>
                <a:gd name="connsiteX20" fmla="*/ 92869 w 2055019"/>
                <a:gd name="connsiteY20" fmla="*/ 145256 h 273844"/>
                <a:gd name="connsiteX21" fmla="*/ 45244 w 2055019"/>
                <a:gd name="connsiteY21" fmla="*/ 195263 h 273844"/>
                <a:gd name="connsiteX22" fmla="*/ 11907 w 2055019"/>
                <a:gd name="connsiteY22" fmla="*/ 257175 h 273844"/>
                <a:gd name="connsiteX23" fmla="*/ 0 w 2055019"/>
                <a:gd name="connsiteY23" fmla="*/ 273844 h 273844"/>
                <a:gd name="connsiteX24" fmla="*/ 100013 w 2055019"/>
                <a:gd name="connsiteY24" fmla="*/ 273844 h 273844"/>
                <a:gd name="connsiteX25" fmla="*/ 202407 w 2055019"/>
                <a:gd name="connsiteY25" fmla="*/ 271463 h 273844"/>
                <a:gd name="connsiteX26" fmla="*/ 273844 w 2055019"/>
                <a:gd name="connsiteY26" fmla="*/ 259556 h 273844"/>
                <a:gd name="connsiteX27" fmla="*/ 383382 w 2055019"/>
                <a:gd name="connsiteY27" fmla="*/ 250031 h 273844"/>
                <a:gd name="connsiteX28" fmla="*/ 483394 w 2055019"/>
                <a:gd name="connsiteY28" fmla="*/ 240506 h 273844"/>
                <a:gd name="connsiteX29" fmla="*/ 604838 w 2055019"/>
                <a:gd name="connsiteY29" fmla="*/ 226219 h 273844"/>
                <a:gd name="connsiteX30" fmla="*/ 728663 w 2055019"/>
                <a:gd name="connsiteY30" fmla="*/ 209550 h 273844"/>
                <a:gd name="connsiteX31" fmla="*/ 831057 w 2055019"/>
                <a:gd name="connsiteY31" fmla="*/ 192881 h 273844"/>
                <a:gd name="connsiteX32" fmla="*/ 950119 w 2055019"/>
                <a:gd name="connsiteY32" fmla="*/ 183356 h 273844"/>
                <a:gd name="connsiteX33" fmla="*/ 1100138 w 2055019"/>
                <a:gd name="connsiteY33" fmla="*/ 178594 h 273844"/>
                <a:gd name="connsiteX34" fmla="*/ 1214438 w 2055019"/>
                <a:gd name="connsiteY34" fmla="*/ 169069 h 273844"/>
                <a:gd name="connsiteX35" fmla="*/ 1371600 w 2055019"/>
                <a:gd name="connsiteY35" fmla="*/ 164306 h 273844"/>
                <a:gd name="connsiteX36" fmla="*/ 1478757 w 2055019"/>
                <a:gd name="connsiteY36" fmla="*/ 157163 h 273844"/>
                <a:gd name="connsiteX37" fmla="*/ 1666875 w 2055019"/>
                <a:gd name="connsiteY37" fmla="*/ 145256 h 273844"/>
                <a:gd name="connsiteX38" fmla="*/ 1795463 w 2055019"/>
                <a:gd name="connsiteY38" fmla="*/ 135731 h 273844"/>
                <a:gd name="connsiteX39" fmla="*/ 1943100 w 2055019"/>
                <a:gd name="connsiteY39" fmla="*/ 130969 h 273844"/>
                <a:gd name="connsiteX40" fmla="*/ 2040732 w 2055019"/>
                <a:gd name="connsiteY40" fmla="*/ 126206 h 273844"/>
                <a:gd name="connsiteX41" fmla="*/ 2055019 w 2055019"/>
                <a:gd name="connsiteY41" fmla="*/ 126206 h 273844"/>
                <a:gd name="connsiteX42" fmla="*/ 2047875 w 2055019"/>
                <a:gd name="connsiteY42" fmla="*/ 0 h 273844"/>
                <a:gd name="connsiteX0" fmla="*/ 2047875 w 2055019"/>
                <a:gd name="connsiteY0" fmla="*/ 0 h 273844"/>
                <a:gd name="connsiteX1" fmla="*/ 1947863 w 2055019"/>
                <a:gd name="connsiteY1" fmla="*/ 7144 h 273844"/>
                <a:gd name="connsiteX2" fmla="*/ 1838325 w 2055019"/>
                <a:gd name="connsiteY2" fmla="*/ 14288 h 273844"/>
                <a:gd name="connsiteX3" fmla="*/ 1714500 w 2055019"/>
                <a:gd name="connsiteY3" fmla="*/ 23813 h 273844"/>
                <a:gd name="connsiteX4" fmla="*/ 1616869 w 2055019"/>
                <a:gd name="connsiteY4" fmla="*/ 23813 h 273844"/>
                <a:gd name="connsiteX5" fmla="*/ 1524000 w 2055019"/>
                <a:gd name="connsiteY5" fmla="*/ 35719 h 273844"/>
                <a:gd name="connsiteX6" fmla="*/ 1440656 w 2055019"/>
                <a:gd name="connsiteY6" fmla="*/ 30956 h 273844"/>
                <a:gd name="connsiteX7" fmla="*/ 1326357 w 2055019"/>
                <a:gd name="connsiteY7" fmla="*/ 21431 h 273844"/>
                <a:gd name="connsiteX8" fmla="*/ 1264444 w 2055019"/>
                <a:gd name="connsiteY8" fmla="*/ 26194 h 273844"/>
                <a:gd name="connsiteX9" fmla="*/ 1171575 w 2055019"/>
                <a:gd name="connsiteY9" fmla="*/ 38100 h 273844"/>
                <a:gd name="connsiteX10" fmla="*/ 1057275 w 2055019"/>
                <a:gd name="connsiteY10" fmla="*/ 54769 h 273844"/>
                <a:gd name="connsiteX11" fmla="*/ 928688 w 2055019"/>
                <a:gd name="connsiteY11" fmla="*/ 71438 h 273844"/>
                <a:gd name="connsiteX12" fmla="*/ 909638 w 2055019"/>
                <a:gd name="connsiteY12" fmla="*/ 78581 h 273844"/>
                <a:gd name="connsiteX13" fmla="*/ 826294 w 2055019"/>
                <a:gd name="connsiteY13" fmla="*/ 83344 h 273844"/>
                <a:gd name="connsiteX14" fmla="*/ 742950 w 2055019"/>
                <a:gd name="connsiteY14" fmla="*/ 85725 h 273844"/>
                <a:gd name="connsiteX15" fmla="*/ 559594 w 2055019"/>
                <a:gd name="connsiteY15" fmla="*/ 90488 h 273844"/>
                <a:gd name="connsiteX16" fmla="*/ 404813 w 2055019"/>
                <a:gd name="connsiteY16" fmla="*/ 95250 h 273844"/>
                <a:gd name="connsiteX17" fmla="*/ 321469 w 2055019"/>
                <a:gd name="connsiteY17" fmla="*/ 97631 h 273844"/>
                <a:gd name="connsiteX18" fmla="*/ 209550 w 2055019"/>
                <a:gd name="connsiteY18" fmla="*/ 92869 h 273844"/>
                <a:gd name="connsiteX19" fmla="*/ 154782 w 2055019"/>
                <a:gd name="connsiteY19" fmla="*/ 104775 h 273844"/>
                <a:gd name="connsiteX20" fmla="*/ 92869 w 2055019"/>
                <a:gd name="connsiteY20" fmla="*/ 145256 h 273844"/>
                <a:gd name="connsiteX21" fmla="*/ 45244 w 2055019"/>
                <a:gd name="connsiteY21" fmla="*/ 195263 h 273844"/>
                <a:gd name="connsiteX22" fmla="*/ 11907 w 2055019"/>
                <a:gd name="connsiteY22" fmla="*/ 257175 h 273844"/>
                <a:gd name="connsiteX23" fmla="*/ 0 w 2055019"/>
                <a:gd name="connsiteY23" fmla="*/ 273844 h 273844"/>
                <a:gd name="connsiteX24" fmla="*/ 100013 w 2055019"/>
                <a:gd name="connsiteY24" fmla="*/ 273844 h 273844"/>
                <a:gd name="connsiteX25" fmla="*/ 202407 w 2055019"/>
                <a:gd name="connsiteY25" fmla="*/ 271463 h 273844"/>
                <a:gd name="connsiteX26" fmla="*/ 273844 w 2055019"/>
                <a:gd name="connsiteY26" fmla="*/ 259556 h 273844"/>
                <a:gd name="connsiteX27" fmla="*/ 383382 w 2055019"/>
                <a:gd name="connsiteY27" fmla="*/ 250031 h 273844"/>
                <a:gd name="connsiteX28" fmla="*/ 483394 w 2055019"/>
                <a:gd name="connsiteY28" fmla="*/ 240506 h 273844"/>
                <a:gd name="connsiteX29" fmla="*/ 604838 w 2055019"/>
                <a:gd name="connsiteY29" fmla="*/ 226219 h 273844"/>
                <a:gd name="connsiteX30" fmla="*/ 728663 w 2055019"/>
                <a:gd name="connsiteY30" fmla="*/ 209550 h 273844"/>
                <a:gd name="connsiteX31" fmla="*/ 831057 w 2055019"/>
                <a:gd name="connsiteY31" fmla="*/ 192881 h 273844"/>
                <a:gd name="connsiteX32" fmla="*/ 950119 w 2055019"/>
                <a:gd name="connsiteY32" fmla="*/ 183356 h 273844"/>
                <a:gd name="connsiteX33" fmla="*/ 1100138 w 2055019"/>
                <a:gd name="connsiteY33" fmla="*/ 178594 h 273844"/>
                <a:gd name="connsiteX34" fmla="*/ 1214438 w 2055019"/>
                <a:gd name="connsiteY34" fmla="*/ 169069 h 273844"/>
                <a:gd name="connsiteX35" fmla="*/ 1371600 w 2055019"/>
                <a:gd name="connsiteY35" fmla="*/ 164306 h 273844"/>
                <a:gd name="connsiteX36" fmla="*/ 1478757 w 2055019"/>
                <a:gd name="connsiteY36" fmla="*/ 157163 h 273844"/>
                <a:gd name="connsiteX37" fmla="*/ 1666875 w 2055019"/>
                <a:gd name="connsiteY37" fmla="*/ 145256 h 273844"/>
                <a:gd name="connsiteX38" fmla="*/ 1795463 w 2055019"/>
                <a:gd name="connsiteY38" fmla="*/ 135731 h 273844"/>
                <a:gd name="connsiteX39" fmla="*/ 1943100 w 2055019"/>
                <a:gd name="connsiteY39" fmla="*/ 130969 h 273844"/>
                <a:gd name="connsiteX40" fmla="*/ 2040732 w 2055019"/>
                <a:gd name="connsiteY40" fmla="*/ 126206 h 273844"/>
                <a:gd name="connsiteX41" fmla="*/ 2055019 w 2055019"/>
                <a:gd name="connsiteY41" fmla="*/ 126206 h 273844"/>
                <a:gd name="connsiteX42" fmla="*/ 2047875 w 2055019"/>
                <a:gd name="connsiteY42" fmla="*/ 0 h 273844"/>
                <a:gd name="connsiteX0" fmla="*/ 2047875 w 2055019"/>
                <a:gd name="connsiteY0" fmla="*/ 0 h 273844"/>
                <a:gd name="connsiteX1" fmla="*/ 1947863 w 2055019"/>
                <a:gd name="connsiteY1" fmla="*/ 7144 h 273844"/>
                <a:gd name="connsiteX2" fmla="*/ 1838325 w 2055019"/>
                <a:gd name="connsiteY2" fmla="*/ 14288 h 273844"/>
                <a:gd name="connsiteX3" fmla="*/ 1714500 w 2055019"/>
                <a:gd name="connsiteY3" fmla="*/ 23813 h 273844"/>
                <a:gd name="connsiteX4" fmla="*/ 1616869 w 2055019"/>
                <a:gd name="connsiteY4" fmla="*/ 23813 h 273844"/>
                <a:gd name="connsiteX5" fmla="*/ 1524000 w 2055019"/>
                <a:gd name="connsiteY5" fmla="*/ 35719 h 273844"/>
                <a:gd name="connsiteX6" fmla="*/ 1440656 w 2055019"/>
                <a:gd name="connsiteY6" fmla="*/ 30956 h 273844"/>
                <a:gd name="connsiteX7" fmla="*/ 1326357 w 2055019"/>
                <a:gd name="connsiteY7" fmla="*/ 21431 h 273844"/>
                <a:gd name="connsiteX8" fmla="*/ 1264444 w 2055019"/>
                <a:gd name="connsiteY8" fmla="*/ 26194 h 273844"/>
                <a:gd name="connsiteX9" fmla="*/ 1171575 w 2055019"/>
                <a:gd name="connsiteY9" fmla="*/ 38100 h 273844"/>
                <a:gd name="connsiteX10" fmla="*/ 1057275 w 2055019"/>
                <a:gd name="connsiteY10" fmla="*/ 54769 h 273844"/>
                <a:gd name="connsiteX11" fmla="*/ 928688 w 2055019"/>
                <a:gd name="connsiteY11" fmla="*/ 71438 h 273844"/>
                <a:gd name="connsiteX12" fmla="*/ 909638 w 2055019"/>
                <a:gd name="connsiteY12" fmla="*/ 78581 h 273844"/>
                <a:gd name="connsiteX13" fmla="*/ 826294 w 2055019"/>
                <a:gd name="connsiteY13" fmla="*/ 83344 h 273844"/>
                <a:gd name="connsiteX14" fmla="*/ 742950 w 2055019"/>
                <a:gd name="connsiteY14" fmla="*/ 85725 h 273844"/>
                <a:gd name="connsiteX15" fmla="*/ 559594 w 2055019"/>
                <a:gd name="connsiteY15" fmla="*/ 90488 h 273844"/>
                <a:gd name="connsiteX16" fmla="*/ 404813 w 2055019"/>
                <a:gd name="connsiteY16" fmla="*/ 95250 h 273844"/>
                <a:gd name="connsiteX17" fmla="*/ 321469 w 2055019"/>
                <a:gd name="connsiteY17" fmla="*/ 97631 h 273844"/>
                <a:gd name="connsiteX18" fmla="*/ 209550 w 2055019"/>
                <a:gd name="connsiteY18" fmla="*/ 92869 h 273844"/>
                <a:gd name="connsiteX19" fmla="*/ 154782 w 2055019"/>
                <a:gd name="connsiteY19" fmla="*/ 104775 h 273844"/>
                <a:gd name="connsiteX20" fmla="*/ 92869 w 2055019"/>
                <a:gd name="connsiteY20" fmla="*/ 145256 h 273844"/>
                <a:gd name="connsiteX21" fmla="*/ 45244 w 2055019"/>
                <a:gd name="connsiteY21" fmla="*/ 195263 h 273844"/>
                <a:gd name="connsiteX22" fmla="*/ 11907 w 2055019"/>
                <a:gd name="connsiteY22" fmla="*/ 257175 h 273844"/>
                <a:gd name="connsiteX23" fmla="*/ 0 w 2055019"/>
                <a:gd name="connsiteY23" fmla="*/ 273844 h 273844"/>
                <a:gd name="connsiteX24" fmla="*/ 100013 w 2055019"/>
                <a:gd name="connsiteY24" fmla="*/ 273844 h 273844"/>
                <a:gd name="connsiteX25" fmla="*/ 202407 w 2055019"/>
                <a:gd name="connsiteY25" fmla="*/ 271463 h 273844"/>
                <a:gd name="connsiteX26" fmla="*/ 273844 w 2055019"/>
                <a:gd name="connsiteY26" fmla="*/ 259556 h 273844"/>
                <a:gd name="connsiteX27" fmla="*/ 383382 w 2055019"/>
                <a:gd name="connsiteY27" fmla="*/ 250031 h 273844"/>
                <a:gd name="connsiteX28" fmla="*/ 483394 w 2055019"/>
                <a:gd name="connsiteY28" fmla="*/ 240506 h 273844"/>
                <a:gd name="connsiteX29" fmla="*/ 604838 w 2055019"/>
                <a:gd name="connsiteY29" fmla="*/ 226219 h 273844"/>
                <a:gd name="connsiteX30" fmla="*/ 728663 w 2055019"/>
                <a:gd name="connsiteY30" fmla="*/ 209550 h 273844"/>
                <a:gd name="connsiteX31" fmla="*/ 831057 w 2055019"/>
                <a:gd name="connsiteY31" fmla="*/ 192881 h 273844"/>
                <a:gd name="connsiteX32" fmla="*/ 950119 w 2055019"/>
                <a:gd name="connsiteY32" fmla="*/ 183356 h 273844"/>
                <a:gd name="connsiteX33" fmla="*/ 1100138 w 2055019"/>
                <a:gd name="connsiteY33" fmla="*/ 178594 h 273844"/>
                <a:gd name="connsiteX34" fmla="*/ 1226344 w 2055019"/>
                <a:gd name="connsiteY34" fmla="*/ 173831 h 273844"/>
                <a:gd name="connsiteX35" fmla="*/ 1371600 w 2055019"/>
                <a:gd name="connsiteY35" fmla="*/ 164306 h 273844"/>
                <a:gd name="connsiteX36" fmla="*/ 1478757 w 2055019"/>
                <a:gd name="connsiteY36" fmla="*/ 157163 h 273844"/>
                <a:gd name="connsiteX37" fmla="*/ 1666875 w 2055019"/>
                <a:gd name="connsiteY37" fmla="*/ 145256 h 273844"/>
                <a:gd name="connsiteX38" fmla="*/ 1795463 w 2055019"/>
                <a:gd name="connsiteY38" fmla="*/ 135731 h 273844"/>
                <a:gd name="connsiteX39" fmla="*/ 1943100 w 2055019"/>
                <a:gd name="connsiteY39" fmla="*/ 130969 h 273844"/>
                <a:gd name="connsiteX40" fmla="*/ 2040732 w 2055019"/>
                <a:gd name="connsiteY40" fmla="*/ 126206 h 273844"/>
                <a:gd name="connsiteX41" fmla="*/ 2055019 w 2055019"/>
                <a:gd name="connsiteY41" fmla="*/ 126206 h 273844"/>
                <a:gd name="connsiteX42" fmla="*/ 2047875 w 2055019"/>
                <a:gd name="connsiteY42" fmla="*/ 0 h 273844"/>
                <a:gd name="connsiteX0" fmla="*/ 2088356 w 2095500"/>
                <a:gd name="connsiteY0" fmla="*/ 0 h 278606"/>
                <a:gd name="connsiteX1" fmla="*/ 1988344 w 2095500"/>
                <a:gd name="connsiteY1" fmla="*/ 7144 h 278606"/>
                <a:gd name="connsiteX2" fmla="*/ 1878806 w 2095500"/>
                <a:gd name="connsiteY2" fmla="*/ 14288 h 278606"/>
                <a:gd name="connsiteX3" fmla="*/ 1754981 w 2095500"/>
                <a:gd name="connsiteY3" fmla="*/ 23813 h 278606"/>
                <a:gd name="connsiteX4" fmla="*/ 1657350 w 2095500"/>
                <a:gd name="connsiteY4" fmla="*/ 23813 h 278606"/>
                <a:gd name="connsiteX5" fmla="*/ 1564481 w 2095500"/>
                <a:gd name="connsiteY5" fmla="*/ 35719 h 278606"/>
                <a:gd name="connsiteX6" fmla="*/ 1481137 w 2095500"/>
                <a:gd name="connsiteY6" fmla="*/ 30956 h 278606"/>
                <a:gd name="connsiteX7" fmla="*/ 1366838 w 2095500"/>
                <a:gd name="connsiteY7" fmla="*/ 21431 h 278606"/>
                <a:gd name="connsiteX8" fmla="*/ 1304925 w 2095500"/>
                <a:gd name="connsiteY8" fmla="*/ 26194 h 278606"/>
                <a:gd name="connsiteX9" fmla="*/ 1212056 w 2095500"/>
                <a:gd name="connsiteY9" fmla="*/ 38100 h 278606"/>
                <a:gd name="connsiteX10" fmla="*/ 1097756 w 2095500"/>
                <a:gd name="connsiteY10" fmla="*/ 54769 h 278606"/>
                <a:gd name="connsiteX11" fmla="*/ 969169 w 2095500"/>
                <a:gd name="connsiteY11" fmla="*/ 71438 h 278606"/>
                <a:gd name="connsiteX12" fmla="*/ 950119 w 2095500"/>
                <a:gd name="connsiteY12" fmla="*/ 78581 h 278606"/>
                <a:gd name="connsiteX13" fmla="*/ 866775 w 2095500"/>
                <a:gd name="connsiteY13" fmla="*/ 83344 h 278606"/>
                <a:gd name="connsiteX14" fmla="*/ 783431 w 2095500"/>
                <a:gd name="connsiteY14" fmla="*/ 85725 h 278606"/>
                <a:gd name="connsiteX15" fmla="*/ 600075 w 2095500"/>
                <a:gd name="connsiteY15" fmla="*/ 90488 h 278606"/>
                <a:gd name="connsiteX16" fmla="*/ 445294 w 2095500"/>
                <a:gd name="connsiteY16" fmla="*/ 95250 h 278606"/>
                <a:gd name="connsiteX17" fmla="*/ 361950 w 2095500"/>
                <a:gd name="connsiteY17" fmla="*/ 97631 h 278606"/>
                <a:gd name="connsiteX18" fmla="*/ 250031 w 2095500"/>
                <a:gd name="connsiteY18" fmla="*/ 92869 h 278606"/>
                <a:gd name="connsiteX19" fmla="*/ 195263 w 2095500"/>
                <a:gd name="connsiteY19" fmla="*/ 104775 h 278606"/>
                <a:gd name="connsiteX20" fmla="*/ 133350 w 2095500"/>
                <a:gd name="connsiteY20" fmla="*/ 145256 h 278606"/>
                <a:gd name="connsiteX21" fmla="*/ 85725 w 2095500"/>
                <a:gd name="connsiteY21" fmla="*/ 195263 h 278606"/>
                <a:gd name="connsiteX22" fmla="*/ 52388 w 2095500"/>
                <a:gd name="connsiteY22" fmla="*/ 257175 h 278606"/>
                <a:gd name="connsiteX23" fmla="*/ 0 w 2095500"/>
                <a:gd name="connsiteY23" fmla="*/ 278606 h 278606"/>
                <a:gd name="connsiteX24" fmla="*/ 140494 w 2095500"/>
                <a:gd name="connsiteY24" fmla="*/ 273844 h 278606"/>
                <a:gd name="connsiteX25" fmla="*/ 242888 w 2095500"/>
                <a:gd name="connsiteY25" fmla="*/ 271463 h 278606"/>
                <a:gd name="connsiteX26" fmla="*/ 314325 w 2095500"/>
                <a:gd name="connsiteY26" fmla="*/ 259556 h 278606"/>
                <a:gd name="connsiteX27" fmla="*/ 423863 w 2095500"/>
                <a:gd name="connsiteY27" fmla="*/ 250031 h 278606"/>
                <a:gd name="connsiteX28" fmla="*/ 523875 w 2095500"/>
                <a:gd name="connsiteY28" fmla="*/ 240506 h 278606"/>
                <a:gd name="connsiteX29" fmla="*/ 645319 w 2095500"/>
                <a:gd name="connsiteY29" fmla="*/ 226219 h 278606"/>
                <a:gd name="connsiteX30" fmla="*/ 769144 w 2095500"/>
                <a:gd name="connsiteY30" fmla="*/ 209550 h 278606"/>
                <a:gd name="connsiteX31" fmla="*/ 871538 w 2095500"/>
                <a:gd name="connsiteY31" fmla="*/ 192881 h 278606"/>
                <a:gd name="connsiteX32" fmla="*/ 990600 w 2095500"/>
                <a:gd name="connsiteY32" fmla="*/ 183356 h 278606"/>
                <a:gd name="connsiteX33" fmla="*/ 1140619 w 2095500"/>
                <a:gd name="connsiteY33" fmla="*/ 178594 h 278606"/>
                <a:gd name="connsiteX34" fmla="*/ 1266825 w 2095500"/>
                <a:gd name="connsiteY34" fmla="*/ 173831 h 278606"/>
                <a:gd name="connsiteX35" fmla="*/ 1412081 w 2095500"/>
                <a:gd name="connsiteY35" fmla="*/ 164306 h 278606"/>
                <a:gd name="connsiteX36" fmla="*/ 1519238 w 2095500"/>
                <a:gd name="connsiteY36" fmla="*/ 157163 h 278606"/>
                <a:gd name="connsiteX37" fmla="*/ 1707356 w 2095500"/>
                <a:gd name="connsiteY37" fmla="*/ 145256 h 278606"/>
                <a:gd name="connsiteX38" fmla="*/ 1835944 w 2095500"/>
                <a:gd name="connsiteY38" fmla="*/ 135731 h 278606"/>
                <a:gd name="connsiteX39" fmla="*/ 1983581 w 2095500"/>
                <a:gd name="connsiteY39" fmla="*/ 130969 h 278606"/>
                <a:gd name="connsiteX40" fmla="*/ 2081213 w 2095500"/>
                <a:gd name="connsiteY40" fmla="*/ 126206 h 278606"/>
                <a:gd name="connsiteX41" fmla="*/ 2095500 w 2095500"/>
                <a:gd name="connsiteY41" fmla="*/ 126206 h 278606"/>
                <a:gd name="connsiteX42" fmla="*/ 2088356 w 2095500"/>
                <a:gd name="connsiteY42" fmla="*/ 0 h 278606"/>
                <a:gd name="connsiteX0" fmla="*/ 2088356 w 2095500"/>
                <a:gd name="connsiteY0" fmla="*/ 0 h 278606"/>
                <a:gd name="connsiteX1" fmla="*/ 1988344 w 2095500"/>
                <a:gd name="connsiteY1" fmla="*/ 7144 h 278606"/>
                <a:gd name="connsiteX2" fmla="*/ 1878806 w 2095500"/>
                <a:gd name="connsiteY2" fmla="*/ 14288 h 278606"/>
                <a:gd name="connsiteX3" fmla="*/ 1754981 w 2095500"/>
                <a:gd name="connsiteY3" fmla="*/ 23813 h 278606"/>
                <a:gd name="connsiteX4" fmla="*/ 1657350 w 2095500"/>
                <a:gd name="connsiteY4" fmla="*/ 23813 h 278606"/>
                <a:gd name="connsiteX5" fmla="*/ 1564481 w 2095500"/>
                <a:gd name="connsiteY5" fmla="*/ 35719 h 278606"/>
                <a:gd name="connsiteX6" fmla="*/ 1481137 w 2095500"/>
                <a:gd name="connsiteY6" fmla="*/ 30956 h 278606"/>
                <a:gd name="connsiteX7" fmla="*/ 1366838 w 2095500"/>
                <a:gd name="connsiteY7" fmla="*/ 21431 h 278606"/>
                <a:gd name="connsiteX8" fmla="*/ 1304925 w 2095500"/>
                <a:gd name="connsiteY8" fmla="*/ 26194 h 278606"/>
                <a:gd name="connsiteX9" fmla="*/ 1212056 w 2095500"/>
                <a:gd name="connsiteY9" fmla="*/ 38100 h 278606"/>
                <a:gd name="connsiteX10" fmla="*/ 1097756 w 2095500"/>
                <a:gd name="connsiteY10" fmla="*/ 54769 h 278606"/>
                <a:gd name="connsiteX11" fmla="*/ 969169 w 2095500"/>
                <a:gd name="connsiteY11" fmla="*/ 71438 h 278606"/>
                <a:gd name="connsiteX12" fmla="*/ 950119 w 2095500"/>
                <a:gd name="connsiteY12" fmla="*/ 78581 h 278606"/>
                <a:gd name="connsiteX13" fmla="*/ 866775 w 2095500"/>
                <a:gd name="connsiteY13" fmla="*/ 83344 h 278606"/>
                <a:gd name="connsiteX14" fmla="*/ 783431 w 2095500"/>
                <a:gd name="connsiteY14" fmla="*/ 85725 h 278606"/>
                <a:gd name="connsiteX15" fmla="*/ 600075 w 2095500"/>
                <a:gd name="connsiteY15" fmla="*/ 90488 h 278606"/>
                <a:gd name="connsiteX16" fmla="*/ 445294 w 2095500"/>
                <a:gd name="connsiteY16" fmla="*/ 95250 h 278606"/>
                <a:gd name="connsiteX17" fmla="*/ 361950 w 2095500"/>
                <a:gd name="connsiteY17" fmla="*/ 97631 h 278606"/>
                <a:gd name="connsiteX18" fmla="*/ 250031 w 2095500"/>
                <a:gd name="connsiteY18" fmla="*/ 92869 h 278606"/>
                <a:gd name="connsiteX19" fmla="*/ 195263 w 2095500"/>
                <a:gd name="connsiteY19" fmla="*/ 104775 h 278606"/>
                <a:gd name="connsiteX20" fmla="*/ 133350 w 2095500"/>
                <a:gd name="connsiteY20" fmla="*/ 145256 h 278606"/>
                <a:gd name="connsiteX21" fmla="*/ 85725 w 2095500"/>
                <a:gd name="connsiteY21" fmla="*/ 195263 h 278606"/>
                <a:gd name="connsiteX22" fmla="*/ 38100 w 2095500"/>
                <a:gd name="connsiteY22" fmla="*/ 259556 h 278606"/>
                <a:gd name="connsiteX23" fmla="*/ 0 w 2095500"/>
                <a:gd name="connsiteY23" fmla="*/ 278606 h 278606"/>
                <a:gd name="connsiteX24" fmla="*/ 140494 w 2095500"/>
                <a:gd name="connsiteY24" fmla="*/ 273844 h 278606"/>
                <a:gd name="connsiteX25" fmla="*/ 242888 w 2095500"/>
                <a:gd name="connsiteY25" fmla="*/ 271463 h 278606"/>
                <a:gd name="connsiteX26" fmla="*/ 314325 w 2095500"/>
                <a:gd name="connsiteY26" fmla="*/ 259556 h 278606"/>
                <a:gd name="connsiteX27" fmla="*/ 423863 w 2095500"/>
                <a:gd name="connsiteY27" fmla="*/ 250031 h 278606"/>
                <a:gd name="connsiteX28" fmla="*/ 523875 w 2095500"/>
                <a:gd name="connsiteY28" fmla="*/ 240506 h 278606"/>
                <a:gd name="connsiteX29" fmla="*/ 645319 w 2095500"/>
                <a:gd name="connsiteY29" fmla="*/ 226219 h 278606"/>
                <a:gd name="connsiteX30" fmla="*/ 769144 w 2095500"/>
                <a:gd name="connsiteY30" fmla="*/ 209550 h 278606"/>
                <a:gd name="connsiteX31" fmla="*/ 871538 w 2095500"/>
                <a:gd name="connsiteY31" fmla="*/ 192881 h 278606"/>
                <a:gd name="connsiteX32" fmla="*/ 990600 w 2095500"/>
                <a:gd name="connsiteY32" fmla="*/ 183356 h 278606"/>
                <a:gd name="connsiteX33" fmla="*/ 1140619 w 2095500"/>
                <a:gd name="connsiteY33" fmla="*/ 178594 h 278606"/>
                <a:gd name="connsiteX34" fmla="*/ 1266825 w 2095500"/>
                <a:gd name="connsiteY34" fmla="*/ 173831 h 278606"/>
                <a:gd name="connsiteX35" fmla="*/ 1412081 w 2095500"/>
                <a:gd name="connsiteY35" fmla="*/ 164306 h 278606"/>
                <a:gd name="connsiteX36" fmla="*/ 1519238 w 2095500"/>
                <a:gd name="connsiteY36" fmla="*/ 157163 h 278606"/>
                <a:gd name="connsiteX37" fmla="*/ 1707356 w 2095500"/>
                <a:gd name="connsiteY37" fmla="*/ 145256 h 278606"/>
                <a:gd name="connsiteX38" fmla="*/ 1835944 w 2095500"/>
                <a:gd name="connsiteY38" fmla="*/ 135731 h 278606"/>
                <a:gd name="connsiteX39" fmla="*/ 1983581 w 2095500"/>
                <a:gd name="connsiteY39" fmla="*/ 130969 h 278606"/>
                <a:gd name="connsiteX40" fmla="*/ 2081213 w 2095500"/>
                <a:gd name="connsiteY40" fmla="*/ 126206 h 278606"/>
                <a:gd name="connsiteX41" fmla="*/ 2095500 w 2095500"/>
                <a:gd name="connsiteY41" fmla="*/ 126206 h 278606"/>
                <a:gd name="connsiteX42" fmla="*/ 2088356 w 2095500"/>
                <a:gd name="connsiteY42" fmla="*/ 0 h 278606"/>
                <a:gd name="connsiteX0" fmla="*/ 2088356 w 2095500"/>
                <a:gd name="connsiteY0" fmla="*/ 0 h 278606"/>
                <a:gd name="connsiteX1" fmla="*/ 1988344 w 2095500"/>
                <a:gd name="connsiteY1" fmla="*/ 7144 h 278606"/>
                <a:gd name="connsiteX2" fmla="*/ 1878806 w 2095500"/>
                <a:gd name="connsiteY2" fmla="*/ 14288 h 278606"/>
                <a:gd name="connsiteX3" fmla="*/ 1754981 w 2095500"/>
                <a:gd name="connsiteY3" fmla="*/ 23813 h 278606"/>
                <a:gd name="connsiteX4" fmla="*/ 1657350 w 2095500"/>
                <a:gd name="connsiteY4" fmla="*/ 23813 h 278606"/>
                <a:gd name="connsiteX5" fmla="*/ 1564481 w 2095500"/>
                <a:gd name="connsiteY5" fmla="*/ 35719 h 278606"/>
                <a:gd name="connsiteX6" fmla="*/ 1481137 w 2095500"/>
                <a:gd name="connsiteY6" fmla="*/ 30956 h 278606"/>
                <a:gd name="connsiteX7" fmla="*/ 1366838 w 2095500"/>
                <a:gd name="connsiteY7" fmla="*/ 21431 h 278606"/>
                <a:gd name="connsiteX8" fmla="*/ 1304925 w 2095500"/>
                <a:gd name="connsiteY8" fmla="*/ 26194 h 278606"/>
                <a:gd name="connsiteX9" fmla="*/ 1212056 w 2095500"/>
                <a:gd name="connsiteY9" fmla="*/ 38100 h 278606"/>
                <a:gd name="connsiteX10" fmla="*/ 1097756 w 2095500"/>
                <a:gd name="connsiteY10" fmla="*/ 54769 h 278606"/>
                <a:gd name="connsiteX11" fmla="*/ 969169 w 2095500"/>
                <a:gd name="connsiteY11" fmla="*/ 71438 h 278606"/>
                <a:gd name="connsiteX12" fmla="*/ 950119 w 2095500"/>
                <a:gd name="connsiteY12" fmla="*/ 78581 h 278606"/>
                <a:gd name="connsiteX13" fmla="*/ 866775 w 2095500"/>
                <a:gd name="connsiteY13" fmla="*/ 83344 h 278606"/>
                <a:gd name="connsiteX14" fmla="*/ 783431 w 2095500"/>
                <a:gd name="connsiteY14" fmla="*/ 85725 h 278606"/>
                <a:gd name="connsiteX15" fmla="*/ 600075 w 2095500"/>
                <a:gd name="connsiteY15" fmla="*/ 90488 h 278606"/>
                <a:gd name="connsiteX16" fmla="*/ 445294 w 2095500"/>
                <a:gd name="connsiteY16" fmla="*/ 95250 h 278606"/>
                <a:gd name="connsiteX17" fmla="*/ 361950 w 2095500"/>
                <a:gd name="connsiteY17" fmla="*/ 97631 h 278606"/>
                <a:gd name="connsiteX18" fmla="*/ 250031 w 2095500"/>
                <a:gd name="connsiteY18" fmla="*/ 92869 h 278606"/>
                <a:gd name="connsiteX19" fmla="*/ 195263 w 2095500"/>
                <a:gd name="connsiteY19" fmla="*/ 104775 h 278606"/>
                <a:gd name="connsiteX20" fmla="*/ 128587 w 2095500"/>
                <a:gd name="connsiteY20" fmla="*/ 157162 h 278606"/>
                <a:gd name="connsiteX21" fmla="*/ 85725 w 2095500"/>
                <a:gd name="connsiteY21" fmla="*/ 195263 h 278606"/>
                <a:gd name="connsiteX22" fmla="*/ 38100 w 2095500"/>
                <a:gd name="connsiteY22" fmla="*/ 259556 h 278606"/>
                <a:gd name="connsiteX23" fmla="*/ 0 w 2095500"/>
                <a:gd name="connsiteY23" fmla="*/ 278606 h 278606"/>
                <a:gd name="connsiteX24" fmla="*/ 140494 w 2095500"/>
                <a:gd name="connsiteY24" fmla="*/ 273844 h 278606"/>
                <a:gd name="connsiteX25" fmla="*/ 242888 w 2095500"/>
                <a:gd name="connsiteY25" fmla="*/ 271463 h 278606"/>
                <a:gd name="connsiteX26" fmla="*/ 314325 w 2095500"/>
                <a:gd name="connsiteY26" fmla="*/ 259556 h 278606"/>
                <a:gd name="connsiteX27" fmla="*/ 423863 w 2095500"/>
                <a:gd name="connsiteY27" fmla="*/ 250031 h 278606"/>
                <a:gd name="connsiteX28" fmla="*/ 523875 w 2095500"/>
                <a:gd name="connsiteY28" fmla="*/ 240506 h 278606"/>
                <a:gd name="connsiteX29" fmla="*/ 645319 w 2095500"/>
                <a:gd name="connsiteY29" fmla="*/ 226219 h 278606"/>
                <a:gd name="connsiteX30" fmla="*/ 769144 w 2095500"/>
                <a:gd name="connsiteY30" fmla="*/ 209550 h 278606"/>
                <a:gd name="connsiteX31" fmla="*/ 871538 w 2095500"/>
                <a:gd name="connsiteY31" fmla="*/ 192881 h 278606"/>
                <a:gd name="connsiteX32" fmla="*/ 990600 w 2095500"/>
                <a:gd name="connsiteY32" fmla="*/ 183356 h 278606"/>
                <a:gd name="connsiteX33" fmla="*/ 1140619 w 2095500"/>
                <a:gd name="connsiteY33" fmla="*/ 178594 h 278606"/>
                <a:gd name="connsiteX34" fmla="*/ 1266825 w 2095500"/>
                <a:gd name="connsiteY34" fmla="*/ 173831 h 278606"/>
                <a:gd name="connsiteX35" fmla="*/ 1412081 w 2095500"/>
                <a:gd name="connsiteY35" fmla="*/ 164306 h 278606"/>
                <a:gd name="connsiteX36" fmla="*/ 1519238 w 2095500"/>
                <a:gd name="connsiteY36" fmla="*/ 157163 h 278606"/>
                <a:gd name="connsiteX37" fmla="*/ 1707356 w 2095500"/>
                <a:gd name="connsiteY37" fmla="*/ 145256 h 278606"/>
                <a:gd name="connsiteX38" fmla="*/ 1835944 w 2095500"/>
                <a:gd name="connsiteY38" fmla="*/ 135731 h 278606"/>
                <a:gd name="connsiteX39" fmla="*/ 1983581 w 2095500"/>
                <a:gd name="connsiteY39" fmla="*/ 130969 h 278606"/>
                <a:gd name="connsiteX40" fmla="*/ 2081213 w 2095500"/>
                <a:gd name="connsiteY40" fmla="*/ 126206 h 278606"/>
                <a:gd name="connsiteX41" fmla="*/ 2095500 w 2095500"/>
                <a:gd name="connsiteY41" fmla="*/ 126206 h 278606"/>
                <a:gd name="connsiteX42" fmla="*/ 2088356 w 2095500"/>
                <a:gd name="connsiteY42"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95500" h="278606">
                  <a:moveTo>
                    <a:pt x="2088356" y="0"/>
                  </a:moveTo>
                  <a:lnTo>
                    <a:pt x="1988344" y="7144"/>
                  </a:lnTo>
                  <a:lnTo>
                    <a:pt x="1878806" y="14288"/>
                  </a:lnTo>
                  <a:lnTo>
                    <a:pt x="1754981" y="23813"/>
                  </a:lnTo>
                  <a:lnTo>
                    <a:pt x="1657350" y="23813"/>
                  </a:lnTo>
                  <a:lnTo>
                    <a:pt x="1564481" y="35719"/>
                  </a:lnTo>
                  <a:lnTo>
                    <a:pt x="1481137" y="30956"/>
                  </a:lnTo>
                  <a:lnTo>
                    <a:pt x="1366838" y="21431"/>
                  </a:lnTo>
                  <a:lnTo>
                    <a:pt x="1304925" y="26194"/>
                  </a:lnTo>
                  <a:lnTo>
                    <a:pt x="1212056" y="38100"/>
                  </a:lnTo>
                  <a:lnTo>
                    <a:pt x="1097756" y="54769"/>
                  </a:lnTo>
                  <a:lnTo>
                    <a:pt x="969169" y="71438"/>
                  </a:lnTo>
                  <a:lnTo>
                    <a:pt x="950119" y="78581"/>
                  </a:lnTo>
                  <a:lnTo>
                    <a:pt x="866775" y="83344"/>
                  </a:lnTo>
                  <a:lnTo>
                    <a:pt x="783431" y="85725"/>
                  </a:lnTo>
                  <a:lnTo>
                    <a:pt x="600075" y="90488"/>
                  </a:lnTo>
                  <a:lnTo>
                    <a:pt x="445294" y="95250"/>
                  </a:lnTo>
                  <a:lnTo>
                    <a:pt x="361950" y="97631"/>
                  </a:lnTo>
                  <a:lnTo>
                    <a:pt x="250031" y="92869"/>
                  </a:lnTo>
                  <a:lnTo>
                    <a:pt x="195263" y="104775"/>
                  </a:lnTo>
                  <a:lnTo>
                    <a:pt x="128587" y="157162"/>
                  </a:lnTo>
                  <a:lnTo>
                    <a:pt x="85725" y="195263"/>
                  </a:lnTo>
                  <a:lnTo>
                    <a:pt x="38100" y="259556"/>
                  </a:lnTo>
                  <a:lnTo>
                    <a:pt x="0" y="278606"/>
                  </a:lnTo>
                  <a:lnTo>
                    <a:pt x="140494" y="273844"/>
                  </a:lnTo>
                  <a:lnTo>
                    <a:pt x="242888" y="271463"/>
                  </a:lnTo>
                  <a:lnTo>
                    <a:pt x="314325" y="259556"/>
                  </a:lnTo>
                  <a:lnTo>
                    <a:pt x="423863" y="250031"/>
                  </a:lnTo>
                  <a:lnTo>
                    <a:pt x="523875" y="240506"/>
                  </a:lnTo>
                  <a:lnTo>
                    <a:pt x="645319" y="226219"/>
                  </a:lnTo>
                  <a:lnTo>
                    <a:pt x="769144" y="209550"/>
                  </a:lnTo>
                  <a:lnTo>
                    <a:pt x="871538" y="192881"/>
                  </a:lnTo>
                  <a:lnTo>
                    <a:pt x="990600" y="183356"/>
                  </a:lnTo>
                  <a:lnTo>
                    <a:pt x="1140619" y="178594"/>
                  </a:lnTo>
                  <a:lnTo>
                    <a:pt x="1266825" y="173831"/>
                  </a:lnTo>
                  <a:lnTo>
                    <a:pt x="1412081" y="164306"/>
                  </a:lnTo>
                  <a:lnTo>
                    <a:pt x="1519238" y="157163"/>
                  </a:lnTo>
                  <a:lnTo>
                    <a:pt x="1707356" y="145256"/>
                  </a:lnTo>
                  <a:lnTo>
                    <a:pt x="1835944" y="135731"/>
                  </a:lnTo>
                  <a:lnTo>
                    <a:pt x="1983581" y="130969"/>
                  </a:lnTo>
                  <a:lnTo>
                    <a:pt x="2081213" y="126206"/>
                  </a:lnTo>
                  <a:lnTo>
                    <a:pt x="2095500" y="126206"/>
                  </a:lnTo>
                  <a:cubicBezTo>
                    <a:pt x="2094706" y="85725"/>
                    <a:pt x="2093913" y="45244"/>
                    <a:pt x="2088356" y="0"/>
                  </a:cubicBezTo>
                  <a:close/>
                </a:path>
              </a:pathLst>
            </a:custGeom>
            <a:solidFill>
              <a:srgbClr val="FF9933"/>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Freeform 36"/>
            <p:cNvSpPr/>
            <p:nvPr/>
          </p:nvSpPr>
          <p:spPr>
            <a:xfrm>
              <a:off x="6103145" y="2362201"/>
              <a:ext cx="2502694" cy="271462"/>
            </a:xfrm>
            <a:custGeom>
              <a:avLst/>
              <a:gdLst>
                <a:gd name="connsiteX0" fmla="*/ 2509837 w 2509837"/>
                <a:gd name="connsiteY0" fmla="*/ 0 h 276225"/>
                <a:gd name="connsiteX1" fmla="*/ 2397919 w 2509837"/>
                <a:gd name="connsiteY1" fmla="*/ 9525 h 276225"/>
                <a:gd name="connsiteX2" fmla="*/ 2259806 w 2509837"/>
                <a:gd name="connsiteY2" fmla="*/ 16668 h 276225"/>
                <a:gd name="connsiteX3" fmla="*/ 2116931 w 2509837"/>
                <a:gd name="connsiteY3" fmla="*/ 23812 h 276225"/>
                <a:gd name="connsiteX4" fmla="*/ 1955006 w 2509837"/>
                <a:gd name="connsiteY4" fmla="*/ 33337 h 276225"/>
                <a:gd name="connsiteX5" fmla="*/ 1833562 w 2509837"/>
                <a:gd name="connsiteY5" fmla="*/ 42862 h 276225"/>
                <a:gd name="connsiteX6" fmla="*/ 1688306 w 2509837"/>
                <a:gd name="connsiteY6" fmla="*/ 50006 h 276225"/>
                <a:gd name="connsiteX7" fmla="*/ 1562100 w 2509837"/>
                <a:gd name="connsiteY7" fmla="*/ 57150 h 276225"/>
                <a:gd name="connsiteX8" fmla="*/ 1416844 w 2509837"/>
                <a:gd name="connsiteY8" fmla="*/ 61912 h 276225"/>
                <a:gd name="connsiteX9" fmla="*/ 1304925 w 2509837"/>
                <a:gd name="connsiteY9" fmla="*/ 71437 h 276225"/>
                <a:gd name="connsiteX10" fmla="*/ 1154906 w 2509837"/>
                <a:gd name="connsiteY10" fmla="*/ 90487 h 276225"/>
                <a:gd name="connsiteX11" fmla="*/ 1033462 w 2509837"/>
                <a:gd name="connsiteY11" fmla="*/ 104775 h 276225"/>
                <a:gd name="connsiteX12" fmla="*/ 866775 w 2509837"/>
                <a:gd name="connsiteY12" fmla="*/ 126206 h 276225"/>
                <a:gd name="connsiteX13" fmla="*/ 731044 w 2509837"/>
                <a:gd name="connsiteY13" fmla="*/ 138112 h 276225"/>
                <a:gd name="connsiteX14" fmla="*/ 638175 w 2509837"/>
                <a:gd name="connsiteY14" fmla="*/ 152400 h 276225"/>
                <a:gd name="connsiteX15" fmla="*/ 535781 w 2509837"/>
                <a:gd name="connsiteY15" fmla="*/ 157162 h 276225"/>
                <a:gd name="connsiteX16" fmla="*/ 445294 w 2509837"/>
                <a:gd name="connsiteY16" fmla="*/ 154781 h 276225"/>
                <a:gd name="connsiteX17" fmla="*/ 361950 w 2509837"/>
                <a:gd name="connsiteY17" fmla="*/ 154781 h 276225"/>
                <a:gd name="connsiteX18" fmla="*/ 242887 w 2509837"/>
                <a:gd name="connsiteY18" fmla="*/ 161925 h 276225"/>
                <a:gd name="connsiteX19" fmla="*/ 152400 w 2509837"/>
                <a:gd name="connsiteY19" fmla="*/ 176212 h 276225"/>
                <a:gd name="connsiteX20" fmla="*/ 76200 w 2509837"/>
                <a:gd name="connsiteY20" fmla="*/ 190500 h 276225"/>
                <a:gd name="connsiteX21" fmla="*/ 47625 w 2509837"/>
                <a:gd name="connsiteY21" fmla="*/ 190500 h 276225"/>
                <a:gd name="connsiteX22" fmla="*/ 0 w 2509837"/>
                <a:gd name="connsiteY22" fmla="*/ 276225 h 276225"/>
                <a:gd name="connsiteX23" fmla="*/ 116681 w 2509837"/>
                <a:gd name="connsiteY23" fmla="*/ 264318 h 276225"/>
                <a:gd name="connsiteX24" fmla="*/ 245269 w 2509837"/>
                <a:gd name="connsiteY24" fmla="*/ 247650 h 276225"/>
                <a:gd name="connsiteX25" fmla="*/ 395287 w 2509837"/>
                <a:gd name="connsiteY25" fmla="*/ 230981 h 276225"/>
                <a:gd name="connsiteX26" fmla="*/ 528637 w 2509837"/>
                <a:gd name="connsiteY26" fmla="*/ 216693 h 276225"/>
                <a:gd name="connsiteX27" fmla="*/ 702469 w 2509837"/>
                <a:gd name="connsiteY27" fmla="*/ 202406 h 276225"/>
                <a:gd name="connsiteX28" fmla="*/ 842962 w 2509837"/>
                <a:gd name="connsiteY28" fmla="*/ 185737 h 276225"/>
                <a:gd name="connsiteX29" fmla="*/ 976312 w 2509837"/>
                <a:gd name="connsiteY29" fmla="*/ 171450 h 276225"/>
                <a:gd name="connsiteX30" fmla="*/ 1102519 w 2509837"/>
                <a:gd name="connsiteY30" fmla="*/ 152400 h 276225"/>
                <a:gd name="connsiteX31" fmla="*/ 1262062 w 2509837"/>
                <a:gd name="connsiteY31" fmla="*/ 138112 h 276225"/>
                <a:gd name="connsiteX32" fmla="*/ 1462087 w 2509837"/>
                <a:gd name="connsiteY32" fmla="*/ 123825 h 276225"/>
                <a:gd name="connsiteX33" fmla="*/ 1654969 w 2509837"/>
                <a:gd name="connsiteY33" fmla="*/ 107156 h 276225"/>
                <a:gd name="connsiteX34" fmla="*/ 1821656 w 2509837"/>
                <a:gd name="connsiteY34" fmla="*/ 92868 h 276225"/>
                <a:gd name="connsiteX35" fmla="*/ 1966912 w 2509837"/>
                <a:gd name="connsiteY35" fmla="*/ 78581 h 276225"/>
                <a:gd name="connsiteX36" fmla="*/ 2143125 w 2509837"/>
                <a:gd name="connsiteY36" fmla="*/ 76200 h 276225"/>
                <a:gd name="connsiteX37" fmla="*/ 2262187 w 2509837"/>
                <a:gd name="connsiteY37" fmla="*/ 71437 h 276225"/>
                <a:gd name="connsiteX38" fmla="*/ 2395537 w 2509837"/>
                <a:gd name="connsiteY38" fmla="*/ 54768 h 276225"/>
                <a:gd name="connsiteX39" fmla="*/ 2478881 w 2509837"/>
                <a:gd name="connsiteY39" fmla="*/ 45243 h 276225"/>
                <a:gd name="connsiteX40" fmla="*/ 2509837 w 2509837"/>
                <a:gd name="connsiteY40" fmla="*/ 0 h 276225"/>
                <a:gd name="connsiteX0" fmla="*/ 2509837 w 2509837"/>
                <a:gd name="connsiteY0" fmla="*/ 0 h 276225"/>
                <a:gd name="connsiteX1" fmla="*/ 2397919 w 2509837"/>
                <a:gd name="connsiteY1" fmla="*/ 9525 h 276225"/>
                <a:gd name="connsiteX2" fmla="*/ 2259806 w 2509837"/>
                <a:gd name="connsiteY2" fmla="*/ 16668 h 276225"/>
                <a:gd name="connsiteX3" fmla="*/ 2116931 w 2509837"/>
                <a:gd name="connsiteY3" fmla="*/ 23812 h 276225"/>
                <a:gd name="connsiteX4" fmla="*/ 1955006 w 2509837"/>
                <a:gd name="connsiteY4" fmla="*/ 33337 h 276225"/>
                <a:gd name="connsiteX5" fmla="*/ 1833562 w 2509837"/>
                <a:gd name="connsiteY5" fmla="*/ 42862 h 276225"/>
                <a:gd name="connsiteX6" fmla="*/ 1688306 w 2509837"/>
                <a:gd name="connsiteY6" fmla="*/ 50006 h 276225"/>
                <a:gd name="connsiteX7" fmla="*/ 1562100 w 2509837"/>
                <a:gd name="connsiteY7" fmla="*/ 57150 h 276225"/>
                <a:gd name="connsiteX8" fmla="*/ 1416844 w 2509837"/>
                <a:gd name="connsiteY8" fmla="*/ 61912 h 276225"/>
                <a:gd name="connsiteX9" fmla="*/ 1304925 w 2509837"/>
                <a:gd name="connsiteY9" fmla="*/ 71437 h 276225"/>
                <a:gd name="connsiteX10" fmla="*/ 1154906 w 2509837"/>
                <a:gd name="connsiteY10" fmla="*/ 90487 h 276225"/>
                <a:gd name="connsiteX11" fmla="*/ 1033462 w 2509837"/>
                <a:gd name="connsiteY11" fmla="*/ 104775 h 276225"/>
                <a:gd name="connsiteX12" fmla="*/ 866775 w 2509837"/>
                <a:gd name="connsiteY12" fmla="*/ 126206 h 276225"/>
                <a:gd name="connsiteX13" fmla="*/ 731044 w 2509837"/>
                <a:gd name="connsiteY13" fmla="*/ 138112 h 276225"/>
                <a:gd name="connsiteX14" fmla="*/ 638175 w 2509837"/>
                <a:gd name="connsiteY14" fmla="*/ 152400 h 276225"/>
                <a:gd name="connsiteX15" fmla="*/ 535781 w 2509837"/>
                <a:gd name="connsiteY15" fmla="*/ 157162 h 276225"/>
                <a:gd name="connsiteX16" fmla="*/ 445294 w 2509837"/>
                <a:gd name="connsiteY16" fmla="*/ 154781 h 276225"/>
                <a:gd name="connsiteX17" fmla="*/ 361950 w 2509837"/>
                <a:gd name="connsiteY17" fmla="*/ 154781 h 276225"/>
                <a:gd name="connsiteX18" fmla="*/ 242887 w 2509837"/>
                <a:gd name="connsiteY18" fmla="*/ 161925 h 276225"/>
                <a:gd name="connsiteX19" fmla="*/ 152400 w 2509837"/>
                <a:gd name="connsiteY19" fmla="*/ 176212 h 276225"/>
                <a:gd name="connsiteX20" fmla="*/ 76200 w 2509837"/>
                <a:gd name="connsiteY20" fmla="*/ 190500 h 276225"/>
                <a:gd name="connsiteX21" fmla="*/ 47625 w 2509837"/>
                <a:gd name="connsiteY21" fmla="*/ 190500 h 276225"/>
                <a:gd name="connsiteX22" fmla="*/ 0 w 2509837"/>
                <a:gd name="connsiteY22" fmla="*/ 276225 h 276225"/>
                <a:gd name="connsiteX23" fmla="*/ 116681 w 2509837"/>
                <a:gd name="connsiteY23" fmla="*/ 264318 h 276225"/>
                <a:gd name="connsiteX24" fmla="*/ 245269 w 2509837"/>
                <a:gd name="connsiteY24" fmla="*/ 247650 h 276225"/>
                <a:gd name="connsiteX25" fmla="*/ 395287 w 2509837"/>
                <a:gd name="connsiteY25" fmla="*/ 230981 h 276225"/>
                <a:gd name="connsiteX26" fmla="*/ 528637 w 2509837"/>
                <a:gd name="connsiteY26" fmla="*/ 216693 h 276225"/>
                <a:gd name="connsiteX27" fmla="*/ 702469 w 2509837"/>
                <a:gd name="connsiteY27" fmla="*/ 202406 h 276225"/>
                <a:gd name="connsiteX28" fmla="*/ 842962 w 2509837"/>
                <a:gd name="connsiteY28" fmla="*/ 185737 h 276225"/>
                <a:gd name="connsiteX29" fmla="*/ 976312 w 2509837"/>
                <a:gd name="connsiteY29" fmla="*/ 171450 h 276225"/>
                <a:gd name="connsiteX30" fmla="*/ 1102519 w 2509837"/>
                <a:gd name="connsiteY30" fmla="*/ 152400 h 276225"/>
                <a:gd name="connsiteX31" fmla="*/ 1262062 w 2509837"/>
                <a:gd name="connsiteY31" fmla="*/ 138112 h 276225"/>
                <a:gd name="connsiteX32" fmla="*/ 1462087 w 2509837"/>
                <a:gd name="connsiteY32" fmla="*/ 123825 h 276225"/>
                <a:gd name="connsiteX33" fmla="*/ 1654969 w 2509837"/>
                <a:gd name="connsiteY33" fmla="*/ 107156 h 276225"/>
                <a:gd name="connsiteX34" fmla="*/ 1821656 w 2509837"/>
                <a:gd name="connsiteY34" fmla="*/ 92868 h 276225"/>
                <a:gd name="connsiteX35" fmla="*/ 1966912 w 2509837"/>
                <a:gd name="connsiteY35" fmla="*/ 78581 h 276225"/>
                <a:gd name="connsiteX36" fmla="*/ 2143125 w 2509837"/>
                <a:gd name="connsiteY36" fmla="*/ 76200 h 276225"/>
                <a:gd name="connsiteX37" fmla="*/ 2262187 w 2509837"/>
                <a:gd name="connsiteY37" fmla="*/ 71437 h 276225"/>
                <a:gd name="connsiteX38" fmla="*/ 2395537 w 2509837"/>
                <a:gd name="connsiteY38" fmla="*/ 54768 h 276225"/>
                <a:gd name="connsiteX39" fmla="*/ 2497931 w 2509837"/>
                <a:gd name="connsiteY39" fmla="*/ 45243 h 276225"/>
                <a:gd name="connsiteX40" fmla="*/ 2509837 w 2509837"/>
                <a:gd name="connsiteY40" fmla="*/ 0 h 276225"/>
                <a:gd name="connsiteX0" fmla="*/ 2474119 w 2497931"/>
                <a:gd name="connsiteY0" fmla="*/ 0 h 269081"/>
                <a:gd name="connsiteX1" fmla="*/ 2397919 w 2497931"/>
                <a:gd name="connsiteY1" fmla="*/ 2381 h 269081"/>
                <a:gd name="connsiteX2" fmla="*/ 2259806 w 2497931"/>
                <a:gd name="connsiteY2" fmla="*/ 9524 h 269081"/>
                <a:gd name="connsiteX3" fmla="*/ 2116931 w 2497931"/>
                <a:gd name="connsiteY3" fmla="*/ 16668 h 269081"/>
                <a:gd name="connsiteX4" fmla="*/ 1955006 w 2497931"/>
                <a:gd name="connsiteY4" fmla="*/ 26193 h 269081"/>
                <a:gd name="connsiteX5" fmla="*/ 1833562 w 2497931"/>
                <a:gd name="connsiteY5" fmla="*/ 35718 h 269081"/>
                <a:gd name="connsiteX6" fmla="*/ 1688306 w 2497931"/>
                <a:gd name="connsiteY6" fmla="*/ 42862 h 269081"/>
                <a:gd name="connsiteX7" fmla="*/ 1562100 w 2497931"/>
                <a:gd name="connsiteY7" fmla="*/ 50006 h 269081"/>
                <a:gd name="connsiteX8" fmla="*/ 1416844 w 2497931"/>
                <a:gd name="connsiteY8" fmla="*/ 54768 h 269081"/>
                <a:gd name="connsiteX9" fmla="*/ 1304925 w 2497931"/>
                <a:gd name="connsiteY9" fmla="*/ 64293 h 269081"/>
                <a:gd name="connsiteX10" fmla="*/ 1154906 w 2497931"/>
                <a:gd name="connsiteY10" fmla="*/ 83343 h 269081"/>
                <a:gd name="connsiteX11" fmla="*/ 1033462 w 2497931"/>
                <a:gd name="connsiteY11" fmla="*/ 97631 h 269081"/>
                <a:gd name="connsiteX12" fmla="*/ 866775 w 2497931"/>
                <a:gd name="connsiteY12" fmla="*/ 119062 h 269081"/>
                <a:gd name="connsiteX13" fmla="*/ 731044 w 2497931"/>
                <a:gd name="connsiteY13" fmla="*/ 130968 h 269081"/>
                <a:gd name="connsiteX14" fmla="*/ 638175 w 2497931"/>
                <a:gd name="connsiteY14" fmla="*/ 145256 h 269081"/>
                <a:gd name="connsiteX15" fmla="*/ 535781 w 2497931"/>
                <a:gd name="connsiteY15" fmla="*/ 150018 h 269081"/>
                <a:gd name="connsiteX16" fmla="*/ 445294 w 2497931"/>
                <a:gd name="connsiteY16" fmla="*/ 147637 h 269081"/>
                <a:gd name="connsiteX17" fmla="*/ 361950 w 2497931"/>
                <a:gd name="connsiteY17" fmla="*/ 147637 h 269081"/>
                <a:gd name="connsiteX18" fmla="*/ 242887 w 2497931"/>
                <a:gd name="connsiteY18" fmla="*/ 154781 h 269081"/>
                <a:gd name="connsiteX19" fmla="*/ 152400 w 2497931"/>
                <a:gd name="connsiteY19" fmla="*/ 169068 h 269081"/>
                <a:gd name="connsiteX20" fmla="*/ 76200 w 2497931"/>
                <a:gd name="connsiteY20" fmla="*/ 183356 h 269081"/>
                <a:gd name="connsiteX21" fmla="*/ 47625 w 2497931"/>
                <a:gd name="connsiteY21" fmla="*/ 183356 h 269081"/>
                <a:gd name="connsiteX22" fmla="*/ 0 w 2497931"/>
                <a:gd name="connsiteY22" fmla="*/ 269081 h 269081"/>
                <a:gd name="connsiteX23" fmla="*/ 116681 w 2497931"/>
                <a:gd name="connsiteY23" fmla="*/ 257174 h 269081"/>
                <a:gd name="connsiteX24" fmla="*/ 245269 w 2497931"/>
                <a:gd name="connsiteY24" fmla="*/ 240506 h 269081"/>
                <a:gd name="connsiteX25" fmla="*/ 395287 w 2497931"/>
                <a:gd name="connsiteY25" fmla="*/ 223837 h 269081"/>
                <a:gd name="connsiteX26" fmla="*/ 528637 w 2497931"/>
                <a:gd name="connsiteY26" fmla="*/ 209549 h 269081"/>
                <a:gd name="connsiteX27" fmla="*/ 702469 w 2497931"/>
                <a:gd name="connsiteY27" fmla="*/ 195262 h 269081"/>
                <a:gd name="connsiteX28" fmla="*/ 842962 w 2497931"/>
                <a:gd name="connsiteY28" fmla="*/ 178593 h 269081"/>
                <a:gd name="connsiteX29" fmla="*/ 976312 w 2497931"/>
                <a:gd name="connsiteY29" fmla="*/ 164306 h 269081"/>
                <a:gd name="connsiteX30" fmla="*/ 1102519 w 2497931"/>
                <a:gd name="connsiteY30" fmla="*/ 145256 h 269081"/>
                <a:gd name="connsiteX31" fmla="*/ 1262062 w 2497931"/>
                <a:gd name="connsiteY31" fmla="*/ 130968 h 269081"/>
                <a:gd name="connsiteX32" fmla="*/ 1462087 w 2497931"/>
                <a:gd name="connsiteY32" fmla="*/ 116681 h 269081"/>
                <a:gd name="connsiteX33" fmla="*/ 1654969 w 2497931"/>
                <a:gd name="connsiteY33" fmla="*/ 100012 h 269081"/>
                <a:gd name="connsiteX34" fmla="*/ 1821656 w 2497931"/>
                <a:gd name="connsiteY34" fmla="*/ 85724 h 269081"/>
                <a:gd name="connsiteX35" fmla="*/ 1966912 w 2497931"/>
                <a:gd name="connsiteY35" fmla="*/ 71437 h 269081"/>
                <a:gd name="connsiteX36" fmla="*/ 2143125 w 2497931"/>
                <a:gd name="connsiteY36" fmla="*/ 69056 h 269081"/>
                <a:gd name="connsiteX37" fmla="*/ 2262187 w 2497931"/>
                <a:gd name="connsiteY37" fmla="*/ 64293 h 269081"/>
                <a:gd name="connsiteX38" fmla="*/ 2395537 w 2497931"/>
                <a:gd name="connsiteY38" fmla="*/ 47624 h 269081"/>
                <a:gd name="connsiteX39" fmla="*/ 2497931 w 2497931"/>
                <a:gd name="connsiteY39" fmla="*/ 38099 h 269081"/>
                <a:gd name="connsiteX40" fmla="*/ 2474119 w 2497931"/>
                <a:gd name="connsiteY40" fmla="*/ 0 h 269081"/>
                <a:gd name="connsiteX0" fmla="*/ 2502694 w 2502694"/>
                <a:gd name="connsiteY0" fmla="*/ 0 h 271462"/>
                <a:gd name="connsiteX1" fmla="*/ 2397919 w 2502694"/>
                <a:gd name="connsiteY1" fmla="*/ 4762 h 271462"/>
                <a:gd name="connsiteX2" fmla="*/ 2259806 w 2502694"/>
                <a:gd name="connsiteY2" fmla="*/ 11905 h 271462"/>
                <a:gd name="connsiteX3" fmla="*/ 2116931 w 2502694"/>
                <a:gd name="connsiteY3" fmla="*/ 19049 h 271462"/>
                <a:gd name="connsiteX4" fmla="*/ 1955006 w 2502694"/>
                <a:gd name="connsiteY4" fmla="*/ 28574 h 271462"/>
                <a:gd name="connsiteX5" fmla="*/ 1833562 w 2502694"/>
                <a:gd name="connsiteY5" fmla="*/ 38099 h 271462"/>
                <a:gd name="connsiteX6" fmla="*/ 1688306 w 2502694"/>
                <a:gd name="connsiteY6" fmla="*/ 45243 h 271462"/>
                <a:gd name="connsiteX7" fmla="*/ 1562100 w 2502694"/>
                <a:gd name="connsiteY7" fmla="*/ 52387 h 271462"/>
                <a:gd name="connsiteX8" fmla="*/ 1416844 w 2502694"/>
                <a:gd name="connsiteY8" fmla="*/ 57149 h 271462"/>
                <a:gd name="connsiteX9" fmla="*/ 1304925 w 2502694"/>
                <a:gd name="connsiteY9" fmla="*/ 66674 h 271462"/>
                <a:gd name="connsiteX10" fmla="*/ 1154906 w 2502694"/>
                <a:gd name="connsiteY10" fmla="*/ 85724 h 271462"/>
                <a:gd name="connsiteX11" fmla="*/ 1033462 w 2502694"/>
                <a:gd name="connsiteY11" fmla="*/ 100012 h 271462"/>
                <a:gd name="connsiteX12" fmla="*/ 866775 w 2502694"/>
                <a:gd name="connsiteY12" fmla="*/ 121443 h 271462"/>
                <a:gd name="connsiteX13" fmla="*/ 731044 w 2502694"/>
                <a:gd name="connsiteY13" fmla="*/ 133349 h 271462"/>
                <a:gd name="connsiteX14" fmla="*/ 638175 w 2502694"/>
                <a:gd name="connsiteY14" fmla="*/ 147637 h 271462"/>
                <a:gd name="connsiteX15" fmla="*/ 535781 w 2502694"/>
                <a:gd name="connsiteY15" fmla="*/ 152399 h 271462"/>
                <a:gd name="connsiteX16" fmla="*/ 445294 w 2502694"/>
                <a:gd name="connsiteY16" fmla="*/ 150018 h 271462"/>
                <a:gd name="connsiteX17" fmla="*/ 361950 w 2502694"/>
                <a:gd name="connsiteY17" fmla="*/ 150018 h 271462"/>
                <a:gd name="connsiteX18" fmla="*/ 242887 w 2502694"/>
                <a:gd name="connsiteY18" fmla="*/ 157162 h 271462"/>
                <a:gd name="connsiteX19" fmla="*/ 152400 w 2502694"/>
                <a:gd name="connsiteY19" fmla="*/ 171449 h 271462"/>
                <a:gd name="connsiteX20" fmla="*/ 76200 w 2502694"/>
                <a:gd name="connsiteY20" fmla="*/ 185737 h 271462"/>
                <a:gd name="connsiteX21" fmla="*/ 47625 w 2502694"/>
                <a:gd name="connsiteY21" fmla="*/ 185737 h 271462"/>
                <a:gd name="connsiteX22" fmla="*/ 0 w 2502694"/>
                <a:gd name="connsiteY22" fmla="*/ 271462 h 271462"/>
                <a:gd name="connsiteX23" fmla="*/ 116681 w 2502694"/>
                <a:gd name="connsiteY23" fmla="*/ 259555 h 271462"/>
                <a:gd name="connsiteX24" fmla="*/ 245269 w 2502694"/>
                <a:gd name="connsiteY24" fmla="*/ 242887 h 271462"/>
                <a:gd name="connsiteX25" fmla="*/ 395287 w 2502694"/>
                <a:gd name="connsiteY25" fmla="*/ 226218 h 271462"/>
                <a:gd name="connsiteX26" fmla="*/ 528637 w 2502694"/>
                <a:gd name="connsiteY26" fmla="*/ 211930 h 271462"/>
                <a:gd name="connsiteX27" fmla="*/ 702469 w 2502694"/>
                <a:gd name="connsiteY27" fmla="*/ 197643 h 271462"/>
                <a:gd name="connsiteX28" fmla="*/ 842962 w 2502694"/>
                <a:gd name="connsiteY28" fmla="*/ 180974 h 271462"/>
                <a:gd name="connsiteX29" fmla="*/ 976312 w 2502694"/>
                <a:gd name="connsiteY29" fmla="*/ 166687 h 271462"/>
                <a:gd name="connsiteX30" fmla="*/ 1102519 w 2502694"/>
                <a:gd name="connsiteY30" fmla="*/ 147637 h 271462"/>
                <a:gd name="connsiteX31" fmla="*/ 1262062 w 2502694"/>
                <a:gd name="connsiteY31" fmla="*/ 133349 h 271462"/>
                <a:gd name="connsiteX32" fmla="*/ 1462087 w 2502694"/>
                <a:gd name="connsiteY32" fmla="*/ 119062 h 271462"/>
                <a:gd name="connsiteX33" fmla="*/ 1654969 w 2502694"/>
                <a:gd name="connsiteY33" fmla="*/ 102393 h 271462"/>
                <a:gd name="connsiteX34" fmla="*/ 1821656 w 2502694"/>
                <a:gd name="connsiteY34" fmla="*/ 88105 h 271462"/>
                <a:gd name="connsiteX35" fmla="*/ 1966912 w 2502694"/>
                <a:gd name="connsiteY35" fmla="*/ 73818 h 271462"/>
                <a:gd name="connsiteX36" fmla="*/ 2143125 w 2502694"/>
                <a:gd name="connsiteY36" fmla="*/ 71437 h 271462"/>
                <a:gd name="connsiteX37" fmla="*/ 2262187 w 2502694"/>
                <a:gd name="connsiteY37" fmla="*/ 66674 h 271462"/>
                <a:gd name="connsiteX38" fmla="*/ 2395537 w 2502694"/>
                <a:gd name="connsiteY38" fmla="*/ 50005 h 271462"/>
                <a:gd name="connsiteX39" fmla="*/ 2497931 w 2502694"/>
                <a:gd name="connsiteY39" fmla="*/ 40480 h 271462"/>
                <a:gd name="connsiteX40" fmla="*/ 2502694 w 2502694"/>
                <a:gd name="connsiteY40" fmla="*/ 0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02694" h="271462">
                  <a:moveTo>
                    <a:pt x="2502694" y="0"/>
                  </a:moveTo>
                  <a:lnTo>
                    <a:pt x="2397919" y="4762"/>
                  </a:lnTo>
                  <a:lnTo>
                    <a:pt x="2259806" y="11905"/>
                  </a:lnTo>
                  <a:lnTo>
                    <a:pt x="2116931" y="19049"/>
                  </a:lnTo>
                  <a:lnTo>
                    <a:pt x="1955006" y="28574"/>
                  </a:lnTo>
                  <a:lnTo>
                    <a:pt x="1833562" y="38099"/>
                  </a:lnTo>
                  <a:lnTo>
                    <a:pt x="1688306" y="45243"/>
                  </a:lnTo>
                  <a:lnTo>
                    <a:pt x="1562100" y="52387"/>
                  </a:lnTo>
                  <a:lnTo>
                    <a:pt x="1416844" y="57149"/>
                  </a:lnTo>
                  <a:lnTo>
                    <a:pt x="1304925" y="66674"/>
                  </a:lnTo>
                  <a:lnTo>
                    <a:pt x="1154906" y="85724"/>
                  </a:lnTo>
                  <a:lnTo>
                    <a:pt x="1033462" y="100012"/>
                  </a:lnTo>
                  <a:lnTo>
                    <a:pt x="866775" y="121443"/>
                  </a:lnTo>
                  <a:lnTo>
                    <a:pt x="731044" y="133349"/>
                  </a:lnTo>
                  <a:lnTo>
                    <a:pt x="638175" y="147637"/>
                  </a:lnTo>
                  <a:lnTo>
                    <a:pt x="535781" y="152399"/>
                  </a:lnTo>
                  <a:lnTo>
                    <a:pt x="445294" y="150018"/>
                  </a:lnTo>
                  <a:lnTo>
                    <a:pt x="361950" y="150018"/>
                  </a:lnTo>
                  <a:lnTo>
                    <a:pt x="242887" y="157162"/>
                  </a:lnTo>
                  <a:lnTo>
                    <a:pt x="152400" y="171449"/>
                  </a:lnTo>
                  <a:lnTo>
                    <a:pt x="76200" y="185737"/>
                  </a:lnTo>
                  <a:lnTo>
                    <a:pt x="47625" y="185737"/>
                  </a:lnTo>
                  <a:lnTo>
                    <a:pt x="0" y="271462"/>
                  </a:lnTo>
                  <a:lnTo>
                    <a:pt x="116681" y="259555"/>
                  </a:lnTo>
                  <a:lnTo>
                    <a:pt x="245269" y="242887"/>
                  </a:lnTo>
                  <a:lnTo>
                    <a:pt x="395287" y="226218"/>
                  </a:lnTo>
                  <a:lnTo>
                    <a:pt x="528637" y="211930"/>
                  </a:lnTo>
                  <a:lnTo>
                    <a:pt x="702469" y="197643"/>
                  </a:lnTo>
                  <a:lnTo>
                    <a:pt x="842962" y="180974"/>
                  </a:lnTo>
                  <a:lnTo>
                    <a:pt x="976312" y="166687"/>
                  </a:lnTo>
                  <a:lnTo>
                    <a:pt x="1102519" y="147637"/>
                  </a:lnTo>
                  <a:lnTo>
                    <a:pt x="1262062" y="133349"/>
                  </a:lnTo>
                  <a:lnTo>
                    <a:pt x="1462087" y="119062"/>
                  </a:lnTo>
                  <a:lnTo>
                    <a:pt x="1654969" y="102393"/>
                  </a:lnTo>
                  <a:lnTo>
                    <a:pt x="1821656" y="88105"/>
                  </a:lnTo>
                  <a:lnTo>
                    <a:pt x="1966912" y="73818"/>
                  </a:lnTo>
                  <a:lnTo>
                    <a:pt x="2143125" y="71437"/>
                  </a:lnTo>
                  <a:lnTo>
                    <a:pt x="2262187" y="66674"/>
                  </a:lnTo>
                  <a:lnTo>
                    <a:pt x="2395537" y="50005"/>
                  </a:lnTo>
                  <a:lnTo>
                    <a:pt x="2497931" y="40480"/>
                  </a:lnTo>
                  <a:lnTo>
                    <a:pt x="2502694" y="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Freeform 37"/>
            <p:cNvSpPr/>
            <p:nvPr/>
          </p:nvSpPr>
          <p:spPr>
            <a:xfrm>
              <a:off x="4914900" y="2500313"/>
              <a:ext cx="223838" cy="257175"/>
            </a:xfrm>
            <a:custGeom>
              <a:avLst/>
              <a:gdLst>
                <a:gd name="connsiteX0" fmla="*/ 223838 w 223838"/>
                <a:gd name="connsiteY0" fmla="*/ 211931 h 257175"/>
                <a:gd name="connsiteX1" fmla="*/ 223838 w 223838"/>
                <a:gd name="connsiteY1" fmla="*/ 211931 h 257175"/>
                <a:gd name="connsiteX2" fmla="*/ 190500 w 223838"/>
                <a:gd name="connsiteY2" fmla="*/ 164306 h 257175"/>
                <a:gd name="connsiteX3" fmla="*/ 164306 w 223838"/>
                <a:gd name="connsiteY3" fmla="*/ 123825 h 257175"/>
                <a:gd name="connsiteX4" fmla="*/ 150019 w 223838"/>
                <a:gd name="connsiteY4" fmla="*/ 76200 h 257175"/>
                <a:gd name="connsiteX5" fmla="*/ 126206 w 223838"/>
                <a:gd name="connsiteY5" fmla="*/ 30956 h 257175"/>
                <a:gd name="connsiteX6" fmla="*/ 102394 w 223838"/>
                <a:gd name="connsiteY6" fmla="*/ 7143 h 257175"/>
                <a:gd name="connsiteX7" fmla="*/ 76200 w 223838"/>
                <a:gd name="connsiteY7" fmla="*/ 0 h 257175"/>
                <a:gd name="connsiteX8" fmla="*/ 42863 w 223838"/>
                <a:gd name="connsiteY8" fmla="*/ 14287 h 257175"/>
                <a:gd name="connsiteX9" fmla="*/ 42863 w 223838"/>
                <a:gd name="connsiteY9" fmla="*/ 14287 h 257175"/>
                <a:gd name="connsiteX10" fmla="*/ 7144 w 223838"/>
                <a:gd name="connsiteY10" fmla="*/ 80962 h 257175"/>
                <a:gd name="connsiteX11" fmla="*/ 0 w 223838"/>
                <a:gd name="connsiteY11" fmla="*/ 104775 h 257175"/>
                <a:gd name="connsiteX12" fmla="*/ 45244 w 223838"/>
                <a:gd name="connsiteY12" fmla="*/ 109537 h 257175"/>
                <a:gd name="connsiteX13" fmla="*/ 85725 w 223838"/>
                <a:gd name="connsiteY13" fmla="*/ 135731 h 257175"/>
                <a:gd name="connsiteX14" fmla="*/ 119063 w 223838"/>
                <a:gd name="connsiteY14" fmla="*/ 178593 h 257175"/>
                <a:gd name="connsiteX15" fmla="*/ 147638 w 223838"/>
                <a:gd name="connsiteY15" fmla="*/ 233362 h 257175"/>
                <a:gd name="connsiteX16" fmla="*/ 157163 w 223838"/>
                <a:gd name="connsiteY16" fmla="*/ 257175 h 257175"/>
                <a:gd name="connsiteX17" fmla="*/ 223838 w 223838"/>
                <a:gd name="connsiteY17" fmla="*/ 211931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3838" h="257175">
                  <a:moveTo>
                    <a:pt x="223838" y="211931"/>
                  </a:moveTo>
                  <a:lnTo>
                    <a:pt x="223838" y="211931"/>
                  </a:lnTo>
                  <a:lnTo>
                    <a:pt x="190500" y="164306"/>
                  </a:lnTo>
                  <a:lnTo>
                    <a:pt x="164306" y="123825"/>
                  </a:lnTo>
                  <a:lnTo>
                    <a:pt x="150019" y="76200"/>
                  </a:lnTo>
                  <a:lnTo>
                    <a:pt x="126206" y="30956"/>
                  </a:lnTo>
                  <a:lnTo>
                    <a:pt x="102394" y="7143"/>
                  </a:lnTo>
                  <a:lnTo>
                    <a:pt x="76200" y="0"/>
                  </a:lnTo>
                  <a:lnTo>
                    <a:pt x="42863" y="14287"/>
                  </a:lnTo>
                  <a:lnTo>
                    <a:pt x="42863" y="14287"/>
                  </a:lnTo>
                  <a:lnTo>
                    <a:pt x="7144" y="80962"/>
                  </a:lnTo>
                  <a:lnTo>
                    <a:pt x="0" y="104775"/>
                  </a:lnTo>
                  <a:lnTo>
                    <a:pt x="45244" y="109537"/>
                  </a:lnTo>
                  <a:lnTo>
                    <a:pt x="85725" y="135731"/>
                  </a:lnTo>
                  <a:lnTo>
                    <a:pt x="119063" y="178593"/>
                  </a:lnTo>
                  <a:lnTo>
                    <a:pt x="147638" y="233362"/>
                  </a:lnTo>
                  <a:lnTo>
                    <a:pt x="157163" y="257175"/>
                  </a:lnTo>
                  <a:lnTo>
                    <a:pt x="223838" y="211931"/>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Freeform 38"/>
            <p:cNvSpPr/>
            <p:nvPr/>
          </p:nvSpPr>
          <p:spPr>
            <a:xfrm>
              <a:off x="4129088" y="2331244"/>
              <a:ext cx="102393" cy="154781"/>
            </a:xfrm>
            <a:custGeom>
              <a:avLst/>
              <a:gdLst>
                <a:gd name="connsiteX0" fmla="*/ 97631 w 97631"/>
                <a:gd name="connsiteY0" fmla="*/ 0 h 154781"/>
                <a:gd name="connsiteX1" fmla="*/ 47625 w 97631"/>
                <a:gd name="connsiteY1" fmla="*/ 19050 h 154781"/>
                <a:gd name="connsiteX2" fmla="*/ 21431 w 97631"/>
                <a:gd name="connsiteY2" fmla="*/ 50006 h 154781"/>
                <a:gd name="connsiteX3" fmla="*/ 0 w 97631"/>
                <a:gd name="connsiteY3" fmla="*/ 78581 h 154781"/>
                <a:gd name="connsiteX4" fmla="*/ 14287 w 97631"/>
                <a:gd name="connsiteY4" fmla="*/ 126206 h 154781"/>
                <a:gd name="connsiteX5" fmla="*/ 23812 w 97631"/>
                <a:gd name="connsiteY5" fmla="*/ 154781 h 154781"/>
                <a:gd name="connsiteX6" fmla="*/ 50006 w 97631"/>
                <a:gd name="connsiteY6" fmla="*/ 102394 h 154781"/>
                <a:gd name="connsiteX7" fmla="*/ 71437 w 97631"/>
                <a:gd name="connsiteY7" fmla="*/ 61912 h 154781"/>
                <a:gd name="connsiteX8" fmla="*/ 97631 w 97631"/>
                <a:gd name="connsiteY8" fmla="*/ 0 h 154781"/>
                <a:gd name="connsiteX0" fmla="*/ 97631 w 102393"/>
                <a:gd name="connsiteY0" fmla="*/ 0 h 154781"/>
                <a:gd name="connsiteX1" fmla="*/ 47625 w 102393"/>
                <a:gd name="connsiteY1" fmla="*/ 19050 h 154781"/>
                <a:gd name="connsiteX2" fmla="*/ 21431 w 102393"/>
                <a:gd name="connsiteY2" fmla="*/ 50006 h 154781"/>
                <a:gd name="connsiteX3" fmla="*/ 0 w 102393"/>
                <a:gd name="connsiteY3" fmla="*/ 78581 h 154781"/>
                <a:gd name="connsiteX4" fmla="*/ 14287 w 102393"/>
                <a:gd name="connsiteY4" fmla="*/ 126206 h 154781"/>
                <a:gd name="connsiteX5" fmla="*/ 23812 w 102393"/>
                <a:gd name="connsiteY5" fmla="*/ 154781 h 154781"/>
                <a:gd name="connsiteX6" fmla="*/ 50006 w 102393"/>
                <a:gd name="connsiteY6" fmla="*/ 102394 h 154781"/>
                <a:gd name="connsiteX7" fmla="*/ 71437 w 102393"/>
                <a:gd name="connsiteY7" fmla="*/ 61912 h 154781"/>
                <a:gd name="connsiteX8" fmla="*/ 102393 w 102393"/>
                <a:gd name="connsiteY8" fmla="*/ 30956 h 154781"/>
                <a:gd name="connsiteX9" fmla="*/ 97631 w 102393"/>
                <a:gd name="connsiteY9" fmla="*/ 0 h 154781"/>
                <a:gd name="connsiteX0" fmla="*/ 97631 w 102393"/>
                <a:gd name="connsiteY0" fmla="*/ 0 h 154781"/>
                <a:gd name="connsiteX1" fmla="*/ 47625 w 102393"/>
                <a:gd name="connsiteY1" fmla="*/ 19050 h 154781"/>
                <a:gd name="connsiteX2" fmla="*/ 21431 w 102393"/>
                <a:gd name="connsiteY2" fmla="*/ 50006 h 154781"/>
                <a:gd name="connsiteX3" fmla="*/ 0 w 102393"/>
                <a:gd name="connsiteY3" fmla="*/ 78581 h 154781"/>
                <a:gd name="connsiteX4" fmla="*/ 14287 w 102393"/>
                <a:gd name="connsiteY4" fmla="*/ 126206 h 154781"/>
                <a:gd name="connsiteX5" fmla="*/ 23812 w 102393"/>
                <a:gd name="connsiteY5" fmla="*/ 154781 h 154781"/>
                <a:gd name="connsiteX6" fmla="*/ 45243 w 102393"/>
                <a:gd name="connsiteY6" fmla="*/ 135731 h 154781"/>
                <a:gd name="connsiteX7" fmla="*/ 50006 w 102393"/>
                <a:gd name="connsiteY7" fmla="*/ 102394 h 154781"/>
                <a:gd name="connsiteX8" fmla="*/ 71437 w 102393"/>
                <a:gd name="connsiteY8" fmla="*/ 61912 h 154781"/>
                <a:gd name="connsiteX9" fmla="*/ 102393 w 102393"/>
                <a:gd name="connsiteY9" fmla="*/ 30956 h 154781"/>
                <a:gd name="connsiteX10" fmla="*/ 97631 w 102393"/>
                <a:gd name="connsiteY10" fmla="*/ 0 h 154781"/>
                <a:gd name="connsiteX0" fmla="*/ 97631 w 102393"/>
                <a:gd name="connsiteY0" fmla="*/ 0 h 154781"/>
                <a:gd name="connsiteX1" fmla="*/ 73818 w 102393"/>
                <a:gd name="connsiteY1" fmla="*/ 2381 h 154781"/>
                <a:gd name="connsiteX2" fmla="*/ 47625 w 102393"/>
                <a:gd name="connsiteY2" fmla="*/ 19050 h 154781"/>
                <a:gd name="connsiteX3" fmla="*/ 21431 w 102393"/>
                <a:gd name="connsiteY3" fmla="*/ 50006 h 154781"/>
                <a:gd name="connsiteX4" fmla="*/ 0 w 102393"/>
                <a:gd name="connsiteY4" fmla="*/ 78581 h 154781"/>
                <a:gd name="connsiteX5" fmla="*/ 14287 w 102393"/>
                <a:gd name="connsiteY5" fmla="*/ 126206 h 154781"/>
                <a:gd name="connsiteX6" fmla="*/ 23812 w 102393"/>
                <a:gd name="connsiteY6" fmla="*/ 154781 h 154781"/>
                <a:gd name="connsiteX7" fmla="*/ 45243 w 102393"/>
                <a:gd name="connsiteY7" fmla="*/ 135731 h 154781"/>
                <a:gd name="connsiteX8" fmla="*/ 50006 w 102393"/>
                <a:gd name="connsiteY8" fmla="*/ 102394 h 154781"/>
                <a:gd name="connsiteX9" fmla="*/ 71437 w 102393"/>
                <a:gd name="connsiteY9" fmla="*/ 61912 h 154781"/>
                <a:gd name="connsiteX10" fmla="*/ 102393 w 102393"/>
                <a:gd name="connsiteY10" fmla="*/ 30956 h 154781"/>
                <a:gd name="connsiteX11" fmla="*/ 97631 w 102393"/>
                <a:gd name="connsiteY11"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393" h="154781">
                  <a:moveTo>
                    <a:pt x="97631" y="0"/>
                  </a:moveTo>
                  <a:cubicBezTo>
                    <a:pt x="90487" y="3175"/>
                    <a:pt x="80962" y="-794"/>
                    <a:pt x="73818" y="2381"/>
                  </a:cubicBezTo>
                  <a:lnTo>
                    <a:pt x="47625" y="19050"/>
                  </a:lnTo>
                  <a:lnTo>
                    <a:pt x="21431" y="50006"/>
                  </a:lnTo>
                  <a:lnTo>
                    <a:pt x="0" y="78581"/>
                  </a:lnTo>
                  <a:lnTo>
                    <a:pt x="14287" y="126206"/>
                  </a:lnTo>
                  <a:lnTo>
                    <a:pt x="23812" y="154781"/>
                  </a:lnTo>
                  <a:cubicBezTo>
                    <a:pt x="27781" y="144462"/>
                    <a:pt x="41274" y="146050"/>
                    <a:pt x="45243" y="135731"/>
                  </a:cubicBezTo>
                  <a:lnTo>
                    <a:pt x="50006" y="102394"/>
                  </a:lnTo>
                  <a:lnTo>
                    <a:pt x="71437" y="61912"/>
                  </a:lnTo>
                  <a:cubicBezTo>
                    <a:pt x="76200" y="50006"/>
                    <a:pt x="97630" y="42862"/>
                    <a:pt x="102393" y="30956"/>
                  </a:cubicBezTo>
                  <a:lnTo>
                    <a:pt x="97631" y="0"/>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Freeform 39"/>
            <p:cNvSpPr/>
            <p:nvPr/>
          </p:nvSpPr>
          <p:spPr>
            <a:xfrm>
              <a:off x="3617119" y="2352675"/>
              <a:ext cx="1243012" cy="461963"/>
            </a:xfrm>
            <a:custGeom>
              <a:avLst/>
              <a:gdLst>
                <a:gd name="connsiteX0" fmla="*/ 1233487 w 1233487"/>
                <a:gd name="connsiteY0" fmla="*/ 178594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38162 w 1233487"/>
                <a:gd name="connsiteY18" fmla="*/ 180975 h 461963"/>
                <a:gd name="connsiteX19" fmla="*/ 481012 w 1233487"/>
                <a:gd name="connsiteY19" fmla="*/ 188119 h 461963"/>
                <a:gd name="connsiteX20" fmla="*/ 471487 w 1233487"/>
                <a:gd name="connsiteY20" fmla="*/ 183356 h 461963"/>
                <a:gd name="connsiteX21" fmla="*/ 492919 w 1233487"/>
                <a:gd name="connsiteY21" fmla="*/ 128588 h 461963"/>
                <a:gd name="connsiteX22" fmla="*/ 504825 w 1233487"/>
                <a:gd name="connsiteY22" fmla="*/ 100013 h 461963"/>
                <a:gd name="connsiteX23" fmla="*/ 502444 w 1233487"/>
                <a:gd name="connsiteY23" fmla="*/ 83344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202406 w 1233487"/>
                <a:gd name="connsiteY47" fmla="*/ 261938 h 461963"/>
                <a:gd name="connsiteX48" fmla="*/ 128587 w 1233487"/>
                <a:gd name="connsiteY48" fmla="*/ 252413 h 461963"/>
                <a:gd name="connsiteX49" fmla="*/ 95250 w 1233487"/>
                <a:gd name="connsiteY49" fmla="*/ 242888 h 461963"/>
                <a:gd name="connsiteX50" fmla="*/ 52387 w 1233487"/>
                <a:gd name="connsiteY50" fmla="*/ 247650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33487 w 1233487"/>
                <a:gd name="connsiteY75" fmla="*/ 178594 h 461963"/>
                <a:gd name="connsiteX0" fmla="*/ 1233487 w 1233487"/>
                <a:gd name="connsiteY0" fmla="*/ 178594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38162 w 1233487"/>
                <a:gd name="connsiteY18" fmla="*/ 180975 h 461963"/>
                <a:gd name="connsiteX19" fmla="*/ 481012 w 1233487"/>
                <a:gd name="connsiteY19" fmla="*/ 188119 h 461963"/>
                <a:gd name="connsiteX20" fmla="*/ 471487 w 1233487"/>
                <a:gd name="connsiteY20" fmla="*/ 183356 h 461963"/>
                <a:gd name="connsiteX21" fmla="*/ 492919 w 1233487"/>
                <a:gd name="connsiteY21" fmla="*/ 128588 h 461963"/>
                <a:gd name="connsiteX22" fmla="*/ 504825 w 1233487"/>
                <a:gd name="connsiteY22" fmla="*/ 100013 h 461963"/>
                <a:gd name="connsiteX23" fmla="*/ 502444 w 1233487"/>
                <a:gd name="connsiteY23" fmla="*/ 83344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28587 w 1233487"/>
                <a:gd name="connsiteY48" fmla="*/ 252413 h 461963"/>
                <a:gd name="connsiteX49" fmla="*/ 95250 w 1233487"/>
                <a:gd name="connsiteY49" fmla="*/ 242888 h 461963"/>
                <a:gd name="connsiteX50" fmla="*/ 52387 w 1233487"/>
                <a:gd name="connsiteY50" fmla="*/ 247650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33487 w 1233487"/>
                <a:gd name="connsiteY75" fmla="*/ 178594 h 461963"/>
                <a:gd name="connsiteX0" fmla="*/ 1233487 w 1233487"/>
                <a:gd name="connsiteY0" fmla="*/ 178594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38162 w 1233487"/>
                <a:gd name="connsiteY18" fmla="*/ 180975 h 461963"/>
                <a:gd name="connsiteX19" fmla="*/ 481012 w 1233487"/>
                <a:gd name="connsiteY19" fmla="*/ 188119 h 461963"/>
                <a:gd name="connsiteX20" fmla="*/ 471487 w 1233487"/>
                <a:gd name="connsiteY20" fmla="*/ 183356 h 461963"/>
                <a:gd name="connsiteX21" fmla="*/ 492919 w 1233487"/>
                <a:gd name="connsiteY21" fmla="*/ 128588 h 461963"/>
                <a:gd name="connsiteX22" fmla="*/ 504825 w 1233487"/>
                <a:gd name="connsiteY22" fmla="*/ 100013 h 461963"/>
                <a:gd name="connsiteX23" fmla="*/ 502444 w 1233487"/>
                <a:gd name="connsiteY23" fmla="*/ 83344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28587 w 1233487"/>
                <a:gd name="connsiteY48" fmla="*/ 252413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33487 w 1233487"/>
                <a:gd name="connsiteY75" fmla="*/ 178594 h 461963"/>
                <a:gd name="connsiteX0" fmla="*/ 1233487 w 1233487"/>
                <a:gd name="connsiteY0" fmla="*/ 178594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38162 w 1233487"/>
                <a:gd name="connsiteY18" fmla="*/ 180975 h 461963"/>
                <a:gd name="connsiteX19" fmla="*/ 481012 w 1233487"/>
                <a:gd name="connsiteY19" fmla="*/ 188119 h 461963"/>
                <a:gd name="connsiteX20" fmla="*/ 471487 w 1233487"/>
                <a:gd name="connsiteY20" fmla="*/ 183356 h 461963"/>
                <a:gd name="connsiteX21" fmla="*/ 492919 w 1233487"/>
                <a:gd name="connsiteY21" fmla="*/ 128588 h 461963"/>
                <a:gd name="connsiteX22" fmla="*/ 504825 w 1233487"/>
                <a:gd name="connsiteY22" fmla="*/ 100013 h 461963"/>
                <a:gd name="connsiteX23" fmla="*/ 502444 w 1233487"/>
                <a:gd name="connsiteY23" fmla="*/ 83344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33487 w 1233487"/>
                <a:gd name="connsiteY75" fmla="*/ 178594 h 461963"/>
                <a:gd name="connsiteX0" fmla="*/ 1233487 w 1233487"/>
                <a:gd name="connsiteY0" fmla="*/ 178594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38162 w 1233487"/>
                <a:gd name="connsiteY18" fmla="*/ 180975 h 461963"/>
                <a:gd name="connsiteX19" fmla="*/ 490537 w 1233487"/>
                <a:gd name="connsiteY19" fmla="*/ 176213 h 461963"/>
                <a:gd name="connsiteX20" fmla="*/ 471487 w 1233487"/>
                <a:gd name="connsiteY20" fmla="*/ 183356 h 461963"/>
                <a:gd name="connsiteX21" fmla="*/ 492919 w 1233487"/>
                <a:gd name="connsiteY21" fmla="*/ 128588 h 461963"/>
                <a:gd name="connsiteX22" fmla="*/ 504825 w 1233487"/>
                <a:gd name="connsiteY22" fmla="*/ 100013 h 461963"/>
                <a:gd name="connsiteX23" fmla="*/ 502444 w 1233487"/>
                <a:gd name="connsiteY23" fmla="*/ 83344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33487 w 1233487"/>
                <a:gd name="connsiteY75" fmla="*/ 178594 h 461963"/>
                <a:gd name="connsiteX0" fmla="*/ 1233487 w 1233487"/>
                <a:gd name="connsiteY0" fmla="*/ 178594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38162 w 1233487"/>
                <a:gd name="connsiteY18" fmla="*/ 180975 h 461963"/>
                <a:gd name="connsiteX19" fmla="*/ 490537 w 1233487"/>
                <a:gd name="connsiteY19" fmla="*/ 176213 h 461963"/>
                <a:gd name="connsiteX20" fmla="*/ 485774 w 1233487"/>
                <a:gd name="connsiteY20" fmla="*/ 183356 h 461963"/>
                <a:gd name="connsiteX21" fmla="*/ 492919 w 1233487"/>
                <a:gd name="connsiteY21" fmla="*/ 128588 h 461963"/>
                <a:gd name="connsiteX22" fmla="*/ 504825 w 1233487"/>
                <a:gd name="connsiteY22" fmla="*/ 100013 h 461963"/>
                <a:gd name="connsiteX23" fmla="*/ 502444 w 1233487"/>
                <a:gd name="connsiteY23" fmla="*/ 83344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33487 w 1233487"/>
                <a:gd name="connsiteY75" fmla="*/ 178594 h 461963"/>
                <a:gd name="connsiteX0" fmla="*/ 1233487 w 1233487"/>
                <a:gd name="connsiteY0" fmla="*/ 178594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52450 w 1233487"/>
                <a:gd name="connsiteY18" fmla="*/ 180975 h 461963"/>
                <a:gd name="connsiteX19" fmla="*/ 490537 w 1233487"/>
                <a:gd name="connsiteY19" fmla="*/ 176213 h 461963"/>
                <a:gd name="connsiteX20" fmla="*/ 485774 w 1233487"/>
                <a:gd name="connsiteY20" fmla="*/ 183356 h 461963"/>
                <a:gd name="connsiteX21" fmla="*/ 492919 w 1233487"/>
                <a:gd name="connsiteY21" fmla="*/ 128588 h 461963"/>
                <a:gd name="connsiteX22" fmla="*/ 504825 w 1233487"/>
                <a:gd name="connsiteY22" fmla="*/ 100013 h 461963"/>
                <a:gd name="connsiteX23" fmla="*/ 502444 w 1233487"/>
                <a:gd name="connsiteY23" fmla="*/ 83344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33487 w 1233487"/>
                <a:gd name="connsiteY75" fmla="*/ 178594 h 461963"/>
                <a:gd name="connsiteX0" fmla="*/ 1233487 w 1233487"/>
                <a:gd name="connsiteY0" fmla="*/ 164307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52450 w 1233487"/>
                <a:gd name="connsiteY18" fmla="*/ 180975 h 461963"/>
                <a:gd name="connsiteX19" fmla="*/ 490537 w 1233487"/>
                <a:gd name="connsiteY19" fmla="*/ 176213 h 461963"/>
                <a:gd name="connsiteX20" fmla="*/ 485774 w 1233487"/>
                <a:gd name="connsiteY20" fmla="*/ 183356 h 461963"/>
                <a:gd name="connsiteX21" fmla="*/ 492919 w 1233487"/>
                <a:gd name="connsiteY21" fmla="*/ 128588 h 461963"/>
                <a:gd name="connsiteX22" fmla="*/ 504825 w 1233487"/>
                <a:gd name="connsiteY22" fmla="*/ 100013 h 461963"/>
                <a:gd name="connsiteX23" fmla="*/ 502444 w 1233487"/>
                <a:gd name="connsiteY23" fmla="*/ 83344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33487 w 1233487"/>
                <a:gd name="connsiteY75" fmla="*/ 164307 h 461963"/>
                <a:gd name="connsiteX0" fmla="*/ 1233487 w 1233487"/>
                <a:gd name="connsiteY0" fmla="*/ 164307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52450 w 1233487"/>
                <a:gd name="connsiteY18" fmla="*/ 180975 h 461963"/>
                <a:gd name="connsiteX19" fmla="*/ 490537 w 1233487"/>
                <a:gd name="connsiteY19" fmla="*/ 176213 h 461963"/>
                <a:gd name="connsiteX20" fmla="*/ 485774 w 1233487"/>
                <a:gd name="connsiteY20" fmla="*/ 183356 h 461963"/>
                <a:gd name="connsiteX21" fmla="*/ 492919 w 1233487"/>
                <a:gd name="connsiteY21" fmla="*/ 128588 h 461963"/>
                <a:gd name="connsiteX22" fmla="*/ 504825 w 1233487"/>
                <a:gd name="connsiteY22" fmla="*/ 100013 h 461963"/>
                <a:gd name="connsiteX23" fmla="*/ 502444 w 1233487"/>
                <a:gd name="connsiteY23" fmla="*/ 83344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21581 w 1233487"/>
                <a:gd name="connsiteY75" fmla="*/ 171450 h 461963"/>
                <a:gd name="connsiteX76" fmla="*/ 1233487 w 1233487"/>
                <a:gd name="connsiteY76" fmla="*/ 164307 h 461963"/>
                <a:gd name="connsiteX0" fmla="*/ 1233487 w 1233487"/>
                <a:gd name="connsiteY0" fmla="*/ 164307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52450 w 1233487"/>
                <a:gd name="connsiteY18" fmla="*/ 180975 h 461963"/>
                <a:gd name="connsiteX19" fmla="*/ 490537 w 1233487"/>
                <a:gd name="connsiteY19" fmla="*/ 176213 h 461963"/>
                <a:gd name="connsiteX20" fmla="*/ 485774 w 1233487"/>
                <a:gd name="connsiteY20" fmla="*/ 183356 h 461963"/>
                <a:gd name="connsiteX21" fmla="*/ 492919 w 1233487"/>
                <a:gd name="connsiteY21" fmla="*/ 128588 h 461963"/>
                <a:gd name="connsiteX22" fmla="*/ 504825 w 1233487"/>
                <a:gd name="connsiteY22" fmla="*/ 100013 h 461963"/>
                <a:gd name="connsiteX23" fmla="*/ 504825 w 1233487"/>
                <a:gd name="connsiteY23" fmla="*/ 69057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21581 w 1233487"/>
                <a:gd name="connsiteY75" fmla="*/ 171450 h 461963"/>
                <a:gd name="connsiteX76" fmla="*/ 1233487 w 1233487"/>
                <a:gd name="connsiteY76" fmla="*/ 164307 h 461963"/>
                <a:gd name="connsiteX0" fmla="*/ 1233487 w 1233487"/>
                <a:gd name="connsiteY0" fmla="*/ 164307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52450 w 1233487"/>
                <a:gd name="connsiteY18" fmla="*/ 180975 h 461963"/>
                <a:gd name="connsiteX19" fmla="*/ 490537 w 1233487"/>
                <a:gd name="connsiteY19" fmla="*/ 176213 h 461963"/>
                <a:gd name="connsiteX20" fmla="*/ 485774 w 1233487"/>
                <a:gd name="connsiteY20" fmla="*/ 183356 h 461963"/>
                <a:gd name="connsiteX21" fmla="*/ 492919 w 1233487"/>
                <a:gd name="connsiteY21" fmla="*/ 128588 h 461963"/>
                <a:gd name="connsiteX22" fmla="*/ 511969 w 1233487"/>
                <a:gd name="connsiteY22" fmla="*/ 95250 h 461963"/>
                <a:gd name="connsiteX23" fmla="*/ 504825 w 1233487"/>
                <a:gd name="connsiteY23" fmla="*/ 69057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21581 w 1233487"/>
                <a:gd name="connsiteY75" fmla="*/ 171450 h 461963"/>
                <a:gd name="connsiteX76" fmla="*/ 1233487 w 1233487"/>
                <a:gd name="connsiteY76" fmla="*/ 164307 h 461963"/>
                <a:gd name="connsiteX0" fmla="*/ 1233487 w 1233487"/>
                <a:gd name="connsiteY0" fmla="*/ 164307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52450 w 1233487"/>
                <a:gd name="connsiteY18" fmla="*/ 180975 h 461963"/>
                <a:gd name="connsiteX19" fmla="*/ 490537 w 1233487"/>
                <a:gd name="connsiteY19" fmla="*/ 176213 h 461963"/>
                <a:gd name="connsiteX20" fmla="*/ 485774 w 1233487"/>
                <a:gd name="connsiteY20" fmla="*/ 183356 h 461963"/>
                <a:gd name="connsiteX21" fmla="*/ 492919 w 1233487"/>
                <a:gd name="connsiteY21" fmla="*/ 128588 h 461963"/>
                <a:gd name="connsiteX22" fmla="*/ 511969 w 1233487"/>
                <a:gd name="connsiteY22" fmla="*/ 95250 h 461963"/>
                <a:gd name="connsiteX23" fmla="*/ 502444 w 1233487"/>
                <a:gd name="connsiteY23" fmla="*/ 78582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0965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21581 w 1233487"/>
                <a:gd name="connsiteY75" fmla="*/ 171450 h 461963"/>
                <a:gd name="connsiteX76" fmla="*/ 1233487 w 1233487"/>
                <a:gd name="connsiteY76" fmla="*/ 164307 h 461963"/>
                <a:gd name="connsiteX0" fmla="*/ 1233487 w 1233487"/>
                <a:gd name="connsiteY0" fmla="*/ 164307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52450 w 1233487"/>
                <a:gd name="connsiteY18" fmla="*/ 180975 h 461963"/>
                <a:gd name="connsiteX19" fmla="*/ 490537 w 1233487"/>
                <a:gd name="connsiteY19" fmla="*/ 176213 h 461963"/>
                <a:gd name="connsiteX20" fmla="*/ 485774 w 1233487"/>
                <a:gd name="connsiteY20" fmla="*/ 183356 h 461963"/>
                <a:gd name="connsiteX21" fmla="*/ 492919 w 1233487"/>
                <a:gd name="connsiteY21" fmla="*/ 128588 h 461963"/>
                <a:gd name="connsiteX22" fmla="*/ 511969 w 1233487"/>
                <a:gd name="connsiteY22" fmla="*/ 95250 h 461963"/>
                <a:gd name="connsiteX23" fmla="*/ 502444 w 1233487"/>
                <a:gd name="connsiteY23" fmla="*/ 78582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28700 w 1233487"/>
                <a:gd name="connsiteY70" fmla="*/ 426244 h 461963"/>
                <a:gd name="connsiteX71" fmla="*/ 1081087 w 1233487"/>
                <a:gd name="connsiteY71" fmla="*/ 383381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21581 w 1233487"/>
                <a:gd name="connsiteY75" fmla="*/ 171450 h 461963"/>
                <a:gd name="connsiteX76" fmla="*/ 1233487 w 1233487"/>
                <a:gd name="connsiteY76" fmla="*/ 164307 h 461963"/>
                <a:gd name="connsiteX0" fmla="*/ 1233487 w 1233487"/>
                <a:gd name="connsiteY0" fmla="*/ 164307 h 461963"/>
                <a:gd name="connsiteX1" fmla="*/ 1190625 w 1233487"/>
                <a:gd name="connsiteY1" fmla="*/ 152400 h 461963"/>
                <a:gd name="connsiteX2" fmla="*/ 1171575 w 1233487"/>
                <a:gd name="connsiteY2" fmla="*/ 154781 h 461963"/>
                <a:gd name="connsiteX3" fmla="*/ 1147762 w 1233487"/>
                <a:gd name="connsiteY3" fmla="*/ 178594 h 461963"/>
                <a:gd name="connsiteX4" fmla="*/ 1109662 w 1233487"/>
                <a:gd name="connsiteY4" fmla="*/ 240506 h 461963"/>
                <a:gd name="connsiteX5" fmla="*/ 1069181 w 1233487"/>
                <a:gd name="connsiteY5" fmla="*/ 264319 h 461963"/>
                <a:gd name="connsiteX6" fmla="*/ 1040606 w 1233487"/>
                <a:gd name="connsiteY6" fmla="*/ 269081 h 461963"/>
                <a:gd name="connsiteX7" fmla="*/ 1002506 w 1233487"/>
                <a:gd name="connsiteY7" fmla="*/ 276225 h 461963"/>
                <a:gd name="connsiteX8" fmla="*/ 981075 w 1233487"/>
                <a:gd name="connsiteY8" fmla="*/ 292894 h 461963"/>
                <a:gd name="connsiteX9" fmla="*/ 959644 w 1233487"/>
                <a:gd name="connsiteY9" fmla="*/ 292894 h 461963"/>
                <a:gd name="connsiteX10" fmla="*/ 919162 w 1233487"/>
                <a:gd name="connsiteY10" fmla="*/ 271463 h 461963"/>
                <a:gd name="connsiteX11" fmla="*/ 857250 w 1233487"/>
                <a:gd name="connsiteY11" fmla="*/ 250031 h 461963"/>
                <a:gd name="connsiteX12" fmla="*/ 814387 w 1233487"/>
                <a:gd name="connsiteY12" fmla="*/ 235744 h 461963"/>
                <a:gd name="connsiteX13" fmla="*/ 769144 w 1233487"/>
                <a:gd name="connsiteY13" fmla="*/ 235744 h 461963"/>
                <a:gd name="connsiteX14" fmla="*/ 697706 w 1233487"/>
                <a:gd name="connsiteY14" fmla="*/ 240506 h 461963"/>
                <a:gd name="connsiteX15" fmla="*/ 650081 w 1233487"/>
                <a:gd name="connsiteY15" fmla="*/ 240506 h 461963"/>
                <a:gd name="connsiteX16" fmla="*/ 602456 w 1233487"/>
                <a:gd name="connsiteY16" fmla="*/ 219075 h 461963"/>
                <a:gd name="connsiteX17" fmla="*/ 566737 w 1233487"/>
                <a:gd name="connsiteY17" fmla="*/ 204788 h 461963"/>
                <a:gd name="connsiteX18" fmla="*/ 552450 w 1233487"/>
                <a:gd name="connsiteY18" fmla="*/ 180975 h 461963"/>
                <a:gd name="connsiteX19" fmla="*/ 490537 w 1233487"/>
                <a:gd name="connsiteY19" fmla="*/ 176213 h 461963"/>
                <a:gd name="connsiteX20" fmla="*/ 485774 w 1233487"/>
                <a:gd name="connsiteY20" fmla="*/ 183356 h 461963"/>
                <a:gd name="connsiteX21" fmla="*/ 492919 w 1233487"/>
                <a:gd name="connsiteY21" fmla="*/ 128588 h 461963"/>
                <a:gd name="connsiteX22" fmla="*/ 511969 w 1233487"/>
                <a:gd name="connsiteY22" fmla="*/ 95250 h 461963"/>
                <a:gd name="connsiteX23" fmla="*/ 502444 w 1233487"/>
                <a:gd name="connsiteY23" fmla="*/ 78582 h 461963"/>
                <a:gd name="connsiteX24" fmla="*/ 469106 w 1233487"/>
                <a:gd name="connsiteY24" fmla="*/ 90488 h 461963"/>
                <a:gd name="connsiteX25" fmla="*/ 431006 w 1233487"/>
                <a:gd name="connsiteY25" fmla="*/ 140494 h 461963"/>
                <a:gd name="connsiteX26" fmla="*/ 402431 w 1233487"/>
                <a:gd name="connsiteY26" fmla="*/ 195263 h 461963"/>
                <a:gd name="connsiteX27" fmla="*/ 390525 w 1233487"/>
                <a:gd name="connsiteY27" fmla="*/ 238125 h 461963"/>
                <a:gd name="connsiteX28" fmla="*/ 366712 w 1233487"/>
                <a:gd name="connsiteY28" fmla="*/ 200025 h 461963"/>
                <a:gd name="connsiteX29" fmla="*/ 357187 w 1233487"/>
                <a:gd name="connsiteY29" fmla="*/ 204788 h 461963"/>
                <a:gd name="connsiteX30" fmla="*/ 333375 w 1233487"/>
                <a:gd name="connsiteY30" fmla="*/ 238125 h 461963"/>
                <a:gd name="connsiteX31" fmla="*/ 311944 w 1233487"/>
                <a:gd name="connsiteY31" fmla="*/ 250031 h 461963"/>
                <a:gd name="connsiteX32" fmla="*/ 302419 w 1233487"/>
                <a:gd name="connsiteY32" fmla="*/ 214313 h 461963"/>
                <a:gd name="connsiteX33" fmla="*/ 297656 w 1233487"/>
                <a:gd name="connsiteY33" fmla="*/ 197644 h 461963"/>
                <a:gd name="connsiteX34" fmla="*/ 257175 w 1233487"/>
                <a:gd name="connsiteY34" fmla="*/ 209550 h 461963"/>
                <a:gd name="connsiteX35" fmla="*/ 254794 w 1233487"/>
                <a:gd name="connsiteY35" fmla="*/ 211931 h 461963"/>
                <a:gd name="connsiteX36" fmla="*/ 238125 w 1233487"/>
                <a:gd name="connsiteY36" fmla="*/ 142875 h 461963"/>
                <a:gd name="connsiteX37" fmla="*/ 230981 w 1233487"/>
                <a:gd name="connsiteY37" fmla="*/ 92869 h 461963"/>
                <a:gd name="connsiteX38" fmla="*/ 216694 w 1233487"/>
                <a:gd name="connsiteY38" fmla="*/ 33338 h 461963"/>
                <a:gd name="connsiteX39" fmla="*/ 173831 w 1233487"/>
                <a:gd name="connsiteY39" fmla="*/ 11906 h 461963"/>
                <a:gd name="connsiteX40" fmla="*/ 133350 w 1233487"/>
                <a:gd name="connsiteY40" fmla="*/ 4763 h 461963"/>
                <a:gd name="connsiteX41" fmla="*/ 119062 w 1233487"/>
                <a:gd name="connsiteY41" fmla="*/ 0 h 461963"/>
                <a:gd name="connsiteX42" fmla="*/ 121444 w 1233487"/>
                <a:gd name="connsiteY42" fmla="*/ 47625 h 461963"/>
                <a:gd name="connsiteX43" fmla="*/ 128587 w 1233487"/>
                <a:gd name="connsiteY43" fmla="*/ 90488 h 461963"/>
                <a:gd name="connsiteX44" fmla="*/ 138112 w 1233487"/>
                <a:gd name="connsiteY44" fmla="*/ 142875 h 461963"/>
                <a:gd name="connsiteX45" fmla="*/ 171450 w 1233487"/>
                <a:gd name="connsiteY45" fmla="*/ 219075 h 461963"/>
                <a:gd name="connsiteX46" fmla="*/ 192881 w 1233487"/>
                <a:gd name="connsiteY46" fmla="*/ 247650 h 461963"/>
                <a:gd name="connsiteX47" fmla="*/ 173831 w 1233487"/>
                <a:gd name="connsiteY47" fmla="*/ 252413 h 461963"/>
                <a:gd name="connsiteX48" fmla="*/ 135731 w 1233487"/>
                <a:gd name="connsiteY48" fmla="*/ 250031 h 461963"/>
                <a:gd name="connsiteX49" fmla="*/ 95250 w 1233487"/>
                <a:gd name="connsiteY49" fmla="*/ 242888 h 461963"/>
                <a:gd name="connsiteX50" fmla="*/ 64293 w 1233487"/>
                <a:gd name="connsiteY50" fmla="*/ 235744 h 461963"/>
                <a:gd name="connsiteX51" fmla="*/ 26194 w 1233487"/>
                <a:gd name="connsiteY51" fmla="*/ 295275 h 461963"/>
                <a:gd name="connsiteX52" fmla="*/ 7144 w 1233487"/>
                <a:gd name="connsiteY52" fmla="*/ 342900 h 461963"/>
                <a:gd name="connsiteX53" fmla="*/ 0 w 1233487"/>
                <a:gd name="connsiteY53" fmla="*/ 373856 h 461963"/>
                <a:gd name="connsiteX54" fmla="*/ 59531 w 1233487"/>
                <a:gd name="connsiteY54" fmla="*/ 366713 h 461963"/>
                <a:gd name="connsiteX55" fmla="*/ 126206 w 1233487"/>
                <a:gd name="connsiteY55" fmla="*/ 378619 h 461963"/>
                <a:gd name="connsiteX56" fmla="*/ 183356 w 1233487"/>
                <a:gd name="connsiteY56" fmla="*/ 402431 h 461963"/>
                <a:gd name="connsiteX57" fmla="*/ 238125 w 1233487"/>
                <a:gd name="connsiteY57" fmla="*/ 414338 h 461963"/>
                <a:gd name="connsiteX58" fmla="*/ 290512 w 1233487"/>
                <a:gd name="connsiteY58" fmla="*/ 421481 h 461963"/>
                <a:gd name="connsiteX59" fmla="*/ 342900 w 1233487"/>
                <a:gd name="connsiteY59" fmla="*/ 416719 h 461963"/>
                <a:gd name="connsiteX60" fmla="*/ 390525 w 1233487"/>
                <a:gd name="connsiteY60" fmla="*/ 395288 h 461963"/>
                <a:gd name="connsiteX61" fmla="*/ 450056 w 1233487"/>
                <a:gd name="connsiteY61" fmla="*/ 364331 h 461963"/>
                <a:gd name="connsiteX62" fmla="*/ 490537 w 1233487"/>
                <a:gd name="connsiteY62" fmla="*/ 342900 h 461963"/>
                <a:gd name="connsiteX63" fmla="*/ 552450 w 1233487"/>
                <a:gd name="connsiteY63" fmla="*/ 340519 h 461963"/>
                <a:gd name="connsiteX64" fmla="*/ 590550 w 1233487"/>
                <a:gd name="connsiteY64" fmla="*/ 354806 h 461963"/>
                <a:gd name="connsiteX65" fmla="*/ 652462 w 1233487"/>
                <a:gd name="connsiteY65" fmla="*/ 395288 h 461963"/>
                <a:gd name="connsiteX66" fmla="*/ 711994 w 1233487"/>
                <a:gd name="connsiteY66" fmla="*/ 426244 h 461963"/>
                <a:gd name="connsiteX67" fmla="*/ 795337 w 1233487"/>
                <a:gd name="connsiteY67" fmla="*/ 447675 h 461963"/>
                <a:gd name="connsiteX68" fmla="*/ 881062 w 1233487"/>
                <a:gd name="connsiteY68" fmla="*/ 461963 h 461963"/>
                <a:gd name="connsiteX69" fmla="*/ 952500 w 1233487"/>
                <a:gd name="connsiteY69" fmla="*/ 454819 h 461963"/>
                <a:gd name="connsiteX70" fmla="*/ 1028700 w 1233487"/>
                <a:gd name="connsiteY70" fmla="*/ 426244 h 461963"/>
                <a:gd name="connsiteX71" fmla="*/ 1095375 w 1233487"/>
                <a:gd name="connsiteY71" fmla="*/ 381000 h 461963"/>
                <a:gd name="connsiteX72" fmla="*/ 1140619 w 1233487"/>
                <a:gd name="connsiteY72" fmla="*/ 330994 h 461963"/>
                <a:gd name="connsiteX73" fmla="*/ 1171575 w 1233487"/>
                <a:gd name="connsiteY73" fmla="*/ 307181 h 461963"/>
                <a:gd name="connsiteX74" fmla="*/ 1183481 w 1233487"/>
                <a:gd name="connsiteY74" fmla="*/ 285750 h 461963"/>
                <a:gd name="connsiteX75" fmla="*/ 1221581 w 1233487"/>
                <a:gd name="connsiteY75" fmla="*/ 171450 h 461963"/>
                <a:gd name="connsiteX76" fmla="*/ 1233487 w 1233487"/>
                <a:gd name="connsiteY76" fmla="*/ 164307 h 461963"/>
                <a:gd name="connsiteX0" fmla="*/ 1243012 w 1243012"/>
                <a:gd name="connsiteY0" fmla="*/ 164307 h 461963"/>
                <a:gd name="connsiteX1" fmla="*/ 1200150 w 1243012"/>
                <a:gd name="connsiteY1" fmla="*/ 152400 h 461963"/>
                <a:gd name="connsiteX2" fmla="*/ 1181100 w 1243012"/>
                <a:gd name="connsiteY2" fmla="*/ 154781 h 461963"/>
                <a:gd name="connsiteX3" fmla="*/ 1157287 w 1243012"/>
                <a:gd name="connsiteY3" fmla="*/ 178594 h 461963"/>
                <a:gd name="connsiteX4" fmla="*/ 1119187 w 1243012"/>
                <a:gd name="connsiteY4" fmla="*/ 240506 h 461963"/>
                <a:gd name="connsiteX5" fmla="*/ 1078706 w 1243012"/>
                <a:gd name="connsiteY5" fmla="*/ 264319 h 461963"/>
                <a:gd name="connsiteX6" fmla="*/ 1050131 w 1243012"/>
                <a:gd name="connsiteY6" fmla="*/ 269081 h 461963"/>
                <a:gd name="connsiteX7" fmla="*/ 1012031 w 1243012"/>
                <a:gd name="connsiteY7" fmla="*/ 276225 h 461963"/>
                <a:gd name="connsiteX8" fmla="*/ 990600 w 1243012"/>
                <a:gd name="connsiteY8" fmla="*/ 292894 h 461963"/>
                <a:gd name="connsiteX9" fmla="*/ 969169 w 1243012"/>
                <a:gd name="connsiteY9" fmla="*/ 292894 h 461963"/>
                <a:gd name="connsiteX10" fmla="*/ 928687 w 1243012"/>
                <a:gd name="connsiteY10" fmla="*/ 271463 h 461963"/>
                <a:gd name="connsiteX11" fmla="*/ 866775 w 1243012"/>
                <a:gd name="connsiteY11" fmla="*/ 250031 h 461963"/>
                <a:gd name="connsiteX12" fmla="*/ 823912 w 1243012"/>
                <a:gd name="connsiteY12" fmla="*/ 235744 h 461963"/>
                <a:gd name="connsiteX13" fmla="*/ 778669 w 1243012"/>
                <a:gd name="connsiteY13" fmla="*/ 235744 h 461963"/>
                <a:gd name="connsiteX14" fmla="*/ 707231 w 1243012"/>
                <a:gd name="connsiteY14" fmla="*/ 240506 h 461963"/>
                <a:gd name="connsiteX15" fmla="*/ 659606 w 1243012"/>
                <a:gd name="connsiteY15" fmla="*/ 240506 h 461963"/>
                <a:gd name="connsiteX16" fmla="*/ 611981 w 1243012"/>
                <a:gd name="connsiteY16" fmla="*/ 219075 h 461963"/>
                <a:gd name="connsiteX17" fmla="*/ 576262 w 1243012"/>
                <a:gd name="connsiteY17" fmla="*/ 204788 h 461963"/>
                <a:gd name="connsiteX18" fmla="*/ 561975 w 1243012"/>
                <a:gd name="connsiteY18" fmla="*/ 180975 h 461963"/>
                <a:gd name="connsiteX19" fmla="*/ 500062 w 1243012"/>
                <a:gd name="connsiteY19" fmla="*/ 176213 h 461963"/>
                <a:gd name="connsiteX20" fmla="*/ 495299 w 1243012"/>
                <a:gd name="connsiteY20" fmla="*/ 183356 h 461963"/>
                <a:gd name="connsiteX21" fmla="*/ 502444 w 1243012"/>
                <a:gd name="connsiteY21" fmla="*/ 128588 h 461963"/>
                <a:gd name="connsiteX22" fmla="*/ 521494 w 1243012"/>
                <a:gd name="connsiteY22" fmla="*/ 95250 h 461963"/>
                <a:gd name="connsiteX23" fmla="*/ 511969 w 1243012"/>
                <a:gd name="connsiteY23" fmla="*/ 78582 h 461963"/>
                <a:gd name="connsiteX24" fmla="*/ 478631 w 1243012"/>
                <a:gd name="connsiteY24" fmla="*/ 90488 h 461963"/>
                <a:gd name="connsiteX25" fmla="*/ 440531 w 1243012"/>
                <a:gd name="connsiteY25" fmla="*/ 140494 h 461963"/>
                <a:gd name="connsiteX26" fmla="*/ 411956 w 1243012"/>
                <a:gd name="connsiteY26" fmla="*/ 195263 h 461963"/>
                <a:gd name="connsiteX27" fmla="*/ 400050 w 1243012"/>
                <a:gd name="connsiteY27" fmla="*/ 238125 h 461963"/>
                <a:gd name="connsiteX28" fmla="*/ 376237 w 1243012"/>
                <a:gd name="connsiteY28" fmla="*/ 200025 h 461963"/>
                <a:gd name="connsiteX29" fmla="*/ 366712 w 1243012"/>
                <a:gd name="connsiteY29" fmla="*/ 204788 h 461963"/>
                <a:gd name="connsiteX30" fmla="*/ 342900 w 1243012"/>
                <a:gd name="connsiteY30" fmla="*/ 238125 h 461963"/>
                <a:gd name="connsiteX31" fmla="*/ 321469 w 1243012"/>
                <a:gd name="connsiteY31" fmla="*/ 250031 h 461963"/>
                <a:gd name="connsiteX32" fmla="*/ 311944 w 1243012"/>
                <a:gd name="connsiteY32" fmla="*/ 214313 h 461963"/>
                <a:gd name="connsiteX33" fmla="*/ 307181 w 1243012"/>
                <a:gd name="connsiteY33" fmla="*/ 197644 h 461963"/>
                <a:gd name="connsiteX34" fmla="*/ 266700 w 1243012"/>
                <a:gd name="connsiteY34" fmla="*/ 209550 h 461963"/>
                <a:gd name="connsiteX35" fmla="*/ 264319 w 1243012"/>
                <a:gd name="connsiteY35" fmla="*/ 211931 h 461963"/>
                <a:gd name="connsiteX36" fmla="*/ 247650 w 1243012"/>
                <a:gd name="connsiteY36" fmla="*/ 142875 h 461963"/>
                <a:gd name="connsiteX37" fmla="*/ 240506 w 1243012"/>
                <a:gd name="connsiteY37" fmla="*/ 92869 h 461963"/>
                <a:gd name="connsiteX38" fmla="*/ 226219 w 1243012"/>
                <a:gd name="connsiteY38" fmla="*/ 33338 h 461963"/>
                <a:gd name="connsiteX39" fmla="*/ 183356 w 1243012"/>
                <a:gd name="connsiteY39" fmla="*/ 11906 h 461963"/>
                <a:gd name="connsiteX40" fmla="*/ 142875 w 1243012"/>
                <a:gd name="connsiteY40" fmla="*/ 4763 h 461963"/>
                <a:gd name="connsiteX41" fmla="*/ 128587 w 1243012"/>
                <a:gd name="connsiteY41" fmla="*/ 0 h 461963"/>
                <a:gd name="connsiteX42" fmla="*/ 130969 w 1243012"/>
                <a:gd name="connsiteY42" fmla="*/ 47625 h 461963"/>
                <a:gd name="connsiteX43" fmla="*/ 138112 w 1243012"/>
                <a:gd name="connsiteY43" fmla="*/ 90488 h 461963"/>
                <a:gd name="connsiteX44" fmla="*/ 147637 w 1243012"/>
                <a:gd name="connsiteY44" fmla="*/ 142875 h 461963"/>
                <a:gd name="connsiteX45" fmla="*/ 180975 w 1243012"/>
                <a:gd name="connsiteY45" fmla="*/ 219075 h 461963"/>
                <a:gd name="connsiteX46" fmla="*/ 202406 w 1243012"/>
                <a:gd name="connsiteY46" fmla="*/ 247650 h 461963"/>
                <a:gd name="connsiteX47" fmla="*/ 183356 w 1243012"/>
                <a:gd name="connsiteY47" fmla="*/ 252413 h 461963"/>
                <a:gd name="connsiteX48" fmla="*/ 145256 w 1243012"/>
                <a:gd name="connsiteY48" fmla="*/ 250031 h 461963"/>
                <a:gd name="connsiteX49" fmla="*/ 104775 w 1243012"/>
                <a:gd name="connsiteY49" fmla="*/ 242888 h 461963"/>
                <a:gd name="connsiteX50" fmla="*/ 73818 w 1243012"/>
                <a:gd name="connsiteY50" fmla="*/ 235744 h 461963"/>
                <a:gd name="connsiteX51" fmla="*/ 35719 w 1243012"/>
                <a:gd name="connsiteY51" fmla="*/ 295275 h 461963"/>
                <a:gd name="connsiteX52" fmla="*/ 16669 w 1243012"/>
                <a:gd name="connsiteY52" fmla="*/ 342900 h 461963"/>
                <a:gd name="connsiteX53" fmla="*/ 0 w 1243012"/>
                <a:gd name="connsiteY53" fmla="*/ 373856 h 461963"/>
                <a:gd name="connsiteX54" fmla="*/ 69056 w 1243012"/>
                <a:gd name="connsiteY54" fmla="*/ 366713 h 461963"/>
                <a:gd name="connsiteX55" fmla="*/ 135731 w 1243012"/>
                <a:gd name="connsiteY55" fmla="*/ 378619 h 461963"/>
                <a:gd name="connsiteX56" fmla="*/ 192881 w 1243012"/>
                <a:gd name="connsiteY56" fmla="*/ 402431 h 461963"/>
                <a:gd name="connsiteX57" fmla="*/ 247650 w 1243012"/>
                <a:gd name="connsiteY57" fmla="*/ 414338 h 461963"/>
                <a:gd name="connsiteX58" fmla="*/ 300037 w 1243012"/>
                <a:gd name="connsiteY58" fmla="*/ 421481 h 461963"/>
                <a:gd name="connsiteX59" fmla="*/ 352425 w 1243012"/>
                <a:gd name="connsiteY59" fmla="*/ 416719 h 461963"/>
                <a:gd name="connsiteX60" fmla="*/ 400050 w 1243012"/>
                <a:gd name="connsiteY60" fmla="*/ 395288 h 461963"/>
                <a:gd name="connsiteX61" fmla="*/ 459581 w 1243012"/>
                <a:gd name="connsiteY61" fmla="*/ 364331 h 461963"/>
                <a:gd name="connsiteX62" fmla="*/ 500062 w 1243012"/>
                <a:gd name="connsiteY62" fmla="*/ 342900 h 461963"/>
                <a:gd name="connsiteX63" fmla="*/ 561975 w 1243012"/>
                <a:gd name="connsiteY63" fmla="*/ 340519 h 461963"/>
                <a:gd name="connsiteX64" fmla="*/ 600075 w 1243012"/>
                <a:gd name="connsiteY64" fmla="*/ 354806 h 461963"/>
                <a:gd name="connsiteX65" fmla="*/ 661987 w 1243012"/>
                <a:gd name="connsiteY65" fmla="*/ 395288 h 461963"/>
                <a:gd name="connsiteX66" fmla="*/ 721519 w 1243012"/>
                <a:gd name="connsiteY66" fmla="*/ 426244 h 461963"/>
                <a:gd name="connsiteX67" fmla="*/ 804862 w 1243012"/>
                <a:gd name="connsiteY67" fmla="*/ 447675 h 461963"/>
                <a:gd name="connsiteX68" fmla="*/ 890587 w 1243012"/>
                <a:gd name="connsiteY68" fmla="*/ 461963 h 461963"/>
                <a:gd name="connsiteX69" fmla="*/ 962025 w 1243012"/>
                <a:gd name="connsiteY69" fmla="*/ 454819 h 461963"/>
                <a:gd name="connsiteX70" fmla="*/ 1038225 w 1243012"/>
                <a:gd name="connsiteY70" fmla="*/ 426244 h 461963"/>
                <a:gd name="connsiteX71" fmla="*/ 1104900 w 1243012"/>
                <a:gd name="connsiteY71" fmla="*/ 381000 h 461963"/>
                <a:gd name="connsiteX72" fmla="*/ 1150144 w 1243012"/>
                <a:gd name="connsiteY72" fmla="*/ 330994 h 461963"/>
                <a:gd name="connsiteX73" fmla="*/ 1181100 w 1243012"/>
                <a:gd name="connsiteY73" fmla="*/ 307181 h 461963"/>
                <a:gd name="connsiteX74" fmla="*/ 1193006 w 1243012"/>
                <a:gd name="connsiteY74" fmla="*/ 285750 h 461963"/>
                <a:gd name="connsiteX75" fmla="*/ 1231106 w 1243012"/>
                <a:gd name="connsiteY75" fmla="*/ 171450 h 461963"/>
                <a:gd name="connsiteX76" fmla="*/ 1243012 w 1243012"/>
                <a:gd name="connsiteY76" fmla="*/ 164307 h 461963"/>
                <a:gd name="connsiteX0" fmla="*/ 1243012 w 1243012"/>
                <a:gd name="connsiteY0" fmla="*/ 164307 h 461963"/>
                <a:gd name="connsiteX1" fmla="*/ 1200150 w 1243012"/>
                <a:gd name="connsiteY1" fmla="*/ 152400 h 461963"/>
                <a:gd name="connsiteX2" fmla="*/ 1181100 w 1243012"/>
                <a:gd name="connsiteY2" fmla="*/ 154781 h 461963"/>
                <a:gd name="connsiteX3" fmla="*/ 1157287 w 1243012"/>
                <a:gd name="connsiteY3" fmla="*/ 178594 h 461963"/>
                <a:gd name="connsiteX4" fmla="*/ 1119187 w 1243012"/>
                <a:gd name="connsiteY4" fmla="*/ 240506 h 461963"/>
                <a:gd name="connsiteX5" fmla="*/ 1078706 w 1243012"/>
                <a:gd name="connsiteY5" fmla="*/ 264319 h 461963"/>
                <a:gd name="connsiteX6" fmla="*/ 1050131 w 1243012"/>
                <a:gd name="connsiteY6" fmla="*/ 269081 h 461963"/>
                <a:gd name="connsiteX7" fmla="*/ 1012031 w 1243012"/>
                <a:gd name="connsiteY7" fmla="*/ 276225 h 461963"/>
                <a:gd name="connsiteX8" fmla="*/ 990600 w 1243012"/>
                <a:gd name="connsiteY8" fmla="*/ 292894 h 461963"/>
                <a:gd name="connsiteX9" fmla="*/ 969169 w 1243012"/>
                <a:gd name="connsiteY9" fmla="*/ 292894 h 461963"/>
                <a:gd name="connsiteX10" fmla="*/ 928687 w 1243012"/>
                <a:gd name="connsiteY10" fmla="*/ 271463 h 461963"/>
                <a:gd name="connsiteX11" fmla="*/ 866775 w 1243012"/>
                <a:gd name="connsiteY11" fmla="*/ 250031 h 461963"/>
                <a:gd name="connsiteX12" fmla="*/ 823912 w 1243012"/>
                <a:gd name="connsiteY12" fmla="*/ 235744 h 461963"/>
                <a:gd name="connsiteX13" fmla="*/ 778669 w 1243012"/>
                <a:gd name="connsiteY13" fmla="*/ 235744 h 461963"/>
                <a:gd name="connsiteX14" fmla="*/ 707231 w 1243012"/>
                <a:gd name="connsiteY14" fmla="*/ 240506 h 461963"/>
                <a:gd name="connsiteX15" fmla="*/ 659606 w 1243012"/>
                <a:gd name="connsiteY15" fmla="*/ 240506 h 461963"/>
                <a:gd name="connsiteX16" fmla="*/ 611981 w 1243012"/>
                <a:gd name="connsiteY16" fmla="*/ 219075 h 461963"/>
                <a:gd name="connsiteX17" fmla="*/ 576262 w 1243012"/>
                <a:gd name="connsiteY17" fmla="*/ 204788 h 461963"/>
                <a:gd name="connsiteX18" fmla="*/ 561975 w 1243012"/>
                <a:gd name="connsiteY18" fmla="*/ 180975 h 461963"/>
                <a:gd name="connsiteX19" fmla="*/ 500062 w 1243012"/>
                <a:gd name="connsiteY19" fmla="*/ 176213 h 461963"/>
                <a:gd name="connsiteX20" fmla="*/ 495299 w 1243012"/>
                <a:gd name="connsiteY20" fmla="*/ 183356 h 461963"/>
                <a:gd name="connsiteX21" fmla="*/ 502444 w 1243012"/>
                <a:gd name="connsiteY21" fmla="*/ 128588 h 461963"/>
                <a:gd name="connsiteX22" fmla="*/ 521494 w 1243012"/>
                <a:gd name="connsiteY22" fmla="*/ 95250 h 461963"/>
                <a:gd name="connsiteX23" fmla="*/ 511969 w 1243012"/>
                <a:gd name="connsiteY23" fmla="*/ 78582 h 461963"/>
                <a:gd name="connsiteX24" fmla="*/ 478631 w 1243012"/>
                <a:gd name="connsiteY24" fmla="*/ 90488 h 461963"/>
                <a:gd name="connsiteX25" fmla="*/ 440531 w 1243012"/>
                <a:gd name="connsiteY25" fmla="*/ 140494 h 461963"/>
                <a:gd name="connsiteX26" fmla="*/ 411956 w 1243012"/>
                <a:gd name="connsiteY26" fmla="*/ 195263 h 461963"/>
                <a:gd name="connsiteX27" fmla="*/ 400050 w 1243012"/>
                <a:gd name="connsiteY27" fmla="*/ 238125 h 461963"/>
                <a:gd name="connsiteX28" fmla="*/ 376237 w 1243012"/>
                <a:gd name="connsiteY28" fmla="*/ 200025 h 461963"/>
                <a:gd name="connsiteX29" fmla="*/ 366712 w 1243012"/>
                <a:gd name="connsiteY29" fmla="*/ 204788 h 461963"/>
                <a:gd name="connsiteX30" fmla="*/ 342900 w 1243012"/>
                <a:gd name="connsiteY30" fmla="*/ 238125 h 461963"/>
                <a:gd name="connsiteX31" fmla="*/ 321469 w 1243012"/>
                <a:gd name="connsiteY31" fmla="*/ 250031 h 461963"/>
                <a:gd name="connsiteX32" fmla="*/ 311944 w 1243012"/>
                <a:gd name="connsiteY32" fmla="*/ 214313 h 461963"/>
                <a:gd name="connsiteX33" fmla="*/ 307181 w 1243012"/>
                <a:gd name="connsiteY33" fmla="*/ 197644 h 461963"/>
                <a:gd name="connsiteX34" fmla="*/ 266700 w 1243012"/>
                <a:gd name="connsiteY34" fmla="*/ 209550 h 461963"/>
                <a:gd name="connsiteX35" fmla="*/ 264319 w 1243012"/>
                <a:gd name="connsiteY35" fmla="*/ 211931 h 461963"/>
                <a:gd name="connsiteX36" fmla="*/ 247650 w 1243012"/>
                <a:gd name="connsiteY36" fmla="*/ 142875 h 461963"/>
                <a:gd name="connsiteX37" fmla="*/ 240506 w 1243012"/>
                <a:gd name="connsiteY37" fmla="*/ 92869 h 461963"/>
                <a:gd name="connsiteX38" fmla="*/ 226219 w 1243012"/>
                <a:gd name="connsiteY38" fmla="*/ 33338 h 461963"/>
                <a:gd name="connsiteX39" fmla="*/ 183356 w 1243012"/>
                <a:gd name="connsiteY39" fmla="*/ 11906 h 461963"/>
                <a:gd name="connsiteX40" fmla="*/ 142875 w 1243012"/>
                <a:gd name="connsiteY40" fmla="*/ 4763 h 461963"/>
                <a:gd name="connsiteX41" fmla="*/ 128587 w 1243012"/>
                <a:gd name="connsiteY41" fmla="*/ 0 h 461963"/>
                <a:gd name="connsiteX42" fmla="*/ 130969 w 1243012"/>
                <a:gd name="connsiteY42" fmla="*/ 47625 h 461963"/>
                <a:gd name="connsiteX43" fmla="*/ 138112 w 1243012"/>
                <a:gd name="connsiteY43" fmla="*/ 90488 h 461963"/>
                <a:gd name="connsiteX44" fmla="*/ 147637 w 1243012"/>
                <a:gd name="connsiteY44" fmla="*/ 142875 h 461963"/>
                <a:gd name="connsiteX45" fmla="*/ 180975 w 1243012"/>
                <a:gd name="connsiteY45" fmla="*/ 219075 h 461963"/>
                <a:gd name="connsiteX46" fmla="*/ 202406 w 1243012"/>
                <a:gd name="connsiteY46" fmla="*/ 247650 h 461963"/>
                <a:gd name="connsiteX47" fmla="*/ 183356 w 1243012"/>
                <a:gd name="connsiteY47" fmla="*/ 252413 h 461963"/>
                <a:gd name="connsiteX48" fmla="*/ 145256 w 1243012"/>
                <a:gd name="connsiteY48" fmla="*/ 250031 h 461963"/>
                <a:gd name="connsiteX49" fmla="*/ 104775 w 1243012"/>
                <a:gd name="connsiteY49" fmla="*/ 242888 h 461963"/>
                <a:gd name="connsiteX50" fmla="*/ 73818 w 1243012"/>
                <a:gd name="connsiteY50" fmla="*/ 235744 h 461963"/>
                <a:gd name="connsiteX51" fmla="*/ 35719 w 1243012"/>
                <a:gd name="connsiteY51" fmla="*/ 295275 h 461963"/>
                <a:gd name="connsiteX52" fmla="*/ 7144 w 1243012"/>
                <a:gd name="connsiteY52" fmla="*/ 342900 h 461963"/>
                <a:gd name="connsiteX53" fmla="*/ 0 w 1243012"/>
                <a:gd name="connsiteY53" fmla="*/ 373856 h 461963"/>
                <a:gd name="connsiteX54" fmla="*/ 69056 w 1243012"/>
                <a:gd name="connsiteY54" fmla="*/ 366713 h 461963"/>
                <a:gd name="connsiteX55" fmla="*/ 135731 w 1243012"/>
                <a:gd name="connsiteY55" fmla="*/ 378619 h 461963"/>
                <a:gd name="connsiteX56" fmla="*/ 192881 w 1243012"/>
                <a:gd name="connsiteY56" fmla="*/ 402431 h 461963"/>
                <a:gd name="connsiteX57" fmla="*/ 247650 w 1243012"/>
                <a:gd name="connsiteY57" fmla="*/ 414338 h 461963"/>
                <a:gd name="connsiteX58" fmla="*/ 300037 w 1243012"/>
                <a:gd name="connsiteY58" fmla="*/ 421481 h 461963"/>
                <a:gd name="connsiteX59" fmla="*/ 352425 w 1243012"/>
                <a:gd name="connsiteY59" fmla="*/ 416719 h 461963"/>
                <a:gd name="connsiteX60" fmla="*/ 400050 w 1243012"/>
                <a:gd name="connsiteY60" fmla="*/ 395288 h 461963"/>
                <a:gd name="connsiteX61" fmla="*/ 459581 w 1243012"/>
                <a:gd name="connsiteY61" fmla="*/ 364331 h 461963"/>
                <a:gd name="connsiteX62" fmla="*/ 500062 w 1243012"/>
                <a:gd name="connsiteY62" fmla="*/ 342900 h 461963"/>
                <a:gd name="connsiteX63" fmla="*/ 561975 w 1243012"/>
                <a:gd name="connsiteY63" fmla="*/ 340519 h 461963"/>
                <a:gd name="connsiteX64" fmla="*/ 600075 w 1243012"/>
                <a:gd name="connsiteY64" fmla="*/ 354806 h 461963"/>
                <a:gd name="connsiteX65" fmla="*/ 661987 w 1243012"/>
                <a:gd name="connsiteY65" fmla="*/ 395288 h 461963"/>
                <a:gd name="connsiteX66" fmla="*/ 721519 w 1243012"/>
                <a:gd name="connsiteY66" fmla="*/ 426244 h 461963"/>
                <a:gd name="connsiteX67" fmla="*/ 804862 w 1243012"/>
                <a:gd name="connsiteY67" fmla="*/ 447675 h 461963"/>
                <a:gd name="connsiteX68" fmla="*/ 890587 w 1243012"/>
                <a:gd name="connsiteY68" fmla="*/ 461963 h 461963"/>
                <a:gd name="connsiteX69" fmla="*/ 962025 w 1243012"/>
                <a:gd name="connsiteY69" fmla="*/ 454819 h 461963"/>
                <a:gd name="connsiteX70" fmla="*/ 1038225 w 1243012"/>
                <a:gd name="connsiteY70" fmla="*/ 426244 h 461963"/>
                <a:gd name="connsiteX71" fmla="*/ 1104900 w 1243012"/>
                <a:gd name="connsiteY71" fmla="*/ 381000 h 461963"/>
                <a:gd name="connsiteX72" fmla="*/ 1150144 w 1243012"/>
                <a:gd name="connsiteY72" fmla="*/ 330994 h 461963"/>
                <a:gd name="connsiteX73" fmla="*/ 1181100 w 1243012"/>
                <a:gd name="connsiteY73" fmla="*/ 307181 h 461963"/>
                <a:gd name="connsiteX74" fmla="*/ 1193006 w 1243012"/>
                <a:gd name="connsiteY74" fmla="*/ 285750 h 461963"/>
                <a:gd name="connsiteX75" fmla="*/ 1231106 w 1243012"/>
                <a:gd name="connsiteY75" fmla="*/ 171450 h 461963"/>
                <a:gd name="connsiteX76" fmla="*/ 1243012 w 1243012"/>
                <a:gd name="connsiteY76" fmla="*/ 164307 h 4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43012" h="461963">
                  <a:moveTo>
                    <a:pt x="1243012" y="164307"/>
                  </a:moveTo>
                  <a:lnTo>
                    <a:pt x="1200150" y="152400"/>
                  </a:lnTo>
                  <a:lnTo>
                    <a:pt x="1181100" y="154781"/>
                  </a:lnTo>
                  <a:lnTo>
                    <a:pt x="1157287" y="178594"/>
                  </a:lnTo>
                  <a:lnTo>
                    <a:pt x="1119187" y="240506"/>
                  </a:lnTo>
                  <a:lnTo>
                    <a:pt x="1078706" y="264319"/>
                  </a:lnTo>
                  <a:lnTo>
                    <a:pt x="1050131" y="269081"/>
                  </a:lnTo>
                  <a:lnTo>
                    <a:pt x="1012031" y="276225"/>
                  </a:lnTo>
                  <a:lnTo>
                    <a:pt x="990600" y="292894"/>
                  </a:lnTo>
                  <a:lnTo>
                    <a:pt x="969169" y="292894"/>
                  </a:lnTo>
                  <a:lnTo>
                    <a:pt x="928687" y="271463"/>
                  </a:lnTo>
                  <a:lnTo>
                    <a:pt x="866775" y="250031"/>
                  </a:lnTo>
                  <a:lnTo>
                    <a:pt x="823912" y="235744"/>
                  </a:lnTo>
                  <a:lnTo>
                    <a:pt x="778669" y="235744"/>
                  </a:lnTo>
                  <a:lnTo>
                    <a:pt x="707231" y="240506"/>
                  </a:lnTo>
                  <a:lnTo>
                    <a:pt x="659606" y="240506"/>
                  </a:lnTo>
                  <a:lnTo>
                    <a:pt x="611981" y="219075"/>
                  </a:lnTo>
                  <a:lnTo>
                    <a:pt x="576262" y="204788"/>
                  </a:lnTo>
                  <a:lnTo>
                    <a:pt x="561975" y="180975"/>
                  </a:lnTo>
                  <a:lnTo>
                    <a:pt x="500062" y="176213"/>
                  </a:lnTo>
                  <a:lnTo>
                    <a:pt x="495299" y="183356"/>
                  </a:lnTo>
                  <a:lnTo>
                    <a:pt x="502444" y="128588"/>
                  </a:lnTo>
                  <a:lnTo>
                    <a:pt x="521494" y="95250"/>
                  </a:lnTo>
                  <a:lnTo>
                    <a:pt x="511969" y="78582"/>
                  </a:lnTo>
                  <a:lnTo>
                    <a:pt x="478631" y="90488"/>
                  </a:lnTo>
                  <a:lnTo>
                    <a:pt x="440531" y="140494"/>
                  </a:lnTo>
                  <a:lnTo>
                    <a:pt x="411956" y="195263"/>
                  </a:lnTo>
                  <a:lnTo>
                    <a:pt x="400050" y="238125"/>
                  </a:lnTo>
                  <a:lnTo>
                    <a:pt x="376237" y="200025"/>
                  </a:lnTo>
                  <a:lnTo>
                    <a:pt x="366712" y="204788"/>
                  </a:lnTo>
                  <a:lnTo>
                    <a:pt x="342900" y="238125"/>
                  </a:lnTo>
                  <a:lnTo>
                    <a:pt x="321469" y="250031"/>
                  </a:lnTo>
                  <a:lnTo>
                    <a:pt x="311944" y="214313"/>
                  </a:lnTo>
                  <a:lnTo>
                    <a:pt x="307181" y="197644"/>
                  </a:lnTo>
                  <a:lnTo>
                    <a:pt x="266700" y="209550"/>
                  </a:lnTo>
                  <a:lnTo>
                    <a:pt x="264319" y="211931"/>
                  </a:lnTo>
                  <a:lnTo>
                    <a:pt x="247650" y="142875"/>
                  </a:lnTo>
                  <a:lnTo>
                    <a:pt x="240506" y="92869"/>
                  </a:lnTo>
                  <a:lnTo>
                    <a:pt x="226219" y="33338"/>
                  </a:lnTo>
                  <a:lnTo>
                    <a:pt x="183356" y="11906"/>
                  </a:lnTo>
                  <a:lnTo>
                    <a:pt x="142875" y="4763"/>
                  </a:lnTo>
                  <a:lnTo>
                    <a:pt x="128587" y="0"/>
                  </a:lnTo>
                  <a:lnTo>
                    <a:pt x="130969" y="47625"/>
                  </a:lnTo>
                  <a:lnTo>
                    <a:pt x="138112" y="90488"/>
                  </a:lnTo>
                  <a:lnTo>
                    <a:pt x="147637" y="142875"/>
                  </a:lnTo>
                  <a:lnTo>
                    <a:pt x="180975" y="219075"/>
                  </a:lnTo>
                  <a:lnTo>
                    <a:pt x="202406" y="247650"/>
                  </a:lnTo>
                  <a:lnTo>
                    <a:pt x="183356" y="252413"/>
                  </a:lnTo>
                  <a:lnTo>
                    <a:pt x="145256" y="250031"/>
                  </a:lnTo>
                  <a:lnTo>
                    <a:pt x="104775" y="242888"/>
                  </a:lnTo>
                  <a:lnTo>
                    <a:pt x="73818" y="235744"/>
                  </a:lnTo>
                  <a:lnTo>
                    <a:pt x="35719" y="295275"/>
                  </a:lnTo>
                  <a:lnTo>
                    <a:pt x="7144" y="342900"/>
                  </a:lnTo>
                  <a:lnTo>
                    <a:pt x="0" y="373856"/>
                  </a:lnTo>
                  <a:lnTo>
                    <a:pt x="69056" y="366713"/>
                  </a:lnTo>
                  <a:lnTo>
                    <a:pt x="135731" y="378619"/>
                  </a:lnTo>
                  <a:lnTo>
                    <a:pt x="192881" y="402431"/>
                  </a:lnTo>
                  <a:lnTo>
                    <a:pt x="247650" y="414338"/>
                  </a:lnTo>
                  <a:lnTo>
                    <a:pt x="300037" y="421481"/>
                  </a:lnTo>
                  <a:lnTo>
                    <a:pt x="352425" y="416719"/>
                  </a:lnTo>
                  <a:lnTo>
                    <a:pt x="400050" y="395288"/>
                  </a:lnTo>
                  <a:lnTo>
                    <a:pt x="459581" y="364331"/>
                  </a:lnTo>
                  <a:lnTo>
                    <a:pt x="500062" y="342900"/>
                  </a:lnTo>
                  <a:lnTo>
                    <a:pt x="561975" y="340519"/>
                  </a:lnTo>
                  <a:lnTo>
                    <a:pt x="600075" y="354806"/>
                  </a:lnTo>
                  <a:lnTo>
                    <a:pt x="661987" y="395288"/>
                  </a:lnTo>
                  <a:lnTo>
                    <a:pt x="721519" y="426244"/>
                  </a:lnTo>
                  <a:lnTo>
                    <a:pt x="804862" y="447675"/>
                  </a:lnTo>
                  <a:lnTo>
                    <a:pt x="890587" y="461963"/>
                  </a:lnTo>
                  <a:lnTo>
                    <a:pt x="962025" y="454819"/>
                  </a:lnTo>
                  <a:lnTo>
                    <a:pt x="1038225" y="426244"/>
                  </a:lnTo>
                  <a:lnTo>
                    <a:pt x="1104900" y="381000"/>
                  </a:lnTo>
                  <a:lnTo>
                    <a:pt x="1150144" y="330994"/>
                  </a:lnTo>
                  <a:lnTo>
                    <a:pt x="1181100" y="307181"/>
                  </a:lnTo>
                  <a:lnTo>
                    <a:pt x="1193006" y="285750"/>
                  </a:lnTo>
                  <a:cubicBezTo>
                    <a:pt x="1209675" y="247650"/>
                    <a:pt x="1214437" y="209550"/>
                    <a:pt x="1231106" y="171450"/>
                  </a:cubicBezTo>
                  <a:lnTo>
                    <a:pt x="1243012" y="164307"/>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Freeform 40"/>
            <p:cNvSpPr/>
            <p:nvPr/>
          </p:nvSpPr>
          <p:spPr>
            <a:xfrm>
              <a:off x="3048000" y="2257425"/>
              <a:ext cx="673894" cy="842963"/>
            </a:xfrm>
            <a:custGeom>
              <a:avLst/>
              <a:gdLst>
                <a:gd name="connsiteX0" fmla="*/ 607219 w 673894"/>
                <a:gd name="connsiteY0" fmla="*/ 73819 h 842963"/>
                <a:gd name="connsiteX1" fmla="*/ 645319 w 673894"/>
                <a:gd name="connsiteY1" fmla="*/ 111919 h 842963"/>
                <a:gd name="connsiteX2" fmla="*/ 669131 w 673894"/>
                <a:gd name="connsiteY2" fmla="*/ 173831 h 842963"/>
                <a:gd name="connsiteX3" fmla="*/ 673894 w 673894"/>
                <a:gd name="connsiteY3" fmla="*/ 235744 h 842963"/>
                <a:gd name="connsiteX4" fmla="*/ 669131 w 673894"/>
                <a:gd name="connsiteY4" fmla="*/ 259556 h 842963"/>
                <a:gd name="connsiteX5" fmla="*/ 657225 w 673894"/>
                <a:gd name="connsiteY5" fmla="*/ 300038 h 842963"/>
                <a:gd name="connsiteX6" fmla="*/ 626269 w 673894"/>
                <a:gd name="connsiteY6" fmla="*/ 342900 h 842963"/>
                <a:gd name="connsiteX7" fmla="*/ 602456 w 673894"/>
                <a:gd name="connsiteY7" fmla="*/ 392906 h 842963"/>
                <a:gd name="connsiteX8" fmla="*/ 583406 w 673894"/>
                <a:gd name="connsiteY8" fmla="*/ 445294 h 842963"/>
                <a:gd name="connsiteX9" fmla="*/ 531019 w 673894"/>
                <a:gd name="connsiteY9" fmla="*/ 440531 h 842963"/>
                <a:gd name="connsiteX10" fmla="*/ 466725 w 673894"/>
                <a:gd name="connsiteY10" fmla="*/ 461963 h 842963"/>
                <a:gd name="connsiteX11" fmla="*/ 402431 w 673894"/>
                <a:gd name="connsiteY11" fmla="*/ 495300 h 842963"/>
                <a:gd name="connsiteX12" fmla="*/ 366713 w 673894"/>
                <a:gd name="connsiteY12" fmla="*/ 552450 h 842963"/>
                <a:gd name="connsiteX13" fmla="*/ 338138 w 673894"/>
                <a:gd name="connsiteY13" fmla="*/ 609600 h 842963"/>
                <a:gd name="connsiteX14" fmla="*/ 307181 w 673894"/>
                <a:gd name="connsiteY14" fmla="*/ 678656 h 842963"/>
                <a:gd name="connsiteX15" fmla="*/ 290513 w 673894"/>
                <a:gd name="connsiteY15" fmla="*/ 757238 h 842963"/>
                <a:gd name="connsiteX16" fmla="*/ 278606 w 673894"/>
                <a:gd name="connsiteY16" fmla="*/ 812006 h 842963"/>
                <a:gd name="connsiteX17" fmla="*/ 257175 w 673894"/>
                <a:gd name="connsiteY17" fmla="*/ 842963 h 842963"/>
                <a:gd name="connsiteX18" fmla="*/ 216694 w 673894"/>
                <a:gd name="connsiteY18" fmla="*/ 835819 h 842963"/>
                <a:gd name="connsiteX19" fmla="*/ 173831 w 673894"/>
                <a:gd name="connsiteY19" fmla="*/ 790575 h 842963"/>
                <a:gd name="connsiteX20" fmla="*/ 133350 w 673894"/>
                <a:gd name="connsiteY20" fmla="*/ 740569 h 842963"/>
                <a:gd name="connsiteX21" fmla="*/ 97631 w 673894"/>
                <a:gd name="connsiteY21" fmla="*/ 709613 h 842963"/>
                <a:gd name="connsiteX22" fmla="*/ 61913 w 673894"/>
                <a:gd name="connsiteY22" fmla="*/ 621506 h 842963"/>
                <a:gd name="connsiteX23" fmla="*/ 45244 w 673894"/>
                <a:gd name="connsiteY23" fmla="*/ 535781 h 842963"/>
                <a:gd name="connsiteX24" fmla="*/ 23813 w 673894"/>
                <a:gd name="connsiteY24" fmla="*/ 426244 h 842963"/>
                <a:gd name="connsiteX25" fmla="*/ 4763 w 673894"/>
                <a:gd name="connsiteY25" fmla="*/ 290513 h 842963"/>
                <a:gd name="connsiteX26" fmla="*/ 0 w 673894"/>
                <a:gd name="connsiteY26" fmla="*/ 171450 h 842963"/>
                <a:gd name="connsiteX27" fmla="*/ 2381 w 673894"/>
                <a:gd name="connsiteY27" fmla="*/ 145256 h 842963"/>
                <a:gd name="connsiteX28" fmla="*/ 71438 w 673894"/>
                <a:gd name="connsiteY28" fmla="*/ 138113 h 842963"/>
                <a:gd name="connsiteX29" fmla="*/ 73819 w 673894"/>
                <a:gd name="connsiteY29" fmla="*/ 138113 h 842963"/>
                <a:gd name="connsiteX30" fmla="*/ 78581 w 673894"/>
                <a:gd name="connsiteY30" fmla="*/ 192881 h 842963"/>
                <a:gd name="connsiteX31" fmla="*/ 114300 w 673894"/>
                <a:gd name="connsiteY31" fmla="*/ 192881 h 842963"/>
                <a:gd name="connsiteX32" fmla="*/ 157163 w 673894"/>
                <a:gd name="connsiteY32" fmla="*/ 176213 h 842963"/>
                <a:gd name="connsiteX33" fmla="*/ 188119 w 673894"/>
                <a:gd name="connsiteY33" fmla="*/ 130969 h 842963"/>
                <a:gd name="connsiteX34" fmla="*/ 240506 w 673894"/>
                <a:gd name="connsiteY34" fmla="*/ 54769 h 842963"/>
                <a:gd name="connsiteX35" fmla="*/ 269081 w 673894"/>
                <a:gd name="connsiteY35" fmla="*/ 9525 h 842963"/>
                <a:gd name="connsiteX36" fmla="*/ 295275 w 673894"/>
                <a:gd name="connsiteY36" fmla="*/ 111919 h 842963"/>
                <a:gd name="connsiteX37" fmla="*/ 295275 w 673894"/>
                <a:gd name="connsiteY37" fmla="*/ 111919 h 842963"/>
                <a:gd name="connsiteX38" fmla="*/ 342900 w 673894"/>
                <a:gd name="connsiteY38" fmla="*/ 119063 h 842963"/>
                <a:gd name="connsiteX39" fmla="*/ 364331 w 673894"/>
                <a:gd name="connsiteY39" fmla="*/ 104775 h 842963"/>
                <a:gd name="connsiteX40" fmla="*/ 371475 w 673894"/>
                <a:gd name="connsiteY40" fmla="*/ 130969 h 842963"/>
                <a:gd name="connsiteX41" fmla="*/ 400050 w 673894"/>
                <a:gd name="connsiteY41" fmla="*/ 69056 h 842963"/>
                <a:gd name="connsiteX42" fmla="*/ 433388 w 673894"/>
                <a:gd name="connsiteY42" fmla="*/ 11906 h 842963"/>
                <a:gd name="connsiteX43" fmla="*/ 447675 w 673894"/>
                <a:gd name="connsiteY43" fmla="*/ 0 h 842963"/>
                <a:gd name="connsiteX44" fmla="*/ 473869 w 673894"/>
                <a:gd name="connsiteY44" fmla="*/ 114300 h 842963"/>
                <a:gd name="connsiteX45" fmla="*/ 504825 w 673894"/>
                <a:gd name="connsiteY45" fmla="*/ 192881 h 842963"/>
                <a:gd name="connsiteX46" fmla="*/ 521494 w 673894"/>
                <a:gd name="connsiteY46" fmla="*/ 211931 h 842963"/>
                <a:gd name="connsiteX47" fmla="*/ 552450 w 673894"/>
                <a:gd name="connsiteY47" fmla="*/ 154781 h 842963"/>
                <a:gd name="connsiteX48" fmla="*/ 607219 w 673894"/>
                <a:gd name="connsiteY48" fmla="*/ 73819 h 842963"/>
                <a:gd name="connsiteX0" fmla="*/ 607219 w 673894"/>
                <a:gd name="connsiteY0" fmla="*/ 73819 h 842963"/>
                <a:gd name="connsiteX1" fmla="*/ 645319 w 673894"/>
                <a:gd name="connsiteY1" fmla="*/ 111919 h 842963"/>
                <a:gd name="connsiteX2" fmla="*/ 669131 w 673894"/>
                <a:gd name="connsiteY2" fmla="*/ 173831 h 842963"/>
                <a:gd name="connsiteX3" fmla="*/ 673894 w 673894"/>
                <a:gd name="connsiteY3" fmla="*/ 235744 h 842963"/>
                <a:gd name="connsiteX4" fmla="*/ 669131 w 673894"/>
                <a:gd name="connsiteY4" fmla="*/ 259556 h 842963"/>
                <a:gd name="connsiteX5" fmla="*/ 657225 w 673894"/>
                <a:gd name="connsiteY5" fmla="*/ 300038 h 842963"/>
                <a:gd name="connsiteX6" fmla="*/ 626269 w 673894"/>
                <a:gd name="connsiteY6" fmla="*/ 342900 h 842963"/>
                <a:gd name="connsiteX7" fmla="*/ 602456 w 673894"/>
                <a:gd name="connsiteY7" fmla="*/ 392906 h 842963"/>
                <a:gd name="connsiteX8" fmla="*/ 583406 w 673894"/>
                <a:gd name="connsiteY8" fmla="*/ 445294 h 842963"/>
                <a:gd name="connsiteX9" fmla="*/ 531019 w 673894"/>
                <a:gd name="connsiteY9" fmla="*/ 440531 h 842963"/>
                <a:gd name="connsiteX10" fmla="*/ 466725 w 673894"/>
                <a:gd name="connsiteY10" fmla="*/ 461963 h 842963"/>
                <a:gd name="connsiteX11" fmla="*/ 402431 w 673894"/>
                <a:gd name="connsiteY11" fmla="*/ 495300 h 842963"/>
                <a:gd name="connsiteX12" fmla="*/ 366713 w 673894"/>
                <a:gd name="connsiteY12" fmla="*/ 552450 h 842963"/>
                <a:gd name="connsiteX13" fmla="*/ 338138 w 673894"/>
                <a:gd name="connsiteY13" fmla="*/ 609600 h 842963"/>
                <a:gd name="connsiteX14" fmla="*/ 307181 w 673894"/>
                <a:gd name="connsiteY14" fmla="*/ 678656 h 842963"/>
                <a:gd name="connsiteX15" fmla="*/ 290513 w 673894"/>
                <a:gd name="connsiteY15" fmla="*/ 757238 h 842963"/>
                <a:gd name="connsiteX16" fmla="*/ 278606 w 673894"/>
                <a:gd name="connsiteY16" fmla="*/ 812006 h 842963"/>
                <a:gd name="connsiteX17" fmla="*/ 257175 w 673894"/>
                <a:gd name="connsiteY17" fmla="*/ 842963 h 842963"/>
                <a:gd name="connsiteX18" fmla="*/ 216694 w 673894"/>
                <a:gd name="connsiteY18" fmla="*/ 835819 h 842963"/>
                <a:gd name="connsiteX19" fmla="*/ 173831 w 673894"/>
                <a:gd name="connsiteY19" fmla="*/ 790575 h 842963"/>
                <a:gd name="connsiteX20" fmla="*/ 133350 w 673894"/>
                <a:gd name="connsiteY20" fmla="*/ 740569 h 842963"/>
                <a:gd name="connsiteX21" fmla="*/ 97631 w 673894"/>
                <a:gd name="connsiteY21" fmla="*/ 709613 h 842963"/>
                <a:gd name="connsiteX22" fmla="*/ 61913 w 673894"/>
                <a:gd name="connsiteY22" fmla="*/ 621506 h 842963"/>
                <a:gd name="connsiteX23" fmla="*/ 45244 w 673894"/>
                <a:gd name="connsiteY23" fmla="*/ 535781 h 842963"/>
                <a:gd name="connsiteX24" fmla="*/ 23813 w 673894"/>
                <a:gd name="connsiteY24" fmla="*/ 426244 h 842963"/>
                <a:gd name="connsiteX25" fmla="*/ 4763 w 673894"/>
                <a:gd name="connsiteY25" fmla="*/ 290513 h 842963"/>
                <a:gd name="connsiteX26" fmla="*/ 0 w 673894"/>
                <a:gd name="connsiteY26" fmla="*/ 171450 h 842963"/>
                <a:gd name="connsiteX27" fmla="*/ 2381 w 673894"/>
                <a:gd name="connsiteY27" fmla="*/ 145256 h 842963"/>
                <a:gd name="connsiteX28" fmla="*/ 71438 w 673894"/>
                <a:gd name="connsiteY28" fmla="*/ 138113 h 842963"/>
                <a:gd name="connsiteX29" fmla="*/ 73819 w 673894"/>
                <a:gd name="connsiteY29" fmla="*/ 138113 h 842963"/>
                <a:gd name="connsiteX30" fmla="*/ 78581 w 673894"/>
                <a:gd name="connsiteY30" fmla="*/ 192881 h 842963"/>
                <a:gd name="connsiteX31" fmla="*/ 114300 w 673894"/>
                <a:gd name="connsiteY31" fmla="*/ 192881 h 842963"/>
                <a:gd name="connsiteX32" fmla="*/ 157163 w 673894"/>
                <a:gd name="connsiteY32" fmla="*/ 176213 h 842963"/>
                <a:gd name="connsiteX33" fmla="*/ 188119 w 673894"/>
                <a:gd name="connsiteY33" fmla="*/ 130969 h 842963"/>
                <a:gd name="connsiteX34" fmla="*/ 240506 w 673894"/>
                <a:gd name="connsiteY34" fmla="*/ 54769 h 842963"/>
                <a:gd name="connsiteX35" fmla="*/ 269081 w 673894"/>
                <a:gd name="connsiteY35" fmla="*/ 9525 h 842963"/>
                <a:gd name="connsiteX36" fmla="*/ 295275 w 673894"/>
                <a:gd name="connsiteY36" fmla="*/ 111919 h 842963"/>
                <a:gd name="connsiteX37" fmla="*/ 304800 w 673894"/>
                <a:gd name="connsiteY37" fmla="*/ 128588 h 842963"/>
                <a:gd name="connsiteX38" fmla="*/ 342900 w 673894"/>
                <a:gd name="connsiteY38" fmla="*/ 119063 h 842963"/>
                <a:gd name="connsiteX39" fmla="*/ 364331 w 673894"/>
                <a:gd name="connsiteY39" fmla="*/ 104775 h 842963"/>
                <a:gd name="connsiteX40" fmla="*/ 371475 w 673894"/>
                <a:gd name="connsiteY40" fmla="*/ 130969 h 842963"/>
                <a:gd name="connsiteX41" fmla="*/ 400050 w 673894"/>
                <a:gd name="connsiteY41" fmla="*/ 69056 h 842963"/>
                <a:gd name="connsiteX42" fmla="*/ 433388 w 673894"/>
                <a:gd name="connsiteY42" fmla="*/ 11906 h 842963"/>
                <a:gd name="connsiteX43" fmla="*/ 447675 w 673894"/>
                <a:gd name="connsiteY43" fmla="*/ 0 h 842963"/>
                <a:gd name="connsiteX44" fmla="*/ 473869 w 673894"/>
                <a:gd name="connsiteY44" fmla="*/ 114300 h 842963"/>
                <a:gd name="connsiteX45" fmla="*/ 504825 w 673894"/>
                <a:gd name="connsiteY45" fmla="*/ 192881 h 842963"/>
                <a:gd name="connsiteX46" fmla="*/ 521494 w 673894"/>
                <a:gd name="connsiteY46" fmla="*/ 211931 h 842963"/>
                <a:gd name="connsiteX47" fmla="*/ 552450 w 673894"/>
                <a:gd name="connsiteY47" fmla="*/ 154781 h 842963"/>
                <a:gd name="connsiteX48" fmla="*/ 607219 w 673894"/>
                <a:gd name="connsiteY48" fmla="*/ 73819 h 842963"/>
                <a:gd name="connsiteX0" fmla="*/ 607219 w 673894"/>
                <a:gd name="connsiteY0" fmla="*/ 73819 h 842963"/>
                <a:gd name="connsiteX1" fmla="*/ 645319 w 673894"/>
                <a:gd name="connsiteY1" fmla="*/ 111919 h 842963"/>
                <a:gd name="connsiteX2" fmla="*/ 669131 w 673894"/>
                <a:gd name="connsiteY2" fmla="*/ 173831 h 842963"/>
                <a:gd name="connsiteX3" fmla="*/ 673894 w 673894"/>
                <a:gd name="connsiteY3" fmla="*/ 235744 h 842963"/>
                <a:gd name="connsiteX4" fmla="*/ 669131 w 673894"/>
                <a:gd name="connsiteY4" fmla="*/ 259556 h 842963"/>
                <a:gd name="connsiteX5" fmla="*/ 657225 w 673894"/>
                <a:gd name="connsiteY5" fmla="*/ 300038 h 842963"/>
                <a:gd name="connsiteX6" fmla="*/ 626269 w 673894"/>
                <a:gd name="connsiteY6" fmla="*/ 342900 h 842963"/>
                <a:gd name="connsiteX7" fmla="*/ 602456 w 673894"/>
                <a:gd name="connsiteY7" fmla="*/ 392906 h 842963"/>
                <a:gd name="connsiteX8" fmla="*/ 583406 w 673894"/>
                <a:gd name="connsiteY8" fmla="*/ 445294 h 842963"/>
                <a:gd name="connsiteX9" fmla="*/ 531019 w 673894"/>
                <a:gd name="connsiteY9" fmla="*/ 440531 h 842963"/>
                <a:gd name="connsiteX10" fmla="*/ 466725 w 673894"/>
                <a:gd name="connsiteY10" fmla="*/ 461963 h 842963"/>
                <a:gd name="connsiteX11" fmla="*/ 407193 w 673894"/>
                <a:gd name="connsiteY11" fmla="*/ 504825 h 842963"/>
                <a:gd name="connsiteX12" fmla="*/ 366713 w 673894"/>
                <a:gd name="connsiteY12" fmla="*/ 552450 h 842963"/>
                <a:gd name="connsiteX13" fmla="*/ 338138 w 673894"/>
                <a:gd name="connsiteY13" fmla="*/ 609600 h 842963"/>
                <a:gd name="connsiteX14" fmla="*/ 307181 w 673894"/>
                <a:gd name="connsiteY14" fmla="*/ 678656 h 842963"/>
                <a:gd name="connsiteX15" fmla="*/ 290513 w 673894"/>
                <a:gd name="connsiteY15" fmla="*/ 757238 h 842963"/>
                <a:gd name="connsiteX16" fmla="*/ 278606 w 673894"/>
                <a:gd name="connsiteY16" fmla="*/ 812006 h 842963"/>
                <a:gd name="connsiteX17" fmla="*/ 257175 w 673894"/>
                <a:gd name="connsiteY17" fmla="*/ 842963 h 842963"/>
                <a:gd name="connsiteX18" fmla="*/ 216694 w 673894"/>
                <a:gd name="connsiteY18" fmla="*/ 835819 h 842963"/>
                <a:gd name="connsiteX19" fmla="*/ 173831 w 673894"/>
                <a:gd name="connsiteY19" fmla="*/ 790575 h 842963"/>
                <a:gd name="connsiteX20" fmla="*/ 133350 w 673894"/>
                <a:gd name="connsiteY20" fmla="*/ 740569 h 842963"/>
                <a:gd name="connsiteX21" fmla="*/ 97631 w 673894"/>
                <a:gd name="connsiteY21" fmla="*/ 709613 h 842963"/>
                <a:gd name="connsiteX22" fmla="*/ 61913 w 673894"/>
                <a:gd name="connsiteY22" fmla="*/ 621506 h 842963"/>
                <a:gd name="connsiteX23" fmla="*/ 45244 w 673894"/>
                <a:gd name="connsiteY23" fmla="*/ 535781 h 842963"/>
                <a:gd name="connsiteX24" fmla="*/ 23813 w 673894"/>
                <a:gd name="connsiteY24" fmla="*/ 426244 h 842963"/>
                <a:gd name="connsiteX25" fmla="*/ 4763 w 673894"/>
                <a:gd name="connsiteY25" fmla="*/ 290513 h 842963"/>
                <a:gd name="connsiteX26" fmla="*/ 0 w 673894"/>
                <a:gd name="connsiteY26" fmla="*/ 171450 h 842963"/>
                <a:gd name="connsiteX27" fmla="*/ 2381 w 673894"/>
                <a:gd name="connsiteY27" fmla="*/ 145256 h 842963"/>
                <a:gd name="connsiteX28" fmla="*/ 71438 w 673894"/>
                <a:gd name="connsiteY28" fmla="*/ 138113 h 842963"/>
                <a:gd name="connsiteX29" fmla="*/ 73819 w 673894"/>
                <a:gd name="connsiteY29" fmla="*/ 138113 h 842963"/>
                <a:gd name="connsiteX30" fmla="*/ 78581 w 673894"/>
                <a:gd name="connsiteY30" fmla="*/ 192881 h 842963"/>
                <a:gd name="connsiteX31" fmla="*/ 114300 w 673894"/>
                <a:gd name="connsiteY31" fmla="*/ 192881 h 842963"/>
                <a:gd name="connsiteX32" fmla="*/ 157163 w 673894"/>
                <a:gd name="connsiteY32" fmla="*/ 176213 h 842963"/>
                <a:gd name="connsiteX33" fmla="*/ 188119 w 673894"/>
                <a:gd name="connsiteY33" fmla="*/ 130969 h 842963"/>
                <a:gd name="connsiteX34" fmla="*/ 240506 w 673894"/>
                <a:gd name="connsiteY34" fmla="*/ 54769 h 842963"/>
                <a:gd name="connsiteX35" fmla="*/ 269081 w 673894"/>
                <a:gd name="connsiteY35" fmla="*/ 9525 h 842963"/>
                <a:gd name="connsiteX36" fmla="*/ 295275 w 673894"/>
                <a:gd name="connsiteY36" fmla="*/ 111919 h 842963"/>
                <a:gd name="connsiteX37" fmla="*/ 304800 w 673894"/>
                <a:gd name="connsiteY37" fmla="*/ 128588 h 842963"/>
                <a:gd name="connsiteX38" fmla="*/ 342900 w 673894"/>
                <a:gd name="connsiteY38" fmla="*/ 119063 h 842963"/>
                <a:gd name="connsiteX39" fmla="*/ 364331 w 673894"/>
                <a:gd name="connsiteY39" fmla="*/ 104775 h 842963"/>
                <a:gd name="connsiteX40" fmla="*/ 371475 w 673894"/>
                <a:gd name="connsiteY40" fmla="*/ 130969 h 842963"/>
                <a:gd name="connsiteX41" fmla="*/ 400050 w 673894"/>
                <a:gd name="connsiteY41" fmla="*/ 69056 h 842963"/>
                <a:gd name="connsiteX42" fmla="*/ 433388 w 673894"/>
                <a:gd name="connsiteY42" fmla="*/ 11906 h 842963"/>
                <a:gd name="connsiteX43" fmla="*/ 447675 w 673894"/>
                <a:gd name="connsiteY43" fmla="*/ 0 h 842963"/>
                <a:gd name="connsiteX44" fmla="*/ 473869 w 673894"/>
                <a:gd name="connsiteY44" fmla="*/ 114300 h 842963"/>
                <a:gd name="connsiteX45" fmla="*/ 504825 w 673894"/>
                <a:gd name="connsiteY45" fmla="*/ 192881 h 842963"/>
                <a:gd name="connsiteX46" fmla="*/ 521494 w 673894"/>
                <a:gd name="connsiteY46" fmla="*/ 211931 h 842963"/>
                <a:gd name="connsiteX47" fmla="*/ 552450 w 673894"/>
                <a:gd name="connsiteY47" fmla="*/ 154781 h 842963"/>
                <a:gd name="connsiteX48" fmla="*/ 607219 w 673894"/>
                <a:gd name="connsiteY48" fmla="*/ 73819 h 842963"/>
                <a:gd name="connsiteX0" fmla="*/ 607219 w 673894"/>
                <a:gd name="connsiteY0" fmla="*/ 73819 h 842963"/>
                <a:gd name="connsiteX1" fmla="*/ 645319 w 673894"/>
                <a:gd name="connsiteY1" fmla="*/ 111919 h 842963"/>
                <a:gd name="connsiteX2" fmla="*/ 669131 w 673894"/>
                <a:gd name="connsiteY2" fmla="*/ 173831 h 842963"/>
                <a:gd name="connsiteX3" fmla="*/ 673894 w 673894"/>
                <a:gd name="connsiteY3" fmla="*/ 235744 h 842963"/>
                <a:gd name="connsiteX4" fmla="*/ 669131 w 673894"/>
                <a:gd name="connsiteY4" fmla="*/ 259556 h 842963"/>
                <a:gd name="connsiteX5" fmla="*/ 657225 w 673894"/>
                <a:gd name="connsiteY5" fmla="*/ 300038 h 842963"/>
                <a:gd name="connsiteX6" fmla="*/ 626269 w 673894"/>
                <a:gd name="connsiteY6" fmla="*/ 342900 h 842963"/>
                <a:gd name="connsiteX7" fmla="*/ 602456 w 673894"/>
                <a:gd name="connsiteY7" fmla="*/ 392906 h 842963"/>
                <a:gd name="connsiteX8" fmla="*/ 583406 w 673894"/>
                <a:gd name="connsiteY8" fmla="*/ 445294 h 842963"/>
                <a:gd name="connsiteX9" fmla="*/ 531019 w 673894"/>
                <a:gd name="connsiteY9" fmla="*/ 440531 h 842963"/>
                <a:gd name="connsiteX10" fmla="*/ 466725 w 673894"/>
                <a:gd name="connsiteY10" fmla="*/ 461963 h 842963"/>
                <a:gd name="connsiteX11" fmla="*/ 407193 w 673894"/>
                <a:gd name="connsiteY11" fmla="*/ 504825 h 842963"/>
                <a:gd name="connsiteX12" fmla="*/ 366713 w 673894"/>
                <a:gd name="connsiteY12" fmla="*/ 552450 h 842963"/>
                <a:gd name="connsiteX13" fmla="*/ 338138 w 673894"/>
                <a:gd name="connsiteY13" fmla="*/ 609600 h 842963"/>
                <a:gd name="connsiteX14" fmla="*/ 307181 w 673894"/>
                <a:gd name="connsiteY14" fmla="*/ 678656 h 842963"/>
                <a:gd name="connsiteX15" fmla="*/ 290513 w 673894"/>
                <a:gd name="connsiteY15" fmla="*/ 757238 h 842963"/>
                <a:gd name="connsiteX16" fmla="*/ 278606 w 673894"/>
                <a:gd name="connsiteY16" fmla="*/ 812006 h 842963"/>
                <a:gd name="connsiteX17" fmla="*/ 257175 w 673894"/>
                <a:gd name="connsiteY17" fmla="*/ 842963 h 842963"/>
                <a:gd name="connsiteX18" fmla="*/ 216694 w 673894"/>
                <a:gd name="connsiteY18" fmla="*/ 835819 h 842963"/>
                <a:gd name="connsiteX19" fmla="*/ 173831 w 673894"/>
                <a:gd name="connsiteY19" fmla="*/ 790575 h 842963"/>
                <a:gd name="connsiteX20" fmla="*/ 119062 w 673894"/>
                <a:gd name="connsiteY20" fmla="*/ 742950 h 842963"/>
                <a:gd name="connsiteX21" fmla="*/ 97631 w 673894"/>
                <a:gd name="connsiteY21" fmla="*/ 709613 h 842963"/>
                <a:gd name="connsiteX22" fmla="*/ 61913 w 673894"/>
                <a:gd name="connsiteY22" fmla="*/ 621506 h 842963"/>
                <a:gd name="connsiteX23" fmla="*/ 45244 w 673894"/>
                <a:gd name="connsiteY23" fmla="*/ 535781 h 842963"/>
                <a:gd name="connsiteX24" fmla="*/ 23813 w 673894"/>
                <a:gd name="connsiteY24" fmla="*/ 426244 h 842963"/>
                <a:gd name="connsiteX25" fmla="*/ 4763 w 673894"/>
                <a:gd name="connsiteY25" fmla="*/ 290513 h 842963"/>
                <a:gd name="connsiteX26" fmla="*/ 0 w 673894"/>
                <a:gd name="connsiteY26" fmla="*/ 171450 h 842963"/>
                <a:gd name="connsiteX27" fmla="*/ 2381 w 673894"/>
                <a:gd name="connsiteY27" fmla="*/ 145256 h 842963"/>
                <a:gd name="connsiteX28" fmla="*/ 71438 w 673894"/>
                <a:gd name="connsiteY28" fmla="*/ 138113 h 842963"/>
                <a:gd name="connsiteX29" fmla="*/ 73819 w 673894"/>
                <a:gd name="connsiteY29" fmla="*/ 138113 h 842963"/>
                <a:gd name="connsiteX30" fmla="*/ 78581 w 673894"/>
                <a:gd name="connsiteY30" fmla="*/ 192881 h 842963"/>
                <a:gd name="connsiteX31" fmla="*/ 114300 w 673894"/>
                <a:gd name="connsiteY31" fmla="*/ 192881 h 842963"/>
                <a:gd name="connsiteX32" fmla="*/ 157163 w 673894"/>
                <a:gd name="connsiteY32" fmla="*/ 176213 h 842963"/>
                <a:gd name="connsiteX33" fmla="*/ 188119 w 673894"/>
                <a:gd name="connsiteY33" fmla="*/ 130969 h 842963"/>
                <a:gd name="connsiteX34" fmla="*/ 240506 w 673894"/>
                <a:gd name="connsiteY34" fmla="*/ 54769 h 842963"/>
                <a:gd name="connsiteX35" fmla="*/ 269081 w 673894"/>
                <a:gd name="connsiteY35" fmla="*/ 9525 h 842963"/>
                <a:gd name="connsiteX36" fmla="*/ 295275 w 673894"/>
                <a:gd name="connsiteY36" fmla="*/ 111919 h 842963"/>
                <a:gd name="connsiteX37" fmla="*/ 304800 w 673894"/>
                <a:gd name="connsiteY37" fmla="*/ 128588 h 842963"/>
                <a:gd name="connsiteX38" fmla="*/ 342900 w 673894"/>
                <a:gd name="connsiteY38" fmla="*/ 119063 h 842963"/>
                <a:gd name="connsiteX39" fmla="*/ 364331 w 673894"/>
                <a:gd name="connsiteY39" fmla="*/ 104775 h 842963"/>
                <a:gd name="connsiteX40" fmla="*/ 371475 w 673894"/>
                <a:gd name="connsiteY40" fmla="*/ 130969 h 842963"/>
                <a:gd name="connsiteX41" fmla="*/ 400050 w 673894"/>
                <a:gd name="connsiteY41" fmla="*/ 69056 h 842963"/>
                <a:gd name="connsiteX42" fmla="*/ 433388 w 673894"/>
                <a:gd name="connsiteY42" fmla="*/ 11906 h 842963"/>
                <a:gd name="connsiteX43" fmla="*/ 447675 w 673894"/>
                <a:gd name="connsiteY43" fmla="*/ 0 h 842963"/>
                <a:gd name="connsiteX44" fmla="*/ 473869 w 673894"/>
                <a:gd name="connsiteY44" fmla="*/ 114300 h 842963"/>
                <a:gd name="connsiteX45" fmla="*/ 504825 w 673894"/>
                <a:gd name="connsiteY45" fmla="*/ 192881 h 842963"/>
                <a:gd name="connsiteX46" fmla="*/ 521494 w 673894"/>
                <a:gd name="connsiteY46" fmla="*/ 211931 h 842963"/>
                <a:gd name="connsiteX47" fmla="*/ 552450 w 673894"/>
                <a:gd name="connsiteY47" fmla="*/ 154781 h 842963"/>
                <a:gd name="connsiteX48" fmla="*/ 607219 w 673894"/>
                <a:gd name="connsiteY48" fmla="*/ 73819 h 842963"/>
                <a:gd name="connsiteX0" fmla="*/ 607219 w 673894"/>
                <a:gd name="connsiteY0" fmla="*/ 73819 h 842963"/>
                <a:gd name="connsiteX1" fmla="*/ 645319 w 673894"/>
                <a:gd name="connsiteY1" fmla="*/ 111919 h 842963"/>
                <a:gd name="connsiteX2" fmla="*/ 669131 w 673894"/>
                <a:gd name="connsiteY2" fmla="*/ 173831 h 842963"/>
                <a:gd name="connsiteX3" fmla="*/ 673894 w 673894"/>
                <a:gd name="connsiteY3" fmla="*/ 235744 h 842963"/>
                <a:gd name="connsiteX4" fmla="*/ 669131 w 673894"/>
                <a:gd name="connsiteY4" fmla="*/ 259556 h 842963"/>
                <a:gd name="connsiteX5" fmla="*/ 657225 w 673894"/>
                <a:gd name="connsiteY5" fmla="*/ 300038 h 842963"/>
                <a:gd name="connsiteX6" fmla="*/ 626269 w 673894"/>
                <a:gd name="connsiteY6" fmla="*/ 342900 h 842963"/>
                <a:gd name="connsiteX7" fmla="*/ 602456 w 673894"/>
                <a:gd name="connsiteY7" fmla="*/ 392906 h 842963"/>
                <a:gd name="connsiteX8" fmla="*/ 583406 w 673894"/>
                <a:gd name="connsiteY8" fmla="*/ 445294 h 842963"/>
                <a:gd name="connsiteX9" fmla="*/ 531019 w 673894"/>
                <a:gd name="connsiteY9" fmla="*/ 440531 h 842963"/>
                <a:gd name="connsiteX10" fmla="*/ 466725 w 673894"/>
                <a:gd name="connsiteY10" fmla="*/ 461963 h 842963"/>
                <a:gd name="connsiteX11" fmla="*/ 407193 w 673894"/>
                <a:gd name="connsiteY11" fmla="*/ 504825 h 842963"/>
                <a:gd name="connsiteX12" fmla="*/ 366713 w 673894"/>
                <a:gd name="connsiteY12" fmla="*/ 552450 h 842963"/>
                <a:gd name="connsiteX13" fmla="*/ 338138 w 673894"/>
                <a:gd name="connsiteY13" fmla="*/ 609600 h 842963"/>
                <a:gd name="connsiteX14" fmla="*/ 307181 w 673894"/>
                <a:gd name="connsiteY14" fmla="*/ 678656 h 842963"/>
                <a:gd name="connsiteX15" fmla="*/ 290513 w 673894"/>
                <a:gd name="connsiteY15" fmla="*/ 757238 h 842963"/>
                <a:gd name="connsiteX16" fmla="*/ 278606 w 673894"/>
                <a:gd name="connsiteY16" fmla="*/ 812006 h 842963"/>
                <a:gd name="connsiteX17" fmla="*/ 257175 w 673894"/>
                <a:gd name="connsiteY17" fmla="*/ 842963 h 842963"/>
                <a:gd name="connsiteX18" fmla="*/ 216694 w 673894"/>
                <a:gd name="connsiteY18" fmla="*/ 835819 h 842963"/>
                <a:gd name="connsiteX19" fmla="*/ 173831 w 673894"/>
                <a:gd name="connsiteY19" fmla="*/ 790575 h 842963"/>
                <a:gd name="connsiteX20" fmla="*/ 119062 w 673894"/>
                <a:gd name="connsiteY20" fmla="*/ 742950 h 842963"/>
                <a:gd name="connsiteX21" fmla="*/ 97631 w 673894"/>
                <a:gd name="connsiteY21" fmla="*/ 709613 h 842963"/>
                <a:gd name="connsiteX22" fmla="*/ 61913 w 673894"/>
                <a:gd name="connsiteY22" fmla="*/ 621506 h 842963"/>
                <a:gd name="connsiteX23" fmla="*/ 38100 w 673894"/>
                <a:gd name="connsiteY23" fmla="*/ 583406 h 842963"/>
                <a:gd name="connsiteX24" fmla="*/ 45244 w 673894"/>
                <a:gd name="connsiteY24" fmla="*/ 535781 h 842963"/>
                <a:gd name="connsiteX25" fmla="*/ 23813 w 673894"/>
                <a:gd name="connsiteY25" fmla="*/ 426244 h 842963"/>
                <a:gd name="connsiteX26" fmla="*/ 4763 w 673894"/>
                <a:gd name="connsiteY26" fmla="*/ 290513 h 842963"/>
                <a:gd name="connsiteX27" fmla="*/ 0 w 673894"/>
                <a:gd name="connsiteY27" fmla="*/ 171450 h 842963"/>
                <a:gd name="connsiteX28" fmla="*/ 2381 w 673894"/>
                <a:gd name="connsiteY28" fmla="*/ 145256 h 842963"/>
                <a:gd name="connsiteX29" fmla="*/ 71438 w 673894"/>
                <a:gd name="connsiteY29" fmla="*/ 138113 h 842963"/>
                <a:gd name="connsiteX30" fmla="*/ 73819 w 673894"/>
                <a:gd name="connsiteY30" fmla="*/ 138113 h 842963"/>
                <a:gd name="connsiteX31" fmla="*/ 78581 w 673894"/>
                <a:gd name="connsiteY31" fmla="*/ 192881 h 842963"/>
                <a:gd name="connsiteX32" fmla="*/ 114300 w 673894"/>
                <a:gd name="connsiteY32" fmla="*/ 192881 h 842963"/>
                <a:gd name="connsiteX33" fmla="*/ 157163 w 673894"/>
                <a:gd name="connsiteY33" fmla="*/ 176213 h 842963"/>
                <a:gd name="connsiteX34" fmla="*/ 188119 w 673894"/>
                <a:gd name="connsiteY34" fmla="*/ 130969 h 842963"/>
                <a:gd name="connsiteX35" fmla="*/ 240506 w 673894"/>
                <a:gd name="connsiteY35" fmla="*/ 54769 h 842963"/>
                <a:gd name="connsiteX36" fmla="*/ 269081 w 673894"/>
                <a:gd name="connsiteY36" fmla="*/ 9525 h 842963"/>
                <a:gd name="connsiteX37" fmla="*/ 295275 w 673894"/>
                <a:gd name="connsiteY37" fmla="*/ 111919 h 842963"/>
                <a:gd name="connsiteX38" fmla="*/ 304800 w 673894"/>
                <a:gd name="connsiteY38" fmla="*/ 128588 h 842963"/>
                <a:gd name="connsiteX39" fmla="*/ 342900 w 673894"/>
                <a:gd name="connsiteY39" fmla="*/ 119063 h 842963"/>
                <a:gd name="connsiteX40" fmla="*/ 364331 w 673894"/>
                <a:gd name="connsiteY40" fmla="*/ 104775 h 842963"/>
                <a:gd name="connsiteX41" fmla="*/ 371475 w 673894"/>
                <a:gd name="connsiteY41" fmla="*/ 130969 h 842963"/>
                <a:gd name="connsiteX42" fmla="*/ 400050 w 673894"/>
                <a:gd name="connsiteY42" fmla="*/ 69056 h 842963"/>
                <a:gd name="connsiteX43" fmla="*/ 433388 w 673894"/>
                <a:gd name="connsiteY43" fmla="*/ 11906 h 842963"/>
                <a:gd name="connsiteX44" fmla="*/ 447675 w 673894"/>
                <a:gd name="connsiteY44" fmla="*/ 0 h 842963"/>
                <a:gd name="connsiteX45" fmla="*/ 473869 w 673894"/>
                <a:gd name="connsiteY45" fmla="*/ 114300 h 842963"/>
                <a:gd name="connsiteX46" fmla="*/ 504825 w 673894"/>
                <a:gd name="connsiteY46" fmla="*/ 192881 h 842963"/>
                <a:gd name="connsiteX47" fmla="*/ 521494 w 673894"/>
                <a:gd name="connsiteY47" fmla="*/ 211931 h 842963"/>
                <a:gd name="connsiteX48" fmla="*/ 552450 w 673894"/>
                <a:gd name="connsiteY48" fmla="*/ 154781 h 842963"/>
                <a:gd name="connsiteX49" fmla="*/ 607219 w 673894"/>
                <a:gd name="connsiteY49" fmla="*/ 73819 h 842963"/>
                <a:gd name="connsiteX0" fmla="*/ 607219 w 673894"/>
                <a:gd name="connsiteY0" fmla="*/ 73819 h 842963"/>
                <a:gd name="connsiteX1" fmla="*/ 645319 w 673894"/>
                <a:gd name="connsiteY1" fmla="*/ 111919 h 842963"/>
                <a:gd name="connsiteX2" fmla="*/ 669131 w 673894"/>
                <a:gd name="connsiteY2" fmla="*/ 173831 h 842963"/>
                <a:gd name="connsiteX3" fmla="*/ 673894 w 673894"/>
                <a:gd name="connsiteY3" fmla="*/ 235744 h 842963"/>
                <a:gd name="connsiteX4" fmla="*/ 669131 w 673894"/>
                <a:gd name="connsiteY4" fmla="*/ 259556 h 842963"/>
                <a:gd name="connsiteX5" fmla="*/ 657225 w 673894"/>
                <a:gd name="connsiteY5" fmla="*/ 300038 h 842963"/>
                <a:gd name="connsiteX6" fmla="*/ 626269 w 673894"/>
                <a:gd name="connsiteY6" fmla="*/ 342900 h 842963"/>
                <a:gd name="connsiteX7" fmla="*/ 602456 w 673894"/>
                <a:gd name="connsiteY7" fmla="*/ 392906 h 842963"/>
                <a:gd name="connsiteX8" fmla="*/ 583406 w 673894"/>
                <a:gd name="connsiteY8" fmla="*/ 445294 h 842963"/>
                <a:gd name="connsiteX9" fmla="*/ 531019 w 673894"/>
                <a:gd name="connsiteY9" fmla="*/ 440531 h 842963"/>
                <a:gd name="connsiteX10" fmla="*/ 466725 w 673894"/>
                <a:gd name="connsiteY10" fmla="*/ 461963 h 842963"/>
                <a:gd name="connsiteX11" fmla="*/ 407193 w 673894"/>
                <a:gd name="connsiteY11" fmla="*/ 504825 h 842963"/>
                <a:gd name="connsiteX12" fmla="*/ 366713 w 673894"/>
                <a:gd name="connsiteY12" fmla="*/ 552450 h 842963"/>
                <a:gd name="connsiteX13" fmla="*/ 338138 w 673894"/>
                <a:gd name="connsiteY13" fmla="*/ 609600 h 842963"/>
                <a:gd name="connsiteX14" fmla="*/ 307181 w 673894"/>
                <a:gd name="connsiteY14" fmla="*/ 678656 h 842963"/>
                <a:gd name="connsiteX15" fmla="*/ 290513 w 673894"/>
                <a:gd name="connsiteY15" fmla="*/ 757238 h 842963"/>
                <a:gd name="connsiteX16" fmla="*/ 278606 w 673894"/>
                <a:gd name="connsiteY16" fmla="*/ 812006 h 842963"/>
                <a:gd name="connsiteX17" fmla="*/ 257175 w 673894"/>
                <a:gd name="connsiteY17" fmla="*/ 842963 h 842963"/>
                <a:gd name="connsiteX18" fmla="*/ 216694 w 673894"/>
                <a:gd name="connsiteY18" fmla="*/ 835819 h 842963"/>
                <a:gd name="connsiteX19" fmla="*/ 173831 w 673894"/>
                <a:gd name="connsiteY19" fmla="*/ 790575 h 842963"/>
                <a:gd name="connsiteX20" fmla="*/ 119062 w 673894"/>
                <a:gd name="connsiteY20" fmla="*/ 742950 h 842963"/>
                <a:gd name="connsiteX21" fmla="*/ 97631 w 673894"/>
                <a:gd name="connsiteY21" fmla="*/ 709613 h 842963"/>
                <a:gd name="connsiteX22" fmla="*/ 61913 w 673894"/>
                <a:gd name="connsiteY22" fmla="*/ 621506 h 842963"/>
                <a:gd name="connsiteX23" fmla="*/ 38100 w 673894"/>
                <a:gd name="connsiteY23" fmla="*/ 583406 h 842963"/>
                <a:gd name="connsiteX24" fmla="*/ 28575 w 673894"/>
                <a:gd name="connsiteY24" fmla="*/ 519112 h 842963"/>
                <a:gd name="connsiteX25" fmla="*/ 23813 w 673894"/>
                <a:gd name="connsiteY25" fmla="*/ 426244 h 842963"/>
                <a:gd name="connsiteX26" fmla="*/ 4763 w 673894"/>
                <a:gd name="connsiteY26" fmla="*/ 290513 h 842963"/>
                <a:gd name="connsiteX27" fmla="*/ 0 w 673894"/>
                <a:gd name="connsiteY27" fmla="*/ 171450 h 842963"/>
                <a:gd name="connsiteX28" fmla="*/ 2381 w 673894"/>
                <a:gd name="connsiteY28" fmla="*/ 145256 h 842963"/>
                <a:gd name="connsiteX29" fmla="*/ 71438 w 673894"/>
                <a:gd name="connsiteY29" fmla="*/ 138113 h 842963"/>
                <a:gd name="connsiteX30" fmla="*/ 73819 w 673894"/>
                <a:gd name="connsiteY30" fmla="*/ 138113 h 842963"/>
                <a:gd name="connsiteX31" fmla="*/ 78581 w 673894"/>
                <a:gd name="connsiteY31" fmla="*/ 192881 h 842963"/>
                <a:gd name="connsiteX32" fmla="*/ 114300 w 673894"/>
                <a:gd name="connsiteY32" fmla="*/ 192881 h 842963"/>
                <a:gd name="connsiteX33" fmla="*/ 157163 w 673894"/>
                <a:gd name="connsiteY33" fmla="*/ 176213 h 842963"/>
                <a:gd name="connsiteX34" fmla="*/ 188119 w 673894"/>
                <a:gd name="connsiteY34" fmla="*/ 130969 h 842963"/>
                <a:gd name="connsiteX35" fmla="*/ 240506 w 673894"/>
                <a:gd name="connsiteY35" fmla="*/ 54769 h 842963"/>
                <a:gd name="connsiteX36" fmla="*/ 269081 w 673894"/>
                <a:gd name="connsiteY36" fmla="*/ 9525 h 842963"/>
                <a:gd name="connsiteX37" fmla="*/ 295275 w 673894"/>
                <a:gd name="connsiteY37" fmla="*/ 111919 h 842963"/>
                <a:gd name="connsiteX38" fmla="*/ 304800 w 673894"/>
                <a:gd name="connsiteY38" fmla="*/ 128588 h 842963"/>
                <a:gd name="connsiteX39" fmla="*/ 342900 w 673894"/>
                <a:gd name="connsiteY39" fmla="*/ 119063 h 842963"/>
                <a:gd name="connsiteX40" fmla="*/ 364331 w 673894"/>
                <a:gd name="connsiteY40" fmla="*/ 104775 h 842963"/>
                <a:gd name="connsiteX41" fmla="*/ 371475 w 673894"/>
                <a:gd name="connsiteY41" fmla="*/ 130969 h 842963"/>
                <a:gd name="connsiteX42" fmla="*/ 400050 w 673894"/>
                <a:gd name="connsiteY42" fmla="*/ 69056 h 842963"/>
                <a:gd name="connsiteX43" fmla="*/ 433388 w 673894"/>
                <a:gd name="connsiteY43" fmla="*/ 11906 h 842963"/>
                <a:gd name="connsiteX44" fmla="*/ 447675 w 673894"/>
                <a:gd name="connsiteY44" fmla="*/ 0 h 842963"/>
                <a:gd name="connsiteX45" fmla="*/ 473869 w 673894"/>
                <a:gd name="connsiteY45" fmla="*/ 114300 h 842963"/>
                <a:gd name="connsiteX46" fmla="*/ 504825 w 673894"/>
                <a:gd name="connsiteY46" fmla="*/ 192881 h 842963"/>
                <a:gd name="connsiteX47" fmla="*/ 521494 w 673894"/>
                <a:gd name="connsiteY47" fmla="*/ 211931 h 842963"/>
                <a:gd name="connsiteX48" fmla="*/ 552450 w 673894"/>
                <a:gd name="connsiteY48" fmla="*/ 154781 h 842963"/>
                <a:gd name="connsiteX49" fmla="*/ 607219 w 673894"/>
                <a:gd name="connsiteY49" fmla="*/ 73819 h 84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73894" h="842963">
                  <a:moveTo>
                    <a:pt x="607219" y="73819"/>
                  </a:moveTo>
                  <a:lnTo>
                    <a:pt x="645319" y="111919"/>
                  </a:lnTo>
                  <a:lnTo>
                    <a:pt x="669131" y="173831"/>
                  </a:lnTo>
                  <a:lnTo>
                    <a:pt x="673894" y="235744"/>
                  </a:lnTo>
                  <a:lnTo>
                    <a:pt x="669131" y="259556"/>
                  </a:lnTo>
                  <a:lnTo>
                    <a:pt x="657225" y="300038"/>
                  </a:lnTo>
                  <a:lnTo>
                    <a:pt x="626269" y="342900"/>
                  </a:lnTo>
                  <a:lnTo>
                    <a:pt x="602456" y="392906"/>
                  </a:lnTo>
                  <a:lnTo>
                    <a:pt x="583406" y="445294"/>
                  </a:lnTo>
                  <a:lnTo>
                    <a:pt x="531019" y="440531"/>
                  </a:lnTo>
                  <a:lnTo>
                    <a:pt x="466725" y="461963"/>
                  </a:lnTo>
                  <a:lnTo>
                    <a:pt x="407193" y="504825"/>
                  </a:lnTo>
                  <a:lnTo>
                    <a:pt x="366713" y="552450"/>
                  </a:lnTo>
                  <a:lnTo>
                    <a:pt x="338138" y="609600"/>
                  </a:lnTo>
                  <a:lnTo>
                    <a:pt x="307181" y="678656"/>
                  </a:lnTo>
                  <a:lnTo>
                    <a:pt x="290513" y="757238"/>
                  </a:lnTo>
                  <a:lnTo>
                    <a:pt x="278606" y="812006"/>
                  </a:lnTo>
                  <a:lnTo>
                    <a:pt x="257175" y="842963"/>
                  </a:lnTo>
                  <a:lnTo>
                    <a:pt x="216694" y="835819"/>
                  </a:lnTo>
                  <a:lnTo>
                    <a:pt x="173831" y="790575"/>
                  </a:lnTo>
                  <a:lnTo>
                    <a:pt x="119062" y="742950"/>
                  </a:lnTo>
                  <a:lnTo>
                    <a:pt x="97631" y="709613"/>
                  </a:lnTo>
                  <a:lnTo>
                    <a:pt x="61913" y="621506"/>
                  </a:lnTo>
                  <a:cubicBezTo>
                    <a:pt x="58738" y="608012"/>
                    <a:pt x="41275" y="596900"/>
                    <a:pt x="38100" y="583406"/>
                  </a:cubicBezTo>
                  <a:lnTo>
                    <a:pt x="28575" y="519112"/>
                  </a:lnTo>
                  <a:lnTo>
                    <a:pt x="23813" y="426244"/>
                  </a:lnTo>
                  <a:lnTo>
                    <a:pt x="4763" y="290513"/>
                  </a:lnTo>
                  <a:lnTo>
                    <a:pt x="0" y="171450"/>
                  </a:lnTo>
                  <a:lnTo>
                    <a:pt x="2381" y="145256"/>
                  </a:lnTo>
                  <a:lnTo>
                    <a:pt x="71438" y="138113"/>
                  </a:lnTo>
                  <a:lnTo>
                    <a:pt x="73819" y="138113"/>
                  </a:lnTo>
                  <a:lnTo>
                    <a:pt x="78581" y="192881"/>
                  </a:lnTo>
                  <a:lnTo>
                    <a:pt x="114300" y="192881"/>
                  </a:lnTo>
                  <a:lnTo>
                    <a:pt x="157163" y="176213"/>
                  </a:lnTo>
                  <a:lnTo>
                    <a:pt x="188119" y="130969"/>
                  </a:lnTo>
                  <a:lnTo>
                    <a:pt x="240506" y="54769"/>
                  </a:lnTo>
                  <a:lnTo>
                    <a:pt x="269081" y="9525"/>
                  </a:lnTo>
                  <a:cubicBezTo>
                    <a:pt x="277812" y="43656"/>
                    <a:pt x="289322" y="92075"/>
                    <a:pt x="295275" y="111919"/>
                  </a:cubicBezTo>
                  <a:cubicBezTo>
                    <a:pt x="301228" y="131763"/>
                    <a:pt x="301625" y="123032"/>
                    <a:pt x="304800" y="128588"/>
                  </a:cubicBezTo>
                  <a:lnTo>
                    <a:pt x="342900" y="119063"/>
                  </a:lnTo>
                  <a:lnTo>
                    <a:pt x="364331" y="104775"/>
                  </a:lnTo>
                  <a:lnTo>
                    <a:pt x="371475" y="130969"/>
                  </a:lnTo>
                  <a:lnTo>
                    <a:pt x="400050" y="69056"/>
                  </a:lnTo>
                  <a:lnTo>
                    <a:pt x="433388" y="11906"/>
                  </a:lnTo>
                  <a:lnTo>
                    <a:pt x="447675" y="0"/>
                  </a:lnTo>
                  <a:lnTo>
                    <a:pt x="473869" y="114300"/>
                  </a:lnTo>
                  <a:lnTo>
                    <a:pt x="504825" y="192881"/>
                  </a:lnTo>
                  <a:lnTo>
                    <a:pt x="521494" y="211931"/>
                  </a:lnTo>
                  <a:lnTo>
                    <a:pt x="552450" y="154781"/>
                  </a:lnTo>
                  <a:lnTo>
                    <a:pt x="607219" y="73819"/>
                  </a:lnTo>
                  <a:close/>
                </a:path>
              </a:pathLst>
            </a:custGeom>
            <a:solidFill>
              <a:srgbClr val="FFCC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41"/>
            <p:cNvSpPr/>
            <p:nvPr/>
          </p:nvSpPr>
          <p:spPr>
            <a:xfrm>
              <a:off x="3336130" y="2405063"/>
              <a:ext cx="5269707" cy="1133475"/>
            </a:xfrm>
            <a:custGeom>
              <a:avLst/>
              <a:gdLst>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795587 w 5257800"/>
                <a:gd name="connsiteY12" fmla="*/ 209550 h 1133475"/>
                <a:gd name="connsiteX13" fmla="*/ 2757487 w 5257800"/>
                <a:gd name="connsiteY13" fmla="*/ 214312 h 1133475"/>
                <a:gd name="connsiteX14" fmla="*/ 2695575 w 5257800"/>
                <a:gd name="connsiteY14" fmla="*/ 304800 h 1133475"/>
                <a:gd name="connsiteX15" fmla="*/ 2643187 w 5257800"/>
                <a:gd name="connsiteY15" fmla="*/ 366712 h 1133475"/>
                <a:gd name="connsiteX16" fmla="*/ 2533650 w 5257800"/>
                <a:gd name="connsiteY16" fmla="*/ 433387 h 1133475"/>
                <a:gd name="connsiteX17" fmla="*/ 2419350 w 5257800"/>
                <a:gd name="connsiteY17" fmla="*/ 461962 h 1133475"/>
                <a:gd name="connsiteX18" fmla="*/ 2314575 w 5257800"/>
                <a:gd name="connsiteY18" fmla="*/ 471487 h 1133475"/>
                <a:gd name="connsiteX19" fmla="*/ 2181225 w 5257800"/>
                <a:gd name="connsiteY19" fmla="*/ 471487 h 1133475"/>
                <a:gd name="connsiteX20" fmla="*/ 2052637 w 5257800"/>
                <a:gd name="connsiteY20" fmla="*/ 481012 h 1133475"/>
                <a:gd name="connsiteX21" fmla="*/ 1871662 w 5257800"/>
                <a:gd name="connsiteY21" fmla="*/ 490537 h 1133475"/>
                <a:gd name="connsiteX22" fmla="*/ 1762125 w 5257800"/>
                <a:gd name="connsiteY22" fmla="*/ 528637 h 1133475"/>
                <a:gd name="connsiteX23" fmla="*/ 1666875 w 5257800"/>
                <a:gd name="connsiteY23" fmla="*/ 581025 h 1133475"/>
                <a:gd name="connsiteX24" fmla="*/ 1590675 w 5257800"/>
                <a:gd name="connsiteY24" fmla="*/ 647700 h 1133475"/>
                <a:gd name="connsiteX25" fmla="*/ 1652587 w 5257800"/>
                <a:gd name="connsiteY25" fmla="*/ 552450 h 1133475"/>
                <a:gd name="connsiteX26" fmla="*/ 1652587 w 5257800"/>
                <a:gd name="connsiteY26" fmla="*/ 509587 h 1133475"/>
                <a:gd name="connsiteX27" fmla="*/ 1628775 w 5257800"/>
                <a:gd name="connsiteY27" fmla="*/ 471487 h 1133475"/>
                <a:gd name="connsiteX28" fmla="*/ 1557337 w 5257800"/>
                <a:gd name="connsiteY28" fmla="*/ 490537 h 1133475"/>
                <a:gd name="connsiteX29" fmla="*/ 1485900 w 5257800"/>
                <a:gd name="connsiteY29" fmla="*/ 581025 h 1133475"/>
                <a:gd name="connsiteX30" fmla="*/ 1409700 w 5257800"/>
                <a:gd name="connsiteY30" fmla="*/ 695325 h 1133475"/>
                <a:gd name="connsiteX31" fmla="*/ 1352550 w 5257800"/>
                <a:gd name="connsiteY31" fmla="*/ 776287 h 1133475"/>
                <a:gd name="connsiteX32" fmla="*/ 1314450 w 5257800"/>
                <a:gd name="connsiteY32" fmla="*/ 819150 h 1133475"/>
                <a:gd name="connsiteX33" fmla="*/ 1281112 w 5257800"/>
                <a:gd name="connsiteY33" fmla="*/ 833437 h 1133475"/>
                <a:gd name="connsiteX34" fmla="*/ 1219200 w 5257800"/>
                <a:gd name="connsiteY34" fmla="*/ 847725 h 1133475"/>
                <a:gd name="connsiteX35" fmla="*/ 1266825 w 5257800"/>
                <a:gd name="connsiteY35" fmla="*/ 690562 h 1133475"/>
                <a:gd name="connsiteX36" fmla="*/ 1209675 w 5257800"/>
                <a:gd name="connsiteY36" fmla="*/ 776287 h 1133475"/>
                <a:gd name="connsiteX37" fmla="*/ 1152525 w 5257800"/>
                <a:gd name="connsiteY37" fmla="*/ 823912 h 1133475"/>
                <a:gd name="connsiteX38" fmla="*/ 1062037 w 5257800"/>
                <a:gd name="connsiteY38" fmla="*/ 819150 h 1133475"/>
                <a:gd name="connsiteX39" fmla="*/ 976312 w 5257800"/>
                <a:gd name="connsiteY39" fmla="*/ 785812 h 1133475"/>
                <a:gd name="connsiteX40" fmla="*/ 885825 w 5257800"/>
                <a:gd name="connsiteY40" fmla="*/ 714375 h 1133475"/>
                <a:gd name="connsiteX41" fmla="*/ 833437 w 5257800"/>
                <a:gd name="connsiteY41" fmla="*/ 690562 h 1133475"/>
                <a:gd name="connsiteX42" fmla="*/ 752475 w 5257800"/>
                <a:gd name="connsiteY42" fmla="*/ 709612 h 1133475"/>
                <a:gd name="connsiteX43" fmla="*/ 642937 w 5257800"/>
                <a:gd name="connsiteY43" fmla="*/ 757237 h 1133475"/>
                <a:gd name="connsiteX44" fmla="*/ 581025 w 5257800"/>
                <a:gd name="connsiteY44" fmla="*/ 771525 h 1133475"/>
                <a:gd name="connsiteX45" fmla="*/ 523875 w 5257800"/>
                <a:gd name="connsiteY45" fmla="*/ 742950 h 1133475"/>
                <a:gd name="connsiteX46" fmla="*/ 457200 w 5257800"/>
                <a:gd name="connsiteY46" fmla="*/ 690562 h 1133475"/>
                <a:gd name="connsiteX47" fmla="*/ 385762 w 5257800"/>
                <a:gd name="connsiteY47" fmla="*/ 661987 h 1133475"/>
                <a:gd name="connsiteX48" fmla="*/ 300037 w 5257800"/>
                <a:gd name="connsiteY48" fmla="*/ 661987 h 1133475"/>
                <a:gd name="connsiteX49" fmla="*/ 252412 w 5257800"/>
                <a:gd name="connsiteY49" fmla="*/ 681037 h 1133475"/>
                <a:gd name="connsiteX50" fmla="*/ 252412 w 5257800"/>
                <a:gd name="connsiteY50" fmla="*/ 628650 h 1133475"/>
                <a:gd name="connsiteX51" fmla="*/ 171450 w 5257800"/>
                <a:gd name="connsiteY51" fmla="*/ 676275 h 1133475"/>
                <a:gd name="connsiteX52" fmla="*/ 66675 w 5257800"/>
                <a:gd name="connsiteY52" fmla="*/ 776287 h 1133475"/>
                <a:gd name="connsiteX53" fmla="*/ 23812 w 5257800"/>
                <a:gd name="connsiteY53" fmla="*/ 847725 h 1133475"/>
                <a:gd name="connsiteX54" fmla="*/ 9525 w 5257800"/>
                <a:gd name="connsiteY54" fmla="*/ 871537 h 1133475"/>
                <a:gd name="connsiteX55" fmla="*/ 0 w 5257800"/>
                <a:gd name="connsiteY55" fmla="*/ 947737 h 1133475"/>
                <a:gd name="connsiteX56" fmla="*/ 171450 w 5257800"/>
                <a:gd name="connsiteY56" fmla="*/ 990600 h 1133475"/>
                <a:gd name="connsiteX57" fmla="*/ 395287 w 5257800"/>
                <a:gd name="connsiteY57" fmla="*/ 1042987 h 1133475"/>
                <a:gd name="connsiteX58" fmla="*/ 590550 w 5257800"/>
                <a:gd name="connsiteY58" fmla="*/ 1090612 h 1133475"/>
                <a:gd name="connsiteX59" fmla="*/ 766762 w 5257800"/>
                <a:gd name="connsiteY59" fmla="*/ 1128712 h 1133475"/>
                <a:gd name="connsiteX60" fmla="*/ 933450 w 5257800"/>
                <a:gd name="connsiteY60" fmla="*/ 1133475 h 1133475"/>
                <a:gd name="connsiteX61" fmla="*/ 1033462 w 5257800"/>
                <a:gd name="connsiteY61" fmla="*/ 1119187 h 1133475"/>
                <a:gd name="connsiteX62" fmla="*/ 1152525 w 5257800"/>
                <a:gd name="connsiteY62" fmla="*/ 1081087 h 1133475"/>
                <a:gd name="connsiteX63" fmla="*/ 1338262 w 5257800"/>
                <a:gd name="connsiteY63" fmla="*/ 985837 h 1133475"/>
                <a:gd name="connsiteX64" fmla="*/ 1514475 w 5257800"/>
                <a:gd name="connsiteY64" fmla="*/ 909637 h 1133475"/>
                <a:gd name="connsiteX65" fmla="*/ 1676400 w 5257800"/>
                <a:gd name="connsiteY65" fmla="*/ 833437 h 1133475"/>
                <a:gd name="connsiteX66" fmla="*/ 1833562 w 5257800"/>
                <a:gd name="connsiteY66" fmla="*/ 771525 h 1133475"/>
                <a:gd name="connsiteX67" fmla="*/ 2028825 w 5257800"/>
                <a:gd name="connsiteY67" fmla="*/ 719137 h 1133475"/>
                <a:gd name="connsiteX68" fmla="*/ 2219325 w 5257800"/>
                <a:gd name="connsiteY68" fmla="*/ 681037 h 1133475"/>
                <a:gd name="connsiteX69" fmla="*/ 2509837 w 5257800"/>
                <a:gd name="connsiteY69" fmla="*/ 638175 h 1133475"/>
                <a:gd name="connsiteX70" fmla="*/ 2786062 w 5257800"/>
                <a:gd name="connsiteY70" fmla="*/ 604837 h 1133475"/>
                <a:gd name="connsiteX71" fmla="*/ 3181350 w 5257800"/>
                <a:gd name="connsiteY71" fmla="*/ 581025 h 1133475"/>
                <a:gd name="connsiteX72" fmla="*/ 3490912 w 5257800"/>
                <a:gd name="connsiteY72" fmla="*/ 552450 h 1133475"/>
                <a:gd name="connsiteX73" fmla="*/ 3752850 w 5257800"/>
                <a:gd name="connsiteY73" fmla="*/ 528637 h 1133475"/>
                <a:gd name="connsiteX74" fmla="*/ 4014787 w 5257800"/>
                <a:gd name="connsiteY74" fmla="*/ 504825 h 1133475"/>
                <a:gd name="connsiteX75" fmla="*/ 4214812 w 5257800"/>
                <a:gd name="connsiteY75" fmla="*/ 457200 h 1133475"/>
                <a:gd name="connsiteX76" fmla="*/ 4395787 w 5257800"/>
                <a:gd name="connsiteY76" fmla="*/ 404812 h 1133475"/>
                <a:gd name="connsiteX77" fmla="*/ 4467225 w 5257800"/>
                <a:gd name="connsiteY77" fmla="*/ 361950 h 1133475"/>
                <a:gd name="connsiteX78" fmla="*/ 4529137 w 5257800"/>
                <a:gd name="connsiteY78" fmla="*/ 361950 h 1133475"/>
                <a:gd name="connsiteX79" fmla="*/ 4543425 w 5257800"/>
                <a:gd name="connsiteY79" fmla="*/ 347662 h 1133475"/>
                <a:gd name="connsiteX80" fmla="*/ 4810125 w 5257800"/>
                <a:gd name="connsiteY80" fmla="*/ 342900 h 1133475"/>
                <a:gd name="connsiteX81" fmla="*/ 5072062 w 5257800"/>
                <a:gd name="connsiteY81" fmla="*/ 309562 h 1133475"/>
                <a:gd name="connsiteX82" fmla="*/ 5253037 w 5257800"/>
                <a:gd name="connsiteY82" fmla="*/ 280987 h 1133475"/>
                <a:gd name="connsiteX83" fmla="*/ 5257800 w 5257800"/>
                <a:gd name="connsiteY83"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57487 w 5257800"/>
                <a:gd name="connsiteY13" fmla="*/ 214312 h 1133475"/>
                <a:gd name="connsiteX14" fmla="*/ 2695575 w 5257800"/>
                <a:gd name="connsiteY14" fmla="*/ 304800 h 1133475"/>
                <a:gd name="connsiteX15" fmla="*/ 2643187 w 5257800"/>
                <a:gd name="connsiteY15" fmla="*/ 366712 h 1133475"/>
                <a:gd name="connsiteX16" fmla="*/ 2533650 w 5257800"/>
                <a:gd name="connsiteY16" fmla="*/ 433387 h 1133475"/>
                <a:gd name="connsiteX17" fmla="*/ 2419350 w 5257800"/>
                <a:gd name="connsiteY17" fmla="*/ 461962 h 1133475"/>
                <a:gd name="connsiteX18" fmla="*/ 2314575 w 5257800"/>
                <a:gd name="connsiteY18" fmla="*/ 471487 h 1133475"/>
                <a:gd name="connsiteX19" fmla="*/ 2181225 w 5257800"/>
                <a:gd name="connsiteY19" fmla="*/ 471487 h 1133475"/>
                <a:gd name="connsiteX20" fmla="*/ 2052637 w 5257800"/>
                <a:gd name="connsiteY20" fmla="*/ 481012 h 1133475"/>
                <a:gd name="connsiteX21" fmla="*/ 1871662 w 5257800"/>
                <a:gd name="connsiteY21" fmla="*/ 490537 h 1133475"/>
                <a:gd name="connsiteX22" fmla="*/ 1762125 w 5257800"/>
                <a:gd name="connsiteY22" fmla="*/ 528637 h 1133475"/>
                <a:gd name="connsiteX23" fmla="*/ 1666875 w 5257800"/>
                <a:gd name="connsiteY23" fmla="*/ 581025 h 1133475"/>
                <a:gd name="connsiteX24" fmla="*/ 1590675 w 5257800"/>
                <a:gd name="connsiteY24" fmla="*/ 647700 h 1133475"/>
                <a:gd name="connsiteX25" fmla="*/ 1652587 w 5257800"/>
                <a:gd name="connsiteY25" fmla="*/ 552450 h 1133475"/>
                <a:gd name="connsiteX26" fmla="*/ 1652587 w 5257800"/>
                <a:gd name="connsiteY26" fmla="*/ 509587 h 1133475"/>
                <a:gd name="connsiteX27" fmla="*/ 1628775 w 5257800"/>
                <a:gd name="connsiteY27" fmla="*/ 471487 h 1133475"/>
                <a:gd name="connsiteX28" fmla="*/ 1557337 w 5257800"/>
                <a:gd name="connsiteY28" fmla="*/ 490537 h 1133475"/>
                <a:gd name="connsiteX29" fmla="*/ 1485900 w 5257800"/>
                <a:gd name="connsiteY29" fmla="*/ 581025 h 1133475"/>
                <a:gd name="connsiteX30" fmla="*/ 1409700 w 5257800"/>
                <a:gd name="connsiteY30" fmla="*/ 695325 h 1133475"/>
                <a:gd name="connsiteX31" fmla="*/ 1352550 w 5257800"/>
                <a:gd name="connsiteY31" fmla="*/ 776287 h 1133475"/>
                <a:gd name="connsiteX32" fmla="*/ 1314450 w 5257800"/>
                <a:gd name="connsiteY32" fmla="*/ 819150 h 1133475"/>
                <a:gd name="connsiteX33" fmla="*/ 1281112 w 5257800"/>
                <a:gd name="connsiteY33" fmla="*/ 833437 h 1133475"/>
                <a:gd name="connsiteX34" fmla="*/ 1219200 w 5257800"/>
                <a:gd name="connsiteY34" fmla="*/ 847725 h 1133475"/>
                <a:gd name="connsiteX35" fmla="*/ 1266825 w 5257800"/>
                <a:gd name="connsiteY35" fmla="*/ 690562 h 1133475"/>
                <a:gd name="connsiteX36" fmla="*/ 1209675 w 5257800"/>
                <a:gd name="connsiteY36" fmla="*/ 776287 h 1133475"/>
                <a:gd name="connsiteX37" fmla="*/ 1152525 w 5257800"/>
                <a:gd name="connsiteY37" fmla="*/ 823912 h 1133475"/>
                <a:gd name="connsiteX38" fmla="*/ 1062037 w 5257800"/>
                <a:gd name="connsiteY38" fmla="*/ 819150 h 1133475"/>
                <a:gd name="connsiteX39" fmla="*/ 976312 w 5257800"/>
                <a:gd name="connsiteY39" fmla="*/ 785812 h 1133475"/>
                <a:gd name="connsiteX40" fmla="*/ 885825 w 5257800"/>
                <a:gd name="connsiteY40" fmla="*/ 714375 h 1133475"/>
                <a:gd name="connsiteX41" fmla="*/ 833437 w 5257800"/>
                <a:gd name="connsiteY41" fmla="*/ 690562 h 1133475"/>
                <a:gd name="connsiteX42" fmla="*/ 752475 w 5257800"/>
                <a:gd name="connsiteY42" fmla="*/ 709612 h 1133475"/>
                <a:gd name="connsiteX43" fmla="*/ 642937 w 5257800"/>
                <a:gd name="connsiteY43" fmla="*/ 757237 h 1133475"/>
                <a:gd name="connsiteX44" fmla="*/ 581025 w 5257800"/>
                <a:gd name="connsiteY44" fmla="*/ 771525 h 1133475"/>
                <a:gd name="connsiteX45" fmla="*/ 523875 w 5257800"/>
                <a:gd name="connsiteY45" fmla="*/ 742950 h 1133475"/>
                <a:gd name="connsiteX46" fmla="*/ 457200 w 5257800"/>
                <a:gd name="connsiteY46" fmla="*/ 690562 h 1133475"/>
                <a:gd name="connsiteX47" fmla="*/ 385762 w 5257800"/>
                <a:gd name="connsiteY47" fmla="*/ 661987 h 1133475"/>
                <a:gd name="connsiteX48" fmla="*/ 300037 w 5257800"/>
                <a:gd name="connsiteY48" fmla="*/ 661987 h 1133475"/>
                <a:gd name="connsiteX49" fmla="*/ 252412 w 5257800"/>
                <a:gd name="connsiteY49" fmla="*/ 681037 h 1133475"/>
                <a:gd name="connsiteX50" fmla="*/ 252412 w 5257800"/>
                <a:gd name="connsiteY50" fmla="*/ 628650 h 1133475"/>
                <a:gd name="connsiteX51" fmla="*/ 171450 w 5257800"/>
                <a:gd name="connsiteY51" fmla="*/ 676275 h 1133475"/>
                <a:gd name="connsiteX52" fmla="*/ 66675 w 5257800"/>
                <a:gd name="connsiteY52" fmla="*/ 776287 h 1133475"/>
                <a:gd name="connsiteX53" fmla="*/ 23812 w 5257800"/>
                <a:gd name="connsiteY53" fmla="*/ 847725 h 1133475"/>
                <a:gd name="connsiteX54" fmla="*/ 9525 w 5257800"/>
                <a:gd name="connsiteY54" fmla="*/ 871537 h 1133475"/>
                <a:gd name="connsiteX55" fmla="*/ 0 w 5257800"/>
                <a:gd name="connsiteY55" fmla="*/ 947737 h 1133475"/>
                <a:gd name="connsiteX56" fmla="*/ 171450 w 5257800"/>
                <a:gd name="connsiteY56" fmla="*/ 990600 h 1133475"/>
                <a:gd name="connsiteX57" fmla="*/ 395287 w 5257800"/>
                <a:gd name="connsiteY57" fmla="*/ 1042987 h 1133475"/>
                <a:gd name="connsiteX58" fmla="*/ 590550 w 5257800"/>
                <a:gd name="connsiteY58" fmla="*/ 1090612 h 1133475"/>
                <a:gd name="connsiteX59" fmla="*/ 766762 w 5257800"/>
                <a:gd name="connsiteY59" fmla="*/ 1128712 h 1133475"/>
                <a:gd name="connsiteX60" fmla="*/ 933450 w 5257800"/>
                <a:gd name="connsiteY60" fmla="*/ 1133475 h 1133475"/>
                <a:gd name="connsiteX61" fmla="*/ 1033462 w 5257800"/>
                <a:gd name="connsiteY61" fmla="*/ 1119187 h 1133475"/>
                <a:gd name="connsiteX62" fmla="*/ 1152525 w 5257800"/>
                <a:gd name="connsiteY62" fmla="*/ 1081087 h 1133475"/>
                <a:gd name="connsiteX63" fmla="*/ 1338262 w 5257800"/>
                <a:gd name="connsiteY63" fmla="*/ 985837 h 1133475"/>
                <a:gd name="connsiteX64" fmla="*/ 1514475 w 5257800"/>
                <a:gd name="connsiteY64" fmla="*/ 909637 h 1133475"/>
                <a:gd name="connsiteX65" fmla="*/ 1676400 w 5257800"/>
                <a:gd name="connsiteY65" fmla="*/ 833437 h 1133475"/>
                <a:gd name="connsiteX66" fmla="*/ 1833562 w 5257800"/>
                <a:gd name="connsiteY66" fmla="*/ 771525 h 1133475"/>
                <a:gd name="connsiteX67" fmla="*/ 2028825 w 5257800"/>
                <a:gd name="connsiteY67" fmla="*/ 719137 h 1133475"/>
                <a:gd name="connsiteX68" fmla="*/ 2219325 w 5257800"/>
                <a:gd name="connsiteY68" fmla="*/ 681037 h 1133475"/>
                <a:gd name="connsiteX69" fmla="*/ 2509837 w 5257800"/>
                <a:gd name="connsiteY69" fmla="*/ 638175 h 1133475"/>
                <a:gd name="connsiteX70" fmla="*/ 2786062 w 5257800"/>
                <a:gd name="connsiteY70" fmla="*/ 604837 h 1133475"/>
                <a:gd name="connsiteX71" fmla="*/ 3181350 w 5257800"/>
                <a:gd name="connsiteY71" fmla="*/ 581025 h 1133475"/>
                <a:gd name="connsiteX72" fmla="*/ 3490912 w 5257800"/>
                <a:gd name="connsiteY72" fmla="*/ 552450 h 1133475"/>
                <a:gd name="connsiteX73" fmla="*/ 3752850 w 5257800"/>
                <a:gd name="connsiteY73" fmla="*/ 528637 h 1133475"/>
                <a:gd name="connsiteX74" fmla="*/ 4014787 w 5257800"/>
                <a:gd name="connsiteY74" fmla="*/ 504825 h 1133475"/>
                <a:gd name="connsiteX75" fmla="*/ 4214812 w 5257800"/>
                <a:gd name="connsiteY75" fmla="*/ 457200 h 1133475"/>
                <a:gd name="connsiteX76" fmla="*/ 4395787 w 5257800"/>
                <a:gd name="connsiteY76" fmla="*/ 404812 h 1133475"/>
                <a:gd name="connsiteX77" fmla="*/ 4467225 w 5257800"/>
                <a:gd name="connsiteY77" fmla="*/ 361950 h 1133475"/>
                <a:gd name="connsiteX78" fmla="*/ 4529137 w 5257800"/>
                <a:gd name="connsiteY78" fmla="*/ 361950 h 1133475"/>
                <a:gd name="connsiteX79" fmla="*/ 4543425 w 5257800"/>
                <a:gd name="connsiteY79" fmla="*/ 347662 h 1133475"/>
                <a:gd name="connsiteX80" fmla="*/ 4810125 w 5257800"/>
                <a:gd name="connsiteY80" fmla="*/ 342900 h 1133475"/>
                <a:gd name="connsiteX81" fmla="*/ 5072062 w 5257800"/>
                <a:gd name="connsiteY81" fmla="*/ 309562 h 1133475"/>
                <a:gd name="connsiteX82" fmla="*/ 5253037 w 5257800"/>
                <a:gd name="connsiteY82" fmla="*/ 280987 h 1133475"/>
                <a:gd name="connsiteX83" fmla="*/ 5257800 w 5257800"/>
                <a:gd name="connsiteY83"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62250 w 5257800"/>
                <a:gd name="connsiteY13" fmla="*/ 242887 h 1133475"/>
                <a:gd name="connsiteX14" fmla="*/ 2695575 w 5257800"/>
                <a:gd name="connsiteY14" fmla="*/ 304800 h 1133475"/>
                <a:gd name="connsiteX15" fmla="*/ 2643187 w 5257800"/>
                <a:gd name="connsiteY15" fmla="*/ 366712 h 1133475"/>
                <a:gd name="connsiteX16" fmla="*/ 2533650 w 5257800"/>
                <a:gd name="connsiteY16" fmla="*/ 433387 h 1133475"/>
                <a:gd name="connsiteX17" fmla="*/ 2419350 w 5257800"/>
                <a:gd name="connsiteY17" fmla="*/ 461962 h 1133475"/>
                <a:gd name="connsiteX18" fmla="*/ 2314575 w 5257800"/>
                <a:gd name="connsiteY18" fmla="*/ 471487 h 1133475"/>
                <a:gd name="connsiteX19" fmla="*/ 2181225 w 5257800"/>
                <a:gd name="connsiteY19" fmla="*/ 471487 h 1133475"/>
                <a:gd name="connsiteX20" fmla="*/ 2052637 w 5257800"/>
                <a:gd name="connsiteY20" fmla="*/ 481012 h 1133475"/>
                <a:gd name="connsiteX21" fmla="*/ 1871662 w 5257800"/>
                <a:gd name="connsiteY21" fmla="*/ 490537 h 1133475"/>
                <a:gd name="connsiteX22" fmla="*/ 1762125 w 5257800"/>
                <a:gd name="connsiteY22" fmla="*/ 528637 h 1133475"/>
                <a:gd name="connsiteX23" fmla="*/ 1666875 w 5257800"/>
                <a:gd name="connsiteY23" fmla="*/ 581025 h 1133475"/>
                <a:gd name="connsiteX24" fmla="*/ 1590675 w 5257800"/>
                <a:gd name="connsiteY24" fmla="*/ 647700 h 1133475"/>
                <a:gd name="connsiteX25" fmla="*/ 1652587 w 5257800"/>
                <a:gd name="connsiteY25" fmla="*/ 552450 h 1133475"/>
                <a:gd name="connsiteX26" fmla="*/ 1652587 w 5257800"/>
                <a:gd name="connsiteY26" fmla="*/ 509587 h 1133475"/>
                <a:gd name="connsiteX27" fmla="*/ 1628775 w 5257800"/>
                <a:gd name="connsiteY27" fmla="*/ 471487 h 1133475"/>
                <a:gd name="connsiteX28" fmla="*/ 1557337 w 5257800"/>
                <a:gd name="connsiteY28" fmla="*/ 490537 h 1133475"/>
                <a:gd name="connsiteX29" fmla="*/ 1485900 w 5257800"/>
                <a:gd name="connsiteY29" fmla="*/ 581025 h 1133475"/>
                <a:gd name="connsiteX30" fmla="*/ 1409700 w 5257800"/>
                <a:gd name="connsiteY30" fmla="*/ 695325 h 1133475"/>
                <a:gd name="connsiteX31" fmla="*/ 1352550 w 5257800"/>
                <a:gd name="connsiteY31" fmla="*/ 776287 h 1133475"/>
                <a:gd name="connsiteX32" fmla="*/ 1314450 w 5257800"/>
                <a:gd name="connsiteY32" fmla="*/ 819150 h 1133475"/>
                <a:gd name="connsiteX33" fmla="*/ 1281112 w 5257800"/>
                <a:gd name="connsiteY33" fmla="*/ 833437 h 1133475"/>
                <a:gd name="connsiteX34" fmla="*/ 1219200 w 5257800"/>
                <a:gd name="connsiteY34" fmla="*/ 847725 h 1133475"/>
                <a:gd name="connsiteX35" fmla="*/ 1266825 w 5257800"/>
                <a:gd name="connsiteY35" fmla="*/ 690562 h 1133475"/>
                <a:gd name="connsiteX36" fmla="*/ 1209675 w 5257800"/>
                <a:gd name="connsiteY36" fmla="*/ 776287 h 1133475"/>
                <a:gd name="connsiteX37" fmla="*/ 1152525 w 5257800"/>
                <a:gd name="connsiteY37" fmla="*/ 823912 h 1133475"/>
                <a:gd name="connsiteX38" fmla="*/ 1062037 w 5257800"/>
                <a:gd name="connsiteY38" fmla="*/ 819150 h 1133475"/>
                <a:gd name="connsiteX39" fmla="*/ 976312 w 5257800"/>
                <a:gd name="connsiteY39" fmla="*/ 785812 h 1133475"/>
                <a:gd name="connsiteX40" fmla="*/ 885825 w 5257800"/>
                <a:gd name="connsiteY40" fmla="*/ 714375 h 1133475"/>
                <a:gd name="connsiteX41" fmla="*/ 833437 w 5257800"/>
                <a:gd name="connsiteY41" fmla="*/ 690562 h 1133475"/>
                <a:gd name="connsiteX42" fmla="*/ 752475 w 5257800"/>
                <a:gd name="connsiteY42" fmla="*/ 709612 h 1133475"/>
                <a:gd name="connsiteX43" fmla="*/ 642937 w 5257800"/>
                <a:gd name="connsiteY43" fmla="*/ 757237 h 1133475"/>
                <a:gd name="connsiteX44" fmla="*/ 581025 w 5257800"/>
                <a:gd name="connsiteY44" fmla="*/ 771525 h 1133475"/>
                <a:gd name="connsiteX45" fmla="*/ 523875 w 5257800"/>
                <a:gd name="connsiteY45" fmla="*/ 742950 h 1133475"/>
                <a:gd name="connsiteX46" fmla="*/ 457200 w 5257800"/>
                <a:gd name="connsiteY46" fmla="*/ 690562 h 1133475"/>
                <a:gd name="connsiteX47" fmla="*/ 385762 w 5257800"/>
                <a:gd name="connsiteY47" fmla="*/ 661987 h 1133475"/>
                <a:gd name="connsiteX48" fmla="*/ 300037 w 5257800"/>
                <a:gd name="connsiteY48" fmla="*/ 661987 h 1133475"/>
                <a:gd name="connsiteX49" fmla="*/ 252412 w 5257800"/>
                <a:gd name="connsiteY49" fmla="*/ 681037 h 1133475"/>
                <a:gd name="connsiteX50" fmla="*/ 252412 w 5257800"/>
                <a:gd name="connsiteY50" fmla="*/ 628650 h 1133475"/>
                <a:gd name="connsiteX51" fmla="*/ 171450 w 5257800"/>
                <a:gd name="connsiteY51" fmla="*/ 676275 h 1133475"/>
                <a:gd name="connsiteX52" fmla="*/ 66675 w 5257800"/>
                <a:gd name="connsiteY52" fmla="*/ 776287 h 1133475"/>
                <a:gd name="connsiteX53" fmla="*/ 23812 w 5257800"/>
                <a:gd name="connsiteY53" fmla="*/ 847725 h 1133475"/>
                <a:gd name="connsiteX54" fmla="*/ 9525 w 5257800"/>
                <a:gd name="connsiteY54" fmla="*/ 871537 h 1133475"/>
                <a:gd name="connsiteX55" fmla="*/ 0 w 5257800"/>
                <a:gd name="connsiteY55" fmla="*/ 947737 h 1133475"/>
                <a:gd name="connsiteX56" fmla="*/ 171450 w 5257800"/>
                <a:gd name="connsiteY56" fmla="*/ 990600 h 1133475"/>
                <a:gd name="connsiteX57" fmla="*/ 395287 w 5257800"/>
                <a:gd name="connsiteY57" fmla="*/ 1042987 h 1133475"/>
                <a:gd name="connsiteX58" fmla="*/ 590550 w 5257800"/>
                <a:gd name="connsiteY58" fmla="*/ 1090612 h 1133475"/>
                <a:gd name="connsiteX59" fmla="*/ 766762 w 5257800"/>
                <a:gd name="connsiteY59" fmla="*/ 1128712 h 1133475"/>
                <a:gd name="connsiteX60" fmla="*/ 933450 w 5257800"/>
                <a:gd name="connsiteY60" fmla="*/ 1133475 h 1133475"/>
                <a:gd name="connsiteX61" fmla="*/ 1033462 w 5257800"/>
                <a:gd name="connsiteY61" fmla="*/ 1119187 h 1133475"/>
                <a:gd name="connsiteX62" fmla="*/ 1152525 w 5257800"/>
                <a:gd name="connsiteY62" fmla="*/ 1081087 h 1133475"/>
                <a:gd name="connsiteX63" fmla="*/ 1338262 w 5257800"/>
                <a:gd name="connsiteY63" fmla="*/ 985837 h 1133475"/>
                <a:gd name="connsiteX64" fmla="*/ 1514475 w 5257800"/>
                <a:gd name="connsiteY64" fmla="*/ 909637 h 1133475"/>
                <a:gd name="connsiteX65" fmla="*/ 1676400 w 5257800"/>
                <a:gd name="connsiteY65" fmla="*/ 833437 h 1133475"/>
                <a:gd name="connsiteX66" fmla="*/ 1833562 w 5257800"/>
                <a:gd name="connsiteY66" fmla="*/ 771525 h 1133475"/>
                <a:gd name="connsiteX67" fmla="*/ 2028825 w 5257800"/>
                <a:gd name="connsiteY67" fmla="*/ 719137 h 1133475"/>
                <a:gd name="connsiteX68" fmla="*/ 2219325 w 5257800"/>
                <a:gd name="connsiteY68" fmla="*/ 681037 h 1133475"/>
                <a:gd name="connsiteX69" fmla="*/ 2509837 w 5257800"/>
                <a:gd name="connsiteY69" fmla="*/ 638175 h 1133475"/>
                <a:gd name="connsiteX70" fmla="*/ 2786062 w 5257800"/>
                <a:gd name="connsiteY70" fmla="*/ 604837 h 1133475"/>
                <a:gd name="connsiteX71" fmla="*/ 3181350 w 5257800"/>
                <a:gd name="connsiteY71" fmla="*/ 581025 h 1133475"/>
                <a:gd name="connsiteX72" fmla="*/ 3490912 w 5257800"/>
                <a:gd name="connsiteY72" fmla="*/ 552450 h 1133475"/>
                <a:gd name="connsiteX73" fmla="*/ 3752850 w 5257800"/>
                <a:gd name="connsiteY73" fmla="*/ 528637 h 1133475"/>
                <a:gd name="connsiteX74" fmla="*/ 4014787 w 5257800"/>
                <a:gd name="connsiteY74" fmla="*/ 504825 h 1133475"/>
                <a:gd name="connsiteX75" fmla="*/ 4214812 w 5257800"/>
                <a:gd name="connsiteY75" fmla="*/ 457200 h 1133475"/>
                <a:gd name="connsiteX76" fmla="*/ 4395787 w 5257800"/>
                <a:gd name="connsiteY76" fmla="*/ 404812 h 1133475"/>
                <a:gd name="connsiteX77" fmla="*/ 4467225 w 5257800"/>
                <a:gd name="connsiteY77" fmla="*/ 361950 h 1133475"/>
                <a:gd name="connsiteX78" fmla="*/ 4529137 w 5257800"/>
                <a:gd name="connsiteY78" fmla="*/ 361950 h 1133475"/>
                <a:gd name="connsiteX79" fmla="*/ 4543425 w 5257800"/>
                <a:gd name="connsiteY79" fmla="*/ 347662 h 1133475"/>
                <a:gd name="connsiteX80" fmla="*/ 4810125 w 5257800"/>
                <a:gd name="connsiteY80" fmla="*/ 342900 h 1133475"/>
                <a:gd name="connsiteX81" fmla="*/ 5072062 w 5257800"/>
                <a:gd name="connsiteY81" fmla="*/ 309562 h 1133475"/>
                <a:gd name="connsiteX82" fmla="*/ 5253037 w 5257800"/>
                <a:gd name="connsiteY82" fmla="*/ 280987 h 1133475"/>
                <a:gd name="connsiteX83" fmla="*/ 5257800 w 5257800"/>
                <a:gd name="connsiteY83"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62250 w 5257800"/>
                <a:gd name="connsiteY13" fmla="*/ 242887 h 1133475"/>
                <a:gd name="connsiteX14" fmla="*/ 2695575 w 5257800"/>
                <a:gd name="connsiteY14" fmla="*/ 304800 h 1133475"/>
                <a:gd name="connsiteX15" fmla="*/ 2643187 w 5257800"/>
                <a:gd name="connsiteY15" fmla="*/ 366712 h 1133475"/>
                <a:gd name="connsiteX16" fmla="*/ 2533650 w 5257800"/>
                <a:gd name="connsiteY16" fmla="*/ 433387 h 1133475"/>
                <a:gd name="connsiteX17" fmla="*/ 2419350 w 5257800"/>
                <a:gd name="connsiteY17" fmla="*/ 461962 h 1133475"/>
                <a:gd name="connsiteX18" fmla="*/ 2314575 w 5257800"/>
                <a:gd name="connsiteY18" fmla="*/ 471487 h 1133475"/>
                <a:gd name="connsiteX19" fmla="*/ 2181225 w 5257800"/>
                <a:gd name="connsiteY19" fmla="*/ 471487 h 1133475"/>
                <a:gd name="connsiteX20" fmla="*/ 2100262 w 5257800"/>
                <a:gd name="connsiteY20" fmla="*/ 495300 h 1133475"/>
                <a:gd name="connsiteX21" fmla="*/ 2052637 w 5257800"/>
                <a:gd name="connsiteY21" fmla="*/ 481012 h 1133475"/>
                <a:gd name="connsiteX22" fmla="*/ 1871662 w 5257800"/>
                <a:gd name="connsiteY22" fmla="*/ 490537 h 1133475"/>
                <a:gd name="connsiteX23" fmla="*/ 1762125 w 5257800"/>
                <a:gd name="connsiteY23" fmla="*/ 528637 h 1133475"/>
                <a:gd name="connsiteX24" fmla="*/ 1666875 w 5257800"/>
                <a:gd name="connsiteY24" fmla="*/ 581025 h 1133475"/>
                <a:gd name="connsiteX25" fmla="*/ 1590675 w 5257800"/>
                <a:gd name="connsiteY25" fmla="*/ 647700 h 1133475"/>
                <a:gd name="connsiteX26" fmla="*/ 1652587 w 5257800"/>
                <a:gd name="connsiteY26" fmla="*/ 552450 h 1133475"/>
                <a:gd name="connsiteX27" fmla="*/ 1652587 w 5257800"/>
                <a:gd name="connsiteY27" fmla="*/ 509587 h 1133475"/>
                <a:gd name="connsiteX28" fmla="*/ 1628775 w 5257800"/>
                <a:gd name="connsiteY28" fmla="*/ 471487 h 1133475"/>
                <a:gd name="connsiteX29" fmla="*/ 1557337 w 5257800"/>
                <a:gd name="connsiteY29" fmla="*/ 490537 h 1133475"/>
                <a:gd name="connsiteX30" fmla="*/ 1485900 w 5257800"/>
                <a:gd name="connsiteY30" fmla="*/ 581025 h 1133475"/>
                <a:gd name="connsiteX31" fmla="*/ 1409700 w 5257800"/>
                <a:gd name="connsiteY31" fmla="*/ 695325 h 1133475"/>
                <a:gd name="connsiteX32" fmla="*/ 1352550 w 5257800"/>
                <a:gd name="connsiteY32" fmla="*/ 776287 h 1133475"/>
                <a:gd name="connsiteX33" fmla="*/ 1314450 w 5257800"/>
                <a:gd name="connsiteY33" fmla="*/ 819150 h 1133475"/>
                <a:gd name="connsiteX34" fmla="*/ 1281112 w 5257800"/>
                <a:gd name="connsiteY34" fmla="*/ 833437 h 1133475"/>
                <a:gd name="connsiteX35" fmla="*/ 1219200 w 5257800"/>
                <a:gd name="connsiteY35" fmla="*/ 847725 h 1133475"/>
                <a:gd name="connsiteX36" fmla="*/ 1266825 w 5257800"/>
                <a:gd name="connsiteY36" fmla="*/ 690562 h 1133475"/>
                <a:gd name="connsiteX37" fmla="*/ 1209675 w 5257800"/>
                <a:gd name="connsiteY37" fmla="*/ 776287 h 1133475"/>
                <a:gd name="connsiteX38" fmla="*/ 1152525 w 5257800"/>
                <a:gd name="connsiteY38" fmla="*/ 823912 h 1133475"/>
                <a:gd name="connsiteX39" fmla="*/ 1062037 w 5257800"/>
                <a:gd name="connsiteY39" fmla="*/ 819150 h 1133475"/>
                <a:gd name="connsiteX40" fmla="*/ 976312 w 5257800"/>
                <a:gd name="connsiteY40" fmla="*/ 785812 h 1133475"/>
                <a:gd name="connsiteX41" fmla="*/ 885825 w 5257800"/>
                <a:gd name="connsiteY41" fmla="*/ 714375 h 1133475"/>
                <a:gd name="connsiteX42" fmla="*/ 833437 w 5257800"/>
                <a:gd name="connsiteY42" fmla="*/ 690562 h 1133475"/>
                <a:gd name="connsiteX43" fmla="*/ 752475 w 5257800"/>
                <a:gd name="connsiteY43" fmla="*/ 709612 h 1133475"/>
                <a:gd name="connsiteX44" fmla="*/ 642937 w 5257800"/>
                <a:gd name="connsiteY44" fmla="*/ 757237 h 1133475"/>
                <a:gd name="connsiteX45" fmla="*/ 581025 w 5257800"/>
                <a:gd name="connsiteY45" fmla="*/ 771525 h 1133475"/>
                <a:gd name="connsiteX46" fmla="*/ 523875 w 5257800"/>
                <a:gd name="connsiteY46" fmla="*/ 742950 h 1133475"/>
                <a:gd name="connsiteX47" fmla="*/ 457200 w 5257800"/>
                <a:gd name="connsiteY47" fmla="*/ 690562 h 1133475"/>
                <a:gd name="connsiteX48" fmla="*/ 385762 w 5257800"/>
                <a:gd name="connsiteY48" fmla="*/ 661987 h 1133475"/>
                <a:gd name="connsiteX49" fmla="*/ 300037 w 5257800"/>
                <a:gd name="connsiteY49" fmla="*/ 661987 h 1133475"/>
                <a:gd name="connsiteX50" fmla="*/ 252412 w 5257800"/>
                <a:gd name="connsiteY50" fmla="*/ 681037 h 1133475"/>
                <a:gd name="connsiteX51" fmla="*/ 252412 w 5257800"/>
                <a:gd name="connsiteY51" fmla="*/ 628650 h 1133475"/>
                <a:gd name="connsiteX52" fmla="*/ 171450 w 5257800"/>
                <a:gd name="connsiteY52" fmla="*/ 676275 h 1133475"/>
                <a:gd name="connsiteX53" fmla="*/ 66675 w 5257800"/>
                <a:gd name="connsiteY53" fmla="*/ 776287 h 1133475"/>
                <a:gd name="connsiteX54" fmla="*/ 23812 w 5257800"/>
                <a:gd name="connsiteY54" fmla="*/ 847725 h 1133475"/>
                <a:gd name="connsiteX55" fmla="*/ 9525 w 5257800"/>
                <a:gd name="connsiteY55" fmla="*/ 871537 h 1133475"/>
                <a:gd name="connsiteX56" fmla="*/ 0 w 5257800"/>
                <a:gd name="connsiteY56" fmla="*/ 947737 h 1133475"/>
                <a:gd name="connsiteX57" fmla="*/ 171450 w 5257800"/>
                <a:gd name="connsiteY57" fmla="*/ 990600 h 1133475"/>
                <a:gd name="connsiteX58" fmla="*/ 395287 w 5257800"/>
                <a:gd name="connsiteY58" fmla="*/ 1042987 h 1133475"/>
                <a:gd name="connsiteX59" fmla="*/ 590550 w 5257800"/>
                <a:gd name="connsiteY59" fmla="*/ 1090612 h 1133475"/>
                <a:gd name="connsiteX60" fmla="*/ 766762 w 5257800"/>
                <a:gd name="connsiteY60" fmla="*/ 1128712 h 1133475"/>
                <a:gd name="connsiteX61" fmla="*/ 933450 w 5257800"/>
                <a:gd name="connsiteY61" fmla="*/ 1133475 h 1133475"/>
                <a:gd name="connsiteX62" fmla="*/ 1033462 w 5257800"/>
                <a:gd name="connsiteY62" fmla="*/ 1119187 h 1133475"/>
                <a:gd name="connsiteX63" fmla="*/ 1152525 w 5257800"/>
                <a:gd name="connsiteY63" fmla="*/ 1081087 h 1133475"/>
                <a:gd name="connsiteX64" fmla="*/ 1338262 w 5257800"/>
                <a:gd name="connsiteY64" fmla="*/ 985837 h 1133475"/>
                <a:gd name="connsiteX65" fmla="*/ 1514475 w 5257800"/>
                <a:gd name="connsiteY65" fmla="*/ 909637 h 1133475"/>
                <a:gd name="connsiteX66" fmla="*/ 1676400 w 5257800"/>
                <a:gd name="connsiteY66" fmla="*/ 833437 h 1133475"/>
                <a:gd name="connsiteX67" fmla="*/ 1833562 w 5257800"/>
                <a:gd name="connsiteY67" fmla="*/ 771525 h 1133475"/>
                <a:gd name="connsiteX68" fmla="*/ 2028825 w 5257800"/>
                <a:gd name="connsiteY68" fmla="*/ 719137 h 1133475"/>
                <a:gd name="connsiteX69" fmla="*/ 2219325 w 5257800"/>
                <a:gd name="connsiteY69" fmla="*/ 681037 h 1133475"/>
                <a:gd name="connsiteX70" fmla="*/ 2509837 w 5257800"/>
                <a:gd name="connsiteY70" fmla="*/ 638175 h 1133475"/>
                <a:gd name="connsiteX71" fmla="*/ 2786062 w 5257800"/>
                <a:gd name="connsiteY71" fmla="*/ 604837 h 1133475"/>
                <a:gd name="connsiteX72" fmla="*/ 3181350 w 5257800"/>
                <a:gd name="connsiteY72" fmla="*/ 581025 h 1133475"/>
                <a:gd name="connsiteX73" fmla="*/ 3490912 w 5257800"/>
                <a:gd name="connsiteY73" fmla="*/ 552450 h 1133475"/>
                <a:gd name="connsiteX74" fmla="*/ 3752850 w 5257800"/>
                <a:gd name="connsiteY74" fmla="*/ 528637 h 1133475"/>
                <a:gd name="connsiteX75" fmla="*/ 4014787 w 5257800"/>
                <a:gd name="connsiteY75" fmla="*/ 504825 h 1133475"/>
                <a:gd name="connsiteX76" fmla="*/ 4214812 w 5257800"/>
                <a:gd name="connsiteY76" fmla="*/ 457200 h 1133475"/>
                <a:gd name="connsiteX77" fmla="*/ 4395787 w 5257800"/>
                <a:gd name="connsiteY77" fmla="*/ 404812 h 1133475"/>
                <a:gd name="connsiteX78" fmla="*/ 4467225 w 5257800"/>
                <a:gd name="connsiteY78" fmla="*/ 361950 h 1133475"/>
                <a:gd name="connsiteX79" fmla="*/ 4529137 w 5257800"/>
                <a:gd name="connsiteY79" fmla="*/ 361950 h 1133475"/>
                <a:gd name="connsiteX80" fmla="*/ 4543425 w 5257800"/>
                <a:gd name="connsiteY80" fmla="*/ 347662 h 1133475"/>
                <a:gd name="connsiteX81" fmla="*/ 4810125 w 5257800"/>
                <a:gd name="connsiteY81" fmla="*/ 342900 h 1133475"/>
                <a:gd name="connsiteX82" fmla="*/ 5072062 w 5257800"/>
                <a:gd name="connsiteY82" fmla="*/ 309562 h 1133475"/>
                <a:gd name="connsiteX83" fmla="*/ 5253037 w 5257800"/>
                <a:gd name="connsiteY83" fmla="*/ 280987 h 1133475"/>
                <a:gd name="connsiteX84" fmla="*/ 5257800 w 5257800"/>
                <a:gd name="connsiteY84"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62250 w 5257800"/>
                <a:gd name="connsiteY13" fmla="*/ 242887 h 1133475"/>
                <a:gd name="connsiteX14" fmla="*/ 2695575 w 5257800"/>
                <a:gd name="connsiteY14" fmla="*/ 304800 h 1133475"/>
                <a:gd name="connsiteX15" fmla="*/ 2643187 w 5257800"/>
                <a:gd name="connsiteY15" fmla="*/ 366712 h 1133475"/>
                <a:gd name="connsiteX16" fmla="*/ 2533650 w 5257800"/>
                <a:gd name="connsiteY16" fmla="*/ 433387 h 1133475"/>
                <a:gd name="connsiteX17" fmla="*/ 2419350 w 5257800"/>
                <a:gd name="connsiteY17" fmla="*/ 461962 h 1133475"/>
                <a:gd name="connsiteX18" fmla="*/ 2314575 w 5257800"/>
                <a:gd name="connsiteY18" fmla="*/ 471487 h 1133475"/>
                <a:gd name="connsiteX19" fmla="*/ 2181225 w 5257800"/>
                <a:gd name="connsiteY19" fmla="*/ 471487 h 1133475"/>
                <a:gd name="connsiteX20" fmla="*/ 2100262 w 5257800"/>
                <a:gd name="connsiteY20" fmla="*/ 495300 h 1133475"/>
                <a:gd name="connsiteX21" fmla="*/ 2052637 w 5257800"/>
                <a:gd name="connsiteY21" fmla="*/ 481012 h 1133475"/>
                <a:gd name="connsiteX22" fmla="*/ 1871662 w 5257800"/>
                <a:gd name="connsiteY22" fmla="*/ 490537 h 1133475"/>
                <a:gd name="connsiteX23" fmla="*/ 1762125 w 5257800"/>
                <a:gd name="connsiteY23" fmla="*/ 528637 h 1133475"/>
                <a:gd name="connsiteX24" fmla="*/ 1666875 w 5257800"/>
                <a:gd name="connsiteY24" fmla="*/ 581025 h 1133475"/>
                <a:gd name="connsiteX25" fmla="*/ 1590675 w 5257800"/>
                <a:gd name="connsiteY25" fmla="*/ 647700 h 1133475"/>
                <a:gd name="connsiteX26" fmla="*/ 1652587 w 5257800"/>
                <a:gd name="connsiteY26" fmla="*/ 552450 h 1133475"/>
                <a:gd name="connsiteX27" fmla="*/ 1652587 w 5257800"/>
                <a:gd name="connsiteY27" fmla="*/ 509587 h 1133475"/>
                <a:gd name="connsiteX28" fmla="*/ 1616869 w 5257800"/>
                <a:gd name="connsiteY28" fmla="*/ 471487 h 1133475"/>
                <a:gd name="connsiteX29" fmla="*/ 1557337 w 5257800"/>
                <a:gd name="connsiteY29" fmla="*/ 490537 h 1133475"/>
                <a:gd name="connsiteX30" fmla="*/ 1485900 w 5257800"/>
                <a:gd name="connsiteY30" fmla="*/ 581025 h 1133475"/>
                <a:gd name="connsiteX31" fmla="*/ 1409700 w 5257800"/>
                <a:gd name="connsiteY31" fmla="*/ 695325 h 1133475"/>
                <a:gd name="connsiteX32" fmla="*/ 1352550 w 5257800"/>
                <a:gd name="connsiteY32" fmla="*/ 776287 h 1133475"/>
                <a:gd name="connsiteX33" fmla="*/ 1314450 w 5257800"/>
                <a:gd name="connsiteY33" fmla="*/ 819150 h 1133475"/>
                <a:gd name="connsiteX34" fmla="*/ 1281112 w 5257800"/>
                <a:gd name="connsiteY34" fmla="*/ 833437 h 1133475"/>
                <a:gd name="connsiteX35" fmla="*/ 1219200 w 5257800"/>
                <a:gd name="connsiteY35" fmla="*/ 847725 h 1133475"/>
                <a:gd name="connsiteX36" fmla="*/ 1266825 w 5257800"/>
                <a:gd name="connsiteY36" fmla="*/ 690562 h 1133475"/>
                <a:gd name="connsiteX37" fmla="*/ 1209675 w 5257800"/>
                <a:gd name="connsiteY37" fmla="*/ 776287 h 1133475"/>
                <a:gd name="connsiteX38" fmla="*/ 1152525 w 5257800"/>
                <a:gd name="connsiteY38" fmla="*/ 823912 h 1133475"/>
                <a:gd name="connsiteX39" fmla="*/ 1062037 w 5257800"/>
                <a:gd name="connsiteY39" fmla="*/ 819150 h 1133475"/>
                <a:gd name="connsiteX40" fmla="*/ 976312 w 5257800"/>
                <a:gd name="connsiteY40" fmla="*/ 785812 h 1133475"/>
                <a:gd name="connsiteX41" fmla="*/ 885825 w 5257800"/>
                <a:gd name="connsiteY41" fmla="*/ 714375 h 1133475"/>
                <a:gd name="connsiteX42" fmla="*/ 833437 w 5257800"/>
                <a:gd name="connsiteY42" fmla="*/ 690562 h 1133475"/>
                <a:gd name="connsiteX43" fmla="*/ 752475 w 5257800"/>
                <a:gd name="connsiteY43" fmla="*/ 709612 h 1133475"/>
                <a:gd name="connsiteX44" fmla="*/ 642937 w 5257800"/>
                <a:gd name="connsiteY44" fmla="*/ 757237 h 1133475"/>
                <a:gd name="connsiteX45" fmla="*/ 581025 w 5257800"/>
                <a:gd name="connsiteY45" fmla="*/ 771525 h 1133475"/>
                <a:gd name="connsiteX46" fmla="*/ 523875 w 5257800"/>
                <a:gd name="connsiteY46" fmla="*/ 742950 h 1133475"/>
                <a:gd name="connsiteX47" fmla="*/ 457200 w 5257800"/>
                <a:gd name="connsiteY47" fmla="*/ 690562 h 1133475"/>
                <a:gd name="connsiteX48" fmla="*/ 385762 w 5257800"/>
                <a:gd name="connsiteY48" fmla="*/ 661987 h 1133475"/>
                <a:gd name="connsiteX49" fmla="*/ 300037 w 5257800"/>
                <a:gd name="connsiteY49" fmla="*/ 661987 h 1133475"/>
                <a:gd name="connsiteX50" fmla="*/ 252412 w 5257800"/>
                <a:gd name="connsiteY50" fmla="*/ 681037 h 1133475"/>
                <a:gd name="connsiteX51" fmla="*/ 252412 w 5257800"/>
                <a:gd name="connsiteY51" fmla="*/ 628650 h 1133475"/>
                <a:gd name="connsiteX52" fmla="*/ 171450 w 5257800"/>
                <a:gd name="connsiteY52" fmla="*/ 676275 h 1133475"/>
                <a:gd name="connsiteX53" fmla="*/ 66675 w 5257800"/>
                <a:gd name="connsiteY53" fmla="*/ 776287 h 1133475"/>
                <a:gd name="connsiteX54" fmla="*/ 23812 w 5257800"/>
                <a:gd name="connsiteY54" fmla="*/ 847725 h 1133475"/>
                <a:gd name="connsiteX55" fmla="*/ 9525 w 5257800"/>
                <a:gd name="connsiteY55" fmla="*/ 871537 h 1133475"/>
                <a:gd name="connsiteX56" fmla="*/ 0 w 5257800"/>
                <a:gd name="connsiteY56" fmla="*/ 947737 h 1133475"/>
                <a:gd name="connsiteX57" fmla="*/ 171450 w 5257800"/>
                <a:gd name="connsiteY57" fmla="*/ 990600 h 1133475"/>
                <a:gd name="connsiteX58" fmla="*/ 395287 w 5257800"/>
                <a:gd name="connsiteY58" fmla="*/ 1042987 h 1133475"/>
                <a:gd name="connsiteX59" fmla="*/ 590550 w 5257800"/>
                <a:gd name="connsiteY59" fmla="*/ 1090612 h 1133475"/>
                <a:gd name="connsiteX60" fmla="*/ 766762 w 5257800"/>
                <a:gd name="connsiteY60" fmla="*/ 1128712 h 1133475"/>
                <a:gd name="connsiteX61" fmla="*/ 933450 w 5257800"/>
                <a:gd name="connsiteY61" fmla="*/ 1133475 h 1133475"/>
                <a:gd name="connsiteX62" fmla="*/ 1033462 w 5257800"/>
                <a:gd name="connsiteY62" fmla="*/ 1119187 h 1133475"/>
                <a:gd name="connsiteX63" fmla="*/ 1152525 w 5257800"/>
                <a:gd name="connsiteY63" fmla="*/ 1081087 h 1133475"/>
                <a:gd name="connsiteX64" fmla="*/ 1338262 w 5257800"/>
                <a:gd name="connsiteY64" fmla="*/ 985837 h 1133475"/>
                <a:gd name="connsiteX65" fmla="*/ 1514475 w 5257800"/>
                <a:gd name="connsiteY65" fmla="*/ 909637 h 1133475"/>
                <a:gd name="connsiteX66" fmla="*/ 1676400 w 5257800"/>
                <a:gd name="connsiteY66" fmla="*/ 833437 h 1133475"/>
                <a:gd name="connsiteX67" fmla="*/ 1833562 w 5257800"/>
                <a:gd name="connsiteY67" fmla="*/ 771525 h 1133475"/>
                <a:gd name="connsiteX68" fmla="*/ 2028825 w 5257800"/>
                <a:gd name="connsiteY68" fmla="*/ 719137 h 1133475"/>
                <a:gd name="connsiteX69" fmla="*/ 2219325 w 5257800"/>
                <a:gd name="connsiteY69" fmla="*/ 681037 h 1133475"/>
                <a:gd name="connsiteX70" fmla="*/ 2509837 w 5257800"/>
                <a:gd name="connsiteY70" fmla="*/ 638175 h 1133475"/>
                <a:gd name="connsiteX71" fmla="*/ 2786062 w 5257800"/>
                <a:gd name="connsiteY71" fmla="*/ 604837 h 1133475"/>
                <a:gd name="connsiteX72" fmla="*/ 3181350 w 5257800"/>
                <a:gd name="connsiteY72" fmla="*/ 581025 h 1133475"/>
                <a:gd name="connsiteX73" fmla="*/ 3490912 w 5257800"/>
                <a:gd name="connsiteY73" fmla="*/ 552450 h 1133475"/>
                <a:gd name="connsiteX74" fmla="*/ 3752850 w 5257800"/>
                <a:gd name="connsiteY74" fmla="*/ 528637 h 1133475"/>
                <a:gd name="connsiteX75" fmla="*/ 4014787 w 5257800"/>
                <a:gd name="connsiteY75" fmla="*/ 504825 h 1133475"/>
                <a:gd name="connsiteX76" fmla="*/ 4214812 w 5257800"/>
                <a:gd name="connsiteY76" fmla="*/ 457200 h 1133475"/>
                <a:gd name="connsiteX77" fmla="*/ 4395787 w 5257800"/>
                <a:gd name="connsiteY77" fmla="*/ 404812 h 1133475"/>
                <a:gd name="connsiteX78" fmla="*/ 4467225 w 5257800"/>
                <a:gd name="connsiteY78" fmla="*/ 361950 h 1133475"/>
                <a:gd name="connsiteX79" fmla="*/ 4529137 w 5257800"/>
                <a:gd name="connsiteY79" fmla="*/ 361950 h 1133475"/>
                <a:gd name="connsiteX80" fmla="*/ 4543425 w 5257800"/>
                <a:gd name="connsiteY80" fmla="*/ 347662 h 1133475"/>
                <a:gd name="connsiteX81" fmla="*/ 4810125 w 5257800"/>
                <a:gd name="connsiteY81" fmla="*/ 342900 h 1133475"/>
                <a:gd name="connsiteX82" fmla="*/ 5072062 w 5257800"/>
                <a:gd name="connsiteY82" fmla="*/ 309562 h 1133475"/>
                <a:gd name="connsiteX83" fmla="*/ 5253037 w 5257800"/>
                <a:gd name="connsiteY83" fmla="*/ 280987 h 1133475"/>
                <a:gd name="connsiteX84" fmla="*/ 5257800 w 5257800"/>
                <a:gd name="connsiteY84"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62250 w 5257800"/>
                <a:gd name="connsiteY13" fmla="*/ 242887 h 1133475"/>
                <a:gd name="connsiteX14" fmla="*/ 2695575 w 5257800"/>
                <a:gd name="connsiteY14" fmla="*/ 304800 h 1133475"/>
                <a:gd name="connsiteX15" fmla="*/ 2643187 w 5257800"/>
                <a:gd name="connsiteY15" fmla="*/ 366712 h 1133475"/>
                <a:gd name="connsiteX16" fmla="*/ 2533650 w 5257800"/>
                <a:gd name="connsiteY16" fmla="*/ 433387 h 1133475"/>
                <a:gd name="connsiteX17" fmla="*/ 2419350 w 5257800"/>
                <a:gd name="connsiteY17" fmla="*/ 461962 h 1133475"/>
                <a:gd name="connsiteX18" fmla="*/ 2314575 w 5257800"/>
                <a:gd name="connsiteY18" fmla="*/ 471487 h 1133475"/>
                <a:gd name="connsiteX19" fmla="*/ 2181225 w 5257800"/>
                <a:gd name="connsiteY19" fmla="*/ 471487 h 1133475"/>
                <a:gd name="connsiteX20" fmla="*/ 2100262 w 5257800"/>
                <a:gd name="connsiteY20" fmla="*/ 495300 h 1133475"/>
                <a:gd name="connsiteX21" fmla="*/ 2052637 w 5257800"/>
                <a:gd name="connsiteY21" fmla="*/ 481012 h 1133475"/>
                <a:gd name="connsiteX22" fmla="*/ 1871662 w 5257800"/>
                <a:gd name="connsiteY22" fmla="*/ 490537 h 1133475"/>
                <a:gd name="connsiteX23" fmla="*/ 1762125 w 5257800"/>
                <a:gd name="connsiteY23" fmla="*/ 528637 h 1133475"/>
                <a:gd name="connsiteX24" fmla="*/ 1666875 w 5257800"/>
                <a:gd name="connsiteY24" fmla="*/ 581025 h 1133475"/>
                <a:gd name="connsiteX25" fmla="*/ 1590675 w 5257800"/>
                <a:gd name="connsiteY25" fmla="*/ 647700 h 1133475"/>
                <a:gd name="connsiteX26" fmla="*/ 1652587 w 5257800"/>
                <a:gd name="connsiteY26" fmla="*/ 552450 h 1133475"/>
                <a:gd name="connsiteX27" fmla="*/ 1666875 w 5257800"/>
                <a:gd name="connsiteY27" fmla="*/ 514350 h 1133475"/>
                <a:gd name="connsiteX28" fmla="*/ 1616869 w 5257800"/>
                <a:gd name="connsiteY28" fmla="*/ 471487 h 1133475"/>
                <a:gd name="connsiteX29" fmla="*/ 1557337 w 5257800"/>
                <a:gd name="connsiteY29" fmla="*/ 490537 h 1133475"/>
                <a:gd name="connsiteX30" fmla="*/ 1485900 w 5257800"/>
                <a:gd name="connsiteY30" fmla="*/ 581025 h 1133475"/>
                <a:gd name="connsiteX31" fmla="*/ 1409700 w 5257800"/>
                <a:gd name="connsiteY31" fmla="*/ 695325 h 1133475"/>
                <a:gd name="connsiteX32" fmla="*/ 1352550 w 5257800"/>
                <a:gd name="connsiteY32" fmla="*/ 776287 h 1133475"/>
                <a:gd name="connsiteX33" fmla="*/ 1314450 w 5257800"/>
                <a:gd name="connsiteY33" fmla="*/ 819150 h 1133475"/>
                <a:gd name="connsiteX34" fmla="*/ 1281112 w 5257800"/>
                <a:gd name="connsiteY34" fmla="*/ 833437 h 1133475"/>
                <a:gd name="connsiteX35" fmla="*/ 1219200 w 5257800"/>
                <a:gd name="connsiteY35" fmla="*/ 847725 h 1133475"/>
                <a:gd name="connsiteX36" fmla="*/ 1266825 w 5257800"/>
                <a:gd name="connsiteY36" fmla="*/ 690562 h 1133475"/>
                <a:gd name="connsiteX37" fmla="*/ 1209675 w 5257800"/>
                <a:gd name="connsiteY37" fmla="*/ 776287 h 1133475"/>
                <a:gd name="connsiteX38" fmla="*/ 1152525 w 5257800"/>
                <a:gd name="connsiteY38" fmla="*/ 823912 h 1133475"/>
                <a:gd name="connsiteX39" fmla="*/ 1062037 w 5257800"/>
                <a:gd name="connsiteY39" fmla="*/ 819150 h 1133475"/>
                <a:gd name="connsiteX40" fmla="*/ 976312 w 5257800"/>
                <a:gd name="connsiteY40" fmla="*/ 785812 h 1133475"/>
                <a:gd name="connsiteX41" fmla="*/ 885825 w 5257800"/>
                <a:gd name="connsiteY41" fmla="*/ 714375 h 1133475"/>
                <a:gd name="connsiteX42" fmla="*/ 833437 w 5257800"/>
                <a:gd name="connsiteY42" fmla="*/ 690562 h 1133475"/>
                <a:gd name="connsiteX43" fmla="*/ 752475 w 5257800"/>
                <a:gd name="connsiteY43" fmla="*/ 709612 h 1133475"/>
                <a:gd name="connsiteX44" fmla="*/ 642937 w 5257800"/>
                <a:gd name="connsiteY44" fmla="*/ 757237 h 1133475"/>
                <a:gd name="connsiteX45" fmla="*/ 581025 w 5257800"/>
                <a:gd name="connsiteY45" fmla="*/ 771525 h 1133475"/>
                <a:gd name="connsiteX46" fmla="*/ 523875 w 5257800"/>
                <a:gd name="connsiteY46" fmla="*/ 742950 h 1133475"/>
                <a:gd name="connsiteX47" fmla="*/ 457200 w 5257800"/>
                <a:gd name="connsiteY47" fmla="*/ 690562 h 1133475"/>
                <a:gd name="connsiteX48" fmla="*/ 385762 w 5257800"/>
                <a:gd name="connsiteY48" fmla="*/ 661987 h 1133475"/>
                <a:gd name="connsiteX49" fmla="*/ 300037 w 5257800"/>
                <a:gd name="connsiteY49" fmla="*/ 661987 h 1133475"/>
                <a:gd name="connsiteX50" fmla="*/ 252412 w 5257800"/>
                <a:gd name="connsiteY50" fmla="*/ 681037 h 1133475"/>
                <a:gd name="connsiteX51" fmla="*/ 252412 w 5257800"/>
                <a:gd name="connsiteY51" fmla="*/ 628650 h 1133475"/>
                <a:gd name="connsiteX52" fmla="*/ 171450 w 5257800"/>
                <a:gd name="connsiteY52" fmla="*/ 676275 h 1133475"/>
                <a:gd name="connsiteX53" fmla="*/ 66675 w 5257800"/>
                <a:gd name="connsiteY53" fmla="*/ 776287 h 1133475"/>
                <a:gd name="connsiteX54" fmla="*/ 23812 w 5257800"/>
                <a:gd name="connsiteY54" fmla="*/ 847725 h 1133475"/>
                <a:gd name="connsiteX55" fmla="*/ 9525 w 5257800"/>
                <a:gd name="connsiteY55" fmla="*/ 871537 h 1133475"/>
                <a:gd name="connsiteX56" fmla="*/ 0 w 5257800"/>
                <a:gd name="connsiteY56" fmla="*/ 947737 h 1133475"/>
                <a:gd name="connsiteX57" fmla="*/ 171450 w 5257800"/>
                <a:gd name="connsiteY57" fmla="*/ 990600 h 1133475"/>
                <a:gd name="connsiteX58" fmla="*/ 395287 w 5257800"/>
                <a:gd name="connsiteY58" fmla="*/ 1042987 h 1133475"/>
                <a:gd name="connsiteX59" fmla="*/ 590550 w 5257800"/>
                <a:gd name="connsiteY59" fmla="*/ 1090612 h 1133475"/>
                <a:gd name="connsiteX60" fmla="*/ 766762 w 5257800"/>
                <a:gd name="connsiteY60" fmla="*/ 1128712 h 1133475"/>
                <a:gd name="connsiteX61" fmla="*/ 933450 w 5257800"/>
                <a:gd name="connsiteY61" fmla="*/ 1133475 h 1133475"/>
                <a:gd name="connsiteX62" fmla="*/ 1033462 w 5257800"/>
                <a:gd name="connsiteY62" fmla="*/ 1119187 h 1133475"/>
                <a:gd name="connsiteX63" fmla="*/ 1152525 w 5257800"/>
                <a:gd name="connsiteY63" fmla="*/ 1081087 h 1133475"/>
                <a:gd name="connsiteX64" fmla="*/ 1338262 w 5257800"/>
                <a:gd name="connsiteY64" fmla="*/ 985837 h 1133475"/>
                <a:gd name="connsiteX65" fmla="*/ 1514475 w 5257800"/>
                <a:gd name="connsiteY65" fmla="*/ 909637 h 1133475"/>
                <a:gd name="connsiteX66" fmla="*/ 1676400 w 5257800"/>
                <a:gd name="connsiteY66" fmla="*/ 833437 h 1133475"/>
                <a:gd name="connsiteX67" fmla="*/ 1833562 w 5257800"/>
                <a:gd name="connsiteY67" fmla="*/ 771525 h 1133475"/>
                <a:gd name="connsiteX68" fmla="*/ 2028825 w 5257800"/>
                <a:gd name="connsiteY68" fmla="*/ 719137 h 1133475"/>
                <a:gd name="connsiteX69" fmla="*/ 2219325 w 5257800"/>
                <a:gd name="connsiteY69" fmla="*/ 681037 h 1133475"/>
                <a:gd name="connsiteX70" fmla="*/ 2509837 w 5257800"/>
                <a:gd name="connsiteY70" fmla="*/ 638175 h 1133475"/>
                <a:gd name="connsiteX71" fmla="*/ 2786062 w 5257800"/>
                <a:gd name="connsiteY71" fmla="*/ 604837 h 1133475"/>
                <a:gd name="connsiteX72" fmla="*/ 3181350 w 5257800"/>
                <a:gd name="connsiteY72" fmla="*/ 581025 h 1133475"/>
                <a:gd name="connsiteX73" fmla="*/ 3490912 w 5257800"/>
                <a:gd name="connsiteY73" fmla="*/ 552450 h 1133475"/>
                <a:gd name="connsiteX74" fmla="*/ 3752850 w 5257800"/>
                <a:gd name="connsiteY74" fmla="*/ 528637 h 1133475"/>
                <a:gd name="connsiteX75" fmla="*/ 4014787 w 5257800"/>
                <a:gd name="connsiteY75" fmla="*/ 504825 h 1133475"/>
                <a:gd name="connsiteX76" fmla="*/ 4214812 w 5257800"/>
                <a:gd name="connsiteY76" fmla="*/ 457200 h 1133475"/>
                <a:gd name="connsiteX77" fmla="*/ 4395787 w 5257800"/>
                <a:gd name="connsiteY77" fmla="*/ 404812 h 1133475"/>
                <a:gd name="connsiteX78" fmla="*/ 4467225 w 5257800"/>
                <a:gd name="connsiteY78" fmla="*/ 361950 h 1133475"/>
                <a:gd name="connsiteX79" fmla="*/ 4529137 w 5257800"/>
                <a:gd name="connsiteY79" fmla="*/ 361950 h 1133475"/>
                <a:gd name="connsiteX80" fmla="*/ 4543425 w 5257800"/>
                <a:gd name="connsiteY80" fmla="*/ 347662 h 1133475"/>
                <a:gd name="connsiteX81" fmla="*/ 4810125 w 5257800"/>
                <a:gd name="connsiteY81" fmla="*/ 342900 h 1133475"/>
                <a:gd name="connsiteX82" fmla="*/ 5072062 w 5257800"/>
                <a:gd name="connsiteY82" fmla="*/ 309562 h 1133475"/>
                <a:gd name="connsiteX83" fmla="*/ 5253037 w 5257800"/>
                <a:gd name="connsiteY83" fmla="*/ 280987 h 1133475"/>
                <a:gd name="connsiteX84" fmla="*/ 5257800 w 5257800"/>
                <a:gd name="connsiteY84"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62250 w 5257800"/>
                <a:gd name="connsiteY13" fmla="*/ 242887 h 1133475"/>
                <a:gd name="connsiteX14" fmla="*/ 2695575 w 5257800"/>
                <a:gd name="connsiteY14" fmla="*/ 304800 h 1133475"/>
                <a:gd name="connsiteX15" fmla="*/ 2643187 w 5257800"/>
                <a:gd name="connsiteY15" fmla="*/ 366712 h 1133475"/>
                <a:gd name="connsiteX16" fmla="*/ 2533650 w 5257800"/>
                <a:gd name="connsiteY16" fmla="*/ 433387 h 1133475"/>
                <a:gd name="connsiteX17" fmla="*/ 2419350 w 5257800"/>
                <a:gd name="connsiteY17" fmla="*/ 461962 h 1133475"/>
                <a:gd name="connsiteX18" fmla="*/ 2314575 w 5257800"/>
                <a:gd name="connsiteY18" fmla="*/ 471487 h 1133475"/>
                <a:gd name="connsiteX19" fmla="*/ 2181225 w 5257800"/>
                <a:gd name="connsiteY19" fmla="*/ 471487 h 1133475"/>
                <a:gd name="connsiteX20" fmla="*/ 2100262 w 5257800"/>
                <a:gd name="connsiteY20" fmla="*/ 495300 h 1133475"/>
                <a:gd name="connsiteX21" fmla="*/ 2052637 w 5257800"/>
                <a:gd name="connsiteY21" fmla="*/ 481012 h 1133475"/>
                <a:gd name="connsiteX22" fmla="*/ 1871662 w 5257800"/>
                <a:gd name="connsiteY22" fmla="*/ 490537 h 1133475"/>
                <a:gd name="connsiteX23" fmla="*/ 1762125 w 5257800"/>
                <a:gd name="connsiteY23" fmla="*/ 528637 h 1133475"/>
                <a:gd name="connsiteX24" fmla="*/ 1666875 w 5257800"/>
                <a:gd name="connsiteY24" fmla="*/ 581025 h 1133475"/>
                <a:gd name="connsiteX25" fmla="*/ 1590675 w 5257800"/>
                <a:gd name="connsiteY25" fmla="*/ 647700 h 1133475"/>
                <a:gd name="connsiteX26" fmla="*/ 1652587 w 5257800"/>
                <a:gd name="connsiteY26" fmla="*/ 552450 h 1133475"/>
                <a:gd name="connsiteX27" fmla="*/ 1666875 w 5257800"/>
                <a:gd name="connsiteY27" fmla="*/ 514350 h 1133475"/>
                <a:gd name="connsiteX28" fmla="*/ 1616869 w 5257800"/>
                <a:gd name="connsiteY28" fmla="*/ 471487 h 1133475"/>
                <a:gd name="connsiteX29" fmla="*/ 1557337 w 5257800"/>
                <a:gd name="connsiteY29" fmla="*/ 490537 h 1133475"/>
                <a:gd name="connsiteX30" fmla="*/ 1485900 w 5257800"/>
                <a:gd name="connsiteY30" fmla="*/ 581025 h 1133475"/>
                <a:gd name="connsiteX31" fmla="*/ 1409700 w 5257800"/>
                <a:gd name="connsiteY31" fmla="*/ 695325 h 1133475"/>
                <a:gd name="connsiteX32" fmla="*/ 1352550 w 5257800"/>
                <a:gd name="connsiteY32" fmla="*/ 776287 h 1133475"/>
                <a:gd name="connsiteX33" fmla="*/ 1314450 w 5257800"/>
                <a:gd name="connsiteY33" fmla="*/ 819150 h 1133475"/>
                <a:gd name="connsiteX34" fmla="*/ 1281112 w 5257800"/>
                <a:gd name="connsiteY34" fmla="*/ 833437 h 1133475"/>
                <a:gd name="connsiteX35" fmla="*/ 1219200 w 5257800"/>
                <a:gd name="connsiteY35" fmla="*/ 847725 h 1133475"/>
                <a:gd name="connsiteX36" fmla="*/ 1266825 w 5257800"/>
                <a:gd name="connsiteY36" fmla="*/ 690562 h 1133475"/>
                <a:gd name="connsiteX37" fmla="*/ 1209675 w 5257800"/>
                <a:gd name="connsiteY37" fmla="*/ 776287 h 1133475"/>
                <a:gd name="connsiteX38" fmla="*/ 1152525 w 5257800"/>
                <a:gd name="connsiteY38" fmla="*/ 823912 h 1133475"/>
                <a:gd name="connsiteX39" fmla="*/ 1062037 w 5257800"/>
                <a:gd name="connsiteY39" fmla="*/ 819150 h 1133475"/>
                <a:gd name="connsiteX40" fmla="*/ 976312 w 5257800"/>
                <a:gd name="connsiteY40" fmla="*/ 785812 h 1133475"/>
                <a:gd name="connsiteX41" fmla="*/ 885825 w 5257800"/>
                <a:gd name="connsiteY41" fmla="*/ 714375 h 1133475"/>
                <a:gd name="connsiteX42" fmla="*/ 833437 w 5257800"/>
                <a:gd name="connsiteY42" fmla="*/ 690562 h 1133475"/>
                <a:gd name="connsiteX43" fmla="*/ 752475 w 5257800"/>
                <a:gd name="connsiteY43" fmla="*/ 709612 h 1133475"/>
                <a:gd name="connsiteX44" fmla="*/ 642937 w 5257800"/>
                <a:gd name="connsiteY44" fmla="*/ 757237 h 1133475"/>
                <a:gd name="connsiteX45" fmla="*/ 581025 w 5257800"/>
                <a:gd name="connsiteY45" fmla="*/ 771525 h 1133475"/>
                <a:gd name="connsiteX46" fmla="*/ 523875 w 5257800"/>
                <a:gd name="connsiteY46" fmla="*/ 742950 h 1133475"/>
                <a:gd name="connsiteX47" fmla="*/ 457200 w 5257800"/>
                <a:gd name="connsiteY47" fmla="*/ 690562 h 1133475"/>
                <a:gd name="connsiteX48" fmla="*/ 426243 w 5257800"/>
                <a:gd name="connsiteY48" fmla="*/ 666750 h 1133475"/>
                <a:gd name="connsiteX49" fmla="*/ 385762 w 5257800"/>
                <a:gd name="connsiteY49" fmla="*/ 661987 h 1133475"/>
                <a:gd name="connsiteX50" fmla="*/ 300037 w 5257800"/>
                <a:gd name="connsiteY50" fmla="*/ 661987 h 1133475"/>
                <a:gd name="connsiteX51" fmla="*/ 252412 w 5257800"/>
                <a:gd name="connsiteY51" fmla="*/ 681037 h 1133475"/>
                <a:gd name="connsiteX52" fmla="*/ 252412 w 5257800"/>
                <a:gd name="connsiteY52" fmla="*/ 628650 h 1133475"/>
                <a:gd name="connsiteX53" fmla="*/ 171450 w 5257800"/>
                <a:gd name="connsiteY53" fmla="*/ 676275 h 1133475"/>
                <a:gd name="connsiteX54" fmla="*/ 66675 w 5257800"/>
                <a:gd name="connsiteY54" fmla="*/ 776287 h 1133475"/>
                <a:gd name="connsiteX55" fmla="*/ 23812 w 5257800"/>
                <a:gd name="connsiteY55" fmla="*/ 847725 h 1133475"/>
                <a:gd name="connsiteX56" fmla="*/ 9525 w 5257800"/>
                <a:gd name="connsiteY56" fmla="*/ 871537 h 1133475"/>
                <a:gd name="connsiteX57" fmla="*/ 0 w 5257800"/>
                <a:gd name="connsiteY57" fmla="*/ 947737 h 1133475"/>
                <a:gd name="connsiteX58" fmla="*/ 171450 w 5257800"/>
                <a:gd name="connsiteY58" fmla="*/ 990600 h 1133475"/>
                <a:gd name="connsiteX59" fmla="*/ 395287 w 5257800"/>
                <a:gd name="connsiteY59" fmla="*/ 1042987 h 1133475"/>
                <a:gd name="connsiteX60" fmla="*/ 590550 w 5257800"/>
                <a:gd name="connsiteY60" fmla="*/ 1090612 h 1133475"/>
                <a:gd name="connsiteX61" fmla="*/ 766762 w 5257800"/>
                <a:gd name="connsiteY61" fmla="*/ 1128712 h 1133475"/>
                <a:gd name="connsiteX62" fmla="*/ 933450 w 5257800"/>
                <a:gd name="connsiteY62" fmla="*/ 1133475 h 1133475"/>
                <a:gd name="connsiteX63" fmla="*/ 1033462 w 5257800"/>
                <a:gd name="connsiteY63" fmla="*/ 1119187 h 1133475"/>
                <a:gd name="connsiteX64" fmla="*/ 1152525 w 5257800"/>
                <a:gd name="connsiteY64" fmla="*/ 1081087 h 1133475"/>
                <a:gd name="connsiteX65" fmla="*/ 1338262 w 5257800"/>
                <a:gd name="connsiteY65" fmla="*/ 985837 h 1133475"/>
                <a:gd name="connsiteX66" fmla="*/ 1514475 w 5257800"/>
                <a:gd name="connsiteY66" fmla="*/ 909637 h 1133475"/>
                <a:gd name="connsiteX67" fmla="*/ 1676400 w 5257800"/>
                <a:gd name="connsiteY67" fmla="*/ 833437 h 1133475"/>
                <a:gd name="connsiteX68" fmla="*/ 1833562 w 5257800"/>
                <a:gd name="connsiteY68" fmla="*/ 771525 h 1133475"/>
                <a:gd name="connsiteX69" fmla="*/ 2028825 w 5257800"/>
                <a:gd name="connsiteY69" fmla="*/ 719137 h 1133475"/>
                <a:gd name="connsiteX70" fmla="*/ 2219325 w 5257800"/>
                <a:gd name="connsiteY70" fmla="*/ 681037 h 1133475"/>
                <a:gd name="connsiteX71" fmla="*/ 2509837 w 5257800"/>
                <a:gd name="connsiteY71" fmla="*/ 638175 h 1133475"/>
                <a:gd name="connsiteX72" fmla="*/ 2786062 w 5257800"/>
                <a:gd name="connsiteY72" fmla="*/ 604837 h 1133475"/>
                <a:gd name="connsiteX73" fmla="*/ 3181350 w 5257800"/>
                <a:gd name="connsiteY73" fmla="*/ 581025 h 1133475"/>
                <a:gd name="connsiteX74" fmla="*/ 3490912 w 5257800"/>
                <a:gd name="connsiteY74" fmla="*/ 552450 h 1133475"/>
                <a:gd name="connsiteX75" fmla="*/ 3752850 w 5257800"/>
                <a:gd name="connsiteY75" fmla="*/ 528637 h 1133475"/>
                <a:gd name="connsiteX76" fmla="*/ 4014787 w 5257800"/>
                <a:gd name="connsiteY76" fmla="*/ 504825 h 1133475"/>
                <a:gd name="connsiteX77" fmla="*/ 4214812 w 5257800"/>
                <a:gd name="connsiteY77" fmla="*/ 457200 h 1133475"/>
                <a:gd name="connsiteX78" fmla="*/ 4395787 w 5257800"/>
                <a:gd name="connsiteY78" fmla="*/ 404812 h 1133475"/>
                <a:gd name="connsiteX79" fmla="*/ 4467225 w 5257800"/>
                <a:gd name="connsiteY79" fmla="*/ 361950 h 1133475"/>
                <a:gd name="connsiteX80" fmla="*/ 4529137 w 5257800"/>
                <a:gd name="connsiteY80" fmla="*/ 361950 h 1133475"/>
                <a:gd name="connsiteX81" fmla="*/ 4543425 w 5257800"/>
                <a:gd name="connsiteY81" fmla="*/ 347662 h 1133475"/>
                <a:gd name="connsiteX82" fmla="*/ 4810125 w 5257800"/>
                <a:gd name="connsiteY82" fmla="*/ 342900 h 1133475"/>
                <a:gd name="connsiteX83" fmla="*/ 5072062 w 5257800"/>
                <a:gd name="connsiteY83" fmla="*/ 309562 h 1133475"/>
                <a:gd name="connsiteX84" fmla="*/ 5253037 w 5257800"/>
                <a:gd name="connsiteY84" fmla="*/ 280987 h 1133475"/>
                <a:gd name="connsiteX85" fmla="*/ 5257800 w 5257800"/>
                <a:gd name="connsiteY85"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62250 w 5257800"/>
                <a:gd name="connsiteY13" fmla="*/ 242887 h 1133475"/>
                <a:gd name="connsiteX14" fmla="*/ 2695575 w 5257800"/>
                <a:gd name="connsiteY14" fmla="*/ 304800 h 1133475"/>
                <a:gd name="connsiteX15" fmla="*/ 2643187 w 5257800"/>
                <a:gd name="connsiteY15" fmla="*/ 366712 h 1133475"/>
                <a:gd name="connsiteX16" fmla="*/ 2533650 w 5257800"/>
                <a:gd name="connsiteY16" fmla="*/ 433387 h 1133475"/>
                <a:gd name="connsiteX17" fmla="*/ 2419350 w 5257800"/>
                <a:gd name="connsiteY17" fmla="*/ 461962 h 1133475"/>
                <a:gd name="connsiteX18" fmla="*/ 2314575 w 5257800"/>
                <a:gd name="connsiteY18" fmla="*/ 471487 h 1133475"/>
                <a:gd name="connsiteX19" fmla="*/ 2181225 w 5257800"/>
                <a:gd name="connsiteY19" fmla="*/ 471487 h 1133475"/>
                <a:gd name="connsiteX20" fmla="*/ 2100262 w 5257800"/>
                <a:gd name="connsiteY20" fmla="*/ 495300 h 1133475"/>
                <a:gd name="connsiteX21" fmla="*/ 2052637 w 5257800"/>
                <a:gd name="connsiteY21" fmla="*/ 481012 h 1133475"/>
                <a:gd name="connsiteX22" fmla="*/ 1871662 w 5257800"/>
                <a:gd name="connsiteY22" fmla="*/ 490537 h 1133475"/>
                <a:gd name="connsiteX23" fmla="*/ 1762125 w 5257800"/>
                <a:gd name="connsiteY23" fmla="*/ 528637 h 1133475"/>
                <a:gd name="connsiteX24" fmla="*/ 1666875 w 5257800"/>
                <a:gd name="connsiteY24" fmla="*/ 581025 h 1133475"/>
                <a:gd name="connsiteX25" fmla="*/ 1590675 w 5257800"/>
                <a:gd name="connsiteY25" fmla="*/ 647700 h 1133475"/>
                <a:gd name="connsiteX26" fmla="*/ 1652587 w 5257800"/>
                <a:gd name="connsiteY26" fmla="*/ 552450 h 1133475"/>
                <a:gd name="connsiteX27" fmla="*/ 1666875 w 5257800"/>
                <a:gd name="connsiteY27" fmla="*/ 514350 h 1133475"/>
                <a:gd name="connsiteX28" fmla="*/ 1616869 w 5257800"/>
                <a:gd name="connsiteY28" fmla="*/ 471487 h 1133475"/>
                <a:gd name="connsiteX29" fmla="*/ 1557337 w 5257800"/>
                <a:gd name="connsiteY29" fmla="*/ 490537 h 1133475"/>
                <a:gd name="connsiteX30" fmla="*/ 1485900 w 5257800"/>
                <a:gd name="connsiteY30" fmla="*/ 581025 h 1133475"/>
                <a:gd name="connsiteX31" fmla="*/ 1409700 w 5257800"/>
                <a:gd name="connsiteY31" fmla="*/ 695325 h 1133475"/>
                <a:gd name="connsiteX32" fmla="*/ 1352550 w 5257800"/>
                <a:gd name="connsiteY32" fmla="*/ 776287 h 1133475"/>
                <a:gd name="connsiteX33" fmla="*/ 1314450 w 5257800"/>
                <a:gd name="connsiteY33" fmla="*/ 819150 h 1133475"/>
                <a:gd name="connsiteX34" fmla="*/ 1281112 w 5257800"/>
                <a:gd name="connsiteY34" fmla="*/ 833437 h 1133475"/>
                <a:gd name="connsiteX35" fmla="*/ 1219200 w 5257800"/>
                <a:gd name="connsiteY35" fmla="*/ 847725 h 1133475"/>
                <a:gd name="connsiteX36" fmla="*/ 1266825 w 5257800"/>
                <a:gd name="connsiteY36" fmla="*/ 690562 h 1133475"/>
                <a:gd name="connsiteX37" fmla="*/ 1209675 w 5257800"/>
                <a:gd name="connsiteY37" fmla="*/ 776287 h 1133475"/>
                <a:gd name="connsiteX38" fmla="*/ 1152525 w 5257800"/>
                <a:gd name="connsiteY38" fmla="*/ 823912 h 1133475"/>
                <a:gd name="connsiteX39" fmla="*/ 1062037 w 5257800"/>
                <a:gd name="connsiteY39" fmla="*/ 819150 h 1133475"/>
                <a:gd name="connsiteX40" fmla="*/ 976312 w 5257800"/>
                <a:gd name="connsiteY40" fmla="*/ 785812 h 1133475"/>
                <a:gd name="connsiteX41" fmla="*/ 885825 w 5257800"/>
                <a:gd name="connsiteY41" fmla="*/ 714375 h 1133475"/>
                <a:gd name="connsiteX42" fmla="*/ 833437 w 5257800"/>
                <a:gd name="connsiteY42" fmla="*/ 690562 h 1133475"/>
                <a:gd name="connsiteX43" fmla="*/ 752475 w 5257800"/>
                <a:gd name="connsiteY43" fmla="*/ 709612 h 1133475"/>
                <a:gd name="connsiteX44" fmla="*/ 659605 w 5257800"/>
                <a:gd name="connsiteY44" fmla="*/ 759618 h 1133475"/>
                <a:gd name="connsiteX45" fmla="*/ 581025 w 5257800"/>
                <a:gd name="connsiteY45" fmla="*/ 771525 h 1133475"/>
                <a:gd name="connsiteX46" fmla="*/ 523875 w 5257800"/>
                <a:gd name="connsiteY46" fmla="*/ 742950 h 1133475"/>
                <a:gd name="connsiteX47" fmla="*/ 457200 w 5257800"/>
                <a:gd name="connsiteY47" fmla="*/ 690562 h 1133475"/>
                <a:gd name="connsiteX48" fmla="*/ 426243 w 5257800"/>
                <a:gd name="connsiteY48" fmla="*/ 666750 h 1133475"/>
                <a:gd name="connsiteX49" fmla="*/ 385762 w 5257800"/>
                <a:gd name="connsiteY49" fmla="*/ 661987 h 1133475"/>
                <a:gd name="connsiteX50" fmla="*/ 300037 w 5257800"/>
                <a:gd name="connsiteY50" fmla="*/ 661987 h 1133475"/>
                <a:gd name="connsiteX51" fmla="*/ 252412 w 5257800"/>
                <a:gd name="connsiteY51" fmla="*/ 681037 h 1133475"/>
                <a:gd name="connsiteX52" fmla="*/ 252412 w 5257800"/>
                <a:gd name="connsiteY52" fmla="*/ 628650 h 1133475"/>
                <a:gd name="connsiteX53" fmla="*/ 171450 w 5257800"/>
                <a:gd name="connsiteY53" fmla="*/ 676275 h 1133475"/>
                <a:gd name="connsiteX54" fmla="*/ 66675 w 5257800"/>
                <a:gd name="connsiteY54" fmla="*/ 776287 h 1133475"/>
                <a:gd name="connsiteX55" fmla="*/ 23812 w 5257800"/>
                <a:gd name="connsiteY55" fmla="*/ 847725 h 1133475"/>
                <a:gd name="connsiteX56" fmla="*/ 9525 w 5257800"/>
                <a:gd name="connsiteY56" fmla="*/ 871537 h 1133475"/>
                <a:gd name="connsiteX57" fmla="*/ 0 w 5257800"/>
                <a:gd name="connsiteY57" fmla="*/ 947737 h 1133475"/>
                <a:gd name="connsiteX58" fmla="*/ 171450 w 5257800"/>
                <a:gd name="connsiteY58" fmla="*/ 990600 h 1133475"/>
                <a:gd name="connsiteX59" fmla="*/ 395287 w 5257800"/>
                <a:gd name="connsiteY59" fmla="*/ 1042987 h 1133475"/>
                <a:gd name="connsiteX60" fmla="*/ 590550 w 5257800"/>
                <a:gd name="connsiteY60" fmla="*/ 1090612 h 1133475"/>
                <a:gd name="connsiteX61" fmla="*/ 766762 w 5257800"/>
                <a:gd name="connsiteY61" fmla="*/ 1128712 h 1133475"/>
                <a:gd name="connsiteX62" fmla="*/ 933450 w 5257800"/>
                <a:gd name="connsiteY62" fmla="*/ 1133475 h 1133475"/>
                <a:gd name="connsiteX63" fmla="*/ 1033462 w 5257800"/>
                <a:gd name="connsiteY63" fmla="*/ 1119187 h 1133475"/>
                <a:gd name="connsiteX64" fmla="*/ 1152525 w 5257800"/>
                <a:gd name="connsiteY64" fmla="*/ 1081087 h 1133475"/>
                <a:gd name="connsiteX65" fmla="*/ 1338262 w 5257800"/>
                <a:gd name="connsiteY65" fmla="*/ 985837 h 1133475"/>
                <a:gd name="connsiteX66" fmla="*/ 1514475 w 5257800"/>
                <a:gd name="connsiteY66" fmla="*/ 909637 h 1133475"/>
                <a:gd name="connsiteX67" fmla="*/ 1676400 w 5257800"/>
                <a:gd name="connsiteY67" fmla="*/ 833437 h 1133475"/>
                <a:gd name="connsiteX68" fmla="*/ 1833562 w 5257800"/>
                <a:gd name="connsiteY68" fmla="*/ 771525 h 1133475"/>
                <a:gd name="connsiteX69" fmla="*/ 2028825 w 5257800"/>
                <a:gd name="connsiteY69" fmla="*/ 719137 h 1133475"/>
                <a:gd name="connsiteX70" fmla="*/ 2219325 w 5257800"/>
                <a:gd name="connsiteY70" fmla="*/ 681037 h 1133475"/>
                <a:gd name="connsiteX71" fmla="*/ 2509837 w 5257800"/>
                <a:gd name="connsiteY71" fmla="*/ 638175 h 1133475"/>
                <a:gd name="connsiteX72" fmla="*/ 2786062 w 5257800"/>
                <a:gd name="connsiteY72" fmla="*/ 604837 h 1133475"/>
                <a:gd name="connsiteX73" fmla="*/ 3181350 w 5257800"/>
                <a:gd name="connsiteY73" fmla="*/ 581025 h 1133475"/>
                <a:gd name="connsiteX74" fmla="*/ 3490912 w 5257800"/>
                <a:gd name="connsiteY74" fmla="*/ 552450 h 1133475"/>
                <a:gd name="connsiteX75" fmla="*/ 3752850 w 5257800"/>
                <a:gd name="connsiteY75" fmla="*/ 528637 h 1133475"/>
                <a:gd name="connsiteX76" fmla="*/ 4014787 w 5257800"/>
                <a:gd name="connsiteY76" fmla="*/ 504825 h 1133475"/>
                <a:gd name="connsiteX77" fmla="*/ 4214812 w 5257800"/>
                <a:gd name="connsiteY77" fmla="*/ 457200 h 1133475"/>
                <a:gd name="connsiteX78" fmla="*/ 4395787 w 5257800"/>
                <a:gd name="connsiteY78" fmla="*/ 404812 h 1133475"/>
                <a:gd name="connsiteX79" fmla="*/ 4467225 w 5257800"/>
                <a:gd name="connsiteY79" fmla="*/ 361950 h 1133475"/>
                <a:gd name="connsiteX80" fmla="*/ 4529137 w 5257800"/>
                <a:gd name="connsiteY80" fmla="*/ 361950 h 1133475"/>
                <a:gd name="connsiteX81" fmla="*/ 4543425 w 5257800"/>
                <a:gd name="connsiteY81" fmla="*/ 347662 h 1133475"/>
                <a:gd name="connsiteX82" fmla="*/ 4810125 w 5257800"/>
                <a:gd name="connsiteY82" fmla="*/ 342900 h 1133475"/>
                <a:gd name="connsiteX83" fmla="*/ 5072062 w 5257800"/>
                <a:gd name="connsiteY83" fmla="*/ 309562 h 1133475"/>
                <a:gd name="connsiteX84" fmla="*/ 5253037 w 5257800"/>
                <a:gd name="connsiteY84" fmla="*/ 280987 h 1133475"/>
                <a:gd name="connsiteX85" fmla="*/ 5257800 w 5257800"/>
                <a:gd name="connsiteY85"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62250 w 5257800"/>
                <a:gd name="connsiteY13" fmla="*/ 242887 h 1133475"/>
                <a:gd name="connsiteX14" fmla="*/ 2695575 w 5257800"/>
                <a:gd name="connsiteY14" fmla="*/ 304800 h 1133475"/>
                <a:gd name="connsiteX15" fmla="*/ 2643187 w 5257800"/>
                <a:gd name="connsiteY15" fmla="*/ 366712 h 1133475"/>
                <a:gd name="connsiteX16" fmla="*/ 2533650 w 5257800"/>
                <a:gd name="connsiteY16" fmla="*/ 433387 h 1133475"/>
                <a:gd name="connsiteX17" fmla="*/ 2419350 w 5257800"/>
                <a:gd name="connsiteY17" fmla="*/ 461962 h 1133475"/>
                <a:gd name="connsiteX18" fmla="*/ 2314575 w 5257800"/>
                <a:gd name="connsiteY18" fmla="*/ 471487 h 1133475"/>
                <a:gd name="connsiteX19" fmla="*/ 2181225 w 5257800"/>
                <a:gd name="connsiteY19" fmla="*/ 471487 h 1133475"/>
                <a:gd name="connsiteX20" fmla="*/ 2100262 w 5257800"/>
                <a:gd name="connsiteY20" fmla="*/ 495300 h 1133475"/>
                <a:gd name="connsiteX21" fmla="*/ 2052637 w 5257800"/>
                <a:gd name="connsiteY21" fmla="*/ 481012 h 1133475"/>
                <a:gd name="connsiteX22" fmla="*/ 1871662 w 5257800"/>
                <a:gd name="connsiteY22" fmla="*/ 490537 h 1133475"/>
                <a:gd name="connsiteX23" fmla="*/ 1762125 w 5257800"/>
                <a:gd name="connsiteY23" fmla="*/ 528637 h 1133475"/>
                <a:gd name="connsiteX24" fmla="*/ 1666875 w 5257800"/>
                <a:gd name="connsiteY24" fmla="*/ 581025 h 1133475"/>
                <a:gd name="connsiteX25" fmla="*/ 1590675 w 5257800"/>
                <a:gd name="connsiteY25" fmla="*/ 647700 h 1133475"/>
                <a:gd name="connsiteX26" fmla="*/ 1652587 w 5257800"/>
                <a:gd name="connsiteY26" fmla="*/ 552450 h 1133475"/>
                <a:gd name="connsiteX27" fmla="*/ 1666875 w 5257800"/>
                <a:gd name="connsiteY27" fmla="*/ 514350 h 1133475"/>
                <a:gd name="connsiteX28" fmla="*/ 1616869 w 5257800"/>
                <a:gd name="connsiteY28" fmla="*/ 471487 h 1133475"/>
                <a:gd name="connsiteX29" fmla="*/ 1557337 w 5257800"/>
                <a:gd name="connsiteY29" fmla="*/ 490537 h 1133475"/>
                <a:gd name="connsiteX30" fmla="*/ 1485900 w 5257800"/>
                <a:gd name="connsiteY30" fmla="*/ 581025 h 1133475"/>
                <a:gd name="connsiteX31" fmla="*/ 1409700 w 5257800"/>
                <a:gd name="connsiteY31" fmla="*/ 695325 h 1133475"/>
                <a:gd name="connsiteX32" fmla="*/ 1352550 w 5257800"/>
                <a:gd name="connsiteY32" fmla="*/ 776287 h 1133475"/>
                <a:gd name="connsiteX33" fmla="*/ 1314450 w 5257800"/>
                <a:gd name="connsiteY33" fmla="*/ 819150 h 1133475"/>
                <a:gd name="connsiteX34" fmla="*/ 1281112 w 5257800"/>
                <a:gd name="connsiteY34" fmla="*/ 833437 h 1133475"/>
                <a:gd name="connsiteX35" fmla="*/ 1219200 w 5257800"/>
                <a:gd name="connsiteY35" fmla="*/ 847725 h 1133475"/>
                <a:gd name="connsiteX36" fmla="*/ 1266825 w 5257800"/>
                <a:gd name="connsiteY36" fmla="*/ 690562 h 1133475"/>
                <a:gd name="connsiteX37" fmla="*/ 1209675 w 5257800"/>
                <a:gd name="connsiteY37" fmla="*/ 776287 h 1133475"/>
                <a:gd name="connsiteX38" fmla="*/ 1152525 w 5257800"/>
                <a:gd name="connsiteY38" fmla="*/ 823912 h 1133475"/>
                <a:gd name="connsiteX39" fmla="*/ 1062037 w 5257800"/>
                <a:gd name="connsiteY39" fmla="*/ 819150 h 1133475"/>
                <a:gd name="connsiteX40" fmla="*/ 976312 w 5257800"/>
                <a:gd name="connsiteY40" fmla="*/ 785812 h 1133475"/>
                <a:gd name="connsiteX41" fmla="*/ 885825 w 5257800"/>
                <a:gd name="connsiteY41" fmla="*/ 714375 h 1133475"/>
                <a:gd name="connsiteX42" fmla="*/ 833437 w 5257800"/>
                <a:gd name="connsiteY42" fmla="*/ 690562 h 1133475"/>
                <a:gd name="connsiteX43" fmla="*/ 752475 w 5257800"/>
                <a:gd name="connsiteY43" fmla="*/ 709612 h 1133475"/>
                <a:gd name="connsiteX44" fmla="*/ 659605 w 5257800"/>
                <a:gd name="connsiteY44" fmla="*/ 759618 h 1133475"/>
                <a:gd name="connsiteX45" fmla="*/ 581025 w 5257800"/>
                <a:gd name="connsiteY45" fmla="*/ 771525 h 1133475"/>
                <a:gd name="connsiteX46" fmla="*/ 523875 w 5257800"/>
                <a:gd name="connsiteY46" fmla="*/ 742950 h 1133475"/>
                <a:gd name="connsiteX47" fmla="*/ 457200 w 5257800"/>
                <a:gd name="connsiteY47" fmla="*/ 690562 h 1133475"/>
                <a:gd name="connsiteX48" fmla="*/ 426243 w 5257800"/>
                <a:gd name="connsiteY48" fmla="*/ 666750 h 1133475"/>
                <a:gd name="connsiteX49" fmla="*/ 385762 w 5257800"/>
                <a:gd name="connsiteY49" fmla="*/ 661987 h 1133475"/>
                <a:gd name="connsiteX50" fmla="*/ 300037 w 5257800"/>
                <a:gd name="connsiteY50" fmla="*/ 661987 h 1133475"/>
                <a:gd name="connsiteX51" fmla="*/ 252412 w 5257800"/>
                <a:gd name="connsiteY51" fmla="*/ 681037 h 1133475"/>
                <a:gd name="connsiteX52" fmla="*/ 252412 w 5257800"/>
                <a:gd name="connsiteY52" fmla="*/ 628650 h 1133475"/>
                <a:gd name="connsiteX53" fmla="*/ 159544 w 5257800"/>
                <a:gd name="connsiteY53" fmla="*/ 676275 h 1133475"/>
                <a:gd name="connsiteX54" fmla="*/ 66675 w 5257800"/>
                <a:gd name="connsiteY54" fmla="*/ 776287 h 1133475"/>
                <a:gd name="connsiteX55" fmla="*/ 23812 w 5257800"/>
                <a:gd name="connsiteY55" fmla="*/ 847725 h 1133475"/>
                <a:gd name="connsiteX56" fmla="*/ 9525 w 5257800"/>
                <a:gd name="connsiteY56" fmla="*/ 871537 h 1133475"/>
                <a:gd name="connsiteX57" fmla="*/ 0 w 5257800"/>
                <a:gd name="connsiteY57" fmla="*/ 947737 h 1133475"/>
                <a:gd name="connsiteX58" fmla="*/ 171450 w 5257800"/>
                <a:gd name="connsiteY58" fmla="*/ 990600 h 1133475"/>
                <a:gd name="connsiteX59" fmla="*/ 395287 w 5257800"/>
                <a:gd name="connsiteY59" fmla="*/ 1042987 h 1133475"/>
                <a:gd name="connsiteX60" fmla="*/ 590550 w 5257800"/>
                <a:gd name="connsiteY60" fmla="*/ 1090612 h 1133475"/>
                <a:gd name="connsiteX61" fmla="*/ 766762 w 5257800"/>
                <a:gd name="connsiteY61" fmla="*/ 1128712 h 1133475"/>
                <a:gd name="connsiteX62" fmla="*/ 933450 w 5257800"/>
                <a:gd name="connsiteY62" fmla="*/ 1133475 h 1133475"/>
                <a:gd name="connsiteX63" fmla="*/ 1033462 w 5257800"/>
                <a:gd name="connsiteY63" fmla="*/ 1119187 h 1133475"/>
                <a:gd name="connsiteX64" fmla="*/ 1152525 w 5257800"/>
                <a:gd name="connsiteY64" fmla="*/ 1081087 h 1133475"/>
                <a:gd name="connsiteX65" fmla="*/ 1338262 w 5257800"/>
                <a:gd name="connsiteY65" fmla="*/ 985837 h 1133475"/>
                <a:gd name="connsiteX66" fmla="*/ 1514475 w 5257800"/>
                <a:gd name="connsiteY66" fmla="*/ 909637 h 1133475"/>
                <a:gd name="connsiteX67" fmla="*/ 1676400 w 5257800"/>
                <a:gd name="connsiteY67" fmla="*/ 833437 h 1133475"/>
                <a:gd name="connsiteX68" fmla="*/ 1833562 w 5257800"/>
                <a:gd name="connsiteY68" fmla="*/ 771525 h 1133475"/>
                <a:gd name="connsiteX69" fmla="*/ 2028825 w 5257800"/>
                <a:gd name="connsiteY69" fmla="*/ 719137 h 1133475"/>
                <a:gd name="connsiteX70" fmla="*/ 2219325 w 5257800"/>
                <a:gd name="connsiteY70" fmla="*/ 681037 h 1133475"/>
                <a:gd name="connsiteX71" fmla="*/ 2509837 w 5257800"/>
                <a:gd name="connsiteY71" fmla="*/ 638175 h 1133475"/>
                <a:gd name="connsiteX72" fmla="*/ 2786062 w 5257800"/>
                <a:gd name="connsiteY72" fmla="*/ 604837 h 1133475"/>
                <a:gd name="connsiteX73" fmla="*/ 3181350 w 5257800"/>
                <a:gd name="connsiteY73" fmla="*/ 581025 h 1133475"/>
                <a:gd name="connsiteX74" fmla="*/ 3490912 w 5257800"/>
                <a:gd name="connsiteY74" fmla="*/ 552450 h 1133475"/>
                <a:gd name="connsiteX75" fmla="*/ 3752850 w 5257800"/>
                <a:gd name="connsiteY75" fmla="*/ 528637 h 1133475"/>
                <a:gd name="connsiteX76" fmla="*/ 4014787 w 5257800"/>
                <a:gd name="connsiteY76" fmla="*/ 504825 h 1133475"/>
                <a:gd name="connsiteX77" fmla="*/ 4214812 w 5257800"/>
                <a:gd name="connsiteY77" fmla="*/ 457200 h 1133475"/>
                <a:gd name="connsiteX78" fmla="*/ 4395787 w 5257800"/>
                <a:gd name="connsiteY78" fmla="*/ 404812 h 1133475"/>
                <a:gd name="connsiteX79" fmla="*/ 4467225 w 5257800"/>
                <a:gd name="connsiteY79" fmla="*/ 361950 h 1133475"/>
                <a:gd name="connsiteX80" fmla="*/ 4529137 w 5257800"/>
                <a:gd name="connsiteY80" fmla="*/ 361950 h 1133475"/>
                <a:gd name="connsiteX81" fmla="*/ 4543425 w 5257800"/>
                <a:gd name="connsiteY81" fmla="*/ 347662 h 1133475"/>
                <a:gd name="connsiteX82" fmla="*/ 4810125 w 5257800"/>
                <a:gd name="connsiteY82" fmla="*/ 342900 h 1133475"/>
                <a:gd name="connsiteX83" fmla="*/ 5072062 w 5257800"/>
                <a:gd name="connsiteY83" fmla="*/ 309562 h 1133475"/>
                <a:gd name="connsiteX84" fmla="*/ 5253037 w 5257800"/>
                <a:gd name="connsiteY84" fmla="*/ 280987 h 1133475"/>
                <a:gd name="connsiteX85" fmla="*/ 5257800 w 5257800"/>
                <a:gd name="connsiteY85"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62250 w 5257800"/>
                <a:gd name="connsiteY13" fmla="*/ 242887 h 1133475"/>
                <a:gd name="connsiteX14" fmla="*/ 2736056 w 5257800"/>
                <a:gd name="connsiteY14" fmla="*/ 242887 h 1133475"/>
                <a:gd name="connsiteX15" fmla="*/ 2695575 w 5257800"/>
                <a:gd name="connsiteY15" fmla="*/ 304800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14787 w 5257800"/>
                <a:gd name="connsiteY77" fmla="*/ 504825 h 1133475"/>
                <a:gd name="connsiteX78" fmla="*/ 4214812 w 5257800"/>
                <a:gd name="connsiteY78" fmla="*/ 457200 h 1133475"/>
                <a:gd name="connsiteX79" fmla="*/ 4395787 w 5257800"/>
                <a:gd name="connsiteY79" fmla="*/ 404812 h 1133475"/>
                <a:gd name="connsiteX80" fmla="*/ 4467225 w 5257800"/>
                <a:gd name="connsiteY80" fmla="*/ 361950 h 1133475"/>
                <a:gd name="connsiteX81" fmla="*/ 4529137 w 5257800"/>
                <a:gd name="connsiteY81" fmla="*/ 361950 h 1133475"/>
                <a:gd name="connsiteX82" fmla="*/ 4543425 w 5257800"/>
                <a:gd name="connsiteY82" fmla="*/ 347662 h 1133475"/>
                <a:gd name="connsiteX83" fmla="*/ 4810125 w 5257800"/>
                <a:gd name="connsiteY83" fmla="*/ 342900 h 1133475"/>
                <a:gd name="connsiteX84" fmla="*/ 5072062 w 5257800"/>
                <a:gd name="connsiteY84" fmla="*/ 309562 h 1133475"/>
                <a:gd name="connsiteX85" fmla="*/ 5253037 w 5257800"/>
                <a:gd name="connsiteY85" fmla="*/ 280987 h 1133475"/>
                <a:gd name="connsiteX86" fmla="*/ 5257800 w 5257800"/>
                <a:gd name="connsiteY86"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695575 w 5257800"/>
                <a:gd name="connsiteY15" fmla="*/ 304800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14787 w 5257800"/>
                <a:gd name="connsiteY77" fmla="*/ 504825 h 1133475"/>
                <a:gd name="connsiteX78" fmla="*/ 4214812 w 5257800"/>
                <a:gd name="connsiteY78" fmla="*/ 457200 h 1133475"/>
                <a:gd name="connsiteX79" fmla="*/ 4395787 w 5257800"/>
                <a:gd name="connsiteY79" fmla="*/ 404812 h 1133475"/>
                <a:gd name="connsiteX80" fmla="*/ 4467225 w 5257800"/>
                <a:gd name="connsiteY80" fmla="*/ 361950 h 1133475"/>
                <a:gd name="connsiteX81" fmla="*/ 4529137 w 5257800"/>
                <a:gd name="connsiteY81" fmla="*/ 361950 h 1133475"/>
                <a:gd name="connsiteX82" fmla="*/ 4543425 w 5257800"/>
                <a:gd name="connsiteY82" fmla="*/ 347662 h 1133475"/>
                <a:gd name="connsiteX83" fmla="*/ 4810125 w 5257800"/>
                <a:gd name="connsiteY83" fmla="*/ 342900 h 1133475"/>
                <a:gd name="connsiteX84" fmla="*/ 5072062 w 5257800"/>
                <a:gd name="connsiteY84" fmla="*/ 309562 h 1133475"/>
                <a:gd name="connsiteX85" fmla="*/ 5253037 w 5257800"/>
                <a:gd name="connsiteY85" fmla="*/ 280987 h 1133475"/>
                <a:gd name="connsiteX86" fmla="*/ 5257800 w 5257800"/>
                <a:gd name="connsiteY86"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14787 w 5257800"/>
                <a:gd name="connsiteY77" fmla="*/ 504825 h 1133475"/>
                <a:gd name="connsiteX78" fmla="*/ 4214812 w 5257800"/>
                <a:gd name="connsiteY78" fmla="*/ 457200 h 1133475"/>
                <a:gd name="connsiteX79" fmla="*/ 4395787 w 5257800"/>
                <a:gd name="connsiteY79" fmla="*/ 404812 h 1133475"/>
                <a:gd name="connsiteX80" fmla="*/ 4467225 w 5257800"/>
                <a:gd name="connsiteY80" fmla="*/ 361950 h 1133475"/>
                <a:gd name="connsiteX81" fmla="*/ 4529137 w 5257800"/>
                <a:gd name="connsiteY81" fmla="*/ 361950 h 1133475"/>
                <a:gd name="connsiteX82" fmla="*/ 4543425 w 5257800"/>
                <a:gd name="connsiteY82" fmla="*/ 347662 h 1133475"/>
                <a:gd name="connsiteX83" fmla="*/ 4810125 w 5257800"/>
                <a:gd name="connsiteY83" fmla="*/ 342900 h 1133475"/>
                <a:gd name="connsiteX84" fmla="*/ 5072062 w 5257800"/>
                <a:gd name="connsiteY84" fmla="*/ 309562 h 1133475"/>
                <a:gd name="connsiteX85" fmla="*/ 5253037 w 5257800"/>
                <a:gd name="connsiteY85" fmla="*/ 280987 h 1133475"/>
                <a:gd name="connsiteX86" fmla="*/ 5257800 w 5257800"/>
                <a:gd name="connsiteY86"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14787 w 5257800"/>
                <a:gd name="connsiteY77" fmla="*/ 504825 h 1133475"/>
                <a:gd name="connsiteX78" fmla="*/ 4214812 w 5257800"/>
                <a:gd name="connsiteY78" fmla="*/ 457200 h 1133475"/>
                <a:gd name="connsiteX79" fmla="*/ 4395787 w 5257800"/>
                <a:gd name="connsiteY79" fmla="*/ 404812 h 1133475"/>
                <a:gd name="connsiteX80" fmla="*/ 4467225 w 5257800"/>
                <a:gd name="connsiteY80" fmla="*/ 361950 h 1133475"/>
                <a:gd name="connsiteX81" fmla="*/ 4529137 w 5257800"/>
                <a:gd name="connsiteY81" fmla="*/ 361950 h 1133475"/>
                <a:gd name="connsiteX82" fmla="*/ 4660106 w 5257800"/>
                <a:gd name="connsiteY82" fmla="*/ 357187 h 1133475"/>
                <a:gd name="connsiteX83" fmla="*/ 4810125 w 5257800"/>
                <a:gd name="connsiteY83" fmla="*/ 342900 h 1133475"/>
                <a:gd name="connsiteX84" fmla="*/ 5072062 w 5257800"/>
                <a:gd name="connsiteY84" fmla="*/ 309562 h 1133475"/>
                <a:gd name="connsiteX85" fmla="*/ 5253037 w 5257800"/>
                <a:gd name="connsiteY85" fmla="*/ 280987 h 1133475"/>
                <a:gd name="connsiteX86" fmla="*/ 5257800 w 5257800"/>
                <a:gd name="connsiteY86"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14787 w 5257800"/>
                <a:gd name="connsiteY77" fmla="*/ 504825 h 1133475"/>
                <a:gd name="connsiteX78" fmla="*/ 4214812 w 5257800"/>
                <a:gd name="connsiteY78" fmla="*/ 457200 h 1133475"/>
                <a:gd name="connsiteX79" fmla="*/ 4395787 w 5257800"/>
                <a:gd name="connsiteY79" fmla="*/ 404812 h 1133475"/>
                <a:gd name="connsiteX80" fmla="*/ 4467225 w 5257800"/>
                <a:gd name="connsiteY80" fmla="*/ 361950 h 1133475"/>
                <a:gd name="connsiteX81" fmla="*/ 4529137 w 5257800"/>
                <a:gd name="connsiteY81" fmla="*/ 361950 h 1133475"/>
                <a:gd name="connsiteX82" fmla="*/ 4660106 w 5257800"/>
                <a:gd name="connsiteY82" fmla="*/ 357187 h 1133475"/>
                <a:gd name="connsiteX83" fmla="*/ 4812506 w 5257800"/>
                <a:gd name="connsiteY83" fmla="*/ 354807 h 1133475"/>
                <a:gd name="connsiteX84" fmla="*/ 5072062 w 5257800"/>
                <a:gd name="connsiteY84" fmla="*/ 309562 h 1133475"/>
                <a:gd name="connsiteX85" fmla="*/ 5253037 w 5257800"/>
                <a:gd name="connsiteY85" fmla="*/ 280987 h 1133475"/>
                <a:gd name="connsiteX86" fmla="*/ 5257800 w 5257800"/>
                <a:gd name="connsiteY86"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14787 w 5257800"/>
                <a:gd name="connsiteY77" fmla="*/ 504825 h 1133475"/>
                <a:gd name="connsiteX78" fmla="*/ 4214812 w 5257800"/>
                <a:gd name="connsiteY78" fmla="*/ 457200 h 1133475"/>
                <a:gd name="connsiteX79" fmla="*/ 4395787 w 5257800"/>
                <a:gd name="connsiteY79" fmla="*/ 404812 h 1133475"/>
                <a:gd name="connsiteX80" fmla="*/ 4474368 w 5257800"/>
                <a:gd name="connsiteY80" fmla="*/ 373857 h 1133475"/>
                <a:gd name="connsiteX81" fmla="*/ 4529137 w 5257800"/>
                <a:gd name="connsiteY81" fmla="*/ 361950 h 1133475"/>
                <a:gd name="connsiteX82" fmla="*/ 4660106 w 5257800"/>
                <a:gd name="connsiteY82" fmla="*/ 357187 h 1133475"/>
                <a:gd name="connsiteX83" fmla="*/ 4812506 w 5257800"/>
                <a:gd name="connsiteY83" fmla="*/ 354807 h 1133475"/>
                <a:gd name="connsiteX84" fmla="*/ 5072062 w 5257800"/>
                <a:gd name="connsiteY84" fmla="*/ 309562 h 1133475"/>
                <a:gd name="connsiteX85" fmla="*/ 5253037 w 5257800"/>
                <a:gd name="connsiteY85" fmla="*/ 280987 h 1133475"/>
                <a:gd name="connsiteX86" fmla="*/ 5257800 w 5257800"/>
                <a:gd name="connsiteY86"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02880 w 5257800"/>
                <a:gd name="connsiteY77" fmla="*/ 500063 h 1133475"/>
                <a:gd name="connsiteX78" fmla="*/ 4214812 w 5257800"/>
                <a:gd name="connsiteY78" fmla="*/ 457200 h 1133475"/>
                <a:gd name="connsiteX79" fmla="*/ 4395787 w 5257800"/>
                <a:gd name="connsiteY79" fmla="*/ 404812 h 1133475"/>
                <a:gd name="connsiteX80" fmla="*/ 4474368 w 5257800"/>
                <a:gd name="connsiteY80" fmla="*/ 373857 h 1133475"/>
                <a:gd name="connsiteX81" fmla="*/ 4529137 w 5257800"/>
                <a:gd name="connsiteY81" fmla="*/ 361950 h 1133475"/>
                <a:gd name="connsiteX82" fmla="*/ 4660106 w 5257800"/>
                <a:gd name="connsiteY82" fmla="*/ 357187 h 1133475"/>
                <a:gd name="connsiteX83" fmla="*/ 4812506 w 5257800"/>
                <a:gd name="connsiteY83" fmla="*/ 354807 h 1133475"/>
                <a:gd name="connsiteX84" fmla="*/ 5072062 w 5257800"/>
                <a:gd name="connsiteY84" fmla="*/ 309562 h 1133475"/>
                <a:gd name="connsiteX85" fmla="*/ 5253037 w 5257800"/>
                <a:gd name="connsiteY85" fmla="*/ 280987 h 1133475"/>
                <a:gd name="connsiteX86" fmla="*/ 5257800 w 5257800"/>
                <a:gd name="connsiteY86"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02880 w 5257800"/>
                <a:gd name="connsiteY77" fmla="*/ 500063 h 1133475"/>
                <a:gd name="connsiteX78" fmla="*/ 4112418 w 5257800"/>
                <a:gd name="connsiteY78" fmla="*/ 483393 h 1133475"/>
                <a:gd name="connsiteX79" fmla="*/ 4214812 w 5257800"/>
                <a:gd name="connsiteY79" fmla="*/ 457200 h 1133475"/>
                <a:gd name="connsiteX80" fmla="*/ 4395787 w 5257800"/>
                <a:gd name="connsiteY80" fmla="*/ 404812 h 1133475"/>
                <a:gd name="connsiteX81" fmla="*/ 4474368 w 5257800"/>
                <a:gd name="connsiteY81" fmla="*/ 373857 h 1133475"/>
                <a:gd name="connsiteX82" fmla="*/ 4529137 w 5257800"/>
                <a:gd name="connsiteY82" fmla="*/ 361950 h 1133475"/>
                <a:gd name="connsiteX83" fmla="*/ 4660106 w 5257800"/>
                <a:gd name="connsiteY83" fmla="*/ 357187 h 1133475"/>
                <a:gd name="connsiteX84" fmla="*/ 4812506 w 5257800"/>
                <a:gd name="connsiteY84" fmla="*/ 354807 h 1133475"/>
                <a:gd name="connsiteX85" fmla="*/ 5072062 w 5257800"/>
                <a:gd name="connsiteY85" fmla="*/ 309562 h 1133475"/>
                <a:gd name="connsiteX86" fmla="*/ 5253037 w 5257800"/>
                <a:gd name="connsiteY86" fmla="*/ 280987 h 1133475"/>
                <a:gd name="connsiteX87" fmla="*/ 5257800 w 5257800"/>
                <a:gd name="connsiteY87"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24362 w 5257800"/>
                <a:gd name="connsiteY5" fmla="*/ 47625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02880 w 5257800"/>
                <a:gd name="connsiteY77" fmla="*/ 500063 h 1133475"/>
                <a:gd name="connsiteX78" fmla="*/ 4112418 w 5257800"/>
                <a:gd name="connsiteY78" fmla="*/ 483393 h 1133475"/>
                <a:gd name="connsiteX79" fmla="*/ 4214812 w 5257800"/>
                <a:gd name="connsiteY79" fmla="*/ 457200 h 1133475"/>
                <a:gd name="connsiteX80" fmla="*/ 4395787 w 5257800"/>
                <a:gd name="connsiteY80" fmla="*/ 404812 h 1133475"/>
                <a:gd name="connsiteX81" fmla="*/ 4448174 w 5257800"/>
                <a:gd name="connsiteY81" fmla="*/ 376238 h 1133475"/>
                <a:gd name="connsiteX82" fmla="*/ 4529137 w 5257800"/>
                <a:gd name="connsiteY82" fmla="*/ 361950 h 1133475"/>
                <a:gd name="connsiteX83" fmla="*/ 4660106 w 5257800"/>
                <a:gd name="connsiteY83" fmla="*/ 357187 h 1133475"/>
                <a:gd name="connsiteX84" fmla="*/ 4812506 w 5257800"/>
                <a:gd name="connsiteY84" fmla="*/ 354807 h 1133475"/>
                <a:gd name="connsiteX85" fmla="*/ 5072062 w 5257800"/>
                <a:gd name="connsiteY85" fmla="*/ 309562 h 1133475"/>
                <a:gd name="connsiteX86" fmla="*/ 5253037 w 5257800"/>
                <a:gd name="connsiteY86" fmla="*/ 280987 h 1133475"/>
                <a:gd name="connsiteX87" fmla="*/ 5257800 w 5257800"/>
                <a:gd name="connsiteY87"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31506 w 5257800"/>
                <a:gd name="connsiteY5" fmla="*/ 59531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00262 w 5257800"/>
                <a:gd name="connsiteY21" fmla="*/ 495300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02880 w 5257800"/>
                <a:gd name="connsiteY77" fmla="*/ 500063 h 1133475"/>
                <a:gd name="connsiteX78" fmla="*/ 4112418 w 5257800"/>
                <a:gd name="connsiteY78" fmla="*/ 483393 h 1133475"/>
                <a:gd name="connsiteX79" fmla="*/ 4214812 w 5257800"/>
                <a:gd name="connsiteY79" fmla="*/ 457200 h 1133475"/>
                <a:gd name="connsiteX80" fmla="*/ 4395787 w 5257800"/>
                <a:gd name="connsiteY80" fmla="*/ 404812 h 1133475"/>
                <a:gd name="connsiteX81" fmla="*/ 4448174 w 5257800"/>
                <a:gd name="connsiteY81" fmla="*/ 376238 h 1133475"/>
                <a:gd name="connsiteX82" fmla="*/ 4529137 w 5257800"/>
                <a:gd name="connsiteY82" fmla="*/ 361950 h 1133475"/>
                <a:gd name="connsiteX83" fmla="*/ 4660106 w 5257800"/>
                <a:gd name="connsiteY83" fmla="*/ 357187 h 1133475"/>
                <a:gd name="connsiteX84" fmla="*/ 4812506 w 5257800"/>
                <a:gd name="connsiteY84" fmla="*/ 354807 h 1133475"/>
                <a:gd name="connsiteX85" fmla="*/ 5072062 w 5257800"/>
                <a:gd name="connsiteY85" fmla="*/ 309562 h 1133475"/>
                <a:gd name="connsiteX86" fmla="*/ 5253037 w 5257800"/>
                <a:gd name="connsiteY86" fmla="*/ 280987 h 1133475"/>
                <a:gd name="connsiteX87" fmla="*/ 5257800 w 5257800"/>
                <a:gd name="connsiteY87"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31506 w 5257800"/>
                <a:gd name="connsiteY5" fmla="*/ 59531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12168 w 5257800"/>
                <a:gd name="connsiteY21" fmla="*/ 485775 h 1133475"/>
                <a:gd name="connsiteX22" fmla="*/ 2052637 w 5257800"/>
                <a:gd name="connsiteY22" fmla="*/ 481012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02880 w 5257800"/>
                <a:gd name="connsiteY77" fmla="*/ 500063 h 1133475"/>
                <a:gd name="connsiteX78" fmla="*/ 4112418 w 5257800"/>
                <a:gd name="connsiteY78" fmla="*/ 483393 h 1133475"/>
                <a:gd name="connsiteX79" fmla="*/ 4214812 w 5257800"/>
                <a:gd name="connsiteY79" fmla="*/ 457200 h 1133475"/>
                <a:gd name="connsiteX80" fmla="*/ 4395787 w 5257800"/>
                <a:gd name="connsiteY80" fmla="*/ 404812 h 1133475"/>
                <a:gd name="connsiteX81" fmla="*/ 4448174 w 5257800"/>
                <a:gd name="connsiteY81" fmla="*/ 376238 h 1133475"/>
                <a:gd name="connsiteX82" fmla="*/ 4529137 w 5257800"/>
                <a:gd name="connsiteY82" fmla="*/ 361950 h 1133475"/>
                <a:gd name="connsiteX83" fmla="*/ 4660106 w 5257800"/>
                <a:gd name="connsiteY83" fmla="*/ 357187 h 1133475"/>
                <a:gd name="connsiteX84" fmla="*/ 4812506 w 5257800"/>
                <a:gd name="connsiteY84" fmla="*/ 354807 h 1133475"/>
                <a:gd name="connsiteX85" fmla="*/ 5072062 w 5257800"/>
                <a:gd name="connsiteY85" fmla="*/ 309562 h 1133475"/>
                <a:gd name="connsiteX86" fmla="*/ 5253037 w 5257800"/>
                <a:gd name="connsiteY86" fmla="*/ 280987 h 1133475"/>
                <a:gd name="connsiteX87" fmla="*/ 5257800 w 5257800"/>
                <a:gd name="connsiteY87"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31506 w 5257800"/>
                <a:gd name="connsiteY5" fmla="*/ 59531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181225 w 5257800"/>
                <a:gd name="connsiteY20" fmla="*/ 471487 h 1133475"/>
                <a:gd name="connsiteX21" fmla="*/ 2112168 w 5257800"/>
                <a:gd name="connsiteY21" fmla="*/ 485775 h 1133475"/>
                <a:gd name="connsiteX22" fmla="*/ 2043112 w 5257800"/>
                <a:gd name="connsiteY22" fmla="*/ 485774 h 1133475"/>
                <a:gd name="connsiteX23" fmla="*/ 1871662 w 5257800"/>
                <a:gd name="connsiteY23" fmla="*/ 490537 h 1133475"/>
                <a:gd name="connsiteX24" fmla="*/ 1762125 w 5257800"/>
                <a:gd name="connsiteY24" fmla="*/ 528637 h 1133475"/>
                <a:gd name="connsiteX25" fmla="*/ 1666875 w 5257800"/>
                <a:gd name="connsiteY25" fmla="*/ 581025 h 1133475"/>
                <a:gd name="connsiteX26" fmla="*/ 1590675 w 5257800"/>
                <a:gd name="connsiteY26" fmla="*/ 647700 h 1133475"/>
                <a:gd name="connsiteX27" fmla="*/ 1652587 w 5257800"/>
                <a:gd name="connsiteY27" fmla="*/ 552450 h 1133475"/>
                <a:gd name="connsiteX28" fmla="*/ 1666875 w 5257800"/>
                <a:gd name="connsiteY28" fmla="*/ 514350 h 1133475"/>
                <a:gd name="connsiteX29" fmla="*/ 1616869 w 5257800"/>
                <a:gd name="connsiteY29" fmla="*/ 471487 h 1133475"/>
                <a:gd name="connsiteX30" fmla="*/ 1557337 w 5257800"/>
                <a:gd name="connsiteY30" fmla="*/ 490537 h 1133475"/>
                <a:gd name="connsiteX31" fmla="*/ 1485900 w 5257800"/>
                <a:gd name="connsiteY31" fmla="*/ 581025 h 1133475"/>
                <a:gd name="connsiteX32" fmla="*/ 1409700 w 5257800"/>
                <a:gd name="connsiteY32" fmla="*/ 695325 h 1133475"/>
                <a:gd name="connsiteX33" fmla="*/ 1352550 w 5257800"/>
                <a:gd name="connsiteY33" fmla="*/ 776287 h 1133475"/>
                <a:gd name="connsiteX34" fmla="*/ 1314450 w 5257800"/>
                <a:gd name="connsiteY34" fmla="*/ 819150 h 1133475"/>
                <a:gd name="connsiteX35" fmla="*/ 1281112 w 5257800"/>
                <a:gd name="connsiteY35" fmla="*/ 833437 h 1133475"/>
                <a:gd name="connsiteX36" fmla="*/ 1219200 w 5257800"/>
                <a:gd name="connsiteY36" fmla="*/ 847725 h 1133475"/>
                <a:gd name="connsiteX37" fmla="*/ 1266825 w 5257800"/>
                <a:gd name="connsiteY37" fmla="*/ 690562 h 1133475"/>
                <a:gd name="connsiteX38" fmla="*/ 1209675 w 5257800"/>
                <a:gd name="connsiteY38" fmla="*/ 776287 h 1133475"/>
                <a:gd name="connsiteX39" fmla="*/ 1152525 w 5257800"/>
                <a:gd name="connsiteY39" fmla="*/ 823912 h 1133475"/>
                <a:gd name="connsiteX40" fmla="*/ 1062037 w 5257800"/>
                <a:gd name="connsiteY40" fmla="*/ 819150 h 1133475"/>
                <a:gd name="connsiteX41" fmla="*/ 976312 w 5257800"/>
                <a:gd name="connsiteY41" fmla="*/ 785812 h 1133475"/>
                <a:gd name="connsiteX42" fmla="*/ 885825 w 5257800"/>
                <a:gd name="connsiteY42" fmla="*/ 714375 h 1133475"/>
                <a:gd name="connsiteX43" fmla="*/ 833437 w 5257800"/>
                <a:gd name="connsiteY43" fmla="*/ 690562 h 1133475"/>
                <a:gd name="connsiteX44" fmla="*/ 752475 w 5257800"/>
                <a:gd name="connsiteY44" fmla="*/ 709612 h 1133475"/>
                <a:gd name="connsiteX45" fmla="*/ 659605 w 5257800"/>
                <a:gd name="connsiteY45" fmla="*/ 759618 h 1133475"/>
                <a:gd name="connsiteX46" fmla="*/ 581025 w 5257800"/>
                <a:gd name="connsiteY46" fmla="*/ 771525 h 1133475"/>
                <a:gd name="connsiteX47" fmla="*/ 523875 w 5257800"/>
                <a:gd name="connsiteY47" fmla="*/ 742950 h 1133475"/>
                <a:gd name="connsiteX48" fmla="*/ 457200 w 5257800"/>
                <a:gd name="connsiteY48" fmla="*/ 690562 h 1133475"/>
                <a:gd name="connsiteX49" fmla="*/ 426243 w 5257800"/>
                <a:gd name="connsiteY49" fmla="*/ 666750 h 1133475"/>
                <a:gd name="connsiteX50" fmla="*/ 385762 w 5257800"/>
                <a:gd name="connsiteY50" fmla="*/ 661987 h 1133475"/>
                <a:gd name="connsiteX51" fmla="*/ 300037 w 5257800"/>
                <a:gd name="connsiteY51" fmla="*/ 661987 h 1133475"/>
                <a:gd name="connsiteX52" fmla="*/ 252412 w 5257800"/>
                <a:gd name="connsiteY52" fmla="*/ 681037 h 1133475"/>
                <a:gd name="connsiteX53" fmla="*/ 252412 w 5257800"/>
                <a:gd name="connsiteY53" fmla="*/ 628650 h 1133475"/>
                <a:gd name="connsiteX54" fmla="*/ 159544 w 5257800"/>
                <a:gd name="connsiteY54" fmla="*/ 676275 h 1133475"/>
                <a:gd name="connsiteX55" fmla="*/ 66675 w 5257800"/>
                <a:gd name="connsiteY55" fmla="*/ 776287 h 1133475"/>
                <a:gd name="connsiteX56" fmla="*/ 23812 w 5257800"/>
                <a:gd name="connsiteY56" fmla="*/ 847725 h 1133475"/>
                <a:gd name="connsiteX57" fmla="*/ 9525 w 5257800"/>
                <a:gd name="connsiteY57" fmla="*/ 871537 h 1133475"/>
                <a:gd name="connsiteX58" fmla="*/ 0 w 5257800"/>
                <a:gd name="connsiteY58" fmla="*/ 947737 h 1133475"/>
                <a:gd name="connsiteX59" fmla="*/ 171450 w 5257800"/>
                <a:gd name="connsiteY59" fmla="*/ 990600 h 1133475"/>
                <a:gd name="connsiteX60" fmla="*/ 395287 w 5257800"/>
                <a:gd name="connsiteY60" fmla="*/ 1042987 h 1133475"/>
                <a:gd name="connsiteX61" fmla="*/ 590550 w 5257800"/>
                <a:gd name="connsiteY61" fmla="*/ 1090612 h 1133475"/>
                <a:gd name="connsiteX62" fmla="*/ 766762 w 5257800"/>
                <a:gd name="connsiteY62" fmla="*/ 1128712 h 1133475"/>
                <a:gd name="connsiteX63" fmla="*/ 933450 w 5257800"/>
                <a:gd name="connsiteY63" fmla="*/ 1133475 h 1133475"/>
                <a:gd name="connsiteX64" fmla="*/ 1033462 w 5257800"/>
                <a:gd name="connsiteY64" fmla="*/ 1119187 h 1133475"/>
                <a:gd name="connsiteX65" fmla="*/ 1152525 w 5257800"/>
                <a:gd name="connsiteY65" fmla="*/ 1081087 h 1133475"/>
                <a:gd name="connsiteX66" fmla="*/ 1338262 w 5257800"/>
                <a:gd name="connsiteY66" fmla="*/ 985837 h 1133475"/>
                <a:gd name="connsiteX67" fmla="*/ 1514475 w 5257800"/>
                <a:gd name="connsiteY67" fmla="*/ 909637 h 1133475"/>
                <a:gd name="connsiteX68" fmla="*/ 1676400 w 5257800"/>
                <a:gd name="connsiteY68" fmla="*/ 833437 h 1133475"/>
                <a:gd name="connsiteX69" fmla="*/ 1833562 w 5257800"/>
                <a:gd name="connsiteY69" fmla="*/ 771525 h 1133475"/>
                <a:gd name="connsiteX70" fmla="*/ 2028825 w 5257800"/>
                <a:gd name="connsiteY70" fmla="*/ 719137 h 1133475"/>
                <a:gd name="connsiteX71" fmla="*/ 2219325 w 5257800"/>
                <a:gd name="connsiteY71" fmla="*/ 681037 h 1133475"/>
                <a:gd name="connsiteX72" fmla="*/ 2509837 w 5257800"/>
                <a:gd name="connsiteY72" fmla="*/ 638175 h 1133475"/>
                <a:gd name="connsiteX73" fmla="*/ 2786062 w 5257800"/>
                <a:gd name="connsiteY73" fmla="*/ 604837 h 1133475"/>
                <a:gd name="connsiteX74" fmla="*/ 3181350 w 5257800"/>
                <a:gd name="connsiteY74" fmla="*/ 581025 h 1133475"/>
                <a:gd name="connsiteX75" fmla="*/ 3490912 w 5257800"/>
                <a:gd name="connsiteY75" fmla="*/ 552450 h 1133475"/>
                <a:gd name="connsiteX76" fmla="*/ 3752850 w 5257800"/>
                <a:gd name="connsiteY76" fmla="*/ 528637 h 1133475"/>
                <a:gd name="connsiteX77" fmla="*/ 4002880 w 5257800"/>
                <a:gd name="connsiteY77" fmla="*/ 500063 h 1133475"/>
                <a:gd name="connsiteX78" fmla="*/ 4112418 w 5257800"/>
                <a:gd name="connsiteY78" fmla="*/ 483393 h 1133475"/>
                <a:gd name="connsiteX79" fmla="*/ 4214812 w 5257800"/>
                <a:gd name="connsiteY79" fmla="*/ 457200 h 1133475"/>
                <a:gd name="connsiteX80" fmla="*/ 4395787 w 5257800"/>
                <a:gd name="connsiteY80" fmla="*/ 404812 h 1133475"/>
                <a:gd name="connsiteX81" fmla="*/ 4448174 w 5257800"/>
                <a:gd name="connsiteY81" fmla="*/ 376238 h 1133475"/>
                <a:gd name="connsiteX82" fmla="*/ 4529137 w 5257800"/>
                <a:gd name="connsiteY82" fmla="*/ 361950 h 1133475"/>
                <a:gd name="connsiteX83" fmla="*/ 4660106 w 5257800"/>
                <a:gd name="connsiteY83" fmla="*/ 357187 h 1133475"/>
                <a:gd name="connsiteX84" fmla="*/ 4812506 w 5257800"/>
                <a:gd name="connsiteY84" fmla="*/ 354807 h 1133475"/>
                <a:gd name="connsiteX85" fmla="*/ 5072062 w 5257800"/>
                <a:gd name="connsiteY85" fmla="*/ 309562 h 1133475"/>
                <a:gd name="connsiteX86" fmla="*/ 5253037 w 5257800"/>
                <a:gd name="connsiteY86" fmla="*/ 280987 h 1133475"/>
                <a:gd name="connsiteX87" fmla="*/ 5257800 w 5257800"/>
                <a:gd name="connsiteY87"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31506 w 5257800"/>
                <a:gd name="connsiteY5" fmla="*/ 59531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14575 w 5257800"/>
                <a:gd name="connsiteY19" fmla="*/ 471487 h 1133475"/>
                <a:gd name="connsiteX20" fmla="*/ 2240756 w 5257800"/>
                <a:gd name="connsiteY20" fmla="*/ 459581 h 1133475"/>
                <a:gd name="connsiteX21" fmla="*/ 2181225 w 5257800"/>
                <a:gd name="connsiteY21" fmla="*/ 471487 h 1133475"/>
                <a:gd name="connsiteX22" fmla="*/ 2112168 w 5257800"/>
                <a:gd name="connsiteY22" fmla="*/ 485775 h 1133475"/>
                <a:gd name="connsiteX23" fmla="*/ 2043112 w 5257800"/>
                <a:gd name="connsiteY23" fmla="*/ 485774 h 1133475"/>
                <a:gd name="connsiteX24" fmla="*/ 1871662 w 5257800"/>
                <a:gd name="connsiteY24" fmla="*/ 490537 h 1133475"/>
                <a:gd name="connsiteX25" fmla="*/ 1762125 w 5257800"/>
                <a:gd name="connsiteY25" fmla="*/ 528637 h 1133475"/>
                <a:gd name="connsiteX26" fmla="*/ 1666875 w 5257800"/>
                <a:gd name="connsiteY26" fmla="*/ 581025 h 1133475"/>
                <a:gd name="connsiteX27" fmla="*/ 1590675 w 5257800"/>
                <a:gd name="connsiteY27" fmla="*/ 647700 h 1133475"/>
                <a:gd name="connsiteX28" fmla="*/ 1652587 w 5257800"/>
                <a:gd name="connsiteY28" fmla="*/ 552450 h 1133475"/>
                <a:gd name="connsiteX29" fmla="*/ 1666875 w 5257800"/>
                <a:gd name="connsiteY29" fmla="*/ 514350 h 1133475"/>
                <a:gd name="connsiteX30" fmla="*/ 1616869 w 5257800"/>
                <a:gd name="connsiteY30" fmla="*/ 471487 h 1133475"/>
                <a:gd name="connsiteX31" fmla="*/ 1557337 w 5257800"/>
                <a:gd name="connsiteY31" fmla="*/ 490537 h 1133475"/>
                <a:gd name="connsiteX32" fmla="*/ 1485900 w 5257800"/>
                <a:gd name="connsiteY32" fmla="*/ 581025 h 1133475"/>
                <a:gd name="connsiteX33" fmla="*/ 1409700 w 5257800"/>
                <a:gd name="connsiteY33" fmla="*/ 695325 h 1133475"/>
                <a:gd name="connsiteX34" fmla="*/ 1352550 w 5257800"/>
                <a:gd name="connsiteY34" fmla="*/ 776287 h 1133475"/>
                <a:gd name="connsiteX35" fmla="*/ 1314450 w 5257800"/>
                <a:gd name="connsiteY35" fmla="*/ 819150 h 1133475"/>
                <a:gd name="connsiteX36" fmla="*/ 1281112 w 5257800"/>
                <a:gd name="connsiteY36" fmla="*/ 833437 h 1133475"/>
                <a:gd name="connsiteX37" fmla="*/ 1219200 w 5257800"/>
                <a:gd name="connsiteY37" fmla="*/ 847725 h 1133475"/>
                <a:gd name="connsiteX38" fmla="*/ 1266825 w 5257800"/>
                <a:gd name="connsiteY38" fmla="*/ 690562 h 1133475"/>
                <a:gd name="connsiteX39" fmla="*/ 1209675 w 5257800"/>
                <a:gd name="connsiteY39" fmla="*/ 776287 h 1133475"/>
                <a:gd name="connsiteX40" fmla="*/ 1152525 w 5257800"/>
                <a:gd name="connsiteY40" fmla="*/ 823912 h 1133475"/>
                <a:gd name="connsiteX41" fmla="*/ 1062037 w 5257800"/>
                <a:gd name="connsiteY41" fmla="*/ 819150 h 1133475"/>
                <a:gd name="connsiteX42" fmla="*/ 976312 w 5257800"/>
                <a:gd name="connsiteY42" fmla="*/ 785812 h 1133475"/>
                <a:gd name="connsiteX43" fmla="*/ 885825 w 5257800"/>
                <a:gd name="connsiteY43" fmla="*/ 714375 h 1133475"/>
                <a:gd name="connsiteX44" fmla="*/ 833437 w 5257800"/>
                <a:gd name="connsiteY44" fmla="*/ 690562 h 1133475"/>
                <a:gd name="connsiteX45" fmla="*/ 752475 w 5257800"/>
                <a:gd name="connsiteY45" fmla="*/ 709612 h 1133475"/>
                <a:gd name="connsiteX46" fmla="*/ 659605 w 5257800"/>
                <a:gd name="connsiteY46" fmla="*/ 759618 h 1133475"/>
                <a:gd name="connsiteX47" fmla="*/ 581025 w 5257800"/>
                <a:gd name="connsiteY47" fmla="*/ 771525 h 1133475"/>
                <a:gd name="connsiteX48" fmla="*/ 523875 w 5257800"/>
                <a:gd name="connsiteY48" fmla="*/ 742950 h 1133475"/>
                <a:gd name="connsiteX49" fmla="*/ 457200 w 5257800"/>
                <a:gd name="connsiteY49" fmla="*/ 690562 h 1133475"/>
                <a:gd name="connsiteX50" fmla="*/ 426243 w 5257800"/>
                <a:gd name="connsiteY50" fmla="*/ 666750 h 1133475"/>
                <a:gd name="connsiteX51" fmla="*/ 385762 w 5257800"/>
                <a:gd name="connsiteY51" fmla="*/ 661987 h 1133475"/>
                <a:gd name="connsiteX52" fmla="*/ 300037 w 5257800"/>
                <a:gd name="connsiteY52" fmla="*/ 661987 h 1133475"/>
                <a:gd name="connsiteX53" fmla="*/ 252412 w 5257800"/>
                <a:gd name="connsiteY53" fmla="*/ 681037 h 1133475"/>
                <a:gd name="connsiteX54" fmla="*/ 252412 w 5257800"/>
                <a:gd name="connsiteY54" fmla="*/ 628650 h 1133475"/>
                <a:gd name="connsiteX55" fmla="*/ 159544 w 5257800"/>
                <a:gd name="connsiteY55" fmla="*/ 676275 h 1133475"/>
                <a:gd name="connsiteX56" fmla="*/ 66675 w 5257800"/>
                <a:gd name="connsiteY56" fmla="*/ 776287 h 1133475"/>
                <a:gd name="connsiteX57" fmla="*/ 23812 w 5257800"/>
                <a:gd name="connsiteY57" fmla="*/ 847725 h 1133475"/>
                <a:gd name="connsiteX58" fmla="*/ 9525 w 5257800"/>
                <a:gd name="connsiteY58" fmla="*/ 871537 h 1133475"/>
                <a:gd name="connsiteX59" fmla="*/ 0 w 5257800"/>
                <a:gd name="connsiteY59" fmla="*/ 947737 h 1133475"/>
                <a:gd name="connsiteX60" fmla="*/ 171450 w 5257800"/>
                <a:gd name="connsiteY60" fmla="*/ 990600 h 1133475"/>
                <a:gd name="connsiteX61" fmla="*/ 395287 w 5257800"/>
                <a:gd name="connsiteY61" fmla="*/ 1042987 h 1133475"/>
                <a:gd name="connsiteX62" fmla="*/ 590550 w 5257800"/>
                <a:gd name="connsiteY62" fmla="*/ 1090612 h 1133475"/>
                <a:gd name="connsiteX63" fmla="*/ 766762 w 5257800"/>
                <a:gd name="connsiteY63" fmla="*/ 1128712 h 1133475"/>
                <a:gd name="connsiteX64" fmla="*/ 933450 w 5257800"/>
                <a:gd name="connsiteY64" fmla="*/ 1133475 h 1133475"/>
                <a:gd name="connsiteX65" fmla="*/ 1033462 w 5257800"/>
                <a:gd name="connsiteY65" fmla="*/ 1119187 h 1133475"/>
                <a:gd name="connsiteX66" fmla="*/ 1152525 w 5257800"/>
                <a:gd name="connsiteY66" fmla="*/ 1081087 h 1133475"/>
                <a:gd name="connsiteX67" fmla="*/ 1338262 w 5257800"/>
                <a:gd name="connsiteY67" fmla="*/ 985837 h 1133475"/>
                <a:gd name="connsiteX68" fmla="*/ 1514475 w 5257800"/>
                <a:gd name="connsiteY68" fmla="*/ 909637 h 1133475"/>
                <a:gd name="connsiteX69" fmla="*/ 1676400 w 5257800"/>
                <a:gd name="connsiteY69" fmla="*/ 833437 h 1133475"/>
                <a:gd name="connsiteX70" fmla="*/ 1833562 w 5257800"/>
                <a:gd name="connsiteY70" fmla="*/ 771525 h 1133475"/>
                <a:gd name="connsiteX71" fmla="*/ 2028825 w 5257800"/>
                <a:gd name="connsiteY71" fmla="*/ 719137 h 1133475"/>
                <a:gd name="connsiteX72" fmla="*/ 2219325 w 5257800"/>
                <a:gd name="connsiteY72" fmla="*/ 681037 h 1133475"/>
                <a:gd name="connsiteX73" fmla="*/ 2509837 w 5257800"/>
                <a:gd name="connsiteY73" fmla="*/ 638175 h 1133475"/>
                <a:gd name="connsiteX74" fmla="*/ 2786062 w 5257800"/>
                <a:gd name="connsiteY74" fmla="*/ 604837 h 1133475"/>
                <a:gd name="connsiteX75" fmla="*/ 3181350 w 5257800"/>
                <a:gd name="connsiteY75" fmla="*/ 581025 h 1133475"/>
                <a:gd name="connsiteX76" fmla="*/ 3490912 w 5257800"/>
                <a:gd name="connsiteY76" fmla="*/ 552450 h 1133475"/>
                <a:gd name="connsiteX77" fmla="*/ 3752850 w 5257800"/>
                <a:gd name="connsiteY77" fmla="*/ 528637 h 1133475"/>
                <a:gd name="connsiteX78" fmla="*/ 4002880 w 5257800"/>
                <a:gd name="connsiteY78" fmla="*/ 500063 h 1133475"/>
                <a:gd name="connsiteX79" fmla="*/ 4112418 w 5257800"/>
                <a:gd name="connsiteY79" fmla="*/ 483393 h 1133475"/>
                <a:gd name="connsiteX80" fmla="*/ 4214812 w 5257800"/>
                <a:gd name="connsiteY80" fmla="*/ 457200 h 1133475"/>
                <a:gd name="connsiteX81" fmla="*/ 4395787 w 5257800"/>
                <a:gd name="connsiteY81" fmla="*/ 404812 h 1133475"/>
                <a:gd name="connsiteX82" fmla="*/ 4448174 w 5257800"/>
                <a:gd name="connsiteY82" fmla="*/ 376238 h 1133475"/>
                <a:gd name="connsiteX83" fmla="*/ 4529137 w 5257800"/>
                <a:gd name="connsiteY83" fmla="*/ 361950 h 1133475"/>
                <a:gd name="connsiteX84" fmla="*/ 4660106 w 5257800"/>
                <a:gd name="connsiteY84" fmla="*/ 357187 h 1133475"/>
                <a:gd name="connsiteX85" fmla="*/ 4812506 w 5257800"/>
                <a:gd name="connsiteY85" fmla="*/ 354807 h 1133475"/>
                <a:gd name="connsiteX86" fmla="*/ 5072062 w 5257800"/>
                <a:gd name="connsiteY86" fmla="*/ 309562 h 1133475"/>
                <a:gd name="connsiteX87" fmla="*/ 5253037 w 5257800"/>
                <a:gd name="connsiteY87" fmla="*/ 280987 h 1133475"/>
                <a:gd name="connsiteX88" fmla="*/ 5257800 w 5257800"/>
                <a:gd name="connsiteY88" fmla="*/ 0 h 1133475"/>
                <a:gd name="connsiteX0" fmla="*/ 5257800 w 5257800"/>
                <a:gd name="connsiteY0" fmla="*/ 0 h 1133475"/>
                <a:gd name="connsiteX1" fmla="*/ 5119687 w 5257800"/>
                <a:gd name="connsiteY1" fmla="*/ 14287 h 1133475"/>
                <a:gd name="connsiteX2" fmla="*/ 4967287 w 5257800"/>
                <a:gd name="connsiteY2" fmla="*/ 19050 h 1133475"/>
                <a:gd name="connsiteX3" fmla="*/ 4805362 w 5257800"/>
                <a:gd name="connsiteY3" fmla="*/ 33337 h 1133475"/>
                <a:gd name="connsiteX4" fmla="*/ 4638675 w 5257800"/>
                <a:gd name="connsiteY4" fmla="*/ 38100 h 1133475"/>
                <a:gd name="connsiteX5" fmla="*/ 4431506 w 5257800"/>
                <a:gd name="connsiteY5" fmla="*/ 59531 h 1133475"/>
                <a:gd name="connsiteX6" fmla="*/ 4171950 w 5257800"/>
                <a:gd name="connsiteY6" fmla="*/ 76200 h 1133475"/>
                <a:gd name="connsiteX7" fmla="*/ 3895725 w 5257800"/>
                <a:gd name="connsiteY7" fmla="*/ 104775 h 1133475"/>
                <a:gd name="connsiteX8" fmla="*/ 3681412 w 5257800"/>
                <a:gd name="connsiteY8" fmla="*/ 128587 h 1133475"/>
                <a:gd name="connsiteX9" fmla="*/ 3438525 w 5257800"/>
                <a:gd name="connsiteY9" fmla="*/ 152400 h 1133475"/>
                <a:gd name="connsiteX10" fmla="*/ 3143250 w 5257800"/>
                <a:gd name="connsiteY10" fmla="*/ 185737 h 1133475"/>
                <a:gd name="connsiteX11" fmla="*/ 2924175 w 5257800"/>
                <a:gd name="connsiteY11" fmla="*/ 209550 h 1133475"/>
                <a:gd name="connsiteX12" fmla="*/ 2838449 w 5257800"/>
                <a:gd name="connsiteY12" fmla="*/ 219075 h 1133475"/>
                <a:gd name="connsiteX13" fmla="*/ 2776537 w 5257800"/>
                <a:gd name="connsiteY13" fmla="*/ 235743 h 1133475"/>
                <a:gd name="connsiteX14" fmla="*/ 2736056 w 5257800"/>
                <a:gd name="connsiteY14" fmla="*/ 242887 h 1133475"/>
                <a:gd name="connsiteX15" fmla="*/ 2707481 w 5257800"/>
                <a:gd name="connsiteY15" fmla="*/ 302419 h 1133475"/>
                <a:gd name="connsiteX16" fmla="*/ 2643187 w 5257800"/>
                <a:gd name="connsiteY16" fmla="*/ 366712 h 1133475"/>
                <a:gd name="connsiteX17" fmla="*/ 2533650 w 5257800"/>
                <a:gd name="connsiteY17" fmla="*/ 433387 h 1133475"/>
                <a:gd name="connsiteX18" fmla="*/ 2419350 w 5257800"/>
                <a:gd name="connsiteY18" fmla="*/ 461962 h 1133475"/>
                <a:gd name="connsiteX19" fmla="*/ 2355056 w 5257800"/>
                <a:gd name="connsiteY19" fmla="*/ 476250 h 1133475"/>
                <a:gd name="connsiteX20" fmla="*/ 2314575 w 5257800"/>
                <a:gd name="connsiteY20" fmla="*/ 471487 h 1133475"/>
                <a:gd name="connsiteX21" fmla="*/ 2240756 w 5257800"/>
                <a:gd name="connsiteY21" fmla="*/ 459581 h 1133475"/>
                <a:gd name="connsiteX22" fmla="*/ 2181225 w 5257800"/>
                <a:gd name="connsiteY22" fmla="*/ 471487 h 1133475"/>
                <a:gd name="connsiteX23" fmla="*/ 2112168 w 5257800"/>
                <a:gd name="connsiteY23" fmla="*/ 485775 h 1133475"/>
                <a:gd name="connsiteX24" fmla="*/ 2043112 w 5257800"/>
                <a:gd name="connsiteY24" fmla="*/ 485774 h 1133475"/>
                <a:gd name="connsiteX25" fmla="*/ 1871662 w 5257800"/>
                <a:gd name="connsiteY25" fmla="*/ 490537 h 1133475"/>
                <a:gd name="connsiteX26" fmla="*/ 1762125 w 5257800"/>
                <a:gd name="connsiteY26" fmla="*/ 528637 h 1133475"/>
                <a:gd name="connsiteX27" fmla="*/ 1666875 w 5257800"/>
                <a:gd name="connsiteY27" fmla="*/ 581025 h 1133475"/>
                <a:gd name="connsiteX28" fmla="*/ 1590675 w 5257800"/>
                <a:gd name="connsiteY28" fmla="*/ 647700 h 1133475"/>
                <a:gd name="connsiteX29" fmla="*/ 1652587 w 5257800"/>
                <a:gd name="connsiteY29" fmla="*/ 552450 h 1133475"/>
                <a:gd name="connsiteX30" fmla="*/ 1666875 w 5257800"/>
                <a:gd name="connsiteY30" fmla="*/ 514350 h 1133475"/>
                <a:gd name="connsiteX31" fmla="*/ 1616869 w 5257800"/>
                <a:gd name="connsiteY31" fmla="*/ 471487 h 1133475"/>
                <a:gd name="connsiteX32" fmla="*/ 1557337 w 5257800"/>
                <a:gd name="connsiteY32" fmla="*/ 490537 h 1133475"/>
                <a:gd name="connsiteX33" fmla="*/ 1485900 w 5257800"/>
                <a:gd name="connsiteY33" fmla="*/ 581025 h 1133475"/>
                <a:gd name="connsiteX34" fmla="*/ 1409700 w 5257800"/>
                <a:gd name="connsiteY34" fmla="*/ 695325 h 1133475"/>
                <a:gd name="connsiteX35" fmla="*/ 1352550 w 5257800"/>
                <a:gd name="connsiteY35" fmla="*/ 776287 h 1133475"/>
                <a:gd name="connsiteX36" fmla="*/ 1314450 w 5257800"/>
                <a:gd name="connsiteY36" fmla="*/ 819150 h 1133475"/>
                <a:gd name="connsiteX37" fmla="*/ 1281112 w 5257800"/>
                <a:gd name="connsiteY37" fmla="*/ 833437 h 1133475"/>
                <a:gd name="connsiteX38" fmla="*/ 1219200 w 5257800"/>
                <a:gd name="connsiteY38" fmla="*/ 847725 h 1133475"/>
                <a:gd name="connsiteX39" fmla="*/ 1266825 w 5257800"/>
                <a:gd name="connsiteY39" fmla="*/ 690562 h 1133475"/>
                <a:gd name="connsiteX40" fmla="*/ 1209675 w 5257800"/>
                <a:gd name="connsiteY40" fmla="*/ 776287 h 1133475"/>
                <a:gd name="connsiteX41" fmla="*/ 1152525 w 5257800"/>
                <a:gd name="connsiteY41" fmla="*/ 823912 h 1133475"/>
                <a:gd name="connsiteX42" fmla="*/ 1062037 w 5257800"/>
                <a:gd name="connsiteY42" fmla="*/ 819150 h 1133475"/>
                <a:gd name="connsiteX43" fmla="*/ 976312 w 5257800"/>
                <a:gd name="connsiteY43" fmla="*/ 785812 h 1133475"/>
                <a:gd name="connsiteX44" fmla="*/ 885825 w 5257800"/>
                <a:gd name="connsiteY44" fmla="*/ 714375 h 1133475"/>
                <a:gd name="connsiteX45" fmla="*/ 833437 w 5257800"/>
                <a:gd name="connsiteY45" fmla="*/ 690562 h 1133475"/>
                <a:gd name="connsiteX46" fmla="*/ 752475 w 5257800"/>
                <a:gd name="connsiteY46" fmla="*/ 709612 h 1133475"/>
                <a:gd name="connsiteX47" fmla="*/ 659605 w 5257800"/>
                <a:gd name="connsiteY47" fmla="*/ 759618 h 1133475"/>
                <a:gd name="connsiteX48" fmla="*/ 581025 w 5257800"/>
                <a:gd name="connsiteY48" fmla="*/ 771525 h 1133475"/>
                <a:gd name="connsiteX49" fmla="*/ 523875 w 5257800"/>
                <a:gd name="connsiteY49" fmla="*/ 742950 h 1133475"/>
                <a:gd name="connsiteX50" fmla="*/ 457200 w 5257800"/>
                <a:gd name="connsiteY50" fmla="*/ 690562 h 1133475"/>
                <a:gd name="connsiteX51" fmla="*/ 426243 w 5257800"/>
                <a:gd name="connsiteY51" fmla="*/ 666750 h 1133475"/>
                <a:gd name="connsiteX52" fmla="*/ 385762 w 5257800"/>
                <a:gd name="connsiteY52" fmla="*/ 661987 h 1133475"/>
                <a:gd name="connsiteX53" fmla="*/ 300037 w 5257800"/>
                <a:gd name="connsiteY53" fmla="*/ 661987 h 1133475"/>
                <a:gd name="connsiteX54" fmla="*/ 252412 w 5257800"/>
                <a:gd name="connsiteY54" fmla="*/ 681037 h 1133475"/>
                <a:gd name="connsiteX55" fmla="*/ 252412 w 5257800"/>
                <a:gd name="connsiteY55" fmla="*/ 628650 h 1133475"/>
                <a:gd name="connsiteX56" fmla="*/ 159544 w 5257800"/>
                <a:gd name="connsiteY56" fmla="*/ 676275 h 1133475"/>
                <a:gd name="connsiteX57" fmla="*/ 66675 w 5257800"/>
                <a:gd name="connsiteY57" fmla="*/ 776287 h 1133475"/>
                <a:gd name="connsiteX58" fmla="*/ 23812 w 5257800"/>
                <a:gd name="connsiteY58" fmla="*/ 847725 h 1133475"/>
                <a:gd name="connsiteX59" fmla="*/ 9525 w 5257800"/>
                <a:gd name="connsiteY59" fmla="*/ 871537 h 1133475"/>
                <a:gd name="connsiteX60" fmla="*/ 0 w 5257800"/>
                <a:gd name="connsiteY60" fmla="*/ 947737 h 1133475"/>
                <a:gd name="connsiteX61" fmla="*/ 171450 w 5257800"/>
                <a:gd name="connsiteY61" fmla="*/ 990600 h 1133475"/>
                <a:gd name="connsiteX62" fmla="*/ 395287 w 5257800"/>
                <a:gd name="connsiteY62" fmla="*/ 1042987 h 1133475"/>
                <a:gd name="connsiteX63" fmla="*/ 590550 w 5257800"/>
                <a:gd name="connsiteY63" fmla="*/ 1090612 h 1133475"/>
                <a:gd name="connsiteX64" fmla="*/ 766762 w 5257800"/>
                <a:gd name="connsiteY64" fmla="*/ 1128712 h 1133475"/>
                <a:gd name="connsiteX65" fmla="*/ 933450 w 5257800"/>
                <a:gd name="connsiteY65" fmla="*/ 1133475 h 1133475"/>
                <a:gd name="connsiteX66" fmla="*/ 1033462 w 5257800"/>
                <a:gd name="connsiteY66" fmla="*/ 1119187 h 1133475"/>
                <a:gd name="connsiteX67" fmla="*/ 1152525 w 5257800"/>
                <a:gd name="connsiteY67" fmla="*/ 1081087 h 1133475"/>
                <a:gd name="connsiteX68" fmla="*/ 1338262 w 5257800"/>
                <a:gd name="connsiteY68" fmla="*/ 985837 h 1133475"/>
                <a:gd name="connsiteX69" fmla="*/ 1514475 w 5257800"/>
                <a:gd name="connsiteY69" fmla="*/ 909637 h 1133475"/>
                <a:gd name="connsiteX70" fmla="*/ 1676400 w 5257800"/>
                <a:gd name="connsiteY70" fmla="*/ 833437 h 1133475"/>
                <a:gd name="connsiteX71" fmla="*/ 1833562 w 5257800"/>
                <a:gd name="connsiteY71" fmla="*/ 771525 h 1133475"/>
                <a:gd name="connsiteX72" fmla="*/ 2028825 w 5257800"/>
                <a:gd name="connsiteY72" fmla="*/ 719137 h 1133475"/>
                <a:gd name="connsiteX73" fmla="*/ 2219325 w 5257800"/>
                <a:gd name="connsiteY73" fmla="*/ 681037 h 1133475"/>
                <a:gd name="connsiteX74" fmla="*/ 2509837 w 5257800"/>
                <a:gd name="connsiteY74" fmla="*/ 638175 h 1133475"/>
                <a:gd name="connsiteX75" fmla="*/ 2786062 w 5257800"/>
                <a:gd name="connsiteY75" fmla="*/ 604837 h 1133475"/>
                <a:gd name="connsiteX76" fmla="*/ 3181350 w 5257800"/>
                <a:gd name="connsiteY76" fmla="*/ 581025 h 1133475"/>
                <a:gd name="connsiteX77" fmla="*/ 3490912 w 5257800"/>
                <a:gd name="connsiteY77" fmla="*/ 552450 h 1133475"/>
                <a:gd name="connsiteX78" fmla="*/ 3752850 w 5257800"/>
                <a:gd name="connsiteY78" fmla="*/ 528637 h 1133475"/>
                <a:gd name="connsiteX79" fmla="*/ 4002880 w 5257800"/>
                <a:gd name="connsiteY79" fmla="*/ 500063 h 1133475"/>
                <a:gd name="connsiteX80" fmla="*/ 4112418 w 5257800"/>
                <a:gd name="connsiteY80" fmla="*/ 483393 h 1133475"/>
                <a:gd name="connsiteX81" fmla="*/ 4214812 w 5257800"/>
                <a:gd name="connsiteY81" fmla="*/ 457200 h 1133475"/>
                <a:gd name="connsiteX82" fmla="*/ 4395787 w 5257800"/>
                <a:gd name="connsiteY82" fmla="*/ 404812 h 1133475"/>
                <a:gd name="connsiteX83" fmla="*/ 4448174 w 5257800"/>
                <a:gd name="connsiteY83" fmla="*/ 376238 h 1133475"/>
                <a:gd name="connsiteX84" fmla="*/ 4529137 w 5257800"/>
                <a:gd name="connsiteY84" fmla="*/ 361950 h 1133475"/>
                <a:gd name="connsiteX85" fmla="*/ 4660106 w 5257800"/>
                <a:gd name="connsiteY85" fmla="*/ 357187 h 1133475"/>
                <a:gd name="connsiteX86" fmla="*/ 4812506 w 5257800"/>
                <a:gd name="connsiteY86" fmla="*/ 354807 h 1133475"/>
                <a:gd name="connsiteX87" fmla="*/ 5072062 w 5257800"/>
                <a:gd name="connsiteY87" fmla="*/ 309562 h 1133475"/>
                <a:gd name="connsiteX88" fmla="*/ 5253037 w 5257800"/>
                <a:gd name="connsiteY88" fmla="*/ 280987 h 1133475"/>
                <a:gd name="connsiteX89" fmla="*/ 5257800 w 5257800"/>
                <a:gd name="connsiteY89" fmla="*/ 0 h 1133475"/>
                <a:gd name="connsiteX0" fmla="*/ 5269707 w 5269707"/>
                <a:gd name="connsiteY0" fmla="*/ 0 h 1133475"/>
                <a:gd name="connsiteX1" fmla="*/ 5131594 w 5269707"/>
                <a:gd name="connsiteY1" fmla="*/ 14287 h 1133475"/>
                <a:gd name="connsiteX2" fmla="*/ 4979194 w 5269707"/>
                <a:gd name="connsiteY2" fmla="*/ 19050 h 1133475"/>
                <a:gd name="connsiteX3" fmla="*/ 4817269 w 5269707"/>
                <a:gd name="connsiteY3" fmla="*/ 33337 h 1133475"/>
                <a:gd name="connsiteX4" fmla="*/ 4650582 w 5269707"/>
                <a:gd name="connsiteY4" fmla="*/ 38100 h 1133475"/>
                <a:gd name="connsiteX5" fmla="*/ 4443413 w 5269707"/>
                <a:gd name="connsiteY5" fmla="*/ 59531 h 1133475"/>
                <a:gd name="connsiteX6" fmla="*/ 4183857 w 5269707"/>
                <a:gd name="connsiteY6" fmla="*/ 76200 h 1133475"/>
                <a:gd name="connsiteX7" fmla="*/ 3907632 w 5269707"/>
                <a:gd name="connsiteY7" fmla="*/ 104775 h 1133475"/>
                <a:gd name="connsiteX8" fmla="*/ 3693319 w 5269707"/>
                <a:gd name="connsiteY8" fmla="*/ 128587 h 1133475"/>
                <a:gd name="connsiteX9" fmla="*/ 3450432 w 5269707"/>
                <a:gd name="connsiteY9" fmla="*/ 152400 h 1133475"/>
                <a:gd name="connsiteX10" fmla="*/ 3155157 w 5269707"/>
                <a:gd name="connsiteY10" fmla="*/ 185737 h 1133475"/>
                <a:gd name="connsiteX11" fmla="*/ 2936082 w 5269707"/>
                <a:gd name="connsiteY11" fmla="*/ 209550 h 1133475"/>
                <a:gd name="connsiteX12" fmla="*/ 2850356 w 5269707"/>
                <a:gd name="connsiteY12" fmla="*/ 219075 h 1133475"/>
                <a:gd name="connsiteX13" fmla="*/ 2788444 w 5269707"/>
                <a:gd name="connsiteY13" fmla="*/ 235743 h 1133475"/>
                <a:gd name="connsiteX14" fmla="*/ 2747963 w 5269707"/>
                <a:gd name="connsiteY14" fmla="*/ 242887 h 1133475"/>
                <a:gd name="connsiteX15" fmla="*/ 2719388 w 5269707"/>
                <a:gd name="connsiteY15" fmla="*/ 302419 h 1133475"/>
                <a:gd name="connsiteX16" fmla="*/ 2655094 w 5269707"/>
                <a:gd name="connsiteY16" fmla="*/ 366712 h 1133475"/>
                <a:gd name="connsiteX17" fmla="*/ 2545557 w 5269707"/>
                <a:gd name="connsiteY17" fmla="*/ 433387 h 1133475"/>
                <a:gd name="connsiteX18" fmla="*/ 2431257 w 5269707"/>
                <a:gd name="connsiteY18" fmla="*/ 461962 h 1133475"/>
                <a:gd name="connsiteX19" fmla="*/ 2366963 w 5269707"/>
                <a:gd name="connsiteY19" fmla="*/ 476250 h 1133475"/>
                <a:gd name="connsiteX20" fmla="*/ 2326482 w 5269707"/>
                <a:gd name="connsiteY20" fmla="*/ 471487 h 1133475"/>
                <a:gd name="connsiteX21" fmla="*/ 2252663 w 5269707"/>
                <a:gd name="connsiteY21" fmla="*/ 459581 h 1133475"/>
                <a:gd name="connsiteX22" fmla="*/ 2193132 w 5269707"/>
                <a:gd name="connsiteY22" fmla="*/ 471487 h 1133475"/>
                <a:gd name="connsiteX23" fmla="*/ 2124075 w 5269707"/>
                <a:gd name="connsiteY23" fmla="*/ 485775 h 1133475"/>
                <a:gd name="connsiteX24" fmla="*/ 2055019 w 5269707"/>
                <a:gd name="connsiteY24" fmla="*/ 485774 h 1133475"/>
                <a:gd name="connsiteX25" fmla="*/ 1883569 w 5269707"/>
                <a:gd name="connsiteY25" fmla="*/ 490537 h 1133475"/>
                <a:gd name="connsiteX26" fmla="*/ 1774032 w 5269707"/>
                <a:gd name="connsiteY26" fmla="*/ 528637 h 1133475"/>
                <a:gd name="connsiteX27" fmla="*/ 1678782 w 5269707"/>
                <a:gd name="connsiteY27" fmla="*/ 581025 h 1133475"/>
                <a:gd name="connsiteX28" fmla="*/ 1602582 w 5269707"/>
                <a:gd name="connsiteY28" fmla="*/ 647700 h 1133475"/>
                <a:gd name="connsiteX29" fmla="*/ 1664494 w 5269707"/>
                <a:gd name="connsiteY29" fmla="*/ 552450 h 1133475"/>
                <a:gd name="connsiteX30" fmla="*/ 1678782 w 5269707"/>
                <a:gd name="connsiteY30" fmla="*/ 514350 h 1133475"/>
                <a:gd name="connsiteX31" fmla="*/ 1628776 w 5269707"/>
                <a:gd name="connsiteY31" fmla="*/ 471487 h 1133475"/>
                <a:gd name="connsiteX32" fmla="*/ 1569244 w 5269707"/>
                <a:gd name="connsiteY32" fmla="*/ 490537 h 1133475"/>
                <a:gd name="connsiteX33" fmla="*/ 1497807 w 5269707"/>
                <a:gd name="connsiteY33" fmla="*/ 581025 h 1133475"/>
                <a:gd name="connsiteX34" fmla="*/ 1421607 w 5269707"/>
                <a:gd name="connsiteY34" fmla="*/ 695325 h 1133475"/>
                <a:gd name="connsiteX35" fmla="*/ 1364457 w 5269707"/>
                <a:gd name="connsiteY35" fmla="*/ 776287 h 1133475"/>
                <a:gd name="connsiteX36" fmla="*/ 1326357 w 5269707"/>
                <a:gd name="connsiteY36" fmla="*/ 819150 h 1133475"/>
                <a:gd name="connsiteX37" fmla="*/ 1293019 w 5269707"/>
                <a:gd name="connsiteY37" fmla="*/ 833437 h 1133475"/>
                <a:gd name="connsiteX38" fmla="*/ 1231107 w 5269707"/>
                <a:gd name="connsiteY38" fmla="*/ 847725 h 1133475"/>
                <a:gd name="connsiteX39" fmla="*/ 1278732 w 5269707"/>
                <a:gd name="connsiteY39" fmla="*/ 690562 h 1133475"/>
                <a:gd name="connsiteX40" fmla="*/ 1221582 w 5269707"/>
                <a:gd name="connsiteY40" fmla="*/ 776287 h 1133475"/>
                <a:gd name="connsiteX41" fmla="*/ 1164432 w 5269707"/>
                <a:gd name="connsiteY41" fmla="*/ 823912 h 1133475"/>
                <a:gd name="connsiteX42" fmla="*/ 1073944 w 5269707"/>
                <a:gd name="connsiteY42" fmla="*/ 819150 h 1133475"/>
                <a:gd name="connsiteX43" fmla="*/ 988219 w 5269707"/>
                <a:gd name="connsiteY43" fmla="*/ 785812 h 1133475"/>
                <a:gd name="connsiteX44" fmla="*/ 897732 w 5269707"/>
                <a:gd name="connsiteY44" fmla="*/ 714375 h 1133475"/>
                <a:gd name="connsiteX45" fmla="*/ 845344 w 5269707"/>
                <a:gd name="connsiteY45" fmla="*/ 690562 h 1133475"/>
                <a:gd name="connsiteX46" fmla="*/ 764382 w 5269707"/>
                <a:gd name="connsiteY46" fmla="*/ 709612 h 1133475"/>
                <a:gd name="connsiteX47" fmla="*/ 671512 w 5269707"/>
                <a:gd name="connsiteY47" fmla="*/ 759618 h 1133475"/>
                <a:gd name="connsiteX48" fmla="*/ 592932 w 5269707"/>
                <a:gd name="connsiteY48" fmla="*/ 771525 h 1133475"/>
                <a:gd name="connsiteX49" fmla="*/ 535782 w 5269707"/>
                <a:gd name="connsiteY49" fmla="*/ 742950 h 1133475"/>
                <a:gd name="connsiteX50" fmla="*/ 469107 w 5269707"/>
                <a:gd name="connsiteY50" fmla="*/ 690562 h 1133475"/>
                <a:gd name="connsiteX51" fmla="*/ 438150 w 5269707"/>
                <a:gd name="connsiteY51" fmla="*/ 666750 h 1133475"/>
                <a:gd name="connsiteX52" fmla="*/ 397669 w 5269707"/>
                <a:gd name="connsiteY52" fmla="*/ 661987 h 1133475"/>
                <a:gd name="connsiteX53" fmla="*/ 311944 w 5269707"/>
                <a:gd name="connsiteY53" fmla="*/ 661987 h 1133475"/>
                <a:gd name="connsiteX54" fmla="*/ 264319 w 5269707"/>
                <a:gd name="connsiteY54" fmla="*/ 681037 h 1133475"/>
                <a:gd name="connsiteX55" fmla="*/ 264319 w 5269707"/>
                <a:gd name="connsiteY55" fmla="*/ 628650 h 1133475"/>
                <a:gd name="connsiteX56" fmla="*/ 171451 w 5269707"/>
                <a:gd name="connsiteY56" fmla="*/ 676275 h 1133475"/>
                <a:gd name="connsiteX57" fmla="*/ 78582 w 5269707"/>
                <a:gd name="connsiteY57" fmla="*/ 776287 h 1133475"/>
                <a:gd name="connsiteX58" fmla="*/ 35719 w 5269707"/>
                <a:gd name="connsiteY58" fmla="*/ 847725 h 1133475"/>
                <a:gd name="connsiteX59" fmla="*/ 21432 w 5269707"/>
                <a:gd name="connsiteY59" fmla="*/ 871537 h 1133475"/>
                <a:gd name="connsiteX60" fmla="*/ 0 w 5269707"/>
                <a:gd name="connsiteY60" fmla="*/ 947737 h 1133475"/>
                <a:gd name="connsiteX61" fmla="*/ 183357 w 5269707"/>
                <a:gd name="connsiteY61" fmla="*/ 990600 h 1133475"/>
                <a:gd name="connsiteX62" fmla="*/ 407194 w 5269707"/>
                <a:gd name="connsiteY62" fmla="*/ 1042987 h 1133475"/>
                <a:gd name="connsiteX63" fmla="*/ 602457 w 5269707"/>
                <a:gd name="connsiteY63" fmla="*/ 1090612 h 1133475"/>
                <a:gd name="connsiteX64" fmla="*/ 778669 w 5269707"/>
                <a:gd name="connsiteY64" fmla="*/ 1128712 h 1133475"/>
                <a:gd name="connsiteX65" fmla="*/ 945357 w 5269707"/>
                <a:gd name="connsiteY65" fmla="*/ 1133475 h 1133475"/>
                <a:gd name="connsiteX66" fmla="*/ 1045369 w 5269707"/>
                <a:gd name="connsiteY66" fmla="*/ 1119187 h 1133475"/>
                <a:gd name="connsiteX67" fmla="*/ 1164432 w 5269707"/>
                <a:gd name="connsiteY67" fmla="*/ 1081087 h 1133475"/>
                <a:gd name="connsiteX68" fmla="*/ 1350169 w 5269707"/>
                <a:gd name="connsiteY68" fmla="*/ 985837 h 1133475"/>
                <a:gd name="connsiteX69" fmla="*/ 1526382 w 5269707"/>
                <a:gd name="connsiteY69" fmla="*/ 909637 h 1133475"/>
                <a:gd name="connsiteX70" fmla="*/ 1688307 w 5269707"/>
                <a:gd name="connsiteY70" fmla="*/ 833437 h 1133475"/>
                <a:gd name="connsiteX71" fmla="*/ 1845469 w 5269707"/>
                <a:gd name="connsiteY71" fmla="*/ 771525 h 1133475"/>
                <a:gd name="connsiteX72" fmla="*/ 2040732 w 5269707"/>
                <a:gd name="connsiteY72" fmla="*/ 719137 h 1133475"/>
                <a:gd name="connsiteX73" fmla="*/ 2231232 w 5269707"/>
                <a:gd name="connsiteY73" fmla="*/ 681037 h 1133475"/>
                <a:gd name="connsiteX74" fmla="*/ 2521744 w 5269707"/>
                <a:gd name="connsiteY74" fmla="*/ 638175 h 1133475"/>
                <a:gd name="connsiteX75" fmla="*/ 2797969 w 5269707"/>
                <a:gd name="connsiteY75" fmla="*/ 604837 h 1133475"/>
                <a:gd name="connsiteX76" fmla="*/ 3193257 w 5269707"/>
                <a:gd name="connsiteY76" fmla="*/ 581025 h 1133475"/>
                <a:gd name="connsiteX77" fmla="*/ 3502819 w 5269707"/>
                <a:gd name="connsiteY77" fmla="*/ 552450 h 1133475"/>
                <a:gd name="connsiteX78" fmla="*/ 3764757 w 5269707"/>
                <a:gd name="connsiteY78" fmla="*/ 528637 h 1133475"/>
                <a:gd name="connsiteX79" fmla="*/ 4014787 w 5269707"/>
                <a:gd name="connsiteY79" fmla="*/ 500063 h 1133475"/>
                <a:gd name="connsiteX80" fmla="*/ 4124325 w 5269707"/>
                <a:gd name="connsiteY80" fmla="*/ 483393 h 1133475"/>
                <a:gd name="connsiteX81" fmla="*/ 4226719 w 5269707"/>
                <a:gd name="connsiteY81" fmla="*/ 457200 h 1133475"/>
                <a:gd name="connsiteX82" fmla="*/ 4407694 w 5269707"/>
                <a:gd name="connsiteY82" fmla="*/ 404812 h 1133475"/>
                <a:gd name="connsiteX83" fmla="*/ 4460081 w 5269707"/>
                <a:gd name="connsiteY83" fmla="*/ 376238 h 1133475"/>
                <a:gd name="connsiteX84" fmla="*/ 4541044 w 5269707"/>
                <a:gd name="connsiteY84" fmla="*/ 361950 h 1133475"/>
                <a:gd name="connsiteX85" fmla="*/ 4672013 w 5269707"/>
                <a:gd name="connsiteY85" fmla="*/ 357187 h 1133475"/>
                <a:gd name="connsiteX86" fmla="*/ 4824413 w 5269707"/>
                <a:gd name="connsiteY86" fmla="*/ 354807 h 1133475"/>
                <a:gd name="connsiteX87" fmla="*/ 5083969 w 5269707"/>
                <a:gd name="connsiteY87" fmla="*/ 309562 h 1133475"/>
                <a:gd name="connsiteX88" fmla="*/ 5264944 w 5269707"/>
                <a:gd name="connsiteY88" fmla="*/ 280987 h 1133475"/>
                <a:gd name="connsiteX89" fmla="*/ 5269707 w 5269707"/>
                <a:gd name="connsiteY89" fmla="*/ 0 h 1133475"/>
                <a:gd name="connsiteX0" fmla="*/ 5269707 w 5269707"/>
                <a:gd name="connsiteY0" fmla="*/ 0 h 1133475"/>
                <a:gd name="connsiteX1" fmla="*/ 5131594 w 5269707"/>
                <a:gd name="connsiteY1" fmla="*/ 14287 h 1133475"/>
                <a:gd name="connsiteX2" fmla="*/ 4979194 w 5269707"/>
                <a:gd name="connsiteY2" fmla="*/ 19050 h 1133475"/>
                <a:gd name="connsiteX3" fmla="*/ 4817269 w 5269707"/>
                <a:gd name="connsiteY3" fmla="*/ 33337 h 1133475"/>
                <a:gd name="connsiteX4" fmla="*/ 4650582 w 5269707"/>
                <a:gd name="connsiteY4" fmla="*/ 38100 h 1133475"/>
                <a:gd name="connsiteX5" fmla="*/ 4443413 w 5269707"/>
                <a:gd name="connsiteY5" fmla="*/ 59531 h 1133475"/>
                <a:gd name="connsiteX6" fmla="*/ 4183857 w 5269707"/>
                <a:gd name="connsiteY6" fmla="*/ 76200 h 1133475"/>
                <a:gd name="connsiteX7" fmla="*/ 3907632 w 5269707"/>
                <a:gd name="connsiteY7" fmla="*/ 104775 h 1133475"/>
                <a:gd name="connsiteX8" fmla="*/ 3693319 w 5269707"/>
                <a:gd name="connsiteY8" fmla="*/ 128587 h 1133475"/>
                <a:gd name="connsiteX9" fmla="*/ 3450432 w 5269707"/>
                <a:gd name="connsiteY9" fmla="*/ 152400 h 1133475"/>
                <a:gd name="connsiteX10" fmla="*/ 3155157 w 5269707"/>
                <a:gd name="connsiteY10" fmla="*/ 185737 h 1133475"/>
                <a:gd name="connsiteX11" fmla="*/ 2936082 w 5269707"/>
                <a:gd name="connsiteY11" fmla="*/ 209550 h 1133475"/>
                <a:gd name="connsiteX12" fmla="*/ 2850356 w 5269707"/>
                <a:gd name="connsiteY12" fmla="*/ 219075 h 1133475"/>
                <a:gd name="connsiteX13" fmla="*/ 2788444 w 5269707"/>
                <a:gd name="connsiteY13" fmla="*/ 235743 h 1133475"/>
                <a:gd name="connsiteX14" fmla="*/ 2747963 w 5269707"/>
                <a:gd name="connsiteY14" fmla="*/ 242887 h 1133475"/>
                <a:gd name="connsiteX15" fmla="*/ 2719388 w 5269707"/>
                <a:gd name="connsiteY15" fmla="*/ 302419 h 1133475"/>
                <a:gd name="connsiteX16" fmla="*/ 2655094 w 5269707"/>
                <a:gd name="connsiteY16" fmla="*/ 366712 h 1133475"/>
                <a:gd name="connsiteX17" fmla="*/ 2545557 w 5269707"/>
                <a:gd name="connsiteY17" fmla="*/ 433387 h 1133475"/>
                <a:gd name="connsiteX18" fmla="*/ 2431257 w 5269707"/>
                <a:gd name="connsiteY18" fmla="*/ 461962 h 1133475"/>
                <a:gd name="connsiteX19" fmla="*/ 2366963 w 5269707"/>
                <a:gd name="connsiteY19" fmla="*/ 476250 h 1133475"/>
                <a:gd name="connsiteX20" fmla="*/ 2326482 w 5269707"/>
                <a:gd name="connsiteY20" fmla="*/ 471487 h 1133475"/>
                <a:gd name="connsiteX21" fmla="*/ 2252663 w 5269707"/>
                <a:gd name="connsiteY21" fmla="*/ 459581 h 1133475"/>
                <a:gd name="connsiteX22" fmla="*/ 2193132 w 5269707"/>
                <a:gd name="connsiteY22" fmla="*/ 471487 h 1133475"/>
                <a:gd name="connsiteX23" fmla="*/ 2124075 w 5269707"/>
                <a:gd name="connsiteY23" fmla="*/ 485775 h 1133475"/>
                <a:gd name="connsiteX24" fmla="*/ 2055019 w 5269707"/>
                <a:gd name="connsiteY24" fmla="*/ 485774 h 1133475"/>
                <a:gd name="connsiteX25" fmla="*/ 1883569 w 5269707"/>
                <a:gd name="connsiteY25" fmla="*/ 490537 h 1133475"/>
                <a:gd name="connsiteX26" fmla="*/ 1774032 w 5269707"/>
                <a:gd name="connsiteY26" fmla="*/ 528637 h 1133475"/>
                <a:gd name="connsiteX27" fmla="*/ 1678782 w 5269707"/>
                <a:gd name="connsiteY27" fmla="*/ 581025 h 1133475"/>
                <a:gd name="connsiteX28" fmla="*/ 1602582 w 5269707"/>
                <a:gd name="connsiteY28" fmla="*/ 647700 h 1133475"/>
                <a:gd name="connsiteX29" fmla="*/ 1664494 w 5269707"/>
                <a:gd name="connsiteY29" fmla="*/ 552450 h 1133475"/>
                <a:gd name="connsiteX30" fmla="*/ 1678782 w 5269707"/>
                <a:gd name="connsiteY30" fmla="*/ 514350 h 1133475"/>
                <a:gd name="connsiteX31" fmla="*/ 1628776 w 5269707"/>
                <a:gd name="connsiteY31" fmla="*/ 471487 h 1133475"/>
                <a:gd name="connsiteX32" fmla="*/ 1569244 w 5269707"/>
                <a:gd name="connsiteY32" fmla="*/ 490537 h 1133475"/>
                <a:gd name="connsiteX33" fmla="*/ 1497807 w 5269707"/>
                <a:gd name="connsiteY33" fmla="*/ 581025 h 1133475"/>
                <a:gd name="connsiteX34" fmla="*/ 1421607 w 5269707"/>
                <a:gd name="connsiteY34" fmla="*/ 695325 h 1133475"/>
                <a:gd name="connsiteX35" fmla="*/ 1364457 w 5269707"/>
                <a:gd name="connsiteY35" fmla="*/ 776287 h 1133475"/>
                <a:gd name="connsiteX36" fmla="*/ 1326357 w 5269707"/>
                <a:gd name="connsiteY36" fmla="*/ 819150 h 1133475"/>
                <a:gd name="connsiteX37" fmla="*/ 1293019 w 5269707"/>
                <a:gd name="connsiteY37" fmla="*/ 833437 h 1133475"/>
                <a:gd name="connsiteX38" fmla="*/ 1231107 w 5269707"/>
                <a:gd name="connsiteY38" fmla="*/ 847725 h 1133475"/>
                <a:gd name="connsiteX39" fmla="*/ 1278732 w 5269707"/>
                <a:gd name="connsiteY39" fmla="*/ 690562 h 1133475"/>
                <a:gd name="connsiteX40" fmla="*/ 1221582 w 5269707"/>
                <a:gd name="connsiteY40" fmla="*/ 776287 h 1133475"/>
                <a:gd name="connsiteX41" fmla="*/ 1164432 w 5269707"/>
                <a:gd name="connsiteY41" fmla="*/ 823912 h 1133475"/>
                <a:gd name="connsiteX42" fmla="*/ 1073944 w 5269707"/>
                <a:gd name="connsiteY42" fmla="*/ 819150 h 1133475"/>
                <a:gd name="connsiteX43" fmla="*/ 988219 w 5269707"/>
                <a:gd name="connsiteY43" fmla="*/ 785812 h 1133475"/>
                <a:gd name="connsiteX44" fmla="*/ 897732 w 5269707"/>
                <a:gd name="connsiteY44" fmla="*/ 714375 h 1133475"/>
                <a:gd name="connsiteX45" fmla="*/ 845344 w 5269707"/>
                <a:gd name="connsiteY45" fmla="*/ 690562 h 1133475"/>
                <a:gd name="connsiteX46" fmla="*/ 764382 w 5269707"/>
                <a:gd name="connsiteY46" fmla="*/ 709612 h 1133475"/>
                <a:gd name="connsiteX47" fmla="*/ 671512 w 5269707"/>
                <a:gd name="connsiteY47" fmla="*/ 759618 h 1133475"/>
                <a:gd name="connsiteX48" fmla="*/ 592932 w 5269707"/>
                <a:gd name="connsiteY48" fmla="*/ 771525 h 1133475"/>
                <a:gd name="connsiteX49" fmla="*/ 535782 w 5269707"/>
                <a:gd name="connsiteY49" fmla="*/ 742950 h 1133475"/>
                <a:gd name="connsiteX50" fmla="*/ 469107 w 5269707"/>
                <a:gd name="connsiteY50" fmla="*/ 690562 h 1133475"/>
                <a:gd name="connsiteX51" fmla="*/ 438150 w 5269707"/>
                <a:gd name="connsiteY51" fmla="*/ 666750 h 1133475"/>
                <a:gd name="connsiteX52" fmla="*/ 397669 w 5269707"/>
                <a:gd name="connsiteY52" fmla="*/ 661987 h 1133475"/>
                <a:gd name="connsiteX53" fmla="*/ 311944 w 5269707"/>
                <a:gd name="connsiteY53" fmla="*/ 661987 h 1133475"/>
                <a:gd name="connsiteX54" fmla="*/ 264319 w 5269707"/>
                <a:gd name="connsiteY54" fmla="*/ 681037 h 1133475"/>
                <a:gd name="connsiteX55" fmla="*/ 264319 w 5269707"/>
                <a:gd name="connsiteY55" fmla="*/ 628650 h 1133475"/>
                <a:gd name="connsiteX56" fmla="*/ 171451 w 5269707"/>
                <a:gd name="connsiteY56" fmla="*/ 676275 h 1133475"/>
                <a:gd name="connsiteX57" fmla="*/ 78582 w 5269707"/>
                <a:gd name="connsiteY57" fmla="*/ 776287 h 1133475"/>
                <a:gd name="connsiteX58" fmla="*/ 35719 w 5269707"/>
                <a:gd name="connsiteY58" fmla="*/ 847725 h 1133475"/>
                <a:gd name="connsiteX59" fmla="*/ 23814 w 5269707"/>
                <a:gd name="connsiteY59" fmla="*/ 878681 h 1133475"/>
                <a:gd name="connsiteX60" fmla="*/ 0 w 5269707"/>
                <a:gd name="connsiteY60" fmla="*/ 947737 h 1133475"/>
                <a:gd name="connsiteX61" fmla="*/ 183357 w 5269707"/>
                <a:gd name="connsiteY61" fmla="*/ 990600 h 1133475"/>
                <a:gd name="connsiteX62" fmla="*/ 407194 w 5269707"/>
                <a:gd name="connsiteY62" fmla="*/ 1042987 h 1133475"/>
                <a:gd name="connsiteX63" fmla="*/ 602457 w 5269707"/>
                <a:gd name="connsiteY63" fmla="*/ 1090612 h 1133475"/>
                <a:gd name="connsiteX64" fmla="*/ 778669 w 5269707"/>
                <a:gd name="connsiteY64" fmla="*/ 1128712 h 1133475"/>
                <a:gd name="connsiteX65" fmla="*/ 945357 w 5269707"/>
                <a:gd name="connsiteY65" fmla="*/ 1133475 h 1133475"/>
                <a:gd name="connsiteX66" fmla="*/ 1045369 w 5269707"/>
                <a:gd name="connsiteY66" fmla="*/ 1119187 h 1133475"/>
                <a:gd name="connsiteX67" fmla="*/ 1164432 w 5269707"/>
                <a:gd name="connsiteY67" fmla="*/ 1081087 h 1133475"/>
                <a:gd name="connsiteX68" fmla="*/ 1350169 w 5269707"/>
                <a:gd name="connsiteY68" fmla="*/ 985837 h 1133475"/>
                <a:gd name="connsiteX69" fmla="*/ 1526382 w 5269707"/>
                <a:gd name="connsiteY69" fmla="*/ 909637 h 1133475"/>
                <a:gd name="connsiteX70" fmla="*/ 1688307 w 5269707"/>
                <a:gd name="connsiteY70" fmla="*/ 833437 h 1133475"/>
                <a:gd name="connsiteX71" fmla="*/ 1845469 w 5269707"/>
                <a:gd name="connsiteY71" fmla="*/ 771525 h 1133475"/>
                <a:gd name="connsiteX72" fmla="*/ 2040732 w 5269707"/>
                <a:gd name="connsiteY72" fmla="*/ 719137 h 1133475"/>
                <a:gd name="connsiteX73" fmla="*/ 2231232 w 5269707"/>
                <a:gd name="connsiteY73" fmla="*/ 681037 h 1133475"/>
                <a:gd name="connsiteX74" fmla="*/ 2521744 w 5269707"/>
                <a:gd name="connsiteY74" fmla="*/ 638175 h 1133475"/>
                <a:gd name="connsiteX75" fmla="*/ 2797969 w 5269707"/>
                <a:gd name="connsiteY75" fmla="*/ 604837 h 1133475"/>
                <a:gd name="connsiteX76" fmla="*/ 3193257 w 5269707"/>
                <a:gd name="connsiteY76" fmla="*/ 581025 h 1133475"/>
                <a:gd name="connsiteX77" fmla="*/ 3502819 w 5269707"/>
                <a:gd name="connsiteY77" fmla="*/ 552450 h 1133475"/>
                <a:gd name="connsiteX78" fmla="*/ 3764757 w 5269707"/>
                <a:gd name="connsiteY78" fmla="*/ 528637 h 1133475"/>
                <a:gd name="connsiteX79" fmla="*/ 4014787 w 5269707"/>
                <a:gd name="connsiteY79" fmla="*/ 500063 h 1133475"/>
                <a:gd name="connsiteX80" fmla="*/ 4124325 w 5269707"/>
                <a:gd name="connsiteY80" fmla="*/ 483393 h 1133475"/>
                <a:gd name="connsiteX81" fmla="*/ 4226719 w 5269707"/>
                <a:gd name="connsiteY81" fmla="*/ 457200 h 1133475"/>
                <a:gd name="connsiteX82" fmla="*/ 4407694 w 5269707"/>
                <a:gd name="connsiteY82" fmla="*/ 404812 h 1133475"/>
                <a:gd name="connsiteX83" fmla="*/ 4460081 w 5269707"/>
                <a:gd name="connsiteY83" fmla="*/ 376238 h 1133475"/>
                <a:gd name="connsiteX84" fmla="*/ 4541044 w 5269707"/>
                <a:gd name="connsiteY84" fmla="*/ 361950 h 1133475"/>
                <a:gd name="connsiteX85" fmla="*/ 4672013 w 5269707"/>
                <a:gd name="connsiteY85" fmla="*/ 357187 h 1133475"/>
                <a:gd name="connsiteX86" fmla="*/ 4824413 w 5269707"/>
                <a:gd name="connsiteY86" fmla="*/ 354807 h 1133475"/>
                <a:gd name="connsiteX87" fmla="*/ 5083969 w 5269707"/>
                <a:gd name="connsiteY87" fmla="*/ 309562 h 1133475"/>
                <a:gd name="connsiteX88" fmla="*/ 5264944 w 5269707"/>
                <a:gd name="connsiteY88" fmla="*/ 280987 h 1133475"/>
                <a:gd name="connsiteX89" fmla="*/ 5269707 w 5269707"/>
                <a:gd name="connsiteY89" fmla="*/ 0 h 113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269707" h="1133475">
                  <a:moveTo>
                    <a:pt x="5269707" y="0"/>
                  </a:moveTo>
                  <a:lnTo>
                    <a:pt x="5131594" y="14287"/>
                  </a:lnTo>
                  <a:lnTo>
                    <a:pt x="4979194" y="19050"/>
                  </a:lnTo>
                  <a:lnTo>
                    <a:pt x="4817269" y="33337"/>
                  </a:lnTo>
                  <a:lnTo>
                    <a:pt x="4650582" y="38100"/>
                  </a:lnTo>
                  <a:lnTo>
                    <a:pt x="4443413" y="59531"/>
                  </a:lnTo>
                  <a:lnTo>
                    <a:pt x="4183857" y="76200"/>
                  </a:lnTo>
                  <a:lnTo>
                    <a:pt x="3907632" y="104775"/>
                  </a:lnTo>
                  <a:lnTo>
                    <a:pt x="3693319" y="128587"/>
                  </a:lnTo>
                  <a:lnTo>
                    <a:pt x="3450432" y="152400"/>
                  </a:lnTo>
                  <a:lnTo>
                    <a:pt x="3155157" y="185737"/>
                  </a:lnTo>
                  <a:lnTo>
                    <a:pt x="2936082" y="209550"/>
                  </a:lnTo>
                  <a:lnTo>
                    <a:pt x="2850356" y="219075"/>
                  </a:lnTo>
                  <a:lnTo>
                    <a:pt x="2788444" y="235743"/>
                  </a:lnTo>
                  <a:cubicBezTo>
                    <a:pt x="2781300" y="242887"/>
                    <a:pt x="2755107" y="235743"/>
                    <a:pt x="2747963" y="242887"/>
                  </a:cubicBezTo>
                  <a:lnTo>
                    <a:pt x="2719388" y="302419"/>
                  </a:lnTo>
                  <a:lnTo>
                    <a:pt x="2655094" y="366712"/>
                  </a:lnTo>
                  <a:lnTo>
                    <a:pt x="2545557" y="433387"/>
                  </a:lnTo>
                  <a:lnTo>
                    <a:pt x="2431257" y="461962"/>
                  </a:lnTo>
                  <a:cubicBezTo>
                    <a:pt x="2414588" y="464343"/>
                    <a:pt x="2383632" y="473869"/>
                    <a:pt x="2366963" y="476250"/>
                  </a:cubicBezTo>
                  <a:lnTo>
                    <a:pt x="2326482" y="471487"/>
                  </a:lnTo>
                  <a:cubicBezTo>
                    <a:pt x="2307432" y="470693"/>
                    <a:pt x="2271713" y="460375"/>
                    <a:pt x="2252663" y="459581"/>
                  </a:cubicBezTo>
                  <a:lnTo>
                    <a:pt x="2193132" y="471487"/>
                  </a:lnTo>
                  <a:cubicBezTo>
                    <a:pt x="2174082" y="473075"/>
                    <a:pt x="2143125" y="484187"/>
                    <a:pt x="2124075" y="485775"/>
                  </a:cubicBezTo>
                  <a:cubicBezTo>
                    <a:pt x="2108200" y="481012"/>
                    <a:pt x="2095103" y="484980"/>
                    <a:pt x="2055019" y="485774"/>
                  </a:cubicBezTo>
                  <a:cubicBezTo>
                    <a:pt x="2014935" y="486568"/>
                    <a:pt x="1943894" y="487362"/>
                    <a:pt x="1883569" y="490537"/>
                  </a:cubicBezTo>
                  <a:lnTo>
                    <a:pt x="1774032" y="528637"/>
                  </a:lnTo>
                  <a:lnTo>
                    <a:pt x="1678782" y="581025"/>
                  </a:lnTo>
                  <a:lnTo>
                    <a:pt x="1602582" y="647700"/>
                  </a:lnTo>
                  <a:lnTo>
                    <a:pt x="1664494" y="552450"/>
                  </a:lnTo>
                  <a:lnTo>
                    <a:pt x="1678782" y="514350"/>
                  </a:lnTo>
                  <a:lnTo>
                    <a:pt x="1628776" y="471487"/>
                  </a:lnTo>
                  <a:lnTo>
                    <a:pt x="1569244" y="490537"/>
                  </a:lnTo>
                  <a:lnTo>
                    <a:pt x="1497807" y="581025"/>
                  </a:lnTo>
                  <a:lnTo>
                    <a:pt x="1421607" y="695325"/>
                  </a:lnTo>
                  <a:lnTo>
                    <a:pt x="1364457" y="776287"/>
                  </a:lnTo>
                  <a:lnTo>
                    <a:pt x="1326357" y="819150"/>
                  </a:lnTo>
                  <a:lnTo>
                    <a:pt x="1293019" y="833437"/>
                  </a:lnTo>
                  <a:lnTo>
                    <a:pt x="1231107" y="847725"/>
                  </a:lnTo>
                  <a:lnTo>
                    <a:pt x="1278732" y="690562"/>
                  </a:lnTo>
                  <a:lnTo>
                    <a:pt x="1221582" y="776287"/>
                  </a:lnTo>
                  <a:lnTo>
                    <a:pt x="1164432" y="823912"/>
                  </a:lnTo>
                  <a:lnTo>
                    <a:pt x="1073944" y="819150"/>
                  </a:lnTo>
                  <a:lnTo>
                    <a:pt x="988219" y="785812"/>
                  </a:lnTo>
                  <a:lnTo>
                    <a:pt x="897732" y="714375"/>
                  </a:lnTo>
                  <a:lnTo>
                    <a:pt x="845344" y="690562"/>
                  </a:lnTo>
                  <a:lnTo>
                    <a:pt x="764382" y="709612"/>
                  </a:lnTo>
                  <a:lnTo>
                    <a:pt x="671512" y="759618"/>
                  </a:lnTo>
                  <a:lnTo>
                    <a:pt x="592932" y="771525"/>
                  </a:lnTo>
                  <a:lnTo>
                    <a:pt x="535782" y="742950"/>
                  </a:lnTo>
                  <a:lnTo>
                    <a:pt x="469107" y="690562"/>
                  </a:lnTo>
                  <a:cubicBezTo>
                    <a:pt x="458788" y="687387"/>
                    <a:pt x="448469" y="669925"/>
                    <a:pt x="438150" y="666750"/>
                  </a:cubicBezTo>
                  <a:lnTo>
                    <a:pt x="397669" y="661987"/>
                  </a:lnTo>
                  <a:lnTo>
                    <a:pt x="311944" y="661987"/>
                  </a:lnTo>
                  <a:lnTo>
                    <a:pt x="264319" y="681037"/>
                  </a:lnTo>
                  <a:lnTo>
                    <a:pt x="264319" y="628650"/>
                  </a:lnTo>
                  <a:lnTo>
                    <a:pt x="171451" y="676275"/>
                  </a:lnTo>
                  <a:lnTo>
                    <a:pt x="78582" y="776287"/>
                  </a:lnTo>
                  <a:lnTo>
                    <a:pt x="35719" y="847725"/>
                  </a:lnTo>
                  <a:lnTo>
                    <a:pt x="23814" y="878681"/>
                  </a:lnTo>
                  <a:lnTo>
                    <a:pt x="0" y="947737"/>
                  </a:lnTo>
                  <a:lnTo>
                    <a:pt x="183357" y="990600"/>
                  </a:lnTo>
                  <a:lnTo>
                    <a:pt x="407194" y="1042987"/>
                  </a:lnTo>
                  <a:lnTo>
                    <a:pt x="602457" y="1090612"/>
                  </a:lnTo>
                  <a:lnTo>
                    <a:pt x="778669" y="1128712"/>
                  </a:lnTo>
                  <a:lnTo>
                    <a:pt x="945357" y="1133475"/>
                  </a:lnTo>
                  <a:lnTo>
                    <a:pt x="1045369" y="1119187"/>
                  </a:lnTo>
                  <a:lnTo>
                    <a:pt x="1164432" y="1081087"/>
                  </a:lnTo>
                  <a:lnTo>
                    <a:pt x="1350169" y="985837"/>
                  </a:lnTo>
                  <a:lnTo>
                    <a:pt x="1526382" y="909637"/>
                  </a:lnTo>
                  <a:lnTo>
                    <a:pt x="1688307" y="833437"/>
                  </a:lnTo>
                  <a:lnTo>
                    <a:pt x="1845469" y="771525"/>
                  </a:lnTo>
                  <a:lnTo>
                    <a:pt x="2040732" y="719137"/>
                  </a:lnTo>
                  <a:lnTo>
                    <a:pt x="2231232" y="681037"/>
                  </a:lnTo>
                  <a:lnTo>
                    <a:pt x="2521744" y="638175"/>
                  </a:lnTo>
                  <a:lnTo>
                    <a:pt x="2797969" y="604837"/>
                  </a:lnTo>
                  <a:lnTo>
                    <a:pt x="3193257" y="581025"/>
                  </a:lnTo>
                  <a:lnTo>
                    <a:pt x="3502819" y="552450"/>
                  </a:lnTo>
                  <a:lnTo>
                    <a:pt x="3764757" y="528637"/>
                  </a:lnTo>
                  <a:lnTo>
                    <a:pt x="4014787" y="500063"/>
                  </a:lnTo>
                  <a:cubicBezTo>
                    <a:pt x="4055269" y="492125"/>
                    <a:pt x="4083843" y="491331"/>
                    <a:pt x="4124325" y="483393"/>
                  </a:cubicBezTo>
                  <a:lnTo>
                    <a:pt x="4226719" y="457200"/>
                  </a:lnTo>
                  <a:lnTo>
                    <a:pt x="4407694" y="404812"/>
                  </a:lnTo>
                  <a:lnTo>
                    <a:pt x="4460081" y="376238"/>
                  </a:lnTo>
                  <a:lnTo>
                    <a:pt x="4541044" y="361950"/>
                  </a:lnTo>
                  <a:lnTo>
                    <a:pt x="4672013" y="357187"/>
                  </a:lnTo>
                  <a:lnTo>
                    <a:pt x="4824413" y="354807"/>
                  </a:lnTo>
                  <a:lnTo>
                    <a:pt x="5083969" y="309562"/>
                  </a:lnTo>
                  <a:lnTo>
                    <a:pt x="5264944" y="280987"/>
                  </a:lnTo>
                  <a:cubicBezTo>
                    <a:pt x="5266532" y="187325"/>
                    <a:pt x="5268119" y="93662"/>
                    <a:pt x="5269707" y="0"/>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3" name="Freeform 42"/>
            <p:cNvSpPr/>
            <p:nvPr/>
          </p:nvSpPr>
          <p:spPr>
            <a:xfrm>
              <a:off x="3159919" y="2607469"/>
              <a:ext cx="1907381" cy="735806"/>
            </a:xfrm>
            <a:custGeom>
              <a:avLst/>
              <a:gdLst>
                <a:gd name="connsiteX0" fmla="*/ 1907381 w 1907381"/>
                <a:gd name="connsiteY0" fmla="*/ 142875 h 735806"/>
                <a:gd name="connsiteX1" fmla="*/ 1876425 w 1907381"/>
                <a:gd name="connsiteY1" fmla="*/ 85725 h 735806"/>
                <a:gd name="connsiteX2" fmla="*/ 1852612 w 1907381"/>
                <a:gd name="connsiteY2" fmla="*/ 45244 h 735806"/>
                <a:gd name="connsiteX3" fmla="*/ 1819275 w 1907381"/>
                <a:gd name="connsiteY3" fmla="*/ 19050 h 735806"/>
                <a:gd name="connsiteX4" fmla="*/ 1790700 w 1907381"/>
                <a:gd name="connsiteY4" fmla="*/ 4762 h 735806"/>
                <a:gd name="connsiteX5" fmla="*/ 1764506 w 1907381"/>
                <a:gd name="connsiteY5" fmla="*/ 0 h 735806"/>
                <a:gd name="connsiteX6" fmla="*/ 1733550 w 1907381"/>
                <a:gd name="connsiteY6" fmla="*/ 61912 h 735806"/>
                <a:gd name="connsiteX7" fmla="*/ 1712119 w 1907381"/>
                <a:gd name="connsiteY7" fmla="*/ 111919 h 735806"/>
                <a:gd name="connsiteX8" fmla="*/ 1674019 w 1907381"/>
                <a:gd name="connsiteY8" fmla="*/ 164306 h 735806"/>
                <a:gd name="connsiteX9" fmla="*/ 1628775 w 1907381"/>
                <a:gd name="connsiteY9" fmla="*/ 209550 h 735806"/>
                <a:gd name="connsiteX10" fmla="*/ 1581150 w 1907381"/>
                <a:gd name="connsiteY10" fmla="*/ 247650 h 735806"/>
                <a:gd name="connsiteX11" fmla="*/ 1562100 w 1907381"/>
                <a:gd name="connsiteY11" fmla="*/ 264319 h 735806"/>
                <a:gd name="connsiteX12" fmla="*/ 1535906 w 1907381"/>
                <a:gd name="connsiteY12" fmla="*/ 280987 h 735806"/>
                <a:gd name="connsiteX13" fmla="*/ 1528762 w 1907381"/>
                <a:gd name="connsiteY13" fmla="*/ 276225 h 735806"/>
                <a:gd name="connsiteX14" fmla="*/ 1559719 w 1907381"/>
                <a:gd name="connsiteY14" fmla="*/ 197644 h 735806"/>
                <a:gd name="connsiteX15" fmla="*/ 1604962 w 1907381"/>
                <a:gd name="connsiteY15" fmla="*/ 116681 h 735806"/>
                <a:gd name="connsiteX16" fmla="*/ 1643062 w 1907381"/>
                <a:gd name="connsiteY16" fmla="*/ 50006 h 735806"/>
                <a:gd name="connsiteX17" fmla="*/ 1609725 w 1907381"/>
                <a:gd name="connsiteY17" fmla="*/ 76200 h 735806"/>
                <a:gd name="connsiteX18" fmla="*/ 1540669 w 1907381"/>
                <a:gd name="connsiteY18" fmla="*/ 138112 h 735806"/>
                <a:gd name="connsiteX19" fmla="*/ 1473994 w 1907381"/>
                <a:gd name="connsiteY19" fmla="*/ 178594 h 735806"/>
                <a:gd name="connsiteX20" fmla="*/ 1431131 w 1907381"/>
                <a:gd name="connsiteY20" fmla="*/ 197644 h 735806"/>
                <a:gd name="connsiteX21" fmla="*/ 1381125 w 1907381"/>
                <a:gd name="connsiteY21" fmla="*/ 204787 h 735806"/>
                <a:gd name="connsiteX22" fmla="*/ 1321594 w 1907381"/>
                <a:gd name="connsiteY22" fmla="*/ 207169 h 735806"/>
                <a:gd name="connsiteX23" fmla="*/ 1271587 w 1907381"/>
                <a:gd name="connsiteY23" fmla="*/ 200025 h 735806"/>
                <a:gd name="connsiteX24" fmla="*/ 1202531 w 1907381"/>
                <a:gd name="connsiteY24" fmla="*/ 180975 h 735806"/>
                <a:gd name="connsiteX25" fmla="*/ 1140619 w 1907381"/>
                <a:gd name="connsiteY25" fmla="*/ 157162 h 735806"/>
                <a:gd name="connsiteX26" fmla="*/ 1078706 w 1907381"/>
                <a:gd name="connsiteY26" fmla="*/ 114300 h 735806"/>
                <a:gd name="connsiteX27" fmla="*/ 1016794 w 1907381"/>
                <a:gd name="connsiteY27" fmla="*/ 85725 h 735806"/>
                <a:gd name="connsiteX28" fmla="*/ 992981 w 1907381"/>
                <a:gd name="connsiteY28" fmla="*/ 85725 h 735806"/>
                <a:gd name="connsiteX29" fmla="*/ 940594 w 1907381"/>
                <a:gd name="connsiteY29" fmla="*/ 97631 h 735806"/>
                <a:gd name="connsiteX30" fmla="*/ 869156 w 1907381"/>
                <a:gd name="connsiteY30" fmla="*/ 133350 h 735806"/>
                <a:gd name="connsiteX31" fmla="*/ 814387 w 1907381"/>
                <a:gd name="connsiteY31" fmla="*/ 159544 h 735806"/>
                <a:gd name="connsiteX32" fmla="*/ 759619 w 1907381"/>
                <a:gd name="connsiteY32" fmla="*/ 166687 h 735806"/>
                <a:gd name="connsiteX33" fmla="*/ 692944 w 1907381"/>
                <a:gd name="connsiteY33" fmla="*/ 161925 h 735806"/>
                <a:gd name="connsiteX34" fmla="*/ 626269 w 1907381"/>
                <a:gd name="connsiteY34" fmla="*/ 140494 h 735806"/>
                <a:gd name="connsiteX35" fmla="*/ 566737 w 1907381"/>
                <a:gd name="connsiteY35" fmla="*/ 121444 h 735806"/>
                <a:gd name="connsiteX36" fmla="*/ 519112 w 1907381"/>
                <a:gd name="connsiteY36" fmla="*/ 114300 h 735806"/>
                <a:gd name="connsiteX37" fmla="*/ 461962 w 1907381"/>
                <a:gd name="connsiteY37" fmla="*/ 119062 h 735806"/>
                <a:gd name="connsiteX38" fmla="*/ 464344 w 1907381"/>
                <a:gd name="connsiteY38" fmla="*/ 92869 h 735806"/>
                <a:gd name="connsiteX39" fmla="*/ 419100 w 1907381"/>
                <a:gd name="connsiteY39" fmla="*/ 92869 h 735806"/>
                <a:gd name="connsiteX40" fmla="*/ 357187 w 1907381"/>
                <a:gd name="connsiteY40" fmla="*/ 104775 h 735806"/>
                <a:gd name="connsiteX41" fmla="*/ 278606 w 1907381"/>
                <a:gd name="connsiteY41" fmla="*/ 171450 h 735806"/>
                <a:gd name="connsiteX42" fmla="*/ 233362 w 1907381"/>
                <a:gd name="connsiteY42" fmla="*/ 250031 h 735806"/>
                <a:gd name="connsiteX43" fmla="*/ 207169 w 1907381"/>
                <a:gd name="connsiteY43" fmla="*/ 319087 h 735806"/>
                <a:gd name="connsiteX44" fmla="*/ 188119 w 1907381"/>
                <a:gd name="connsiteY44" fmla="*/ 397669 h 735806"/>
                <a:gd name="connsiteX45" fmla="*/ 166687 w 1907381"/>
                <a:gd name="connsiteY45" fmla="*/ 466725 h 735806"/>
                <a:gd name="connsiteX46" fmla="*/ 147637 w 1907381"/>
                <a:gd name="connsiteY46" fmla="*/ 492919 h 735806"/>
                <a:gd name="connsiteX47" fmla="*/ 123825 w 1907381"/>
                <a:gd name="connsiteY47" fmla="*/ 495300 h 735806"/>
                <a:gd name="connsiteX48" fmla="*/ 76200 w 1907381"/>
                <a:gd name="connsiteY48" fmla="*/ 452437 h 735806"/>
                <a:gd name="connsiteX49" fmla="*/ 0 w 1907381"/>
                <a:gd name="connsiteY49" fmla="*/ 390525 h 735806"/>
                <a:gd name="connsiteX50" fmla="*/ 47625 w 1907381"/>
                <a:gd name="connsiteY50" fmla="*/ 488156 h 735806"/>
                <a:gd name="connsiteX51" fmla="*/ 97631 w 1907381"/>
                <a:gd name="connsiteY51" fmla="*/ 583406 h 735806"/>
                <a:gd name="connsiteX52" fmla="*/ 142875 w 1907381"/>
                <a:gd name="connsiteY52" fmla="*/ 673894 h 735806"/>
                <a:gd name="connsiteX53" fmla="*/ 178594 w 1907381"/>
                <a:gd name="connsiteY53" fmla="*/ 735806 h 735806"/>
                <a:gd name="connsiteX54" fmla="*/ 202406 w 1907381"/>
                <a:gd name="connsiteY54" fmla="*/ 664369 h 735806"/>
                <a:gd name="connsiteX55" fmla="*/ 257175 w 1907381"/>
                <a:gd name="connsiteY55" fmla="*/ 578644 h 735806"/>
                <a:gd name="connsiteX56" fmla="*/ 316706 w 1907381"/>
                <a:gd name="connsiteY56" fmla="*/ 511969 h 735806"/>
                <a:gd name="connsiteX57" fmla="*/ 371475 w 1907381"/>
                <a:gd name="connsiteY57" fmla="*/ 466725 h 735806"/>
                <a:gd name="connsiteX58" fmla="*/ 450056 w 1907381"/>
                <a:gd name="connsiteY58" fmla="*/ 426244 h 735806"/>
                <a:gd name="connsiteX59" fmla="*/ 440531 w 1907381"/>
                <a:gd name="connsiteY59" fmla="*/ 476250 h 735806"/>
                <a:gd name="connsiteX60" fmla="*/ 502444 w 1907381"/>
                <a:gd name="connsiteY60" fmla="*/ 461962 h 735806"/>
                <a:gd name="connsiteX61" fmla="*/ 571500 w 1907381"/>
                <a:gd name="connsiteY61" fmla="*/ 457200 h 735806"/>
                <a:gd name="connsiteX62" fmla="*/ 614362 w 1907381"/>
                <a:gd name="connsiteY62" fmla="*/ 461962 h 735806"/>
                <a:gd name="connsiteX63" fmla="*/ 659606 w 1907381"/>
                <a:gd name="connsiteY63" fmla="*/ 492919 h 735806"/>
                <a:gd name="connsiteX64" fmla="*/ 697706 w 1907381"/>
                <a:gd name="connsiteY64" fmla="*/ 533400 h 735806"/>
                <a:gd name="connsiteX65" fmla="*/ 740569 w 1907381"/>
                <a:gd name="connsiteY65" fmla="*/ 559594 h 735806"/>
                <a:gd name="connsiteX66" fmla="*/ 792956 w 1907381"/>
                <a:gd name="connsiteY66" fmla="*/ 571500 h 735806"/>
                <a:gd name="connsiteX67" fmla="*/ 826294 w 1907381"/>
                <a:gd name="connsiteY67" fmla="*/ 573881 h 735806"/>
                <a:gd name="connsiteX68" fmla="*/ 881062 w 1907381"/>
                <a:gd name="connsiteY68" fmla="*/ 538162 h 735806"/>
                <a:gd name="connsiteX69" fmla="*/ 940594 w 1907381"/>
                <a:gd name="connsiteY69" fmla="*/ 504825 h 735806"/>
                <a:gd name="connsiteX70" fmla="*/ 1004887 w 1907381"/>
                <a:gd name="connsiteY70" fmla="*/ 495300 h 735806"/>
                <a:gd name="connsiteX71" fmla="*/ 1031081 w 1907381"/>
                <a:gd name="connsiteY71" fmla="*/ 492919 h 735806"/>
                <a:gd name="connsiteX72" fmla="*/ 1078706 w 1907381"/>
                <a:gd name="connsiteY72" fmla="*/ 502444 h 735806"/>
                <a:gd name="connsiteX73" fmla="*/ 1114425 w 1907381"/>
                <a:gd name="connsiteY73" fmla="*/ 542925 h 735806"/>
                <a:gd name="connsiteX74" fmla="*/ 1159669 w 1907381"/>
                <a:gd name="connsiteY74" fmla="*/ 583406 h 735806"/>
                <a:gd name="connsiteX75" fmla="*/ 1228725 w 1907381"/>
                <a:gd name="connsiteY75" fmla="*/ 611981 h 735806"/>
                <a:gd name="connsiteX76" fmla="*/ 1290637 w 1907381"/>
                <a:gd name="connsiteY76" fmla="*/ 626269 h 735806"/>
                <a:gd name="connsiteX77" fmla="*/ 1335881 w 1907381"/>
                <a:gd name="connsiteY77" fmla="*/ 623887 h 735806"/>
                <a:gd name="connsiteX78" fmla="*/ 1397794 w 1907381"/>
                <a:gd name="connsiteY78" fmla="*/ 583406 h 735806"/>
                <a:gd name="connsiteX79" fmla="*/ 1426369 w 1907381"/>
                <a:gd name="connsiteY79" fmla="*/ 540544 h 735806"/>
                <a:gd name="connsiteX80" fmla="*/ 1462087 w 1907381"/>
                <a:gd name="connsiteY80" fmla="*/ 481012 h 735806"/>
                <a:gd name="connsiteX81" fmla="*/ 1433512 w 1907381"/>
                <a:gd name="connsiteY81" fmla="*/ 583406 h 735806"/>
                <a:gd name="connsiteX82" fmla="*/ 1419225 w 1907381"/>
                <a:gd name="connsiteY82" fmla="*/ 647700 h 735806"/>
                <a:gd name="connsiteX83" fmla="*/ 1488281 w 1907381"/>
                <a:gd name="connsiteY83" fmla="*/ 623887 h 735806"/>
                <a:gd name="connsiteX84" fmla="*/ 1540669 w 1907381"/>
                <a:gd name="connsiteY84" fmla="*/ 578644 h 735806"/>
                <a:gd name="connsiteX85" fmla="*/ 1590675 w 1907381"/>
                <a:gd name="connsiteY85" fmla="*/ 519112 h 735806"/>
                <a:gd name="connsiteX86" fmla="*/ 1643062 w 1907381"/>
                <a:gd name="connsiteY86" fmla="*/ 431006 h 735806"/>
                <a:gd name="connsiteX87" fmla="*/ 1685925 w 1907381"/>
                <a:gd name="connsiteY87" fmla="*/ 376237 h 735806"/>
                <a:gd name="connsiteX88" fmla="*/ 1724025 w 1907381"/>
                <a:gd name="connsiteY88" fmla="*/ 314325 h 735806"/>
                <a:gd name="connsiteX89" fmla="*/ 1771650 w 1907381"/>
                <a:gd name="connsiteY89" fmla="*/ 276225 h 735806"/>
                <a:gd name="connsiteX90" fmla="*/ 1795462 w 1907381"/>
                <a:gd name="connsiteY90" fmla="*/ 271462 h 735806"/>
                <a:gd name="connsiteX91" fmla="*/ 1816894 w 1907381"/>
                <a:gd name="connsiteY91" fmla="*/ 273844 h 735806"/>
                <a:gd name="connsiteX92" fmla="*/ 1852612 w 1907381"/>
                <a:gd name="connsiteY92" fmla="*/ 321469 h 735806"/>
                <a:gd name="connsiteX93" fmla="*/ 1871662 w 1907381"/>
                <a:gd name="connsiteY93" fmla="*/ 245269 h 735806"/>
                <a:gd name="connsiteX94" fmla="*/ 1878806 w 1907381"/>
                <a:gd name="connsiteY94" fmla="*/ 188119 h 735806"/>
                <a:gd name="connsiteX95" fmla="*/ 1907381 w 1907381"/>
                <a:gd name="connsiteY95" fmla="*/ 142875 h 735806"/>
                <a:gd name="connsiteX0" fmla="*/ 1907381 w 1907381"/>
                <a:gd name="connsiteY0" fmla="*/ 142875 h 735806"/>
                <a:gd name="connsiteX1" fmla="*/ 1876425 w 1907381"/>
                <a:gd name="connsiteY1" fmla="*/ 85725 h 735806"/>
                <a:gd name="connsiteX2" fmla="*/ 1852612 w 1907381"/>
                <a:gd name="connsiteY2" fmla="*/ 45244 h 735806"/>
                <a:gd name="connsiteX3" fmla="*/ 1819275 w 1907381"/>
                <a:gd name="connsiteY3" fmla="*/ 19050 h 735806"/>
                <a:gd name="connsiteX4" fmla="*/ 1790700 w 1907381"/>
                <a:gd name="connsiteY4" fmla="*/ 4762 h 735806"/>
                <a:gd name="connsiteX5" fmla="*/ 1764506 w 1907381"/>
                <a:gd name="connsiteY5" fmla="*/ 0 h 735806"/>
                <a:gd name="connsiteX6" fmla="*/ 1733550 w 1907381"/>
                <a:gd name="connsiteY6" fmla="*/ 61912 h 735806"/>
                <a:gd name="connsiteX7" fmla="*/ 1702594 w 1907381"/>
                <a:gd name="connsiteY7" fmla="*/ 111919 h 735806"/>
                <a:gd name="connsiteX8" fmla="*/ 1674019 w 1907381"/>
                <a:gd name="connsiteY8" fmla="*/ 164306 h 735806"/>
                <a:gd name="connsiteX9" fmla="*/ 1628775 w 1907381"/>
                <a:gd name="connsiteY9" fmla="*/ 209550 h 735806"/>
                <a:gd name="connsiteX10" fmla="*/ 1581150 w 1907381"/>
                <a:gd name="connsiteY10" fmla="*/ 247650 h 735806"/>
                <a:gd name="connsiteX11" fmla="*/ 1562100 w 1907381"/>
                <a:gd name="connsiteY11" fmla="*/ 264319 h 735806"/>
                <a:gd name="connsiteX12" fmla="*/ 1535906 w 1907381"/>
                <a:gd name="connsiteY12" fmla="*/ 280987 h 735806"/>
                <a:gd name="connsiteX13" fmla="*/ 1528762 w 1907381"/>
                <a:gd name="connsiteY13" fmla="*/ 276225 h 735806"/>
                <a:gd name="connsiteX14" fmla="*/ 1559719 w 1907381"/>
                <a:gd name="connsiteY14" fmla="*/ 197644 h 735806"/>
                <a:gd name="connsiteX15" fmla="*/ 1604962 w 1907381"/>
                <a:gd name="connsiteY15" fmla="*/ 116681 h 735806"/>
                <a:gd name="connsiteX16" fmla="*/ 1643062 w 1907381"/>
                <a:gd name="connsiteY16" fmla="*/ 50006 h 735806"/>
                <a:gd name="connsiteX17" fmla="*/ 1609725 w 1907381"/>
                <a:gd name="connsiteY17" fmla="*/ 76200 h 735806"/>
                <a:gd name="connsiteX18" fmla="*/ 1540669 w 1907381"/>
                <a:gd name="connsiteY18" fmla="*/ 138112 h 735806"/>
                <a:gd name="connsiteX19" fmla="*/ 1473994 w 1907381"/>
                <a:gd name="connsiteY19" fmla="*/ 178594 h 735806"/>
                <a:gd name="connsiteX20" fmla="*/ 1431131 w 1907381"/>
                <a:gd name="connsiteY20" fmla="*/ 197644 h 735806"/>
                <a:gd name="connsiteX21" fmla="*/ 1381125 w 1907381"/>
                <a:gd name="connsiteY21" fmla="*/ 204787 h 735806"/>
                <a:gd name="connsiteX22" fmla="*/ 1321594 w 1907381"/>
                <a:gd name="connsiteY22" fmla="*/ 207169 h 735806"/>
                <a:gd name="connsiteX23" fmla="*/ 1271587 w 1907381"/>
                <a:gd name="connsiteY23" fmla="*/ 200025 h 735806"/>
                <a:gd name="connsiteX24" fmla="*/ 1202531 w 1907381"/>
                <a:gd name="connsiteY24" fmla="*/ 180975 h 735806"/>
                <a:gd name="connsiteX25" fmla="*/ 1140619 w 1907381"/>
                <a:gd name="connsiteY25" fmla="*/ 157162 h 735806"/>
                <a:gd name="connsiteX26" fmla="*/ 1078706 w 1907381"/>
                <a:gd name="connsiteY26" fmla="*/ 114300 h 735806"/>
                <a:gd name="connsiteX27" fmla="*/ 1016794 w 1907381"/>
                <a:gd name="connsiteY27" fmla="*/ 85725 h 735806"/>
                <a:gd name="connsiteX28" fmla="*/ 992981 w 1907381"/>
                <a:gd name="connsiteY28" fmla="*/ 85725 h 735806"/>
                <a:gd name="connsiteX29" fmla="*/ 940594 w 1907381"/>
                <a:gd name="connsiteY29" fmla="*/ 97631 h 735806"/>
                <a:gd name="connsiteX30" fmla="*/ 869156 w 1907381"/>
                <a:gd name="connsiteY30" fmla="*/ 133350 h 735806"/>
                <a:gd name="connsiteX31" fmla="*/ 814387 w 1907381"/>
                <a:gd name="connsiteY31" fmla="*/ 159544 h 735806"/>
                <a:gd name="connsiteX32" fmla="*/ 759619 w 1907381"/>
                <a:gd name="connsiteY32" fmla="*/ 166687 h 735806"/>
                <a:gd name="connsiteX33" fmla="*/ 692944 w 1907381"/>
                <a:gd name="connsiteY33" fmla="*/ 161925 h 735806"/>
                <a:gd name="connsiteX34" fmla="*/ 626269 w 1907381"/>
                <a:gd name="connsiteY34" fmla="*/ 140494 h 735806"/>
                <a:gd name="connsiteX35" fmla="*/ 566737 w 1907381"/>
                <a:gd name="connsiteY35" fmla="*/ 121444 h 735806"/>
                <a:gd name="connsiteX36" fmla="*/ 519112 w 1907381"/>
                <a:gd name="connsiteY36" fmla="*/ 114300 h 735806"/>
                <a:gd name="connsiteX37" fmla="*/ 461962 w 1907381"/>
                <a:gd name="connsiteY37" fmla="*/ 119062 h 735806"/>
                <a:gd name="connsiteX38" fmla="*/ 464344 w 1907381"/>
                <a:gd name="connsiteY38" fmla="*/ 92869 h 735806"/>
                <a:gd name="connsiteX39" fmla="*/ 419100 w 1907381"/>
                <a:gd name="connsiteY39" fmla="*/ 92869 h 735806"/>
                <a:gd name="connsiteX40" fmla="*/ 357187 w 1907381"/>
                <a:gd name="connsiteY40" fmla="*/ 104775 h 735806"/>
                <a:gd name="connsiteX41" fmla="*/ 278606 w 1907381"/>
                <a:gd name="connsiteY41" fmla="*/ 171450 h 735806"/>
                <a:gd name="connsiteX42" fmla="*/ 233362 w 1907381"/>
                <a:gd name="connsiteY42" fmla="*/ 250031 h 735806"/>
                <a:gd name="connsiteX43" fmla="*/ 207169 w 1907381"/>
                <a:gd name="connsiteY43" fmla="*/ 319087 h 735806"/>
                <a:gd name="connsiteX44" fmla="*/ 188119 w 1907381"/>
                <a:gd name="connsiteY44" fmla="*/ 397669 h 735806"/>
                <a:gd name="connsiteX45" fmla="*/ 166687 w 1907381"/>
                <a:gd name="connsiteY45" fmla="*/ 466725 h 735806"/>
                <a:gd name="connsiteX46" fmla="*/ 147637 w 1907381"/>
                <a:gd name="connsiteY46" fmla="*/ 492919 h 735806"/>
                <a:gd name="connsiteX47" fmla="*/ 123825 w 1907381"/>
                <a:gd name="connsiteY47" fmla="*/ 495300 h 735806"/>
                <a:gd name="connsiteX48" fmla="*/ 76200 w 1907381"/>
                <a:gd name="connsiteY48" fmla="*/ 452437 h 735806"/>
                <a:gd name="connsiteX49" fmla="*/ 0 w 1907381"/>
                <a:gd name="connsiteY49" fmla="*/ 390525 h 735806"/>
                <a:gd name="connsiteX50" fmla="*/ 47625 w 1907381"/>
                <a:gd name="connsiteY50" fmla="*/ 488156 h 735806"/>
                <a:gd name="connsiteX51" fmla="*/ 97631 w 1907381"/>
                <a:gd name="connsiteY51" fmla="*/ 583406 h 735806"/>
                <a:gd name="connsiteX52" fmla="*/ 142875 w 1907381"/>
                <a:gd name="connsiteY52" fmla="*/ 673894 h 735806"/>
                <a:gd name="connsiteX53" fmla="*/ 178594 w 1907381"/>
                <a:gd name="connsiteY53" fmla="*/ 735806 h 735806"/>
                <a:gd name="connsiteX54" fmla="*/ 202406 w 1907381"/>
                <a:gd name="connsiteY54" fmla="*/ 664369 h 735806"/>
                <a:gd name="connsiteX55" fmla="*/ 257175 w 1907381"/>
                <a:gd name="connsiteY55" fmla="*/ 578644 h 735806"/>
                <a:gd name="connsiteX56" fmla="*/ 316706 w 1907381"/>
                <a:gd name="connsiteY56" fmla="*/ 511969 h 735806"/>
                <a:gd name="connsiteX57" fmla="*/ 371475 w 1907381"/>
                <a:gd name="connsiteY57" fmla="*/ 466725 h 735806"/>
                <a:gd name="connsiteX58" fmla="*/ 450056 w 1907381"/>
                <a:gd name="connsiteY58" fmla="*/ 426244 h 735806"/>
                <a:gd name="connsiteX59" fmla="*/ 440531 w 1907381"/>
                <a:gd name="connsiteY59" fmla="*/ 476250 h 735806"/>
                <a:gd name="connsiteX60" fmla="*/ 502444 w 1907381"/>
                <a:gd name="connsiteY60" fmla="*/ 461962 h 735806"/>
                <a:gd name="connsiteX61" fmla="*/ 571500 w 1907381"/>
                <a:gd name="connsiteY61" fmla="*/ 457200 h 735806"/>
                <a:gd name="connsiteX62" fmla="*/ 614362 w 1907381"/>
                <a:gd name="connsiteY62" fmla="*/ 461962 h 735806"/>
                <a:gd name="connsiteX63" fmla="*/ 659606 w 1907381"/>
                <a:gd name="connsiteY63" fmla="*/ 492919 h 735806"/>
                <a:gd name="connsiteX64" fmla="*/ 697706 w 1907381"/>
                <a:gd name="connsiteY64" fmla="*/ 533400 h 735806"/>
                <a:gd name="connsiteX65" fmla="*/ 740569 w 1907381"/>
                <a:gd name="connsiteY65" fmla="*/ 559594 h 735806"/>
                <a:gd name="connsiteX66" fmla="*/ 792956 w 1907381"/>
                <a:gd name="connsiteY66" fmla="*/ 571500 h 735806"/>
                <a:gd name="connsiteX67" fmla="*/ 826294 w 1907381"/>
                <a:gd name="connsiteY67" fmla="*/ 573881 h 735806"/>
                <a:gd name="connsiteX68" fmla="*/ 881062 w 1907381"/>
                <a:gd name="connsiteY68" fmla="*/ 538162 h 735806"/>
                <a:gd name="connsiteX69" fmla="*/ 940594 w 1907381"/>
                <a:gd name="connsiteY69" fmla="*/ 504825 h 735806"/>
                <a:gd name="connsiteX70" fmla="*/ 1004887 w 1907381"/>
                <a:gd name="connsiteY70" fmla="*/ 495300 h 735806"/>
                <a:gd name="connsiteX71" fmla="*/ 1031081 w 1907381"/>
                <a:gd name="connsiteY71" fmla="*/ 492919 h 735806"/>
                <a:gd name="connsiteX72" fmla="*/ 1078706 w 1907381"/>
                <a:gd name="connsiteY72" fmla="*/ 502444 h 735806"/>
                <a:gd name="connsiteX73" fmla="*/ 1114425 w 1907381"/>
                <a:gd name="connsiteY73" fmla="*/ 542925 h 735806"/>
                <a:gd name="connsiteX74" fmla="*/ 1159669 w 1907381"/>
                <a:gd name="connsiteY74" fmla="*/ 583406 h 735806"/>
                <a:gd name="connsiteX75" fmla="*/ 1228725 w 1907381"/>
                <a:gd name="connsiteY75" fmla="*/ 611981 h 735806"/>
                <a:gd name="connsiteX76" fmla="*/ 1290637 w 1907381"/>
                <a:gd name="connsiteY76" fmla="*/ 626269 h 735806"/>
                <a:gd name="connsiteX77" fmla="*/ 1335881 w 1907381"/>
                <a:gd name="connsiteY77" fmla="*/ 623887 h 735806"/>
                <a:gd name="connsiteX78" fmla="*/ 1397794 w 1907381"/>
                <a:gd name="connsiteY78" fmla="*/ 583406 h 735806"/>
                <a:gd name="connsiteX79" fmla="*/ 1426369 w 1907381"/>
                <a:gd name="connsiteY79" fmla="*/ 540544 h 735806"/>
                <a:gd name="connsiteX80" fmla="*/ 1462087 w 1907381"/>
                <a:gd name="connsiteY80" fmla="*/ 481012 h 735806"/>
                <a:gd name="connsiteX81" fmla="*/ 1433512 w 1907381"/>
                <a:gd name="connsiteY81" fmla="*/ 583406 h 735806"/>
                <a:gd name="connsiteX82" fmla="*/ 1419225 w 1907381"/>
                <a:gd name="connsiteY82" fmla="*/ 647700 h 735806"/>
                <a:gd name="connsiteX83" fmla="*/ 1488281 w 1907381"/>
                <a:gd name="connsiteY83" fmla="*/ 623887 h 735806"/>
                <a:gd name="connsiteX84" fmla="*/ 1540669 w 1907381"/>
                <a:gd name="connsiteY84" fmla="*/ 578644 h 735806"/>
                <a:gd name="connsiteX85" fmla="*/ 1590675 w 1907381"/>
                <a:gd name="connsiteY85" fmla="*/ 519112 h 735806"/>
                <a:gd name="connsiteX86" fmla="*/ 1643062 w 1907381"/>
                <a:gd name="connsiteY86" fmla="*/ 431006 h 735806"/>
                <a:gd name="connsiteX87" fmla="*/ 1685925 w 1907381"/>
                <a:gd name="connsiteY87" fmla="*/ 376237 h 735806"/>
                <a:gd name="connsiteX88" fmla="*/ 1724025 w 1907381"/>
                <a:gd name="connsiteY88" fmla="*/ 314325 h 735806"/>
                <a:gd name="connsiteX89" fmla="*/ 1771650 w 1907381"/>
                <a:gd name="connsiteY89" fmla="*/ 276225 h 735806"/>
                <a:gd name="connsiteX90" fmla="*/ 1795462 w 1907381"/>
                <a:gd name="connsiteY90" fmla="*/ 271462 h 735806"/>
                <a:gd name="connsiteX91" fmla="*/ 1816894 w 1907381"/>
                <a:gd name="connsiteY91" fmla="*/ 273844 h 735806"/>
                <a:gd name="connsiteX92" fmla="*/ 1852612 w 1907381"/>
                <a:gd name="connsiteY92" fmla="*/ 321469 h 735806"/>
                <a:gd name="connsiteX93" fmla="*/ 1871662 w 1907381"/>
                <a:gd name="connsiteY93" fmla="*/ 245269 h 735806"/>
                <a:gd name="connsiteX94" fmla="*/ 1878806 w 1907381"/>
                <a:gd name="connsiteY94" fmla="*/ 188119 h 735806"/>
                <a:gd name="connsiteX95" fmla="*/ 1907381 w 1907381"/>
                <a:gd name="connsiteY95" fmla="*/ 142875 h 735806"/>
                <a:gd name="connsiteX0" fmla="*/ 1907381 w 1907381"/>
                <a:gd name="connsiteY0" fmla="*/ 142875 h 735806"/>
                <a:gd name="connsiteX1" fmla="*/ 1876425 w 1907381"/>
                <a:gd name="connsiteY1" fmla="*/ 85725 h 735806"/>
                <a:gd name="connsiteX2" fmla="*/ 1852612 w 1907381"/>
                <a:gd name="connsiteY2" fmla="*/ 45244 h 735806"/>
                <a:gd name="connsiteX3" fmla="*/ 1819275 w 1907381"/>
                <a:gd name="connsiteY3" fmla="*/ 19050 h 735806"/>
                <a:gd name="connsiteX4" fmla="*/ 1790700 w 1907381"/>
                <a:gd name="connsiteY4" fmla="*/ 4762 h 735806"/>
                <a:gd name="connsiteX5" fmla="*/ 1764506 w 1907381"/>
                <a:gd name="connsiteY5" fmla="*/ 0 h 735806"/>
                <a:gd name="connsiteX6" fmla="*/ 1733550 w 1907381"/>
                <a:gd name="connsiteY6" fmla="*/ 61912 h 735806"/>
                <a:gd name="connsiteX7" fmla="*/ 1702594 w 1907381"/>
                <a:gd name="connsiteY7" fmla="*/ 111919 h 735806"/>
                <a:gd name="connsiteX8" fmla="*/ 1674019 w 1907381"/>
                <a:gd name="connsiteY8" fmla="*/ 164306 h 735806"/>
                <a:gd name="connsiteX9" fmla="*/ 1628775 w 1907381"/>
                <a:gd name="connsiteY9" fmla="*/ 209550 h 735806"/>
                <a:gd name="connsiteX10" fmla="*/ 1581150 w 1907381"/>
                <a:gd name="connsiteY10" fmla="*/ 247650 h 735806"/>
                <a:gd name="connsiteX11" fmla="*/ 1562100 w 1907381"/>
                <a:gd name="connsiteY11" fmla="*/ 264319 h 735806"/>
                <a:gd name="connsiteX12" fmla="*/ 1535906 w 1907381"/>
                <a:gd name="connsiteY12" fmla="*/ 280987 h 735806"/>
                <a:gd name="connsiteX13" fmla="*/ 1528762 w 1907381"/>
                <a:gd name="connsiteY13" fmla="*/ 276225 h 735806"/>
                <a:gd name="connsiteX14" fmla="*/ 1559719 w 1907381"/>
                <a:gd name="connsiteY14" fmla="*/ 197644 h 735806"/>
                <a:gd name="connsiteX15" fmla="*/ 1604962 w 1907381"/>
                <a:gd name="connsiteY15" fmla="*/ 116681 h 735806"/>
                <a:gd name="connsiteX16" fmla="*/ 1643062 w 1907381"/>
                <a:gd name="connsiteY16" fmla="*/ 50006 h 735806"/>
                <a:gd name="connsiteX17" fmla="*/ 1609725 w 1907381"/>
                <a:gd name="connsiteY17" fmla="*/ 76200 h 735806"/>
                <a:gd name="connsiteX18" fmla="*/ 1540669 w 1907381"/>
                <a:gd name="connsiteY18" fmla="*/ 138112 h 735806"/>
                <a:gd name="connsiteX19" fmla="*/ 1473994 w 1907381"/>
                <a:gd name="connsiteY19" fmla="*/ 178594 h 735806"/>
                <a:gd name="connsiteX20" fmla="*/ 1431131 w 1907381"/>
                <a:gd name="connsiteY20" fmla="*/ 197644 h 735806"/>
                <a:gd name="connsiteX21" fmla="*/ 1381125 w 1907381"/>
                <a:gd name="connsiteY21" fmla="*/ 204787 h 735806"/>
                <a:gd name="connsiteX22" fmla="*/ 1321594 w 1907381"/>
                <a:gd name="connsiteY22" fmla="*/ 207169 h 735806"/>
                <a:gd name="connsiteX23" fmla="*/ 1271587 w 1907381"/>
                <a:gd name="connsiteY23" fmla="*/ 200025 h 735806"/>
                <a:gd name="connsiteX24" fmla="*/ 1202531 w 1907381"/>
                <a:gd name="connsiteY24" fmla="*/ 180975 h 735806"/>
                <a:gd name="connsiteX25" fmla="*/ 1140619 w 1907381"/>
                <a:gd name="connsiteY25" fmla="*/ 157162 h 735806"/>
                <a:gd name="connsiteX26" fmla="*/ 1078706 w 1907381"/>
                <a:gd name="connsiteY26" fmla="*/ 114300 h 735806"/>
                <a:gd name="connsiteX27" fmla="*/ 1016794 w 1907381"/>
                <a:gd name="connsiteY27" fmla="*/ 85725 h 735806"/>
                <a:gd name="connsiteX28" fmla="*/ 992981 w 1907381"/>
                <a:gd name="connsiteY28" fmla="*/ 85725 h 735806"/>
                <a:gd name="connsiteX29" fmla="*/ 940594 w 1907381"/>
                <a:gd name="connsiteY29" fmla="*/ 97631 h 735806"/>
                <a:gd name="connsiteX30" fmla="*/ 869156 w 1907381"/>
                <a:gd name="connsiteY30" fmla="*/ 133350 h 735806"/>
                <a:gd name="connsiteX31" fmla="*/ 814387 w 1907381"/>
                <a:gd name="connsiteY31" fmla="*/ 159544 h 735806"/>
                <a:gd name="connsiteX32" fmla="*/ 759619 w 1907381"/>
                <a:gd name="connsiteY32" fmla="*/ 166687 h 735806"/>
                <a:gd name="connsiteX33" fmla="*/ 692944 w 1907381"/>
                <a:gd name="connsiteY33" fmla="*/ 161925 h 735806"/>
                <a:gd name="connsiteX34" fmla="*/ 626269 w 1907381"/>
                <a:gd name="connsiteY34" fmla="*/ 140494 h 735806"/>
                <a:gd name="connsiteX35" fmla="*/ 566737 w 1907381"/>
                <a:gd name="connsiteY35" fmla="*/ 121444 h 735806"/>
                <a:gd name="connsiteX36" fmla="*/ 519112 w 1907381"/>
                <a:gd name="connsiteY36" fmla="*/ 114300 h 735806"/>
                <a:gd name="connsiteX37" fmla="*/ 461962 w 1907381"/>
                <a:gd name="connsiteY37" fmla="*/ 119062 h 735806"/>
                <a:gd name="connsiteX38" fmla="*/ 464344 w 1907381"/>
                <a:gd name="connsiteY38" fmla="*/ 92869 h 735806"/>
                <a:gd name="connsiteX39" fmla="*/ 419100 w 1907381"/>
                <a:gd name="connsiteY39" fmla="*/ 92869 h 735806"/>
                <a:gd name="connsiteX40" fmla="*/ 357187 w 1907381"/>
                <a:gd name="connsiteY40" fmla="*/ 104775 h 735806"/>
                <a:gd name="connsiteX41" fmla="*/ 278606 w 1907381"/>
                <a:gd name="connsiteY41" fmla="*/ 171450 h 735806"/>
                <a:gd name="connsiteX42" fmla="*/ 233362 w 1907381"/>
                <a:gd name="connsiteY42" fmla="*/ 250031 h 735806"/>
                <a:gd name="connsiteX43" fmla="*/ 207169 w 1907381"/>
                <a:gd name="connsiteY43" fmla="*/ 319087 h 735806"/>
                <a:gd name="connsiteX44" fmla="*/ 188119 w 1907381"/>
                <a:gd name="connsiteY44" fmla="*/ 397669 h 735806"/>
                <a:gd name="connsiteX45" fmla="*/ 166687 w 1907381"/>
                <a:gd name="connsiteY45" fmla="*/ 466725 h 735806"/>
                <a:gd name="connsiteX46" fmla="*/ 147637 w 1907381"/>
                <a:gd name="connsiteY46" fmla="*/ 492919 h 735806"/>
                <a:gd name="connsiteX47" fmla="*/ 123825 w 1907381"/>
                <a:gd name="connsiteY47" fmla="*/ 495300 h 735806"/>
                <a:gd name="connsiteX48" fmla="*/ 76200 w 1907381"/>
                <a:gd name="connsiteY48" fmla="*/ 452437 h 735806"/>
                <a:gd name="connsiteX49" fmla="*/ 0 w 1907381"/>
                <a:gd name="connsiteY49" fmla="*/ 390525 h 735806"/>
                <a:gd name="connsiteX50" fmla="*/ 47625 w 1907381"/>
                <a:gd name="connsiteY50" fmla="*/ 488156 h 735806"/>
                <a:gd name="connsiteX51" fmla="*/ 97631 w 1907381"/>
                <a:gd name="connsiteY51" fmla="*/ 583406 h 735806"/>
                <a:gd name="connsiteX52" fmla="*/ 142875 w 1907381"/>
                <a:gd name="connsiteY52" fmla="*/ 673894 h 735806"/>
                <a:gd name="connsiteX53" fmla="*/ 178594 w 1907381"/>
                <a:gd name="connsiteY53" fmla="*/ 735806 h 735806"/>
                <a:gd name="connsiteX54" fmla="*/ 202406 w 1907381"/>
                <a:gd name="connsiteY54" fmla="*/ 664369 h 735806"/>
                <a:gd name="connsiteX55" fmla="*/ 257175 w 1907381"/>
                <a:gd name="connsiteY55" fmla="*/ 578644 h 735806"/>
                <a:gd name="connsiteX56" fmla="*/ 316706 w 1907381"/>
                <a:gd name="connsiteY56" fmla="*/ 511969 h 735806"/>
                <a:gd name="connsiteX57" fmla="*/ 359569 w 1907381"/>
                <a:gd name="connsiteY57" fmla="*/ 459581 h 735806"/>
                <a:gd name="connsiteX58" fmla="*/ 450056 w 1907381"/>
                <a:gd name="connsiteY58" fmla="*/ 426244 h 735806"/>
                <a:gd name="connsiteX59" fmla="*/ 440531 w 1907381"/>
                <a:gd name="connsiteY59" fmla="*/ 476250 h 735806"/>
                <a:gd name="connsiteX60" fmla="*/ 502444 w 1907381"/>
                <a:gd name="connsiteY60" fmla="*/ 461962 h 735806"/>
                <a:gd name="connsiteX61" fmla="*/ 571500 w 1907381"/>
                <a:gd name="connsiteY61" fmla="*/ 457200 h 735806"/>
                <a:gd name="connsiteX62" fmla="*/ 614362 w 1907381"/>
                <a:gd name="connsiteY62" fmla="*/ 461962 h 735806"/>
                <a:gd name="connsiteX63" fmla="*/ 659606 w 1907381"/>
                <a:gd name="connsiteY63" fmla="*/ 492919 h 735806"/>
                <a:gd name="connsiteX64" fmla="*/ 697706 w 1907381"/>
                <a:gd name="connsiteY64" fmla="*/ 533400 h 735806"/>
                <a:gd name="connsiteX65" fmla="*/ 740569 w 1907381"/>
                <a:gd name="connsiteY65" fmla="*/ 559594 h 735806"/>
                <a:gd name="connsiteX66" fmla="*/ 792956 w 1907381"/>
                <a:gd name="connsiteY66" fmla="*/ 571500 h 735806"/>
                <a:gd name="connsiteX67" fmla="*/ 826294 w 1907381"/>
                <a:gd name="connsiteY67" fmla="*/ 573881 h 735806"/>
                <a:gd name="connsiteX68" fmla="*/ 881062 w 1907381"/>
                <a:gd name="connsiteY68" fmla="*/ 538162 h 735806"/>
                <a:gd name="connsiteX69" fmla="*/ 940594 w 1907381"/>
                <a:gd name="connsiteY69" fmla="*/ 504825 h 735806"/>
                <a:gd name="connsiteX70" fmla="*/ 1004887 w 1907381"/>
                <a:gd name="connsiteY70" fmla="*/ 495300 h 735806"/>
                <a:gd name="connsiteX71" fmla="*/ 1031081 w 1907381"/>
                <a:gd name="connsiteY71" fmla="*/ 492919 h 735806"/>
                <a:gd name="connsiteX72" fmla="*/ 1078706 w 1907381"/>
                <a:gd name="connsiteY72" fmla="*/ 502444 h 735806"/>
                <a:gd name="connsiteX73" fmla="*/ 1114425 w 1907381"/>
                <a:gd name="connsiteY73" fmla="*/ 542925 h 735806"/>
                <a:gd name="connsiteX74" fmla="*/ 1159669 w 1907381"/>
                <a:gd name="connsiteY74" fmla="*/ 583406 h 735806"/>
                <a:gd name="connsiteX75" fmla="*/ 1228725 w 1907381"/>
                <a:gd name="connsiteY75" fmla="*/ 611981 h 735806"/>
                <a:gd name="connsiteX76" fmla="*/ 1290637 w 1907381"/>
                <a:gd name="connsiteY76" fmla="*/ 626269 h 735806"/>
                <a:gd name="connsiteX77" fmla="*/ 1335881 w 1907381"/>
                <a:gd name="connsiteY77" fmla="*/ 623887 h 735806"/>
                <a:gd name="connsiteX78" fmla="*/ 1397794 w 1907381"/>
                <a:gd name="connsiteY78" fmla="*/ 583406 h 735806"/>
                <a:gd name="connsiteX79" fmla="*/ 1426369 w 1907381"/>
                <a:gd name="connsiteY79" fmla="*/ 540544 h 735806"/>
                <a:gd name="connsiteX80" fmla="*/ 1462087 w 1907381"/>
                <a:gd name="connsiteY80" fmla="*/ 481012 h 735806"/>
                <a:gd name="connsiteX81" fmla="*/ 1433512 w 1907381"/>
                <a:gd name="connsiteY81" fmla="*/ 583406 h 735806"/>
                <a:gd name="connsiteX82" fmla="*/ 1419225 w 1907381"/>
                <a:gd name="connsiteY82" fmla="*/ 647700 h 735806"/>
                <a:gd name="connsiteX83" fmla="*/ 1488281 w 1907381"/>
                <a:gd name="connsiteY83" fmla="*/ 623887 h 735806"/>
                <a:gd name="connsiteX84" fmla="*/ 1540669 w 1907381"/>
                <a:gd name="connsiteY84" fmla="*/ 578644 h 735806"/>
                <a:gd name="connsiteX85" fmla="*/ 1590675 w 1907381"/>
                <a:gd name="connsiteY85" fmla="*/ 519112 h 735806"/>
                <a:gd name="connsiteX86" fmla="*/ 1643062 w 1907381"/>
                <a:gd name="connsiteY86" fmla="*/ 431006 h 735806"/>
                <a:gd name="connsiteX87" fmla="*/ 1685925 w 1907381"/>
                <a:gd name="connsiteY87" fmla="*/ 376237 h 735806"/>
                <a:gd name="connsiteX88" fmla="*/ 1724025 w 1907381"/>
                <a:gd name="connsiteY88" fmla="*/ 314325 h 735806"/>
                <a:gd name="connsiteX89" fmla="*/ 1771650 w 1907381"/>
                <a:gd name="connsiteY89" fmla="*/ 276225 h 735806"/>
                <a:gd name="connsiteX90" fmla="*/ 1795462 w 1907381"/>
                <a:gd name="connsiteY90" fmla="*/ 271462 h 735806"/>
                <a:gd name="connsiteX91" fmla="*/ 1816894 w 1907381"/>
                <a:gd name="connsiteY91" fmla="*/ 273844 h 735806"/>
                <a:gd name="connsiteX92" fmla="*/ 1852612 w 1907381"/>
                <a:gd name="connsiteY92" fmla="*/ 321469 h 735806"/>
                <a:gd name="connsiteX93" fmla="*/ 1871662 w 1907381"/>
                <a:gd name="connsiteY93" fmla="*/ 245269 h 735806"/>
                <a:gd name="connsiteX94" fmla="*/ 1878806 w 1907381"/>
                <a:gd name="connsiteY94" fmla="*/ 188119 h 735806"/>
                <a:gd name="connsiteX95" fmla="*/ 1907381 w 1907381"/>
                <a:gd name="connsiteY95" fmla="*/ 142875 h 735806"/>
                <a:gd name="connsiteX0" fmla="*/ 1907381 w 1907381"/>
                <a:gd name="connsiteY0" fmla="*/ 142875 h 735806"/>
                <a:gd name="connsiteX1" fmla="*/ 1876425 w 1907381"/>
                <a:gd name="connsiteY1" fmla="*/ 85725 h 735806"/>
                <a:gd name="connsiteX2" fmla="*/ 1852612 w 1907381"/>
                <a:gd name="connsiteY2" fmla="*/ 45244 h 735806"/>
                <a:gd name="connsiteX3" fmla="*/ 1819275 w 1907381"/>
                <a:gd name="connsiteY3" fmla="*/ 19050 h 735806"/>
                <a:gd name="connsiteX4" fmla="*/ 1790700 w 1907381"/>
                <a:gd name="connsiteY4" fmla="*/ 4762 h 735806"/>
                <a:gd name="connsiteX5" fmla="*/ 1764506 w 1907381"/>
                <a:gd name="connsiteY5" fmla="*/ 0 h 735806"/>
                <a:gd name="connsiteX6" fmla="*/ 1733550 w 1907381"/>
                <a:gd name="connsiteY6" fmla="*/ 61912 h 735806"/>
                <a:gd name="connsiteX7" fmla="*/ 1702594 w 1907381"/>
                <a:gd name="connsiteY7" fmla="*/ 111919 h 735806"/>
                <a:gd name="connsiteX8" fmla="*/ 1674019 w 1907381"/>
                <a:gd name="connsiteY8" fmla="*/ 164306 h 735806"/>
                <a:gd name="connsiteX9" fmla="*/ 1628775 w 1907381"/>
                <a:gd name="connsiteY9" fmla="*/ 209550 h 735806"/>
                <a:gd name="connsiteX10" fmla="*/ 1581150 w 1907381"/>
                <a:gd name="connsiteY10" fmla="*/ 247650 h 735806"/>
                <a:gd name="connsiteX11" fmla="*/ 1562100 w 1907381"/>
                <a:gd name="connsiteY11" fmla="*/ 264319 h 735806"/>
                <a:gd name="connsiteX12" fmla="*/ 1535906 w 1907381"/>
                <a:gd name="connsiteY12" fmla="*/ 280987 h 735806"/>
                <a:gd name="connsiteX13" fmla="*/ 1528762 w 1907381"/>
                <a:gd name="connsiteY13" fmla="*/ 276225 h 735806"/>
                <a:gd name="connsiteX14" fmla="*/ 1559719 w 1907381"/>
                <a:gd name="connsiteY14" fmla="*/ 197644 h 735806"/>
                <a:gd name="connsiteX15" fmla="*/ 1604962 w 1907381"/>
                <a:gd name="connsiteY15" fmla="*/ 116681 h 735806"/>
                <a:gd name="connsiteX16" fmla="*/ 1643062 w 1907381"/>
                <a:gd name="connsiteY16" fmla="*/ 50006 h 735806"/>
                <a:gd name="connsiteX17" fmla="*/ 1609725 w 1907381"/>
                <a:gd name="connsiteY17" fmla="*/ 76200 h 735806"/>
                <a:gd name="connsiteX18" fmla="*/ 1540669 w 1907381"/>
                <a:gd name="connsiteY18" fmla="*/ 138112 h 735806"/>
                <a:gd name="connsiteX19" fmla="*/ 1473994 w 1907381"/>
                <a:gd name="connsiteY19" fmla="*/ 178594 h 735806"/>
                <a:gd name="connsiteX20" fmla="*/ 1431131 w 1907381"/>
                <a:gd name="connsiteY20" fmla="*/ 197644 h 735806"/>
                <a:gd name="connsiteX21" fmla="*/ 1381125 w 1907381"/>
                <a:gd name="connsiteY21" fmla="*/ 204787 h 735806"/>
                <a:gd name="connsiteX22" fmla="*/ 1321594 w 1907381"/>
                <a:gd name="connsiteY22" fmla="*/ 207169 h 735806"/>
                <a:gd name="connsiteX23" fmla="*/ 1271587 w 1907381"/>
                <a:gd name="connsiteY23" fmla="*/ 200025 h 735806"/>
                <a:gd name="connsiteX24" fmla="*/ 1202531 w 1907381"/>
                <a:gd name="connsiteY24" fmla="*/ 180975 h 735806"/>
                <a:gd name="connsiteX25" fmla="*/ 1140619 w 1907381"/>
                <a:gd name="connsiteY25" fmla="*/ 157162 h 735806"/>
                <a:gd name="connsiteX26" fmla="*/ 1078706 w 1907381"/>
                <a:gd name="connsiteY26" fmla="*/ 114300 h 735806"/>
                <a:gd name="connsiteX27" fmla="*/ 1016794 w 1907381"/>
                <a:gd name="connsiteY27" fmla="*/ 85725 h 735806"/>
                <a:gd name="connsiteX28" fmla="*/ 992981 w 1907381"/>
                <a:gd name="connsiteY28" fmla="*/ 85725 h 735806"/>
                <a:gd name="connsiteX29" fmla="*/ 940594 w 1907381"/>
                <a:gd name="connsiteY29" fmla="*/ 97631 h 735806"/>
                <a:gd name="connsiteX30" fmla="*/ 869156 w 1907381"/>
                <a:gd name="connsiteY30" fmla="*/ 133350 h 735806"/>
                <a:gd name="connsiteX31" fmla="*/ 814387 w 1907381"/>
                <a:gd name="connsiteY31" fmla="*/ 159544 h 735806"/>
                <a:gd name="connsiteX32" fmla="*/ 759619 w 1907381"/>
                <a:gd name="connsiteY32" fmla="*/ 166687 h 735806"/>
                <a:gd name="connsiteX33" fmla="*/ 692944 w 1907381"/>
                <a:gd name="connsiteY33" fmla="*/ 161925 h 735806"/>
                <a:gd name="connsiteX34" fmla="*/ 626269 w 1907381"/>
                <a:gd name="connsiteY34" fmla="*/ 140494 h 735806"/>
                <a:gd name="connsiteX35" fmla="*/ 566737 w 1907381"/>
                <a:gd name="connsiteY35" fmla="*/ 121444 h 735806"/>
                <a:gd name="connsiteX36" fmla="*/ 519112 w 1907381"/>
                <a:gd name="connsiteY36" fmla="*/ 114300 h 735806"/>
                <a:gd name="connsiteX37" fmla="*/ 461962 w 1907381"/>
                <a:gd name="connsiteY37" fmla="*/ 119062 h 735806"/>
                <a:gd name="connsiteX38" fmla="*/ 464344 w 1907381"/>
                <a:gd name="connsiteY38" fmla="*/ 92869 h 735806"/>
                <a:gd name="connsiteX39" fmla="*/ 419100 w 1907381"/>
                <a:gd name="connsiteY39" fmla="*/ 92869 h 735806"/>
                <a:gd name="connsiteX40" fmla="*/ 357187 w 1907381"/>
                <a:gd name="connsiteY40" fmla="*/ 104775 h 735806"/>
                <a:gd name="connsiteX41" fmla="*/ 278606 w 1907381"/>
                <a:gd name="connsiteY41" fmla="*/ 171450 h 735806"/>
                <a:gd name="connsiteX42" fmla="*/ 233362 w 1907381"/>
                <a:gd name="connsiteY42" fmla="*/ 250031 h 735806"/>
                <a:gd name="connsiteX43" fmla="*/ 207169 w 1907381"/>
                <a:gd name="connsiteY43" fmla="*/ 319087 h 735806"/>
                <a:gd name="connsiteX44" fmla="*/ 188119 w 1907381"/>
                <a:gd name="connsiteY44" fmla="*/ 397669 h 735806"/>
                <a:gd name="connsiteX45" fmla="*/ 166687 w 1907381"/>
                <a:gd name="connsiteY45" fmla="*/ 466725 h 735806"/>
                <a:gd name="connsiteX46" fmla="*/ 147637 w 1907381"/>
                <a:gd name="connsiteY46" fmla="*/ 492919 h 735806"/>
                <a:gd name="connsiteX47" fmla="*/ 123825 w 1907381"/>
                <a:gd name="connsiteY47" fmla="*/ 495300 h 735806"/>
                <a:gd name="connsiteX48" fmla="*/ 76200 w 1907381"/>
                <a:gd name="connsiteY48" fmla="*/ 452437 h 735806"/>
                <a:gd name="connsiteX49" fmla="*/ 0 w 1907381"/>
                <a:gd name="connsiteY49" fmla="*/ 390525 h 735806"/>
                <a:gd name="connsiteX50" fmla="*/ 47625 w 1907381"/>
                <a:gd name="connsiteY50" fmla="*/ 488156 h 735806"/>
                <a:gd name="connsiteX51" fmla="*/ 97631 w 1907381"/>
                <a:gd name="connsiteY51" fmla="*/ 583406 h 735806"/>
                <a:gd name="connsiteX52" fmla="*/ 142875 w 1907381"/>
                <a:gd name="connsiteY52" fmla="*/ 673894 h 735806"/>
                <a:gd name="connsiteX53" fmla="*/ 178594 w 1907381"/>
                <a:gd name="connsiteY53" fmla="*/ 735806 h 735806"/>
                <a:gd name="connsiteX54" fmla="*/ 202406 w 1907381"/>
                <a:gd name="connsiteY54" fmla="*/ 664369 h 735806"/>
                <a:gd name="connsiteX55" fmla="*/ 257175 w 1907381"/>
                <a:gd name="connsiteY55" fmla="*/ 578644 h 735806"/>
                <a:gd name="connsiteX56" fmla="*/ 316706 w 1907381"/>
                <a:gd name="connsiteY56" fmla="*/ 511969 h 735806"/>
                <a:gd name="connsiteX57" fmla="*/ 359569 w 1907381"/>
                <a:gd name="connsiteY57" fmla="*/ 459581 h 735806"/>
                <a:gd name="connsiteX58" fmla="*/ 440531 w 1907381"/>
                <a:gd name="connsiteY58" fmla="*/ 428625 h 735806"/>
                <a:gd name="connsiteX59" fmla="*/ 440531 w 1907381"/>
                <a:gd name="connsiteY59" fmla="*/ 476250 h 735806"/>
                <a:gd name="connsiteX60" fmla="*/ 502444 w 1907381"/>
                <a:gd name="connsiteY60" fmla="*/ 461962 h 735806"/>
                <a:gd name="connsiteX61" fmla="*/ 571500 w 1907381"/>
                <a:gd name="connsiteY61" fmla="*/ 457200 h 735806"/>
                <a:gd name="connsiteX62" fmla="*/ 614362 w 1907381"/>
                <a:gd name="connsiteY62" fmla="*/ 461962 h 735806"/>
                <a:gd name="connsiteX63" fmla="*/ 659606 w 1907381"/>
                <a:gd name="connsiteY63" fmla="*/ 492919 h 735806"/>
                <a:gd name="connsiteX64" fmla="*/ 697706 w 1907381"/>
                <a:gd name="connsiteY64" fmla="*/ 533400 h 735806"/>
                <a:gd name="connsiteX65" fmla="*/ 740569 w 1907381"/>
                <a:gd name="connsiteY65" fmla="*/ 559594 h 735806"/>
                <a:gd name="connsiteX66" fmla="*/ 792956 w 1907381"/>
                <a:gd name="connsiteY66" fmla="*/ 571500 h 735806"/>
                <a:gd name="connsiteX67" fmla="*/ 826294 w 1907381"/>
                <a:gd name="connsiteY67" fmla="*/ 573881 h 735806"/>
                <a:gd name="connsiteX68" fmla="*/ 881062 w 1907381"/>
                <a:gd name="connsiteY68" fmla="*/ 538162 h 735806"/>
                <a:gd name="connsiteX69" fmla="*/ 940594 w 1907381"/>
                <a:gd name="connsiteY69" fmla="*/ 504825 h 735806"/>
                <a:gd name="connsiteX70" fmla="*/ 1004887 w 1907381"/>
                <a:gd name="connsiteY70" fmla="*/ 495300 h 735806"/>
                <a:gd name="connsiteX71" fmla="*/ 1031081 w 1907381"/>
                <a:gd name="connsiteY71" fmla="*/ 492919 h 735806"/>
                <a:gd name="connsiteX72" fmla="*/ 1078706 w 1907381"/>
                <a:gd name="connsiteY72" fmla="*/ 502444 h 735806"/>
                <a:gd name="connsiteX73" fmla="*/ 1114425 w 1907381"/>
                <a:gd name="connsiteY73" fmla="*/ 542925 h 735806"/>
                <a:gd name="connsiteX74" fmla="*/ 1159669 w 1907381"/>
                <a:gd name="connsiteY74" fmla="*/ 583406 h 735806"/>
                <a:gd name="connsiteX75" fmla="*/ 1228725 w 1907381"/>
                <a:gd name="connsiteY75" fmla="*/ 611981 h 735806"/>
                <a:gd name="connsiteX76" fmla="*/ 1290637 w 1907381"/>
                <a:gd name="connsiteY76" fmla="*/ 626269 h 735806"/>
                <a:gd name="connsiteX77" fmla="*/ 1335881 w 1907381"/>
                <a:gd name="connsiteY77" fmla="*/ 623887 h 735806"/>
                <a:gd name="connsiteX78" fmla="*/ 1397794 w 1907381"/>
                <a:gd name="connsiteY78" fmla="*/ 583406 h 735806"/>
                <a:gd name="connsiteX79" fmla="*/ 1426369 w 1907381"/>
                <a:gd name="connsiteY79" fmla="*/ 540544 h 735806"/>
                <a:gd name="connsiteX80" fmla="*/ 1462087 w 1907381"/>
                <a:gd name="connsiteY80" fmla="*/ 481012 h 735806"/>
                <a:gd name="connsiteX81" fmla="*/ 1433512 w 1907381"/>
                <a:gd name="connsiteY81" fmla="*/ 583406 h 735806"/>
                <a:gd name="connsiteX82" fmla="*/ 1419225 w 1907381"/>
                <a:gd name="connsiteY82" fmla="*/ 647700 h 735806"/>
                <a:gd name="connsiteX83" fmla="*/ 1488281 w 1907381"/>
                <a:gd name="connsiteY83" fmla="*/ 623887 h 735806"/>
                <a:gd name="connsiteX84" fmla="*/ 1540669 w 1907381"/>
                <a:gd name="connsiteY84" fmla="*/ 578644 h 735806"/>
                <a:gd name="connsiteX85" fmla="*/ 1590675 w 1907381"/>
                <a:gd name="connsiteY85" fmla="*/ 519112 h 735806"/>
                <a:gd name="connsiteX86" fmla="*/ 1643062 w 1907381"/>
                <a:gd name="connsiteY86" fmla="*/ 431006 h 735806"/>
                <a:gd name="connsiteX87" fmla="*/ 1685925 w 1907381"/>
                <a:gd name="connsiteY87" fmla="*/ 376237 h 735806"/>
                <a:gd name="connsiteX88" fmla="*/ 1724025 w 1907381"/>
                <a:gd name="connsiteY88" fmla="*/ 314325 h 735806"/>
                <a:gd name="connsiteX89" fmla="*/ 1771650 w 1907381"/>
                <a:gd name="connsiteY89" fmla="*/ 276225 h 735806"/>
                <a:gd name="connsiteX90" fmla="*/ 1795462 w 1907381"/>
                <a:gd name="connsiteY90" fmla="*/ 271462 h 735806"/>
                <a:gd name="connsiteX91" fmla="*/ 1816894 w 1907381"/>
                <a:gd name="connsiteY91" fmla="*/ 273844 h 735806"/>
                <a:gd name="connsiteX92" fmla="*/ 1852612 w 1907381"/>
                <a:gd name="connsiteY92" fmla="*/ 321469 h 735806"/>
                <a:gd name="connsiteX93" fmla="*/ 1871662 w 1907381"/>
                <a:gd name="connsiteY93" fmla="*/ 245269 h 735806"/>
                <a:gd name="connsiteX94" fmla="*/ 1878806 w 1907381"/>
                <a:gd name="connsiteY94" fmla="*/ 188119 h 735806"/>
                <a:gd name="connsiteX95" fmla="*/ 1907381 w 1907381"/>
                <a:gd name="connsiteY95" fmla="*/ 142875 h 73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907381" h="735806">
                  <a:moveTo>
                    <a:pt x="1907381" y="142875"/>
                  </a:moveTo>
                  <a:lnTo>
                    <a:pt x="1876425" y="85725"/>
                  </a:lnTo>
                  <a:lnTo>
                    <a:pt x="1852612" y="45244"/>
                  </a:lnTo>
                  <a:lnTo>
                    <a:pt x="1819275" y="19050"/>
                  </a:lnTo>
                  <a:lnTo>
                    <a:pt x="1790700" y="4762"/>
                  </a:lnTo>
                  <a:lnTo>
                    <a:pt x="1764506" y="0"/>
                  </a:lnTo>
                  <a:lnTo>
                    <a:pt x="1733550" y="61912"/>
                  </a:lnTo>
                  <a:lnTo>
                    <a:pt x="1702594" y="111919"/>
                  </a:lnTo>
                  <a:lnTo>
                    <a:pt x="1674019" y="164306"/>
                  </a:lnTo>
                  <a:lnTo>
                    <a:pt x="1628775" y="209550"/>
                  </a:lnTo>
                  <a:lnTo>
                    <a:pt x="1581150" y="247650"/>
                  </a:lnTo>
                  <a:lnTo>
                    <a:pt x="1562100" y="264319"/>
                  </a:lnTo>
                  <a:lnTo>
                    <a:pt x="1535906" y="280987"/>
                  </a:lnTo>
                  <a:lnTo>
                    <a:pt x="1528762" y="276225"/>
                  </a:lnTo>
                  <a:lnTo>
                    <a:pt x="1559719" y="197644"/>
                  </a:lnTo>
                  <a:lnTo>
                    <a:pt x="1604962" y="116681"/>
                  </a:lnTo>
                  <a:lnTo>
                    <a:pt x="1643062" y="50006"/>
                  </a:lnTo>
                  <a:lnTo>
                    <a:pt x="1609725" y="76200"/>
                  </a:lnTo>
                  <a:lnTo>
                    <a:pt x="1540669" y="138112"/>
                  </a:lnTo>
                  <a:lnTo>
                    <a:pt x="1473994" y="178594"/>
                  </a:lnTo>
                  <a:lnTo>
                    <a:pt x="1431131" y="197644"/>
                  </a:lnTo>
                  <a:lnTo>
                    <a:pt x="1381125" y="204787"/>
                  </a:lnTo>
                  <a:lnTo>
                    <a:pt x="1321594" y="207169"/>
                  </a:lnTo>
                  <a:lnTo>
                    <a:pt x="1271587" y="200025"/>
                  </a:lnTo>
                  <a:lnTo>
                    <a:pt x="1202531" y="180975"/>
                  </a:lnTo>
                  <a:lnTo>
                    <a:pt x="1140619" y="157162"/>
                  </a:lnTo>
                  <a:lnTo>
                    <a:pt x="1078706" y="114300"/>
                  </a:lnTo>
                  <a:lnTo>
                    <a:pt x="1016794" y="85725"/>
                  </a:lnTo>
                  <a:lnTo>
                    <a:pt x="992981" y="85725"/>
                  </a:lnTo>
                  <a:lnTo>
                    <a:pt x="940594" y="97631"/>
                  </a:lnTo>
                  <a:lnTo>
                    <a:pt x="869156" y="133350"/>
                  </a:lnTo>
                  <a:lnTo>
                    <a:pt x="814387" y="159544"/>
                  </a:lnTo>
                  <a:lnTo>
                    <a:pt x="759619" y="166687"/>
                  </a:lnTo>
                  <a:lnTo>
                    <a:pt x="692944" y="161925"/>
                  </a:lnTo>
                  <a:lnTo>
                    <a:pt x="626269" y="140494"/>
                  </a:lnTo>
                  <a:lnTo>
                    <a:pt x="566737" y="121444"/>
                  </a:lnTo>
                  <a:lnTo>
                    <a:pt x="519112" y="114300"/>
                  </a:lnTo>
                  <a:lnTo>
                    <a:pt x="461962" y="119062"/>
                  </a:lnTo>
                  <a:lnTo>
                    <a:pt x="464344" y="92869"/>
                  </a:lnTo>
                  <a:lnTo>
                    <a:pt x="419100" y="92869"/>
                  </a:lnTo>
                  <a:lnTo>
                    <a:pt x="357187" y="104775"/>
                  </a:lnTo>
                  <a:lnTo>
                    <a:pt x="278606" y="171450"/>
                  </a:lnTo>
                  <a:lnTo>
                    <a:pt x="233362" y="250031"/>
                  </a:lnTo>
                  <a:lnTo>
                    <a:pt x="207169" y="319087"/>
                  </a:lnTo>
                  <a:lnTo>
                    <a:pt x="188119" y="397669"/>
                  </a:lnTo>
                  <a:lnTo>
                    <a:pt x="166687" y="466725"/>
                  </a:lnTo>
                  <a:lnTo>
                    <a:pt x="147637" y="492919"/>
                  </a:lnTo>
                  <a:lnTo>
                    <a:pt x="123825" y="495300"/>
                  </a:lnTo>
                  <a:lnTo>
                    <a:pt x="76200" y="452437"/>
                  </a:lnTo>
                  <a:lnTo>
                    <a:pt x="0" y="390525"/>
                  </a:lnTo>
                  <a:lnTo>
                    <a:pt x="47625" y="488156"/>
                  </a:lnTo>
                  <a:lnTo>
                    <a:pt x="97631" y="583406"/>
                  </a:lnTo>
                  <a:lnTo>
                    <a:pt x="142875" y="673894"/>
                  </a:lnTo>
                  <a:lnTo>
                    <a:pt x="178594" y="735806"/>
                  </a:lnTo>
                  <a:lnTo>
                    <a:pt x="202406" y="664369"/>
                  </a:lnTo>
                  <a:lnTo>
                    <a:pt x="257175" y="578644"/>
                  </a:lnTo>
                  <a:lnTo>
                    <a:pt x="316706" y="511969"/>
                  </a:lnTo>
                  <a:lnTo>
                    <a:pt x="359569" y="459581"/>
                  </a:lnTo>
                  <a:lnTo>
                    <a:pt x="440531" y="428625"/>
                  </a:lnTo>
                  <a:lnTo>
                    <a:pt x="440531" y="476250"/>
                  </a:lnTo>
                  <a:lnTo>
                    <a:pt x="502444" y="461962"/>
                  </a:lnTo>
                  <a:lnTo>
                    <a:pt x="571500" y="457200"/>
                  </a:lnTo>
                  <a:lnTo>
                    <a:pt x="614362" y="461962"/>
                  </a:lnTo>
                  <a:lnTo>
                    <a:pt x="659606" y="492919"/>
                  </a:lnTo>
                  <a:lnTo>
                    <a:pt x="697706" y="533400"/>
                  </a:lnTo>
                  <a:lnTo>
                    <a:pt x="740569" y="559594"/>
                  </a:lnTo>
                  <a:lnTo>
                    <a:pt x="792956" y="571500"/>
                  </a:lnTo>
                  <a:lnTo>
                    <a:pt x="826294" y="573881"/>
                  </a:lnTo>
                  <a:lnTo>
                    <a:pt x="881062" y="538162"/>
                  </a:lnTo>
                  <a:lnTo>
                    <a:pt x="940594" y="504825"/>
                  </a:lnTo>
                  <a:lnTo>
                    <a:pt x="1004887" y="495300"/>
                  </a:lnTo>
                  <a:lnTo>
                    <a:pt x="1031081" y="492919"/>
                  </a:lnTo>
                  <a:lnTo>
                    <a:pt x="1078706" y="502444"/>
                  </a:lnTo>
                  <a:lnTo>
                    <a:pt x="1114425" y="542925"/>
                  </a:lnTo>
                  <a:lnTo>
                    <a:pt x="1159669" y="583406"/>
                  </a:lnTo>
                  <a:lnTo>
                    <a:pt x="1228725" y="611981"/>
                  </a:lnTo>
                  <a:lnTo>
                    <a:pt x="1290637" y="626269"/>
                  </a:lnTo>
                  <a:lnTo>
                    <a:pt x="1335881" y="623887"/>
                  </a:lnTo>
                  <a:lnTo>
                    <a:pt x="1397794" y="583406"/>
                  </a:lnTo>
                  <a:lnTo>
                    <a:pt x="1426369" y="540544"/>
                  </a:lnTo>
                  <a:lnTo>
                    <a:pt x="1462087" y="481012"/>
                  </a:lnTo>
                  <a:lnTo>
                    <a:pt x="1433512" y="583406"/>
                  </a:lnTo>
                  <a:lnTo>
                    <a:pt x="1419225" y="647700"/>
                  </a:lnTo>
                  <a:lnTo>
                    <a:pt x="1488281" y="623887"/>
                  </a:lnTo>
                  <a:lnTo>
                    <a:pt x="1540669" y="578644"/>
                  </a:lnTo>
                  <a:lnTo>
                    <a:pt x="1590675" y="519112"/>
                  </a:lnTo>
                  <a:lnTo>
                    <a:pt x="1643062" y="431006"/>
                  </a:lnTo>
                  <a:lnTo>
                    <a:pt x="1685925" y="376237"/>
                  </a:lnTo>
                  <a:lnTo>
                    <a:pt x="1724025" y="314325"/>
                  </a:lnTo>
                  <a:lnTo>
                    <a:pt x="1771650" y="276225"/>
                  </a:lnTo>
                  <a:lnTo>
                    <a:pt x="1795462" y="271462"/>
                  </a:lnTo>
                  <a:lnTo>
                    <a:pt x="1816894" y="273844"/>
                  </a:lnTo>
                  <a:lnTo>
                    <a:pt x="1852612" y="321469"/>
                  </a:lnTo>
                  <a:lnTo>
                    <a:pt x="1871662" y="245269"/>
                  </a:lnTo>
                  <a:lnTo>
                    <a:pt x="1878806" y="188119"/>
                  </a:lnTo>
                  <a:lnTo>
                    <a:pt x="1907381" y="142875"/>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 name="Freeform 43"/>
            <p:cNvSpPr/>
            <p:nvPr/>
          </p:nvSpPr>
          <p:spPr>
            <a:xfrm>
              <a:off x="319088" y="1924050"/>
              <a:ext cx="3009900" cy="1414463"/>
            </a:xfrm>
            <a:custGeom>
              <a:avLst/>
              <a:gdLst>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57400 w 3009900"/>
                <a:gd name="connsiteY21" fmla="*/ 590550 h 1414463"/>
                <a:gd name="connsiteX22" fmla="*/ 2066925 w 3009900"/>
                <a:gd name="connsiteY22" fmla="*/ 638175 h 1414463"/>
                <a:gd name="connsiteX23" fmla="*/ 2152650 w 3009900"/>
                <a:gd name="connsiteY23" fmla="*/ 566738 h 1414463"/>
                <a:gd name="connsiteX24" fmla="*/ 2166937 w 3009900"/>
                <a:gd name="connsiteY24" fmla="*/ 604838 h 1414463"/>
                <a:gd name="connsiteX25" fmla="*/ 2224087 w 3009900"/>
                <a:gd name="connsiteY25" fmla="*/ 590550 h 1414463"/>
                <a:gd name="connsiteX26" fmla="*/ 2290762 w 3009900"/>
                <a:gd name="connsiteY26" fmla="*/ 676275 h 1414463"/>
                <a:gd name="connsiteX27" fmla="*/ 2305050 w 3009900"/>
                <a:gd name="connsiteY27" fmla="*/ 719138 h 1414463"/>
                <a:gd name="connsiteX28" fmla="*/ 2381250 w 3009900"/>
                <a:gd name="connsiteY28" fmla="*/ 671513 h 1414463"/>
                <a:gd name="connsiteX29" fmla="*/ 2405062 w 3009900"/>
                <a:gd name="connsiteY29" fmla="*/ 681038 h 1414463"/>
                <a:gd name="connsiteX30" fmla="*/ 2462212 w 3009900"/>
                <a:gd name="connsiteY30" fmla="*/ 738188 h 1414463"/>
                <a:gd name="connsiteX31" fmla="*/ 2547937 w 3009900"/>
                <a:gd name="connsiteY31" fmla="*/ 700088 h 1414463"/>
                <a:gd name="connsiteX32" fmla="*/ 2581275 w 3009900"/>
                <a:gd name="connsiteY32" fmla="*/ 695325 h 1414463"/>
                <a:gd name="connsiteX33" fmla="*/ 2633662 w 3009900"/>
                <a:gd name="connsiteY33" fmla="*/ 766763 h 1414463"/>
                <a:gd name="connsiteX34" fmla="*/ 2752725 w 3009900"/>
                <a:gd name="connsiteY34" fmla="*/ 862013 h 1414463"/>
                <a:gd name="connsiteX35" fmla="*/ 2814637 w 3009900"/>
                <a:gd name="connsiteY35" fmla="*/ 1033463 h 1414463"/>
                <a:gd name="connsiteX36" fmla="*/ 2900362 w 3009900"/>
                <a:gd name="connsiteY36" fmla="*/ 1200150 h 1414463"/>
                <a:gd name="connsiteX37" fmla="*/ 3009900 w 3009900"/>
                <a:gd name="connsiteY37" fmla="*/ 1414463 h 1414463"/>
                <a:gd name="connsiteX38" fmla="*/ 2814637 w 3009900"/>
                <a:gd name="connsiteY38" fmla="*/ 1362075 h 1414463"/>
                <a:gd name="connsiteX39" fmla="*/ 2600325 w 3009900"/>
                <a:gd name="connsiteY39" fmla="*/ 1295400 h 1414463"/>
                <a:gd name="connsiteX40" fmla="*/ 2381250 w 3009900"/>
                <a:gd name="connsiteY40" fmla="*/ 1223963 h 1414463"/>
                <a:gd name="connsiteX41" fmla="*/ 2171700 w 3009900"/>
                <a:gd name="connsiteY41" fmla="*/ 1166813 h 1414463"/>
                <a:gd name="connsiteX42" fmla="*/ 1943100 w 3009900"/>
                <a:gd name="connsiteY42" fmla="*/ 1085850 h 1414463"/>
                <a:gd name="connsiteX43" fmla="*/ 1762125 w 3009900"/>
                <a:gd name="connsiteY43" fmla="*/ 1023938 h 1414463"/>
                <a:gd name="connsiteX44" fmla="*/ 1633537 w 3009900"/>
                <a:gd name="connsiteY44" fmla="*/ 981075 h 1414463"/>
                <a:gd name="connsiteX45" fmla="*/ 1543050 w 3009900"/>
                <a:gd name="connsiteY45" fmla="*/ 942975 h 1414463"/>
                <a:gd name="connsiteX46" fmla="*/ 1376362 w 3009900"/>
                <a:gd name="connsiteY46" fmla="*/ 842963 h 1414463"/>
                <a:gd name="connsiteX47" fmla="*/ 1171575 w 3009900"/>
                <a:gd name="connsiteY47" fmla="*/ 719138 h 1414463"/>
                <a:gd name="connsiteX48" fmla="*/ 1023937 w 3009900"/>
                <a:gd name="connsiteY48" fmla="*/ 619125 h 1414463"/>
                <a:gd name="connsiteX49" fmla="*/ 890587 w 3009900"/>
                <a:gd name="connsiteY49" fmla="*/ 533400 h 1414463"/>
                <a:gd name="connsiteX50" fmla="*/ 733425 w 3009900"/>
                <a:gd name="connsiteY50" fmla="*/ 442913 h 1414463"/>
                <a:gd name="connsiteX51" fmla="*/ 566737 w 3009900"/>
                <a:gd name="connsiteY51" fmla="*/ 357188 h 1414463"/>
                <a:gd name="connsiteX52" fmla="*/ 414337 w 3009900"/>
                <a:gd name="connsiteY52" fmla="*/ 304800 h 1414463"/>
                <a:gd name="connsiteX53" fmla="*/ 266700 w 3009900"/>
                <a:gd name="connsiteY53" fmla="*/ 280988 h 1414463"/>
                <a:gd name="connsiteX54" fmla="*/ 109537 w 3009900"/>
                <a:gd name="connsiteY54" fmla="*/ 285750 h 1414463"/>
                <a:gd name="connsiteX55" fmla="*/ 4762 w 3009900"/>
                <a:gd name="connsiteY55" fmla="*/ 280988 h 1414463"/>
                <a:gd name="connsiteX56" fmla="*/ 0 w 3009900"/>
                <a:gd name="connsiteY56"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57400 w 3009900"/>
                <a:gd name="connsiteY22" fmla="*/ 590550 h 1414463"/>
                <a:gd name="connsiteX23" fmla="*/ 2066925 w 3009900"/>
                <a:gd name="connsiteY23" fmla="*/ 638175 h 1414463"/>
                <a:gd name="connsiteX24" fmla="*/ 2152650 w 3009900"/>
                <a:gd name="connsiteY24" fmla="*/ 566738 h 1414463"/>
                <a:gd name="connsiteX25" fmla="*/ 2166937 w 3009900"/>
                <a:gd name="connsiteY25" fmla="*/ 604838 h 1414463"/>
                <a:gd name="connsiteX26" fmla="*/ 2224087 w 3009900"/>
                <a:gd name="connsiteY26" fmla="*/ 590550 h 1414463"/>
                <a:gd name="connsiteX27" fmla="*/ 2290762 w 3009900"/>
                <a:gd name="connsiteY27" fmla="*/ 676275 h 1414463"/>
                <a:gd name="connsiteX28" fmla="*/ 2305050 w 3009900"/>
                <a:gd name="connsiteY28" fmla="*/ 719138 h 1414463"/>
                <a:gd name="connsiteX29" fmla="*/ 2381250 w 3009900"/>
                <a:gd name="connsiteY29" fmla="*/ 671513 h 1414463"/>
                <a:gd name="connsiteX30" fmla="*/ 2405062 w 3009900"/>
                <a:gd name="connsiteY30" fmla="*/ 681038 h 1414463"/>
                <a:gd name="connsiteX31" fmla="*/ 2462212 w 3009900"/>
                <a:gd name="connsiteY31" fmla="*/ 738188 h 1414463"/>
                <a:gd name="connsiteX32" fmla="*/ 2547937 w 3009900"/>
                <a:gd name="connsiteY32" fmla="*/ 700088 h 1414463"/>
                <a:gd name="connsiteX33" fmla="*/ 2581275 w 3009900"/>
                <a:gd name="connsiteY33" fmla="*/ 695325 h 1414463"/>
                <a:gd name="connsiteX34" fmla="*/ 2633662 w 3009900"/>
                <a:gd name="connsiteY34" fmla="*/ 766763 h 1414463"/>
                <a:gd name="connsiteX35" fmla="*/ 2752725 w 3009900"/>
                <a:gd name="connsiteY35" fmla="*/ 862013 h 1414463"/>
                <a:gd name="connsiteX36" fmla="*/ 2814637 w 3009900"/>
                <a:gd name="connsiteY36" fmla="*/ 1033463 h 1414463"/>
                <a:gd name="connsiteX37" fmla="*/ 2900362 w 3009900"/>
                <a:gd name="connsiteY37" fmla="*/ 1200150 h 1414463"/>
                <a:gd name="connsiteX38" fmla="*/ 3009900 w 3009900"/>
                <a:gd name="connsiteY38" fmla="*/ 1414463 h 1414463"/>
                <a:gd name="connsiteX39" fmla="*/ 2814637 w 3009900"/>
                <a:gd name="connsiteY39" fmla="*/ 1362075 h 1414463"/>
                <a:gd name="connsiteX40" fmla="*/ 2600325 w 3009900"/>
                <a:gd name="connsiteY40" fmla="*/ 1295400 h 1414463"/>
                <a:gd name="connsiteX41" fmla="*/ 2381250 w 3009900"/>
                <a:gd name="connsiteY41" fmla="*/ 1223963 h 1414463"/>
                <a:gd name="connsiteX42" fmla="*/ 2171700 w 3009900"/>
                <a:gd name="connsiteY42" fmla="*/ 1166813 h 1414463"/>
                <a:gd name="connsiteX43" fmla="*/ 1943100 w 3009900"/>
                <a:gd name="connsiteY43" fmla="*/ 1085850 h 1414463"/>
                <a:gd name="connsiteX44" fmla="*/ 1762125 w 3009900"/>
                <a:gd name="connsiteY44" fmla="*/ 1023938 h 1414463"/>
                <a:gd name="connsiteX45" fmla="*/ 1633537 w 3009900"/>
                <a:gd name="connsiteY45" fmla="*/ 981075 h 1414463"/>
                <a:gd name="connsiteX46" fmla="*/ 1543050 w 3009900"/>
                <a:gd name="connsiteY46" fmla="*/ 942975 h 1414463"/>
                <a:gd name="connsiteX47" fmla="*/ 1376362 w 3009900"/>
                <a:gd name="connsiteY47" fmla="*/ 842963 h 1414463"/>
                <a:gd name="connsiteX48" fmla="*/ 1171575 w 3009900"/>
                <a:gd name="connsiteY48" fmla="*/ 719138 h 1414463"/>
                <a:gd name="connsiteX49" fmla="*/ 1023937 w 3009900"/>
                <a:gd name="connsiteY49" fmla="*/ 619125 h 1414463"/>
                <a:gd name="connsiteX50" fmla="*/ 890587 w 3009900"/>
                <a:gd name="connsiteY50" fmla="*/ 533400 h 1414463"/>
                <a:gd name="connsiteX51" fmla="*/ 733425 w 3009900"/>
                <a:gd name="connsiteY51" fmla="*/ 442913 h 1414463"/>
                <a:gd name="connsiteX52" fmla="*/ 566737 w 3009900"/>
                <a:gd name="connsiteY52" fmla="*/ 357188 h 1414463"/>
                <a:gd name="connsiteX53" fmla="*/ 414337 w 3009900"/>
                <a:gd name="connsiteY53" fmla="*/ 304800 h 1414463"/>
                <a:gd name="connsiteX54" fmla="*/ 266700 w 3009900"/>
                <a:gd name="connsiteY54" fmla="*/ 280988 h 1414463"/>
                <a:gd name="connsiteX55" fmla="*/ 109537 w 3009900"/>
                <a:gd name="connsiteY55" fmla="*/ 285750 h 1414463"/>
                <a:gd name="connsiteX56" fmla="*/ 4762 w 3009900"/>
                <a:gd name="connsiteY56" fmla="*/ 280988 h 1414463"/>
                <a:gd name="connsiteX57" fmla="*/ 0 w 3009900"/>
                <a:gd name="connsiteY57"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76450 w 3009900"/>
                <a:gd name="connsiteY22" fmla="*/ 590550 h 1414463"/>
                <a:gd name="connsiteX23" fmla="*/ 2066925 w 3009900"/>
                <a:gd name="connsiteY23" fmla="*/ 638175 h 1414463"/>
                <a:gd name="connsiteX24" fmla="*/ 2152650 w 3009900"/>
                <a:gd name="connsiteY24" fmla="*/ 566738 h 1414463"/>
                <a:gd name="connsiteX25" fmla="*/ 2166937 w 3009900"/>
                <a:gd name="connsiteY25" fmla="*/ 604838 h 1414463"/>
                <a:gd name="connsiteX26" fmla="*/ 2224087 w 3009900"/>
                <a:gd name="connsiteY26" fmla="*/ 590550 h 1414463"/>
                <a:gd name="connsiteX27" fmla="*/ 2290762 w 3009900"/>
                <a:gd name="connsiteY27" fmla="*/ 676275 h 1414463"/>
                <a:gd name="connsiteX28" fmla="*/ 2305050 w 3009900"/>
                <a:gd name="connsiteY28" fmla="*/ 719138 h 1414463"/>
                <a:gd name="connsiteX29" fmla="*/ 2381250 w 3009900"/>
                <a:gd name="connsiteY29" fmla="*/ 671513 h 1414463"/>
                <a:gd name="connsiteX30" fmla="*/ 2405062 w 3009900"/>
                <a:gd name="connsiteY30" fmla="*/ 681038 h 1414463"/>
                <a:gd name="connsiteX31" fmla="*/ 2462212 w 3009900"/>
                <a:gd name="connsiteY31" fmla="*/ 738188 h 1414463"/>
                <a:gd name="connsiteX32" fmla="*/ 2547937 w 3009900"/>
                <a:gd name="connsiteY32" fmla="*/ 700088 h 1414463"/>
                <a:gd name="connsiteX33" fmla="*/ 2581275 w 3009900"/>
                <a:gd name="connsiteY33" fmla="*/ 695325 h 1414463"/>
                <a:gd name="connsiteX34" fmla="*/ 2633662 w 3009900"/>
                <a:gd name="connsiteY34" fmla="*/ 766763 h 1414463"/>
                <a:gd name="connsiteX35" fmla="*/ 2752725 w 3009900"/>
                <a:gd name="connsiteY35" fmla="*/ 862013 h 1414463"/>
                <a:gd name="connsiteX36" fmla="*/ 2814637 w 3009900"/>
                <a:gd name="connsiteY36" fmla="*/ 1033463 h 1414463"/>
                <a:gd name="connsiteX37" fmla="*/ 2900362 w 3009900"/>
                <a:gd name="connsiteY37" fmla="*/ 1200150 h 1414463"/>
                <a:gd name="connsiteX38" fmla="*/ 3009900 w 3009900"/>
                <a:gd name="connsiteY38" fmla="*/ 1414463 h 1414463"/>
                <a:gd name="connsiteX39" fmla="*/ 2814637 w 3009900"/>
                <a:gd name="connsiteY39" fmla="*/ 1362075 h 1414463"/>
                <a:gd name="connsiteX40" fmla="*/ 2600325 w 3009900"/>
                <a:gd name="connsiteY40" fmla="*/ 1295400 h 1414463"/>
                <a:gd name="connsiteX41" fmla="*/ 2381250 w 3009900"/>
                <a:gd name="connsiteY41" fmla="*/ 1223963 h 1414463"/>
                <a:gd name="connsiteX42" fmla="*/ 2171700 w 3009900"/>
                <a:gd name="connsiteY42" fmla="*/ 1166813 h 1414463"/>
                <a:gd name="connsiteX43" fmla="*/ 1943100 w 3009900"/>
                <a:gd name="connsiteY43" fmla="*/ 1085850 h 1414463"/>
                <a:gd name="connsiteX44" fmla="*/ 1762125 w 3009900"/>
                <a:gd name="connsiteY44" fmla="*/ 1023938 h 1414463"/>
                <a:gd name="connsiteX45" fmla="*/ 1633537 w 3009900"/>
                <a:gd name="connsiteY45" fmla="*/ 981075 h 1414463"/>
                <a:gd name="connsiteX46" fmla="*/ 1543050 w 3009900"/>
                <a:gd name="connsiteY46" fmla="*/ 942975 h 1414463"/>
                <a:gd name="connsiteX47" fmla="*/ 1376362 w 3009900"/>
                <a:gd name="connsiteY47" fmla="*/ 842963 h 1414463"/>
                <a:gd name="connsiteX48" fmla="*/ 1171575 w 3009900"/>
                <a:gd name="connsiteY48" fmla="*/ 719138 h 1414463"/>
                <a:gd name="connsiteX49" fmla="*/ 1023937 w 3009900"/>
                <a:gd name="connsiteY49" fmla="*/ 619125 h 1414463"/>
                <a:gd name="connsiteX50" fmla="*/ 890587 w 3009900"/>
                <a:gd name="connsiteY50" fmla="*/ 533400 h 1414463"/>
                <a:gd name="connsiteX51" fmla="*/ 733425 w 3009900"/>
                <a:gd name="connsiteY51" fmla="*/ 442913 h 1414463"/>
                <a:gd name="connsiteX52" fmla="*/ 566737 w 3009900"/>
                <a:gd name="connsiteY52" fmla="*/ 357188 h 1414463"/>
                <a:gd name="connsiteX53" fmla="*/ 414337 w 3009900"/>
                <a:gd name="connsiteY53" fmla="*/ 304800 h 1414463"/>
                <a:gd name="connsiteX54" fmla="*/ 266700 w 3009900"/>
                <a:gd name="connsiteY54" fmla="*/ 280988 h 1414463"/>
                <a:gd name="connsiteX55" fmla="*/ 109537 w 3009900"/>
                <a:gd name="connsiteY55" fmla="*/ 285750 h 1414463"/>
                <a:gd name="connsiteX56" fmla="*/ 4762 w 3009900"/>
                <a:gd name="connsiteY56" fmla="*/ 280988 h 1414463"/>
                <a:gd name="connsiteX57" fmla="*/ 0 w 3009900"/>
                <a:gd name="connsiteY57"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76450 w 3009900"/>
                <a:gd name="connsiteY22" fmla="*/ 590550 h 1414463"/>
                <a:gd name="connsiteX23" fmla="*/ 2081212 w 3009900"/>
                <a:gd name="connsiteY23" fmla="*/ 635793 h 1414463"/>
                <a:gd name="connsiteX24" fmla="*/ 2152650 w 3009900"/>
                <a:gd name="connsiteY24" fmla="*/ 566738 h 1414463"/>
                <a:gd name="connsiteX25" fmla="*/ 2166937 w 3009900"/>
                <a:gd name="connsiteY25" fmla="*/ 604838 h 1414463"/>
                <a:gd name="connsiteX26" fmla="*/ 2224087 w 3009900"/>
                <a:gd name="connsiteY26" fmla="*/ 590550 h 1414463"/>
                <a:gd name="connsiteX27" fmla="*/ 2290762 w 3009900"/>
                <a:gd name="connsiteY27" fmla="*/ 676275 h 1414463"/>
                <a:gd name="connsiteX28" fmla="*/ 2305050 w 3009900"/>
                <a:gd name="connsiteY28" fmla="*/ 719138 h 1414463"/>
                <a:gd name="connsiteX29" fmla="*/ 2381250 w 3009900"/>
                <a:gd name="connsiteY29" fmla="*/ 671513 h 1414463"/>
                <a:gd name="connsiteX30" fmla="*/ 2405062 w 3009900"/>
                <a:gd name="connsiteY30" fmla="*/ 681038 h 1414463"/>
                <a:gd name="connsiteX31" fmla="*/ 2462212 w 3009900"/>
                <a:gd name="connsiteY31" fmla="*/ 738188 h 1414463"/>
                <a:gd name="connsiteX32" fmla="*/ 2547937 w 3009900"/>
                <a:gd name="connsiteY32" fmla="*/ 700088 h 1414463"/>
                <a:gd name="connsiteX33" fmla="*/ 2581275 w 3009900"/>
                <a:gd name="connsiteY33" fmla="*/ 695325 h 1414463"/>
                <a:gd name="connsiteX34" fmla="*/ 2633662 w 3009900"/>
                <a:gd name="connsiteY34" fmla="*/ 766763 h 1414463"/>
                <a:gd name="connsiteX35" fmla="*/ 2752725 w 3009900"/>
                <a:gd name="connsiteY35" fmla="*/ 862013 h 1414463"/>
                <a:gd name="connsiteX36" fmla="*/ 2814637 w 3009900"/>
                <a:gd name="connsiteY36" fmla="*/ 1033463 h 1414463"/>
                <a:gd name="connsiteX37" fmla="*/ 2900362 w 3009900"/>
                <a:gd name="connsiteY37" fmla="*/ 1200150 h 1414463"/>
                <a:gd name="connsiteX38" fmla="*/ 3009900 w 3009900"/>
                <a:gd name="connsiteY38" fmla="*/ 1414463 h 1414463"/>
                <a:gd name="connsiteX39" fmla="*/ 2814637 w 3009900"/>
                <a:gd name="connsiteY39" fmla="*/ 1362075 h 1414463"/>
                <a:gd name="connsiteX40" fmla="*/ 2600325 w 3009900"/>
                <a:gd name="connsiteY40" fmla="*/ 1295400 h 1414463"/>
                <a:gd name="connsiteX41" fmla="*/ 2381250 w 3009900"/>
                <a:gd name="connsiteY41" fmla="*/ 1223963 h 1414463"/>
                <a:gd name="connsiteX42" fmla="*/ 2171700 w 3009900"/>
                <a:gd name="connsiteY42" fmla="*/ 1166813 h 1414463"/>
                <a:gd name="connsiteX43" fmla="*/ 1943100 w 3009900"/>
                <a:gd name="connsiteY43" fmla="*/ 1085850 h 1414463"/>
                <a:gd name="connsiteX44" fmla="*/ 1762125 w 3009900"/>
                <a:gd name="connsiteY44" fmla="*/ 1023938 h 1414463"/>
                <a:gd name="connsiteX45" fmla="*/ 1633537 w 3009900"/>
                <a:gd name="connsiteY45" fmla="*/ 981075 h 1414463"/>
                <a:gd name="connsiteX46" fmla="*/ 1543050 w 3009900"/>
                <a:gd name="connsiteY46" fmla="*/ 942975 h 1414463"/>
                <a:gd name="connsiteX47" fmla="*/ 1376362 w 3009900"/>
                <a:gd name="connsiteY47" fmla="*/ 842963 h 1414463"/>
                <a:gd name="connsiteX48" fmla="*/ 1171575 w 3009900"/>
                <a:gd name="connsiteY48" fmla="*/ 719138 h 1414463"/>
                <a:gd name="connsiteX49" fmla="*/ 1023937 w 3009900"/>
                <a:gd name="connsiteY49" fmla="*/ 619125 h 1414463"/>
                <a:gd name="connsiteX50" fmla="*/ 890587 w 3009900"/>
                <a:gd name="connsiteY50" fmla="*/ 533400 h 1414463"/>
                <a:gd name="connsiteX51" fmla="*/ 733425 w 3009900"/>
                <a:gd name="connsiteY51" fmla="*/ 442913 h 1414463"/>
                <a:gd name="connsiteX52" fmla="*/ 566737 w 3009900"/>
                <a:gd name="connsiteY52" fmla="*/ 357188 h 1414463"/>
                <a:gd name="connsiteX53" fmla="*/ 414337 w 3009900"/>
                <a:gd name="connsiteY53" fmla="*/ 304800 h 1414463"/>
                <a:gd name="connsiteX54" fmla="*/ 266700 w 3009900"/>
                <a:gd name="connsiteY54" fmla="*/ 280988 h 1414463"/>
                <a:gd name="connsiteX55" fmla="*/ 109537 w 3009900"/>
                <a:gd name="connsiteY55" fmla="*/ 285750 h 1414463"/>
                <a:gd name="connsiteX56" fmla="*/ 4762 w 3009900"/>
                <a:gd name="connsiteY56" fmla="*/ 280988 h 1414463"/>
                <a:gd name="connsiteX57" fmla="*/ 0 w 3009900"/>
                <a:gd name="connsiteY57"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38350 w 3009900"/>
                <a:gd name="connsiteY22" fmla="*/ 604838 h 1414463"/>
                <a:gd name="connsiteX23" fmla="*/ 2076450 w 3009900"/>
                <a:gd name="connsiteY23" fmla="*/ 590550 h 1414463"/>
                <a:gd name="connsiteX24" fmla="*/ 2081212 w 3009900"/>
                <a:gd name="connsiteY24" fmla="*/ 635793 h 1414463"/>
                <a:gd name="connsiteX25" fmla="*/ 2152650 w 3009900"/>
                <a:gd name="connsiteY25" fmla="*/ 566738 h 1414463"/>
                <a:gd name="connsiteX26" fmla="*/ 2166937 w 3009900"/>
                <a:gd name="connsiteY26" fmla="*/ 604838 h 1414463"/>
                <a:gd name="connsiteX27" fmla="*/ 2224087 w 3009900"/>
                <a:gd name="connsiteY27" fmla="*/ 590550 h 1414463"/>
                <a:gd name="connsiteX28" fmla="*/ 2290762 w 3009900"/>
                <a:gd name="connsiteY28" fmla="*/ 676275 h 1414463"/>
                <a:gd name="connsiteX29" fmla="*/ 2305050 w 3009900"/>
                <a:gd name="connsiteY29" fmla="*/ 719138 h 1414463"/>
                <a:gd name="connsiteX30" fmla="*/ 2381250 w 3009900"/>
                <a:gd name="connsiteY30" fmla="*/ 671513 h 1414463"/>
                <a:gd name="connsiteX31" fmla="*/ 2405062 w 3009900"/>
                <a:gd name="connsiteY31" fmla="*/ 681038 h 1414463"/>
                <a:gd name="connsiteX32" fmla="*/ 2462212 w 3009900"/>
                <a:gd name="connsiteY32" fmla="*/ 738188 h 1414463"/>
                <a:gd name="connsiteX33" fmla="*/ 2547937 w 3009900"/>
                <a:gd name="connsiteY33" fmla="*/ 700088 h 1414463"/>
                <a:gd name="connsiteX34" fmla="*/ 2581275 w 3009900"/>
                <a:gd name="connsiteY34" fmla="*/ 695325 h 1414463"/>
                <a:gd name="connsiteX35" fmla="*/ 2633662 w 3009900"/>
                <a:gd name="connsiteY35" fmla="*/ 766763 h 1414463"/>
                <a:gd name="connsiteX36" fmla="*/ 2752725 w 3009900"/>
                <a:gd name="connsiteY36" fmla="*/ 862013 h 1414463"/>
                <a:gd name="connsiteX37" fmla="*/ 2814637 w 3009900"/>
                <a:gd name="connsiteY37" fmla="*/ 1033463 h 1414463"/>
                <a:gd name="connsiteX38" fmla="*/ 2900362 w 3009900"/>
                <a:gd name="connsiteY38" fmla="*/ 1200150 h 1414463"/>
                <a:gd name="connsiteX39" fmla="*/ 3009900 w 3009900"/>
                <a:gd name="connsiteY39" fmla="*/ 1414463 h 1414463"/>
                <a:gd name="connsiteX40" fmla="*/ 2814637 w 3009900"/>
                <a:gd name="connsiteY40" fmla="*/ 1362075 h 1414463"/>
                <a:gd name="connsiteX41" fmla="*/ 2600325 w 3009900"/>
                <a:gd name="connsiteY41" fmla="*/ 1295400 h 1414463"/>
                <a:gd name="connsiteX42" fmla="*/ 2381250 w 3009900"/>
                <a:gd name="connsiteY42" fmla="*/ 1223963 h 1414463"/>
                <a:gd name="connsiteX43" fmla="*/ 2171700 w 3009900"/>
                <a:gd name="connsiteY43" fmla="*/ 1166813 h 1414463"/>
                <a:gd name="connsiteX44" fmla="*/ 1943100 w 3009900"/>
                <a:gd name="connsiteY44" fmla="*/ 1085850 h 1414463"/>
                <a:gd name="connsiteX45" fmla="*/ 1762125 w 3009900"/>
                <a:gd name="connsiteY45" fmla="*/ 1023938 h 1414463"/>
                <a:gd name="connsiteX46" fmla="*/ 1633537 w 3009900"/>
                <a:gd name="connsiteY46" fmla="*/ 981075 h 1414463"/>
                <a:gd name="connsiteX47" fmla="*/ 1543050 w 3009900"/>
                <a:gd name="connsiteY47" fmla="*/ 942975 h 1414463"/>
                <a:gd name="connsiteX48" fmla="*/ 1376362 w 3009900"/>
                <a:gd name="connsiteY48" fmla="*/ 842963 h 1414463"/>
                <a:gd name="connsiteX49" fmla="*/ 1171575 w 3009900"/>
                <a:gd name="connsiteY49" fmla="*/ 719138 h 1414463"/>
                <a:gd name="connsiteX50" fmla="*/ 1023937 w 3009900"/>
                <a:gd name="connsiteY50" fmla="*/ 619125 h 1414463"/>
                <a:gd name="connsiteX51" fmla="*/ 890587 w 3009900"/>
                <a:gd name="connsiteY51" fmla="*/ 533400 h 1414463"/>
                <a:gd name="connsiteX52" fmla="*/ 733425 w 3009900"/>
                <a:gd name="connsiteY52" fmla="*/ 442913 h 1414463"/>
                <a:gd name="connsiteX53" fmla="*/ 566737 w 3009900"/>
                <a:gd name="connsiteY53" fmla="*/ 357188 h 1414463"/>
                <a:gd name="connsiteX54" fmla="*/ 414337 w 3009900"/>
                <a:gd name="connsiteY54" fmla="*/ 304800 h 1414463"/>
                <a:gd name="connsiteX55" fmla="*/ 266700 w 3009900"/>
                <a:gd name="connsiteY55" fmla="*/ 280988 h 1414463"/>
                <a:gd name="connsiteX56" fmla="*/ 109537 w 3009900"/>
                <a:gd name="connsiteY56" fmla="*/ 285750 h 1414463"/>
                <a:gd name="connsiteX57" fmla="*/ 4762 w 3009900"/>
                <a:gd name="connsiteY57" fmla="*/ 280988 h 1414463"/>
                <a:gd name="connsiteX58" fmla="*/ 0 w 3009900"/>
                <a:gd name="connsiteY58"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38350 w 3009900"/>
                <a:gd name="connsiteY22" fmla="*/ 604838 h 1414463"/>
                <a:gd name="connsiteX23" fmla="*/ 2076450 w 3009900"/>
                <a:gd name="connsiteY23" fmla="*/ 590550 h 1414463"/>
                <a:gd name="connsiteX24" fmla="*/ 2081212 w 3009900"/>
                <a:gd name="connsiteY24" fmla="*/ 635793 h 1414463"/>
                <a:gd name="connsiteX25" fmla="*/ 2107406 w 3009900"/>
                <a:gd name="connsiteY25" fmla="*/ 597694 h 1414463"/>
                <a:gd name="connsiteX26" fmla="*/ 2152650 w 3009900"/>
                <a:gd name="connsiteY26" fmla="*/ 566738 h 1414463"/>
                <a:gd name="connsiteX27" fmla="*/ 2166937 w 3009900"/>
                <a:gd name="connsiteY27" fmla="*/ 604838 h 1414463"/>
                <a:gd name="connsiteX28" fmla="*/ 2224087 w 3009900"/>
                <a:gd name="connsiteY28" fmla="*/ 590550 h 1414463"/>
                <a:gd name="connsiteX29" fmla="*/ 2290762 w 3009900"/>
                <a:gd name="connsiteY29" fmla="*/ 676275 h 1414463"/>
                <a:gd name="connsiteX30" fmla="*/ 2305050 w 3009900"/>
                <a:gd name="connsiteY30" fmla="*/ 719138 h 1414463"/>
                <a:gd name="connsiteX31" fmla="*/ 2381250 w 3009900"/>
                <a:gd name="connsiteY31" fmla="*/ 671513 h 1414463"/>
                <a:gd name="connsiteX32" fmla="*/ 2405062 w 3009900"/>
                <a:gd name="connsiteY32" fmla="*/ 681038 h 1414463"/>
                <a:gd name="connsiteX33" fmla="*/ 2462212 w 3009900"/>
                <a:gd name="connsiteY33" fmla="*/ 738188 h 1414463"/>
                <a:gd name="connsiteX34" fmla="*/ 2547937 w 3009900"/>
                <a:gd name="connsiteY34" fmla="*/ 700088 h 1414463"/>
                <a:gd name="connsiteX35" fmla="*/ 2581275 w 3009900"/>
                <a:gd name="connsiteY35" fmla="*/ 695325 h 1414463"/>
                <a:gd name="connsiteX36" fmla="*/ 2633662 w 3009900"/>
                <a:gd name="connsiteY36" fmla="*/ 766763 h 1414463"/>
                <a:gd name="connsiteX37" fmla="*/ 2752725 w 3009900"/>
                <a:gd name="connsiteY37" fmla="*/ 862013 h 1414463"/>
                <a:gd name="connsiteX38" fmla="*/ 2814637 w 3009900"/>
                <a:gd name="connsiteY38" fmla="*/ 1033463 h 1414463"/>
                <a:gd name="connsiteX39" fmla="*/ 2900362 w 3009900"/>
                <a:gd name="connsiteY39" fmla="*/ 1200150 h 1414463"/>
                <a:gd name="connsiteX40" fmla="*/ 3009900 w 3009900"/>
                <a:gd name="connsiteY40" fmla="*/ 1414463 h 1414463"/>
                <a:gd name="connsiteX41" fmla="*/ 2814637 w 3009900"/>
                <a:gd name="connsiteY41" fmla="*/ 1362075 h 1414463"/>
                <a:gd name="connsiteX42" fmla="*/ 2600325 w 3009900"/>
                <a:gd name="connsiteY42" fmla="*/ 1295400 h 1414463"/>
                <a:gd name="connsiteX43" fmla="*/ 2381250 w 3009900"/>
                <a:gd name="connsiteY43" fmla="*/ 1223963 h 1414463"/>
                <a:gd name="connsiteX44" fmla="*/ 2171700 w 3009900"/>
                <a:gd name="connsiteY44" fmla="*/ 1166813 h 1414463"/>
                <a:gd name="connsiteX45" fmla="*/ 1943100 w 3009900"/>
                <a:gd name="connsiteY45" fmla="*/ 1085850 h 1414463"/>
                <a:gd name="connsiteX46" fmla="*/ 1762125 w 3009900"/>
                <a:gd name="connsiteY46" fmla="*/ 1023938 h 1414463"/>
                <a:gd name="connsiteX47" fmla="*/ 1633537 w 3009900"/>
                <a:gd name="connsiteY47" fmla="*/ 981075 h 1414463"/>
                <a:gd name="connsiteX48" fmla="*/ 1543050 w 3009900"/>
                <a:gd name="connsiteY48" fmla="*/ 942975 h 1414463"/>
                <a:gd name="connsiteX49" fmla="*/ 1376362 w 3009900"/>
                <a:gd name="connsiteY49" fmla="*/ 842963 h 1414463"/>
                <a:gd name="connsiteX50" fmla="*/ 1171575 w 3009900"/>
                <a:gd name="connsiteY50" fmla="*/ 719138 h 1414463"/>
                <a:gd name="connsiteX51" fmla="*/ 1023937 w 3009900"/>
                <a:gd name="connsiteY51" fmla="*/ 619125 h 1414463"/>
                <a:gd name="connsiteX52" fmla="*/ 890587 w 3009900"/>
                <a:gd name="connsiteY52" fmla="*/ 533400 h 1414463"/>
                <a:gd name="connsiteX53" fmla="*/ 733425 w 3009900"/>
                <a:gd name="connsiteY53" fmla="*/ 442913 h 1414463"/>
                <a:gd name="connsiteX54" fmla="*/ 566737 w 3009900"/>
                <a:gd name="connsiteY54" fmla="*/ 357188 h 1414463"/>
                <a:gd name="connsiteX55" fmla="*/ 414337 w 3009900"/>
                <a:gd name="connsiteY55" fmla="*/ 304800 h 1414463"/>
                <a:gd name="connsiteX56" fmla="*/ 266700 w 3009900"/>
                <a:gd name="connsiteY56" fmla="*/ 280988 h 1414463"/>
                <a:gd name="connsiteX57" fmla="*/ 109537 w 3009900"/>
                <a:gd name="connsiteY57" fmla="*/ 285750 h 1414463"/>
                <a:gd name="connsiteX58" fmla="*/ 4762 w 3009900"/>
                <a:gd name="connsiteY58" fmla="*/ 280988 h 1414463"/>
                <a:gd name="connsiteX59" fmla="*/ 0 w 3009900"/>
                <a:gd name="connsiteY59"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38350 w 3009900"/>
                <a:gd name="connsiteY22" fmla="*/ 604838 h 1414463"/>
                <a:gd name="connsiteX23" fmla="*/ 2076450 w 3009900"/>
                <a:gd name="connsiteY23" fmla="*/ 590550 h 1414463"/>
                <a:gd name="connsiteX24" fmla="*/ 2081212 w 3009900"/>
                <a:gd name="connsiteY24" fmla="*/ 635793 h 1414463"/>
                <a:gd name="connsiteX25" fmla="*/ 2107406 w 3009900"/>
                <a:gd name="connsiteY25" fmla="*/ 597694 h 1414463"/>
                <a:gd name="connsiteX26" fmla="*/ 2155032 w 3009900"/>
                <a:gd name="connsiteY26" fmla="*/ 576263 h 1414463"/>
                <a:gd name="connsiteX27" fmla="*/ 2166937 w 3009900"/>
                <a:gd name="connsiteY27" fmla="*/ 604838 h 1414463"/>
                <a:gd name="connsiteX28" fmla="*/ 2224087 w 3009900"/>
                <a:gd name="connsiteY28" fmla="*/ 590550 h 1414463"/>
                <a:gd name="connsiteX29" fmla="*/ 2290762 w 3009900"/>
                <a:gd name="connsiteY29" fmla="*/ 676275 h 1414463"/>
                <a:gd name="connsiteX30" fmla="*/ 2305050 w 3009900"/>
                <a:gd name="connsiteY30" fmla="*/ 719138 h 1414463"/>
                <a:gd name="connsiteX31" fmla="*/ 2381250 w 3009900"/>
                <a:gd name="connsiteY31" fmla="*/ 671513 h 1414463"/>
                <a:gd name="connsiteX32" fmla="*/ 2405062 w 3009900"/>
                <a:gd name="connsiteY32" fmla="*/ 681038 h 1414463"/>
                <a:gd name="connsiteX33" fmla="*/ 2462212 w 3009900"/>
                <a:gd name="connsiteY33" fmla="*/ 738188 h 1414463"/>
                <a:gd name="connsiteX34" fmla="*/ 2547937 w 3009900"/>
                <a:gd name="connsiteY34" fmla="*/ 700088 h 1414463"/>
                <a:gd name="connsiteX35" fmla="*/ 2581275 w 3009900"/>
                <a:gd name="connsiteY35" fmla="*/ 695325 h 1414463"/>
                <a:gd name="connsiteX36" fmla="*/ 2633662 w 3009900"/>
                <a:gd name="connsiteY36" fmla="*/ 766763 h 1414463"/>
                <a:gd name="connsiteX37" fmla="*/ 2752725 w 3009900"/>
                <a:gd name="connsiteY37" fmla="*/ 862013 h 1414463"/>
                <a:gd name="connsiteX38" fmla="*/ 2814637 w 3009900"/>
                <a:gd name="connsiteY38" fmla="*/ 1033463 h 1414463"/>
                <a:gd name="connsiteX39" fmla="*/ 2900362 w 3009900"/>
                <a:gd name="connsiteY39" fmla="*/ 1200150 h 1414463"/>
                <a:gd name="connsiteX40" fmla="*/ 3009900 w 3009900"/>
                <a:gd name="connsiteY40" fmla="*/ 1414463 h 1414463"/>
                <a:gd name="connsiteX41" fmla="*/ 2814637 w 3009900"/>
                <a:gd name="connsiteY41" fmla="*/ 1362075 h 1414463"/>
                <a:gd name="connsiteX42" fmla="*/ 2600325 w 3009900"/>
                <a:gd name="connsiteY42" fmla="*/ 1295400 h 1414463"/>
                <a:gd name="connsiteX43" fmla="*/ 2381250 w 3009900"/>
                <a:gd name="connsiteY43" fmla="*/ 1223963 h 1414463"/>
                <a:gd name="connsiteX44" fmla="*/ 2171700 w 3009900"/>
                <a:gd name="connsiteY44" fmla="*/ 1166813 h 1414463"/>
                <a:gd name="connsiteX45" fmla="*/ 1943100 w 3009900"/>
                <a:gd name="connsiteY45" fmla="*/ 1085850 h 1414463"/>
                <a:gd name="connsiteX46" fmla="*/ 1762125 w 3009900"/>
                <a:gd name="connsiteY46" fmla="*/ 1023938 h 1414463"/>
                <a:gd name="connsiteX47" fmla="*/ 1633537 w 3009900"/>
                <a:gd name="connsiteY47" fmla="*/ 981075 h 1414463"/>
                <a:gd name="connsiteX48" fmla="*/ 1543050 w 3009900"/>
                <a:gd name="connsiteY48" fmla="*/ 942975 h 1414463"/>
                <a:gd name="connsiteX49" fmla="*/ 1376362 w 3009900"/>
                <a:gd name="connsiteY49" fmla="*/ 842963 h 1414463"/>
                <a:gd name="connsiteX50" fmla="*/ 1171575 w 3009900"/>
                <a:gd name="connsiteY50" fmla="*/ 719138 h 1414463"/>
                <a:gd name="connsiteX51" fmla="*/ 1023937 w 3009900"/>
                <a:gd name="connsiteY51" fmla="*/ 619125 h 1414463"/>
                <a:gd name="connsiteX52" fmla="*/ 890587 w 3009900"/>
                <a:gd name="connsiteY52" fmla="*/ 533400 h 1414463"/>
                <a:gd name="connsiteX53" fmla="*/ 733425 w 3009900"/>
                <a:gd name="connsiteY53" fmla="*/ 442913 h 1414463"/>
                <a:gd name="connsiteX54" fmla="*/ 566737 w 3009900"/>
                <a:gd name="connsiteY54" fmla="*/ 357188 h 1414463"/>
                <a:gd name="connsiteX55" fmla="*/ 414337 w 3009900"/>
                <a:gd name="connsiteY55" fmla="*/ 304800 h 1414463"/>
                <a:gd name="connsiteX56" fmla="*/ 266700 w 3009900"/>
                <a:gd name="connsiteY56" fmla="*/ 280988 h 1414463"/>
                <a:gd name="connsiteX57" fmla="*/ 109537 w 3009900"/>
                <a:gd name="connsiteY57" fmla="*/ 285750 h 1414463"/>
                <a:gd name="connsiteX58" fmla="*/ 4762 w 3009900"/>
                <a:gd name="connsiteY58" fmla="*/ 280988 h 1414463"/>
                <a:gd name="connsiteX59" fmla="*/ 0 w 3009900"/>
                <a:gd name="connsiteY59"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38350 w 3009900"/>
                <a:gd name="connsiteY22" fmla="*/ 604838 h 1414463"/>
                <a:gd name="connsiteX23" fmla="*/ 2076450 w 3009900"/>
                <a:gd name="connsiteY23" fmla="*/ 590550 h 1414463"/>
                <a:gd name="connsiteX24" fmla="*/ 2081212 w 3009900"/>
                <a:gd name="connsiteY24" fmla="*/ 635793 h 1414463"/>
                <a:gd name="connsiteX25" fmla="*/ 2107406 w 3009900"/>
                <a:gd name="connsiteY25" fmla="*/ 597694 h 1414463"/>
                <a:gd name="connsiteX26" fmla="*/ 2155032 w 3009900"/>
                <a:gd name="connsiteY26" fmla="*/ 576263 h 1414463"/>
                <a:gd name="connsiteX27" fmla="*/ 2166937 w 3009900"/>
                <a:gd name="connsiteY27" fmla="*/ 604838 h 1414463"/>
                <a:gd name="connsiteX28" fmla="*/ 2231231 w 3009900"/>
                <a:gd name="connsiteY28" fmla="*/ 597694 h 1414463"/>
                <a:gd name="connsiteX29" fmla="*/ 2290762 w 3009900"/>
                <a:gd name="connsiteY29" fmla="*/ 676275 h 1414463"/>
                <a:gd name="connsiteX30" fmla="*/ 2305050 w 3009900"/>
                <a:gd name="connsiteY30" fmla="*/ 719138 h 1414463"/>
                <a:gd name="connsiteX31" fmla="*/ 2381250 w 3009900"/>
                <a:gd name="connsiteY31" fmla="*/ 671513 h 1414463"/>
                <a:gd name="connsiteX32" fmla="*/ 2405062 w 3009900"/>
                <a:gd name="connsiteY32" fmla="*/ 681038 h 1414463"/>
                <a:gd name="connsiteX33" fmla="*/ 2462212 w 3009900"/>
                <a:gd name="connsiteY33" fmla="*/ 738188 h 1414463"/>
                <a:gd name="connsiteX34" fmla="*/ 2547937 w 3009900"/>
                <a:gd name="connsiteY34" fmla="*/ 700088 h 1414463"/>
                <a:gd name="connsiteX35" fmla="*/ 2581275 w 3009900"/>
                <a:gd name="connsiteY35" fmla="*/ 695325 h 1414463"/>
                <a:gd name="connsiteX36" fmla="*/ 2633662 w 3009900"/>
                <a:gd name="connsiteY36" fmla="*/ 766763 h 1414463"/>
                <a:gd name="connsiteX37" fmla="*/ 2752725 w 3009900"/>
                <a:gd name="connsiteY37" fmla="*/ 862013 h 1414463"/>
                <a:gd name="connsiteX38" fmla="*/ 2814637 w 3009900"/>
                <a:gd name="connsiteY38" fmla="*/ 1033463 h 1414463"/>
                <a:gd name="connsiteX39" fmla="*/ 2900362 w 3009900"/>
                <a:gd name="connsiteY39" fmla="*/ 1200150 h 1414463"/>
                <a:gd name="connsiteX40" fmla="*/ 3009900 w 3009900"/>
                <a:gd name="connsiteY40" fmla="*/ 1414463 h 1414463"/>
                <a:gd name="connsiteX41" fmla="*/ 2814637 w 3009900"/>
                <a:gd name="connsiteY41" fmla="*/ 1362075 h 1414463"/>
                <a:gd name="connsiteX42" fmla="*/ 2600325 w 3009900"/>
                <a:gd name="connsiteY42" fmla="*/ 1295400 h 1414463"/>
                <a:gd name="connsiteX43" fmla="*/ 2381250 w 3009900"/>
                <a:gd name="connsiteY43" fmla="*/ 1223963 h 1414463"/>
                <a:gd name="connsiteX44" fmla="*/ 2171700 w 3009900"/>
                <a:gd name="connsiteY44" fmla="*/ 1166813 h 1414463"/>
                <a:gd name="connsiteX45" fmla="*/ 1943100 w 3009900"/>
                <a:gd name="connsiteY45" fmla="*/ 1085850 h 1414463"/>
                <a:gd name="connsiteX46" fmla="*/ 1762125 w 3009900"/>
                <a:gd name="connsiteY46" fmla="*/ 1023938 h 1414463"/>
                <a:gd name="connsiteX47" fmla="*/ 1633537 w 3009900"/>
                <a:gd name="connsiteY47" fmla="*/ 981075 h 1414463"/>
                <a:gd name="connsiteX48" fmla="*/ 1543050 w 3009900"/>
                <a:gd name="connsiteY48" fmla="*/ 942975 h 1414463"/>
                <a:gd name="connsiteX49" fmla="*/ 1376362 w 3009900"/>
                <a:gd name="connsiteY49" fmla="*/ 842963 h 1414463"/>
                <a:gd name="connsiteX50" fmla="*/ 1171575 w 3009900"/>
                <a:gd name="connsiteY50" fmla="*/ 719138 h 1414463"/>
                <a:gd name="connsiteX51" fmla="*/ 1023937 w 3009900"/>
                <a:gd name="connsiteY51" fmla="*/ 619125 h 1414463"/>
                <a:gd name="connsiteX52" fmla="*/ 890587 w 3009900"/>
                <a:gd name="connsiteY52" fmla="*/ 533400 h 1414463"/>
                <a:gd name="connsiteX53" fmla="*/ 733425 w 3009900"/>
                <a:gd name="connsiteY53" fmla="*/ 442913 h 1414463"/>
                <a:gd name="connsiteX54" fmla="*/ 566737 w 3009900"/>
                <a:gd name="connsiteY54" fmla="*/ 357188 h 1414463"/>
                <a:gd name="connsiteX55" fmla="*/ 414337 w 3009900"/>
                <a:gd name="connsiteY55" fmla="*/ 304800 h 1414463"/>
                <a:gd name="connsiteX56" fmla="*/ 266700 w 3009900"/>
                <a:gd name="connsiteY56" fmla="*/ 280988 h 1414463"/>
                <a:gd name="connsiteX57" fmla="*/ 109537 w 3009900"/>
                <a:gd name="connsiteY57" fmla="*/ 285750 h 1414463"/>
                <a:gd name="connsiteX58" fmla="*/ 4762 w 3009900"/>
                <a:gd name="connsiteY58" fmla="*/ 280988 h 1414463"/>
                <a:gd name="connsiteX59" fmla="*/ 0 w 3009900"/>
                <a:gd name="connsiteY59"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38350 w 3009900"/>
                <a:gd name="connsiteY22" fmla="*/ 604838 h 1414463"/>
                <a:gd name="connsiteX23" fmla="*/ 2076450 w 3009900"/>
                <a:gd name="connsiteY23" fmla="*/ 590550 h 1414463"/>
                <a:gd name="connsiteX24" fmla="*/ 2081212 w 3009900"/>
                <a:gd name="connsiteY24" fmla="*/ 635793 h 1414463"/>
                <a:gd name="connsiteX25" fmla="*/ 2107406 w 3009900"/>
                <a:gd name="connsiteY25" fmla="*/ 597694 h 1414463"/>
                <a:gd name="connsiteX26" fmla="*/ 2155032 w 3009900"/>
                <a:gd name="connsiteY26" fmla="*/ 576263 h 1414463"/>
                <a:gd name="connsiteX27" fmla="*/ 2166937 w 3009900"/>
                <a:gd name="connsiteY27" fmla="*/ 604838 h 1414463"/>
                <a:gd name="connsiteX28" fmla="*/ 2231231 w 3009900"/>
                <a:gd name="connsiteY28" fmla="*/ 597694 h 1414463"/>
                <a:gd name="connsiteX29" fmla="*/ 2271712 w 3009900"/>
                <a:gd name="connsiteY29" fmla="*/ 683419 h 1414463"/>
                <a:gd name="connsiteX30" fmla="*/ 2305050 w 3009900"/>
                <a:gd name="connsiteY30" fmla="*/ 719138 h 1414463"/>
                <a:gd name="connsiteX31" fmla="*/ 2381250 w 3009900"/>
                <a:gd name="connsiteY31" fmla="*/ 671513 h 1414463"/>
                <a:gd name="connsiteX32" fmla="*/ 2405062 w 3009900"/>
                <a:gd name="connsiteY32" fmla="*/ 681038 h 1414463"/>
                <a:gd name="connsiteX33" fmla="*/ 2462212 w 3009900"/>
                <a:gd name="connsiteY33" fmla="*/ 738188 h 1414463"/>
                <a:gd name="connsiteX34" fmla="*/ 2547937 w 3009900"/>
                <a:gd name="connsiteY34" fmla="*/ 700088 h 1414463"/>
                <a:gd name="connsiteX35" fmla="*/ 2581275 w 3009900"/>
                <a:gd name="connsiteY35" fmla="*/ 695325 h 1414463"/>
                <a:gd name="connsiteX36" fmla="*/ 2633662 w 3009900"/>
                <a:gd name="connsiteY36" fmla="*/ 766763 h 1414463"/>
                <a:gd name="connsiteX37" fmla="*/ 2752725 w 3009900"/>
                <a:gd name="connsiteY37" fmla="*/ 862013 h 1414463"/>
                <a:gd name="connsiteX38" fmla="*/ 2814637 w 3009900"/>
                <a:gd name="connsiteY38" fmla="*/ 1033463 h 1414463"/>
                <a:gd name="connsiteX39" fmla="*/ 2900362 w 3009900"/>
                <a:gd name="connsiteY39" fmla="*/ 1200150 h 1414463"/>
                <a:gd name="connsiteX40" fmla="*/ 3009900 w 3009900"/>
                <a:gd name="connsiteY40" fmla="*/ 1414463 h 1414463"/>
                <a:gd name="connsiteX41" fmla="*/ 2814637 w 3009900"/>
                <a:gd name="connsiteY41" fmla="*/ 1362075 h 1414463"/>
                <a:gd name="connsiteX42" fmla="*/ 2600325 w 3009900"/>
                <a:gd name="connsiteY42" fmla="*/ 1295400 h 1414463"/>
                <a:gd name="connsiteX43" fmla="*/ 2381250 w 3009900"/>
                <a:gd name="connsiteY43" fmla="*/ 1223963 h 1414463"/>
                <a:gd name="connsiteX44" fmla="*/ 2171700 w 3009900"/>
                <a:gd name="connsiteY44" fmla="*/ 1166813 h 1414463"/>
                <a:gd name="connsiteX45" fmla="*/ 1943100 w 3009900"/>
                <a:gd name="connsiteY45" fmla="*/ 1085850 h 1414463"/>
                <a:gd name="connsiteX46" fmla="*/ 1762125 w 3009900"/>
                <a:gd name="connsiteY46" fmla="*/ 1023938 h 1414463"/>
                <a:gd name="connsiteX47" fmla="*/ 1633537 w 3009900"/>
                <a:gd name="connsiteY47" fmla="*/ 981075 h 1414463"/>
                <a:gd name="connsiteX48" fmla="*/ 1543050 w 3009900"/>
                <a:gd name="connsiteY48" fmla="*/ 942975 h 1414463"/>
                <a:gd name="connsiteX49" fmla="*/ 1376362 w 3009900"/>
                <a:gd name="connsiteY49" fmla="*/ 842963 h 1414463"/>
                <a:gd name="connsiteX50" fmla="*/ 1171575 w 3009900"/>
                <a:gd name="connsiteY50" fmla="*/ 719138 h 1414463"/>
                <a:gd name="connsiteX51" fmla="*/ 1023937 w 3009900"/>
                <a:gd name="connsiteY51" fmla="*/ 619125 h 1414463"/>
                <a:gd name="connsiteX52" fmla="*/ 890587 w 3009900"/>
                <a:gd name="connsiteY52" fmla="*/ 533400 h 1414463"/>
                <a:gd name="connsiteX53" fmla="*/ 733425 w 3009900"/>
                <a:gd name="connsiteY53" fmla="*/ 442913 h 1414463"/>
                <a:gd name="connsiteX54" fmla="*/ 566737 w 3009900"/>
                <a:gd name="connsiteY54" fmla="*/ 357188 h 1414463"/>
                <a:gd name="connsiteX55" fmla="*/ 414337 w 3009900"/>
                <a:gd name="connsiteY55" fmla="*/ 304800 h 1414463"/>
                <a:gd name="connsiteX56" fmla="*/ 266700 w 3009900"/>
                <a:gd name="connsiteY56" fmla="*/ 280988 h 1414463"/>
                <a:gd name="connsiteX57" fmla="*/ 109537 w 3009900"/>
                <a:gd name="connsiteY57" fmla="*/ 285750 h 1414463"/>
                <a:gd name="connsiteX58" fmla="*/ 4762 w 3009900"/>
                <a:gd name="connsiteY58" fmla="*/ 280988 h 1414463"/>
                <a:gd name="connsiteX59" fmla="*/ 0 w 3009900"/>
                <a:gd name="connsiteY59"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38350 w 3009900"/>
                <a:gd name="connsiteY22" fmla="*/ 604838 h 1414463"/>
                <a:gd name="connsiteX23" fmla="*/ 2076450 w 3009900"/>
                <a:gd name="connsiteY23" fmla="*/ 590550 h 1414463"/>
                <a:gd name="connsiteX24" fmla="*/ 2081212 w 3009900"/>
                <a:gd name="connsiteY24" fmla="*/ 635793 h 1414463"/>
                <a:gd name="connsiteX25" fmla="*/ 2107406 w 3009900"/>
                <a:gd name="connsiteY25" fmla="*/ 597694 h 1414463"/>
                <a:gd name="connsiteX26" fmla="*/ 2155032 w 3009900"/>
                <a:gd name="connsiteY26" fmla="*/ 576263 h 1414463"/>
                <a:gd name="connsiteX27" fmla="*/ 2166937 w 3009900"/>
                <a:gd name="connsiteY27" fmla="*/ 604838 h 1414463"/>
                <a:gd name="connsiteX28" fmla="*/ 2231231 w 3009900"/>
                <a:gd name="connsiteY28" fmla="*/ 597694 h 1414463"/>
                <a:gd name="connsiteX29" fmla="*/ 2271712 w 3009900"/>
                <a:gd name="connsiteY29" fmla="*/ 683419 h 1414463"/>
                <a:gd name="connsiteX30" fmla="*/ 2305050 w 3009900"/>
                <a:gd name="connsiteY30" fmla="*/ 719138 h 1414463"/>
                <a:gd name="connsiteX31" fmla="*/ 2366963 w 3009900"/>
                <a:gd name="connsiteY31" fmla="*/ 695325 h 1414463"/>
                <a:gd name="connsiteX32" fmla="*/ 2405062 w 3009900"/>
                <a:gd name="connsiteY32" fmla="*/ 681038 h 1414463"/>
                <a:gd name="connsiteX33" fmla="*/ 2462212 w 3009900"/>
                <a:gd name="connsiteY33" fmla="*/ 738188 h 1414463"/>
                <a:gd name="connsiteX34" fmla="*/ 2547937 w 3009900"/>
                <a:gd name="connsiteY34" fmla="*/ 700088 h 1414463"/>
                <a:gd name="connsiteX35" fmla="*/ 2581275 w 3009900"/>
                <a:gd name="connsiteY35" fmla="*/ 695325 h 1414463"/>
                <a:gd name="connsiteX36" fmla="*/ 2633662 w 3009900"/>
                <a:gd name="connsiteY36" fmla="*/ 766763 h 1414463"/>
                <a:gd name="connsiteX37" fmla="*/ 2752725 w 3009900"/>
                <a:gd name="connsiteY37" fmla="*/ 862013 h 1414463"/>
                <a:gd name="connsiteX38" fmla="*/ 2814637 w 3009900"/>
                <a:gd name="connsiteY38" fmla="*/ 1033463 h 1414463"/>
                <a:gd name="connsiteX39" fmla="*/ 2900362 w 3009900"/>
                <a:gd name="connsiteY39" fmla="*/ 1200150 h 1414463"/>
                <a:gd name="connsiteX40" fmla="*/ 3009900 w 3009900"/>
                <a:gd name="connsiteY40" fmla="*/ 1414463 h 1414463"/>
                <a:gd name="connsiteX41" fmla="*/ 2814637 w 3009900"/>
                <a:gd name="connsiteY41" fmla="*/ 1362075 h 1414463"/>
                <a:gd name="connsiteX42" fmla="*/ 2600325 w 3009900"/>
                <a:gd name="connsiteY42" fmla="*/ 1295400 h 1414463"/>
                <a:gd name="connsiteX43" fmla="*/ 2381250 w 3009900"/>
                <a:gd name="connsiteY43" fmla="*/ 1223963 h 1414463"/>
                <a:gd name="connsiteX44" fmla="*/ 2171700 w 3009900"/>
                <a:gd name="connsiteY44" fmla="*/ 1166813 h 1414463"/>
                <a:gd name="connsiteX45" fmla="*/ 1943100 w 3009900"/>
                <a:gd name="connsiteY45" fmla="*/ 1085850 h 1414463"/>
                <a:gd name="connsiteX46" fmla="*/ 1762125 w 3009900"/>
                <a:gd name="connsiteY46" fmla="*/ 1023938 h 1414463"/>
                <a:gd name="connsiteX47" fmla="*/ 1633537 w 3009900"/>
                <a:gd name="connsiteY47" fmla="*/ 981075 h 1414463"/>
                <a:gd name="connsiteX48" fmla="*/ 1543050 w 3009900"/>
                <a:gd name="connsiteY48" fmla="*/ 942975 h 1414463"/>
                <a:gd name="connsiteX49" fmla="*/ 1376362 w 3009900"/>
                <a:gd name="connsiteY49" fmla="*/ 842963 h 1414463"/>
                <a:gd name="connsiteX50" fmla="*/ 1171575 w 3009900"/>
                <a:gd name="connsiteY50" fmla="*/ 719138 h 1414463"/>
                <a:gd name="connsiteX51" fmla="*/ 1023937 w 3009900"/>
                <a:gd name="connsiteY51" fmla="*/ 619125 h 1414463"/>
                <a:gd name="connsiteX52" fmla="*/ 890587 w 3009900"/>
                <a:gd name="connsiteY52" fmla="*/ 533400 h 1414463"/>
                <a:gd name="connsiteX53" fmla="*/ 733425 w 3009900"/>
                <a:gd name="connsiteY53" fmla="*/ 442913 h 1414463"/>
                <a:gd name="connsiteX54" fmla="*/ 566737 w 3009900"/>
                <a:gd name="connsiteY54" fmla="*/ 357188 h 1414463"/>
                <a:gd name="connsiteX55" fmla="*/ 414337 w 3009900"/>
                <a:gd name="connsiteY55" fmla="*/ 304800 h 1414463"/>
                <a:gd name="connsiteX56" fmla="*/ 266700 w 3009900"/>
                <a:gd name="connsiteY56" fmla="*/ 280988 h 1414463"/>
                <a:gd name="connsiteX57" fmla="*/ 109537 w 3009900"/>
                <a:gd name="connsiteY57" fmla="*/ 285750 h 1414463"/>
                <a:gd name="connsiteX58" fmla="*/ 4762 w 3009900"/>
                <a:gd name="connsiteY58" fmla="*/ 280988 h 1414463"/>
                <a:gd name="connsiteX59" fmla="*/ 0 w 3009900"/>
                <a:gd name="connsiteY59"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38350 w 3009900"/>
                <a:gd name="connsiteY22" fmla="*/ 604838 h 1414463"/>
                <a:gd name="connsiteX23" fmla="*/ 2076450 w 3009900"/>
                <a:gd name="connsiteY23" fmla="*/ 590550 h 1414463"/>
                <a:gd name="connsiteX24" fmla="*/ 2081212 w 3009900"/>
                <a:gd name="connsiteY24" fmla="*/ 635793 h 1414463"/>
                <a:gd name="connsiteX25" fmla="*/ 2107406 w 3009900"/>
                <a:gd name="connsiteY25" fmla="*/ 597694 h 1414463"/>
                <a:gd name="connsiteX26" fmla="*/ 2155032 w 3009900"/>
                <a:gd name="connsiteY26" fmla="*/ 576263 h 1414463"/>
                <a:gd name="connsiteX27" fmla="*/ 2166937 w 3009900"/>
                <a:gd name="connsiteY27" fmla="*/ 604838 h 1414463"/>
                <a:gd name="connsiteX28" fmla="*/ 2231231 w 3009900"/>
                <a:gd name="connsiteY28" fmla="*/ 597694 h 1414463"/>
                <a:gd name="connsiteX29" fmla="*/ 2271712 w 3009900"/>
                <a:gd name="connsiteY29" fmla="*/ 683419 h 1414463"/>
                <a:gd name="connsiteX30" fmla="*/ 2305050 w 3009900"/>
                <a:gd name="connsiteY30" fmla="*/ 719138 h 1414463"/>
                <a:gd name="connsiteX31" fmla="*/ 2366963 w 3009900"/>
                <a:gd name="connsiteY31" fmla="*/ 695325 h 1414463"/>
                <a:gd name="connsiteX32" fmla="*/ 2405062 w 3009900"/>
                <a:gd name="connsiteY32" fmla="*/ 681038 h 1414463"/>
                <a:gd name="connsiteX33" fmla="*/ 2433637 w 3009900"/>
                <a:gd name="connsiteY33" fmla="*/ 704850 h 1414463"/>
                <a:gd name="connsiteX34" fmla="*/ 2462212 w 3009900"/>
                <a:gd name="connsiteY34" fmla="*/ 738188 h 1414463"/>
                <a:gd name="connsiteX35" fmla="*/ 2547937 w 3009900"/>
                <a:gd name="connsiteY35" fmla="*/ 700088 h 1414463"/>
                <a:gd name="connsiteX36" fmla="*/ 2581275 w 3009900"/>
                <a:gd name="connsiteY36" fmla="*/ 695325 h 1414463"/>
                <a:gd name="connsiteX37" fmla="*/ 2633662 w 3009900"/>
                <a:gd name="connsiteY37" fmla="*/ 766763 h 1414463"/>
                <a:gd name="connsiteX38" fmla="*/ 2752725 w 3009900"/>
                <a:gd name="connsiteY38" fmla="*/ 862013 h 1414463"/>
                <a:gd name="connsiteX39" fmla="*/ 2814637 w 3009900"/>
                <a:gd name="connsiteY39" fmla="*/ 1033463 h 1414463"/>
                <a:gd name="connsiteX40" fmla="*/ 2900362 w 3009900"/>
                <a:gd name="connsiteY40" fmla="*/ 1200150 h 1414463"/>
                <a:gd name="connsiteX41" fmla="*/ 3009900 w 3009900"/>
                <a:gd name="connsiteY41" fmla="*/ 1414463 h 1414463"/>
                <a:gd name="connsiteX42" fmla="*/ 2814637 w 3009900"/>
                <a:gd name="connsiteY42" fmla="*/ 1362075 h 1414463"/>
                <a:gd name="connsiteX43" fmla="*/ 2600325 w 3009900"/>
                <a:gd name="connsiteY43" fmla="*/ 1295400 h 1414463"/>
                <a:gd name="connsiteX44" fmla="*/ 2381250 w 3009900"/>
                <a:gd name="connsiteY44" fmla="*/ 1223963 h 1414463"/>
                <a:gd name="connsiteX45" fmla="*/ 2171700 w 3009900"/>
                <a:gd name="connsiteY45" fmla="*/ 1166813 h 1414463"/>
                <a:gd name="connsiteX46" fmla="*/ 1943100 w 3009900"/>
                <a:gd name="connsiteY46" fmla="*/ 1085850 h 1414463"/>
                <a:gd name="connsiteX47" fmla="*/ 1762125 w 3009900"/>
                <a:gd name="connsiteY47" fmla="*/ 1023938 h 1414463"/>
                <a:gd name="connsiteX48" fmla="*/ 1633537 w 3009900"/>
                <a:gd name="connsiteY48" fmla="*/ 981075 h 1414463"/>
                <a:gd name="connsiteX49" fmla="*/ 1543050 w 3009900"/>
                <a:gd name="connsiteY49" fmla="*/ 942975 h 1414463"/>
                <a:gd name="connsiteX50" fmla="*/ 1376362 w 3009900"/>
                <a:gd name="connsiteY50" fmla="*/ 842963 h 1414463"/>
                <a:gd name="connsiteX51" fmla="*/ 1171575 w 3009900"/>
                <a:gd name="connsiteY51" fmla="*/ 719138 h 1414463"/>
                <a:gd name="connsiteX52" fmla="*/ 1023937 w 3009900"/>
                <a:gd name="connsiteY52" fmla="*/ 619125 h 1414463"/>
                <a:gd name="connsiteX53" fmla="*/ 890587 w 3009900"/>
                <a:gd name="connsiteY53" fmla="*/ 533400 h 1414463"/>
                <a:gd name="connsiteX54" fmla="*/ 733425 w 3009900"/>
                <a:gd name="connsiteY54" fmla="*/ 442913 h 1414463"/>
                <a:gd name="connsiteX55" fmla="*/ 566737 w 3009900"/>
                <a:gd name="connsiteY55" fmla="*/ 357188 h 1414463"/>
                <a:gd name="connsiteX56" fmla="*/ 414337 w 3009900"/>
                <a:gd name="connsiteY56" fmla="*/ 304800 h 1414463"/>
                <a:gd name="connsiteX57" fmla="*/ 266700 w 3009900"/>
                <a:gd name="connsiteY57" fmla="*/ 280988 h 1414463"/>
                <a:gd name="connsiteX58" fmla="*/ 109537 w 3009900"/>
                <a:gd name="connsiteY58" fmla="*/ 285750 h 1414463"/>
                <a:gd name="connsiteX59" fmla="*/ 4762 w 3009900"/>
                <a:gd name="connsiteY59" fmla="*/ 280988 h 1414463"/>
                <a:gd name="connsiteX60" fmla="*/ 0 w 3009900"/>
                <a:gd name="connsiteY60" fmla="*/ 0 h 1414463"/>
                <a:gd name="connsiteX0" fmla="*/ 0 w 3009900"/>
                <a:gd name="connsiteY0" fmla="*/ 0 h 1414463"/>
                <a:gd name="connsiteX1" fmla="*/ 133350 w 3009900"/>
                <a:gd name="connsiteY1" fmla="*/ 0 h 1414463"/>
                <a:gd name="connsiteX2" fmla="*/ 300037 w 3009900"/>
                <a:gd name="connsiteY2" fmla="*/ 9525 h 1414463"/>
                <a:gd name="connsiteX3" fmla="*/ 476250 w 3009900"/>
                <a:gd name="connsiteY3" fmla="*/ 9525 h 1414463"/>
                <a:gd name="connsiteX4" fmla="*/ 595312 w 3009900"/>
                <a:gd name="connsiteY4" fmla="*/ 23813 h 1414463"/>
                <a:gd name="connsiteX5" fmla="*/ 709612 w 3009900"/>
                <a:gd name="connsiteY5" fmla="*/ 76200 h 1414463"/>
                <a:gd name="connsiteX6" fmla="*/ 819150 w 3009900"/>
                <a:gd name="connsiteY6" fmla="*/ 152400 h 1414463"/>
                <a:gd name="connsiteX7" fmla="*/ 933450 w 3009900"/>
                <a:gd name="connsiteY7" fmla="*/ 200025 h 1414463"/>
                <a:gd name="connsiteX8" fmla="*/ 1062037 w 3009900"/>
                <a:gd name="connsiteY8" fmla="*/ 209550 h 1414463"/>
                <a:gd name="connsiteX9" fmla="*/ 1228725 w 3009900"/>
                <a:gd name="connsiteY9" fmla="*/ 238125 h 1414463"/>
                <a:gd name="connsiteX10" fmla="*/ 1390650 w 3009900"/>
                <a:gd name="connsiteY10" fmla="*/ 247650 h 1414463"/>
                <a:gd name="connsiteX11" fmla="*/ 1481137 w 3009900"/>
                <a:gd name="connsiteY11" fmla="*/ 271463 h 1414463"/>
                <a:gd name="connsiteX12" fmla="*/ 1495425 w 3009900"/>
                <a:gd name="connsiteY12" fmla="*/ 314325 h 1414463"/>
                <a:gd name="connsiteX13" fmla="*/ 1585912 w 3009900"/>
                <a:gd name="connsiteY13" fmla="*/ 328613 h 1414463"/>
                <a:gd name="connsiteX14" fmla="*/ 1600200 w 3009900"/>
                <a:gd name="connsiteY14" fmla="*/ 338138 h 1414463"/>
                <a:gd name="connsiteX15" fmla="*/ 1671637 w 3009900"/>
                <a:gd name="connsiteY15" fmla="*/ 328613 h 1414463"/>
                <a:gd name="connsiteX16" fmla="*/ 1681162 w 3009900"/>
                <a:gd name="connsiteY16" fmla="*/ 395288 h 1414463"/>
                <a:gd name="connsiteX17" fmla="*/ 1800225 w 3009900"/>
                <a:gd name="connsiteY17" fmla="*/ 371475 h 1414463"/>
                <a:gd name="connsiteX18" fmla="*/ 1809750 w 3009900"/>
                <a:gd name="connsiteY18" fmla="*/ 428625 h 1414463"/>
                <a:gd name="connsiteX19" fmla="*/ 1947862 w 3009900"/>
                <a:gd name="connsiteY19" fmla="*/ 523875 h 1414463"/>
                <a:gd name="connsiteX20" fmla="*/ 1971675 w 3009900"/>
                <a:gd name="connsiteY20" fmla="*/ 657225 h 1414463"/>
                <a:gd name="connsiteX21" fmla="*/ 2016918 w 3009900"/>
                <a:gd name="connsiteY21" fmla="*/ 621506 h 1414463"/>
                <a:gd name="connsiteX22" fmla="*/ 2038350 w 3009900"/>
                <a:gd name="connsiteY22" fmla="*/ 604838 h 1414463"/>
                <a:gd name="connsiteX23" fmla="*/ 2076450 w 3009900"/>
                <a:gd name="connsiteY23" fmla="*/ 590550 h 1414463"/>
                <a:gd name="connsiteX24" fmla="*/ 2081212 w 3009900"/>
                <a:gd name="connsiteY24" fmla="*/ 635793 h 1414463"/>
                <a:gd name="connsiteX25" fmla="*/ 2107406 w 3009900"/>
                <a:gd name="connsiteY25" fmla="*/ 597694 h 1414463"/>
                <a:gd name="connsiteX26" fmla="*/ 2155032 w 3009900"/>
                <a:gd name="connsiteY26" fmla="*/ 576263 h 1414463"/>
                <a:gd name="connsiteX27" fmla="*/ 2166937 w 3009900"/>
                <a:gd name="connsiteY27" fmla="*/ 604838 h 1414463"/>
                <a:gd name="connsiteX28" fmla="*/ 2231231 w 3009900"/>
                <a:gd name="connsiteY28" fmla="*/ 597694 h 1414463"/>
                <a:gd name="connsiteX29" fmla="*/ 2271712 w 3009900"/>
                <a:gd name="connsiteY29" fmla="*/ 683419 h 1414463"/>
                <a:gd name="connsiteX30" fmla="*/ 2305050 w 3009900"/>
                <a:gd name="connsiteY30" fmla="*/ 719138 h 1414463"/>
                <a:gd name="connsiteX31" fmla="*/ 2366963 w 3009900"/>
                <a:gd name="connsiteY31" fmla="*/ 695325 h 1414463"/>
                <a:gd name="connsiteX32" fmla="*/ 2405062 w 3009900"/>
                <a:gd name="connsiteY32" fmla="*/ 681038 h 1414463"/>
                <a:gd name="connsiteX33" fmla="*/ 2433637 w 3009900"/>
                <a:gd name="connsiteY33" fmla="*/ 704850 h 1414463"/>
                <a:gd name="connsiteX34" fmla="*/ 2462212 w 3009900"/>
                <a:gd name="connsiteY34" fmla="*/ 738188 h 1414463"/>
                <a:gd name="connsiteX35" fmla="*/ 2547937 w 3009900"/>
                <a:gd name="connsiteY35" fmla="*/ 700088 h 1414463"/>
                <a:gd name="connsiteX36" fmla="*/ 2581275 w 3009900"/>
                <a:gd name="connsiteY36" fmla="*/ 714375 h 1414463"/>
                <a:gd name="connsiteX37" fmla="*/ 2633662 w 3009900"/>
                <a:gd name="connsiteY37" fmla="*/ 766763 h 1414463"/>
                <a:gd name="connsiteX38" fmla="*/ 2752725 w 3009900"/>
                <a:gd name="connsiteY38" fmla="*/ 862013 h 1414463"/>
                <a:gd name="connsiteX39" fmla="*/ 2814637 w 3009900"/>
                <a:gd name="connsiteY39" fmla="*/ 1033463 h 1414463"/>
                <a:gd name="connsiteX40" fmla="*/ 2900362 w 3009900"/>
                <a:gd name="connsiteY40" fmla="*/ 1200150 h 1414463"/>
                <a:gd name="connsiteX41" fmla="*/ 3009900 w 3009900"/>
                <a:gd name="connsiteY41" fmla="*/ 1414463 h 1414463"/>
                <a:gd name="connsiteX42" fmla="*/ 2814637 w 3009900"/>
                <a:gd name="connsiteY42" fmla="*/ 1362075 h 1414463"/>
                <a:gd name="connsiteX43" fmla="*/ 2600325 w 3009900"/>
                <a:gd name="connsiteY43" fmla="*/ 1295400 h 1414463"/>
                <a:gd name="connsiteX44" fmla="*/ 2381250 w 3009900"/>
                <a:gd name="connsiteY44" fmla="*/ 1223963 h 1414463"/>
                <a:gd name="connsiteX45" fmla="*/ 2171700 w 3009900"/>
                <a:gd name="connsiteY45" fmla="*/ 1166813 h 1414463"/>
                <a:gd name="connsiteX46" fmla="*/ 1943100 w 3009900"/>
                <a:gd name="connsiteY46" fmla="*/ 1085850 h 1414463"/>
                <a:gd name="connsiteX47" fmla="*/ 1762125 w 3009900"/>
                <a:gd name="connsiteY47" fmla="*/ 1023938 h 1414463"/>
                <a:gd name="connsiteX48" fmla="*/ 1633537 w 3009900"/>
                <a:gd name="connsiteY48" fmla="*/ 981075 h 1414463"/>
                <a:gd name="connsiteX49" fmla="*/ 1543050 w 3009900"/>
                <a:gd name="connsiteY49" fmla="*/ 942975 h 1414463"/>
                <a:gd name="connsiteX50" fmla="*/ 1376362 w 3009900"/>
                <a:gd name="connsiteY50" fmla="*/ 842963 h 1414463"/>
                <a:gd name="connsiteX51" fmla="*/ 1171575 w 3009900"/>
                <a:gd name="connsiteY51" fmla="*/ 719138 h 1414463"/>
                <a:gd name="connsiteX52" fmla="*/ 1023937 w 3009900"/>
                <a:gd name="connsiteY52" fmla="*/ 619125 h 1414463"/>
                <a:gd name="connsiteX53" fmla="*/ 890587 w 3009900"/>
                <a:gd name="connsiteY53" fmla="*/ 533400 h 1414463"/>
                <a:gd name="connsiteX54" fmla="*/ 733425 w 3009900"/>
                <a:gd name="connsiteY54" fmla="*/ 442913 h 1414463"/>
                <a:gd name="connsiteX55" fmla="*/ 566737 w 3009900"/>
                <a:gd name="connsiteY55" fmla="*/ 357188 h 1414463"/>
                <a:gd name="connsiteX56" fmla="*/ 414337 w 3009900"/>
                <a:gd name="connsiteY56" fmla="*/ 304800 h 1414463"/>
                <a:gd name="connsiteX57" fmla="*/ 266700 w 3009900"/>
                <a:gd name="connsiteY57" fmla="*/ 280988 h 1414463"/>
                <a:gd name="connsiteX58" fmla="*/ 109537 w 3009900"/>
                <a:gd name="connsiteY58" fmla="*/ 285750 h 1414463"/>
                <a:gd name="connsiteX59" fmla="*/ 4762 w 3009900"/>
                <a:gd name="connsiteY59" fmla="*/ 280988 h 1414463"/>
                <a:gd name="connsiteX60" fmla="*/ 0 w 3009900"/>
                <a:gd name="connsiteY60" fmla="*/ 0 h 141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009900" h="1414463">
                  <a:moveTo>
                    <a:pt x="0" y="0"/>
                  </a:moveTo>
                  <a:lnTo>
                    <a:pt x="133350" y="0"/>
                  </a:lnTo>
                  <a:lnTo>
                    <a:pt x="300037" y="9525"/>
                  </a:lnTo>
                  <a:lnTo>
                    <a:pt x="476250" y="9525"/>
                  </a:lnTo>
                  <a:lnTo>
                    <a:pt x="595312" y="23813"/>
                  </a:lnTo>
                  <a:lnTo>
                    <a:pt x="709612" y="76200"/>
                  </a:lnTo>
                  <a:lnTo>
                    <a:pt x="819150" y="152400"/>
                  </a:lnTo>
                  <a:lnTo>
                    <a:pt x="933450" y="200025"/>
                  </a:lnTo>
                  <a:lnTo>
                    <a:pt x="1062037" y="209550"/>
                  </a:lnTo>
                  <a:lnTo>
                    <a:pt x="1228725" y="238125"/>
                  </a:lnTo>
                  <a:lnTo>
                    <a:pt x="1390650" y="247650"/>
                  </a:lnTo>
                  <a:lnTo>
                    <a:pt x="1481137" y="271463"/>
                  </a:lnTo>
                  <a:lnTo>
                    <a:pt x="1495425" y="314325"/>
                  </a:lnTo>
                  <a:lnTo>
                    <a:pt x="1585912" y="328613"/>
                  </a:lnTo>
                  <a:lnTo>
                    <a:pt x="1600200" y="338138"/>
                  </a:lnTo>
                  <a:lnTo>
                    <a:pt x="1671637" y="328613"/>
                  </a:lnTo>
                  <a:lnTo>
                    <a:pt x="1681162" y="395288"/>
                  </a:lnTo>
                  <a:lnTo>
                    <a:pt x="1800225" y="371475"/>
                  </a:lnTo>
                  <a:lnTo>
                    <a:pt x="1809750" y="428625"/>
                  </a:lnTo>
                  <a:lnTo>
                    <a:pt x="1947862" y="523875"/>
                  </a:lnTo>
                  <a:lnTo>
                    <a:pt x="1971675" y="657225"/>
                  </a:lnTo>
                  <a:cubicBezTo>
                    <a:pt x="1991519" y="642938"/>
                    <a:pt x="1997074" y="635793"/>
                    <a:pt x="2016918" y="621506"/>
                  </a:cubicBezTo>
                  <a:cubicBezTo>
                    <a:pt x="2027237" y="615950"/>
                    <a:pt x="2028031" y="610394"/>
                    <a:pt x="2038350" y="604838"/>
                  </a:cubicBezTo>
                  <a:lnTo>
                    <a:pt x="2076450" y="590550"/>
                  </a:lnTo>
                  <a:lnTo>
                    <a:pt x="2081212" y="635793"/>
                  </a:lnTo>
                  <a:cubicBezTo>
                    <a:pt x="2093118" y="624681"/>
                    <a:pt x="2095500" y="608806"/>
                    <a:pt x="2107406" y="597694"/>
                  </a:cubicBezTo>
                  <a:lnTo>
                    <a:pt x="2155032" y="576263"/>
                  </a:lnTo>
                  <a:lnTo>
                    <a:pt x="2166937" y="604838"/>
                  </a:lnTo>
                  <a:lnTo>
                    <a:pt x="2231231" y="597694"/>
                  </a:lnTo>
                  <a:lnTo>
                    <a:pt x="2271712" y="683419"/>
                  </a:lnTo>
                  <a:lnTo>
                    <a:pt x="2305050" y="719138"/>
                  </a:lnTo>
                  <a:lnTo>
                    <a:pt x="2366963" y="695325"/>
                  </a:lnTo>
                  <a:lnTo>
                    <a:pt x="2405062" y="681038"/>
                  </a:lnTo>
                  <a:cubicBezTo>
                    <a:pt x="2411412" y="689769"/>
                    <a:pt x="2427287" y="696119"/>
                    <a:pt x="2433637" y="704850"/>
                  </a:cubicBezTo>
                  <a:lnTo>
                    <a:pt x="2462212" y="738188"/>
                  </a:lnTo>
                  <a:lnTo>
                    <a:pt x="2547937" y="700088"/>
                  </a:lnTo>
                  <a:lnTo>
                    <a:pt x="2581275" y="714375"/>
                  </a:lnTo>
                  <a:lnTo>
                    <a:pt x="2633662" y="766763"/>
                  </a:lnTo>
                  <a:lnTo>
                    <a:pt x="2752725" y="862013"/>
                  </a:lnTo>
                  <a:lnTo>
                    <a:pt x="2814637" y="1033463"/>
                  </a:lnTo>
                  <a:lnTo>
                    <a:pt x="2900362" y="1200150"/>
                  </a:lnTo>
                  <a:lnTo>
                    <a:pt x="3009900" y="1414463"/>
                  </a:lnTo>
                  <a:lnTo>
                    <a:pt x="2814637" y="1362075"/>
                  </a:lnTo>
                  <a:lnTo>
                    <a:pt x="2600325" y="1295400"/>
                  </a:lnTo>
                  <a:lnTo>
                    <a:pt x="2381250" y="1223963"/>
                  </a:lnTo>
                  <a:lnTo>
                    <a:pt x="2171700" y="1166813"/>
                  </a:lnTo>
                  <a:lnTo>
                    <a:pt x="1943100" y="1085850"/>
                  </a:lnTo>
                  <a:lnTo>
                    <a:pt x="1762125" y="1023938"/>
                  </a:lnTo>
                  <a:lnTo>
                    <a:pt x="1633537" y="981075"/>
                  </a:lnTo>
                  <a:lnTo>
                    <a:pt x="1543050" y="942975"/>
                  </a:lnTo>
                  <a:lnTo>
                    <a:pt x="1376362" y="842963"/>
                  </a:lnTo>
                  <a:lnTo>
                    <a:pt x="1171575" y="719138"/>
                  </a:lnTo>
                  <a:lnTo>
                    <a:pt x="1023937" y="619125"/>
                  </a:lnTo>
                  <a:lnTo>
                    <a:pt x="890587" y="533400"/>
                  </a:lnTo>
                  <a:lnTo>
                    <a:pt x="733425" y="442913"/>
                  </a:lnTo>
                  <a:lnTo>
                    <a:pt x="566737" y="357188"/>
                  </a:lnTo>
                  <a:lnTo>
                    <a:pt x="414337" y="304800"/>
                  </a:lnTo>
                  <a:lnTo>
                    <a:pt x="266700" y="280988"/>
                  </a:lnTo>
                  <a:lnTo>
                    <a:pt x="109537" y="285750"/>
                  </a:lnTo>
                  <a:lnTo>
                    <a:pt x="4762" y="280988"/>
                  </a:lnTo>
                  <a:cubicBezTo>
                    <a:pt x="3175" y="187325"/>
                    <a:pt x="1587" y="93663"/>
                    <a:pt x="0" y="0"/>
                  </a:cubicBezTo>
                  <a:close/>
                </a:path>
              </a:pathLst>
            </a:cu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5" name="Freeform 44"/>
            <p:cNvSpPr/>
            <p:nvPr/>
          </p:nvSpPr>
          <p:spPr>
            <a:xfrm>
              <a:off x="328613" y="1866900"/>
              <a:ext cx="2752725" cy="928688"/>
            </a:xfrm>
            <a:custGeom>
              <a:avLst/>
              <a:gdLst>
                <a:gd name="connsiteX0" fmla="*/ 0 w 2752725"/>
                <a:gd name="connsiteY0" fmla="*/ 61913 h 928688"/>
                <a:gd name="connsiteX1" fmla="*/ 0 w 2752725"/>
                <a:gd name="connsiteY1" fmla="*/ 0 h 928688"/>
                <a:gd name="connsiteX2" fmla="*/ 962025 w 2752725"/>
                <a:gd name="connsiteY2" fmla="*/ 4763 h 928688"/>
                <a:gd name="connsiteX3" fmla="*/ 1062037 w 2752725"/>
                <a:gd name="connsiteY3" fmla="*/ 57150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62112 w 2752725"/>
                <a:gd name="connsiteY7" fmla="*/ 195263 h 928688"/>
                <a:gd name="connsiteX8" fmla="*/ 1800225 w 2752725"/>
                <a:gd name="connsiteY8" fmla="*/ 223838 h 928688"/>
                <a:gd name="connsiteX9" fmla="*/ 1957387 w 2752725"/>
                <a:gd name="connsiteY9" fmla="*/ 304800 h 928688"/>
                <a:gd name="connsiteX10" fmla="*/ 1966912 w 2752725"/>
                <a:gd name="connsiteY10" fmla="*/ 304800 h 928688"/>
                <a:gd name="connsiteX11" fmla="*/ 1976437 w 2752725"/>
                <a:gd name="connsiteY11" fmla="*/ 361950 h 928688"/>
                <a:gd name="connsiteX12" fmla="*/ 2052637 w 2752725"/>
                <a:gd name="connsiteY12" fmla="*/ 352425 h 928688"/>
                <a:gd name="connsiteX13" fmla="*/ 2057400 w 2752725"/>
                <a:gd name="connsiteY13" fmla="*/ 400050 h 928688"/>
                <a:gd name="connsiteX14" fmla="*/ 2133600 w 2752725"/>
                <a:gd name="connsiteY14" fmla="*/ 400050 h 928688"/>
                <a:gd name="connsiteX15" fmla="*/ 2147887 w 2752725"/>
                <a:gd name="connsiteY15" fmla="*/ 452438 h 928688"/>
                <a:gd name="connsiteX16" fmla="*/ 2195512 w 2752725"/>
                <a:gd name="connsiteY16" fmla="*/ 452438 h 928688"/>
                <a:gd name="connsiteX17" fmla="*/ 2209800 w 2752725"/>
                <a:gd name="connsiteY17" fmla="*/ 476250 h 928688"/>
                <a:gd name="connsiteX18" fmla="*/ 2238375 w 2752725"/>
                <a:gd name="connsiteY18" fmla="*/ 485775 h 928688"/>
                <a:gd name="connsiteX19" fmla="*/ 2257425 w 2752725"/>
                <a:gd name="connsiteY19" fmla="*/ 481013 h 928688"/>
                <a:gd name="connsiteX20" fmla="*/ 2281237 w 2752725"/>
                <a:gd name="connsiteY20" fmla="*/ 485775 h 928688"/>
                <a:gd name="connsiteX21" fmla="*/ 2328862 w 2752725"/>
                <a:gd name="connsiteY21" fmla="*/ 552450 h 928688"/>
                <a:gd name="connsiteX22" fmla="*/ 2362200 w 2752725"/>
                <a:gd name="connsiteY22" fmla="*/ 590550 h 928688"/>
                <a:gd name="connsiteX23" fmla="*/ 2405062 w 2752725"/>
                <a:gd name="connsiteY23" fmla="*/ 552450 h 928688"/>
                <a:gd name="connsiteX24" fmla="*/ 2457450 w 2752725"/>
                <a:gd name="connsiteY24" fmla="*/ 609600 h 928688"/>
                <a:gd name="connsiteX25" fmla="*/ 2576512 w 2752725"/>
                <a:gd name="connsiteY25" fmla="*/ 685800 h 928688"/>
                <a:gd name="connsiteX26" fmla="*/ 2647950 w 2752725"/>
                <a:gd name="connsiteY26" fmla="*/ 709613 h 928688"/>
                <a:gd name="connsiteX27" fmla="*/ 2728912 w 2752725"/>
                <a:gd name="connsiteY27" fmla="*/ 723900 h 928688"/>
                <a:gd name="connsiteX28" fmla="*/ 2752725 w 2752725"/>
                <a:gd name="connsiteY28" fmla="*/ 928688 h 928688"/>
                <a:gd name="connsiteX29" fmla="*/ 2690812 w 2752725"/>
                <a:gd name="connsiteY29" fmla="*/ 881063 h 928688"/>
                <a:gd name="connsiteX30" fmla="*/ 2609850 w 2752725"/>
                <a:gd name="connsiteY30" fmla="*/ 804863 h 928688"/>
                <a:gd name="connsiteX31" fmla="*/ 2566987 w 2752725"/>
                <a:gd name="connsiteY31" fmla="*/ 747713 h 928688"/>
                <a:gd name="connsiteX32" fmla="*/ 2509837 w 2752725"/>
                <a:gd name="connsiteY32" fmla="*/ 776288 h 928688"/>
                <a:gd name="connsiteX33" fmla="*/ 2462212 w 2752725"/>
                <a:gd name="connsiteY33" fmla="*/ 795338 h 928688"/>
                <a:gd name="connsiteX34" fmla="*/ 2419350 w 2752725"/>
                <a:gd name="connsiteY34" fmla="*/ 771525 h 928688"/>
                <a:gd name="connsiteX35" fmla="*/ 2386012 w 2752725"/>
                <a:gd name="connsiteY35" fmla="*/ 738188 h 928688"/>
                <a:gd name="connsiteX36" fmla="*/ 2319337 w 2752725"/>
                <a:gd name="connsiteY36" fmla="*/ 771525 h 928688"/>
                <a:gd name="connsiteX37" fmla="*/ 2300287 w 2752725"/>
                <a:gd name="connsiteY37" fmla="*/ 762000 h 928688"/>
                <a:gd name="connsiteX38" fmla="*/ 2238375 w 2752725"/>
                <a:gd name="connsiteY38" fmla="*/ 695325 h 928688"/>
                <a:gd name="connsiteX39" fmla="*/ 2214562 w 2752725"/>
                <a:gd name="connsiteY39" fmla="*/ 652463 h 928688"/>
                <a:gd name="connsiteX40" fmla="*/ 2166937 w 2752725"/>
                <a:gd name="connsiteY40" fmla="*/ 671513 h 928688"/>
                <a:gd name="connsiteX41" fmla="*/ 2147887 w 2752725"/>
                <a:gd name="connsiteY41" fmla="*/ 619125 h 928688"/>
                <a:gd name="connsiteX42" fmla="*/ 2081212 w 2752725"/>
                <a:gd name="connsiteY42" fmla="*/ 676275 h 928688"/>
                <a:gd name="connsiteX43" fmla="*/ 2066925 w 2752725"/>
                <a:gd name="connsiteY43" fmla="*/ 652463 h 928688"/>
                <a:gd name="connsiteX44" fmla="*/ 1966912 w 2752725"/>
                <a:gd name="connsiteY44" fmla="*/ 709613 h 928688"/>
                <a:gd name="connsiteX45" fmla="*/ 1938337 w 2752725"/>
                <a:gd name="connsiteY45" fmla="*/ 595313 h 928688"/>
                <a:gd name="connsiteX46" fmla="*/ 1843087 w 2752725"/>
                <a:gd name="connsiteY46" fmla="*/ 523875 h 928688"/>
                <a:gd name="connsiteX47" fmla="*/ 1800225 w 2752725"/>
                <a:gd name="connsiteY47" fmla="*/ 495300 h 928688"/>
                <a:gd name="connsiteX48" fmla="*/ 1790700 w 2752725"/>
                <a:gd name="connsiteY48" fmla="*/ 433388 h 928688"/>
                <a:gd name="connsiteX49" fmla="*/ 1671637 w 2752725"/>
                <a:gd name="connsiteY49" fmla="*/ 457200 h 928688"/>
                <a:gd name="connsiteX50" fmla="*/ 1657350 w 2752725"/>
                <a:gd name="connsiteY50" fmla="*/ 390525 h 928688"/>
                <a:gd name="connsiteX51" fmla="*/ 1585912 w 2752725"/>
                <a:gd name="connsiteY51" fmla="*/ 404813 h 928688"/>
                <a:gd name="connsiteX52" fmla="*/ 1581150 w 2752725"/>
                <a:gd name="connsiteY52" fmla="*/ 381000 h 928688"/>
                <a:gd name="connsiteX53" fmla="*/ 1481137 w 2752725"/>
                <a:gd name="connsiteY53" fmla="*/ 376238 h 928688"/>
                <a:gd name="connsiteX54" fmla="*/ 1476375 w 2752725"/>
                <a:gd name="connsiteY54" fmla="*/ 333375 h 928688"/>
                <a:gd name="connsiteX55" fmla="*/ 1352550 w 2752725"/>
                <a:gd name="connsiteY55" fmla="*/ 304800 h 928688"/>
                <a:gd name="connsiteX56" fmla="*/ 1181100 w 2752725"/>
                <a:gd name="connsiteY56" fmla="*/ 285750 h 928688"/>
                <a:gd name="connsiteX57" fmla="*/ 1085850 w 2752725"/>
                <a:gd name="connsiteY57" fmla="*/ 276225 h 928688"/>
                <a:gd name="connsiteX58" fmla="*/ 938212 w 2752725"/>
                <a:gd name="connsiteY58" fmla="*/ 261938 h 928688"/>
                <a:gd name="connsiteX59" fmla="*/ 838200 w 2752725"/>
                <a:gd name="connsiteY59" fmla="*/ 219075 h 928688"/>
                <a:gd name="connsiteX60" fmla="*/ 704850 w 2752725"/>
                <a:gd name="connsiteY60" fmla="*/ 152400 h 928688"/>
                <a:gd name="connsiteX61" fmla="*/ 628650 w 2752725"/>
                <a:gd name="connsiteY61" fmla="*/ 100013 h 928688"/>
                <a:gd name="connsiteX62" fmla="*/ 538162 w 2752725"/>
                <a:gd name="connsiteY62" fmla="*/ 71438 h 928688"/>
                <a:gd name="connsiteX63" fmla="*/ 433387 w 2752725"/>
                <a:gd name="connsiteY63" fmla="*/ 71438 h 928688"/>
                <a:gd name="connsiteX64" fmla="*/ 214312 w 2752725"/>
                <a:gd name="connsiteY64" fmla="*/ 61913 h 928688"/>
                <a:gd name="connsiteX65" fmla="*/ 100012 w 2752725"/>
                <a:gd name="connsiteY65" fmla="*/ 61913 h 928688"/>
                <a:gd name="connsiteX66" fmla="*/ 0 w 2752725"/>
                <a:gd name="connsiteY66" fmla="*/ 61913 h 928688"/>
                <a:gd name="connsiteX0" fmla="*/ 0 w 2752725"/>
                <a:gd name="connsiteY0" fmla="*/ 61913 h 928688"/>
                <a:gd name="connsiteX1" fmla="*/ 0 w 2752725"/>
                <a:gd name="connsiteY1" fmla="*/ 0 h 928688"/>
                <a:gd name="connsiteX2" fmla="*/ 962025 w 2752725"/>
                <a:gd name="connsiteY2" fmla="*/ 4763 h 928688"/>
                <a:gd name="connsiteX3" fmla="*/ 1062037 w 2752725"/>
                <a:gd name="connsiteY3" fmla="*/ 57150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62112 w 2752725"/>
                <a:gd name="connsiteY7" fmla="*/ 195263 h 928688"/>
                <a:gd name="connsiteX8" fmla="*/ 1800225 w 2752725"/>
                <a:gd name="connsiteY8" fmla="*/ 223838 h 928688"/>
                <a:gd name="connsiteX9" fmla="*/ 1957387 w 2752725"/>
                <a:gd name="connsiteY9" fmla="*/ 304800 h 928688"/>
                <a:gd name="connsiteX10" fmla="*/ 1966912 w 2752725"/>
                <a:gd name="connsiteY10" fmla="*/ 304800 h 928688"/>
                <a:gd name="connsiteX11" fmla="*/ 1976437 w 2752725"/>
                <a:gd name="connsiteY11" fmla="*/ 361950 h 928688"/>
                <a:gd name="connsiteX12" fmla="*/ 2052637 w 2752725"/>
                <a:gd name="connsiteY12" fmla="*/ 352425 h 928688"/>
                <a:gd name="connsiteX13" fmla="*/ 2057400 w 2752725"/>
                <a:gd name="connsiteY13" fmla="*/ 400050 h 928688"/>
                <a:gd name="connsiteX14" fmla="*/ 2133600 w 2752725"/>
                <a:gd name="connsiteY14" fmla="*/ 400050 h 928688"/>
                <a:gd name="connsiteX15" fmla="*/ 2147887 w 2752725"/>
                <a:gd name="connsiteY15" fmla="*/ 452438 h 928688"/>
                <a:gd name="connsiteX16" fmla="*/ 2195512 w 2752725"/>
                <a:gd name="connsiteY16" fmla="*/ 452438 h 928688"/>
                <a:gd name="connsiteX17" fmla="*/ 2209800 w 2752725"/>
                <a:gd name="connsiteY17" fmla="*/ 476250 h 928688"/>
                <a:gd name="connsiteX18" fmla="*/ 2238375 w 2752725"/>
                <a:gd name="connsiteY18" fmla="*/ 485775 h 928688"/>
                <a:gd name="connsiteX19" fmla="*/ 2257425 w 2752725"/>
                <a:gd name="connsiteY19" fmla="*/ 481013 h 928688"/>
                <a:gd name="connsiteX20" fmla="*/ 2281237 w 2752725"/>
                <a:gd name="connsiteY20" fmla="*/ 485775 h 928688"/>
                <a:gd name="connsiteX21" fmla="*/ 2328862 w 2752725"/>
                <a:gd name="connsiteY21" fmla="*/ 552450 h 928688"/>
                <a:gd name="connsiteX22" fmla="*/ 2362200 w 2752725"/>
                <a:gd name="connsiteY22" fmla="*/ 590550 h 928688"/>
                <a:gd name="connsiteX23" fmla="*/ 2405062 w 2752725"/>
                <a:gd name="connsiteY23" fmla="*/ 552450 h 928688"/>
                <a:gd name="connsiteX24" fmla="*/ 2457450 w 2752725"/>
                <a:gd name="connsiteY24" fmla="*/ 609600 h 928688"/>
                <a:gd name="connsiteX25" fmla="*/ 2576512 w 2752725"/>
                <a:gd name="connsiteY25" fmla="*/ 685800 h 928688"/>
                <a:gd name="connsiteX26" fmla="*/ 2647950 w 2752725"/>
                <a:gd name="connsiteY26" fmla="*/ 709613 h 928688"/>
                <a:gd name="connsiteX27" fmla="*/ 2728912 w 2752725"/>
                <a:gd name="connsiteY27" fmla="*/ 723900 h 928688"/>
                <a:gd name="connsiteX28" fmla="*/ 2752725 w 2752725"/>
                <a:gd name="connsiteY28" fmla="*/ 928688 h 928688"/>
                <a:gd name="connsiteX29" fmla="*/ 2690812 w 2752725"/>
                <a:gd name="connsiteY29" fmla="*/ 881063 h 928688"/>
                <a:gd name="connsiteX30" fmla="*/ 2609850 w 2752725"/>
                <a:gd name="connsiteY30" fmla="*/ 804863 h 928688"/>
                <a:gd name="connsiteX31" fmla="*/ 2566987 w 2752725"/>
                <a:gd name="connsiteY31" fmla="*/ 747713 h 928688"/>
                <a:gd name="connsiteX32" fmla="*/ 2509837 w 2752725"/>
                <a:gd name="connsiteY32" fmla="*/ 776288 h 928688"/>
                <a:gd name="connsiteX33" fmla="*/ 2462212 w 2752725"/>
                <a:gd name="connsiteY33" fmla="*/ 795338 h 928688"/>
                <a:gd name="connsiteX34" fmla="*/ 2419350 w 2752725"/>
                <a:gd name="connsiteY34" fmla="*/ 771525 h 928688"/>
                <a:gd name="connsiteX35" fmla="*/ 2386012 w 2752725"/>
                <a:gd name="connsiteY35" fmla="*/ 738188 h 928688"/>
                <a:gd name="connsiteX36" fmla="*/ 2319337 w 2752725"/>
                <a:gd name="connsiteY36" fmla="*/ 771525 h 928688"/>
                <a:gd name="connsiteX37" fmla="*/ 2300287 w 2752725"/>
                <a:gd name="connsiteY37" fmla="*/ 762000 h 928688"/>
                <a:gd name="connsiteX38" fmla="*/ 2238375 w 2752725"/>
                <a:gd name="connsiteY38" fmla="*/ 695325 h 928688"/>
                <a:gd name="connsiteX39" fmla="*/ 2214562 w 2752725"/>
                <a:gd name="connsiteY39" fmla="*/ 652463 h 928688"/>
                <a:gd name="connsiteX40" fmla="*/ 2166937 w 2752725"/>
                <a:gd name="connsiteY40" fmla="*/ 671513 h 928688"/>
                <a:gd name="connsiteX41" fmla="*/ 2147887 w 2752725"/>
                <a:gd name="connsiteY41" fmla="*/ 619125 h 928688"/>
                <a:gd name="connsiteX42" fmla="*/ 2081212 w 2752725"/>
                <a:gd name="connsiteY42" fmla="*/ 676275 h 928688"/>
                <a:gd name="connsiteX43" fmla="*/ 2066925 w 2752725"/>
                <a:gd name="connsiteY43" fmla="*/ 652463 h 928688"/>
                <a:gd name="connsiteX44" fmla="*/ 1966912 w 2752725"/>
                <a:gd name="connsiteY44" fmla="*/ 709613 h 928688"/>
                <a:gd name="connsiteX45" fmla="*/ 1938337 w 2752725"/>
                <a:gd name="connsiteY45" fmla="*/ 595313 h 928688"/>
                <a:gd name="connsiteX46" fmla="*/ 1843087 w 2752725"/>
                <a:gd name="connsiteY46" fmla="*/ 523875 h 928688"/>
                <a:gd name="connsiteX47" fmla="*/ 1800225 w 2752725"/>
                <a:gd name="connsiteY47" fmla="*/ 495300 h 928688"/>
                <a:gd name="connsiteX48" fmla="*/ 1790700 w 2752725"/>
                <a:gd name="connsiteY48" fmla="*/ 433388 h 928688"/>
                <a:gd name="connsiteX49" fmla="*/ 1671637 w 2752725"/>
                <a:gd name="connsiteY49" fmla="*/ 457200 h 928688"/>
                <a:gd name="connsiteX50" fmla="*/ 1657350 w 2752725"/>
                <a:gd name="connsiteY50" fmla="*/ 390525 h 928688"/>
                <a:gd name="connsiteX51" fmla="*/ 1585912 w 2752725"/>
                <a:gd name="connsiteY51" fmla="*/ 404813 h 928688"/>
                <a:gd name="connsiteX52" fmla="*/ 1581150 w 2752725"/>
                <a:gd name="connsiteY52" fmla="*/ 381000 h 928688"/>
                <a:gd name="connsiteX53" fmla="*/ 1481137 w 2752725"/>
                <a:gd name="connsiteY53" fmla="*/ 376238 h 928688"/>
                <a:gd name="connsiteX54" fmla="*/ 1476375 w 2752725"/>
                <a:gd name="connsiteY54" fmla="*/ 333375 h 928688"/>
                <a:gd name="connsiteX55" fmla="*/ 1352550 w 2752725"/>
                <a:gd name="connsiteY55" fmla="*/ 304800 h 928688"/>
                <a:gd name="connsiteX56" fmla="*/ 1181100 w 2752725"/>
                <a:gd name="connsiteY56" fmla="*/ 285750 h 928688"/>
                <a:gd name="connsiteX57" fmla="*/ 1062037 w 2752725"/>
                <a:gd name="connsiteY57" fmla="*/ 276225 h 928688"/>
                <a:gd name="connsiteX58" fmla="*/ 938212 w 2752725"/>
                <a:gd name="connsiteY58" fmla="*/ 261938 h 928688"/>
                <a:gd name="connsiteX59" fmla="*/ 838200 w 2752725"/>
                <a:gd name="connsiteY59" fmla="*/ 219075 h 928688"/>
                <a:gd name="connsiteX60" fmla="*/ 704850 w 2752725"/>
                <a:gd name="connsiteY60" fmla="*/ 152400 h 928688"/>
                <a:gd name="connsiteX61" fmla="*/ 628650 w 2752725"/>
                <a:gd name="connsiteY61" fmla="*/ 100013 h 928688"/>
                <a:gd name="connsiteX62" fmla="*/ 538162 w 2752725"/>
                <a:gd name="connsiteY62" fmla="*/ 71438 h 928688"/>
                <a:gd name="connsiteX63" fmla="*/ 433387 w 2752725"/>
                <a:gd name="connsiteY63" fmla="*/ 71438 h 928688"/>
                <a:gd name="connsiteX64" fmla="*/ 214312 w 2752725"/>
                <a:gd name="connsiteY64" fmla="*/ 61913 h 928688"/>
                <a:gd name="connsiteX65" fmla="*/ 100012 w 2752725"/>
                <a:gd name="connsiteY65" fmla="*/ 61913 h 928688"/>
                <a:gd name="connsiteX66" fmla="*/ 0 w 2752725"/>
                <a:gd name="connsiteY66" fmla="*/ 61913 h 928688"/>
                <a:gd name="connsiteX0" fmla="*/ 0 w 2752725"/>
                <a:gd name="connsiteY0" fmla="*/ 61913 h 928688"/>
                <a:gd name="connsiteX1" fmla="*/ 0 w 2752725"/>
                <a:gd name="connsiteY1" fmla="*/ 0 h 928688"/>
                <a:gd name="connsiteX2" fmla="*/ 962025 w 2752725"/>
                <a:gd name="connsiteY2" fmla="*/ 4763 h 928688"/>
                <a:gd name="connsiteX3" fmla="*/ 1062037 w 2752725"/>
                <a:gd name="connsiteY3" fmla="*/ 57150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62112 w 2752725"/>
                <a:gd name="connsiteY7" fmla="*/ 195263 h 928688"/>
                <a:gd name="connsiteX8" fmla="*/ 1800225 w 2752725"/>
                <a:gd name="connsiteY8" fmla="*/ 223838 h 928688"/>
                <a:gd name="connsiteX9" fmla="*/ 1957387 w 2752725"/>
                <a:gd name="connsiteY9" fmla="*/ 304800 h 928688"/>
                <a:gd name="connsiteX10" fmla="*/ 1966912 w 2752725"/>
                <a:gd name="connsiteY10" fmla="*/ 304800 h 928688"/>
                <a:gd name="connsiteX11" fmla="*/ 1976437 w 2752725"/>
                <a:gd name="connsiteY11" fmla="*/ 361950 h 928688"/>
                <a:gd name="connsiteX12" fmla="*/ 2052637 w 2752725"/>
                <a:gd name="connsiteY12" fmla="*/ 352425 h 928688"/>
                <a:gd name="connsiteX13" fmla="*/ 2057400 w 2752725"/>
                <a:gd name="connsiteY13" fmla="*/ 400050 h 928688"/>
                <a:gd name="connsiteX14" fmla="*/ 2133600 w 2752725"/>
                <a:gd name="connsiteY14" fmla="*/ 400050 h 928688"/>
                <a:gd name="connsiteX15" fmla="*/ 2147887 w 2752725"/>
                <a:gd name="connsiteY15" fmla="*/ 452438 h 928688"/>
                <a:gd name="connsiteX16" fmla="*/ 2195512 w 2752725"/>
                <a:gd name="connsiteY16" fmla="*/ 452438 h 928688"/>
                <a:gd name="connsiteX17" fmla="*/ 2209800 w 2752725"/>
                <a:gd name="connsiteY17" fmla="*/ 476250 h 928688"/>
                <a:gd name="connsiteX18" fmla="*/ 2238375 w 2752725"/>
                <a:gd name="connsiteY18" fmla="*/ 485775 h 928688"/>
                <a:gd name="connsiteX19" fmla="*/ 2257425 w 2752725"/>
                <a:gd name="connsiteY19" fmla="*/ 481013 h 928688"/>
                <a:gd name="connsiteX20" fmla="*/ 2281237 w 2752725"/>
                <a:gd name="connsiteY20" fmla="*/ 485775 h 928688"/>
                <a:gd name="connsiteX21" fmla="*/ 2328862 w 2752725"/>
                <a:gd name="connsiteY21" fmla="*/ 552450 h 928688"/>
                <a:gd name="connsiteX22" fmla="*/ 2362200 w 2752725"/>
                <a:gd name="connsiteY22" fmla="*/ 590550 h 928688"/>
                <a:gd name="connsiteX23" fmla="*/ 2405062 w 2752725"/>
                <a:gd name="connsiteY23" fmla="*/ 552450 h 928688"/>
                <a:gd name="connsiteX24" fmla="*/ 2457450 w 2752725"/>
                <a:gd name="connsiteY24" fmla="*/ 609600 h 928688"/>
                <a:gd name="connsiteX25" fmla="*/ 2576512 w 2752725"/>
                <a:gd name="connsiteY25" fmla="*/ 685800 h 928688"/>
                <a:gd name="connsiteX26" fmla="*/ 2647950 w 2752725"/>
                <a:gd name="connsiteY26" fmla="*/ 709613 h 928688"/>
                <a:gd name="connsiteX27" fmla="*/ 2728912 w 2752725"/>
                <a:gd name="connsiteY27" fmla="*/ 723900 h 928688"/>
                <a:gd name="connsiteX28" fmla="*/ 2752725 w 2752725"/>
                <a:gd name="connsiteY28" fmla="*/ 928688 h 928688"/>
                <a:gd name="connsiteX29" fmla="*/ 2690812 w 2752725"/>
                <a:gd name="connsiteY29" fmla="*/ 881063 h 928688"/>
                <a:gd name="connsiteX30" fmla="*/ 2609850 w 2752725"/>
                <a:gd name="connsiteY30" fmla="*/ 804863 h 928688"/>
                <a:gd name="connsiteX31" fmla="*/ 2566987 w 2752725"/>
                <a:gd name="connsiteY31" fmla="*/ 747713 h 928688"/>
                <a:gd name="connsiteX32" fmla="*/ 2509837 w 2752725"/>
                <a:gd name="connsiteY32" fmla="*/ 776288 h 928688"/>
                <a:gd name="connsiteX33" fmla="*/ 2462212 w 2752725"/>
                <a:gd name="connsiteY33" fmla="*/ 795338 h 928688"/>
                <a:gd name="connsiteX34" fmla="*/ 2419350 w 2752725"/>
                <a:gd name="connsiteY34" fmla="*/ 771525 h 928688"/>
                <a:gd name="connsiteX35" fmla="*/ 2386012 w 2752725"/>
                <a:gd name="connsiteY35" fmla="*/ 738188 h 928688"/>
                <a:gd name="connsiteX36" fmla="*/ 2319337 w 2752725"/>
                <a:gd name="connsiteY36" fmla="*/ 771525 h 928688"/>
                <a:gd name="connsiteX37" fmla="*/ 2300287 w 2752725"/>
                <a:gd name="connsiteY37" fmla="*/ 762000 h 928688"/>
                <a:gd name="connsiteX38" fmla="*/ 2238375 w 2752725"/>
                <a:gd name="connsiteY38" fmla="*/ 695325 h 928688"/>
                <a:gd name="connsiteX39" fmla="*/ 2214562 w 2752725"/>
                <a:gd name="connsiteY39" fmla="*/ 652463 h 928688"/>
                <a:gd name="connsiteX40" fmla="*/ 2166937 w 2752725"/>
                <a:gd name="connsiteY40" fmla="*/ 671513 h 928688"/>
                <a:gd name="connsiteX41" fmla="*/ 2147887 w 2752725"/>
                <a:gd name="connsiteY41" fmla="*/ 619125 h 928688"/>
                <a:gd name="connsiteX42" fmla="*/ 2081212 w 2752725"/>
                <a:gd name="connsiteY42" fmla="*/ 676275 h 928688"/>
                <a:gd name="connsiteX43" fmla="*/ 2066925 w 2752725"/>
                <a:gd name="connsiteY43" fmla="*/ 652463 h 928688"/>
                <a:gd name="connsiteX44" fmla="*/ 1966912 w 2752725"/>
                <a:gd name="connsiteY44" fmla="*/ 709613 h 928688"/>
                <a:gd name="connsiteX45" fmla="*/ 1938337 w 2752725"/>
                <a:gd name="connsiteY45" fmla="*/ 595313 h 928688"/>
                <a:gd name="connsiteX46" fmla="*/ 1843087 w 2752725"/>
                <a:gd name="connsiteY46" fmla="*/ 523875 h 928688"/>
                <a:gd name="connsiteX47" fmla="*/ 1800225 w 2752725"/>
                <a:gd name="connsiteY47" fmla="*/ 495300 h 928688"/>
                <a:gd name="connsiteX48" fmla="*/ 1790700 w 2752725"/>
                <a:gd name="connsiteY48" fmla="*/ 433388 h 928688"/>
                <a:gd name="connsiteX49" fmla="*/ 1671637 w 2752725"/>
                <a:gd name="connsiteY49" fmla="*/ 457200 h 928688"/>
                <a:gd name="connsiteX50" fmla="*/ 1657350 w 2752725"/>
                <a:gd name="connsiteY50" fmla="*/ 390525 h 928688"/>
                <a:gd name="connsiteX51" fmla="*/ 1585912 w 2752725"/>
                <a:gd name="connsiteY51" fmla="*/ 404813 h 928688"/>
                <a:gd name="connsiteX52" fmla="*/ 1581150 w 2752725"/>
                <a:gd name="connsiteY52" fmla="*/ 381000 h 928688"/>
                <a:gd name="connsiteX53" fmla="*/ 1481137 w 2752725"/>
                <a:gd name="connsiteY53" fmla="*/ 376238 h 928688"/>
                <a:gd name="connsiteX54" fmla="*/ 1476375 w 2752725"/>
                <a:gd name="connsiteY54" fmla="*/ 333375 h 928688"/>
                <a:gd name="connsiteX55" fmla="*/ 1352550 w 2752725"/>
                <a:gd name="connsiteY55" fmla="*/ 304800 h 928688"/>
                <a:gd name="connsiteX56" fmla="*/ 1181100 w 2752725"/>
                <a:gd name="connsiteY56" fmla="*/ 285750 h 928688"/>
                <a:gd name="connsiteX57" fmla="*/ 1062037 w 2752725"/>
                <a:gd name="connsiteY57" fmla="*/ 276225 h 928688"/>
                <a:gd name="connsiteX58" fmla="*/ 938212 w 2752725"/>
                <a:gd name="connsiteY58" fmla="*/ 261938 h 928688"/>
                <a:gd name="connsiteX59" fmla="*/ 838200 w 2752725"/>
                <a:gd name="connsiteY59" fmla="*/ 219075 h 928688"/>
                <a:gd name="connsiteX60" fmla="*/ 704850 w 2752725"/>
                <a:gd name="connsiteY60" fmla="*/ 152400 h 928688"/>
                <a:gd name="connsiteX61" fmla="*/ 619125 w 2752725"/>
                <a:gd name="connsiteY61" fmla="*/ 104776 h 928688"/>
                <a:gd name="connsiteX62" fmla="*/ 538162 w 2752725"/>
                <a:gd name="connsiteY62" fmla="*/ 71438 h 928688"/>
                <a:gd name="connsiteX63" fmla="*/ 433387 w 2752725"/>
                <a:gd name="connsiteY63" fmla="*/ 71438 h 928688"/>
                <a:gd name="connsiteX64" fmla="*/ 214312 w 2752725"/>
                <a:gd name="connsiteY64" fmla="*/ 61913 h 928688"/>
                <a:gd name="connsiteX65" fmla="*/ 100012 w 2752725"/>
                <a:gd name="connsiteY65" fmla="*/ 61913 h 928688"/>
                <a:gd name="connsiteX66" fmla="*/ 0 w 2752725"/>
                <a:gd name="connsiteY66" fmla="*/ 61913 h 928688"/>
                <a:gd name="connsiteX0" fmla="*/ 0 w 2752725"/>
                <a:gd name="connsiteY0" fmla="*/ 61913 h 928688"/>
                <a:gd name="connsiteX1" fmla="*/ 0 w 2752725"/>
                <a:gd name="connsiteY1" fmla="*/ 0 h 928688"/>
                <a:gd name="connsiteX2" fmla="*/ 962025 w 2752725"/>
                <a:gd name="connsiteY2" fmla="*/ 4763 h 928688"/>
                <a:gd name="connsiteX3" fmla="*/ 1062037 w 2752725"/>
                <a:gd name="connsiteY3" fmla="*/ 57150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62112 w 2752725"/>
                <a:gd name="connsiteY7" fmla="*/ 195263 h 928688"/>
                <a:gd name="connsiteX8" fmla="*/ 1800225 w 2752725"/>
                <a:gd name="connsiteY8" fmla="*/ 223838 h 928688"/>
                <a:gd name="connsiteX9" fmla="*/ 1957387 w 2752725"/>
                <a:gd name="connsiteY9" fmla="*/ 304800 h 928688"/>
                <a:gd name="connsiteX10" fmla="*/ 1966912 w 2752725"/>
                <a:gd name="connsiteY10" fmla="*/ 304800 h 928688"/>
                <a:gd name="connsiteX11" fmla="*/ 1976437 w 2752725"/>
                <a:gd name="connsiteY11" fmla="*/ 361950 h 928688"/>
                <a:gd name="connsiteX12" fmla="*/ 2052637 w 2752725"/>
                <a:gd name="connsiteY12" fmla="*/ 352425 h 928688"/>
                <a:gd name="connsiteX13" fmla="*/ 2057400 w 2752725"/>
                <a:gd name="connsiteY13" fmla="*/ 400050 h 928688"/>
                <a:gd name="connsiteX14" fmla="*/ 2133600 w 2752725"/>
                <a:gd name="connsiteY14" fmla="*/ 400050 h 928688"/>
                <a:gd name="connsiteX15" fmla="*/ 2147887 w 2752725"/>
                <a:gd name="connsiteY15" fmla="*/ 452438 h 928688"/>
                <a:gd name="connsiteX16" fmla="*/ 2195512 w 2752725"/>
                <a:gd name="connsiteY16" fmla="*/ 452438 h 928688"/>
                <a:gd name="connsiteX17" fmla="*/ 2209800 w 2752725"/>
                <a:gd name="connsiteY17" fmla="*/ 476250 h 928688"/>
                <a:gd name="connsiteX18" fmla="*/ 2238375 w 2752725"/>
                <a:gd name="connsiteY18" fmla="*/ 485775 h 928688"/>
                <a:gd name="connsiteX19" fmla="*/ 2257425 w 2752725"/>
                <a:gd name="connsiteY19" fmla="*/ 481013 h 928688"/>
                <a:gd name="connsiteX20" fmla="*/ 2281237 w 2752725"/>
                <a:gd name="connsiteY20" fmla="*/ 485775 h 928688"/>
                <a:gd name="connsiteX21" fmla="*/ 2328862 w 2752725"/>
                <a:gd name="connsiteY21" fmla="*/ 552450 h 928688"/>
                <a:gd name="connsiteX22" fmla="*/ 2362200 w 2752725"/>
                <a:gd name="connsiteY22" fmla="*/ 590550 h 928688"/>
                <a:gd name="connsiteX23" fmla="*/ 2405062 w 2752725"/>
                <a:gd name="connsiteY23" fmla="*/ 552450 h 928688"/>
                <a:gd name="connsiteX24" fmla="*/ 2457450 w 2752725"/>
                <a:gd name="connsiteY24" fmla="*/ 609600 h 928688"/>
                <a:gd name="connsiteX25" fmla="*/ 2576512 w 2752725"/>
                <a:gd name="connsiteY25" fmla="*/ 685800 h 928688"/>
                <a:gd name="connsiteX26" fmla="*/ 2647950 w 2752725"/>
                <a:gd name="connsiteY26" fmla="*/ 709613 h 928688"/>
                <a:gd name="connsiteX27" fmla="*/ 2728912 w 2752725"/>
                <a:gd name="connsiteY27" fmla="*/ 723900 h 928688"/>
                <a:gd name="connsiteX28" fmla="*/ 2752725 w 2752725"/>
                <a:gd name="connsiteY28" fmla="*/ 928688 h 928688"/>
                <a:gd name="connsiteX29" fmla="*/ 2690812 w 2752725"/>
                <a:gd name="connsiteY29" fmla="*/ 881063 h 928688"/>
                <a:gd name="connsiteX30" fmla="*/ 2609850 w 2752725"/>
                <a:gd name="connsiteY30" fmla="*/ 804863 h 928688"/>
                <a:gd name="connsiteX31" fmla="*/ 2566987 w 2752725"/>
                <a:gd name="connsiteY31" fmla="*/ 747713 h 928688"/>
                <a:gd name="connsiteX32" fmla="*/ 2509837 w 2752725"/>
                <a:gd name="connsiteY32" fmla="*/ 776288 h 928688"/>
                <a:gd name="connsiteX33" fmla="*/ 2462212 w 2752725"/>
                <a:gd name="connsiteY33" fmla="*/ 795338 h 928688"/>
                <a:gd name="connsiteX34" fmla="*/ 2419350 w 2752725"/>
                <a:gd name="connsiteY34" fmla="*/ 771525 h 928688"/>
                <a:gd name="connsiteX35" fmla="*/ 2386012 w 2752725"/>
                <a:gd name="connsiteY35" fmla="*/ 738188 h 928688"/>
                <a:gd name="connsiteX36" fmla="*/ 2319337 w 2752725"/>
                <a:gd name="connsiteY36" fmla="*/ 771525 h 928688"/>
                <a:gd name="connsiteX37" fmla="*/ 2300287 w 2752725"/>
                <a:gd name="connsiteY37" fmla="*/ 762000 h 928688"/>
                <a:gd name="connsiteX38" fmla="*/ 2238375 w 2752725"/>
                <a:gd name="connsiteY38" fmla="*/ 695325 h 928688"/>
                <a:gd name="connsiteX39" fmla="*/ 2214562 w 2752725"/>
                <a:gd name="connsiteY39" fmla="*/ 652463 h 928688"/>
                <a:gd name="connsiteX40" fmla="*/ 2166937 w 2752725"/>
                <a:gd name="connsiteY40" fmla="*/ 671513 h 928688"/>
                <a:gd name="connsiteX41" fmla="*/ 2147887 w 2752725"/>
                <a:gd name="connsiteY41" fmla="*/ 619125 h 928688"/>
                <a:gd name="connsiteX42" fmla="*/ 2081212 w 2752725"/>
                <a:gd name="connsiteY42" fmla="*/ 676275 h 928688"/>
                <a:gd name="connsiteX43" fmla="*/ 2066925 w 2752725"/>
                <a:gd name="connsiteY43" fmla="*/ 652463 h 928688"/>
                <a:gd name="connsiteX44" fmla="*/ 1966912 w 2752725"/>
                <a:gd name="connsiteY44" fmla="*/ 709613 h 928688"/>
                <a:gd name="connsiteX45" fmla="*/ 1938337 w 2752725"/>
                <a:gd name="connsiteY45" fmla="*/ 595313 h 928688"/>
                <a:gd name="connsiteX46" fmla="*/ 1843087 w 2752725"/>
                <a:gd name="connsiteY46" fmla="*/ 523875 h 928688"/>
                <a:gd name="connsiteX47" fmla="*/ 1800225 w 2752725"/>
                <a:gd name="connsiteY47" fmla="*/ 495300 h 928688"/>
                <a:gd name="connsiteX48" fmla="*/ 1790700 w 2752725"/>
                <a:gd name="connsiteY48" fmla="*/ 433388 h 928688"/>
                <a:gd name="connsiteX49" fmla="*/ 1671637 w 2752725"/>
                <a:gd name="connsiteY49" fmla="*/ 457200 h 928688"/>
                <a:gd name="connsiteX50" fmla="*/ 1657350 w 2752725"/>
                <a:gd name="connsiteY50" fmla="*/ 390525 h 928688"/>
                <a:gd name="connsiteX51" fmla="*/ 1585912 w 2752725"/>
                <a:gd name="connsiteY51" fmla="*/ 404813 h 928688"/>
                <a:gd name="connsiteX52" fmla="*/ 1581150 w 2752725"/>
                <a:gd name="connsiteY52" fmla="*/ 381000 h 928688"/>
                <a:gd name="connsiteX53" fmla="*/ 1481137 w 2752725"/>
                <a:gd name="connsiteY53" fmla="*/ 376238 h 928688"/>
                <a:gd name="connsiteX54" fmla="*/ 1476375 w 2752725"/>
                <a:gd name="connsiteY54" fmla="*/ 333375 h 928688"/>
                <a:gd name="connsiteX55" fmla="*/ 1352550 w 2752725"/>
                <a:gd name="connsiteY55" fmla="*/ 304800 h 928688"/>
                <a:gd name="connsiteX56" fmla="*/ 1181100 w 2752725"/>
                <a:gd name="connsiteY56" fmla="*/ 285750 h 928688"/>
                <a:gd name="connsiteX57" fmla="*/ 1069181 w 2752725"/>
                <a:gd name="connsiteY57" fmla="*/ 280988 h 928688"/>
                <a:gd name="connsiteX58" fmla="*/ 938212 w 2752725"/>
                <a:gd name="connsiteY58" fmla="*/ 261938 h 928688"/>
                <a:gd name="connsiteX59" fmla="*/ 838200 w 2752725"/>
                <a:gd name="connsiteY59" fmla="*/ 219075 h 928688"/>
                <a:gd name="connsiteX60" fmla="*/ 704850 w 2752725"/>
                <a:gd name="connsiteY60" fmla="*/ 152400 h 928688"/>
                <a:gd name="connsiteX61" fmla="*/ 619125 w 2752725"/>
                <a:gd name="connsiteY61" fmla="*/ 104776 h 928688"/>
                <a:gd name="connsiteX62" fmla="*/ 538162 w 2752725"/>
                <a:gd name="connsiteY62" fmla="*/ 71438 h 928688"/>
                <a:gd name="connsiteX63" fmla="*/ 433387 w 2752725"/>
                <a:gd name="connsiteY63" fmla="*/ 71438 h 928688"/>
                <a:gd name="connsiteX64" fmla="*/ 214312 w 2752725"/>
                <a:gd name="connsiteY64" fmla="*/ 61913 h 928688"/>
                <a:gd name="connsiteX65" fmla="*/ 100012 w 2752725"/>
                <a:gd name="connsiteY65" fmla="*/ 61913 h 928688"/>
                <a:gd name="connsiteX66" fmla="*/ 0 w 2752725"/>
                <a:gd name="connsiteY66" fmla="*/ 61913 h 928688"/>
                <a:gd name="connsiteX0" fmla="*/ 0 w 2752725"/>
                <a:gd name="connsiteY0" fmla="*/ 61913 h 928688"/>
                <a:gd name="connsiteX1" fmla="*/ 0 w 2752725"/>
                <a:gd name="connsiteY1" fmla="*/ 0 h 928688"/>
                <a:gd name="connsiteX2" fmla="*/ 988219 w 2752725"/>
                <a:gd name="connsiteY2" fmla="*/ 1 h 928688"/>
                <a:gd name="connsiteX3" fmla="*/ 1062037 w 2752725"/>
                <a:gd name="connsiteY3" fmla="*/ 57150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62112 w 2752725"/>
                <a:gd name="connsiteY7" fmla="*/ 195263 h 928688"/>
                <a:gd name="connsiteX8" fmla="*/ 1800225 w 2752725"/>
                <a:gd name="connsiteY8" fmla="*/ 223838 h 928688"/>
                <a:gd name="connsiteX9" fmla="*/ 1957387 w 2752725"/>
                <a:gd name="connsiteY9" fmla="*/ 304800 h 928688"/>
                <a:gd name="connsiteX10" fmla="*/ 1966912 w 2752725"/>
                <a:gd name="connsiteY10" fmla="*/ 304800 h 928688"/>
                <a:gd name="connsiteX11" fmla="*/ 1976437 w 2752725"/>
                <a:gd name="connsiteY11" fmla="*/ 361950 h 928688"/>
                <a:gd name="connsiteX12" fmla="*/ 2052637 w 2752725"/>
                <a:gd name="connsiteY12" fmla="*/ 352425 h 928688"/>
                <a:gd name="connsiteX13" fmla="*/ 2057400 w 2752725"/>
                <a:gd name="connsiteY13" fmla="*/ 400050 h 928688"/>
                <a:gd name="connsiteX14" fmla="*/ 2133600 w 2752725"/>
                <a:gd name="connsiteY14" fmla="*/ 400050 h 928688"/>
                <a:gd name="connsiteX15" fmla="*/ 2147887 w 2752725"/>
                <a:gd name="connsiteY15" fmla="*/ 452438 h 928688"/>
                <a:gd name="connsiteX16" fmla="*/ 2195512 w 2752725"/>
                <a:gd name="connsiteY16" fmla="*/ 452438 h 928688"/>
                <a:gd name="connsiteX17" fmla="*/ 2209800 w 2752725"/>
                <a:gd name="connsiteY17" fmla="*/ 476250 h 928688"/>
                <a:gd name="connsiteX18" fmla="*/ 2238375 w 2752725"/>
                <a:gd name="connsiteY18" fmla="*/ 485775 h 928688"/>
                <a:gd name="connsiteX19" fmla="*/ 2257425 w 2752725"/>
                <a:gd name="connsiteY19" fmla="*/ 481013 h 928688"/>
                <a:gd name="connsiteX20" fmla="*/ 2281237 w 2752725"/>
                <a:gd name="connsiteY20" fmla="*/ 485775 h 928688"/>
                <a:gd name="connsiteX21" fmla="*/ 2328862 w 2752725"/>
                <a:gd name="connsiteY21" fmla="*/ 552450 h 928688"/>
                <a:gd name="connsiteX22" fmla="*/ 2362200 w 2752725"/>
                <a:gd name="connsiteY22" fmla="*/ 590550 h 928688"/>
                <a:gd name="connsiteX23" fmla="*/ 2405062 w 2752725"/>
                <a:gd name="connsiteY23" fmla="*/ 552450 h 928688"/>
                <a:gd name="connsiteX24" fmla="*/ 2457450 w 2752725"/>
                <a:gd name="connsiteY24" fmla="*/ 609600 h 928688"/>
                <a:gd name="connsiteX25" fmla="*/ 2576512 w 2752725"/>
                <a:gd name="connsiteY25" fmla="*/ 685800 h 928688"/>
                <a:gd name="connsiteX26" fmla="*/ 2647950 w 2752725"/>
                <a:gd name="connsiteY26" fmla="*/ 709613 h 928688"/>
                <a:gd name="connsiteX27" fmla="*/ 2728912 w 2752725"/>
                <a:gd name="connsiteY27" fmla="*/ 723900 h 928688"/>
                <a:gd name="connsiteX28" fmla="*/ 2752725 w 2752725"/>
                <a:gd name="connsiteY28" fmla="*/ 928688 h 928688"/>
                <a:gd name="connsiteX29" fmla="*/ 2690812 w 2752725"/>
                <a:gd name="connsiteY29" fmla="*/ 881063 h 928688"/>
                <a:gd name="connsiteX30" fmla="*/ 2609850 w 2752725"/>
                <a:gd name="connsiteY30" fmla="*/ 804863 h 928688"/>
                <a:gd name="connsiteX31" fmla="*/ 2566987 w 2752725"/>
                <a:gd name="connsiteY31" fmla="*/ 747713 h 928688"/>
                <a:gd name="connsiteX32" fmla="*/ 2509837 w 2752725"/>
                <a:gd name="connsiteY32" fmla="*/ 776288 h 928688"/>
                <a:gd name="connsiteX33" fmla="*/ 2462212 w 2752725"/>
                <a:gd name="connsiteY33" fmla="*/ 795338 h 928688"/>
                <a:gd name="connsiteX34" fmla="*/ 2419350 w 2752725"/>
                <a:gd name="connsiteY34" fmla="*/ 771525 h 928688"/>
                <a:gd name="connsiteX35" fmla="*/ 2386012 w 2752725"/>
                <a:gd name="connsiteY35" fmla="*/ 738188 h 928688"/>
                <a:gd name="connsiteX36" fmla="*/ 2319337 w 2752725"/>
                <a:gd name="connsiteY36" fmla="*/ 771525 h 928688"/>
                <a:gd name="connsiteX37" fmla="*/ 2300287 w 2752725"/>
                <a:gd name="connsiteY37" fmla="*/ 762000 h 928688"/>
                <a:gd name="connsiteX38" fmla="*/ 2238375 w 2752725"/>
                <a:gd name="connsiteY38" fmla="*/ 695325 h 928688"/>
                <a:gd name="connsiteX39" fmla="*/ 2214562 w 2752725"/>
                <a:gd name="connsiteY39" fmla="*/ 652463 h 928688"/>
                <a:gd name="connsiteX40" fmla="*/ 2166937 w 2752725"/>
                <a:gd name="connsiteY40" fmla="*/ 671513 h 928688"/>
                <a:gd name="connsiteX41" fmla="*/ 2147887 w 2752725"/>
                <a:gd name="connsiteY41" fmla="*/ 619125 h 928688"/>
                <a:gd name="connsiteX42" fmla="*/ 2081212 w 2752725"/>
                <a:gd name="connsiteY42" fmla="*/ 676275 h 928688"/>
                <a:gd name="connsiteX43" fmla="*/ 2066925 w 2752725"/>
                <a:gd name="connsiteY43" fmla="*/ 652463 h 928688"/>
                <a:gd name="connsiteX44" fmla="*/ 1966912 w 2752725"/>
                <a:gd name="connsiteY44" fmla="*/ 709613 h 928688"/>
                <a:gd name="connsiteX45" fmla="*/ 1938337 w 2752725"/>
                <a:gd name="connsiteY45" fmla="*/ 595313 h 928688"/>
                <a:gd name="connsiteX46" fmla="*/ 1843087 w 2752725"/>
                <a:gd name="connsiteY46" fmla="*/ 523875 h 928688"/>
                <a:gd name="connsiteX47" fmla="*/ 1800225 w 2752725"/>
                <a:gd name="connsiteY47" fmla="*/ 495300 h 928688"/>
                <a:gd name="connsiteX48" fmla="*/ 1790700 w 2752725"/>
                <a:gd name="connsiteY48" fmla="*/ 433388 h 928688"/>
                <a:gd name="connsiteX49" fmla="*/ 1671637 w 2752725"/>
                <a:gd name="connsiteY49" fmla="*/ 457200 h 928688"/>
                <a:gd name="connsiteX50" fmla="*/ 1657350 w 2752725"/>
                <a:gd name="connsiteY50" fmla="*/ 390525 h 928688"/>
                <a:gd name="connsiteX51" fmla="*/ 1585912 w 2752725"/>
                <a:gd name="connsiteY51" fmla="*/ 404813 h 928688"/>
                <a:gd name="connsiteX52" fmla="*/ 1581150 w 2752725"/>
                <a:gd name="connsiteY52" fmla="*/ 381000 h 928688"/>
                <a:gd name="connsiteX53" fmla="*/ 1481137 w 2752725"/>
                <a:gd name="connsiteY53" fmla="*/ 376238 h 928688"/>
                <a:gd name="connsiteX54" fmla="*/ 1476375 w 2752725"/>
                <a:gd name="connsiteY54" fmla="*/ 333375 h 928688"/>
                <a:gd name="connsiteX55" fmla="*/ 1352550 w 2752725"/>
                <a:gd name="connsiteY55" fmla="*/ 304800 h 928688"/>
                <a:gd name="connsiteX56" fmla="*/ 1181100 w 2752725"/>
                <a:gd name="connsiteY56" fmla="*/ 285750 h 928688"/>
                <a:gd name="connsiteX57" fmla="*/ 1069181 w 2752725"/>
                <a:gd name="connsiteY57" fmla="*/ 280988 h 928688"/>
                <a:gd name="connsiteX58" fmla="*/ 938212 w 2752725"/>
                <a:gd name="connsiteY58" fmla="*/ 261938 h 928688"/>
                <a:gd name="connsiteX59" fmla="*/ 838200 w 2752725"/>
                <a:gd name="connsiteY59" fmla="*/ 219075 h 928688"/>
                <a:gd name="connsiteX60" fmla="*/ 704850 w 2752725"/>
                <a:gd name="connsiteY60" fmla="*/ 152400 h 928688"/>
                <a:gd name="connsiteX61" fmla="*/ 619125 w 2752725"/>
                <a:gd name="connsiteY61" fmla="*/ 104776 h 928688"/>
                <a:gd name="connsiteX62" fmla="*/ 538162 w 2752725"/>
                <a:gd name="connsiteY62" fmla="*/ 71438 h 928688"/>
                <a:gd name="connsiteX63" fmla="*/ 433387 w 2752725"/>
                <a:gd name="connsiteY63" fmla="*/ 71438 h 928688"/>
                <a:gd name="connsiteX64" fmla="*/ 214312 w 2752725"/>
                <a:gd name="connsiteY64" fmla="*/ 61913 h 928688"/>
                <a:gd name="connsiteX65" fmla="*/ 100012 w 2752725"/>
                <a:gd name="connsiteY65" fmla="*/ 61913 h 928688"/>
                <a:gd name="connsiteX66" fmla="*/ 0 w 2752725"/>
                <a:gd name="connsiteY66"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62112 w 2752725"/>
                <a:gd name="connsiteY7" fmla="*/ 195263 h 928688"/>
                <a:gd name="connsiteX8" fmla="*/ 1800225 w 2752725"/>
                <a:gd name="connsiteY8" fmla="*/ 223838 h 928688"/>
                <a:gd name="connsiteX9" fmla="*/ 1957387 w 2752725"/>
                <a:gd name="connsiteY9" fmla="*/ 304800 h 928688"/>
                <a:gd name="connsiteX10" fmla="*/ 1966912 w 2752725"/>
                <a:gd name="connsiteY10" fmla="*/ 304800 h 928688"/>
                <a:gd name="connsiteX11" fmla="*/ 1976437 w 2752725"/>
                <a:gd name="connsiteY11" fmla="*/ 361950 h 928688"/>
                <a:gd name="connsiteX12" fmla="*/ 2052637 w 2752725"/>
                <a:gd name="connsiteY12" fmla="*/ 352425 h 928688"/>
                <a:gd name="connsiteX13" fmla="*/ 2057400 w 2752725"/>
                <a:gd name="connsiteY13" fmla="*/ 400050 h 928688"/>
                <a:gd name="connsiteX14" fmla="*/ 2133600 w 2752725"/>
                <a:gd name="connsiteY14" fmla="*/ 400050 h 928688"/>
                <a:gd name="connsiteX15" fmla="*/ 2147887 w 2752725"/>
                <a:gd name="connsiteY15" fmla="*/ 452438 h 928688"/>
                <a:gd name="connsiteX16" fmla="*/ 2195512 w 2752725"/>
                <a:gd name="connsiteY16" fmla="*/ 452438 h 928688"/>
                <a:gd name="connsiteX17" fmla="*/ 2209800 w 2752725"/>
                <a:gd name="connsiteY17" fmla="*/ 476250 h 928688"/>
                <a:gd name="connsiteX18" fmla="*/ 2238375 w 2752725"/>
                <a:gd name="connsiteY18" fmla="*/ 485775 h 928688"/>
                <a:gd name="connsiteX19" fmla="*/ 2257425 w 2752725"/>
                <a:gd name="connsiteY19" fmla="*/ 481013 h 928688"/>
                <a:gd name="connsiteX20" fmla="*/ 2281237 w 2752725"/>
                <a:gd name="connsiteY20" fmla="*/ 485775 h 928688"/>
                <a:gd name="connsiteX21" fmla="*/ 2328862 w 2752725"/>
                <a:gd name="connsiteY21" fmla="*/ 552450 h 928688"/>
                <a:gd name="connsiteX22" fmla="*/ 2362200 w 2752725"/>
                <a:gd name="connsiteY22" fmla="*/ 590550 h 928688"/>
                <a:gd name="connsiteX23" fmla="*/ 2405062 w 2752725"/>
                <a:gd name="connsiteY23" fmla="*/ 552450 h 928688"/>
                <a:gd name="connsiteX24" fmla="*/ 2457450 w 2752725"/>
                <a:gd name="connsiteY24" fmla="*/ 609600 h 928688"/>
                <a:gd name="connsiteX25" fmla="*/ 2576512 w 2752725"/>
                <a:gd name="connsiteY25" fmla="*/ 685800 h 928688"/>
                <a:gd name="connsiteX26" fmla="*/ 2647950 w 2752725"/>
                <a:gd name="connsiteY26" fmla="*/ 709613 h 928688"/>
                <a:gd name="connsiteX27" fmla="*/ 2728912 w 2752725"/>
                <a:gd name="connsiteY27" fmla="*/ 723900 h 928688"/>
                <a:gd name="connsiteX28" fmla="*/ 2752725 w 2752725"/>
                <a:gd name="connsiteY28" fmla="*/ 928688 h 928688"/>
                <a:gd name="connsiteX29" fmla="*/ 2690812 w 2752725"/>
                <a:gd name="connsiteY29" fmla="*/ 881063 h 928688"/>
                <a:gd name="connsiteX30" fmla="*/ 2609850 w 2752725"/>
                <a:gd name="connsiteY30" fmla="*/ 804863 h 928688"/>
                <a:gd name="connsiteX31" fmla="*/ 2566987 w 2752725"/>
                <a:gd name="connsiteY31" fmla="*/ 747713 h 928688"/>
                <a:gd name="connsiteX32" fmla="*/ 2509837 w 2752725"/>
                <a:gd name="connsiteY32" fmla="*/ 776288 h 928688"/>
                <a:gd name="connsiteX33" fmla="*/ 2462212 w 2752725"/>
                <a:gd name="connsiteY33" fmla="*/ 795338 h 928688"/>
                <a:gd name="connsiteX34" fmla="*/ 2419350 w 2752725"/>
                <a:gd name="connsiteY34" fmla="*/ 771525 h 928688"/>
                <a:gd name="connsiteX35" fmla="*/ 2386012 w 2752725"/>
                <a:gd name="connsiteY35" fmla="*/ 738188 h 928688"/>
                <a:gd name="connsiteX36" fmla="*/ 2319337 w 2752725"/>
                <a:gd name="connsiteY36" fmla="*/ 771525 h 928688"/>
                <a:gd name="connsiteX37" fmla="*/ 2300287 w 2752725"/>
                <a:gd name="connsiteY37" fmla="*/ 762000 h 928688"/>
                <a:gd name="connsiteX38" fmla="*/ 2238375 w 2752725"/>
                <a:gd name="connsiteY38" fmla="*/ 695325 h 928688"/>
                <a:gd name="connsiteX39" fmla="*/ 2214562 w 2752725"/>
                <a:gd name="connsiteY39" fmla="*/ 652463 h 928688"/>
                <a:gd name="connsiteX40" fmla="*/ 2166937 w 2752725"/>
                <a:gd name="connsiteY40" fmla="*/ 671513 h 928688"/>
                <a:gd name="connsiteX41" fmla="*/ 2147887 w 2752725"/>
                <a:gd name="connsiteY41" fmla="*/ 619125 h 928688"/>
                <a:gd name="connsiteX42" fmla="*/ 2081212 w 2752725"/>
                <a:gd name="connsiteY42" fmla="*/ 676275 h 928688"/>
                <a:gd name="connsiteX43" fmla="*/ 2066925 w 2752725"/>
                <a:gd name="connsiteY43" fmla="*/ 652463 h 928688"/>
                <a:gd name="connsiteX44" fmla="*/ 1966912 w 2752725"/>
                <a:gd name="connsiteY44" fmla="*/ 709613 h 928688"/>
                <a:gd name="connsiteX45" fmla="*/ 1938337 w 2752725"/>
                <a:gd name="connsiteY45" fmla="*/ 595313 h 928688"/>
                <a:gd name="connsiteX46" fmla="*/ 1843087 w 2752725"/>
                <a:gd name="connsiteY46" fmla="*/ 523875 h 928688"/>
                <a:gd name="connsiteX47" fmla="*/ 1800225 w 2752725"/>
                <a:gd name="connsiteY47" fmla="*/ 495300 h 928688"/>
                <a:gd name="connsiteX48" fmla="*/ 1790700 w 2752725"/>
                <a:gd name="connsiteY48" fmla="*/ 433388 h 928688"/>
                <a:gd name="connsiteX49" fmla="*/ 1671637 w 2752725"/>
                <a:gd name="connsiteY49" fmla="*/ 457200 h 928688"/>
                <a:gd name="connsiteX50" fmla="*/ 1657350 w 2752725"/>
                <a:gd name="connsiteY50" fmla="*/ 390525 h 928688"/>
                <a:gd name="connsiteX51" fmla="*/ 1585912 w 2752725"/>
                <a:gd name="connsiteY51" fmla="*/ 404813 h 928688"/>
                <a:gd name="connsiteX52" fmla="*/ 1581150 w 2752725"/>
                <a:gd name="connsiteY52" fmla="*/ 381000 h 928688"/>
                <a:gd name="connsiteX53" fmla="*/ 1481137 w 2752725"/>
                <a:gd name="connsiteY53" fmla="*/ 376238 h 928688"/>
                <a:gd name="connsiteX54" fmla="*/ 1476375 w 2752725"/>
                <a:gd name="connsiteY54" fmla="*/ 333375 h 928688"/>
                <a:gd name="connsiteX55" fmla="*/ 1352550 w 2752725"/>
                <a:gd name="connsiteY55" fmla="*/ 304800 h 928688"/>
                <a:gd name="connsiteX56" fmla="*/ 1181100 w 2752725"/>
                <a:gd name="connsiteY56" fmla="*/ 285750 h 928688"/>
                <a:gd name="connsiteX57" fmla="*/ 1069181 w 2752725"/>
                <a:gd name="connsiteY57" fmla="*/ 280988 h 928688"/>
                <a:gd name="connsiteX58" fmla="*/ 938212 w 2752725"/>
                <a:gd name="connsiteY58" fmla="*/ 261938 h 928688"/>
                <a:gd name="connsiteX59" fmla="*/ 838200 w 2752725"/>
                <a:gd name="connsiteY59" fmla="*/ 219075 h 928688"/>
                <a:gd name="connsiteX60" fmla="*/ 704850 w 2752725"/>
                <a:gd name="connsiteY60" fmla="*/ 152400 h 928688"/>
                <a:gd name="connsiteX61" fmla="*/ 619125 w 2752725"/>
                <a:gd name="connsiteY61" fmla="*/ 104776 h 928688"/>
                <a:gd name="connsiteX62" fmla="*/ 538162 w 2752725"/>
                <a:gd name="connsiteY62" fmla="*/ 71438 h 928688"/>
                <a:gd name="connsiteX63" fmla="*/ 433387 w 2752725"/>
                <a:gd name="connsiteY63" fmla="*/ 71438 h 928688"/>
                <a:gd name="connsiteX64" fmla="*/ 214312 w 2752725"/>
                <a:gd name="connsiteY64" fmla="*/ 61913 h 928688"/>
                <a:gd name="connsiteX65" fmla="*/ 100012 w 2752725"/>
                <a:gd name="connsiteY65" fmla="*/ 61913 h 928688"/>
                <a:gd name="connsiteX66" fmla="*/ 0 w 2752725"/>
                <a:gd name="connsiteY66"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957387 w 2752725"/>
                <a:gd name="connsiteY9" fmla="*/ 304800 h 928688"/>
                <a:gd name="connsiteX10" fmla="*/ 1966912 w 2752725"/>
                <a:gd name="connsiteY10" fmla="*/ 304800 h 928688"/>
                <a:gd name="connsiteX11" fmla="*/ 1976437 w 2752725"/>
                <a:gd name="connsiteY11" fmla="*/ 361950 h 928688"/>
                <a:gd name="connsiteX12" fmla="*/ 2052637 w 2752725"/>
                <a:gd name="connsiteY12" fmla="*/ 352425 h 928688"/>
                <a:gd name="connsiteX13" fmla="*/ 2057400 w 2752725"/>
                <a:gd name="connsiteY13" fmla="*/ 400050 h 928688"/>
                <a:gd name="connsiteX14" fmla="*/ 2133600 w 2752725"/>
                <a:gd name="connsiteY14" fmla="*/ 400050 h 928688"/>
                <a:gd name="connsiteX15" fmla="*/ 2147887 w 2752725"/>
                <a:gd name="connsiteY15" fmla="*/ 452438 h 928688"/>
                <a:gd name="connsiteX16" fmla="*/ 2195512 w 2752725"/>
                <a:gd name="connsiteY16" fmla="*/ 452438 h 928688"/>
                <a:gd name="connsiteX17" fmla="*/ 2209800 w 2752725"/>
                <a:gd name="connsiteY17" fmla="*/ 476250 h 928688"/>
                <a:gd name="connsiteX18" fmla="*/ 2238375 w 2752725"/>
                <a:gd name="connsiteY18" fmla="*/ 485775 h 928688"/>
                <a:gd name="connsiteX19" fmla="*/ 2257425 w 2752725"/>
                <a:gd name="connsiteY19" fmla="*/ 481013 h 928688"/>
                <a:gd name="connsiteX20" fmla="*/ 2281237 w 2752725"/>
                <a:gd name="connsiteY20" fmla="*/ 485775 h 928688"/>
                <a:gd name="connsiteX21" fmla="*/ 2328862 w 2752725"/>
                <a:gd name="connsiteY21" fmla="*/ 552450 h 928688"/>
                <a:gd name="connsiteX22" fmla="*/ 2362200 w 2752725"/>
                <a:gd name="connsiteY22" fmla="*/ 590550 h 928688"/>
                <a:gd name="connsiteX23" fmla="*/ 2405062 w 2752725"/>
                <a:gd name="connsiteY23" fmla="*/ 552450 h 928688"/>
                <a:gd name="connsiteX24" fmla="*/ 2457450 w 2752725"/>
                <a:gd name="connsiteY24" fmla="*/ 609600 h 928688"/>
                <a:gd name="connsiteX25" fmla="*/ 2576512 w 2752725"/>
                <a:gd name="connsiteY25" fmla="*/ 685800 h 928688"/>
                <a:gd name="connsiteX26" fmla="*/ 2647950 w 2752725"/>
                <a:gd name="connsiteY26" fmla="*/ 709613 h 928688"/>
                <a:gd name="connsiteX27" fmla="*/ 2728912 w 2752725"/>
                <a:gd name="connsiteY27" fmla="*/ 723900 h 928688"/>
                <a:gd name="connsiteX28" fmla="*/ 2752725 w 2752725"/>
                <a:gd name="connsiteY28" fmla="*/ 928688 h 928688"/>
                <a:gd name="connsiteX29" fmla="*/ 2690812 w 2752725"/>
                <a:gd name="connsiteY29" fmla="*/ 881063 h 928688"/>
                <a:gd name="connsiteX30" fmla="*/ 2609850 w 2752725"/>
                <a:gd name="connsiteY30" fmla="*/ 804863 h 928688"/>
                <a:gd name="connsiteX31" fmla="*/ 2566987 w 2752725"/>
                <a:gd name="connsiteY31" fmla="*/ 747713 h 928688"/>
                <a:gd name="connsiteX32" fmla="*/ 2509837 w 2752725"/>
                <a:gd name="connsiteY32" fmla="*/ 776288 h 928688"/>
                <a:gd name="connsiteX33" fmla="*/ 2462212 w 2752725"/>
                <a:gd name="connsiteY33" fmla="*/ 795338 h 928688"/>
                <a:gd name="connsiteX34" fmla="*/ 2419350 w 2752725"/>
                <a:gd name="connsiteY34" fmla="*/ 771525 h 928688"/>
                <a:gd name="connsiteX35" fmla="*/ 2386012 w 2752725"/>
                <a:gd name="connsiteY35" fmla="*/ 738188 h 928688"/>
                <a:gd name="connsiteX36" fmla="*/ 2319337 w 2752725"/>
                <a:gd name="connsiteY36" fmla="*/ 771525 h 928688"/>
                <a:gd name="connsiteX37" fmla="*/ 2300287 w 2752725"/>
                <a:gd name="connsiteY37" fmla="*/ 762000 h 928688"/>
                <a:gd name="connsiteX38" fmla="*/ 2238375 w 2752725"/>
                <a:gd name="connsiteY38" fmla="*/ 695325 h 928688"/>
                <a:gd name="connsiteX39" fmla="*/ 2214562 w 2752725"/>
                <a:gd name="connsiteY39" fmla="*/ 652463 h 928688"/>
                <a:gd name="connsiteX40" fmla="*/ 2166937 w 2752725"/>
                <a:gd name="connsiteY40" fmla="*/ 671513 h 928688"/>
                <a:gd name="connsiteX41" fmla="*/ 2147887 w 2752725"/>
                <a:gd name="connsiteY41" fmla="*/ 619125 h 928688"/>
                <a:gd name="connsiteX42" fmla="*/ 2081212 w 2752725"/>
                <a:gd name="connsiteY42" fmla="*/ 676275 h 928688"/>
                <a:gd name="connsiteX43" fmla="*/ 2066925 w 2752725"/>
                <a:gd name="connsiteY43" fmla="*/ 652463 h 928688"/>
                <a:gd name="connsiteX44" fmla="*/ 1966912 w 2752725"/>
                <a:gd name="connsiteY44" fmla="*/ 709613 h 928688"/>
                <a:gd name="connsiteX45" fmla="*/ 1938337 w 2752725"/>
                <a:gd name="connsiteY45" fmla="*/ 595313 h 928688"/>
                <a:gd name="connsiteX46" fmla="*/ 1843087 w 2752725"/>
                <a:gd name="connsiteY46" fmla="*/ 523875 h 928688"/>
                <a:gd name="connsiteX47" fmla="*/ 1800225 w 2752725"/>
                <a:gd name="connsiteY47" fmla="*/ 495300 h 928688"/>
                <a:gd name="connsiteX48" fmla="*/ 1790700 w 2752725"/>
                <a:gd name="connsiteY48" fmla="*/ 433388 h 928688"/>
                <a:gd name="connsiteX49" fmla="*/ 1671637 w 2752725"/>
                <a:gd name="connsiteY49" fmla="*/ 457200 h 928688"/>
                <a:gd name="connsiteX50" fmla="*/ 1657350 w 2752725"/>
                <a:gd name="connsiteY50" fmla="*/ 390525 h 928688"/>
                <a:gd name="connsiteX51" fmla="*/ 1585912 w 2752725"/>
                <a:gd name="connsiteY51" fmla="*/ 404813 h 928688"/>
                <a:gd name="connsiteX52" fmla="*/ 1581150 w 2752725"/>
                <a:gd name="connsiteY52" fmla="*/ 381000 h 928688"/>
                <a:gd name="connsiteX53" fmla="*/ 1481137 w 2752725"/>
                <a:gd name="connsiteY53" fmla="*/ 376238 h 928688"/>
                <a:gd name="connsiteX54" fmla="*/ 1476375 w 2752725"/>
                <a:gd name="connsiteY54" fmla="*/ 333375 h 928688"/>
                <a:gd name="connsiteX55" fmla="*/ 1352550 w 2752725"/>
                <a:gd name="connsiteY55" fmla="*/ 304800 h 928688"/>
                <a:gd name="connsiteX56" fmla="*/ 1181100 w 2752725"/>
                <a:gd name="connsiteY56" fmla="*/ 285750 h 928688"/>
                <a:gd name="connsiteX57" fmla="*/ 1069181 w 2752725"/>
                <a:gd name="connsiteY57" fmla="*/ 280988 h 928688"/>
                <a:gd name="connsiteX58" fmla="*/ 938212 w 2752725"/>
                <a:gd name="connsiteY58" fmla="*/ 261938 h 928688"/>
                <a:gd name="connsiteX59" fmla="*/ 838200 w 2752725"/>
                <a:gd name="connsiteY59" fmla="*/ 219075 h 928688"/>
                <a:gd name="connsiteX60" fmla="*/ 704850 w 2752725"/>
                <a:gd name="connsiteY60" fmla="*/ 152400 h 928688"/>
                <a:gd name="connsiteX61" fmla="*/ 619125 w 2752725"/>
                <a:gd name="connsiteY61" fmla="*/ 104776 h 928688"/>
                <a:gd name="connsiteX62" fmla="*/ 538162 w 2752725"/>
                <a:gd name="connsiteY62" fmla="*/ 71438 h 928688"/>
                <a:gd name="connsiteX63" fmla="*/ 433387 w 2752725"/>
                <a:gd name="connsiteY63" fmla="*/ 71438 h 928688"/>
                <a:gd name="connsiteX64" fmla="*/ 214312 w 2752725"/>
                <a:gd name="connsiteY64" fmla="*/ 61913 h 928688"/>
                <a:gd name="connsiteX65" fmla="*/ 100012 w 2752725"/>
                <a:gd name="connsiteY65" fmla="*/ 61913 h 928688"/>
                <a:gd name="connsiteX66" fmla="*/ 0 w 2752725"/>
                <a:gd name="connsiteY66"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09850 w 2752725"/>
                <a:gd name="connsiteY31" fmla="*/ 804863 h 928688"/>
                <a:gd name="connsiteX32" fmla="*/ 2566987 w 2752725"/>
                <a:gd name="connsiteY32" fmla="*/ 747713 h 928688"/>
                <a:gd name="connsiteX33" fmla="*/ 2509837 w 2752725"/>
                <a:gd name="connsiteY33" fmla="*/ 776288 h 928688"/>
                <a:gd name="connsiteX34" fmla="*/ 2462212 w 2752725"/>
                <a:gd name="connsiteY34" fmla="*/ 795338 h 928688"/>
                <a:gd name="connsiteX35" fmla="*/ 2419350 w 2752725"/>
                <a:gd name="connsiteY35" fmla="*/ 771525 h 928688"/>
                <a:gd name="connsiteX36" fmla="*/ 2386012 w 2752725"/>
                <a:gd name="connsiteY36" fmla="*/ 738188 h 928688"/>
                <a:gd name="connsiteX37" fmla="*/ 2319337 w 2752725"/>
                <a:gd name="connsiteY37" fmla="*/ 771525 h 928688"/>
                <a:gd name="connsiteX38" fmla="*/ 2300287 w 2752725"/>
                <a:gd name="connsiteY38" fmla="*/ 762000 h 928688"/>
                <a:gd name="connsiteX39" fmla="*/ 2238375 w 2752725"/>
                <a:gd name="connsiteY39" fmla="*/ 695325 h 928688"/>
                <a:gd name="connsiteX40" fmla="*/ 2214562 w 2752725"/>
                <a:gd name="connsiteY40" fmla="*/ 652463 h 928688"/>
                <a:gd name="connsiteX41" fmla="*/ 2166937 w 2752725"/>
                <a:gd name="connsiteY41" fmla="*/ 671513 h 928688"/>
                <a:gd name="connsiteX42" fmla="*/ 2147887 w 2752725"/>
                <a:gd name="connsiteY42" fmla="*/ 619125 h 928688"/>
                <a:gd name="connsiteX43" fmla="*/ 2081212 w 2752725"/>
                <a:gd name="connsiteY43" fmla="*/ 676275 h 928688"/>
                <a:gd name="connsiteX44" fmla="*/ 2066925 w 2752725"/>
                <a:gd name="connsiteY44" fmla="*/ 652463 h 928688"/>
                <a:gd name="connsiteX45" fmla="*/ 1966912 w 2752725"/>
                <a:gd name="connsiteY45" fmla="*/ 709613 h 928688"/>
                <a:gd name="connsiteX46" fmla="*/ 1938337 w 2752725"/>
                <a:gd name="connsiteY46" fmla="*/ 595313 h 928688"/>
                <a:gd name="connsiteX47" fmla="*/ 1843087 w 2752725"/>
                <a:gd name="connsiteY47" fmla="*/ 523875 h 928688"/>
                <a:gd name="connsiteX48" fmla="*/ 1800225 w 2752725"/>
                <a:gd name="connsiteY48" fmla="*/ 495300 h 928688"/>
                <a:gd name="connsiteX49" fmla="*/ 1790700 w 2752725"/>
                <a:gd name="connsiteY49" fmla="*/ 433388 h 928688"/>
                <a:gd name="connsiteX50" fmla="*/ 1671637 w 2752725"/>
                <a:gd name="connsiteY50" fmla="*/ 457200 h 928688"/>
                <a:gd name="connsiteX51" fmla="*/ 1657350 w 2752725"/>
                <a:gd name="connsiteY51" fmla="*/ 390525 h 928688"/>
                <a:gd name="connsiteX52" fmla="*/ 1585912 w 2752725"/>
                <a:gd name="connsiteY52" fmla="*/ 404813 h 928688"/>
                <a:gd name="connsiteX53" fmla="*/ 1581150 w 2752725"/>
                <a:gd name="connsiteY53" fmla="*/ 381000 h 928688"/>
                <a:gd name="connsiteX54" fmla="*/ 1481137 w 2752725"/>
                <a:gd name="connsiteY54" fmla="*/ 376238 h 928688"/>
                <a:gd name="connsiteX55" fmla="*/ 1476375 w 2752725"/>
                <a:gd name="connsiteY55" fmla="*/ 333375 h 928688"/>
                <a:gd name="connsiteX56" fmla="*/ 1352550 w 2752725"/>
                <a:gd name="connsiteY56" fmla="*/ 304800 h 928688"/>
                <a:gd name="connsiteX57" fmla="*/ 1181100 w 2752725"/>
                <a:gd name="connsiteY57" fmla="*/ 285750 h 928688"/>
                <a:gd name="connsiteX58" fmla="*/ 1069181 w 2752725"/>
                <a:gd name="connsiteY58" fmla="*/ 280988 h 928688"/>
                <a:gd name="connsiteX59" fmla="*/ 938212 w 2752725"/>
                <a:gd name="connsiteY59" fmla="*/ 261938 h 928688"/>
                <a:gd name="connsiteX60" fmla="*/ 838200 w 2752725"/>
                <a:gd name="connsiteY60" fmla="*/ 219075 h 928688"/>
                <a:gd name="connsiteX61" fmla="*/ 704850 w 2752725"/>
                <a:gd name="connsiteY61" fmla="*/ 152400 h 928688"/>
                <a:gd name="connsiteX62" fmla="*/ 619125 w 2752725"/>
                <a:gd name="connsiteY62" fmla="*/ 104776 h 928688"/>
                <a:gd name="connsiteX63" fmla="*/ 538162 w 2752725"/>
                <a:gd name="connsiteY63" fmla="*/ 71438 h 928688"/>
                <a:gd name="connsiteX64" fmla="*/ 433387 w 2752725"/>
                <a:gd name="connsiteY64" fmla="*/ 71438 h 928688"/>
                <a:gd name="connsiteX65" fmla="*/ 214312 w 2752725"/>
                <a:gd name="connsiteY65" fmla="*/ 61913 h 928688"/>
                <a:gd name="connsiteX66" fmla="*/ 100012 w 2752725"/>
                <a:gd name="connsiteY66" fmla="*/ 61913 h 928688"/>
                <a:gd name="connsiteX67" fmla="*/ 0 w 2752725"/>
                <a:gd name="connsiteY67"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09850 w 2752725"/>
                <a:gd name="connsiteY31" fmla="*/ 804863 h 928688"/>
                <a:gd name="connsiteX32" fmla="*/ 2566987 w 2752725"/>
                <a:gd name="connsiteY32" fmla="*/ 747713 h 928688"/>
                <a:gd name="connsiteX33" fmla="*/ 2509837 w 2752725"/>
                <a:gd name="connsiteY33" fmla="*/ 776288 h 928688"/>
                <a:gd name="connsiteX34" fmla="*/ 2462212 w 2752725"/>
                <a:gd name="connsiteY34" fmla="*/ 795338 h 928688"/>
                <a:gd name="connsiteX35" fmla="*/ 2419350 w 2752725"/>
                <a:gd name="connsiteY35" fmla="*/ 771525 h 928688"/>
                <a:gd name="connsiteX36" fmla="*/ 2386012 w 2752725"/>
                <a:gd name="connsiteY36" fmla="*/ 738188 h 928688"/>
                <a:gd name="connsiteX37" fmla="*/ 2319337 w 2752725"/>
                <a:gd name="connsiteY37" fmla="*/ 771525 h 928688"/>
                <a:gd name="connsiteX38" fmla="*/ 2276475 w 2752725"/>
                <a:gd name="connsiteY38" fmla="*/ 757238 h 928688"/>
                <a:gd name="connsiteX39" fmla="*/ 2238375 w 2752725"/>
                <a:gd name="connsiteY39" fmla="*/ 695325 h 928688"/>
                <a:gd name="connsiteX40" fmla="*/ 2214562 w 2752725"/>
                <a:gd name="connsiteY40" fmla="*/ 652463 h 928688"/>
                <a:gd name="connsiteX41" fmla="*/ 2166937 w 2752725"/>
                <a:gd name="connsiteY41" fmla="*/ 671513 h 928688"/>
                <a:gd name="connsiteX42" fmla="*/ 2147887 w 2752725"/>
                <a:gd name="connsiteY42" fmla="*/ 619125 h 928688"/>
                <a:gd name="connsiteX43" fmla="*/ 2081212 w 2752725"/>
                <a:gd name="connsiteY43" fmla="*/ 676275 h 928688"/>
                <a:gd name="connsiteX44" fmla="*/ 2066925 w 2752725"/>
                <a:gd name="connsiteY44" fmla="*/ 652463 h 928688"/>
                <a:gd name="connsiteX45" fmla="*/ 1966912 w 2752725"/>
                <a:gd name="connsiteY45" fmla="*/ 709613 h 928688"/>
                <a:gd name="connsiteX46" fmla="*/ 1938337 w 2752725"/>
                <a:gd name="connsiteY46" fmla="*/ 595313 h 928688"/>
                <a:gd name="connsiteX47" fmla="*/ 1843087 w 2752725"/>
                <a:gd name="connsiteY47" fmla="*/ 523875 h 928688"/>
                <a:gd name="connsiteX48" fmla="*/ 1800225 w 2752725"/>
                <a:gd name="connsiteY48" fmla="*/ 495300 h 928688"/>
                <a:gd name="connsiteX49" fmla="*/ 1790700 w 2752725"/>
                <a:gd name="connsiteY49" fmla="*/ 433388 h 928688"/>
                <a:gd name="connsiteX50" fmla="*/ 1671637 w 2752725"/>
                <a:gd name="connsiteY50" fmla="*/ 457200 h 928688"/>
                <a:gd name="connsiteX51" fmla="*/ 1657350 w 2752725"/>
                <a:gd name="connsiteY51" fmla="*/ 390525 h 928688"/>
                <a:gd name="connsiteX52" fmla="*/ 1585912 w 2752725"/>
                <a:gd name="connsiteY52" fmla="*/ 404813 h 928688"/>
                <a:gd name="connsiteX53" fmla="*/ 1581150 w 2752725"/>
                <a:gd name="connsiteY53" fmla="*/ 381000 h 928688"/>
                <a:gd name="connsiteX54" fmla="*/ 1481137 w 2752725"/>
                <a:gd name="connsiteY54" fmla="*/ 376238 h 928688"/>
                <a:gd name="connsiteX55" fmla="*/ 1476375 w 2752725"/>
                <a:gd name="connsiteY55" fmla="*/ 333375 h 928688"/>
                <a:gd name="connsiteX56" fmla="*/ 1352550 w 2752725"/>
                <a:gd name="connsiteY56" fmla="*/ 304800 h 928688"/>
                <a:gd name="connsiteX57" fmla="*/ 1181100 w 2752725"/>
                <a:gd name="connsiteY57" fmla="*/ 285750 h 928688"/>
                <a:gd name="connsiteX58" fmla="*/ 1069181 w 2752725"/>
                <a:gd name="connsiteY58" fmla="*/ 280988 h 928688"/>
                <a:gd name="connsiteX59" fmla="*/ 938212 w 2752725"/>
                <a:gd name="connsiteY59" fmla="*/ 261938 h 928688"/>
                <a:gd name="connsiteX60" fmla="*/ 838200 w 2752725"/>
                <a:gd name="connsiteY60" fmla="*/ 219075 h 928688"/>
                <a:gd name="connsiteX61" fmla="*/ 704850 w 2752725"/>
                <a:gd name="connsiteY61" fmla="*/ 152400 h 928688"/>
                <a:gd name="connsiteX62" fmla="*/ 619125 w 2752725"/>
                <a:gd name="connsiteY62" fmla="*/ 104776 h 928688"/>
                <a:gd name="connsiteX63" fmla="*/ 538162 w 2752725"/>
                <a:gd name="connsiteY63" fmla="*/ 71438 h 928688"/>
                <a:gd name="connsiteX64" fmla="*/ 433387 w 2752725"/>
                <a:gd name="connsiteY64" fmla="*/ 71438 h 928688"/>
                <a:gd name="connsiteX65" fmla="*/ 214312 w 2752725"/>
                <a:gd name="connsiteY65" fmla="*/ 61913 h 928688"/>
                <a:gd name="connsiteX66" fmla="*/ 100012 w 2752725"/>
                <a:gd name="connsiteY66" fmla="*/ 61913 h 928688"/>
                <a:gd name="connsiteX67" fmla="*/ 0 w 2752725"/>
                <a:gd name="connsiteY67"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09850 w 2752725"/>
                <a:gd name="connsiteY31" fmla="*/ 804863 h 928688"/>
                <a:gd name="connsiteX32" fmla="*/ 2566987 w 2752725"/>
                <a:gd name="connsiteY32" fmla="*/ 747713 h 928688"/>
                <a:gd name="connsiteX33" fmla="*/ 2509837 w 2752725"/>
                <a:gd name="connsiteY33" fmla="*/ 776288 h 928688"/>
                <a:gd name="connsiteX34" fmla="*/ 2462212 w 2752725"/>
                <a:gd name="connsiteY34" fmla="*/ 795338 h 928688"/>
                <a:gd name="connsiteX35" fmla="*/ 2419350 w 2752725"/>
                <a:gd name="connsiteY35" fmla="*/ 771525 h 928688"/>
                <a:gd name="connsiteX36" fmla="*/ 2386012 w 2752725"/>
                <a:gd name="connsiteY36" fmla="*/ 738188 h 928688"/>
                <a:gd name="connsiteX37" fmla="*/ 2352675 w 2752725"/>
                <a:gd name="connsiteY37" fmla="*/ 754856 h 928688"/>
                <a:gd name="connsiteX38" fmla="*/ 2319337 w 2752725"/>
                <a:gd name="connsiteY38" fmla="*/ 771525 h 928688"/>
                <a:gd name="connsiteX39" fmla="*/ 2276475 w 2752725"/>
                <a:gd name="connsiteY39" fmla="*/ 757238 h 928688"/>
                <a:gd name="connsiteX40" fmla="*/ 2238375 w 2752725"/>
                <a:gd name="connsiteY40" fmla="*/ 695325 h 928688"/>
                <a:gd name="connsiteX41" fmla="*/ 2214562 w 2752725"/>
                <a:gd name="connsiteY41" fmla="*/ 652463 h 928688"/>
                <a:gd name="connsiteX42" fmla="*/ 2166937 w 2752725"/>
                <a:gd name="connsiteY42" fmla="*/ 671513 h 928688"/>
                <a:gd name="connsiteX43" fmla="*/ 2147887 w 2752725"/>
                <a:gd name="connsiteY43" fmla="*/ 619125 h 928688"/>
                <a:gd name="connsiteX44" fmla="*/ 2081212 w 2752725"/>
                <a:gd name="connsiteY44" fmla="*/ 676275 h 928688"/>
                <a:gd name="connsiteX45" fmla="*/ 2066925 w 2752725"/>
                <a:gd name="connsiteY45" fmla="*/ 652463 h 928688"/>
                <a:gd name="connsiteX46" fmla="*/ 1966912 w 2752725"/>
                <a:gd name="connsiteY46" fmla="*/ 709613 h 928688"/>
                <a:gd name="connsiteX47" fmla="*/ 1938337 w 2752725"/>
                <a:gd name="connsiteY47" fmla="*/ 595313 h 928688"/>
                <a:gd name="connsiteX48" fmla="*/ 1843087 w 2752725"/>
                <a:gd name="connsiteY48" fmla="*/ 523875 h 928688"/>
                <a:gd name="connsiteX49" fmla="*/ 1800225 w 2752725"/>
                <a:gd name="connsiteY49" fmla="*/ 495300 h 928688"/>
                <a:gd name="connsiteX50" fmla="*/ 1790700 w 2752725"/>
                <a:gd name="connsiteY50" fmla="*/ 433388 h 928688"/>
                <a:gd name="connsiteX51" fmla="*/ 1671637 w 2752725"/>
                <a:gd name="connsiteY51" fmla="*/ 457200 h 928688"/>
                <a:gd name="connsiteX52" fmla="*/ 1657350 w 2752725"/>
                <a:gd name="connsiteY52" fmla="*/ 390525 h 928688"/>
                <a:gd name="connsiteX53" fmla="*/ 1585912 w 2752725"/>
                <a:gd name="connsiteY53" fmla="*/ 404813 h 928688"/>
                <a:gd name="connsiteX54" fmla="*/ 1581150 w 2752725"/>
                <a:gd name="connsiteY54" fmla="*/ 381000 h 928688"/>
                <a:gd name="connsiteX55" fmla="*/ 1481137 w 2752725"/>
                <a:gd name="connsiteY55" fmla="*/ 376238 h 928688"/>
                <a:gd name="connsiteX56" fmla="*/ 1476375 w 2752725"/>
                <a:gd name="connsiteY56" fmla="*/ 333375 h 928688"/>
                <a:gd name="connsiteX57" fmla="*/ 1352550 w 2752725"/>
                <a:gd name="connsiteY57" fmla="*/ 304800 h 928688"/>
                <a:gd name="connsiteX58" fmla="*/ 1181100 w 2752725"/>
                <a:gd name="connsiteY58" fmla="*/ 285750 h 928688"/>
                <a:gd name="connsiteX59" fmla="*/ 1069181 w 2752725"/>
                <a:gd name="connsiteY59" fmla="*/ 280988 h 928688"/>
                <a:gd name="connsiteX60" fmla="*/ 938212 w 2752725"/>
                <a:gd name="connsiteY60" fmla="*/ 261938 h 928688"/>
                <a:gd name="connsiteX61" fmla="*/ 838200 w 2752725"/>
                <a:gd name="connsiteY61" fmla="*/ 219075 h 928688"/>
                <a:gd name="connsiteX62" fmla="*/ 704850 w 2752725"/>
                <a:gd name="connsiteY62" fmla="*/ 152400 h 928688"/>
                <a:gd name="connsiteX63" fmla="*/ 619125 w 2752725"/>
                <a:gd name="connsiteY63" fmla="*/ 104776 h 928688"/>
                <a:gd name="connsiteX64" fmla="*/ 538162 w 2752725"/>
                <a:gd name="connsiteY64" fmla="*/ 71438 h 928688"/>
                <a:gd name="connsiteX65" fmla="*/ 433387 w 2752725"/>
                <a:gd name="connsiteY65" fmla="*/ 71438 h 928688"/>
                <a:gd name="connsiteX66" fmla="*/ 214312 w 2752725"/>
                <a:gd name="connsiteY66" fmla="*/ 61913 h 928688"/>
                <a:gd name="connsiteX67" fmla="*/ 100012 w 2752725"/>
                <a:gd name="connsiteY67" fmla="*/ 61913 h 928688"/>
                <a:gd name="connsiteX68" fmla="*/ 0 w 2752725"/>
                <a:gd name="connsiteY68"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09850 w 2752725"/>
                <a:gd name="connsiteY31" fmla="*/ 804863 h 928688"/>
                <a:gd name="connsiteX32" fmla="*/ 2566987 w 2752725"/>
                <a:gd name="connsiteY32" fmla="*/ 747713 h 928688"/>
                <a:gd name="connsiteX33" fmla="*/ 2509837 w 2752725"/>
                <a:gd name="connsiteY33" fmla="*/ 776288 h 928688"/>
                <a:gd name="connsiteX34" fmla="*/ 2462212 w 2752725"/>
                <a:gd name="connsiteY34" fmla="*/ 795338 h 928688"/>
                <a:gd name="connsiteX35" fmla="*/ 2419350 w 2752725"/>
                <a:gd name="connsiteY35" fmla="*/ 771525 h 928688"/>
                <a:gd name="connsiteX36" fmla="*/ 2386012 w 2752725"/>
                <a:gd name="connsiteY36" fmla="*/ 738188 h 928688"/>
                <a:gd name="connsiteX37" fmla="*/ 2352675 w 2752725"/>
                <a:gd name="connsiteY37" fmla="*/ 754856 h 928688"/>
                <a:gd name="connsiteX38" fmla="*/ 2307430 w 2752725"/>
                <a:gd name="connsiteY38" fmla="*/ 773907 h 928688"/>
                <a:gd name="connsiteX39" fmla="*/ 2276475 w 2752725"/>
                <a:gd name="connsiteY39" fmla="*/ 757238 h 928688"/>
                <a:gd name="connsiteX40" fmla="*/ 2238375 w 2752725"/>
                <a:gd name="connsiteY40" fmla="*/ 695325 h 928688"/>
                <a:gd name="connsiteX41" fmla="*/ 2214562 w 2752725"/>
                <a:gd name="connsiteY41" fmla="*/ 652463 h 928688"/>
                <a:gd name="connsiteX42" fmla="*/ 2166937 w 2752725"/>
                <a:gd name="connsiteY42" fmla="*/ 671513 h 928688"/>
                <a:gd name="connsiteX43" fmla="*/ 2147887 w 2752725"/>
                <a:gd name="connsiteY43" fmla="*/ 619125 h 928688"/>
                <a:gd name="connsiteX44" fmla="*/ 2081212 w 2752725"/>
                <a:gd name="connsiteY44" fmla="*/ 676275 h 928688"/>
                <a:gd name="connsiteX45" fmla="*/ 2066925 w 2752725"/>
                <a:gd name="connsiteY45" fmla="*/ 652463 h 928688"/>
                <a:gd name="connsiteX46" fmla="*/ 1966912 w 2752725"/>
                <a:gd name="connsiteY46" fmla="*/ 709613 h 928688"/>
                <a:gd name="connsiteX47" fmla="*/ 1938337 w 2752725"/>
                <a:gd name="connsiteY47" fmla="*/ 595313 h 928688"/>
                <a:gd name="connsiteX48" fmla="*/ 1843087 w 2752725"/>
                <a:gd name="connsiteY48" fmla="*/ 523875 h 928688"/>
                <a:gd name="connsiteX49" fmla="*/ 1800225 w 2752725"/>
                <a:gd name="connsiteY49" fmla="*/ 495300 h 928688"/>
                <a:gd name="connsiteX50" fmla="*/ 1790700 w 2752725"/>
                <a:gd name="connsiteY50" fmla="*/ 433388 h 928688"/>
                <a:gd name="connsiteX51" fmla="*/ 1671637 w 2752725"/>
                <a:gd name="connsiteY51" fmla="*/ 457200 h 928688"/>
                <a:gd name="connsiteX52" fmla="*/ 1657350 w 2752725"/>
                <a:gd name="connsiteY52" fmla="*/ 390525 h 928688"/>
                <a:gd name="connsiteX53" fmla="*/ 1585912 w 2752725"/>
                <a:gd name="connsiteY53" fmla="*/ 404813 h 928688"/>
                <a:gd name="connsiteX54" fmla="*/ 1581150 w 2752725"/>
                <a:gd name="connsiteY54" fmla="*/ 381000 h 928688"/>
                <a:gd name="connsiteX55" fmla="*/ 1481137 w 2752725"/>
                <a:gd name="connsiteY55" fmla="*/ 376238 h 928688"/>
                <a:gd name="connsiteX56" fmla="*/ 1476375 w 2752725"/>
                <a:gd name="connsiteY56" fmla="*/ 333375 h 928688"/>
                <a:gd name="connsiteX57" fmla="*/ 1352550 w 2752725"/>
                <a:gd name="connsiteY57" fmla="*/ 304800 h 928688"/>
                <a:gd name="connsiteX58" fmla="*/ 1181100 w 2752725"/>
                <a:gd name="connsiteY58" fmla="*/ 285750 h 928688"/>
                <a:gd name="connsiteX59" fmla="*/ 1069181 w 2752725"/>
                <a:gd name="connsiteY59" fmla="*/ 280988 h 928688"/>
                <a:gd name="connsiteX60" fmla="*/ 938212 w 2752725"/>
                <a:gd name="connsiteY60" fmla="*/ 261938 h 928688"/>
                <a:gd name="connsiteX61" fmla="*/ 838200 w 2752725"/>
                <a:gd name="connsiteY61" fmla="*/ 219075 h 928688"/>
                <a:gd name="connsiteX62" fmla="*/ 704850 w 2752725"/>
                <a:gd name="connsiteY62" fmla="*/ 152400 h 928688"/>
                <a:gd name="connsiteX63" fmla="*/ 619125 w 2752725"/>
                <a:gd name="connsiteY63" fmla="*/ 104776 h 928688"/>
                <a:gd name="connsiteX64" fmla="*/ 538162 w 2752725"/>
                <a:gd name="connsiteY64" fmla="*/ 71438 h 928688"/>
                <a:gd name="connsiteX65" fmla="*/ 433387 w 2752725"/>
                <a:gd name="connsiteY65" fmla="*/ 71438 h 928688"/>
                <a:gd name="connsiteX66" fmla="*/ 214312 w 2752725"/>
                <a:gd name="connsiteY66" fmla="*/ 61913 h 928688"/>
                <a:gd name="connsiteX67" fmla="*/ 100012 w 2752725"/>
                <a:gd name="connsiteY67" fmla="*/ 61913 h 928688"/>
                <a:gd name="connsiteX68" fmla="*/ 0 w 2752725"/>
                <a:gd name="connsiteY68"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09850 w 2752725"/>
                <a:gd name="connsiteY31" fmla="*/ 804863 h 928688"/>
                <a:gd name="connsiteX32" fmla="*/ 2566987 w 2752725"/>
                <a:gd name="connsiteY32" fmla="*/ 747713 h 928688"/>
                <a:gd name="connsiteX33" fmla="*/ 2509837 w 2752725"/>
                <a:gd name="connsiteY33" fmla="*/ 776288 h 928688"/>
                <a:gd name="connsiteX34" fmla="*/ 2462212 w 2752725"/>
                <a:gd name="connsiteY34" fmla="*/ 795338 h 928688"/>
                <a:gd name="connsiteX35" fmla="*/ 2419350 w 2752725"/>
                <a:gd name="connsiteY35" fmla="*/ 771525 h 928688"/>
                <a:gd name="connsiteX36" fmla="*/ 2386012 w 2752725"/>
                <a:gd name="connsiteY36" fmla="*/ 738188 h 928688"/>
                <a:gd name="connsiteX37" fmla="*/ 2352675 w 2752725"/>
                <a:gd name="connsiteY37" fmla="*/ 754856 h 928688"/>
                <a:gd name="connsiteX38" fmla="*/ 2307430 w 2752725"/>
                <a:gd name="connsiteY38" fmla="*/ 773907 h 928688"/>
                <a:gd name="connsiteX39" fmla="*/ 2276475 w 2752725"/>
                <a:gd name="connsiteY39" fmla="*/ 757238 h 928688"/>
                <a:gd name="connsiteX40" fmla="*/ 2238375 w 2752725"/>
                <a:gd name="connsiteY40" fmla="*/ 695325 h 928688"/>
                <a:gd name="connsiteX41" fmla="*/ 2214562 w 2752725"/>
                <a:gd name="connsiteY41" fmla="*/ 652463 h 928688"/>
                <a:gd name="connsiteX42" fmla="*/ 2166937 w 2752725"/>
                <a:gd name="connsiteY42" fmla="*/ 671513 h 928688"/>
                <a:gd name="connsiteX43" fmla="*/ 2147887 w 2752725"/>
                <a:gd name="connsiteY43" fmla="*/ 619125 h 928688"/>
                <a:gd name="connsiteX44" fmla="*/ 2081212 w 2752725"/>
                <a:gd name="connsiteY44" fmla="*/ 676275 h 928688"/>
                <a:gd name="connsiteX45" fmla="*/ 2066925 w 2752725"/>
                <a:gd name="connsiteY45" fmla="*/ 652463 h 928688"/>
                <a:gd name="connsiteX46" fmla="*/ 2026443 w 2752725"/>
                <a:gd name="connsiteY46" fmla="*/ 661988 h 928688"/>
                <a:gd name="connsiteX47" fmla="*/ 1966912 w 2752725"/>
                <a:gd name="connsiteY47" fmla="*/ 709613 h 928688"/>
                <a:gd name="connsiteX48" fmla="*/ 1938337 w 2752725"/>
                <a:gd name="connsiteY48" fmla="*/ 595313 h 928688"/>
                <a:gd name="connsiteX49" fmla="*/ 1843087 w 2752725"/>
                <a:gd name="connsiteY49" fmla="*/ 523875 h 928688"/>
                <a:gd name="connsiteX50" fmla="*/ 1800225 w 2752725"/>
                <a:gd name="connsiteY50" fmla="*/ 495300 h 928688"/>
                <a:gd name="connsiteX51" fmla="*/ 1790700 w 2752725"/>
                <a:gd name="connsiteY51" fmla="*/ 433388 h 928688"/>
                <a:gd name="connsiteX52" fmla="*/ 1671637 w 2752725"/>
                <a:gd name="connsiteY52" fmla="*/ 457200 h 928688"/>
                <a:gd name="connsiteX53" fmla="*/ 1657350 w 2752725"/>
                <a:gd name="connsiteY53" fmla="*/ 390525 h 928688"/>
                <a:gd name="connsiteX54" fmla="*/ 1585912 w 2752725"/>
                <a:gd name="connsiteY54" fmla="*/ 404813 h 928688"/>
                <a:gd name="connsiteX55" fmla="*/ 1581150 w 2752725"/>
                <a:gd name="connsiteY55" fmla="*/ 381000 h 928688"/>
                <a:gd name="connsiteX56" fmla="*/ 1481137 w 2752725"/>
                <a:gd name="connsiteY56" fmla="*/ 376238 h 928688"/>
                <a:gd name="connsiteX57" fmla="*/ 1476375 w 2752725"/>
                <a:gd name="connsiteY57" fmla="*/ 333375 h 928688"/>
                <a:gd name="connsiteX58" fmla="*/ 1352550 w 2752725"/>
                <a:gd name="connsiteY58" fmla="*/ 304800 h 928688"/>
                <a:gd name="connsiteX59" fmla="*/ 1181100 w 2752725"/>
                <a:gd name="connsiteY59" fmla="*/ 285750 h 928688"/>
                <a:gd name="connsiteX60" fmla="*/ 1069181 w 2752725"/>
                <a:gd name="connsiteY60" fmla="*/ 280988 h 928688"/>
                <a:gd name="connsiteX61" fmla="*/ 938212 w 2752725"/>
                <a:gd name="connsiteY61" fmla="*/ 261938 h 928688"/>
                <a:gd name="connsiteX62" fmla="*/ 838200 w 2752725"/>
                <a:gd name="connsiteY62" fmla="*/ 219075 h 928688"/>
                <a:gd name="connsiteX63" fmla="*/ 704850 w 2752725"/>
                <a:gd name="connsiteY63" fmla="*/ 152400 h 928688"/>
                <a:gd name="connsiteX64" fmla="*/ 619125 w 2752725"/>
                <a:gd name="connsiteY64" fmla="*/ 104776 h 928688"/>
                <a:gd name="connsiteX65" fmla="*/ 538162 w 2752725"/>
                <a:gd name="connsiteY65" fmla="*/ 71438 h 928688"/>
                <a:gd name="connsiteX66" fmla="*/ 433387 w 2752725"/>
                <a:gd name="connsiteY66" fmla="*/ 71438 h 928688"/>
                <a:gd name="connsiteX67" fmla="*/ 214312 w 2752725"/>
                <a:gd name="connsiteY67" fmla="*/ 61913 h 928688"/>
                <a:gd name="connsiteX68" fmla="*/ 100012 w 2752725"/>
                <a:gd name="connsiteY68" fmla="*/ 61913 h 928688"/>
                <a:gd name="connsiteX69" fmla="*/ 0 w 2752725"/>
                <a:gd name="connsiteY69"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09850 w 2752725"/>
                <a:gd name="connsiteY31" fmla="*/ 804863 h 928688"/>
                <a:gd name="connsiteX32" fmla="*/ 2566987 w 2752725"/>
                <a:gd name="connsiteY32" fmla="*/ 747713 h 928688"/>
                <a:gd name="connsiteX33" fmla="*/ 2509837 w 2752725"/>
                <a:gd name="connsiteY33" fmla="*/ 776288 h 928688"/>
                <a:gd name="connsiteX34" fmla="*/ 2462212 w 2752725"/>
                <a:gd name="connsiteY34" fmla="*/ 795338 h 928688"/>
                <a:gd name="connsiteX35" fmla="*/ 2419350 w 2752725"/>
                <a:gd name="connsiteY35" fmla="*/ 771525 h 928688"/>
                <a:gd name="connsiteX36" fmla="*/ 2386012 w 2752725"/>
                <a:gd name="connsiteY36" fmla="*/ 738188 h 928688"/>
                <a:gd name="connsiteX37" fmla="*/ 2352675 w 2752725"/>
                <a:gd name="connsiteY37" fmla="*/ 754856 h 928688"/>
                <a:gd name="connsiteX38" fmla="*/ 2307430 w 2752725"/>
                <a:gd name="connsiteY38" fmla="*/ 773907 h 928688"/>
                <a:gd name="connsiteX39" fmla="*/ 2276475 w 2752725"/>
                <a:gd name="connsiteY39" fmla="*/ 757238 h 928688"/>
                <a:gd name="connsiteX40" fmla="*/ 2238375 w 2752725"/>
                <a:gd name="connsiteY40" fmla="*/ 695325 h 928688"/>
                <a:gd name="connsiteX41" fmla="*/ 2214562 w 2752725"/>
                <a:gd name="connsiteY41" fmla="*/ 652463 h 928688"/>
                <a:gd name="connsiteX42" fmla="*/ 2166937 w 2752725"/>
                <a:gd name="connsiteY42" fmla="*/ 671513 h 928688"/>
                <a:gd name="connsiteX43" fmla="*/ 2147887 w 2752725"/>
                <a:gd name="connsiteY43" fmla="*/ 619125 h 928688"/>
                <a:gd name="connsiteX44" fmla="*/ 2107406 w 2752725"/>
                <a:gd name="connsiteY44" fmla="*/ 642938 h 928688"/>
                <a:gd name="connsiteX45" fmla="*/ 2081212 w 2752725"/>
                <a:gd name="connsiteY45" fmla="*/ 676275 h 928688"/>
                <a:gd name="connsiteX46" fmla="*/ 2066925 w 2752725"/>
                <a:gd name="connsiteY46" fmla="*/ 652463 h 928688"/>
                <a:gd name="connsiteX47" fmla="*/ 2026443 w 2752725"/>
                <a:gd name="connsiteY47" fmla="*/ 661988 h 928688"/>
                <a:gd name="connsiteX48" fmla="*/ 1966912 w 2752725"/>
                <a:gd name="connsiteY48" fmla="*/ 709613 h 928688"/>
                <a:gd name="connsiteX49" fmla="*/ 1938337 w 2752725"/>
                <a:gd name="connsiteY49" fmla="*/ 595313 h 928688"/>
                <a:gd name="connsiteX50" fmla="*/ 1843087 w 2752725"/>
                <a:gd name="connsiteY50" fmla="*/ 523875 h 928688"/>
                <a:gd name="connsiteX51" fmla="*/ 1800225 w 2752725"/>
                <a:gd name="connsiteY51" fmla="*/ 495300 h 928688"/>
                <a:gd name="connsiteX52" fmla="*/ 1790700 w 2752725"/>
                <a:gd name="connsiteY52" fmla="*/ 433388 h 928688"/>
                <a:gd name="connsiteX53" fmla="*/ 1671637 w 2752725"/>
                <a:gd name="connsiteY53" fmla="*/ 457200 h 928688"/>
                <a:gd name="connsiteX54" fmla="*/ 1657350 w 2752725"/>
                <a:gd name="connsiteY54" fmla="*/ 390525 h 928688"/>
                <a:gd name="connsiteX55" fmla="*/ 1585912 w 2752725"/>
                <a:gd name="connsiteY55" fmla="*/ 404813 h 928688"/>
                <a:gd name="connsiteX56" fmla="*/ 1581150 w 2752725"/>
                <a:gd name="connsiteY56" fmla="*/ 381000 h 928688"/>
                <a:gd name="connsiteX57" fmla="*/ 1481137 w 2752725"/>
                <a:gd name="connsiteY57" fmla="*/ 376238 h 928688"/>
                <a:gd name="connsiteX58" fmla="*/ 1476375 w 2752725"/>
                <a:gd name="connsiteY58" fmla="*/ 333375 h 928688"/>
                <a:gd name="connsiteX59" fmla="*/ 1352550 w 2752725"/>
                <a:gd name="connsiteY59" fmla="*/ 304800 h 928688"/>
                <a:gd name="connsiteX60" fmla="*/ 1181100 w 2752725"/>
                <a:gd name="connsiteY60" fmla="*/ 285750 h 928688"/>
                <a:gd name="connsiteX61" fmla="*/ 1069181 w 2752725"/>
                <a:gd name="connsiteY61" fmla="*/ 280988 h 928688"/>
                <a:gd name="connsiteX62" fmla="*/ 938212 w 2752725"/>
                <a:gd name="connsiteY62" fmla="*/ 261938 h 928688"/>
                <a:gd name="connsiteX63" fmla="*/ 838200 w 2752725"/>
                <a:gd name="connsiteY63" fmla="*/ 219075 h 928688"/>
                <a:gd name="connsiteX64" fmla="*/ 704850 w 2752725"/>
                <a:gd name="connsiteY64" fmla="*/ 152400 h 928688"/>
                <a:gd name="connsiteX65" fmla="*/ 619125 w 2752725"/>
                <a:gd name="connsiteY65" fmla="*/ 104776 h 928688"/>
                <a:gd name="connsiteX66" fmla="*/ 538162 w 2752725"/>
                <a:gd name="connsiteY66" fmla="*/ 71438 h 928688"/>
                <a:gd name="connsiteX67" fmla="*/ 433387 w 2752725"/>
                <a:gd name="connsiteY67" fmla="*/ 71438 h 928688"/>
                <a:gd name="connsiteX68" fmla="*/ 214312 w 2752725"/>
                <a:gd name="connsiteY68" fmla="*/ 61913 h 928688"/>
                <a:gd name="connsiteX69" fmla="*/ 100012 w 2752725"/>
                <a:gd name="connsiteY69" fmla="*/ 61913 h 928688"/>
                <a:gd name="connsiteX70" fmla="*/ 0 w 2752725"/>
                <a:gd name="connsiteY70"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09850 w 2752725"/>
                <a:gd name="connsiteY31" fmla="*/ 804863 h 928688"/>
                <a:gd name="connsiteX32" fmla="*/ 2566987 w 2752725"/>
                <a:gd name="connsiteY32" fmla="*/ 747713 h 928688"/>
                <a:gd name="connsiteX33" fmla="*/ 2509837 w 2752725"/>
                <a:gd name="connsiteY33" fmla="*/ 776288 h 928688"/>
                <a:gd name="connsiteX34" fmla="*/ 2462212 w 2752725"/>
                <a:gd name="connsiteY34" fmla="*/ 795338 h 928688"/>
                <a:gd name="connsiteX35" fmla="*/ 2419350 w 2752725"/>
                <a:gd name="connsiteY35" fmla="*/ 771525 h 928688"/>
                <a:gd name="connsiteX36" fmla="*/ 2386012 w 2752725"/>
                <a:gd name="connsiteY36" fmla="*/ 738188 h 928688"/>
                <a:gd name="connsiteX37" fmla="*/ 2352675 w 2752725"/>
                <a:gd name="connsiteY37" fmla="*/ 754856 h 928688"/>
                <a:gd name="connsiteX38" fmla="*/ 2307430 w 2752725"/>
                <a:gd name="connsiteY38" fmla="*/ 773907 h 928688"/>
                <a:gd name="connsiteX39" fmla="*/ 2276475 w 2752725"/>
                <a:gd name="connsiteY39" fmla="*/ 757238 h 928688"/>
                <a:gd name="connsiteX40" fmla="*/ 2238375 w 2752725"/>
                <a:gd name="connsiteY40" fmla="*/ 695325 h 928688"/>
                <a:gd name="connsiteX41" fmla="*/ 2214562 w 2752725"/>
                <a:gd name="connsiteY41" fmla="*/ 652463 h 928688"/>
                <a:gd name="connsiteX42" fmla="*/ 2166937 w 2752725"/>
                <a:gd name="connsiteY42" fmla="*/ 671513 h 928688"/>
                <a:gd name="connsiteX43" fmla="*/ 2147887 w 2752725"/>
                <a:gd name="connsiteY43" fmla="*/ 626269 h 928688"/>
                <a:gd name="connsiteX44" fmla="*/ 2107406 w 2752725"/>
                <a:gd name="connsiteY44" fmla="*/ 642938 h 928688"/>
                <a:gd name="connsiteX45" fmla="*/ 2081212 w 2752725"/>
                <a:gd name="connsiteY45" fmla="*/ 676275 h 928688"/>
                <a:gd name="connsiteX46" fmla="*/ 2066925 w 2752725"/>
                <a:gd name="connsiteY46" fmla="*/ 652463 h 928688"/>
                <a:gd name="connsiteX47" fmla="*/ 2026443 w 2752725"/>
                <a:gd name="connsiteY47" fmla="*/ 661988 h 928688"/>
                <a:gd name="connsiteX48" fmla="*/ 1966912 w 2752725"/>
                <a:gd name="connsiteY48" fmla="*/ 709613 h 928688"/>
                <a:gd name="connsiteX49" fmla="*/ 1938337 w 2752725"/>
                <a:gd name="connsiteY49" fmla="*/ 595313 h 928688"/>
                <a:gd name="connsiteX50" fmla="*/ 1843087 w 2752725"/>
                <a:gd name="connsiteY50" fmla="*/ 523875 h 928688"/>
                <a:gd name="connsiteX51" fmla="*/ 1800225 w 2752725"/>
                <a:gd name="connsiteY51" fmla="*/ 495300 h 928688"/>
                <a:gd name="connsiteX52" fmla="*/ 1790700 w 2752725"/>
                <a:gd name="connsiteY52" fmla="*/ 433388 h 928688"/>
                <a:gd name="connsiteX53" fmla="*/ 1671637 w 2752725"/>
                <a:gd name="connsiteY53" fmla="*/ 457200 h 928688"/>
                <a:gd name="connsiteX54" fmla="*/ 1657350 w 2752725"/>
                <a:gd name="connsiteY54" fmla="*/ 390525 h 928688"/>
                <a:gd name="connsiteX55" fmla="*/ 1585912 w 2752725"/>
                <a:gd name="connsiteY55" fmla="*/ 404813 h 928688"/>
                <a:gd name="connsiteX56" fmla="*/ 1581150 w 2752725"/>
                <a:gd name="connsiteY56" fmla="*/ 381000 h 928688"/>
                <a:gd name="connsiteX57" fmla="*/ 1481137 w 2752725"/>
                <a:gd name="connsiteY57" fmla="*/ 376238 h 928688"/>
                <a:gd name="connsiteX58" fmla="*/ 1476375 w 2752725"/>
                <a:gd name="connsiteY58" fmla="*/ 333375 h 928688"/>
                <a:gd name="connsiteX59" fmla="*/ 1352550 w 2752725"/>
                <a:gd name="connsiteY59" fmla="*/ 304800 h 928688"/>
                <a:gd name="connsiteX60" fmla="*/ 1181100 w 2752725"/>
                <a:gd name="connsiteY60" fmla="*/ 285750 h 928688"/>
                <a:gd name="connsiteX61" fmla="*/ 1069181 w 2752725"/>
                <a:gd name="connsiteY61" fmla="*/ 280988 h 928688"/>
                <a:gd name="connsiteX62" fmla="*/ 938212 w 2752725"/>
                <a:gd name="connsiteY62" fmla="*/ 261938 h 928688"/>
                <a:gd name="connsiteX63" fmla="*/ 838200 w 2752725"/>
                <a:gd name="connsiteY63" fmla="*/ 219075 h 928688"/>
                <a:gd name="connsiteX64" fmla="*/ 704850 w 2752725"/>
                <a:gd name="connsiteY64" fmla="*/ 152400 h 928688"/>
                <a:gd name="connsiteX65" fmla="*/ 619125 w 2752725"/>
                <a:gd name="connsiteY65" fmla="*/ 104776 h 928688"/>
                <a:gd name="connsiteX66" fmla="*/ 538162 w 2752725"/>
                <a:gd name="connsiteY66" fmla="*/ 71438 h 928688"/>
                <a:gd name="connsiteX67" fmla="*/ 433387 w 2752725"/>
                <a:gd name="connsiteY67" fmla="*/ 71438 h 928688"/>
                <a:gd name="connsiteX68" fmla="*/ 214312 w 2752725"/>
                <a:gd name="connsiteY68" fmla="*/ 61913 h 928688"/>
                <a:gd name="connsiteX69" fmla="*/ 100012 w 2752725"/>
                <a:gd name="connsiteY69" fmla="*/ 61913 h 928688"/>
                <a:gd name="connsiteX70" fmla="*/ 0 w 2752725"/>
                <a:gd name="connsiteY70"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09850 w 2752725"/>
                <a:gd name="connsiteY31" fmla="*/ 804863 h 928688"/>
                <a:gd name="connsiteX32" fmla="*/ 2566987 w 2752725"/>
                <a:gd name="connsiteY32" fmla="*/ 747713 h 928688"/>
                <a:gd name="connsiteX33" fmla="*/ 2509837 w 2752725"/>
                <a:gd name="connsiteY33" fmla="*/ 776288 h 928688"/>
                <a:gd name="connsiteX34" fmla="*/ 2462212 w 2752725"/>
                <a:gd name="connsiteY34" fmla="*/ 795338 h 928688"/>
                <a:gd name="connsiteX35" fmla="*/ 2419350 w 2752725"/>
                <a:gd name="connsiteY35" fmla="*/ 771525 h 928688"/>
                <a:gd name="connsiteX36" fmla="*/ 2386012 w 2752725"/>
                <a:gd name="connsiteY36" fmla="*/ 738188 h 928688"/>
                <a:gd name="connsiteX37" fmla="*/ 2352675 w 2752725"/>
                <a:gd name="connsiteY37" fmla="*/ 754856 h 928688"/>
                <a:gd name="connsiteX38" fmla="*/ 2307430 w 2752725"/>
                <a:gd name="connsiteY38" fmla="*/ 773907 h 928688"/>
                <a:gd name="connsiteX39" fmla="*/ 2276475 w 2752725"/>
                <a:gd name="connsiteY39" fmla="*/ 757238 h 928688"/>
                <a:gd name="connsiteX40" fmla="*/ 2238375 w 2752725"/>
                <a:gd name="connsiteY40" fmla="*/ 695325 h 928688"/>
                <a:gd name="connsiteX41" fmla="*/ 2214562 w 2752725"/>
                <a:gd name="connsiteY41" fmla="*/ 652463 h 928688"/>
                <a:gd name="connsiteX42" fmla="*/ 2159793 w 2752725"/>
                <a:gd name="connsiteY42" fmla="*/ 676276 h 928688"/>
                <a:gd name="connsiteX43" fmla="*/ 2147887 w 2752725"/>
                <a:gd name="connsiteY43" fmla="*/ 626269 h 928688"/>
                <a:gd name="connsiteX44" fmla="*/ 2107406 w 2752725"/>
                <a:gd name="connsiteY44" fmla="*/ 642938 h 928688"/>
                <a:gd name="connsiteX45" fmla="*/ 2081212 w 2752725"/>
                <a:gd name="connsiteY45" fmla="*/ 676275 h 928688"/>
                <a:gd name="connsiteX46" fmla="*/ 2066925 w 2752725"/>
                <a:gd name="connsiteY46" fmla="*/ 652463 h 928688"/>
                <a:gd name="connsiteX47" fmla="*/ 2026443 w 2752725"/>
                <a:gd name="connsiteY47" fmla="*/ 661988 h 928688"/>
                <a:gd name="connsiteX48" fmla="*/ 1966912 w 2752725"/>
                <a:gd name="connsiteY48" fmla="*/ 709613 h 928688"/>
                <a:gd name="connsiteX49" fmla="*/ 1938337 w 2752725"/>
                <a:gd name="connsiteY49" fmla="*/ 595313 h 928688"/>
                <a:gd name="connsiteX50" fmla="*/ 1843087 w 2752725"/>
                <a:gd name="connsiteY50" fmla="*/ 523875 h 928688"/>
                <a:gd name="connsiteX51" fmla="*/ 1800225 w 2752725"/>
                <a:gd name="connsiteY51" fmla="*/ 495300 h 928688"/>
                <a:gd name="connsiteX52" fmla="*/ 1790700 w 2752725"/>
                <a:gd name="connsiteY52" fmla="*/ 433388 h 928688"/>
                <a:gd name="connsiteX53" fmla="*/ 1671637 w 2752725"/>
                <a:gd name="connsiteY53" fmla="*/ 457200 h 928688"/>
                <a:gd name="connsiteX54" fmla="*/ 1657350 w 2752725"/>
                <a:gd name="connsiteY54" fmla="*/ 390525 h 928688"/>
                <a:gd name="connsiteX55" fmla="*/ 1585912 w 2752725"/>
                <a:gd name="connsiteY55" fmla="*/ 404813 h 928688"/>
                <a:gd name="connsiteX56" fmla="*/ 1581150 w 2752725"/>
                <a:gd name="connsiteY56" fmla="*/ 381000 h 928688"/>
                <a:gd name="connsiteX57" fmla="*/ 1481137 w 2752725"/>
                <a:gd name="connsiteY57" fmla="*/ 376238 h 928688"/>
                <a:gd name="connsiteX58" fmla="*/ 1476375 w 2752725"/>
                <a:gd name="connsiteY58" fmla="*/ 333375 h 928688"/>
                <a:gd name="connsiteX59" fmla="*/ 1352550 w 2752725"/>
                <a:gd name="connsiteY59" fmla="*/ 304800 h 928688"/>
                <a:gd name="connsiteX60" fmla="*/ 1181100 w 2752725"/>
                <a:gd name="connsiteY60" fmla="*/ 285750 h 928688"/>
                <a:gd name="connsiteX61" fmla="*/ 1069181 w 2752725"/>
                <a:gd name="connsiteY61" fmla="*/ 280988 h 928688"/>
                <a:gd name="connsiteX62" fmla="*/ 938212 w 2752725"/>
                <a:gd name="connsiteY62" fmla="*/ 261938 h 928688"/>
                <a:gd name="connsiteX63" fmla="*/ 838200 w 2752725"/>
                <a:gd name="connsiteY63" fmla="*/ 219075 h 928688"/>
                <a:gd name="connsiteX64" fmla="*/ 704850 w 2752725"/>
                <a:gd name="connsiteY64" fmla="*/ 152400 h 928688"/>
                <a:gd name="connsiteX65" fmla="*/ 619125 w 2752725"/>
                <a:gd name="connsiteY65" fmla="*/ 104776 h 928688"/>
                <a:gd name="connsiteX66" fmla="*/ 538162 w 2752725"/>
                <a:gd name="connsiteY66" fmla="*/ 71438 h 928688"/>
                <a:gd name="connsiteX67" fmla="*/ 433387 w 2752725"/>
                <a:gd name="connsiteY67" fmla="*/ 71438 h 928688"/>
                <a:gd name="connsiteX68" fmla="*/ 214312 w 2752725"/>
                <a:gd name="connsiteY68" fmla="*/ 61913 h 928688"/>
                <a:gd name="connsiteX69" fmla="*/ 100012 w 2752725"/>
                <a:gd name="connsiteY69" fmla="*/ 61913 h 928688"/>
                <a:gd name="connsiteX70" fmla="*/ 0 w 2752725"/>
                <a:gd name="connsiteY70"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09850 w 2752725"/>
                <a:gd name="connsiteY31" fmla="*/ 804863 h 928688"/>
                <a:gd name="connsiteX32" fmla="*/ 2547937 w 2752725"/>
                <a:gd name="connsiteY32" fmla="*/ 757238 h 928688"/>
                <a:gd name="connsiteX33" fmla="*/ 2509837 w 2752725"/>
                <a:gd name="connsiteY33" fmla="*/ 776288 h 928688"/>
                <a:gd name="connsiteX34" fmla="*/ 2462212 w 2752725"/>
                <a:gd name="connsiteY34" fmla="*/ 795338 h 928688"/>
                <a:gd name="connsiteX35" fmla="*/ 2419350 w 2752725"/>
                <a:gd name="connsiteY35" fmla="*/ 771525 h 928688"/>
                <a:gd name="connsiteX36" fmla="*/ 2386012 w 2752725"/>
                <a:gd name="connsiteY36" fmla="*/ 738188 h 928688"/>
                <a:gd name="connsiteX37" fmla="*/ 2352675 w 2752725"/>
                <a:gd name="connsiteY37" fmla="*/ 754856 h 928688"/>
                <a:gd name="connsiteX38" fmla="*/ 2307430 w 2752725"/>
                <a:gd name="connsiteY38" fmla="*/ 773907 h 928688"/>
                <a:gd name="connsiteX39" fmla="*/ 2276475 w 2752725"/>
                <a:gd name="connsiteY39" fmla="*/ 757238 h 928688"/>
                <a:gd name="connsiteX40" fmla="*/ 2238375 w 2752725"/>
                <a:gd name="connsiteY40" fmla="*/ 695325 h 928688"/>
                <a:gd name="connsiteX41" fmla="*/ 2214562 w 2752725"/>
                <a:gd name="connsiteY41" fmla="*/ 652463 h 928688"/>
                <a:gd name="connsiteX42" fmla="*/ 2159793 w 2752725"/>
                <a:gd name="connsiteY42" fmla="*/ 676276 h 928688"/>
                <a:gd name="connsiteX43" fmla="*/ 2147887 w 2752725"/>
                <a:gd name="connsiteY43" fmla="*/ 626269 h 928688"/>
                <a:gd name="connsiteX44" fmla="*/ 2107406 w 2752725"/>
                <a:gd name="connsiteY44" fmla="*/ 642938 h 928688"/>
                <a:gd name="connsiteX45" fmla="*/ 2081212 w 2752725"/>
                <a:gd name="connsiteY45" fmla="*/ 676275 h 928688"/>
                <a:gd name="connsiteX46" fmla="*/ 2066925 w 2752725"/>
                <a:gd name="connsiteY46" fmla="*/ 652463 h 928688"/>
                <a:gd name="connsiteX47" fmla="*/ 2026443 w 2752725"/>
                <a:gd name="connsiteY47" fmla="*/ 661988 h 928688"/>
                <a:gd name="connsiteX48" fmla="*/ 1966912 w 2752725"/>
                <a:gd name="connsiteY48" fmla="*/ 709613 h 928688"/>
                <a:gd name="connsiteX49" fmla="*/ 1938337 w 2752725"/>
                <a:gd name="connsiteY49" fmla="*/ 595313 h 928688"/>
                <a:gd name="connsiteX50" fmla="*/ 1843087 w 2752725"/>
                <a:gd name="connsiteY50" fmla="*/ 523875 h 928688"/>
                <a:gd name="connsiteX51" fmla="*/ 1800225 w 2752725"/>
                <a:gd name="connsiteY51" fmla="*/ 495300 h 928688"/>
                <a:gd name="connsiteX52" fmla="*/ 1790700 w 2752725"/>
                <a:gd name="connsiteY52" fmla="*/ 433388 h 928688"/>
                <a:gd name="connsiteX53" fmla="*/ 1671637 w 2752725"/>
                <a:gd name="connsiteY53" fmla="*/ 457200 h 928688"/>
                <a:gd name="connsiteX54" fmla="*/ 1657350 w 2752725"/>
                <a:gd name="connsiteY54" fmla="*/ 390525 h 928688"/>
                <a:gd name="connsiteX55" fmla="*/ 1585912 w 2752725"/>
                <a:gd name="connsiteY55" fmla="*/ 404813 h 928688"/>
                <a:gd name="connsiteX56" fmla="*/ 1581150 w 2752725"/>
                <a:gd name="connsiteY56" fmla="*/ 381000 h 928688"/>
                <a:gd name="connsiteX57" fmla="*/ 1481137 w 2752725"/>
                <a:gd name="connsiteY57" fmla="*/ 376238 h 928688"/>
                <a:gd name="connsiteX58" fmla="*/ 1476375 w 2752725"/>
                <a:gd name="connsiteY58" fmla="*/ 333375 h 928688"/>
                <a:gd name="connsiteX59" fmla="*/ 1352550 w 2752725"/>
                <a:gd name="connsiteY59" fmla="*/ 304800 h 928688"/>
                <a:gd name="connsiteX60" fmla="*/ 1181100 w 2752725"/>
                <a:gd name="connsiteY60" fmla="*/ 285750 h 928688"/>
                <a:gd name="connsiteX61" fmla="*/ 1069181 w 2752725"/>
                <a:gd name="connsiteY61" fmla="*/ 280988 h 928688"/>
                <a:gd name="connsiteX62" fmla="*/ 938212 w 2752725"/>
                <a:gd name="connsiteY62" fmla="*/ 261938 h 928688"/>
                <a:gd name="connsiteX63" fmla="*/ 838200 w 2752725"/>
                <a:gd name="connsiteY63" fmla="*/ 219075 h 928688"/>
                <a:gd name="connsiteX64" fmla="*/ 704850 w 2752725"/>
                <a:gd name="connsiteY64" fmla="*/ 152400 h 928688"/>
                <a:gd name="connsiteX65" fmla="*/ 619125 w 2752725"/>
                <a:gd name="connsiteY65" fmla="*/ 104776 h 928688"/>
                <a:gd name="connsiteX66" fmla="*/ 538162 w 2752725"/>
                <a:gd name="connsiteY66" fmla="*/ 71438 h 928688"/>
                <a:gd name="connsiteX67" fmla="*/ 433387 w 2752725"/>
                <a:gd name="connsiteY67" fmla="*/ 71438 h 928688"/>
                <a:gd name="connsiteX68" fmla="*/ 214312 w 2752725"/>
                <a:gd name="connsiteY68" fmla="*/ 61913 h 928688"/>
                <a:gd name="connsiteX69" fmla="*/ 100012 w 2752725"/>
                <a:gd name="connsiteY69" fmla="*/ 61913 h 928688"/>
                <a:gd name="connsiteX70" fmla="*/ 0 w 2752725"/>
                <a:gd name="connsiteY70"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5062 w 2752725"/>
                <a:gd name="connsiteY24" fmla="*/ 552450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50331 w 2752725"/>
                <a:gd name="connsiteY31" fmla="*/ 835819 h 928688"/>
                <a:gd name="connsiteX32" fmla="*/ 2609850 w 2752725"/>
                <a:gd name="connsiteY32" fmla="*/ 804863 h 928688"/>
                <a:gd name="connsiteX33" fmla="*/ 2547937 w 2752725"/>
                <a:gd name="connsiteY33" fmla="*/ 757238 h 928688"/>
                <a:gd name="connsiteX34" fmla="*/ 2509837 w 2752725"/>
                <a:gd name="connsiteY34" fmla="*/ 776288 h 928688"/>
                <a:gd name="connsiteX35" fmla="*/ 2462212 w 2752725"/>
                <a:gd name="connsiteY35" fmla="*/ 795338 h 928688"/>
                <a:gd name="connsiteX36" fmla="*/ 2419350 w 2752725"/>
                <a:gd name="connsiteY36" fmla="*/ 771525 h 928688"/>
                <a:gd name="connsiteX37" fmla="*/ 2386012 w 2752725"/>
                <a:gd name="connsiteY37" fmla="*/ 738188 h 928688"/>
                <a:gd name="connsiteX38" fmla="*/ 2352675 w 2752725"/>
                <a:gd name="connsiteY38" fmla="*/ 754856 h 928688"/>
                <a:gd name="connsiteX39" fmla="*/ 2307430 w 2752725"/>
                <a:gd name="connsiteY39" fmla="*/ 773907 h 928688"/>
                <a:gd name="connsiteX40" fmla="*/ 2276475 w 2752725"/>
                <a:gd name="connsiteY40" fmla="*/ 757238 h 928688"/>
                <a:gd name="connsiteX41" fmla="*/ 2238375 w 2752725"/>
                <a:gd name="connsiteY41" fmla="*/ 695325 h 928688"/>
                <a:gd name="connsiteX42" fmla="*/ 2214562 w 2752725"/>
                <a:gd name="connsiteY42" fmla="*/ 652463 h 928688"/>
                <a:gd name="connsiteX43" fmla="*/ 2159793 w 2752725"/>
                <a:gd name="connsiteY43" fmla="*/ 676276 h 928688"/>
                <a:gd name="connsiteX44" fmla="*/ 2147887 w 2752725"/>
                <a:gd name="connsiteY44" fmla="*/ 626269 h 928688"/>
                <a:gd name="connsiteX45" fmla="*/ 2107406 w 2752725"/>
                <a:gd name="connsiteY45" fmla="*/ 642938 h 928688"/>
                <a:gd name="connsiteX46" fmla="*/ 2081212 w 2752725"/>
                <a:gd name="connsiteY46" fmla="*/ 676275 h 928688"/>
                <a:gd name="connsiteX47" fmla="*/ 2066925 w 2752725"/>
                <a:gd name="connsiteY47" fmla="*/ 652463 h 928688"/>
                <a:gd name="connsiteX48" fmla="*/ 2026443 w 2752725"/>
                <a:gd name="connsiteY48" fmla="*/ 661988 h 928688"/>
                <a:gd name="connsiteX49" fmla="*/ 1966912 w 2752725"/>
                <a:gd name="connsiteY49" fmla="*/ 709613 h 928688"/>
                <a:gd name="connsiteX50" fmla="*/ 1938337 w 2752725"/>
                <a:gd name="connsiteY50" fmla="*/ 595313 h 928688"/>
                <a:gd name="connsiteX51" fmla="*/ 1843087 w 2752725"/>
                <a:gd name="connsiteY51" fmla="*/ 523875 h 928688"/>
                <a:gd name="connsiteX52" fmla="*/ 1800225 w 2752725"/>
                <a:gd name="connsiteY52" fmla="*/ 495300 h 928688"/>
                <a:gd name="connsiteX53" fmla="*/ 1790700 w 2752725"/>
                <a:gd name="connsiteY53" fmla="*/ 433388 h 928688"/>
                <a:gd name="connsiteX54" fmla="*/ 1671637 w 2752725"/>
                <a:gd name="connsiteY54" fmla="*/ 457200 h 928688"/>
                <a:gd name="connsiteX55" fmla="*/ 1657350 w 2752725"/>
                <a:gd name="connsiteY55" fmla="*/ 390525 h 928688"/>
                <a:gd name="connsiteX56" fmla="*/ 1585912 w 2752725"/>
                <a:gd name="connsiteY56" fmla="*/ 404813 h 928688"/>
                <a:gd name="connsiteX57" fmla="*/ 1581150 w 2752725"/>
                <a:gd name="connsiteY57" fmla="*/ 381000 h 928688"/>
                <a:gd name="connsiteX58" fmla="*/ 1481137 w 2752725"/>
                <a:gd name="connsiteY58" fmla="*/ 376238 h 928688"/>
                <a:gd name="connsiteX59" fmla="*/ 1476375 w 2752725"/>
                <a:gd name="connsiteY59" fmla="*/ 333375 h 928688"/>
                <a:gd name="connsiteX60" fmla="*/ 1352550 w 2752725"/>
                <a:gd name="connsiteY60" fmla="*/ 304800 h 928688"/>
                <a:gd name="connsiteX61" fmla="*/ 1181100 w 2752725"/>
                <a:gd name="connsiteY61" fmla="*/ 285750 h 928688"/>
                <a:gd name="connsiteX62" fmla="*/ 1069181 w 2752725"/>
                <a:gd name="connsiteY62" fmla="*/ 280988 h 928688"/>
                <a:gd name="connsiteX63" fmla="*/ 938212 w 2752725"/>
                <a:gd name="connsiteY63" fmla="*/ 261938 h 928688"/>
                <a:gd name="connsiteX64" fmla="*/ 838200 w 2752725"/>
                <a:gd name="connsiteY64" fmla="*/ 219075 h 928688"/>
                <a:gd name="connsiteX65" fmla="*/ 704850 w 2752725"/>
                <a:gd name="connsiteY65" fmla="*/ 152400 h 928688"/>
                <a:gd name="connsiteX66" fmla="*/ 619125 w 2752725"/>
                <a:gd name="connsiteY66" fmla="*/ 104776 h 928688"/>
                <a:gd name="connsiteX67" fmla="*/ 538162 w 2752725"/>
                <a:gd name="connsiteY67" fmla="*/ 71438 h 928688"/>
                <a:gd name="connsiteX68" fmla="*/ 433387 w 2752725"/>
                <a:gd name="connsiteY68" fmla="*/ 71438 h 928688"/>
                <a:gd name="connsiteX69" fmla="*/ 214312 w 2752725"/>
                <a:gd name="connsiteY69" fmla="*/ 61913 h 928688"/>
                <a:gd name="connsiteX70" fmla="*/ 100012 w 2752725"/>
                <a:gd name="connsiteY70" fmla="*/ 61913 h 928688"/>
                <a:gd name="connsiteX71" fmla="*/ 0 w 2752725"/>
                <a:gd name="connsiteY71"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0299 w 2752725"/>
                <a:gd name="connsiteY24" fmla="*/ 547687 h 928688"/>
                <a:gd name="connsiteX25" fmla="*/ 2457450 w 2752725"/>
                <a:gd name="connsiteY25" fmla="*/ 609600 h 928688"/>
                <a:gd name="connsiteX26" fmla="*/ 2576512 w 2752725"/>
                <a:gd name="connsiteY26" fmla="*/ 685800 h 928688"/>
                <a:gd name="connsiteX27" fmla="*/ 2647950 w 2752725"/>
                <a:gd name="connsiteY27" fmla="*/ 709613 h 928688"/>
                <a:gd name="connsiteX28" fmla="*/ 2728912 w 2752725"/>
                <a:gd name="connsiteY28" fmla="*/ 723900 h 928688"/>
                <a:gd name="connsiteX29" fmla="*/ 2752725 w 2752725"/>
                <a:gd name="connsiteY29" fmla="*/ 928688 h 928688"/>
                <a:gd name="connsiteX30" fmla="*/ 2690812 w 2752725"/>
                <a:gd name="connsiteY30" fmla="*/ 881063 h 928688"/>
                <a:gd name="connsiteX31" fmla="*/ 2650331 w 2752725"/>
                <a:gd name="connsiteY31" fmla="*/ 835819 h 928688"/>
                <a:gd name="connsiteX32" fmla="*/ 2609850 w 2752725"/>
                <a:gd name="connsiteY32" fmla="*/ 804863 h 928688"/>
                <a:gd name="connsiteX33" fmla="*/ 2547937 w 2752725"/>
                <a:gd name="connsiteY33" fmla="*/ 757238 h 928688"/>
                <a:gd name="connsiteX34" fmla="*/ 2509837 w 2752725"/>
                <a:gd name="connsiteY34" fmla="*/ 776288 h 928688"/>
                <a:gd name="connsiteX35" fmla="*/ 2462212 w 2752725"/>
                <a:gd name="connsiteY35" fmla="*/ 795338 h 928688"/>
                <a:gd name="connsiteX36" fmla="*/ 2419350 w 2752725"/>
                <a:gd name="connsiteY36" fmla="*/ 771525 h 928688"/>
                <a:gd name="connsiteX37" fmla="*/ 2386012 w 2752725"/>
                <a:gd name="connsiteY37" fmla="*/ 738188 h 928688"/>
                <a:gd name="connsiteX38" fmla="*/ 2352675 w 2752725"/>
                <a:gd name="connsiteY38" fmla="*/ 754856 h 928688"/>
                <a:gd name="connsiteX39" fmla="*/ 2307430 w 2752725"/>
                <a:gd name="connsiteY39" fmla="*/ 773907 h 928688"/>
                <a:gd name="connsiteX40" fmla="*/ 2276475 w 2752725"/>
                <a:gd name="connsiteY40" fmla="*/ 757238 h 928688"/>
                <a:gd name="connsiteX41" fmla="*/ 2238375 w 2752725"/>
                <a:gd name="connsiteY41" fmla="*/ 695325 h 928688"/>
                <a:gd name="connsiteX42" fmla="*/ 2214562 w 2752725"/>
                <a:gd name="connsiteY42" fmla="*/ 652463 h 928688"/>
                <a:gd name="connsiteX43" fmla="*/ 2159793 w 2752725"/>
                <a:gd name="connsiteY43" fmla="*/ 676276 h 928688"/>
                <a:gd name="connsiteX44" fmla="*/ 2147887 w 2752725"/>
                <a:gd name="connsiteY44" fmla="*/ 626269 h 928688"/>
                <a:gd name="connsiteX45" fmla="*/ 2107406 w 2752725"/>
                <a:gd name="connsiteY45" fmla="*/ 642938 h 928688"/>
                <a:gd name="connsiteX46" fmla="*/ 2081212 w 2752725"/>
                <a:gd name="connsiteY46" fmla="*/ 676275 h 928688"/>
                <a:gd name="connsiteX47" fmla="*/ 2066925 w 2752725"/>
                <a:gd name="connsiteY47" fmla="*/ 652463 h 928688"/>
                <a:gd name="connsiteX48" fmla="*/ 2026443 w 2752725"/>
                <a:gd name="connsiteY48" fmla="*/ 661988 h 928688"/>
                <a:gd name="connsiteX49" fmla="*/ 1966912 w 2752725"/>
                <a:gd name="connsiteY49" fmla="*/ 709613 h 928688"/>
                <a:gd name="connsiteX50" fmla="*/ 1938337 w 2752725"/>
                <a:gd name="connsiteY50" fmla="*/ 595313 h 928688"/>
                <a:gd name="connsiteX51" fmla="*/ 1843087 w 2752725"/>
                <a:gd name="connsiteY51" fmla="*/ 523875 h 928688"/>
                <a:gd name="connsiteX52" fmla="*/ 1800225 w 2752725"/>
                <a:gd name="connsiteY52" fmla="*/ 495300 h 928688"/>
                <a:gd name="connsiteX53" fmla="*/ 1790700 w 2752725"/>
                <a:gd name="connsiteY53" fmla="*/ 433388 h 928688"/>
                <a:gd name="connsiteX54" fmla="*/ 1671637 w 2752725"/>
                <a:gd name="connsiteY54" fmla="*/ 457200 h 928688"/>
                <a:gd name="connsiteX55" fmla="*/ 1657350 w 2752725"/>
                <a:gd name="connsiteY55" fmla="*/ 390525 h 928688"/>
                <a:gd name="connsiteX56" fmla="*/ 1585912 w 2752725"/>
                <a:gd name="connsiteY56" fmla="*/ 404813 h 928688"/>
                <a:gd name="connsiteX57" fmla="*/ 1581150 w 2752725"/>
                <a:gd name="connsiteY57" fmla="*/ 381000 h 928688"/>
                <a:gd name="connsiteX58" fmla="*/ 1481137 w 2752725"/>
                <a:gd name="connsiteY58" fmla="*/ 376238 h 928688"/>
                <a:gd name="connsiteX59" fmla="*/ 1476375 w 2752725"/>
                <a:gd name="connsiteY59" fmla="*/ 333375 h 928688"/>
                <a:gd name="connsiteX60" fmla="*/ 1352550 w 2752725"/>
                <a:gd name="connsiteY60" fmla="*/ 304800 h 928688"/>
                <a:gd name="connsiteX61" fmla="*/ 1181100 w 2752725"/>
                <a:gd name="connsiteY61" fmla="*/ 285750 h 928688"/>
                <a:gd name="connsiteX62" fmla="*/ 1069181 w 2752725"/>
                <a:gd name="connsiteY62" fmla="*/ 280988 h 928688"/>
                <a:gd name="connsiteX63" fmla="*/ 938212 w 2752725"/>
                <a:gd name="connsiteY63" fmla="*/ 261938 h 928688"/>
                <a:gd name="connsiteX64" fmla="*/ 838200 w 2752725"/>
                <a:gd name="connsiteY64" fmla="*/ 219075 h 928688"/>
                <a:gd name="connsiteX65" fmla="*/ 704850 w 2752725"/>
                <a:gd name="connsiteY65" fmla="*/ 152400 h 928688"/>
                <a:gd name="connsiteX66" fmla="*/ 619125 w 2752725"/>
                <a:gd name="connsiteY66" fmla="*/ 104776 h 928688"/>
                <a:gd name="connsiteX67" fmla="*/ 538162 w 2752725"/>
                <a:gd name="connsiteY67" fmla="*/ 71438 h 928688"/>
                <a:gd name="connsiteX68" fmla="*/ 433387 w 2752725"/>
                <a:gd name="connsiteY68" fmla="*/ 71438 h 928688"/>
                <a:gd name="connsiteX69" fmla="*/ 214312 w 2752725"/>
                <a:gd name="connsiteY69" fmla="*/ 61913 h 928688"/>
                <a:gd name="connsiteX70" fmla="*/ 100012 w 2752725"/>
                <a:gd name="connsiteY70" fmla="*/ 61913 h 928688"/>
                <a:gd name="connsiteX71" fmla="*/ 0 w 2752725"/>
                <a:gd name="connsiteY71"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0299 w 2752725"/>
                <a:gd name="connsiteY24" fmla="*/ 547687 h 928688"/>
                <a:gd name="connsiteX25" fmla="*/ 2426493 w 2752725"/>
                <a:gd name="connsiteY25" fmla="*/ 590550 h 928688"/>
                <a:gd name="connsiteX26" fmla="*/ 2457450 w 2752725"/>
                <a:gd name="connsiteY26" fmla="*/ 609600 h 928688"/>
                <a:gd name="connsiteX27" fmla="*/ 2576512 w 2752725"/>
                <a:gd name="connsiteY27" fmla="*/ 685800 h 928688"/>
                <a:gd name="connsiteX28" fmla="*/ 2647950 w 2752725"/>
                <a:gd name="connsiteY28" fmla="*/ 709613 h 928688"/>
                <a:gd name="connsiteX29" fmla="*/ 2728912 w 2752725"/>
                <a:gd name="connsiteY29" fmla="*/ 723900 h 928688"/>
                <a:gd name="connsiteX30" fmla="*/ 2752725 w 2752725"/>
                <a:gd name="connsiteY30" fmla="*/ 928688 h 928688"/>
                <a:gd name="connsiteX31" fmla="*/ 2690812 w 2752725"/>
                <a:gd name="connsiteY31" fmla="*/ 881063 h 928688"/>
                <a:gd name="connsiteX32" fmla="*/ 2650331 w 2752725"/>
                <a:gd name="connsiteY32" fmla="*/ 835819 h 928688"/>
                <a:gd name="connsiteX33" fmla="*/ 2609850 w 2752725"/>
                <a:gd name="connsiteY33" fmla="*/ 804863 h 928688"/>
                <a:gd name="connsiteX34" fmla="*/ 2547937 w 2752725"/>
                <a:gd name="connsiteY34" fmla="*/ 757238 h 928688"/>
                <a:gd name="connsiteX35" fmla="*/ 2509837 w 2752725"/>
                <a:gd name="connsiteY35" fmla="*/ 776288 h 928688"/>
                <a:gd name="connsiteX36" fmla="*/ 2462212 w 2752725"/>
                <a:gd name="connsiteY36" fmla="*/ 795338 h 928688"/>
                <a:gd name="connsiteX37" fmla="*/ 2419350 w 2752725"/>
                <a:gd name="connsiteY37" fmla="*/ 771525 h 928688"/>
                <a:gd name="connsiteX38" fmla="*/ 2386012 w 2752725"/>
                <a:gd name="connsiteY38" fmla="*/ 738188 h 928688"/>
                <a:gd name="connsiteX39" fmla="*/ 2352675 w 2752725"/>
                <a:gd name="connsiteY39" fmla="*/ 754856 h 928688"/>
                <a:gd name="connsiteX40" fmla="*/ 2307430 w 2752725"/>
                <a:gd name="connsiteY40" fmla="*/ 773907 h 928688"/>
                <a:gd name="connsiteX41" fmla="*/ 2276475 w 2752725"/>
                <a:gd name="connsiteY41" fmla="*/ 757238 h 928688"/>
                <a:gd name="connsiteX42" fmla="*/ 2238375 w 2752725"/>
                <a:gd name="connsiteY42" fmla="*/ 695325 h 928688"/>
                <a:gd name="connsiteX43" fmla="*/ 2214562 w 2752725"/>
                <a:gd name="connsiteY43" fmla="*/ 652463 h 928688"/>
                <a:gd name="connsiteX44" fmla="*/ 2159793 w 2752725"/>
                <a:gd name="connsiteY44" fmla="*/ 676276 h 928688"/>
                <a:gd name="connsiteX45" fmla="*/ 2147887 w 2752725"/>
                <a:gd name="connsiteY45" fmla="*/ 626269 h 928688"/>
                <a:gd name="connsiteX46" fmla="*/ 2107406 w 2752725"/>
                <a:gd name="connsiteY46" fmla="*/ 642938 h 928688"/>
                <a:gd name="connsiteX47" fmla="*/ 2081212 w 2752725"/>
                <a:gd name="connsiteY47" fmla="*/ 676275 h 928688"/>
                <a:gd name="connsiteX48" fmla="*/ 2066925 w 2752725"/>
                <a:gd name="connsiteY48" fmla="*/ 652463 h 928688"/>
                <a:gd name="connsiteX49" fmla="*/ 2026443 w 2752725"/>
                <a:gd name="connsiteY49" fmla="*/ 661988 h 928688"/>
                <a:gd name="connsiteX50" fmla="*/ 1966912 w 2752725"/>
                <a:gd name="connsiteY50" fmla="*/ 709613 h 928688"/>
                <a:gd name="connsiteX51" fmla="*/ 1938337 w 2752725"/>
                <a:gd name="connsiteY51" fmla="*/ 595313 h 928688"/>
                <a:gd name="connsiteX52" fmla="*/ 1843087 w 2752725"/>
                <a:gd name="connsiteY52" fmla="*/ 523875 h 928688"/>
                <a:gd name="connsiteX53" fmla="*/ 1800225 w 2752725"/>
                <a:gd name="connsiteY53" fmla="*/ 495300 h 928688"/>
                <a:gd name="connsiteX54" fmla="*/ 1790700 w 2752725"/>
                <a:gd name="connsiteY54" fmla="*/ 433388 h 928688"/>
                <a:gd name="connsiteX55" fmla="*/ 1671637 w 2752725"/>
                <a:gd name="connsiteY55" fmla="*/ 457200 h 928688"/>
                <a:gd name="connsiteX56" fmla="*/ 1657350 w 2752725"/>
                <a:gd name="connsiteY56" fmla="*/ 390525 h 928688"/>
                <a:gd name="connsiteX57" fmla="*/ 1585912 w 2752725"/>
                <a:gd name="connsiteY57" fmla="*/ 404813 h 928688"/>
                <a:gd name="connsiteX58" fmla="*/ 1581150 w 2752725"/>
                <a:gd name="connsiteY58" fmla="*/ 381000 h 928688"/>
                <a:gd name="connsiteX59" fmla="*/ 1481137 w 2752725"/>
                <a:gd name="connsiteY59" fmla="*/ 376238 h 928688"/>
                <a:gd name="connsiteX60" fmla="*/ 1476375 w 2752725"/>
                <a:gd name="connsiteY60" fmla="*/ 333375 h 928688"/>
                <a:gd name="connsiteX61" fmla="*/ 1352550 w 2752725"/>
                <a:gd name="connsiteY61" fmla="*/ 304800 h 928688"/>
                <a:gd name="connsiteX62" fmla="*/ 1181100 w 2752725"/>
                <a:gd name="connsiteY62" fmla="*/ 285750 h 928688"/>
                <a:gd name="connsiteX63" fmla="*/ 1069181 w 2752725"/>
                <a:gd name="connsiteY63" fmla="*/ 280988 h 928688"/>
                <a:gd name="connsiteX64" fmla="*/ 938212 w 2752725"/>
                <a:gd name="connsiteY64" fmla="*/ 261938 h 928688"/>
                <a:gd name="connsiteX65" fmla="*/ 838200 w 2752725"/>
                <a:gd name="connsiteY65" fmla="*/ 219075 h 928688"/>
                <a:gd name="connsiteX66" fmla="*/ 704850 w 2752725"/>
                <a:gd name="connsiteY66" fmla="*/ 152400 h 928688"/>
                <a:gd name="connsiteX67" fmla="*/ 619125 w 2752725"/>
                <a:gd name="connsiteY67" fmla="*/ 104776 h 928688"/>
                <a:gd name="connsiteX68" fmla="*/ 538162 w 2752725"/>
                <a:gd name="connsiteY68" fmla="*/ 71438 h 928688"/>
                <a:gd name="connsiteX69" fmla="*/ 433387 w 2752725"/>
                <a:gd name="connsiteY69" fmla="*/ 71438 h 928688"/>
                <a:gd name="connsiteX70" fmla="*/ 214312 w 2752725"/>
                <a:gd name="connsiteY70" fmla="*/ 61913 h 928688"/>
                <a:gd name="connsiteX71" fmla="*/ 100012 w 2752725"/>
                <a:gd name="connsiteY71" fmla="*/ 61913 h 928688"/>
                <a:gd name="connsiteX72" fmla="*/ 0 w 2752725"/>
                <a:gd name="connsiteY72"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76437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0299 w 2752725"/>
                <a:gd name="connsiteY24" fmla="*/ 547687 h 928688"/>
                <a:gd name="connsiteX25" fmla="*/ 2426493 w 2752725"/>
                <a:gd name="connsiteY25" fmla="*/ 590550 h 928688"/>
                <a:gd name="connsiteX26" fmla="*/ 2464594 w 2752725"/>
                <a:gd name="connsiteY26" fmla="*/ 619125 h 928688"/>
                <a:gd name="connsiteX27" fmla="*/ 2576512 w 2752725"/>
                <a:gd name="connsiteY27" fmla="*/ 685800 h 928688"/>
                <a:gd name="connsiteX28" fmla="*/ 2647950 w 2752725"/>
                <a:gd name="connsiteY28" fmla="*/ 709613 h 928688"/>
                <a:gd name="connsiteX29" fmla="*/ 2728912 w 2752725"/>
                <a:gd name="connsiteY29" fmla="*/ 723900 h 928688"/>
                <a:gd name="connsiteX30" fmla="*/ 2752725 w 2752725"/>
                <a:gd name="connsiteY30" fmla="*/ 928688 h 928688"/>
                <a:gd name="connsiteX31" fmla="*/ 2690812 w 2752725"/>
                <a:gd name="connsiteY31" fmla="*/ 881063 h 928688"/>
                <a:gd name="connsiteX32" fmla="*/ 2650331 w 2752725"/>
                <a:gd name="connsiteY32" fmla="*/ 835819 h 928688"/>
                <a:gd name="connsiteX33" fmla="*/ 2609850 w 2752725"/>
                <a:gd name="connsiteY33" fmla="*/ 804863 h 928688"/>
                <a:gd name="connsiteX34" fmla="*/ 2547937 w 2752725"/>
                <a:gd name="connsiteY34" fmla="*/ 757238 h 928688"/>
                <a:gd name="connsiteX35" fmla="*/ 2509837 w 2752725"/>
                <a:gd name="connsiteY35" fmla="*/ 776288 h 928688"/>
                <a:gd name="connsiteX36" fmla="*/ 2462212 w 2752725"/>
                <a:gd name="connsiteY36" fmla="*/ 795338 h 928688"/>
                <a:gd name="connsiteX37" fmla="*/ 2419350 w 2752725"/>
                <a:gd name="connsiteY37" fmla="*/ 771525 h 928688"/>
                <a:gd name="connsiteX38" fmla="*/ 2386012 w 2752725"/>
                <a:gd name="connsiteY38" fmla="*/ 738188 h 928688"/>
                <a:gd name="connsiteX39" fmla="*/ 2352675 w 2752725"/>
                <a:gd name="connsiteY39" fmla="*/ 754856 h 928688"/>
                <a:gd name="connsiteX40" fmla="*/ 2307430 w 2752725"/>
                <a:gd name="connsiteY40" fmla="*/ 773907 h 928688"/>
                <a:gd name="connsiteX41" fmla="*/ 2276475 w 2752725"/>
                <a:gd name="connsiteY41" fmla="*/ 757238 h 928688"/>
                <a:gd name="connsiteX42" fmla="*/ 2238375 w 2752725"/>
                <a:gd name="connsiteY42" fmla="*/ 695325 h 928688"/>
                <a:gd name="connsiteX43" fmla="*/ 2214562 w 2752725"/>
                <a:gd name="connsiteY43" fmla="*/ 652463 h 928688"/>
                <a:gd name="connsiteX44" fmla="*/ 2159793 w 2752725"/>
                <a:gd name="connsiteY44" fmla="*/ 676276 h 928688"/>
                <a:gd name="connsiteX45" fmla="*/ 2147887 w 2752725"/>
                <a:gd name="connsiteY45" fmla="*/ 626269 h 928688"/>
                <a:gd name="connsiteX46" fmla="*/ 2107406 w 2752725"/>
                <a:gd name="connsiteY46" fmla="*/ 642938 h 928688"/>
                <a:gd name="connsiteX47" fmla="*/ 2081212 w 2752725"/>
                <a:gd name="connsiteY47" fmla="*/ 676275 h 928688"/>
                <a:gd name="connsiteX48" fmla="*/ 2066925 w 2752725"/>
                <a:gd name="connsiteY48" fmla="*/ 652463 h 928688"/>
                <a:gd name="connsiteX49" fmla="*/ 2026443 w 2752725"/>
                <a:gd name="connsiteY49" fmla="*/ 661988 h 928688"/>
                <a:gd name="connsiteX50" fmla="*/ 1966912 w 2752725"/>
                <a:gd name="connsiteY50" fmla="*/ 709613 h 928688"/>
                <a:gd name="connsiteX51" fmla="*/ 1938337 w 2752725"/>
                <a:gd name="connsiteY51" fmla="*/ 595313 h 928688"/>
                <a:gd name="connsiteX52" fmla="*/ 1843087 w 2752725"/>
                <a:gd name="connsiteY52" fmla="*/ 523875 h 928688"/>
                <a:gd name="connsiteX53" fmla="*/ 1800225 w 2752725"/>
                <a:gd name="connsiteY53" fmla="*/ 495300 h 928688"/>
                <a:gd name="connsiteX54" fmla="*/ 1790700 w 2752725"/>
                <a:gd name="connsiteY54" fmla="*/ 433388 h 928688"/>
                <a:gd name="connsiteX55" fmla="*/ 1671637 w 2752725"/>
                <a:gd name="connsiteY55" fmla="*/ 457200 h 928688"/>
                <a:gd name="connsiteX56" fmla="*/ 1657350 w 2752725"/>
                <a:gd name="connsiteY56" fmla="*/ 390525 h 928688"/>
                <a:gd name="connsiteX57" fmla="*/ 1585912 w 2752725"/>
                <a:gd name="connsiteY57" fmla="*/ 404813 h 928688"/>
                <a:gd name="connsiteX58" fmla="*/ 1581150 w 2752725"/>
                <a:gd name="connsiteY58" fmla="*/ 381000 h 928688"/>
                <a:gd name="connsiteX59" fmla="*/ 1481137 w 2752725"/>
                <a:gd name="connsiteY59" fmla="*/ 376238 h 928688"/>
                <a:gd name="connsiteX60" fmla="*/ 1476375 w 2752725"/>
                <a:gd name="connsiteY60" fmla="*/ 333375 h 928688"/>
                <a:gd name="connsiteX61" fmla="*/ 1352550 w 2752725"/>
                <a:gd name="connsiteY61" fmla="*/ 304800 h 928688"/>
                <a:gd name="connsiteX62" fmla="*/ 1181100 w 2752725"/>
                <a:gd name="connsiteY62" fmla="*/ 285750 h 928688"/>
                <a:gd name="connsiteX63" fmla="*/ 1069181 w 2752725"/>
                <a:gd name="connsiteY63" fmla="*/ 280988 h 928688"/>
                <a:gd name="connsiteX64" fmla="*/ 938212 w 2752725"/>
                <a:gd name="connsiteY64" fmla="*/ 261938 h 928688"/>
                <a:gd name="connsiteX65" fmla="*/ 838200 w 2752725"/>
                <a:gd name="connsiteY65" fmla="*/ 219075 h 928688"/>
                <a:gd name="connsiteX66" fmla="*/ 704850 w 2752725"/>
                <a:gd name="connsiteY66" fmla="*/ 152400 h 928688"/>
                <a:gd name="connsiteX67" fmla="*/ 619125 w 2752725"/>
                <a:gd name="connsiteY67" fmla="*/ 104776 h 928688"/>
                <a:gd name="connsiteX68" fmla="*/ 538162 w 2752725"/>
                <a:gd name="connsiteY68" fmla="*/ 71438 h 928688"/>
                <a:gd name="connsiteX69" fmla="*/ 433387 w 2752725"/>
                <a:gd name="connsiteY69" fmla="*/ 71438 h 928688"/>
                <a:gd name="connsiteX70" fmla="*/ 214312 w 2752725"/>
                <a:gd name="connsiteY70" fmla="*/ 61913 h 928688"/>
                <a:gd name="connsiteX71" fmla="*/ 100012 w 2752725"/>
                <a:gd name="connsiteY71" fmla="*/ 61913 h 928688"/>
                <a:gd name="connsiteX72" fmla="*/ 0 w 2752725"/>
                <a:gd name="connsiteY72"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66912 w 2752725"/>
                <a:gd name="connsiteY11" fmla="*/ 304800 h 928688"/>
                <a:gd name="connsiteX12" fmla="*/ 1983581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0299 w 2752725"/>
                <a:gd name="connsiteY24" fmla="*/ 547687 h 928688"/>
                <a:gd name="connsiteX25" fmla="*/ 2426493 w 2752725"/>
                <a:gd name="connsiteY25" fmla="*/ 590550 h 928688"/>
                <a:gd name="connsiteX26" fmla="*/ 2464594 w 2752725"/>
                <a:gd name="connsiteY26" fmla="*/ 619125 h 928688"/>
                <a:gd name="connsiteX27" fmla="*/ 2576512 w 2752725"/>
                <a:gd name="connsiteY27" fmla="*/ 685800 h 928688"/>
                <a:gd name="connsiteX28" fmla="*/ 2647950 w 2752725"/>
                <a:gd name="connsiteY28" fmla="*/ 709613 h 928688"/>
                <a:gd name="connsiteX29" fmla="*/ 2728912 w 2752725"/>
                <a:gd name="connsiteY29" fmla="*/ 723900 h 928688"/>
                <a:gd name="connsiteX30" fmla="*/ 2752725 w 2752725"/>
                <a:gd name="connsiteY30" fmla="*/ 928688 h 928688"/>
                <a:gd name="connsiteX31" fmla="*/ 2690812 w 2752725"/>
                <a:gd name="connsiteY31" fmla="*/ 881063 h 928688"/>
                <a:gd name="connsiteX32" fmla="*/ 2650331 w 2752725"/>
                <a:gd name="connsiteY32" fmla="*/ 835819 h 928688"/>
                <a:gd name="connsiteX33" fmla="*/ 2609850 w 2752725"/>
                <a:gd name="connsiteY33" fmla="*/ 804863 h 928688"/>
                <a:gd name="connsiteX34" fmla="*/ 2547937 w 2752725"/>
                <a:gd name="connsiteY34" fmla="*/ 757238 h 928688"/>
                <a:gd name="connsiteX35" fmla="*/ 2509837 w 2752725"/>
                <a:gd name="connsiteY35" fmla="*/ 776288 h 928688"/>
                <a:gd name="connsiteX36" fmla="*/ 2462212 w 2752725"/>
                <a:gd name="connsiteY36" fmla="*/ 795338 h 928688"/>
                <a:gd name="connsiteX37" fmla="*/ 2419350 w 2752725"/>
                <a:gd name="connsiteY37" fmla="*/ 771525 h 928688"/>
                <a:gd name="connsiteX38" fmla="*/ 2386012 w 2752725"/>
                <a:gd name="connsiteY38" fmla="*/ 738188 h 928688"/>
                <a:gd name="connsiteX39" fmla="*/ 2352675 w 2752725"/>
                <a:gd name="connsiteY39" fmla="*/ 754856 h 928688"/>
                <a:gd name="connsiteX40" fmla="*/ 2307430 w 2752725"/>
                <a:gd name="connsiteY40" fmla="*/ 773907 h 928688"/>
                <a:gd name="connsiteX41" fmla="*/ 2276475 w 2752725"/>
                <a:gd name="connsiteY41" fmla="*/ 757238 h 928688"/>
                <a:gd name="connsiteX42" fmla="*/ 2238375 w 2752725"/>
                <a:gd name="connsiteY42" fmla="*/ 695325 h 928688"/>
                <a:gd name="connsiteX43" fmla="*/ 2214562 w 2752725"/>
                <a:gd name="connsiteY43" fmla="*/ 652463 h 928688"/>
                <a:gd name="connsiteX44" fmla="*/ 2159793 w 2752725"/>
                <a:gd name="connsiteY44" fmla="*/ 676276 h 928688"/>
                <a:gd name="connsiteX45" fmla="*/ 2147887 w 2752725"/>
                <a:gd name="connsiteY45" fmla="*/ 626269 h 928688"/>
                <a:gd name="connsiteX46" fmla="*/ 2107406 w 2752725"/>
                <a:gd name="connsiteY46" fmla="*/ 642938 h 928688"/>
                <a:gd name="connsiteX47" fmla="*/ 2081212 w 2752725"/>
                <a:gd name="connsiteY47" fmla="*/ 676275 h 928688"/>
                <a:gd name="connsiteX48" fmla="*/ 2066925 w 2752725"/>
                <a:gd name="connsiteY48" fmla="*/ 652463 h 928688"/>
                <a:gd name="connsiteX49" fmla="*/ 2026443 w 2752725"/>
                <a:gd name="connsiteY49" fmla="*/ 661988 h 928688"/>
                <a:gd name="connsiteX50" fmla="*/ 1966912 w 2752725"/>
                <a:gd name="connsiteY50" fmla="*/ 709613 h 928688"/>
                <a:gd name="connsiteX51" fmla="*/ 1938337 w 2752725"/>
                <a:gd name="connsiteY51" fmla="*/ 595313 h 928688"/>
                <a:gd name="connsiteX52" fmla="*/ 1843087 w 2752725"/>
                <a:gd name="connsiteY52" fmla="*/ 523875 h 928688"/>
                <a:gd name="connsiteX53" fmla="*/ 1800225 w 2752725"/>
                <a:gd name="connsiteY53" fmla="*/ 495300 h 928688"/>
                <a:gd name="connsiteX54" fmla="*/ 1790700 w 2752725"/>
                <a:gd name="connsiteY54" fmla="*/ 433388 h 928688"/>
                <a:gd name="connsiteX55" fmla="*/ 1671637 w 2752725"/>
                <a:gd name="connsiteY55" fmla="*/ 457200 h 928688"/>
                <a:gd name="connsiteX56" fmla="*/ 1657350 w 2752725"/>
                <a:gd name="connsiteY56" fmla="*/ 390525 h 928688"/>
                <a:gd name="connsiteX57" fmla="*/ 1585912 w 2752725"/>
                <a:gd name="connsiteY57" fmla="*/ 404813 h 928688"/>
                <a:gd name="connsiteX58" fmla="*/ 1581150 w 2752725"/>
                <a:gd name="connsiteY58" fmla="*/ 381000 h 928688"/>
                <a:gd name="connsiteX59" fmla="*/ 1481137 w 2752725"/>
                <a:gd name="connsiteY59" fmla="*/ 376238 h 928688"/>
                <a:gd name="connsiteX60" fmla="*/ 1476375 w 2752725"/>
                <a:gd name="connsiteY60" fmla="*/ 333375 h 928688"/>
                <a:gd name="connsiteX61" fmla="*/ 1352550 w 2752725"/>
                <a:gd name="connsiteY61" fmla="*/ 304800 h 928688"/>
                <a:gd name="connsiteX62" fmla="*/ 1181100 w 2752725"/>
                <a:gd name="connsiteY62" fmla="*/ 285750 h 928688"/>
                <a:gd name="connsiteX63" fmla="*/ 1069181 w 2752725"/>
                <a:gd name="connsiteY63" fmla="*/ 280988 h 928688"/>
                <a:gd name="connsiteX64" fmla="*/ 938212 w 2752725"/>
                <a:gd name="connsiteY64" fmla="*/ 261938 h 928688"/>
                <a:gd name="connsiteX65" fmla="*/ 838200 w 2752725"/>
                <a:gd name="connsiteY65" fmla="*/ 219075 h 928688"/>
                <a:gd name="connsiteX66" fmla="*/ 704850 w 2752725"/>
                <a:gd name="connsiteY66" fmla="*/ 152400 h 928688"/>
                <a:gd name="connsiteX67" fmla="*/ 619125 w 2752725"/>
                <a:gd name="connsiteY67" fmla="*/ 104776 h 928688"/>
                <a:gd name="connsiteX68" fmla="*/ 538162 w 2752725"/>
                <a:gd name="connsiteY68" fmla="*/ 71438 h 928688"/>
                <a:gd name="connsiteX69" fmla="*/ 433387 w 2752725"/>
                <a:gd name="connsiteY69" fmla="*/ 71438 h 928688"/>
                <a:gd name="connsiteX70" fmla="*/ 214312 w 2752725"/>
                <a:gd name="connsiteY70" fmla="*/ 61913 h 928688"/>
                <a:gd name="connsiteX71" fmla="*/ 100012 w 2752725"/>
                <a:gd name="connsiteY71" fmla="*/ 61913 h 928688"/>
                <a:gd name="connsiteX72" fmla="*/ 0 w 2752725"/>
                <a:gd name="connsiteY72"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74056 w 2752725"/>
                <a:gd name="connsiteY11" fmla="*/ 311944 h 928688"/>
                <a:gd name="connsiteX12" fmla="*/ 1983581 w 2752725"/>
                <a:gd name="connsiteY12" fmla="*/ 361950 h 928688"/>
                <a:gd name="connsiteX13" fmla="*/ 2052637 w 2752725"/>
                <a:gd name="connsiteY13" fmla="*/ 352425 h 928688"/>
                <a:gd name="connsiteX14" fmla="*/ 2057400 w 2752725"/>
                <a:gd name="connsiteY14" fmla="*/ 400050 h 928688"/>
                <a:gd name="connsiteX15" fmla="*/ 2133600 w 2752725"/>
                <a:gd name="connsiteY15" fmla="*/ 400050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0299 w 2752725"/>
                <a:gd name="connsiteY24" fmla="*/ 547687 h 928688"/>
                <a:gd name="connsiteX25" fmla="*/ 2426493 w 2752725"/>
                <a:gd name="connsiteY25" fmla="*/ 590550 h 928688"/>
                <a:gd name="connsiteX26" fmla="*/ 2464594 w 2752725"/>
                <a:gd name="connsiteY26" fmla="*/ 619125 h 928688"/>
                <a:gd name="connsiteX27" fmla="*/ 2576512 w 2752725"/>
                <a:gd name="connsiteY27" fmla="*/ 685800 h 928688"/>
                <a:gd name="connsiteX28" fmla="*/ 2647950 w 2752725"/>
                <a:gd name="connsiteY28" fmla="*/ 709613 h 928688"/>
                <a:gd name="connsiteX29" fmla="*/ 2728912 w 2752725"/>
                <a:gd name="connsiteY29" fmla="*/ 723900 h 928688"/>
                <a:gd name="connsiteX30" fmla="*/ 2752725 w 2752725"/>
                <a:gd name="connsiteY30" fmla="*/ 928688 h 928688"/>
                <a:gd name="connsiteX31" fmla="*/ 2690812 w 2752725"/>
                <a:gd name="connsiteY31" fmla="*/ 881063 h 928688"/>
                <a:gd name="connsiteX32" fmla="*/ 2650331 w 2752725"/>
                <a:gd name="connsiteY32" fmla="*/ 835819 h 928688"/>
                <a:gd name="connsiteX33" fmla="*/ 2609850 w 2752725"/>
                <a:gd name="connsiteY33" fmla="*/ 804863 h 928688"/>
                <a:gd name="connsiteX34" fmla="*/ 2547937 w 2752725"/>
                <a:gd name="connsiteY34" fmla="*/ 757238 h 928688"/>
                <a:gd name="connsiteX35" fmla="*/ 2509837 w 2752725"/>
                <a:gd name="connsiteY35" fmla="*/ 776288 h 928688"/>
                <a:gd name="connsiteX36" fmla="*/ 2462212 w 2752725"/>
                <a:gd name="connsiteY36" fmla="*/ 795338 h 928688"/>
                <a:gd name="connsiteX37" fmla="*/ 2419350 w 2752725"/>
                <a:gd name="connsiteY37" fmla="*/ 771525 h 928688"/>
                <a:gd name="connsiteX38" fmla="*/ 2386012 w 2752725"/>
                <a:gd name="connsiteY38" fmla="*/ 738188 h 928688"/>
                <a:gd name="connsiteX39" fmla="*/ 2352675 w 2752725"/>
                <a:gd name="connsiteY39" fmla="*/ 754856 h 928688"/>
                <a:gd name="connsiteX40" fmla="*/ 2307430 w 2752725"/>
                <a:gd name="connsiteY40" fmla="*/ 773907 h 928688"/>
                <a:gd name="connsiteX41" fmla="*/ 2276475 w 2752725"/>
                <a:gd name="connsiteY41" fmla="*/ 757238 h 928688"/>
                <a:gd name="connsiteX42" fmla="*/ 2238375 w 2752725"/>
                <a:gd name="connsiteY42" fmla="*/ 695325 h 928688"/>
                <a:gd name="connsiteX43" fmla="*/ 2214562 w 2752725"/>
                <a:gd name="connsiteY43" fmla="*/ 652463 h 928688"/>
                <a:gd name="connsiteX44" fmla="*/ 2159793 w 2752725"/>
                <a:gd name="connsiteY44" fmla="*/ 676276 h 928688"/>
                <a:gd name="connsiteX45" fmla="*/ 2147887 w 2752725"/>
                <a:gd name="connsiteY45" fmla="*/ 626269 h 928688"/>
                <a:gd name="connsiteX46" fmla="*/ 2107406 w 2752725"/>
                <a:gd name="connsiteY46" fmla="*/ 642938 h 928688"/>
                <a:gd name="connsiteX47" fmla="*/ 2081212 w 2752725"/>
                <a:gd name="connsiteY47" fmla="*/ 676275 h 928688"/>
                <a:gd name="connsiteX48" fmla="*/ 2066925 w 2752725"/>
                <a:gd name="connsiteY48" fmla="*/ 652463 h 928688"/>
                <a:gd name="connsiteX49" fmla="*/ 2026443 w 2752725"/>
                <a:gd name="connsiteY49" fmla="*/ 661988 h 928688"/>
                <a:gd name="connsiteX50" fmla="*/ 1966912 w 2752725"/>
                <a:gd name="connsiteY50" fmla="*/ 709613 h 928688"/>
                <a:gd name="connsiteX51" fmla="*/ 1938337 w 2752725"/>
                <a:gd name="connsiteY51" fmla="*/ 595313 h 928688"/>
                <a:gd name="connsiteX52" fmla="*/ 1843087 w 2752725"/>
                <a:gd name="connsiteY52" fmla="*/ 523875 h 928688"/>
                <a:gd name="connsiteX53" fmla="*/ 1800225 w 2752725"/>
                <a:gd name="connsiteY53" fmla="*/ 495300 h 928688"/>
                <a:gd name="connsiteX54" fmla="*/ 1790700 w 2752725"/>
                <a:gd name="connsiteY54" fmla="*/ 433388 h 928688"/>
                <a:gd name="connsiteX55" fmla="*/ 1671637 w 2752725"/>
                <a:gd name="connsiteY55" fmla="*/ 457200 h 928688"/>
                <a:gd name="connsiteX56" fmla="*/ 1657350 w 2752725"/>
                <a:gd name="connsiteY56" fmla="*/ 390525 h 928688"/>
                <a:gd name="connsiteX57" fmla="*/ 1585912 w 2752725"/>
                <a:gd name="connsiteY57" fmla="*/ 404813 h 928688"/>
                <a:gd name="connsiteX58" fmla="*/ 1581150 w 2752725"/>
                <a:gd name="connsiteY58" fmla="*/ 381000 h 928688"/>
                <a:gd name="connsiteX59" fmla="*/ 1481137 w 2752725"/>
                <a:gd name="connsiteY59" fmla="*/ 376238 h 928688"/>
                <a:gd name="connsiteX60" fmla="*/ 1476375 w 2752725"/>
                <a:gd name="connsiteY60" fmla="*/ 333375 h 928688"/>
                <a:gd name="connsiteX61" fmla="*/ 1352550 w 2752725"/>
                <a:gd name="connsiteY61" fmla="*/ 304800 h 928688"/>
                <a:gd name="connsiteX62" fmla="*/ 1181100 w 2752725"/>
                <a:gd name="connsiteY62" fmla="*/ 285750 h 928688"/>
                <a:gd name="connsiteX63" fmla="*/ 1069181 w 2752725"/>
                <a:gd name="connsiteY63" fmla="*/ 280988 h 928688"/>
                <a:gd name="connsiteX64" fmla="*/ 938212 w 2752725"/>
                <a:gd name="connsiteY64" fmla="*/ 261938 h 928688"/>
                <a:gd name="connsiteX65" fmla="*/ 838200 w 2752725"/>
                <a:gd name="connsiteY65" fmla="*/ 219075 h 928688"/>
                <a:gd name="connsiteX66" fmla="*/ 704850 w 2752725"/>
                <a:gd name="connsiteY66" fmla="*/ 152400 h 928688"/>
                <a:gd name="connsiteX67" fmla="*/ 619125 w 2752725"/>
                <a:gd name="connsiteY67" fmla="*/ 104776 h 928688"/>
                <a:gd name="connsiteX68" fmla="*/ 538162 w 2752725"/>
                <a:gd name="connsiteY68" fmla="*/ 71438 h 928688"/>
                <a:gd name="connsiteX69" fmla="*/ 433387 w 2752725"/>
                <a:gd name="connsiteY69" fmla="*/ 71438 h 928688"/>
                <a:gd name="connsiteX70" fmla="*/ 214312 w 2752725"/>
                <a:gd name="connsiteY70" fmla="*/ 61913 h 928688"/>
                <a:gd name="connsiteX71" fmla="*/ 100012 w 2752725"/>
                <a:gd name="connsiteY71" fmla="*/ 61913 h 928688"/>
                <a:gd name="connsiteX72" fmla="*/ 0 w 2752725"/>
                <a:gd name="connsiteY72"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74056 w 2752725"/>
                <a:gd name="connsiteY11" fmla="*/ 311944 h 928688"/>
                <a:gd name="connsiteX12" fmla="*/ 1983581 w 2752725"/>
                <a:gd name="connsiteY12" fmla="*/ 361950 h 928688"/>
                <a:gd name="connsiteX13" fmla="*/ 2052637 w 2752725"/>
                <a:gd name="connsiteY13" fmla="*/ 352425 h 928688"/>
                <a:gd name="connsiteX14" fmla="*/ 2057400 w 2752725"/>
                <a:gd name="connsiteY14" fmla="*/ 400050 h 928688"/>
                <a:gd name="connsiteX15" fmla="*/ 2135981 w 2752725"/>
                <a:gd name="connsiteY15" fmla="*/ 402431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0299 w 2752725"/>
                <a:gd name="connsiteY24" fmla="*/ 547687 h 928688"/>
                <a:gd name="connsiteX25" fmla="*/ 2426493 w 2752725"/>
                <a:gd name="connsiteY25" fmla="*/ 590550 h 928688"/>
                <a:gd name="connsiteX26" fmla="*/ 2464594 w 2752725"/>
                <a:gd name="connsiteY26" fmla="*/ 619125 h 928688"/>
                <a:gd name="connsiteX27" fmla="*/ 2576512 w 2752725"/>
                <a:gd name="connsiteY27" fmla="*/ 685800 h 928688"/>
                <a:gd name="connsiteX28" fmla="*/ 2647950 w 2752725"/>
                <a:gd name="connsiteY28" fmla="*/ 709613 h 928688"/>
                <a:gd name="connsiteX29" fmla="*/ 2728912 w 2752725"/>
                <a:gd name="connsiteY29" fmla="*/ 723900 h 928688"/>
                <a:gd name="connsiteX30" fmla="*/ 2752725 w 2752725"/>
                <a:gd name="connsiteY30" fmla="*/ 928688 h 928688"/>
                <a:gd name="connsiteX31" fmla="*/ 2690812 w 2752725"/>
                <a:gd name="connsiteY31" fmla="*/ 881063 h 928688"/>
                <a:gd name="connsiteX32" fmla="*/ 2650331 w 2752725"/>
                <a:gd name="connsiteY32" fmla="*/ 835819 h 928688"/>
                <a:gd name="connsiteX33" fmla="*/ 2609850 w 2752725"/>
                <a:gd name="connsiteY33" fmla="*/ 804863 h 928688"/>
                <a:gd name="connsiteX34" fmla="*/ 2547937 w 2752725"/>
                <a:gd name="connsiteY34" fmla="*/ 757238 h 928688"/>
                <a:gd name="connsiteX35" fmla="*/ 2509837 w 2752725"/>
                <a:gd name="connsiteY35" fmla="*/ 776288 h 928688"/>
                <a:gd name="connsiteX36" fmla="*/ 2462212 w 2752725"/>
                <a:gd name="connsiteY36" fmla="*/ 795338 h 928688"/>
                <a:gd name="connsiteX37" fmla="*/ 2419350 w 2752725"/>
                <a:gd name="connsiteY37" fmla="*/ 771525 h 928688"/>
                <a:gd name="connsiteX38" fmla="*/ 2386012 w 2752725"/>
                <a:gd name="connsiteY38" fmla="*/ 738188 h 928688"/>
                <a:gd name="connsiteX39" fmla="*/ 2352675 w 2752725"/>
                <a:gd name="connsiteY39" fmla="*/ 754856 h 928688"/>
                <a:gd name="connsiteX40" fmla="*/ 2307430 w 2752725"/>
                <a:gd name="connsiteY40" fmla="*/ 773907 h 928688"/>
                <a:gd name="connsiteX41" fmla="*/ 2276475 w 2752725"/>
                <a:gd name="connsiteY41" fmla="*/ 757238 h 928688"/>
                <a:gd name="connsiteX42" fmla="*/ 2238375 w 2752725"/>
                <a:gd name="connsiteY42" fmla="*/ 695325 h 928688"/>
                <a:gd name="connsiteX43" fmla="*/ 2214562 w 2752725"/>
                <a:gd name="connsiteY43" fmla="*/ 652463 h 928688"/>
                <a:gd name="connsiteX44" fmla="*/ 2159793 w 2752725"/>
                <a:gd name="connsiteY44" fmla="*/ 676276 h 928688"/>
                <a:gd name="connsiteX45" fmla="*/ 2147887 w 2752725"/>
                <a:gd name="connsiteY45" fmla="*/ 626269 h 928688"/>
                <a:gd name="connsiteX46" fmla="*/ 2107406 w 2752725"/>
                <a:gd name="connsiteY46" fmla="*/ 642938 h 928688"/>
                <a:gd name="connsiteX47" fmla="*/ 2081212 w 2752725"/>
                <a:gd name="connsiteY47" fmla="*/ 676275 h 928688"/>
                <a:gd name="connsiteX48" fmla="*/ 2066925 w 2752725"/>
                <a:gd name="connsiteY48" fmla="*/ 652463 h 928688"/>
                <a:gd name="connsiteX49" fmla="*/ 2026443 w 2752725"/>
                <a:gd name="connsiteY49" fmla="*/ 661988 h 928688"/>
                <a:gd name="connsiteX50" fmla="*/ 1966912 w 2752725"/>
                <a:gd name="connsiteY50" fmla="*/ 709613 h 928688"/>
                <a:gd name="connsiteX51" fmla="*/ 1938337 w 2752725"/>
                <a:gd name="connsiteY51" fmla="*/ 595313 h 928688"/>
                <a:gd name="connsiteX52" fmla="*/ 1843087 w 2752725"/>
                <a:gd name="connsiteY52" fmla="*/ 523875 h 928688"/>
                <a:gd name="connsiteX53" fmla="*/ 1800225 w 2752725"/>
                <a:gd name="connsiteY53" fmla="*/ 495300 h 928688"/>
                <a:gd name="connsiteX54" fmla="*/ 1790700 w 2752725"/>
                <a:gd name="connsiteY54" fmla="*/ 433388 h 928688"/>
                <a:gd name="connsiteX55" fmla="*/ 1671637 w 2752725"/>
                <a:gd name="connsiteY55" fmla="*/ 457200 h 928688"/>
                <a:gd name="connsiteX56" fmla="*/ 1657350 w 2752725"/>
                <a:gd name="connsiteY56" fmla="*/ 390525 h 928688"/>
                <a:gd name="connsiteX57" fmla="*/ 1585912 w 2752725"/>
                <a:gd name="connsiteY57" fmla="*/ 404813 h 928688"/>
                <a:gd name="connsiteX58" fmla="*/ 1581150 w 2752725"/>
                <a:gd name="connsiteY58" fmla="*/ 381000 h 928688"/>
                <a:gd name="connsiteX59" fmla="*/ 1481137 w 2752725"/>
                <a:gd name="connsiteY59" fmla="*/ 376238 h 928688"/>
                <a:gd name="connsiteX60" fmla="*/ 1476375 w 2752725"/>
                <a:gd name="connsiteY60" fmla="*/ 333375 h 928688"/>
                <a:gd name="connsiteX61" fmla="*/ 1352550 w 2752725"/>
                <a:gd name="connsiteY61" fmla="*/ 304800 h 928688"/>
                <a:gd name="connsiteX62" fmla="*/ 1181100 w 2752725"/>
                <a:gd name="connsiteY62" fmla="*/ 285750 h 928688"/>
                <a:gd name="connsiteX63" fmla="*/ 1069181 w 2752725"/>
                <a:gd name="connsiteY63" fmla="*/ 280988 h 928688"/>
                <a:gd name="connsiteX64" fmla="*/ 938212 w 2752725"/>
                <a:gd name="connsiteY64" fmla="*/ 261938 h 928688"/>
                <a:gd name="connsiteX65" fmla="*/ 838200 w 2752725"/>
                <a:gd name="connsiteY65" fmla="*/ 219075 h 928688"/>
                <a:gd name="connsiteX66" fmla="*/ 704850 w 2752725"/>
                <a:gd name="connsiteY66" fmla="*/ 152400 h 928688"/>
                <a:gd name="connsiteX67" fmla="*/ 619125 w 2752725"/>
                <a:gd name="connsiteY67" fmla="*/ 104776 h 928688"/>
                <a:gd name="connsiteX68" fmla="*/ 538162 w 2752725"/>
                <a:gd name="connsiteY68" fmla="*/ 71438 h 928688"/>
                <a:gd name="connsiteX69" fmla="*/ 433387 w 2752725"/>
                <a:gd name="connsiteY69" fmla="*/ 71438 h 928688"/>
                <a:gd name="connsiteX70" fmla="*/ 214312 w 2752725"/>
                <a:gd name="connsiteY70" fmla="*/ 61913 h 928688"/>
                <a:gd name="connsiteX71" fmla="*/ 100012 w 2752725"/>
                <a:gd name="connsiteY71" fmla="*/ 61913 h 928688"/>
                <a:gd name="connsiteX72" fmla="*/ 0 w 2752725"/>
                <a:gd name="connsiteY72" fmla="*/ 61913 h 928688"/>
                <a:gd name="connsiteX0" fmla="*/ 0 w 2752725"/>
                <a:gd name="connsiteY0" fmla="*/ 61913 h 928688"/>
                <a:gd name="connsiteX1" fmla="*/ 0 w 2752725"/>
                <a:gd name="connsiteY1" fmla="*/ 0 h 928688"/>
                <a:gd name="connsiteX2" fmla="*/ 988219 w 2752725"/>
                <a:gd name="connsiteY2" fmla="*/ 1 h 928688"/>
                <a:gd name="connsiteX3" fmla="*/ 1076324 w 2752725"/>
                <a:gd name="connsiteY3" fmla="*/ 54769 h 928688"/>
                <a:gd name="connsiteX4" fmla="*/ 1176337 w 2752725"/>
                <a:gd name="connsiteY4" fmla="*/ 80963 h 928688"/>
                <a:gd name="connsiteX5" fmla="*/ 1333500 w 2752725"/>
                <a:gd name="connsiteY5" fmla="*/ 109538 h 928688"/>
                <a:gd name="connsiteX6" fmla="*/ 1476375 w 2752725"/>
                <a:gd name="connsiteY6" fmla="*/ 152400 h 928688"/>
                <a:gd name="connsiteX7" fmla="*/ 1681162 w 2752725"/>
                <a:gd name="connsiteY7" fmla="*/ 190501 h 928688"/>
                <a:gd name="connsiteX8" fmla="*/ 1800225 w 2752725"/>
                <a:gd name="connsiteY8" fmla="*/ 223838 h 928688"/>
                <a:gd name="connsiteX9" fmla="*/ 1881187 w 2752725"/>
                <a:gd name="connsiteY9" fmla="*/ 254794 h 928688"/>
                <a:gd name="connsiteX10" fmla="*/ 1957387 w 2752725"/>
                <a:gd name="connsiteY10" fmla="*/ 304800 h 928688"/>
                <a:gd name="connsiteX11" fmla="*/ 1974056 w 2752725"/>
                <a:gd name="connsiteY11" fmla="*/ 311944 h 928688"/>
                <a:gd name="connsiteX12" fmla="*/ 1983581 w 2752725"/>
                <a:gd name="connsiteY12" fmla="*/ 361950 h 928688"/>
                <a:gd name="connsiteX13" fmla="*/ 2047874 w 2752725"/>
                <a:gd name="connsiteY13" fmla="*/ 354806 h 928688"/>
                <a:gd name="connsiteX14" fmla="*/ 2057400 w 2752725"/>
                <a:gd name="connsiteY14" fmla="*/ 400050 h 928688"/>
                <a:gd name="connsiteX15" fmla="*/ 2135981 w 2752725"/>
                <a:gd name="connsiteY15" fmla="*/ 402431 h 928688"/>
                <a:gd name="connsiteX16" fmla="*/ 2147887 w 2752725"/>
                <a:gd name="connsiteY16" fmla="*/ 452438 h 928688"/>
                <a:gd name="connsiteX17" fmla="*/ 2195512 w 2752725"/>
                <a:gd name="connsiteY17" fmla="*/ 452438 h 928688"/>
                <a:gd name="connsiteX18" fmla="*/ 2209800 w 2752725"/>
                <a:gd name="connsiteY18" fmla="*/ 476250 h 928688"/>
                <a:gd name="connsiteX19" fmla="*/ 2238375 w 2752725"/>
                <a:gd name="connsiteY19" fmla="*/ 485775 h 928688"/>
                <a:gd name="connsiteX20" fmla="*/ 2257425 w 2752725"/>
                <a:gd name="connsiteY20" fmla="*/ 481013 h 928688"/>
                <a:gd name="connsiteX21" fmla="*/ 2281237 w 2752725"/>
                <a:gd name="connsiteY21" fmla="*/ 485775 h 928688"/>
                <a:gd name="connsiteX22" fmla="*/ 2328862 w 2752725"/>
                <a:gd name="connsiteY22" fmla="*/ 552450 h 928688"/>
                <a:gd name="connsiteX23" fmla="*/ 2362200 w 2752725"/>
                <a:gd name="connsiteY23" fmla="*/ 590550 h 928688"/>
                <a:gd name="connsiteX24" fmla="*/ 2400299 w 2752725"/>
                <a:gd name="connsiteY24" fmla="*/ 547687 h 928688"/>
                <a:gd name="connsiteX25" fmla="*/ 2426493 w 2752725"/>
                <a:gd name="connsiteY25" fmla="*/ 590550 h 928688"/>
                <a:gd name="connsiteX26" fmla="*/ 2464594 w 2752725"/>
                <a:gd name="connsiteY26" fmla="*/ 619125 h 928688"/>
                <a:gd name="connsiteX27" fmla="*/ 2576512 w 2752725"/>
                <a:gd name="connsiteY27" fmla="*/ 685800 h 928688"/>
                <a:gd name="connsiteX28" fmla="*/ 2647950 w 2752725"/>
                <a:gd name="connsiteY28" fmla="*/ 709613 h 928688"/>
                <a:gd name="connsiteX29" fmla="*/ 2728912 w 2752725"/>
                <a:gd name="connsiteY29" fmla="*/ 723900 h 928688"/>
                <a:gd name="connsiteX30" fmla="*/ 2752725 w 2752725"/>
                <a:gd name="connsiteY30" fmla="*/ 928688 h 928688"/>
                <a:gd name="connsiteX31" fmla="*/ 2690812 w 2752725"/>
                <a:gd name="connsiteY31" fmla="*/ 881063 h 928688"/>
                <a:gd name="connsiteX32" fmla="*/ 2650331 w 2752725"/>
                <a:gd name="connsiteY32" fmla="*/ 835819 h 928688"/>
                <a:gd name="connsiteX33" fmla="*/ 2609850 w 2752725"/>
                <a:gd name="connsiteY33" fmla="*/ 804863 h 928688"/>
                <a:gd name="connsiteX34" fmla="*/ 2547937 w 2752725"/>
                <a:gd name="connsiteY34" fmla="*/ 757238 h 928688"/>
                <a:gd name="connsiteX35" fmla="*/ 2509837 w 2752725"/>
                <a:gd name="connsiteY35" fmla="*/ 776288 h 928688"/>
                <a:gd name="connsiteX36" fmla="*/ 2462212 w 2752725"/>
                <a:gd name="connsiteY36" fmla="*/ 795338 h 928688"/>
                <a:gd name="connsiteX37" fmla="*/ 2419350 w 2752725"/>
                <a:gd name="connsiteY37" fmla="*/ 771525 h 928688"/>
                <a:gd name="connsiteX38" fmla="*/ 2386012 w 2752725"/>
                <a:gd name="connsiteY38" fmla="*/ 738188 h 928688"/>
                <a:gd name="connsiteX39" fmla="*/ 2352675 w 2752725"/>
                <a:gd name="connsiteY39" fmla="*/ 754856 h 928688"/>
                <a:gd name="connsiteX40" fmla="*/ 2307430 w 2752725"/>
                <a:gd name="connsiteY40" fmla="*/ 773907 h 928688"/>
                <a:gd name="connsiteX41" fmla="*/ 2276475 w 2752725"/>
                <a:gd name="connsiteY41" fmla="*/ 757238 h 928688"/>
                <a:gd name="connsiteX42" fmla="*/ 2238375 w 2752725"/>
                <a:gd name="connsiteY42" fmla="*/ 695325 h 928688"/>
                <a:gd name="connsiteX43" fmla="*/ 2214562 w 2752725"/>
                <a:gd name="connsiteY43" fmla="*/ 652463 h 928688"/>
                <a:gd name="connsiteX44" fmla="*/ 2159793 w 2752725"/>
                <a:gd name="connsiteY44" fmla="*/ 676276 h 928688"/>
                <a:gd name="connsiteX45" fmla="*/ 2147887 w 2752725"/>
                <a:gd name="connsiteY45" fmla="*/ 626269 h 928688"/>
                <a:gd name="connsiteX46" fmla="*/ 2107406 w 2752725"/>
                <a:gd name="connsiteY46" fmla="*/ 642938 h 928688"/>
                <a:gd name="connsiteX47" fmla="*/ 2081212 w 2752725"/>
                <a:gd name="connsiteY47" fmla="*/ 676275 h 928688"/>
                <a:gd name="connsiteX48" fmla="*/ 2066925 w 2752725"/>
                <a:gd name="connsiteY48" fmla="*/ 652463 h 928688"/>
                <a:gd name="connsiteX49" fmla="*/ 2026443 w 2752725"/>
                <a:gd name="connsiteY49" fmla="*/ 661988 h 928688"/>
                <a:gd name="connsiteX50" fmla="*/ 1966912 w 2752725"/>
                <a:gd name="connsiteY50" fmla="*/ 709613 h 928688"/>
                <a:gd name="connsiteX51" fmla="*/ 1938337 w 2752725"/>
                <a:gd name="connsiteY51" fmla="*/ 595313 h 928688"/>
                <a:gd name="connsiteX52" fmla="*/ 1843087 w 2752725"/>
                <a:gd name="connsiteY52" fmla="*/ 523875 h 928688"/>
                <a:gd name="connsiteX53" fmla="*/ 1800225 w 2752725"/>
                <a:gd name="connsiteY53" fmla="*/ 495300 h 928688"/>
                <a:gd name="connsiteX54" fmla="*/ 1790700 w 2752725"/>
                <a:gd name="connsiteY54" fmla="*/ 433388 h 928688"/>
                <a:gd name="connsiteX55" fmla="*/ 1671637 w 2752725"/>
                <a:gd name="connsiteY55" fmla="*/ 457200 h 928688"/>
                <a:gd name="connsiteX56" fmla="*/ 1657350 w 2752725"/>
                <a:gd name="connsiteY56" fmla="*/ 390525 h 928688"/>
                <a:gd name="connsiteX57" fmla="*/ 1585912 w 2752725"/>
                <a:gd name="connsiteY57" fmla="*/ 404813 h 928688"/>
                <a:gd name="connsiteX58" fmla="*/ 1581150 w 2752725"/>
                <a:gd name="connsiteY58" fmla="*/ 381000 h 928688"/>
                <a:gd name="connsiteX59" fmla="*/ 1481137 w 2752725"/>
                <a:gd name="connsiteY59" fmla="*/ 376238 h 928688"/>
                <a:gd name="connsiteX60" fmla="*/ 1476375 w 2752725"/>
                <a:gd name="connsiteY60" fmla="*/ 333375 h 928688"/>
                <a:gd name="connsiteX61" fmla="*/ 1352550 w 2752725"/>
                <a:gd name="connsiteY61" fmla="*/ 304800 h 928688"/>
                <a:gd name="connsiteX62" fmla="*/ 1181100 w 2752725"/>
                <a:gd name="connsiteY62" fmla="*/ 285750 h 928688"/>
                <a:gd name="connsiteX63" fmla="*/ 1069181 w 2752725"/>
                <a:gd name="connsiteY63" fmla="*/ 280988 h 928688"/>
                <a:gd name="connsiteX64" fmla="*/ 938212 w 2752725"/>
                <a:gd name="connsiteY64" fmla="*/ 261938 h 928688"/>
                <a:gd name="connsiteX65" fmla="*/ 838200 w 2752725"/>
                <a:gd name="connsiteY65" fmla="*/ 219075 h 928688"/>
                <a:gd name="connsiteX66" fmla="*/ 704850 w 2752725"/>
                <a:gd name="connsiteY66" fmla="*/ 152400 h 928688"/>
                <a:gd name="connsiteX67" fmla="*/ 619125 w 2752725"/>
                <a:gd name="connsiteY67" fmla="*/ 104776 h 928688"/>
                <a:gd name="connsiteX68" fmla="*/ 538162 w 2752725"/>
                <a:gd name="connsiteY68" fmla="*/ 71438 h 928688"/>
                <a:gd name="connsiteX69" fmla="*/ 433387 w 2752725"/>
                <a:gd name="connsiteY69" fmla="*/ 71438 h 928688"/>
                <a:gd name="connsiteX70" fmla="*/ 214312 w 2752725"/>
                <a:gd name="connsiteY70" fmla="*/ 61913 h 928688"/>
                <a:gd name="connsiteX71" fmla="*/ 100012 w 2752725"/>
                <a:gd name="connsiteY71" fmla="*/ 61913 h 928688"/>
                <a:gd name="connsiteX72" fmla="*/ 0 w 2752725"/>
                <a:gd name="connsiteY72" fmla="*/ 61913 h 92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752725" h="928688">
                  <a:moveTo>
                    <a:pt x="0" y="61913"/>
                  </a:moveTo>
                  <a:lnTo>
                    <a:pt x="0" y="0"/>
                  </a:lnTo>
                  <a:lnTo>
                    <a:pt x="988219" y="1"/>
                  </a:lnTo>
                  <a:lnTo>
                    <a:pt x="1076324" y="54769"/>
                  </a:lnTo>
                  <a:lnTo>
                    <a:pt x="1176337" y="80963"/>
                  </a:lnTo>
                  <a:lnTo>
                    <a:pt x="1333500" y="109538"/>
                  </a:lnTo>
                  <a:lnTo>
                    <a:pt x="1476375" y="152400"/>
                  </a:lnTo>
                  <a:lnTo>
                    <a:pt x="1681162" y="190501"/>
                  </a:lnTo>
                  <a:lnTo>
                    <a:pt x="1800225" y="223838"/>
                  </a:lnTo>
                  <a:cubicBezTo>
                    <a:pt x="1821656" y="234157"/>
                    <a:pt x="1859756" y="244475"/>
                    <a:pt x="1881187" y="254794"/>
                  </a:cubicBezTo>
                  <a:lnTo>
                    <a:pt x="1957387" y="304800"/>
                  </a:lnTo>
                  <a:lnTo>
                    <a:pt x="1974056" y="311944"/>
                  </a:lnTo>
                  <a:lnTo>
                    <a:pt x="1983581" y="361950"/>
                  </a:lnTo>
                  <a:lnTo>
                    <a:pt x="2047874" y="354806"/>
                  </a:lnTo>
                  <a:lnTo>
                    <a:pt x="2057400" y="400050"/>
                  </a:lnTo>
                  <a:lnTo>
                    <a:pt x="2135981" y="402431"/>
                  </a:lnTo>
                  <a:lnTo>
                    <a:pt x="2147887" y="452438"/>
                  </a:lnTo>
                  <a:lnTo>
                    <a:pt x="2195512" y="452438"/>
                  </a:lnTo>
                  <a:lnTo>
                    <a:pt x="2209800" y="476250"/>
                  </a:lnTo>
                  <a:lnTo>
                    <a:pt x="2238375" y="485775"/>
                  </a:lnTo>
                  <a:lnTo>
                    <a:pt x="2257425" y="481013"/>
                  </a:lnTo>
                  <a:lnTo>
                    <a:pt x="2281237" y="485775"/>
                  </a:lnTo>
                  <a:lnTo>
                    <a:pt x="2328862" y="552450"/>
                  </a:lnTo>
                  <a:lnTo>
                    <a:pt x="2362200" y="590550"/>
                  </a:lnTo>
                  <a:lnTo>
                    <a:pt x="2400299" y="547687"/>
                  </a:lnTo>
                  <a:cubicBezTo>
                    <a:pt x="2410618" y="558006"/>
                    <a:pt x="2416174" y="580231"/>
                    <a:pt x="2426493" y="590550"/>
                  </a:cubicBezTo>
                  <a:lnTo>
                    <a:pt x="2464594" y="619125"/>
                  </a:lnTo>
                  <a:lnTo>
                    <a:pt x="2576512" y="685800"/>
                  </a:lnTo>
                  <a:lnTo>
                    <a:pt x="2647950" y="709613"/>
                  </a:lnTo>
                  <a:lnTo>
                    <a:pt x="2728912" y="723900"/>
                  </a:lnTo>
                  <a:lnTo>
                    <a:pt x="2752725" y="928688"/>
                  </a:lnTo>
                  <a:lnTo>
                    <a:pt x="2690812" y="881063"/>
                  </a:lnTo>
                  <a:cubicBezTo>
                    <a:pt x="2675731" y="868363"/>
                    <a:pt x="2665412" y="848519"/>
                    <a:pt x="2650331" y="835819"/>
                  </a:cubicBezTo>
                  <a:lnTo>
                    <a:pt x="2609850" y="804863"/>
                  </a:lnTo>
                  <a:lnTo>
                    <a:pt x="2547937" y="757238"/>
                  </a:lnTo>
                  <a:lnTo>
                    <a:pt x="2509837" y="776288"/>
                  </a:lnTo>
                  <a:lnTo>
                    <a:pt x="2462212" y="795338"/>
                  </a:lnTo>
                  <a:lnTo>
                    <a:pt x="2419350" y="771525"/>
                  </a:lnTo>
                  <a:lnTo>
                    <a:pt x="2386012" y="738188"/>
                  </a:lnTo>
                  <a:cubicBezTo>
                    <a:pt x="2371725" y="746125"/>
                    <a:pt x="2366962" y="746919"/>
                    <a:pt x="2352675" y="754856"/>
                  </a:cubicBezTo>
                  <a:lnTo>
                    <a:pt x="2307430" y="773907"/>
                  </a:lnTo>
                  <a:lnTo>
                    <a:pt x="2276475" y="757238"/>
                  </a:lnTo>
                  <a:lnTo>
                    <a:pt x="2238375" y="695325"/>
                  </a:lnTo>
                  <a:lnTo>
                    <a:pt x="2214562" y="652463"/>
                  </a:lnTo>
                  <a:lnTo>
                    <a:pt x="2159793" y="676276"/>
                  </a:lnTo>
                  <a:lnTo>
                    <a:pt x="2147887" y="626269"/>
                  </a:lnTo>
                  <a:cubicBezTo>
                    <a:pt x="2139156" y="634207"/>
                    <a:pt x="2116137" y="635000"/>
                    <a:pt x="2107406" y="642938"/>
                  </a:cubicBezTo>
                  <a:lnTo>
                    <a:pt x="2081212" y="676275"/>
                  </a:lnTo>
                  <a:lnTo>
                    <a:pt x="2066925" y="652463"/>
                  </a:lnTo>
                  <a:cubicBezTo>
                    <a:pt x="2055019" y="658813"/>
                    <a:pt x="2038349" y="655638"/>
                    <a:pt x="2026443" y="661988"/>
                  </a:cubicBezTo>
                  <a:lnTo>
                    <a:pt x="1966912" y="709613"/>
                  </a:lnTo>
                  <a:lnTo>
                    <a:pt x="1938337" y="595313"/>
                  </a:lnTo>
                  <a:lnTo>
                    <a:pt x="1843087" y="523875"/>
                  </a:lnTo>
                  <a:lnTo>
                    <a:pt x="1800225" y="495300"/>
                  </a:lnTo>
                  <a:lnTo>
                    <a:pt x="1790700" y="433388"/>
                  </a:lnTo>
                  <a:lnTo>
                    <a:pt x="1671637" y="457200"/>
                  </a:lnTo>
                  <a:lnTo>
                    <a:pt x="1657350" y="390525"/>
                  </a:lnTo>
                  <a:lnTo>
                    <a:pt x="1585912" y="404813"/>
                  </a:lnTo>
                  <a:lnTo>
                    <a:pt x="1581150" y="381000"/>
                  </a:lnTo>
                  <a:lnTo>
                    <a:pt x="1481137" y="376238"/>
                  </a:lnTo>
                  <a:lnTo>
                    <a:pt x="1476375" y="333375"/>
                  </a:lnTo>
                  <a:lnTo>
                    <a:pt x="1352550" y="304800"/>
                  </a:lnTo>
                  <a:cubicBezTo>
                    <a:pt x="1295400" y="298450"/>
                    <a:pt x="1228328" y="289719"/>
                    <a:pt x="1181100" y="285750"/>
                  </a:cubicBezTo>
                  <a:cubicBezTo>
                    <a:pt x="1133872" y="281781"/>
                    <a:pt x="1108869" y="284163"/>
                    <a:pt x="1069181" y="280988"/>
                  </a:cubicBezTo>
                  <a:lnTo>
                    <a:pt x="938212" y="261938"/>
                  </a:lnTo>
                  <a:lnTo>
                    <a:pt x="838200" y="219075"/>
                  </a:lnTo>
                  <a:lnTo>
                    <a:pt x="704850" y="152400"/>
                  </a:lnTo>
                  <a:lnTo>
                    <a:pt x="619125" y="104776"/>
                  </a:lnTo>
                  <a:lnTo>
                    <a:pt x="538162" y="71438"/>
                  </a:lnTo>
                  <a:lnTo>
                    <a:pt x="433387" y="71438"/>
                  </a:lnTo>
                  <a:lnTo>
                    <a:pt x="214312" y="61913"/>
                  </a:lnTo>
                  <a:lnTo>
                    <a:pt x="100012" y="61913"/>
                  </a:lnTo>
                  <a:lnTo>
                    <a:pt x="0" y="61913"/>
                  </a:lnTo>
                  <a:close/>
                </a:path>
              </a:pathLst>
            </a:custGeom>
            <a:solidFill>
              <a:srgbClr val="FF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 name="Freeform 45"/>
            <p:cNvSpPr/>
            <p:nvPr/>
          </p:nvSpPr>
          <p:spPr>
            <a:xfrm>
              <a:off x="323849" y="2205039"/>
              <a:ext cx="8284369" cy="1333500"/>
            </a:xfrm>
            <a:custGeom>
              <a:avLst/>
              <a:gdLst>
                <a:gd name="connsiteX0" fmla="*/ 0 w 8305800"/>
                <a:gd name="connsiteY0" fmla="*/ 0 h 1328737"/>
                <a:gd name="connsiteX1" fmla="*/ 147638 w 8305800"/>
                <a:gd name="connsiteY1" fmla="*/ 0 h 1328737"/>
                <a:gd name="connsiteX2" fmla="*/ 342900 w 8305800"/>
                <a:gd name="connsiteY2" fmla="*/ 4762 h 1328737"/>
                <a:gd name="connsiteX3" fmla="*/ 552450 w 8305800"/>
                <a:gd name="connsiteY3" fmla="*/ 76200 h 1328737"/>
                <a:gd name="connsiteX4" fmla="*/ 742950 w 8305800"/>
                <a:gd name="connsiteY4" fmla="*/ 166687 h 1328737"/>
                <a:gd name="connsiteX5" fmla="*/ 909638 w 8305800"/>
                <a:gd name="connsiteY5" fmla="*/ 266700 h 1328737"/>
                <a:gd name="connsiteX6" fmla="*/ 1128713 w 8305800"/>
                <a:gd name="connsiteY6" fmla="*/ 409575 h 1328737"/>
                <a:gd name="connsiteX7" fmla="*/ 1295400 w 8305800"/>
                <a:gd name="connsiteY7" fmla="*/ 519112 h 1328737"/>
                <a:gd name="connsiteX8" fmla="*/ 1519238 w 8305800"/>
                <a:gd name="connsiteY8" fmla="*/ 647700 h 1328737"/>
                <a:gd name="connsiteX9" fmla="*/ 1652588 w 8305800"/>
                <a:gd name="connsiteY9" fmla="*/ 714375 h 1328737"/>
                <a:gd name="connsiteX10" fmla="*/ 1819275 w 8305800"/>
                <a:gd name="connsiteY10" fmla="*/ 766762 h 1328737"/>
                <a:gd name="connsiteX11" fmla="*/ 2052638 w 8305800"/>
                <a:gd name="connsiteY11" fmla="*/ 842962 h 1328737"/>
                <a:gd name="connsiteX12" fmla="*/ 2328863 w 8305800"/>
                <a:gd name="connsiteY12" fmla="*/ 928687 h 1328737"/>
                <a:gd name="connsiteX13" fmla="*/ 2652713 w 8305800"/>
                <a:gd name="connsiteY13" fmla="*/ 1033462 h 1328737"/>
                <a:gd name="connsiteX14" fmla="*/ 2952750 w 8305800"/>
                <a:gd name="connsiteY14" fmla="*/ 1138237 h 1328737"/>
                <a:gd name="connsiteX15" fmla="*/ 3281363 w 8305800"/>
                <a:gd name="connsiteY15" fmla="*/ 1209675 h 1328737"/>
                <a:gd name="connsiteX16" fmla="*/ 3586163 w 8305800"/>
                <a:gd name="connsiteY16" fmla="*/ 1290637 h 1328737"/>
                <a:gd name="connsiteX17" fmla="*/ 3790950 w 8305800"/>
                <a:gd name="connsiteY17" fmla="*/ 1328737 h 1328737"/>
                <a:gd name="connsiteX18" fmla="*/ 4010025 w 8305800"/>
                <a:gd name="connsiteY18" fmla="*/ 1328737 h 1328737"/>
                <a:gd name="connsiteX19" fmla="*/ 4295775 w 8305800"/>
                <a:gd name="connsiteY19" fmla="*/ 1223962 h 1328737"/>
                <a:gd name="connsiteX20" fmla="*/ 4552950 w 8305800"/>
                <a:gd name="connsiteY20" fmla="*/ 1090612 h 1328737"/>
                <a:gd name="connsiteX21" fmla="*/ 4843463 w 8305800"/>
                <a:gd name="connsiteY21" fmla="*/ 976312 h 1328737"/>
                <a:gd name="connsiteX22" fmla="*/ 5257800 w 8305800"/>
                <a:gd name="connsiteY22" fmla="*/ 871537 h 1328737"/>
                <a:gd name="connsiteX23" fmla="*/ 5610225 w 8305800"/>
                <a:gd name="connsiteY23" fmla="*/ 828675 h 1328737"/>
                <a:gd name="connsiteX24" fmla="*/ 6010275 w 8305800"/>
                <a:gd name="connsiteY24" fmla="*/ 795337 h 1328737"/>
                <a:gd name="connsiteX25" fmla="*/ 6434138 w 8305800"/>
                <a:gd name="connsiteY25" fmla="*/ 762000 h 1328737"/>
                <a:gd name="connsiteX26" fmla="*/ 6753225 w 8305800"/>
                <a:gd name="connsiteY26" fmla="*/ 728662 h 1328737"/>
                <a:gd name="connsiteX27" fmla="*/ 7081838 w 8305800"/>
                <a:gd name="connsiteY27" fmla="*/ 695325 h 1328737"/>
                <a:gd name="connsiteX28" fmla="*/ 7310438 w 8305800"/>
                <a:gd name="connsiteY28" fmla="*/ 642937 h 1328737"/>
                <a:gd name="connsiteX29" fmla="*/ 7477125 w 8305800"/>
                <a:gd name="connsiteY29" fmla="*/ 576262 h 1328737"/>
                <a:gd name="connsiteX30" fmla="*/ 7572375 w 8305800"/>
                <a:gd name="connsiteY30" fmla="*/ 561975 h 1328737"/>
                <a:gd name="connsiteX31" fmla="*/ 7834313 w 8305800"/>
                <a:gd name="connsiteY31" fmla="*/ 552450 h 1328737"/>
                <a:gd name="connsiteX32" fmla="*/ 8039100 w 8305800"/>
                <a:gd name="connsiteY32" fmla="*/ 514350 h 1328737"/>
                <a:gd name="connsiteX33" fmla="*/ 8305800 w 8305800"/>
                <a:gd name="connsiteY33" fmla="*/ 476250 h 1328737"/>
                <a:gd name="connsiteX0" fmla="*/ 0 w 8305800"/>
                <a:gd name="connsiteY0" fmla="*/ 0 h 1328737"/>
                <a:gd name="connsiteX1" fmla="*/ 147638 w 8305800"/>
                <a:gd name="connsiteY1" fmla="*/ 0 h 1328737"/>
                <a:gd name="connsiteX2" fmla="*/ 342900 w 8305800"/>
                <a:gd name="connsiteY2" fmla="*/ 4762 h 1328737"/>
                <a:gd name="connsiteX3" fmla="*/ 552450 w 8305800"/>
                <a:gd name="connsiteY3" fmla="*/ 76200 h 1328737"/>
                <a:gd name="connsiteX4" fmla="*/ 742950 w 8305800"/>
                <a:gd name="connsiteY4" fmla="*/ 166687 h 1328737"/>
                <a:gd name="connsiteX5" fmla="*/ 909638 w 8305800"/>
                <a:gd name="connsiteY5" fmla="*/ 266700 h 1328737"/>
                <a:gd name="connsiteX6" fmla="*/ 1128713 w 8305800"/>
                <a:gd name="connsiteY6" fmla="*/ 409575 h 1328737"/>
                <a:gd name="connsiteX7" fmla="*/ 1295400 w 8305800"/>
                <a:gd name="connsiteY7" fmla="*/ 519112 h 1328737"/>
                <a:gd name="connsiteX8" fmla="*/ 1519238 w 8305800"/>
                <a:gd name="connsiteY8" fmla="*/ 647700 h 1328737"/>
                <a:gd name="connsiteX9" fmla="*/ 1652588 w 8305800"/>
                <a:gd name="connsiteY9" fmla="*/ 714375 h 1328737"/>
                <a:gd name="connsiteX10" fmla="*/ 1819275 w 8305800"/>
                <a:gd name="connsiteY10" fmla="*/ 766762 h 1328737"/>
                <a:gd name="connsiteX11" fmla="*/ 2052638 w 8305800"/>
                <a:gd name="connsiteY11" fmla="*/ 842962 h 1328737"/>
                <a:gd name="connsiteX12" fmla="*/ 2328863 w 8305800"/>
                <a:gd name="connsiteY12" fmla="*/ 928687 h 1328737"/>
                <a:gd name="connsiteX13" fmla="*/ 2652713 w 8305800"/>
                <a:gd name="connsiteY13" fmla="*/ 1033462 h 1328737"/>
                <a:gd name="connsiteX14" fmla="*/ 2881312 w 8305800"/>
                <a:gd name="connsiteY14" fmla="*/ 1104900 h 1328737"/>
                <a:gd name="connsiteX15" fmla="*/ 3281363 w 8305800"/>
                <a:gd name="connsiteY15" fmla="*/ 1209675 h 1328737"/>
                <a:gd name="connsiteX16" fmla="*/ 3586163 w 8305800"/>
                <a:gd name="connsiteY16" fmla="*/ 1290637 h 1328737"/>
                <a:gd name="connsiteX17" fmla="*/ 3790950 w 8305800"/>
                <a:gd name="connsiteY17" fmla="*/ 1328737 h 1328737"/>
                <a:gd name="connsiteX18" fmla="*/ 4010025 w 8305800"/>
                <a:gd name="connsiteY18" fmla="*/ 1328737 h 1328737"/>
                <a:gd name="connsiteX19" fmla="*/ 4295775 w 8305800"/>
                <a:gd name="connsiteY19" fmla="*/ 1223962 h 1328737"/>
                <a:gd name="connsiteX20" fmla="*/ 4552950 w 8305800"/>
                <a:gd name="connsiteY20" fmla="*/ 1090612 h 1328737"/>
                <a:gd name="connsiteX21" fmla="*/ 4843463 w 8305800"/>
                <a:gd name="connsiteY21" fmla="*/ 976312 h 1328737"/>
                <a:gd name="connsiteX22" fmla="*/ 5257800 w 8305800"/>
                <a:gd name="connsiteY22" fmla="*/ 871537 h 1328737"/>
                <a:gd name="connsiteX23" fmla="*/ 5610225 w 8305800"/>
                <a:gd name="connsiteY23" fmla="*/ 828675 h 1328737"/>
                <a:gd name="connsiteX24" fmla="*/ 6010275 w 8305800"/>
                <a:gd name="connsiteY24" fmla="*/ 795337 h 1328737"/>
                <a:gd name="connsiteX25" fmla="*/ 6434138 w 8305800"/>
                <a:gd name="connsiteY25" fmla="*/ 762000 h 1328737"/>
                <a:gd name="connsiteX26" fmla="*/ 6753225 w 8305800"/>
                <a:gd name="connsiteY26" fmla="*/ 728662 h 1328737"/>
                <a:gd name="connsiteX27" fmla="*/ 7081838 w 8305800"/>
                <a:gd name="connsiteY27" fmla="*/ 695325 h 1328737"/>
                <a:gd name="connsiteX28" fmla="*/ 7310438 w 8305800"/>
                <a:gd name="connsiteY28" fmla="*/ 642937 h 1328737"/>
                <a:gd name="connsiteX29" fmla="*/ 7477125 w 8305800"/>
                <a:gd name="connsiteY29" fmla="*/ 576262 h 1328737"/>
                <a:gd name="connsiteX30" fmla="*/ 7572375 w 8305800"/>
                <a:gd name="connsiteY30" fmla="*/ 561975 h 1328737"/>
                <a:gd name="connsiteX31" fmla="*/ 7834313 w 8305800"/>
                <a:gd name="connsiteY31" fmla="*/ 552450 h 1328737"/>
                <a:gd name="connsiteX32" fmla="*/ 8039100 w 8305800"/>
                <a:gd name="connsiteY32" fmla="*/ 514350 h 1328737"/>
                <a:gd name="connsiteX33" fmla="*/ 8305800 w 8305800"/>
                <a:gd name="connsiteY33" fmla="*/ 476250 h 1328737"/>
                <a:gd name="connsiteX0" fmla="*/ 0 w 8305800"/>
                <a:gd name="connsiteY0" fmla="*/ 0 h 1328737"/>
                <a:gd name="connsiteX1" fmla="*/ 147638 w 8305800"/>
                <a:gd name="connsiteY1" fmla="*/ 0 h 1328737"/>
                <a:gd name="connsiteX2" fmla="*/ 342900 w 8305800"/>
                <a:gd name="connsiteY2" fmla="*/ 4762 h 1328737"/>
                <a:gd name="connsiteX3" fmla="*/ 552450 w 8305800"/>
                <a:gd name="connsiteY3" fmla="*/ 76200 h 1328737"/>
                <a:gd name="connsiteX4" fmla="*/ 742950 w 8305800"/>
                <a:gd name="connsiteY4" fmla="*/ 166687 h 1328737"/>
                <a:gd name="connsiteX5" fmla="*/ 909638 w 8305800"/>
                <a:gd name="connsiteY5" fmla="*/ 266700 h 1328737"/>
                <a:gd name="connsiteX6" fmla="*/ 1128713 w 8305800"/>
                <a:gd name="connsiteY6" fmla="*/ 409575 h 1328737"/>
                <a:gd name="connsiteX7" fmla="*/ 1295400 w 8305800"/>
                <a:gd name="connsiteY7" fmla="*/ 519112 h 1328737"/>
                <a:gd name="connsiteX8" fmla="*/ 1519238 w 8305800"/>
                <a:gd name="connsiteY8" fmla="*/ 647700 h 1328737"/>
                <a:gd name="connsiteX9" fmla="*/ 1652588 w 8305800"/>
                <a:gd name="connsiteY9" fmla="*/ 714375 h 1328737"/>
                <a:gd name="connsiteX10" fmla="*/ 1819275 w 8305800"/>
                <a:gd name="connsiteY10" fmla="*/ 766762 h 1328737"/>
                <a:gd name="connsiteX11" fmla="*/ 2052638 w 8305800"/>
                <a:gd name="connsiteY11" fmla="*/ 842962 h 1328737"/>
                <a:gd name="connsiteX12" fmla="*/ 2328863 w 8305800"/>
                <a:gd name="connsiteY12" fmla="*/ 928687 h 1328737"/>
                <a:gd name="connsiteX13" fmla="*/ 2652713 w 8305800"/>
                <a:gd name="connsiteY13" fmla="*/ 1033462 h 1328737"/>
                <a:gd name="connsiteX14" fmla="*/ 2881312 w 8305800"/>
                <a:gd name="connsiteY14" fmla="*/ 1104900 h 1328737"/>
                <a:gd name="connsiteX15" fmla="*/ 3076575 w 8305800"/>
                <a:gd name="connsiteY15" fmla="*/ 1162050 h 1328737"/>
                <a:gd name="connsiteX16" fmla="*/ 3281363 w 8305800"/>
                <a:gd name="connsiteY16" fmla="*/ 1209675 h 1328737"/>
                <a:gd name="connsiteX17" fmla="*/ 3586163 w 8305800"/>
                <a:gd name="connsiteY17" fmla="*/ 1290637 h 1328737"/>
                <a:gd name="connsiteX18" fmla="*/ 3790950 w 8305800"/>
                <a:gd name="connsiteY18" fmla="*/ 1328737 h 1328737"/>
                <a:gd name="connsiteX19" fmla="*/ 4010025 w 8305800"/>
                <a:gd name="connsiteY19" fmla="*/ 1328737 h 1328737"/>
                <a:gd name="connsiteX20" fmla="*/ 4295775 w 8305800"/>
                <a:gd name="connsiteY20" fmla="*/ 1223962 h 1328737"/>
                <a:gd name="connsiteX21" fmla="*/ 4552950 w 8305800"/>
                <a:gd name="connsiteY21" fmla="*/ 1090612 h 1328737"/>
                <a:gd name="connsiteX22" fmla="*/ 4843463 w 8305800"/>
                <a:gd name="connsiteY22" fmla="*/ 976312 h 1328737"/>
                <a:gd name="connsiteX23" fmla="*/ 5257800 w 8305800"/>
                <a:gd name="connsiteY23" fmla="*/ 871537 h 1328737"/>
                <a:gd name="connsiteX24" fmla="*/ 5610225 w 8305800"/>
                <a:gd name="connsiteY24" fmla="*/ 828675 h 1328737"/>
                <a:gd name="connsiteX25" fmla="*/ 6010275 w 8305800"/>
                <a:gd name="connsiteY25" fmla="*/ 795337 h 1328737"/>
                <a:gd name="connsiteX26" fmla="*/ 6434138 w 8305800"/>
                <a:gd name="connsiteY26" fmla="*/ 762000 h 1328737"/>
                <a:gd name="connsiteX27" fmla="*/ 6753225 w 8305800"/>
                <a:gd name="connsiteY27" fmla="*/ 728662 h 1328737"/>
                <a:gd name="connsiteX28" fmla="*/ 7081838 w 8305800"/>
                <a:gd name="connsiteY28" fmla="*/ 695325 h 1328737"/>
                <a:gd name="connsiteX29" fmla="*/ 7310438 w 8305800"/>
                <a:gd name="connsiteY29" fmla="*/ 642937 h 1328737"/>
                <a:gd name="connsiteX30" fmla="*/ 7477125 w 8305800"/>
                <a:gd name="connsiteY30" fmla="*/ 576262 h 1328737"/>
                <a:gd name="connsiteX31" fmla="*/ 7572375 w 8305800"/>
                <a:gd name="connsiteY31" fmla="*/ 561975 h 1328737"/>
                <a:gd name="connsiteX32" fmla="*/ 7834313 w 8305800"/>
                <a:gd name="connsiteY32" fmla="*/ 552450 h 1328737"/>
                <a:gd name="connsiteX33" fmla="*/ 8039100 w 8305800"/>
                <a:gd name="connsiteY33" fmla="*/ 514350 h 1328737"/>
                <a:gd name="connsiteX34" fmla="*/ 8305800 w 8305800"/>
                <a:gd name="connsiteY34" fmla="*/ 476250 h 1328737"/>
                <a:gd name="connsiteX0" fmla="*/ 0 w 8305800"/>
                <a:gd name="connsiteY0" fmla="*/ 0 h 1333500"/>
                <a:gd name="connsiteX1" fmla="*/ 147638 w 8305800"/>
                <a:gd name="connsiteY1" fmla="*/ 0 h 1333500"/>
                <a:gd name="connsiteX2" fmla="*/ 342900 w 8305800"/>
                <a:gd name="connsiteY2" fmla="*/ 4762 h 1333500"/>
                <a:gd name="connsiteX3" fmla="*/ 552450 w 8305800"/>
                <a:gd name="connsiteY3" fmla="*/ 76200 h 1333500"/>
                <a:gd name="connsiteX4" fmla="*/ 742950 w 8305800"/>
                <a:gd name="connsiteY4" fmla="*/ 166687 h 1333500"/>
                <a:gd name="connsiteX5" fmla="*/ 909638 w 8305800"/>
                <a:gd name="connsiteY5" fmla="*/ 266700 h 1333500"/>
                <a:gd name="connsiteX6" fmla="*/ 1128713 w 8305800"/>
                <a:gd name="connsiteY6" fmla="*/ 409575 h 1333500"/>
                <a:gd name="connsiteX7" fmla="*/ 1295400 w 8305800"/>
                <a:gd name="connsiteY7" fmla="*/ 519112 h 1333500"/>
                <a:gd name="connsiteX8" fmla="*/ 1519238 w 8305800"/>
                <a:gd name="connsiteY8" fmla="*/ 647700 h 1333500"/>
                <a:gd name="connsiteX9" fmla="*/ 1652588 w 8305800"/>
                <a:gd name="connsiteY9" fmla="*/ 714375 h 1333500"/>
                <a:gd name="connsiteX10" fmla="*/ 1819275 w 8305800"/>
                <a:gd name="connsiteY10" fmla="*/ 766762 h 1333500"/>
                <a:gd name="connsiteX11" fmla="*/ 2052638 w 8305800"/>
                <a:gd name="connsiteY11" fmla="*/ 842962 h 1333500"/>
                <a:gd name="connsiteX12" fmla="*/ 2328863 w 8305800"/>
                <a:gd name="connsiteY12" fmla="*/ 928687 h 1333500"/>
                <a:gd name="connsiteX13" fmla="*/ 2652713 w 8305800"/>
                <a:gd name="connsiteY13" fmla="*/ 1033462 h 1333500"/>
                <a:gd name="connsiteX14" fmla="*/ 2881312 w 8305800"/>
                <a:gd name="connsiteY14" fmla="*/ 1104900 h 1333500"/>
                <a:gd name="connsiteX15" fmla="*/ 3076575 w 8305800"/>
                <a:gd name="connsiteY15" fmla="*/ 1162050 h 1333500"/>
                <a:gd name="connsiteX16" fmla="*/ 3281363 w 8305800"/>
                <a:gd name="connsiteY16" fmla="*/ 1209675 h 1333500"/>
                <a:gd name="connsiteX17" fmla="*/ 3586163 w 8305800"/>
                <a:gd name="connsiteY17" fmla="*/ 1290637 h 1333500"/>
                <a:gd name="connsiteX18" fmla="*/ 3790950 w 8305800"/>
                <a:gd name="connsiteY18" fmla="*/ 1328737 h 1333500"/>
                <a:gd name="connsiteX19" fmla="*/ 3886200 w 8305800"/>
                <a:gd name="connsiteY19" fmla="*/ 1333500 h 1333500"/>
                <a:gd name="connsiteX20" fmla="*/ 4010025 w 8305800"/>
                <a:gd name="connsiteY20" fmla="*/ 1328737 h 1333500"/>
                <a:gd name="connsiteX21" fmla="*/ 4295775 w 8305800"/>
                <a:gd name="connsiteY21" fmla="*/ 1223962 h 1333500"/>
                <a:gd name="connsiteX22" fmla="*/ 4552950 w 8305800"/>
                <a:gd name="connsiteY22" fmla="*/ 1090612 h 1333500"/>
                <a:gd name="connsiteX23" fmla="*/ 4843463 w 8305800"/>
                <a:gd name="connsiteY23" fmla="*/ 976312 h 1333500"/>
                <a:gd name="connsiteX24" fmla="*/ 5257800 w 8305800"/>
                <a:gd name="connsiteY24" fmla="*/ 871537 h 1333500"/>
                <a:gd name="connsiteX25" fmla="*/ 5610225 w 8305800"/>
                <a:gd name="connsiteY25" fmla="*/ 828675 h 1333500"/>
                <a:gd name="connsiteX26" fmla="*/ 6010275 w 8305800"/>
                <a:gd name="connsiteY26" fmla="*/ 795337 h 1333500"/>
                <a:gd name="connsiteX27" fmla="*/ 6434138 w 8305800"/>
                <a:gd name="connsiteY27" fmla="*/ 762000 h 1333500"/>
                <a:gd name="connsiteX28" fmla="*/ 6753225 w 8305800"/>
                <a:gd name="connsiteY28" fmla="*/ 728662 h 1333500"/>
                <a:gd name="connsiteX29" fmla="*/ 7081838 w 8305800"/>
                <a:gd name="connsiteY29" fmla="*/ 695325 h 1333500"/>
                <a:gd name="connsiteX30" fmla="*/ 7310438 w 8305800"/>
                <a:gd name="connsiteY30" fmla="*/ 642937 h 1333500"/>
                <a:gd name="connsiteX31" fmla="*/ 7477125 w 8305800"/>
                <a:gd name="connsiteY31" fmla="*/ 576262 h 1333500"/>
                <a:gd name="connsiteX32" fmla="*/ 7572375 w 8305800"/>
                <a:gd name="connsiteY32" fmla="*/ 561975 h 1333500"/>
                <a:gd name="connsiteX33" fmla="*/ 7834313 w 8305800"/>
                <a:gd name="connsiteY33" fmla="*/ 552450 h 1333500"/>
                <a:gd name="connsiteX34" fmla="*/ 8039100 w 8305800"/>
                <a:gd name="connsiteY34" fmla="*/ 514350 h 1333500"/>
                <a:gd name="connsiteX35" fmla="*/ 8305800 w 8305800"/>
                <a:gd name="connsiteY35" fmla="*/ 476250 h 1333500"/>
                <a:gd name="connsiteX0" fmla="*/ 0 w 8305800"/>
                <a:gd name="connsiteY0" fmla="*/ 0 h 1333500"/>
                <a:gd name="connsiteX1" fmla="*/ 147638 w 8305800"/>
                <a:gd name="connsiteY1" fmla="*/ 0 h 1333500"/>
                <a:gd name="connsiteX2" fmla="*/ 342900 w 8305800"/>
                <a:gd name="connsiteY2" fmla="*/ 4762 h 1333500"/>
                <a:gd name="connsiteX3" fmla="*/ 552450 w 8305800"/>
                <a:gd name="connsiteY3" fmla="*/ 76200 h 1333500"/>
                <a:gd name="connsiteX4" fmla="*/ 742950 w 8305800"/>
                <a:gd name="connsiteY4" fmla="*/ 166687 h 1333500"/>
                <a:gd name="connsiteX5" fmla="*/ 909638 w 8305800"/>
                <a:gd name="connsiteY5" fmla="*/ 266700 h 1333500"/>
                <a:gd name="connsiteX6" fmla="*/ 1128713 w 8305800"/>
                <a:gd name="connsiteY6" fmla="*/ 409575 h 1333500"/>
                <a:gd name="connsiteX7" fmla="*/ 1295400 w 8305800"/>
                <a:gd name="connsiteY7" fmla="*/ 519112 h 1333500"/>
                <a:gd name="connsiteX8" fmla="*/ 1519238 w 8305800"/>
                <a:gd name="connsiteY8" fmla="*/ 647700 h 1333500"/>
                <a:gd name="connsiteX9" fmla="*/ 1652588 w 8305800"/>
                <a:gd name="connsiteY9" fmla="*/ 714375 h 1333500"/>
                <a:gd name="connsiteX10" fmla="*/ 1819275 w 8305800"/>
                <a:gd name="connsiteY10" fmla="*/ 766762 h 1333500"/>
                <a:gd name="connsiteX11" fmla="*/ 2052638 w 8305800"/>
                <a:gd name="connsiteY11" fmla="*/ 842962 h 1333500"/>
                <a:gd name="connsiteX12" fmla="*/ 2328863 w 8305800"/>
                <a:gd name="connsiteY12" fmla="*/ 928687 h 1333500"/>
                <a:gd name="connsiteX13" fmla="*/ 2652713 w 8305800"/>
                <a:gd name="connsiteY13" fmla="*/ 1033462 h 1333500"/>
                <a:gd name="connsiteX14" fmla="*/ 2881312 w 8305800"/>
                <a:gd name="connsiteY14" fmla="*/ 1104900 h 1333500"/>
                <a:gd name="connsiteX15" fmla="*/ 3076575 w 8305800"/>
                <a:gd name="connsiteY15" fmla="*/ 1162050 h 1333500"/>
                <a:gd name="connsiteX16" fmla="*/ 3281363 w 8305800"/>
                <a:gd name="connsiteY16" fmla="*/ 1209675 h 1333500"/>
                <a:gd name="connsiteX17" fmla="*/ 3586163 w 8305800"/>
                <a:gd name="connsiteY17" fmla="*/ 1290637 h 1333500"/>
                <a:gd name="connsiteX18" fmla="*/ 3790950 w 8305800"/>
                <a:gd name="connsiteY18" fmla="*/ 1328737 h 1333500"/>
                <a:gd name="connsiteX19" fmla="*/ 3886200 w 8305800"/>
                <a:gd name="connsiteY19" fmla="*/ 1333500 h 1333500"/>
                <a:gd name="connsiteX20" fmla="*/ 4010025 w 8305800"/>
                <a:gd name="connsiteY20" fmla="*/ 1328737 h 1333500"/>
                <a:gd name="connsiteX21" fmla="*/ 4138613 w 8305800"/>
                <a:gd name="connsiteY21" fmla="*/ 1290636 h 1333500"/>
                <a:gd name="connsiteX22" fmla="*/ 4295775 w 8305800"/>
                <a:gd name="connsiteY22" fmla="*/ 1223962 h 1333500"/>
                <a:gd name="connsiteX23" fmla="*/ 4552950 w 8305800"/>
                <a:gd name="connsiteY23" fmla="*/ 1090612 h 1333500"/>
                <a:gd name="connsiteX24" fmla="*/ 4843463 w 8305800"/>
                <a:gd name="connsiteY24" fmla="*/ 976312 h 1333500"/>
                <a:gd name="connsiteX25" fmla="*/ 5257800 w 8305800"/>
                <a:gd name="connsiteY25" fmla="*/ 871537 h 1333500"/>
                <a:gd name="connsiteX26" fmla="*/ 5610225 w 8305800"/>
                <a:gd name="connsiteY26" fmla="*/ 828675 h 1333500"/>
                <a:gd name="connsiteX27" fmla="*/ 6010275 w 8305800"/>
                <a:gd name="connsiteY27" fmla="*/ 795337 h 1333500"/>
                <a:gd name="connsiteX28" fmla="*/ 6434138 w 8305800"/>
                <a:gd name="connsiteY28" fmla="*/ 762000 h 1333500"/>
                <a:gd name="connsiteX29" fmla="*/ 6753225 w 8305800"/>
                <a:gd name="connsiteY29" fmla="*/ 728662 h 1333500"/>
                <a:gd name="connsiteX30" fmla="*/ 7081838 w 8305800"/>
                <a:gd name="connsiteY30" fmla="*/ 695325 h 1333500"/>
                <a:gd name="connsiteX31" fmla="*/ 7310438 w 8305800"/>
                <a:gd name="connsiteY31" fmla="*/ 642937 h 1333500"/>
                <a:gd name="connsiteX32" fmla="*/ 7477125 w 8305800"/>
                <a:gd name="connsiteY32" fmla="*/ 576262 h 1333500"/>
                <a:gd name="connsiteX33" fmla="*/ 7572375 w 8305800"/>
                <a:gd name="connsiteY33" fmla="*/ 561975 h 1333500"/>
                <a:gd name="connsiteX34" fmla="*/ 7834313 w 8305800"/>
                <a:gd name="connsiteY34" fmla="*/ 552450 h 1333500"/>
                <a:gd name="connsiteX35" fmla="*/ 8039100 w 8305800"/>
                <a:gd name="connsiteY35" fmla="*/ 514350 h 1333500"/>
                <a:gd name="connsiteX36" fmla="*/ 8305800 w 8305800"/>
                <a:gd name="connsiteY36" fmla="*/ 476250 h 1333500"/>
                <a:gd name="connsiteX0" fmla="*/ 0 w 8305800"/>
                <a:gd name="connsiteY0" fmla="*/ 0 h 1333500"/>
                <a:gd name="connsiteX1" fmla="*/ 147638 w 8305800"/>
                <a:gd name="connsiteY1" fmla="*/ 0 h 1333500"/>
                <a:gd name="connsiteX2" fmla="*/ 342900 w 8305800"/>
                <a:gd name="connsiteY2" fmla="*/ 4762 h 1333500"/>
                <a:gd name="connsiteX3" fmla="*/ 552450 w 8305800"/>
                <a:gd name="connsiteY3" fmla="*/ 76200 h 1333500"/>
                <a:gd name="connsiteX4" fmla="*/ 742950 w 8305800"/>
                <a:gd name="connsiteY4" fmla="*/ 166687 h 1333500"/>
                <a:gd name="connsiteX5" fmla="*/ 909638 w 8305800"/>
                <a:gd name="connsiteY5" fmla="*/ 266700 h 1333500"/>
                <a:gd name="connsiteX6" fmla="*/ 1128713 w 8305800"/>
                <a:gd name="connsiteY6" fmla="*/ 409575 h 1333500"/>
                <a:gd name="connsiteX7" fmla="*/ 1295400 w 8305800"/>
                <a:gd name="connsiteY7" fmla="*/ 519112 h 1333500"/>
                <a:gd name="connsiteX8" fmla="*/ 1519238 w 8305800"/>
                <a:gd name="connsiteY8" fmla="*/ 647700 h 1333500"/>
                <a:gd name="connsiteX9" fmla="*/ 1652588 w 8305800"/>
                <a:gd name="connsiteY9" fmla="*/ 714375 h 1333500"/>
                <a:gd name="connsiteX10" fmla="*/ 1819275 w 8305800"/>
                <a:gd name="connsiteY10" fmla="*/ 766762 h 1333500"/>
                <a:gd name="connsiteX11" fmla="*/ 2052638 w 8305800"/>
                <a:gd name="connsiteY11" fmla="*/ 842962 h 1333500"/>
                <a:gd name="connsiteX12" fmla="*/ 2328863 w 8305800"/>
                <a:gd name="connsiteY12" fmla="*/ 928687 h 1333500"/>
                <a:gd name="connsiteX13" fmla="*/ 2652713 w 8305800"/>
                <a:gd name="connsiteY13" fmla="*/ 1033462 h 1333500"/>
                <a:gd name="connsiteX14" fmla="*/ 2881312 w 8305800"/>
                <a:gd name="connsiteY14" fmla="*/ 1104900 h 1333500"/>
                <a:gd name="connsiteX15" fmla="*/ 3076575 w 8305800"/>
                <a:gd name="connsiteY15" fmla="*/ 1162050 h 1333500"/>
                <a:gd name="connsiteX16" fmla="*/ 3281363 w 8305800"/>
                <a:gd name="connsiteY16" fmla="*/ 1209675 h 1333500"/>
                <a:gd name="connsiteX17" fmla="*/ 3586163 w 8305800"/>
                <a:gd name="connsiteY17" fmla="*/ 1290637 h 1333500"/>
                <a:gd name="connsiteX18" fmla="*/ 3790950 w 8305800"/>
                <a:gd name="connsiteY18" fmla="*/ 1328737 h 1333500"/>
                <a:gd name="connsiteX19" fmla="*/ 3886200 w 8305800"/>
                <a:gd name="connsiteY19" fmla="*/ 1333500 h 1333500"/>
                <a:gd name="connsiteX20" fmla="*/ 4010025 w 8305800"/>
                <a:gd name="connsiteY20" fmla="*/ 1328737 h 1333500"/>
                <a:gd name="connsiteX21" fmla="*/ 4138613 w 8305800"/>
                <a:gd name="connsiteY21" fmla="*/ 1290636 h 1333500"/>
                <a:gd name="connsiteX22" fmla="*/ 4295775 w 8305800"/>
                <a:gd name="connsiteY22" fmla="*/ 1223962 h 1333500"/>
                <a:gd name="connsiteX23" fmla="*/ 4586287 w 8305800"/>
                <a:gd name="connsiteY23" fmla="*/ 1081087 h 1333500"/>
                <a:gd name="connsiteX24" fmla="*/ 4843463 w 8305800"/>
                <a:gd name="connsiteY24" fmla="*/ 976312 h 1333500"/>
                <a:gd name="connsiteX25" fmla="*/ 5257800 w 8305800"/>
                <a:gd name="connsiteY25" fmla="*/ 871537 h 1333500"/>
                <a:gd name="connsiteX26" fmla="*/ 5610225 w 8305800"/>
                <a:gd name="connsiteY26" fmla="*/ 828675 h 1333500"/>
                <a:gd name="connsiteX27" fmla="*/ 6010275 w 8305800"/>
                <a:gd name="connsiteY27" fmla="*/ 795337 h 1333500"/>
                <a:gd name="connsiteX28" fmla="*/ 6434138 w 8305800"/>
                <a:gd name="connsiteY28" fmla="*/ 762000 h 1333500"/>
                <a:gd name="connsiteX29" fmla="*/ 6753225 w 8305800"/>
                <a:gd name="connsiteY29" fmla="*/ 728662 h 1333500"/>
                <a:gd name="connsiteX30" fmla="*/ 7081838 w 8305800"/>
                <a:gd name="connsiteY30" fmla="*/ 695325 h 1333500"/>
                <a:gd name="connsiteX31" fmla="*/ 7310438 w 8305800"/>
                <a:gd name="connsiteY31" fmla="*/ 642937 h 1333500"/>
                <a:gd name="connsiteX32" fmla="*/ 7477125 w 8305800"/>
                <a:gd name="connsiteY32" fmla="*/ 576262 h 1333500"/>
                <a:gd name="connsiteX33" fmla="*/ 7572375 w 8305800"/>
                <a:gd name="connsiteY33" fmla="*/ 561975 h 1333500"/>
                <a:gd name="connsiteX34" fmla="*/ 7834313 w 8305800"/>
                <a:gd name="connsiteY34" fmla="*/ 552450 h 1333500"/>
                <a:gd name="connsiteX35" fmla="*/ 8039100 w 8305800"/>
                <a:gd name="connsiteY35" fmla="*/ 514350 h 1333500"/>
                <a:gd name="connsiteX36" fmla="*/ 8305800 w 8305800"/>
                <a:gd name="connsiteY36" fmla="*/ 476250 h 1333500"/>
                <a:gd name="connsiteX0" fmla="*/ 0 w 8305800"/>
                <a:gd name="connsiteY0" fmla="*/ 0 h 1333500"/>
                <a:gd name="connsiteX1" fmla="*/ 147638 w 8305800"/>
                <a:gd name="connsiteY1" fmla="*/ 0 h 1333500"/>
                <a:gd name="connsiteX2" fmla="*/ 342900 w 8305800"/>
                <a:gd name="connsiteY2" fmla="*/ 4762 h 1333500"/>
                <a:gd name="connsiteX3" fmla="*/ 552450 w 8305800"/>
                <a:gd name="connsiteY3" fmla="*/ 76200 h 1333500"/>
                <a:gd name="connsiteX4" fmla="*/ 742950 w 8305800"/>
                <a:gd name="connsiteY4" fmla="*/ 166687 h 1333500"/>
                <a:gd name="connsiteX5" fmla="*/ 909638 w 8305800"/>
                <a:gd name="connsiteY5" fmla="*/ 266700 h 1333500"/>
                <a:gd name="connsiteX6" fmla="*/ 1128713 w 8305800"/>
                <a:gd name="connsiteY6" fmla="*/ 409575 h 1333500"/>
                <a:gd name="connsiteX7" fmla="*/ 1295400 w 8305800"/>
                <a:gd name="connsiteY7" fmla="*/ 519112 h 1333500"/>
                <a:gd name="connsiteX8" fmla="*/ 1519238 w 8305800"/>
                <a:gd name="connsiteY8" fmla="*/ 647700 h 1333500"/>
                <a:gd name="connsiteX9" fmla="*/ 1652588 w 8305800"/>
                <a:gd name="connsiteY9" fmla="*/ 714375 h 1333500"/>
                <a:gd name="connsiteX10" fmla="*/ 1819275 w 8305800"/>
                <a:gd name="connsiteY10" fmla="*/ 766762 h 1333500"/>
                <a:gd name="connsiteX11" fmla="*/ 2052638 w 8305800"/>
                <a:gd name="connsiteY11" fmla="*/ 842962 h 1333500"/>
                <a:gd name="connsiteX12" fmla="*/ 2328863 w 8305800"/>
                <a:gd name="connsiteY12" fmla="*/ 928687 h 1333500"/>
                <a:gd name="connsiteX13" fmla="*/ 2652713 w 8305800"/>
                <a:gd name="connsiteY13" fmla="*/ 1033462 h 1333500"/>
                <a:gd name="connsiteX14" fmla="*/ 2881312 w 8305800"/>
                <a:gd name="connsiteY14" fmla="*/ 1104900 h 1333500"/>
                <a:gd name="connsiteX15" fmla="*/ 3076575 w 8305800"/>
                <a:gd name="connsiteY15" fmla="*/ 1162050 h 1333500"/>
                <a:gd name="connsiteX16" fmla="*/ 3281363 w 8305800"/>
                <a:gd name="connsiteY16" fmla="*/ 1209675 h 1333500"/>
                <a:gd name="connsiteX17" fmla="*/ 3586163 w 8305800"/>
                <a:gd name="connsiteY17" fmla="*/ 1290637 h 1333500"/>
                <a:gd name="connsiteX18" fmla="*/ 3790950 w 8305800"/>
                <a:gd name="connsiteY18" fmla="*/ 1328737 h 1333500"/>
                <a:gd name="connsiteX19" fmla="*/ 3886200 w 8305800"/>
                <a:gd name="connsiteY19" fmla="*/ 1333500 h 1333500"/>
                <a:gd name="connsiteX20" fmla="*/ 4010025 w 8305800"/>
                <a:gd name="connsiteY20" fmla="*/ 1328737 h 1333500"/>
                <a:gd name="connsiteX21" fmla="*/ 4138613 w 8305800"/>
                <a:gd name="connsiteY21" fmla="*/ 1290636 h 1333500"/>
                <a:gd name="connsiteX22" fmla="*/ 4295775 w 8305800"/>
                <a:gd name="connsiteY22" fmla="*/ 1223962 h 1333500"/>
                <a:gd name="connsiteX23" fmla="*/ 4586287 w 8305800"/>
                <a:gd name="connsiteY23" fmla="*/ 1081087 h 1333500"/>
                <a:gd name="connsiteX24" fmla="*/ 4843463 w 8305800"/>
                <a:gd name="connsiteY24" fmla="*/ 976312 h 1333500"/>
                <a:gd name="connsiteX25" fmla="*/ 5029200 w 8305800"/>
                <a:gd name="connsiteY25" fmla="*/ 923924 h 1333500"/>
                <a:gd name="connsiteX26" fmla="*/ 5257800 w 8305800"/>
                <a:gd name="connsiteY26" fmla="*/ 871537 h 1333500"/>
                <a:gd name="connsiteX27" fmla="*/ 5610225 w 8305800"/>
                <a:gd name="connsiteY27" fmla="*/ 828675 h 1333500"/>
                <a:gd name="connsiteX28" fmla="*/ 6010275 w 8305800"/>
                <a:gd name="connsiteY28" fmla="*/ 795337 h 1333500"/>
                <a:gd name="connsiteX29" fmla="*/ 6434138 w 8305800"/>
                <a:gd name="connsiteY29" fmla="*/ 762000 h 1333500"/>
                <a:gd name="connsiteX30" fmla="*/ 6753225 w 8305800"/>
                <a:gd name="connsiteY30" fmla="*/ 728662 h 1333500"/>
                <a:gd name="connsiteX31" fmla="*/ 7081838 w 8305800"/>
                <a:gd name="connsiteY31" fmla="*/ 695325 h 1333500"/>
                <a:gd name="connsiteX32" fmla="*/ 7310438 w 8305800"/>
                <a:gd name="connsiteY32" fmla="*/ 642937 h 1333500"/>
                <a:gd name="connsiteX33" fmla="*/ 7477125 w 8305800"/>
                <a:gd name="connsiteY33" fmla="*/ 576262 h 1333500"/>
                <a:gd name="connsiteX34" fmla="*/ 7572375 w 8305800"/>
                <a:gd name="connsiteY34" fmla="*/ 561975 h 1333500"/>
                <a:gd name="connsiteX35" fmla="*/ 7834313 w 8305800"/>
                <a:gd name="connsiteY35" fmla="*/ 552450 h 1333500"/>
                <a:gd name="connsiteX36" fmla="*/ 8039100 w 8305800"/>
                <a:gd name="connsiteY36" fmla="*/ 514350 h 1333500"/>
                <a:gd name="connsiteX37" fmla="*/ 8305800 w 8305800"/>
                <a:gd name="connsiteY37" fmla="*/ 476250 h 1333500"/>
                <a:gd name="connsiteX0" fmla="*/ 0 w 8284369"/>
                <a:gd name="connsiteY0" fmla="*/ 0 h 1333500"/>
                <a:gd name="connsiteX1" fmla="*/ 147638 w 8284369"/>
                <a:gd name="connsiteY1" fmla="*/ 0 h 1333500"/>
                <a:gd name="connsiteX2" fmla="*/ 342900 w 8284369"/>
                <a:gd name="connsiteY2" fmla="*/ 4762 h 1333500"/>
                <a:gd name="connsiteX3" fmla="*/ 552450 w 8284369"/>
                <a:gd name="connsiteY3" fmla="*/ 76200 h 1333500"/>
                <a:gd name="connsiteX4" fmla="*/ 742950 w 8284369"/>
                <a:gd name="connsiteY4" fmla="*/ 166687 h 1333500"/>
                <a:gd name="connsiteX5" fmla="*/ 909638 w 8284369"/>
                <a:gd name="connsiteY5" fmla="*/ 266700 h 1333500"/>
                <a:gd name="connsiteX6" fmla="*/ 1128713 w 8284369"/>
                <a:gd name="connsiteY6" fmla="*/ 409575 h 1333500"/>
                <a:gd name="connsiteX7" fmla="*/ 1295400 w 8284369"/>
                <a:gd name="connsiteY7" fmla="*/ 519112 h 1333500"/>
                <a:gd name="connsiteX8" fmla="*/ 1519238 w 8284369"/>
                <a:gd name="connsiteY8" fmla="*/ 647700 h 1333500"/>
                <a:gd name="connsiteX9" fmla="*/ 1652588 w 8284369"/>
                <a:gd name="connsiteY9" fmla="*/ 714375 h 1333500"/>
                <a:gd name="connsiteX10" fmla="*/ 1819275 w 8284369"/>
                <a:gd name="connsiteY10" fmla="*/ 766762 h 1333500"/>
                <a:gd name="connsiteX11" fmla="*/ 2052638 w 8284369"/>
                <a:gd name="connsiteY11" fmla="*/ 842962 h 1333500"/>
                <a:gd name="connsiteX12" fmla="*/ 2328863 w 8284369"/>
                <a:gd name="connsiteY12" fmla="*/ 928687 h 1333500"/>
                <a:gd name="connsiteX13" fmla="*/ 2652713 w 8284369"/>
                <a:gd name="connsiteY13" fmla="*/ 1033462 h 1333500"/>
                <a:gd name="connsiteX14" fmla="*/ 2881312 w 8284369"/>
                <a:gd name="connsiteY14" fmla="*/ 1104900 h 1333500"/>
                <a:gd name="connsiteX15" fmla="*/ 3076575 w 8284369"/>
                <a:gd name="connsiteY15" fmla="*/ 1162050 h 1333500"/>
                <a:gd name="connsiteX16" fmla="*/ 3281363 w 8284369"/>
                <a:gd name="connsiteY16" fmla="*/ 1209675 h 1333500"/>
                <a:gd name="connsiteX17" fmla="*/ 3586163 w 8284369"/>
                <a:gd name="connsiteY17" fmla="*/ 1290637 h 1333500"/>
                <a:gd name="connsiteX18" fmla="*/ 3790950 w 8284369"/>
                <a:gd name="connsiteY18" fmla="*/ 1328737 h 1333500"/>
                <a:gd name="connsiteX19" fmla="*/ 3886200 w 8284369"/>
                <a:gd name="connsiteY19" fmla="*/ 1333500 h 1333500"/>
                <a:gd name="connsiteX20" fmla="*/ 4010025 w 8284369"/>
                <a:gd name="connsiteY20" fmla="*/ 1328737 h 1333500"/>
                <a:gd name="connsiteX21" fmla="*/ 4138613 w 8284369"/>
                <a:gd name="connsiteY21" fmla="*/ 1290636 h 1333500"/>
                <a:gd name="connsiteX22" fmla="*/ 4295775 w 8284369"/>
                <a:gd name="connsiteY22" fmla="*/ 1223962 h 1333500"/>
                <a:gd name="connsiteX23" fmla="*/ 4586287 w 8284369"/>
                <a:gd name="connsiteY23" fmla="*/ 1081087 h 1333500"/>
                <a:gd name="connsiteX24" fmla="*/ 4843463 w 8284369"/>
                <a:gd name="connsiteY24" fmla="*/ 976312 h 1333500"/>
                <a:gd name="connsiteX25" fmla="*/ 5029200 w 8284369"/>
                <a:gd name="connsiteY25" fmla="*/ 923924 h 1333500"/>
                <a:gd name="connsiteX26" fmla="*/ 5257800 w 8284369"/>
                <a:gd name="connsiteY26" fmla="*/ 871537 h 1333500"/>
                <a:gd name="connsiteX27" fmla="*/ 5610225 w 8284369"/>
                <a:gd name="connsiteY27" fmla="*/ 828675 h 1333500"/>
                <a:gd name="connsiteX28" fmla="*/ 6010275 w 8284369"/>
                <a:gd name="connsiteY28" fmla="*/ 795337 h 1333500"/>
                <a:gd name="connsiteX29" fmla="*/ 6434138 w 8284369"/>
                <a:gd name="connsiteY29" fmla="*/ 762000 h 1333500"/>
                <a:gd name="connsiteX30" fmla="*/ 6753225 w 8284369"/>
                <a:gd name="connsiteY30" fmla="*/ 728662 h 1333500"/>
                <a:gd name="connsiteX31" fmla="*/ 7081838 w 8284369"/>
                <a:gd name="connsiteY31" fmla="*/ 695325 h 1333500"/>
                <a:gd name="connsiteX32" fmla="*/ 7310438 w 8284369"/>
                <a:gd name="connsiteY32" fmla="*/ 642937 h 1333500"/>
                <a:gd name="connsiteX33" fmla="*/ 7477125 w 8284369"/>
                <a:gd name="connsiteY33" fmla="*/ 576262 h 1333500"/>
                <a:gd name="connsiteX34" fmla="*/ 7572375 w 8284369"/>
                <a:gd name="connsiteY34" fmla="*/ 561975 h 1333500"/>
                <a:gd name="connsiteX35" fmla="*/ 7834313 w 8284369"/>
                <a:gd name="connsiteY35" fmla="*/ 552450 h 1333500"/>
                <a:gd name="connsiteX36" fmla="*/ 8039100 w 8284369"/>
                <a:gd name="connsiteY36" fmla="*/ 514350 h 1333500"/>
                <a:gd name="connsiteX37" fmla="*/ 8284369 w 8284369"/>
                <a:gd name="connsiteY37" fmla="*/ 481013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284369" h="1333500">
                  <a:moveTo>
                    <a:pt x="0" y="0"/>
                  </a:moveTo>
                  <a:lnTo>
                    <a:pt x="147638" y="0"/>
                  </a:lnTo>
                  <a:lnTo>
                    <a:pt x="342900" y="4762"/>
                  </a:lnTo>
                  <a:lnTo>
                    <a:pt x="552450" y="76200"/>
                  </a:lnTo>
                  <a:lnTo>
                    <a:pt x="742950" y="166687"/>
                  </a:lnTo>
                  <a:lnTo>
                    <a:pt x="909638" y="266700"/>
                  </a:lnTo>
                  <a:lnTo>
                    <a:pt x="1128713" y="409575"/>
                  </a:lnTo>
                  <a:lnTo>
                    <a:pt x="1295400" y="519112"/>
                  </a:lnTo>
                  <a:lnTo>
                    <a:pt x="1519238" y="647700"/>
                  </a:lnTo>
                  <a:lnTo>
                    <a:pt x="1652588" y="714375"/>
                  </a:lnTo>
                  <a:lnTo>
                    <a:pt x="1819275" y="766762"/>
                  </a:lnTo>
                  <a:lnTo>
                    <a:pt x="2052638" y="842962"/>
                  </a:lnTo>
                  <a:lnTo>
                    <a:pt x="2328863" y="928687"/>
                  </a:lnTo>
                  <a:lnTo>
                    <a:pt x="2652713" y="1033462"/>
                  </a:lnTo>
                  <a:lnTo>
                    <a:pt x="2881312" y="1104900"/>
                  </a:lnTo>
                  <a:lnTo>
                    <a:pt x="3076575" y="1162050"/>
                  </a:lnTo>
                  <a:lnTo>
                    <a:pt x="3281363" y="1209675"/>
                  </a:lnTo>
                  <a:lnTo>
                    <a:pt x="3586163" y="1290637"/>
                  </a:lnTo>
                  <a:lnTo>
                    <a:pt x="3790950" y="1328737"/>
                  </a:lnTo>
                  <a:cubicBezTo>
                    <a:pt x="3833813" y="1328737"/>
                    <a:pt x="3843337" y="1333500"/>
                    <a:pt x="3886200" y="1333500"/>
                  </a:cubicBezTo>
                  <a:lnTo>
                    <a:pt x="4010025" y="1328737"/>
                  </a:lnTo>
                  <a:cubicBezTo>
                    <a:pt x="4060825" y="1311274"/>
                    <a:pt x="4087813" y="1308099"/>
                    <a:pt x="4138613" y="1290636"/>
                  </a:cubicBezTo>
                  <a:lnTo>
                    <a:pt x="4295775" y="1223962"/>
                  </a:lnTo>
                  <a:lnTo>
                    <a:pt x="4586287" y="1081087"/>
                  </a:lnTo>
                  <a:lnTo>
                    <a:pt x="4843463" y="976312"/>
                  </a:lnTo>
                  <a:lnTo>
                    <a:pt x="5029200" y="923924"/>
                  </a:lnTo>
                  <a:lnTo>
                    <a:pt x="5257800" y="871537"/>
                  </a:lnTo>
                  <a:lnTo>
                    <a:pt x="5610225" y="828675"/>
                  </a:lnTo>
                  <a:lnTo>
                    <a:pt x="6010275" y="795337"/>
                  </a:lnTo>
                  <a:lnTo>
                    <a:pt x="6434138" y="762000"/>
                  </a:lnTo>
                  <a:lnTo>
                    <a:pt x="6753225" y="728662"/>
                  </a:lnTo>
                  <a:lnTo>
                    <a:pt x="7081838" y="695325"/>
                  </a:lnTo>
                  <a:lnTo>
                    <a:pt x="7310438" y="642937"/>
                  </a:lnTo>
                  <a:lnTo>
                    <a:pt x="7477125" y="576262"/>
                  </a:lnTo>
                  <a:lnTo>
                    <a:pt x="7572375" y="561975"/>
                  </a:lnTo>
                  <a:lnTo>
                    <a:pt x="7834313" y="552450"/>
                  </a:lnTo>
                  <a:lnTo>
                    <a:pt x="8039100" y="514350"/>
                  </a:lnTo>
                  <a:lnTo>
                    <a:pt x="8284369" y="4810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a:off x="6093618" y="2400301"/>
              <a:ext cx="2512219" cy="242888"/>
            </a:xfrm>
            <a:custGeom>
              <a:avLst/>
              <a:gdLst>
                <a:gd name="connsiteX0" fmla="*/ 2495550 w 2495550"/>
                <a:gd name="connsiteY0" fmla="*/ 0 h 233363"/>
                <a:gd name="connsiteX1" fmla="*/ 2233612 w 2495550"/>
                <a:gd name="connsiteY1" fmla="*/ 28575 h 233363"/>
                <a:gd name="connsiteX2" fmla="*/ 1866900 w 2495550"/>
                <a:gd name="connsiteY2" fmla="*/ 42863 h 233363"/>
                <a:gd name="connsiteX3" fmla="*/ 1466850 w 2495550"/>
                <a:gd name="connsiteY3" fmla="*/ 80963 h 233363"/>
                <a:gd name="connsiteX4" fmla="*/ 1071562 w 2495550"/>
                <a:gd name="connsiteY4" fmla="*/ 114300 h 233363"/>
                <a:gd name="connsiteX5" fmla="*/ 661987 w 2495550"/>
                <a:gd name="connsiteY5" fmla="*/ 161925 h 233363"/>
                <a:gd name="connsiteX6" fmla="*/ 300037 w 2495550"/>
                <a:gd name="connsiteY6" fmla="*/ 195263 h 233363"/>
                <a:gd name="connsiteX7" fmla="*/ 0 w 2495550"/>
                <a:gd name="connsiteY7" fmla="*/ 233363 h 233363"/>
                <a:gd name="connsiteX0" fmla="*/ 2512219 w 2512219"/>
                <a:gd name="connsiteY0" fmla="*/ 0 h 242888"/>
                <a:gd name="connsiteX1" fmla="*/ 2250281 w 2512219"/>
                <a:gd name="connsiteY1" fmla="*/ 28575 h 242888"/>
                <a:gd name="connsiteX2" fmla="*/ 1883569 w 2512219"/>
                <a:gd name="connsiteY2" fmla="*/ 42863 h 242888"/>
                <a:gd name="connsiteX3" fmla="*/ 1483519 w 2512219"/>
                <a:gd name="connsiteY3" fmla="*/ 80963 h 242888"/>
                <a:gd name="connsiteX4" fmla="*/ 1088231 w 2512219"/>
                <a:gd name="connsiteY4" fmla="*/ 114300 h 242888"/>
                <a:gd name="connsiteX5" fmla="*/ 678656 w 2512219"/>
                <a:gd name="connsiteY5" fmla="*/ 161925 h 242888"/>
                <a:gd name="connsiteX6" fmla="*/ 316706 w 2512219"/>
                <a:gd name="connsiteY6" fmla="*/ 195263 h 242888"/>
                <a:gd name="connsiteX7" fmla="*/ 0 w 2512219"/>
                <a:gd name="connsiteY7" fmla="*/ 242888 h 242888"/>
                <a:gd name="connsiteX0" fmla="*/ 2512219 w 2512219"/>
                <a:gd name="connsiteY0" fmla="*/ 0 h 242888"/>
                <a:gd name="connsiteX1" fmla="*/ 2250281 w 2512219"/>
                <a:gd name="connsiteY1" fmla="*/ 28575 h 242888"/>
                <a:gd name="connsiteX2" fmla="*/ 1883569 w 2512219"/>
                <a:gd name="connsiteY2" fmla="*/ 42863 h 242888"/>
                <a:gd name="connsiteX3" fmla="*/ 1483519 w 2512219"/>
                <a:gd name="connsiteY3" fmla="*/ 80963 h 242888"/>
                <a:gd name="connsiteX4" fmla="*/ 1088231 w 2512219"/>
                <a:gd name="connsiteY4" fmla="*/ 114300 h 242888"/>
                <a:gd name="connsiteX5" fmla="*/ 678656 w 2512219"/>
                <a:gd name="connsiteY5" fmla="*/ 161925 h 242888"/>
                <a:gd name="connsiteX6" fmla="*/ 316706 w 2512219"/>
                <a:gd name="connsiteY6" fmla="*/ 195263 h 242888"/>
                <a:gd name="connsiteX7" fmla="*/ 64295 w 2512219"/>
                <a:gd name="connsiteY7" fmla="*/ 228599 h 242888"/>
                <a:gd name="connsiteX8" fmla="*/ 0 w 2512219"/>
                <a:gd name="connsiteY8" fmla="*/ 242888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2219" h="242888">
                  <a:moveTo>
                    <a:pt x="2512219" y="0"/>
                  </a:moveTo>
                  <a:lnTo>
                    <a:pt x="2250281" y="28575"/>
                  </a:lnTo>
                  <a:lnTo>
                    <a:pt x="1883569" y="42863"/>
                  </a:lnTo>
                  <a:lnTo>
                    <a:pt x="1483519" y="80963"/>
                  </a:lnTo>
                  <a:lnTo>
                    <a:pt x="1088231" y="114300"/>
                  </a:lnTo>
                  <a:lnTo>
                    <a:pt x="678656" y="161925"/>
                  </a:lnTo>
                  <a:lnTo>
                    <a:pt x="316706" y="195263"/>
                  </a:lnTo>
                  <a:cubicBezTo>
                    <a:pt x="217884" y="206772"/>
                    <a:pt x="117079" y="220662"/>
                    <a:pt x="64295" y="228599"/>
                  </a:cubicBezTo>
                  <a:cubicBezTo>
                    <a:pt x="11511" y="236537"/>
                    <a:pt x="14288" y="240903"/>
                    <a:pt x="0" y="242888"/>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a:off x="6491286" y="2364582"/>
              <a:ext cx="2114551" cy="152400"/>
            </a:xfrm>
            <a:custGeom>
              <a:avLst/>
              <a:gdLst>
                <a:gd name="connsiteX0" fmla="*/ 2152650 w 2152650"/>
                <a:gd name="connsiteY0" fmla="*/ 0 h 161925"/>
                <a:gd name="connsiteX1" fmla="*/ 2152650 w 2152650"/>
                <a:gd name="connsiteY1" fmla="*/ 0 h 161925"/>
                <a:gd name="connsiteX2" fmla="*/ 1790700 w 2152650"/>
                <a:gd name="connsiteY2" fmla="*/ 19050 h 161925"/>
                <a:gd name="connsiteX3" fmla="*/ 1362075 w 2152650"/>
                <a:gd name="connsiteY3" fmla="*/ 47625 h 161925"/>
                <a:gd name="connsiteX4" fmla="*/ 981075 w 2152650"/>
                <a:gd name="connsiteY4" fmla="*/ 61913 h 161925"/>
                <a:gd name="connsiteX5" fmla="*/ 657225 w 2152650"/>
                <a:gd name="connsiteY5" fmla="*/ 104775 h 161925"/>
                <a:gd name="connsiteX6" fmla="*/ 233363 w 2152650"/>
                <a:gd name="connsiteY6" fmla="*/ 152400 h 161925"/>
                <a:gd name="connsiteX7" fmla="*/ 100013 w 2152650"/>
                <a:gd name="connsiteY7" fmla="*/ 147638 h 161925"/>
                <a:gd name="connsiteX8" fmla="*/ 0 w 2152650"/>
                <a:gd name="connsiteY8" fmla="*/ 161925 h 161925"/>
                <a:gd name="connsiteX0" fmla="*/ 2128838 w 2128838"/>
                <a:gd name="connsiteY0" fmla="*/ 0 h 154781"/>
                <a:gd name="connsiteX1" fmla="*/ 2128838 w 2128838"/>
                <a:gd name="connsiteY1" fmla="*/ 0 h 154781"/>
                <a:gd name="connsiteX2" fmla="*/ 1766888 w 2128838"/>
                <a:gd name="connsiteY2" fmla="*/ 19050 h 154781"/>
                <a:gd name="connsiteX3" fmla="*/ 1338263 w 2128838"/>
                <a:gd name="connsiteY3" fmla="*/ 47625 h 154781"/>
                <a:gd name="connsiteX4" fmla="*/ 957263 w 2128838"/>
                <a:gd name="connsiteY4" fmla="*/ 61913 h 154781"/>
                <a:gd name="connsiteX5" fmla="*/ 633413 w 2128838"/>
                <a:gd name="connsiteY5" fmla="*/ 104775 h 154781"/>
                <a:gd name="connsiteX6" fmla="*/ 209551 w 2128838"/>
                <a:gd name="connsiteY6" fmla="*/ 152400 h 154781"/>
                <a:gd name="connsiteX7" fmla="*/ 76201 w 2128838"/>
                <a:gd name="connsiteY7" fmla="*/ 147638 h 154781"/>
                <a:gd name="connsiteX8" fmla="*/ 0 w 2128838"/>
                <a:gd name="connsiteY8" fmla="*/ 154781 h 154781"/>
                <a:gd name="connsiteX0" fmla="*/ 2128838 w 2128838"/>
                <a:gd name="connsiteY0" fmla="*/ 0 h 154781"/>
                <a:gd name="connsiteX1" fmla="*/ 2116932 w 2128838"/>
                <a:gd name="connsiteY1" fmla="*/ 0 h 154781"/>
                <a:gd name="connsiteX2" fmla="*/ 1766888 w 2128838"/>
                <a:gd name="connsiteY2" fmla="*/ 19050 h 154781"/>
                <a:gd name="connsiteX3" fmla="*/ 1338263 w 2128838"/>
                <a:gd name="connsiteY3" fmla="*/ 47625 h 154781"/>
                <a:gd name="connsiteX4" fmla="*/ 957263 w 2128838"/>
                <a:gd name="connsiteY4" fmla="*/ 61913 h 154781"/>
                <a:gd name="connsiteX5" fmla="*/ 633413 w 2128838"/>
                <a:gd name="connsiteY5" fmla="*/ 104775 h 154781"/>
                <a:gd name="connsiteX6" fmla="*/ 209551 w 2128838"/>
                <a:gd name="connsiteY6" fmla="*/ 152400 h 154781"/>
                <a:gd name="connsiteX7" fmla="*/ 76201 w 2128838"/>
                <a:gd name="connsiteY7" fmla="*/ 147638 h 154781"/>
                <a:gd name="connsiteX8" fmla="*/ 0 w 2128838"/>
                <a:gd name="connsiteY8" fmla="*/ 154781 h 154781"/>
                <a:gd name="connsiteX0" fmla="*/ 2128838 w 2128838"/>
                <a:gd name="connsiteY0" fmla="*/ 0 h 154781"/>
                <a:gd name="connsiteX1" fmla="*/ 1969295 w 2128838"/>
                <a:gd name="connsiteY1" fmla="*/ 9525 h 154781"/>
                <a:gd name="connsiteX2" fmla="*/ 1766888 w 2128838"/>
                <a:gd name="connsiteY2" fmla="*/ 19050 h 154781"/>
                <a:gd name="connsiteX3" fmla="*/ 1338263 w 2128838"/>
                <a:gd name="connsiteY3" fmla="*/ 47625 h 154781"/>
                <a:gd name="connsiteX4" fmla="*/ 957263 w 2128838"/>
                <a:gd name="connsiteY4" fmla="*/ 61913 h 154781"/>
                <a:gd name="connsiteX5" fmla="*/ 633413 w 2128838"/>
                <a:gd name="connsiteY5" fmla="*/ 104775 h 154781"/>
                <a:gd name="connsiteX6" fmla="*/ 209551 w 2128838"/>
                <a:gd name="connsiteY6" fmla="*/ 152400 h 154781"/>
                <a:gd name="connsiteX7" fmla="*/ 76201 w 2128838"/>
                <a:gd name="connsiteY7" fmla="*/ 147638 h 154781"/>
                <a:gd name="connsiteX8" fmla="*/ 0 w 2128838"/>
                <a:gd name="connsiteY8" fmla="*/ 154781 h 154781"/>
                <a:gd name="connsiteX0" fmla="*/ 2114551 w 2114551"/>
                <a:gd name="connsiteY0" fmla="*/ 0 h 152400"/>
                <a:gd name="connsiteX1" fmla="*/ 1969295 w 2114551"/>
                <a:gd name="connsiteY1" fmla="*/ 7144 h 152400"/>
                <a:gd name="connsiteX2" fmla="*/ 1766888 w 2114551"/>
                <a:gd name="connsiteY2" fmla="*/ 16669 h 152400"/>
                <a:gd name="connsiteX3" fmla="*/ 1338263 w 2114551"/>
                <a:gd name="connsiteY3" fmla="*/ 45244 h 152400"/>
                <a:gd name="connsiteX4" fmla="*/ 957263 w 2114551"/>
                <a:gd name="connsiteY4" fmla="*/ 59532 h 152400"/>
                <a:gd name="connsiteX5" fmla="*/ 633413 w 2114551"/>
                <a:gd name="connsiteY5" fmla="*/ 102394 h 152400"/>
                <a:gd name="connsiteX6" fmla="*/ 209551 w 2114551"/>
                <a:gd name="connsiteY6" fmla="*/ 150019 h 152400"/>
                <a:gd name="connsiteX7" fmla="*/ 76201 w 2114551"/>
                <a:gd name="connsiteY7" fmla="*/ 145257 h 152400"/>
                <a:gd name="connsiteX8" fmla="*/ 0 w 2114551"/>
                <a:gd name="connsiteY8"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551" h="152400">
                  <a:moveTo>
                    <a:pt x="2114551" y="0"/>
                  </a:moveTo>
                  <a:lnTo>
                    <a:pt x="1969295" y="7144"/>
                  </a:lnTo>
                  <a:lnTo>
                    <a:pt x="1766888" y="16669"/>
                  </a:lnTo>
                  <a:lnTo>
                    <a:pt x="1338263" y="45244"/>
                  </a:lnTo>
                  <a:lnTo>
                    <a:pt x="957263" y="59532"/>
                  </a:lnTo>
                  <a:lnTo>
                    <a:pt x="633413" y="102394"/>
                  </a:lnTo>
                  <a:lnTo>
                    <a:pt x="209551" y="150019"/>
                  </a:lnTo>
                  <a:lnTo>
                    <a:pt x="76201" y="145257"/>
                  </a:lnTo>
                  <a:lnTo>
                    <a:pt x="0" y="1524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a:off x="6757988" y="2238375"/>
              <a:ext cx="1843087" cy="100013"/>
            </a:xfrm>
            <a:custGeom>
              <a:avLst/>
              <a:gdLst>
                <a:gd name="connsiteX0" fmla="*/ 1843087 w 1843087"/>
                <a:gd name="connsiteY0" fmla="*/ 0 h 100013"/>
                <a:gd name="connsiteX1" fmla="*/ 1552575 w 1843087"/>
                <a:gd name="connsiteY1" fmla="*/ 19050 h 100013"/>
                <a:gd name="connsiteX2" fmla="*/ 1314450 w 1843087"/>
                <a:gd name="connsiteY2" fmla="*/ 33338 h 100013"/>
                <a:gd name="connsiteX3" fmla="*/ 1095375 w 1843087"/>
                <a:gd name="connsiteY3" fmla="*/ 19050 h 100013"/>
                <a:gd name="connsiteX4" fmla="*/ 842962 w 1843087"/>
                <a:gd name="connsiteY4" fmla="*/ 57150 h 100013"/>
                <a:gd name="connsiteX5" fmla="*/ 614362 w 1843087"/>
                <a:gd name="connsiteY5" fmla="*/ 85725 h 100013"/>
                <a:gd name="connsiteX6" fmla="*/ 342900 w 1843087"/>
                <a:gd name="connsiteY6" fmla="*/ 90488 h 100013"/>
                <a:gd name="connsiteX7" fmla="*/ 190500 w 1843087"/>
                <a:gd name="connsiteY7" fmla="*/ 100013 h 100013"/>
                <a:gd name="connsiteX8" fmla="*/ 0 w 1843087"/>
                <a:gd name="connsiteY8" fmla="*/ 95250 h 10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3087" h="100013">
                  <a:moveTo>
                    <a:pt x="1843087" y="0"/>
                  </a:moveTo>
                  <a:lnTo>
                    <a:pt x="1552575" y="19050"/>
                  </a:lnTo>
                  <a:lnTo>
                    <a:pt x="1314450" y="33338"/>
                  </a:lnTo>
                  <a:lnTo>
                    <a:pt x="1095375" y="19050"/>
                  </a:lnTo>
                  <a:lnTo>
                    <a:pt x="842962" y="57150"/>
                  </a:lnTo>
                  <a:lnTo>
                    <a:pt x="614362" y="85725"/>
                  </a:lnTo>
                  <a:lnTo>
                    <a:pt x="342900" y="90488"/>
                  </a:lnTo>
                  <a:lnTo>
                    <a:pt x="190500" y="100013"/>
                  </a:lnTo>
                  <a:lnTo>
                    <a:pt x="0" y="952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a:off x="7084219" y="2185988"/>
              <a:ext cx="1523999" cy="38100"/>
            </a:xfrm>
            <a:custGeom>
              <a:avLst/>
              <a:gdLst>
                <a:gd name="connsiteX0" fmla="*/ 1509712 w 1509712"/>
                <a:gd name="connsiteY0" fmla="*/ 0 h 38100"/>
                <a:gd name="connsiteX1" fmla="*/ 1509712 w 1509712"/>
                <a:gd name="connsiteY1" fmla="*/ 0 h 38100"/>
                <a:gd name="connsiteX2" fmla="*/ 1214437 w 1509712"/>
                <a:gd name="connsiteY2" fmla="*/ 14287 h 38100"/>
                <a:gd name="connsiteX3" fmla="*/ 914400 w 1509712"/>
                <a:gd name="connsiteY3" fmla="*/ 28575 h 38100"/>
                <a:gd name="connsiteX4" fmla="*/ 566737 w 1509712"/>
                <a:gd name="connsiteY4" fmla="*/ 28575 h 38100"/>
                <a:gd name="connsiteX5" fmla="*/ 247650 w 1509712"/>
                <a:gd name="connsiteY5" fmla="*/ 33337 h 38100"/>
                <a:gd name="connsiteX6" fmla="*/ 119062 w 1509712"/>
                <a:gd name="connsiteY6" fmla="*/ 38100 h 38100"/>
                <a:gd name="connsiteX7" fmla="*/ 0 w 1509712"/>
                <a:gd name="connsiteY7" fmla="*/ 19050 h 38100"/>
                <a:gd name="connsiteX0" fmla="*/ 1509712 w 1509712"/>
                <a:gd name="connsiteY0" fmla="*/ 0 h 38100"/>
                <a:gd name="connsiteX1" fmla="*/ 1497806 w 1509712"/>
                <a:gd name="connsiteY1" fmla="*/ 0 h 38100"/>
                <a:gd name="connsiteX2" fmla="*/ 1214437 w 1509712"/>
                <a:gd name="connsiteY2" fmla="*/ 14287 h 38100"/>
                <a:gd name="connsiteX3" fmla="*/ 914400 w 1509712"/>
                <a:gd name="connsiteY3" fmla="*/ 28575 h 38100"/>
                <a:gd name="connsiteX4" fmla="*/ 566737 w 1509712"/>
                <a:gd name="connsiteY4" fmla="*/ 28575 h 38100"/>
                <a:gd name="connsiteX5" fmla="*/ 247650 w 1509712"/>
                <a:gd name="connsiteY5" fmla="*/ 33337 h 38100"/>
                <a:gd name="connsiteX6" fmla="*/ 119062 w 1509712"/>
                <a:gd name="connsiteY6" fmla="*/ 38100 h 38100"/>
                <a:gd name="connsiteX7" fmla="*/ 0 w 1509712"/>
                <a:gd name="connsiteY7" fmla="*/ 19050 h 38100"/>
                <a:gd name="connsiteX0" fmla="*/ 1490662 w 1497806"/>
                <a:gd name="connsiteY0" fmla="*/ 0 h 38100"/>
                <a:gd name="connsiteX1" fmla="*/ 1497806 w 1497806"/>
                <a:gd name="connsiteY1" fmla="*/ 0 h 38100"/>
                <a:gd name="connsiteX2" fmla="*/ 1214437 w 1497806"/>
                <a:gd name="connsiteY2" fmla="*/ 14287 h 38100"/>
                <a:gd name="connsiteX3" fmla="*/ 914400 w 1497806"/>
                <a:gd name="connsiteY3" fmla="*/ 28575 h 38100"/>
                <a:gd name="connsiteX4" fmla="*/ 566737 w 1497806"/>
                <a:gd name="connsiteY4" fmla="*/ 28575 h 38100"/>
                <a:gd name="connsiteX5" fmla="*/ 247650 w 1497806"/>
                <a:gd name="connsiteY5" fmla="*/ 33337 h 38100"/>
                <a:gd name="connsiteX6" fmla="*/ 119062 w 1497806"/>
                <a:gd name="connsiteY6" fmla="*/ 38100 h 38100"/>
                <a:gd name="connsiteX7" fmla="*/ 0 w 1497806"/>
                <a:gd name="connsiteY7" fmla="*/ 19050 h 38100"/>
                <a:gd name="connsiteX0" fmla="*/ 1516855 w 1523999"/>
                <a:gd name="connsiteY0" fmla="*/ 0 h 38100"/>
                <a:gd name="connsiteX1" fmla="*/ 1523999 w 1523999"/>
                <a:gd name="connsiteY1" fmla="*/ 0 h 38100"/>
                <a:gd name="connsiteX2" fmla="*/ 1240630 w 1523999"/>
                <a:gd name="connsiteY2" fmla="*/ 14287 h 38100"/>
                <a:gd name="connsiteX3" fmla="*/ 940593 w 1523999"/>
                <a:gd name="connsiteY3" fmla="*/ 28575 h 38100"/>
                <a:gd name="connsiteX4" fmla="*/ 592930 w 1523999"/>
                <a:gd name="connsiteY4" fmla="*/ 28575 h 38100"/>
                <a:gd name="connsiteX5" fmla="*/ 273843 w 1523999"/>
                <a:gd name="connsiteY5" fmla="*/ 33337 h 38100"/>
                <a:gd name="connsiteX6" fmla="*/ 145255 w 1523999"/>
                <a:gd name="connsiteY6" fmla="*/ 38100 h 38100"/>
                <a:gd name="connsiteX7" fmla="*/ 0 w 1523999"/>
                <a:gd name="connsiteY7" fmla="*/ 1428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999" h="38100">
                  <a:moveTo>
                    <a:pt x="1516855" y="0"/>
                  </a:moveTo>
                  <a:lnTo>
                    <a:pt x="1523999" y="0"/>
                  </a:lnTo>
                  <a:lnTo>
                    <a:pt x="1240630" y="14287"/>
                  </a:lnTo>
                  <a:lnTo>
                    <a:pt x="940593" y="28575"/>
                  </a:lnTo>
                  <a:lnTo>
                    <a:pt x="592930" y="28575"/>
                  </a:lnTo>
                  <a:lnTo>
                    <a:pt x="273843" y="33337"/>
                  </a:lnTo>
                  <a:lnTo>
                    <a:pt x="145255" y="38100"/>
                  </a:lnTo>
                  <a:lnTo>
                    <a:pt x="0" y="142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a:off x="7162800" y="2081213"/>
              <a:ext cx="1438275" cy="57150"/>
            </a:xfrm>
            <a:custGeom>
              <a:avLst/>
              <a:gdLst>
                <a:gd name="connsiteX0" fmla="*/ 1438275 w 1438275"/>
                <a:gd name="connsiteY0" fmla="*/ 57150 h 57150"/>
                <a:gd name="connsiteX1" fmla="*/ 1052513 w 1438275"/>
                <a:gd name="connsiteY1" fmla="*/ 47625 h 57150"/>
                <a:gd name="connsiteX2" fmla="*/ 747713 w 1438275"/>
                <a:gd name="connsiteY2" fmla="*/ 47625 h 57150"/>
                <a:gd name="connsiteX3" fmla="*/ 447675 w 1438275"/>
                <a:gd name="connsiteY3" fmla="*/ 28575 h 57150"/>
                <a:gd name="connsiteX4" fmla="*/ 176213 w 1438275"/>
                <a:gd name="connsiteY4" fmla="*/ 14287 h 57150"/>
                <a:gd name="connsiteX5" fmla="*/ 0 w 1438275"/>
                <a:gd name="connsiteY5"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8275" h="57150">
                  <a:moveTo>
                    <a:pt x="1438275" y="57150"/>
                  </a:moveTo>
                  <a:lnTo>
                    <a:pt x="1052513" y="47625"/>
                  </a:lnTo>
                  <a:lnTo>
                    <a:pt x="747713" y="47625"/>
                  </a:lnTo>
                  <a:lnTo>
                    <a:pt x="447675" y="28575"/>
                  </a:lnTo>
                  <a:lnTo>
                    <a:pt x="176213" y="14287"/>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a:off x="4833938" y="1862138"/>
              <a:ext cx="2328862" cy="247649"/>
            </a:xfrm>
            <a:custGeom>
              <a:avLst/>
              <a:gdLst>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42988 w 2324100"/>
                <a:gd name="connsiteY4" fmla="*/ 80962 h 238125"/>
                <a:gd name="connsiteX5" fmla="*/ 1128713 w 2324100"/>
                <a:gd name="connsiteY5" fmla="*/ 128587 h 238125"/>
                <a:gd name="connsiteX6" fmla="*/ 1185863 w 2324100"/>
                <a:gd name="connsiteY6" fmla="*/ 176212 h 238125"/>
                <a:gd name="connsiteX7" fmla="*/ 1247775 w 2324100"/>
                <a:gd name="connsiteY7" fmla="*/ 138112 h 238125"/>
                <a:gd name="connsiteX8" fmla="*/ 1285875 w 2324100"/>
                <a:gd name="connsiteY8" fmla="*/ 119062 h 238125"/>
                <a:gd name="connsiteX9" fmla="*/ 1323975 w 2324100"/>
                <a:gd name="connsiteY9" fmla="*/ 157162 h 238125"/>
                <a:gd name="connsiteX10" fmla="*/ 1409700 w 2324100"/>
                <a:gd name="connsiteY10" fmla="*/ 138112 h 238125"/>
                <a:gd name="connsiteX11" fmla="*/ 1566863 w 2324100"/>
                <a:gd name="connsiteY11" fmla="*/ 138112 h 238125"/>
                <a:gd name="connsiteX12" fmla="*/ 1628775 w 2324100"/>
                <a:gd name="connsiteY12" fmla="*/ 176212 h 238125"/>
                <a:gd name="connsiteX13" fmla="*/ 1676400 w 2324100"/>
                <a:gd name="connsiteY13" fmla="*/ 238125 h 238125"/>
                <a:gd name="connsiteX14" fmla="*/ 1724025 w 2324100"/>
                <a:gd name="connsiteY14" fmla="*/ 200025 h 238125"/>
                <a:gd name="connsiteX15" fmla="*/ 1771650 w 2324100"/>
                <a:gd name="connsiteY15" fmla="*/ 147637 h 238125"/>
                <a:gd name="connsiteX16" fmla="*/ 1876425 w 2324100"/>
                <a:gd name="connsiteY16" fmla="*/ 133350 h 238125"/>
                <a:gd name="connsiteX17" fmla="*/ 2043113 w 2324100"/>
                <a:gd name="connsiteY17" fmla="*/ 147637 h 238125"/>
                <a:gd name="connsiteX18" fmla="*/ 2114550 w 2324100"/>
                <a:gd name="connsiteY18" fmla="*/ 152400 h 238125"/>
                <a:gd name="connsiteX19" fmla="*/ 2190750 w 2324100"/>
                <a:gd name="connsiteY19" fmla="*/ 138112 h 238125"/>
                <a:gd name="connsiteX20" fmla="*/ 2257425 w 2324100"/>
                <a:gd name="connsiteY20" fmla="*/ 142875 h 238125"/>
                <a:gd name="connsiteX21" fmla="*/ 2314575 w 2324100"/>
                <a:gd name="connsiteY21" fmla="*/ 185737 h 238125"/>
                <a:gd name="connsiteX22" fmla="*/ 2324100 w 2324100"/>
                <a:gd name="connsiteY22"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128713 w 2324100"/>
                <a:gd name="connsiteY5" fmla="*/ 128587 h 238125"/>
                <a:gd name="connsiteX6" fmla="*/ 1185863 w 2324100"/>
                <a:gd name="connsiteY6" fmla="*/ 176212 h 238125"/>
                <a:gd name="connsiteX7" fmla="*/ 1247775 w 2324100"/>
                <a:gd name="connsiteY7" fmla="*/ 138112 h 238125"/>
                <a:gd name="connsiteX8" fmla="*/ 1285875 w 2324100"/>
                <a:gd name="connsiteY8" fmla="*/ 119062 h 238125"/>
                <a:gd name="connsiteX9" fmla="*/ 1323975 w 2324100"/>
                <a:gd name="connsiteY9" fmla="*/ 157162 h 238125"/>
                <a:gd name="connsiteX10" fmla="*/ 1409700 w 2324100"/>
                <a:gd name="connsiteY10" fmla="*/ 138112 h 238125"/>
                <a:gd name="connsiteX11" fmla="*/ 1566863 w 2324100"/>
                <a:gd name="connsiteY11" fmla="*/ 138112 h 238125"/>
                <a:gd name="connsiteX12" fmla="*/ 1628775 w 2324100"/>
                <a:gd name="connsiteY12" fmla="*/ 176212 h 238125"/>
                <a:gd name="connsiteX13" fmla="*/ 1676400 w 2324100"/>
                <a:gd name="connsiteY13" fmla="*/ 238125 h 238125"/>
                <a:gd name="connsiteX14" fmla="*/ 1724025 w 2324100"/>
                <a:gd name="connsiteY14" fmla="*/ 200025 h 238125"/>
                <a:gd name="connsiteX15" fmla="*/ 1771650 w 2324100"/>
                <a:gd name="connsiteY15" fmla="*/ 147637 h 238125"/>
                <a:gd name="connsiteX16" fmla="*/ 1876425 w 2324100"/>
                <a:gd name="connsiteY16" fmla="*/ 133350 h 238125"/>
                <a:gd name="connsiteX17" fmla="*/ 2043113 w 2324100"/>
                <a:gd name="connsiteY17" fmla="*/ 147637 h 238125"/>
                <a:gd name="connsiteX18" fmla="*/ 2114550 w 2324100"/>
                <a:gd name="connsiteY18" fmla="*/ 152400 h 238125"/>
                <a:gd name="connsiteX19" fmla="*/ 2190750 w 2324100"/>
                <a:gd name="connsiteY19" fmla="*/ 138112 h 238125"/>
                <a:gd name="connsiteX20" fmla="*/ 2257425 w 2324100"/>
                <a:gd name="connsiteY20" fmla="*/ 142875 h 238125"/>
                <a:gd name="connsiteX21" fmla="*/ 2314575 w 2324100"/>
                <a:gd name="connsiteY21" fmla="*/ 185737 h 238125"/>
                <a:gd name="connsiteX22" fmla="*/ 2324100 w 2324100"/>
                <a:gd name="connsiteY22"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47775 w 2324100"/>
                <a:gd name="connsiteY8" fmla="*/ 138112 h 238125"/>
                <a:gd name="connsiteX9" fmla="*/ 1285875 w 2324100"/>
                <a:gd name="connsiteY9" fmla="*/ 119062 h 238125"/>
                <a:gd name="connsiteX10" fmla="*/ 1323975 w 2324100"/>
                <a:gd name="connsiteY10" fmla="*/ 157162 h 238125"/>
                <a:gd name="connsiteX11" fmla="*/ 1409700 w 2324100"/>
                <a:gd name="connsiteY11" fmla="*/ 138112 h 238125"/>
                <a:gd name="connsiteX12" fmla="*/ 1566863 w 2324100"/>
                <a:gd name="connsiteY12" fmla="*/ 138112 h 238125"/>
                <a:gd name="connsiteX13" fmla="*/ 1628775 w 2324100"/>
                <a:gd name="connsiteY13" fmla="*/ 176212 h 238125"/>
                <a:gd name="connsiteX14" fmla="*/ 1676400 w 2324100"/>
                <a:gd name="connsiteY14" fmla="*/ 238125 h 238125"/>
                <a:gd name="connsiteX15" fmla="*/ 1724025 w 2324100"/>
                <a:gd name="connsiteY15" fmla="*/ 200025 h 238125"/>
                <a:gd name="connsiteX16" fmla="*/ 1771650 w 2324100"/>
                <a:gd name="connsiteY16" fmla="*/ 147637 h 238125"/>
                <a:gd name="connsiteX17" fmla="*/ 1876425 w 2324100"/>
                <a:gd name="connsiteY17" fmla="*/ 133350 h 238125"/>
                <a:gd name="connsiteX18" fmla="*/ 2043113 w 2324100"/>
                <a:gd name="connsiteY18" fmla="*/ 147637 h 238125"/>
                <a:gd name="connsiteX19" fmla="*/ 2114550 w 2324100"/>
                <a:gd name="connsiteY19" fmla="*/ 152400 h 238125"/>
                <a:gd name="connsiteX20" fmla="*/ 2190750 w 2324100"/>
                <a:gd name="connsiteY20" fmla="*/ 138112 h 238125"/>
                <a:gd name="connsiteX21" fmla="*/ 2257425 w 2324100"/>
                <a:gd name="connsiteY21" fmla="*/ 142875 h 238125"/>
                <a:gd name="connsiteX22" fmla="*/ 2314575 w 2324100"/>
                <a:gd name="connsiteY22" fmla="*/ 185737 h 238125"/>
                <a:gd name="connsiteX23" fmla="*/ 2324100 w 2324100"/>
                <a:gd name="connsiteY23"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47775 w 2324100"/>
                <a:gd name="connsiteY8" fmla="*/ 138112 h 238125"/>
                <a:gd name="connsiteX9" fmla="*/ 1285875 w 2324100"/>
                <a:gd name="connsiteY9" fmla="*/ 119062 h 238125"/>
                <a:gd name="connsiteX10" fmla="*/ 1323975 w 2324100"/>
                <a:gd name="connsiteY10" fmla="*/ 157162 h 238125"/>
                <a:gd name="connsiteX11" fmla="*/ 1409700 w 2324100"/>
                <a:gd name="connsiteY11" fmla="*/ 138112 h 238125"/>
                <a:gd name="connsiteX12" fmla="*/ 1490663 w 2324100"/>
                <a:gd name="connsiteY12" fmla="*/ 138112 h 238125"/>
                <a:gd name="connsiteX13" fmla="*/ 1566863 w 2324100"/>
                <a:gd name="connsiteY13" fmla="*/ 138112 h 238125"/>
                <a:gd name="connsiteX14" fmla="*/ 1628775 w 2324100"/>
                <a:gd name="connsiteY14" fmla="*/ 176212 h 238125"/>
                <a:gd name="connsiteX15" fmla="*/ 1676400 w 2324100"/>
                <a:gd name="connsiteY15" fmla="*/ 238125 h 238125"/>
                <a:gd name="connsiteX16" fmla="*/ 1724025 w 2324100"/>
                <a:gd name="connsiteY16" fmla="*/ 200025 h 238125"/>
                <a:gd name="connsiteX17" fmla="*/ 1771650 w 2324100"/>
                <a:gd name="connsiteY17" fmla="*/ 147637 h 238125"/>
                <a:gd name="connsiteX18" fmla="*/ 1876425 w 2324100"/>
                <a:gd name="connsiteY18" fmla="*/ 133350 h 238125"/>
                <a:gd name="connsiteX19" fmla="*/ 2043113 w 2324100"/>
                <a:gd name="connsiteY19" fmla="*/ 147637 h 238125"/>
                <a:gd name="connsiteX20" fmla="*/ 2114550 w 2324100"/>
                <a:gd name="connsiteY20" fmla="*/ 152400 h 238125"/>
                <a:gd name="connsiteX21" fmla="*/ 2190750 w 2324100"/>
                <a:gd name="connsiteY21" fmla="*/ 138112 h 238125"/>
                <a:gd name="connsiteX22" fmla="*/ 2257425 w 2324100"/>
                <a:gd name="connsiteY22" fmla="*/ 142875 h 238125"/>
                <a:gd name="connsiteX23" fmla="*/ 2314575 w 2324100"/>
                <a:gd name="connsiteY23" fmla="*/ 185737 h 238125"/>
                <a:gd name="connsiteX24" fmla="*/ 2324100 w 2324100"/>
                <a:gd name="connsiteY24"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47775 w 2324100"/>
                <a:gd name="connsiteY8" fmla="*/ 138112 h 238125"/>
                <a:gd name="connsiteX9" fmla="*/ 1285875 w 2324100"/>
                <a:gd name="connsiteY9" fmla="*/ 119062 h 238125"/>
                <a:gd name="connsiteX10" fmla="*/ 1323975 w 2324100"/>
                <a:gd name="connsiteY10" fmla="*/ 157162 h 238125"/>
                <a:gd name="connsiteX11" fmla="*/ 1409700 w 2324100"/>
                <a:gd name="connsiteY11" fmla="*/ 138112 h 238125"/>
                <a:gd name="connsiteX12" fmla="*/ 1490663 w 2324100"/>
                <a:gd name="connsiteY12" fmla="*/ 138112 h 238125"/>
                <a:gd name="connsiteX13" fmla="*/ 1566863 w 2324100"/>
                <a:gd name="connsiteY13" fmla="*/ 138112 h 238125"/>
                <a:gd name="connsiteX14" fmla="*/ 1628775 w 2324100"/>
                <a:gd name="connsiteY14" fmla="*/ 176212 h 238125"/>
                <a:gd name="connsiteX15" fmla="*/ 1676400 w 2324100"/>
                <a:gd name="connsiteY15" fmla="*/ 238125 h 238125"/>
                <a:gd name="connsiteX16" fmla="*/ 1724025 w 2324100"/>
                <a:gd name="connsiteY16" fmla="*/ 200025 h 238125"/>
                <a:gd name="connsiteX17" fmla="*/ 1771650 w 2324100"/>
                <a:gd name="connsiteY17" fmla="*/ 147637 h 238125"/>
                <a:gd name="connsiteX18" fmla="*/ 1876425 w 2324100"/>
                <a:gd name="connsiteY18" fmla="*/ 133350 h 238125"/>
                <a:gd name="connsiteX19" fmla="*/ 1957388 w 2324100"/>
                <a:gd name="connsiteY19" fmla="*/ 142875 h 238125"/>
                <a:gd name="connsiteX20" fmla="*/ 2043113 w 2324100"/>
                <a:gd name="connsiteY20" fmla="*/ 147637 h 238125"/>
                <a:gd name="connsiteX21" fmla="*/ 2114550 w 2324100"/>
                <a:gd name="connsiteY21" fmla="*/ 152400 h 238125"/>
                <a:gd name="connsiteX22" fmla="*/ 2190750 w 2324100"/>
                <a:gd name="connsiteY22" fmla="*/ 138112 h 238125"/>
                <a:gd name="connsiteX23" fmla="*/ 2257425 w 2324100"/>
                <a:gd name="connsiteY23" fmla="*/ 142875 h 238125"/>
                <a:gd name="connsiteX24" fmla="*/ 2314575 w 2324100"/>
                <a:gd name="connsiteY24" fmla="*/ 185737 h 238125"/>
                <a:gd name="connsiteX25" fmla="*/ 2324100 w 2324100"/>
                <a:gd name="connsiteY25"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47775 w 2324100"/>
                <a:gd name="connsiteY8" fmla="*/ 138112 h 238125"/>
                <a:gd name="connsiteX9" fmla="*/ 1285875 w 2324100"/>
                <a:gd name="connsiteY9" fmla="*/ 119062 h 238125"/>
                <a:gd name="connsiteX10" fmla="*/ 1323975 w 2324100"/>
                <a:gd name="connsiteY10" fmla="*/ 157162 h 238125"/>
                <a:gd name="connsiteX11" fmla="*/ 1338263 w 2324100"/>
                <a:gd name="connsiteY11" fmla="*/ 138112 h 238125"/>
                <a:gd name="connsiteX12" fmla="*/ 1409700 w 2324100"/>
                <a:gd name="connsiteY12" fmla="*/ 138112 h 238125"/>
                <a:gd name="connsiteX13" fmla="*/ 1490663 w 2324100"/>
                <a:gd name="connsiteY13" fmla="*/ 138112 h 238125"/>
                <a:gd name="connsiteX14" fmla="*/ 1566863 w 2324100"/>
                <a:gd name="connsiteY14" fmla="*/ 138112 h 238125"/>
                <a:gd name="connsiteX15" fmla="*/ 1628775 w 2324100"/>
                <a:gd name="connsiteY15" fmla="*/ 176212 h 238125"/>
                <a:gd name="connsiteX16" fmla="*/ 1676400 w 2324100"/>
                <a:gd name="connsiteY16" fmla="*/ 238125 h 238125"/>
                <a:gd name="connsiteX17" fmla="*/ 1724025 w 2324100"/>
                <a:gd name="connsiteY17" fmla="*/ 200025 h 238125"/>
                <a:gd name="connsiteX18" fmla="*/ 1771650 w 2324100"/>
                <a:gd name="connsiteY18" fmla="*/ 147637 h 238125"/>
                <a:gd name="connsiteX19" fmla="*/ 1876425 w 2324100"/>
                <a:gd name="connsiteY19" fmla="*/ 133350 h 238125"/>
                <a:gd name="connsiteX20" fmla="*/ 1957388 w 2324100"/>
                <a:gd name="connsiteY20" fmla="*/ 142875 h 238125"/>
                <a:gd name="connsiteX21" fmla="*/ 2043113 w 2324100"/>
                <a:gd name="connsiteY21" fmla="*/ 147637 h 238125"/>
                <a:gd name="connsiteX22" fmla="*/ 2114550 w 2324100"/>
                <a:gd name="connsiteY22" fmla="*/ 152400 h 238125"/>
                <a:gd name="connsiteX23" fmla="*/ 2190750 w 2324100"/>
                <a:gd name="connsiteY23" fmla="*/ 138112 h 238125"/>
                <a:gd name="connsiteX24" fmla="*/ 2257425 w 2324100"/>
                <a:gd name="connsiteY24" fmla="*/ 142875 h 238125"/>
                <a:gd name="connsiteX25" fmla="*/ 2314575 w 2324100"/>
                <a:gd name="connsiteY25" fmla="*/ 185737 h 238125"/>
                <a:gd name="connsiteX26" fmla="*/ 2324100 w 2324100"/>
                <a:gd name="connsiteY26"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47775 w 2324100"/>
                <a:gd name="connsiteY8" fmla="*/ 138112 h 238125"/>
                <a:gd name="connsiteX9" fmla="*/ 1285875 w 2324100"/>
                <a:gd name="connsiteY9" fmla="*/ 119062 h 238125"/>
                <a:gd name="connsiteX10" fmla="*/ 1302544 w 2324100"/>
                <a:gd name="connsiteY10" fmla="*/ 140493 h 238125"/>
                <a:gd name="connsiteX11" fmla="*/ 1323975 w 2324100"/>
                <a:gd name="connsiteY11" fmla="*/ 157162 h 238125"/>
                <a:gd name="connsiteX12" fmla="*/ 1338263 w 2324100"/>
                <a:gd name="connsiteY12" fmla="*/ 138112 h 238125"/>
                <a:gd name="connsiteX13" fmla="*/ 1409700 w 2324100"/>
                <a:gd name="connsiteY13" fmla="*/ 138112 h 238125"/>
                <a:gd name="connsiteX14" fmla="*/ 1490663 w 2324100"/>
                <a:gd name="connsiteY14" fmla="*/ 138112 h 238125"/>
                <a:gd name="connsiteX15" fmla="*/ 1566863 w 2324100"/>
                <a:gd name="connsiteY15" fmla="*/ 138112 h 238125"/>
                <a:gd name="connsiteX16" fmla="*/ 1628775 w 2324100"/>
                <a:gd name="connsiteY16" fmla="*/ 176212 h 238125"/>
                <a:gd name="connsiteX17" fmla="*/ 1676400 w 2324100"/>
                <a:gd name="connsiteY17" fmla="*/ 238125 h 238125"/>
                <a:gd name="connsiteX18" fmla="*/ 1724025 w 2324100"/>
                <a:gd name="connsiteY18" fmla="*/ 200025 h 238125"/>
                <a:gd name="connsiteX19" fmla="*/ 1771650 w 2324100"/>
                <a:gd name="connsiteY19" fmla="*/ 147637 h 238125"/>
                <a:gd name="connsiteX20" fmla="*/ 1876425 w 2324100"/>
                <a:gd name="connsiteY20" fmla="*/ 133350 h 238125"/>
                <a:gd name="connsiteX21" fmla="*/ 1957388 w 2324100"/>
                <a:gd name="connsiteY21" fmla="*/ 142875 h 238125"/>
                <a:gd name="connsiteX22" fmla="*/ 2043113 w 2324100"/>
                <a:gd name="connsiteY22" fmla="*/ 147637 h 238125"/>
                <a:gd name="connsiteX23" fmla="*/ 2114550 w 2324100"/>
                <a:gd name="connsiteY23" fmla="*/ 152400 h 238125"/>
                <a:gd name="connsiteX24" fmla="*/ 2190750 w 2324100"/>
                <a:gd name="connsiteY24" fmla="*/ 138112 h 238125"/>
                <a:gd name="connsiteX25" fmla="*/ 2257425 w 2324100"/>
                <a:gd name="connsiteY25" fmla="*/ 142875 h 238125"/>
                <a:gd name="connsiteX26" fmla="*/ 2314575 w 2324100"/>
                <a:gd name="connsiteY26" fmla="*/ 185737 h 238125"/>
                <a:gd name="connsiteX27" fmla="*/ 2324100 w 2324100"/>
                <a:gd name="connsiteY27"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47775 w 2324100"/>
                <a:gd name="connsiteY8" fmla="*/ 138112 h 238125"/>
                <a:gd name="connsiteX9" fmla="*/ 1269206 w 2324100"/>
                <a:gd name="connsiteY9" fmla="*/ 119062 h 238125"/>
                <a:gd name="connsiteX10" fmla="*/ 1302544 w 2324100"/>
                <a:gd name="connsiteY10" fmla="*/ 140493 h 238125"/>
                <a:gd name="connsiteX11" fmla="*/ 1323975 w 2324100"/>
                <a:gd name="connsiteY11" fmla="*/ 157162 h 238125"/>
                <a:gd name="connsiteX12" fmla="*/ 1338263 w 2324100"/>
                <a:gd name="connsiteY12" fmla="*/ 138112 h 238125"/>
                <a:gd name="connsiteX13" fmla="*/ 1409700 w 2324100"/>
                <a:gd name="connsiteY13" fmla="*/ 138112 h 238125"/>
                <a:gd name="connsiteX14" fmla="*/ 1490663 w 2324100"/>
                <a:gd name="connsiteY14" fmla="*/ 138112 h 238125"/>
                <a:gd name="connsiteX15" fmla="*/ 1566863 w 2324100"/>
                <a:gd name="connsiteY15" fmla="*/ 138112 h 238125"/>
                <a:gd name="connsiteX16" fmla="*/ 1628775 w 2324100"/>
                <a:gd name="connsiteY16" fmla="*/ 176212 h 238125"/>
                <a:gd name="connsiteX17" fmla="*/ 1676400 w 2324100"/>
                <a:gd name="connsiteY17" fmla="*/ 238125 h 238125"/>
                <a:gd name="connsiteX18" fmla="*/ 1724025 w 2324100"/>
                <a:gd name="connsiteY18" fmla="*/ 200025 h 238125"/>
                <a:gd name="connsiteX19" fmla="*/ 1771650 w 2324100"/>
                <a:gd name="connsiteY19" fmla="*/ 147637 h 238125"/>
                <a:gd name="connsiteX20" fmla="*/ 1876425 w 2324100"/>
                <a:gd name="connsiteY20" fmla="*/ 133350 h 238125"/>
                <a:gd name="connsiteX21" fmla="*/ 1957388 w 2324100"/>
                <a:gd name="connsiteY21" fmla="*/ 142875 h 238125"/>
                <a:gd name="connsiteX22" fmla="*/ 2043113 w 2324100"/>
                <a:gd name="connsiteY22" fmla="*/ 147637 h 238125"/>
                <a:gd name="connsiteX23" fmla="*/ 2114550 w 2324100"/>
                <a:gd name="connsiteY23" fmla="*/ 152400 h 238125"/>
                <a:gd name="connsiteX24" fmla="*/ 2190750 w 2324100"/>
                <a:gd name="connsiteY24" fmla="*/ 138112 h 238125"/>
                <a:gd name="connsiteX25" fmla="*/ 2257425 w 2324100"/>
                <a:gd name="connsiteY25" fmla="*/ 142875 h 238125"/>
                <a:gd name="connsiteX26" fmla="*/ 2314575 w 2324100"/>
                <a:gd name="connsiteY26" fmla="*/ 185737 h 238125"/>
                <a:gd name="connsiteX27" fmla="*/ 2324100 w 2324100"/>
                <a:gd name="connsiteY27"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38250 w 2324100"/>
                <a:gd name="connsiteY8" fmla="*/ 138112 h 238125"/>
                <a:gd name="connsiteX9" fmla="*/ 1269206 w 2324100"/>
                <a:gd name="connsiteY9" fmla="*/ 119062 h 238125"/>
                <a:gd name="connsiteX10" fmla="*/ 1302544 w 2324100"/>
                <a:gd name="connsiteY10" fmla="*/ 140493 h 238125"/>
                <a:gd name="connsiteX11" fmla="*/ 1323975 w 2324100"/>
                <a:gd name="connsiteY11" fmla="*/ 157162 h 238125"/>
                <a:gd name="connsiteX12" fmla="*/ 1338263 w 2324100"/>
                <a:gd name="connsiteY12" fmla="*/ 138112 h 238125"/>
                <a:gd name="connsiteX13" fmla="*/ 1409700 w 2324100"/>
                <a:gd name="connsiteY13" fmla="*/ 138112 h 238125"/>
                <a:gd name="connsiteX14" fmla="*/ 1490663 w 2324100"/>
                <a:gd name="connsiteY14" fmla="*/ 138112 h 238125"/>
                <a:gd name="connsiteX15" fmla="*/ 1566863 w 2324100"/>
                <a:gd name="connsiteY15" fmla="*/ 138112 h 238125"/>
                <a:gd name="connsiteX16" fmla="*/ 1628775 w 2324100"/>
                <a:gd name="connsiteY16" fmla="*/ 176212 h 238125"/>
                <a:gd name="connsiteX17" fmla="*/ 1676400 w 2324100"/>
                <a:gd name="connsiteY17" fmla="*/ 238125 h 238125"/>
                <a:gd name="connsiteX18" fmla="*/ 1724025 w 2324100"/>
                <a:gd name="connsiteY18" fmla="*/ 200025 h 238125"/>
                <a:gd name="connsiteX19" fmla="*/ 1771650 w 2324100"/>
                <a:gd name="connsiteY19" fmla="*/ 147637 h 238125"/>
                <a:gd name="connsiteX20" fmla="*/ 1876425 w 2324100"/>
                <a:gd name="connsiteY20" fmla="*/ 133350 h 238125"/>
                <a:gd name="connsiteX21" fmla="*/ 1957388 w 2324100"/>
                <a:gd name="connsiteY21" fmla="*/ 142875 h 238125"/>
                <a:gd name="connsiteX22" fmla="*/ 2043113 w 2324100"/>
                <a:gd name="connsiteY22" fmla="*/ 147637 h 238125"/>
                <a:gd name="connsiteX23" fmla="*/ 2114550 w 2324100"/>
                <a:gd name="connsiteY23" fmla="*/ 152400 h 238125"/>
                <a:gd name="connsiteX24" fmla="*/ 2190750 w 2324100"/>
                <a:gd name="connsiteY24" fmla="*/ 138112 h 238125"/>
                <a:gd name="connsiteX25" fmla="*/ 2257425 w 2324100"/>
                <a:gd name="connsiteY25" fmla="*/ 142875 h 238125"/>
                <a:gd name="connsiteX26" fmla="*/ 2314575 w 2324100"/>
                <a:gd name="connsiteY26" fmla="*/ 185737 h 238125"/>
                <a:gd name="connsiteX27" fmla="*/ 2324100 w 2324100"/>
                <a:gd name="connsiteY27"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38250 w 2324100"/>
                <a:gd name="connsiteY8" fmla="*/ 138112 h 238125"/>
                <a:gd name="connsiteX9" fmla="*/ 1269206 w 2324100"/>
                <a:gd name="connsiteY9" fmla="*/ 119062 h 238125"/>
                <a:gd name="connsiteX10" fmla="*/ 1302544 w 2324100"/>
                <a:gd name="connsiteY10" fmla="*/ 140493 h 238125"/>
                <a:gd name="connsiteX11" fmla="*/ 1309688 w 2324100"/>
                <a:gd name="connsiteY11" fmla="*/ 157162 h 238125"/>
                <a:gd name="connsiteX12" fmla="*/ 1338263 w 2324100"/>
                <a:gd name="connsiteY12" fmla="*/ 138112 h 238125"/>
                <a:gd name="connsiteX13" fmla="*/ 1409700 w 2324100"/>
                <a:gd name="connsiteY13" fmla="*/ 138112 h 238125"/>
                <a:gd name="connsiteX14" fmla="*/ 1490663 w 2324100"/>
                <a:gd name="connsiteY14" fmla="*/ 138112 h 238125"/>
                <a:gd name="connsiteX15" fmla="*/ 1566863 w 2324100"/>
                <a:gd name="connsiteY15" fmla="*/ 138112 h 238125"/>
                <a:gd name="connsiteX16" fmla="*/ 1628775 w 2324100"/>
                <a:gd name="connsiteY16" fmla="*/ 176212 h 238125"/>
                <a:gd name="connsiteX17" fmla="*/ 1676400 w 2324100"/>
                <a:gd name="connsiteY17" fmla="*/ 238125 h 238125"/>
                <a:gd name="connsiteX18" fmla="*/ 1724025 w 2324100"/>
                <a:gd name="connsiteY18" fmla="*/ 200025 h 238125"/>
                <a:gd name="connsiteX19" fmla="*/ 1771650 w 2324100"/>
                <a:gd name="connsiteY19" fmla="*/ 147637 h 238125"/>
                <a:gd name="connsiteX20" fmla="*/ 1876425 w 2324100"/>
                <a:gd name="connsiteY20" fmla="*/ 133350 h 238125"/>
                <a:gd name="connsiteX21" fmla="*/ 1957388 w 2324100"/>
                <a:gd name="connsiteY21" fmla="*/ 142875 h 238125"/>
                <a:gd name="connsiteX22" fmla="*/ 2043113 w 2324100"/>
                <a:gd name="connsiteY22" fmla="*/ 147637 h 238125"/>
                <a:gd name="connsiteX23" fmla="*/ 2114550 w 2324100"/>
                <a:gd name="connsiteY23" fmla="*/ 152400 h 238125"/>
                <a:gd name="connsiteX24" fmla="*/ 2190750 w 2324100"/>
                <a:gd name="connsiteY24" fmla="*/ 138112 h 238125"/>
                <a:gd name="connsiteX25" fmla="*/ 2257425 w 2324100"/>
                <a:gd name="connsiteY25" fmla="*/ 142875 h 238125"/>
                <a:gd name="connsiteX26" fmla="*/ 2314575 w 2324100"/>
                <a:gd name="connsiteY26" fmla="*/ 185737 h 238125"/>
                <a:gd name="connsiteX27" fmla="*/ 2324100 w 2324100"/>
                <a:gd name="connsiteY27"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38250 w 2324100"/>
                <a:gd name="connsiteY8" fmla="*/ 138112 h 238125"/>
                <a:gd name="connsiteX9" fmla="*/ 1269206 w 2324100"/>
                <a:gd name="connsiteY9" fmla="*/ 119062 h 238125"/>
                <a:gd name="connsiteX10" fmla="*/ 1302544 w 2324100"/>
                <a:gd name="connsiteY10" fmla="*/ 140493 h 238125"/>
                <a:gd name="connsiteX11" fmla="*/ 1309688 w 2324100"/>
                <a:gd name="connsiteY11" fmla="*/ 157162 h 238125"/>
                <a:gd name="connsiteX12" fmla="*/ 1338263 w 2324100"/>
                <a:gd name="connsiteY12" fmla="*/ 138112 h 238125"/>
                <a:gd name="connsiteX13" fmla="*/ 1409700 w 2324100"/>
                <a:gd name="connsiteY13" fmla="*/ 138112 h 238125"/>
                <a:gd name="connsiteX14" fmla="*/ 1490663 w 2324100"/>
                <a:gd name="connsiteY14" fmla="*/ 138112 h 238125"/>
                <a:gd name="connsiteX15" fmla="*/ 1566863 w 2324100"/>
                <a:gd name="connsiteY15" fmla="*/ 138112 h 238125"/>
                <a:gd name="connsiteX16" fmla="*/ 1628775 w 2324100"/>
                <a:gd name="connsiteY16" fmla="*/ 176212 h 238125"/>
                <a:gd name="connsiteX17" fmla="*/ 1676400 w 2324100"/>
                <a:gd name="connsiteY17" fmla="*/ 238125 h 238125"/>
                <a:gd name="connsiteX18" fmla="*/ 1700213 w 2324100"/>
                <a:gd name="connsiteY18" fmla="*/ 228600 h 238125"/>
                <a:gd name="connsiteX19" fmla="*/ 1724025 w 2324100"/>
                <a:gd name="connsiteY19" fmla="*/ 200025 h 238125"/>
                <a:gd name="connsiteX20" fmla="*/ 1771650 w 2324100"/>
                <a:gd name="connsiteY20" fmla="*/ 147637 h 238125"/>
                <a:gd name="connsiteX21" fmla="*/ 1876425 w 2324100"/>
                <a:gd name="connsiteY21" fmla="*/ 133350 h 238125"/>
                <a:gd name="connsiteX22" fmla="*/ 1957388 w 2324100"/>
                <a:gd name="connsiteY22" fmla="*/ 142875 h 238125"/>
                <a:gd name="connsiteX23" fmla="*/ 2043113 w 2324100"/>
                <a:gd name="connsiteY23" fmla="*/ 147637 h 238125"/>
                <a:gd name="connsiteX24" fmla="*/ 2114550 w 2324100"/>
                <a:gd name="connsiteY24" fmla="*/ 152400 h 238125"/>
                <a:gd name="connsiteX25" fmla="*/ 2190750 w 2324100"/>
                <a:gd name="connsiteY25" fmla="*/ 138112 h 238125"/>
                <a:gd name="connsiteX26" fmla="*/ 2257425 w 2324100"/>
                <a:gd name="connsiteY26" fmla="*/ 142875 h 238125"/>
                <a:gd name="connsiteX27" fmla="*/ 2314575 w 2324100"/>
                <a:gd name="connsiteY27" fmla="*/ 185737 h 238125"/>
                <a:gd name="connsiteX28" fmla="*/ 2324100 w 2324100"/>
                <a:gd name="connsiteY28"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38250 w 2324100"/>
                <a:gd name="connsiteY8" fmla="*/ 138112 h 238125"/>
                <a:gd name="connsiteX9" fmla="*/ 1269206 w 2324100"/>
                <a:gd name="connsiteY9" fmla="*/ 119062 h 238125"/>
                <a:gd name="connsiteX10" fmla="*/ 1302544 w 2324100"/>
                <a:gd name="connsiteY10" fmla="*/ 140493 h 238125"/>
                <a:gd name="connsiteX11" fmla="*/ 1309688 w 2324100"/>
                <a:gd name="connsiteY11" fmla="*/ 157162 h 238125"/>
                <a:gd name="connsiteX12" fmla="*/ 1338263 w 2324100"/>
                <a:gd name="connsiteY12" fmla="*/ 138112 h 238125"/>
                <a:gd name="connsiteX13" fmla="*/ 1409700 w 2324100"/>
                <a:gd name="connsiteY13" fmla="*/ 138112 h 238125"/>
                <a:gd name="connsiteX14" fmla="*/ 1490663 w 2324100"/>
                <a:gd name="connsiteY14" fmla="*/ 138112 h 238125"/>
                <a:gd name="connsiteX15" fmla="*/ 1566863 w 2324100"/>
                <a:gd name="connsiteY15" fmla="*/ 138112 h 238125"/>
                <a:gd name="connsiteX16" fmla="*/ 1628775 w 2324100"/>
                <a:gd name="connsiteY16" fmla="*/ 176212 h 238125"/>
                <a:gd name="connsiteX17" fmla="*/ 1676400 w 2324100"/>
                <a:gd name="connsiteY17" fmla="*/ 238125 h 238125"/>
                <a:gd name="connsiteX18" fmla="*/ 1700213 w 2324100"/>
                <a:gd name="connsiteY18" fmla="*/ 228600 h 238125"/>
                <a:gd name="connsiteX19" fmla="*/ 1724025 w 2324100"/>
                <a:gd name="connsiteY19" fmla="*/ 200025 h 238125"/>
                <a:gd name="connsiteX20" fmla="*/ 1738313 w 2324100"/>
                <a:gd name="connsiteY20" fmla="*/ 161925 h 238125"/>
                <a:gd name="connsiteX21" fmla="*/ 1771650 w 2324100"/>
                <a:gd name="connsiteY21" fmla="*/ 147637 h 238125"/>
                <a:gd name="connsiteX22" fmla="*/ 1876425 w 2324100"/>
                <a:gd name="connsiteY22" fmla="*/ 133350 h 238125"/>
                <a:gd name="connsiteX23" fmla="*/ 1957388 w 2324100"/>
                <a:gd name="connsiteY23" fmla="*/ 142875 h 238125"/>
                <a:gd name="connsiteX24" fmla="*/ 2043113 w 2324100"/>
                <a:gd name="connsiteY24" fmla="*/ 147637 h 238125"/>
                <a:gd name="connsiteX25" fmla="*/ 2114550 w 2324100"/>
                <a:gd name="connsiteY25" fmla="*/ 152400 h 238125"/>
                <a:gd name="connsiteX26" fmla="*/ 2190750 w 2324100"/>
                <a:gd name="connsiteY26" fmla="*/ 138112 h 238125"/>
                <a:gd name="connsiteX27" fmla="*/ 2257425 w 2324100"/>
                <a:gd name="connsiteY27" fmla="*/ 142875 h 238125"/>
                <a:gd name="connsiteX28" fmla="*/ 2314575 w 2324100"/>
                <a:gd name="connsiteY28" fmla="*/ 185737 h 238125"/>
                <a:gd name="connsiteX29" fmla="*/ 2324100 w 2324100"/>
                <a:gd name="connsiteY29"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38250 w 2324100"/>
                <a:gd name="connsiteY8" fmla="*/ 138112 h 238125"/>
                <a:gd name="connsiteX9" fmla="*/ 1269206 w 2324100"/>
                <a:gd name="connsiteY9" fmla="*/ 119062 h 238125"/>
                <a:gd name="connsiteX10" fmla="*/ 1302544 w 2324100"/>
                <a:gd name="connsiteY10" fmla="*/ 140493 h 238125"/>
                <a:gd name="connsiteX11" fmla="*/ 1309688 w 2324100"/>
                <a:gd name="connsiteY11" fmla="*/ 157162 h 238125"/>
                <a:gd name="connsiteX12" fmla="*/ 1338263 w 2324100"/>
                <a:gd name="connsiteY12" fmla="*/ 138112 h 238125"/>
                <a:gd name="connsiteX13" fmla="*/ 1409700 w 2324100"/>
                <a:gd name="connsiteY13" fmla="*/ 138112 h 238125"/>
                <a:gd name="connsiteX14" fmla="*/ 1490663 w 2324100"/>
                <a:gd name="connsiteY14" fmla="*/ 138112 h 238125"/>
                <a:gd name="connsiteX15" fmla="*/ 1566863 w 2324100"/>
                <a:gd name="connsiteY15" fmla="*/ 138112 h 238125"/>
                <a:gd name="connsiteX16" fmla="*/ 1628775 w 2324100"/>
                <a:gd name="connsiteY16" fmla="*/ 176212 h 238125"/>
                <a:gd name="connsiteX17" fmla="*/ 1676400 w 2324100"/>
                <a:gd name="connsiteY17" fmla="*/ 238125 h 238125"/>
                <a:gd name="connsiteX18" fmla="*/ 1700213 w 2324100"/>
                <a:gd name="connsiteY18" fmla="*/ 228600 h 238125"/>
                <a:gd name="connsiteX19" fmla="*/ 1724025 w 2324100"/>
                <a:gd name="connsiteY19" fmla="*/ 200025 h 238125"/>
                <a:gd name="connsiteX20" fmla="*/ 1738313 w 2324100"/>
                <a:gd name="connsiteY20" fmla="*/ 161925 h 238125"/>
                <a:gd name="connsiteX21" fmla="*/ 1771650 w 2324100"/>
                <a:gd name="connsiteY21" fmla="*/ 147637 h 238125"/>
                <a:gd name="connsiteX22" fmla="*/ 1826419 w 2324100"/>
                <a:gd name="connsiteY22" fmla="*/ 128587 h 238125"/>
                <a:gd name="connsiteX23" fmla="*/ 1876425 w 2324100"/>
                <a:gd name="connsiteY23" fmla="*/ 133350 h 238125"/>
                <a:gd name="connsiteX24" fmla="*/ 1957388 w 2324100"/>
                <a:gd name="connsiteY24" fmla="*/ 142875 h 238125"/>
                <a:gd name="connsiteX25" fmla="*/ 2043113 w 2324100"/>
                <a:gd name="connsiteY25" fmla="*/ 147637 h 238125"/>
                <a:gd name="connsiteX26" fmla="*/ 2114550 w 2324100"/>
                <a:gd name="connsiteY26" fmla="*/ 152400 h 238125"/>
                <a:gd name="connsiteX27" fmla="*/ 2190750 w 2324100"/>
                <a:gd name="connsiteY27" fmla="*/ 138112 h 238125"/>
                <a:gd name="connsiteX28" fmla="*/ 2257425 w 2324100"/>
                <a:gd name="connsiteY28" fmla="*/ 142875 h 238125"/>
                <a:gd name="connsiteX29" fmla="*/ 2314575 w 2324100"/>
                <a:gd name="connsiteY29" fmla="*/ 185737 h 238125"/>
                <a:gd name="connsiteX30" fmla="*/ 2324100 w 2324100"/>
                <a:gd name="connsiteY30" fmla="*/ 214312 h 238125"/>
                <a:gd name="connsiteX0" fmla="*/ 0 w 2324100"/>
                <a:gd name="connsiteY0" fmla="*/ 0 h 238125"/>
                <a:gd name="connsiteX1" fmla="*/ 323850 w 2324100"/>
                <a:gd name="connsiteY1" fmla="*/ 47625 h 238125"/>
                <a:gd name="connsiteX2" fmla="*/ 600075 w 2324100"/>
                <a:gd name="connsiteY2" fmla="*/ 61912 h 238125"/>
                <a:gd name="connsiteX3" fmla="*/ 800100 w 2324100"/>
                <a:gd name="connsiteY3" fmla="*/ 80962 h 238125"/>
                <a:gd name="connsiteX4" fmla="*/ 1004888 w 2324100"/>
                <a:gd name="connsiteY4" fmla="*/ 95250 h 238125"/>
                <a:gd name="connsiteX5" fmla="*/ 1047750 w 2324100"/>
                <a:gd name="connsiteY5" fmla="*/ 90487 h 238125"/>
                <a:gd name="connsiteX6" fmla="*/ 1128713 w 2324100"/>
                <a:gd name="connsiteY6" fmla="*/ 128587 h 238125"/>
                <a:gd name="connsiteX7" fmla="*/ 1185863 w 2324100"/>
                <a:gd name="connsiteY7" fmla="*/ 176212 h 238125"/>
                <a:gd name="connsiteX8" fmla="*/ 1238250 w 2324100"/>
                <a:gd name="connsiteY8" fmla="*/ 138112 h 238125"/>
                <a:gd name="connsiteX9" fmla="*/ 1269206 w 2324100"/>
                <a:gd name="connsiteY9" fmla="*/ 119062 h 238125"/>
                <a:gd name="connsiteX10" fmla="*/ 1302544 w 2324100"/>
                <a:gd name="connsiteY10" fmla="*/ 140493 h 238125"/>
                <a:gd name="connsiteX11" fmla="*/ 1309688 w 2324100"/>
                <a:gd name="connsiteY11" fmla="*/ 157162 h 238125"/>
                <a:gd name="connsiteX12" fmla="*/ 1338263 w 2324100"/>
                <a:gd name="connsiteY12" fmla="*/ 138112 h 238125"/>
                <a:gd name="connsiteX13" fmla="*/ 1409700 w 2324100"/>
                <a:gd name="connsiteY13" fmla="*/ 138112 h 238125"/>
                <a:gd name="connsiteX14" fmla="*/ 1490663 w 2324100"/>
                <a:gd name="connsiteY14" fmla="*/ 138112 h 238125"/>
                <a:gd name="connsiteX15" fmla="*/ 1566863 w 2324100"/>
                <a:gd name="connsiteY15" fmla="*/ 138112 h 238125"/>
                <a:gd name="connsiteX16" fmla="*/ 1628775 w 2324100"/>
                <a:gd name="connsiteY16" fmla="*/ 176212 h 238125"/>
                <a:gd name="connsiteX17" fmla="*/ 1676400 w 2324100"/>
                <a:gd name="connsiteY17" fmla="*/ 238125 h 238125"/>
                <a:gd name="connsiteX18" fmla="*/ 1700213 w 2324100"/>
                <a:gd name="connsiteY18" fmla="*/ 228600 h 238125"/>
                <a:gd name="connsiteX19" fmla="*/ 1724025 w 2324100"/>
                <a:gd name="connsiteY19" fmla="*/ 200025 h 238125"/>
                <a:gd name="connsiteX20" fmla="*/ 1738313 w 2324100"/>
                <a:gd name="connsiteY20" fmla="*/ 161925 h 238125"/>
                <a:gd name="connsiteX21" fmla="*/ 1771650 w 2324100"/>
                <a:gd name="connsiteY21" fmla="*/ 147637 h 238125"/>
                <a:gd name="connsiteX22" fmla="*/ 1826419 w 2324100"/>
                <a:gd name="connsiteY22" fmla="*/ 128587 h 238125"/>
                <a:gd name="connsiteX23" fmla="*/ 1876425 w 2324100"/>
                <a:gd name="connsiteY23" fmla="*/ 133350 h 238125"/>
                <a:gd name="connsiteX24" fmla="*/ 1971675 w 2324100"/>
                <a:gd name="connsiteY24" fmla="*/ 142875 h 238125"/>
                <a:gd name="connsiteX25" fmla="*/ 2043113 w 2324100"/>
                <a:gd name="connsiteY25" fmla="*/ 147637 h 238125"/>
                <a:gd name="connsiteX26" fmla="*/ 2114550 w 2324100"/>
                <a:gd name="connsiteY26" fmla="*/ 152400 h 238125"/>
                <a:gd name="connsiteX27" fmla="*/ 2190750 w 2324100"/>
                <a:gd name="connsiteY27" fmla="*/ 138112 h 238125"/>
                <a:gd name="connsiteX28" fmla="*/ 2257425 w 2324100"/>
                <a:gd name="connsiteY28" fmla="*/ 142875 h 238125"/>
                <a:gd name="connsiteX29" fmla="*/ 2314575 w 2324100"/>
                <a:gd name="connsiteY29" fmla="*/ 185737 h 238125"/>
                <a:gd name="connsiteX30" fmla="*/ 2324100 w 2324100"/>
                <a:gd name="connsiteY30" fmla="*/ 214312 h 238125"/>
                <a:gd name="connsiteX0" fmla="*/ 0 w 2340769"/>
                <a:gd name="connsiteY0" fmla="*/ 0 h 240506"/>
                <a:gd name="connsiteX1" fmla="*/ 340519 w 2340769"/>
                <a:gd name="connsiteY1" fmla="*/ 50006 h 240506"/>
                <a:gd name="connsiteX2" fmla="*/ 616744 w 2340769"/>
                <a:gd name="connsiteY2" fmla="*/ 64293 h 240506"/>
                <a:gd name="connsiteX3" fmla="*/ 816769 w 2340769"/>
                <a:gd name="connsiteY3" fmla="*/ 83343 h 240506"/>
                <a:gd name="connsiteX4" fmla="*/ 1021557 w 2340769"/>
                <a:gd name="connsiteY4" fmla="*/ 97631 h 240506"/>
                <a:gd name="connsiteX5" fmla="*/ 1064419 w 2340769"/>
                <a:gd name="connsiteY5" fmla="*/ 92868 h 240506"/>
                <a:gd name="connsiteX6" fmla="*/ 1145382 w 2340769"/>
                <a:gd name="connsiteY6" fmla="*/ 130968 h 240506"/>
                <a:gd name="connsiteX7" fmla="*/ 1202532 w 2340769"/>
                <a:gd name="connsiteY7" fmla="*/ 178593 h 240506"/>
                <a:gd name="connsiteX8" fmla="*/ 1254919 w 2340769"/>
                <a:gd name="connsiteY8" fmla="*/ 140493 h 240506"/>
                <a:gd name="connsiteX9" fmla="*/ 1285875 w 2340769"/>
                <a:gd name="connsiteY9" fmla="*/ 121443 h 240506"/>
                <a:gd name="connsiteX10" fmla="*/ 1319213 w 2340769"/>
                <a:gd name="connsiteY10" fmla="*/ 142874 h 240506"/>
                <a:gd name="connsiteX11" fmla="*/ 1326357 w 2340769"/>
                <a:gd name="connsiteY11" fmla="*/ 159543 h 240506"/>
                <a:gd name="connsiteX12" fmla="*/ 1354932 w 2340769"/>
                <a:gd name="connsiteY12" fmla="*/ 140493 h 240506"/>
                <a:gd name="connsiteX13" fmla="*/ 1426369 w 2340769"/>
                <a:gd name="connsiteY13" fmla="*/ 140493 h 240506"/>
                <a:gd name="connsiteX14" fmla="*/ 1507332 w 2340769"/>
                <a:gd name="connsiteY14" fmla="*/ 140493 h 240506"/>
                <a:gd name="connsiteX15" fmla="*/ 1583532 w 2340769"/>
                <a:gd name="connsiteY15" fmla="*/ 140493 h 240506"/>
                <a:gd name="connsiteX16" fmla="*/ 1645444 w 2340769"/>
                <a:gd name="connsiteY16" fmla="*/ 178593 h 240506"/>
                <a:gd name="connsiteX17" fmla="*/ 1693069 w 2340769"/>
                <a:gd name="connsiteY17" fmla="*/ 240506 h 240506"/>
                <a:gd name="connsiteX18" fmla="*/ 1716882 w 2340769"/>
                <a:gd name="connsiteY18" fmla="*/ 230981 h 240506"/>
                <a:gd name="connsiteX19" fmla="*/ 1740694 w 2340769"/>
                <a:gd name="connsiteY19" fmla="*/ 202406 h 240506"/>
                <a:gd name="connsiteX20" fmla="*/ 1754982 w 2340769"/>
                <a:gd name="connsiteY20" fmla="*/ 164306 h 240506"/>
                <a:gd name="connsiteX21" fmla="*/ 1788319 w 2340769"/>
                <a:gd name="connsiteY21" fmla="*/ 150018 h 240506"/>
                <a:gd name="connsiteX22" fmla="*/ 1843088 w 2340769"/>
                <a:gd name="connsiteY22" fmla="*/ 130968 h 240506"/>
                <a:gd name="connsiteX23" fmla="*/ 1893094 w 2340769"/>
                <a:gd name="connsiteY23" fmla="*/ 135731 h 240506"/>
                <a:gd name="connsiteX24" fmla="*/ 1988344 w 2340769"/>
                <a:gd name="connsiteY24" fmla="*/ 145256 h 240506"/>
                <a:gd name="connsiteX25" fmla="*/ 2059782 w 2340769"/>
                <a:gd name="connsiteY25" fmla="*/ 150018 h 240506"/>
                <a:gd name="connsiteX26" fmla="*/ 2131219 w 2340769"/>
                <a:gd name="connsiteY26" fmla="*/ 154781 h 240506"/>
                <a:gd name="connsiteX27" fmla="*/ 2207419 w 2340769"/>
                <a:gd name="connsiteY27" fmla="*/ 140493 h 240506"/>
                <a:gd name="connsiteX28" fmla="*/ 2274094 w 2340769"/>
                <a:gd name="connsiteY28" fmla="*/ 145256 h 240506"/>
                <a:gd name="connsiteX29" fmla="*/ 2331244 w 2340769"/>
                <a:gd name="connsiteY29" fmla="*/ 188118 h 240506"/>
                <a:gd name="connsiteX30" fmla="*/ 2340769 w 2340769"/>
                <a:gd name="connsiteY30" fmla="*/ 216693 h 240506"/>
                <a:gd name="connsiteX0" fmla="*/ 0 w 2328862"/>
                <a:gd name="connsiteY0" fmla="*/ 0 h 247649"/>
                <a:gd name="connsiteX1" fmla="*/ 328612 w 2328862"/>
                <a:gd name="connsiteY1" fmla="*/ 57149 h 247649"/>
                <a:gd name="connsiteX2" fmla="*/ 604837 w 2328862"/>
                <a:gd name="connsiteY2" fmla="*/ 71436 h 247649"/>
                <a:gd name="connsiteX3" fmla="*/ 804862 w 2328862"/>
                <a:gd name="connsiteY3" fmla="*/ 90486 h 247649"/>
                <a:gd name="connsiteX4" fmla="*/ 1009650 w 2328862"/>
                <a:gd name="connsiteY4" fmla="*/ 104774 h 247649"/>
                <a:gd name="connsiteX5" fmla="*/ 1052512 w 2328862"/>
                <a:gd name="connsiteY5" fmla="*/ 100011 h 247649"/>
                <a:gd name="connsiteX6" fmla="*/ 1133475 w 2328862"/>
                <a:gd name="connsiteY6" fmla="*/ 138111 h 247649"/>
                <a:gd name="connsiteX7" fmla="*/ 1190625 w 2328862"/>
                <a:gd name="connsiteY7" fmla="*/ 185736 h 247649"/>
                <a:gd name="connsiteX8" fmla="*/ 1243012 w 2328862"/>
                <a:gd name="connsiteY8" fmla="*/ 147636 h 247649"/>
                <a:gd name="connsiteX9" fmla="*/ 1273968 w 2328862"/>
                <a:gd name="connsiteY9" fmla="*/ 128586 h 247649"/>
                <a:gd name="connsiteX10" fmla="*/ 1307306 w 2328862"/>
                <a:gd name="connsiteY10" fmla="*/ 150017 h 247649"/>
                <a:gd name="connsiteX11" fmla="*/ 1314450 w 2328862"/>
                <a:gd name="connsiteY11" fmla="*/ 166686 h 247649"/>
                <a:gd name="connsiteX12" fmla="*/ 1343025 w 2328862"/>
                <a:gd name="connsiteY12" fmla="*/ 147636 h 247649"/>
                <a:gd name="connsiteX13" fmla="*/ 1414462 w 2328862"/>
                <a:gd name="connsiteY13" fmla="*/ 147636 h 247649"/>
                <a:gd name="connsiteX14" fmla="*/ 1495425 w 2328862"/>
                <a:gd name="connsiteY14" fmla="*/ 147636 h 247649"/>
                <a:gd name="connsiteX15" fmla="*/ 1571625 w 2328862"/>
                <a:gd name="connsiteY15" fmla="*/ 147636 h 247649"/>
                <a:gd name="connsiteX16" fmla="*/ 1633537 w 2328862"/>
                <a:gd name="connsiteY16" fmla="*/ 185736 h 247649"/>
                <a:gd name="connsiteX17" fmla="*/ 1681162 w 2328862"/>
                <a:gd name="connsiteY17" fmla="*/ 247649 h 247649"/>
                <a:gd name="connsiteX18" fmla="*/ 1704975 w 2328862"/>
                <a:gd name="connsiteY18" fmla="*/ 238124 h 247649"/>
                <a:gd name="connsiteX19" fmla="*/ 1728787 w 2328862"/>
                <a:gd name="connsiteY19" fmla="*/ 209549 h 247649"/>
                <a:gd name="connsiteX20" fmla="*/ 1743075 w 2328862"/>
                <a:gd name="connsiteY20" fmla="*/ 171449 h 247649"/>
                <a:gd name="connsiteX21" fmla="*/ 1776412 w 2328862"/>
                <a:gd name="connsiteY21" fmla="*/ 157161 h 247649"/>
                <a:gd name="connsiteX22" fmla="*/ 1831181 w 2328862"/>
                <a:gd name="connsiteY22" fmla="*/ 138111 h 247649"/>
                <a:gd name="connsiteX23" fmla="*/ 1881187 w 2328862"/>
                <a:gd name="connsiteY23" fmla="*/ 142874 h 247649"/>
                <a:gd name="connsiteX24" fmla="*/ 1976437 w 2328862"/>
                <a:gd name="connsiteY24" fmla="*/ 152399 h 247649"/>
                <a:gd name="connsiteX25" fmla="*/ 2047875 w 2328862"/>
                <a:gd name="connsiteY25" fmla="*/ 157161 h 247649"/>
                <a:gd name="connsiteX26" fmla="*/ 2119312 w 2328862"/>
                <a:gd name="connsiteY26" fmla="*/ 161924 h 247649"/>
                <a:gd name="connsiteX27" fmla="*/ 2195512 w 2328862"/>
                <a:gd name="connsiteY27" fmla="*/ 147636 h 247649"/>
                <a:gd name="connsiteX28" fmla="*/ 2262187 w 2328862"/>
                <a:gd name="connsiteY28" fmla="*/ 152399 h 247649"/>
                <a:gd name="connsiteX29" fmla="*/ 2319337 w 2328862"/>
                <a:gd name="connsiteY29" fmla="*/ 195261 h 247649"/>
                <a:gd name="connsiteX30" fmla="*/ 2328862 w 2328862"/>
                <a:gd name="connsiteY30" fmla="*/ 223836 h 24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28862" h="247649">
                  <a:moveTo>
                    <a:pt x="0" y="0"/>
                  </a:moveTo>
                  <a:lnTo>
                    <a:pt x="328612" y="57149"/>
                  </a:lnTo>
                  <a:lnTo>
                    <a:pt x="604837" y="71436"/>
                  </a:lnTo>
                  <a:lnTo>
                    <a:pt x="804862" y="90486"/>
                  </a:lnTo>
                  <a:lnTo>
                    <a:pt x="1009650" y="104774"/>
                  </a:lnTo>
                  <a:cubicBezTo>
                    <a:pt x="1031875" y="109536"/>
                    <a:pt x="1030287" y="95249"/>
                    <a:pt x="1052512" y="100011"/>
                  </a:cubicBezTo>
                  <a:lnTo>
                    <a:pt x="1133475" y="138111"/>
                  </a:lnTo>
                  <a:lnTo>
                    <a:pt x="1190625" y="185736"/>
                  </a:lnTo>
                  <a:lnTo>
                    <a:pt x="1243012" y="147636"/>
                  </a:lnTo>
                  <a:lnTo>
                    <a:pt x="1273968" y="128586"/>
                  </a:lnTo>
                  <a:cubicBezTo>
                    <a:pt x="1281906" y="135730"/>
                    <a:pt x="1299368" y="142873"/>
                    <a:pt x="1307306" y="150017"/>
                  </a:cubicBezTo>
                  <a:lnTo>
                    <a:pt x="1314450" y="166686"/>
                  </a:lnTo>
                  <a:cubicBezTo>
                    <a:pt x="1322388" y="163511"/>
                    <a:pt x="1335087" y="150811"/>
                    <a:pt x="1343025" y="147636"/>
                  </a:cubicBezTo>
                  <a:lnTo>
                    <a:pt x="1414462" y="147636"/>
                  </a:lnTo>
                  <a:lnTo>
                    <a:pt x="1495425" y="147636"/>
                  </a:lnTo>
                  <a:lnTo>
                    <a:pt x="1571625" y="147636"/>
                  </a:lnTo>
                  <a:lnTo>
                    <a:pt x="1633537" y="185736"/>
                  </a:lnTo>
                  <a:lnTo>
                    <a:pt x="1681162" y="247649"/>
                  </a:lnTo>
                  <a:cubicBezTo>
                    <a:pt x="1689100" y="241299"/>
                    <a:pt x="1697037" y="244474"/>
                    <a:pt x="1704975" y="238124"/>
                  </a:cubicBezTo>
                  <a:lnTo>
                    <a:pt x="1728787" y="209549"/>
                  </a:lnTo>
                  <a:cubicBezTo>
                    <a:pt x="1735931" y="201611"/>
                    <a:pt x="1735931" y="179387"/>
                    <a:pt x="1743075" y="171449"/>
                  </a:cubicBezTo>
                  <a:lnTo>
                    <a:pt x="1776412" y="157161"/>
                  </a:lnTo>
                  <a:cubicBezTo>
                    <a:pt x="1794668" y="155574"/>
                    <a:pt x="1812925" y="139698"/>
                    <a:pt x="1831181" y="138111"/>
                  </a:cubicBezTo>
                  <a:lnTo>
                    <a:pt x="1881187" y="142874"/>
                  </a:lnTo>
                  <a:lnTo>
                    <a:pt x="1976437" y="152399"/>
                  </a:lnTo>
                  <a:lnTo>
                    <a:pt x="2047875" y="157161"/>
                  </a:lnTo>
                  <a:lnTo>
                    <a:pt x="2119312" y="161924"/>
                  </a:lnTo>
                  <a:lnTo>
                    <a:pt x="2195512" y="147636"/>
                  </a:lnTo>
                  <a:lnTo>
                    <a:pt x="2262187" y="152399"/>
                  </a:lnTo>
                  <a:lnTo>
                    <a:pt x="2319337" y="195261"/>
                  </a:lnTo>
                  <a:lnTo>
                    <a:pt x="2328862" y="22383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p:nvPr/>
          </p:nvSpPr>
          <p:spPr>
            <a:xfrm>
              <a:off x="1804988" y="2195512"/>
              <a:ext cx="178594" cy="726281"/>
            </a:xfrm>
            <a:custGeom>
              <a:avLst/>
              <a:gdLst>
                <a:gd name="connsiteX0" fmla="*/ 0 w 180975"/>
                <a:gd name="connsiteY0" fmla="*/ 0 h 747712"/>
                <a:gd name="connsiteX1" fmla="*/ 38100 w 180975"/>
                <a:gd name="connsiteY1" fmla="*/ 166687 h 747712"/>
                <a:gd name="connsiteX2" fmla="*/ 71437 w 180975"/>
                <a:gd name="connsiteY2" fmla="*/ 352425 h 747712"/>
                <a:gd name="connsiteX3" fmla="*/ 114300 w 180975"/>
                <a:gd name="connsiteY3" fmla="*/ 523875 h 747712"/>
                <a:gd name="connsiteX4" fmla="*/ 157162 w 180975"/>
                <a:gd name="connsiteY4" fmla="*/ 633412 h 747712"/>
                <a:gd name="connsiteX5" fmla="*/ 180975 w 180975"/>
                <a:gd name="connsiteY5" fmla="*/ 747712 h 747712"/>
                <a:gd name="connsiteX0" fmla="*/ 0 w 178594"/>
                <a:gd name="connsiteY0" fmla="*/ 0 h 726281"/>
                <a:gd name="connsiteX1" fmla="*/ 38100 w 178594"/>
                <a:gd name="connsiteY1" fmla="*/ 166687 h 726281"/>
                <a:gd name="connsiteX2" fmla="*/ 71437 w 178594"/>
                <a:gd name="connsiteY2" fmla="*/ 352425 h 726281"/>
                <a:gd name="connsiteX3" fmla="*/ 114300 w 178594"/>
                <a:gd name="connsiteY3" fmla="*/ 523875 h 726281"/>
                <a:gd name="connsiteX4" fmla="*/ 157162 w 178594"/>
                <a:gd name="connsiteY4" fmla="*/ 633412 h 726281"/>
                <a:gd name="connsiteX5" fmla="*/ 178594 w 178594"/>
                <a:gd name="connsiteY5" fmla="*/ 726281 h 72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594" h="726281">
                  <a:moveTo>
                    <a:pt x="0" y="0"/>
                  </a:moveTo>
                  <a:lnTo>
                    <a:pt x="38100" y="166687"/>
                  </a:lnTo>
                  <a:lnTo>
                    <a:pt x="71437" y="352425"/>
                  </a:lnTo>
                  <a:lnTo>
                    <a:pt x="114300" y="523875"/>
                  </a:lnTo>
                  <a:lnTo>
                    <a:pt x="157162" y="633412"/>
                  </a:lnTo>
                  <a:cubicBezTo>
                    <a:pt x="165100" y="671512"/>
                    <a:pt x="170656" y="688181"/>
                    <a:pt x="178594" y="726281"/>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p:cNvSpPr/>
            <p:nvPr/>
          </p:nvSpPr>
          <p:spPr>
            <a:xfrm>
              <a:off x="1900238" y="2105025"/>
              <a:ext cx="166687" cy="840582"/>
            </a:xfrm>
            <a:custGeom>
              <a:avLst/>
              <a:gdLst>
                <a:gd name="connsiteX0" fmla="*/ 0 w 166687"/>
                <a:gd name="connsiteY0" fmla="*/ 0 h 852488"/>
                <a:gd name="connsiteX1" fmla="*/ 9525 w 166687"/>
                <a:gd name="connsiteY1" fmla="*/ 142875 h 852488"/>
                <a:gd name="connsiteX2" fmla="*/ 33337 w 166687"/>
                <a:gd name="connsiteY2" fmla="*/ 271463 h 852488"/>
                <a:gd name="connsiteX3" fmla="*/ 66675 w 166687"/>
                <a:gd name="connsiteY3" fmla="*/ 447675 h 852488"/>
                <a:gd name="connsiteX4" fmla="*/ 95250 w 166687"/>
                <a:gd name="connsiteY4" fmla="*/ 576263 h 852488"/>
                <a:gd name="connsiteX5" fmla="*/ 128587 w 166687"/>
                <a:gd name="connsiteY5" fmla="*/ 709613 h 852488"/>
                <a:gd name="connsiteX6" fmla="*/ 166687 w 166687"/>
                <a:gd name="connsiteY6" fmla="*/ 852488 h 852488"/>
                <a:gd name="connsiteX0" fmla="*/ 0 w 166687"/>
                <a:gd name="connsiteY0" fmla="*/ 0 h 840582"/>
                <a:gd name="connsiteX1" fmla="*/ 9525 w 166687"/>
                <a:gd name="connsiteY1" fmla="*/ 142875 h 840582"/>
                <a:gd name="connsiteX2" fmla="*/ 33337 w 166687"/>
                <a:gd name="connsiteY2" fmla="*/ 271463 h 840582"/>
                <a:gd name="connsiteX3" fmla="*/ 66675 w 166687"/>
                <a:gd name="connsiteY3" fmla="*/ 447675 h 840582"/>
                <a:gd name="connsiteX4" fmla="*/ 95250 w 166687"/>
                <a:gd name="connsiteY4" fmla="*/ 576263 h 840582"/>
                <a:gd name="connsiteX5" fmla="*/ 128587 w 166687"/>
                <a:gd name="connsiteY5" fmla="*/ 709613 h 840582"/>
                <a:gd name="connsiteX6" fmla="*/ 166687 w 166687"/>
                <a:gd name="connsiteY6" fmla="*/ 840582 h 84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7" h="840582">
                  <a:moveTo>
                    <a:pt x="0" y="0"/>
                  </a:moveTo>
                  <a:lnTo>
                    <a:pt x="9525" y="142875"/>
                  </a:lnTo>
                  <a:lnTo>
                    <a:pt x="33337" y="271463"/>
                  </a:lnTo>
                  <a:lnTo>
                    <a:pt x="66675" y="447675"/>
                  </a:lnTo>
                  <a:lnTo>
                    <a:pt x="95250" y="576263"/>
                  </a:lnTo>
                  <a:lnTo>
                    <a:pt x="128587" y="709613"/>
                  </a:lnTo>
                  <a:cubicBezTo>
                    <a:pt x="141287" y="757238"/>
                    <a:pt x="153987" y="792957"/>
                    <a:pt x="166687" y="840582"/>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p:nvPr/>
          </p:nvSpPr>
          <p:spPr>
            <a:xfrm>
              <a:off x="1971675" y="2052638"/>
              <a:ext cx="214313" cy="928687"/>
            </a:xfrm>
            <a:custGeom>
              <a:avLst/>
              <a:gdLst>
                <a:gd name="connsiteX0" fmla="*/ 0 w 214313"/>
                <a:gd name="connsiteY0" fmla="*/ 0 h 928687"/>
                <a:gd name="connsiteX1" fmla="*/ 14288 w 214313"/>
                <a:gd name="connsiteY1" fmla="*/ 195262 h 928687"/>
                <a:gd name="connsiteX2" fmla="*/ 38100 w 214313"/>
                <a:gd name="connsiteY2" fmla="*/ 342900 h 928687"/>
                <a:gd name="connsiteX3" fmla="*/ 61913 w 214313"/>
                <a:gd name="connsiteY3" fmla="*/ 490537 h 928687"/>
                <a:gd name="connsiteX4" fmla="*/ 109538 w 214313"/>
                <a:gd name="connsiteY4" fmla="*/ 681037 h 928687"/>
                <a:gd name="connsiteX5" fmla="*/ 152400 w 214313"/>
                <a:gd name="connsiteY5" fmla="*/ 819150 h 928687"/>
                <a:gd name="connsiteX6" fmla="*/ 214313 w 214313"/>
                <a:gd name="connsiteY6" fmla="*/ 928687 h 92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313" h="928687">
                  <a:moveTo>
                    <a:pt x="0" y="0"/>
                  </a:moveTo>
                  <a:lnTo>
                    <a:pt x="14288" y="195262"/>
                  </a:lnTo>
                  <a:lnTo>
                    <a:pt x="38100" y="342900"/>
                  </a:lnTo>
                  <a:lnTo>
                    <a:pt x="61913" y="490537"/>
                  </a:lnTo>
                  <a:lnTo>
                    <a:pt x="109538" y="681037"/>
                  </a:lnTo>
                  <a:lnTo>
                    <a:pt x="152400" y="819150"/>
                  </a:lnTo>
                  <a:lnTo>
                    <a:pt x="214313" y="9286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p:cNvSpPr/>
            <p:nvPr/>
          </p:nvSpPr>
          <p:spPr>
            <a:xfrm>
              <a:off x="2105025" y="2071688"/>
              <a:ext cx="235745" cy="964406"/>
            </a:xfrm>
            <a:custGeom>
              <a:avLst/>
              <a:gdLst>
                <a:gd name="connsiteX0" fmla="*/ 0 w 233363"/>
                <a:gd name="connsiteY0" fmla="*/ 0 h 957262"/>
                <a:gd name="connsiteX1" fmla="*/ 14288 w 233363"/>
                <a:gd name="connsiteY1" fmla="*/ 228600 h 957262"/>
                <a:gd name="connsiteX2" fmla="*/ 52388 w 233363"/>
                <a:gd name="connsiteY2" fmla="*/ 433387 h 957262"/>
                <a:gd name="connsiteX3" fmla="*/ 95250 w 233363"/>
                <a:gd name="connsiteY3" fmla="*/ 628650 h 957262"/>
                <a:gd name="connsiteX4" fmla="*/ 138113 w 233363"/>
                <a:gd name="connsiteY4" fmla="*/ 771525 h 957262"/>
                <a:gd name="connsiteX5" fmla="*/ 233363 w 233363"/>
                <a:gd name="connsiteY5" fmla="*/ 957262 h 957262"/>
                <a:gd name="connsiteX0" fmla="*/ 0 w 235745"/>
                <a:gd name="connsiteY0" fmla="*/ 0 h 964406"/>
                <a:gd name="connsiteX1" fmla="*/ 14288 w 235745"/>
                <a:gd name="connsiteY1" fmla="*/ 228600 h 964406"/>
                <a:gd name="connsiteX2" fmla="*/ 52388 w 235745"/>
                <a:gd name="connsiteY2" fmla="*/ 433387 h 964406"/>
                <a:gd name="connsiteX3" fmla="*/ 95250 w 235745"/>
                <a:gd name="connsiteY3" fmla="*/ 628650 h 964406"/>
                <a:gd name="connsiteX4" fmla="*/ 138113 w 235745"/>
                <a:gd name="connsiteY4" fmla="*/ 771525 h 964406"/>
                <a:gd name="connsiteX5" fmla="*/ 235745 w 235745"/>
                <a:gd name="connsiteY5" fmla="*/ 964406 h 96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745" h="964406">
                  <a:moveTo>
                    <a:pt x="0" y="0"/>
                  </a:moveTo>
                  <a:lnTo>
                    <a:pt x="14288" y="228600"/>
                  </a:lnTo>
                  <a:lnTo>
                    <a:pt x="52388" y="433387"/>
                  </a:lnTo>
                  <a:lnTo>
                    <a:pt x="95250" y="628650"/>
                  </a:lnTo>
                  <a:lnTo>
                    <a:pt x="138113" y="771525"/>
                  </a:lnTo>
                  <a:cubicBezTo>
                    <a:pt x="169863" y="833437"/>
                    <a:pt x="203995" y="902494"/>
                    <a:pt x="235745" y="964406"/>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p:cNvSpPr/>
            <p:nvPr/>
          </p:nvSpPr>
          <p:spPr>
            <a:xfrm>
              <a:off x="2252663" y="2238375"/>
              <a:ext cx="204787" cy="838200"/>
            </a:xfrm>
            <a:custGeom>
              <a:avLst/>
              <a:gdLst>
                <a:gd name="connsiteX0" fmla="*/ 0 w 204787"/>
                <a:gd name="connsiteY0" fmla="*/ 0 h 838200"/>
                <a:gd name="connsiteX1" fmla="*/ 14287 w 204787"/>
                <a:gd name="connsiteY1" fmla="*/ 214313 h 838200"/>
                <a:gd name="connsiteX2" fmla="*/ 57150 w 204787"/>
                <a:gd name="connsiteY2" fmla="*/ 409575 h 838200"/>
                <a:gd name="connsiteX3" fmla="*/ 90487 w 204787"/>
                <a:gd name="connsiteY3" fmla="*/ 581025 h 838200"/>
                <a:gd name="connsiteX4" fmla="*/ 147637 w 204787"/>
                <a:gd name="connsiteY4" fmla="*/ 738188 h 838200"/>
                <a:gd name="connsiteX5" fmla="*/ 204787 w 204787"/>
                <a:gd name="connsiteY5"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7" h="838200">
                  <a:moveTo>
                    <a:pt x="0" y="0"/>
                  </a:moveTo>
                  <a:lnTo>
                    <a:pt x="14287" y="214313"/>
                  </a:lnTo>
                  <a:lnTo>
                    <a:pt x="57150" y="409575"/>
                  </a:lnTo>
                  <a:lnTo>
                    <a:pt x="90487" y="581025"/>
                  </a:lnTo>
                  <a:lnTo>
                    <a:pt x="147637" y="738188"/>
                  </a:lnTo>
                  <a:lnTo>
                    <a:pt x="204787" y="8382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p:cNvSpPr/>
            <p:nvPr/>
          </p:nvSpPr>
          <p:spPr>
            <a:xfrm>
              <a:off x="2386013" y="2443162"/>
              <a:ext cx="159544" cy="654843"/>
            </a:xfrm>
            <a:custGeom>
              <a:avLst/>
              <a:gdLst>
                <a:gd name="connsiteX0" fmla="*/ 0 w 161925"/>
                <a:gd name="connsiteY0" fmla="*/ 0 h 671512"/>
                <a:gd name="connsiteX1" fmla="*/ 23812 w 161925"/>
                <a:gd name="connsiteY1" fmla="*/ 180975 h 671512"/>
                <a:gd name="connsiteX2" fmla="*/ 38100 w 161925"/>
                <a:gd name="connsiteY2" fmla="*/ 376237 h 671512"/>
                <a:gd name="connsiteX3" fmla="*/ 104775 w 161925"/>
                <a:gd name="connsiteY3" fmla="*/ 523875 h 671512"/>
                <a:gd name="connsiteX4" fmla="*/ 161925 w 161925"/>
                <a:gd name="connsiteY4" fmla="*/ 671512 h 671512"/>
                <a:gd name="connsiteX0" fmla="*/ 0 w 152400"/>
                <a:gd name="connsiteY0" fmla="*/ 0 h 647699"/>
                <a:gd name="connsiteX1" fmla="*/ 23812 w 152400"/>
                <a:gd name="connsiteY1" fmla="*/ 180975 h 647699"/>
                <a:gd name="connsiteX2" fmla="*/ 38100 w 152400"/>
                <a:gd name="connsiteY2" fmla="*/ 376237 h 647699"/>
                <a:gd name="connsiteX3" fmla="*/ 104775 w 152400"/>
                <a:gd name="connsiteY3" fmla="*/ 523875 h 647699"/>
                <a:gd name="connsiteX4" fmla="*/ 152400 w 152400"/>
                <a:gd name="connsiteY4" fmla="*/ 647699 h 647699"/>
                <a:gd name="connsiteX0" fmla="*/ 0 w 159544"/>
                <a:gd name="connsiteY0" fmla="*/ 0 h 654843"/>
                <a:gd name="connsiteX1" fmla="*/ 23812 w 159544"/>
                <a:gd name="connsiteY1" fmla="*/ 180975 h 654843"/>
                <a:gd name="connsiteX2" fmla="*/ 38100 w 159544"/>
                <a:gd name="connsiteY2" fmla="*/ 376237 h 654843"/>
                <a:gd name="connsiteX3" fmla="*/ 104775 w 159544"/>
                <a:gd name="connsiteY3" fmla="*/ 523875 h 654843"/>
                <a:gd name="connsiteX4" fmla="*/ 159544 w 159544"/>
                <a:gd name="connsiteY4" fmla="*/ 654843 h 654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544" h="654843">
                  <a:moveTo>
                    <a:pt x="0" y="0"/>
                  </a:moveTo>
                  <a:lnTo>
                    <a:pt x="23812" y="180975"/>
                  </a:lnTo>
                  <a:lnTo>
                    <a:pt x="38100" y="376237"/>
                  </a:lnTo>
                  <a:lnTo>
                    <a:pt x="104775" y="523875"/>
                  </a:lnTo>
                  <a:cubicBezTo>
                    <a:pt x="123825" y="573087"/>
                    <a:pt x="140494" y="605631"/>
                    <a:pt x="159544" y="654843"/>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p:cNvSpPr/>
            <p:nvPr/>
          </p:nvSpPr>
          <p:spPr>
            <a:xfrm>
              <a:off x="2471738" y="2457450"/>
              <a:ext cx="152400" cy="671513"/>
            </a:xfrm>
            <a:custGeom>
              <a:avLst/>
              <a:gdLst>
                <a:gd name="connsiteX0" fmla="*/ 0 w 152400"/>
                <a:gd name="connsiteY0" fmla="*/ 0 h 671513"/>
                <a:gd name="connsiteX1" fmla="*/ 23812 w 152400"/>
                <a:gd name="connsiteY1" fmla="*/ 166688 h 671513"/>
                <a:gd name="connsiteX2" fmla="*/ 57150 w 152400"/>
                <a:gd name="connsiteY2" fmla="*/ 342900 h 671513"/>
                <a:gd name="connsiteX3" fmla="*/ 80962 w 152400"/>
                <a:gd name="connsiteY3" fmla="*/ 476250 h 671513"/>
                <a:gd name="connsiteX4" fmla="*/ 104775 w 152400"/>
                <a:gd name="connsiteY4" fmla="*/ 571500 h 671513"/>
                <a:gd name="connsiteX5" fmla="*/ 152400 w 152400"/>
                <a:gd name="connsiteY5" fmla="*/ 671513 h 67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671513">
                  <a:moveTo>
                    <a:pt x="0" y="0"/>
                  </a:moveTo>
                  <a:lnTo>
                    <a:pt x="23812" y="166688"/>
                  </a:lnTo>
                  <a:lnTo>
                    <a:pt x="57150" y="342900"/>
                  </a:lnTo>
                  <a:lnTo>
                    <a:pt x="80962" y="476250"/>
                  </a:lnTo>
                  <a:lnTo>
                    <a:pt x="104775" y="571500"/>
                  </a:lnTo>
                  <a:lnTo>
                    <a:pt x="152400" y="6715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p:cNvSpPr/>
            <p:nvPr/>
          </p:nvSpPr>
          <p:spPr>
            <a:xfrm>
              <a:off x="2566989" y="2547938"/>
              <a:ext cx="90488" cy="585787"/>
            </a:xfrm>
            <a:custGeom>
              <a:avLst/>
              <a:gdLst>
                <a:gd name="connsiteX0" fmla="*/ 0 w 85725"/>
                <a:gd name="connsiteY0" fmla="*/ 0 h 576262"/>
                <a:gd name="connsiteX1" fmla="*/ 23812 w 85725"/>
                <a:gd name="connsiteY1" fmla="*/ 204787 h 576262"/>
                <a:gd name="connsiteX2" fmla="*/ 57150 w 85725"/>
                <a:gd name="connsiteY2" fmla="*/ 466725 h 576262"/>
                <a:gd name="connsiteX3" fmla="*/ 85725 w 85725"/>
                <a:gd name="connsiteY3" fmla="*/ 576262 h 576262"/>
                <a:gd name="connsiteX0" fmla="*/ 0 w 90488"/>
                <a:gd name="connsiteY0" fmla="*/ 0 h 585787"/>
                <a:gd name="connsiteX1" fmla="*/ 23812 w 90488"/>
                <a:gd name="connsiteY1" fmla="*/ 204787 h 585787"/>
                <a:gd name="connsiteX2" fmla="*/ 57150 w 90488"/>
                <a:gd name="connsiteY2" fmla="*/ 466725 h 585787"/>
                <a:gd name="connsiteX3" fmla="*/ 90488 w 90488"/>
                <a:gd name="connsiteY3" fmla="*/ 585787 h 585787"/>
              </a:gdLst>
              <a:ahLst/>
              <a:cxnLst>
                <a:cxn ang="0">
                  <a:pos x="connsiteX0" y="connsiteY0"/>
                </a:cxn>
                <a:cxn ang="0">
                  <a:pos x="connsiteX1" y="connsiteY1"/>
                </a:cxn>
                <a:cxn ang="0">
                  <a:pos x="connsiteX2" y="connsiteY2"/>
                </a:cxn>
                <a:cxn ang="0">
                  <a:pos x="connsiteX3" y="connsiteY3"/>
                </a:cxn>
              </a:cxnLst>
              <a:rect l="l" t="t" r="r" b="b"/>
              <a:pathLst>
                <a:path w="90488" h="585787">
                  <a:moveTo>
                    <a:pt x="0" y="0"/>
                  </a:moveTo>
                  <a:lnTo>
                    <a:pt x="23812" y="204787"/>
                  </a:lnTo>
                  <a:lnTo>
                    <a:pt x="57150" y="466725"/>
                  </a:lnTo>
                  <a:cubicBezTo>
                    <a:pt x="66675" y="503237"/>
                    <a:pt x="80963" y="549275"/>
                    <a:pt x="90488" y="585787"/>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a:off x="2697957" y="2709863"/>
              <a:ext cx="169068" cy="435769"/>
            </a:xfrm>
            <a:custGeom>
              <a:avLst/>
              <a:gdLst>
                <a:gd name="connsiteX0" fmla="*/ 176212 w 176212"/>
                <a:gd name="connsiteY0" fmla="*/ 0 h 447675"/>
                <a:gd name="connsiteX1" fmla="*/ 133350 w 176212"/>
                <a:gd name="connsiteY1" fmla="*/ 161925 h 447675"/>
                <a:gd name="connsiteX2" fmla="*/ 66675 w 176212"/>
                <a:gd name="connsiteY2" fmla="*/ 347662 h 447675"/>
                <a:gd name="connsiteX3" fmla="*/ 0 w 176212"/>
                <a:gd name="connsiteY3" fmla="*/ 447675 h 447675"/>
                <a:gd name="connsiteX0" fmla="*/ 169068 w 169068"/>
                <a:gd name="connsiteY0" fmla="*/ 0 h 435769"/>
                <a:gd name="connsiteX1" fmla="*/ 126206 w 169068"/>
                <a:gd name="connsiteY1" fmla="*/ 161925 h 435769"/>
                <a:gd name="connsiteX2" fmla="*/ 59531 w 169068"/>
                <a:gd name="connsiteY2" fmla="*/ 347662 h 435769"/>
                <a:gd name="connsiteX3" fmla="*/ 0 w 169068"/>
                <a:gd name="connsiteY3" fmla="*/ 435769 h 435769"/>
              </a:gdLst>
              <a:ahLst/>
              <a:cxnLst>
                <a:cxn ang="0">
                  <a:pos x="connsiteX0" y="connsiteY0"/>
                </a:cxn>
                <a:cxn ang="0">
                  <a:pos x="connsiteX1" y="connsiteY1"/>
                </a:cxn>
                <a:cxn ang="0">
                  <a:pos x="connsiteX2" y="connsiteY2"/>
                </a:cxn>
                <a:cxn ang="0">
                  <a:pos x="connsiteX3" y="connsiteY3"/>
                </a:cxn>
              </a:cxnLst>
              <a:rect l="l" t="t" r="r" b="b"/>
              <a:pathLst>
                <a:path w="169068" h="435769">
                  <a:moveTo>
                    <a:pt x="169068" y="0"/>
                  </a:moveTo>
                  <a:lnTo>
                    <a:pt x="126206" y="161925"/>
                  </a:lnTo>
                  <a:lnTo>
                    <a:pt x="59531" y="347662"/>
                  </a:lnTo>
                  <a:cubicBezTo>
                    <a:pt x="37306" y="381000"/>
                    <a:pt x="22225" y="402431"/>
                    <a:pt x="0" y="435769"/>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a:off x="2807494" y="2857499"/>
              <a:ext cx="254794" cy="323850"/>
            </a:xfrm>
            <a:custGeom>
              <a:avLst/>
              <a:gdLst>
                <a:gd name="connsiteX0" fmla="*/ 300038 w 300038"/>
                <a:gd name="connsiteY0" fmla="*/ 0 h 342900"/>
                <a:gd name="connsiteX1" fmla="*/ 228600 w 300038"/>
                <a:gd name="connsiteY1" fmla="*/ 152400 h 342900"/>
                <a:gd name="connsiteX2" fmla="*/ 176213 w 300038"/>
                <a:gd name="connsiteY2" fmla="*/ 247650 h 342900"/>
                <a:gd name="connsiteX3" fmla="*/ 100013 w 300038"/>
                <a:gd name="connsiteY3" fmla="*/ 309563 h 342900"/>
                <a:gd name="connsiteX4" fmla="*/ 0 w 300038"/>
                <a:gd name="connsiteY4" fmla="*/ 342900 h 342900"/>
                <a:gd name="connsiteX0" fmla="*/ 261938 w 261938"/>
                <a:gd name="connsiteY0" fmla="*/ 0 h 328613"/>
                <a:gd name="connsiteX1" fmla="*/ 190500 w 261938"/>
                <a:gd name="connsiteY1" fmla="*/ 152400 h 328613"/>
                <a:gd name="connsiteX2" fmla="*/ 138113 w 261938"/>
                <a:gd name="connsiteY2" fmla="*/ 247650 h 328613"/>
                <a:gd name="connsiteX3" fmla="*/ 61913 w 261938"/>
                <a:gd name="connsiteY3" fmla="*/ 309563 h 328613"/>
                <a:gd name="connsiteX4" fmla="*/ 0 w 261938"/>
                <a:gd name="connsiteY4" fmla="*/ 328613 h 328613"/>
                <a:gd name="connsiteX0" fmla="*/ 254794 w 254794"/>
                <a:gd name="connsiteY0" fmla="*/ 0 h 323850"/>
                <a:gd name="connsiteX1" fmla="*/ 183356 w 254794"/>
                <a:gd name="connsiteY1" fmla="*/ 152400 h 323850"/>
                <a:gd name="connsiteX2" fmla="*/ 130969 w 254794"/>
                <a:gd name="connsiteY2" fmla="*/ 247650 h 323850"/>
                <a:gd name="connsiteX3" fmla="*/ 54769 w 254794"/>
                <a:gd name="connsiteY3" fmla="*/ 309563 h 323850"/>
                <a:gd name="connsiteX4" fmla="*/ 0 w 254794"/>
                <a:gd name="connsiteY4" fmla="*/ 32385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94" h="323850">
                  <a:moveTo>
                    <a:pt x="254794" y="0"/>
                  </a:moveTo>
                  <a:lnTo>
                    <a:pt x="183356" y="152400"/>
                  </a:lnTo>
                  <a:lnTo>
                    <a:pt x="130969" y="247650"/>
                  </a:lnTo>
                  <a:lnTo>
                    <a:pt x="54769" y="309563"/>
                  </a:lnTo>
                  <a:cubicBezTo>
                    <a:pt x="21431" y="320675"/>
                    <a:pt x="33338" y="312738"/>
                    <a:pt x="0" y="32385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a:off x="2300288" y="2100263"/>
              <a:ext cx="714375" cy="533400"/>
            </a:xfrm>
            <a:custGeom>
              <a:avLst/>
              <a:gdLst>
                <a:gd name="connsiteX0" fmla="*/ 0 w 714375"/>
                <a:gd name="connsiteY0" fmla="*/ 0 h 533400"/>
                <a:gd name="connsiteX1" fmla="*/ 9525 w 714375"/>
                <a:gd name="connsiteY1" fmla="*/ 109537 h 533400"/>
                <a:gd name="connsiteX2" fmla="*/ 52387 w 714375"/>
                <a:gd name="connsiteY2" fmla="*/ 214312 h 533400"/>
                <a:gd name="connsiteX3" fmla="*/ 109537 w 714375"/>
                <a:gd name="connsiteY3" fmla="*/ 276225 h 533400"/>
                <a:gd name="connsiteX4" fmla="*/ 166687 w 714375"/>
                <a:gd name="connsiteY4" fmla="*/ 309562 h 533400"/>
                <a:gd name="connsiteX5" fmla="*/ 228600 w 714375"/>
                <a:gd name="connsiteY5" fmla="*/ 319087 h 533400"/>
                <a:gd name="connsiteX6" fmla="*/ 271462 w 714375"/>
                <a:gd name="connsiteY6" fmla="*/ 357187 h 533400"/>
                <a:gd name="connsiteX7" fmla="*/ 304800 w 714375"/>
                <a:gd name="connsiteY7" fmla="*/ 423862 h 533400"/>
                <a:gd name="connsiteX8" fmla="*/ 338137 w 714375"/>
                <a:gd name="connsiteY8" fmla="*/ 433387 h 533400"/>
                <a:gd name="connsiteX9" fmla="*/ 385762 w 714375"/>
                <a:gd name="connsiteY9" fmla="*/ 400050 h 533400"/>
                <a:gd name="connsiteX10" fmla="*/ 433387 w 714375"/>
                <a:gd name="connsiteY10" fmla="*/ 390525 h 533400"/>
                <a:gd name="connsiteX11" fmla="*/ 471487 w 714375"/>
                <a:gd name="connsiteY11" fmla="*/ 409575 h 533400"/>
                <a:gd name="connsiteX12" fmla="*/ 509587 w 714375"/>
                <a:gd name="connsiteY12" fmla="*/ 423862 h 533400"/>
                <a:gd name="connsiteX13" fmla="*/ 542925 w 714375"/>
                <a:gd name="connsiteY13" fmla="*/ 457200 h 533400"/>
                <a:gd name="connsiteX14" fmla="*/ 590550 w 714375"/>
                <a:gd name="connsiteY14" fmla="*/ 466725 h 533400"/>
                <a:gd name="connsiteX15" fmla="*/ 647700 w 714375"/>
                <a:gd name="connsiteY15" fmla="*/ 500062 h 533400"/>
                <a:gd name="connsiteX16" fmla="*/ 714375 w 714375"/>
                <a:gd name="connsiteY16" fmla="*/ 533400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375" h="533400">
                  <a:moveTo>
                    <a:pt x="0" y="0"/>
                  </a:moveTo>
                  <a:lnTo>
                    <a:pt x="9525" y="109537"/>
                  </a:lnTo>
                  <a:lnTo>
                    <a:pt x="52387" y="214312"/>
                  </a:lnTo>
                  <a:lnTo>
                    <a:pt x="109537" y="276225"/>
                  </a:lnTo>
                  <a:lnTo>
                    <a:pt x="166687" y="309562"/>
                  </a:lnTo>
                  <a:lnTo>
                    <a:pt x="228600" y="319087"/>
                  </a:lnTo>
                  <a:lnTo>
                    <a:pt x="271462" y="357187"/>
                  </a:lnTo>
                  <a:lnTo>
                    <a:pt x="304800" y="423862"/>
                  </a:lnTo>
                  <a:lnTo>
                    <a:pt x="338137" y="433387"/>
                  </a:lnTo>
                  <a:lnTo>
                    <a:pt x="385762" y="400050"/>
                  </a:lnTo>
                  <a:lnTo>
                    <a:pt x="433387" y="390525"/>
                  </a:lnTo>
                  <a:lnTo>
                    <a:pt x="471487" y="409575"/>
                  </a:lnTo>
                  <a:lnTo>
                    <a:pt x="509587" y="423862"/>
                  </a:lnTo>
                  <a:lnTo>
                    <a:pt x="542925" y="457200"/>
                  </a:lnTo>
                  <a:lnTo>
                    <a:pt x="590550" y="466725"/>
                  </a:lnTo>
                  <a:lnTo>
                    <a:pt x="647700" y="500062"/>
                  </a:lnTo>
                  <a:lnTo>
                    <a:pt x="714375" y="5334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63"/>
            <p:cNvSpPr/>
            <p:nvPr/>
          </p:nvSpPr>
          <p:spPr>
            <a:xfrm>
              <a:off x="2933700" y="2152650"/>
              <a:ext cx="400050" cy="1185863"/>
            </a:xfrm>
            <a:custGeom>
              <a:avLst/>
              <a:gdLst>
                <a:gd name="connsiteX0" fmla="*/ 0 w 400050"/>
                <a:gd name="connsiteY0" fmla="*/ 0 h 1185863"/>
                <a:gd name="connsiteX1" fmla="*/ 33338 w 400050"/>
                <a:gd name="connsiteY1" fmla="*/ 147638 h 1185863"/>
                <a:gd name="connsiteX2" fmla="*/ 52388 w 400050"/>
                <a:gd name="connsiteY2" fmla="*/ 290513 h 1185863"/>
                <a:gd name="connsiteX3" fmla="*/ 66675 w 400050"/>
                <a:gd name="connsiteY3" fmla="*/ 414338 h 1185863"/>
                <a:gd name="connsiteX4" fmla="*/ 104775 w 400050"/>
                <a:gd name="connsiteY4" fmla="*/ 552450 h 1185863"/>
                <a:gd name="connsiteX5" fmla="*/ 142875 w 400050"/>
                <a:gd name="connsiteY5" fmla="*/ 671513 h 1185863"/>
                <a:gd name="connsiteX6" fmla="*/ 204788 w 400050"/>
                <a:gd name="connsiteY6" fmla="*/ 804863 h 1185863"/>
                <a:gd name="connsiteX7" fmla="*/ 285750 w 400050"/>
                <a:gd name="connsiteY7" fmla="*/ 966788 h 1185863"/>
                <a:gd name="connsiteX8" fmla="*/ 347663 w 400050"/>
                <a:gd name="connsiteY8" fmla="*/ 1081088 h 1185863"/>
                <a:gd name="connsiteX9" fmla="*/ 400050 w 400050"/>
                <a:gd name="connsiteY9" fmla="*/ 1185863 h 118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1185863">
                  <a:moveTo>
                    <a:pt x="0" y="0"/>
                  </a:moveTo>
                  <a:lnTo>
                    <a:pt x="33338" y="147638"/>
                  </a:lnTo>
                  <a:lnTo>
                    <a:pt x="52388" y="290513"/>
                  </a:lnTo>
                  <a:lnTo>
                    <a:pt x="66675" y="414338"/>
                  </a:lnTo>
                  <a:lnTo>
                    <a:pt x="104775" y="552450"/>
                  </a:lnTo>
                  <a:lnTo>
                    <a:pt x="142875" y="671513"/>
                  </a:lnTo>
                  <a:lnTo>
                    <a:pt x="204788" y="804863"/>
                  </a:lnTo>
                  <a:lnTo>
                    <a:pt x="285750" y="966788"/>
                  </a:lnTo>
                  <a:lnTo>
                    <a:pt x="347663" y="1081088"/>
                  </a:lnTo>
                  <a:lnTo>
                    <a:pt x="400050" y="11858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p:nvPr/>
          </p:nvSpPr>
          <p:spPr>
            <a:xfrm>
              <a:off x="3033712" y="2181226"/>
              <a:ext cx="59531" cy="681038"/>
            </a:xfrm>
            <a:custGeom>
              <a:avLst/>
              <a:gdLst>
                <a:gd name="connsiteX0" fmla="*/ 0 w 61912"/>
                <a:gd name="connsiteY0" fmla="*/ 0 h 652463"/>
                <a:gd name="connsiteX1" fmla="*/ 4762 w 61912"/>
                <a:gd name="connsiteY1" fmla="*/ 171450 h 652463"/>
                <a:gd name="connsiteX2" fmla="*/ 14287 w 61912"/>
                <a:gd name="connsiteY2" fmla="*/ 319088 h 652463"/>
                <a:gd name="connsiteX3" fmla="*/ 28575 w 61912"/>
                <a:gd name="connsiteY3" fmla="*/ 466725 h 652463"/>
                <a:gd name="connsiteX4" fmla="*/ 61912 w 61912"/>
                <a:gd name="connsiteY4" fmla="*/ 652463 h 652463"/>
                <a:gd name="connsiteX0" fmla="*/ 0 w 59531"/>
                <a:gd name="connsiteY0" fmla="*/ 0 h 681038"/>
                <a:gd name="connsiteX1" fmla="*/ 4762 w 59531"/>
                <a:gd name="connsiteY1" fmla="*/ 171450 h 681038"/>
                <a:gd name="connsiteX2" fmla="*/ 14287 w 59531"/>
                <a:gd name="connsiteY2" fmla="*/ 319088 h 681038"/>
                <a:gd name="connsiteX3" fmla="*/ 28575 w 59531"/>
                <a:gd name="connsiteY3" fmla="*/ 466725 h 681038"/>
                <a:gd name="connsiteX4" fmla="*/ 59531 w 59531"/>
                <a:gd name="connsiteY4" fmla="*/ 681038 h 681038"/>
                <a:gd name="connsiteX0" fmla="*/ 0 w 59531"/>
                <a:gd name="connsiteY0" fmla="*/ 0 h 681038"/>
                <a:gd name="connsiteX1" fmla="*/ 4762 w 59531"/>
                <a:gd name="connsiteY1" fmla="*/ 171450 h 681038"/>
                <a:gd name="connsiteX2" fmla="*/ 14287 w 59531"/>
                <a:gd name="connsiteY2" fmla="*/ 319088 h 681038"/>
                <a:gd name="connsiteX3" fmla="*/ 28575 w 59531"/>
                <a:gd name="connsiteY3" fmla="*/ 466725 h 681038"/>
                <a:gd name="connsiteX4" fmla="*/ 42863 w 59531"/>
                <a:gd name="connsiteY4" fmla="*/ 588168 h 681038"/>
                <a:gd name="connsiteX5" fmla="*/ 59531 w 59531"/>
                <a:gd name="connsiteY5" fmla="*/ 681038 h 68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531" h="681038">
                  <a:moveTo>
                    <a:pt x="0" y="0"/>
                  </a:moveTo>
                  <a:lnTo>
                    <a:pt x="4762" y="171450"/>
                  </a:lnTo>
                  <a:lnTo>
                    <a:pt x="14287" y="319088"/>
                  </a:lnTo>
                  <a:lnTo>
                    <a:pt x="28575" y="466725"/>
                  </a:lnTo>
                  <a:cubicBezTo>
                    <a:pt x="33734" y="513953"/>
                    <a:pt x="37704" y="552449"/>
                    <a:pt x="42863" y="588168"/>
                  </a:cubicBezTo>
                  <a:cubicBezTo>
                    <a:pt x="48022" y="623887"/>
                    <a:pt x="57150" y="667941"/>
                    <a:pt x="59531" y="681038"/>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65"/>
            <p:cNvSpPr/>
            <p:nvPr/>
          </p:nvSpPr>
          <p:spPr>
            <a:xfrm>
              <a:off x="3119438" y="2381250"/>
              <a:ext cx="23812" cy="604838"/>
            </a:xfrm>
            <a:custGeom>
              <a:avLst/>
              <a:gdLst>
                <a:gd name="connsiteX0" fmla="*/ 0 w 23812"/>
                <a:gd name="connsiteY0" fmla="*/ 0 h 604838"/>
                <a:gd name="connsiteX1" fmla="*/ 4762 w 23812"/>
                <a:gd name="connsiteY1" fmla="*/ 157163 h 604838"/>
                <a:gd name="connsiteX2" fmla="*/ 14287 w 23812"/>
                <a:gd name="connsiteY2" fmla="*/ 323850 h 604838"/>
                <a:gd name="connsiteX3" fmla="*/ 14287 w 23812"/>
                <a:gd name="connsiteY3" fmla="*/ 500063 h 604838"/>
                <a:gd name="connsiteX4" fmla="*/ 23812 w 23812"/>
                <a:gd name="connsiteY4" fmla="*/ 604838 h 604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04838">
                  <a:moveTo>
                    <a:pt x="0" y="0"/>
                  </a:moveTo>
                  <a:lnTo>
                    <a:pt x="4762" y="157163"/>
                  </a:lnTo>
                  <a:lnTo>
                    <a:pt x="14287" y="323850"/>
                  </a:lnTo>
                  <a:lnTo>
                    <a:pt x="14287" y="500063"/>
                  </a:lnTo>
                  <a:lnTo>
                    <a:pt x="23812" y="60483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p:nvPr/>
          </p:nvSpPr>
          <p:spPr>
            <a:xfrm>
              <a:off x="2362200" y="2109788"/>
              <a:ext cx="71438" cy="285750"/>
            </a:xfrm>
            <a:custGeom>
              <a:avLst/>
              <a:gdLst>
                <a:gd name="connsiteX0" fmla="*/ 0 w 71438"/>
                <a:gd name="connsiteY0" fmla="*/ 0 h 285750"/>
                <a:gd name="connsiteX1" fmla="*/ 9525 w 71438"/>
                <a:gd name="connsiteY1" fmla="*/ 90487 h 285750"/>
                <a:gd name="connsiteX2" fmla="*/ 19050 w 71438"/>
                <a:gd name="connsiteY2" fmla="*/ 152400 h 285750"/>
                <a:gd name="connsiteX3" fmla="*/ 38100 w 71438"/>
                <a:gd name="connsiteY3" fmla="*/ 219075 h 285750"/>
                <a:gd name="connsiteX4" fmla="*/ 71438 w 71438"/>
                <a:gd name="connsiteY4" fmla="*/ 28575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8" h="285750">
                  <a:moveTo>
                    <a:pt x="0" y="0"/>
                  </a:moveTo>
                  <a:lnTo>
                    <a:pt x="9525" y="90487"/>
                  </a:lnTo>
                  <a:lnTo>
                    <a:pt x="19050" y="152400"/>
                  </a:lnTo>
                  <a:lnTo>
                    <a:pt x="38100" y="219075"/>
                  </a:lnTo>
                  <a:lnTo>
                    <a:pt x="71438" y="2857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67"/>
            <p:cNvSpPr/>
            <p:nvPr/>
          </p:nvSpPr>
          <p:spPr>
            <a:xfrm>
              <a:off x="2428875" y="2138362"/>
              <a:ext cx="102394" cy="283369"/>
            </a:xfrm>
            <a:custGeom>
              <a:avLst/>
              <a:gdLst>
                <a:gd name="connsiteX0" fmla="*/ 0 w 76200"/>
                <a:gd name="connsiteY0" fmla="*/ 0 h 285750"/>
                <a:gd name="connsiteX1" fmla="*/ 28575 w 76200"/>
                <a:gd name="connsiteY1" fmla="*/ 114300 h 285750"/>
                <a:gd name="connsiteX2" fmla="*/ 42863 w 76200"/>
                <a:gd name="connsiteY2" fmla="*/ 190500 h 285750"/>
                <a:gd name="connsiteX3" fmla="*/ 61913 w 76200"/>
                <a:gd name="connsiteY3" fmla="*/ 238125 h 285750"/>
                <a:gd name="connsiteX4" fmla="*/ 76200 w 76200"/>
                <a:gd name="connsiteY4" fmla="*/ 285750 h 285750"/>
                <a:gd name="connsiteX0" fmla="*/ 0 w 76200"/>
                <a:gd name="connsiteY0" fmla="*/ 0 h 285750"/>
                <a:gd name="connsiteX1" fmla="*/ 28575 w 76200"/>
                <a:gd name="connsiteY1" fmla="*/ 114300 h 285750"/>
                <a:gd name="connsiteX2" fmla="*/ 42863 w 76200"/>
                <a:gd name="connsiteY2" fmla="*/ 190500 h 285750"/>
                <a:gd name="connsiteX3" fmla="*/ 66675 w 76200"/>
                <a:gd name="connsiteY3" fmla="*/ 214312 h 285750"/>
                <a:gd name="connsiteX4" fmla="*/ 61913 w 76200"/>
                <a:gd name="connsiteY4" fmla="*/ 238125 h 285750"/>
                <a:gd name="connsiteX5" fmla="*/ 76200 w 76200"/>
                <a:gd name="connsiteY5" fmla="*/ 285750 h 285750"/>
                <a:gd name="connsiteX0" fmla="*/ 0 w 76200"/>
                <a:gd name="connsiteY0" fmla="*/ 0 h 285750"/>
                <a:gd name="connsiteX1" fmla="*/ 28575 w 76200"/>
                <a:gd name="connsiteY1" fmla="*/ 114300 h 285750"/>
                <a:gd name="connsiteX2" fmla="*/ 42863 w 76200"/>
                <a:gd name="connsiteY2" fmla="*/ 173832 h 285750"/>
                <a:gd name="connsiteX3" fmla="*/ 66675 w 76200"/>
                <a:gd name="connsiteY3" fmla="*/ 214312 h 285750"/>
                <a:gd name="connsiteX4" fmla="*/ 61913 w 76200"/>
                <a:gd name="connsiteY4" fmla="*/ 238125 h 285750"/>
                <a:gd name="connsiteX5" fmla="*/ 76200 w 76200"/>
                <a:gd name="connsiteY5" fmla="*/ 285750 h 285750"/>
                <a:gd name="connsiteX0" fmla="*/ 0 w 76200"/>
                <a:gd name="connsiteY0" fmla="*/ 0 h 285750"/>
                <a:gd name="connsiteX1" fmla="*/ 28575 w 76200"/>
                <a:gd name="connsiteY1" fmla="*/ 114300 h 285750"/>
                <a:gd name="connsiteX2" fmla="*/ 42863 w 76200"/>
                <a:gd name="connsiteY2" fmla="*/ 173832 h 285750"/>
                <a:gd name="connsiteX3" fmla="*/ 66675 w 76200"/>
                <a:gd name="connsiteY3" fmla="*/ 214312 h 285750"/>
                <a:gd name="connsiteX4" fmla="*/ 76200 w 76200"/>
                <a:gd name="connsiteY4" fmla="*/ 242887 h 285750"/>
                <a:gd name="connsiteX5" fmla="*/ 76200 w 76200"/>
                <a:gd name="connsiteY5" fmla="*/ 285750 h 285750"/>
                <a:gd name="connsiteX0" fmla="*/ 0 w 102394"/>
                <a:gd name="connsiteY0" fmla="*/ 0 h 283369"/>
                <a:gd name="connsiteX1" fmla="*/ 28575 w 102394"/>
                <a:gd name="connsiteY1" fmla="*/ 114300 h 283369"/>
                <a:gd name="connsiteX2" fmla="*/ 42863 w 102394"/>
                <a:gd name="connsiteY2" fmla="*/ 173832 h 283369"/>
                <a:gd name="connsiteX3" fmla="*/ 66675 w 102394"/>
                <a:gd name="connsiteY3" fmla="*/ 214312 h 283369"/>
                <a:gd name="connsiteX4" fmla="*/ 76200 w 102394"/>
                <a:gd name="connsiteY4" fmla="*/ 242887 h 283369"/>
                <a:gd name="connsiteX5" fmla="*/ 102394 w 102394"/>
                <a:gd name="connsiteY5"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394" h="283369">
                  <a:moveTo>
                    <a:pt x="0" y="0"/>
                  </a:moveTo>
                  <a:lnTo>
                    <a:pt x="28575" y="114300"/>
                  </a:lnTo>
                  <a:lnTo>
                    <a:pt x="42863" y="173832"/>
                  </a:lnTo>
                  <a:cubicBezTo>
                    <a:pt x="43657" y="176213"/>
                    <a:pt x="65881" y="211931"/>
                    <a:pt x="66675" y="214312"/>
                  </a:cubicBezTo>
                  <a:lnTo>
                    <a:pt x="76200" y="242887"/>
                  </a:lnTo>
                  <a:lnTo>
                    <a:pt x="102394" y="28336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68"/>
            <p:cNvSpPr/>
            <p:nvPr/>
          </p:nvSpPr>
          <p:spPr>
            <a:xfrm>
              <a:off x="2505075" y="2147888"/>
              <a:ext cx="64294" cy="311944"/>
            </a:xfrm>
            <a:custGeom>
              <a:avLst/>
              <a:gdLst>
                <a:gd name="connsiteX0" fmla="*/ 0 w 52388"/>
                <a:gd name="connsiteY0" fmla="*/ 0 h 323850"/>
                <a:gd name="connsiteX1" fmla="*/ 19050 w 52388"/>
                <a:gd name="connsiteY1" fmla="*/ 95250 h 323850"/>
                <a:gd name="connsiteX2" fmla="*/ 33338 w 52388"/>
                <a:gd name="connsiteY2" fmla="*/ 214312 h 323850"/>
                <a:gd name="connsiteX3" fmla="*/ 42863 w 52388"/>
                <a:gd name="connsiteY3" fmla="*/ 266700 h 323850"/>
                <a:gd name="connsiteX4" fmla="*/ 52388 w 52388"/>
                <a:gd name="connsiteY4" fmla="*/ 323850 h 323850"/>
                <a:gd name="connsiteX0" fmla="*/ 0 w 64294"/>
                <a:gd name="connsiteY0" fmla="*/ 0 h 311944"/>
                <a:gd name="connsiteX1" fmla="*/ 19050 w 64294"/>
                <a:gd name="connsiteY1" fmla="*/ 95250 h 311944"/>
                <a:gd name="connsiteX2" fmla="*/ 33338 w 64294"/>
                <a:gd name="connsiteY2" fmla="*/ 214312 h 311944"/>
                <a:gd name="connsiteX3" fmla="*/ 42863 w 64294"/>
                <a:gd name="connsiteY3" fmla="*/ 266700 h 311944"/>
                <a:gd name="connsiteX4" fmla="*/ 64294 w 64294"/>
                <a:gd name="connsiteY4" fmla="*/ 311944 h 311944"/>
                <a:gd name="connsiteX0" fmla="*/ 0 w 64294"/>
                <a:gd name="connsiteY0" fmla="*/ 0 h 311944"/>
                <a:gd name="connsiteX1" fmla="*/ 19050 w 64294"/>
                <a:gd name="connsiteY1" fmla="*/ 95250 h 311944"/>
                <a:gd name="connsiteX2" fmla="*/ 33338 w 64294"/>
                <a:gd name="connsiteY2" fmla="*/ 214312 h 311944"/>
                <a:gd name="connsiteX3" fmla="*/ 50006 w 64294"/>
                <a:gd name="connsiteY3" fmla="*/ 254794 h 311944"/>
                <a:gd name="connsiteX4" fmla="*/ 64294 w 64294"/>
                <a:gd name="connsiteY4" fmla="*/ 311944 h 311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94" h="311944">
                  <a:moveTo>
                    <a:pt x="0" y="0"/>
                  </a:moveTo>
                  <a:lnTo>
                    <a:pt x="19050" y="95250"/>
                  </a:lnTo>
                  <a:lnTo>
                    <a:pt x="33338" y="214312"/>
                  </a:lnTo>
                  <a:lnTo>
                    <a:pt x="50006" y="254794"/>
                  </a:lnTo>
                  <a:lnTo>
                    <a:pt x="64294" y="3119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69"/>
            <p:cNvSpPr/>
            <p:nvPr/>
          </p:nvSpPr>
          <p:spPr>
            <a:xfrm>
              <a:off x="2566988" y="2171700"/>
              <a:ext cx="85725" cy="342900"/>
            </a:xfrm>
            <a:custGeom>
              <a:avLst/>
              <a:gdLst>
                <a:gd name="connsiteX0" fmla="*/ 0 w 85725"/>
                <a:gd name="connsiteY0" fmla="*/ 0 h 342900"/>
                <a:gd name="connsiteX1" fmla="*/ 23812 w 85725"/>
                <a:gd name="connsiteY1" fmla="*/ 176213 h 342900"/>
                <a:gd name="connsiteX2" fmla="*/ 42862 w 85725"/>
                <a:gd name="connsiteY2" fmla="*/ 266700 h 342900"/>
                <a:gd name="connsiteX3" fmla="*/ 66675 w 85725"/>
                <a:gd name="connsiteY3" fmla="*/ 319088 h 342900"/>
                <a:gd name="connsiteX4" fmla="*/ 85725 w 85725"/>
                <a:gd name="connsiteY4" fmla="*/ 342900 h 34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342900">
                  <a:moveTo>
                    <a:pt x="0" y="0"/>
                  </a:moveTo>
                  <a:lnTo>
                    <a:pt x="23812" y="176213"/>
                  </a:lnTo>
                  <a:lnTo>
                    <a:pt x="42862" y="266700"/>
                  </a:lnTo>
                  <a:lnTo>
                    <a:pt x="66675" y="319088"/>
                  </a:lnTo>
                  <a:lnTo>
                    <a:pt x="85725" y="3429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p:nvPr/>
          </p:nvSpPr>
          <p:spPr>
            <a:xfrm>
              <a:off x="2643188" y="2195513"/>
              <a:ext cx="66675" cy="304800"/>
            </a:xfrm>
            <a:custGeom>
              <a:avLst/>
              <a:gdLst>
                <a:gd name="connsiteX0" fmla="*/ 0 w 66675"/>
                <a:gd name="connsiteY0" fmla="*/ 0 h 304800"/>
                <a:gd name="connsiteX1" fmla="*/ 14287 w 66675"/>
                <a:gd name="connsiteY1" fmla="*/ 123825 h 304800"/>
                <a:gd name="connsiteX2" fmla="*/ 42862 w 66675"/>
                <a:gd name="connsiteY2" fmla="*/ 242887 h 304800"/>
                <a:gd name="connsiteX3" fmla="*/ 66675 w 66675"/>
                <a:gd name="connsiteY3" fmla="*/ 304800 h 304800"/>
              </a:gdLst>
              <a:ahLst/>
              <a:cxnLst>
                <a:cxn ang="0">
                  <a:pos x="connsiteX0" y="connsiteY0"/>
                </a:cxn>
                <a:cxn ang="0">
                  <a:pos x="connsiteX1" y="connsiteY1"/>
                </a:cxn>
                <a:cxn ang="0">
                  <a:pos x="connsiteX2" y="connsiteY2"/>
                </a:cxn>
                <a:cxn ang="0">
                  <a:pos x="connsiteX3" y="connsiteY3"/>
                </a:cxn>
              </a:cxnLst>
              <a:rect l="l" t="t" r="r" b="b"/>
              <a:pathLst>
                <a:path w="66675" h="304800">
                  <a:moveTo>
                    <a:pt x="0" y="0"/>
                  </a:moveTo>
                  <a:lnTo>
                    <a:pt x="14287" y="123825"/>
                  </a:lnTo>
                  <a:lnTo>
                    <a:pt x="42862" y="242887"/>
                  </a:lnTo>
                  <a:lnTo>
                    <a:pt x="66675" y="3048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71"/>
            <p:cNvSpPr/>
            <p:nvPr/>
          </p:nvSpPr>
          <p:spPr>
            <a:xfrm>
              <a:off x="2695575" y="2185988"/>
              <a:ext cx="314325" cy="400050"/>
            </a:xfrm>
            <a:custGeom>
              <a:avLst/>
              <a:gdLst>
                <a:gd name="connsiteX0" fmla="*/ 0 w 314325"/>
                <a:gd name="connsiteY0" fmla="*/ 0 h 400050"/>
                <a:gd name="connsiteX1" fmla="*/ 19050 w 314325"/>
                <a:gd name="connsiteY1" fmla="*/ 114300 h 400050"/>
                <a:gd name="connsiteX2" fmla="*/ 28575 w 314325"/>
                <a:gd name="connsiteY2" fmla="*/ 204787 h 400050"/>
                <a:gd name="connsiteX3" fmla="*/ 61913 w 314325"/>
                <a:gd name="connsiteY3" fmla="*/ 280987 h 400050"/>
                <a:gd name="connsiteX4" fmla="*/ 147638 w 314325"/>
                <a:gd name="connsiteY4" fmla="*/ 328612 h 400050"/>
                <a:gd name="connsiteX5" fmla="*/ 247650 w 314325"/>
                <a:gd name="connsiteY5" fmla="*/ 381000 h 400050"/>
                <a:gd name="connsiteX6" fmla="*/ 314325 w 314325"/>
                <a:gd name="connsiteY6" fmla="*/ 400050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325" h="400050">
                  <a:moveTo>
                    <a:pt x="0" y="0"/>
                  </a:moveTo>
                  <a:lnTo>
                    <a:pt x="19050" y="114300"/>
                  </a:lnTo>
                  <a:lnTo>
                    <a:pt x="28575" y="204787"/>
                  </a:lnTo>
                  <a:lnTo>
                    <a:pt x="61913" y="280987"/>
                  </a:lnTo>
                  <a:lnTo>
                    <a:pt x="147638" y="328612"/>
                  </a:lnTo>
                  <a:lnTo>
                    <a:pt x="247650" y="381000"/>
                  </a:lnTo>
                  <a:lnTo>
                    <a:pt x="314325" y="4000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72"/>
            <p:cNvSpPr/>
            <p:nvPr/>
          </p:nvSpPr>
          <p:spPr>
            <a:xfrm>
              <a:off x="2776538" y="2185988"/>
              <a:ext cx="61912" cy="328612"/>
            </a:xfrm>
            <a:custGeom>
              <a:avLst/>
              <a:gdLst>
                <a:gd name="connsiteX0" fmla="*/ 0 w 61912"/>
                <a:gd name="connsiteY0" fmla="*/ 0 h 328612"/>
                <a:gd name="connsiteX1" fmla="*/ 14287 w 61912"/>
                <a:gd name="connsiteY1" fmla="*/ 104775 h 328612"/>
                <a:gd name="connsiteX2" fmla="*/ 28575 w 61912"/>
                <a:gd name="connsiteY2" fmla="*/ 204787 h 328612"/>
                <a:gd name="connsiteX3" fmla="*/ 33337 w 61912"/>
                <a:gd name="connsiteY3" fmla="*/ 271462 h 328612"/>
                <a:gd name="connsiteX4" fmla="*/ 61912 w 61912"/>
                <a:gd name="connsiteY4" fmla="*/ 328612 h 328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328612">
                  <a:moveTo>
                    <a:pt x="0" y="0"/>
                  </a:moveTo>
                  <a:lnTo>
                    <a:pt x="14287" y="104775"/>
                  </a:lnTo>
                  <a:lnTo>
                    <a:pt x="28575" y="204787"/>
                  </a:lnTo>
                  <a:lnTo>
                    <a:pt x="33337" y="271462"/>
                  </a:lnTo>
                  <a:lnTo>
                    <a:pt x="61912" y="32861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73"/>
            <p:cNvSpPr/>
            <p:nvPr/>
          </p:nvSpPr>
          <p:spPr>
            <a:xfrm>
              <a:off x="2833688" y="2200275"/>
              <a:ext cx="61912" cy="347663"/>
            </a:xfrm>
            <a:custGeom>
              <a:avLst/>
              <a:gdLst>
                <a:gd name="connsiteX0" fmla="*/ 0 w 61912"/>
                <a:gd name="connsiteY0" fmla="*/ 0 h 347663"/>
                <a:gd name="connsiteX1" fmla="*/ 4762 w 61912"/>
                <a:gd name="connsiteY1" fmla="*/ 104775 h 347663"/>
                <a:gd name="connsiteX2" fmla="*/ 23812 w 61912"/>
                <a:gd name="connsiteY2" fmla="*/ 195263 h 347663"/>
                <a:gd name="connsiteX3" fmla="*/ 38100 w 61912"/>
                <a:gd name="connsiteY3" fmla="*/ 276225 h 347663"/>
                <a:gd name="connsiteX4" fmla="*/ 61912 w 61912"/>
                <a:gd name="connsiteY4" fmla="*/ 347663 h 34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347663">
                  <a:moveTo>
                    <a:pt x="0" y="0"/>
                  </a:moveTo>
                  <a:lnTo>
                    <a:pt x="4762" y="104775"/>
                  </a:lnTo>
                  <a:lnTo>
                    <a:pt x="23812" y="195263"/>
                  </a:lnTo>
                  <a:lnTo>
                    <a:pt x="38100" y="276225"/>
                  </a:lnTo>
                  <a:lnTo>
                    <a:pt x="61912" y="3476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p:nvPr/>
          </p:nvSpPr>
          <p:spPr>
            <a:xfrm>
              <a:off x="2886075" y="2171700"/>
              <a:ext cx="85725" cy="395288"/>
            </a:xfrm>
            <a:custGeom>
              <a:avLst/>
              <a:gdLst>
                <a:gd name="connsiteX0" fmla="*/ 0 w 85725"/>
                <a:gd name="connsiteY0" fmla="*/ 0 h 395288"/>
                <a:gd name="connsiteX1" fmla="*/ 28575 w 85725"/>
                <a:gd name="connsiteY1" fmla="*/ 147638 h 395288"/>
                <a:gd name="connsiteX2" fmla="*/ 47625 w 85725"/>
                <a:gd name="connsiteY2" fmla="*/ 276225 h 395288"/>
                <a:gd name="connsiteX3" fmla="*/ 57150 w 85725"/>
                <a:gd name="connsiteY3" fmla="*/ 342900 h 395288"/>
                <a:gd name="connsiteX4" fmla="*/ 85725 w 85725"/>
                <a:gd name="connsiteY4" fmla="*/ 395288 h 395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395288">
                  <a:moveTo>
                    <a:pt x="0" y="0"/>
                  </a:moveTo>
                  <a:lnTo>
                    <a:pt x="28575" y="147638"/>
                  </a:lnTo>
                  <a:lnTo>
                    <a:pt x="47625" y="276225"/>
                  </a:lnTo>
                  <a:lnTo>
                    <a:pt x="57150" y="342900"/>
                  </a:lnTo>
                  <a:lnTo>
                    <a:pt x="85725" y="39528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p:cNvSpPr/>
            <p:nvPr/>
          </p:nvSpPr>
          <p:spPr>
            <a:xfrm>
              <a:off x="3114674" y="2276475"/>
              <a:ext cx="207169" cy="185738"/>
            </a:xfrm>
            <a:custGeom>
              <a:avLst/>
              <a:gdLst>
                <a:gd name="connsiteX0" fmla="*/ 190500 w 190500"/>
                <a:gd name="connsiteY0" fmla="*/ 0 h 176213"/>
                <a:gd name="connsiteX1" fmla="*/ 133350 w 190500"/>
                <a:gd name="connsiteY1" fmla="*/ 95250 h 176213"/>
                <a:gd name="connsiteX2" fmla="*/ 80963 w 190500"/>
                <a:gd name="connsiteY2" fmla="*/ 147638 h 176213"/>
                <a:gd name="connsiteX3" fmla="*/ 0 w 190500"/>
                <a:gd name="connsiteY3" fmla="*/ 176213 h 176213"/>
                <a:gd name="connsiteX0" fmla="*/ 209550 w 209550"/>
                <a:gd name="connsiteY0" fmla="*/ 0 h 192882"/>
                <a:gd name="connsiteX1" fmla="*/ 133350 w 209550"/>
                <a:gd name="connsiteY1" fmla="*/ 111919 h 192882"/>
                <a:gd name="connsiteX2" fmla="*/ 80963 w 209550"/>
                <a:gd name="connsiteY2" fmla="*/ 164307 h 192882"/>
                <a:gd name="connsiteX3" fmla="*/ 0 w 209550"/>
                <a:gd name="connsiteY3" fmla="*/ 192882 h 192882"/>
                <a:gd name="connsiteX0" fmla="*/ 209550 w 209550"/>
                <a:gd name="connsiteY0" fmla="*/ 0 h 192882"/>
                <a:gd name="connsiteX1" fmla="*/ 164306 w 209550"/>
                <a:gd name="connsiteY1" fmla="*/ 54769 h 192882"/>
                <a:gd name="connsiteX2" fmla="*/ 133350 w 209550"/>
                <a:gd name="connsiteY2" fmla="*/ 111919 h 192882"/>
                <a:gd name="connsiteX3" fmla="*/ 80963 w 209550"/>
                <a:gd name="connsiteY3" fmla="*/ 164307 h 192882"/>
                <a:gd name="connsiteX4" fmla="*/ 0 w 209550"/>
                <a:gd name="connsiteY4" fmla="*/ 192882 h 192882"/>
                <a:gd name="connsiteX0" fmla="*/ 207169 w 207169"/>
                <a:gd name="connsiteY0" fmla="*/ 0 h 185738"/>
                <a:gd name="connsiteX1" fmla="*/ 164306 w 207169"/>
                <a:gd name="connsiteY1" fmla="*/ 47625 h 185738"/>
                <a:gd name="connsiteX2" fmla="*/ 133350 w 207169"/>
                <a:gd name="connsiteY2" fmla="*/ 104775 h 185738"/>
                <a:gd name="connsiteX3" fmla="*/ 80963 w 207169"/>
                <a:gd name="connsiteY3" fmla="*/ 157163 h 185738"/>
                <a:gd name="connsiteX4" fmla="*/ 0 w 207169"/>
                <a:gd name="connsiteY4" fmla="*/ 185738 h 185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169" h="185738">
                  <a:moveTo>
                    <a:pt x="207169" y="0"/>
                  </a:moveTo>
                  <a:cubicBezTo>
                    <a:pt x="195263" y="17463"/>
                    <a:pt x="176212" y="30162"/>
                    <a:pt x="164306" y="47625"/>
                  </a:cubicBezTo>
                  <a:lnTo>
                    <a:pt x="133350" y="104775"/>
                  </a:lnTo>
                  <a:lnTo>
                    <a:pt x="80963" y="157163"/>
                  </a:lnTo>
                  <a:lnTo>
                    <a:pt x="0" y="18573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3243263" y="2390775"/>
              <a:ext cx="895350" cy="285750"/>
            </a:xfrm>
            <a:custGeom>
              <a:avLst/>
              <a:gdLst>
                <a:gd name="connsiteX0" fmla="*/ 0 w 895350"/>
                <a:gd name="connsiteY0" fmla="*/ 0 h 285750"/>
                <a:gd name="connsiteX1" fmla="*/ 52387 w 895350"/>
                <a:gd name="connsiteY1" fmla="*/ 85725 h 285750"/>
                <a:gd name="connsiteX2" fmla="*/ 119062 w 895350"/>
                <a:gd name="connsiteY2" fmla="*/ 142875 h 285750"/>
                <a:gd name="connsiteX3" fmla="*/ 271462 w 895350"/>
                <a:gd name="connsiteY3" fmla="*/ 176213 h 285750"/>
                <a:gd name="connsiteX4" fmla="*/ 385762 w 895350"/>
                <a:gd name="connsiteY4" fmla="*/ 185738 h 285750"/>
                <a:gd name="connsiteX5" fmla="*/ 461962 w 895350"/>
                <a:gd name="connsiteY5" fmla="*/ 200025 h 285750"/>
                <a:gd name="connsiteX6" fmla="*/ 561975 w 895350"/>
                <a:gd name="connsiteY6" fmla="*/ 204788 h 285750"/>
                <a:gd name="connsiteX7" fmla="*/ 638175 w 895350"/>
                <a:gd name="connsiteY7" fmla="*/ 261938 h 285750"/>
                <a:gd name="connsiteX8" fmla="*/ 704850 w 895350"/>
                <a:gd name="connsiteY8" fmla="*/ 285750 h 285750"/>
                <a:gd name="connsiteX9" fmla="*/ 771525 w 895350"/>
                <a:gd name="connsiteY9" fmla="*/ 280988 h 285750"/>
                <a:gd name="connsiteX10" fmla="*/ 814387 w 895350"/>
                <a:gd name="connsiteY10" fmla="*/ 247650 h 285750"/>
                <a:gd name="connsiteX11" fmla="*/ 852487 w 895350"/>
                <a:gd name="connsiteY11" fmla="*/ 166688 h 285750"/>
                <a:gd name="connsiteX12" fmla="*/ 895350 w 895350"/>
                <a:gd name="connsiteY12" fmla="*/ 85725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5350" h="285750">
                  <a:moveTo>
                    <a:pt x="0" y="0"/>
                  </a:moveTo>
                  <a:lnTo>
                    <a:pt x="52387" y="85725"/>
                  </a:lnTo>
                  <a:lnTo>
                    <a:pt x="119062" y="142875"/>
                  </a:lnTo>
                  <a:lnTo>
                    <a:pt x="271462" y="176213"/>
                  </a:lnTo>
                  <a:lnTo>
                    <a:pt x="385762" y="185738"/>
                  </a:lnTo>
                  <a:lnTo>
                    <a:pt x="461962" y="200025"/>
                  </a:lnTo>
                  <a:lnTo>
                    <a:pt x="561975" y="204788"/>
                  </a:lnTo>
                  <a:lnTo>
                    <a:pt x="638175" y="261938"/>
                  </a:lnTo>
                  <a:lnTo>
                    <a:pt x="704850" y="285750"/>
                  </a:lnTo>
                  <a:lnTo>
                    <a:pt x="771525" y="280988"/>
                  </a:lnTo>
                  <a:lnTo>
                    <a:pt x="814387" y="247650"/>
                  </a:lnTo>
                  <a:lnTo>
                    <a:pt x="852487" y="166688"/>
                  </a:lnTo>
                  <a:lnTo>
                    <a:pt x="895350" y="857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77"/>
            <p:cNvSpPr/>
            <p:nvPr/>
          </p:nvSpPr>
          <p:spPr>
            <a:xfrm>
              <a:off x="3281363" y="2009775"/>
              <a:ext cx="142875" cy="538163"/>
            </a:xfrm>
            <a:custGeom>
              <a:avLst/>
              <a:gdLst>
                <a:gd name="connsiteX0" fmla="*/ 0 w 142875"/>
                <a:gd name="connsiteY0" fmla="*/ 0 h 538163"/>
                <a:gd name="connsiteX1" fmla="*/ 9525 w 142875"/>
                <a:gd name="connsiteY1" fmla="*/ 133350 h 538163"/>
                <a:gd name="connsiteX2" fmla="*/ 42862 w 142875"/>
                <a:gd name="connsiteY2" fmla="*/ 285750 h 538163"/>
                <a:gd name="connsiteX3" fmla="*/ 76200 w 142875"/>
                <a:gd name="connsiteY3" fmla="*/ 395288 h 538163"/>
                <a:gd name="connsiteX4" fmla="*/ 100012 w 142875"/>
                <a:gd name="connsiteY4" fmla="*/ 442913 h 538163"/>
                <a:gd name="connsiteX5" fmla="*/ 142875 w 142875"/>
                <a:gd name="connsiteY5" fmla="*/ 538163 h 53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538163">
                  <a:moveTo>
                    <a:pt x="0" y="0"/>
                  </a:moveTo>
                  <a:lnTo>
                    <a:pt x="9525" y="133350"/>
                  </a:lnTo>
                  <a:lnTo>
                    <a:pt x="42862" y="285750"/>
                  </a:lnTo>
                  <a:lnTo>
                    <a:pt x="76200" y="395288"/>
                  </a:lnTo>
                  <a:lnTo>
                    <a:pt x="100012" y="442913"/>
                  </a:lnTo>
                  <a:lnTo>
                    <a:pt x="142875" y="5381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a:off x="3362325" y="1981200"/>
              <a:ext cx="138113" cy="585788"/>
            </a:xfrm>
            <a:custGeom>
              <a:avLst/>
              <a:gdLst>
                <a:gd name="connsiteX0" fmla="*/ 0 w 138113"/>
                <a:gd name="connsiteY0" fmla="*/ 0 h 585788"/>
                <a:gd name="connsiteX1" fmla="*/ 4763 w 138113"/>
                <a:gd name="connsiteY1" fmla="*/ 133350 h 585788"/>
                <a:gd name="connsiteX2" fmla="*/ 28575 w 138113"/>
                <a:gd name="connsiteY2" fmla="*/ 280988 h 585788"/>
                <a:gd name="connsiteX3" fmla="*/ 61913 w 138113"/>
                <a:gd name="connsiteY3" fmla="*/ 423863 h 585788"/>
                <a:gd name="connsiteX4" fmla="*/ 95250 w 138113"/>
                <a:gd name="connsiteY4" fmla="*/ 514350 h 585788"/>
                <a:gd name="connsiteX5" fmla="*/ 128588 w 138113"/>
                <a:gd name="connsiteY5" fmla="*/ 585788 h 585788"/>
                <a:gd name="connsiteX6" fmla="*/ 133350 w 138113"/>
                <a:gd name="connsiteY6" fmla="*/ 585788 h 585788"/>
                <a:gd name="connsiteX7" fmla="*/ 138113 w 138113"/>
                <a:gd name="connsiteY7" fmla="*/ 585788 h 5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113" h="585788">
                  <a:moveTo>
                    <a:pt x="0" y="0"/>
                  </a:moveTo>
                  <a:lnTo>
                    <a:pt x="4763" y="133350"/>
                  </a:lnTo>
                  <a:lnTo>
                    <a:pt x="28575" y="280988"/>
                  </a:lnTo>
                  <a:lnTo>
                    <a:pt x="61913" y="423863"/>
                  </a:lnTo>
                  <a:lnTo>
                    <a:pt x="95250" y="514350"/>
                  </a:lnTo>
                  <a:lnTo>
                    <a:pt x="128588" y="585788"/>
                  </a:lnTo>
                  <a:lnTo>
                    <a:pt x="133350" y="585788"/>
                  </a:lnTo>
                  <a:lnTo>
                    <a:pt x="138113" y="58578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a:off x="3433763" y="1943100"/>
              <a:ext cx="247650" cy="642938"/>
            </a:xfrm>
            <a:custGeom>
              <a:avLst/>
              <a:gdLst>
                <a:gd name="connsiteX0" fmla="*/ 0 w 247650"/>
                <a:gd name="connsiteY0" fmla="*/ 0 h 642938"/>
                <a:gd name="connsiteX1" fmla="*/ 23812 w 247650"/>
                <a:gd name="connsiteY1" fmla="*/ 138113 h 642938"/>
                <a:gd name="connsiteX2" fmla="*/ 57150 w 247650"/>
                <a:gd name="connsiteY2" fmla="*/ 323850 h 642938"/>
                <a:gd name="connsiteX3" fmla="*/ 104775 w 247650"/>
                <a:gd name="connsiteY3" fmla="*/ 481013 h 642938"/>
                <a:gd name="connsiteX4" fmla="*/ 171450 w 247650"/>
                <a:gd name="connsiteY4" fmla="*/ 576263 h 642938"/>
                <a:gd name="connsiteX5" fmla="*/ 247650 w 247650"/>
                <a:gd name="connsiteY5" fmla="*/ 642938 h 64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0" h="642938">
                  <a:moveTo>
                    <a:pt x="0" y="0"/>
                  </a:moveTo>
                  <a:lnTo>
                    <a:pt x="23812" y="138113"/>
                  </a:lnTo>
                  <a:lnTo>
                    <a:pt x="57150" y="323850"/>
                  </a:lnTo>
                  <a:lnTo>
                    <a:pt x="104775" y="481013"/>
                  </a:lnTo>
                  <a:lnTo>
                    <a:pt x="171450" y="576263"/>
                  </a:lnTo>
                  <a:lnTo>
                    <a:pt x="247650" y="642938"/>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p:cNvSpPr/>
            <p:nvPr/>
          </p:nvSpPr>
          <p:spPr>
            <a:xfrm>
              <a:off x="3848100" y="2381250"/>
              <a:ext cx="71438" cy="290513"/>
            </a:xfrm>
            <a:custGeom>
              <a:avLst/>
              <a:gdLst>
                <a:gd name="connsiteX0" fmla="*/ 0 w 71438"/>
                <a:gd name="connsiteY0" fmla="*/ 0 h 290513"/>
                <a:gd name="connsiteX1" fmla="*/ 14288 w 71438"/>
                <a:gd name="connsiteY1" fmla="*/ 109538 h 290513"/>
                <a:gd name="connsiteX2" fmla="*/ 42863 w 71438"/>
                <a:gd name="connsiteY2" fmla="*/ 204788 h 290513"/>
                <a:gd name="connsiteX3" fmla="*/ 71438 w 71438"/>
                <a:gd name="connsiteY3" fmla="*/ 290513 h 290513"/>
              </a:gdLst>
              <a:ahLst/>
              <a:cxnLst>
                <a:cxn ang="0">
                  <a:pos x="connsiteX0" y="connsiteY0"/>
                </a:cxn>
                <a:cxn ang="0">
                  <a:pos x="connsiteX1" y="connsiteY1"/>
                </a:cxn>
                <a:cxn ang="0">
                  <a:pos x="connsiteX2" y="connsiteY2"/>
                </a:cxn>
                <a:cxn ang="0">
                  <a:pos x="connsiteX3" y="connsiteY3"/>
                </a:cxn>
              </a:cxnLst>
              <a:rect l="l" t="t" r="r" b="b"/>
              <a:pathLst>
                <a:path w="71438" h="290513">
                  <a:moveTo>
                    <a:pt x="0" y="0"/>
                  </a:moveTo>
                  <a:lnTo>
                    <a:pt x="14288" y="109538"/>
                  </a:lnTo>
                  <a:lnTo>
                    <a:pt x="42863" y="204788"/>
                  </a:lnTo>
                  <a:lnTo>
                    <a:pt x="71438" y="2905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81"/>
            <p:cNvSpPr/>
            <p:nvPr/>
          </p:nvSpPr>
          <p:spPr>
            <a:xfrm>
              <a:off x="3905250" y="2390775"/>
              <a:ext cx="80963" cy="290513"/>
            </a:xfrm>
            <a:custGeom>
              <a:avLst/>
              <a:gdLst>
                <a:gd name="connsiteX0" fmla="*/ 0 w 80963"/>
                <a:gd name="connsiteY0" fmla="*/ 0 h 290513"/>
                <a:gd name="connsiteX1" fmla="*/ 14288 w 80963"/>
                <a:gd name="connsiteY1" fmla="*/ 138113 h 290513"/>
                <a:gd name="connsiteX2" fmla="*/ 38100 w 80963"/>
                <a:gd name="connsiteY2" fmla="*/ 228600 h 290513"/>
                <a:gd name="connsiteX3" fmla="*/ 80963 w 80963"/>
                <a:gd name="connsiteY3" fmla="*/ 290513 h 290513"/>
              </a:gdLst>
              <a:ahLst/>
              <a:cxnLst>
                <a:cxn ang="0">
                  <a:pos x="connsiteX0" y="connsiteY0"/>
                </a:cxn>
                <a:cxn ang="0">
                  <a:pos x="connsiteX1" y="connsiteY1"/>
                </a:cxn>
                <a:cxn ang="0">
                  <a:pos x="connsiteX2" y="connsiteY2"/>
                </a:cxn>
                <a:cxn ang="0">
                  <a:pos x="connsiteX3" y="connsiteY3"/>
                </a:cxn>
              </a:cxnLst>
              <a:rect l="l" t="t" r="r" b="b"/>
              <a:pathLst>
                <a:path w="80963" h="290513">
                  <a:moveTo>
                    <a:pt x="0" y="0"/>
                  </a:moveTo>
                  <a:lnTo>
                    <a:pt x="14288" y="138113"/>
                  </a:lnTo>
                  <a:lnTo>
                    <a:pt x="38100" y="228600"/>
                  </a:lnTo>
                  <a:lnTo>
                    <a:pt x="80963" y="2905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a:off x="3948113" y="2366963"/>
              <a:ext cx="109537" cy="276225"/>
            </a:xfrm>
            <a:custGeom>
              <a:avLst/>
              <a:gdLst>
                <a:gd name="connsiteX0" fmla="*/ 0 w 109537"/>
                <a:gd name="connsiteY0" fmla="*/ 0 h 276225"/>
                <a:gd name="connsiteX1" fmla="*/ 19050 w 109537"/>
                <a:gd name="connsiteY1" fmla="*/ 123825 h 276225"/>
                <a:gd name="connsiteX2" fmla="*/ 61912 w 109537"/>
                <a:gd name="connsiteY2" fmla="*/ 204787 h 276225"/>
                <a:gd name="connsiteX3" fmla="*/ 109537 w 109537"/>
                <a:gd name="connsiteY3" fmla="*/ 276225 h 276225"/>
              </a:gdLst>
              <a:ahLst/>
              <a:cxnLst>
                <a:cxn ang="0">
                  <a:pos x="connsiteX0" y="connsiteY0"/>
                </a:cxn>
                <a:cxn ang="0">
                  <a:pos x="connsiteX1" y="connsiteY1"/>
                </a:cxn>
                <a:cxn ang="0">
                  <a:pos x="connsiteX2" y="connsiteY2"/>
                </a:cxn>
                <a:cxn ang="0">
                  <a:pos x="connsiteX3" y="connsiteY3"/>
                </a:cxn>
              </a:cxnLst>
              <a:rect l="l" t="t" r="r" b="b"/>
              <a:pathLst>
                <a:path w="109537" h="276225">
                  <a:moveTo>
                    <a:pt x="0" y="0"/>
                  </a:moveTo>
                  <a:lnTo>
                    <a:pt x="19050" y="123825"/>
                  </a:lnTo>
                  <a:lnTo>
                    <a:pt x="61912" y="204787"/>
                  </a:lnTo>
                  <a:lnTo>
                    <a:pt x="109537" y="2762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a:off x="4048125" y="1919288"/>
              <a:ext cx="814388" cy="728662"/>
            </a:xfrm>
            <a:custGeom>
              <a:avLst/>
              <a:gdLst>
                <a:gd name="connsiteX0" fmla="*/ 0 w 814388"/>
                <a:gd name="connsiteY0" fmla="*/ 0 h 728662"/>
                <a:gd name="connsiteX1" fmla="*/ 47625 w 814388"/>
                <a:gd name="connsiteY1" fmla="*/ 204787 h 728662"/>
                <a:gd name="connsiteX2" fmla="*/ 71438 w 814388"/>
                <a:gd name="connsiteY2" fmla="*/ 400050 h 728662"/>
                <a:gd name="connsiteX3" fmla="*/ 95250 w 814388"/>
                <a:gd name="connsiteY3" fmla="*/ 552450 h 728662"/>
                <a:gd name="connsiteX4" fmla="*/ 147638 w 814388"/>
                <a:gd name="connsiteY4" fmla="*/ 642937 h 728662"/>
                <a:gd name="connsiteX5" fmla="*/ 233363 w 814388"/>
                <a:gd name="connsiteY5" fmla="*/ 671512 h 728662"/>
                <a:gd name="connsiteX6" fmla="*/ 323850 w 814388"/>
                <a:gd name="connsiteY6" fmla="*/ 666750 h 728662"/>
                <a:gd name="connsiteX7" fmla="*/ 409575 w 814388"/>
                <a:gd name="connsiteY7" fmla="*/ 671512 h 728662"/>
                <a:gd name="connsiteX8" fmla="*/ 547688 w 814388"/>
                <a:gd name="connsiteY8" fmla="*/ 728662 h 728662"/>
                <a:gd name="connsiteX9" fmla="*/ 661988 w 814388"/>
                <a:gd name="connsiteY9" fmla="*/ 695325 h 728662"/>
                <a:gd name="connsiteX10" fmla="*/ 714375 w 814388"/>
                <a:gd name="connsiteY10" fmla="*/ 638175 h 728662"/>
                <a:gd name="connsiteX11" fmla="*/ 738188 w 814388"/>
                <a:gd name="connsiteY11" fmla="*/ 595312 h 728662"/>
                <a:gd name="connsiteX12" fmla="*/ 814388 w 814388"/>
                <a:gd name="connsiteY12" fmla="*/ 600075 h 728662"/>
                <a:gd name="connsiteX0" fmla="*/ 0 w 814388"/>
                <a:gd name="connsiteY0" fmla="*/ 0 h 728662"/>
                <a:gd name="connsiteX1" fmla="*/ 47625 w 814388"/>
                <a:gd name="connsiteY1" fmla="*/ 204787 h 728662"/>
                <a:gd name="connsiteX2" fmla="*/ 71438 w 814388"/>
                <a:gd name="connsiteY2" fmla="*/ 400050 h 728662"/>
                <a:gd name="connsiteX3" fmla="*/ 95250 w 814388"/>
                <a:gd name="connsiteY3" fmla="*/ 552450 h 728662"/>
                <a:gd name="connsiteX4" fmla="*/ 147638 w 814388"/>
                <a:gd name="connsiteY4" fmla="*/ 642937 h 728662"/>
                <a:gd name="connsiteX5" fmla="*/ 233363 w 814388"/>
                <a:gd name="connsiteY5" fmla="*/ 671512 h 728662"/>
                <a:gd name="connsiteX6" fmla="*/ 323850 w 814388"/>
                <a:gd name="connsiteY6" fmla="*/ 666750 h 728662"/>
                <a:gd name="connsiteX7" fmla="*/ 409575 w 814388"/>
                <a:gd name="connsiteY7" fmla="*/ 671512 h 728662"/>
                <a:gd name="connsiteX8" fmla="*/ 547688 w 814388"/>
                <a:gd name="connsiteY8" fmla="*/ 728662 h 728662"/>
                <a:gd name="connsiteX9" fmla="*/ 661988 w 814388"/>
                <a:gd name="connsiteY9" fmla="*/ 695325 h 728662"/>
                <a:gd name="connsiteX10" fmla="*/ 714375 w 814388"/>
                <a:gd name="connsiteY10" fmla="*/ 638175 h 728662"/>
                <a:gd name="connsiteX11" fmla="*/ 738188 w 814388"/>
                <a:gd name="connsiteY11" fmla="*/ 595312 h 728662"/>
                <a:gd name="connsiteX12" fmla="*/ 762000 w 814388"/>
                <a:gd name="connsiteY12" fmla="*/ 581025 h 728662"/>
                <a:gd name="connsiteX13" fmla="*/ 814388 w 814388"/>
                <a:gd name="connsiteY13" fmla="*/ 600075 h 728662"/>
                <a:gd name="connsiteX0" fmla="*/ 0 w 814388"/>
                <a:gd name="connsiteY0" fmla="*/ 0 h 728662"/>
                <a:gd name="connsiteX1" fmla="*/ 47625 w 814388"/>
                <a:gd name="connsiteY1" fmla="*/ 204787 h 728662"/>
                <a:gd name="connsiteX2" fmla="*/ 71438 w 814388"/>
                <a:gd name="connsiteY2" fmla="*/ 400050 h 728662"/>
                <a:gd name="connsiteX3" fmla="*/ 95250 w 814388"/>
                <a:gd name="connsiteY3" fmla="*/ 552450 h 728662"/>
                <a:gd name="connsiteX4" fmla="*/ 147638 w 814388"/>
                <a:gd name="connsiteY4" fmla="*/ 642937 h 728662"/>
                <a:gd name="connsiteX5" fmla="*/ 233363 w 814388"/>
                <a:gd name="connsiteY5" fmla="*/ 671512 h 728662"/>
                <a:gd name="connsiteX6" fmla="*/ 323850 w 814388"/>
                <a:gd name="connsiteY6" fmla="*/ 666750 h 728662"/>
                <a:gd name="connsiteX7" fmla="*/ 409575 w 814388"/>
                <a:gd name="connsiteY7" fmla="*/ 671512 h 728662"/>
                <a:gd name="connsiteX8" fmla="*/ 547688 w 814388"/>
                <a:gd name="connsiteY8" fmla="*/ 728662 h 728662"/>
                <a:gd name="connsiteX9" fmla="*/ 590550 w 814388"/>
                <a:gd name="connsiteY9" fmla="*/ 709612 h 728662"/>
                <a:gd name="connsiteX10" fmla="*/ 661988 w 814388"/>
                <a:gd name="connsiteY10" fmla="*/ 695325 h 728662"/>
                <a:gd name="connsiteX11" fmla="*/ 714375 w 814388"/>
                <a:gd name="connsiteY11" fmla="*/ 638175 h 728662"/>
                <a:gd name="connsiteX12" fmla="*/ 738188 w 814388"/>
                <a:gd name="connsiteY12" fmla="*/ 595312 h 728662"/>
                <a:gd name="connsiteX13" fmla="*/ 762000 w 814388"/>
                <a:gd name="connsiteY13" fmla="*/ 581025 h 728662"/>
                <a:gd name="connsiteX14" fmla="*/ 814388 w 814388"/>
                <a:gd name="connsiteY14" fmla="*/ 600075 h 72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4388" h="728662">
                  <a:moveTo>
                    <a:pt x="0" y="0"/>
                  </a:moveTo>
                  <a:lnTo>
                    <a:pt x="47625" y="204787"/>
                  </a:lnTo>
                  <a:lnTo>
                    <a:pt x="71438" y="400050"/>
                  </a:lnTo>
                  <a:lnTo>
                    <a:pt x="95250" y="552450"/>
                  </a:lnTo>
                  <a:lnTo>
                    <a:pt x="147638" y="642937"/>
                  </a:lnTo>
                  <a:lnTo>
                    <a:pt x="233363" y="671512"/>
                  </a:lnTo>
                  <a:lnTo>
                    <a:pt x="323850" y="666750"/>
                  </a:lnTo>
                  <a:lnTo>
                    <a:pt x="409575" y="671512"/>
                  </a:lnTo>
                  <a:lnTo>
                    <a:pt x="547688" y="728662"/>
                  </a:lnTo>
                  <a:cubicBezTo>
                    <a:pt x="568325" y="725487"/>
                    <a:pt x="569913" y="712787"/>
                    <a:pt x="590550" y="709612"/>
                  </a:cubicBezTo>
                  <a:lnTo>
                    <a:pt x="661988" y="695325"/>
                  </a:lnTo>
                  <a:lnTo>
                    <a:pt x="714375" y="638175"/>
                  </a:lnTo>
                  <a:lnTo>
                    <a:pt x="738188" y="595312"/>
                  </a:lnTo>
                  <a:cubicBezTo>
                    <a:pt x="746125" y="596900"/>
                    <a:pt x="754063" y="579437"/>
                    <a:pt x="762000" y="581025"/>
                  </a:cubicBezTo>
                  <a:lnTo>
                    <a:pt x="814388" y="6000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84"/>
            <p:cNvSpPr/>
            <p:nvPr/>
          </p:nvSpPr>
          <p:spPr>
            <a:xfrm>
              <a:off x="3500438" y="2586038"/>
              <a:ext cx="180975" cy="804862"/>
            </a:xfrm>
            <a:custGeom>
              <a:avLst/>
              <a:gdLst>
                <a:gd name="connsiteX0" fmla="*/ 180975 w 180975"/>
                <a:gd name="connsiteY0" fmla="*/ 0 h 804862"/>
                <a:gd name="connsiteX1" fmla="*/ 119062 w 180975"/>
                <a:gd name="connsiteY1" fmla="*/ 123825 h 804862"/>
                <a:gd name="connsiteX2" fmla="*/ 114300 w 180975"/>
                <a:gd name="connsiteY2" fmla="*/ 280987 h 804862"/>
                <a:gd name="connsiteX3" fmla="*/ 100012 w 180975"/>
                <a:gd name="connsiteY3" fmla="*/ 457200 h 804862"/>
                <a:gd name="connsiteX4" fmla="*/ 76200 w 180975"/>
                <a:gd name="connsiteY4" fmla="*/ 633412 h 804862"/>
                <a:gd name="connsiteX5" fmla="*/ 47625 w 180975"/>
                <a:gd name="connsiteY5" fmla="*/ 723900 h 804862"/>
                <a:gd name="connsiteX6" fmla="*/ 0 w 180975"/>
                <a:gd name="connsiteY6" fmla="*/ 804862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804862">
                  <a:moveTo>
                    <a:pt x="180975" y="0"/>
                  </a:moveTo>
                  <a:lnTo>
                    <a:pt x="119062" y="123825"/>
                  </a:lnTo>
                  <a:lnTo>
                    <a:pt x="114300" y="280987"/>
                  </a:lnTo>
                  <a:lnTo>
                    <a:pt x="100012" y="457200"/>
                  </a:lnTo>
                  <a:lnTo>
                    <a:pt x="76200" y="633412"/>
                  </a:lnTo>
                  <a:lnTo>
                    <a:pt x="47625" y="723900"/>
                  </a:lnTo>
                  <a:lnTo>
                    <a:pt x="0" y="80486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p:cNvSpPr/>
            <p:nvPr/>
          </p:nvSpPr>
          <p:spPr>
            <a:xfrm>
              <a:off x="4167189" y="1976438"/>
              <a:ext cx="144086" cy="552450"/>
            </a:xfrm>
            <a:custGeom>
              <a:avLst/>
              <a:gdLst>
                <a:gd name="connsiteX0" fmla="*/ 0 w 142875"/>
                <a:gd name="connsiteY0" fmla="*/ 0 h 547687"/>
                <a:gd name="connsiteX1" fmla="*/ 23812 w 142875"/>
                <a:gd name="connsiteY1" fmla="*/ 123825 h 547687"/>
                <a:gd name="connsiteX2" fmla="*/ 47625 w 142875"/>
                <a:gd name="connsiteY2" fmla="*/ 247650 h 547687"/>
                <a:gd name="connsiteX3" fmla="*/ 61912 w 142875"/>
                <a:gd name="connsiteY3" fmla="*/ 419100 h 547687"/>
                <a:gd name="connsiteX4" fmla="*/ 80962 w 142875"/>
                <a:gd name="connsiteY4" fmla="*/ 495300 h 547687"/>
                <a:gd name="connsiteX5" fmla="*/ 142875 w 142875"/>
                <a:gd name="connsiteY5" fmla="*/ 547687 h 547687"/>
                <a:gd name="connsiteX6" fmla="*/ 142875 w 142875"/>
                <a:gd name="connsiteY6" fmla="*/ 547687 h 547687"/>
                <a:gd name="connsiteX0" fmla="*/ 0 w 142875"/>
                <a:gd name="connsiteY0" fmla="*/ 0 h 547687"/>
                <a:gd name="connsiteX1" fmla="*/ 23812 w 142875"/>
                <a:gd name="connsiteY1" fmla="*/ 123825 h 547687"/>
                <a:gd name="connsiteX2" fmla="*/ 47625 w 142875"/>
                <a:gd name="connsiteY2" fmla="*/ 247650 h 547687"/>
                <a:gd name="connsiteX3" fmla="*/ 61912 w 142875"/>
                <a:gd name="connsiteY3" fmla="*/ 419100 h 547687"/>
                <a:gd name="connsiteX4" fmla="*/ 66675 w 142875"/>
                <a:gd name="connsiteY4" fmla="*/ 490537 h 547687"/>
                <a:gd name="connsiteX5" fmla="*/ 142875 w 142875"/>
                <a:gd name="connsiteY5" fmla="*/ 547687 h 547687"/>
                <a:gd name="connsiteX6" fmla="*/ 142875 w 142875"/>
                <a:gd name="connsiteY6" fmla="*/ 547687 h 547687"/>
                <a:gd name="connsiteX0" fmla="*/ 0 w 142875"/>
                <a:gd name="connsiteY0" fmla="*/ 0 h 547687"/>
                <a:gd name="connsiteX1" fmla="*/ 23812 w 142875"/>
                <a:gd name="connsiteY1" fmla="*/ 123825 h 547687"/>
                <a:gd name="connsiteX2" fmla="*/ 47625 w 142875"/>
                <a:gd name="connsiteY2" fmla="*/ 247650 h 547687"/>
                <a:gd name="connsiteX3" fmla="*/ 61912 w 142875"/>
                <a:gd name="connsiteY3" fmla="*/ 395288 h 547687"/>
                <a:gd name="connsiteX4" fmla="*/ 66675 w 142875"/>
                <a:gd name="connsiteY4" fmla="*/ 490537 h 547687"/>
                <a:gd name="connsiteX5" fmla="*/ 142875 w 142875"/>
                <a:gd name="connsiteY5" fmla="*/ 547687 h 547687"/>
                <a:gd name="connsiteX6" fmla="*/ 142875 w 142875"/>
                <a:gd name="connsiteY6" fmla="*/ 547687 h 547687"/>
                <a:gd name="connsiteX0" fmla="*/ 0 w 145808"/>
                <a:gd name="connsiteY0" fmla="*/ 0 h 553397"/>
                <a:gd name="connsiteX1" fmla="*/ 23812 w 145808"/>
                <a:gd name="connsiteY1" fmla="*/ 123825 h 553397"/>
                <a:gd name="connsiteX2" fmla="*/ 47625 w 145808"/>
                <a:gd name="connsiteY2" fmla="*/ 247650 h 553397"/>
                <a:gd name="connsiteX3" fmla="*/ 61912 w 145808"/>
                <a:gd name="connsiteY3" fmla="*/ 395288 h 553397"/>
                <a:gd name="connsiteX4" fmla="*/ 66675 w 145808"/>
                <a:gd name="connsiteY4" fmla="*/ 490537 h 553397"/>
                <a:gd name="connsiteX5" fmla="*/ 142875 w 145808"/>
                <a:gd name="connsiteY5" fmla="*/ 547687 h 553397"/>
                <a:gd name="connsiteX6" fmla="*/ 128587 w 145808"/>
                <a:gd name="connsiteY6" fmla="*/ 552450 h 553397"/>
                <a:gd name="connsiteX0" fmla="*/ 0 w 144086"/>
                <a:gd name="connsiteY0" fmla="*/ 0 h 552450"/>
                <a:gd name="connsiteX1" fmla="*/ 23812 w 144086"/>
                <a:gd name="connsiteY1" fmla="*/ 123825 h 552450"/>
                <a:gd name="connsiteX2" fmla="*/ 47625 w 144086"/>
                <a:gd name="connsiteY2" fmla="*/ 247650 h 552450"/>
                <a:gd name="connsiteX3" fmla="*/ 61912 w 144086"/>
                <a:gd name="connsiteY3" fmla="*/ 395288 h 552450"/>
                <a:gd name="connsiteX4" fmla="*/ 66675 w 144086"/>
                <a:gd name="connsiteY4" fmla="*/ 490537 h 552450"/>
                <a:gd name="connsiteX5" fmla="*/ 95249 w 144086"/>
                <a:gd name="connsiteY5" fmla="*/ 519112 h 552450"/>
                <a:gd name="connsiteX6" fmla="*/ 142875 w 144086"/>
                <a:gd name="connsiteY6" fmla="*/ 547687 h 552450"/>
                <a:gd name="connsiteX7" fmla="*/ 128587 w 144086"/>
                <a:gd name="connsiteY7" fmla="*/ 55245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086" h="552450">
                  <a:moveTo>
                    <a:pt x="0" y="0"/>
                  </a:moveTo>
                  <a:lnTo>
                    <a:pt x="23812" y="123825"/>
                  </a:lnTo>
                  <a:lnTo>
                    <a:pt x="47625" y="247650"/>
                  </a:lnTo>
                  <a:lnTo>
                    <a:pt x="61912" y="395288"/>
                  </a:lnTo>
                  <a:lnTo>
                    <a:pt x="66675" y="490537"/>
                  </a:lnTo>
                  <a:cubicBezTo>
                    <a:pt x="73025" y="508793"/>
                    <a:pt x="82549" y="509587"/>
                    <a:pt x="95249" y="519112"/>
                  </a:cubicBezTo>
                  <a:cubicBezTo>
                    <a:pt x="107949" y="528637"/>
                    <a:pt x="137319" y="542131"/>
                    <a:pt x="142875" y="547687"/>
                  </a:cubicBezTo>
                  <a:cubicBezTo>
                    <a:pt x="148431" y="553243"/>
                    <a:pt x="133350" y="550862"/>
                    <a:pt x="128587" y="55245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a:off x="4400550" y="2843213"/>
              <a:ext cx="309563" cy="685800"/>
            </a:xfrm>
            <a:custGeom>
              <a:avLst/>
              <a:gdLst>
                <a:gd name="connsiteX0" fmla="*/ 309563 w 309563"/>
                <a:gd name="connsiteY0" fmla="*/ 0 h 685800"/>
                <a:gd name="connsiteX1" fmla="*/ 242888 w 309563"/>
                <a:gd name="connsiteY1" fmla="*/ 195262 h 685800"/>
                <a:gd name="connsiteX2" fmla="*/ 161925 w 309563"/>
                <a:gd name="connsiteY2" fmla="*/ 428625 h 685800"/>
                <a:gd name="connsiteX3" fmla="*/ 95250 w 309563"/>
                <a:gd name="connsiteY3" fmla="*/ 576262 h 685800"/>
                <a:gd name="connsiteX4" fmla="*/ 0 w 309563"/>
                <a:gd name="connsiteY4" fmla="*/ 685800 h 685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563" h="685800">
                  <a:moveTo>
                    <a:pt x="309563" y="0"/>
                  </a:moveTo>
                  <a:lnTo>
                    <a:pt x="242888" y="195262"/>
                  </a:lnTo>
                  <a:lnTo>
                    <a:pt x="161925" y="428625"/>
                  </a:lnTo>
                  <a:lnTo>
                    <a:pt x="95250" y="576262"/>
                  </a:lnTo>
                  <a:lnTo>
                    <a:pt x="0" y="685800"/>
                  </a:lnTo>
                </a:path>
              </a:pathLst>
            </a:custGeom>
            <a:noFill/>
            <a:ln w="9525">
              <a:solidFill>
                <a:srgbClr val="CC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a:off x="5305425" y="2290763"/>
              <a:ext cx="95250" cy="595312"/>
            </a:xfrm>
            <a:custGeom>
              <a:avLst/>
              <a:gdLst>
                <a:gd name="connsiteX0" fmla="*/ 95250 w 95250"/>
                <a:gd name="connsiteY0" fmla="*/ 0 h 595312"/>
                <a:gd name="connsiteX1" fmla="*/ 52388 w 95250"/>
                <a:gd name="connsiteY1" fmla="*/ 266700 h 595312"/>
                <a:gd name="connsiteX2" fmla="*/ 19050 w 95250"/>
                <a:gd name="connsiteY2" fmla="*/ 471487 h 595312"/>
                <a:gd name="connsiteX3" fmla="*/ 0 w 95250"/>
                <a:gd name="connsiteY3" fmla="*/ 595312 h 595312"/>
              </a:gdLst>
              <a:ahLst/>
              <a:cxnLst>
                <a:cxn ang="0">
                  <a:pos x="connsiteX0" y="connsiteY0"/>
                </a:cxn>
                <a:cxn ang="0">
                  <a:pos x="connsiteX1" y="connsiteY1"/>
                </a:cxn>
                <a:cxn ang="0">
                  <a:pos x="connsiteX2" y="connsiteY2"/>
                </a:cxn>
                <a:cxn ang="0">
                  <a:pos x="connsiteX3" y="connsiteY3"/>
                </a:cxn>
              </a:cxnLst>
              <a:rect l="l" t="t" r="r" b="b"/>
              <a:pathLst>
                <a:path w="95250" h="595312">
                  <a:moveTo>
                    <a:pt x="95250" y="0"/>
                  </a:moveTo>
                  <a:lnTo>
                    <a:pt x="52388" y="266700"/>
                  </a:lnTo>
                  <a:lnTo>
                    <a:pt x="19050" y="471487"/>
                  </a:lnTo>
                  <a:lnTo>
                    <a:pt x="0" y="59531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a:off x="4691063" y="3043238"/>
              <a:ext cx="261937" cy="347662"/>
            </a:xfrm>
            <a:custGeom>
              <a:avLst/>
              <a:gdLst>
                <a:gd name="connsiteX0" fmla="*/ 261937 w 261937"/>
                <a:gd name="connsiteY0" fmla="*/ 0 h 347662"/>
                <a:gd name="connsiteX1" fmla="*/ 161925 w 261937"/>
                <a:gd name="connsiteY1" fmla="*/ 100012 h 347662"/>
                <a:gd name="connsiteX2" fmla="*/ 90487 w 261937"/>
                <a:gd name="connsiteY2" fmla="*/ 200025 h 347662"/>
                <a:gd name="connsiteX3" fmla="*/ 0 w 261937"/>
                <a:gd name="connsiteY3" fmla="*/ 347662 h 347662"/>
              </a:gdLst>
              <a:ahLst/>
              <a:cxnLst>
                <a:cxn ang="0">
                  <a:pos x="connsiteX0" y="connsiteY0"/>
                </a:cxn>
                <a:cxn ang="0">
                  <a:pos x="connsiteX1" y="connsiteY1"/>
                </a:cxn>
                <a:cxn ang="0">
                  <a:pos x="connsiteX2" y="connsiteY2"/>
                </a:cxn>
                <a:cxn ang="0">
                  <a:pos x="connsiteX3" y="connsiteY3"/>
                </a:cxn>
              </a:cxnLst>
              <a:rect l="l" t="t" r="r" b="b"/>
              <a:pathLst>
                <a:path w="261937" h="347662">
                  <a:moveTo>
                    <a:pt x="261937" y="0"/>
                  </a:moveTo>
                  <a:lnTo>
                    <a:pt x="161925" y="100012"/>
                  </a:lnTo>
                  <a:lnTo>
                    <a:pt x="90487" y="200025"/>
                  </a:lnTo>
                  <a:lnTo>
                    <a:pt x="0" y="347662"/>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a:off x="333375" y="1924050"/>
              <a:ext cx="1466850" cy="271463"/>
            </a:xfrm>
            <a:custGeom>
              <a:avLst/>
              <a:gdLst>
                <a:gd name="connsiteX0" fmla="*/ 0 w 1466850"/>
                <a:gd name="connsiteY0" fmla="*/ 0 h 271463"/>
                <a:gd name="connsiteX1" fmla="*/ 119063 w 1466850"/>
                <a:gd name="connsiteY1" fmla="*/ 0 h 271463"/>
                <a:gd name="connsiteX2" fmla="*/ 271463 w 1466850"/>
                <a:gd name="connsiteY2" fmla="*/ 0 h 271463"/>
                <a:gd name="connsiteX3" fmla="*/ 433388 w 1466850"/>
                <a:gd name="connsiteY3" fmla="*/ 14288 h 271463"/>
                <a:gd name="connsiteX4" fmla="*/ 542925 w 1466850"/>
                <a:gd name="connsiteY4" fmla="*/ 19050 h 271463"/>
                <a:gd name="connsiteX5" fmla="*/ 642938 w 1466850"/>
                <a:gd name="connsiteY5" fmla="*/ 61913 h 271463"/>
                <a:gd name="connsiteX6" fmla="*/ 771525 w 1466850"/>
                <a:gd name="connsiteY6" fmla="*/ 133350 h 271463"/>
                <a:gd name="connsiteX7" fmla="*/ 885825 w 1466850"/>
                <a:gd name="connsiteY7" fmla="*/ 190500 h 271463"/>
                <a:gd name="connsiteX8" fmla="*/ 1042988 w 1466850"/>
                <a:gd name="connsiteY8" fmla="*/ 223838 h 271463"/>
                <a:gd name="connsiteX9" fmla="*/ 1247775 w 1466850"/>
                <a:gd name="connsiteY9" fmla="*/ 238125 h 271463"/>
                <a:gd name="connsiteX10" fmla="*/ 1352550 w 1466850"/>
                <a:gd name="connsiteY10" fmla="*/ 247650 h 271463"/>
                <a:gd name="connsiteX11" fmla="*/ 1414463 w 1466850"/>
                <a:gd name="connsiteY11" fmla="*/ 261938 h 271463"/>
                <a:gd name="connsiteX12" fmla="*/ 1466850 w 1466850"/>
                <a:gd name="connsiteY12" fmla="*/ 271463 h 2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6850" h="271463">
                  <a:moveTo>
                    <a:pt x="0" y="0"/>
                  </a:moveTo>
                  <a:lnTo>
                    <a:pt x="119063" y="0"/>
                  </a:lnTo>
                  <a:lnTo>
                    <a:pt x="271463" y="0"/>
                  </a:lnTo>
                  <a:lnTo>
                    <a:pt x="433388" y="14288"/>
                  </a:lnTo>
                  <a:lnTo>
                    <a:pt x="542925" y="19050"/>
                  </a:lnTo>
                  <a:lnTo>
                    <a:pt x="642938" y="61913"/>
                  </a:lnTo>
                  <a:lnTo>
                    <a:pt x="771525" y="133350"/>
                  </a:lnTo>
                  <a:lnTo>
                    <a:pt x="885825" y="190500"/>
                  </a:lnTo>
                  <a:lnTo>
                    <a:pt x="1042988" y="223838"/>
                  </a:lnTo>
                  <a:lnTo>
                    <a:pt x="1247775" y="238125"/>
                  </a:lnTo>
                  <a:lnTo>
                    <a:pt x="1352550" y="247650"/>
                  </a:lnTo>
                  <a:lnTo>
                    <a:pt x="1414463" y="261938"/>
                  </a:lnTo>
                  <a:lnTo>
                    <a:pt x="1466850" y="2714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a:off x="1809750" y="2247900"/>
              <a:ext cx="90488" cy="0"/>
            </a:xfrm>
            <a:custGeom>
              <a:avLst/>
              <a:gdLst>
                <a:gd name="connsiteX0" fmla="*/ 0 w 90488"/>
                <a:gd name="connsiteY0" fmla="*/ 0 h 0"/>
                <a:gd name="connsiteX1" fmla="*/ 90488 w 90488"/>
                <a:gd name="connsiteY1" fmla="*/ 0 h 0"/>
              </a:gdLst>
              <a:ahLst/>
              <a:cxnLst>
                <a:cxn ang="0">
                  <a:pos x="connsiteX0" y="connsiteY0"/>
                </a:cxn>
                <a:cxn ang="0">
                  <a:pos x="connsiteX1" y="connsiteY1"/>
                </a:cxn>
              </a:cxnLst>
              <a:rect l="l" t="t" r="r" b="b"/>
              <a:pathLst>
                <a:path w="90488">
                  <a:moveTo>
                    <a:pt x="0" y="0"/>
                  </a:moveTo>
                  <a:lnTo>
                    <a:pt x="90488"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a:off x="1914525" y="2262188"/>
              <a:ext cx="66675" cy="4762"/>
            </a:xfrm>
            <a:custGeom>
              <a:avLst/>
              <a:gdLst>
                <a:gd name="connsiteX0" fmla="*/ 0 w 66675"/>
                <a:gd name="connsiteY0" fmla="*/ 4762 h 4762"/>
                <a:gd name="connsiteX1" fmla="*/ 66675 w 66675"/>
                <a:gd name="connsiteY1" fmla="*/ 0 h 4762"/>
              </a:gdLst>
              <a:ahLst/>
              <a:cxnLst>
                <a:cxn ang="0">
                  <a:pos x="connsiteX0" y="connsiteY0"/>
                </a:cxn>
                <a:cxn ang="0">
                  <a:pos x="connsiteX1" y="connsiteY1"/>
                </a:cxn>
              </a:cxnLst>
              <a:rect l="l" t="t" r="r" b="b"/>
              <a:pathLst>
                <a:path w="66675" h="4762">
                  <a:moveTo>
                    <a:pt x="0" y="4762"/>
                  </a:moveTo>
                  <a:lnTo>
                    <a:pt x="66675"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a:off x="1995488" y="2305050"/>
              <a:ext cx="109537" cy="14288"/>
            </a:xfrm>
            <a:custGeom>
              <a:avLst/>
              <a:gdLst>
                <a:gd name="connsiteX0" fmla="*/ 0 w 109537"/>
                <a:gd name="connsiteY0" fmla="*/ 14288 h 14288"/>
                <a:gd name="connsiteX1" fmla="*/ 109537 w 109537"/>
                <a:gd name="connsiteY1" fmla="*/ 0 h 14288"/>
              </a:gdLst>
              <a:ahLst/>
              <a:cxnLst>
                <a:cxn ang="0">
                  <a:pos x="connsiteX0" y="connsiteY0"/>
                </a:cxn>
                <a:cxn ang="0">
                  <a:pos x="connsiteX1" y="connsiteY1"/>
                </a:cxn>
              </a:cxnLst>
              <a:rect l="l" t="t" r="r" b="b"/>
              <a:pathLst>
                <a:path w="109537" h="14288">
                  <a:moveTo>
                    <a:pt x="0" y="14288"/>
                  </a:moveTo>
                  <a:lnTo>
                    <a:pt x="109537"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a:off x="2128838" y="2366963"/>
              <a:ext cx="128587" cy="85725"/>
            </a:xfrm>
            <a:custGeom>
              <a:avLst/>
              <a:gdLst>
                <a:gd name="connsiteX0" fmla="*/ 0 w 128587"/>
                <a:gd name="connsiteY0" fmla="*/ 0 h 85725"/>
                <a:gd name="connsiteX1" fmla="*/ 128587 w 128587"/>
                <a:gd name="connsiteY1" fmla="*/ 85725 h 85725"/>
              </a:gdLst>
              <a:ahLst/>
              <a:cxnLst>
                <a:cxn ang="0">
                  <a:pos x="connsiteX0" y="connsiteY0"/>
                </a:cxn>
                <a:cxn ang="0">
                  <a:pos x="connsiteX1" y="connsiteY1"/>
                </a:cxn>
              </a:cxnLst>
              <a:rect l="l" t="t" r="r" b="b"/>
              <a:pathLst>
                <a:path w="128587" h="85725">
                  <a:moveTo>
                    <a:pt x="0" y="0"/>
                  </a:moveTo>
                  <a:lnTo>
                    <a:pt x="128587" y="857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p:cNvSpPr/>
            <p:nvPr/>
          </p:nvSpPr>
          <p:spPr>
            <a:xfrm>
              <a:off x="2295525" y="2524125"/>
              <a:ext cx="80963" cy="52388"/>
            </a:xfrm>
            <a:custGeom>
              <a:avLst/>
              <a:gdLst>
                <a:gd name="connsiteX0" fmla="*/ 0 w 80963"/>
                <a:gd name="connsiteY0" fmla="*/ 52388 h 52388"/>
                <a:gd name="connsiteX1" fmla="*/ 38100 w 80963"/>
                <a:gd name="connsiteY1" fmla="*/ 19050 h 52388"/>
                <a:gd name="connsiteX2" fmla="*/ 61913 w 80963"/>
                <a:gd name="connsiteY2" fmla="*/ 0 h 52388"/>
                <a:gd name="connsiteX3" fmla="*/ 80963 w 80963"/>
                <a:gd name="connsiteY3" fmla="*/ 0 h 52388"/>
              </a:gdLst>
              <a:ahLst/>
              <a:cxnLst>
                <a:cxn ang="0">
                  <a:pos x="connsiteX0" y="connsiteY0"/>
                </a:cxn>
                <a:cxn ang="0">
                  <a:pos x="connsiteX1" y="connsiteY1"/>
                </a:cxn>
                <a:cxn ang="0">
                  <a:pos x="connsiteX2" y="connsiteY2"/>
                </a:cxn>
                <a:cxn ang="0">
                  <a:pos x="connsiteX3" y="connsiteY3"/>
                </a:cxn>
              </a:cxnLst>
              <a:rect l="l" t="t" r="r" b="b"/>
              <a:pathLst>
                <a:path w="80963" h="52388">
                  <a:moveTo>
                    <a:pt x="0" y="52388"/>
                  </a:moveTo>
                  <a:lnTo>
                    <a:pt x="38100" y="19050"/>
                  </a:lnTo>
                  <a:lnTo>
                    <a:pt x="61913" y="0"/>
                  </a:lnTo>
                  <a:lnTo>
                    <a:pt x="80963"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p:cNvSpPr/>
            <p:nvPr/>
          </p:nvSpPr>
          <p:spPr>
            <a:xfrm>
              <a:off x="2390775" y="2495550"/>
              <a:ext cx="85725" cy="61913"/>
            </a:xfrm>
            <a:custGeom>
              <a:avLst/>
              <a:gdLst>
                <a:gd name="connsiteX0" fmla="*/ 0 w 85725"/>
                <a:gd name="connsiteY0" fmla="*/ 61913 h 61913"/>
                <a:gd name="connsiteX1" fmla="*/ 42863 w 85725"/>
                <a:gd name="connsiteY1" fmla="*/ 14288 h 61913"/>
                <a:gd name="connsiteX2" fmla="*/ 85725 w 85725"/>
                <a:gd name="connsiteY2" fmla="*/ 0 h 61913"/>
              </a:gdLst>
              <a:ahLst/>
              <a:cxnLst>
                <a:cxn ang="0">
                  <a:pos x="connsiteX0" y="connsiteY0"/>
                </a:cxn>
                <a:cxn ang="0">
                  <a:pos x="connsiteX1" y="connsiteY1"/>
                </a:cxn>
                <a:cxn ang="0">
                  <a:pos x="connsiteX2" y="connsiteY2"/>
                </a:cxn>
              </a:cxnLst>
              <a:rect l="l" t="t" r="r" b="b"/>
              <a:pathLst>
                <a:path w="85725" h="61913">
                  <a:moveTo>
                    <a:pt x="0" y="61913"/>
                  </a:moveTo>
                  <a:lnTo>
                    <a:pt x="42863" y="14288"/>
                  </a:lnTo>
                  <a:lnTo>
                    <a:pt x="85725"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p:cNvSpPr/>
            <p:nvPr/>
          </p:nvSpPr>
          <p:spPr>
            <a:xfrm>
              <a:off x="2481263" y="2524125"/>
              <a:ext cx="581025" cy="252413"/>
            </a:xfrm>
            <a:custGeom>
              <a:avLst/>
              <a:gdLst>
                <a:gd name="connsiteX0" fmla="*/ 0 w 581025"/>
                <a:gd name="connsiteY0" fmla="*/ 14288 h 252413"/>
                <a:gd name="connsiteX1" fmla="*/ 0 w 581025"/>
                <a:gd name="connsiteY1" fmla="*/ 14288 h 252413"/>
                <a:gd name="connsiteX2" fmla="*/ 71437 w 581025"/>
                <a:gd name="connsiteY2" fmla="*/ 0 h 252413"/>
                <a:gd name="connsiteX3" fmla="*/ 95250 w 581025"/>
                <a:gd name="connsiteY3" fmla="*/ 52388 h 252413"/>
                <a:gd name="connsiteX4" fmla="*/ 123825 w 581025"/>
                <a:gd name="connsiteY4" fmla="*/ 100013 h 252413"/>
                <a:gd name="connsiteX5" fmla="*/ 147637 w 581025"/>
                <a:gd name="connsiteY5" fmla="*/ 119063 h 252413"/>
                <a:gd name="connsiteX6" fmla="*/ 185737 w 581025"/>
                <a:gd name="connsiteY6" fmla="*/ 109538 h 252413"/>
                <a:gd name="connsiteX7" fmla="*/ 214312 w 581025"/>
                <a:gd name="connsiteY7" fmla="*/ 85725 h 252413"/>
                <a:gd name="connsiteX8" fmla="*/ 238125 w 581025"/>
                <a:gd name="connsiteY8" fmla="*/ 76200 h 252413"/>
                <a:gd name="connsiteX9" fmla="*/ 271462 w 581025"/>
                <a:gd name="connsiteY9" fmla="*/ 104775 h 252413"/>
                <a:gd name="connsiteX10" fmla="*/ 300037 w 581025"/>
                <a:gd name="connsiteY10" fmla="*/ 138113 h 252413"/>
                <a:gd name="connsiteX11" fmla="*/ 328612 w 581025"/>
                <a:gd name="connsiteY11" fmla="*/ 138113 h 252413"/>
                <a:gd name="connsiteX12" fmla="*/ 385762 w 581025"/>
                <a:gd name="connsiteY12" fmla="*/ 100013 h 252413"/>
                <a:gd name="connsiteX13" fmla="*/ 400050 w 581025"/>
                <a:gd name="connsiteY13" fmla="*/ 100013 h 252413"/>
                <a:gd name="connsiteX14" fmla="*/ 447675 w 581025"/>
                <a:gd name="connsiteY14" fmla="*/ 138113 h 252413"/>
                <a:gd name="connsiteX15" fmla="*/ 538162 w 581025"/>
                <a:gd name="connsiteY15" fmla="*/ 214313 h 252413"/>
                <a:gd name="connsiteX16" fmla="*/ 581025 w 581025"/>
                <a:gd name="connsiteY16" fmla="*/ 252413 h 25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1025" h="252413">
                  <a:moveTo>
                    <a:pt x="0" y="14288"/>
                  </a:moveTo>
                  <a:lnTo>
                    <a:pt x="0" y="14288"/>
                  </a:lnTo>
                  <a:lnTo>
                    <a:pt x="71437" y="0"/>
                  </a:lnTo>
                  <a:lnTo>
                    <a:pt x="95250" y="52388"/>
                  </a:lnTo>
                  <a:lnTo>
                    <a:pt x="123825" y="100013"/>
                  </a:lnTo>
                  <a:lnTo>
                    <a:pt x="147637" y="119063"/>
                  </a:lnTo>
                  <a:lnTo>
                    <a:pt x="185737" y="109538"/>
                  </a:lnTo>
                  <a:lnTo>
                    <a:pt x="214312" y="85725"/>
                  </a:lnTo>
                  <a:lnTo>
                    <a:pt x="238125" y="76200"/>
                  </a:lnTo>
                  <a:lnTo>
                    <a:pt x="271462" y="104775"/>
                  </a:lnTo>
                  <a:lnTo>
                    <a:pt x="300037" y="138113"/>
                  </a:lnTo>
                  <a:lnTo>
                    <a:pt x="328612" y="138113"/>
                  </a:lnTo>
                  <a:lnTo>
                    <a:pt x="385762" y="100013"/>
                  </a:lnTo>
                  <a:lnTo>
                    <a:pt x="400050" y="100013"/>
                  </a:lnTo>
                  <a:lnTo>
                    <a:pt x="447675" y="138113"/>
                  </a:lnTo>
                  <a:lnTo>
                    <a:pt x="538162" y="214313"/>
                  </a:lnTo>
                  <a:lnTo>
                    <a:pt x="581025" y="2524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97"/>
            <p:cNvSpPr/>
            <p:nvPr/>
          </p:nvSpPr>
          <p:spPr>
            <a:xfrm>
              <a:off x="1314450" y="1866900"/>
              <a:ext cx="985838" cy="309563"/>
            </a:xfrm>
            <a:custGeom>
              <a:avLst/>
              <a:gdLst>
                <a:gd name="connsiteX0" fmla="*/ 0 w 985838"/>
                <a:gd name="connsiteY0" fmla="*/ 0 h 309563"/>
                <a:gd name="connsiteX1" fmla="*/ 104775 w 985838"/>
                <a:gd name="connsiteY1" fmla="*/ 61913 h 309563"/>
                <a:gd name="connsiteX2" fmla="*/ 242888 w 985838"/>
                <a:gd name="connsiteY2" fmla="*/ 85725 h 309563"/>
                <a:gd name="connsiteX3" fmla="*/ 400050 w 985838"/>
                <a:gd name="connsiteY3" fmla="*/ 128588 h 309563"/>
                <a:gd name="connsiteX4" fmla="*/ 561975 w 985838"/>
                <a:gd name="connsiteY4" fmla="*/ 166688 h 309563"/>
                <a:gd name="connsiteX5" fmla="*/ 704850 w 985838"/>
                <a:gd name="connsiteY5" fmla="*/ 190500 h 309563"/>
                <a:gd name="connsiteX6" fmla="*/ 842963 w 985838"/>
                <a:gd name="connsiteY6" fmla="*/ 233363 h 309563"/>
                <a:gd name="connsiteX7" fmla="*/ 928688 w 985838"/>
                <a:gd name="connsiteY7" fmla="*/ 276225 h 309563"/>
                <a:gd name="connsiteX8" fmla="*/ 985838 w 985838"/>
                <a:gd name="connsiteY8" fmla="*/ 309563 h 3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838" h="309563">
                  <a:moveTo>
                    <a:pt x="0" y="0"/>
                  </a:moveTo>
                  <a:lnTo>
                    <a:pt x="104775" y="61913"/>
                  </a:lnTo>
                  <a:lnTo>
                    <a:pt x="242888" y="85725"/>
                  </a:lnTo>
                  <a:lnTo>
                    <a:pt x="400050" y="128588"/>
                  </a:lnTo>
                  <a:lnTo>
                    <a:pt x="561975" y="166688"/>
                  </a:lnTo>
                  <a:lnTo>
                    <a:pt x="704850" y="190500"/>
                  </a:lnTo>
                  <a:lnTo>
                    <a:pt x="842963" y="233363"/>
                  </a:lnTo>
                  <a:lnTo>
                    <a:pt x="928688" y="276225"/>
                  </a:lnTo>
                  <a:lnTo>
                    <a:pt x="985838" y="30956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p:cNvSpPr/>
            <p:nvPr/>
          </p:nvSpPr>
          <p:spPr>
            <a:xfrm>
              <a:off x="2383634" y="2269331"/>
              <a:ext cx="73816" cy="2382"/>
            </a:xfrm>
            <a:custGeom>
              <a:avLst/>
              <a:gdLst>
                <a:gd name="connsiteX0" fmla="*/ 0 w 64294"/>
                <a:gd name="connsiteY0" fmla="*/ 0 h 2382"/>
                <a:gd name="connsiteX1" fmla="*/ 64294 w 64294"/>
                <a:gd name="connsiteY1" fmla="*/ 2382 h 2382"/>
                <a:gd name="connsiteX0" fmla="*/ 0 w 11481"/>
                <a:gd name="connsiteY0" fmla="*/ 0 h 10000"/>
                <a:gd name="connsiteX1" fmla="*/ 11481 w 11481"/>
                <a:gd name="connsiteY1" fmla="*/ 10000 h 10000"/>
              </a:gdLst>
              <a:ahLst/>
              <a:cxnLst>
                <a:cxn ang="0">
                  <a:pos x="connsiteX0" y="connsiteY0"/>
                </a:cxn>
                <a:cxn ang="0">
                  <a:pos x="connsiteX1" y="connsiteY1"/>
                </a:cxn>
              </a:cxnLst>
              <a:rect l="l" t="t" r="r" b="b"/>
              <a:pathLst>
                <a:path w="11481" h="10000">
                  <a:moveTo>
                    <a:pt x="0" y="0"/>
                  </a:moveTo>
                  <a:cubicBezTo>
                    <a:pt x="3333" y="3333"/>
                    <a:pt x="8148" y="6667"/>
                    <a:pt x="11481" y="1000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2533650" y="2340769"/>
              <a:ext cx="59531" cy="16669"/>
            </a:xfrm>
            <a:custGeom>
              <a:avLst/>
              <a:gdLst>
                <a:gd name="connsiteX0" fmla="*/ 0 w 47625"/>
                <a:gd name="connsiteY0" fmla="*/ 0 h 28575"/>
                <a:gd name="connsiteX1" fmla="*/ 16669 w 47625"/>
                <a:gd name="connsiteY1" fmla="*/ 28575 h 28575"/>
                <a:gd name="connsiteX2" fmla="*/ 47625 w 47625"/>
                <a:gd name="connsiteY2" fmla="*/ 21431 h 28575"/>
                <a:gd name="connsiteX0" fmla="*/ 11939 w 59564"/>
                <a:gd name="connsiteY0" fmla="*/ 0 h 28575"/>
                <a:gd name="connsiteX1" fmla="*/ 33 w 59564"/>
                <a:gd name="connsiteY1" fmla="*/ 11906 h 28575"/>
                <a:gd name="connsiteX2" fmla="*/ 28608 w 59564"/>
                <a:gd name="connsiteY2" fmla="*/ 28575 h 28575"/>
                <a:gd name="connsiteX3" fmla="*/ 59564 w 59564"/>
                <a:gd name="connsiteY3" fmla="*/ 21431 h 28575"/>
                <a:gd name="connsiteX0" fmla="*/ 0 w 59531"/>
                <a:gd name="connsiteY0" fmla="*/ 0 h 16669"/>
                <a:gd name="connsiteX1" fmla="*/ 28575 w 59531"/>
                <a:gd name="connsiteY1" fmla="*/ 16669 h 16669"/>
                <a:gd name="connsiteX2" fmla="*/ 59531 w 59531"/>
                <a:gd name="connsiteY2" fmla="*/ 9525 h 16669"/>
              </a:gdLst>
              <a:ahLst/>
              <a:cxnLst>
                <a:cxn ang="0">
                  <a:pos x="connsiteX0" y="connsiteY0"/>
                </a:cxn>
                <a:cxn ang="0">
                  <a:pos x="connsiteX1" y="connsiteY1"/>
                </a:cxn>
                <a:cxn ang="0">
                  <a:pos x="connsiteX2" y="connsiteY2"/>
                </a:cxn>
              </a:cxnLst>
              <a:rect l="l" t="t" r="r" b="b"/>
              <a:pathLst>
                <a:path w="59531" h="16669">
                  <a:moveTo>
                    <a:pt x="0" y="0"/>
                  </a:moveTo>
                  <a:lnTo>
                    <a:pt x="28575" y="16669"/>
                  </a:lnTo>
                  <a:lnTo>
                    <a:pt x="59531" y="95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2597944" y="2352675"/>
              <a:ext cx="92869" cy="107156"/>
            </a:xfrm>
            <a:custGeom>
              <a:avLst/>
              <a:gdLst>
                <a:gd name="connsiteX0" fmla="*/ 0 w 92869"/>
                <a:gd name="connsiteY0" fmla="*/ 0 h 107156"/>
                <a:gd name="connsiteX1" fmla="*/ 26194 w 92869"/>
                <a:gd name="connsiteY1" fmla="*/ 16669 h 107156"/>
                <a:gd name="connsiteX2" fmla="*/ 52387 w 92869"/>
                <a:gd name="connsiteY2" fmla="*/ 64294 h 107156"/>
                <a:gd name="connsiteX3" fmla="*/ 73819 w 92869"/>
                <a:gd name="connsiteY3" fmla="*/ 90488 h 107156"/>
                <a:gd name="connsiteX4" fmla="*/ 92869 w 92869"/>
                <a:gd name="connsiteY4" fmla="*/ 107156 h 107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69" h="107156">
                  <a:moveTo>
                    <a:pt x="0" y="0"/>
                  </a:moveTo>
                  <a:lnTo>
                    <a:pt x="26194" y="16669"/>
                  </a:lnTo>
                  <a:lnTo>
                    <a:pt x="52387" y="64294"/>
                  </a:lnTo>
                  <a:lnTo>
                    <a:pt x="73819" y="90488"/>
                  </a:lnTo>
                  <a:lnTo>
                    <a:pt x="92869" y="10715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2695575" y="2400300"/>
              <a:ext cx="33338" cy="57150"/>
            </a:xfrm>
            <a:custGeom>
              <a:avLst/>
              <a:gdLst>
                <a:gd name="connsiteX0" fmla="*/ 33338 w 33338"/>
                <a:gd name="connsiteY0" fmla="*/ 0 h 57150"/>
                <a:gd name="connsiteX1" fmla="*/ 0 w 33338"/>
                <a:gd name="connsiteY1" fmla="*/ 57150 h 57150"/>
              </a:gdLst>
              <a:ahLst/>
              <a:cxnLst>
                <a:cxn ang="0">
                  <a:pos x="connsiteX0" y="connsiteY0"/>
                </a:cxn>
                <a:cxn ang="0">
                  <a:pos x="connsiteX1" y="connsiteY1"/>
                </a:cxn>
              </a:cxnLst>
              <a:rect l="l" t="t" r="r" b="b"/>
              <a:pathLst>
                <a:path w="33338" h="57150">
                  <a:moveTo>
                    <a:pt x="33338" y="0"/>
                  </a:moveTo>
                  <a:lnTo>
                    <a:pt x="0" y="571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102"/>
            <p:cNvSpPr/>
            <p:nvPr/>
          </p:nvSpPr>
          <p:spPr>
            <a:xfrm>
              <a:off x="1597818" y="1869281"/>
              <a:ext cx="1438275" cy="400050"/>
            </a:xfrm>
            <a:custGeom>
              <a:avLst/>
              <a:gdLst>
                <a:gd name="connsiteX0" fmla="*/ 0 w 1416844"/>
                <a:gd name="connsiteY0" fmla="*/ 0 h 395287"/>
                <a:gd name="connsiteX1" fmla="*/ 104775 w 1416844"/>
                <a:gd name="connsiteY1" fmla="*/ 28575 h 395287"/>
                <a:gd name="connsiteX2" fmla="*/ 230981 w 1416844"/>
                <a:gd name="connsiteY2" fmla="*/ 54769 h 395287"/>
                <a:gd name="connsiteX3" fmla="*/ 359569 w 1416844"/>
                <a:gd name="connsiteY3" fmla="*/ 83344 h 395287"/>
                <a:gd name="connsiteX4" fmla="*/ 519113 w 1416844"/>
                <a:gd name="connsiteY4" fmla="*/ 107156 h 395287"/>
                <a:gd name="connsiteX5" fmla="*/ 647700 w 1416844"/>
                <a:gd name="connsiteY5" fmla="*/ 133350 h 395287"/>
                <a:gd name="connsiteX6" fmla="*/ 762000 w 1416844"/>
                <a:gd name="connsiteY6" fmla="*/ 161925 h 395287"/>
                <a:gd name="connsiteX7" fmla="*/ 864394 w 1416844"/>
                <a:gd name="connsiteY7" fmla="*/ 200025 h 395287"/>
                <a:gd name="connsiteX8" fmla="*/ 940594 w 1416844"/>
                <a:gd name="connsiteY8" fmla="*/ 228600 h 395287"/>
                <a:gd name="connsiteX9" fmla="*/ 1009650 w 1416844"/>
                <a:gd name="connsiteY9" fmla="*/ 271462 h 395287"/>
                <a:gd name="connsiteX10" fmla="*/ 1045369 w 1416844"/>
                <a:gd name="connsiteY10" fmla="*/ 280987 h 395287"/>
                <a:gd name="connsiteX11" fmla="*/ 1078706 w 1416844"/>
                <a:gd name="connsiteY11" fmla="*/ 311944 h 395287"/>
                <a:gd name="connsiteX12" fmla="*/ 1166813 w 1416844"/>
                <a:gd name="connsiteY12" fmla="*/ 316706 h 395287"/>
                <a:gd name="connsiteX13" fmla="*/ 1204913 w 1416844"/>
                <a:gd name="connsiteY13" fmla="*/ 335756 h 395287"/>
                <a:gd name="connsiteX14" fmla="*/ 1278731 w 1416844"/>
                <a:gd name="connsiteY14" fmla="*/ 328612 h 395287"/>
                <a:gd name="connsiteX15" fmla="*/ 1323975 w 1416844"/>
                <a:gd name="connsiteY15" fmla="*/ 328612 h 395287"/>
                <a:gd name="connsiteX16" fmla="*/ 1385888 w 1416844"/>
                <a:gd name="connsiteY16" fmla="*/ 373856 h 395287"/>
                <a:gd name="connsiteX17" fmla="*/ 1416844 w 1416844"/>
                <a:gd name="connsiteY17" fmla="*/ 395287 h 395287"/>
                <a:gd name="connsiteX0" fmla="*/ 0 w 1416844"/>
                <a:gd name="connsiteY0" fmla="*/ 0 h 395287"/>
                <a:gd name="connsiteX1" fmla="*/ 104775 w 1416844"/>
                <a:gd name="connsiteY1" fmla="*/ 28575 h 395287"/>
                <a:gd name="connsiteX2" fmla="*/ 230981 w 1416844"/>
                <a:gd name="connsiteY2" fmla="*/ 54769 h 395287"/>
                <a:gd name="connsiteX3" fmla="*/ 359569 w 1416844"/>
                <a:gd name="connsiteY3" fmla="*/ 83344 h 395287"/>
                <a:gd name="connsiteX4" fmla="*/ 519113 w 1416844"/>
                <a:gd name="connsiteY4" fmla="*/ 107156 h 395287"/>
                <a:gd name="connsiteX5" fmla="*/ 647700 w 1416844"/>
                <a:gd name="connsiteY5" fmla="*/ 133350 h 395287"/>
                <a:gd name="connsiteX6" fmla="*/ 762000 w 1416844"/>
                <a:gd name="connsiteY6" fmla="*/ 161925 h 395287"/>
                <a:gd name="connsiteX7" fmla="*/ 864394 w 1416844"/>
                <a:gd name="connsiteY7" fmla="*/ 200025 h 395287"/>
                <a:gd name="connsiteX8" fmla="*/ 940594 w 1416844"/>
                <a:gd name="connsiteY8" fmla="*/ 228600 h 395287"/>
                <a:gd name="connsiteX9" fmla="*/ 997743 w 1416844"/>
                <a:gd name="connsiteY9" fmla="*/ 288131 h 395287"/>
                <a:gd name="connsiteX10" fmla="*/ 1045369 w 1416844"/>
                <a:gd name="connsiteY10" fmla="*/ 280987 h 395287"/>
                <a:gd name="connsiteX11" fmla="*/ 1078706 w 1416844"/>
                <a:gd name="connsiteY11" fmla="*/ 311944 h 395287"/>
                <a:gd name="connsiteX12" fmla="*/ 1166813 w 1416844"/>
                <a:gd name="connsiteY12" fmla="*/ 316706 h 395287"/>
                <a:gd name="connsiteX13" fmla="*/ 1204913 w 1416844"/>
                <a:gd name="connsiteY13" fmla="*/ 335756 h 395287"/>
                <a:gd name="connsiteX14" fmla="*/ 1278731 w 1416844"/>
                <a:gd name="connsiteY14" fmla="*/ 328612 h 395287"/>
                <a:gd name="connsiteX15" fmla="*/ 1323975 w 1416844"/>
                <a:gd name="connsiteY15" fmla="*/ 328612 h 395287"/>
                <a:gd name="connsiteX16" fmla="*/ 1385888 w 1416844"/>
                <a:gd name="connsiteY16" fmla="*/ 373856 h 395287"/>
                <a:gd name="connsiteX17" fmla="*/ 1416844 w 1416844"/>
                <a:gd name="connsiteY17" fmla="*/ 395287 h 395287"/>
                <a:gd name="connsiteX0" fmla="*/ 0 w 1438275"/>
                <a:gd name="connsiteY0" fmla="*/ 0 h 400050"/>
                <a:gd name="connsiteX1" fmla="*/ 126206 w 1438275"/>
                <a:gd name="connsiteY1" fmla="*/ 33338 h 400050"/>
                <a:gd name="connsiteX2" fmla="*/ 252412 w 1438275"/>
                <a:gd name="connsiteY2" fmla="*/ 59532 h 400050"/>
                <a:gd name="connsiteX3" fmla="*/ 381000 w 1438275"/>
                <a:gd name="connsiteY3" fmla="*/ 88107 h 400050"/>
                <a:gd name="connsiteX4" fmla="*/ 540544 w 1438275"/>
                <a:gd name="connsiteY4" fmla="*/ 111919 h 400050"/>
                <a:gd name="connsiteX5" fmla="*/ 669131 w 1438275"/>
                <a:gd name="connsiteY5" fmla="*/ 138113 h 400050"/>
                <a:gd name="connsiteX6" fmla="*/ 783431 w 1438275"/>
                <a:gd name="connsiteY6" fmla="*/ 166688 h 400050"/>
                <a:gd name="connsiteX7" fmla="*/ 885825 w 1438275"/>
                <a:gd name="connsiteY7" fmla="*/ 204788 h 400050"/>
                <a:gd name="connsiteX8" fmla="*/ 962025 w 1438275"/>
                <a:gd name="connsiteY8" fmla="*/ 233363 h 400050"/>
                <a:gd name="connsiteX9" fmla="*/ 1019174 w 1438275"/>
                <a:gd name="connsiteY9" fmla="*/ 292894 h 400050"/>
                <a:gd name="connsiteX10" fmla="*/ 1066800 w 1438275"/>
                <a:gd name="connsiteY10" fmla="*/ 285750 h 400050"/>
                <a:gd name="connsiteX11" fmla="*/ 1100137 w 1438275"/>
                <a:gd name="connsiteY11" fmla="*/ 316707 h 400050"/>
                <a:gd name="connsiteX12" fmla="*/ 1188244 w 1438275"/>
                <a:gd name="connsiteY12" fmla="*/ 321469 h 400050"/>
                <a:gd name="connsiteX13" fmla="*/ 1226344 w 1438275"/>
                <a:gd name="connsiteY13" fmla="*/ 340519 h 400050"/>
                <a:gd name="connsiteX14" fmla="*/ 1300162 w 1438275"/>
                <a:gd name="connsiteY14" fmla="*/ 333375 h 400050"/>
                <a:gd name="connsiteX15" fmla="*/ 1345406 w 1438275"/>
                <a:gd name="connsiteY15" fmla="*/ 333375 h 400050"/>
                <a:gd name="connsiteX16" fmla="*/ 1407319 w 1438275"/>
                <a:gd name="connsiteY16" fmla="*/ 378619 h 400050"/>
                <a:gd name="connsiteX17" fmla="*/ 1438275 w 1438275"/>
                <a:gd name="connsiteY17" fmla="*/ 400050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8275" h="400050">
                  <a:moveTo>
                    <a:pt x="0" y="0"/>
                  </a:moveTo>
                  <a:lnTo>
                    <a:pt x="126206" y="33338"/>
                  </a:lnTo>
                  <a:lnTo>
                    <a:pt x="252412" y="59532"/>
                  </a:lnTo>
                  <a:lnTo>
                    <a:pt x="381000" y="88107"/>
                  </a:lnTo>
                  <a:lnTo>
                    <a:pt x="540544" y="111919"/>
                  </a:lnTo>
                  <a:lnTo>
                    <a:pt x="669131" y="138113"/>
                  </a:lnTo>
                  <a:lnTo>
                    <a:pt x="783431" y="166688"/>
                  </a:lnTo>
                  <a:lnTo>
                    <a:pt x="885825" y="204788"/>
                  </a:lnTo>
                  <a:lnTo>
                    <a:pt x="962025" y="233363"/>
                  </a:lnTo>
                  <a:lnTo>
                    <a:pt x="1019174" y="292894"/>
                  </a:lnTo>
                  <a:lnTo>
                    <a:pt x="1066800" y="285750"/>
                  </a:lnTo>
                  <a:lnTo>
                    <a:pt x="1100137" y="316707"/>
                  </a:lnTo>
                  <a:lnTo>
                    <a:pt x="1188244" y="321469"/>
                  </a:lnTo>
                  <a:lnTo>
                    <a:pt x="1226344" y="340519"/>
                  </a:lnTo>
                  <a:lnTo>
                    <a:pt x="1300162" y="333375"/>
                  </a:lnTo>
                  <a:lnTo>
                    <a:pt x="1345406" y="333375"/>
                  </a:lnTo>
                  <a:lnTo>
                    <a:pt x="1407319" y="378619"/>
                  </a:lnTo>
                  <a:lnTo>
                    <a:pt x="1438275" y="4000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103"/>
            <p:cNvSpPr/>
            <p:nvPr/>
          </p:nvSpPr>
          <p:spPr>
            <a:xfrm>
              <a:off x="3045619" y="2393156"/>
              <a:ext cx="73819" cy="11907"/>
            </a:xfrm>
            <a:custGeom>
              <a:avLst/>
              <a:gdLst>
                <a:gd name="connsiteX0" fmla="*/ 0 w 73819"/>
                <a:gd name="connsiteY0" fmla="*/ 11907 h 11907"/>
                <a:gd name="connsiteX1" fmla="*/ 73819 w 73819"/>
                <a:gd name="connsiteY1" fmla="*/ 0 h 11907"/>
              </a:gdLst>
              <a:ahLst/>
              <a:cxnLst>
                <a:cxn ang="0">
                  <a:pos x="connsiteX0" y="connsiteY0"/>
                </a:cxn>
                <a:cxn ang="0">
                  <a:pos x="connsiteX1" y="connsiteY1"/>
                </a:cxn>
              </a:cxnLst>
              <a:rect l="l" t="t" r="r" b="b"/>
              <a:pathLst>
                <a:path w="73819" h="11907">
                  <a:moveTo>
                    <a:pt x="0" y="11907"/>
                  </a:moveTo>
                  <a:lnTo>
                    <a:pt x="73819"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104"/>
            <p:cNvSpPr/>
            <p:nvPr/>
          </p:nvSpPr>
          <p:spPr>
            <a:xfrm>
              <a:off x="1740693" y="1905000"/>
              <a:ext cx="1952625" cy="100013"/>
            </a:xfrm>
            <a:custGeom>
              <a:avLst/>
              <a:gdLst>
                <a:gd name="connsiteX0" fmla="*/ 0 w 1935956"/>
                <a:gd name="connsiteY0" fmla="*/ 0 h 102394"/>
                <a:gd name="connsiteX1" fmla="*/ 188118 w 1935956"/>
                <a:gd name="connsiteY1" fmla="*/ 4762 h 102394"/>
                <a:gd name="connsiteX2" fmla="*/ 526256 w 1935956"/>
                <a:gd name="connsiteY2" fmla="*/ 16669 h 102394"/>
                <a:gd name="connsiteX3" fmla="*/ 771525 w 1935956"/>
                <a:gd name="connsiteY3" fmla="*/ 23812 h 102394"/>
                <a:gd name="connsiteX4" fmla="*/ 983456 w 1935956"/>
                <a:gd name="connsiteY4" fmla="*/ 30956 h 102394"/>
                <a:gd name="connsiteX5" fmla="*/ 1233487 w 1935956"/>
                <a:gd name="connsiteY5" fmla="*/ 33337 h 102394"/>
                <a:gd name="connsiteX6" fmla="*/ 1426368 w 1935956"/>
                <a:gd name="connsiteY6" fmla="*/ 50006 h 102394"/>
                <a:gd name="connsiteX7" fmla="*/ 1626393 w 1935956"/>
                <a:gd name="connsiteY7" fmla="*/ 61912 h 102394"/>
                <a:gd name="connsiteX8" fmla="*/ 1690687 w 1935956"/>
                <a:gd name="connsiteY8" fmla="*/ 69056 h 102394"/>
                <a:gd name="connsiteX9" fmla="*/ 1814512 w 1935956"/>
                <a:gd name="connsiteY9" fmla="*/ 85725 h 102394"/>
                <a:gd name="connsiteX10" fmla="*/ 1935956 w 1935956"/>
                <a:gd name="connsiteY10" fmla="*/ 102394 h 102394"/>
                <a:gd name="connsiteX0" fmla="*/ 0 w 1952625"/>
                <a:gd name="connsiteY0" fmla="*/ 0 h 100013"/>
                <a:gd name="connsiteX1" fmla="*/ 204787 w 1952625"/>
                <a:gd name="connsiteY1" fmla="*/ 2381 h 100013"/>
                <a:gd name="connsiteX2" fmla="*/ 542925 w 1952625"/>
                <a:gd name="connsiteY2" fmla="*/ 14288 h 100013"/>
                <a:gd name="connsiteX3" fmla="*/ 788194 w 1952625"/>
                <a:gd name="connsiteY3" fmla="*/ 21431 h 100013"/>
                <a:gd name="connsiteX4" fmla="*/ 1000125 w 1952625"/>
                <a:gd name="connsiteY4" fmla="*/ 28575 h 100013"/>
                <a:gd name="connsiteX5" fmla="*/ 1250156 w 1952625"/>
                <a:gd name="connsiteY5" fmla="*/ 30956 h 100013"/>
                <a:gd name="connsiteX6" fmla="*/ 1443037 w 1952625"/>
                <a:gd name="connsiteY6" fmla="*/ 47625 h 100013"/>
                <a:gd name="connsiteX7" fmla="*/ 1643062 w 1952625"/>
                <a:gd name="connsiteY7" fmla="*/ 59531 h 100013"/>
                <a:gd name="connsiteX8" fmla="*/ 1707356 w 1952625"/>
                <a:gd name="connsiteY8" fmla="*/ 66675 h 100013"/>
                <a:gd name="connsiteX9" fmla="*/ 1831181 w 1952625"/>
                <a:gd name="connsiteY9" fmla="*/ 83344 h 100013"/>
                <a:gd name="connsiteX10" fmla="*/ 1952625 w 1952625"/>
                <a:gd name="connsiteY10" fmla="*/ 100013 h 10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2625" h="100013">
                  <a:moveTo>
                    <a:pt x="0" y="0"/>
                  </a:moveTo>
                  <a:lnTo>
                    <a:pt x="204787" y="2381"/>
                  </a:lnTo>
                  <a:lnTo>
                    <a:pt x="542925" y="14288"/>
                  </a:lnTo>
                  <a:lnTo>
                    <a:pt x="788194" y="21431"/>
                  </a:lnTo>
                  <a:lnTo>
                    <a:pt x="1000125" y="28575"/>
                  </a:lnTo>
                  <a:lnTo>
                    <a:pt x="1250156" y="30956"/>
                  </a:lnTo>
                  <a:lnTo>
                    <a:pt x="1443037" y="47625"/>
                  </a:lnTo>
                  <a:lnTo>
                    <a:pt x="1643062" y="59531"/>
                  </a:lnTo>
                  <a:lnTo>
                    <a:pt x="1707356" y="66675"/>
                  </a:lnTo>
                  <a:lnTo>
                    <a:pt x="1831181" y="83344"/>
                  </a:lnTo>
                  <a:lnTo>
                    <a:pt x="1952625" y="1000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105"/>
            <p:cNvSpPr/>
            <p:nvPr/>
          </p:nvSpPr>
          <p:spPr>
            <a:xfrm>
              <a:off x="3357564" y="2357437"/>
              <a:ext cx="57150" cy="26193"/>
            </a:xfrm>
            <a:custGeom>
              <a:avLst/>
              <a:gdLst>
                <a:gd name="connsiteX0" fmla="*/ 47625 w 47625"/>
                <a:gd name="connsiteY0" fmla="*/ 0 h 19050"/>
                <a:gd name="connsiteX1" fmla="*/ 30956 w 47625"/>
                <a:gd name="connsiteY1" fmla="*/ 7144 h 19050"/>
                <a:gd name="connsiteX2" fmla="*/ 0 w 47625"/>
                <a:gd name="connsiteY2" fmla="*/ 19050 h 19050"/>
                <a:gd name="connsiteX0" fmla="*/ 57150 w 57150"/>
                <a:gd name="connsiteY0" fmla="*/ 0 h 26193"/>
                <a:gd name="connsiteX1" fmla="*/ 30956 w 57150"/>
                <a:gd name="connsiteY1" fmla="*/ 14287 h 26193"/>
                <a:gd name="connsiteX2" fmla="*/ 0 w 57150"/>
                <a:gd name="connsiteY2" fmla="*/ 26193 h 26193"/>
              </a:gdLst>
              <a:ahLst/>
              <a:cxnLst>
                <a:cxn ang="0">
                  <a:pos x="connsiteX0" y="connsiteY0"/>
                </a:cxn>
                <a:cxn ang="0">
                  <a:pos x="connsiteX1" y="connsiteY1"/>
                </a:cxn>
                <a:cxn ang="0">
                  <a:pos x="connsiteX2" y="connsiteY2"/>
                </a:cxn>
              </a:cxnLst>
              <a:rect l="l" t="t" r="r" b="b"/>
              <a:pathLst>
                <a:path w="57150" h="26193">
                  <a:moveTo>
                    <a:pt x="57150" y="0"/>
                  </a:moveTo>
                  <a:lnTo>
                    <a:pt x="30956" y="14287"/>
                  </a:lnTo>
                  <a:lnTo>
                    <a:pt x="0" y="2619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106"/>
            <p:cNvSpPr/>
            <p:nvPr/>
          </p:nvSpPr>
          <p:spPr>
            <a:xfrm>
              <a:off x="3417094" y="2257425"/>
              <a:ext cx="69056" cy="128588"/>
            </a:xfrm>
            <a:custGeom>
              <a:avLst/>
              <a:gdLst>
                <a:gd name="connsiteX0" fmla="*/ 59531 w 59531"/>
                <a:gd name="connsiteY0" fmla="*/ 0 h 121444"/>
                <a:gd name="connsiteX1" fmla="*/ 33337 w 59531"/>
                <a:gd name="connsiteY1" fmla="*/ 42863 h 121444"/>
                <a:gd name="connsiteX2" fmla="*/ 16669 w 59531"/>
                <a:gd name="connsiteY2" fmla="*/ 80963 h 121444"/>
                <a:gd name="connsiteX3" fmla="*/ 0 w 59531"/>
                <a:gd name="connsiteY3" fmla="*/ 121444 h 121444"/>
                <a:gd name="connsiteX0" fmla="*/ 69056 w 69056"/>
                <a:gd name="connsiteY0" fmla="*/ 0 h 128588"/>
                <a:gd name="connsiteX1" fmla="*/ 42862 w 69056"/>
                <a:gd name="connsiteY1" fmla="*/ 42863 h 128588"/>
                <a:gd name="connsiteX2" fmla="*/ 26194 w 69056"/>
                <a:gd name="connsiteY2" fmla="*/ 80963 h 128588"/>
                <a:gd name="connsiteX3" fmla="*/ 0 w 69056"/>
                <a:gd name="connsiteY3" fmla="*/ 128588 h 128588"/>
              </a:gdLst>
              <a:ahLst/>
              <a:cxnLst>
                <a:cxn ang="0">
                  <a:pos x="connsiteX0" y="connsiteY0"/>
                </a:cxn>
                <a:cxn ang="0">
                  <a:pos x="connsiteX1" y="connsiteY1"/>
                </a:cxn>
                <a:cxn ang="0">
                  <a:pos x="connsiteX2" y="connsiteY2"/>
                </a:cxn>
                <a:cxn ang="0">
                  <a:pos x="connsiteX3" y="connsiteY3"/>
                </a:cxn>
              </a:cxnLst>
              <a:rect l="l" t="t" r="r" b="b"/>
              <a:pathLst>
                <a:path w="69056" h="128588">
                  <a:moveTo>
                    <a:pt x="69056" y="0"/>
                  </a:moveTo>
                  <a:lnTo>
                    <a:pt x="42862" y="42863"/>
                  </a:lnTo>
                  <a:lnTo>
                    <a:pt x="26194" y="80963"/>
                  </a:lnTo>
                  <a:cubicBezTo>
                    <a:pt x="20638" y="94457"/>
                    <a:pt x="5556" y="115094"/>
                    <a:pt x="0" y="128588"/>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07"/>
            <p:cNvSpPr/>
            <p:nvPr/>
          </p:nvSpPr>
          <p:spPr>
            <a:xfrm>
              <a:off x="3567112" y="2324101"/>
              <a:ext cx="95251" cy="135730"/>
            </a:xfrm>
            <a:custGeom>
              <a:avLst/>
              <a:gdLst>
                <a:gd name="connsiteX0" fmla="*/ 78582 w 78582"/>
                <a:gd name="connsiteY0" fmla="*/ 0 h 130968"/>
                <a:gd name="connsiteX1" fmla="*/ 38100 w 78582"/>
                <a:gd name="connsiteY1" fmla="*/ 71437 h 130968"/>
                <a:gd name="connsiteX2" fmla="*/ 0 w 78582"/>
                <a:gd name="connsiteY2" fmla="*/ 130968 h 130968"/>
                <a:gd name="connsiteX0" fmla="*/ 88107 w 88107"/>
                <a:gd name="connsiteY0" fmla="*/ 0 h 135730"/>
                <a:gd name="connsiteX1" fmla="*/ 38100 w 88107"/>
                <a:gd name="connsiteY1" fmla="*/ 76199 h 135730"/>
                <a:gd name="connsiteX2" fmla="*/ 0 w 88107"/>
                <a:gd name="connsiteY2" fmla="*/ 135730 h 135730"/>
                <a:gd name="connsiteX0" fmla="*/ 95251 w 95251"/>
                <a:gd name="connsiteY0" fmla="*/ 0 h 135730"/>
                <a:gd name="connsiteX1" fmla="*/ 45244 w 95251"/>
                <a:gd name="connsiteY1" fmla="*/ 76199 h 135730"/>
                <a:gd name="connsiteX2" fmla="*/ 0 w 95251"/>
                <a:gd name="connsiteY2" fmla="*/ 135730 h 135730"/>
              </a:gdLst>
              <a:ahLst/>
              <a:cxnLst>
                <a:cxn ang="0">
                  <a:pos x="connsiteX0" y="connsiteY0"/>
                </a:cxn>
                <a:cxn ang="0">
                  <a:pos x="connsiteX1" y="connsiteY1"/>
                </a:cxn>
                <a:cxn ang="0">
                  <a:pos x="connsiteX2" y="connsiteY2"/>
                </a:cxn>
              </a:cxnLst>
              <a:rect l="l" t="t" r="r" b="b"/>
              <a:pathLst>
                <a:path w="95251" h="135730">
                  <a:moveTo>
                    <a:pt x="95251" y="0"/>
                  </a:moveTo>
                  <a:lnTo>
                    <a:pt x="45244" y="76199"/>
                  </a:lnTo>
                  <a:lnTo>
                    <a:pt x="0" y="13573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108"/>
            <p:cNvSpPr/>
            <p:nvPr/>
          </p:nvSpPr>
          <p:spPr>
            <a:xfrm>
              <a:off x="3738562" y="2352675"/>
              <a:ext cx="109537" cy="45244"/>
            </a:xfrm>
            <a:custGeom>
              <a:avLst/>
              <a:gdLst>
                <a:gd name="connsiteX0" fmla="*/ 0 w 100012"/>
                <a:gd name="connsiteY0" fmla="*/ 0 h 45244"/>
                <a:gd name="connsiteX1" fmla="*/ 57150 w 100012"/>
                <a:gd name="connsiteY1" fmla="*/ 14288 h 45244"/>
                <a:gd name="connsiteX2" fmla="*/ 100012 w 100012"/>
                <a:gd name="connsiteY2" fmla="*/ 45244 h 45244"/>
                <a:gd name="connsiteX0" fmla="*/ 0 w 109537"/>
                <a:gd name="connsiteY0" fmla="*/ 0 h 45244"/>
                <a:gd name="connsiteX1" fmla="*/ 66675 w 109537"/>
                <a:gd name="connsiteY1" fmla="*/ 14288 h 45244"/>
                <a:gd name="connsiteX2" fmla="*/ 109537 w 109537"/>
                <a:gd name="connsiteY2" fmla="*/ 45244 h 45244"/>
              </a:gdLst>
              <a:ahLst/>
              <a:cxnLst>
                <a:cxn ang="0">
                  <a:pos x="connsiteX0" y="connsiteY0"/>
                </a:cxn>
                <a:cxn ang="0">
                  <a:pos x="connsiteX1" y="connsiteY1"/>
                </a:cxn>
                <a:cxn ang="0">
                  <a:pos x="connsiteX2" y="connsiteY2"/>
                </a:cxn>
              </a:cxnLst>
              <a:rect l="l" t="t" r="r" b="b"/>
              <a:pathLst>
                <a:path w="109537" h="45244">
                  <a:moveTo>
                    <a:pt x="0" y="0"/>
                  </a:moveTo>
                  <a:lnTo>
                    <a:pt x="66675" y="14288"/>
                  </a:lnTo>
                  <a:lnTo>
                    <a:pt x="109537" y="45244"/>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109"/>
            <p:cNvSpPr/>
            <p:nvPr/>
          </p:nvSpPr>
          <p:spPr>
            <a:xfrm>
              <a:off x="3938587" y="2543176"/>
              <a:ext cx="52389" cy="57150"/>
            </a:xfrm>
            <a:custGeom>
              <a:avLst/>
              <a:gdLst>
                <a:gd name="connsiteX0" fmla="*/ 40482 w 40482"/>
                <a:gd name="connsiteY0" fmla="*/ 0 h 47625"/>
                <a:gd name="connsiteX1" fmla="*/ 23813 w 40482"/>
                <a:gd name="connsiteY1" fmla="*/ 21431 h 47625"/>
                <a:gd name="connsiteX2" fmla="*/ 0 w 40482"/>
                <a:gd name="connsiteY2" fmla="*/ 47625 h 47625"/>
                <a:gd name="connsiteX0" fmla="*/ 45245 w 45245"/>
                <a:gd name="connsiteY0" fmla="*/ 0 h 54769"/>
                <a:gd name="connsiteX1" fmla="*/ 23813 w 45245"/>
                <a:gd name="connsiteY1" fmla="*/ 28575 h 54769"/>
                <a:gd name="connsiteX2" fmla="*/ 0 w 45245"/>
                <a:gd name="connsiteY2" fmla="*/ 54769 h 54769"/>
                <a:gd name="connsiteX0" fmla="*/ 52389 w 52389"/>
                <a:gd name="connsiteY0" fmla="*/ 0 h 57150"/>
                <a:gd name="connsiteX1" fmla="*/ 30957 w 52389"/>
                <a:gd name="connsiteY1" fmla="*/ 28575 h 57150"/>
                <a:gd name="connsiteX2" fmla="*/ 0 w 52389"/>
                <a:gd name="connsiteY2" fmla="*/ 57150 h 57150"/>
              </a:gdLst>
              <a:ahLst/>
              <a:cxnLst>
                <a:cxn ang="0">
                  <a:pos x="connsiteX0" y="connsiteY0"/>
                </a:cxn>
                <a:cxn ang="0">
                  <a:pos x="connsiteX1" y="connsiteY1"/>
                </a:cxn>
                <a:cxn ang="0">
                  <a:pos x="connsiteX2" y="connsiteY2"/>
                </a:cxn>
              </a:cxnLst>
              <a:rect l="l" t="t" r="r" b="b"/>
              <a:pathLst>
                <a:path w="52389" h="57150">
                  <a:moveTo>
                    <a:pt x="52389" y="0"/>
                  </a:moveTo>
                  <a:lnTo>
                    <a:pt x="30957" y="28575"/>
                  </a:lnTo>
                  <a:lnTo>
                    <a:pt x="0" y="571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110"/>
            <p:cNvSpPr/>
            <p:nvPr/>
          </p:nvSpPr>
          <p:spPr>
            <a:xfrm>
              <a:off x="4019550" y="2428875"/>
              <a:ext cx="116682" cy="152400"/>
            </a:xfrm>
            <a:custGeom>
              <a:avLst/>
              <a:gdLst>
                <a:gd name="connsiteX0" fmla="*/ 109538 w 109538"/>
                <a:gd name="connsiteY0" fmla="*/ 0 h 145256"/>
                <a:gd name="connsiteX1" fmla="*/ 71438 w 109538"/>
                <a:gd name="connsiteY1" fmla="*/ 16669 h 145256"/>
                <a:gd name="connsiteX2" fmla="*/ 35719 w 109538"/>
                <a:gd name="connsiteY2" fmla="*/ 61912 h 145256"/>
                <a:gd name="connsiteX3" fmla="*/ 21431 w 109538"/>
                <a:gd name="connsiteY3" fmla="*/ 85725 h 145256"/>
                <a:gd name="connsiteX4" fmla="*/ 0 w 109538"/>
                <a:gd name="connsiteY4" fmla="*/ 145256 h 145256"/>
                <a:gd name="connsiteX0" fmla="*/ 116682 w 116682"/>
                <a:gd name="connsiteY0" fmla="*/ 0 h 152400"/>
                <a:gd name="connsiteX1" fmla="*/ 71438 w 116682"/>
                <a:gd name="connsiteY1" fmla="*/ 23813 h 152400"/>
                <a:gd name="connsiteX2" fmla="*/ 35719 w 116682"/>
                <a:gd name="connsiteY2" fmla="*/ 69056 h 152400"/>
                <a:gd name="connsiteX3" fmla="*/ 21431 w 116682"/>
                <a:gd name="connsiteY3" fmla="*/ 92869 h 152400"/>
                <a:gd name="connsiteX4" fmla="*/ 0 w 116682"/>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2" h="152400">
                  <a:moveTo>
                    <a:pt x="116682" y="0"/>
                  </a:moveTo>
                  <a:lnTo>
                    <a:pt x="71438" y="23813"/>
                  </a:lnTo>
                  <a:lnTo>
                    <a:pt x="35719" y="69056"/>
                  </a:lnTo>
                  <a:lnTo>
                    <a:pt x="21431" y="92869"/>
                  </a:lnTo>
                  <a:lnTo>
                    <a:pt x="0" y="1524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4133849" y="2331244"/>
              <a:ext cx="97631" cy="73819"/>
            </a:xfrm>
            <a:custGeom>
              <a:avLst/>
              <a:gdLst>
                <a:gd name="connsiteX0" fmla="*/ 88106 w 88106"/>
                <a:gd name="connsiteY0" fmla="*/ 0 h 64294"/>
                <a:gd name="connsiteX1" fmla="*/ 47625 w 88106"/>
                <a:gd name="connsiteY1" fmla="*/ 4762 h 64294"/>
                <a:gd name="connsiteX2" fmla="*/ 26194 w 88106"/>
                <a:gd name="connsiteY2" fmla="*/ 23812 h 64294"/>
                <a:gd name="connsiteX3" fmla="*/ 0 w 88106"/>
                <a:gd name="connsiteY3" fmla="*/ 64294 h 64294"/>
                <a:gd name="connsiteX0" fmla="*/ 97631 w 97631"/>
                <a:gd name="connsiteY0" fmla="*/ 0 h 73819"/>
                <a:gd name="connsiteX1" fmla="*/ 57150 w 97631"/>
                <a:gd name="connsiteY1" fmla="*/ 4762 h 73819"/>
                <a:gd name="connsiteX2" fmla="*/ 35719 w 97631"/>
                <a:gd name="connsiteY2" fmla="*/ 23812 h 73819"/>
                <a:gd name="connsiteX3" fmla="*/ 0 w 97631"/>
                <a:gd name="connsiteY3" fmla="*/ 73819 h 73819"/>
              </a:gdLst>
              <a:ahLst/>
              <a:cxnLst>
                <a:cxn ang="0">
                  <a:pos x="connsiteX0" y="connsiteY0"/>
                </a:cxn>
                <a:cxn ang="0">
                  <a:pos x="connsiteX1" y="connsiteY1"/>
                </a:cxn>
                <a:cxn ang="0">
                  <a:pos x="connsiteX2" y="connsiteY2"/>
                </a:cxn>
                <a:cxn ang="0">
                  <a:pos x="connsiteX3" y="connsiteY3"/>
                </a:cxn>
              </a:cxnLst>
              <a:rect l="l" t="t" r="r" b="b"/>
              <a:pathLst>
                <a:path w="97631" h="73819">
                  <a:moveTo>
                    <a:pt x="97631" y="0"/>
                  </a:moveTo>
                  <a:lnTo>
                    <a:pt x="57150" y="4762"/>
                  </a:lnTo>
                  <a:lnTo>
                    <a:pt x="35719" y="23812"/>
                  </a:lnTo>
                  <a:cubicBezTo>
                    <a:pt x="26988" y="37306"/>
                    <a:pt x="8731" y="60325"/>
                    <a:pt x="0" y="73819"/>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112"/>
            <p:cNvSpPr/>
            <p:nvPr/>
          </p:nvSpPr>
          <p:spPr>
            <a:xfrm>
              <a:off x="3174206" y="2700338"/>
              <a:ext cx="450057" cy="400050"/>
            </a:xfrm>
            <a:custGeom>
              <a:avLst/>
              <a:gdLst>
                <a:gd name="connsiteX0" fmla="*/ 450057 w 450057"/>
                <a:gd name="connsiteY0" fmla="*/ 0 h 400050"/>
                <a:gd name="connsiteX1" fmla="*/ 395288 w 450057"/>
                <a:gd name="connsiteY1" fmla="*/ 0 h 400050"/>
                <a:gd name="connsiteX2" fmla="*/ 340519 w 450057"/>
                <a:gd name="connsiteY2" fmla="*/ 14287 h 400050"/>
                <a:gd name="connsiteX3" fmla="*/ 288132 w 450057"/>
                <a:gd name="connsiteY3" fmla="*/ 57150 h 400050"/>
                <a:gd name="connsiteX4" fmla="*/ 230982 w 450057"/>
                <a:gd name="connsiteY4" fmla="*/ 128587 h 400050"/>
                <a:gd name="connsiteX5" fmla="*/ 200025 w 450057"/>
                <a:gd name="connsiteY5" fmla="*/ 195262 h 400050"/>
                <a:gd name="connsiteX6" fmla="*/ 178594 w 450057"/>
                <a:gd name="connsiteY6" fmla="*/ 266700 h 400050"/>
                <a:gd name="connsiteX7" fmla="*/ 154782 w 450057"/>
                <a:gd name="connsiteY7" fmla="*/ 354806 h 400050"/>
                <a:gd name="connsiteX8" fmla="*/ 135732 w 450057"/>
                <a:gd name="connsiteY8" fmla="*/ 397668 h 400050"/>
                <a:gd name="connsiteX9" fmla="*/ 111919 w 450057"/>
                <a:gd name="connsiteY9" fmla="*/ 400050 h 400050"/>
                <a:gd name="connsiteX10" fmla="*/ 54769 w 450057"/>
                <a:gd name="connsiteY10" fmla="*/ 364331 h 400050"/>
                <a:gd name="connsiteX11" fmla="*/ 0 w 450057"/>
                <a:gd name="connsiteY11" fmla="*/ 300037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0057" h="400050">
                  <a:moveTo>
                    <a:pt x="450057" y="0"/>
                  </a:moveTo>
                  <a:lnTo>
                    <a:pt x="395288" y="0"/>
                  </a:lnTo>
                  <a:lnTo>
                    <a:pt x="340519" y="14287"/>
                  </a:lnTo>
                  <a:lnTo>
                    <a:pt x="288132" y="57150"/>
                  </a:lnTo>
                  <a:lnTo>
                    <a:pt x="230982" y="128587"/>
                  </a:lnTo>
                  <a:lnTo>
                    <a:pt x="200025" y="195262"/>
                  </a:lnTo>
                  <a:lnTo>
                    <a:pt x="178594" y="266700"/>
                  </a:lnTo>
                  <a:lnTo>
                    <a:pt x="154782" y="354806"/>
                  </a:lnTo>
                  <a:lnTo>
                    <a:pt x="135732" y="397668"/>
                  </a:lnTo>
                  <a:lnTo>
                    <a:pt x="111919" y="400050"/>
                  </a:lnTo>
                  <a:lnTo>
                    <a:pt x="54769" y="364331"/>
                  </a:lnTo>
                  <a:lnTo>
                    <a:pt x="0" y="30003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p:nvPr/>
          </p:nvSpPr>
          <p:spPr>
            <a:xfrm>
              <a:off x="3005138" y="2586038"/>
              <a:ext cx="52387" cy="2856"/>
            </a:xfrm>
            <a:custGeom>
              <a:avLst/>
              <a:gdLst>
                <a:gd name="connsiteX0" fmla="*/ 0 w 109537"/>
                <a:gd name="connsiteY0" fmla="*/ 0 h 26193"/>
                <a:gd name="connsiteX1" fmla="*/ 109537 w 109537"/>
                <a:gd name="connsiteY1" fmla="*/ 26193 h 26193"/>
                <a:gd name="connsiteX0" fmla="*/ 0 w 104775"/>
                <a:gd name="connsiteY0" fmla="*/ 0 h 1636"/>
                <a:gd name="connsiteX1" fmla="*/ 104775 w 104775"/>
                <a:gd name="connsiteY1" fmla="*/ 1636 h 1636"/>
              </a:gdLst>
              <a:ahLst/>
              <a:cxnLst>
                <a:cxn ang="0">
                  <a:pos x="connsiteX0" y="connsiteY0"/>
                </a:cxn>
                <a:cxn ang="0">
                  <a:pos x="connsiteX1" y="connsiteY1"/>
                </a:cxn>
              </a:cxnLst>
              <a:rect l="l" t="t" r="r" b="b"/>
              <a:pathLst>
                <a:path w="104775" h="1636">
                  <a:moveTo>
                    <a:pt x="0" y="0"/>
                  </a:moveTo>
                  <a:lnTo>
                    <a:pt x="104775" y="1636"/>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p:nvPr/>
          </p:nvSpPr>
          <p:spPr>
            <a:xfrm>
              <a:off x="3626644" y="2655094"/>
              <a:ext cx="1166812" cy="161925"/>
            </a:xfrm>
            <a:custGeom>
              <a:avLst/>
              <a:gdLst>
                <a:gd name="connsiteX0" fmla="*/ 1166812 w 1166812"/>
                <a:gd name="connsiteY0" fmla="*/ 0 h 161925"/>
                <a:gd name="connsiteX1" fmla="*/ 1097756 w 1166812"/>
                <a:gd name="connsiteY1" fmla="*/ 76200 h 161925"/>
                <a:gd name="connsiteX2" fmla="*/ 1031081 w 1166812"/>
                <a:gd name="connsiteY2" fmla="*/ 121444 h 161925"/>
                <a:gd name="connsiteX3" fmla="*/ 942975 w 1166812"/>
                <a:gd name="connsiteY3" fmla="*/ 157162 h 161925"/>
                <a:gd name="connsiteX4" fmla="*/ 871537 w 1166812"/>
                <a:gd name="connsiteY4" fmla="*/ 161925 h 161925"/>
                <a:gd name="connsiteX5" fmla="*/ 790575 w 1166812"/>
                <a:gd name="connsiteY5" fmla="*/ 152400 h 161925"/>
                <a:gd name="connsiteX6" fmla="*/ 714375 w 1166812"/>
                <a:gd name="connsiteY6" fmla="*/ 121444 h 161925"/>
                <a:gd name="connsiteX7" fmla="*/ 657225 w 1166812"/>
                <a:gd name="connsiteY7" fmla="*/ 97631 h 161925"/>
                <a:gd name="connsiteX8" fmla="*/ 602456 w 1166812"/>
                <a:gd name="connsiteY8" fmla="*/ 57150 h 161925"/>
                <a:gd name="connsiteX9" fmla="*/ 545306 w 1166812"/>
                <a:gd name="connsiteY9" fmla="*/ 33337 h 161925"/>
                <a:gd name="connsiteX10" fmla="*/ 483394 w 1166812"/>
                <a:gd name="connsiteY10" fmla="*/ 42862 h 161925"/>
                <a:gd name="connsiteX11" fmla="*/ 395287 w 1166812"/>
                <a:gd name="connsiteY11" fmla="*/ 92869 h 161925"/>
                <a:gd name="connsiteX12" fmla="*/ 321469 w 1166812"/>
                <a:gd name="connsiteY12" fmla="*/ 116681 h 161925"/>
                <a:gd name="connsiteX13" fmla="*/ 238125 w 1166812"/>
                <a:gd name="connsiteY13" fmla="*/ 119062 h 161925"/>
                <a:gd name="connsiteX14" fmla="*/ 161925 w 1166812"/>
                <a:gd name="connsiteY14" fmla="*/ 90487 h 161925"/>
                <a:gd name="connsiteX15" fmla="*/ 83344 w 1166812"/>
                <a:gd name="connsiteY15" fmla="*/ 71437 h 161925"/>
                <a:gd name="connsiteX16" fmla="*/ 47625 w 1166812"/>
                <a:gd name="connsiteY16" fmla="*/ 71437 h 161925"/>
                <a:gd name="connsiteX17" fmla="*/ 0 w 1166812"/>
                <a:gd name="connsiteY17" fmla="*/ 7143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6812" h="161925">
                  <a:moveTo>
                    <a:pt x="1166812" y="0"/>
                  </a:moveTo>
                  <a:lnTo>
                    <a:pt x="1097756" y="76200"/>
                  </a:lnTo>
                  <a:lnTo>
                    <a:pt x="1031081" y="121444"/>
                  </a:lnTo>
                  <a:lnTo>
                    <a:pt x="942975" y="157162"/>
                  </a:lnTo>
                  <a:lnTo>
                    <a:pt x="871537" y="161925"/>
                  </a:lnTo>
                  <a:lnTo>
                    <a:pt x="790575" y="152400"/>
                  </a:lnTo>
                  <a:lnTo>
                    <a:pt x="714375" y="121444"/>
                  </a:lnTo>
                  <a:lnTo>
                    <a:pt x="657225" y="97631"/>
                  </a:lnTo>
                  <a:lnTo>
                    <a:pt x="602456" y="57150"/>
                  </a:lnTo>
                  <a:lnTo>
                    <a:pt x="545306" y="33337"/>
                  </a:lnTo>
                  <a:lnTo>
                    <a:pt x="483394" y="42862"/>
                  </a:lnTo>
                  <a:lnTo>
                    <a:pt x="395287" y="92869"/>
                  </a:lnTo>
                  <a:lnTo>
                    <a:pt x="321469" y="116681"/>
                  </a:lnTo>
                  <a:lnTo>
                    <a:pt x="238125" y="119062"/>
                  </a:lnTo>
                  <a:lnTo>
                    <a:pt x="161925" y="90487"/>
                  </a:lnTo>
                  <a:lnTo>
                    <a:pt x="83344" y="71437"/>
                  </a:lnTo>
                  <a:lnTo>
                    <a:pt x="47625" y="71437"/>
                  </a:lnTo>
                  <a:lnTo>
                    <a:pt x="0" y="7143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115"/>
            <p:cNvSpPr/>
            <p:nvPr/>
          </p:nvSpPr>
          <p:spPr>
            <a:xfrm>
              <a:off x="3598069" y="3064669"/>
              <a:ext cx="1023937" cy="169069"/>
            </a:xfrm>
            <a:custGeom>
              <a:avLst/>
              <a:gdLst>
                <a:gd name="connsiteX0" fmla="*/ 1012031 w 1012031"/>
                <a:gd name="connsiteY0" fmla="*/ 35719 h 169069"/>
                <a:gd name="connsiteX1" fmla="*/ 935831 w 1012031"/>
                <a:gd name="connsiteY1" fmla="*/ 135731 h 169069"/>
                <a:gd name="connsiteX2" fmla="*/ 871538 w 1012031"/>
                <a:gd name="connsiteY2" fmla="*/ 169069 h 169069"/>
                <a:gd name="connsiteX3" fmla="*/ 797719 w 1012031"/>
                <a:gd name="connsiteY3" fmla="*/ 161925 h 169069"/>
                <a:gd name="connsiteX4" fmla="*/ 711994 w 1012031"/>
                <a:gd name="connsiteY4" fmla="*/ 123825 h 169069"/>
                <a:gd name="connsiteX5" fmla="*/ 631031 w 1012031"/>
                <a:gd name="connsiteY5" fmla="*/ 50006 h 169069"/>
                <a:gd name="connsiteX6" fmla="*/ 578644 w 1012031"/>
                <a:gd name="connsiteY6" fmla="*/ 30956 h 169069"/>
                <a:gd name="connsiteX7" fmla="*/ 485775 w 1012031"/>
                <a:gd name="connsiteY7" fmla="*/ 52387 h 169069"/>
                <a:gd name="connsiteX8" fmla="*/ 402431 w 1012031"/>
                <a:gd name="connsiteY8" fmla="*/ 95250 h 169069"/>
                <a:gd name="connsiteX9" fmla="*/ 354806 w 1012031"/>
                <a:gd name="connsiteY9" fmla="*/ 121444 h 169069"/>
                <a:gd name="connsiteX10" fmla="*/ 266700 w 1012031"/>
                <a:gd name="connsiteY10" fmla="*/ 95250 h 169069"/>
                <a:gd name="connsiteX11" fmla="*/ 197644 w 1012031"/>
                <a:gd name="connsiteY11" fmla="*/ 23812 h 169069"/>
                <a:gd name="connsiteX12" fmla="*/ 147638 w 1012031"/>
                <a:gd name="connsiteY12" fmla="*/ 0 h 169069"/>
                <a:gd name="connsiteX13" fmla="*/ 66675 w 1012031"/>
                <a:gd name="connsiteY13" fmla="*/ 2381 h 169069"/>
                <a:gd name="connsiteX14" fmla="*/ 0 w 1012031"/>
                <a:gd name="connsiteY14" fmla="*/ 11906 h 169069"/>
                <a:gd name="connsiteX0" fmla="*/ 1012031 w 1012031"/>
                <a:gd name="connsiteY0" fmla="*/ 35719 h 169069"/>
                <a:gd name="connsiteX1" fmla="*/ 935831 w 1012031"/>
                <a:gd name="connsiteY1" fmla="*/ 135731 h 169069"/>
                <a:gd name="connsiteX2" fmla="*/ 871538 w 1012031"/>
                <a:gd name="connsiteY2" fmla="*/ 169069 h 169069"/>
                <a:gd name="connsiteX3" fmla="*/ 797719 w 1012031"/>
                <a:gd name="connsiteY3" fmla="*/ 161925 h 169069"/>
                <a:gd name="connsiteX4" fmla="*/ 711994 w 1012031"/>
                <a:gd name="connsiteY4" fmla="*/ 123825 h 169069"/>
                <a:gd name="connsiteX5" fmla="*/ 631031 w 1012031"/>
                <a:gd name="connsiteY5" fmla="*/ 50006 h 169069"/>
                <a:gd name="connsiteX6" fmla="*/ 578644 w 1012031"/>
                <a:gd name="connsiteY6" fmla="*/ 30956 h 169069"/>
                <a:gd name="connsiteX7" fmla="*/ 485775 w 1012031"/>
                <a:gd name="connsiteY7" fmla="*/ 52387 h 169069"/>
                <a:gd name="connsiteX8" fmla="*/ 402431 w 1012031"/>
                <a:gd name="connsiteY8" fmla="*/ 95250 h 169069"/>
                <a:gd name="connsiteX9" fmla="*/ 354806 w 1012031"/>
                <a:gd name="connsiteY9" fmla="*/ 121444 h 169069"/>
                <a:gd name="connsiteX10" fmla="*/ 266700 w 1012031"/>
                <a:gd name="connsiteY10" fmla="*/ 95250 h 169069"/>
                <a:gd name="connsiteX11" fmla="*/ 221456 w 1012031"/>
                <a:gd name="connsiteY11" fmla="*/ 54769 h 169069"/>
                <a:gd name="connsiteX12" fmla="*/ 197644 w 1012031"/>
                <a:gd name="connsiteY12" fmla="*/ 23812 h 169069"/>
                <a:gd name="connsiteX13" fmla="*/ 147638 w 1012031"/>
                <a:gd name="connsiteY13" fmla="*/ 0 h 169069"/>
                <a:gd name="connsiteX14" fmla="*/ 66675 w 1012031"/>
                <a:gd name="connsiteY14" fmla="*/ 2381 h 169069"/>
                <a:gd name="connsiteX15" fmla="*/ 0 w 1012031"/>
                <a:gd name="connsiteY15" fmla="*/ 11906 h 169069"/>
                <a:gd name="connsiteX0" fmla="*/ 1023937 w 1023937"/>
                <a:gd name="connsiteY0" fmla="*/ 35719 h 169069"/>
                <a:gd name="connsiteX1" fmla="*/ 947737 w 1023937"/>
                <a:gd name="connsiteY1" fmla="*/ 135731 h 169069"/>
                <a:gd name="connsiteX2" fmla="*/ 883444 w 1023937"/>
                <a:gd name="connsiteY2" fmla="*/ 169069 h 169069"/>
                <a:gd name="connsiteX3" fmla="*/ 809625 w 1023937"/>
                <a:gd name="connsiteY3" fmla="*/ 161925 h 169069"/>
                <a:gd name="connsiteX4" fmla="*/ 723900 w 1023937"/>
                <a:gd name="connsiteY4" fmla="*/ 123825 h 169069"/>
                <a:gd name="connsiteX5" fmla="*/ 642937 w 1023937"/>
                <a:gd name="connsiteY5" fmla="*/ 50006 h 169069"/>
                <a:gd name="connsiteX6" fmla="*/ 590550 w 1023937"/>
                <a:gd name="connsiteY6" fmla="*/ 30956 h 169069"/>
                <a:gd name="connsiteX7" fmla="*/ 497681 w 1023937"/>
                <a:gd name="connsiteY7" fmla="*/ 52387 h 169069"/>
                <a:gd name="connsiteX8" fmla="*/ 414337 w 1023937"/>
                <a:gd name="connsiteY8" fmla="*/ 95250 h 169069"/>
                <a:gd name="connsiteX9" fmla="*/ 366712 w 1023937"/>
                <a:gd name="connsiteY9" fmla="*/ 121444 h 169069"/>
                <a:gd name="connsiteX10" fmla="*/ 278606 w 1023937"/>
                <a:gd name="connsiteY10" fmla="*/ 95250 h 169069"/>
                <a:gd name="connsiteX11" fmla="*/ 233362 w 1023937"/>
                <a:gd name="connsiteY11" fmla="*/ 54769 h 169069"/>
                <a:gd name="connsiteX12" fmla="*/ 209550 w 1023937"/>
                <a:gd name="connsiteY12" fmla="*/ 23812 h 169069"/>
                <a:gd name="connsiteX13" fmla="*/ 159544 w 1023937"/>
                <a:gd name="connsiteY13" fmla="*/ 0 h 169069"/>
                <a:gd name="connsiteX14" fmla="*/ 78581 w 1023937"/>
                <a:gd name="connsiteY14" fmla="*/ 2381 h 169069"/>
                <a:gd name="connsiteX15" fmla="*/ 0 w 1023937"/>
                <a:gd name="connsiteY15" fmla="*/ 166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3937" h="169069">
                  <a:moveTo>
                    <a:pt x="1023937" y="35719"/>
                  </a:moveTo>
                  <a:lnTo>
                    <a:pt x="947737" y="135731"/>
                  </a:lnTo>
                  <a:lnTo>
                    <a:pt x="883444" y="169069"/>
                  </a:lnTo>
                  <a:lnTo>
                    <a:pt x="809625" y="161925"/>
                  </a:lnTo>
                  <a:lnTo>
                    <a:pt x="723900" y="123825"/>
                  </a:lnTo>
                  <a:lnTo>
                    <a:pt x="642937" y="50006"/>
                  </a:lnTo>
                  <a:lnTo>
                    <a:pt x="590550" y="30956"/>
                  </a:lnTo>
                  <a:lnTo>
                    <a:pt x="497681" y="52387"/>
                  </a:lnTo>
                  <a:lnTo>
                    <a:pt x="414337" y="95250"/>
                  </a:lnTo>
                  <a:lnTo>
                    <a:pt x="366712" y="121444"/>
                  </a:lnTo>
                  <a:lnTo>
                    <a:pt x="278606" y="95250"/>
                  </a:lnTo>
                  <a:cubicBezTo>
                    <a:pt x="265112" y="80962"/>
                    <a:pt x="246856" y="69057"/>
                    <a:pt x="233362" y="54769"/>
                  </a:cubicBezTo>
                  <a:lnTo>
                    <a:pt x="209550" y="23812"/>
                  </a:lnTo>
                  <a:lnTo>
                    <a:pt x="159544" y="0"/>
                  </a:lnTo>
                  <a:lnTo>
                    <a:pt x="78581" y="2381"/>
                  </a:lnTo>
                  <a:lnTo>
                    <a:pt x="0" y="1666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116"/>
            <p:cNvSpPr/>
            <p:nvPr/>
          </p:nvSpPr>
          <p:spPr>
            <a:xfrm>
              <a:off x="3333750" y="3036094"/>
              <a:ext cx="266700" cy="307181"/>
            </a:xfrm>
            <a:custGeom>
              <a:avLst/>
              <a:gdLst>
                <a:gd name="connsiteX0" fmla="*/ 266700 w 266700"/>
                <a:gd name="connsiteY0" fmla="*/ 0 h 307181"/>
                <a:gd name="connsiteX1" fmla="*/ 190500 w 266700"/>
                <a:gd name="connsiteY1" fmla="*/ 30956 h 307181"/>
                <a:gd name="connsiteX2" fmla="*/ 116681 w 266700"/>
                <a:gd name="connsiteY2" fmla="*/ 109537 h 307181"/>
                <a:gd name="connsiteX3" fmla="*/ 54769 w 266700"/>
                <a:gd name="connsiteY3" fmla="*/ 188119 h 307181"/>
                <a:gd name="connsiteX4" fmla="*/ 33338 w 266700"/>
                <a:gd name="connsiteY4" fmla="*/ 238125 h 307181"/>
                <a:gd name="connsiteX5" fmla="*/ 0 w 266700"/>
                <a:gd name="connsiteY5" fmla="*/ 307181 h 30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 h="307181">
                  <a:moveTo>
                    <a:pt x="266700" y="0"/>
                  </a:moveTo>
                  <a:lnTo>
                    <a:pt x="190500" y="30956"/>
                  </a:lnTo>
                  <a:lnTo>
                    <a:pt x="116681" y="109537"/>
                  </a:lnTo>
                  <a:lnTo>
                    <a:pt x="54769" y="188119"/>
                  </a:lnTo>
                  <a:lnTo>
                    <a:pt x="33338" y="238125"/>
                  </a:lnTo>
                  <a:lnTo>
                    <a:pt x="0" y="3071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117"/>
            <p:cNvSpPr/>
            <p:nvPr/>
          </p:nvSpPr>
          <p:spPr>
            <a:xfrm>
              <a:off x="4579144" y="2881313"/>
              <a:ext cx="438150" cy="371475"/>
            </a:xfrm>
            <a:custGeom>
              <a:avLst/>
              <a:gdLst>
                <a:gd name="connsiteX0" fmla="*/ 438150 w 438150"/>
                <a:gd name="connsiteY0" fmla="*/ 45243 h 371475"/>
                <a:gd name="connsiteX1" fmla="*/ 390525 w 438150"/>
                <a:gd name="connsiteY1" fmla="*/ 0 h 371475"/>
                <a:gd name="connsiteX2" fmla="*/ 357187 w 438150"/>
                <a:gd name="connsiteY2" fmla="*/ 0 h 371475"/>
                <a:gd name="connsiteX3" fmla="*/ 316706 w 438150"/>
                <a:gd name="connsiteY3" fmla="*/ 26193 h 371475"/>
                <a:gd name="connsiteX4" fmla="*/ 245269 w 438150"/>
                <a:gd name="connsiteY4" fmla="*/ 121443 h 371475"/>
                <a:gd name="connsiteX5" fmla="*/ 176212 w 438150"/>
                <a:gd name="connsiteY5" fmla="*/ 235743 h 371475"/>
                <a:gd name="connsiteX6" fmla="*/ 128587 w 438150"/>
                <a:gd name="connsiteY6" fmla="*/ 300037 h 371475"/>
                <a:gd name="connsiteX7" fmla="*/ 92869 w 438150"/>
                <a:gd name="connsiteY7" fmla="*/ 335756 h 371475"/>
                <a:gd name="connsiteX8" fmla="*/ 57150 w 438150"/>
                <a:gd name="connsiteY8" fmla="*/ 354806 h 371475"/>
                <a:gd name="connsiteX9" fmla="*/ 0 w 438150"/>
                <a:gd name="connsiteY9" fmla="*/ 3714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150" h="371475">
                  <a:moveTo>
                    <a:pt x="438150" y="45243"/>
                  </a:moveTo>
                  <a:lnTo>
                    <a:pt x="390525" y="0"/>
                  </a:lnTo>
                  <a:lnTo>
                    <a:pt x="357187" y="0"/>
                  </a:lnTo>
                  <a:lnTo>
                    <a:pt x="316706" y="26193"/>
                  </a:lnTo>
                  <a:lnTo>
                    <a:pt x="245269" y="121443"/>
                  </a:lnTo>
                  <a:lnTo>
                    <a:pt x="176212" y="235743"/>
                  </a:lnTo>
                  <a:lnTo>
                    <a:pt x="128587" y="300037"/>
                  </a:lnTo>
                  <a:lnTo>
                    <a:pt x="92869" y="335756"/>
                  </a:lnTo>
                  <a:lnTo>
                    <a:pt x="57150" y="354806"/>
                  </a:lnTo>
                  <a:lnTo>
                    <a:pt x="0" y="37147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118"/>
            <p:cNvSpPr/>
            <p:nvPr/>
          </p:nvSpPr>
          <p:spPr>
            <a:xfrm>
              <a:off x="4919663" y="2607469"/>
              <a:ext cx="150018" cy="142875"/>
            </a:xfrm>
            <a:custGeom>
              <a:avLst/>
              <a:gdLst>
                <a:gd name="connsiteX0" fmla="*/ 150018 w 150018"/>
                <a:gd name="connsiteY0" fmla="*/ 142875 h 142875"/>
                <a:gd name="connsiteX1" fmla="*/ 114300 w 150018"/>
                <a:gd name="connsiteY1" fmla="*/ 78581 h 142875"/>
                <a:gd name="connsiteX2" fmla="*/ 69056 w 150018"/>
                <a:gd name="connsiteY2" fmla="*/ 23812 h 142875"/>
                <a:gd name="connsiteX3" fmla="*/ 33337 w 150018"/>
                <a:gd name="connsiteY3" fmla="*/ 0 h 142875"/>
                <a:gd name="connsiteX4" fmla="*/ 0 w 150018"/>
                <a:gd name="connsiteY4" fmla="*/ 0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18" h="142875">
                  <a:moveTo>
                    <a:pt x="150018" y="142875"/>
                  </a:moveTo>
                  <a:lnTo>
                    <a:pt x="114300" y="78581"/>
                  </a:lnTo>
                  <a:lnTo>
                    <a:pt x="69056" y="23812"/>
                  </a:lnTo>
                  <a:lnTo>
                    <a:pt x="33337" y="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119"/>
            <p:cNvSpPr/>
            <p:nvPr/>
          </p:nvSpPr>
          <p:spPr>
            <a:xfrm>
              <a:off x="3152767" y="1935956"/>
              <a:ext cx="545314" cy="11907"/>
            </a:xfrm>
            <a:custGeom>
              <a:avLst/>
              <a:gdLst>
                <a:gd name="connsiteX0" fmla="*/ 0 w 514350"/>
                <a:gd name="connsiteY0" fmla="*/ 7144 h 7144"/>
                <a:gd name="connsiteX1" fmla="*/ 157163 w 514350"/>
                <a:gd name="connsiteY1" fmla="*/ 0 h 7144"/>
                <a:gd name="connsiteX2" fmla="*/ 347663 w 514350"/>
                <a:gd name="connsiteY2" fmla="*/ 2382 h 7144"/>
                <a:gd name="connsiteX3" fmla="*/ 469107 w 514350"/>
                <a:gd name="connsiteY3" fmla="*/ 4763 h 7144"/>
                <a:gd name="connsiteX4" fmla="*/ 514350 w 514350"/>
                <a:gd name="connsiteY4" fmla="*/ 4763 h 7144"/>
                <a:gd name="connsiteX0" fmla="*/ 0 w 10602"/>
                <a:gd name="connsiteY0" fmla="*/ 16667 h 16667"/>
                <a:gd name="connsiteX1" fmla="*/ 3658 w 10602"/>
                <a:gd name="connsiteY1" fmla="*/ 0 h 16667"/>
                <a:gd name="connsiteX2" fmla="*/ 7361 w 10602"/>
                <a:gd name="connsiteY2" fmla="*/ 3334 h 16667"/>
                <a:gd name="connsiteX3" fmla="*/ 9722 w 10602"/>
                <a:gd name="connsiteY3" fmla="*/ 6667 h 16667"/>
                <a:gd name="connsiteX4" fmla="*/ 10602 w 10602"/>
                <a:gd name="connsiteY4" fmla="*/ 6667 h 1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2" h="16667">
                  <a:moveTo>
                    <a:pt x="0" y="16667"/>
                  </a:moveTo>
                  <a:lnTo>
                    <a:pt x="3658" y="0"/>
                  </a:lnTo>
                  <a:lnTo>
                    <a:pt x="7361" y="3334"/>
                  </a:lnTo>
                  <a:lnTo>
                    <a:pt x="9722" y="6667"/>
                  </a:lnTo>
                  <a:lnTo>
                    <a:pt x="10602" y="666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120"/>
            <p:cNvSpPr/>
            <p:nvPr/>
          </p:nvSpPr>
          <p:spPr>
            <a:xfrm>
              <a:off x="3752850" y="1943100"/>
              <a:ext cx="307181" cy="71438"/>
            </a:xfrm>
            <a:custGeom>
              <a:avLst/>
              <a:gdLst>
                <a:gd name="connsiteX0" fmla="*/ 307181 w 307181"/>
                <a:gd name="connsiteY0" fmla="*/ 54769 h 71438"/>
                <a:gd name="connsiteX1" fmla="*/ 183356 w 307181"/>
                <a:gd name="connsiteY1" fmla="*/ 71438 h 71438"/>
                <a:gd name="connsiteX2" fmla="*/ 100013 w 307181"/>
                <a:gd name="connsiteY2" fmla="*/ 59531 h 71438"/>
                <a:gd name="connsiteX3" fmla="*/ 45244 w 307181"/>
                <a:gd name="connsiteY3" fmla="*/ 38100 h 71438"/>
                <a:gd name="connsiteX4" fmla="*/ 0 w 307181"/>
                <a:gd name="connsiteY4" fmla="*/ 0 h 71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181" h="71438">
                  <a:moveTo>
                    <a:pt x="307181" y="54769"/>
                  </a:moveTo>
                  <a:lnTo>
                    <a:pt x="183356" y="71438"/>
                  </a:lnTo>
                  <a:lnTo>
                    <a:pt x="100013" y="59531"/>
                  </a:lnTo>
                  <a:lnTo>
                    <a:pt x="45244" y="38100"/>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21"/>
            <p:cNvSpPr/>
            <p:nvPr/>
          </p:nvSpPr>
          <p:spPr>
            <a:xfrm>
              <a:off x="3750470" y="2052638"/>
              <a:ext cx="340518" cy="107156"/>
            </a:xfrm>
            <a:custGeom>
              <a:avLst/>
              <a:gdLst>
                <a:gd name="connsiteX0" fmla="*/ 326231 w 326231"/>
                <a:gd name="connsiteY0" fmla="*/ 54768 h 107156"/>
                <a:gd name="connsiteX1" fmla="*/ 326231 w 326231"/>
                <a:gd name="connsiteY1" fmla="*/ 54768 h 107156"/>
                <a:gd name="connsiteX2" fmla="*/ 271462 w 326231"/>
                <a:gd name="connsiteY2" fmla="*/ 97631 h 107156"/>
                <a:gd name="connsiteX3" fmla="*/ 190500 w 326231"/>
                <a:gd name="connsiteY3" fmla="*/ 107156 h 107156"/>
                <a:gd name="connsiteX4" fmla="*/ 128587 w 326231"/>
                <a:gd name="connsiteY4" fmla="*/ 95250 h 107156"/>
                <a:gd name="connsiteX5" fmla="*/ 66675 w 326231"/>
                <a:gd name="connsiteY5" fmla="*/ 59531 h 107156"/>
                <a:gd name="connsiteX6" fmla="*/ 28575 w 326231"/>
                <a:gd name="connsiteY6" fmla="*/ 26193 h 107156"/>
                <a:gd name="connsiteX7" fmla="*/ 0 w 326231"/>
                <a:gd name="connsiteY7" fmla="*/ 0 h 107156"/>
                <a:gd name="connsiteX0" fmla="*/ 326231 w 340518"/>
                <a:gd name="connsiteY0" fmla="*/ 54768 h 107156"/>
                <a:gd name="connsiteX1" fmla="*/ 340518 w 340518"/>
                <a:gd name="connsiteY1" fmla="*/ 47625 h 107156"/>
                <a:gd name="connsiteX2" fmla="*/ 271462 w 340518"/>
                <a:gd name="connsiteY2" fmla="*/ 97631 h 107156"/>
                <a:gd name="connsiteX3" fmla="*/ 190500 w 340518"/>
                <a:gd name="connsiteY3" fmla="*/ 107156 h 107156"/>
                <a:gd name="connsiteX4" fmla="*/ 128587 w 340518"/>
                <a:gd name="connsiteY4" fmla="*/ 95250 h 107156"/>
                <a:gd name="connsiteX5" fmla="*/ 66675 w 340518"/>
                <a:gd name="connsiteY5" fmla="*/ 59531 h 107156"/>
                <a:gd name="connsiteX6" fmla="*/ 28575 w 340518"/>
                <a:gd name="connsiteY6" fmla="*/ 26193 h 107156"/>
                <a:gd name="connsiteX7" fmla="*/ 0 w 340518"/>
                <a:gd name="connsiteY7" fmla="*/ 0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518" h="107156">
                  <a:moveTo>
                    <a:pt x="326231" y="54768"/>
                  </a:moveTo>
                  <a:lnTo>
                    <a:pt x="340518" y="47625"/>
                  </a:lnTo>
                  <a:lnTo>
                    <a:pt x="271462" y="97631"/>
                  </a:lnTo>
                  <a:lnTo>
                    <a:pt x="190500" y="107156"/>
                  </a:lnTo>
                  <a:lnTo>
                    <a:pt x="128587" y="95250"/>
                  </a:lnTo>
                  <a:lnTo>
                    <a:pt x="66675" y="59531"/>
                  </a:lnTo>
                  <a:lnTo>
                    <a:pt x="28575" y="26193"/>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122"/>
            <p:cNvSpPr/>
            <p:nvPr/>
          </p:nvSpPr>
          <p:spPr>
            <a:xfrm>
              <a:off x="4081463" y="2007393"/>
              <a:ext cx="88105" cy="69057"/>
            </a:xfrm>
            <a:custGeom>
              <a:avLst/>
              <a:gdLst>
                <a:gd name="connsiteX0" fmla="*/ 83343 w 83343"/>
                <a:gd name="connsiteY0" fmla="*/ 0 h 76200"/>
                <a:gd name="connsiteX1" fmla="*/ 61912 w 83343"/>
                <a:gd name="connsiteY1" fmla="*/ 26194 h 76200"/>
                <a:gd name="connsiteX2" fmla="*/ 30956 w 83343"/>
                <a:gd name="connsiteY2" fmla="*/ 47625 h 76200"/>
                <a:gd name="connsiteX3" fmla="*/ 0 w 83343"/>
                <a:gd name="connsiteY3" fmla="*/ 76200 h 76200"/>
                <a:gd name="connsiteX0" fmla="*/ 88105 w 88105"/>
                <a:gd name="connsiteY0" fmla="*/ 0 h 69057"/>
                <a:gd name="connsiteX1" fmla="*/ 61912 w 88105"/>
                <a:gd name="connsiteY1" fmla="*/ 19051 h 69057"/>
                <a:gd name="connsiteX2" fmla="*/ 30956 w 88105"/>
                <a:gd name="connsiteY2" fmla="*/ 40482 h 69057"/>
                <a:gd name="connsiteX3" fmla="*/ 0 w 88105"/>
                <a:gd name="connsiteY3" fmla="*/ 69057 h 69057"/>
              </a:gdLst>
              <a:ahLst/>
              <a:cxnLst>
                <a:cxn ang="0">
                  <a:pos x="connsiteX0" y="connsiteY0"/>
                </a:cxn>
                <a:cxn ang="0">
                  <a:pos x="connsiteX1" y="connsiteY1"/>
                </a:cxn>
                <a:cxn ang="0">
                  <a:pos x="connsiteX2" y="connsiteY2"/>
                </a:cxn>
                <a:cxn ang="0">
                  <a:pos x="connsiteX3" y="connsiteY3"/>
                </a:cxn>
              </a:cxnLst>
              <a:rect l="l" t="t" r="r" b="b"/>
              <a:pathLst>
                <a:path w="88105" h="69057">
                  <a:moveTo>
                    <a:pt x="88105" y="0"/>
                  </a:moveTo>
                  <a:lnTo>
                    <a:pt x="61912" y="19051"/>
                  </a:lnTo>
                  <a:lnTo>
                    <a:pt x="30956" y="40482"/>
                  </a:lnTo>
                  <a:lnTo>
                    <a:pt x="0" y="6905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p:cNvSpPr/>
            <p:nvPr/>
          </p:nvSpPr>
          <p:spPr>
            <a:xfrm>
              <a:off x="4105275" y="2116931"/>
              <a:ext cx="85725" cy="73819"/>
            </a:xfrm>
            <a:custGeom>
              <a:avLst/>
              <a:gdLst>
                <a:gd name="connsiteX0" fmla="*/ 85725 w 85725"/>
                <a:gd name="connsiteY0" fmla="*/ 0 h 73819"/>
                <a:gd name="connsiteX1" fmla="*/ 50006 w 85725"/>
                <a:gd name="connsiteY1" fmla="*/ 38100 h 73819"/>
                <a:gd name="connsiteX2" fmla="*/ 19050 w 85725"/>
                <a:gd name="connsiteY2" fmla="*/ 61913 h 73819"/>
                <a:gd name="connsiteX3" fmla="*/ 0 w 85725"/>
                <a:gd name="connsiteY3" fmla="*/ 73819 h 73819"/>
              </a:gdLst>
              <a:ahLst/>
              <a:cxnLst>
                <a:cxn ang="0">
                  <a:pos x="connsiteX0" y="connsiteY0"/>
                </a:cxn>
                <a:cxn ang="0">
                  <a:pos x="connsiteX1" y="connsiteY1"/>
                </a:cxn>
                <a:cxn ang="0">
                  <a:pos x="connsiteX2" y="connsiteY2"/>
                </a:cxn>
                <a:cxn ang="0">
                  <a:pos x="connsiteX3" y="connsiteY3"/>
                </a:cxn>
              </a:cxnLst>
              <a:rect l="l" t="t" r="r" b="b"/>
              <a:pathLst>
                <a:path w="85725" h="73819">
                  <a:moveTo>
                    <a:pt x="85725" y="0"/>
                  </a:moveTo>
                  <a:lnTo>
                    <a:pt x="50006" y="38100"/>
                  </a:lnTo>
                  <a:lnTo>
                    <a:pt x="19050" y="61913"/>
                  </a:lnTo>
                  <a:lnTo>
                    <a:pt x="0" y="738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p:cNvSpPr/>
            <p:nvPr/>
          </p:nvSpPr>
          <p:spPr>
            <a:xfrm>
              <a:off x="4191000" y="2062163"/>
              <a:ext cx="388144" cy="107156"/>
            </a:xfrm>
            <a:custGeom>
              <a:avLst/>
              <a:gdLst>
                <a:gd name="connsiteX0" fmla="*/ 381000 w 381000"/>
                <a:gd name="connsiteY0" fmla="*/ 107156 h 107156"/>
                <a:gd name="connsiteX1" fmla="*/ 345281 w 381000"/>
                <a:gd name="connsiteY1" fmla="*/ 59531 h 107156"/>
                <a:gd name="connsiteX2" fmla="*/ 278606 w 381000"/>
                <a:gd name="connsiteY2" fmla="*/ 28575 h 107156"/>
                <a:gd name="connsiteX3" fmla="*/ 223838 w 381000"/>
                <a:gd name="connsiteY3" fmla="*/ 14287 h 107156"/>
                <a:gd name="connsiteX4" fmla="*/ 126206 w 381000"/>
                <a:gd name="connsiteY4" fmla="*/ 0 h 107156"/>
                <a:gd name="connsiteX5" fmla="*/ 69056 w 381000"/>
                <a:gd name="connsiteY5" fmla="*/ 2381 h 107156"/>
                <a:gd name="connsiteX6" fmla="*/ 0 w 381000"/>
                <a:gd name="connsiteY6" fmla="*/ 0 h 107156"/>
                <a:gd name="connsiteX0" fmla="*/ 388144 w 388144"/>
                <a:gd name="connsiteY0" fmla="*/ 107156 h 107156"/>
                <a:gd name="connsiteX1" fmla="*/ 345281 w 388144"/>
                <a:gd name="connsiteY1" fmla="*/ 59531 h 107156"/>
                <a:gd name="connsiteX2" fmla="*/ 278606 w 388144"/>
                <a:gd name="connsiteY2" fmla="*/ 28575 h 107156"/>
                <a:gd name="connsiteX3" fmla="*/ 223838 w 388144"/>
                <a:gd name="connsiteY3" fmla="*/ 14287 h 107156"/>
                <a:gd name="connsiteX4" fmla="*/ 126206 w 388144"/>
                <a:gd name="connsiteY4" fmla="*/ 0 h 107156"/>
                <a:gd name="connsiteX5" fmla="*/ 69056 w 388144"/>
                <a:gd name="connsiteY5" fmla="*/ 2381 h 107156"/>
                <a:gd name="connsiteX6" fmla="*/ 0 w 388144"/>
                <a:gd name="connsiteY6" fmla="*/ 0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144" h="107156">
                  <a:moveTo>
                    <a:pt x="388144" y="107156"/>
                  </a:moveTo>
                  <a:lnTo>
                    <a:pt x="345281" y="59531"/>
                  </a:lnTo>
                  <a:lnTo>
                    <a:pt x="278606" y="28575"/>
                  </a:lnTo>
                  <a:lnTo>
                    <a:pt x="223838" y="14287"/>
                  </a:lnTo>
                  <a:lnTo>
                    <a:pt x="126206" y="0"/>
                  </a:lnTo>
                  <a:lnTo>
                    <a:pt x="69056" y="2381"/>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125"/>
            <p:cNvSpPr/>
            <p:nvPr/>
          </p:nvSpPr>
          <p:spPr>
            <a:xfrm>
              <a:off x="4207669" y="2174081"/>
              <a:ext cx="314325" cy="121444"/>
            </a:xfrm>
            <a:custGeom>
              <a:avLst/>
              <a:gdLst>
                <a:gd name="connsiteX0" fmla="*/ 314325 w 314325"/>
                <a:gd name="connsiteY0" fmla="*/ 121444 h 121444"/>
                <a:gd name="connsiteX1" fmla="*/ 271462 w 314325"/>
                <a:gd name="connsiteY1" fmla="*/ 78582 h 121444"/>
                <a:gd name="connsiteX2" fmla="*/ 240506 w 314325"/>
                <a:gd name="connsiteY2" fmla="*/ 26194 h 121444"/>
                <a:gd name="connsiteX3" fmla="*/ 223837 w 314325"/>
                <a:gd name="connsiteY3" fmla="*/ 0 h 121444"/>
                <a:gd name="connsiteX4" fmla="*/ 192881 w 314325"/>
                <a:gd name="connsiteY4" fmla="*/ 7144 h 121444"/>
                <a:gd name="connsiteX5" fmla="*/ 169069 w 314325"/>
                <a:gd name="connsiteY5" fmla="*/ 28575 h 121444"/>
                <a:gd name="connsiteX6" fmla="*/ 147637 w 314325"/>
                <a:gd name="connsiteY6" fmla="*/ 19050 h 121444"/>
                <a:gd name="connsiteX7" fmla="*/ 138112 w 314325"/>
                <a:gd name="connsiteY7" fmla="*/ 2382 h 121444"/>
                <a:gd name="connsiteX8" fmla="*/ 95250 w 314325"/>
                <a:gd name="connsiteY8" fmla="*/ 23813 h 121444"/>
                <a:gd name="connsiteX9" fmla="*/ 64294 w 314325"/>
                <a:gd name="connsiteY9" fmla="*/ 40482 h 121444"/>
                <a:gd name="connsiteX10" fmla="*/ 35719 w 314325"/>
                <a:gd name="connsiteY10" fmla="*/ 28575 h 121444"/>
                <a:gd name="connsiteX11" fmla="*/ 0 w 314325"/>
                <a:gd name="connsiteY11" fmla="*/ 9525 h 12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325" h="121444">
                  <a:moveTo>
                    <a:pt x="314325" y="121444"/>
                  </a:moveTo>
                  <a:lnTo>
                    <a:pt x="271462" y="78582"/>
                  </a:lnTo>
                  <a:lnTo>
                    <a:pt x="240506" y="26194"/>
                  </a:lnTo>
                  <a:lnTo>
                    <a:pt x="223837" y="0"/>
                  </a:lnTo>
                  <a:lnTo>
                    <a:pt x="192881" y="7144"/>
                  </a:lnTo>
                  <a:lnTo>
                    <a:pt x="169069" y="28575"/>
                  </a:lnTo>
                  <a:lnTo>
                    <a:pt x="147637" y="19050"/>
                  </a:lnTo>
                  <a:lnTo>
                    <a:pt x="138112" y="2382"/>
                  </a:lnTo>
                  <a:lnTo>
                    <a:pt x="95250" y="23813"/>
                  </a:lnTo>
                  <a:lnTo>
                    <a:pt x="64294" y="40482"/>
                  </a:lnTo>
                  <a:lnTo>
                    <a:pt x="35719" y="28575"/>
                  </a:lnTo>
                  <a:lnTo>
                    <a:pt x="0" y="9525"/>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126"/>
            <p:cNvSpPr/>
            <p:nvPr/>
          </p:nvSpPr>
          <p:spPr>
            <a:xfrm>
              <a:off x="4638675" y="2064544"/>
              <a:ext cx="385763" cy="71437"/>
            </a:xfrm>
            <a:custGeom>
              <a:avLst/>
              <a:gdLst>
                <a:gd name="connsiteX0" fmla="*/ 385763 w 385763"/>
                <a:gd name="connsiteY0" fmla="*/ 66675 h 71437"/>
                <a:gd name="connsiteX1" fmla="*/ 345281 w 385763"/>
                <a:gd name="connsiteY1" fmla="*/ 71437 h 71437"/>
                <a:gd name="connsiteX2" fmla="*/ 300038 w 385763"/>
                <a:gd name="connsiteY2" fmla="*/ 50006 h 71437"/>
                <a:gd name="connsiteX3" fmla="*/ 250031 w 385763"/>
                <a:gd name="connsiteY3" fmla="*/ 21431 h 71437"/>
                <a:gd name="connsiteX4" fmla="*/ 192881 w 385763"/>
                <a:gd name="connsiteY4" fmla="*/ 14287 h 71437"/>
                <a:gd name="connsiteX5" fmla="*/ 147638 w 385763"/>
                <a:gd name="connsiteY5" fmla="*/ 21431 h 71437"/>
                <a:gd name="connsiteX6" fmla="*/ 100013 w 385763"/>
                <a:gd name="connsiteY6" fmla="*/ 38100 h 71437"/>
                <a:gd name="connsiteX7" fmla="*/ 71438 w 385763"/>
                <a:gd name="connsiteY7" fmla="*/ 28575 h 71437"/>
                <a:gd name="connsiteX8" fmla="*/ 40481 w 385763"/>
                <a:gd name="connsiteY8" fmla="*/ 11906 h 71437"/>
                <a:gd name="connsiteX9" fmla="*/ 0 w 385763"/>
                <a:gd name="connsiteY9" fmla="*/ 0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763" h="71437">
                  <a:moveTo>
                    <a:pt x="385763" y="66675"/>
                  </a:moveTo>
                  <a:lnTo>
                    <a:pt x="345281" y="71437"/>
                  </a:lnTo>
                  <a:lnTo>
                    <a:pt x="300038" y="50006"/>
                  </a:lnTo>
                  <a:lnTo>
                    <a:pt x="250031" y="21431"/>
                  </a:lnTo>
                  <a:lnTo>
                    <a:pt x="192881" y="14287"/>
                  </a:lnTo>
                  <a:lnTo>
                    <a:pt x="147638" y="21431"/>
                  </a:lnTo>
                  <a:lnTo>
                    <a:pt x="100013" y="38100"/>
                  </a:lnTo>
                  <a:lnTo>
                    <a:pt x="71438" y="28575"/>
                  </a:lnTo>
                  <a:lnTo>
                    <a:pt x="40481" y="11906"/>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p:cNvSpPr/>
            <p:nvPr/>
          </p:nvSpPr>
          <p:spPr>
            <a:xfrm>
              <a:off x="4638675" y="2124075"/>
              <a:ext cx="378619" cy="59531"/>
            </a:xfrm>
            <a:custGeom>
              <a:avLst/>
              <a:gdLst>
                <a:gd name="connsiteX0" fmla="*/ 378619 w 378619"/>
                <a:gd name="connsiteY0" fmla="*/ 26194 h 59531"/>
                <a:gd name="connsiteX1" fmla="*/ 335756 w 378619"/>
                <a:gd name="connsiteY1" fmla="*/ 57150 h 59531"/>
                <a:gd name="connsiteX2" fmla="*/ 307181 w 378619"/>
                <a:gd name="connsiteY2" fmla="*/ 59531 h 59531"/>
                <a:gd name="connsiteX3" fmla="*/ 266700 w 378619"/>
                <a:gd name="connsiteY3" fmla="*/ 54769 h 59531"/>
                <a:gd name="connsiteX4" fmla="*/ 223838 w 378619"/>
                <a:gd name="connsiteY4" fmla="*/ 19050 h 59531"/>
                <a:gd name="connsiteX5" fmla="*/ 176213 w 378619"/>
                <a:gd name="connsiteY5" fmla="*/ 7144 h 59531"/>
                <a:gd name="connsiteX6" fmla="*/ 135731 w 378619"/>
                <a:gd name="connsiteY6" fmla="*/ 11906 h 59531"/>
                <a:gd name="connsiteX7" fmla="*/ 92869 w 378619"/>
                <a:gd name="connsiteY7" fmla="*/ 35719 h 59531"/>
                <a:gd name="connsiteX8" fmla="*/ 73819 w 378619"/>
                <a:gd name="connsiteY8" fmla="*/ 38100 h 59531"/>
                <a:gd name="connsiteX9" fmla="*/ 40481 w 378619"/>
                <a:gd name="connsiteY9" fmla="*/ 19050 h 59531"/>
                <a:gd name="connsiteX10" fmla="*/ 28575 w 378619"/>
                <a:gd name="connsiteY10" fmla="*/ 7144 h 59531"/>
                <a:gd name="connsiteX11" fmla="*/ 0 w 378619"/>
                <a:gd name="connsiteY11" fmla="*/ 0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619" h="59531">
                  <a:moveTo>
                    <a:pt x="378619" y="26194"/>
                  </a:moveTo>
                  <a:lnTo>
                    <a:pt x="335756" y="57150"/>
                  </a:lnTo>
                  <a:lnTo>
                    <a:pt x="307181" y="59531"/>
                  </a:lnTo>
                  <a:lnTo>
                    <a:pt x="266700" y="54769"/>
                  </a:lnTo>
                  <a:lnTo>
                    <a:pt x="223838" y="19050"/>
                  </a:lnTo>
                  <a:lnTo>
                    <a:pt x="176213" y="7144"/>
                  </a:lnTo>
                  <a:lnTo>
                    <a:pt x="135731" y="11906"/>
                  </a:lnTo>
                  <a:lnTo>
                    <a:pt x="92869" y="35719"/>
                  </a:lnTo>
                  <a:lnTo>
                    <a:pt x="73819" y="38100"/>
                  </a:lnTo>
                  <a:lnTo>
                    <a:pt x="40481" y="19050"/>
                  </a:lnTo>
                  <a:lnTo>
                    <a:pt x="28575" y="7144"/>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p:cNvSpPr/>
            <p:nvPr/>
          </p:nvSpPr>
          <p:spPr>
            <a:xfrm>
              <a:off x="5062538" y="2169319"/>
              <a:ext cx="123825" cy="266700"/>
            </a:xfrm>
            <a:custGeom>
              <a:avLst/>
              <a:gdLst>
                <a:gd name="connsiteX0" fmla="*/ 119063 w 119063"/>
                <a:gd name="connsiteY0" fmla="*/ 254794 h 254794"/>
                <a:gd name="connsiteX1" fmla="*/ 85725 w 119063"/>
                <a:gd name="connsiteY1" fmla="*/ 192881 h 254794"/>
                <a:gd name="connsiteX2" fmla="*/ 54769 w 119063"/>
                <a:gd name="connsiteY2" fmla="*/ 121444 h 254794"/>
                <a:gd name="connsiteX3" fmla="*/ 26194 w 119063"/>
                <a:gd name="connsiteY3" fmla="*/ 59531 h 254794"/>
                <a:gd name="connsiteX4" fmla="*/ 0 w 119063"/>
                <a:gd name="connsiteY4" fmla="*/ 0 h 254794"/>
                <a:gd name="connsiteX0" fmla="*/ 123825 w 123825"/>
                <a:gd name="connsiteY0" fmla="*/ 266700 h 266700"/>
                <a:gd name="connsiteX1" fmla="*/ 90487 w 123825"/>
                <a:gd name="connsiteY1" fmla="*/ 204787 h 266700"/>
                <a:gd name="connsiteX2" fmla="*/ 59531 w 123825"/>
                <a:gd name="connsiteY2" fmla="*/ 133350 h 266700"/>
                <a:gd name="connsiteX3" fmla="*/ 30956 w 123825"/>
                <a:gd name="connsiteY3" fmla="*/ 71437 h 266700"/>
                <a:gd name="connsiteX4" fmla="*/ 0 w 123825"/>
                <a:gd name="connsiteY4" fmla="*/ 0 h 266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266700">
                  <a:moveTo>
                    <a:pt x="123825" y="266700"/>
                  </a:moveTo>
                  <a:lnTo>
                    <a:pt x="90487" y="204787"/>
                  </a:lnTo>
                  <a:lnTo>
                    <a:pt x="59531" y="133350"/>
                  </a:lnTo>
                  <a:lnTo>
                    <a:pt x="30956" y="71437"/>
                  </a:lnTo>
                  <a:cubicBezTo>
                    <a:pt x="22225" y="51593"/>
                    <a:pt x="8731" y="19844"/>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p:cNvSpPr/>
            <p:nvPr/>
          </p:nvSpPr>
          <p:spPr>
            <a:xfrm>
              <a:off x="5055394" y="2331244"/>
              <a:ext cx="123825" cy="342900"/>
            </a:xfrm>
            <a:custGeom>
              <a:avLst/>
              <a:gdLst>
                <a:gd name="connsiteX0" fmla="*/ 0 w 123825"/>
                <a:gd name="connsiteY0" fmla="*/ 0 h 342900"/>
                <a:gd name="connsiteX1" fmla="*/ 23812 w 123825"/>
                <a:gd name="connsiteY1" fmla="*/ 80962 h 342900"/>
                <a:gd name="connsiteX2" fmla="*/ 42862 w 123825"/>
                <a:gd name="connsiteY2" fmla="*/ 183356 h 342900"/>
                <a:gd name="connsiteX3" fmla="*/ 61912 w 123825"/>
                <a:gd name="connsiteY3" fmla="*/ 250031 h 342900"/>
                <a:gd name="connsiteX4" fmla="*/ 85725 w 123825"/>
                <a:gd name="connsiteY4" fmla="*/ 297656 h 342900"/>
                <a:gd name="connsiteX5" fmla="*/ 104775 w 123825"/>
                <a:gd name="connsiteY5" fmla="*/ 319087 h 342900"/>
                <a:gd name="connsiteX6" fmla="*/ 123825 w 123825"/>
                <a:gd name="connsiteY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342900">
                  <a:moveTo>
                    <a:pt x="0" y="0"/>
                  </a:moveTo>
                  <a:lnTo>
                    <a:pt x="23812" y="80962"/>
                  </a:lnTo>
                  <a:lnTo>
                    <a:pt x="42862" y="183356"/>
                  </a:lnTo>
                  <a:lnTo>
                    <a:pt x="61912" y="250031"/>
                  </a:lnTo>
                  <a:lnTo>
                    <a:pt x="85725" y="297656"/>
                  </a:lnTo>
                  <a:lnTo>
                    <a:pt x="104775" y="319087"/>
                  </a:lnTo>
                  <a:lnTo>
                    <a:pt x="123825" y="34290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p:cNvSpPr/>
            <p:nvPr/>
          </p:nvSpPr>
          <p:spPr>
            <a:xfrm>
              <a:off x="5260181" y="2107406"/>
              <a:ext cx="226219" cy="152400"/>
            </a:xfrm>
            <a:custGeom>
              <a:avLst/>
              <a:gdLst>
                <a:gd name="connsiteX0" fmla="*/ 226219 w 226219"/>
                <a:gd name="connsiteY0" fmla="*/ 33338 h 152400"/>
                <a:gd name="connsiteX1" fmla="*/ 195263 w 226219"/>
                <a:gd name="connsiteY1" fmla="*/ 92869 h 152400"/>
                <a:gd name="connsiteX2" fmla="*/ 164307 w 226219"/>
                <a:gd name="connsiteY2" fmla="*/ 130969 h 152400"/>
                <a:gd name="connsiteX3" fmla="*/ 126207 w 226219"/>
                <a:gd name="connsiteY3" fmla="*/ 145257 h 152400"/>
                <a:gd name="connsiteX4" fmla="*/ 71438 w 226219"/>
                <a:gd name="connsiteY4" fmla="*/ 152400 h 152400"/>
                <a:gd name="connsiteX5" fmla="*/ 52388 w 226219"/>
                <a:gd name="connsiteY5" fmla="*/ 121444 h 152400"/>
                <a:gd name="connsiteX6" fmla="*/ 28575 w 226219"/>
                <a:gd name="connsiteY6" fmla="*/ 64294 h 152400"/>
                <a:gd name="connsiteX7" fmla="*/ 11907 w 226219"/>
                <a:gd name="connsiteY7" fmla="*/ 28575 h 152400"/>
                <a:gd name="connsiteX8" fmla="*/ 0 w 226219"/>
                <a:gd name="connsiteY8"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219" h="152400">
                  <a:moveTo>
                    <a:pt x="226219" y="33338"/>
                  </a:moveTo>
                  <a:lnTo>
                    <a:pt x="195263" y="92869"/>
                  </a:lnTo>
                  <a:lnTo>
                    <a:pt x="164307" y="130969"/>
                  </a:lnTo>
                  <a:lnTo>
                    <a:pt x="126207" y="145257"/>
                  </a:lnTo>
                  <a:lnTo>
                    <a:pt x="71438" y="152400"/>
                  </a:lnTo>
                  <a:lnTo>
                    <a:pt x="52388" y="121444"/>
                  </a:lnTo>
                  <a:lnTo>
                    <a:pt x="28575" y="64294"/>
                  </a:lnTo>
                  <a:lnTo>
                    <a:pt x="11907" y="28575"/>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p:cNvSpPr/>
            <p:nvPr/>
          </p:nvSpPr>
          <p:spPr>
            <a:xfrm>
              <a:off x="5243513" y="2366963"/>
              <a:ext cx="95250" cy="280987"/>
            </a:xfrm>
            <a:custGeom>
              <a:avLst/>
              <a:gdLst>
                <a:gd name="connsiteX0" fmla="*/ 0 w 95250"/>
                <a:gd name="connsiteY0" fmla="*/ 0 h 280987"/>
                <a:gd name="connsiteX1" fmla="*/ 0 w 95250"/>
                <a:gd name="connsiteY1" fmla="*/ 0 h 280987"/>
                <a:gd name="connsiteX2" fmla="*/ 23812 w 95250"/>
                <a:gd name="connsiteY2" fmla="*/ 73818 h 280987"/>
                <a:gd name="connsiteX3" fmla="*/ 50006 w 95250"/>
                <a:gd name="connsiteY3" fmla="*/ 164306 h 280987"/>
                <a:gd name="connsiteX4" fmla="*/ 66675 w 95250"/>
                <a:gd name="connsiteY4" fmla="*/ 216693 h 280987"/>
                <a:gd name="connsiteX5" fmla="*/ 78581 w 95250"/>
                <a:gd name="connsiteY5" fmla="*/ 252412 h 280987"/>
                <a:gd name="connsiteX6" fmla="*/ 95250 w 95250"/>
                <a:gd name="connsiteY6" fmla="*/ 280987 h 28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280987">
                  <a:moveTo>
                    <a:pt x="0" y="0"/>
                  </a:moveTo>
                  <a:lnTo>
                    <a:pt x="0" y="0"/>
                  </a:lnTo>
                  <a:lnTo>
                    <a:pt x="23812" y="73818"/>
                  </a:lnTo>
                  <a:lnTo>
                    <a:pt x="50006" y="164306"/>
                  </a:lnTo>
                  <a:lnTo>
                    <a:pt x="66675" y="216693"/>
                  </a:lnTo>
                  <a:lnTo>
                    <a:pt x="78581" y="252412"/>
                  </a:lnTo>
                  <a:lnTo>
                    <a:pt x="95250" y="28098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Freeform 132"/>
            <p:cNvSpPr/>
            <p:nvPr/>
          </p:nvSpPr>
          <p:spPr>
            <a:xfrm>
              <a:off x="5353051" y="2614613"/>
              <a:ext cx="130968" cy="52387"/>
            </a:xfrm>
            <a:custGeom>
              <a:avLst/>
              <a:gdLst>
                <a:gd name="connsiteX0" fmla="*/ 126206 w 126206"/>
                <a:gd name="connsiteY0" fmla="*/ 0 h 52387"/>
                <a:gd name="connsiteX1" fmla="*/ 97631 w 126206"/>
                <a:gd name="connsiteY1" fmla="*/ 42862 h 52387"/>
                <a:gd name="connsiteX2" fmla="*/ 69056 w 126206"/>
                <a:gd name="connsiteY2" fmla="*/ 52387 h 52387"/>
                <a:gd name="connsiteX3" fmla="*/ 42862 w 126206"/>
                <a:gd name="connsiteY3" fmla="*/ 50006 h 52387"/>
                <a:gd name="connsiteX4" fmla="*/ 26193 w 126206"/>
                <a:gd name="connsiteY4" fmla="*/ 40481 h 52387"/>
                <a:gd name="connsiteX5" fmla="*/ 0 w 126206"/>
                <a:gd name="connsiteY5" fmla="*/ 7143 h 52387"/>
                <a:gd name="connsiteX0" fmla="*/ 130968 w 130968"/>
                <a:gd name="connsiteY0" fmla="*/ 0 h 52387"/>
                <a:gd name="connsiteX1" fmla="*/ 102393 w 130968"/>
                <a:gd name="connsiteY1" fmla="*/ 42862 h 52387"/>
                <a:gd name="connsiteX2" fmla="*/ 73818 w 130968"/>
                <a:gd name="connsiteY2" fmla="*/ 52387 h 52387"/>
                <a:gd name="connsiteX3" fmla="*/ 47624 w 130968"/>
                <a:gd name="connsiteY3" fmla="*/ 50006 h 52387"/>
                <a:gd name="connsiteX4" fmla="*/ 30955 w 130968"/>
                <a:gd name="connsiteY4" fmla="*/ 40481 h 52387"/>
                <a:gd name="connsiteX5" fmla="*/ 0 w 130968"/>
                <a:gd name="connsiteY5" fmla="*/ 4762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68" h="52387">
                  <a:moveTo>
                    <a:pt x="130968" y="0"/>
                  </a:moveTo>
                  <a:lnTo>
                    <a:pt x="102393" y="42862"/>
                  </a:lnTo>
                  <a:lnTo>
                    <a:pt x="73818" y="52387"/>
                  </a:lnTo>
                  <a:lnTo>
                    <a:pt x="47624" y="50006"/>
                  </a:lnTo>
                  <a:lnTo>
                    <a:pt x="30955" y="40481"/>
                  </a:lnTo>
                  <a:cubicBezTo>
                    <a:pt x="22224" y="29368"/>
                    <a:pt x="8731" y="15875"/>
                    <a:pt x="0" y="4762"/>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p:cNvSpPr/>
            <p:nvPr/>
          </p:nvSpPr>
          <p:spPr>
            <a:xfrm>
              <a:off x="5319713" y="2797968"/>
              <a:ext cx="57150" cy="92869"/>
            </a:xfrm>
            <a:custGeom>
              <a:avLst/>
              <a:gdLst>
                <a:gd name="connsiteX0" fmla="*/ 47625 w 47625"/>
                <a:gd name="connsiteY0" fmla="*/ 83344 h 83344"/>
                <a:gd name="connsiteX1" fmla="*/ 0 w 47625"/>
                <a:gd name="connsiteY1" fmla="*/ 0 h 83344"/>
                <a:gd name="connsiteX0" fmla="*/ 57150 w 57150"/>
                <a:gd name="connsiteY0" fmla="*/ 92869 h 92869"/>
                <a:gd name="connsiteX1" fmla="*/ 0 w 57150"/>
                <a:gd name="connsiteY1" fmla="*/ 0 h 92869"/>
              </a:gdLst>
              <a:ahLst/>
              <a:cxnLst>
                <a:cxn ang="0">
                  <a:pos x="connsiteX0" y="connsiteY0"/>
                </a:cxn>
                <a:cxn ang="0">
                  <a:pos x="connsiteX1" y="connsiteY1"/>
                </a:cxn>
              </a:cxnLst>
              <a:rect l="l" t="t" r="r" b="b"/>
              <a:pathLst>
                <a:path w="57150" h="92869">
                  <a:moveTo>
                    <a:pt x="57150" y="92869"/>
                  </a:moveTo>
                  <a:cubicBezTo>
                    <a:pt x="41275" y="65088"/>
                    <a:pt x="15875" y="27781"/>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p:cNvSpPr/>
            <p:nvPr/>
          </p:nvSpPr>
          <p:spPr>
            <a:xfrm>
              <a:off x="5564981" y="2212181"/>
              <a:ext cx="280987" cy="288132"/>
            </a:xfrm>
            <a:custGeom>
              <a:avLst/>
              <a:gdLst>
                <a:gd name="connsiteX0" fmla="*/ 278606 w 278606"/>
                <a:gd name="connsiteY0" fmla="*/ 9525 h 280988"/>
                <a:gd name="connsiteX1" fmla="*/ 242887 w 278606"/>
                <a:gd name="connsiteY1" fmla="*/ 90488 h 280988"/>
                <a:gd name="connsiteX2" fmla="*/ 209550 w 278606"/>
                <a:gd name="connsiteY2" fmla="*/ 192881 h 280988"/>
                <a:gd name="connsiteX3" fmla="*/ 176212 w 278606"/>
                <a:gd name="connsiteY3" fmla="*/ 254794 h 280988"/>
                <a:gd name="connsiteX4" fmla="*/ 150018 w 278606"/>
                <a:gd name="connsiteY4" fmla="*/ 280988 h 280988"/>
                <a:gd name="connsiteX5" fmla="*/ 114300 w 278606"/>
                <a:gd name="connsiteY5" fmla="*/ 269081 h 280988"/>
                <a:gd name="connsiteX6" fmla="*/ 80962 w 278606"/>
                <a:gd name="connsiteY6" fmla="*/ 190500 h 280988"/>
                <a:gd name="connsiteX7" fmla="*/ 45243 w 278606"/>
                <a:gd name="connsiteY7" fmla="*/ 116681 h 280988"/>
                <a:gd name="connsiteX8" fmla="*/ 19050 w 278606"/>
                <a:gd name="connsiteY8" fmla="*/ 52388 h 280988"/>
                <a:gd name="connsiteX9" fmla="*/ 0 w 278606"/>
                <a:gd name="connsiteY9" fmla="*/ 0 h 280988"/>
                <a:gd name="connsiteX0" fmla="*/ 280987 w 280987"/>
                <a:gd name="connsiteY0" fmla="*/ 16669 h 288132"/>
                <a:gd name="connsiteX1" fmla="*/ 245268 w 280987"/>
                <a:gd name="connsiteY1" fmla="*/ 97632 h 288132"/>
                <a:gd name="connsiteX2" fmla="*/ 211931 w 280987"/>
                <a:gd name="connsiteY2" fmla="*/ 200025 h 288132"/>
                <a:gd name="connsiteX3" fmla="*/ 178593 w 280987"/>
                <a:gd name="connsiteY3" fmla="*/ 261938 h 288132"/>
                <a:gd name="connsiteX4" fmla="*/ 152399 w 280987"/>
                <a:gd name="connsiteY4" fmla="*/ 288132 h 288132"/>
                <a:gd name="connsiteX5" fmla="*/ 116681 w 280987"/>
                <a:gd name="connsiteY5" fmla="*/ 276225 h 288132"/>
                <a:gd name="connsiteX6" fmla="*/ 83343 w 280987"/>
                <a:gd name="connsiteY6" fmla="*/ 197644 h 288132"/>
                <a:gd name="connsiteX7" fmla="*/ 47624 w 280987"/>
                <a:gd name="connsiteY7" fmla="*/ 123825 h 288132"/>
                <a:gd name="connsiteX8" fmla="*/ 21431 w 280987"/>
                <a:gd name="connsiteY8" fmla="*/ 59532 h 288132"/>
                <a:gd name="connsiteX9" fmla="*/ 0 w 280987"/>
                <a:gd name="connsiteY9" fmla="*/ 0 h 28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0987" h="288132">
                  <a:moveTo>
                    <a:pt x="280987" y="16669"/>
                  </a:moveTo>
                  <a:lnTo>
                    <a:pt x="245268" y="97632"/>
                  </a:lnTo>
                  <a:lnTo>
                    <a:pt x="211931" y="200025"/>
                  </a:lnTo>
                  <a:lnTo>
                    <a:pt x="178593" y="261938"/>
                  </a:lnTo>
                  <a:lnTo>
                    <a:pt x="152399" y="288132"/>
                  </a:lnTo>
                  <a:lnTo>
                    <a:pt x="116681" y="276225"/>
                  </a:lnTo>
                  <a:lnTo>
                    <a:pt x="83343" y="197644"/>
                  </a:lnTo>
                  <a:lnTo>
                    <a:pt x="47624" y="123825"/>
                  </a:lnTo>
                  <a:lnTo>
                    <a:pt x="21431" y="59532"/>
                  </a:lnTo>
                  <a:cubicBezTo>
                    <a:pt x="15081" y="42069"/>
                    <a:pt x="6350" y="17463"/>
                    <a:pt x="0" y="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p:cNvSpPr/>
            <p:nvPr/>
          </p:nvSpPr>
          <p:spPr>
            <a:xfrm>
              <a:off x="5564981" y="2428875"/>
              <a:ext cx="211932" cy="361950"/>
            </a:xfrm>
            <a:custGeom>
              <a:avLst/>
              <a:gdLst>
                <a:gd name="connsiteX0" fmla="*/ 211932 w 211932"/>
                <a:gd name="connsiteY0" fmla="*/ 326231 h 361950"/>
                <a:gd name="connsiteX1" fmla="*/ 171450 w 211932"/>
                <a:gd name="connsiteY1" fmla="*/ 357188 h 361950"/>
                <a:gd name="connsiteX2" fmla="*/ 140494 w 211932"/>
                <a:gd name="connsiteY2" fmla="*/ 361950 h 361950"/>
                <a:gd name="connsiteX3" fmla="*/ 116682 w 211932"/>
                <a:gd name="connsiteY3" fmla="*/ 340519 h 361950"/>
                <a:gd name="connsiteX4" fmla="*/ 100013 w 211932"/>
                <a:gd name="connsiteY4" fmla="*/ 252413 h 361950"/>
                <a:gd name="connsiteX5" fmla="*/ 73819 w 211932"/>
                <a:gd name="connsiteY5" fmla="*/ 157163 h 361950"/>
                <a:gd name="connsiteX6" fmla="*/ 35719 w 211932"/>
                <a:gd name="connsiteY6" fmla="*/ 52388 h 361950"/>
                <a:gd name="connsiteX7" fmla="*/ 16669 w 211932"/>
                <a:gd name="connsiteY7" fmla="*/ 16669 h 361950"/>
                <a:gd name="connsiteX8" fmla="*/ 0 w 211932"/>
                <a:gd name="connsiteY8" fmla="*/ 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932" h="361950">
                  <a:moveTo>
                    <a:pt x="211932" y="326231"/>
                  </a:moveTo>
                  <a:lnTo>
                    <a:pt x="171450" y="357188"/>
                  </a:lnTo>
                  <a:lnTo>
                    <a:pt x="140494" y="361950"/>
                  </a:lnTo>
                  <a:lnTo>
                    <a:pt x="116682" y="340519"/>
                  </a:lnTo>
                  <a:lnTo>
                    <a:pt x="100013" y="252413"/>
                  </a:lnTo>
                  <a:lnTo>
                    <a:pt x="73819" y="157163"/>
                  </a:lnTo>
                  <a:lnTo>
                    <a:pt x="35719" y="52388"/>
                  </a:lnTo>
                  <a:lnTo>
                    <a:pt x="16669" y="16669"/>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136"/>
            <p:cNvSpPr/>
            <p:nvPr/>
          </p:nvSpPr>
          <p:spPr>
            <a:xfrm>
              <a:off x="5976938" y="2209800"/>
              <a:ext cx="107156" cy="78581"/>
            </a:xfrm>
            <a:custGeom>
              <a:avLst/>
              <a:gdLst>
                <a:gd name="connsiteX0" fmla="*/ 107156 w 107156"/>
                <a:gd name="connsiteY0" fmla="*/ 71438 h 78581"/>
                <a:gd name="connsiteX1" fmla="*/ 78581 w 107156"/>
                <a:gd name="connsiteY1" fmla="*/ 78581 h 78581"/>
                <a:gd name="connsiteX2" fmla="*/ 42862 w 107156"/>
                <a:gd name="connsiteY2" fmla="*/ 59531 h 78581"/>
                <a:gd name="connsiteX3" fmla="*/ 23812 w 107156"/>
                <a:gd name="connsiteY3" fmla="*/ 35719 h 78581"/>
                <a:gd name="connsiteX4" fmla="*/ 0 w 107156"/>
                <a:gd name="connsiteY4" fmla="*/ 0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56" h="78581">
                  <a:moveTo>
                    <a:pt x="107156" y="71438"/>
                  </a:moveTo>
                  <a:lnTo>
                    <a:pt x="78581" y="78581"/>
                  </a:lnTo>
                  <a:lnTo>
                    <a:pt x="42862" y="59531"/>
                  </a:lnTo>
                  <a:lnTo>
                    <a:pt x="23812" y="35719"/>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137"/>
            <p:cNvSpPr/>
            <p:nvPr/>
          </p:nvSpPr>
          <p:spPr>
            <a:xfrm>
              <a:off x="5969794" y="2374106"/>
              <a:ext cx="128587" cy="52388"/>
            </a:xfrm>
            <a:custGeom>
              <a:avLst/>
              <a:gdLst>
                <a:gd name="connsiteX0" fmla="*/ 128587 w 128587"/>
                <a:gd name="connsiteY0" fmla="*/ 2382 h 52388"/>
                <a:gd name="connsiteX1" fmla="*/ 92869 w 128587"/>
                <a:gd name="connsiteY1" fmla="*/ 42863 h 52388"/>
                <a:gd name="connsiteX2" fmla="*/ 69056 w 128587"/>
                <a:gd name="connsiteY2" fmla="*/ 52388 h 52388"/>
                <a:gd name="connsiteX3" fmla="*/ 38100 w 128587"/>
                <a:gd name="connsiteY3" fmla="*/ 45244 h 52388"/>
                <a:gd name="connsiteX4" fmla="*/ 0 w 128587"/>
                <a:gd name="connsiteY4" fmla="*/ 0 h 5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87" h="52388">
                  <a:moveTo>
                    <a:pt x="128587" y="2382"/>
                  </a:moveTo>
                  <a:lnTo>
                    <a:pt x="92869" y="42863"/>
                  </a:lnTo>
                  <a:lnTo>
                    <a:pt x="69056" y="52388"/>
                  </a:lnTo>
                  <a:lnTo>
                    <a:pt x="38100" y="45244"/>
                  </a:lnTo>
                  <a:lnTo>
                    <a:pt x="0" y="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138"/>
            <p:cNvSpPr/>
            <p:nvPr/>
          </p:nvSpPr>
          <p:spPr>
            <a:xfrm>
              <a:off x="6093619" y="2152650"/>
              <a:ext cx="326232" cy="204788"/>
            </a:xfrm>
            <a:custGeom>
              <a:avLst/>
              <a:gdLst>
                <a:gd name="connsiteX0" fmla="*/ 311944 w 311944"/>
                <a:gd name="connsiteY0" fmla="*/ 0 h 202407"/>
                <a:gd name="connsiteX1" fmla="*/ 254794 w 311944"/>
                <a:gd name="connsiteY1" fmla="*/ 21432 h 202407"/>
                <a:gd name="connsiteX2" fmla="*/ 230981 w 311944"/>
                <a:gd name="connsiteY2" fmla="*/ 30957 h 202407"/>
                <a:gd name="connsiteX3" fmla="*/ 214312 w 311944"/>
                <a:gd name="connsiteY3" fmla="*/ 73819 h 202407"/>
                <a:gd name="connsiteX4" fmla="*/ 200025 w 311944"/>
                <a:gd name="connsiteY4" fmla="*/ 116682 h 202407"/>
                <a:gd name="connsiteX5" fmla="*/ 169069 w 311944"/>
                <a:gd name="connsiteY5" fmla="*/ 100013 h 202407"/>
                <a:gd name="connsiteX6" fmla="*/ 147637 w 311944"/>
                <a:gd name="connsiteY6" fmla="*/ 61913 h 202407"/>
                <a:gd name="connsiteX7" fmla="*/ 128587 w 311944"/>
                <a:gd name="connsiteY7" fmla="*/ 69057 h 202407"/>
                <a:gd name="connsiteX8" fmla="*/ 116681 w 311944"/>
                <a:gd name="connsiteY8" fmla="*/ 123825 h 202407"/>
                <a:gd name="connsiteX9" fmla="*/ 109537 w 311944"/>
                <a:gd name="connsiteY9" fmla="*/ 180975 h 202407"/>
                <a:gd name="connsiteX10" fmla="*/ 90487 w 311944"/>
                <a:gd name="connsiteY10" fmla="*/ 202407 h 202407"/>
                <a:gd name="connsiteX11" fmla="*/ 50006 w 311944"/>
                <a:gd name="connsiteY11" fmla="*/ 171450 h 202407"/>
                <a:gd name="connsiteX12" fmla="*/ 35719 w 311944"/>
                <a:gd name="connsiteY12" fmla="*/ 159544 h 202407"/>
                <a:gd name="connsiteX13" fmla="*/ 0 w 311944"/>
                <a:gd name="connsiteY13" fmla="*/ 147638 h 202407"/>
                <a:gd name="connsiteX0" fmla="*/ 311944 w 311944"/>
                <a:gd name="connsiteY0" fmla="*/ 0 h 202407"/>
                <a:gd name="connsiteX1" fmla="*/ 285750 w 311944"/>
                <a:gd name="connsiteY1" fmla="*/ 16669 h 202407"/>
                <a:gd name="connsiteX2" fmla="*/ 254794 w 311944"/>
                <a:gd name="connsiteY2" fmla="*/ 21432 h 202407"/>
                <a:gd name="connsiteX3" fmla="*/ 230981 w 311944"/>
                <a:gd name="connsiteY3" fmla="*/ 30957 h 202407"/>
                <a:gd name="connsiteX4" fmla="*/ 214312 w 311944"/>
                <a:gd name="connsiteY4" fmla="*/ 73819 h 202407"/>
                <a:gd name="connsiteX5" fmla="*/ 200025 w 311944"/>
                <a:gd name="connsiteY5" fmla="*/ 116682 h 202407"/>
                <a:gd name="connsiteX6" fmla="*/ 169069 w 311944"/>
                <a:gd name="connsiteY6" fmla="*/ 100013 h 202407"/>
                <a:gd name="connsiteX7" fmla="*/ 147637 w 311944"/>
                <a:gd name="connsiteY7" fmla="*/ 61913 h 202407"/>
                <a:gd name="connsiteX8" fmla="*/ 128587 w 311944"/>
                <a:gd name="connsiteY8" fmla="*/ 69057 h 202407"/>
                <a:gd name="connsiteX9" fmla="*/ 116681 w 311944"/>
                <a:gd name="connsiteY9" fmla="*/ 123825 h 202407"/>
                <a:gd name="connsiteX10" fmla="*/ 109537 w 311944"/>
                <a:gd name="connsiteY10" fmla="*/ 180975 h 202407"/>
                <a:gd name="connsiteX11" fmla="*/ 90487 w 311944"/>
                <a:gd name="connsiteY11" fmla="*/ 202407 h 202407"/>
                <a:gd name="connsiteX12" fmla="*/ 50006 w 311944"/>
                <a:gd name="connsiteY12" fmla="*/ 171450 h 202407"/>
                <a:gd name="connsiteX13" fmla="*/ 35719 w 311944"/>
                <a:gd name="connsiteY13" fmla="*/ 159544 h 202407"/>
                <a:gd name="connsiteX14" fmla="*/ 0 w 311944"/>
                <a:gd name="connsiteY14" fmla="*/ 147638 h 202407"/>
                <a:gd name="connsiteX0" fmla="*/ 311944 w 311944"/>
                <a:gd name="connsiteY0" fmla="*/ 0 h 202407"/>
                <a:gd name="connsiteX1" fmla="*/ 297656 w 311944"/>
                <a:gd name="connsiteY1" fmla="*/ 19050 h 202407"/>
                <a:gd name="connsiteX2" fmla="*/ 254794 w 311944"/>
                <a:gd name="connsiteY2" fmla="*/ 21432 h 202407"/>
                <a:gd name="connsiteX3" fmla="*/ 230981 w 311944"/>
                <a:gd name="connsiteY3" fmla="*/ 30957 h 202407"/>
                <a:gd name="connsiteX4" fmla="*/ 214312 w 311944"/>
                <a:gd name="connsiteY4" fmla="*/ 73819 h 202407"/>
                <a:gd name="connsiteX5" fmla="*/ 200025 w 311944"/>
                <a:gd name="connsiteY5" fmla="*/ 116682 h 202407"/>
                <a:gd name="connsiteX6" fmla="*/ 169069 w 311944"/>
                <a:gd name="connsiteY6" fmla="*/ 100013 h 202407"/>
                <a:gd name="connsiteX7" fmla="*/ 147637 w 311944"/>
                <a:gd name="connsiteY7" fmla="*/ 61913 h 202407"/>
                <a:gd name="connsiteX8" fmla="*/ 128587 w 311944"/>
                <a:gd name="connsiteY8" fmla="*/ 69057 h 202407"/>
                <a:gd name="connsiteX9" fmla="*/ 116681 w 311944"/>
                <a:gd name="connsiteY9" fmla="*/ 123825 h 202407"/>
                <a:gd name="connsiteX10" fmla="*/ 109537 w 311944"/>
                <a:gd name="connsiteY10" fmla="*/ 180975 h 202407"/>
                <a:gd name="connsiteX11" fmla="*/ 90487 w 311944"/>
                <a:gd name="connsiteY11" fmla="*/ 202407 h 202407"/>
                <a:gd name="connsiteX12" fmla="*/ 50006 w 311944"/>
                <a:gd name="connsiteY12" fmla="*/ 171450 h 202407"/>
                <a:gd name="connsiteX13" fmla="*/ 35719 w 311944"/>
                <a:gd name="connsiteY13" fmla="*/ 159544 h 202407"/>
                <a:gd name="connsiteX14" fmla="*/ 0 w 311944"/>
                <a:gd name="connsiteY14" fmla="*/ 147638 h 202407"/>
                <a:gd name="connsiteX0" fmla="*/ 326232 w 326232"/>
                <a:gd name="connsiteY0" fmla="*/ 0 h 204788"/>
                <a:gd name="connsiteX1" fmla="*/ 297656 w 326232"/>
                <a:gd name="connsiteY1" fmla="*/ 21431 h 204788"/>
                <a:gd name="connsiteX2" fmla="*/ 254794 w 326232"/>
                <a:gd name="connsiteY2" fmla="*/ 23813 h 204788"/>
                <a:gd name="connsiteX3" fmla="*/ 230981 w 326232"/>
                <a:gd name="connsiteY3" fmla="*/ 33338 h 204788"/>
                <a:gd name="connsiteX4" fmla="*/ 214312 w 326232"/>
                <a:gd name="connsiteY4" fmla="*/ 76200 h 204788"/>
                <a:gd name="connsiteX5" fmla="*/ 200025 w 326232"/>
                <a:gd name="connsiteY5" fmla="*/ 119063 h 204788"/>
                <a:gd name="connsiteX6" fmla="*/ 169069 w 326232"/>
                <a:gd name="connsiteY6" fmla="*/ 102394 h 204788"/>
                <a:gd name="connsiteX7" fmla="*/ 147637 w 326232"/>
                <a:gd name="connsiteY7" fmla="*/ 64294 h 204788"/>
                <a:gd name="connsiteX8" fmla="*/ 128587 w 326232"/>
                <a:gd name="connsiteY8" fmla="*/ 71438 h 204788"/>
                <a:gd name="connsiteX9" fmla="*/ 116681 w 326232"/>
                <a:gd name="connsiteY9" fmla="*/ 126206 h 204788"/>
                <a:gd name="connsiteX10" fmla="*/ 109537 w 326232"/>
                <a:gd name="connsiteY10" fmla="*/ 183356 h 204788"/>
                <a:gd name="connsiteX11" fmla="*/ 90487 w 326232"/>
                <a:gd name="connsiteY11" fmla="*/ 204788 h 204788"/>
                <a:gd name="connsiteX12" fmla="*/ 50006 w 326232"/>
                <a:gd name="connsiteY12" fmla="*/ 173831 h 204788"/>
                <a:gd name="connsiteX13" fmla="*/ 35719 w 326232"/>
                <a:gd name="connsiteY13" fmla="*/ 161925 h 204788"/>
                <a:gd name="connsiteX14" fmla="*/ 0 w 326232"/>
                <a:gd name="connsiteY14" fmla="*/ 150019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6232" h="204788">
                  <a:moveTo>
                    <a:pt x="326232" y="0"/>
                  </a:moveTo>
                  <a:cubicBezTo>
                    <a:pt x="314326" y="3175"/>
                    <a:pt x="309562" y="18256"/>
                    <a:pt x="297656" y="21431"/>
                  </a:cubicBezTo>
                  <a:lnTo>
                    <a:pt x="254794" y="23813"/>
                  </a:lnTo>
                  <a:lnTo>
                    <a:pt x="230981" y="33338"/>
                  </a:lnTo>
                  <a:lnTo>
                    <a:pt x="214312" y="76200"/>
                  </a:lnTo>
                  <a:lnTo>
                    <a:pt x="200025" y="119063"/>
                  </a:lnTo>
                  <a:lnTo>
                    <a:pt x="169069" y="102394"/>
                  </a:lnTo>
                  <a:lnTo>
                    <a:pt x="147637" y="64294"/>
                  </a:lnTo>
                  <a:lnTo>
                    <a:pt x="128587" y="71438"/>
                  </a:lnTo>
                  <a:lnTo>
                    <a:pt x="116681" y="126206"/>
                  </a:lnTo>
                  <a:lnTo>
                    <a:pt x="109537" y="183356"/>
                  </a:lnTo>
                  <a:lnTo>
                    <a:pt x="90487" y="204788"/>
                  </a:lnTo>
                  <a:lnTo>
                    <a:pt x="50006" y="173831"/>
                  </a:lnTo>
                  <a:lnTo>
                    <a:pt x="35719" y="161925"/>
                  </a:lnTo>
                  <a:lnTo>
                    <a:pt x="0" y="1500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139"/>
            <p:cNvSpPr/>
            <p:nvPr/>
          </p:nvSpPr>
          <p:spPr>
            <a:xfrm>
              <a:off x="6465094" y="2202656"/>
              <a:ext cx="114300" cy="80963"/>
            </a:xfrm>
            <a:custGeom>
              <a:avLst/>
              <a:gdLst>
                <a:gd name="connsiteX0" fmla="*/ 114300 w 114300"/>
                <a:gd name="connsiteY0" fmla="*/ 0 h 80963"/>
                <a:gd name="connsiteX1" fmla="*/ 95250 w 114300"/>
                <a:gd name="connsiteY1" fmla="*/ 52388 h 80963"/>
                <a:gd name="connsiteX2" fmla="*/ 66675 w 114300"/>
                <a:gd name="connsiteY2" fmla="*/ 80963 h 80963"/>
                <a:gd name="connsiteX3" fmla="*/ 38100 w 114300"/>
                <a:gd name="connsiteY3" fmla="*/ 76200 h 80963"/>
                <a:gd name="connsiteX4" fmla="*/ 19050 w 114300"/>
                <a:gd name="connsiteY4" fmla="*/ 69057 h 80963"/>
                <a:gd name="connsiteX5" fmla="*/ 0 w 114300"/>
                <a:gd name="connsiteY5" fmla="*/ 35719 h 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80963">
                  <a:moveTo>
                    <a:pt x="114300" y="0"/>
                  </a:moveTo>
                  <a:lnTo>
                    <a:pt x="95250" y="52388"/>
                  </a:lnTo>
                  <a:lnTo>
                    <a:pt x="66675" y="80963"/>
                  </a:lnTo>
                  <a:lnTo>
                    <a:pt x="38100" y="76200"/>
                  </a:lnTo>
                  <a:lnTo>
                    <a:pt x="19050" y="69057"/>
                  </a:lnTo>
                  <a:lnTo>
                    <a:pt x="0" y="35719"/>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140"/>
            <p:cNvSpPr/>
            <p:nvPr/>
          </p:nvSpPr>
          <p:spPr>
            <a:xfrm>
              <a:off x="3655219" y="1912144"/>
              <a:ext cx="173831" cy="697706"/>
            </a:xfrm>
            <a:custGeom>
              <a:avLst/>
              <a:gdLst>
                <a:gd name="connsiteX0" fmla="*/ 180975 w 180975"/>
                <a:gd name="connsiteY0" fmla="*/ 697706 h 697706"/>
                <a:gd name="connsiteX1" fmla="*/ 152400 w 180975"/>
                <a:gd name="connsiteY1" fmla="*/ 657225 h 697706"/>
                <a:gd name="connsiteX2" fmla="*/ 128588 w 180975"/>
                <a:gd name="connsiteY2" fmla="*/ 597694 h 697706"/>
                <a:gd name="connsiteX3" fmla="*/ 104775 w 180975"/>
                <a:gd name="connsiteY3" fmla="*/ 516731 h 697706"/>
                <a:gd name="connsiteX4" fmla="*/ 95250 w 180975"/>
                <a:gd name="connsiteY4" fmla="*/ 447675 h 697706"/>
                <a:gd name="connsiteX5" fmla="*/ 97631 w 180975"/>
                <a:gd name="connsiteY5" fmla="*/ 366712 h 697706"/>
                <a:gd name="connsiteX6" fmla="*/ 100013 w 180975"/>
                <a:gd name="connsiteY6" fmla="*/ 250031 h 697706"/>
                <a:gd name="connsiteX7" fmla="*/ 102394 w 180975"/>
                <a:gd name="connsiteY7" fmla="*/ 159544 h 697706"/>
                <a:gd name="connsiteX8" fmla="*/ 104775 w 180975"/>
                <a:gd name="connsiteY8" fmla="*/ 92869 h 697706"/>
                <a:gd name="connsiteX9" fmla="*/ 109538 w 180975"/>
                <a:gd name="connsiteY9" fmla="*/ 42862 h 697706"/>
                <a:gd name="connsiteX10" fmla="*/ 102394 w 180975"/>
                <a:gd name="connsiteY10" fmla="*/ 11906 h 697706"/>
                <a:gd name="connsiteX11" fmla="*/ 78581 w 180975"/>
                <a:gd name="connsiteY11" fmla="*/ 0 h 697706"/>
                <a:gd name="connsiteX12" fmla="*/ 78581 w 180975"/>
                <a:gd name="connsiteY12" fmla="*/ 0 h 697706"/>
                <a:gd name="connsiteX13" fmla="*/ 50006 w 180975"/>
                <a:gd name="connsiteY13" fmla="*/ 19050 h 697706"/>
                <a:gd name="connsiteX14" fmla="*/ 40481 w 180975"/>
                <a:gd name="connsiteY14" fmla="*/ 80962 h 697706"/>
                <a:gd name="connsiteX15" fmla="*/ 50006 w 180975"/>
                <a:gd name="connsiteY15" fmla="*/ 190500 h 697706"/>
                <a:gd name="connsiteX16" fmla="*/ 50006 w 180975"/>
                <a:gd name="connsiteY16" fmla="*/ 211931 h 697706"/>
                <a:gd name="connsiteX17" fmla="*/ 45244 w 180975"/>
                <a:gd name="connsiteY17" fmla="*/ 271462 h 697706"/>
                <a:gd name="connsiteX18" fmla="*/ 38100 w 180975"/>
                <a:gd name="connsiteY18" fmla="*/ 323850 h 697706"/>
                <a:gd name="connsiteX19" fmla="*/ 11906 w 180975"/>
                <a:gd name="connsiteY19" fmla="*/ 371475 h 697706"/>
                <a:gd name="connsiteX20" fmla="*/ 0 w 180975"/>
                <a:gd name="connsiteY20" fmla="*/ 390525 h 697706"/>
                <a:gd name="connsiteX21" fmla="*/ 38100 w 180975"/>
                <a:gd name="connsiteY21" fmla="*/ 464344 h 697706"/>
                <a:gd name="connsiteX22" fmla="*/ 64294 w 180975"/>
                <a:gd name="connsiteY22" fmla="*/ 509587 h 697706"/>
                <a:gd name="connsiteX23" fmla="*/ 71438 w 180975"/>
                <a:gd name="connsiteY23" fmla="*/ 566737 h 697706"/>
                <a:gd name="connsiteX24" fmla="*/ 61913 w 180975"/>
                <a:gd name="connsiteY24" fmla="*/ 623887 h 697706"/>
                <a:gd name="connsiteX25" fmla="*/ 45244 w 180975"/>
                <a:gd name="connsiteY25" fmla="*/ 659606 h 697706"/>
                <a:gd name="connsiteX26" fmla="*/ 30956 w 180975"/>
                <a:gd name="connsiteY26" fmla="*/ 681037 h 697706"/>
                <a:gd name="connsiteX27" fmla="*/ 119063 w 180975"/>
                <a:gd name="connsiteY27" fmla="*/ 692944 h 697706"/>
                <a:gd name="connsiteX28" fmla="*/ 180975 w 180975"/>
                <a:gd name="connsiteY28" fmla="*/ 697706 h 697706"/>
                <a:gd name="connsiteX0" fmla="*/ 173831 w 173831"/>
                <a:gd name="connsiteY0" fmla="*/ 697706 h 697706"/>
                <a:gd name="connsiteX1" fmla="*/ 145256 w 173831"/>
                <a:gd name="connsiteY1" fmla="*/ 657225 h 697706"/>
                <a:gd name="connsiteX2" fmla="*/ 121444 w 173831"/>
                <a:gd name="connsiteY2" fmla="*/ 597694 h 697706"/>
                <a:gd name="connsiteX3" fmla="*/ 97631 w 173831"/>
                <a:gd name="connsiteY3" fmla="*/ 516731 h 697706"/>
                <a:gd name="connsiteX4" fmla="*/ 88106 w 173831"/>
                <a:gd name="connsiteY4" fmla="*/ 447675 h 697706"/>
                <a:gd name="connsiteX5" fmla="*/ 90487 w 173831"/>
                <a:gd name="connsiteY5" fmla="*/ 366712 h 697706"/>
                <a:gd name="connsiteX6" fmla="*/ 92869 w 173831"/>
                <a:gd name="connsiteY6" fmla="*/ 250031 h 697706"/>
                <a:gd name="connsiteX7" fmla="*/ 95250 w 173831"/>
                <a:gd name="connsiteY7" fmla="*/ 159544 h 697706"/>
                <a:gd name="connsiteX8" fmla="*/ 97631 w 173831"/>
                <a:gd name="connsiteY8" fmla="*/ 92869 h 697706"/>
                <a:gd name="connsiteX9" fmla="*/ 102394 w 173831"/>
                <a:gd name="connsiteY9" fmla="*/ 42862 h 697706"/>
                <a:gd name="connsiteX10" fmla="*/ 95250 w 173831"/>
                <a:gd name="connsiteY10" fmla="*/ 11906 h 697706"/>
                <a:gd name="connsiteX11" fmla="*/ 71437 w 173831"/>
                <a:gd name="connsiteY11" fmla="*/ 0 h 697706"/>
                <a:gd name="connsiteX12" fmla="*/ 71437 w 173831"/>
                <a:gd name="connsiteY12" fmla="*/ 0 h 697706"/>
                <a:gd name="connsiteX13" fmla="*/ 42862 w 173831"/>
                <a:gd name="connsiteY13" fmla="*/ 19050 h 697706"/>
                <a:gd name="connsiteX14" fmla="*/ 33337 w 173831"/>
                <a:gd name="connsiteY14" fmla="*/ 80962 h 697706"/>
                <a:gd name="connsiteX15" fmla="*/ 42862 w 173831"/>
                <a:gd name="connsiteY15" fmla="*/ 190500 h 697706"/>
                <a:gd name="connsiteX16" fmla="*/ 42862 w 173831"/>
                <a:gd name="connsiteY16" fmla="*/ 211931 h 697706"/>
                <a:gd name="connsiteX17" fmla="*/ 38100 w 173831"/>
                <a:gd name="connsiteY17" fmla="*/ 271462 h 697706"/>
                <a:gd name="connsiteX18" fmla="*/ 30956 w 173831"/>
                <a:gd name="connsiteY18" fmla="*/ 323850 h 697706"/>
                <a:gd name="connsiteX19" fmla="*/ 4762 w 173831"/>
                <a:gd name="connsiteY19" fmla="*/ 371475 h 697706"/>
                <a:gd name="connsiteX20" fmla="*/ 0 w 173831"/>
                <a:gd name="connsiteY20" fmla="*/ 416718 h 697706"/>
                <a:gd name="connsiteX21" fmla="*/ 30956 w 173831"/>
                <a:gd name="connsiteY21" fmla="*/ 464344 h 697706"/>
                <a:gd name="connsiteX22" fmla="*/ 57150 w 173831"/>
                <a:gd name="connsiteY22" fmla="*/ 509587 h 697706"/>
                <a:gd name="connsiteX23" fmla="*/ 64294 w 173831"/>
                <a:gd name="connsiteY23" fmla="*/ 566737 h 697706"/>
                <a:gd name="connsiteX24" fmla="*/ 54769 w 173831"/>
                <a:gd name="connsiteY24" fmla="*/ 623887 h 697706"/>
                <a:gd name="connsiteX25" fmla="*/ 38100 w 173831"/>
                <a:gd name="connsiteY25" fmla="*/ 659606 h 697706"/>
                <a:gd name="connsiteX26" fmla="*/ 23812 w 173831"/>
                <a:gd name="connsiteY26" fmla="*/ 681037 h 697706"/>
                <a:gd name="connsiteX27" fmla="*/ 111919 w 173831"/>
                <a:gd name="connsiteY27" fmla="*/ 692944 h 697706"/>
                <a:gd name="connsiteX28" fmla="*/ 173831 w 173831"/>
                <a:gd name="connsiteY28" fmla="*/ 697706 h 69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3831" h="697706">
                  <a:moveTo>
                    <a:pt x="173831" y="697706"/>
                  </a:moveTo>
                  <a:lnTo>
                    <a:pt x="145256" y="657225"/>
                  </a:lnTo>
                  <a:lnTo>
                    <a:pt x="121444" y="597694"/>
                  </a:lnTo>
                  <a:lnTo>
                    <a:pt x="97631" y="516731"/>
                  </a:lnTo>
                  <a:lnTo>
                    <a:pt x="88106" y="447675"/>
                  </a:lnTo>
                  <a:cubicBezTo>
                    <a:pt x="88900" y="420687"/>
                    <a:pt x="89693" y="393700"/>
                    <a:pt x="90487" y="366712"/>
                  </a:cubicBezTo>
                  <a:lnTo>
                    <a:pt x="92869" y="250031"/>
                  </a:lnTo>
                  <a:cubicBezTo>
                    <a:pt x="93663" y="219869"/>
                    <a:pt x="94456" y="189706"/>
                    <a:pt x="95250" y="159544"/>
                  </a:cubicBezTo>
                  <a:cubicBezTo>
                    <a:pt x="96044" y="137319"/>
                    <a:pt x="96837" y="115094"/>
                    <a:pt x="97631" y="92869"/>
                  </a:cubicBezTo>
                  <a:lnTo>
                    <a:pt x="102394" y="42862"/>
                  </a:lnTo>
                  <a:lnTo>
                    <a:pt x="95250" y="11906"/>
                  </a:lnTo>
                  <a:lnTo>
                    <a:pt x="71437" y="0"/>
                  </a:lnTo>
                  <a:lnTo>
                    <a:pt x="71437" y="0"/>
                  </a:lnTo>
                  <a:lnTo>
                    <a:pt x="42862" y="19050"/>
                  </a:lnTo>
                  <a:lnTo>
                    <a:pt x="33337" y="80962"/>
                  </a:lnTo>
                  <a:lnTo>
                    <a:pt x="42862" y="190500"/>
                  </a:lnTo>
                  <a:lnTo>
                    <a:pt x="42862" y="211931"/>
                  </a:lnTo>
                  <a:lnTo>
                    <a:pt x="38100" y="271462"/>
                  </a:lnTo>
                  <a:lnTo>
                    <a:pt x="30956" y="323850"/>
                  </a:lnTo>
                  <a:lnTo>
                    <a:pt x="4762" y="371475"/>
                  </a:lnTo>
                  <a:lnTo>
                    <a:pt x="0" y="416718"/>
                  </a:lnTo>
                  <a:lnTo>
                    <a:pt x="30956" y="464344"/>
                  </a:lnTo>
                  <a:lnTo>
                    <a:pt x="57150" y="509587"/>
                  </a:lnTo>
                  <a:lnTo>
                    <a:pt x="64294" y="566737"/>
                  </a:lnTo>
                  <a:lnTo>
                    <a:pt x="54769" y="623887"/>
                  </a:lnTo>
                  <a:lnTo>
                    <a:pt x="38100" y="659606"/>
                  </a:lnTo>
                  <a:lnTo>
                    <a:pt x="23812" y="681037"/>
                  </a:lnTo>
                  <a:lnTo>
                    <a:pt x="111919" y="692944"/>
                  </a:lnTo>
                  <a:lnTo>
                    <a:pt x="173831" y="697706"/>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 name="Freeform 141"/>
            <p:cNvSpPr/>
            <p:nvPr/>
          </p:nvSpPr>
          <p:spPr>
            <a:xfrm>
              <a:off x="4107656" y="2255044"/>
              <a:ext cx="352425" cy="285750"/>
            </a:xfrm>
            <a:custGeom>
              <a:avLst/>
              <a:gdLst>
                <a:gd name="connsiteX0" fmla="*/ 352425 w 352425"/>
                <a:gd name="connsiteY0" fmla="*/ 254794 h 285750"/>
                <a:gd name="connsiteX1" fmla="*/ 321469 w 352425"/>
                <a:gd name="connsiteY1" fmla="*/ 159544 h 285750"/>
                <a:gd name="connsiteX2" fmla="*/ 319088 w 352425"/>
                <a:gd name="connsiteY2" fmla="*/ 97631 h 285750"/>
                <a:gd name="connsiteX3" fmla="*/ 314325 w 352425"/>
                <a:gd name="connsiteY3" fmla="*/ 35719 h 285750"/>
                <a:gd name="connsiteX4" fmla="*/ 304800 w 352425"/>
                <a:gd name="connsiteY4" fmla="*/ 4762 h 285750"/>
                <a:gd name="connsiteX5" fmla="*/ 290513 w 352425"/>
                <a:gd name="connsiteY5" fmla="*/ 0 h 285750"/>
                <a:gd name="connsiteX6" fmla="*/ 264319 w 352425"/>
                <a:gd name="connsiteY6" fmla="*/ 2381 h 285750"/>
                <a:gd name="connsiteX7" fmla="*/ 247650 w 352425"/>
                <a:gd name="connsiteY7" fmla="*/ 21431 h 285750"/>
                <a:gd name="connsiteX8" fmla="*/ 242888 w 352425"/>
                <a:gd name="connsiteY8" fmla="*/ 61912 h 285750"/>
                <a:gd name="connsiteX9" fmla="*/ 242888 w 352425"/>
                <a:gd name="connsiteY9" fmla="*/ 121444 h 285750"/>
                <a:gd name="connsiteX10" fmla="*/ 230982 w 352425"/>
                <a:gd name="connsiteY10" fmla="*/ 209550 h 285750"/>
                <a:gd name="connsiteX11" fmla="*/ 216694 w 352425"/>
                <a:gd name="connsiteY11" fmla="*/ 242887 h 285750"/>
                <a:gd name="connsiteX12" fmla="*/ 178594 w 352425"/>
                <a:gd name="connsiteY12" fmla="*/ 247650 h 285750"/>
                <a:gd name="connsiteX13" fmla="*/ 150019 w 352425"/>
                <a:gd name="connsiteY13" fmla="*/ 233362 h 285750"/>
                <a:gd name="connsiteX14" fmla="*/ 126207 w 352425"/>
                <a:gd name="connsiteY14" fmla="*/ 202406 h 285750"/>
                <a:gd name="connsiteX15" fmla="*/ 126207 w 352425"/>
                <a:gd name="connsiteY15" fmla="*/ 159544 h 285750"/>
                <a:gd name="connsiteX16" fmla="*/ 126207 w 352425"/>
                <a:gd name="connsiteY16" fmla="*/ 107156 h 285750"/>
                <a:gd name="connsiteX17" fmla="*/ 121444 w 352425"/>
                <a:gd name="connsiteY17" fmla="*/ 97631 h 285750"/>
                <a:gd name="connsiteX18" fmla="*/ 102394 w 352425"/>
                <a:gd name="connsiteY18" fmla="*/ 126206 h 285750"/>
                <a:gd name="connsiteX19" fmla="*/ 76200 w 352425"/>
                <a:gd name="connsiteY19" fmla="*/ 164306 h 285750"/>
                <a:gd name="connsiteX20" fmla="*/ 64294 w 352425"/>
                <a:gd name="connsiteY20" fmla="*/ 202406 h 285750"/>
                <a:gd name="connsiteX21" fmla="*/ 57150 w 352425"/>
                <a:gd name="connsiteY21" fmla="*/ 214312 h 285750"/>
                <a:gd name="connsiteX22" fmla="*/ 50007 w 352425"/>
                <a:gd name="connsiteY22" fmla="*/ 221456 h 285750"/>
                <a:gd name="connsiteX23" fmla="*/ 35719 w 352425"/>
                <a:gd name="connsiteY23" fmla="*/ 190500 h 285750"/>
                <a:gd name="connsiteX24" fmla="*/ 28575 w 352425"/>
                <a:gd name="connsiteY24" fmla="*/ 185737 h 285750"/>
                <a:gd name="connsiteX25" fmla="*/ 16669 w 352425"/>
                <a:gd name="connsiteY25" fmla="*/ 207169 h 285750"/>
                <a:gd name="connsiteX26" fmla="*/ 4763 w 352425"/>
                <a:gd name="connsiteY26" fmla="*/ 240506 h 285750"/>
                <a:gd name="connsiteX27" fmla="*/ 0 w 352425"/>
                <a:gd name="connsiteY27" fmla="*/ 269081 h 285750"/>
                <a:gd name="connsiteX28" fmla="*/ 14288 w 352425"/>
                <a:gd name="connsiteY28" fmla="*/ 280987 h 285750"/>
                <a:gd name="connsiteX29" fmla="*/ 97632 w 352425"/>
                <a:gd name="connsiteY29" fmla="*/ 280987 h 285750"/>
                <a:gd name="connsiteX30" fmla="*/ 159544 w 352425"/>
                <a:gd name="connsiteY30" fmla="*/ 285750 h 285750"/>
                <a:gd name="connsiteX31" fmla="*/ 169069 w 352425"/>
                <a:gd name="connsiteY31" fmla="*/ 285750 h 285750"/>
                <a:gd name="connsiteX32" fmla="*/ 169069 w 352425"/>
                <a:gd name="connsiteY32" fmla="*/ 285750 h 285750"/>
                <a:gd name="connsiteX33" fmla="*/ 180975 w 352425"/>
                <a:gd name="connsiteY33" fmla="*/ 271462 h 285750"/>
                <a:gd name="connsiteX34" fmla="*/ 269082 w 352425"/>
                <a:gd name="connsiteY34" fmla="*/ 273844 h 285750"/>
                <a:gd name="connsiteX35" fmla="*/ 352425 w 352425"/>
                <a:gd name="connsiteY35" fmla="*/ 254794 h 285750"/>
                <a:gd name="connsiteX0" fmla="*/ 352425 w 352425"/>
                <a:gd name="connsiteY0" fmla="*/ 254794 h 285750"/>
                <a:gd name="connsiteX1" fmla="*/ 321469 w 352425"/>
                <a:gd name="connsiteY1" fmla="*/ 159544 h 285750"/>
                <a:gd name="connsiteX2" fmla="*/ 319088 w 352425"/>
                <a:gd name="connsiteY2" fmla="*/ 97631 h 285750"/>
                <a:gd name="connsiteX3" fmla="*/ 314325 w 352425"/>
                <a:gd name="connsiteY3" fmla="*/ 35719 h 285750"/>
                <a:gd name="connsiteX4" fmla="*/ 304800 w 352425"/>
                <a:gd name="connsiteY4" fmla="*/ 4762 h 285750"/>
                <a:gd name="connsiteX5" fmla="*/ 290513 w 352425"/>
                <a:gd name="connsiteY5" fmla="*/ 0 h 285750"/>
                <a:gd name="connsiteX6" fmla="*/ 264319 w 352425"/>
                <a:gd name="connsiteY6" fmla="*/ 2381 h 285750"/>
                <a:gd name="connsiteX7" fmla="*/ 247650 w 352425"/>
                <a:gd name="connsiteY7" fmla="*/ 21431 h 285750"/>
                <a:gd name="connsiteX8" fmla="*/ 242888 w 352425"/>
                <a:gd name="connsiteY8" fmla="*/ 61912 h 285750"/>
                <a:gd name="connsiteX9" fmla="*/ 242888 w 352425"/>
                <a:gd name="connsiteY9" fmla="*/ 121444 h 285750"/>
                <a:gd name="connsiteX10" fmla="*/ 230982 w 352425"/>
                <a:gd name="connsiteY10" fmla="*/ 209550 h 285750"/>
                <a:gd name="connsiteX11" fmla="*/ 216694 w 352425"/>
                <a:gd name="connsiteY11" fmla="*/ 242887 h 285750"/>
                <a:gd name="connsiteX12" fmla="*/ 178594 w 352425"/>
                <a:gd name="connsiteY12" fmla="*/ 247650 h 285750"/>
                <a:gd name="connsiteX13" fmla="*/ 150019 w 352425"/>
                <a:gd name="connsiteY13" fmla="*/ 233362 h 285750"/>
                <a:gd name="connsiteX14" fmla="*/ 126207 w 352425"/>
                <a:gd name="connsiteY14" fmla="*/ 202406 h 285750"/>
                <a:gd name="connsiteX15" fmla="*/ 126207 w 352425"/>
                <a:gd name="connsiteY15" fmla="*/ 159544 h 285750"/>
                <a:gd name="connsiteX16" fmla="*/ 126207 w 352425"/>
                <a:gd name="connsiteY16" fmla="*/ 107156 h 285750"/>
                <a:gd name="connsiteX17" fmla="*/ 121444 w 352425"/>
                <a:gd name="connsiteY17" fmla="*/ 97631 h 285750"/>
                <a:gd name="connsiteX18" fmla="*/ 102394 w 352425"/>
                <a:gd name="connsiteY18" fmla="*/ 126206 h 285750"/>
                <a:gd name="connsiteX19" fmla="*/ 76200 w 352425"/>
                <a:gd name="connsiteY19" fmla="*/ 164306 h 285750"/>
                <a:gd name="connsiteX20" fmla="*/ 64294 w 352425"/>
                <a:gd name="connsiteY20" fmla="*/ 202406 h 285750"/>
                <a:gd name="connsiteX21" fmla="*/ 57150 w 352425"/>
                <a:gd name="connsiteY21" fmla="*/ 214312 h 285750"/>
                <a:gd name="connsiteX22" fmla="*/ 50007 w 352425"/>
                <a:gd name="connsiteY22" fmla="*/ 221456 h 285750"/>
                <a:gd name="connsiteX23" fmla="*/ 35719 w 352425"/>
                <a:gd name="connsiteY23" fmla="*/ 190500 h 285750"/>
                <a:gd name="connsiteX24" fmla="*/ 28575 w 352425"/>
                <a:gd name="connsiteY24" fmla="*/ 185737 h 285750"/>
                <a:gd name="connsiteX25" fmla="*/ 16669 w 352425"/>
                <a:gd name="connsiteY25" fmla="*/ 207169 h 285750"/>
                <a:gd name="connsiteX26" fmla="*/ 4763 w 352425"/>
                <a:gd name="connsiteY26" fmla="*/ 240506 h 285750"/>
                <a:gd name="connsiteX27" fmla="*/ 0 w 352425"/>
                <a:gd name="connsiteY27" fmla="*/ 269081 h 285750"/>
                <a:gd name="connsiteX28" fmla="*/ 14288 w 352425"/>
                <a:gd name="connsiteY28" fmla="*/ 280987 h 285750"/>
                <a:gd name="connsiteX29" fmla="*/ 97632 w 352425"/>
                <a:gd name="connsiteY29" fmla="*/ 280987 h 285750"/>
                <a:gd name="connsiteX30" fmla="*/ 159544 w 352425"/>
                <a:gd name="connsiteY30" fmla="*/ 285750 h 285750"/>
                <a:gd name="connsiteX31" fmla="*/ 169069 w 352425"/>
                <a:gd name="connsiteY31" fmla="*/ 285750 h 285750"/>
                <a:gd name="connsiteX32" fmla="*/ 169069 w 352425"/>
                <a:gd name="connsiteY32" fmla="*/ 285750 h 285750"/>
                <a:gd name="connsiteX33" fmla="*/ 180975 w 352425"/>
                <a:gd name="connsiteY33" fmla="*/ 271462 h 285750"/>
                <a:gd name="connsiteX34" fmla="*/ 269082 w 352425"/>
                <a:gd name="connsiteY34" fmla="*/ 273844 h 285750"/>
                <a:gd name="connsiteX35" fmla="*/ 323850 w 352425"/>
                <a:gd name="connsiteY35" fmla="*/ 269081 h 285750"/>
                <a:gd name="connsiteX36" fmla="*/ 352425 w 352425"/>
                <a:gd name="connsiteY36" fmla="*/ 254794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2425" h="285750">
                  <a:moveTo>
                    <a:pt x="352425" y="254794"/>
                  </a:moveTo>
                  <a:lnTo>
                    <a:pt x="321469" y="159544"/>
                  </a:lnTo>
                  <a:cubicBezTo>
                    <a:pt x="320675" y="138906"/>
                    <a:pt x="319882" y="118269"/>
                    <a:pt x="319088" y="97631"/>
                  </a:cubicBezTo>
                  <a:lnTo>
                    <a:pt x="314325" y="35719"/>
                  </a:lnTo>
                  <a:lnTo>
                    <a:pt x="304800" y="4762"/>
                  </a:lnTo>
                  <a:lnTo>
                    <a:pt x="290513" y="0"/>
                  </a:lnTo>
                  <a:lnTo>
                    <a:pt x="264319" y="2381"/>
                  </a:lnTo>
                  <a:lnTo>
                    <a:pt x="247650" y="21431"/>
                  </a:lnTo>
                  <a:lnTo>
                    <a:pt x="242888" y="61912"/>
                  </a:lnTo>
                  <a:lnTo>
                    <a:pt x="242888" y="121444"/>
                  </a:lnTo>
                  <a:lnTo>
                    <a:pt x="230982" y="209550"/>
                  </a:lnTo>
                  <a:lnTo>
                    <a:pt x="216694" y="242887"/>
                  </a:lnTo>
                  <a:lnTo>
                    <a:pt x="178594" y="247650"/>
                  </a:lnTo>
                  <a:lnTo>
                    <a:pt x="150019" y="233362"/>
                  </a:lnTo>
                  <a:lnTo>
                    <a:pt x="126207" y="202406"/>
                  </a:lnTo>
                  <a:lnTo>
                    <a:pt x="126207" y="159544"/>
                  </a:lnTo>
                  <a:lnTo>
                    <a:pt x="126207" y="107156"/>
                  </a:lnTo>
                  <a:lnTo>
                    <a:pt x="121444" y="97631"/>
                  </a:lnTo>
                  <a:lnTo>
                    <a:pt x="102394" y="126206"/>
                  </a:lnTo>
                  <a:lnTo>
                    <a:pt x="76200" y="164306"/>
                  </a:lnTo>
                  <a:lnTo>
                    <a:pt x="64294" y="202406"/>
                  </a:lnTo>
                  <a:lnTo>
                    <a:pt x="57150" y="214312"/>
                  </a:lnTo>
                  <a:lnTo>
                    <a:pt x="50007" y="221456"/>
                  </a:lnTo>
                  <a:lnTo>
                    <a:pt x="35719" y="190500"/>
                  </a:lnTo>
                  <a:lnTo>
                    <a:pt x="28575" y="185737"/>
                  </a:lnTo>
                  <a:lnTo>
                    <a:pt x="16669" y="207169"/>
                  </a:lnTo>
                  <a:lnTo>
                    <a:pt x="4763" y="240506"/>
                  </a:lnTo>
                  <a:lnTo>
                    <a:pt x="0" y="269081"/>
                  </a:lnTo>
                  <a:lnTo>
                    <a:pt x="14288" y="280987"/>
                  </a:lnTo>
                  <a:lnTo>
                    <a:pt x="97632" y="280987"/>
                  </a:lnTo>
                  <a:lnTo>
                    <a:pt x="159544" y="285750"/>
                  </a:lnTo>
                  <a:lnTo>
                    <a:pt x="169069" y="285750"/>
                  </a:lnTo>
                  <a:lnTo>
                    <a:pt x="169069" y="285750"/>
                  </a:lnTo>
                  <a:lnTo>
                    <a:pt x="180975" y="271462"/>
                  </a:lnTo>
                  <a:lnTo>
                    <a:pt x="269082" y="273844"/>
                  </a:lnTo>
                  <a:cubicBezTo>
                    <a:pt x="286544" y="269875"/>
                    <a:pt x="306388" y="273050"/>
                    <a:pt x="323850" y="269081"/>
                  </a:cubicBezTo>
                  <a:lnTo>
                    <a:pt x="352425" y="254794"/>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 name="Freeform 142"/>
            <p:cNvSpPr/>
            <p:nvPr/>
          </p:nvSpPr>
          <p:spPr>
            <a:xfrm>
              <a:off x="4505325" y="1957388"/>
              <a:ext cx="138113" cy="435768"/>
            </a:xfrm>
            <a:custGeom>
              <a:avLst/>
              <a:gdLst>
                <a:gd name="connsiteX0" fmla="*/ 97631 w 138113"/>
                <a:gd name="connsiteY0" fmla="*/ 0 h 435768"/>
                <a:gd name="connsiteX1" fmla="*/ 128588 w 138113"/>
                <a:gd name="connsiteY1" fmla="*/ 26193 h 435768"/>
                <a:gd name="connsiteX2" fmla="*/ 138113 w 138113"/>
                <a:gd name="connsiteY2" fmla="*/ 80962 h 435768"/>
                <a:gd name="connsiteX3" fmla="*/ 133350 w 138113"/>
                <a:gd name="connsiteY3" fmla="*/ 159543 h 435768"/>
                <a:gd name="connsiteX4" fmla="*/ 121444 w 138113"/>
                <a:gd name="connsiteY4" fmla="*/ 238125 h 435768"/>
                <a:gd name="connsiteX5" fmla="*/ 95250 w 138113"/>
                <a:gd name="connsiteY5" fmla="*/ 302418 h 435768"/>
                <a:gd name="connsiteX6" fmla="*/ 42863 w 138113"/>
                <a:gd name="connsiteY6" fmla="*/ 333375 h 435768"/>
                <a:gd name="connsiteX7" fmla="*/ 28575 w 138113"/>
                <a:gd name="connsiteY7" fmla="*/ 378618 h 435768"/>
                <a:gd name="connsiteX8" fmla="*/ 9525 w 138113"/>
                <a:gd name="connsiteY8" fmla="*/ 435768 h 435768"/>
                <a:gd name="connsiteX9" fmla="*/ 0 w 138113"/>
                <a:gd name="connsiteY9" fmla="*/ 428625 h 435768"/>
                <a:gd name="connsiteX10" fmla="*/ 2381 w 138113"/>
                <a:gd name="connsiteY10" fmla="*/ 381000 h 435768"/>
                <a:gd name="connsiteX11" fmla="*/ 2381 w 138113"/>
                <a:gd name="connsiteY11" fmla="*/ 340518 h 435768"/>
                <a:gd name="connsiteX12" fmla="*/ 14288 w 138113"/>
                <a:gd name="connsiteY12" fmla="*/ 297656 h 435768"/>
                <a:gd name="connsiteX13" fmla="*/ 42863 w 138113"/>
                <a:gd name="connsiteY13" fmla="*/ 254793 h 435768"/>
                <a:gd name="connsiteX14" fmla="*/ 66675 w 138113"/>
                <a:gd name="connsiteY14" fmla="*/ 223837 h 435768"/>
                <a:gd name="connsiteX15" fmla="*/ 76200 w 138113"/>
                <a:gd name="connsiteY15" fmla="*/ 176212 h 435768"/>
                <a:gd name="connsiteX16" fmla="*/ 69056 w 138113"/>
                <a:gd name="connsiteY16" fmla="*/ 138112 h 435768"/>
                <a:gd name="connsiteX17" fmla="*/ 61913 w 138113"/>
                <a:gd name="connsiteY17" fmla="*/ 100012 h 435768"/>
                <a:gd name="connsiteX18" fmla="*/ 64294 w 138113"/>
                <a:gd name="connsiteY18" fmla="*/ 45243 h 435768"/>
                <a:gd name="connsiteX19" fmla="*/ 97631 w 138113"/>
                <a:gd name="connsiteY19" fmla="*/ 0 h 435768"/>
                <a:gd name="connsiteX0" fmla="*/ 97631 w 138113"/>
                <a:gd name="connsiteY0" fmla="*/ 0 h 435768"/>
                <a:gd name="connsiteX1" fmla="*/ 128588 w 138113"/>
                <a:gd name="connsiteY1" fmla="*/ 26193 h 435768"/>
                <a:gd name="connsiteX2" fmla="*/ 138113 w 138113"/>
                <a:gd name="connsiteY2" fmla="*/ 80962 h 435768"/>
                <a:gd name="connsiteX3" fmla="*/ 133350 w 138113"/>
                <a:gd name="connsiteY3" fmla="*/ 159543 h 435768"/>
                <a:gd name="connsiteX4" fmla="*/ 121444 w 138113"/>
                <a:gd name="connsiteY4" fmla="*/ 238125 h 435768"/>
                <a:gd name="connsiteX5" fmla="*/ 95250 w 138113"/>
                <a:gd name="connsiteY5" fmla="*/ 302418 h 435768"/>
                <a:gd name="connsiteX6" fmla="*/ 42863 w 138113"/>
                <a:gd name="connsiteY6" fmla="*/ 333375 h 435768"/>
                <a:gd name="connsiteX7" fmla="*/ 28575 w 138113"/>
                <a:gd name="connsiteY7" fmla="*/ 378618 h 435768"/>
                <a:gd name="connsiteX8" fmla="*/ 9525 w 138113"/>
                <a:gd name="connsiteY8" fmla="*/ 435768 h 435768"/>
                <a:gd name="connsiteX9" fmla="*/ 0 w 138113"/>
                <a:gd name="connsiteY9" fmla="*/ 428625 h 435768"/>
                <a:gd name="connsiteX10" fmla="*/ 2381 w 138113"/>
                <a:gd name="connsiteY10" fmla="*/ 381000 h 435768"/>
                <a:gd name="connsiteX11" fmla="*/ 2381 w 138113"/>
                <a:gd name="connsiteY11" fmla="*/ 340518 h 435768"/>
                <a:gd name="connsiteX12" fmla="*/ 14288 w 138113"/>
                <a:gd name="connsiteY12" fmla="*/ 297656 h 435768"/>
                <a:gd name="connsiteX13" fmla="*/ 42863 w 138113"/>
                <a:gd name="connsiteY13" fmla="*/ 254793 h 435768"/>
                <a:gd name="connsiteX14" fmla="*/ 66675 w 138113"/>
                <a:gd name="connsiteY14" fmla="*/ 223837 h 435768"/>
                <a:gd name="connsiteX15" fmla="*/ 76200 w 138113"/>
                <a:gd name="connsiteY15" fmla="*/ 176212 h 435768"/>
                <a:gd name="connsiteX16" fmla="*/ 69056 w 138113"/>
                <a:gd name="connsiteY16" fmla="*/ 138112 h 435768"/>
                <a:gd name="connsiteX17" fmla="*/ 61913 w 138113"/>
                <a:gd name="connsiteY17" fmla="*/ 100012 h 435768"/>
                <a:gd name="connsiteX18" fmla="*/ 64294 w 138113"/>
                <a:gd name="connsiteY18" fmla="*/ 45243 h 435768"/>
                <a:gd name="connsiteX19" fmla="*/ 76200 w 138113"/>
                <a:gd name="connsiteY19" fmla="*/ 16668 h 435768"/>
                <a:gd name="connsiteX20" fmla="*/ 97631 w 138113"/>
                <a:gd name="connsiteY20" fmla="*/ 0 h 435768"/>
                <a:gd name="connsiteX0" fmla="*/ 97631 w 138113"/>
                <a:gd name="connsiteY0" fmla="*/ 0 h 435768"/>
                <a:gd name="connsiteX1" fmla="*/ 114300 w 138113"/>
                <a:gd name="connsiteY1" fmla="*/ 2381 h 435768"/>
                <a:gd name="connsiteX2" fmla="*/ 128588 w 138113"/>
                <a:gd name="connsiteY2" fmla="*/ 26193 h 435768"/>
                <a:gd name="connsiteX3" fmla="*/ 138113 w 138113"/>
                <a:gd name="connsiteY3" fmla="*/ 80962 h 435768"/>
                <a:gd name="connsiteX4" fmla="*/ 133350 w 138113"/>
                <a:gd name="connsiteY4" fmla="*/ 159543 h 435768"/>
                <a:gd name="connsiteX5" fmla="*/ 121444 w 138113"/>
                <a:gd name="connsiteY5" fmla="*/ 238125 h 435768"/>
                <a:gd name="connsiteX6" fmla="*/ 95250 w 138113"/>
                <a:gd name="connsiteY6" fmla="*/ 302418 h 435768"/>
                <a:gd name="connsiteX7" fmla="*/ 42863 w 138113"/>
                <a:gd name="connsiteY7" fmla="*/ 333375 h 435768"/>
                <a:gd name="connsiteX8" fmla="*/ 28575 w 138113"/>
                <a:gd name="connsiteY8" fmla="*/ 378618 h 435768"/>
                <a:gd name="connsiteX9" fmla="*/ 9525 w 138113"/>
                <a:gd name="connsiteY9" fmla="*/ 435768 h 435768"/>
                <a:gd name="connsiteX10" fmla="*/ 0 w 138113"/>
                <a:gd name="connsiteY10" fmla="*/ 428625 h 435768"/>
                <a:gd name="connsiteX11" fmla="*/ 2381 w 138113"/>
                <a:gd name="connsiteY11" fmla="*/ 381000 h 435768"/>
                <a:gd name="connsiteX12" fmla="*/ 2381 w 138113"/>
                <a:gd name="connsiteY12" fmla="*/ 340518 h 435768"/>
                <a:gd name="connsiteX13" fmla="*/ 14288 w 138113"/>
                <a:gd name="connsiteY13" fmla="*/ 297656 h 435768"/>
                <a:gd name="connsiteX14" fmla="*/ 42863 w 138113"/>
                <a:gd name="connsiteY14" fmla="*/ 254793 h 435768"/>
                <a:gd name="connsiteX15" fmla="*/ 66675 w 138113"/>
                <a:gd name="connsiteY15" fmla="*/ 223837 h 435768"/>
                <a:gd name="connsiteX16" fmla="*/ 76200 w 138113"/>
                <a:gd name="connsiteY16" fmla="*/ 176212 h 435768"/>
                <a:gd name="connsiteX17" fmla="*/ 69056 w 138113"/>
                <a:gd name="connsiteY17" fmla="*/ 138112 h 435768"/>
                <a:gd name="connsiteX18" fmla="*/ 61913 w 138113"/>
                <a:gd name="connsiteY18" fmla="*/ 100012 h 435768"/>
                <a:gd name="connsiteX19" fmla="*/ 64294 w 138113"/>
                <a:gd name="connsiteY19" fmla="*/ 45243 h 435768"/>
                <a:gd name="connsiteX20" fmla="*/ 76200 w 138113"/>
                <a:gd name="connsiteY20" fmla="*/ 16668 h 435768"/>
                <a:gd name="connsiteX21" fmla="*/ 97631 w 138113"/>
                <a:gd name="connsiteY21" fmla="*/ 0 h 435768"/>
                <a:gd name="connsiteX0" fmla="*/ 97631 w 138113"/>
                <a:gd name="connsiteY0" fmla="*/ 0 h 435768"/>
                <a:gd name="connsiteX1" fmla="*/ 114300 w 138113"/>
                <a:gd name="connsiteY1" fmla="*/ 2381 h 435768"/>
                <a:gd name="connsiteX2" fmla="*/ 128588 w 138113"/>
                <a:gd name="connsiteY2" fmla="*/ 26193 h 435768"/>
                <a:gd name="connsiteX3" fmla="*/ 138113 w 138113"/>
                <a:gd name="connsiteY3" fmla="*/ 80962 h 435768"/>
                <a:gd name="connsiteX4" fmla="*/ 133350 w 138113"/>
                <a:gd name="connsiteY4" fmla="*/ 159543 h 435768"/>
                <a:gd name="connsiteX5" fmla="*/ 121444 w 138113"/>
                <a:gd name="connsiteY5" fmla="*/ 238125 h 435768"/>
                <a:gd name="connsiteX6" fmla="*/ 95250 w 138113"/>
                <a:gd name="connsiteY6" fmla="*/ 302418 h 435768"/>
                <a:gd name="connsiteX7" fmla="*/ 73819 w 138113"/>
                <a:gd name="connsiteY7" fmla="*/ 323850 h 435768"/>
                <a:gd name="connsiteX8" fmla="*/ 42863 w 138113"/>
                <a:gd name="connsiteY8" fmla="*/ 333375 h 435768"/>
                <a:gd name="connsiteX9" fmla="*/ 28575 w 138113"/>
                <a:gd name="connsiteY9" fmla="*/ 378618 h 435768"/>
                <a:gd name="connsiteX10" fmla="*/ 9525 w 138113"/>
                <a:gd name="connsiteY10" fmla="*/ 435768 h 435768"/>
                <a:gd name="connsiteX11" fmla="*/ 0 w 138113"/>
                <a:gd name="connsiteY11" fmla="*/ 428625 h 435768"/>
                <a:gd name="connsiteX12" fmla="*/ 2381 w 138113"/>
                <a:gd name="connsiteY12" fmla="*/ 381000 h 435768"/>
                <a:gd name="connsiteX13" fmla="*/ 2381 w 138113"/>
                <a:gd name="connsiteY13" fmla="*/ 340518 h 435768"/>
                <a:gd name="connsiteX14" fmla="*/ 14288 w 138113"/>
                <a:gd name="connsiteY14" fmla="*/ 297656 h 435768"/>
                <a:gd name="connsiteX15" fmla="*/ 42863 w 138113"/>
                <a:gd name="connsiteY15" fmla="*/ 254793 h 435768"/>
                <a:gd name="connsiteX16" fmla="*/ 66675 w 138113"/>
                <a:gd name="connsiteY16" fmla="*/ 223837 h 435768"/>
                <a:gd name="connsiteX17" fmla="*/ 76200 w 138113"/>
                <a:gd name="connsiteY17" fmla="*/ 176212 h 435768"/>
                <a:gd name="connsiteX18" fmla="*/ 69056 w 138113"/>
                <a:gd name="connsiteY18" fmla="*/ 138112 h 435768"/>
                <a:gd name="connsiteX19" fmla="*/ 61913 w 138113"/>
                <a:gd name="connsiteY19" fmla="*/ 100012 h 435768"/>
                <a:gd name="connsiteX20" fmla="*/ 64294 w 138113"/>
                <a:gd name="connsiteY20" fmla="*/ 45243 h 435768"/>
                <a:gd name="connsiteX21" fmla="*/ 76200 w 138113"/>
                <a:gd name="connsiteY21" fmla="*/ 16668 h 435768"/>
                <a:gd name="connsiteX22" fmla="*/ 97631 w 138113"/>
                <a:gd name="connsiteY22" fmla="*/ 0 h 435768"/>
                <a:gd name="connsiteX0" fmla="*/ 97631 w 138113"/>
                <a:gd name="connsiteY0" fmla="*/ 0 h 435768"/>
                <a:gd name="connsiteX1" fmla="*/ 114300 w 138113"/>
                <a:gd name="connsiteY1" fmla="*/ 2381 h 435768"/>
                <a:gd name="connsiteX2" fmla="*/ 128588 w 138113"/>
                <a:gd name="connsiteY2" fmla="*/ 26193 h 435768"/>
                <a:gd name="connsiteX3" fmla="*/ 138113 w 138113"/>
                <a:gd name="connsiteY3" fmla="*/ 80962 h 435768"/>
                <a:gd name="connsiteX4" fmla="*/ 133350 w 138113"/>
                <a:gd name="connsiteY4" fmla="*/ 159543 h 435768"/>
                <a:gd name="connsiteX5" fmla="*/ 121444 w 138113"/>
                <a:gd name="connsiteY5" fmla="*/ 238125 h 435768"/>
                <a:gd name="connsiteX6" fmla="*/ 109538 w 138113"/>
                <a:gd name="connsiteY6" fmla="*/ 276225 h 435768"/>
                <a:gd name="connsiteX7" fmla="*/ 95250 w 138113"/>
                <a:gd name="connsiteY7" fmla="*/ 302418 h 435768"/>
                <a:gd name="connsiteX8" fmla="*/ 73819 w 138113"/>
                <a:gd name="connsiteY8" fmla="*/ 323850 h 435768"/>
                <a:gd name="connsiteX9" fmla="*/ 42863 w 138113"/>
                <a:gd name="connsiteY9" fmla="*/ 333375 h 435768"/>
                <a:gd name="connsiteX10" fmla="*/ 28575 w 138113"/>
                <a:gd name="connsiteY10" fmla="*/ 378618 h 435768"/>
                <a:gd name="connsiteX11" fmla="*/ 9525 w 138113"/>
                <a:gd name="connsiteY11" fmla="*/ 435768 h 435768"/>
                <a:gd name="connsiteX12" fmla="*/ 0 w 138113"/>
                <a:gd name="connsiteY12" fmla="*/ 428625 h 435768"/>
                <a:gd name="connsiteX13" fmla="*/ 2381 w 138113"/>
                <a:gd name="connsiteY13" fmla="*/ 381000 h 435768"/>
                <a:gd name="connsiteX14" fmla="*/ 2381 w 138113"/>
                <a:gd name="connsiteY14" fmla="*/ 340518 h 435768"/>
                <a:gd name="connsiteX15" fmla="*/ 14288 w 138113"/>
                <a:gd name="connsiteY15" fmla="*/ 297656 h 435768"/>
                <a:gd name="connsiteX16" fmla="*/ 42863 w 138113"/>
                <a:gd name="connsiteY16" fmla="*/ 254793 h 435768"/>
                <a:gd name="connsiteX17" fmla="*/ 66675 w 138113"/>
                <a:gd name="connsiteY17" fmla="*/ 223837 h 435768"/>
                <a:gd name="connsiteX18" fmla="*/ 76200 w 138113"/>
                <a:gd name="connsiteY18" fmla="*/ 176212 h 435768"/>
                <a:gd name="connsiteX19" fmla="*/ 69056 w 138113"/>
                <a:gd name="connsiteY19" fmla="*/ 138112 h 435768"/>
                <a:gd name="connsiteX20" fmla="*/ 61913 w 138113"/>
                <a:gd name="connsiteY20" fmla="*/ 100012 h 435768"/>
                <a:gd name="connsiteX21" fmla="*/ 64294 w 138113"/>
                <a:gd name="connsiteY21" fmla="*/ 45243 h 435768"/>
                <a:gd name="connsiteX22" fmla="*/ 76200 w 138113"/>
                <a:gd name="connsiteY22" fmla="*/ 16668 h 435768"/>
                <a:gd name="connsiteX23" fmla="*/ 97631 w 138113"/>
                <a:gd name="connsiteY23" fmla="*/ 0 h 43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13" h="435768">
                  <a:moveTo>
                    <a:pt x="97631" y="0"/>
                  </a:moveTo>
                  <a:cubicBezTo>
                    <a:pt x="100806" y="2381"/>
                    <a:pt x="111125" y="0"/>
                    <a:pt x="114300" y="2381"/>
                  </a:cubicBezTo>
                  <a:lnTo>
                    <a:pt x="128588" y="26193"/>
                  </a:lnTo>
                  <a:lnTo>
                    <a:pt x="138113" y="80962"/>
                  </a:lnTo>
                  <a:lnTo>
                    <a:pt x="133350" y="159543"/>
                  </a:lnTo>
                  <a:lnTo>
                    <a:pt x="121444" y="238125"/>
                  </a:lnTo>
                  <a:cubicBezTo>
                    <a:pt x="117475" y="247650"/>
                    <a:pt x="113507" y="266700"/>
                    <a:pt x="109538" y="276225"/>
                  </a:cubicBezTo>
                  <a:lnTo>
                    <a:pt x="95250" y="302418"/>
                  </a:lnTo>
                  <a:cubicBezTo>
                    <a:pt x="88900" y="306387"/>
                    <a:pt x="80169" y="319881"/>
                    <a:pt x="73819" y="323850"/>
                  </a:cubicBezTo>
                  <a:lnTo>
                    <a:pt x="42863" y="333375"/>
                  </a:lnTo>
                  <a:lnTo>
                    <a:pt x="28575" y="378618"/>
                  </a:lnTo>
                  <a:lnTo>
                    <a:pt x="9525" y="435768"/>
                  </a:lnTo>
                  <a:lnTo>
                    <a:pt x="0" y="428625"/>
                  </a:lnTo>
                  <a:lnTo>
                    <a:pt x="2381" y="381000"/>
                  </a:lnTo>
                  <a:lnTo>
                    <a:pt x="2381" y="340518"/>
                  </a:lnTo>
                  <a:lnTo>
                    <a:pt x="14288" y="297656"/>
                  </a:lnTo>
                  <a:lnTo>
                    <a:pt x="42863" y="254793"/>
                  </a:lnTo>
                  <a:lnTo>
                    <a:pt x="66675" y="223837"/>
                  </a:lnTo>
                  <a:lnTo>
                    <a:pt x="76200" y="176212"/>
                  </a:lnTo>
                  <a:lnTo>
                    <a:pt x="69056" y="138112"/>
                  </a:lnTo>
                  <a:lnTo>
                    <a:pt x="61913" y="100012"/>
                  </a:lnTo>
                  <a:cubicBezTo>
                    <a:pt x="62707" y="81756"/>
                    <a:pt x="63500" y="63499"/>
                    <a:pt x="64294" y="45243"/>
                  </a:cubicBezTo>
                  <a:cubicBezTo>
                    <a:pt x="70644" y="38099"/>
                    <a:pt x="69850" y="23812"/>
                    <a:pt x="76200" y="16668"/>
                  </a:cubicBezTo>
                  <a:lnTo>
                    <a:pt x="97631" y="0"/>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 name="Freeform 143"/>
            <p:cNvSpPr/>
            <p:nvPr/>
          </p:nvSpPr>
          <p:spPr>
            <a:xfrm>
              <a:off x="4681538" y="2097881"/>
              <a:ext cx="385762" cy="804863"/>
            </a:xfrm>
            <a:custGeom>
              <a:avLst/>
              <a:gdLst>
                <a:gd name="connsiteX0" fmla="*/ 383381 w 385762"/>
                <a:gd name="connsiteY0" fmla="*/ 473869 h 804863"/>
                <a:gd name="connsiteX1" fmla="*/ 383381 w 385762"/>
                <a:gd name="connsiteY1" fmla="*/ 359569 h 804863"/>
                <a:gd name="connsiteX2" fmla="*/ 383381 w 385762"/>
                <a:gd name="connsiteY2" fmla="*/ 259557 h 804863"/>
                <a:gd name="connsiteX3" fmla="*/ 381000 w 385762"/>
                <a:gd name="connsiteY3" fmla="*/ 171450 h 804863"/>
                <a:gd name="connsiteX4" fmla="*/ 385762 w 385762"/>
                <a:gd name="connsiteY4" fmla="*/ 104775 h 804863"/>
                <a:gd name="connsiteX5" fmla="*/ 385762 w 385762"/>
                <a:gd name="connsiteY5" fmla="*/ 40482 h 804863"/>
                <a:gd name="connsiteX6" fmla="*/ 378618 w 385762"/>
                <a:gd name="connsiteY6" fmla="*/ 7144 h 804863"/>
                <a:gd name="connsiteX7" fmla="*/ 369093 w 385762"/>
                <a:gd name="connsiteY7" fmla="*/ 0 h 804863"/>
                <a:gd name="connsiteX8" fmla="*/ 352425 w 385762"/>
                <a:gd name="connsiteY8" fmla="*/ 2382 h 804863"/>
                <a:gd name="connsiteX9" fmla="*/ 326231 w 385762"/>
                <a:gd name="connsiteY9" fmla="*/ 50007 h 804863"/>
                <a:gd name="connsiteX10" fmla="*/ 314325 w 385762"/>
                <a:gd name="connsiteY10" fmla="*/ 121444 h 804863"/>
                <a:gd name="connsiteX11" fmla="*/ 302418 w 385762"/>
                <a:gd name="connsiteY11" fmla="*/ 195263 h 804863"/>
                <a:gd name="connsiteX12" fmla="*/ 271462 w 385762"/>
                <a:gd name="connsiteY12" fmla="*/ 264319 h 804863"/>
                <a:gd name="connsiteX13" fmla="*/ 254793 w 385762"/>
                <a:gd name="connsiteY13" fmla="*/ 280988 h 804863"/>
                <a:gd name="connsiteX14" fmla="*/ 228600 w 385762"/>
                <a:gd name="connsiteY14" fmla="*/ 264319 h 804863"/>
                <a:gd name="connsiteX15" fmla="*/ 209550 w 385762"/>
                <a:gd name="connsiteY15" fmla="*/ 228600 h 804863"/>
                <a:gd name="connsiteX16" fmla="*/ 188118 w 385762"/>
                <a:gd name="connsiteY16" fmla="*/ 261938 h 804863"/>
                <a:gd name="connsiteX17" fmla="*/ 173831 w 385762"/>
                <a:gd name="connsiteY17" fmla="*/ 373857 h 804863"/>
                <a:gd name="connsiteX18" fmla="*/ 142875 w 385762"/>
                <a:gd name="connsiteY18" fmla="*/ 476250 h 804863"/>
                <a:gd name="connsiteX19" fmla="*/ 104775 w 385762"/>
                <a:gd name="connsiteY19" fmla="*/ 573882 h 804863"/>
                <a:gd name="connsiteX20" fmla="*/ 40481 w 385762"/>
                <a:gd name="connsiteY20" fmla="*/ 707232 h 804863"/>
                <a:gd name="connsiteX21" fmla="*/ 16668 w 385762"/>
                <a:gd name="connsiteY21" fmla="*/ 754857 h 804863"/>
                <a:gd name="connsiteX22" fmla="*/ 0 w 385762"/>
                <a:gd name="connsiteY22" fmla="*/ 802482 h 804863"/>
                <a:gd name="connsiteX23" fmla="*/ 9525 w 385762"/>
                <a:gd name="connsiteY23" fmla="*/ 804863 h 804863"/>
                <a:gd name="connsiteX24" fmla="*/ 42862 w 385762"/>
                <a:gd name="connsiteY24" fmla="*/ 773907 h 804863"/>
                <a:gd name="connsiteX25" fmla="*/ 102393 w 385762"/>
                <a:gd name="connsiteY25" fmla="*/ 728663 h 804863"/>
                <a:gd name="connsiteX26" fmla="*/ 154781 w 385762"/>
                <a:gd name="connsiteY26" fmla="*/ 669132 h 804863"/>
                <a:gd name="connsiteX27" fmla="*/ 200025 w 385762"/>
                <a:gd name="connsiteY27" fmla="*/ 602457 h 804863"/>
                <a:gd name="connsiteX28" fmla="*/ 235743 w 385762"/>
                <a:gd name="connsiteY28" fmla="*/ 521494 h 804863"/>
                <a:gd name="connsiteX29" fmla="*/ 261937 w 385762"/>
                <a:gd name="connsiteY29" fmla="*/ 452438 h 804863"/>
                <a:gd name="connsiteX30" fmla="*/ 285750 w 385762"/>
                <a:gd name="connsiteY30" fmla="*/ 407194 h 804863"/>
                <a:gd name="connsiteX31" fmla="*/ 307181 w 385762"/>
                <a:gd name="connsiteY31" fmla="*/ 397669 h 804863"/>
                <a:gd name="connsiteX32" fmla="*/ 340518 w 385762"/>
                <a:gd name="connsiteY32" fmla="*/ 419100 h 804863"/>
                <a:gd name="connsiteX33" fmla="*/ 383381 w 385762"/>
                <a:gd name="connsiteY33" fmla="*/ 473869 h 804863"/>
                <a:gd name="connsiteX0" fmla="*/ 383381 w 385762"/>
                <a:gd name="connsiteY0" fmla="*/ 473869 h 804863"/>
                <a:gd name="connsiteX1" fmla="*/ 383381 w 385762"/>
                <a:gd name="connsiteY1" fmla="*/ 359569 h 804863"/>
                <a:gd name="connsiteX2" fmla="*/ 383381 w 385762"/>
                <a:gd name="connsiteY2" fmla="*/ 259557 h 804863"/>
                <a:gd name="connsiteX3" fmla="*/ 381000 w 385762"/>
                <a:gd name="connsiteY3" fmla="*/ 171450 h 804863"/>
                <a:gd name="connsiteX4" fmla="*/ 385762 w 385762"/>
                <a:gd name="connsiteY4" fmla="*/ 104775 h 804863"/>
                <a:gd name="connsiteX5" fmla="*/ 385762 w 385762"/>
                <a:gd name="connsiteY5" fmla="*/ 40482 h 804863"/>
                <a:gd name="connsiteX6" fmla="*/ 378618 w 385762"/>
                <a:gd name="connsiteY6" fmla="*/ 7144 h 804863"/>
                <a:gd name="connsiteX7" fmla="*/ 369093 w 385762"/>
                <a:gd name="connsiteY7" fmla="*/ 0 h 804863"/>
                <a:gd name="connsiteX8" fmla="*/ 352425 w 385762"/>
                <a:gd name="connsiteY8" fmla="*/ 2382 h 804863"/>
                <a:gd name="connsiteX9" fmla="*/ 326231 w 385762"/>
                <a:gd name="connsiteY9" fmla="*/ 50007 h 804863"/>
                <a:gd name="connsiteX10" fmla="*/ 314325 w 385762"/>
                <a:gd name="connsiteY10" fmla="*/ 121444 h 804863"/>
                <a:gd name="connsiteX11" fmla="*/ 307181 w 385762"/>
                <a:gd name="connsiteY11" fmla="*/ 190501 h 804863"/>
                <a:gd name="connsiteX12" fmla="*/ 271462 w 385762"/>
                <a:gd name="connsiteY12" fmla="*/ 264319 h 804863"/>
                <a:gd name="connsiteX13" fmla="*/ 254793 w 385762"/>
                <a:gd name="connsiteY13" fmla="*/ 280988 h 804863"/>
                <a:gd name="connsiteX14" fmla="*/ 228600 w 385762"/>
                <a:gd name="connsiteY14" fmla="*/ 264319 h 804863"/>
                <a:gd name="connsiteX15" fmla="*/ 209550 w 385762"/>
                <a:gd name="connsiteY15" fmla="*/ 228600 h 804863"/>
                <a:gd name="connsiteX16" fmla="*/ 188118 w 385762"/>
                <a:gd name="connsiteY16" fmla="*/ 261938 h 804863"/>
                <a:gd name="connsiteX17" fmla="*/ 173831 w 385762"/>
                <a:gd name="connsiteY17" fmla="*/ 373857 h 804863"/>
                <a:gd name="connsiteX18" fmla="*/ 142875 w 385762"/>
                <a:gd name="connsiteY18" fmla="*/ 476250 h 804863"/>
                <a:gd name="connsiteX19" fmla="*/ 104775 w 385762"/>
                <a:gd name="connsiteY19" fmla="*/ 573882 h 804863"/>
                <a:gd name="connsiteX20" fmla="*/ 40481 w 385762"/>
                <a:gd name="connsiteY20" fmla="*/ 707232 h 804863"/>
                <a:gd name="connsiteX21" fmla="*/ 16668 w 385762"/>
                <a:gd name="connsiteY21" fmla="*/ 754857 h 804863"/>
                <a:gd name="connsiteX22" fmla="*/ 0 w 385762"/>
                <a:gd name="connsiteY22" fmla="*/ 802482 h 804863"/>
                <a:gd name="connsiteX23" fmla="*/ 9525 w 385762"/>
                <a:gd name="connsiteY23" fmla="*/ 804863 h 804863"/>
                <a:gd name="connsiteX24" fmla="*/ 42862 w 385762"/>
                <a:gd name="connsiteY24" fmla="*/ 773907 h 804863"/>
                <a:gd name="connsiteX25" fmla="*/ 102393 w 385762"/>
                <a:gd name="connsiteY25" fmla="*/ 728663 h 804863"/>
                <a:gd name="connsiteX26" fmla="*/ 154781 w 385762"/>
                <a:gd name="connsiteY26" fmla="*/ 669132 h 804863"/>
                <a:gd name="connsiteX27" fmla="*/ 200025 w 385762"/>
                <a:gd name="connsiteY27" fmla="*/ 602457 h 804863"/>
                <a:gd name="connsiteX28" fmla="*/ 235743 w 385762"/>
                <a:gd name="connsiteY28" fmla="*/ 521494 h 804863"/>
                <a:gd name="connsiteX29" fmla="*/ 261937 w 385762"/>
                <a:gd name="connsiteY29" fmla="*/ 452438 h 804863"/>
                <a:gd name="connsiteX30" fmla="*/ 285750 w 385762"/>
                <a:gd name="connsiteY30" fmla="*/ 407194 h 804863"/>
                <a:gd name="connsiteX31" fmla="*/ 307181 w 385762"/>
                <a:gd name="connsiteY31" fmla="*/ 397669 h 804863"/>
                <a:gd name="connsiteX32" fmla="*/ 340518 w 385762"/>
                <a:gd name="connsiteY32" fmla="*/ 419100 h 804863"/>
                <a:gd name="connsiteX33" fmla="*/ 383381 w 385762"/>
                <a:gd name="connsiteY33" fmla="*/ 473869 h 804863"/>
                <a:gd name="connsiteX0" fmla="*/ 383381 w 385762"/>
                <a:gd name="connsiteY0" fmla="*/ 473869 h 804863"/>
                <a:gd name="connsiteX1" fmla="*/ 383381 w 385762"/>
                <a:gd name="connsiteY1" fmla="*/ 359569 h 804863"/>
                <a:gd name="connsiteX2" fmla="*/ 383381 w 385762"/>
                <a:gd name="connsiteY2" fmla="*/ 259557 h 804863"/>
                <a:gd name="connsiteX3" fmla="*/ 381000 w 385762"/>
                <a:gd name="connsiteY3" fmla="*/ 171450 h 804863"/>
                <a:gd name="connsiteX4" fmla="*/ 385762 w 385762"/>
                <a:gd name="connsiteY4" fmla="*/ 104775 h 804863"/>
                <a:gd name="connsiteX5" fmla="*/ 385762 w 385762"/>
                <a:gd name="connsiteY5" fmla="*/ 40482 h 804863"/>
                <a:gd name="connsiteX6" fmla="*/ 378618 w 385762"/>
                <a:gd name="connsiteY6" fmla="*/ 7144 h 804863"/>
                <a:gd name="connsiteX7" fmla="*/ 369093 w 385762"/>
                <a:gd name="connsiteY7" fmla="*/ 0 h 804863"/>
                <a:gd name="connsiteX8" fmla="*/ 352425 w 385762"/>
                <a:gd name="connsiteY8" fmla="*/ 2382 h 804863"/>
                <a:gd name="connsiteX9" fmla="*/ 326231 w 385762"/>
                <a:gd name="connsiteY9" fmla="*/ 50007 h 804863"/>
                <a:gd name="connsiteX10" fmla="*/ 319088 w 385762"/>
                <a:gd name="connsiteY10" fmla="*/ 116682 h 804863"/>
                <a:gd name="connsiteX11" fmla="*/ 307181 w 385762"/>
                <a:gd name="connsiteY11" fmla="*/ 190501 h 804863"/>
                <a:gd name="connsiteX12" fmla="*/ 271462 w 385762"/>
                <a:gd name="connsiteY12" fmla="*/ 264319 h 804863"/>
                <a:gd name="connsiteX13" fmla="*/ 254793 w 385762"/>
                <a:gd name="connsiteY13" fmla="*/ 280988 h 804863"/>
                <a:gd name="connsiteX14" fmla="*/ 228600 w 385762"/>
                <a:gd name="connsiteY14" fmla="*/ 264319 h 804863"/>
                <a:gd name="connsiteX15" fmla="*/ 209550 w 385762"/>
                <a:gd name="connsiteY15" fmla="*/ 228600 h 804863"/>
                <a:gd name="connsiteX16" fmla="*/ 188118 w 385762"/>
                <a:gd name="connsiteY16" fmla="*/ 261938 h 804863"/>
                <a:gd name="connsiteX17" fmla="*/ 173831 w 385762"/>
                <a:gd name="connsiteY17" fmla="*/ 373857 h 804863"/>
                <a:gd name="connsiteX18" fmla="*/ 142875 w 385762"/>
                <a:gd name="connsiteY18" fmla="*/ 476250 h 804863"/>
                <a:gd name="connsiteX19" fmla="*/ 104775 w 385762"/>
                <a:gd name="connsiteY19" fmla="*/ 573882 h 804863"/>
                <a:gd name="connsiteX20" fmla="*/ 40481 w 385762"/>
                <a:gd name="connsiteY20" fmla="*/ 707232 h 804863"/>
                <a:gd name="connsiteX21" fmla="*/ 16668 w 385762"/>
                <a:gd name="connsiteY21" fmla="*/ 754857 h 804863"/>
                <a:gd name="connsiteX22" fmla="*/ 0 w 385762"/>
                <a:gd name="connsiteY22" fmla="*/ 802482 h 804863"/>
                <a:gd name="connsiteX23" fmla="*/ 9525 w 385762"/>
                <a:gd name="connsiteY23" fmla="*/ 804863 h 804863"/>
                <a:gd name="connsiteX24" fmla="*/ 42862 w 385762"/>
                <a:gd name="connsiteY24" fmla="*/ 773907 h 804863"/>
                <a:gd name="connsiteX25" fmla="*/ 102393 w 385762"/>
                <a:gd name="connsiteY25" fmla="*/ 728663 h 804863"/>
                <a:gd name="connsiteX26" fmla="*/ 154781 w 385762"/>
                <a:gd name="connsiteY26" fmla="*/ 669132 h 804863"/>
                <a:gd name="connsiteX27" fmla="*/ 200025 w 385762"/>
                <a:gd name="connsiteY27" fmla="*/ 602457 h 804863"/>
                <a:gd name="connsiteX28" fmla="*/ 235743 w 385762"/>
                <a:gd name="connsiteY28" fmla="*/ 521494 h 804863"/>
                <a:gd name="connsiteX29" fmla="*/ 261937 w 385762"/>
                <a:gd name="connsiteY29" fmla="*/ 452438 h 804863"/>
                <a:gd name="connsiteX30" fmla="*/ 285750 w 385762"/>
                <a:gd name="connsiteY30" fmla="*/ 407194 h 804863"/>
                <a:gd name="connsiteX31" fmla="*/ 307181 w 385762"/>
                <a:gd name="connsiteY31" fmla="*/ 397669 h 804863"/>
                <a:gd name="connsiteX32" fmla="*/ 340518 w 385762"/>
                <a:gd name="connsiteY32" fmla="*/ 419100 h 804863"/>
                <a:gd name="connsiteX33" fmla="*/ 383381 w 385762"/>
                <a:gd name="connsiteY33" fmla="*/ 473869 h 804863"/>
                <a:gd name="connsiteX0" fmla="*/ 383381 w 385762"/>
                <a:gd name="connsiteY0" fmla="*/ 473869 h 804863"/>
                <a:gd name="connsiteX1" fmla="*/ 383381 w 385762"/>
                <a:gd name="connsiteY1" fmla="*/ 359569 h 804863"/>
                <a:gd name="connsiteX2" fmla="*/ 383381 w 385762"/>
                <a:gd name="connsiteY2" fmla="*/ 259557 h 804863"/>
                <a:gd name="connsiteX3" fmla="*/ 381000 w 385762"/>
                <a:gd name="connsiteY3" fmla="*/ 171450 h 804863"/>
                <a:gd name="connsiteX4" fmla="*/ 385762 w 385762"/>
                <a:gd name="connsiteY4" fmla="*/ 104775 h 804863"/>
                <a:gd name="connsiteX5" fmla="*/ 385762 w 385762"/>
                <a:gd name="connsiteY5" fmla="*/ 40482 h 804863"/>
                <a:gd name="connsiteX6" fmla="*/ 378618 w 385762"/>
                <a:gd name="connsiteY6" fmla="*/ 7144 h 804863"/>
                <a:gd name="connsiteX7" fmla="*/ 369093 w 385762"/>
                <a:gd name="connsiteY7" fmla="*/ 0 h 804863"/>
                <a:gd name="connsiteX8" fmla="*/ 352425 w 385762"/>
                <a:gd name="connsiteY8" fmla="*/ 2382 h 804863"/>
                <a:gd name="connsiteX9" fmla="*/ 326231 w 385762"/>
                <a:gd name="connsiteY9" fmla="*/ 50007 h 804863"/>
                <a:gd name="connsiteX10" fmla="*/ 319088 w 385762"/>
                <a:gd name="connsiteY10" fmla="*/ 116682 h 804863"/>
                <a:gd name="connsiteX11" fmla="*/ 307181 w 385762"/>
                <a:gd name="connsiteY11" fmla="*/ 190501 h 804863"/>
                <a:gd name="connsiteX12" fmla="*/ 290512 w 385762"/>
                <a:gd name="connsiteY12" fmla="*/ 233363 h 804863"/>
                <a:gd name="connsiteX13" fmla="*/ 271462 w 385762"/>
                <a:gd name="connsiteY13" fmla="*/ 264319 h 804863"/>
                <a:gd name="connsiteX14" fmla="*/ 254793 w 385762"/>
                <a:gd name="connsiteY14" fmla="*/ 280988 h 804863"/>
                <a:gd name="connsiteX15" fmla="*/ 228600 w 385762"/>
                <a:gd name="connsiteY15" fmla="*/ 264319 h 804863"/>
                <a:gd name="connsiteX16" fmla="*/ 209550 w 385762"/>
                <a:gd name="connsiteY16" fmla="*/ 228600 h 804863"/>
                <a:gd name="connsiteX17" fmla="*/ 188118 w 385762"/>
                <a:gd name="connsiteY17" fmla="*/ 261938 h 804863"/>
                <a:gd name="connsiteX18" fmla="*/ 173831 w 385762"/>
                <a:gd name="connsiteY18" fmla="*/ 373857 h 804863"/>
                <a:gd name="connsiteX19" fmla="*/ 142875 w 385762"/>
                <a:gd name="connsiteY19" fmla="*/ 476250 h 804863"/>
                <a:gd name="connsiteX20" fmla="*/ 104775 w 385762"/>
                <a:gd name="connsiteY20" fmla="*/ 573882 h 804863"/>
                <a:gd name="connsiteX21" fmla="*/ 40481 w 385762"/>
                <a:gd name="connsiteY21" fmla="*/ 707232 h 804863"/>
                <a:gd name="connsiteX22" fmla="*/ 16668 w 385762"/>
                <a:gd name="connsiteY22" fmla="*/ 754857 h 804863"/>
                <a:gd name="connsiteX23" fmla="*/ 0 w 385762"/>
                <a:gd name="connsiteY23" fmla="*/ 802482 h 804863"/>
                <a:gd name="connsiteX24" fmla="*/ 9525 w 385762"/>
                <a:gd name="connsiteY24" fmla="*/ 804863 h 804863"/>
                <a:gd name="connsiteX25" fmla="*/ 42862 w 385762"/>
                <a:gd name="connsiteY25" fmla="*/ 773907 h 804863"/>
                <a:gd name="connsiteX26" fmla="*/ 102393 w 385762"/>
                <a:gd name="connsiteY26" fmla="*/ 728663 h 804863"/>
                <a:gd name="connsiteX27" fmla="*/ 154781 w 385762"/>
                <a:gd name="connsiteY27" fmla="*/ 669132 h 804863"/>
                <a:gd name="connsiteX28" fmla="*/ 200025 w 385762"/>
                <a:gd name="connsiteY28" fmla="*/ 602457 h 804863"/>
                <a:gd name="connsiteX29" fmla="*/ 235743 w 385762"/>
                <a:gd name="connsiteY29" fmla="*/ 521494 h 804863"/>
                <a:gd name="connsiteX30" fmla="*/ 261937 w 385762"/>
                <a:gd name="connsiteY30" fmla="*/ 452438 h 804863"/>
                <a:gd name="connsiteX31" fmla="*/ 285750 w 385762"/>
                <a:gd name="connsiteY31" fmla="*/ 407194 h 804863"/>
                <a:gd name="connsiteX32" fmla="*/ 307181 w 385762"/>
                <a:gd name="connsiteY32" fmla="*/ 397669 h 804863"/>
                <a:gd name="connsiteX33" fmla="*/ 340518 w 385762"/>
                <a:gd name="connsiteY33" fmla="*/ 419100 h 804863"/>
                <a:gd name="connsiteX34" fmla="*/ 383381 w 385762"/>
                <a:gd name="connsiteY34" fmla="*/ 473869 h 804863"/>
                <a:gd name="connsiteX0" fmla="*/ 383381 w 385762"/>
                <a:gd name="connsiteY0" fmla="*/ 473869 h 804863"/>
                <a:gd name="connsiteX1" fmla="*/ 383381 w 385762"/>
                <a:gd name="connsiteY1" fmla="*/ 359569 h 804863"/>
                <a:gd name="connsiteX2" fmla="*/ 383381 w 385762"/>
                <a:gd name="connsiteY2" fmla="*/ 259557 h 804863"/>
                <a:gd name="connsiteX3" fmla="*/ 381000 w 385762"/>
                <a:gd name="connsiteY3" fmla="*/ 171450 h 804863"/>
                <a:gd name="connsiteX4" fmla="*/ 385762 w 385762"/>
                <a:gd name="connsiteY4" fmla="*/ 104775 h 804863"/>
                <a:gd name="connsiteX5" fmla="*/ 385762 w 385762"/>
                <a:gd name="connsiteY5" fmla="*/ 40482 h 804863"/>
                <a:gd name="connsiteX6" fmla="*/ 378618 w 385762"/>
                <a:gd name="connsiteY6" fmla="*/ 7144 h 804863"/>
                <a:gd name="connsiteX7" fmla="*/ 369093 w 385762"/>
                <a:gd name="connsiteY7" fmla="*/ 0 h 804863"/>
                <a:gd name="connsiteX8" fmla="*/ 352425 w 385762"/>
                <a:gd name="connsiteY8" fmla="*/ 2382 h 804863"/>
                <a:gd name="connsiteX9" fmla="*/ 326231 w 385762"/>
                <a:gd name="connsiteY9" fmla="*/ 50007 h 804863"/>
                <a:gd name="connsiteX10" fmla="*/ 319088 w 385762"/>
                <a:gd name="connsiteY10" fmla="*/ 116682 h 804863"/>
                <a:gd name="connsiteX11" fmla="*/ 314324 w 385762"/>
                <a:gd name="connsiteY11" fmla="*/ 180976 h 804863"/>
                <a:gd name="connsiteX12" fmla="*/ 290512 w 385762"/>
                <a:gd name="connsiteY12" fmla="*/ 233363 h 804863"/>
                <a:gd name="connsiteX13" fmla="*/ 271462 w 385762"/>
                <a:gd name="connsiteY13" fmla="*/ 264319 h 804863"/>
                <a:gd name="connsiteX14" fmla="*/ 254793 w 385762"/>
                <a:gd name="connsiteY14" fmla="*/ 280988 h 804863"/>
                <a:gd name="connsiteX15" fmla="*/ 228600 w 385762"/>
                <a:gd name="connsiteY15" fmla="*/ 264319 h 804863"/>
                <a:gd name="connsiteX16" fmla="*/ 209550 w 385762"/>
                <a:gd name="connsiteY16" fmla="*/ 228600 h 804863"/>
                <a:gd name="connsiteX17" fmla="*/ 188118 w 385762"/>
                <a:gd name="connsiteY17" fmla="*/ 261938 h 804863"/>
                <a:gd name="connsiteX18" fmla="*/ 173831 w 385762"/>
                <a:gd name="connsiteY18" fmla="*/ 373857 h 804863"/>
                <a:gd name="connsiteX19" fmla="*/ 142875 w 385762"/>
                <a:gd name="connsiteY19" fmla="*/ 476250 h 804863"/>
                <a:gd name="connsiteX20" fmla="*/ 104775 w 385762"/>
                <a:gd name="connsiteY20" fmla="*/ 573882 h 804863"/>
                <a:gd name="connsiteX21" fmla="*/ 40481 w 385762"/>
                <a:gd name="connsiteY21" fmla="*/ 707232 h 804863"/>
                <a:gd name="connsiteX22" fmla="*/ 16668 w 385762"/>
                <a:gd name="connsiteY22" fmla="*/ 754857 h 804863"/>
                <a:gd name="connsiteX23" fmla="*/ 0 w 385762"/>
                <a:gd name="connsiteY23" fmla="*/ 802482 h 804863"/>
                <a:gd name="connsiteX24" fmla="*/ 9525 w 385762"/>
                <a:gd name="connsiteY24" fmla="*/ 804863 h 804863"/>
                <a:gd name="connsiteX25" fmla="*/ 42862 w 385762"/>
                <a:gd name="connsiteY25" fmla="*/ 773907 h 804863"/>
                <a:gd name="connsiteX26" fmla="*/ 102393 w 385762"/>
                <a:gd name="connsiteY26" fmla="*/ 728663 h 804863"/>
                <a:gd name="connsiteX27" fmla="*/ 154781 w 385762"/>
                <a:gd name="connsiteY27" fmla="*/ 669132 h 804863"/>
                <a:gd name="connsiteX28" fmla="*/ 200025 w 385762"/>
                <a:gd name="connsiteY28" fmla="*/ 602457 h 804863"/>
                <a:gd name="connsiteX29" fmla="*/ 235743 w 385762"/>
                <a:gd name="connsiteY29" fmla="*/ 521494 h 804863"/>
                <a:gd name="connsiteX30" fmla="*/ 261937 w 385762"/>
                <a:gd name="connsiteY30" fmla="*/ 452438 h 804863"/>
                <a:gd name="connsiteX31" fmla="*/ 285750 w 385762"/>
                <a:gd name="connsiteY31" fmla="*/ 407194 h 804863"/>
                <a:gd name="connsiteX32" fmla="*/ 307181 w 385762"/>
                <a:gd name="connsiteY32" fmla="*/ 397669 h 804863"/>
                <a:gd name="connsiteX33" fmla="*/ 340518 w 385762"/>
                <a:gd name="connsiteY33" fmla="*/ 419100 h 804863"/>
                <a:gd name="connsiteX34" fmla="*/ 383381 w 385762"/>
                <a:gd name="connsiteY34" fmla="*/ 473869 h 804863"/>
                <a:gd name="connsiteX0" fmla="*/ 383381 w 385762"/>
                <a:gd name="connsiteY0" fmla="*/ 473869 h 804863"/>
                <a:gd name="connsiteX1" fmla="*/ 383381 w 385762"/>
                <a:gd name="connsiteY1" fmla="*/ 359569 h 804863"/>
                <a:gd name="connsiteX2" fmla="*/ 383381 w 385762"/>
                <a:gd name="connsiteY2" fmla="*/ 259557 h 804863"/>
                <a:gd name="connsiteX3" fmla="*/ 381000 w 385762"/>
                <a:gd name="connsiteY3" fmla="*/ 171450 h 804863"/>
                <a:gd name="connsiteX4" fmla="*/ 385762 w 385762"/>
                <a:gd name="connsiteY4" fmla="*/ 104775 h 804863"/>
                <a:gd name="connsiteX5" fmla="*/ 385762 w 385762"/>
                <a:gd name="connsiteY5" fmla="*/ 40482 h 804863"/>
                <a:gd name="connsiteX6" fmla="*/ 378618 w 385762"/>
                <a:gd name="connsiteY6" fmla="*/ 7144 h 804863"/>
                <a:gd name="connsiteX7" fmla="*/ 369093 w 385762"/>
                <a:gd name="connsiteY7" fmla="*/ 0 h 804863"/>
                <a:gd name="connsiteX8" fmla="*/ 352425 w 385762"/>
                <a:gd name="connsiteY8" fmla="*/ 2382 h 804863"/>
                <a:gd name="connsiteX9" fmla="*/ 326231 w 385762"/>
                <a:gd name="connsiteY9" fmla="*/ 50007 h 804863"/>
                <a:gd name="connsiteX10" fmla="*/ 319088 w 385762"/>
                <a:gd name="connsiteY10" fmla="*/ 116682 h 804863"/>
                <a:gd name="connsiteX11" fmla="*/ 314324 w 385762"/>
                <a:gd name="connsiteY11" fmla="*/ 180976 h 804863"/>
                <a:gd name="connsiteX12" fmla="*/ 290512 w 385762"/>
                <a:gd name="connsiteY12" fmla="*/ 233363 h 804863"/>
                <a:gd name="connsiteX13" fmla="*/ 271462 w 385762"/>
                <a:gd name="connsiteY13" fmla="*/ 264319 h 804863"/>
                <a:gd name="connsiteX14" fmla="*/ 254793 w 385762"/>
                <a:gd name="connsiteY14" fmla="*/ 280988 h 804863"/>
                <a:gd name="connsiteX15" fmla="*/ 228600 w 385762"/>
                <a:gd name="connsiteY15" fmla="*/ 264319 h 804863"/>
                <a:gd name="connsiteX16" fmla="*/ 209550 w 385762"/>
                <a:gd name="connsiteY16" fmla="*/ 228600 h 804863"/>
                <a:gd name="connsiteX17" fmla="*/ 190500 w 385762"/>
                <a:gd name="connsiteY17" fmla="*/ 238125 h 804863"/>
                <a:gd name="connsiteX18" fmla="*/ 188118 w 385762"/>
                <a:gd name="connsiteY18" fmla="*/ 261938 h 804863"/>
                <a:gd name="connsiteX19" fmla="*/ 173831 w 385762"/>
                <a:gd name="connsiteY19" fmla="*/ 373857 h 804863"/>
                <a:gd name="connsiteX20" fmla="*/ 142875 w 385762"/>
                <a:gd name="connsiteY20" fmla="*/ 476250 h 804863"/>
                <a:gd name="connsiteX21" fmla="*/ 104775 w 385762"/>
                <a:gd name="connsiteY21" fmla="*/ 573882 h 804863"/>
                <a:gd name="connsiteX22" fmla="*/ 40481 w 385762"/>
                <a:gd name="connsiteY22" fmla="*/ 707232 h 804863"/>
                <a:gd name="connsiteX23" fmla="*/ 16668 w 385762"/>
                <a:gd name="connsiteY23" fmla="*/ 754857 h 804863"/>
                <a:gd name="connsiteX24" fmla="*/ 0 w 385762"/>
                <a:gd name="connsiteY24" fmla="*/ 802482 h 804863"/>
                <a:gd name="connsiteX25" fmla="*/ 9525 w 385762"/>
                <a:gd name="connsiteY25" fmla="*/ 804863 h 804863"/>
                <a:gd name="connsiteX26" fmla="*/ 42862 w 385762"/>
                <a:gd name="connsiteY26" fmla="*/ 773907 h 804863"/>
                <a:gd name="connsiteX27" fmla="*/ 102393 w 385762"/>
                <a:gd name="connsiteY27" fmla="*/ 728663 h 804863"/>
                <a:gd name="connsiteX28" fmla="*/ 154781 w 385762"/>
                <a:gd name="connsiteY28" fmla="*/ 669132 h 804863"/>
                <a:gd name="connsiteX29" fmla="*/ 200025 w 385762"/>
                <a:gd name="connsiteY29" fmla="*/ 602457 h 804863"/>
                <a:gd name="connsiteX30" fmla="*/ 235743 w 385762"/>
                <a:gd name="connsiteY30" fmla="*/ 521494 h 804863"/>
                <a:gd name="connsiteX31" fmla="*/ 261937 w 385762"/>
                <a:gd name="connsiteY31" fmla="*/ 452438 h 804863"/>
                <a:gd name="connsiteX32" fmla="*/ 285750 w 385762"/>
                <a:gd name="connsiteY32" fmla="*/ 407194 h 804863"/>
                <a:gd name="connsiteX33" fmla="*/ 307181 w 385762"/>
                <a:gd name="connsiteY33" fmla="*/ 397669 h 804863"/>
                <a:gd name="connsiteX34" fmla="*/ 340518 w 385762"/>
                <a:gd name="connsiteY34" fmla="*/ 419100 h 804863"/>
                <a:gd name="connsiteX35" fmla="*/ 383381 w 385762"/>
                <a:gd name="connsiteY35" fmla="*/ 473869 h 804863"/>
                <a:gd name="connsiteX0" fmla="*/ 383381 w 385762"/>
                <a:gd name="connsiteY0" fmla="*/ 473869 h 804863"/>
                <a:gd name="connsiteX1" fmla="*/ 383381 w 385762"/>
                <a:gd name="connsiteY1" fmla="*/ 359569 h 804863"/>
                <a:gd name="connsiteX2" fmla="*/ 383381 w 385762"/>
                <a:gd name="connsiteY2" fmla="*/ 259557 h 804863"/>
                <a:gd name="connsiteX3" fmla="*/ 381000 w 385762"/>
                <a:gd name="connsiteY3" fmla="*/ 171450 h 804863"/>
                <a:gd name="connsiteX4" fmla="*/ 385762 w 385762"/>
                <a:gd name="connsiteY4" fmla="*/ 104775 h 804863"/>
                <a:gd name="connsiteX5" fmla="*/ 385762 w 385762"/>
                <a:gd name="connsiteY5" fmla="*/ 40482 h 804863"/>
                <a:gd name="connsiteX6" fmla="*/ 378618 w 385762"/>
                <a:gd name="connsiteY6" fmla="*/ 7144 h 804863"/>
                <a:gd name="connsiteX7" fmla="*/ 369093 w 385762"/>
                <a:gd name="connsiteY7" fmla="*/ 0 h 804863"/>
                <a:gd name="connsiteX8" fmla="*/ 352425 w 385762"/>
                <a:gd name="connsiteY8" fmla="*/ 2382 h 804863"/>
                <a:gd name="connsiteX9" fmla="*/ 326231 w 385762"/>
                <a:gd name="connsiteY9" fmla="*/ 50007 h 804863"/>
                <a:gd name="connsiteX10" fmla="*/ 319088 w 385762"/>
                <a:gd name="connsiteY10" fmla="*/ 116682 h 804863"/>
                <a:gd name="connsiteX11" fmla="*/ 314324 w 385762"/>
                <a:gd name="connsiteY11" fmla="*/ 180976 h 804863"/>
                <a:gd name="connsiteX12" fmla="*/ 290512 w 385762"/>
                <a:gd name="connsiteY12" fmla="*/ 233363 h 804863"/>
                <a:gd name="connsiteX13" fmla="*/ 271462 w 385762"/>
                <a:gd name="connsiteY13" fmla="*/ 264319 h 804863"/>
                <a:gd name="connsiteX14" fmla="*/ 254793 w 385762"/>
                <a:gd name="connsiteY14" fmla="*/ 280988 h 804863"/>
                <a:gd name="connsiteX15" fmla="*/ 228600 w 385762"/>
                <a:gd name="connsiteY15" fmla="*/ 264319 h 804863"/>
                <a:gd name="connsiteX16" fmla="*/ 221456 w 385762"/>
                <a:gd name="connsiteY16" fmla="*/ 240507 h 804863"/>
                <a:gd name="connsiteX17" fmla="*/ 209550 w 385762"/>
                <a:gd name="connsiteY17" fmla="*/ 228600 h 804863"/>
                <a:gd name="connsiteX18" fmla="*/ 190500 w 385762"/>
                <a:gd name="connsiteY18" fmla="*/ 238125 h 804863"/>
                <a:gd name="connsiteX19" fmla="*/ 188118 w 385762"/>
                <a:gd name="connsiteY19" fmla="*/ 261938 h 804863"/>
                <a:gd name="connsiteX20" fmla="*/ 173831 w 385762"/>
                <a:gd name="connsiteY20" fmla="*/ 373857 h 804863"/>
                <a:gd name="connsiteX21" fmla="*/ 142875 w 385762"/>
                <a:gd name="connsiteY21" fmla="*/ 476250 h 804863"/>
                <a:gd name="connsiteX22" fmla="*/ 104775 w 385762"/>
                <a:gd name="connsiteY22" fmla="*/ 573882 h 804863"/>
                <a:gd name="connsiteX23" fmla="*/ 40481 w 385762"/>
                <a:gd name="connsiteY23" fmla="*/ 707232 h 804863"/>
                <a:gd name="connsiteX24" fmla="*/ 16668 w 385762"/>
                <a:gd name="connsiteY24" fmla="*/ 754857 h 804863"/>
                <a:gd name="connsiteX25" fmla="*/ 0 w 385762"/>
                <a:gd name="connsiteY25" fmla="*/ 802482 h 804863"/>
                <a:gd name="connsiteX26" fmla="*/ 9525 w 385762"/>
                <a:gd name="connsiteY26" fmla="*/ 804863 h 804863"/>
                <a:gd name="connsiteX27" fmla="*/ 42862 w 385762"/>
                <a:gd name="connsiteY27" fmla="*/ 773907 h 804863"/>
                <a:gd name="connsiteX28" fmla="*/ 102393 w 385762"/>
                <a:gd name="connsiteY28" fmla="*/ 728663 h 804863"/>
                <a:gd name="connsiteX29" fmla="*/ 154781 w 385762"/>
                <a:gd name="connsiteY29" fmla="*/ 669132 h 804863"/>
                <a:gd name="connsiteX30" fmla="*/ 200025 w 385762"/>
                <a:gd name="connsiteY30" fmla="*/ 602457 h 804863"/>
                <a:gd name="connsiteX31" fmla="*/ 235743 w 385762"/>
                <a:gd name="connsiteY31" fmla="*/ 521494 h 804863"/>
                <a:gd name="connsiteX32" fmla="*/ 261937 w 385762"/>
                <a:gd name="connsiteY32" fmla="*/ 452438 h 804863"/>
                <a:gd name="connsiteX33" fmla="*/ 285750 w 385762"/>
                <a:gd name="connsiteY33" fmla="*/ 407194 h 804863"/>
                <a:gd name="connsiteX34" fmla="*/ 307181 w 385762"/>
                <a:gd name="connsiteY34" fmla="*/ 397669 h 804863"/>
                <a:gd name="connsiteX35" fmla="*/ 340518 w 385762"/>
                <a:gd name="connsiteY35" fmla="*/ 419100 h 804863"/>
                <a:gd name="connsiteX36" fmla="*/ 383381 w 385762"/>
                <a:gd name="connsiteY36" fmla="*/ 473869 h 804863"/>
                <a:gd name="connsiteX0" fmla="*/ 383381 w 385762"/>
                <a:gd name="connsiteY0" fmla="*/ 473869 h 804863"/>
                <a:gd name="connsiteX1" fmla="*/ 383381 w 385762"/>
                <a:gd name="connsiteY1" fmla="*/ 359569 h 804863"/>
                <a:gd name="connsiteX2" fmla="*/ 383381 w 385762"/>
                <a:gd name="connsiteY2" fmla="*/ 259557 h 804863"/>
                <a:gd name="connsiteX3" fmla="*/ 381000 w 385762"/>
                <a:gd name="connsiteY3" fmla="*/ 171450 h 804863"/>
                <a:gd name="connsiteX4" fmla="*/ 385762 w 385762"/>
                <a:gd name="connsiteY4" fmla="*/ 104775 h 804863"/>
                <a:gd name="connsiteX5" fmla="*/ 385762 w 385762"/>
                <a:gd name="connsiteY5" fmla="*/ 40482 h 804863"/>
                <a:gd name="connsiteX6" fmla="*/ 378618 w 385762"/>
                <a:gd name="connsiteY6" fmla="*/ 7144 h 804863"/>
                <a:gd name="connsiteX7" fmla="*/ 369093 w 385762"/>
                <a:gd name="connsiteY7" fmla="*/ 0 h 804863"/>
                <a:gd name="connsiteX8" fmla="*/ 352425 w 385762"/>
                <a:gd name="connsiteY8" fmla="*/ 2382 h 804863"/>
                <a:gd name="connsiteX9" fmla="*/ 326231 w 385762"/>
                <a:gd name="connsiteY9" fmla="*/ 50007 h 804863"/>
                <a:gd name="connsiteX10" fmla="*/ 319088 w 385762"/>
                <a:gd name="connsiteY10" fmla="*/ 116682 h 804863"/>
                <a:gd name="connsiteX11" fmla="*/ 307181 w 385762"/>
                <a:gd name="connsiteY11" fmla="*/ 173832 h 804863"/>
                <a:gd name="connsiteX12" fmla="*/ 290512 w 385762"/>
                <a:gd name="connsiteY12" fmla="*/ 233363 h 804863"/>
                <a:gd name="connsiteX13" fmla="*/ 271462 w 385762"/>
                <a:gd name="connsiteY13" fmla="*/ 264319 h 804863"/>
                <a:gd name="connsiteX14" fmla="*/ 254793 w 385762"/>
                <a:gd name="connsiteY14" fmla="*/ 280988 h 804863"/>
                <a:gd name="connsiteX15" fmla="*/ 228600 w 385762"/>
                <a:gd name="connsiteY15" fmla="*/ 264319 h 804863"/>
                <a:gd name="connsiteX16" fmla="*/ 221456 w 385762"/>
                <a:gd name="connsiteY16" fmla="*/ 240507 h 804863"/>
                <a:gd name="connsiteX17" fmla="*/ 209550 w 385762"/>
                <a:gd name="connsiteY17" fmla="*/ 228600 h 804863"/>
                <a:gd name="connsiteX18" fmla="*/ 190500 w 385762"/>
                <a:gd name="connsiteY18" fmla="*/ 238125 h 804863"/>
                <a:gd name="connsiteX19" fmla="*/ 188118 w 385762"/>
                <a:gd name="connsiteY19" fmla="*/ 261938 h 804863"/>
                <a:gd name="connsiteX20" fmla="*/ 173831 w 385762"/>
                <a:gd name="connsiteY20" fmla="*/ 373857 h 804863"/>
                <a:gd name="connsiteX21" fmla="*/ 142875 w 385762"/>
                <a:gd name="connsiteY21" fmla="*/ 476250 h 804863"/>
                <a:gd name="connsiteX22" fmla="*/ 104775 w 385762"/>
                <a:gd name="connsiteY22" fmla="*/ 573882 h 804863"/>
                <a:gd name="connsiteX23" fmla="*/ 40481 w 385762"/>
                <a:gd name="connsiteY23" fmla="*/ 707232 h 804863"/>
                <a:gd name="connsiteX24" fmla="*/ 16668 w 385762"/>
                <a:gd name="connsiteY24" fmla="*/ 754857 h 804863"/>
                <a:gd name="connsiteX25" fmla="*/ 0 w 385762"/>
                <a:gd name="connsiteY25" fmla="*/ 802482 h 804863"/>
                <a:gd name="connsiteX26" fmla="*/ 9525 w 385762"/>
                <a:gd name="connsiteY26" fmla="*/ 804863 h 804863"/>
                <a:gd name="connsiteX27" fmla="*/ 42862 w 385762"/>
                <a:gd name="connsiteY27" fmla="*/ 773907 h 804863"/>
                <a:gd name="connsiteX28" fmla="*/ 102393 w 385762"/>
                <a:gd name="connsiteY28" fmla="*/ 728663 h 804863"/>
                <a:gd name="connsiteX29" fmla="*/ 154781 w 385762"/>
                <a:gd name="connsiteY29" fmla="*/ 669132 h 804863"/>
                <a:gd name="connsiteX30" fmla="*/ 200025 w 385762"/>
                <a:gd name="connsiteY30" fmla="*/ 602457 h 804863"/>
                <a:gd name="connsiteX31" fmla="*/ 235743 w 385762"/>
                <a:gd name="connsiteY31" fmla="*/ 521494 h 804863"/>
                <a:gd name="connsiteX32" fmla="*/ 261937 w 385762"/>
                <a:gd name="connsiteY32" fmla="*/ 452438 h 804863"/>
                <a:gd name="connsiteX33" fmla="*/ 285750 w 385762"/>
                <a:gd name="connsiteY33" fmla="*/ 407194 h 804863"/>
                <a:gd name="connsiteX34" fmla="*/ 307181 w 385762"/>
                <a:gd name="connsiteY34" fmla="*/ 397669 h 804863"/>
                <a:gd name="connsiteX35" fmla="*/ 340518 w 385762"/>
                <a:gd name="connsiteY35" fmla="*/ 419100 h 804863"/>
                <a:gd name="connsiteX36" fmla="*/ 383381 w 385762"/>
                <a:gd name="connsiteY36" fmla="*/ 473869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5762" h="804863">
                  <a:moveTo>
                    <a:pt x="383381" y="473869"/>
                  </a:moveTo>
                  <a:lnTo>
                    <a:pt x="383381" y="359569"/>
                  </a:lnTo>
                  <a:lnTo>
                    <a:pt x="383381" y="259557"/>
                  </a:lnTo>
                  <a:cubicBezTo>
                    <a:pt x="382587" y="230188"/>
                    <a:pt x="381794" y="200819"/>
                    <a:pt x="381000" y="171450"/>
                  </a:cubicBezTo>
                  <a:lnTo>
                    <a:pt x="385762" y="104775"/>
                  </a:lnTo>
                  <a:lnTo>
                    <a:pt x="385762" y="40482"/>
                  </a:lnTo>
                  <a:lnTo>
                    <a:pt x="378618" y="7144"/>
                  </a:lnTo>
                  <a:lnTo>
                    <a:pt x="369093" y="0"/>
                  </a:lnTo>
                  <a:lnTo>
                    <a:pt x="352425" y="2382"/>
                  </a:lnTo>
                  <a:lnTo>
                    <a:pt x="326231" y="50007"/>
                  </a:lnTo>
                  <a:lnTo>
                    <a:pt x="319088" y="116682"/>
                  </a:lnTo>
                  <a:lnTo>
                    <a:pt x="307181" y="173832"/>
                  </a:lnTo>
                  <a:cubicBezTo>
                    <a:pt x="301625" y="184151"/>
                    <a:pt x="296068" y="223044"/>
                    <a:pt x="290512" y="233363"/>
                  </a:cubicBezTo>
                  <a:lnTo>
                    <a:pt x="271462" y="264319"/>
                  </a:lnTo>
                  <a:lnTo>
                    <a:pt x="254793" y="280988"/>
                  </a:lnTo>
                  <a:lnTo>
                    <a:pt x="228600" y="264319"/>
                  </a:lnTo>
                  <a:cubicBezTo>
                    <a:pt x="226219" y="258763"/>
                    <a:pt x="223837" y="246063"/>
                    <a:pt x="221456" y="240507"/>
                  </a:cubicBezTo>
                  <a:lnTo>
                    <a:pt x="209550" y="228600"/>
                  </a:lnTo>
                  <a:cubicBezTo>
                    <a:pt x="205581" y="234156"/>
                    <a:pt x="194469" y="232569"/>
                    <a:pt x="190500" y="238125"/>
                  </a:cubicBezTo>
                  <a:lnTo>
                    <a:pt x="188118" y="261938"/>
                  </a:lnTo>
                  <a:lnTo>
                    <a:pt x="173831" y="373857"/>
                  </a:lnTo>
                  <a:lnTo>
                    <a:pt x="142875" y="476250"/>
                  </a:lnTo>
                  <a:lnTo>
                    <a:pt x="104775" y="573882"/>
                  </a:lnTo>
                  <a:lnTo>
                    <a:pt x="40481" y="707232"/>
                  </a:lnTo>
                  <a:lnTo>
                    <a:pt x="16668" y="754857"/>
                  </a:lnTo>
                  <a:lnTo>
                    <a:pt x="0" y="802482"/>
                  </a:lnTo>
                  <a:lnTo>
                    <a:pt x="9525" y="804863"/>
                  </a:lnTo>
                  <a:lnTo>
                    <a:pt x="42862" y="773907"/>
                  </a:lnTo>
                  <a:lnTo>
                    <a:pt x="102393" y="728663"/>
                  </a:lnTo>
                  <a:lnTo>
                    <a:pt x="154781" y="669132"/>
                  </a:lnTo>
                  <a:lnTo>
                    <a:pt x="200025" y="602457"/>
                  </a:lnTo>
                  <a:lnTo>
                    <a:pt x="235743" y="521494"/>
                  </a:lnTo>
                  <a:lnTo>
                    <a:pt x="261937" y="452438"/>
                  </a:lnTo>
                  <a:lnTo>
                    <a:pt x="285750" y="407194"/>
                  </a:lnTo>
                  <a:lnTo>
                    <a:pt x="307181" y="397669"/>
                  </a:lnTo>
                  <a:lnTo>
                    <a:pt x="340518" y="419100"/>
                  </a:lnTo>
                  <a:lnTo>
                    <a:pt x="383381" y="473869"/>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 name="Freeform 144"/>
            <p:cNvSpPr/>
            <p:nvPr/>
          </p:nvSpPr>
          <p:spPr>
            <a:xfrm>
              <a:off x="5412581" y="2012156"/>
              <a:ext cx="659607" cy="878682"/>
            </a:xfrm>
            <a:custGeom>
              <a:avLst/>
              <a:gdLst>
                <a:gd name="connsiteX0" fmla="*/ 0 w 659607"/>
                <a:gd name="connsiteY0" fmla="*/ 878682 h 878682"/>
                <a:gd name="connsiteX1" fmla="*/ 33338 w 659607"/>
                <a:gd name="connsiteY1" fmla="*/ 831057 h 878682"/>
                <a:gd name="connsiteX2" fmla="*/ 54769 w 659607"/>
                <a:gd name="connsiteY2" fmla="*/ 704850 h 878682"/>
                <a:gd name="connsiteX3" fmla="*/ 64294 w 659607"/>
                <a:gd name="connsiteY3" fmla="*/ 602457 h 878682"/>
                <a:gd name="connsiteX4" fmla="*/ 71438 w 659607"/>
                <a:gd name="connsiteY4" fmla="*/ 447675 h 878682"/>
                <a:gd name="connsiteX5" fmla="*/ 71438 w 659607"/>
                <a:gd name="connsiteY5" fmla="*/ 338138 h 878682"/>
                <a:gd name="connsiteX6" fmla="*/ 66675 w 659607"/>
                <a:gd name="connsiteY6" fmla="*/ 202407 h 878682"/>
                <a:gd name="connsiteX7" fmla="*/ 71438 w 659607"/>
                <a:gd name="connsiteY7" fmla="*/ 83344 h 878682"/>
                <a:gd name="connsiteX8" fmla="*/ 73819 w 659607"/>
                <a:gd name="connsiteY8" fmla="*/ 30957 h 878682"/>
                <a:gd name="connsiteX9" fmla="*/ 88107 w 659607"/>
                <a:gd name="connsiteY9" fmla="*/ 4763 h 878682"/>
                <a:gd name="connsiteX10" fmla="*/ 116682 w 659607"/>
                <a:gd name="connsiteY10" fmla="*/ 0 h 878682"/>
                <a:gd name="connsiteX11" fmla="*/ 140494 w 659607"/>
                <a:gd name="connsiteY11" fmla="*/ 33338 h 878682"/>
                <a:gd name="connsiteX12" fmla="*/ 152400 w 659607"/>
                <a:gd name="connsiteY12" fmla="*/ 102394 h 878682"/>
                <a:gd name="connsiteX13" fmla="*/ 154782 w 659607"/>
                <a:gd name="connsiteY13" fmla="*/ 207169 h 878682"/>
                <a:gd name="connsiteX14" fmla="*/ 157163 w 659607"/>
                <a:gd name="connsiteY14" fmla="*/ 309563 h 878682"/>
                <a:gd name="connsiteX15" fmla="*/ 157163 w 659607"/>
                <a:gd name="connsiteY15" fmla="*/ 397669 h 878682"/>
                <a:gd name="connsiteX16" fmla="*/ 161925 w 659607"/>
                <a:gd name="connsiteY16" fmla="*/ 485775 h 878682"/>
                <a:gd name="connsiteX17" fmla="*/ 161925 w 659607"/>
                <a:gd name="connsiteY17" fmla="*/ 571500 h 878682"/>
                <a:gd name="connsiteX18" fmla="*/ 176213 w 659607"/>
                <a:gd name="connsiteY18" fmla="*/ 650082 h 878682"/>
                <a:gd name="connsiteX19" fmla="*/ 202407 w 659607"/>
                <a:gd name="connsiteY19" fmla="*/ 731044 h 878682"/>
                <a:gd name="connsiteX20" fmla="*/ 240507 w 659607"/>
                <a:gd name="connsiteY20" fmla="*/ 807244 h 878682"/>
                <a:gd name="connsiteX21" fmla="*/ 269082 w 659607"/>
                <a:gd name="connsiteY21" fmla="*/ 838200 h 878682"/>
                <a:gd name="connsiteX22" fmla="*/ 292894 w 659607"/>
                <a:gd name="connsiteY22" fmla="*/ 852488 h 878682"/>
                <a:gd name="connsiteX23" fmla="*/ 321469 w 659607"/>
                <a:gd name="connsiteY23" fmla="*/ 850107 h 878682"/>
                <a:gd name="connsiteX24" fmla="*/ 347663 w 659607"/>
                <a:gd name="connsiteY24" fmla="*/ 814388 h 878682"/>
                <a:gd name="connsiteX25" fmla="*/ 359569 w 659607"/>
                <a:gd name="connsiteY25" fmla="*/ 723900 h 878682"/>
                <a:gd name="connsiteX26" fmla="*/ 371475 w 659607"/>
                <a:gd name="connsiteY26" fmla="*/ 642938 h 878682"/>
                <a:gd name="connsiteX27" fmla="*/ 388144 w 659607"/>
                <a:gd name="connsiteY27" fmla="*/ 535782 h 878682"/>
                <a:gd name="connsiteX28" fmla="*/ 407194 w 659607"/>
                <a:gd name="connsiteY28" fmla="*/ 438150 h 878682"/>
                <a:gd name="connsiteX29" fmla="*/ 414338 w 659607"/>
                <a:gd name="connsiteY29" fmla="*/ 361950 h 878682"/>
                <a:gd name="connsiteX30" fmla="*/ 426244 w 659607"/>
                <a:gd name="connsiteY30" fmla="*/ 285750 h 878682"/>
                <a:gd name="connsiteX31" fmla="*/ 433388 w 659607"/>
                <a:gd name="connsiteY31" fmla="*/ 221457 h 878682"/>
                <a:gd name="connsiteX32" fmla="*/ 435769 w 659607"/>
                <a:gd name="connsiteY32" fmla="*/ 180975 h 878682"/>
                <a:gd name="connsiteX33" fmla="*/ 416719 w 659607"/>
                <a:gd name="connsiteY33" fmla="*/ 128588 h 878682"/>
                <a:gd name="connsiteX34" fmla="*/ 404813 w 659607"/>
                <a:gd name="connsiteY34" fmla="*/ 88107 h 878682"/>
                <a:gd name="connsiteX35" fmla="*/ 407194 w 659607"/>
                <a:gd name="connsiteY35" fmla="*/ 33338 h 878682"/>
                <a:gd name="connsiteX36" fmla="*/ 419100 w 659607"/>
                <a:gd name="connsiteY36" fmla="*/ 16669 h 878682"/>
                <a:gd name="connsiteX37" fmla="*/ 447675 w 659607"/>
                <a:gd name="connsiteY37" fmla="*/ 21432 h 878682"/>
                <a:gd name="connsiteX38" fmla="*/ 471488 w 659607"/>
                <a:gd name="connsiteY38" fmla="*/ 64294 h 878682"/>
                <a:gd name="connsiteX39" fmla="*/ 485775 w 659607"/>
                <a:gd name="connsiteY39" fmla="*/ 123825 h 878682"/>
                <a:gd name="connsiteX40" fmla="*/ 490538 w 659607"/>
                <a:gd name="connsiteY40" fmla="*/ 164307 h 878682"/>
                <a:gd name="connsiteX41" fmla="*/ 516732 w 659607"/>
                <a:gd name="connsiteY41" fmla="*/ 159544 h 878682"/>
                <a:gd name="connsiteX42" fmla="*/ 528638 w 659607"/>
                <a:gd name="connsiteY42" fmla="*/ 140494 h 878682"/>
                <a:gd name="connsiteX43" fmla="*/ 542925 w 659607"/>
                <a:gd name="connsiteY43" fmla="*/ 119063 h 878682"/>
                <a:gd name="connsiteX44" fmla="*/ 564357 w 659607"/>
                <a:gd name="connsiteY44" fmla="*/ 157163 h 878682"/>
                <a:gd name="connsiteX45" fmla="*/ 566738 w 659607"/>
                <a:gd name="connsiteY45" fmla="*/ 214313 h 878682"/>
                <a:gd name="connsiteX46" fmla="*/ 561975 w 659607"/>
                <a:gd name="connsiteY46" fmla="*/ 302419 h 878682"/>
                <a:gd name="connsiteX47" fmla="*/ 557213 w 659607"/>
                <a:gd name="connsiteY47" fmla="*/ 402432 h 878682"/>
                <a:gd name="connsiteX48" fmla="*/ 557213 w 659607"/>
                <a:gd name="connsiteY48" fmla="*/ 500063 h 878682"/>
                <a:gd name="connsiteX49" fmla="*/ 554832 w 659607"/>
                <a:gd name="connsiteY49" fmla="*/ 588169 h 878682"/>
                <a:gd name="connsiteX50" fmla="*/ 564357 w 659607"/>
                <a:gd name="connsiteY50" fmla="*/ 635794 h 878682"/>
                <a:gd name="connsiteX51" fmla="*/ 595313 w 659607"/>
                <a:gd name="connsiteY51" fmla="*/ 671513 h 878682"/>
                <a:gd name="connsiteX52" fmla="*/ 614363 w 659607"/>
                <a:gd name="connsiteY52" fmla="*/ 676275 h 878682"/>
                <a:gd name="connsiteX53" fmla="*/ 659607 w 659607"/>
                <a:gd name="connsiteY53" fmla="*/ 671513 h 878682"/>
                <a:gd name="connsiteX54" fmla="*/ 638175 w 659607"/>
                <a:gd name="connsiteY54" fmla="*/ 707232 h 878682"/>
                <a:gd name="connsiteX55" fmla="*/ 588169 w 659607"/>
                <a:gd name="connsiteY55" fmla="*/ 752475 h 878682"/>
                <a:gd name="connsiteX56" fmla="*/ 535782 w 659607"/>
                <a:gd name="connsiteY56" fmla="*/ 797719 h 878682"/>
                <a:gd name="connsiteX57" fmla="*/ 457200 w 659607"/>
                <a:gd name="connsiteY57" fmla="*/ 835819 h 878682"/>
                <a:gd name="connsiteX58" fmla="*/ 376238 w 659607"/>
                <a:gd name="connsiteY58" fmla="*/ 852488 h 878682"/>
                <a:gd name="connsiteX59" fmla="*/ 300038 w 659607"/>
                <a:gd name="connsiteY59" fmla="*/ 869157 h 878682"/>
                <a:gd name="connsiteX60" fmla="*/ 242888 w 659607"/>
                <a:gd name="connsiteY60" fmla="*/ 864394 h 878682"/>
                <a:gd name="connsiteX61" fmla="*/ 147638 w 659607"/>
                <a:gd name="connsiteY61" fmla="*/ 864394 h 878682"/>
                <a:gd name="connsiteX62" fmla="*/ 73819 w 659607"/>
                <a:gd name="connsiteY62" fmla="*/ 876300 h 878682"/>
                <a:gd name="connsiteX63" fmla="*/ 0 w 659607"/>
                <a:gd name="connsiteY63" fmla="*/ 878682 h 87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59607" h="878682">
                  <a:moveTo>
                    <a:pt x="0" y="878682"/>
                  </a:moveTo>
                  <a:lnTo>
                    <a:pt x="33338" y="831057"/>
                  </a:lnTo>
                  <a:lnTo>
                    <a:pt x="54769" y="704850"/>
                  </a:lnTo>
                  <a:lnTo>
                    <a:pt x="64294" y="602457"/>
                  </a:lnTo>
                  <a:lnTo>
                    <a:pt x="71438" y="447675"/>
                  </a:lnTo>
                  <a:lnTo>
                    <a:pt x="71438" y="338138"/>
                  </a:lnTo>
                  <a:lnTo>
                    <a:pt x="66675" y="202407"/>
                  </a:lnTo>
                  <a:lnTo>
                    <a:pt x="71438" y="83344"/>
                  </a:lnTo>
                  <a:lnTo>
                    <a:pt x="73819" y="30957"/>
                  </a:lnTo>
                  <a:lnTo>
                    <a:pt x="88107" y="4763"/>
                  </a:lnTo>
                  <a:lnTo>
                    <a:pt x="116682" y="0"/>
                  </a:lnTo>
                  <a:lnTo>
                    <a:pt x="140494" y="33338"/>
                  </a:lnTo>
                  <a:lnTo>
                    <a:pt x="152400" y="102394"/>
                  </a:lnTo>
                  <a:lnTo>
                    <a:pt x="154782" y="207169"/>
                  </a:lnTo>
                  <a:cubicBezTo>
                    <a:pt x="155576" y="241300"/>
                    <a:pt x="156369" y="275432"/>
                    <a:pt x="157163" y="309563"/>
                  </a:cubicBezTo>
                  <a:lnTo>
                    <a:pt x="157163" y="397669"/>
                  </a:lnTo>
                  <a:lnTo>
                    <a:pt x="161925" y="485775"/>
                  </a:lnTo>
                  <a:lnTo>
                    <a:pt x="161925" y="571500"/>
                  </a:lnTo>
                  <a:lnTo>
                    <a:pt x="176213" y="650082"/>
                  </a:lnTo>
                  <a:lnTo>
                    <a:pt x="202407" y="731044"/>
                  </a:lnTo>
                  <a:lnTo>
                    <a:pt x="240507" y="807244"/>
                  </a:lnTo>
                  <a:lnTo>
                    <a:pt x="269082" y="838200"/>
                  </a:lnTo>
                  <a:lnTo>
                    <a:pt x="292894" y="852488"/>
                  </a:lnTo>
                  <a:lnTo>
                    <a:pt x="321469" y="850107"/>
                  </a:lnTo>
                  <a:lnTo>
                    <a:pt x="347663" y="814388"/>
                  </a:lnTo>
                  <a:lnTo>
                    <a:pt x="359569" y="723900"/>
                  </a:lnTo>
                  <a:lnTo>
                    <a:pt x="371475" y="642938"/>
                  </a:lnTo>
                  <a:lnTo>
                    <a:pt x="388144" y="535782"/>
                  </a:lnTo>
                  <a:lnTo>
                    <a:pt x="407194" y="438150"/>
                  </a:lnTo>
                  <a:lnTo>
                    <a:pt x="414338" y="361950"/>
                  </a:lnTo>
                  <a:lnTo>
                    <a:pt x="426244" y="285750"/>
                  </a:lnTo>
                  <a:lnTo>
                    <a:pt x="433388" y="221457"/>
                  </a:lnTo>
                  <a:lnTo>
                    <a:pt x="435769" y="180975"/>
                  </a:lnTo>
                  <a:lnTo>
                    <a:pt x="416719" y="128588"/>
                  </a:lnTo>
                  <a:lnTo>
                    <a:pt x="404813" y="88107"/>
                  </a:lnTo>
                  <a:cubicBezTo>
                    <a:pt x="405607" y="69851"/>
                    <a:pt x="406400" y="51594"/>
                    <a:pt x="407194" y="33338"/>
                  </a:cubicBezTo>
                  <a:lnTo>
                    <a:pt x="419100" y="16669"/>
                  </a:lnTo>
                  <a:lnTo>
                    <a:pt x="447675" y="21432"/>
                  </a:lnTo>
                  <a:lnTo>
                    <a:pt x="471488" y="64294"/>
                  </a:lnTo>
                  <a:lnTo>
                    <a:pt x="485775" y="123825"/>
                  </a:lnTo>
                  <a:lnTo>
                    <a:pt x="490538" y="164307"/>
                  </a:lnTo>
                  <a:lnTo>
                    <a:pt x="516732" y="159544"/>
                  </a:lnTo>
                  <a:lnTo>
                    <a:pt x="528638" y="140494"/>
                  </a:lnTo>
                  <a:lnTo>
                    <a:pt x="542925" y="119063"/>
                  </a:lnTo>
                  <a:lnTo>
                    <a:pt x="564357" y="157163"/>
                  </a:lnTo>
                  <a:cubicBezTo>
                    <a:pt x="565151" y="176213"/>
                    <a:pt x="565944" y="195263"/>
                    <a:pt x="566738" y="214313"/>
                  </a:cubicBezTo>
                  <a:lnTo>
                    <a:pt x="561975" y="302419"/>
                  </a:lnTo>
                  <a:lnTo>
                    <a:pt x="557213" y="402432"/>
                  </a:lnTo>
                  <a:lnTo>
                    <a:pt x="557213" y="500063"/>
                  </a:lnTo>
                  <a:cubicBezTo>
                    <a:pt x="556419" y="529432"/>
                    <a:pt x="555626" y="558800"/>
                    <a:pt x="554832" y="588169"/>
                  </a:cubicBezTo>
                  <a:lnTo>
                    <a:pt x="564357" y="635794"/>
                  </a:lnTo>
                  <a:lnTo>
                    <a:pt x="595313" y="671513"/>
                  </a:lnTo>
                  <a:lnTo>
                    <a:pt x="614363" y="676275"/>
                  </a:lnTo>
                  <a:lnTo>
                    <a:pt x="659607" y="671513"/>
                  </a:lnTo>
                  <a:lnTo>
                    <a:pt x="638175" y="707232"/>
                  </a:lnTo>
                  <a:lnTo>
                    <a:pt x="588169" y="752475"/>
                  </a:lnTo>
                  <a:lnTo>
                    <a:pt x="535782" y="797719"/>
                  </a:lnTo>
                  <a:lnTo>
                    <a:pt x="457200" y="835819"/>
                  </a:lnTo>
                  <a:lnTo>
                    <a:pt x="376238" y="852488"/>
                  </a:lnTo>
                  <a:lnTo>
                    <a:pt x="300038" y="869157"/>
                  </a:lnTo>
                  <a:lnTo>
                    <a:pt x="242888" y="864394"/>
                  </a:lnTo>
                  <a:lnTo>
                    <a:pt x="147638" y="864394"/>
                  </a:lnTo>
                  <a:lnTo>
                    <a:pt x="73819" y="876300"/>
                  </a:lnTo>
                  <a:lnTo>
                    <a:pt x="0" y="878682"/>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 name="Freeform 145"/>
            <p:cNvSpPr/>
            <p:nvPr/>
          </p:nvSpPr>
          <p:spPr>
            <a:xfrm>
              <a:off x="6062663" y="2021682"/>
              <a:ext cx="1107281" cy="669132"/>
            </a:xfrm>
            <a:custGeom>
              <a:avLst/>
              <a:gdLst>
                <a:gd name="connsiteX0" fmla="*/ 0 w 1088231"/>
                <a:gd name="connsiteY0" fmla="*/ 652463 h 652463"/>
                <a:gd name="connsiteX1" fmla="*/ 47625 w 1088231"/>
                <a:gd name="connsiteY1" fmla="*/ 566738 h 652463"/>
                <a:gd name="connsiteX2" fmla="*/ 78581 w 1088231"/>
                <a:gd name="connsiteY2" fmla="*/ 528638 h 652463"/>
                <a:gd name="connsiteX3" fmla="*/ 140493 w 1088231"/>
                <a:gd name="connsiteY3" fmla="*/ 521494 h 652463"/>
                <a:gd name="connsiteX4" fmla="*/ 216693 w 1088231"/>
                <a:gd name="connsiteY4" fmla="*/ 502444 h 652463"/>
                <a:gd name="connsiteX5" fmla="*/ 338137 w 1088231"/>
                <a:gd name="connsiteY5" fmla="*/ 495300 h 652463"/>
                <a:gd name="connsiteX6" fmla="*/ 435768 w 1088231"/>
                <a:gd name="connsiteY6" fmla="*/ 492919 h 652463"/>
                <a:gd name="connsiteX7" fmla="*/ 492918 w 1088231"/>
                <a:gd name="connsiteY7" fmla="*/ 464344 h 652463"/>
                <a:gd name="connsiteX8" fmla="*/ 526256 w 1088231"/>
                <a:gd name="connsiteY8" fmla="*/ 414338 h 652463"/>
                <a:gd name="connsiteX9" fmla="*/ 571500 w 1088231"/>
                <a:gd name="connsiteY9" fmla="*/ 369094 h 652463"/>
                <a:gd name="connsiteX10" fmla="*/ 638175 w 1088231"/>
                <a:gd name="connsiteY10" fmla="*/ 323850 h 652463"/>
                <a:gd name="connsiteX11" fmla="*/ 773906 w 1088231"/>
                <a:gd name="connsiteY11" fmla="*/ 283369 h 652463"/>
                <a:gd name="connsiteX12" fmla="*/ 907256 w 1088231"/>
                <a:gd name="connsiteY12" fmla="*/ 242888 h 652463"/>
                <a:gd name="connsiteX13" fmla="*/ 1004887 w 1088231"/>
                <a:gd name="connsiteY13" fmla="*/ 178594 h 652463"/>
                <a:gd name="connsiteX14" fmla="*/ 1071562 w 1088231"/>
                <a:gd name="connsiteY14" fmla="*/ 140494 h 652463"/>
                <a:gd name="connsiteX15" fmla="*/ 1088231 w 1088231"/>
                <a:gd name="connsiteY15" fmla="*/ 100013 h 652463"/>
                <a:gd name="connsiteX16" fmla="*/ 1081087 w 1088231"/>
                <a:gd name="connsiteY16" fmla="*/ 59532 h 652463"/>
                <a:gd name="connsiteX17" fmla="*/ 1040606 w 1088231"/>
                <a:gd name="connsiteY17" fmla="*/ 26194 h 652463"/>
                <a:gd name="connsiteX18" fmla="*/ 992981 w 1088231"/>
                <a:gd name="connsiteY18" fmla="*/ 11907 h 652463"/>
                <a:gd name="connsiteX19" fmla="*/ 950118 w 1088231"/>
                <a:gd name="connsiteY19" fmla="*/ 16669 h 652463"/>
                <a:gd name="connsiteX20" fmla="*/ 921543 w 1088231"/>
                <a:gd name="connsiteY20" fmla="*/ 47625 h 652463"/>
                <a:gd name="connsiteX21" fmla="*/ 892968 w 1088231"/>
                <a:gd name="connsiteY21" fmla="*/ 102394 h 652463"/>
                <a:gd name="connsiteX22" fmla="*/ 871537 w 1088231"/>
                <a:gd name="connsiteY22" fmla="*/ 109538 h 652463"/>
                <a:gd name="connsiteX23" fmla="*/ 857250 w 1088231"/>
                <a:gd name="connsiteY23" fmla="*/ 88107 h 652463"/>
                <a:gd name="connsiteX24" fmla="*/ 857250 w 1088231"/>
                <a:gd name="connsiteY24" fmla="*/ 52388 h 652463"/>
                <a:gd name="connsiteX25" fmla="*/ 850106 w 1088231"/>
                <a:gd name="connsiteY25" fmla="*/ 28575 h 652463"/>
                <a:gd name="connsiteX26" fmla="*/ 835818 w 1088231"/>
                <a:gd name="connsiteY26" fmla="*/ 26194 h 652463"/>
                <a:gd name="connsiteX27" fmla="*/ 819150 w 1088231"/>
                <a:gd name="connsiteY27" fmla="*/ 50007 h 652463"/>
                <a:gd name="connsiteX28" fmla="*/ 795337 w 1088231"/>
                <a:gd name="connsiteY28" fmla="*/ 119063 h 652463"/>
                <a:gd name="connsiteX29" fmla="*/ 769143 w 1088231"/>
                <a:gd name="connsiteY29" fmla="*/ 152400 h 652463"/>
                <a:gd name="connsiteX30" fmla="*/ 750093 w 1088231"/>
                <a:gd name="connsiteY30" fmla="*/ 150019 h 652463"/>
                <a:gd name="connsiteX31" fmla="*/ 723900 w 1088231"/>
                <a:gd name="connsiteY31" fmla="*/ 119063 h 652463"/>
                <a:gd name="connsiteX32" fmla="*/ 721518 w 1088231"/>
                <a:gd name="connsiteY32" fmla="*/ 88107 h 652463"/>
                <a:gd name="connsiteX33" fmla="*/ 719137 w 1088231"/>
                <a:gd name="connsiteY33" fmla="*/ 61913 h 652463"/>
                <a:gd name="connsiteX34" fmla="*/ 688181 w 1088231"/>
                <a:gd name="connsiteY34" fmla="*/ 57150 h 652463"/>
                <a:gd name="connsiteX35" fmla="*/ 671512 w 1088231"/>
                <a:gd name="connsiteY35" fmla="*/ 83344 h 652463"/>
                <a:gd name="connsiteX36" fmla="*/ 664368 w 1088231"/>
                <a:gd name="connsiteY36" fmla="*/ 126207 h 652463"/>
                <a:gd name="connsiteX37" fmla="*/ 654843 w 1088231"/>
                <a:gd name="connsiteY37" fmla="*/ 128588 h 652463"/>
                <a:gd name="connsiteX38" fmla="*/ 635793 w 1088231"/>
                <a:gd name="connsiteY38" fmla="*/ 102394 h 652463"/>
                <a:gd name="connsiteX39" fmla="*/ 623887 w 1088231"/>
                <a:gd name="connsiteY39" fmla="*/ 64294 h 652463"/>
                <a:gd name="connsiteX40" fmla="*/ 611981 w 1088231"/>
                <a:gd name="connsiteY40" fmla="*/ 54769 h 652463"/>
                <a:gd name="connsiteX41" fmla="*/ 583406 w 1088231"/>
                <a:gd name="connsiteY41" fmla="*/ 85725 h 652463"/>
                <a:gd name="connsiteX42" fmla="*/ 576262 w 1088231"/>
                <a:gd name="connsiteY42" fmla="*/ 116682 h 652463"/>
                <a:gd name="connsiteX43" fmla="*/ 576262 w 1088231"/>
                <a:gd name="connsiteY43" fmla="*/ 116682 h 652463"/>
                <a:gd name="connsiteX44" fmla="*/ 545306 w 1088231"/>
                <a:gd name="connsiteY44" fmla="*/ 64294 h 652463"/>
                <a:gd name="connsiteX45" fmla="*/ 523875 w 1088231"/>
                <a:gd name="connsiteY45" fmla="*/ 26194 h 652463"/>
                <a:gd name="connsiteX46" fmla="*/ 514350 w 1088231"/>
                <a:gd name="connsiteY46" fmla="*/ 21432 h 652463"/>
                <a:gd name="connsiteX47" fmla="*/ 492918 w 1088231"/>
                <a:gd name="connsiteY47" fmla="*/ 33338 h 652463"/>
                <a:gd name="connsiteX48" fmla="*/ 504825 w 1088231"/>
                <a:gd name="connsiteY48" fmla="*/ 104775 h 652463"/>
                <a:gd name="connsiteX49" fmla="*/ 497681 w 1088231"/>
                <a:gd name="connsiteY49" fmla="*/ 176213 h 652463"/>
                <a:gd name="connsiteX50" fmla="*/ 485775 w 1088231"/>
                <a:gd name="connsiteY50" fmla="*/ 276225 h 652463"/>
                <a:gd name="connsiteX51" fmla="*/ 476250 w 1088231"/>
                <a:gd name="connsiteY51" fmla="*/ 345282 h 652463"/>
                <a:gd name="connsiteX52" fmla="*/ 466725 w 1088231"/>
                <a:gd name="connsiteY52" fmla="*/ 373857 h 652463"/>
                <a:gd name="connsiteX53" fmla="*/ 450056 w 1088231"/>
                <a:gd name="connsiteY53" fmla="*/ 381000 h 652463"/>
                <a:gd name="connsiteX54" fmla="*/ 409575 w 1088231"/>
                <a:gd name="connsiteY54" fmla="*/ 335757 h 652463"/>
                <a:gd name="connsiteX55" fmla="*/ 385762 w 1088231"/>
                <a:gd name="connsiteY55" fmla="*/ 233363 h 652463"/>
                <a:gd name="connsiteX56" fmla="*/ 371475 w 1088231"/>
                <a:gd name="connsiteY56" fmla="*/ 159544 h 652463"/>
                <a:gd name="connsiteX57" fmla="*/ 359568 w 1088231"/>
                <a:gd name="connsiteY57" fmla="*/ 102394 h 652463"/>
                <a:gd name="connsiteX58" fmla="*/ 354806 w 1088231"/>
                <a:gd name="connsiteY58" fmla="*/ 33338 h 652463"/>
                <a:gd name="connsiteX59" fmla="*/ 347662 w 1088231"/>
                <a:gd name="connsiteY59" fmla="*/ 0 h 652463"/>
                <a:gd name="connsiteX60" fmla="*/ 330993 w 1088231"/>
                <a:gd name="connsiteY60" fmla="*/ 2382 h 652463"/>
                <a:gd name="connsiteX61" fmla="*/ 333375 w 1088231"/>
                <a:gd name="connsiteY61" fmla="*/ 92869 h 652463"/>
                <a:gd name="connsiteX62" fmla="*/ 326231 w 1088231"/>
                <a:gd name="connsiteY62" fmla="*/ 159544 h 652463"/>
                <a:gd name="connsiteX63" fmla="*/ 319087 w 1088231"/>
                <a:gd name="connsiteY63" fmla="*/ 207169 h 652463"/>
                <a:gd name="connsiteX64" fmla="*/ 302418 w 1088231"/>
                <a:gd name="connsiteY64" fmla="*/ 214313 h 652463"/>
                <a:gd name="connsiteX65" fmla="*/ 264318 w 1088231"/>
                <a:gd name="connsiteY65" fmla="*/ 207169 h 652463"/>
                <a:gd name="connsiteX66" fmla="*/ 250031 w 1088231"/>
                <a:gd name="connsiteY66" fmla="*/ 226219 h 652463"/>
                <a:gd name="connsiteX67" fmla="*/ 240506 w 1088231"/>
                <a:gd name="connsiteY67" fmla="*/ 245269 h 652463"/>
                <a:gd name="connsiteX68" fmla="*/ 240506 w 1088231"/>
                <a:gd name="connsiteY68" fmla="*/ 326232 h 652463"/>
                <a:gd name="connsiteX69" fmla="*/ 223837 w 1088231"/>
                <a:gd name="connsiteY69" fmla="*/ 411957 h 652463"/>
                <a:gd name="connsiteX70" fmla="*/ 211931 w 1088231"/>
                <a:gd name="connsiteY70" fmla="*/ 442913 h 652463"/>
                <a:gd name="connsiteX71" fmla="*/ 195262 w 1088231"/>
                <a:gd name="connsiteY71" fmla="*/ 445294 h 652463"/>
                <a:gd name="connsiteX72" fmla="*/ 178593 w 1088231"/>
                <a:gd name="connsiteY72" fmla="*/ 416719 h 652463"/>
                <a:gd name="connsiteX73" fmla="*/ 157162 w 1088231"/>
                <a:gd name="connsiteY73" fmla="*/ 364332 h 652463"/>
                <a:gd name="connsiteX74" fmla="*/ 147637 w 1088231"/>
                <a:gd name="connsiteY74" fmla="*/ 350044 h 652463"/>
                <a:gd name="connsiteX75" fmla="*/ 130968 w 1088231"/>
                <a:gd name="connsiteY75" fmla="*/ 359569 h 652463"/>
                <a:gd name="connsiteX76" fmla="*/ 116681 w 1088231"/>
                <a:gd name="connsiteY76" fmla="*/ 388144 h 652463"/>
                <a:gd name="connsiteX77" fmla="*/ 107156 w 1088231"/>
                <a:gd name="connsiteY77" fmla="*/ 414338 h 652463"/>
                <a:gd name="connsiteX78" fmla="*/ 102393 w 1088231"/>
                <a:gd name="connsiteY78" fmla="*/ 445294 h 652463"/>
                <a:gd name="connsiteX79" fmla="*/ 100012 w 1088231"/>
                <a:gd name="connsiteY79" fmla="*/ 457200 h 652463"/>
                <a:gd name="connsiteX80" fmla="*/ 85725 w 1088231"/>
                <a:gd name="connsiteY80" fmla="*/ 457200 h 652463"/>
                <a:gd name="connsiteX81" fmla="*/ 69056 w 1088231"/>
                <a:gd name="connsiteY81" fmla="*/ 440532 h 652463"/>
                <a:gd name="connsiteX82" fmla="*/ 64293 w 1088231"/>
                <a:gd name="connsiteY82" fmla="*/ 409575 h 652463"/>
                <a:gd name="connsiteX83" fmla="*/ 64293 w 1088231"/>
                <a:gd name="connsiteY83" fmla="*/ 383382 h 652463"/>
                <a:gd name="connsiteX84" fmla="*/ 50006 w 1088231"/>
                <a:gd name="connsiteY84" fmla="*/ 361950 h 652463"/>
                <a:gd name="connsiteX85" fmla="*/ 11906 w 1088231"/>
                <a:gd name="connsiteY85" fmla="*/ 333375 h 652463"/>
                <a:gd name="connsiteX86" fmla="*/ 19050 w 1088231"/>
                <a:gd name="connsiteY86" fmla="*/ 395288 h 652463"/>
                <a:gd name="connsiteX87" fmla="*/ 19050 w 1088231"/>
                <a:gd name="connsiteY87" fmla="*/ 483394 h 652463"/>
                <a:gd name="connsiteX88" fmla="*/ 11906 w 1088231"/>
                <a:gd name="connsiteY88" fmla="*/ 531019 h 652463"/>
                <a:gd name="connsiteX89" fmla="*/ 14287 w 1088231"/>
                <a:gd name="connsiteY89" fmla="*/ 583407 h 652463"/>
                <a:gd name="connsiteX90" fmla="*/ 0 w 1088231"/>
                <a:gd name="connsiteY90" fmla="*/ 652463 h 652463"/>
                <a:gd name="connsiteX0" fmla="*/ 0 w 1088231"/>
                <a:gd name="connsiteY0" fmla="*/ 652463 h 652463"/>
                <a:gd name="connsiteX1" fmla="*/ 47625 w 1088231"/>
                <a:gd name="connsiteY1" fmla="*/ 566738 h 652463"/>
                <a:gd name="connsiteX2" fmla="*/ 78581 w 1088231"/>
                <a:gd name="connsiteY2" fmla="*/ 528638 h 652463"/>
                <a:gd name="connsiteX3" fmla="*/ 140493 w 1088231"/>
                <a:gd name="connsiteY3" fmla="*/ 521494 h 652463"/>
                <a:gd name="connsiteX4" fmla="*/ 216693 w 1088231"/>
                <a:gd name="connsiteY4" fmla="*/ 502444 h 652463"/>
                <a:gd name="connsiteX5" fmla="*/ 338137 w 1088231"/>
                <a:gd name="connsiteY5" fmla="*/ 495300 h 652463"/>
                <a:gd name="connsiteX6" fmla="*/ 435768 w 1088231"/>
                <a:gd name="connsiteY6" fmla="*/ 492919 h 652463"/>
                <a:gd name="connsiteX7" fmla="*/ 492918 w 1088231"/>
                <a:gd name="connsiteY7" fmla="*/ 464344 h 652463"/>
                <a:gd name="connsiteX8" fmla="*/ 526256 w 1088231"/>
                <a:gd name="connsiteY8" fmla="*/ 414338 h 652463"/>
                <a:gd name="connsiteX9" fmla="*/ 571500 w 1088231"/>
                <a:gd name="connsiteY9" fmla="*/ 369094 h 652463"/>
                <a:gd name="connsiteX10" fmla="*/ 638175 w 1088231"/>
                <a:gd name="connsiteY10" fmla="*/ 323850 h 652463"/>
                <a:gd name="connsiteX11" fmla="*/ 773906 w 1088231"/>
                <a:gd name="connsiteY11" fmla="*/ 283369 h 652463"/>
                <a:gd name="connsiteX12" fmla="*/ 907256 w 1088231"/>
                <a:gd name="connsiteY12" fmla="*/ 242888 h 652463"/>
                <a:gd name="connsiteX13" fmla="*/ 1004887 w 1088231"/>
                <a:gd name="connsiteY13" fmla="*/ 178594 h 652463"/>
                <a:gd name="connsiteX14" fmla="*/ 1071562 w 1088231"/>
                <a:gd name="connsiteY14" fmla="*/ 140494 h 652463"/>
                <a:gd name="connsiteX15" fmla="*/ 1088231 w 1088231"/>
                <a:gd name="connsiteY15" fmla="*/ 100013 h 652463"/>
                <a:gd name="connsiteX16" fmla="*/ 1081087 w 1088231"/>
                <a:gd name="connsiteY16" fmla="*/ 59532 h 652463"/>
                <a:gd name="connsiteX17" fmla="*/ 1040606 w 1088231"/>
                <a:gd name="connsiteY17" fmla="*/ 26194 h 652463"/>
                <a:gd name="connsiteX18" fmla="*/ 992981 w 1088231"/>
                <a:gd name="connsiteY18" fmla="*/ 11907 h 652463"/>
                <a:gd name="connsiteX19" fmla="*/ 950118 w 1088231"/>
                <a:gd name="connsiteY19" fmla="*/ 16669 h 652463"/>
                <a:gd name="connsiteX20" fmla="*/ 921543 w 1088231"/>
                <a:gd name="connsiteY20" fmla="*/ 66675 h 652463"/>
                <a:gd name="connsiteX21" fmla="*/ 892968 w 1088231"/>
                <a:gd name="connsiteY21" fmla="*/ 102394 h 652463"/>
                <a:gd name="connsiteX22" fmla="*/ 871537 w 1088231"/>
                <a:gd name="connsiteY22" fmla="*/ 109538 h 652463"/>
                <a:gd name="connsiteX23" fmla="*/ 857250 w 1088231"/>
                <a:gd name="connsiteY23" fmla="*/ 88107 h 652463"/>
                <a:gd name="connsiteX24" fmla="*/ 857250 w 1088231"/>
                <a:gd name="connsiteY24" fmla="*/ 52388 h 652463"/>
                <a:gd name="connsiteX25" fmla="*/ 850106 w 1088231"/>
                <a:gd name="connsiteY25" fmla="*/ 28575 h 652463"/>
                <a:gd name="connsiteX26" fmla="*/ 835818 w 1088231"/>
                <a:gd name="connsiteY26" fmla="*/ 26194 h 652463"/>
                <a:gd name="connsiteX27" fmla="*/ 819150 w 1088231"/>
                <a:gd name="connsiteY27" fmla="*/ 50007 h 652463"/>
                <a:gd name="connsiteX28" fmla="*/ 795337 w 1088231"/>
                <a:gd name="connsiteY28" fmla="*/ 119063 h 652463"/>
                <a:gd name="connsiteX29" fmla="*/ 769143 w 1088231"/>
                <a:gd name="connsiteY29" fmla="*/ 152400 h 652463"/>
                <a:gd name="connsiteX30" fmla="*/ 750093 w 1088231"/>
                <a:gd name="connsiteY30" fmla="*/ 150019 h 652463"/>
                <a:gd name="connsiteX31" fmla="*/ 723900 w 1088231"/>
                <a:gd name="connsiteY31" fmla="*/ 119063 h 652463"/>
                <a:gd name="connsiteX32" fmla="*/ 721518 w 1088231"/>
                <a:gd name="connsiteY32" fmla="*/ 88107 h 652463"/>
                <a:gd name="connsiteX33" fmla="*/ 719137 w 1088231"/>
                <a:gd name="connsiteY33" fmla="*/ 61913 h 652463"/>
                <a:gd name="connsiteX34" fmla="*/ 688181 w 1088231"/>
                <a:gd name="connsiteY34" fmla="*/ 57150 h 652463"/>
                <a:gd name="connsiteX35" fmla="*/ 671512 w 1088231"/>
                <a:gd name="connsiteY35" fmla="*/ 83344 h 652463"/>
                <a:gd name="connsiteX36" fmla="*/ 664368 w 1088231"/>
                <a:gd name="connsiteY36" fmla="*/ 126207 h 652463"/>
                <a:gd name="connsiteX37" fmla="*/ 654843 w 1088231"/>
                <a:gd name="connsiteY37" fmla="*/ 128588 h 652463"/>
                <a:gd name="connsiteX38" fmla="*/ 635793 w 1088231"/>
                <a:gd name="connsiteY38" fmla="*/ 102394 h 652463"/>
                <a:gd name="connsiteX39" fmla="*/ 623887 w 1088231"/>
                <a:gd name="connsiteY39" fmla="*/ 64294 h 652463"/>
                <a:gd name="connsiteX40" fmla="*/ 611981 w 1088231"/>
                <a:gd name="connsiteY40" fmla="*/ 54769 h 652463"/>
                <a:gd name="connsiteX41" fmla="*/ 583406 w 1088231"/>
                <a:gd name="connsiteY41" fmla="*/ 85725 h 652463"/>
                <a:gd name="connsiteX42" fmla="*/ 576262 w 1088231"/>
                <a:gd name="connsiteY42" fmla="*/ 116682 h 652463"/>
                <a:gd name="connsiteX43" fmla="*/ 576262 w 1088231"/>
                <a:gd name="connsiteY43" fmla="*/ 116682 h 652463"/>
                <a:gd name="connsiteX44" fmla="*/ 545306 w 1088231"/>
                <a:gd name="connsiteY44" fmla="*/ 64294 h 652463"/>
                <a:gd name="connsiteX45" fmla="*/ 523875 w 1088231"/>
                <a:gd name="connsiteY45" fmla="*/ 26194 h 652463"/>
                <a:gd name="connsiteX46" fmla="*/ 514350 w 1088231"/>
                <a:gd name="connsiteY46" fmla="*/ 21432 h 652463"/>
                <a:gd name="connsiteX47" fmla="*/ 492918 w 1088231"/>
                <a:gd name="connsiteY47" fmla="*/ 33338 h 652463"/>
                <a:gd name="connsiteX48" fmla="*/ 504825 w 1088231"/>
                <a:gd name="connsiteY48" fmla="*/ 104775 h 652463"/>
                <a:gd name="connsiteX49" fmla="*/ 497681 w 1088231"/>
                <a:gd name="connsiteY49" fmla="*/ 176213 h 652463"/>
                <a:gd name="connsiteX50" fmla="*/ 485775 w 1088231"/>
                <a:gd name="connsiteY50" fmla="*/ 276225 h 652463"/>
                <a:gd name="connsiteX51" fmla="*/ 476250 w 1088231"/>
                <a:gd name="connsiteY51" fmla="*/ 345282 h 652463"/>
                <a:gd name="connsiteX52" fmla="*/ 466725 w 1088231"/>
                <a:gd name="connsiteY52" fmla="*/ 373857 h 652463"/>
                <a:gd name="connsiteX53" fmla="*/ 450056 w 1088231"/>
                <a:gd name="connsiteY53" fmla="*/ 381000 h 652463"/>
                <a:gd name="connsiteX54" fmla="*/ 409575 w 1088231"/>
                <a:gd name="connsiteY54" fmla="*/ 335757 h 652463"/>
                <a:gd name="connsiteX55" fmla="*/ 385762 w 1088231"/>
                <a:gd name="connsiteY55" fmla="*/ 233363 h 652463"/>
                <a:gd name="connsiteX56" fmla="*/ 371475 w 1088231"/>
                <a:gd name="connsiteY56" fmla="*/ 159544 h 652463"/>
                <a:gd name="connsiteX57" fmla="*/ 359568 w 1088231"/>
                <a:gd name="connsiteY57" fmla="*/ 102394 h 652463"/>
                <a:gd name="connsiteX58" fmla="*/ 354806 w 1088231"/>
                <a:gd name="connsiteY58" fmla="*/ 33338 h 652463"/>
                <a:gd name="connsiteX59" fmla="*/ 347662 w 1088231"/>
                <a:gd name="connsiteY59" fmla="*/ 0 h 652463"/>
                <a:gd name="connsiteX60" fmla="*/ 330993 w 1088231"/>
                <a:gd name="connsiteY60" fmla="*/ 2382 h 652463"/>
                <a:gd name="connsiteX61" fmla="*/ 333375 w 1088231"/>
                <a:gd name="connsiteY61" fmla="*/ 92869 h 652463"/>
                <a:gd name="connsiteX62" fmla="*/ 326231 w 1088231"/>
                <a:gd name="connsiteY62" fmla="*/ 159544 h 652463"/>
                <a:gd name="connsiteX63" fmla="*/ 319087 w 1088231"/>
                <a:gd name="connsiteY63" fmla="*/ 207169 h 652463"/>
                <a:gd name="connsiteX64" fmla="*/ 302418 w 1088231"/>
                <a:gd name="connsiteY64" fmla="*/ 214313 h 652463"/>
                <a:gd name="connsiteX65" fmla="*/ 264318 w 1088231"/>
                <a:gd name="connsiteY65" fmla="*/ 207169 h 652463"/>
                <a:gd name="connsiteX66" fmla="*/ 250031 w 1088231"/>
                <a:gd name="connsiteY66" fmla="*/ 226219 h 652463"/>
                <a:gd name="connsiteX67" fmla="*/ 240506 w 1088231"/>
                <a:gd name="connsiteY67" fmla="*/ 245269 h 652463"/>
                <a:gd name="connsiteX68" fmla="*/ 240506 w 1088231"/>
                <a:gd name="connsiteY68" fmla="*/ 326232 h 652463"/>
                <a:gd name="connsiteX69" fmla="*/ 223837 w 1088231"/>
                <a:gd name="connsiteY69" fmla="*/ 411957 h 652463"/>
                <a:gd name="connsiteX70" fmla="*/ 211931 w 1088231"/>
                <a:gd name="connsiteY70" fmla="*/ 442913 h 652463"/>
                <a:gd name="connsiteX71" fmla="*/ 195262 w 1088231"/>
                <a:gd name="connsiteY71" fmla="*/ 445294 h 652463"/>
                <a:gd name="connsiteX72" fmla="*/ 178593 w 1088231"/>
                <a:gd name="connsiteY72" fmla="*/ 416719 h 652463"/>
                <a:gd name="connsiteX73" fmla="*/ 157162 w 1088231"/>
                <a:gd name="connsiteY73" fmla="*/ 364332 h 652463"/>
                <a:gd name="connsiteX74" fmla="*/ 147637 w 1088231"/>
                <a:gd name="connsiteY74" fmla="*/ 350044 h 652463"/>
                <a:gd name="connsiteX75" fmla="*/ 130968 w 1088231"/>
                <a:gd name="connsiteY75" fmla="*/ 359569 h 652463"/>
                <a:gd name="connsiteX76" fmla="*/ 116681 w 1088231"/>
                <a:gd name="connsiteY76" fmla="*/ 388144 h 652463"/>
                <a:gd name="connsiteX77" fmla="*/ 107156 w 1088231"/>
                <a:gd name="connsiteY77" fmla="*/ 414338 h 652463"/>
                <a:gd name="connsiteX78" fmla="*/ 102393 w 1088231"/>
                <a:gd name="connsiteY78" fmla="*/ 445294 h 652463"/>
                <a:gd name="connsiteX79" fmla="*/ 100012 w 1088231"/>
                <a:gd name="connsiteY79" fmla="*/ 457200 h 652463"/>
                <a:gd name="connsiteX80" fmla="*/ 85725 w 1088231"/>
                <a:gd name="connsiteY80" fmla="*/ 457200 h 652463"/>
                <a:gd name="connsiteX81" fmla="*/ 69056 w 1088231"/>
                <a:gd name="connsiteY81" fmla="*/ 440532 h 652463"/>
                <a:gd name="connsiteX82" fmla="*/ 64293 w 1088231"/>
                <a:gd name="connsiteY82" fmla="*/ 409575 h 652463"/>
                <a:gd name="connsiteX83" fmla="*/ 64293 w 1088231"/>
                <a:gd name="connsiteY83" fmla="*/ 383382 h 652463"/>
                <a:gd name="connsiteX84" fmla="*/ 50006 w 1088231"/>
                <a:gd name="connsiteY84" fmla="*/ 361950 h 652463"/>
                <a:gd name="connsiteX85" fmla="*/ 11906 w 1088231"/>
                <a:gd name="connsiteY85" fmla="*/ 333375 h 652463"/>
                <a:gd name="connsiteX86" fmla="*/ 19050 w 1088231"/>
                <a:gd name="connsiteY86" fmla="*/ 395288 h 652463"/>
                <a:gd name="connsiteX87" fmla="*/ 19050 w 1088231"/>
                <a:gd name="connsiteY87" fmla="*/ 483394 h 652463"/>
                <a:gd name="connsiteX88" fmla="*/ 11906 w 1088231"/>
                <a:gd name="connsiteY88" fmla="*/ 531019 h 652463"/>
                <a:gd name="connsiteX89" fmla="*/ 14287 w 1088231"/>
                <a:gd name="connsiteY89" fmla="*/ 583407 h 652463"/>
                <a:gd name="connsiteX90" fmla="*/ 0 w 1088231"/>
                <a:gd name="connsiteY90" fmla="*/ 652463 h 652463"/>
                <a:gd name="connsiteX0" fmla="*/ 0 w 1088231"/>
                <a:gd name="connsiteY0" fmla="*/ 652463 h 652463"/>
                <a:gd name="connsiteX1" fmla="*/ 47625 w 1088231"/>
                <a:gd name="connsiteY1" fmla="*/ 566738 h 652463"/>
                <a:gd name="connsiteX2" fmla="*/ 78581 w 1088231"/>
                <a:gd name="connsiteY2" fmla="*/ 528638 h 652463"/>
                <a:gd name="connsiteX3" fmla="*/ 140493 w 1088231"/>
                <a:gd name="connsiteY3" fmla="*/ 521494 h 652463"/>
                <a:gd name="connsiteX4" fmla="*/ 216693 w 1088231"/>
                <a:gd name="connsiteY4" fmla="*/ 502444 h 652463"/>
                <a:gd name="connsiteX5" fmla="*/ 338137 w 1088231"/>
                <a:gd name="connsiteY5" fmla="*/ 495300 h 652463"/>
                <a:gd name="connsiteX6" fmla="*/ 435768 w 1088231"/>
                <a:gd name="connsiteY6" fmla="*/ 492919 h 652463"/>
                <a:gd name="connsiteX7" fmla="*/ 492918 w 1088231"/>
                <a:gd name="connsiteY7" fmla="*/ 464344 h 652463"/>
                <a:gd name="connsiteX8" fmla="*/ 526256 w 1088231"/>
                <a:gd name="connsiteY8" fmla="*/ 414338 h 652463"/>
                <a:gd name="connsiteX9" fmla="*/ 571500 w 1088231"/>
                <a:gd name="connsiteY9" fmla="*/ 369094 h 652463"/>
                <a:gd name="connsiteX10" fmla="*/ 638175 w 1088231"/>
                <a:gd name="connsiteY10" fmla="*/ 323850 h 652463"/>
                <a:gd name="connsiteX11" fmla="*/ 773906 w 1088231"/>
                <a:gd name="connsiteY11" fmla="*/ 283369 h 652463"/>
                <a:gd name="connsiteX12" fmla="*/ 907256 w 1088231"/>
                <a:gd name="connsiteY12" fmla="*/ 242888 h 652463"/>
                <a:gd name="connsiteX13" fmla="*/ 1004887 w 1088231"/>
                <a:gd name="connsiteY13" fmla="*/ 178594 h 652463"/>
                <a:gd name="connsiteX14" fmla="*/ 1071562 w 1088231"/>
                <a:gd name="connsiteY14" fmla="*/ 140494 h 652463"/>
                <a:gd name="connsiteX15" fmla="*/ 1088231 w 1088231"/>
                <a:gd name="connsiteY15" fmla="*/ 100013 h 652463"/>
                <a:gd name="connsiteX16" fmla="*/ 1081087 w 1088231"/>
                <a:gd name="connsiteY16" fmla="*/ 59532 h 652463"/>
                <a:gd name="connsiteX17" fmla="*/ 1040606 w 1088231"/>
                <a:gd name="connsiteY17" fmla="*/ 26194 h 652463"/>
                <a:gd name="connsiteX18" fmla="*/ 992981 w 1088231"/>
                <a:gd name="connsiteY18" fmla="*/ 11907 h 652463"/>
                <a:gd name="connsiteX19" fmla="*/ 950118 w 1088231"/>
                <a:gd name="connsiteY19" fmla="*/ 16669 h 652463"/>
                <a:gd name="connsiteX20" fmla="*/ 921543 w 1088231"/>
                <a:gd name="connsiteY20" fmla="*/ 66675 h 652463"/>
                <a:gd name="connsiteX21" fmla="*/ 892968 w 1088231"/>
                <a:gd name="connsiteY21" fmla="*/ 102394 h 652463"/>
                <a:gd name="connsiteX22" fmla="*/ 871537 w 1088231"/>
                <a:gd name="connsiteY22" fmla="*/ 109538 h 652463"/>
                <a:gd name="connsiteX23" fmla="*/ 857250 w 1088231"/>
                <a:gd name="connsiteY23" fmla="*/ 88107 h 652463"/>
                <a:gd name="connsiteX24" fmla="*/ 857250 w 1088231"/>
                <a:gd name="connsiteY24" fmla="*/ 52388 h 652463"/>
                <a:gd name="connsiteX25" fmla="*/ 850106 w 1088231"/>
                <a:gd name="connsiteY25" fmla="*/ 28575 h 652463"/>
                <a:gd name="connsiteX26" fmla="*/ 835818 w 1088231"/>
                <a:gd name="connsiteY26" fmla="*/ 26194 h 652463"/>
                <a:gd name="connsiteX27" fmla="*/ 819150 w 1088231"/>
                <a:gd name="connsiteY27" fmla="*/ 50007 h 652463"/>
                <a:gd name="connsiteX28" fmla="*/ 795337 w 1088231"/>
                <a:gd name="connsiteY28" fmla="*/ 119063 h 652463"/>
                <a:gd name="connsiteX29" fmla="*/ 769143 w 1088231"/>
                <a:gd name="connsiteY29" fmla="*/ 152400 h 652463"/>
                <a:gd name="connsiteX30" fmla="*/ 750093 w 1088231"/>
                <a:gd name="connsiteY30" fmla="*/ 150019 h 652463"/>
                <a:gd name="connsiteX31" fmla="*/ 723900 w 1088231"/>
                <a:gd name="connsiteY31" fmla="*/ 119063 h 652463"/>
                <a:gd name="connsiteX32" fmla="*/ 721518 w 1088231"/>
                <a:gd name="connsiteY32" fmla="*/ 88107 h 652463"/>
                <a:gd name="connsiteX33" fmla="*/ 719137 w 1088231"/>
                <a:gd name="connsiteY33" fmla="*/ 61913 h 652463"/>
                <a:gd name="connsiteX34" fmla="*/ 688181 w 1088231"/>
                <a:gd name="connsiteY34" fmla="*/ 57150 h 652463"/>
                <a:gd name="connsiteX35" fmla="*/ 671512 w 1088231"/>
                <a:gd name="connsiteY35" fmla="*/ 83344 h 652463"/>
                <a:gd name="connsiteX36" fmla="*/ 664368 w 1088231"/>
                <a:gd name="connsiteY36" fmla="*/ 126207 h 652463"/>
                <a:gd name="connsiteX37" fmla="*/ 654843 w 1088231"/>
                <a:gd name="connsiteY37" fmla="*/ 128588 h 652463"/>
                <a:gd name="connsiteX38" fmla="*/ 635793 w 1088231"/>
                <a:gd name="connsiteY38" fmla="*/ 102394 h 652463"/>
                <a:gd name="connsiteX39" fmla="*/ 623887 w 1088231"/>
                <a:gd name="connsiteY39" fmla="*/ 64294 h 652463"/>
                <a:gd name="connsiteX40" fmla="*/ 611981 w 1088231"/>
                <a:gd name="connsiteY40" fmla="*/ 54769 h 652463"/>
                <a:gd name="connsiteX41" fmla="*/ 583406 w 1088231"/>
                <a:gd name="connsiteY41" fmla="*/ 85725 h 652463"/>
                <a:gd name="connsiteX42" fmla="*/ 576262 w 1088231"/>
                <a:gd name="connsiteY42" fmla="*/ 116682 h 652463"/>
                <a:gd name="connsiteX43" fmla="*/ 576262 w 1088231"/>
                <a:gd name="connsiteY43" fmla="*/ 116682 h 652463"/>
                <a:gd name="connsiteX44" fmla="*/ 545306 w 1088231"/>
                <a:gd name="connsiteY44" fmla="*/ 64294 h 652463"/>
                <a:gd name="connsiteX45" fmla="*/ 523875 w 1088231"/>
                <a:gd name="connsiteY45" fmla="*/ 26194 h 652463"/>
                <a:gd name="connsiteX46" fmla="*/ 514350 w 1088231"/>
                <a:gd name="connsiteY46" fmla="*/ 21432 h 652463"/>
                <a:gd name="connsiteX47" fmla="*/ 492918 w 1088231"/>
                <a:gd name="connsiteY47" fmla="*/ 33338 h 652463"/>
                <a:gd name="connsiteX48" fmla="*/ 504825 w 1088231"/>
                <a:gd name="connsiteY48" fmla="*/ 104775 h 652463"/>
                <a:gd name="connsiteX49" fmla="*/ 497681 w 1088231"/>
                <a:gd name="connsiteY49" fmla="*/ 176213 h 652463"/>
                <a:gd name="connsiteX50" fmla="*/ 485775 w 1088231"/>
                <a:gd name="connsiteY50" fmla="*/ 276225 h 652463"/>
                <a:gd name="connsiteX51" fmla="*/ 476250 w 1088231"/>
                <a:gd name="connsiteY51" fmla="*/ 345282 h 652463"/>
                <a:gd name="connsiteX52" fmla="*/ 466725 w 1088231"/>
                <a:gd name="connsiteY52" fmla="*/ 373857 h 652463"/>
                <a:gd name="connsiteX53" fmla="*/ 450056 w 1088231"/>
                <a:gd name="connsiteY53" fmla="*/ 381000 h 652463"/>
                <a:gd name="connsiteX54" fmla="*/ 409575 w 1088231"/>
                <a:gd name="connsiteY54" fmla="*/ 335757 h 652463"/>
                <a:gd name="connsiteX55" fmla="*/ 385762 w 1088231"/>
                <a:gd name="connsiteY55" fmla="*/ 233363 h 652463"/>
                <a:gd name="connsiteX56" fmla="*/ 371475 w 1088231"/>
                <a:gd name="connsiteY56" fmla="*/ 159544 h 652463"/>
                <a:gd name="connsiteX57" fmla="*/ 359568 w 1088231"/>
                <a:gd name="connsiteY57" fmla="*/ 102394 h 652463"/>
                <a:gd name="connsiteX58" fmla="*/ 354806 w 1088231"/>
                <a:gd name="connsiteY58" fmla="*/ 33338 h 652463"/>
                <a:gd name="connsiteX59" fmla="*/ 347662 w 1088231"/>
                <a:gd name="connsiteY59" fmla="*/ 0 h 652463"/>
                <a:gd name="connsiteX60" fmla="*/ 330993 w 1088231"/>
                <a:gd name="connsiteY60" fmla="*/ 2382 h 652463"/>
                <a:gd name="connsiteX61" fmla="*/ 333375 w 1088231"/>
                <a:gd name="connsiteY61" fmla="*/ 92869 h 652463"/>
                <a:gd name="connsiteX62" fmla="*/ 326231 w 1088231"/>
                <a:gd name="connsiteY62" fmla="*/ 159544 h 652463"/>
                <a:gd name="connsiteX63" fmla="*/ 319087 w 1088231"/>
                <a:gd name="connsiteY63" fmla="*/ 207169 h 652463"/>
                <a:gd name="connsiteX64" fmla="*/ 302418 w 1088231"/>
                <a:gd name="connsiteY64" fmla="*/ 214313 h 652463"/>
                <a:gd name="connsiteX65" fmla="*/ 264318 w 1088231"/>
                <a:gd name="connsiteY65" fmla="*/ 207169 h 652463"/>
                <a:gd name="connsiteX66" fmla="*/ 250031 w 1088231"/>
                <a:gd name="connsiteY66" fmla="*/ 226219 h 652463"/>
                <a:gd name="connsiteX67" fmla="*/ 240506 w 1088231"/>
                <a:gd name="connsiteY67" fmla="*/ 245269 h 652463"/>
                <a:gd name="connsiteX68" fmla="*/ 240506 w 1088231"/>
                <a:gd name="connsiteY68" fmla="*/ 326232 h 652463"/>
                <a:gd name="connsiteX69" fmla="*/ 223837 w 1088231"/>
                <a:gd name="connsiteY69" fmla="*/ 411957 h 652463"/>
                <a:gd name="connsiteX70" fmla="*/ 211931 w 1088231"/>
                <a:gd name="connsiteY70" fmla="*/ 442913 h 652463"/>
                <a:gd name="connsiteX71" fmla="*/ 195262 w 1088231"/>
                <a:gd name="connsiteY71" fmla="*/ 445294 h 652463"/>
                <a:gd name="connsiteX72" fmla="*/ 178593 w 1088231"/>
                <a:gd name="connsiteY72" fmla="*/ 416719 h 652463"/>
                <a:gd name="connsiteX73" fmla="*/ 157162 w 1088231"/>
                <a:gd name="connsiteY73" fmla="*/ 364332 h 652463"/>
                <a:gd name="connsiteX74" fmla="*/ 147637 w 1088231"/>
                <a:gd name="connsiteY74" fmla="*/ 350044 h 652463"/>
                <a:gd name="connsiteX75" fmla="*/ 130968 w 1088231"/>
                <a:gd name="connsiteY75" fmla="*/ 359569 h 652463"/>
                <a:gd name="connsiteX76" fmla="*/ 116681 w 1088231"/>
                <a:gd name="connsiteY76" fmla="*/ 388144 h 652463"/>
                <a:gd name="connsiteX77" fmla="*/ 107156 w 1088231"/>
                <a:gd name="connsiteY77" fmla="*/ 414338 h 652463"/>
                <a:gd name="connsiteX78" fmla="*/ 102393 w 1088231"/>
                <a:gd name="connsiteY78" fmla="*/ 445294 h 652463"/>
                <a:gd name="connsiteX79" fmla="*/ 100012 w 1088231"/>
                <a:gd name="connsiteY79" fmla="*/ 457200 h 652463"/>
                <a:gd name="connsiteX80" fmla="*/ 85725 w 1088231"/>
                <a:gd name="connsiteY80" fmla="*/ 457200 h 652463"/>
                <a:gd name="connsiteX81" fmla="*/ 69056 w 1088231"/>
                <a:gd name="connsiteY81" fmla="*/ 440532 h 652463"/>
                <a:gd name="connsiteX82" fmla="*/ 64293 w 1088231"/>
                <a:gd name="connsiteY82" fmla="*/ 409575 h 652463"/>
                <a:gd name="connsiteX83" fmla="*/ 64293 w 1088231"/>
                <a:gd name="connsiteY83" fmla="*/ 383382 h 652463"/>
                <a:gd name="connsiteX84" fmla="*/ 50006 w 1088231"/>
                <a:gd name="connsiteY84" fmla="*/ 361950 h 652463"/>
                <a:gd name="connsiteX85" fmla="*/ 11906 w 1088231"/>
                <a:gd name="connsiteY85" fmla="*/ 333375 h 652463"/>
                <a:gd name="connsiteX86" fmla="*/ 19050 w 1088231"/>
                <a:gd name="connsiteY86" fmla="*/ 395288 h 652463"/>
                <a:gd name="connsiteX87" fmla="*/ 19050 w 1088231"/>
                <a:gd name="connsiteY87" fmla="*/ 483394 h 652463"/>
                <a:gd name="connsiteX88" fmla="*/ 11906 w 1088231"/>
                <a:gd name="connsiteY88" fmla="*/ 531019 h 652463"/>
                <a:gd name="connsiteX89" fmla="*/ 14287 w 1088231"/>
                <a:gd name="connsiteY89" fmla="*/ 583407 h 652463"/>
                <a:gd name="connsiteX90" fmla="*/ 0 w 1088231"/>
                <a:gd name="connsiteY90" fmla="*/ 652463 h 652463"/>
                <a:gd name="connsiteX0" fmla="*/ 0 w 1088231"/>
                <a:gd name="connsiteY0" fmla="*/ 652463 h 652463"/>
                <a:gd name="connsiteX1" fmla="*/ 47625 w 1088231"/>
                <a:gd name="connsiteY1" fmla="*/ 566738 h 652463"/>
                <a:gd name="connsiteX2" fmla="*/ 78581 w 1088231"/>
                <a:gd name="connsiteY2" fmla="*/ 528638 h 652463"/>
                <a:gd name="connsiteX3" fmla="*/ 140493 w 1088231"/>
                <a:gd name="connsiteY3" fmla="*/ 521494 h 652463"/>
                <a:gd name="connsiteX4" fmla="*/ 216693 w 1088231"/>
                <a:gd name="connsiteY4" fmla="*/ 502444 h 652463"/>
                <a:gd name="connsiteX5" fmla="*/ 338137 w 1088231"/>
                <a:gd name="connsiteY5" fmla="*/ 495300 h 652463"/>
                <a:gd name="connsiteX6" fmla="*/ 435768 w 1088231"/>
                <a:gd name="connsiteY6" fmla="*/ 492919 h 652463"/>
                <a:gd name="connsiteX7" fmla="*/ 492918 w 1088231"/>
                <a:gd name="connsiteY7" fmla="*/ 464344 h 652463"/>
                <a:gd name="connsiteX8" fmla="*/ 526256 w 1088231"/>
                <a:gd name="connsiteY8" fmla="*/ 414338 h 652463"/>
                <a:gd name="connsiteX9" fmla="*/ 571500 w 1088231"/>
                <a:gd name="connsiteY9" fmla="*/ 369094 h 652463"/>
                <a:gd name="connsiteX10" fmla="*/ 638175 w 1088231"/>
                <a:gd name="connsiteY10" fmla="*/ 323850 h 652463"/>
                <a:gd name="connsiteX11" fmla="*/ 773906 w 1088231"/>
                <a:gd name="connsiteY11" fmla="*/ 283369 h 652463"/>
                <a:gd name="connsiteX12" fmla="*/ 907256 w 1088231"/>
                <a:gd name="connsiteY12" fmla="*/ 242888 h 652463"/>
                <a:gd name="connsiteX13" fmla="*/ 1004887 w 1088231"/>
                <a:gd name="connsiteY13" fmla="*/ 178594 h 652463"/>
                <a:gd name="connsiteX14" fmla="*/ 1071562 w 1088231"/>
                <a:gd name="connsiteY14" fmla="*/ 140494 h 652463"/>
                <a:gd name="connsiteX15" fmla="*/ 1088231 w 1088231"/>
                <a:gd name="connsiteY15" fmla="*/ 100013 h 652463"/>
                <a:gd name="connsiteX16" fmla="*/ 1081087 w 1088231"/>
                <a:gd name="connsiteY16" fmla="*/ 59532 h 652463"/>
                <a:gd name="connsiteX17" fmla="*/ 1040606 w 1088231"/>
                <a:gd name="connsiteY17" fmla="*/ 26194 h 652463"/>
                <a:gd name="connsiteX18" fmla="*/ 992981 w 1088231"/>
                <a:gd name="connsiteY18" fmla="*/ 11907 h 652463"/>
                <a:gd name="connsiteX19" fmla="*/ 950118 w 1088231"/>
                <a:gd name="connsiteY19" fmla="*/ 16669 h 652463"/>
                <a:gd name="connsiteX20" fmla="*/ 921543 w 1088231"/>
                <a:gd name="connsiteY20" fmla="*/ 66675 h 652463"/>
                <a:gd name="connsiteX21" fmla="*/ 892968 w 1088231"/>
                <a:gd name="connsiteY21" fmla="*/ 102394 h 652463"/>
                <a:gd name="connsiteX22" fmla="*/ 871537 w 1088231"/>
                <a:gd name="connsiteY22" fmla="*/ 109538 h 652463"/>
                <a:gd name="connsiteX23" fmla="*/ 857250 w 1088231"/>
                <a:gd name="connsiteY23" fmla="*/ 88107 h 652463"/>
                <a:gd name="connsiteX24" fmla="*/ 857250 w 1088231"/>
                <a:gd name="connsiteY24" fmla="*/ 52388 h 652463"/>
                <a:gd name="connsiteX25" fmla="*/ 850106 w 1088231"/>
                <a:gd name="connsiteY25" fmla="*/ 28575 h 652463"/>
                <a:gd name="connsiteX26" fmla="*/ 835818 w 1088231"/>
                <a:gd name="connsiteY26" fmla="*/ 26194 h 652463"/>
                <a:gd name="connsiteX27" fmla="*/ 819150 w 1088231"/>
                <a:gd name="connsiteY27" fmla="*/ 50007 h 652463"/>
                <a:gd name="connsiteX28" fmla="*/ 795337 w 1088231"/>
                <a:gd name="connsiteY28" fmla="*/ 126207 h 652463"/>
                <a:gd name="connsiteX29" fmla="*/ 769143 w 1088231"/>
                <a:gd name="connsiteY29" fmla="*/ 152400 h 652463"/>
                <a:gd name="connsiteX30" fmla="*/ 750093 w 1088231"/>
                <a:gd name="connsiteY30" fmla="*/ 150019 h 652463"/>
                <a:gd name="connsiteX31" fmla="*/ 723900 w 1088231"/>
                <a:gd name="connsiteY31" fmla="*/ 119063 h 652463"/>
                <a:gd name="connsiteX32" fmla="*/ 721518 w 1088231"/>
                <a:gd name="connsiteY32" fmla="*/ 88107 h 652463"/>
                <a:gd name="connsiteX33" fmla="*/ 719137 w 1088231"/>
                <a:gd name="connsiteY33" fmla="*/ 61913 h 652463"/>
                <a:gd name="connsiteX34" fmla="*/ 688181 w 1088231"/>
                <a:gd name="connsiteY34" fmla="*/ 57150 h 652463"/>
                <a:gd name="connsiteX35" fmla="*/ 671512 w 1088231"/>
                <a:gd name="connsiteY35" fmla="*/ 83344 h 652463"/>
                <a:gd name="connsiteX36" fmla="*/ 664368 w 1088231"/>
                <a:gd name="connsiteY36" fmla="*/ 126207 h 652463"/>
                <a:gd name="connsiteX37" fmla="*/ 654843 w 1088231"/>
                <a:gd name="connsiteY37" fmla="*/ 128588 h 652463"/>
                <a:gd name="connsiteX38" fmla="*/ 635793 w 1088231"/>
                <a:gd name="connsiteY38" fmla="*/ 102394 h 652463"/>
                <a:gd name="connsiteX39" fmla="*/ 623887 w 1088231"/>
                <a:gd name="connsiteY39" fmla="*/ 64294 h 652463"/>
                <a:gd name="connsiteX40" fmla="*/ 611981 w 1088231"/>
                <a:gd name="connsiteY40" fmla="*/ 54769 h 652463"/>
                <a:gd name="connsiteX41" fmla="*/ 583406 w 1088231"/>
                <a:gd name="connsiteY41" fmla="*/ 85725 h 652463"/>
                <a:gd name="connsiteX42" fmla="*/ 576262 w 1088231"/>
                <a:gd name="connsiteY42" fmla="*/ 116682 h 652463"/>
                <a:gd name="connsiteX43" fmla="*/ 576262 w 1088231"/>
                <a:gd name="connsiteY43" fmla="*/ 116682 h 652463"/>
                <a:gd name="connsiteX44" fmla="*/ 545306 w 1088231"/>
                <a:gd name="connsiteY44" fmla="*/ 64294 h 652463"/>
                <a:gd name="connsiteX45" fmla="*/ 523875 w 1088231"/>
                <a:gd name="connsiteY45" fmla="*/ 26194 h 652463"/>
                <a:gd name="connsiteX46" fmla="*/ 514350 w 1088231"/>
                <a:gd name="connsiteY46" fmla="*/ 21432 h 652463"/>
                <a:gd name="connsiteX47" fmla="*/ 492918 w 1088231"/>
                <a:gd name="connsiteY47" fmla="*/ 33338 h 652463"/>
                <a:gd name="connsiteX48" fmla="*/ 504825 w 1088231"/>
                <a:gd name="connsiteY48" fmla="*/ 104775 h 652463"/>
                <a:gd name="connsiteX49" fmla="*/ 497681 w 1088231"/>
                <a:gd name="connsiteY49" fmla="*/ 176213 h 652463"/>
                <a:gd name="connsiteX50" fmla="*/ 485775 w 1088231"/>
                <a:gd name="connsiteY50" fmla="*/ 276225 h 652463"/>
                <a:gd name="connsiteX51" fmla="*/ 476250 w 1088231"/>
                <a:gd name="connsiteY51" fmla="*/ 345282 h 652463"/>
                <a:gd name="connsiteX52" fmla="*/ 466725 w 1088231"/>
                <a:gd name="connsiteY52" fmla="*/ 373857 h 652463"/>
                <a:gd name="connsiteX53" fmla="*/ 450056 w 1088231"/>
                <a:gd name="connsiteY53" fmla="*/ 381000 h 652463"/>
                <a:gd name="connsiteX54" fmla="*/ 409575 w 1088231"/>
                <a:gd name="connsiteY54" fmla="*/ 335757 h 652463"/>
                <a:gd name="connsiteX55" fmla="*/ 385762 w 1088231"/>
                <a:gd name="connsiteY55" fmla="*/ 233363 h 652463"/>
                <a:gd name="connsiteX56" fmla="*/ 371475 w 1088231"/>
                <a:gd name="connsiteY56" fmla="*/ 159544 h 652463"/>
                <a:gd name="connsiteX57" fmla="*/ 359568 w 1088231"/>
                <a:gd name="connsiteY57" fmla="*/ 102394 h 652463"/>
                <a:gd name="connsiteX58" fmla="*/ 354806 w 1088231"/>
                <a:gd name="connsiteY58" fmla="*/ 33338 h 652463"/>
                <a:gd name="connsiteX59" fmla="*/ 347662 w 1088231"/>
                <a:gd name="connsiteY59" fmla="*/ 0 h 652463"/>
                <a:gd name="connsiteX60" fmla="*/ 330993 w 1088231"/>
                <a:gd name="connsiteY60" fmla="*/ 2382 h 652463"/>
                <a:gd name="connsiteX61" fmla="*/ 333375 w 1088231"/>
                <a:gd name="connsiteY61" fmla="*/ 92869 h 652463"/>
                <a:gd name="connsiteX62" fmla="*/ 326231 w 1088231"/>
                <a:gd name="connsiteY62" fmla="*/ 159544 h 652463"/>
                <a:gd name="connsiteX63" fmla="*/ 319087 w 1088231"/>
                <a:gd name="connsiteY63" fmla="*/ 207169 h 652463"/>
                <a:gd name="connsiteX64" fmla="*/ 302418 w 1088231"/>
                <a:gd name="connsiteY64" fmla="*/ 214313 h 652463"/>
                <a:gd name="connsiteX65" fmla="*/ 264318 w 1088231"/>
                <a:gd name="connsiteY65" fmla="*/ 207169 h 652463"/>
                <a:gd name="connsiteX66" fmla="*/ 250031 w 1088231"/>
                <a:gd name="connsiteY66" fmla="*/ 226219 h 652463"/>
                <a:gd name="connsiteX67" fmla="*/ 240506 w 1088231"/>
                <a:gd name="connsiteY67" fmla="*/ 245269 h 652463"/>
                <a:gd name="connsiteX68" fmla="*/ 240506 w 1088231"/>
                <a:gd name="connsiteY68" fmla="*/ 326232 h 652463"/>
                <a:gd name="connsiteX69" fmla="*/ 223837 w 1088231"/>
                <a:gd name="connsiteY69" fmla="*/ 411957 h 652463"/>
                <a:gd name="connsiteX70" fmla="*/ 211931 w 1088231"/>
                <a:gd name="connsiteY70" fmla="*/ 442913 h 652463"/>
                <a:gd name="connsiteX71" fmla="*/ 195262 w 1088231"/>
                <a:gd name="connsiteY71" fmla="*/ 445294 h 652463"/>
                <a:gd name="connsiteX72" fmla="*/ 178593 w 1088231"/>
                <a:gd name="connsiteY72" fmla="*/ 416719 h 652463"/>
                <a:gd name="connsiteX73" fmla="*/ 157162 w 1088231"/>
                <a:gd name="connsiteY73" fmla="*/ 364332 h 652463"/>
                <a:gd name="connsiteX74" fmla="*/ 147637 w 1088231"/>
                <a:gd name="connsiteY74" fmla="*/ 350044 h 652463"/>
                <a:gd name="connsiteX75" fmla="*/ 130968 w 1088231"/>
                <a:gd name="connsiteY75" fmla="*/ 359569 h 652463"/>
                <a:gd name="connsiteX76" fmla="*/ 116681 w 1088231"/>
                <a:gd name="connsiteY76" fmla="*/ 388144 h 652463"/>
                <a:gd name="connsiteX77" fmla="*/ 107156 w 1088231"/>
                <a:gd name="connsiteY77" fmla="*/ 414338 h 652463"/>
                <a:gd name="connsiteX78" fmla="*/ 102393 w 1088231"/>
                <a:gd name="connsiteY78" fmla="*/ 445294 h 652463"/>
                <a:gd name="connsiteX79" fmla="*/ 100012 w 1088231"/>
                <a:gd name="connsiteY79" fmla="*/ 457200 h 652463"/>
                <a:gd name="connsiteX80" fmla="*/ 85725 w 1088231"/>
                <a:gd name="connsiteY80" fmla="*/ 457200 h 652463"/>
                <a:gd name="connsiteX81" fmla="*/ 69056 w 1088231"/>
                <a:gd name="connsiteY81" fmla="*/ 440532 h 652463"/>
                <a:gd name="connsiteX82" fmla="*/ 64293 w 1088231"/>
                <a:gd name="connsiteY82" fmla="*/ 409575 h 652463"/>
                <a:gd name="connsiteX83" fmla="*/ 64293 w 1088231"/>
                <a:gd name="connsiteY83" fmla="*/ 383382 h 652463"/>
                <a:gd name="connsiteX84" fmla="*/ 50006 w 1088231"/>
                <a:gd name="connsiteY84" fmla="*/ 361950 h 652463"/>
                <a:gd name="connsiteX85" fmla="*/ 11906 w 1088231"/>
                <a:gd name="connsiteY85" fmla="*/ 333375 h 652463"/>
                <a:gd name="connsiteX86" fmla="*/ 19050 w 1088231"/>
                <a:gd name="connsiteY86" fmla="*/ 395288 h 652463"/>
                <a:gd name="connsiteX87" fmla="*/ 19050 w 1088231"/>
                <a:gd name="connsiteY87" fmla="*/ 483394 h 652463"/>
                <a:gd name="connsiteX88" fmla="*/ 11906 w 1088231"/>
                <a:gd name="connsiteY88" fmla="*/ 531019 h 652463"/>
                <a:gd name="connsiteX89" fmla="*/ 14287 w 1088231"/>
                <a:gd name="connsiteY89" fmla="*/ 583407 h 652463"/>
                <a:gd name="connsiteX90" fmla="*/ 0 w 1088231"/>
                <a:gd name="connsiteY90" fmla="*/ 652463 h 652463"/>
                <a:gd name="connsiteX0" fmla="*/ 0 w 1088231"/>
                <a:gd name="connsiteY0" fmla="*/ 652463 h 652463"/>
                <a:gd name="connsiteX1" fmla="*/ 47625 w 1088231"/>
                <a:gd name="connsiteY1" fmla="*/ 566738 h 652463"/>
                <a:gd name="connsiteX2" fmla="*/ 78581 w 1088231"/>
                <a:gd name="connsiteY2" fmla="*/ 528638 h 652463"/>
                <a:gd name="connsiteX3" fmla="*/ 140493 w 1088231"/>
                <a:gd name="connsiteY3" fmla="*/ 521494 h 652463"/>
                <a:gd name="connsiteX4" fmla="*/ 216693 w 1088231"/>
                <a:gd name="connsiteY4" fmla="*/ 502444 h 652463"/>
                <a:gd name="connsiteX5" fmla="*/ 338137 w 1088231"/>
                <a:gd name="connsiteY5" fmla="*/ 495300 h 652463"/>
                <a:gd name="connsiteX6" fmla="*/ 435768 w 1088231"/>
                <a:gd name="connsiteY6" fmla="*/ 492919 h 652463"/>
                <a:gd name="connsiteX7" fmla="*/ 492918 w 1088231"/>
                <a:gd name="connsiteY7" fmla="*/ 464344 h 652463"/>
                <a:gd name="connsiteX8" fmla="*/ 526256 w 1088231"/>
                <a:gd name="connsiteY8" fmla="*/ 414338 h 652463"/>
                <a:gd name="connsiteX9" fmla="*/ 571500 w 1088231"/>
                <a:gd name="connsiteY9" fmla="*/ 369094 h 652463"/>
                <a:gd name="connsiteX10" fmla="*/ 638175 w 1088231"/>
                <a:gd name="connsiteY10" fmla="*/ 323850 h 652463"/>
                <a:gd name="connsiteX11" fmla="*/ 773906 w 1088231"/>
                <a:gd name="connsiteY11" fmla="*/ 283369 h 652463"/>
                <a:gd name="connsiteX12" fmla="*/ 907256 w 1088231"/>
                <a:gd name="connsiteY12" fmla="*/ 242888 h 652463"/>
                <a:gd name="connsiteX13" fmla="*/ 1004887 w 1088231"/>
                <a:gd name="connsiteY13" fmla="*/ 178594 h 652463"/>
                <a:gd name="connsiteX14" fmla="*/ 1071562 w 1088231"/>
                <a:gd name="connsiteY14" fmla="*/ 140494 h 652463"/>
                <a:gd name="connsiteX15" fmla="*/ 1088231 w 1088231"/>
                <a:gd name="connsiteY15" fmla="*/ 100013 h 652463"/>
                <a:gd name="connsiteX16" fmla="*/ 1081087 w 1088231"/>
                <a:gd name="connsiteY16" fmla="*/ 59532 h 652463"/>
                <a:gd name="connsiteX17" fmla="*/ 1040606 w 1088231"/>
                <a:gd name="connsiteY17" fmla="*/ 26194 h 652463"/>
                <a:gd name="connsiteX18" fmla="*/ 992981 w 1088231"/>
                <a:gd name="connsiteY18" fmla="*/ 11907 h 652463"/>
                <a:gd name="connsiteX19" fmla="*/ 950118 w 1088231"/>
                <a:gd name="connsiteY19" fmla="*/ 16669 h 652463"/>
                <a:gd name="connsiteX20" fmla="*/ 921543 w 1088231"/>
                <a:gd name="connsiteY20" fmla="*/ 66675 h 652463"/>
                <a:gd name="connsiteX21" fmla="*/ 892968 w 1088231"/>
                <a:gd name="connsiteY21" fmla="*/ 102394 h 652463"/>
                <a:gd name="connsiteX22" fmla="*/ 871537 w 1088231"/>
                <a:gd name="connsiteY22" fmla="*/ 109538 h 652463"/>
                <a:gd name="connsiteX23" fmla="*/ 857250 w 1088231"/>
                <a:gd name="connsiteY23" fmla="*/ 88107 h 652463"/>
                <a:gd name="connsiteX24" fmla="*/ 857250 w 1088231"/>
                <a:gd name="connsiteY24" fmla="*/ 52388 h 652463"/>
                <a:gd name="connsiteX25" fmla="*/ 850106 w 1088231"/>
                <a:gd name="connsiteY25" fmla="*/ 28575 h 652463"/>
                <a:gd name="connsiteX26" fmla="*/ 835818 w 1088231"/>
                <a:gd name="connsiteY26" fmla="*/ 26194 h 652463"/>
                <a:gd name="connsiteX27" fmla="*/ 819150 w 1088231"/>
                <a:gd name="connsiteY27" fmla="*/ 50007 h 652463"/>
                <a:gd name="connsiteX28" fmla="*/ 804862 w 1088231"/>
                <a:gd name="connsiteY28" fmla="*/ 64294 h 652463"/>
                <a:gd name="connsiteX29" fmla="*/ 795337 w 1088231"/>
                <a:gd name="connsiteY29" fmla="*/ 126207 h 652463"/>
                <a:gd name="connsiteX30" fmla="*/ 769143 w 1088231"/>
                <a:gd name="connsiteY30" fmla="*/ 152400 h 652463"/>
                <a:gd name="connsiteX31" fmla="*/ 750093 w 1088231"/>
                <a:gd name="connsiteY31" fmla="*/ 150019 h 652463"/>
                <a:gd name="connsiteX32" fmla="*/ 723900 w 1088231"/>
                <a:gd name="connsiteY32" fmla="*/ 119063 h 652463"/>
                <a:gd name="connsiteX33" fmla="*/ 721518 w 1088231"/>
                <a:gd name="connsiteY33" fmla="*/ 88107 h 652463"/>
                <a:gd name="connsiteX34" fmla="*/ 719137 w 1088231"/>
                <a:gd name="connsiteY34" fmla="*/ 61913 h 652463"/>
                <a:gd name="connsiteX35" fmla="*/ 688181 w 1088231"/>
                <a:gd name="connsiteY35" fmla="*/ 57150 h 652463"/>
                <a:gd name="connsiteX36" fmla="*/ 671512 w 1088231"/>
                <a:gd name="connsiteY36" fmla="*/ 83344 h 652463"/>
                <a:gd name="connsiteX37" fmla="*/ 664368 w 1088231"/>
                <a:gd name="connsiteY37" fmla="*/ 126207 h 652463"/>
                <a:gd name="connsiteX38" fmla="*/ 654843 w 1088231"/>
                <a:gd name="connsiteY38" fmla="*/ 128588 h 652463"/>
                <a:gd name="connsiteX39" fmla="*/ 635793 w 1088231"/>
                <a:gd name="connsiteY39" fmla="*/ 102394 h 652463"/>
                <a:gd name="connsiteX40" fmla="*/ 623887 w 1088231"/>
                <a:gd name="connsiteY40" fmla="*/ 64294 h 652463"/>
                <a:gd name="connsiteX41" fmla="*/ 611981 w 1088231"/>
                <a:gd name="connsiteY41" fmla="*/ 54769 h 652463"/>
                <a:gd name="connsiteX42" fmla="*/ 583406 w 1088231"/>
                <a:gd name="connsiteY42" fmla="*/ 85725 h 652463"/>
                <a:gd name="connsiteX43" fmla="*/ 576262 w 1088231"/>
                <a:gd name="connsiteY43" fmla="*/ 116682 h 652463"/>
                <a:gd name="connsiteX44" fmla="*/ 576262 w 1088231"/>
                <a:gd name="connsiteY44" fmla="*/ 116682 h 652463"/>
                <a:gd name="connsiteX45" fmla="*/ 545306 w 1088231"/>
                <a:gd name="connsiteY45" fmla="*/ 64294 h 652463"/>
                <a:gd name="connsiteX46" fmla="*/ 523875 w 1088231"/>
                <a:gd name="connsiteY46" fmla="*/ 26194 h 652463"/>
                <a:gd name="connsiteX47" fmla="*/ 514350 w 1088231"/>
                <a:gd name="connsiteY47" fmla="*/ 21432 h 652463"/>
                <a:gd name="connsiteX48" fmla="*/ 492918 w 1088231"/>
                <a:gd name="connsiteY48" fmla="*/ 33338 h 652463"/>
                <a:gd name="connsiteX49" fmla="*/ 504825 w 1088231"/>
                <a:gd name="connsiteY49" fmla="*/ 104775 h 652463"/>
                <a:gd name="connsiteX50" fmla="*/ 497681 w 1088231"/>
                <a:gd name="connsiteY50" fmla="*/ 176213 h 652463"/>
                <a:gd name="connsiteX51" fmla="*/ 485775 w 1088231"/>
                <a:gd name="connsiteY51" fmla="*/ 276225 h 652463"/>
                <a:gd name="connsiteX52" fmla="*/ 476250 w 1088231"/>
                <a:gd name="connsiteY52" fmla="*/ 345282 h 652463"/>
                <a:gd name="connsiteX53" fmla="*/ 466725 w 1088231"/>
                <a:gd name="connsiteY53" fmla="*/ 373857 h 652463"/>
                <a:gd name="connsiteX54" fmla="*/ 450056 w 1088231"/>
                <a:gd name="connsiteY54" fmla="*/ 381000 h 652463"/>
                <a:gd name="connsiteX55" fmla="*/ 409575 w 1088231"/>
                <a:gd name="connsiteY55" fmla="*/ 335757 h 652463"/>
                <a:gd name="connsiteX56" fmla="*/ 385762 w 1088231"/>
                <a:gd name="connsiteY56" fmla="*/ 233363 h 652463"/>
                <a:gd name="connsiteX57" fmla="*/ 371475 w 1088231"/>
                <a:gd name="connsiteY57" fmla="*/ 159544 h 652463"/>
                <a:gd name="connsiteX58" fmla="*/ 359568 w 1088231"/>
                <a:gd name="connsiteY58" fmla="*/ 102394 h 652463"/>
                <a:gd name="connsiteX59" fmla="*/ 354806 w 1088231"/>
                <a:gd name="connsiteY59" fmla="*/ 33338 h 652463"/>
                <a:gd name="connsiteX60" fmla="*/ 347662 w 1088231"/>
                <a:gd name="connsiteY60" fmla="*/ 0 h 652463"/>
                <a:gd name="connsiteX61" fmla="*/ 330993 w 1088231"/>
                <a:gd name="connsiteY61" fmla="*/ 2382 h 652463"/>
                <a:gd name="connsiteX62" fmla="*/ 333375 w 1088231"/>
                <a:gd name="connsiteY62" fmla="*/ 92869 h 652463"/>
                <a:gd name="connsiteX63" fmla="*/ 326231 w 1088231"/>
                <a:gd name="connsiteY63" fmla="*/ 159544 h 652463"/>
                <a:gd name="connsiteX64" fmla="*/ 319087 w 1088231"/>
                <a:gd name="connsiteY64" fmla="*/ 207169 h 652463"/>
                <a:gd name="connsiteX65" fmla="*/ 302418 w 1088231"/>
                <a:gd name="connsiteY65" fmla="*/ 214313 h 652463"/>
                <a:gd name="connsiteX66" fmla="*/ 264318 w 1088231"/>
                <a:gd name="connsiteY66" fmla="*/ 207169 h 652463"/>
                <a:gd name="connsiteX67" fmla="*/ 250031 w 1088231"/>
                <a:gd name="connsiteY67" fmla="*/ 226219 h 652463"/>
                <a:gd name="connsiteX68" fmla="*/ 240506 w 1088231"/>
                <a:gd name="connsiteY68" fmla="*/ 245269 h 652463"/>
                <a:gd name="connsiteX69" fmla="*/ 240506 w 1088231"/>
                <a:gd name="connsiteY69" fmla="*/ 326232 h 652463"/>
                <a:gd name="connsiteX70" fmla="*/ 223837 w 1088231"/>
                <a:gd name="connsiteY70" fmla="*/ 411957 h 652463"/>
                <a:gd name="connsiteX71" fmla="*/ 211931 w 1088231"/>
                <a:gd name="connsiteY71" fmla="*/ 442913 h 652463"/>
                <a:gd name="connsiteX72" fmla="*/ 195262 w 1088231"/>
                <a:gd name="connsiteY72" fmla="*/ 445294 h 652463"/>
                <a:gd name="connsiteX73" fmla="*/ 178593 w 1088231"/>
                <a:gd name="connsiteY73" fmla="*/ 416719 h 652463"/>
                <a:gd name="connsiteX74" fmla="*/ 157162 w 1088231"/>
                <a:gd name="connsiteY74" fmla="*/ 364332 h 652463"/>
                <a:gd name="connsiteX75" fmla="*/ 147637 w 1088231"/>
                <a:gd name="connsiteY75" fmla="*/ 350044 h 652463"/>
                <a:gd name="connsiteX76" fmla="*/ 130968 w 1088231"/>
                <a:gd name="connsiteY76" fmla="*/ 359569 h 652463"/>
                <a:gd name="connsiteX77" fmla="*/ 116681 w 1088231"/>
                <a:gd name="connsiteY77" fmla="*/ 388144 h 652463"/>
                <a:gd name="connsiteX78" fmla="*/ 107156 w 1088231"/>
                <a:gd name="connsiteY78" fmla="*/ 414338 h 652463"/>
                <a:gd name="connsiteX79" fmla="*/ 102393 w 1088231"/>
                <a:gd name="connsiteY79" fmla="*/ 445294 h 652463"/>
                <a:gd name="connsiteX80" fmla="*/ 100012 w 1088231"/>
                <a:gd name="connsiteY80" fmla="*/ 457200 h 652463"/>
                <a:gd name="connsiteX81" fmla="*/ 85725 w 1088231"/>
                <a:gd name="connsiteY81" fmla="*/ 457200 h 652463"/>
                <a:gd name="connsiteX82" fmla="*/ 69056 w 1088231"/>
                <a:gd name="connsiteY82" fmla="*/ 440532 h 652463"/>
                <a:gd name="connsiteX83" fmla="*/ 64293 w 1088231"/>
                <a:gd name="connsiteY83" fmla="*/ 409575 h 652463"/>
                <a:gd name="connsiteX84" fmla="*/ 64293 w 1088231"/>
                <a:gd name="connsiteY84" fmla="*/ 383382 h 652463"/>
                <a:gd name="connsiteX85" fmla="*/ 50006 w 1088231"/>
                <a:gd name="connsiteY85" fmla="*/ 361950 h 652463"/>
                <a:gd name="connsiteX86" fmla="*/ 11906 w 1088231"/>
                <a:gd name="connsiteY86" fmla="*/ 333375 h 652463"/>
                <a:gd name="connsiteX87" fmla="*/ 19050 w 1088231"/>
                <a:gd name="connsiteY87" fmla="*/ 395288 h 652463"/>
                <a:gd name="connsiteX88" fmla="*/ 19050 w 1088231"/>
                <a:gd name="connsiteY88" fmla="*/ 483394 h 652463"/>
                <a:gd name="connsiteX89" fmla="*/ 11906 w 1088231"/>
                <a:gd name="connsiteY89" fmla="*/ 531019 h 652463"/>
                <a:gd name="connsiteX90" fmla="*/ 14287 w 1088231"/>
                <a:gd name="connsiteY90" fmla="*/ 583407 h 652463"/>
                <a:gd name="connsiteX91" fmla="*/ 0 w 1088231"/>
                <a:gd name="connsiteY91" fmla="*/ 652463 h 652463"/>
                <a:gd name="connsiteX0" fmla="*/ 19050 w 1107281"/>
                <a:gd name="connsiteY0" fmla="*/ 652463 h 661988"/>
                <a:gd name="connsiteX1" fmla="*/ 66675 w 1107281"/>
                <a:gd name="connsiteY1" fmla="*/ 566738 h 661988"/>
                <a:gd name="connsiteX2" fmla="*/ 97631 w 1107281"/>
                <a:gd name="connsiteY2" fmla="*/ 528638 h 661988"/>
                <a:gd name="connsiteX3" fmla="*/ 159543 w 1107281"/>
                <a:gd name="connsiteY3" fmla="*/ 521494 h 661988"/>
                <a:gd name="connsiteX4" fmla="*/ 235743 w 1107281"/>
                <a:gd name="connsiteY4" fmla="*/ 502444 h 661988"/>
                <a:gd name="connsiteX5" fmla="*/ 357187 w 1107281"/>
                <a:gd name="connsiteY5" fmla="*/ 495300 h 661988"/>
                <a:gd name="connsiteX6" fmla="*/ 454818 w 1107281"/>
                <a:gd name="connsiteY6" fmla="*/ 492919 h 661988"/>
                <a:gd name="connsiteX7" fmla="*/ 511968 w 1107281"/>
                <a:gd name="connsiteY7" fmla="*/ 464344 h 661988"/>
                <a:gd name="connsiteX8" fmla="*/ 545306 w 1107281"/>
                <a:gd name="connsiteY8" fmla="*/ 414338 h 661988"/>
                <a:gd name="connsiteX9" fmla="*/ 590550 w 1107281"/>
                <a:gd name="connsiteY9" fmla="*/ 369094 h 661988"/>
                <a:gd name="connsiteX10" fmla="*/ 657225 w 1107281"/>
                <a:gd name="connsiteY10" fmla="*/ 323850 h 661988"/>
                <a:gd name="connsiteX11" fmla="*/ 792956 w 1107281"/>
                <a:gd name="connsiteY11" fmla="*/ 283369 h 661988"/>
                <a:gd name="connsiteX12" fmla="*/ 926306 w 1107281"/>
                <a:gd name="connsiteY12" fmla="*/ 242888 h 661988"/>
                <a:gd name="connsiteX13" fmla="*/ 1023937 w 1107281"/>
                <a:gd name="connsiteY13" fmla="*/ 178594 h 661988"/>
                <a:gd name="connsiteX14" fmla="*/ 1090612 w 1107281"/>
                <a:gd name="connsiteY14" fmla="*/ 140494 h 661988"/>
                <a:gd name="connsiteX15" fmla="*/ 1107281 w 1107281"/>
                <a:gd name="connsiteY15" fmla="*/ 100013 h 661988"/>
                <a:gd name="connsiteX16" fmla="*/ 1100137 w 1107281"/>
                <a:gd name="connsiteY16" fmla="*/ 59532 h 661988"/>
                <a:gd name="connsiteX17" fmla="*/ 1059656 w 1107281"/>
                <a:gd name="connsiteY17" fmla="*/ 26194 h 661988"/>
                <a:gd name="connsiteX18" fmla="*/ 1012031 w 1107281"/>
                <a:gd name="connsiteY18" fmla="*/ 11907 h 661988"/>
                <a:gd name="connsiteX19" fmla="*/ 969168 w 1107281"/>
                <a:gd name="connsiteY19" fmla="*/ 16669 h 661988"/>
                <a:gd name="connsiteX20" fmla="*/ 940593 w 1107281"/>
                <a:gd name="connsiteY20" fmla="*/ 66675 h 661988"/>
                <a:gd name="connsiteX21" fmla="*/ 912018 w 1107281"/>
                <a:gd name="connsiteY21" fmla="*/ 102394 h 661988"/>
                <a:gd name="connsiteX22" fmla="*/ 890587 w 1107281"/>
                <a:gd name="connsiteY22" fmla="*/ 109538 h 661988"/>
                <a:gd name="connsiteX23" fmla="*/ 876300 w 1107281"/>
                <a:gd name="connsiteY23" fmla="*/ 88107 h 661988"/>
                <a:gd name="connsiteX24" fmla="*/ 876300 w 1107281"/>
                <a:gd name="connsiteY24" fmla="*/ 52388 h 661988"/>
                <a:gd name="connsiteX25" fmla="*/ 869156 w 1107281"/>
                <a:gd name="connsiteY25" fmla="*/ 28575 h 661988"/>
                <a:gd name="connsiteX26" fmla="*/ 854868 w 1107281"/>
                <a:gd name="connsiteY26" fmla="*/ 26194 h 661988"/>
                <a:gd name="connsiteX27" fmla="*/ 838200 w 1107281"/>
                <a:gd name="connsiteY27" fmla="*/ 50007 h 661988"/>
                <a:gd name="connsiteX28" fmla="*/ 823912 w 1107281"/>
                <a:gd name="connsiteY28" fmla="*/ 64294 h 661988"/>
                <a:gd name="connsiteX29" fmla="*/ 814387 w 1107281"/>
                <a:gd name="connsiteY29" fmla="*/ 126207 h 661988"/>
                <a:gd name="connsiteX30" fmla="*/ 788193 w 1107281"/>
                <a:gd name="connsiteY30" fmla="*/ 152400 h 661988"/>
                <a:gd name="connsiteX31" fmla="*/ 769143 w 1107281"/>
                <a:gd name="connsiteY31" fmla="*/ 150019 h 661988"/>
                <a:gd name="connsiteX32" fmla="*/ 742950 w 1107281"/>
                <a:gd name="connsiteY32" fmla="*/ 119063 h 661988"/>
                <a:gd name="connsiteX33" fmla="*/ 740568 w 1107281"/>
                <a:gd name="connsiteY33" fmla="*/ 88107 h 661988"/>
                <a:gd name="connsiteX34" fmla="*/ 738187 w 1107281"/>
                <a:gd name="connsiteY34" fmla="*/ 61913 h 661988"/>
                <a:gd name="connsiteX35" fmla="*/ 707231 w 1107281"/>
                <a:gd name="connsiteY35" fmla="*/ 57150 h 661988"/>
                <a:gd name="connsiteX36" fmla="*/ 690562 w 1107281"/>
                <a:gd name="connsiteY36" fmla="*/ 83344 h 661988"/>
                <a:gd name="connsiteX37" fmla="*/ 683418 w 1107281"/>
                <a:gd name="connsiteY37" fmla="*/ 126207 h 661988"/>
                <a:gd name="connsiteX38" fmla="*/ 673893 w 1107281"/>
                <a:gd name="connsiteY38" fmla="*/ 128588 h 661988"/>
                <a:gd name="connsiteX39" fmla="*/ 654843 w 1107281"/>
                <a:gd name="connsiteY39" fmla="*/ 102394 h 661988"/>
                <a:gd name="connsiteX40" fmla="*/ 642937 w 1107281"/>
                <a:gd name="connsiteY40" fmla="*/ 64294 h 661988"/>
                <a:gd name="connsiteX41" fmla="*/ 631031 w 1107281"/>
                <a:gd name="connsiteY41" fmla="*/ 54769 h 661988"/>
                <a:gd name="connsiteX42" fmla="*/ 602456 w 1107281"/>
                <a:gd name="connsiteY42" fmla="*/ 85725 h 661988"/>
                <a:gd name="connsiteX43" fmla="*/ 595312 w 1107281"/>
                <a:gd name="connsiteY43" fmla="*/ 116682 h 661988"/>
                <a:gd name="connsiteX44" fmla="*/ 595312 w 1107281"/>
                <a:gd name="connsiteY44" fmla="*/ 116682 h 661988"/>
                <a:gd name="connsiteX45" fmla="*/ 564356 w 1107281"/>
                <a:gd name="connsiteY45" fmla="*/ 64294 h 661988"/>
                <a:gd name="connsiteX46" fmla="*/ 542925 w 1107281"/>
                <a:gd name="connsiteY46" fmla="*/ 26194 h 661988"/>
                <a:gd name="connsiteX47" fmla="*/ 533400 w 1107281"/>
                <a:gd name="connsiteY47" fmla="*/ 21432 h 661988"/>
                <a:gd name="connsiteX48" fmla="*/ 511968 w 1107281"/>
                <a:gd name="connsiteY48" fmla="*/ 33338 h 661988"/>
                <a:gd name="connsiteX49" fmla="*/ 523875 w 1107281"/>
                <a:gd name="connsiteY49" fmla="*/ 104775 h 661988"/>
                <a:gd name="connsiteX50" fmla="*/ 516731 w 1107281"/>
                <a:gd name="connsiteY50" fmla="*/ 176213 h 661988"/>
                <a:gd name="connsiteX51" fmla="*/ 504825 w 1107281"/>
                <a:gd name="connsiteY51" fmla="*/ 276225 h 661988"/>
                <a:gd name="connsiteX52" fmla="*/ 495300 w 1107281"/>
                <a:gd name="connsiteY52" fmla="*/ 345282 h 661988"/>
                <a:gd name="connsiteX53" fmla="*/ 485775 w 1107281"/>
                <a:gd name="connsiteY53" fmla="*/ 373857 h 661988"/>
                <a:gd name="connsiteX54" fmla="*/ 469106 w 1107281"/>
                <a:gd name="connsiteY54" fmla="*/ 381000 h 661988"/>
                <a:gd name="connsiteX55" fmla="*/ 428625 w 1107281"/>
                <a:gd name="connsiteY55" fmla="*/ 335757 h 661988"/>
                <a:gd name="connsiteX56" fmla="*/ 404812 w 1107281"/>
                <a:gd name="connsiteY56" fmla="*/ 233363 h 661988"/>
                <a:gd name="connsiteX57" fmla="*/ 390525 w 1107281"/>
                <a:gd name="connsiteY57" fmla="*/ 159544 h 661988"/>
                <a:gd name="connsiteX58" fmla="*/ 378618 w 1107281"/>
                <a:gd name="connsiteY58" fmla="*/ 102394 h 661988"/>
                <a:gd name="connsiteX59" fmla="*/ 373856 w 1107281"/>
                <a:gd name="connsiteY59" fmla="*/ 33338 h 661988"/>
                <a:gd name="connsiteX60" fmla="*/ 366712 w 1107281"/>
                <a:gd name="connsiteY60" fmla="*/ 0 h 661988"/>
                <a:gd name="connsiteX61" fmla="*/ 350043 w 1107281"/>
                <a:gd name="connsiteY61" fmla="*/ 2382 h 661988"/>
                <a:gd name="connsiteX62" fmla="*/ 352425 w 1107281"/>
                <a:gd name="connsiteY62" fmla="*/ 92869 h 661988"/>
                <a:gd name="connsiteX63" fmla="*/ 345281 w 1107281"/>
                <a:gd name="connsiteY63" fmla="*/ 159544 h 661988"/>
                <a:gd name="connsiteX64" fmla="*/ 338137 w 1107281"/>
                <a:gd name="connsiteY64" fmla="*/ 207169 h 661988"/>
                <a:gd name="connsiteX65" fmla="*/ 321468 w 1107281"/>
                <a:gd name="connsiteY65" fmla="*/ 214313 h 661988"/>
                <a:gd name="connsiteX66" fmla="*/ 283368 w 1107281"/>
                <a:gd name="connsiteY66" fmla="*/ 207169 h 661988"/>
                <a:gd name="connsiteX67" fmla="*/ 269081 w 1107281"/>
                <a:gd name="connsiteY67" fmla="*/ 226219 h 661988"/>
                <a:gd name="connsiteX68" fmla="*/ 259556 w 1107281"/>
                <a:gd name="connsiteY68" fmla="*/ 245269 h 661988"/>
                <a:gd name="connsiteX69" fmla="*/ 259556 w 1107281"/>
                <a:gd name="connsiteY69" fmla="*/ 326232 h 661988"/>
                <a:gd name="connsiteX70" fmla="*/ 242887 w 1107281"/>
                <a:gd name="connsiteY70" fmla="*/ 411957 h 661988"/>
                <a:gd name="connsiteX71" fmla="*/ 230981 w 1107281"/>
                <a:gd name="connsiteY71" fmla="*/ 442913 h 661988"/>
                <a:gd name="connsiteX72" fmla="*/ 214312 w 1107281"/>
                <a:gd name="connsiteY72" fmla="*/ 445294 h 661988"/>
                <a:gd name="connsiteX73" fmla="*/ 197643 w 1107281"/>
                <a:gd name="connsiteY73" fmla="*/ 416719 h 661988"/>
                <a:gd name="connsiteX74" fmla="*/ 176212 w 1107281"/>
                <a:gd name="connsiteY74" fmla="*/ 364332 h 661988"/>
                <a:gd name="connsiteX75" fmla="*/ 166687 w 1107281"/>
                <a:gd name="connsiteY75" fmla="*/ 350044 h 661988"/>
                <a:gd name="connsiteX76" fmla="*/ 150018 w 1107281"/>
                <a:gd name="connsiteY76" fmla="*/ 359569 h 661988"/>
                <a:gd name="connsiteX77" fmla="*/ 135731 w 1107281"/>
                <a:gd name="connsiteY77" fmla="*/ 388144 h 661988"/>
                <a:gd name="connsiteX78" fmla="*/ 126206 w 1107281"/>
                <a:gd name="connsiteY78" fmla="*/ 414338 h 661988"/>
                <a:gd name="connsiteX79" fmla="*/ 121443 w 1107281"/>
                <a:gd name="connsiteY79" fmla="*/ 445294 h 661988"/>
                <a:gd name="connsiteX80" fmla="*/ 119062 w 1107281"/>
                <a:gd name="connsiteY80" fmla="*/ 457200 h 661988"/>
                <a:gd name="connsiteX81" fmla="*/ 104775 w 1107281"/>
                <a:gd name="connsiteY81" fmla="*/ 457200 h 661988"/>
                <a:gd name="connsiteX82" fmla="*/ 88106 w 1107281"/>
                <a:gd name="connsiteY82" fmla="*/ 440532 h 661988"/>
                <a:gd name="connsiteX83" fmla="*/ 83343 w 1107281"/>
                <a:gd name="connsiteY83" fmla="*/ 409575 h 661988"/>
                <a:gd name="connsiteX84" fmla="*/ 83343 w 1107281"/>
                <a:gd name="connsiteY84" fmla="*/ 383382 h 661988"/>
                <a:gd name="connsiteX85" fmla="*/ 69056 w 1107281"/>
                <a:gd name="connsiteY85" fmla="*/ 361950 h 661988"/>
                <a:gd name="connsiteX86" fmla="*/ 30956 w 1107281"/>
                <a:gd name="connsiteY86" fmla="*/ 333375 h 661988"/>
                <a:gd name="connsiteX87" fmla="*/ 38100 w 1107281"/>
                <a:gd name="connsiteY87" fmla="*/ 395288 h 661988"/>
                <a:gd name="connsiteX88" fmla="*/ 38100 w 1107281"/>
                <a:gd name="connsiteY88" fmla="*/ 483394 h 661988"/>
                <a:gd name="connsiteX89" fmla="*/ 30956 w 1107281"/>
                <a:gd name="connsiteY89" fmla="*/ 531019 h 661988"/>
                <a:gd name="connsiteX90" fmla="*/ 33337 w 1107281"/>
                <a:gd name="connsiteY90" fmla="*/ 583407 h 661988"/>
                <a:gd name="connsiteX91" fmla="*/ 0 w 1107281"/>
                <a:gd name="connsiteY91" fmla="*/ 661988 h 661988"/>
                <a:gd name="connsiteX92" fmla="*/ 19050 w 1107281"/>
                <a:gd name="connsiteY92" fmla="*/ 652463 h 661988"/>
                <a:gd name="connsiteX0" fmla="*/ 0 w 1107281"/>
                <a:gd name="connsiteY0" fmla="*/ 669132 h 669132"/>
                <a:gd name="connsiteX1" fmla="*/ 66675 w 1107281"/>
                <a:gd name="connsiteY1" fmla="*/ 566738 h 669132"/>
                <a:gd name="connsiteX2" fmla="*/ 97631 w 1107281"/>
                <a:gd name="connsiteY2" fmla="*/ 528638 h 669132"/>
                <a:gd name="connsiteX3" fmla="*/ 159543 w 1107281"/>
                <a:gd name="connsiteY3" fmla="*/ 521494 h 669132"/>
                <a:gd name="connsiteX4" fmla="*/ 235743 w 1107281"/>
                <a:gd name="connsiteY4" fmla="*/ 502444 h 669132"/>
                <a:gd name="connsiteX5" fmla="*/ 357187 w 1107281"/>
                <a:gd name="connsiteY5" fmla="*/ 495300 h 669132"/>
                <a:gd name="connsiteX6" fmla="*/ 454818 w 1107281"/>
                <a:gd name="connsiteY6" fmla="*/ 492919 h 669132"/>
                <a:gd name="connsiteX7" fmla="*/ 511968 w 1107281"/>
                <a:gd name="connsiteY7" fmla="*/ 464344 h 669132"/>
                <a:gd name="connsiteX8" fmla="*/ 545306 w 1107281"/>
                <a:gd name="connsiteY8" fmla="*/ 414338 h 669132"/>
                <a:gd name="connsiteX9" fmla="*/ 590550 w 1107281"/>
                <a:gd name="connsiteY9" fmla="*/ 369094 h 669132"/>
                <a:gd name="connsiteX10" fmla="*/ 657225 w 1107281"/>
                <a:gd name="connsiteY10" fmla="*/ 323850 h 669132"/>
                <a:gd name="connsiteX11" fmla="*/ 792956 w 1107281"/>
                <a:gd name="connsiteY11" fmla="*/ 283369 h 669132"/>
                <a:gd name="connsiteX12" fmla="*/ 926306 w 1107281"/>
                <a:gd name="connsiteY12" fmla="*/ 242888 h 669132"/>
                <a:gd name="connsiteX13" fmla="*/ 1023937 w 1107281"/>
                <a:gd name="connsiteY13" fmla="*/ 178594 h 669132"/>
                <a:gd name="connsiteX14" fmla="*/ 1090612 w 1107281"/>
                <a:gd name="connsiteY14" fmla="*/ 140494 h 669132"/>
                <a:gd name="connsiteX15" fmla="*/ 1107281 w 1107281"/>
                <a:gd name="connsiteY15" fmla="*/ 100013 h 669132"/>
                <a:gd name="connsiteX16" fmla="*/ 1100137 w 1107281"/>
                <a:gd name="connsiteY16" fmla="*/ 59532 h 669132"/>
                <a:gd name="connsiteX17" fmla="*/ 1059656 w 1107281"/>
                <a:gd name="connsiteY17" fmla="*/ 26194 h 669132"/>
                <a:gd name="connsiteX18" fmla="*/ 1012031 w 1107281"/>
                <a:gd name="connsiteY18" fmla="*/ 11907 h 669132"/>
                <a:gd name="connsiteX19" fmla="*/ 969168 w 1107281"/>
                <a:gd name="connsiteY19" fmla="*/ 16669 h 669132"/>
                <a:gd name="connsiteX20" fmla="*/ 940593 w 1107281"/>
                <a:gd name="connsiteY20" fmla="*/ 66675 h 669132"/>
                <a:gd name="connsiteX21" fmla="*/ 912018 w 1107281"/>
                <a:gd name="connsiteY21" fmla="*/ 102394 h 669132"/>
                <a:gd name="connsiteX22" fmla="*/ 890587 w 1107281"/>
                <a:gd name="connsiteY22" fmla="*/ 109538 h 669132"/>
                <a:gd name="connsiteX23" fmla="*/ 876300 w 1107281"/>
                <a:gd name="connsiteY23" fmla="*/ 88107 h 669132"/>
                <a:gd name="connsiteX24" fmla="*/ 876300 w 1107281"/>
                <a:gd name="connsiteY24" fmla="*/ 52388 h 669132"/>
                <a:gd name="connsiteX25" fmla="*/ 869156 w 1107281"/>
                <a:gd name="connsiteY25" fmla="*/ 28575 h 669132"/>
                <a:gd name="connsiteX26" fmla="*/ 854868 w 1107281"/>
                <a:gd name="connsiteY26" fmla="*/ 26194 h 669132"/>
                <a:gd name="connsiteX27" fmla="*/ 838200 w 1107281"/>
                <a:gd name="connsiteY27" fmla="*/ 50007 h 669132"/>
                <a:gd name="connsiteX28" fmla="*/ 823912 w 1107281"/>
                <a:gd name="connsiteY28" fmla="*/ 64294 h 669132"/>
                <a:gd name="connsiteX29" fmla="*/ 814387 w 1107281"/>
                <a:gd name="connsiteY29" fmla="*/ 126207 h 669132"/>
                <a:gd name="connsiteX30" fmla="*/ 788193 w 1107281"/>
                <a:gd name="connsiteY30" fmla="*/ 152400 h 669132"/>
                <a:gd name="connsiteX31" fmla="*/ 769143 w 1107281"/>
                <a:gd name="connsiteY31" fmla="*/ 150019 h 669132"/>
                <a:gd name="connsiteX32" fmla="*/ 742950 w 1107281"/>
                <a:gd name="connsiteY32" fmla="*/ 119063 h 669132"/>
                <a:gd name="connsiteX33" fmla="*/ 740568 w 1107281"/>
                <a:gd name="connsiteY33" fmla="*/ 88107 h 669132"/>
                <a:gd name="connsiteX34" fmla="*/ 738187 w 1107281"/>
                <a:gd name="connsiteY34" fmla="*/ 61913 h 669132"/>
                <a:gd name="connsiteX35" fmla="*/ 707231 w 1107281"/>
                <a:gd name="connsiteY35" fmla="*/ 57150 h 669132"/>
                <a:gd name="connsiteX36" fmla="*/ 690562 w 1107281"/>
                <a:gd name="connsiteY36" fmla="*/ 83344 h 669132"/>
                <a:gd name="connsiteX37" fmla="*/ 683418 w 1107281"/>
                <a:gd name="connsiteY37" fmla="*/ 126207 h 669132"/>
                <a:gd name="connsiteX38" fmla="*/ 673893 w 1107281"/>
                <a:gd name="connsiteY38" fmla="*/ 128588 h 669132"/>
                <a:gd name="connsiteX39" fmla="*/ 654843 w 1107281"/>
                <a:gd name="connsiteY39" fmla="*/ 102394 h 669132"/>
                <a:gd name="connsiteX40" fmla="*/ 642937 w 1107281"/>
                <a:gd name="connsiteY40" fmla="*/ 64294 h 669132"/>
                <a:gd name="connsiteX41" fmla="*/ 631031 w 1107281"/>
                <a:gd name="connsiteY41" fmla="*/ 54769 h 669132"/>
                <a:gd name="connsiteX42" fmla="*/ 602456 w 1107281"/>
                <a:gd name="connsiteY42" fmla="*/ 85725 h 669132"/>
                <a:gd name="connsiteX43" fmla="*/ 595312 w 1107281"/>
                <a:gd name="connsiteY43" fmla="*/ 116682 h 669132"/>
                <a:gd name="connsiteX44" fmla="*/ 595312 w 1107281"/>
                <a:gd name="connsiteY44" fmla="*/ 116682 h 669132"/>
                <a:gd name="connsiteX45" fmla="*/ 564356 w 1107281"/>
                <a:gd name="connsiteY45" fmla="*/ 64294 h 669132"/>
                <a:gd name="connsiteX46" fmla="*/ 542925 w 1107281"/>
                <a:gd name="connsiteY46" fmla="*/ 26194 h 669132"/>
                <a:gd name="connsiteX47" fmla="*/ 533400 w 1107281"/>
                <a:gd name="connsiteY47" fmla="*/ 21432 h 669132"/>
                <a:gd name="connsiteX48" fmla="*/ 511968 w 1107281"/>
                <a:gd name="connsiteY48" fmla="*/ 33338 h 669132"/>
                <a:gd name="connsiteX49" fmla="*/ 523875 w 1107281"/>
                <a:gd name="connsiteY49" fmla="*/ 104775 h 669132"/>
                <a:gd name="connsiteX50" fmla="*/ 516731 w 1107281"/>
                <a:gd name="connsiteY50" fmla="*/ 176213 h 669132"/>
                <a:gd name="connsiteX51" fmla="*/ 504825 w 1107281"/>
                <a:gd name="connsiteY51" fmla="*/ 276225 h 669132"/>
                <a:gd name="connsiteX52" fmla="*/ 495300 w 1107281"/>
                <a:gd name="connsiteY52" fmla="*/ 345282 h 669132"/>
                <a:gd name="connsiteX53" fmla="*/ 485775 w 1107281"/>
                <a:gd name="connsiteY53" fmla="*/ 373857 h 669132"/>
                <a:gd name="connsiteX54" fmla="*/ 469106 w 1107281"/>
                <a:gd name="connsiteY54" fmla="*/ 381000 h 669132"/>
                <a:gd name="connsiteX55" fmla="*/ 428625 w 1107281"/>
                <a:gd name="connsiteY55" fmla="*/ 335757 h 669132"/>
                <a:gd name="connsiteX56" fmla="*/ 404812 w 1107281"/>
                <a:gd name="connsiteY56" fmla="*/ 233363 h 669132"/>
                <a:gd name="connsiteX57" fmla="*/ 390525 w 1107281"/>
                <a:gd name="connsiteY57" fmla="*/ 159544 h 669132"/>
                <a:gd name="connsiteX58" fmla="*/ 378618 w 1107281"/>
                <a:gd name="connsiteY58" fmla="*/ 102394 h 669132"/>
                <a:gd name="connsiteX59" fmla="*/ 373856 w 1107281"/>
                <a:gd name="connsiteY59" fmla="*/ 33338 h 669132"/>
                <a:gd name="connsiteX60" fmla="*/ 366712 w 1107281"/>
                <a:gd name="connsiteY60" fmla="*/ 0 h 669132"/>
                <a:gd name="connsiteX61" fmla="*/ 350043 w 1107281"/>
                <a:gd name="connsiteY61" fmla="*/ 2382 h 669132"/>
                <a:gd name="connsiteX62" fmla="*/ 352425 w 1107281"/>
                <a:gd name="connsiteY62" fmla="*/ 92869 h 669132"/>
                <a:gd name="connsiteX63" fmla="*/ 345281 w 1107281"/>
                <a:gd name="connsiteY63" fmla="*/ 159544 h 669132"/>
                <a:gd name="connsiteX64" fmla="*/ 338137 w 1107281"/>
                <a:gd name="connsiteY64" fmla="*/ 207169 h 669132"/>
                <a:gd name="connsiteX65" fmla="*/ 321468 w 1107281"/>
                <a:gd name="connsiteY65" fmla="*/ 214313 h 669132"/>
                <a:gd name="connsiteX66" fmla="*/ 283368 w 1107281"/>
                <a:gd name="connsiteY66" fmla="*/ 207169 h 669132"/>
                <a:gd name="connsiteX67" fmla="*/ 269081 w 1107281"/>
                <a:gd name="connsiteY67" fmla="*/ 226219 h 669132"/>
                <a:gd name="connsiteX68" fmla="*/ 259556 w 1107281"/>
                <a:gd name="connsiteY68" fmla="*/ 245269 h 669132"/>
                <a:gd name="connsiteX69" fmla="*/ 259556 w 1107281"/>
                <a:gd name="connsiteY69" fmla="*/ 326232 h 669132"/>
                <a:gd name="connsiteX70" fmla="*/ 242887 w 1107281"/>
                <a:gd name="connsiteY70" fmla="*/ 411957 h 669132"/>
                <a:gd name="connsiteX71" fmla="*/ 230981 w 1107281"/>
                <a:gd name="connsiteY71" fmla="*/ 442913 h 669132"/>
                <a:gd name="connsiteX72" fmla="*/ 214312 w 1107281"/>
                <a:gd name="connsiteY72" fmla="*/ 445294 h 669132"/>
                <a:gd name="connsiteX73" fmla="*/ 197643 w 1107281"/>
                <a:gd name="connsiteY73" fmla="*/ 416719 h 669132"/>
                <a:gd name="connsiteX74" fmla="*/ 176212 w 1107281"/>
                <a:gd name="connsiteY74" fmla="*/ 364332 h 669132"/>
                <a:gd name="connsiteX75" fmla="*/ 166687 w 1107281"/>
                <a:gd name="connsiteY75" fmla="*/ 350044 h 669132"/>
                <a:gd name="connsiteX76" fmla="*/ 150018 w 1107281"/>
                <a:gd name="connsiteY76" fmla="*/ 359569 h 669132"/>
                <a:gd name="connsiteX77" fmla="*/ 135731 w 1107281"/>
                <a:gd name="connsiteY77" fmla="*/ 388144 h 669132"/>
                <a:gd name="connsiteX78" fmla="*/ 126206 w 1107281"/>
                <a:gd name="connsiteY78" fmla="*/ 414338 h 669132"/>
                <a:gd name="connsiteX79" fmla="*/ 121443 w 1107281"/>
                <a:gd name="connsiteY79" fmla="*/ 445294 h 669132"/>
                <a:gd name="connsiteX80" fmla="*/ 119062 w 1107281"/>
                <a:gd name="connsiteY80" fmla="*/ 457200 h 669132"/>
                <a:gd name="connsiteX81" fmla="*/ 104775 w 1107281"/>
                <a:gd name="connsiteY81" fmla="*/ 457200 h 669132"/>
                <a:gd name="connsiteX82" fmla="*/ 88106 w 1107281"/>
                <a:gd name="connsiteY82" fmla="*/ 440532 h 669132"/>
                <a:gd name="connsiteX83" fmla="*/ 83343 w 1107281"/>
                <a:gd name="connsiteY83" fmla="*/ 409575 h 669132"/>
                <a:gd name="connsiteX84" fmla="*/ 83343 w 1107281"/>
                <a:gd name="connsiteY84" fmla="*/ 383382 h 669132"/>
                <a:gd name="connsiteX85" fmla="*/ 69056 w 1107281"/>
                <a:gd name="connsiteY85" fmla="*/ 361950 h 669132"/>
                <a:gd name="connsiteX86" fmla="*/ 30956 w 1107281"/>
                <a:gd name="connsiteY86" fmla="*/ 333375 h 669132"/>
                <a:gd name="connsiteX87" fmla="*/ 38100 w 1107281"/>
                <a:gd name="connsiteY87" fmla="*/ 395288 h 669132"/>
                <a:gd name="connsiteX88" fmla="*/ 38100 w 1107281"/>
                <a:gd name="connsiteY88" fmla="*/ 483394 h 669132"/>
                <a:gd name="connsiteX89" fmla="*/ 30956 w 1107281"/>
                <a:gd name="connsiteY89" fmla="*/ 531019 h 669132"/>
                <a:gd name="connsiteX90" fmla="*/ 33337 w 1107281"/>
                <a:gd name="connsiteY90" fmla="*/ 583407 h 669132"/>
                <a:gd name="connsiteX91" fmla="*/ 0 w 1107281"/>
                <a:gd name="connsiteY91" fmla="*/ 661988 h 669132"/>
                <a:gd name="connsiteX92" fmla="*/ 0 w 1107281"/>
                <a:gd name="connsiteY92" fmla="*/ 669132 h 669132"/>
                <a:gd name="connsiteX0" fmla="*/ 0 w 1107281"/>
                <a:gd name="connsiteY0" fmla="*/ 669132 h 669132"/>
                <a:gd name="connsiteX1" fmla="*/ 66675 w 1107281"/>
                <a:gd name="connsiteY1" fmla="*/ 566738 h 669132"/>
                <a:gd name="connsiteX2" fmla="*/ 97631 w 1107281"/>
                <a:gd name="connsiteY2" fmla="*/ 528638 h 669132"/>
                <a:gd name="connsiteX3" fmla="*/ 159543 w 1107281"/>
                <a:gd name="connsiteY3" fmla="*/ 521494 h 669132"/>
                <a:gd name="connsiteX4" fmla="*/ 235743 w 1107281"/>
                <a:gd name="connsiteY4" fmla="*/ 502444 h 669132"/>
                <a:gd name="connsiteX5" fmla="*/ 357187 w 1107281"/>
                <a:gd name="connsiteY5" fmla="*/ 495300 h 669132"/>
                <a:gd name="connsiteX6" fmla="*/ 454818 w 1107281"/>
                <a:gd name="connsiteY6" fmla="*/ 492919 h 669132"/>
                <a:gd name="connsiteX7" fmla="*/ 511968 w 1107281"/>
                <a:gd name="connsiteY7" fmla="*/ 464344 h 669132"/>
                <a:gd name="connsiteX8" fmla="*/ 545306 w 1107281"/>
                <a:gd name="connsiteY8" fmla="*/ 414338 h 669132"/>
                <a:gd name="connsiteX9" fmla="*/ 590550 w 1107281"/>
                <a:gd name="connsiteY9" fmla="*/ 369094 h 669132"/>
                <a:gd name="connsiteX10" fmla="*/ 657225 w 1107281"/>
                <a:gd name="connsiteY10" fmla="*/ 323850 h 669132"/>
                <a:gd name="connsiteX11" fmla="*/ 792956 w 1107281"/>
                <a:gd name="connsiteY11" fmla="*/ 283369 h 669132"/>
                <a:gd name="connsiteX12" fmla="*/ 926306 w 1107281"/>
                <a:gd name="connsiteY12" fmla="*/ 242888 h 669132"/>
                <a:gd name="connsiteX13" fmla="*/ 1023937 w 1107281"/>
                <a:gd name="connsiteY13" fmla="*/ 178594 h 669132"/>
                <a:gd name="connsiteX14" fmla="*/ 1090612 w 1107281"/>
                <a:gd name="connsiteY14" fmla="*/ 140494 h 669132"/>
                <a:gd name="connsiteX15" fmla="*/ 1107281 w 1107281"/>
                <a:gd name="connsiteY15" fmla="*/ 100013 h 669132"/>
                <a:gd name="connsiteX16" fmla="*/ 1100137 w 1107281"/>
                <a:gd name="connsiteY16" fmla="*/ 59532 h 669132"/>
                <a:gd name="connsiteX17" fmla="*/ 1059656 w 1107281"/>
                <a:gd name="connsiteY17" fmla="*/ 26194 h 669132"/>
                <a:gd name="connsiteX18" fmla="*/ 1012031 w 1107281"/>
                <a:gd name="connsiteY18" fmla="*/ 11907 h 669132"/>
                <a:gd name="connsiteX19" fmla="*/ 969168 w 1107281"/>
                <a:gd name="connsiteY19" fmla="*/ 16669 h 669132"/>
                <a:gd name="connsiteX20" fmla="*/ 940593 w 1107281"/>
                <a:gd name="connsiteY20" fmla="*/ 66675 h 669132"/>
                <a:gd name="connsiteX21" fmla="*/ 912018 w 1107281"/>
                <a:gd name="connsiteY21" fmla="*/ 102394 h 669132"/>
                <a:gd name="connsiteX22" fmla="*/ 890587 w 1107281"/>
                <a:gd name="connsiteY22" fmla="*/ 109538 h 669132"/>
                <a:gd name="connsiteX23" fmla="*/ 876300 w 1107281"/>
                <a:gd name="connsiteY23" fmla="*/ 88107 h 669132"/>
                <a:gd name="connsiteX24" fmla="*/ 876300 w 1107281"/>
                <a:gd name="connsiteY24" fmla="*/ 52388 h 669132"/>
                <a:gd name="connsiteX25" fmla="*/ 869156 w 1107281"/>
                <a:gd name="connsiteY25" fmla="*/ 28575 h 669132"/>
                <a:gd name="connsiteX26" fmla="*/ 854868 w 1107281"/>
                <a:gd name="connsiteY26" fmla="*/ 26194 h 669132"/>
                <a:gd name="connsiteX27" fmla="*/ 838200 w 1107281"/>
                <a:gd name="connsiteY27" fmla="*/ 50007 h 669132"/>
                <a:gd name="connsiteX28" fmla="*/ 823912 w 1107281"/>
                <a:gd name="connsiteY28" fmla="*/ 64294 h 669132"/>
                <a:gd name="connsiteX29" fmla="*/ 814387 w 1107281"/>
                <a:gd name="connsiteY29" fmla="*/ 126207 h 669132"/>
                <a:gd name="connsiteX30" fmla="*/ 788193 w 1107281"/>
                <a:gd name="connsiteY30" fmla="*/ 152400 h 669132"/>
                <a:gd name="connsiteX31" fmla="*/ 769143 w 1107281"/>
                <a:gd name="connsiteY31" fmla="*/ 150019 h 669132"/>
                <a:gd name="connsiteX32" fmla="*/ 742950 w 1107281"/>
                <a:gd name="connsiteY32" fmla="*/ 119063 h 669132"/>
                <a:gd name="connsiteX33" fmla="*/ 740568 w 1107281"/>
                <a:gd name="connsiteY33" fmla="*/ 88107 h 669132"/>
                <a:gd name="connsiteX34" fmla="*/ 738187 w 1107281"/>
                <a:gd name="connsiteY34" fmla="*/ 61913 h 669132"/>
                <a:gd name="connsiteX35" fmla="*/ 707231 w 1107281"/>
                <a:gd name="connsiteY35" fmla="*/ 57150 h 669132"/>
                <a:gd name="connsiteX36" fmla="*/ 690562 w 1107281"/>
                <a:gd name="connsiteY36" fmla="*/ 83344 h 669132"/>
                <a:gd name="connsiteX37" fmla="*/ 683418 w 1107281"/>
                <a:gd name="connsiteY37" fmla="*/ 126207 h 669132"/>
                <a:gd name="connsiteX38" fmla="*/ 673893 w 1107281"/>
                <a:gd name="connsiteY38" fmla="*/ 128588 h 669132"/>
                <a:gd name="connsiteX39" fmla="*/ 654843 w 1107281"/>
                <a:gd name="connsiteY39" fmla="*/ 102394 h 669132"/>
                <a:gd name="connsiteX40" fmla="*/ 642937 w 1107281"/>
                <a:gd name="connsiteY40" fmla="*/ 64294 h 669132"/>
                <a:gd name="connsiteX41" fmla="*/ 631031 w 1107281"/>
                <a:gd name="connsiteY41" fmla="*/ 54769 h 669132"/>
                <a:gd name="connsiteX42" fmla="*/ 602456 w 1107281"/>
                <a:gd name="connsiteY42" fmla="*/ 85725 h 669132"/>
                <a:gd name="connsiteX43" fmla="*/ 595312 w 1107281"/>
                <a:gd name="connsiteY43" fmla="*/ 116682 h 669132"/>
                <a:gd name="connsiteX44" fmla="*/ 595312 w 1107281"/>
                <a:gd name="connsiteY44" fmla="*/ 116682 h 669132"/>
                <a:gd name="connsiteX45" fmla="*/ 564356 w 1107281"/>
                <a:gd name="connsiteY45" fmla="*/ 64294 h 669132"/>
                <a:gd name="connsiteX46" fmla="*/ 542925 w 1107281"/>
                <a:gd name="connsiteY46" fmla="*/ 26194 h 669132"/>
                <a:gd name="connsiteX47" fmla="*/ 533400 w 1107281"/>
                <a:gd name="connsiteY47" fmla="*/ 21432 h 669132"/>
                <a:gd name="connsiteX48" fmla="*/ 511968 w 1107281"/>
                <a:gd name="connsiteY48" fmla="*/ 33338 h 669132"/>
                <a:gd name="connsiteX49" fmla="*/ 523875 w 1107281"/>
                <a:gd name="connsiteY49" fmla="*/ 104775 h 669132"/>
                <a:gd name="connsiteX50" fmla="*/ 516731 w 1107281"/>
                <a:gd name="connsiteY50" fmla="*/ 176213 h 669132"/>
                <a:gd name="connsiteX51" fmla="*/ 504825 w 1107281"/>
                <a:gd name="connsiteY51" fmla="*/ 276225 h 669132"/>
                <a:gd name="connsiteX52" fmla="*/ 495300 w 1107281"/>
                <a:gd name="connsiteY52" fmla="*/ 345282 h 669132"/>
                <a:gd name="connsiteX53" fmla="*/ 485775 w 1107281"/>
                <a:gd name="connsiteY53" fmla="*/ 373857 h 669132"/>
                <a:gd name="connsiteX54" fmla="*/ 469106 w 1107281"/>
                <a:gd name="connsiteY54" fmla="*/ 381000 h 669132"/>
                <a:gd name="connsiteX55" fmla="*/ 428625 w 1107281"/>
                <a:gd name="connsiteY55" fmla="*/ 335757 h 669132"/>
                <a:gd name="connsiteX56" fmla="*/ 404812 w 1107281"/>
                <a:gd name="connsiteY56" fmla="*/ 233363 h 669132"/>
                <a:gd name="connsiteX57" fmla="*/ 390525 w 1107281"/>
                <a:gd name="connsiteY57" fmla="*/ 159544 h 669132"/>
                <a:gd name="connsiteX58" fmla="*/ 378618 w 1107281"/>
                <a:gd name="connsiteY58" fmla="*/ 102394 h 669132"/>
                <a:gd name="connsiteX59" fmla="*/ 373856 w 1107281"/>
                <a:gd name="connsiteY59" fmla="*/ 33338 h 669132"/>
                <a:gd name="connsiteX60" fmla="*/ 366712 w 1107281"/>
                <a:gd name="connsiteY60" fmla="*/ 0 h 669132"/>
                <a:gd name="connsiteX61" fmla="*/ 350043 w 1107281"/>
                <a:gd name="connsiteY61" fmla="*/ 2382 h 669132"/>
                <a:gd name="connsiteX62" fmla="*/ 352425 w 1107281"/>
                <a:gd name="connsiteY62" fmla="*/ 92869 h 669132"/>
                <a:gd name="connsiteX63" fmla="*/ 345281 w 1107281"/>
                <a:gd name="connsiteY63" fmla="*/ 159544 h 669132"/>
                <a:gd name="connsiteX64" fmla="*/ 338137 w 1107281"/>
                <a:gd name="connsiteY64" fmla="*/ 207169 h 669132"/>
                <a:gd name="connsiteX65" fmla="*/ 321468 w 1107281"/>
                <a:gd name="connsiteY65" fmla="*/ 214313 h 669132"/>
                <a:gd name="connsiteX66" fmla="*/ 283368 w 1107281"/>
                <a:gd name="connsiteY66" fmla="*/ 207169 h 669132"/>
                <a:gd name="connsiteX67" fmla="*/ 269081 w 1107281"/>
                <a:gd name="connsiteY67" fmla="*/ 226219 h 669132"/>
                <a:gd name="connsiteX68" fmla="*/ 259556 w 1107281"/>
                <a:gd name="connsiteY68" fmla="*/ 245269 h 669132"/>
                <a:gd name="connsiteX69" fmla="*/ 259556 w 1107281"/>
                <a:gd name="connsiteY69" fmla="*/ 326232 h 669132"/>
                <a:gd name="connsiteX70" fmla="*/ 242887 w 1107281"/>
                <a:gd name="connsiteY70" fmla="*/ 411957 h 669132"/>
                <a:gd name="connsiteX71" fmla="*/ 230981 w 1107281"/>
                <a:gd name="connsiteY71" fmla="*/ 442913 h 669132"/>
                <a:gd name="connsiteX72" fmla="*/ 214312 w 1107281"/>
                <a:gd name="connsiteY72" fmla="*/ 445294 h 669132"/>
                <a:gd name="connsiteX73" fmla="*/ 197643 w 1107281"/>
                <a:gd name="connsiteY73" fmla="*/ 416719 h 669132"/>
                <a:gd name="connsiteX74" fmla="*/ 176212 w 1107281"/>
                <a:gd name="connsiteY74" fmla="*/ 364332 h 669132"/>
                <a:gd name="connsiteX75" fmla="*/ 166687 w 1107281"/>
                <a:gd name="connsiteY75" fmla="*/ 350044 h 669132"/>
                <a:gd name="connsiteX76" fmla="*/ 150018 w 1107281"/>
                <a:gd name="connsiteY76" fmla="*/ 359569 h 669132"/>
                <a:gd name="connsiteX77" fmla="*/ 135731 w 1107281"/>
                <a:gd name="connsiteY77" fmla="*/ 388144 h 669132"/>
                <a:gd name="connsiteX78" fmla="*/ 126206 w 1107281"/>
                <a:gd name="connsiteY78" fmla="*/ 414338 h 669132"/>
                <a:gd name="connsiteX79" fmla="*/ 121443 w 1107281"/>
                <a:gd name="connsiteY79" fmla="*/ 445294 h 669132"/>
                <a:gd name="connsiteX80" fmla="*/ 119062 w 1107281"/>
                <a:gd name="connsiteY80" fmla="*/ 457200 h 669132"/>
                <a:gd name="connsiteX81" fmla="*/ 104775 w 1107281"/>
                <a:gd name="connsiteY81" fmla="*/ 457200 h 669132"/>
                <a:gd name="connsiteX82" fmla="*/ 88106 w 1107281"/>
                <a:gd name="connsiteY82" fmla="*/ 440532 h 669132"/>
                <a:gd name="connsiteX83" fmla="*/ 83343 w 1107281"/>
                <a:gd name="connsiteY83" fmla="*/ 409575 h 669132"/>
                <a:gd name="connsiteX84" fmla="*/ 83343 w 1107281"/>
                <a:gd name="connsiteY84" fmla="*/ 383382 h 669132"/>
                <a:gd name="connsiteX85" fmla="*/ 69056 w 1107281"/>
                <a:gd name="connsiteY85" fmla="*/ 361950 h 669132"/>
                <a:gd name="connsiteX86" fmla="*/ 30956 w 1107281"/>
                <a:gd name="connsiteY86" fmla="*/ 333375 h 669132"/>
                <a:gd name="connsiteX87" fmla="*/ 38100 w 1107281"/>
                <a:gd name="connsiteY87" fmla="*/ 395288 h 669132"/>
                <a:gd name="connsiteX88" fmla="*/ 38100 w 1107281"/>
                <a:gd name="connsiteY88" fmla="*/ 483394 h 669132"/>
                <a:gd name="connsiteX89" fmla="*/ 30956 w 1107281"/>
                <a:gd name="connsiteY89" fmla="*/ 531019 h 669132"/>
                <a:gd name="connsiteX90" fmla="*/ 26193 w 1107281"/>
                <a:gd name="connsiteY90" fmla="*/ 573882 h 669132"/>
                <a:gd name="connsiteX91" fmla="*/ 0 w 1107281"/>
                <a:gd name="connsiteY91" fmla="*/ 661988 h 669132"/>
                <a:gd name="connsiteX92" fmla="*/ 0 w 1107281"/>
                <a:gd name="connsiteY92" fmla="*/ 669132 h 669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07281" h="669132">
                  <a:moveTo>
                    <a:pt x="0" y="669132"/>
                  </a:moveTo>
                  <a:lnTo>
                    <a:pt x="66675" y="566738"/>
                  </a:lnTo>
                  <a:lnTo>
                    <a:pt x="97631" y="528638"/>
                  </a:lnTo>
                  <a:lnTo>
                    <a:pt x="159543" y="521494"/>
                  </a:lnTo>
                  <a:lnTo>
                    <a:pt x="235743" y="502444"/>
                  </a:lnTo>
                  <a:lnTo>
                    <a:pt x="357187" y="495300"/>
                  </a:lnTo>
                  <a:lnTo>
                    <a:pt x="454818" y="492919"/>
                  </a:lnTo>
                  <a:lnTo>
                    <a:pt x="511968" y="464344"/>
                  </a:lnTo>
                  <a:lnTo>
                    <a:pt x="545306" y="414338"/>
                  </a:lnTo>
                  <a:lnTo>
                    <a:pt x="590550" y="369094"/>
                  </a:lnTo>
                  <a:lnTo>
                    <a:pt x="657225" y="323850"/>
                  </a:lnTo>
                  <a:lnTo>
                    <a:pt x="792956" y="283369"/>
                  </a:lnTo>
                  <a:lnTo>
                    <a:pt x="926306" y="242888"/>
                  </a:lnTo>
                  <a:lnTo>
                    <a:pt x="1023937" y="178594"/>
                  </a:lnTo>
                  <a:lnTo>
                    <a:pt x="1090612" y="140494"/>
                  </a:lnTo>
                  <a:lnTo>
                    <a:pt x="1107281" y="100013"/>
                  </a:lnTo>
                  <a:lnTo>
                    <a:pt x="1100137" y="59532"/>
                  </a:lnTo>
                  <a:lnTo>
                    <a:pt x="1059656" y="26194"/>
                  </a:lnTo>
                  <a:lnTo>
                    <a:pt x="1012031" y="11907"/>
                  </a:lnTo>
                  <a:lnTo>
                    <a:pt x="969168" y="16669"/>
                  </a:lnTo>
                  <a:cubicBezTo>
                    <a:pt x="959643" y="33338"/>
                    <a:pt x="935830" y="52387"/>
                    <a:pt x="940593" y="66675"/>
                  </a:cubicBezTo>
                  <a:lnTo>
                    <a:pt x="912018" y="102394"/>
                  </a:lnTo>
                  <a:lnTo>
                    <a:pt x="890587" y="109538"/>
                  </a:lnTo>
                  <a:lnTo>
                    <a:pt x="876300" y="88107"/>
                  </a:lnTo>
                  <a:lnTo>
                    <a:pt x="876300" y="52388"/>
                  </a:lnTo>
                  <a:lnTo>
                    <a:pt x="869156" y="28575"/>
                  </a:lnTo>
                  <a:lnTo>
                    <a:pt x="854868" y="26194"/>
                  </a:lnTo>
                  <a:lnTo>
                    <a:pt x="838200" y="50007"/>
                  </a:lnTo>
                  <a:cubicBezTo>
                    <a:pt x="834231" y="57944"/>
                    <a:pt x="827881" y="56357"/>
                    <a:pt x="823912" y="64294"/>
                  </a:cubicBezTo>
                  <a:lnTo>
                    <a:pt x="814387" y="126207"/>
                  </a:lnTo>
                  <a:lnTo>
                    <a:pt x="788193" y="152400"/>
                  </a:lnTo>
                  <a:lnTo>
                    <a:pt x="769143" y="150019"/>
                  </a:lnTo>
                  <a:lnTo>
                    <a:pt x="742950" y="119063"/>
                  </a:lnTo>
                  <a:lnTo>
                    <a:pt x="740568" y="88107"/>
                  </a:lnTo>
                  <a:lnTo>
                    <a:pt x="738187" y="61913"/>
                  </a:lnTo>
                  <a:lnTo>
                    <a:pt x="707231" y="57150"/>
                  </a:lnTo>
                  <a:lnTo>
                    <a:pt x="690562" y="83344"/>
                  </a:lnTo>
                  <a:lnTo>
                    <a:pt x="683418" y="126207"/>
                  </a:lnTo>
                  <a:lnTo>
                    <a:pt x="673893" y="128588"/>
                  </a:lnTo>
                  <a:lnTo>
                    <a:pt x="654843" y="102394"/>
                  </a:lnTo>
                  <a:lnTo>
                    <a:pt x="642937" y="64294"/>
                  </a:lnTo>
                  <a:lnTo>
                    <a:pt x="631031" y="54769"/>
                  </a:lnTo>
                  <a:lnTo>
                    <a:pt x="602456" y="85725"/>
                  </a:lnTo>
                  <a:lnTo>
                    <a:pt x="595312" y="116682"/>
                  </a:lnTo>
                  <a:lnTo>
                    <a:pt x="595312" y="116682"/>
                  </a:lnTo>
                  <a:lnTo>
                    <a:pt x="564356" y="64294"/>
                  </a:lnTo>
                  <a:lnTo>
                    <a:pt x="542925" y="26194"/>
                  </a:lnTo>
                  <a:lnTo>
                    <a:pt x="533400" y="21432"/>
                  </a:lnTo>
                  <a:lnTo>
                    <a:pt x="511968" y="33338"/>
                  </a:lnTo>
                  <a:lnTo>
                    <a:pt x="523875" y="104775"/>
                  </a:lnTo>
                  <a:lnTo>
                    <a:pt x="516731" y="176213"/>
                  </a:lnTo>
                  <a:lnTo>
                    <a:pt x="504825" y="276225"/>
                  </a:lnTo>
                  <a:lnTo>
                    <a:pt x="495300" y="345282"/>
                  </a:lnTo>
                  <a:lnTo>
                    <a:pt x="485775" y="373857"/>
                  </a:lnTo>
                  <a:lnTo>
                    <a:pt x="469106" y="381000"/>
                  </a:lnTo>
                  <a:lnTo>
                    <a:pt x="428625" y="335757"/>
                  </a:lnTo>
                  <a:lnTo>
                    <a:pt x="404812" y="233363"/>
                  </a:lnTo>
                  <a:lnTo>
                    <a:pt x="390525" y="159544"/>
                  </a:lnTo>
                  <a:lnTo>
                    <a:pt x="378618" y="102394"/>
                  </a:lnTo>
                  <a:lnTo>
                    <a:pt x="373856" y="33338"/>
                  </a:lnTo>
                  <a:lnTo>
                    <a:pt x="366712" y="0"/>
                  </a:lnTo>
                  <a:lnTo>
                    <a:pt x="350043" y="2382"/>
                  </a:lnTo>
                  <a:lnTo>
                    <a:pt x="352425" y="92869"/>
                  </a:lnTo>
                  <a:lnTo>
                    <a:pt x="345281" y="159544"/>
                  </a:lnTo>
                  <a:lnTo>
                    <a:pt x="338137" y="207169"/>
                  </a:lnTo>
                  <a:lnTo>
                    <a:pt x="321468" y="214313"/>
                  </a:lnTo>
                  <a:lnTo>
                    <a:pt x="283368" y="207169"/>
                  </a:lnTo>
                  <a:lnTo>
                    <a:pt x="269081" y="226219"/>
                  </a:lnTo>
                  <a:lnTo>
                    <a:pt x="259556" y="245269"/>
                  </a:lnTo>
                  <a:lnTo>
                    <a:pt x="259556" y="326232"/>
                  </a:lnTo>
                  <a:lnTo>
                    <a:pt x="242887" y="411957"/>
                  </a:lnTo>
                  <a:lnTo>
                    <a:pt x="230981" y="442913"/>
                  </a:lnTo>
                  <a:lnTo>
                    <a:pt x="214312" y="445294"/>
                  </a:lnTo>
                  <a:lnTo>
                    <a:pt x="197643" y="416719"/>
                  </a:lnTo>
                  <a:lnTo>
                    <a:pt x="176212" y="364332"/>
                  </a:lnTo>
                  <a:lnTo>
                    <a:pt x="166687" y="350044"/>
                  </a:lnTo>
                  <a:lnTo>
                    <a:pt x="150018" y="359569"/>
                  </a:lnTo>
                  <a:lnTo>
                    <a:pt x="135731" y="388144"/>
                  </a:lnTo>
                  <a:lnTo>
                    <a:pt x="126206" y="414338"/>
                  </a:lnTo>
                  <a:lnTo>
                    <a:pt x="121443" y="445294"/>
                  </a:lnTo>
                  <a:lnTo>
                    <a:pt x="119062" y="457200"/>
                  </a:lnTo>
                  <a:lnTo>
                    <a:pt x="104775" y="457200"/>
                  </a:lnTo>
                  <a:lnTo>
                    <a:pt x="88106" y="440532"/>
                  </a:lnTo>
                  <a:lnTo>
                    <a:pt x="83343" y="409575"/>
                  </a:lnTo>
                  <a:lnTo>
                    <a:pt x="83343" y="383382"/>
                  </a:lnTo>
                  <a:lnTo>
                    <a:pt x="69056" y="361950"/>
                  </a:lnTo>
                  <a:lnTo>
                    <a:pt x="30956" y="333375"/>
                  </a:lnTo>
                  <a:lnTo>
                    <a:pt x="38100" y="395288"/>
                  </a:lnTo>
                  <a:lnTo>
                    <a:pt x="38100" y="483394"/>
                  </a:lnTo>
                  <a:lnTo>
                    <a:pt x="30956" y="531019"/>
                  </a:lnTo>
                  <a:lnTo>
                    <a:pt x="26193" y="573882"/>
                  </a:lnTo>
                  <a:cubicBezTo>
                    <a:pt x="23018" y="584994"/>
                    <a:pt x="3175" y="650876"/>
                    <a:pt x="0" y="661988"/>
                  </a:cubicBezTo>
                  <a:lnTo>
                    <a:pt x="0" y="669132"/>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 name="Freeform 146"/>
            <p:cNvSpPr/>
            <p:nvPr/>
          </p:nvSpPr>
          <p:spPr>
            <a:xfrm>
              <a:off x="4691063" y="2609851"/>
              <a:ext cx="1404937" cy="788194"/>
            </a:xfrm>
            <a:custGeom>
              <a:avLst/>
              <a:gdLst>
                <a:gd name="connsiteX0" fmla="*/ 1271587 w 1271587"/>
                <a:gd name="connsiteY0" fmla="*/ 0 h 569119"/>
                <a:gd name="connsiteX1" fmla="*/ 1271587 w 1271587"/>
                <a:gd name="connsiteY1" fmla="*/ 0 h 569119"/>
                <a:gd name="connsiteX2" fmla="*/ 1233487 w 1271587"/>
                <a:gd name="connsiteY2" fmla="*/ 97631 h 569119"/>
                <a:gd name="connsiteX3" fmla="*/ 1152525 w 1271587"/>
                <a:gd name="connsiteY3" fmla="*/ 169069 h 569119"/>
                <a:gd name="connsiteX4" fmla="*/ 1097756 w 1271587"/>
                <a:gd name="connsiteY4" fmla="*/ 202406 h 569119"/>
                <a:gd name="connsiteX5" fmla="*/ 1031081 w 1271587"/>
                <a:gd name="connsiteY5" fmla="*/ 233363 h 569119"/>
                <a:gd name="connsiteX6" fmla="*/ 919162 w 1271587"/>
                <a:gd name="connsiteY6" fmla="*/ 264319 h 569119"/>
                <a:gd name="connsiteX7" fmla="*/ 869156 w 1271587"/>
                <a:gd name="connsiteY7" fmla="*/ 269081 h 569119"/>
                <a:gd name="connsiteX8" fmla="*/ 769143 w 1271587"/>
                <a:gd name="connsiteY8" fmla="*/ 259556 h 569119"/>
                <a:gd name="connsiteX9" fmla="*/ 642937 w 1271587"/>
                <a:gd name="connsiteY9" fmla="*/ 278606 h 569119"/>
                <a:gd name="connsiteX10" fmla="*/ 585787 w 1271587"/>
                <a:gd name="connsiteY10" fmla="*/ 280988 h 569119"/>
                <a:gd name="connsiteX11" fmla="*/ 531018 w 1271587"/>
                <a:gd name="connsiteY11" fmla="*/ 280988 h 569119"/>
                <a:gd name="connsiteX12" fmla="*/ 445293 w 1271587"/>
                <a:gd name="connsiteY12" fmla="*/ 276225 h 569119"/>
                <a:gd name="connsiteX13" fmla="*/ 326231 w 1271587"/>
                <a:gd name="connsiteY13" fmla="*/ 307181 h 569119"/>
                <a:gd name="connsiteX14" fmla="*/ 238125 w 1271587"/>
                <a:gd name="connsiteY14" fmla="*/ 340519 h 569119"/>
                <a:gd name="connsiteX15" fmla="*/ 169068 w 1271587"/>
                <a:gd name="connsiteY15" fmla="*/ 392906 h 569119"/>
                <a:gd name="connsiteX16" fmla="*/ 121443 w 1271587"/>
                <a:gd name="connsiteY16" fmla="*/ 433388 h 569119"/>
                <a:gd name="connsiteX17" fmla="*/ 54768 w 1271587"/>
                <a:gd name="connsiteY17" fmla="*/ 509588 h 569119"/>
                <a:gd name="connsiteX18" fmla="*/ 0 w 1271587"/>
                <a:gd name="connsiteY18" fmla="*/ 569119 h 569119"/>
                <a:gd name="connsiteX0" fmla="*/ 1404937 w 1404937"/>
                <a:gd name="connsiteY0" fmla="*/ 0 h 788194"/>
                <a:gd name="connsiteX1" fmla="*/ 1404937 w 1404937"/>
                <a:gd name="connsiteY1" fmla="*/ 0 h 788194"/>
                <a:gd name="connsiteX2" fmla="*/ 1366837 w 1404937"/>
                <a:gd name="connsiteY2" fmla="*/ 97631 h 788194"/>
                <a:gd name="connsiteX3" fmla="*/ 1285875 w 1404937"/>
                <a:gd name="connsiteY3" fmla="*/ 169069 h 788194"/>
                <a:gd name="connsiteX4" fmla="*/ 1231106 w 1404937"/>
                <a:gd name="connsiteY4" fmla="*/ 202406 h 788194"/>
                <a:gd name="connsiteX5" fmla="*/ 1164431 w 1404937"/>
                <a:gd name="connsiteY5" fmla="*/ 233363 h 788194"/>
                <a:gd name="connsiteX6" fmla="*/ 1052512 w 1404937"/>
                <a:gd name="connsiteY6" fmla="*/ 264319 h 788194"/>
                <a:gd name="connsiteX7" fmla="*/ 1002506 w 1404937"/>
                <a:gd name="connsiteY7" fmla="*/ 269081 h 788194"/>
                <a:gd name="connsiteX8" fmla="*/ 902493 w 1404937"/>
                <a:gd name="connsiteY8" fmla="*/ 259556 h 788194"/>
                <a:gd name="connsiteX9" fmla="*/ 776287 w 1404937"/>
                <a:gd name="connsiteY9" fmla="*/ 278606 h 788194"/>
                <a:gd name="connsiteX10" fmla="*/ 719137 w 1404937"/>
                <a:gd name="connsiteY10" fmla="*/ 280988 h 788194"/>
                <a:gd name="connsiteX11" fmla="*/ 664368 w 1404937"/>
                <a:gd name="connsiteY11" fmla="*/ 280988 h 788194"/>
                <a:gd name="connsiteX12" fmla="*/ 578643 w 1404937"/>
                <a:gd name="connsiteY12" fmla="*/ 276225 h 788194"/>
                <a:gd name="connsiteX13" fmla="*/ 459581 w 1404937"/>
                <a:gd name="connsiteY13" fmla="*/ 307181 h 788194"/>
                <a:gd name="connsiteX14" fmla="*/ 371475 w 1404937"/>
                <a:gd name="connsiteY14" fmla="*/ 340519 h 788194"/>
                <a:gd name="connsiteX15" fmla="*/ 302418 w 1404937"/>
                <a:gd name="connsiteY15" fmla="*/ 392906 h 788194"/>
                <a:gd name="connsiteX16" fmla="*/ 254793 w 1404937"/>
                <a:gd name="connsiteY16" fmla="*/ 433388 h 788194"/>
                <a:gd name="connsiteX17" fmla="*/ 188118 w 1404937"/>
                <a:gd name="connsiteY17" fmla="*/ 509588 h 788194"/>
                <a:gd name="connsiteX18" fmla="*/ 0 w 1404937"/>
                <a:gd name="connsiteY18" fmla="*/ 788194 h 788194"/>
                <a:gd name="connsiteX0" fmla="*/ 1404937 w 1404937"/>
                <a:gd name="connsiteY0" fmla="*/ 0 h 788194"/>
                <a:gd name="connsiteX1" fmla="*/ 1404937 w 1404937"/>
                <a:gd name="connsiteY1" fmla="*/ 0 h 788194"/>
                <a:gd name="connsiteX2" fmla="*/ 1366837 w 1404937"/>
                <a:gd name="connsiteY2" fmla="*/ 97631 h 788194"/>
                <a:gd name="connsiteX3" fmla="*/ 1285875 w 1404937"/>
                <a:gd name="connsiteY3" fmla="*/ 169069 h 788194"/>
                <a:gd name="connsiteX4" fmla="*/ 1231106 w 1404937"/>
                <a:gd name="connsiteY4" fmla="*/ 202406 h 788194"/>
                <a:gd name="connsiteX5" fmla="*/ 1164431 w 1404937"/>
                <a:gd name="connsiteY5" fmla="*/ 233363 h 788194"/>
                <a:gd name="connsiteX6" fmla="*/ 1052512 w 1404937"/>
                <a:gd name="connsiteY6" fmla="*/ 264319 h 788194"/>
                <a:gd name="connsiteX7" fmla="*/ 1002506 w 1404937"/>
                <a:gd name="connsiteY7" fmla="*/ 269081 h 788194"/>
                <a:gd name="connsiteX8" fmla="*/ 902493 w 1404937"/>
                <a:gd name="connsiteY8" fmla="*/ 259556 h 788194"/>
                <a:gd name="connsiteX9" fmla="*/ 776287 w 1404937"/>
                <a:gd name="connsiteY9" fmla="*/ 278606 h 788194"/>
                <a:gd name="connsiteX10" fmla="*/ 719137 w 1404937"/>
                <a:gd name="connsiteY10" fmla="*/ 280988 h 788194"/>
                <a:gd name="connsiteX11" fmla="*/ 664368 w 1404937"/>
                <a:gd name="connsiteY11" fmla="*/ 280988 h 788194"/>
                <a:gd name="connsiteX12" fmla="*/ 578643 w 1404937"/>
                <a:gd name="connsiteY12" fmla="*/ 276225 h 788194"/>
                <a:gd name="connsiteX13" fmla="*/ 459581 w 1404937"/>
                <a:gd name="connsiteY13" fmla="*/ 307181 h 788194"/>
                <a:gd name="connsiteX14" fmla="*/ 371475 w 1404937"/>
                <a:gd name="connsiteY14" fmla="*/ 340519 h 788194"/>
                <a:gd name="connsiteX15" fmla="*/ 302418 w 1404937"/>
                <a:gd name="connsiteY15" fmla="*/ 392906 h 788194"/>
                <a:gd name="connsiteX16" fmla="*/ 254793 w 1404937"/>
                <a:gd name="connsiteY16" fmla="*/ 433388 h 788194"/>
                <a:gd name="connsiteX17" fmla="*/ 188118 w 1404937"/>
                <a:gd name="connsiteY17" fmla="*/ 509588 h 788194"/>
                <a:gd name="connsiteX18" fmla="*/ 66675 w 1404937"/>
                <a:gd name="connsiteY18" fmla="*/ 666749 h 788194"/>
                <a:gd name="connsiteX19" fmla="*/ 0 w 1404937"/>
                <a:gd name="connsiteY19" fmla="*/ 788194 h 788194"/>
                <a:gd name="connsiteX0" fmla="*/ 1404937 w 1404937"/>
                <a:gd name="connsiteY0" fmla="*/ 0 h 788194"/>
                <a:gd name="connsiteX1" fmla="*/ 1404937 w 1404937"/>
                <a:gd name="connsiteY1" fmla="*/ 0 h 788194"/>
                <a:gd name="connsiteX2" fmla="*/ 1366837 w 1404937"/>
                <a:gd name="connsiteY2" fmla="*/ 97631 h 788194"/>
                <a:gd name="connsiteX3" fmla="*/ 1285875 w 1404937"/>
                <a:gd name="connsiteY3" fmla="*/ 169069 h 788194"/>
                <a:gd name="connsiteX4" fmla="*/ 1231106 w 1404937"/>
                <a:gd name="connsiteY4" fmla="*/ 202406 h 788194"/>
                <a:gd name="connsiteX5" fmla="*/ 1164431 w 1404937"/>
                <a:gd name="connsiteY5" fmla="*/ 233363 h 788194"/>
                <a:gd name="connsiteX6" fmla="*/ 1052512 w 1404937"/>
                <a:gd name="connsiteY6" fmla="*/ 264319 h 788194"/>
                <a:gd name="connsiteX7" fmla="*/ 1002506 w 1404937"/>
                <a:gd name="connsiteY7" fmla="*/ 269081 h 788194"/>
                <a:gd name="connsiteX8" fmla="*/ 902493 w 1404937"/>
                <a:gd name="connsiteY8" fmla="*/ 259556 h 788194"/>
                <a:gd name="connsiteX9" fmla="*/ 776287 w 1404937"/>
                <a:gd name="connsiteY9" fmla="*/ 278606 h 788194"/>
                <a:gd name="connsiteX10" fmla="*/ 719137 w 1404937"/>
                <a:gd name="connsiteY10" fmla="*/ 280988 h 788194"/>
                <a:gd name="connsiteX11" fmla="*/ 664368 w 1404937"/>
                <a:gd name="connsiteY11" fmla="*/ 280988 h 788194"/>
                <a:gd name="connsiteX12" fmla="*/ 578643 w 1404937"/>
                <a:gd name="connsiteY12" fmla="*/ 276225 h 788194"/>
                <a:gd name="connsiteX13" fmla="*/ 459581 w 1404937"/>
                <a:gd name="connsiteY13" fmla="*/ 307181 h 788194"/>
                <a:gd name="connsiteX14" fmla="*/ 371475 w 1404937"/>
                <a:gd name="connsiteY14" fmla="*/ 340519 h 788194"/>
                <a:gd name="connsiteX15" fmla="*/ 302418 w 1404937"/>
                <a:gd name="connsiteY15" fmla="*/ 392906 h 788194"/>
                <a:gd name="connsiteX16" fmla="*/ 254793 w 1404937"/>
                <a:gd name="connsiteY16" fmla="*/ 433388 h 788194"/>
                <a:gd name="connsiteX17" fmla="*/ 188118 w 1404937"/>
                <a:gd name="connsiteY17" fmla="*/ 509588 h 788194"/>
                <a:gd name="connsiteX18" fmla="*/ 133350 w 1404937"/>
                <a:gd name="connsiteY18" fmla="*/ 564355 h 788194"/>
                <a:gd name="connsiteX19" fmla="*/ 66675 w 1404937"/>
                <a:gd name="connsiteY19" fmla="*/ 666749 h 788194"/>
                <a:gd name="connsiteX20" fmla="*/ 0 w 1404937"/>
                <a:gd name="connsiteY20" fmla="*/ 788194 h 78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04937" h="788194">
                  <a:moveTo>
                    <a:pt x="1404937" y="0"/>
                  </a:moveTo>
                  <a:lnTo>
                    <a:pt x="1404937" y="0"/>
                  </a:lnTo>
                  <a:lnTo>
                    <a:pt x="1366837" y="97631"/>
                  </a:lnTo>
                  <a:lnTo>
                    <a:pt x="1285875" y="169069"/>
                  </a:lnTo>
                  <a:lnTo>
                    <a:pt x="1231106" y="202406"/>
                  </a:lnTo>
                  <a:lnTo>
                    <a:pt x="1164431" y="233363"/>
                  </a:lnTo>
                  <a:lnTo>
                    <a:pt x="1052512" y="264319"/>
                  </a:lnTo>
                  <a:lnTo>
                    <a:pt x="1002506" y="269081"/>
                  </a:lnTo>
                  <a:lnTo>
                    <a:pt x="902493" y="259556"/>
                  </a:lnTo>
                  <a:lnTo>
                    <a:pt x="776287" y="278606"/>
                  </a:lnTo>
                  <a:lnTo>
                    <a:pt x="719137" y="280988"/>
                  </a:lnTo>
                  <a:lnTo>
                    <a:pt x="664368" y="280988"/>
                  </a:lnTo>
                  <a:lnTo>
                    <a:pt x="578643" y="276225"/>
                  </a:lnTo>
                  <a:lnTo>
                    <a:pt x="459581" y="307181"/>
                  </a:lnTo>
                  <a:lnTo>
                    <a:pt x="371475" y="340519"/>
                  </a:lnTo>
                  <a:lnTo>
                    <a:pt x="302418" y="392906"/>
                  </a:lnTo>
                  <a:lnTo>
                    <a:pt x="254793" y="433388"/>
                  </a:lnTo>
                  <a:lnTo>
                    <a:pt x="188118" y="509588"/>
                  </a:lnTo>
                  <a:cubicBezTo>
                    <a:pt x="171846" y="530225"/>
                    <a:pt x="153590" y="538162"/>
                    <a:pt x="133350" y="564355"/>
                  </a:cubicBezTo>
                  <a:cubicBezTo>
                    <a:pt x="113110" y="590548"/>
                    <a:pt x="92869" y="628252"/>
                    <a:pt x="66675" y="666749"/>
                  </a:cubicBezTo>
                  <a:lnTo>
                    <a:pt x="0" y="788194"/>
                  </a:lnTo>
                </a:path>
              </a:pathLst>
            </a:custGeom>
            <a:noFill/>
            <a:ln w="9525">
              <a:solidFill>
                <a:srgbClr val="CC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147"/>
            <p:cNvSpPr/>
            <p:nvPr/>
          </p:nvSpPr>
          <p:spPr>
            <a:xfrm>
              <a:off x="4441031" y="2383631"/>
              <a:ext cx="69057" cy="130969"/>
            </a:xfrm>
            <a:custGeom>
              <a:avLst/>
              <a:gdLst>
                <a:gd name="connsiteX0" fmla="*/ 69057 w 69057"/>
                <a:gd name="connsiteY0" fmla="*/ 0 h 130969"/>
                <a:gd name="connsiteX1" fmla="*/ 52388 w 69057"/>
                <a:gd name="connsiteY1" fmla="*/ 54769 h 130969"/>
                <a:gd name="connsiteX2" fmla="*/ 28575 w 69057"/>
                <a:gd name="connsiteY2" fmla="*/ 107157 h 130969"/>
                <a:gd name="connsiteX3" fmla="*/ 0 w 69057"/>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69057" h="130969">
                  <a:moveTo>
                    <a:pt x="69057" y="0"/>
                  </a:moveTo>
                  <a:lnTo>
                    <a:pt x="52388" y="54769"/>
                  </a:lnTo>
                  <a:lnTo>
                    <a:pt x="28575" y="107157"/>
                  </a:lnTo>
                  <a:lnTo>
                    <a:pt x="0" y="130969"/>
                  </a:lnTo>
                </a:path>
              </a:pathLst>
            </a:custGeom>
            <a:noFill/>
            <a:ln w="9525">
              <a:solidFill>
                <a:srgbClr val="CC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p:cNvSpPr/>
            <p:nvPr/>
          </p:nvSpPr>
          <p:spPr>
            <a:xfrm>
              <a:off x="2478878" y="2317338"/>
              <a:ext cx="54029" cy="9144"/>
            </a:xfrm>
            <a:custGeom>
              <a:avLst/>
              <a:gdLst>
                <a:gd name="connsiteX0" fmla="*/ 0 w 90488"/>
                <a:gd name="connsiteY0" fmla="*/ 7143 h 7143"/>
                <a:gd name="connsiteX1" fmla="*/ 90488 w 90488"/>
                <a:gd name="connsiteY1" fmla="*/ 0 h 7143"/>
                <a:gd name="connsiteX2" fmla="*/ 90488 w 90488"/>
                <a:gd name="connsiteY2" fmla="*/ 0 h 7143"/>
                <a:gd name="connsiteX0" fmla="*/ 0 w 7632"/>
                <a:gd name="connsiteY0" fmla="*/ 26669 h 26669"/>
                <a:gd name="connsiteX1" fmla="*/ 7632 w 7632"/>
                <a:gd name="connsiteY1" fmla="*/ 0 h 26669"/>
                <a:gd name="connsiteX2" fmla="*/ 7632 w 7632"/>
                <a:gd name="connsiteY2" fmla="*/ 0 h 26669"/>
                <a:gd name="connsiteX0" fmla="*/ 0 w 10186"/>
                <a:gd name="connsiteY0" fmla="*/ 10004 h 11254"/>
                <a:gd name="connsiteX1" fmla="*/ 10000 w 10186"/>
                <a:gd name="connsiteY1" fmla="*/ 4 h 11254"/>
                <a:gd name="connsiteX2" fmla="*/ 6207 w 10186"/>
                <a:gd name="connsiteY2" fmla="*/ 11254 h 11254"/>
                <a:gd name="connsiteX0" fmla="*/ 0 w 6513"/>
                <a:gd name="connsiteY0" fmla="*/ 911 h 4665"/>
                <a:gd name="connsiteX1" fmla="*/ 3449 w 6513"/>
                <a:gd name="connsiteY1" fmla="*/ 4661 h 4665"/>
                <a:gd name="connsiteX2" fmla="*/ 6207 w 6513"/>
                <a:gd name="connsiteY2" fmla="*/ 2161 h 4665"/>
                <a:gd name="connsiteX0" fmla="*/ 0 w 12012"/>
                <a:gd name="connsiteY0" fmla="*/ 2251 h 10289"/>
                <a:gd name="connsiteX1" fmla="*/ 5296 w 12012"/>
                <a:gd name="connsiteY1" fmla="*/ 10289 h 10289"/>
                <a:gd name="connsiteX2" fmla="*/ 11648 w 12012"/>
                <a:gd name="connsiteY2" fmla="*/ 2250 h 10289"/>
              </a:gdLst>
              <a:ahLst/>
              <a:cxnLst>
                <a:cxn ang="0">
                  <a:pos x="connsiteX0" y="connsiteY0"/>
                </a:cxn>
                <a:cxn ang="0">
                  <a:pos x="connsiteX1" y="connsiteY1"/>
                </a:cxn>
                <a:cxn ang="0">
                  <a:pos x="connsiteX2" y="connsiteY2"/>
                </a:cxn>
              </a:cxnLst>
              <a:rect l="l" t="t" r="r" b="b"/>
              <a:pathLst>
                <a:path w="12012" h="10289">
                  <a:moveTo>
                    <a:pt x="0" y="2251"/>
                  </a:moveTo>
                  <a:cubicBezTo>
                    <a:pt x="5117" y="-4894"/>
                    <a:pt x="3355" y="10289"/>
                    <a:pt x="5296" y="10289"/>
                  </a:cubicBezTo>
                  <a:cubicBezTo>
                    <a:pt x="7237" y="10289"/>
                    <a:pt x="13589" y="-5788"/>
                    <a:pt x="11648" y="2250"/>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149"/>
            <p:cNvSpPr/>
            <p:nvPr/>
          </p:nvSpPr>
          <p:spPr>
            <a:xfrm>
              <a:off x="2319342" y="2223859"/>
              <a:ext cx="57145" cy="457"/>
            </a:xfrm>
            <a:custGeom>
              <a:avLst/>
              <a:gdLst>
                <a:gd name="connsiteX0" fmla="*/ 0 w 64294"/>
                <a:gd name="connsiteY0" fmla="*/ 0 h 2382"/>
                <a:gd name="connsiteX1" fmla="*/ 64294 w 64294"/>
                <a:gd name="connsiteY1" fmla="*/ 2382 h 2382"/>
                <a:gd name="connsiteX0" fmla="*/ 0 w 11481"/>
                <a:gd name="connsiteY0" fmla="*/ 0 h 10000"/>
                <a:gd name="connsiteX1" fmla="*/ 11481 w 11481"/>
                <a:gd name="connsiteY1" fmla="*/ 10000 h 10000"/>
                <a:gd name="connsiteX0" fmla="*/ 0 w 8888"/>
                <a:gd name="connsiteY0" fmla="*/ 957 h 1919"/>
                <a:gd name="connsiteX1" fmla="*/ 8888 w 8888"/>
                <a:gd name="connsiteY1" fmla="*/ 961 h 1919"/>
              </a:gdLst>
              <a:ahLst/>
              <a:cxnLst>
                <a:cxn ang="0">
                  <a:pos x="connsiteX0" y="connsiteY0"/>
                </a:cxn>
                <a:cxn ang="0">
                  <a:pos x="connsiteX1" y="connsiteY1"/>
                </a:cxn>
              </a:cxnLst>
              <a:rect l="l" t="t" r="r" b="b"/>
              <a:pathLst>
                <a:path w="8888" h="1919">
                  <a:moveTo>
                    <a:pt x="0" y="957"/>
                  </a:moveTo>
                  <a:cubicBezTo>
                    <a:pt x="3333" y="4290"/>
                    <a:pt x="5555" y="-2372"/>
                    <a:pt x="8888" y="961"/>
                  </a:cubicBez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150"/>
            <p:cNvSpPr/>
            <p:nvPr/>
          </p:nvSpPr>
          <p:spPr>
            <a:xfrm>
              <a:off x="3883819" y="2543175"/>
              <a:ext cx="35720" cy="23813"/>
            </a:xfrm>
            <a:custGeom>
              <a:avLst/>
              <a:gdLst>
                <a:gd name="connsiteX0" fmla="*/ 40482 w 40482"/>
                <a:gd name="connsiteY0" fmla="*/ 0 h 47625"/>
                <a:gd name="connsiteX1" fmla="*/ 23813 w 40482"/>
                <a:gd name="connsiteY1" fmla="*/ 21431 h 47625"/>
                <a:gd name="connsiteX2" fmla="*/ 0 w 40482"/>
                <a:gd name="connsiteY2" fmla="*/ 47625 h 47625"/>
                <a:gd name="connsiteX0" fmla="*/ 45245 w 45245"/>
                <a:gd name="connsiteY0" fmla="*/ 0 h 54769"/>
                <a:gd name="connsiteX1" fmla="*/ 23813 w 45245"/>
                <a:gd name="connsiteY1" fmla="*/ 28575 h 54769"/>
                <a:gd name="connsiteX2" fmla="*/ 0 w 45245"/>
                <a:gd name="connsiteY2" fmla="*/ 54769 h 54769"/>
                <a:gd name="connsiteX0" fmla="*/ 52389 w 52389"/>
                <a:gd name="connsiteY0" fmla="*/ 0 h 57150"/>
                <a:gd name="connsiteX1" fmla="*/ 30957 w 52389"/>
                <a:gd name="connsiteY1" fmla="*/ 28575 h 57150"/>
                <a:gd name="connsiteX2" fmla="*/ 0 w 52389"/>
                <a:gd name="connsiteY2" fmla="*/ 57150 h 57150"/>
                <a:gd name="connsiteX0" fmla="*/ 52389 w 52389"/>
                <a:gd name="connsiteY0" fmla="*/ 0 h 57150"/>
                <a:gd name="connsiteX1" fmla="*/ 16670 w 52389"/>
                <a:gd name="connsiteY1" fmla="*/ 47625 h 57150"/>
                <a:gd name="connsiteX2" fmla="*/ 0 w 52389"/>
                <a:gd name="connsiteY2" fmla="*/ 57150 h 57150"/>
                <a:gd name="connsiteX0" fmla="*/ 35720 w 35720"/>
                <a:gd name="connsiteY0" fmla="*/ 0 h 23813"/>
                <a:gd name="connsiteX1" fmla="*/ 16670 w 35720"/>
                <a:gd name="connsiteY1" fmla="*/ 14288 h 23813"/>
                <a:gd name="connsiteX2" fmla="*/ 0 w 35720"/>
                <a:gd name="connsiteY2" fmla="*/ 23813 h 23813"/>
              </a:gdLst>
              <a:ahLst/>
              <a:cxnLst>
                <a:cxn ang="0">
                  <a:pos x="connsiteX0" y="connsiteY0"/>
                </a:cxn>
                <a:cxn ang="0">
                  <a:pos x="connsiteX1" y="connsiteY1"/>
                </a:cxn>
                <a:cxn ang="0">
                  <a:pos x="connsiteX2" y="connsiteY2"/>
                </a:cxn>
              </a:cxnLst>
              <a:rect l="l" t="t" r="r" b="b"/>
              <a:pathLst>
                <a:path w="35720" h="23813">
                  <a:moveTo>
                    <a:pt x="35720" y="0"/>
                  </a:moveTo>
                  <a:lnTo>
                    <a:pt x="16670" y="14288"/>
                  </a:lnTo>
                  <a:lnTo>
                    <a:pt x="0" y="23813"/>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151"/>
            <p:cNvSpPr/>
            <p:nvPr/>
          </p:nvSpPr>
          <p:spPr>
            <a:xfrm>
              <a:off x="4962525" y="2497931"/>
              <a:ext cx="183356" cy="219075"/>
            </a:xfrm>
            <a:custGeom>
              <a:avLst/>
              <a:gdLst>
                <a:gd name="connsiteX0" fmla="*/ 183356 w 183356"/>
                <a:gd name="connsiteY0" fmla="*/ 219075 h 219075"/>
                <a:gd name="connsiteX1" fmla="*/ 145256 w 183356"/>
                <a:gd name="connsiteY1" fmla="*/ 176213 h 219075"/>
                <a:gd name="connsiteX2" fmla="*/ 114300 w 183356"/>
                <a:gd name="connsiteY2" fmla="*/ 121444 h 219075"/>
                <a:gd name="connsiteX3" fmla="*/ 100013 w 183356"/>
                <a:gd name="connsiteY3" fmla="*/ 76200 h 219075"/>
                <a:gd name="connsiteX4" fmla="*/ 57150 w 183356"/>
                <a:gd name="connsiteY4" fmla="*/ 11907 h 219075"/>
                <a:gd name="connsiteX5" fmla="*/ 33338 w 183356"/>
                <a:gd name="connsiteY5" fmla="*/ 0 h 219075"/>
                <a:gd name="connsiteX6" fmla="*/ 7144 w 183356"/>
                <a:gd name="connsiteY6" fmla="*/ 7144 h 219075"/>
                <a:gd name="connsiteX7" fmla="*/ 0 w 183356"/>
                <a:gd name="connsiteY7" fmla="*/ 1905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356" h="219075">
                  <a:moveTo>
                    <a:pt x="183356" y="219075"/>
                  </a:moveTo>
                  <a:lnTo>
                    <a:pt x="145256" y="176213"/>
                  </a:lnTo>
                  <a:lnTo>
                    <a:pt x="114300" y="121444"/>
                  </a:lnTo>
                  <a:lnTo>
                    <a:pt x="100013" y="76200"/>
                  </a:lnTo>
                  <a:lnTo>
                    <a:pt x="57150" y="11907"/>
                  </a:lnTo>
                  <a:lnTo>
                    <a:pt x="33338" y="0"/>
                  </a:lnTo>
                  <a:lnTo>
                    <a:pt x="7144" y="7144"/>
                  </a:lnTo>
                  <a:lnTo>
                    <a:pt x="0" y="19050"/>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152"/>
            <p:cNvSpPr/>
            <p:nvPr/>
          </p:nvSpPr>
          <p:spPr>
            <a:xfrm>
              <a:off x="6043613" y="2043113"/>
              <a:ext cx="57150" cy="604837"/>
            </a:xfrm>
            <a:custGeom>
              <a:avLst/>
              <a:gdLst>
                <a:gd name="connsiteX0" fmla="*/ 0 w 57150"/>
                <a:gd name="connsiteY0" fmla="*/ 0 h 604837"/>
                <a:gd name="connsiteX1" fmla="*/ 52387 w 57150"/>
                <a:gd name="connsiteY1" fmla="*/ 261937 h 604837"/>
                <a:gd name="connsiteX2" fmla="*/ 57150 w 57150"/>
                <a:gd name="connsiteY2" fmla="*/ 433387 h 604837"/>
                <a:gd name="connsiteX3" fmla="*/ 38100 w 57150"/>
                <a:gd name="connsiteY3" fmla="*/ 604837 h 604837"/>
              </a:gdLst>
              <a:ahLst/>
              <a:cxnLst>
                <a:cxn ang="0">
                  <a:pos x="connsiteX0" y="connsiteY0"/>
                </a:cxn>
                <a:cxn ang="0">
                  <a:pos x="connsiteX1" y="connsiteY1"/>
                </a:cxn>
                <a:cxn ang="0">
                  <a:pos x="connsiteX2" y="connsiteY2"/>
                </a:cxn>
                <a:cxn ang="0">
                  <a:pos x="connsiteX3" y="connsiteY3"/>
                </a:cxn>
              </a:cxnLst>
              <a:rect l="l" t="t" r="r" b="b"/>
              <a:pathLst>
                <a:path w="57150" h="604837">
                  <a:moveTo>
                    <a:pt x="0" y="0"/>
                  </a:moveTo>
                  <a:lnTo>
                    <a:pt x="52387" y="261937"/>
                  </a:lnTo>
                  <a:lnTo>
                    <a:pt x="57150" y="433387"/>
                  </a:lnTo>
                  <a:lnTo>
                    <a:pt x="38100" y="604837"/>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153"/>
            <p:cNvSpPr/>
            <p:nvPr/>
          </p:nvSpPr>
          <p:spPr>
            <a:xfrm>
              <a:off x="4933950" y="1957388"/>
              <a:ext cx="361950" cy="1088231"/>
            </a:xfrm>
            <a:custGeom>
              <a:avLst/>
              <a:gdLst>
                <a:gd name="connsiteX0" fmla="*/ 0 w 361950"/>
                <a:gd name="connsiteY0" fmla="*/ 1088231 h 1088231"/>
                <a:gd name="connsiteX1" fmla="*/ 57150 w 361950"/>
                <a:gd name="connsiteY1" fmla="*/ 1012031 h 1088231"/>
                <a:gd name="connsiteX2" fmla="*/ 85725 w 361950"/>
                <a:gd name="connsiteY2" fmla="*/ 942975 h 1088231"/>
                <a:gd name="connsiteX3" fmla="*/ 95250 w 361950"/>
                <a:gd name="connsiteY3" fmla="*/ 888206 h 1088231"/>
                <a:gd name="connsiteX4" fmla="*/ 100013 w 361950"/>
                <a:gd name="connsiteY4" fmla="*/ 842962 h 1088231"/>
                <a:gd name="connsiteX5" fmla="*/ 107156 w 361950"/>
                <a:gd name="connsiteY5" fmla="*/ 816768 h 1088231"/>
                <a:gd name="connsiteX6" fmla="*/ 114300 w 361950"/>
                <a:gd name="connsiteY6" fmla="*/ 792956 h 1088231"/>
                <a:gd name="connsiteX7" fmla="*/ 152400 w 361950"/>
                <a:gd name="connsiteY7" fmla="*/ 778668 h 1088231"/>
                <a:gd name="connsiteX8" fmla="*/ 202406 w 361950"/>
                <a:gd name="connsiteY8" fmla="*/ 752475 h 1088231"/>
                <a:gd name="connsiteX9" fmla="*/ 238125 w 361950"/>
                <a:gd name="connsiteY9" fmla="*/ 711993 h 1088231"/>
                <a:gd name="connsiteX10" fmla="*/ 247650 w 361950"/>
                <a:gd name="connsiteY10" fmla="*/ 652462 h 1088231"/>
                <a:gd name="connsiteX11" fmla="*/ 252413 w 361950"/>
                <a:gd name="connsiteY11" fmla="*/ 550068 h 1088231"/>
                <a:gd name="connsiteX12" fmla="*/ 247650 w 361950"/>
                <a:gd name="connsiteY12" fmla="*/ 473868 h 1088231"/>
                <a:gd name="connsiteX13" fmla="*/ 257175 w 361950"/>
                <a:gd name="connsiteY13" fmla="*/ 376237 h 1088231"/>
                <a:gd name="connsiteX14" fmla="*/ 266700 w 361950"/>
                <a:gd name="connsiteY14" fmla="*/ 311943 h 1088231"/>
                <a:gd name="connsiteX15" fmla="*/ 280988 w 361950"/>
                <a:gd name="connsiteY15" fmla="*/ 228600 h 1088231"/>
                <a:gd name="connsiteX16" fmla="*/ 278606 w 361950"/>
                <a:gd name="connsiteY16" fmla="*/ 173831 h 1088231"/>
                <a:gd name="connsiteX17" fmla="*/ 273844 w 361950"/>
                <a:gd name="connsiteY17" fmla="*/ 121443 h 1088231"/>
                <a:gd name="connsiteX18" fmla="*/ 283369 w 361950"/>
                <a:gd name="connsiteY18" fmla="*/ 59531 h 1088231"/>
                <a:gd name="connsiteX19" fmla="*/ 288131 w 361950"/>
                <a:gd name="connsiteY19" fmla="*/ 33337 h 1088231"/>
                <a:gd name="connsiteX20" fmla="*/ 307181 w 361950"/>
                <a:gd name="connsiteY20" fmla="*/ 4762 h 1088231"/>
                <a:gd name="connsiteX21" fmla="*/ 345281 w 361950"/>
                <a:gd name="connsiteY21" fmla="*/ 0 h 1088231"/>
                <a:gd name="connsiteX22" fmla="*/ 361950 w 361950"/>
                <a:gd name="connsiteY22" fmla="*/ 35718 h 1088231"/>
                <a:gd name="connsiteX23" fmla="*/ 350044 w 361950"/>
                <a:gd name="connsiteY23" fmla="*/ 95250 h 1088231"/>
                <a:gd name="connsiteX24" fmla="*/ 326231 w 361950"/>
                <a:gd name="connsiteY24" fmla="*/ 133350 h 1088231"/>
                <a:gd name="connsiteX25" fmla="*/ 321469 w 361950"/>
                <a:gd name="connsiteY25" fmla="*/ 190500 h 1088231"/>
                <a:gd name="connsiteX26" fmla="*/ 314325 w 361950"/>
                <a:gd name="connsiteY26" fmla="*/ 254793 h 1088231"/>
                <a:gd name="connsiteX27" fmla="*/ 309563 w 361950"/>
                <a:gd name="connsiteY27" fmla="*/ 342900 h 1088231"/>
                <a:gd name="connsiteX28" fmla="*/ 311944 w 361950"/>
                <a:gd name="connsiteY28" fmla="*/ 452437 h 1088231"/>
                <a:gd name="connsiteX29" fmla="*/ 309563 w 361950"/>
                <a:gd name="connsiteY29" fmla="*/ 550068 h 1088231"/>
                <a:gd name="connsiteX30" fmla="*/ 309563 w 361950"/>
                <a:gd name="connsiteY30" fmla="*/ 633412 h 1088231"/>
                <a:gd name="connsiteX31" fmla="*/ 314325 w 361950"/>
                <a:gd name="connsiteY31" fmla="*/ 719137 h 1088231"/>
                <a:gd name="connsiteX32" fmla="*/ 323850 w 361950"/>
                <a:gd name="connsiteY32" fmla="*/ 828675 h 1088231"/>
                <a:gd name="connsiteX33" fmla="*/ 328613 w 361950"/>
                <a:gd name="connsiteY33" fmla="*/ 931068 h 1088231"/>
                <a:gd name="connsiteX34" fmla="*/ 285750 w 361950"/>
                <a:gd name="connsiteY34" fmla="*/ 940593 h 1088231"/>
                <a:gd name="connsiteX35" fmla="*/ 216694 w 361950"/>
                <a:gd name="connsiteY35" fmla="*/ 952500 h 1088231"/>
                <a:gd name="connsiteX36" fmla="*/ 169069 w 361950"/>
                <a:gd name="connsiteY36" fmla="*/ 971550 h 1088231"/>
                <a:gd name="connsiteX37" fmla="*/ 114300 w 361950"/>
                <a:gd name="connsiteY37" fmla="*/ 1000125 h 1088231"/>
                <a:gd name="connsiteX38" fmla="*/ 45244 w 361950"/>
                <a:gd name="connsiteY38" fmla="*/ 1066800 h 1088231"/>
                <a:gd name="connsiteX39" fmla="*/ 0 w 361950"/>
                <a:gd name="connsiteY39" fmla="*/ 1088231 h 1088231"/>
                <a:gd name="connsiteX0" fmla="*/ 0 w 361950"/>
                <a:gd name="connsiteY0" fmla="*/ 1088231 h 1088231"/>
                <a:gd name="connsiteX1" fmla="*/ 57150 w 361950"/>
                <a:gd name="connsiteY1" fmla="*/ 1012031 h 1088231"/>
                <a:gd name="connsiteX2" fmla="*/ 85725 w 361950"/>
                <a:gd name="connsiteY2" fmla="*/ 942975 h 1088231"/>
                <a:gd name="connsiteX3" fmla="*/ 95250 w 361950"/>
                <a:gd name="connsiteY3" fmla="*/ 888206 h 1088231"/>
                <a:gd name="connsiteX4" fmla="*/ 100013 w 361950"/>
                <a:gd name="connsiteY4" fmla="*/ 842962 h 1088231"/>
                <a:gd name="connsiteX5" fmla="*/ 107156 w 361950"/>
                <a:gd name="connsiteY5" fmla="*/ 816768 h 1088231"/>
                <a:gd name="connsiteX6" fmla="*/ 114300 w 361950"/>
                <a:gd name="connsiteY6" fmla="*/ 792956 h 1088231"/>
                <a:gd name="connsiteX7" fmla="*/ 152400 w 361950"/>
                <a:gd name="connsiteY7" fmla="*/ 778668 h 1088231"/>
                <a:gd name="connsiteX8" fmla="*/ 202406 w 361950"/>
                <a:gd name="connsiteY8" fmla="*/ 752475 h 1088231"/>
                <a:gd name="connsiteX9" fmla="*/ 238125 w 361950"/>
                <a:gd name="connsiteY9" fmla="*/ 711993 h 1088231"/>
                <a:gd name="connsiteX10" fmla="*/ 247650 w 361950"/>
                <a:gd name="connsiteY10" fmla="*/ 652462 h 1088231"/>
                <a:gd name="connsiteX11" fmla="*/ 252413 w 361950"/>
                <a:gd name="connsiteY11" fmla="*/ 550068 h 1088231"/>
                <a:gd name="connsiteX12" fmla="*/ 247650 w 361950"/>
                <a:gd name="connsiteY12" fmla="*/ 473868 h 1088231"/>
                <a:gd name="connsiteX13" fmla="*/ 257175 w 361950"/>
                <a:gd name="connsiteY13" fmla="*/ 376237 h 1088231"/>
                <a:gd name="connsiteX14" fmla="*/ 266700 w 361950"/>
                <a:gd name="connsiteY14" fmla="*/ 311943 h 1088231"/>
                <a:gd name="connsiteX15" fmla="*/ 280988 w 361950"/>
                <a:gd name="connsiteY15" fmla="*/ 228600 h 1088231"/>
                <a:gd name="connsiteX16" fmla="*/ 278606 w 361950"/>
                <a:gd name="connsiteY16" fmla="*/ 173831 h 1088231"/>
                <a:gd name="connsiteX17" fmla="*/ 273844 w 361950"/>
                <a:gd name="connsiteY17" fmla="*/ 121443 h 1088231"/>
                <a:gd name="connsiteX18" fmla="*/ 283369 w 361950"/>
                <a:gd name="connsiteY18" fmla="*/ 59531 h 1088231"/>
                <a:gd name="connsiteX19" fmla="*/ 288131 w 361950"/>
                <a:gd name="connsiteY19" fmla="*/ 33337 h 1088231"/>
                <a:gd name="connsiteX20" fmla="*/ 307181 w 361950"/>
                <a:gd name="connsiteY20" fmla="*/ 4762 h 1088231"/>
                <a:gd name="connsiteX21" fmla="*/ 345281 w 361950"/>
                <a:gd name="connsiteY21" fmla="*/ 0 h 1088231"/>
                <a:gd name="connsiteX22" fmla="*/ 361950 w 361950"/>
                <a:gd name="connsiteY22" fmla="*/ 35718 h 1088231"/>
                <a:gd name="connsiteX23" fmla="*/ 350044 w 361950"/>
                <a:gd name="connsiteY23" fmla="*/ 95250 h 1088231"/>
                <a:gd name="connsiteX24" fmla="*/ 326231 w 361950"/>
                <a:gd name="connsiteY24" fmla="*/ 133350 h 1088231"/>
                <a:gd name="connsiteX25" fmla="*/ 321469 w 361950"/>
                <a:gd name="connsiteY25" fmla="*/ 190500 h 1088231"/>
                <a:gd name="connsiteX26" fmla="*/ 314325 w 361950"/>
                <a:gd name="connsiteY26" fmla="*/ 254793 h 1088231"/>
                <a:gd name="connsiteX27" fmla="*/ 309563 w 361950"/>
                <a:gd name="connsiteY27" fmla="*/ 342900 h 1088231"/>
                <a:gd name="connsiteX28" fmla="*/ 311944 w 361950"/>
                <a:gd name="connsiteY28" fmla="*/ 452437 h 1088231"/>
                <a:gd name="connsiteX29" fmla="*/ 309563 w 361950"/>
                <a:gd name="connsiteY29" fmla="*/ 550068 h 1088231"/>
                <a:gd name="connsiteX30" fmla="*/ 309563 w 361950"/>
                <a:gd name="connsiteY30" fmla="*/ 633412 h 1088231"/>
                <a:gd name="connsiteX31" fmla="*/ 314325 w 361950"/>
                <a:gd name="connsiteY31" fmla="*/ 719137 h 1088231"/>
                <a:gd name="connsiteX32" fmla="*/ 323850 w 361950"/>
                <a:gd name="connsiteY32" fmla="*/ 828675 h 1088231"/>
                <a:gd name="connsiteX33" fmla="*/ 328613 w 361950"/>
                <a:gd name="connsiteY33" fmla="*/ 931068 h 1088231"/>
                <a:gd name="connsiteX34" fmla="*/ 285750 w 361950"/>
                <a:gd name="connsiteY34" fmla="*/ 940593 h 1088231"/>
                <a:gd name="connsiteX35" fmla="*/ 211931 w 361950"/>
                <a:gd name="connsiteY35" fmla="*/ 964406 h 1088231"/>
                <a:gd name="connsiteX36" fmla="*/ 169069 w 361950"/>
                <a:gd name="connsiteY36" fmla="*/ 971550 h 1088231"/>
                <a:gd name="connsiteX37" fmla="*/ 114300 w 361950"/>
                <a:gd name="connsiteY37" fmla="*/ 1000125 h 1088231"/>
                <a:gd name="connsiteX38" fmla="*/ 45244 w 361950"/>
                <a:gd name="connsiteY38" fmla="*/ 1066800 h 1088231"/>
                <a:gd name="connsiteX39" fmla="*/ 0 w 361950"/>
                <a:gd name="connsiteY39" fmla="*/ 1088231 h 1088231"/>
                <a:gd name="connsiteX0" fmla="*/ 0 w 361950"/>
                <a:gd name="connsiteY0" fmla="*/ 1088231 h 1088231"/>
                <a:gd name="connsiteX1" fmla="*/ 57150 w 361950"/>
                <a:gd name="connsiteY1" fmla="*/ 1012031 h 1088231"/>
                <a:gd name="connsiteX2" fmla="*/ 85725 w 361950"/>
                <a:gd name="connsiteY2" fmla="*/ 942975 h 1088231"/>
                <a:gd name="connsiteX3" fmla="*/ 95250 w 361950"/>
                <a:gd name="connsiteY3" fmla="*/ 888206 h 1088231"/>
                <a:gd name="connsiteX4" fmla="*/ 100013 w 361950"/>
                <a:gd name="connsiteY4" fmla="*/ 842962 h 1088231"/>
                <a:gd name="connsiteX5" fmla="*/ 107156 w 361950"/>
                <a:gd name="connsiteY5" fmla="*/ 816768 h 1088231"/>
                <a:gd name="connsiteX6" fmla="*/ 114300 w 361950"/>
                <a:gd name="connsiteY6" fmla="*/ 792956 h 1088231"/>
                <a:gd name="connsiteX7" fmla="*/ 152400 w 361950"/>
                <a:gd name="connsiteY7" fmla="*/ 778668 h 1088231"/>
                <a:gd name="connsiteX8" fmla="*/ 202406 w 361950"/>
                <a:gd name="connsiteY8" fmla="*/ 752475 h 1088231"/>
                <a:gd name="connsiteX9" fmla="*/ 238125 w 361950"/>
                <a:gd name="connsiteY9" fmla="*/ 711993 h 1088231"/>
                <a:gd name="connsiteX10" fmla="*/ 247650 w 361950"/>
                <a:gd name="connsiteY10" fmla="*/ 652462 h 1088231"/>
                <a:gd name="connsiteX11" fmla="*/ 252413 w 361950"/>
                <a:gd name="connsiteY11" fmla="*/ 550068 h 1088231"/>
                <a:gd name="connsiteX12" fmla="*/ 247650 w 361950"/>
                <a:gd name="connsiteY12" fmla="*/ 473868 h 1088231"/>
                <a:gd name="connsiteX13" fmla="*/ 257175 w 361950"/>
                <a:gd name="connsiteY13" fmla="*/ 376237 h 1088231"/>
                <a:gd name="connsiteX14" fmla="*/ 266700 w 361950"/>
                <a:gd name="connsiteY14" fmla="*/ 311943 h 1088231"/>
                <a:gd name="connsiteX15" fmla="*/ 280988 w 361950"/>
                <a:gd name="connsiteY15" fmla="*/ 228600 h 1088231"/>
                <a:gd name="connsiteX16" fmla="*/ 278606 w 361950"/>
                <a:gd name="connsiteY16" fmla="*/ 173831 h 1088231"/>
                <a:gd name="connsiteX17" fmla="*/ 273844 w 361950"/>
                <a:gd name="connsiteY17" fmla="*/ 121443 h 1088231"/>
                <a:gd name="connsiteX18" fmla="*/ 283369 w 361950"/>
                <a:gd name="connsiteY18" fmla="*/ 59531 h 1088231"/>
                <a:gd name="connsiteX19" fmla="*/ 288131 w 361950"/>
                <a:gd name="connsiteY19" fmla="*/ 33337 h 1088231"/>
                <a:gd name="connsiteX20" fmla="*/ 307181 w 361950"/>
                <a:gd name="connsiteY20" fmla="*/ 4762 h 1088231"/>
                <a:gd name="connsiteX21" fmla="*/ 345281 w 361950"/>
                <a:gd name="connsiteY21" fmla="*/ 0 h 1088231"/>
                <a:gd name="connsiteX22" fmla="*/ 361950 w 361950"/>
                <a:gd name="connsiteY22" fmla="*/ 35718 h 1088231"/>
                <a:gd name="connsiteX23" fmla="*/ 350044 w 361950"/>
                <a:gd name="connsiteY23" fmla="*/ 95250 h 1088231"/>
                <a:gd name="connsiteX24" fmla="*/ 326231 w 361950"/>
                <a:gd name="connsiteY24" fmla="*/ 133350 h 1088231"/>
                <a:gd name="connsiteX25" fmla="*/ 321469 w 361950"/>
                <a:gd name="connsiteY25" fmla="*/ 190500 h 1088231"/>
                <a:gd name="connsiteX26" fmla="*/ 314325 w 361950"/>
                <a:gd name="connsiteY26" fmla="*/ 254793 h 1088231"/>
                <a:gd name="connsiteX27" fmla="*/ 309563 w 361950"/>
                <a:gd name="connsiteY27" fmla="*/ 342900 h 1088231"/>
                <a:gd name="connsiteX28" fmla="*/ 311944 w 361950"/>
                <a:gd name="connsiteY28" fmla="*/ 452437 h 1088231"/>
                <a:gd name="connsiteX29" fmla="*/ 309563 w 361950"/>
                <a:gd name="connsiteY29" fmla="*/ 550068 h 1088231"/>
                <a:gd name="connsiteX30" fmla="*/ 309563 w 361950"/>
                <a:gd name="connsiteY30" fmla="*/ 633412 h 1088231"/>
                <a:gd name="connsiteX31" fmla="*/ 314325 w 361950"/>
                <a:gd name="connsiteY31" fmla="*/ 719137 h 1088231"/>
                <a:gd name="connsiteX32" fmla="*/ 323850 w 361950"/>
                <a:gd name="connsiteY32" fmla="*/ 828675 h 1088231"/>
                <a:gd name="connsiteX33" fmla="*/ 328613 w 361950"/>
                <a:gd name="connsiteY33" fmla="*/ 931068 h 1088231"/>
                <a:gd name="connsiteX34" fmla="*/ 285750 w 361950"/>
                <a:gd name="connsiteY34" fmla="*/ 940593 h 1088231"/>
                <a:gd name="connsiteX35" fmla="*/ 211931 w 361950"/>
                <a:gd name="connsiteY35" fmla="*/ 964406 h 1088231"/>
                <a:gd name="connsiteX36" fmla="*/ 169069 w 361950"/>
                <a:gd name="connsiteY36" fmla="*/ 971550 h 1088231"/>
                <a:gd name="connsiteX37" fmla="*/ 85725 w 361950"/>
                <a:gd name="connsiteY37" fmla="*/ 1023937 h 1088231"/>
                <a:gd name="connsiteX38" fmla="*/ 45244 w 361950"/>
                <a:gd name="connsiteY38" fmla="*/ 1066800 h 1088231"/>
                <a:gd name="connsiteX39" fmla="*/ 0 w 361950"/>
                <a:gd name="connsiteY39" fmla="*/ 1088231 h 1088231"/>
                <a:gd name="connsiteX0" fmla="*/ 0 w 361950"/>
                <a:gd name="connsiteY0" fmla="*/ 1088231 h 1088231"/>
                <a:gd name="connsiteX1" fmla="*/ 57150 w 361950"/>
                <a:gd name="connsiteY1" fmla="*/ 1012031 h 1088231"/>
                <a:gd name="connsiteX2" fmla="*/ 85725 w 361950"/>
                <a:gd name="connsiteY2" fmla="*/ 942975 h 1088231"/>
                <a:gd name="connsiteX3" fmla="*/ 95250 w 361950"/>
                <a:gd name="connsiteY3" fmla="*/ 888206 h 1088231"/>
                <a:gd name="connsiteX4" fmla="*/ 100013 w 361950"/>
                <a:gd name="connsiteY4" fmla="*/ 842962 h 1088231"/>
                <a:gd name="connsiteX5" fmla="*/ 107156 w 361950"/>
                <a:gd name="connsiteY5" fmla="*/ 816768 h 1088231"/>
                <a:gd name="connsiteX6" fmla="*/ 114300 w 361950"/>
                <a:gd name="connsiteY6" fmla="*/ 792956 h 1088231"/>
                <a:gd name="connsiteX7" fmla="*/ 152400 w 361950"/>
                <a:gd name="connsiteY7" fmla="*/ 778668 h 1088231"/>
                <a:gd name="connsiteX8" fmla="*/ 202406 w 361950"/>
                <a:gd name="connsiteY8" fmla="*/ 752475 h 1088231"/>
                <a:gd name="connsiteX9" fmla="*/ 238125 w 361950"/>
                <a:gd name="connsiteY9" fmla="*/ 711993 h 1088231"/>
                <a:gd name="connsiteX10" fmla="*/ 247650 w 361950"/>
                <a:gd name="connsiteY10" fmla="*/ 652462 h 1088231"/>
                <a:gd name="connsiteX11" fmla="*/ 252413 w 361950"/>
                <a:gd name="connsiteY11" fmla="*/ 550068 h 1088231"/>
                <a:gd name="connsiteX12" fmla="*/ 247650 w 361950"/>
                <a:gd name="connsiteY12" fmla="*/ 473868 h 1088231"/>
                <a:gd name="connsiteX13" fmla="*/ 257175 w 361950"/>
                <a:gd name="connsiteY13" fmla="*/ 376237 h 1088231"/>
                <a:gd name="connsiteX14" fmla="*/ 266700 w 361950"/>
                <a:gd name="connsiteY14" fmla="*/ 311943 h 1088231"/>
                <a:gd name="connsiteX15" fmla="*/ 280988 w 361950"/>
                <a:gd name="connsiteY15" fmla="*/ 228600 h 1088231"/>
                <a:gd name="connsiteX16" fmla="*/ 278606 w 361950"/>
                <a:gd name="connsiteY16" fmla="*/ 173831 h 1088231"/>
                <a:gd name="connsiteX17" fmla="*/ 273844 w 361950"/>
                <a:gd name="connsiteY17" fmla="*/ 121443 h 1088231"/>
                <a:gd name="connsiteX18" fmla="*/ 283369 w 361950"/>
                <a:gd name="connsiteY18" fmla="*/ 59531 h 1088231"/>
                <a:gd name="connsiteX19" fmla="*/ 288131 w 361950"/>
                <a:gd name="connsiteY19" fmla="*/ 33337 h 1088231"/>
                <a:gd name="connsiteX20" fmla="*/ 307181 w 361950"/>
                <a:gd name="connsiteY20" fmla="*/ 4762 h 1088231"/>
                <a:gd name="connsiteX21" fmla="*/ 345281 w 361950"/>
                <a:gd name="connsiteY21" fmla="*/ 0 h 1088231"/>
                <a:gd name="connsiteX22" fmla="*/ 361950 w 361950"/>
                <a:gd name="connsiteY22" fmla="*/ 35718 h 1088231"/>
                <a:gd name="connsiteX23" fmla="*/ 350044 w 361950"/>
                <a:gd name="connsiteY23" fmla="*/ 95250 h 1088231"/>
                <a:gd name="connsiteX24" fmla="*/ 326231 w 361950"/>
                <a:gd name="connsiteY24" fmla="*/ 133350 h 1088231"/>
                <a:gd name="connsiteX25" fmla="*/ 321469 w 361950"/>
                <a:gd name="connsiteY25" fmla="*/ 190500 h 1088231"/>
                <a:gd name="connsiteX26" fmla="*/ 314325 w 361950"/>
                <a:gd name="connsiteY26" fmla="*/ 254793 h 1088231"/>
                <a:gd name="connsiteX27" fmla="*/ 309563 w 361950"/>
                <a:gd name="connsiteY27" fmla="*/ 342900 h 1088231"/>
                <a:gd name="connsiteX28" fmla="*/ 311944 w 361950"/>
                <a:gd name="connsiteY28" fmla="*/ 452437 h 1088231"/>
                <a:gd name="connsiteX29" fmla="*/ 309563 w 361950"/>
                <a:gd name="connsiteY29" fmla="*/ 550068 h 1088231"/>
                <a:gd name="connsiteX30" fmla="*/ 309563 w 361950"/>
                <a:gd name="connsiteY30" fmla="*/ 633412 h 1088231"/>
                <a:gd name="connsiteX31" fmla="*/ 314325 w 361950"/>
                <a:gd name="connsiteY31" fmla="*/ 719137 h 1088231"/>
                <a:gd name="connsiteX32" fmla="*/ 323850 w 361950"/>
                <a:gd name="connsiteY32" fmla="*/ 828675 h 1088231"/>
                <a:gd name="connsiteX33" fmla="*/ 328613 w 361950"/>
                <a:gd name="connsiteY33" fmla="*/ 931068 h 1088231"/>
                <a:gd name="connsiteX34" fmla="*/ 285750 w 361950"/>
                <a:gd name="connsiteY34" fmla="*/ 940593 h 1088231"/>
                <a:gd name="connsiteX35" fmla="*/ 211931 w 361950"/>
                <a:gd name="connsiteY35" fmla="*/ 964406 h 1088231"/>
                <a:gd name="connsiteX36" fmla="*/ 154782 w 361950"/>
                <a:gd name="connsiteY36" fmla="*/ 985838 h 1088231"/>
                <a:gd name="connsiteX37" fmla="*/ 85725 w 361950"/>
                <a:gd name="connsiteY37" fmla="*/ 1023937 h 1088231"/>
                <a:gd name="connsiteX38" fmla="*/ 45244 w 361950"/>
                <a:gd name="connsiteY38" fmla="*/ 1066800 h 1088231"/>
                <a:gd name="connsiteX39" fmla="*/ 0 w 361950"/>
                <a:gd name="connsiteY39" fmla="*/ 1088231 h 108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1950" h="1088231">
                  <a:moveTo>
                    <a:pt x="0" y="1088231"/>
                  </a:moveTo>
                  <a:lnTo>
                    <a:pt x="57150" y="1012031"/>
                  </a:lnTo>
                  <a:lnTo>
                    <a:pt x="85725" y="942975"/>
                  </a:lnTo>
                  <a:lnTo>
                    <a:pt x="95250" y="888206"/>
                  </a:lnTo>
                  <a:lnTo>
                    <a:pt x="100013" y="842962"/>
                  </a:lnTo>
                  <a:lnTo>
                    <a:pt x="107156" y="816768"/>
                  </a:lnTo>
                  <a:lnTo>
                    <a:pt x="114300" y="792956"/>
                  </a:lnTo>
                  <a:lnTo>
                    <a:pt x="152400" y="778668"/>
                  </a:lnTo>
                  <a:lnTo>
                    <a:pt x="202406" y="752475"/>
                  </a:lnTo>
                  <a:lnTo>
                    <a:pt x="238125" y="711993"/>
                  </a:lnTo>
                  <a:lnTo>
                    <a:pt x="247650" y="652462"/>
                  </a:lnTo>
                  <a:lnTo>
                    <a:pt x="252413" y="550068"/>
                  </a:lnTo>
                  <a:lnTo>
                    <a:pt x="247650" y="473868"/>
                  </a:lnTo>
                  <a:lnTo>
                    <a:pt x="257175" y="376237"/>
                  </a:lnTo>
                  <a:lnTo>
                    <a:pt x="266700" y="311943"/>
                  </a:lnTo>
                  <a:lnTo>
                    <a:pt x="280988" y="228600"/>
                  </a:lnTo>
                  <a:lnTo>
                    <a:pt x="278606" y="173831"/>
                  </a:lnTo>
                  <a:lnTo>
                    <a:pt x="273844" y="121443"/>
                  </a:lnTo>
                  <a:lnTo>
                    <a:pt x="283369" y="59531"/>
                  </a:lnTo>
                  <a:lnTo>
                    <a:pt x="288131" y="33337"/>
                  </a:lnTo>
                  <a:lnTo>
                    <a:pt x="307181" y="4762"/>
                  </a:lnTo>
                  <a:lnTo>
                    <a:pt x="345281" y="0"/>
                  </a:lnTo>
                  <a:lnTo>
                    <a:pt x="361950" y="35718"/>
                  </a:lnTo>
                  <a:lnTo>
                    <a:pt x="350044" y="95250"/>
                  </a:lnTo>
                  <a:lnTo>
                    <a:pt x="326231" y="133350"/>
                  </a:lnTo>
                  <a:lnTo>
                    <a:pt x="321469" y="190500"/>
                  </a:lnTo>
                  <a:lnTo>
                    <a:pt x="314325" y="254793"/>
                  </a:lnTo>
                  <a:lnTo>
                    <a:pt x="309563" y="342900"/>
                  </a:lnTo>
                  <a:cubicBezTo>
                    <a:pt x="310357" y="379412"/>
                    <a:pt x="311150" y="415925"/>
                    <a:pt x="311944" y="452437"/>
                  </a:cubicBezTo>
                  <a:cubicBezTo>
                    <a:pt x="311150" y="484981"/>
                    <a:pt x="310357" y="517524"/>
                    <a:pt x="309563" y="550068"/>
                  </a:cubicBezTo>
                  <a:lnTo>
                    <a:pt x="309563" y="633412"/>
                  </a:lnTo>
                  <a:lnTo>
                    <a:pt x="314325" y="719137"/>
                  </a:lnTo>
                  <a:lnTo>
                    <a:pt x="323850" y="828675"/>
                  </a:lnTo>
                  <a:lnTo>
                    <a:pt x="328613" y="931068"/>
                  </a:lnTo>
                  <a:lnTo>
                    <a:pt x="285750" y="940593"/>
                  </a:lnTo>
                  <a:lnTo>
                    <a:pt x="211931" y="964406"/>
                  </a:lnTo>
                  <a:lnTo>
                    <a:pt x="154782" y="985838"/>
                  </a:lnTo>
                  <a:lnTo>
                    <a:pt x="85725" y="1023937"/>
                  </a:lnTo>
                  <a:lnTo>
                    <a:pt x="45244" y="1066800"/>
                  </a:lnTo>
                  <a:lnTo>
                    <a:pt x="0" y="1088231"/>
                  </a:lnTo>
                  <a:close/>
                </a:path>
              </a:pathLst>
            </a:custGeom>
            <a:solidFill>
              <a:srgbClr val="CC00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5" name="Freeform 154"/>
            <p:cNvSpPr/>
            <p:nvPr/>
          </p:nvSpPr>
          <p:spPr>
            <a:xfrm rot="21318860">
              <a:off x="266218" y="2369447"/>
              <a:ext cx="1387917" cy="1729731"/>
            </a:xfrm>
            <a:custGeom>
              <a:avLst/>
              <a:gdLst>
                <a:gd name="connsiteX0" fmla="*/ 28575 w 1209675"/>
                <a:gd name="connsiteY0" fmla="*/ 180975 h 2009775"/>
                <a:gd name="connsiteX1" fmla="*/ 342900 w 1209675"/>
                <a:gd name="connsiteY1" fmla="*/ 76200 h 2009775"/>
                <a:gd name="connsiteX2" fmla="*/ 704850 w 1209675"/>
                <a:gd name="connsiteY2" fmla="*/ 0 h 2009775"/>
                <a:gd name="connsiteX3" fmla="*/ 1209675 w 1209675"/>
                <a:gd name="connsiteY3" fmla="*/ 1638300 h 2009775"/>
                <a:gd name="connsiteX4" fmla="*/ 0 w 1209675"/>
                <a:gd name="connsiteY4" fmla="*/ 2009775 h 2009775"/>
                <a:gd name="connsiteX5" fmla="*/ 28575 w 1209675"/>
                <a:gd name="connsiteY5" fmla="*/ 180975 h 2009775"/>
                <a:gd name="connsiteX0" fmla="*/ 28575 w 1457325"/>
                <a:gd name="connsiteY0" fmla="*/ 180975 h 2009775"/>
                <a:gd name="connsiteX1" fmla="*/ 342900 w 1457325"/>
                <a:gd name="connsiteY1" fmla="*/ 76200 h 2009775"/>
                <a:gd name="connsiteX2" fmla="*/ 704850 w 1457325"/>
                <a:gd name="connsiteY2" fmla="*/ 0 h 2009775"/>
                <a:gd name="connsiteX3" fmla="*/ 1457325 w 1457325"/>
                <a:gd name="connsiteY3" fmla="*/ 1971675 h 2009775"/>
                <a:gd name="connsiteX4" fmla="*/ 0 w 1457325"/>
                <a:gd name="connsiteY4" fmla="*/ 2009775 h 2009775"/>
                <a:gd name="connsiteX5" fmla="*/ 28575 w 1457325"/>
                <a:gd name="connsiteY5" fmla="*/ 180975 h 2009775"/>
                <a:gd name="connsiteX0" fmla="*/ 28575 w 1457325"/>
                <a:gd name="connsiteY0" fmla="*/ 104775 h 1933575"/>
                <a:gd name="connsiteX1" fmla="*/ 342900 w 1457325"/>
                <a:gd name="connsiteY1" fmla="*/ 0 h 1933575"/>
                <a:gd name="connsiteX2" fmla="*/ 666750 w 1457325"/>
                <a:gd name="connsiteY2" fmla="*/ 66675 h 1933575"/>
                <a:gd name="connsiteX3" fmla="*/ 1457325 w 1457325"/>
                <a:gd name="connsiteY3" fmla="*/ 1895475 h 1933575"/>
                <a:gd name="connsiteX4" fmla="*/ 0 w 1457325"/>
                <a:gd name="connsiteY4" fmla="*/ 1933575 h 1933575"/>
                <a:gd name="connsiteX5" fmla="*/ 28575 w 1457325"/>
                <a:gd name="connsiteY5" fmla="*/ 104775 h 1933575"/>
                <a:gd name="connsiteX0" fmla="*/ 28575 w 1457325"/>
                <a:gd name="connsiteY0" fmla="*/ 38100 h 1866900"/>
                <a:gd name="connsiteX1" fmla="*/ 371475 w 1457325"/>
                <a:gd name="connsiteY1" fmla="*/ 9525 h 1866900"/>
                <a:gd name="connsiteX2" fmla="*/ 666750 w 1457325"/>
                <a:gd name="connsiteY2" fmla="*/ 0 h 1866900"/>
                <a:gd name="connsiteX3" fmla="*/ 1457325 w 1457325"/>
                <a:gd name="connsiteY3" fmla="*/ 1828800 h 1866900"/>
                <a:gd name="connsiteX4" fmla="*/ 0 w 1457325"/>
                <a:gd name="connsiteY4" fmla="*/ 1866900 h 1866900"/>
                <a:gd name="connsiteX5" fmla="*/ 28575 w 1457325"/>
                <a:gd name="connsiteY5" fmla="*/ 38100 h 1866900"/>
                <a:gd name="connsiteX0" fmla="*/ 28575 w 1457325"/>
                <a:gd name="connsiteY0" fmla="*/ 85725 h 1914525"/>
                <a:gd name="connsiteX1" fmla="*/ 371475 w 1457325"/>
                <a:gd name="connsiteY1" fmla="*/ 57150 h 1914525"/>
                <a:gd name="connsiteX2" fmla="*/ 619125 w 1457325"/>
                <a:gd name="connsiteY2" fmla="*/ 0 h 1914525"/>
                <a:gd name="connsiteX3" fmla="*/ 1457325 w 1457325"/>
                <a:gd name="connsiteY3" fmla="*/ 1876425 h 1914525"/>
                <a:gd name="connsiteX4" fmla="*/ 0 w 1457325"/>
                <a:gd name="connsiteY4" fmla="*/ 1914525 h 1914525"/>
                <a:gd name="connsiteX5" fmla="*/ 28575 w 1457325"/>
                <a:gd name="connsiteY5" fmla="*/ 85725 h 1914525"/>
                <a:gd name="connsiteX0" fmla="*/ 28575 w 1457325"/>
                <a:gd name="connsiteY0" fmla="*/ 571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28575 w 1457325"/>
                <a:gd name="connsiteY5" fmla="*/ 57150 h 1885950"/>
                <a:gd name="connsiteX0" fmla="*/ 47625 w 1457325"/>
                <a:gd name="connsiteY0" fmla="*/ 95250 h 1885950"/>
                <a:gd name="connsiteX1" fmla="*/ 371475 w 1457325"/>
                <a:gd name="connsiteY1" fmla="*/ 28575 h 1885950"/>
                <a:gd name="connsiteX2" fmla="*/ 647700 w 1457325"/>
                <a:gd name="connsiteY2" fmla="*/ 0 h 1885950"/>
                <a:gd name="connsiteX3" fmla="*/ 1457325 w 1457325"/>
                <a:gd name="connsiteY3" fmla="*/ 1847850 h 1885950"/>
                <a:gd name="connsiteX4" fmla="*/ 0 w 1457325"/>
                <a:gd name="connsiteY4" fmla="*/ 1885950 h 1885950"/>
                <a:gd name="connsiteX5" fmla="*/ 47625 w 1457325"/>
                <a:gd name="connsiteY5" fmla="*/ 95250 h 1885950"/>
                <a:gd name="connsiteX0" fmla="*/ 47625 w 1369396"/>
                <a:gd name="connsiteY0" fmla="*/ 95250 h 1885950"/>
                <a:gd name="connsiteX1" fmla="*/ 371475 w 1369396"/>
                <a:gd name="connsiteY1" fmla="*/ 28575 h 1885950"/>
                <a:gd name="connsiteX2" fmla="*/ 647700 w 1369396"/>
                <a:gd name="connsiteY2" fmla="*/ 0 h 1885950"/>
                <a:gd name="connsiteX3" fmla="*/ 1369396 w 1369396"/>
                <a:gd name="connsiteY3" fmla="*/ 1754630 h 1885950"/>
                <a:gd name="connsiteX4" fmla="*/ 0 w 1369396"/>
                <a:gd name="connsiteY4" fmla="*/ 1885950 h 1885950"/>
                <a:gd name="connsiteX5" fmla="*/ 47625 w 1369396"/>
                <a:gd name="connsiteY5" fmla="*/ 95250 h 1885950"/>
                <a:gd name="connsiteX0" fmla="*/ 85132 w 1406903"/>
                <a:gd name="connsiteY0" fmla="*/ 95250 h 1754630"/>
                <a:gd name="connsiteX1" fmla="*/ 408982 w 1406903"/>
                <a:gd name="connsiteY1" fmla="*/ 28575 h 1754630"/>
                <a:gd name="connsiteX2" fmla="*/ 685207 w 1406903"/>
                <a:gd name="connsiteY2" fmla="*/ 0 h 1754630"/>
                <a:gd name="connsiteX3" fmla="*/ 1406903 w 1406903"/>
                <a:gd name="connsiteY3" fmla="*/ 1754630 h 1754630"/>
                <a:gd name="connsiteX4" fmla="*/ 0 w 1406903"/>
                <a:gd name="connsiteY4" fmla="*/ 1643953 h 1754630"/>
                <a:gd name="connsiteX5" fmla="*/ 85132 w 1406903"/>
                <a:gd name="connsiteY5" fmla="*/ 95250 h 1754630"/>
                <a:gd name="connsiteX0" fmla="*/ 85132 w 1394609"/>
                <a:gd name="connsiteY0" fmla="*/ 95250 h 1729731"/>
                <a:gd name="connsiteX1" fmla="*/ 408982 w 1394609"/>
                <a:gd name="connsiteY1" fmla="*/ 28575 h 1729731"/>
                <a:gd name="connsiteX2" fmla="*/ 685207 w 1394609"/>
                <a:gd name="connsiteY2" fmla="*/ 0 h 1729731"/>
                <a:gd name="connsiteX3" fmla="*/ 1394609 w 1394609"/>
                <a:gd name="connsiteY3" fmla="*/ 1729731 h 1729731"/>
                <a:gd name="connsiteX4" fmla="*/ 0 w 1394609"/>
                <a:gd name="connsiteY4" fmla="*/ 1643953 h 1729731"/>
                <a:gd name="connsiteX5" fmla="*/ 85132 w 1394609"/>
                <a:gd name="connsiteY5" fmla="*/ 95250 h 1729731"/>
                <a:gd name="connsiteX0" fmla="*/ 78440 w 1387917"/>
                <a:gd name="connsiteY0" fmla="*/ 95250 h 1729731"/>
                <a:gd name="connsiteX1" fmla="*/ 402290 w 1387917"/>
                <a:gd name="connsiteY1" fmla="*/ 28575 h 1729731"/>
                <a:gd name="connsiteX2" fmla="*/ 678515 w 1387917"/>
                <a:gd name="connsiteY2" fmla="*/ 0 h 1729731"/>
                <a:gd name="connsiteX3" fmla="*/ 1387917 w 1387917"/>
                <a:gd name="connsiteY3" fmla="*/ 1729731 h 1729731"/>
                <a:gd name="connsiteX4" fmla="*/ 0 w 1387917"/>
                <a:gd name="connsiteY4" fmla="*/ 1620609 h 1729731"/>
                <a:gd name="connsiteX5" fmla="*/ 78440 w 1387917"/>
                <a:gd name="connsiteY5" fmla="*/ 95250 h 1729731"/>
                <a:gd name="connsiteX0" fmla="*/ 121158 w 1387917"/>
                <a:gd name="connsiteY0" fmla="*/ 98751 h 1729731"/>
                <a:gd name="connsiteX1" fmla="*/ 402290 w 1387917"/>
                <a:gd name="connsiteY1" fmla="*/ 28575 h 1729731"/>
                <a:gd name="connsiteX2" fmla="*/ 678515 w 1387917"/>
                <a:gd name="connsiteY2" fmla="*/ 0 h 1729731"/>
                <a:gd name="connsiteX3" fmla="*/ 1387917 w 1387917"/>
                <a:gd name="connsiteY3" fmla="*/ 1729731 h 1729731"/>
                <a:gd name="connsiteX4" fmla="*/ 0 w 1387917"/>
                <a:gd name="connsiteY4" fmla="*/ 1620609 h 1729731"/>
                <a:gd name="connsiteX5" fmla="*/ 121158 w 1387917"/>
                <a:gd name="connsiteY5" fmla="*/ 98751 h 17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917" h="1729731">
                  <a:moveTo>
                    <a:pt x="121158" y="98751"/>
                  </a:moveTo>
                  <a:lnTo>
                    <a:pt x="402290" y="28575"/>
                  </a:lnTo>
                  <a:lnTo>
                    <a:pt x="678515" y="0"/>
                  </a:lnTo>
                  <a:lnTo>
                    <a:pt x="1387917" y="1729731"/>
                  </a:lnTo>
                  <a:lnTo>
                    <a:pt x="0" y="1620609"/>
                  </a:lnTo>
                  <a:lnTo>
                    <a:pt x="121158" y="987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6" name="Freeform 155"/>
            <p:cNvSpPr/>
            <p:nvPr/>
          </p:nvSpPr>
          <p:spPr>
            <a:xfrm rot="20869558">
              <a:off x="1175981" y="2516767"/>
              <a:ext cx="704845" cy="161430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680856"/>
                <a:gd name="connsiteY0" fmla="*/ 152400 h 1800225"/>
                <a:gd name="connsiteX1" fmla="*/ 381000 w 680856"/>
                <a:gd name="connsiteY1" fmla="*/ 0 h 1800225"/>
                <a:gd name="connsiteX2" fmla="*/ 680856 w 680856"/>
                <a:gd name="connsiteY2" fmla="*/ 1373755 h 1800225"/>
                <a:gd name="connsiteX3" fmla="*/ 504825 w 680856"/>
                <a:gd name="connsiteY3" fmla="*/ 1800225 h 1800225"/>
                <a:gd name="connsiteX4" fmla="*/ 0 w 680856"/>
                <a:gd name="connsiteY4" fmla="*/ 152400 h 1800225"/>
                <a:gd name="connsiteX0" fmla="*/ 0 w 680856"/>
                <a:gd name="connsiteY0" fmla="*/ 152400 h 1508661"/>
                <a:gd name="connsiteX1" fmla="*/ 381000 w 680856"/>
                <a:gd name="connsiteY1" fmla="*/ 0 h 1508661"/>
                <a:gd name="connsiteX2" fmla="*/ 680856 w 680856"/>
                <a:gd name="connsiteY2" fmla="*/ 1373755 h 1508661"/>
                <a:gd name="connsiteX3" fmla="*/ 372843 w 680856"/>
                <a:gd name="connsiteY3" fmla="*/ 1508661 h 1508661"/>
                <a:gd name="connsiteX4" fmla="*/ 0 w 680856"/>
                <a:gd name="connsiteY4" fmla="*/ 152400 h 1508661"/>
                <a:gd name="connsiteX0" fmla="*/ 0 w 680856"/>
                <a:gd name="connsiteY0" fmla="*/ 106767 h 1463028"/>
                <a:gd name="connsiteX1" fmla="*/ 186017 w 680856"/>
                <a:gd name="connsiteY1" fmla="*/ 0 h 1463028"/>
                <a:gd name="connsiteX2" fmla="*/ 680856 w 680856"/>
                <a:gd name="connsiteY2" fmla="*/ 1328122 h 1463028"/>
                <a:gd name="connsiteX3" fmla="*/ 372843 w 680856"/>
                <a:gd name="connsiteY3" fmla="*/ 1463028 h 1463028"/>
                <a:gd name="connsiteX4" fmla="*/ 0 w 680856"/>
                <a:gd name="connsiteY4" fmla="*/ 106767 h 1463028"/>
                <a:gd name="connsiteX0" fmla="*/ 0 w 606181"/>
                <a:gd name="connsiteY0" fmla="*/ 106767 h 1463028"/>
                <a:gd name="connsiteX1" fmla="*/ 186017 w 606181"/>
                <a:gd name="connsiteY1" fmla="*/ 0 h 1463028"/>
                <a:gd name="connsiteX2" fmla="*/ 606181 w 606181"/>
                <a:gd name="connsiteY2" fmla="*/ 1448430 h 1463028"/>
                <a:gd name="connsiteX3" fmla="*/ 372843 w 606181"/>
                <a:gd name="connsiteY3" fmla="*/ 1463028 h 1463028"/>
                <a:gd name="connsiteX4" fmla="*/ 0 w 606181"/>
                <a:gd name="connsiteY4" fmla="*/ 106767 h 1463028"/>
                <a:gd name="connsiteX0" fmla="*/ 0 w 657840"/>
                <a:gd name="connsiteY0" fmla="*/ 0 h 1523312"/>
                <a:gd name="connsiteX1" fmla="*/ 237676 w 657840"/>
                <a:gd name="connsiteY1" fmla="*/ 60284 h 1523312"/>
                <a:gd name="connsiteX2" fmla="*/ 657840 w 657840"/>
                <a:gd name="connsiteY2" fmla="*/ 1508714 h 1523312"/>
                <a:gd name="connsiteX3" fmla="*/ 424502 w 657840"/>
                <a:gd name="connsiteY3" fmla="*/ 1523312 h 1523312"/>
                <a:gd name="connsiteX4" fmla="*/ 0 w 657840"/>
                <a:gd name="connsiteY4" fmla="*/ 0 h 1523312"/>
                <a:gd name="connsiteX0" fmla="*/ 0 w 708920"/>
                <a:gd name="connsiteY0" fmla="*/ 0 h 1720139"/>
                <a:gd name="connsiteX1" fmla="*/ 237676 w 708920"/>
                <a:gd name="connsiteY1" fmla="*/ 60284 h 1720139"/>
                <a:gd name="connsiteX2" fmla="*/ 657840 w 708920"/>
                <a:gd name="connsiteY2" fmla="*/ 1508714 h 1720139"/>
                <a:gd name="connsiteX3" fmla="*/ 707301 w 708920"/>
                <a:gd name="connsiteY3" fmla="*/ 1720136 h 1720139"/>
                <a:gd name="connsiteX4" fmla="*/ 424502 w 708920"/>
                <a:gd name="connsiteY4" fmla="*/ 1523312 h 1720139"/>
                <a:gd name="connsiteX5" fmla="*/ 0 w 708920"/>
                <a:gd name="connsiteY5" fmla="*/ 0 h 1720139"/>
                <a:gd name="connsiteX0" fmla="*/ 0 w 708920"/>
                <a:gd name="connsiteY0" fmla="*/ 0 h 1724321"/>
                <a:gd name="connsiteX1" fmla="*/ 237676 w 708920"/>
                <a:gd name="connsiteY1" fmla="*/ 60284 h 1724321"/>
                <a:gd name="connsiteX2" fmla="*/ 657840 w 708920"/>
                <a:gd name="connsiteY2" fmla="*/ 1508714 h 1724321"/>
                <a:gd name="connsiteX3" fmla="*/ 707301 w 708920"/>
                <a:gd name="connsiteY3" fmla="*/ 1720136 h 1724321"/>
                <a:gd name="connsiteX4" fmla="*/ 498067 w 708920"/>
                <a:gd name="connsiteY4" fmla="*/ 1724321 h 1724321"/>
                <a:gd name="connsiteX5" fmla="*/ 0 w 708920"/>
                <a:gd name="connsiteY5" fmla="*/ 0 h 1724321"/>
                <a:gd name="connsiteX0" fmla="*/ 0 w 707301"/>
                <a:gd name="connsiteY0" fmla="*/ 0 h 1724321"/>
                <a:gd name="connsiteX1" fmla="*/ 237676 w 707301"/>
                <a:gd name="connsiteY1" fmla="*/ 60284 h 1724321"/>
                <a:gd name="connsiteX2" fmla="*/ 707301 w 707301"/>
                <a:gd name="connsiteY2" fmla="*/ 1720136 h 1724321"/>
                <a:gd name="connsiteX3" fmla="*/ 498067 w 707301"/>
                <a:gd name="connsiteY3" fmla="*/ 1724321 h 1724321"/>
                <a:gd name="connsiteX4" fmla="*/ 0 w 707301"/>
                <a:gd name="connsiteY4" fmla="*/ 0 h 1724321"/>
                <a:gd name="connsiteX0" fmla="*/ 0 w 663866"/>
                <a:gd name="connsiteY0" fmla="*/ 0 h 1724321"/>
                <a:gd name="connsiteX1" fmla="*/ 237676 w 663866"/>
                <a:gd name="connsiteY1" fmla="*/ 60284 h 1724321"/>
                <a:gd name="connsiteX2" fmla="*/ 663866 w 663866"/>
                <a:gd name="connsiteY2" fmla="*/ 1379465 h 1724321"/>
                <a:gd name="connsiteX3" fmla="*/ 498067 w 663866"/>
                <a:gd name="connsiteY3" fmla="*/ 1724321 h 1724321"/>
                <a:gd name="connsiteX4" fmla="*/ 0 w 663866"/>
                <a:gd name="connsiteY4" fmla="*/ 0 h 1724321"/>
                <a:gd name="connsiteX0" fmla="*/ 0 w 663866"/>
                <a:gd name="connsiteY0" fmla="*/ 0 h 1478767"/>
                <a:gd name="connsiteX1" fmla="*/ 237676 w 663866"/>
                <a:gd name="connsiteY1" fmla="*/ 60284 h 1478767"/>
                <a:gd name="connsiteX2" fmla="*/ 663866 w 663866"/>
                <a:gd name="connsiteY2" fmla="*/ 1379465 h 1478767"/>
                <a:gd name="connsiteX3" fmla="*/ 443856 w 663866"/>
                <a:gd name="connsiteY3" fmla="*/ 1478767 h 1478767"/>
                <a:gd name="connsiteX4" fmla="*/ 0 w 663866"/>
                <a:gd name="connsiteY4" fmla="*/ 0 h 1478767"/>
                <a:gd name="connsiteX0" fmla="*/ 0 w 663866"/>
                <a:gd name="connsiteY0" fmla="*/ 0 h 1607109"/>
                <a:gd name="connsiteX1" fmla="*/ 237676 w 663866"/>
                <a:gd name="connsiteY1" fmla="*/ 60284 h 1607109"/>
                <a:gd name="connsiteX2" fmla="*/ 663866 w 663866"/>
                <a:gd name="connsiteY2" fmla="*/ 1379465 h 1607109"/>
                <a:gd name="connsiteX3" fmla="*/ 406424 w 663866"/>
                <a:gd name="connsiteY3" fmla="*/ 1607109 h 1607109"/>
                <a:gd name="connsiteX4" fmla="*/ 0 w 663866"/>
                <a:gd name="connsiteY4" fmla="*/ 0 h 1607109"/>
                <a:gd name="connsiteX0" fmla="*/ 0 w 627899"/>
                <a:gd name="connsiteY0" fmla="*/ 0 h 1607109"/>
                <a:gd name="connsiteX1" fmla="*/ 237676 w 627899"/>
                <a:gd name="connsiteY1" fmla="*/ 60284 h 1607109"/>
                <a:gd name="connsiteX2" fmla="*/ 627899 w 627899"/>
                <a:gd name="connsiteY2" fmla="*/ 1410682 h 1607109"/>
                <a:gd name="connsiteX3" fmla="*/ 406424 w 627899"/>
                <a:gd name="connsiteY3" fmla="*/ 1607109 h 1607109"/>
                <a:gd name="connsiteX4" fmla="*/ 0 w 627899"/>
                <a:gd name="connsiteY4" fmla="*/ 0 h 1607109"/>
                <a:gd name="connsiteX0" fmla="*/ 0 w 591388"/>
                <a:gd name="connsiteY0" fmla="*/ 0 h 1550512"/>
                <a:gd name="connsiteX1" fmla="*/ 201165 w 591388"/>
                <a:gd name="connsiteY1" fmla="*/ 3687 h 1550512"/>
                <a:gd name="connsiteX2" fmla="*/ 591388 w 591388"/>
                <a:gd name="connsiteY2" fmla="*/ 1354085 h 1550512"/>
                <a:gd name="connsiteX3" fmla="*/ 369913 w 591388"/>
                <a:gd name="connsiteY3" fmla="*/ 1550512 h 1550512"/>
                <a:gd name="connsiteX4" fmla="*/ 0 w 591388"/>
                <a:gd name="connsiteY4" fmla="*/ 0 h 1550512"/>
                <a:gd name="connsiteX0" fmla="*/ 0 w 610742"/>
                <a:gd name="connsiteY0" fmla="*/ 40858 h 1546825"/>
                <a:gd name="connsiteX1" fmla="*/ 220519 w 610742"/>
                <a:gd name="connsiteY1" fmla="*/ 0 h 1546825"/>
                <a:gd name="connsiteX2" fmla="*/ 610742 w 610742"/>
                <a:gd name="connsiteY2" fmla="*/ 1350398 h 1546825"/>
                <a:gd name="connsiteX3" fmla="*/ 389267 w 610742"/>
                <a:gd name="connsiteY3" fmla="*/ 1546825 h 1546825"/>
                <a:gd name="connsiteX4" fmla="*/ 0 w 610742"/>
                <a:gd name="connsiteY4" fmla="*/ 40858 h 1546825"/>
                <a:gd name="connsiteX0" fmla="*/ 0 w 634657"/>
                <a:gd name="connsiteY0" fmla="*/ 40858 h 1546825"/>
                <a:gd name="connsiteX1" fmla="*/ 220519 w 634657"/>
                <a:gd name="connsiteY1" fmla="*/ 0 h 1546825"/>
                <a:gd name="connsiteX2" fmla="*/ 634657 w 634657"/>
                <a:gd name="connsiteY2" fmla="*/ 1375045 h 1546825"/>
                <a:gd name="connsiteX3" fmla="*/ 389267 w 634657"/>
                <a:gd name="connsiteY3" fmla="*/ 1546825 h 1546825"/>
                <a:gd name="connsiteX4" fmla="*/ 0 w 634657"/>
                <a:gd name="connsiteY4" fmla="*/ 40858 h 1546825"/>
                <a:gd name="connsiteX0" fmla="*/ 0 w 756052"/>
                <a:gd name="connsiteY0" fmla="*/ 40858 h 1625349"/>
                <a:gd name="connsiteX1" fmla="*/ 220519 w 756052"/>
                <a:gd name="connsiteY1" fmla="*/ 0 h 1625349"/>
                <a:gd name="connsiteX2" fmla="*/ 756052 w 756052"/>
                <a:gd name="connsiteY2" fmla="*/ 1625349 h 1625349"/>
                <a:gd name="connsiteX3" fmla="*/ 389267 w 756052"/>
                <a:gd name="connsiteY3" fmla="*/ 1546825 h 1625349"/>
                <a:gd name="connsiteX4" fmla="*/ 0 w 756052"/>
                <a:gd name="connsiteY4" fmla="*/ 40858 h 1625349"/>
                <a:gd name="connsiteX0" fmla="*/ 0 w 714794"/>
                <a:gd name="connsiteY0" fmla="*/ 40858 h 1635936"/>
                <a:gd name="connsiteX1" fmla="*/ 220519 w 714794"/>
                <a:gd name="connsiteY1" fmla="*/ 0 h 1635936"/>
                <a:gd name="connsiteX2" fmla="*/ 714794 w 714794"/>
                <a:gd name="connsiteY2" fmla="*/ 1635936 h 1635936"/>
                <a:gd name="connsiteX3" fmla="*/ 389267 w 714794"/>
                <a:gd name="connsiteY3" fmla="*/ 1546825 h 1635936"/>
                <a:gd name="connsiteX4" fmla="*/ 0 w 714794"/>
                <a:gd name="connsiteY4" fmla="*/ 40858 h 1635936"/>
                <a:gd name="connsiteX0" fmla="*/ 0 w 704845"/>
                <a:gd name="connsiteY0" fmla="*/ 40858 h 1614302"/>
                <a:gd name="connsiteX1" fmla="*/ 220519 w 704845"/>
                <a:gd name="connsiteY1" fmla="*/ 0 h 1614302"/>
                <a:gd name="connsiteX2" fmla="*/ 704845 w 704845"/>
                <a:gd name="connsiteY2" fmla="*/ 1614302 h 1614302"/>
                <a:gd name="connsiteX3" fmla="*/ 389267 w 704845"/>
                <a:gd name="connsiteY3" fmla="*/ 1546825 h 1614302"/>
                <a:gd name="connsiteX4" fmla="*/ 0 w 704845"/>
                <a:gd name="connsiteY4" fmla="*/ 40858 h 161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845" h="1614302">
                  <a:moveTo>
                    <a:pt x="0" y="40858"/>
                  </a:moveTo>
                  <a:lnTo>
                    <a:pt x="220519" y="0"/>
                  </a:lnTo>
                  <a:lnTo>
                    <a:pt x="704845" y="1614302"/>
                  </a:lnTo>
                  <a:lnTo>
                    <a:pt x="389267" y="1546825"/>
                  </a:lnTo>
                  <a:lnTo>
                    <a:pt x="0" y="40858"/>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7" name="Freeform 156"/>
            <p:cNvSpPr/>
            <p:nvPr/>
          </p:nvSpPr>
          <p:spPr>
            <a:xfrm rot="20720568">
              <a:off x="2348833" y="3276156"/>
              <a:ext cx="1002385" cy="89428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617093 h 1024166"/>
                <a:gd name="connsiteX1" fmla="*/ 1041846 w 1702941"/>
                <a:gd name="connsiteY1" fmla="*/ 62161 h 1024166"/>
                <a:gd name="connsiteX2" fmla="*/ 1237946 w 1702941"/>
                <a:gd name="connsiteY2" fmla="*/ 16458 h 1024166"/>
                <a:gd name="connsiteX3" fmla="*/ 1702941 w 1702941"/>
                <a:gd name="connsiteY3" fmla="*/ 1024166 h 1024166"/>
                <a:gd name="connsiteX4" fmla="*/ 1231992 w 1702941"/>
                <a:gd name="connsiteY4" fmla="*/ 919464 h 1024166"/>
                <a:gd name="connsiteX5" fmla="*/ 325692 w 1702941"/>
                <a:gd name="connsiteY5" fmla="*/ 707380 h 1024166"/>
                <a:gd name="connsiteX6" fmla="*/ 0 w 1702941"/>
                <a:gd name="connsiteY6" fmla="*/ 617093 h 1024166"/>
                <a:gd name="connsiteX0" fmla="*/ 94656 w 1377249"/>
                <a:gd name="connsiteY0" fmla="*/ 628580 h 1024166"/>
                <a:gd name="connsiteX1" fmla="*/ 716154 w 1377249"/>
                <a:gd name="connsiteY1" fmla="*/ 62161 h 1024166"/>
                <a:gd name="connsiteX2" fmla="*/ 912254 w 1377249"/>
                <a:gd name="connsiteY2" fmla="*/ 16458 h 1024166"/>
                <a:gd name="connsiteX3" fmla="*/ 1377249 w 1377249"/>
                <a:gd name="connsiteY3" fmla="*/ 1024166 h 1024166"/>
                <a:gd name="connsiteX4" fmla="*/ 906300 w 1377249"/>
                <a:gd name="connsiteY4" fmla="*/ 919464 h 1024166"/>
                <a:gd name="connsiteX5" fmla="*/ 0 w 1377249"/>
                <a:gd name="connsiteY5" fmla="*/ 707380 h 1024166"/>
                <a:gd name="connsiteX6" fmla="*/ 94656 w 1377249"/>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380556 w 1282593"/>
                <a:gd name="connsiteY5" fmla="*/ 772598 h 1024166"/>
                <a:gd name="connsiteX6" fmla="*/ 0 w 1282593"/>
                <a:gd name="connsiteY6" fmla="*/ 628580 h 1024166"/>
                <a:gd name="connsiteX0" fmla="*/ 0 w 1282593"/>
                <a:gd name="connsiteY0" fmla="*/ 628580 h 1024166"/>
                <a:gd name="connsiteX1" fmla="*/ 621498 w 1282593"/>
                <a:gd name="connsiteY1" fmla="*/ 62161 h 1024166"/>
                <a:gd name="connsiteX2" fmla="*/ 817598 w 1282593"/>
                <a:gd name="connsiteY2" fmla="*/ 16458 h 1024166"/>
                <a:gd name="connsiteX3" fmla="*/ 1282593 w 1282593"/>
                <a:gd name="connsiteY3" fmla="*/ 1024166 h 1024166"/>
                <a:gd name="connsiteX4" fmla="*/ 811644 w 1282593"/>
                <a:gd name="connsiteY4" fmla="*/ 919464 h 1024166"/>
                <a:gd name="connsiteX5" fmla="*/ 0 w 1282593"/>
                <a:gd name="connsiteY5" fmla="*/ 628580 h 1024166"/>
                <a:gd name="connsiteX0" fmla="*/ 0 w 1282593"/>
                <a:gd name="connsiteY0" fmla="*/ 628580 h 1043042"/>
                <a:gd name="connsiteX1" fmla="*/ 621498 w 1282593"/>
                <a:gd name="connsiteY1" fmla="*/ 62161 h 1043042"/>
                <a:gd name="connsiteX2" fmla="*/ 817598 w 1282593"/>
                <a:gd name="connsiteY2" fmla="*/ 16458 h 1043042"/>
                <a:gd name="connsiteX3" fmla="*/ 1282593 w 1282593"/>
                <a:gd name="connsiteY3" fmla="*/ 1024166 h 1043042"/>
                <a:gd name="connsiteX4" fmla="*/ 0 w 1282593"/>
                <a:gd name="connsiteY4" fmla="*/ 628580 h 1043042"/>
                <a:gd name="connsiteX0" fmla="*/ 0 w 1043428"/>
                <a:gd name="connsiteY0" fmla="*/ 730515 h 1048974"/>
                <a:gd name="connsiteX1" fmla="*/ 382333 w 1043428"/>
                <a:gd name="connsiteY1" fmla="*/ 62161 h 1048974"/>
                <a:gd name="connsiteX2" fmla="*/ 578433 w 1043428"/>
                <a:gd name="connsiteY2" fmla="*/ 16458 h 1048974"/>
                <a:gd name="connsiteX3" fmla="*/ 1043428 w 1043428"/>
                <a:gd name="connsiteY3" fmla="*/ 1024166 h 1048974"/>
                <a:gd name="connsiteX4" fmla="*/ 0 w 1043428"/>
                <a:gd name="connsiteY4" fmla="*/ 730515 h 1048974"/>
                <a:gd name="connsiteX0" fmla="*/ 0 w 1043428"/>
                <a:gd name="connsiteY0" fmla="*/ 730515 h 1042618"/>
                <a:gd name="connsiteX1" fmla="*/ 382333 w 1043428"/>
                <a:gd name="connsiteY1" fmla="*/ 62161 h 1042618"/>
                <a:gd name="connsiteX2" fmla="*/ 578433 w 1043428"/>
                <a:gd name="connsiteY2" fmla="*/ 16458 h 1042618"/>
                <a:gd name="connsiteX3" fmla="*/ 1043428 w 1043428"/>
                <a:gd name="connsiteY3" fmla="*/ 1024166 h 1042618"/>
                <a:gd name="connsiteX4" fmla="*/ 0 w 1043428"/>
                <a:gd name="connsiteY4" fmla="*/ 730515 h 1042618"/>
                <a:gd name="connsiteX0" fmla="*/ 0 w 1043428"/>
                <a:gd name="connsiteY0" fmla="*/ 722251 h 1034354"/>
                <a:gd name="connsiteX1" fmla="*/ 343344 w 1043428"/>
                <a:gd name="connsiteY1" fmla="*/ 240608 h 1034354"/>
                <a:gd name="connsiteX2" fmla="*/ 578433 w 1043428"/>
                <a:gd name="connsiteY2" fmla="*/ 8194 h 1034354"/>
                <a:gd name="connsiteX3" fmla="*/ 1043428 w 1043428"/>
                <a:gd name="connsiteY3" fmla="*/ 1015902 h 1034354"/>
                <a:gd name="connsiteX4" fmla="*/ 0 w 1043428"/>
                <a:gd name="connsiteY4" fmla="*/ 722251 h 1034354"/>
                <a:gd name="connsiteX0" fmla="*/ 0 w 1043428"/>
                <a:gd name="connsiteY0" fmla="*/ 727111 h 1039214"/>
                <a:gd name="connsiteX1" fmla="*/ 343344 w 1043428"/>
                <a:gd name="connsiteY1" fmla="*/ 245468 h 1039214"/>
                <a:gd name="connsiteX2" fmla="*/ 578433 w 1043428"/>
                <a:gd name="connsiteY2" fmla="*/ 13054 h 1039214"/>
                <a:gd name="connsiteX3" fmla="*/ 1043428 w 1043428"/>
                <a:gd name="connsiteY3" fmla="*/ 1020762 h 1039214"/>
                <a:gd name="connsiteX4" fmla="*/ 0 w 1043428"/>
                <a:gd name="connsiteY4" fmla="*/ 727111 h 1039214"/>
                <a:gd name="connsiteX0" fmla="*/ 0 w 1043428"/>
                <a:gd name="connsiteY0" fmla="*/ 554440 h 866543"/>
                <a:gd name="connsiteX1" fmla="*/ 343344 w 1043428"/>
                <a:gd name="connsiteY1" fmla="*/ 72797 h 866543"/>
                <a:gd name="connsiteX2" fmla="*/ 659240 w 1043428"/>
                <a:gd name="connsiteY2" fmla="*/ 58426 h 866543"/>
                <a:gd name="connsiteX3" fmla="*/ 1043428 w 1043428"/>
                <a:gd name="connsiteY3" fmla="*/ 848091 h 866543"/>
                <a:gd name="connsiteX4" fmla="*/ 0 w 1043428"/>
                <a:gd name="connsiteY4" fmla="*/ 554440 h 866543"/>
                <a:gd name="connsiteX0" fmla="*/ 0 w 1043428"/>
                <a:gd name="connsiteY0" fmla="*/ 548057 h 860160"/>
                <a:gd name="connsiteX1" fmla="*/ 428689 w 1043428"/>
                <a:gd name="connsiteY1" fmla="*/ 78891 h 860160"/>
                <a:gd name="connsiteX2" fmla="*/ 659240 w 1043428"/>
                <a:gd name="connsiteY2" fmla="*/ 52043 h 860160"/>
                <a:gd name="connsiteX3" fmla="*/ 1043428 w 1043428"/>
                <a:gd name="connsiteY3" fmla="*/ 841708 h 860160"/>
                <a:gd name="connsiteX4" fmla="*/ 0 w 1043428"/>
                <a:gd name="connsiteY4" fmla="*/ 548057 h 860160"/>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43428"/>
                <a:gd name="connsiteY0" fmla="*/ 548057 h 841708"/>
                <a:gd name="connsiteX1" fmla="*/ 428689 w 1043428"/>
                <a:gd name="connsiteY1" fmla="*/ 78891 h 841708"/>
                <a:gd name="connsiteX2" fmla="*/ 659240 w 1043428"/>
                <a:gd name="connsiteY2" fmla="*/ 52043 h 841708"/>
                <a:gd name="connsiteX3" fmla="*/ 1043428 w 1043428"/>
                <a:gd name="connsiteY3" fmla="*/ 841708 h 841708"/>
                <a:gd name="connsiteX4" fmla="*/ 0 w 1043428"/>
                <a:gd name="connsiteY4" fmla="*/ 548057 h 841708"/>
                <a:gd name="connsiteX0" fmla="*/ 0 w 1020603"/>
                <a:gd name="connsiteY0" fmla="*/ 573718 h 841708"/>
                <a:gd name="connsiteX1" fmla="*/ 405864 w 1020603"/>
                <a:gd name="connsiteY1" fmla="*/ 78891 h 841708"/>
                <a:gd name="connsiteX2" fmla="*/ 636415 w 1020603"/>
                <a:gd name="connsiteY2" fmla="*/ 52043 h 841708"/>
                <a:gd name="connsiteX3" fmla="*/ 1020603 w 1020603"/>
                <a:gd name="connsiteY3" fmla="*/ 841708 h 841708"/>
                <a:gd name="connsiteX4" fmla="*/ 0 w 1020603"/>
                <a:gd name="connsiteY4" fmla="*/ 573718 h 841708"/>
                <a:gd name="connsiteX0" fmla="*/ 0 w 1020603"/>
                <a:gd name="connsiteY0" fmla="*/ 626617 h 894607"/>
                <a:gd name="connsiteX1" fmla="*/ 405864 w 1020603"/>
                <a:gd name="connsiteY1" fmla="*/ 131790 h 894607"/>
                <a:gd name="connsiteX2" fmla="*/ 637266 w 1020603"/>
                <a:gd name="connsiteY2" fmla="*/ 26402 h 894607"/>
                <a:gd name="connsiteX3" fmla="*/ 1020603 w 1020603"/>
                <a:gd name="connsiteY3" fmla="*/ 894607 h 894607"/>
                <a:gd name="connsiteX4" fmla="*/ 0 w 1020603"/>
                <a:gd name="connsiteY4" fmla="*/ 626617 h 894607"/>
                <a:gd name="connsiteX0" fmla="*/ 0 w 1020603"/>
                <a:gd name="connsiteY0" fmla="*/ 684360 h 952350"/>
                <a:gd name="connsiteX1" fmla="*/ 405864 w 1020603"/>
                <a:gd name="connsiteY1" fmla="*/ 189533 h 952350"/>
                <a:gd name="connsiteX2" fmla="*/ 579988 w 1020603"/>
                <a:gd name="connsiteY2" fmla="*/ 39633 h 952350"/>
                <a:gd name="connsiteX3" fmla="*/ 637266 w 1020603"/>
                <a:gd name="connsiteY3" fmla="*/ 84145 h 952350"/>
                <a:gd name="connsiteX4" fmla="*/ 1020603 w 1020603"/>
                <a:gd name="connsiteY4" fmla="*/ 952350 h 952350"/>
                <a:gd name="connsiteX5" fmla="*/ 0 w 1020603"/>
                <a:gd name="connsiteY5" fmla="*/ 684360 h 952350"/>
                <a:gd name="connsiteX0" fmla="*/ 0 w 1020603"/>
                <a:gd name="connsiteY0" fmla="*/ 674373 h 942363"/>
                <a:gd name="connsiteX1" fmla="*/ 405864 w 1020603"/>
                <a:gd name="connsiteY1" fmla="*/ 179546 h 942363"/>
                <a:gd name="connsiteX2" fmla="*/ 579988 w 1020603"/>
                <a:gd name="connsiteY2" fmla="*/ 29646 h 942363"/>
                <a:gd name="connsiteX3" fmla="*/ 637266 w 1020603"/>
                <a:gd name="connsiteY3" fmla="*/ 74158 h 942363"/>
                <a:gd name="connsiteX4" fmla="*/ 1020603 w 1020603"/>
                <a:gd name="connsiteY4" fmla="*/ 942363 h 942363"/>
                <a:gd name="connsiteX5" fmla="*/ 0 w 1020603"/>
                <a:gd name="connsiteY5" fmla="*/ 674373 h 942363"/>
                <a:gd name="connsiteX0" fmla="*/ 0 w 1020603"/>
                <a:gd name="connsiteY0" fmla="*/ 670494 h 938484"/>
                <a:gd name="connsiteX1" fmla="*/ 405864 w 1020603"/>
                <a:gd name="connsiteY1" fmla="*/ 175667 h 938484"/>
                <a:gd name="connsiteX2" fmla="*/ 579988 w 1020603"/>
                <a:gd name="connsiteY2" fmla="*/ 25767 h 938484"/>
                <a:gd name="connsiteX3" fmla="*/ 660304 w 1020603"/>
                <a:gd name="connsiteY3" fmla="*/ 76305 h 938484"/>
                <a:gd name="connsiteX4" fmla="*/ 1020603 w 1020603"/>
                <a:gd name="connsiteY4" fmla="*/ 938484 h 938484"/>
                <a:gd name="connsiteX5" fmla="*/ 0 w 1020603"/>
                <a:gd name="connsiteY5" fmla="*/ 670494 h 938484"/>
                <a:gd name="connsiteX0" fmla="*/ 0 w 1020603"/>
                <a:gd name="connsiteY0" fmla="*/ 644727 h 912717"/>
                <a:gd name="connsiteX1" fmla="*/ 405864 w 1020603"/>
                <a:gd name="connsiteY1" fmla="*/ 149900 h 912717"/>
                <a:gd name="connsiteX2" fmla="*/ 579988 w 1020603"/>
                <a:gd name="connsiteY2" fmla="*/ 0 h 912717"/>
                <a:gd name="connsiteX3" fmla="*/ 660304 w 1020603"/>
                <a:gd name="connsiteY3" fmla="*/ 50538 h 912717"/>
                <a:gd name="connsiteX4" fmla="*/ 1020603 w 1020603"/>
                <a:gd name="connsiteY4" fmla="*/ 912717 h 912717"/>
                <a:gd name="connsiteX5" fmla="*/ 0 w 1020603"/>
                <a:gd name="connsiteY5" fmla="*/ 644727 h 912717"/>
                <a:gd name="connsiteX0" fmla="*/ 0 w 1025423"/>
                <a:gd name="connsiteY0" fmla="*/ 644727 h 894287"/>
                <a:gd name="connsiteX1" fmla="*/ 405864 w 1025423"/>
                <a:gd name="connsiteY1" fmla="*/ 149900 h 894287"/>
                <a:gd name="connsiteX2" fmla="*/ 579988 w 1025423"/>
                <a:gd name="connsiteY2" fmla="*/ 0 h 894287"/>
                <a:gd name="connsiteX3" fmla="*/ 660304 w 1025423"/>
                <a:gd name="connsiteY3" fmla="*/ 50538 h 894287"/>
                <a:gd name="connsiteX4" fmla="*/ 1025423 w 1025423"/>
                <a:gd name="connsiteY4" fmla="*/ 894287 h 894287"/>
                <a:gd name="connsiteX5" fmla="*/ 0 w 1025423"/>
                <a:gd name="connsiteY5" fmla="*/ 644727 h 894287"/>
                <a:gd name="connsiteX0" fmla="*/ 0 w 1002385"/>
                <a:gd name="connsiteY0" fmla="*/ 650753 h 894287"/>
                <a:gd name="connsiteX1" fmla="*/ 382826 w 1002385"/>
                <a:gd name="connsiteY1" fmla="*/ 149900 h 894287"/>
                <a:gd name="connsiteX2" fmla="*/ 556950 w 1002385"/>
                <a:gd name="connsiteY2" fmla="*/ 0 h 894287"/>
                <a:gd name="connsiteX3" fmla="*/ 637266 w 1002385"/>
                <a:gd name="connsiteY3" fmla="*/ 50538 h 894287"/>
                <a:gd name="connsiteX4" fmla="*/ 1002385 w 1002385"/>
                <a:gd name="connsiteY4" fmla="*/ 894287 h 894287"/>
                <a:gd name="connsiteX5" fmla="*/ 0 w 1002385"/>
                <a:gd name="connsiteY5" fmla="*/ 650753 h 89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2385" h="894287">
                  <a:moveTo>
                    <a:pt x="0" y="650753"/>
                  </a:moveTo>
                  <a:lnTo>
                    <a:pt x="382826" y="149900"/>
                  </a:lnTo>
                  <a:cubicBezTo>
                    <a:pt x="467865" y="49250"/>
                    <a:pt x="518383" y="17565"/>
                    <a:pt x="556950" y="0"/>
                  </a:cubicBezTo>
                  <a:cubicBezTo>
                    <a:pt x="606719" y="14901"/>
                    <a:pt x="586016" y="-17015"/>
                    <a:pt x="637266" y="50538"/>
                  </a:cubicBezTo>
                  <a:cubicBezTo>
                    <a:pt x="664202" y="123219"/>
                    <a:pt x="938307" y="672617"/>
                    <a:pt x="1002385" y="894287"/>
                  </a:cubicBezTo>
                  <a:cubicBezTo>
                    <a:pt x="710740" y="837523"/>
                    <a:pt x="288955" y="729855"/>
                    <a:pt x="0" y="650753"/>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 name="Freeform 157"/>
            <p:cNvSpPr/>
            <p:nvPr/>
          </p:nvSpPr>
          <p:spPr>
            <a:xfrm rot="20204833">
              <a:off x="3113946" y="3276095"/>
              <a:ext cx="476159" cy="88595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37280"/>
                <a:gd name="connsiteY0" fmla="*/ 0 h 1053428"/>
                <a:gd name="connsiteX1" fmla="*/ 244042 w 537280"/>
                <a:gd name="connsiteY1" fmla="*/ 37368 h 1053428"/>
                <a:gd name="connsiteX2" fmla="*/ 537280 w 537280"/>
                <a:gd name="connsiteY2" fmla="*/ 1053428 h 1053428"/>
                <a:gd name="connsiteX3" fmla="*/ 241523 w 537280"/>
                <a:gd name="connsiteY3" fmla="*/ 841524 h 1053428"/>
                <a:gd name="connsiteX4" fmla="*/ 0 w 537280"/>
                <a:gd name="connsiteY4" fmla="*/ 0 h 1053428"/>
                <a:gd name="connsiteX0" fmla="*/ 0 w 505489"/>
                <a:gd name="connsiteY0" fmla="*/ 0 h 946464"/>
                <a:gd name="connsiteX1" fmla="*/ 244042 w 505489"/>
                <a:gd name="connsiteY1" fmla="*/ 37368 h 946464"/>
                <a:gd name="connsiteX2" fmla="*/ 505489 w 505489"/>
                <a:gd name="connsiteY2" fmla="*/ 946464 h 946464"/>
                <a:gd name="connsiteX3" fmla="*/ 241523 w 505489"/>
                <a:gd name="connsiteY3" fmla="*/ 841524 h 946464"/>
                <a:gd name="connsiteX4" fmla="*/ 0 w 505489"/>
                <a:gd name="connsiteY4" fmla="*/ 0 h 946464"/>
                <a:gd name="connsiteX0" fmla="*/ 0 w 505489"/>
                <a:gd name="connsiteY0" fmla="*/ 0 h 946464"/>
                <a:gd name="connsiteX1" fmla="*/ 255869 w 505489"/>
                <a:gd name="connsiteY1" fmla="*/ 94286 h 946464"/>
                <a:gd name="connsiteX2" fmla="*/ 505489 w 505489"/>
                <a:gd name="connsiteY2" fmla="*/ 946464 h 946464"/>
                <a:gd name="connsiteX3" fmla="*/ 241523 w 505489"/>
                <a:gd name="connsiteY3" fmla="*/ 841524 h 946464"/>
                <a:gd name="connsiteX4" fmla="*/ 0 w 505489"/>
                <a:gd name="connsiteY4" fmla="*/ 0 h 946464"/>
                <a:gd name="connsiteX0" fmla="*/ 0 w 476159"/>
                <a:gd name="connsiteY0" fmla="*/ 0 h 882026"/>
                <a:gd name="connsiteX1" fmla="*/ 226539 w 476159"/>
                <a:gd name="connsiteY1" fmla="*/ 29848 h 882026"/>
                <a:gd name="connsiteX2" fmla="*/ 476159 w 476159"/>
                <a:gd name="connsiteY2" fmla="*/ 882026 h 882026"/>
                <a:gd name="connsiteX3" fmla="*/ 212193 w 476159"/>
                <a:gd name="connsiteY3" fmla="*/ 777086 h 882026"/>
                <a:gd name="connsiteX4" fmla="*/ 0 w 476159"/>
                <a:gd name="connsiteY4" fmla="*/ 0 h 882026"/>
                <a:gd name="connsiteX0" fmla="*/ 0 w 476159"/>
                <a:gd name="connsiteY0" fmla="*/ 3926 h 885952"/>
                <a:gd name="connsiteX1" fmla="*/ 220317 w 476159"/>
                <a:gd name="connsiteY1" fmla="*/ 0 h 885952"/>
                <a:gd name="connsiteX2" fmla="*/ 476159 w 476159"/>
                <a:gd name="connsiteY2" fmla="*/ 885952 h 885952"/>
                <a:gd name="connsiteX3" fmla="*/ 212193 w 476159"/>
                <a:gd name="connsiteY3" fmla="*/ 781012 h 885952"/>
                <a:gd name="connsiteX4" fmla="*/ 0 w 476159"/>
                <a:gd name="connsiteY4" fmla="*/ 3926 h 885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159" h="885952">
                  <a:moveTo>
                    <a:pt x="0" y="3926"/>
                  </a:moveTo>
                  <a:lnTo>
                    <a:pt x="220317" y="0"/>
                  </a:lnTo>
                  <a:lnTo>
                    <a:pt x="476159" y="885952"/>
                  </a:lnTo>
                  <a:lnTo>
                    <a:pt x="212193" y="781012"/>
                  </a:lnTo>
                  <a:lnTo>
                    <a:pt x="0" y="392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 name="Freeform 158"/>
            <p:cNvSpPr/>
            <p:nvPr/>
          </p:nvSpPr>
          <p:spPr>
            <a:xfrm rot="20131109">
              <a:off x="3427537" y="3321753"/>
              <a:ext cx="448818" cy="84906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82450"/>
                <a:gd name="connsiteY0" fmla="*/ 179531 h 1787893"/>
                <a:gd name="connsiteX1" fmla="*/ 410950 w 982450"/>
                <a:gd name="connsiteY1" fmla="*/ 0 h 1787893"/>
                <a:gd name="connsiteX2" fmla="*/ 982450 w 982450"/>
                <a:gd name="connsiteY2" fmla="*/ 1695450 h 1787893"/>
                <a:gd name="connsiteX3" fmla="*/ 478164 w 982450"/>
                <a:gd name="connsiteY3" fmla="*/ 1787893 h 1787893"/>
                <a:gd name="connsiteX4" fmla="*/ 0 w 982450"/>
                <a:gd name="connsiteY4" fmla="*/ 179531 h 1787893"/>
                <a:gd name="connsiteX0" fmla="*/ 0 w 982450"/>
                <a:gd name="connsiteY0" fmla="*/ 179531 h 1750779"/>
                <a:gd name="connsiteX1" fmla="*/ 410950 w 982450"/>
                <a:gd name="connsiteY1" fmla="*/ 0 h 1750779"/>
                <a:gd name="connsiteX2" fmla="*/ 982450 w 982450"/>
                <a:gd name="connsiteY2" fmla="*/ 1695450 h 1750779"/>
                <a:gd name="connsiteX3" fmla="*/ 499070 w 982450"/>
                <a:gd name="connsiteY3" fmla="*/ 1750779 h 1750779"/>
                <a:gd name="connsiteX4" fmla="*/ 0 w 982450"/>
                <a:gd name="connsiteY4" fmla="*/ 179531 h 1750779"/>
                <a:gd name="connsiteX0" fmla="*/ 0 w 1216428"/>
                <a:gd name="connsiteY0" fmla="*/ 0 h 1792913"/>
                <a:gd name="connsiteX1" fmla="*/ 644928 w 1216428"/>
                <a:gd name="connsiteY1" fmla="*/ 42134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92913"/>
                <a:gd name="connsiteX1" fmla="*/ 201127 w 1216428"/>
                <a:gd name="connsiteY1" fmla="*/ 28442 h 1792913"/>
                <a:gd name="connsiteX2" fmla="*/ 1216428 w 1216428"/>
                <a:gd name="connsiteY2" fmla="*/ 1737584 h 1792913"/>
                <a:gd name="connsiteX3" fmla="*/ 733048 w 1216428"/>
                <a:gd name="connsiteY3" fmla="*/ 1792913 h 1792913"/>
                <a:gd name="connsiteX4" fmla="*/ 0 w 1216428"/>
                <a:gd name="connsiteY4" fmla="*/ 0 h 1792913"/>
                <a:gd name="connsiteX0" fmla="*/ 0 w 1216428"/>
                <a:gd name="connsiteY0" fmla="*/ 0 h 1737584"/>
                <a:gd name="connsiteX1" fmla="*/ 201127 w 1216428"/>
                <a:gd name="connsiteY1" fmla="*/ 28442 h 1737584"/>
                <a:gd name="connsiteX2" fmla="*/ 1216428 w 1216428"/>
                <a:gd name="connsiteY2" fmla="*/ 1737584 h 1737584"/>
                <a:gd name="connsiteX3" fmla="*/ 237839 w 1216428"/>
                <a:gd name="connsiteY3" fmla="*/ 834810 h 1737584"/>
                <a:gd name="connsiteX4" fmla="*/ 0 w 1216428"/>
                <a:gd name="connsiteY4" fmla="*/ 0 h 1737584"/>
                <a:gd name="connsiteX0" fmla="*/ 0 w 478346"/>
                <a:gd name="connsiteY0" fmla="*/ 0 h 899143"/>
                <a:gd name="connsiteX1" fmla="*/ 201127 w 478346"/>
                <a:gd name="connsiteY1" fmla="*/ 28442 h 899143"/>
                <a:gd name="connsiteX2" fmla="*/ 478346 w 478346"/>
                <a:gd name="connsiteY2" fmla="*/ 899143 h 899143"/>
                <a:gd name="connsiteX3" fmla="*/ 237839 w 478346"/>
                <a:gd name="connsiteY3" fmla="*/ 834810 h 899143"/>
                <a:gd name="connsiteX4" fmla="*/ 0 w 478346"/>
                <a:gd name="connsiteY4" fmla="*/ 0 h 899143"/>
                <a:gd name="connsiteX0" fmla="*/ 0 w 471227"/>
                <a:gd name="connsiteY0" fmla="*/ 0 h 937765"/>
                <a:gd name="connsiteX1" fmla="*/ 201127 w 471227"/>
                <a:gd name="connsiteY1" fmla="*/ 28442 h 937765"/>
                <a:gd name="connsiteX2" fmla="*/ 471227 w 471227"/>
                <a:gd name="connsiteY2" fmla="*/ 937765 h 937765"/>
                <a:gd name="connsiteX3" fmla="*/ 237839 w 471227"/>
                <a:gd name="connsiteY3" fmla="*/ 834810 h 937765"/>
                <a:gd name="connsiteX4" fmla="*/ 0 w 471227"/>
                <a:gd name="connsiteY4" fmla="*/ 0 h 937765"/>
                <a:gd name="connsiteX0" fmla="*/ 0 w 471227"/>
                <a:gd name="connsiteY0" fmla="*/ 0 h 937765"/>
                <a:gd name="connsiteX1" fmla="*/ 201127 w 471227"/>
                <a:gd name="connsiteY1" fmla="*/ 28442 h 937765"/>
                <a:gd name="connsiteX2" fmla="*/ 471227 w 471227"/>
                <a:gd name="connsiteY2" fmla="*/ 937765 h 937765"/>
                <a:gd name="connsiteX3" fmla="*/ 202429 w 471227"/>
                <a:gd name="connsiteY3" fmla="*/ 740191 h 937765"/>
                <a:gd name="connsiteX4" fmla="*/ 0 w 471227"/>
                <a:gd name="connsiteY4" fmla="*/ 0 h 937765"/>
                <a:gd name="connsiteX0" fmla="*/ 0 w 448818"/>
                <a:gd name="connsiteY0" fmla="*/ 0 h 849067"/>
                <a:gd name="connsiteX1" fmla="*/ 201127 w 448818"/>
                <a:gd name="connsiteY1" fmla="*/ 28442 h 849067"/>
                <a:gd name="connsiteX2" fmla="*/ 448818 w 448818"/>
                <a:gd name="connsiteY2" fmla="*/ 849067 h 849067"/>
                <a:gd name="connsiteX3" fmla="*/ 202429 w 448818"/>
                <a:gd name="connsiteY3" fmla="*/ 740191 h 849067"/>
                <a:gd name="connsiteX4" fmla="*/ 0 w 448818"/>
                <a:gd name="connsiteY4" fmla="*/ 0 h 849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818" h="849067">
                  <a:moveTo>
                    <a:pt x="0" y="0"/>
                  </a:moveTo>
                  <a:lnTo>
                    <a:pt x="201127" y="28442"/>
                  </a:lnTo>
                  <a:lnTo>
                    <a:pt x="448818" y="849067"/>
                  </a:lnTo>
                  <a:lnTo>
                    <a:pt x="202429" y="740191"/>
                  </a:lnTo>
                  <a:lnTo>
                    <a:pt x="0" y="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 name="Freeform 159"/>
            <p:cNvSpPr/>
            <p:nvPr/>
          </p:nvSpPr>
          <p:spPr>
            <a:xfrm rot="20138626">
              <a:off x="3736627" y="3408118"/>
              <a:ext cx="433487" cy="760689"/>
            </a:xfrm>
            <a:custGeom>
              <a:avLst/>
              <a:gdLst>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638175 w 1019175"/>
                <a:gd name="connsiteY4" fmla="*/ 1704975 h 1790700"/>
                <a:gd name="connsiteX5" fmla="*/ 0 w 1019175"/>
                <a:gd name="connsiteY5" fmla="*/ 171450 h 1790700"/>
                <a:gd name="connsiteX0" fmla="*/ 0 w 1019175"/>
                <a:gd name="connsiteY0" fmla="*/ 171450 h 1790700"/>
                <a:gd name="connsiteX1" fmla="*/ 276225 w 1019175"/>
                <a:gd name="connsiteY1" fmla="*/ 0 h 1790700"/>
                <a:gd name="connsiteX2" fmla="*/ 1019175 w 1019175"/>
                <a:gd name="connsiteY2" fmla="*/ 1666875 h 1790700"/>
                <a:gd name="connsiteX3" fmla="*/ 628650 w 1019175"/>
                <a:gd name="connsiteY3" fmla="*/ 1790700 h 1790700"/>
                <a:gd name="connsiteX4" fmla="*/ 457200 w 1019175"/>
                <a:gd name="connsiteY4" fmla="*/ 1343025 h 1790700"/>
                <a:gd name="connsiteX5" fmla="*/ 0 w 1019175"/>
                <a:gd name="connsiteY5" fmla="*/ 171450 h 1790700"/>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1174481 w 1736456"/>
                <a:gd name="connsiteY4" fmla="*/ 1642666 h 2090341"/>
                <a:gd name="connsiteX5" fmla="*/ 0 w 1736456"/>
                <a:gd name="connsiteY5" fmla="*/ 0 h 2090341"/>
                <a:gd name="connsiteX0" fmla="*/ 0 w 1736456"/>
                <a:gd name="connsiteY0" fmla="*/ 0 h 2090341"/>
                <a:gd name="connsiteX1" fmla="*/ 993506 w 1736456"/>
                <a:gd name="connsiteY1" fmla="*/ 299641 h 2090341"/>
                <a:gd name="connsiteX2" fmla="*/ 1736456 w 1736456"/>
                <a:gd name="connsiteY2" fmla="*/ 1966516 h 2090341"/>
                <a:gd name="connsiteX3" fmla="*/ 1345931 w 1736456"/>
                <a:gd name="connsiteY3" fmla="*/ 2090341 h 2090341"/>
                <a:gd name="connsiteX4" fmla="*/ 0 w 1736456"/>
                <a:gd name="connsiteY4" fmla="*/ 0 h 2090341"/>
                <a:gd name="connsiteX0" fmla="*/ 0 w 1736456"/>
                <a:gd name="connsiteY0" fmla="*/ 0 h 1966516"/>
                <a:gd name="connsiteX1" fmla="*/ 993506 w 1736456"/>
                <a:gd name="connsiteY1" fmla="*/ 299641 h 1966516"/>
                <a:gd name="connsiteX2" fmla="*/ 1736456 w 1736456"/>
                <a:gd name="connsiteY2" fmla="*/ 1966516 h 1966516"/>
                <a:gd name="connsiteX3" fmla="*/ 260040 w 1736456"/>
                <a:gd name="connsiteY3" fmla="*/ 793681 h 1966516"/>
                <a:gd name="connsiteX4" fmla="*/ 0 w 1736456"/>
                <a:gd name="connsiteY4" fmla="*/ 0 h 1966516"/>
                <a:gd name="connsiteX0" fmla="*/ 0 w 1736456"/>
                <a:gd name="connsiteY0" fmla="*/ 0 h 1966516"/>
                <a:gd name="connsiteX1" fmla="*/ 185876 w 1736456"/>
                <a:gd name="connsiteY1" fmla="*/ 28128 h 1966516"/>
                <a:gd name="connsiteX2" fmla="*/ 1736456 w 1736456"/>
                <a:gd name="connsiteY2" fmla="*/ 1966516 h 1966516"/>
                <a:gd name="connsiteX3" fmla="*/ 260040 w 1736456"/>
                <a:gd name="connsiteY3" fmla="*/ 793681 h 1966516"/>
                <a:gd name="connsiteX4" fmla="*/ 0 w 1736456"/>
                <a:gd name="connsiteY4" fmla="*/ 0 h 1966516"/>
                <a:gd name="connsiteX0" fmla="*/ 0 w 460017"/>
                <a:gd name="connsiteY0" fmla="*/ 0 h 813618"/>
                <a:gd name="connsiteX1" fmla="*/ 185876 w 460017"/>
                <a:gd name="connsiteY1" fmla="*/ 28128 h 813618"/>
                <a:gd name="connsiteX2" fmla="*/ 460017 w 460017"/>
                <a:gd name="connsiteY2" fmla="*/ 813618 h 813618"/>
                <a:gd name="connsiteX3" fmla="*/ 260040 w 460017"/>
                <a:gd name="connsiteY3" fmla="*/ 793681 h 813618"/>
                <a:gd name="connsiteX4" fmla="*/ 0 w 460017"/>
                <a:gd name="connsiteY4" fmla="*/ 0 h 813618"/>
                <a:gd name="connsiteX0" fmla="*/ 0 w 440200"/>
                <a:gd name="connsiteY0" fmla="*/ 43576 h 785490"/>
                <a:gd name="connsiteX1" fmla="*/ 166059 w 440200"/>
                <a:gd name="connsiteY1" fmla="*/ 0 h 785490"/>
                <a:gd name="connsiteX2" fmla="*/ 440200 w 440200"/>
                <a:gd name="connsiteY2" fmla="*/ 785490 h 785490"/>
                <a:gd name="connsiteX3" fmla="*/ 240223 w 440200"/>
                <a:gd name="connsiteY3" fmla="*/ 765553 h 785490"/>
                <a:gd name="connsiteX4" fmla="*/ 0 w 440200"/>
                <a:gd name="connsiteY4" fmla="*/ 43576 h 785490"/>
                <a:gd name="connsiteX0" fmla="*/ 0 w 440200"/>
                <a:gd name="connsiteY0" fmla="*/ 9687 h 751601"/>
                <a:gd name="connsiteX1" fmla="*/ 171629 w 440200"/>
                <a:gd name="connsiteY1" fmla="*/ 0 h 751601"/>
                <a:gd name="connsiteX2" fmla="*/ 440200 w 440200"/>
                <a:gd name="connsiteY2" fmla="*/ 751601 h 751601"/>
                <a:gd name="connsiteX3" fmla="*/ 240223 w 440200"/>
                <a:gd name="connsiteY3" fmla="*/ 731664 h 751601"/>
                <a:gd name="connsiteX4" fmla="*/ 0 w 440200"/>
                <a:gd name="connsiteY4" fmla="*/ 9687 h 751601"/>
                <a:gd name="connsiteX0" fmla="*/ 0 w 461659"/>
                <a:gd name="connsiteY0" fmla="*/ 9687 h 865871"/>
                <a:gd name="connsiteX1" fmla="*/ 171629 w 461659"/>
                <a:gd name="connsiteY1" fmla="*/ 0 h 865871"/>
                <a:gd name="connsiteX2" fmla="*/ 461659 w 461659"/>
                <a:gd name="connsiteY2" fmla="*/ 865871 h 865871"/>
                <a:gd name="connsiteX3" fmla="*/ 240223 w 461659"/>
                <a:gd name="connsiteY3" fmla="*/ 731664 h 865871"/>
                <a:gd name="connsiteX4" fmla="*/ 0 w 461659"/>
                <a:gd name="connsiteY4" fmla="*/ 9687 h 865871"/>
                <a:gd name="connsiteX0" fmla="*/ 0 w 461659"/>
                <a:gd name="connsiteY0" fmla="*/ 9687 h 865871"/>
                <a:gd name="connsiteX1" fmla="*/ 171629 w 461659"/>
                <a:gd name="connsiteY1" fmla="*/ 0 h 865871"/>
                <a:gd name="connsiteX2" fmla="*/ 461659 w 461659"/>
                <a:gd name="connsiteY2" fmla="*/ 865871 h 865871"/>
                <a:gd name="connsiteX3" fmla="*/ 188980 w 461659"/>
                <a:gd name="connsiteY3" fmla="*/ 729378 h 865871"/>
                <a:gd name="connsiteX4" fmla="*/ 0 w 461659"/>
                <a:gd name="connsiteY4" fmla="*/ 9687 h 865871"/>
                <a:gd name="connsiteX0" fmla="*/ 0 w 469516"/>
                <a:gd name="connsiteY0" fmla="*/ 27042 h 865871"/>
                <a:gd name="connsiteX1" fmla="*/ 179486 w 469516"/>
                <a:gd name="connsiteY1" fmla="*/ 0 h 865871"/>
                <a:gd name="connsiteX2" fmla="*/ 469516 w 469516"/>
                <a:gd name="connsiteY2" fmla="*/ 865871 h 865871"/>
                <a:gd name="connsiteX3" fmla="*/ 196837 w 469516"/>
                <a:gd name="connsiteY3" fmla="*/ 729378 h 865871"/>
                <a:gd name="connsiteX4" fmla="*/ 0 w 469516"/>
                <a:gd name="connsiteY4" fmla="*/ 27042 h 865871"/>
                <a:gd name="connsiteX0" fmla="*/ 0 w 469516"/>
                <a:gd name="connsiteY0" fmla="*/ 27042 h 865871"/>
                <a:gd name="connsiteX1" fmla="*/ 179486 w 469516"/>
                <a:gd name="connsiteY1" fmla="*/ 0 h 865871"/>
                <a:gd name="connsiteX2" fmla="*/ 469516 w 469516"/>
                <a:gd name="connsiteY2" fmla="*/ 865871 h 865871"/>
                <a:gd name="connsiteX3" fmla="*/ 180538 w 469516"/>
                <a:gd name="connsiteY3" fmla="*/ 638355 h 865871"/>
                <a:gd name="connsiteX4" fmla="*/ 0 w 469516"/>
                <a:gd name="connsiteY4" fmla="*/ 27042 h 865871"/>
                <a:gd name="connsiteX0" fmla="*/ 0 w 433487"/>
                <a:gd name="connsiteY0" fmla="*/ 27042 h 760689"/>
                <a:gd name="connsiteX1" fmla="*/ 179486 w 433487"/>
                <a:gd name="connsiteY1" fmla="*/ 0 h 760689"/>
                <a:gd name="connsiteX2" fmla="*/ 433487 w 433487"/>
                <a:gd name="connsiteY2" fmla="*/ 760689 h 760689"/>
                <a:gd name="connsiteX3" fmla="*/ 180538 w 433487"/>
                <a:gd name="connsiteY3" fmla="*/ 638355 h 760689"/>
                <a:gd name="connsiteX4" fmla="*/ 0 w 433487"/>
                <a:gd name="connsiteY4" fmla="*/ 27042 h 760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487" h="760689">
                  <a:moveTo>
                    <a:pt x="0" y="27042"/>
                  </a:moveTo>
                  <a:lnTo>
                    <a:pt x="179486" y="0"/>
                  </a:lnTo>
                  <a:lnTo>
                    <a:pt x="433487" y="760689"/>
                  </a:lnTo>
                  <a:lnTo>
                    <a:pt x="180538" y="638355"/>
                  </a:lnTo>
                  <a:lnTo>
                    <a:pt x="0" y="27042"/>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 name="Freeform 160"/>
            <p:cNvSpPr/>
            <p:nvPr/>
          </p:nvSpPr>
          <p:spPr>
            <a:xfrm rot="20091195">
              <a:off x="4058976" y="3531578"/>
              <a:ext cx="374774" cy="584570"/>
            </a:xfrm>
            <a:custGeom>
              <a:avLst/>
              <a:gdLst>
                <a:gd name="connsiteX0" fmla="*/ 714375 w 714375"/>
                <a:gd name="connsiteY0" fmla="*/ 1057275 h 1181100"/>
                <a:gd name="connsiteX1" fmla="*/ 333375 w 714375"/>
                <a:gd name="connsiteY1" fmla="*/ 114300 h 1181100"/>
                <a:gd name="connsiteX2" fmla="*/ 257175 w 714375"/>
                <a:gd name="connsiteY2" fmla="*/ 0 h 1181100"/>
                <a:gd name="connsiteX3" fmla="*/ 0 w 714375"/>
                <a:gd name="connsiteY3" fmla="*/ 76200 h 1181100"/>
                <a:gd name="connsiteX4" fmla="*/ 571500 w 714375"/>
                <a:gd name="connsiteY4" fmla="*/ 1181100 h 1181100"/>
                <a:gd name="connsiteX5" fmla="*/ 714375 w 714375"/>
                <a:gd name="connsiteY5" fmla="*/ 1057275 h 1181100"/>
                <a:gd name="connsiteX0" fmla="*/ 849338 w 849338"/>
                <a:gd name="connsiteY0" fmla="*/ 1097042 h 1220867"/>
                <a:gd name="connsiteX1" fmla="*/ 468338 w 849338"/>
                <a:gd name="connsiteY1" fmla="*/ 154067 h 1220867"/>
                <a:gd name="connsiteX2" fmla="*/ 392138 w 849338"/>
                <a:gd name="connsiteY2" fmla="*/ 39767 h 1220867"/>
                <a:gd name="connsiteX3" fmla="*/ 0 w 849338"/>
                <a:gd name="connsiteY3" fmla="*/ 0 h 1220867"/>
                <a:gd name="connsiteX4" fmla="*/ 706463 w 849338"/>
                <a:gd name="connsiteY4" fmla="*/ 1220867 h 1220867"/>
                <a:gd name="connsiteX5" fmla="*/ 849338 w 849338"/>
                <a:gd name="connsiteY5" fmla="*/ 1097042 h 1220867"/>
                <a:gd name="connsiteX0" fmla="*/ 849338 w 849338"/>
                <a:gd name="connsiteY0" fmla="*/ 1097042 h 1220867"/>
                <a:gd name="connsiteX1" fmla="*/ 392138 w 849338"/>
                <a:gd name="connsiteY1" fmla="*/ 39767 h 1220867"/>
                <a:gd name="connsiteX2" fmla="*/ 0 w 849338"/>
                <a:gd name="connsiteY2" fmla="*/ 0 h 1220867"/>
                <a:gd name="connsiteX3" fmla="*/ 706463 w 849338"/>
                <a:gd name="connsiteY3" fmla="*/ 1220867 h 1220867"/>
                <a:gd name="connsiteX4" fmla="*/ 849338 w 849338"/>
                <a:gd name="connsiteY4" fmla="*/ 1097042 h 1220867"/>
                <a:gd name="connsiteX0" fmla="*/ 849338 w 849338"/>
                <a:gd name="connsiteY0" fmla="*/ 1120981 h 1244806"/>
                <a:gd name="connsiteX1" fmla="*/ 211598 w 849338"/>
                <a:gd name="connsiteY1" fmla="*/ 0 h 1244806"/>
                <a:gd name="connsiteX2" fmla="*/ 0 w 849338"/>
                <a:gd name="connsiteY2" fmla="*/ 23939 h 1244806"/>
                <a:gd name="connsiteX3" fmla="*/ 706463 w 849338"/>
                <a:gd name="connsiteY3" fmla="*/ 1244806 h 1244806"/>
                <a:gd name="connsiteX4" fmla="*/ 849338 w 849338"/>
                <a:gd name="connsiteY4" fmla="*/ 1120981 h 1244806"/>
                <a:gd name="connsiteX0" fmla="*/ 849338 w 849338"/>
                <a:gd name="connsiteY0" fmla="*/ 1120981 h 1120981"/>
                <a:gd name="connsiteX1" fmla="*/ 211598 w 849338"/>
                <a:gd name="connsiteY1" fmla="*/ 0 h 1120981"/>
                <a:gd name="connsiteX2" fmla="*/ 0 w 849338"/>
                <a:gd name="connsiteY2" fmla="*/ 23939 h 1120981"/>
                <a:gd name="connsiteX3" fmla="*/ 250199 w 849338"/>
                <a:gd name="connsiteY3" fmla="*/ 714954 h 1120981"/>
                <a:gd name="connsiteX4" fmla="*/ 849338 w 849338"/>
                <a:gd name="connsiteY4" fmla="*/ 1120981 h 1120981"/>
                <a:gd name="connsiteX0" fmla="*/ 470317 w 470317"/>
                <a:gd name="connsiteY0" fmla="*/ 785223 h 785223"/>
                <a:gd name="connsiteX1" fmla="*/ 211598 w 470317"/>
                <a:gd name="connsiteY1" fmla="*/ 0 h 785223"/>
                <a:gd name="connsiteX2" fmla="*/ 0 w 470317"/>
                <a:gd name="connsiteY2" fmla="*/ 23939 h 785223"/>
                <a:gd name="connsiteX3" fmla="*/ 250199 w 470317"/>
                <a:gd name="connsiteY3" fmla="*/ 714954 h 785223"/>
                <a:gd name="connsiteX4" fmla="*/ 470317 w 470317"/>
                <a:gd name="connsiteY4" fmla="*/ 785223 h 785223"/>
                <a:gd name="connsiteX0" fmla="*/ 470317 w 470317"/>
                <a:gd name="connsiteY0" fmla="*/ 785223 h 785223"/>
                <a:gd name="connsiteX1" fmla="*/ 211598 w 470317"/>
                <a:gd name="connsiteY1" fmla="*/ 0 h 785223"/>
                <a:gd name="connsiteX2" fmla="*/ 0 w 470317"/>
                <a:gd name="connsiteY2" fmla="*/ 23939 h 785223"/>
                <a:gd name="connsiteX3" fmla="*/ 234009 w 470317"/>
                <a:gd name="connsiteY3" fmla="*/ 749443 h 785223"/>
                <a:gd name="connsiteX4" fmla="*/ 470317 w 470317"/>
                <a:gd name="connsiteY4" fmla="*/ 785223 h 785223"/>
                <a:gd name="connsiteX0" fmla="*/ 471897 w 471897"/>
                <a:gd name="connsiteY0" fmla="*/ 849099 h 849099"/>
                <a:gd name="connsiteX1" fmla="*/ 211598 w 471897"/>
                <a:gd name="connsiteY1" fmla="*/ 0 h 849099"/>
                <a:gd name="connsiteX2" fmla="*/ 0 w 471897"/>
                <a:gd name="connsiteY2" fmla="*/ 23939 h 849099"/>
                <a:gd name="connsiteX3" fmla="*/ 234009 w 471897"/>
                <a:gd name="connsiteY3" fmla="*/ 749443 h 849099"/>
                <a:gd name="connsiteX4" fmla="*/ 471897 w 471897"/>
                <a:gd name="connsiteY4" fmla="*/ 849099 h 849099"/>
                <a:gd name="connsiteX0" fmla="*/ 397647 w 397647"/>
                <a:gd name="connsiteY0" fmla="*/ 603798 h 749443"/>
                <a:gd name="connsiteX1" fmla="*/ 211598 w 397647"/>
                <a:gd name="connsiteY1" fmla="*/ 0 h 749443"/>
                <a:gd name="connsiteX2" fmla="*/ 0 w 397647"/>
                <a:gd name="connsiteY2" fmla="*/ 23939 h 749443"/>
                <a:gd name="connsiteX3" fmla="*/ 234009 w 397647"/>
                <a:gd name="connsiteY3" fmla="*/ 749443 h 749443"/>
                <a:gd name="connsiteX4" fmla="*/ 397647 w 397647"/>
                <a:gd name="connsiteY4" fmla="*/ 603798 h 749443"/>
                <a:gd name="connsiteX0" fmla="*/ 397647 w 397647"/>
                <a:gd name="connsiteY0" fmla="*/ 603798 h 644037"/>
                <a:gd name="connsiteX1" fmla="*/ 211598 w 397647"/>
                <a:gd name="connsiteY1" fmla="*/ 0 h 644037"/>
                <a:gd name="connsiteX2" fmla="*/ 0 w 397647"/>
                <a:gd name="connsiteY2" fmla="*/ 23939 h 644037"/>
                <a:gd name="connsiteX3" fmla="*/ 188789 w 397647"/>
                <a:gd name="connsiteY3" fmla="*/ 644037 h 644037"/>
                <a:gd name="connsiteX4" fmla="*/ 397647 w 397647"/>
                <a:gd name="connsiteY4" fmla="*/ 603798 h 644037"/>
                <a:gd name="connsiteX0" fmla="*/ 397647 w 397647"/>
                <a:gd name="connsiteY0" fmla="*/ 603798 h 770208"/>
                <a:gd name="connsiteX1" fmla="*/ 211598 w 397647"/>
                <a:gd name="connsiteY1" fmla="*/ 0 h 770208"/>
                <a:gd name="connsiteX2" fmla="*/ 0 w 397647"/>
                <a:gd name="connsiteY2" fmla="*/ 23939 h 770208"/>
                <a:gd name="connsiteX3" fmla="*/ 255828 w 397647"/>
                <a:gd name="connsiteY3" fmla="*/ 770208 h 770208"/>
                <a:gd name="connsiteX4" fmla="*/ 397647 w 397647"/>
                <a:gd name="connsiteY4" fmla="*/ 603798 h 770208"/>
                <a:gd name="connsiteX0" fmla="*/ 441285 w 441285"/>
                <a:gd name="connsiteY0" fmla="*/ 645328 h 770208"/>
                <a:gd name="connsiteX1" fmla="*/ 211598 w 441285"/>
                <a:gd name="connsiteY1" fmla="*/ 0 h 770208"/>
                <a:gd name="connsiteX2" fmla="*/ 0 w 441285"/>
                <a:gd name="connsiteY2" fmla="*/ 23939 h 770208"/>
                <a:gd name="connsiteX3" fmla="*/ 255828 w 441285"/>
                <a:gd name="connsiteY3" fmla="*/ 770208 h 770208"/>
                <a:gd name="connsiteX4" fmla="*/ 441285 w 441285"/>
                <a:gd name="connsiteY4" fmla="*/ 645328 h 770208"/>
                <a:gd name="connsiteX0" fmla="*/ 441285 w 441285"/>
                <a:gd name="connsiteY0" fmla="*/ 621389 h 746269"/>
                <a:gd name="connsiteX1" fmla="*/ 217491 w 441285"/>
                <a:gd name="connsiteY1" fmla="*/ 41961 h 746269"/>
                <a:gd name="connsiteX2" fmla="*/ 0 w 441285"/>
                <a:gd name="connsiteY2" fmla="*/ 0 h 746269"/>
                <a:gd name="connsiteX3" fmla="*/ 255828 w 441285"/>
                <a:gd name="connsiteY3" fmla="*/ 746269 h 746269"/>
                <a:gd name="connsiteX4" fmla="*/ 441285 w 441285"/>
                <a:gd name="connsiteY4" fmla="*/ 621389 h 746269"/>
                <a:gd name="connsiteX0" fmla="*/ 382426 w 382426"/>
                <a:gd name="connsiteY0" fmla="*/ 579428 h 704308"/>
                <a:gd name="connsiteX1" fmla="*/ 158632 w 382426"/>
                <a:gd name="connsiteY1" fmla="*/ 0 h 704308"/>
                <a:gd name="connsiteX2" fmla="*/ 0 w 382426"/>
                <a:gd name="connsiteY2" fmla="*/ 11975 h 704308"/>
                <a:gd name="connsiteX3" fmla="*/ 196969 w 382426"/>
                <a:gd name="connsiteY3" fmla="*/ 704308 h 704308"/>
                <a:gd name="connsiteX4" fmla="*/ 382426 w 382426"/>
                <a:gd name="connsiteY4" fmla="*/ 579428 h 704308"/>
                <a:gd name="connsiteX0" fmla="*/ 392545 w 392545"/>
                <a:gd name="connsiteY0" fmla="*/ 579428 h 704308"/>
                <a:gd name="connsiteX1" fmla="*/ 168751 w 392545"/>
                <a:gd name="connsiteY1" fmla="*/ 0 h 704308"/>
                <a:gd name="connsiteX2" fmla="*/ 0 w 392545"/>
                <a:gd name="connsiteY2" fmla="*/ 33531 h 704308"/>
                <a:gd name="connsiteX3" fmla="*/ 207088 w 392545"/>
                <a:gd name="connsiteY3" fmla="*/ 704308 h 704308"/>
                <a:gd name="connsiteX4" fmla="*/ 392545 w 392545"/>
                <a:gd name="connsiteY4" fmla="*/ 579428 h 704308"/>
                <a:gd name="connsiteX0" fmla="*/ 392545 w 392545"/>
                <a:gd name="connsiteY0" fmla="*/ 579428 h 579428"/>
                <a:gd name="connsiteX1" fmla="*/ 168751 w 392545"/>
                <a:gd name="connsiteY1" fmla="*/ 0 h 579428"/>
                <a:gd name="connsiteX2" fmla="*/ 0 w 392545"/>
                <a:gd name="connsiteY2" fmla="*/ 33531 h 579428"/>
                <a:gd name="connsiteX3" fmla="*/ 151664 w 392545"/>
                <a:gd name="connsiteY3" fmla="*/ 530979 h 579428"/>
                <a:gd name="connsiteX4" fmla="*/ 392545 w 392545"/>
                <a:gd name="connsiteY4" fmla="*/ 579428 h 579428"/>
                <a:gd name="connsiteX0" fmla="*/ 392545 w 392545"/>
                <a:gd name="connsiteY0" fmla="*/ 567286 h 567286"/>
                <a:gd name="connsiteX1" fmla="*/ 194618 w 392545"/>
                <a:gd name="connsiteY1" fmla="*/ 0 h 567286"/>
                <a:gd name="connsiteX2" fmla="*/ 0 w 392545"/>
                <a:gd name="connsiteY2" fmla="*/ 21389 h 567286"/>
                <a:gd name="connsiteX3" fmla="*/ 151664 w 392545"/>
                <a:gd name="connsiteY3" fmla="*/ 518837 h 567286"/>
                <a:gd name="connsiteX4" fmla="*/ 392545 w 392545"/>
                <a:gd name="connsiteY4" fmla="*/ 567286 h 567286"/>
                <a:gd name="connsiteX0" fmla="*/ 392545 w 392545"/>
                <a:gd name="connsiteY0" fmla="*/ 567286 h 576475"/>
                <a:gd name="connsiteX1" fmla="*/ 194618 w 392545"/>
                <a:gd name="connsiteY1" fmla="*/ 0 h 576475"/>
                <a:gd name="connsiteX2" fmla="*/ 0 w 392545"/>
                <a:gd name="connsiteY2" fmla="*/ 21389 h 576475"/>
                <a:gd name="connsiteX3" fmla="*/ 151664 w 392545"/>
                <a:gd name="connsiteY3" fmla="*/ 518837 h 576475"/>
                <a:gd name="connsiteX4" fmla="*/ 287443 w 392545"/>
                <a:gd name="connsiteY4" fmla="*/ 576475 h 576475"/>
                <a:gd name="connsiteX5" fmla="*/ 392545 w 392545"/>
                <a:gd name="connsiteY5" fmla="*/ 567286 h 576475"/>
                <a:gd name="connsiteX0" fmla="*/ 374774 w 374774"/>
                <a:gd name="connsiteY0" fmla="*/ 537899 h 576475"/>
                <a:gd name="connsiteX1" fmla="*/ 194618 w 374774"/>
                <a:gd name="connsiteY1" fmla="*/ 0 h 576475"/>
                <a:gd name="connsiteX2" fmla="*/ 0 w 374774"/>
                <a:gd name="connsiteY2" fmla="*/ 21389 h 576475"/>
                <a:gd name="connsiteX3" fmla="*/ 151664 w 374774"/>
                <a:gd name="connsiteY3" fmla="*/ 518837 h 576475"/>
                <a:gd name="connsiteX4" fmla="*/ 287443 w 374774"/>
                <a:gd name="connsiteY4" fmla="*/ 576475 h 576475"/>
                <a:gd name="connsiteX5" fmla="*/ 374774 w 374774"/>
                <a:gd name="connsiteY5" fmla="*/ 537899 h 576475"/>
                <a:gd name="connsiteX0" fmla="*/ 374774 w 374774"/>
                <a:gd name="connsiteY0" fmla="*/ 537899 h 584570"/>
                <a:gd name="connsiteX1" fmla="*/ 194618 w 374774"/>
                <a:gd name="connsiteY1" fmla="*/ 0 h 584570"/>
                <a:gd name="connsiteX2" fmla="*/ 0 w 374774"/>
                <a:gd name="connsiteY2" fmla="*/ 21389 h 584570"/>
                <a:gd name="connsiteX3" fmla="*/ 151664 w 374774"/>
                <a:gd name="connsiteY3" fmla="*/ 518837 h 584570"/>
                <a:gd name="connsiteX4" fmla="*/ 304687 w 374774"/>
                <a:gd name="connsiteY4" fmla="*/ 584570 h 584570"/>
                <a:gd name="connsiteX5" fmla="*/ 374774 w 374774"/>
                <a:gd name="connsiteY5" fmla="*/ 537899 h 584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774" h="584570">
                  <a:moveTo>
                    <a:pt x="374774" y="537899"/>
                  </a:moveTo>
                  <a:lnTo>
                    <a:pt x="194618" y="0"/>
                  </a:lnTo>
                  <a:lnTo>
                    <a:pt x="0" y="21389"/>
                  </a:lnTo>
                  <a:lnTo>
                    <a:pt x="151664" y="518837"/>
                  </a:lnTo>
                  <a:cubicBezTo>
                    <a:pt x="190913" y="524705"/>
                    <a:pt x="265438" y="578702"/>
                    <a:pt x="304687" y="584570"/>
                  </a:cubicBezTo>
                  <a:lnTo>
                    <a:pt x="374774" y="537899"/>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 name="Freeform 161"/>
            <p:cNvSpPr/>
            <p:nvPr/>
          </p:nvSpPr>
          <p:spPr>
            <a:xfrm>
              <a:off x="1390652" y="2762251"/>
              <a:ext cx="719138" cy="1114425"/>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1038225"/>
                <a:gd name="connsiteX1" fmla="*/ 209550 w 657225"/>
                <a:gd name="connsiteY1" fmla="*/ 0 h 1038225"/>
                <a:gd name="connsiteX2" fmla="*/ 657225 w 657225"/>
                <a:gd name="connsiteY2" fmla="*/ 809625 h 1038225"/>
                <a:gd name="connsiteX3" fmla="*/ 523875 w 657225"/>
                <a:gd name="connsiteY3" fmla="*/ 1038225 h 1038225"/>
                <a:gd name="connsiteX4" fmla="*/ 0 w 657225"/>
                <a:gd name="connsiteY4" fmla="*/ 95250 h 1038225"/>
                <a:gd name="connsiteX0" fmla="*/ 0 w 666750"/>
                <a:gd name="connsiteY0" fmla="*/ 95250 h 1038225"/>
                <a:gd name="connsiteX1" fmla="*/ 209550 w 666750"/>
                <a:gd name="connsiteY1" fmla="*/ 0 h 1038225"/>
                <a:gd name="connsiteX2" fmla="*/ 666750 w 666750"/>
                <a:gd name="connsiteY2" fmla="*/ 866775 h 1038225"/>
                <a:gd name="connsiteX3" fmla="*/ 523875 w 666750"/>
                <a:gd name="connsiteY3" fmla="*/ 1038225 h 1038225"/>
                <a:gd name="connsiteX4" fmla="*/ 0 w 666750"/>
                <a:gd name="connsiteY4" fmla="*/ 95250 h 1038225"/>
                <a:gd name="connsiteX0" fmla="*/ 0 w 666750"/>
                <a:gd name="connsiteY0" fmla="*/ 95250 h 1114425"/>
                <a:gd name="connsiteX1" fmla="*/ 209550 w 666750"/>
                <a:gd name="connsiteY1" fmla="*/ 0 h 1114425"/>
                <a:gd name="connsiteX2" fmla="*/ 666750 w 666750"/>
                <a:gd name="connsiteY2" fmla="*/ 866775 h 1114425"/>
                <a:gd name="connsiteX3" fmla="*/ 561975 w 666750"/>
                <a:gd name="connsiteY3" fmla="*/ 1114425 h 1114425"/>
                <a:gd name="connsiteX4" fmla="*/ 0 w 6667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04850"/>
                <a:gd name="connsiteY0" fmla="*/ 95250 h 1114425"/>
                <a:gd name="connsiteX1" fmla="*/ 209550 w 704850"/>
                <a:gd name="connsiteY1" fmla="*/ 0 h 1114425"/>
                <a:gd name="connsiteX2" fmla="*/ 704850 w 704850"/>
                <a:gd name="connsiteY2" fmla="*/ 866775 h 1114425"/>
                <a:gd name="connsiteX3" fmla="*/ 561975 w 704850"/>
                <a:gd name="connsiteY3" fmla="*/ 1114425 h 1114425"/>
                <a:gd name="connsiteX4" fmla="*/ 0 w 704850"/>
                <a:gd name="connsiteY4" fmla="*/ 95250 h 1114425"/>
                <a:gd name="connsiteX0" fmla="*/ 0 w 719138"/>
                <a:gd name="connsiteY0" fmla="*/ 95250 h 1114425"/>
                <a:gd name="connsiteX1" fmla="*/ 209550 w 719138"/>
                <a:gd name="connsiteY1" fmla="*/ 0 h 1114425"/>
                <a:gd name="connsiteX2" fmla="*/ 719138 w 719138"/>
                <a:gd name="connsiteY2" fmla="*/ 895350 h 1114425"/>
                <a:gd name="connsiteX3" fmla="*/ 561975 w 719138"/>
                <a:gd name="connsiteY3" fmla="*/ 1114425 h 1114425"/>
                <a:gd name="connsiteX4" fmla="*/ 0 w 719138"/>
                <a:gd name="connsiteY4" fmla="*/ 95250 h 1114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138" h="1114425">
                  <a:moveTo>
                    <a:pt x="0" y="95250"/>
                  </a:moveTo>
                  <a:lnTo>
                    <a:pt x="209550" y="0"/>
                  </a:lnTo>
                  <a:cubicBezTo>
                    <a:pt x="309562" y="192087"/>
                    <a:pt x="593726" y="709613"/>
                    <a:pt x="719138" y="895350"/>
                  </a:cubicBezTo>
                  <a:lnTo>
                    <a:pt x="561975" y="1114425"/>
                  </a:lnTo>
                  <a:lnTo>
                    <a:pt x="0" y="952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3" name="Freeform 162"/>
            <p:cNvSpPr/>
            <p:nvPr/>
          </p:nvSpPr>
          <p:spPr>
            <a:xfrm>
              <a:off x="1750302" y="2933702"/>
              <a:ext cx="485775" cy="704850"/>
            </a:xfrm>
            <a:custGeom>
              <a:avLst/>
              <a:gdLst>
                <a:gd name="connsiteX0" fmla="*/ 0 w 714375"/>
                <a:gd name="connsiteY0" fmla="*/ 47625 h 1057275"/>
                <a:gd name="connsiteX1" fmla="*/ 200025 w 714375"/>
                <a:gd name="connsiteY1" fmla="*/ 0 h 1057275"/>
                <a:gd name="connsiteX2" fmla="*/ 219075 w 714375"/>
                <a:gd name="connsiteY2" fmla="*/ 95250 h 1057275"/>
                <a:gd name="connsiteX3" fmla="*/ 228600 w 714375"/>
                <a:gd name="connsiteY3" fmla="*/ 123825 h 1057275"/>
                <a:gd name="connsiteX4" fmla="*/ 714375 w 714375"/>
                <a:gd name="connsiteY4" fmla="*/ 914400 h 1057275"/>
                <a:gd name="connsiteX5" fmla="*/ 552450 w 714375"/>
                <a:gd name="connsiteY5" fmla="*/ 1057275 h 1057275"/>
                <a:gd name="connsiteX6" fmla="*/ 0 w 714375"/>
                <a:gd name="connsiteY6" fmla="*/ 47625 h 1057275"/>
                <a:gd name="connsiteX0" fmla="*/ 0 w 714375"/>
                <a:gd name="connsiteY0" fmla="*/ 47625 h 1057275"/>
                <a:gd name="connsiteX1" fmla="*/ 200025 w 714375"/>
                <a:gd name="connsiteY1" fmla="*/ 0 h 1057275"/>
                <a:gd name="connsiteX2" fmla="*/ 219075 w 714375"/>
                <a:gd name="connsiteY2" fmla="*/ 95250 h 1057275"/>
                <a:gd name="connsiteX3" fmla="*/ 714375 w 714375"/>
                <a:gd name="connsiteY3" fmla="*/ 914400 h 1057275"/>
                <a:gd name="connsiteX4" fmla="*/ 552450 w 714375"/>
                <a:gd name="connsiteY4" fmla="*/ 1057275 h 1057275"/>
                <a:gd name="connsiteX5" fmla="*/ 0 w 714375"/>
                <a:gd name="connsiteY5" fmla="*/ 47625 h 1057275"/>
                <a:gd name="connsiteX0" fmla="*/ 0 w 714375"/>
                <a:gd name="connsiteY0" fmla="*/ 47625 h 1057275"/>
                <a:gd name="connsiteX1" fmla="*/ 200025 w 714375"/>
                <a:gd name="connsiteY1" fmla="*/ 0 h 1057275"/>
                <a:gd name="connsiteX2" fmla="*/ 714375 w 714375"/>
                <a:gd name="connsiteY2" fmla="*/ 914400 h 1057275"/>
                <a:gd name="connsiteX3" fmla="*/ 552450 w 714375"/>
                <a:gd name="connsiteY3" fmla="*/ 1057275 h 1057275"/>
                <a:gd name="connsiteX4" fmla="*/ 0 w 714375"/>
                <a:gd name="connsiteY4" fmla="*/ 47625 h 1057275"/>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09650"/>
                <a:gd name="connsiteX1" fmla="*/ 209550 w 714375"/>
                <a:gd name="connsiteY1" fmla="*/ 47625 h 1009650"/>
                <a:gd name="connsiteX2" fmla="*/ 714375 w 714375"/>
                <a:gd name="connsiteY2" fmla="*/ 866775 h 1009650"/>
                <a:gd name="connsiteX3" fmla="*/ 552450 w 714375"/>
                <a:gd name="connsiteY3" fmla="*/ 1009650 h 1009650"/>
                <a:gd name="connsiteX4" fmla="*/ 0 w 714375"/>
                <a:gd name="connsiteY4" fmla="*/ 0 h 1009650"/>
                <a:gd name="connsiteX0" fmla="*/ 0 w 714375"/>
                <a:gd name="connsiteY0" fmla="*/ 0 h 1057275"/>
                <a:gd name="connsiteX1" fmla="*/ 209550 w 714375"/>
                <a:gd name="connsiteY1" fmla="*/ 47625 h 1057275"/>
                <a:gd name="connsiteX2" fmla="*/ 714375 w 714375"/>
                <a:gd name="connsiteY2" fmla="*/ 866775 h 1057275"/>
                <a:gd name="connsiteX3" fmla="*/ 552450 w 714375"/>
                <a:gd name="connsiteY3" fmla="*/ 1057275 h 1057275"/>
                <a:gd name="connsiteX4" fmla="*/ 0 w 714375"/>
                <a:gd name="connsiteY4" fmla="*/ 0 h 1057275"/>
                <a:gd name="connsiteX0" fmla="*/ 0 w 704850"/>
                <a:gd name="connsiteY0" fmla="*/ 19050 h 1009650"/>
                <a:gd name="connsiteX1" fmla="*/ 200025 w 704850"/>
                <a:gd name="connsiteY1" fmla="*/ 0 h 1009650"/>
                <a:gd name="connsiteX2" fmla="*/ 704850 w 704850"/>
                <a:gd name="connsiteY2" fmla="*/ 819150 h 1009650"/>
                <a:gd name="connsiteX3" fmla="*/ 542925 w 704850"/>
                <a:gd name="connsiteY3" fmla="*/ 1009650 h 1009650"/>
                <a:gd name="connsiteX4" fmla="*/ 0 w 704850"/>
                <a:gd name="connsiteY4" fmla="*/ 19050 h 1009650"/>
                <a:gd name="connsiteX0" fmla="*/ 0 w 704850"/>
                <a:gd name="connsiteY0" fmla="*/ 66675 h 1057275"/>
                <a:gd name="connsiteX1" fmla="*/ 238125 w 704850"/>
                <a:gd name="connsiteY1" fmla="*/ 0 h 1057275"/>
                <a:gd name="connsiteX2" fmla="*/ 704850 w 704850"/>
                <a:gd name="connsiteY2" fmla="*/ 866775 h 1057275"/>
                <a:gd name="connsiteX3" fmla="*/ 542925 w 704850"/>
                <a:gd name="connsiteY3" fmla="*/ 1057275 h 1057275"/>
                <a:gd name="connsiteX4" fmla="*/ 0 w 704850"/>
                <a:gd name="connsiteY4" fmla="*/ 66675 h 1057275"/>
                <a:gd name="connsiteX0" fmla="*/ 0 w 638175"/>
                <a:gd name="connsiteY0" fmla="*/ 190500 h 1057275"/>
                <a:gd name="connsiteX1" fmla="*/ 171450 w 638175"/>
                <a:gd name="connsiteY1" fmla="*/ 0 h 1057275"/>
                <a:gd name="connsiteX2" fmla="*/ 638175 w 638175"/>
                <a:gd name="connsiteY2" fmla="*/ 866775 h 1057275"/>
                <a:gd name="connsiteX3" fmla="*/ 476250 w 638175"/>
                <a:gd name="connsiteY3" fmla="*/ 1057275 h 1057275"/>
                <a:gd name="connsiteX4" fmla="*/ 0 w 638175"/>
                <a:gd name="connsiteY4" fmla="*/ 190500 h 1057275"/>
                <a:gd name="connsiteX0" fmla="*/ 0 w 638175"/>
                <a:gd name="connsiteY0" fmla="*/ 133350 h 1000125"/>
                <a:gd name="connsiteX1" fmla="*/ 190500 w 638175"/>
                <a:gd name="connsiteY1" fmla="*/ 0 h 1000125"/>
                <a:gd name="connsiteX2" fmla="*/ 638175 w 638175"/>
                <a:gd name="connsiteY2" fmla="*/ 809625 h 1000125"/>
                <a:gd name="connsiteX3" fmla="*/ 476250 w 638175"/>
                <a:gd name="connsiteY3" fmla="*/ 1000125 h 1000125"/>
                <a:gd name="connsiteX4" fmla="*/ 0 w 638175"/>
                <a:gd name="connsiteY4" fmla="*/ 133350 h 1000125"/>
                <a:gd name="connsiteX0" fmla="*/ 0 w 657225"/>
                <a:gd name="connsiteY0" fmla="*/ 95250 h 1000125"/>
                <a:gd name="connsiteX1" fmla="*/ 209550 w 657225"/>
                <a:gd name="connsiteY1" fmla="*/ 0 h 1000125"/>
                <a:gd name="connsiteX2" fmla="*/ 657225 w 657225"/>
                <a:gd name="connsiteY2" fmla="*/ 809625 h 1000125"/>
                <a:gd name="connsiteX3" fmla="*/ 495300 w 657225"/>
                <a:gd name="connsiteY3" fmla="*/ 1000125 h 1000125"/>
                <a:gd name="connsiteX4" fmla="*/ 0 w 657225"/>
                <a:gd name="connsiteY4" fmla="*/ 95250 h 1000125"/>
                <a:gd name="connsiteX0" fmla="*/ 0 w 657225"/>
                <a:gd name="connsiteY0" fmla="*/ 95250 h 809625"/>
                <a:gd name="connsiteX1" fmla="*/ 209550 w 657225"/>
                <a:gd name="connsiteY1" fmla="*/ 0 h 809625"/>
                <a:gd name="connsiteX2" fmla="*/ 657225 w 657225"/>
                <a:gd name="connsiteY2" fmla="*/ 809625 h 809625"/>
                <a:gd name="connsiteX3" fmla="*/ 285750 w 657225"/>
                <a:gd name="connsiteY3" fmla="*/ 685800 h 809625"/>
                <a:gd name="connsiteX4" fmla="*/ 0 w 657225"/>
                <a:gd name="connsiteY4" fmla="*/ 95250 h 809625"/>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66725"/>
                <a:gd name="connsiteY0" fmla="*/ 95250 h 685800"/>
                <a:gd name="connsiteX1" fmla="*/ 209550 w 466725"/>
                <a:gd name="connsiteY1" fmla="*/ 0 h 685800"/>
                <a:gd name="connsiteX2" fmla="*/ 466725 w 466725"/>
                <a:gd name="connsiteY2" fmla="*/ 447675 h 685800"/>
                <a:gd name="connsiteX3" fmla="*/ 285750 w 466725"/>
                <a:gd name="connsiteY3" fmla="*/ 685800 h 685800"/>
                <a:gd name="connsiteX4" fmla="*/ 0 w 466725"/>
                <a:gd name="connsiteY4" fmla="*/ 95250 h 685800"/>
                <a:gd name="connsiteX0" fmla="*/ 0 w 495300"/>
                <a:gd name="connsiteY0" fmla="*/ 123825 h 685800"/>
                <a:gd name="connsiteX1" fmla="*/ 238125 w 495300"/>
                <a:gd name="connsiteY1" fmla="*/ 0 h 685800"/>
                <a:gd name="connsiteX2" fmla="*/ 495300 w 495300"/>
                <a:gd name="connsiteY2" fmla="*/ 447675 h 685800"/>
                <a:gd name="connsiteX3" fmla="*/ 314325 w 495300"/>
                <a:gd name="connsiteY3" fmla="*/ 685800 h 685800"/>
                <a:gd name="connsiteX4" fmla="*/ 0 w 495300"/>
                <a:gd name="connsiteY4" fmla="*/ 123825 h 685800"/>
                <a:gd name="connsiteX0" fmla="*/ 0 w 495300"/>
                <a:gd name="connsiteY0" fmla="*/ 123825 h 723900"/>
                <a:gd name="connsiteX1" fmla="*/ 238125 w 495300"/>
                <a:gd name="connsiteY1" fmla="*/ 0 h 723900"/>
                <a:gd name="connsiteX2" fmla="*/ 495300 w 495300"/>
                <a:gd name="connsiteY2" fmla="*/ 447675 h 723900"/>
                <a:gd name="connsiteX3" fmla="*/ 304800 w 495300"/>
                <a:gd name="connsiteY3" fmla="*/ 723900 h 723900"/>
                <a:gd name="connsiteX4" fmla="*/ 0 w 495300"/>
                <a:gd name="connsiteY4" fmla="*/ 123825 h 723900"/>
                <a:gd name="connsiteX0" fmla="*/ 0 w 466725"/>
                <a:gd name="connsiteY0" fmla="*/ 123825 h 723900"/>
                <a:gd name="connsiteX1" fmla="*/ 238125 w 466725"/>
                <a:gd name="connsiteY1" fmla="*/ 0 h 723900"/>
                <a:gd name="connsiteX2" fmla="*/ 466725 w 466725"/>
                <a:gd name="connsiteY2" fmla="*/ 485775 h 723900"/>
                <a:gd name="connsiteX3" fmla="*/ 304800 w 466725"/>
                <a:gd name="connsiteY3" fmla="*/ 723900 h 723900"/>
                <a:gd name="connsiteX4" fmla="*/ 0 w 466725"/>
                <a:gd name="connsiteY4" fmla="*/ 123825 h 723900"/>
                <a:gd name="connsiteX0" fmla="*/ 0 w 466725"/>
                <a:gd name="connsiteY0" fmla="*/ 95250 h 695325"/>
                <a:gd name="connsiteX1" fmla="*/ 200025 w 466725"/>
                <a:gd name="connsiteY1" fmla="*/ 0 h 695325"/>
                <a:gd name="connsiteX2" fmla="*/ 466725 w 466725"/>
                <a:gd name="connsiteY2" fmla="*/ 457200 h 695325"/>
                <a:gd name="connsiteX3" fmla="*/ 304800 w 466725"/>
                <a:gd name="connsiteY3" fmla="*/ 695325 h 695325"/>
                <a:gd name="connsiteX4" fmla="*/ 0 w 46672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04800 w 485775"/>
                <a:gd name="connsiteY3" fmla="*/ 695325 h 695325"/>
                <a:gd name="connsiteX4" fmla="*/ 0 w 485775"/>
                <a:gd name="connsiteY4" fmla="*/ 95250 h 695325"/>
                <a:gd name="connsiteX0" fmla="*/ 0 w 485775"/>
                <a:gd name="connsiteY0" fmla="*/ 95250 h 695325"/>
                <a:gd name="connsiteX1" fmla="*/ 200025 w 485775"/>
                <a:gd name="connsiteY1" fmla="*/ 0 h 695325"/>
                <a:gd name="connsiteX2" fmla="*/ 485775 w 485775"/>
                <a:gd name="connsiteY2" fmla="*/ 495300 h 695325"/>
                <a:gd name="connsiteX3" fmla="*/ 342900 w 485775"/>
                <a:gd name="connsiteY3" fmla="*/ 695325 h 695325"/>
                <a:gd name="connsiteX4" fmla="*/ 0 w 485775"/>
                <a:gd name="connsiteY4" fmla="*/ 95250 h 695325"/>
                <a:gd name="connsiteX0" fmla="*/ 0 w 485775"/>
                <a:gd name="connsiteY0" fmla="*/ 95250 h 704850"/>
                <a:gd name="connsiteX1" fmla="*/ 200025 w 485775"/>
                <a:gd name="connsiteY1" fmla="*/ 0 h 704850"/>
                <a:gd name="connsiteX2" fmla="*/ 485775 w 485775"/>
                <a:gd name="connsiteY2" fmla="*/ 495300 h 704850"/>
                <a:gd name="connsiteX3" fmla="*/ 357187 w 485775"/>
                <a:gd name="connsiteY3" fmla="*/ 704850 h 704850"/>
                <a:gd name="connsiteX4" fmla="*/ 0 w 485775"/>
                <a:gd name="connsiteY4" fmla="*/ 95250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775" h="704850">
                  <a:moveTo>
                    <a:pt x="0" y="95250"/>
                  </a:moveTo>
                  <a:lnTo>
                    <a:pt x="200025" y="0"/>
                  </a:lnTo>
                  <a:cubicBezTo>
                    <a:pt x="300037" y="192087"/>
                    <a:pt x="379413" y="319088"/>
                    <a:pt x="485775" y="495300"/>
                  </a:cubicBezTo>
                  <a:lnTo>
                    <a:pt x="357187" y="704850"/>
                  </a:lnTo>
                  <a:lnTo>
                    <a:pt x="0" y="952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4" name="Freeform 163"/>
            <p:cNvSpPr/>
            <p:nvPr/>
          </p:nvSpPr>
          <p:spPr>
            <a:xfrm>
              <a:off x="2076450" y="3038476"/>
              <a:ext cx="285750" cy="381000"/>
            </a:xfrm>
            <a:custGeom>
              <a:avLst/>
              <a:gdLst>
                <a:gd name="connsiteX0" fmla="*/ 0 w 323850"/>
                <a:gd name="connsiteY0" fmla="*/ 76200 h 333375"/>
                <a:gd name="connsiteX1" fmla="*/ 142875 w 323850"/>
                <a:gd name="connsiteY1" fmla="*/ 0 h 333375"/>
                <a:gd name="connsiteX2" fmla="*/ 323850 w 323850"/>
                <a:gd name="connsiteY2" fmla="*/ 209550 h 333375"/>
                <a:gd name="connsiteX3" fmla="*/ 180975 w 323850"/>
                <a:gd name="connsiteY3" fmla="*/ 333375 h 333375"/>
                <a:gd name="connsiteX4" fmla="*/ 0 w 323850"/>
                <a:gd name="connsiteY4" fmla="*/ 76200 h 333375"/>
                <a:gd name="connsiteX0" fmla="*/ 0 w 323850"/>
                <a:gd name="connsiteY0" fmla="*/ 76200 h 352425"/>
                <a:gd name="connsiteX1" fmla="*/ 142875 w 323850"/>
                <a:gd name="connsiteY1" fmla="*/ 0 h 352425"/>
                <a:gd name="connsiteX2" fmla="*/ 323850 w 323850"/>
                <a:gd name="connsiteY2" fmla="*/ 209550 h 352425"/>
                <a:gd name="connsiteX3" fmla="*/ 152400 w 323850"/>
                <a:gd name="connsiteY3" fmla="*/ 352425 h 352425"/>
                <a:gd name="connsiteX4" fmla="*/ 0 w 323850"/>
                <a:gd name="connsiteY4" fmla="*/ 76200 h 352425"/>
                <a:gd name="connsiteX0" fmla="*/ 0 w 323850"/>
                <a:gd name="connsiteY0" fmla="*/ 76200 h 381000"/>
                <a:gd name="connsiteX1" fmla="*/ 142875 w 323850"/>
                <a:gd name="connsiteY1" fmla="*/ 0 h 381000"/>
                <a:gd name="connsiteX2" fmla="*/ 323850 w 323850"/>
                <a:gd name="connsiteY2" fmla="*/ 209550 h 381000"/>
                <a:gd name="connsiteX3" fmla="*/ 161925 w 323850"/>
                <a:gd name="connsiteY3" fmla="*/ 381000 h 381000"/>
                <a:gd name="connsiteX4" fmla="*/ 0 w 323850"/>
                <a:gd name="connsiteY4" fmla="*/ 76200 h 381000"/>
                <a:gd name="connsiteX0" fmla="*/ 0 w 295275"/>
                <a:gd name="connsiteY0" fmla="*/ 76200 h 381000"/>
                <a:gd name="connsiteX1" fmla="*/ 142875 w 295275"/>
                <a:gd name="connsiteY1" fmla="*/ 0 h 381000"/>
                <a:gd name="connsiteX2" fmla="*/ 295275 w 295275"/>
                <a:gd name="connsiteY2" fmla="*/ 180975 h 381000"/>
                <a:gd name="connsiteX3" fmla="*/ 161925 w 295275"/>
                <a:gd name="connsiteY3" fmla="*/ 381000 h 381000"/>
                <a:gd name="connsiteX4" fmla="*/ 0 w 295275"/>
                <a:gd name="connsiteY4" fmla="*/ 76200 h 381000"/>
                <a:gd name="connsiteX0" fmla="*/ 0 w 285750"/>
                <a:gd name="connsiteY0" fmla="*/ 104775 h 381000"/>
                <a:gd name="connsiteX1" fmla="*/ 133350 w 285750"/>
                <a:gd name="connsiteY1" fmla="*/ 0 h 381000"/>
                <a:gd name="connsiteX2" fmla="*/ 285750 w 285750"/>
                <a:gd name="connsiteY2" fmla="*/ 180975 h 381000"/>
                <a:gd name="connsiteX3" fmla="*/ 152400 w 285750"/>
                <a:gd name="connsiteY3" fmla="*/ 381000 h 381000"/>
                <a:gd name="connsiteX4" fmla="*/ 0 w 285750"/>
                <a:gd name="connsiteY4" fmla="*/ 104775 h 38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0" h="381000">
                  <a:moveTo>
                    <a:pt x="0" y="104775"/>
                  </a:moveTo>
                  <a:lnTo>
                    <a:pt x="133350" y="0"/>
                  </a:lnTo>
                  <a:lnTo>
                    <a:pt x="285750" y="180975"/>
                  </a:lnTo>
                  <a:lnTo>
                    <a:pt x="152400" y="381000"/>
                  </a:lnTo>
                  <a:lnTo>
                    <a:pt x="0" y="104775"/>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 name="Freeform 164"/>
            <p:cNvSpPr/>
            <p:nvPr/>
          </p:nvSpPr>
          <p:spPr>
            <a:xfrm rot="20720568">
              <a:off x="4588098" y="3243738"/>
              <a:ext cx="1155856" cy="66622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71550"/>
                <a:gd name="connsiteY0" fmla="*/ 171450 h 1800225"/>
                <a:gd name="connsiteX1" fmla="*/ 400050 w 971550"/>
                <a:gd name="connsiteY1" fmla="*/ 0 h 1800225"/>
                <a:gd name="connsiteX2" fmla="*/ 971550 w 971550"/>
                <a:gd name="connsiteY2" fmla="*/ 1695450 h 1800225"/>
                <a:gd name="connsiteX3" fmla="*/ 523875 w 971550"/>
                <a:gd name="connsiteY3" fmla="*/ 1800225 h 1800225"/>
                <a:gd name="connsiteX4" fmla="*/ 0 w 971550"/>
                <a:gd name="connsiteY4"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171450 h 1800225"/>
                <a:gd name="connsiteX1" fmla="*/ 400050 w 972118"/>
                <a:gd name="connsiteY1" fmla="*/ 0 h 1800225"/>
                <a:gd name="connsiteX2" fmla="*/ 972118 w 972118"/>
                <a:gd name="connsiteY2" fmla="*/ 436604 h 1800225"/>
                <a:gd name="connsiteX3" fmla="*/ 971550 w 972118"/>
                <a:gd name="connsiteY3" fmla="*/ 1695450 h 1800225"/>
                <a:gd name="connsiteX4" fmla="*/ 523875 w 972118"/>
                <a:gd name="connsiteY4" fmla="*/ 1800225 h 1800225"/>
                <a:gd name="connsiteX5" fmla="*/ 0 w 972118"/>
                <a:gd name="connsiteY5" fmla="*/ 171450 h 1800225"/>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972118"/>
                <a:gd name="connsiteY0" fmla="*/ 3877 h 1632652"/>
                <a:gd name="connsiteX1" fmla="*/ 513748 w 972118"/>
                <a:gd name="connsiteY1" fmla="*/ 0 h 1632652"/>
                <a:gd name="connsiteX2" fmla="*/ 972118 w 972118"/>
                <a:gd name="connsiteY2" fmla="*/ 269031 h 1632652"/>
                <a:gd name="connsiteX3" fmla="*/ 971550 w 972118"/>
                <a:gd name="connsiteY3" fmla="*/ 1527877 h 1632652"/>
                <a:gd name="connsiteX4" fmla="*/ 523875 w 972118"/>
                <a:gd name="connsiteY4" fmla="*/ 1632652 h 1632652"/>
                <a:gd name="connsiteX5" fmla="*/ 0 w 972118"/>
                <a:gd name="connsiteY5" fmla="*/ 3877 h 1632652"/>
                <a:gd name="connsiteX0" fmla="*/ 0 w 846512"/>
                <a:gd name="connsiteY0" fmla="*/ 351782 h 1632652"/>
                <a:gd name="connsiteX1" fmla="*/ 388142 w 846512"/>
                <a:gd name="connsiteY1" fmla="*/ 0 h 1632652"/>
                <a:gd name="connsiteX2" fmla="*/ 846512 w 846512"/>
                <a:gd name="connsiteY2" fmla="*/ 269031 h 1632652"/>
                <a:gd name="connsiteX3" fmla="*/ 845944 w 846512"/>
                <a:gd name="connsiteY3" fmla="*/ 1527877 h 1632652"/>
                <a:gd name="connsiteX4" fmla="*/ 398269 w 846512"/>
                <a:gd name="connsiteY4" fmla="*/ 1632652 h 1632652"/>
                <a:gd name="connsiteX5" fmla="*/ 0 w 846512"/>
                <a:gd name="connsiteY5" fmla="*/ 351782 h 1632652"/>
                <a:gd name="connsiteX0" fmla="*/ 110538 w 957050"/>
                <a:gd name="connsiteY0" fmla="*/ 351782 h 1527877"/>
                <a:gd name="connsiteX1" fmla="*/ 498680 w 957050"/>
                <a:gd name="connsiteY1" fmla="*/ 0 h 1527877"/>
                <a:gd name="connsiteX2" fmla="*/ 957050 w 957050"/>
                <a:gd name="connsiteY2" fmla="*/ 269031 h 1527877"/>
                <a:gd name="connsiteX3" fmla="*/ 956482 w 957050"/>
                <a:gd name="connsiteY3" fmla="*/ 1527877 h 1527877"/>
                <a:gd name="connsiteX4" fmla="*/ 0 w 957050"/>
                <a:gd name="connsiteY4" fmla="*/ 830088 h 1527877"/>
                <a:gd name="connsiteX5" fmla="*/ 110538 w 957050"/>
                <a:gd name="connsiteY5" fmla="*/ 351782 h 1527877"/>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1388"/>
                <a:gd name="connsiteX1" fmla="*/ 498680 w 957050"/>
                <a:gd name="connsiteY1" fmla="*/ 0 h 1051388"/>
                <a:gd name="connsiteX2" fmla="*/ 957050 w 957050"/>
                <a:gd name="connsiteY2" fmla="*/ 269031 h 1051388"/>
                <a:gd name="connsiteX3" fmla="*/ 903889 w 957050"/>
                <a:gd name="connsiteY3" fmla="*/ 1051388 h 1051388"/>
                <a:gd name="connsiteX4" fmla="*/ 0 w 957050"/>
                <a:gd name="connsiteY4" fmla="*/ 830088 h 1051388"/>
                <a:gd name="connsiteX5" fmla="*/ 110538 w 957050"/>
                <a:gd name="connsiteY5" fmla="*/ 351782 h 1051388"/>
                <a:gd name="connsiteX0" fmla="*/ 110538 w 957050"/>
                <a:gd name="connsiteY0" fmla="*/ 351782 h 1050962"/>
                <a:gd name="connsiteX1" fmla="*/ 498680 w 957050"/>
                <a:gd name="connsiteY1" fmla="*/ 0 h 1050962"/>
                <a:gd name="connsiteX2" fmla="*/ 957050 w 957050"/>
                <a:gd name="connsiteY2" fmla="*/ 269031 h 1050962"/>
                <a:gd name="connsiteX3" fmla="*/ 864619 w 957050"/>
                <a:gd name="connsiteY3" fmla="*/ 1050962 h 1050962"/>
                <a:gd name="connsiteX4" fmla="*/ 0 w 957050"/>
                <a:gd name="connsiteY4" fmla="*/ 830088 h 1050962"/>
                <a:gd name="connsiteX5" fmla="*/ 110538 w 957050"/>
                <a:gd name="connsiteY5" fmla="*/ 351782 h 1050962"/>
                <a:gd name="connsiteX0" fmla="*/ 110538 w 1002392"/>
                <a:gd name="connsiteY0" fmla="*/ 351782 h 1050962"/>
                <a:gd name="connsiteX1" fmla="*/ 498680 w 1002392"/>
                <a:gd name="connsiteY1" fmla="*/ 0 h 1050962"/>
                <a:gd name="connsiteX2" fmla="*/ 957050 w 1002392"/>
                <a:gd name="connsiteY2" fmla="*/ 269031 h 1050962"/>
                <a:gd name="connsiteX3" fmla="*/ 977890 w 1002392"/>
                <a:gd name="connsiteY3" fmla="*/ 264635 h 1050962"/>
                <a:gd name="connsiteX4" fmla="*/ 864619 w 1002392"/>
                <a:gd name="connsiteY4" fmla="*/ 1050962 h 1050962"/>
                <a:gd name="connsiteX5" fmla="*/ 0 w 1002392"/>
                <a:gd name="connsiteY5" fmla="*/ 830088 h 1050962"/>
                <a:gd name="connsiteX6" fmla="*/ 110538 w 1002392"/>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977890"/>
                <a:gd name="connsiteY0" fmla="*/ 351782 h 1050962"/>
                <a:gd name="connsiteX1" fmla="*/ 498680 w 977890"/>
                <a:gd name="connsiteY1" fmla="*/ 0 h 1050962"/>
                <a:gd name="connsiteX2" fmla="*/ 957050 w 977890"/>
                <a:gd name="connsiteY2" fmla="*/ 269031 h 1050962"/>
                <a:gd name="connsiteX3" fmla="*/ 977890 w 977890"/>
                <a:gd name="connsiteY3" fmla="*/ 264635 h 1050962"/>
                <a:gd name="connsiteX4" fmla="*/ 864619 w 977890"/>
                <a:gd name="connsiteY4" fmla="*/ 1050962 h 1050962"/>
                <a:gd name="connsiteX5" fmla="*/ 0 w 977890"/>
                <a:gd name="connsiteY5" fmla="*/ 830088 h 1050962"/>
                <a:gd name="connsiteX6" fmla="*/ 110538 w 977890"/>
                <a:gd name="connsiteY6" fmla="*/ 351782 h 1050962"/>
                <a:gd name="connsiteX0" fmla="*/ 110538 w 1014751"/>
                <a:gd name="connsiteY0" fmla="*/ 351782 h 1050962"/>
                <a:gd name="connsiteX1" fmla="*/ 498680 w 1014751"/>
                <a:gd name="connsiteY1" fmla="*/ 0 h 1050962"/>
                <a:gd name="connsiteX2" fmla="*/ 957050 w 1014751"/>
                <a:gd name="connsiteY2" fmla="*/ 269031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110538 w 1014751"/>
                <a:gd name="connsiteY0" fmla="*/ 351782 h 1050962"/>
                <a:gd name="connsiteX1" fmla="*/ 498680 w 1014751"/>
                <a:gd name="connsiteY1" fmla="*/ 0 h 1050962"/>
                <a:gd name="connsiteX2" fmla="*/ 789621 w 1014751"/>
                <a:gd name="connsiteY2" fmla="*/ 156322 h 1050962"/>
                <a:gd name="connsiteX3" fmla="*/ 1014751 w 1014751"/>
                <a:gd name="connsiteY3" fmla="*/ 274275 h 1050962"/>
                <a:gd name="connsiteX4" fmla="*/ 864619 w 1014751"/>
                <a:gd name="connsiteY4" fmla="*/ 1050962 h 1050962"/>
                <a:gd name="connsiteX5" fmla="*/ 0 w 1014751"/>
                <a:gd name="connsiteY5" fmla="*/ 830088 h 1050962"/>
                <a:gd name="connsiteX6" fmla="*/ 110538 w 1014751"/>
                <a:gd name="connsiteY6" fmla="*/ 351782 h 1050962"/>
                <a:gd name="connsiteX0" fmla="*/ 0 w 1064981"/>
                <a:gd name="connsiteY0" fmla="*/ 477105 h 1050962"/>
                <a:gd name="connsiteX1" fmla="*/ 548910 w 1064981"/>
                <a:gd name="connsiteY1" fmla="*/ 0 h 1050962"/>
                <a:gd name="connsiteX2" fmla="*/ 839851 w 1064981"/>
                <a:gd name="connsiteY2" fmla="*/ 156322 h 1050962"/>
                <a:gd name="connsiteX3" fmla="*/ 1064981 w 1064981"/>
                <a:gd name="connsiteY3" fmla="*/ 274275 h 1050962"/>
                <a:gd name="connsiteX4" fmla="*/ 914849 w 1064981"/>
                <a:gd name="connsiteY4" fmla="*/ 1050962 h 1050962"/>
                <a:gd name="connsiteX5" fmla="*/ 50230 w 1064981"/>
                <a:gd name="connsiteY5" fmla="*/ 830088 h 1050962"/>
                <a:gd name="connsiteX6" fmla="*/ 0 w 1064981"/>
                <a:gd name="connsiteY6" fmla="*/ 477105 h 1050962"/>
                <a:gd name="connsiteX0" fmla="*/ 0 w 1064981"/>
                <a:gd name="connsiteY0" fmla="*/ 370919 h 944776"/>
                <a:gd name="connsiteX1" fmla="*/ 540828 w 1064981"/>
                <a:gd name="connsiteY1" fmla="*/ 0 h 944776"/>
                <a:gd name="connsiteX2" fmla="*/ 839851 w 1064981"/>
                <a:gd name="connsiteY2" fmla="*/ 50136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064981"/>
                <a:gd name="connsiteY0" fmla="*/ 370919 h 944776"/>
                <a:gd name="connsiteX1" fmla="*/ 540828 w 1064981"/>
                <a:gd name="connsiteY1" fmla="*/ 0 h 944776"/>
                <a:gd name="connsiteX2" fmla="*/ 897551 w 1064981"/>
                <a:gd name="connsiteY2" fmla="*/ 55382 h 944776"/>
                <a:gd name="connsiteX3" fmla="*/ 1064981 w 1064981"/>
                <a:gd name="connsiteY3" fmla="*/ 168089 h 944776"/>
                <a:gd name="connsiteX4" fmla="*/ 914849 w 1064981"/>
                <a:gd name="connsiteY4" fmla="*/ 944776 h 944776"/>
                <a:gd name="connsiteX5" fmla="*/ 50230 w 1064981"/>
                <a:gd name="connsiteY5" fmla="*/ 723902 h 944776"/>
                <a:gd name="connsiteX6" fmla="*/ 0 w 1064981"/>
                <a:gd name="connsiteY6" fmla="*/ 370919 h 944776"/>
                <a:gd name="connsiteX0" fmla="*/ 0 w 1147917"/>
                <a:gd name="connsiteY0" fmla="*/ 370919 h 944776"/>
                <a:gd name="connsiteX1" fmla="*/ 540828 w 1147917"/>
                <a:gd name="connsiteY1" fmla="*/ 0 h 944776"/>
                <a:gd name="connsiteX2" fmla="*/ 897551 w 1147917"/>
                <a:gd name="connsiteY2" fmla="*/ 55382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47917"/>
                <a:gd name="connsiteY0" fmla="*/ 370919 h 944776"/>
                <a:gd name="connsiteX1" fmla="*/ 540828 w 1147917"/>
                <a:gd name="connsiteY1" fmla="*/ 0 h 944776"/>
                <a:gd name="connsiteX2" fmla="*/ 858280 w 1147917"/>
                <a:gd name="connsiteY2" fmla="*/ 54956 h 944776"/>
                <a:gd name="connsiteX3" fmla="*/ 1147917 w 1147917"/>
                <a:gd name="connsiteY3" fmla="*/ 189780 h 944776"/>
                <a:gd name="connsiteX4" fmla="*/ 914849 w 1147917"/>
                <a:gd name="connsiteY4" fmla="*/ 944776 h 944776"/>
                <a:gd name="connsiteX5" fmla="*/ 50230 w 1147917"/>
                <a:gd name="connsiteY5" fmla="*/ 723902 h 944776"/>
                <a:gd name="connsiteX6" fmla="*/ 0 w 1147917"/>
                <a:gd name="connsiteY6" fmla="*/ 370919 h 944776"/>
                <a:gd name="connsiteX0" fmla="*/ 0 w 1199817"/>
                <a:gd name="connsiteY0" fmla="*/ 370919 h 1028310"/>
                <a:gd name="connsiteX1" fmla="*/ 540828 w 1199817"/>
                <a:gd name="connsiteY1" fmla="*/ 0 h 1028310"/>
                <a:gd name="connsiteX2" fmla="*/ 858280 w 1199817"/>
                <a:gd name="connsiteY2" fmla="*/ 54956 h 1028310"/>
                <a:gd name="connsiteX3" fmla="*/ 1147917 w 1199817"/>
                <a:gd name="connsiteY3" fmla="*/ 189780 h 1028310"/>
                <a:gd name="connsiteX4" fmla="*/ 1185478 w 1199817"/>
                <a:gd name="connsiteY4" fmla="*/ 987239 h 1028310"/>
                <a:gd name="connsiteX5" fmla="*/ 914849 w 1199817"/>
                <a:gd name="connsiteY5" fmla="*/ 944776 h 1028310"/>
                <a:gd name="connsiteX6" fmla="*/ 50230 w 1199817"/>
                <a:gd name="connsiteY6" fmla="*/ 723902 h 1028310"/>
                <a:gd name="connsiteX7" fmla="*/ 0 w 1199817"/>
                <a:gd name="connsiteY7" fmla="*/ 370919 h 1028310"/>
                <a:gd name="connsiteX0" fmla="*/ 0 w 1185478"/>
                <a:gd name="connsiteY0" fmla="*/ 370919 h 1028310"/>
                <a:gd name="connsiteX1" fmla="*/ 540828 w 1185478"/>
                <a:gd name="connsiteY1" fmla="*/ 0 h 1028310"/>
                <a:gd name="connsiteX2" fmla="*/ 858280 w 1185478"/>
                <a:gd name="connsiteY2" fmla="*/ 54956 h 1028310"/>
                <a:gd name="connsiteX3" fmla="*/ 1147917 w 1185478"/>
                <a:gd name="connsiteY3" fmla="*/ 189780 h 1028310"/>
                <a:gd name="connsiteX4" fmla="*/ 1185478 w 1185478"/>
                <a:gd name="connsiteY4" fmla="*/ 987239 h 1028310"/>
                <a:gd name="connsiteX5" fmla="*/ 914849 w 1185478"/>
                <a:gd name="connsiteY5" fmla="*/ 944776 h 1028310"/>
                <a:gd name="connsiteX6" fmla="*/ 50230 w 1185478"/>
                <a:gd name="connsiteY6" fmla="*/ 723902 h 1028310"/>
                <a:gd name="connsiteX7" fmla="*/ 0 w 1185478"/>
                <a:gd name="connsiteY7" fmla="*/ 370919 h 1028310"/>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58280 w 1185478"/>
                <a:gd name="connsiteY2" fmla="*/ 54956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185478"/>
                <a:gd name="connsiteY0" fmla="*/ 370919 h 987239"/>
                <a:gd name="connsiteX1" fmla="*/ 540828 w 1185478"/>
                <a:gd name="connsiteY1" fmla="*/ 0 h 987239"/>
                <a:gd name="connsiteX2" fmla="*/ 833046 w 1185478"/>
                <a:gd name="connsiteY2" fmla="*/ 38510 h 987239"/>
                <a:gd name="connsiteX3" fmla="*/ 1147917 w 1185478"/>
                <a:gd name="connsiteY3" fmla="*/ 189780 h 987239"/>
                <a:gd name="connsiteX4" fmla="*/ 1185478 w 1185478"/>
                <a:gd name="connsiteY4" fmla="*/ 987239 h 987239"/>
                <a:gd name="connsiteX5" fmla="*/ 914849 w 1185478"/>
                <a:gd name="connsiteY5" fmla="*/ 944776 h 987239"/>
                <a:gd name="connsiteX6" fmla="*/ 50230 w 1185478"/>
                <a:gd name="connsiteY6" fmla="*/ 723902 h 987239"/>
                <a:gd name="connsiteX7" fmla="*/ 0 w 1185478"/>
                <a:gd name="connsiteY7" fmla="*/ 370919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103537 w 1238785"/>
                <a:gd name="connsiteY6" fmla="*/ 723902 h 987239"/>
                <a:gd name="connsiteX7" fmla="*/ 0 w 1238785"/>
                <a:gd name="connsiteY7" fmla="*/ 386513 h 987239"/>
                <a:gd name="connsiteX0" fmla="*/ 0 w 1238785"/>
                <a:gd name="connsiteY0" fmla="*/ 386513 h 987239"/>
                <a:gd name="connsiteX1" fmla="*/ 594135 w 1238785"/>
                <a:gd name="connsiteY1" fmla="*/ 0 h 987239"/>
                <a:gd name="connsiteX2" fmla="*/ 886353 w 1238785"/>
                <a:gd name="connsiteY2" fmla="*/ 38510 h 987239"/>
                <a:gd name="connsiteX3" fmla="*/ 1201224 w 1238785"/>
                <a:gd name="connsiteY3" fmla="*/ 189780 h 987239"/>
                <a:gd name="connsiteX4" fmla="*/ 1238785 w 1238785"/>
                <a:gd name="connsiteY4" fmla="*/ 987239 h 987239"/>
                <a:gd name="connsiteX5" fmla="*/ 968156 w 1238785"/>
                <a:gd name="connsiteY5" fmla="*/ 944776 h 987239"/>
                <a:gd name="connsiteX6" fmla="*/ 61856 w 1238785"/>
                <a:gd name="connsiteY6" fmla="*/ 732692 h 987239"/>
                <a:gd name="connsiteX7" fmla="*/ 0 w 1238785"/>
                <a:gd name="connsiteY7" fmla="*/ 386513 h 987239"/>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439105"/>
                <a:gd name="connsiteY0" fmla="*/ 386513 h 1049478"/>
                <a:gd name="connsiteX1" fmla="*/ 594135 w 1439105"/>
                <a:gd name="connsiteY1" fmla="*/ 0 h 1049478"/>
                <a:gd name="connsiteX2" fmla="*/ 886353 w 1439105"/>
                <a:gd name="connsiteY2" fmla="*/ 38510 h 1049478"/>
                <a:gd name="connsiteX3" fmla="*/ 1201224 w 1439105"/>
                <a:gd name="connsiteY3" fmla="*/ 189780 h 1049478"/>
                <a:gd name="connsiteX4" fmla="*/ 1439105 w 1439105"/>
                <a:gd name="connsiteY4" fmla="*/ 1049478 h 1049478"/>
                <a:gd name="connsiteX5" fmla="*/ 968156 w 1439105"/>
                <a:gd name="connsiteY5" fmla="*/ 944776 h 1049478"/>
                <a:gd name="connsiteX6" fmla="*/ 61856 w 1439105"/>
                <a:gd name="connsiteY6" fmla="*/ 732692 h 1049478"/>
                <a:gd name="connsiteX7" fmla="*/ 0 w 1439105"/>
                <a:gd name="connsiteY7" fmla="*/ 386513 h 1049478"/>
                <a:gd name="connsiteX0" fmla="*/ 0 w 1661968"/>
                <a:gd name="connsiteY0" fmla="*/ 485750 h 1049478"/>
                <a:gd name="connsiteX1" fmla="*/ 816998 w 1661968"/>
                <a:gd name="connsiteY1" fmla="*/ 0 h 1049478"/>
                <a:gd name="connsiteX2" fmla="*/ 1109216 w 1661968"/>
                <a:gd name="connsiteY2" fmla="*/ 38510 h 1049478"/>
                <a:gd name="connsiteX3" fmla="*/ 1424087 w 1661968"/>
                <a:gd name="connsiteY3" fmla="*/ 189780 h 1049478"/>
                <a:gd name="connsiteX4" fmla="*/ 1661968 w 1661968"/>
                <a:gd name="connsiteY4" fmla="*/ 1049478 h 1049478"/>
                <a:gd name="connsiteX5" fmla="*/ 1191019 w 1661968"/>
                <a:gd name="connsiteY5" fmla="*/ 944776 h 1049478"/>
                <a:gd name="connsiteX6" fmla="*/ 284719 w 1661968"/>
                <a:gd name="connsiteY6" fmla="*/ 732692 h 1049478"/>
                <a:gd name="connsiteX7" fmla="*/ 0 w 1661968"/>
                <a:gd name="connsiteY7" fmla="*/ 485750 h 1049478"/>
                <a:gd name="connsiteX0" fmla="*/ 0 w 1813521"/>
                <a:gd name="connsiteY0" fmla="*/ 613483 h 1049478"/>
                <a:gd name="connsiteX1" fmla="*/ 968551 w 1813521"/>
                <a:gd name="connsiteY1" fmla="*/ 0 h 1049478"/>
                <a:gd name="connsiteX2" fmla="*/ 1260769 w 1813521"/>
                <a:gd name="connsiteY2" fmla="*/ 38510 h 1049478"/>
                <a:gd name="connsiteX3" fmla="*/ 1575640 w 1813521"/>
                <a:gd name="connsiteY3" fmla="*/ 189780 h 1049478"/>
                <a:gd name="connsiteX4" fmla="*/ 1813521 w 1813521"/>
                <a:gd name="connsiteY4" fmla="*/ 1049478 h 1049478"/>
                <a:gd name="connsiteX5" fmla="*/ 1342572 w 1813521"/>
                <a:gd name="connsiteY5" fmla="*/ 944776 h 1049478"/>
                <a:gd name="connsiteX6" fmla="*/ 436272 w 1813521"/>
                <a:gd name="connsiteY6" fmla="*/ 732692 h 1049478"/>
                <a:gd name="connsiteX7" fmla="*/ 0 w 1813521"/>
                <a:gd name="connsiteY7" fmla="*/ 613483 h 1049478"/>
                <a:gd name="connsiteX0" fmla="*/ 0 w 1702941"/>
                <a:gd name="connsiteY0" fmla="*/ 642405 h 1049478"/>
                <a:gd name="connsiteX1" fmla="*/ 857971 w 1702941"/>
                <a:gd name="connsiteY1" fmla="*/ 0 h 1049478"/>
                <a:gd name="connsiteX2" fmla="*/ 1150189 w 1702941"/>
                <a:gd name="connsiteY2" fmla="*/ 38510 h 1049478"/>
                <a:gd name="connsiteX3" fmla="*/ 1465060 w 1702941"/>
                <a:gd name="connsiteY3" fmla="*/ 189780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42405 h 1049478"/>
                <a:gd name="connsiteX1" fmla="*/ 857971 w 1702941"/>
                <a:gd name="connsiteY1" fmla="*/ 0 h 1049478"/>
                <a:gd name="connsiteX2" fmla="*/ 1150189 w 1702941"/>
                <a:gd name="connsiteY2" fmla="*/ 38510 h 1049478"/>
                <a:gd name="connsiteX3" fmla="*/ 1304010 w 1702941"/>
                <a:gd name="connsiteY3" fmla="*/ 127967 h 1049478"/>
                <a:gd name="connsiteX4" fmla="*/ 1702941 w 1702941"/>
                <a:gd name="connsiteY4" fmla="*/ 1049478 h 1049478"/>
                <a:gd name="connsiteX5" fmla="*/ 1231992 w 1702941"/>
                <a:gd name="connsiteY5" fmla="*/ 944776 h 1049478"/>
                <a:gd name="connsiteX6" fmla="*/ 325692 w 1702941"/>
                <a:gd name="connsiteY6" fmla="*/ 732692 h 1049478"/>
                <a:gd name="connsiteX7" fmla="*/ 0 w 1702941"/>
                <a:gd name="connsiteY7" fmla="*/ 642405 h 1049478"/>
                <a:gd name="connsiteX0" fmla="*/ 0 w 1702941"/>
                <a:gd name="connsiteY0" fmla="*/ 692803 h 1099876"/>
                <a:gd name="connsiteX1" fmla="*/ 857971 w 1702941"/>
                <a:gd name="connsiteY1" fmla="*/ 50398 h 1099876"/>
                <a:gd name="connsiteX2" fmla="*/ 1063284 w 1702941"/>
                <a:gd name="connsiteY2" fmla="*/ 7106 h 1099876"/>
                <a:gd name="connsiteX3" fmla="*/ 1304010 w 1702941"/>
                <a:gd name="connsiteY3" fmla="*/ 178365 h 1099876"/>
                <a:gd name="connsiteX4" fmla="*/ 1702941 w 1702941"/>
                <a:gd name="connsiteY4" fmla="*/ 1099876 h 1099876"/>
                <a:gd name="connsiteX5" fmla="*/ 1231992 w 1702941"/>
                <a:gd name="connsiteY5" fmla="*/ 995174 h 1099876"/>
                <a:gd name="connsiteX6" fmla="*/ 325692 w 1702941"/>
                <a:gd name="connsiteY6" fmla="*/ 783090 h 1099876"/>
                <a:gd name="connsiteX7" fmla="*/ 0 w 1702941"/>
                <a:gd name="connsiteY7" fmla="*/ 692803 h 1099876"/>
                <a:gd name="connsiteX0" fmla="*/ 0 w 1702941"/>
                <a:gd name="connsiteY0" fmla="*/ 685697 h 1092770"/>
                <a:gd name="connsiteX1" fmla="*/ 857971 w 1702941"/>
                <a:gd name="connsiteY1" fmla="*/ 43292 h 1092770"/>
                <a:gd name="connsiteX2" fmla="*/ 1063284 w 1702941"/>
                <a:gd name="connsiteY2" fmla="*/ 0 h 1092770"/>
                <a:gd name="connsiteX3" fmla="*/ 1304010 w 1702941"/>
                <a:gd name="connsiteY3" fmla="*/ 171259 h 1092770"/>
                <a:gd name="connsiteX4" fmla="*/ 1702941 w 1702941"/>
                <a:gd name="connsiteY4" fmla="*/ 1092770 h 1092770"/>
                <a:gd name="connsiteX5" fmla="*/ 1231992 w 1702941"/>
                <a:gd name="connsiteY5" fmla="*/ 988068 h 1092770"/>
                <a:gd name="connsiteX6" fmla="*/ 325692 w 1702941"/>
                <a:gd name="connsiteY6" fmla="*/ 775984 h 1092770"/>
                <a:gd name="connsiteX7" fmla="*/ 0 w 1702941"/>
                <a:gd name="connsiteY7" fmla="*/ 685697 h 1092770"/>
                <a:gd name="connsiteX0" fmla="*/ 0 w 1702941"/>
                <a:gd name="connsiteY0" fmla="*/ 695338 h 1102411"/>
                <a:gd name="connsiteX1" fmla="*/ 857971 w 1702941"/>
                <a:gd name="connsiteY1" fmla="*/ 52933 h 1102411"/>
                <a:gd name="connsiteX2" fmla="*/ 1026424 w 1702941"/>
                <a:gd name="connsiteY2" fmla="*/ 0 h 1102411"/>
                <a:gd name="connsiteX3" fmla="*/ 1304010 w 1702941"/>
                <a:gd name="connsiteY3" fmla="*/ 180900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695338 h 1102411"/>
                <a:gd name="connsiteX1" fmla="*/ 857971 w 1702941"/>
                <a:gd name="connsiteY1" fmla="*/ 52933 h 1102411"/>
                <a:gd name="connsiteX2" fmla="*/ 1026424 w 1702941"/>
                <a:gd name="connsiteY2" fmla="*/ 0 h 1102411"/>
                <a:gd name="connsiteX3" fmla="*/ 1237946 w 1702941"/>
                <a:gd name="connsiteY3" fmla="*/ 94703 h 1102411"/>
                <a:gd name="connsiteX4" fmla="*/ 1702941 w 1702941"/>
                <a:gd name="connsiteY4" fmla="*/ 1102411 h 1102411"/>
                <a:gd name="connsiteX5" fmla="*/ 1231992 w 1702941"/>
                <a:gd name="connsiteY5" fmla="*/ 997709 h 1102411"/>
                <a:gd name="connsiteX6" fmla="*/ 325692 w 1702941"/>
                <a:gd name="connsiteY6" fmla="*/ 785625 h 1102411"/>
                <a:gd name="connsiteX7" fmla="*/ 0 w 1702941"/>
                <a:gd name="connsiteY7" fmla="*/ 695338 h 1102411"/>
                <a:gd name="connsiteX0" fmla="*/ 0 w 1702941"/>
                <a:gd name="connsiteY0" fmla="*/ 724678 h 1131751"/>
                <a:gd name="connsiteX1" fmla="*/ 857971 w 1702941"/>
                <a:gd name="connsiteY1" fmla="*/ 82273 h 1131751"/>
                <a:gd name="connsiteX2" fmla="*/ 1237946 w 1702941"/>
                <a:gd name="connsiteY2" fmla="*/ 124043 h 1131751"/>
                <a:gd name="connsiteX3" fmla="*/ 1702941 w 1702941"/>
                <a:gd name="connsiteY3" fmla="*/ 1131751 h 1131751"/>
                <a:gd name="connsiteX4" fmla="*/ 1231992 w 1702941"/>
                <a:gd name="connsiteY4" fmla="*/ 1027049 h 1131751"/>
                <a:gd name="connsiteX5" fmla="*/ 325692 w 1702941"/>
                <a:gd name="connsiteY5" fmla="*/ 814965 h 1131751"/>
                <a:gd name="connsiteX6" fmla="*/ 0 w 1702941"/>
                <a:gd name="connsiteY6" fmla="*/ 724678 h 1131751"/>
                <a:gd name="connsiteX0" fmla="*/ 0 w 1702941"/>
                <a:gd name="connsiteY0" fmla="*/ 761175 h 1168248"/>
                <a:gd name="connsiteX1" fmla="*/ 962598 w 1702941"/>
                <a:gd name="connsiteY1" fmla="*/ 57526 h 1168248"/>
                <a:gd name="connsiteX2" fmla="*/ 1237946 w 1702941"/>
                <a:gd name="connsiteY2" fmla="*/ 160540 h 1168248"/>
                <a:gd name="connsiteX3" fmla="*/ 1702941 w 1702941"/>
                <a:gd name="connsiteY3" fmla="*/ 1168248 h 1168248"/>
                <a:gd name="connsiteX4" fmla="*/ 1231992 w 1702941"/>
                <a:gd name="connsiteY4" fmla="*/ 1063546 h 1168248"/>
                <a:gd name="connsiteX5" fmla="*/ 325692 w 1702941"/>
                <a:gd name="connsiteY5" fmla="*/ 851462 h 1168248"/>
                <a:gd name="connsiteX6" fmla="*/ 0 w 1702941"/>
                <a:gd name="connsiteY6" fmla="*/ 761175 h 1168248"/>
                <a:gd name="connsiteX0" fmla="*/ 0 w 1702941"/>
                <a:gd name="connsiteY0" fmla="*/ 704358 h 1111431"/>
                <a:gd name="connsiteX1" fmla="*/ 962598 w 1702941"/>
                <a:gd name="connsiteY1" fmla="*/ 709 h 1111431"/>
                <a:gd name="connsiteX2" fmla="*/ 1237946 w 1702941"/>
                <a:gd name="connsiteY2" fmla="*/ 103723 h 1111431"/>
                <a:gd name="connsiteX3" fmla="*/ 1702941 w 1702941"/>
                <a:gd name="connsiteY3" fmla="*/ 1111431 h 1111431"/>
                <a:gd name="connsiteX4" fmla="*/ 1231992 w 1702941"/>
                <a:gd name="connsiteY4" fmla="*/ 1006729 h 1111431"/>
                <a:gd name="connsiteX5" fmla="*/ 325692 w 1702941"/>
                <a:gd name="connsiteY5" fmla="*/ 794645 h 1111431"/>
                <a:gd name="connsiteX6" fmla="*/ 0 w 1702941"/>
                <a:gd name="connsiteY6" fmla="*/ 704358 h 1111431"/>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1231992 w 1702941"/>
                <a:gd name="connsiteY4" fmla="*/ 1006020 h 1110722"/>
                <a:gd name="connsiteX5" fmla="*/ 325692 w 1702941"/>
                <a:gd name="connsiteY5" fmla="*/ 793936 h 1110722"/>
                <a:gd name="connsiteX6" fmla="*/ 0 w 1702941"/>
                <a:gd name="connsiteY6" fmla="*/ 703649 h 1110722"/>
                <a:gd name="connsiteX0" fmla="*/ 0 w 1702941"/>
                <a:gd name="connsiteY0" fmla="*/ 703649 h 1133064"/>
                <a:gd name="connsiteX1" fmla="*/ 962598 w 1702941"/>
                <a:gd name="connsiteY1" fmla="*/ 0 h 1133064"/>
                <a:gd name="connsiteX2" fmla="*/ 1237946 w 1702941"/>
                <a:gd name="connsiteY2" fmla="*/ 103014 h 1133064"/>
                <a:gd name="connsiteX3" fmla="*/ 1702941 w 1702941"/>
                <a:gd name="connsiteY3" fmla="*/ 1110722 h 1133064"/>
                <a:gd name="connsiteX4" fmla="*/ 325692 w 1702941"/>
                <a:gd name="connsiteY4" fmla="*/ 793936 h 1133064"/>
                <a:gd name="connsiteX5" fmla="*/ 0 w 1702941"/>
                <a:gd name="connsiteY5" fmla="*/ 703649 h 1133064"/>
                <a:gd name="connsiteX0" fmla="*/ 0 w 1702941"/>
                <a:gd name="connsiteY0" fmla="*/ 703649 h 1110722"/>
                <a:gd name="connsiteX1" fmla="*/ 962598 w 1702941"/>
                <a:gd name="connsiteY1" fmla="*/ 0 h 1110722"/>
                <a:gd name="connsiteX2" fmla="*/ 1237946 w 1702941"/>
                <a:gd name="connsiteY2" fmla="*/ 103014 h 1110722"/>
                <a:gd name="connsiteX3" fmla="*/ 1702941 w 1702941"/>
                <a:gd name="connsiteY3" fmla="*/ 1110722 h 1110722"/>
                <a:gd name="connsiteX4" fmla="*/ 325692 w 1702941"/>
                <a:gd name="connsiteY4" fmla="*/ 793936 h 1110722"/>
                <a:gd name="connsiteX5" fmla="*/ 0 w 1702941"/>
                <a:gd name="connsiteY5" fmla="*/ 703649 h 1110722"/>
                <a:gd name="connsiteX0" fmla="*/ 0 w 1255800"/>
                <a:gd name="connsiteY0" fmla="*/ 703649 h 1013465"/>
                <a:gd name="connsiteX1" fmla="*/ 962598 w 1255800"/>
                <a:gd name="connsiteY1" fmla="*/ 0 h 1013465"/>
                <a:gd name="connsiteX2" fmla="*/ 1237946 w 1255800"/>
                <a:gd name="connsiteY2" fmla="*/ 103014 h 1013465"/>
                <a:gd name="connsiteX3" fmla="*/ 1255800 w 1255800"/>
                <a:gd name="connsiteY3" fmla="*/ 1013465 h 1013465"/>
                <a:gd name="connsiteX4" fmla="*/ 325692 w 1255800"/>
                <a:gd name="connsiteY4" fmla="*/ 793936 h 1013465"/>
                <a:gd name="connsiteX5" fmla="*/ 0 w 1255800"/>
                <a:gd name="connsiteY5" fmla="*/ 703649 h 1013465"/>
                <a:gd name="connsiteX0" fmla="*/ 0 w 1255800"/>
                <a:gd name="connsiteY0" fmla="*/ 703085 h 1012901"/>
                <a:gd name="connsiteX1" fmla="*/ 588325 w 1255800"/>
                <a:gd name="connsiteY1" fmla="*/ 0 h 1012901"/>
                <a:gd name="connsiteX2" fmla="*/ 1237946 w 1255800"/>
                <a:gd name="connsiteY2" fmla="*/ 102450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255800"/>
                <a:gd name="connsiteY0" fmla="*/ 703085 h 1012901"/>
                <a:gd name="connsiteX1" fmla="*/ 588325 w 1255800"/>
                <a:gd name="connsiteY1" fmla="*/ 0 h 1012901"/>
                <a:gd name="connsiteX2" fmla="*/ 854884 w 1255800"/>
                <a:gd name="connsiteY2" fmla="*/ 61334 h 1012901"/>
                <a:gd name="connsiteX3" fmla="*/ 1255800 w 1255800"/>
                <a:gd name="connsiteY3" fmla="*/ 1012901 h 1012901"/>
                <a:gd name="connsiteX4" fmla="*/ 325692 w 1255800"/>
                <a:gd name="connsiteY4" fmla="*/ 793372 h 1012901"/>
                <a:gd name="connsiteX5" fmla="*/ 0 w 1255800"/>
                <a:gd name="connsiteY5" fmla="*/ 703085 h 1012901"/>
                <a:gd name="connsiteX0" fmla="*/ 0 w 1188885"/>
                <a:gd name="connsiteY0" fmla="*/ 703085 h 1005245"/>
                <a:gd name="connsiteX1" fmla="*/ 588325 w 1188885"/>
                <a:gd name="connsiteY1" fmla="*/ 0 h 1005245"/>
                <a:gd name="connsiteX2" fmla="*/ 854884 w 1188885"/>
                <a:gd name="connsiteY2" fmla="*/ 61334 h 1005245"/>
                <a:gd name="connsiteX3" fmla="*/ 1188885 w 1188885"/>
                <a:gd name="connsiteY3" fmla="*/ 1005245 h 1005245"/>
                <a:gd name="connsiteX4" fmla="*/ 325692 w 1188885"/>
                <a:gd name="connsiteY4" fmla="*/ 793372 h 1005245"/>
                <a:gd name="connsiteX5" fmla="*/ 0 w 1188885"/>
                <a:gd name="connsiteY5" fmla="*/ 703085 h 1005245"/>
                <a:gd name="connsiteX0" fmla="*/ 0 w 1188885"/>
                <a:gd name="connsiteY0" fmla="*/ 665315 h 967475"/>
                <a:gd name="connsiteX1" fmla="*/ 486109 w 1188885"/>
                <a:gd name="connsiteY1" fmla="*/ 14259 h 967475"/>
                <a:gd name="connsiteX2" fmla="*/ 854884 w 1188885"/>
                <a:gd name="connsiteY2" fmla="*/ 23564 h 967475"/>
                <a:gd name="connsiteX3" fmla="*/ 1188885 w 1188885"/>
                <a:gd name="connsiteY3" fmla="*/ 967475 h 967475"/>
                <a:gd name="connsiteX4" fmla="*/ 325692 w 1188885"/>
                <a:gd name="connsiteY4" fmla="*/ 755602 h 967475"/>
                <a:gd name="connsiteX5" fmla="*/ 0 w 1188885"/>
                <a:gd name="connsiteY5" fmla="*/ 665315 h 967475"/>
                <a:gd name="connsiteX0" fmla="*/ 0 w 1188885"/>
                <a:gd name="connsiteY0" fmla="*/ 683958 h 986118"/>
                <a:gd name="connsiteX1" fmla="*/ 486109 w 1188885"/>
                <a:gd name="connsiteY1" fmla="*/ 32902 h 986118"/>
                <a:gd name="connsiteX2" fmla="*/ 854884 w 1188885"/>
                <a:gd name="connsiteY2" fmla="*/ 42207 h 986118"/>
                <a:gd name="connsiteX3" fmla="*/ 1188885 w 1188885"/>
                <a:gd name="connsiteY3" fmla="*/ 986118 h 986118"/>
                <a:gd name="connsiteX4" fmla="*/ 325692 w 1188885"/>
                <a:gd name="connsiteY4" fmla="*/ 774245 h 986118"/>
                <a:gd name="connsiteX5" fmla="*/ 0 w 1188885"/>
                <a:gd name="connsiteY5" fmla="*/ 683958 h 986118"/>
                <a:gd name="connsiteX0" fmla="*/ 0 w 1188885"/>
                <a:gd name="connsiteY0" fmla="*/ 665100 h 967260"/>
                <a:gd name="connsiteX1" fmla="*/ 486109 w 1188885"/>
                <a:gd name="connsiteY1" fmla="*/ 14044 h 967260"/>
                <a:gd name="connsiteX2" fmla="*/ 692557 w 1188885"/>
                <a:gd name="connsiteY2" fmla="*/ 79347 h 967260"/>
                <a:gd name="connsiteX3" fmla="*/ 1188885 w 1188885"/>
                <a:gd name="connsiteY3" fmla="*/ 967260 h 967260"/>
                <a:gd name="connsiteX4" fmla="*/ 325692 w 1188885"/>
                <a:gd name="connsiteY4" fmla="*/ 755387 h 967260"/>
                <a:gd name="connsiteX5" fmla="*/ 0 w 1188885"/>
                <a:gd name="connsiteY5" fmla="*/ 665100 h 967260"/>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294646"/>
                <a:gd name="connsiteY0" fmla="*/ 665100 h 1014612"/>
                <a:gd name="connsiteX1" fmla="*/ 486109 w 1294646"/>
                <a:gd name="connsiteY1" fmla="*/ 14044 h 1014612"/>
                <a:gd name="connsiteX2" fmla="*/ 692557 w 1294646"/>
                <a:gd name="connsiteY2" fmla="*/ 79347 h 1014612"/>
                <a:gd name="connsiteX3" fmla="*/ 1294646 w 1294646"/>
                <a:gd name="connsiteY3" fmla="*/ 1014612 h 1014612"/>
                <a:gd name="connsiteX4" fmla="*/ 325692 w 1294646"/>
                <a:gd name="connsiteY4" fmla="*/ 755387 h 1014612"/>
                <a:gd name="connsiteX5" fmla="*/ 0 w 1294646"/>
                <a:gd name="connsiteY5" fmla="*/ 665100 h 1014612"/>
                <a:gd name="connsiteX0" fmla="*/ 0 w 1142954"/>
                <a:gd name="connsiteY0" fmla="*/ 665100 h 774296"/>
                <a:gd name="connsiteX1" fmla="*/ 486109 w 1142954"/>
                <a:gd name="connsiteY1" fmla="*/ 14044 h 774296"/>
                <a:gd name="connsiteX2" fmla="*/ 692557 w 1142954"/>
                <a:gd name="connsiteY2" fmla="*/ 79347 h 774296"/>
                <a:gd name="connsiteX3" fmla="*/ 1142954 w 1142954"/>
                <a:gd name="connsiteY3" fmla="*/ 728802 h 774296"/>
                <a:gd name="connsiteX4" fmla="*/ 325692 w 1142954"/>
                <a:gd name="connsiteY4" fmla="*/ 755387 h 774296"/>
                <a:gd name="connsiteX5" fmla="*/ 0 w 1142954"/>
                <a:gd name="connsiteY5" fmla="*/ 665100 h 774296"/>
                <a:gd name="connsiteX0" fmla="*/ 0 w 1142954"/>
                <a:gd name="connsiteY0" fmla="*/ 665100 h 780363"/>
                <a:gd name="connsiteX1" fmla="*/ 486109 w 1142954"/>
                <a:gd name="connsiteY1" fmla="*/ 14044 h 780363"/>
                <a:gd name="connsiteX2" fmla="*/ 692557 w 1142954"/>
                <a:gd name="connsiteY2" fmla="*/ 79347 h 780363"/>
                <a:gd name="connsiteX3" fmla="*/ 1142954 w 1142954"/>
                <a:gd name="connsiteY3" fmla="*/ 728802 h 780363"/>
                <a:gd name="connsiteX4" fmla="*/ 325692 w 1142954"/>
                <a:gd name="connsiteY4" fmla="*/ 755387 h 780363"/>
                <a:gd name="connsiteX5" fmla="*/ 0 w 1142954"/>
                <a:gd name="connsiteY5" fmla="*/ 665100 h 780363"/>
                <a:gd name="connsiteX0" fmla="*/ 0 w 1142954"/>
                <a:gd name="connsiteY0" fmla="*/ 665100 h 733691"/>
                <a:gd name="connsiteX1" fmla="*/ 486109 w 1142954"/>
                <a:gd name="connsiteY1" fmla="*/ 14044 h 733691"/>
                <a:gd name="connsiteX2" fmla="*/ 692557 w 1142954"/>
                <a:gd name="connsiteY2" fmla="*/ 79347 h 733691"/>
                <a:gd name="connsiteX3" fmla="*/ 1142954 w 1142954"/>
                <a:gd name="connsiteY3" fmla="*/ 728802 h 733691"/>
                <a:gd name="connsiteX4" fmla="*/ 314918 w 1142954"/>
                <a:gd name="connsiteY4" fmla="*/ 683651 h 733691"/>
                <a:gd name="connsiteX5" fmla="*/ 0 w 1142954"/>
                <a:gd name="connsiteY5" fmla="*/ 665100 h 733691"/>
                <a:gd name="connsiteX0" fmla="*/ 0 w 1142954"/>
                <a:gd name="connsiteY0" fmla="*/ 665100 h 782975"/>
                <a:gd name="connsiteX1" fmla="*/ 486109 w 1142954"/>
                <a:gd name="connsiteY1" fmla="*/ 14044 h 782975"/>
                <a:gd name="connsiteX2" fmla="*/ 692557 w 1142954"/>
                <a:gd name="connsiteY2" fmla="*/ 79347 h 782975"/>
                <a:gd name="connsiteX3" fmla="*/ 1142954 w 1142954"/>
                <a:gd name="connsiteY3" fmla="*/ 728802 h 782975"/>
                <a:gd name="connsiteX4" fmla="*/ 0 w 1142954"/>
                <a:gd name="connsiteY4" fmla="*/ 665100 h 782975"/>
                <a:gd name="connsiteX0" fmla="*/ 0 w 1079300"/>
                <a:gd name="connsiteY0" fmla="*/ 665100 h 733535"/>
                <a:gd name="connsiteX1" fmla="*/ 486109 w 1079300"/>
                <a:gd name="connsiteY1" fmla="*/ 14044 h 733535"/>
                <a:gd name="connsiteX2" fmla="*/ 692557 w 1079300"/>
                <a:gd name="connsiteY2" fmla="*/ 79347 h 733535"/>
                <a:gd name="connsiteX3" fmla="*/ 1079300 w 1079300"/>
                <a:gd name="connsiteY3" fmla="*/ 633390 h 733535"/>
                <a:gd name="connsiteX4" fmla="*/ 0 w 1079300"/>
                <a:gd name="connsiteY4" fmla="*/ 665100 h 733535"/>
                <a:gd name="connsiteX0" fmla="*/ 0 w 1079300"/>
                <a:gd name="connsiteY0" fmla="*/ 665100 h 682745"/>
                <a:gd name="connsiteX1" fmla="*/ 486109 w 1079300"/>
                <a:gd name="connsiteY1" fmla="*/ 14044 h 682745"/>
                <a:gd name="connsiteX2" fmla="*/ 692557 w 1079300"/>
                <a:gd name="connsiteY2" fmla="*/ 79347 h 682745"/>
                <a:gd name="connsiteX3" fmla="*/ 1079300 w 1079300"/>
                <a:gd name="connsiteY3" fmla="*/ 633390 h 682745"/>
                <a:gd name="connsiteX4" fmla="*/ 0 w 1079300"/>
                <a:gd name="connsiteY4" fmla="*/ 665100 h 682745"/>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65100 h 665100"/>
                <a:gd name="connsiteX1" fmla="*/ 486109 w 1098155"/>
                <a:gd name="connsiteY1" fmla="*/ 14044 h 665100"/>
                <a:gd name="connsiteX2" fmla="*/ 692557 w 1098155"/>
                <a:gd name="connsiteY2" fmla="*/ 79347 h 665100"/>
                <a:gd name="connsiteX3" fmla="*/ 1098155 w 1098155"/>
                <a:gd name="connsiteY3" fmla="*/ 598939 h 665100"/>
                <a:gd name="connsiteX4" fmla="*/ 0 w 1098155"/>
                <a:gd name="connsiteY4" fmla="*/ 665100 h 665100"/>
                <a:gd name="connsiteX0" fmla="*/ 0 w 1098155"/>
                <a:gd name="connsiteY0" fmla="*/ 693488 h 693488"/>
                <a:gd name="connsiteX1" fmla="*/ 486109 w 1098155"/>
                <a:gd name="connsiteY1" fmla="*/ 42432 h 693488"/>
                <a:gd name="connsiteX2" fmla="*/ 642512 w 1098155"/>
                <a:gd name="connsiteY2" fmla="*/ 35573 h 693488"/>
                <a:gd name="connsiteX3" fmla="*/ 1098155 w 1098155"/>
                <a:gd name="connsiteY3" fmla="*/ 627327 h 693488"/>
                <a:gd name="connsiteX4" fmla="*/ 0 w 1098155"/>
                <a:gd name="connsiteY4" fmla="*/ 693488 h 693488"/>
                <a:gd name="connsiteX0" fmla="*/ 0 w 1155856"/>
                <a:gd name="connsiteY0" fmla="*/ 693488 h 693488"/>
                <a:gd name="connsiteX1" fmla="*/ 486109 w 1155856"/>
                <a:gd name="connsiteY1" fmla="*/ 42432 h 693488"/>
                <a:gd name="connsiteX2" fmla="*/ 642512 w 1155856"/>
                <a:gd name="connsiteY2" fmla="*/ 35573 h 693488"/>
                <a:gd name="connsiteX3" fmla="*/ 1155856 w 1155856"/>
                <a:gd name="connsiteY3" fmla="*/ 632573 h 693488"/>
                <a:gd name="connsiteX4" fmla="*/ 0 w 1155856"/>
                <a:gd name="connsiteY4" fmla="*/ 693488 h 693488"/>
                <a:gd name="connsiteX0" fmla="*/ 0 w 1155856"/>
                <a:gd name="connsiteY0" fmla="*/ 690288 h 690288"/>
                <a:gd name="connsiteX1" fmla="*/ 522969 w 1155856"/>
                <a:gd name="connsiteY1" fmla="*/ 48872 h 690288"/>
                <a:gd name="connsiteX2" fmla="*/ 642512 w 1155856"/>
                <a:gd name="connsiteY2" fmla="*/ 32373 h 690288"/>
                <a:gd name="connsiteX3" fmla="*/ 1155856 w 1155856"/>
                <a:gd name="connsiteY3" fmla="*/ 629373 h 690288"/>
                <a:gd name="connsiteX4" fmla="*/ 0 w 1155856"/>
                <a:gd name="connsiteY4" fmla="*/ 690288 h 690288"/>
                <a:gd name="connsiteX0" fmla="*/ 0 w 1155856"/>
                <a:gd name="connsiteY0" fmla="*/ 666221 h 666221"/>
                <a:gd name="connsiteX1" fmla="*/ 522969 w 1155856"/>
                <a:gd name="connsiteY1" fmla="*/ 24805 h 666221"/>
                <a:gd name="connsiteX2" fmla="*/ 642512 w 1155856"/>
                <a:gd name="connsiteY2" fmla="*/ 8306 h 666221"/>
                <a:gd name="connsiteX3" fmla="*/ 1155856 w 1155856"/>
                <a:gd name="connsiteY3" fmla="*/ 605306 h 666221"/>
                <a:gd name="connsiteX4" fmla="*/ 0 w 1155856"/>
                <a:gd name="connsiteY4" fmla="*/ 666221 h 666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56" h="666221">
                  <a:moveTo>
                    <a:pt x="0" y="666221"/>
                  </a:moveTo>
                  <a:cubicBezTo>
                    <a:pt x="162036" y="449202"/>
                    <a:pt x="360933" y="241824"/>
                    <a:pt x="522969" y="24805"/>
                  </a:cubicBezTo>
                  <a:cubicBezTo>
                    <a:pt x="673153" y="-11222"/>
                    <a:pt x="556477" y="328"/>
                    <a:pt x="642512" y="8306"/>
                  </a:cubicBezTo>
                  <a:cubicBezTo>
                    <a:pt x="669448" y="80987"/>
                    <a:pt x="1004023" y="380374"/>
                    <a:pt x="1155856" y="605306"/>
                  </a:cubicBezTo>
                  <a:cubicBezTo>
                    <a:pt x="964725" y="653595"/>
                    <a:pt x="203327" y="652368"/>
                    <a:pt x="0" y="666221"/>
                  </a:cubicBez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 name="Freeform 165"/>
            <p:cNvSpPr/>
            <p:nvPr/>
          </p:nvSpPr>
          <p:spPr>
            <a:xfrm rot="251667">
              <a:off x="4509836" y="3345418"/>
              <a:ext cx="459366" cy="714274"/>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507909 w 507909"/>
                <a:gd name="connsiteY0" fmla="*/ 25618 h 723900"/>
                <a:gd name="connsiteX1" fmla="*/ 400050 w 507909"/>
                <a:gd name="connsiteY1" fmla="*/ 0 h 723900"/>
                <a:gd name="connsiteX2" fmla="*/ 0 w 507909"/>
                <a:gd name="connsiteY2" fmla="*/ 723900 h 723900"/>
                <a:gd name="connsiteX3" fmla="*/ 238125 w 507909"/>
                <a:gd name="connsiteY3" fmla="*/ 714375 h 723900"/>
                <a:gd name="connsiteX4" fmla="*/ 507909 w 507909"/>
                <a:gd name="connsiteY4" fmla="*/ 25618 h 723900"/>
                <a:gd name="connsiteX0" fmla="*/ 525515 w 525515"/>
                <a:gd name="connsiteY0" fmla="*/ 5226 h 723900"/>
                <a:gd name="connsiteX1" fmla="*/ 400050 w 525515"/>
                <a:gd name="connsiteY1" fmla="*/ 0 h 723900"/>
                <a:gd name="connsiteX2" fmla="*/ 0 w 525515"/>
                <a:gd name="connsiteY2" fmla="*/ 723900 h 723900"/>
                <a:gd name="connsiteX3" fmla="*/ 238125 w 525515"/>
                <a:gd name="connsiteY3" fmla="*/ 714375 h 723900"/>
                <a:gd name="connsiteX4" fmla="*/ 525515 w 525515"/>
                <a:gd name="connsiteY4" fmla="*/ 5226 h 723900"/>
                <a:gd name="connsiteX0" fmla="*/ 525515 w 525515"/>
                <a:gd name="connsiteY0" fmla="*/ 5226 h 723900"/>
                <a:gd name="connsiteX1" fmla="*/ 400050 w 525515"/>
                <a:gd name="connsiteY1" fmla="*/ 0 h 723900"/>
                <a:gd name="connsiteX2" fmla="*/ 0 w 525515"/>
                <a:gd name="connsiteY2" fmla="*/ 723900 h 723900"/>
                <a:gd name="connsiteX3" fmla="*/ 269632 w 525515"/>
                <a:gd name="connsiteY3" fmla="*/ 688188 h 723900"/>
                <a:gd name="connsiteX4" fmla="*/ 525515 w 525515"/>
                <a:gd name="connsiteY4" fmla="*/ 5226 h 723900"/>
                <a:gd name="connsiteX0" fmla="*/ 460760 w 460760"/>
                <a:gd name="connsiteY0" fmla="*/ 5226 h 695275"/>
                <a:gd name="connsiteX1" fmla="*/ 335295 w 460760"/>
                <a:gd name="connsiteY1" fmla="*/ 0 h 695275"/>
                <a:gd name="connsiteX2" fmla="*/ 0 w 460760"/>
                <a:gd name="connsiteY2" fmla="*/ 695275 h 695275"/>
                <a:gd name="connsiteX3" fmla="*/ 204877 w 460760"/>
                <a:gd name="connsiteY3" fmla="*/ 688188 h 695275"/>
                <a:gd name="connsiteX4" fmla="*/ 460760 w 460760"/>
                <a:gd name="connsiteY4" fmla="*/ 5226 h 695275"/>
                <a:gd name="connsiteX0" fmla="*/ 459366 w 459366"/>
                <a:gd name="connsiteY0" fmla="*/ 5226 h 714274"/>
                <a:gd name="connsiteX1" fmla="*/ 333901 w 459366"/>
                <a:gd name="connsiteY1" fmla="*/ 0 h 714274"/>
                <a:gd name="connsiteX2" fmla="*/ 0 w 459366"/>
                <a:gd name="connsiteY2" fmla="*/ 714274 h 714274"/>
                <a:gd name="connsiteX3" fmla="*/ 203483 w 459366"/>
                <a:gd name="connsiteY3" fmla="*/ 688188 h 714274"/>
                <a:gd name="connsiteX4" fmla="*/ 459366 w 459366"/>
                <a:gd name="connsiteY4" fmla="*/ 5226 h 714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366" h="714274">
                  <a:moveTo>
                    <a:pt x="459366" y="5226"/>
                  </a:moveTo>
                  <a:lnTo>
                    <a:pt x="333901" y="0"/>
                  </a:lnTo>
                  <a:lnTo>
                    <a:pt x="0" y="714274"/>
                  </a:lnTo>
                  <a:lnTo>
                    <a:pt x="203483" y="688188"/>
                  </a:lnTo>
                  <a:lnTo>
                    <a:pt x="459366" y="522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 name="Freeform 166"/>
            <p:cNvSpPr/>
            <p:nvPr/>
          </p:nvSpPr>
          <p:spPr>
            <a:xfrm>
              <a:off x="4385071" y="3445574"/>
              <a:ext cx="381000" cy="509587"/>
            </a:xfrm>
            <a:custGeom>
              <a:avLst/>
              <a:gdLst>
                <a:gd name="connsiteX0" fmla="*/ 361950 w 361950"/>
                <a:gd name="connsiteY0" fmla="*/ 57150 h 457200"/>
                <a:gd name="connsiteX1" fmla="*/ 228600 w 361950"/>
                <a:gd name="connsiteY1" fmla="*/ 0 h 457200"/>
                <a:gd name="connsiteX2" fmla="*/ 0 w 361950"/>
                <a:gd name="connsiteY2" fmla="*/ 314325 h 457200"/>
                <a:gd name="connsiteX3" fmla="*/ 114300 w 361950"/>
                <a:gd name="connsiteY3" fmla="*/ 457200 h 457200"/>
                <a:gd name="connsiteX4" fmla="*/ 361950 w 361950"/>
                <a:gd name="connsiteY4" fmla="*/ 57150 h 457200"/>
                <a:gd name="connsiteX0" fmla="*/ 361950 w 361950"/>
                <a:gd name="connsiteY0" fmla="*/ 57150 h 447675"/>
                <a:gd name="connsiteX1" fmla="*/ 228600 w 361950"/>
                <a:gd name="connsiteY1" fmla="*/ 0 h 447675"/>
                <a:gd name="connsiteX2" fmla="*/ 0 w 361950"/>
                <a:gd name="connsiteY2" fmla="*/ 314325 h 447675"/>
                <a:gd name="connsiteX3" fmla="*/ 161925 w 361950"/>
                <a:gd name="connsiteY3" fmla="*/ 447675 h 447675"/>
                <a:gd name="connsiteX4" fmla="*/ 361950 w 361950"/>
                <a:gd name="connsiteY4" fmla="*/ 57150 h 447675"/>
                <a:gd name="connsiteX0" fmla="*/ 361950 w 361950"/>
                <a:gd name="connsiteY0" fmla="*/ 57150 h 485775"/>
                <a:gd name="connsiteX1" fmla="*/ 228600 w 361950"/>
                <a:gd name="connsiteY1" fmla="*/ 0 h 485775"/>
                <a:gd name="connsiteX2" fmla="*/ 0 w 361950"/>
                <a:gd name="connsiteY2" fmla="*/ 314325 h 485775"/>
                <a:gd name="connsiteX3" fmla="*/ 133350 w 361950"/>
                <a:gd name="connsiteY3" fmla="*/ 485775 h 485775"/>
                <a:gd name="connsiteX4" fmla="*/ 361950 w 361950"/>
                <a:gd name="connsiteY4" fmla="*/ 57150 h 485775"/>
                <a:gd name="connsiteX0" fmla="*/ 390525 w 390525"/>
                <a:gd name="connsiteY0" fmla="*/ 57150 h 485775"/>
                <a:gd name="connsiteX1" fmla="*/ 257175 w 390525"/>
                <a:gd name="connsiteY1" fmla="*/ 0 h 485775"/>
                <a:gd name="connsiteX2" fmla="*/ 0 w 390525"/>
                <a:gd name="connsiteY2" fmla="*/ 381000 h 485775"/>
                <a:gd name="connsiteX3" fmla="*/ 161925 w 390525"/>
                <a:gd name="connsiteY3" fmla="*/ 485775 h 485775"/>
                <a:gd name="connsiteX4" fmla="*/ 390525 w 390525"/>
                <a:gd name="connsiteY4" fmla="*/ 57150 h 485775"/>
                <a:gd name="connsiteX0" fmla="*/ 390525 w 390525"/>
                <a:gd name="connsiteY0" fmla="*/ 57150 h 523875"/>
                <a:gd name="connsiteX1" fmla="*/ 257175 w 390525"/>
                <a:gd name="connsiteY1" fmla="*/ 0 h 523875"/>
                <a:gd name="connsiteX2" fmla="*/ 0 w 390525"/>
                <a:gd name="connsiteY2" fmla="*/ 381000 h 523875"/>
                <a:gd name="connsiteX3" fmla="*/ 128587 w 390525"/>
                <a:gd name="connsiteY3" fmla="*/ 523875 h 523875"/>
                <a:gd name="connsiteX4" fmla="*/ 390525 w 390525"/>
                <a:gd name="connsiteY4" fmla="*/ 57150 h 523875"/>
                <a:gd name="connsiteX0" fmla="*/ 390525 w 390525"/>
                <a:gd name="connsiteY0" fmla="*/ 47625 h 514350"/>
                <a:gd name="connsiteX1" fmla="*/ 285750 w 390525"/>
                <a:gd name="connsiteY1" fmla="*/ 0 h 514350"/>
                <a:gd name="connsiteX2" fmla="*/ 0 w 390525"/>
                <a:gd name="connsiteY2" fmla="*/ 371475 h 514350"/>
                <a:gd name="connsiteX3" fmla="*/ 128587 w 390525"/>
                <a:gd name="connsiteY3" fmla="*/ 514350 h 514350"/>
                <a:gd name="connsiteX4" fmla="*/ 390525 w 390525"/>
                <a:gd name="connsiteY4" fmla="*/ 47625 h 514350"/>
                <a:gd name="connsiteX0" fmla="*/ 381000 w 381000"/>
                <a:gd name="connsiteY0" fmla="*/ 76200 h 514350"/>
                <a:gd name="connsiteX1" fmla="*/ 285750 w 381000"/>
                <a:gd name="connsiteY1" fmla="*/ 0 h 514350"/>
                <a:gd name="connsiteX2" fmla="*/ 0 w 381000"/>
                <a:gd name="connsiteY2" fmla="*/ 371475 h 514350"/>
                <a:gd name="connsiteX3" fmla="*/ 128587 w 381000"/>
                <a:gd name="connsiteY3" fmla="*/ 514350 h 514350"/>
                <a:gd name="connsiteX4" fmla="*/ 381000 w 381000"/>
                <a:gd name="connsiteY4" fmla="*/ 76200 h 514350"/>
                <a:gd name="connsiteX0" fmla="*/ 381000 w 381000"/>
                <a:gd name="connsiteY0" fmla="*/ 71437 h 509587"/>
                <a:gd name="connsiteX1" fmla="*/ 257175 w 381000"/>
                <a:gd name="connsiteY1" fmla="*/ 0 h 509587"/>
                <a:gd name="connsiteX2" fmla="*/ 0 w 381000"/>
                <a:gd name="connsiteY2" fmla="*/ 366712 h 509587"/>
                <a:gd name="connsiteX3" fmla="*/ 128587 w 381000"/>
                <a:gd name="connsiteY3" fmla="*/ 509587 h 509587"/>
                <a:gd name="connsiteX4" fmla="*/ 381000 w 381000"/>
                <a:gd name="connsiteY4" fmla="*/ 71437 h 509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0" h="509587">
                  <a:moveTo>
                    <a:pt x="381000" y="71437"/>
                  </a:moveTo>
                  <a:lnTo>
                    <a:pt x="257175" y="0"/>
                  </a:lnTo>
                  <a:lnTo>
                    <a:pt x="0" y="366712"/>
                  </a:lnTo>
                  <a:lnTo>
                    <a:pt x="128587" y="509587"/>
                  </a:lnTo>
                  <a:lnTo>
                    <a:pt x="381000" y="7143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 name="Freeform 167"/>
            <p:cNvSpPr/>
            <p:nvPr/>
          </p:nvSpPr>
          <p:spPr>
            <a:xfrm>
              <a:off x="4269939" y="3534518"/>
              <a:ext cx="252413" cy="276224"/>
            </a:xfrm>
            <a:custGeom>
              <a:avLst/>
              <a:gdLst>
                <a:gd name="connsiteX0" fmla="*/ 276225 w 276225"/>
                <a:gd name="connsiteY0" fmla="*/ 66675 h 266700"/>
                <a:gd name="connsiteX1" fmla="*/ 152400 w 276225"/>
                <a:gd name="connsiteY1" fmla="*/ 0 h 266700"/>
                <a:gd name="connsiteX2" fmla="*/ 0 w 276225"/>
                <a:gd name="connsiteY2" fmla="*/ 152400 h 266700"/>
                <a:gd name="connsiteX3" fmla="*/ 133350 w 276225"/>
                <a:gd name="connsiteY3" fmla="*/ 266700 h 266700"/>
                <a:gd name="connsiteX4" fmla="*/ 276225 w 276225"/>
                <a:gd name="connsiteY4" fmla="*/ 66675 h 266700"/>
                <a:gd name="connsiteX0" fmla="*/ 276225 w 276225"/>
                <a:gd name="connsiteY0" fmla="*/ 66675 h 290512"/>
                <a:gd name="connsiteX1" fmla="*/ 152400 w 276225"/>
                <a:gd name="connsiteY1" fmla="*/ 0 h 290512"/>
                <a:gd name="connsiteX2" fmla="*/ 0 w 276225"/>
                <a:gd name="connsiteY2" fmla="*/ 152400 h 290512"/>
                <a:gd name="connsiteX3" fmla="*/ 119062 w 276225"/>
                <a:gd name="connsiteY3" fmla="*/ 290512 h 290512"/>
                <a:gd name="connsiteX4" fmla="*/ 276225 w 276225"/>
                <a:gd name="connsiteY4" fmla="*/ 66675 h 290512"/>
                <a:gd name="connsiteX0" fmla="*/ 261938 w 261938"/>
                <a:gd name="connsiteY0" fmla="*/ 66675 h 290512"/>
                <a:gd name="connsiteX1" fmla="*/ 138113 w 261938"/>
                <a:gd name="connsiteY1" fmla="*/ 0 h 290512"/>
                <a:gd name="connsiteX2" fmla="*/ 0 w 261938"/>
                <a:gd name="connsiteY2" fmla="*/ 176212 h 290512"/>
                <a:gd name="connsiteX3" fmla="*/ 104775 w 261938"/>
                <a:gd name="connsiteY3" fmla="*/ 290512 h 290512"/>
                <a:gd name="connsiteX4" fmla="*/ 261938 w 261938"/>
                <a:gd name="connsiteY4" fmla="*/ 66675 h 290512"/>
                <a:gd name="connsiteX0" fmla="*/ 261938 w 261938"/>
                <a:gd name="connsiteY0" fmla="*/ 52387 h 276224"/>
                <a:gd name="connsiteX1" fmla="*/ 157163 w 261938"/>
                <a:gd name="connsiteY1" fmla="*/ 0 h 276224"/>
                <a:gd name="connsiteX2" fmla="*/ 0 w 261938"/>
                <a:gd name="connsiteY2" fmla="*/ 161924 h 276224"/>
                <a:gd name="connsiteX3" fmla="*/ 104775 w 261938"/>
                <a:gd name="connsiteY3" fmla="*/ 276224 h 276224"/>
                <a:gd name="connsiteX4" fmla="*/ 261938 w 261938"/>
                <a:gd name="connsiteY4" fmla="*/ 52387 h 276224"/>
                <a:gd name="connsiteX0" fmla="*/ 252413 w 252413"/>
                <a:gd name="connsiteY0" fmla="*/ 71437 h 276224"/>
                <a:gd name="connsiteX1" fmla="*/ 157163 w 252413"/>
                <a:gd name="connsiteY1" fmla="*/ 0 h 276224"/>
                <a:gd name="connsiteX2" fmla="*/ 0 w 252413"/>
                <a:gd name="connsiteY2" fmla="*/ 161924 h 276224"/>
                <a:gd name="connsiteX3" fmla="*/ 104775 w 252413"/>
                <a:gd name="connsiteY3" fmla="*/ 276224 h 276224"/>
                <a:gd name="connsiteX4" fmla="*/ 252413 w 252413"/>
                <a:gd name="connsiteY4" fmla="*/ 71437 h 276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413" h="276224">
                  <a:moveTo>
                    <a:pt x="252413" y="71437"/>
                  </a:moveTo>
                  <a:lnTo>
                    <a:pt x="157163" y="0"/>
                  </a:lnTo>
                  <a:lnTo>
                    <a:pt x="0" y="161924"/>
                  </a:lnTo>
                  <a:lnTo>
                    <a:pt x="104775" y="276224"/>
                  </a:lnTo>
                  <a:lnTo>
                    <a:pt x="252413" y="71437"/>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 name="Freeform 168"/>
            <p:cNvSpPr/>
            <p:nvPr/>
          </p:nvSpPr>
          <p:spPr>
            <a:xfrm rot="20204833">
              <a:off x="5292767" y="3090999"/>
              <a:ext cx="656449" cy="72733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438701 w 702735"/>
                <a:gd name="connsiteY3" fmla="*/ 683722 h 716121"/>
                <a:gd name="connsiteX4" fmla="*/ 0 w 702735"/>
                <a:gd name="connsiteY4" fmla="*/ 47751 h 716121"/>
                <a:gd name="connsiteX0" fmla="*/ 0 w 702735"/>
                <a:gd name="connsiteY0" fmla="*/ 47751 h 716121"/>
                <a:gd name="connsiteX1" fmla="*/ 166579 w 702735"/>
                <a:gd name="connsiteY1" fmla="*/ 0 h 716121"/>
                <a:gd name="connsiteX2" fmla="*/ 702735 w 702735"/>
                <a:gd name="connsiteY2" fmla="*/ 716121 h 716121"/>
                <a:gd name="connsiteX3" fmla="*/ 361170 w 702735"/>
                <a:gd name="connsiteY3" fmla="*/ 671142 h 716121"/>
                <a:gd name="connsiteX4" fmla="*/ 0 w 702735"/>
                <a:gd name="connsiteY4" fmla="*/ 47751 h 716121"/>
                <a:gd name="connsiteX0" fmla="*/ 0 w 656449"/>
                <a:gd name="connsiteY0" fmla="*/ 47751 h 727333"/>
                <a:gd name="connsiteX1" fmla="*/ 166579 w 656449"/>
                <a:gd name="connsiteY1" fmla="*/ 0 h 727333"/>
                <a:gd name="connsiteX2" fmla="*/ 656449 w 656449"/>
                <a:gd name="connsiteY2" fmla="*/ 727333 h 727333"/>
                <a:gd name="connsiteX3" fmla="*/ 361170 w 656449"/>
                <a:gd name="connsiteY3" fmla="*/ 671142 h 727333"/>
                <a:gd name="connsiteX4" fmla="*/ 0 w 656449"/>
                <a:gd name="connsiteY4" fmla="*/ 47751 h 727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449" h="727333">
                  <a:moveTo>
                    <a:pt x="0" y="47751"/>
                  </a:moveTo>
                  <a:lnTo>
                    <a:pt x="166579" y="0"/>
                  </a:lnTo>
                  <a:lnTo>
                    <a:pt x="656449" y="727333"/>
                  </a:lnTo>
                  <a:lnTo>
                    <a:pt x="361170" y="671142"/>
                  </a:lnTo>
                  <a:lnTo>
                    <a:pt x="0" y="47751"/>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 name="Freeform 169"/>
            <p:cNvSpPr/>
            <p:nvPr/>
          </p:nvSpPr>
          <p:spPr>
            <a:xfrm rot="20204833">
              <a:off x="5534969" y="3030741"/>
              <a:ext cx="730253" cy="715541"/>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719007"/>
                <a:gd name="connsiteY0" fmla="*/ 47751 h 702380"/>
                <a:gd name="connsiteX1" fmla="*/ 166579 w 719007"/>
                <a:gd name="connsiteY1" fmla="*/ 0 h 702380"/>
                <a:gd name="connsiteX2" fmla="*/ 719007 w 719007"/>
                <a:gd name="connsiteY2" fmla="*/ 702380 h 702380"/>
                <a:gd name="connsiteX3" fmla="*/ 361170 w 719007"/>
                <a:gd name="connsiteY3" fmla="*/ 671142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467484 w 719007"/>
                <a:gd name="connsiteY3" fmla="*/ 664989 h 702380"/>
                <a:gd name="connsiteX4" fmla="*/ 0 w 719007"/>
                <a:gd name="connsiteY4" fmla="*/ 47751 h 702380"/>
                <a:gd name="connsiteX0" fmla="*/ 0 w 719007"/>
                <a:gd name="connsiteY0" fmla="*/ 47751 h 702380"/>
                <a:gd name="connsiteX1" fmla="*/ 166579 w 719007"/>
                <a:gd name="connsiteY1" fmla="*/ 0 h 702380"/>
                <a:gd name="connsiteX2" fmla="*/ 719007 w 719007"/>
                <a:gd name="connsiteY2" fmla="*/ 702380 h 702380"/>
                <a:gd name="connsiteX3" fmla="*/ 389953 w 719007"/>
                <a:gd name="connsiteY3" fmla="*/ 652408 h 702380"/>
                <a:gd name="connsiteX4" fmla="*/ 0 w 719007"/>
                <a:gd name="connsiteY4" fmla="*/ 47751 h 702380"/>
                <a:gd name="connsiteX0" fmla="*/ 0 w 749636"/>
                <a:gd name="connsiteY0" fmla="*/ 47751 h 715541"/>
                <a:gd name="connsiteX1" fmla="*/ 166579 w 749636"/>
                <a:gd name="connsiteY1" fmla="*/ 0 h 715541"/>
                <a:gd name="connsiteX2" fmla="*/ 749636 w 749636"/>
                <a:gd name="connsiteY2" fmla="*/ 715541 h 715541"/>
                <a:gd name="connsiteX3" fmla="*/ 389953 w 749636"/>
                <a:gd name="connsiteY3" fmla="*/ 652408 h 715541"/>
                <a:gd name="connsiteX4" fmla="*/ 0 w 749636"/>
                <a:gd name="connsiteY4" fmla="*/ 47751 h 715541"/>
                <a:gd name="connsiteX0" fmla="*/ 0 w 749636"/>
                <a:gd name="connsiteY0" fmla="*/ 47751 h 715541"/>
                <a:gd name="connsiteX1" fmla="*/ 166579 w 749636"/>
                <a:gd name="connsiteY1" fmla="*/ 0 h 715541"/>
                <a:gd name="connsiteX2" fmla="*/ 749636 w 749636"/>
                <a:gd name="connsiteY2" fmla="*/ 715541 h 715541"/>
                <a:gd name="connsiteX3" fmla="*/ 448717 w 749636"/>
                <a:gd name="connsiteY3" fmla="*/ 672474 h 715541"/>
                <a:gd name="connsiteX4" fmla="*/ 0 w 749636"/>
                <a:gd name="connsiteY4" fmla="*/ 47751 h 715541"/>
                <a:gd name="connsiteX0" fmla="*/ 0 w 749636"/>
                <a:gd name="connsiteY0" fmla="*/ 47751 h 715541"/>
                <a:gd name="connsiteX1" fmla="*/ 166579 w 749636"/>
                <a:gd name="connsiteY1" fmla="*/ 0 h 715541"/>
                <a:gd name="connsiteX2" fmla="*/ 749636 w 749636"/>
                <a:gd name="connsiteY2" fmla="*/ 715541 h 715541"/>
                <a:gd name="connsiteX3" fmla="*/ 431215 w 749636"/>
                <a:gd name="connsiteY3" fmla="*/ 664953 h 715541"/>
                <a:gd name="connsiteX4" fmla="*/ 0 w 749636"/>
                <a:gd name="connsiteY4" fmla="*/ 47751 h 715541"/>
                <a:gd name="connsiteX0" fmla="*/ 0 w 730253"/>
                <a:gd name="connsiteY0" fmla="*/ 50896 h 715541"/>
                <a:gd name="connsiteX1" fmla="*/ 147196 w 730253"/>
                <a:gd name="connsiteY1" fmla="*/ 0 h 715541"/>
                <a:gd name="connsiteX2" fmla="*/ 730253 w 730253"/>
                <a:gd name="connsiteY2" fmla="*/ 715541 h 715541"/>
                <a:gd name="connsiteX3" fmla="*/ 411832 w 730253"/>
                <a:gd name="connsiteY3" fmla="*/ 664953 h 715541"/>
                <a:gd name="connsiteX4" fmla="*/ 0 w 730253"/>
                <a:gd name="connsiteY4" fmla="*/ 50896 h 715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253" h="715541">
                  <a:moveTo>
                    <a:pt x="0" y="50896"/>
                  </a:moveTo>
                  <a:lnTo>
                    <a:pt x="147196" y="0"/>
                  </a:lnTo>
                  <a:lnTo>
                    <a:pt x="730253" y="715541"/>
                  </a:lnTo>
                  <a:lnTo>
                    <a:pt x="411832" y="664953"/>
                  </a:lnTo>
                  <a:lnTo>
                    <a:pt x="0" y="50896"/>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 name="Freeform 170"/>
            <p:cNvSpPr/>
            <p:nvPr/>
          </p:nvSpPr>
          <p:spPr>
            <a:xfrm rot="20204833">
              <a:off x="5741288" y="2961799"/>
              <a:ext cx="755313" cy="692543"/>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55313"/>
                <a:gd name="connsiteY0" fmla="*/ 69013 h 692543"/>
                <a:gd name="connsiteX1" fmla="*/ 165349 w 755313"/>
                <a:gd name="connsiteY1" fmla="*/ 0 h 692543"/>
                <a:gd name="connsiteX2" fmla="*/ 755313 w 755313"/>
                <a:gd name="connsiteY2" fmla="*/ 687406 h 692543"/>
                <a:gd name="connsiteX3" fmla="*/ 506251 w 755313"/>
                <a:gd name="connsiteY3" fmla="*/ 692543 h 692543"/>
                <a:gd name="connsiteX4" fmla="*/ 0 w 755313"/>
                <a:gd name="connsiteY4" fmla="*/ 69013 h 692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313" h="692543">
                  <a:moveTo>
                    <a:pt x="0" y="69013"/>
                  </a:moveTo>
                  <a:lnTo>
                    <a:pt x="165349" y="0"/>
                  </a:lnTo>
                  <a:lnTo>
                    <a:pt x="755313" y="687406"/>
                  </a:lnTo>
                  <a:lnTo>
                    <a:pt x="506251" y="692543"/>
                  </a:lnTo>
                  <a:lnTo>
                    <a:pt x="0" y="69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 name="Freeform 171"/>
            <p:cNvSpPr/>
            <p:nvPr/>
          </p:nvSpPr>
          <p:spPr>
            <a:xfrm>
              <a:off x="2176463" y="3181349"/>
              <a:ext cx="619125" cy="862012"/>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28650 w 628650"/>
                <a:gd name="connsiteY0" fmla="*/ 0 h 790575"/>
                <a:gd name="connsiteX1" fmla="*/ 400050 w 628650"/>
                <a:gd name="connsiteY1" fmla="*/ 66675 h 790575"/>
                <a:gd name="connsiteX2" fmla="*/ 0 w 628650"/>
                <a:gd name="connsiteY2" fmla="*/ 790575 h 790575"/>
                <a:gd name="connsiteX3" fmla="*/ 238125 w 628650"/>
                <a:gd name="connsiteY3" fmla="*/ 781050 h 790575"/>
                <a:gd name="connsiteX4" fmla="*/ 628650 w 628650"/>
                <a:gd name="connsiteY4" fmla="*/ 0 h 790575"/>
                <a:gd name="connsiteX0" fmla="*/ 628650 w 628650"/>
                <a:gd name="connsiteY0" fmla="*/ 57150 h 847725"/>
                <a:gd name="connsiteX1" fmla="*/ 457200 w 628650"/>
                <a:gd name="connsiteY1" fmla="*/ 0 h 847725"/>
                <a:gd name="connsiteX2" fmla="*/ 0 w 628650"/>
                <a:gd name="connsiteY2" fmla="*/ 847725 h 847725"/>
                <a:gd name="connsiteX3" fmla="*/ 238125 w 628650"/>
                <a:gd name="connsiteY3" fmla="*/ 838200 h 847725"/>
                <a:gd name="connsiteX4" fmla="*/ 628650 w 628650"/>
                <a:gd name="connsiteY4" fmla="*/ 57150 h 847725"/>
                <a:gd name="connsiteX0" fmla="*/ 666750 w 666750"/>
                <a:gd name="connsiteY0" fmla="*/ 28575 h 847725"/>
                <a:gd name="connsiteX1" fmla="*/ 457200 w 666750"/>
                <a:gd name="connsiteY1" fmla="*/ 0 h 847725"/>
                <a:gd name="connsiteX2" fmla="*/ 0 w 666750"/>
                <a:gd name="connsiteY2" fmla="*/ 847725 h 847725"/>
                <a:gd name="connsiteX3" fmla="*/ 238125 w 666750"/>
                <a:gd name="connsiteY3" fmla="*/ 838200 h 847725"/>
                <a:gd name="connsiteX4" fmla="*/ 666750 w 666750"/>
                <a:gd name="connsiteY4" fmla="*/ 28575 h 847725"/>
                <a:gd name="connsiteX0" fmla="*/ 695325 w 695325"/>
                <a:gd name="connsiteY0" fmla="*/ 28575 h 866775"/>
                <a:gd name="connsiteX1" fmla="*/ 485775 w 695325"/>
                <a:gd name="connsiteY1" fmla="*/ 0 h 866775"/>
                <a:gd name="connsiteX2" fmla="*/ 0 w 695325"/>
                <a:gd name="connsiteY2" fmla="*/ 866775 h 866775"/>
                <a:gd name="connsiteX3" fmla="*/ 266700 w 695325"/>
                <a:gd name="connsiteY3" fmla="*/ 838200 h 866775"/>
                <a:gd name="connsiteX4" fmla="*/ 695325 w 695325"/>
                <a:gd name="connsiteY4" fmla="*/ 28575 h 866775"/>
                <a:gd name="connsiteX0" fmla="*/ 695325 w 695325"/>
                <a:gd name="connsiteY0" fmla="*/ 28575 h 866775"/>
                <a:gd name="connsiteX1" fmla="*/ 485775 w 695325"/>
                <a:gd name="connsiteY1" fmla="*/ 0 h 866775"/>
                <a:gd name="connsiteX2" fmla="*/ 0 w 695325"/>
                <a:gd name="connsiteY2" fmla="*/ 866775 h 866775"/>
                <a:gd name="connsiteX3" fmla="*/ 271462 w 695325"/>
                <a:gd name="connsiteY3" fmla="*/ 857250 h 866775"/>
                <a:gd name="connsiteX4" fmla="*/ 695325 w 695325"/>
                <a:gd name="connsiteY4" fmla="*/ 28575 h 866775"/>
                <a:gd name="connsiteX0" fmla="*/ 657225 w 657225"/>
                <a:gd name="connsiteY0" fmla="*/ 57150 h 866775"/>
                <a:gd name="connsiteX1" fmla="*/ 485775 w 657225"/>
                <a:gd name="connsiteY1" fmla="*/ 0 h 866775"/>
                <a:gd name="connsiteX2" fmla="*/ 0 w 657225"/>
                <a:gd name="connsiteY2" fmla="*/ 866775 h 866775"/>
                <a:gd name="connsiteX3" fmla="*/ 271462 w 657225"/>
                <a:gd name="connsiteY3" fmla="*/ 857250 h 866775"/>
                <a:gd name="connsiteX4" fmla="*/ 657225 w 657225"/>
                <a:gd name="connsiteY4" fmla="*/ 57150 h 866775"/>
                <a:gd name="connsiteX0" fmla="*/ 619125 w 619125"/>
                <a:gd name="connsiteY0" fmla="*/ 57150 h 862012"/>
                <a:gd name="connsiteX1" fmla="*/ 447675 w 619125"/>
                <a:gd name="connsiteY1" fmla="*/ 0 h 862012"/>
                <a:gd name="connsiteX2" fmla="*/ 0 w 619125"/>
                <a:gd name="connsiteY2" fmla="*/ 862012 h 862012"/>
                <a:gd name="connsiteX3" fmla="*/ 233362 w 619125"/>
                <a:gd name="connsiteY3" fmla="*/ 857250 h 862012"/>
                <a:gd name="connsiteX4" fmla="*/ 619125 w 619125"/>
                <a:gd name="connsiteY4" fmla="*/ 57150 h 862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5" h="862012">
                  <a:moveTo>
                    <a:pt x="619125" y="57150"/>
                  </a:moveTo>
                  <a:lnTo>
                    <a:pt x="447675" y="0"/>
                  </a:lnTo>
                  <a:lnTo>
                    <a:pt x="0" y="862012"/>
                  </a:lnTo>
                  <a:lnTo>
                    <a:pt x="233362" y="857250"/>
                  </a:lnTo>
                  <a:lnTo>
                    <a:pt x="619125" y="5715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 name="Freeform 172"/>
            <p:cNvSpPr/>
            <p:nvPr/>
          </p:nvSpPr>
          <p:spPr>
            <a:xfrm>
              <a:off x="1968645" y="3170756"/>
              <a:ext cx="614362" cy="871538"/>
            </a:xfrm>
            <a:custGeom>
              <a:avLst/>
              <a:gdLst>
                <a:gd name="connsiteX0" fmla="*/ 428625 w 428625"/>
                <a:gd name="connsiteY0" fmla="*/ 47625 h 685800"/>
                <a:gd name="connsiteX1" fmla="*/ 295275 w 428625"/>
                <a:gd name="connsiteY1" fmla="*/ 0 h 685800"/>
                <a:gd name="connsiteX2" fmla="*/ 0 w 428625"/>
                <a:gd name="connsiteY2" fmla="*/ 485775 h 685800"/>
                <a:gd name="connsiteX3" fmla="*/ 142875 w 428625"/>
                <a:gd name="connsiteY3" fmla="*/ 685800 h 685800"/>
                <a:gd name="connsiteX4" fmla="*/ 428625 w 428625"/>
                <a:gd name="connsiteY4" fmla="*/ 47625 h 685800"/>
                <a:gd name="connsiteX0" fmla="*/ 457200 w 457200"/>
                <a:gd name="connsiteY0" fmla="*/ 47625 h 685800"/>
                <a:gd name="connsiteX1" fmla="*/ 323850 w 457200"/>
                <a:gd name="connsiteY1" fmla="*/ 0 h 685800"/>
                <a:gd name="connsiteX2" fmla="*/ 0 w 457200"/>
                <a:gd name="connsiteY2" fmla="*/ 542925 h 685800"/>
                <a:gd name="connsiteX3" fmla="*/ 171450 w 457200"/>
                <a:gd name="connsiteY3" fmla="*/ 685800 h 685800"/>
                <a:gd name="connsiteX4" fmla="*/ 457200 w 457200"/>
                <a:gd name="connsiteY4" fmla="*/ 47625 h 685800"/>
                <a:gd name="connsiteX0" fmla="*/ 457200 w 457200"/>
                <a:gd name="connsiteY0" fmla="*/ 47625 h 714375"/>
                <a:gd name="connsiteX1" fmla="*/ 323850 w 457200"/>
                <a:gd name="connsiteY1" fmla="*/ 0 h 714375"/>
                <a:gd name="connsiteX2" fmla="*/ 0 w 457200"/>
                <a:gd name="connsiteY2" fmla="*/ 542925 h 714375"/>
                <a:gd name="connsiteX3" fmla="*/ 161925 w 457200"/>
                <a:gd name="connsiteY3" fmla="*/ 714375 h 714375"/>
                <a:gd name="connsiteX4" fmla="*/ 457200 w 457200"/>
                <a:gd name="connsiteY4" fmla="*/ 47625 h 714375"/>
                <a:gd name="connsiteX0" fmla="*/ 533400 w 533400"/>
                <a:gd name="connsiteY0" fmla="*/ 47625 h 723900"/>
                <a:gd name="connsiteX1" fmla="*/ 400050 w 533400"/>
                <a:gd name="connsiteY1" fmla="*/ 0 h 723900"/>
                <a:gd name="connsiteX2" fmla="*/ 0 w 533400"/>
                <a:gd name="connsiteY2" fmla="*/ 723900 h 723900"/>
                <a:gd name="connsiteX3" fmla="*/ 238125 w 533400"/>
                <a:gd name="connsiteY3" fmla="*/ 714375 h 723900"/>
                <a:gd name="connsiteX4" fmla="*/ 533400 w 533400"/>
                <a:gd name="connsiteY4" fmla="*/ 47625 h 723900"/>
                <a:gd name="connsiteX0" fmla="*/ 666750 w 666750"/>
                <a:gd name="connsiteY0" fmla="*/ 0 h 828675"/>
                <a:gd name="connsiteX1" fmla="*/ 400050 w 666750"/>
                <a:gd name="connsiteY1" fmla="*/ 104775 h 828675"/>
                <a:gd name="connsiteX2" fmla="*/ 0 w 666750"/>
                <a:gd name="connsiteY2" fmla="*/ 828675 h 828675"/>
                <a:gd name="connsiteX3" fmla="*/ 238125 w 666750"/>
                <a:gd name="connsiteY3" fmla="*/ 819150 h 828675"/>
                <a:gd name="connsiteX4" fmla="*/ 666750 w 666750"/>
                <a:gd name="connsiteY4" fmla="*/ 0 h 828675"/>
                <a:gd name="connsiteX0" fmla="*/ 666750 w 666750"/>
                <a:gd name="connsiteY0" fmla="*/ 47625 h 876300"/>
                <a:gd name="connsiteX1" fmla="*/ 523875 w 666750"/>
                <a:gd name="connsiteY1" fmla="*/ 0 h 876300"/>
                <a:gd name="connsiteX2" fmla="*/ 0 w 666750"/>
                <a:gd name="connsiteY2" fmla="*/ 876300 h 876300"/>
                <a:gd name="connsiteX3" fmla="*/ 238125 w 666750"/>
                <a:gd name="connsiteY3" fmla="*/ 866775 h 876300"/>
                <a:gd name="connsiteX4" fmla="*/ 666750 w 666750"/>
                <a:gd name="connsiteY4" fmla="*/ 47625 h 876300"/>
                <a:gd name="connsiteX0" fmla="*/ 628650 w 628650"/>
                <a:gd name="connsiteY0" fmla="*/ 47625 h 866775"/>
                <a:gd name="connsiteX1" fmla="*/ 485775 w 628650"/>
                <a:gd name="connsiteY1" fmla="*/ 0 h 866775"/>
                <a:gd name="connsiteX2" fmla="*/ 0 w 628650"/>
                <a:gd name="connsiteY2" fmla="*/ 600075 h 866775"/>
                <a:gd name="connsiteX3" fmla="*/ 200025 w 628650"/>
                <a:gd name="connsiteY3" fmla="*/ 866775 h 866775"/>
                <a:gd name="connsiteX4" fmla="*/ 628650 w 628650"/>
                <a:gd name="connsiteY4" fmla="*/ 47625 h 866775"/>
                <a:gd name="connsiteX0" fmla="*/ 628650 w 628650"/>
                <a:gd name="connsiteY0" fmla="*/ 47625 h 809625"/>
                <a:gd name="connsiteX1" fmla="*/ 485775 w 628650"/>
                <a:gd name="connsiteY1" fmla="*/ 0 h 809625"/>
                <a:gd name="connsiteX2" fmla="*/ 0 w 628650"/>
                <a:gd name="connsiteY2" fmla="*/ 600075 h 809625"/>
                <a:gd name="connsiteX3" fmla="*/ 219075 w 628650"/>
                <a:gd name="connsiteY3" fmla="*/ 809625 h 809625"/>
                <a:gd name="connsiteX4" fmla="*/ 628650 w 628650"/>
                <a:gd name="connsiteY4" fmla="*/ 47625 h 809625"/>
                <a:gd name="connsiteX0" fmla="*/ 685800 w 685800"/>
                <a:gd name="connsiteY0" fmla="*/ 47625 h 809625"/>
                <a:gd name="connsiteX1" fmla="*/ 542925 w 685800"/>
                <a:gd name="connsiteY1" fmla="*/ 0 h 809625"/>
                <a:gd name="connsiteX2" fmla="*/ 0 w 685800"/>
                <a:gd name="connsiteY2" fmla="*/ 600075 h 809625"/>
                <a:gd name="connsiteX3" fmla="*/ 276225 w 685800"/>
                <a:gd name="connsiteY3" fmla="*/ 809625 h 809625"/>
                <a:gd name="connsiteX4" fmla="*/ 685800 w 685800"/>
                <a:gd name="connsiteY4" fmla="*/ 47625 h 809625"/>
                <a:gd name="connsiteX0" fmla="*/ 685800 w 685800"/>
                <a:gd name="connsiteY0" fmla="*/ 47625 h 885825"/>
                <a:gd name="connsiteX1" fmla="*/ 542925 w 685800"/>
                <a:gd name="connsiteY1" fmla="*/ 0 h 885825"/>
                <a:gd name="connsiteX2" fmla="*/ 0 w 685800"/>
                <a:gd name="connsiteY2" fmla="*/ 600075 h 885825"/>
                <a:gd name="connsiteX3" fmla="*/ 180975 w 685800"/>
                <a:gd name="connsiteY3" fmla="*/ 885825 h 885825"/>
                <a:gd name="connsiteX4" fmla="*/ 685800 w 685800"/>
                <a:gd name="connsiteY4" fmla="*/ 47625 h 885825"/>
                <a:gd name="connsiteX0" fmla="*/ 685800 w 685800"/>
                <a:gd name="connsiteY0" fmla="*/ 76200 h 914400"/>
                <a:gd name="connsiteX1" fmla="*/ 504825 w 685800"/>
                <a:gd name="connsiteY1" fmla="*/ 0 h 914400"/>
                <a:gd name="connsiteX2" fmla="*/ 0 w 685800"/>
                <a:gd name="connsiteY2" fmla="*/ 628650 h 914400"/>
                <a:gd name="connsiteX3" fmla="*/ 180975 w 685800"/>
                <a:gd name="connsiteY3" fmla="*/ 914400 h 914400"/>
                <a:gd name="connsiteX4" fmla="*/ 685800 w 685800"/>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33350 w 638175"/>
                <a:gd name="connsiteY3" fmla="*/ 914400 h 914400"/>
                <a:gd name="connsiteX4" fmla="*/ 638175 w 638175"/>
                <a:gd name="connsiteY4" fmla="*/ 76200 h 914400"/>
                <a:gd name="connsiteX0" fmla="*/ 638175 w 638175"/>
                <a:gd name="connsiteY0" fmla="*/ 76200 h 914400"/>
                <a:gd name="connsiteX1" fmla="*/ 457200 w 638175"/>
                <a:gd name="connsiteY1" fmla="*/ 0 h 914400"/>
                <a:gd name="connsiteX2" fmla="*/ 0 w 638175"/>
                <a:gd name="connsiteY2" fmla="*/ 685800 h 914400"/>
                <a:gd name="connsiteX3" fmla="*/ 161925 w 638175"/>
                <a:gd name="connsiteY3" fmla="*/ 914400 h 914400"/>
                <a:gd name="connsiteX4" fmla="*/ 638175 w 638175"/>
                <a:gd name="connsiteY4" fmla="*/ 76200 h 91440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638175 w 638175"/>
                <a:gd name="connsiteY4" fmla="*/ 76200 h 933450"/>
                <a:gd name="connsiteX0" fmla="*/ 638175 w 638175"/>
                <a:gd name="connsiteY0" fmla="*/ 76200 h 933450"/>
                <a:gd name="connsiteX1" fmla="*/ 457200 w 638175"/>
                <a:gd name="connsiteY1" fmla="*/ 0 h 933450"/>
                <a:gd name="connsiteX2" fmla="*/ 0 w 638175"/>
                <a:gd name="connsiteY2" fmla="*/ 685800 h 933450"/>
                <a:gd name="connsiteX3" fmla="*/ 133350 w 638175"/>
                <a:gd name="connsiteY3" fmla="*/ 933450 h 933450"/>
                <a:gd name="connsiteX4" fmla="*/ 241156 w 638175"/>
                <a:gd name="connsiteY4" fmla="*/ 848794 h 933450"/>
                <a:gd name="connsiteX5" fmla="*/ 638175 w 638175"/>
                <a:gd name="connsiteY5" fmla="*/ 76200 h 933450"/>
                <a:gd name="connsiteX0" fmla="*/ 638175 w 638175"/>
                <a:gd name="connsiteY0" fmla="*/ 76200 h 871538"/>
                <a:gd name="connsiteX1" fmla="*/ 457200 w 638175"/>
                <a:gd name="connsiteY1" fmla="*/ 0 h 871538"/>
                <a:gd name="connsiteX2" fmla="*/ 0 w 638175"/>
                <a:gd name="connsiteY2" fmla="*/ 685800 h 871538"/>
                <a:gd name="connsiteX3" fmla="*/ 104775 w 638175"/>
                <a:gd name="connsiteY3" fmla="*/ 871538 h 871538"/>
                <a:gd name="connsiteX4" fmla="*/ 241156 w 638175"/>
                <a:gd name="connsiteY4" fmla="*/ 848794 h 871538"/>
                <a:gd name="connsiteX5" fmla="*/ 638175 w 638175"/>
                <a:gd name="connsiteY5" fmla="*/ 76200 h 871538"/>
                <a:gd name="connsiteX0" fmla="*/ 638175 w 638175"/>
                <a:gd name="connsiteY0" fmla="*/ 76200 h 878065"/>
                <a:gd name="connsiteX1" fmla="*/ 457200 w 638175"/>
                <a:gd name="connsiteY1" fmla="*/ 0 h 878065"/>
                <a:gd name="connsiteX2" fmla="*/ 0 w 638175"/>
                <a:gd name="connsiteY2" fmla="*/ 685800 h 878065"/>
                <a:gd name="connsiteX3" fmla="*/ 104775 w 638175"/>
                <a:gd name="connsiteY3" fmla="*/ 871538 h 878065"/>
                <a:gd name="connsiteX4" fmla="*/ 241156 w 638175"/>
                <a:gd name="connsiteY4" fmla="*/ 848794 h 878065"/>
                <a:gd name="connsiteX5" fmla="*/ 638175 w 638175"/>
                <a:gd name="connsiteY5" fmla="*/ 76200 h 878065"/>
                <a:gd name="connsiteX0" fmla="*/ 600075 w 600075"/>
                <a:gd name="connsiteY0" fmla="*/ 76200 h 878065"/>
                <a:gd name="connsiteX1" fmla="*/ 419100 w 600075"/>
                <a:gd name="connsiteY1" fmla="*/ 0 h 878065"/>
                <a:gd name="connsiteX2" fmla="*/ 0 w 600075"/>
                <a:gd name="connsiteY2" fmla="*/ 728662 h 878065"/>
                <a:gd name="connsiteX3" fmla="*/ 66675 w 600075"/>
                <a:gd name="connsiteY3" fmla="*/ 871538 h 878065"/>
                <a:gd name="connsiteX4" fmla="*/ 203056 w 600075"/>
                <a:gd name="connsiteY4" fmla="*/ 848794 h 878065"/>
                <a:gd name="connsiteX5" fmla="*/ 600075 w 600075"/>
                <a:gd name="connsiteY5" fmla="*/ 76200 h 878065"/>
                <a:gd name="connsiteX0" fmla="*/ 614362 w 614362"/>
                <a:gd name="connsiteY0" fmla="*/ 76200 h 878065"/>
                <a:gd name="connsiteX1" fmla="*/ 433387 w 614362"/>
                <a:gd name="connsiteY1" fmla="*/ 0 h 878065"/>
                <a:gd name="connsiteX2" fmla="*/ 0 w 614362"/>
                <a:gd name="connsiteY2" fmla="*/ 704849 h 878065"/>
                <a:gd name="connsiteX3" fmla="*/ 80962 w 614362"/>
                <a:gd name="connsiteY3" fmla="*/ 871538 h 878065"/>
                <a:gd name="connsiteX4" fmla="*/ 217343 w 614362"/>
                <a:gd name="connsiteY4" fmla="*/ 848794 h 878065"/>
                <a:gd name="connsiteX5" fmla="*/ 614362 w 614362"/>
                <a:gd name="connsiteY5" fmla="*/ 76200 h 878065"/>
                <a:gd name="connsiteX0" fmla="*/ 614362 w 614362"/>
                <a:gd name="connsiteY0" fmla="*/ 76200 h 871538"/>
                <a:gd name="connsiteX1" fmla="*/ 433387 w 614362"/>
                <a:gd name="connsiteY1" fmla="*/ 0 h 871538"/>
                <a:gd name="connsiteX2" fmla="*/ 0 w 614362"/>
                <a:gd name="connsiteY2" fmla="*/ 704849 h 871538"/>
                <a:gd name="connsiteX3" fmla="*/ 80962 w 614362"/>
                <a:gd name="connsiteY3" fmla="*/ 871538 h 871538"/>
                <a:gd name="connsiteX4" fmla="*/ 217343 w 614362"/>
                <a:gd name="connsiteY4" fmla="*/ 848794 h 871538"/>
                <a:gd name="connsiteX5" fmla="*/ 614362 w 614362"/>
                <a:gd name="connsiteY5" fmla="*/ 76200 h 871538"/>
                <a:gd name="connsiteX0" fmla="*/ 614362 w 614362"/>
                <a:gd name="connsiteY0" fmla="*/ 76200 h 872667"/>
                <a:gd name="connsiteX1" fmla="*/ 433387 w 614362"/>
                <a:gd name="connsiteY1" fmla="*/ 0 h 872667"/>
                <a:gd name="connsiteX2" fmla="*/ 0 w 614362"/>
                <a:gd name="connsiteY2" fmla="*/ 704849 h 872667"/>
                <a:gd name="connsiteX3" fmla="*/ 80962 w 614362"/>
                <a:gd name="connsiteY3" fmla="*/ 871538 h 872667"/>
                <a:gd name="connsiteX4" fmla="*/ 212581 w 614362"/>
                <a:gd name="connsiteY4" fmla="*/ 863081 h 872667"/>
                <a:gd name="connsiteX5" fmla="*/ 614362 w 614362"/>
                <a:gd name="connsiteY5" fmla="*/ 76200 h 872667"/>
                <a:gd name="connsiteX0" fmla="*/ 614362 w 614362"/>
                <a:gd name="connsiteY0" fmla="*/ 76200 h 871538"/>
                <a:gd name="connsiteX1" fmla="*/ 433387 w 614362"/>
                <a:gd name="connsiteY1" fmla="*/ 0 h 871538"/>
                <a:gd name="connsiteX2" fmla="*/ 0 w 614362"/>
                <a:gd name="connsiteY2" fmla="*/ 704849 h 871538"/>
                <a:gd name="connsiteX3" fmla="*/ 80962 w 614362"/>
                <a:gd name="connsiteY3" fmla="*/ 871538 h 871538"/>
                <a:gd name="connsiteX4" fmla="*/ 212581 w 614362"/>
                <a:gd name="connsiteY4" fmla="*/ 863081 h 871538"/>
                <a:gd name="connsiteX5" fmla="*/ 614362 w 614362"/>
                <a:gd name="connsiteY5" fmla="*/ 76200 h 87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362" h="871538">
                  <a:moveTo>
                    <a:pt x="614362" y="76200"/>
                  </a:moveTo>
                  <a:lnTo>
                    <a:pt x="433387" y="0"/>
                  </a:lnTo>
                  <a:lnTo>
                    <a:pt x="0" y="704849"/>
                  </a:lnTo>
                  <a:lnTo>
                    <a:pt x="80962" y="871538"/>
                  </a:lnTo>
                  <a:cubicBezTo>
                    <a:pt x="129597" y="870307"/>
                    <a:pt x="130609" y="864312"/>
                    <a:pt x="212581" y="863081"/>
                  </a:cubicBezTo>
                  <a:lnTo>
                    <a:pt x="614362" y="76200"/>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4" name="Freeform 173"/>
            <p:cNvSpPr/>
            <p:nvPr/>
          </p:nvSpPr>
          <p:spPr>
            <a:xfrm rot="20204833">
              <a:off x="6042449" y="2920749"/>
              <a:ext cx="786661" cy="611868"/>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765363"/>
                <a:gd name="connsiteY0" fmla="*/ 69013 h 692543"/>
                <a:gd name="connsiteX1" fmla="*/ 165349 w 765363"/>
                <a:gd name="connsiteY1" fmla="*/ 0 h 692543"/>
                <a:gd name="connsiteX2" fmla="*/ 765363 w 765363"/>
                <a:gd name="connsiteY2" fmla="*/ 639888 h 692543"/>
                <a:gd name="connsiteX3" fmla="*/ 506251 w 765363"/>
                <a:gd name="connsiteY3" fmla="*/ 692543 h 692543"/>
                <a:gd name="connsiteX4" fmla="*/ 0 w 765363"/>
                <a:gd name="connsiteY4" fmla="*/ 69013 h 692543"/>
                <a:gd name="connsiteX0" fmla="*/ 0 w 765363"/>
                <a:gd name="connsiteY0" fmla="*/ 69013 h 656307"/>
                <a:gd name="connsiteX1" fmla="*/ 165349 w 765363"/>
                <a:gd name="connsiteY1" fmla="*/ 0 h 656307"/>
                <a:gd name="connsiteX2" fmla="*/ 765363 w 765363"/>
                <a:gd name="connsiteY2" fmla="*/ 639888 h 656307"/>
                <a:gd name="connsiteX3" fmla="*/ 542555 w 765363"/>
                <a:gd name="connsiteY3" fmla="*/ 656307 h 656307"/>
                <a:gd name="connsiteX4" fmla="*/ 0 w 765363"/>
                <a:gd name="connsiteY4" fmla="*/ 69013 h 656307"/>
                <a:gd name="connsiteX0" fmla="*/ 0 w 801667"/>
                <a:gd name="connsiteY0" fmla="*/ 69013 h 656307"/>
                <a:gd name="connsiteX1" fmla="*/ 165349 w 801667"/>
                <a:gd name="connsiteY1" fmla="*/ 0 h 656307"/>
                <a:gd name="connsiteX2" fmla="*/ 801667 w 801667"/>
                <a:gd name="connsiteY2" fmla="*/ 603652 h 656307"/>
                <a:gd name="connsiteX3" fmla="*/ 542555 w 801667"/>
                <a:gd name="connsiteY3" fmla="*/ 656307 h 656307"/>
                <a:gd name="connsiteX4" fmla="*/ 0 w 801667"/>
                <a:gd name="connsiteY4" fmla="*/ 69013 h 656307"/>
                <a:gd name="connsiteX0" fmla="*/ 0 w 821050"/>
                <a:gd name="connsiteY0" fmla="*/ 69013 h 656307"/>
                <a:gd name="connsiteX1" fmla="*/ 165349 w 821050"/>
                <a:gd name="connsiteY1" fmla="*/ 0 h 656307"/>
                <a:gd name="connsiteX2" fmla="*/ 821050 w 821050"/>
                <a:gd name="connsiteY2" fmla="*/ 606798 h 656307"/>
                <a:gd name="connsiteX3" fmla="*/ 542555 w 821050"/>
                <a:gd name="connsiteY3" fmla="*/ 656307 h 656307"/>
                <a:gd name="connsiteX4" fmla="*/ 0 w 821050"/>
                <a:gd name="connsiteY4" fmla="*/ 69013 h 656307"/>
                <a:gd name="connsiteX0" fmla="*/ 0 w 821050"/>
                <a:gd name="connsiteY0" fmla="*/ 69013 h 622533"/>
                <a:gd name="connsiteX1" fmla="*/ 165349 w 821050"/>
                <a:gd name="connsiteY1" fmla="*/ 0 h 622533"/>
                <a:gd name="connsiteX2" fmla="*/ 821050 w 821050"/>
                <a:gd name="connsiteY2" fmla="*/ 606798 h 622533"/>
                <a:gd name="connsiteX3" fmla="*/ 536334 w 821050"/>
                <a:gd name="connsiteY3" fmla="*/ 622533 h 622533"/>
                <a:gd name="connsiteX4" fmla="*/ 0 w 821050"/>
                <a:gd name="connsiteY4" fmla="*/ 69013 h 622533"/>
                <a:gd name="connsiteX0" fmla="*/ 0 w 769158"/>
                <a:gd name="connsiteY0" fmla="*/ 80944 h 622533"/>
                <a:gd name="connsiteX1" fmla="*/ 113457 w 769158"/>
                <a:gd name="connsiteY1" fmla="*/ 0 h 622533"/>
                <a:gd name="connsiteX2" fmla="*/ 769158 w 769158"/>
                <a:gd name="connsiteY2" fmla="*/ 606798 h 622533"/>
                <a:gd name="connsiteX3" fmla="*/ 484442 w 769158"/>
                <a:gd name="connsiteY3" fmla="*/ 622533 h 622533"/>
                <a:gd name="connsiteX4" fmla="*/ 0 w 769158"/>
                <a:gd name="connsiteY4" fmla="*/ 80944 h 622533"/>
                <a:gd name="connsiteX0" fmla="*/ 0 w 786661"/>
                <a:gd name="connsiteY0" fmla="*/ 73423 h 622533"/>
                <a:gd name="connsiteX1" fmla="*/ 130960 w 786661"/>
                <a:gd name="connsiteY1" fmla="*/ 0 h 622533"/>
                <a:gd name="connsiteX2" fmla="*/ 786661 w 786661"/>
                <a:gd name="connsiteY2" fmla="*/ 606798 h 622533"/>
                <a:gd name="connsiteX3" fmla="*/ 501945 w 786661"/>
                <a:gd name="connsiteY3" fmla="*/ 622533 h 622533"/>
                <a:gd name="connsiteX4" fmla="*/ 0 w 786661"/>
                <a:gd name="connsiteY4" fmla="*/ 73423 h 622533"/>
                <a:gd name="connsiteX0" fmla="*/ 0 w 786661"/>
                <a:gd name="connsiteY0" fmla="*/ 73423 h 611868"/>
                <a:gd name="connsiteX1" fmla="*/ 130960 w 786661"/>
                <a:gd name="connsiteY1" fmla="*/ 0 h 611868"/>
                <a:gd name="connsiteX2" fmla="*/ 786661 w 786661"/>
                <a:gd name="connsiteY2" fmla="*/ 606798 h 611868"/>
                <a:gd name="connsiteX3" fmla="*/ 465060 w 786661"/>
                <a:gd name="connsiteY3" fmla="*/ 611868 h 611868"/>
                <a:gd name="connsiteX4" fmla="*/ 0 w 786661"/>
                <a:gd name="connsiteY4" fmla="*/ 73423 h 611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661" h="611868">
                  <a:moveTo>
                    <a:pt x="0" y="73423"/>
                  </a:moveTo>
                  <a:lnTo>
                    <a:pt x="130960" y="0"/>
                  </a:lnTo>
                  <a:lnTo>
                    <a:pt x="786661" y="606798"/>
                  </a:lnTo>
                  <a:lnTo>
                    <a:pt x="465060" y="611868"/>
                  </a:lnTo>
                  <a:lnTo>
                    <a:pt x="0" y="7342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5" name="Freeform 174"/>
            <p:cNvSpPr/>
            <p:nvPr/>
          </p:nvSpPr>
          <p:spPr>
            <a:xfrm rot="20204833">
              <a:off x="6363613" y="2896309"/>
              <a:ext cx="803036" cy="498647"/>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036" h="498647">
                  <a:moveTo>
                    <a:pt x="0" y="69013"/>
                  </a:moveTo>
                  <a:lnTo>
                    <a:pt x="165349" y="0"/>
                  </a:lnTo>
                  <a:lnTo>
                    <a:pt x="803036" y="479836"/>
                  </a:lnTo>
                  <a:lnTo>
                    <a:pt x="465162" y="498647"/>
                  </a:lnTo>
                  <a:lnTo>
                    <a:pt x="0" y="69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6" name="Freeform 175"/>
            <p:cNvSpPr/>
            <p:nvPr/>
          </p:nvSpPr>
          <p:spPr>
            <a:xfrm rot="20204833">
              <a:off x="6763008" y="2839691"/>
              <a:ext cx="749297" cy="463642"/>
            </a:xfrm>
            <a:custGeom>
              <a:avLst/>
              <a:gdLst>
                <a:gd name="connsiteX0" fmla="*/ 0 w 942975"/>
                <a:gd name="connsiteY0" fmla="*/ 133350 h 1800225"/>
                <a:gd name="connsiteX1" fmla="*/ 371475 w 942975"/>
                <a:gd name="connsiteY1" fmla="*/ 0 h 1800225"/>
                <a:gd name="connsiteX2" fmla="*/ 942975 w 942975"/>
                <a:gd name="connsiteY2" fmla="*/ 1695450 h 1800225"/>
                <a:gd name="connsiteX3" fmla="*/ 495300 w 942975"/>
                <a:gd name="connsiteY3" fmla="*/ 1800225 h 1800225"/>
                <a:gd name="connsiteX4" fmla="*/ 0 w 942975"/>
                <a:gd name="connsiteY4" fmla="*/ 133350 h 1800225"/>
                <a:gd name="connsiteX0" fmla="*/ 0 w 952500"/>
                <a:gd name="connsiteY0" fmla="*/ 152400 h 1800225"/>
                <a:gd name="connsiteX1" fmla="*/ 381000 w 952500"/>
                <a:gd name="connsiteY1" fmla="*/ 0 h 1800225"/>
                <a:gd name="connsiteX2" fmla="*/ 952500 w 952500"/>
                <a:gd name="connsiteY2" fmla="*/ 1695450 h 1800225"/>
                <a:gd name="connsiteX3" fmla="*/ 504825 w 952500"/>
                <a:gd name="connsiteY3" fmla="*/ 1800225 h 1800225"/>
                <a:gd name="connsiteX4" fmla="*/ 0 w 952500"/>
                <a:gd name="connsiteY4" fmla="*/ 152400 h 1800225"/>
                <a:gd name="connsiteX0" fmla="*/ 0 w 952500"/>
                <a:gd name="connsiteY0" fmla="*/ 152400 h 1787893"/>
                <a:gd name="connsiteX1" fmla="*/ 381000 w 952500"/>
                <a:gd name="connsiteY1" fmla="*/ 0 h 1787893"/>
                <a:gd name="connsiteX2" fmla="*/ 952500 w 952500"/>
                <a:gd name="connsiteY2" fmla="*/ 1695450 h 1787893"/>
                <a:gd name="connsiteX3" fmla="*/ 448214 w 952500"/>
                <a:gd name="connsiteY3" fmla="*/ 1787893 h 1787893"/>
                <a:gd name="connsiteX4" fmla="*/ 0 w 952500"/>
                <a:gd name="connsiteY4" fmla="*/ 152400 h 1787893"/>
                <a:gd name="connsiteX0" fmla="*/ 0 w 993373"/>
                <a:gd name="connsiteY0" fmla="*/ 207601 h 1787893"/>
                <a:gd name="connsiteX1" fmla="*/ 421873 w 993373"/>
                <a:gd name="connsiteY1" fmla="*/ 0 h 1787893"/>
                <a:gd name="connsiteX2" fmla="*/ 993373 w 993373"/>
                <a:gd name="connsiteY2" fmla="*/ 1695450 h 1787893"/>
                <a:gd name="connsiteX3" fmla="*/ 489087 w 993373"/>
                <a:gd name="connsiteY3" fmla="*/ 1787893 h 1787893"/>
                <a:gd name="connsiteX4" fmla="*/ 0 w 993373"/>
                <a:gd name="connsiteY4" fmla="*/ 207601 h 1787893"/>
                <a:gd name="connsiteX0" fmla="*/ 0 w 1000482"/>
                <a:gd name="connsiteY0" fmla="*/ 0 h 1998031"/>
                <a:gd name="connsiteX1" fmla="*/ 428982 w 1000482"/>
                <a:gd name="connsiteY1" fmla="*/ 210138 h 1998031"/>
                <a:gd name="connsiteX2" fmla="*/ 1000482 w 1000482"/>
                <a:gd name="connsiteY2" fmla="*/ 1905588 h 1998031"/>
                <a:gd name="connsiteX3" fmla="*/ 496196 w 1000482"/>
                <a:gd name="connsiteY3" fmla="*/ 1998031 h 1998031"/>
                <a:gd name="connsiteX4" fmla="*/ 0 w 1000482"/>
                <a:gd name="connsiteY4" fmla="*/ 0 h 1998031"/>
                <a:gd name="connsiteX0" fmla="*/ 0 w 1000482"/>
                <a:gd name="connsiteY0" fmla="*/ 0 h 1905588"/>
                <a:gd name="connsiteX1" fmla="*/ 428982 w 1000482"/>
                <a:gd name="connsiteY1" fmla="*/ 210138 h 1905588"/>
                <a:gd name="connsiteX2" fmla="*/ 1000482 w 1000482"/>
                <a:gd name="connsiteY2" fmla="*/ 1905588 h 1905588"/>
                <a:gd name="connsiteX3" fmla="*/ 100818 w 1000482"/>
                <a:gd name="connsiteY3" fmla="*/ 843266 h 1905588"/>
                <a:gd name="connsiteX4" fmla="*/ 0 w 1000482"/>
                <a:gd name="connsiteY4" fmla="*/ 0 h 1905588"/>
                <a:gd name="connsiteX0" fmla="*/ 0 w 569893"/>
                <a:gd name="connsiteY0" fmla="*/ 0 h 953403"/>
                <a:gd name="connsiteX1" fmla="*/ 428982 w 569893"/>
                <a:gd name="connsiteY1" fmla="*/ 210138 h 953403"/>
                <a:gd name="connsiteX2" fmla="*/ 569893 w 569893"/>
                <a:gd name="connsiteY2" fmla="*/ 953403 h 953403"/>
                <a:gd name="connsiteX3" fmla="*/ 100818 w 569893"/>
                <a:gd name="connsiteY3" fmla="*/ 843266 h 953403"/>
                <a:gd name="connsiteX4" fmla="*/ 0 w 569893"/>
                <a:gd name="connsiteY4" fmla="*/ 0 h 953403"/>
                <a:gd name="connsiteX0" fmla="*/ 0 w 746150"/>
                <a:gd name="connsiteY0" fmla="*/ 0 h 1049874"/>
                <a:gd name="connsiteX1" fmla="*/ 605239 w 746150"/>
                <a:gd name="connsiteY1" fmla="*/ 306609 h 1049874"/>
                <a:gd name="connsiteX2" fmla="*/ 746150 w 746150"/>
                <a:gd name="connsiteY2" fmla="*/ 1049874 h 1049874"/>
                <a:gd name="connsiteX3" fmla="*/ 277075 w 746150"/>
                <a:gd name="connsiteY3" fmla="*/ 939737 h 1049874"/>
                <a:gd name="connsiteX4" fmla="*/ 0 w 746150"/>
                <a:gd name="connsiteY4" fmla="*/ 0 h 1049874"/>
                <a:gd name="connsiteX0" fmla="*/ 0 w 746150"/>
                <a:gd name="connsiteY0" fmla="*/ 0 h 1049874"/>
                <a:gd name="connsiteX1" fmla="*/ 244042 w 746150"/>
                <a:gd name="connsiteY1" fmla="*/ 37368 h 1049874"/>
                <a:gd name="connsiteX2" fmla="*/ 746150 w 746150"/>
                <a:gd name="connsiteY2" fmla="*/ 1049874 h 1049874"/>
                <a:gd name="connsiteX3" fmla="*/ 277075 w 746150"/>
                <a:gd name="connsiteY3" fmla="*/ 939737 h 1049874"/>
                <a:gd name="connsiteX4" fmla="*/ 0 w 746150"/>
                <a:gd name="connsiteY4" fmla="*/ 0 h 1049874"/>
                <a:gd name="connsiteX0" fmla="*/ 0 w 537280"/>
                <a:gd name="connsiteY0" fmla="*/ 0 h 1053428"/>
                <a:gd name="connsiteX1" fmla="*/ 244042 w 537280"/>
                <a:gd name="connsiteY1" fmla="*/ 37368 h 1053428"/>
                <a:gd name="connsiteX2" fmla="*/ 537280 w 537280"/>
                <a:gd name="connsiteY2" fmla="*/ 1053428 h 1053428"/>
                <a:gd name="connsiteX3" fmla="*/ 277075 w 537280"/>
                <a:gd name="connsiteY3" fmla="*/ 939737 h 1053428"/>
                <a:gd name="connsiteX4" fmla="*/ 0 w 537280"/>
                <a:gd name="connsiteY4" fmla="*/ 0 h 1053428"/>
                <a:gd name="connsiteX0" fmla="*/ 0 w 577345"/>
                <a:gd name="connsiteY0" fmla="*/ 7619 h 1016060"/>
                <a:gd name="connsiteX1" fmla="*/ 284107 w 577345"/>
                <a:gd name="connsiteY1" fmla="*/ 0 h 1016060"/>
                <a:gd name="connsiteX2" fmla="*/ 577345 w 577345"/>
                <a:gd name="connsiteY2" fmla="*/ 1016060 h 1016060"/>
                <a:gd name="connsiteX3" fmla="*/ 317140 w 577345"/>
                <a:gd name="connsiteY3" fmla="*/ 902369 h 1016060"/>
                <a:gd name="connsiteX4" fmla="*/ 0 w 577345"/>
                <a:gd name="connsiteY4" fmla="*/ 7619 h 1016060"/>
                <a:gd name="connsiteX0" fmla="*/ 0 w 652346"/>
                <a:gd name="connsiteY0" fmla="*/ 0 h 1051036"/>
                <a:gd name="connsiteX1" fmla="*/ 359108 w 652346"/>
                <a:gd name="connsiteY1" fmla="*/ 34976 h 1051036"/>
                <a:gd name="connsiteX2" fmla="*/ 652346 w 652346"/>
                <a:gd name="connsiteY2" fmla="*/ 1051036 h 1051036"/>
                <a:gd name="connsiteX3" fmla="*/ 392141 w 652346"/>
                <a:gd name="connsiteY3" fmla="*/ 937345 h 1051036"/>
                <a:gd name="connsiteX4" fmla="*/ 0 w 652346"/>
                <a:gd name="connsiteY4" fmla="*/ 0 h 1051036"/>
                <a:gd name="connsiteX0" fmla="*/ 0 w 652346"/>
                <a:gd name="connsiteY0" fmla="*/ 80227 h 1131263"/>
                <a:gd name="connsiteX1" fmla="*/ 211635 w 652346"/>
                <a:gd name="connsiteY1" fmla="*/ 0 h 1131263"/>
                <a:gd name="connsiteX2" fmla="*/ 652346 w 652346"/>
                <a:gd name="connsiteY2" fmla="*/ 1131263 h 1131263"/>
                <a:gd name="connsiteX3" fmla="*/ 392141 w 652346"/>
                <a:gd name="connsiteY3" fmla="*/ 1017572 h 1131263"/>
                <a:gd name="connsiteX4" fmla="*/ 0 w 652346"/>
                <a:gd name="connsiteY4" fmla="*/ 80227 h 1131263"/>
                <a:gd name="connsiteX0" fmla="*/ 0 w 890410"/>
                <a:gd name="connsiteY0" fmla="*/ 80227 h 1017572"/>
                <a:gd name="connsiteX1" fmla="*/ 211635 w 890410"/>
                <a:gd name="connsiteY1" fmla="*/ 0 h 1017572"/>
                <a:gd name="connsiteX2" fmla="*/ 890410 w 890410"/>
                <a:gd name="connsiteY2" fmla="*/ 673734 h 1017572"/>
                <a:gd name="connsiteX3" fmla="*/ 392141 w 890410"/>
                <a:gd name="connsiteY3" fmla="*/ 1017572 h 1017572"/>
                <a:gd name="connsiteX4" fmla="*/ 0 w 890410"/>
                <a:gd name="connsiteY4" fmla="*/ 80227 h 1017572"/>
                <a:gd name="connsiteX0" fmla="*/ 0 w 890410"/>
                <a:gd name="connsiteY0" fmla="*/ 80227 h 675040"/>
                <a:gd name="connsiteX1" fmla="*/ 211635 w 890410"/>
                <a:gd name="connsiteY1" fmla="*/ 0 h 675040"/>
                <a:gd name="connsiteX2" fmla="*/ 890410 w 890410"/>
                <a:gd name="connsiteY2" fmla="*/ 673734 h 675040"/>
                <a:gd name="connsiteX3" fmla="*/ 560058 w 890410"/>
                <a:gd name="connsiteY3" fmla="*/ 675040 h 675040"/>
                <a:gd name="connsiteX4" fmla="*/ 0 w 890410"/>
                <a:gd name="connsiteY4" fmla="*/ 80227 h 675040"/>
                <a:gd name="connsiteX0" fmla="*/ 0 w 890410"/>
                <a:gd name="connsiteY0" fmla="*/ 80227 h 703618"/>
                <a:gd name="connsiteX1" fmla="*/ 211635 w 890410"/>
                <a:gd name="connsiteY1" fmla="*/ 0 h 703618"/>
                <a:gd name="connsiteX2" fmla="*/ 890410 w 890410"/>
                <a:gd name="connsiteY2" fmla="*/ 673734 h 703618"/>
                <a:gd name="connsiteX3" fmla="*/ 361170 w 890410"/>
                <a:gd name="connsiteY3" fmla="*/ 703618 h 703618"/>
                <a:gd name="connsiteX4" fmla="*/ 0 w 890410"/>
                <a:gd name="connsiteY4" fmla="*/ 80227 h 703618"/>
                <a:gd name="connsiteX0" fmla="*/ 0 w 593959"/>
                <a:gd name="connsiteY0" fmla="*/ 80227 h 712225"/>
                <a:gd name="connsiteX1" fmla="*/ 211635 w 593959"/>
                <a:gd name="connsiteY1" fmla="*/ 0 h 712225"/>
                <a:gd name="connsiteX2" fmla="*/ 593959 w 593959"/>
                <a:gd name="connsiteY2" fmla="*/ 712225 h 712225"/>
                <a:gd name="connsiteX3" fmla="*/ 361170 w 593959"/>
                <a:gd name="connsiteY3" fmla="*/ 703618 h 712225"/>
                <a:gd name="connsiteX4" fmla="*/ 0 w 593959"/>
                <a:gd name="connsiteY4" fmla="*/ 80227 h 712225"/>
                <a:gd name="connsiteX0" fmla="*/ 0 w 593959"/>
                <a:gd name="connsiteY0" fmla="*/ 47751 h 679749"/>
                <a:gd name="connsiteX1" fmla="*/ 166579 w 593959"/>
                <a:gd name="connsiteY1" fmla="*/ 0 h 679749"/>
                <a:gd name="connsiteX2" fmla="*/ 593959 w 593959"/>
                <a:gd name="connsiteY2" fmla="*/ 679749 h 679749"/>
                <a:gd name="connsiteX3" fmla="*/ 361170 w 593959"/>
                <a:gd name="connsiteY3" fmla="*/ 671142 h 679749"/>
                <a:gd name="connsiteX4" fmla="*/ 0 w 593959"/>
                <a:gd name="connsiteY4" fmla="*/ 47751 h 679749"/>
                <a:gd name="connsiteX0" fmla="*/ 0 w 591429"/>
                <a:gd name="connsiteY0" fmla="*/ 47751 h 709763"/>
                <a:gd name="connsiteX1" fmla="*/ 166579 w 591429"/>
                <a:gd name="connsiteY1" fmla="*/ 0 h 709763"/>
                <a:gd name="connsiteX2" fmla="*/ 591429 w 591429"/>
                <a:gd name="connsiteY2" fmla="*/ 709763 h 709763"/>
                <a:gd name="connsiteX3" fmla="*/ 361170 w 591429"/>
                <a:gd name="connsiteY3" fmla="*/ 671142 h 709763"/>
                <a:gd name="connsiteX4" fmla="*/ 0 w 591429"/>
                <a:gd name="connsiteY4" fmla="*/ 47751 h 709763"/>
                <a:gd name="connsiteX0" fmla="*/ 0 w 643937"/>
                <a:gd name="connsiteY0" fmla="*/ 25188 h 709763"/>
                <a:gd name="connsiteX1" fmla="*/ 219087 w 643937"/>
                <a:gd name="connsiteY1" fmla="*/ 0 h 709763"/>
                <a:gd name="connsiteX2" fmla="*/ 643937 w 643937"/>
                <a:gd name="connsiteY2" fmla="*/ 709763 h 709763"/>
                <a:gd name="connsiteX3" fmla="*/ 413678 w 643937"/>
                <a:gd name="connsiteY3" fmla="*/ 671142 h 709763"/>
                <a:gd name="connsiteX4" fmla="*/ 0 w 643937"/>
                <a:gd name="connsiteY4" fmla="*/ 25188 h 709763"/>
                <a:gd name="connsiteX0" fmla="*/ 0 w 643937"/>
                <a:gd name="connsiteY0" fmla="*/ 25188 h 709763"/>
                <a:gd name="connsiteX1" fmla="*/ 219087 w 643937"/>
                <a:gd name="connsiteY1" fmla="*/ 0 h 709763"/>
                <a:gd name="connsiteX2" fmla="*/ 643937 w 643937"/>
                <a:gd name="connsiteY2" fmla="*/ 709763 h 709763"/>
                <a:gd name="connsiteX3" fmla="*/ 372451 w 643937"/>
                <a:gd name="connsiteY3" fmla="*/ 622326 h 709763"/>
                <a:gd name="connsiteX4" fmla="*/ 0 w 643937"/>
                <a:gd name="connsiteY4" fmla="*/ 25188 h 709763"/>
                <a:gd name="connsiteX0" fmla="*/ 0 w 721607"/>
                <a:gd name="connsiteY0" fmla="*/ 25188 h 622326"/>
                <a:gd name="connsiteX1" fmla="*/ 219087 w 721607"/>
                <a:gd name="connsiteY1" fmla="*/ 0 h 622326"/>
                <a:gd name="connsiteX2" fmla="*/ 721607 w 721607"/>
                <a:gd name="connsiteY2" fmla="*/ 577262 h 622326"/>
                <a:gd name="connsiteX3" fmla="*/ 372451 w 721607"/>
                <a:gd name="connsiteY3" fmla="*/ 622326 h 622326"/>
                <a:gd name="connsiteX4" fmla="*/ 0 w 721607"/>
                <a:gd name="connsiteY4" fmla="*/ 25188 h 622326"/>
                <a:gd name="connsiteX0" fmla="*/ 0 w 721607"/>
                <a:gd name="connsiteY0" fmla="*/ 25188 h 658768"/>
                <a:gd name="connsiteX1" fmla="*/ 219087 w 721607"/>
                <a:gd name="connsiteY1" fmla="*/ 0 h 658768"/>
                <a:gd name="connsiteX2" fmla="*/ 721607 w 721607"/>
                <a:gd name="connsiteY2" fmla="*/ 577262 h 658768"/>
                <a:gd name="connsiteX3" fmla="*/ 553768 w 721607"/>
                <a:gd name="connsiteY3" fmla="*/ 658768 h 658768"/>
                <a:gd name="connsiteX4" fmla="*/ 0 w 721607"/>
                <a:gd name="connsiteY4" fmla="*/ 25188 h 658768"/>
                <a:gd name="connsiteX0" fmla="*/ 0 w 721607"/>
                <a:gd name="connsiteY0" fmla="*/ 69013 h 702593"/>
                <a:gd name="connsiteX1" fmla="*/ 165349 w 721607"/>
                <a:gd name="connsiteY1" fmla="*/ 0 h 702593"/>
                <a:gd name="connsiteX2" fmla="*/ 721607 w 721607"/>
                <a:gd name="connsiteY2" fmla="*/ 621087 h 702593"/>
                <a:gd name="connsiteX3" fmla="*/ 553768 w 721607"/>
                <a:gd name="connsiteY3" fmla="*/ 702593 h 702593"/>
                <a:gd name="connsiteX4" fmla="*/ 0 w 721607"/>
                <a:gd name="connsiteY4" fmla="*/ 69013 h 702593"/>
                <a:gd name="connsiteX0" fmla="*/ 0 w 721607"/>
                <a:gd name="connsiteY0" fmla="*/ 69013 h 692543"/>
                <a:gd name="connsiteX1" fmla="*/ 165349 w 721607"/>
                <a:gd name="connsiteY1" fmla="*/ 0 h 692543"/>
                <a:gd name="connsiteX2" fmla="*/ 721607 w 721607"/>
                <a:gd name="connsiteY2" fmla="*/ 621087 h 692543"/>
                <a:gd name="connsiteX3" fmla="*/ 506251 w 721607"/>
                <a:gd name="connsiteY3" fmla="*/ 692543 h 692543"/>
                <a:gd name="connsiteX4" fmla="*/ 0 w 721607"/>
                <a:gd name="connsiteY4" fmla="*/ 69013 h 692543"/>
                <a:gd name="connsiteX0" fmla="*/ 0 w 689063"/>
                <a:gd name="connsiteY0" fmla="*/ 69013 h 692543"/>
                <a:gd name="connsiteX1" fmla="*/ 165349 w 689063"/>
                <a:gd name="connsiteY1" fmla="*/ 0 h 692543"/>
                <a:gd name="connsiteX2" fmla="*/ 689063 w 689063"/>
                <a:gd name="connsiteY2" fmla="*/ 648571 h 692543"/>
                <a:gd name="connsiteX3" fmla="*/ 506251 w 689063"/>
                <a:gd name="connsiteY3" fmla="*/ 692543 h 692543"/>
                <a:gd name="connsiteX4" fmla="*/ 0 w 689063"/>
                <a:gd name="connsiteY4" fmla="*/ 69013 h 692543"/>
                <a:gd name="connsiteX0" fmla="*/ 0 w 803036"/>
                <a:gd name="connsiteY0" fmla="*/ 69013 h 692543"/>
                <a:gd name="connsiteX1" fmla="*/ 165349 w 803036"/>
                <a:gd name="connsiteY1" fmla="*/ 0 h 692543"/>
                <a:gd name="connsiteX2" fmla="*/ 803036 w 803036"/>
                <a:gd name="connsiteY2" fmla="*/ 479836 h 692543"/>
                <a:gd name="connsiteX3" fmla="*/ 506251 w 803036"/>
                <a:gd name="connsiteY3" fmla="*/ 692543 h 692543"/>
                <a:gd name="connsiteX4" fmla="*/ 0 w 803036"/>
                <a:gd name="connsiteY4" fmla="*/ 69013 h 692543"/>
                <a:gd name="connsiteX0" fmla="*/ 0 w 803036"/>
                <a:gd name="connsiteY0" fmla="*/ 69013 h 532559"/>
                <a:gd name="connsiteX1" fmla="*/ 165349 w 803036"/>
                <a:gd name="connsiteY1" fmla="*/ 0 h 532559"/>
                <a:gd name="connsiteX2" fmla="*/ 803036 w 803036"/>
                <a:gd name="connsiteY2" fmla="*/ 479836 h 532559"/>
                <a:gd name="connsiteX3" fmla="*/ 616464 w 803036"/>
                <a:gd name="connsiteY3" fmla="*/ 532559 h 532559"/>
                <a:gd name="connsiteX4" fmla="*/ 0 w 803036"/>
                <a:gd name="connsiteY4" fmla="*/ 69013 h 532559"/>
                <a:gd name="connsiteX0" fmla="*/ 0 w 803036"/>
                <a:gd name="connsiteY0" fmla="*/ 69013 h 498647"/>
                <a:gd name="connsiteX1" fmla="*/ 165349 w 803036"/>
                <a:gd name="connsiteY1" fmla="*/ 0 h 498647"/>
                <a:gd name="connsiteX2" fmla="*/ 803036 w 803036"/>
                <a:gd name="connsiteY2" fmla="*/ 479836 h 498647"/>
                <a:gd name="connsiteX3" fmla="*/ 465162 w 803036"/>
                <a:gd name="connsiteY3" fmla="*/ 498647 h 498647"/>
                <a:gd name="connsiteX4" fmla="*/ 0 w 803036"/>
                <a:gd name="connsiteY4" fmla="*/ 69013 h 498647"/>
                <a:gd name="connsiteX0" fmla="*/ 0 w 803036"/>
                <a:gd name="connsiteY0" fmla="*/ 69013 h 479836"/>
                <a:gd name="connsiteX1" fmla="*/ 165349 w 803036"/>
                <a:gd name="connsiteY1" fmla="*/ 0 h 479836"/>
                <a:gd name="connsiteX2" fmla="*/ 803036 w 803036"/>
                <a:gd name="connsiteY2" fmla="*/ 479836 h 479836"/>
                <a:gd name="connsiteX3" fmla="*/ 480203 w 803036"/>
                <a:gd name="connsiteY3" fmla="*/ 463642 h 479836"/>
                <a:gd name="connsiteX4" fmla="*/ 0 w 803036"/>
                <a:gd name="connsiteY4" fmla="*/ 69013 h 479836"/>
                <a:gd name="connsiteX0" fmla="*/ 0 w 749297"/>
                <a:gd name="connsiteY0" fmla="*/ 69013 h 463642"/>
                <a:gd name="connsiteX1" fmla="*/ 165349 w 749297"/>
                <a:gd name="connsiteY1" fmla="*/ 0 h 463642"/>
                <a:gd name="connsiteX2" fmla="*/ 749297 w 749297"/>
                <a:gd name="connsiteY2" fmla="*/ 436011 h 463642"/>
                <a:gd name="connsiteX3" fmla="*/ 480203 w 749297"/>
                <a:gd name="connsiteY3" fmla="*/ 463642 h 463642"/>
                <a:gd name="connsiteX4" fmla="*/ 0 w 749297"/>
                <a:gd name="connsiteY4" fmla="*/ 69013 h 463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297" h="463642">
                  <a:moveTo>
                    <a:pt x="0" y="69013"/>
                  </a:moveTo>
                  <a:lnTo>
                    <a:pt x="165349" y="0"/>
                  </a:lnTo>
                  <a:lnTo>
                    <a:pt x="749297" y="436011"/>
                  </a:lnTo>
                  <a:lnTo>
                    <a:pt x="480203" y="463642"/>
                  </a:lnTo>
                  <a:lnTo>
                    <a:pt x="0" y="69013"/>
                  </a:lnTo>
                  <a:close/>
                </a:path>
              </a:pathLst>
            </a:custGeom>
            <a:blipFill>
              <a:blip r:embed="rId3"/>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7" name="Freeform 176"/>
            <p:cNvSpPr/>
            <p:nvPr/>
          </p:nvSpPr>
          <p:spPr>
            <a:xfrm>
              <a:off x="4662489" y="3108612"/>
              <a:ext cx="3948112" cy="929987"/>
            </a:xfrm>
            <a:custGeom>
              <a:avLst/>
              <a:gdLst>
                <a:gd name="connsiteX0" fmla="*/ 0 w 4086225"/>
                <a:gd name="connsiteY0" fmla="*/ 952500 h 952500"/>
                <a:gd name="connsiteX1" fmla="*/ 771525 w 4086225"/>
                <a:gd name="connsiteY1" fmla="*/ 695325 h 952500"/>
                <a:gd name="connsiteX2" fmla="*/ 1400175 w 4086225"/>
                <a:gd name="connsiteY2" fmla="*/ 523875 h 952500"/>
                <a:gd name="connsiteX3" fmla="*/ 2333625 w 4086225"/>
                <a:gd name="connsiteY3" fmla="*/ 228600 h 952500"/>
                <a:gd name="connsiteX4" fmla="*/ 2781300 w 4086225"/>
                <a:gd name="connsiteY4" fmla="*/ 47625 h 952500"/>
                <a:gd name="connsiteX5" fmla="*/ 2981325 w 4086225"/>
                <a:gd name="connsiteY5" fmla="*/ 0 h 952500"/>
                <a:gd name="connsiteX6" fmla="*/ 3381375 w 4086225"/>
                <a:gd name="connsiteY6" fmla="*/ 123825 h 952500"/>
                <a:gd name="connsiteX7" fmla="*/ 3752850 w 4086225"/>
                <a:gd name="connsiteY7" fmla="*/ 238125 h 952500"/>
                <a:gd name="connsiteX8" fmla="*/ 4086225 w 4086225"/>
                <a:gd name="connsiteY8" fmla="*/ 295275 h 952500"/>
                <a:gd name="connsiteX9" fmla="*/ 4057650 w 4086225"/>
                <a:gd name="connsiteY9" fmla="*/ 914400 h 952500"/>
                <a:gd name="connsiteX10" fmla="*/ 0 w 4086225"/>
                <a:gd name="connsiteY10" fmla="*/ 952500 h 952500"/>
                <a:gd name="connsiteX0" fmla="*/ 0 w 4048125"/>
                <a:gd name="connsiteY0" fmla="*/ 914400 h 914400"/>
                <a:gd name="connsiteX1" fmla="*/ 733425 w 4048125"/>
                <a:gd name="connsiteY1" fmla="*/ 695325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48125"/>
                <a:gd name="connsiteY0" fmla="*/ 914400 h 914400"/>
                <a:gd name="connsiteX1" fmla="*/ 971550 w 4048125"/>
                <a:gd name="connsiteY1" fmla="*/ 571500 h 914400"/>
                <a:gd name="connsiteX2" fmla="*/ 1362075 w 4048125"/>
                <a:gd name="connsiteY2" fmla="*/ 523875 h 914400"/>
                <a:gd name="connsiteX3" fmla="*/ 2295525 w 4048125"/>
                <a:gd name="connsiteY3" fmla="*/ 228600 h 914400"/>
                <a:gd name="connsiteX4" fmla="*/ 2743200 w 4048125"/>
                <a:gd name="connsiteY4" fmla="*/ 47625 h 914400"/>
                <a:gd name="connsiteX5" fmla="*/ 2943225 w 4048125"/>
                <a:gd name="connsiteY5" fmla="*/ 0 h 914400"/>
                <a:gd name="connsiteX6" fmla="*/ 3343275 w 4048125"/>
                <a:gd name="connsiteY6" fmla="*/ 123825 h 914400"/>
                <a:gd name="connsiteX7" fmla="*/ 3714750 w 4048125"/>
                <a:gd name="connsiteY7" fmla="*/ 238125 h 914400"/>
                <a:gd name="connsiteX8" fmla="*/ 4048125 w 4048125"/>
                <a:gd name="connsiteY8" fmla="*/ 295275 h 914400"/>
                <a:gd name="connsiteX9" fmla="*/ 4019550 w 4048125"/>
                <a:gd name="connsiteY9" fmla="*/ 914400 h 914400"/>
                <a:gd name="connsiteX10" fmla="*/ 0 w 4048125"/>
                <a:gd name="connsiteY10" fmla="*/ 914400 h 914400"/>
                <a:gd name="connsiteX0" fmla="*/ 0 w 4086225"/>
                <a:gd name="connsiteY0" fmla="*/ 904875 h 914400"/>
                <a:gd name="connsiteX1" fmla="*/ 1009650 w 4086225"/>
                <a:gd name="connsiteY1" fmla="*/ 571500 h 914400"/>
                <a:gd name="connsiteX2" fmla="*/ 1400175 w 4086225"/>
                <a:gd name="connsiteY2" fmla="*/ 523875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333625 w 4086225"/>
                <a:gd name="connsiteY3" fmla="*/ 2286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781300 w 4086225"/>
                <a:gd name="connsiteY4" fmla="*/ 47625 h 914400"/>
                <a:gd name="connsiteX5" fmla="*/ 2981325 w 4086225"/>
                <a:gd name="connsiteY5" fmla="*/ 0 h 914400"/>
                <a:gd name="connsiteX6" fmla="*/ 3381375 w 4086225"/>
                <a:gd name="connsiteY6" fmla="*/ 123825 h 914400"/>
                <a:gd name="connsiteX7" fmla="*/ 3752850 w 4086225"/>
                <a:gd name="connsiteY7" fmla="*/ 238125 h 914400"/>
                <a:gd name="connsiteX8" fmla="*/ 4086225 w 4086225"/>
                <a:gd name="connsiteY8" fmla="*/ 295275 h 914400"/>
                <a:gd name="connsiteX9" fmla="*/ 4057650 w 4086225"/>
                <a:gd name="connsiteY9" fmla="*/ 914400 h 914400"/>
                <a:gd name="connsiteX10" fmla="*/ 0 w 4086225"/>
                <a:gd name="connsiteY10" fmla="*/ 904875 h 914400"/>
                <a:gd name="connsiteX0" fmla="*/ 0 w 4086225"/>
                <a:gd name="connsiteY0" fmla="*/ 904875 h 914400"/>
                <a:gd name="connsiteX1" fmla="*/ 1009650 w 4086225"/>
                <a:gd name="connsiteY1" fmla="*/ 571500 h 914400"/>
                <a:gd name="connsiteX2" fmla="*/ 1704975 w 4086225"/>
                <a:gd name="connsiteY2" fmla="*/ 419100 h 914400"/>
                <a:gd name="connsiteX3" fmla="*/ 2105025 w 4086225"/>
                <a:gd name="connsiteY3" fmla="*/ 190500 h 914400"/>
                <a:gd name="connsiteX4" fmla="*/ 2590800 w 4086225"/>
                <a:gd name="connsiteY4" fmla="*/ 0 h 914400"/>
                <a:gd name="connsiteX5" fmla="*/ 2781300 w 4086225"/>
                <a:gd name="connsiteY5" fmla="*/ 47625 h 914400"/>
                <a:gd name="connsiteX6" fmla="*/ 2981325 w 4086225"/>
                <a:gd name="connsiteY6" fmla="*/ 0 h 914400"/>
                <a:gd name="connsiteX7" fmla="*/ 3381375 w 4086225"/>
                <a:gd name="connsiteY7" fmla="*/ 123825 h 914400"/>
                <a:gd name="connsiteX8" fmla="*/ 3752850 w 4086225"/>
                <a:gd name="connsiteY8" fmla="*/ 238125 h 914400"/>
                <a:gd name="connsiteX9" fmla="*/ 4086225 w 4086225"/>
                <a:gd name="connsiteY9" fmla="*/ 295275 h 914400"/>
                <a:gd name="connsiteX10" fmla="*/ 4057650 w 4086225"/>
                <a:gd name="connsiteY10" fmla="*/ 914400 h 914400"/>
                <a:gd name="connsiteX11" fmla="*/ 0 w 4086225"/>
                <a:gd name="connsiteY11" fmla="*/ 904875 h 9144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90800 w 4086225"/>
                <a:gd name="connsiteY4" fmla="*/ 76200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81075 h 990600"/>
                <a:gd name="connsiteX1" fmla="*/ 1009650 w 4086225"/>
                <a:gd name="connsiteY1" fmla="*/ 647700 h 990600"/>
                <a:gd name="connsiteX2" fmla="*/ 1704975 w 4086225"/>
                <a:gd name="connsiteY2" fmla="*/ 495300 h 990600"/>
                <a:gd name="connsiteX3" fmla="*/ 2105025 w 4086225"/>
                <a:gd name="connsiteY3" fmla="*/ 266700 h 990600"/>
                <a:gd name="connsiteX4" fmla="*/ 2543175 w 4086225"/>
                <a:gd name="connsiteY4" fmla="*/ 85725 h 990600"/>
                <a:gd name="connsiteX5" fmla="*/ 2819400 w 4086225"/>
                <a:gd name="connsiteY5" fmla="*/ 0 h 990600"/>
                <a:gd name="connsiteX6" fmla="*/ 2981325 w 4086225"/>
                <a:gd name="connsiteY6" fmla="*/ 76200 h 990600"/>
                <a:gd name="connsiteX7" fmla="*/ 3381375 w 4086225"/>
                <a:gd name="connsiteY7" fmla="*/ 200025 h 990600"/>
                <a:gd name="connsiteX8" fmla="*/ 3752850 w 4086225"/>
                <a:gd name="connsiteY8" fmla="*/ 314325 h 990600"/>
                <a:gd name="connsiteX9" fmla="*/ 4086225 w 4086225"/>
                <a:gd name="connsiteY9" fmla="*/ 371475 h 990600"/>
                <a:gd name="connsiteX10" fmla="*/ 4057650 w 4086225"/>
                <a:gd name="connsiteY10" fmla="*/ 990600 h 990600"/>
                <a:gd name="connsiteX11" fmla="*/ 0 w 4086225"/>
                <a:gd name="connsiteY11" fmla="*/ 981075 h 990600"/>
                <a:gd name="connsiteX0" fmla="*/ 0 w 4086225"/>
                <a:gd name="connsiteY0" fmla="*/ 990600 h 1000125"/>
                <a:gd name="connsiteX1" fmla="*/ 1009650 w 4086225"/>
                <a:gd name="connsiteY1" fmla="*/ 657225 h 1000125"/>
                <a:gd name="connsiteX2" fmla="*/ 1704975 w 4086225"/>
                <a:gd name="connsiteY2" fmla="*/ 504825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653020 w 4086225"/>
                <a:gd name="connsiteY2" fmla="*/ 556779 h 1000125"/>
                <a:gd name="connsiteX3" fmla="*/ 2105025 w 4086225"/>
                <a:gd name="connsiteY3" fmla="*/ 276225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653020 w 4086225"/>
                <a:gd name="connsiteY2" fmla="*/ 556779 h 1000125"/>
                <a:gd name="connsiteX3" fmla="*/ 2146589 w 4086225"/>
                <a:gd name="connsiteY3" fmla="*/ 380134 h 1000125"/>
                <a:gd name="connsiteX4" fmla="*/ 2543175 w 4086225"/>
                <a:gd name="connsiteY4" fmla="*/ 9525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90600 h 1000125"/>
                <a:gd name="connsiteX1" fmla="*/ 1009650 w 4086225"/>
                <a:gd name="connsiteY1" fmla="*/ 657225 h 1000125"/>
                <a:gd name="connsiteX2" fmla="*/ 1653020 w 4086225"/>
                <a:gd name="connsiteY2" fmla="*/ 556779 h 1000125"/>
                <a:gd name="connsiteX3" fmla="*/ 2146589 w 4086225"/>
                <a:gd name="connsiteY3" fmla="*/ 380134 h 1000125"/>
                <a:gd name="connsiteX4" fmla="*/ 2543175 w 4086225"/>
                <a:gd name="connsiteY4" fmla="*/ 219940 h 1000125"/>
                <a:gd name="connsiteX5" fmla="*/ 2781300 w 4086225"/>
                <a:gd name="connsiteY5" fmla="*/ 0 h 1000125"/>
                <a:gd name="connsiteX6" fmla="*/ 2981325 w 4086225"/>
                <a:gd name="connsiteY6" fmla="*/ 85725 h 1000125"/>
                <a:gd name="connsiteX7" fmla="*/ 3381375 w 4086225"/>
                <a:gd name="connsiteY7" fmla="*/ 209550 h 1000125"/>
                <a:gd name="connsiteX8" fmla="*/ 3752850 w 4086225"/>
                <a:gd name="connsiteY8" fmla="*/ 323850 h 1000125"/>
                <a:gd name="connsiteX9" fmla="*/ 4086225 w 4086225"/>
                <a:gd name="connsiteY9" fmla="*/ 381000 h 1000125"/>
                <a:gd name="connsiteX10" fmla="*/ 4057650 w 4086225"/>
                <a:gd name="connsiteY10" fmla="*/ 1000125 h 1000125"/>
                <a:gd name="connsiteX11" fmla="*/ 0 w 4086225"/>
                <a:gd name="connsiteY11" fmla="*/ 990600 h 1000125"/>
                <a:gd name="connsiteX0" fmla="*/ 0 w 4086225"/>
                <a:gd name="connsiteY0" fmla="*/ 949036 h 958561"/>
                <a:gd name="connsiteX1" fmla="*/ 1009650 w 4086225"/>
                <a:gd name="connsiteY1" fmla="*/ 615661 h 958561"/>
                <a:gd name="connsiteX2" fmla="*/ 1653020 w 4086225"/>
                <a:gd name="connsiteY2" fmla="*/ 515215 h 958561"/>
                <a:gd name="connsiteX3" fmla="*/ 2146589 w 4086225"/>
                <a:gd name="connsiteY3" fmla="*/ 338570 h 958561"/>
                <a:gd name="connsiteX4" fmla="*/ 2543175 w 4086225"/>
                <a:gd name="connsiteY4" fmla="*/ 178376 h 958561"/>
                <a:gd name="connsiteX5" fmla="*/ 2874818 w 4086225"/>
                <a:gd name="connsiteY5" fmla="*/ 0 h 958561"/>
                <a:gd name="connsiteX6" fmla="*/ 2981325 w 4086225"/>
                <a:gd name="connsiteY6" fmla="*/ 44161 h 958561"/>
                <a:gd name="connsiteX7" fmla="*/ 3381375 w 4086225"/>
                <a:gd name="connsiteY7" fmla="*/ 167986 h 958561"/>
                <a:gd name="connsiteX8" fmla="*/ 3752850 w 4086225"/>
                <a:gd name="connsiteY8" fmla="*/ 282286 h 958561"/>
                <a:gd name="connsiteX9" fmla="*/ 4086225 w 4086225"/>
                <a:gd name="connsiteY9" fmla="*/ 339436 h 958561"/>
                <a:gd name="connsiteX10" fmla="*/ 4057650 w 4086225"/>
                <a:gd name="connsiteY10" fmla="*/ 958561 h 958561"/>
                <a:gd name="connsiteX11" fmla="*/ 0 w 4086225"/>
                <a:gd name="connsiteY11" fmla="*/ 949036 h 958561"/>
                <a:gd name="connsiteX0" fmla="*/ 0 w 4086225"/>
                <a:gd name="connsiteY0" fmla="*/ 949036 h 958561"/>
                <a:gd name="connsiteX1" fmla="*/ 1009650 w 4086225"/>
                <a:gd name="connsiteY1" fmla="*/ 615661 h 958561"/>
                <a:gd name="connsiteX2" fmla="*/ 1653020 w 4086225"/>
                <a:gd name="connsiteY2" fmla="*/ 515215 h 958561"/>
                <a:gd name="connsiteX3" fmla="*/ 2146589 w 4086225"/>
                <a:gd name="connsiteY3" fmla="*/ 338570 h 958561"/>
                <a:gd name="connsiteX4" fmla="*/ 2543175 w 4086225"/>
                <a:gd name="connsiteY4" fmla="*/ 178376 h 958561"/>
                <a:gd name="connsiteX5" fmla="*/ 2874818 w 4086225"/>
                <a:gd name="connsiteY5" fmla="*/ 0 h 958561"/>
                <a:gd name="connsiteX6" fmla="*/ 3126798 w 4086225"/>
                <a:gd name="connsiteY6" fmla="*/ 54552 h 958561"/>
                <a:gd name="connsiteX7" fmla="*/ 3381375 w 4086225"/>
                <a:gd name="connsiteY7" fmla="*/ 167986 h 958561"/>
                <a:gd name="connsiteX8" fmla="*/ 3752850 w 4086225"/>
                <a:gd name="connsiteY8" fmla="*/ 282286 h 958561"/>
                <a:gd name="connsiteX9" fmla="*/ 4086225 w 4086225"/>
                <a:gd name="connsiteY9" fmla="*/ 339436 h 958561"/>
                <a:gd name="connsiteX10" fmla="*/ 4057650 w 4086225"/>
                <a:gd name="connsiteY10" fmla="*/ 958561 h 958561"/>
                <a:gd name="connsiteX11" fmla="*/ 0 w 4086225"/>
                <a:gd name="connsiteY11" fmla="*/ 949036 h 958561"/>
                <a:gd name="connsiteX0" fmla="*/ 0 w 4086225"/>
                <a:gd name="connsiteY0" fmla="*/ 949036 h 958561"/>
                <a:gd name="connsiteX1" fmla="*/ 1009650 w 4086225"/>
                <a:gd name="connsiteY1" fmla="*/ 615661 h 958561"/>
                <a:gd name="connsiteX2" fmla="*/ 1653020 w 4086225"/>
                <a:gd name="connsiteY2" fmla="*/ 515215 h 958561"/>
                <a:gd name="connsiteX3" fmla="*/ 2146589 w 4086225"/>
                <a:gd name="connsiteY3" fmla="*/ 338570 h 958561"/>
                <a:gd name="connsiteX4" fmla="*/ 2574347 w 4086225"/>
                <a:gd name="connsiteY4" fmla="*/ 136812 h 958561"/>
                <a:gd name="connsiteX5" fmla="*/ 2874818 w 4086225"/>
                <a:gd name="connsiteY5" fmla="*/ 0 h 958561"/>
                <a:gd name="connsiteX6" fmla="*/ 3126798 w 4086225"/>
                <a:gd name="connsiteY6" fmla="*/ 54552 h 958561"/>
                <a:gd name="connsiteX7" fmla="*/ 3381375 w 4086225"/>
                <a:gd name="connsiteY7" fmla="*/ 167986 h 958561"/>
                <a:gd name="connsiteX8" fmla="*/ 3752850 w 4086225"/>
                <a:gd name="connsiteY8" fmla="*/ 282286 h 958561"/>
                <a:gd name="connsiteX9" fmla="*/ 4086225 w 4086225"/>
                <a:gd name="connsiteY9" fmla="*/ 339436 h 958561"/>
                <a:gd name="connsiteX10" fmla="*/ 4057650 w 4086225"/>
                <a:gd name="connsiteY10" fmla="*/ 958561 h 958561"/>
                <a:gd name="connsiteX11" fmla="*/ 0 w 4086225"/>
                <a:gd name="connsiteY11" fmla="*/ 949036 h 958561"/>
                <a:gd name="connsiteX0" fmla="*/ 0 w 4086225"/>
                <a:gd name="connsiteY0" fmla="*/ 949036 h 958561"/>
                <a:gd name="connsiteX1" fmla="*/ 1009650 w 4086225"/>
                <a:gd name="connsiteY1" fmla="*/ 615661 h 958561"/>
                <a:gd name="connsiteX2" fmla="*/ 1653020 w 4086225"/>
                <a:gd name="connsiteY2" fmla="*/ 515215 h 958561"/>
                <a:gd name="connsiteX3" fmla="*/ 2094635 w 4086225"/>
                <a:gd name="connsiteY3" fmla="*/ 338570 h 958561"/>
                <a:gd name="connsiteX4" fmla="*/ 2574347 w 4086225"/>
                <a:gd name="connsiteY4" fmla="*/ 136812 h 958561"/>
                <a:gd name="connsiteX5" fmla="*/ 2874818 w 4086225"/>
                <a:gd name="connsiteY5" fmla="*/ 0 h 958561"/>
                <a:gd name="connsiteX6" fmla="*/ 3126798 w 4086225"/>
                <a:gd name="connsiteY6" fmla="*/ 54552 h 958561"/>
                <a:gd name="connsiteX7" fmla="*/ 3381375 w 4086225"/>
                <a:gd name="connsiteY7" fmla="*/ 167986 h 958561"/>
                <a:gd name="connsiteX8" fmla="*/ 3752850 w 4086225"/>
                <a:gd name="connsiteY8" fmla="*/ 282286 h 958561"/>
                <a:gd name="connsiteX9" fmla="*/ 4086225 w 4086225"/>
                <a:gd name="connsiteY9" fmla="*/ 339436 h 958561"/>
                <a:gd name="connsiteX10" fmla="*/ 4057650 w 4086225"/>
                <a:gd name="connsiteY10" fmla="*/ 958561 h 958561"/>
                <a:gd name="connsiteX11" fmla="*/ 0 w 4086225"/>
                <a:gd name="connsiteY11" fmla="*/ 949036 h 958561"/>
                <a:gd name="connsiteX0" fmla="*/ 0 w 4086225"/>
                <a:gd name="connsiteY0" fmla="*/ 949036 h 958561"/>
                <a:gd name="connsiteX1" fmla="*/ 1009650 w 4086225"/>
                <a:gd name="connsiteY1" fmla="*/ 615661 h 958561"/>
                <a:gd name="connsiteX2" fmla="*/ 1653020 w 4086225"/>
                <a:gd name="connsiteY2" fmla="*/ 515215 h 958561"/>
                <a:gd name="connsiteX3" fmla="*/ 2094635 w 4086225"/>
                <a:gd name="connsiteY3" fmla="*/ 338570 h 958561"/>
                <a:gd name="connsiteX4" fmla="*/ 2574347 w 4086225"/>
                <a:gd name="connsiteY4" fmla="*/ 136812 h 958561"/>
                <a:gd name="connsiteX5" fmla="*/ 2874818 w 4086225"/>
                <a:gd name="connsiteY5" fmla="*/ 0 h 958561"/>
                <a:gd name="connsiteX6" fmla="*/ 3126798 w 4086225"/>
                <a:gd name="connsiteY6" fmla="*/ 54552 h 958561"/>
                <a:gd name="connsiteX7" fmla="*/ 3391766 w 4086225"/>
                <a:gd name="connsiteY7" fmla="*/ 199159 h 958561"/>
                <a:gd name="connsiteX8" fmla="*/ 3752850 w 4086225"/>
                <a:gd name="connsiteY8" fmla="*/ 282286 h 958561"/>
                <a:gd name="connsiteX9" fmla="*/ 4086225 w 4086225"/>
                <a:gd name="connsiteY9" fmla="*/ 339436 h 958561"/>
                <a:gd name="connsiteX10" fmla="*/ 4057650 w 4086225"/>
                <a:gd name="connsiteY10" fmla="*/ 958561 h 958561"/>
                <a:gd name="connsiteX11" fmla="*/ 0 w 4086225"/>
                <a:gd name="connsiteY11" fmla="*/ 949036 h 958561"/>
                <a:gd name="connsiteX0" fmla="*/ 0 w 4057650"/>
                <a:gd name="connsiteY0" fmla="*/ 949036 h 958561"/>
                <a:gd name="connsiteX1" fmla="*/ 1009650 w 4057650"/>
                <a:gd name="connsiteY1" fmla="*/ 615661 h 958561"/>
                <a:gd name="connsiteX2" fmla="*/ 1653020 w 4057650"/>
                <a:gd name="connsiteY2" fmla="*/ 515215 h 958561"/>
                <a:gd name="connsiteX3" fmla="*/ 2094635 w 4057650"/>
                <a:gd name="connsiteY3" fmla="*/ 338570 h 958561"/>
                <a:gd name="connsiteX4" fmla="*/ 2574347 w 4057650"/>
                <a:gd name="connsiteY4" fmla="*/ 136812 h 958561"/>
                <a:gd name="connsiteX5" fmla="*/ 2874818 w 4057650"/>
                <a:gd name="connsiteY5" fmla="*/ 0 h 958561"/>
                <a:gd name="connsiteX6" fmla="*/ 3126798 w 4057650"/>
                <a:gd name="connsiteY6" fmla="*/ 54552 h 958561"/>
                <a:gd name="connsiteX7" fmla="*/ 3391766 w 4057650"/>
                <a:gd name="connsiteY7" fmla="*/ 199159 h 958561"/>
                <a:gd name="connsiteX8" fmla="*/ 3752850 w 4057650"/>
                <a:gd name="connsiteY8" fmla="*/ 282286 h 958561"/>
                <a:gd name="connsiteX9" fmla="*/ 4038600 w 4057650"/>
                <a:gd name="connsiteY9" fmla="*/ 339436 h 958561"/>
                <a:gd name="connsiteX10" fmla="*/ 4057650 w 4057650"/>
                <a:gd name="connsiteY10" fmla="*/ 958561 h 958561"/>
                <a:gd name="connsiteX11" fmla="*/ 0 w 4057650"/>
                <a:gd name="connsiteY11" fmla="*/ 949036 h 958561"/>
                <a:gd name="connsiteX0" fmla="*/ 0 w 4038600"/>
                <a:gd name="connsiteY0" fmla="*/ 949036 h 949036"/>
                <a:gd name="connsiteX1" fmla="*/ 1009650 w 4038600"/>
                <a:gd name="connsiteY1" fmla="*/ 615661 h 949036"/>
                <a:gd name="connsiteX2" fmla="*/ 1653020 w 4038600"/>
                <a:gd name="connsiteY2" fmla="*/ 515215 h 949036"/>
                <a:gd name="connsiteX3" fmla="*/ 2094635 w 4038600"/>
                <a:gd name="connsiteY3" fmla="*/ 338570 h 949036"/>
                <a:gd name="connsiteX4" fmla="*/ 2574347 w 4038600"/>
                <a:gd name="connsiteY4" fmla="*/ 136812 h 949036"/>
                <a:gd name="connsiteX5" fmla="*/ 2874818 w 4038600"/>
                <a:gd name="connsiteY5" fmla="*/ 0 h 949036"/>
                <a:gd name="connsiteX6" fmla="*/ 3126798 w 4038600"/>
                <a:gd name="connsiteY6" fmla="*/ 54552 h 949036"/>
                <a:gd name="connsiteX7" fmla="*/ 3391766 w 4038600"/>
                <a:gd name="connsiteY7" fmla="*/ 199159 h 949036"/>
                <a:gd name="connsiteX8" fmla="*/ 3752850 w 4038600"/>
                <a:gd name="connsiteY8" fmla="*/ 282286 h 949036"/>
                <a:gd name="connsiteX9" fmla="*/ 4038600 w 4038600"/>
                <a:gd name="connsiteY9" fmla="*/ 339436 h 949036"/>
                <a:gd name="connsiteX10" fmla="*/ 4038600 w 4038600"/>
                <a:gd name="connsiteY10" fmla="*/ 925223 h 949036"/>
                <a:gd name="connsiteX11" fmla="*/ 0 w 4038600"/>
                <a:gd name="connsiteY11" fmla="*/ 949036 h 949036"/>
                <a:gd name="connsiteX0" fmla="*/ 0 w 4010025"/>
                <a:gd name="connsiteY0" fmla="*/ 944274 h 944274"/>
                <a:gd name="connsiteX1" fmla="*/ 981075 w 4010025"/>
                <a:gd name="connsiteY1" fmla="*/ 615661 h 944274"/>
                <a:gd name="connsiteX2" fmla="*/ 1624445 w 4010025"/>
                <a:gd name="connsiteY2" fmla="*/ 515215 h 944274"/>
                <a:gd name="connsiteX3" fmla="*/ 2066060 w 4010025"/>
                <a:gd name="connsiteY3" fmla="*/ 338570 h 944274"/>
                <a:gd name="connsiteX4" fmla="*/ 2545772 w 4010025"/>
                <a:gd name="connsiteY4" fmla="*/ 136812 h 944274"/>
                <a:gd name="connsiteX5" fmla="*/ 2846243 w 4010025"/>
                <a:gd name="connsiteY5" fmla="*/ 0 h 944274"/>
                <a:gd name="connsiteX6" fmla="*/ 3098223 w 4010025"/>
                <a:gd name="connsiteY6" fmla="*/ 54552 h 944274"/>
                <a:gd name="connsiteX7" fmla="*/ 3363191 w 4010025"/>
                <a:gd name="connsiteY7" fmla="*/ 199159 h 944274"/>
                <a:gd name="connsiteX8" fmla="*/ 3724275 w 4010025"/>
                <a:gd name="connsiteY8" fmla="*/ 282286 h 944274"/>
                <a:gd name="connsiteX9" fmla="*/ 4010025 w 4010025"/>
                <a:gd name="connsiteY9" fmla="*/ 339436 h 944274"/>
                <a:gd name="connsiteX10" fmla="*/ 4010025 w 4010025"/>
                <a:gd name="connsiteY10" fmla="*/ 925223 h 944274"/>
                <a:gd name="connsiteX11" fmla="*/ 0 w 4010025"/>
                <a:gd name="connsiteY11" fmla="*/ 944274 h 944274"/>
                <a:gd name="connsiteX0" fmla="*/ 0 w 3990975"/>
                <a:gd name="connsiteY0" fmla="*/ 939512 h 939512"/>
                <a:gd name="connsiteX1" fmla="*/ 962025 w 3990975"/>
                <a:gd name="connsiteY1" fmla="*/ 615661 h 939512"/>
                <a:gd name="connsiteX2" fmla="*/ 1605395 w 3990975"/>
                <a:gd name="connsiteY2" fmla="*/ 515215 h 939512"/>
                <a:gd name="connsiteX3" fmla="*/ 2047010 w 3990975"/>
                <a:gd name="connsiteY3" fmla="*/ 338570 h 939512"/>
                <a:gd name="connsiteX4" fmla="*/ 2526722 w 3990975"/>
                <a:gd name="connsiteY4" fmla="*/ 136812 h 939512"/>
                <a:gd name="connsiteX5" fmla="*/ 2827193 w 3990975"/>
                <a:gd name="connsiteY5" fmla="*/ 0 h 939512"/>
                <a:gd name="connsiteX6" fmla="*/ 3079173 w 3990975"/>
                <a:gd name="connsiteY6" fmla="*/ 54552 h 939512"/>
                <a:gd name="connsiteX7" fmla="*/ 3344141 w 3990975"/>
                <a:gd name="connsiteY7" fmla="*/ 199159 h 939512"/>
                <a:gd name="connsiteX8" fmla="*/ 3705225 w 3990975"/>
                <a:gd name="connsiteY8" fmla="*/ 282286 h 939512"/>
                <a:gd name="connsiteX9" fmla="*/ 3990975 w 3990975"/>
                <a:gd name="connsiteY9" fmla="*/ 339436 h 939512"/>
                <a:gd name="connsiteX10" fmla="*/ 3990975 w 3990975"/>
                <a:gd name="connsiteY10" fmla="*/ 925223 h 939512"/>
                <a:gd name="connsiteX11" fmla="*/ 0 w 3990975"/>
                <a:gd name="connsiteY11" fmla="*/ 939512 h 939512"/>
                <a:gd name="connsiteX0" fmla="*/ 0 w 3948112"/>
                <a:gd name="connsiteY0" fmla="*/ 929987 h 929987"/>
                <a:gd name="connsiteX1" fmla="*/ 919162 w 3948112"/>
                <a:gd name="connsiteY1" fmla="*/ 615661 h 929987"/>
                <a:gd name="connsiteX2" fmla="*/ 1562532 w 3948112"/>
                <a:gd name="connsiteY2" fmla="*/ 515215 h 929987"/>
                <a:gd name="connsiteX3" fmla="*/ 2004147 w 3948112"/>
                <a:gd name="connsiteY3" fmla="*/ 338570 h 929987"/>
                <a:gd name="connsiteX4" fmla="*/ 2483859 w 3948112"/>
                <a:gd name="connsiteY4" fmla="*/ 136812 h 929987"/>
                <a:gd name="connsiteX5" fmla="*/ 2784330 w 3948112"/>
                <a:gd name="connsiteY5" fmla="*/ 0 h 929987"/>
                <a:gd name="connsiteX6" fmla="*/ 3036310 w 3948112"/>
                <a:gd name="connsiteY6" fmla="*/ 54552 h 929987"/>
                <a:gd name="connsiteX7" fmla="*/ 3301278 w 3948112"/>
                <a:gd name="connsiteY7" fmla="*/ 199159 h 929987"/>
                <a:gd name="connsiteX8" fmla="*/ 3662362 w 3948112"/>
                <a:gd name="connsiteY8" fmla="*/ 282286 h 929987"/>
                <a:gd name="connsiteX9" fmla="*/ 3948112 w 3948112"/>
                <a:gd name="connsiteY9" fmla="*/ 339436 h 929987"/>
                <a:gd name="connsiteX10" fmla="*/ 3948112 w 3948112"/>
                <a:gd name="connsiteY10" fmla="*/ 925223 h 929987"/>
                <a:gd name="connsiteX11" fmla="*/ 0 w 3948112"/>
                <a:gd name="connsiteY11" fmla="*/ 929987 h 9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48112" h="929987">
                  <a:moveTo>
                    <a:pt x="0" y="929987"/>
                  </a:moveTo>
                  <a:lnTo>
                    <a:pt x="919162" y="615661"/>
                  </a:lnTo>
                  <a:lnTo>
                    <a:pt x="1562532" y="515215"/>
                  </a:lnTo>
                  <a:cubicBezTo>
                    <a:pt x="1695882" y="439015"/>
                    <a:pt x="1870797" y="414770"/>
                    <a:pt x="2004147" y="338570"/>
                  </a:cubicBezTo>
                  <a:cubicBezTo>
                    <a:pt x="2166072" y="303645"/>
                    <a:pt x="2321934" y="171737"/>
                    <a:pt x="2483859" y="136812"/>
                  </a:cubicBezTo>
                  <a:lnTo>
                    <a:pt x="2784330" y="0"/>
                  </a:lnTo>
                  <a:lnTo>
                    <a:pt x="3036310" y="54552"/>
                  </a:lnTo>
                  <a:lnTo>
                    <a:pt x="3301278" y="199159"/>
                  </a:lnTo>
                  <a:lnTo>
                    <a:pt x="3662362" y="282286"/>
                  </a:lnTo>
                  <a:lnTo>
                    <a:pt x="3948112" y="339436"/>
                  </a:lnTo>
                  <a:lnTo>
                    <a:pt x="3948112" y="925223"/>
                  </a:lnTo>
                  <a:lnTo>
                    <a:pt x="0" y="929987"/>
                  </a:lnTo>
                  <a:close/>
                </a:path>
              </a:pathLst>
            </a:custGeom>
            <a:solidFill>
              <a:srgbClr val="FF006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8" name="Freeform 177"/>
            <p:cNvSpPr/>
            <p:nvPr/>
          </p:nvSpPr>
          <p:spPr>
            <a:xfrm>
              <a:off x="6905624" y="2690813"/>
              <a:ext cx="1704975" cy="752476"/>
            </a:xfrm>
            <a:custGeom>
              <a:avLst/>
              <a:gdLst>
                <a:gd name="connsiteX0" fmla="*/ 1466850 w 1485900"/>
                <a:gd name="connsiteY0" fmla="*/ 0 h 847725"/>
                <a:gd name="connsiteX1" fmla="*/ 971550 w 1485900"/>
                <a:gd name="connsiteY1" fmla="*/ 47625 h 847725"/>
                <a:gd name="connsiteX2" fmla="*/ 523875 w 1485900"/>
                <a:gd name="connsiteY2" fmla="*/ 123825 h 847725"/>
                <a:gd name="connsiteX3" fmla="*/ 19050 w 1485900"/>
                <a:gd name="connsiteY3" fmla="*/ 190500 h 847725"/>
                <a:gd name="connsiteX4" fmla="*/ 0 w 1485900"/>
                <a:gd name="connsiteY4" fmla="*/ 285750 h 847725"/>
                <a:gd name="connsiteX5" fmla="*/ 238125 w 1485900"/>
                <a:gd name="connsiteY5" fmla="*/ 438150 h 847725"/>
                <a:gd name="connsiteX6" fmla="*/ 495300 w 1485900"/>
                <a:gd name="connsiteY6" fmla="*/ 581025 h 847725"/>
                <a:gd name="connsiteX7" fmla="*/ 1047750 w 1485900"/>
                <a:gd name="connsiteY7" fmla="*/ 752475 h 847725"/>
                <a:gd name="connsiteX8" fmla="*/ 1485900 w 1485900"/>
                <a:gd name="connsiteY8" fmla="*/ 847725 h 847725"/>
                <a:gd name="connsiteX9" fmla="*/ 1466850 w 1485900"/>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28650 w 1876425"/>
                <a:gd name="connsiteY5" fmla="*/ 438150 h 847725"/>
                <a:gd name="connsiteX6" fmla="*/ 885825 w 1876425"/>
                <a:gd name="connsiteY6" fmla="*/ 581025 h 847725"/>
                <a:gd name="connsiteX7" fmla="*/ 1438275 w 1876425"/>
                <a:gd name="connsiteY7" fmla="*/ 752475 h 847725"/>
                <a:gd name="connsiteX8" fmla="*/ 1876425 w 1876425"/>
                <a:gd name="connsiteY8" fmla="*/ 847725 h 847725"/>
                <a:gd name="connsiteX9" fmla="*/ 1857375 w 1876425"/>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95325 w 1876425"/>
                <a:gd name="connsiteY5" fmla="*/ 485775 h 847725"/>
                <a:gd name="connsiteX6" fmla="*/ 885825 w 1876425"/>
                <a:gd name="connsiteY6" fmla="*/ 581025 h 847725"/>
                <a:gd name="connsiteX7" fmla="*/ 1438275 w 1876425"/>
                <a:gd name="connsiteY7" fmla="*/ 752475 h 847725"/>
                <a:gd name="connsiteX8" fmla="*/ 1876425 w 1876425"/>
                <a:gd name="connsiteY8" fmla="*/ 847725 h 847725"/>
                <a:gd name="connsiteX9" fmla="*/ 1857375 w 1876425"/>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95325 w 1876425"/>
                <a:gd name="connsiteY5" fmla="*/ 485775 h 847725"/>
                <a:gd name="connsiteX6" fmla="*/ 933450 w 1876425"/>
                <a:gd name="connsiteY6" fmla="*/ 581025 h 847725"/>
                <a:gd name="connsiteX7" fmla="*/ 1438275 w 1876425"/>
                <a:gd name="connsiteY7" fmla="*/ 752475 h 847725"/>
                <a:gd name="connsiteX8" fmla="*/ 1876425 w 1876425"/>
                <a:gd name="connsiteY8" fmla="*/ 847725 h 847725"/>
                <a:gd name="connsiteX9" fmla="*/ 1857375 w 1876425"/>
                <a:gd name="connsiteY9" fmla="*/ 0 h 847725"/>
                <a:gd name="connsiteX0" fmla="*/ 1857375 w 1876425"/>
                <a:gd name="connsiteY0" fmla="*/ 0 h 847725"/>
                <a:gd name="connsiteX1" fmla="*/ 1362075 w 1876425"/>
                <a:gd name="connsiteY1" fmla="*/ 47625 h 847725"/>
                <a:gd name="connsiteX2" fmla="*/ 914400 w 1876425"/>
                <a:gd name="connsiteY2" fmla="*/ 123825 h 847725"/>
                <a:gd name="connsiteX3" fmla="*/ 409575 w 1876425"/>
                <a:gd name="connsiteY3" fmla="*/ 190500 h 847725"/>
                <a:gd name="connsiteX4" fmla="*/ 0 w 1876425"/>
                <a:gd name="connsiteY4" fmla="*/ 266700 h 847725"/>
                <a:gd name="connsiteX5" fmla="*/ 695325 w 1876425"/>
                <a:gd name="connsiteY5" fmla="*/ 485775 h 847725"/>
                <a:gd name="connsiteX6" fmla="*/ 933450 w 1876425"/>
                <a:gd name="connsiteY6" fmla="*/ 581025 h 847725"/>
                <a:gd name="connsiteX7" fmla="*/ 1190626 w 1876425"/>
                <a:gd name="connsiteY7" fmla="*/ 700088 h 847725"/>
                <a:gd name="connsiteX8" fmla="*/ 1438275 w 1876425"/>
                <a:gd name="connsiteY8" fmla="*/ 752475 h 847725"/>
                <a:gd name="connsiteX9" fmla="*/ 1876425 w 1876425"/>
                <a:gd name="connsiteY9" fmla="*/ 847725 h 847725"/>
                <a:gd name="connsiteX10" fmla="*/ 1857375 w 1876425"/>
                <a:gd name="connsiteY10" fmla="*/ 0 h 847725"/>
                <a:gd name="connsiteX0" fmla="*/ 1752600 w 1771650"/>
                <a:gd name="connsiteY0" fmla="*/ 0 h 847725"/>
                <a:gd name="connsiteX1" fmla="*/ 1257300 w 1771650"/>
                <a:gd name="connsiteY1" fmla="*/ 47625 h 847725"/>
                <a:gd name="connsiteX2" fmla="*/ 809625 w 1771650"/>
                <a:gd name="connsiteY2" fmla="*/ 123825 h 847725"/>
                <a:gd name="connsiteX3" fmla="*/ 304800 w 1771650"/>
                <a:gd name="connsiteY3" fmla="*/ 190500 h 847725"/>
                <a:gd name="connsiteX4" fmla="*/ 0 w 1771650"/>
                <a:gd name="connsiteY4" fmla="*/ 338137 h 847725"/>
                <a:gd name="connsiteX5" fmla="*/ 590550 w 1771650"/>
                <a:gd name="connsiteY5" fmla="*/ 485775 h 847725"/>
                <a:gd name="connsiteX6" fmla="*/ 828675 w 1771650"/>
                <a:gd name="connsiteY6" fmla="*/ 581025 h 847725"/>
                <a:gd name="connsiteX7" fmla="*/ 1085851 w 1771650"/>
                <a:gd name="connsiteY7" fmla="*/ 700088 h 847725"/>
                <a:gd name="connsiteX8" fmla="*/ 1333500 w 1771650"/>
                <a:gd name="connsiteY8" fmla="*/ 752475 h 847725"/>
                <a:gd name="connsiteX9" fmla="*/ 1771650 w 1771650"/>
                <a:gd name="connsiteY9" fmla="*/ 847725 h 847725"/>
                <a:gd name="connsiteX10" fmla="*/ 1752600 w 1771650"/>
                <a:gd name="connsiteY10" fmla="*/ 0 h 847725"/>
                <a:gd name="connsiteX0" fmla="*/ 1752600 w 1771650"/>
                <a:gd name="connsiteY0" fmla="*/ 0 h 847725"/>
                <a:gd name="connsiteX1" fmla="*/ 1257300 w 1771650"/>
                <a:gd name="connsiteY1" fmla="*/ 47625 h 847725"/>
                <a:gd name="connsiteX2" fmla="*/ 809625 w 1771650"/>
                <a:gd name="connsiteY2" fmla="*/ 123825 h 847725"/>
                <a:gd name="connsiteX3" fmla="*/ 447675 w 1771650"/>
                <a:gd name="connsiteY3" fmla="*/ 280988 h 847725"/>
                <a:gd name="connsiteX4" fmla="*/ 0 w 1771650"/>
                <a:gd name="connsiteY4" fmla="*/ 338137 h 847725"/>
                <a:gd name="connsiteX5" fmla="*/ 590550 w 1771650"/>
                <a:gd name="connsiteY5" fmla="*/ 485775 h 847725"/>
                <a:gd name="connsiteX6" fmla="*/ 828675 w 1771650"/>
                <a:gd name="connsiteY6" fmla="*/ 581025 h 847725"/>
                <a:gd name="connsiteX7" fmla="*/ 1085851 w 1771650"/>
                <a:gd name="connsiteY7" fmla="*/ 700088 h 847725"/>
                <a:gd name="connsiteX8" fmla="*/ 1333500 w 1771650"/>
                <a:gd name="connsiteY8" fmla="*/ 752475 h 847725"/>
                <a:gd name="connsiteX9" fmla="*/ 1771650 w 1771650"/>
                <a:gd name="connsiteY9" fmla="*/ 847725 h 847725"/>
                <a:gd name="connsiteX10" fmla="*/ 1752600 w 1771650"/>
                <a:gd name="connsiteY10" fmla="*/ 0 h 847725"/>
                <a:gd name="connsiteX0" fmla="*/ 1752600 w 1771650"/>
                <a:gd name="connsiteY0" fmla="*/ 0 h 847725"/>
                <a:gd name="connsiteX1" fmla="*/ 1257300 w 1771650"/>
                <a:gd name="connsiteY1" fmla="*/ 47625 h 847725"/>
                <a:gd name="connsiteX2" fmla="*/ 804862 w 1771650"/>
                <a:gd name="connsiteY2" fmla="*/ 233363 h 847725"/>
                <a:gd name="connsiteX3" fmla="*/ 447675 w 1771650"/>
                <a:gd name="connsiteY3" fmla="*/ 280988 h 847725"/>
                <a:gd name="connsiteX4" fmla="*/ 0 w 1771650"/>
                <a:gd name="connsiteY4" fmla="*/ 338137 h 847725"/>
                <a:gd name="connsiteX5" fmla="*/ 590550 w 1771650"/>
                <a:gd name="connsiteY5" fmla="*/ 485775 h 847725"/>
                <a:gd name="connsiteX6" fmla="*/ 828675 w 1771650"/>
                <a:gd name="connsiteY6" fmla="*/ 581025 h 847725"/>
                <a:gd name="connsiteX7" fmla="*/ 1085851 w 1771650"/>
                <a:gd name="connsiteY7" fmla="*/ 700088 h 847725"/>
                <a:gd name="connsiteX8" fmla="*/ 1333500 w 1771650"/>
                <a:gd name="connsiteY8" fmla="*/ 752475 h 847725"/>
                <a:gd name="connsiteX9" fmla="*/ 1771650 w 1771650"/>
                <a:gd name="connsiteY9" fmla="*/ 847725 h 847725"/>
                <a:gd name="connsiteX10" fmla="*/ 1752600 w 1771650"/>
                <a:gd name="connsiteY10" fmla="*/ 0 h 847725"/>
                <a:gd name="connsiteX0" fmla="*/ 1752600 w 1771650"/>
                <a:gd name="connsiteY0" fmla="*/ 0 h 847725"/>
                <a:gd name="connsiteX1" fmla="*/ 1257300 w 1771650"/>
                <a:gd name="connsiteY1" fmla="*/ 47625 h 847725"/>
                <a:gd name="connsiteX2" fmla="*/ 762000 w 1771650"/>
                <a:gd name="connsiteY2" fmla="*/ 228600 h 847725"/>
                <a:gd name="connsiteX3" fmla="*/ 804862 w 1771650"/>
                <a:gd name="connsiteY3" fmla="*/ 233363 h 847725"/>
                <a:gd name="connsiteX4" fmla="*/ 447675 w 1771650"/>
                <a:gd name="connsiteY4" fmla="*/ 280988 h 847725"/>
                <a:gd name="connsiteX5" fmla="*/ 0 w 1771650"/>
                <a:gd name="connsiteY5" fmla="*/ 338137 h 847725"/>
                <a:gd name="connsiteX6" fmla="*/ 590550 w 1771650"/>
                <a:gd name="connsiteY6" fmla="*/ 485775 h 847725"/>
                <a:gd name="connsiteX7" fmla="*/ 828675 w 1771650"/>
                <a:gd name="connsiteY7" fmla="*/ 581025 h 847725"/>
                <a:gd name="connsiteX8" fmla="*/ 1085851 w 1771650"/>
                <a:gd name="connsiteY8" fmla="*/ 700088 h 847725"/>
                <a:gd name="connsiteX9" fmla="*/ 1333500 w 1771650"/>
                <a:gd name="connsiteY9" fmla="*/ 752475 h 847725"/>
                <a:gd name="connsiteX10" fmla="*/ 1771650 w 1771650"/>
                <a:gd name="connsiteY10" fmla="*/ 847725 h 847725"/>
                <a:gd name="connsiteX11" fmla="*/ 1752600 w 1771650"/>
                <a:gd name="connsiteY11" fmla="*/ 0 h 847725"/>
                <a:gd name="connsiteX0" fmla="*/ 1752600 w 1771650"/>
                <a:gd name="connsiteY0" fmla="*/ 0 h 847725"/>
                <a:gd name="connsiteX1" fmla="*/ 1257300 w 1771650"/>
                <a:gd name="connsiteY1" fmla="*/ 47625 h 847725"/>
                <a:gd name="connsiteX2" fmla="*/ 923925 w 1771650"/>
                <a:gd name="connsiteY2" fmla="*/ 152400 h 847725"/>
                <a:gd name="connsiteX3" fmla="*/ 804862 w 1771650"/>
                <a:gd name="connsiteY3" fmla="*/ 233363 h 847725"/>
                <a:gd name="connsiteX4" fmla="*/ 447675 w 1771650"/>
                <a:gd name="connsiteY4" fmla="*/ 280988 h 847725"/>
                <a:gd name="connsiteX5" fmla="*/ 0 w 1771650"/>
                <a:gd name="connsiteY5" fmla="*/ 338137 h 847725"/>
                <a:gd name="connsiteX6" fmla="*/ 590550 w 1771650"/>
                <a:gd name="connsiteY6" fmla="*/ 485775 h 847725"/>
                <a:gd name="connsiteX7" fmla="*/ 828675 w 1771650"/>
                <a:gd name="connsiteY7" fmla="*/ 581025 h 847725"/>
                <a:gd name="connsiteX8" fmla="*/ 1085851 w 1771650"/>
                <a:gd name="connsiteY8" fmla="*/ 700088 h 847725"/>
                <a:gd name="connsiteX9" fmla="*/ 1333500 w 1771650"/>
                <a:gd name="connsiteY9" fmla="*/ 752475 h 847725"/>
                <a:gd name="connsiteX10" fmla="*/ 1771650 w 1771650"/>
                <a:gd name="connsiteY10" fmla="*/ 847725 h 847725"/>
                <a:gd name="connsiteX11" fmla="*/ 1752600 w 1771650"/>
                <a:gd name="connsiteY11" fmla="*/ 0 h 847725"/>
                <a:gd name="connsiteX0" fmla="*/ 1752600 w 1771650"/>
                <a:gd name="connsiteY0" fmla="*/ 0 h 847725"/>
                <a:gd name="connsiteX1" fmla="*/ 1257300 w 1771650"/>
                <a:gd name="connsiteY1" fmla="*/ 47625 h 847725"/>
                <a:gd name="connsiteX2" fmla="*/ 923925 w 1771650"/>
                <a:gd name="connsiteY2" fmla="*/ 152400 h 847725"/>
                <a:gd name="connsiteX3" fmla="*/ 709612 w 1771650"/>
                <a:gd name="connsiteY3" fmla="*/ 238126 h 847725"/>
                <a:gd name="connsiteX4" fmla="*/ 447675 w 1771650"/>
                <a:gd name="connsiteY4" fmla="*/ 280988 h 847725"/>
                <a:gd name="connsiteX5" fmla="*/ 0 w 1771650"/>
                <a:gd name="connsiteY5" fmla="*/ 338137 h 847725"/>
                <a:gd name="connsiteX6" fmla="*/ 590550 w 1771650"/>
                <a:gd name="connsiteY6" fmla="*/ 485775 h 847725"/>
                <a:gd name="connsiteX7" fmla="*/ 828675 w 1771650"/>
                <a:gd name="connsiteY7" fmla="*/ 581025 h 847725"/>
                <a:gd name="connsiteX8" fmla="*/ 1085851 w 1771650"/>
                <a:gd name="connsiteY8" fmla="*/ 700088 h 847725"/>
                <a:gd name="connsiteX9" fmla="*/ 1333500 w 1771650"/>
                <a:gd name="connsiteY9" fmla="*/ 752475 h 847725"/>
                <a:gd name="connsiteX10" fmla="*/ 1771650 w 1771650"/>
                <a:gd name="connsiteY10" fmla="*/ 847725 h 847725"/>
                <a:gd name="connsiteX11" fmla="*/ 1752600 w 1771650"/>
                <a:gd name="connsiteY11" fmla="*/ 0 h 847725"/>
                <a:gd name="connsiteX0" fmla="*/ 1752600 w 1771650"/>
                <a:gd name="connsiteY0" fmla="*/ 0 h 847725"/>
                <a:gd name="connsiteX1" fmla="*/ 1257300 w 1771650"/>
                <a:gd name="connsiteY1" fmla="*/ 157163 h 847725"/>
                <a:gd name="connsiteX2" fmla="*/ 923925 w 1771650"/>
                <a:gd name="connsiteY2" fmla="*/ 152400 h 847725"/>
                <a:gd name="connsiteX3" fmla="*/ 709612 w 1771650"/>
                <a:gd name="connsiteY3" fmla="*/ 238126 h 847725"/>
                <a:gd name="connsiteX4" fmla="*/ 447675 w 1771650"/>
                <a:gd name="connsiteY4" fmla="*/ 280988 h 847725"/>
                <a:gd name="connsiteX5" fmla="*/ 0 w 1771650"/>
                <a:gd name="connsiteY5" fmla="*/ 338137 h 847725"/>
                <a:gd name="connsiteX6" fmla="*/ 590550 w 1771650"/>
                <a:gd name="connsiteY6" fmla="*/ 485775 h 847725"/>
                <a:gd name="connsiteX7" fmla="*/ 828675 w 1771650"/>
                <a:gd name="connsiteY7" fmla="*/ 581025 h 847725"/>
                <a:gd name="connsiteX8" fmla="*/ 1085851 w 1771650"/>
                <a:gd name="connsiteY8" fmla="*/ 700088 h 847725"/>
                <a:gd name="connsiteX9" fmla="*/ 1333500 w 1771650"/>
                <a:gd name="connsiteY9" fmla="*/ 752475 h 847725"/>
                <a:gd name="connsiteX10" fmla="*/ 1771650 w 1771650"/>
                <a:gd name="connsiteY10" fmla="*/ 847725 h 847725"/>
                <a:gd name="connsiteX11" fmla="*/ 1752600 w 1771650"/>
                <a:gd name="connsiteY11" fmla="*/ 0 h 847725"/>
                <a:gd name="connsiteX0" fmla="*/ 1752600 w 1771650"/>
                <a:gd name="connsiteY0" fmla="*/ 0 h 847725"/>
                <a:gd name="connsiteX1" fmla="*/ 1300162 w 1771650"/>
                <a:gd name="connsiteY1" fmla="*/ 133351 h 847725"/>
                <a:gd name="connsiteX2" fmla="*/ 923925 w 1771650"/>
                <a:gd name="connsiteY2" fmla="*/ 152400 h 847725"/>
                <a:gd name="connsiteX3" fmla="*/ 709612 w 1771650"/>
                <a:gd name="connsiteY3" fmla="*/ 238126 h 847725"/>
                <a:gd name="connsiteX4" fmla="*/ 447675 w 1771650"/>
                <a:gd name="connsiteY4" fmla="*/ 280988 h 847725"/>
                <a:gd name="connsiteX5" fmla="*/ 0 w 1771650"/>
                <a:gd name="connsiteY5" fmla="*/ 338137 h 847725"/>
                <a:gd name="connsiteX6" fmla="*/ 590550 w 1771650"/>
                <a:gd name="connsiteY6" fmla="*/ 485775 h 847725"/>
                <a:gd name="connsiteX7" fmla="*/ 828675 w 1771650"/>
                <a:gd name="connsiteY7" fmla="*/ 581025 h 847725"/>
                <a:gd name="connsiteX8" fmla="*/ 1085851 w 1771650"/>
                <a:gd name="connsiteY8" fmla="*/ 700088 h 847725"/>
                <a:gd name="connsiteX9" fmla="*/ 1333500 w 1771650"/>
                <a:gd name="connsiteY9" fmla="*/ 752475 h 847725"/>
                <a:gd name="connsiteX10" fmla="*/ 1771650 w 1771650"/>
                <a:gd name="connsiteY10" fmla="*/ 847725 h 847725"/>
                <a:gd name="connsiteX11" fmla="*/ 1752600 w 1771650"/>
                <a:gd name="connsiteY11" fmla="*/ 0 h 847725"/>
                <a:gd name="connsiteX0" fmla="*/ 1752600 w 1771650"/>
                <a:gd name="connsiteY0" fmla="*/ 0 h 847725"/>
                <a:gd name="connsiteX1" fmla="*/ 1300162 w 1771650"/>
                <a:gd name="connsiteY1" fmla="*/ 133351 h 847725"/>
                <a:gd name="connsiteX2" fmla="*/ 923925 w 1771650"/>
                <a:gd name="connsiteY2" fmla="*/ 152400 h 847725"/>
                <a:gd name="connsiteX3" fmla="*/ 709612 w 1771650"/>
                <a:gd name="connsiteY3" fmla="*/ 238126 h 847725"/>
                <a:gd name="connsiteX4" fmla="*/ 447675 w 1771650"/>
                <a:gd name="connsiteY4" fmla="*/ 280988 h 847725"/>
                <a:gd name="connsiteX5" fmla="*/ 0 w 1771650"/>
                <a:gd name="connsiteY5" fmla="*/ 338137 h 847725"/>
                <a:gd name="connsiteX6" fmla="*/ 590550 w 1771650"/>
                <a:gd name="connsiteY6" fmla="*/ 485775 h 847725"/>
                <a:gd name="connsiteX7" fmla="*/ 828675 w 1771650"/>
                <a:gd name="connsiteY7" fmla="*/ 581025 h 847725"/>
                <a:gd name="connsiteX8" fmla="*/ 1085851 w 1771650"/>
                <a:gd name="connsiteY8" fmla="*/ 700088 h 847725"/>
                <a:gd name="connsiteX9" fmla="*/ 1333500 w 1771650"/>
                <a:gd name="connsiteY9" fmla="*/ 752475 h 847725"/>
                <a:gd name="connsiteX10" fmla="*/ 1771650 w 1771650"/>
                <a:gd name="connsiteY10" fmla="*/ 847725 h 847725"/>
                <a:gd name="connsiteX11" fmla="*/ 1752600 w 1771650"/>
                <a:gd name="connsiteY11" fmla="*/ 0 h 847725"/>
                <a:gd name="connsiteX0" fmla="*/ 1752600 w 1771650"/>
                <a:gd name="connsiteY0" fmla="*/ 0 h 847725"/>
                <a:gd name="connsiteX1" fmla="*/ 1300162 w 1771650"/>
                <a:gd name="connsiteY1" fmla="*/ 133351 h 847725"/>
                <a:gd name="connsiteX2" fmla="*/ 923925 w 1771650"/>
                <a:gd name="connsiteY2" fmla="*/ 152400 h 847725"/>
                <a:gd name="connsiteX3" fmla="*/ 709612 w 1771650"/>
                <a:gd name="connsiteY3" fmla="*/ 238126 h 847725"/>
                <a:gd name="connsiteX4" fmla="*/ 447675 w 1771650"/>
                <a:gd name="connsiteY4" fmla="*/ 280988 h 847725"/>
                <a:gd name="connsiteX5" fmla="*/ 0 w 1771650"/>
                <a:gd name="connsiteY5" fmla="*/ 338137 h 847725"/>
                <a:gd name="connsiteX6" fmla="*/ 590550 w 1771650"/>
                <a:gd name="connsiteY6" fmla="*/ 485775 h 847725"/>
                <a:gd name="connsiteX7" fmla="*/ 828675 w 1771650"/>
                <a:gd name="connsiteY7" fmla="*/ 581025 h 847725"/>
                <a:gd name="connsiteX8" fmla="*/ 1085851 w 1771650"/>
                <a:gd name="connsiteY8" fmla="*/ 700088 h 847725"/>
                <a:gd name="connsiteX9" fmla="*/ 1333500 w 1771650"/>
                <a:gd name="connsiteY9" fmla="*/ 752475 h 847725"/>
                <a:gd name="connsiteX10" fmla="*/ 1771650 w 1771650"/>
                <a:gd name="connsiteY10" fmla="*/ 847725 h 847725"/>
                <a:gd name="connsiteX11" fmla="*/ 1752600 w 1771650"/>
                <a:gd name="connsiteY11" fmla="*/ 0 h 847725"/>
                <a:gd name="connsiteX0" fmla="*/ 1752600 w 1771650"/>
                <a:gd name="connsiteY0" fmla="*/ 0 h 847725"/>
                <a:gd name="connsiteX1" fmla="*/ 1300162 w 1771650"/>
                <a:gd name="connsiteY1" fmla="*/ 133351 h 847725"/>
                <a:gd name="connsiteX2" fmla="*/ 923925 w 1771650"/>
                <a:gd name="connsiteY2" fmla="*/ 176213 h 847725"/>
                <a:gd name="connsiteX3" fmla="*/ 709612 w 1771650"/>
                <a:gd name="connsiteY3" fmla="*/ 238126 h 847725"/>
                <a:gd name="connsiteX4" fmla="*/ 447675 w 1771650"/>
                <a:gd name="connsiteY4" fmla="*/ 280988 h 847725"/>
                <a:gd name="connsiteX5" fmla="*/ 0 w 1771650"/>
                <a:gd name="connsiteY5" fmla="*/ 338137 h 847725"/>
                <a:gd name="connsiteX6" fmla="*/ 590550 w 1771650"/>
                <a:gd name="connsiteY6" fmla="*/ 485775 h 847725"/>
                <a:gd name="connsiteX7" fmla="*/ 828675 w 1771650"/>
                <a:gd name="connsiteY7" fmla="*/ 581025 h 847725"/>
                <a:gd name="connsiteX8" fmla="*/ 1085851 w 1771650"/>
                <a:gd name="connsiteY8" fmla="*/ 700088 h 847725"/>
                <a:gd name="connsiteX9" fmla="*/ 1333500 w 1771650"/>
                <a:gd name="connsiteY9" fmla="*/ 752475 h 847725"/>
                <a:gd name="connsiteX10" fmla="*/ 1771650 w 1771650"/>
                <a:gd name="connsiteY10" fmla="*/ 847725 h 847725"/>
                <a:gd name="connsiteX11" fmla="*/ 1752600 w 1771650"/>
                <a:gd name="connsiteY11" fmla="*/ 0 h 847725"/>
                <a:gd name="connsiteX0" fmla="*/ 1752600 w 1771650"/>
                <a:gd name="connsiteY0" fmla="*/ 0 h 847725"/>
                <a:gd name="connsiteX1" fmla="*/ 1300162 w 1771650"/>
                <a:gd name="connsiteY1" fmla="*/ 133351 h 847725"/>
                <a:gd name="connsiteX2" fmla="*/ 923925 w 1771650"/>
                <a:gd name="connsiteY2" fmla="*/ 161925 h 847725"/>
                <a:gd name="connsiteX3" fmla="*/ 709612 w 1771650"/>
                <a:gd name="connsiteY3" fmla="*/ 238126 h 847725"/>
                <a:gd name="connsiteX4" fmla="*/ 447675 w 1771650"/>
                <a:gd name="connsiteY4" fmla="*/ 280988 h 847725"/>
                <a:gd name="connsiteX5" fmla="*/ 0 w 1771650"/>
                <a:gd name="connsiteY5" fmla="*/ 338137 h 847725"/>
                <a:gd name="connsiteX6" fmla="*/ 590550 w 1771650"/>
                <a:gd name="connsiteY6" fmla="*/ 485775 h 847725"/>
                <a:gd name="connsiteX7" fmla="*/ 828675 w 1771650"/>
                <a:gd name="connsiteY7" fmla="*/ 581025 h 847725"/>
                <a:gd name="connsiteX8" fmla="*/ 1085851 w 1771650"/>
                <a:gd name="connsiteY8" fmla="*/ 700088 h 847725"/>
                <a:gd name="connsiteX9" fmla="*/ 1333500 w 1771650"/>
                <a:gd name="connsiteY9" fmla="*/ 752475 h 847725"/>
                <a:gd name="connsiteX10" fmla="*/ 1771650 w 1771650"/>
                <a:gd name="connsiteY10" fmla="*/ 847725 h 847725"/>
                <a:gd name="connsiteX11" fmla="*/ 1752600 w 1771650"/>
                <a:gd name="connsiteY11" fmla="*/ 0 h 847725"/>
                <a:gd name="connsiteX0" fmla="*/ 1700213 w 1771650"/>
                <a:gd name="connsiteY0" fmla="*/ 0 h 776288"/>
                <a:gd name="connsiteX1" fmla="*/ 1300162 w 1771650"/>
                <a:gd name="connsiteY1" fmla="*/ 61914 h 776288"/>
                <a:gd name="connsiteX2" fmla="*/ 923925 w 1771650"/>
                <a:gd name="connsiteY2" fmla="*/ 90488 h 776288"/>
                <a:gd name="connsiteX3" fmla="*/ 709612 w 1771650"/>
                <a:gd name="connsiteY3" fmla="*/ 166689 h 776288"/>
                <a:gd name="connsiteX4" fmla="*/ 447675 w 1771650"/>
                <a:gd name="connsiteY4" fmla="*/ 209551 h 776288"/>
                <a:gd name="connsiteX5" fmla="*/ 0 w 1771650"/>
                <a:gd name="connsiteY5" fmla="*/ 266700 h 776288"/>
                <a:gd name="connsiteX6" fmla="*/ 590550 w 1771650"/>
                <a:gd name="connsiteY6" fmla="*/ 414338 h 776288"/>
                <a:gd name="connsiteX7" fmla="*/ 828675 w 1771650"/>
                <a:gd name="connsiteY7" fmla="*/ 509588 h 776288"/>
                <a:gd name="connsiteX8" fmla="*/ 1085851 w 1771650"/>
                <a:gd name="connsiteY8" fmla="*/ 628651 h 776288"/>
                <a:gd name="connsiteX9" fmla="*/ 1333500 w 1771650"/>
                <a:gd name="connsiteY9" fmla="*/ 681038 h 776288"/>
                <a:gd name="connsiteX10" fmla="*/ 1771650 w 1771650"/>
                <a:gd name="connsiteY10" fmla="*/ 776288 h 776288"/>
                <a:gd name="connsiteX11" fmla="*/ 1700213 w 1771650"/>
                <a:gd name="connsiteY11" fmla="*/ 0 h 776288"/>
                <a:gd name="connsiteX0" fmla="*/ 1700213 w 1704975"/>
                <a:gd name="connsiteY0" fmla="*/ 0 h 752476"/>
                <a:gd name="connsiteX1" fmla="*/ 1300162 w 1704975"/>
                <a:gd name="connsiteY1" fmla="*/ 61914 h 752476"/>
                <a:gd name="connsiteX2" fmla="*/ 923925 w 1704975"/>
                <a:gd name="connsiteY2" fmla="*/ 90488 h 752476"/>
                <a:gd name="connsiteX3" fmla="*/ 709612 w 1704975"/>
                <a:gd name="connsiteY3" fmla="*/ 166689 h 752476"/>
                <a:gd name="connsiteX4" fmla="*/ 447675 w 1704975"/>
                <a:gd name="connsiteY4" fmla="*/ 209551 h 752476"/>
                <a:gd name="connsiteX5" fmla="*/ 0 w 1704975"/>
                <a:gd name="connsiteY5" fmla="*/ 266700 h 752476"/>
                <a:gd name="connsiteX6" fmla="*/ 590550 w 1704975"/>
                <a:gd name="connsiteY6" fmla="*/ 414338 h 752476"/>
                <a:gd name="connsiteX7" fmla="*/ 828675 w 1704975"/>
                <a:gd name="connsiteY7" fmla="*/ 509588 h 752476"/>
                <a:gd name="connsiteX8" fmla="*/ 1085851 w 1704975"/>
                <a:gd name="connsiteY8" fmla="*/ 628651 h 752476"/>
                <a:gd name="connsiteX9" fmla="*/ 1333500 w 1704975"/>
                <a:gd name="connsiteY9" fmla="*/ 681038 h 752476"/>
                <a:gd name="connsiteX10" fmla="*/ 1704975 w 1704975"/>
                <a:gd name="connsiteY10" fmla="*/ 752476 h 752476"/>
                <a:gd name="connsiteX11" fmla="*/ 1700213 w 1704975"/>
                <a:gd name="connsiteY11" fmla="*/ 0 h 75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4975" h="752476">
                  <a:moveTo>
                    <a:pt x="1700213" y="0"/>
                  </a:moveTo>
                  <a:lnTo>
                    <a:pt x="1300162" y="61914"/>
                  </a:lnTo>
                  <a:cubicBezTo>
                    <a:pt x="1154112" y="65089"/>
                    <a:pt x="1098550" y="58738"/>
                    <a:pt x="923925" y="90488"/>
                  </a:cubicBezTo>
                  <a:lnTo>
                    <a:pt x="709612" y="166689"/>
                  </a:lnTo>
                  <a:lnTo>
                    <a:pt x="447675" y="209551"/>
                  </a:lnTo>
                  <a:lnTo>
                    <a:pt x="0" y="266700"/>
                  </a:lnTo>
                  <a:lnTo>
                    <a:pt x="590550" y="414338"/>
                  </a:lnTo>
                  <a:lnTo>
                    <a:pt x="828675" y="509588"/>
                  </a:lnTo>
                  <a:cubicBezTo>
                    <a:pt x="893763" y="528638"/>
                    <a:pt x="1020763" y="609601"/>
                    <a:pt x="1085851" y="628651"/>
                  </a:cubicBezTo>
                  <a:lnTo>
                    <a:pt x="1333500" y="681038"/>
                  </a:lnTo>
                  <a:lnTo>
                    <a:pt x="1704975" y="752476"/>
                  </a:lnTo>
                  <a:cubicBezTo>
                    <a:pt x="1703388" y="501651"/>
                    <a:pt x="1701800" y="250825"/>
                    <a:pt x="1700213" y="0"/>
                  </a:cubicBezTo>
                  <a:close/>
                </a:path>
              </a:pathLst>
            </a:custGeom>
            <a:blipFill>
              <a:blip r:embed="rId4"/>
              <a:tile tx="0" ty="0" sx="100000" sy="100000" flip="none" algn="tl"/>
            </a:bli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9" name="Rectangle 178"/>
            <p:cNvSpPr/>
            <p:nvPr/>
          </p:nvSpPr>
          <p:spPr>
            <a:xfrm>
              <a:off x="329184" y="1865376"/>
              <a:ext cx="8275320" cy="2176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80" name="TextBox 179"/>
          <p:cNvSpPr txBox="1"/>
          <p:nvPr/>
        </p:nvSpPr>
        <p:spPr>
          <a:xfrm>
            <a:off x="214911" y="1219200"/>
            <a:ext cx="1423788" cy="523220"/>
          </a:xfrm>
          <a:prstGeom prst="rect">
            <a:avLst/>
          </a:prstGeom>
          <a:noFill/>
        </p:spPr>
        <p:txBody>
          <a:bodyPr wrap="none" rtlCol="0">
            <a:spAutoFit/>
          </a:bodyPr>
          <a:lstStyle/>
          <a:p>
            <a:r>
              <a:rPr lang="en-US" sz="2800" dirty="0"/>
              <a:t>Present</a:t>
            </a:r>
          </a:p>
        </p:txBody>
      </p:sp>
      <mc:AlternateContent xmlns:mc="http://schemas.openxmlformats.org/markup-compatibility/2006" xmlns:p14="http://schemas.microsoft.com/office/powerpoint/2010/main">
        <mc:Choice Requires="p14">
          <p:contentPart p14:bwMode="auto" r:id="rId5">
            <p14:nvContentPartPr>
              <p14:cNvPr id="181" name="Ink 180">
                <a:extLst>
                  <a:ext uri="{FF2B5EF4-FFF2-40B4-BE49-F238E27FC236}">
                    <a16:creationId xmlns:a16="http://schemas.microsoft.com/office/drawing/2014/main" id="{D385AC68-620E-669C-808D-3E47AC177A68}"/>
                  </a:ext>
                </a:extLst>
              </p14:cNvPr>
              <p14:cNvContentPartPr/>
              <p14:nvPr/>
            </p14:nvContentPartPr>
            <p14:xfrm>
              <a:off x="3335040" y="2041560"/>
              <a:ext cx="1782360" cy="3766320"/>
            </p14:xfrm>
          </p:contentPart>
        </mc:Choice>
        <mc:Fallback xmlns="">
          <p:pic>
            <p:nvPicPr>
              <p:cNvPr id="181" name="Ink 180">
                <a:extLst>
                  <a:ext uri="{FF2B5EF4-FFF2-40B4-BE49-F238E27FC236}">
                    <a16:creationId xmlns:a16="http://schemas.microsoft.com/office/drawing/2014/main" id="{D385AC68-620E-669C-808D-3E47AC177A68}"/>
                  </a:ext>
                </a:extLst>
              </p:cNvPr>
              <p:cNvPicPr/>
              <p:nvPr/>
            </p:nvPicPr>
            <p:blipFill>
              <a:blip r:embed="rId6"/>
              <a:stretch>
                <a:fillRect/>
              </a:stretch>
            </p:blipFill>
            <p:spPr>
              <a:xfrm>
                <a:off x="3325680" y="2032200"/>
                <a:ext cx="1801080" cy="3785040"/>
              </a:xfrm>
              <a:prstGeom prst="rect">
                <a:avLst/>
              </a:prstGeom>
            </p:spPr>
          </p:pic>
        </mc:Fallback>
      </mc:AlternateContent>
    </p:spTree>
    <p:extLst>
      <p:ext uri="{BB962C8B-B14F-4D97-AF65-F5344CB8AC3E}">
        <p14:creationId xmlns:p14="http://schemas.microsoft.com/office/powerpoint/2010/main" val="2317465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E1CC8AB-1DA8-A546-D71B-DE1063158297}"/>
              </a:ext>
            </a:extLst>
          </p:cNvPr>
          <p:cNvPicPr>
            <a:picLocks noChangeAspect="1"/>
          </p:cNvPicPr>
          <p:nvPr/>
        </p:nvPicPr>
        <p:blipFill>
          <a:blip r:embed="rId2"/>
          <a:stretch>
            <a:fillRect/>
          </a:stretch>
        </p:blipFill>
        <p:spPr>
          <a:xfrm>
            <a:off x="620888" y="643466"/>
            <a:ext cx="7902222" cy="5571067"/>
          </a:xfrm>
          <a:prstGeom prst="rect">
            <a:avLst/>
          </a:prstGeom>
        </p:spPr>
      </p:pic>
      <p:sp>
        <p:nvSpPr>
          <p:cNvPr id="2" name="Slide Number Placeholder 1">
            <a:extLst>
              <a:ext uri="{FF2B5EF4-FFF2-40B4-BE49-F238E27FC236}">
                <a16:creationId xmlns:a16="http://schemas.microsoft.com/office/drawing/2014/main" id="{143B7A83-9FCD-EB95-A6DF-2DC48EE1E261}"/>
              </a:ext>
            </a:extLst>
          </p:cNvPr>
          <p:cNvSpPr>
            <a:spLocks noGrp="1"/>
          </p:cNvSpPr>
          <p:nvPr>
            <p:ph type="sldNum" sz="quarter" idx="12"/>
          </p:nvPr>
        </p:nvSpPr>
        <p:spPr>
          <a:xfrm>
            <a:off x="6457950" y="6356350"/>
            <a:ext cx="2057400" cy="365125"/>
          </a:xfrm>
        </p:spPr>
        <p:txBody>
          <a:bodyPr>
            <a:normAutofit/>
          </a:bodyPr>
          <a:lstStyle/>
          <a:p>
            <a:pPr>
              <a:spcAft>
                <a:spcPts val="600"/>
              </a:spcAft>
            </a:pPr>
            <a:fld id="{072ADA42-29F2-4FD4-922F-9801BF467288}" type="slidenum">
              <a:rPr lang="en-US" smtClean="0"/>
              <a:pPr>
                <a:spcAft>
                  <a:spcPts val="600"/>
                </a:spcAft>
              </a:pPr>
              <a:t>29</a:t>
            </a:fld>
            <a:endParaRPr lang="en-US"/>
          </a:p>
        </p:txBody>
      </p:sp>
    </p:spTree>
    <p:extLst>
      <p:ext uri="{BB962C8B-B14F-4D97-AF65-F5344CB8AC3E}">
        <p14:creationId xmlns:p14="http://schemas.microsoft.com/office/powerpoint/2010/main" val="31631093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2"/>
          </p:nvPr>
        </p:nvSpPr>
        <p:spPr/>
        <p:txBody>
          <a:bodyPr/>
          <a:lstStyle/>
          <a:p>
            <a:fld id="{A009FE60-D02F-4892-B39E-0CD83713E8A5}" type="slidenum">
              <a:rPr lang="en-US" smtClean="0"/>
              <a:pPr/>
              <a:t>3</a:t>
            </a:fld>
            <a:endParaRPr lang="en-US"/>
          </a:p>
        </p:txBody>
      </p:sp>
      <p:pic>
        <p:nvPicPr>
          <p:cNvPr id="7" name="Content Placeholder 6"/>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830617" y="707881"/>
            <a:ext cx="7627583" cy="4708669"/>
          </a:xfrm>
        </p:spPr>
      </p:pic>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441CFE99-D233-EA55-E0D1-795BBF16FD59}"/>
                  </a:ext>
                </a:extLst>
              </p14:cNvPr>
              <p14:cNvContentPartPr/>
              <p14:nvPr/>
            </p14:nvContentPartPr>
            <p14:xfrm>
              <a:off x="978120" y="716400"/>
              <a:ext cx="7249320" cy="1271880"/>
            </p14:xfrm>
          </p:contentPart>
        </mc:Choice>
        <mc:Fallback xmlns="">
          <p:pic>
            <p:nvPicPr>
              <p:cNvPr id="3" name="Ink 2">
                <a:extLst>
                  <a:ext uri="{FF2B5EF4-FFF2-40B4-BE49-F238E27FC236}">
                    <a16:creationId xmlns:a16="http://schemas.microsoft.com/office/drawing/2014/main" id="{441CFE99-D233-EA55-E0D1-795BBF16FD59}"/>
                  </a:ext>
                </a:extLst>
              </p:cNvPr>
              <p:cNvPicPr/>
              <p:nvPr/>
            </p:nvPicPr>
            <p:blipFill>
              <a:blip r:embed="rId4"/>
              <a:stretch>
                <a:fillRect/>
              </a:stretch>
            </p:blipFill>
            <p:spPr>
              <a:xfrm>
                <a:off x="968760" y="707040"/>
                <a:ext cx="7268040" cy="1290600"/>
              </a:xfrm>
              <a:prstGeom prst="rect">
                <a:avLst/>
              </a:prstGeom>
            </p:spPr>
          </p:pic>
        </mc:Fallback>
      </mc:AlternateContent>
    </p:spTree>
    <p:extLst>
      <p:ext uri="{BB962C8B-B14F-4D97-AF65-F5344CB8AC3E}">
        <p14:creationId xmlns:p14="http://schemas.microsoft.com/office/powerpoint/2010/main" val="18119201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Text Box 6"/>
          <p:cNvSpPr txBox="1">
            <a:spLocks noChangeArrowheads="1"/>
          </p:cNvSpPr>
          <p:nvPr/>
        </p:nvSpPr>
        <p:spPr bwMode="auto">
          <a:xfrm>
            <a:off x="4667994" y="1576090"/>
            <a:ext cx="129480" cy="450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4291" tIns="32146" rIns="64291" bIns="32146">
            <a:spAutoFit/>
          </a:bodyPr>
          <a:lstStyle>
            <a:lvl1pPr eaLnBrk="0" hangingPunct="0">
              <a:defRPr sz="4800" b="1">
                <a:solidFill>
                  <a:schemeClr val="tx1"/>
                </a:solidFill>
                <a:latin typeface="Verdana" pitchFamily="34" charset="0"/>
              </a:defRPr>
            </a:lvl1pPr>
            <a:lvl2pPr marL="742950" indent="-285750" eaLnBrk="0" hangingPunct="0">
              <a:defRPr sz="4800" b="1">
                <a:solidFill>
                  <a:schemeClr val="tx1"/>
                </a:solidFill>
                <a:latin typeface="Verdana" pitchFamily="34" charset="0"/>
              </a:defRPr>
            </a:lvl2pPr>
            <a:lvl3pPr marL="1143000" indent="-228600" eaLnBrk="0" hangingPunct="0">
              <a:defRPr sz="4800" b="1">
                <a:solidFill>
                  <a:schemeClr val="tx1"/>
                </a:solidFill>
                <a:latin typeface="Verdana" pitchFamily="34" charset="0"/>
              </a:defRPr>
            </a:lvl3pPr>
            <a:lvl4pPr marL="1600200" indent="-228600" eaLnBrk="0" hangingPunct="0">
              <a:defRPr sz="4800" b="1">
                <a:solidFill>
                  <a:schemeClr val="tx1"/>
                </a:solidFill>
                <a:latin typeface="Verdana" pitchFamily="34" charset="0"/>
              </a:defRPr>
            </a:lvl4pPr>
            <a:lvl5pPr marL="2057400" indent="-228600" eaLnBrk="0" hangingPunct="0">
              <a:defRPr sz="4800" b="1">
                <a:solidFill>
                  <a:schemeClr val="tx1"/>
                </a:solidFill>
                <a:latin typeface="Verdana" pitchFamily="34" charset="0"/>
              </a:defRPr>
            </a:lvl5pPr>
            <a:lvl6pPr marL="2514600" indent="-228600" eaLnBrk="0" fontAlgn="base" hangingPunct="0">
              <a:spcBef>
                <a:spcPct val="0"/>
              </a:spcBef>
              <a:spcAft>
                <a:spcPct val="0"/>
              </a:spcAft>
              <a:defRPr sz="4800" b="1">
                <a:solidFill>
                  <a:schemeClr val="tx1"/>
                </a:solidFill>
                <a:latin typeface="Verdana" pitchFamily="34" charset="0"/>
              </a:defRPr>
            </a:lvl6pPr>
            <a:lvl7pPr marL="2971800" indent="-228600" eaLnBrk="0" fontAlgn="base" hangingPunct="0">
              <a:spcBef>
                <a:spcPct val="0"/>
              </a:spcBef>
              <a:spcAft>
                <a:spcPct val="0"/>
              </a:spcAft>
              <a:defRPr sz="4800" b="1">
                <a:solidFill>
                  <a:schemeClr val="tx1"/>
                </a:solidFill>
                <a:latin typeface="Verdana" pitchFamily="34" charset="0"/>
              </a:defRPr>
            </a:lvl7pPr>
            <a:lvl8pPr marL="3429000" indent="-228600" eaLnBrk="0" fontAlgn="base" hangingPunct="0">
              <a:spcBef>
                <a:spcPct val="0"/>
              </a:spcBef>
              <a:spcAft>
                <a:spcPct val="0"/>
              </a:spcAft>
              <a:defRPr sz="4800" b="1">
                <a:solidFill>
                  <a:schemeClr val="tx1"/>
                </a:solidFill>
                <a:latin typeface="Verdana" pitchFamily="34" charset="0"/>
              </a:defRPr>
            </a:lvl8pPr>
            <a:lvl9pPr marL="3886200" indent="-228600" eaLnBrk="0" fontAlgn="base" hangingPunct="0">
              <a:spcBef>
                <a:spcPct val="0"/>
              </a:spcBef>
              <a:spcAft>
                <a:spcPct val="0"/>
              </a:spcAft>
              <a:defRPr sz="4800" b="1">
                <a:solidFill>
                  <a:schemeClr val="tx1"/>
                </a:solidFill>
                <a:latin typeface="Verdana" pitchFamily="34" charset="0"/>
              </a:defRPr>
            </a:lvl9pPr>
          </a:lstStyle>
          <a:p>
            <a:endParaRPr lang="en-US" altLang="en-US" sz="2500" b="0"/>
          </a:p>
        </p:txBody>
      </p:sp>
      <p:sp>
        <p:nvSpPr>
          <p:cNvPr id="940034" name="Rectangle 7"/>
          <p:cNvSpPr>
            <a:spLocks noGrp="1" noChangeArrowheads="1"/>
          </p:cNvSpPr>
          <p:nvPr>
            <p:ph type="title"/>
          </p:nvPr>
        </p:nvSpPr>
        <p:spPr>
          <a:xfrm>
            <a:off x="178594" y="214313"/>
            <a:ext cx="8751094" cy="1143000"/>
          </a:xfrm>
        </p:spPr>
        <p:txBody>
          <a:bodyPr lIns="64291" tIns="32146" rIns="64291" bIns="32146" anchor="t">
            <a:normAutofit fontScale="90000"/>
          </a:bodyPr>
          <a:lstStyle/>
          <a:p>
            <a:r>
              <a:rPr lang="en-US" altLang="en-US" dirty="0"/>
              <a:t>200 million years of sedimentation, subsidence, and faulting.</a:t>
            </a:r>
          </a:p>
        </p:txBody>
      </p:sp>
      <p:sp>
        <p:nvSpPr>
          <p:cNvPr id="207882" name="Text Box 10"/>
          <p:cNvSpPr txBox="1">
            <a:spLocks noChangeArrowheads="1"/>
          </p:cNvSpPr>
          <p:nvPr/>
        </p:nvSpPr>
        <p:spPr bwMode="auto">
          <a:xfrm>
            <a:off x="125016" y="4339829"/>
            <a:ext cx="8042260" cy="2373244"/>
          </a:xfrm>
          <a:prstGeom prst="rect">
            <a:avLst/>
          </a:prstGeom>
          <a:noFill/>
          <a:ln w="9525">
            <a:noFill/>
            <a:miter lim="800000"/>
            <a:headEnd/>
            <a:tailEnd/>
          </a:ln>
          <a:effectLst/>
        </p:spPr>
        <p:txBody>
          <a:bodyPr wrap="none" lIns="64291" tIns="32146" rIns="64291" bIns="32146">
            <a:spAutoFit/>
          </a:bodyPr>
          <a:lstStyle/>
          <a:p>
            <a:pPr eaLnBrk="0" hangingPunct="0">
              <a:buFont typeface="Wingdings" pitchFamily="2" charset="2"/>
              <a:buChar char="§"/>
              <a:defRPr/>
            </a:pPr>
            <a:r>
              <a:rPr lang="en-US" sz="2500" dirty="0">
                <a:effectLst>
                  <a:outerShdw blurRad="38100" dist="38100" dir="2700000" algn="tl">
                    <a:srgbClr val="000000"/>
                  </a:outerShdw>
                </a:effectLst>
              </a:rPr>
              <a:t>~60,000 </a:t>
            </a:r>
            <a:r>
              <a:rPr lang="en-US" sz="2500" dirty="0" err="1">
                <a:effectLst>
                  <a:outerShdw blurRad="38100" dist="38100" dir="2700000" algn="tl">
                    <a:srgbClr val="000000"/>
                  </a:outerShdw>
                </a:effectLst>
              </a:rPr>
              <a:t>ft</a:t>
            </a:r>
            <a:r>
              <a:rPr lang="en-US" sz="2500" dirty="0">
                <a:effectLst>
                  <a:outerShdw blurRad="38100" dist="38100" dir="2700000" algn="tl">
                    <a:srgbClr val="000000"/>
                  </a:outerShdw>
                </a:effectLst>
              </a:rPr>
              <a:t> </a:t>
            </a:r>
            <a:r>
              <a:rPr lang="en-US" sz="2500" dirty="0" err="1">
                <a:effectLst>
                  <a:outerShdw blurRad="38100" dist="38100" dir="2700000" algn="tl">
                    <a:srgbClr val="000000"/>
                  </a:outerShdw>
                </a:effectLst>
              </a:rPr>
              <a:t>thick</a:t>
            </a:r>
            <a:r>
              <a:rPr lang="en-US" sz="2500" dirty="0" err="1">
                <a:effectLst>
                  <a:outerShdw blurRad="38100" dist="38100" dir="2700000" algn="tl">
                    <a:srgbClr val="000000"/>
                  </a:outerShdw>
                </a:effectLst>
                <a:sym typeface="Wingdings" pitchFamily="2" charset="2"/>
              </a:rPr>
              <a:t>stack</a:t>
            </a:r>
            <a:r>
              <a:rPr lang="en-US" sz="2500" dirty="0">
                <a:effectLst>
                  <a:outerShdw blurRad="38100" dist="38100" dir="2700000" algn="tl">
                    <a:srgbClr val="000000"/>
                  </a:outerShdw>
                </a:effectLst>
                <a:sym typeface="Wingdings" pitchFamily="2" charset="2"/>
              </a:rPr>
              <a:t> of 10 Grand Canyon sections.</a:t>
            </a:r>
          </a:p>
          <a:p>
            <a:pPr eaLnBrk="0" hangingPunct="0">
              <a:buFont typeface="Wingdings" pitchFamily="2" charset="2"/>
              <a:buChar char="§"/>
              <a:defRPr/>
            </a:pPr>
            <a:r>
              <a:rPr lang="en-US" sz="2500" dirty="0">
                <a:effectLst>
                  <a:outerShdw blurRad="38100" dist="38100" dir="2700000" algn="tl">
                    <a:srgbClr val="000000"/>
                  </a:outerShdw>
                </a:effectLst>
                <a:sym typeface="Wingdings" pitchFamily="2" charset="2"/>
              </a:rPr>
              <a:t>Delta and shallow marine sediments.</a:t>
            </a:r>
          </a:p>
          <a:p>
            <a:pPr eaLnBrk="0" hangingPunct="0">
              <a:buFont typeface="Wingdings" pitchFamily="2" charset="2"/>
              <a:buChar char="§"/>
              <a:defRPr/>
            </a:pPr>
            <a:r>
              <a:rPr lang="en-US" sz="2500" dirty="0">
                <a:effectLst>
                  <a:outerShdw blurRad="38100" dist="38100" dir="2700000" algn="tl">
                    <a:srgbClr val="000000"/>
                  </a:outerShdw>
                </a:effectLst>
                <a:sym typeface="Wingdings" pitchFamily="2" charset="2"/>
              </a:rPr>
              <a:t>The “Depositional Space Problem” – making room</a:t>
            </a:r>
          </a:p>
          <a:p>
            <a:pPr lvl="1" eaLnBrk="0" hangingPunct="0">
              <a:buFont typeface="Wingdings" pitchFamily="2" charset="2"/>
              <a:buChar char="ü"/>
              <a:defRPr/>
            </a:pPr>
            <a:r>
              <a:rPr lang="en-US" sz="2500" dirty="0">
                <a:effectLst>
                  <a:outerShdw blurRad="38100" dist="38100" dir="2700000" algn="tl">
                    <a:srgbClr val="000000"/>
                  </a:outerShdw>
                </a:effectLst>
                <a:sym typeface="Wingdings" pitchFamily="2" charset="2"/>
              </a:rPr>
              <a:t>Sea level rise (range = ~1000 feet)</a:t>
            </a:r>
          </a:p>
          <a:p>
            <a:pPr lvl="1" eaLnBrk="0" hangingPunct="0">
              <a:buFont typeface="Wingdings" pitchFamily="2" charset="2"/>
              <a:buChar char="ü"/>
              <a:defRPr/>
            </a:pPr>
            <a:r>
              <a:rPr lang="en-US" sz="2500" dirty="0">
                <a:effectLst>
                  <a:outerShdw blurRad="38100" dist="38100" dir="2700000" algn="tl">
                    <a:srgbClr val="000000"/>
                  </a:outerShdw>
                </a:effectLst>
                <a:sym typeface="Wingdings" pitchFamily="2" charset="2"/>
              </a:rPr>
              <a:t>Salt evacuation due to differential loading.</a:t>
            </a:r>
          </a:p>
          <a:p>
            <a:pPr lvl="1" eaLnBrk="0" hangingPunct="0">
              <a:buFont typeface="Wingdings" pitchFamily="2" charset="2"/>
              <a:buChar char="ü"/>
              <a:defRPr/>
            </a:pPr>
            <a:r>
              <a:rPr lang="en-US" sz="2500" dirty="0">
                <a:effectLst>
                  <a:outerShdw blurRad="38100" dist="38100" dir="2700000" algn="tl">
                    <a:srgbClr val="000000"/>
                  </a:outerShdw>
                </a:effectLst>
                <a:sym typeface="Wingdings" pitchFamily="2" charset="2"/>
              </a:rPr>
              <a:t>Bending of the crust and flow of underlying mantle.</a:t>
            </a:r>
            <a:endParaRPr lang="en-US" sz="2500" dirty="0">
              <a:effectLst>
                <a:outerShdw blurRad="38100" dist="38100" dir="2700000" algn="tl">
                  <a:srgbClr val="000000"/>
                </a:outerShdw>
              </a:effectLst>
            </a:endParaRPr>
          </a:p>
        </p:txBody>
      </p:sp>
      <p:grpSp>
        <p:nvGrpSpPr>
          <p:cNvPr id="2" name="Group 13"/>
          <p:cNvGrpSpPr>
            <a:grpSpLocks/>
          </p:cNvGrpSpPr>
          <p:nvPr/>
        </p:nvGrpSpPr>
        <p:grpSpPr bwMode="auto">
          <a:xfrm>
            <a:off x="5482830" y="2089547"/>
            <a:ext cx="846088" cy="1017984"/>
            <a:chOff x="4912" y="1872"/>
            <a:chExt cx="758" cy="912"/>
          </a:xfrm>
        </p:grpSpPr>
        <p:sp>
          <p:nvSpPr>
            <p:cNvPr id="940038" name="Line 11"/>
            <p:cNvSpPr>
              <a:spLocks noChangeShapeType="1"/>
            </p:cNvSpPr>
            <p:nvPr/>
          </p:nvSpPr>
          <p:spPr bwMode="auto">
            <a:xfrm>
              <a:off x="4912" y="1872"/>
              <a:ext cx="0" cy="912"/>
            </a:xfrm>
            <a:prstGeom prst="line">
              <a:avLst/>
            </a:prstGeom>
            <a:noFill/>
            <a:ln w="76200">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7884" name="Text Box 12"/>
            <p:cNvSpPr txBox="1">
              <a:spLocks noChangeArrowheads="1"/>
            </p:cNvSpPr>
            <p:nvPr/>
          </p:nvSpPr>
          <p:spPr bwMode="auto">
            <a:xfrm>
              <a:off x="5056" y="2064"/>
              <a:ext cx="614" cy="331"/>
            </a:xfrm>
            <a:prstGeom prst="rect">
              <a:avLst/>
            </a:prstGeom>
            <a:noFill/>
            <a:ln w="9525">
              <a:noFill/>
              <a:miter lim="800000"/>
              <a:headEnd/>
              <a:tailEnd/>
            </a:ln>
            <a:effectLst/>
          </p:spPr>
          <p:txBody>
            <a:bodyPr wrap="none">
              <a:spAutoFit/>
            </a:bodyPr>
            <a:lstStyle/>
            <a:p>
              <a:pPr eaLnBrk="0" hangingPunct="0">
                <a:defRPr/>
              </a:pPr>
              <a:r>
                <a:rPr lang="en-US" b="0" dirty="0">
                  <a:solidFill>
                    <a:srgbClr val="FF3300"/>
                  </a:solidFill>
                  <a:effectLst>
                    <a:outerShdw blurRad="38100" dist="38100" dir="2700000" algn="tl">
                      <a:srgbClr val="000000"/>
                    </a:outerShdw>
                  </a:effectLst>
                  <a:latin typeface="Impact" pitchFamily="34" charset="0"/>
                </a:rPr>
                <a:t>15km</a:t>
              </a: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2000" y="1447800"/>
            <a:ext cx="7315200" cy="2816352"/>
          </a:xfrm>
          <a:prstGeom prst="rect">
            <a:avLst/>
          </a:prstGeom>
        </p:spPr>
      </p:pic>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414D189B-1E08-1524-D780-D13F6584888A}"/>
                  </a:ext>
                </a:extLst>
              </p14:cNvPr>
              <p14:cNvContentPartPr/>
              <p14:nvPr/>
            </p14:nvContentPartPr>
            <p14:xfrm>
              <a:off x="3818520" y="1811520"/>
              <a:ext cx="3842640" cy="1216800"/>
            </p14:xfrm>
          </p:contentPart>
        </mc:Choice>
        <mc:Fallback xmlns="">
          <p:pic>
            <p:nvPicPr>
              <p:cNvPr id="4" name="Ink 3">
                <a:extLst>
                  <a:ext uri="{FF2B5EF4-FFF2-40B4-BE49-F238E27FC236}">
                    <a16:creationId xmlns:a16="http://schemas.microsoft.com/office/drawing/2014/main" id="{414D189B-1E08-1524-D780-D13F6584888A}"/>
                  </a:ext>
                </a:extLst>
              </p:cNvPr>
              <p:cNvPicPr/>
              <p:nvPr/>
            </p:nvPicPr>
            <p:blipFill>
              <a:blip r:embed="rId5"/>
              <a:stretch>
                <a:fillRect/>
              </a:stretch>
            </p:blipFill>
            <p:spPr>
              <a:xfrm>
                <a:off x="3809160" y="1802160"/>
                <a:ext cx="3861360" cy="1235520"/>
              </a:xfrm>
              <a:prstGeom prst="rect">
                <a:avLst/>
              </a:prstGeom>
            </p:spPr>
          </p:pic>
        </mc:Fallback>
      </mc:AlternateContent>
    </p:spTree>
    <p:extLst>
      <p:ext uri="{BB962C8B-B14F-4D97-AF65-F5344CB8AC3E}">
        <p14:creationId xmlns:p14="http://schemas.microsoft.com/office/powerpoint/2010/main" val="323562100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ext Box 2"/>
          <p:cNvSpPr txBox="1">
            <a:spLocks noChangeArrowheads="1"/>
          </p:cNvSpPr>
          <p:nvPr/>
        </p:nvSpPr>
        <p:spPr bwMode="auto">
          <a:xfrm>
            <a:off x="500062" y="1339454"/>
            <a:ext cx="8358188" cy="4566146"/>
          </a:xfrm>
          <a:prstGeom prst="rect">
            <a:avLst/>
          </a:prstGeom>
          <a:noFill/>
          <a:ln w="9525">
            <a:noFill/>
            <a:miter lim="800000"/>
            <a:headEnd/>
            <a:tailEnd/>
          </a:ln>
          <a:effectLst/>
        </p:spPr>
        <p:txBody>
          <a:bodyPr lIns="64287" tIns="32143" rIns="64287" bIns="32143">
            <a:spAutoFit/>
          </a:bodyPr>
          <a:lstStyle/>
          <a:p>
            <a:pPr eaLnBrk="0" hangingPunct="0">
              <a:defRPr/>
            </a:pPr>
            <a:r>
              <a:rPr lang="en-US" sz="2250" i="1" dirty="0">
                <a:solidFill>
                  <a:srgbClr val="FFC000"/>
                </a:solidFill>
                <a:effectLst>
                  <a:outerShdw blurRad="38100" dist="38100" dir="2700000" algn="tl">
                    <a:srgbClr val="000000"/>
                  </a:outerShdw>
                </a:effectLst>
                <a:latin typeface="Times New Roman" pitchFamily="18" charset="0"/>
                <a:cs typeface="Times New Roman" pitchFamily="18" charset="0"/>
              </a:rPr>
              <a:t>Shallow Processes (processes above aquifers):</a:t>
            </a:r>
            <a:r>
              <a:rPr lang="en-US" sz="2250" dirty="0">
                <a:solidFill>
                  <a:srgbClr val="FFC000"/>
                </a:solidFill>
                <a:effectLst>
                  <a:outerShdw blurRad="38100" dist="38100" dir="2700000" algn="tl">
                    <a:srgbClr val="000000"/>
                  </a:outerShdw>
                </a:effectLst>
                <a:latin typeface="Times New Roman" pitchFamily="18" charset="0"/>
                <a:cs typeface="Times New Roman" pitchFamily="18" charset="0"/>
              </a:rPr>
              <a:t>  </a:t>
            </a:r>
          </a:p>
          <a:p>
            <a:pPr eaLnBrk="0" hangingPunct="0">
              <a:defRPr/>
            </a:pPr>
            <a:r>
              <a:rPr lang="en-US" sz="2250" dirty="0">
                <a:effectLst>
                  <a:outerShdw blurRad="38100" dist="38100" dir="2700000" algn="tl">
                    <a:srgbClr val="000000"/>
                  </a:outerShdw>
                </a:effectLst>
                <a:latin typeface="Times New Roman" pitchFamily="18" charset="0"/>
                <a:cs typeface="Times New Roman" pitchFamily="18" charset="0"/>
              </a:rPr>
              <a:t>	</a:t>
            </a: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a:t>
            </a:r>
            <a:r>
              <a:rPr lang="en-US" sz="2250" dirty="0">
                <a:effectLst>
                  <a:outerShdw blurRad="38100" dist="38100" dir="2700000" algn="tl">
                    <a:srgbClr val="000000"/>
                  </a:outerShdw>
                </a:effectLst>
                <a:latin typeface="Times New Roman" pitchFamily="18" charset="0"/>
                <a:cs typeface="Times New Roman" pitchFamily="18" charset="0"/>
              </a:rPr>
              <a:t>Natural consolidation and compaction: constant </a:t>
            </a:r>
            <a:r>
              <a:rPr lang="en-US" sz="2250" i="1" u="sng" dirty="0">
                <a:effectLst>
                  <a:outerShdw blurRad="38100" dist="38100" dir="2700000" algn="tl">
                    <a:srgbClr val="000000"/>
                  </a:outerShdw>
                </a:effectLst>
                <a:latin typeface="Times New Roman" pitchFamily="18" charset="0"/>
                <a:cs typeface="Times New Roman" pitchFamily="18" charset="0"/>
              </a:rPr>
              <a:t>&lt;</a:t>
            </a:r>
            <a:r>
              <a:rPr lang="en-US" sz="2250" i="1" dirty="0">
                <a:effectLst>
                  <a:outerShdw blurRad="38100" dist="38100" dir="2700000" algn="tl">
                    <a:srgbClr val="000000"/>
                  </a:outerShdw>
                </a:effectLst>
                <a:latin typeface="Times New Roman" pitchFamily="18" charset="0"/>
                <a:cs typeface="Times New Roman" pitchFamily="18" charset="0"/>
              </a:rPr>
              <a:t>3 mm/yr </a:t>
            </a:r>
          </a:p>
          <a:p>
            <a:pPr eaLnBrk="0" hangingPunct="0">
              <a:defRPr/>
            </a:pPr>
            <a:r>
              <a:rPr lang="en-US" sz="2250" dirty="0">
                <a:effectLst>
                  <a:outerShdw blurRad="38100" dist="38100" dir="2700000" algn="tl">
                    <a:srgbClr val="000000"/>
                  </a:outerShdw>
                </a:effectLst>
                <a:latin typeface="Times New Roman" pitchFamily="18" charset="0"/>
                <a:cs typeface="Times New Roman" pitchFamily="18" charset="0"/>
              </a:rPr>
              <a:t>	</a:t>
            </a: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Human-induced consolidation and compaction</a:t>
            </a:r>
            <a:r>
              <a:rPr lang="en-US" sz="2250" dirty="0">
                <a:solidFill>
                  <a:srgbClr val="FF0000"/>
                </a:solidFill>
                <a:effectLst>
                  <a:outerShdw blurRad="38100" dist="38100" dir="2700000" algn="tl">
                    <a:srgbClr val="000000"/>
                  </a:outerShdw>
                </a:effectLst>
                <a:latin typeface="Times New Roman" pitchFamily="18" charset="0"/>
                <a:cs typeface="Times New Roman" pitchFamily="18" charset="0"/>
                <a:sym typeface="Wingdings" pitchFamily="2" charset="2"/>
              </a:rPr>
              <a:t>*</a:t>
            </a: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a:t>
            </a:r>
            <a:r>
              <a:rPr lang="en-US" sz="2250" i="1" dirty="0">
                <a:effectLst>
                  <a:outerShdw blurRad="38100" dist="38100" dir="2700000" algn="tl">
                    <a:srgbClr val="000000"/>
                  </a:outerShdw>
                </a:effectLst>
                <a:latin typeface="Times New Roman" pitchFamily="18" charset="0"/>
                <a:cs typeface="Times New Roman" pitchFamily="18" charset="0"/>
                <a:sym typeface="Wingdings" pitchFamily="2" charset="2"/>
              </a:rPr>
              <a:t>~30 mm/yr</a:t>
            </a:r>
          </a:p>
          <a:p>
            <a:pPr lvl="4" eaLnBrk="0" hangingPunct="0">
              <a:buFont typeface="Arial" pitchFamily="34" charset="0"/>
              <a:buChar char="•"/>
              <a:defRPr/>
            </a:pP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Desiccation by urbanization (behind levees)</a:t>
            </a:r>
            <a:r>
              <a:rPr lang="en-US" sz="2250" dirty="0">
                <a:latin typeface="Times New Roman" pitchFamily="18" charset="0"/>
                <a:cs typeface="Times New Roman" pitchFamily="18" charset="0"/>
                <a:sym typeface="Wingdings" pitchFamily="2" charset="2"/>
              </a:rPr>
              <a:t> </a:t>
            </a:r>
          </a:p>
          <a:p>
            <a:pPr lvl="4" eaLnBrk="0" hangingPunct="0">
              <a:buFont typeface="Arial" pitchFamily="34" charset="0"/>
              <a:buChar char="•"/>
              <a:defRPr/>
            </a:pP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a:t>
            </a:r>
            <a:r>
              <a:rPr lang="en-US" sz="2250" dirty="0">
                <a:effectLst>
                  <a:outerShdw blurRad="38100" dist="38100" dir="2700000" algn="tl">
                    <a:srgbClr val="000000"/>
                  </a:outerShdw>
                </a:effectLst>
                <a:latin typeface="Times New Roman" pitchFamily="18" charset="0"/>
                <a:cs typeface="Times New Roman" pitchFamily="18" charset="0"/>
              </a:rPr>
              <a:t>Organic soil oxidation</a:t>
            </a:r>
            <a:endParaRPr lang="en-US" sz="2250" i="1" dirty="0">
              <a:effectLst>
                <a:outerShdw blurRad="38100" dist="38100" dir="2700000" algn="tl">
                  <a:srgbClr val="000000"/>
                </a:outerShdw>
              </a:effectLst>
              <a:latin typeface="Times New Roman" pitchFamily="18" charset="0"/>
              <a:cs typeface="Times New Roman" pitchFamily="18" charset="0"/>
            </a:endParaRPr>
          </a:p>
          <a:p>
            <a:pPr eaLnBrk="0" hangingPunct="0">
              <a:defRPr/>
            </a:pPr>
            <a:r>
              <a:rPr lang="en-US" sz="2250" i="1" dirty="0">
                <a:solidFill>
                  <a:srgbClr val="66FF66"/>
                </a:solidFill>
                <a:effectLst>
                  <a:outerShdw blurRad="38100" dist="38100" dir="2700000" algn="tl">
                    <a:srgbClr val="000000"/>
                  </a:outerShdw>
                </a:effectLst>
                <a:latin typeface="Times New Roman" pitchFamily="18" charset="0"/>
                <a:cs typeface="Times New Roman" pitchFamily="18" charset="0"/>
              </a:rPr>
              <a:t>Deep Processes (processes below and including aquifers):</a:t>
            </a:r>
          </a:p>
          <a:p>
            <a:pPr eaLnBrk="0" hangingPunct="0">
              <a:defRPr/>
            </a:pPr>
            <a:r>
              <a:rPr lang="en-US" sz="2250" dirty="0">
                <a:effectLst>
                  <a:outerShdw blurRad="38100" dist="38100" dir="2700000" algn="tl">
                    <a:srgbClr val="000000"/>
                  </a:outerShdw>
                </a:effectLst>
                <a:latin typeface="Times New Roman" pitchFamily="18" charset="0"/>
                <a:cs typeface="Times New Roman" pitchFamily="18" charset="0"/>
              </a:rPr>
              <a:t>	</a:t>
            </a: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Sediment and water load induced </a:t>
            </a:r>
            <a:r>
              <a:rPr lang="en-US" sz="2250" dirty="0">
                <a:effectLst>
                  <a:outerShdw blurRad="38100" dist="38100" dir="2700000" algn="tl">
                    <a:srgbClr val="000000"/>
                  </a:outerShdw>
                </a:effectLst>
                <a:latin typeface="Times New Roman" pitchFamily="18" charset="0"/>
                <a:cs typeface="Times New Roman" pitchFamily="18" charset="0"/>
              </a:rPr>
              <a:t>flexure of the lithosphere</a:t>
            </a:r>
            <a:r>
              <a:rPr lang="en-US" sz="2250" dirty="0">
                <a:solidFill>
                  <a:srgbClr val="FF0000"/>
                </a:solidFill>
                <a:effectLst>
                  <a:outerShdw blurRad="38100" dist="38100" dir="2700000" algn="tl">
                    <a:srgbClr val="000000"/>
                  </a:outerShdw>
                </a:effectLst>
                <a:latin typeface="Times New Roman" pitchFamily="18" charset="0"/>
                <a:cs typeface="Times New Roman" pitchFamily="18" charset="0"/>
              </a:rPr>
              <a:t>*</a:t>
            </a:r>
            <a:r>
              <a:rPr lang="en-US" sz="2250" dirty="0">
                <a:effectLst>
                  <a:outerShdw blurRad="38100" dist="38100" dir="2700000" algn="tl">
                    <a:srgbClr val="000000"/>
                  </a:outerShdw>
                </a:effectLst>
                <a:latin typeface="Times New Roman" pitchFamily="18" charset="0"/>
                <a:cs typeface="Times New Roman" pitchFamily="18" charset="0"/>
              </a:rPr>
              <a:t>:  		</a:t>
            </a:r>
            <a:r>
              <a:rPr lang="en-US" sz="2250" i="1" dirty="0">
                <a:effectLst>
                  <a:outerShdw blurRad="38100" dist="38100" dir="2700000" algn="tl">
                    <a:srgbClr val="000000"/>
                  </a:outerShdw>
                </a:effectLst>
                <a:latin typeface="Times New Roman" pitchFamily="18" charset="0"/>
                <a:cs typeface="Times New Roman" pitchFamily="18" charset="0"/>
              </a:rPr>
              <a:t>constant</a:t>
            </a:r>
            <a:r>
              <a:rPr lang="en-US" sz="2250" dirty="0">
                <a:effectLst>
                  <a:outerShdw blurRad="38100" dist="38100" dir="2700000" algn="tl">
                    <a:srgbClr val="000000"/>
                  </a:outerShdw>
                </a:effectLst>
                <a:latin typeface="Times New Roman" pitchFamily="18" charset="0"/>
                <a:cs typeface="Times New Roman" pitchFamily="18" charset="0"/>
              </a:rPr>
              <a:t>  </a:t>
            </a:r>
            <a:r>
              <a:rPr lang="en-US" sz="2250" i="1" dirty="0">
                <a:effectLst>
                  <a:outerShdw blurRad="38100" dist="38100" dir="2700000" algn="tl">
                    <a:srgbClr val="000000"/>
                  </a:outerShdw>
                </a:effectLst>
                <a:latin typeface="Times New Roman" pitchFamily="18" charset="0"/>
                <a:cs typeface="Times New Roman" pitchFamily="18" charset="0"/>
              </a:rPr>
              <a:t>0 to -8mm/yr</a:t>
            </a:r>
          </a:p>
          <a:p>
            <a:pPr eaLnBrk="0" hangingPunct="0">
              <a:defRPr/>
            </a:pP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 </a:t>
            </a:r>
            <a:r>
              <a:rPr lang="en-US" sz="2250" dirty="0">
                <a:effectLst>
                  <a:outerShdw blurRad="38100" dist="38100" dir="2700000" algn="tl">
                    <a:srgbClr val="000000"/>
                  </a:outerShdw>
                </a:effectLst>
                <a:latin typeface="Times New Roman" pitchFamily="18" charset="0"/>
                <a:cs typeface="Times New Roman" pitchFamily="18" charset="0"/>
              </a:rPr>
              <a:t>Faulting: </a:t>
            </a:r>
            <a:r>
              <a:rPr lang="en-US" sz="2250" i="1" dirty="0">
                <a:effectLst>
                  <a:outerShdw blurRad="38100" dist="38100" dir="2700000" algn="tl">
                    <a:srgbClr val="000000"/>
                  </a:outerShdw>
                </a:effectLst>
                <a:latin typeface="Times New Roman" pitchFamily="18" charset="0"/>
                <a:cs typeface="Times New Roman" pitchFamily="18" charset="0"/>
              </a:rPr>
              <a:t>variable</a:t>
            </a:r>
            <a:r>
              <a:rPr lang="en-US" sz="2250" dirty="0">
                <a:effectLst>
                  <a:outerShdw blurRad="38100" dist="38100" dir="2700000" algn="tl">
                    <a:srgbClr val="000000"/>
                  </a:outerShdw>
                </a:effectLst>
                <a:latin typeface="Times New Roman" pitchFamily="18" charset="0"/>
                <a:cs typeface="Times New Roman" pitchFamily="18" charset="0"/>
              </a:rPr>
              <a:t>  </a:t>
            </a:r>
            <a:r>
              <a:rPr lang="en-US" sz="2250" i="1" dirty="0">
                <a:effectLst>
                  <a:outerShdw blurRad="38100" dist="38100" dir="2700000" algn="tl">
                    <a:srgbClr val="000000"/>
                  </a:outerShdw>
                </a:effectLst>
                <a:latin typeface="Times New Roman" pitchFamily="18" charset="0"/>
                <a:cs typeface="Times New Roman" pitchFamily="18" charset="0"/>
              </a:rPr>
              <a:t>up to -20mm/yr</a:t>
            </a:r>
          </a:p>
          <a:p>
            <a:pPr eaLnBrk="0" hangingPunct="0">
              <a:defRPr/>
            </a:pPr>
            <a:r>
              <a:rPr lang="en-US" sz="2250" i="1" dirty="0">
                <a:effectLst>
                  <a:outerShdw blurRad="38100" dist="38100" dir="2700000" algn="tl">
                    <a:srgbClr val="000000"/>
                  </a:outerShdw>
                </a:effectLst>
                <a:latin typeface="Times New Roman" pitchFamily="18" charset="0"/>
                <a:cs typeface="Times New Roman" pitchFamily="18" charset="0"/>
              </a:rPr>
              <a:t>	</a:t>
            </a: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Salt evacuation: </a:t>
            </a:r>
            <a:r>
              <a:rPr lang="en-US" sz="2250" i="1" dirty="0">
                <a:effectLst>
                  <a:outerShdw blurRad="38100" dist="38100" dir="2700000" algn="tl">
                    <a:srgbClr val="000000"/>
                  </a:outerShdw>
                </a:effectLst>
                <a:latin typeface="Times New Roman" pitchFamily="18" charset="0"/>
                <a:cs typeface="Times New Roman" pitchFamily="18" charset="0"/>
                <a:sym typeface="Wingdings" pitchFamily="2" charset="2"/>
              </a:rPr>
              <a:t>variable</a:t>
            </a: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a:t>
            </a:r>
            <a:r>
              <a:rPr lang="en-US" sz="2250" i="1" dirty="0">
                <a:effectLst>
                  <a:outerShdw blurRad="38100" dist="38100" dir="2700000" algn="tl">
                    <a:srgbClr val="000000"/>
                  </a:outerShdw>
                </a:effectLst>
                <a:latin typeface="Times New Roman" pitchFamily="18" charset="0"/>
                <a:cs typeface="Times New Roman" pitchFamily="18" charset="0"/>
              </a:rPr>
              <a:t>0 to -?? mm/yr</a:t>
            </a:r>
          </a:p>
          <a:p>
            <a:pPr eaLnBrk="0" hangingPunct="0">
              <a:defRPr/>
            </a:pPr>
            <a:r>
              <a:rPr lang="en-US" sz="2250" i="1" dirty="0">
                <a:effectLst>
                  <a:outerShdw blurRad="38100" dist="38100" dir="2700000" algn="tl">
                    <a:srgbClr val="000000"/>
                  </a:outerShdw>
                </a:effectLst>
                <a:latin typeface="Times New Roman" pitchFamily="18" charset="0"/>
                <a:cs typeface="Times New Roman" pitchFamily="18" charset="0"/>
              </a:rPr>
              <a:t>	</a:t>
            </a: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Water pumping</a:t>
            </a:r>
            <a:r>
              <a:rPr lang="en-US" sz="2250" dirty="0">
                <a:solidFill>
                  <a:srgbClr val="FF0000"/>
                </a:solidFill>
                <a:effectLst>
                  <a:outerShdw blurRad="38100" dist="38100" dir="2700000" algn="tl">
                    <a:srgbClr val="000000"/>
                  </a:outerShdw>
                </a:effectLst>
                <a:latin typeface="Times New Roman" pitchFamily="18" charset="0"/>
                <a:cs typeface="Times New Roman" pitchFamily="18" charset="0"/>
                <a:sym typeface="Wingdings" pitchFamily="2" charset="2"/>
              </a:rPr>
              <a:t>*</a:t>
            </a: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a:t>
            </a:r>
            <a:r>
              <a:rPr lang="en-US" sz="2250" i="1" dirty="0">
                <a:effectLst>
                  <a:outerShdw blurRad="38100" dist="38100" dir="2700000" algn="tl">
                    <a:srgbClr val="000000"/>
                  </a:outerShdw>
                </a:effectLst>
                <a:latin typeface="Times New Roman" pitchFamily="18" charset="0"/>
                <a:cs typeface="Times New Roman" pitchFamily="18" charset="0"/>
                <a:sym typeface="Wingdings" pitchFamily="2" charset="2"/>
              </a:rPr>
              <a:t>variable up</a:t>
            </a:r>
            <a:r>
              <a:rPr lang="en-US" sz="2250" i="1" dirty="0">
                <a:effectLst>
                  <a:outerShdw blurRad="38100" dist="38100" dir="2700000" algn="tl">
                    <a:srgbClr val="000000"/>
                  </a:outerShdw>
                </a:effectLst>
                <a:latin typeface="Times New Roman" pitchFamily="18" charset="0"/>
                <a:cs typeface="Times New Roman" pitchFamily="18" charset="0"/>
              </a:rPr>
              <a:t> to -65mm/yr</a:t>
            </a:r>
          </a:p>
          <a:p>
            <a:pPr eaLnBrk="0" hangingPunct="0">
              <a:defRPr/>
            </a:pPr>
            <a:r>
              <a:rPr lang="en-US" sz="2250" i="1" dirty="0">
                <a:effectLst>
                  <a:outerShdw blurRad="38100" dist="38100" dir="2700000" algn="tl">
                    <a:srgbClr val="000000"/>
                  </a:outerShdw>
                </a:effectLst>
                <a:latin typeface="Times New Roman" pitchFamily="18" charset="0"/>
                <a:cs typeface="Times New Roman" pitchFamily="18" charset="0"/>
                <a:sym typeface="Wingdings" pitchFamily="2" charset="2"/>
              </a:rPr>
              <a:t>	</a:t>
            </a:r>
            <a:r>
              <a:rPr lang="en-US" sz="2250" dirty="0">
                <a:effectLst>
                  <a:outerShdw blurRad="38100" dist="38100" dir="2700000" algn="tl">
                    <a:srgbClr val="000000"/>
                  </a:outerShdw>
                </a:effectLst>
                <a:latin typeface="Times New Roman" pitchFamily="18" charset="0"/>
                <a:cs typeface="Times New Roman" pitchFamily="18" charset="0"/>
                <a:sym typeface="Wingdings" pitchFamily="2" charset="2"/>
              </a:rPr>
              <a:t> </a:t>
            </a:r>
            <a:r>
              <a:rPr lang="en-US" sz="2250" dirty="0">
                <a:effectLst>
                  <a:outerShdw blurRad="38100" dist="38100" dir="2700000" algn="tl">
                    <a:srgbClr val="000000"/>
                  </a:outerShdw>
                </a:effectLst>
                <a:latin typeface="Times New Roman" pitchFamily="18" charset="0"/>
                <a:cs typeface="Times New Roman" pitchFamily="18" charset="0"/>
              </a:rPr>
              <a:t>Oil &amp; gas extraction: </a:t>
            </a:r>
            <a:r>
              <a:rPr lang="en-US" sz="2250" i="1" dirty="0">
                <a:effectLst>
                  <a:outerShdw blurRad="38100" dist="38100" dir="2700000" algn="tl">
                    <a:srgbClr val="000000"/>
                  </a:outerShdw>
                </a:effectLst>
                <a:latin typeface="Times New Roman" pitchFamily="18" charset="0"/>
                <a:cs typeface="Times New Roman" pitchFamily="18" charset="0"/>
              </a:rPr>
              <a:t>variable 0 to -3 mm/yr</a:t>
            </a:r>
          </a:p>
          <a:p>
            <a:pPr eaLnBrk="0" hangingPunct="0">
              <a:defRPr/>
            </a:pPr>
            <a:endParaRPr lang="en-US" sz="2250" i="1" dirty="0">
              <a:effectLst>
                <a:outerShdw blurRad="38100" dist="38100" dir="2700000" algn="tl">
                  <a:srgbClr val="000000"/>
                </a:outerShdw>
              </a:effectLst>
              <a:latin typeface="Times New Roman" pitchFamily="18" charset="0"/>
              <a:cs typeface="Times New Roman" pitchFamily="18" charset="0"/>
            </a:endParaRPr>
          </a:p>
        </p:txBody>
      </p:sp>
      <p:sp>
        <p:nvSpPr>
          <p:cNvPr id="129027" name="Text Box 3"/>
          <p:cNvSpPr txBox="1">
            <a:spLocks noChangeArrowheads="1"/>
          </p:cNvSpPr>
          <p:nvPr/>
        </p:nvSpPr>
        <p:spPr bwMode="auto">
          <a:xfrm>
            <a:off x="-76200" y="76200"/>
            <a:ext cx="8893969" cy="1296020"/>
          </a:xfrm>
          <a:prstGeom prst="rect">
            <a:avLst/>
          </a:prstGeom>
          <a:noFill/>
          <a:ln w="9525">
            <a:noFill/>
            <a:miter lim="800000"/>
            <a:headEnd/>
            <a:tailEnd/>
          </a:ln>
          <a:effectLst/>
        </p:spPr>
        <p:txBody>
          <a:bodyPr lIns="64287" tIns="32143" rIns="64287" bIns="32143">
            <a:spAutoFit/>
          </a:bodyPr>
          <a:lstStyle/>
          <a:p>
            <a:pPr algn="ctr" eaLnBrk="0" hangingPunct="0">
              <a:defRPr/>
            </a:pPr>
            <a:r>
              <a:rPr lang="en-US" sz="4000" b="0" dirty="0">
                <a:solidFill>
                  <a:srgbClr val="00FFFF"/>
                </a:solidFill>
                <a:effectLst>
                  <a:outerShdw blurRad="38100" dist="38100" dir="2700000" algn="tl">
                    <a:srgbClr val="000000"/>
                  </a:outerShdw>
                </a:effectLst>
                <a:latin typeface="Times New Roman" pitchFamily="18" charset="0"/>
                <a:cs typeface="Times New Roman" pitchFamily="18" charset="0"/>
              </a:rPr>
              <a:t>Natural and Anthropogenic Processes that Result in Subsidence</a:t>
            </a:r>
          </a:p>
        </p:txBody>
      </p:sp>
      <p:sp>
        <p:nvSpPr>
          <p:cNvPr id="811011" name="TextBox 3"/>
          <p:cNvSpPr txBox="1">
            <a:spLocks noChangeArrowheads="1"/>
          </p:cNvSpPr>
          <p:nvPr/>
        </p:nvSpPr>
        <p:spPr bwMode="auto">
          <a:xfrm>
            <a:off x="982265" y="5840016"/>
            <a:ext cx="7680308" cy="611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800" b="1">
                <a:solidFill>
                  <a:schemeClr val="tx1"/>
                </a:solidFill>
                <a:latin typeface="Verdana" pitchFamily="34" charset="0"/>
              </a:defRPr>
            </a:lvl1pPr>
            <a:lvl2pPr marL="742950" indent="-285750" eaLnBrk="0" hangingPunct="0">
              <a:defRPr sz="4800" b="1">
                <a:solidFill>
                  <a:schemeClr val="tx1"/>
                </a:solidFill>
                <a:latin typeface="Verdana" pitchFamily="34" charset="0"/>
              </a:defRPr>
            </a:lvl2pPr>
            <a:lvl3pPr marL="1143000" indent="-228600" eaLnBrk="0" hangingPunct="0">
              <a:defRPr sz="4800" b="1">
                <a:solidFill>
                  <a:schemeClr val="tx1"/>
                </a:solidFill>
                <a:latin typeface="Verdana" pitchFamily="34" charset="0"/>
              </a:defRPr>
            </a:lvl3pPr>
            <a:lvl4pPr marL="1600200" indent="-228600" eaLnBrk="0" hangingPunct="0">
              <a:defRPr sz="4800" b="1">
                <a:solidFill>
                  <a:schemeClr val="tx1"/>
                </a:solidFill>
                <a:latin typeface="Verdana" pitchFamily="34" charset="0"/>
              </a:defRPr>
            </a:lvl4pPr>
            <a:lvl5pPr marL="2057400" indent="-228600" eaLnBrk="0" hangingPunct="0">
              <a:defRPr sz="4800" b="1">
                <a:solidFill>
                  <a:schemeClr val="tx1"/>
                </a:solidFill>
                <a:latin typeface="Verdana" pitchFamily="34" charset="0"/>
              </a:defRPr>
            </a:lvl5pPr>
            <a:lvl6pPr marL="2514600" indent="-228600" eaLnBrk="0" fontAlgn="base" hangingPunct="0">
              <a:spcBef>
                <a:spcPct val="0"/>
              </a:spcBef>
              <a:spcAft>
                <a:spcPct val="0"/>
              </a:spcAft>
              <a:defRPr sz="4800" b="1">
                <a:solidFill>
                  <a:schemeClr val="tx1"/>
                </a:solidFill>
                <a:latin typeface="Verdana" pitchFamily="34" charset="0"/>
              </a:defRPr>
            </a:lvl6pPr>
            <a:lvl7pPr marL="2971800" indent="-228600" eaLnBrk="0" fontAlgn="base" hangingPunct="0">
              <a:spcBef>
                <a:spcPct val="0"/>
              </a:spcBef>
              <a:spcAft>
                <a:spcPct val="0"/>
              </a:spcAft>
              <a:defRPr sz="4800" b="1">
                <a:solidFill>
                  <a:schemeClr val="tx1"/>
                </a:solidFill>
                <a:latin typeface="Verdana" pitchFamily="34" charset="0"/>
              </a:defRPr>
            </a:lvl7pPr>
            <a:lvl8pPr marL="3429000" indent="-228600" eaLnBrk="0" fontAlgn="base" hangingPunct="0">
              <a:spcBef>
                <a:spcPct val="0"/>
              </a:spcBef>
              <a:spcAft>
                <a:spcPct val="0"/>
              </a:spcAft>
              <a:defRPr sz="4800" b="1">
                <a:solidFill>
                  <a:schemeClr val="tx1"/>
                </a:solidFill>
                <a:latin typeface="Verdana" pitchFamily="34" charset="0"/>
              </a:defRPr>
            </a:lvl8pPr>
            <a:lvl9pPr marL="3886200" indent="-228600" eaLnBrk="0" fontAlgn="base" hangingPunct="0">
              <a:spcBef>
                <a:spcPct val="0"/>
              </a:spcBef>
              <a:spcAft>
                <a:spcPct val="0"/>
              </a:spcAft>
              <a:defRPr sz="4800" b="1">
                <a:solidFill>
                  <a:schemeClr val="tx1"/>
                </a:solidFill>
                <a:latin typeface="Verdana" pitchFamily="34" charset="0"/>
              </a:defRPr>
            </a:lvl9pPr>
          </a:lstStyle>
          <a:p>
            <a:r>
              <a:rPr lang="en-US" altLang="en-US" sz="3375" b="0" i="1">
                <a:solidFill>
                  <a:srgbClr val="FF0000"/>
                </a:solidFill>
                <a:latin typeface="Times New Roman" pitchFamily="18" charset="0"/>
                <a:cs typeface="Times New Roman" pitchFamily="18" charset="0"/>
              </a:rPr>
              <a:t>*</a:t>
            </a:r>
            <a:r>
              <a:rPr lang="en-US" altLang="en-US" sz="3375" b="0" i="1">
                <a:latin typeface="Times New Roman" pitchFamily="18" charset="0"/>
                <a:cs typeface="Times New Roman" pitchFamily="18" charset="0"/>
              </a:rPr>
              <a:t> The dominant causes of subsidence in LA</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4AA3AC46-53C0-8F8E-9AA6-A0632884CDDB}"/>
                  </a:ext>
                </a:extLst>
              </p14:cNvPr>
              <p14:cNvContentPartPr/>
              <p14:nvPr/>
            </p14:nvContentPartPr>
            <p14:xfrm>
              <a:off x="1223640" y="4407840"/>
              <a:ext cx="6170760" cy="1316160"/>
            </p14:xfrm>
          </p:contentPart>
        </mc:Choice>
        <mc:Fallback xmlns="">
          <p:pic>
            <p:nvPicPr>
              <p:cNvPr id="2" name="Ink 1">
                <a:extLst>
                  <a:ext uri="{FF2B5EF4-FFF2-40B4-BE49-F238E27FC236}">
                    <a16:creationId xmlns:a16="http://schemas.microsoft.com/office/drawing/2014/main" id="{4AA3AC46-53C0-8F8E-9AA6-A0632884CDDB}"/>
                  </a:ext>
                </a:extLst>
              </p:cNvPr>
              <p:cNvPicPr/>
              <p:nvPr/>
            </p:nvPicPr>
            <p:blipFill>
              <a:blip r:embed="rId4"/>
              <a:stretch>
                <a:fillRect/>
              </a:stretch>
            </p:blipFill>
            <p:spPr>
              <a:xfrm>
                <a:off x="1214280" y="4398480"/>
                <a:ext cx="6189480" cy="1334880"/>
              </a:xfrm>
              <a:prstGeom prst="rect">
                <a:avLst/>
              </a:prstGeom>
            </p:spPr>
          </p:pic>
        </mc:Fallback>
      </mc:AlternateContent>
    </p:spTree>
    <p:extLst>
      <p:ext uri="{BB962C8B-B14F-4D97-AF65-F5344CB8AC3E}">
        <p14:creationId xmlns:p14="http://schemas.microsoft.com/office/powerpoint/2010/main" val="1509655647"/>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33400" y="228600"/>
            <a:ext cx="8077200" cy="5562600"/>
            <a:chOff x="643550" y="3276600"/>
            <a:chExt cx="5410201" cy="3250128"/>
          </a:xfrm>
        </p:grpSpPr>
        <p:pic>
          <p:nvPicPr>
            <p:cNvPr id="1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3550" y="3276600"/>
              <a:ext cx="5410201" cy="32501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Box 13"/>
            <p:cNvSpPr txBox="1"/>
            <p:nvPr/>
          </p:nvSpPr>
          <p:spPr>
            <a:xfrm>
              <a:off x="685800" y="6233394"/>
              <a:ext cx="904415" cy="246221"/>
            </a:xfrm>
            <a:prstGeom prst="rect">
              <a:avLst/>
            </a:prstGeom>
            <a:solidFill>
              <a:schemeClr val="tx1"/>
            </a:solidFill>
          </p:spPr>
          <p:txBody>
            <a:bodyPr wrap="none" rtlCol="0">
              <a:spAutoFit/>
            </a:bodyPr>
            <a:lstStyle/>
            <a:p>
              <a:r>
                <a:rPr lang="en-US" sz="1000" dirty="0">
                  <a:solidFill>
                    <a:schemeClr val="bg1"/>
                  </a:solidFill>
                </a:rPr>
                <a:t>DIXON 2006</a:t>
              </a:r>
            </a:p>
          </p:txBody>
        </p:sp>
        <p:sp>
          <p:nvSpPr>
            <p:cNvPr id="15" name="TextBox 14"/>
            <p:cNvSpPr txBox="1"/>
            <p:nvPr/>
          </p:nvSpPr>
          <p:spPr>
            <a:xfrm>
              <a:off x="654867" y="3335179"/>
              <a:ext cx="1571264" cy="246221"/>
            </a:xfrm>
            <a:prstGeom prst="rect">
              <a:avLst/>
            </a:prstGeom>
            <a:solidFill>
              <a:schemeClr val="tx1"/>
            </a:solidFill>
          </p:spPr>
          <p:txBody>
            <a:bodyPr wrap="none" rtlCol="0">
              <a:spAutoFit/>
            </a:bodyPr>
            <a:lstStyle/>
            <a:p>
              <a:r>
                <a:rPr lang="en-US" sz="1000" dirty="0">
                  <a:solidFill>
                    <a:schemeClr val="bg1"/>
                  </a:solidFill>
                </a:rPr>
                <a:t>Subsidence rate mm/</a:t>
              </a:r>
              <a:r>
                <a:rPr lang="en-US" sz="1000" dirty="0" err="1">
                  <a:solidFill>
                    <a:schemeClr val="bg1"/>
                  </a:solidFill>
                </a:rPr>
                <a:t>yr</a:t>
              </a:r>
              <a:endParaRPr lang="en-US" sz="1000" dirty="0">
                <a:solidFill>
                  <a:schemeClr val="bg1"/>
                </a:solidFill>
              </a:endParaRPr>
            </a:p>
          </p:txBody>
        </p:sp>
      </p:grpSp>
      <p:sp>
        <p:nvSpPr>
          <p:cNvPr id="22" name="Rectangle 21"/>
          <p:cNvSpPr/>
          <p:nvPr/>
        </p:nvSpPr>
        <p:spPr>
          <a:xfrm>
            <a:off x="3352800" y="6172200"/>
            <a:ext cx="2864246" cy="646331"/>
          </a:xfrm>
          <a:prstGeom prst="rect">
            <a:avLst/>
          </a:prstGeom>
        </p:spPr>
        <p:txBody>
          <a:bodyPr wrap="none">
            <a:spAutoFit/>
          </a:bodyPr>
          <a:lstStyle/>
          <a:p>
            <a:pPr algn="ctr"/>
            <a:r>
              <a:rPr lang="en-US" dirty="0"/>
              <a:t>Subsidence Mechanisms</a:t>
            </a:r>
          </a:p>
          <a:p>
            <a:pPr algn="ctr"/>
            <a:r>
              <a:rPr lang="en-US" dirty="0">
                <a:solidFill>
                  <a:srgbClr val="FFFF00"/>
                </a:solidFill>
              </a:rPr>
              <a:t>Near-surface compaction</a:t>
            </a:r>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A54D769D-D625-C987-6DD4-0B7CD16ADDD1}"/>
                  </a:ext>
                </a:extLst>
              </p14:cNvPr>
              <p14:cNvContentPartPr/>
              <p14:nvPr/>
            </p14:nvContentPartPr>
            <p14:xfrm>
              <a:off x="1149480" y="578160"/>
              <a:ext cx="5965560" cy="4940280"/>
            </p14:xfrm>
          </p:contentPart>
        </mc:Choice>
        <mc:Fallback xmlns="">
          <p:pic>
            <p:nvPicPr>
              <p:cNvPr id="2" name="Ink 1">
                <a:extLst>
                  <a:ext uri="{FF2B5EF4-FFF2-40B4-BE49-F238E27FC236}">
                    <a16:creationId xmlns:a16="http://schemas.microsoft.com/office/drawing/2014/main" id="{A54D769D-D625-C987-6DD4-0B7CD16ADDD1}"/>
                  </a:ext>
                </a:extLst>
              </p:cNvPr>
              <p:cNvPicPr/>
              <p:nvPr/>
            </p:nvPicPr>
            <p:blipFill>
              <a:blip r:embed="rId4"/>
              <a:stretch>
                <a:fillRect/>
              </a:stretch>
            </p:blipFill>
            <p:spPr>
              <a:xfrm>
                <a:off x="1140120" y="568800"/>
                <a:ext cx="5984280" cy="4959000"/>
              </a:xfrm>
              <a:prstGeom prst="rect">
                <a:avLst/>
              </a:prstGeom>
            </p:spPr>
          </p:pic>
        </mc:Fallback>
      </mc:AlternateContent>
    </p:spTree>
    <p:extLst>
      <p:ext uri="{BB962C8B-B14F-4D97-AF65-F5344CB8AC3E}">
        <p14:creationId xmlns:p14="http://schemas.microsoft.com/office/powerpoint/2010/main" val="1302093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12AF736-F30F-43CC-831A-07EFC09FB96F}"/>
              </a:ext>
            </a:extLst>
          </p:cNvPr>
          <p:cNvSpPr>
            <a:spLocks noGrp="1"/>
          </p:cNvSpPr>
          <p:nvPr>
            <p:ph type="ctrTitle"/>
          </p:nvPr>
        </p:nvSpPr>
        <p:spPr/>
        <p:txBody>
          <a:bodyPr/>
          <a:lstStyle/>
          <a:p>
            <a:r>
              <a:rPr lang="en-US" dirty="0">
                <a:hlinkClick r:id="rId2">
                  <a:extLst>
                    <a:ext uri="{A12FA001-AC4F-418D-AE19-62706E023703}">
                      <ahyp:hlinkClr xmlns:ahyp="http://schemas.microsoft.com/office/drawing/2018/hyperlinkcolor" val="tx"/>
                    </a:ext>
                  </a:extLst>
                </a:hlinkClick>
              </a:rPr>
              <a:t>Fort Proctor Example of Subsidence</a:t>
            </a:r>
            <a:endParaRPr lang="en-US" dirty="0"/>
          </a:p>
        </p:txBody>
      </p:sp>
      <p:sp>
        <p:nvSpPr>
          <p:cNvPr id="4" name="Subtitle 3">
            <a:extLst>
              <a:ext uri="{FF2B5EF4-FFF2-40B4-BE49-F238E27FC236}">
                <a16:creationId xmlns:a16="http://schemas.microsoft.com/office/drawing/2014/main" id="{0791D0F3-1EF8-46C2-A6F4-04720A750369}"/>
              </a:ext>
            </a:extLst>
          </p:cNvPr>
          <p:cNvSpPr>
            <a:spLocks noGrp="1"/>
          </p:cNvSpPr>
          <p:nvPr>
            <p:ph type="subTitle" idx="1"/>
          </p:nvPr>
        </p:nvSpPr>
        <p:spPr/>
        <p:txBody>
          <a:bodyPr/>
          <a:lstStyle/>
          <a:p>
            <a:endParaRPr lang="en-US"/>
          </a:p>
        </p:txBody>
      </p:sp>
      <p:sp>
        <p:nvSpPr>
          <p:cNvPr id="2" name="Slide Number Placeholder 1">
            <a:extLst>
              <a:ext uri="{FF2B5EF4-FFF2-40B4-BE49-F238E27FC236}">
                <a16:creationId xmlns:a16="http://schemas.microsoft.com/office/drawing/2014/main" id="{2B904B57-B844-4CCC-A3D4-F4932FA41707}"/>
              </a:ext>
            </a:extLst>
          </p:cNvPr>
          <p:cNvSpPr>
            <a:spLocks noGrp="1"/>
          </p:cNvSpPr>
          <p:nvPr>
            <p:ph type="sldNum" sz="quarter" idx="12"/>
          </p:nvPr>
        </p:nvSpPr>
        <p:spPr/>
        <p:txBody>
          <a:bodyPr/>
          <a:lstStyle/>
          <a:p>
            <a:fld id="{072ADA42-29F2-4FD4-922F-9801BF467288}" type="slidenum">
              <a:rPr lang="en-US" smtClean="0"/>
              <a:pPr/>
              <a:t>33</a:t>
            </a:fld>
            <a:endParaRPr lang="en-US"/>
          </a:p>
        </p:txBody>
      </p:sp>
      <mc:AlternateContent xmlns:mc="http://schemas.openxmlformats.org/markup-compatibility/2006" xmlns:p14="http://schemas.microsoft.com/office/powerpoint/2010/main">
        <mc:Choice Requires="p14">
          <p:contentPart p14:bwMode="auto" r:id="rId3">
            <p14:nvContentPartPr>
              <p14:cNvPr id="5" name="Ink 4">
                <a:extLst>
                  <a:ext uri="{FF2B5EF4-FFF2-40B4-BE49-F238E27FC236}">
                    <a16:creationId xmlns:a16="http://schemas.microsoft.com/office/drawing/2014/main" id="{18D03BF9-4316-4640-AD16-C91E6101E377}"/>
                  </a:ext>
                </a:extLst>
              </p14:cNvPr>
              <p14:cNvContentPartPr/>
              <p14:nvPr/>
            </p14:nvContentPartPr>
            <p14:xfrm>
              <a:off x="5227560" y="2640240"/>
              <a:ext cx="23040" cy="11160"/>
            </p14:xfrm>
          </p:contentPart>
        </mc:Choice>
        <mc:Fallback xmlns="">
          <p:pic>
            <p:nvPicPr>
              <p:cNvPr id="5" name="Ink 4">
                <a:extLst>
                  <a:ext uri="{FF2B5EF4-FFF2-40B4-BE49-F238E27FC236}">
                    <a16:creationId xmlns:a16="http://schemas.microsoft.com/office/drawing/2014/main" id="{18D03BF9-4316-4640-AD16-C91E6101E377}"/>
                  </a:ext>
                </a:extLst>
              </p:cNvPr>
              <p:cNvPicPr/>
              <p:nvPr/>
            </p:nvPicPr>
            <p:blipFill>
              <a:blip r:embed="rId4"/>
              <a:stretch>
                <a:fillRect/>
              </a:stretch>
            </p:blipFill>
            <p:spPr>
              <a:xfrm>
                <a:off x="5218200" y="2630880"/>
                <a:ext cx="41760" cy="29880"/>
              </a:xfrm>
              <a:prstGeom prst="rect">
                <a:avLst/>
              </a:prstGeom>
            </p:spPr>
          </p:pic>
        </mc:Fallback>
      </mc:AlternateContent>
    </p:spTree>
    <p:extLst>
      <p:ext uri="{BB962C8B-B14F-4D97-AF65-F5344CB8AC3E}">
        <p14:creationId xmlns:p14="http://schemas.microsoft.com/office/powerpoint/2010/main" val="83651823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normAutofit/>
          </a:bodyPr>
          <a:lstStyle/>
          <a:p>
            <a:r>
              <a:rPr lang="en-US" dirty="0"/>
              <a:t>The Long Term Impact of Subsidence</a:t>
            </a:r>
          </a:p>
        </p:txBody>
      </p:sp>
      <p:sp>
        <p:nvSpPr>
          <p:cNvPr id="6" name="Subtitle 5"/>
          <p:cNvSpPr>
            <a:spLocks noGrp="1"/>
          </p:cNvSpPr>
          <p:nvPr>
            <p:ph type="subTitle" idx="1"/>
          </p:nvPr>
        </p:nvSpPr>
        <p:spPr/>
        <p:txBody>
          <a:bodyPr/>
          <a:lstStyle/>
          <a:p>
            <a:endParaRPr lang="en-US" dirty="0"/>
          </a:p>
        </p:txBody>
      </p:sp>
      <p:sp>
        <p:nvSpPr>
          <p:cNvPr id="4" name="Slide Number Placeholder 3"/>
          <p:cNvSpPr>
            <a:spLocks noGrp="1"/>
          </p:cNvSpPr>
          <p:nvPr>
            <p:ph type="sldNum" sz="quarter" idx="12"/>
          </p:nvPr>
        </p:nvSpPr>
        <p:spPr/>
        <p:txBody>
          <a:bodyPr/>
          <a:lstStyle/>
          <a:p>
            <a:fld id="{A009FE60-D02F-4892-B39E-0CD83713E8A5}" type="slidenum">
              <a:rPr lang="en-US" smtClean="0"/>
              <a:pPr/>
              <a:t>34</a:t>
            </a:fld>
            <a:endParaRPr lang="en-US"/>
          </a:p>
        </p:txBody>
      </p:sp>
    </p:spTree>
    <p:extLst>
      <p:ext uri="{BB962C8B-B14F-4D97-AF65-F5344CB8AC3E}">
        <p14:creationId xmlns:p14="http://schemas.microsoft.com/office/powerpoint/2010/main" val="350524306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88"/>
        <p:cNvGrpSpPr/>
        <p:nvPr/>
      </p:nvGrpSpPr>
      <p:grpSpPr>
        <a:xfrm>
          <a:off x="0" y="0"/>
          <a:ext cx="0" cy="0"/>
          <a:chOff x="0" y="0"/>
          <a:chExt cx="0" cy="0"/>
        </a:xfrm>
      </p:grpSpPr>
      <p:pic>
        <p:nvPicPr>
          <p:cNvPr id="1389" name="Shape 1389"/>
          <p:cNvPicPr preferRelativeResize="0"/>
          <p:nvPr/>
        </p:nvPicPr>
        <p:blipFill rotWithShape="1">
          <a:blip r:embed="rId3" cstate="print">
            <a:alphaModFix/>
          </a:blip>
          <a:srcRect/>
          <a:stretch/>
        </p:blipFill>
        <p:spPr>
          <a:xfrm>
            <a:off x="609600" y="1066800"/>
            <a:ext cx="3622714" cy="5105399"/>
          </a:xfrm>
          <a:prstGeom prst="rect">
            <a:avLst/>
          </a:prstGeom>
          <a:noFill/>
          <a:ln>
            <a:noFill/>
          </a:ln>
        </p:spPr>
      </p:pic>
      <p:pic>
        <p:nvPicPr>
          <p:cNvPr id="1390" name="Shape 1390"/>
          <p:cNvPicPr preferRelativeResize="0"/>
          <p:nvPr/>
        </p:nvPicPr>
        <p:blipFill rotWithShape="1">
          <a:blip r:embed="rId4" cstate="print">
            <a:alphaModFix/>
          </a:blip>
          <a:srcRect/>
          <a:stretch/>
        </p:blipFill>
        <p:spPr>
          <a:xfrm>
            <a:off x="4647314" y="3619500"/>
            <a:ext cx="3886200" cy="1974541"/>
          </a:xfrm>
          <a:prstGeom prst="rect">
            <a:avLst/>
          </a:prstGeom>
          <a:noFill/>
          <a:ln>
            <a:noFill/>
          </a:ln>
        </p:spPr>
      </p:pic>
      <p:pic>
        <p:nvPicPr>
          <p:cNvPr id="1391" name="Shape 1391"/>
          <p:cNvPicPr preferRelativeResize="0"/>
          <p:nvPr/>
        </p:nvPicPr>
        <p:blipFill rotWithShape="1">
          <a:blip r:embed="rId5" cstate="print">
            <a:alphaModFix/>
          </a:blip>
          <a:srcRect/>
          <a:stretch/>
        </p:blipFill>
        <p:spPr>
          <a:xfrm>
            <a:off x="4647314" y="1235162"/>
            <a:ext cx="3886200" cy="1961964"/>
          </a:xfrm>
          <a:prstGeom prst="rect">
            <a:avLst/>
          </a:prstGeom>
          <a:noFill/>
          <a:ln>
            <a:noFill/>
          </a:ln>
        </p:spPr>
      </p:pic>
      <p:cxnSp>
        <p:nvCxnSpPr>
          <p:cNvPr id="1392" name="Shape 1392"/>
          <p:cNvCxnSpPr/>
          <p:nvPr/>
        </p:nvCxnSpPr>
        <p:spPr>
          <a:xfrm>
            <a:off x="3886200" y="4114767"/>
            <a:ext cx="0" cy="1066768"/>
          </a:xfrm>
          <a:prstGeom prst="straightConnector1">
            <a:avLst/>
          </a:prstGeom>
          <a:noFill/>
          <a:ln w="25400" cap="flat">
            <a:solidFill>
              <a:schemeClr val="dk1"/>
            </a:solidFill>
            <a:prstDash val="solid"/>
            <a:round/>
            <a:headEnd type="stealth" w="lg" len="lg"/>
            <a:tailEnd type="stealth" w="lg" len="lg"/>
          </a:ln>
        </p:spPr>
      </p:cxnSp>
      <p:sp>
        <p:nvSpPr>
          <p:cNvPr id="1393" name="Shape 1393"/>
          <p:cNvSpPr txBox="1"/>
          <p:nvPr/>
        </p:nvSpPr>
        <p:spPr>
          <a:xfrm>
            <a:off x="2895600" y="4648151"/>
            <a:ext cx="997388" cy="276998"/>
          </a:xfrm>
          <a:prstGeom prst="rect">
            <a:avLst/>
          </a:prstGeom>
          <a:noFill/>
          <a:ln>
            <a:noFill/>
          </a:ln>
        </p:spPr>
        <p:txBody>
          <a:bodyPr lIns="91425" tIns="45700" rIns="91425" bIns="45700" anchor="t" anchorCtr="0">
            <a:normAutofit/>
          </a:bodyPr>
          <a:lstStyle/>
          <a:p>
            <a:pPr marL="0" marR="0" lvl="0" indent="0" algn="l" rtl="0">
              <a:spcBef>
                <a:spcPts val="0"/>
              </a:spcBef>
              <a:buSzPct val="25000"/>
              <a:buNone/>
            </a:pPr>
            <a:r>
              <a:rPr lang="en-US" sz="1200" b="0" i="0" u="none" strike="noStrike" cap="none" baseline="0">
                <a:solidFill>
                  <a:schemeClr val="dk1"/>
                </a:solidFill>
                <a:latin typeface="Rokkitt"/>
                <a:ea typeface="Rokkitt"/>
                <a:cs typeface="Rokkitt"/>
                <a:sym typeface="Rokkitt"/>
              </a:rPr>
              <a:t>subsidence</a:t>
            </a:r>
          </a:p>
        </p:txBody>
      </p:sp>
      <p:cxnSp>
        <p:nvCxnSpPr>
          <p:cNvPr id="1395" name="Shape 1395"/>
          <p:cNvCxnSpPr/>
          <p:nvPr/>
        </p:nvCxnSpPr>
        <p:spPr>
          <a:xfrm>
            <a:off x="3892989" y="1447800"/>
            <a:ext cx="0" cy="1524000"/>
          </a:xfrm>
          <a:prstGeom prst="straightConnector1">
            <a:avLst/>
          </a:prstGeom>
          <a:noFill/>
          <a:ln w="25400" cap="flat">
            <a:solidFill>
              <a:schemeClr val="dk1"/>
            </a:solidFill>
            <a:prstDash val="solid"/>
            <a:round/>
            <a:headEnd type="stealth" w="lg" len="lg"/>
            <a:tailEnd type="stealth" w="lg" len="lg"/>
          </a:ln>
        </p:spPr>
      </p:cxnSp>
      <p:sp>
        <p:nvSpPr>
          <p:cNvPr id="1396" name="Shape 1396"/>
          <p:cNvSpPr txBox="1"/>
          <p:nvPr/>
        </p:nvSpPr>
        <p:spPr>
          <a:xfrm>
            <a:off x="1676400" y="2114577"/>
            <a:ext cx="1858779" cy="203133"/>
          </a:xfrm>
          <a:prstGeom prst="rect">
            <a:avLst/>
          </a:prstGeom>
          <a:solidFill>
            <a:schemeClr val="lt1"/>
          </a:solidFill>
          <a:ln>
            <a:noFill/>
          </a:ln>
        </p:spPr>
        <p:txBody>
          <a:bodyPr lIns="9125" tIns="9125" rIns="9125" bIns="9125" anchor="t" anchorCtr="0">
            <a:normAutofit/>
          </a:bodyPr>
          <a:lstStyle/>
          <a:p>
            <a:pPr marL="0" marR="0" lvl="0" indent="0" algn="l" rtl="0">
              <a:spcBef>
                <a:spcPts val="0"/>
              </a:spcBef>
              <a:buSzPct val="25000"/>
              <a:buNone/>
            </a:pPr>
            <a:r>
              <a:rPr lang="en-US" sz="1200" b="0" i="0" u="none" strike="noStrike" cap="none" baseline="0">
                <a:solidFill>
                  <a:schemeClr val="dk1"/>
                </a:solidFill>
                <a:latin typeface="Rokkitt"/>
                <a:ea typeface="Rokkitt"/>
                <a:cs typeface="Rokkitt"/>
                <a:sym typeface="Rokkitt"/>
              </a:rPr>
              <a:t>total relative sea level rise</a:t>
            </a:r>
          </a:p>
        </p:txBody>
      </p:sp>
      <p:sp>
        <p:nvSpPr>
          <p:cNvPr id="10" name="TextBox 9"/>
          <p:cNvSpPr txBox="1"/>
          <p:nvPr/>
        </p:nvSpPr>
        <p:spPr>
          <a:xfrm>
            <a:off x="695011" y="381000"/>
            <a:ext cx="7772400" cy="584775"/>
          </a:xfrm>
          <a:prstGeom prst="rect">
            <a:avLst/>
          </a:prstGeom>
          <a:noFill/>
        </p:spPr>
        <p:txBody>
          <a:bodyPr wrap="square" rtlCol="0">
            <a:spAutoFit/>
          </a:bodyPr>
          <a:lstStyle>
            <a:defPPr>
              <a:defRPr lang="en-US"/>
            </a:defPPr>
            <a:lvl1pPr algn="ctr">
              <a:defRPr sz="3200">
                <a:solidFill>
                  <a:schemeClr val="accent5">
                    <a:lumMod val="60000"/>
                    <a:lumOff val="40000"/>
                  </a:schemeClr>
                </a:solidFill>
              </a:defRPr>
            </a:lvl1pPr>
          </a:lstStyle>
          <a:p>
            <a:r>
              <a:rPr lang="en-US" dirty="0"/>
              <a:t>Subsidence from Tidal Gauge Data</a:t>
            </a:r>
          </a:p>
        </p:txBody>
      </p:sp>
      <p:sp>
        <p:nvSpPr>
          <p:cNvPr id="2" name="TextBox 1"/>
          <p:cNvSpPr txBox="1"/>
          <p:nvPr/>
        </p:nvSpPr>
        <p:spPr>
          <a:xfrm>
            <a:off x="3124200" y="6096000"/>
            <a:ext cx="3581400" cy="553998"/>
          </a:xfrm>
          <a:prstGeom prst="rect">
            <a:avLst/>
          </a:prstGeom>
          <a:solidFill>
            <a:schemeClr val="tx1"/>
          </a:solidFill>
        </p:spPr>
        <p:txBody>
          <a:bodyPr wrap="square" rtlCol="0">
            <a:spAutoFit/>
          </a:bodyPr>
          <a:lstStyle/>
          <a:p>
            <a:r>
              <a:rPr lang="en-US" sz="1000" b="1" dirty="0">
                <a:solidFill>
                  <a:schemeClr val="bg1"/>
                </a:solidFill>
                <a:latin typeface="Arial" panose="020B0604020202020204" pitchFamily="34" charset="0"/>
                <a:cs typeface="Arial" panose="020B0604020202020204" pitchFamily="34" charset="0"/>
              </a:rPr>
              <a:t>Blum, M.D. and Roberts, H.H</a:t>
            </a:r>
            <a:r>
              <a:rPr lang="en-US" sz="1000" dirty="0">
                <a:solidFill>
                  <a:schemeClr val="bg1"/>
                </a:solidFill>
                <a:latin typeface="Arial" panose="020B0604020202020204" pitchFamily="34" charset="0"/>
                <a:cs typeface="Arial" panose="020B0604020202020204" pitchFamily="34" charset="0"/>
              </a:rPr>
              <a:t>., 2012, The Mississippi Delta Region: Past, Present, and Future, Annual Review of Earth and Planetary Sciences, v. 40, p. 655‐683</a:t>
            </a:r>
          </a:p>
        </p:txBody>
      </p:sp>
      <mc:AlternateContent xmlns:mc="http://schemas.openxmlformats.org/markup-compatibility/2006" xmlns:p14="http://schemas.microsoft.com/office/powerpoint/2010/main">
        <mc:Choice Requires="p14">
          <p:contentPart p14:bwMode="auto" r:id="rId6">
            <p14:nvContentPartPr>
              <p14:cNvPr id="3" name="Ink 2">
                <a:extLst>
                  <a:ext uri="{FF2B5EF4-FFF2-40B4-BE49-F238E27FC236}">
                    <a16:creationId xmlns:a16="http://schemas.microsoft.com/office/drawing/2014/main" id="{8061D6CE-07BE-31CC-92D1-A29AC54AF565}"/>
                  </a:ext>
                </a:extLst>
              </p14:cNvPr>
              <p14:cNvContentPartPr/>
              <p14:nvPr/>
            </p14:nvContentPartPr>
            <p14:xfrm>
              <a:off x="1548720" y="1245240"/>
              <a:ext cx="2583720" cy="4299120"/>
            </p14:xfrm>
          </p:contentPart>
        </mc:Choice>
        <mc:Fallback xmlns="">
          <p:pic>
            <p:nvPicPr>
              <p:cNvPr id="3" name="Ink 2">
                <a:extLst>
                  <a:ext uri="{FF2B5EF4-FFF2-40B4-BE49-F238E27FC236}">
                    <a16:creationId xmlns:a16="http://schemas.microsoft.com/office/drawing/2014/main" id="{8061D6CE-07BE-31CC-92D1-A29AC54AF565}"/>
                  </a:ext>
                </a:extLst>
              </p:cNvPr>
              <p:cNvPicPr/>
              <p:nvPr/>
            </p:nvPicPr>
            <p:blipFill>
              <a:blip r:embed="rId7"/>
              <a:stretch>
                <a:fillRect/>
              </a:stretch>
            </p:blipFill>
            <p:spPr>
              <a:xfrm>
                <a:off x="1539360" y="1235880"/>
                <a:ext cx="2602440" cy="4317840"/>
              </a:xfrm>
              <a:prstGeom prst="rect">
                <a:avLst/>
              </a:prstGeom>
            </p:spPr>
          </p:pic>
        </mc:Fallback>
      </mc:AlternateContent>
    </p:spTree>
    <p:extLst>
      <p:ext uri="{BB962C8B-B14F-4D97-AF65-F5344CB8AC3E}">
        <p14:creationId xmlns:p14="http://schemas.microsoft.com/office/powerpoint/2010/main" val="1598674831"/>
      </p:ext>
    </p:extLst>
  </p:cSld>
  <p:clrMapOvr>
    <a:masterClrMapping/>
  </p:clrMapOvr>
  <p:transition spd="slow">
    <p:cut/>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072ADA42-29F2-4FD4-922F-9801BF467288}" type="slidenum">
              <a:rPr lang="en-US" smtClean="0"/>
              <a:pPr/>
              <a:t>36</a:t>
            </a:fld>
            <a:endParaRPr lang="en-US"/>
          </a:p>
        </p:txBody>
      </p:sp>
      <p:pic>
        <p:nvPicPr>
          <p:cNvPr id="3" name="Picture 2"/>
          <p:cNvPicPr>
            <a:picLocks noChangeAspect="1"/>
          </p:cNvPicPr>
          <p:nvPr/>
        </p:nvPicPr>
        <p:blipFill rotWithShape="1">
          <a:blip r:embed="rId2"/>
          <a:srcRect t="12750" b="-12750"/>
          <a:stretch/>
        </p:blipFill>
        <p:spPr>
          <a:xfrm>
            <a:off x="228600" y="1188720"/>
            <a:ext cx="8830282" cy="6148493"/>
          </a:xfrm>
          <a:prstGeom prst="rect">
            <a:avLst/>
          </a:prstGeom>
        </p:spPr>
      </p:pic>
      <p:sp>
        <p:nvSpPr>
          <p:cNvPr id="4" name="TextBox 3">
            <a:extLst>
              <a:ext uri="{FF2B5EF4-FFF2-40B4-BE49-F238E27FC236}">
                <a16:creationId xmlns:a16="http://schemas.microsoft.com/office/drawing/2014/main" id="{FDD8B235-D974-492C-8C12-51304FC79D0C}"/>
              </a:ext>
            </a:extLst>
          </p:cNvPr>
          <p:cNvSpPr txBox="1"/>
          <p:nvPr/>
        </p:nvSpPr>
        <p:spPr>
          <a:xfrm>
            <a:off x="533400" y="228600"/>
            <a:ext cx="8077200" cy="646331"/>
          </a:xfrm>
          <a:prstGeom prst="rect">
            <a:avLst/>
          </a:prstGeom>
          <a:noFill/>
        </p:spPr>
        <p:txBody>
          <a:bodyPr wrap="square" rtlCol="0">
            <a:spAutoFit/>
          </a:bodyPr>
          <a:lstStyle/>
          <a:p>
            <a:pPr algn="ctr"/>
            <a:r>
              <a:rPr lang="en-US" sz="3600" dirty="0"/>
              <a:t>Subsidence from draining organic soils</a:t>
            </a:r>
          </a:p>
        </p:txBody>
      </p:sp>
      <mc:AlternateContent xmlns:mc="http://schemas.openxmlformats.org/markup-compatibility/2006" xmlns:p14="http://schemas.microsoft.com/office/powerpoint/2010/main">
        <mc:Choice Requires="p14">
          <p:contentPart p14:bwMode="auto" r:id="rId3">
            <p14:nvContentPartPr>
              <p14:cNvPr id="5" name="Ink 4">
                <a:extLst>
                  <a:ext uri="{FF2B5EF4-FFF2-40B4-BE49-F238E27FC236}">
                    <a16:creationId xmlns:a16="http://schemas.microsoft.com/office/drawing/2014/main" id="{7C8900FC-8A88-D42E-96B9-91B1918C4C2C}"/>
                  </a:ext>
                </a:extLst>
              </p14:cNvPr>
              <p14:cNvContentPartPr/>
              <p14:nvPr/>
            </p14:nvContentPartPr>
            <p14:xfrm>
              <a:off x="2582640" y="4260600"/>
              <a:ext cx="2373480" cy="1364760"/>
            </p14:xfrm>
          </p:contentPart>
        </mc:Choice>
        <mc:Fallback xmlns="">
          <p:pic>
            <p:nvPicPr>
              <p:cNvPr id="5" name="Ink 4">
                <a:extLst>
                  <a:ext uri="{FF2B5EF4-FFF2-40B4-BE49-F238E27FC236}">
                    <a16:creationId xmlns:a16="http://schemas.microsoft.com/office/drawing/2014/main" id="{7C8900FC-8A88-D42E-96B9-91B1918C4C2C}"/>
                  </a:ext>
                </a:extLst>
              </p:cNvPr>
              <p:cNvPicPr/>
              <p:nvPr/>
            </p:nvPicPr>
            <p:blipFill>
              <a:blip r:embed="rId4"/>
              <a:stretch>
                <a:fillRect/>
              </a:stretch>
            </p:blipFill>
            <p:spPr>
              <a:xfrm>
                <a:off x="2573280" y="4251240"/>
                <a:ext cx="2392200" cy="1383480"/>
              </a:xfrm>
              <a:prstGeom prst="rect">
                <a:avLst/>
              </a:prstGeom>
            </p:spPr>
          </p:pic>
        </mc:Fallback>
      </mc:AlternateContent>
    </p:spTree>
    <p:extLst>
      <p:ext uri="{BB962C8B-B14F-4D97-AF65-F5344CB8AC3E}">
        <p14:creationId xmlns:p14="http://schemas.microsoft.com/office/powerpoint/2010/main" val="7877997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76201" y="69932"/>
            <a:ext cx="8991600" cy="6718138"/>
          </a:xfrm>
          <a:prstGeom prst="rect">
            <a:avLst/>
          </a:prstGeom>
        </p:spPr>
      </p:pic>
      <mc:AlternateContent xmlns:mc="http://schemas.openxmlformats.org/markup-compatibility/2006" xmlns:p14="http://schemas.microsoft.com/office/powerpoint/2010/main">
        <mc:Choice Requires="p14">
          <p:contentPart p14:bwMode="auto" r:id="rId4">
            <p14:nvContentPartPr>
              <p14:cNvPr id="3" name="Ink 2">
                <a:extLst>
                  <a:ext uri="{FF2B5EF4-FFF2-40B4-BE49-F238E27FC236}">
                    <a16:creationId xmlns:a16="http://schemas.microsoft.com/office/drawing/2014/main" id="{3C46B031-54EB-13DC-320E-D35BFB8351EE}"/>
                  </a:ext>
                </a:extLst>
              </p14:cNvPr>
              <p14:cNvContentPartPr/>
              <p14:nvPr/>
            </p14:nvContentPartPr>
            <p14:xfrm>
              <a:off x="1616760" y="377640"/>
              <a:ext cx="1043280" cy="861840"/>
            </p14:xfrm>
          </p:contentPart>
        </mc:Choice>
        <mc:Fallback xmlns="">
          <p:pic>
            <p:nvPicPr>
              <p:cNvPr id="3" name="Ink 2">
                <a:extLst>
                  <a:ext uri="{FF2B5EF4-FFF2-40B4-BE49-F238E27FC236}">
                    <a16:creationId xmlns:a16="http://schemas.microsoft.com/office/drawing/2014/main" id="{3C46B031-54EB-13DC-320E-D35BFB8351EE}"/>
                  </a:ext>
                </a:extLst>
              </p:cNvPr>
              <p:cNvPicPr/>
              <p:nvPr/>
            </p:nvPicPr>
            <p:blipFill>
              <a:blip r:embed="rId5"/>
              <a:stretch>
                <a:fillRect/>
              </a:stretch>
            </p:blipFill>
            <p:spPr>
              <a:xfrm>
                <a:off x="1607400" y="368280"/>
                <a:ext cx="1062000" cy="880560"/>
              </a:xfrm>
              <a:prstGeom prst="rect">
                <a:avLst/>
              </a:prstGeom>
            </p:spPr>
          </p:pic>
        </mc:Fallback>
      </mc:AlternateContent>
    </p:spTree>
    <p:extLst>
      <p:ext uri="{BB962C8B-B14F-4D97-AF65-F5344CB8AC3E}">
        <p14:creationId xmlns:p14="http://schemas.microsoft.com/office/powerpoint/2010/main" val="32716789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2"/>
          </p:nvPr>
        </p:nvSpPr>
        <p:spPr/>
        <p:txBody>
          <a:bodyPr/>
          <a:lstStyle/>
          <a:p>
            <a:fld id="{A009FE60-D02F-4892-B39E-0CD83713E8A5}" type="slidenum">
              <a:rPr lang="en-US" smtClean="0"/>
              <a:pPr/>
              <a:t>38</a:t>
            </a:fld>
            <a:endParaRPr lang="en-US"/>
          </a:p>
        </p:txBody>
      </p:sp>
      <p:grpSp>
        <p:nvGrpSpPr>
          <p:cNvPr id="5" name="Group 8"/>
          <p:cNvGrpSpPr>
            <a:grpSpLocks/>
          </p:cNvGrpSpPr>
          <p:nvPr/>
        </p:nvGrpSpPr>
        <p:grpSpPr bwMode="auto">
          <a:xfrm>
            <a:off x="381000" y="274638"/>
            <a:ext cx="8382000" cy="6419031"/>
            <a:chOff x="-3138714" y="1752600"/>
            <a:chExt cx="12772571" cy="9655289"/>
          </a:xfrm>
        </p:grpSpPr>
        <p:pic>
          <p:nvPicPr>
            <p:cNvPr id="6" name="Picture 3" descr="NewOreansEast_09-10-15_0010.JP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38714" y="2892841"/>
              <a:ext cx="12772571" cy="8515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6"/>
            <p:cNvSpPr txBox="1"/>
            <p:nvPr/>
          </p:nvSpPr>
          <p:spPr>
            <a:xfrm>
              <a:off x="-330200" y="8534400"/>
              <a:ext cx="4937739" cy="1313180"/>
            </a:xfrm>
            <a:prstGeom prst="rect">
              <a:avLst/>
            </a:prstGeom>
            <a:noFill/>
          </p:spPr>
          <p:txBody>
            <a:bodyPr wrap="none">
              <a:spAutoFit/>
            </a:bodyPr>
            <a:lstStyle/>
            <a:p>
              <a:pPr eaLnBrk="0" hangingPunct="0">
                <a:defRPr/>
              </a:pPr>
              <a:r>
                <a:rPr lang="en-US" dirty="0">
                  <a:effectLst>
                    <a:outerShdw blurRad="38100" dist="38100" dir="2700000" algn="tl">
                      <a:srgbClr val="000000">
                        <a:alpha val="43137"/>
                      </a:srgbClr>
                    </a:outerShdw>
                  </a:effectLst>
                  <a:latin typeface="Times New Roman" pitchFamily="18" charset="0"/>
                  <a:cs typeface="Times New Roman" pitchFamily="18" charset="0"/>
                </a:rPr>
                <a:t>House built on piles (45ft) in 1964.</a:t>
              </a:r>
            </a:p>
            <a:p>
              <a:pPr eaLnBrk="0" hangingPunct="0">
                <a:defRPr/>
              </a:pPr>
              <a:r>
                <a:rPr lang="en-US" dirty="0">
                  <a:effectLst>
                    <a:outerShdw blurRad="38100" dist="38100" dir="2700000" algn="tl">
                      <a:srgbClr val="000000">
                        <a:alpha val="43137"/>
                      </a:srgbClr>
                    </a:outerShdw>
                  </a:effectLst>
                  <a:latin typeface="Times New Roman" pitchFamily="18" charset="0"/>
                  <a:cs typeface="Times New Roman" pitchFamily="18" charset="0"/>
                </a:rPr>
                <a:t>The driveway, yard, and street have</a:t>
              </a:r>
            </a:p>
            <a:p>
              <a:pPr eaLnBrk="0" hangingPunct="0">
                <a:defRPr/>
              </a:pPr>
              <a:r>
                <a:rPr lang="en-US" dirty="0">
                  <a:effectLst>
                    <a:outerShdw blurRad="38100" dist="38100" dir="2700000" algn="tl">
                      <a:srgbClr val="000000">
                        <a:alpha val="43137"/>
                      </a:srgbClr>
                    </a:outerShdw>
                  </a:effectLst>
                  <a:latin typeface="Times New Roman" pitchFamily="18" charset="0"/>
                  <a:cs typeface="Times New Roman" pitchFamily="18" charset="0"/>
                </a:rPr>
                <a:t>subsided over 2 ft (0.5 in/yr)</a:t>
              </a:r>
            </a:p>
          </p:txBody>
        </p:sp>
        <p:sp>
          <p:nvSpPr>
            <p:cNvPr id="8" name="TextBox 7"/>
            <p:cNvSpPr txBox="1"/>
            <p:nvPr/>
          </p:nvSpPr>
          <p:spPr>
            <a:xfrm>
              <a:off x="-2743200" y="1752600"/>
              <a:ext cx="11419975" cy="972189"/>
            </a:xfrm>
            <a:prstGeom prst="rect">
              <a:avLst/>
            </a:prstGeom>
            <a:noFill/>
          </p:spPr>
          <p:txBody>
            <a:bodyPr wrap="none">
              <a:spAutoFit/>
            </a:bodyPr>
            <a:lstStyle/>
            <a:p>
              <a:pPr eaLnBrk="0" hangingPunct="0">
                <a:defRPr/>
              </a:pPr>
              <a:r>
                <a:rPr lang="en-US" sz="3600" dirty="0">
                  <a:solidFill>
                    <a:srgbClr val="FFC000"/>
                  </a:solidFill>
                  <a:effectLst>
                    <a:outerShdw blurRad="38100" dist="38100" dir="2700000" algn="tl">
                      <a:srgbClr val="000000">
                        <a:alpha val="43137"/>
                      </a:srgbClr>
                    </a:outerShdw>
                  </a:effectLst>
                  <a:latin typeface="Times New Roman" pitchFamily="18" charset="0"/>
                  <a:cs typeface="Times New Roman" pitchFamily="18" charset="0"/>
                </a:rPr>
                <a:t>Forced Drainage Speeds up Subsidence</a:t>
              </a:r>
            </a:p>
          </p:txBody>
        </p:sp>
        <p:sp>
          <p:nvSpPr>
            <p:cNvPr id="9" name="TextBox 8"/>
            <p:cNvSpPr txBox="1"/>
            <p:nvPr/>
          </p:nvSpPr>
          <p:spPr>
            <a:xfrm>
              <a:off x="7645401" y="7086600"/>
              <a:ext cx="718602" cy="525272"/>
            </a:xfrm>
            <a:prstGeom prst="rect">
              <a:avLst/>
            </a:prstGeom>
            <a:noFill/>
          </p:spPr>
          <p:txBody>
            <a:bodyPr wrap="none">
              <a:spAutoFit/>
            </a:bodyPr>
            <a:lstStyle/>
            <a:p>
              <a:pPr eaLnBrk="0" hangingPunct="0">
                <a:defRPr/>
              </a:pPr>
              <a:r>
                <a:rPr lang="en-US" dirty="0">
                  <a:solidFill>
                    <a:srgbClr val="00FFFF"/>
                  </a:solidFill>
                  <a:effectLst>
                    <a:outerShdw blurRad="38100" dist="38100" dir="2700000" algn="tl">
                      <a:srgbClr val="000000">
                        <a:alpha val="43137"/>
                      </a:srgbClr>
                    </a:outerShdw>
                  </a:effectLst>
                </a:rPr>
                <a:t>2 ft</a:t>
              </a:r>
            </a:p>
          </p:txBody>
        </p:sp>
      </p:grpSp>
      <mc:AlternateContent xmlns:mc="http://schemas.openxmlformats.org/markup-compatibility/2006" xmlns:p14="http://schemas.microsoft.com/office/powerpoint/2010/main">
        <mc:Choice Requires="p14">
          <p:contentPart p14:bwMode="auto" r:id="rId3">
            <p14:nvContentPartPr>
              <p14:cNvPr id="10" name="Ink 9">
                <a:extLst>
                  <a:ext uri="{FF2B5EF4-FFF2-40B4-BE49-F238E27FC236}">
                    <a16:creationId xmlns:a16="http://schemas.microsoft.com/office/drawing/2014/main" id="{239A9836-9BD3-B6D5-1942-0B2B92AB83D8}"/>
                  </a:ext>
                </a:extLst>
              </p14:cNvPr>
              <p14:cNvContentPartPr/>
              <p14:nvPr/>
            </p14:nvContentPartPr>
            <p14:xfrm>
              <a:off x="2516040" y="3715560"/>
              <a:ext cx="3399480" cy="1627200"/>
            </p14:xfrm>
          </p:contentPart>
        </mc:Choice>
        <mc:Fallback xmlns="">
          <p:pic>
            <p:nvPicPr>
              <p:cNvPr id="10" name="Ink 9">
                <a:extLst>
                  <a:ext uri="{FF2B5EF4-FFF2-40B4-BE49-F238E27FC236}">
                    <a16:creationId xmlns:a16="http://schemas.microsoft.com/office/drawing/2014/main" id="{239A9836-9BD3-B6D5-1942-0B2B92AB83D8}"/>
                  </a:ext>
                </a:extLst>
              </p:cNvPr>
              <p:cNvPicPr/>
              <p:nvPr/>
            </p:nvPicPr>
            <p:blipFill>
              <a:blip r:embed="rId4"/>
              <a:stretch>
                <a:fillRect/>
              </a:stretch>
            </p:blipFill>
            <p:spPr>
              <a:xfrm>
                <a:off x="2506680" y="3706200"/>
                <a:ext cx="3418200" cy="1645920"/>
              </a:xfrm>
              <a:prstGeom prst="rect">
                <a:avLst/>
              </a:prstGeom>
            </p:spPr>
          </p:pic>
        </mc:Fallback>
      </mc:AlternateContent>
    </p:spTree>
    <p:extLst>
      <p:ext uri="{BB962C8B-B14F-4D97-AF65-F5344CB8AC3E}">
        <p14:creationId xmlns:p14="http://schemas.microsoft.com/office/powerpoint/2010/main" val="68685238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2"/>
          </p:nvPr>
        </p:nvSpPr>
        <p:spPr/>
        <p:txBody>
          <a:bodyPr/>
          <a:lstStyle/>
          <a:p>
            <a:fld id="{A009FE60-D02F-4892-B39E-0CD83713E8A5}" type="slidenum">
              <a:rPr lang="en-US" smtClean="0"/>
              <a:pPr/>
              <a:t>39</a:t>
            </a:fld>
            <a:endParaRPr lang="en-US"/>
          </a:p>
        </p:txBody>
      </p:sp>
      <p:pic>
        <p:nvPicPr>
          <p:cNvPr id="5" name="Picture 4" descr="NewOreansEast_09-10-15_0023.JP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8600" y="457200"/>
            <a:ext cx="8501581"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3">
            <p14:nvContentPartPr>
              <p14:cNvPr id="6" name="Ink 5">
                <a:extLst>
                  <a:ext uri="{FF2B5EF4-FFF2-40B4-BE49-F238E27FC236}">
                    <a16:creationId xmlns:a16="http://schemas.microsoft.com/office/drawing/2014/main" id="{5B8E60BA-CD1B-48F0-4C88-F7A85D35738F}"/>
                  </a:ext>
                </a:extLst>
              </p14:cNvPr>
              <p14:cNvContentPartPr/>
              <p14:nvPr/>
            </p14:nvContentPartPr>
            <p14:xfrm>
              <a:off x="4814640" y="4105080"/>
              <a:ext cx="1372680" cy="88200"/>
            </p14:xfrm>
          </p:contentPart>
        </mc:Choice>
        <mc:Fallback xmlns="">
          <p:pic>
            <p:nvPicPr>
              <p:cNvPr id="6" name="Ink 5">
                <a:extLst>
                  <a:ext uri="{FF2B5EF4-FFF2-40B4-BE49-F238E27FC236}">
                    <a16:creationId xmlns:a16="http://schemas.microsoft.com/office/drawing/2014/main" id="{5B8E60BA-CD1B-48F0-4C88-F7A85D35738F}"/>
                  </a:ext>
                </a:extLst>
              </p:cNvPr>
              <p:cNvPicPr/>
              <p:nvPr/>
            </p:nvPicPr>
            <p:blipFill>
              <a:blip r:embed="rId4"/>
              <a:stretch>
                <a:fillRect/>
              </a:stretch>
            </p:blipFill>
            <p:spPr>
              <a:xfrm>
                <a:off x="4805280" y="4095720"/>
                <a:ext cx="1391400" cy="106920"/>
              </a:xfrm>
              <a:prstGeom prst="rect">
                <a:avLst/>
              </a:prstGeom>
            </p:spPr>
          </p:pic>
        </mc:Fallback>
      </mc:AlternateContent>
    </p:spTree>
    <p:extLst>
      <p:ext uri="{BB962C8B-B14F-4D97-AF65-F5344CB8AC3E}">
        <p14:creationId xmlns:p14="http://schemas.microsoft.com/office/powerpoint/2010/main" val="38416105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457200" y="102761"/>
            <a:ext cx="8032786" cy="6554301"/>
          </a:xfrm>
        </p:spPr>
      </p:pic>
      <p:sp>
        <p:nvSpPr>
          <p:cNvPr id="4" name="Slide Number Placeholder 3"/>
          <p:cNvSpPr>
            <a:spLocks noGrp="1"/>
          </p:cNvSpPr>
          <p:nvPr>
            <p:ph type="sldNum" sz="quarter" idx="12"/>
          </p:nvPr>
        </p:nvSpPr>
        <p:spPr/>
        <p:txBody>
          <a:bodyPr/>
          <a:lstStyle/>
          <a:p>
            <a:fld id="{A009FE60-D02F-4892-B39E-0CD83713E8A5}" type="slidenum">
              <a:rPr lang="en-US" smtClean="0"/>
              <a:pPr/>
              <a:t>4</a:t>
            </a:fld>
            <a:endParaRPr lang="en-US"/>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E2D61E0F-4A7D-68E8-FEA6-AE88F6354306}"/>
                  </a:ext>
                </a:extLst>
              </p14:cNvPr>
              <p14:cNvContentPartPr/>
              <p14:nvPr/>
            </p14:nvContentPartPr>
            <p14:xfrm>
              <a:off x="684000" y="2527560"/>
              <a:ext cx="7606440" cy="3946320"/>
            </p14:xfrm>
          </p:contentPart>
        </mc:Choice>
        <mc:Fallback xmlns="">
          <p:pic>
            <p:nvPicPr>
              <p:cNvPr id="3" name="Ink 2">
                <a:extLst>
                  <a:ext uri="{FF2B5EF4-FFF2-40B4-BE49-F238E27FC236}">
                    <a16:creationId xmlns:a16="http://schemas.microsoft.com/office/drawing/2014/main" id="{E2D61E0F-4A7D-68E8-FEA6-AE88F6354306}"/>
                  </a:ext>
                </a:extLst>
              </p:cNvPr>
              <p:cNvPicPr/>
              <p:nvPr/>
            </p:nvPicPr>
            <p:blipFill>
              <a:blip r:embed="rId4"/>
              <a:stretch>
                <a:fillRect/>
              </a:stretch>
            </p:blipFill>
            <p:spPr>
              <a:xfrm>
                <a:off x="674640" y="2518200"/>
                <a:ext cx="7625160" cy="3965040"/>
              </a:xfrm>
              <a:prstGeom prst="rect">
                <a:avLst/>
              </a:prstGeom>
            </p:spPr>
          </p:pic>
        </mc:Fallback>
      </mc:AlternateContent>
    </p:spTree>
    <p:extLst>
      <p:ext uri="{BB962C8B-B14F-4D97-AF65-F5344CB8AC3E}">
        <p14:creationId xmlns:p14="http://schemas.microsoft.com/office/powerpoint/2010/main" val="35046852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2"/>
          </p:nvPr>
        </p:nvSpPr>
        <p:spPr/>
        <p:txBody>
          <a:bodyPr/>
          <a:lstStyle/>
          <a:p>
            <a:fld id="{A009FE60-D02F-4892-B39E-0CD83713E8A5}" type="slidenum">
              <a:rPr lang="en-US" smtClean="0"/>
              <a:pPr/>
              <a:t>40</a:t>
            </a:fld>
            <a:endParaRPr lang="en-US"/>
          </a:p>
        </p:txBody>
      </p:sp>
      <p:pic>
        <p:nvPicPr>
          <p:cNvPr id="5" name="Content Placeholder 4" descr="NewOreansEast_09-10-15_0024.JPG"/>
          <p:cNvPicPr>
            <a:picLocks noGrp="1" noChangeAspect="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491728" y="662782"/>
            <a:ext cx="8195072" cy="5463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3404136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Subsidence from Water Well Pumping</a:t>
            </a:r>
          </a:p>
        </p:txBody>
      </p:sp>
      <p:pic>
        <p:nvPicPr>
          <p:cNvPr id="5" name="Content Placeholder 4"/>
          <p:cNvPicPr>
            <a:picLocks noGrp="1" noChangeAspect="1"/>
          </p:cNvPicPr>
          <p:nvPr>
            <p:ph idx="1"/>
          </p:nvPr>
        </p:nvPicPr>
        <p:blipFill rotWithShape="1">
          <a:blip r:embed="rId2" cstate="print">
            <a:extLst>
              <a:ext uri="{28A0092B-C50C-407E-A947-70E740481C1C}">
                <a14:useLocalDpi xmlns:a14="http://schemas.microsoft.com/office/drawing/2010/main" val="0"/>
              </a:ext>
            </a:extLst>
          </a:blip>
          <a:srcRect t="18298" b="-18298"/>
          <a:stretch/>
        </p:blipFill>
        <p:spPr>
          <a:xfrm>
            <a:off x="637645" y="1600200"/>
            <a:ext cx="7868709" cy="5901532"/>
          </a:xfrm>
        </p:spPr>
      </p:pic>
      <p:sp>
        <p:nvSpPr>
          <p:cNvPr id="4" name="Slide Number Placeholder 3"/>
          <p:cNvSpPr>
            <a:spLocks noGrp="1"/>
          </p:cNvSpPr>
          <p:nvPr>
            <p:ph type="sldNum" sz="quarter" idx="12"/>
          </p:nvPr>
        </p:nvSpPr>
        <p:spPr/>
        <p:txBody>
          <a:bodyPr/>
          <a:lstStyle/>
          <a:p>
            <a:fld id="{A009FE60-D02F-4892-B39E-0CD83713E8A5}" type="slidenum">
              <a:rPr lang="en-US" smtClean="0"/>
              <a:pPr/>
              <a:t>41</a:t>
            </a:fld>
            <a:endParaRPr lang="en-US"/>
          </a:p>
        </p:txBody>
      </p:sp>
    </p:spTree>
    <p:extLst>
      <p:ext uri="{BB962C8B-B14F-4D97-AF65-F5344CB8AC3E}">
        <p14:creationId xmlns:p14="http://schemas.microsoft.com/office/powerpoint/2010/main" val="47488296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6255"/>
          </a:xfrm>
        </p:spPr>
        <p:txBody>
          <a:bodyPr>
            <a:normAutofit/>
          </a:bodyPr>
          <a:lstStyle/>
          <a:p>
            <a:r>
              <a:rPr lang="en-US" sz="2800" dirty="0"/>
              <a:t>Subsidence Caused by Water Pumping by Entergy</a:t>
            </a:r>
          </a:p>
        </p:txBody>
      </p:sp>
      <p:sp>
        <p:nvSpPr>
          <p:cNvPr id="4" name="Slide Number Placeholder 3"/>
          <p:cNvSpPr>
            <a:spLocks noGrp="1"/>
          </p:cNvSpPr>
          <p:nvPr>
            <p:ph type="sldNum" sz="quarter" idx="12"/>
          </p:nvPr>
        </p:nvSpPr>
        <p:spPr/>
        <p:txBody>
          <a:bodyPr/>
          <a:lstStyle/>
          <a:p>
            <a:fld id="{A009FE60-D02F-4892-B39E-0CD83713E8A5}" type="slidenum">
              <a:rPr lang="en-US" smtClean="0"/>
              <a:pPr/>
              <a:t>42</a:t>
            </a:fld>
            <a:endParaRPr lang="en-US"/>
          </a:p>
        </p:txBody>
      </p:sp>
      <p:pic>
        <p:nvPicPr>
          <p:cNvPr id="7" name="Content Placeholder 6"/>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685800" y="926703"/>
            <a:ext cx="7894109" cy="5920582"/>
          </a:xfrm>
        </p:spPr>
      </p:pic>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11B18A3D-1F4B-0468-D19F-F33D2E1AA258}"/>
                  </a:ext>
                </a:extLst>
              </p14:cNvPr>
              <p14:cNvContentPartPr/>
              <p14:nvPr/>
            </p14:nvContentPartPr>
            <p14:xfrm>
              <a:off x="1711440" y="1977480"/>
              <a:ext cx="6181920" cy="2341440"/>
            </p14:xfrm>
          </p:contentPart>
        </mc:Choice>
        <mc:Fallback xmlns="">
          <p:pic>
            <p:nvPicPr>
              <p:cNvPr id="3" name="Ink 2">
                <a:extLst>
                  <a:ext uri="{FF2B5EF4-FFF2-40B4-BE49-F238E27FC236}">
                    <a16:creationId xmlns:a16="http://schemas.microsoft.com/office/drawing/2014/main" id="{11B18A3D-1F4B-0468-D19F-F33D2E1AA258}"/>
                  </a:ext>
                </a:extLst>
              </p:cNvPr>
              <p:cNvPicPr/>
              <p:nvPr/>
            </p:nvPicPr>
            <p:blipFill>
              <a:blip r:embed="rId4"/>
              <a:stretch>
                <a:fillRect/>
              </a:stretch>
            </p:blipFill>
            <p:spPr>
              <a:xfrm>
                <a:off x="1702080" y="1968120"/>
                <a:ext cx="6200640" cy="2360160"/>
              </a:xfrm>
              <a:prstGeom prst="rect">
                <a:avLst/>
              </a:prstGeom>
            </p:spPr>
          </p:pic>
        </mc:Fallback>
      </mc:AlternateContent>
    </p:spTree>
    <p:extLst>
      <p:ext uri="{BB962C8B-B14F-4D97-AF65-F5344CB8AC3E}">
        <p14:creationId xmlns:p14="http://schemas.microsoft.com/office/powerpoint/2010/main" val="5460150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76200" y="152400"/>
            <a:ext cx="8686800" cy="6515100"/>
          </a:xfrm>
        </p:spPr>
      </p:pic>
      <p:sp>
        <p:nvSpPr>
          <p:cNvPr id="4" name="Slide Number Placeholder 3"/>
          <p:cNvSpPr>
            <a:spLocks noGrp="1"/>
          </p:cNvSpPr>
          <p:nvPr>
            <p:ph type="sldNum" sz="quarter" idx="12"/>
          </p:nvPr>
        </p:nvSpPr>
        <p:spPr/>
        <p:txBody>
          <a:bodyPr/>
          <a:lstStyle/>
          <a:p>
            <a:fld id="{A009FE60-D02F-4892-B39E-0CD83713E8A5}" type="slidenum">
              <a:rPr lang="en-US" smtClean="0"/>
              <a:pPr/>
              <a:t>43</a:t>
            </a:fld>
            <a:endParaRPr lang="en-US"/>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0A7D6D74-AD49-D0B6-ACB9-FBAE6AB5E9EC}"/>
                  </a:ext>
                </a:extLst>
              </p14:cNvPr>
              <p14:cNvContentPartPr/>
              <p14:nvPr/>
            </p14:nvContentPartPr>
            <p14:xfrm>
              <a:off x="5887080" y="2908800"/>
              <a:ext cx="874800" cy="954000"/>
            </p14:xfrm>
          </p:contentPart>
        </mc:Choice>
        <mc:Fallback xmlns="">
          <p:pic>
            <p:nvPicPr>
              <p:cNvPr id="3" name="Ink 2">
                <a:extLst>
                  <a:ext uri="{FF2B5EF4-FFF2-40B4-BE49-F238E27FC236}">
                    <a16:creationId xmlns:a16="http://schemas.microsoft.com/office/drawing/2014/main" id="{0A7D6D74-AD49-D0B6-ACB9-FBAE6AB5E9EC}"/>
                  </a:ext>
                </a:extLst>
              </p:cNvPr>
              <p:cNvPicPr/>
              <p:nvPr/>
            </p:nvPicPr>
            <p:blipFill>
              <a:blip r:embed="rId4"/>
              <a:stretch>
                <a:fillRect/>
              </a:stretch>
            </p:blipFill>
            <p:spPr>
              <a:xfrm>
                <a:off x="5877720" y="2899440"/>
                <a:ext cx="893520" cy="972720"/>
              </a:xfrm>
              <a:prstGeom prst="rect">
                <a:avLst/>
              </a:prstGeom>
            </p:spPr>
          </p:pic>
        </mc:Fallback>
      </mc:AlternateContent>
    </p:spTree>
    <p:extLst>
      <p:ext uri="{BB962C8B-B14F-4D97-AF65-F5344CB8AC3E}">
        <p14:creationId xmlns:p14="http://schemas.microsoft.com/office/powerpoint/2010/main" val="195179935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101600" y="0"/>
            <a:ext cx="9042400" cy="6781800"/>
          </a:xfrm>
        </p:spPr>
      </p:pic>
      <p:sp>
        <p:nvSpPr>
          <p:cNvPr id="4" name="Slide Number Placeholder 3"/>
          <p:cNvSpPr>
            <a:spLocks noGrp="1"/>
          </p:cNvSpPr>
          <p:nvPr>
            <p:ph type="sldNum" sz="quarter" idx="12"/>
          </p:nvPr>
        </p:nvSpPr>
        <p:spPr/>
        <p:txBody>
          <a:bodyPr/>
          <a:lstStyle/>
          <a:p>
            <a:fld id="{A009FE60-D02F-4892-B39E-0CD83713E8A5}" type="slidenum">
              <a:rPr lang="en-US" smtClean="0"/>
              <a:pPr/>
              <a:t>44</a:t>
            </a:fld>
            <a:endParaRPr lang="en-US"/>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414C4363-6CF6-B8C5-4FFD-22BF2CDC00D7}"/>
                  </a:ext>
                </a:extLst>
              </p14:cNvPr>
              <p14:cNvContentPartPr/>
              <p14:nvPr/>
            </p14:nvContentPartPr>
            <p14:xfrm>
              <a:off x="2575080" y="1697040"/>
              <a:ext cx="5342040" cy="3592440"/>
            </p14:xfrm>
          </p:contentPart>
        </mc:Choice>
        <mc:Fallback xmlns="">
          <p:pic>
            <p:nvPicPr>
              <p:cNvPr id="3" name="Ink 2">
                <a:extLst>
                  <a:ext uri="{FF2B5EF4-FFF2-40B4-BE49-F238E27FC236}">
                    <a16:creationId xmlns:a16="http://schemas.microsoft.com/office/drawing/2014/main" id="{414C4363-6CF6-B8C5-4FFD-22BF2CDC00D7}"/>
                  </a:ext>
                </a:extLst>
              </p:cNvPr>
              <p:cNvPicPr/>
              <p:nvPr/>
            </p:nvPicPr>
            <p:blipFill>
              <a:blip r:embed="rId4"/>
              <a:stretch>
                <a:fillRect/>
              </a:stretch>
            </p:blipFill>
            <p:spPr>
              <a:xfrm>
                <a:off x="2565720" y="1687680"/>
                <a:ext cx="5360760" cy="3611160"/>
              </a:xfrm>
              <a:prstGeom prst="rect">
                <a:avLst/>
              </a:prstGeom>
            </p:spPr>
          </p:pic>
        </mc:Fallback>
      </mc:AlternateContent>
    </p:spTree>
    <p:extLst>
      <p:ext uri="{BB962C8B-B14F-4D97-AF65-F5344CB8AC3E}">
        <p14:creationId xmlns:p14="http://schemas.microsoft.com/office/powerpoint/2010/main" val="60270458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152400" y="274638"/>
            <a:ext cx="8534400" cy="6400800"/>
          </a:xfrm>
        </p:spPr>
      </p:pic>
      <p:sp>
        <p:nvSpPr>
          <p:cNvPr id="4" name="Slide Number Placeholder 3"/>
          <p:cNvSpPr>
            <a:spLocks noGrp="1"/>
          </p:cNvSpPr>
          <p:nvPr>
            <p:ph type="sldNum" sz="quarter" idx="12"/>
          </p:nvPr>
        </p:nvSpPr>
        <p:spPr/>
        <p:txBody>
          <a:bodyPr/>
          <a:lstStyle/>
          <a:p>
            <a:fld id="{A009FE60-D02F-4892-B39E-0CD83713E8A5}" type="slidenum">
              <a:rPr lang="en-US" smtClean="0"/>
              <a:pPr/>
              <a:t>45</a:t>
            </a:fld>
            <a:endParaRPr lang="en-US"/>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1D9AF2B0-8671-63DC-4071-8480BEA1576A}"/>
                  </a:ext>
                </a:extLst>
              </p14:cNvPr>
              <p14:cNvContentPartPr/>
              <p14:nvPr/>
            </p14:nvContentPartPr>
            <p14:xfrm>
              <a:off x="2549160" y="1878480"/>
              <a:ext cx="4650480" cy="2189520"/>
            </p14:xfrm>
          </p:contentPart>
        </mc:Choice>
        <mc:Fallback xmlns="">
          <p:pic>
            <p:nvPicPr>
              <p:cNvPr id="3" name="Ink 2">
                <a:extLst>
                  <a:ext uri="{FF2B5EF4-FFF2-40B4-BE49-F238E27FC236}">
                    <a16:creationId xmlns:a16="http://schemas.microsoft.com/office/drawing/2014/main" id="{1D9AF2B0-8671-63DC-4071-8480BEA1576A}"/>
                  </a:ext>
                </a:extLst>
              </p:cNvPr>
              <p:cNvPicPr/>
              <p:nvPr/>
            </p:nvPicPr>
            <p:blipFill>
              <a:blip r:embed="rId4"/>
              <a:stretch>
                <a:fillRect/>
              </a:stretch>
            </p:blipFill>
            <p:spPr>
              <a:xfrm>
                <a:off x="2539800" y="1869120"/>
                <a:ext cx="4669200" cy="2208240"/>
              </a:xfrm>
              <a:prstGeom prst="rect">
                <a:avLst/>
              </a:prstGeom>
            </p:spPr>
          </p:pic>
        </mc:Fallback>
      </mc:AlternateContent>
    </p:spTree>
    <p:extLst>
      <p:ext uri="{BB962C8B-B14F-4D97-AF65-F5344CB8AC3E}">
        <p14:creationId xmlns:p14="http://schemas.microsoft.com/office/powerpoint/2010/main" val="270804664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AAEBD8-E93F-46D1-B7E6-C99D1E6D6602}"/>
              </a:ext>
            </a:extLst>
          </p:cNvPr>
          <p:cNvSpPr>
            <a:spLocks noGrp="1"/>
          </p:cNvSpPr>
          <p:nvPr>
            <p:ph type="title"/>
          </p:nvPr>
        </p:nvSpPr>
        <p:spPr/>
        <p:txBody>
          <a:bodyPr>
            <a:normAutofit fontScale="90000"/>
          </a:bodyPr>
          <a:lstStyle/>
          <a:p>
            <a:r>
              <a:rPr lang="en-US" dirty="0"/>
              <a:t>Projected Subsidence Through 2050</a:t>
            </a:r>
          </a:p>
        </p:txBody>
      </p:sp>
      <p:pic>
        <p:nvPicPr>
          <p:cNvPr id="8" name="Content Placeholder 7" descr="A map of the world&#10;&#10;Description automatically generated with medium confidence">
            <a:extLst>
              <a:ext uri="{FF2B5EF4-FFF2-40B4-BE49-F238E27FC236}">
                <a16:creationId xmlns:a16="http://schemas.microsoft.com/office/drawing/2014/main" id="{AEB214FD-97A9-439E-8637-8F3AE491825C}"/>
              </a:ext>
            </a:extLst>
          </p:cNvPr>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18787" y="1286701"/>
            <a:ext cx="9106426" cy="2778101"/>
          </a:xfrm>
        </p:spPr>
      </p:pic>
      <p:sp>
        <p:nvSpPr>
          <p:cNvPr id="4" name="Slide Number Placeholder 3">
            <a:extLst>
              <a:ext uri="{FF2B5EF4-FFF2-40B4-BE49-F238E27FC236}">
                <a16:creationId xmlns:a16="http://schemas.microsoft.com/office/drawing/2014/main" id="{C38FB675-AC14-4EF5-9DA7-323DD926D029}"/>
              </a:ext>
            </a:extLst>
          </p:cNvPr>
          <p:cNvSpPr>
            <a:spLocks noGrp="1"/>
          </p:cNvSpPr>
          <p:nvPr>
            <p:ph type="sldNum" sz="quarter" idx="12"/>
          </p:nvPr>
        </p:nvSpPr>
        <p:spPr/>
        <p:txBody>
          <a:bodyPr/>
          <a:lstStyle/>
          <a:p>
            <a:fld id="{A009FE60-D02F-4892-B39E-0CD83713E8A5}" type="slidenum">
              <a:rPr lang="en-US" smtClean="0"/>
              <a:pPr/>
              <a:t>46</a:t>
            </a:fld>
            <a:endParaRPr lang="en-US"/>
          </a:p>
        </p:txBody>
      </p:sp>
      <p:sp>
        <p:nvSpPr>
          <p:cNvPr id="9" name="TextBox 8">
            <a:extLst>
              <a:ext uri="{FF2B5EF4-FFF2-40B4-BE49-F238E27FC236}">
                <a16:creationId xmlns:a16="http://schemas.microsoft.com/office/drawing/2014/main" id="{BFED466D-F24E-49D1-BD32-40B56320424B}"/>
              </a:ext>
            </a:extLst>
          </p:cNvPr>
          <p:cNvSpPr txBox="1"/>
          <p:nvPr/>
        </p:nvSpPr>
        <p:spPr>
          <a:xfrm>
            <a:off x="96207" y="4159239"/>
            <a:ext cx="8640837" cy="246221"/>
          </a:xfrm>
          <a:prstGeom prst="rect">
            <a:avLst/>
          </a:prstGeom>
          <a:noFill/>
        </p:spPr>
        <p:txBody>
          <a:bodyPr wrap="square" rtlCol="0">
            <a:spAutoFit/>
          </a:bodyPr>
          <a:lstStyle/>
          <a:p>
            <a:r>
              <a:rPr lang="en-US" sz="1000" dirty="0"/>
              <a:t>Zou, L. et al., 2015. Evaluating Land Subsidence Rates and Their Implications for Land Loss in the Lower Mississippi River Basin. </a:t>
            </a:r>
            <a:r>
              <a:rPr lang="en-US" sz="1000" i="1" dirty="0"/>
              <a:t>Water</a:t>
            </a:r>
            <a:r>
              <a:rPr lang="en-US" sz="1000" i="0" dirty="0"/>
              <a:t>, 8(1), p.10.</a:t>
            </a:r>
          </a:p>
        </p:txBody>
      </p:sp>
      <p:sp>
        <p:nvSpPr>
          <p:cNvPr id="10" name="TextBox 9">
            <a:extLst>
              <a:ext uri="{FF2B5EF4-FFF2-40B4-BE49-F238E27FC236}">
                <a16:creationId xmlns:a16="http://schemas.microsoft.com/office/drawing/2014/main" id="{22802350-49CA-44ED-A43E-F25969E3B607}"/>
              </a:ext>
            </a:extLst>
          </p:cNvPr>
          <p:cNvSpPr txBox="1"/>
          <p:nvPr/>
        </p:nvSpPr>
        <p:spPr>
          <a:xfrm>
            <a:off x="83713" y="4507587"/>
            <a:ext cx="8640836" cy="1754326"/>
          </a:xfrm>
          <a:prstGeom prst="rect">
            <a:avLst/>
          </a:prstGeom>
          <a:noFill/>
        </p:spPr>
        <p:txBody>
          <a:bodyPr wrap="square" rtlCol="0">
            <a:spAutoFit/>
          </a:bodyPr>
          <a:lstStyle/>
          <a:p>
            <a:r>
              <a:rPr lang="en-US" dirty="0"/>
              <a:t>Current levels below sea level are behind levees and will flood if there is a levee breach or an extreme rain event.</a:t>
            </a:r>
          </a:p>
          <a:p>
            <a:r>
              <a:rPr lang="en-US" dirty="0"/>
              <a:t>Projected elevation does not include sea level rise, which will effectively increase the rate of subsidence, and wetlands accretion.</a:t>
            </a:r>
          </a:p>
          <a:p>
            <a:r>
              <a:rPr lang="en-US" dirty="0"/>
              <a:t>Projected areas below sea level outside of levees will flood unless the wetlands can build elevation faster than the combined effects of sea level rise and subsidence.</a:t>
            </a:r>
          </a:p>
        </p:txBody>
      </p:sp>
    </p:spTree>
    <p:extLst>
      <p:ext uri="{BB962C8B-B14F-4D97-AF65-F5344CB8AC3E}">
        <p14:creationId xmlns:p14="http://schemas.microsoft.com/office/powerpoint/2010/main" val="12238973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518583" y="457200"/>
            <a:ext cx="8015817" cy="6011863"/>
          </a:xfrm>
        </p:spPr>
      </p:pic>
      <p:sp>
        <p:nvSpPr>
          <p:cNvPr id="4" name="Slide Number Placeholder 3"/>
          <p:cNvSpPr>
            <a:spLocks noGrp="1"/>
          </p:cNvSpPr>
          <p:nvPr>
            <p:ph type="sldNum" sz="quarter" idx="12"/>
          </p:nvPr>
        </p:nvSpPr>
        <p:spPr/>
        <p:txBody>
          <a:bodyPr/>
          <a:lstStyle/>
          <a:p>
            <a:fld id="{A009FE60-D02F-4892-B39E-0CD83713E8A5}" type="slidenum">
              <a:rPr lang="en-US" smtClean="0"/>
              <a:pPr/>
              <a:t>47</a:t>
            </a:fld>
            <a:endParaRPr lang="en-US"/>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7F37A2AE-AF3A-768E-87A3-049F2BB87341}"/>
                  </a:ext>
                </a:extLst>
              </p14:cNvPr>
              <p14:cNvContentPartPr/>
              <p14:nvPr/>
            </p14:nvContentPartPr>
            <p14:xfrm>
              <a:off x="1252800" y="3173400"/>
              <a:ext cx="5612760" cy="1065960"/>
            </p14:xfrm>
          </p:contentPart>
        </mc:Choice>
        <mc:Fallback xmlns="">
          <p:pic>
            <p:nvPicPr>
              <p:cNvPr id="3" name="Ink 2">
                <a:extLst>
                  <a:ext uri="{FF2B5EF4-FFF2-40B4-BE49-F238E27FC236}">
                    <a16:creationId xmlns:a16="http://schemas.microsoft.com/office/drawing/2014/main" id="{7F37A2AE-AF3A-768E-87A3-049F2BB87341}"/>
                  </a:ext>
                </a:extLst>
              </p:cNvPr>
              <p:cNvPicPr/>
              <p:nvPr/>
            </p:nvPicPr>
            <p:blipFill>
              <a:blip r:embed="rId4"/>
              <a:stretch>
                <a:fillRect/>
              </a:stretch>
            </p:blipFill>
            <p:spPr>
              <a:xfrm>
                <a:off x="1243440" y="3164040"/>
                <a:ext cx="5631480" cy="1084680"/>
              </a:xfrm>
              <a:prstGeom prst="rect">
                <a:avLst/>
              </a:prstGeom>
            </p:spPr>
          </p:pic>
        </mc:Fallback>
      </mc:AlternateContent>
    </p:spTree>
    <p:extLst>
      <p:ext uri="{BB962C8B-B14F-4D97-AF65-F5344CB8AC3E}">
        <p14:creationId xmlns:p14="http://schemas.microsoft.com/office/powerpoint/2010/main" val="338743730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nvGraphicFramePr>
        <p:xfrm>
          <a:off x="304800" y="500063"/>
          <a:ext cx="8610600" cy="5857876"/>
        </p:xfrm>
        <a:graphic>
          <a:graphicData uri="http://schemas.openxmlformats.org/drawingml/2006/chart">
            <c:chart xmlns:c="http://schemas.openxmlformats.org/drawingml/2006/chart" xmlns:r="http://schemas.openxmlformats.org/officeDocument/2006/relationships" r:id="rId3"/>
          </a:graphicData>
        </a:graphic>
      </p:graphicFrame>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1B767C9D-61D0-B219-BA55-C496DF3B6619}"/>
                  </a:ext>
                </a:extLst>
              </p14:cNvPr>
              <p14:cNvContentPartPr/>
              <p14:nvPr/>
            </p14:nvContentPartPr>
            <p14:xfrm>
              <a:off x="1748880" y="1114560"/>
              <a:ext cx="6015600" cy="4467960"/>
            </p14:xfrm>
          </p:contentPart>
        </mc:Choice>
        <mc:Fallback xmlns="">
          <p:pic>
            <p:nvPicPr>
              <p:cNvPr id="2" name="Ink 1">
                <a:extLst>
                  <a:ext uri="{FF2B5EF4-FFF2-40B4-BE49-F238E27FC236}">
                    <a16:creationId xmlns:a16="http://schemas.microsoft.com/office/drawing/2014/main" id="{1B767C9D-61D0-B219-BA55-C496DF3B6619}"/>
                  </a:ext>
                </a:extLst>
              </p:cNvPr>
              <p:cNvPicPr/>
              <p:nvPr/>
            </p:nvPicPr>
            <p:blipFill>
              <a:blip r:embed="rId5"/>
              <a:stretch>
                <a:fillRect/>
              </a:stretch>
            </p:blipFill>
            <p:spPr>
              <a:xfrm>
                <a:off x="1739520" y="1105200"/>
                <a:ext cx="6034320" cy="4486680"/>
              </a:xfrm>
              <a:prstGeom prst="rect">
                <a:avLst/>
              </a:prstGeom>
            </p:spPr>
          </p:pic>
        </mc:Fallback>
      </mc:AlternateContent>
    </p:spTree>
    <p:extLst>
      <p:ext uri="{BB962C8B-B14F-4D97-AF65-F5344CB8AC3E}">
        <p14:creationId xmlns:p14="http://schemas.microsoft.com/office/powerpoint/2010/main" val="372621285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A5DA6D-78BD-CB2B-5365-13338D1CCCC0}"/>
              </a:ext>
            </a:extLst>
          </p:cNvPr>
          <p:cNvSpPr>
            <a:spLocks noGrp="1"/>
          </p:cNvSpPr>
          <p:nvPr>
            <p:ph type="title"/>
          </p:nvPr>
        </p:nvSpPr>
        <p:spPr/>
        <p:txBody>
          <a:bodyPr/>
          <a:lstStyle/>
          <a:p>
            <a:r>
              <a:rPr lang="en-US" dirty="0"/>
              <a:t>Marsh Growth Offsets Subsidence</a:t>
            </a:r>
          </a:p>
        </p:txBody>
      </p:sp>
      <p:pic>
        <p:nvPicPr>
          <p:cNvPr id="6" name="Content Placeholder 5">
            <a:extLst>
              <a:ext uri="{FF2B5EF4-FFF2-40B4-BE49-F238E27FC236}">
                <a16:creationId xmlns:a16="http://schemas.microsoft.com/office/drawing/2014/main" id="{657DF315-8339-E05C-D257-0EC08F24D1BE}"/>
              </a:ext>
            </a:extLst>
          </p:cNvPr>
          <p:cNvPicPr>
            <a:picLocks noGrp="1" noChangeAspect="1"/>
          </p:cNvPicPr>
          <p:nvPr>
            <p:ph idx="1"/>
          </p:nvPr>
        </p:nvPicPr>
        <p:blipFill>
          <a:blip r:embed="rId2"/>
          <a:stretch>
            <a:fillRect/>
          </a:stretch>
        </p:blipFill>
        <p:spPr>
          <a:xfrm>
            <a:off x="-9696" y="1721027"/>
            <a:ext cx="9153696" cy="4765389"/>
          </a:xfrm>
        </p:spPr>
      </p:pic>
      <p:sp>
        <p:nvSpPr>
          <p:cNvPr id="4" name="Slide Number Placeholder 3">
            <a:extLst>
              <a:ext uri="{FF2B5EF4-FFF2-40B4-BE49-F238E27FC236}">
                <a16:creationId xmlns:a16="http://schemas.microsoft.com/office/drawing/2014/main" id="{24117A0B-698B-7321-6122-29DE31E634E8}"/>
              </a:ext>
            </a:extLst>
          </p:cNvPr>
          <p:cNvSpPr>
            <a:spLocks noGrp="1"/>
          </p:cNvSpPr>
          <p:nvPr>
            <p:ph type="sldNum" sz="quarter" idx="12"/>
          </p:nvPr>
        </p:nvSpPr>
        <p:spPr/>
        <p:txBody>
          <a:bodyPr/>
          <a:lstStyle/>
          <a:p>
            <a:fld id="{A009FE60-D02F-4892-B39E-0CD83713E8A5}" type="slidenum">
              <a:rPr lang="en-US" smtClean="0"/>
              <a:pPr/>
              <a:t>49</a:t>
            </a:fld>
            <a:endParaRPr lang="en-US"/>
          </a:p>
        </p:txBody>
      </p:sp>
    </p:spTree>
    <p:extLst>
      <p:ext uri="{BB962C8B-B14F-4D97-AF65-F5344CB8AC3E}">
        <p14:creationId xmlns:p14="http://schemas.microsoft.com/office/powerpoint/2010/main" val="249860156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2057400"/>
            <a:ext cx="2286000" cy="1524000"/>
          </a:xfrm>
        </p:spPr>
        <p:txBody>
          <a:bodyPr>
            <a:normAutofit fontScale="90000"/>
          </a:bodyPr>
          <a:lstStyle/>
          <a:p>
            <a:r>
              <a:rPr lang="en-US" dirty="0"/>
              <a:t>1 M Sea Level Rise</a:t>
            </a:r>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674621" y="0"/>
            <a:ext cx="6469379" cy="6858000"/>
          </a:xfrm>
        </p:spPr>
      </p:pic>
      <p:sp>
        <p:nvSpPr>
          <p:cNvPr id="4" name="Slide Number Placeholder 3"/>
          <p:cNvSpPr>
            <a:spLocks noGrp="1"/>
          </p:cNvSpPr>
          <p:nvPr>
            <p:ph type="sldNum" sz="quarter" idx="12"/>
          </p:nvPr>
        </p:nvSpPr>
        <p:spPr/>
        <p:txBody>
          <a:bodyPr/>
          <a:lstStyle/>
          <a:p>
            <a:fld id="{A009FE60-D02F-4892-B39E-0CD83713E8A5}" type="slidenum">
              <a:rPr lang="en-US" smtClean="0"/>
              <a:pPr/>
              <a:t>5</a:t>
            </a:fld>
            <a:endParaRPr lang="en-US"/>
          </a:p>
        </p:txBody>
      </p:sp>
      <p:sp>
        <p:nvSpPr>
          <p:cNvPr id="6" name="TextBox 5"/>
          <p:cNvSpPr txBox="1"/>
          <p:nvPr/>
        </p:nvSpPr>
        <p:spPr>
          <a:xfrm>
            <a:off x="1066800" y="4038600"/>
            <a:ext cx="1981200" cy="584775"/>
          </a:xfrm>
          <a:prstGeom prst="rect">
            <a:avLst/>
          </a:prstGeom>
          <a:noFill/>
        </p:spPr>
        <p:txBody>
          <a:bodyPr wrap="square" rtlCol="0">
            <a:spAutoFit/>
          </a:bodyPr>
          <a:lstStyle/>
          <a:p>
            <a:r>
              <a:rPr lang="en-US" sz="3200" dirty="0"/>
              <a:t>2100</a:t>
            </a:r>
          </a:p>
        </p:txBody>
      </p:sp>
      <p:sp>
        <p:nvSpPr>
          <p:cNvPr id="7" name="TextBox 6"/>
          <p:cNvSpPr txBox="1"/>
          <p:nvPr/>
        </p:nvSpPr>
        <p:spPr>
          <a:xfrm>
            <a:off x="1219200" y="1100667"/>
            <a:ext cx="1295400" cy="584775"/>
          </a:xfrm>
          <a:prstGeom prst="rect">
            <a:avLst/>
          </a:prstGeom>
          <a:noFill/>
        </p:spPr>
        <p:txBody>
          <a:bodyPr wrap="square" rtlCol="0">
            <a:spAutoFit/>
          </a:bodyPr>
          <a:lstStyle/>
          <a:p>
            <a:r>
              <a:rPr lang="en-US" sz="3200" dirty="0"/>
              <a:t>Today</a:t>
            </a:r>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6D87282B-8669-ECF7-0F27-0E30CC4CC680}"/>
                  </a:ext>
                </a:extLst>
              </p14:cNvPr>
              <p14:cNvContentPartPr/>
              <p14:nvPr/>
            </p14:nvContentPartPr>
            <p14:xfrm>
              <a:off x="603360" y="914040"/>
              <a:ext cx="8265600" cy="5477040"/>
            </p14:xfrm>
          </p:contentPart>
        </mc:Choice>
        <mc:Fallback xmlns="">
          <p:pic>
            <p:nvPicPr>
              <p:cNvPr id="3" name="Ink 2">
                <a:extLst>
                  <a:ext uri="{FF2B5EF4-FFF2-40B4-BE49-F238E27FC236}">
                    <a16:creationId xmlns:a16="http://schemas.microsoft.com/office/drawing/2014/main" id="{6D87282B-8669-ECF7-0F27-0E30CC4CC680}"/>
                  </a:ext>
                </a:extLst>
              </p:cNvPr>
              <p:cNvPicPr/>
              <p:nvPr/>
            </p:nvPicPr>
            <p:blipFill>
              <a:blip r:embed="rId4"/>
              <a:stretch>
                <a:fillRect/>
              </a:stretch>
            </p:blipFill>
            <p:spPr>
              <a:xfrm>
                <a:off x="594000" y="904680"/>
                <a:ext cx="8284320" cy="5495760"/>
              </a:xfrm>
              <a:prstGeom prst="rect">
                <a:avLst/>
              </a:prstGeom>
            </p:spPr>
          </p:pic>
        </mc:Fallback>
      </mc:AlternateContent>
    </p:spTree>
    <p:extLst>
      <p:ext uri="{BB962C8B-B14F-4D97-AF65-F5344CB8AC3E}">
        <p14:creationId xmlns:p14="http://schemas.microsoft.com/office/powerpoint/2010/main" val="283978739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457200" y="304800"/>
            <a:ext cx="3113801" cy="461665"/>
          </a:xfrm>
          <a:prstGeom prst="rect">
            <a:avLst/>
          </a:prstGeom>
          <a:noFill/>
        </p:spPr>
        <p:txBody>
          <a:bodyPr wrap="none" rtlCol="0">
            <a:spAutoFit/>
          </a:bodyPr>
          <a:lstStyle/>
          <a:p>
            <a:r>
              <a:rPr lang="en-US" sz="2400" dirty="0"/>
              <a:t>SALT MARSH SOILS</a:t>
            </a:r>
          </a:p>
        </p:txBody>
      </p:sp>
      <p:pic>
        <p:nvPicPr>
          <p:cNvPr id="19" name="Picture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2280" y="1125099"/>
            <a:ext cx="3048000" cy="4064000"/>
          </a:xfrm>
          <a:prstGeom prst="rect">
            <a:avLst/>
          </a:prstGeom>
        </p:spPr>
      </p:pic>
      <p:pic>
        <p:nvPicPr>
          <p:cNvPr id="23" name="Picture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47000" y="1125099"/>
            <a:ext cx="3048001" cy="4064000"/>
          </a:xfrm>
          <a:prstGeom prst="rect">
            <a:avLst/>
          </a:prstGeom>
        </p:spPr>
      </p:pic>
      <p:pic>
        <p:nvPicPr>
          <p:cNvPr id="3" name="Picture 2"/>
          <p:cNvPicPr>
            <a:picLocks noChangeAspect="1"/>
          </p:cNvPicPr>
          <p:nvPr/>
        </p:nvPicPr>
        <p:blipFill>
          <a:blip r:embed="rId5"/>
          <a:stretch>
            <a:fillRect/>
          </a:stretch>
        </p:blipFill>
        <p:spPr>
          <a:xfrm>
            <a:off x="5637436" y="1125099"/>
            <a:ext cx="3049363" cy="4064000"/>
          </a:xfrm>
          <a:prstGeom prst="rect">
            <a:avLst/>
          </a:prstGeom>
        </p:spPr>
      </p:pic>
      <p:sp>
        <p:nvSpPr>
          <p:cNvPr id="4" name="TextBox 3"/>
          <p:cNvSpPr txBox="1"/>
          <p:nvPr/>
        </p:nvSpPr>
        <p:spPr>
          <a:xfrm>
            <a:off x="443706" y="5449430"/>
            <a:ext cx="4121641" cy="369332"/>
          </a:xfrm>
          <a:prstGeom prst="rect">
            <a:avLst/>
          </a:prstGeom>
          <a:noFill/>
        </p:spPr>
        <p:txBody>
          <a:bodyPr wrap="none" rtlCol="0">
            <a:spAutoFit/>
          </a:bodyPr>
          <a:lstStyle/>
          <a:p>
            <a:r>
              <a:rPr lang="en-US" dirty="0"/>
              <a:t>High mineral content (clays and muds)</a:t>
            </a:r>
          </a:p>
        </p:txBody>
      </p:sp>
      <p:sp>
        <p:nvSpPr>
          <p:cNvPr id="20" name="TextBox 19"/>
          <p:cNvSpPr txBox="1"/>
          <p:nvPr/>
        </p:nvSpPr>
        <p:spPr>
          <a:xfrm>
            <a:off x="6037450" y="5424621"/>
            <a:ext cx="2249334" cy="369332"/>
          </a:xfrm>
          <a:prstGeom prst="rect">
            <a:avLst/>
          </a:prstGeom>
          <a:noFill/>
        </p:spPr>
        <p:txBody>
          <a:bodyPr wrap="none" rtlCol="0">
            <a:spAutoFit/>
          </a:bodyPr>
          <a:lstStyle/>
          <a:p>
            <a:r>
              <a:rPr lang="en-US" dirty="0"/>
              <a:t>Low mineral content</a:t>
            </a:r>
          </a:p>
        </p:txBody>
      </p:sp>
      <mc:AlternateContent xmlns:mc="http://schemas.openxmlformats.org/markup-compatibility/2006" xmlns:p14="http://schemas.microsoft.com/office/powerpoint/2010/main">
        <mc:Choice Requires="p14">
          <p:contentPart p14:bwMode="auto" r:id="rId6">
            <p14:nvContentPartPr>
              <p14:cNvPr id="5" name="Ink 4">
                <a:extLst>
                  <a:ext uri="{FF2B5EF4-FFF2-40B4-BE49-F238E27FC236}">
                    <a16:creationId xmlns:a16="http://schemas.microsoft.com/office/drawing/2014/main" id="{5E8E8322-9872-6025-542B-9DC638FFA7BB}"/>
                  </a:ext>
                </a:extLst>
              </p14:cNvPr>
              <p14:cNvContentPartPr/>
              <p14:nvPr/>
            </p14:nvContentPartPr>
            <p14:xfrm>
              <a:off x="1089000" y="1260360"/>
              <a:ext cx="7133400" cy="3522240"/>
            </p14:xfrm>
          </p:contentPart>
        </mc:Choice>
        <mc:Fallback xmlns="">
          <p:pic>
            <p:nvPicPr>
              <p:cNvPr id="5" name="Ink 4">
                <a:extLst>
                  <a:ext uri="{FF2B5EF4-FFF2-40B4-BE49-F238E27FC236}">
                    <a16:creationId xmlns:a16="http://schemas.microsoft.com/office/drawing/2014/main" id="{5E8E8322-9872-6025-542B-9DC638FFA7BB}"/>
                  </a:ext>
                </a:extLst>
              </p:cNvPr>
              <p:cNvPicPr/>
              <p:nvPr/>
            </p:nvPicPr>
            <p:blipFill>
              <a:blip r:embed="rId7"/>
              <a:stretch>
                <a:fillRect/>
              </a:stretch>
            </p:blipFill>
            <p:spPr>
              <a:xfrm>
                <a:off x="1079640" y="1251000"/>
                <a:ext cx="7152120" cy="3540960"/>
              </a:xfrm>
              <a:prstGeom prst="rect">
                <a:avLst/>
              </a:prstGeom>
            </p:spPr>
          </p:pic>
        </mc:Fallback>
      </mc:AlternateContent>
    </p:spTree>
    <p:extLst>
      <p:ext uri="{BB962C8B-B14F-4D97-AF65-F5344CB8AC3E}">
        <p14:creationId xmlns:p14="http://schemas.microsoft.com/office/powerpoint/2010/main" val="8391328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361950" y="161925"/>
            <a:ext cx="8553450" cy="1743075"/>
          </a:xfrm>
        </p:spPr>
        <p:txBody>
          <a:bodyPr/>
          <a:lstStyle/>
          <a:p>
            <a:pPr>
              <a:defRPr/>
            </a:pPr>
            <a:r>
              <a:rPr lang="en-US" sz="2400" dirty="0">
                <a:latin typeface="+mn-lt"/>
              </a:rPr>
              <a:t>Fresh Water Marsh</a:t>
            </a:r>
          </a:p>
        </p:txBody>
      </p:sp>
      <p:pic>
        <p:nvPicPr>
          <p:cNvPr id="9219" name="Picture 43"/>
          <p:cNvPicPr>
            <a:picLocks noChangeAspect="1" noChangeArrowheads="1"/>
          </p:cNvPicPr>
          <p:nvPr/>
        </p:nvPicPr>
        <p:blipFill>
          <a:blip r:embed="rId3" cstate="print">
            <a:extLst>
              <a:ext uri="{28A0092B-C50C-407E-A947-70E740481C1C}">
                <a14:useLocalDpi xmlns:a14="http://schemas.microsoft.com/office/drawing/2010/main" val="0"/>
              </a:ext>
            </a:extLst>
          </a:blip>
          <a:srcRect l="45145"/>
          <a:stretch>
            <a:fillRect/>
          </a:stretch>
        </p:blipFill>
        <p:spPr bwMode="auto">
          <a:xfrm>
            <a:off x="7010400" y="2187575"/>
            <a:ext cx="1658938" cy="403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0" name="Picture 4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9125" y="2303463"/>
            <a:ext cx="2265363"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1" name="Rectangle 46"/>
          <p:cNvSpPr>
            <a:spLocks noChangeArrowheads="1"/>
          </p:cNvSpPr>
          <p:nvPr/>
        </p:nvSpPr>
        <p:spPr bwMode="auto">
          <a:xfrm>
            <a:off x="1235075" y="1741488"/>
            <a:ext cx="7556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Times New Roman" pitchFamily="18" charset="0"/>
              </a:defRPr>
            </a:lvl1pPr>
            <a:lvl2pPr marL="742950" indent="-285750" eaLnBrk="0" hangingPunct="0">
              <a:defRPr>
                <a:solidFill>
                  <a:schemeClr val="tx1"/>
                </a:solidFill>
                <a:latin typeface="Times New Roman" pitchFamily="18" charset="0"/>
              </a:defRPr>
            </a:lvl2pPr>
            <a:lvl3pPr marL="1143000" indent="-228600" eaLnBrk="0" hangingPunct="0">
              <a:defRPr>
                <a:solidFill>
                  <a:schemeClr val="tx1"/>
                </a:solidFill>
                <a:latin typeface="Times New Roman" pitchFamily="18" charset="0"/>
              </a:defRPr>
            </a:lvl3pPr>
            <a:lvl4pPr marL="1600200" indent="-228600" eaLnBrk="0" hangingPunct="0">
              <a:defRPr>
                <a:solidFill>
                  <a:schemeClr val="tx1"/>
                </a:solidFill>
                <a:latin typeface="Times New Roman" pitchFamily="18" charset="0"/>
              </a:defRPr>
            </a:lvl4pPr>
            <a:lvl5pPr marL="2057400" indent="-228600" eaLnBrk="0" hangingPunct="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eaLnBrk="1" fontAlgn="base" hangingPunct="1">
              <a:spcBef>
                <a:spcPct val="0"/>
              </a:spcBef>
              <a:spcAft>
                <a:spcPct val="0"/>
              </a:spcAft>
            </a:pPr>
            <a:r>
              <a:rPr lang="en-US" altLang="en-US" sz="1600" i="1">
                <a:solidFill>
                  <a:srgbClr val="FFFFFF"/>
                </a:solidFill>
                <a:latin typeface="Tahoma" pitchFamily="34" charset="0"/>
              </a:rPr>
              <a:t>Panicum</a:t>
            </a:r>
            <a:endParaRPr lang="en-US" altLang="en-US">
              <a:solidFill>
                <a:srgbClr val="000000"/>
              </a:solidFill>
            </a:endParaRPr>
          </a:p>
        </p:txBody>
      </p:sp>
      <p:sp>
        <p:nvSpPr>
          <p:cNvPr id="9222" name="Rectangle 50"/>
          <p:cNvSpPr>
            <a:spLocks noChangeArrowheads="1"/>
          </p:cNvSpPr>
          <p:nvPr/>
        </p:nvSpPr>
        <p:spPr bwMode="auto">
          <a:xfrm>
            <a:off x="7369175" y="1752600"/>
            <a:ext cx="8350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Times New Roman" pitchFamily="18" charset="0"/>
              </a:defRPr>
            </a:lvl1pPr>
            <a:lvl2pPr marL="742950" indent="-285750" eaLnBrk="0" hangingPunct="0">
              <a:defRPr>
                <a:solidFill>
                  <a:schemeClr val="tx1"/>
                </a:solidFill>
                <a:latin typeface="Times New Roman" pitchFamily="18" charset="0"/>
              </a:defRPr>
            </a:lvl2pPr>
            <a:lvl3pPr marL="1143000" indent="-228600" eaLnBrk="0" hangingPunct="0">
              <a:defRPr>
                <a:solidFill>
                  <a:schemeClr val="tx1"/>
                </a:solidFill>
                <a:latin typeface="Times New Roman" pitchFamily="18" charset="0"/>
              </a:defRPr>
            </a:lvl3pPr>
            <a:lvl4pPr marL="1600200" indent="-228600" eaLnBrk="0" hangingPunct="0">
              <a:defRPr>
                <a:solidFill>
                  <a:schemeClr val="tx1"/>
                </a:solidFill>
                <a:latin typeface="Times New Roman" pitchFamily="18" charset="0"/>
              </a:defRPr>
            </a:lvl4pPr>
            <a:lvl5pPr marL="2057400" indent="-228600" eaLnBrk="0" hangingPunct="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eaLnBrk="1" fontAlgn="base" hangingPunct="1">
              <a:spcBef>
                <a:spcPct val="0"/>
              </a:spcBef>
              <a:spcAft>
                <a:spcPct val="0"/>
              </a:spcAft>
            </a:pPr>
            <a:r>
              <a:rPr lang="en-US" altLang="en-US" sz="1600" i="1">
                <a:solidFill>
                  <a:srgbClr val="FFFFFF"/>
                </a:solidFill>
                <a:latin typeface="Tahoma" pitchFamily="34" charset="0"/>
              </a:rPr>
              <a:t>S. patens</a:t>
            </a:r>
            <a:endParaRPr lang="en-US" altLang="en-US">
              <a:solidFill>
                <a:srgbClr val="000000"/>
              </a:solidFill>
            </a:endParaRPr>
          </a:p>
        </p:txBody>
      </p:sp>
      <p:pic>
        <p:nvPicPr>
          <p:cNvPr id="9223" name="Picture 5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81012" y="2234982"/>
            <a:ext cx="2057400" cy="383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Rectangle 55"/>
          <p:cNvSpPr>
            <a:spLocks noChangeArrowheads="1"/>
          </p:cNvSpPr>
          <p:nvPr/>
        </p:nvSpPr>
        <p:spPr bwMode="auto">
          <a:xfrm>
            <a:off x="4058824" y="1677314"/>
            <a:ext cx="15017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Times New Roman" pitchFamily="18" charset="0"/>
              </a:defRPr>
            </a:lvl1pPr>
            <a:lvl2pPr marL="742950" indent="-285750" eaLnBrk="0" hangingPunct="0">
              <a:defRPr>
                <a:solidFill>
                  <a:schemeClr val="tx1"/>
                </a:solidFill>
                <a:latin typeface="Times New Roman" pitchFamily="18" charset="0"/>
              </a:defRPr>
            </a:lvl2pPr>
            <a:lvl3pPr marL="1143000" indent="-228600" eaLnBrk="0" hangingPunct="0">
              <a:defRPr>
                <a:solidFill>
                  <a:schemeClr val="tx1"/>
                </a:solidFill>
                <a:latin typeface="Times New Roman" pitchFamily="18" charset="0"/>
              </a:defRPr>
            </a:lvl3pPr>
            <a:lvl4pPr marL="1600200" indent="-228600" eaLnBrk="0" hangingPunct="0">
              <a:defRPr>
                <a:solidFill>
                  <a:schemeClr val="tx1"/>
                </a:solidFill>
                <a:latin typeface="Times New Roman" pitchFamily="18" charset="0"/>
              </a:defRPr>
            </a:lvl4pPr>
            <a:lvl5pPr marL="2057400" indent="-228600" eaLnBrk="0" hangingPunct="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eaLnBrk="1" fontAlgn="base" hangingPunct="1">
              <a:spcBef>
                <a:spcPct val="0"/>
              </a:spcBef>
              <a:spcAft>
                <a:spcPct val="0"/>
              </a:spcAft>
            </a:pPr>
            <a:r>
              <a:rPr lang="en-US" altLang="en-US" sz="1600" i="1" dirty="0" err="1">
                <a:solidFill>
                  <a:srgbClr val="FFFFFF"/>
                </a:solidFill>
                <a:latin typeface="Tahoma" pitchFamily="34" charset="0"/>
              </a:rPr>
              <a:t>Sagittaria</a:t>
            </a:r>
            <a:r>
              <a:rPr lang="en-US" altLang="en-US" sz="1600" i="1" dirty="0">
                <a:solidFill>
                  <a:srgbClr val="FFFFFF"/>
                </a:solidFill>
                <a:latin typeface="Tahoma" pitchFamily="34" charset="0"/>
              </a:rPr>
              <a:t> </a:t>
            </a:r>
            <a:r>
              <a:rPr lang="en-US" altLang="en-US" sz="1600" i="1" dirty="0" err="1">
                <a:solidFill>
                  <a:srgbClr val="FFFFFF"/>
                </a:solidFill>
                <a:latin typeface="Tahoma" pitchFamily="34" charset="0"/>
              </a:rPr>
              <a:t>falcata</a:t>
            </a:r>
            <a:endParaRPr lang="en-US" altLang="en-US" dirty="0">
              <a:solidFill>
                <a:srgbClr val="000000"/>
              </a:solidFill>
            </a:endParaRPr>
          </a:p>
        </p:txBody>
      </p:sp>
      <mc:AlternateContent xmlns:mc="http://schemas.openxmlformats.org/markup-compatibility/2006" xmlns:p14="http://schemas.microsoft.com/office/powerpoint/2010/main">
        <mc:Choice Requires="p14">
          <p:contentPart p14:bwMode="auto" r:id="rId6">
            <p14:nvContentPartPr>
              <p14:cNvPr id="2" name="Ink 1">
                <a:extLst>
                  <a:ext uri="{FF2B5EF4-FFF2-40B4-BE49-F238E27FC236}">
                    <a16:creationId xmlns:a16="http://schemas.microsoft.com/office/drawing/2014/main" id="{9228DCD2-9E2E-5273-805A-00D74639BA06}"/>
                  </a:ext>
                </a:extLst>
              </p14:cNvPr>
              <p14:cNvContentPartPr/>
              <p14:nvPr/>
            </p14:nvContentPartPr>
            <p14:xfrm>
              <a:off x="1070640" y="2539440"/>
              <a:ext cx="6978600" cy="2794320"/>
            </p14:xfrm>
          </p:contentPart>
        </mc:Choice>
        <mc:Fallback xmlns="">
          <p:pic>
            <p:nvPicPr>
              <p:cNvPr id="2" name="Ink 1">
                <a:extLst>
                  <a:ext uri="{FF2B5EF4-FFF2-40B4-BE49-F238E27FC236}">
                    <a16:creationId xmlns:a16="http://schemas.microsoft.com/office/drawing/2014/main" id="{9228DCD2-9E2E-5273-805A-00D74639BA06}"/>
                  </a:ext>
                </a:extLst>
              </p:cNvPr>
              <p:cNvPicPr/>
              <p:nvPr/>
            </p:nvPicPr>
            <p:blipFill>
              <a:blip r:embed="rId7"/>
              <a:stretch>
                <a:fillRect/>
              </a:stretch>
            </p:blipFill>
            <p:spPr>
              <a:xfrm>
                <a:off x="1061280" y="2530080"/>
                <a:ext cx="6997320" cy="2813040"/>
              </a:xfrm>
              <a:prstGeom prst="rect">
                <a:avLst/>
              </a:prstGeom>
            </p:spPr>
          </p:pic>
        </mc:Fallback>
      </mc:AlternateContent>
    </p:spTree>
    <p:extLst>
      <p:ext uri="{BB962C8B-B14F-4D97-AF65-F5344CB8AC3E}">
        <p14:creationId xmlns:p14="http://schemas.microsoft.com/office/powerpoint/2010/main" val="243869465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04800" y="264914"/>
            <a:ext cx="9448800" cy="5990785"/>
            <a:chOff x="-330196" y="609599"/>
            <a:chExt cx="9474196" cy="6067119"/>
          </a:xfrm>
        </p:grpSpPr>
        <p:grpSp>
          <p:nvGrpSpPr>
            <p:cNvPr id="5" name="Group 4"/>
            <p:cNvGrpSpPr/>
            <p:nvPr/>
          </p:nvGrpSpPr>
          <p:grpSpPr>
            <a:xfrm>
              <a:off x="-330196" y="609599"/>
              <a:ext cx="9474196" cy="6067119"/>
              <a:chOff x="-330196" y="609599"/>
              <a:chExt cx="9474196" cy="6067119"/>
            </a:xfrm>
          </p:grpSpPr>
          <p:pic>
            <p:nvPicPr>
              <p:cNvPr id="8" name="Picture 6" descr="Louisiana coast"/>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01" t="44692" r="2901" b="19784"/>
              <a:stretch/>
            </p:blipFill>
            <p:spPr bwMode="auto">
              <a:xfrm>
                <a:off x="-330196" y="609599"/>
                <a:ext cx="9474196" cy="4071345"/>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8"/>
              <p:cNvCxnSpPr/>
              <p:nvPr/>
            </p:nvCxnSpPr>
            <p:spPr>
              <a:xfrm flipH="1">
                <a:off x="2923275" y="3201196"/>
                <a:ext cx="224808" cy="609427"/>
              </a:xfrm>
              <a:prstGeom prst="line">
                <a:avLst/>
              </a:prstGeom>
              <a:noFill/>
              <a:ln w="57150" cap="flat" cmpd="sng" algn="ctr">
                <a:solidFill>
                  <a:srgbClr val="03D7ED"/>
                </a:solidFill>
                <a:prstDash val="solid"/>
              </a:ln>
              <a:effectLst/>
            </p:spPr>
          </p:cxnSp>
          <p:cxnSp>
            <p:nvCxnSpPr>
              <p:cNvPr id="10" name="Straight Connector 9"/>
              <p:cNvCxnSpPr/>
              <p:nvPr/>
            </p:nvCxnSpPr>
            <p:spPr>
              <a:xfrm>
                <a:off x="3675004" y="3341912"/>
                <a:ext cx="153636" cy="803248"/>
              </a:xfrm>
              <a:prstGeom prst="line">
                <a:avLst/>
              </a:prstGeom>
              <a:noFill/>
              <a:ln w="57150" cap="flat" cmpd="sng" algn="ctr">
                <a:solidFill>
                  <a:srgbClr val="03D7ED"/>
                </a:solidFill>
                <a:prstDash val="solid"/>
              </a:ln>
              <a:effectLst/>
            </p:spPr>
          </p:cxnSp>
          <p:sp>
            <p:nvSpPr>
              <p:cNvPr id="11" name="Arc 10"/>
              <p:cNvSpPr/>
              <p:nvPr/>
            </p:nvSpPr>
            <p:spPr>
              <a:xfrm rot="15384174">
                <a:off x="6907537" y="2828231"/>
                <a:ext cx="1142592" cy="582985"/>
              </a:xfrm>
              <a:prstGeom prst="arc">
                <a:avLst>
                  <a:gd name="adj1" fmla="val 12895535"/>
                  <a:gd name="adj2" fmla="val 0"/>
                </a:avLst>
              </a:prstGeom>
              <a:noFill/>
              <a:ln w="57150" cap="flat" cmpd="sng" algn="ctr">
                <a:solidFill>
                  <a:srgbClr val="03D7ED"/>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Franklin Gothic Book"/>
                  <a:ea typeface="+mn-ea"/>
                  <a:cs typeface="+mn-cs"/>
                </a:endParaRPr>
              </a:p>
            </p:txBody>
          </p:sp>
          <p:sp>
            <p:nvSpPr>
              <p:cNvPr id="12" name="TextBox 11"/>
              <p:cNvSpPr txBox="1"/>
              <p:nvPr/>
            </p:nvSpPr>
            <p:spPr>
              <a:xfrm>
                <a:off x="18638" y="5835132"/>
                <a:ext cx="1368143" cy="841586"/>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Franklin Gothic Book"/>
                  </a:rPr>
                  <a:t>CHENIER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Franklin Gothic Book"/>
                  </a:rPr>
                  <a:t>PLAIN</a:t>
                </a:r>
              </a:p>
            </p:txBody>
          </p:sp>
          <p:sp>
            <p:nvSpPr>
              <p:cNvPr id="13" name="TextBox 12"/>
              <p:cNvSpPr txBox="1"/>
              <p:nvPr/>
            </p:nvSpPr>
            <p:spPr>
              <a:xfrm>
                <a:off x="4549144" y="5802865"/>
                <a:ext cx="2700605" cy="841586"/>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Franklin Gothic Book"/>
                  </a:rPr>
                  <a:t>MISSISSIPPI DELTA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Franklin Gothic Book"/>
                  </a:rPr>
                  <a:t>PLAIN</a:t>
                </a:r>
              </a:p>
            </p:txBody>
          </p:sp>
          <p:sp>
            <p:nvSpPr>
              <p:cNvPr id="14" name="TextBox 13"/>
              <p:cNvSpPr txBox="1"/>
              <p:nvPr/>
            </p:nvSpPr>
            <p:spPr>
              <a:xfrm>
                <a:off x="2185505" y="4839606"/>
                <a:ext cx="1872840" cy="654566"/>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4">
                        <a:lumMod val="20000"/>
                        <a:lumOff val="80000"/>
                      </a:schemeClr>
                    </a:solidFill>
                    <a:effectLst/>
                    <a:uLnTx/>
                    <a:uFillTx/>
                    <a:latin typeface="Franklin Gothic Book"/>
                  </a:rPr>
                  <a:t>Active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4">
                        <a:lumMod val="20000"/>
                        <a:lumOff val="80000"/>
                      </a:schemeClr>
                    </a:solidFill>
                    <a:effectLst/>
                    <a:uLnTx/>
                    <a:uFillTx/>
                    <a:latin typeface="Franklin Gothic Book"/>
                  </a:rPr>
                  <a:t>Atchafalaya River</a:t>
                </a:r>
              </a:p>
            </p:txBody>
          </p:sp>
          <p:sp>
            <p:nvSpPr>
              <p:cNvPr id="15" name="TextBox 14"/>
              <p:cNvSpPr txBox="1"/>
              <p:nvPr/>
            </p:nvSpPr>
            <p:spPr>
              <a:xfrm>
                <a:off x="7367366" y="4835057"/>
                <a:ext cx="1757113" cy="654566"/>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4">
                        <a:lumMod val="20000"/>
                        <a:lumOff val="80000"/>
                      </a:schemeClr>
                    </a:solidFill>
                    <a:effectLst/>
                    <a:uLnTx/>
                    <a:uFillTx/>
                    <a:latin typeface="Franklin Gothic Book"/>
                  </a:rPr>
                  <a:t>Active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4">
                        <a:lumMod val="20000"/>
                        <a:lumOff val="80000"/>
                      </a:schemeClr>
                    </a:solidFill>
                    <a:effectLst/>
                    <a:uLnTx/>
                    <a:uFillTx/>
                    <a:latin typeface="Franklin Gothic Book"/>
                  </a:rPr>
                  <a:t>Bird’s foot Delta</a:t>
                </a:r>
              </a:p>
            </p:txBody>
          </p:sp>
          <p:sp>
            <p:nvSpPr>
              <p:cNvPr id="16" name="TextBox 15"/>
              <p:cNvSpPr txBox="1"/>
              <p:nvPr/>
            </p:nvSpPr>
            <p:spPr>
              <a:xfrm>
                <a:off x="5163732" y="5000220"/>
                <a:ext cx="947028" cy="374038"/>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accent4">
                        <a:lumMod val="20000"/>
                        <a:lumOff val="80000"/>
                      </a:schemeClr>
                    </a:solidFill>
                    <a:effectLst/>
                    <a:uLnTx/>
                    <a:uFillTx/>
                    <a:latin typeface="Franklin Gothic Book"/>
                  </a:rPr>
                  <a:t>Inactive</a:t>
                </a:r>
              </a:p>
            </p:txBody>
          </p:sp>
          <p:cxnSp>
            <p:nvCxnSpPr>
              <p:cNvPr id="17" name="Straight Arrow Connector 16"/>
              <p:cNvCxnSpPr/>
              <p:nvPr/>
            </p:nvCxnSpPr>
            <p:spPr>
              <a:xfrm>
                <a:off x="7375138" y="6218363"/>
                <a:ext cx="1235462" cy="0"/>
              </a:xfrm>
              <a:prstGeom prst="straightConnector1">
                <a:avLst/>
              </a:prstGeom>
              <a:noFill/>
              <a:ln w="38100" cap="flat" cmpd="sng" algn="ctr">
                <a:solidFill>
                  <a:schemeClr val="accent5">
                    <a:lumMod val="20000"/>
                    <a:lumOff val="80000"/>
                  </a:schemeClr>
                </a:solidFill>
                <a:prstDash val="solid"/>
                <a:tailEnd type="arrow"/>
              </a:ln>
              <a:effectLst/>
            </p:spPr>
          </p:cxnSp>
          <p:cxnSp>
            <p:nvCxnSpPr>
              <p:cNvPr id="18" name="Straight Arrow Connector 17"/>
              <p:cNvCxnSpPr/>
              <p:nvPr/>
            </p:nvCxnSpPr>
            <p:spPr>
              <a:xfrm flipH="1">
                <a:off x="1905000" y="6250630"/>
                <a:ext cx="2501902" cy="0"/>
              </a:xfrm>
              <a:prstGeom prst="straightConnector1">
                <a:avLst/>
              </a:prstGeom>
              <a:noFill/>
              <a:ln w="38100" cap="flat" cmpd="sng" algn="ctr">
                <a:solidFill>
                  <a:schemeClr val="accent5">
                    <a:lumMod val="20000"/>
                    <a:lumOff val="80000"/>
                  </a:schemeClr>
                </a:solidFill>
                <a:prstDash val="solid"/>
                <a:tailEnd type="arrow"/>
              </a:ln>
              <a:effectLst/>
            </p:spPr>
          </p:cxnSp>
        </p:grpSp>
        <p:sp>
          <p:nvSpPr>
            <p:cNvPr id="6" name="TextBox 5"/>
            <p:cNvSpPr txBox="1"/>
            <p:nvPr/>
          </p:nvSpPr>
          <p:spPr>
            <a:xfrm>
              <a:off x="4927545" y="1231584"/>
              <a:ext cx="1413400"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Franklin Gothic Book"/>
                </a:rPr>
                <a:t>New Orleans</a:t>
              </a:r>
            </a:p>
          </p:txBody>
        </p:sp>
        <p:cxnSp>
          <p:nvCxnSpPr>
            <p:cNvPr id="7" name="Straight Arrow Connector 6"/>
            <p:cNvCxnSpPr/>
            <p:nvPr/>
          </p:nvCxnSpPr>
          <p:spPr>
            <a:xfrm>
              <a:off x="5486400" y="1600916"/>
              <a:ext cx="147845" cy="151684"/>
            </a:xfrm>
            <a:prstGeom prst="straightConnector1">
              <a:avLst/>
            </a:prstGeom>
            <a:noFill/>
            <a:ln w="38100" cap="flat" cmpd="sng" algn="ctr">
              <a:solidFill>
                <a:sysClr val="window" lastClr="FFFFFF"/>
              </a:solidFill>
              <a:prstDash val="solid"/>
              <a:tailEnd type="arrow"/>
            </a:ln>
            <a:effectLst/>
          </p:spPr>
        </p:cxnSp>
      </p:gr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DE67FCEA-7167-71C7-F380-69C6AF5263BA}"/>
                  </a:ext>
                </a:extLst>
              </p14:cNvPr>
              <p14:cNvContentPartPr/>
              <p14:nvPr/>
            </p14:nvContentPartPr>
            <p14:xfrm>
              <a:off x="1235160" y="681120"/>
              <a:ext cx="7867440" cy="3715200"/>
            </p14:xfrm>
          </p:contentPart>
        </mc:Choice>
        <mc:Fallback xmlns="">
          <p:pic>
            <p:nvPicPr>
              <p:cNvPr id="2" name="Ink 1">
                <a:extLst>
                  <a:ext uri="{FF2B5EF4-FFF2-40B4-BE49-F238E27FC236}">
                    <a16:creationId xmlns:a16="http://schemas.microsoft.com/office/drawing/2014/main" id="{DE67FCEA-7167-71C7-F380-69C6AF5263BA}"/>
                  </a:ext>
                </a:extLst>
              </p:cNvPr>
              <p:cNvPicPr/>
              <p:nvPr/>
            </p:nvPicPr>
            <p:blipFill>
              <a:blip r:embed="rId5"/>
              <a:stretch>
                <a:fillRect/>
              </a:stretch>
            </p:blipFill>
            <p:spPr>
              <a:xfrm>
                <a:off x="1225800" y="671760"/>
                <a:ext cx="7886160" cy="3733920"/>
              </a:xfrm>
              <a:prstGeom prst="rect">
                <a:avLst/>
              </a:prstGeom>
            </p:spPr>
          </p:pic>
        </mc:Fallback>
      </mc:AlternateContent>
    </p:spTree>
    <p:extLst>
      <p:ext uri="{BB962C8B-B14F-4D97-AF65-F5344CB8AC3E}">
        <p14:creationId xmlns:p14="http://schemas.microsoft.com/office/powerpoint/2010/main" val="2583451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457200" y="152400"/>
            <a:ext cx="8686800" cy="841375"/>
          </a:xfrm>
        </p:spPr>
        <p:txBody>
          <a:bodyPr>
            <a:normAutofit/>
          </a:bodyPr>
          <a:lstStyle/>
          <a:p>
            <a:r>
              <a:rPr lang="en-US" sz="2400" dirty="0"/>
              <a:t>SALINITY GRADIENT FOR DELTA PLAIN CONTROLS MARSH DISTRIBUTION</a:t>
            </a:r>
          </a:p>
        </p:txBody>
      </p:sp>
      <p:pic>
        <p:nvPicPr>
          <p:cNvPr id="307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0" y="1295400"/>
            <a:ext cx="7696200" cy="47816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900907" y="5930096"/>
            <a:ext cx="8077199" cy="95410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FFFF99"/>
                </a:solidFill>
                <a:effectLst/>
                <a:uLnTx/>
                <a:uFillTx/>
              </a:rPr>
              <a:t>Mineral content (%) of delta plain marsh soils (upper 24 cm)</a:t>
            </a:r>
          </a:p>
        </p:txBody>
      </p:sp>
      <mc:AlternateContent xmlns:mc="http://schemas.openxmlformats.org/markup-compatibility/2006" xmlns:p14="http://schemas.microsoft.com/office/powerpoint/2010/main">
        <mc:Choice Requires="p14">
          <p:contentPart p14:bwMode="auto" r:id="rId4">
            <p14:nvContentPartPr>
              <p14:cNvPr id="3" name="Ink 2">
                <a:extLst>
                  <a:ext uri="{FF2B5EF4-FFF2-40B4-BE49-F238E27FC236}">
                    <a16:creationId xmlns:a16="http://schemas.microsoft.com/office/drawing/2014/main" id="{DB710329-0CBD-ECF5-8770-C4309D004266}"/>
                  </a:ext>
                </a:extLst>
              </p14:cNvPr>
              <p14:cNvContentPartPr/>
              <p14:nvPr/>
            </p14:nvContentPartPr>
            <p14:xfrm>
              <a:off x="959040" y="2910600"/>
              <a:ext cx="6966720" cy="3020760"/>
            </p14:xfrm>
          </p:contentPart>
        </mc:Choice>
        <mc:Fallback xmlns="">
          <p:pic>
            <p:nvPicPr>
              <p:cNvPr id="3" name="Ink 2">
                <a:extLst>
                  <a:ext uri="{FF2B5EF4-FFF2-40B4-BE49-F238E27FC236}">
                    <a16:creationId xmlns:a16="http://schemas.microsoft.com/office/drawing/2014/main" id="{DB710329-0CBD-ECF5-8770-C4309D004266}"/>
                  </a:ext>
                </a:extLst>
              </p:cNvPr>
              <p:cNvPicPr/>
              <p:nvPr/>
            </p:nvPicPr>
            <p:blipFill>
              <a:blip r:embed="rId5"/>
              <a:stretch>
                <a:fillRect/>
              </a:stretch>
            </p:blipFill>
            <p:spPr>
              <a:xfrm>
                <a:off x="949680" y="2901240"/>
                <a:ext cx="6985440" cy="3039480"/>
              </a:xfrm>
              <a:prstGeom prst="rect">
                <a:avLst/>
              </a:prstGeom>
            </p:spPr>
          </p:pic>
        </mc:Fallback>
      </mc:AlternateContent>
    </p:spTree>
    <p:extLst>
      <p:ext uri="{BB962C8B-B14F-4D97-AF65-F5344CB8AC3E}">
        <p14:creationId xmlns:p14="http://schemas.microsoft.com/office/powerpoint/2010/main" val="47799118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C:\cswarzen\projectfiles\tweelcollaboration\tweelmaps\wetland_types_2.t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300" y="152400"/>
            <a:ext cx="9124700" cy="6096000"/>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5AA40380-6144-A2C4-FAE7-A2637FB13F44}"/>
                  </a:ext>
                </a:extLst>
              </p14:cNvPr>
              <p14:cNvContentPartPr/>
              <p14:nvPr/>
            </p14:nvContentPartPr>
            <p14:xfrm>
              <a:off x="2820240" y="2459160"/>
              <a:ext cx="6251040" cy="3960720"/>
            </p14:xfrm>
          </p:contentPart>
        </mc:Choice>
        <mc:Fallback xmlns="">
          <p:pic>
            <p:nvPicPr>
              <p:cNvPr id="2" name="Ink 1">
                <a:extLst>
                  <a:ext uri="{FF2B5EF4-FFF2-40B4-BE49-F238E27FC236}">
                    <a16:creationId xmlns:a16="http://schemas.microsoft.com/office/drawing/2014/main" id="{5AA40380-6144-A2C4-FAE7-A2637FB13F44}"/>
                  </a:ext>
                </a:extLst>
              </p:cNvPr>
              <p:cNvPicPr/>
              <p:nvPr/>
            </p:nvPicPr>
            <p:blipFill>
              <a:blip r:embed="rId4"/>
              <a:stretch>
                <a:fillRect/>
              </a:stretch>
            </p:blipFill>
            <p:spPr>
              <a:xfrm>
                <a:off x="2810880" y="2449800"/>
                <a:ext cx="6269760" cy="3979440"/>
              </a:xfrm>
              <a:prstGeom prst="rect">
                <a:avLst/>
              </a:prstGeom>
            </p:spPr>
          </p:pic>
        </mc:Fallback>
      </mc:AlternateContent>
    </p:spTree>
    <p:extLst>
      <p:ext uri="{BB962C8B-B14F-4D97-AF65-F5344CB8AC3E}">
        <p14:creationId xmlns:p14="http://schemas.microsoft.com/office/powerpoint/2010/main" val="85046907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2152" name="Group 8"/>
          <p:cNvGrpSpPr>
            <a:grpSpLocks/>
          </p:cNvGrpSpPr>
          <p:nvPr/>
        </p:nvGrpSpPr>
        <p:grpSpPr bwMode="auto">
          <a:xfrm>
            <a:off x="455613" y="5513381"/>
            <a:ext cx="3546476" cy="709611"/>
            <a:chOff x="155" y="3432"/>
            <a:chExt cx="2234" cy="447"/>
          </a:xfrm>
        </p:grpSpPr>
        <p:sp>
          <p:nvSpPr>
            <p:cNvPr id="262153" name="Text Box 9"/>
            <p:cNvSpPr txBox="1">
              <a:spLocks noChangeArrowheads="1"/>
            </p:cNvSpPr>
            <p:nvPr/>
          </p:nvSpPr>
          <p:spPr bwMode="auto">
            <a:xfrm>
              <a:off x="155" y="3432"/>
              <a:ext cx="1191" cy="4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2000" b="0" i="0" u="none" strike="noStrike" kern="0" cap="none" spc="0" normalizeH="0" baseline="0" noProof="0" dirty="0">
                  <a:ln>
                    <a:noFill/>
                  </a:ln>
                  <a:solidFill>
                    <a:srgbClr val="FFFF99"/>
                  </a:solidFill>
                  <a:effectLst/>
                  <a:uLnTx/>
                  <a:uFillTx/>
                  <a:latin typeface="Verdana" pitchFamily="34" charset="0"/>
                </a:rPr>
                <a:t>1997</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2000" b="0" i="1" u="none" strike="noStrike" kern="0" cap="none" spc="0" normalizeH="0" baseline="0" noProof="0" dirty="0" err="1">
                  <a:ln>
                    <a:noFill/>
                  </a:ln>
                  <a:solidFill>
                    <a:srgbClr val="FFFF99"/>
                  </a:solidFill>
                  <a:effectLst/>
                  <a:uLnTx/>
                  <a:uFillTx/>
                  <a:latin typeface="Verdana" pitchFamily="34" charset="0"/>
                </a:rPr>
                <a:t>P.hemitomon</a:t>
              </a:r>
              <a:endParaRPr kumimoji="0" lang="en-US" altLang="en-US" sz="2000" b="0" i="1" u="none" strike="noStrike" kern="0" cap="none" spc="0" normalizeH="0" baseline="0" noProof="0" dirty="0">
                <a:ln>
                  <a:noFill/>
                </a:ln>
                <a:solidFill>
                  <a:srgbClr val="FFFF99"/>
                </a:solidFill>
                <a:effectLst/>
                <a:uLnTx/>
                <a:uFillTx/>
                <a:latin typeface="Verdana" pitchFamily="34" charset="0"/>
              </a:endParaRPr>
            </a:p>
          </p:txBody>
        </p:sp>
        <p:sp>
          <p:nvSpPr>
            <p:cNvPr id="262154" name="Text Box 10"/>
            <p:cNvSpPr txBox="1">
              <a:spLocks noChangeArrowheads="1"/>
            </p:cNvSpPr>
            <p:nvPr/>
          </p:nvSpPr>
          <p:spPr bwMode="auto">
            <a:xfrm>
              <a:off x="1508" y="3433"/>
              <a:ext cx="881" cy="4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2000" b="0" i="0" u="none" strike="noStrike" kern="0" cap="none" spc="0" normalizeH="0" baseline="0" noProof="0" dirty="0">
                  <a:ln>
                    <a:noFill/>
                  </a:ln>
                  <a:solidFill>
                    <a:srgbClr val="FFFF99"/>
                  </a:solidFill>
                  <a:effectLst/>
                  <a:uLnTx/>
                  <a:uFillTx/>
                  <a:latin typeface="Verdana" pitchFamily="34" charset="0"/>
                </a:rPr>
                <a:t>2002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en-US" sz="2000" b="0" i="1" u="none" strike="noStrike" kern="0" cap="none" spc="0" normalizeH="0" baseline="0" noProof="0" dirty="0">
                  <a:ln>
                    <a:noFill/>
                  </a:ln>
                  <a:solidFill>
                    <a:srgbClr val="FFFF99"/>
                  </a:solidFill>
                  <a:effectLst/>
                  <a:uLnTx/>
                  <a:uFillTx/>
                  <a:latin typeface="Verdana" pitchFamily="34" charset="0"/>
                </a:rPr>
                <a:t>S. </a:t>
              </a:r>
              <a:r>
                <a:rPr kumimoji="0" lang="en-US" altLang="en-US" sz="2000" b="0" i="1" u="none" strike="noStrike" kern="0" cap="none" spc="0" normalizeH="0" baseline="0" noProof="0" dirty="0" err="1">
                  <a:ln>
                    <a:noFill/>
                  </a:ln>
                  <a:solidFill>
                    <a:srgbClr val="FFFF99"/>
                  </a:solidFill>
                  <a:effectLst/>
                  <a:uLnTx/>
                  <a:uFillTx/>
                  <a:latin typeface="Verdana" pitchFamily="34" charset="0"/>
                </a:rPr>
                <a:t>falcata</a:t>
              </a:r>
              <a:endParaRPr kumimoji="0" lang="en-US" altLang="en-US" sz="2000" b="0" i="1" u="none" strike="noStrike" kern="0" cap="none" spc="0" normalizeH="0" baseline="0" noProof="0" dirty="0">
                <a:ln>
                  <a:noFill/>
                </a:ln>
                <a:solidFill>
                  <a:srgbClr val="FFFF99"/>
                </a:solidFill>
                <a:effectLst/>
                <a:uLnTx/>
                <a:uFillTx/>
                <a:latin typeface="Verdana" pitchFamily="34" charset="0"/>
              </a:endParaRPr>
            </a:p>
          </p:txBody>
        </p:sp>
      </p:grpSp>
      <p:sp>
        <p:nvSpPr>
          <p:cNvPr id="262155" name="Line 11"/>
          <p:cNvSpPr>
            <a:spLocks noChangeShapeType="1"/>
          </p:cNvSpPr>
          <p:nvPr/>
        </p:nvSpPr>
        <p:spPr bwMode="auto">
          <a:xfrm flipV="1">
            <a:off x="1697038" y="4624388"/>
            <a:ext cx="111125" cy="612775"/>
          </a:xfrm>
          <a:prstGeom prst="line">
            <a:avLst/>
          </a:prstGeom>
          <a:noFill/>
          <a:ln w="38100">
            <a:solidFill>
              <a:srgbClr val="00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62157" name="Text Box 13"/>
          <p:cNvSpPr txBox="1">
            <a:spLocks noChangeArrowheads="1"/>
          </p:cNvSpPr>
          <p:nvPr/>
        </p:nvSpPr>
        <p:spPr bwMode="auto">
          <a:xfrm>
            <a:off x="457200" y="234950"/>
            <a:ext cx="86868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400" b="0" i="0" u="none" strike="noStrike" kern="0" cap="none" spc="0" normalizeH="0" baseline="0" noProof="0" dirty="0">
                <a:ln>
                  <a:noFill/>
                </a:ln>
                <a:solidFill>
                  <a:srgbClr val="FFFF99"/>
                </a:solidFill>
                <a:effectLst/>
                <a:uLnTx/>
                <a:uFillTx/>
              </a:rPr>
              <a:t>Marshes can shift to more salt tolerant vegetation without turning to open water</a:t>
            </a:r>
          </a:p>
        </p:txBody>
      </p:sp>
      <p:pic>
        <p:nvPicPr>
          <p:cNvPr id="262195" name="Picture 51" descr="panunit4person"/>
          <p:cNvPicPr>
            <a:picLocks noChangeAspect="1" noChangeArrowheads="1"/>
          </p:cNvPicPr>
          <p:nvPr/>
        </p:nvPicPr>
        <p:blipFill>
          <a:blip r:embed="rId3" cstate="print">
            <a:extLst>
              <a:ext uri="{28A0092B-C50C-407E-A947-70E740481C1C}">
                <a14:useLocalDpi xmlns:a14="http://schemas.microsoft.com/office/drawing/2010/main" val="0"/>
              </a:ext>
            </a:extLst>
          </a:blip>
          <a:srcRect l="12837" t="-287" r="8394" b="6905"/>
          <a:stretch>
            <a:fillRect/>
          </a:stretch>
        </p:blipFill>
        <p:spPr bwMode="auto">
          <a:xfrm>
            <a:off x="381000" y="990600"/>
            <a:ext cx="4081462" cy="3629025"/>
          </a:xfrm>
          <a:prstGeom prst="rect">
            <a:avLst/>
          </a:prstGeom>
          <a:noFill/>
          <a:extLst>
            <a:ext uri="{909E8E84-426E-40DD-AFC4-6F175D3DCCD1}">
              <a14:hiddenFill xmlns:a14="http://schemas.microsoft.com/office/drawing/2010/main">
                <a:solidFill>
                  <a:srgbClr val="FFFFFF"/>
                </a:solidFill>
              </a14:hiddenFill>
            </a:ext>
          </a:extLst>
        </p:spPr>
      </p:pic>
      <p:pic>
        <p:nvPicPr>
          <p:cNvPr id="262196" name="Picture 52" descr="#4sept02"/>
          <p:cNvPicPr>
            <a:picLocks noChangeAspect="1" noChangeArrowheads="1"/>
          </p:cNvPicPr>
          <p:nvPr/>
        </p:nvPicPr>
        <p:blipFill>
          <a:blip r:embed="rId4" cstate="print">
            <a:extLst>
              <a:ext uri="{28A0092B-C50C-407E-A947-70E740481C1C}">
                <a14:useLocalDpi xmlns:a14="http://schemas.microsoft.com/office/drawing/2010/main" val="0"/>
              </a:ext>
            </a:extLst>
          </a:blip>
          <a:srcRect l="25999" t="36339" r="34630" b="20209"/>
          <a:stretch>
            <a:fillRect/>
          </a:stretch>
        </p:blipFill>
        <p:spPr bwMode="auto">
          <a:xfrm>
            <a:off x="4557713" y="2032000"/>
            <a:ext cx="4230687" cy="3113088"/>
          </a:xfrm>
          <a:prstGeom prst="rect">
            <a:avLst/>
          </a:prstGeom>
          <a:noFill/>
          <a:extLst>
            <a:ext uri="{909E8E84-426E-40DD-AFC4-6F175D3DCCD1}">
              <a14:hiddenFill xmlns:a14="http://schemas.microsoft.com/office/drawing/2010/main">
                <a:solidFill>
                  <a:srgbClr val="FFFFFF"/>
                </a:solidFill>
              </a14:hiddenFill>
            </a:ext>
          </a:extLst>
        </p:spPr>
      </p:pic>
      <p:sp>
        <p:nvSpPr>
          <p:cNvPr id="262158" name="Line 14"/>
          <p:cNvSpPr>
            <a:spLocks noChangeShapeType="1"/>
          </p:cNvSpPr>
          <p:nvPr/>
        </p:nvSpPr>
        <p:spPr bwMode="auto">
          <a:xfrm flipV="1">
            <a:off x="4048125" y="5260975"/>
            <a:ext cx="611188" cy="465138"/>
          </a:xfrm>
          <a:prstGeom prst="line">
            <a:avLst/>
          </a:prstGeom>
          <a:noFill/>
          <a:ln w="38100">
            <a:solidFill>
              <a:srgbClr val="00CC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6" name="TextBox 45"/>
          <p:cNvSpPr txBox="1"/>
          <p:nvPr/>
        </p:nvSpPr>
        <p:spPr>
          <a:xfrm>
            <a:off x="6553200" y="6324600"/>
            <a:ext cx="1685077"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rPr>
              <a:t>Salinity control</a:t>
            </a:r>
          </a:p>
        </p:txBody>
      </p:sp>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FDABCA80-3773-939F-5E50-28BAE5D4D816}"/>
                  </a:ext>
                </a:extLst>
              </p14:cNvPr>
              <p14:cNvContentPartPr/>
              <p14:nvPr/>
            </p14:nvContentPartPr>
            <p14:xfrm>
              <a:off x="1238400" y="2683800"/>
              <a:ext cx="7337880" cy="2442600"/>
            </p14:xfrm>
          </p:contentPart>
        </mc:Choice>
        <mc:Fallback xmlns="">
          <p:pic>
            <p:nvPicPr>
              <p:cNvPr id="2" name="Ink 1">
                <a:extLst>
                  <a:ext uri="{FF2B5EF4-FFF2-40B4-BE49-F238E27FC236}">
                    <a16:creationId xmlns:a16="http://schemas.microsoft.com/office/drawing/2014/main" id="{FDABCA80-3773-939F-5E50-28BAE5D4D816}"/>
                  </a:ext>
                </a:extLst>
              </p:cNvPr>
              <p:cNvPicPr/>
              <p:nvPr/>
            </p:nvPicPr>
            <p:blipFill>
              <a:blip r:embed="rId6"/>
              <a:stretch>
                <a:fillRect/>
              </a:stretch>
            </p:blipFill>
            <p:spPr>
              <a:xfrm>
                <a:off x="1229040" y="2674440"/>
                <a:ext cx="7356600" cy="2461320"/>
              </a:xfrm>
              <a:prstGeom prst="rect">
                <a:avLst/>
              </a:prstGeom>
            </p:spPr>
          </p:pic>
        </mc:Fallback>
      </mc:AlternateContent>
    </p:spTree>
    <p:extLst>
      <p:ext uri="{BB962C8B-B14F-4D97-AF65-F5344CB8AC3E}">
        <p14:creationId xmlns:p14="http://schemas.microsoft.com/office/powerpoint/2010/main" val="2849911852"/>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en-US" dirty="0"/>
              <a:t>Time for Change</a:t>
            </a:r>
          </a:p>
        </p:txBody>
      </p:sp>
      <p:sp>
        <p:nvSpPr>
          <p:cNvPr id="4" name="Subtitle 3"/>
          <p:cNvSpPr>
            <a:spLocks noGrp="1"/>
          </p:cNvSpPr>
          <p:nvPr>
            <p:ph type="subTitle" idx="1"/>
          </p:nvPr>
        </p:nvSpPr>
        <p:spPr/>
        <p:txBody>
          <a:bodyPr/>
          <a:lstStyle/>
          <a:p>
            <a:endParaRPr lang="en-US"/>
          </a:p>
        </p:txBody>
      </p:sp>
      <p:sp>
        <p:nvSpPr>
          <p:cNvPr id="2" name="Slide Number Placeholder 1"/>
          <p:cNvSpPr>
            <a:spLocks noGrp="1"/>
          </p:cNvSpPr>
          <p:nvPr>
            <p:ph type="sldNum" sz="quarter" idx="12"/>
          </p:nvPr>
        </p:nvSpPr>
        <p:spPr/>
        <p:txBody>
          <a:bodyPr/>
          <a:lstStyle/>
          <a:p>
            <a:fld id="{072ADA42-29F2-4FD4-922F-9801BF467288}" type="slidenum">
              <a:rPr lang="en-US" smtClean="0"/>
              <a:pPr/>
              <a:t>56</a:t>
            </a:fld>
            <a:endParaRPr lang="en-US"/>
          </a:p>
        </p:txBody>
      </p:sp>
    </p:spTree>
    <p:extLst>
      <p:ext uri="{BB962C8B-B14F-4D97-AF65-F5344CB8AC3E}">
        <p14:creationId xmlns:p14="http://schemas.microsoft.com/office/powerpoint/2010/main" val="282686847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normAutofit/>
          </a:bodyPr>
          <a:lstStyle/>
          <a:p>
            <a:r>
              <a:rPr lang="en-US" sz="4000" dirty="0"/>
              <a:t>Sea level for the last 1,000,000 years</a:t>
            </a:r>
          </a:p>
        </p:txBody>
      </p:sp>
      <p:sp>
        <p:nvSpPr>
          <p:cNvPr id="4" name="Content Placeholder 3"/>
          <p:cNvSpPr>
            <a:spLocks noGrp="1"/>
          </p:cNvSpPr>
          <p:nvPr>
            <p:ph idx="1"/>
          </p:nvPr>
        </p:nvSpPr>
        <p:spPr/>
        <p:txBody>
          <a:bodyPr/>
          <a:lstStyle/>
          <a:p>
            <a:r>
              <a:rPr lang="en-US" sz="1200" dirty="0" err="1"/>
              <a:t>Rohling</a:t>
            </a:r>
            <a:r>
              <a:rPr lang="en-US" sz="1200" dirty="0"/>
              <a:t>, EJ, GL Foster, KM Grant, G Marino, AP Roberts, ME </a:t>
            </a:r>
            <a:r>
              <a:rPr lang="en-US" sz="1200" dirty="0" err="1"/>
              <a:t>Tamisiea</a:t>
            </a:r>
            <a:r>
              <a:rPr lang="en-US" sz="1200" dirty="0"/>
              <a:t>, and F Williams. “Sea-Level and Deep-Sea-Temperature Variability over the Past 5.3 Million Years.” </a:t>
            </a:r>
            <a:r>
              <a:rPr lang="en-US" sz="1200" i="1" dirty="0"/>
              <a:t>Nature</a:t>
            </a:r>
            <a:r>
              <a:rPr lang="en-US" sz="1200" dirty="0"/>
              <a:t>, 2014.</a:t>
            </a:r>
          </a:p>
          <a:p>
            <a:br>
              <a:rPr lang="en-US" dirty="0"/>
            </a:br>
            <a:endParaRPr lang="en-US" dirty="0"/>
          </a:p>
        </p:txBody>
      </p:sp>
      <p:sp>
        <p:nvSpPr>
          <p:cNvPr id="3" name="Slide Number Placeholder 2"/>
          <p:cNvSpPr>
            <a:spLocks noGrp="1"/>
          </p:cNvSpPr>
          <p:nvPr>
            <p:ph type="sldNum" sz="quarter" idx="12"/>
          </p:nvPr>
        </p:nvSpPr>
        <p:spPr/>
        <p:txBody>
          <a:bodyPr/>
          <a:lstStyle/>
          <a:p>
            <a:fld id="{5BCC285C-E358-45FF-87B7-9FD55898085F}" type="slidenum">
              <a:rPr lang="en-US" smtClean="0"/>
              <a:pPr/>
              <a:t>57</a:t>
            </a:fld>
            <a:endParaRPr lang="en-US"/>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5515" y="2286000"/>
            <a:ext cx="8012892" cy="380047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3E583318-765F-B02B-31C7-0EF0ACFFCC6E}"/>
                  </a:ext>
                </a:extLst>
              </p14:cNvPr>
              <p14:cNvContentPartPr/>
              <p14:nvPr/>
            </p14:nvContentPartPr>
            <p14:xfrm>
              <a:off x="1325880" y="2903040"/>
              <a:ext cx="3281040" cy="2376720"/>
            </p14:xfrm>
          </p:contentPart>
        </mc:Choice>
        <mc:Fallback xmlns="">
          <p:pic>
            <p:nvPicPr>
              <p:cNvPr id="2" name="Ink 1">
                <a:extLst>
                  <a:ext uri="{FF2B5EF4-FFF2-40B4-BE49-F238E27FC236}">
                    <a16:creationId xmlns:a16="http://schemas.microsoft.com/office/drawing/2014/main" id="{3E583318-765F-B02B-31C7-0EF0ACFFCC6E}"/>
                  </a:ext>
                </a:extLst>
              </p:cNvPr>
              <p:cNvPicPr/>
              <p:nvPr/>
            </p:nvPicPr>
            <p:blipFill>
              <a:blip r:embed="rId4"/>
              <a:stretch>
                <a:fillRect/>
              </a:stretch>
            </p:blipFill>
            <p:spPr>
              <a:xfrm>
                <a:off x="1316520" y="2893680"/>
                <a:ext cx="3299760" cy="2395440"/>
              </a:xfrm>
              <a:prstGeom prst="rect">
                <a:avLst/>
              </a:prstGeom>
            </p:spPr>
          </p:pic>
        </mc:Fallback>
      </mc:AlternateContent>
    </p:spTree>
    <p:extLst>
      <p:ext uri="{BB962C8B-B14F-4D97-AF65-F5344CB8AC3E}">
        <p14:creationId xmlns:p14="http://schemas.microsoft.com/office/powerpoint/2010/main" val="302460699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4114CC-A155-48ED-AD0D-F67C02F0F616}"/>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6D681C2C-019B-40D3-A6B0-E17662A10A85}"/>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6B438809-E728-413B-BBB7-F8AE9E0AC1AA}"/>
              </a:ext>
            </a:extLst>
          </p:cNvPr>
          <p:cNvSpPr>
            <a:spLocks noGrp="1"/>
          </p:cNvSpPr>
          <p:nvPr>
            <p:ph type="sldNum" sz="quarter" idx="12"/>
          </p:nvPr>
        </p:nvSpPr>
        <p:spPr/>
        <p:txBody>
          <a:bodyPr/>
          <a:lstStyle/>
          <a:p>
            <a:fld id="{A009FE60-D02F-4892-B39E-0CD83713E8A5}" type="slidenum">
              <a:rPr lang="en-US" smtClean="0"/>
              <a:pPr/>
              <a:t>58</a:t>
            </a:fld>
            <a:endParaRPr lang="en-US"/>
          </a:p>
        </p:txBody>
      </p:sp>
      <p:pic>
        <p:nvPicPr>
          <p:cNvPr id="1026" name="Picture 2" descr="map of southeast us coastline showing sea level change">
            <a:extLst>
              <a:ext uri="{FF2B5EF4-FFF2-40B4-BE49-F238E27FC236}">
                <a16:creationId xmlns:a16="http://schemas.microsoft.com/office/drawing/2014/main" id="{EF0A44C9-0C8A-469A-AD2A-82BDCBABE1C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28775" y="0"/>
            <a:ext cx="5886450" cy="6858000"/>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p14="http://schemas.microsoft.com/office/powerpoint/2010/main">
        <mc:Choice Requires="p14">
          <p:contentPart p14:bwMode="auto" r:id="rId3">
            <p14:nvContentPartPr>
              <p14:cNvPr id="5" name="Ink 4">
                <a:extLst>
                  <a:ext uri="{FF2B5EF4-FFF2-40B4-BE49-F238E27FC236}">
                    <a16:creationId xmlns:a16="http://schemas.microsoft.com/office/drawing/2014/main" id="{D3022154-69D2-ACDC-9B4C-A071C7C50F91}"/>
                  </a:ext>
                </a:extLst>
              </p14:cNvPr>
              <p14:cNvContentPartPr/>
              <p14:nvPr/>
            </p14:nvContentPartPr>
            <p14:xfrm>
              <a:off x="2574360" y="1163880"/>
              <a:ext cx="5072040" cy="5105160"/>
            </p14:xfrm>
          </p:contentPart>
        </mc:Choice>
        <mc:Fallback xmlns="">
          <p:pic>
            <p:nvPicPr>
              <p:cNvPr id="5" name="Ink 4">
                <a:extLst>
                  <a:ext uri="{FF2B5EF4-FFF2-40B4-BE49-F238E27FC236}">
                    <a16:creationId xmlns:a16="http://schemas.microsoft.com/office/drawing/2014/main" id="{D3022154-69D2-ACDC-9B4C-A071C7C50F91}"/>
                  </a:ext>
                </a:extLst>
              </p:cNvPr>
              <p:cNvPicPr/>
              <p:nvPr/>
            </p:nvPicPr>
            <p:blipFill>
              <a:blip r:embed="rId4"/>
              <a:stretch>
                <a:fillRect/>
              </a:stretch>
            </p:blipFill>
            <p:spPr>
              <a:xfrm>
                <a:off x="2565000" y="1154520"/>
                <a:ext cx="5090760" cy="5123880"/>
              </a:xfrm>
              <a:prstGeom prst="rect">
                <a:avLst/>
              </a:prstGeom>
            </p:spPr>
          </p:pic>
        </mc:Fallback>
      </mc:AlternateContent>
    </p:spTree>
    <p:extLst>
      <p:ext uri="{BB962C8B-B14F-4D97-AF65-F5344CB8AC3E}">
        <p14:creationId xmlns:p14="http://schemas.microsoft.com/office/powerpoint/2010/main" val="258388369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5800" y="298375"/>
            <a:ext cx="4267200" cy="6275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reeform 2"/>
          <p:cNvSpPr/>
          <p:nvPr/>
        </p:nvSpPr>
        <p:spPr>
          <a:xfrm>
            <a:off x="752475" y="3274938"/>
            <a:ext cx="4133850" cy="2752725"/>
          </a:xfrm>
          <a:custGeom>
            <a:avLst/>
            <a:gdLst>
              <a:gd name="connsiteX0" fmla="*/ 4133850 w 4133850"/>
              <a:gd name="connsiteY0" fmla="*/ 0 h 2752725"/>
              <a:gd name="connsiteX1" fmla="*/ 4048125 w 4133850"/>
              <a:gd name="connsiteY1" fmla="*/ 14287 h 2752725"/>
              <a:gd name="connsiteX2" fmla="*/ 3986213 w 4133850"/>
              <a:gd name="connsiteY2" fmla="*/ 0 h 2752725"/>
              <a:gd name="connsiteX3" fmla="*/ 3962400 w 4133850"/>
              <a:gd name="connsiteY3" fmla="*/ 0 h 2752725"/>
              <a:gd name="connsiteX4" fmla="*/ 3905250 w 4133850"/>
              <a:gd name="connsiteY4" fmla="*/ 42862 h 2752725"/>
              <a:gd name="connsiteX5" fmla="*/ 3833813 w 4133850"/>
              <a:gd name="connsiteY5" fmla="*/ 133350 h 2752725"/>
              <a:gd name="connsiteX6" fmla="*/ 3790950 w 4133850"/>
              <a:gd name="connsiteY6" fmla="*/ 185737 h 2752725"/>
              <a:gd name="connsiteX7" fmla="*/ 3733800 w 4133850"/>
              <a:gd name="connsiteY7" fmla="*/ 223837 h 2752725"/>
              <a:gd name="connsiteX8" fmla="*/ 3619500 w 4133850"/>
              <a:gd name="connsiteY8" fmla="*/ 285750 h 2752725"/>
              <a:gd name="connsiteX9" fmla="*/ 3519488 w 4133850"/>
              <a:gd name="connsiteY9" fmla="*/ 319087 h 2752725"/>
              <a:gd name="connsiteX10" fmla="*/ 3443288 w 4133850"/>
              <a:gd name="connsiteY10" fmla="*/ 381000 h 2752725"/>
              <a:gd name="connsiteX11" fmla="*/ 3381375 w 4133850"/>
              <a:gd name="connsiteY11" fmla="*/ 409575 h 2752725"/>
              <a:gd name="connsiteX12" fmla="*/ 3281363 w 4133850"/>
              <a:gd name="connsiteY12" fmla="*/ 447675 h 2752725"/>
              <a:gd name="connsiteX13" fmla="*/ 3209925 w 4133850"/>
              <a:gd name="connsiteY13" fmla="*/ 457200 h 2752725"/>
              <a:gd name="connsiteX14" fmla="*/ 3119438 w 4133850"/>
              <a:gd name="connsiteY14" fmla="*/ 500062 h 2752725"/>
              <a:gd name="connsiteX15" fmla="*/ 3038475 w 4133850"/>
              <a:gd name="connsiteY15" fmla="*/ 523875 h 2752725"/>
              <a:gd name="connsiteX16" fmla="*/ 2943225 w 4133850"/>
              <a:gd name="connsiteY16" fmla="*/ 557212 h 2752725"/>
              <a:gd name="connsiteX17" fmla="*/ 2905125 w 4133850"/>
              <a:gd name="connsiteY17" fmla="*/ 581025 h 2752725"/>
              <a:gd name="connsiteX18" fmla="*/ 2905125 w 4133850"/>
              <a:gd name="connsiteY18" fmla="*/ 581025 h 2752725"/>
              <a:gd name="connsiteX19" fmla="*/ 2828925 w 4133850"/>
              <a:gd name="connsiteY19" fmla="*/ 614362 h 2752725"/>
              <a:gd name="connsiteX20" fmla="*/ 2814638 w 4133850"/>
              <a:gd name="connsiteY20" fmla="*/ 585787 h 2752725"/>
              <a:gd name="connsiteX21" fmla="*/ 2809875 w 4133850"/>
              <a:gd name="connsiteY21" fmla="*/ 561975 h 2752725"/>
              <a:gd name="connsiteX22" fmla="*/ 2762250 w 4133850"/>
              <a:gd name="connsiteY22" fmla="*/ 595312 h 2752725"/>
              <a:gd name="connsiteX23" fmla="*/ 2667000 w 4133850"/>
              <a:gd name="connsiteY23" fmla="*/ 623887 h 2752725"/>
              <a:gd name="connsiteX24" fmla="*/ 2619375 w 4133850"/>
              <a:gd name="connsiteY24" fmla="*/ 609600 h 2752725"/>
              <a:gd name="connsiteX25" fmla="*/ 2557463 w 4133850"/>
              <a:gd name="connsiteY25" fmla="*/ 623887 h 2752725"/>
              <a:gd name="connsiteX26" fmla="*/ 2524125 w 4133850"/>
              <a:gd name="connsiteY26" fmla="*/ 652462 h 2752725"/>
              <a:gd name="connsiteX27" fmla="*/ 2605088 w 4133850"/>
              <a:gd name="connsiteY27" fmla="*/ 685800 h 2752725"/>
              <a:gd name="connsiteX28" fmla="*/ 2671763 w 4133850"/>
              <a:gd name="connsiteY28" fmla="*/ 723900 h 2752725"/>
              <a:gd name="connsiteX29" fmla="*/ 2657475 w 4133850"/>
              <a:gd name="connsiteY29" fmla="*/ 823912 h 2752725"/>
              <a:gd name="connsiteX30" fmla="*/ 2647950 w 4133850"/>
              <a:gd name="connsiteY30" fmla="*/ 947737 h 2752725"/>
              <a:gd name="connsiteX31" fmla="*/ 2576513 w 4133850"/>
              <a:gd name="connsiteY31" fmla="*/ 1047750 h 2752725"/>
              <a:gd name="connsiteX32" fmla="*/ 2505075 w 4133850"/>
              <a:gd name="connsiteY32" fmla="*/ 1095375 h 2752725"/>
              <a:gd name="connsiteX33" fmla="*/ 2443163 w 4133850"/>
              <a:gd name="connsiteY33" fmla="*/ 1133475 h 2752725"/>
              <a:gd name="connsiteX34" fmla="*/ 2333625 w 4133850"/>
              <a:gd name="connsiteY34" fmla="*/ 1176337 h 2752725"/>
              <a:gd name="connsiteX35" fmla="*/ 2252663 w 4133850"/>
              <a:gd name="connsiteY35" fmla="*/ 1209675 h 2752725"/>
              <a:gd name="connsiteX36" fmla="*/ 2162175 w 4133850"/>
              <a:gd name="connsiteY36" fmla="*/ 1252537 h 2752725"/>
              <a:gd name="connsiteX37" fmla="*/ 2052638 w 4133850"/>
              <a:gd name="connsiteY37" fmla="*/ 1285875 h 2752725"/>
              <a:gd name="connsiteX38" fmla="*/ 1976438 w 4133850"/>
              <a:gd name="connsiteY38" fmla="*/ 1290637 h 2752725"/>
              <a:gd name="connsiteX39" fmla="*/ 1885950 w 4133850"/>
              <a:gd name="connsiteY39" fmla="*/ 1281112 h 2752725"/>
              <a:gd name="connsiteX40" fmla="*/ 1747838 w 4133850"/>
              <a:gd name="connsiteY40" fmla="*/ 1295400 h 2752725"/>
              <a:gd name="connsiteX41" fmla="*/ 1624013 w 4133850"/>
              <a:gd name="connsiteY41" fmla="*/ 1323975 h 2752725"/>
              <a:gd name="connsiteX42" fmla="*/ 1528763 w 4133850"/>
              <a:gd name="connsiteY42" fmla="*/ 1323975 h 2752725"/>
              <a:gd name="connsiteX43" fmla="*/ 1447800 w 4133850"/>
              <a:gd name="connsiteY43" fmla="*/ 1319212 h 2752725"/>
              <a:gd name="connsiteX44" fmla="*/ 1347788 w 4133850"/>
              <a:gd name="connsiteY44" fmla="*/ 1319212 h 2752725"/>
              <a:gd name="connsiteX45" fmla="*/ 1247775 w 4133850"/>
              <a:gd name="connsiteY45" fmla="*/ 1328737 h 2752725"/>
              <a:gd name="connsiteX46" fmla="*/ 1147763 w 4133850"/>
              <a:gd name="connsiteY46" fmla="*/ 1323975 h 2752725"/>
              <a:gd name="connsiteX47" fmla="*/ 1038225 w 4133850"/>
              <a:gd name="connsiteY47" fmla="*/ 1323975 h 2752725"/>
              <a:gd name="connsiteX48" fmla="*/ 981075 w 4133850"/>
              <a:gd name="connsiteY48" fmla="*/ 1328737 h 2752725"/>
              <a:gd name="connsiteX49" fmla="*/ 890588 w 4133850"/>
              <a:gd name="connsiteY49" fmla="*/ 1343025 h 2752725"/>
              <a:gd name="connsiteX50" fmla="*/ 790575 w 4133850"/>
              <a:gd name="connsiteY50" fmla="*/ 1371600 h 2752725"/>
              <a:gd name="connsiteX51" fmla="*/ 690563 w 4133850"/>
              <a:gd name="connsiteY51" fmla="*/ 1385887 h 2752725"/>
              <a:gd name="connsiteX52" fmla="*/ 623888 w 4133850"/>
              <a:gd name="connsiteY52" fmla="*/ 1419225 h 2752725"/>
              <a:gd name="connsiteX53" fmla="*/ 585788 w 4133850"/>
              <a:gd name="connsiteY53" fmla="*/ 1466850 h 2752725"/>
              <a:gd name="connsiteX54" fmla="*/ 504825 w 4133850"/>
              <a:gd name="connsiteY54" fmla="*/ 1476375 h 2752725"/>
              <a:gd name="connsiteX55" fmla="*/ 404813 w 4133850"/>
              <a:gd name="connsiteY55" fmla="*/ 1485900 h 2752725"/>
              <a:gd name="connsiteX56" fmla="*/ 342900 w 4133850"/>
              <a:gd name="connsiteY56" fmla="*/ 1462087 h 2752725"/>
              <a:gd name="connsiteX57" fmla="*/ 300038 w 4133850"/>
              <a:gd name="connsiteY57" fmla="*/ 1433512 h 2752725"/>
              <a:gd name="connsiteX58" fmla="*/ 252413 w 4133850"/>
              <a:gd name="connsiteY58" fmla="*/ 1428750 h 2752725"/>
              <a:gd name="connsiteX59" fmla="*/ 185738 w 4133850"/>
              <a:gd name="connsiteY59" fmla="*/ 1466850 h 2752725"/>
              <a:gd name="connsiteX60" fmla="*/ 109538 w 4133850"/>
              <a:gd name="connsiteY60" fmla="*/ 1466850 h 2752725"/>
              <a:gd name="connsiteX61" fmla="*/ 57150 w 4133850"/>
              <a:gd name="connsiteY61" fmla="*/ 1443037 h 2752725"/>
              <a:gd name="connsiteX62" fmla="*/ 0 w 4133850"/>
              <a:gd name="connsiteY62" fmla="*/ 1438275 h 2752725"/>
              <a:gd name="connsiteX63" fmla="*/ 0 w 4133850"/>
              <a:gd name="connsiteY63" fmla="*/ 2752725 h 2752725"/>
              <a:gd name="connsiteX64" fmla="*/ 2709863 w 4133850"/>
              <a:gd name="connsiteY64" fmla="*/ 2738437 h 2752725"/>
              <a:gd name="connsiteX65" fmla="*/ 2709863 w 4133850"/>
              <a:gd name="connsiteY65" fmla="*/ 2100262 h 2752725"/>
              <a:gd name="connsiteX66" fmla="*/ 4133850 w 4133850"/>
              <a:gd name="connsiteY66" fmla="*/ 2100262 h 2752725"/>
              <a:gd name="connsiteX67" fmla="*/ 4133850 w 4133850"/>
              <a:gd name="connsiteY67" fmla="*/ 0 h 275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133850" h="2752725">
                <a:moveTo>
                  <a:pt x="4133850" y="0"/>
                </a:moveTo>
                <a:lnTo>
                  <a:pt x="4048125" y="14287"/>
                </a:lnTo>
                <a:lnTo>
                  <a:pt x="3986213" y="0"/>
                </a:lnTo>
                <a:lnTo>
                  <a:pt x="3962400" y="0"/>
                </a:lnTo>
                <a:lnTo>
                  <a:pt x="3905250" y="42862"/>
                </a:lnTo>
                <a:lnTo>
                  <a:pt x="3833813" y="133350"/>
                </a:lnTo>
                <a:lnTo>
                  <a:pt x="3790950" y="185737"/>
                </a:lnTo>
                <a:lnTo>
                  <a:pt x="3733800" y="223837"/>
                </a:lnTo>
                <a:lnTo>
                  <a:pt x="3619500" y="285750"/>
                </a:lnTo>
                <a:lnTo>
                  <a:pt x="3519488" y="319087"/>
                </a:lnTo>
                <a:lnTo>
                  <a:pt x="3443288" y="381000"/>
                </a:lnTo>
                <a:lnTo>
                  <a:pt x="3381375" y="409575"/>
                </a:lnTo>
                <a:lnTo>
                  <a:pt x="3281363" y="447675"/>
                </a:lnTo>
                <a:lnTo>
                  <a:pt x="3209925" y="457200"/>
                </a:lnTo>
                <a:lnTo>
                  <a:pt x="3119438" y="500062"/>
                </a:lnTo>
                <a:lnTo>
                  <a:pt x="3038475" y="523875"/>
                </a:lnTo>
                <a:lnTo>
                  <a:pt x="2943225" y="557212"/>
                </a:lnTo>
                <a:lnTo>
                  <a:pt x="2905125" y="581025"/>
                </a:lnTo>
                <a:lnTo>
                  <a:pt x="2905125" y="581025"/>
                </a:lnTo>
                <a:lnTo>
                  <a:pt x="2828925" y="614362"/>
                </a:lnTo>
                <a:lnTo>
                  <a:pt x="2814638" y="585787"/>
                </a:lnTo>
                <a:lnTo>
                  <a:pt x="2809875" y="561975"/>
                </a:lnTo>
                <a:lnTo>
                  <a:pt x="2762250" y="595312"/>
                </a:lnTo>
                <a:lnTo>
                  <a:pt x="2667000" y="623887"/>
                </a:lnTo>
                <a:lnTo>
                  <a:pt x="2619375" y="609600"/>
                </a:lnTo>
                <a:lnTo>
                  <a:pt x="2557463" y="623887"/>
                </a:lnTo>
                <a:lnTo>
                  <a:pt x="2524125" y="652462"/>
                </a:lnTo>
                <a:lnTo>
                  <a:pt x="2605088" y="685800"/>
                </a:lnTo>
                <a:lnTo>
                  <a:pt x="2671763" y="723900"/>
                </a:lnTo>
                <a:lnTo>
                  <a:pt x="2657475" y="823912"/>
                </a:lnTo>
                <a:lnTo>
                  <a:pt x="2647950" y="947737"/>
                </a:lnTo>
                <a:lnTo>
                  <a:pt x="2576513" y="1047750"/>
                </a:lnTo>
                <a:lnTo>
                  <a:pt x="2505075" y="1095375"/>
                </a:lnTo>
                <a:lnTo>
                  <a:pt x="2443163" y="1133475"/>
                </a:lnTo>
                <a:lnTo>
                  <a:pt x="2333625" y="1176337"/>
                </a:lnTo>
                <a:lnTo>
                  <a:pt x="2252663" y="1209675"/>
                </a:lnTo>
                <a:lnTo>
                  <a:pt x="2162175" y="1252537"/>
                </a:lnTo>
                <a:lnTo>
                  <a:pt x="2052638" y="1285875"/>
                </a:lnTo>
                <a:lnTo>
                  <a:pt x="1976438" y="1290637"/>
                </a:lnTo>
                <a:lnTo>
                  <a:pt x="1885950" y="1281112"/>
                </a:lnTo>
                <a:lnTo>
                  <a:pt x="1747838" y="1295400"/>
                </a:lnTo>
                <a:lnTo>
                  <a:pt x="1624013" y="1323975"/>
                </a:lnTo>
                <a:lnTo>
                  <a:pt x="1528763" y="1323975"/>
                </a:lnTo>
                <a:lnTo>
                  <a:pt x="1447800" y="1319212"/>
                </a:lnTo>
                <a:lnTo>
                  <a:pt x="1347788" y="1319212"/>
                </a:lnTo>
                <a:lnTo>
                  <a:pt x="1247775" y="1328737"/>
                </a:lnTo>
                <a:lnTo>
                  <a:pt x="1147763" y="1323975"/>
                </a:lnTo>
                <a:lnTo>
                  <a:pt x="1038225" y="1323975"/>
                </a:lnTo>
                <a:lnTo>
                  <a:pt x="981075" y="1328737"/>
                </a:lnTo>
                <a:lnTo>
                  <a:pt x="890588" y="1343025"/>
                </a:lnTo>
                <a:lnTo>
                  <a:pt x="790575" y="1371600"/>
                </a:lnTo>
                <a:lnTo>
                  <a:pt x="690563" y="1385887"/>
                </a:lnTo>
                <a:lnTo>
                  <a:pt x="623888" y="1419225"/>
                </a:lnTo>
                <a:lnTo>
                  <a:pt x="585788" y="1466850"/>
                </a:lnTo>
                <a:lnTo>
                  <a:pt x="504825" y="1476375"/>
                </a:lnTo>
                <a:lnTo>
                  <a:pt x="404813" y="1485900"/>
                </a:lnTo>
                <a:lnTo>
                  <a:pt x="342900" y="1462087"/>
                </a:lnTo>
                <a:lnTo>
                  <a:pt x="300038" y="1433512"/>
                </a:lnTo>
                <a:lnTo>
                  <a:pt x="252413" y="1428750"/>
                </a:lnTo>
                <a:lnTo>
                  <a:pt x="185738" y="1466850"/>
                </a:lnTo>
                <a:lnTo>
                  <a:pt x="109538" y="1466850"/>
                </a:lnTo>
                <a:lnTo>
                  <a:pt x="57150" y="1443037"/>
                </a:lnTo>
                <a:lnTo>
                  <a:pt x="0" y="1438275"/>
                </a:lnTo>
                <a:lnTo>
                  <a:pt x="0" y="2752725"/>
                </a:lnTo>
                <a:lnTo>
                  <a:pt x="2709863" y="2738437"/>
                </a:lnTo>
                <a:lnTo>
                  <a:pt x="2709863" y="2100262"/>
                </a:lnTo>
                <a:lnTo>
                  <a:pt x="4133850" y="2100262"/>
                </a:lnTo>
                <a:lnTo>
                  <a:pt x="4133850" y="0"/>
                </a:lnTo>
                <a:close/>
              </a:path>
            </a:pathLst>
          </a:custGeom>
          <a:solidFill>
            <a:srgbClr val="00B0F0">
              <a:alpha val="4000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reeform 4"/>
          <p:cNvSpPr/>
          <p:nvPr/>
        </p:nvSpPr>
        <p:spPr>
          <a:xfrm>
            <a:off x="722833" y="346000"/>
            <a:ext cx="4158730" cy="4414838"/>
          </a:xfrm>
          <a:custGeom>
            <a:avLst/>
            <a:gdLst>
              <a:gd name="connsiteX0" fmla="*/ 4157663 w 4157663"/>
              <a:gd name="connsiteY0" fmla="*/ 1885950 h 3371850"/>
              <a:gd name="connsiteX1" fmla="*/ 4095750 w 4157663"/>
              <a:gd name="connsiteY1" fmla="*/ 1895475 h 3371850"/>
              <a:gd name="connsiteX2" fmla="*/ 4024313 w 4157663"/>
              <a:gd name="connsiteY2" fmla="*/ 1885950 h 3371850"/>
              <a:gd name="connsiteX3" fmla="*/ 3981450 w 4157663"/>
              <a:gd name="connsiteY3" fmla="*/ 1890712 h 3371850"/>
              <a:gd name="connsiteX4" fmla="*/ 3938588 w 4157663"/>
              <a:gd name="connsiteY4" fmla="*/ 1938337 h 3371850"/>
              <a:gd name="connsiteX5" fmla="*/ 3876675 w 4157663"/>
              <a:gd name="connsiteY5" fmla="*/ 2000250 h 3371850"/>
              <a:gd name="connsiteX6" fmla="*/ 3824288 w 4157663"/>
              <a:gd name="connsiteY6" fmla="*/ 2071687 h 3371850"/>
              <a:gd name="connsiteX7" fmla="*/ 3743325 w 4157663"/>
              <a:gd name="connsiteY7" fmla="*/ 2124075 h 3371850"/>
              <a:gd name="connsiteX8" fmla="*/ 3638550 w 4157663"/>
              <a:gd name="connsiteY8" fmla="*/ 2171700 h 3371850"/>
              <a:gd name="connsiteX9" fmla="*/ 3557588 w 4157663"/>
              <a:gd name="connsiteY9" fmla="*/ 2200275 h 3371850"/>
              <a:gd name="connsiteX10" fmla="*/ 3481388 w 4157663"/>
              <a:gd name="connsiteY10" fmla="*/ 2257425 h 3371850"/>
              <a:gd name="connsiteX11" fmla="*/ 3376613 w 4157663"/>
              <a:gd name="connsiteY11" fmla="*/ 2309812 h 3371850"/>
              <a:gd name="connsiteX12" fmla="*/ 3319463 w 4157663"/>
              <a:gd name="connsiteY12" fmla="*/ 2338387 h 3371850"/>
              <a:gd name="connsiteX13" fmla="*/ 3252788 w 4157663"/>
              <a:gd name="connsiteY13" fmla="*/ 2343150 h 3371850"/>
              <a:gd name="connsiteX14" fmla="*/ 3214688 w 4157663"/>
              <a:gd name="connsiteY14" fmla="*/ 2357437 h 3371850"/>
              <a:gd name="connsiteX15" fmla="*/ 3128963 w 4157663"/>
              <a:gd name="connsiteY15" fmla="*/ 2386012 h 3371850"/>
              <a:gd name="connsiteX16" fmla="*/ 3024188 w 4157663"/>
              <a:gd name="connsiteY16" fmla="*/ 2433637 h 3371850"/>
              <a:gd name="connsiteX17" fmla="*/ 2947988 w 4157663"/>
              <a:gd name="connsiteY17" fmla="*/ 2462212 h 3371850"/>
              <a:gd name="connsiteX18" fmla="*/ 2900363 w 4157663"/>
              <a:gd name="connsiteY18" fmla="*/ 2486025 h 3371850"/>
              <a:gd name="connsiteX19" fmla="*/ 2847975 w 4157663"/>
              <a:gd name="connsiteY19" fmla="*/ 2490787 h 3371850"/>
              <a:gd name="connsiteX20" fmla="*/ 2847975 w 4157663"/>
              <a:gd name="connsiteY20" fmla="*/ 2462212 h 3371850"/>
              <a:gd name="connsiteX21" fmla="*/ 2828925 w 4157663"/>
              <a:gd name="connsiteY21" fmla="*/ 2457450 h 3371850"/>
              <a:gd name="connsiteX22" fmla="*/ 2757488 w 4157663"/>
              <a:gd name="connsiteY22" fmla="*/ 2481262 h 3371850"/>
              <a:gd name="connsiteX23" fmla="*/ 2690813 w 4157663"/>
              <a:gd name="connsiteY23" fmla="*/ 2500312 h 3371850"/>
              <a:gd name="connsiteX24" fmla="*/ 2638425 w 4157663"/>
              <a:gd name="connsiteY24" fmla="*/ 2500312 h 3371850"/>
              <a:gd name="connsiteX25" fmla="*/ 2576513 w 4157663"/>
              <a:gd name="connsiteY25" fmla="*/ 2519362 h 3371850"/>
              <a:gd name="connsiteX26" fmla="*/ 2576513 w 4157663"/>
              <a:gd name="connsiteY26" fmla="*/ 2547937 h 3371850"/>
              <a:gd name="connsiteX27" fmla="*/ 2624138 w 4157663"/>
              <a:gd name="connsiteY27" fmla="*/ 2571750 h 3371850"/>
              <a:gd name="connsiteX28" fmla="*/ 2690813 w 4157663"/>
              <a:gd name="connsiteY28" fmla="*/ 2581275 h 3371850"/>
              <a:gd name="connsiteX29" fmla="*/ 2690813 w 4157663"/>
              <a:gd name="connsiteY29" fmla="*/ 2581275 h 3371850"/>
              <a:gd name="connsiteX30" fmla="*/ 2681288 w 4157663"/>
              <a:gd name="connsiteY30" fmla="*/ 2657475 h 3371850"/>
              <a:gd name="connsiteX31" fmla="*/ 2690813 w 4157663"/>
              <a:gd name="connsiteY31" fmla="*/ 2747962 h 3371850"/>
              <a:gd name="connsiteX32" fmla="*/ 2686050 w 4157663"/>
              <a:gd name="connsiteY32" fmla="*/ 2833687 h 3371850"/>
              <a:gd name="connsiteX33" fmla="*/ 2624138 w 4157663"/>
              <a:gd name="connsiteY33" fmla="*/ 2905125 h 3371850"/>
              <a:gd name="connsiteX34" fmla="*/ 2566988 w 4157663"/>
              <a:gd name="connsiteY34" fmla="*/ 2967037 h 3371850"/>
              <a:gd name="connsiteX35" fmla="*/ 2419350 w 4157663"/>
              <a:gd name="connsiteY35" fmla="*/ 3038475 h 3371850"/>
              <a:gd name="connsiteX36" fmla="*/ 2295525 w 4157663"/>
              <a:gd name="connsiteY36" fmla="*/ 3095625 h 3371850"/>
              <a:gd name="connsiteX37" fmla="*/ 2162175 w 4157663"/>
              <a:gd name="connsiteY37" fmla="*/ 3148012 h 3371850"/>
              <a:gd name="connsiteX38" fmla="*/ 2076450 w 4157663"/>
              <a:gd name="connsiteY38" fmla="*/ 3176587 h 3371850"/>
              <a:gd name="connsiteX39" fmla="*/ 2062163 w 4157663"/>
              <a:gd name="connsiteY39" fmla="*/ 3181350 h 3371850"/>
              <a:gd name="connsiteX40" fmla="*/ 1933575 w 4157663"/>
              <a:gd name="connsiteY40" fmla="*/ 3171825 h 3371850"/>
              <a:gd name="connsiteX41" fmla="*/ 1847850 w 4157663"/>
              <a:gd name="connsiteY41" fmla="*/ 3176587 h 3371850"/>
              <a:gd name="connsiteX42" fmla="*/ 1757363 w 4157663"/>
              <a:gd name="connsiteY42" fmla="*/ 3186112 h 3371850"/>
              <a:gd name="connsiteX43" fmla="*/ 1681163 w 4157663"/>
              <a:gd name="connsiteY43" fmla="*/ 3205162 h 3371850"/>
              <a:gd name="connsiteX44" fmla="*/ 1581150 w 4157663"/>
              <a:gd name="connsiteY44" fmla="*/ 3205162 h 3371850"/>
              <a:gd name="connsiteX45" fmla="*/ 1509713 w 4157663"/>
              <a:gd name="connsiteY45" fmla="*/ 3205162 h 3371850"/>
              <a:gd name="connsiteX46" fmla="*/ 1414463 w 4157663"/>
              <a:gd name="connsiteY46" fmla="*/ 3205162 h 3371850"/>
              <a:gd name="connsiteX47" fmla="*/ 1285875 w 4157663"/>
              <a:gd name="connsiteY47" fmla="*/ 3209925 h 3371850"/>
              <a:gd name="connsiteX48" fmla="*/ 1195388 w 4157663"/>
              <a:gd name="connsiteY48" fmla="*/ 3209925 h 3371850"/>
              <a:gd name="connsiteX49" fmla="*/ 1109663 w 4157663"/>
              <a:gd name="connsiteY49" fmla="*/ 3209925 h 3371850"/>
              <a:gd name="connsiteX50" fmla="*/ 1014413 w 4157663"/>
              <a:gd name="connsiteY50" fmla="*/ 3214687 h 3371850"/>
              <a:gd name="connsiteX51" fmla="*/ 919163 w 4157663"/>
              <a:gd name="connsiteY51" fmla="*/ 3228975 h 3371850"/>
              <a:gd name="connsiteX52" fmla="*/ 838200 w 4157663"/>
              <a:gd name="connsiteY52" fmla="*/ 3252787 h 3371850"/>
              <a:gd name="connsiteX53" fmla="*/ 762000 w 4157663"/>
              <a:gd name="connsiteY53" fmla="*/ 3267075 h 3371850"/>
              <a:gd name="connsiteX54" fmla="*/ 719138 w 4157663"/>
              <a:gd name="connsiteY54" fmla="*/ 3276600 h 3371850"/>
              <a:gd name="connsiteX55" fmla="*/ 642938 w 4157663"/>
              <a:gd name="connsiteY55" fmla="*/ 3305175 h 3371850"/>
              <a:gd name="connsiteX56" fmla="*/ 614363 w 4157663"/>
              <a:gd name="connsiteY56" fmla="*/ 3352800 h 3371850"/>
              <a:gd name="connsiteX57" fmla="*/ 542925 w 4157663"/>
              <a:gd name="connsiteY57" fmla="*/ 3362325 h 3371850"/>
              <a:gd name="connsiteX58" fmla="*/ 438150 w 4157663"/>
              <a:gd name="connsiteY58" fmla="*/ 3371850 h 3371850"/>
              <a:gd name="connsiteX59" fmla="*/ 381000 w 4157663"/>
              <a:gd name="connsiteY59" fmla="*/ 3352800 h 3371850"/>
              <a:gd name="connsiteX60" fmla="*/ 338138 w 4157663"/>
              <a:gd name="connsiteY60" fmla="*/ 3333750 h 3371850"/>
              <a:gd name="connsiteX61" fmla="*/ 319088 w 4157663"/>
              <a:gd name="connsiteY61" fmla="*/ 3324225 h 3371850"/>
              <a:gd name="connsiteX62" fmla="*/ 285750 w 4157663"/>
              <a:gd name="connsiteY62" fmla="*/ 3324225 h 3371850"/>
              <a:gd name="connsiteX63" fmla="*/ 242888 w 4157663"/>
              <a:gd name="connsiteY63" fmla="*/ 3343275 h 3371850"/>
              <a:gd name="connsiteX64" fmla="*/ 200025 w 4157663"/>
              <a:gd name="connsiteY64" fmla="*/ 3352800 h 3371850"/>
              <a:gd name="connsiteX65" fmla="*/ 119063 w 4157663"/>
              <a:gd name="connsiteY65" fmla="*/ 3338512 h 3371850"/>
              <a:gd name="connsiteX66" fmla="*/ 76200 w 4157663"/>
              <a:gd name="connsiteY66" fmla="*/ 3328987 h 3371850"/>
              <a:gd name="connsiteX67" fmla="*/ 14288 w 4157663"/>
              <a:gd name="connsiteY67" fmla="*/ 3333750 h 3371850"/>
              <a:gd name="connsiteX68" fmla="*/ 0 w 4157663"/>
              <a:gd name="connsiteY68" fmla="*/ 985837 h 3371850"/>
              <a:gd name="connsiteX69" fmla="*/ 61913 w 4157663"/>
              <a:gd name="connsiteY69" fmla="*/ 942975 h 3371850"/>
              <a:gd name="connsiteX70" fmla="*/ 161925 w 4157663"/>
              <a:gd name="connsiteY70" fmla="*/ 923925 h 3371850"/>
              <a:gd name="connsiteX71" fmla="*/ 185738 w 4157663"/>
              <a:gd name="connsiteY71" fmla="*/ 966787 h 3371850"/>
              <a:gd name="connsiteX72" fmla="*/ 204788 w 4157663"/>
              <a:gd name="connsiteY72" fmla="*/ 981075 h 3371850"/>
              <a:gd name="connsiteX73" fmla="*/ 214313 w 4157663"/>
              <a:gd name="connsiteY73" fmla="*/ 1047750 h 3371850"/>
              <a:gd name="connsiteX74" fmla="*/ 247650 w 4157663"/>
              <a:gd name="connsiteY74" fmla="*/ 957262 h 3371850"/>
              <a:gd name="connsiteX75" fmla="*/ 247650 w 4157663"/>
              <a:gd name="connsiteY75" fmla="*/ 957262 h 3371850"/>
              <a:gd name="connsiteX76" fmla="*/ 280988 w 4157663"/>
              <a:gd name="connsiteY76" fmla="*/ 962025 h 3371850"/>
              <a:gd name="connsiteX77" fmla="*/ 290513 w 4157663"/>
              <a:gd name="connsiteY77" fmla="*/ 923925 h 3371850"/>
              <a:gd name="connsiteX78" fmla="*/ 366713 w 4157663"/>
              <a:gd name="connsiteY78" fmla="*/ 928687 h 3371850"/>
              <a:gd name="connsiteX79" fmla="*/ 371475 w 4157663"/>
              <a:gd name="connsiteY79" fmla="*/ 847725 h 3371850"/>
              <a:gd name="connsiteX80" fmla="*/ 385763 w 4157663"/>
              <a:gd name="connsiteY80" fmla="*/ 804862 h 3371850"/>
              <a:gd name="connsiteX81" fmla="*/ 547688 w 4157663"/>
              <a:gd name="connsiteY81" fmla="*/ 833437 h 3371850"/>
              <a:gd name="connsiteX82" fmla="*/ 704850 w 4157663"/>
              <a:gd name="connsiteY82" fmla="*/ 881062 h 3371850"/>
              <a:gd name="connsiteX83" fmla="*/ 757238 w 4157663"/>
              <a:gd name="connsiteY83" fmla="*/ 885825 h 3371850"/>
              <a:gd name="connsiteX84" fmla="*/ 842963 w 4157663"/>
              <a:gd name="connsiteY84" fmla="*/ 947737 h 3371850"/>
              <a:gd name="connsiteX85" fmla="*/ 781050 w 4157663"/>
              <a:gd name="connsiteY85" fmla="*/ 876300 h 3371850"/>
              <a:gd name="connsiteX86" fmla="*/ 633413 w 4157663"/>
              <a:gd name="connsiteY86" fmla="*/ 762000 h 3371850"/>
              <a:gd name="connsiteX87" fmla="*/ 523875 w 4157663"/>
              <a:gd name="connsiteY87" fmla="*/ 666750 h 3371850"/>
              <a:gd name="connsiteX88" fmla="*/ 504825 w 4157663"/>
              <a:gd name="connsiteY88" fmla="*/ 647700 h 3371850"/>
              <a:gd name="connsiteX89" fmla="*/ 490538 w 4157663"/>
              <a:gd name="connsiteY89" fmla="*/ 581025 h 3371850"/>
              <a:gd name="connsiteX90" fmla="*/ 461963 w 4157663"/>
              <a:gd name="connsiteY90" fmla="*/ 504825 h 3371850"/>
              <a:gd name="connsiteX91" fmla="*/ 461963 w 4157663"/>
              <a:gd name="connsiteY91" fmla="*/ 504825 h 3371850"/>
              <a:gd name="connsiteX92" fmla="*/ 381000 w 4157663"/>
              <a:gd name="connsiteY92" fmla="*/ 476250 h 3371850"/>
              <a:gd name="connsiteX93" fmla="*/ 357188 w 4157663"/>
              <a:gd name="connsiteY93" fmla="*/ 466725 h 3371850"/>
              <a:gd name="connsiteX94" fmla="*/ 304800 w 4157663"/>
              <a:gd name="connsiteY94" fmla="*/ 538162 h 3371850"/>
              <a:gd name="connsiteX95" fmla="*/ 252413 w 4157663"/>
              <a:gd name="connsiteY95" fmla="*/ 552450 h 3371850"/>
              <a:gd name="connsiteX96" fmla="*/ 285750 w 4157663"/>
              <a:gd name="connsiteY96" fmla="*/ 490537 h 3371850"/>
              <a:gd name="connsiteX97" fmla="*/ 357188 w 4157663"/>
              <a:gd name="connsiteY97" fmla="*/ 419100 h 3371850"/>
              <a:gd name="connsiteX98" fmla="*/ 376238 w 4157663"/>
              <a:gd name="connsiteY98" fmla="*/ 371475 h 3371850"/>
              <a:gd name="connsiteX99" fmla="*/ 371475 w 4157663"/>
              <a:gd name="connsiteY99" fmla="*/ 271462 h 3371850"/>
              <a:gd name="connsiteX100" fmla="*/ 361950 w 4157663"/>
              <a:gd name="connsiteY100" fmla="*/ 185737 h 3371850"/>
              <a:gd name="connsiteX101" fmla="*/ 304800 w 4157663"/>
              <a:gd name="connsiteY101" fmla="*/ 142875 h 3371850"/>
              <a:gd name="connsiteX102" fmla="*/ 280988 w 4157663"/>
              <a:gd name="connsiteY102" fmla="*/ 119062 h 3371850"/>
              <a:gd name="connsiteX103" fmla="*/ 285750 w 4157663"/>
              <a:gd name="connsiteY103" fmla="*/ 66675 h 3371850"/>
              <a:gd name="connsiteX104" fmla="*/ 309563 w 4157663"/>
              <a:gd name="connsiteY104" fmla="*/ 47625 h 3371850"/>
              <a:gd name="connsiteX105" fmla="*/ 328613 w 4157663"/>
              <a:gd name="connsiteY105" fmla="*/ 14287 h 3371850"/>
              <a:gd name="connsiteX106" fmla="*/ 1181100 w 4157663"/>
              <a:gd name="connsiteY106" fmla="*/ 0 h 3371850"/>
              <a:gd name="connsiteX107" fmla="*/ 1195388 w 4157663"/>
              <a:gd name="connsiteY107" fmla="*/ 66675 h 3371850"/>
              <a:gd name="connsiteX108" fmla="*/ 1252538 w 4157663"/>
              <a:gd name="connsiteY108" fmla="*/ 47625 h 3371850"/>
              <a:gd name="connsiteX109" fmla="*/ 1295400 w 4157663"/>
              <a:gd name="connsiteY109" fmla="*/ 52387 h 3371850"/>
              <a:gd name="connsiteX110" fmla="*/ 1300163 w 4157663"/>
              <a:gd name="connsiteY110" fmla="*/ 133350 h 3371850"/>
              <a:gd name="connsiteX111" fmla="*/ 1328738 w 4157663"/>
              <a:gd name="connsiteY111" fmla="*/ 180975 h 3371850"/>
              <a:gd name="connsiteX112" fmla="*/ 1395413 w 4157663"/>
              <a:gd name="connsiteY112" fmla="*/ 238125 h 3371850"/>
              <a:gd name="connsiteX113" fmla="*/ 1447800 w 4157663"/>
              <a:gd name="connsiteY113" fmla="*/ 266700 h 3371850"/>
              <a:gd name="connsiteX114" fmla="*/ 1528763 w 4157663"/>
              <a:gd name="connsiteY114" fmla="*/ 238125 h 3371850"/>
              <a:gd name="connsiteX115" fmla="*/ 1533525 w 4157663"/>
              <a:gd name="connsiteY115" fmla="*/ 271462 h 3371850"/>
              <a:gd name="connsiteX116" fmla="*/ 1495425 w 4157663"/>
              <a:gd name="connsiteY116" fmla="*/ 323850 h 3371850"/>
              <a:gd name="connsiteX117" fmla="*/ 1509713 w 4157663"/>
              <a:gd name="connsiteY117" fmla="*/ 385762 h 3371850"/>
              <a:gd name="connsiteX118" fmla="*/ 1552575 w 4157663"/>
              <a:gd name="connsiteY118" fmla="*/ 385762 h 3371850"/>
              <a:gd name="connsiteX119" fmla="*/ 1504950 w 4157663"/>
              <a:gd name="connsiteY119" fmla="*/ 419100 h 3371850"/>
              <a:gd name="connsiteX120" fmla="*/ 1519238 w 4157663"/>
              <a:gd name="connsiteY120" fmla="*/ 485775 h 3371850"/>
              <a:gd name="connsiteX121" fmla="*/ 1543050 w 4157663"/>
              <a:gd name="connsiteY121" fmla="*/ 533400 h 3371850"/>
              <a:gd name="connsiteX122" fmla="*/ 1600200 w 4157663"/>
              <a:gd name="connsiteY122" fmla="*/ 528637 h 3371850"/>
              <a:gd name="connsiteX123" fmla="*/ 1652588 w 4157663"/>
              <a:gd name="connsiteY123" fmla="*/ 547687 h 3371850"/>
              <a:gd name="connsiteX124" fmla="*/ 1695450 w 4157663"/>
              <a:gd name="connsiteY124" fmla="*/ 509587 h 3371850"/>
              <a:gd name="connsiteX125" fmla="*/ 1719263 w 4157663"/>
              <a:gd name="connsiteY125" fmla="*/ 490537 h 3371850"/>
              <a:gd name="connsiteX126" fmla="*/ 1704975 w 4157663"/>
              <a:gd name="connsiteY126" fmla="*/ 447675 h 3371850"/>
              <a:gd name="connsiteX127" fmla="*/ 1690688 w 4157663"/>
              <a:gd name="connsiteY127" fmla="*/ 433387 h 3371850"/>
              <a:gd name="connsiteX128" fmla="*/ 1690688 w 4157663"/>
              <a:gd name="connsiteY128" fmla="*/ 409575 h 3371850"/>
              <a:gd name="connsiteX129" fmla="*/ 1728788 w 4157663"/>
              <a:gd name="connsiteY129" fmla="*/ 423862 h 3371850"/>
              <a:gd name="connsiteX130" fmla="*/ 1757363 w 4157663"/>
              <a:gd name="connsiteY130" fmla="*/ 452437 h 3371850"/>
              <a:gd name="connsiteX131" fmla="*/ 1766888 w 4157663"/>
              <a:gd name="connsiteY131" fmla="*/ 404812 h 3371850"/>
              <a:gd name="connsiteX132" fmla="*/ 1771650 w 4157663"/>
              <a:gd name="connsiteY132" fmla="*/ 371475 h 3371850"/>
              <a:gd name="connsiteX133" fmla="*/ 1766888 w 4157663"/>
              <a:gd name="connsiteY133" fmla="*/ 357187 h 3371850"/>
              <a:gd name="connsiteX134" fmla="*/ 1724025 w 4157663"/>
              <a:gd name="connsiteY134" fmla="*/ 342900 h 3371850"/>
              <a:gd name="connsiteX135" fmla="*/ 1690688 w 4157663"/>
              <a:gd name="connsiteY135" fmla="*/ 319087 h 3371850"/>
              <a:gd name="connsiteX136" fmla="*/ 1657350 w 4157663"/>
              <a:gd name="connsiteY136" fmla="*/ 276225 h 3371850"/>
              <a:gd name="connsiteX137" fmla="*/ 1628775 w 4157663"/>
              <a:gd name="connsiteY137" fmla="*/ 266700 h 3371850"/>
              <a:gd name="connsiteX138" fmla="*/ 1590675 w 4157663"/>
              <a:gd name="connsiteY138" fmla="*/ 266700 h 3371850"/>
              <a:gd name="connsiteX139" fmla="*/ 1571625 w 4157663"/>
              <a:gd name="connsiteY139" fmla="*/ 261937 h 3371850"/>
              <a:gd name="connsiteX140" fmla="*/ 1557338 w 4157663"/>
              <a:gd name="connsiteY140" fmla="*/ 228600 h 3371850"/>
              <a:gd name="connsiteX141" fmla="*/ 1538288 w 4157663"/>
              <a:gd name="connsiteY141" fmla="*/ 190500 h 3371850"/>
              <a:gd name="connsiteX142" fmla="*/ 1557338 w 4157663"/>
              <a:gd name="connsiteY142" fmla="*/ 176212 h 3371850"/>
              <a:gd name="connsiteX143" fmla="*/ 1614488 w 4157663"/>
              <a:gd name="connsiteY143" fmla="*/ 238125 h 3371850"/>
              <a:gd name="connsiteX144" fmla="*/ 1614488 w 4157663"/>
              <a:gd name="connsiteY144" fmla="*/ 238125 h 3371850"/>
              <a:gd name="connsiteX145" fmla="*/ 1633538 w 4157663"/>
              <a:gd name="connsiteY145" fmla="*/ 209550 h 3371850"/>
              <a:gd name="connsiteX146" fmla="*/ 1614488 w 4157663"/>
              <a:gd name="connsiteY146" fmla="*/ 171450 h 3371850"/>
              <a:gd name="connsiteX147" fmla="*/ 1657350 w 4157663"/>
              <a:gd name="connsiteY147" fmla="*/ 180975 h 3371850"/>
              <a:gd name="connsiteX148" fmla="*/ 1676400 w 4157663"/>
              <a:gd name="connsiteY148" fmla="*/ 242887 h 3371850"/>
              <a:gd name="connsiteX149" fmla="*/ 1695450 w 4157663"/>
              <a:gd name="connsiteY149" fmla="*/ 247650 h 3371850"/>
              <a:gd name="connsiteX150" fmla="*/ 1690688 w 4157663"/>
              <a:gd name="connsiteY150" fmla="*/ 209550 h 3371850"/>
              <a:gd name="connsiteX151" fmla="*/ 1681163 w 4157663"/>
              <a:gd name="connsiteY151" fmla="*/ 180975 h 3371850"/>
              <a:gd name="connsiteX152" fmla="*/ 1690688 w 4157663"/>
              <a:gd name="connsiteY152" fmla="*/ 161925 h 3371850"/>
              <a:gd name="connsiteX153" fmla="*/ 1690688 w 4157663"/>
              <a:gd name="connsiteY153" fmla="*/ 161925 h 3371850"/>
              <a:gd name="connsiteX154" fmla="*/ 1757363 w 4157663"/>
              <a:gd name="connsiteY154" fmla="*/ 161925 h 3371850"/>
              <a:gd name="connsiteX155" fmla="*/ 1757363 w 4157663"/>
              <a:gd name="connsiteY155" fmla="*/ 161925 h 3371850"/>
              <a:gd name="connsiteX156" fmla="*/ 1728788 w 4157663"/>
              <a:gd name="connsiteY156" fmla="*/ 257175 h 3371850"/>
              <a:gd name="connsiteX157" fmla="*/ 1733550 w 4157663"/>
              <a:gd name="connsiteY157" fmla="*/ 295275 h 3371850"/>
              <a:gd name="connsiteX158" fmla="*/ 1733550 w 4157663"/>
              <a:gd name="connsiteY158" fmla="*/ 295275 h 3371850"/>
              <a:gd name="connsiteX159" fmla="*/ 1800225 w 4157663"/>
              <a:gd name="connsiteY159" fmla="*/ 309562 h 3371850"/>
              <a:gd name="connsiteX160" fmla="*/ 1838325 w 4157663"/>
              <a:gd name="connsiteY160" fmla="*/ 276225 h 3371850"/>
              <a:gd name="connsiteX161" fmla="*/ 1900238 w 4157663"/>
              <a:gd name="connsiteY161" fmla="*/ 276225 h 3371850"/>
              <a:gd name="connsiteX162" fmla="*/ 1947863 w 4157663"/>
              <a:gd name="connsiteY162" fmla="*/ 285750 h 3371850"/>
              <a:gd name="connsiteX163" fmla="*/ 1966913 w 4157663"/>
              <a:gd name="connsiteY163" fmla="*/ 257175 h 3371850"/>
              <a:gd name="connsiteX164" fmla="*/ 1971675 w 4157663"/>
              <a:gd name="connsiteY164" fmla="*/ 238125 h 3371850"/>
              <a:gd name="connsiteX165" fmla="*/ 1928813 w 4157663"/>
              <a:gd name="connsiteY165" fmla="*/ 223837 h 3371850"/>
              <a:gd name="connsiteX166" fmla="*/ 1881188 w 4157663"/>
              <a:gd name="connsiteY166" fmla="*/ 214312 h 3371850"/>
              <a:gd name="connsiteX167" fmla="*/ 1866900 w 4157663"/>
              <a:gd name="connsiteY167" fmla="*/ 195262 h 3371850"/>
              <a:gd name="connsiteX168" fmla="*/ 1938338 w 4157663"/>
              <a:gd name="connsiteY168" fmla="*/ 190500 h 3371850"/>
              <a:gd name="connsiteX169" fmla="*/ 1962150 w 4157663"/>
              <a:gd name="connsiteY169" fmla="*/ 204787 h 3371850"/>
              <a:gd name="connsiteX170" fmla="*/ 1962150 w 4157663"/>
              <a:gd name="connsiteY170" fmla="*/ 204787 h 3371850"/>
              <a:gd name="connsiteX171" fmla="*/ 1914525 w 4157663"/>
              <a:gd name="connsiteY171" fmla="*/ 171450 h 3371850"/>
              <a:gd name="connsiteX172" fmla="*/ 1928813 w 4157663"/>
              <a:gd name="connsiteY172" fmla="*/ 147637 h 3371850"/>
              <a:gd name="connsiteX173" fmla="*/ 1928813 w 4157663"/>
              <a:gd name="connsiteY173" fmla="*/ 147637 h 3371850"/>
              <a:gd name="connsiteX174" fmla="*/ 1947863 w 4157663"/>
              <a:gd name="connsiteY174" fmla="*/ 123825 h 3371850"/>
              <a:gd name="connsiteX175" fmla="*/ 1952625 w 4157663"/>
              <a:gd name="connsiteY175" fmla="*/ 109537 h 3371850"/>
              <a:gd name="connsiteX176" fmla="*/ 2024063 w 4157663"/>
              <a:gd name="connsiteY176" fmla="*/ 180975 h 3371850"/>
              <a:gd name="connsiteX177" fmla="*/ 2019300 w 4157663"/>
              <a:gd name="connsiteY177" fmla="*/ 161925 h 3371850"/>
              <a:gd name="connsiteX178" fmla="*/ 1995488 w 4157663"/>
              <a:gd name="connsiteY178" fmla="*/ 109537 h 3371850"/>
              <a:gd name="connsiteX179" fmla="*/ 1995488 w 4157663"/>
              <a:gd name="connsiteY179" fmla="*/ 47625 h 3371850"/>
              <a:gd name="connsiteX180" fmla="*/ 2014538 w 4157663"/>
              <a:gd name="connsiteY180" fmla="*/ 47625 h 3371850"/>
              <a:gd name="connsiteX181" fmla="*/ 2019300 w 4157663"/>
              <a:gd name="connsiteY181" fmla="*/ 109537 h 3371850"/>
              <a:gd name="connsiteX182" fmla="*/ 2052638 w 4157663"/>
              <a:gd name="connsiteY182" fmla="*/ 128587 h 3371850"/>
              <a:gd name="connsiteX183" fmla="*/ 2052638 w 4157663"/>
              <a:gd name="connsiteY183" fmla="*/ 128587 h 3371850"/>
              <a:gd name="connsiteX184" fmla="*/ 2043113 w 4157663"/>
              <a:gd name="connsiteY184" fmla="*/ 38100 h 3371850"/>
              <a:gd name="connsiteX185" fmla="*/ 2071688 w 4157663"/>
              <a:gd name="connsiteY185" fmla="*/ 33337 h 3371850"/>
              <a:gd name="connsiteX186" fmla="*/ 2071688 w 4157663"/>
              <a:gd name="connsiteY186" fmla="*/ 85725 h 3371850"/>
              <a:gd name="connsiteX187" fmla="*/ 2081213 w 4157663"/>
              <a:gd name="connsiteY187" fmla="*/ 100012 h 3371850"/>
              <a:gd name="connsiteX188" fmla="*/ 2109788 w 4157663"/>
              <a:gd name="connsiteY188" fmla="*/ 47625 h 3371850"/>
              <a:gd name="connsiteX189" fmla="*/ 2152650 w 4157663"/>
              <a:gd name="connsiteY189" fmla="*/ 23812 h 3371850"/>
              <a:gd name="connsiteX190" fmla="*/ 2157413 w 4157663"/>
              <a:gd name="connsiteY190" fmla="*/ 47625 h 3371850"/>
              <a:gd name="connsiteX191" fmla="*/ 2124075 w 4157663"/>
              <a:gd name="connsiteY191" fmla="*/ 90487 h 3371850"/>
              <a:gd name="connsiteX192" fmla="*/ 2095500 w 4157663"/>
              <a:gd name="connsiteY192" fmla="*/ 123825 h 3371850"/>
              <a:gd name="connsiteX193" fmla="*/ 2195513 w 4157663"/>
              <a:gd name="connsiteY193" fmla="*/ 147637 h 3371850"/>
              <a:gd name="connsiteX194" fmla="*/ 2233613 w 4157663"/>
              <a:gd name="connsiteY194" fmla="*/ 147637 h 3371850"/>
              <a:gd name="connsiteX195" fmla="*/ 2228850 w 4157663"/>
              <a:gd name="connsiteY195" fmla="*/ 109537 h 3371850"/>
              <a:gd name="connsiteX196" fmla="*/ 2228850 w 4157663"/>
              <a:gd name="connsiteY196" fmla="*/ 109537 h 3371850"/>
              <a:gd name="connsiteX197" fmla="*/ 2262188 w 4157663"/>
              <a:gd name="connsiteY197" fmla="*/ 76200 h 3371850"/>
              <a:gd name="connsiteX198" fmla="*/ 2276475 w 4157663"/>
              <a:gd name="connsiteY198" fmla="*/ 152400 h 3371850"/>
              <a:gd name="connsiteX199" fmla="*/ 2300288 w 4157663"/>
              <a:gd name="connsiteY199" fmla="*/ 171450 h 3371850"/>
              <a:gd name="connsiteX200" fmla="*/ 2309813 w 4157663"/>
              <a:gd name="connsiteY200" fmla="*/ 133350 h 3371850"/>
              <a:gd name="connsiteX201" fmla="*/ 2309813 w 4157663"/>
              <a:gd name="connsiteY201" fmla="*/ 133350 h 3371850"/>
              <a:gd name="connsiteX202" fmla="*/ 2338388 w 4157663"/>
              <a:gd name="connsiteY202" fmla="*/ 66675 h 3371850"/>
              <a:gd name="connsiteX203" fmla="*/ 2343150 w 4157663"/>
              <a:gd name="connsiteY203" fmla="*/ 104775 h 3371850"/>
              <a:gd name="connsiteX204" fmla="*/ 2347913 w 4157663"/>
              <a:gd name="connsiteY204" fmla="*/ 138112 h 3371850"/>
              <a:gd name="connsiteX205" fmla="*/ 2409825 w 4157663"/>
              <a:gd name="connsiteY205" fmla="*/ 157162 h 3371850"/>
              <a:gd name="connsiteX206" fmla="*/ 2438400 w 4157663"/>
              <a:gd name="connsiteY206" fmla="*/ 161925 h 3371850"/>
              <a:gd name="connsiteX207" fmla="*/ 2447925 w 4157663"/>
              <a:gd name="connsiteY207" fmla="*/ 147637 h 3371850"/>
              <a:gd name="connsiteX208" fmla="*/ 2466975 w 4157663"/>
              <a:gd name="connsiteY208" fmla="*/ 128587 h 3371850"/>
              <a:gd name="connsiteX209" fmla="*/ 2509838 w 4157663"/>
              <a:gd name="connsiteY209" fmla="*/ 123825 h 3371850"/>
              <a:gd name="connsiteX210" fmla="*/ 2481263 w 4157663"/>
              <a:gd name="connsiteY210" fmla="*/ 161925 h 3371850"/>
              <a:gd name="connsiteX211" fmla="*/ 2481263 w 4157663"/>
              <a:gd name="connsiteY211" fmla="*/ 190500 h 3371850"/>
              <a:gd name="connsiteX212" fmla="*/ 2481263 w 4157663"/>
              <a:gd name="connsiteY212" fmla="*/ 190500 h 3371850"/>
              <a:gd name="connsiteX213" fmla="*/ 2547938 w 4157663"/>
              <a:gd name="connsiteY213" fmla="*/ 228600 h 3371850"/>
              <a:gd name="connsiteX214" fmla="*/ 2609850 w 4157663"/>
              <a:gd name="connsiteY214" fmla="*/ 266700 h 3371850"/>
              <a:gd name="connsiteX215" fmla="*/ 2662238 w 4157663"/>
              <a:gd name="connsiteY215" fmla="*/ 304800 h 3371850"/>
              <a:gd name="connsiteX216" fmla="*/ 2681288 w 4157663"/>
              <a:gd name="connsiteY216" fmla="*/ 319087 h 3371850"/>
              <a:gd name="connsiteX217" fmla="*/ 2705100 w 4157663"/>
              <a:gd name="connsiteY217" fmla="*/ 285750 h 3371850"/>
              <a:gd name="connsiteX218" fmla="*/ 2700338 w 4157663"/>
              <a:gd name="connsiteY218" fmla="*/ 257175 h 3371850"/>
              <a:gd name="connsiteX219" fmla="*/ 2700338 w 4157663"/>
              <a:gd name="connsiteY219" fmla="*/ 238125 h 3371850"/>
              <a:gd name="connsiteX220" fmla="*/ 2728913 w 4157663"/>
              <a:gd name="connsiteY220" fmla="*/ 276225 h 3371850"/>
              <a:gd name="connsiteX221" fmla="*/ 2705100 w 4157663"/>
              <a:gd name="connsiteY221" fmla="*/ 314325 h 3371850"/>
              <a:gd name="connsiteX222" fmla="*/ 2747963 w 4157663"/>
              <a:gd name="connsiteY222" fmla="*/ 361950 h 3371850"/>
              <a:gd name="connsiteX223" fmla="*/ 2795588 w 4157663"/>
              <a:gd name="connsiteY223" fmla="*/ 347662 h 3371850"/>
              <a:gd name="connsiteX224" fmla="*/ 2795588 w 4157663"/>
              <a:gd name="connsiteY224" fmla="*/ 347662 h 3371850"/>
              <a:gd name="connsiteX225" fmla="*/ 2814638 w 4157663"/>
              <a:gd name="connsiteY225" fmla="*/ 290512 h 3371850"/>
              <a:gd name="connsiteX226" fmla="*/ 2814638 w 4157663"/>
              <a:gd name="connsiteY226" fmla="*/ 290512 h 3371850"/>
              <a:gd name="connsiteX227" fmla="*/ 2824163 w 4157663"/>
              <a:gd name="connsiteY227" fmla="*/ 338137 h 3371850"/>
              <a:gd name="connsiteX228" fmla="*/ 2847975 w 4157663"/>
              <a:gd name="connsiteY228" fmla="*/ 376237 h 3371850"/>
              <a:gd name="connsiteX229" fmla="*/ 2928938 w 4157663"/>
              <a:gd name="connsiteY229" fmla="*/ 400050 h 3371850"/>
              <a:gd name="connsiteX230" fmla="*/ 2986088 w 4157663"/>
              <a:gd name="connsiteY230" fmla="*/ 409575 h 3371850"/>
              <a:gd name="connsiteX231" fmla="*/ 2986088 w 4157663"/>
              <a:gd name="connsiteY231" fmla="*/ 409575 h 3371850"/>
              <a:gd name="connsiteX232" fmla="*/ 2947988 w 4157663"/>
              <a:gd name="connsiteY232" fmla="*/ 266700 h 3371850"/>
              <a:gd name="connsiteX233" fmla="*/ 2886075 w 4157663"/>
              <a:gd name="connsiteY233" fmla="*/ 114300 h 3371850"/>
              <a:gd name="connsiteX234" fmla="*/ 2881313 w 4157663"/>
              <a:gd name="connsiteY234" fmla="*/ 61912 h 3371850"/>
              <a:gd name="connsiteX235" fmla="*/ 3009900 w 4157663"/>
              <a:gd name="connsiteY235" fmla="*/ 38100 h 3371850"/>
              <a:gd name="connsiteX236" fmla="*/ 3052763 w 4157663"/>
              <a:gd name="connsiteY236" fmla="*/ 128587 h 3371850"/>
              <a:gd name="connsiteX237" fmla="*/ 3076575 w 4157663"/>
              <a:gd name="connsiteY237" fmla="*/ 214312 h 3371850"/>
              <a:gd name="connsiteX238" fmla="*/ 3081338 w 4157663"/>
              <a:gd name="connsiteY238" fmla="*/ 304800 h 3371850"/>
              <a:gd name="connsiteX239" fmla="*/ 3095625 w 4157663"/>
              <a:gd name="connsiteY239" fmla="*/ 376237 h 3371850"/>
              <a:gd name="connsiteX240" fmla="*/ 3143250 w 4157663"/>
              <a:gd name="connsiteY240" fmla="*/ 409575 h 3371850"/>
              <a:gd name="connsiteX241" fmla="*/ 3243263 w 4157663"/>
              <a:gd name="connsiteY241" fmla="*/ 371475 h 3371850"/>
              <a:gd name="connsiteX242" fmla="*/ 3333750 w 4157663"/>
              <a:gd name="connsiteY242" fmla="*/ 328612 h 3371850"/>
              <a:gd name="connsiteX243" fmla="*/ 3400425 w 4157663"/>
              <a:gd name="connsiteY243" fmla="*/ 290512 h 3371850"/>
              <a:gd name="connsiteX244" fmla="*/ 3400425 w 4157663"/>
              <a:gd name="connsiteY244" fmla="*/ 233362 h 3371850"/>
              <a:gd name="connsiteX245" fmla="*/ 3352800 w 4157663"/>
              <a:gd name="connsiteY245" fmla="*/ 228600 h 3371850"/>
              <a:gd name="connsiteX246" fmla="*/ 3295650 w 4157663"/>
              <a:gd name="connsiteY246" fmla="*/ 257175 h 3371850"/>
              <a:gd name="connsiteX247" fmla="*/ 3238500 w 4157663"/>
              <a:gd name="connsiteY247" fmla="*/ 266700 h 3371850"/>
              <a:gd name="connsiteX248" fmla="*/ 3200400 w 4157663"/>
              <a:gd name="connsiteY248" fmla="*/ 257175 h 3371850"/>
              <a:gd name="connsiteX249" fmla="*/ 3248025 w 4157663"/>
              <a:gd name="connsiteY249" fmla="*/ 228600 h 3371850"/>
              <a:gd name="connsiteX250" fmla="*/ 3271838 w 4157663"/>
              <a:gd name="connsiteY250" fmla="*/ 190500 h 3371850"/>
              <a:gd name="connsiteX251" fmla="*/ 3228975 w 4157663"/>
              <a:gd name="connsiteY251" fmla="*/ 180975 h 3371850"/>
              <a:gd name="connsiteX252" fmla="*/ 3162300 w 4157663"/>
              <a:gd name="connsiteY252" fmla="*/ 157162 h 3371850"/>
              <a:gd name="connsiteX253" fmla="*/ 3143250 w 4157663"/>
              <a:gd name="connsiteY253" fmla="*/ 80962 h 3371850"/>
              <a:gd name="connsiteX254" fmla="*/ 3167063 w 4157663"/>
              <a:gd name="connsiteY254" fmla="*/ 23812 h 3371850"/>
              <a:gd name="connsiteX0" fmla="*/ 4157663 w 4157663"/>
              <a:gd name="connsiteY0" fmla="*/ 1885950 h 3371850"/>
              <a:gd name="connsiteX1" fmla="*/ 4095750 w 4157663"/>
              <a:gd name="connsiteY1" fmla="*/ 1895475 h 3371850"/>
              <a:gd name="connsiteX2" fmla="*/ 4024313 w 4157663"/>
              <a:gd name="connsiteY2" fmla="*/ 1885950 h 3371850"/>
              <a:gd name="connsiteX3" fmla="*/ 3981450 w 4157663"/>
              <a:gd name="connsiteY3" fmla="*/ 1890712 h 3371850"/>
              <a:gd name="connsiteX4" fmla="*/ 3938588 w 4157663"/>
              <a:gd name="connsiteY4" fmla="*/ 1938337 h 3371850"/>
              <a:gd name="connsiteX5" fmla="*/ 3876675 w 4157663"/>
              <a:gd name="connsiteY5" fmla="*/ 2000250 h 3371850"/>
              <a:gd name="connsiteX6" fmla="*/ 3824288 w 4157663"/>
              <a:gd name="connsiteY6" fmla="*/ 2071687 h 3371850"/>
              <a:gd name="connsiteX7" fmla="*/ 3743325 w 4157663"/>
              <a:gd name="connsiteY7" fmla="*/ 2124075 h 3371850"/>
              <a:gd name="connsiteX8" fmla="*/ 3638550 w 4157663"/>
              <a:gd name="connsiteY8" fmla="*/ 2171700 h 3371850"/>
              <a:gd name="connsiteX9" fmla="*/ 3557588 w 4157663"/>
              <a:gd name="connsiteY9" fmla="*/ 2200275 h 3371850"/>
              <a:gd name="connsiteX10" fmla="*/ 3481388 w 4157663"/>
              <a:gd name="connsiteY10" fmla="*/ 2257425 h 3371850"/>
              <a:gd name="connsiteX11" fmla="*/ 3376613 w 4157663"/>
              <a:gd name="connsiteY11" fmla="*/ 2309812 h 3371850"/>
              <a:gd name="connsiteX12" fmla="*/ 3319463 w 4157663"/>
              <a:gd name="connsiteY12" fmla="*/ 2338387 h 3371850"/>
              <a:gd name="connsiteX13" fmla="*/ 3252788 w 4157663"/>
              <a:gd name="connsiteY13" fmla="*/ 2343150 h 3371850"/>
              <a:gd name="connsiteX14" fmla="*/ 3214688 w 4157663"/>
              <a:gd name="connsiteY14" fmla="*/ 2357437 h 3371850"/>
              <a:gd name="connsiteX15" fmla="*/ 3128963 w 4157663"/>
              <a:gd name="connsiteY15" fmla="*/ 2386012 h 3371850"/>
              <a:gd name="connsiteX16" fmla="*/ 3024188 w 4157663"/>
              <a:gd name="connsiteY16" fmla="*/ 2433637 h 3371850"/>
              <a:gd name="connsiteX17" fmla="*/ 2947988 w 4157663"/>
              <a:gd name="connsiteY17" fmla="*/ 2462212 h 3371850"/>
              <a:gd name="connsiteX18" fmla="*/ 2900363 w 4157663"/>
              <a:gd name="connsiteY18" fmla="*/ 2486025 h 3371850"/>
              <a:gd name="connsiteX19" fmla="*/ 2847975 w 4157663"/>
              <a:gd name="connsiteY19" fmla="*/ 2490787 h 3371850"/>
              <a:gd name="connsiteX20" fmla="*/ 2847975 w 4157663"/>
              <a:gd name="connsiteY20" fmla="*/ 2462212 h 3371850"/>
              <a:gd name="connsiteX21" fmla="*/ 2828925 w 4157663"/>
              <a:gd name="connsiteY21" fmla="*/ 2457450 h 3371850"/>
              <a:gd name="connsiteX22" fmla="*/ 2757488 w 4157663"/>
              <a:gd name="connsiteY22" fmla="*/ 2481262 h 3371850"/>
              <a:gd name="connsiteX23" fmla="*/ 2690813 w 4157663"/>
              <a:gd name="connsiteY23" fmla="*/ 2500312 h 3371850"/>
              <a:gd name="connsiteX24" fmla="*/ 2638425 w 4157663"/>
              <a:gd name="connsiteY24" fmla="*/ 2500312 h 3371850"/>
              <a:gd name="connsiteX25" fmla="*/ 2576513 w 4157663"/>
              <a:gd name="connsiteY25" fmla="*/ 2519362 h 3371850"/>
              <a:gd name="connsiteX26" fmla="*/ 2576513 w 4157663"/>
              <a:gd name="connsiteY26" fmla="*/ 2547937 h 3371850"/>
              <a:gd name="connsiteX27" fmla="*/ 2624138 w 4157663"/>
              <a:gd name="connsiteY27" fmla="*/ 2571750 h 3371850"/>
              <a:gd name="connsiteX28" fmla="*/ 2690813 w 4157663"/>
              <a:gd name="connsiteY28" fmla="*/ 2581275 h 3371850"/>
              <a:gd name="connsiteX29" fmla="*/ 2690813 w 4157663"/>
              <a:gd name="connsiteY29" fmla="*/ 2581275 h 3371850"/>
              <a:gd name="connsiteX30" fmla="*/ 2681288 w 4157663"/>
              <a:gd name="connsiteY30" fmla="*/ 2657475 h 3371850"/>
              <a:gd name="connsiteX31" fmla="*/ 2690813 w 4157663"/>
              <a:gd name="connsiteY31" fmla="*/ 2747962 h 3371850"/>
              <a:gd name="connsiteX32" fmla="*/ 2686050 w 4157663"/>
              <a:gd name="connsiteY32" fmla="*/ 2833687 h 3371850"/>
              <a:gd name="connsiteX33" fmla="*/ 2624138 w 4157663"/>
              <a:gd name="connsiteY33" fmla="*/ 2905125 h 3371850"/>
              <a:gd name="connsiteX34" fmla="*/ 2566988 w 4157663"/>
              <a:gd name="connsiteY34" fmla="*/ 2967037 h 3371850"/>
              <a:gd name="connsiteX35" fmla="*/ 2419350 w 4157663"/>
              <a:gd name="connsiteY35" fmla="*/ 3038475 h 3371850"/>
              <a:gd name="connsiteX36" fmla="*/ 2295525 w 4157663"/>
              <a:gd name="connsiteY36" fmla="*/ 3095625 h 3371850"/>
              <a:gd name="connsiteX37" fmla="*/ 2162175 w 4157663"/>
              <a:gd name="connsiteY37" fmla="*/ 3148012 h 3371850"/>
              <a:gd name="connsiteX38" fmla="*/ 2076450 w 4157663"/>
              <a:gd name="connsiteY38" fmla="*/ 3176587 h 3371850"/>
              <a:gd name="connsiteX39" fmla="*/ 2062163 w 4157663"/>
              <a:gd name="connsiteY39" fmla="*/ 3181350 h 3371850"/>
              <a:gd name="connsiteX40" fmla="*/ 1933575 w 4157663"/>
              <a:gd name="connsiteY40" fmla="*/ 3171825 h 3371850"/>
              <a:gd name="connsiteX41" fmla="*/ 1847850 w 4157663"/>
              <a:gd name="connsiteY41" fmla="*/ 3176587 h 3371850"/>
              <a:gd name="connsiteX42" fmla="*/ 1757363 w 4157663"/>
              <a:gd name="connsiteY42" fmla="*/ 3186112 h 3371850"/>
              <a:gd name="connsiteX43" fmla="*/ 1681163 w 4157663"/>
              <a:gd name="connsiteY43" fmla="*/ 3205162 h 3371850"/>
              <a:gd name="connsiteX44" fmla="*/ 1581150 w 4157663"/>
              <a:gd name="connsiteY44" fmla="*/ 3205162 h 3371850"/>
              <a:gd name="connsiteX45" fmla="*/ 1509713 w 4157663"/>
              <a:gd name="connsiteY45" fmla="*/ 3205162 h 3371850"/>
              <a:gd name="connsiteX46" fmla="*/ 1414463 w 4157663"/>
              <a:gd name="connsiteY46" fmla="*/ 3205162 h 3371850"/>
              <a:gd name="connsiteX47" fmla="*/ 1285875 w 4157663"/>
              <a:gd name="connsiteY47" fmla="*/ 3209925 h 3371850"/>
              <a:gd name="connsiteX48" fmla="*/ 1195388 w 4157663"/>
              <a:gd name="connsiteY48" fmla="*/ 3209925 h 3371850"/>
              <a:gd name="connsiteX49" fmla="*/ 1109663 w 4157663"/>
              <a:gd name="connsiteY49" fmla="*/ 3209925 h 3371850"/>
              <a:gd name="connsiteX50" fmla="*/ 1014413 w 4157663"/>
              <a:gd name="connsiteY50" fmla="*/ 3214687 h 3371850"/>
              <a:gd name="connsiteX51" fmla="*/ 919163 w 4157663"/>
              <a:gd name="connsiteY51" fmla="*/ 3228975 h 3371850"/>
              <a:gd name="connsiteX52" fmla="*/ 838200 w 4157663"/>
              <a:gd name="connsiteY52" fmla="*/ 3252787 h 3371850"/>
              <a:gd name="connsiteX53" fmla="*/ 762000 w 4157663"/>
              <a:gd name="connsiteY53" fmla="*/ 3267075 h 3371850"/>
              <a:gd name="connsiteX54" fmla="*/ 719138 w 4157663"/>
              <a:gd name="connsiteY54" fmla="*/ 3276600 h 3371850"/>
              <a:gd name="connsiteX55" fmla="*/ 642938 w 4157663"/>
              <a:gd name="connsiteY55" fmla="*/ 3305175 h 3371850"/>
              <a:gd name="connsiteX56" fmla="*/ 614363 w 4157663"/>
              <a:gd name="connsiteY56" fmla="*/ 3352800 h 3371850"/>
              <a:gd name="connsiteX57" fmla="*/ 542925 w 4157663"/>
              <a:gd name="connsiteY57" fmla="*/ 3362325 h 3371850"/>
              <a:gd name="connsiteX58" fmla="*/ 438150 w 4157663"/>
              <a:gd name="connsiteY58" fmla="*/ 3371850 h 3371850"/>
              <a:gd name="connsiteX59" fmla="*/ 381000 w 4157663"/>
              <a:gd name="connsiteY59" fmla="*/ 3352800 h 3371850"/>
              <a:gd name="connsiteX60" fmla="*/ 338138 w 4157663"/>
              <a:gd name="connsiteY60" fmla="*/ 3333750 h 3371850"/>
              <a:gd name="connsiteX61" fmla="*/ 319088 w 4157663"/>
              <a:gd name="connsiteY61" fmla="*/ 3324225 h 3371850"/>
              <a:gd name="connsiteX62" fmla="*/ 285750 w 4157663"/>
              <a:gd name="connsiteY62" fmla="*/ 3324225 h 3371850"/>
              <a:gd name="connsiteX63" fmla="*/ 242888 w 4157663"/>
              <a:gd name="connsiteY63" fmla="*/ 3343275 h 3371850"/>
              <a:gd name="connsiteX64" fmla="*/ 200025 w 4157663"/>
              <a:gd name="connsiteY64" fmla="*/ 3352800 h 3371850"/>
              <a:gd name="connsiteX65" fmla="*/ 119063 w 4157663"/>
              <a:gd name="connsiteY65" fmla="*/ 3338512 h 3371850"/>
              <a:gd name="connsiteX66" fmla="*/ 76200 w 4157663"/>
              <a:gd name="connsiteY66" fmla="*/ 3328987 h 3371850"/>
              <a:gd name="connsiteX67" fmla="*/ 14288 w 4157663"/>
              <a:gd name="connsiteY67" fmla="*/ 3333750 h 3371850"/>
              <a:gd name="connsiteX68" fmla="*/ 0 w 4157663"/>
              <a:gd name="connsiteY68" fmla="*/ 985837 h 3371850"/>
              <a:gd name="connsiteX69" fmla="*/ 61913 w 4157663"/>
              <a:gd name="connsiteY69" fmla="*/ 942975 h 3371850"/>
              <a:gd name="connsiteX70" fmla="*/ 161925 w 4157663"/>
              <a:gd name="connsiteY70" fmla="*/ 923925 h 3371850"/>
              <a:gd name="connsiteX71" fmla="*/ 185738 w 4157663"/>
              <a:gd name="connsiteY71" fmla="*/ 966787 h 3371850"/>
              <a:gd name="connsiteX72" fmla="*/ 204788 w 4157663"/>
              <a:gd name="connsiteY72" fmla="*/ 981075 h 3371850"/>
              <a:gd name="connsiteX73" fmla="*/ 214313 w 4157663"/>
              <a:gd name="connsiteY73" fmla="*/ 1047750 h 3371850"/>
              <a:gd name="connsiteX74" fmla="*/ 247650 w 4157663"/>
              <a:gd name="connsiteY74" fmla="*/ 957262 h 3371850"/>
              <a:gd name="connsiteX75" fmla="*/ 247650 w 4157663"/>
              <a:gd name="connsiteY75" fmla="*/ 957262 h 3371850"/>
              <a:gd name="connsiteX76" fmla="*/ 280988 w 4157663"/>
              <a:gd name="connsiteY76" fmla="*/ 962025 h 3371850"/>
              <a:gd name="connsiteX77" fmla="*/ 290513 w 4157663"/>
              <a:gd name="connsiteY77" fmla="*/ 923925 h 3371850"/>
              <a:gd name="connsiteX78" fmla="*/ 366713 w 4157663"/>
              <a:gd name="connsiteY78" fmla="*/ 928687 h 3371850"/>
              <a:gd name="connsiteX79" fmla="*/ 371475 w 4157663"/>
              <a:gd name="connsiteY79" fmla="*/ 847725 h 3371850"/>
              <a:gd name="connsiteX80" fmla="*/ 385763 w 4157663"/>
              <a:gd name="connsiteY80" fmla="*/ 804862 h 3371850"/>
              <a:gd name="connsiteX81" fmla="*/ 547688 w 4157663"/>
              <a:gd name="connsiteY81" fmla="*/ 833437 h 3371850"/>
              <a:gd name="connsiteX82" fmla="*/ 704850 w 4157663"/>
              <a:gd name="connsiteY82" fmla="*/ 881062 h 3371850"/>
              <a:gd name="connsiteX83" fmla="*/ 757238 w 4157663"/>
              <a:gd name="connsiteY83" fmla="*/ 885825 h 3371850"/>
              <a:gd name="connsiteX84" fmla="*/ 842963 w 4157663"/>
              <a:gd name="connsiteY84" fmla="*/ 947737 h 3371850"/>
              <a:gd name="connsiteX85" fmla="*/ 781050 w 4157663"/>
              <a:gd name="connsiteY85" fmla="*/ 876300 h 3371850"/>
              <a:gd name="connsiteX86" fmla="*/ 633413 w 4157663"/>
              <a:gd name="connsiteY86" fmla="*/ 762000 h 3371850"/>
              <a:gd name="connsiteX87" fmla="*/ 523875 w 4157663"/>
              <a:gd name="connsiteY87" fmla="*/ 666750 h 3371850"/>
              <a:gd name="connsiteX88" fmla="*/ 504825 w 4157663"/>
              <a:gd name="connsiteY88" fmla="*/ 647700 h 3371850"/>
              <a:gd name="connsiteX89" fmla="*/ 490538 w 4157663"/>
              <a:gd name="connsiteY89" fmla="*/ 581025 h 3371850"/>
              <a:gd name="connsiteX90" fmla="*/ 461963 w 4157663"/>
              <a:gd name="connsiteY90" fmla="*/ 504825 h 3371850"/>
              <a:gd name="connsiteX91" fmla="*/ 461963 w 4157663"/>
              <a:gd name="connsiteY91" fmla="*/ 504825 h 3371850"/>
              <a:gd name="connsiteX92" fmla="*/ 381000 w 4157663"/>
              <a:gd name="connsiteY92" fmla="*/ 476250 h 3371850"/>
              <a:gd name="connsiteX93" fmla="*/ 357188 w 4157663"/>
              <a:gd name="connsiteY93" fmla="*/ 466725 h 3371850"/>
              <a:gd name="connsiteX94" fmla="*/ 304800 w 4157663"/>
              <a:gd name="connsiteY94" fmla="*/ 538162 h 3371850"/>
              <a:gd name="connsiteX95" fmla="*/ 252413 w 4157663"/>
              <a:gd name="connsiteY95" fmla="*/ 552450 h 3371850"/>
              <a:gd name="connsiteX96" fmla="*/ 285750 w 4157663"/>
              <a:gd name="connsiteY96" fmla="*/ 490537 h 3371850"/>
              <a:gd name="connsiteX97" fmla="*/ 357188 w 4157663"/>
              <a:gd name="connsiteY97" fmla="*/ 419100 h 3371850"/>
              <a:gd name="connsiteX98" fmla="*/ 376238 w 4157663"/>
              <a:gd name="connsiteY98" fmla="*/ 371475 h 3371850"/>
              <a:gd name="connsiteX99" fmla="*/ 371475 w 4157663"/>
              <a:gd name="connsiteY99" fmla="*/ 271462 h 3371850"/>
              <a:gd name="connsiteX100" fmla="*/ 361950 w 4157663"/>
              <a:gd name="connsiteY100" fmla="*/ 185737 h 3371850"/>
              <a:gd name="connsiteX101" fmla="*/ 304800 w 4157663"/>
              <a:gd name="connsiteY101" fmla="*/ 142875 h 3371850"/>
              <a:gd name="connsiteX102" fmla="*/ 280988 w 4157663"/>
              <a:gd name="connsiteY102" fmla="*/ 119062 h 3371850"/>
              <a:gd name="connsiteX103" fmla="*/ 285750 w 4157663"/>
              <a:gd name="connsiteY103" fmla="*/ 66675 h 3371850"/>
              <a:gd name="connsiteX104" fmla="*/ 309563 w 4157663"/>
              <a:gd name="connsiteY104" fmla="*/ 47625 h 3371850"/>
              <a:gd name="connsiteX105" fmla="*/ 328613 w 4157663"/>
              <a:gd name="connsiteY105" fmla="*/ 14287 h 3371850"/>
              <a:gd name="connsiteX106" fmla="*/ 1181100 w 4157663"/>
              <a:gd name="connsiteY106" fmla="*/ 0 h 3371850"/>
              <a:gd name="connsiteX107" fmla="*/ 1195388 w 4157663"/>
              <a:gd name="connsiteY107" fmla="*/ 66675 h 3371850"/>
              <a:gd name="connsiteX108" fmla="*/ 1252538 w 4157663"/>
              <a:gd name="connsiteY108" fmla="*/ 47625 h 3371850"/>
              <a:gd name="connsiteX109" fmla="*/ 1295400 w 4157663"/>
              <a:gd name="connsiteY109" fmla="*/ 52387 h 3371850"/>
              <a:gd name="connsiteX110" fmla="*/ 1300163 w 4157663"/>
              <a:gd name="connsiteY110" fmla="*/ 133350 h 3371850"/>
              <a:gd name="connsiteX111" fmla="*/ 1328738 w 4157663"/>
              <a:gd name="connsiteY111" fmla="*/ 180975 h 3371850"/>
              <a:gd name="connsiteX112" fmla="*/ 1395413 w 4157663"/>
              <a:gd name="connsiteY112" fmla="*/ 238125 h 3371850"/>
              <a:gd name="connsiteX113" fmla="*/ 1447800 w 4157663"/>
              <a:gd name="connsiteY113" fmla="*/ 266700 h 3371850"/>
              <a:gd name="connsiteX114" fmla="*/ 1528763 w 4157663"/>
              <a:gd name="connsiteY114" fmla="*/ 238125 h 3371850"/>
              <a:gd name="connsiteX115" fmla="*/ 1533525 w 4157663"/>
              <a:gd name="connsiteY115" fmla="*/ 271462 h 3371850"/>
              <a:gd name="connsiteX116" fmla="*/ 1495425 w 4157663"/>
              <a:gd name="connsiteY116" fmla="*/ 323850 h 3371850"/>
              <a:gd name="connsiteX117" fmla="*/ 1509713 w 4157663"/>
              <a:gd name="connsiteY117" fmla="*/ 385762 h 3371850"/>
              <a:gd name="connsiteX118" fmla="*/ 1552575 w 4157663"/>
              <a:gd name="connsiteY118" fmla="*/ 385762 h 3371850"/>
              <a:gd name="connsiteX119" fmla="*/ 1504950 w 4157663"/>
              <a:gd name="connsiteY119" fmla="*/ 419100 h 3371850"/>
              <a:gd name="connsiteX120" fmla="*/ 1519238 w 4157663"/>
              <a:gd name="connsiteY120" fmla="*/ 485775 h 3371850"/>
              <a:gd name="connsiteX121" fmla="*/ 1543050 w 4157663"/>
              <a:gd name="connsiteY121" fmla="*/ 533400 h 3371850"/>
              <a:gd name="connsiteX122" fmla="*/ 1600200 w 4157663"/>
              <a:gd name="connsiteY122" fmla="*/ 528637 h 3371850"/>
              <a:gd name="connsiteX123" fmla="*/ 1652588 w 4157663"/>
              <a:gd name="connsiteY123" fmla="*/ 547687 h 3371850"/>
              <a:gd name="connsiteX124" fmla="*/ 1695450 w 4157663"/>
              <a:gd name="connsiteY124" fmla="*/ 509587 h 3371850"/>
              <a:gd name="connsiteX125" fmla="*/ 1719263 w 4157663"/>
              <a:gd name="connsiteY125" fmla="*/ 490537 h 3371850"/>
              <a:gd name="connsiteX126" fmla="*/ 1704975 w 4157663"/>
              <a:gd name="connsiteY126" fmla="*/ 447675 h 3371850"/>
              <a:gd name="connsiteX127" fmla="*/ 1690688 w 4157663"/>
              <a:gd name="connsiteY127" fmla="*/ 433387 h 3371850"/>
              <a:gd name="connsiteX128" fmla="*/ 1690688 w 4157663"/>
              <a:gd name="connsiteY128" fmla="*/ 409575 h 3371850"/>
              <a:gd name="connsiteX129" fmla="*/ 1728788 w 4157663"/>
              <a:gd name="connsiteY129" fmla="*/ 423862 h 3371850"/>
              <a:gd name="connsiteX130" fmla="*/ 1757363 w 4157663"/>
              <a:gd name="connsiteY130" fmla="*/ 452437 h 3371850"/>
              <a:gd name="connsiteX131" fmla="*/ 1766888 w 4157663"/>
              <a:gd name="connsiteY131" fmla="*/ 404812 h 3371850"/>
              <a:gd name="connsiteX132" fmla="*/ 1771650 w 4157663"/>
              <a:gd name="connsiteY132" fmla="*/ 371475 h 3371850"/>
              <a:gd name="connsiteX133" fmla="*/ 1766888 w 4157663"/>
              <a:gd name="connsiteY133" fmla="*/ 357187 h 3371850"/>
              <a:gd name="connsiteX134" fmla="*/ 1724025 w 4157663"/>
              <a:gd name="connsiteY134" fmla="*/ 342900 h 3371850"/>
              <a:gd name="connsiteX135" fmla="*/ 1690688 w 4157663"/>
              <a:gd name="connsiteY135" fmla="*/ 319087 h 3371850"/>
              <a:gd name="connsiteX136" fmla="*/ 1657350 w 4157663"/>
              <a:gd name="connsiteY136" fmla="*/ 276225 h 3371850"/>
              <a:gd name="connsiteX137" fmla="*/ 1628775 w 4157663"/>
              <a:gd name="connsiteY137" fmla="*/ 266700 h 3371850"/>
              <a:gd name="connsiteX138" fmla="*/ 1590675 w 4157663"/>
              <a:gd name="connsiteY138" fmla="*/ 266700 h 3371850"/>
              <a:gd name="connsiteX139" fmla="*/ 1571625 w 4157663"/>
              <a:gd name="connsiteY139" fmla="*/ 261937 h 3371850"/>
              <a:gd name="connsiteX140" fmla="*/ 1557338 w 4157663"/>
              <a:gd name="connsiteY140" fmla="*/ 228600 h 3371850"/>
              <a:gd name="connsiteX141" fmla="*/ 1538288 w 4157663"/>
              <a:gd name="connsiteY141" fmla="*/ 190500 h 3371850"/>
              <a:gd name="connsiteX142" fmla="*/ 1557338 w 4157663"/>
              <a:gd name="connsiteY142" fmla="*/ 176212 h 3371850"/>
              <a:gd name="connsiteX143" fmla="*/ 1614488 w 4157663"/>
              <a:gd name="connsiteY143" fmla="*/ 238125 h 3371850"/>
              <a:gd name="connsiteX144" fmla="*/ 1614488 w 4157663"/>
              <a:gd name="connsiteY144" fmla="*/ 238125 h 3371850"/>
              <a:gd name="connsiteX145" fmla="*/ 1633538 w 4157663"/>
              <a:gd name="connsiteY145" fmla="*/ 209550 h 3371850"/>
              <a:gd name="connsiteX146" fmla="*/ 1614488 w 4157663"/>
              <a:gd name="connsiteY146" fmla="*/ 171450 h 3371850"/>
              <a:gd name="connsiteX147" fmla="*/ 1657350 w 4157663"/>
              <a:gd name="connsiteY147" fmla="*/ 180975 h 3371850"/>
              <a:gd name="connsiteX148" fmla="*/ 1676400 w 4157663"/>
              <a:gd name="connsiteY148" fmla="*/ 242887 h 3371850"/>
              <a:gd name="connsiteX149" fmla="*/ 1695450 w 4157663"/>
              <a:gd name="connsiteY149" fmla="*/ 247650 h 3371850"/>
              <a:gd name="connsiteX150" fmla="*/ 1690688 w 4157663"/>
              <a:gd name="connsiteY150" fmla="*/ 209550 h 3371850"/>
              <a:gd name="connsiteX151" fmla="*/ 1681163 w 4157663"/>
              <a:gd name="connsiteY151" fmla="*/ 180975 h 3371850"/>
              <a:gd name="connsiteX152" fmla="*/ 1690688 w 4157663"/>
              <a:gd name="connsiteY152" fmla="*/ 161925 h 3371850"/>
              <a:gd name="connsiteX153" fmla="*/ 1690688 w 4157663"/>
              <a:gd name="connsiteY153" fmla="*/ 161925 h 3371850"/>
              <a:gd name="connsiteX154" fmla="*/ 1757363 w 4157663"/>
              <a:gd name="connsiteY154" fmla="*/ 161925 h 3371850"/>
              <a:gd name="connsiteX155" fmla="*/ 1757363 w 4157663"/>
              <a:gd name="connsiteY155" fmla="*/ 161925 h 3371850"/>
              <a:gd name="connsiteX156" fmla="*/ 1728788 w 4157663"/>
              <a:gd name="connsiteY156" fmla="*/ 257175 h 3371850"/>
              <a:gd name="connsiteX157" fmla="*/ 1733550 w 4157663"/>
              <a:gd name="connsiteY157" fmla="*/ 295275 h 3371850"/>
              <a:gd name="connsiteX158" fmla="*/ 1733550 w 4157663"/>
              <a:gd name="connsiteY158" fmla="*/ 295275 h 3371850"/>
              <a:gd name="connsiteX159" fmla="*/ 1800225 w 4157663"/>
              <a:gd name="connsiteY159" fmla="*/ 309562 h 3371850"/>
              <a:gd name="connsiteX160" fmla="*/ 1838325 w 4157663"/>
              <a:gd name="connsiteY160" fmla="*/ 276225 h 3371850"/>
              <a:gd name="connsiteX161" fmla="*/ 1900238 w 4157663"/>
              <a:gd name="connsiteY161" fmla="*/ 276225 h 3371850"/>
              <a:gd name="connsiteX162" fmla="*/ 1947863 w 4157663"/>
              <a:gd name="connsiteY162" fmla="*/ 285750 h 3371850"/>
              <a:gd name="connsiteX163" fmla="*/ 1966913 w 4157663"/>
              <a:gd name="connsiteY163" fmla="*/ 257175 h 3371850"/>
              <a:gd name="connsiteX164" fmla="*/ 1971675 w 4157663"/>
              <a:gd name="connsiteY164" fmla="*/ 238125 h 3371850"/>
              <a:gd name="connsiteX165" fmla="*/ 1928813 w 4157663"/>
              <a:gd name="connsiteY165" fmla="*/ 223837 h 3371850"/>
              <a:gd name="connsiteX166" fmla="*/ 1881188 w 4157663"/>
              <a:gd name="connsiteY166" fmla="*/ 214312 h 3371850"/>
              <a:gd name="connsiteX167" fmla="*/ 1866900 w 4157663"/>
              <a:gd name="connsiteY167" fmla="*/ 195262 h 3371850"/>
              <a:gd name="connsiteX168" fmla="*/ 1938338 w 4157663"/>
              <a:gd name="connsiteY168" fmla="*/ 190500 h 3371850"/>
              <a:gd name="connsiteX169" fmla="*/ 1962150 w 4157663"/>
              <a:gd name="connsiteY169" fmla="*/ 204787 h 3371850"/>
              <a:gd name="connsiteX170" fmla="*/ 1962150 w 4157663"/>
              <a:gd name="connsiteY170" fmla="*/ 204787 h 3371850"/>
              <a:gd name="connsiteX171" fmla="*/ 1914525 w 4157663"/>
              <a:gd name="connsiteY171" fmla="*/ 171450 h 3371850"/>
              <a:gd name="connsiteX172" fmla="*/ 1928813 w 4157663"/>
              <a:gd name="connsiteY172" fmla="*/ 147637 h 3371850"/>
              <a:gd name="connsiteX173" fmla="*/ 1928813 w 4157663"/>
              <a:gd name="connsiteY173" fmla="*/ 147637 h 3371850"/>
              <a:gd name="connsiteX174" fmla="*/ 1947863 w 4157663"/>
              <a:gd name="connsiteY174" fmla="*/ 123825 h 3371850"/>
              <a:gd name="connsiteX175" fmla="*/ 1952625 w 4157663"/>
              <a:gd name="connsiteY175" fmla="*/ 109537 h 3371850"/>
              <a:gd name="connsiteX176" fmla="*/ 2024063 w 4157663"/>
              <a:gd name="connsiteY176" fmla="*/ 180975 h 3371850"/>
              <a:gd name="connsiteX177" fmla="*/ 2019300 w 4157663"/>
              <a:gd name="connsiteY177" fmla="*/ 161925 h 3371850"/>
              <a:gd name="connsiteX178" fmla="*/ 1995488 w 4157663"/>
              <a:gd name="connsiteY178" fmla="*/ 109537 h 3371850"/>
              <a:gd name="connsiteX179" fmla="*/ 1995488 w 4157663"/>
              <a:gd name="connsiteY179" fmla="*/ 47625 h 3371850"/>
              <a:gd name="connsiteX180" fmla="*/ 2014538 w 4157663"/>
              <a:gd name="connsiteY180" fmla="*/ 47625 h 3371850"/>
              <a:gd name="connsiteX181" fmla="*/ 2019300 w 4157663"/>
              <a:gd name="connsiteY181" fmla="*/ 109537 h 3371850"/>
              <a:gd name="connsiteX182" fmla="*/ 2052638 w 4157663"/>
              <a:gd name="connsiteY182" fmla="*/ 128587 h 3371850"/>
              <a:gd name="connsiteX183" fmla="*/ 2052638 w 4157663"/>
              <a:gd name="connsiteY183" fmla="*/ 128587 h 3371850"/>
              <a:gd name="connsiteX184" fmla="*/ 2043113 w 4157663"/>
              <a:gd name="connsiteY184" fmla="*/ 38100 h 3371850"/>
              <a:gd name="connsiteX185" fmla="*/ 2071688 w 4157663"/>
              <a:gd name="connsiteY185" fmla="*/ 33337 h 3371850"/>
              <a:gd name="connsiteX186" fmla="*/ 2071688 w 4157663"/>
              <a:gd name="connsiteY186" fmla="*/ 85725 h 3371850"/>
              <a:gd name="connsiteX187" fmla="*/ 2081213 w 4157663"/>
              <a:gd name="connsiteY187" fmla="*/ 100012 h 3371850"/>
              <a:gd name="connsiteX188" fmla="*/ 2109788 w 4157663"/>
              <a:gd name="connsiteY188" fmla="*/ 47625 h 3371850"/>
              <a:gd name="connsiteX189" fmla="*/ 2152650 w 4157663"/>
              <a:gd name="connsiteY189" fmla="*/ 23812 h 3371850"/>
              <a:gd name="connsiteX190" fmla="*/ 2157413 w 4157663"/>
              <a:gd name="connsiteY190" fmla="*/ 47625 h 3371850"/>
              <a:gd name="connsiteX191" fmla="*/ 2124075 w 4157663"/>
              <a:gd name="connsiteY191" fmla="*/ 90487 h 3371850"/>
              <a:gd name="connsiteX192" fmla="*/ 2095500 w 4157663"/>
              <a:gd name="connsiteY192" fmla="*/ 123825 h 3371850"/>
              <a:gd name="connsiteX193" fmla="*/ 2195513 w 4157663"/>
              <a:gd name="connsiteY193" fmla="*/ 147637 h 3371850"/>
              <a:gd name="connsiteX194" fmla="*/ 2233613 w 4157663"/>
              <a:gd name="connsiteY194" fmla="*/ 147637 h 3371850"/>
              <a:gd name="connsiteX195" fmla="*/ 2228850 w 4157663"/>
              <a:gd name="connsiteY195" fmla="*/ 109537 h 3371850"/>
              <a:gd name="connsiteX196" fmla="*/ 2228850 w 4157663"/>
              <a:gd name="connsiteY196" fmla="*/ 109537 h 3371850"/>
              <a:gd name="connsiteX197" fmla="*/ 2262188 w 4157663"/>
              <a:gd name="connsiteY197" fmla="*/ 76200 h 3371850"/>
              <a:gd name="connsiteX198" fmla="*/ 2276475 w 4157663"/>
              <a:gd name="connsiteY198" fmla="*/ 152400 h 3371850"/>
              <a:gd name="connsiteX199" fmla="*/ 2300288 w 4157663"/>
              <a:gd name="connsiteY199" fmla="*/ 171450 h 3371850"/>
              <a:gd name="connsiteX200" fmla="*/ 2309813 w 4157663"/>
              <a:gd name="connsiteY200" fmla="*/ 133350 h 3371850"/>
              <a:gd name="connsiteX201" fmla="*/ 2309813 w 4157663"/>
              <a:gd name="connsiteY201" fmla="*/ 133350 h 3371850"/>
              <a:gd name="connsiteX202" fmla="*/ 2338388 w 4157663"/>
              <a:gd name="connsiteY202" fmla="*/ 66675 h 3371850"/>
              <a:gd name="connsiteX203" fmla="*/ 2343150 w 4157663"/>
              <a:gd name="connsiteY203" fmla="*/ 104775 h 3371850"/>
              <a:gd name="connsiteX204" fmla="*/ 2347913 w 4157663"/>
              <a:gd name="connsiteY204" fmla="*/ 138112 h 3371850"/>
              <a:gd name="connsiteX205" fmla="*/ 2409825 w 4157663"/>
              <a:gd name="connsiteY205" fmla="*/ 157162 h 3371850"/>
              <a:gd name="connsiteX206" fmla="*/ 2438400 w 4157663"/>
              <a:gd name="connsiteY206" fmla="*/ 161925 h 3371850"/>
              <a:gd name="connsiteX207" fmla="*/ 2447925 w 4157663"/>
              <a:gd name="connsiteY207" fmla="*/ 147637 h 3371850"/>
              <a:gd name="connsiteX208" fmla="*/ 2466975 w 4157663"/>
              <a:gd name="connsiteY208" fmla="*/ 128587 h 3371850"/>
              <a:gd name="connsiteX209" fmla="*/ 2509838 w 4157663"/>
              <a:gd name="connsiteY209" fmla="*/ 123825 h 3371850"/>
              <a:gd name="connsiteX210" fmla="*/ 2481263 w 4157663"/>
              <a:gd name="connsiteY210" fmla="*/ 161925 h 3371850"/>
              <a:gd name="connsiteX211" fmla="*/ 2481263 w 4157663"/>
              <a:gd name="connsiteY211" fmla="*/ 190500 h 3371850"/>
              <a:gd name="connsiteX212" fmla="*/ 2481263 w 4157663"/>
              <a:gd name="connsiteY212" fmla="*/ 190500 h 3371850"/>
              <a:gd name="connsiteX213" fmla="*/ 2547938 w 4157663"/>
              <a:gd name="connsiteY213" fmla="*/ 228600 h 3371850"/>
              <a:gd name="connsiteX214" fmla="*/ 2609850 w 4157663"/>
              <a:gd name="connsiteY214" fmla="*/ 266700 h 3371850"/>
              <a:gd name="connsiteX215" fmla="*/ 2662238 w 4157663"/>
              <a:gd name="connsiteY215" fmla="*/ 304800 h 3371850"/>
              <a:gd name="connsiteX216" fmla="*/ 2681288 w 4157663"/>
              <a:gd name="connsiteY216" fmla="*/ 319087 h 3371850"/>
              <a:gd name="connsiteX217" fmla="*/ 2705100 w 4157663"/>
              <a:gd name="connsiteY217" fmla="*/ 285750 h 3371850"/>
              <a:gd name="connsiteX218" fmla="*/ 2700338 w 4157663"/>
              <a:gd name="connsiteY218" fmla="*/ 257175 h 3371850"/>
              <a:gd name="connsiteX219" fmla="*/ 2700338 w 4157663"/>
              <a:gd name="connsiteY219" fmla="*/ 238125 h 3371850"/>
              <a:gd name="connsiteX220" fmla="*/ 2728913 w 4157663"/>
              <a:gd name="connsiteY220" fmla="*/ 276225 h 3371850"/>
              <a:gd name="connsiteX221" fmla="*/ 2705100 w 4157663"/>
              <a:gd name="connsiteY221" fmla="*/ 314325 h 3371850"/>
              <a:gd name="connsiteX222" fmla="*/ 2747963 w 4157663"/>
              <a:gd name="connsiteY222" fmla="*/ 361950 h 3371850"/>
              <a:gd name="connsiteX223" fmla="*/ 2795588 w 4157663"/>
              <a:gd name="connsiteY223" fmla="*/ 347662 h 3371850"/>
              <a:gd name="connsiteX224" fmla="*/ 2795588 w 4157663"/>
              <a:gd name="connsiteY224" fmla="*/ 347662 h 3371850"/>
              <a:gd name="connsiteX225" fmla="*/ 2814638 w 4157663"/>
              <a:gd name="connsiteY225" fmla="*/ 290512 h 3371850"/>
              <a:gd name="connsiteX226" fmla="*/ 2814638 w 4157663"/>
              <a:gd name="connsiteY226" fmla="*/ 290512 h 3371850"/>
              <a:gd name="connsiteX227" fmla="*/ 2824163 w 4157663"/>
              <a:gd name="connsiteY227" fmla="*/ 338137 h 3371850"/>
              <a:gd name="connsiteX228" fmla="*/ 2847975 w 4157663"/>
              <a:gd name="connsiteY228" fmla="*/ 376237 h 3371850"/>
              <a:gd name="connsiteX229" fmla="*/ 2928938 w 4157663"/>
              <a:gd name="connsiteY229" fmla="*/ 400050 h 3371850"/>
              <a:gd name="connsiteX230" fmla="*/ 2986088 w 4157663"/>
              <a:gd name="connsiteY230" fmla="*/ 409575 h 3371850"/>
              <a:gd name="connsiteX231" fmla="*/ 2986088 w 4157663"/>
              <a:gd name="connsiteY231" fmla="*/ 409575 h 3371850"/>
              <a:gd name="connsiteX232" fmla="*/ 2947988 w 4157663"/>
              <a:gd name="connsiteY232" fmla="*/ 266700 h 3371850"/>
              <a:gd name="connsiteX233" fmla="*/ 2886075 w 4157663"/>
              <a:gd name="connsiteY233" fmla="*/ 114300 h 3371850"/>
              <a:gd name="connsiteX234" fmla="*/ 2881313 w 4157663"/>
              <a:gd name="connsiteY234" fmla="*/ 61912 h 3371850"/>
              <a:gd name="connsiteX235" fmla="*/ 3009900 w 4157663"/>
              <a:gd name="connsiteY235" fmla="*/ 38100 h 3371850"/>
              <a:gd name="connsiteX236" fmla="*/ 3052763 w 4157663"/>
              <a:gd name="connsiteY236" fmla="*/ 128587 h 3371850"/>
              <a:gd name="connsiteX237" fmla="*/ 3076575 w 4157663"/>
              <a:gd name="connsiteY237" fmla="*/ 214312 h 3371850"/>
              <a:gd name="connsiteX238" fmla="*/ 3081338 w 4157663"/>
              <a:gd name="connsiteY238" fmla="*/ 304800 h 3371850"/>
              <a:gd name="connsiteX239" fmla="*/ 3095625 w 4157663"/>
              <a:gd name="connsiteY239" fmla="*/ 376237 h 3371850"/>
              <a:gd name="connsiteX240" fmla="*/ 3143250 w 4157663"/>
              <a:gd name="connsiteY240" fmla="*/ 409575 h 3371850"/>
              <a:gd name="connsiteX241" fmla="*/ 3243263 w 4157663"/>
              <a:gd name="connsiteY241" fmla="*/ 371475 h 3371850"/>
              <a:gd name="connsiteX242" fmla="*/ 3333750 w 4157663"/>
              <a:gd name="connsiteY242" fmla="*/ 328612 h 3371850"/>
              <a:gd name="connsiteX243" fmla="*/ 3400425 w 4157663"/>
              <a:gd name="connsiteY243" fmla="*/ 290512 h 3371850"/>
              <a:gd name="connsiteX244" fmla="*/ 3400425 w 4157663"/>
              <a:gd name="connsiteY244" fmla="*/ 233362 h 3371850"/>
              <a:gd name="connsiteX245" fmla="*/ 3352800 w 4157663"/>
              <a:gd name="connsiteY245" fmla="*/ 228600 h 3371850"/>
              <a:gd name="connsiteX246" fmla="*/ 3295650 w 4157663"/>
              <a:gd name="connsiteY246" fmla="*/ 257175 h 3371850"/>
              <a:gd name="connsiteX247" fmla="*/ 3238500 w 4157663"/>
              <a:gd name="connsiteY247" fmla="*/ 266700 h 3371850"/>
              <a:gd name="connsiteX248" fmla="*/ 3200400 w 4157663"/>
              <a:gd name="connsiteY248" fmla="*/ 257175 h 3371850"/>
              <a:gd name="connsiteX249" fmla="*/ 3248025 w 4157663"/>
              <a:gd name="connsiteY249" fmla="*/ 228600 h 3371850"/>
              <a:gd name="connsiteX250" fmla="*/ 3271838 w 4157663"/>
              <a:gd name="connsiteY250" fmla="*/ 190500 h 3371850"/>
              <a:gd name="connsiteX251" fmla="*/ 3228975 w 4157663"/>
              <a:gd name="connsiteY251" fmla="*/ 180975 h 3371850"/>
              <a:gd name="connsiteX252" fmla="*/ 3162300 w 4157663"/>
              <a:gd name="connsiteY252" fmla="*/ 157162 h 3371850"/>
              <a:gd name="connsiteX253" fmla="*/ 3143250 w 4157663"/>
              <a:gd name="connsiteY253" fmla="*/ 80962 h 3371850"/>
              <a:gd name="connsiteX254" fmla="*/ 4152900 w 4157663"/>
              <a:gd name="connsiteY254" fmla="*/ 1881187 h 3371850"/>
              <a:gd name="connsiteX0" fmla="*/ 4157663 w 4157663"/>
              <a:gd name="connsiteY0" fmla="*/ 2067028 h 3552928"/>
              <a:gd name="connsiteX1" fmla="*/ 4095750 w 4157663"/>
              <a:gd name="connsiteY1" fmla="*/ 2076553 h 3552928"/>
              <a:gd name="connsiteX2" fmla="*/ 4024313 w 4157663"/>
              <a:gd name="connsiteY2" fmla="*/ 2067028 h 3552928"/>
              <a:gd name="connsiteX3" fmla="*/ 3981450 w 4157663"/>
              <a:gd name="connsiteY3" fmla="*/ 2071790 h 3552928"/>
              <a:gd name="connsiteX4" fmla="*/ 3938588 w 4157663"/>
              <a:gd name="connsiteY4" fmla="*/ 2119415 h 3552928"/>
              <a:gd name="connsiteX5" fmla="*/ 3876675 w 4157663"/>
              <a:gd name="connsiteY5" fmla="*/ 2181328 h 3552928"/>
              <a:gd name="connsiteX6" fmla="*/ 3824288 w 4157663"/>
              <a:gd name="connsiteY6" fmla="*/ 2252765 h 3552928"/>
              <a:gd name="connsiteX7" fmla="*/ 3743325 w 4157663"/>
              <a:gd name="connsiteY7" fmla="*/ 2305153 h 3552928"/>
              <a:gd name="connsiteX8" fmla="*/ 3638550 w 4157663"/>
              <a:gd name="connsiteY8" fmla="*/ 2352778 h 3552928"/>
              <a:gd name="connsiteX9" fmla="*/ 3557588 w 4157663"/>
              <a:gd name="connsiteY9" fmla="*/ 2381353 h 3552928"/>
              <a:gd name="connsiteX10" fmla="*/ 3481388 w 4157663"/>
              <a:gd name="connsiteY10" fmla="*/ 2438503 h 3552928"/>
              <a:gd name="connsiteX11" fmla="*/ 3376613 w 4157663"/>
              <a:gd name="connsiteY11" fmla="*/ 2490890 h 3552928"/>
              <a:gd name="connsiteX12" fmla="*/ 3319463 w 4157663"/>
              <a:gd name="connsiteY12" fmla="*/ 2519465 h 3552928"/>
              <a:gd name="connsiteX13" fmla="*/ 3252788 w 4157663"/>
              <a:gd name="connsiteY13" fmla="*/ 2524228 h 3552928"/>
              <a:gd name="connsiteX14" fmla="*/ 3214688 w 4157663"/>
              <a:gd name="connsiteY14" fmla="*/ 2538515 h 3552928"/>
              <a:gd name="connsiteX15" fmla="*/ 3128963 w 4157663"/>
              <a:gd name="connsiteY15" fmla="*/ 2567090 h 3552928"/>
              <a:gd name="connsiteX16" fmla="*/ 3024188 w 4157663"/>
              <a:gd name="connsiteY16" fmla="*/ 2614715 h 3552928"/>
              <a:gd name="connsiteX17" fmla="*/ 2947988 w 4157663"/>
              <a:gd name="connsiteY17" fmla="*/ 2643290 h 3552928"/>
              <a:gd name="connsiteX18" fmla="*/ 2900363 w 4157663"/>
              <a:gd name="connsiteY18" fmla="*/ 2667103 h 3552928"/>
              <a:gd name="connsiteX19" fmla="*/ 2847975 w 4157663"/>
              <a:gd name="connsiteY19" fmla="*/ 2671865 h 3552928"/>
              <a:gd name="connsiteX20" fmla="*/ 2847975 w 4157663"/>
              <a:gd name="connsiteY20" fmla="*/ 2643290 h 3552928"/>
              <a:gd name="connsiteX21" fmla="*/ 2828925 w 4157663"/>
              <a:gd name="connsiteY21" fmla="*/ 2638528 h 3552928"/>
              <a:gd name="connsiteX22" fmla="*/ 2757488 w 4157663"/>
              <a:gd name="connsiteY22" fmla="*/ 2662340 h 3552928"/>
              <a:gd name="connsiteX23" fmla="*/ 2690813 w 4157663"/>
              <a:gd name="connsiteY23" fmla="*/ 2681390 h 3552928"/>
              <a:gd name="connsiteX24" fmla="*/ 2638425 w 4157663"/>
              <a:gd name="connsiteY24" fmla="*/ 2681390 h 3552928"/>
              <a:gd name="connsiteX25" fmla="*/ 2576513 w 4157663"/>
              <a:gd name="connsiteY25" fmla="*/ 2700440 h 3552928"/>
              <a:gd name="connsiteX26" fmla="*/ 2576513 w 4157663"/>
              <a:gd name="connsiteY26" fmla="*/ 2729015 h 3552928"/>
              <a:gd name="connsiteX27" fmla="*/ 2624138 w 4157663"/>
              <a:gd name="connsiteY27" fmla="*/ 2752828 h 3552928"/>
              <a:gd name="connsiteX28" fmla="*/ 2690813 w 4157663"/>
              <a:gd name="connsiteY28" fmla="*/ 2762353 h 3552928"/>
              <a:gd name="connsiteX29" fmla="*/ 2690813 w 4157663"/>
              <a:gd name="connsiteY29" fmla="*/ 2762353 h 3552928"/>
              <a:gd name="connsiteX30" fmla="*/ 2681288 w 4157663"/>
              <a:gd name="connsiteY30" fmla="*/ 2838553 h 3552928"/>
              <a:gd name="connsiteX31" fmla="*/ 2690813 w 4157663"/>
              <a:gd name="connsiteY31" fmla="*/ 2929040 h 3552928"/>
              <a:gd name="connsiteX32" fmla="*/ 2686050 w 4157663"/>
              <a:gd name="connsiteY32" fmla="*/ 3014765 h 3552928"/>
              <a:gd name="connsiteX33" fmla="*/ 2624138 w 4157663"/>
              <a:gd name="connsiteY33" fmla="*/ 3086203 h 3552928"/>
              <a:gd name="connsiteX34" fmla="*/ 2566988 w 4157663"/>
              <a:gd name="connsiteY34" fmla="*/ 3148115 h 3552928"/>
              <a:gd name="connsiteX35" fmla="*/ 2419350 w 4157663"/>
              <a:gd name="connsiteY35" fmla="*/ 3219553 h 3552928"/>
              <a:gd name="connsiteX36" fmla="*/ 2295525 w 4157663"/>
              <a:gd name="connsiteY36" fmla="*/ 3276703 h 3552928"/>
              <a:gd name="connsiteX37" fmla="*/ 2162175 w 4157663"/>
              <a:gd name="connsiteY37" fmla="*/ 3329090 h 3552928"/>
              <a:gd name="connsiteX38" fmla="*/ 2076450 w 4157663"/>
              <a:gd name="connsiteY38" fmla="*/ 3357665 h 3552928"/>
              <a:gd name="connsiteX39" fmla="*/ 2062163 w 4157663"/>
              <a:gd name="connsiteY39" fmla="*/ 3362428 h 3552928"/>
              <a:gd name="connsiteX40" fmla="*/ 1933575 w 4157663"/>
              <a:gd name="connsiteY40" fmla="*/ 3352903 h 3552928"/>
              <a:gd name="connsiteX41" fmla="*/ 1847850 w 4157663"/>
              <a:gd name="connsiteY41" fmla="*/ 3357665 h 3552928"/>
              <a:gd name="connsiteX42" fmla="*/ 1757363 w 4157663"/>
              <a:gd name="connsiteY42" fmla="*/ 3367190 h 3552928"/>
              <a:gd name="connsiteX43" fmla="*/ 1681163 w 4157663"/>
              <a:gd name="connsiteY43" fmla="*/ 3386240 h 3552928"/>
              <a:gd name="connsiteX44" fmla="*/ 1581150 w 4157663"/>
              <a:gd name="connsiteY44" fmla="*/ 3386240 h 3552928"/>
              <a:gd name="connsiteX45" fmla="*/ 1509713 w 4157663"/>
              <a:gd name="connsiteY45" fmla="*/ 3386240 h 3552928"/>
              <a:gd name="connsiteX46" fmla="*/ 1414463 w 4157663"/>
              <a:gd name="connsiteY46" fmla="*/ 3386240 h 3552928"/>
              <a:gd name="connsiteX47" fmla="*/ 1285875 w 4157663"/>
              <a:gd name="connsiteY47" fmla="*/ 3391003 h 3552928"/>
              <a:gd name="connsiteX48" fmla="*/ 1195388 w 4157663"/>
              <a:gd name="connsiteY48" fmla="*/ 3391003 h 3552928"/>
              <a:gd name="connsiteX49" fmla="*/ 1109663 w 4157663"/>
              <a:gd name="connsiteY49" fmla="*/ 3391003 h 3552928"/>
              <a:gd name="connsiteX50" fmla="*/ 1014413 w 4157663"/>
              <a:gd name="connsiteY50" fmla="*/ 3395765 h 3552928"/>
              <a:gd name="connsiteX51" fmla="*/ 919163 w 4157663"/>
              <a:gd name="connsiteY51" fmla="*/ 3410053 h 3552928"/>
              <a:gd name="connsiteX52" fmla="*/ 838200 w 4157663"/>
              <a:gd name="connsiteY52" fmla="*/ 3433865 h 3552928"/>
              <a:gd name="connsiteX53" fmla="*/ 762000 w 4157663"/>
              <a:gd name="connsiteY53" fmla="*/ 3448153 h 3552928"/>
              <a:gd name="connsiteX54" fmla="*/ 719138 w 4157663"/>
              <a:gd name="connsiteY54" fmla="*/ 3457678 h 3552928"/>
              <a:gd name="connsiteX55" fmla="*/ 642938 w 4157663"/>
              <a:gd name="connsiteY55" fmla="*/ 3486253 h 3552928"/>
              <a:gd name="connsiteX56" fmla="*/ 614363 w 4157663"/>
              <a:gd name="connsiteY56" fmla="*/ 3533878 h 3552928"/>
              <a:gd name="connsiteX57" fmla="*/ 542925 w 4157663"/>
              <a:gd name="connsiteY57" fmla="*/ 3543403 h 3552928"/>
              <a:gd name="connsiteX58" fmla="*/ 438150 w 4157663"/>
              <a:gd name="connsiteY58" fmla="*/ 3552928 h 3552928"/>
              <a:gd name="connsiteX59" fmla="*/ 381000 w 4157663"/>
              <a:gd name="connsiteY59" fmla="*/ 3533878 h 3552928"/>
              <a:gd name="connsiteX60" fmla="*/ 338138 w 4157663"/>
              <a:gd name="connsiteY60" fmla="*/ 3514828 h 3552928"/>
              <a:gd name="connsiteX61" fmla="*/ 319088 w 4157663"/>
              <a:gd name="connsiteY61" fmla="*/ 3505303 h 3552928"/>
              <a:gd name="connsiteX62" fmla="*/ 285750 w 4157663"/>
              <a:gd name="connsiteY62" fmla="*/ 3505303 h 3552928"/>
              <a:gd name="connsiteX63" fmla="*/ 242888 w 4157663"/>
              <a:gd name="connsiteY63" fmla="*/ 3524353 h 3552928"/>
              <a:gd name="connsiteX64" fmla="*/ 200025 w 4157663"/>
              <a:gd name="connsiteY64" fmla="*/ 3533878 h 3552928"/>
              <a:gd name="connsiteX65" fmla="*/ 119063 w 4157663"/>
              <a:gd name="connsiteY65" fmla="*/ 3519590 h 3552928"/>
              <a:gd name="connsiteX66" fmla="*/ 76200 w 4157663"/>
              <a:gd name="connsiteY66" fmla="*/ 3510065 h 3552928"/>
              <a:gd name="connsiteX67" fmla="*/ 14288 w 4157663"/>
              <a:gd name="connsiteY67" fmla="*/ 3514828 h 3552928"/>
              <a:gd name="connsiteX68" fmla="*/ 0 w 4157663"/>
              <a:gd name="connsiteY68" fmla="*/ 1166915 h 3552928"/>
              <a:gd name="connsiteX69" fmla="*/ 61913 w 4157663"/>
              <a:gd name="connsiteY69" fmla="*/ 1124053 h 3552928"/>
              <a:gd name="connsiteX70" fmla="*/ 161925 w 4157663"/>
              <a:gd name="connsiteY70" fmla="*/ 1105003 h 3552928"/>
              <a:gd name="connsiteX71" fmla="*/ 185738 w 4157663"/>
              <a:gd name="connsiteY71" fmla="*/ 1147865 h 3552928"/>
              <a:gd name="connsiteX72" fmla="*/ 204788 w 4157663"/>
              <a:gd name="connsiteY72" fmla="*/ 1162153 h 3552928"/>
              <a:gd name="connsiteX73" fmla="*/ 214313 w 4157663"/>
              <a:gd name="connsiteY73" fmla="*/ 1228828 h 3552928"/>
              <a:gd name="connsiteX74" fmla="*/ 247650 w 4157663"/>
              <a:gd name="connsiteY74" fmla="*/ 1138340 h 3552928"/>
              <a:gd name="connsiteX75" fmla="*/ 247650 w 4157663"/>
              <a:gd name="connsiteY75" fmla="*/ 1138340 h 3552928"/>
              <a:gd name="connsiteX76" fmla="*/ 280988 w 4157663"/>
              <a:gd name="connsiteY76" fmla="*/ 1143103 h 3552928"/>
              <a:gd name="connsiteX77" fmla="*/ 290513 w 4157663"/>
              <a:gd name="connsiteY77" fmla="*/ 1105003 h 3552928"/>
              <a:gd name="connsiteX78" fmla="*/ 366713 w 4157663"/>
              <a:gd name="connsiteY78" fmla="*/ 1109765 h 3552928"/>
              <a:gd name="connsiteX79" fmla="*/ 371475 w 4157663"/>
              <a:gd name="connsiteY79" fmla="*/ 1028803 h 3552928"/>
              <a:gd name="connsiteX80" fmla="*/ 385763 w 4157663"/>
              <a:gd name="connsiteY80" fmla="*/ 985940 h 3552928"/>
              <a:gd name="connsiteX81" fmla="*/ 547688 w 4157663"/>
              <a:gd name="connsiteY81" fmla="*/ 1014515 h 3552928"/>
              <a:gd name="connsiteX82" fmla="*/ 704850 w 4157663"/>
              <a:gd name="connsiteY82" fmla="*/ 1062140 h 3552928"/>
              <a:gd name="connsiteX83" fmla="*/ 757238 w 4157663"/>
              <a:gd name="connsiteY83" fmla="*/ 1066903 h 3552928"/>
              <a:gd name="connsiteX84" fmla="*/ 842963 w 4157663"/>
              <a:gd name="connsiteY84" fmla="*/ 1128815 h 3552928"/>
              <a:gd name="connsiteX85" fmla="*/ 781050 w 4157663"/>
              <a:gd name="connsiteY85" fmla="*/ 1057378 h 3552928"/>
              <a:gd name="connsiteX86" fmla="*/ 633413 w 4157663"/>
              <a:gd name="connsiteY86" fmla="*/ 943078 h 3552928"/>
              <a:gd name="connsiteX87" fmla="*/ 523875 w 4157663"/>
              <a:gd name="connsiteY87" fmla="*/ 847828 h 3552928"/>
              <a:gd name="connsiteX88" fmla="*/ 504825 w 4157663"/>
              <a:gd name="connsiteY88" fmla="*/ 828778 h 3552928"/>
              <a:gd name="connsiteX89" fmla="*/ 490538 w 4157663"/>
              <a:gd name="connsiteY89" fmla="*/ 762103 h 3552928"/>
              <a:gd name="connsiteX90" fmla="*/ 461963 w 4157663"/>
              <a:gd name="connsiteY90" fmla="*/ 685903 h 3552928"/>
              <a:gd name="connsiteX91" fmla="*/ 461963 w 4157663"/>
              <a:gd name="connsiteY91" fmla="*/ 685903 h 3552928"/>
              <a:gd name="connsiteX92" fmla="*/ 381000 w 4157663"/>
              <a:gd name="connsiteY92" fmla="*/ 657328 h 3552928"/>
              <a:gd name="connsiteX93" fmla="*/ 357188 w 4157663"/>
              <a:gd name="connsiteY93" fmla="*/ 647803 h 3552928"/>
              <a:gd name="connsiteX94" fmla="*/ 304800 w 4157663"/>
              <a:gd name="connsiteY94" fmla="*/ 719240 h 3552928"/>
              <a:gd name="connsiteX95" fmla="*/ 252413 w 4157663"/>
              <a:gd name="connsiteY95" fmla="*/ 733528 h 3552928"/>
              <a:gd name="connsiteX96" fmla="*/ 285750 w 4157663"/>
              <a:gd name="connsiteY96" fmla="*/ 671615 h 3552928"/>
              <a:gd name="connsiteX97" fmla="*/ 357188 w 4157663"/>
              <a:gd name="connsiteY97" fmla="*/ 600178 h 3552928"/>
              <a:gd name="connsiteX98" fmla="*/ 376238 w 4157663"/>
              <a:gd name="connsiteY98" fmla="*/ 552553 h 3552928"/>
              <a:gd name="connsiteX99" fmla="*/ 371475 w 4157663"/>
              <a:gd name="connsiteY99" fmla="*/ 452540 h 3552928"/>
              <a:gd name="connsiteX100" fmla="*/ 361950 w 4157663"/>
              <a:gd name="connsiteY100" fmla="*/ 366815 h 3552928"/>
              <a:gd name="connsiteX101" fmla="*/ 304800 w 4157663"/>
              <a:gd name="connsiteY101" fmla="*/ 323953 h 3552928"/>
              <a:gd name="connsiteX102" fmla="*/ 280988 w 4157663"/>
              <a:gd name="connsiteY102" fmla="*/ 300140 h 3552928"/>
              <a:gd name="connsiteX103" fmla="*/ 285750 w 4157663"/>
              <a:gd name="connsiteY103" fmla="*/ 247753 h 3552928"/>
              <a:gd name="connsiteX104" fmla="*/ 309563 w 4157663"/>
              <a:gd name="connsiteY104" fmla="*/ 228703 h 3552928"/>
              <a:gd name="connsiteX105" fmla="*/ 328613 w 4157663"/>
              <a:gd name="connsiteY105" fmla="*/ 195365 h 3552928"/>
              <a:gd name="connsiteX106" fmla="*/ 1181100 w 4157663"/>
              <a:gd name="connsiteY106" fmla="*/ 181078 h 3552928"/>
              <a:gd name="connsiteX107" fmla="*/ 1195388 w 4157663"/>
              <a:gd name="connsiteY107" fmla="*/ 247753 h 3552928"/>
              <a:gd name="connsiteX108" fmla="*/ 1252538 w 4157663"/>
              <a:gd name="connsiteY108" fmla="*/ 228703 h 3552928"/>
              <a:gd name="connsiteX109" fmla="*/ 1295400 w 4157663"/>
              <a:gd name="connsiteY109" fmla="*/ 233465 h 3552928"/>
              <a:gd name="connsiteX110" fmla="*/ 1300163 w 4157663"/>
              <a:gd name="connsiteY110" fmla="*/ 314428 h 3552928"/>
              <a:gd name="connsiteX111" fmla="*/ 1328738 w 4157663"/>
              <a:gd name="connsiteY111" fmla="*/ 362053 h 3552928"/>
              <a:gd name="connsiteX112" fmla="*/ 1395413 w 4157663"/>
              <a:gd name="connsiteY112" fmla="*/ 419203 h 3552928"/>
              <a:gd name="connsiteX113" fmla="*/ 1447800 w 4157663"/>
              <a:gd name="connsiteY113" fmla="*/ 447778 h 3552928"/>
              <a:gd name="connsiteX114" fmla="*/ 1528763 w 4157663"/>
              <a:gd name="connsiteY114" fmla="*/ 419203 h 3552928"/>
              <a:gd name="connsiteX115" fmla="*/ 1533525 w 4157663"/>
              <a:gd name="connsiteY115" fmla="*/ 452540 h 3552928"/>
              <a:gd name="connsiteX116" fmla="*/ 1495425 w 4157663"/>
              <a:gd name="connsiteY116" fmla="*/ 504928 h 3552928"/>
              <a:gd name="connsiteX117" fmla="*/ 1509713 w 4157663"/>
              <a:gd name="connsiteY117" fmla="*/ 566840 h 3552928"/>
              <a:gd name="connsiteX118" fmla="*/ 1552575 w 4157663"/>
              <a:gd name="connsiteY118" fmla="*/ 566840 h 3552928"/>
              <a:gd name="connsiteX119" fmla="*/ 1504950 w 4157663"/>
              <a:gd name="connsiteY119" fmla="*/ 600178 h 3552928"/>
              <a:gd name="connsiteX120" fmla="*/ 1519238 w 4157663"/>
              <a:gd name="connsiteY120" fmla="*/ 666853 h 3552928"/>
              <a:gd name="connsiteX121" fmla="*/ 1543050 w 4157663"/>
              <a:gd name="connsiteY121" fmla="*/ 714478 h 3552928"/>
              <a:gd name="connsiteX122" fmla="*/ 1600200 w 4157663"/>
              <a:gd name="connsiteY122" fmla="*/ 709715 h 3552928"/>
              <a:gd name="connsiteX123" fmla="*/ 1652588 w 4157663"/>
              <a:gd name="connsiteY123" fmla="*/ 728765 h 3552928"/>
              <a:gd name="connsiteX124" fmla="*/ 1695450 w 4157663"/>
              <a:gd name="connsiteY124" fmla="*/ 690665 h 3552928"/>
              <a:gd name="connsiteX125" fmla="*/ 1719263 w 4157663"/>
              <a:gd name="connsiteY125" fmla="*/ 671615 h 3552928"/>
              <a:gd name="connsiteX126" fmla="*/ 1704975 w 4157663"/>
              <a:gd name="connsiteY126" fmla="*/ 628753 h 3552928"/>
              <a:gd name="connsiteX127" fmla="*/ 1690688 w 4157663"/>
              <a:gd name="connsiteY127" fmla="*/ 614465 h 3552928"/>
              <a:gd name="connsiteX128" fmla="*/ 1690688 w 4157663"/>
              <a:gd name="connsiteY128" fmla="*/ 590653 h 3552928"/>
              <a:gd name="connsiteX129" fmla="*/ 1728788 w 4157663"/>
              <a:gd name="connsiteY129" fmla="*/ 604940 h 3552928"/>
              <a:gd name="connsiteX130" fmla="*/ 1757363 w 4157663"/>
              <a:gd name="connsiteY130" fmla="*/ 633515 h 3552928"/>
              <a:gd name="connsiteX131" fmla="*/ 1766888 w 4157663"/>
              <a:gd name="connsiteY131" fmla="*/ 585890 h 3552928"/>
              <a:gd name="connsiteX132" fmla="*/ 1771650 w 4157663"/>
              <a:gd name="connsiteY132" fmla="*/ 552553 h 3552928"/>
              <a:gd name="connsiteX133" fmla="*/ 1766888 w 4157663"/>
              <a:gd name="connsiteY133" fmla="*/ 538265 h 3552928"/>
              <a:gd name="connsiteX134" fmla="*/ 1724025 w 4157663"/>
              <a:gd name="connsiteY134" fmla="*/ 523978 h 3552928"/>
              <a:gd name="connsiteX135" fmla="*/ 1690688 w 4157663"/>
              <a:gd name="connsiteY135" fmla="*/ 500165 h 3552928"/>
              <a:gd name="connsiteX136" fmla="*/ 1657350 w 4157663"/>
              <a:gd name="connsiteY136" fmla="*/ 457303 h 3552928"/>
              <a:gd name="connsiteX137" fmla="*/ 1628775 w 4157663"/>
              <a:gd name="connsiteY137" fmla="*/ 447778 h 3552928"/>
              <a:gd name="connsiteX138" fmla="*/ 1590675 w 4157663"/>
              <a:gd name="connsiteY138" fmla="*/ 447778 h 3552928"/>
              <a:gd name="connsiteX139" fmla="*/ 1571625 w 4157663"/>
              <a:gd name="connsiteY139" fmla="*/ 443015 h 3552928"/>
              <a:gd name="connsiteX140" fmla="*/ 1557338 w 4157663"/>
              <a:gd name="connsiteY140" fmla="*/ 409678 h 3552928"/>
              <a:gd name="connsiteX141" fmla="*/ 1538288 w 4157663"/>
              <a:gd name="connsiteY141" fmla="*/ 371578 h 3552928"/>
              <a:gd name="connsiteX142" fmla="*/ 1557338 w 4157663"/>
              <a:gd name="connsiteY142" fmla="*/ 357290 h 3552928"/>
              <a:gd name="connsiteX143" fmla="*/ 1614488 w 4157663"/>
              <a:gd name="connsiteY143" fmla="*/ 419203 h 3552928"/>
              <a:gd name="connsiteX144" fmla="*/ 1614488 w 4157663"/>
              <a:gd name="connsiteY144" fmla="*/ 419203 h 3552928"/>
              <a:gd name="connsiteX145" fmla="*/ 1633538 w 4157663"/>
              <a:gd name="connsiteY145" fmla="*/ 390628 h 3552928"/>
              <a:gd name="connsiteX146" fmla="*/ 1614488 w 4157663"/>
              <a:gd name="connsiteY146" fmla="*/ 352528 h 3552928"/>
              <a:gd name="connsiteX147" fmla="*/ 1657350 w 4157663"/>
              <a:gd name="connsiteY147" fmla="*/ 362053 h 3552928"/>
              <a:gd name="connsiteX148" fmla="*/ 1676400 w 4157663"/>
              <a:gd name="connsiteY148" fmla="*/ 423965 h 3552928"/>
              <a:gd name="connsiteX149" fmla="*/ 1695450 w 4157663"/>
              <a:gd name="connsiteY149" fmla="*/ 428728 h 3552928"/>
              <a:gd name="connsiteX150" fmla="*/ 1690688 w 4157663"/>
              <a:gd name="connsiteY150" fmla="*/ 390628 h 3552928"/>
              <a:gd name="connsiteX151" fmla="*/ 1681163 w 4157663"/>
              <a:gd name="connsiteY151" fmla="*/ 362053 h 3552928"/>
              <a:gd name="connsiteX152" fmla="*/ 1690688 w 4157663"/>
              <a:gd name="connsiteY152" fmla="*/ 343003 h 3552928"/>
              <a:gd name="connsiteX153" fmla="*/ 1690688 w 4157663"/>
              <a:gd name="connsiteY153" fmla="*/ 343003 h 3552928"/>
              <a:gd name="connsiteX154" fmla="*/ 1757363 w 4157663"/>
              <a:gd name="connsiteY154" fmla="*/ 343003 h 3552928"/>
              <a:gd name="connsiteX155" fmla="*/ 1757363 w 4157663"/>
              <a:gd name="connsiteY155" fmla="*/ 343003 h 3552928"/>
              <a:gd name="connsiteX156" fmla="*/ 1728788 w 4157663"/>
              <a:gd name="connsiteY156" fmla="*/ 438253 h 3552928"/>
              <a:gd name="connsiteX157" fmla="*/ 1733550 w 4157663"/>
              <a:gd name="connsiteY157" fmla="*/ 476353 h 3552928"/>
              <a:gd name="connsiteX158" fmla="*/ 1733550 w 4157663"/>
              <a:gd name="connsiteY158" fmla="*/ 476353 h 3552928"/>
              <a:gd name="connsiteX159" fmla="*/ 1800225 w 4157663"/>
              <a:gd name="connsiteY159" fmla="*/ 490640 h 3552928"/>
              <a:gd name="connsiteX160" fmla="*/ 1838325 w 4157663"/>
              <a:gd name="connsiteY160" fmla="*/ 457303 h 3552928"/>
              <a:gd name="connsiteX161" fmla="*/ 1900238 w 4157663"/>
              <a:gd name="connsiteY161" fmla="*/ 457303 h 3552928"/>
              <a:gd name="connsiteX162" fmla="*/ 1947863 w 4157663"/>
              <a:gd name="connsiteY162" fmla="*/ 466828 h 3552928"/>
              <a:gd name="connsiteX163" fmla="*/ 1966913 w 4157663"/>
              <a:gd name="connsiteY163" fmla="*/ 438253 h 3552928"/>
              <a:gd name="connsiteX164" fmla="*/ 1971675 w 4157663"/>
              <a:gd name="connsiteY164" fmla="*/ 419203 h 3552928"/>
              <a:gd name="connsiteX165" fmla="*/ 1928813 w 4157663"/>
              <a:gd name="connsiteY165" fmla="*/ 404915 h 3552928"/>
              <a:gd name="connsiteX166" fmla="*/ 1881188 w 4157663"/>
              <a:gd name="connsiteY166" fmla="*/ 395390 h 3552928"/>
              <a:gd name="connsiteX167" fmla="*/ 1866900 w 4157663"/>
              <a:gd name="connsiteY167" fmla="*/ 376340 h 3552928"/>
              <a:gd name="connsiteX168" fmla="*/ 1938338 w 4157663"/>
              <a:gd name="connsiteY168" fmla="*/ 371578 h 3552928"/>
              <a:gd name="connsiteX169" fmla="*/ 1962150 w 4157663"/>
              <a:gd name="connsiteY169" fmla="*/ 385865 h 3552928"/>
              <a:gd name="connsiteX170" fmla="*/ 1962150 w 4157663"/>
              <a:gd name="connsiteY170" fmla="*/ 385865 h 3552928"/>
              <a:gd name="connsiteX171" fmla="*/ 1914525 w 4157663"/>
              <a:gd name="connsiteY171" fmla="*/ 352528 h 3552928"/>
              <a:gd name="connsiteX172" fmla="*/ 1928813 w 4157663"/>
              <a:gd name="connsiteY172" fmla="*/ 328715 h 3552928"/>
              <a:gd name="connsiteX173" fmla="*/ 1928813 w 4157663"/>
              <a:gd name="connsiteY173" fmla="*/ 328715 h 3552928"/>
              <a:gd name="connsiteX174" fmla="*/ 1947863 w 4157663"/>
              <a:gd name="connsiteY174" fmla="*/ 304903 h 3552928"/>
              <a:gd name="connsiteX175" fmla="*/ 1952625 w 4157663"/>
              <a:gd name="connsiteY175" fmla="*/ 290615 h 3552928"/>
              <a:gd name="connsiteX176" fmla="*/ 2024063 w 4157663"/>
              <a:gd name="connsiteY176" fmla="*/ 362053 h 3552928"/>
              <a:gd name="connsiteX177" fmla="*/ 2019300 w 4157663"/>
              <a:gd name="connsiteY177" fmla="*/ 343003 h 3552928"/>
              <a:gd name="connsiteX178" fmla="*/ 1995488 w 4157663"/>
              <a:gd name="connsiteY178" fmla="*/ 290615 h 3552928"/>
              <a:gd name="connsiteX179" fmla="*/ 1995488 w 4157663"/>
              <a:gd name="connsiteY179" fmla="*/ 228703 h 3552928"/>
              <a:gd name="connsiteX180" fmla="*/ 2014538 w 4157663"/>
              <a:gd name="connsiteY180" fmla="*/ 228703 h 3552928"/>
              <a:gd name="connsiteX181" fmla="*/ 2019300 w 4157663"/>
              <a:gd name="connsiteY181" fmla="*/ 290615 h 3552928"/>
              <a:gd name="connsiteX182" fmla="*/ 2052638 w 4157663"/>
              <a:gd name="connsiteY182" fmla="*/ 309665 h 3552928"/>
              <a:gd name="connsiteX183" fmla="*/ 2052638 w 4157663"/>
              <a:gd name="connsiteY183" fmla="*/ 309665 h 3552928"/>
              <a:gd name="connsiteX184" fmla="*/ 2043113 w 4157663"/>
              <a:gd name="connsiteY184" fmla="*/ 219178 h 3552928"/>
              <a:gd name="connsiteX185" fmla="*/ 2071688 w 4157663"/>
              <a:gd name="connsiteY185" fmla="*/ 214415 h 3552928"/>
              <a:gd name="connsiteX186" fmla="*/ 2071688 w 4157663"/>
              <a:gd name="connsiteY186" fmla="*/ 266803 h 3552928"/>
              <a:gd name="connsiteX187" fmla="*/ 2081213 w 4157663"/>
              <a:gd name="connsiteY187" fmla="*/ 281090 h 3552928"/>
              <a:gd name="connsiteX188" fmla="*/ 2109788 w 4157663"/>
              <a:gd name="connsiteY188" fmla="*/ 228703 h 3552928"/>
              <a:gd name="connsiteX189" fmla="*/ 2152650 w 4157663"/>
              <a:gd name="connsiteY189" fmla="*/ 204890 h 3552928"/>
              <a:gd name="connsiteX190" fmla="*/ 2157413 w 4157663"/>
              <a:gd name="connsiteY190" fmla="*/ 228703 h 3552928"/>
              <a:gd name="connsiteX191" fmla="*/ 2124075 w 4157663"/>
              <a:gd name="connsiteY191" fmla="*/ 271565 h 3552928"/>
              <a:gd name="connsiteX192" fmla="*/ 2095500 w 4157663"/>
              <a:gd name="connsiteY192" fmla="*/ 304903 h 3552928"/>
              <a:gd name="connsiteX193" fmla="*/ 2195513 w 4157663"/>
              <a:gd name="connsiteY193" fmla="*/ 328715 h 3552928"/>
              <a:gd name="connsiteX194" fmla="*/ 2233613 w 4157663"/>
              <a:gd name="connsiteY194" fmla="*/ 328715 h 3552928"/>
              <a:gd name="connsiteX195" fmla="*/ 2228850 w 4157663"/>
              <a:gd name="connsiteY195" fmla="*/ 290615 h 3552928"/>
              <a:gd name="connsiteX196" fmla="*/ 2228850 w 4157663"/>
              <a:gd name="connsiteY196" fmla="*/ 290615 h 3552928"/>
              <a:gd name="connsiteX197" fmla="*/ 2262188 w 4157663"/>
              <a:gd name="connsiteY197" fmla="*/ 257278 h 3552928"/>
              <a:gd name="connsiteX198" fmla="*/ 2276475 w 4157663"/>
              <a:gd name="connsiteY198" fmla="*/ 333478 h 3552928"/>
              <a:gd name="connsiteX199" fmla="*/ 2300288 w 4157663"/>
              <a:gd name="connsiteY199" fmla="*/ 352528 h 3552928"/>
              <a:gd name="connsiteX200" fmla="*/ 2309813 w 4157663"/>
              <a:gd name="connsiteY200" fmla="*/ 314428 h 3552928"/>
              <a:gd name="connsiteX201" fmla="*/ 2309813 w 4157663"/>
              <a:gd name="connsiteY201" fmla="*/ 314428 h 3552928"/>
              <a:gd name="connsiteX202" fmla="*/ 2338388 w 4157663"/>
              <a:gd name="connsiteY202" fmla="*/ 247753 h 3552928"/>
              <a:gd name="connsiteX203" fmla="*/ 2343150 w 4157663"/>
              <a:gd name="connsiteY203" fmla="*/ 285853 h 3552928"/>
              <a:gd name="connsiteX204" fmla="*/ 2347913 w 4157663"/>
              <a:gd name="connsiteY204" fmla="*/ 319190 h 3552928"/>
              <a:gd name="connsiteX205" fmla="*/ 2409825 w 4157663"/>
              <a:gd name="connsiteY205" fmla="*/ 338240 h 3552928"/>
              <a:gd name="connsiteX206" fmla="*/ 2438400 w 4157663"/>
              <a:gd name="connsiteY206" fmla="*/ 343003 h 3552928"/>
              <a:gd name="connsiteX207" fmla="*/ 2447925 w 4157663"/>
              <a:gd name="connsiteY207" fmla="*/ 328715 h 3552928"/>
              <a:gd name="connsiteX208" fmla="*/ 2466975 w 4157663"/>
              <a:gd name="connsiteY208" fmla="*/ 309665 h 3552928"/>
              <a:gd name="connsiteX209" fmla="*/ 2509838 w 4157663"/>
              <a:gd name="connsiteY209" fmla="*/ 304903 h 3552928"/>
              <a:gd name="connsiteX210" fmla="*/ 2481263 w 4157663"/>
              <a:gd name="connsiteY210" fmla="*/ 343003 h 3552928"/>
              <a:gd name="connsiteX211" fmla="*/ 2481263 w 4157663"/>
              <a:gd name="connsiteY211" fmla="*/ 371578 h 3552928"/>
              <a:gd name="connsiteX212" fmla="*/ 2481263 w 4157663"/>
              <a:gd name="connsiteY212" fmla="*/ 371578 h 3552928"/>
              <a:gd name="connsiteX213" fmla="*/ 2547938 w 4157663"/>
              <a:gd name="connsiteY213" fmla="*/ 409678 h 3552928"/>
              <a:gd name="connsiteX214" fmla="*/ 2609850 w 4157663"/>
              <a:gd name="connsiteY214" fmla="*/ 447778 h 3552928"/>
              <a:gd name="connsiteX215" fmla="*/ 2662238 w 4157663"/>
              <a:gd name="connsiteY215" fmla="*/ 485878 h 3552928"/>
              <a:gd name="connsiteX216" fmla="*/ 2681288 w 4157663"/>
              <a:gd name="connsiteY216" fmla="*/ 500165 h 3552928"/>
              <a:gd name="connsiteX217" fmla="*/ 2705100 w 4157663"/>
              <a:gd name="connsiteY217" fmla="*/ 466828 h 3552928"/>
              <a:gd name="connsiteX218" fmla="*/ 2700338 w 4157663"/>
              <a:gd name="connsiteY218" fmla="*/ 438253 h 3552928"/>
              <a:gd name="connsiteX219" fmla="*/ 2700338 w 4157663"/>
              <a:gd name="connsiteY219" fmla="*/ 419203 h 3552928"/>
              <a:gd name="connsiteX220" fmla="*/ 2728913 w 4157663"/>
              <a:gd name="connsiteY220" fmla="*/ 457303 h 3552928"/>
              <a:gd name="connsiteX221" fmla="*/ 2705100 w 4157663"/>
              <a:gd name="connsiteY221" fmla="*/ 495403 h 3552928"/>
              <a:gd name="connsiteX222" fmla="*/ 2747963 w 4157663"/>
              <a:gd name="connsiteY222" fmla="*/ 543028 h 3552928"/>
              <a:gd name="connsiteX223" fmla="*/ 2795588 w 4157663"/>
              <a:gd name="connsiteY223" fmla="*/ 528740 h 3552928"/>
              <a:gd name="connsiteX224" fmla="*/ 2795588 w 4157663"/>
              <a:gd name="connsiteY224" fmla="*/ 528740 h 3552928"/>
              <a:gd name="connsiteX225" fmla="*/ 2814638 w 4157663"/>
              <a:gd name="connsiteY225" fmla="*/ 471590 h 3552928"/>
              <a:gd name="connsiteX226" fmla="*/ 2814638 w 4157663"/>
              <a:gd name="connsiteY226" fmla="*/ 471590 h 3552928"/>
              <a:gd name="connsiteX227" fmla="*/ 2824163 w 4157663"/>
              <a:gd name="connsiteY227" fmla="*/ 519215 h 3552928"/>
              <a:gd name="connsiteX228" fmla="*/ 2847975 w 4157663"/>
              <a:gd name="connsiteY228" fmla="*/ 557315 h 3552928"/>
              <a:gd name="connsiteX229" fmla="*/ 2928938 w 4157663"/>
              <a:gd name="connsiteY229" fmla="*/ 581128 h 3552928"/>
              <a:gd name="connsiteX230" fmla="*/ 2986088 w 4157663"/>
              <a:gd name="connsiteY230" fmla="*/ 590653 h 3552928"/>
              <a:gd name="connsiteX231" fmla="*/ 2986088 w 4157663"/>
              <a:gd name="connsiteY231" fmla="*/ 590653 h 3552928"/>
              <a:gd name="connsiteX232" fmla="*/ 2947988 w 4157663"/>
              <a:gd name="connsiteY232" fmla="*/ 447778 h 3552928"/>
              <a:gd name="connsiteX233" fmla="*/ 2886075 w 4157663"/>
              <a:gd name="connsiteY233" fmla="*/ 295378 h 3552928"/>
              <a:gd name="connsiteX234" fmla="*/ 2881313 w 4157663"/>
              <a:gd name="connsiteY234" fmla="*/ 242990 h 3552928"/>
              <a:gd name="connsiteX235" fmla="*/ 3009900 w 4157663"/>
              <a:gd name="connsiteY235" fmla="*/ 219178 h 3552928"/>
              <a:gd name="connsiteX236" fmla="*/ 3052763 w 4157663"/>
              <a:gd name="connsiteY236" fmla="*/ 309665 h 3552928"/>
              <a:gd name="connsiteX237" fmla="*/ 3076575 w 4157663"/>
              <a:gd name="connsiteY237" fmla="*/ 395390 h 3552928"/>
              <a:gd name="connsiteX238" fmla="*/ 3081338 w 4157663"/>
              <a:gd name="connsiteY238" fmla="*/ 485878 h 3552928"/>
              <a:gd name="connsiteX239" fmla="*/ 3095625 w 4157663"/>
              <a:gd name="connsiteY239" fmla="*/ 557315 h 3552928"/>
              <a:gd name="connsiteX240" fmla="*/ 3143250 w 4157663"/>
              <a:gd name="connsiteY240" fmla="*/ 590653 h 3552928"/>
              <a:gd name="connsiteX241" fmla="*/ 3243263 w 4157663"/>
              <a:gd name="connsiteY241" fmla="*/ 552553 h 3552928"/>
              <a:gd name="connsiteX242" fmla="*/ 3333750 w 4157663"/>
              <a:gd name="connsiteY242" fmla="*/ 509690 h 3552928"/>
              <a:gd name="connsiteX243" fmla="*/ 3400425 w 4157663"/>
              <a:gd name="connsiteY243" fmla="*/ 471590 h 3552928"/>
              <a:gd name="connsiteX244" fmla="*/ 3400425 w 4157663"/>
              <a:gd name="connsiteY244" fmla="*/ 414440 h 3552928"/>
              <a:gd name="connsiteX245" fmla="*/ 3352800 w 4157663"/>
              <a:gd name="connsiteY245" fmla="*/ 409678 h 3552928"/>
              <a:gd name="connsiteX246" fmla="*/ 3295650 w 4157663"/>
              <a:gd name="connsiteY246" fmla="*/ 438253 h 3552928"/>
              <a:gd name="connsiteX247" fmla="*/ 3238500 w 4157663"/>
              <a:gd name="connsiteY247" fmla="*/ 447778 h 3552928"/>
              <a:gd name="connsiteX248" fmla="*/ 3200400 w 4157663"/>
              <a:gd name="connsiteY248" fmla="*/ 438253 h 3552928"/>
              <a:gd name="connsiteX249" fmla="*/ 3248025 w 4157663"/>
              <a:gd name="connsiteY249" fmla="*/ 409678 h 3552928"/>
              <a:gd name="connsiteX250" fmla="*/ 3271838 w 4157663"/>
              <a:gd name="connsiteY250" fmla="*/ 371578 h 3552928"/>
              <a:gd name="connsiteX251" fmla="*/ 3228975 w 4157663"/>
              <a:gd name="connsiteY251" fmla="*/ 362053 h 3552928"/>
              <a:gd name="connsiteX252" fmla="*/ 3162300 w 4157663"/>
              <a:gd name="connsiteY252" fmla="*/ 338240 h 3552928"/>
              <a:gd name="connsiteX253" fmla="*/ 3143250 w 4157663"/>
              <a:gd name="connsiteY253" fmla="*/ 262040 h 3552928"/>
              <a:gd name="connsiteX254" fmla="*/ 4143375 w 4157663"/>
              <a:gd name="connsiteY254" fmla="*/ 104878 h 3552928"/>
              <a:gd name="connsiteX255" fmla="*/ 4152900 w 4157663"/>
              <a:gd name="connsiteY255" fmla="*/ 2062265 h 3552928"/>
              <a:gd name="connsiteX0" fmla="*/ 4157663 w 4181475"/>
              <a:gd name="connsiteY0" fmla="*/ 1885950 h 3371850"/>
              <a:gd name="connsiteX1" fmla="*/ 4095750 w 4181475"/>
              <a:gd name="connsiteY1" fmla="*/ 1895475 h 3371850"/>
              <a:gd name="connsiteX2" fmla="*/ 4024313 w 4181475"/>
              <a:gd name="connsiteY2" fmla="*/ 1885950 h 3371850"/>
              <a:gd name="connsiteX3" fmla="*/ 3981450 w 4181475"/>
              <a:gd name="connsiteY3" fmla="*/ 1890712 h 3371850"/>
              <a:gd name="connsiteX4" fmla="*/ 3938588 w 4181475"/>
              <a:gd name="connsiteY4" fmla="*/ 1938337 h 3371850"/>
              <a:gd name="connsiteX5" fmla="*/ 3876675 w 4181475"/>
              <a:gd name="connsiteY5" fmla="*/ 2000250 h 3371850"/>
              <a:gd name="connsiteX6" fmla="*/ 3824288 w 4181475"/>
              <a:gd name="connsiteY6" fmla="*/ 2071687 h 3371850"/>
              <a:gd name="connsiteX7" fmla="*/ 3743325 w 4181475"/>
              <a:gd name="connsiteY7" fmla="*/ 2124075 h 3371850"/>
              <a:gd name="connsiteX8" fmla="*/ 3638550 w 4181475"/>
              <a:gd name="connsiteY8" fmla="*/ 2171700 h 3371850"/>
              <a:gd name="connsiteX9" fmla="*/ 3557588 w 4181475"/>
              <a:gd name="connsiteY9" fmla="*/ 2200275 h 3371850"/>
              <a:gd name="connsiteX10" fmla="*/ 3481388 w 4181475"/>
              <a:gd name="connsiteY10" fmla="*/ 2257425 h 3371850"/>
              <a:gd name="connsiteX11" fmla="*/ 3376613 w 4181475"/>
              <a:gd name="connsiteY11" fmla="*/ 2309812 h 3371850"/>
              <a:gd name="connsiteX12" fmla="*/ 3319463 w 4181475"/>
              <a:gd name="connsiteY12" fmla="*/ 2338387 h 3371850"/>
              <a:gd name="connsiteX13" fmla="*/ 3252788 w 4181475"/>
              <a:gd name="connsiteY13" fmla="*/ 2343150 h 3371850"/>
              <a:gd name="connsiteX14" fmla="*/ 3214688 w 4181475"/>
              <a:gd name="connsiteY14" fmla="*/ 2357437 h 3371850"/>
              <a:gd name="connsiteX15" fmla="*/ 3128963 w 4181475"/>
              <a:gd name="connsiteY15" fmla="*/ 2386012 h 3371850"/>
              <a:gd name="connsiteX16" fmla="*/ 3024188 w 4181475"/>
              <a:gd name="connsiteY16" fmla="*/ 2433637 h 3371850"/>
              <a:gd name="connsiteX17" fmla="*/ 2947988 w 4181475"/>
              <a:gd name="connsiteY17" fmla="*/ 2462212 h 3371850"/>
              <a:gd name="connsiteX18" fmla="*/ 2900363 w 4181475"/>
              <a:gd name="connsiteY18" fmla="*/ 2486025 h 3371850"/>
              <a:gd name="connsiteX19" fmla="*/ 2847975 w 4181475"/>
              <a:gd name="connsiteY19" fmla="*/ 2490787 h 3371850"/>
              <a:gd name="connsiteX20" fmla="*/ 2847975 w 4181475"/>
              <a:gd name="connsiteY20" fmla="*/ 2462212 h 3371850"/>
              <a:gd name="connsiteX21" fmla="*/ 2828925 w 4181475"/>
              <a:gd name="connsiteY21" fmla="*/ 2457450 h 3371850"/>
              <a:gd name="connsiteX22" fmla="*/ 2757488 w 4181475"/>
              <a:gd name="connsiteY22" fmla="*/ 2481262 h 3371850"/>
              <a:gd name="connsiteX23" fmla="*/ 2690813 w 4181475"/>
              <a:gd name="connsiteY23" fmla="*/ 2500312 h 3371850"/>
              <a:gd name="connsiteX24" fmla="*/ 2638425 w 4181475"/>
              <a:gd name="connsiteY24" fmla="*/ 2500312 h 3371850"/>
              <a:gd name="connsiteX25" fmla="*/ 2576513 w 4181475"/>
              <a:gd name="connsiteY25" fmla="*/ 2519362 h 3371850"/>
              <a:gd name="connsiteX26" fmla="*/ 2576513 w 4181475"/>
              <a:gd name="connsiteY26" fmla="*/ 2547937 h 3371850"/>
              <a:gd name="connsiteX27" fmla="*/ 2624138 w 4181475"/>
              <a:gd name="connsiteY27" fmla="*/ 2571750 h 3371850"/>
              <a:gd name="connsiteX28" fmla="*/ 2690813 w 4181475"/>
              <a:gd name="connsiteY28" fmla="*/ 2581275 h 3371850"/>
              <a:gd name="connsiteX29" fmla="*/ 2690813 w 4181475"/>
              <a:gd name="connsiteY29" fmla="*/ 2581275 h 3371850"/>
              <a:gd name="connsiteX30" fmla="*/ 2681288 w 4181475"/>
              <a:gd name="connsiteY30" fmla="*/ 2657475 h 3371850"/>
              <a:gd name="connsiteX31" fmla="*/ 2690813 w 4181475"/>
              <a:gd name="connsiteY31" fmla="*/ 2747962 h 3371850"/>
              <a:gd name="connsiteX32" fmla="*/ 2686050 w 4181475"/>
              <a:gd name="connsiteY32" fmla="*/ 2833687 h 3371850"/>
              <a:gd name="connsiteX33" fmla="*/ 2624138 w 4181475"/>
              <a:gd name="connsiteY33" fmla="*/ 2905125 h 3371850"/>
              <a:gd name="connsiteX34" fmla="*/ 2566988 w 4181475"/>
              <a:gd name="connsiteY34" fmla="*/ 2967037 h 3371850"/>
              <a:gd name="connsiteX35" fmla="*/ 2419350 w 4181475"/>
              <a:gd name="connsiteY35" fmla="*/ 3038475 h 3371850"/>
              <a:gd name="connsiteX36" fmla="*/ 2295525 w 4181475"/>
              <a:gd name="connsiteY36" fmla="*/ 3095625 h 3371850"/>
              <a:gd name="connsiteX37" fmla="*/ 2162175 w 4181475"/>
              <a:gd name="connsiteY37" fmla="*/ 3148012 h 3371850"/>
              <a:gd name="connsiteX38" fmla="*/ 2076450 w 4181475"/>
              <a:gd name="connsiteY38" fmla="*/ 3176587 h 3371850"/>
              <a:gd name="connsiteX39" fmla="*/ 2062163 w 4181475"/>
              <a:gd name="connsiteY39" fmla="*/ 3181350 h 3371850"/>
              <a:gd name="connsiteX40" fmla="*/ 1933575 w 4181475"/>
              <a:gd name="connsiteY40" fmla="*/ 3171825 h 3371850"/>
              <a:gd name="connsiteX41" fmla="*/ 1847850 w 4181475"/>
              <a:gd name="connsiteY41" fmla="*/ 3176587 h 3371850"/>
              <a:gd name="connsiteX42" fmla="*/ 1757363 w 4181475"/>
              <a:gd name="connsiteY42" fmla="*/ 3186112 h 3371850"/>
              <a:gd name="connsiteX43" fmla="*/ 1681163 w 4181475"/>
              <a:gd name="connsiteY43" fmla="*/ 3205162 h 3371850"/>
              <a:gd name="connsiteX44" fmla="*/ 1581150 w 4181475"/>
              <a:gd name="connsiteY44" fmla="*/ 3205162 h 3371850"/>
              <a:gd name="connsiteX45" fmla="*/ 1509713 w 4181475"/>
              <a:gd name="connsiteY45" fmla="*/ 3205162 h 3371850"/>
              <a:gd name="connsiteX46" fmla="*/ 1414463 w 4181475"/>
              <a:gd name="connsiteY46" fmla="*/ 3205162 h 3371850"/>
              <a:gd name="connsiteX47" fmla="*/ 1285875 w 4181475"/>
              <a:gd name="connsiteY47" fmla="*/ 3209925 h 3371850"/>
              <a:gd name="connsiteX48" fmla="*/ 1195388 w 4181475"/>
              <a:gd name="connsiteY48" fmla="*/ 3209925 h 3371850"/>
              <a:gd name="connsiteX49" fmla="*/ 1109663 w 4181475"/>
              <a:gd name="connsiteY49" fmla="*/ 3209925 h 3371850"/>
              <a:gd name="connsiteX50" fmla="*/ 1014413 w 4181475"/>
              <a:gd name="connsiteY50" fmla="*/ 3214687 h 3371850"/>
              <a:gd name="connsiteX51" fmla="*/ 919163 w 4181475"/>
              <a:gd name="connsiteY51" fmla="*/ 3228975 h 3371850"/>
              <a:gd name="connsiteX52" fmla="*/ 838200 w 4181475"/>
              <a:gd name="connsiteY52" fmla="*/ 3252787 h 3371850"/>
              <a:gd name="connsiteX53" fmla="*/ 762000 w 4181475"/>
              <a:gd name="connsiteY53" fmla="*/ 3267075 h 3371850"/>
              <a:gd name="connsiteX54" fmla="*/ 719138 w 4181475"/>
              <a:gd name="connsiteY54" fmla="*/ 3276600 h 3371850"/>
              <a:gd name="connsiteX55" fmla="*/ 642938 w 4181475"/>
              <a:gd name="connsiteY55" fmla="*/ 3305175 h 3371850"/>
              <a:gd name="connsiteX56" fmla="*/ 614363 w 4181475"/>
              <a:gd name="connsiteY56" fmla="*/ 3352800 h 3371850"/>
              <a:gd name="connsiteX57" fmla="*/ 542925 w 4181475"/>
              <a:gd name="connsiteY57" fmla="*/ 3362325 h 3371850"/>
              <a:gd name="connsiteX58" fmla="*/ 438150 w 4181475"/>
              <a:gd name="connsiteY58" fmla="*/ 3371850 h 3371850"/>
              <a:gd name="connsiteX59" fmla="*/ 381000 w 4181475"/>
              <a:gd name="connsiteY59" fmla="*/ 3352800 h 3371850"/>
              <a:gd name="connsiteX60" fmla="*/ 338138 w 4181475"/>
              <a:gd name="connsiteY60" fmla="*/ 3333750 h 3371850"/>
              <a:gd name="connsiteX61" fmla="*/ 319088 w 4181475"/>
              <a:gd name="connsiteY61" fmla="*/ 3324225 h 3371850"/>
              <a:gd name="connsiteX62" fmla="*/ 285750 w 4181475"/>
              <a:gd name="connsiteY62" fmla="*/ 3324225 h 3371850"/>
              <a:gd name="connsiteX63" fmla="*/ 242888 w 4181475"/>
              <a:gd name="connsiteY63" fmla="*/ 3343275 h 3371850"/>
              <a:gd name="connsiteX64" fmla="*/ 200025 w 4181475"/>
              <a:gd name="connsiteY64" fmla="*/ 3352800 h 3371850"/>
              <a:gd name="connsiteX65" fmla="*/ 119063 w 4181475"/>
              <a:gd name="connsiteY65" fmla="*/ 3338512 h 3371850"/>
              <a:gd name="connsiteX66" fmla="*/ 76200 w 4181475"/>
              <a:gd name="connsiteY66" fmla="*/ 3328987 h 3371850"/>
              <a:gd name="connsiteX67" fmla="*/ 14288 w 4181475"/>
              <a:gd name="connsiteY67" fmla="*/ 3333750 h 3371850"/>
              <a:gd name="connsiteX68" fmla="*/ 0 w 4181475"/>
              <a:gd name="connsiteY68" fmla="*/ 985837 h 3371850"/>
              <a:gd name="connsiteX69" fmla="*/ 61913 w 4181475"/>
              <a:gd name="connsiteY69" fmla="*/ 942975 h 3371850"/>
              <a:gd name="connsiteX70" fmla="*/ 161925 w 4181475"/>
              <a:gd name="connsiteY70" fmla="*/ 923925 h 3371850"/>
              <a:gd name="connsiteX71" fmla="*/ 185738 w 4181475"/>
              <a:gd name="connsiteY71" fmla="*/ 966787 h 3371850"/>
              <a:gd name="connsiteX72" fmla="*/ 204788 w 4181475"/>
              <a:gd name="connsiteY72" fmla="*/ 981075 h 3371850"/>
              <a:gd name="connsiteX73" fmla="*/ 214313 w 4181475"/>
              <a:gd name="connsiteY73" fmla="*/ 1047750 h 3371850"/>
              <a:gd name="connsiteX74" fmla="*/ 247650 w 4181475"/>
              <a:gd name="connsiteY74" fmla="*/ 957262 h 3371850"/>
              <a:gd name="connsiteX75" fmla="*/ 247650 w 4181475"/>
              <a:gd name="connsiteY75" fmla="*/ 957262 h 3371850"/>
              <a:gd name="connsiteX76" fmla="*/ 280988 w 4181475"/>
              <a:gd name="connsiteY76" fmla="*/ 962025 h 3371850"/>
              <a:gd name="connsiteX77" fmla="*/ 290513 w 4181475"/>
              <a:gd name="connsiteY77" fmla="*/ 923925 h 3371850"/>
              <a:gd name="connsiteX78" fmla="*/ 366713 w 4181475"/>
              <a:gd name="connsiteY78" fmla="*/ 928687 h 3371850"/>
              <a:gd name="connsiteX79" fmla="*/ 371475 w 4181475"/>
              <a:gd name="connsiteY79" fmla="*/ 847725 h 3371850"/>
              <a:gd name="connsiteX80" fmla="*/ 385763 w 4181475"/>
              <a:gd name="connsiteY80" fmla="*/ 804862 h 3371850"/>
              <a:gd name="connsiteX81" fmla="*/ 547688 w 4181475"/>
              <a:gd name="connsiteY81" fmla="*/ 833437 h 3371850"/>
              <a:gd name="connsiteX82" fmla="*/ 704850 w 4181475"/>
              <a:gd name="connsiteY82" fmla="*/ 881062 h 3371850"/>
              <a:gd name="connsiteX83" fmla="*/ 757238 w 4181475"/>
              <a:gd name="connsiteY83" fmla="*/ 885825 h 3371850"/>
              <a:gd name="connsiteX84" fmla="*/ 842963 w 4181475"/>
              <a:gd name="connsiteY84" fmla="*/ 947737 h 3371850"/>
              <a:gd name="connsiteX85" fmla="*/ 781050 w 4181475"/>
              <a:gd name="connsiteY85" fmla="*/ 876300 h 3371850"/>
              <a:gd name="connsiteX86" fmla="*/ 633413 w 4181475"/>
              <a:gd name="connsiteY86" fmla="*/ 762000 h 3371850"/>
              <a:gd name="connsiteX87" fmla="*/ 523875 w 4181475"/>
              <a:gd name="connsiteY87" fmla="*/ 666750 h 3371850"/>
              <a:gd name="connsiteX88" fmla="*/ 504825 w 4181475"/>
              <a:gd name="connsiteY88" fmla="*/ 647700 h 3371850"/>
              <a:gd name="connsiteX89" fmla="*/ 490538 w 4181475"/>
              <a:gd name="connsiteY89" fmla="*/ 581025 h 3371850"/>
              <a:gd name="connsiteX90" fmla="*/ 461963 w 4181475"/>
              <a:gd name="connsiteY90" fmla="*/ 504825 h 3371850"/>
              <a:gd name="connsiteX91" fmla="*/ 461963 w 4181475"/>
              <a:gd name="connsiteY91" fmla="*/ 504825 h 3371850"/>
              <a:gd name="connsiteX92" fmla="*/ 381000 w 4181475"/>
              <a:gd name="connsiteY92" fmla="*/ 476250 h 3371850"/>
              <a:gd name="connsiteX93" fmla="*/ 357188 w 4181475"/>
              <a:gd name="connsiteY93" fmla="*/ 466725 h 3371850"/>
              <a:gd name="connsiteX94" fmla="*/ 304800 w 4181475"/>
              <a:gd name="connsiteY94" fmla="*/ 538162 h 3371850"/>
              <a:gd name="connsiteX95" fmla="*/ 252413 w 4181475"/>
              <a:gd name="connsiteY95" fmla="*/ 552450 h 3371850"/>
              <a:gd name="connsiteX96" fmla="*/ 285750 w 4181475"/>
              <a:gd name="connsiteY96" fmla="*/ 490537 h 3371850"/>
              <a:gd name="connsiteX97" fmla="*/ 357188 w 4181475"/>
              <a:gd name="connsiteY97" fmla="*/ 419100 h 3371850"/>
              <a:gd name="connsiteX98" fmla="*/ 376238 w 4181475"/>
              <a:gd name="connsiteY98" fmla="*/ 371475 h 3371850"/>
              <a:gd name="connsiteX99" fmla="*/ 371475 w 4181475"/>
              <a:gd name="connsiteY99" fmla="*/ 271462 h 3371850"/>
              <a:gd name="connsiteX100" fmla="*/ 361950 w 4181475"/>
              <a:gd name="connsiteY100" fmla="*/ 185737 h 3371850"/>
              <a:gd name="connsiteX101" fmla="*/ 304800 w 4181475"/>
              <a:gd name="connsiteY101" fmla="*/ 142875 h 3371850"/>
              <a:gd name="connsiteX102" fmla="*/ 280988 w 4181475"/>
              <a:gd name="connsiteY102" fmla="*/ 119062 h 3371850"/>
              <a:gd name="connsiteX103" fmla="*/ 285750 w 4181475"/>
              <a:gd name="connsiteY103" fmla="*/ 66675 h 3371850"/>
              <a:gd name="connsiteX104" fmla="*/ 309563 w 4181475"/>
              <a:gd name="connsiteY104" fmla="*/ 47625 h 3371850"/>
              <a:gd name="connsiteX105" fmla="*/ 328613 w 4181475"/>
              <a:gd name="connsiteY105" fmla="*/ 14287 h 3371850"/>
              <a:gd name="connsiteX106" fmla="*/ 1181100 w 4181475"/>
              <a:gd name="connsiteY106" fmla="*/ 0 h 3371850"/>
              <a:gd name="connsiteX107" fmla="*/ 1195388 w 4181475"/>
              <a:gd name="connsiteY107" fmla="*/ 66675 h 3371850"/>
              <a:gd name="connsiteX108" fmla="*/ 1252538 w 4181475"/>
              <a:gd name="connsiteY108" fmla="*/ 47625 h 3371850"/>
              <a:gd name="connsiteX109" fmla="*/ 1295400 w 4181475"/>
              <a:gd name="connsiteY109" fmla="*/ 52387 h 3371850"/>
              <a:gd name="connsiteX110" fmla="*/ 1300163 w 4181475"/>
              <a:gd name="connsiteY110" fmla="*/ 133350 h 3371850"/>
              <a:gd name="connsiteX111" fmla="*/ 1328738 w 4181475"/>
              <a:gd name="connsiteY111" fmla="*/ 180975 h 3371850"/>
              <a:gd name="connsiteX112" fmla="*/ 1395413 w 4181475"/>
              <a:gd name="connsiteY112" fmla="*/ 238125 h 3371850"/>
              <a:gd name="connsiteX113" fmla="*/ 1447800 w 4181475"/>
              <a:gd name="connsiteY113" fmla="*/ 266700 h 3371850"/>
              <a:gd name="connsiteX114" fmla="*/ 1528763 w 4181475"/>
              <a:gd name="connsiteY114" fmla="*/ 238125 h 3371850"/>
              <a:gd name="connsiteX115" fmla="*/ 1533525 w 4181475"/>
              <a:gd name="connsiteY115" fmla="*/ 271462 h 3371850"/>
              <a:gd name="connsiteX116" fmla="*/ 1495425 w 4181475"/>
              <a:gd name="connsiteY116" fmla="*/ 323850 h 3371850"/>
              <a:gd name="connsiteX117" fmla="*/ 1509713 w 4181475"/>
              <a:gd name="connsiteY117" fmla="*/ 385762 h 3371850"/>
              <a:gd name="connsiteX118" fmla="*/ 1552575 w 4181475"/>
              <a:gd name="connsiteY118" fmla="*/ 385762 h 3371850"/>
              <a:gd name="connsiteX119" fmla="*/ 1504950 w 4181475"/>
              <a:gd name="connsiteY119" fmla="*/ 419100 h 3371850"/>
              <a:gd name="connsiteX120" fmla="*/ 1519238 w 4181475"/>
              <a:gd name="connsiteY120" fmla="*/ 485775 h 3371850"/>
              <a:gd name="connsiteX121" fmla="*/ 1543050 w 4181475"/>
              <a:gd name="connsiteY121" fmla="*/ 533400 h 3371850"/>
              <a:gd name="connsiteX122" fmla="*/ 1600200 w 4181475"/>
              <a:gd name="connsiteY122" fmla="*/ 528637 h 3371850"/>
              <a:gd name="connsiteX123" fmla="*/ 1652588 w 4181475"/>
              <a:gd name="connsiteY123" fmla="*/ 547687 h 3371850"/>
              <a:gd name="connsiteX124" fmla="*/ 1695450 w 4181475"/>
              <a:gd name="connsiteY124" fmla="*/ 509587 h 3371850"/>
              <a:gd name="connsiteX125" fmla="*/ 1719263 w 4181475"/>
              <a:gd name="connsiteY125" fmla="*/ 490537 h 3371850"/>
              <a:gd name="connsiteX126" fmla="*/ 1704975 w 4181475"/>
              <a:gd name="connsiteY126" fmla="*/ 447675 h 3371850"/>
              <a:gd name="connsiteX127" fmla="*/ 1690688 w 4181475"/>
              <a:gd name="connsiteY127" fmla="*/ 433387 h 3371850"/>
              <a:gd name="connsiteX128" fmla="*/ 1690688 w 4181475"/>
              <a:gd name="connsiteY128" fmla="*/ 409575 h 3371850"/>
              <a:gd name="connsiteX129" fmla="*/ 1728788 w 4181475"/>
              <a:gd name="connsiteY129" fmla="*/ 423862 h 3371850"/>
              <a:gd name="connsiteX130" fmla="*/ 1757363 w 4181475"/>
              <a:gd name="connsiteY130" fmla="*/ 452437 h 3371850"/>
              <a:gd name="connsiteX131" fmla="*/ 1766888 w 4181475"/>
              <a:gd name="connsiteY131" fmla="*/ 404812 h 3371850"/>
              <a:gd name="connsiteX132" fmla="*/ 1771650 w 4181475"/>
              <a:gd name="connsiteY132" fmla="*/ 371475 h 3371850"/>
              <a:gd name="connsiteX133" fmla="*/ 1766888 w 4181475"/>
              <a:gd name="connsiteY133" fmla="*/ 357187 h 3371850"/>
              <a:gd name="connsiteX134" fmla="*/ 1724025 w 4181475"/>
              <a:gd name="connsiteY134" fmla="*/ 342900 h 3371850"/>
              <a:gd name="connsiteX135" fmla="*/ 1690688 w 4181475"/>
              <a:gd name="connsiteY135" fmla="*/ 319087 h 3371850"/>
              <a:gd name="connsiteX136" fmla="*/ 1657350 w 4181475"/>
              <a:gd name="connsiteY136" fmla="*/ 276225 h 3371850"/>
              <a:gd name="connsiteX137" fmla="*/ 1628775 w 4181475"/>
              <a:gd name="connsiteY137" fmla="*/ 266700 h 3371850"/>
              <a:gd name="connsiteX138" fmla="*/ 1590675 w 4181475"/>
              <a:gd name="connsiteY138" fmla="*/ 266700 h 3371850"/>
              <a:gd name="connsiteX139" fmla="*/ 1571625 w 4181475"/>
              <a:gd name="connsiteY139" fmla="*/ 261937 h 3371850"/>
              <a:gd name="connsiteX140" fmla="*/ 1557338 w 4181475"/>
              <a:gd name="connsiteY140" fmla="*/ 228600 h 3371850"/>
              <a:gd name="connsiteX141" fmla="*/ 1538288 w 4181475"/>
              <a:gd name="connsiteY141" fmla="*/ 190500 h 3371850"/>
              <a:gd name="connsiteX142" fmla="*/ 1557338 w 4181475"/>
              <a:gd name="connsiteY142" fmla="*/ 176212 h 3371850"/>
              <a:gd name="connsiteX143" fmla="*/ 1614488 w 4181475"/>
              <a:gd name="connsiteY143" fmla="*/ 238125 h 3371850"/>
              <a:gd name="connsiteX144" fmla="*/ 1614488 w 4181475"/>
              <a:gd name="connsiteY144" fmla="*/ 238125 h 3371850"/>
              <a:gd name="connsiteX145" fmla="*/ 1633538 w 4181475"/>
              <a:gd name="connsiteY145" fmla="*/ 209550 h 3371850"/>
              <a:gd name="connsiteX146" fmla="*/ 1614488 w 4181475"/>
              <a:gd name="connsiteY146" fmla="*/ 171450 h 3371850"/>
              <a:gd name="connsiteX147" fmla="*/ 1657350 w 4181475"/>
              <a:gd name="connsiteY147" fmla="*/ 180975 h 3371850"/>
              <a:gd name="connsiteX148" fmla="*/ 1676400 w 4181475"/>
              <a:gd name="connsiteY148" fmla="*/ 242887 h 3371850"/>
              <a:gd name="connsiteX149" fmla="*/ 1695450 w 4181475"/>
              <a:gd name="connsiteY149" fmla="*/ 247650 h 3371850"/>
              <a:gd name="connsiteX150" fmla="*/ 1690688 w 4181475"/>
              <a:gd name="connsiteY150" fmla="*/ 209550 h 3371850"/>
              <a:gd name="connsiteX151" fmla="*/ 1681163 w 4181475"/>
              <a:gd name="connsiteY151" fmla="*/ 180975 h 3371850"/>
              <a:gd name="connsiteX152" fmla="*/ 1690688 w 4181475"/>
              <a:gd name="connsiteY152" fmla="*/ 161925 h 3371850"/>
              <a:gd name="connsiteX153" fmla="*/ 1690688 w 4181475"/>
              <a:gd name="connsiteY153" fmla="*/ 161925 h 3371850"/>
              <a:gd name="connsiteX154" fmla="*/ 1757363 w 4181475"/>
              <a:gd name="connsiteY154" fmla="*/ 161925 h 3371850"/>
              <a:gd name="connsiteX155" fmla="*/ 1757363 w 4181475"/>
              <a:gd name="connsiteY155" fmla="*/ 161925 h 3371850"/>
              <a:gd name="connsiteX156" fmla="*/ 1728788 w 4181475"/>
              <a:gd name="connsiteY156" fmla="*/ 257175 h 3371850"/>
              <a:gd name="connsiteX157" fmla="*/ 1733550 w 4181475"/>
              <a:gd name="connsiteY157" fmla="*/ 295275 h 3371850"/>
              <a:gd name="connsiteX158" fmla="*/ 1733550 w 4181475"/>
              <a:gd name="connsiteY158" fmla="*/ 295275 h 3371850"/>
              <a:gd name="connsiteX159" fmla="*/ 1800225 w 4181475"/>
              <a:gd name="connsiteY159" fmla="*/ 309562 h 3371850"/>
              <a:gd name="connsiteX160" fmla="*/ 1838325 w 4181475"/>
              <a:gd name="connsiteY160" fmla="*/ 276225 h 3371850"/>
              <a:gd name="connsiteX161" fmla="*/ 1900238 w 4181475"/>
              <a:gd name="connsiteY161" fmla="*/ 276225 h 3371850"/>
              <a:gd name="connsiteX162" fmla="*/ 1947863 w 4181475"/>
              <a:gd name="connsiteY162" fmla="*/ 285750 h 3371850"/>
              <a:gd name="connsiteX163" fmla="*/ 1966913 w 4181475"/>
              <a:gd name="connsiteY163" fmla="*/ 257175 h 3371850"/>
              <a:gd name="connsiteX164" fmla="*/ 1971675 w 4181475"/>
              <a:gd name="connsiteY164" fmla="*/ 238125 h 3371850"/>
              <a:gd name="connsiteX165" fmla="*/ 1928813 w 4181475"/>
              <a:gd name="connsiteY165" fmla="*/ 223837 h 3371850"/>
              <a:gd name="connsiteX166" fmla="*/ 1881188 w 4181475"/>
              <a:gd name="connsiteY166" fmla="*/ 214312 h 3371850"/>
              <a:gd name="connsiteX167" fmla="*/ 1866900 w 4181475"/>
              <a:gd name="connsiteY167" fmla="*/ 195262 h 3371850"/>
              <a:gd name="connsiteX168" fmla="*/ 1938338 w 4181475"/>
              <a:gd name="connsiteY168" fmla="*/ 190500 h 3371850"/>
              <a:gd name="connsiteX169" fmla="*/ 1962150 w 4181475"/>
              <a:gd name="connsiteY169" fmla="*/ 204787 h 3371850"/>
              <a:gd name="connsiteX170" fmla="*/ 1962150 w 4181475"/>
              <a:gd name="connsiteY170" fmla="*/ 204787 h 3371850"/>
              <a:gd name="connsiteX171" fmla="*/ 1914525 w 4181475"/>
              <a:gd name="connsiteY171" fmla="*/ 171450 h 3371850"/>
              <a:gd name="connsiteX172" fmla="*/ 1928813 w 4181475"/>
              <a:gd name="connsiteY172" fmla="*/ 147637 h 3371850"/>
              <a:gd name="connsiteX173" fmla="*/ 1928813 w 4181475"/>
              <a:gd name="connsiteY173" fmla="*/ 147637 h 3371850"/>
              <a:gd name="connsiteX174" fmla="*/ 1947863 w 4181475"/>
              <a:gd name="connsiteY174" fmla="*/ 123825 h 3371850"/>
              <a:gd name="connsiteX175" fmla="*/ 1952625 w 4181475"/>
              <a:gd name="connsiteY175" fmla="*/ 109537 h 3371850"/>
              <a:gd name="connsiteX176" fmla="*/ 2024063 w 4181475"/>
              <a:gd name="connsiteY176" fmla="*/ 180975 h 3371850"/>
              <a:gd name="connsiteX177" fmla="*/ 2019300 w 4181475"/>
              <a:gd name="connsiteY177" fmla="*/ 161925 h 3371850"/>
              <a:gd name="connsiteX178" fmla="*/ 1995488 w 4181475"/>
              <a:gd name="connsiteY178" fmla="*/ 109537 h 3371850"/>
              <a:gd name="connsiteX179" fmla="*/ 1995488 w 4181475"/>
              <a:gd name="connsiteY179" fmla="*/ 47625 h 3371850"/>
              <a:gd name="connsiteX180" fmla="*/ 2014538 w 4181475"/>
              <a:gd name="connsiteY180" fmla="*/ 47625 h 3371850"/>
              <a:gd name="connsiteX181" fmla="*/ 2019300 w 4181475"/>
              <a:gd name="connsiteY181" fmla="*/ 109537 h 3371850"/>
              <a:gd name="connsiteX182" fmla="*/ 2052638 w 4181475"/>
              <a:gd name="connsiteY182" fmla="*/ 128587 h 3371850"/>
              <a:gd name="connsiteX183" fmla="*/ 2052638 w 4181475"/>
              <a:gd name="connsiteY183" fmla="*/ 128587 h 3371850"/>
              <a:gd name="connsiteX184" fmla="*/ 2043113 w 4181475"/>
              <a:gd name="connsiteY184" fmla="*/ 38100 h 3371850"/>
              <a:gd name="connsiteX185" fmla="*/ 2071688 w 4181475"/>
              <a:gd name="connsiteY185" fmla="*/ 33337 h 3371850"/>
              <a:gd name="connsiteX186" fmla="*/ 2071688 w 4181475"/>
              <a:gd name="connsiteY186" fmla="*/ 85725 h 3371850"/>
              <a:gd name="connsiteX187" fmla="*/ 2081213 w 4181475"/>
              <a:gd name="connsiteY187" fmla="*/ 100012 h 3371850"/>
              <a:gd name="connsiteX188" fmla="*/ 2109788 w 4181475"/>
              <a:gd name="connsiteY188" fmla="*/ 47625 h 3371850"/>
              <a:gd name="connsiteX189" fmla="*/ 2152650 w 4181475"/>
              <a:gd name="connsiteY189" fmla="*/ 23812 h 3371850"/>
              <a:gd name="connsiteX190" fmla="*/ 2157413 w 4181475"/>
              <a:gd name="connsiteY190" fmla="*/ 47625 h 3371850"/>
              <a:gd name="connsiteX191" fmla="*/ 2124075 w 4181475"/>
              <a:gd name="connsiteY191" fmla="*/ 90487 h 3371850"/>
              <a:gd name="connsiteX192" fmla="*/ 2095500 w 4181475"/>
              <a:gd name="connsiteY192" fmla="*/ 123825 h 3371850"/>
              <a:gd name="connsiteX193" fmla="*/ 2195513 w 4181475"/>
              <a:gd name="connsiteY193" fmla="*/ 147637 h 3371850"/>
              <a:gd name="connsiteX194" fmla="*/ 2233613 w 4181475"/>
              <a:gd name="connsiteY194" fmla="*/ 147637 h 3371850"/>
              <a:gd name="connsiteX195" fmla="*/ 2228850 w 4181475"/>
              <a:gd name="connsiteY195" fmla="*/ 109537 h 3371850"/>
              <a:gd name="connsiteX196" fmla="*/ 2228850 w 4181475"/>
              <a:gd name="connsiteY196" fmla="*/ 109537 h 3371850"/>
              <a:gd name="connsiteX197" fmla="*/ 2262188 w 4181475"/>
              <a:gd name="connsiteY197" fmla="*/ 76200 h 3371850"/>
              <a:gd name="connsiteX198" fmla="*/ 2276475 w 4181475"/>
              <a:gd name="connsiteY198" fmla="*/ 152400 h 3371850"/>
              <a:gd name="connsiteX199" fmla="*/ 2300288 w 4181475"/>
              <a:gd name="connsiteY199" fmla="*/ 171450 h 3371850"/>
              <a:gd name="connsiteX200" fmla="*/ 2309813 w 4181475"/>
              <a:gd name="connsiteY200" fmla="*/ 133350 h 3371850"/>
              <a:gd name="connsiteX201" fmla="*/ 2309813 w 4181475"/>
              <a:gd name="connsiteY201" fmla="*/ 133350 h 3371850"/>
              <a:gd name="connsiteX202" fmla="*/ 2338388 w 4181475"/>
              <a:gd name="connsiteY202" fmla="*/ 66675 h 3371850"/>
              <a:gd name="connsiteX203" fmla="*/ 2343150 w 4181475"/>
              <a:gd name="connsiteY203" fmla="*/ 104775 h 3371850"/>
              <a:gd name="connsiteX204" fmla="*/ 2347913 w 4181475"/>
              <a:gd name="connsiteY204" fmla="*/ 138112 h 3371850"/>
              <a:gd name="connsiteX205" fmla="*/ 2409825 w 4181475"/>
              <a:gd name="connsiteY205" fmla="*/ 157162 h 3371850"/>
              <a:gd name="connsiteX206" fmla="*/ 2438400 w 4181475"/>
              <a:gd name="connsiteY206" fmla="*/ 161925 h 3371850"/>
              <a:gd name="connsiteX207" fmla="*/ 2447925 w 4181475"/>
              <a:gd name="connsiteY207" fmla="*/ 147637 h 3371850"/>
              <a:gd name="connsiteX208" fmla="*/ 2466975 w 4181475"/>
              <a:gd name="connsiteY208" fmla="*/ 128587 h 3371850"/>
              <a:gd name="connsiteX209" fmla="*/ 2509838 w 4181475"/>
              <a:gd name="connsiteY209" fmla="*/ 123825 h 3371850"/>
              <a:gd name="connsiteX210" fmla="*/ 2481263 w 4181475"/>
              <a:gd name="connsiteY210" fmla="*/ 161925 h 3371850"/>
              <a:gd name="connsiteX211" fmla="*/ 2481263 w 4181475"/>
              <a:gd name="connsiteY211" fmla="*/ 190500 h 3371850"/>
              <a:gd name="connsiteX212" fmla="*/ 2481263 w 4181475"/>
              <a:gd name="connsiteY212" fmla="*/ 190500 h 3371850"/>
              <a:gd name="connsiteX213" fmla="*/ 2547938 w 4181475"/>
              <a:gd name="connsiteY213" fmla="*/ 228600 h 3371850"/>
              <a:gd name="connsiteX214" fmla="*/ 2609850 w 4181475"/>
              <a:gd name="connsiteY214" fmla="*/ 266700 h 3371850"/>
              <a:gd name="connsiteX215" fmla="*/ 2662238 w 4181475"/>
              <a:gd name="connsiteY215" fmla="*/ 304800 h 3371850"/>
              <a:gd name="connsiteX216" fmla="*/ 2681288 w 4181475"/>
              <a:gd name="connsiteY216" fmla="*/ 319087 h 3371850"/>
              <a:gd name="connsiteX217" fmla="*/ 2705100 w 4181475"/>
              <a:gd name="connsiteY217" fmla="*/ 285750 h 3371850"/>
              <a:gd name="connsiteX218" fmla="*/ 2700338 w 4181475"/>
              <a:gd name="connsiteY218" fmla="*/ 257175 h 3371850"/>
              <a:gd name="connsiteX219" fmla="*/ 2700338 w 4181475"/>
              <a:gd name="connsiteY219" fmla="*/ 238125 h 3371850"/>
              <a:gd name="connsiteX220" fmla="*/ 2728913 w 4181475"/>
              <a:gd name="connsiteY220" fmla="*/ 276225 h 3371850"/>
              <a:gd name="connsiteX221" fmla="*/ 2705100 w 4181475"/>
              <a:gd name="connsiteY221" fmla="*/ 314325 h 3371850"/>
              <a:gd name="connsiteX222" fmla="*/ 2747963 w 4181475"/>
              <a:gd name="connsiteY222" fmla="*/ 361950 h 3371850"/>
              <a:gd name="connsiteX223" fmla="*/ 2795588 w 4181475"/>
              <a:gd name="connsiteY223" fmla="*/ 347662 h 3371850"/>
              <a:gd name="connsiteX224" fmla="*/ 2795588 w 4181475"/>
              <a:gd name="connsiteY224" fmla="*/ 347662 h 3371850"/>
              <a:gd name="connsiteX225" fmla="*/ 2814638 w 4181475"/>
              <a:gd name="connsiteY225" fmla="*/ 290512 h 3371850"/>
              <a:gd name="connsiteX226" fmla="*/ 2814638 w 4181475"/>
              <a:gd name="connsiteY226" fmla="*/ 290512 h 3371850"/>
              <a:gd name="connsiteX227" fmla="*/ 2824163 w 4181475"/>
              <a:gd name="connsiteY227" fmla="*/ 338137 h 3371850"/>
              <a:gd name="connsiteX228" fmla="*/ 2847975 w 4181475"/>
              <a:gd name="connsiteY228" fmla="*/ 376237 h 3371850"/>
              <a:gd name="connsiteX229" fmla="*/ 2928938 w 4181475"/>
              <a:gd name="connsiteY229" fmla="*/ 400050 h 3371850"/>
              <a:gd name="connsiteX230" fmla="*/ 2986088 w 4181475"/>
              <a:gd name="connsiteY230" fmla="*/ 409575 h 3371850"/>
              <a:gd name="connsiteX231" fmla="*/ 2986088 w 4181475"/>
              <a:gd name="connsiteY231" fmla="*/ 409575 h 3371850"/>
              <a:gd name="connsiteX232" fmla="*/ 2947988 w 4181475"/>
              <a:gd name="connsiteY232" fmla="*/ 266700 h 3371850"/>
              <a:gd name="connsiteX233" fmla="*/ 2886075 w 4181475"/>
              <a:gd name="connsiteY233" fmla="*/ 114300 h 3371850"/>
              <a:gd name="connsiteX234" fmla="*/ 2881313 w 4181475"/>
              <a:gd name="connsiteY234" fmla="*/ 61912 h 3371850"/>
              <a:gd name="connsiteX235" fmla="*/ 3009900 w 4181475"/>
              <a:gd name="connsiteY235" fmla="*/ 38100 h 3371850"/>
              <a:gd name="connsiteX236" fmla="*/ 3052763 w 4181475"/>
              <a:gd name="connsiteY236" fmla="*/ 128587 h 3371850"/>
              <a:gd name="connsiteX237" fmla="*/ 3076575 w 4181475"/>
              <a:gd name="connsiteY237" fmla="*/ 214312 h 3371850"/>
              <a:gd name="connsiteX238" fmla="*/ 3081338 w 4181475"/>
              <a:gd name="connsiteY238" fmla="*/ 304800 h 3371850"/>
              <a:gd name="connsiteX239" fmla="*/ 3095625 w 4181475"/>
              <a:gd name="connsiteY239" fmla="*/ 376237 h 3371850"/>
              <a:gd name="connsiteX240" fmla="*/ 3143250 w 4181475"/>
              <a:gd name="connsiteY240" fmla="*/ 409575 h 3371850"/>
              <a:gd name="connsiteX241" fmla="*/ 3243263 w 4181475"/>
              <a:gd name="connsiteY241" fmla="*/ 371475 h 3371850"/>
              <a:gd name="connsiteX242" fmla="*/ 3333750 w 4181475"/>
              <a:gd name="connsiteY242" fmla="*/ 328612 h 3371850"/>
              <a:gd name="connsiteX243" fmla="*/ 3400425 w 4181475"/>
              <a:gd name="connsiteY243" fmla="*/ 290512 h 3371850"/>
              <a:gd name="connsiteX244" fmla="*/ 3400425 w 4181475"/>
              <a:gd name="connsiteY244" fmla="*/ 233362 h 3371850"/>
              <a:gd name="connsiteX245" fmla="*/ 3352800 w 4181475"/>
              <a:gd name="connsiteY245" fmla="*/ 228600 h 3371850"/>
              <a:gd name="connsiteX246" fmla="*/ 3295650 w 4181475"/>
              <a:gd name="connsiteY246" fmla="*/ 257175 h 3371850"/>
              <a:gd name="connsiteX247" fmla="*/ 3238500 w 4181475"/>
              <a:gd name="connsiteY247" fmla="*/ 266700 h 3371850"/>
              <a:gd name="connsiteX248" fmla="*/ 3200400 w 4181475"/>
              <a:gd name="connsiteY248" fmla="*/ 257175 h 3371850"/>
              <a:gd name="connsiteX249" fmla="*/ 3248025 w 4181475"/>
              <a:gd name="connsiteY249" fmla="*/ 228600 h 3371850"/>
              <a:gd name="connsiteX250" fmla="*/ 3271838 w 4181475"/>
              <a:gd name="connsiteY250" fmla="*/ 190500 h 3371850"/>
              <a:gd name="connsiteX251" fmla="*/ 3228975 w 4181475"/>
              <a:gd name="connsiteY251" fmla="*/ 180975 h 3371850"/>
              <a:gd name="connsiteX252" fmla="*/ 3162300 w 4181475"/>
              <a:gd name="connsiteY252" fmla="*/ 157162 h 3371850"/>
              <a:gd name="connsiteX253" fmla="*/ 3143250 w 4181475"/>
              <a:gd name="connsiteY253" fmla="*/ 80962 h 3371850"/>
              <a:gd name="connsiteX254" fmla="*/ 4181475 w 4181475"/>
              <a:gd name="connsiteY254" fmla="*/ 133350 h 3371850"/>
              <a:gd name="connsiteX255" fmla="*/ 4152900 w 4181475"/>
              <a:gd name="connsiteY255" fmla="*/ 1881187 h 3371850"/>
              <a:gd name="connsiteX0" fmla="*/ 4157663 w 4157663"/>
              <a:gd name="connsiteY0" fmla="*/ 1885950 h 3371850"/>
              <a:gd name="connsiteX1" fmla="*/ 4095750 w 4157663"/>
              <a:gd name="connsiteY1" fmla="*/ 1895475 h 3371850"/>
              <a:gd name="connsiteX2" fmla="*/ 4024313 w 4157663"/>
              <a:gd name="connsiteY2" fmla="*/ 1885950 h 3371850"/>
              <a:gd name="connsiteX3" fmla="*/ 3981450 w 4157663"/>
              <a:gd name="connsiteY3" fmla="*/ 1890712 h 3371850"/>
              <a:gd name="connsiteX4" fmla="*/ 3938588 w 4157663"/>
              <a:gd name="connsiteY4" fmla="*/ 1938337 h 3371850"/>
              <a:gd name="connsiteX5" fmla="*/ 3876675 w 4157663"/>
              <a:gd name="connsiteY5" fmla="*/ 2000250 h 3371850"/>
              <a:gd name="connsiteX6" fmla="*/ 3824288 w 4157663"/>
              <a:gd name="connsiteY6" fmla="*/ 2071687 h 3371850"/>
              <a:gd name="connsiteX7" fmla="*/ 3743325 w 4157663"/>
              <a:gd name="connsiteY7" fmla="*/ 2124075 h 3371850"/>
              <a:gd name="connsiteX8" fmla="*/ 3638550 w 4157663"/>
              <a:gd name="connsiteY8" fmla="*/ 2171700 h 3371850"/>
              <a:gd name="connsiteX9" fmla="*/ 3557588 w 4157663"/>
              <a:gd name="connsiteY9" fmla="*/ 2200275 h 3371850"/>
              <a:gd name="connsiteX10" fmla="*/ 3481388 w 4157663"/>
              <a:gd name="connsiteY10" fmla="*/ 2257425 h 3371850"/>
              <a:gd name="connsiteX11" fmla="*/ 3376613 w 4157663"/>
              <a:gd name="connsiteY11" fmla="*/ 2309812 h 3371850"/>
              <a:gd name="connsiteX12" fmla="*/ 3319463 w 4157663"/>
              <a:gd name="connsiteY12" fmla="*/ 2338387 h 3371850"/>
              <a:gd name="connsiteX13" fmla="*/ 3252788 w 4157663"/>
              <a:gd name="connsiteY13" fmla="*/ 2343150 h 3371850"/>
              <a:gd name="connsiteX14" fmla="*/ 3214688 w 4157663"/>
              <a:gd name="connsiteY14" fmla="*/ 2357437 h 3371850"/>
              <a:gd name="connsiteX15" fmla="*/ 3128963 w 4157663"/>
              <a:gd name="connsiteY15" fmla="*/ 2386012 h 3371850"/>
              <a:gd name="connsiteX16" fmla="*/ 3024188 w 4157663"/>
              <a:gd name="connsiteY16" fmla="*/ 2433637 h 3371850"/>
              <a:gd name="connsiteX17" fmla="*/ 2947988 w 4157663"/>
              <a:gd name="connsiteY17" fmla="*/ 2462212 h 3371850"/>
              <a:gd name="connsiteX18" fmla="*/ 2900363 w 4157663"/>
              <a:gd name="connsiteY18" fmla="*/ 2486025 h 3371850"/>
              <a:gd name="connsiteX19" fmla="*/ 2847975 w 4157663"/>
              <a:gd name="connsiteY19" fmla="*/ 2490787 h 3371850"/>
              <a:gd name="connsiteX20" fmla="*/ 2847975 w 4157663"/>
              <a:gd name="connsiteY20" fmla="*/ 2462212 h 3371850"/>
              <a:gd name="connsiteX21" fmla="*/ 2828925 w 4157663"/>
              <a:gd name="connsiteY21" fmla="*/ 2457450 h 3371850"/>
              <a:gd name="connsiteX22" fmla="*/ 2757488 w 4157663"/>
              <a:gd name="connsiteY22" fmla="*/ 2481262 h 3371850"/>
              <a:gd name="connsiteX23" fmla="*/ 2690813 w 4157663"/>
              <a:gd name="connsiteY23" fmla="*/ 2500312 h 3371850"/>
              <a:gd name="connsiteX24" fmla="*/ 2638425 w 4157663"/>
              <a:gd name="connsiteY24" fmla="*/ 2500312 h 3371850"/>
              <a:gd name="connsiteX25" fmla="*/ 2576513 w 4157663"/>
              <a:gd name="connsiteY25" fmla="*/ 2519362 h 3371850"/>
              <a:gd name="connsiteX26" fmla="*/ 2576513 w 4157663"/>
              <a:gd name="connsiteY26" fmla="*/ 2547937 h 3371850"/>
              <a:gd name="connsiteX27" fmla="*/ 2624138 w 4157663"/>
              <a:gd name="connsiteY27" fmla="*/ 2571750 h 3371850"/>
              <a:gd name="connsiteX28" fmla="*/ 2690813 w 4157663"/>
              <a:gd name="connsiteY28" fmla="*/ 2581275 h 3371850"/>
              <a:gd name="connsiteX29" fmla="*/ 2690813 w 4157663"/>
              <a:gd name="connsiteY29" fmla="*/ 2581275 h 3371850"/>
              <a:gd name="connsiteX30" fmla="*/ 2681288 w 4157663"/>
              <a:gd name="connsiteY30" fmla="*/ 2657475 h 3371850"/>
              <a:gd name="connsiteX31" fmla="*/ 2690813 w 4157663"/>
              <a:gd name="connsiteY31" fmla="*/ 2747962 h 3371850"/>
              <a:gd name="connsiteX32" fmla="*/ 2686050 w 4157663"/>
              <a:gd name="connsiteY32" fmla="*/ 2833687 h 3371850"/>
              <a:gd name="connsiteX33" fmla="*/ 2624138 w 4157663"/>
              <a:gd name="connsiteY33" fmla="*/ 2905125 h 3371850"/>
              <a:gd name="connsiteX34" fmla="*/ 2566988 w 4157663"/>
              <a:gd name="connsiteY34" fmla="*/ 2967037 h 3371850"/>
              <a:gd name="connsiteX35" fmla="*/ 2419350 w 4157663"/>
              <a:gd name="connsiteY35" fmla="*/ 3038475 h 3371850"/>
              <a:gd name="connsiteX36" fmla="*/ 2295525 w 4157663"/>
              <a:gd name="connsiteY36" fmla="*/ 3095625 h 3371850"/>
              <a:gd name="connsiteX37" fmla="*/ 2162175 w 4157663"/>
              <a:gd name="connsiteY37" fmla="*/ 3148012 h 3371850"/>
              <a:gd name="connsiteX38" fmla="*/ 2076450 w 4157663"/>
              <a:gd name="connsiteY38" fmla="*/ 3176587 h 3371850"/>
              <a:gd name="connsiteX39" fmla="*/ 2062163 w 4157663"/>
              <a:gd name="connsiteY39" fmla="*/ 3181350 h 3371850"/>
              <a:gd name="connsiteX40" fmla="*/ 1933575 w 4157663"/>
              <a:gd name="connsiteY40" fmla="*/ 3171825 h 3371850"/>
              <a:gd name="connsiteX41" fmla="*/ 1847850 w 4157663"/>
              <a:gd name="connsiteY41" fmla="*/ 3176587 h 3371850"/>
              <a:gd name="connsiteX42" fmla="*/ 1757363 w 4157663"/>
              <a:gd name="connsiteY42" fmla="*/ 3186112 h 3371850"/>
              <a:gd name="connsiteX43" fmla="*/ 1681163 w 4157663"/>
              <a:gd name="connsiteY43" fmla="*/ 3205162 h 3371850"/>
              <a:gd name="connsiteX44" fmla="*/ 1581150 w 4157663"/>
              <a:gd name="connsiteY44" fmla="*/ 3205162 h 3371850"/>
              <a:gd name="connsiteX45" fmla="*/ 1509713 w 4157663"/>
              <a:gd name="connsiteY45" fmla="*/ 3205162 h 3371850"/>
              <a:gd name="connsiteX46" fmla="*/ 1414463 w 4157663"/>
              <a:gd name="connsiteY46" fmla="*/ 3205162 h 3371850"/>
              <a:gd name="connsiteX47" fmla="*/ 1285875 w 4157663"/>
              <a:gd name="connsiteY47" fmla="*/ 3209925 h 3371850"/>
              <a:gd name="connsiteX48" fmla="*/ 1195388 w 4157663"/>
              <a:gd name="connsiteY48" fmla="*/ 3209925 h 3371850"/>
              <a:gd name="connsiteX49" fmla="*/ 1109663 w 4157663"/>
              <a:gd name="connsiteY49" fmla="*/ 3209925 h 3371850"/>
              <a:gd name="connsiteX50" fmla="*/ 1014413 w 4157663"/>
              <a:gd name="connsiteY50" fmla="*/ 3214687 h 3371850"/>
              <a:gd name="connsiteX51" fmla="*/ 919163 w 4157663"/>
              <a:gd name="connsiteY51" fmla="*/ 3228975 h 3371850"/>
              <a:gd name="connsiteX52" fmla="*/ 838200 w 4157663"/>
              <a:gd name="connsiteY52" fmla="*/ 3252787 h 3371850"/>
              <a:gd name="connsiteX53" fmla="*/ 762000 w 4157663"/>
              <a:gd name="connsiteY53" fmla="*/ 3267075 h 3371850"/>
              <a:gd name="connsiteX54" fmla="*/ 719138 w 4157663"/>
              <a:gd name="connsiteY54" fmla="*/ 3276600 h 3371850"/>
              <a:gd name="connsiteX55" fmla="*/ 642938 w 4157663"/>
              <a:gd name="connsiteY55" fmla="*/ 3305175 h 3371850"/>
              <a:gd name="connsiteX56" fmla="*/ 614363 w 4157663"/>
              <a:gd name="connsiteY56" fmla="*/ 3352800 h 3371850"/>
              <a:gd name="connsiteX57" fmla="*/ 542925 w 4157663"/>
              <a:gd name="connsiteY57" fmla="*/ 3362325 h 3371850"/>
              <a:gd name="connsiteX58" fmla="*/ 438150 w 4157663"/>
              <a:gd name="connsiteY58" fmla="*/ 3371850 h 3371850"/>
              <a:gd name="connsiteX59" fmla="*/ 381000 w 4157663"/>
              <a:gd name="connsiteY59" fmla="*/ 3352800 h 3371850"/>
              <a:gd name="connsiteX60" fmla="*/ 338138 w 4157663"/>
              <a:gd name="connsiteY60" fmla="*/ 3333750 h 3371850"/>
              <a:gd name="connsiteX61" fmla="*/ 319088 w 4157663"/>
              <a:gd name="connsiteY61" fmla="*/ 3324225 h 3371850"/>
              <a:gd name="connsiteX62" fmla="*/ 285750 w 4157663"/>
              <a:gd name="connsiteY62" fmla="*/ 3324225 h 3371850"/>
              <a:gd name="connsiteX63" fmla="*/ 242888 w 4157663"/>
              <a:gd name="connsiteY63" fmla="*/ 3343275 h 3371850"/>
              <a:gd name="connsiteX64" fmla="*/ 200025 w 4157663"/>
              <a:gd name="connsiteY64" fmla="*/ 3352800 h 3371850"/>
              <a:gd name="connsiteX65" fmla="*/ 119063 w 4157663"/>
              <a:gd name="connsiteY65" fmla="*/ 3338512 h 3371850"/>
              <a:gd name="connsiteX66" fmla="*/ 76200 w 4157663"/>
              <a:gd name="connsiteY66" fmla="*/ 3328987 h 3371850"/>
              <a:gd name="connsiteX67" fmla="*/ 14288 w 4157663"/>
              <a:gd name="connsiteY67" fmla="*/ 3333750 h 3371850"/>
              <a:gd name="connsiteX68" fmla="*/ 0 w 4157663"/>
              <a:gd name="connsiteY68" fmla="*/ 985837 h 3371850"/>
              <a:gd name="connsiteX69" fmla="*/ 61913 w 4157663"/>
              <a:gd name="connsiteY69" fmla="*/ 942975 h 3371850"/>
              <a:gd name="connsiteX70" fmla="*/ 161925 w 4157663"/>
              <a:gd name="connsiteY70" fmla="*/ 923925 h 3371850"/>
              <a:gd name="connsiteX71" fmla="*/ 185738 w 4157663"/>
              <a:gd name="connsiteY71" fmla="*/ 966787 h 3371850"/>
              <a:gd name="connsiteX72" fmla="*/ 204788 w 4157663"/>
              <a:gd name="connsiteY72" fmla="*/ 981075 h 3371850"/>
              <a:gd name="connsiteX73" fmla="*/ 214313 w 4157663"/>
              <a:gd name="connsiteY73" fmla="*/ 1047750 h 3371850"/>
              <a:gd name="connsiteX74" fmla="*/ 247650 w 4157663"/>
              <a:gd name="connsiteY74" fmla="*/ 957262 h 3371850"/>
              <a:gd name="connsiteX75" fmla="*/ 247650 w 4157663"/>
              <a:gd name="connsiteY75" fmla="*/ 957262 h 3371850"/>
              <a:gd name="connsiteX76" fmla="*/ 280988 w 4157663"/>
              <a:gd name="connsiteY76" fmla="*/ 962025 h 3371850"/>
              <a:gd name="connsiteX77" fmla="*/ 290513 w 4157663"/>
              <a:gd name="connsiteY77" fmla="*/ 923925 h 3371850"/>
              <a:gd name="connsiteX78" fmla="*/ 366713 w 4157663"/>
              <a:gd name="connsiteY78" fmla="*/ 928687 h 3371850"/>
              <a:gd name="connsiteX79" fmla="*/ 371475 w 4157663"/>
              <a:gd name="connsiteY79" fmla="*/ 847725 h 3371850"/>
              <a:gd name="connsiteX80" fmla="*/ 385763 w 4157663"/>
              <a:gd name="connsiteY80" fmla="*/ 804862 h 3371850"/>
              <a:gd name="connsiteX81" fmla="*/ 547688 w 4157663"/>
              <a:gd name="connsiteY81" fmla="*/ 833437 h 3371850"/>
              <a:gd name="connsiteX82" fmla="*/ 704850 w 4157663"/>
              <a:gd name="connsiteY82" fmla="*/ 881062 h 3371850"/>
              <a:gd name="connsiteX83" fmla="*/ 757238 w 4157663"/>
              <a:gd name="connsiteY83" fmla="*/ 885825 h 3371850"/>
              <a:gd name="connsiteX84" fmla="*/ 842963 w 4157663"/>
              <a:gd name="connsiteY84" fmla="*/ 947737 h 3371850"/>
              <a:gd name="connsiteX85" fmla="*/ 781050 w 4157663"/>
              <a:gd name="connsiteY85" fmla="*/ 876300 h 3371850"/>
              <a:gd name="connsiteX86" fmla="*/ 633413 w 4157663"/>
              <a:gd name="connsiteY86" fmla="*/ 762000 h 3371850"/>
              <a:gd name="connsiteX87" fmla="*/ 523875 w 4157663"/>
              <a:gd name="connsiteY87" fmla="*/ 666750 h 3371850"/>
              <a:gd name="connsiteX88" fmla="*/ 504825 w 4157663"/>
              <a:gd name="connsiteY88" fmla="*/ 647700 h 3371850"/>
              <a:gd name="connsiteX89" fmla="*/ 490538 w 4157663"/>
              <a:gd name="connsiteY89" fmla="*/ 581025 h 3371850"/>
              <a:gd name="connsiteX90" fmla="*/ 461963 w 4157663"/>
              <a:gd name="connsiteY90" fmla="*/ 504825 h 3371850"/>
              <a:gd name="connsiteX91" fmla="*/ 461963 w 4157663"/>
              <a:gd name="connsiteY91" fmla="*/ 504825 h 3371850"/>
              <a:gd name="connsiteX92" fmla="*/ 381000 w 4157663"/>
              <a:gd name="connsiteY92" fmla="*/ 476250 h 3371850"/>
              <a:gd name="connsiteX93" fmla="*/ 357188 w 4157663"/>
              <a:gd name="connsiteY93" fmla="*/ 466725 h 3371850"/>
              <a:gd name="connsiteX94" fmla="*/ 304800 w 4157663"/>
              <a:gd name="connsiteY94" fmla="*/ 538162 h 3371850"/>
              <a:gd name="connsiteX95" fmla="*/ 252413 w 4157663"/>
              <a:gd name="connsiteY95" fmla="*/ 552450 h 3371850"/>
              <a:gd name="connsiteX96" fmla="*/ 285750 w 4157663"/>
              <a:gd name="connsiteY96" fmla="*/ 490537 h 3371850"/>
              <a:gd name="connsiteX97" fmla="*/ 357188 w 4157663"/>
              <a:gd name="connsiteY97" fmla="*/ 419100 h 3371850"/>
              <a:gd name="connsiteX98" fmla="*/ 376238 w 4157663"/>
              <a:gd name="connsiteY98" fmla="*/ 371475 h 3371850"/>
              <a:gd name="connsiteX99" fmla="*/ 371475 w 4157663"/>
              <a:gd name="connsiteY99" fmla="*/ 271462 h 3371850"/>
              <a:gd name="connsiteX100" fmla="*/ 361950 w 4157663"/>
              <a:gd name="connsiteY100" fmla="*/ 185737 h 3371850"/>
              <a:gd name="connsiteX101" fmla="*/ 304800 w 4157663"/>
              <a:gd name="connsiteY101" fmla="*/ 142875 h 3371850"/>
              <a:gd name="connsiteX102" fmla="*/ 280988 w 4157663"/>
              <a:gd name="connsiteY102" fmla="*/ 119062 h 3371850"/>
              <a:gd name="connsiteX103" fmla="*/ 285750 w 4157663"/>
              <a:gd name="connsiteY103" fmla="*/ 66675 h 3371850"/>
              <a:gd name="connsiteX104" fmla="*/ 309563 w 4157663"/>
              <a:gd name="connsiteY104" fmla="*/ 47625 h 3371850"/>
              <a:gd name="connsiteX105" fmla="*/ 328613 w 4157663"/>
              <a:gd name="connsiteY105" fmla="*/ 14287 h 3371850"/>
              <a:gd name="connsiteX106" fmla="*/ 1181100 w 4157663"/>
              <a:gd name="connsiteY106" fmla="*/ 0 h 3371850"/>
              <a:gd name="connsiteX107" fmla="*/ 1195388 w 4157663"/>
              <a:gd name="connsiteY107" fmla="*/ 66675 h 3371850"/>
              <a:gd name="connsiteX108" fmla="*/ 1252538 w 4157663"/>
              <a:gd name="connsiteY108" fmla="*/ 47625 h 3371850"/>
              <a:gd name="connsiteX109" fmla="*/ 1295400 w 4157663"/>
              <a:gd name="connsiteY109" fmla="*/ 52387 h 3371850"/>
              <a:gd name="connsiteX110" fmla="*/ 1300163 w 4157663"/>
              <a:gd name="connsiteY110" fmla="*/ 133350 h 3371850"/>
              <a:gd name="connsiteX111" fmla="*/ 1328738 w 4157663"/>
              <a:gd name="connsiteY111" fmla="*/ 180975 h 3371850"/>
              <a:gd name="connsiteX112" fmla="*/ 1395413 w 4157663"/>
              <a:gd name="connsiteY112" fmla="*/ 238125 h 3371850"/>
              <a:gd name="connsiteX113" fmla="*/ 1447800 w 4157663"/>
              <a:gd name="connsiteY113" fmla="*/ 266700 h 3371850"/>
              <a:gd name="connsiteX114" fmla="*/ 1528763 w 4157663"/>
              <a:gd name="connsiteY114" fmla="*/ 238125 h 3371850"/>
              <a:gd name="connsiteX115" fmla="*/ 1533525 w 4157663"/>
              <a:gd name="connsiteY115" fmla="*/ 271462 h 3371850"/>
              <a:gd name="connsiteX116" fmla="*/ 1495425 w 4157663"/>
              <a:gd name="connsiteY116" fmla="*/ 323850 h 3371850"/>
              <a:gd name="connsiteX117" fmla="*/ 1509713 w 4157663"/>
              <a:gd name="connsiteY117" fmla="*/ 385762 h 3371850"/>
              <a:gd name="connsiteX118" fmla="*/ 1552575 w 4157663"/>
              <a:gd name="connsiteY118" fmla="*/ 385762 h 3371850"/>
              <a:gd name="connsiteX119" fmla="*/ 1504950 w 4157663"/>
              <a:gd name="connsiteY119" fmla="*/ 419100 h 3371850"/>
              <a:gd name="connsiteX120" fmla="*/ 1519238 w 4157663"/>
              <a:gd name="connsiteY120" fmla="*/ 485775 h 3371850"/>
              <a:gd name="connsiteX121" fmla="*/ 1543050 w 4157663"/>
              <a:gd name="connsiteY121" fmla="*/ 533400 h 3371850"/>
              <a:gd name="connsiteX122" fmla="*/ 1600200 w 4157663"/>
              <a:gd name="connsiteY122" fmla="*/ 528637 h 3371850"/>
              <a:gd name="connsiteX123" fmla="*/ 1652588 w 4157663"/>
              <a:gd name="connsiteY123" fmla="*/ 547687 h 3371850"/>
              <a:gd name="connsiteX124" fmla="*/ 1695450 w 4157663"/>
              <a:gd name="connsiteY124" fmla="*/ 509587 h 3371850"/>
              <a:gd name="connsiteX125" fmla="*/ 1719263 w 4157663"/>
              <a:gd name="connsiteY125" fmla="*/ 490537 h 3371850"/>
              <a:gd name="connsiteX126" fmla="*/ 1704975 w 4157663"/>
              <a:gd name="connsiteY126" fmla="*/ 447675 h 3371850"/>
              <a:gd name="connsiteX127" fmla="*/ 1690688 w 4157663"/>
              <a:gd name="connsiteY127" fmla="*/ 433387 h 3371850"/>
              <a:gd name="connsiteX128" fmla="*/ 1690688 w 4157663"/>
              <a:gd name="connsiteY128" fmla="*/ 409575 h 3371850"/>
              <a:gd name="connsiteX129" fmla="*/ 1728788 w 4157663"/>
              <a:gd name="connsiteY129" fmla="*/ 423862 h 3371850"/>
              <a:gd name="connsiteX130" fmla="*/ 1757363 w 4157663"/>
              <a:gd name="connsiteY130" fmla="*/ 452437 h 3371850"/>
              <a:gd name="connsiteX131" fmla="*/ 1766888 w 4157663"/>
              <a:gd name="connsiteY131" fmla="*/ 404812 h 3371850"/>
              <a:gd name="connsiteX132" fmla="*/ 1771650 w 4157663"/>
              <a:gd name="connsiteY132" fmla="*/ 371475 h 3371850"/>
              <a:gd name="connsiteX133" fmla="*/ 1766888 w 4157663"/>
              <a:gd name="connsiteY133" fmla="*/ 357187 h 3371850"/>
              <a:gd name="connsiteX134" fmla="*/ 1724025 w 4157663"/>
              <a:gd name="connsiteY134" fmla="*/ 342900 h 3371850"/>
              <a:gd name="connsiteX135" fmla="*/ 1690688 w 4157663"/>
              <a:gd name="connsiteY135" fmla="*/ 319087 h 3371850"/>
              <a:gd name="connsiteX136" fmla="*/ 1657350 w 4157663"/>
              <a:gd name="connsiteY136" fmla="*/ 276225 h 3371850"/>
              <a:gd name="connsiteX137" fmla="*/ 1628775 w 4157663"/>
              <a:gd name="connsiteY137" fmla="*/ 266700 h 3371850"/>
              <a:gd name="connsiteX138" fmla="*/ 1590675 w 4157663"/>
              <a:gd name="connsiteY138" fmla="*/ 266700 h 3371850"/>
              <a:gd name="connsiteX139" fmla="*/ 1571625 w 4157663"/>
              <a:gd name="connsiteY139" fmla="*/ 261937 h 3371850"/>
              <a:gd name="connsiteX140" fmla="*/ 1557338 w 4157663"/>
              <a:gd name="connsiteY140" fmla="*/ 228600 h 3371850"/>
              <a:gd name="connsiteX141" fmla="*/ 1538288 w 4157663"/>
              <a:gd name="connsiteY141" fmla="*/ 190500 h 3371850"/>
              <a:gd name="connsiteX142" fmla="*/ 1557338 w 4157663"/>
              <a:gd name="connsiteY142" fmla="*/ 176212 h 3371850"/>
              <a:gd name="connsiteX143" fmla="*/ 1614488 w 4157663"/>
              <a:gd name="connsiteY143" fmla="*/ 238125 h 3371850"/>
              <a:gd name="connsiteX144" fmla="*/ 1614488 w 4157663"/>
              <a:gd name="connsiteY144" fmla="*/ 238125 h 3371850"/>
              <a:gd name="connsiteX145" fmla="*/ 1633538 w 4157663"/>
              <a:gd name="connsiteY145" fmla="*/ 209550 h 3371850"/>
              <a:gd name="connsiteX146" fmla="*/ 1614488 w 4157663"/>
              <a:gd name="connsiteY146" fmla="*/ 171450 h 3371850"/>
              <a:gd name="connsiteX147" fmla="*/ 1657350 w 4157663"/>
              <a:gd name="connsiteY147" fmla="*/ 180975 h 3371850"/>
              <a:gd name="connsiteX148" fmla="*/ 1676400 w 4157663"/>
              <a:gd name="connsiteY148" fmla="*/ 242887 h 3371850"/>
              <a:gd name="connsiteX149" fmla="*/ 1695450 w 4157663"/>
              <a:gd name="connsiteY149" fmla="*/ 247650 h 3371850"/>
              <a:gd name="connsiteX150" fmla="*/ 1690688 w 4157663"/>
              <a:gd name="connsiteY150" fmla="*/ 209550 h 3371850"/>
              <a:gd name="connsiteX151" fmla="*/ 1681163 w 4157663"/>
              <a:gd name="connsiteY151" fmla="*/ 180975 h 3371850"/>
              <a:gd name="connsiteX152" fmla="*/ 1690688 w 4157663"/>
              <a:gd name="connsiteY152" fmla="*/ 161925 h 3371850"/>
              <a:gd name="connsiteX153" fmla="*/ 1690688 w 4157663"/>
              <a:gd name="connsiteY153" fmla="*/ 161925 h 3371850"/>
              <a:gd name="connsiteX154" fmla="*/ 1757363 w 4157663"/>
              <a:gd name="connsiteY154" fmla="*/ 161925 h 3371850"/>
              <a:gd name="connsiteX155" fmla="*/ 1757363 w 4157663"/>
              <a:gd name="connsiteY155" fmla="*/ 161925 h 3371850"/>
              <a:gd name="connsiteX156" fmla="*/ 1728788 w 4157663"/>
              <a:gd name="connsiteY156" fmla="*/ 257175 h 3371850"/>
              <a:gd name="connsiteX157" fmla="*/ 1733550 w 4157663"/>
              <a:gd name="connsiteY157" fmla="*/ 295275 h 3371850"/>
              <a:gd name="connsiteX158" fmla="*/ 1733550 w 4157663"/>
              <a:gd name="connsiteY158" fmla="*/ 295275 h 3371850"/>
              <a:gd name="connsiteX159" fmla="*/ 1800225 w 4157663"/>
              <a:gd name="connsiteY159" fmla="*/ 309562 h 3371850"/>
              <a:gd name="connsiteX160" fmla="*/ 1838325 w 4157663"/>
              <a:gd name="connsiteY160" fmla="*/ 276225 h 3371850"/>
              <a:gd name="connsiteX161" fmla="*/ 1900238 w 4157663"/>
              <a:gd name="connsiteY161" fmla="*/ 276225 h 3371850"/>
              <a:gd name="connsiteX162" fmla="*/ 1947863 w 4157663"/>
              <a:gd name="connsiteY162" fmla="*/ 285750 h 3371850"/>
              <a:gd name="connsiteX163" fmla="*/ 1966913 w 4157663"/>
              <a:gd name="connsiteY163" fmla="*/ 257175 h 3371850"/>
              <a:gd name="connsiteX164" fmla="*/ 1971675 w 4157663"/>
              <a:gd name="connsiteY164" fmla="*/ 238125 h 3371850"/>
              <a:gd name="connsiteX165" fmla="*/ 1928813 w 4157663"/>
              <a:gd name="connsiteY165" fmla="*/ 223837 h 3371850"/>
              <a:gd name="connsiteX166" fmla="*/ 1881188 w 4157663"/>
              <a:gd name="connsiteY166" fmla="*/ 214312 h 3371850"/>
              <a:gd name="connsiteX167" fmla="*/ 1866900 w 4157663"/>
              <a:gd name="connsiteY167" fmla="*/ 195262 h 3371850"/>
              <a:gd name="connsiteX168" fmla="*/ 1938338 w 4157663"/>
              <a:gd name="connsiteY168" fmla="*/ 190500 h 3371850"/>
              <a:gd name="connsiteX169" fmla="*/ 1962150 w 4157663"/>
              <a:gd name="connsiteY169" fmla="*/ 204787 h 3371850"/>
              <a:gd name="connsiteX170" fmla="*/ 1962150 w 4157663"/>
              <a:gd name="connsiteY170" fmla="*/ 204787 h 3371850"/>
              <a:gd name="connsiteX171" fmla="*/ 1914525 w 4157663"/>
              <a:gd name="connsiteY171" fmla="*/ 171450 h 3371850"/>
              <a:gd name="connsiteX172" fmla="*/ 1928813 w 4157663"/>
              <a:gd name="connsiteY172" fmla="*/ 147637 h 3371850"/>
              <a:gd name="connsiteX173" fmla="*/ 1928813 w 4157663"/>
              <a:gd name="connsiteY173" fmla="*/ 147637 h 3371850"/>
              <a:gd name="connsiteX174" fmla="*/ 1947863 w 4157663"/>
              <a:gd name="connsiteY174" fmla="*/ 123825 h 3371850"/>
              <a:gd name="connsiteX175" fmla="*/ 1952625 w 4157663"/>
              <a:gd name="connsiteY175" fmla="*/ 109537 h 3371850"/>
              <a:gd name="connsiteX176" fmla="*/ 2024063 w 4157663"/>
              <a:gd name="connsiteY176" fmla="*/ 180975 h 3371850"/>
              <a:gd name="connsiteX177" fmla="*/ 2019300 w 4157663"/>
              <a:gd name="connsiteY177" fmla="*/ 161925 h 3371850"/>
              <a:gd name="connsiteX178" fmla="*/ 1995488 w 4157663"/>
              <a:gd name="connsiteY178" fmla="*/ 109537 h 3371850"/>
              <a:gd name="connsiteX179" fmla="*/ 1995488 w 4157663"/>
              <a:gd name="connsiteY179" fmla="*/ 47625 h 3371850"/>
              <a:gd name="connsiteX180" fmla="*/ 2014538 w 4157663"/>
              <a:gd name="connsiteY180" fmla="*/ 47625 h 3371850"/>
              <a:gd name="connsiteX181" fmla="*/ 2019300 w 4157663"/>
              <a:gd name="connsiteY181" fmla="*/ 109537 h 3371850"/>
              <a:gd name="connsiteX182" fmla="*/ 2052638 w 4157663"/>
              <a:gd name="connsiteY182" fmla="*/ 128587 h 3371850"/>
              <a:gd name="connsiteX183" fmla="*/ 2052638 w 4157663"/>
              <a:gd name="connsiteY183" fmla="*/ 128587 h 3371850"/>
              <a:gd name="connsiteX184" fmla="*/ 2043113 w 4157663"/>
              <a:gd name="connsiteY184" fmla="*/ 38100 h 3371850"/>
              <a:gd name="connsiteX185" fmla="*/ 2071688 w 4157663"/>
              <a:gd name="connsiteY185" fmla="*/ 33337 h 3371850"/>
              <a:gd name="connsiteX186" fmla="*/ 2071688 w 4157663"/>
              <a:gd name="connsiteY186" fmla="*/ 85725 h 3371850"/>
              <a:gd name="connsiteX187" fmla="*/ 2081213 w 4157663"/>
              <a:gd name="connsiteY187" fmla="*/ 100012 h 3371850"/>
              <a:gd name="connsiteX188" fmla="*/ 2109788 w 4157663"/>
              <a:gd name="connsiteY188" fmla="*/ 47625 h 3371850"/>
              <a:gd name="connsiteX189" fmla="*/ 2152650 w 4157663"/>
              <a:gd name="connsiteY189" fmla="*/ 23812 h 3371850"/>
              <a:gd name="connsiteX190" fmla="*/ 2157413 w 4157663"/>
              <a:gd name="connsiteY190" fmla="*/ 47625 h 3371850"/>
              <a:gd name="connsiteX191" fmla="*/ 2124075 w 4157663"/>
              <a:gd name="connsiteY191" fmla="*/ 90487 h 3371850"/>
              <a:gd name="connsiteX192" fmla="*/ 2095500 w 4157663"/>
              <a:gd name="connsiteY192" fmla="*/ 123825 h 3371850"/>
              <a:gd name="connsiteX193" fmla="*/ 2195513 w 4157663"/>
              <a:gd name="connsiteY193" fmla="*/ 147637 h 3371850"/>
              <a:gd name="connsiteX194" fmla="*/ 2233613 w 4157663"/>
              <a:gd name="connsiteY194" fmla="*/ 147637 h 3371850"/>
              <a:gd name="connsiteX195" fmla="*/ 2228850 w 4157663"/>
              <a:gd name="connsiteY195" fmla="*/ 109537 h 3371850"/>
              <a:gd name="connsiteX196" fmla="*/ 2228850 w 4157663"/>
              <a:gd name="connsiteY196" fmla="*/ 109537 h 3371850"/>
              <a:gd name="connsiteX197" fmla="*/ 2262188 w 4157663"/>
              <a:gd name="connsiteY197" fmla="*/ 76200 h 3371850"/>
              <a:gd name="connsiteX198" fmla="*/ 2276475 w 4157663"/>
              <a:gd name="connsiteY198" fmla="*/ 152400 h 3371850"/>
              <a:gd name="connsiteX199" fmla="*/ 2300288 w 4157663"/>
              <a:gd name="connsiteY199" fmla="*/ 171450 h 3371850"/>
              <a:gd name="connsiteX200" fmla="*/ 2309813 w 4157663"/>
              <a:gd name="connsiteY200" fmla="*/ 133350 h 3371850"/>
              <a:gd name="connsiteX201" fmla="*/ 2309813 w 4157663"/>
              <a:gd name="connsiteY201" fmla="*/ 133350 h 3371850"/>
              <a:gd name="connsiteX202" fmla="*/ 2338388 w 4157663"/>
              <a:gd name="connsiteY202" fmla="*/ 66675 h 3371850"/>
              <a:gd name="connsiteX203" fmla="*/ 2343150 w 4157663"/>
              <a:gd name="connsiteY203" fmla="*/ 104775 h 3371850"/>
              <a:gd name="connsiteX204" fmla="*/ 2347913 w 4157663"/>
              <a:gd name="connsiteY204" fmla="*/ 138112 h 3371850"/>
              <a:gd name="connsiteX205" fmla="*/ 2409825 w 4157663"/>
              <a:gd name="connsiteY205" fmla="*/ 157162 h 3371850"/>
              <a:gd name="connsiteX206" fmla="*/ 2438400 w 4157663"/>
              <a:gd name="connsiteY206" fmla="*/ 161925 h 3371850"/>
              <a:gd name="connsiteX207" fmla="*/ 2447925 w 4157663"/>
              <a:gd name="connsiteY207" fmla="*/ 147637 h 3371850"/>
              <a:gd name="connsiteX208" fmla="*/ 2466975 w 4157663"/>
              <a:gd name="connsiteY208" fmla="*/ 128587 h 3371850"/>
              <a:gd name="connsiteX209" fmla="*/ 2509838 w 4157663"/>
              <a:gd name="connsiteY209" fmla="*/ 123825 h 3371850"/>
              <a:gd name="connsiteX210" fmla="*/ 2481263 w 4157663"/>
              <a:gd name="connsiteY210" fmla="*/ 161925 h 3371850"/>
              <a:gd name="connsiteX211" fmla="*/ 2481263 w 4157663"/>
              <a:gd name="connsiteY211" fmla="*/ 190500 h 3371850"/>
              <a:gd name="connsiteX212" fmla="*/ 2481263 w 4157663"/>
              <a:gd name="connsiteY212" fmla="*/ 190500 h 3371850"/>
              <a:gd name="connsiteX213" fmla="*/ 2547938 w 4157663"/>
              <a:gd name="connsiteY213" fmla="*/ 228600 h 3371850"/>
              <a:gd name="connsiteX214" fmla="*/ 2609850 w 4157663"/>
              <a:gd name="connsiteY214" fmla="*/ 266700 h 3371850"/>
              <a:gd name="connsiteX215" fmla="*/ 2662238 w 4157663"/>
              <a:gd name="connsiteY215" fmla="*/ 304800 h 3371850"/>
              <a:gd name="connsiteX216" fmla="*/ 2681288 w 4157663"/>
              <a:gd name="connsiteY216" fmla="*/ 319087 h 3371850"/>
              <a:gd name="connsiteX217" fmla="*/ 2705100 w 4157663"/>
              <a:gd name="connsiteY217" fmla="*/ 285750 h 3371850"/>
              <a:gd name="connsiteX218" fmla="*/ 2700338 w 4157663"/>
              <a:gd name="connsiteY218" fmla="*/ 257175 h 3371850"/>
              <a:gd name="connsiteX219" fmla="*/ 2700338 w 4157663"/>
              <a:gd name="connsiteY219" fmla="*/ 238125 h 3371850"/>
              <a:gd name="connsiteX220" fmla="*/ 2728913 w 4157663"/>
              <a:gd name="connsiteY220" fmla="*/ 276225 h 3371850"/>
              <a:gd name="connsiteX221" fmla="*/ 2705100 w 4157663"/>
              <a:gd name="connsiteY221" fmla="*/ 314325 h 3371850"/>
              <a:gd name="connsiteX222" fmla="*/ 2747963 w 4157663"/>
              <a:gd name="connsiteY222" fmla="*/ 361950 h 3371850"/>
              <a:gd name="connsiteX223" fmla="*/ 2795588 w 4157663"/>
              <a:gd name="connsiteY223" fmla="*/ 347662 h 3371850"/>
              <a:gd name="connsiteX224" fmla="*/ 2795588 w 4157663"/>
              <a:gd name="connsiteY224" fmla="*/ 347662 h 3371850"/>
              <a:gd name="connsiteX225" fmla="*/ 2814638 w 4157663"/>
              <a:gd name="connsiteY225" fmla="*/ 290512 h 3371850"/>
              <a:gd name="connsiteX226" fmla="*/ 2814638 w 4157663"/>
              <a:gd name="connsiteY226" fmla="*/ 290512 h 3371850"/>
              <a:gd name="connsiteX227" fmla="*/ 2824163 w 4157663"/>
              <a:gd name="connsiteY227" fmla="*/ 338137 h 3371850"/>
              <a:gd name="connsiteX228" fmla="*/ 2847975 w 4157663"/>
              <a:gd name="connsiteY228" fmla="*/ 376237 h 3371850"/>
              <a:gd name="connsiteX229" fmla="*/ 2928938 w 4157663"/>
              <a:gd name="connsiteY229" fmla="*/ 400050 h 3371850"/>
              <a:gd name="connsiteX230" fmla="*/ 2986088 w 4157663"/>
              <a:gd name="connsiteY230" fmla="*/ 409575 h 3371850"/>
              <a:gd name="connsiteX231" fmla="*/ 2986088 w 4157663"/>
              <a:gd name="connsiteY231" fmla="*/ 409575 h 3371850"/>
              <a:gd name="connsiteX232" fmla="*/ 2947988 w 4157663"/>
              <a:gd name="connsiteY232" fmla="*/ 266700 h 3371850"/>
              <a:gd name="connsiteX233" fmla="*/ 2886075 w 4157663"/>
              <a:gd name="connsiteY233" fmla="*/ 114300 h 3371850"/>
              <a:gd name="connsiteX234" fmla="*/ 2881313 w 4157663"/>
              <a:gd name="connsiteY234" fmla="*/ 61912 h 3371850"/>
              <a:gd name="connsiteX235" fmla="*/ 3009900 w 4157663"/>
              <a:gd name="connsiteY235" fmla="*/ 38100 h 3371850"/>
              <a:gd name="connsiteX236" fmla="*/ 3052763 w 4157663"/>
              <a:gd name="connsiteY236" fmla="*/ 128587 h 3371850"/>
              <a:gd name="connsiteX237" fmla="*/ 3076575 w 4157663"/>
              <a:gd name="connsiteY237" fmla="*/ 214312 h 3371850"/>
              <a:gd name="connsiteX238" fmla="*/ 3081338 w 4157663"/>
              <a:gd name="connsiteY238" fmla="*/ 304800 h 3371850"/>
              <a:gd name="connsiteX239" fmla="*/ 3095625 w 4157663"/>
              <a:gd name="connsiteY239" fmla="*/ 376237 h 3371850"/>
              <a:gd name="connsiteX240" fmla="*/ 3143250 w 4157663"/>
              <a:gd name="connsiteY240" fmla="*/ 409575 h 3371850"/>
              <a:gd name="connsiteX241" fmla="*/ 3243263 w 4157663"/>
              <a:gd name="connsiteY241" fmla="*/ 371475 h 3371850"/>
              <a:gd name="connsiteX242" fmla="*/ 3333750 w 4157663"/>
              <a:gd name="connsiteY242" fmla="*/ 328612 h 3371850"/>
              <a:gd name="connsiteX243" fmla="*/ 3400425 w 4157663"/>
              <a:gd name="connsiteY243" fmla="*/ 290512 h 3371850"/>
              <a:gd name="connsiteX244" fmla="*/ 3400425 w 4157663"/>
              <a:gd name="connsiteY244" fmla="*/ 233362 h 3371850"/>
              <a:gd name="connsiteX245" fmla="*/ 3352800 w 4157663"/>
              <a:gd name="connsiteY245" fmla="*/ 228600 h 3371850"/>
              <a:gd name="connsiteX246" fmla="*/ 3295650 w 4157663"/>
              <a:gd name="connsiteY246" fmla="*/ 257175 h 3371850"/>
              <a:gd name="connsiteX247" fmla="*/ 3238500 w 4157663"/>
              <a:gd name="connsiteY247" fmla="*/ 266700 h 3371850"/>
              <a:gd name="connsiteX248" fmla="*/ 3200400 w 4157663"/>
              <a:gd name="connsiteY248" fmla="*/ 257175 h 3371850"/>
              <a:gd name="connsiteX249" fmla="*/ 3248025 w 4157663"/>
              <a:gd name="connsiteY249" fmla="*/ 228600 h 3371850"/>
              <a:gd name="connsiteX250" fmla="*/ 3271838 w 4157663"/>
              <a:gd name="connsiteY250" fmla="*/ 190500 h 3371850"/>
              <a:gd name="connsiteX251" fmla="*/ 3228975 w 4157663"/>
              <a:gd name="connsiteY251" fmla="*/ 180975 h 3371850"/>
              <a:gd name="connsiteX252" fmla="*/ 3162300 w 4157663"/>
              <a:gd name="connsiteY252" fmla="*/ 157162 h 3371850"/>
              <a:gd name="connsiteX253" fmla="*/ 3143250 w 4157663"/>
              <a:gd name="connsiteY253" fmla="*/ 80962 h 3371850"/>
              <a:gd name="connsiteX254" fmla="*/ 4138613 w 4157663"/>
              <a:gd name="connsiteY254" fmla="*/ 133350 h 3371850"/>
              <a:gd name="connsiteX255" fmla="*/ 4152900 w 4157663"/>
              <a:gd name="connsiteY255" fmla="*/ 1881187 h 3371850"/>
              <a:gd name="connsiteX0" fmla="*/ 4157663 w 4157663"/>
              <a:gd name="connsiteY0" fmla="*/ 1897249 h 3383149"/>
              <a:gd name="connsiteX1" fmla="*/ 4095750 w 4157663"/>
              <a:gd name="connsiteY1" fmla="*/ 1906774 h 3383149"/>
              <a:gd name="connsiteX2" fmla="*/ 4024313 w 4157663"/>
              <a:gd name="connsiteY2" fmla="*/ 1897249 h 3383149"/>
              <a:gd name="connsiteX3" fmla="*/ 3981450 w 4157663"/>
              <a:gd name="connsiteY3" fmla="*/ 1902011 h 3383149"/>
              <a:gd name="connsiteX4" fmla="*/ 3938588 w 4157663"/>
              <a:gd name="connsiteY4" fmla="*/ 1949636 h 3383149"/>
              <a:gd name="connsiteX5" fmla="*/ 3876675 w 4157663"/>
              <a:gd name="connsiteY5" fmla="*/ 2011549 h 3383149"/>
              <a:gd name="connsiteX6" fmla="*/ 3824288 w 4157663"/>
              <a:gd name="connsiteY6" fmla="*/ 2082986 h 3383149"/>
              <a:gd name="connsiteX7" fmla="*/ 3743325 w 4157663"/>
              <a:gd name="connsiteY7" fmla="*/ 2135374 h 3383149"/>
              <a:gd name="connsiteX8" fmla="*/ 3638550 w 4157663"/>
              <a:gd name="connsiteY8" fmla="*/ 2182999 h 3383149"/>
              <a:gd name="connsiteX9" fmla="*/ 3557588 w 4157663"/>
              <a:gd name="connsiteY9" fmla="*/ 2211574 h 3383149"/>
              <a:gd name="connsiteX10" fmla="*/ 3481388 w 4157663"/>
              <a:gd name="connsiteY10" fmla="*/ 2268724 h 3383149"/>
              <a:gd name="connsiteX11" fmla="*/ 3376613 w 4157663"/>
              <a:gd name="connsiteY11" fmla="*/ 2321111 h 3383149"/>
              <a:gd name="connsiteX12" fmla="*/ 3319463 w 4157663"/>
              <a:gd name="connsiteY12" fmla="*/ 2349686 h 3383149"/>
              <a:gd name="connsiteX13" fmla="*/ 3252788 w 4157663"/>
              <a:gd name="connsiteY13" fmla="*/ 2354449 h 3383149"/>
              <a:gd name="connsiteX14" fmla="*/ 3214688 w 4157663"/>
              <a:gd name="connsiteY14" fmla="*/ 2368736 h 3383149"/>
              <a:gd name="connsiteX15" fmla="*/ 3128963 w 4157663"/>
              <a:gd name="connsiteY15" fmla="*/ 2397311 h 3383149"/>
              <a:gd name="connsiteX16" fmla="*/ 3024188 w 4157663"/>
              <a:gd name="connsiteY16" fmla="*/ 2444936 h 3383149"/>
              <a:gd name="connsiteX17" fmla="*/ 2947988 w 4157663"/>
              <a:gd name="connsiteY17" fmla="*/ 2473511 h 3383149"/>
              <a:gd name="connsiteX18" fmla="*/ 2900363 w 4157663"/>
              <a:gd name="connsiteY18" fmla="*/ 2497324 h 3383149"/>
              <a:gd name="connsiteX19" fmla="*/ 2847975 w 4157663"/>
              <a:gd name="connsiteY19" fmla="*/ 2502086 h 3383149"/>
              <a:gd name="connsiteX20" fmla="*/ 2847975 w 4157663"/>
              <a:gd name="connsiteY20" fmla="*/ 2473511 h 3383149"/>
              <a:gd name="connsiteX21" fmla="*/ 2828925 w 4157663"/>
              <a:gd name="connsiteY21" fmla="*/ 2468749 h 3383149"/>
              <a:gd name="connsiteX22" fmla="*/ 2757488 w 4157663"/>
              <a:gd name="connsiteY22" fmla="*/ 2492561 h 3383149"/>
              <a:gd name="connsiteX23" fmla="*/ 2690813 w 4157663"/>
              <a:gd name="connsiteY23" fmla="*/ 2511611 h 3383149"/>
              <a:gd name="connsiteX24" fmla="*/ 2638425 w 4157663"/>
              <a:gd name="connsiteY24" fmla="*/ 2511611 h 3383149"/>
              <a:gd name="connsiteX25" fmla="*/ 2576513 w 4157663"/>
              <a:gd name="connsiteY25" fmla="*/ 2530661 h 3383149"/>
              <a:gd name="connsiteX26" fmla="*/ 2576513 w 4157663"/>
              <a:gd name="connsiteY26" fmla="*/ 2559236 h 3383149"/>
              <a:gd name="connsiteX27" fmla="*/ 2624138 w 4157663"/>
              <a:gd name="connsiteY27" fmla="*/ 2583049 h 3383149"/>
              <a:gd name="connsiteX28" fmla="*/ 2690813 w 4157663"/>
              <a:gd name="connsiteY28" fmla="*/ 2592574 h 3383149"/>
              <a:gd name="connsiteX29" fmla="*/ 2690813 w 4157663"/>
              <a:gd name="connsiteY29" fmla="*/ 2592574 h 3383149"/>
              <a:gd name="connsiteX30" fmla="*/ 2681288 w 4157663"/>
              <a:gd name="connsiteY30" fmla="*/ 2668774 h 3383149"/>
              <a:gd name="connsiteX31" fmla="*/ 2690813 w 4157663"/>
              <a:gd name="connsiteY31" fmla="*/ 2759261 h 3383149"/>
              <a:gd name="connsiteX32" fmla="*/ 2686050 w 4157663"/>
              <a:gd name="connsiteY32" fmla="*/ 2844986 h 3383149"/>
              <a:gd name="connsiteX33" fmla="*/ 2624138 w 4157663"/>
              <a:gd name="connsiteY33" fmla="*/ 2916424 h 3383149"/>
              <a:gd name="connsiteX34" fmla="*/ 2566988 w 4157663"/>
              <a:gd name="connsiteY34" fmla="*/ 2978336 h 3383149"/>
              <a:gd name="connsiteX35" fmla="*/ 2419350 w 4157663"/>
              <a:gd name="connsiteY35" fmla="*/ 3049774 h 3383149"/>
              <a:gd name="connsiteX36" fmla="*/ 2295525 w 4157663"/>
              <a:gd name="connsiteY36" fmla="*/ 3106924 h 3383149"/>
              <a:gd name="connsiteX37" fmla="*/ 2162175 w 4157663"/>
              <a:gd name="connsiteY37" fmla="*/ 3159311 h 3383149"/>
              <a:gd name="connsiteX38" fmla="*/ 2076450 w 4157663"/>
              <a:gd name="connsiteY38" fmla="*/ 3187886 h 3383149"/>
              <a:gd name="connsiteX39" fmla="*/ 2062163 w 4157663"/>
              <a:gd name="connsiteY39" fmla="*/ 3192649 h 3383149"/>
              <a:gd name="connsiteX40" fmla="*/ 1933575 w 4157663"/>
              <a:gd name="connsiteY40" fmla="*/ 3183124 h 3383149"/>
              <a:gd name="connsiteX41" fmla="*/ 1847850 w 4157663"/>
              <a:gd name="connsiteY41" fmla="*/ 3187886 h 3383149"/>
              <a:gd name="connsiteX42" fmla="*/ 1757363 w 4157663"/>
              <a:gd name="connsiteY42" fmla="*/ 3197411 h 3383149"/>
              <a:gd name="connsiteX43" fmla="*/ 1681163 w 4157663"/>
              <a:gd name="connsiteY43" fmla="*/ 3216461 h 3383149"/>
              <a:gd name="connsiteX44" fmla="*/ 1581150 w 4157663"/>
              <a:gd name="connsiteY44" fmla="*/ 3216461 h 3383149"/>
              <a:gd name="connsiteX45" fmla="*/ 1509713 w 4157663"/>
              <a:gd name="connsiteY45" fmla="*/ 3216461 h 3383149"/>
              <a:gd name="connsiteX46" fmla="*/ 1414463 w 4157663"/>
              <a:gd name="connsiteY46" fmla="*/ 3216461 h 3383149"/>
              <a:gd name="connsiteX47" fmla="*/ 1285875 w 4157663"/>
              <a:gd name="connsiteY47" fmla="*/ 3221224 h 3383149"/>
              <a:gd name="connsiteX48" fmla="*/ 1195388 w 4157663"/>
              <a:gd name="connsiteY48" fmla="*/ 3221224 h 3383149"/>
              <a:gd name="connsiteX49" fmla="*/ 1109663 w 4157663"/>
              <a:gd name="connsiteY49" fmla="*/ 3221224 h 3383149"/>
              <a:gd name="connsiteX50" fmla="*/ 1014413 w 4157663"/>
              <a:gd name="connsiteY50" fmla="*/ 3225986 h 3383149"/>
              <a:gd name="connsiteX51" fmla="*/ 919163 w 4157663"/>
              <a:gd name="connsiteY51" fmla="*/ 3240274 h 3383149"/>
              <a:gd name="connsiteX52" fmla="*/ 838200 w 4157663"/>
              <a:gd name="connsiteY52" fmla="*/ 3264086 h 3383149"/>
              <a:gd name="connsiteX53" fmla="*/ 762000 w 4157663"/>
              <a:gd name="connsiteY53" fmla="*/ 3278374 h 3383149"/>
              <a:gd name="connsiteX54" fmla="*/ 719138 w 4157663"/>
              <a:gd name="connsiteY54" fmla="*/ 3287899 h 3383149"/>
              <a:gd name="connsiteX55" fmla="*/ 642938 w 4157663"/>
              <a:gd name="connsiteY55" fmla="*/ 3316474 h 3383149"/>
              <a:gd name="connsiteX56" fmla="*/ 614363 w 4157663"/>
              <a:gd name="connsiteY56" fmla="*/ 3364099 h 3383149"/>
              <a:gd name="connsiteX57" fmla="*/ 542925 w 4157663"/>
              <a:gd name="connsiteY57" fmla="*/ 3373624 h 3383149"/>
              <a:gd name="connsiteX58" fmla="*/ 438150 w 4157663"/>
              <a:gd name="connsiteY58" fmla="*/ 3383149 h 3383149"/>
              <a:gd name="connsiteX59" fmla="*/ 381000 w 4157663"/>
              <a:gd name="connsiteY59" fmla="*/ 3364099 h 3383149"/>
              <a:gd name="connsiteX60" fmla="*/ 338138 w 4157663"/>
              <a:gd name="connsiteY60" fmla="*/ 3345049 h 3383149"/>
              <a:gd name="connsiteX61" fmla="*/ 319088 w 4157663"/>
              <a:gd name="connsiteY61" fmla="*/ 3335524 h 3383149"/>
              <a:gd name="connsiteX62" fmla="*/ 285750 w 4157663"/>
              <a:gd name="connsiteY62" fmla="*/ 3335524 h 3383149"/>
              <a:gd name="connsiteX63" fmla="*/ 242888 w 4157663"/>
              <a:gd name="connsiteY63" fmla="*/ 3354574 h 3383149"/>
              <a:gd name="connsiteX64" fmla="*/ 200025 w 4157663"/>
              <a:gd name="connsiteY64" fmla="*/ 3364099 h 3383149"/>
              <a:gd name="connsiteX65" fmla="*/ 119063 w 4157663"/>
              <a:gd name="connsiteY65" fmla="*/ 3349811 h 3383149"/>
              <a:gd name="connsiteX66" fmla="*/ 76200 w 4157663"/>
              <a:gd name="connsiteY66" fmla="*/ 3340286 h 3383149"/>
              <a:gd name="connsiteX67" fmla="*/ 14288 w 4157663"/>
              <a:gd name="connsiteY67" fmla="*/ 3345049 h 3383149"/>
              <a:gd name="connsiteX68" fmla="*/ 0 w 4157663"/>
              <a:gd name="connsiteY68" fmla="*/ 997136 h 3383149"/>
              <a:gd name="connsiteX69" fmla="*/ 61913 w 4157663"/>
              <a:gd name="connsiteY69" fmla="*/ 954274 h 3383149"/>
              <a:gd name="connsiteX70" fmla="*/ 161925 w 4157663"/>
              <a:gd name="connsiteY70" fmla="*/ 935224 h 3383149"/>
              <a:gd name="connsiteX71" fmla="*/ 185738 w 4157663"/>
              <a:gd name="connsiteY71" fmla="*/ 978086 h 3383149"/>
              <a:gd name="connsiteX72" fmla="*/ 204788 w 4157663"/>
              <a:gd name="connsiteY72" fmla="*/ 992374 h 3383149"/>
              <a:gd name="connsiteX73" fmla="*/ 214313 w 4157663"/>
              <a:gd name="connsiteY73" fmla="*/ 1059049 h 3383149"/>
              <a:gd name="connsiteX74" fmla="*/ 247650 w 4157663"/>
              <a:gd name="connsiteY74" fmla="*/ 968561 h 3383149"/>
              <a:gd name="connsiteX75" fmla="*/ 247650 w 4157663"/>
              <a:gd name="connsiteY75" fmla="*/ 968561 h 3383149"/>
              <a:gd name="connsiteX76" fmla="*/ 280988 w 4157663"/>
              <a:gd name="connsiteY76" fmla="*/ 973324 h 3383149"/>
              <a:gd name="connsiteX77" fmla="*/ 290513 w 4157663"/>
              <a:gd name="connsiteY77" fmla="*/ 935224 h 3383149"/>
              <a:gd name="connsiteX78" fmla="*/ 366713 w 4157663"/>
              <a:gd name="connsiteY78" fmla="*/ 939986 h 3383149"/>
              <a:gd name="connsiteX79" fmla="*/ 371475 w 4157663"/>
              <a:gd name="connsiteY79" fmla="*/ 859024 h 3383149"/>
              <a:gd name="connsiteX80" fmla="*/ 385763 w 4157663"/>
              <a:gd name="connsiteY80" fmla="*/ 816161 h 3383149"/>
              <a:gd name="connsiteX81" fmla="*/ 547688 w 4157663"/>
              <a:gd name="connsiteY81" fmla="*/ 844736 h 3383149"/>
              <a:gd name="connsiteX82" fmla="*/ 704850 w 4157663"/>
              <a:gd name="connsiteY82" fmla="*/ 892361 h 3383149"/>
              <a:gd name="connsiteX83" fmla="*/ 757238 w 4157663"/>
              <a:gd name="connsiteY83" fmla="*/ 897124 h 3383149"/>
              <a:gd name="connsiteX84" fmla="*/ 842963 w 4157663"/>
              <a:gd name="connsiteY84" fmla="*/ 959036 h 3383149"/>
              <a:gd name="connsiteX85" fmla="*/ 781050 w 4157663"/>
              <a:gd name="connsiteY85" fmla="*/ 887599 h 3383149"/>
              <a:gd name="connsiteX86" fmla="*/ 633413 w 4157663"/>
              <a:gd name="connsiteY86" fmla="*/ 773299 h 3383149"/>
              <a:gd name="connsiteX87" fmla="*/ 523875 w 4157663"/>
              <a:gd name="connsiteY87" fmla="*/ 678049 h 3383149"/>
              <a:gd name="connsiteX88" fmla="*/ 504825 w 4157663"/>
              <a:gd name="connsiteY88" fmla="*/ 658999 h 3383149"/>
              <a:gd name="connsiteX89" fmla="*/ 490538 w 4157663"/>
              <a:gd name="connsiteY89" fmla="*/ 592324 h 3383149"/>
              <a:gd name="connsiteX90" fmla="*/ 461963 w 4157663"/>
              <a:gd name="connsiteY90" fmla="*/ 516124 h 3383149"/>
              <a:gd name="connsiteX91" fmla="*/ 461963 w 4157663"/>
              <a:gd name="connsiteY91" fmla="*/ 516124 h 3383149"/>
              <a:gd name="connsiteX92" fmla="*/ 381000 w 4157663"/>
              <a:gd name="connsiteY92" fmla="*/ 487549 h 3383149"/>
              <a:gd name="connsiteX93" fmla="*/ 357188 w 4157663"/>
              <a:gd name="connsiteY93" fmla="*/ 478024 h 3383149"/>
              <a:gd name="connsiteX94" fmla="*/ 304800 w 4157663"/>
              <a:gd name="connsiteY94" fmla="*/ 549461 h 3383149"/>
              <a:gd name="connsiteX95" fmla="*/ 252413 w 4157663"/>
              <a:gd name="connsiteY95" fmla="*/ 563749 h 3383149"/>
              <a:gd name="connsiteX96" fmla="*/ 285750 w 4157663"/>
              <a:gd name="connsiteY96" fmla="*/ 501836 h 3383149"/>
              <a:gd name="connsiteX97" fmla="*/ 357188 w 4157663"/>
              <a:gd name="connsiteY97" fmla="*/ 430399 h 3383149"/>
              <a:gd name="connsiteX98" fmla="*/ 376238 w 4157663"/>
              <a:gd name="connsiteY98" fmla="*/ 382774 h 3383149"/>
              <a:gd name="connsiteX99" fmla="*/ 371475 w 4157663"/>
              <a:gd name="connsiteY99" fmla="*/ 282761 h 3383149"/>
              <a:gd name="connsiteX100" fmla="*/ 361950 w 4157663"/>
              <a:gd name="connsiteY100" fmla="*/ 197036 h 3383149"/>
              <a:gd name="connsiteX101" fmla="*/ 304800 w 4157663"/>
              <a:gd name="connsiteY101" fmla="*/ 154174 h 3383149"/>
              <a:gd name="connsiteX102" fmla="*/ 280988 w 4157663"/>
              <a:gd name="connsiteY102" fmla="*/ 130361 h 3383149"/>
              <a:gd name="connsiteX103" fmla="*/ 285750 w 4157663"/>
              <a:gd name="connsiteY103" fmla="*/ 77974 h 3383149"/>
              <a:gd name="connsiteX104" fmla="*/ 309563 w 4157663"/>
              <a:gd name="connsiteY104" fmla="*/ 58924 h 3383149"/>
              <a:gd name="connsiteX105" fmla="*/ 328613 w 4157663"/>
              <a:gd name="connsiteY105" fmla="*/ 25586 h 3383149"/>
              <a:gd name="connsiteX106" fmla="*/ 1181100 w 4157663"/>
              <a:gd name="connsiteY106" fmla="*/ 11299 h 3383149"/>
              <a:gd name="connsiteX107" fmla="*/ 1195388 w 4157663"/>
              <a:gd name="connsiteY107" fmla="*/ 77974 h 3383149"/>
              <a:gd name="connsiteX108" fmla="*/ 1252538 w 4157663"/>
              <a:gd name="connsiteY108" fmla="*/ 58924 h 3383149"/>
              <a:gd name="connsiteX109" fmla="*/ 1295400 w 4157663"/>
              <a:gd name="connsiteY109" fmla="*/ 63686 h 3383149"/>
              <a:gd name="connsiteX110" fmla="*/ 1300163 w 4157663"/>
              <a:gd name="connsiteY110" fmla="*/ 144649 h 3383149"/>
              <a:gd name="connsiteX111" fmla="*/ 1328738 w 4157663"/>
              <a:gd name="connsiteY111" fmla="*/ 192274 h 3383149"/>
              <a:gd name="connsiteX112" fmla="*/ 1395413 w 4157663"/>
              <a:gd name="connsiteY112" fmla="*/ 249424 h 3383149"/>
              <a:gd name="connsiteX113" fmla="*/ 1447800 w 4157663"/>
              <a:gd name="connsiteY113" fmla="*/ 277999 h 3383149"/>
              <a:gd name="connsiteX114" fmla="*/ 1528763 w 4157663"/>
              <a:gd name="connsiteY114" fmla="*/ 249424 h 3383149"/>
              <a:gd name="connsiteX115" fmla="*/ 1533525 w 4157663"/>
              <a:gd name="connsiteY115" fmla="*/ 282761 h 3383149"/>
              <a:gd name="connsiteX116" fmla="*/ 1495425 w 4157663"/>
              <a:gd name="connsiteY116" fmla="*/ 335149 h 3383149"/>
              <a:gd name="connsiteX117" fmla="*/ 1509713 w 4157663"/>
              <a:gd name="connsiteY117" fmla="*/ 397061 h 3383149"/>
              <a:gd name="connsiteX118" fmla="*/ 1552575 w 4157663"/>
              <a:gd name="connsiteY118" fmla="*/ 397061 h 3383149"/>
              <a:gd name="connsiteX119" fmla="*/ 1504950 w 4157663"/>
              <a:gd name="connsiteY119" fmla="*/ 430399 h 3383149"/>
              <a:gd name="connsiteX120" fmla="*/ 1519238 w 4157663"/>
              <a:gd name="connsiteY120" fmla="*/ 497074 h 3383149"/>
              <a:gd name="connsiteX121" fmla="*/ 1543050 w 4157663"/>
              <a:gd name="connsiteY121" fmla="*/ 544699 h 3383149"/>
              <a:gd name="connsiteX122" fmla="*/ 1600200 w 4157663"/>
              <a:gd name="connsiteY122" fmla="*/ 539936 h 3383149"/>
              <a:gd name="connsiteX123" fmla="*/ 1652588 w 4157663"/>
              <a:gd name="connsiteY123" fmla="*/ 558986 h 3383149"/>
              <a:gd name="connsiteX124" fmla="*/ 1695450 w 4157663"/>
              <a:gd name="connsiteY124" fmla="*/ 520886 h 3383149"/>
              <a:gd name="connsiteX125" fmla="*/ 1719263 w 4157663"/>
              <a:gd name="connsiteY125" fmla="*/ 501836 h 3383149"/>
              <a:gd name="connsiteX126" fmla="*/ 1704975 w 4157663"/>
              <a:gd name="connsiteY126" fmla="*/ 458974 h 3383149"/>
              <a:gd name="connsiteX127" fmla="*/ 1690688 w 4157663"/>
              <a:gd name="connsiteY127" fmla="*/ 444686 h 3383149"/>
              <a:gd name="connsiteX128" fmla="*/ 1690688 w 4157663"/>
              <a:gd name="connsiteY128" fmla="*/ 420874 h 3383149"/>
              <a:gd name="connsiteX129" fmla="*/ 1728788 w 4157663"/>
              <a:gd name="connsiteY129" fmla="*/ 435161 h 3383149"/>
              <a:gd name="connsiteX130" fmla="*/ 1757363 w 4157663"/>
              <a:gd name="connsiteY130" fmla="*/ 463736 h 3383149"/>
              <a:gd name="connsiteX131" fmla="*/ 1766888 w 4157663"/>
              <a:gd name="connsiteY131" fmla="*/ 416111 h 3383149"/>
              <a:gd name="connsiteX132" fmla="*/ 1771650 w 4157663"/>
              <a:gd name="connsiteY132" fmla="*/ 382774 h 3383149"/>
              <a:gd name="connsiteX133" fmla="*/ 1766888 w 4157663"/>
              <a:gd name="connsiteY133" fmla="*/ 368486 h 3383149"/>
              <a:gd name="connsiteX134" fmla="*/ 1724025 w 4157663"/>
              <a:gd name="connsiteY134" fmla="*/ 354199 h 3383149"/>
              <a:gd name="connsiteX135" fmla="*/ 1690688 w 4157663"/>
              <a:gd name="connsiteY135" fmla="*/ 330386 h 3383149"/>
              <a:gd name="connsiteX136" fmla="*/ 1657350 w 4157663"/>
              <a:gd name="connsiteY136" fmla="*/ 287524 h 3383149"/>
              <a:gd name="connsiteX137" fmla="*/ 1628775 w 4157663"/>
              <a:gd name="connsiteY137" fmla="*/ 277999 h 3383149"/>
              <a:gd name="connsiteX138" fmla="*/ 1590675 w 4157663"/>
              <a:gd name="connsiteY138" fmla="*/ 277999 h 3383149"/>
              <a:gd name="connsiteX139" fmla="*/ 1571625 w 4157663"/>
              <a:gd name="connsiteY139" fmla="*/ 273236 h 3383149"/>
              <a:gd name="connsiteX140" fmla="*/ 1557338 w 4157663"/>
              <a:gd name="connsiteY140" fmla="*/ 239899 h 3383149"/>
              <a:gd name="connsiteX141" fmla="*/ 1538288 w 4157663"/>
              <a:gd name="connsiteY141" fmla="*/ 201799 h 3383149"/>
              <a:gd name="connsiteX142" fmla="*/ 1557338 w 4157663"/>
              <a:gd name="connsiteY142" fmla="*/ 187511 h 3383149"/>
              <a:gd name="connsiteX143" fmla="*/ 1614488 w 4157663"/>
              <a:gd name="connsiteY143" fmla="*/ 249424 h 3383149"/>
              <a:gd name="connsiteX144" fmla="*/ 1614488 w 4157663"/>
              <a:gd name="connsiteY144" fmla="*/ 249424 h 3383149"/>
              <a:gd name="connsiteX145" fmla="*/ 1633538 w 4157663"/>
              <a:gd name="connsiteY145" fmla="*/ 220849 h 3383149"/>
              <a:gd name="connsiteX146" fmla="*/ 1614488 w 4157663"/>
              <a:gd name="connsiteY146" fmla="*/ 182749 h 3383149"/>
              <a:gd name="connsiteX147" fmla="*/ 1657350 w 4157663"/>
              <a:gd name="connsiteY147" fmla="*/ 192274 h 3383149"/>
              <a:gd name="connsiteX148" fmla="*/ 1676400 w 4157663"/>
              <a:gd name="connsiteY148" fmla="*/ 254186 h 3383149"/>
              <a:gd name="connsiteX149" fmla="*/ 1695450 w 4157663"/>
              <a:gd name="connsiteY149" fmla="*/ 258949 h 3383149"/>
              <a:gd name="connsiteX150" fmla="*/ 1690688 w 4157663"/>
              <a:gd name="connsiteY150" fmla="*/ 220849 h 3383149"/>
              <a:gd name="connsiteX151" fmla="*/ 1681163 w 4157663"/>
              <a:gd name="connsiteY151" fmla="*/ 192274 h 3383149"/>
              <a:gd name="connsiteX152" fmla="*/ 1690688 w 4157663"/>
              <a:gd name="connsiteY152" fmla="*/ 173224 h 3383149"/>
              <a:gd name="connsiteX153" fmla="*/ 1690688 w 4157663"/>
              <a:gd name="connsiteY153" fmla="*/ 173224 h 3383149"/>
              <a:gd name="connsiteX154" fmla="*/ 1757363 w 4157663"/>
              <a:gd name="connsiteY154" fmla="*/ 173224 h 3383149"/>
              <a:gd name="connsiteX155" fmla="*/ 1757363 w 4157663"/>
              <a:gd name="connsiteY155" fmla="*/ 173224 h 3383149"/>
              <a:gd name="connsiteX156" fmla="*/ 1728788 w 4157663"/>
              <a:gd name="connsiteY156" fmla="*/ 268474 h 3383149"/>
              <a:gd name="connsiteX157" fmla="*/ 1733550 w 4157663"/>
              <a:gd name="connsiteY157" fmla="*/ 306574 h 3383149"/>
              <a:gd name="connsiteX158" fmla="*/ 1733550 w 4157663"/>
              <a:gd name="connsiteY158" fmla="*/ 306574 h 3383149"/>
              <a:gd name="connsiteX159" fmla="*/ 1800225 w 4157663"/>
              <a:gd name="connsiteY159" fmla="*/ 320861 h 3383149"/>
              <a:gd name="connsiteX160" fmla="*/ 1838325 w 4157663"/>
              <a:gd name="connsiteY160" fmla="*/ 287524 h 3383149"/>
              <a:gd name="connsiteX161" fmla="*/ 1900238 w 4157663"/>
              <a:gd name="connsiteY161" fmla="*/ 287524 h 3383149"/>
              <a:gd name="connsiteX162" fmla="*/ 1947863 w 4157663"/>
              <a:gd name="connsiteY162" fmla="*/ 297049 h 3383149"/>
              <a:gd name="connsiteX163" fmla="*/ 1966913 w 4157663"/>
              <a:gd name="connsiteY163" fmla="*/ 268474 h 3383149"/>
              <a:gd name="connsiteX164" fmla="*/ 1971675 w 4157663"/>
              <a:gd name="connsiteY164" fmla="*/ 249424 h 3383149"/>
              <a:gd name="connsiteX165" fmla="*/ 1928813 w 4157663"/>
              <a:gd name="connsiteY165" fmla="*/ 235136 h 3383149"/>
              <a:gd name="connsiteX166" fmla="*/ 1881188 w 4157663"/>
              <a:gd name="connsiteY166" fmla="*/ 225611 h 3383149"/>
              <a:gd name="connsiteX167" fmla="*/ 1866900 w 4157663"/>
              <a:gd name="connsiteY167" fmla="*/ 206561 h 3383149"/>
              <a:gd name="connsiteX168" fmla="*/ 1938338 w 4157663"/>
              <a:gd name="connsiteY168" fmla="*/ 201799 h 3383149"/>
              <a:gd name="connsiteX169" fmla="*/ 1962150 w 4157663"/>
              <a:gd name="connsiteY169" fmla="*/ 216086 h 3383149"/>
              <a:gd name="connsiteX170" fmla="*/ 1962150 w 4157663"/>
              <a:gd name="connsiteY170" fmla="*/ 216086 h 3383149"/>
              <a:gd name="connsiteX171" fmla="*/ 1914525 w 4157663"/>
              <a:gd name="connsiteY171" fmla="*/ 182749 h 3383149"/>
              <a:gd name="connsiteX172" fmla="*/ 1928813 w 4157663"/>
              <a:gd name="connsiteY172" fmla="*/ 158936 h 3383149"/>
              <a:gd name="connsiteX173" fmla="*/ 1928813 w 4157663"/>
              <a:gd name="connsiteY173" fmla="*/ 158936 h 3383149"/>
              <a:gd name="connsiteX174" fmla="*/ 1947863 w 4157663"/>
              <a:gd name="connsiteY174" fmla="*/ 135124 h 3383149"/>
              <a:gd name="connsiteX175" fmla="*/ 1952625 w 4157663"/>
              <a:gd name="connsiteY175" fmla="*/ 120836 h 3383149"/>
              <a:gd name="connsiteX176" fmla="*/ 2024063 w 4157663"/>
              <a:gd name="connsiteY176" fmla="*/ 192274 h 3383149"/>
              <a:gd name="connsiteX177" fmla="*/ 2019300 w 4157663"/>
              <a:gd name="connsiteY177" fmla="*/ 173224 h 3383149"/>
              <a:gd name="connsiteX178" fmla="*/ 1995488 w 4157663"/>
              <a:gd name="connsiteY178" fmla="*/ 120836 h 3383149"/>
              <a:gd name="connsiteX179" fmla="*/ 1995488 w 4157663"/>
              <a:gd name="connsiteY179" fmla="*/ 58924 h 3383149"/>
              <a:gd name="connsiteX180" fmla="*/ 2014538 w 4157663"/>
              <a:gd name="connsiteY180" fmla="*/ 58924 h 3383149"/>
              <a:gd name="connsiteX181" fmla="*/ 2019300 w 4157663"/>
              <a:gd name="connsiteY181" fmla="*/ 120836 h 3383149"/>
              <a:gd name="connsiteX182" fmla="*/ 2052638 w 4157663"/>
              <a:gd name="connsiteY182" fmla="*/ 139886 h 3383149"/>
              <a:gd name="connsiteX183" fmla="*/ 2052638 w 4157663"/>
              <a:gd name="connsiteY183" fmla="*/ 139886 h 3383149"/>
              <a:gd name="connsiteX184" fmla="*/ 2043113 w 4157663"/>
              <a:gd name="connsiteY184" fmla="*/ 49399 h 3383149"/>
              <a:gd name="connsiteX185" fmla="*/ 2071688 w 4157663"/>
              <a:gd name="connsiteY185" fmla="*/ 44636 h 3383149"/>
              <a:gd name="connsiteX186" fmla="*/ 2071688 w 4157663"/>
              <a:gd name="connsiteY186" fmla="*/ 97024 h 3383149"/>
              <a:gd name="connsiteX187" fmla="*/ 2081213 w 4157663"/>
              <a:gd name="connsiteY187" fmla="*/ 111311 h 3383149"/>
              <a:gd name="connsiteX188" fmla="*/ 2109788 w 4157663"/>
              <a:gd name="connsiteY188" fmla="*/ 58924 h 3383149"/>
              <a:gd name="connsiteX189" fmla="*/ 2152650 w 4157663"/>
              <a:gd name="connsiteY189" fmla="*/ 35111 h 3383149"/>
              <a:gd name="connsiteX190" fmla="*/ 2157413 w 4157663"/>
              <a:gd name="connsiteY190" fmla="*/ 58924 h 3383149"/>
              <a:gd name="connsiteX191" fmla="*/ 2124075 w 4157663"/>
              <a:gd name="connsiteY191" fmla="*/ 101786 h 3383149"/>
              <a:gd name="connsiteX192" fmla="*/ 2095500 w 4157663"/>
              <a:gd name="connsiteY192" fmla="*/ 135124 h 3383149"/>
              <a:gd name="connsiteX193" fmla="*/ 2195513 w 4157663"/>
              <a:gd name="connsiteY193" fmla="*/ 158936 h 3383149"/>
              <a:gd name="connsiteX194" fmla="*/ 2233613 w 4157663"/>
              <a:gd name="connsiteY194" fmla="*/ 158936 h 3383149"/>
              <a:gd name="connsiteX195" fmla="*/ 2228850 w 4157663"/>
              <a:gd name="connsiteY195" fmla="*/ 120836 h 3383149"/>
              <a:gd name="connsiteX196" fmla="*/ 2228850 w 4157663"/>
              <a:gd name="connsiteY196" fmla="*/ 120836 h 3383149"/>
              <a:gd name="connsiteX197" fmla="*/ 2262188 w 4157663"/>
              <a:gd name="connsiteY197" fmla="*/ 87499 h 3383149"/>
              <a:gd name="connsiteX198" fmla="*/ 2276475 w 4157663"/>
              <a:gd name="connsiteY198" fmla="*/ 163699 h 3383149"/>
              <a:gd name="connsiteX199" fmla="*/ 2300288 w 4157663"/>
              <a:gd name="connsiteY199" fmla="*/ 182749 h 3383149"/>
              <a:gd name="connsiteX200" fmla="*/ 2309813 w 4157663"/>
              <a:gd name="connsiteY200" fmla="*/ 144649 h 3383149"/>
              <a:gd name="connsiteX201" fmla="*/ 2309813 w 4157663"/>
              <a:gd name="connsiteY201" fmla="*/ 144649 h 3383149"/>
              <a:gd name="connsiteX202" fmla="*/ 2338388 w 4157663"/>
              <a:gd name="connsiteY202" fmla="*/ 77974 h 3383149"/>
              <a:gd name="connsiteX203" fmla="*/ 2343150 w 4157663"/>
              <a:gd name="connsiteY203" fmla="*/ 116074 h 3383149"/>
              <a:gd name="connsiteX204" fmla="*/ 2347913 w 4157663"/>
              <a:gd name="connsiteY204" fmla="*/ 149411 h 3383149"/>
              <a:gd name="connsiteX205" fmla="*/ 2409825 w 4157663"/>
              <a:gd name="connsiteY205" fmla="*/ 168461 h 3383149"/>
              <a:gd name="connsiteX206" fmla="*/ 2438400 w 4157663"/>
              <a:gd name="connsiteY206" fmla="*/ 173224 h 3383149"/>
              <a:gd name="connsiteX207" fmla="*/ 2447925 w 4157663"/>
              <a:gd name="connsiteY207" fmla="*/ 158936 h 3383149"/>
              <a:gd name="connsiteX208" fmla="*/ 2466975 w 4157663"/>
              <a:gd name="connsiteY208" fmla="*/ 139886 h 3383149"/>
              <a:gd name="connsiteX209" fmla="*/ 2509838 w 4157663"/>
              <a:gd name="connsiteY209" fmla="*/ 135124 h 3383149"/>
              <a:gd name="connsiteX210" fmla="*/ 2481263 w 4157663"/>
              <a:gd name="connsiteY210" fmla="*/ 173224 h 3383149"/>
              <a:gd name="connsiteX211" fmla="*/ 2481263 w 4157663"/>
              <a:gd name="connsiteY211" fmla="*/ 201799 h 3383149"/>
              <a:gd name="connsiteX212" fmla="*/ 2481263 w 4157663"/>
              <a:gd name="connsiteY212" fmla="*/ 201799 h 3383149"/>
              <a:gd name="connsiteX213" fmla="*/ 2547938 w 4157663"/>
              <a:gd name="connsiteY213" fmla="*/ 239899 h 3383149"/>
              <a:gd name="connsiteX214" fmla="*/ 2609850 w 4157663"/>
              <a:gd name="connsiteY214" fmla="*/ 277999 h 3383149"/>
              <a:gd name="connsiteX215" fmla="*/ 2662238 w 4157663"/>
              <a:gd name="connsiteY215" fmla="*/ 316099 h 3383149"/>
              <a:gd name="connsiteX216" fmla="*/ 2681288 w 4157663"/>
              <a:gd name="connsiteY216" fmla="*/ 330386 h 3383149"/>
              <a:gd name="connsiteX217" fmla="*/ 2705100 w 4157663"/>
              <a:gd name="connsiteY217" fmla="*/ 297049 h 3383149"/>
              <a:gd name="connsiteX218" fmla="*/ 2700338 w 4157663"/>
              <a:gd name="connsiteY218" fmla="*/ 268474 h 3383149"/>
              <a:gd name="connsiteX219" fmla="*/ 2700338 w 4157663"/>
              <a:gd name="connsiteY219" fmla="*/ 249424 h 3383149"/>
              <a:gd name="connsiteX220" fmla="*/ 2728913 w 4157663"/>
              <a:gd name="connsiteY220" fmla="*/ 287524 h 3383149"/>
              <a:gd name="connsiteX221" fmla="*/ 2705100 w 4157663"/>
              <a:gd name="connsiteY221" fmla="*/ 325624 h 3383149"/>
              <a:gd name="connsiteX222" fmla="*/ 2747963 w 4157663"/>
              <a:gd name="connsiteY222" fmla="*/ 373249 h 3383149"/>
              <a:gd name="connsiteX223" fmla="*/ 2795588 w 4157663"/>
              <a:gd name="connsiteY223" fmla="*/ 358961 h 3383149"/>
              <a:gd name="connsiteX224" fmla="*/ 2795588 w 4157663"/>
              <a:gd name="connsiteY224" fmla="*/ 358961 h 3383149"/>
              <a:gd name="connsiteX225" fmla="*/ 2814638 w 4157663"/>
              <a:gd name="connsiteY225" fmla="*/ 301811 h 3383149"/>
              <a:gd name="connsiteX226" fmla="*/ 2814638 w 4157663"/>
              <a:gd name="connsiteY226" fmla="*/ 301811 h 3383149"/>
              <a:gd name="connsiteX227" fmla="*/ 2824163 w 4157663"/>
              <a:gd name="connsiteY227" fmla="*/ 349436 h 3383149"/>
              <a:gd name="connsiteX228" fmla="*/ 2847975 w 4157663"/>
              <a:gd name="connsiteY228" fmla="*/ 387536 h 3383149"/>
              <a:gd name="connsiteX229" fmla="*/ 2928938 w 4157663"/>
              <a:gd name="connsiteY229" fmla="*/ 411349 h 3383149"/>
              <a:gd name="connsiteX230" fmla="*/ 2986088 w 4157663"/>
              <a:gd name="connsiteY230" fmla="*/ 420874 h 3383149"/>
              <a:gd name="connsiteX231" fmla="*/ 2986088 w 4157663"/>
              <a:gd name="connsiteY231" fmla="*/ 420874 h 3383149"/>
              <a:gd name="connsiteX232" fmla="*/ 2947988 w 4157663"/>
              <a:gd name="connsiteY232" fmla="*/ 277999 h 3383149"/>
              <a:gd name="connsiteX233" fmla="*/ 2886075 w 4157663"/>
              <a:gd name="connsiteY233" fmla="*/ 125599 h 3383149"/>
              <a:gd name="connsiteX234" fmla="*/ 2881313 w 4157663"/>
              <a:gd name="connsiteY234" fmla="*/ 73211 h 3383149"/>
              <a:gd name="connsiteX235" fmla="*/ 3009900 w 4157663"/>
              <a:gd name="connsiteY235" fmla="*/ 49399 h 3383149"/>
              <a:gd name="connsiteX236" fmla="*/ 3052763 w 4157663"/>
              <a:gd name="connsiteY236" fmla="*/ 139886 h 3383149"/>
              <a:gd name="connsiteX237" fmla="*/ 3076575 w 4157663"/>
              <a:gd name="connsiteY237" fmla="*/ 225611 h 3383149"/>
              <a:gd name="connsiteX238" fmla="*/ 3081338 w 4157663"/>
              <a:gd name="connsiteY238" fmla="*/ 316099 h 3383149"/>
              <a:gd name="connsiteX239" fmla="*/ 3095625 w 4157663"/>
              <a:gd name="connsiteY239" fmla="*/ 387536 h 3383149"/>
              <a:gd name="connsiteX240" fmla="*/ 3143250 w 4157663"/>
              <a:gd name="connsiteY240" fmla="*/ 420874 h 3383149"/>
              <a:gd name="connsiteX241" fmla="*/ 3243263 w 4157663"/>
              <a:gd name="connsiteY241" fmla="*/ 382774 h 3383149"/>
              <a:gd name="connsiteX242" fmla="*/ 3333750 w 4157663"/>
              <a:gd name="connsiteY242" fmla="*/ 339911 h 3383149"/>
              <a:gd name="connsiteX243" fmla="*/ 3400425 w 4157663"/>
              <a:gd name="connsiteY243" fmla="*/ 301811 h 3383149"/>
              <a:gd name="connsiteX244" fmla="*/ 3400425 w 4157663"/>
              <a:gd name="connsiteY244" fmla="*/ 244661 h 3383149"/>
              <a:gd name="connsiteX245" fmla="*/ 3352800 w 4157663"/>
              <a:gd name="connsiteY245" fmla="*/ 239899 h 3383149"/>
              <a:gd name="connsiteX246" fmla="*/ 3295650 w 4157663"/>
              <a:gd name="connsiteY246" fmla="*/ 268474 h 3383149"/>
              <a:gd name="connsiteX247" fmla="*/ 3238500 w 4157663"/>
              <a:gd name="connsiteY247" fmla="*/ 277999 h 3383149"/>
              <a:gd name="connsiteX248" fmla="*/ 3200400 w 4157663"/>
              <a:gd name="connsiteY248" fmla="*/ 268474 h 3383149"/>
              <a:gd name="connsiteX249" fmla="*/ 3248025 w 4157663"/>
              <a:gd name="connsiteY249" fmla="*/ 239899 h 3383149"/>
              <a:gd name="connsiteX250" fmla="*/ 3271838 w 4157663"/>
              <a:gd name="connsiteY250" fmla="*/ 201799 h 3383149"/>
              <a:gd name="connsiteX251" fmla="*/ 3228975 w 4157663"/>
              <a:gd name="connsiteY251" fmla="*/ 192274 h 3383149"/>
              <a:gd name="connsiteX252" fmla="*/ 3162300 w 4157663"/>
              <a:gd name="connsiteY252" fmla="*/ 168461 h 3383149"/>
              <a:gd name="connsiteX253" fmla="*/ 3143250 w 4157663"/>
              <a:gd name="connsiteY253" fmla="*/ 92261 h 3383149"/>
              <a:gd name="connsiteX254" fmla="*/ 4062413 w 4157663"/>
              <a:gd name="connsiteY254" fmla="*/ 111311 h 3383149"/>
              <a:gd name="connsiteX255" fmla="*/ 4138613 w 4157663"/>
              <a:gd name="connsiteY255" fmla="*/ 144649 h 3383149"/>
              <a:gd name="connsiteX256" fmla="*/ 4152900 w 4157663"/>
              <a:gd name="connsiteY256" fmla="*/ 1892486 h 3383149"/>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871913 w 4157663"/>
              <a:gd name="connsiteY254" fmla="*/ 83123 h 3383535"/>
              <a:gd name="connsiteX255" fmla="*/ 4062413 w 4157663"/>
              <a:gd name="connsiteY255" fmla="*/ 111697 h 3383535"/>
              <a:gd name="connsiteX256" fmla="*/ 4138613 w 4157663"/>
              <a:gd name="connsiteY256" fmla="*/ 145035 h 3383535"/>
              <a:gd name="connsiteX257" fmla="*/ 4152900 w 4157663"/>
              <a:gd name="connsiteY257"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786188 w 4157663"/>
              <a:gd name="connsiteY254" fmla="*/ 64073 h 3383535"/>
              <a:gd name="connsiteX255" fmla="*/ 3871913 w 4157663"/>
              <a:gd name="connsiteY255" fmla="*/ 83123 h 3383535"/>
              <a:gd name="connsiteX256" fmla="*/ 4062413 w 4157663"/>
              <a:gd name="connsiteY256" fmla="*/ 111697 h 3383535"/>
              <a:gd name="connsiteX257" fmla="*/ 4138613 w 4157663"/>
              <a:gd name="connsiteY257" fmla="*/ 145035 h 3383535"/>
              <a:gd name="connsiteX258" fmla="*/ 4152900 w 4157663"/>
              <a:gd name="connsiteY258"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748088 w 4157663"/>
              <a:gd name="connsiteY254" fmla="*/ 92648 h 3383535"/>
              <a:gd name="connsiteX255" fmla="*/ 3786188 w 4157663"/>
              <a:gd name="connsiteY255" fmla="*/ 64073 h 3383535"/>
              <a:gd name="connsiteX256" fmla="*/ 3871913 w 4157663"/>
              <a:gd name="connsiteY256" fmla="*/ 83123 h 3383535"/>
              <a:gd name="connsiteX257" fmla="*/ 4062413 w 4157663"/>
              <a:gd name="connsiteY257" fmla="*/ 111697 h 3383535"/>
              <a:gd name="connsiteX258" fmla="*/ 4138613 w 4157663"/>
              <a:gd name="connsiteY258" fmla="*/ 145035 h 3383535"/>
              <a:gd name="connsiteX259" fmla="*/ 4152900 w 4157663"/>
              <a:gd name="connsiteY259"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762375 w 4157663"/>
              <a:gd name="connsiteY254" fmla="*/ 135511 h 3383535"/>
              <a:gd name="connsiteX255" fmla="*/ 3748088 w 4157663"/>
              <a:gd name="connsiteY255" fmla="*/ 92648 h 3383535"/>
              <a:gd name="connsiteX256" fmla="*/ 3786188 w 4157663"/>
              <a:gd name="connsiteY256" fmla="*/ 64073 h 3383535"/>
              <a:gd name="connsiteX257" fmla="*/ 3871913 w 4157663"/>
              <a:gd name="connsiteY257" fmla="*/ 83123 h 3383535"/>
              <a:gd name="connsiteX258" fmla="*/ 4062413 w 4157663"/>
              <a:gd name="connsiteY258" fmla="*/ 111697 h 3383535"/>
              <a:gd name="connsiteX259" fmla="*/ 4138613 w 4157663"/>
              <a:gd name="connsiteY259" fmla="*/ 145035 h 3383535"/>
              <a:gd name="connsiteX260" fmla="*/ 4152900 w 4157663"/>
              <a:gd name="connsiteY260"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695700 w 4157663"/>
              <a:gd name="connsiteY254" fmla="*/ 183136 h 3383535"/>
              <a:gd name="connsiteX255" fmla="*/ 3762375 w 4157663"/>
              <a:gd name="connsiteY255" fmla="*/ 135511 h 3383535"/>
              <a:gd name="connsiteX256" fmla="*/ 3748088 w 4157663"/>
              <a:gd name="connsiteY256" fmla="*/ 92648 h 3383535"/>
              <a:gd name="connsiteX257" fmla="*/ 3786188 w 4157663"/>
              <a:gd name="connsiteY257" fmla="*/ 64073 h 3383535"/>
              <a:gd name="connsiteX258" fmla="*/ 3871913 w 4157663"/>
              <a:gd name="connsiteY258" fmla="*/ 83123 h 3383535"/>
              <a:gd name="connsiteX259" fmla="*/ 4062413 w 4157663"/>
              <a:gd name="connsiteY259" fmla="*/ 111697 h 3383535"/>
              <a:gd name="connsiteX260" fmla="*/ 4138613 w 4157663"/>
              <a:gd name="connsiteY260" fmla="*/ 145035 h 3383535"/>
              <a:gd name="connsiteX261" fmla="*/ 4152900 w 4157663"/>
              <a:gd name="connsiteY261"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586163 w 4157663"/>
              <a:gd name="connsiteY254" fmla="*/ 240286 h 3383535"/>
              <a:gd name="connsiteX255" fmla="*/ 3695700 w 4157663"/>
              <a:gd name="connsiteY255" fmla="*/ 183136 h 3383535"/>
              <a:gd name="connsiteX256" fmla="*/ 3762375 w 4157663"/>
              <a:gd name="connsiteY256" fmla="*/ 135511 h 3383535"/>
              <a:gd name="connsiteX257" fmla="*/ 3748088 w 4157663"/>
              <a:gd name="connsiteY257" fmla="*/ 92648 h 3383535"/>
              <a:gd name="connsiteX258" fmla="*/ 3786188 w 4157663"/>
              <a:gd name="connsiteY258" fmla="*/ 64073 h 3383535"/>
              <a:gd name="connsiteX259" fmla="*/ 3871913 w 4157663"/>
              <a:gd name="connsiteY259" fmla="*/ 83123 h 3383535"/>
              <a:gd name="connsiteX260" fmla="*/ 4062413 w 4157663"/>
              <a:gd name="connsiteY260" fmla="*/ 111697 h 3383535"/>
              <a:gd name="connsiteX261" fmla="*/ 4138613 w 4157663"/>
              <a:gd name="connsiteY261" fmla="*/ 145035 h 3383535"/>
              <a:gd name="connsiteX262" fmla="*/ 4152900 w 4157663"/>
              <a:gd name="connsiteY262"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471863 w 4157663"/>
              <a:gd name="connsiteY254" fmla="*/ 283148 h 3383535"/>
              <a:gd name="connsiteX255" fmla="*/ 3586163 w 4157663"/>
              <a:gd name="connsiteY255" fmla="*/ 240286 h 3383535"/>
              <a:gd name="connsiteX256" fmla="*/ 3695700 w 4157663"/>
              <a:gd name="connsiteY256" fmla="*/ 183136 h 3383535"/>
              <a:gd name="connsiteX257" fmla="*/ 3762375 w 4157663"/>
              <a:gd name="connsiteY257" fmla="*/ 135511 h 3383535"/>
              <a:gd name="connsiteX258" fmla="*/ 3748088 w 4157663"/>
              <a:gd name="connsiteY258" fmla="*/ 92648 h 3383535"/>
              <a:gd name="connsiteX259" fmla="*/ 3786188 w 4157663"/>
              <a:gd name="connsiteY259" fmla="*/ 64073 h 3383535"/>
              <a:gd name="connsiteX260" fmla="*/ 3871913 w 4157663"/>
              <a:gd name="connsiteY260" fmla="*/ 83123 h 3383535"/>
              <a:gd name="connsiteX261" fmla="*/ 4062413 w 4157663"/>
              <a:gd name="connsiteY261" fmla="*/ 111697 h 3383535"/>
              <a:gd name="connsiteX262" fmla="*/ 4138613 w 4157663"/>
              <a:gd name="connsiteY262" fmla="*/ 145035 h 3383535"/>
              <a:gd name="connsiteX263" fmla="*/ 4152900 w 4157663"/>
              <a:gd name="connsiteY263"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462338 w 4157663"/>
              <a:gd name="connsiteY254" fmla="*/ 216473 h 3383535"/>
              <a:gd name="connsiteX255" fmla="*/ 3471863 w 4157663"/>
              <a:gd name="connsiteY255" fmla="*/ 283148 h 3383535"/>
              <a:gd name="connsiteX256" fmla="*/ 3586163 w 4157663"/>
              <a:gd name="connsiteY256" fmla="*/ 240286 h 3383535"/>
              <a:gd name="connsiteX257" fmla="*/ 3695700 w 4157663"/>
              <a:gd name="connsiteY257" fmla="*/ 183136 h 3383535"/>
              <a:gd name="connsiteX258" fmla="*/ 3762375 w 4157663"/>
              <a:gd name="connsiteY258" fmla="*/ 135511 h 3383535"/>
              <a:gd name="connsiteX259" fmla="*/ 3748088 w 4157663"/>
              <a:gd name="connsiteY259" fmla="*/ 92648 h 3383535"/>
              <a:gd name="connsiteX260" fmla="*/ 3786188 w 4157663"/>
              <a:gd name="connsiteY260" fmla="*/ 64073 h 3383535"/>
              <a:gd name="connsiteX261" fmla="*/ 3871913 w 4157663"/>
              <a:gd name="connsiteY261" fmla="*/ 83123 h 3383535"/>
              <a:gd name="connsiteX262" fmla="*/ 4062413 w 4157663"/>
              <a:gd name="connsiteY262" fmla="*/ 111697 h 3383535"/>
              <a:gd name="connsiteX263" fmla="*/ 4138613 w 4157663"/>
              <a:gd name="connsiteY263" fmla="*/ 145035 h 3383535"/>
              <a:gd name="connsiteX264" fmla="*/ 4152900 w 4157663"/>
              <a:gd name="connsiteY264"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362325 w 4157663"/>
              <a:gd name="connsiteY254" fmla="*/ 202186 h 3383535"/>
              <a:gd name="connsiteX255" fmla="*/ 3462338 w 4157663"/>
              <a:gd name="connsiteY255" fmla="*/ 216473 h 3383535"/>
              <a:gd name="connsiteX256" fmla="*/ 3471863 w 4157663"/>
              <a:gd name="connsiteY256" fmla="*/ 283148 h 3383535"/>
              <a:gd name="connsiteX257" fmla="*/ 3586163 w 4157663"/>
              <a:gd name="connsiteY257" fmla="*/ 240286 h 3383535"/>
              <a:gd name="connsiteX258" fmla="*/ 3695700 w 4157663"/>
              <a:gd name="connsiteY258" fmla="*/ 183136 h 3383535"/>
              <a:gd name="connsiteX259" fmla="*/ 3762375 w 4157663"/>
              <a:gd name="connsiteY259" fmla="*/ 135511 h 3383535"/>
              <a:gd name="connsiteX260" fmla="*/ 3748088 w 4157663"/>
              <a:gd name="connsiteY260" fmla="*/ 92648 h 3383535"/>
              <a:gd name="connsiteX261" fmla="*/ 3786188 w 4157663"/>
              <a:gd name="connsiteY261" fmla="*/ 64073 h 3383535"/>
              <a:gd name="connsiteX262" fmla="*/ 3871913 w 4157663"/>
              <a:gd name="connsiteY262" fmla="*/ 83123 h 3383535"/>
              <a:gd name="connsiteX263" fmla="*/ 4062413 w 4157663"/>
              <a:gd name="connsiteY263" fmla="*/ 111697 h 3383535"/>
              <a:gd name="connsiteX264" fmla="*/ 4138613 w 4157663"/>
              <a:gd name="connsiteY264" fmla="*/ 145035 h 3383535"/>
              <a:gd name="connsiteX265" fmla="*/ 4152900 w 4157663"/>
              <a:gd name="connsiteY265"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224213 w 4157663"/>
              <a:gd name="connsiteY254" fmla="*/ 149798 h 3383535"/>
              <a:gd name="connsiteX255" fmla="*/ 3362325 w 4157663"/>
              <a:gd name="connsiteY255" fmla="*/ 202186 h 3383535"/>
              <a:gd name="connsiteX256" fmla="*/ 3462338 w 4157663"/>
              <a:gd name="connsiteY256" fmla="*/ 216473 h 3383535"/>
              <a:gd name="connsiteX257" fmla="*/ 3471863 w 4157663"/>
              <a:gd name="connsiteY257" fmla="*/ 283148 h 3383535"/>
              <a:gd name="connsiteX258" fmla="*/ 3586163 w 4157663"/>
              <a:gd name="connsiteY258" fmla="*/ 240286 h 3383535"/>
              <a:gd name="connsiteX259" fmla="*/ 3695700 w 4157663"/>
              <a:gd name="connsiteY259" fmla="*/ 183136 h 3383535"/>
              <a:gd name="connsiteX260" fmla="*/ 3762375 w 4157663"/>
              <a:gd name="connsiteY260" fmla="*/ 135511 h 3383535"/>
              <a:gd name="connsiteX261" fmla="*/ 3748088 w 4157663"/>
              <a:gd name="connsiteY261" fmla="*/ 92648 h 3383535"/>
              <a:gd name="connsiteX262" fmla="*/ 3786188 w 4157663"/>
              <a:gd name="connsiteY262" fmla="*/ 64073 h 3383535"/>
              <a:gd name="connsiteX263" fmla="*/ 3871913 w 4157663"/>
              <a:gd name="connsiteY263" fmla="*/ 83123 h 3383535"/>
              <a:gd name="connsiteX264" fmla="*/ 4062413 w 4157663"/>
              <a:gd name="connsiteY264" fmla="*/ 111697 h 3383535"/>
              <a:gd name="connsiteX265" fmla="*/ 4138613 w 4157663"/>
              <a:gd name="connsiteY265" fmla="*/ 145035 h 3383535"/>
              <a:gd name="connsiteX266" fmla="*/ 4152900 w 4157663"/>
              <a:gd name="connsiteY266" fmla="*/ 1892872 h 3383535"/>
              <a:gd name="connsiteX0" fmla="*/ 4157663 w 4157663"/>
              <a:gd name="connsiteY0" fmla="*/ 1885950 h 3371850"/>
              <a:gd name="connsiteX1" fmla="*/ 4095750 w 4157663"/>
              <a:gd name="connsiteY1" fmla="*/ 1895475 h 3371850"/>
              <a:gd name="connsiteX2" fmla="*/ 4024313 w 4157663"/>
              <a:gd name="connsiteY2" fmla="*/ 1885950 h 3371850"/>
              <a:gd name="connsiteX3" fmla="*/ 3981450 w 4157663"/>
              <a:gd name="connsiteY3" fmla="*/ 1890712 h 3371850"/>
              <a:gd name="connsiteX4" fmla="*/ 3938588 w 4157663"/>
              <a:gd name="connsiteY4" fmla="*/ 1938337 h 3371850"/>
              <a:gd name="connsiteX5" fmla="*/ 3876675 w 4157663"/>
              <a:gd name="connsiteY5" fmla="*/ 2000250 h 3371850"/>
              <a:gd name="connsiteX6" fmla="*/ 3824288 w 4157663"/>
              <a:gd name="connsiteY6" fmla="*/ 2071687 h 3371850"/>
              <a:gd name="connsiteX7" fmla="*/ 3743325 w 4157663"/>
              <a:gd name="connsiteY7" fmla="*/ 2124075 h 3371850"/>
              <a:gd name="connsiteX8" fmla="*/ 3638550 w 4157663"/>
              <a:gd name="connsiteY8" fmla="*/ 2171700 h 3371850"/>
              <a:gd name="connsiteX9" fmla="*/ 3557588 w 4157663"/>
              <a:gd name="connsiteY9" fmla="*/ 2200275 h 3371850"/>
              <a:gd name="connsiteX10" fmla="*/ 3481388 w 4157663"/>
              <a:gd name="connsiteY10" fmla="*/ 2257425 h 3371850"/>
              <a:gd name="connsiteX11" fmla="*/ 3376613 w 4157663"/>
              <a:gd name="connsiteY11" fmla="*/ 2309812 h 3371850"/>
              <a:gd name="connsiteX12" fmla="*/ 3319463 w 4157663"/>
              <a:gd name="connsiteY12" fmla="*/ 2338387 h 3371850"/>
              <a:gd name="connsiteX13" fmla="*/ 3252788 w 4157663"/>
              <a:gd name="connsiteY13" fmla="*/ 2343150 h 3371850"/>
              <a:gd name="connsiteX14" fmla="*/ 3214688 w 4157663"/>
              <a:gd name="connsiteY14" fmla="*/ 2357437 h 3371850"/>
              <a:gd name="connsiteX15" fmla="*/ 3128963 w 4157663"/>
              <a:gd name="connsiteY15" fmla="*/ 2386012 h 3371850"/>
              <a:gd name="connsiteX16" fmla="*/ 3024188 w 4157663"/>
              <a:gd name="connsiteY16" fmla="*/ 2433637 h 3371850"/>
              <a:gd name="connsiteX17" fmla="*/ 2947988 w 4157663"/>
              <a:gd name="connsiteY17" fmla="*/ 2462212 h 3371850"/>
              <a:gd name="connsiteX18" fmla="*/ 2900363 w 4157663"/>
              <a:gd name="connsiteY18" fmla="*/ 2486025 h 3371850"/>
              <a:gd name="connsiteX19" fmla="*/ 2847975 w 4157663"/>
              <a:gd name="connsiteY19" fmla="*/ 2490787 h 3371850"/>
              <a:gd name="connsiteX20" fmla="*/ 2847975 w 4157663"/>
              <a:gd name="connsiteY20" fmla="*/ 2462212 h 3371850"/>
              <a:gd name="connsiteX21" fmla="*/ 2828925 w 4157663"/>
              <a:gd name="connsiteY21" fmla="*/ 2457450 h 3371850"/>
              <a:gd name="connsiteX22" fmla="*/ 2757488 w 4157663"/>
              <a:gd name="connsiteY22" fmla="*/ 2481262 h 3371850"/>
              <a:gd name="connsiteX23" fmla="*/ 2690813 w 4157663"/>
              <a:gd name="connsiteY23" fmla="*/ 2500312 h 3371850"/>
              <a:gd name="connsiteX24" fmla="*/ 2638425 w 4157663"/>
              <a:gd name="connsiteY24" fmla="*/ 2500312 h 3371850"/>
              <a:gd name="connsiteX25" fmla="*/ 2576513 w 4157663"/>
              <a:gd name="connsiteY25" fmla="*/ 2519362 h 3371850"/>
              <a:gd name="connsiteX26" fmla="*/ 2576513 w 4157663"/>
              <a:gd name="connsiteY26" fmla="*/ 2547937 h 3371850"/>
              <a:gd name="connsiteX27" fmla="*/ 2624138 w 4157663"/>
              <a:gd name="connsiteY27" fmla="*/ 2571750 h 3371850"/>
              <a:gd name="connsiteX28" fmla="*/ 2690813 w 4157663"/>
              <a:gd name="connsiteY28" fmla="*/ 2581275 h 3371850"/>
              <a:gd name="connsiteX29" fmla="*/ 2690813 w 4157663"/>
              <a:gd name="connsiteY29" fmla="*/ 2581275 h 3371850"/>
              <a:gd name="connsiteX30" fmla="*/ 2681288 w 4157663"/>
              <a:gd name="connsiteY30" fmla="*/ 2657475 h 3371850"/>
              <a:gd name="connsiteX31" fmla="*/ 2690813 w 4157663"/>
              <a:gd name="connsiteY31" fmla="*/ 2747962 h 3371850"/>
              <a:gd name="connsiteX32" fmla="*/ 2686050 w 4157663"/>
              <a:gd name="connsiteY32" fmla="*/ 2833687 h 3371850"/>
              <a:gd name="connsiteX33" fmla="*/ 2624138 w 4157663"/>
              <a:gd name="connsiteY33" fmla="*/ 2905125 h 3371850"/>
              <a:gd name="connsiteX34" fmla="*/ 2566988 w 4157663"/>
              <a:gd name="connsiteY34" fmla="*/ 2967037 h 3371850"/>
              <a:gd name="connsiteX35" fmla="*/ 2419350 w 4157663"/>
              <a:gd name="connsiteY35" fmla="*/ 3038475 h 3371850"/>
              <a:gd name="connsiteX36" fmla="*/ 2295525 w 4157663"/>
              <a:gd name="connsiteY36" fmla="*/ 3095625 h 3371850"/>
              <a:gd name="connsiteX37" fmla="*/ 2162175 w 4157663"/>
              <a:gd name="connsiteY37" fmla="*/ 3148012 h 3371850"/>
              <a:gd name="connsiteX38" fmla="*/ 2076450 w 4157663"/>
              <a:gd name="connsiteY38" fmla="*/ 3176587 h 3371850"/>
              <a:gd name="connsiteX39" fmla="*/ 2062163 w 4157663"/>
              <a:gd name="connsiteY39" fmla="*/ 3181350 h 3371850"/>
              <a:gd name="connsiteX40" fmla="*/ 1933575 w 4157663"/>
              <a:gd name="connsiteY40" fmla="*/ 3171825 h 3371850"/>
              <a:gd name="connsiteX41" fmla="*/ 1847850 w 4157663"/>
              <a:gd name="connsiteY41" fmla="*/ 3176587 h 3371850"/>
              <a:gd name="connsiteX42" fmla="*/ 1757363 w 4157663"/>
              <a:gd name="connsiteY42" fmla="*/ 3186112 h 3371850"/>
              <a:gd name="connsiteX43" fmla="*/ 1681163 w 4157663"/>
              <a:gd name="connsiteY43" fmla="*/ 3205162 h 3371850"/>
              <a:gd name="connsiteX44" fmla="*/ 1581150 w 4157663"/>
              <a:gd name="connsiteY44" fmla="*/ 3205162 h 3371850"/>
              <a:gd name="connsiteX45" fmla="*/ 1509713 w 4157663"/>
              <a:gd name="connsiteY45" fmla="*/ 3205162 h 3371850"/>
              <a:gd name="connsiteX46" fmla="*/ 1414463 w 4157663"/>
              <a:gd name="connsiteY46" fmla="*/ 3205162 h 3371850"/>
              <a:gd name="connsiteX47" fmla="*/ 1285875 w 4157663"/>
              <a:gd name="connsiteY47" fmla="*/ 3209925 h 3371850"/>
              <a:gd name="connsiteX48" fmla="*/ 1195388 w 4157663"/>
              <a:gd name="connsiteY48" fmla="*/ 3209925 h 3371850"/>
              <a:gd name="connsiteX49" fmla="*/ 1109663 w 4157663"/>
              <a:gd name="connsiteY49" fmla="*/ 3209925 h 3371850"/>
              <a:gd name="connsiteX50" fmla="*/ 1014413 w 4157663"/>
              <a:gd name="connsiteY50" fmla="*/ 3214687 h 3371850"/>
              <a:gd name="connsiteX51" fmla="*/ 919163 w 4157663"/>
              <a:gd name="connsiteY51" fmla="*/ 3228975 h 3371850"/>
              <a:gd name="connsiteX52" fmla="*/ 838200 w 4157663"/>
              <a:gd name="connsiteY52" fmla="*/ 3252787 h 3371850"/>
              <a:gd name="connsiteX53" fmla="*/ 762000 w 4157663"/>
              <a:gd name="connsiteY53" fmla="*/ 3267075 h 3371850"/>
              <a:gd name="connsiteX54" fmla="*/ 719138 w 4157663"/>
              <a:gd name="connsiteY54" fmla="*/ 3276600 h 3371850"/>
              <a:gd name="connsiteX55" fmla="*/ 642938 w 4157663"/>
              <a:gd name="connsiteY55" fmla="*/ 3305175 h 3371850"/>
              <a:gd name="connsiteX56" fmla="*/ 614363 w 4157663"/>
              <a:gd name="connsiteY56" fmla="*/ 3352800 h 3371850"/>
              <a:gd name="connsiteX57" fmla="*/ 542925 w 4157663"/>
              <a:gd name="connsiteY57" fmla="*/ 3362325 h 3371850"/>
              <a:gd name="connsiteX58" fmla="*/ 438150 w 4157663"/>
              <a:gd name="connsiteY58" fmla="*/ 3371850 h 3371850"/>
              <a:gd name="connsiteX59" fmla="*/ 381000 w 4157663"/>
              <a:gd name="connsiteY59" fmla="*/ 3352800 h 3371850"/>
              <a:gd name="connsiteX60" fmla="*/ 338138 w 4157663"/>
              <a:gd name="connsiteY60" fmla="*/ 3333750 h 3371850"/>
              <a:gd name="connsiteX61" fmla="*/ 319088 w 4157663"/>
              <a:gd name="connsiteY61" fmla="*/ 3324225 h 3371850"/>
              <a:gd name="connsiteX62" fmla="*/ 285750 w 4157663"/>
              <a:gd name="connsiteY62" fmla="*/ 3324225 h 3371850"/>
              <a:gd name="connsiteX63" fmla="*/ 242888 w 4157663"/>
              <a:gd name="connsiteY63" fmla="*/ 3343275 h 3371850"/>
              <a:gd name="connsiteX64" fmla="*/ 200025 w 4157663"/>
              <a:gd name="connsiteY64" fmla="*/ 3352800 h 3371850"/>
              <a:gd name="connsiteX65" fmla="*/ 119063 w 4157663"/>
              <a:gd name="connsiteY65" fmla="*/ 3338512 h 3371850"/>
              <a:gd name="connsiteX66" fmla="*/ 76200 w 4157663"/>
              <a:gd name="connsiteY66" fmla="*/ 3328987 h 3371850"/>
              <a:gd name="connsiteX67" fmla="*/ 14288 w 4157663"/>
              <a:gd name="connsiteY67" fmla="*/ 3333750 h 3371850"/>
              <a:gd name="connsiteX68" fmla="*/ 0 w 4157663"/>
              <a:gd name="connsiteY68" fmla="*/ 985837 h 3371850"/>
              <a:gd name="connsiteX69" fmla="*/ 61913 w 4157663"/>
              <a:gd name="connsiteY69" fmla="*/ 942975 h 3371850"/>
              <a:gd name="connsiteX70" fmla="*/ 161925 w 4157663"/>
              <a:gd name="connsiteY70" fmla="*/ 923925 h 3371850"/>
              <a:gd name="connsiteX71" fmla="*/ 185738 w 4157663"/>
              <a:gd name="connsiteY71" fmla="*/ 966787 h 3371850"/>
              <a:gd name="connsiteX72" fmla="*/ 204788 w 4157663"/>
              <a:gd name="connsiteY72" fmla="*/ 981075 h 3371850"/>
              <a:gd name="connsiteX73" fmla="*/ 214313 w 4157663"/>
              <a:gd name="connsiteY73" fmla="*/ 1047750 h 3371850"/>
              <a:gd name="connsiteX74" fmla="*/ 247650 w 4157663"/>
              <a:gd name="connsiteY74" fmla="*/ 957262 h 3371850"/>
              <a:gd name="connsiteX75" fmla="*/ 247650 w 4157663"/>
              <a:gd name="connsiteY75" fmla="*/ 957262 h 3371850"/>
              <a:gd name="connsiteX76" fmla="*/ 280988 w 4157663"/>
              <a:gd name="connsiteY76" fmla="*/ 962025 h 3371850"/>
              <a:gd name="connsiteX77" fmla="*/ 290513 w 4157663"/>
              <a:gd name="connsiteY77" fmla="*/ 923925 h 3371850"/>
              <a:gd name="connsiteX78" fmla="*/ 366713 w 4157663"/>
              <a:gd name="connsiteY78" fmla="*/ 928687 h 3371850"/>
              <a:gd name="connsiteX79" fmla="*/ 371475 w 4157663"/>
              <a:gd name="connsiteY79" fmla="*/ 847725 h 3371850"/>
              <a:gd name="connsiteX80" fmla="*/ 385763 w 4157663"/>
              <a:gd name="connsiteY80" fmla="*/ 804862 h 3371850"/>
              <a:gd name="connsiteX81" fmla="*/ 547688 w 4157663"/>
              <a:gd name="connsiteY81" fmla="*/ 833437 h 3371850"/>
              <a:gd name="connsiteX82" fmla="*/ 704850 w 4157663"/>
              <a:gd name="connsiteY82" fmla="*/ 881062 h 3371850"/>
              <a:gd name="connsiteX83" fmla="*/ 757238 w 4157663"/>
              <a:gd name="connsiteY83" fmla="*/ 885825 h 3371850"/>
              <a:gd name="connsiteX84" fmla="*/ 842963 w 4157663"/>
              <a:gd name="connsiteY84" fmla="*/ 947737 h 3371850"/>
              <a:gd name="connsiteX85" fmla="*/ 781050 w 4157663"/>
              <a:gd name="connsiteY85" fmla="*/ 876300 h 3371850"/>
              <a:gd name="connsiteX86" fmla="*/ 633413 w 4157663"/>
              <a:gd name="connsiteY86" fmla="*/ 762000 h 3371850"/>
              <a:gd name="connsiteX87" fmla="*/ 523875 w 4157663"/>
              <a:gd name="connsiteY87" fmla="*/ 666750 h 3371850"/>
              <a:gd name="connsiteX88" fmla="*/ 504825 w 4157663"/>
              <a:gd name="connsiteY88" fmla="*/ 647700 h 3371850"/>
              <a:gd name="connsiteX89" fmla="*/ 490538 w 4157663"/>
              <a:gd name="connsiteY89" fmla="*/ 581025 h 3371850"/>
              <a:gd name="connsiteX90" fmla="*/ 461963 w 4157663"/>
              <a:gd name="connsiteY90" fmla="*/ 504825 h 3371850"/>
              <a:gd name="connsiteX91" fmla="*/ 461963 w 4157663"/>
              <a:gd name="connsiteY91" fmla="*/ 504825 h 3371850"/>
              <a:gd name="connsiteX92" fmla="*/ 381000 w 4157663"/>
              <a:gd name="connsiteY92" fmla="*/ 476250 h 3371850"/>
              <a:gd name="connsiteX93" fmla="*/ 357188 w 4157663"/>
              <a:gd name="connsiteY93" fmla="*/ 466725 h 3371850"/>
              <a:gd name="connsiteX94" fmla="*/ 304800 w 4157663"/>
              <a:gd name="connsiteY94" fmla="*/ 538162 h 3371850"/>
              <a:gd name="connsiteX95" fmla="*/ 252413 w 4157663"/>
              <a:gd name="connsiteY95" fmla="*/ 552450 h 3371850"/>
              <a:gd name="connsiteX96" fmla="*/ 285750 w 4157663"/>
              <a:gd name="connsiteY96" fmla="*/ 490537 h 3371850"/>
              <a:gd name="connsiteX97" fmla="*/ 357188 w 4157663"/>
              <a:gd name="connsiteY97" fmla="*/ 419100 h 3371850"/>
              <a:gd name="connsiteX98" fmla="*/ 376238 w 4157663"/>
              <a:gd name="connsiteY98" fmla="*/ 371475 h 3371850"/>
              <a:gd name="connsiteX99" fmla="*/ 371475 w 4157663"/>
              <a:gd name="connsiteY99" fmla="*/ 271462 h 3371850"/>
              <a:gd name="connsiteX100" fmla="*/ 361950 w 4157663"/>
              <a:gd name="connsiteY100" fmla="*/ 185737 h 3371850"/>
              <a:gd name="connsiteX101" fmla="*/ 304800 w 4157663"/>
              <a:gd name="connsiteY101" fmla="*/ 142875 h 3371850"/>
              <a:gd name="connsiteX102" fmla="*/ 280988 w 4157663"/>
              <a:gd name="connsiteY102" fmla="*/ 119062 h 3371850"/>
              <a:gd name="connsiteX103" fmla="*/ 285750 w 4157663"/>
              <a:gd name="connsiteY103" fmla="*/ 66675 h 3371850"/>
              <a:gd name="connsiteX104" fmla="*/ 309563 w 4157663"/>
              <a:gd name="connsiteY104" fmla="*/ 47625 h 3371850"/>
              <a:gd name="connsiteX105" fmla="*/ 328613 w 4157663"/>
              <a:gd name="connsiteY105" fmla="*/ 14287 h 3371850"/>
              <a:gd name="connsiteX106" fmla="*/ 1181100 w 4157663"/>
              <a:gd name="connsiteY106" fmla="*/ 0 h 3371850"/>
              <a:gd name="connsiteX107" fmla="*/ 1195388 w 4157663"/>
              <a:gd name="connsiteY107" fmla="*/ 66675 h 3371850"/>
              <a:gd name="connsiteX108" fmla="*/ 1252538 w 4157663"/>
              <a:gd name="connsiteY108" fmla="*/ 47625 h 3371850"/>
              <a:gd name="connsiteX109" fmla="*/ 1295400 w 4157663"/>
              <a:gd name="connsiteY109" fmla="*/ 52387 h 3371850"/>
              <a:gd name="connsiteX110" fmla="*/ 1300163 w 4157663"/>
              <a:gd name="connsiteY110" fmla="*/ 133350 h 3371850"/>
              <a:gd name="connsiteX111" fmla="*/ 1328738 w 4157663"/>
              <a:gd name="connsiteY111" fmla="*/ 180975 h 3371850"/>
              <a:gd name="connsiteX112" fmla="*/ 1395413 w 4157663"/>
              <a:gd name="connsiteY112" fmla="*/ 238125 h 3371850"/>
              <a:gd name="connsiteX113" fmla="*/ 1447800 w 4157663"/>
              <a:gd name="connsiteY113" fmla="*/ 266700 h 3371850"/>
              <a:gd name="connsiteX114" fmla="*/ 1528763 w 4157663"/>
              <a:gd name="connsiteY114" fmla="*/ 238125 h 3371850"/>
              <a:gd name="connsiteX115" fmla="*/ 1533525 w 4157663"/>
              <a:gd name="connsiteY115" fmla="*/ 271462 h 3371850"/>
              <a:gd name="connsiteX116" fmla="*/ 1495425 w 4157663"/>
              <a:gd name="connsiteY116" fmla="*/ 323850 h 3371850"/>
              <a:gd name="connsiteX117" fmla="*/ 1509713 w 4157663"/>
              <a:gd name="connsiteY117" fmla="*/ 385762 h 3371850"/>
              <a:gd name="connsiteX118" fmla="*/ 1552575 w 4157663"/>
              <a:gd name="connsiteY118" fmla="*/ 385762 h 3371850"/>
              <a:gd name="connsiteX119" fmla="*/ 1504950 w 4157663"/>
              <a:gd name="connsiteY119" fmla="*/ 419100 h 3371850"/>
              <a:gd name="connsiteX120" fmla="*/ 1519238 w 4157663"/>
              <a:gd name="connsiteY120" fmla="*/ 485775 h 3371850"/>
              <a:gd name="connsiteX121" fmla="*/ 1543050 w 4157663"/>
              <a:gd name="connsiteY121" fmla="*/ 533400 h 3371850"/>
              <a:gd name="connsiteX122" fmla="*/ 1600200 w 4157663"/>
              <a:gd name="connsiteY122" fmla="*/ 528637 h 3371850"/>
              <a:gd name="connsiteX123" fmla="*/ 1652588 w 4157663"/>
              <a:gd name="connsiteY123" fmla="*/ 547687 h 3371850"/>
              <a:gd name="connsiteX124" fmla="*/ 1695450 w 4157663"/>
              <a:gd name="connsiteY124" fmla="*/ 509587 h 3371850"/>
              <a:gd name="connsiteX125" fmla="*/ 1719263 w 4157663"/>
              <a:gd name="connsiteY125" fmla="*/ 490537 h 3371850"/>
              <a:gd name="connsiteX126" fmla="*/ 1704975 w 4157663"/>
              <a:gd name="connsiteY126" fmla="*/ 447675 h 3371850"/>
              <a:gd name="connsiteX127" fmla="*/ 1690688 w 4157663"/>
              <a:gd name="connsiteY127" fmla="*/ 433387 h 3371850"/>
              <a:gd name="connsiteX128" fmla="*/ 1690688 w 4157663"/>
              <a:gd name="connsiteY128" fmla="*/ 409575 h 3371850"/>
              <a:gd name="connsiteX129" fmla="*/ 1728788 w 4157663"/>
              <a:gd name="connsiteY129" fmla="*/ 423862 h 3371850"/>
              <a:gd name="connsiteX130" fmla="*/ 1757363 w 4157663"/>
              <a:gd name="connsiteY130" fmla="*/ 452437 h 3371850"/>
              <a:gd name="connsiteX131" fmla="*/ 1766888 w 4157663"/>
              <a:gd name="connsiteY131" fmla="*/ 404812 h 3371850"/>
              <a:gd name="connsiteX132" fmla="*/ 1771650 w 4157663"/>
              <a:gd name="connsiteY132" fmla="*/ 371475 h 3371850"/>
              <a:gd name="connsiteX133" fmla="*/ 1766888 w 4157663"/>
              <a:gd name="connsiteY133" fmla="*/ 357187 h 3371850"/>
              <a:gd name="connsiteX134" fmla="*/ 1724025 w 4157663"/>
              <a:gd name="connsiteY134" fmla="*/ 342900 h 3371850"/>
              <a:gd name="connsiteX135" fmla="*/ 1690688 w 4157663"/>
              <a:gd name="connsiteY135" fmla="*/ 319087 h 3371850"/>
              <a:gd name="connsiteX136" fmla="*/ 1657350 w 4157663"/>
              <a:gd name="connsiteY136" fmla="*/ 276225 h 3371850"/>
              <a:gd name="connsiteX137" fmla="*/ 1628775 w 4157663"/>
              <a:gd name="connsiteY137" fmla="*/ 266700 h 3371850"/>
              <a:gd name="connsiteX138" fmla="*/ 1590675 w 4157663"/>
              <a:gd name="connsiteY138" fmla="*/ 266700 h 3371850"/>
              <a:gd name="connsiteX139" fmla="*/ 1571625 w 4157663"/>
              <a:gd name="connsiteY139" fmla="*/ 261937 h 3371850"/>
              <a:gd name="connsiteX140" fmla="*/ 1557338 w 4157663"/>
              <a:gd name="connsiteY140" fmla="*/ 228600 h 3371850"/>
              <a:gd name="connsiteX141" fmla="*/ 1538288 w 4157663"/>
              <a:gd name="connsiteY141" fmla="*/ 190500 h 3371850"/>
              <a:gd name="connsiteX142" fmla="*/ 1557338 w 4157663"/>
              <a:gd name="connsiteY142" fmla="*/ 176212 h 3371850"/>
              <a:gd name="connsiteX143" fmla="*/ 1614488 w 4157663"/>
              <a:gd name="connsiteY143" fmla="*/ 238125 h 3371850"/>
              <a:gd name="connsiteX144" fmla="*/ 1614488 w 4157663"/>
              <a:gd name="connsiteY144" fmla="*/ 238125 h 3371850"/>
              <a:gd name="connsiteX145" fmla="*/ 1633538 w 4157663"/>
              <a:gd name="connsiteY145" fmla="*/ 209550 h 3371850"/>
              <a:gd name="connsiteX146" fmla="*/ 1614488 w 4157663"/>
              <a:gd name="connsiteY146" fmla="*/ 171450 h 3371850"/>
              <a:gd name="connsiteX147" fmla="*/ 1657350 w 4157663"/>
              <a:gd name="connsiteY147" fmla="*/ 180975 h 3371850"/>
              <a:gd name="connsiteX148" fmla="*/ 1676400 w 4157663"/>
              <a:gd name="connsiteY148" fmla="*/ 242887 h 3371850"/>
              <a:gd name="connsiteX149" fmla="*/ 1695450 w 4157663"/>
              <a:gd name="connsiteY149" fmla="*/ 247650 h 3371850"/>
              <a:gd name="connsiteX150" fmla="*/ 1690688 w 4157663"/>
              <a:gd name="connsiteY150" fmla="*/ 209550 h 3371850"/>
              <a:gd name="connsiteX151" fmla="*/ 1681163 w 4157663"/>
              <a:gd name="connsiteY151" fmla="*/ 180975 h 3371850"/>
              <a:gd name="connsiteX152" fmla="*/ 1690688 w 4157663"/>
              <a:gd name="connsiteY152" fmla="*/ 161925 h 3371850"/>
              <a:gd name="connsiteX153" fmla="*/ 1690688 w 4157663"/>
              <a:gd name="connsiteY153" fmla="*/ 161925 h 3371850"/>
              <a:gd name="connsiteX154" fmla="*/ 1757363 w 4157663"/>
              <a:gd name="connsiteY154" fmla="*/ 161925 h 3371850"/>
              <a:gd name="connsiteX155" fmla="*/ 1757363 w 4157663"/>
              <a:gd name="connsiteY155" fmla="*/ 161925 h 3371850"/>
              <a:gd name="connsiteX156" fmla="*/ 1728788 w 4157663"/>
              <a:gd name="connsiteY156" fmla="*/ 257175 h 3371850"/>
              <a:gd name="connsiteX157" fmla="*/ 1733550 w 4157663"/>
              <a:gd name="connsiteY157" fmla="*/ 295275 h 3371850"/>
              <a:gd name="connsiteX158" fmla="*/ 1733550 w 4157663"/>
              <a:gd name="connsiteY158" fmla="*/ 295275 h 3371850"/>
              <a:gd name="connsiteX159" fmla="*/ 1800225 w 4157663"/>
              <a:gd name="connsiteY159" fmla="*/ 309562 h 3371850"/>
              <a:gd name="connsiteX160" fmla="*/ 1838325 w 4157663"/>
              <a:gd name="connsiteY160" fmla="*/ 276225 h 3371850"/>
              <a:gd name="connsiteX161" fmla="*/ 1900238 w 4157663"/>
              <a:gd name="connsiteY161" fmla="*/ 276225 h 3371850"/>
              <a:gd name="connsiteX162" fmla="*/ 1947863 w 4157663"/>
              <a:gd name="connsiteY162" fmla="*/ 285750 h 3371850"/>
              <a:gd name="connsiteX163" fmla="*/ 1966913 w 4157663"/>
              <a:gd name="connsiteY163" fmla="*/ 257175 h 3371850"/>
              <a:gd name="connsiteX164" fmla="*/ 1971675 w 4157663"/>
              <a:gd name="connsiteY164" fmla="*/ 238125 h 3371850"/>
              <a:gd name="connsiteX165" fmla="*/ 1928813 w 4157663"/>
              <a:gd name="connsiteY165" fmla="*/ 223837 h 3371850"/>
              <a:gd name="connsiteX166" fmla="*/ 1881188 w 4157663"/>
              <a:gd name="connsiteY166" fmla="*/ 214312 h 3371850"/>
              <a:gd name="connsiteX167" fmla="*/ 1866900 w 4157663"/>
              <a:gd name="connsiteY167" fmla="*/ 195262 h 3371850"/>
              <a:gd name="connsiteX168" fmla="*/ 1938338 w 4157663"/>
              <a:gd name="connsiteY168" fmla="*/ 190500 h 3371850"/>
              <a:gd name="connsiteX169" fmla="*/ 1962150 w 4157663"/>
              <a:gd name="connsiteY169" fmla="*/ 204787 h 3371850"/>
              <a:gd name="connsiteX170" fmla="*/ 1962150 w 4157663"/>
              <a:gd name="connsiteY170" fmla="*/ 204787 h 3371850"/>
              <a:gd name="connsiteX171" fmla="*/ 1914525 w 4157663"/>
              <a:gd name="connsiteY171" fmla="*/ 171450 h 3371850"/>
              <a:gd name="connsiteX172" fmla="*/ 1928813 w 4157663"/>
              <a:gd name="connsiteY172" fmla="*/ 147637 h 3371850"/>
              <a:gd name="connsiteX173" fmla="*/ 1928813 w 4157663"/>
              <a:gd name="connsiteY173" fmla="*/ 147637 h 3371850"/>
              <a:gd name="connsiteX174" fmla="*/ 1947863 w 4157663"/>
              <a:gd name="connsiteY174" fmla="*/ 123825 h 3371850"/>
              <a:gd name="connsiteX175" fmla="*/ 1952625 w 4157663"/>
              <a:gd name="connsiteY175" fmla="*/ 109537 h 3371850"/>
              <a:gd name="connsiteX176" fmla="*/ 2024063 w 4157663"/>
              <a:gd name="connsiteY176" fmla="*/ 180975 h 3371850"/>
              <a:gd name="connsiteX177" fmla="*/ 2019300 w 4157663"/>
              <a:gd name="connsiteY177" fmla="*/ 161925 h 3371850"/>
              <a:gd name="connsiteX178" fmla="*/ 1995488 w 4157663"/>
              <a:gd name="connsiteY178" fmla="*/ 109537 h 3371850"/>
              <a:gd name="connsiteX179" fmla="*/ 1995488 w 4157663"/>
              <a:gd name="connsiteY179" fmla="*/ 47625 h 3371850"/>
              <a:gd name="connsiteX180" fmla="*/ 2014538 w 4157663"/>
              <a:gd name="connsiteY180" fmla="*/ 47625 h 3371850"/>
              <a:gd name="connsiteX181" fmla="*/ 2019300 w 4157663"/>
              <a:gd name="connsiteY181" fmla="*/ 109537 h 3371850"/>
              <a:gd name="connsiteX182" fmla="*/ 2052638 w 4157663"/>
              <a:gd name="connsiteY182" fmla="*/ 128587 h 3371850"/>
              <a:gd name="connsiteX183" fmla="*/ 2052638 w 4157663"/>
              <a:gd name="connsiteY183" fmla="*/ 128587 h 3371850"/>
              <a:gd name="connsiteX184" fmla="*/ 2043113 w 4157663"/>
              <a:gd name="connsiteY184" fmla="*/ 38100 h 3371850"/>
              <a:gd name="connsiteX185" fmla="*/ 2071688 w 4157663"/>
              <a:gd name="connsiteY185" fmla="*/ 33337 h 3371850"/>
              <a:gd name="connsiteX186" fmla="*/ 2071688 w 4157663"/>
              <a:gd name="connsiteY186" fmla="*/ 85725 h 3371850"/>
              <a:gd name="connsiteX187" fmla="*/ 2081213 w 4157663"/>
              <a:gd name="connsiteY187" fmla="*/ 100012 h 3371850"/>
              <a:gd name="connsiteX188" fmla="*/ 2109788 w 4157663"/>
              <a:gd name="connsiteY188" fmla="*/ 47625 h 3371850"/>
              <a:gd name="connsiteX189" fmla="*/ 2152650 w 4157663"/>
              <a:gd name="connsiteY189" fmla="*/ 23812 h 3371850"/>
              <a:gd name="connsiteX190" fmla="*/ 2157413 w 4157663"/>
              <a:gd name="connsiteY190" fmla="*/ 47625 h 3371850"/>
              <a:gd name="connsiteX191" fmla="*/ 2124075 w 4157663"/>
              <a:gd name="connsiteY191" fmla="*/ 90487 h 3371850"/>
              <a:gd name="connsiteX192" fmla="*/ 2095500 w 4157663"/>
              <a:gd name="connsiteY192" fmla="*/ 123825 h 3371850"/>
              <a:gd name="connsiteX193" fmla="*/ 2195513 w 4157663"/>
              <a:gd name="connsiteY193" fmla="*/ 147637 h 3371850"/>
              <a:gd name="connsiteX194" fmla="*/ 2233613 w 4157663"/>
              <a:gd name="connsiteY194" fmla="*/ 147637 h 3371850"/>
              <a:gd name="connsiteX195" fmla="*/ 2228850 w 4157663"/>
              <a:gd name="connsiteY195" fmla="*/ 109537 h 3371850"/>
              <a:gd name="connsiteX196" fmla="*/ 2228850 w 4157663"/>
              <a:gd name="connsiteY196" fmla="*/ 109537 h 3371850"/>
              <a:gd name="connsiteX197" fmla="*/ 2262188 w 4157663"/>
              <a:gd name="connsiteY197" fmla="*/ 76200 h 3371850"/>
              <a:gd name="connsiteX198" fmla="*/ 2276475 w 4157663"/>
              <a:gd name="connsiteY198" fmla="*/ 152400 h 3371850"/>
              <a:gd name="connsiteX199" fmla="*/ 2300288 w 4157663"/>
              <a:gd name="connsiteY199" fmla="*/ 171450 h 3371850"/>
              <a:gd name="connsiteX200" fmla="*/ 2309813 w 4157663"/>
              <a:gd name="connsiteY200" fmla="*/ 133350 h 3371850"/>
              <a:gd name="connsiteX201" fmla="*/ 2309813 w 4157663"/>
              <a:gd name="connsiteY201" fmla="*/ 133350 h 3371850"/>
              <a:gd name="connsiteX202" fmla="*/ 2338388 w 4157663"/>
              <a:gd name="connsiteY202" fmla="*/ 66675 h 3371850"/>
              <a:gd name="connsiteX203" fmla="*/ 2343150 w 4157663"/>
              <a:gd name="connsiteY203" fmla="*/ 104775 h 3371850"/>
              <a:gd name="connsiteX204" fmla="*/ 2347913 w 4157663"/>
              <a:gd name="connsiteY204" fmla="*/ 138112 h 3371850"/>
              <a:gd name="connsiteX205" fmla="*/ 2409825 w 4157663"/>
              <a:gd name="connsiteY205" fmla="*/ 157162 h 3371850"/>
              <a:gd name="connsiteX206" fmla="*/ 2438400 w 4157663"/>
              <a:gd name="connsiteY206" fmla="*/ 161925 h 3371850"/>
              <a:gd name="connsiteX207" fmla="*/ 2447925 w 4157663"/>
              <a:gd name="connsiteY207" fmla="*/ 147637 h 3371850"/>
              <a:gd name="connsiteX208" fmla="*/ 2466975 w 4157663"/>
              <a:gd name="connsiteY208" fmla="*/ 128587 h 3371850"/>
              <a:gd name="connsiteX209" fmla="*/ 2509838 w 4157663"/>
              <a:gd name="connsiteY209" fmla="*/ 123825 h 3371850"/>
              <a:gd name="connsiteX210" fmla="*/ 2481263 w 4157663"/>
              <a:gd name="connsiteY210" fmla="*/ 161925 h 3371850"/>
              <a:gd name="connsiteX211" fmla="*/ 2481263 w 4157663"/>
              <a:gd name="connsiteY211" fmla="*/ 190500 h 3371850"/>
              <a:gd name="connsiteX212" fmla="*/ 2481263 w 4157663"/>
              <a:gd name="connsiteY212" fmla="*/ 190500 h 3371850"/>
              <a:gd name="connsiteX213" fmla="*/ 2547938 w 4157663"/>
              <a:gd name="connsiteY213" fmla="*/ 228600 h 3371850"/>
              <a:gd name="connsiteX214" fmla="*/ 2609850 w 4157663"/>
              <a:gd name="connsiteY214" fmla="*/ 266700 h 3371850"/>
              <a:gd name="connsiteX215" fmla="*/ 2662238 w 4157663"/>
              <a:gd name="connsiteY215" fmla="*/ 304800 h 3371850"/>
              <a:gd name="connsiteX216" fmla="*/ 2681288 w 4157663"/>
              <a:gd name="connsiteY216" fmla="*/ 319087 h 3371850"/>
              <a:gd name="connsiteX217" fmla="*/ 2705100 w 4157663"/>
              <a:gd name="connsiteY217" fmla="*/ 285750 h 3371850"/>
              <a:gd name="connsiteX218" fmla="*/ 2700338 w 4157663"/>
              <a:gd name="connsiteY218" fmla="*/ 257175 h 3371850"/>
              <a:gd name="connsiteX219" fmla="*/ 2700338 w 4157663"/>
              <a:gd name="connsiteY219" fmla="*/ 238125 h 3371850"/>
              <a:gd name="connsiteX220" fmla="*/ 2728913 w 4157663"/>
              <a:gd name="connsiteY220" fmla="*/ 276225 h 3371850"/>
              <a:gd name="connsiteX221" fmla="*/ 2705100 w 4157663"/>
              <a:gd name="connsiteY221" fmla="*/ 314325 h 3371850"/>
              <a:gd name="connsiteX222" fmla="*/ 2747963 w 4157663"/>
              <a:gd name="connsiteY222" fmla="*/ 361950 h 3371850"/>
              <a:gd name="connsiteX223" fmla="*/ 2795588 w 4157663"/>
              <a:gd name="connsiteY223" fmla="*/ 347662 h 3371850"/>
              <a:gd name="connsiteX224" fmla="*/ 2795588 w 4157663"/>
              <a:gd name="connsiteY224" fmla="*/ 347662 h 3371850"/>
              <a:gd name="connsiteX225" fmla="*/ 2814638 w 4157663"/>
              <a:gd name="connsiteY225" fmla="*/ 290512 h 3371850"/>
              <a:gd name="connsiteX226" fmla="*/ 2814638 w 4157663"/>
              <a:gd name="connsiteY226" fmla="*/ 290512 h 3371850"/>
              <a:gd name="connsiteX227" fmla="*/ 2824163 w 4157663"/>
              <a:gd name="connsiteY227" fmla="*/ 338137 h 3371850"/>
              <a:gd name="connsiteX228" fmla="*/ 2847975 w 4157663"/>
              <a:gd name="connsiteY228" fmla="*/ 376237 h 3371850"/>
              <a:gd name="connsiteX229" fmla="*/ 2928938 w 4157663"/>
              <a:gd name="connsiteY229" fmla="*/ 400050 h 3371850"/>
              <a:gd name="connsiteX230" fmla="*/ 2986088 w 4157663"/>
              <a:gd name="connsiteY230" fmla="*/ 409575 h 3371850"/>
              <a:gd name="connsiteX231" fmla="*/ 2986088 w 4157663"/>
              <a:gd name="connsiteY231" fmla="*/ 409575 h 3371850"/>
              <a:gd name="connsiteX232" fmla="*/ 2947988 w 4157663"/>
              <a:gd name="connsiteY232" fmla="*/ 266700 h 3371850"/>
              <a:gd name="connsiteX233" fmla="*/ 2886075 w 4157663"/>
              <a:gd name="connsiteY233" fmla="*/ 114300 h 3371850"/>
              <a:gd name="connsiteX234" fmla="*/ 2881313 w 4157663"/>
              <a:gd name="connsiteY234" fmla="*/ 61912 h 3371850"/>
              <a:gd name="connsiteX235" fmla="*/ 3009900 w 4157663"/>
              <a:gd name="connsiteY235" fmla="*/ 38100 h 3371850"/>
              <a:gd name="connsiteX236" fmla="*/ 3052763 w 4157663"/>
              <a:gd name="connsiteY236" fmla="*/ 128587 h 3371850"/>
              <a:gd name="connsiteX237" fmla="*/ 3076575 w 4157663"/>
              <a:gd name="connsiteY237" fmla="*/ 214312 h 3371850"/>
              <a:gd name="connsiteX238" fmla="*/ 3081338 w 4157663"/>
              <a:gd name="connsiteY238" fmla="*/ 304800 h 3371850"/>
              <a:gd name="connsiteX239" fmla="*/ 3095625 w 4157663"/>
              <a:gd name="connsiteY239" fmla="*/ 376237 h 3371850"/>
              <a:gd name="connsiteX240" fmla="*/ 3143250 w 4157663"/>
              <a:gd name="connsiteY240" fmla="*/ 409575 h 3371850"/>
              <a:gd name="connsiteX241" fmla="*/ 3243263 w 4157663"/>
              <a:gd name="connsiteY241" fmla="*/ 371475 h 3371850"/>
              <a:gd name="connsiteX242" fmla="*/ 3333750 w 4157663"/>
              <a:gd name="connsiteY242" fmla="*/ 328612 h 3371850"/>
              <a:gd name="connsiteX243" fmla="*/ 3400425 w 4157663"/>
              <a:gd name="connsiteY243" fmla="*/ 290512 h 3371850"/>
              <a:gd name="connsiteX244" fmla="*/ 3400425 w 4157663"/>
              <a:gd name="connsiteY244" fmla="*/ 233362 h 3371850"/>
              <a:gd name="connsiteX245" fmla="*/ 3352800 w 4157663"/>
              <a:gd name="connsiteY245" fmla="*/ 228600 h 3371850"/>
              <a:gd name="connsiteX246" fmla="*/ 3295650 w 4157663"/>
              <a:gd name="connsiteY246" fmla="*/ 257175 h 3371850"/>
              <a:gd name="connsiteX247" fmla="*/ 3238500 w 4157663"/>
              <a:gd name="connsiteY247" fmla="*/ 266700 h 3371850"/>
              <a:gd name="connsiteX248" fmla="*/ 3200400 w 4157663"/>
              <a:gd name="connsiteY248" fmla="*/ 257175 h 3371850"/>
              <a:gd name="connsiteX249" fmla="*/ 3248025 w 4157663"/>
              <a:gd name="connsiteY249" fmla="*/ 228600 h 3371850"/>
              <a:gd name="connsiteX250" fmla="*/ 3271838 w 4157663"/>
              <a:gd name="connsiteY250" fmla="*/ 190500 h 3371850"/>
              <a:gd name="connsiteX251" fmla="*/ 3228975 w 4157663"/>
              <a:gd name="connsiteY251" fmla="*/ 180975 h 3371850"/>
              <a:gd name="connsiteX252" fmla="*/ 3162300 w 4157663"/>
              <a:gd name="connsiteY252" fmla="*/ 157162 h 3371850"/>
              <a:gd name="connsiteX253" fmla="*/ 3143250 w 4157663"/>
              <a:gd name="connsiteY253" fmla="*/ 80962 h 3371850"/>
              <a:gd name="connsiteX254" fmla="*/ 3224213 w 4157663"/>
              <a:gd name="connsiteY254" fmla="*/ 138113 h 3371850"/>
              <a:gd name="connsiteX255" fmla="*/ 3362325 w 4157663"/>
              <a:gd name="connsiteY255" fmla="*/ 190501 h 3371850"/>
              <a:gd name="connsiteX256" fmla="*/ 3462338 w 4157663"/>
              <a:gd name="connsiteY256" fmla="*/ 204788 h 3371850"/>
              <a:gd name="connsiteX257" fmla="*/ 3471863 w 4157663"/>
              <a:gd name="connsiteY257" fmla="*/ 271463 h 3371850"/>
              <a:gd name="connsiteX258" fmla="*/ 3586163 w 4157663"/>
              <a:gd name="connsiteY258" fmla="*/ 228601 h 3371850"/>
              <a:gd name="connsiteX259" fmla="*/ 3695700 w 4157663"/>
              <a:gd name="connsiteY259" fmla="*/ 171451 h 3371850"/>
              <a:gd name="connsiteX260" fmla="*/ 3762375 w 4157663"/>
              <a:gd name="connsiteY260" fmla="*/ 123826 h 3371850"/>
              <a:gd name="connsiteX261" fmla="*/ 3748088 w 4157663"/>
              <a:gd name="connsiteY261" fmla="*/ 80963 h 3371850"/>
              <a:gd name="connsiteX262" fmla="*/ 3786188 w 4157663"/>
              <a:gd name="connsiteY262" fmla="*/ 52388 h 3371850"/>
              <a:gd name="connsiteX263" fmla="*/ 3871913 w 4157663"/>
              <a:gd name="connsiteY263" fmla="*/ 71438 h 3371850"/>
              <a:gd name="connsiteX264" fmla="*/ 4062413 w 4157663"/>
              <a:gd name="connsiteY264" fmla="*/ 100012 h 3371850"/>
              <a:gd name="connsiteX265" fmla="*/ 4138613 w 4157663"/>
              <a:gd name="connsiteY265" fmla="*/ 133350 h 3371850"/>
              <a:gd name="connsiteX266" fmla="*/ 4152900 w 4157663"/>
              <a:gd name="connsiteY266" fmla="*/ 1881187 h 3371850"/>
              <a:gd name="connsiteX0" fmla="*/ 4157663 w 4157663"/>
              <a:gd name="connsiteY0" fmla="*/ 2295526 h 3781426"/>
              <a:gd name="connsiteX1" fmla="*/ 4095750 w 4157663"/>
              <a:gd name="connsiteY1" fmla="*/ 2305051 h 3781426"/>
              <a:gd name="connsiteX2" fmla="*/ 4024313 w 4157663"/>
              <a:gd name="connsiteY2" fmla="*/ 2295526 h 3781426"/>
              <a:gd name="connsiteX3" fmla="*/ 3981450 w 4157663"/>
              <a:gd name="connsiteY3" fmla="*/ 2300288 h 3781426"/>
              <a:gd name="connsiteX4" fmla="*/ 3938588 w 4157663"/>
              <a:gd name="connsiteY4" fmla="*/ 2347913 h 3781426"/>
              <a:gd name="connsiteX5" fmla="*/ 3876675 w 4157663"/>
              <a:gd name="connsiteY5" fmla="*/ 2409826 h 3781426"/>
              <a:gd name="connsiteX6" fmla="*/ 3824288 w 4157663"/>
              <a:gd name="connsiteY6" fmla="*/ 2481263 h 3781426"/>
              <a:gd name="connsiteX7" fmla="*/ 3743325 w 4157663"/>
              <a:gd name="connsiteY7" fmla="*/ 2533651 h 3781426"/>
              <a:gd name="connsiteX8" fmla="*/ 3638550 w 4157663"/>
              <a:gd name="connsiteY8" fmla="*/ 2581276 h 3781426"/>
              <a:gd name="connsiteX9" fmla="*/ 3557588 w 4157663"/>
              <a:gd name="connsiteY9" fmla="*/ 2609851 h 3781426"/>
              <a:gd name="connsiteX10" fmla="*/ 3481388 w 4157663"/>
              <a:gd name="connsiteY10" fmla="*/ 2667001 h 3781426"/>
              <a:gd name="connsiteX11" fmla="*/ 3376613 w 4157663"/>
              <a:gd name="connsiteY11" fmla="*/ 2719388 h 3781426"/>
              <a:gd name="connsiteX12" fmla="*/ 3319463 w 4157663"/>
              <a:gd name="connsiteY12" fmla="*/ 2747963 h 3781426"/>
              <a:gd name="connsiteX13" fmla="*/ 3252788 w 4157663"/>
              <a:gd name="connsiteY13" fmla="*/ 2752726 h 3781426"/>
              <a:gd name="connsiteX14" fmla="*/ 3214688 w 4157663"/>
              <a:gd name="connsiteY14" fmla="*/ 2767013 h 3781426"/>
              <a:gd name="connsiteX15" fmla="*/ 3128963 w 4157663"/>
              <a:gd name="connsiteY15" fmla="*/ 2795588 h 3781426"/>
              <a:gd name="connsiteX16" fmla="*/ 3024188 w 4157663"/>
              <a:gd name="connsiteY16" fmla="*/ 2843213 h 3781426"/>
              <a:gd name="connsiteX17" fmla="*/ 2947988 w 4157663"/>
              <a:gd name="connsiteY17" fmla="*/ 2871788 h 3781426"/>
              <a:gd name="connsiteX18" fmla="*/ 2900363 w 4157663"/>
              <a:gd name="connsiteY18" fmla="*/ 2895601 h 3781426"/>
              <a:gd name="connsiteX19" fmla="*/ 2847975 w 4157663"/>
              <a:gd name="connsiteY19" fmla="*/ 2900363 h 3781426"/>
              <a:gd name="connsiteX20" fmla="*/ 2847975 w 4157663"/>
              <a:gd name="connsiteY20" fmla="*/ 2871788 h 3781426"/>
              <a:gd name="connsiteX21" fmla="*/ 2828925 w 4157663"/>
              <a:gd name="connsiteY21" fmla="*/ 2867026 h 3781426"/>
              <a:gd name="connsiteX22" fmla="*/ 2757488 w 4157663"/>
              <a:gd name="connsiteY22" fmla="*/ 2890838 h 3781426"/>
              <a:gd name="connsiteX23" fmla="*/ 2690813 w 4157663"/>
              <a:gd name="connsiteY23" fmla="*/ 2909888 h 3781426"/>
              <a:gd name="connsiteX24" fmla="*/ 2638425 w 4157663"/>
              <a:gd name="connsiteY24" fmla="*/ 2909888 h 3781426"/>
              <a:gd name="connsiteX25" fmla="*/ 2576513 w 4157663"/>
              <a:gd name="connsiteY25" fmla="*/ 2928938 h 3781426"/>
              <a:gd name="connsiteX26" fmla="*/ 2576513 w 4157663"/>
              <a:gd name="connsiteY26" fmla="*/ 2957513 h 3781426"/>
              <a:gd name="connsiteX27" fmla="*/ 2624138 w 4157663"/>
              <a:gd name="connsiteY27" fmla="*/ 2981326 h 3781426"/>
              <a:gd name="connsiteX28" fmla="*/ 2690813 w 4157663"/>
              <a:gd name="connsiteY28" fmla="*/ 2990851 h 3781426"/>
              <a:gd name="connsiteX29" fmla="*/ 2690813 w 4157663"/>
              <a:gd name="connsiteY29" fmla="*/ 2990851 h 3781426"/>
              <a:gd name="connsiteX30" fmla="*/ 2681288 w 4157663"/>
              <a:gd name="connsiteY30" fmla="*/ 3067051 h 3781426"/>
              <a:gd name="connsiteX31" fmla="*/ 2690813 w 4157663"/>
              <a:gd name="connsiteY31" fmla="*/ 3157538 h 3781426"/>
              <a:gd name="connsiteX32" fmla="*/ 2686050 w 4157663"/>
              <a:gd name="connsiteY32" fmla="*/ 3243263 h 3781426"/>
              <a:gd name="connsiteX33" fmla="*/ 2624138 w 4157663"/>
              <a:gd name="connsiteY33" fmla="*/ 3314701 h 3781426"/>
              <a:gd name="connsiteX34" fmla="*/ 2566988 w 4157663"/>
              <a:gd name="connsiteY34" fmla="*/ 3376613 h 3781426"/>
              <a:gd name="connsiteX35" fmla="*/ 2419350 w 4157663"/>
              <a:gd name="connsiteY35" fmla="*/ 3448051 h 3781426"/>
              <a:gd name="connsiteX36" fmla="*/ 2295525 w 4157663"/>
              <a:gd name="connsiteY36" fmla="*/ 3505201 h 3781426"/>
              <a:gd name="connsiteX37" fmla="*/ 2162175 w 4157663"/>
              <a:gd name="connsiteY37" fmla="*/ 3557588 h 3781426"/>
              <a:gd name="connsiteX38" fmla="*/ 2076450 w 4157663"/>
              <a:gd name="connsiteY38" fmla="*/ 3586163 h 3781426"/>
              <a:gd name="connsiteX39" fmla="*/ 2062163 w 4157663"/>
              <a:gd name="connsiteY39" fmla="*/ 3590926 h 3781426"/>
              <a:gd name="connsiteX40" fmla="*/ 1933575 w 4157663"/>
              <a:gd name="connsiteY40" fmla="*/ 3581401 h 3781426"/>
              <a:gd name="connsiteX41" fmla="*/ 1847850 w 4157663"/>
              <a:gd name="connsiteY41" fmla="*/ 3586163 h 3781426"/>
              <a:gd name="connsiteX42" fmla="*/ 1757363 w 4157663"/>
              <a:gd name="connsiteY42" fmla="*/ 3595688 h 3781426"/>
              <a:gd name="connsiteX43" fmla="*/ 1681163 w 4157663"/>
              <a:gd name="connsiteY43" fmla="*/ 3614738 h 3781426"/>
              <a:gd name="connsiteX44" fmla="*/ 1581150 w 4157663"/>
              <a:gd name="connsiteY44" fmla="*/ 3614738 h 3781426"/>
              <a:gd name="connsiteX45" fmla="*/ 1509713 w 4157663"/>
              <a:gd name="connsiteY45" fmla="*/ 3614738 h 3781426"/>
              <a:gd name="connsiteX46" fmla="*/ 1414463 w 4157663"/>
              <a:gd name="connsiteY46" fmla="*/ 3614738 h 3781426"/>
              <a:gd name="connsiteX47" fmla="*/ 1285875 w 4157663"/>
              <a:gd name="connsiteY47" fmla="*/ 3619501 h 3781426"/>
              <a:gd name="connsiteX48" fmla="*/ 1195388 w 4157663"/>
              <a:gd name="connsiteY48" fmla="*/ 3619501 h 3781426"/>
              <a:gd name="connsiteX49" fmla="*/ 1109663 w 4157663"/>
              <a:gd name="connsiteY49" fmla="*/ 3619501 h 3781426"/>
              <a:gd name="connsiteX50" fmla="*/ 1014413 w 4157663"/>
              <a:gd name="connsiteY50" fmla="*/ 3624263 h 3781426"/>
              <a:gd name="connsiteX51" fmla="*/ 919163 w 4157663"/>
              <a:gd name="connsiteY51" fmla="*/ 3638551 h 3781426"/>
              <a:gd name="connsiteX52" fmla="*/ 838200 w 4157663"/>
              <a:gd name="connsiteY52" fmla="*/ 3662363 h 3781426"/>
              <a:gd name="connsiteX53" fmla="*/ 762000 w 4157663"/>
              <a:gd name="connsiteY53" fmla="*/ 3676651 h 3781426"/>
              <a:gd name="connsiteX54" fmla="*/ 719138 w 4157663"/>
              <a:gd name="connsiteY54" fmla="*/ 3686176 h 3781426"/>
              <a:gd name="connsiteX55" fmla="*/ 642938 w 4157663"/>
              <a:gd name="connsiteY55" fmla="*/ 3714751 h 3781426"/>
              <a:gd name="connsiteX56" fmla="*/ 614363 w 4157663"/>
              <a:gd name="connsiteY56" fmla="*/ 3762376 h 3781426"/>
              <a:gd name="connsiteX57" fmla="*/ 542925 w 4157663"/>
              <a:gd name="connsiteY57" fmla="*/ 3771901 h 3781426"/>
              <a:gd name="connsiteX58" fmla="*/ 438150 w 4157663"/>
              <a:gd name="connsiteY58" fmla="*/ 3781426 h 3781426"/>
              <a:gd name="connsiteX59" fmla="*/ 381000 w 4157663"/>
              <a:gd name="connsiteY59" fmla="*/ 3762376 h 3781426"/>
              <a:gd name="connsiteX60" fmla="*/ 338138 w 4157663"/>
              <a:gd name="connsiteY60" fmla="*/ 3743326 h 3781426"/>
              <a:gd name="connsiteX61" fmla="*/ 319088 w 4157663"/>
              <a:gd name="connsiteY61" fmla="*/ 3733801 h 3781426"/>
              <a:gd name="connsiteX62" fmla="*/ 285750 w 4157663"/>
              <a:gd name="connsiteY62" fmla="*/ 3733801 h 3781426"/>
              <a:gd name="connsiteX63" fmla="*/ 242888 w 4157663"/>
              <a:gd name="connsiteY63" fmla="*/ 3752851 h 3781426"/>
              <a:gd name="connsiteX64" fmla="*/ 200025 w 4157663"/>
              <a:gd name="connsiteY64" fmla="*/ 3762376 h 3781426"/>
              <a:gd name="connsiteX65" fmla="*/ 119063 w 4157663"/>
              <a:gd name="connsiteY65" fmla="*/ 3748088 h 3781426"/>
              <a:gd name="connsiteX66" fmla="*/ 76200 w 4157663"/>
              <a:gd name="connsiteY66" fmla="*/ 3738563 h 3781426"/>
              <a:gd name="connsiteX67" fmla="*/ 14288 w 4157663"/>
              <a:gd name="connsiteY67" fmla="*/ 3743326 h 3781426"/>
              <a:gd name="connsiteX68" fmla="*/ 0 w 4157663"/>
              <a:gd name="connsiteY68" fmla="*/ 1395413 h 3781426"/>
              <a:gd name="connsiteX69" fmla="*/ 61913 w 4157663"/>
              <a:gd name="connsiteY69" fmla="*/ 1352551 h 3781426"/>
              <a:gd name="connsiteX70" fmla="*/ 161925 w 4157663"/>
              <a:gd name="connsiteY70" fmla="*/ 1333501 h 3781426"/>
              <a:gd name="connsiteX71" fmla="*/ 185738 w 4157663"/>
              <a:gd name="connsiteY71" fmla="*/ 1376363 h 3781426"/>
              <a:gd name="connsiteX72" fmla="*/ 204788 w 4157663"/>
              <a:gd name="connsiteY72" fmla="*/ 1390651 h 3781426"/>
              <a:gd name="connsiteX73" fmla="*/ 214313 w 4157663"/>
              <a:gd name="connsiteY73" fmla="*/ 1457326 h 3781426"/>
              <a:gd name="connsiteX74" fmla="*/ 247650 w 4157663"/>
              <a:gd name="connsiteY74" fmla="*/ 1366838 h 3781426"/>
              <a:gd name="connsiteX75" fmla="*/ 247650 w 4157663"/>
              <a:gd name="connsiteY75" fmla="*/ 1366838 h 3781426"/>
              <a:gd name="connsiteX76" fmla="*/ 280988 w 4157663"/>
              <a:gd name="connsiteY76" fmla="*/ 1371601 h 3781426"/>
              <a:gd name="connsiteX77" fmla="*/ 290513 w 4157663"/>
              <a:gd name="connsiteY77" fmla="*/ 1333501 h 3781426"/>
              <a:gd name="connsiteX78" fmla="*/ 366713 w 4157663"/>
              <a:gd name="connsiteY78" fmla="*/ 1338263 h 3781426"/>
              <a:gd name="connsiteX79" fmla="*/ 371475 w 4157663"/>
              <a:gd name="connsiteY79" fmla="*/ 1257301 h 3781426"/>
              <a:gd name="connsiteX80" fmla="*/ 385763 w 4157663"/>
              <a:gd name="connsiteY80" fmla="*/ 1214438 h 3781426"/>
              <a:gd name="connsiteX81" fmla="*/ 547688 w 4157663"/>
              <a:gd name="connsiteY81" fmla="*/ 1243013 h 3781426"/>
              <a:gd name="connsiteX82" fmla="*/ 704850 w 4157663"/>
              <a:gd name="connsiteY82" fmla="*/ 1290638 h 3781426"/>
              <a:gd name="connsiteX83" fmla="*/ 757238 w 4157663"/>
              <a:gd name="connsiteY83" fmla="*/ 1295401 h 3781426"/>
              <a:gd name="connsiteX84" fmla="*/ 842963 w 4157663"/>
              <a:gd name="connsiteY84" fmla="*/ 1357313 h 3781426"/>
              <a:gd name="connsiteX85" fmla="*/ 781050 w 4157663"/>
              <a:gd name="connsiteY85" fmla="*/ 1285876 h 3781426"/>
              <a:gd name="connsiteX86" fmla="*/ 633413 w 4157663"/>
              <a:gd name="connsiteY86" fmla="*/ 1171576 h 3781426"/>
              <a:gd name="connsiteX87" fmla="*/ 523875 w 4157663"/>
              <a:gd name="connsiteY87" fmla="*/ 1076326 h 3781426"/>
              <a:gd name="connsiteX88" fmla="*/ 504825 w 4157663"/>
              <a:gd name="connsiteY88" fmla="*/ 1057276 h 3781426"/>
              <a:gd name="connsiteX89" fmla="*/ 490538 w 4157663"/>
              <a:gd name="connsiteY89" fmla="*/ 990601 h 3781426"/>
              <a:gd name="connsiteX90" fmla="*/ 461963 w 4157663"/>
              <a:gd name="connsiteY90" fmla="*/ 914401 h 3781426"/>
              <a:gd name="connsiteX91" fmla="*/ 461963 w 4157663"/>
              <a:gd name="connsiteY91" fmla="*/ 914401 h 3781426"/>
              <a:gd name="connsiteX92" fmla="*/ 381000 w 4157663"/>
              <a:gd name="connsiteY92" fmla="*/ 885826 h 3781426"/>
              <a:gd name="connsiteX93" fmla="*/ 357188 w 4157663"/>
              <a:gd name="connsiteY93" fmla="*/ 876301 h 3781426"/>
              <a:gd name="connsiteX94" fmla="*/ 304800 w 4157663"/>
              <a:gd name="connsiteY94" fmla="*/ 947738 h 3781426"/>
              <a:gd name="connsiteX95" fmla="*/ 252413 w 4157663"/>
              <a:gd name="connsiteY95" fmla="*/ 962026 h 3781426"/>
              <a:gd name="connsiteX96" fmla="*/ 285750 w 4157663"/>
              <a:gd name="connsiteY96" fmla="*/ 900113 h 3781426"/>
              <a:gd name="connsiteX97" fmla="*/ 357188 w 4157663"/>
              <a:gd name="connsiteY97" fmla="*/ 828676 h 3781426"/>
              <a:gd name="connsiteX98" fmla="*/ 376238 w 4157663"/>
              <a:gd name="connsiteY98" fmla="*/ 781051 h 3781426"/>
              <a:gd name="connsiteX99" fmla="*/ 371475 w 4157663"/>
              <a:gd name="connsiteY99" fmla="*/ 681038 h 3781426"/>
              <a:gd name="connsiteX100" fmla="*/ 361950 w 4157663"/>
              <a:gd name="connsiteY100" fmla="*/ 595313 h 3781426"/>
              <a:gd name="connsiteX101" fmla="*/ 304800 w 4157663"/>
              <a:gd name="connsiteY101" fmla="*/ 552451 h 3781426"/>
              <a:gd name="connsiteX102" fmla="*/ 280988 w 4157663"/>
              <a:gd name="connsiteY102" fmla="*/ 528638 h 3781426"/>
              <a:gd name="connsiteX103" fmla="*/ 285750 w 4157663"/>
              <a:gd name="connsiteY103" fmla="*/ 476251 h 3781426"/>
              <a:gd name="connsiteX104" fmla="*/ 309563 w 4157663"/>
              <a:gd name="connsiteY104" fmla="*/ 457201 h 3781426"/>
              <a:gd name="connsiteX105" fmla="*/ 19050 w 4157663"/>
              <a:gd name="connsiteY105" fmla="*/ 0 h 3781426"/>
              <a:gd name="connsiteX106" fmla="*/ 1181100 w 4157663"/>
              <a:gd name="connsiteY106" fmla="*/ 409576 h 3781426"/>
              <a:gd name="connsiteX107" fmla="*/ 1195388 w 4157663"/>
              <a:gd name="connsiteY107" fmla="*/ 476251 h 3781426"/>
              <a:gd name="connsiteX108" fmla="*/ 1252538 w 4157663"/>
              <a:gd name="connsiteY108" fmla="*/ 457201 h 3781426"/>
              <a:gd name="connsiteX109" fmla="*/ 1295400 w 4157663"/>
              <a:gd name="connsiteY109" fmla="*/ 461963 h 3781426"/>
              <a:gd name="connsiteX110" fmla="*/ 1300163 w 4157663"/>
              <a:gd name="connsiteY110" fmla="*/ 542926 h 3781426"/>
              <a:gd name="connsiteX111" fmla="*/ 1328738 w 4157663"/>
              <a:gd name="connsiteY111" fmla="*/ 590551 h 3781426"/>
              <a:gd name="connsiteX112" fmla="*/ 1395413 w 4157663"/>
              <a:gd name="connsiteY112" fmla="*/ 647701 h 3781426"/>
              <a:gd name="connsiteX113" fmla="*/ 1447800 w 4157663"/>
              <a:gd name="connsiteY113" fmla="*/ 676276 h 3781426"/>
              <a:gd name="connsiteX114" fmla="*/ 1528763 w 4157663"/>
              <a:gd name="connsiteY114" fmla="*/ 647701 h 3781426"/>
              <a:gd name="connsiteX115" fmla="*/ 1533525 w 4157663"/>
              <a:gd name="connsiteY115" fmla="*/ 681038 h 3781426"/>
              <a:gd name="connsiteX116" fmla="*/ 1495425 w 4157663"/>
              <a:gd name="connsiteY116" fmla="*/ 733426 h 3781426"/>
              <a:gd name="connsiteX117" fmla="*/ 1509713 w 4157663"/>
              <a:gd name="connsiteY117" fmla="*/ 795338 h 3781426"/>
              <a:gd name="connsiteX118" fmla="*/ 1552575 w 4157663"/>
              <a:gd name="connsiteY118" fmla="*/ 795338 h 3781426"/>
              <a:gd name="connsiteX119" fmla="*/ 1504950 w 4157663"/>
              <a:gd name="connsiteY119" fmla="*/ 828676 h 3781426"/>
              <a:gd name="connsiteX120" fmla="*/ 1519238 w 4157663"/>
              <a:gd name="connsiteY120" fmla="*/ 895351 h 3781426"/>
              <a:gd name="connsiteX121" fmla="*/ 1543050 w 4157663"/>
              <a:gd name="connsiteY121" fmla="*/ 942976 h 3781426"/>
              <a:gd name="connsiteX122" fmla="*/ 1600200 w 4157663"/>
              <a:gd name="connsiteY122" fmla="*/ 938213 h 3781426"/>
              <a:gd name="connsiteX123" fmla="*/ 1652588 w 4157663"/>
              <a:gd name="connsiteY123" fmla="*/ 957263 h 3781426"/>
              <a:gd name="connsiteX124" fmla="*/ 1695450 w 4157663"/>
              <a:gd name="connsiteY124" fmla="*/ 919163 h 3781426"/>
              <a:gd name="connsiteX125" fmla="*/ 1719263 w 4157663"/>
              <a:gd name="connsiteY125" fmla="*/ 900113 h 3781426"/>
              <a:gd name="connsiteX126" fmla="*/ 1704975 w 4157663"/>
              <a:gd name="connsiteY126" fmla="*/ 857251 h 3781426"/>
              <a:gd name="connsiteX127" fmla="*/ 1690688 w 4157663"/>
              <a:gd name="connsiteY127" fmla="*/ 842963 h 3781426"/>
              <a:gd name="connsiteX128" fmla="*/ 1690688 w 4157663"/>
              <a:gd name="connsiteY128" fmla="*/ 819151 h 3781426"/>
              <a:gd name="connsiteX129" fmla="*/ 1728788 w 4157663"/>
              <a:gd name="connsiteY129" fmla="*/ 833438 h 3781426"/>
              <a:gd name="connsiteX130" fmla="*/ 1757363 w 4157663"/>
              <a:gd name="connsiteY130" fmla="*/ 862013 h 3781426"/>
              <a:gd name="connsiteX131" fmla="*/ 1766888 w 4157663"/>
              <a:gd name="connsiteY131" fmla="*/ 814388 h 3781426"/>
              <a:gd name="connsiteX132" fmla="*/ 1771650 w 4157663"/>
              <a:gd name="connsiteY132" fmla="*/ 781051 h 3781426"/>
              <a:gd name="connsiteX133" fmla="*/ 1766888 w 4157663"/>
              <a:gd name="connsiteY133" fmla="*/ 766763 h 3781426"/>
              <a:gd name="connsiteX134" fmla="*/ 1724025 w 4157663"/>
              <a:gd name="connsiteY134" fmla="*/ 752476 h 3781426"/>
              <a:gd name="connsiteX135" fmla="*/ 1690688 w 4157663"/>
              <a:gd name="connsiteY135" fmla="*/ 728663 h 3781426"/>
              <a:gd name="connsiteX136" fmla="*/ 1657350 w 4157663"/>
              <a:gd name="connsiteY136" fmla="*/ 685801 h 3781426"/>
              <a:gd name="connsiteX137" fmla="*/ 1628775 w 4157663"/>
              <a:gd name="connsiteY137" fmla="*/ 676276 h 3781426"/>
              <a:gd name="connsiteX138" fmla="*/ 1590675 w 4157663"/>
              <a:gd name="connsiteY138" fmla="*/ 676276 h 3781426"/>
              <a:gd name="connsiteX139" fmla="*/ 1571625 w 4157663"/>
              <a:gd name="connsiteY139" fmla="*/ 671513 h 3781426"/>
              <a:gd name="connsiteX140" fmla="*/ 1557338 w 4157663"/>
              <a:gd name="connsiteY140" fmla="*/ 638176 h 3781426"/>
              <a:gd name="connsiteX141" fmla="*/ 1538288 w 4157663"/>
              <a:gd name="connsiteY141" fmla="*/ 600076 h 3781426"/>
              <a:gd name="connsiteX142" fmla="*/ 1557338 w 4157663"/>
              <a:gd name="connsiteY142" fmla="*/ 585788 h 3781426"/>
              <a:gd name="connsiteX143" fmla="*/ 1614488 w 4157663"/>
              <a:gd name="connsiteY143" fmla="*/ 647701 h 3781426"/>
              <a:gd name="connsiteX144" fmla="*/ 1614488 w 4157663"/>
              <a:gd name="connsiteY144" fmla="*/ 647701 h 3781426"/>
              <a:gd name="connsiteX145" fmla="*/ 1633538 w 4157663"/>
              <a:gd name="connsiteY145" fmla="*/ 619126 h 3781426"/>
              <a:gd name="connsiteX146" fmla="*/ 1614488 w 4157663"/>
              <a:gd name="connsiteY146" fmla="*/ 581026 h 3781426"/>
              <a:gd name="connsiteX147" fmla="*/ 1657350 w 4157663"/>
              <a:gd name="connsiteY147" fmla="*/ 590551 h 3781426"/>
              <a:gd name="connsiteX148" fmla="*/ 1676400 w 4157663"/>
              <a:gd name="connsiteY148" fmla="*/ 652463 h 3781426"/>
              <a:gd name="connsiteX149" fmla="*/ 1695450 w 4157663"/>
              <a:gd name="connsiteY149" fmla="*/ 657226 h 3781426"/>
              <a:gd name="connsiteX150" fmla="*/ 1690688 w 4157663"/>
              <a:gd name="connsiteY150" fmla="*/ 619126 h 3781426"/>
              <a:gd name="connsiteX151" fmla="*/ 1681163 w 4157663"/>
              <a:gd name="connsiteY151" fmla="*/ 590551 h 3781426"/>
              <a:gd name="connsiteX152" fmla="*/ 1690688 w 4157663"/>
              <a:gd name="connsiteY152" fmla="*/ 571501 h 3781426"/>
              <a:gd name="connsiteX153" fmla="*/ 1690688 w 4157663"/>
              <a:gd name="connsiteY153" fmla="*/ 571501 h 3781426"/>
              <a:gd name="connsiteX154" fmla="*/ 1757363 w 4157663"/>
              <a:gd name="connsiteY154" fmla="*/ 571501 h 3781426"/>
              <a:gd name="connsiteX155" fmla="*/ 1757363 w 4157663"/>
              <a:gd name="connsiteY155" fmla="*/ 571501 h 3781426"/>
              <a:gd name="connsiteX156" fmla="*/ 1728788 w 4157663"/>
              <a:gd name="connsiteY156" fmla="*/ 666751 h 3781426"/>
              <a:gd name="connsiteX157" fmla="*/ 1733550 w 4157663"/>
              <a:gd name="connsiteY157" fmla="*/ 704851 h 3781426"/>
              <a:gd name="connsiteX158" fmla="*/ 1733550 w 4157663"/>
              <a:gd name="connsiteY158" fmla="*/ 704851 h 3781426"/>
              <a:gd name="connsiteX159" fmla="*/ 1800225 w 4157663"/>
              <a:gd name="connsiteY159" fmla="*/ 719138 h 3781426"/>
              <a:gd name="connsiteX160" fmla="*/ 1838325 w 4157663"/>
              <a:gd name="connsiteY160" fmla="*/ 685801 h 3781426"/>
              <a:gd name="connsiteX161" fmla="*/ 1900238 w 4157663"/>
              <a:gd name="connsiteY161" fmla="*/ 685801 h 3781426"/>
              <a:gd name="connsiteX162" fmla="*/ 1947863 w 4157663"/>
              <a:gd name="connsiteY162" fmla="*/ 695326 h 3781426"/>
              <a:gd name="connsiteX163" fmla="*/ 1966913 w 4157663"/>
              <a:gd name="connsiteY163" fmla="*/ 666751 h 3781426"/>
              <a:gd name="connsiteX164" fmla="*/ 1971675 w 4157663"/>
              <a:gd name="connsiteY164" fmla="*/ 647701 h 3781426"/>
              <a:gd name="connsiteX165" fmla="*/ 1928813 w 4157663"/>
              <a:gd name="connsiteY165" fmla="*/ 633413 h 3781426"/>
              <a:gd name="connsiteX166" fmla="*/ 1881188 w 4157663"/>
              <a:gd name="connsiteY166" fmla="*/ 623888 h 3781426"/>
              <a:gd name="connsiteX167" fmla="*/ 1866900 w 4157663"/>
              <a:gd name="connsiteY167" fmla="*/ 604838 h 3781426"/>
              <a:gd name="connsiteX168" fmla="*/ 1938338 w 4157663"/>
              <a:gd name="connsiteY168" fmla="*/ 600076 h 3781426"/>
              <a:gd name="connsiteX169" fmla="*/ 1962150 w 4157663"/>
              <a:gd name="connsiteY169" fmla="*/ 614363 h 3781426"/>
              <a:gd name="connsiteX170" fmla="*/ 1962150 w 4157663"/>
              <a:gd name="connsiteY170" fmla="*/ 614363 h 3781426"/>
              <a:gd name="connsiteX171" fmla="*/ 1914525 w 4157663"/>
              <a:gd name="connsiteY171" fmla="*/ 581026 h 3781426"/>
              <a:gd name="connsiteX172" fmla="*/ 1928813 w 4157663"/>
              <a:gd name="connsiteY172" fmla="*/ 557213 h 3781426"/>
              <a:gd name="connsiteX173" fmla="*/ 1928813 w 4157663"/>
              <a:gd name="connsiteY173" fmla="*/ 557213 h 3781426"/>
              <a:gd name="connsiteX174" fmla="*/ 1947863 w 4157663"/>
              <a:gd name="connsiteY174" fmla="*/ 533401 h 3781426"/>
              <a:gd name="connsiteX175" fmla="*/ 1952625 w 4157663"/>
              <a:gd name="connsiteY175" fmla="*/ 519113 h 3781426"/>
              <a:gd name="connsiteX176" fmla="*/ 2024063 w 4157663"/>
              <a:gd name="connsiteY176" fmla="*/ 590551 h 3781426"/>
              <a:gd name="connsiteX177" fmla="*/ 2019300 w 4157663"/>
              <a:gd name="connsiteY177" fmla="*/ 571501 h 3781426"/>
              <a:gd name="connsiteX178" fmla="*/ 1995488 w 4157663"/>
              <a:gd name="connsiteY178" fmla="*/ 519113 h 3781426"/>
              <a:gd name="connsiteX179" fmla="*/ 1995488 w 4157663"/>
              <a:gd name="connsiteY179" fmla="*/ 457201 h 3781426"/>
              <a:gd name="connsiteX180" fmla="*/ 2014538 w 4157663"/>
              <a:gd name="connsiteY180" fmla="*/ 457201 h 3781426"/>
              <a:gd name="connsiteX181" fmla="*/ 2019300 w 4157663"/>
              <a:gd name="connsiteY181" fmla="*/ 519113 h 3781426"/>
              <a:gd name="connsiteX182" fmla="*/ 2052638 w 4157663"/>
              <a:gd name="connsiteY182" fmla="*/ 538163 h 3781426"/>
              <a:gd name="connsiteX183" fmla="*/ 2052638 w 4157663"/>
              <a:gd name="connsiteY183" fmla="*/ 538163 h 3781426"/>
              <a:gd name="connsiteX184" fmla="*/ 2043113 w 4157663"/>
              <a:gd name="connsiteY184" fmla="*/ 447676 h 3781426"/>
              <a:gd name="connsiteX185" fmla="*/ 2071688 w 4157663"/>
              <a:gd name="connsiteY185" fmla="*/ 442913 h 3781426"/>
              <a:gd name="connsiteX186" fmla="*/ 2071688 w 4157663"/>
              <a:gd name="connsiteY186" fmla="*/ 495301 h 3781426"/>
              <a:gd name="connsiteX187" fmla="*/ 2081213 w 4157663"/>
              <a:gd name="connsiteY187" fmla="*/ 509588 h 3781426"/>
              <a:gd name="connsiteX188" fmla="*/ 2109788 w 4157663"/>
              <a:gd name="connsiteY188" fmla="*/ 457201 h 3781426"/>
              <a:gd name="connsiteX189" fmla="*/ 2152650 w 4157663"/>
              <a:gd name="connsiteY189" fmla="*/ 433388 h 3781426"/>
              <a:gd name="connsiteX190" fmla="*/ 2157413 w 4157663"/>
              <a:gd name="connsiteY190" fmla="*/ 457201 h 3781426"/>
              <a:gd name="connsiteX191" fmla="*/ 2124075 w 4157663"/>
              <a:gd name="connsiteY191" fmla="*/ 500063 h 3781426"/>
              <a:gd name="connsiteX192" fmla="*/ 2095500 w 4157663"/>
              <a:gd name="connsiteY192" fmla="*/ 533401 h 3781426"/>
              <a:gd name="connsiteX193" fmla="*/ 2195513 w 4157663"/>
              <a:gd name="connsiteY193" fmla="*/ 557213 h 3781426"/>
              <a:gd name="connsiteX194" fmla="*/ 2233613 w 4157663"/>
              <a:gd name="connsiteY194" fmla="*/ 557213 h 3781426"/>
              <a:gd name="connsiteX195" fmla="*/ 2228850 w 4157663"/>
              <a:gd name="connsiteY195" fmla="*/ 519113 h 3781426"/>
              <a:gd name="connsiteX196" fmla="*/ 2228850 w 4157663"/>
              <a:gd name="connsiteY196" fmla="*/ 519113 h 3781426"/>
              <a:gd name="connsiteX197" fmla="*/ 2262188 w 4157663"/>
              <a:gd name="connsiteY197" fmla="*/ 485776 h 3781426"/>
              <a:gd name="connsiteX198" fmla="*/ 2276475 w 4157663"/>
              <a:gd name="connsiteY198" fmla="*/ 561976 h 3781426"/>
              <a:gd name="connsiteX199" fmla="*/ 2300288 w 4157663"/>
              <a:gd name="connsiteY199" fmla="*/ 581026 h 3781426"/>
              <a:gd name="connsiteX200" fmla="*/ 2309813 w 4157663"/>
              <a:gd name="connsiteY200" fmla="*/ 542926 h 3781426"/>
              <a:gd name="connsiteX201" fmla="*/ 2309813 w 4157663"/>
              <a:gd name="connsiteY201" fmla="*/ 542926 h 3781426"/>
              <a:gd name="connsiteX202" fmla="*/ 2338388 w 4157663"/>
              <a:gd name="connsiteY202" fmla="*/ 476251 h 3781426"/>
              <a:gd name="connsiteX203" fmla="*/ 2343150 w 4157663"/>
              <a:gd name="connsiteY203" fmla="*/ 514351 h 3781426"/>
              <a:gd name="connsiteX204" fmla="*/ 2347913 w 4157663"/>
              <a:gd name="connsiteY204" fmla="*/ 547688 h 3781426"/>
              <a:gd name="connsiteX205" fmla="*/ 2409825 w 4157663"/>
              <a:gd name="connsiteY205" fmla="*/ 566738 h 3781426"/>
              <a:gd name="connsiteX206" fmla="*/ 2438400 w 4157663"/>
              <a:gd name="connsiteY206" fmla="*/ 571501 h 3781426"/>
              <a:gd name="connsiteX207" fmla="*/ 2447925 w 4157663"/>
              <a:gd name="connsiteY207" fmla="*/ 557213 h 3781426"/>
              <a:gd name="connsiteX208" fmla="*/ 2466975 w 4157663"/>
              <a:gd name="connsiteY208" fmla="*/ 538163 h 3781426"/>
              <a:gd name="connsiteX209" fmla="*/ 2509838 w 4157663"/>
              <a:gd name="connsiteY209" fmla="*/ 533401 h 3781426"/>
              <a:gd name="connsiteX210" fmla="*/ 2481263 w 4157663"/>
              <a:gd name="connsiteY210" fmla="*/ 571501 h 3781426"/>
              <a:gd name="connsiteX211" fmla="*/ 2481263 w 4157663"/>
              <a:gd name="connsiteY211" fmla="*/ 600076 h 3781426"/>
              <a:gd name="connsiteX212" fmla="*/ 2481263 w 4157663"/>
              <a:gd name="connsiteY212" fmla="*/ 600076 h 3781426"/>
              <a:gd name="connsiteX213" fmla="*/ 2547938 w 4157663"/>
              <a:gd name="connsiteY213" fmla="*/ 638176 h 3781426"/>
              <a:gd name="connsiteX214" fmla="*/ 2609850 w 4157663"/>
              <a:gd name="connsiteY214" fmla="*/ 676276 h 3781426"/>
              <a:gd name="connsiteX215" fmla="*/ 2662238 w 4157663"/>
              <a:gd name="connsiteY215" fmla="*/ 714376 h 3781426"/>
              <a:gd name="connsiteX216" fmla="*/ 2681288 w 4157663"/>
              <a:gd name="connsiteY216" fmla="*/ 728663 h 3781426"/>
              <a:gd name="connsiteX217" fmla="*/ 2705100 w 4157663"/>
              <a:gd name="connsiteY217" fmla="*/ 695326 h 3781426"/>
              <a:gd name="connsiteX218" fmla="*/ 2700338 w 4157663"/>
              <a:gd name="connsiteY218" fmla="*/ 666751 h 3781426"/>
              <a:gd name="connsiteX219" fmla="*/ 2700338 w 4157663"/>
              <a:gd name="connsiteY219" fmla="*/ 647701 h 3781426"/>
              <a:gd name="connsiteX220" fmla="*/ 2728913 w 4157663"/>
              <a:gd name="connsiteY220" fmla="*/ 685801 h 3781426"/>
              <a:gd name="connsiteX221" fmla="*/ 2705100 w 4157663"/>
              <a:gd name="connsiteY221" fmla="*/ 723901 h 3781426"/>
              <a:gd name="connsiteX222" fmla="*/ 2747963 w 4157663"/>
              <a:gd name="connsiteY222" fmla="*/ 771526 h 3781426"/>
              <a:gd name="connsiteX223" fmla="*/ 2795588 w 4157663"/>
              <a:gd name="connsiteY223" fmla="*/ 757238 h 3781426"/>
              <a:gd name="connsiteX224" fmla="*/ 2795588 w 4157663"/>
              <a:gd name="connsiteY224" fmla="*/ 757238 h 3781426"/>
              <a:gd name="connsiteX225" fmla="*/ 2814638 w 4157663"/>
              <a:gd name="connsiteY225" fmla="*/ 700088 h 3781426"/>
              <a:gd name="connsiteX226" fmla="*/ 2814638 w 4157663"/>
              <a:gd name="connsiteY226" fmla="*/ 700088 h 3781426"/>
              <a:gd name="connsiteX227" fmla="*/ 2824163 w 4157663"/>
              <a:gd name="connsiteY227" fmla="*/ 747713 h 3781426"/>
              <a:gd name="connsiteX228" fmla="*/ 2847975 w 4157663"/>
              <a:gd name="connsiteY228" fmla="*/ 785813 h 3781426"/>
              <a:gd name="connsiteX229" fmla="*/ 2928938 w 4157663"/>
              <a:gd name="connsiteY229" fmla="*/ 809626 h 3781426"/>
              <a:gd name="connsiteX230" fmla="*/ 2986088 w 4157663"/>
              <a:gd name="connsiteY230" fmla="*/ 819151 h 3781426"/>
              <a:gd name="connsiteX231" fmla="*/ 2986088 w 4157663"/>
              <a:gd name="connsiteY231" fmla="*/ 819151 h 3781426"/>
              <a:gd name="connsiteX232" fmla="*/ 2947988 w 4157663"/>
              <a:gd name="connsiteY232" fmla="*/ 676276 h 3781426"/>
              <a:gd name="connsiteX233" fmla="*/ 2886075 w 4157663"/>
              <a:gd name="connsiteY233" fmla="*/ 523876 h 3781426"/>
              <a:gd name="connsiteX234" fmla="*/ 2881313 w 4157663"/>
              <a:gd name="connsiteY234" fmla="*/ 471488 h 3781426"/>
              <a:gd name="connsiteX235" fmla="*/ 3009900 w 4157663"/>
              <a:gd name="connsiteY235" fmla="*/ 447676 h 3781426"/>
              <a:gd name="connsiteX236" fmla="*/ 3052763 w 4157663"/>
              <a:gd name="connsiteY236" fmla="*/ 538163 h 3781426"/>
              <a:gd name="connsiteX237" fmla="*/ 3076575 w 4157663"/>
              <a:gd name="connsiteY237" fmla="*/ 623888 h 3781426"/>
              <a:gd name="connsiteX238" fmla="*/ 3081338 w 4157663"/>
              <a:gd name="connsiteY238" fmla="*/ 714376 h 3781426"/>
              <a:gd name="connsiteX239" fmla="*/ 3095625 w 4157663"/>
              <a:gd name="connsiteY239" fmla="*/ 785813 h 3781426"/>
              <a:gd name="connsiteX240" fmla="*/ 3143250 w 4157663"/>
              <a:gd name="connsiteY240" fmla="*/ 819151 h 3781426"/>
              <a:gd name="connsiteX241" fmla="*/ 3243263 w 4157663"/>
              <a:gd name="connsiteY241" fmla="*/ 781051 h 3781426"/>
              <a:gd name="connsiteX242" fmla="*/ 3333750 w 4157663"/>
              <a:gd name="connsiteY242" fmla="*/ 738188 h 3781426"/>
              <a:gd name="connsiteX243" fmla="*/ 3400425 w 4157663"/>
              <a:gd name="connsiteY243" fmla="*/ 700088 h 3781426"/>
              <a:gd name="connsiteX244" fmla="*/ 3400425 w 4157663"/>
              <a:gd name="connsiteY244" fmla="*/ 642938 h 3781426"/>
              <a:gd name="connsiteX245" fmla="*/ 3352800 w 4157663"/>
              <a:gd name="connsiteY245" fmla="*/ 638176 h 3781426"/>
              <a:gd name="connsiteX246" fmla="*/ 3295650 w 4157663"/>
              <a:gd name="connsiteY246" fmla="*/ 666751 h 3781426"/>
              <a:gd name="connsiteX247" fmla="*/ 3238500 w 4157663"/>
              <a:gd name="connsiteY247" fmla="*/ 676276 h 3781426"/>
              <a:gd name="connsiteX248" fmla="*/ 3200400 w 4157663"/>
              <a:gd name="connsiteY248" fmla="*/ 666751 h 3781426"/>
              <a:gd name="connsiteX249" fmla="*/ 3248025 w 4157663"/>
              <a:gd name="connsiteY249" fmla="*/ 638176 h 3781426"/>
              <a:gd name="connsiteX250" fmla="*/ 3271838 w 4157663"/>
              <a:gd name="connsiteY250" fmla="*/ 600076 h 3781426"/>
              <a:gd name="connsiteX251" fmla="*/ 3228975 w 4157663"/>
              <a:gd name="connsiteY251" fmla="*/ 590551 h 3781426"/>
              <a:gd name="connsiteX252" fmla="*/ 3162300 w 4157663"/>
              <a:gd name="connsiteY252" fmla="*/ 566738 h 3781426"/>
              <a:gd name="connsiteX253" fmla="*/ 3143250 w 4157663"/>
              <a:gd name="connsiteY253" fmla="*/ 490538 h 3781426"/>
              <a:gd name="connsiteX254" fmla="*/ 3224213 w 4157663"/>
              <a:gd name="connsiteY254" fmla="*/ 547689 h 3781426"/>
              <a:gd name="connsiteX255" fmla="*/ 3362325 w 4157663"/>
              <a:gd name="connsiteY255" fmla="*/ 600077 h 3781426"/>
              <a:gd name="connsiteX256" fmla="*/ 3462338 w 4157663"/>
              <a:gd name="connsiteY256" fmla="*/ 614364 h 3781426"/>
              <a:gd name="connsiteX257" fmla="*/ 3471863 w 4157663"/>
              <a:gd name="connsiteY257" fmla="*/ 681039 h 3781426"/>
              <a:gd name="connsiteX258" fmla="*/ 3586163 w 4157663"/>
              <a:gd name="connsiteY258" fmla="*/ 638177 h 3781426"/>
              <a:gd name="connsiteX259" fmla="*/ 3695700 w 4157663"/>
              <a:gd name="connsiteY259" fmla="*/ 581027 h 3781426"/>
              <a:gd name="connsiteX260" fmla="*/ 3762375 w 4157663"/>
              <a:gd name="connsiteY260" fmla="*/ 533402 h 3781426"/>
              <a:gd name="connsiteX261" fmla="*/ 3748088 w 4157663"/>
              <a:gd name="connsiteY261" fmla="*/ 490539 h 3781426"/>
              <a:gd name="connsiteX262" fmla="*/ 3786188 w 4157663"/>
              <a:gd name="connsiteY262" fmla="*/ 461964 h 3781426"/>
              <a:gd name="connsiteX263" fmla="*/ 3871913 w 4157663"/>
              <a:gd name="connsiteY263" fmla="*/ 481014 h 3781426"/>
              <a:gd name="connsiteX264" fmla="*/ 4062413 w 4157663"/>
              <a:gd name="connsiteY264" fmla="*/ 509588 h 3781426"/>
              <a:gd name="connsiteX265" fmla="*/ 4138613 w 4157663"/>
              <a:gd name="connsiteY265" fmla="*/ 542926 h 3781426"/>
              <a:gd name="connsiteX266" fmla="*/ 4152900 w 4157663"/>
              <a:gd name="connsiteY266" fmla="*/ 2290763 h 3781426"/>
              <a:gd name="connsiteX0" fmla="*/ 4157663 w 4157663"/>
              <a:gd name="connsiteY0" fmla="*/ 2928938 h 4414838"/>
              <a:gd name="connsiteX1" fmla="*/ 4095750 w 4157663"/>
              <a:gd name="connsiteY1" fmla="*/ 2938463 h 4414838"/>
              <a:gd name="connsiteX2" fmla="*/ 4024313 w 4157663"/>
              <a:gd name="connsiteY2" fmla="*/ 2928938 h 4414838"/>
              <a:gd name="connsiteX3" fmla="*/ 3981450 w 4157663"/>
              <a:gd name="connsiteY3" fmla="*/ 2933700 h 4414838"/>
              <a:gd name="connsiteX4" fmla="*/ 3938588 w 4157663"/>
              <a:gd name="connsiteY4" fmla="*/ 2981325 h 4414838"/>
              <a:gd name="connsiteX5" fmla="*/ 3876675 w 4157663"/>
              <a:gd name="connsiteY5" fmla="*/ 3043238 h 4414838"/>
              <a:gd name="connsiteX6" fmla="*/ 3824288 w 4157663"/>
              <a:gd name="connsiteY6" fmla="*/ 3114675 h 4414838"/>
              <a:gd name="connsiteX7" fmla="*/ 3743325 w 4157663"/>
              <a:gd name="connsiteY7" fmla="*/ 3167063 h 4414838"/>
              <a:gd name="connsiteX8" fmla="*/ 3638550 w 4157663"/>
              <a:gd name="connsiteY8" fmla="*/ 3214688 h 4414838"/>
              <a:gd name="connsiteX9" fmla="*/ 3557588 w 4157663"/>
              <a:gd name="connsiteY9" fmla="*/ 3243263 h 4414838"/>
              <a:gd name="connsiteX10" fmla="*/ 3481388 w 4157663"/>
              <a:gd name="connsiteY10" fmla="*/ 3300413 h 4414838"/>
              <a:gd name="connsiteX11" fmla="*/ 3376613 w 4157663"/>
              <a:gd name="connsiteY11" fmla="*/ 3352800 h 4414838"/>
              <a:gd name="connsiteX12" fmla="*/ 3319463 w 4157663"/>
              <a:gd name="connsiteY12" fmla="*/ 3381375 h 4414838"/>
              <a:gd name="connsiteX13" fmla="*/ 3252788 w 4157663"/>
              <a:gd name="connsiteY13" fmla="*/ 3386138 h 4414838"/>
              <a:gd name="connsiteX14" fmla="*/ 3214688 w 4157663"/>
              <a:gd name="connsiteY14" fmla="*/ 3400425 h 4414838"/>
              <a:gd name="connsiteX15" fmla="*/ 3128963 w 4157663"/>
              <a:gd name="connsiteY15" fmla="*/ 3429000 h 4414838"/>
              <a:gd name="connsiteX16" fmla="*/ 3024188 w 4157663"/>
              <a:gd name="connsiteY16" fmla="*/ 3476625 h 4414838"/>
              <a:gd name="connsiteX17" fmla="*/ 2947988 w 4157663"/>
              <a:gd name="connsiteY17" fmla="*/ 3505200 h 4414838"/>
              <a:gd name="connsiteX18" fmla="*/ 2900363 w 4157663"/>
              <a:gd name="connsiteY18" fmla="*/ 3529013 h 4414838"/>
              <a:gd name="connsiteX19" fmla="*/ 2847975 w 4157663"/>
              <a:gd name="connsiteY19" fmla="*/ 3533775 h 4414838"/>
              <a:gd name="connsiteX20" fmla="*/ 2847975 w 4157663"/>
              <a:gd name="connsiteY20" fmla="*/ 3505200 h 4414838"/>
              <a:gd name="connsiteX21" fmla="*/ 2828925 w 4157663"/>
              <a:gd name="connsiteY21" fmla="*/ 3500438 h 4414838"/>
              <a:gd name="connsiteX22" fmla="*/ 2757488 w 4157663"/>
              <a:gd name="connsiteY22" fmla="*/ 3524250 h 4414838"/>
              <a:gd name="connsiteX23" fmla="*/ 2690813 w 4157663"/>
              <a:gd name="connsiteY23" fmla="*/ 3543300 h 4414838"/>
              <a:gd name="connsiteX24" fmla="*/ 2638425 w 4157663"/>
              <a:gd name="connsiteY24" fmla="*/ 3543300 h 4414838"/>
              <a:gd name="connsiteX25" fmla="*/ 2576513 w 4157663"/>
              <a:gd name="connsiteY25" fmla="*/ 3562350 h 4414838"/>
              <a:gd name="connsiteX26" fmla="*/ 2576513 w 4157663"/>
              <a:gd name="connsiteY26" fmla="*/ 3590925 h 4414838"/>
              <a:gd name="connsiteX27" fmla="*/ 2624138 w 4157663"/>
              <a:gd name="connsiteY27" fmla="*/ 3614738 h 4414838"/>
              <a:gd name="connsiteX28" fmla="*/ 2690813 w 4157663"/>
              <a:gd name="connsiteY28" fmla="*/ 3624263 h 4414838"/>
              <a:gd name="connsiteX29" fmla="*/ 2690813 w 4157663"/>
              <a:gd name="connsiteY29" fmla="*/ 3624263 h 4414838"/>
              <a:gd name="connsiteX30" fmla="*/ 2681288 w 4157663"/>
              <a:gd name="connsiteY30" fmla="*/ 3700463 h 4414838"/>
              <a:gd name="connsiteX31" fmla="*/ 2690813 w 4157663"/>
              <a:gd name="connsiteY31" fmla="*/ 3790950 h 4414838"/>
              <a:gd name="connsiteX32" fmla="*/ 2686050 w 4157663"/>
              <a:gd name="connsiteY32" fmla="*/ 3876675 h 4414838"/>
              <a:gd name="connsiteX33" fmla="*/ 2624138 w 4157663"/>
              <a:gd name="connsiteY33" fmla="*/ 3948113 h 4414838"/>
              <a:gd name="connsiteX34" fmla="*/ 2566988 w 4157663"/>
              <a:gd name="connsiteY34" fmla="*/ 4010025 h 4414838"/>
              <a:gd name="connsiteX35" fmla="*/ 2419350 w 4157663"/>
              <a:gd name="connsiteY35" fmla="*/ 4081463 h 4414838"/>
              <a:gd name="connsiteX36" fmla="*/ 2295525 w 4157663"/>
              <a:gd name="connsiteY36" fmla="*/ 4138613 h 4414838"/>
              <a:gd name="connsiteX37" fmla="*/ 2162175 w 4157663"/>
              <a:gd name="connsiteY37" fmla="*/ 4191000 h 4414838"/>
              <a:gd name="connsiteX38" fmla="*/ 2076450 w 4157663"/>
              <a:gd name="connsiteY38" fmla="*/ 4219575 h 4414838"/>
              <a:gd name="connsiteX39" fmla="*/ 2062163 w 4157663"/>
              <a:gd name="connsiteY39" fmla="*/ 4224338 h 4414838"/>
              <a:gd name="connsiteX40" fmla="*/ 1933575 w 4157663"/>
              <a:gd name="connsiteY40" fmla="*/ 4214813 h 4414838"/>
              <a:gd name="connsiteX41" fmla="*/ 1847850 w 4157663"/>
              <a:gd name="connsiteY41" fmla="*/ 4219575 h 4414838"/>
              <a:gd name="connsiteX42" fmla="*/ 1757363 w 4157663"/>
              <a:gd name="connsiteY42" fmla="*/ 4229100 h 4414838"/>
              <a:gd name="connsiteX43" fmla="*/ 1681163 w 4157663"/>
              <a:gd name="connsiteY43" fmla="*/ 4248150 h 4414838"/>
              <a:gd name="connsiteX44" fmla="*/ 1581150 w 4157663"/>
              <a:gd name="connsiteY44" fmla="*/ 4248150 h 4414838"/>
              <a:gd name="connsiteX45" fmla="*/ 1509713 w 4157663"/>
              <a:gd name="connsiteY45" fmla="*/ 4248150 h 4414838"/>
              <a:gd name="connsiteX46" fmla="*/ 1414463 w 4157663"/>
              <a:gd name="connsiteY46" fmla="*/ 4248150 h 4414838"/>
              <a:gd name="connsiteX47" fmla="*/ 1285875 w 4157663"/>
              <a:gd name="connsiteY47" fmla="*/ 4252913 h 4414838"/>
              <a:gd name="connsiteX48" fmla="*/ 1195388 w 4157663"/>
              <a:gd name="connsiteY48" fmla="*/ 4252913 h 4414838"/>
              <a:gd name="connsiteX49" fmla="*/ 1109663 w 4157663"/>
              <a:gd name="connsiteY49" fmla="*/ 4252913 h 4414838"/>
              <a:gd name="connsiteX50" fmla="*/ 1014413 w 4157663"/>
              <a:gd name="connsiteY50" fmla="*/ 4257675 h 4414838"/>
              <a:gd name="connsiteX51" fmla="*/ 919163 w 4157663"/>
              <a:gd name="connsiteY51" fmla="*/ 4271963 h 4414838"/>
              <a:gd name="connsiteX52" fmla="*/ 838200 w 4157663"/>
              <a:gd name="connsiteY52" fmla="*/ 4295775 h 4414838"/>
              <a:gd name="connsiteX53" fmla="*/ 762000 w 4157663"/>
              <a:gd name="connsiteY53" fmla="*/ 4310063 h 4414838"/>
              <a:gd name="connsiteX54" fmla="*/ 719138 w 4157663"/>
              <a:gd name="connsiteY54" fmla="*/ 4319588 h 4414838"/>
              <a:gd name="connsiteX55" fmla="*/ 642938 w 4157663"/>
              <a:gd name="connsiteY55" fmla="*/ 4348163 h 4414838"/>
              <a:gd name="connsiteX56" fmla="*/ 614363 w 4157663"/>
              <a:gd name="connsiteY56" fmla="*/ 4395788 h 4414838"/>
              <a:gd name="connsiteX57" fmla="*/ 542925 w 4157663"/>
              <a:gd name="connsiteY57" fmla="*/ 4405313 h 4414838"/>
              <a:gd name="connsiteX58" fmla="*/ 438150 w 4157663"/>
              <a:gd name="connsiteY58" fmla="*/ 4414838 h 4414838"/>
              <a:gd name="connsiteX59" fmla="*/ 381000 w 4157663"/>
              <a:gd name="connsiteY59" fmla="*/ 4395788 h 4414838"/>
              <a:gd name="connsiteX60" fmla="*/ 338138 w 4157663"/>
              <a:gd name="connsiteY60" fmla="*/ 4376738 h 4414838"/>
              <a:gd name="connsiteX61" fmla="*/ 319088 w 4157663"/>
              <a:gd name="connsiteY61" fmla="*/ 4367213 h 4414838"/>
              <a:gd name="connsiteX62" fmla="*/ 285750 w 4157663"/>
              <a:gd name="connsiteY62" fmla="*/ 4367213 h 4414838"/>
              <a:gd name="connsiteX63" fmla="*/ 242888 w 4157663"/>
              <a:gd name="connsiteY63" fmla="*/ 4386263 h 4414838"/>
              <a:gd name="connsiteX64" fmla="*/ 200025 w 4157663"/>
              <a:gd name="connsiteY64" fmla="*/ 4395788 h 4414838"/>
              <a:gd name="connsiteX65" fmla="*/ 119063 w 4157663"/>
              <a:gd name="connsiteY65" fmla="*/ 4381500 h 4414838"/>
              <a:gd name="connsiteX66" fmla="*/ 76200 w 4157663"/>
              <a:gd name="connsiteY66" fmla="*/ 4371975 h 4414838"/>
              <a:gd name="connsiteX67" fmla="*/ 14288 w 4157663"/>
              <a:gd name="connsiteY67" fmla="*/ 4376738 h 4414838"/>
              <a:gd name="connsiteX68" fmla="*/ 0 w 4157663"/>
              <a:gd name="connsiteY68" fmla="*/ 2028825 h 4414838"/>
              <a:gd name="connsiteX69" fmla="*/ 61913 w 4157663"/>
              <a:gd name="connsiteY69" fmla="*/ 1985963 h 4414838"/>
              <a:gd name="connsiteX70" fmla="*/ 161925 w 4157663"/>
              <a:gd name="connsiteY70" fmla="*/ 1966913 h 4414838"/>
              <a:gd name="connsiteX71" fmla="*/ 185738 w 4157663"/>
              <a:gd name="connsiteY71" fmla="*/ 2009775 h 4414838"/>
              <a:gd name="connsiteX72" fmla="*/ 204788 w 4157663"/>
              <a:gd name="connsiteY72" fmla="*/ 2024063 h 4414838"/>
              <a:gd name="connsiteX73" fmla="*/ 214313 w 4157663"/>
              <a:gd name="connsiteY73" fmla="*/ 2090738 h 4414838"/>
              <a:gd name="connsiteX74" fmla="*/ 247650 w 4157663"/>
              <a:gd name="connsiteY74" fmla="*/ 2000250 h 4414838"/>
              <a:gd name="connsiteX75" fmla="*/ 247650 w 4157663"/>
              <a:gd name="connsiteY75" fmla="*/ 2000250 h 4414838"/>
              <a:gd name="connsiteX76" fmla="*/ 280988 w 4157663"/>
              <a:gd name="connsiteY76" fmla="*/ 2005013 h 4414838"/>
              <a:gd name="connsiteX77" fmla="*/ 290513 w 4157663"/>
              <a:gd name="connsiteY77" fmla="*/ 1966913 h 4414838"/>
              <a:gd name="connsiteX78" fmla="*/ 366713 w 4157663"/>
              <a:gd name="connsiteY78" fmla="*/ 1971675 h 4414838"/>
              <a:gd name="connsiteX79" fmla="*/ 371475 w 4157663"/>
              <a:gd name="connsiteY79" fmla="*/ 1890713 h 4414838"/>
              <a:gd name="connsiteX80" fmla="*/ 385763 w 4157663"/>
              <a:gd name="connsiteY80" fmla="*/ 1847850 h 4414838"/>
              <a:gd name="connsiteX81" fmla="*/ 547688 w 4157663"/>
              <a:gd name="connsiteY81" fmla="*/ 1876425 h 4414838"/>
              <a:gd name="connsiteX82" fmla="*/ 704850 w 4157663"/>
              <a:gd name="connsiteY82" fmla="*/ 1924050 h 4414838"/>
              <a:gd name="connsiteX83" fmla="*/ 757238 w 4157663"/>
              <a:gd name="connsiteY83" fmla="*/ 1928813 h 4414838"/>
              <a:gd name="connsiteX84" fmla="*/ 842963 w 4157663"/>
              <a:gd name="connsiteY84" fmla="*/ 1990725 h 4414838"/>
              <a:gd name="connsiteX85" fmla="*/ 781050 w 4157663"/>
              <a:gd name="connsiteY85" fmla="*/ 1919288 h 4414838"/>
              <a:gd name="connsiteX86" fmla="*/ 633413 w 4157663"/>
              <a:gd name="connsiteY86" fmla="*/ 1804988 h 4414838"/>
              <a:gd name="connsiteX87" fmla="*/ 523875 w 4157663"/>
              <a:gd name="connsiteY87" fmla="*/ 1709738 h 4414838"/>
              <a:gd name="connsiteX88" fmla="*/ 504825 w 4157663"/>
              <a:gd name="connsiteY88" fmla="*/ 1690688 h 4414838"/>
              <a:gd name="connsiteX89" fmla="*/ 490538 w 4157663"/>
              <a:gd name="connsiteY89" fmla="*/ 1624013 h 4414838"/>
              <a:gd name="connsiteX90" fmla="*/ 461963 w 4157663"/>
              <a:gd name="connsiteY90" fmla="*/ 1547813 h 4414838"/>
              <a:gd name="connsiteX91" fmla="*/ 461963 w 4157663"/>
              <a:gd name="connsiteY91" fmla="*/ 1547813 h 4414838"/>
              <a:gd name="connsiteX92" fmla="*/ 381000 w 4157663"/>
              <a:gd name="connsiteY92" fmla="*/ 1519238 h 4414838"/>
              <a:gd name="connsiteX93" fmla="*/ 357188 w 4157663"/>
              <a:gd name="connsiteY93" fmla="*/ 1509713 h 4414838"/>
              <a:gd name="connsiteX94" fmla="*/ 304800 w 4157663"/>
              <a:gd name="connsiteY94" fmla="*/ 1581150 h 4414838"/>
              <a:gd name="connsiteX95" fmla="*/ 252413 w 4157663"/>
              <a:gd name="connsiteY95" fmla="*/ 1595438 h 4414838"/>
              <a:gd name="connsiteX96" fmla="*/ 285750 w 4157663"/>
              <a:gd name="connsiteY96" fmla="*/ 1533525 h 4414838"/>
              <a:gd name="connsiteX97" fmla="*/ 357188 w 4157663"/>
              <a:gd name="connsiteY97" fmla="*/ 1462088 h 4414838"/>
              <a:gd name="connsiteX98" fmla="*/ 376238 w 4157663"/>
              <a:gd name="connsiteY98" fmla="*/ 1414463 h 4414838"/>
              <a:gd name="connsiteX99" fmla="*/ 371475 w 4157663"/>
              <a:gd name="connsiteY99" fmla="*/ 1314450 h 4414838"/>
              <a:gd name="connsiteX100" fmla="*/ 361950 w 4157663"/>
              <a:gd name="connsiteY100" fmla="*/ 1228725 h 4414838"/>
              <a:gd name="connsiteX101" fmla="*/ 304800 w 4157663"/>
              <a:gd name="connsiteY101" fmla="*/ 1185863 h 4414838"/>
              <a:gd name="connsiteX102" fmla="*/ 280988 w 4157663"/>
              <a:gd name="connsiteY102" fmla="*/ 1162050 h 4414838"/>
              <a:gd name="connsiteX103" fmla="*/ 285750 w 4157663"/>
              <a:gd name="connsiteY103" fmla="*/ 1109663 h 4414838"/>
              <a:gd name="connsiteX104" fmla="*/ 309563 w 4157663"/>
              <a:gd name="connsiteY104" fmla="*/ 1090613 h 4414838"/>
              <a:gd name="connsiteX105" fmla="*/ 19050 w 4157663"/>
              <a:gd name="connsiteY105" fmla="*/ 633412 h 4414838"/>
              <a:gd name="connsiteX106" fmla="*/ 1066800 w 4157663"/>
              <a:gd name="connsiteY106" fmla="*/ 0 h 4414838"/>
              <a:gd name="connsiteX107" fmla="*/ 1195388 w 4157663"/>
              <a:gd name="connsiteY107" fmla="*/ 1109663 h 4414838"/>
              <a:gd name="connsiteX108" fmla="*/ 1252538 w 4157663"/>
              <a:gd name="connsiteY108" fmla="*/ 1090613 h 4414838"/>
              <a:gd name="connsiteX109" fmla="*/ 1295400 w 4157663"/>
              <a:gd name="connsiteY109" fmla="*/ 1095375 h 4414838"/>
              <a:gd name="connsiteX110" fmla="*/ 1300163 w 4157663"/>
              <a:gd name="connsiteY110" fmla="*/ 1176338 h 4414838"/>
              <a:gd name="connsiteX111" fmla="*/ 1328738 w 4157663"/>
              <a:gd name="connsiteY111" fmla="*/ 1223963 h 4414838"/>
              <a:gd name="connsiteX112" fmla="*/ 1395413 w 4157663"/>
              <a:gd name="connsiteY112" fmla="*/ 1281113 h 4414838"/>
              <a:gd name="connsiteX113" fmla="*/ 1447800 w 4157663"/>
              <a:gd name="connsiteY113" fmla="*/ 1309688 h 4414838"/>
              <a:gd name="connsiteX114" fmla="*/ 1528763 w 4157663"/>
              <a:gd name="connsiteY114" fmla="*/ 1281113 h 4414838"/>
              <a:gd name="connsiteX115" fmla="*/ 1533525 w 4157663"/>
              <a:gd name="connsiteY115" fmla="*/ 1314450 h 4414838"/>
              <a:gd name="connsiteX116" fmla="*/ 1495425 w 4157663"/>
              <a:gd name="connsiteY116" fmla="*/ 1366838 h 4414838"/>
              <a:gd name="connsiteX117" fmla="*/ 1509713 w 4157663"/>
              <a:gd name="connsiteY117" fmla="*/ 1428750 h 4414838"/>
              <a:gd name="connsiteX118" fmla="*/ 1552575 w 4157663"/>
              <a:gd name="connsiteY118" fmla="*/ 1428750 h 4414838"/>
              <a:gd name="connsiteX119" fmla="*/ 1504950 w 4157663"/>
              <a:gd name="connsiteY119" fmla="*/ 1462088 h 4414838"/>
              <a:gd name="connsiteX120" fmla="*/ 1519238 w 4157663"/>
              <a:gd name="connsiteY120" fmla="*/ 1528763 h 4414838"/>
              <a:gd name="connsiteX121" fmla="*/ 1543050 w 4157663"/>
              <a:gd name="connsiteY121" fmla="*/ 1576388 h 4414838"/>
              <a:gd name="connsiteX122" fmla="*/ 1600200 w 4157663"/>
              <a:gd name="connsiteY122" fmla="*/ 1571625 h 4414838"/>
              <a:gd name="connsiteX123" fmla="*/ 1652588 w 4157663"/>
              <a:gd name="connsiteY123" fmla="*/ 1590675 h 4414838"/>
              <a:gd name="connsiteX124" fmla="*/ 1695450 w 4157663"/>
              <a:gd name="connsiteY124" fmla="*/ 1552575 h 4414838"/>
              <a:gd name="connsiteX125" fmla="*/ 1719263 w 4157663"/>
              <a:gd name="connsiteY125" fmla="*/ 1533525 h 4414838"/>
              <a:gd name="connsiteX126" fmla="*/ 1704975 w 4157663"/>
              <a:gd name="connsiteY126" fmla="*/ 1490663 h 4414838"/>
              <a:gd name="connsiteX127" fmla="*/ 1690688 w 4157663"/>
              <a:gd name="connsiteY127" fmla="*/ 1476375 h 4414838"/>
              <a:gd name="connsiteX128" fmla="*/ 1690688 w 4157663"/>
              <a:gd name="connsiteY128" fmla="*/ 1452563 h 4414838"/>
              <a:gd name="connsiteX129" fmla="*/ 1728788 w 4157663"/>
              <a:gd name="connsiteY129" fmla="*/ 1466850 h 4414838"/>
              <a:gd name="connsiteX130" fmla="*/ 1757363 w 4157663"/>
              <a:gd name="connsiteY130" fmla="*/ 1495425 h 4414838"/>
              <a:gd name="connsiteX131" fmla="*/ 1766888 w 4157663"/>
              <a:gd name="connsiteY131" fmla="*/ 1447800 h 4414838"/>
              <a:gd name="connsiteX132" fmla="*/ 1771650 w 4157663"/>
              <a:gd name="connsiteY132" fmla="*/ 1414463 h 4414838"/>
              <a:gd name="connsiteX133" fmla="*/ 1766888 w 4157663"/>
              <a:gd name="connsiteY133" fmla="*/ 1400175 h 4414838"/>
              <a:gd name="connsiteX134" fmla="*/ 1724025 w 4157663"/>
              <a:gd name="connsiteY134" fmla="*/ 1385888 h 4414838"/>
              <a:gd name="connsiteX135" fmla="*/ 1690688 w 4157663"/>
              <a:gd name="connsiteY135" fmla="*/ 1362075 h 4414838"/>
              <a:gd name="connsiteX136" fmla="*/ 1657350 w 4157663"/>
              <a:gd name="connsiteY136" fmla="*/ 1319213 h 4414838"/>
              <a:gd name="connsiteX137" fmla="*/ 1628775 w 4157663"/>
              <a:gd name="connsiteY137" fmla="*/ 1309688 h 4414838"/>
              <a:gd name="connsiteX138" fmla="*/ 1590675 w 4157663"/>
              <a:gd name="connsiteY138" fmla="*/ 1309688 h 4414838"/>
              <a:gd name="connsiteX139" fmla="*/ 1571625 w 4157663"/>
              <a:gd name="connsiteY139" fmla="*/ 1304925 h 4414838"/>
              <a:gd name="connsiteX140" fmla="*/ 1557338 w 4157663"/>
              <a:gd name="connsiteY140" fmla="*/ 1271588 h 4414838"/>
              <a:gd name="connsiteX141" fmla="*/ 1538288 w 4157663"/>
              <a:gd name="connsiteY141" fmla="*/ 1233488 h 4414838"/>
              <a:gd name="connsiteX142" fmla="*/ 1557338 w 4157663"/>
              <a:gd name="connsiteY142" fmla="*/ 1219200 h 4414838"/>
              <a:gd name="connsiteX143" fmla="*/ 1614488 w 4157663"/>
              <a:gd name="connsiteY143" fmla="*/ 1281113 h 4414838"/>
              <a:gd name="connsiteX144" fmla="*/ 1614488 w 4157663"/>
              <a:gd name="connsiteY144" fmla="*/ 1281113 h 4414838"/>
              <a:gd name="connsiteX145" fmla="*/ 1633538 w 4157663"/>
              <a:gd name="connsiteY145" fmla="*/ 1252538 h 4414838"/>
              <a:gd name="connsiteX146" fmla="*/ 1614488 w 4157663"/>
              <a:gd name="connsiteY146" fmla="*/ 1214438 h 4414838"/>
              <a:gd name="connsiteX147" fmla="*/ 1657350 w 4157663"/>
              <a:gd name="connsiteY147" fmla="*/ 1223963 h 4414838"/>
              <a:gd name="connsiteX148" fmla="*/ 1676400 w 4157663"/>
              <a:gd name="connsiteY148" fmla="*/ 1285875 h 4414838"/>
              <a:gd name="connsiteX149" fmla="*/ 1695450 w 4157663"/>
              <a:gd name="connsiteY149" fmla="*/ 1290638 h 4414838"/>
              <a:gd name="connsiteX150" fmla="*/ 1690688 w 4157663"/>
              <a:gd name="connsiteY150" fmla="*/ 1252538 h 4414838"/>
              <a:gd name="connsiteX151" fmla="*/ 1681163 w 4157663"/>
              <a:gd name="connsiteY151" fmla="*/ 1223963 h 4414838"/>
              <a:gd name="connsiteX152" fmla="*/ 1690688 w 4157663"/>
              <a:gd name="connsiteY152" fmla="*/ 1204913 h 4414838"/>
              <a:gd name="connsiteX153" fmla="*/ 1690688 w 4157663"/>
              <a:gd name="connsiteY153" fmla="*/ 1204913 h 4414838"/>
              <a:gd name="connsiteX154" fmla="*/ 1757363 w 4157663"/>
              <a:gd name="connsiteY154" fmla="*/ 1204913 h 4414838"/>
              <a:gd name="connsiteX155" fmla="*/ 1757363 w 4157663"/>
              <a:gd name="connsiteY155" fmla="*/ 1204913 h 4414838"/>
              <a:gd name="connsiteX156" fmla="*/ 1728788 w 4157663"/>
              <a:gd name="connsiteY156" fmla="*/ 1300163 h 4414838"/>
              <a:gd name="connsiteX157" fmla="*/ 1733550 w 4157663"/>
              <a:gd name="connsiteY157" fmla="*/ 1338263 h 4414838"/>
              <a:gd name="connsiteX158" fmla="*/ 1733550 w 4157663"/>
              <a:gd name="connsiteY158" fmla="*/ 1338263 h 4414838"/>
              <a:gd name="connsiteX159" fmla="*/ 1800225 w 4157663"/>
              <a:gd name="connsiteY159" fmla="*/ 1352550 h 4414838"/>
              <a:gd name="connsiteX160" fmla="*/ 1838325 w 4157663"/>
              <a:gd name="connsiteY160" fmla="*/ 1319213 h 4414838"/>
              <a:gd name="connsiteX161" fmla="*/ 1900238 w 4157663"/>
              <a:gd name="connsiteY161" fmla="*/ 1319213 h 4414838"/>
              <a:gd name="connsiteX162" fmla="*/ 1947863 w 4157663"/>
              <a:gd name="connsiteY162" fmla="*/ 1328738 h 4414838"/>
              <a:gd name="connsiteX163" fmla="*/ 1966913 w 4157663"/>
              <a:gd name="connsiteY163" fmla="*/ 1300163 h 4414838"/>
              <a:gd name="connsiteX164" fmla="*/ 1971675 w 4157663"/>
              <a:gd name="connsiteY164" fmla="*/ 1281113 h 4414838"/>
              <a:gd name="connsiteX165" fmla="*/ 1928813 w 4157663"/>
              <a:gd name="connsiteY165" fmla="*/ 1266825 h 4414838"/>
              <a:gd name="connsiteX166" fmla="*/ 1881188 w 4157663"/>
              <a:gd name="connsiteY166" fmla="*/ 1257300 h 4414838"/>
              <a:gd name="connsiteX167" fmla="*/ 1866900 w 4157663"/>
              <a:gd name="connsiteY167" fmla="*/ 1238250 h 4414838"/>
              <a:gd name="connsiteX168" fmla="*/ 1938338 w 4157663"/>
              <a:gd name="connsiteY168" fmla="*/ 1233488 h 4414838"/>
              <a:gd name="connsiteX169" fmla="*/ 1962150 w 4157663"/>
              <a:gd name="connsiteY169" fmla="*/ 1247775 h 4414838"/>
              <a:gd name="connsiteX170" fmla="*/ 1962150 w 4157663"/>
              <a:gd name="connsiteY170" fmla="*/ 1247775 h 4414838"/>
              <a:gd name="connsiteX171" fmla="*/ 1914525 w 4157663"/>
              <a:gd name="connsiteY171" fmla="*/ 1214438 h 4414838"/>
              <a:gd name="connsiteX172" fmla="*/ 1928813 w 4157663"/>
              <a:gd name="connsiteY172" fmla="*/ 1190625 h 4414838"/>
              <a:gd name="connsiteX173" fmla="*/ 1928813 w 4157663"/>
              <a:gd name="connsiteY173" fmla="*/ 1190625 h 4414838"/>
              <a:gd name="connsiteX174" fmla="*/ 1947863 w 4157663"/>
              <a:gd name="connsiteY174" fmla="*/ 1166813 h 4414838"/>
              <a:gd name="connsiteX175" fmla="*/ 1952625 w 4157663"/>
              <a:gd name="connsiteY175" fmla="*/ 1152525 h 4414838"/>
              <a:gd name="connsiteX176" fmla="*/ 2024063 w 4157663"/>
              <a:gd name="connsiteY176" fmla="*/ 1223963 h 4414838"/>
              <a:gd name="connsiteX177" fmla="*/ 2019300 w 4157663"/>
              <a:gd name="connsiteY177" fmla="*/ 1204913 h 4414838"/>
              <a:gd name="connsiteX178" fmla="*/ 1995488 w 4157663"/>
              <a:gd name="connsiteY178" fmla="*/ 1152525 h 4414838"/>
              <a:gd name="connsiteX179" fmla="*/ 1995488 w 4157663"/>
              <a:gd name="connsiteY179" fmla="*/ 1090613 h 4414838"/>
              <a:gd name="connsiteX180" fmla="*/ 2014538 w 4157663"/>
              <a:gd name="connsiteY180" fmla="*/ 1090613 h 4414838"/>
              <a:gd name="connsiteX181" fmla="*/ 2019300 w 4157663"/>
              <a:gd name="connsiteY181" fmla="*/ 1152525 h 4414838"/>
              <a:gd name="connsiteX182" fmla="*/ 2052638 w 4157663"/>
              <a:gd name="connsiteY182" fmla="*/ 1171575 h 4414838"/>
              <a:gd name="connsiteX183" fmla="*/ 2052638 w 4157663"/>
              <a:gd name="connsiteY183" fmla="*/ 1171575 h 4414838"/>
              <a:gd name="connsiteX184" fmla="*/ 2043113 w 4157663"/>
              <a:gd name="connsiteY184" fmla="*/ 1081088 h 4414838"/>
              <a:gd name="connsiteX185" fmla="*/ 2071688 w 4157663"/>
              <a:gd name="connsiteY185" fmla="*/ 1076325 h 4414838"/>
              <a:gd name="connsiteX186" fmla="*/ 2071688 w 4157663"/>
              <a:gd name="connsiteY186" fmla="*/ 1128713 h 4414838"/>
              <a:gd name="connsiteX187" fmla="*/ 2081213 w 4157663"/>
              <a:gd name="connsiteY187" fmla="*/ 1143000 h 4414838"/>
              <a:gd name="connsiteX188" fmla="*/ 2109788 w 4157663"/>
              <a:gd name="connsiteY188" fmla="*/ 1090613 h 4414838"/>
              <a:gd name="connsiteX189" fmla="*/ 2152650 w 4157663"/>
              <a:gd name="connsiteY189" fmla="*/ 1066800 h 4414838"/>
              <a:gd name="connsiteX190" fmla="*/ 2157413 w 4157663"/>
              <a:gd name="connsiteY190" fmla="*/ 1090613 h 4414838"/>
              <a:gd name="connsiteX191" fmla="*/ 2124075 w 4157663"/>
              <a:gd name="connsiteY191" fmla="*/ 1133475 h 4414838"/>
              <a:gd name="connsiteX192" fmla="*/ 2095500 w 4157663"/>
              <a:gd name="connsiteY192" fmla="*/ 1166813 h 4414838"/>
              <a:gd name="connsiteX193" fmla="*/ 2195513 w 4157663"/>
              <a:gd name="connsiteY193" fmla="*/ 1190625 h 4414838"/>
              <a:gd name="connsiteX194" fmla="*/ 2233613 w 4157663"/>
              <a:gd name="connsiteY194" fmla="*/ 1190625 h 4414838"/>
              <a:gd name="connsiteX195" fmla="*/ 2228850 w 4157663"/>
              <a:gd name="connsiteY195" fmla="*/ 1152525 h 4414838"/>
              <a:gd name="connsiteX196" fmla="*/ 2228850 w 4157663"/>
              <a:gd name="connsiteY196" fmla="*/ 1152525 h 4414838"/>
              <a:gd name="connsiteX197" fmla="*/ 2262188 w 4157663"/>
              <a:gd name="connsiteY197" fmla="*/ 1119188 h 4414838"/>
              <a:gd name="connsiteX198" fmla="*/ 2276475 w 4157663"/>
              <a:gd name="connsiteY198" fmla="*/ 1195388 h 4414838"/>
              <a:gd name="connsiteX199" fmla="*/ 2300288 w 4157663"/>
              <a:gd name="connsiteY199" fmla="*/ 1214438 h 4414838"/>
              <a:gd name="connsiteX200" fmla="*/ 2309813 w 4157663"/>
              <a:gd name="connsiteY200" fmla="*/ 1176338 h 4414838"/>
              <a:gd name="connsiteX201" fmla="*/ 2309813 w 4157663"/>
              <a:gd name="connsiteY201" fmla="*/ 1176338 h 4414838"/>
              <a:gd name="connsiteX202" fmla="*/ 2338388 w 4157663"/>
              <a:gd name="connsiteY202" fmla="*/ 1109663 h 4414838"/>
              <a:gd name="connsiteX203" fmla="*/ 2343150 w 4157663"/>
              <a:gd name="connsiteY203" fmla="*/ 1147763 h 4414838"/>
              <a:gd name="connsiteX204" fmla="*/ 2347913 w 4157663"/>
              <a:gd name="connsiteY204" fmla="*/ 1181100 h 4414838"/>
              <a:gd name="connsiteX205" fmla="*/ 2409825 w 4157663"/>
              <a:gd name="connsiteY205" fmla="*/ 1200150 h 4414838"/>
              <a:gd name="connsiteX206" fmla="*/ 2438400 w 4157663"/>
              <a:gd name="connsiteY206" fmla="*/ 1204913 h 4414838"/>
              <a:gd name="connsiteX207" fmla="*/ 2447925 w 4157663"/>
              <a:gd name="connsiteY207" fmla="*/ 1190625 h 4414838"/>
              <a:gd name="connsiteX208" fmla="*/ 2466975 w 4157663"/>
              <a:gd name="connsiteY208" fmla="*/ 1171575 h 4414838"/>
              <a:gd name="connsiteX209" fmla="*/ 2509838 w 4157663"/>
              <a:gd name="connsiteY209" fmla="*/ 1166813 h 4414838"/>
              <a:gd name="connsiteX210" fmla="*/ 2481263 w 4157663"/>
              <a:gd name="connsiteY210" fmla="*/ 1204913 h 4414838"/>
              <a:gd name="connsiteX211" fmla="*/ 2481263 w 4157663"/>
              <a:gd name="connsiteY211" fmla="*/ 1233488 h 4414838"/>
              <a:gd name="connsiteX212" fmla="*/ 2481263 w 4157663"/>
              <a:gd name="connsiteY212" fmla="*/ 1233488 h 4414838"/>
              <a:gd name="connsiteX213" fmla="*/ 2547938 w 4157663"/>
              <a:gd name="connsiteY213" fmla="*/ 1271588 h 4414838"/>
              <a:gd name="connsiteX214" fmla="*/ 2609850 w 4157663"/>
              <a:gd name="connsiteY214" fmla="*/ 1309688 h 4414838"/>
              <a:gd name="connsiteX215" fmla="*/ 2662238 w 4157663"/>
              <a:gd name="connsiteY215" fmla="*/ 1347788 h 4414838"/>
              <a:gd name="connsiteX216" fmla="*/ 2681288 w 4157663"/>
              <a:gd name="connsiteY216" fmla="*/ 1362075 h 4414838"/>
              <a:gd name="connsiteX217" fmla="*/ 2705100 w 4157663"/>
              <a:gd name="connsiteY217" fmla="*/ 1328738 h 4414838"/>
              <a:gd name="connsiteX218" fmla="*/ 2700338 w 4157663"/>
              <a:gd name="connsiteY218" fmla="*/ 1300163 h 4414838"/>
              <a:gd name="connsiteX219" fmla="*/ 2700338 w 4157663"/>
              <a:gd name="connsiteY219" fmla="*/ 1281113 h 4414838"/>
              <a:gd name="connsiteX220" fmla="*/ 2728913 w 4157663"/>
              <a:gd name="connsiteY220" fmla="*/ 1319213 h 4414838"/>
              <a:gd name="connsiteX221" fmla="*/ 2705100 w 4157663"/>
              <a:gd name="connsiteY221" fmla="*/ 1357313 h 4414838"/>
              <a:gd name="connsiteX222" fmla="*/ 2747963 w 4157663"/>
              <a:gd name="connsiteY222" fmla="*/ 1404938 h 4414838"/>
              <a:gd name="connsiteX223" fmla="*/ 2795588 w 4157663"/>
              <a:gd name="connsiteY223" fmla="*/ 1390650 h 4414838"/>
              <a:gd name="connsiteX224" fmla="*/ 2795588 w 4157663"/>
              <a:gd name="connsiteY224" fmla="*/ 1390650 h 4414838"/>
              <a:gd name="connsiteX225" fmla="*/ 2814638 w 4157663"/>
              <a:gd name="connsiteY225" fmla="*/ 1333500 h 4414838"/>
              <a:gd name="connsiteX226" fmla="*/ 2814638 w 4157663"/>
              <a:gd name="connsiteY226" fmla="*/ 1333500 h 4414838"/>
              <a:gd name="connsiteX227" fmla="*/ 2824163 w 4157663"/>
              <a:gd name="connsiteY227" fmla="*/ 1381125 h 4414838"/>
              <a:gd name="connsiteX228" fmla="*/ 2847975 w 4157663"/>
              <a:gd name="connsiteY228" fmla="*/ 1419225 h 4414838"/>
              <a:gd name="connsiteX229" fmla="*/ 2928938 w 4157663"/>
              <a:gd name="connsiteY229" fmla="*/ 1443038 h 4414838"/>
              <a:gd name="connsiteX230" fmla="*/ 2986088 w 4157663"/>
              <a:gd name="connsiteY230" fmla="*/ 1452563 h 4414838"/>
              <a:gd name="connsiteX231" fmla="*/ 2986088 w 4157663"/>
              <a:gd name="connsiteY231" fmla="*/ 1452563 h 4414838"/>
              <a:gd name="connsiteX232" fmla="*/ 2947988 w 4157663"/>
              <a:gd name="connsiteY232" fmla="*/ 1309688 h 4414838"/>
              <a:gd name="connsiteX233" fmla="*/ 2886075 w 4157663"/>
              <a:gd name="connsiteY233" fmla="*/ 1157288 h 4414838"/>
              <a:gd name="connsiteX234" fmla="*/ 2881313 w 4157663"/>
              <a:gd name="connsiteY234" fmla="*/ 1104900 h 4414838"/>
              <a:gd name="connsiteX235" fmla="*/ 3009900 w 4157663"/>
              <a:gd name="connsiteY235" fmla="*/ 1081088 h 4414838"/>
              <a:gd name="connsiteX236" fmla="*/ 3052763 w 4157663"/>
              <a:gd name="connsiteY236" fmla="*/ 1171575 h 4414838"/>
              <a:gd name="connsiteX237" fmla="*/ 3076575 w 4157663"/>
              <a:gd name="connsiteY237" fmla="*/ 1257300 h 4414838"/>
              <a:gd name="connsiteX238" fmla="*/ 3081338 w 4157663"/>
              <a:gd name="connsiteY238" fmla="*/ 1347788 h 4414838"/>
              <a:gd name="connsiteX239" fmla="*/ 3095625 w 4157663"/>
              <a:gd name="connsiteY239" fmla="*/ 1419225 h 4414838"/>
              <a:gd name="connsiteX240" fmla="*/ 3143250 w 4157663"/>
              <a:gd name="connsiteY240" fmla="*/ 1452563 h 4414838"/>
              <a:gd name="connsiteX241" fmla="*/ 3243263 w 4157663"/>
              <a:gd name="connsiteY241" fmla="*/ 1414463 h 4414838"/>
              <a:gd name="connsiteX242" fmla="*/ 3333750 w 4157663"/>
              <a:gd name="connsiteY242" fmla="*/ 1371600 h 4414838"/>
              <a:gd name="connsiteX243" fmla="*/ 3400425 w 4157663"/>
              <a:gd name="connsiteY243" fmla="*/ 1333500 h 4414838"/>
              <a:gd name="connsiteX244" fmla="*/ 3400425 w 4157663"/>
              <a:gd name="connsiteY244" fmla="*/ 1276350 h 4414838"/>
              <a:gd name="connsiteX245" fmla="*/ 3352800 w 4157663"/>
              <a:gd name="connsiteY245" fmla="*/ 1271588 h 4414838"/>
              <a:gd name="connsiteX246" fmla="*/ 3295650 w 4157663"/>
              <a:gd name="connsiteY246" fmla="*/ 1300163 h 4414838"/>
              <a:gd name="connsiteX247" fmla="*/ 3238500 w 4157663"/>
              <a:gd name="connsiteY247" fmla="*/ 1309688 h 4414838"/>
              <a:gd name="connsiteX248" fmla="*/ 3200400 w 4157663"/>
              <a:gd name="connsiteY248" fmla="*/ 1300163 h 4414838"/>
              <a:gd name="connsiteX249" fmla="*/ 3248025 w 4157663"/>
              <a:gd name="connsiteY249" fmla="*/ 1271588 h 4414838"/>
              <a:gd name="connsiteX250" fmla="*/ 3271838 w 4157663"/>
              <a:gd name="connsiteY250" fmla="*/ 1233488 h 4414838"/>
              <a:gd name="connsiteX251" fmla="*/ 3228975 w 4157663"/>
              <a:gd name="connsiteY251" fmla="*/ 1223963 h 4414838"/>
              <a:gd name="connsiteX252" fmla="*/ 3162300 w 4157663"/>
              <a:gd name="connsiteY252" fmla="*/ 1200150 h 4414838"/>
              <a:gd name="connsiteX253" fmla="*/ 3143250 w 4157663"/>
              <a:gd name="connsiteY253" fmla="*/ 1123950 h 4414838"/>
              <a:gd name="connsiteX254" fmla="*/ 3224213 w 4157663"/>
              <a:gd name="connsiteY254" fmla="*/ 1181101 h 4414838"/>
              <a:gd name="connsiteX255" fmla="*/ 3362325 w 4157663"/>
              <a:gd name="connsiteY255" fmla="*/ 1233489 h 4414838"/>
              <a:gd name="connsiteX256" fmla="*/ 3462338 w 4157663"/>
              <a:gd name="connsiteY256" fmla="*/ 1247776 h 4414838"/>
              <a:gd name="connsiteX257" fmla="*/ 3471863 w 4157663"/>
              <a:gd name="connsiteY257" fmla="*/ 1314451 h 4414838"/>
              <a:gd name="connsiteX258" fmla="*/ 3586163 w 4157663"/>
              <a:gd name="connsiteY258" fmla="*/ 1271589 h 4414838"/>
              <a:gd name="connsiteX259" fmla="*/ 3695700 w 4157663"/>
              <a:gd name="connsiteY259" fmla="*/ 1214439 h 4414838"/>
              <a:gd name="connsiteX260" fmla="*/ 3762375 w 4157663"/>
              <a:gd name="connsiteY260" fmla="*/ 1166814 h 4414838"/>
              <a:gd name="connsiteX261" fmla="*/ 3748088 w 4157663"/>
              <a:gd name="connsiteY261" fmla="*/ 1123951 h 4414838"/>
              <a:gd name="connsiteX262" fmla="*/ 3786188 w 4157663"/>
              <a:gd name="connsiteY262" fmla="*/ 1095376 h 4414838"/>
              <a:gd name="connsiteX263" fmla="*/ 3871913 w 4157663"/>
              <a:gd name="connsiteY263" fmla="*/ 1114426 h 4414838"/>
              <a:gd name="connsiteX264" fmla="*/ 4062413 w 4157663"/>
              <a:gd name="connsiteY264" fmla="*/ 1143000 h 4414838"/>
              <a:gd name="connsiteX265" fmla="*/ 4138613 w 4157663"/>
              <a:gd name="connsiteY265" fmla="*/ 1176338 h 4414838"/>
              <a:gd name="connsiteX266" fmla="*/ 4152900 w 4157663"/>
              <a:gd name="connsiteY266" fmla="*/ 2924175 h 4414838"/>
              <a:gd name="connsiteX0" fmla="*/ 4165050 w 4165050"/>
              <a:gd name="connsiteY0" fmla="*/ 2928938 h 4414838"/>
              <a:gd name="connsiteX1" fmla="*/ 4103137 w 4165050"/>
              <a:gd name="connsiteY1" fmla="*/ 2938463 h 4414838"/>
              <a:gd name="connsiteX2" fmla="*/ 4031700 w 4165050"/>
              <a:gd name="connsiteY2" fmla="*/ 2928938 h 4414838"/>
              <a:gd name="connsiteX3" fmla="*/ 3988837 w 4165050"/>
              <a:gd name="connsiteY3" fmla="*/ 2933700 h 4414838"/>
              <a:gd name="connsiteX4" fmla="*/ 3945975 w 4165050"/>
              <a:gd name="connsiteY4" fmla="*/ 2981325 h 4414838"/>
              <a:gd name="connsiteX5" fmla="*/ 3884062 w 4165050"/>
              <a:gd name="connsiteY5" fmla="*/ 3043238 h 4414838"/>
              <a:gd name="connsiteX6" fmla="*/ 3831675 w 4165050"/>
              <a:gd name="connsiteY6" fmla="*/ 3114675 h 4414838"/>
              <a:gd name="connsiteX7" fmla="*/ 3750712 w 4165050"/>
              <a:gd name="connsiteY7" fmla="*/ 3167063 h 4414838"/>
              <a:gd name="connsiteX8" fmla="*/ 3645937 w 4165050"/>
              <a:gd name="connsiteY8" fmla="*/ 3214688 h 4414838"/>
              <a:gd name="connsiteX9" fmla="*/ 3564975 w 4165050"/>
              <a:gd name="connsiteY9" fmla="*/ 3243263 h 4414838"/>
              <a:gd name="connsiteX10" fmla="*/ 3488775 w 4165050"/>
              <a:gd name="connsiteY10" fmla="*/ 3300413 h 4414838"/>
              <a:gd name="connsiteX11" fmla="*/ 3384000 w 4165050"/>
              <a:gd name="connsiteY11" fmla="*/ 3352800 h 4414838"/>
              <a:gd name="connsiteX12" fmla="*/ 3326850 w 4165050"/>
              <a:gd name="connsiteY12" fmla="*/ 3381375 h 4414838"/>
              <a:gd name="connsiteX13" fmla="*/ 3260175 w 4165050"/>
              <a:gd name="connsiteY13" fmla="*/ 3386138 h 4414838"/>
              <a:gd name="connsiteX14" fmla="*/ 3222075 w 4165050"/>
              <a:gd name="connsiteY14" fmla="*/ 3400425 h 4414838"/>
              <a:gd name="connsiteX15" fmla="*/ 3136350 w 4165050"/>
              <a:gd name="connsiteY15" fmla="*/ 3429000 h 4414838"/>
              <a:gd name="connsiteX16" fmla="*/ 3031575 w 4165050"/>
              <a:gd name="connsiteY16" fmla="*/ 3476625 h 4414838"/>
              <a:gd name="connsiteX17" fmla="*/ 2955375 w 4165050"/>
              <a:gd name="connsiteY17" fmla="*/ 3505200 h 4414838"/>
              <a:gd name="connsiteX18" fmla="*/ 2907750 w 4165050"/>
              <a:gd name="connsiteY18" fmla="*/ 3529013 h 4414838"/>
              <a:gd name="connsiteX19" fmla="*/ 2855362 w 4165050"/>
              <a:gd name="connsiteY19" fmla="*/ 3533775 h 4414838"/>
              <a:gd name="connsiteX20" fmla="*/ 2855362 w 4165050"/>
              <a:gd name="connsiteY20" fmla="*/ 3505200 h 4414838"/>
              <a:gd name="connsiteX21" fmla="*/ 2836312 w 4165050"/>
              <a:gd name="connsiteY21" fmla="*/ 3500438 h 4414838"/>
              <a:gd name="connsiteX22" fmla="*/ 2764875 w 4165050"/>
              <a:gd name="connsiteY22" fmla="*/ 3524250 h 4414838"/>
              <a:gd name="connsiteX23" fmla="*/ 2698200 w 4165050"/>
              <a:gd name="connsiteY23" fmla="*/ 3543300 h 4414838"/>
              <a:gd name="connsiteX24" fmla="*/ 2645812 w 4165050"/>
              <a:gd name="connsiteY24" fmla="*/ 3543300 h 4414838"/>
              <a:gd name="connsiteX25" fmla="*/ 2583900 w 4165050"/>
              <a:gd name="connsiteY25" fmla="*/ 3562350 h 4414838"/>
              <a:gd name="connsiteX26" fmla="*/ 2583900 w 4165050"/>
              <a:gd name="connsiteY26" fmla="*/ 3590925 h 4414838"/>
              <a:gd name="connsiteX27" fmla="*/ 2631525 w 4165050"/>
              <a:gd name="connsiteY27" fmla="*/ 3614738 h 4414838"/>
              <a:gd name="connsiteX28" fmla="*/ 2698200 w 4165050"/>
              <a:gd name="connsiteY28" fmla="*/ 3624263 h 4414838"/>
              <a:gd name="connsiteX29" fmla="*/ 2698200 w 4165050"/>
              <a:gd name="connsiteY29" fmla="*/ 3624263 h 4414838"/>
              <a:gd name="connsiteX30" fmla="*/ 2688675 w 4165050"/>
              <a:gd name="connsiteY30" fmla="*/ 3700463 h 4414838"/>
              <a:gd name="connsiteX31" fmla="*/ 2698200 w 4165050"/>
              <a:gd name="connsiteY31" fmla="*/ 3790950 h 4414838"/>
              <a:gd name="connsiteX32" fmla="*/ 2693437 w 4165050"/>
              <a:gd name="connsiteY32" fmla="*/ 3876675 h 4414838"/>
              <a:gd name="connsiteX33" fmla="*/ 2631525 w 4165050"/>
              <a:gd name="connsiteY33" fmla="*/ 3948113 h 4414838"/>
              <a:gd name="connsiteX34" fmla="*/ 2574375 w 4165050"/>
              <a:gd name="connsiteY34" fmla="*/ 4010025 h 4414838"/>
              <a:gd name="connsiteX35" fmla="*/ 2426737 w 4165050"/>
              <a:gd name="connsiteY35" fmla="*/ 4081463 h 4414838"/>
              <a:gd name="connsiteX36" fmla="*/ 2302912 w 4165050"/>
              <a:gd name="connsiteY36" fmla="*/ 4138613 h 4414838"/>
              <a:gd name="connsiteX37" fmla="*/ 2169562 w 4165050"/>
              <a:gd name="connsiteY37" fmla="*/ 4191000 h 4414838"/>
              <a:gd name="connsiteX38" fmla="*/ 2083837 w 4165050"/>
              <a:gd name="connsiteY38" fmla="*/ 4219575 h 4414838"/>
              <a:gd name="connsiteX39" fmla="*/ 2069550 w 4165050"/>
              <a:gd name="connsiteY39" fmla="*/ 4224338 h 4414838"/>
              <a:gd name="connsiteX40" fmla="*/ 1940962 w 4165050"/>
              <a:gd name="connsiteY40" fmla="*/ 4214813 h 4414838"/>
              <a:gd name="connsiteX41" fmla="*/ 1855237 w 4165050"/>
              <a:gd name="connsiteY41" fmla="*/ 4219575 h 4414838"/>
              <a:gd name="connsiteX42" fmla="*/ 1764750 w 4165050"/>
              <a:gd name="connsiteY42" fmla="*/ 4229100 h 4414838"/>
              <a:gd name="connsiteX43" fmla="*/ 1688550 w 4165050"/>
              <a:gd name="connsiteY43" fmla="*/ 4248150 h 4414838"/>
              <a:gd name="connsiteX44" fmla="*/ 1588537 w 4165050"/>
              <a:gd name="connsiteY44" fmla="*/ 4248150 h 4414838"/>
              <a:gd name="connsiteX45" fmla="*/ 1517100 w 4165050"/>
              <a:gd name="connsiteY45" fmla="*/ 4248150 h 4414838"/>
              <a:gd name="connsiteX46" fmla="*/ 1421850 w 4165050"/>
              <a:gd name="connsiteY46" fmla="*/ 4248150 h 4414838"/>
              <a:gd name="connsiteX47" fmla="*/ 1293262 w 4165050"/>
              <a:gd name="connsiteY47" fmla="*/ 4252913 h 4414838"/>
              <a:gd name="connsiteX48" fmla="*/ 1202775 w 4165050"/>
              <a:gd name="connsiteY48" fmla="*/ 4252913 h 4414838"/>
              <a:gd name="connsiteX49" fmla="*/ 1117050 w 4165050"/>
              <a:gd name="connsiteY49" fmla="*/ 4252913 h 4414838"/>
              <a:gd name="connsiteX50" fmla="*/ 1021800 w 4165050"/>
              <a:gd name="connsiteY50" fmla="*/ 4257675 h 4414838"/>
              <a:gd name="connsiteX51" fmla="*/ 926550 w 4165050"/>
              <a:gd name="connsiteY51" fmla="*/ 4271963 h 4414838"/>
              <a:gd name="connsiteX52" fmla="*/ 845587 w 4165050"/>
              <a:gd name="connsiteY52" fmla="*/ 4295775 h 4414838"/>
              <a:gd name="connsiteX53" fmla="*/ 769387 w 4165050"/>
              <a:gd name="connsiteY53" fmla="*/ 4310063 h 4414838"/>
              <a:gd name="connsiteX54" fmla="*/ 726525 w 4165050"/>
              <a:gd name="connsiteY54" fmla="*/ 4319588 h 4414838"/>
              <a:gd name="connsiteX55" fmla="*/ 650325 w 4165050"/>
              <a:gd name="connsiteY55" fmla="*/ 4348163 h 4414838"/>
              <a:gd name="connsiteX56" fmla="*/ 621750 w 4165050"/>
              <a:gd name="connsiteY56" fmla="*/ 4395788 h 4414838"/>
              <a:gd name="connsiteX57" fmla="*/ 550312 w 4165050"/>
              <a:gd name="connsiteY57" fmla="*/ 4405313 h 4414838"/>
              <a:gd name="connsiteX58" fmla="*/ 445537 w 4165050"/>
              <a:gd name="connsiteY58" fmla="*/ 4414838 h 4414838"/>
              <a:gd name="connsiteX59" fmla="*/ 388387 w 4165050"/>
              <a:gd name="connsiteY59" fmla="*/ 4395788 h 4414838"/>
              <a:gd name="connsiteX60" fmla="*/ 345525 w 4165050"/>
              <a:gd name="connsiteY60" fmla="*/ 4376738 h 4414838"/>
              <a:gd name="connsiteX61" fmla="*/ 326475 w 4165050"/>
              <a:gd name="connsiteY61" fmla="*/ 4367213 h 4414838"/>
              <a:gd name="connsiteX62" fmla="*/ 293137 w 4165050"/>
              <a:gd name="connsiteY62" fmla="*/ 4367213 h 4414838"/>
              <a:gd name="connsiteX63" fmla="*/ 250275 w 4165050"/>
              <a:gd name="connsiteY63" fmla="*/ 4386263 h 4414838"/>
              <a:gd name="connsiteX64" fmla="*/ 207412 w 4165050"/>
              <a:gd name="connsiteY64" fmla="*/ 4395788 h 4414838"/>
              <a:gd name="connsiteX65" fmla="*/ 126450 w 4165050"/>
              <a:gd name="connsiteY65" fmla="*/ 4381500 h 4414838"/>
              <a:gd name="connsiteX66" fmla="*/ 83587 w 4165050"/>
              <a:gd name="connsiteY66" fmla="*/ 4371975 h 4414838"/>
              <a:gd name="connsiteX67" fmla="*/ 21675 w 4165050"/>
              <a:gd name="connsiteY67" fmla="*/ 4376738 h 4414838"/>
              <a:gd name="connsiteX68" fmla="*/ 7387 w 4165050"/>
              <a:gd name="connsiteY68" fmla="*/ 2028825 h 4414838"/>
              <a:gd name="connsiteX69" fmla="*/ 69300 w 4165050"/>
              <a:gd name="connsiteY69" fmla="*/ 1985963 h 4414838"/>
              <a:gd name="connsiteX70" fmla="*/ 169312 w 4165050"/>
              <a:gd name="connsiteY70" fmla="*/ 1966913 h 4414838"/>
              <a:gd name="connsiteX71" fmla="*/ 193125 w 4165050"/>
              <a:gd name="connsiteY71" fmla="*/ 2009775 h 4414838"/>
              <a:gd name="connsiteX72" fmla="*/ 212175 w 4165050"/>
              <a:gd name="connsiteY72" fmla="*/ 2024063 h 4414838"/>
              <a:gd name="connsiteX73" fmla="*/ 221700 w 4165050"/>
              <a:gd name="connsiteY73" fmla="*/ 2090738 h 4414838"/>
              <a:gd name="connsiteX74" fmla="*/ 255037 w 4165050"/>
              <a:gd name="connsiteY74" fmla="*/ 2000250 h 4414838"/>
              <a:gd name="connsiteX75" fmla="*/ 255037 w 4165050"/>
              <a:gd name="connsiteY75" fmla="*/ 2000250 h 4414838"/>
              <a:gd name="connsiteX76" fmla="*/ 288375 w 4165050"/>
              <a:gd name="connsiteY76" fmla="*/ 2005013 h 4414838"/>
              <a:gd name="connsiteX77" fmla="*/ 297900 w 4165050"/>
              <a:gd name="connsiteY77" fmla="*/ 1966913 h 4414838"/>
              <a:gd name="connsiteX78" fmla="*/ 374100 w 4165050"/>
              <a:gd name="connsiteY78" fmla="*/ 1971675 h 4414838"/>
              <a:gd name="connsiteX79" fmla="*/ 378862 w 4165050"/>
              <a:gd name="connsiteY79" fmla="*/ 1890713 h 4414838"/>
              <a:gd name="connsiteX80" fmla="*/ 393150 w 4165050"/>
              <a:gd name="connsiteY80" fmla="*/ 1847850 h 4414838"/>
              <a:gd name="connsiteX81" fmla="*/ 555075 w 4165050"/>
              <a:gd name="connsiteY81" fmla="*/ 1876425 h 4414838"/>
              <a:gd name="connsiteX82" fmla="*/ 712237 w 4165050"/>
              <a:gd name="connsiteY82" fmla="*/ 1924050 h 4414838"/>
              <a:gd name="connsiteX83" fmla="*/ 764625 w 4165050"/>
              <a:gd name="connsiteY83" fmla="*/ 1928813 h 4414838"/>
              <a:gd name="connsiteX84" fmla="*/ 850350 w 4165050"/>
              <a:gd name="connsiteY84" fmla="*/ 1990725 h 4414838"/>
              <a:gd name="connsiteX85" fmla="*/ 788437 w 4165050"/>
              <a:gd name="connsiteY85" fmla="*/ 1919288 h 4414838"/>
              <a:gd name="connsiteX86" fmla="*/ 640800 w 4165050"/>
              <a:gd name="connsiteY86" fmla="*/ 1804988 h 4414838"/>
              <a:gd name="connsiteX87" fmla="*/ 531262 w 4165050"/>
              <a:gd name="connsiteY87" fmla="*/ 1709738 h 4414838"/>
              <a:gd name="connsiteX88" fmla="*/ 512212 w 4165050"/>
              <a:gd name="connsiteY88" fmla="*/ 1690688 h 4414838"/>
              <a:gd name="connsiteX89" fmla="*/ 497925 w 4165050"/>
              <a:gd name="connsiteY89" fmla="*/ 1624013 h 4414838"/>
              <a:gd name="connsiteX90" fmla="*/ 469350 w 4165050"/>
              <a:gd name="connsiteY90" fmla="*/ 1547813 h 4414838"/>
              <a:gd name="connsiteX91" fmla="*/ 469350 w 4165050"/>
              <a:gd name="connsiteY91" fmla="*/ 1547813 h 4414838"/>
              <a:gd name="connsiteX92" fmla="*/ 388387 w 4165050"/>
              <a:gd name="connsiteY92" fmla="*/ 1519238 h 4414838"/>
              <a:gd name="connsiteX93" fmla="*/ 364575 w 4165050"/>
              <a:gd name="connsiteY93" fmla="*/ 1509713 h 4414838"/>
              <a:gd name="connsiteX94" fmla="*/ 312187 w 4165050"/>
              <a:gd name="connsiteY94" fmla="*/ 1581150 h 4414838"/>
              <a:gd name="connsiteX95" fmla="*/ 259800 w 4165050"/>
              <a:gd name="connsiteY95" fmla="*/ 1595438 h 4414838"/>
              <a:gd name="connsiteX96" fmla="*/ 293137 w 4165050"/>
              <a:gd name="connsiteY96" fmla="*/ 1533525 h 4414838"/>
              <a:gd name="connsiteX97" fmla="*/ 364575 w 4165050"/>
              <a:gd name="connsiteY97" fmla="*/ 1462088 h 4414838"/>
              <a:gd name="connsiteX98" fmla="*/ 383625 w 4165050"/>
              <a:gd name="connsiteY98" fmla="*/ 1414463 h 4414838"/>
              <a:gd name="connsiteX99" fmla="*/ 378862 w 4165050"/>
              <a:gd name="connsiteY99" fmla="*/ 1314450 h 4414838"/>
              <a:gd name="connsiteX100" fmla="*/ 369337 w 4165050"/>
              <a:gd name="connsiteY100" fmla="*/ 1228725 h 4414838"/>
              <a:gd name="connsiteX101" fmla="*/ 312187 w 4165050"/>
              <a:gd name="connsiteY101" fmla="*/ 1185863 h 4414838"/>
              <a:gd name="connsiteX102" fmla="*/ 288375 w 4165050"/>
              <a:gd name="connsiteY102" fmla="*/ 1162050 h 4414838"/>
              <a:gd name="connsiteX103" fmla="*/ 293137 w 4165050"/>
              <a:gd name="connsiteY103" fmla="*/ 1109663 h 4414838"/>
              <a:gd name="connsiteX104" fmla="*/ 316950 w 4165050"/>
              <a:gd name="connsiteY104" fmla="*/ 1090613 h 4414838"/>
              <a:gd name="connsiteX105" fmla="*/ 26437 w 4165050"/>
              <a:gd name="connsiteY105" fmla="*/ 633412 h 4414838"/>
              <a:gd name="connsiteX106" fmla="*/ 35962 w 4165050"/>
              <a:gd name="connsiteY106" fmla="*/ 19050 h 4414838"/>
              <a:gd name="connsiteX107" fmla="*/ 1074187 w 4165050"/>
              <a:gd name="connsiteY107" fmla="*/ 0 h 4414838"/>
              <a:gd name="connsiteX108" fmla="*/ 1202775 w 4165050"/>
              <a:gd name="connsiteY108" fmla="*/ 1109663 h 4414838"/>
              <a:gd name="connsiteX109" fmla="*/ 1259925 w 4165050"/>
              <a:gd name="connsiteY109" fmla="*/ 1090613 h 4414838"/>
              <a:gd name="connsiteX110" fmla="*/ 1302787 w 4165050"/>
              <a:gd name="connsiteY110" fmla="*/ 1095375 h 4414838"/>
              <a:gd name="connsiteX111" fmla="*/ 1307550 w 4165050"/>
              <a:gd name="connsiteY111" fmla="*/ 1176338 h 4414838"/>
              <a:gd name="connsiteX112" fmla="*/ 1336125 w 4165050"/>
              <a:gd name="connsiteY112" fmla="*/ 1223963 h 4414838"/>
              <a:gd name="connsiteX113" fmla="*/ 1402800 w 4165050"/>
              <a:gd name="connsiteY113" fmla="*/ 1281113 h 4414838"/>
              <a:gd name="connsiteX114" fmla="*/ 1455187 w 4165050"/>
              <a:gd name="connsiteY114" fmla="*/ 1309688 h 4414838"/>
              <a:gd name="connsiteX115" fmla="*/ 1536150 w 4165050"/>
              <a:gd name="connsiteY115" fmla="*/ 1281113 h 4414838"/>
              <a:gd name="connsiteX116" fmla="*/ 1540912 w 4165050"/>
              <a:gd name="connsiteY116" fmla="*/ 1314450 h 4414838"/>
              <a:gd name="connsiteX117" fmla="*/ 1502812 w 4165050"/>
              <a:gd name="connsiteY117" fmla="*/ 1366838 h 4414838"/>
              <a:gd name="connsiteX118" fmla="*/ 1517100 w 4165050"/>
              <a:gd name="connsiteY118" fmla="*/ 1428750 h 4414838"/>
              <a:gd name="connsiteX119" fmla="*/ 1559962 w 4165050"/>
              <a:gd name="connsiteY119" fmla="*/ 1428750 h 4414838"/>
              <a:gd name="connsiteX120" fmla="*/ 1512337 w 4165050"/>
              <a:gd name="connsiteY120" fmla="*/ 1462088 h 4414838"/>
              <a:gd name="connsiteX121" fmla="*/ 1526625 w 4165050"/>
              <a:gd name="connsiteY121" fmla="*/ 1528763 h 4414838"/>
              <a:gd name="connsiteX122" fmla="*/ 1550437 w 4165050"/>
              <a:gd name="connsiteY122" fmla="*/ 1576388 h 4414838"/>
              <a:gd name="connsiteX123" fmla="*/ 1607587 w 4165050"/>
              <a:gd name="connsiteY123" fmla="*/ 1571625 h 4414838"/>
              <a:gd name="connsiteX124" fmla="*/ 1659975 w 4165050"/>
              <a:gd name="connsiteY124" fmla="*/ 1590675 h 4414838"/>
              <a:gd name="connsiteX125" fmla="*/ 1702837 w 4165050"/>
              <a:gd name="connsiteY125" fmla="*/ 1552575 h 4414838"/>
              <a:gd name="connsiteX126" fmla="*/ 1726650 w 4165050"/>
              <a:gd name="connsiteY126" fmla="*/ 1533525 h 4414838"/>
              <a:gd name="connsiteX127" fmla="*/ 1712362 w 4165050"/>
              <a:gd name="connsiteY127" fmla="*/ 1490663 h 4414838"/>
              <a:gd name="connsiteX128" fmla="*/ 1698075 w 4165050"/>
              <a:gd name="connsiteY128" fmla="*/ 1476375 h 4414838"/>
              <a:gd name="connsiteX129" fmla="*/ 1698075 w 4165050"/>
              <a:gd name="connsiteY129" fmla="*/ 1452563 h 4414838"/>
              <a:gd name="connsiteX130" fmla="*/ 1736175 w 4165050"/>
              <a:gd name="connsiteY130" fmla="*/ 1466850 h 4414838"/>
              <a:gd name="connsiteX131" fmla="*/ 1764750 w 4165050"/>
              <a:gd name="connsiteY131" fmla="*/ 1495425 h 4414838"/>
              <a:gd name="connsiteX132" fmla="*/ 1774275 w 4165050"/>
              <a:gd name="connsiteY132" fmla="*/ 1447800 h 4414838"/>
              <a:gd name="connsiteX133" fmla="*/ 1779037 w 4165050"/>
              <a:gd name="connsiteY133" fmla="*/ 1414463 h 4414838"/>
              <a:gd name="connsiteX134" fmla="*/ 1774275 w 4165050"/>
              <a:gd name="connsiteY134" fmla="*/ 1400175 h 4414838"/>
              <a:gd name="connsiteX135" fmla="*/ 1731412 w 4165050"/>
              <a:gd name="connsiteY135" fmla="*/ 1385888 h 4414838"/>
              <a:gd name="connsiteX136" fmla="*/ 1698075 w 4165050"/>
              <a:gd name="connsiteY136" fmla="*/ 1362075 h 4414838"/>
              <a:gd name="connsiteX137" fmla="*/ 1664737 w 4165050"/>
              <a:gd name="connsiteY137" fmla="*/ 1319213 h 4414838"/>
              <a:gd name="connsiteX138" fmla="*/ 1636162 w 4165050"/>
              <a:gd name="connsiteY138" fmla="*/ 1309688 h 4414838"/>
              <a:gd name="connsiteX139" fmla="*/ 1598062 w 4165050"/>
              <a:gd name="connsiteY139" fmla="*/ 1309688 h 4414838"/>
              <a:gd name="connsiteX140" fmla="*/ 1579012 w 4165050"/>
              <a:gd name="connsiteY140" fmla="*/ 1304925 h 4414838"/>
              <a:gd name="connsiteX141" fmla="*/ 1564725 w 4165050"/>
              <a:gd name="connsiteY141" fmla="*/ 1271588 h 4414838"/>
              <a:gd name="connsiteX142" fmla="*/ 1545675 w 4165050"/>
              <a:gd name="connsiteY142" fmla="*/ 1233488 h 4414838"/>
              <a:gd name="connsiteX143" fmla="*/ 1564725 w 4165050"/>
              <a:gd name="connsiteY143" fmla="*/ 1219200 h 4414838"/>
              <a:gd name="connsiteX144" fmla="*/ 1621875 w 4165050"/>
              <a:gd name="connsiteY144" fmla="*/ 1281113 h 4414838"/>
              <a:gd name="connsiteX145" fmla="*/ 1621875 w 4165050"/>
              <a:gd name="connsiteY145" fmla="*/ 1281113 h 4414838"/>
              <a:gd name="connsiteX146" fmla="*/ 1640925 w 4165050"/>
              <a:gd name="connsiteY146" fmla="*/ 1252538 h 4414838"/>
              <a:gd name="connsiteX147" fmla="*/ 1621875 w 4165050"/>
              <a:gd name="connsiteY147" fmla="*/ 1214438 h 4414838"/>
              <a:gd name="connsiteX148" fmla="*/ 1664737 w 4165050"/>
              <a:gd name="connsiteY148" fmla="*/ 1223963 h 4414838"/>
              <a:gd name="connsiteX149" fmla="*/ 1683787 w 4165050"/>
              <a:gd name="connsiteY149" fmla="*/ 1285875 h 4414838"/>
              <a:gd name="connsiteX150" fmla="*/ 1702837 w 4165050"/>
              <a:gd name="connsiteY150" fmla="*/ 1290638 h 4414838"/>
              <a:gd name="connsiteX151" fmla="*/ 1698075 w 4165050"/>
              <a:gd name="connsiteY151" fmla="*/ 1252538 h 4414838"/>
              <a:gd name="connsiteX152" fmla="*/ 1688550 w 4165050"/>
              <a:gd name="connsiteY152" fmla="*/ 1223963 h 4414838"/>
              <a:gd name="connsiteX153" fmla="*/ 1698075 w 4165050"/>
              <a:gd name="connsiteY153" fmla="*/ 1204913 h 4414838"/>
              <a:gd name="connsiteX154" fmla="*/ 1698075 w 4165050"/>
              <a:gd name="connsiteY154" fmla="*/ 1204913 h 4414838"/>
              <a:gd name="connsiteX155" fmla="*/ 1764750 w 4165050"/>
              <a:gd name="connsiteY155" fmla="*/ 1204913 h 4414838"/>
              <a:gd name="connsiteX156" fmla="*/ 1764750 w 4165050"/>
              <a:gd name="connsiteY156" fmla="*/ 1204913 h 4414838"/>
              <a:gd name="connsiteX157" fmla="*/ 1736175 w 4165050"/>
              <a:gd name="connsiteY157" fmla="*/ 1300163 h 4414838"/>
              <a:gd name="connsiteX158" fmla="*/ 1740937 w 4165050"/>
              <a:gd name="connsiteY158" fmla="*/ 1338263 h 4414838"/>
              <a:gd name="connsiteX159" fmla="*/ 1740937 w 4165050"/>
              <a:gd name="connsiteY159" fmla="*/ 1338263 h 4414838"/>
              <a:gd name="connsiteX160" fmla="*/ 1807612 w 4165050"/>
              <a:gd name="connsiteY160" fmla="*/ 1352550 h 4414838"/>
              <a:gd name="connsiteX161" fmla="*/ 1845712 w 4165050"/>
              <a:gd name="connsiteY161" fmla="*/ 1319213 h 4414838"/>
              <a:gd name="connsiteX162" fmla="*/ 1907625 w 4165050"/>
              <a:gd name="connsiteY162" fmla="*/ 1319213 h 4414838"/>
              <a:gd name="connsiteX163" fmla="*/ 1955250 w 4165050"/>
              <a:gd name="connsiteY163" fmla="*/ 1328738 h 4414838"/>
              <a:gd name="connsiteX164" fmla="*/ 1974300 w 4165050"/>
              <a:gd name="connsiteY164" fmla="*/ 1300163 h 4414838"/>
              <a:gd name="connsiteX165" fmla="*/ 1979062 w 4165050"/>
              <a:gd name="connsiteY165" fmla="*/ 1281113 h 4414838"/>
              <a:gd name="connsiteX166" fmla="*/ 1936200 w 4165050"/>
              <a:gd name="connsiteY166" fmla="*/ 1266825 h 4414838"/>
              <a:gd name="connsiteX167" fmla="*/ 1888575 w 4165050"/>
              <a:gd name="connsiteY167" fmla="*/ 1257300 h 4414838"/>
              <a:gd name="connsiteX168" fmla="*/ 1874287 w 4165050"/>
              <a:gd name="connsiteY168" fmla="*/ 1238250 h 4414838"/>
              <a:gd name="connsiteX169" fmla="*/ 1945725 w 4165050"/>
              <a:gd name="connsiteY169" fmla="*/ 1233488 h 4414838"/>
              <a:gd name="connsiteX170" fmla="*/ 1969537 w 4165050"/>
              <a:gd name="connsiteY170" fmla="*/ 1247775 h 4414838"/>
              <a:gd name="connsiteX171" fmla="*/ 1969537 w 4165050"/>
              <a:gd name="connsiteY171" fmla="*/ 1247775 h 4414838"/>
              <a:gd name="connsiteX172" fmla="*/ 1921912 w 4165050"/>
              <a:gd name="connsiteY172" fmla="*/ 1214438 h 4414838"/>
              <a:gd name="connsiteX173" fmla="*/ 1936200 w 4165050"/>
              <a:gd name="connsiteY173" fmla="*/ 1190625 h 4414838"/>
              <a:gd name="connsiteX174" fmla="*/ 1936200 w 4165050"/>
              <a:gd name="connsiteY174" fmla="*/ 1190625 h 4414838"/>
              <a:gd name="connsiteX175" fmla="*/ 1955250 w 4165050"/>
              <a:gd name="connsiteY175" fmla="*/ 1166813 h 4414838"/>
              <a:gd name="connsiteX176" fmla="*/ 1960012 w 4165050"/>
              <a:gd name="connsiteY176" fmla="*/ 1152525 h 4414838"/>
              <a:gd name="connsiteX177" fmla="*/ 2031450 w 4165050"/>
              <a:gd name="connsiteY177" fmla="*/ 1223963 h 4414838"/>
              <a:gd name="connsiteX178" fmla="*/ 2026687 w 4165050"/>
              <a:gd name="connsiteY178" fmla="*/ 1204913 h 4414838"/>
              <a:gd name="connsiteX179" fmla="*/ 2002875 w 4165050"/>
              <a:gd name="connsiteY179" fmla="*/ 1152525 h 4414838"/>
              <a:gd name="connsiteX180" fmla="*/ 2002875 w 4165050"/>
              <a:gd name="connsiteY180" fmla="*/ 1090613 h 4414838"/>
              <a:gd name="connsiteX181" fmla="*/ 2021925 w 4165050"/>
              <a:gd name="connsiteY181" fmla="*/ 1090613 h 4414838"/>
              <a:gd name="connsiteX182" fmla="*/ 2026687 w 4165050"/>
              <a:gd name="connsiteY182" fmla="*/ 1152525 h 4414838"/>
              <a:gd name="connsiteX183" fmla="*/ 2060025 w 4165050"/>
              <a:gd name="connsiteY183" fmla="*/ 1171575 h 4414838"/>
              <a:gd name="connsiteX184" fmla="*/ 2060025 w 4165050"/>
              <a:gd name="connsiteY184" fmla="*/ 1171575 h 4414838"/>
              <a:gd name="connsiteX185" fmla="*/ 2050500 w 4165050"/>
              <a:gd name="connsiteY185" fmla="*/ 1081088 h 4414838"/>
              <a:gd name="connsiteX186" fmla="*/ 2079075 w 4165050"/>
              <a:gd name="connsiteY186" fmla="*/ 1076325 h 4414838"/>
              <a:gd name="connsiteX187" fmla="*/ 2079075 w 4165050"/>
              <a:gd name="connsiteY187" fmla="*/ 1128713 h 4414838"/>
              <a:gd name="connsiteX188" fmla="*/ 2088600 w 4165050"/>
              <a:gd name="connsiteY188" fmla="*/ 1143000 h 4414838"/>
              <a:gd name="connsiteX189" fmla="*/ 2117175 w 4165050"/>
              <a:gd name="connsiteY189" fmla="*/ 1090613 h 4414838"/>
              <a:gd name="connsiteX190" fmla="*/ 2160037 w 4165050"/>
              <a:gd name="connsiteY190" fmla="*/ 1066800 h 4414838"/>
              <a:gd name="connsiteX191" fmla="*/ 2164800 w 4165050"/>
              <a:gd name="connsiteY191" fmla="*/ 1090613 h 4414838"/>
              <a:gd name="connsiteX192" fmla="*/ 2131462 w 4165050"/>
              <a:gd name="connsiteY192" fmla="*/ 1133475 h 4414838"/>
              <a:gd name="connsiteX193" fmla="*/ 2102887 w 4165050"/>
              <a:gd name="connsiteY193" fmla="*/ 1166813 h 4414838"/>
              <a:gd name="connsiteX194" fmla="*/ 2202900 w 4165050"/>
              <a:gd name="connsiteY194" fmla="*/ 1190625 h 4414838"/>
              <a:gd name="connsiteX195" fmla="*/ 2241000 w 4165050"/>
              <a:gd name="connsiteY195" fmla="*/ 1190625 h 4414838"/>
              <a:gd name="connsiteX196" fmla="*/ 2236237 w 4165050"/>
              <a:gd name="connsiteY196" fmla="*/ 1152525 h 4414838"/>
              <a:gd name="connsiteX197" fmla="*/ 2236237 w 4165050"/>
              <a:gd name="connsiteY197" fmla="*/ 1152525 h 4414838"/>
              <a:gd name="connsiteX198" fmla="*/ 2269575 w 4165050"/>
              <a:gd name="connsiteY198" fmla="*/ 1119188 h 4414838"/>
              <a:gd name="connsiteX199" fmla="*/ 2283862 w 4165050"/>
              <a:gd name="connsiteY199" fmla="*/ 1195388 h 4414838"/>
              <a:gd name="connsiteX200" fmla="*/ 2307675 w 4165050"/>
              <a:gd name="connsiteY200" fmla="*/ 1214438 h 4414838"/>
              <a:gd name="connsiteX201" fmla="*/ 2317200 w 4165050"/>
              <a:gd name="connsiteY201" fmla="*/ 1176338 h 4414838"/>
              <a:gd name="connsiteX202" fmla="*/ 2317200 w 4165050"/>
              <a:gd name="connsiteY202" fmla="*/ 1176338 h 4414838"/>
              <a:gd name="connsiteX203" fmla="*/ 2345775 w 4165050"/>
              <a:gd name="connsiteY203" fmla="*/ 1109663 h 4414838"/>
              <a:gd name="connsiteX204" fmla="*/ 2350537 w 4165050"/>
              <a:gd name="connsiteY204" fmla="*/ 1147763 h 4414838"/>
              <a:gd name="connsiteX205" fmla="*/ 2355300 w 4165050"/>
              <a:gd name="connsiteY205" fmla="*/ 1181100 h 4414838"/>
              <a:gd name="connsiteX206" fmla="*/ 2417212 w 4165050"/>
              <a:gd name="connsiteY206" fmla="*/ 1200150 h 4414838"/>
              <a:gd name="connsiteX207" fmla="*/ 2445787 w 4165050"/>
              <a:gd name="connsiteY207" fmla="*/ 1204913 h 4414838"/>
              <a:gd name="connsiteX208" fmla="*/ 2455312 w 4165050"/>
              <a:gd name="connsiteY208" fmla="*/ 1190625 h 4414838"/>
              <a:gd name="connsiteX209" fmla="*/ 2474362 w 4165050"/>
              <a:gd name="connsiteY209" fmla="*/ 1171575 h 4414838"/>
              <a:gd name="connsiteX210" fmla="*/ 2517225 w 4165050"/>
              <a:gd name="connsiteY210" fmla="*/ 1166813 h 4414838"/>
              <a:gd name="connsiteX211" fmla="*/ 2488650 w 4165050"/>
              <a:gd name="connsiteY211" fmla="*/ 1204913 h 4414838"/>
              <a:gd name="connsiteX212" fmla="*/ 2488650 w 4165050"/>
              <a:gd name="connsiteY212" fmla="*/ 1233488 h 4414838"/>
              <a:gd name="connsiteX213" fmla="*/ 2488650 w 4165050"/>
              <a:gd name="connsiteY213" fmla="*/ 1233488 h 4414838"/>
              <a:gd name="connsiteX214" fmla="*/ 2555325 w 4165050"/>
              <a:gd name="connsiteY214" fmla="*/ 1271588 h 4414838"/>
              <a:gd name="connsiteX215" fmla="*/ 2617237 w 4165050"/>
              <a:gd name="connsiteY215" fmla="*/ 1309688 h 4414838"/>
              <a:gd name="connsiteX216" fmla="*/ 2669625 w 4165050"/>
              <a:gd name="connsiteY216" fmla="*/ 1347788 h 4414838"/>
              <a:gd name="connsiteX217" fmla="*/ 2688675 w 4165050"/>
              <a:gd name="connsiteY217" fmla="*/ 1362075 h 4414838"/>
              <a:gd name="connsiteX218" fmla="*/ 2712487 w 4165050"/>
              <a:gd name="connsiteY218" fmla="*/ 1328738 h 4414838"/>
              <a:gd name="connsiteX219" fmla="*/ 2707725 w 4165050"/>
              <a:gd name="connsiteY219" fmla="*/ 1300163 h 4414838"/>
              <a:gd name="connsiteX220" fmla="*/ 2707725 w 4165050"/>
              <a:gd name="connsiteY220" fmla="*/ 1281113 h 4414838"/>
              <a:gd name="connsiteX221" fmla="*/ 2736300 w 4165050"/>
              <a:gd name="connsiteY221" fmla="*/ 1319213 h 4414838"/>
              <a:gd name="connsiteX222" fmla="*/ 2712487 w 4165050"/>
              <a:gd name="connsiteY222" fmla="*/ 1357313 h 4414838"/>
              <a:gd name="connsiteX223" fmla="*/ 2755350 w 4165050"/>
              <a:gd name="connsiteY223" fmla="*/ 1404938 h 4414838"/>
              <a:gd name="connsiteX224" fmla="*/ 2802975 w 4165050"/>
              <a:gd name="connsiteY224" fmla="*/ 1390650 h 4414838"/>
              <a:gd name="connsiteX225" fmla="*/ 2802975 w 4165050"/>
              <a:gd name="connsiteY225" fmla="*/ 1390650 h 4414838"/>
              <a:gd name="connsiteX226" fmla="*/ 2822025 w 4165050"/>
              <a:gd name="connsiteY226" fmla="*/ 1333500 h 4414838"/>
              <a:gd name="connsiteX227" fmla="*/ 2822025 w 4165050"/>
              <a:gd name="connsiteY227" fmla="*/ 1333500 h 4414838"/>
              <a:gd name="connsiteX228" fmla="*/ 2831550 w 4165050"/>
              <a:gd name="connsiteY228" fmla="*/ 1381125 h 4414838"/>
              <a:gd name="connsiteX229" fmla="*/ 2855362 w 4165050"/>
              <a:gd name="connsiteY229" fmla="*/ 1419225 h 4414838"/>
              <a:gd name="connsiteX230" fmla="*/ 2936325 w 4165050"/>
              <a:gd name="connsiteY230" fmla="*/ 1443038 h 4414838"/>
              <a:gd name="connsiteX231" fmla="*/ 2993475 w 4165050"/>
              <a:gd name="connsiteY231" fmla="*/ 1452563 h 4414838"/>
              <a:gd name="connsiteX232" fmla="*/ 2993475 w 4165050"/>
              <a:gd name="connsiteY232" fmla="*/ 1452563 h 4414838"/>
              <a:gd name="connsiteX233" fmla="*/ 2955375 w 4165050"/>
              <a:gd name="connsiteY233" fmla="*/ 1309688 h 4414838"/>
              <a:gd name="connsiteX234" fmla="*/ 2893462 w 4165050"/>
              <a:gd name="connsiteY234" fmla="*/ 1157288 h 4414838"/>
              <a:gd name="connsiteX235" fmla="*/ 2888700 w 4165050"/>
              <a:gd name="connsiteY235" fmla="*/ 1104900 h 4414838"/>
              <a:gd name="connsiteX236" fmla="*/ 3017287 w 4165050"/>
              <a:gd name="connsiteY236" fmla="*/ 1081088 h 4414838"/>
              <a:gd name="connsiteX237" fmla="*/ 3060150 w 4165050"/>
              <a:gd name="connsiteY237" fmla="*/ 1171575 h 4414838"/>
              <a:gd name="connsiteX238" fmla="*/ 3083962 w 4165050"/>
              <a:gd name="connsiteY238" fmla="*/ 1257300 h 4414838"/>
              <a:gd name="connsiteX239" fmla="*/ 3088725 w 4165050"/>
              <a:gd name="connsiteY239" fmla="*/ 1347788 h 4414838"/>
              <a:gd name="connsiteX240" fmla="*/ 3103012 w 4165050"/>
              <a:gd name="connsiteY240" fmla="*/ 1419225 h 4414838"/>
              <a:gd name="connsiteX241" fmla="*/ 3150637 w 4165050"/>
              <a:gd name="connsiteY241" fmla="*/ 1452563 h 4414838"/>
              <a:gd name="connsiteX242" fmla="*/ 3250650 w 4165050"/>
              <a:gd name="connsiteY242" fmla="*/ 1414463 h 4414838"/>
              <a:gd name="connsiteX243" fmla="*/ 3341137 w 4165050"/>
              <a:gd name="connsiteY243" fmla="*/ 1371600 h 4414838"/>
              <a:gd name="connsiteX244" fmla="*/ 3407812 w 4165050"/>
              <a:gd name="connsiteY244" fmla="*/ 1333500 h 4414838"/>
              <a:gd name="connsiteX245" fmla="*/ 3407812 w 4165050"/>
              <a:gd name="connsiteY245" fmla="*/ 1276350 h 4414838"/>
              <a:gd name="connsiteX246" fmla="*/ 3360187 w 4165050"/>
              <a:gd name="connsiteY246" fmla="*/ 1271588 h 4414838"/>
              <a:gd name="connsiteX247" fmla="*/ 3303037 w 4165050"/>
              <a:gd name="connsiteY247" fmla="*/ 1300163 h 4414838"/>
              <a:gd name="connsiteX248" fmla="*/ 3245887 w 4165050"/>
              <a:gd name="connsiteY248" fmla="*/ 1309688 h 4414838"/>
              <a:gd name="connsiteX249" fmla="*/ 3207787 w 4165050"/>
              <a:gd name="connsiteY249" fmla="*/ 1300163 h 4414838"/>
              <a:gd name="connsiteX250" fmla="*/ 3255412 w 4165050"/>
              <a:gd name="connsiteY250" fmla="*/ 1271588 h 4414838"/>
              <a:gd name="connsiteX251" fmla="*/ 3279225 w 4165050"/>
              <a:gd name="connsiteY251" fmla="*/ 1233488 h 4414838"/>
              <a:gd name="connsiteX252" fmla="*/ 3236362 w 4165050"/>
              <a:gd name="connsiteY252" fmla="*/ 1223963 h 4414838"/>
              <a:gd name="connsiteX253" fmla="*/ 3169687 w 4165050"/>
              <a:gd name="connsiteY253" fmla="*/ 1200150 h 4414838"/>
              <a:gd name="connsiteX254" fmla="*/ 3150637 w 4165050"/>
              <a:gd name="connsiteY254" fmla="*/ 1123950 h 4414838"/>
              <a:gd name="connsiteX255" fmla="*/ 3231600 w 4165050"/>
              <a:gd name="connsiteY255" fmla="*/ 1181101 h 4414838"/>
              <a:gd name="connsiteX256" fmla="*/ 3369712 w 4165050"/>
              <a:gd name="connsiteY256" fmla="*/ 1233489 h 4414838"/>
              <a:gd name="connsiteX257" fmla="*/ 3469725 w 4165050"/>
              <a:gd name="connsiteY257" fmla="*/ 1247776 h 4414838"/>
              <a:gd name="connsiteX258" fmla="*/ 3479250 w 4165050"/>
              <a:gd name="connsiteY258" fmla="*/ 1314451 h 4414838"/>
              <a:gd name="connsiteX259" fmla="*/ 3593550 w 4165050"/>
              <a:gd name="connsiteY259" fmla="*/ 1271589 h 4414838"/>
              <a:gd name="connsiteX260" fmla="*/ 3703087 w 4165050"/>
              <a:gd name="connsiteY260" fmla="*/ 1214439 h 4414838"/>
              <a:gd name="connsiteX261" fmla="*/ 3769762 w 4165050"/>
              <a:gd name="connsiteY261" fmla="*/ 1166814 h 4414838"/>
              <a:gd name="connsiteX262" fmla="*/ 3755475 w 4165050"/>
              <a:gd name="connsiteY262" fmla="*/ 1123951 h 4414838"/>
              <a:gd name="connsiteX263" fmla="*/ 3793575 w 4165050"/>
              <a:gd name="connsiteY263" fmla="*/ 1095376 h 4414838"/>
              <a:gd name="connsiteX264" fmla="*/ 3879300 w 4165050"/>
              <a:gd name="connsiteY264" fmla="*/ 1114426 h 4414838"/>
              <a:gd name="connsiteX265" fmla="*/ 4069800 w 4165050"/>
              <a:gd name="connsiteY265" fmla="*/ 1143000 h 4414838"/>
              <a:gd name="connsiteX266" fmla="*/ 4146000 w 4165050"/>
              <a:gd name="connsiteY266" fmla="*/ 1176338 h 4414838"/>
              <a:gd name="connsiteX267" fmla="*/ 4160287 w 4165050"/>
              <a:gd name="connsiteY267" fmla="*/ 2924175 h 4414838"/>
              <a:gd name="connsiteX0" fmla="*/ 4157663 w 4157663"/>
              <a:gd name="connsiteY0" fmla="*/ 2928938 h 4414838"/>
              <a:gd name="connsiteX1" fmla="*/ 4095750 w 4157663"/>
              <a:gd name="connsiteY1" fmla="*/ 2938463 h 4414838"/>
              <a:gd name="connsiteX2" fmla="*/ 4024313 w 4157663"/>
              <a:gd name="connsiteY2" fmla="*/ 2928938 h 4414838"/>
              <a:gd name="connsiteX3" fmla="*/ 3981450 w 4157663"/>
              <a:gd name="connsiteY3" fmla="*/ 2933700 h 4414838"/>
              <a:gd name="connsiteX4" fmla="*/ 3938588 w 4157663"/>
              <a:gd name="connsiteY4" fmla="*/ 2981325 h 4414838"/>
              <a:gd name="connsiteX5" fmla="*/ 3876675 w 4157663"/>
              <a:gd name="connsiteY5" fmla="*/ 3043238 h 4414838"/>
              <a:gd name="connsiteX6" fmla="*/ 3824288 w 4157663"/>
              <a:gd name="connsiteY6" fmla="*/ 3114675 h 4414838"/>
              <a:gd name="connsiteX7" fmla="*/ 3743325 w 4157663"/>
              <a:gd name="connsiteY7" fmla="*/ 3167063 h 4414838"/>
              <a:gd name="connsiteX8" fmla="*/ 3638550 w 4157663"/>
              <a:gd name="connsiteY8" fmla="*/ 3214688 h 4414838"/>
              <a:gd name="connsiteX9" fmla="*/ 3557588 w 4157663"/>
              <a:gd name="connsiteY9" fmla="*/ 3243263 h 4414838"/>
              <a:gd name="connsiteX10" fmla="*/ 3481388 w 4157663"/>
              <a:gd name="connsiteY10" fmla="*/ 3300413 h 4414838"/>
              <a:gd name="connsiteX11" fmla="*/ 3376613 w 4157663"/>
              <a:gd name="connsiteY11" fmla="*/ 3352800 h 4414838"/>
              <a:gd name="connsiteX12" fmla="*/ 3319463 w 4157663"/>
              <a:gd name="connsiteY12" fmla="*/ 3381375 h 4414838"/>
              <a:gd name="connsiteX13" fmla="*/ 3252788 w 4157663"/>
              <a:gd name="connsiteY13" fmla="*/ 3386138 h 4414838"/>
              <a:gd name="connsiteX14" fmla="*/ 3214688 w 4157663"/>
              <a:gd name="connsiteY14" fmla="*/ 3400425 h 4414838"/>
              <a:gd name="connsiteX15" fmla="*/ 3128963 w 4157663"/>
              <a:gd name="connsiteY15" fmla="*/ 3429000 h 4414838"/>
              <a:gd name="connsiteX16" fmla="*/ 3024188 w 4157663"/>
              <a:gd name="connsiteY16" fmla="*/ 3476625 h 4414838"/>
              <a:gd name="connsiteX17" fmla="*/ 2947988 w 4157663"/>
              <a:gd name="connsiteY17" fmla="*/ 3505200 h 4414838"/>
              <a:gd name="connsiteX18" fmla="*/ 2900363 w 4157663"/>
              <a:gd name="connsiteY18" fmla="*/ 3529013 h 4414838"/>
              <a:gd name="connsiteX19" fmla="*/ 2847975 w 4157663"/>
              <a:gd name="connsiteY19" fmla="*/ 3533775 h 4414838"/>
              <a:gd name="connsiteX20" fmla="*/ 2847975 w 4157663"/>
              <a:gd name="connsiteY20" fmla="*/ 3505200 h 4414838"/>
              <a:gd name="connsiteX21" fmla="*/ 2828925 w 4157663"/>
              <a:gd name="connsiteY21" fmla="*/ 3500438 h 4414838"/>
              <a:gd name="connsiteX22" fmla="*/ 2757488 w 4157663"/>
              <a:gd name="connsiteY22" fmla="*/ 3524250 h 4414838"/>
              <a:gd name="connsiteX23" fmla="*/ 2690813 w 4157663"/>
              <a:gd name="connsiteY23" fmla="*/ 3543300 h 4414838"/>
              <a:gd name="connsiteX24" fmla="*/ 2638425 w 4157663"/>
              <a:gd name="connsiteY24" fmla="*/ 3543300 h 4414838"/>
              <a:gd name="connsiteX25" fmla="*/ 2576513 w 4157663"/>
              <a:gd name="connsiteY25" fmla="*/ 3562350 h 4414838"/>
              <a:gd name="connsiteX26" fmla="*/ 2576513 w 4157663"/>
              <a:gd name="connsiteY26" fmla="*/ 3590925 h 4414838"/>
              <a:gd name="connsiteX27" fmla="*/ 2624138 w 4157663"/>
              <a:gd name="connsiteY27" fmla="*/ 3614738 h 4414838"/>
              <a:gd name="connsiteX28" fmla="*/ 2690813 w 4157663"/>
              <a:gd name="connsiteY28" fmla="*/ 3624263 h 4414838"/>
              <a:gd name="connsiteX29" fmla="*/ 2690813 w 4157663"/>
              <a:gd name="connsiteY29" fmla="*/ 3624263 h 4414838"/>
              <a:gd name="connsiteX30" fmla="*/ 2681288 w 4157663"/>
              <a:gd name="connsiteY30" fmla="*/ 3700463 h 4414838"/>
              <a:gd name="connsiteX31" fmla="*/ 2690813 w 4157663"/>
              <a:gd name="connsiteY31" fmla="*/ 3790950 h 4414838"/>
              <a:gd name="connsiteX32" fmla="*/ 2686050 w 4157663"/>
              <a:gd name="connsiteY32" fmla="*/ 3876675 h 4414838"/>
              <a:gd name="connsiteX33" fmla="*/ 2624138 w 4157663"/>
              <a:gd name="connsiteY33" fmla="*/ 3948113 h 4414838"/>
              <a:gd name="connsiteX34" fmla="*/ 2566988 w 4157663"/>
              <a:gd name="connsiteY34" fmla="*/ 4010025 h 4414838"/>
              <a:gd name="connsiteX35" fmla="*/ 2419350 w 4157663"/>
              <a:gd name="connsiteY35" fmla="*/ 4081463 h 4414838"/>
              <a:gd name="connsiteX36" fmla="*/ 2295525 w 4157663"/>
              <a:gd name="connsiteY36" fmla="*/ 4138613 h 4414838"/>
              <a:gd name="connsiteX37" fmla="*/ 2162175 w 4157663"/>
              <a:gd name="connsiteY37" fmla="*/ 4191000 h 4414838"/>
              <a:gd name="connsiteX38" fmla="*/ 2076450 w 4157663"/>
              <a:gd name="connsiteY38" fmla="*/ 4219575 h 4414838"/>
              <a:gd name="connsiteX39" fmla="*/ 2062163 w 4157663"/>
              <a:gd name="connsiteY39" fmla="*/ 4224338 h 4414838"/>
              <a:gd name="connsiteX40" fmla="*/ 1933575 w 4157663"/>
              <a:gd name="connsiteY40" fmla="*/ 4214813 h 4414838"/>
              <a:gd name="connsiteX41" fmla="*/ 1847850 w 4157663"/>
              <a:gd name="connsiteY41" fmla="*/ 4219575 h 4414838"/>
              <a:gd name="connsiteX42" fmla="*/ 1757363 w 4157663"/>
              <a:gd name="connsiteY42" fmla="*/ 4229100 h 4414838"/>
              <a:gd name="connsiteX43" fmla="*/ 1681163 w 4157663"/>
              <a:gd name="connsiteY43" fmla="*/ 4248150 h 4414838"/>
              <a:gd name="connsiteX44" fmla="*/ 1581150 w 4157663"/>
              <a:gd name="connsiteY44" fmla="*/ 4248150 h 4414838"/>
              <a:gd name="connsiteX45" fmla="*/ 1509713 w 4157663"/>
              <a:gd name="connsiteY45" fmla="*/ 4248150 h 4414838"/>
              <a:gd name="connsiteX46" fmla="*/ 1414463 w 4157663"/>
              <a:gd name="connsiteY46" fmla="*/ 4248150 h 4414838"/>
              <a:gd name="connsiteX47" fmla="*/ 1285875 w 4157663"/>
              <a:gd name="connsiteY47" fmla="*/ 4252913 h 4414838"/>
              <a:gd name="connsiteX48" fmla="*/ 1195388 w 4157663"/>
              <a:gd name="connsiteY48" fmla="*/ 4252913 h 4414838"/>
              <a:gd name="connsiteX49" fmla="*/ 1109663 w 4157663"/>
              <a:gd name="connsiteY49" fmla="*/ 4252913 h 4414838"/>
              <a:gd name="connsiteX50" fmla="*/ 1014413 w 4157663"/>
              <a:gd name="connsiteY50" fmla="*/ 4257675 h 4414838"/>
              <a:gd name="connsiteX51" fmla="*/ 919163 w 4157663"/>
              <a:gd name="connsiteY51" fmla="*/ 4271963 h 4414838"/>
              <a:gd name="connsiteX52" fmla="*/ 838200 w 4157663"/>
              <a:gd name="connsiteY52" fmla="*/ 4295775 h 4414838"/>
              <a:gd name="connsiteX53" fmla="*/ 762000 w 4157663"/>
              <a:gd name="connsiteY53" fmla="*/ 4310063 h 4414838"/>
              <a:gd name="connsiteX54" fmla="*/ 719138 w 4157663"/>
              <a:gd name="connsiteY54" fmla="*/ 4319588 h 4414838"/>
              <a:gd name="connsiteX55" fmla="*/ 642938 w 4157663"/>
              <a:gd name="connsiteY55" fmla="*/ 4348163 h 4414838"/>
              <a:gd name="connsiteX56" fmla="*/ 614363 w 4157663"/>
              <a:gd name="connsiteY56" fmla="*/ 4395788 h 4414838"/>
              <a:gd name="connsiteX57" fmla="*/ 542925 w 4157663"/>
              <a:gd name="connsiteY57" fmla="*/ 4405313 h 4414838"/>
              <a:gd name="connsiteX58" fmla="*/ 438150 w 4157663"/>
              <a:gd name="connsiteY58" fmla="*/ 4414838 h 4414838"/>
              <a:gd name="connsiteX59" fmla="*/ 381000 w 4157663"/>
              <a:gd name="connsiteY59" fmla="*/ 4395788 h 4414838"/>
              <a:gd name="connsiteX60" fmla="*/ 338138 w 4157663"/>
              <a:gd name="connsiteY60" fmla="*/ 4376738 h 4414838"/>
              <a:gd name="connsiteX61" fmla="*/ 319088 w 4157663"/>
              <a:gd name="connsiteY61" fmla="*/ 4367213 h 4414838"/>
              <a:gd name="connsiteX62" fmla="*/ 285750 w 4157663"/>
              <a:gd name="connsiteY62" fmla="*/ 4367213 h 4414838"/>
              <a:gd name="connsiteX63" fmla="*/ 242888 w 4157663"/>
              <a:gd name="connsiteY63" fmla="*/ 4386263 h 4414838"/>
              <a:gd name="connsiteX64" fmla="*/ 200025 w 4157663"/>
              <a:gd name="connsiteY64" fmla="*/ 4395788 h 4414838"/>
              <a:gd name="connsiteX65" fmla="*/ 119063 w 4157663"/>
              <a:gd name="connsiteY65" fmla="*/ 4381500 h 4414838"/>
              <a:gd name="connsiteX66" fmla="*/ 76200 w 4157663"/>
              <a:gd name="connsiteY66" fmla="*/ 4371975 h 4414838"/>
              <a:gd name="connsiteX67" fmla="*/ 14288 w 4157663"/>
              <a:gd name="connsiteY67" fmla="*/ 4376738 h 4414838"/>
              <a:gd name="connsiteX68" fmla="*/ 0 w 4157663"/>
              <a:gd name="connsiteY68" fmla="*/ 2028825 h 4414838"/>
              <a:gd name="connsiteX69" fmla="*/ 61913 w 4157663"/>
              <a:gd name="connsiteY69" fmla="*/ 1985963 h 4414838"/>
              <a:gd name="connsiteX70" fmla="*/ 161925 w 4157663"/>
              <a:gd name="connsiteY70" fmla="*/ 1966913 h 4414838"/>
              <a:gd name="connsiteX71" fmla="*/ 185738 w 4157663"/>
              <a:gd name="connsiteY71" fmla="*/ 2009775 h 4414838"/>
              <a:gd name="connsiteX72" fmla="*/ 204788 w 4157663"/>
              <a:gd name="connsiteY72" fmla="*/ 2024063 h 4414838"/>
              <a:gd name="connsiteX73" fmla="*/ 214313 w 4157663"/>
              <a:gd name="connsiteY73" fmla="*/ 2090738 h 4414838"/>
              <a:gd name="connsiteX74" fmla="*/ 247650 w 4157663"/>
              <a:gd name="connsiteY74" fmla="*/ 2000250 h 4414838"/>
              <a:gd name="connsiteX75" fmla="*/ 247650 w 4157663"/>
              <a:gd name="connsiteY75" fmla="*/ 2000250 h 4414838"/>
              <a:gd name="connsiteX76" fmla="*/ 280988 w 4157663"/>
              <a:gd name="connsiteY76" fmla="*/ 2005013 h 4414838"/>
              <a:gd name="connsiteX77" fmla="*/ 290513 w 4157663"/>
              <a:gd name="connsiteY77" fmla="*/ 1966913 h 4414838"/>
              <a:gd name="connsiteX78" fmla="*/ 366713 w 4157663"/>
              <a:gd name="connsiteY78" fmla="*/ 1971675 h 4414838"/>
              <a:gd name="connsiteX79" fmla="*/ 371475 w 4157663"/>
              <a:gd name="connsiteY79" fmla="*/ 1890713 h 4414838"/>
              <a:gd name="connsiteX80" fmla="*/ 385763 w 4157663"/>
              <a:gd name="connsiteY80" fmla="*/ 1847850 h 4414838"/>
              <a:gd name="connsiteX81" fmla="*/ 547688 w 4157663"/>
              <a:gd name="connsiteY81" fmla="*/ 1876425 h 4414838"/>
              <a:gd name="connsiteX82" fmla="*/ 704850 w 4157663"/>
              <a:gd name="connsiteY82" fmla="*/ 1924050 h 4414838"/>
              <a:gd name="connsiteX83" fmla="*/ 757238 w 4157663"/>
              <a:gd name="connsiteY83" fmla="*/ 1928813 h 4414838"/>
              <a:gd name="connsiteX84" fmla="*/ 842963 w 4157663"/>
              <a:gd name="connsiteY84" fmla="*/ 1990725 h 4414838"/>
              <a:gd name="connsiteX85" fmla="*/ 781050 w 4157663"/>
              <a:gd name="connsiteY85" fmla="*/ 1919288 h 4414838"/>
              <a:gd name="connsiteX86" fmla="*/ 633413 w 4157663"/>
              <a:gd name="connsiteY86" fmla="*/ 1804988 h 4414838"/>
              <a:gd name="connsiteX87" fmla="*/ 523875 w 4157663"/>
              <a:gd name="connsiteY87" fmla="*/ 1709738 h 4414838"/>
              <a:gd name="connsiteX88" fmla="*/ 504825 w 4157663"/>
              <a:gd name="connsiteY88" fmla="*/ 1690688 h 4414838"/>
              <a:gd name="connsiteX89" fmla="*/ 490538 w 4157663"/>
              <a:gd name="connsiteY89" fmla="*/ 1624013 h 4414838"/>
              <a:gd name="connsiteX90" fmla="*/ 461963 w 4157663"/>
              <a:gd name="connsiteY90" fmla="*/ 1547813 h 4414838"/>
              <a:gd name="connsiteX91" fmla="*/ 461963 w 4157663"/>
              <a:gd name="connsiteY91" fmla="*/ 1547813 h 4414838"/>
              <a:gd name="connsiteX92" fmla="*/ 381000 w 4157663"/>
              <a:gd name="connsiteY92" fmla="*/ 1519238 h 4414838"/>
              <a:gd name="connsiteX93" fmla="*/ 357188 w 4157663"/>
              <a:gd name="connsiteY93" fmla="*/ 1509713 h 4414838"/>
              <a:gd name="connsiteX94" fmla="*/ 304800 w 4157663"/>
              <a:gd name="connsiteY94" fmla="*/ 1581150 h 4414838"/>
              <a:gd name="connsiteX95" fmla="*/ 252413 w 4157663"/>
              <a:gd name="connsiteY95" fmla="*/ 1595438 h 4414838"/>
              <a:gd name="connsiteX96" fmla="*/ 285750 w 4157663"/>
              <a:gd name="connsiteY96" fmla="*/ 1533525 h 4414838"/>
              <a:gd name="connsiteX97" fmla="*/ 357188 w 4157663"/>
              <a:gd name="connsiteY97" fmla="*/ 1462088 h 4414838"/>
              <a:gd name="connsiteX98" fmla="*/ 376238 w 4157663"/>
              <a:gd name="connsiteY98" fmla="*/ 1414463 h 4414838"/>
              <a:gd name="connsiteX99" fmla="*/ 371475 w 4157663"/>
              <a:gd name="connsiteY99" fmla="*/ 1314450 h 4414838"/>
              <a:gd name="connsiteX100" fmla="*/ 361950 w 4157663"/>
              <a:gd name="connsiteY100" fmla="*/ 1228725 h 4414838"/>
              <a:gd name="connsiteX101" fmla="*/ 304800 w 4157663"/>
              <a:gd name="connsiteY101" fmla="*/ 1185863 h 4414838"/>
              <a:gd name="connsiteX102" fmla="*/ 280988 w 4157663"/>
              <a:gd name="connsiteY102" fmla="*/ 1162050 h 4414838"/>
              <a:gd name="connsiteX103" fmla="*/ 285750 w 4157663"/>
              <a:gd name="connsiteY103" fmla="*/ 1109663 h 4414838"/>
              <a:gd name="connsiteX104" fmla="*/ 309563 w 4157663"/>
              <a:gd name="connsiteY104" fmla="*/ 1090613 h 4414838"/>
              <a:gd name="connsiteX105" fmla="*/ 19050 w 4157663"/>
              <a:gd name="connsiteY105" fmla="*/ 633412 h 4414838"/>
              <a:gd name="connsiteX106" fmla="*/ 28575 w 4157663"/>
              <a:gd name="connsiteY106" fmla="*/ 19050 h 4414838"/>
              <a:gd name="connsiteX107" fmla="*/ 1066800 w 4157663"/>
              <a:gd name="connsiteY107" fmla="*/ 0 h 4414838"/>
              <a:gd name="connsiteX108" fmla="*/ 1195388 w 4157663"/>
              <a:gd name="connsiteY108" fmla="*/ 1109663 h 4414838"/>
              <a:gd name="connsiteX109" fmla="*/ 1252538 w 4157663"/>
              <a:gd name="connsiteY109" fmla="*/ 1090613 h 4414838"/>
              <a:gd name="connsiteX110" fmla="*/ 1295400 w 4157663"/>
              <a:gd name="connsiteY110" fmla="*/ 1095375 h 4414838"/>
              <a:gd name="connsiteX111" fmla="*/ 1300163 w 4157663"/>
              <a:gd name="connsiteY111" fmla="*/ 1176338 h 4414838"/>
              <a:gd name="connsiteX112" fmla="*/ 1328738 w 4157663"/>
              <a:gd name="connsiteY112" fmla="*/ 1223963 h 4414838"/>
              <a:gd name="connsiteX113" fmla="*/ 1395413 w 4157663"/>
              <a:gd name="connsiteY113" fmla="*/ 1281113 h 4414838"/>
              <a:gd name="connsiteX114" fmla="*/ 1447800 w 4157663"/>
              <a:gd name="connsiteY114" fmla="*/ 1309688 h 4414838"/>
              <a:gd name="connsiteX115" fmla="*/ 1528763 w 4157663"/>
              <a:gd name="connsiteY115" fmla="*/ 1281113 h 4414838"/>
              <a:gd name="connsiteX116" fmla="*/ 1533525 w 4157663"/>
              <a:gd name="connsiteY116" fmla="*/ 1314450 h 4414838"/>
              <a:gd name="connsiteX117" fmla="*/ 1495425 w 4157663"/>
              <a:gd name="connsiteY117" fmla="*/ 1366838 h 4414838"/>
              <a:gd name="connsiteX118" fmla="*/ 1509713 w 4157663"/>
              <a:gd name="connsiteY118" fmla="*/ 1428750 h 4414838"/>
              <a:gd name="connsiteX119" fmla="*/ 1552575 w 4157663"/>
              <a:gd name="connsiteY119" fmla="*/ 1428750 h 4414838"/>
              <a:gd name="connsiteX120" fmla="*/ 1504950 w 4157663"/>
              <a:gd name="connsiteY120" fmla="*/ 1462088 h 4414838"/>
              <a:gd name="connsiteX121" fmla="*/ 1519238 w 4157663"/>
              <a:gd name="connsiteY121" fmla="*/ 1528763 h 4414838"/>
              <a:gd name="connsiteX122" fmla="*/ 1543050 w 4157663"/>
              <a:gd name="connsiteY122" fmla="*/ 1576388 h 4414838"/>
              <a:gd name="connsiteX123" fmla="*/ 1600200 w 4157663"/>
              <a:gd name="connsiteY123" fmla="*/ 1571625 h 4414838"/>
              <a:gd name="connsiteX124" fmla="*/ 1652588 w 4157663"/>
              <a:gd name="connsiteY124" fmla="*/ 1590675 h 4414838"/>
              <a:gd name="connsiteX125" fmla="*/ 1695450 w 4157663"/>
              <a:gd name="connsiteY125" fmla="*/ 1552575 h 4414838"/>
              <a:gd name="connsiteX126" fmla="*/ 1719263 w 4157663"/>
              <a:gd name="connsiteY126" fmla="*/ 1533525 h 4414838"/>
              <a:gd name="connsiteX127" fmla="*/ 1704975 w 4157663"/>
              <a:gd name="connsiteY127" fmla="*/ 1490663 h 4414838"/>
              <a:gd name="connsiteX128" fmla="*/ 1690688 w 4157663"/>
              <a:gd name="connsiteY128" fmla="*/ 1476375 h 4414838"/>
              <a:gd name="connsiteX129" fmla="*/ 1690688 w 4157663"/>
              <a:gd name="connsiteY129" fmla="*/ 1452563 h 4414838"/>
              <a:gd name="connsiteX130" fmla="*/ 1728788 w 4157663"/>
              <a:gd name="connsiteY130" fmla="*/ 1466850 h 4414838"/>
              <a:gd name="connsiteX131" fmla="*/ 1757363 w 4157663"/>
              <a:gd name="connsiteY131" fmla="*/ 1495425 h 4414838"/>
              <a:gd name="connsiteX132" fmla="*/ 1766888 w 4157663"/>
              <a:gd name="connsiteY132" fmla="*/ 1447800 h 4414838"/>
              <a:gd name="connsiteX133" fmla="*/ 1771650 w 4157663"/>
              <a:gd name="connsiteY133" fmla="*/ 1414463 h 4414838"/>
              <a:gd name="connsiteX134" fmla="*/ 1766888 w 4157663"/>
              <a:gd name="connsiteY134" fmla="*/ 1400175 h 4414838"/>
              <a:gd name="connsiteX135" fmla="*/ 1724025 w 4157663"/>
              <a:gd name="connsiteY135" fmla="*/ 1385888 h 4414838"/>
              <a:gd name="connsiteX136" fmla="*/ 1690688 w 4157663"/>
              <a:gd name="connsiteY136" fmla="*/ 1362075 h 4414838"/>
              <a:gd name="connsiteX137" fmla="*/ 1657350 w 4157663"/>
              <a:gd name="connsiteY137" fmla="*/ 1319213 h 4414838"/>
              <a:gd name="connsiteX138" fmla="*/ 1628775 w 4157663"/>
              <a:gd name="connsiteY138" fmla="*/ 1309688 h 4414838"/>
              <a:gd name="connsiteX139" fmla="*/ 1590675 w 4157663"/>
              <a:gd name="connsiteY139" fmla="*/ 1309688 h 4414838"/>
              <a:gd name="connsiteX140" fmla="*/ 1571625 w 4157663"/>
              <a:gd name="connsiteY140" fmla="*/ 1304925 h 4414838"/>
              <a:gd name="connsiteX141" fmla="*/ 1557338 w 4157663"/>
              <a:gd name="connsiteY141" fmla="*/ 1271588 h 4414838"/>
              <a:gd name="connsiteX142" fmla="*/ 1538288 w 4157663"/>
              <a:gd name="connsiteY142" fmla="*/ 1233488 h 4414838"/>
              <a:gd name="connsiteX143" fmla="*/ 1557338 w 4157663"/>
              <a:gd name="connsiteY143" fmla="*/ 1219200 h 4414838"/>
              <a:gd name="connsiteX144" fmla="*/ 1614488 w 4157663"/>
              <a:gd name="connsiteY144" fmla="*/ 1281113 h 4414838"/>
              <a:gd name="connsiteX145" fmla="*/ 1614488 w 4157663"/>
              <a:gd name="connsiteY145" fmla="*/ 1281113 h 4414838"/>
              <a:gd name="connsiteX146" fmla="*/ 1633538 w 4157663"/>
              <a:gd name="connsiteY146" fmla="*/ 1252538 h 4414838"/>
              <a:gd name="connsiteX147" fmla="*/ 1614488 w 4157663"/>
              <a:gd name="connsiteY147" fmla="*/ 1214438 h 4414838"/>
              <a:gd name="connsiteX148" fmla="*/ 1657350 w 4157663"/>
              <a:gd name="connsiteY148" fmla="*/ 1223963 h 4414838"/>
              <a:gd name="connsiteX149" fmla="*/ 1676400 w 4157663"/>
              <a:gd name="connsiteY149" fmla="*/ 1285875 h 4414838"/>
              <a:gd name="connsiteX150" fmla="*/ 1695450 w 4157663"/>
              <a:gd name="connsiteY150" fmla="*/ 1290638 h 4414838"/>
              <a:gd name="connsiteX151" fmla="*/ 1690688 w 4157663"/>
              <a:gd name="connsiteY151" fmla="*/ 1252538 h 4414838"/>
              <a:gd name="connsiteX152" fmla="*/ 1681163 w 4157663"/>
              <a:gd name="connsiteY152" fmla="*/ 1223963 h 4414838"/>
              <a:gd name="connsiteX153" fmla="*/ 1690688 w 4157663"/>
              <a:gd name="connsiteY153" fmla="*/ 1204913 h 4414838"/>
              <a:gd name="connsiteX154" fmla="*/ 1690688 w 4157663"/>
              <a:gd name="connsiteY154" fmla="*/ 1204913 h 4414838"/>
              <a:gd name="connsiteX155" fmla="*/ 1757363 w 4157663"/>
              <a:gd name="connsiteY155" fmla="*/ 1204913 h 4414838"/>
              <a:gd name="connsiteX156" fmla="*/ 1757363 w 4157663"/>
              <a:gd name="connsiteY156" fmla="*/ 1204913 h 4414838"/>
              <a:gd name="connsiteX157" fmla="*/ 1728788 w 4157663"/>
              <a:gd name="connsiteY157" fmla="*/ 1300163 h 4414838"/>
              <a:gd name="connsiteX158" fmla="*/ 1733550 w 4157663"/>
              <a:gd name="connsiteY158" fmla="*/ 1338263 h 4414838"/>
              <a:gd name="connsiteX159" fmla="*/ 1733550 w 4157663"/>
              <a:gd name="connsiteY159" fmla="*/ 1338263 h 4414838"/>
              <a:gd name="connsiteX160" fmla="*/ 1800225 w 4157663"/>
              <a:gd name="connsiteY160" fmla="*/ 1352550 h 4414838"/>
              <a:gd name="connsiteX161" fmla="*/ 1838325 w 4157663"/>
              <a:gd name="connsiteY161" fmla="*/ 1319213 h 4414838"/>
              <a:gd name="connsiteX162" fmla="*/ 1900238 w 4157663"/>
              <a:gd name="connsiteY162" fmla="*/ 1319213 h 4414838"/>
              <a:gd name="connsiteX163" fmla="*/ 1947863 w 4157663"/>
              <a:gd name="connsiteY163" fmla="*/ 1328738 h 4414838"/>
              <a:gd name="connsiteX164" fmla="*/ 1966913 w 4157663"/>
              <a:gd name="connsiteY164" fmla="*/ 1300163 h 4414838"/>
              <a:gd name="connsiteX165" fmla="*/ 1971675 w 4157663"/>
              <a:gd name="connsiteY165" fmla="*/ 1281113 h 4414838"/>
              <a:gd name="connsiteX166" fmla="*/ 1928813 w 4157663"/>
              <a:gd name="connsiteY166" fmla="*/ 1266825 h 4414838"/>
              <a:gd name="connsiteX167" fmla="*/ 1881188 w 4157663"/>
              <a:gd name="connsiteY167" fmla="*/ 1257300 h 4414838"/>
              <a:gd name="connsiteX168" fmla="*/ 1866900 w 4157663"/>
              <a:gd name="connsiteY168" fmla="*/ 1238250 h 4414838"/>
              <a:gd name="connsiteX169" fmla="*/ 1938338 w 4157663"/>
              <a:gd name="connsiteY169" fmla="*/ 1233488 h 4414838"/>
              <a:gd name="connsiteX170" fmla="*/ 1962150 w 4157663"/>
              <a:gd name="connsiteY170" fmla="*/ 1247775 h 4414838"/>
              <a:gd name="connsiteX171" fmla="*/ 1962150 w 4157663"/>
              <a:gd name="connsiteY171" fmla="*/ 1247775 h 4414838"/>
              <a:gd name="connsiteX172" fmla="*/ 1914525 w 4157663"/>
              <a:gd name="connsiteY172" fmla="*/ 1214438 h 4414838"/>
              <a:gd name="connsiteX173" fmla="*/ 1928813 w 4157663"/>
              <a:gd name="connsiteY173" fmla="*/ 1190625 h 4414838"/>
              <a:gd name="connsiteX174" fmla="*/ 1928813 w 4157663"/>
              <a:gd name="connsiteY174" fmla="*/ 1190625 h 4414838"/>
              <a:gd name="connsiteX175" fmla="*/ 1947863 w 4157663"/>
              <a:gd name="connsiteY175" fmla="*/ 1166813 h 4414838"/>
              <a:gd name="connsiteX176" fmla="*/ 1952625 w 4157663"/>
              <a:gd name="connsiteY176" fmla="*/ 1152525 h 4414838"/>
              <a:gd name="connsiteX177" fmla="*/ 2024063 w 4157663"/>
              <a:gd name="connsiteY177" fmla="*/ 1223963 h 4414838"/>
              <a:gd name="connsiteX178" fmla="*/ 2019300 w 4157663"/>
              <a:gd name="connsiteY178" fmla="*/ 1204913 h 4414838"/>
              <a:gd name="connsiteX179" fmla="*/ 1995488 w 4157663"/>
              <a:gd name="connsiteY179" fmla="*/ 1152525 h 4414838"/>
              <a:gd name="connsiteX180" fmla="*/ 1995488 w 4157663"/>
              <a:gd name="connsiteY180" fmla="*/ 1090613 h 4414838"/>
              <a:gd name="connsiteX181" fmla="*/ 2014538 w 4157663"/>
              <a:gd name="connsiteY181" fmla="*/ 1090613 h 4414838"/>
              <a:gd name="connsiteX182" fmla="*/ 2019300 w 4157663"/>
              <a:gd name="connsiteY182" fmla="*/ 1152525 h 4414838"/>
              <a:gd name="connsiteX183" fmla="*/ 2052638 w 4157663"/>
              <a:gd name="connsiteY183" fmla="*/ 1171575 h 4414838"/>
              <a:gd name="connsiteX184" fmla="*/ 2052638 w 4157663"/>
              <a:gd name="connsiteY184" fmla="*/ 1171575 h 4414838"/>
              <a:gd name="connsiteX185" fmla="*/ 2043113 w 4157663"/>
              <a:gd name="connsiteY185" fmla="*/ 1081088 h 4414838"/>
              <a:gd name="connsiteX186" fmla="*/ 2071688 w 4157663"/>
              <a:gd name="connsiteY186" fmla="*/ 1076325 h 4414838"/>
              <a:gd name="connsiteX187" fmla="*/ 2071688 w 4157663"/>
              <a:gd name="connsiteY187" fmla="*/ 1128713 h 4414838"/>
              <a:gd name="connsiteX188" fmla="*/ 2081213 w 4157663"/>
              <a:gd name="connsiteY188" fmla="*/ 1143000 h 4414838"/>
              <a:gd name="connsiteX189" fmla="*/ 2109788 w 4157663"/>
              <a:gd name="connsiteY189" fmla="*/ 1090613 h 4414838"/>
              <a:gd name="connsiteX190" fmla="*/ 2152650 w 4157663"/>
              <a:gd name="connsiteY190" fmla="*/ 1066800 h 4414838"/>
              <a:gd name="connsiteX191" fmla="*/ 2157413 w 4157663"/>
              <a:gd name="connsiteY191" fmla="*/ 1090613 h 4414838"/>
              <a:gd name="connsiteX192" fmla="*/ 2124075 w 4157663"/>
              <a:gd name="connsiteY192" fmla="*/ 1133475 h 4414838"/>
              <a:gd name="connsiteX193" fmla="*/ 2095500 w 4157663"/>
              <a:gd name="connsiteY193" fmla="*/ 1166813 h 4414838"/>
              <a:gd name="connsiteX194" fmla="*/ 2195513 w 4157663"/>
              <a:gd name="connsiteY194" fmla="*/ 1190625 h 4414838"/>
              <a:gd name="connsiteX195" fmla="*/ 2233613 w 4157663"/>
              <a:gd name="connsiteY195" fmla="*/ 1190625 h 4414838"/>
              <a:gd name="connsiteX196" fmla="*/ 2228850 w 4157663"/>
              <a:gd name="connsiteY196" fmla="*/ 1152525 h 4414838"/>
              <a:gd name="connsiteX197" fmla="*/ 2228850 w 4157663"/>
              <a:gd name="connsiteY197" fmla="*/ 1152525 h 4414838"/>
              <a:gd name="connsiteX198" fmla="*/ 2262188 w 4157663"/>
              <a:gd name="connsiteY198" fmla="*/ 1119188 h 4414838"/>
              <a:gd name="connsiteX199" fmla="*/ 2276475 w 4157663"/>
              <a:gd name="connsiteY199" fmla="*/ 1195388 h 4414838"/>
              <a:gd name="connsiteX200" fmla="*/ 2300288 w 4157663"/>
              <a:gd name="connsiteY200" fmla="*/ 1214438 h 4414838"/>
              <a:gd name="connsiteX201" fmla="*/ 2309813 w 4157663"/>
              <a:gd name="connsiteY201" fmla="*/ 1176338 h 4414838"/>
              <a:gd name="connsiteX202" fmla="*/ 2309813 w 4157663"/>
              <a:gd name="connsiteY202" fmla="*/ 1176338 h 4414838"/>
              <a:gd name="connsiteX203" fmla="*/ 2338388 w 4157663"/>
              <a:gd name="connsiteY203" fmla="*/ 1109663 h 4414838"/>
              <a:gd name="connsiteX204" fmla="*/ 2343150 w 4157663"/>
              <a:gd name="connsiteY204" fmla="*/ 1147763 h 4414838"/>
              <a:gd name="connsiteX205" fmla="*/ 2347913 w 4157663"/>
              <a:gd name="connsiteY205" fmla="*/ 1181100 h 4414838"/>
              <a:gd name="connsiteX206" fmla="*/ 2409825 w 4157663"/>
              <a:gd name="connsiteY206" fmla="*/ 1200150 h 4414838"/>
              <a:gd name="connsiteX207" fmla="*/ 2438400 w 4157663"/>
              <a:gd name="connsiteY207" fmla="*/ 1204913 h 4414838"/>
              <a:gd name="connsiteX208" fmla="*/ 2447925 w 4157663"/>
              <a:gd name="connsiteY208" fmla="*/ 1190625 h 4414838"/>
              <a:gd name="connsiteX209" fmla="*/ 2466975 w 4157663"/>
              <a:gd name="connsiteY209" fmla="*/ 1171575 h 4414838"/>
              <a:gd name="connsiteX210" fmla="*/ 2509838 w 4157663"/>
              <a:gd name="connsiteY210" fmla="*/ 1166813 h 4414838"/>
              <a:gd name="connsiteX211" fmla="*/ 2481263 w 4157663"/>
              <a:gd name="connsiteY211" fmla="*/ 1204913 h 4414838"/>
              <a:gd name="connsiteX212" fmla="*/ 2481263 w 4157663"/>
              <a:gd name="connsiteY212" fmla="*/ 1233488 h 4414838"/>
              <a:gd name="connsiteX213" fmla="*/ 2481263 w 4157663"/>
              <a:gd name="connsiteY213" fmla="*/ 1233488 h 4414838"/>
              <a:gd name="connsiteX214" fmla="*/ 2547938 w 4157663"/>
              <a:gd name="connsiteY214" fmla="*/ 1271588 h 4414838"/>
              <a:gd name="connsiteX215" fmla="*/ 2609850 w 4157663"/>
              <a:gd name="connsiteY215" fmla="*/ 1309688 h 4414838"/>
              <a:gd name="connsiteX216" fmla="*/ 2662238 w 4157663"/>
              <a:gd name="connsiteY216" fmla="*/ 1347788 h 4414838"/>
              <a:gd name="connsiteX217" fmla="*/ 2681288 w 4157663"/>
              <a:gd name="connsiteY217" fmla="*/ 1362075 h 4414838"/>
              <a:gd name="connsiteX218" fmla="*/ 2705100 w 4157663"/>
              <a:gd name="connsiteY218" fmla="*/ 1328738 h 4414838"/>
              <a:gd name="connsiteX219" fmla="*/ 2700338 w 4157663"/>
              <a:gd name="connsiteY219" fmla="*/ 1300163 h 4414838"/>
              <a:gd name="connsiteX220" fmla="*/ 2700338 w 4157663"/>
              <a:gd name="connsiteY220" fmla="*/ 1281113 h 4414838"/>
              <a:gd name="connsiteX221" fmla="*/ 2728913 w 4157663"/>
              <a:gd name="connsiteY221" fmla="*/ 1319213 h 4414838"/>
              <a:gd name="connsiteX222" fmla="*/ 2705100 w 4157663"/>
              <a:gd name="connsiteY222" fmla="*/ 1357313 h 4414838"/>
              <a:gd name="connsiteX223" fmla="*/ 2747963 w 4157663"/>
              <a:gd name="connsiteY223" fmla="*/ 1404938 h 4414838"/>
              <a:gd name="connsiteX224" fmla="*/ 2795588 w 4157663"/>
              <a:gd name="connsiteY224" fmla="*/ 1390650 h 4414838"/>
              <a:gd name="connsiteX225" fmla="*/ 2795588 w 4157663"/>
              <a:gd name="connsiteY225" fmla="*/ 1390650 h 4414838"/>
              <a:gd name="connsiteX226" fmla="*/ 2814638 w 4157663"/>
              <a:gd name="connsiteY226" fmla="*/ 1333500 h 4414838"/>
              <a:gd name="connsiteX227" fmla="*/ 2814638 w 4157663"/>
              <a:gd name="connsiteY227" fmla="*/ 1333500 h 4414838"/>
              <a:gd name="connsiteX228" fmla="*/ 2824163 w 4157663"/>
              <a:gd name="connsiteY228" fmla="*/ 1381125 h 4414838"/>
              <a:gd name="connsiteX229" fmla="*/ 2847975 w 4157663"/>
              <a:gd name="connsiteY229" fmla="*/ 1419225 h 4414838"/>
              <a:gd name="connsiteX230" fmla="*/ 2928938 w 4157663"/>
              <a:gd name="connsiteY230" fmla="*/ 1443038 h 4414838"/>
              <a:gd name="connsiteX231" fmla="*/ 2986088 w 4157663"/>
              <a:gd name="connsiteY231" fmla="*/ 1452563 h 4414838"/>
              <a:gd name="connsiteX232" fmla="*/ 2986088 w 4157663"/>
              <a:gd name="connsiteY232" fmla="*/ 1452563 h 4414838"/>
              <a:gd name="connsiteX233" fmla="*/ 2947988 w 4157663"/>
              <a:gd name="connsiteY233" fmla="*/ 1309688 h 4414838"/>
              <a:gd name="connsiteX234" fmla="*/ 2886075 w 4157663"/>
              <a:gd name="connsiteY234" fmla="*/ 1157288 h 4414838"/>
              <a:gd name="connsiteX235" fmla="*/ 2881313 w 4157663"/>
              <a:gd name="connsiteY235" fmla="*/ 1104900 h 4414838"/>
              <a:gd name="connsiteX236" fmla="*/ 3009900 w 4157663"/>
              <a:gd name="connsiteY236" fmla="*/ 1081088 h 4414838"/>
              <a:gd name="connsiteX237" fmla="*/ 3052763 w 4157663"/>
              <a:gd name="connsiteY237" fmla="*/ 1171575 h 4414838"/>
              <a:gd name="connsiteX238" fmla="*/ 3076575 w 4157663"/>
              <a:gd name="connsiteY238" fmla="*/ 1257300 h 4414838"/>
              <a:gd name="connsiteX239" fmla="*/ 3081338 w 4157663"/>
              <a:gd name="connsiteY239" fmla="*/ 1347788 h 4414838"/>
              <a:gd name="connsiteX240" fmla="*/ 3095625 w 4157663"/>
              <a:gd name="connsiteY240" fmla="*/ 1419225 h 4414838"/>
              <a:gd name="connsiteX241" fmla="*/ 3143250 w 4157663"/>
              <a:gd name="connsiteY241" fmla="*/ 1452563 h 4414838"/>
              <a:gd name="connsiteX242" fmla="*/ 3243263 w 4157663"/>
              <a:gd name="connsiteY242" fmla="*/ 1414463 h 4414838"/>
              <a:gd name="connsiteX243" fmla="*/ 3333750 w 4157663"/>
              <a:gd name="connsiteY243" fmla="*/ 1371600 h 4414838"/>
              <a:gd name="connsiteX244" fmla="*/ 3400425 w 4157663"/>
              <a:gd name="connsiteY244" fmla="*/ 1333500 h 4414838"/>
              <a:gd name="connsiteX245" fmla="*/ 3400425 w 4157663"/>
              <a:gd name="connsiteY245" fmla="*/ 1276350 h 4414838"/>
              <a:gd name="connsiteX246" fmla="*/ 3352800 w 4157663"/>
              <a:gd name="connsiteY246" fmla="*/ 1271588 h 4414838"/>
              <a:gd name="connsiteX247" fmla="*/ 3295650 w 4157663"/>
              <a:gd name="connsiteY247" fmla="*/ 1300163 h 4414838"/>
              <a:gd name="connsiteX248" fmla="*/ 3238500 w 4157663"/>
              <a:gd name="connsiteY248" fmla="*/ 1309688 h 4414838"/>
              <a:gd name="connsiteX249" fmla="*/ 3200400 w 4157663"/>
              <a:gd name="connsiteY249" fmla="*/ 1300163 h 4414838"/>
              <a:gd name="connsiteX250" fmla="*/ 3248025 w 4157663"/>
              <a:gd name="connsiteY250" fmla="*/ 1271588 h 4414838"/>
              <a:gd name="connsiteX251" fmla="*/ 3271838 w 4157663"/>
              <a:gd name="connsiteY251" fmla="*/ 1233488 h 4414838"/>
              <a:gd name="connsiteX252" fmla="*/ 3228975 w 4157663"/>
              <a:gd name="connsiteY252" fmla="*/ 1223963 h 4414838"/>
              <a:gd name="connsiteX253" fmla="*/ 3162300 w 4157663"/>
              <a:gd name="connsiteY253" fmla="*/ 1200150 h 4414838"/>
              <a:gd name="connsiteX254" fmla="*/ 3143250 w 4157663"/>
              <a:gd name="connsiteY254" fmla="*/ 1123950 h 4414838"/>
              <a:gd name="connsiteX255" fmla="*/ 3224213 w 4157663"/>
              <a:gd name="connsiteY255" fmla="*/ 1181101 h 4414838"/>
              <a:gd name="connsiteX256" fmla="*/ 3362325 w 4157663"/>
              <a:gd name="connsiteY256" fmla="*/ 1233489 h 4414838"/>
              <a:gd name="connsiteX257" fmla="*/ 3462338 w 4157663"/>
              <a:gd name="connsiteY257" fmla="*/ 1247776 h 4414838"/>
              <a:gd name="connsiteX258" fmla="*/ 3471863 w 4157663"/>
              <a:gd name="connsiteY258" fmla="*/ 1314451 h 4414838"/>
              <a:gd name="connsiteX259" fmla="*/ 3586163 w 4157663"/>
              <a:gd name="connsiteY259" fmla="*/ 1271589 h 4414838"/>
              <a:gd name="connsiteX260" fmla="*/ 3695700 w 4157663"/>
              <a:gd name="connsiteY260" fmla="*/ 1214439 h 4414838"/>
              <a:gd name="connsiteX261" fmla="*/ 3762375 w 4157663"/>
              <a:gd name="connsiteY261" fmla="*/ 1166814 h 4414838"/>
              <a:gd name="connsiteX262" fmla="*/ 3748088 w 4157663"/>
              <a:gd name="connsiteY262" fmla="*/ 1123951 h 4414838"/>
              <a:gd name="connsiteX263" fmla="*/ 3786188 w 4157663"/>
              <a:gd name="connsiteY263" fmla="*/ 1095376 h 4414838"/>
              <a:gd name="connsiteX264" fmla="*/ 3871913 w 4157663"/>
              <a:gd name="connsiteY264" fmla="*/ 1114426 h 4414838"/>
              <a:gd name="connsiteX265" fmla="*/ 4062413 w 4157663"/>
              <a:gd name="connsiteY265" fmla="*/ 1143000 h 4414838"/>
              <a:gd name="connsiteX266" fmla="*/ 4138613 w 4157663"/>
              <a:gd name="connsiteY266" fmla="*/ 1176338 h 4414838"/>
              <a:gd name="connsiteX267" fmla="*/ 4152900 w 4157663"/>
              <a:gd name="connsiteY267" fmla="*/ 2924175 h 4414838"/>
              <a:gd name="connsiteX0" fmla="*/ 4157663 w 4157663"/>
              <a:gd name="connsiteY0" fmla="*/ 2928938 h 4414838"/>
              <a:gd name="connsiteX1" fmla="*/ 4095750 w 4157663"/>
              <a:gd name="connsiteY1" fmla="*/ 2938463 h 4414838"/>
              <a:gd name="connsiteX2" fmla="*/ 4024313 w 4157663"/>
              <a:gd name="connsiteY2" fmla="*/ 2928938 h 4414838"/>
              <a:gd name="connsiteX3" fmla="*/ 3981450 w 4157663"/>
              <a:gd name="connsiteY3" fmla="*/ 2933700 h 4414838"/>
              <a:gd name="connsiteX4" fmla="*/ 3938588 w 4157663"/>
              <a:gd name="connsiteY4" fmla="*/ 2981325 h 4414838"/>
              <a:gd name="connsiteX5" fmla="*/ 3876675 w 4157663"/>
              <a:gd name="connsiteY5" fmla="*/ 3043238 h 4414838"/>
              <a:gd name="connsiteX6" fmla="*/ 3824288 w 4157663"/>
              <a:gd name="connsiteY6" fmla="*/ 3114675 h 4414838"/>
              <a:gd name="connsiteX7" fmla="*/ 3743325 w 4157663"/>
              <a:gd name="connsiteY7" fmla="*/ 3167063 h 4414838"/>
              <a:gd name="connsiteX8" fmla="*/ 3638550 w 4157663"/>
              <a:gd name="connsiteY8" fmla="*/ 3214688 h 4414838"/>
              <a:gd name="connsiteX9" fmla="*/ 3557588 w 4157663"/>
              <a:gd name="connsiteY9" fmla="*/ 3243263 h 4414838"/>
              <a:gd name="connsiteX10" fmla="*/ 3481388 w 4157663"/>
              <a:gd name="connsiteY10" fmla="*/ 3300413 h 4414838"/>
              <a:gd name="connsiteX11" fmla="*/ 3376613 w 4157663"/>
              <a:gd name="connsiteY11" fmla="*/ 3352800 h 4414838"/>
              <a:gd name="connsiteX12" fmla="*/ 3319463 w 4157663"/>
              <a:gd name="connsiteY12" fmla="*/ 3381375 h 4414838"/>
              <a:gd name="connsiteX13" fmla="*/ 3252788 w 4157663"/>
              <a:gd name="connsiteY13" fmla="*/ 3386138 h 4414838"/>
              <a:gd name="connsiteX14" fmla="*/ 3214688 w 4157663"/>
              <a:gd name="connsiteY14" fmla="*/ 3400425 h 4414838"/>
              <a:gd name="connsiteX15" fmla="*/ 3128963 w 4157663"/>
              <a:gd name="connsiteY15" fmla="*/ 3429000 h 4414838"/>
              <a:gd name="connsiteX16" fmla="*/ 3024188 w 4157663"/>
              <a:gd name="connsiteY16" fmla="*/ 3476625 h 4414838"/>
              <a:gd name="connsiteX17" fmla="*/ 2947988 w 4157663"/>
              <a:gd name="connsiteY17" fmla="*/ 3505200 h 4414838"/>
              <a:gd name="connsiteX18" fmla="*/ 2900363 w 4157663"/>
              <a:gd name="connsiteY18" fmla="*/ 3529013 h 4414838"/>
              <a:gd name="connsiteX19" fmla="*/ 2847975 w 4157663"/>
              <a:gd name="connsiteY19" fmla="*/ 3533775 h 4414838"/>
              <a:gd name="connsiteX20" fmla="*/ 2847975 w 4157663"/>
              <a:gd name="connsiteY20" fmla="*/ 3505200 h 4414838"/>
              <a:gd name="connsiteX21" fmla="*/ 2828925 w 4157663"/>
              <a:gd name="connsiteY21" fmla="*/ 3500438 h 4414838"/>
              <a:gd name="connsiteX22" fmla="*/ 2757488 w 4157663"/>
              <a:gd name="connsiteY22" fmla="*/ 3524250 h 4414838"/>
              <a:gd name="connsiteX23" fmla="*/ 2690813 w 4157663"/>
              <a:gd name="connsiteY23" fmla="*/ 3543300 h 4414838"/>
              <a:gd name="connsiteX24" fmla="*/ 2638425 w 4157663"/>
              <a:gd name="connsiteY24" fmla="*/ 3543300 h 4414838"/>
              <a:gd name="connsiteX25" fmla="*/ 2576513 w 4157663"/>
              <a:gd name="connsiteY25" fmla="*/ 3562350 h 4414838"/>
              <a:gd name="connsiteX26" fmla="*/ 2576513 w 4157663"/>
              <a:gd name="connsiteY26" fmla="*/ 3590925 h 4414838"/>
              <a:gd name="connsiteX27" fmla="*/ 2624138 w 4157663"/>
              <a:gd name="connsiteY27" fmla="*/ 3614738 h 4414838"/>
              <a:gd name="connsiteX28" fmla="*/ 2690813 w 4157663"/>
              <a:gd name="connsiteY28" fmla="*/ 3624263 h 4414838"/>
              <a:gd name="connsiteX29" fmla="*/ 2690813 w 4157663"/>
              <a:gd name="connsiteY29" fmla="*/ 3624263 h 4414838"/>
              <a:gd name="connsiteX30" fmla="*/ 2681288 w 4157663"/>
              <a:gd name="connsiteY30" fmla="*/ 3700463 h 4414838"/>
              <a:gd name="connsiteX31" fmla="*/ 2690813 w 4157663"/>
              <a:gd name="connsiteY31" fmla="*/ 3790950 h 4414838"/>
              <a:gd name="connsiteX32" fmla="*/ 2686050 w 4157663"/>
              <a:gd name="connsiteY32" fmla="*/ 3876675 h 4414838"/>
              <a:gd name="connsiteX33" fmla="*/ 2624138 w 4157663"/>
              <a:gd name="connsiteY33" fmla="*/ 3948113 h 4414838"/>
              <a:gd name="connsiteX34" fmla="*/ 2566988 w 4157663"/>
              <a:gd name="connsiteY34" fmla="*/ 4010025 h 4414838"/>
              <a:gd name="connsiteX35" fmla="*/ 2419350 w 4157663"/>
              <a:gd name="connsiteY35" fmla="*/ 4081463 h 4414838"/>
              <a:gd name="connsiteX36" fmla="*/ 2295525 w 4157663"/>
              <a:gd name="connsiteY36" fmla="*/ 4138613 h 4414838"/>
              <a:gd name="connsiteX37" fmla="*/ 2162175 w 4157663"/>
              <a:gd name="connsiteY37" fmla="*/ 4191000 h 4414838"/>
              <a:gd name="connsiteX38" fmla="*/ 2076450 w 4157663"/>
              <a:gd name="connsiteY38" fmla="*/ 4219575 h 4414838"/>
              <a:gd name="connsiteX39" fmla="*/ 2062163 w 4157663"/>
              <a:gd name="connsiteY39" fmla="*/ 4224338 h 4414838"/>
              <a:gd name="connsiteX40" fmla="*/ 1933575 w 4157663"/>
              <a:gd name="connsiteY40" fmla="*/ 4214813 h 4414838"/>
              <a:gd name="connsiteX41" fmla="*/ 1847850 w 4157663"/>
              <a:gd name="connsiteY41" fmla="*/ 4219575 h 4414838"/>
              <a:gd name="connsiteX42" fmla="*/ 1757363 w 4157663"/>
              <a:gd name="connsiteY42" fmla="*/ 4229100 h 4414838"/>
              <a:gd name="connsiteX43" fmla="*/ 1681163 w 4157663"/>
              <a:gd name="connsiteY43" fmla="*/ 4248150 h 4414838"/>
              <a:gd name="connsiteX44" fmla="*/ 1581150 w 4157663"/>
              <a:gd name="connsiteY44" fmla="*/ 4248150 h 4414838"/>
              <a:gd name="connsiteX45" fmla="*/ 1509713 w 4157663"/>
              <a:gd name="connsiteY45" fmla="*/ 4248150 h 4414838"/>
              <a:gd name="connsiteX46" fmla="*/ 1414463 w 4157663"/>
              <a:gd name="connsiteY46" fmla="*/ 4248150 h 4414838"/>
              <a:gd name="connsiteX47" fmla="*/ 1285875 w 4157663"/>
              <a:gd name="connsiteY47" fmla="*/ 4252913 h 4414838"/>
              <a:gd name="connsiteX48" fmla="*/ 1195388 w 4157663"/>
              <a:gd name="connsiteY48" fmla="*/ 4252913 h 4414838"/>
              <a:gd name="connsiteX49" fmla="*/ 1109663 w 4157663"/>
              <a:gd name="connsiteY49" fmla="*/ 4252913 h 4414838"/>
              <a:gd name="connsiteX50" fmla="*/ 1014413 w 4157663"/>
              <a:gd name="connsiteY50" fmla="*/ 4257675 h 4414838"/>
              <a:gd name="connsiteX51" fmla="*/ 919163 w 4157663"/>
              <a:gd name="connsiteY51" fmla="*/ 4271963 h 4414838"/>
              <a:gd name="connsiteX52" fmla="*/ 838200 w 4157663"/>
              <a:gd name="connsiteY52" fmla="*/ 4295775 h 4414838"/>
              <a:gd name="connsiteX53" fmla="*/ 762000 w 4157663"/>
              <a:gd name="connsiteY53" fmla="*/ 4310063 h 4414838"/>
              <a:gd name="connsiteX54" fmla="*/ 719138 w 4157663"/>
              <a:gd name="connsiteY54" fmla="*/ 4319588 h 4414838"/>
              <a:gd name="connsiteX55" fmla="*/ 642938 w 4157663"/>
              <a:gd name="connsiteY55" fmla="*/ 4348163 h 4414838"/>
              <a:gd name="connsiteX56" fmla="*/ 614363 w 4157663"/>
              <a:gd name="connsiteY56" fmla="*/ 4395788 h 4414838"/>
              <a:gd name="connsiteX57" fmla="*/ 542925 w 4157663"/>
              <a:gd name="connsiteY57" fmla="*/ 4405313 h 4414838"/>
              <a:gd name="connsiteX58" fmla="*/ 438150 w 4157663"/>
              <a:gd name="connsiteY58" fmla="*/ 4414838 h 4414838"/>
              <a:gd name="connsiteX59" fmla="*/ 381000 w 4157663"/>
              <a:gd name="connsiteY59" fmla="*/ 4395788 h 4414838"/>
              <a:gd name="connsiteX60" fmla="*/ 338138 w 4157663"/>
              <a:gd name="connsiteY60" fmla="*/ 4376738 h 4414838"/>
              <a:gd name="connsiteX61" fmla="*/ 319088 w 4157663"/>
              <a:gd name="connsiteY61" fmla="*/ 4367213 h 4414838"/>
              <a:gd name="connsiteX62" fmla="*/ 285750 w 4157663"/>
              <a:gd name="connsiteY62" fmla="*/ 4367213 h 4414838"/>
              <a:gd name="connsiteX63" fmla="*/ 242888 w 4157663"/>
              <a:gd name="connsiteY63" fmla="*/ 4386263 h 4414838"/>
              <a:gd name="connsiteX64" fmla="*/ 200025 w 4157663"/>
              <a:gd name="connsiteY64" fmla="*/ 4395788 h 4414838"/>
              <a:gd name="connsiteX65" fmla="*/ 119063 w 4157663"/>
              <a:gd name="connsiteY65" fmla="*/ 4381500 h 4414838"/>
              <a:gd name="connsiteX66" fmla="*/ 76200 w 4157663"/>
              <a:gd name="connsiteY66" fmla="*/ 4371975 h 4414838"/>
              <a:gd name="connsiteX67" fmla="*/ 14288 w 4157663"/>
              <a:gd name="connsiteY67" fmla="*/ 4376738 h 4414838"/>
              <a:gd name="connsiteX68" fmla="*/ 0 w 4157663"/>
              <a:gd name="connsiteY68" fmla="*/ 2028825 h 4414838"/>
              <a:gd name="connsiteX69" fmla="*/ 61913 w 4157663"/>
              <a:gd name="connsiteY69" fmla="*/ 1985963 h 4414838"/>
              <a:gd name="connsiteX70" fmla="*/ 161925 w 4157663"/>
              <a:gd name="connsiteY70" fmla="*/ 1966913 h 4414838"/>
              <a:gd name="connsiteX71" fmla="*/ 185738 w 4157663"/>
              <a:gd name="connsiteY71" fmla="*/ 2009775 h 4414838"/>
              <a:gd name="connsiteX72" fmla="*/ 204788 w 4157663"/>
              <a:gd name="connsiteY72" fmla="*/ 2024063 h 4414838"/>
              <a:gd name="connsiteX73" fmla="*/ 214313 w 4157663"/>
              <a:gd name="connsiteY73" fmla="*/ 2090738 h 4414838"/>
              <a:gd name="connsiteX74" fmla="*/ 247650 w 4157663"/>
              <a:gd name="connsiteY74" fmla="*/ 2000250 h 4414838"/>
              <a:gd name="connsiteX75" fmla="*/ 247650 w 4157663"/>
              <a:gd name="connsiteY75" fmla="*/ 2000250 h 4414838"/>
              <a:gd name="connsiteX76" fmla="*/ 280988 w 4157663"/>
              <a:gd name="connsiteY76" fmla="*/ 2005013 h 4414838"/>
              <a:gd name="connsiteX77" fmla="*/ 290513 w 4157663"/>
              <a:gd name="connsiteY77" fmla="*/ 1966913 h 4414838"/>
              <a:gd name="connsiteX78" fmla="*/ 366713 w 4157663"/>
              <a:gd name="connsiteY78" fmla="*/ 1971675 h 4414838"/>
              <a:gd name="connsiteX79" fmla="*/ 371475 w 4157663"/>
              <a:gd name="connsiteY79" fmla="*/ 1890713 h 4414838"/>
              <a:gd name="connsiteX80" fmla="*/ 385763 w 4157663"/>
              <a:gd name="connsiteY80" fmla="*/ 1847850 h 4414838"/>
              <a:gd name="connsiteX81" fmla="*/ 547688 w 4157663"/>
              <a:gd name="connsiteY81" fmla="*/ 1876425 h 4414838"/>
              <a:gd name="connsiteX82" fmla="*/ 704850 w 4157663"/>
              <a:gd name="connsiteY82" fmla="*/ 1924050 h 4414838"/>
              <a:gd name="connsiteX83" fmla="*/ 757238 w 4157663"/>
              <a:gd name="connsiteY83" fmla="*/ 1928813 h 4414838"/>
              <a:gd name="connsiteX84" fmla="*/ 842963 w 4157663"/>
              <a:gd name="connsiteY84" fmla="*/ 1990725 h 4414838"/>
              <a:gd name="connsiteX85" fmla="*/ 781050 w 4157663"/>
              <a:gd name="connsiteY85" fmla="*/ 1919288 h 4414838"/>
              <a:gd name="connsiteX86" fmla="*/ 633413 w 4157663"/>
              <a:gd name="connsiteY86" fmla="*/ 1804988 h 4414838"/>
              <a:gd name="connsiteX87" fmla="*/ 523875 w 4157663"/>
              <a:gd name="connsiteY87" fmla="*/ 1709738 h 4414838"/>
              <a:gd name="connsiteX88" fmla="*/ 504825 w 4157663"/>
              <a:gd name="connsiteY88" fmla="*/ 1690688 h 4414838"/>
              <a:gd name="connsiteX89" fmla="*/ 490538 w 4157663"/>
              <a:gd name="connsiteY89" fmla="*/ 1624013 h 4414838"/>
              <a:gd name="connsiteX90" fmla="*/ 461963 w 4157663"/>
              <a:gd name="connsiteY90" fmla="*/ 1547813 h 4414838"/>
              <a:gd name="connsiteX91" fmla="*/ 461963 w 4157663"/>
              <a:gd name="connsiteY91" fmla="*/ 1547813 h 4414838"/>
              <a:gd name="connsiteX92" fmla="*/ 381000 w 4157663"/>
              <a:gd name="connsiteY92" fmla="*/ 1519238 h 4414838"/>
              <a:gd name="connsiteX93" fmla="*/ 357188 w 4157663"/>
              <a:gd name="connsiteY93" fmla="*/ 1509713 h 4414838"/>
              <a:gd name="connsiteX94" fmla="*/ 304800 w 4157663"/>
              <a:gd name="connsiteY94" fmla="*/ 1581150 h 4414838"/>
              <a:gd name="connsiteX95" fmla="*/ 252413 w 4157663"/>
              <a:gd name="connsiteY95" fmla="*/ 1595438 h 4414838"/>
              <a:gd name="connsiteX96" fmla="*/ 285750 w 4157663"/>
              <a:gd name="connsiteY96" fmla="*/ 1533525 h 4414838"/>
              <a:gd name="connsiteX97" fmla="*/ 357188 w 4157663"/>
              <a:gd name="connsiteY97" fmla="*/ 1462088 h 4414838"/>
              <a:gd name="connsiteX98" fmla="*/ 376238 w 4157663"/>
              <a:gd name="connsiteY98" fmla="*/ 1414463 h 4414838"/>
              <a:gd name="connsiteX99" fmla="*/ 371475 w 4157663"/>
              <a:gd name="connsiteY99" fmla="*/ 1314450 h 4414838"/>
              <a:gd name="connsiteX100" fmla="*/ 361950 w 4157663"/>
              <a:gd name="connsiteY100" fmla="*/ 1228725 h 4414838"/>
              <a:gd name="connsiteX101" fmla="*/ 304800 w 4157663"/>
              <a:gd name="connsiteY101" fmla="*/ 1185863 h 4414838"/>
              <a:gd name="connsiteX102" fmla="*/ 280988 w 4157663"/>
              <a:gd name="connsiteY102" fmla="*/ 1162050 h 4414838"/>
              <a:gd name="connsiteX103" fmla="*/ 285750 w 4157663"/>
              <a:gd name="connsiteY103" fmla="*/ 1109663 h 4414838"/>
              <a:gd name="connsiteX104" fmla="*/ 309563 w 4157663"/>
              <a:gd name="connsiteY104" fmla="*/ 1090613 h 4414838"/>
              <a:gd name="connsiteX105" fmla="*/ 19050 w 4157663"/>
              <a:gd name="connsiteY105" fmla="*/ 633412 h 4414838"/>
              <a:gd name="connsiteX106" fmla="*/ 28575 w 4157663"/>
              <a:gd name="connsiteY106" fmla="*/ 19050 h 4414838"/>
              <a:gd name="connsiteX107" fmla="*/ 1066800 w 4157663"/>
              <a:gd name="connsiteY107" fmla="*/ 0 h 4414838"/>
              <a:gd name="connsiteX108" fmla="*/ 1195388 w 4157663"/>
              <a:gd name="connsiteY108" fmla="*/ 1109663 h 4414838"/>
              <a:gd name="connsiteX109" fmla="*/ 1252538 w 4157663"/>
              <a:gd name="connsiteY109" fmla="*/ 1090613 h 4414838"/>
              <a:gd name="connsiteX110" fmla="*/ 1295400 w 4157663"/>
              <a:gd name="connsiteY110" fmla="*/ 1095375 h 4414838"/>
              <a:gd name="connsiteX111" fmla="*/ 1300163 w 4157663"/>
              <a:gd name="connsiteY111" fmla="*/ 1176338 h 4414838"/>
              <a:gd name="connsiteX112" fmla="*/ 1328738 w 4157663"/>
              <a:gd name="connsiteY112" fmla="*/ 1223963 h 4414838"/>
              <a:gd name="connsiteX113" fmla="*/ 1395413 w 4157663"/>
              <a:gd name="connsiteY113" fmla="*/ 1281113 h 4414838"/>
              <a:gd name="connsiteX114" fmla="*/ 1447800 w 4157663"/>
              <a:gd name="connsiteY114" fmla="*/ 1309688 h 4414838"/>
              <a:gd name="connsiteX115" fmla="*/ 1528763 w 4157663"/>
              <a:gd name="connsiteY115" fmla="*/ 1281113 h 4414838"/>
              <a:gd name="connsiteX116" fmla="*/ 1533525 w 4157663"/>
              <a:gd name="connsiteY116" fmla="*/ 1314450 h 4414838"/>
              <a:gd name="connsiteX117" fmla="*/ 1495425 w 4157663"/>
              <a:gd name="connsiteY117" fmla="*/ 1366838 h 4414838"/>
              <a:gd name="connsiteX118" fmla="*/ 1509713 w 4157663"/>
              <a:gd name="connsiteY118" fmla="*/ 1428750 h 4414838"/>
              <a:gd name="connsiteX119" fmla="*/ 1552575 w 4157663"/>
              <a:gd name="connsiteY119" fmla="*/ 1428750 h 4414838"/>
              <a:gd name="connsiteX120" fmla="*/ 1504950 w 4157663"/>
              <a:gd name="connsiteY120" fmla="*/ 1462088 h 4414838"/>
              <a:gd name="connsiteX121" fmla="*/ 1519238 w 4157663"/>
              <a:gd name="connsiteY121" fmla="*/ 1528763 h 4414838"/>
              <a:gd name="connsiteX122" fmla="*/ 1543050 w 4157663"/>
              <a:gd name="connsiteY122" fmla="*/ 1576388 h 4414838"/>
              <a:gd name="connsiteX123" fmla="*/ 1600200 w 4157663"/>
              <a:gd name="connsiteY123" fmla="*/ 1571625 h 4414838"/>
              <a:gd name="connsiteX124" fmla="*/ 1652588 w 4157663"/>
              <a:gd name="connsiteY124" fmla="*/ 1590675 h 4414838"/>
              <a:gd name="connsiteX125" fmla="*/ 1695450 w 4157663"/>
              <a:gd name="connsiteY125" fmla="*/ 1552575 h 4414838"/>
              <a:gd name="connsiteX126" fmla="*/ 1719263 w 4157663"/>
              <a:gd name="connsiteY126" fmla="*/ 1533525 h 4414838"/>
              <a:gd name="connsiteX127" fmla="*/ 1704975 w 4157663"/>
              <a:gd name="connsiteY127" fmla="*/ 1490663 h 4414838"/>
              <a:gd name="connsiteX128" fmla="*/ 1690688 w 4157663"/>
              <a:gd name="connsiteY128" fmla="*/ 1476375 h 4414838"/>
              <a:gd name="connsiteX129" fmla="*/ 1690688 w 4157663"/>
              <a:gd name="connsiteY129" fmla="*/ 1452563 h 4414838"/>
              <a:gd name="connsiteX130" fmla="*/ 1728788 w 4157663"/>
              <a:gd name="connsiteY130" fmla="*/ 1466850 h 4414838"/>
              <a:gd name="connsiteX131" fmla="*/ 1757363 w 4157663"/>
              <a:gd name="connsiteY131" fmla="*/ 1495425 h 4414838"/>
              <a:gd name="connsiteX132" fmla="*/ 1766888 w 4157663"/>
              <a:gd name="connsiteY132" fmla="*/ 1447800 h 4414838"/>
              <a:gd name="connsiteX133" fmla="*/ 1771650 w 4157663"/>
              <a:gd name="connsiteY133" fmla="*/ 1414463 h 4414838"/>
              <a:gd name="connsiteX134" fmla="*/ 1766888 w 4157663"/>
              <a:gd name="connsiteY134" fmla="*/ 1400175 h 4414838"/>
              <a:gd name="connsiteX135" fmla="*/ 1724025 w 4157663"/>
              <a:gd name="connsiteY135" fmla="*/ 1385888 h 4414838"/>
              <a:gd name="connsiteX136" fmla="*/ 1690688 w 4157663"/>
              <a:gd name="connsiteY136" fmla="*/ 1362075 h 4414838"/>
              <a:gd name="connsiteX137" fmla="*/ 1657350 w 4157663"/>
              <a:gd name="connsiteY137" fmla="*/ 1319213 h 4414838"/>
              <a:gd name="connsiteX138" fmla="*/ 1628775 w 4157663"/>
              <a:gd name="connsiteY138" fmla="*/ 1309688 h 4414838"/>
              <a:gd name="connsiteX139" fmla="*/ 1590675 w 4157663"/>
              <a:gd name="connsiteY139" fmla="*/ 1309688 h 4414838"/>
              <a:gd name="connsiteX140" fmla="*/ 1571625 w 4157663"/>
              <a:gd name="connsiteY140" fmla="*/ 1304925 h 4414838"/>
              <a:gd name="connsiteX141" fmla="*/ 1557338 w 4157663"/>
              <a:gd name="connsiteY141" fmla="*/ 1271588 h 4414838"/>
              <a:gd name="connsiteX142" fmla="*/ 1538288 w 4157663"/>
              <a:gd name="connsiteY142" fmla="*/ 1233488 h 4414838"/>
              <a:gd name="connsiteX143" fmla="*/ 1557338 w 4157663"/>
              <a:gd name="connsiteY143" fmla="*/ 1219200 h 4414838"/>
              <a:gd name="connsiteX144" fmla="*/ 1614488 w 4157663"/>
              <a:gd name="connsiteY144" fmla="*/ 1281113 h 4414838"/>
              <a:gd name="connsiteX145" fmla="*/ 1614488 w 4157663"/>
              <a:gd name="connsiteY145" fmla="*/ 1281113 h 4414838"/>
              <a:gd name="connsiteX146" fmla="*/ 1633538 w 4157663"/>
              <a:gd name="connsiteY146" fmla="*/ 1252538 h 4414838"/>
              <a:gd name="connsiteX147" fmla="*/ 1614488 w 4157663"/>
              <a:gd name="connsiteY147" fmla="*/ 1214438 h 4414838"/>
              <a:gd name="connsiteX148" fmla="*/ 1657350 w 4157663"/>
              <a:gd name="connsiteY148" fmla="*/ 1223963 h 4414838"/>
              <a:gd name="connsiteX149" fmla="*/ 1676400 w 4157663"/>
              <a:gd name="connsiteY149" fmla="*/ 1285875 h 4414838"/>
              <a:gd name="connsiteX150" fmla="*/ 1695450 w 4157663"/>
              <a:gd name="connsiteY150" fmla="*/ 1290638 h 4414838"/>
              <a:gd name="connsiteX151" fmla="*/ 1690688 w 4157663"/>
              <a:gd name="connsiteY151" fmla="*/ 1252538 h 4414838"/>
              <a:gd name="connsiteX152" fmla="*/ 1681163 w 4157663"/>
              <a:gd name="connsiteY152" fmla="*/ 1223963 h 4414838"/>
              <a:gd name="connsiteX153" fmla="*/ 1690688 w 4157663"/>
              <a:gd name="connsiteY153" fmla="*/ 1204913 h 4414838"/>
              <a:gd name="connsiteX154" fmla="*/ 1690688 w 4157663"/>
              <a:gd name="connsiteY154" fmla="*/ 1204913 h 4414838"/>
              <a:gd name="connsiteX155" fmla="*/ 1757363 w 4157663"/>
              <a:gd name="connsiteY155" fmla="*/ 1204913 h 4414838"/>
              <a:gd name="connsiteX156" fmla="*/ 1757363 w 4157663"/>
              <a:gd name="connsiteY156" fmla="*/ 1204913 h 4414838"/>
              <a:gd name="connsiteX157" fmla="*/ 1728788 w 4157663"/>
              <a:gd name="connsiteY157" fmla="*/ 1300163 h 4414838"/>
              <a:gd name="connsiteX158" fmla="*/ 1733550 w 4157663"/>
              <a:gd name="connsiteY158" fmla="*/ 1338263 h 4414838"/>
              <a:gd name="connsiteX159" fmla="*/ 1733550 w 4157663"/>
              <a:gd name="connsiteY159" fmla="*/ 1338263 h 4414838"/>
              <a:gd name="connsiteX160" fmla="*/ 1800225 w 4157663"/>
              <a:gd name="connsiteY160" fmla="*/ 1352550 h 4414838"/>
              <a:gd name="connsiteX161" fmla="*/ 1838325 w 4157663"/>
              <a:gd name="connsiteY161" fmla="*/ 1319213 h 4414838"/>
              <a:gd name="connsiteX162" fmla="*/ 1900238 w 4157663"/>
              <a:gd name="connsiteY162" fmla="*/ 1319213 h 4414838"/>
              <a:gd name="connsiteX163" fmla="*/ 1947863 w 4157663"/>
              <a:gd name="connsiteY163" fmla="*/ 1328738 h 4414838"/>
              <a:gd name="connsiteX164" fmla="*/ 1966913 w 4157663"/>
              <a:gd name="connsiteY164" fmla="*/ 1300163 h 4414838"/>
              <a:gd name="connsiteX165" fmla="*/ 1971675 w 4157663"/>
              <a:gd name="connsiteY165" fmla="*/ 1281113 h 4414838"/>
              <a:gd name="connsiteX166" fmla="*/ 1928813 w 4157663"/>
              <a:gd name="connsiteY166" fmla="*/ 1266825 h 4414838"/>
              <a:gd name="connsiteX167" fmla="*/ 1881188 w 4157663"/>
              <a:gd name="connsiteY167" fmla="*/ 1257300 h 4414838"/>
              <a:gd name="connsiteX168" fmla="*/ 1866900 w 4157663"/>
              <a:gd name="connsiteY168" fmla="*/ 1238250 h 4414838"/>
              <a:gd name="connsiteX169" fmla="*/ 1938338 w 4157663"/>
              <a:gd name="connsiteY169" fmla="*/ 1233488 h 4414838"/>
              <a:gd name="connsiteX170" fmla="*/ 1962150 w 4157663"/>
              <a:gd name="connsiteY170" fmla="*/ 1247775 h 4414838"/>
              <a:gd name="connsiteX171" fmla="*/ 1962150 w 4157663"/>
              <a:gd name="connsiteY171" fmla="*/ 1247775 h 4414838"/>
              <a:gd name="connsiteX172" fmla="*/ 1914525 w 4157663"/>
              <a:gd name="connsiteY172" fmla="*/ 1214438 h 4414838"/>
              <a:gd name="connsiteX173" fmla="*/ 1928813 w 4157663"/>
              <a:gd name="connsiteY173" fmla="*/ 1190625 h 4414838"/>
              <a:gd name="connsiteX174" fmla="*/ 1928813 w 4157663"/>
              <a:gd name="connsiteY174" fmla="*/ 1190625 h 4414838"/>
              <a:gd name="connsiteX175" fmla="*/ 1947863 w 4157663"/>
              <a:gd name="connsiteY175" fmla="*/ 1166813 h 4414838"/>
              <a:gd name="connsiteX176" fmla="*/ 1952625 w 4157663"/>
              <a:gd name="connsiteY176" fmla="*/ 1152525 h 4414838"/>
              <a:gd name="connsiteX177" fmla="*/ 2024063 w 4157663"/>
              <a:gd name="connsiteY177" fmla="*/ 1223963 h 4414838"/>
              <a:gd name="connsiteX178" fmla="*/ 2019300 w 4157663"/>
              <a:gd name="connsiteY178" fmla="*/ 1204913 h 4414838"/>
              <a:gd name="connsiteX179" fmla="*/ 1995488 w 4157663"/>
              <a:gd name="connsiteY179" fmla="*/ 1152525 h 4414838"/>
              <a:gd name="connsiteX180" fmla="*/ 1995488 w 4157663"/>
              <a:gd name="connsiteY180" fmla="*/ 1090613 h 4414838"/>
              <a:gd name="connsiteX181" fmla="*/ 2014538 w 4157663"/>
              <a:gd name="connsiteY181" fmla="*/ 1090613 h 4414838"/>
              <a:gd name="connsiteX182" fmla="*/ 2019300 w 4157663"/>
              <a:gd name="connsiteY182" fmla="*/ 1152525 h 4414838"/>
              <a:gd name="connsiteX183" fmla="*/ 2052638 w 4157663"/>
              <a:gd name="connsiteY183" fmla="*/ 1171575 h 4414838"/>
              <a:gd name="connsiteX184" fmla="*/ 2052638 w 4157663"/>
              <a:gd name="connsiteY184" fmla="*/ 1171575 h 4414838"/>
              <a:gd name="connsiteX185" fmla="*/ 2043113 w 4157663"/>
              <a:gd name="connsiteY185" fmla="*/ 1081088 h 4414838"/>
              <a:gd name="connsiteX186" fmla="*/ 2071688 w 4157663"/>
              <a:gd name="connsiteY186" fmla="*/ 1076325 h 4414838"/>
              <a:gd name="connsiteX187" fmla="*/ 2071688 w 4157663"/>
              <a:gd name="connsiteY187" fmla="*/ 1128713 h 4414838"/>
              <a:gd name="connsiteX188" fmla="*/ 2081213 w 4157663"/>
              <a:gd name="connsiteY188" fmla="*/ 1143000 h 4414838"/>
              <a:gd name="connsiteX189" fmla="*/ 2109788 w 4157663"/>
              <a:gd name="connsiteY189" fmla="*/ 1090613 h 4414838"/>
              <a:gd name="connsiteX190" fmla="*/ 2152650 w 4157663"/>
              <a:gd name="connsiteY190" fmla="*/ 1066800 h 4414838"/>
              <a:gd name="connsiteX191" fmla="*/ 2157413 w 4157663"/>
              <a:gd name="connsiteY191" fmla="*/ 1090613 h 4414838"/>
              <a:gd name="connsiteX192" fmla="*/ 2124075 w 4157663"/>
              <a:gd name="connsiteY192" fmla="*/ 1133475 h 4414838"/>
              <a:gd name="connsiteX193" fmla="*/ 2095500 w 4157663"/>
              <a:gd name="connsiteY193" fmla="*/ 1166813 h 4414838"/>
              <a:gd name="connsiteX194" fmla="*/ 2195513 w 4157663"/>
              <a:gd name="connsiteY194" fmla="*/ 1190625 h 4414838"/>
              <a:gd name="connsiteX195" fmla="*/ 2233613 w 4157663"/>
              <a:gd name="connsiteY195" fmla="*/ 1190625 h 4414838"/>
              <a:gd name="connsiteX196" fmla="*/ 2228850 w 4157663"/>
              <a:gd name="connsiteY196" fmla="*/ 1152525 h 4414838"/>
              <a:gd name="connsiteX197" fmla="*/ 2228850 w 4157663"/>
              <a:gd name="connsiteY197" fmla="*/ 1152525 h 4414838"/>
              <a:gd name="connsiteX198" fmla="*/ 2262188 w 4157663"/>
              <a:gd name="connsiteY198" fmla="*/ 1119188 h 4414838"/>
              <a:gd name="connsiteX199" fmla="*/ 2276475 w 4157663"/>
              <a:gd name="connsiteY199" fmla="*/ 1195388 h 4414838"/>
              <a:gd name="connsiteX200" fmla="*/ 2300288 w 4157663"/>
              <a:gd name="connsiteY200" fmla="*/ 1214438 h 4414838"/>
              <a:gd name="connsiteX201" fmla="*/ 2309813 w 4157663"/>
              <a:gd name="connsiteY201" fmla="*/ 1176338 h 4414838"/>
              <a:gd name="connsiteX202" fmla="*/ 2309813 w 4157663"/>
              <a:gd name="connsiteY202" fmla="*/ 1176338 h 4414838"/>
              <a:gd name="connsiteX203" fmla="*/ 2338388 w 4157663"/>
              <a:gd name="connsiteY203" fmla="*/ 1109663 h 4414838"/>
              <a:gd name="connsiteX204" fmla="*/ 2343150 w 4157663"/>
              <a:gd name="connsiteY204" fmla="*/ 1147763 h 4414838"/>
              <a:gd name="connsiteX205" fmla="*/ 2347913 w 4157663"/>
              <a:gd name="connsiteY205" fmla="*/ 1181100 h 4414838"/>
              <a:gd name="connsiteX206" fmla="*/ 2409825 w 4157663"/>
              <a:gd name="connsiteY206" fmla="*/ 1200150 h 4414838"/>
              <a:gd name="connsiteX207" fmla="*/ 2438400 w 4157663"/>
              <a:gd name="connsiteY207" fmla="*/ 1204913 h 4414838"/>
              <a:gd name="connsiteX208" fmla="*/ 2447925 w 4157663"/>
              <a:gd name="connsiteY208" fmla="*/ 1190625 h 4414838"/>
              <a:gd name="connsiteX209" fmla="*/ 2466975 w 4157663"/>
              <a:gd name="connsiteY209" fmla="*/ 1171575 h 4414838"/>
              <a:gd name="connsiteX210" fmla="*/ 2509838 w 4157663"/>
              <a:gd name="connsiteY210" fmla="*/ 1166813 h 4414838"/>
              <a:gd name="connsiteX211" fmla="*/ 2481263 w 4157663"/>
              <a:gd name="connsiteY211" fmla="*/ 1204913 h 4414838"/>
              <a:gd name="connsiteX212" fmla="*/ 2481263 w 4157663"/>
              <a:gd name="connsiteY212" fmla="*/ 1233488 h 4414838"/>
              <a:gd name="connsiteX213" fmla="*/ 2481263 w 4157663"/>
              <a:gd name="connsiteY213" fmla="*/ 1233488 h 4414838"/>
              <a:gd name="connsiteX214" fmla="*/ 2547938 w 4157663"/>
              <a:gd name="connsiteY214" fmla="*/ 1271588 h 4414838"/>
              <a:gd name="connsiteX215" fmla="*/ 2609850 w 4157663"/>
              <a:gd name="connsiteY215" fmla="*/ 1309688 h 4414838"/>
              <a:gd name="connsiteX216" fmla="*/ 2662238 w 4157663"/>
              <a:gd name="connsiteY216" fmla="*/ 1347788 h 4414838"/>
              <a:gd name="connsiteX217" fmla="*/ 2681288 w 4157663"/>
              <a:gd name="connsiteY217" fmla="*/ 1362075 h 4414838"/>
              <a:gd name="connsiteX218" fmla="*/ 2705100 w 4157663"/>
              <a:gd name="connsiteY218" fmla="*/ 1328738 h 4414838"/>
              <a:gd name="connsiteX219" fmla="*/ 2700338 w 4157663"/>
              <a:gd name="connsiteY219" fmla="*/ 1300163 h 4414838"/>
              <a:gd name="connsiteX220" fmla="*/ 2700338 w 4157663"/>
              <a:gd name="connsiteY220" fmla="*/ 1281113 h 4414838"/>
              <a:gd name="connsiteX221" fmla="*/ 2728913 w 4157663"/>
              <a:gd name="connsiteY221" fmla="*/ 1319213 h 4414838"/>
              <a:gd name="connsiteX222" fmla="*/ 2705100 w 4157663"/>
              <a:gd name="connsiteY222" fmla="*/ 1357313 h 4414838"/>
              <a:gd name="connsiteX223" fmla="*/ 2747963 w 4157663"/>
              <a:gd name="connsiteY223" fmla="*/ 1404938 h 4414838"/>
              <a:gd name="connsiteX224" fmla="*/ 2795588 w 4157663"/>
              <a:gd name="connsiteY224" fmla="*/ 1390650 h 4414838"/>
              <a:gd name="connsiteX225" fmla="*/ 2795588 w 4157663"/>
              <a:gd name="connsiteY225" fmla="*/ 1390650 h 4414838"/>
              <a:gd name="connsiteX226" fmla="*/ 2814638 w 4157663"/>
              <a:gd name="connsiteY226" fmla="*/ 1333500 h 4414838"/>
              <a:gd name="connsiteX227" fmla="*/ 2814638 w 4157663"/>
              <a:gd name="connsiteY227" fmla="*/ 1333500 h 4414838"/>
              <a:gd name="connsiteX228" fmla="*/ 2824163 w 4157663"/>
              <a:gd name="connsiteY228" fmla="*/ 1381125 h 4414838"/>
              <a:gd name="connsiteX229" fmla="*/ 2847975 w 4157663"/>
              <a:gd name="connsiteY229" fmla="*/ 1419225 h 4414838"/>
              <a:gd name="connsiteX230" fmla="*/ 2928938 w 4157663"/>
              <a:gd name="connsiteY230" fmla="*/ 1443038 h 4414838"/>
              <a:gd name="connsiteX231" fmla="*/ 2986088 w 4157663"/>
              <a:gd name="connsiteY231" fmla="*/ 1452563 h 4414838"/>
              <a:gd name="connsiteX232" fmla="*/ 2986088 w 4157663"/>
              <a:gd name="connsiteY232" fmla="*/ 1452563 h 4414838"/>
              <a:gd name="connsiteX233" fmla="*/ 2947988 w 4157663"/>
              <a:gd name="connsiteY233" fmla="*/ 1309688 h 4414838"/>
              <a:gd name="connsiteX234" fmla="*/ 2886075 w 4157663"/>
              <a:gd name="connsiteY234" fmla="*/ 1157288 h 4414838"/>
              <a:gd name="connsiteX235" fmla="*/ 2881313 w 4157663"/>
              <a:gd name="connsiteY235" fmla="*/ 1104900 h 4414838"/>
              <a:gd name="connsiteX236" fmla="*/ 3009900 w 4157663"/>
              <a:gd name="connsiteY236" fmla="*/ 1081088 h 4414838"/>
              <a:gd name="connsiteX237" fmla="*/ 3052763 w 4157663"/>
              <a:gd name="connsiteY237" fmla="*/ 1171575 h 4414838"/>
              <a:gd name="connsiteX238" fmla="*/ 3076575 w 4157663"/>
              <a:gd name="connsiteY238" fmla="*/ 1257300 h 4414838"/>
              <a:gd name="connsiteX239" fmla="*/ 3081338 w 4157663"/>
              <a:gd name="connsiteY239" fmla="*/ 1347788 h 4414838"/>
              <a:gd name="connsiteX240" fmla="*/ 3095625 w 4157663"/>
              <a:gd name="connsiteY240" fmla="*/ 1419225 h 4414838"/>
              <a:gd name="connsiteX241" fmla="*/ 3143250 w 4157663"/>
              <a:gd name="connsiteY241" fmla="*/ 1452563 h 4414838"/>
              <a:gd name="connsiteX242" fmla="*/ 3243263 w 4157663"/>
              <a:gd name="connsiteY242" fmla="*/ 1414463 h 4414838"/>
              <a:gd name="connsiteX243" fmla="*/ 3333750 w 4157663"/>
              <a:gd name="connsiteY243" fmla="*/ 1371600 h 4414838"/>
              <a:gd name="connsiteX244" fmla="*/ 3400425 w 4157663"/>
              <a:gd name="connsiteY244" fmla="*/ 1333500 h 4414838"/>
              <a:gd name="connsiteX245" fmla="*/ 3400425 w 4157663"/>
              <a:gd name="connsiteY245" fmla="*/ 1276350 h 4414838"/>
              <a:gd name="connsiteX246" fmla="*/ 3352800 w 4157663"/>
              <a:gd name="connsiteY246" fmla="*/ 1271588 h 4414838"/>
              <a:gd name="connsiteX247" fmla="*/ 3295650 w 4157663"/>
              <a:gd name="connsiteY247" fmla="*/ 1300163 h 4414838"/>
              <a:gd name="connsiteX248" fmla="*/ 3238500 w 4157663"/>
              <a:gd name="connsiteY248" fmla="*/ 1309688 h 4414838"/>
              <a:gd name="connsiteX249" fmla="*/ 3200400 w 4157663"/>
              <a:gd name="connsiteY249" fmla="*/ 1300163 h 4414838"/>
              <a:gd name="connsiteX250" fmla="*/ 3248025 w 4157663"/>
              <a:gd name="connsiteY250" fmla="*/ 1271588 h 4414838"/>
              <a:gd name="connsiteX251" fmla="*/ 3271838 w 4157663"/>
              <a:gd name="connsiteY251" fmla="*/ 1233488 h 4414838"/>
              <a:gd name="connsiteX252" fmla="*/ 3228975 w 4157663"/>
              <a:gd name="connsiteY252" fmla="*/ 1223963 h 4414838"/>
              <a:gd name="connsiteX253" fmla="*/ 3162300 w 4157663"/>
              <a:gd name="connsiteY253" fmla="*/ 1200150 h 4414838"/>
              <a:gd name="connsiteX254" fmla="*/ 3143250 w 4157663"/>
              <a:gd name="connsiteY254" fmla="*/ 1123950 h 4414838"/>
              <a:gd name="connsiteX255" fmla="*/ 3224213 w 4157663"/>
              <a:gd name="connsiteY255" fmla="*/ 1181101 h 4414838"/>
              <a:gd name="connsiteX256" fmla="*/ 3362325 w 4157663"/>
              <a:gd name="connsiteY256" fmla="*/ 1233489 h 4414838"/>
              <a:gd name="connsiteX257" fmla="*/ 3462338 w 4157663"/>
              <a:gd name="connsiteY257" fmla="*/ 1247776 h 4414838"/>
              <a:gd name="connsiteX258" fmla="*/ 3471863 w 4157663"/>
              <a:gd name="connsiteY258" fmla="*/ 1314451 h 4414838"/>
              <a:gd name="connsiteX259" fmla="*/ 3586163 w 4157663"/>
              <a:gd name="connsiteY259" fmla="*/ 1271589 h 4414838"/>
              <a:gd name="connsiteX260" fmla="*/ 3695700 w 4157663"/>
              <a:gd name="connsiteY260" fmla="*/ 1214439 h 4414838"/>
              <a:gd name="connsiteX261" fmla="*/ 3762375 w 4157663"/>
              <a:gd name="connsiteY261" fmla="*/ 1166814 h 4414838"/>
              <a:gd name="connsiteX262" fmla="*/ 3748088 w 4157663"/>
              <a:gd name="connsiteY262" fmla="*/ 1123951 h 4414838"/>
              <a:gd name="connsiteX263" fmla="*/ 3786188 w 4157663"/>
              <a:gd name="connsiteY263" fmla="*/ 1095376 h 4414838"/>
              <a:gd name="connsiteX264" fmla="*/ 3871913 w 4157663"/>
              <a:gd name="connsiteY264" fmla="*/ 1114426 h 4414838"/>
              <a:gd name="connsiteX265" fmla="*/ 4062413 w 4157663"/>
              <a:gd name="connsiteY265" fmla="*/ 1143000 h 4414838"/>
              <a:gd name="connsiteX266" fmla="*/ 4138613 w 4157663"/>
              <a:gd name="connsiteY266" fmla="*/ 1176338 h 4414838"/>
              <a:gd name="connsiteX267" fmla="*/ 4152900 w 4157663"/>
              <a:gd name="connsiteY267"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196455 w 4158730"/>
              <a:gd name="connsiteY108" fmla="*/ 1109663 h 4414838"/>
              <a:gd name="connsiteX109" fmla="*/ 1253605 w 4158730"/>
              <a:gd name="connsiteY109" fmla="*/ 1090613 h 4414838"/>
              <a:gd name="connsiteX110" fmla="*/ 1296467 w 4158730"/>
              <a:gd name="connsiteY110" fmla="*/ 1095375 h 4414838"/>
              <a:gd name="connsiteX111" fmla="*/ 1301230 w 4158730"/>
              <a:gd name="connsiteY111" fmla="*/ 1176338 h 4414838"/>
              <a:gd name="connsiteX112" fmla="*/ 1329805 w 4158730"/>
              <a:gd name="connsiteY112" fmla="*/ 1223963 h 4414838"/>
              <a:gd name="connsiteX113" fmla="*/ 1396480 w 4158730"/>
              <a:gd name="connsiteY113" fmla="*/ 1281113 h 4414838"/>
              <a:gd name="connsiteX114" fmla="*/ 1448867 w 4158730"/>
              <a:gd name="connsiteY114" fmla="*/ 1309688 h 4414838"/>
              <a:gd name="connsiteX115" fmla="*/ 1529830 w 4158730"/>
              <a:gd name="connsiteY115" fmla="*/ 1281113 h 4414838"/>
              <a:gd name="connsiteX116" fmla="*/ 1534592 w 4158730"/>
              <a:gd name="connsiteY116" fmla="*/ 1314450 h 4414838"/>
              <a:gd name="connsiteX117" fmla="*/ 1496492 w 4158730"/>
              <a:gd name="connsiteY117" fmla="*/ 1366838 h 4414838"/>
              <a:gd name="connsiteX118" fmla="*/ 1510780 w 4158730"/>
              <a:gd name="connsiteY118" fmla="*/ 1428750 h 4414838"/>
              <a:gd name="connsiteX119" fmla="*/ 1553642 w 4158730"/>
              <a:gd name="connsiteY119" fmla="*/ 1428750 h 4414838"/>
              <a:gd name="connsiteX120" fmla="*/ 1506017 w 4158730"/>
              <a:gd name="connsiteY120" fmla="*/ 1462088 h 4414838"/>
              <a:gd name="connsiteX121" fmla="*/ 1520305 w 4158730"/>
              <a:gd name="connsiteY121" fmla="*/ 1528763 h 4414838"/>
              <a:gd name="connsiteX122" fmla="*/ 1544117 w 4158730"/>
              <a:gd name="connsiteY122" fmla="*/ 1576388 h 4414838"/>
              <a:gd name="connsiteX123" fmla="*/ 1601267 w 4158730"/>
              <a:gd name="connsiteY123" fmla="*/ 1571625 h 4414838"/>
              <a:gd name="connsiteX124" fmla="*/ 1653655 w 4158730"/>
              <a:gd name="connsiteY124" fmla="*/ 1590675 h 4414838"/>
              <a:gd name="connsiteX125" fmla="*/ 1696517 w 4158730"/>
              <a:gd name="connsiteY125" fmla="*/ 1552575 h 4414838"/>
              <a:gd name="connsiteX126" fmla="*/ 1720330 w 4158730"/>
              <a:gd name="connsiteY126" fmla="*/ 1533525 h 4414838"/>
              <a:gd name="connsiteX127" fmla="*/ 1706042 w 4158730"/>
              <a:gd name="connsiteY127" fmla="*/ 1490663 h 4414838"/>
              <a:gd name="connsiteX128" fmla="*/ 1691755 w 4158730"/>
              <a:gd name="connsiteY128" fmla="*/ 1476375 h 4414838"/>
              <a:gd name="connsiteX129" fmla="*/ 1691755 w 4158730"/>
              <a:gd name="connsiteY129" fmla="*/ 1452563 h 4414838"/>
              <a:gd name="connsiteX130" fmla="*/ 1729855 w 4158730"/>
              <a:gd name="connsiteY130" fmla="*/ 1466850 h 4414838"/>
              <a:gd name="connsiteX131" fmla="*/ 1758430 w 4158730"/>
              <a:gd name="connsiteY131" fmla="*/ 1495425 h 4414838"/>
              <a:gd name="connsiteX132" fmla="*/ 1767955 w 4158730"/>
              <a:gd name="connsiteY132" fmla="*/ 1447800 h 4414838"/>
              <a:gd name="connsiteX133" fmla="*/ 1772717 w 4158730"/>
              <a:gd name="connsiteY133" fmla="*/ 1414463 h 4414838"/>
              <a:gd name="connsiteX134" fmla="*/ 1767955 w 4158730"/>
              <a:gd name="connsiteY134" fmla="*/ 1400175 h 4414838"/>
              <a:gd name="connsiteX135" fmla="*/ 1725092 w 4158730"/>
              <a:gd name="connsiteY135" fmla="*/ 1385888 h 4414838"/>
              <a:gd name="connsiteX136" fmla="*/ 1691755 w 4158730"/>
              <a:gd name="connsiteY136" fmla="*/ 1362075 h 4414838"/>
              <a:gd name="connsiteX137" fmla="*/ 1658417 w 4158730"/>
              <a:gd name="connsiteY137" fmla="*/ 1319213 h 4414838"/>
              <a:gd name="connsiteX138" fmla="*/ 1629842 w 4158730"/>
              <a:gd name="connsiteY138" fmla="*/ 1309688 h 4414838"/>
              <a:gd name="connsiteX139" fmla="*/ 1591742 w 4158730"/>
              <a:gd name="connsiteY139" fmla="*/ 1309688 h 4414838"/>
              <a:gd name="connsiteX140" fmla="*/ 1572692 w 4158730"/>
              <a:gd name="connsiteY140" fmla="*/ 1304925 h 4414838"/>
              <a:gd name="connsiteX141" fmla="*/ 1558405 w 4158730"/>
              <a:gd name="connsiteY141" fmla="*/ 1271588 h 4414838"/>
              <a:gd name="connsiteX142" fmla="*/ 1539355 w 4158730"/>
              <a:gd name="connsiteY142" fmla="*/ 1233488 h 4414838"/>
              <a:gd name="connsiteX143" fmla="*/ 1558405 w 4158730"/>
              <a:gd name="connsiteY143" fmla="*/ 1219200 h 4414838"/>
              <a:gd name="connsiteX144" fmla="*/ 1615555 w 4158730"/>
              <a:gd name="connsiteY144" fmla="*/ 1281113 h 4414838"/>
              <a:gd name="connsiteX145" fmla="*/ 1615555 w 4158730"/>
              <a:gd name="connsiteY145" fmla="*/ 1281113 h 4414838"/>
              <a:gd name="connsiteX146" fmla="*/ 1634605 w 4158730"/>
              <a:gd name="connsiteY146" fmla="*/ 1252538 h 4414838"/>
              <a:gd name="connsiteX147" fmla="*/ 1615555 w 4158730"/>
              <a:gd name="connsiteY147" fmla="*/ 1214438 h 4414838"/>
              <a:gd name="connsiteX148" fmla="*/ 1658417 w 4158730"/>
              <a:gd name="connsiteY148" fmla="*/ 1223963 h 4414838"/>
              <a:gd name="connsiteX149" fmla="*/ 1677467 w 4158730"/>
              <a:gd name="connsiteY149" fmla="*/ 1285875 h 4414838"/>
              <a:gd name="connsiteX150" fmla="*/ 1696517 w 4158730"/>
              <a:gd name="connsiteY150" fmla="*/ 1290638 h 4414838"/>
              <a:gd name="connsiteX151" fmla="*/ 1691755 w 4158730"/>
              <a:gd name="connsiteY151" fmla="*/ 1252538 h 4414838"/>
              <a:gd name="connsiteX152" fmla="*/ 1682230 w 4158730"/>
              <a:gd name="connsiteY152" fmla="*/ 1223963 h 4414838"/>
              <a:gd name="connsiteX153" fmla="*/ 1691755 w 4158730"/>
              <a:gd name="connsiteY153" fmla="*/ 1204913 h 4414838"/>
              <a:gd name="connsiteX154" fmla="*/ 1691755 w 4158730"/>
              <a:gd name="connsiteY154" fmla="*/ 1204913 h 4414838"/>
              <a:gd name="connsiteX155" fmla="*/ 1758430 w 4158730"/>
              <a:gd name="connsiteY155" fmla="*/ 1204913 h 4414838"/>
              <a:gd name="connsiteX156" fmla="*/ 1758430 w 4158730"/>
              <a:gd name="connsiteY156" fmla="*/ 1204913 h 4414838"/>
              <a:gd name="connsiteX157" fmla="*/ 1729855 w 4158730"/>
              <a:gd name="connsiteY157" fmla="*/ 1300163 h 4414838"/>
              <a:gd name="connsiteX158" fmla="*/ 1734617 w 4158730"/>
              <a:gd name="connsiteY158" fmla="*/ 1338263 h 4414838"/>
              <a:gd name="connsiteX159" fmla="*/ 1734617 w 4158730"/>
              <a:gd name="connsiteY159" fmla="*/ 1338263 h 4414838"/>
              <a:gd name="connsiteX160" fmla="*/ 1801292 w 4158730"/>
              <a:gd name="connsiteY160" fmla="*/ 1352550 h 4414838"/>
              <a:gd name="connsiteX161" fmla="*/ 1839392 w 4158730"/>
              <a:gd name="connsiteY161" fmla="*/ 1319213 h 4414838"/>
              <a:gd name="connsiteX162" fmla="*/ 1901305 w 4158730"/>
              <a:gd name="connsiteY162" fmla="*/ 1319213 h 4414838"/>
              <a:gd name="connsiteX163" fmla="*/ 1948930 w 4158730"/>
              <a:gd name="connsiteY163" fmla="*/ 1328738 h 4414838"/>
              <a:gd name="connsiteX164" fmla="*/ 1967980 w 4158730"/>
              <a:gd name="connsiteY164" fmla="*/ 1300163 h 4414838"/>
              <a:gd name="connsiteX165" fmla="*/ 1972742 w 4158730"/>
              <a:gd name="connsiteY165" fmla="*/ 1281113 h 4414838"/>
              <a:gd name="connsiteX166" fmla="*/ 1929880 w 4158730"/>
              <a:gd name="connsiteY166" fmla="*/ 1266825 h 4414838"/>
              <a:gd name="connsiteX167" fmla="*/ 1882255 w 4158730"/>
              <a:gd name="connsiteY167" fmla="*/ 1257300 h 4414838"/>
              <a:gd name="connsiteX168" fmla="*/ 1867967 w 4158730"/>
              <a:gd name="connsiteY168" fmla="*/ 1238250 h 4414838"/>
              <a:gd name="connsiteX169" fmla="*/ 1939405 w 4158730"/>
              <a:gd name="connsiteY169" fmla="*/ 1233488 h 4414838"/>
              <a:gd name="connsiteX170" fmla="*/ 1963217 w 4158730"/>
              <a:gd name="connsiteY170" fmla="*/ 1247775 h 4414838"/>
              <a:gd name="connsiteX171" fmla="*/ 1963217 w 4158730"/>
              <a:gd name="connsiteY171" fmla="*/ 1247775 h 4414838"/>
              <a:gd name="connsiteX172" fmla="*/ 1915592 w 4158730"/>
              <a:gd name="connsiteY172" fmla="*/ 1214438 h 4414838"/>
              <a:gd name="connsiteX173" fmla="*/ 1929880 w 4158730"/>
              <a:gd name="connsiteY173" fmla="*/ 1190625 h 4414838"/>
              <a:gd name="connsiteX174" fmla="*/ 1929880 w 4158730"/>
              <a:gd name="connsiteY174" fmla="*/ 1190625 h 4414838"/>
              <a:gd name="connsiteX175" fmla="*/ 1948930 w 4158730"/>
              <a:gd name="connsiteY175" fmla="*/ 1166813 h 4414838"/>
              <a:gd name="connsiteX176" fmla="*/ 1953692 w 4158730"/>
              <a:gd name="connsiteY176" fmla="*/ 1152525 h 4414838"/>
              <a:gd name="connsiteX177" fmla="*/ 2025130 w 4158730"/>
              <a:gd name="connsiteY177" fmla="*/ 1223963 h 4414838"/>
              <a:gd name="connsiteX178" fmla="*/ 2020367 w 4158730"/>
              <a:gd name="connsiteY178" fmla="*/ 1204913 h 4414838"/>
              <a:gd name="connsiteX179" fmla="*/ 1996555 w 4158730"/>
              <a:gd name="connsiteY179" fmla="*/ 1152525 h 4414838"/>
              <a:gd name="connsiteX180" fmla="*/ 1996555 w 4158730"/>
              <a:gd name="connsiteY180" fmla="*/ 1090613 h 4414838"/>
              <a:gd name="connsiteX181" fmla="*/ 2015605 w 4158730"/>
              <a:gd name="connsiteY181" fmla="*/ 1090613 h 4414838"/>
              <a:gd name="connsiteX182" fmla="*/ 2020367 w 4158730"/>
              <a:gd name="connsiteY182" fmla="*/ 1152525 h 4414838"/>
              <a:gd name="connsiteX183" fmla="*/ 2053705 w 4158730"/>
              <a:gd name="connsiteY183" fmla="*/ 1171575 h 4414838"/>
              <a:gd name="connsiteX184" fmla="*/ 2053705 w 4158730"/>
              <a:gd name="connsiteY184" fmla="*/ 1171575 h 4414838"/>
              <a:gd name="connsiteX185" fmla="*/ 2044180 w 4158730"/>
              <a:gd name="connsiteY185" fmla="*/ 1081088 h 4414838"/>
              <a:gd name="connsiteX186" fmla="*/ 2072755 w 4158730"/>
              <a:gd name="connsiteY186" fmla="*/ 1076325 h 4414838"/>
              <a:gd name="connsiteX187" fmla="*/ 2072755 w 4158730"/>
              <a:gd name="connsiteY187" fmla="*/ 1128713 h 4414838"/>
              <a:gd name="connsiteX188" fmla="*/ 2082280 w 4158730"/>
              <a:gd name="connsiteY188" fmla="*/ 1143000 h 4414838"/>
              <a:gd name="connsiteX189" fmla="*/ 2110855 w 4158730"/>
              <a:gd name="connsiteY189" fmla="*/ 1090613 h 4414838"/>
              <a:gd name="connsiteX190" fmla="*/ 2153717 w 4158730"/>
              <a:gd name="connsiteY190" fmla="*/ 1066800 h 4414838"/>
              <a:gd name="connsiteX191" fmla="*/ 2158480 w 4158730"/>
              <a:gd name="connsiteY191" fmla="*/ 1090613 h 4414838"/>
              <a:gd name="connsiteX192" fmla="*/ 2125142 w 4158730"/>
              <a:gd name="connsiteY192" fmla="*/ 1133475 h 4414838"/>
              <a:gd name="connsiteX193" fmla="*/ 2096567 w 4158730"/>
              <a:gd name="connsiteY193" fmla="*/ 1166813 h 4414838"/>
              <a:gd name="connsiteX194" fmla="*/ 2196580 w 4158730"/>
              <a:gd name="connsiteY194" fmla="*/ 1190625 h 4414838"/>
              <a:gd name="connsiteX195" fmla="*/ 2234680 w 4158730"/>
              <a:gd name="connsiteY195" fmla="*/ 1190625 h 4414838"/>
              <a:gd name="connsiteX196" fmla="*/ 2229917 w 4158730"/>
              <a:gd name="connsiteY196" fmla="*/ 1152525 h 4414838"/>
              <a:gd name="connsiteX197" fmla="*/ 2229917 w 4158730"/>
              <a:gd name="connsiteY197" fmla="*/ 1152525 h 4414838"/>
              <a:gd name="connsiteX198" fmla="*/ 2263255 w 4158730"/>
              <a:gd name="connsiteY198" fmla="*/ 1119188 h 4414838"/>
              <a:gd name="connsiteX199" fmla="*/ 2277542 w 4158730"/>
              <a:gd name="connsiteY199" fmla="*/ 1195388 h 4414838"/>
              <a:gd name="connsiteX200" fmla="*/ 2301355 w 4158730"/>
              <a:gd name="connsiteY200" fmla="*/ 1214438 h 4414838"/>
              <a:gd name="connsiteX201" fmla="*/ 2310880 w 4158730"/>
              <a:gd name="connsiteY201" fmla="*/ 1176338 h 4414838"/>
              <a:gd name="connsiteX202" fmla="*/ 2310880 w 4158730"/>
              <a:gd name="connsiteY202" fmla="*/ 1176338 h 4414838"/>
              <a:gd name="connsiteX203" fmla="*/ 2339455 w 4158730"/>
              <a:gd name="connsiteY203" fmla="*/ 1109663 h 4414838"/>
              <a:gd name="connsiteX204" fmla="*/ 2344217 w 4158730"/>
              <a:gd name="connsiteY204" fmla="*/ 1147763 h 4414838"/>
              <a:gd name="connsiteX205" fmla="*/ 2348980 w 4158730"/>
              <a:gd name="connsiteY205" fmla="*/ 1181100 h 4414838"/>
              <a:gd name="connsiteX206" fmla="*/ 2410892 w 4158730"/>
              <a:gd name="connsiteY206" fmla="*/ 1200150 h 4414838"/>
              <a:gd name="connsiteX207" fmla="*/ 2439467 w 4158730"/>
              <a:gd name="connsiteY207" fmla="*/ 1204913 h 4414838"/>
              <a:gd name="connsiteX208" fmla="*/ 2448992 w 4158730"/>
              <a:gd name="connsiteY208" fmla="*/ 1190625 h 4414838"/>
              <a:gd name="connsiteX209" fmla="*/ 2468042 w 4158730"/>
              <a:gd name="connsiteY209" fmla="*/ 1171575 h 4414838"/>
              <a:gd name="connsiteX210" fmla="*/ 2510905 w 4158730"/>
              <a:gd name="connsiteY210" fmla="*/ 1166813 h 4414838"/>
              <a:gd name="connsiteX211" fmla="*/ 2482330 w 4158730"/>
              <a:gd name="connsiteY211" fmla="*/ 1204913 h 4414838"/>
              <a:gd name="connsiteX212" fmla="*/ 2482330 w 4158730"/>
              <a:gd name="connsiteY212" fmla="*/ 1233488 h 4414838"/>
              <a:gd name="connsiteX213" fmla="*/ 2482330 w 4158730"/>
              <a:gd name="connsiteY213" fmla="*/ 1233488 h 4414838"/>
              <a:gd name="connsiteX214" fmla="*/ 2549005 w 4158730"/>
              <a:gd name="connsiteY214" fmla="*/ 1271588 h 4414838"/>
              <a:gd name="connsiteX215" fmla="*/ 2610917 w 4158730"/>
              <a:gd name="connsiteY215" fmla="*/ 1309688 h 4414838"/>
              <a:gd name="connsiteX216" fmla="*/ 2663305 w 4158730"/>
              <a:gd name="connsiteY216" fmla="*/ 1347788 h 4414838"/>
              <a:gd name="connsiteX217" fmla="*/ 2682355 w 4158730"/>
              <a:gd name="connsiteY217" fmla="*/ 1362075 h 4414838"/>
              <a:gd name="connsiteX218" fmla="*/ 2706167 w 4158730"/>
              <a:gd name="connsiteY218" fmla="*/ 1328738 h 4414838"/>
              <a:gd name="connsiteX219" fmla="*/ 2701405 w 4158730"/>
              <a:gd name="connsiteY219" fmla="*/ 1300163 h 4414838"/>
              <a:gd name="connsiteX220" fmla="*/ 2701405 w 4158730"/>
              <a:gd name="connsiteY220" fmla="*/ 1281113 h 4414838"/>
              <a:gd name="connsiteX221" fmla="*/ 2729980 w 4158730"/>
              <a:gd name="connsiteY221" fmla="*/ 1319213 h 4414838"/>
              <a:gd name="connsiteX222" fmla="*/ 2706167 w 4158730"/>
              <a:gd name="connsiteY222" fmla="*/ 1357313 h 4414838"/>
              <a:gd name="connsiteX223" fmla="*/ 2749030 w 4158730"/>
              <a:gd name="connsiteY223" fmla="*/ 1404938 h 4414838"/>
              <a:gd name="connsiteX224" fmla="*/ 2796655 w 4158730"/>
              <a:gd name="connsiteY224" fmla="*/ 1390650 h 4414838"/>
              <a:gd name="connsiteX225" fmla="*/ 2796655 w 4158730"/>
              <a:gd name="connsiteY225" fmla="*/ 1390650 h 4414838"/>
              <a:gd name="connsiteX226" fmla="*/ 2815705 w 4158730"/>
              <a:gd name="connsiteY226" fmla="*/ 1333500 h 4414838"/>
              <a:gd name="connsiteX227" fmla="*/ 2815705 w 4158730"/>
              <a:gd name="connsiteY227" fmla="*/ 1333500 h 4414838"/>
              <a:gd name="connsiteX228" fmla="*/ 2825230 w 4158730"/>
              <a:gd name="connsiteY228" fmla="*/ 1381125 h 4414838"/>
              <a:gd name="connsiteX229" fmla="*/ 2849042 w 4158730"/>
              <a:gd name="connsiteY229" fmla="*/ 1419225 h 4414838"/>
              <a:gd name="connsiteX230" fmla="*/ 2930005 w 4158730"/>
              <a:gd name="connsiteY230" fmla="*/ 1443038 h 4414838"/>
              <a:gd name="connsiteX231" fmla="*/ 2987155 w 4158730"/>
              <a:gd name="connsiteY231" fmla="*/ 1452563 h 4414838"/>
              <a:gd name="connsiteX232" fmla="*/ 2987155 w 4158730"/>
              <a:gd name="connsiteY232" fmla="*/ 1452563 h 4414838"/>
              <a:gd name="connsiteX233" fmla="*/ 2949055 w 4158730"/>
              <a:gd name="connsiteY233" fmla="*/ 1309688 h 4414838"/>
              <a:gd name="connsiteX234" fmla="*/ 2887142 w 4158730"/>
              <a:gd name="connsiteY234" fmla="*/ 1157288 h 4414838"/>
              <a:gd name="connsiteX235" fmla="*/ 2882380 w 4158730"/>
              <a:gd name="connsiteY235" fmla="*/ 1104900 h 4414838"/>
              <a:gd name="connsiteX236" fmla="*/ 3010967 w 4158730"/>
              <a:gd name="connsiteY236" fmla="*/ 1081088 h 4414838"/>
              <a:gd name="connsiteX237" fmla="*/ 3053830 w 4158730"/>
              <a:gd name="connsiteY237" fmla="*/ 1171575 h 4414838"/>
              <a:gd name="connsiteX238" fmla="*/ 3077642 w 4158730"/>
              <a:gd name="connsiteY238" fmla="*/ 1257300 h 4414838"/>
              <a:gd name="connsiteX239" fmla="*/ 3082405 w 4158730"/>
              <a:gd name="connsiteY239" fmla="*/ 1347788 h 4414838"/>
              <a:gd name="connsiteX240" fmla="*/ 3096692 w 4158730"/>
              <a:gd name="connsiteY240" fmla="*/ 1419225 h 4414838"/>
              <a:gd name="connsiteX241" fmla="*/ 3144317 w 4158730"/>
              <a:gd name="connsiteY241" fmla="*/ 1452563 h 4414838"/>
              <a:gd name="connsiteX242" fmla="*/ 3244330 w 4158730"/>
              <a:gd name="connsiteY242" fmla="*/ 1414463 h 4414838"/>
              <a:gd name="connsiteX243" fmla="*/ 3334817 w 4158730"/>
              <a:gd name="connsiteY243" fmla="*/ 1371600 h 4414838"/>
              <a:gd name="connsiteX244" fmla="*/ 3401492 w 4158730"/>
              <a:gd name="connsiteY244" fmla="*/ 1333500 h 4414838"/>
              <a:gd name="connsiteX245" fmla="*/ 3401492 w 4158730"/>
              <a:gd name="connsiteY245" fmla="*/ 1276350 h 4414838"/>
              <a:gd name="connsiteX246" fmla="*/ 3353867 w 4158730"/>
              <a:gd name="connsiteY246" fmla="*/ 1271588 h 4414838"/>
              <a:gd name="connsiteX247" fmla="*/ 3296717 w 4158730"/>
              <a:gd name="connsiteY247" fmla="*/ 1300163 h 4414838"/>
              <a:gd name="connsiteX248" fmla="*/ 3239567 w 4158730"/>
              <a:gd name="connsiteY248" fmla="*/ 1309688 h 4414838"/>
              <a:gd name="connsiteX249" fmla="*/ 3201467 w 4158730"/>
              <a:gd name="connsiteY249" fmla="*/ 1300163 h 4414838"/>
              <a:gd name="connsiteX250" fmla="*/ 3249092 w 4158730"/>
              <a:gd name="connsiteY250" fmla="*/ 1271588 h 4414838"/>
              <a:gd name="connsiteX251" fmla="*/ 3272905 w 4158730"/>
              <a:gd name="connsiteY251" fmla="*/ 1233488 h 4414838"/>
              <a:gd name="connsiteX252" fmla="*/ 3230042 w 4158730"/>
              <a:gd name="connsiteY252" fmla="*/ 1223963 h 4414838"/>
              <a:gd name="connsiteX253" fmla="*/ 3163367 w 4158730"/>
              <a:gd name="connsiteY253" fmla="*/ 1200150 h 4414838"/>
              <a:gd name="connsiteX254" fmla="*/ 3144317 w 4158730"/>
              <a:gd name="connsiteY254" fmla="*/ 1123950 h 4414838"/>
              <a:gd name="connsiteX255" fmla="*/ 3225280 w 4158730"/>
              <a:gd name="connsiteY255" fmla="*/ 1181101 h 4414838"/>
              <a:gd name="connsiteX256" fmla="*/ 3363392 w 4158730"/>
              <a:gd name="connsiteY256" fmla="*/ 1233489 h 4414838"/>
              <a:gd name="connsiteX257" fmla="*/ 3463405 w 4158730"/>
              <a:gd name="connsiteY257" fmla="*/ 1247776 h 4414838"/>
              <a:gd name="connsiteX258" fmla="*/ 3472930 w 4158730"/>
              <a:gd name="connsiteY258" fmla="*/ 1314451 h 4414838"/>
              <a:gd name="connsiteX259" fmla="*/ 3587230 w 4158730"/>
              <a:gd name="connsiteY259" fmla="*/ 1271589 h 4414838"/>
              <a:gd name="connsiteX260" fmla="*/ 3696767 w 4158730"/>
              <a:gd name="connsiteY260" fmla="*/ 1214439 h 4414838"/>
              <a:gd name="connsiteX261" fmla="*/ 3763442 w 4158730"/>
              <a:gd name="connsiteY261" fmla="*/ 1166814 h 4414838"/>
              <a:gd name="connsiteX262" fmla="*/ 3749155 w 4158730"/>
              <a:gd name="connsiteY262" fmla="*/ 1123951 h 4414838"/>
              <a:gd name="connsiteX263" fmla="*/ 3787255 w 4158730"/>
              <a:gd name="connsiteY263" fmla="*/ 1095376 h 4414838"/>
              <a:gd name="connsiteX264" fmla="*/ 3872980 w 4158730"/>
              <a:gd name="connsiteY264" fmla="*/ 1114426 h 4414838"/>
              <a:gd name="connsiteX265" fmla="*/ 4063480 w 4158730"/>
              <a:gd name="connsiteY265" fmla="*/ 1143000 h 4414838"/>
              <a:gd name="connsiteX266" fmla="*/ 4139680 w 4158730"/>
              <a:gd name="connsiteY266" fmla="*/ 1176338 h 4414838"/>
              <a:gd name="connsiteX267" fmla="*/ 4153967 w 4158730"/>
              <a:gd name="connsiteY267"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1196455 w 4158730"/>
              <a:gd name="connsiteY109" fmla="*/ 1109663 h 4414838"/>
              <a:gd name="connsiteX110" fmla="*/ 1253605 w 4158730"/>
              <a:gd name="connsiteY110" fmla="*/ 1090613 h 4414838"/>
              <a:gd name="connsiteX111" fmla="*/ 1296467 w 4158730"/>
              <a:gd name="connsiteY111" fmla="*/ 1095375 h 4414838"/>
              <a:gd name="connsiteX112" fmla="*/ 1301230 w 4158730"/>
              <a:gd name="connsiteY112" fmla="*/ 1176338 h 4414838"/>
              <a:gd name="connsiteX113" fmla="*/ 1329805 w 4158730"/>
              <a:gd name="connsiteY113" fmla="*/ 1223963 h 4414838"/>
              <a:gd name="connsiteX114" fmla="*/ 1396480 w 4158730"/>
              <a:gd name="connsiteY114" fmla="*/ 1281113 h 4414838"/>
              <a:gd name="connsiteX115" fmla="*/ 1448867 w 4158730"/>
              <a:gd name="connsiteY115" fmla="*/ 1309688 h 4414838"/>
              <a:gd name="connsiteX116" fmla="*/ 1529830 w 4158730"/>
              <a:gd name="connsiteY116" fmla="*/ 1281113 h 4414838"/>
              <a:gd name="connsiteX117" fmla="*/ 1534592 w 4158730"/>
              <a:gd name="connsiteY117" fmla="*/ 1314450 h 4414838"/>
              <a:gd name="connsiteX118" fmla="*/ 1496492 w 4158730"/>
              <a:gd name="connsiteY118" fmla="*/ 1366838 h 4414838"/>
              <a:gd name="connsiteX119" fmla="*/ 1510780 w 4158730"/>
              <a:gd name="connsiteY119" fmla="*/ 1428750 h 4414838"/>
              <a:gd name="connsiteX120" fmla="*/ 1553642 w 4158730"/>
              <a:gd name="connsiteY120" fmla="*/ 1428750 h 4414838"/>
              <a:gd name="connsiteX121" fmla="*/ 1506017 w 4158730"/>
              <a:gd name="connsiteY121" fmla="*/ 1462088 h 4414838"/>
              <a:gd name="connsiteX122" fmla="*/ 1520305 w 4158730"/>
              <a:gd name="connsiteY122" fmla="*/ 1528763 h 4414838"/>
              <a:gd name="connsiteX123" fmla="*/ 1544117 w 4158730"/>
              <a:gd name="connsiteY123" fmla="*/ 1576388 h 4414838"/>
              <a:gd name="connsiteX124" fmla="*/ 1601267 w 4158730"/>
              <a:gd name="connsiteY124" fmla="*/ 1571625 h 4414838"/>
              <a:gd name="connsiteX125" fmla="*/ 1653655 w 4158730"/>
              <a:gd name="connsiteY125" fmla="*/ 1590675 h 4414838"/>
              <a:gd name="connsiteX126" fmla="*/ 1696517 w 4158730"/>
              <a:gd name="connsiteY126" fmla="*/ 1552575 h 4414838"/>
              <a:gd name="connsiteX127" fmla="*/ 1720330 w 4158730"/>
              <a:gd name="connsiteY127" fmla="*/ 1533525 h 4414838"/>
              <a:gd name="connsiteX128" fmla="*/ 1706042 w 4158730"/>
              <a:gd name="connsiteY128" fmla="*/ 1490663 h 4414838"/>
              <a:gd name="connsiteX129" fmla="*/ 1691755 w 4158730"/>
              <a:gd name="connsiteY129" fmla="*/ 1476375 h 4414838"/>
              <a:gd name="connsiteX130" fmla="*/ 1691755 w 4158730"/>
              <a:gd name="connsiteY130" fmla="*/ 1452563 h 4414838"/>
              <a:gd name="connsiteX131" fmla="*/ 1729855 w 4158730"/>
              <a:gd name="connsiteY131" fmla="*/ 1466850 h 4414838"/>
              <a:gd name="connsiteX132" fmla="*/ 1758430 w 4158730"/>
              <a:gd name="connsiteY132" fmla="*/ 1495425 h 4414838"/>
              <a:gd name="connsiteX133" fmla="*/ 1767955 w 4158730"/>
              <a:gd name="connsiteY133" fmla="*/ 1447800 h 4414838"/>
              <a:gd name="connsiteX134" fmla="*/ 1772717 w 4158730"/>
              <a:gd name="connsiteY134" fmla="*/ 1414463 h 4414838"/>
              <a:gd name="connsiteX135" fmla="*/ 1767955 w 4158730"/>
              <a:gd name="connsiteY135" fmla="*/ 1400175 h 4414838"/>
              <a:gd name="connsiteX136" fmla="*/ 1725092 w 4158730"/>
              <a:gd name="connsiteY136" fmla="*/ 1385888 h 4414838"/>
              <a:gd name="connsiteX137" fmla="*/ 1691755 w 4158730"/>
              <a:gd name="connsiteY137" fmla="*/ 1362075 h 4414838"/>
              <a:gd name="connsiteX138" fmla="*/ 1658417 w 4158730"/>
              <a:gd name="connsiteY138" fmla="*/ 1319213 h 4414838"/>
              <a:gd name="connsiteX139" fmla="*/ 1629842 w 4158730"/>
              <a:gd name="connsiteY139" fmla="*/ 1309688 h 4414838"/>
              <a:gd name="connsiteX140" fmla="*/ 1591742 w 4158730"/>
              <a:gd name="connsiteY140" fmla="*/ 1309688 h 4414838"/>
              <a:gd name="connsiteX141" fmla="*/ 1572692 w 4158730"/>
              <a:gd name="connsiteY141" fmla="*/ 1304925 h 4414838"/>
              <a:gd name="connsiteX142" fmla="*/ 1558405 w 4158730"/>
              <a:gd name="connsiteY142" fmla="*/ 1271588 h 4414838"/>
              <a:gd name="connsiteX143" fmla="*/ 1539355 w 4158730"/>
              <a:gd name="connsiteY143" fmla="*/ 1233488 h 4414838"/>
              <a:gd name="connsiteX144" fmla="*/ 1558405 w 4158730"/>
              <a:gd name="connsiteY144" fmla="*/ 1219200 h 4414838"/>
              <a:gd name="connsiteX145" fmla="*/ 1615555 w 4158730"/>
              <a:gd name="connsiteY145" fmla="*/ 1281113 h 4414838"/>
              <a:gd name="connsiteX146" fmla="*/ 1615555 w 4158730"/>
              <a:gd name="connsiteY146" fmla="*/ 1281113 h 4414838"/>
              <a:gd name="connsiteX147" fmla="*/ 1634605 w 4158730"/>
              <a:gd name="connsiteY147" fmla="*/ 1252538 h 4414838"/>
              <a:gd name="connsiteX148" fmla="*/ 1615555 w 4158730"/>
              <a:gd name="connsiteY148" fmla="*/ 1214438 h 4414838"/>
              <a:gd name="connsiteX149" fmla="*/ 1658417 w 4158730"/>
              <a:gd name="connsiteY149" fmla="*/ 1223963 h 4414838"/>
              <a:gd name="connsiteX150" fmla="*/ 1677467 w 4158730"/>
              <a:gd name="connsiteY150" fmla="*/ 1285875 h 4414838"/>
              <a:gd name="connsiteX151" fmla="*/ 1696517 w 4158730"/>
              <a:gd name="connsiteY151" fmla="*/ 1290638 h 4414838"/>
              <a:gd name="connsiteX152" fmla="*/ 1691755 w 4158730"/>
              <a:gd name="connsiteY152" fmla="*/ 1252538 h 4414838"/>
              <a:gd name="connsiteX153" fmla="*/ 1682230 w 4158730"/>
              <a:gd name="connsiteY153" fmla="*/ 1223963 h 4414838"/>
              <a:gd name="connsiteX154" fmla="*/ 1691755 w 4158730"/>
              <a:gd name="connsiteY154" fmla="*/ 1204913 h 4414838"/>
              <a:gd name="connsiteX155" fmla="*/ 1691755 w 4158730"/>
              <a:gd name="connsiteY155" fmla="*/ 1204913 h 4414838"/>
              <a:gd name="connsiteX156" fmla="*/ 1758430 w 4158730"/>
              <a:gd name="connsiteY156" fmla="*/ 1204913 h 4414838"/>
              <a:gd name="connsiteX157" fmla="*/ 1758430 w 4158730"/>
              <a:gd name="connsiteY157" fmla="*/ 1204913 h 4414838"/>
              <a:gd name="connsiteX158" fmla="*/ 1729855 w 4158730"/>
              <a:gd name="connsiteY158" fmla="*/ 1300163 h 4414838"/>
              <a:gd name="connsiteX159" fmla="*/ 1734617 w 4158730"/>
              <a:gd name="connsiteY159" fmla="*/ 1338263 h 4414838"/>
              <a:gd name="connsiteX160" fmla="*/ 1734617 w 4158730"/>
              <a:gd name="connsiteY160" fmla="*/ 1338263 h 4414838"/>
              <a:gd name="connsiteX161" fmla="*/ 1801292 w 4158730"/>
              <a:gd name="connsiteY161" fmla="*/ 1352550 h 4414838"/>
              <a:gd name="connsiteX162" fmla="*/ 1839392 w 4158730"/>
              <a:gd name="connsiteY162" fmla="*/ 1319213 h 4414838"/>
              <a:gd name="connsiteX163" fmla="*/ 1901305 w 4158730"/>
              <a:gd name="connsiteY163" fmla="*/ 1319213 h 4414838"/>
              <a:gd name="connsiteX164" fmla="*/ 1948930 w 4158730"/>
              <a:gd name="connsiteY164" fmla="*/ 1328738 h 4414838"/>
              <a:gd name="connsiteX165" fmla="*/ 1967980 w 4158730"/>
              <a:gd name="connsiteY165" fmla="*/ 1300163 h 4414838"/>
              <a:gd name="connsiteX166" fmla="*/ 1972742 w 4158730"/>
              <a:gd name="connsiteY166" fmla="*/ 1281113 h 4414838"/>
              <a:gd name="connsiteX167" fmla="*/ 1929880 w 4158730"/>
              <a:gd name="connsiteY167" fmla="*/ 1266825 h 4414838"/>
              <a:gd name="connsiteX168" fmla="*/ 1882255 w 4158730"/>
              <a:gd name="connsiteY168" fmla="*/ 1257300 h 4414838"/>
              <a:gd name="connsiteX169" fmla="*/ 1867967 w 4158730"/>
              <a:gd name="connsiteY169" fmla="*/ 1238250 h 4414838"/>
              <a:gd name="connsiteX170" fmla="*/ 1939405 w 4158730"/>
              <a:gd name="connsiteY170" fmla="*/ 1233488 h 4414838"/>
              <a:gd name="connsiteX171" fmla="*/ 1963217 w 4158730"/>
              <a:gd name="connsiteY171" fmla="*/ 1247775 h 4414838"/>
              <a:gd name="connsiteX172" fmla="*/ 1963217 w 4158730"/>
              <a:gd name="connsiteY172" fmla="*/ 1247775 h 4414838"/>
              <a:gd name="connsiteX173" fmla="*/ 1915592 w 4158730"/>
              <a:gd name="connsiteY173" fmla="*/ 1214438 h 4414838"/>
              <a:gd name="connsiteX174" fmla="*/ 1929880 w 4158730"/>
              <a:gd name="connsiteY174" fmla="*/ 1190625 h 4414838"/>
              <a:gd name="connsiteX175" fmla="*/ 1929880 w 4158730"/>
              <a:gd name="connsiteY175" fmla="*/ 1190625 h 4414838"/>
              <a:gd name="connsiteX176" fmla="*/ 1948930 w 4158730"/>
              <a:gd name="connsiteY176" fmla="*/ 1166813 h 4414838"/>
              <a:gd name="connsiteX177" fmla="*/ 1953692 w 4158730"/>
              <a:gd name="connsiteY177" fmla="*/ 1152525 h 4414838"/>
              <a:gd name="connsiteX178" fmla="*/ 2025130 w 4158730"/>
              <a:gd name="connsiteY178" fmla="*/ 1223963 h 4414838"/>
              <a:gd name="connsiteX179" fmla="*/ 2020367 w 4158730"/>
              <a:gd name="connsiteY179" fmla="*/ 1204913 h 4414838"/>
              <a:gd name="connsiteX180" fmla="*/ 1996555 w 4158730"/>
              <a:gd name="connsiteY180" fmla="*/ 1152525 h 4414838"/>
              <a:gd name="connsiteX181" fmla="*/ 1996555 w 4158730"/>
              <a:gd name="connsiteY181" fmla="*/ 1090613 h 4414838"/>
              <a:gd name="connsiteX182" fmla="*/ 2015605 w 4158730"/>
              <a:gd name="connsiteY182" fmla="*/ 1090613 h 4414838"/>
              <a:gd name="connsiteX183" fmla="*/ 2020367 w 4158730"/>
              <a:gd name="connsiteY183" fmla="*/ 1152525 h 4414838"/>
              <a:gd name="connsiteX184" fmla="*/ 2053705 w 4158730"/>
              <a:gd name="connsiteY184" fmla="*/ 1171575 h 4414838"/>
              <a:gd name="connsiteX185" fmla="*/ 2053705 w 4158730"/>
              <a:gd name="connsiteY185" fmla="*/ 1171575 h 4414838"/>
              <a:gd name="connsiteX186" fmla="*/ 2044180 w 4158730"/>
              <a:gd name="connsiteY186" fmla="*/ 1081088 h 4414838"/>
              <a:gd name="connsiteX187" fmla="*/ 2072755 w 4158730"/>
              <a:gd name="connsiteY187" fmla="*/ 1076325 h 4414838"/>
              <a:gd name="connsiteX188" fmla="*/ 2072755 w 4158730"/>
              <a:gd name="connsiteY188" fmla="*/ 1128713 h 4414838"/>
              <a:gd name="connsiteX189" fmla="*/ 2082280 w 4158730"/>
              <a:gd name="connsiteY189" fmla="*/ 1143000 h 4414838"/>
              <a:gd name="connsiteX190" fmla="*/ 2110855 w 4158730"/>
              <a:gd name="connsiteY190" fmla="*/ 1090613 h 4414838"/>
              <a:gd name="connsiteX191" fmla="*/ 2153717 w 4158730"/>
              <a:gd name="connsiteY191" fmla="*/ 1066800 h 4414838"/>
              <a:gd name="connsiteX192" fmla="*/ 2158480 w 4158730"/>
              <a:gd name="connsiteY192" fmla="*/ 1090613 h 4414838"/>
              <a:gd name="connsiteX193" fmla="*/ 2125142 w 4158730"/>
              <a:gd name="connsiteY193" fmla="*/ 1133475 h 4414838"/>
              <a:gd name="connsiteX194" fmla="*/ 2096567 w 4158730"/>
              <a:gd name="connsiteY194" fmla="*/ 1166813 h 4414838"/>
              <a:gd name="connsiteX195" fmla="*/ 2196580 w 4158730"/>
              <a:gd name="connsiteY195" fmla="*/ 1190625 h 4414838"/>
              <a:gd name="connsiteX196" fmla="*/ 2234680 w 4158730"/>
              <a:gd name="connsiteY196" fmla="*/ 1190625 h 4414838"/>
              <a:gd name="connsiteX197" fmla="*/ 2229917 w 4158730"/>
              <a:gd name="connsiteY197" fmla="*/ 1152525 h 4414838"/>
              <a:gd name="connsiteX198" fmla="*/ 2229917 w 4158730"/>
              <a:gd name="connsiteY198" fmla="*/ 1152525 h 4414838"/>
              <a:gd name="connsiteX199" fmla="*/ 2263255 w 4158730"/>
              <a:gd name="connsiteY199" fmla="*/ 1119188 h 4414838"/>
              <a:gd name="connsiteX200" fmla="*/ 2277542 w 4158730"/>
              <a:gd name="connsiteY200" fmla="*/ 1195388 h 4414838"/>
              <a:gd name="connsiteX201" fmla="*/ 2301355 w 4158730"/>
              <a:gd name="connsiteY201" fmla="*/ 1214438 h 4414838"/>
              <a:gd name="connsiteX202" fmla="*/ 2310880 w 4158730"/>
              <a:gd name="connsiteY202" fmla="*/ 1176338 h 4414838"/>
              <a:gd name="connsiteX203" fmla="*/ 2310880 w 4158730"/>
              <a:gd name="connsiteY203" fmla="*/ 1176338 h 4414838"/>
              <a:gd name="connsiteX204" fmla="*/ 2339455 w 4158730"/>
              <a:gd name="connsiteY204" fmla="*/ 1109663 h 4414838"/>
              <a:gd name="connsiteX205" fmla="*/ 2344217 w 4158730"/>
              <a:gd name="connsiteY205" fmla="*/ 1147763 h 4414838"/>
              <a:gd name="connsiteX206" fmla="*/ 2348980 w 4158730"/>
              <a:gd name="connsiteY206" fmla="*/ 1181100 h 4414838"/>
              <a:gd name="connsiteX207" fmla="*/ 2410892 w 4158730"/>
              <a:gd name="connsiteY207" fmla="*/ 1200150 h 4414838"/>
              <a:gd name="connsiteX208" fmla="*/ 2439467 w 4158730"/>
              <a:gd name="connsiteY208" fmla="*/ 1204913 h 4414838"/>
              <a:gd name="connsiteX209" fmla="*/ 2448992 w 4158730"/>
              <a:gd name="connsiteY209" fmla="*/ 1190625 h 4414838"/>
              <a:gd name="connsiteX210" fmla="*/ 2468042 w 4158730"/>
              <a:gd name="connsiteY210" fmla="*/ 1171575 h 4414838"/>
              <a:gd name="connsiteX211" fmla="*/ 2510905 w 4158730"/>
              <a:gd name="connsiteY211" fmla="*/ 1166813 h 4414838"/>
              <a:gd name="connsiteX212" fmla="*/ 2482330 w 4158730"/>
              <a:gd name="connsiteY212" fmla="*/ 1204913 h 4414838"/>
              <a:gd name="connsiteX213" fmla="*/ 2482330 w 4158730"/>
              <a:gd name="connsiteY213" fmla="*/ 1233488 h 4414838"/>
              <a:gd name="connsiteX214" fmla="*/ 2482330 w 4158730"/>
              <a:gd name="connsiteY214" fmla="*/ 1233488 h 4414838"/>
              <a:gd name="connsiteX215" fmla="*/ 2549005 w 4158730"/>
              <a:gd name="connsiteY215" fmla="*/ 1271588 h 4414838"/>
              <a:gd name="connsiteX216" fmla="*/ 2610917 w 4158730"/>
              <a:gd name="connsiteY216" fmla="*/ 1309688 h 4414838"/>
              <a:gd name="connsiteX217" fmla="*/ 2663305 w 4158730"/>
              <a:gd name="connsiteY217" fmla="*/ 1347788 h 4414838"/>
              <a:gd name="connsiteX218" fmla="*/ 2682355 w 4158730"/>
              <a:gd name="connsiteY218" fmla="*/ 1362075 h 4414838"/>
              <a:gd name="connsiteX219" fmla="*/ 2706167 w 4158730"/>
              <a:gd name="connsiteY219" fmla="*/ 1328738 h 4414838"/>
              <a:gd name="connsiteX220" fmla="*/ 2701405 w 4158730"/>
              <a:gd name="connsiteY220" fmla="*/ 1300163 h 4414838"/>
              <a:gd name="connsiteX221" fmla="*/ 2701405 w 4158730"/>
              <a:gd name="connsiteY221" fmla="*/ 1281113 h 4414838"/>
              <a:gd name="connsiteX222" fmla="*/ 2729980 w 4158730"/>
              <a:gd name="connsiteY222" fmla="*/ 1319213 h 4414838"/>
              <a:gd name="connsiteX223" fmla="*/ 2706167 w 4158730"/>
              <a:gd name="connsiteY223" fmla="*/ 1357313 h 4414838"/>
              <a:gd name="connsiteX224" fmla="*/ 2749030 w 4158730"/>
              <a:gd name="connsiteY224" fmla="*/ 1404938 h 4414838"/>
              <a:gd name="connsiteX225" fmla="*/ 2796655 w 4158730"/>
              <a:gd name="connsiteY225" fmla="*/ 1390650 h 4414838"/>
              <a:gd name="connsiteX226" fmla="*/ 2796655 w 4158730"/>
              <a:gd name="connsiteY226" fmla="*/ 1390650 h 4414838"/>
              <a:gd name="connsiteX227" fmla="*/ 2815705 w 4158730"/>
              <a:gd name="connsiteY227" fmla="*/ 1333500 h 4414838"/>
              <a:gd name="connsiteX228" fmla="*/ 2815705 w 4158730"/>
              <a:gd name="connsiteY228" fmla="*/ 1333500 h 4414838"/>
              <a:gd name="connsiteX229" fmla="*/ 2825230 w 4158730"/>
              <a:gd name="connsiteY229" fmla="*/ 1381125 h 4414838"/>
              <a:gd name="connsiteX230" fmla="*/ 2849042 w 4158730"/>
              <a:gd name="connsiteY230" fmla="*/ 1419225 h 4414838"/>
              <a:gd name="connsiteX231" fmla="*/ 2930005 w 4158730"/>
              <a:gd name="connsiteY231" fmla="*/ 1443038 h 4414838"/>
              <a:gd name="connsiteX232" fmla="*/ 2987155 w 4158730"/>
              <a:gd name="connsiteY232" fmla="*/ 1452563 h 4414838"/>
              <a:gd name="connsiteX233" fmla="*/ 2987155 w 4158730"/>
              <a:gd name="connsiteY233" fmla="*/ 1452563 h 4414838"/>
              <a:gd name="connsiteX234" fmla="*/ 2949055 w 4158730"/>
              <a:gd name="connsiteY234" fmla="*/ 1309688 h 4414838"/>
              <a:gd name="connsiteX235" fmla="*/ 2887142 w 4158730"/>
              <a:gd name="connsiteY235" fmla="*/ 1157288 h 4414838"/>
              <a:gd name="connsiteX236" fmla="*/ 2882380 w 4158730"/>
              <a:gd name="connsiteY236" fmla="*/ 1104900 h 4414838"/>
              <a:gd name="connsiteX237" fmla="*/ 3010967 w 4158730"/>
              <a:gd name="connsiteY237" fmla="*/ 1081088 h 4414838"/>
              <a:gd name="connsiteX238" fmla="*/ 3053830 w 4158730"/>
              <a:gd name="connsiteY238" fmla="*/ 1171575 h 4414838"/>
              <a:gd name="connsiteX239" fmla="*/ 3077642 w 4158730"/>
              <a:gd name="connsiteY239" fmla="*/ 1257300 h 4414838"/>
              <a:gd name="connsiteX240" fmla="*/ 3082405 w 4158730"/>
              <a:gd name="connsiteY240" fmla="*/ 1347788 h 4414838"/>
              <a:gd name="connsiteX241" fmla="*/ 3096692 w 4158730"/>
              <a:gd name="connsiteY241" fmla="*/ 1419225 h 4414838"/>
              <a:gd name="connsiteX242" fmla="*/ 3144317 w 4158730"/>
              <a:gd name="connsiteY242" fmla="*/ 1452563 h 4414838"/>
              <a:gd name="connsiteX243" fmla="*/ 3244330 w 4158730"/>
              <a:gd name="connsiteY243" fmla="*/ 1414463 h 4414838"/>
              <a:gd name="connsiteX244" fmla="*/ 3334817 w 4158730"/>
              <a:gd name="connsiteY244" fmla="*/ 1371600 h 4414838"/>
              <a:gd name="connsiteX245" fmla="*/ 3401492 w 4158730"/>
              <a:gd name="connsiteY245" fmla="*/ 1333500 h 4414838"/>
              <a:gd name="connsiteX246" fmla="*/ 3401492 w 4158730"/>
              <a:gd name="connsiteY246" fmla="*/ 1276350 h 4414838"/>
              <a:gd name="connsiteX247" fmla="*/ 3353867 w 4158730"/>
              <a:gd name="connsiteY247" fmla="*/ 1271588 h 4414838"/>
              <a:gd name="connsiteX248" fmla="*/ 3296717 w 4158730"/>
              <a:gd name="connsiteY248" fmla="*/ 1300163 h 4414838"/>
              <a:gd name="connsiteX249" fmla="*/ 3239567 w 4158730"/>
              <a:gd name="connsiteY249" fmla="*/ 1309688 h 4414838"/>
              <a:gd name="connsiteX250" fmla="*/ 3201467 w 4158730"/>
              <a:gd name="connsiteY250" fmla="*/ 1300163 h 4414838"/>
              <a:gd name="connsiteX251" fmla="*/ 3249092 w 4158730"/>
              <a:gd name="connsiteY251" fmla="*/ 1271588 h 4414838"/>
              <a:gd name="connsiteX252" fmla="*/ 3272905 w 4158730"/>
              <a:gd name="connsiteY252" fmla="*/ 1233488 h 4414838"/>
              <a:gd name="connsiteX253" fmla="*/ 3230042 w 4158730"/>
              <a:gd name="connsiteY253" fmla="*/ 1223963 h 4414838"/>
              <a:gd name="connsiteX254" fmla="*/ 3163367 w 4158730"/>
              <a:gd name="connsiteY254" fmla="*/ 1200150 h 4414838"/>
              <a:gd name="connsiteX255" fmla="*/ 3144317 w 4158730"/>
              <a:gd name="connsiteY255" fmla="*/ 1123950 h 4414838"/>
              <a:gd name="connsiteX256" fmla="*/ 3225280 w 4158730"/>
              <a:gd name="connsiteY256" fmla="*/ 1181101 h 4414838"/>
              <a:gd name="connsiteX257" fmla="*/ 3363392 w 4158730"/>
              <a:gd name="connsiteY257" fmla="*/ 1233489 h 4414838"/>
              <a:gd name="connsiteX258" fmla="*/ 3463405 w 4158730"/>
              <a:gd name="connsiteY258" fmla="*/ 1247776 h 4414838"/>
              <a:gd name="connsiteX259" fmla="*/ 3472930 w 4158730"/>
              <a:gd name="connsiteY259" fmla="*/ 1314451 h 4414838"/>
              <a:gd name="connsiteX260" fmla="*/ 3587230 w 4158730"/>
              <a:gd name="connsiteY260" fmla="*/ 1271589 h 4414838"/>
              <a:gd name="connsiteX261" fmla="*/ 3696767 w 4158730"/>
              <a:gd name="connsiteY261" fmla="*/ 1214439 h 4414838"/>
              <a:gd name="connsiteX262" fmla="*/ 3763442 w 4158730"/>
              <a:gd name="connsiteY262" fmla="*/ 1166814 h 4414838"/>
              <a:gd name="connsiteX263" fmla="*/ 3749155 w 4158730"/>
              <a:gd name="connsiteY263" fmla="*/ 1123951 h 4414838"/>
              <a:gd name="connsiteX264" fmla="*/ 3787255 w 4158730"/>
              <a:gd name="connsiteY264" fmla="*/ 1095376 h 4414838"/>
              <a:gd name="connsiteX265" fmla="*/ 3872980 w 4158730"/>
              <a:gd name="connsiteY265" fmla="*/ 1114426 h 4414838"/>
              <a:gd name="connsiteX266" fmla="*/ 4063480 w 4158730"/>
              <a:gd name="connsiteY266" fmla="*/ 1143000 h 4414838"/>
              <a:gd name="connsiteX267" fmla="*/ 4139680 w 4158730"/>
              <a:gd name="connsiteY267" fmla="*/ 1176338 h 4414838"/>
              <a:gd name="connsiteX268" fmla="*/ 4153967 w 4158730"/>
              <a:gd name="connsiteY268"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1196455 w 4158730"/>
              <a:gd name="connsiteY110" fmla="*/ 1109663 h 4414838"/>
              <a:gd name="connsiteX111" fmla="*/ 1253605 w 4158730"/>
              <a:gd name="connsiteY111" fmla="*/ 1090613 h 4414838"/>
              <a:gd name="connsiteX112" fmla="*/ 1296467 w 4158730"/>
              <a:gd name="connsiteY112" fmla="*/ 1095375 h 4414838"/>
              <a:gd name="connsiteX113" fmla="*/ 1301230 w 4158730"/>
              <a:gd name="connsiteY113" fmla="*/ 1176338 h 4414838"/>
              <a:gd name="connsiteX114" fmla="*/ 1329805 w 4158730"/>
              <a:gd name="connsiteY114" fmla="*/ 1223963 h 4414838"/>
              <a:gd name="connsiteX115" fmla="*/ 1396480 w 4158730"/>
              <a:gd name="connsiteY115" fmla="*/ 1281113 h 4414838"/>
              <a:gd name="connsiteX116" fmla="*/ 1448867 w 4158730"/>
              <a:gd name="connsiteY116" fmla="*/ 1309688 h 4414838"/>
              <a:gd name="connsiteX117" fmla="*/ 1529830 w 4158730"/>
              <a:gd name="connsiteY117" fmla="*/ 1281113 h 4414838"/>
              <a:gd name="connsiteX118" fmla="*/ 1534592 w 4158730"/>
              <a:gd name="connsiteY118" fmla="*/ 1314450 h 4414838"/>
              <a:gd name="connsiteX119" fmla="*/ 1496492 w 4158730"/>
              <a:gd name="connsiteY119" fmla="*/ 1366838 h 4414838"/>
              <a:gd name="connsiteX120" fmla="*/ 1510780 w 4158730"/>
              <a:gd name="connsiteY120" fmla="*/ 1428750 h 4414838"/>
              <a:gd name="connsiteX121" fmla="*/ 1553642 w 4158730"/>
              <a:gd name="connsiteY121" fmla="*/ 1428750 h 4414838"/>
              <a:gd name="connsiteX122" fmla="*/ 1506017 w 4158730"/>
              <a:gd name="connsiteY122" fmla="*/ 1462088 h 4414838"/>
              <a:gd name="connsiteX123" fmla="*/ 1520305 w 4158730"/>
              <a:gd name="connsiteY123" fmla="*/ 1528763 h 4414838"/>
              <a:gd name="connsiteX124" fmla="*/ 1544117 w 4158730"/>
              <a:gd name="connsiteY124" fmla="*/ 1576388 h 4414838"/>
              <a:gd name="connsiteX125" fmla="*/ 1601267 w 4158730"/>
              <a:gd name="connsiteY125" fmla="*/ 1571625 h 4414838"/>
              <a:gd name="connsiteX126" fmla="*/ 1653655 w 4158730"/>
              <a:gd name="connsiteY126" fmla="*/ 1590675 h 4414838"/>
              <a:gd name="connsiteX127" fmla="*/ 1696517 w 4158730"/>
              <a:gd name="connsiteY127" fmla="*/ 1552575 h 4414838"/>
              <a:gd name="connsiteX128" fmla="*/ 1720330 w 4158730"/>
              <a:gd name="connsiteY128" fmla="*/ 1533525 h 4414838"/>
              <a:gd name="connsiteX129" fmla="*/ 1706042 w 4158730"/>
              <a:gd name="connsiteY129" fmla="*/ 1490663 h 4414838"/>
              <a:gd name="connsiteX130" fmla="*/ 1691755 w 4158730"/>
              <a:gd name="connsiteY130" fmla="*/ 1476375 h 4414838"/>
              <a:gd name="connsiteX131" fmla="*/ 1691755 w 4158730"/>
              <a:gd name="connsiteY131" fmla="*/ 1452563 h 4414838"/>
              <a:gd name="connsiteX132" fmla="*/ 1729855 w 4158730"/>
              <a:gd name="connsiteY132" fmla="*/ 1466850 h 4414838"/>
              <a:gd name="connsiteX133" fmla="*/ 1758430 w 4158730"/>
              <a:gd name="connsiteY133" fmla="*/ 1495425 h 4414838"/>
              <a:gd name="connsiteX134" fmla="*/ 1767955 w 4158730"/>
              <a:gd name="connsiteY134" fmla="*/ 1447800 h 4414838"/>
              <a:gd name="connsiteX135" fmla="*/ 1772717 w 4158730"/>
              <a:gd name="connsiteY135" fmla="*/ 1414463 h 4414838"/>
              <a:gd name="connsiteX136" fmla="*/ 1767955 w 4158730"/>
              <a:gd name="connsiteY136" fmla="*/ 1400175 h 4414838"/>
              <a:gd name="connsiteX137" fmla="*/ 1725092 w 4158730"/>
              <a:gd name="connsiteY137" fmla="*/ 1385888 h 4414838"/>
              <a:gd name="connsiteX138" fmla="*/ 1691755 w 4158730"/>
              <a:gd name="connsiteY138" fmla="*/ 1362075 h 4414838"/>
              <a:gd name="connsiteX139" fmla="*/ 1658417 w 4158730"/>
              <a:gd name="connsiteY139" fmla="*/ 1319213 h 4414838"/>
              <a:gd name="connsiteX140" fmla="*/ 1629842 w 4158730"/>
              <a:gd name="connsiteY140" fmla="*/ 1309688 h 4414838"/>
              <a:gd name="connsiteX141" fmla="*/ 1591742 w 4158730"/>
              <a:gd name="connsiteY141" fmla="*/ 1309688 h 4414838"/>
              <a:gd name="connsiteX142" fmla="*/ 1572692 w 4158730"/>
              <a:gd name="connsiteY142" fmla="*/ 1304925 h 4414838"/>
              <a:gd name="connsiteX143" fmla="*/ 1558405 w 4158730"/>
              <a:gd name="connsiteY143" fmla="*/ 1271588 h 4414838"/>
              <a:gd name="connsiteX144" fmla="*/ 1539355 w 4158730"/>
              <a:gd name="connsiteY144" fmla="*/ 1233488 h 4414838"/>
              <a:gd name="connsiteX145" fmla="*/ 1558405 w 4158730"/>
              <a:gd name="connsiteY145" fmla="*/ 1219200 h 4414838"/>
              <a:gd name="connsiteX146" fmla="*/ 1615555 w 4158730"/>
              <a:gd name="connsiteY146" fmla="*/ 1281113 h 4414838"/>
              <a:gd name="connsiteX147" fmla="*/ 1615555 w 4158730"/>
              <a:gd name="connsiteY147" fmla="*/ 1281113 h 4414838"/>
              <a:gd name="connsiteX148" fmla="*/ 1634605 w 4158730"/>
              <a:gd name="connsiteY148" fmla="*/ 1252538 h 4414838"/>
              <a:gd name="connsiteX149" fmla="*/ 1615555 w 4158730"/>
              <a:gd name="connsiteY149" fmla="*/ 1214438 h 4414838"/>
              <a:gd name="connsiteX150" fmla="*/ 1658417 w 4158730"/>
              <a:gd name="connsiteY150" fmla="*/ 1223963 h 4414838"/>
              <a:gd name="connsiteX151" fmla="*/ 1677467 w 4158730"/>
              <a:gd name="connsiteY151" fmla="*/ 1285875 h 4414838"/>
              <a:gd name="connsiteX152" fmla="*/ 1696517 w 4158730"/>
              <a:gd name="connsiteY152" fmla="*/ 1290638 h 4414838"/>
              <a:gd name="connsiteX153" fmla="*/ 1691755 w 4158730"/>
              <a:gd name="connsiteY153" fmla="*/ 1252538 h 4414838"/>
              <a:gd name="connsiteX154" fmla="*/ 1682230 w 4158730"/>
              <a:gd name="connsiteY154" fmla="*/ 1223963 h 4414838"/>
              <a:gd name="connsiteX155" fmla="*/ 1691755 w 4158730"/>
              <a:gd name="connsiteY155" fmla="*/ 1204913 h 4414838"/>
              <a:gd name="connsiteX156" fmla="*/ 1691755 w 4158730"/>
              <a:gd name="connsiteY156" fmla="*/ 1204913 h 4414838"/>
              <a:gd name="connsiteX157" fmla="*/ 1758430 w 4158730"/>
              <a:gd name="connsiteY157" fmla="*/ 1204913 h 4414838"/>
              <a:gd name="connsiteX158" fmla="*/ 1758430 w 4158730"/>
              <a:gd name="connsiteY158" fmla="*/ 1204913 h 4414838"/>
              <a:gd name="connsiteX159" fmla="*/ 1729855 w 4158730"/>
              <a:gd name="connsiteY159" fmla="*/ 1300163 h 4414838"/>
              <a:gd name="connsiteX160" fmla="*/ 1734617 w 4158730"/>
              <a:gd name="connsiteY160" fmla="*/ 1338263 h 4414838"/>
              <a:gd name="connsiteX161" fmla="*/ 1734617 w 4158730"/>
              <a:gd name="connsiteY161" fmla="*/ 1338263 h 4414838"/>
              <a:gd name="connsiteX162" fmla="*/ 1801292 w 4158730"/>
              <a:gd name="connsiteY162" fmla="*/ 1352550 h 4414838"/>
              <a:gd name="connsiteX163" fmla="*/ 1839392 w 4158730"/>
              <a:gd name="connsiteY163" fmla="*/ 1319213 h 4414838"/>
              <a:gd name="connsiteX164" fmla="*/ 1901305 w 4158730"/>
              <a:gd name="connsiteY164" fmla="*/ 1319213 h 4414838"/>
              <a:gd name="connsiteX165" fmla="*/ 1948930 w 4158730"/>
              <a:gd name="connsiteY165" fmla="*/ 1328738 h 4414838"/>
              <a:gd name="connsiteX166" fmla="*/ 1967980 w 4158730"/>
              <a:gd name="connsiteY166" fmla="*/ 1300163 h 4414838"/>
              <a:gd name="connsiteX167" fmla="*/ 1972742 w 4158730"/>
              <a:gd name="connsiteY167" fmla="*/ 1281113 h 4414838"/>
              <a:gd name="connsiteX168" fmla="*/ 1929880 w 4158730"/>
              <a:gd name="connsiteY168" fmla="*/ 1266825 h 4414838"/>
              <a:gd name="connsiteX169" fmla="*/ 1882255 w 4158730"/>
              <a:gd name="connsiteY169" fmla="*/ 1257300 h 4414838"/>
              <a:gd name="connsiteX170" fmla="*/ 1867967 w 4158730"/>
              <a:gd name="connsiteY170" fmla="*/ 1238250 h 4414838"/>
              <a:gd name="connsiteX171" fmla="*/ 1939405 w 4158730"/>
              <a:gd name="connsiteY171" fmla="*/ 1233488 h 4414838"/>
              <a:gd name="connsiteX172" fmla="*/ 1963217 w 4158730"/>
              <a:gd name="connsiteY172" fmla="*/ 1247775 h 4414838"/>
              <a:gd name="connsiteX173" fmla="*/ 1963217 w 4158730"/>
              <a:gd name="connsiteY173" fmla="*/ 1247775 h 4414838"/>
              <a:gd name="connsiteX174" fmla="*/ 1915592 w 4158730"/>
              <a:gd name="connsiteY174" fmla="*/ 1214438 h 4414838"/>
              <a:gd name="connsiteX175" fmla="*/ 1929880 w 4158730"/>
              <a:gd name="connsiteY175" fmla="*/ 1190625 h 4414838"/>
              <a:gd name="connsiteX176" fmla="*/ 1929880 w 4158730"/>
              <a:gd name="connsiteY176" fmla="*/ 1190625 h 4414838"/>
              <a:gd name="connsiteX177" fmla="*/ 1948930 w 4158730"/>
              <a:gd name="connsiteY177" fmla="*/ 1166813 h 4414838"/>
              <a:gd name="connsiteX178" fmla="*/ 1953692 w 4158730"/>
              <a:gd name="connsiteY178" fmla="*/ 1152525 h 4414838"/>
              <a:gd name="connsiteX179" fmla="*/ 2025130 w 4158730"/>
              <a:gd name="connsiteY179" fmla="*/ 1223963 h 4414838"/>
              <a:gd name="connsiteX180" fmla="*/ 2020367 w 4158730"/>
              <a:gd name="connsiteY180" fmla="*/ 1204913 h 4414838"/>
              <a:gd name="connsiteX181" fmla="*/ 1996555 w 4158730"/>
              <a:gd name="connsiteY181" fmla="*/ 1152525 h 4414838"/>
              <a:gd name="connsiteX182" fmla="*/ 1996555 w 4158730"/>
              <a:gd name="connsiteY182" fmla="*/ 1090613 h 4414838"/>
              <a:gd name="connsiteX183" fmla="*/ 2015605 w 4158730"/>
              <a:gd name="connsiteY183" fmla="*/ 1090613 h 4414838"/>
              <a:gd name="connsiteX184" fmla="*/ 2020367 w 4158730"/>
              <a:gd name="connsiteY184" fmla="*/ 1152525 h 4414838"/>
              <a:gd name="connsiteX185" fmla="*/ 2053705 w 4158730"/>
              <a:gd name="connsiteY185" fmla="*/ 1171575 h 4414838"/>
              <a:gd name="connsiteX186" fmla="*/ 2053705 w 4158730"/>
              <a:gd name="connsiteY186" fmla="*/ 1171575 h 4414838"/>
              <a:gd name="connsiteX187" fmla="*/ 2044180 w 4158730"/>
              <a:gd name="connsiteY187" fmla="*/ 1081088 h 4414838"/>
              <a:gd name="connsiteX188" fmla="*/ 2072755 w 4158730"/>
              <a:gd name="connsiteY188" fmla="*/ 1076325 h 4414838"/>
              <a:gd name="connsiteX189" fmla="*/ 2072755 w 4158730"/>
              <a:gd name="connsiteY189" fmla="*/ 1128713 h 4414838"/>
              <a:gd name="connsiteX190" fmla="*/ 2082280 w 4158730"/>
              <a:gd name="connsiteY190" fmla="*/ 1143000 h 4414838"/>
              <a:gd name="connsiteX191" fmla="*/ 2110855 w 4158730"/>
              <a:gd name="connsiteY191" fmla="*/ 1090613 h 4414838"/>
              <a:gd name="connsiteX192" fmla="*/ 2153717 w 4158730"/>
              <a:gd name="connsiteY192" fmla="*/ 1066800 h 4414838"/>
              <a:gd name="connsiteX193" fmla="*/ 2158480 w 4158730"/>
              <a:gd name="connsiteY193" fmla="*/ 1090613 h 4414838"/>
              <a:gd name="connsiteX194" fmla="*/ 2125142 w 4158730"/>
              <a:gd name="connsiteY194" fmla="*/ 1133475 h 4414838"/>
              <a:gd name="connsiteX195" fmla="*/ 2096567 w 4158730"/>
              <a:gd name="connsiteY195" fmla="*/ 1166813 h 4414838"/>
              <a:gd name="connsiteX196" fmla="*/ 2196580 w 4158730"/>
              <a:gd name="connsiteY196" fmla="*/ 1190625 h 4414838"/>
              <a:gd name="connsiteX197" fmla="*/ 2234680 w 4158730"/>
              <a:gd name="connsiteY197" fmla="*/ 1190625 h 4414838"/>
              <a:gd name="connsiteX198" fmla="*/ 2229917 w 4158730"/>
              <a:gd name="connsiteY198" fmla="*/ 1152525 h 4414838"/>
              <a:gd name="connsiteX199" fmla="*/ 2229917 w 4158730"/>
              <a:gd name="connsiteY199" fmla="*/ 1152525 h 4414838"/>
              <a:gd name="connsiteX200" fmla="*/ 2263255 w 4158730"/>
              <a:gd name="connsiteY200" fmla="*/ 1119188 h 4414838"/>
              <a:gd name="connsiteX201" fmla="*/ 2277542 w 4158730"/>
              <a:gd name="connsiteY201" fmla="*/ 1195388 h 4414838"/>
              <a:gd name="connsiteX202" fmla="*/ 2301355 w 4158730"/>
              <a:gd name="connsiteY202" fmla="*/ 1214438 h 4414838"/>
              <a:gd name="connsiteX203" fmla="*/ 2310880 w 4158730"/>
              <a:gd name="connsiteY203" fmla="*/ 1176338 h 4414838"/>
              <a:gd name="connsiteX204" fmla="*/ 2310880 w 4158730"/>
              <a:gd name="connsiteY204" fmla="*/ 1176338 h 4414838"/>
              <a:gd name="connsiteX205" fmla="*/ 2339455 w 4158730"/>
              <a:gd name="connsiteY205" fmla="*/ 1109663 h 4414838"/>
              <a:gd name="connsiteX206" fmla="*/ 2344217 w 4158730"/>
              <a:gd name="connsiteY206" fmla="*/ 1147763 h 4414838"/>
              <a:gd name="connsiteX207" fmla="*/ 2348980 w 4158730"/>
              <a:gd name="connsiteY207" fmla="*/ 1181100 h 4414838"/>
              <a:gd name="connsiteX208" fmla="*/ 2410892 w 4158730"/>
              <a:gd name="connsiteY208" fmla="*/ 1200150 h 4414838"/>
              <a:gd name="connsiteX209" fmla="*/ 2439467 w 4158730"/>
              <a:gd name="connsiteY209" fmla="*/ 1204913 h 4414838"/>
              <a:gd name="connsiteX210" fmla="*/ 2448992 w 4158730"/>
              <a:gd name="connsiteY210" fmla="*/ 1190625 h 4414838"/>
              <a:gd name="connsiteX211" fmla="*/ 2468042 w 4158730"/>
              <a:gd name="connsiteY211" fmla="*/ 1171575 h 4414838"/>
              <a:gd name="connsiteX212" fmla="*/ 2510905 w 4158730"/>
              <a:gd name="connsiteY212" fmla="*/ 1166813 h 4414838"/>
              <a:gd name="connsiteX213" fmla="*/ 2482330 w 4158730"/>
              <a:gd name="connsiteY213" fmla="*/ 1204913 h 4414838"/>
              <a:gd name="connsiteX214" fmla="*/ 2482330 w 4158730"/>
              <a:gd name="connsiteY214" fmla="*/ 1233488 h 4414838"/>
              <a:gd name="connsiteX215" fmla="*/ 2482330 w 4158730"/>
              <a:gd name="connsiteY215" fmla="*/ 1233488 h 4414838"/>
              <a:gd name="connsiteX216" fmla="*/ 2549005 w 4158730"/>
              <a:gd name="connsiteY216" fmla="*/ 1271588 h 4414838"/>
              <a:gd name="connsiteX217" fmla="*/ 2610917 w 4158730"/>
              <a:gd name="connsiteY217" fmla="*/ 1309688 h 4414838"/>
              <a:gd name="connsiteX218" fmla="*/ 2663305 w 4158730"/>
              <a:gd name="connsiteY218" fmla="*/ 1347788 h 4414838"/>
              <a:gd name="connsiteX219" fmla="*/ 2682355 w 4158730"/>
              <a:gd name="connsiteY219" fmla="*/ 1362075 h 4414838"/>
              <a:gd name="connsiteX220" fmla="*/ 2706167 w 4158730"/>
              <a:gd name="connsiteY220" fmla="*/ 1328738 h 4414838"/>
              <a:gd name="connsiteX221" fmla="*/ 2701405 w 4158730"/>
              <a:gd name="connsiteY221" fmla="*/ 1300163 h 4414838"/>
              <a:gd name="connsiteX222" fmla="*/ 2701405 w 4158730"/>
              <a:gd name="connsiteY222" fmla="*/ 1281113 h 4414838"/>
              <a:gd name="connsiteX223" fmla="*/ 2729980 w 4158730"/>
              <a:gd name="connsiteY223" fmla="*/ 1319213 h 4414838"/>
              <a:gd name="connsiteX224" fmla="*/ 2706167 w 4158730"/>
              <a:gd name="connsiteY224" fmla="*/ 1357313 h 4414838"/>
              <a:gd name="connsiteX225" fmla="*/ 2749030 w 4158730"/>
              <a:gd name="connsiteY225" fmla="*/ 1404938 h 4414838"/>
              <a:gd name="connsiteX226" fmla="*/ 2796655 w 4158730"/>
              <a:gd name="connsiteY226" fmla="*/ 1390650 h 4414838"/>
              <a:gd name="connsiteX227" fmla="*/ 2796655 w 4158730"/>
              <a:gd name="connsiteY227" fmla="*/ 1390650 h 4414838"/>
              <a:gd name="connsiteX228" fmla="*/ 2815705 w 4158730"/>
              <a:gd name="connsiteY228" fmla="*/ 1333500 h 4414838"/>
              <a:gd name="connsiteX229" fmla="*/ 2815705 w 4158730"/>
              <a:gd name="connsiteY229" fmla="*/ 1333500 h 4414838"/>
              <a:gd name="connsiteX230" fmla="*/ 2825230 w 4158730"/>
              <a:gd name="connsiteY230" fmla="*/ 1381125 h 4414838"/>
              <a:gd name="connsiteX231" fmla="*/ 2849042 w 4158730"/>
              <a:gd name="connsiteY231" fmla="*/ 1419225 h 4414838"/>
              <a:gd name="connsiteX232" fmla="*/ 2930005 w 4158730"/>
              <a:gd name="connsiteY232" fmla="*/ 1443038 h 4414838"/>
              <a:gd name="connsiteX233" fmla="*/ 2987155 w 4158730"/>
              <a:gd name="connsiteY233" fmla="*/ 1452563 h 4414838"/>
              <a:gd name="connsiteX234" fmla="*/ 2987155 w 4158730"/>
              <a:gd name="connsiteY234" fmla="*/ 1452563 h 4414838"/>
              <a:gd name="connsiteX235" fmla="*/ 2949055 w 4158730"/>
              <a:gd name="connsiteY235" fmla="*/ 1309688 h 4414838"/>
              <a:gd name="connsiteX236" fmla="*/ 2887142 w 4158730"/>
              <a:gd name="connsiteY236" fmla="*/ 1157288 h 4414838"/>
              <a:gd name="connsiteX237" fmla="*/ 2882380 w 4158730"/>
              <a:gd name="connsiteY237" fmla="*/ 1104900 h 4414838"/>
              <a:gd name="connsiteX238" fmla="*/ 3010967 w 4158730"/>
              <a:gd name="connsiteY238" fmla="*/ 1081088 h 4414838"/>
              <a:gd name="connsiteX239" fmla="*/ 3053830 w 4158730"/>
              <a:gd name="connsiteY239" fmla="*/ 1171575 h 4414838"/>
              <a:gd name="connsiteX240" fmla="*/ 3077642 w 4158730"/>
              <a:gd name="connsiteY240" fmla="*/ 1257300 h 4414838"/>
              <a:gd name="connsiteX241" fmla="*/ 3082405 w 4158730"/>
              <a:gd name="connsiteY241" fmla="*/ 1347788 h 4414838"/>
              <a:gd name="connsiteX242" fmla="*/ 3096692 w 4158730"/>
              <a:gd name="connsiteY242" fmla="*/ 1419225 h 4414838"/>
              <a:gd name="connsiteX243" fmla="*/ 3144317 w 4158730"/>
              <a:gd name="connsiteY243" fmla="*/ 1452563 h 4414838"/>
              <a:gd name="connsiteX244" fmla="*/ 3244330 w 4158730"/>
              <a:gd name="connsiteY244" fmla="*/ 1414463 h 4414838"/>
              <a:gd name="connsiteX245" fmla="*/ 3334817 w 4158730"/>
              <a:gd name="connsiteY245" fmla="*/ 1371600 h 4414838"/>
              <a:gd name="connsiteX246" fmla="*/ 3401492 w 4158730"/>
              <a:gd name="connsiteY246" fmla="*/ 1333500 h 4414838"/>
              <a:gd name="connsiteX247" fmla="*/ 3401492 w 4158730"/>
              <a:gd name="connsiteY247" fmla="*/ 1276350 h 4414838"/>
              <a:gd name="connsiteX248" fmla="*/ 3353867 w 4158730"/>
              <a:gd name="connsiteY248" fmla="*/ 1271588 h 4414838"/>
              <a:gd name="connsiteX249" fmla="*/ 3296717 w 4158730"/>
              <a:gd name="connsiteY249" fmla="*/ 1300163 h 4414838"/>
              <a:gd name="connsiteX250" fmla="*/ 3239567 w 4158730"/>
              <a:gd name="connsiteY250" fmla="*/ 1309688 h 4414838"/>
              <a:gd name="connsiteX251" fmla="*/ 3201467 w 4158730"/>
              <a:gd name="connsiteY251" fmla="*/ 1300163 h 4414838"/>
              <a:gd name="connsiteX252" fmla="*/ 3249092 w 4158730"/>
              <a:gd name="connsiteY252" fmla="*/ 1271588 h 4414838"/>
              <a:gd name="connsiteX253" fmla="*/ 3272905 w 4158730"/>
              <a:gd name="connsiteY253" fmla="*/ 1233488 h 4414838"/>
              <a:gd name="connsiteX254" fmla="*/ 3230042 w 4158730"/>
              <a:gd name="connsiteY254" fmla="*/ 1223963 h 4414838"/>
              <a:gd name="connsiteX255" fmla="*/ 3163367 w 4158730"/>
              <a:gd name="connsiteY255" fmla="*/ 1200150 h 4414838"/>
              <a:gd name="connsiteX256" fmla="*/ 3144317 w 4158730"/>
              <a:gd name="connsiteY256" fmla="*/ 1123950 h 4414838"/>
              <a:gd name="connsiteX257" fmla="*/ 3225280 w 4158730"/>
              <a:gd name="connsiteY257" fmla="*/ 1181101 h 4414838"/>
              <a:gd name="connsiteX258" fmla="*/ 3363392 w 4158730"/>
              <a:gd name="connsiteY258" fmla="*/ 1233489 h 4414838"/>
              <a:gd name="connsiteX259" fmla="*/ 3463405 w 4158730"/>
              <a:gd name="connsiteY259" fmla="*/ 1247776 h 4414838"/>
              <a:gd name="connsiteX260" fmla="*/ 3472930 w 4158730"/>
              <a:gd name="connsiteY260" fmla="*/ 1314451 h 4414838"/>
              <a:gd name="connsiteX261" fmla="*/ 3587230 w 4158730"/>
              <a:gd name="connsiteY261" fmla="*/ 1271589 h 4414838"/>
              <a:gd name="connsiteX262" fmla="*/ 3696767 w 4158730"/>
              <a:gd name="connsiteY262" fmla="*/ 1214439 h 4414838"/>
              <a:gd name="connsiteX263" fmla="*/ 3763442 w 4158730"/>
              <a:gd name="connsiteY263" fmla="*/ 1166814 h 4414838"/>
              <a:gd name="connsiteX264" fmla="*/ 3749155 w 4158730"/>
              <a:gd name="connsiteY264" fmla="*/ 1123951 h 4414838"/>
              <a:gd name="connsiteX265" fmla="*/ 3787255 w 4158730"/>
              <a:gd name="connsiteY265" fmla="*/ 1095376 h 4414838"/>
              <a:gd name="connsiteX266" fmla="*/ 3872980 w 4158730"/>
              <a:gd name="connsiteY266" fmla="*/ 1114426 h 4414838"/>
              <a:gd name="connsiteX267" fmla="*/ 4063480 w 4158730"/>
              <a:gd name="connsiteY267" fmla="*/ 1143000 h 4414838"/>
              <a:gd name="connsiteX268" fmla="*/ 4139680 w 4158730"/>
              <a:gd name="connsiteY268" fmla="*/ 1176338 h 4414838"/>
              <a:gd name="connsiteX269" fmla="*/ 4153967 w 4158730"/>
              <a:gd name="connsiteY269"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1196455 w 4158730"/>
              <a:gd name="connsiteY111" fmla="*/ 1109663 h 4414838"/>
              <a:gd name="connsiteX112" fmla="*/ 1253605 w 4158730"/>
              <a:gd name="connsiteY112" fmla="*/ 1090613 h 4414838"/>
              <a:gd name="connsiteX113" fmla="*/ 1296467 w 4158730"/>
              <a:gd name="connsiteY113" fmla="*/ 1095375 h 4414838"/>
              <a:gd name="connsiteX114" fmla="*/ 1301230 w 4158730"/>
              <a:gd name="connsiteY114" fmla="*/ 1176338 h 4414838"/>
              <a:gd name="connsiteX115" fmla="*/ 1329805 w 4158730"/>
              <a:gd name="connsiteY115" fmla="*/ 1223963 h 4414838"/>
              <a:gd name="connsiteX116" fmla="*/ 1396480 w 4158730"/>
              <a:gd name="connsiteY116" fmla="*/ 1281113 h 4414838"/>
              <a:gd name="connsiteX117" fmla="*/ 1448867 w 4158730"/>
              <a:gd name="connsiteY117" fmla="*/ 1309688 h 4414838"/>
              <a:gd name="connsiteX118" fmla="*/ 1529830 w 4158730"/>
              <a:gd name="connsiteY118" fmla="*/ 1281113 h 4414838"/>
              <a:gd name="connsiteX119" fmla="*/ 1534592 w 4158730"/>
              <a:gd name="connsiteY119" fmla="*/ 1314450 h 4414838"/>
              <a:gd name="connsiteX120" fmla="*/ 1496492 w 4158730"/>
              <a:gd name="connsiteY120" fmla="*/ 1366838 h 4414838"/>
              <a:gd name="connsiteX121" fmla="*/ 1510780 w 4158730"/>
              <a:gd name="connsiteY121" fmla="*/ 1428750 h 4414838"/>
              <a:gd name="connsiteX122" fmla="*/ 1553642 w 4158730"/>
              <a:gd name="connsiteY122" fmla="*/ 1428750 h 4414838"/>
              <a:gd name="connsiteX123" fmla="*/ 1506017 w 4158730"/>
              <a:gd name="connsiteY123" fmla="*/ 1462088 h 4414838"/>
              <a:gd name="connsiteX124" fmla="*/ 1520305 w 4158730"/>
              <a:gd name="connsiteY124" fmla="*/ 1528763 h 4414838"/>
              <a:gd name="connsiteX125" fmla="*/ 1544117 w 4158730"/>
              <a:gd name="connsiteY125" fmla="*/ 1576388 h 4414838"/>
              <a:gd name="connsiteX126" fmla="*/ 1601267 w 4158730"/>
              <a:gd name="connsiteY126" fmla="*/ 1571625 h 4414838"/>
              <a:gd name="connsiteX127" fmla="*/ 1653655 w 4158730"/>
              <a:gd name="connsiteY127" fmla="*/ 1590675 h 4414838"/>
              <a:gd name="connsiteX128" fmla="*/ 1696517 w 4158730"/>
              <a:gd name="connsiteY128" fmla="*/ 1552575 h 4414838"/>
              <a:gd name="connsiteX129" fmla="*/ 1720330 w 4158730"/>
              <a:gd name="connsiteY129" fmla="*/ 1533525 h 4414838"/>
              <a:gd name="connsiteX130" fmla="*/ 1706042 w 4158730"/>
              <a:gd name="connsiteY130" fmla="*/ 1490663 h 4414838"/>
              <a:gd name="connsiteX131" fmla="*/ 1691755 w 4158730"/>
              <a:gd name="connsiteY131" fmla="*/ 1476375 h 4414838"/>
              <a:gd name="connsiteX132" fmla="*/ 1691755 w 4158730"/>
              <a:gd name="connsiteY132" fmla="*/ 1452563 h 4414838"/>
              <a:gd name="connsiteX133" fmla="*/ 1729855 w 4158730"/>
              <a:gd name="connsiteY133" fmla="*/ 1466850 h 4414838"/>
              <a:gd name="connsiteX134" fmla="*/ 1758430 w 4158730"/>
              <a:gd name="connsiteY134" fmla="*/ 1495425 h 4414838"/>
              <a:gd name="connsiteX135" fmla="*/ 1767955 w 4158730"/>
              <a:gd name="connsiteY135" fmla="*/ 1447800 h 4414838"/>
              <a:gd name="connsiteX136" fmla="*/ 1772717 w 4158730"/>
              <a:gd name="connsiteY136" fmla="*/ 1414463 h 4414838"/>
              <a:gd name="connsiteX137" fmla="*/ 1767955 w 4158730"/>
              <a:gd name="connsiteY137" fmla="*/ 1400175 h 4414838"/>
              <a:gd name="connsiteX138" fmla="*/ 1725092 w 4158730"/>
              <a:gd name="connsiteY138" fmla="*/ 1385888 h 4414838"/>
              <a:gd name="connsiteX139" fmla="*/ 1691755 w 4158730"/>
              <a:gd name="connsiteY139" fmla="*/ 1362075 h 4414838"/>
              <a:gd name="connsiteX140" fmla="*/ 1658417 w 4158730"/>
              <a:gd name="connsiteY140" fmla="*/ 1319213 h 4414838"/>
              <a:gd name="connsiteX141" fmla="*/ 1629842 w 4158730"/>
              <a:gd name="connsiteY141" fmla="*/ 1309688 h 4414838"/>
              <a:gd name="connsiteX142" fmla="*/ 1591742 w 4158730"/>
              <a:gd name="connsiteY142" fmla="*/ 1309688 h 4414838"/>
              <a:gd name="connsiteX143" fmla="*/ 1572692 w 4158730"/>
              <a:gd name="connsiteY143" fmla="*/ 1304925 h 4414838"/>
              <a:gd name="connsiteX144" fmla="*/ 1558405 w 4158730"/>
              <a:gd name="connsiteY144" fmla="*/ 1271588 h 4414838"/>
              <a:gd name="connsiteX145" fmla="*/ 1539355 w 4158730"/>
              <a:gd name="connsiteY145" fmla="*/ 1233488 h 4414838"/>
              <a:gd name="connsiteX146" fmla="*/ 1558405 w 4158730"/>
              <a:gd name="connsiteY146" fmla="*/ 1219200 h 4414838"/>
              <a:gd name="connsiteX147" fmla="*/ 1615555 w 4158730"/>
              <a:gd name="connsiteY147" fmla="*/ 1281113 h 4414838"/>
              <a:gd name="connsiteX148" fmla="*/ 1615555 w 4158730"/>
              <a:gd name="connsiteY148" fmla="*/ 1281113 h 4414838"/>
              <a:gd name="connsiteX149" fmla="*/ 1634605 w 4158730"/>
              <a:gd name="connsiteY149" fmla="*/ 1252538 h 4414838"/>
              <a:gd name="connsiteX150" fmla="*/ 1615555 w 4158730"/>
              <a:gd name="connsiteY150" fmla="*/ 1214438 h 4414838"/>
              <a:gd name="connsiteX151" fmla="*/ 1658417 w 4158730"/>
              <a:gd name="connsiteY151" fmla="*/ 1223963 h 4414838"/>
              <a:gd name="connsiteX152" fmla="*/ 1677467 w 4158730"/>
              <a:gd name="connsiteY152" fmla="*/ 1285875 h 4414838"/>
              <a:gd name="connsiteX153" fmla="*/ 1696517 w 4158730"/>
              <a:gd name="connsiteY153" fmla="*/ 1290638 h 4414838"/>
              <a:gd name="connsiteX154" fmla="*/ 1691755 w 4158730"/>
              <a:gd name="connsiteY154" fmla="*/ 1252538 h 4414838"/>
              <a:gd name="connsiteX155" fmla="*/ 1682230 w 4158730"/>
              <a:gd name="connsiteY155" fmla="*/ 1223963 h 4414838"/>
              <a:gd name="connsiteX156" fmla="*/ 1691755 w 4158730"/>
              <a:gd name="connsiteY156" fmla="*/ 1204913 h 4414838"/>
              <a:gd name="connsiteX157" fmla="*/ 1691755 w 4158730"/>
              <a:gd name="connsiteY157" fmla="*/ 1204913 h 4414838"/>
              <a:gd name="connsiteX158" fmla="*/ 1758430 w 4158730"/>
              <a:gd name="connsiteY158" fmla="*/ 1204913 h 4414838"/>
              <a:gd name="connsiteX159" fmla="*/ 1758430 w 4158730"/>
              <a:gd name="connsiteY159" fmla="*/ 1204913 h 4414838"/>
              <a:gd name="connsiteX160" fmla="*/ 1729855 w 4158730"/>
              <a:gd name="connsiteY160" fmla="*/ 1300163 h 4414838"/>
              <a:gd name="connsiteX161" fmla="*/ 1734617 w 4158730"/>
              <a:gd name="connsiteY161" fmla="*/ 1338263 h 4414838"/>
              <a:gd name="connsiteX162" fmla="*/ 1734617 w 4158730"/>
              <a:gd name="connsiteY162" fmla="*/ 1338263 h 4414838"/>
              <a:gd name="connsiteX163" fmla="*/ 1801292 w 4158730"/>
              <a:gd name="connsiteY163" fmla="*/ 1352550 h 4414838"/>
              <a:gd name="connsiteX164" fmla="*/ 1839392 w 4158730"/>
              <a:gd name="connsiteY164" fmla="*/ 1319213 h 4414838"/>
              <a:gd name="connsiteX165" fmla="*/ 1901305 w 4158730"/>
              <a:gd name="connsiteY165" fmla="*/ 1319213 h 4414838"/>
              <a:gd name="connsiteX166" fmla="*/ 1948930 w 4158730"/>
              <a:gd name="connsiteY166" fmla="*/ 1328738 h 4414838"/>
              <a:gd name="connsiteX167" fmla="*/ 1967980 w 4158730"/>
              <a:gd name="connsiteY167" fmla="*/ 1300163 h 4414838"/>
              <a:gd name="connsiteX168" fmla="*/ 1972742 w 4158730"/>
              <a:gd name="connsiteY168" fmla="*/ 1281113 h 4414838"/>
              <a:gd name="connsiteX169" fmla="*/ 1929880 w 4158730"/>
              <a:gd name="connsiteY169" fmla="*/ 1266825 h 4414838"/>
              <a:gd name="connsiteX170" fmla="*/ 1882255 w 4158730"/>
              <a:gd name="connsiteY170" fmla="*/ 1257300 h 4414838"/>
              <a:gd name="connsiteX171" fmla="*/ 1867967 w 4158730"/>
              <a:gd name="connsiteY171" fmla="*/ 1238250 h 4414838"/>
              <a:gd name="connsiteX172" fmla="*/ 1939405 w 4158730"/>
              <a:gd name="connsiteY172" fmla="*/ 1233488 h 4414838"/>
              <a:gd name="connsiteX173" fmla="*/ 1963217 w 4158730"/>
              <a:gd name="connsiteY173" fmla="*/ 1247775 h 4414838"/>
              <a:gd name="connsiteX174" fmla="*/ 1963217 w 4158730"/>
              <a:gd name="connsiteY174" fmla="*/ 1247775 h 4414838"/>
              <a:gd name="connsiteX175" fmla="*/ 1915592 w 4158730"/>
              <a:gd name="connsiteY175" fmla="*/ 1214438 h 4414838"/>
              <a:gd name="connsiteX176" fmla="*/ 1929880 w 4158730"/>
              <a:gd name="connsiteY176" fmla="*/ 1190625 h 4414838"/>
              <a:gd name="connsiteX177" fmla="*/ 1929880 w 4158730"/>
              <a:gd name="connsiteY177" fmla="*/ 1190625 h 4414838"/>
              <a:gd name="connsiteX178" fmla="*/ 1948930 w 4158730"/>
              <a:gd name="connsiteY178" fmla="*/ 1166813 h 4414838"/>
              <a:gd name="connsiteX179" fmla="*/ 1953692 w 4158730"/>
              <a:gd name="connsiteY179" fmla="*/ 1152525 h 4414838"/>
              <a:gd name="connsiteX180" fmla="*/ 2025130 w 4158730"/>
              <a:gd name="connsiteY180" fmla="*/ 1223963 h 4414838"/>
              <a:gd name="connsiteX181" fmla="*/ 2020367 w 4158730"/>
              <a:gd name="connsiteY181" fmla="*/ 1204913 h 4414838"/>
              <a:gd name="connsiteX182" fmla="*/ 1996555 w 4158730"/>
              <a:gd name="connsiteY182" fmla="*/ 1152525 h 4414838"/>
              <a:gd name="connsiteX183" fmla="*/ 1996555 w 4158730"/>
              <a:gd name="connsiteY183" fmla="*/ 1090613 h 4414838"/>
              <a:gd name="connsiteX184" fmla="*/ 2015605 w 4158730"/>
              <a:gd name="connsiteY184" fmla="*/ 1090613 h 4414838"/>
              <a:gd name="connsiteX185" fmla="*/ 2020367 w 4158730"/>
              <a:gd name="connsiteY185" fmla="*/ 1152525 h 4414838"/>
              <a:gd name="connsiteX186" fmla="*/ 2053705 w 4158730"/>
              <a:gd name="connsiteY186" fmla="*/ 1171575 h 4414838"/>
              <a:gd name="connsiteX187" fmla="*/ 2053705 w 4158730"/>
              <a:gd name="connsiteY187" fmla="*/ 1171575 h 4414838"/>
              <a:gd name="connsiteX188" fmla="*/ 2044180 w 4158730"/>
              <a:gd name="connsiteY188" fmla="*/ 1081088 h 4414838"/>
              <a:gd name="connsiteX189" fmla="*/ 2072755 w 4158730"/>
              <a:gd name="connsiteY189" fmla="*/ 1076325 h 4414838"/>
              <a:gd name="connsiteX190" fmla="*/ 2072755 w 4158730"/>
              <a:gd name="connsiteY190" fmla="*/ 1128713 h 4414838"/>
              <a:gd name="connsiteX191" fmla="*/ 2082280 w 4158730"/>
              <a:gd name="connsiteY191" fmla="*/ 1143000 h 4414838"/>
              <a:gd name="connsiteX192" fmla="*/ 2110855 w 4158730"/>
              <a:gd name="connsiteY192" fmla="*/ 1090613 h 4414838"/>
              <a:gd name="connsiteX193" fmla="*/ 2153717 w 4158730"/>
              <a:gd name="connsiteY193" fmla="*/ 1066800 h 4414838"/>
              <a:gd name="connsiteX194" fmla="*/ 2158480 w 4158730"/>
              <a:gd name="connsiteY194" fmla="*/ 1090613 h 4414838"/>
              <a:gd name="connsiteX195" fmla="*/ 2125142 w 4158730"/>
              <a:gd name="connsiteY195" fmla="*/ 1133475 h 4414838"/>
              <a:gd name="connsiteX196" fmla="*/ 2096567 w 4158730"/>
              <a:gd name="connsiteY196" fmla="*/ 1166813 h 4414838"/>
              <a:gd name="connsiteX197" fmla="*/ 2196580 w 4158730"/>
              <a:gd name="connsiteY197" fmla="*/ 1190625 h 4414838"/>
              <a:gd name="connsiteX198" fmla="*/ 2234680 w 4158730"/>
              <a:gd name="connsiteY198" fmla="*/ 1190625 h 4414838"/>
              <a:gd name="connsiteX199" fmla="*/ 2229917 w 4158730"/>
              <a:gd name="connsiteY199" fmla="*/ 1152525 h 4414838"/>
              <a:gd name="connsiteX200" fmla="*/ 2229917 w 4158730"/>
              <a:gd name="connsiteY200" fmla="*/ 1152525 h 4414838"/>
              <a:gd name="connsiteX201" fmla="*/ 2263255 w 4158730"/>
              <a:gd name="connsiteY201" fmla="*/ 1119188 h 4414838"/>
              <a:gd name="connsiteX202" fmla="*/ 2277542 w 4158730"/>
              <a:gd name="connsiteY202" fmla="*/ 1195388 h 4414838"/>
              <a:gd name="connsiteX203" fmla="*/ 2301355 w 4158730"/>
              <a:gd name="connsiteY203" fmla="*/ 1214438 h 4414838"/>
              <a:gd name="connsiteX204" fmla="*/ 2310880 w 4158730"/>
              <a:gd name="connsiteY204" fmla="*/ 1176338 h 4414838"/>
              <a:gd name="connsiteX205" fmla="*/ 2310880 w 4158730"/>
              <a:gd name="connsiteY205" fmla="*/ 1176338 h 4414838"/>
              <a:gd name="connsiteX206" fmla="*/ 2339455 w 4158730"/>
              <a:gd name="connsiteY206" fmla="*/ 1109663 h 4414838"/>
              <a:gd name="connsiteX207" fmla="*/ 2344217 w 4158730"/>
              <a:gd name="connsiteY207" fmla="*/ 1147763 h 4414838"/>
              <a:gd name="connsiteX208" fmla="*/ 2348980 w 4158730"/>
              <a:gd name="connsiteY208" fmla="*/ 1181100 h 4414838"/>
              <a:gd name="connsiteX209" fmla="*/ 2410892 w 4158730"/>
              <a:gd name="connsiteY209" fmla="*/ 1200150 h 4414838"/>
              <a:gd name="connsiteX210" fmla="*/ 2439467 w 4158730"/>
              <a:gd name="connsiteY210" fmla="*/ 1204913 h 4414838"/>
              <a:gd name="connsiteX211" fmla="*/ 2448992 w 4158730"/>
              <a:gd name="connsiteY211" fmla="*/ 1190625 h 4414838"/>
              <a:gd name="connsiteX212" fmla="*/ 2468042 w 4158730"/>
              <a:gd name="connsiteY212" fmla="*/ 1171575 h 4414838"/>
              <a:gd name="connsiteX213" fmla="*/ 2510905 w 4158730"/>
              <a:gd name="connsiteY213" fmla="*/ 1166813 h 4414838"/>
              <a:gd name="connsiteX214" fmla="*/ 2482330 w 4158730"/>
              <a:gd name="connsiteY214" fmla="*/ 1204913 h 4414838"/>
              <a:gd name="connsiteX215" fmla="*/ 2482330 w 4158730"/>
              <a:gd name="connsiteY215" fmla="*/ 1233488 h 4414838"/>
              <a:gd name="connsiteX216" fmla="*/ 2482330 w 4158730"/>
              <a:gd name="connsiteY216" fmla="*/ 1233488 h 4414838"/>
              <a:gd name="connsiteX217" fmla="*/ 2549005 w 4158730"/>
              <a:gd name="connsiteY217" fmla="*/ 1271588 h 4414838"/>
              <a:gd name="connsiteX218" fmla="*/ 2610917 w 4158730"/>
              <a:gd name="connsiteY218" fmla="*/ 1309688 h 4414838"/>
              <a:gd name="connsiteX219" fmla="*/ 2663305 w 4158730"/>
              <a:gd name="connsiteY219" fmla="*/ 1347788 h 4414838"/>
              <a:gd name="connsiteX220" fmla="*/ 2682355 w 4158730"/>
              <a:gd name="connsiteY220" fmla="*/ 1362075 h 4414838"/>
              <a:gd name="connsiteX221" fmla="*/ 2706167 w 4158730"/>
              <a:gd name="connsiteY221" fmla="*/ 1328738 h 4414838"/>
              <a:gd name="connsiteX222" fmla="*/ 2701405 w 4158730"/>
              <a:gd name="connsiteY222" fmla="*/ 1300163 h 4414838"/>
              <a:gd name="connsiteX223" fmla="*/ 2701405 w 4158730"/>
              <a:gd name="connsiteY223" fmla="*/ 1281113 h 4414838"/>
              <a:gd name="connsiteX224" fmla="*/ 2729980 w 4158730"/>
              <a:gd name="connsiteY224" fmla="*/ 1319213 h 4414838"/>
              <a:gd name="connsiteX225" fmla="*/ 2706167 w 4158730"/>
              <a:gd name="connsiteY225" fmla="*/ 1357313 h 4414838"/>
              <a:gd name="connsiteX226" fmla="*/ 2749030 w 4158730"/>
              <a:gd name="connsiteY226" fmla="*/ 1404938 h 4414838"/>
              <a:gd name="connsiteX227" fmla="*/ 2796655 w 4158730"/>
              <a:gd name="connsiteY227" fmla="*/ 1390650 h 4414838"/>
              <a:gd name="connsiteX228" fmla="*/ 2796655 w 4158730"/>
              <a:gd name="connsiteY228" fmla="*/ 1390650 h 4414838"/>
              <a:gd name="connsiteX229" fmla="*/ 2815705 w 4158730"/>
              <a:gd name="connsiteY229" fmla="*/ 1333500 h 4414838"/>
              <a:gd name="connsiteX230" fmla="*/ 2815705 w 4158730"/>
              <a:gd name="connsiteY230" fmla="*/ 1333500 h 4414838"/>
              <a:gd name="connsiteX231" fmla="*/ 2825230 w 4158730"/>
              <a:gd name="connsiteY231" fmla="*/ 1381125 h 4414838"/>
              <a:gd name="connsiteX232" fmla="*/ 2849042 w 4158730"/>
              <a:gd name="connsiteY232" fmla="*/ 1419225 h 4414838"/>
              <a:gd name="connsiteX233" fmla="*/ 2930005 w 4158730"/>
              <a:gd name="connsiteY233" fmla="*/ 1443038 h 4414838"/>
              <a:gd name="connsiteX234" fmla="*/ 2987155 w 4158730"/>
              <a:gd name="connsiteY234" fmla="*/ 1452563 h 4414838"/>
              <a:gd name="connsiteX235" fmla="*/ 2987155 w 4158730"/>
              <a:gd name="connsiteY235" fmla="*/ 1452563 h 4414838"/>
              <a:gd name="connsiteX236" fmla="*/ 2949055 w 4158730"/>
              <a:gd name="connsiteY236" fmla="*/ 1309688 h 4414838"/>
              <a:gd name="connsiteX237" fmla="*/ 2887142 w 4158730"/>
              <a:gd name="connsiteY237" fmla="*/ 1157288 h 4414838"/>
              <a:gd name="connsiteX238" fmla="*/ 2882380 w 4158730"/>
              <a:gd name="connsiteY238" fmla="*/ 1104900 h 4414838"/>
              <a:gd name="connsiteX239" fmla="*/ 3010967 w 4158730"/>
              <a:gd name="connsiteY239" fmla="*/ 1081088 h 4414838"/>
              <a:gd name="connsiteX240" fmla="*/ 3053830 w 4158730"/>
              <a:gd name="connsiteY240" fmla="*/ 1171575 h 4414838"/>
              <a:gd name="connsiteX241" fmla="*/ 3077642 w 4158730"/>
              <a:gd name="connsiteY241" fmla="*/ 1257300 h 4414838"/>
              <a:gd name="connsiteX242" fmla="*/ 3082405 w 4158730"/>
              <a:gd name="connsiteY242" fmla="*/ 1347788 h 4414838"/>
              <a:gd name="connsiteX243" fmla="*/ 3096692 w 4158730"/>
              <a:gd name="connsiteY243" fmla="*/ 1419225 h 4414838"/>
              <a:gd name="connsiteX244" fmla="*/ 3144317 w 4158730"/>
              <a:gd name="connsiteY244" fmla="*/ 1452563 h 4414838"/>
              <a:gd name="connsiteX245" fmla="*/ 3244330 w 4158730"/>
              <a:gd name="connsiteY245" fmla="*/ 1414463 h 4414838"/>
              <a:gd name="connsiteX246" fmla="*/ 3334817 w 4158730"/>
              <a:gd name="connsiteY246" fmla="*/ 1371600 h 4414838"/>
              <a:gd name="connsiteX247" fmla="*/ 3401492 w 4158730"/>
              <a:gd name="connsiteY247" fmla="*/ 1333500 h 4414838"/>
              <a:gd name="connsiteX248" fmla="*/ 3401492 w 4158730"/>
              <a:gd name="connsiteY248" fmla="*/ 1276350 h 4414838"/>
              <a:gd name="connsiteX249" fmla="*/ 3353867 w 4158730"/>
              <a:gd name="connsiteY249" fmla="*/ 1271588 h 4414838"/>
              <a:gd name="connsiteX250" fmla="*/ 3296717 w 4158730"/>
              <a:gd name="connsiteY250" fmla="*/ 1300163 h 4414838"/>
              <a:gd name="connsiteX251" fmla="*/ 3239567 w 4158730"/>
              <a:gd name="connsiteY251" fmla="*/ 1309688 h 4414838"/>
              <a:gd name="connsiteX252" fmla="*/ 3201467 w 4158730"/>
              <a:gd name="connsiteY252" fmla="*/ 1300163 h 4414838"/>
              <a:gd name="connsiteX253" fmla="*/ 3249092 w 4158730"/>
              <a:gd name="connsiteY253" fmla="*/ 1271588 h 4414838"/>
              <a:gd name="connsiteX254" fmla="*/ 3272905 w 4158730"/>
              <a:gd name="connsiteY254" fmla="*/ 1233488 h 4414838"/>
              <a:gd name="connsiteX255" fmla="*/ 3230042 w 4158730"/>
              <a:gd name="connsiteY255" fmla="*/ 1223963 h 4414838"/>
              <a:gd name="connsiteX256" fmla="*/ 3163367 w 4158730"/>
              <a:gd name="connsiteY256" fmla="*/ 1200150 h 4414838"/>
              <a:gd name="connsiteX257" fmla="*/ 3144317 w 4158730"/>
              <a:gd name="connsiteY257" fmla="*/ 1123950 h 4414838"/>
              <a:gd name="connsiteX258" fmla="*/ 3225280 w 4158730"/>
              <a:gd name="connsiteY258" fmla="*/ 1181101 h 4414838"/>
              <a:gd name="connsiteX259" fmla="*/ 3363392 w 4158730"/>
              <a:gd name="connsiteY259" fmla="*/ 1233489 h 4414838"/>
              <a:gd name="connsiteX260" fmla="*/ 3463405 w 4158730"/>
              <a:gd name="connsiteY260" fmla="*/ 1247776 h 4414838"/>
              <a:gd name="connsiteX261" fmla="*/ 3472930 w 4158730"/>
              <a:gd name="connsiteY261" fmla="*/ 1314451 h 4414838"/>
              <a:gd name="connsiteX262" fmla="*/ 3587230 w 4158730"/>
              <a:gd name="connsiteY262" fmla="*/ 1271589 h 4414838"/>
              <a:gd name="connsiteX263" fmla="*/ 3696767 w 4158730"/>
              <a:gd name="connsiteY263" fmla="*/ 1214439 h 4414838"/>
              <a:gd name="connsiteX264" fmla="*/ 3763442 w 4158730"/>
              <a:gd name="connsiteY264" fmla="*/ 1166814 h 4414838"/>
              <a:gd name="connsiteX265" fmla="*/ 3749155 w 4158730"/>
              <a:gd name="connsiteY265" fmla="*/ 1123951 h 4414838"/>
              <a:gd name="connsiteX266" fmla="*/ 3787255 w 4158730"/>
              <a:gd name="connsiteY266" fmla="*/ 1095376 h 4414838"/>
              <a:gd name="connsiteX267" fmla="*/ 3872980 w 4158730"/>
              <a:gd name="connsiteY267" fmla="*/ 1114426 h 4414838"/>
              <a:gd name="connsiteX268" fmla="*/ 4063480 w 4158730"/>
              <a:gd name="connsiteY268" fmla="*/ 1143000 h 4414838"/>
              <a:gd name="connsiteX269" fmla="*/ 4139680 w 4158730"/>
              <a:gd name="connsiteY269" fmla="*/ 1176338 h 4414838"/>
              <a:gd name="connsiteX270" fmla="*/ 4153967 w 4158730"/>
              <a:gd name="connsiteY270"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1196455 w 4158730"/>
              <a:gd name="connsiteY112" fmla="*/ 1109663 h 4414838"/>
              <a:gd name="connsiteX113" fmla="*/ 1253605 w 4158730"/>
              <a:gd name="connsiteY113" fmla="*/ 1090613 h 4414838"/>
              <a:gd name="connsiteX114" fmla="*/ 1296467 w 4158730"/>
              <a:gd name="connsiteY114" fmla="*/ 1095375 h 4414838"/>
              <a:gd name="connsiteX115" fmla="*/ 1301230 w 4158730"/>
              <a:gd name="connsiteY115" fmla="*/ 1176338 h 4414838"/>
              <a:gd name="connsiteX116" fmla="*/ 1329805 w 4158730"/>
              <a:gd name="connsiteY116" fmla="*/ 1223963 h 4414838"/>
              <a:gd name="connsiteX117" fmla="*/ 1396480 w 4158730"/>
              <a:gd name="connsiteY117" fmla="*/ 1281113 h 4414838"/>
              <a:gd name="connsiteX118" fmla="*/ 1448867 w 4158730"/>
              <a:gd name="connsiteY118" fmla="*/ 1309688 h 4414838"/>
              <a:gd name="connsiteX119" fmla="*/ 1529830 w 4158730"/>
              <a:gd name="connsiteY119" fmla="*/ 1281113 h 4414838"/>
              <a:gd name="connsiteX120" fmla="*/ 1534592 w 4158730"/>
              <a:gd name="connsiteY120" fmla="*/ 1314450 h 4414838"/>
              <a:gd name="connsiteX121" fmla="*/ 1496492 w 4158730"/>
              <a:gd name="connsiteY121" fmla="*/ 1366838 h 4414838"/>
              <a:gd name="connsiteX122" fmla="*/ 1510780 w 4158730"/>
              <a:gd name="connsiteY122" fmla="*/ 1428750 h 4414838"/>
              <a:gd name="connsiteX123" fmla="*/ 1553642 w 4158730"/>
              <a:gd name="connsiteY123" fmla="*/ 1428750 h 4414838"/>
              <a:gd name="connsiteX124" fmla="*/ 1506017 w 4158730"/>
              <a:gd name="connsiteY124" fmla="*/ 1462088 h 4414838"/>
              <a:gd name="connsiteX125" fmla="*/ 1520305 w 4158730"/>
              <a:gd name="connsiteY125" fmla="*/ 1528763 h 4414838"/>
              <a:gd name="connsiteX126" fmla="*/ 1544117 w 4158730"/>
              <a:gd name="connsiteY126" fmla="*/ 1576388 h 4414838"/>
              <a:gd name="connsiteX127" fmla="*/ 1601267 w 4158730"/>
              <a:gd name="connsiteY127" fmla="*/ 1571625 h 4414838"/>
              <a:gd name="connsiteX128" fmla="*/ 1653655 w 4158730"/>
              <a:gd name="connsiteY128" fmla="*/ 1590675 h 4414838"/>
              <a:gd name="connsiteX129" fmla="*/ 1696517 w 4158730"/>
              <a:gd name="connsiteY129" fmla="*/ 1552575 h 4414838"/>
              <a:gd name="connsiteX130" fmla="*/ 1720330 w 4158730"/>
              <a:gd name="connsiteY130" fmla="*/ 1533525 h 4414838"/>
              <a:gd name="connsiteX131" fmla="*/ 1706042 w 4158730"/>
              <a:gd name="connsiteY131" fmla="*/ 1490663 h 4414838"/>
              <a:gd name="connsiteX132" fmla="*/ 1691755 w 4158730"/>
              <a:gd name="connsiteY132" fmla="*/ 1476375 h 4414838"/>
              <a:gd name="connsiteX133" fmla="*/ 1691755 w 4158730"/>
              <a:gd name="connsiteY133" fmla="*/ 1452563 h 4414838"/>
              <a:gd name="connsiteX134" fmla="*/ 1729855 w 4158730"/>
              <a:gd name="connsiteY134" fmla="*/ 1466850 h 4414838"/>
              <a:gd name="connsiteX135" fmla="*/ 1758430 w 4158730"/>
              <a:gd name="connsiteY135" fmla="*/ 1495425 h 4414838"/>
              <a:gd name="connsiteX136" fmla="*/ 1767955 w 4158730"/>
              <a:gd name="connsiteY136" fmla="*/ 1447800 h 4414838"/>
              <a:gd name="connsiteX137" fmla="*/ 1772717 w 4158730"/>
              <a:gd name="connsiteY137" fmla="*/ 1414463 h 4414838"/>
              <a:gd name="connsiteX138" fmla="*/ 1767955 w 4158730"/>
              <a:gd name="connsiteY138" fmla="*/ 1400175 h 4414838"/>
              <a:gd name="connsiteX139" fmla="*/ 1725092 w 4158730"/>
              <a:gd name="connsiteY139" fmla="*/ 1385888 h 4414838"/>
              <a:gd name="connsiteX140" fmla="*/ 1691755 w 4158730"/>
              <a:gd name="connsiteY140" fmla="*/ 1362075 h 4414838"/>
              <a:gd name="connsiteX141" fmla="*/ 1658417 w 4158730"/>
              <a:gd name="connsiteY141" fmla="*/ 1319213 h 4414838"/>
              <a:gd name="connsiteX142" fmla="*/ 1629842 w 4158730"/>
              <a:gd name="connsiteY142" fmla="*/ 1309688 h 4414838"/>
              <a:gd name="connsiteX143" fmla="*/ 1591742 w 4158730"/>
              <a:gd name="connsiteY143" fmla="*/ 1309688 h 4414838"/>
              <a:gd name="connsiteX144" fmla="*/ 1572692 w 4158730"/>
              <a:gd name="connsiteY144" fmla="*/ 1304925 h 4414838"/>
              <a:gd name="connsiteX145" fmla="*/ 1558405 w 4158730"/>
              <a:gd name="connsiteY145" fmla="*/ 1271588 h 4414838"/>
              <a:gd name="connsiteX146" fmla="*/ 1539355 w 4158730"/>
              <a:gd name="connsiteY146" fmla="*/ 1233488 h 4414838"/>
              <a:gd name="connsiteX147" fmla="*/ 1558405 w 4158730"/>
              <a:gd name="connsiteY147" fmla="*/ 1219200 h 4414838"/>
              <a:gd name="connsiteX148" fmla="*/ 1615555 w 4158730"/>
              <a:gd name="connsiteY148" fmla="*/ 1281113 h 4414838"/>
              <a:gd name="connsiteX149" fmla="*/ 1615555 w 4158730"/>
              <a:gd name="connsiteY149" fmla="*/ 1281113 h 4414838"/>
              <a:gd name="connsiteX150" fmla="*/ 1634605 w 4158730"/>
              <a:gd name="connsiteY150" fmla="*/ 1252538 h 4414838"/>
              <a:gd name="connsiteX151" fmla="*/ 1615555 w 4158730"/>
              <a:gd name="connsiteY151" fmla="*/ 1214438 h 4414838"/>
              <a:gd name="connsiteX152" fmla="*/ 1658417 w 4158730"/>
              <a:gd name="connsiteY152" fmla="*/ 1223963 h 4414838"/>
              <a:gd name="connsiteX153" fmla="*/ 1677467 w 4158730"/>
              <a:gd name="connsiteY153" fmla="*/ 1285875 h 4414838"/>
              <a:gd name="connsiteX154" fmla="*/ 1696517 w 4158730"/>
              <a:gd name="connsiteY154" fmla="*/ 1290638 h 4414838"/>
              <a:gd name="connsiteX155" fmla="*/ 1691755 w 4158730"/>
              <a:gd name="connsiteY155" fmla="*/ 1252538 h 4414838"/>
              <a:gd name="connsiteX156" fmla="*/ 1682230 w 4158730"/>
              <a:gd name="connsiteY156" fmla="*/ 1223963 h 4414838"/>
              <a:gd name="connsiteX157" fmla="*/ 1691755 w 4158730"/>
              <a:gd name="connsiteY157" fmla="*/ 1204913 h 4414838"/>
              <a:gd name="connsiteX158" fmla="*/ 1691755 w 4158730"/>
              <a:gd name="connsiteY158" fmla="*/ 1204913 h 4414838"/>
              <a:gd name="connsiteX159" fmla="*/ 1758430 w 4158730"/>
              <a:gd name="connsiteY159" fmla="*/ 1204913 h 4414838"/>
              <a:gd name="connsiteX160" fmla="*/ 1758430 w 4158730"/>
              <a:gd name="connsiteY160" fmla="*/ 1204913 h 4414838"/>
              <a:gd name="connsiteX161" fmla="*/ 1729855 w 4158730"/>
              <a:gd name="connsiteY161" fmla="*/ 1300163 h 4414838"/>
              <a:gd name="connsiteX162" fmla="*/ 1734617 w 4158730"/>
              <a:gd name="connsiteY162" fmla="*/ 1338263 h 4414838"/>
              <a:gd name="connsiteX163" fmla="*/ 1734617 w 4158730"/>
              <a:gd name="connsiteY163" fmla="*/ 1338263 h 4414838"/>
              <a:gd name="connsiteX164" fmla="*/ 1801292 w 4158730"/>
              <a:gd name="connsiteY164" fmla="*/ 1352550 h 4414838"/>
              <a:gd name="connsiteX165" fmla="*/ 1839392 w 4158730"/>
              <a:gd name="connsiteY165" fmla="*/ 1319213 h 4414838"/>
              <a:gd name="connsiteX166" fmla="*/ 1901305 w 4158730"/>
              <a:gd name="connsiteY166" fmla="*/ 1319213 h 4414838"/>
              <a:gd name="connsiteX167" fmla="*/ 1948930 w 4158730"/>
              <a:gd name="connsiteY167" fmla="*/ 1328738 h 4414838"/>
              <a:gd name="connsiteX168" fmla="*/ 1967980 w 4158730"/>
              <a:gd name="connsiteY168" fmla="*/ 1300163 h 4414838"/>
              <a:gd name="connsiteX169" fmla="*/ 1972742 w 4158730"/>
              <a:gd name="connsiteY169" fmla="*/ 1281113 h 4414838"/>
              <a:gd name="connsiteX170" fmla="*/ 1929880 w 4158730"/>
              <a:gd name="connsiteY170" fmla="*/ 1266825 h 4414838"/>
              <a:gd name="connsiteX171" fmla="*/ 1882255 w 4158730"/>
              <a:gd name="connsiteY171" fmla="*/ 1257300 h 4414838"/>
              <a:gd name="connsiteX172" fmla="*/ 1867967 w 4158730"/>
              <a:gd name="connsiteY172" fmla="*/ 1238250 h 4414838"/>
              <a:gd name="connsiteX173" fmla="*/ 1939405 w 4158730"/>
              <a:gd name="connsiteY173" fmla="*/ 1233488 h 4414838"/>
              <a:gd name="connsiteX174" fmla="*/ 1963217 w 4158730"/>
              <a:gd name="connsiteY174" fmla="*/ 1247775 h 4414838"/>
              <a:gd name="connsiteX175" fmla="*/ 1963217 w 4158730"/>
              <a:gd name="connsiteY175" fmla="*/ 1247775 h 4414838"/>
              <a:gd name="connsiteX176" fmla="*/ 1915592 w 4158730"/>
              <a:gd name="connsiteY176" fmla="*/ 1214438 h 4414838"/>
              <a:gd name="connsiteX177" fmla="*/ 1929880 w 4158730"/>
              <a:gd name="connsiteY177" fmla="*/ 1190625 h 4414838"/>
              <a:gd name="connsiteX178" fmla="*/ 1929880 w 4158730"/>
              <a:gd name="connsiteY178" fmla="*/ 1190625 h 4414838"/>
              <a:gd name="connsiteX179" fmla="*/ 1948930 w 4158730"/>
              <a:gd name="connsiteY179" fmla="*/ 1166813 h 4414838"/>
              <a:gd name="connsiteX180" fmla="*/ 1953692 w 4158730"/>
              <a:gd name="connsiteY180" fmla="*/ 1152525 h 4414838"/>
              <a:gd name="connsiteX181" fmla="*/ 2025130 w 4158730"/>
              <a:gd name="connsiteY181" fmla="*/ 1223963 h 4414838"/>
              <a:gd name="connsiteX182" fmla="*/ 2020367 w 4158730"/>
              <a:gd name="connsiteY182" fmla="*/ 1204913 h 4414838"/>
              <a:gd name="connsiteX183" fmla="*/ 1996555 w 4158730"/>
              <a:gd name="connsiteY183" fmla="*/ 1152525 h 4414838"/>
              <a:gd name="connsiteX184" fmla="*/ 1996555 w 4158730"/>
              <a:gd name="connsiteY184" fmla="*/ 1090613 h 4414838"/>
              <a:gd name="connsiteX185" fmla="*/ 2015605 w 4158730"/>
              <a:gd name="connsiteY185" fmla="*/ 1090613 h 4414838"/>
              <a:gd name="connsiteX186" fmla="*/ 2020367 w 4158730"/>
              <a:gd name="connsiteY186" fmla="*/ 1152525 h 4414838"/>
              <a:gd name="connsiteX187" fmla="*/ 2053705 w 4158730"/>
              <a:gd name="connsiteY187" fmla="*/ 1171575 h 4414838"/>
              <a:gd name="connsiteX188" fmla="*/ 2053705 w 4158730"/>
              <a:gd name="connsiteY188" fmla="*/ 1171575 h 4414838"/>
              <a:gd name="connsiteX189" fmla="*/ 2044180 w 4158730"/>
              <a:gd name="connsiteY189" fmla="*/ 1081088 h 4414838"/>
              <a:gd name="connsiteX190" fmla="*/ 2072755 w 4158730"/>
              <a:gd name="connsiteY190" fmla="*/ 1076325 h 4414838"/>
              <a:gd name="connsiteX191" fmla="*/ 2072755 w 4158730"/>
              <a:gd name="connsiteY191" fmla="*/ 1128713 h 4414838"/>
              <a:gd name="connsiteX192" fmla="*/ 2082280 w 4158730"/>
              <a:gd name="connsiteY192" fmla="*/ 1143000 h 4414838"/>
              <a:gd name="connsiteX193" fmla="*/ 2110855 w 4158730"/>
              <a:gd name="connsiteY193" fmla="*/ 1090613 h 4414838"/>
              <a:gd name="connsiteX194" fmla="*/ 2153717 w 4158730"/>
              <a:gd name="connsiteY194" fmla="*/ 1066800 h 4414838"/>
              <a:gd name="connsiteX195" fmla="*/ 2158480 w 4158730"/>
              <a:gd name="connsiteY195" fmla="*/ 1090613 h 4414838"/>
              <a:gd name="connsiteX196" fmla="*/ 2125142 w 4158730"/>
              <a:gd name="connsiteY196" fmla="*/ 1133475 h 4414838"/>
              <a:gd name="connsiteX197" fmla="*/ 2096567 w 4158730"/>
              <a:gd name="connsiteY197" fmla="*/ 1166813 h 4414838"/>
              <a:gd name="connsiteX198" fmla="*/ 2196580 w 4158730"/>
              <a:gd name="connsiteY198" fmla="*/ 1190625 h 4414838"/>
              <a:gd name="connsiteX199" fmla="*/ 2234680 w 4158730"/>
              <a:gd name="connsiteY199" fmla="*/ 1190625 h 4414838"/>
              <a:gd name="connsiteX200" fmla="*/ 2229917 w 4158730"/>
              <a:gd name="connsiteY200" fmla="*/ 1152525 h 4414838"/>
              <a:gd name="connsiteX201" fmla="*/ 2229917 w 4158730"/>
              <a:gd name="connsiteY201" fmla="*/ 1152525 h 4414838"/>
              <a:gd name="connsiteX202" fmla="*/ 2263255 w 4158730"/>
              <a:gd name="connsiteY202" fmla="*/ 1119188 h 4414838"/>
              <a:gd name="connsiteX203" fmla="*/ 2277542 w 4158730"/>
              <a:gd name="connsiteY203" fmla="*/ 1195388 h 4414838"/>
              <a:gd name="connsiteX204" fmla="*/ 2301355 w 4158730"/>
              <a:gd name="connsiteY204" fmla="*/ 1214438 h 4414838"/>
              <a:gd name="connsiteX205" fmla="*/ 2310880 w 4158730"/>
              <a:gd name="connsiteY205" fmla="*/ 1176338 h 4414838"/>
              <a:gd name="connsiteX206" fmla="*/ 2310880 w 4158730"/>
              <a:gd name="connsiteY206" fmla="*/ 1176338 h 4414838"/>
              <a:gd name="connsiteX207" fmla="*/ 2339455 w 4158730"/>
              <a:gd name="connsiteY207" fmla="*/ 1109663 h 4414838"/>
              <a:gd name="connsiteX208" fmla="*/ 2344217 w 4158730"/>
              <a:gd name="connsiteY208" fmla="*/ 1147763 h 4414838"/>
              <a:gd name="connsiteX209" fmla="*/ 2348980 w 4158730"/>
              <a:gd name="connsiteY209" fmla="*/ 1181100 h 4414838"/>
              <a:gd name="connsiteX210" fmla="*/ 2410892 w 4158730"/>
              <a:gd name="connsiteY210" fmla="*/ 1200150 h 4414838"/>
              <a:gd name="connsiteX211" fmla="*/ 2439467 w 4158730"/>
              <a:gd name="connsiteY211" fmla="*/ 1204913 h 4414838"/>
              <a:gd name="connsiteX212" fmla="*/ 2448992 w 4158730"/>
              <a:gd name="connsiteY212" fmla="*/ 1190625 h 4414838"/>
              <a:gd name="connsiteX213" fmla="*/ 2468042 w 4158730"/>
              <a:gd name="connsiteY213" fmla="*/ 1171575 h 4414838"/>
              <a:gd name="connsiteX214" fmla="*/ 2510905 w 4158730"/>
              <a:gd name="connsiteY214" fmla="*/ 1166813 h 4414838"/>
              <a:gd name="connsiteX215" fmla="*/ 2482330 w 4158730"/>
              <a:gd name="connsiteY215" fmla="*/ 1204913 h 4414838"/>
              <a:gd name="connsiteX216" fmla="*/ 2482330 w 4158730"/>
              <a:gd name="connsiteY216" fmla="*/ 1233488 h 4414838"/>
              <a:gd name="connsiteX217" fmla="*/ 2482330 w 4158730"/>
              <a:gd name="connsiteY217" fmla="*/ 1233488 h 4414838"/>
              <a:gd name="connsiteX218" fmla="*/ 2549005 w 4158730"/>
              <a:gd name="connsiteY218" fmla="*/ 1271588 h 4414838"/>
              <a:gd name="connsiteX219" fmla="*/ 2610917 w 4158730"/>
              <a:gd name="connsiteY219" fmla="*/ 1309688 h 4414838"/>
              <a:gd name="connsiteX220" fmla="*/ 2663305 w 4158730"/>
              <a:gd name="connsiteY220" fmla="*/ 1347788 h 4414838"/>
              <a:gd name="connsiteX221" fmla="*/ 2682355 w 4158730"/>
              <a:gd name="connsiteY221" fmla="*/ 1362075 h 4414838"/>
              <a:gd name="connsiteX222" fmla="*/ 2706167 w 4158730"/>
              <a:gd name="connsiteY222" fmla="*/ 1328738 h 4414838"/>
              <a:gd name="connsiteX223" fmla="*/ 2701405 w 4158730"/>
              <a:gd name="connsiteY223" fmla="*/ 1300163 h 4414838"/>
              <a:gd name="connsiteX224" fmla="*/ 2701405 w 4158730"/>
              <a:gd name="connsiteY224" fmla="*/ 1281113 h 4414838"/>
              <a:gd name="connsiteX225" fmla="*/ 2729980 w 4158730"/>
              <a:gd name="connsiteY225" fmla="*/ 1319213 h 4414838"/>
              <a:gd name="connsiteX226" fmla="*/ 2706167 w 4158730"/>
              <a:gd name="connsiteY226" fmla="*/ 1357313 h 4414838"/>
              <a:gd name="connsiteX227" fmla="*/ 2749030 w 4158730"/>
              <a:gd name="connsiteY227" fmla="*/ 1404938 h 4414838"/>
              <a:gd name="connsiteX228" fmla="*/ 2796655 w 4158730"/>
              <a:gd name="connsiteY228" fmla="*/ 1390650 h 4414838"/>
              <a:gd name="connsiteX229" fmla="*/ 2796655 w 4158730"/>
              <a:gd name="connsiteY229" fmla="*/ 1390650 h 4414838"/>
              <a:gd name="connsiteX230" fmla="*/ 2815705 w 4158730"/>
              <a:gd name="connsiteY230" fmla="*/ 1333500 h 4414838"/>
              <a:gd name="connsiteX231" fmla="*/ 2815705 w 4158730"/>
              <a:gd name="connsiteY231" fmla="*/ 1333500 h 4414838"/>
              <a:gd name="connsiteX232" fmla="*/ 2825230 w 4158730"/>
              <a:gd name="connsiteY232" fmla="*/ 1381125 h 4414838"/>
              <a:gd name="connsiteX233" fmla="*/ 2849042 w 4158730"/>
              <a:gd name="connsiteY233" fmla="*/ 1419225 h 4414838"/>
              <a:gd name="connsiteX234" fmla="*/ 2930005 w 4158730"/>
              <a:gd name="connsiteY234" fmla="*/ 1443038 h 4414838"/>
              <a:gd name="connsiteX235" fmla="*/ 2987155 w 4158730"/>
              <a:gd name="connsiteY235" fmla="*/ 1452563 h 4414838"/>
              <a:gd name="connsiteX236" fmla="*/ 2987155 w 4158730"/>
              <a:gd name="connsiteY236" fmla="*/ 1452563 h 4414838"/>
              <a:gd name="connsiteX237" fmla="*/ 2949055 w 4158730"/>
              <a:gd name="connsiteY237" fmla="*/ 1309688 h 4414838"/>
              <a:gd name="connsiteX238" fmla="*/ 2887142 w 4158730"/>
              <a:gd name="connsiteY238" fmla="*/ 1157288 h 4414838"/>
              <a:gd name="connsiteX239" fmla="*/ 2882380 w 4158730"/>
              <a:gd name="connsiteY239" fmla="*/ 1104900 h 4414838"/>
              <a:gd name="connsiteX240" fmla="*/ 3010967 w 4158730"/>
              <a:gd name="connsiteY240" fmla="*/ 1081088 h 4414838"/>
              <a:gd name="connsiteX241" fmla="*/ 3053830 w 4158730"/>
              <a:gd name="connsiteY241" fmla="*/ 1171575 h 4414838"/>
              <a:gd name="connsiteX242" fmla="*/ 3077642 w 4158730"/>
              <a:gd name="connsiteY242" fmla="*/ 1257300 h 4414838"/>
              <a:gd name="connsiteX243" fmla="*/ 3082405 w 4158730"/>
              <a:gd name="connsiteY243" fmla="*/ 1347788 h 4414838"/>
              <a:gd name="connsiteX244" fmla="*/ 3096692 w 4158730"/>
              <a:gd name="connsiteY244" fmla="*/ 1419225 h 4414838"/>
              <a:gd name="connsiteX245" fmla="*/ 3144317 w 4158730"/>
              <a:gd name="connsiteY245" fmla="*/ 1452563 h 4414838"/>
              <a:gd name="connsiteX246" fmla="*/ 3244330 w 4158730"/>
              <a:gd name="connsiteY246" fmla="*/ 1414463 h 4414838"/>
              <a:gd name="connsiteX247" fmla="*/ 3334817 w 4158730"/>
              <a:gd name="connsiteY247" fmla="*/ 1371600 h 4414838"/>
              <a:gd name="connsiteX248" fmla="*/ 3401492 w 4158730"/>
              <a:gd name="connsiteY248" fmla="*/ 1333500 h 4414838"/>
              <a:gd name="connsiteX249" fmla="*/ 3401492 w 4158730"/>
              <a:gd name="connsiteY249" fmla="*/ 1276350 h 4414838"/>
              <a:gd name="connsiteX250" fmla="*/ 3353867 w 4158730"/>
              <a:gd name="connsiteY250" fmla="*/ 1271588 h 4414838"/>
              <a:gd name="connsiteX251" fmla="*/ 3296717 w 4158730"/>
              <a:gd name="connsiteY251" fmla="*/ 1300163 h 4414838"/>
              <a:gd name="connsiteX252" fmla="*/ 3239567 w 4158730"/>
              <a:gd name="connsiteY252" fmla="*/ 1309688 h 4414838"/>
              <a:gd name="connsiteX253" fmla="*/ 3201467 w 4158730"/>
              <a:gd name="connsiteY253" fmla="*/ 1300163 h 4414838"/>
              <a:gd name="connsiteX254" fmla="*/ 3249092 w 4158730"/>
              <a:gd name="connsiteY254" fmla="*/ 1271588 h 4414838"/>
              <a:gd name="connsiteX255" fmla="*/ 3272905 w 4158730"/>
              <a:gd name="connsiteY255" fmla="*/ 1233488 h 4414838"/>
              <a:gd name="connsiteX256" fmla="*/ 3230042 w 4158730"/>
              <a:gd name="connsiteY256" fmla="*/ 1223963 h 4414838"/>
              <a:gd name="connsiteX257" fmla="*/ 3163367 w 4158730"/>
              <a:gd name="connsiteY257" fmla="*/ 1200150 h 4414838"/>
              <a:gd name="connsiteX258" fmla="*/ 3144317 w 4158730"/>
              <a:gd name="connsiteY258" fmla="*/ 1123950 h 4414838"/>
              <a:gd name="connsiteX259" fmla="*/ 3225280 w 4158730"/>
              <a:gd name="connsiteY259" fmla="*/ 1181101 h 4414838"/>
              <a:gd name="connsiteX260" fmla="*/ 3363392 w 4158730"/>
              <a:gd name="connsiteY260" fmla="*/ 1233489 h 4414838"/>
              <a:gd name="connsiteX261" fmla="*/ 3463405 w 4158730"/>
              <a:gd name="connsiteY261" fmla="*/ 1247776 h 4414838"/>
              <a:gd name="connsiteX262" fmla="*/ 3472930 w 4158730"/>
              <a:gd name="connsiteY262" fmla="*/ 1314451 h 4414838"/>
              <a:gd name="connsiteX263" fmla="*/ 3587230 w 4158730"/>
              <a:gd name="connsiteY263" fmla="*/ 1271589 h 4414838"/>
              <a:gd name="connsiteX264" fmla="*/ 3696767 w 4158730"/>
              <a:gd name="connsiteY264" fmla="*/ 1214439 h 4414838"/>
              <a:gd name="connsiteX265" fmla="*/ 3763442 w 4158730"/>
              <a:gd name="connsiteY265" fmla="*/ 1166814 h 4414838"/>
              <a:gd name="connsiteX266" fmla="*/ 3749155 w 4158730"/>
              <a:gd name="connsiteY266" fmla="*/ 1123951 h 4414838"/>
              <a:gd name="connsiteX267" fmla="*/ 3787255 w 4158730"/>
              <a:gd name="connsiteY267" fmla="*/ 1095376 h 4414838"/>
              <a:gd name="connsiteX268" fmla="*/ 3872980 w 4158730"/>
              <a:gd name="connsiteY268" fmla="*/ 1114426 h 4414838"/>
              <a:gd name="connsiteX269" fmla="*/ 4063480 w 4158730"/>
              <a:gd name="connsiteY269" fmla="*/ 1143000 h 4414838"/>
              <a:gd name="connsiteX270" fmla="*/ 4139680 w 4158730"/>
              <a:gd name="connsiteY270" fmla="*/ 1176338 h 4414838"/>
              <a:gd name="connsiteX271" fmla="*/ 4153967 w 4158730"/>
              <a:gd name="connsiteY271"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1196455 w 4158730"/>
              <a:gd name="connsiteY113" fmla="*/ 1109663 h 4414838"/>
              <a:gd name="connsiteX114" fmla="*/ 1253605 w 4158730"/>
              <a:gd name="connsiteY114" fmla="*/ 1090613 h 4414838"/>
              <a:gd name="connsiteX115" fmla="*/ 1296467 w 4158730"/>
              <a:gd name="connsiteY115" fmla="*/ 1095375 h 4414838"/>
              <a:gd name="connsiteX116" fmla="*/ 1301230 w 4158730"/>
              <a:gd name="connsiteY116" fmla="*/ 1176338 h 4414838"/>
              <a:gd name="connsiteX117" fmla="*/ 1329805 w 4158730"/>
              <a:gd name="connsiteY117" fmla="*/ 1223963 h 4414838"/>
              <a:gd name="connsiteX118" fmla="*/ 1396480 w 4158730"/>
              <a:gd name="connsiteY118" fmla="*/ 1281113 h 4414838"/>
              <a:gd name="connsiteX119" fmla="*/ 1448867 w 4158730"/>
              <a:gd name="connsiteY119" fmla="*/ 1309688 h 4414838"/>
              <a:gd name="connsiteX120" fmla="*/ 1529830 w 4158730"/>
              <a:gd name="connsiteY120" fmla="*/ 1281113 h 4414838"/>
              <a:gd name="connsiteX121" fmla="*/ 1534592 w 4158730"/>
              <a:gd name="connsiteY121" fmla="*/ 1314450 h 4414838"/>
              <a:gd name="connsiteX122" fmla="*/ 1496492 w 4158730"/>
              <a:gd name="connsiteY122" fmla="*/ 1366838 h 4414838"/>
              <a:gd name="connsiteX123" fmla="*/ 1510780 w 4158730"/>
              <a:gd name="connsiteY123" fmla="*/ 1428750 h 4414838"/>
              <a:gd name="connsiteX124" fmla="*/ 1553642 w 4158730"/>
              <a:gd name="connsiteY124" fmla="*/ 1428750 h 4414838"/>
              <a:gd name="connsiteX125" fmla="*/ 1506017 w 4158730"/>
              <a:gd name="connsiteY125" fmla="*/ 1462088 h 4414838"/>
              <a:gd name="connsiteX126" fmla="*/ 1520305 w 4158730"/>
              <a:gd name="connsiteY126" fmla="*/ 1528763 h 4414838"/>
              <a:gd name="connsiteX127" fmla="*/ 1544117 w 4158730"/>
              <a:gd name="connsiteY127" fmla="*/ 1576388 h 4414838"/>
              <a:gd name="connsiteX128" fmla="*/ 1601267 w 4158730"/>
              <a:gd name="connsiteY128" fmla="*/ 1571625 h 4414838"/>
              <a:gd name="connsiteX129" fmla="*/ 1653655 w 4158730"/>
              <a:gd name="connsiteY129" fmla="*/ 1590675 h 4414838"/>
              <a:gd name="connsiteX130" fmla="*/ 1696517 w 4158730"/>
              <a:gd name="connsiteY130" fmla="*/ 1552575 h 4414838"/>
              <a:gd name="connsiteX131" fmla="*/ 1720330 w 4158730"/>
              <a:gd name="connsiteY131" fmla="*/ 1533525 h 4414838"/>
              <a:gd name="connsiteX132" fmla="*/ 1706042 w 4158730"/>
              <a:gd name="connsiteY132" fmla="*/ 1490663 h 4414838"/>
              <a:gd name="connsiteX133" fmla="*/ 1691755 w 4158730"/>
              <a:gd name="connsiteY133" fmla="*/ 1476375 h 4414838"/>
              <a:gd name="connsiteX134" fmla="*/ 1691755 w 4158730"/>
              <a:gd name="connsiteY134" fmla="*/ 1452563 h 4414838"/>
              <a:gd name="connsiteX135" fmla="*/ 1729855 w 4158730"/>
              <a:gd name="connsiteY135" fmla="*/ 1466850 h 4414838"/>
              <a:gd name="connsiteX136" fmla="*/ 1758430 w 4158730"/>
              <a:gd name="connsiteY136" fmla="*/ 1495425 h 4414838"/>
              <a:gd name="connsiteX137" fmla="*/ 1767955 w 4158730"/>
              <a:gd name="connsiteY137" fmla="*/ 1447800 h 4414838"/>
              <a:gd name="connsiteX138" fmla="*/ 1772717 w 4158730"/>
              <a:gd name="connsiteY138" fmla="*/ 1414463 h 4414838"/>
              <a:gd name="connsiteX139" fmla="*/ 1767955 w 4158730"/>
              <a:gd name="connsiteY139" fmla="*/ 1400175 h 4414838"/>
              <a:gd name="connsiteX140" fmla="*/ 1725092 w 4158730"/>
              <a:gd name="connsiteY140" fmla="*/ 1385888 h 4414838"/>
              <a:gd name="connsiteX141" fmla="*/ 1691755 w 4158730"/>
              <a:gd name="connsiteY141" fmla="*/ 1362075 h 4414838"/>
              <a:gd name="connsiteX142" fmla="*/ 1658417 w 4158730"/>
              <a:gd name="connsiteY142" fmla="*/ 1319213 h 4414838"/>
              <a:gd name="connsiteX143" fmla="*/ 1629842 w 4158730"/>
              <a:gd name="connsiteY143" fmla="*/ 1309688 h 4414838"/>
              <a:gd name="connsiteX144" fmla="*/ 1591742 w 4158730"/>
              <a:gd name="connsiteY144" fmla="*/ 1309688 h 4414838"/>
              <a:gd name="connsiteX145" fmla="*/ 1572692 w 4158730"/>
              <a:gd name="connsiteY145" fmla="*/ 1304925 h 4414838"/>
              <a:gd name="connsiteX146" fmla="*/ 1558405 w 4158730"/>
              <a:gd name="connsiteY146" fmla="*/ 1271588 h 4414838"/>
              <a:gd name="connsiteX147" fmla="*/ 1539355 w 4158730"/>
              <a:gd name="connsiteY147" fmla="*/ 1233488 h 4414838"/>
              <a:gd name="connsiteX148" fmla="*/ 1558405 w 4158730"/>
              <a:gd name="connsiteY148" fmla="*/ 1219200 h 4414838"/>
              <a:gd name="connsiteX149" fmla="*/ 1615555 w 4158730"/>
              <a:gd name="connsiteY149" fmla="*/ 1281113 h 4414838"/>
              <a:gd name="connsiteX150" fmla="*/ 1615555 w 4158730"/>
              <a:gd name="connsiteY150" fmla="*/ 1281113 h 4414838"/>
              <a:gd name="connsiteX151" fmla="*/ 1634605 w 4158730"/>
              <a:gd name="connsiteY151" fmla="*/ 1252538 h 4414838"/>
              <a:gd name="connsiteX152" fmla="*/ 1615555 w 4158730"/>
              <a:gd name="connsiteY152" fmla="*/ 1214438 h 4414838"/>
              <a:gd name="connsiteX153" fmla="*/ 1658417 w 4158730"/>
              <a:gd name="connsiteY153" fmla="*/ 1223963 h 4414838"/>
              <a:gd name="connsiteX154" fmla="*/ 1677467 w 4158730"/>
              <a:gd name="connsiteY154" fmla="*/ 1285875 h 4414838"/>
              <a:gd name="connsiteX155" fmla="*/ 1696517 w 4158730"/>
              <a:gd name="connsiteY155" fmla="*/ 1290638 h 4414838"/>
              <a:gd name="connsiteX156" fmla="*/ 1691755 w 4158730"/>
              <a:gd name="connsiteY156" fmla="*/ 1252538 h 4414838"/>
              <a:gd name="connsiteX157" fmla="*/ 1682230 w 4158730"/>
              <a:gd name="connsiteY157" fmla="*/ 1223963 h 4414838"/>
              <a:gd name="connsiteX158" fmla="*/ 1691755 w 4158730"/>
              <a:gd name="connsiteY158" fmla="*/ 1204913 h 4414838"/>
              <a:gd name="connsiteX159" fmla="*/ 1691755 w 4158730"/>
              <a:gd name="connsiteY159" fmla="*/ 1204913 h 4414838"/>
              <a:gd name="connsiteX160" fmla="*/ 1758430 w 4158730"/>
              <a:gd name="connsiteY160" fmla="*/ 1204913 h 4414838"/>
              <a:gd name="connsiteX161" fmla="*/ 1758430 w 4158730"/>
              <a:gd name="connsiteY161" fmla="*/ 1204913 h 4414838"/>
              <a:gd name="connsiteX162" fmla="*/ 1729855 w 4158730"/>
              <a:gd name="connsiteY162" fmla="*/ 1300163 h 4414838"/>
              <a:gd name="connsiteX163" fmla="*/ 1734617 w 4158730"/>
              <a:gd name="connsiteY163" fmla="*/ 1338263 h 4414838"/>
              <a:gd name="connsiteX164" fmla="*/ 1734617 w 4158730"/>
              <a:gd name="connsiteY164" fmla="*/ 1338263 h 4414838"/>
              <a:gd name="connsiteX165" fmla="*/ 1801292 w 4158730"/>
              <a:gd name="connsiteY165" fmla="*/ 1352550 h 4414838"/>
              <a:gd name="connsiteX166" fmla="*/ 1839392 w 4158730"/>
              <a:gd name="connsiteY166" fmla="*/ 1319213 h 4414838"/>
              <a:gd name="connsiteX167" fmla="*/ 1901305 w 4158730"/>
              <a:gd name="connsiteY167" fmla="*/ 1319213 h 4414838"/>
              <a:gd name="connsiteX168" fmla="*/ 1948930 w 4158730"/>
              <a:gd name="connsiteY168" fmla="*/ 1328738 h 4414838"/>
              <a:gd name="connsiteX169" fmla="*/ 1967980 w 4158730"/>
              <a:gd name="connsiteY169" fmla="*/ 1300163 h 4414838"/>
              <a:gd name="connsiteX170" fmla="*/ 1972742 w 4158730"/>
              <a:gd name="connsiteY170" fmla="*/ 1281113 h 4414838"/>
              <a:gd name="connsiteX171" fmla="*/ 1929880 w 4158730"/>
              <a:gd name="connsiteY171" fmla="*/ 1266825 h 4414838"/>
              <a:gd name="connsiteX172" fmla="*/ 1882255 w 4158730"/>
              <a:gd name="connsiteY172" fmla="*/ 1257300 h 4414838"/>
              <a:gd name="connsiteX173" fmla="*/ 1867967 w 4158730"/>
              <a:gd name="connsiteY173" fmla="*/ 1238250 h 4414838"/>
              <a:gd name="connsiteX174" fmla="*/ 1939405 w 4158730"/>
              <a:gd name="connsiteY174" fmla="*/ 1233488 h 4414838"/>
              <a:gd name="connsiteX175" fmla="*/ 1963217 w 4158730"/>
              <a:gd name="connsiteY175" fmla="*/ 1247775 h 4414838"/>
              <a:gd name="connsiteX176" fmla="*/ 1963217 w 4158730"/>
              <a:gd name="connsiteY176" fmla="*/ 1247775 h 4414838"/>
              <a:gd name="connsiteX177" fmla="*/ 1915592 w 4158730"/>
              <a:gd name="connsiteY177" fmla="*/ 1214438 h 4414838"/>
              <a:gd name="connsiteX178" fmla="*/ 1929880 w 4158730"/>
              <a:gd name="connsiteY178" fmla="*/ 1190625 h 4414838"/>
              <a:gd name="connsiteX179" fmla="*/ 1929880 w 4158730"/>
              <a:gd name="connsiteY179" fmla="*/ 1190625 h 4414838"/>
              <a:gd name="connsiteX180" fmla="*/ 1948930 w 4158730"/>
              <a:gd name="connsiteY180" fmla="*/ 1166813 h 4414838"/>
              <a:gd name="connsiteX181" fmla="*/ 1953692 w 4158730"/>
              <a:gd name="connsiteY181" fmla="*/ 1152525 h 4414838"/>
              <a:gd name="connsiteX182" fmla="*/ 2025130 w 4158730"/>
              <a:gd name="connsiteY182" fmla="*/ 1223963 h 4414838"/>
              <a:gd name="connsiteX183" fmla="*/ 2020367 w 4158730"/>
              <a:gd name="connsiteY183" fmla="*/ 1204913 h 4414838"/>
              <a:gd name="connsiteX184" fmla="*/ 1996555 w 4158730"/>
              <a:gd name="connsiteY184" fmla="*/ 1152525 h 4414838"/>
              <a:gd name="connsiteX185" fmla="*/ 1996555 w 4158730"/>
              <a:gd name="connsiteY185" fmla="*/ 1090613 h 4414838"/>
              <a:gd name="connsiteX186" fmla="*/ 2015605 w 4158730"/>
              <a:gd name="connsiteY186" fmla="*/ 1090613 h 4414838"/>
              <a:gd name="connsiteX187" fmla="*/ 2020367 w 4158730"/>
              <a:gd name="connsiteY187" fmla="*/ 1152525 h 4414838"/>
              <a:gd name="connsiteX188" fmla="*/ 2053705 w 4158730"/>
              <a:gd name="connsiteY188" fmla="*/ 1171575 h 4414838"/>
              <a:gd name="connsiteX189" fmla="*/ 2053705 w 4158730"/>
              <a:gd name="connsiteY189" fmla="*/ 1171575 h 4414838"/>
              <a:gd name="connsiteX190" fmla="*/ 2044180 w 4158730"/>
              <a:gd name="connsiteY190" fmla="*/ 1081088 h 4414838"/>
              <a:gd name="connsiteX191" fmla="*/ 2072755 w 4158730"/>
              <a:gd name="connsiteY191" fmla="*/ 1076325 h 4414838"/>
              <a:gd name="connsiteX192" fmla="*/ 2072755 w 4158730"/>
              <a:gd name="connsiteY192" fmla="*/ 1128713 h 4414838"/>
              <a:gd name="connsiteX193" fmla="*/ 2082280 w 4158730"/>
              <a:gd name="connsiteY193" fmla="*/ 1143000 h 4414838"/>
              <a:gd name="connsiteX194" fmla="*/ 2110855 w 4158730"/>
              <a:gd name="connsiteY194" fmla="*/ 1090613 h 4414838"/>
              <a:gd name="connsiteX195" fmla="*/ 2153717 w 4158730"/>
              <a:gd name="connsiteY195" fmla="*/ 1066800 h 4414838"/>
              <a:gd name="connsiteX196" fmla="*/ 2158480 w 4158730"/>
              <a:gd name="connsiteY196" fmla="*/ 1090613 h 4414838"/>
              <a:gd name="connsiteX197" fmla="*/ 2125142 w 4158730"/>
              <a:gd name="connsiteY197" fmla="*/ 1133475 h 4414838"/>
              <a:gd name="connsiteX198" fmla="*/ 2096567 w 4158730"/>
              <a:gd name="connsiteY198" fmla="*/ 1166813 h 4414838"/>
              <a:gd name="connsiteX199" fmla="*/ 2196580 w 4158730"/>
              <a:gd name="connsiteY199" fmla="*/ 1190625 h 4414838"/>
              <a:gd name="connsiteX200" fmla="*/ 2234680 w 4158730"/>
              <a:gd name="connsiteY200" fmla="*/ 1190625 h 4414838"/>
              <a:gd name="connsiteX201" fmla="*/ 2229917 w 4158730"/>
              <a:gd name="connsiteY201" fmla="*/ 1152525 h 4414838"/>
              <a:gd name="connsiteX202" fmla="*/ 2229917 w 4158730"/>
              <a:gd name="connsiteY202" fmla="*/ 1152525 h 4414838"/>
              <a:gd name="connsiteX203" fmla="*/ 2263255 w 4158730"/>
              <a:gd name="connsiteY203" fmla="*/ 1119188 h 4414838"/>
              <a:gd name="connsiteX204" fmla="*/ 2277542 w 4158730"/>
              <a:gd name="connsiteY204" fmla="*/ 1195388 h 4414838"/>
              <a:gd name="connsiteX205" fmla="*/ 2301355 w 4158730"/>
              <a:gd name="connsiteY205" fmla="*/ 1214438 h 4414838"/>
              <a:gd name="connsiteX206" fmla="*/ 2310880 w 4158730"/>
              <a:gd name="connsiteY206" fmla="*/ 1176338 h 4414838"/>
              <a:gd name="connsiteX207" fmla="*/ 2310880 w 4158730"/>
              <a:gd name="connsiteY207" fmla="*/ 1176338 h 4414838"/>
              <a:gd name="connsiteX208" fmla="*/ 2339455 w 4158730"/>
              <a:gd name="connsiteY208" fmla="*/ 1109663 h 4414838"/>
              <a:gd name="connsiteX209" fmla="*/ 2344217 w 4158730"/>
              <a:gd name="connsiteY209" fmla="*/ 1147763 h 4414838"/>
              <a:gd name="connsiteX210" fmla="*/ 2348980 w 4158730"/>
              <a:gd name="connsiteY210" fmla="*/ 1181100 h 4414838"/>
              <a:gd name="connsiteX211" fmla="*/ 2410892 w 4158730"/>
              <a:gd name="connsiteY211" fmla="*/ 1200150 h 4414838"/>
              <a:gd name="connsiteX212" fmla="*/ 2439467 w 4158730"/>
              <a:gd name="connsiteY212" fmla="*/ 1204913 h 4414838"/>
              <a:gd name="connsiteX213" fmla="*/ 2448992 w 4158730"/>
              <a:gd name="connsiteY213" fmla="*/ 1190625 h 4414838"/>
              <a:gd name="connsiteX214" fmla="*/ 2468042 w 4158730"/>
              <a:gd name="connsiteY214" fmla="*/ 1171575 h 4414838"/>
              <a:gd name="connsiteX215" fmla="*/ 2510905 w 4158730"/>
              <a:gd name="connsiteY215" fmla="*/ 1166813 h 4414838"/>
              <a:gd name="connsiteX216" fmla="*/ 2482330 w 4158730"/>
              <a:gd name="connsiteY216" fmla="*/ 1204913 h 4414838"/>
              <a:gd name="connsiteX217" fmla="*/ 2482330 w 4158730"/>
              <a:gd name="connsiteY217" fmla="*/ 1233488 h 4414838"/>
              <a:gd name="connsiteX218" fmla="*/ 2482330 w 4158730"/>
              <a:gd name="connsiteY218" fmla="*/ 1233488 h 4414838"/>
              <a:gd name="connsiteX219" fmla="*/ 2549005 w 4158730"/>
              <a:gd name="connsiteY219" fmla="*/ 1271588 h 4414838"/>
              <a:gd name="connsiteX220" fmla="*/ 2610917 w 4158730"/>
              <a:gd name="connsiteY220" fmla="*/ 1309688 h 4414838"/>
              <a:gd name="connsiteX221" fmla="*/ 2663305 w 4158730"/>
              <a:gd name="connsiteY221" fmla="*/ 1347788 h 4414838"/>
              <a:gd name="connsiteX222" fmla="*/ 2682355 w 4158730"/>
              <a:gd name="connsiteY222" fmla="*/ 1362075 h 4414838"/>
              <a:gd name="connsiteX223" fmla="*/ 2706167 w 4158730"/>
              <a:gd name="connsiteY223" fmla="*/ 1328738 h 4414838"/>
              <a:gd name="connsiteX224" fmla="*/ 2701405 w 4158730"/>
              <a:gd name="connsiteY224" fmla="*/ 1300163 h 4414838"/>
              <a:gd name="connsiteX225" fmla="*/ 2701405 w 4158730"/>
              <a:gd name="connsiteY225" fmla="*/ 1281113 h 4414838"/>
              <a:gd name="connsiteX226" fmla="*/ 2729980 w 4158730"/>
              <a:gd name="connsiteY226" fmla="*/ 1319213 h 4414838"/>
              <a:gd name="connsiteX227" fmla="*/ 2706167 w 4158730"/>
              <a:gd name="connsiteY227" fmla="*/ 1357313 h 4414838"/>
              <a:gd name="connsiteX228" fmla="*/ 2749030 w 4158730"/>
              <a:gd name="connsiteY228" fmla="*/ 1404938 h 4414838"/>
              <a:gd name="connsiteX229" fmla="*/ 2796655 w 4158730"/>
              <a:gd name="connsiteY229" fmla="*/ 1390650 h 4414838"/>
              <a:gd name="connsiteX230" fmla="*/ 2796655 w 4158730"/>
              <a:gd name="connsiteY230" fmla="*/ 1390650 h 4414838"/>
              <a:gd name="connsiteX231" fmla="*/ 2815705 w 4158730"/>
              <a:gd name="connsiteY231" fmla="*/ 1333500 h 4414838"/>
              <a:gd name="connsiteX232" fmla="*/ 2815705 w 4158730"/>
              <a:gd name="connsiteY232" fmla="*/ 1333500 h 4414838"/>
              <a:gd name="connsiteX233" fmla="*/ 2825230 w 4158730"/>
              <a:gd name="connsiteY233" fmla="*/ 1381125 h 4414838"/>
              <a:gd name="connsiteX234" fmla="*/ 2849042 w 4158730"/>
              <a:gd name="connsiteY234" fmla="*/ 1419225 h 4414838"/>
              <a:gd name="connsiteX235" fmla="*/ 2930005 w 4158730"/>
              <a:gd name="connsiteY235" fmla="*/ 1443038 h 4414838"/>
              <a:gd name="connsiteX236" fmla="*/ 2987155 w 4158730"/>
              <a:gd name="connsiteY236" fmla="*/ 1452563 h 4414838"/>
              <a:gd name="connsiteX237" fmla="*/ 2987155 w 4158730"/>
              <a:gd name="connsiteY237" fmla="*/ 1452563 h 4414838"/>
              <a:gd name="connsiteX238" fmla="*/ 2949055 w 4158730"/>
              <a:gd name="connsiteY238" fmla="*/ 1309688 h 4414838"/>
              <a:gd name="connsiteX239" fmla="*/ 2887142 w 4158730"/>
              <a:gd name="connsiteY239" fmla="*/ 1157288 h 4414838"/>
              <a:gd name="connsiteX240" fmla="*/ 2882380 w 4158730"/>
              <a:gd name="connsiteY240" fmla="*/ 1104900 h 4414838"/>
              <a:gd name="connsiteX241" fmla="*/ 3010967 w 4158730"/>
              <a:gd name="connsiteY241" fmla="*/ 1081088 h 4414838"/>
              <a:gd name="connsiteX242" fmla="*/ 3053830 w 4158730"/>
              <a:gd name="connsiteY242" fmla="*/ 1171575 h 4414838"/>
              <a:gd name="connsiteX243" fmla="*/ 3077642 w 4158730"/>
              <a:gd name="connsiteY243" fmla="*/ 1257300 h 4414838"/>
              <a:gd name="connsiteX244" fmla="*/ 3082405 w 4158730"/>
              <a:gd name="connsiteY244" fmla="*/ 1347788 h 4414838"/>
              <a:gd name="connsiteX245" fmla="*/ 3096692 w 4158730"/>
              <a:gd name="connsiteY245" fmla="*/ 1419225 h 4414838"/>
              <a:gd name="connsiteX246" fmla="*/ 3144317 w 4158730"/>
              <a:gd name="connsiteY246" fmla="*/ 1452563 h 4414838"/>
              <a:gd name="connsiteX247" fmla="*/ 3244330 w 4158730"/>
              <a:gd name="connsiteY247" fmla="*/ 1414463 h 4414838"/>
              <a:gd name="connsiteX248" fmla="*/ 3334817 w 4158730"/>
              <a:gd name="connsiteY248" fmla="*/ 1371600 h 4414838"/>
              <a:gd name="connsiteX249" fmla="*/ 3401492 w 4158730"/>
              <a:gd name="connsiteY249" fmla="*/ 1333500 h 4414838"/>
              <a:gd name="connsiteX250" fmla="*/ 3401492 w 4158730"/>
              <a:gd name="connsiteY250" fmla="*/ 1276350 h 4414838"/>
              <a:gd name="connsiteX251" fmla="*/ 3353867 w 4158730"/>
              <a:gd name="connsiteY251" fmla="*/ 1271588 h 4414838"/>
              <a:gd name="connsiteX252" fmla="*/ 3296717 w 4158730"/>
              <a:gd name="connsiteY252" fmla="*/ 1300163 h 4414838"/>
              <a:gd name="connsiteX253" fmla="*/ 3239567 w 4158730"/>
              <a:gd name="connsiteY253" fmla="*/ 1309688 h 4414838"/>
              <a:gd name="connsiteX254" fmla="*/ 3201467 w 4158730"/>
              <a:gd name="connsiteY254" fmla="*/ 1300163 h 4414838"/>
              <a:gd name="connsiteX255" fmla="*/ 3249092 w 4158730"/>
              <a:gd name="connsiteY255" fmla="*/ 1271588 h 4414838"/>
              <a:gd name="connsiteX256" fmla="*/ 3272905 w 4158730"/>
              <a:gd name="connsiteY256" fmla="*/ 1233488 h 4414838"/>
              <a:gd name="connsiteX257" fmla="*/ 3230042 w 4158730"/>
              <a:gd name="connsiteY257" fmla="*/ 1223963 h 4414838"/>
              <a:gd name="connsiteX258" fmla="*/ 3163367 w 4158730"/>
              <a:gd name="connsiteY258" fmla="*/ 1200150 h 4414838"/>
              <a:gd name="connsiteX259" fmla="*/ 3144317 w 4158730"/>
              <a:gd name="connsiteY259" fmla="*/ 1123950 h 4414838"/>
              <a:gd name="connsiteX260" fmla="*/ 3225280 w 4158730"/>
              <a:gd name="connsiteY260" fmla="*/ 1181101 h 4414838"/>
              <a:gd name="connsiteX261" fmla="*/ 3363392 w 4158730"/>
              <a:gd name="connsiteY261" fmla="*/ 1233489 h 4414838"/>
              <a:gd name="connsiteX262" fmla="*/ 3463405 w 4158730"/>
              <a:gd name="connsiteY262" fmla="*/ 1247776 h 4414838"/>
              <a:gd name="connsiteX263" fmla="*/ 3472930 w 4158730"/>
              <a:gd name="connsiteY263" fmla="*/ 1314451 h 4414838"/>
              <a:gd name="connsiteX264" fmla="*/ 3587230 w 4158730"/>
              <a:gd name="connsiteY264" fmla="*/ 1271589 h 4414838"/>
              <a:gd name="connsiteX265" fmla="*/ 3696767 w 4158730"/>
              <a:gd name="connsiteY265" fmla="*/ 1214439 h 4414838"/>
              <a:gd name="connsiteX266" fmla="*/ 3763442 w 4158730"/>
              <a:gd name="connsiteY266" fmla="*/ 1166814 h 4414838"/>
              <a:gd name="connsiteX267" fmla="*/ 3749155 w 4158730"/>
              <a:gd name="connsiteY267" fmla="*/ 1123951 h 4414838"/>
              <a:gd name="connsiteX268" fmla="*/ 3787255 w 4158730"/>
              <a:gd name="connsiteY268" fmla="*/ 1095376 h 4414838"/>
              <a:gd name="connsiteX269" fmla="*/ 3872980 w 4158730"/>
              <a:gd name="connsiteY269" fmla="*/ 1114426 h 4414838"/>
              <a:gd name="connsiteX270" fmla="*/ 4063480 w 4158730"/>
              <a:gd name="connsiteY270" fmla="*/ 1143000 h 4414838"/>
              <a:gd name="connsiteX271" fmla="*/ 4139680 w 4158730"/>
              <a:gd name="connsiteY271" fmla="*/ 1176338 h 4414838"/>
              <a:gd name="connsiteX272" fmla="*/ 4153967 w 4158730"/>
              <a:gd name="connsiteY272"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196455 w 4158730"/>
              <a:gd name="connsiteY114" fmla="*/ 1109663 h 4414838"/>
              <a:gd name="connsiteX115" fmla="*/ 1253605 w 4158730"/>
              <a:gd name="connsiteY115" fmla="*/ 1090613 h 4414838"/>
              <a:gd name="connsiteX116" fmla="*/ 1296467 w 4158730"/>
              <a:gd name="connsiteY116" fmla="*/ 1095375 h 4414838"/>
              <a:gd name="connsiteX117" fmla="*/ 1301230 w 4158730"/>
              <a:gd name="connsiteY117" fmla="*/ 1176338 h 4414838"/>
              <a:gd name="connsiteX118" fmla="*/ 1329805 w 4158730"/>
              <a:gd name="connsiteY118" fmla="*/ 1223963 h 4414838"/>
              <a:gd name="connsiteX119" fmla="*/ 1396480 w 4158730"/>
              <a:gd name="connsiteY119" fmla="*/ 1281113 h 4414838"/>
              <a:gd name="connsiteX120" fmla="*/ 1448867 w 4158730"/>
              <a:gd name="connsiteY120" fmla="*/ 1309688 h 4414838"/>
              <a:gd name="connsiteX121" fmla="*/ 1529830 w 4158730"/>
              <a:gd name="connsiteY121" fmla="*/ 1281113 h 4414838"/>
              <a:gd name="connsiteX122" fmla="*/ 1534592 w 4158730"/>
              <a:gd name="connsiteY122" fmla="*/ 1314450 h 4414838"/>
              <a:gd name="connsiteX123" fmla="*/ 1496492 w 4158730"/>
              <a:gd name="connsiteY123" fmla="*/ 1366838 h 4414838"/>
              <a:gd name="connsiteX124" fmla="*/ 1510780 w 4158730"/>
              <a:gd name="connsiteY124" fmla="*/ 1428750 h 4414838"/>
              <a:gd name="connsiteX125" fmla="*/ 1553642 w 4158730"/>
              <a:gd name="connsiteY125" fmla="*/ 1428750 h 4414838"/>
              <a:gd name="connsiteX126" fmla="*/ 1506017 w 4158730"/>
              <a:gd name="connsiteY126" fmla="*/ 1462088 h 4414838"/>
              <a:gd name="connsiteX127" fmla="*/ 1520305 w 4158730"/>
              <a:gd name="connsiteY127" fmla="*/ 1528763 h 4414838"/>
              <a:gd name="connsiteX128" fmla="*/ 1544117 w 4158730"/>
              <a:gd name="connsiteY128" fmla="*/ 1576388 h 4414838"/>
              <a:gd name="connsiteX129" fmla="*/ 1601267 w 4158730"/>
              <a:gd name="connsiteY129" fmla="*/ 1571625 h 4414838"/>
              <a:gd name="connsiteX130" fmla="*/ 1653655 w 4158730"/>
              <a:gd name="connsiteY130" fmla="*/ 1590675 h 4414838"/>
              <a:gd name="connsiteX131" fmla="*/ 1696517 w 4158730"/>
              <a:gd name="connsiteY131" fmla="*/ 1552575 h 4414838"/>
              <a:gd name="connsiteX132" fmla="*/ 1720330 w 4158730"/>
              <a:gd name="connsiteY132" fmla="*/ 1533525 h 4414838"/>
              <a:gd name="connsiteX133" fmla="*/ 1706042 w 4158730"/>
              <a:gd name="connsiteY133" fmla="*/ 1490663 h 4414838"/>
              <a:gd name="connsiteX134" fmla="*/ 1691755 w 4158730"/>
              <a:gd name="connsiteY134" fmla="*/ 1476375 h 4414838"/>
              <a:gd name="connsiteX135" fmla="*/ 1691755 w 4158730"/>
              <a:gd name="connsiteY135" fmla="*/ 1452563 h 4414838"/>
              <a:gd name="connsiteX136" fmla="*/ 1729855 w 4158730"/>
              <a:gd name="connsiteY136" fmla="*/ 1466850 h 4414838"/>
              <a:gd name="connsiteX137" fmla="*/ 1758430 w 4158730"/>
              <a:gd name="connsiteY137" fmla="*/ 1495425 h 4414838"/>
              <a:gd name="connsiteX138" fmla="*/ 1767955 w 4158730"/>
              <a:gd name="connsiteY138" fmla="*/ 1447800 h 4414838"/>
              <a:gd name="connsiteX139" fmla="*/ 1772717 w 4158730"/>
              <a:gd name="connsiteY139" fmla="*/ 1414463 h 4414838"/>
              <a:gd name="connsiteX140" fmla="*/ 1767955 w 4158730"/>
              <a:gd name="connsiteY140" fmla="*/ 1400175 h 4414838"/>
              <a:gd name="connsiteX141" fmla="*/ 1725092 w 4158730"/>
              <a:gd name="connsiteY141" fmla="*/ 1385888 h 4414838"/>
              <a:gd name="connsiteX142" fmla="*/ 1691755 w 4158730"/>
              <a:gd name="connsiteY142" fmla="*/ 1362075 h 4414838"/>
              <a:gd name="connsiteX143" fmla="*/ 1658417 w 4158730"/>
              <a:gd name="connsiteY143" fmla="*/ 1319213 h 4414838"/>
              <a:gd name="connsiteX144" fmla="*/ 1629842 w 4158730"/>
              <a:gd name="connsiteY144" fmla="*/ 1309688 h 4414838"/>
              <a:gd name="connsiteX145" fmla="*/ 1591742 w 4158730"/>
              <a:gd name="connsiteY145" fmla="*/ 1309688 h 4414838"/>
              <a:gd name="connsiteX146" fmla="*/ 1572692 w 4158730"/>
              <a:gd name="connsiteY146" fmla="*/ 1304925 h 4414838"/>
              <a:gd name="connsiteX147" fmla="*/ 1558405 w 4158730"/>
              <a:gd name="connsiteY147" fmla="*/ 1271588 h 4414838"/>
              <a:gd name="connsiteX148" fmla="*/ 1539355 w 4158730"/>
              <a:gd name="connsiteY148" fmla="*/ 1233488 h 4414838"/>
              <a:gd name="connsiteX149" fmla="*/ 1558405 w 4158730"/>
              <a:gd name="connsiteY149" fmla="*/ 1219200 h 4414838"/>
              <a:gd name="connsiteX150" fmla="*/ 1615555 w 4158730"/>
              <a:gd name="connsiteY150" fmla="*/ 1281113 h 4414838"/>
              <a:gd name="connsiteX151" fmla="*/ 1615555 w 4158730"/>
              <a:gd name="connsiteY151" fmla="*/ 1281113 h 4414838"/>
              <a:gd name="connsiteX152" fmla="*/ 1634605 w 4158730"/>
              <a:gd name="connsiteY152" fmla="*/ 1252538 h 4414838"/>
              <a:gd name="connsiteX153" fmla="*/ 1615555 w 4158730"/>
              <a:gd name="connsiteY153" fmla="*/ 1214438 h 4414838"/>
              <a:gd name="connsiteX154" fmla="*/ 1658417 w 4158730"/>
              <a:gd name="connsiteY154" fmla="*/ 1223963 h 4414838"/>
              <a:gd name="connsiteX155" fmla="*/ 1677467 w 4158730"/>
              <a:gd name="connsiteY155" fmla="*/ 1285875 h 4414838"/>
              <a:gd name="connsiteX156" fmla="*/ 1696517 w 4158730"/>
              <a:gd name="connsiteY156" fmla="*/ 1290638 h 4414838"/>
              <a:gd name="connsiteX157" fmla="*/ 1691755 w 4158730"/>
              <a:gd name="connsiteY157" fmla="*/ 1252538 h 4414838"/>
              <a:gd name="connsiteX158" fmla="*/ 1682230 w 4158730"/>
              <a:gd name="connsiteY158" fmla="*/ 1223963 h 4414838"/>
              <a:gd name="connsiteX159" fmla="*/ 1691755 w 4158730"/>
              <a:gd name="connsiteY159" fmla="*/ 1204913 h 4414838"/>
              <a:gd name="connsiteX160" fmla="*/ 1691755 w 4158730"/>
              <a:gd name="connsiteY160" fmla="*/ 1204913 h 4414838"/>
              <a:gd name="connsiteX161" fmla="*/ 1758430 w 4158730"/>
              <a:gd name="connsiteY161" fmla="*/ 1204913 h 4414838"/>
              <a:gd name="connsiteX162" fmla="*/ 1758430 w 4158730"/>
              <a:gd name="connsiteY162" fmla="*/ 1204913 h 4414838"/>
              <a:gd name="connsiteX163" fmla="*/ 1729855 w 4158730"/>
              <a:gd name="connsiteY163" fmla="*/ 1300163 h 4414838"/>
              <a:gd name="connsiteX164" fmla="*/ 1734617 w 4158730"/>
              <a:gd name="connsiteY164" fmla="*/ 1338263 h 4414838"/>
              <a:gd name="connsiteX165" fmla="*/ 1734617 w 4158730"/>
              <a:gd name="connsiteY165" fmla="*/ 1338263 h 4414838"/>
              <a:gd name="connsiteX166" fmla="*/ 1801292 w 4158730"/>
              <a:gd name="connsiteY166" fmla="*/ 1352550 h 4414838"/>
              <a:gd name="connsiteX167" fmla="*/ 1839392 w 4158730"/>
              <a:gd name="connsiteY167" fmla="*/ 1319213 h 4414838"/>
              <a:gd name="connsiteX168" fmla="*/ 1901305 w 4158730"/>
              <a:gd name="connsiteY168" fmla="*/ 1319213 h 4414838"/>
              <a:gd name="connsiteX169" fmla="*/ 1948930 w 4158730"/>
              <a:gd name="connsiteY169" fmla="*/ 1328738 h 4414838"/>
              <a:gd name="connsiteX170" fmla="*/ 1967980 w 4158730"/>
              <a:gd name="connsiteY170" fmla="*/ 1300163 h 4414838"/>
              <a:gd name="connsiteX171" fmla="*/ 1972742 w 4158730"/>
              <a:gd name="connsiteY171" fmla="*/ 1281113 h 4414838"/>
              <a:gd name="connsiteX172" fmla="*/ 1929880 w 4158730"/>
              <a:gd name="connsiteY172" fmla="*/ 1266825 h 4414838"/>
              <a:gd name="connsiteX173" fmla="*/ 1882255 w 4158730"/>
              <a:gd name="connsiteY173" fmla="*/ 1257300 h 4414838"/>
              <a:gd name="connsiteX174" fmla="*/ 1867967 w 4158730"/>
              <a:gd name="connsiteY174" fmla="*/ 1238250 h 4414838"/>
              <a:gd name="connsiteX175" fmla="*/ 1939405 w 4158730"/>
              <a:gd name="connsiteY175" fmla="*/ 1233488 h 4414838"/>
              <a:gd name="connsiteX176" fmla="*/ 1963217 w 4158730"/>
              <a:gd name="connsiteY176" fmla="*/ 1247775 h 4414838"/>
              <a:gd name="connsiteX177" fmla="*/ 1963217 w 4158730"/>
              <a:gd name="connsiteY177" fmla="*/ 1247775 h 4414838"/>
              <a:gd name="connsiteX178" fmla="*/ 1915592 w 4158730"/>
              <a:gd name="connsiteY178" fmla="*/ 1214438 h 4414838"/>
              <a:gd name="connsiteX179" fmla="*/ 1929880 w 4158730"/>
              <a:gd name="connsiteY179" fmla="*/ 1190625 h 4414838"/>
              <a:gd name="connsiteX180" fmla="*/ 1929880 w 4158730"/>
              <a:gd name="connsiteY180" fmla="*/ 1190625 h 4414838"/>
              <a:gd name="connsiteX181" fmla="*/ 1948930 w 4158730"/>
              <a:gd name="connsiteY181" fmla="*/ 1166813 h 4414838"/>
              <a:gd name="connsiteX182" fmla="*/ 1953692 w 4158730"/>
              <a:gd name="connsiteY182" fmla="*/ 1152525 h 4414838"/>
              <a:gd name="connsiteX183" fmla="*/ 2025130 w 4158730"/>
              <a:gd name="connsiteY183" fmla="*/ 1223963 h 4414838"/>
              <a:gd name="connsiteX184" fmla="*/ 2020367 w 4158730"/>
              <a:gd name="connsiteY184" fmla="*/ 1204913 h 4414838"/>
              <a:gd name="connsiteX185" fmla="*/ 1996555 w 4158730"/>
              <a:gd name="connsiteY185" fmla="*/ 1152525 h 4414838"/>
              <a:gd name="connsiteX186" fmla="*/ 1996555 w 4158730"/>
              <a:gd name="connsiteY186" fmla="*/ 1090613 h 4414838"/>
              <a:gd name="connsiteX187" fmla="*/ 2015605 w 4158730"/>
              <a:gd name="connsiteY187" fmla="*/ 1090613 h 4414838"/>
              <a:gd name="connsiteX188" fmla="*/ 2020367 w 4158730"/>
              <a:gd name="connsiteY188" fmla="*/ 1152525 h 4414838"/>
              <a:gd name="connsiteX189" fmla="*/ 2053705 w 4158730"/>
              <a:gd name="connsiteY189" fmla="*/ 1171575 h 4414838"/>
              <a:gd name="connsiteX190" fmla="*/ 2053705 w 4158730"/>
              <a:gd name="connsiteY190" fmla="*/ 1171575 h 4414838"/>
              <a:gd name="connsiteX191" fmla="*/ 2044180 w 4158730"/>
              <a:gd name="connsiteY191" fmla="*/ 1081088 h 4414838"/>
              <a:gd name="connsiteX192" fmla="*/ 2072755 w 4158730"/>
              <a:gd name="connsiteY192" fmla="*/ 1076325 h 4414838"/>
              <a:gd name="connsiteX193" fmla="*/ 2072755 w 4158730"/>
              <a:gd name="connsiteY193" fmla="*/ 1128713 h 4414838"/>
              <a:gd name="connsiteX194" fmla="*/ 2082280 w 4158730"/>
              <a:gd name="connsiteY194" fmla="*/ 1143000 h 4414838"/>
              <a:gd name="connsiteX195" fmla="*/ 2110855 w 4158730"/>
              <a:gd name="connsiteY195" fmla="*/ 1090613 h 4414838"/>
              <a:gd name="connsiteX196" fmla="*/ 2153717 w 4158730"/>
              <a:gd name="connsiteY196" fmla="*/ 1066800 h 4414838"/>
              <a:gd name="connsiteX197" fmla="*/ 2158480 w 4158730"/>
              <a:gd name="connsiteY197" fmla="*/ 1090613 h 4414838"/>
              <a:gd name="connsiteX198" fmla="*/ 2125142 w 4158730"/>
              <a:gd name="connsiteY198" fmla="*/ 1133475 h 4414838"/>
              <a:gd name="connsiteX199" fmla="*/ 2096567 w 4158730"/>
              <a:gd name="connsiteY199" fmla="*/ 1166813 h 4414838"/>
              <a:gd name="connsiteX200" fmla="*/ 2196580 w 4158730"/>
              <a:gd name="connsiteY200" fmla="*/ 1190625 h 4414838"/>
              <a:gd name="connsiteX201" fmla="*/ 2234680 w 4158730"/>
              <a:gd name="connsiteY201" fmla="*/ 1190625 h 4414838"/>
              <a:gd name="connsiteX202" fmla="*/ 2229917 w 4158730"/>
              <a:gd name="connsiteY202" fmla="*/ 1152525 h 4414838"/>
              <a:gd name="connsiteX203" fmla="*/ 2229917 w 4158730"/>
              <a:gd name="connsiteY203" fmla="*/ 1152525 h 4414838"/>
              <a:gd name="connsiteX204" fmla="*/ 2263255 w 4158730"/>
              <a:gd name="connsiteY204" fmla="*/ 1119188 h 4414838"/>
              <a:gd name="connsiteX205" fmla="*/ 2277542 w 4158730"/>
              <a:gd name="connsiteY205" fmla="*/ 1195388 h 4414838"/>
              <a:gd name="connsiteX206" fmla="*/ 2301355 w 4158730"/>
              <a:gd name="connsiteY206" fmla="*/ 1214438 h 4414838"/>
              <a:gd name="connsiteX207" fmla="*/ 2310880 w 4158730"/>
              <a:gd name="connsiteY207" fmla="*/ 1176338 h 4414838"/>
              <a:gd name="connsiteX208" fmla="*/ 2310880 w 4158730"/>
              <a:gd name="connsiteY208" fmla="*/ 1176338 h 4414838"/>
              <a:gd name="connsiteX209" fmla="*/ 2339455 w 4158730"/>
              <a:gd name="connsiteY209" fmla="*/ 1109663 h 4414838"/>
              <a:gd name="connsiteX210" fmla="*/ 2344217 w 4158730"/>
              <a:gd name="connsiteY210" fmla="*/ 1147763 h 4414838"/>
              <a:gd name="connsiteX211" fmla="*/ 2348980 w 4158730"/>
              <a:gd name="connsiteY211" fmla="*/ 1181100 h 4414838"/>
              <a:gd name="connsiteX212" fmla="*/ 2410892 w 4158730"/>
              <a:gd name="connsiteY212" fmla="*/ 1200150 h 4414838"/>
              <a:gd name="connsiteX213" fmla="*/ 2439467 w 4158730"/>
              <a:gd name="connsiteY213" fmla="*/ 1204913 h 4414838"/>
              <a:gd name="connsiteX214" fmla="*/ 2448992 w 4158730"/>
              <a:gd name="connsiteY214" fmla="*/ 1190625 h 4414838"/>
              <a:gd name="connsiteX215" fmla="*/ 2468042 w 4158730"/>
              <a:gd name="connsiteY215" fmla="*/ 1171575 h 4414838"/>
              <a:gd name="connsiteX216" fmla="*/ 2510905 w 4158730"/>
              <a:gd name="connsiteY216" fmla="*/ 1166813 h 4414838"/>
              <a:gd name="connsiteX217" fmla="*/ 2482330 w 4158730"/>
              <a:gd name="connsiteY217" fmla="*/ 1204913 h 4414838"/>
              <a:gd name="connsiteX218" fmla="*/ 2482330 w 4158730"/>
              <a:gd name="connsiteY218" fmla="*/ 1233488 h 4414838"/>
              <a:gd name="connsiteX219" fmla="*/ 2482330 w 4158730"/>
              <a:gd name="connsiteY219" fmla="*/ 1233488 h 4414838"/>
              <a:gd name="connsiteX220" fmla="*/ 2549005 w 4158730"/>
              <a:gd name="connsiteY220" fmla="*/ 1271588 h 4414838"/>
              <a:gd name="connsiteX221" fmla="*/ 2610917 w 4158730"/>
              <a:gd name="connsiteY221" fmla="*/ 1309688 h 4414838"/>
              <a:gd name="connsiteX222" fmla="*/ 2663305 w 4158730"/>
              <a:gd name="connsiteY222" fmla="*/ 1347788 h 4414838"/>
              <a:gd name="connsiteX223" fmla="*/ 2682355 w 4158730"/>
              <a:gd name="connsiteY223" fmla="*/ 1362075 h 4414838"/>
              <a:gd name="connsiteX224" fmla="*/ 2706167 w 4158730"/>
              <a:gd name="connsiteY224" fmla="*/ 1328738 h 4414838"/>
              <a:gd name="connsiteX225" fmla="*/ 2701405 w 4158730"/>
              <a:gd name="connsiteY225" fmla="*/ 1300163 h 4414838"/>
              <a:gd name="connsiteX226" fmla="*/ 2701405 w 4158730"/>
              <a:gd name="connsiteY226" fmla="*/ 1281113 h 4414838"/>
              <a:gd name="connsiteX227" fmla="*/ 2729980 w 4158730"/>
              <a:gd name="connsiteY227" fmla="*/ 1319213 h 4414838"/>
              <a:gd name="connsiteX228" fmla="*/ 2706167 w 4158730"/>
              <a:gd name="connsiteY228" fmla="*/ 1357313 h 4414838"/>
              <a:gd name="connsiteX229" fmla="*/ 2749030 w 4158730"/>
              <a:gd name="connsiteY229" fmla="*/ 1404938 h 4414838"/>
              <a:gd name="connsiteX230" fmla="*/ 2796655 w 4158730"/>
              <a:gd name="connsiteY230" fmla="*/ 1390650 h 4414838"/>
              <a:gd name="connsiteX231" fmla="*/ 2796655 w 4158730"/>
              <a:gd name="connsiteY231" fmla="*/ 1390650 h 4414838"/>
              <a:gd name="connsiteX232" fmla="*/ 2815705 w 4158730"/>
              <a:gd name="connsiteY232" fmla="*/ 1333500 h 4414838"/>
              <a:gd name="connsiteX233" fmla="*/ 2815705 w 4158730"/>
              <a:gd name="connsiteY233" fmla="*/ 1333500 h 4414838"/>
              <a:gd name="connsiteX234" fmla="*/ 2825230 w 4158730"/>
              <a:gd name="connsiteY234" fmla="*/ 1381125 h 4414838"/>
              <a:gd name="connsiteX235" fmla="*/ 2849042 w 4158730"/>
              <a:gd name="connsiteY235" fmla="*/ 1419225 h 4414838"/>
              <a:gd name="connsiteX236" fmla="*/ 2930005 w 4158730"/>
              <a:gd name="connsiteY236" fmla="*/ 1443038 h 4414838"/>
              <a:gd name="connsiteX237" fmla="*/ 2987155 w 4158730"/>
              <a:gd name="connsiteY237" fmla="*/ 1452563 h 4414838"/>
              <a:gd name="connsiteX238" fmla="*/ 2987155 w 4158730"/>
              <a:gd name="connsiteY238" fmla="*/ 1452563 h 4414838"/>
              <a:gd name="connsiteX239" fmla="*/ 2949055 w 4158730"/>
              <a:gd name="connsiteY239" fmla="*/ 1309688 h 4414838"/>
              <a:gd name="connsiteX240" fmla="*/ 2887142 w 4158730"/>
              <a:gd name="connsiteY240" fmla="*/ 1157288 h 4414838"/>
              <a:gd name="connsiteX241" fmla="*/ 2882380 w 4158730"/>
              <a:gd name="connsiteY241" fmla="*/ 1104900 h 4414838"/>
              <a:gd name="connsiteX242" fmla="*/ 3010967 w 4158730"/>
              <a:gd name="connsiteY242" fmla="*/ 1081088 h 4414838"/>
              <a:gd name="connsiteX243" fmla="*/ 3053830 w 4158730"/>
              <a:gd name="connsiteY243" fmla="*/ 1171575 h 4414838"/>
              <a:gd name="connsiteX244" fmla="*/ 3077642 w 4158730"/>
              <a:gd name="connsiteY244" fmla="*/ 1257300 h 4414838"/>
              <a:gd name="connsiteX245" fmla="*/ 3082405 w 4158730"/>
              <a:gd name="connsiteY245" fmla="*/ 1347788 h 4414838"/>
              <a:gd name="connsiteX246" fmla="*/ 3096692 w 4158730"/>
              <a:gd name="connsiteY246" fmla="*/ 1419225 h 4414838"/>
              <a:gd name="connsiteX247" fmla="*/ 3144317 w 4158730"/>
              <a:gd name="connsiteY247" fmla="*/ 1452563 h 4414838"/>
              <a:gd name="connsiteX248" fmla="*/ 3244330 w 4158730"/>
              <a:gd name="connsiteY248" fmla="*/ 1414463 h 4414838"/>
              <a:gd name="connsiteX249" fmla="*/ 3334817 w 4158730"/>
              <a:gd name="connsiteY249" fmla="*/ 1371600 h 4414838"/>
              <a:gd name="connsiteX250" fmla="*/ 3401492 w 4158730"/>
              <a:gd name="connsiteY250" fmla="*/ 1333500 h 4414838"/>
              <a:gd name="connsiteX251" fmla="*/ 3401492 w 4158730"/>
              <a:gd name="connsiteY251" fmla="*/ 1276350 h 4414838"/>
              <a:gd name="connsiteX252" fmla="*/ 3353867 w 4158730"/>
              <a:gd name="connsiteY252" fmla="*/ 1271588 h 4414838"/>
              <a:gd name="connsiteX253" fmla="*/ 3296717 w 4158730"/>
              <a:gd name="connsiteY253" fmla="*/ 1300163 h 4414838"/>
              <a:gd name="connsiteX254" fmla="*/ 3239567 w 4158730"/>
              <a:gd name="connsiteY254" fmla="*/ 1309688 h 4414838"/>
              <a:gd name="connsiteX255" fmla="*/ 3201467 w 4158730"/>
              <a:gd name="connsiteY255" fmla="*/ 1300163 h 4414838"/>
              <a:gd name="connsiteX256" fmla="*/ 3249092 w 4158730"/>
              <a:gd name="connsiteY256" fmla="*/ 1271588 h 4414838"/>
              <a:gd name="connsiteX257" fmla="*/ 3272905 w 4158730"/>
              <a:gd name="connsiteY257" fmla="*/ 1233488 h 4414838"/>
              <a:gd name="connsiteX258" fmla="*/ 3230042 w 4158730"/>
              <a:gd name="connsiteY258" fmla="*/ 1223963 h 4414838"/>
              <a:gd name="connsiteX259" fmla="*/ 3163367 w 4158730"/>
              <a:gd name="connsiteY259" fmla="*/ 1200150 h 4414838"/>
              <a:gd name="connsiteX260" fmla="*/ 3144317 w 4158730"/>
              <a:gd name="connsiteY260" fmla="*/ 1123950 h 4414838"/>
              <a:gd name="connsiteX261" fmla="*/ 3225280 w 4158730"/>
              <a:gd name="connsiteY261" fmla="*/ 1181101 h 4414838"/>
              <a:gd name="connsiteX262" fmla="*/ 3363392 w 4158730"/>
              <a:gd name="connsiteY262" fmla="*/ 1233489 h 4414838"/>
              <a:gd name="connsiteX263" fmla="*/ 3463405 w 4158730"/>
              <a:gd name="connsiteY263" fmla="*/ 1247776 h 4414838"/>
              <a:gd name="connsiteX264" fmla="*/ 3472930 w 4158730"/>
              <a:gd name="connsiteY264" fmla="*/ 1314451 h 4414838"/>
              <a:gd name="connsiteX265" fmla="*/ 3587230 w 4158730"/>
              <a:gd name="connsiteY265" fmla="*/ 1271589 h 4414838"/>
              <a:gd name="connsiteX266" fmla="*/ 3696767 w 4158730"/>
              <a:gd name="connsiteY266" fmla="*/ 1214439 h 4414838"/>
              <a:gd name="connsiteX267" fmla="*/ 3763442 w 4158730"/>
              <a:gd name="connsiteY267" fmla="*/ 1166814 h 4414838"/>
              <a:gd name="connsiteX268" fmla="*/ 3749155 w 4158730"/>
              <a:gd name="connsiteY268" fmla="*/ 1123951 h 4414838"/>
              <a:gd name="connsiteX269" fmla="*/ 3787255 w 4158730"/>
              <a:gd name="connsiteY269" fmla="*/ 1095376 h 4414838"/>
              <a:gd name="connsiteX270" fmla="*/ 3872980 w 4158730"/>
              <a:gd name="connsiteY270" fmla="*/ 1114426 h 4414838"/>
              <a:gd name="connsiteX271" fmla="*/ 4063480 w 4158730"/>
              <a:gd name="connsiteY271" fmla="*/ 1143000 h 4414838"/>
              <a:gd name="connsiteX272" fmla="*/ 4139680 w 4158730"/>
              <a:gd name="connsiteY272" fmla="*/ 1176338 h 4414838"/>
              <a:gd name="connsiteX273" fmla="*/ 4153967 w 4158730"/>
              <a:gd name="connsiteY27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196455 w 4158730"/>
              <a:gd name="connsiteY115" fmla="*/ 1109663 h 4414838"/>
              <a:gd name="connsiteX116" fmla="*/ 1253605 w 4158730"/>
              <a:gd name="connsiteY116" fmla="*/ 1090613 h 4414838"/>
              <a:gd name="connsiteX117" fmla="*/ 1296467 w 4158730"/>
              <a:gd name="connsiteY117" fmla="*/ 1095375 h 4414838"/>
              <a:gd name="connsiteX118" fmla="*/ 1301230 w 4158730"/>
              <a:gd name="connsiteY118" fmla="*/ 1176338 h 4414838"/>
              <a:gd name="connsiteX119" fmla="*/ 1329805 w 4158730"/>
              <a:gd name="connsiteY119" fmla="*/ 1223963 h 4414838"/>
              <a:gd name="connsiteX120" fmla="*/ 1396480 w 4158730"/>
              <a:gd name="connsiteY120" fmla="*/ 1281113 h 4414838"/>
              <a:gd name="connsiteX121" fmla="*/ 1448867 w 4158730"/>
              <a:gd name="connsiteY121" fmla="*/ 1309688 h 4414838"/>
              <a:gd name="connsiteX122" fmla="*/ 1529830 w 4158730"/>
              <a:gd name="connsiteY122" fmla="*/ 1281113 h 4414838"/>
              <a:gd name="connsiteX123" fmla="*/ 1534592 w 4158730"/>
              <a:gd name="connsiteY123" fmla="*/ 1314450 h 4414838"/>
              <a:gd name="connsiteX124" fmla="*/ 1496492 w 4158730"/>
              <a:gd name="connsiteY124" fmla="*/ 1366838 h 4414838"/>
              <a:gd name="connsiteX125" fmla="*/ 1510780 w 4158730"/>
              <a:gd name="connsiteY125" fmla="*/ 1428750 h 4414838"/>
              <a:gd name="connsiteX126" fmla="*/ 1553642 w 4158730"/>
              <a:gd name="connsiteY126" fmla="*/ 1428750 h 4414838"/>
              <a:gd name="connsiteX127" fmla="*/ 1506017 w 4158730"/>
              <a:gd name="connsiteY127" fmla="*/ 1462088 h 4414838"/>
              <a:gd name="connsiteX128" fmla="*/ 1520305 w 4158730"/>
              <a:gd name="connsiteY128" fmla="*/ 1528763 h 4414838"/>
              <a:gd name="connsiteX129" fmla="*/ 1544117 w 4158730"/>
              <a:gd name="connsiteY129" fmla="*/ 1576388 h 4414838"/>
              <a:gd name="connsiteX130" fmla="*/ 1601267 w 4158730"/>
              <a:gd name="connsiteY130" fmla="*/ 1571625 h 4414838"/>
              <a:gd name="connsiteX131" fmla="*/ 1653655 w 4158730"/>
              <a:gd name="connsiteY131" fmla="*/ 1590675 h 4414838"/>
              <a:gd name="connsiteX132" fmla="*/ 1696517 w 4158730"/>
              <a:gd name="connsiteY132" fmla="*/ 1552575 h 4414838"/>
              <a:gd name="connsiteX133" fmla="*/ 1720330 w 4158730"/>
              <a:gd name="connsiteY133" fmla="*/ 1533525 h 4414838"/>
              <a:gd name="connsiteX134" fmla="*/ 1706042 w 4158730"/>
              <a:gd name="connsiteY134" fmla="*/ 1490663 h 4414838"/>
              <a:gd name="connsiteX135" fmla="*/ 1691755 w 4158730"/>
              <a:gd name="connsiteY135" fmla="*/ 1476375 h 4414838"/>
              <a:gd name="connsiteX136" fmla="*/ 1691755 w 4158730"/>
              <a:gd name="connsiteY136" fmla="*/ 1452563 h 4414838"/>
              <a:gd name="connsiteX137" fmla="*/ 1729855 w 4158730"/>
              <a:gd name="connsiteY137" fmla="*/ 1466850 h 4414838"/>
              <a:gd name="connsiteX138" fmla="*/ 1758430 w 4158730"/>
              <a:gd name="connsiteY138" fmla="*/ 1495425 h 4414838"/>
              <a:gd name="connsiteX139" fmla="*/ 1767955 w 4158730"/>
              <a:gd name="connsiteY139" fmla="*/ 1447800 h 4414838"/>
              <a:gd name="connsiteX140" fmla="*/ 1772717 w 4158730"/>
              <a:gd name="connsiteY140" fmla="*/ 1414463 h 4414838"/>
              <a:gd name="connsiteX141" fmla="*/ 1767955 w 4158730"/>
              <a:gd name="connsiteY141" fmla="*/ 1400175 h 4414838"/>
              <a:gd name="connsiteX142" fmla="*/ 1725092 w 4158730"/>
              <a:gd name="connsiteY142" fmla="*/ 1385888 h 4414838"/>
              <a:gd name="connsiteX143" fmla="*/ 1691755 w 4158730"/>
              <a:gd name="connsiteY143" fmla="*/ 1362075 h 4414838"/>
              <a:gd name="connsiteX144" fmla="*/ 1658417 w 4158730"/>
              <a:gd name="connsiteY144" fmla="*/ 1319213 h 4414838"/>
              <a:gd name="connsiteX145" fmla="*/ 1629842 w 4158730"/>
              <a:gd name="connsiteY145" fmla="*/ 1309688 h 4414838"/>
              <a:gd name="connsiteX146" fmla="*/ 1591742 w 4158730"/>
              <a:gd name="connsiteY146" fmla="*/ 1309688 h 4414838"/>
              <a:gd name="connsiteX147" fmla="*/ 1572692 w 4158730"/>
              <a:gd name="connsiteY147" fmla="*/ 1304925 h 4414838"/>
              <a:gd name="connsiteX148" fmla="*/ 1558405 w 4158730"/>
              <a:gd name="connsiteY148" fmla="*/ 1271588 h 4414838"/>
              <a:gd name="connsiteX149" fmla="*/ 1539355 w 4158730"/>
              <a:gd name="connsiteY149" fmla="*/ 1233488 h 4414838"/>
              <a:gd name="connsiteX150" fmla="*/ 1558405 w 4158730"/>
              <a:gd name="connsiteY150" fmla="*/ 1219200 h 4414838"/>
              <a:gd name="connsiteX151" fmla="*/ 1615555 w 4158730"/>
              <a:gd name="connsiteY151" fmla="*/ 1281113 h 4414838"/>
              <a:gd name="connsiteX152" fmla="*/ 1615555 w 4158730"/>
              <a:gd name="connsiteY152" fmla="*/ 1281113 h 4414838"/>
              <a:gd name="connsiteX153" fmla="*/ 1634605 w 4158730"/>
              <a:gd name="connsiteY153" fmla="*/ 1252538 h 4414838"/>
              <a:gd name="connsiteX154" fmla="*/ 1615555 w 4158730"/>
              <a:gd name="connsiteY154" fmla="*/ 1214438 h 4414838"/>
              <a:gd name="connsiteX155" fmla="*/ 1658417 w 4158730"/>
              <a:gd name="connsiteY155" fmla="*/ 1223963 h 4414838"/>
              <a:gd name="connsiteX156" fmla="*/ 1677467 w 4158730"/>
              <a:gd name="connsiteY156" fmla="*/ 1285875 h 4414838"/>
              <a:gd name="connsiteX157" fmla="*/ 1696517 w 4158730"/>
              <a:gd name="connsiteY157" fmla="*/ 1290638 h 4414838"/>
              <a:gd name="connsiteX158" fmla="*/ 1691755 w 4158730"/>
              <a:gd name="connsiteY158" fmla="*/ 1252538 h 4414838"/>
              <a:gd name="connsiteX159" fmla="*/ 1682230 w 4158730"/>
              <a:gd name="connsiteY159" fmla="*/ 1223963 h 4414838"/>
              <a:gd name="connsiteX160" fmla="*/ 1691755 w 4158730"/>
              <a:gd name="connsiteY160" fmla="*/ 1204913 h 4414838"/>
              <a:gd name="connsiteX161" fmla="*/ 1691755 w 4158730"/>
              <a:gd name="connsiteY161" fmla="*/ 1204913 h 4414838"/>
              <a:gd name="connsiteX162" fmla="*/ 1758430 w 4158730"/>
              <a:gd name="connsiteY162" fmla="*/ 1204913 h 4414838"/>
              <a:gd name="connsiteX163" fmla="*/ 1758430 w 4158730"/>
              <a:gd name="connsiteY163" fmla="*/ 1204913 h 4414838"/>
              <a:gd name="connsiteX164" fmla="*/ 1729855 w 4158730"/>
              <a:gd name="connsiteY164" fmla="*/ 1300163 h 4414838"/>
              <a:gd name="connsiteX165" fmla="*/ 1734617 w 4158730"/>
              <a:gd name="connsiteY165" fmla="*/ 1338263 h 4414838"/>
              <a:gd name="connsiteX166" fmla="*/ 1734617 w 4158730"/>
              <a:gd name="connsiteY166" fmla="*/ 1338263 h 4414838"/>
              <a:gd name="connsiteX167" fmla="*/ 1801292 w 4158730"/>
              <a:gd name="connsiteY167" fmla="*/ 1352550 h 4414838"/>
              <a:gd name="connsiteX168" fmla="*/ 1839392 w 4158730"/>
              <a:gd name="connsiteY168" fmla="*/ 1319213 h 4414838"/>
              <a:gd name="connsiteX169" fmla="*/ 1901305 w 4158730"/>
              <a:gd name="connsiteY169" fmla="*/ 1319213 h 4414838"/>
              <a:gd name="connsiteX170" fmla="*/ 1948930 w 4158730"/>
              <a:gd name="connsiteY170" fmla="*/ 1328738 h 4414838"/>
              <a:gd name="connsiteX171" fmla="*/ 1967980 w 4158730"/>
              <a:gd name="connsiteY171" fmla="*/ 1300163 h 4414838"/>
              <a:gd name="connsiteX172" fmla="*/ 1972742 w 4158730"/>
              <a:gd name="connsiteY172" fmla="*/ 1281113 h 4414838"/>
              <a:gd name="connsiteX173" fmla="*/ 1929880 w 4158730"/>
              <a:gd name="connsiteY173" fmla="*/ 1266825 h 4414838"/>
              <a:gd name="connsiteX174" fmla="*/ 1882255 w 4158730"/>
              <a:gd name="connsiteY174" fmla="*/ 1257300 h 4414838"/>
              <a:gd name="connsiteX175" fmla="*/ 1867967 w 4158730"/>
              <a:gd name="connsiteY175" fmla="*/ 1238250 h 4414838"/>
              <a:gd name="connsiteX176" fmla="*/ 1939405 w 4158730"/>
              <a:gd name="connsiteY176" fmla="*/ 1233488 h 4414838"/>
              <a:gd name="connsiteX177" fmla="*/ 1963217 w 4158730"/>
              <a:gd name="connsiteY177" fmla="*/ 1247775 h 4414838"/>
              <a:gd name="connsiteX178" fmla="*/ 1963217 w 4158730"/>
              <a:gd name="connsiteY178" fmla="*/ 1247775 h 4414838"/>
              <a:gd name="connsiteX179" fmla="*/ 1915592 w 4158730"/>
              <a:gd name="connsiteY179" fmla="*/ 1214438 h 4414838"/>
              <a:gd name="connsiteX180" fmla="*/ 1929880 w 4158730"/>
              <a:gd name="connsiteY180" fmla="*/ 1190625 h 4414838"/>
              <a:gd name="connsiteX181" fmla="*/ 1929880 w 4158730"/>
              <a:gd name="connsiteY181" fmla="*/ 1190625 h 4414838"/>
              <a:gd name="connsiteX182" fmla="*/ 1948930 w 4158730"/>
              <a:gd name="connsiteY182" fmla="*/ 1166813 h 4414838"/>
              <a:gd name="connsiteX183" fmla="*/ 1953692 w 4158730"/>
              <a:gd name="connsiteY183" fmla="*/ 1152525 h 4414838"/>
              <a:gd name="connsiteX184" fmla="*/ 2025130 w 4158730"/>
              <a:gd name="connsiteY184" fmla="*/ 1223963 h 4414838"/>
              <a:gd name="connsiteX185" fmla="*/ 2020367 w 4158730"/>
              <a:gd name="connsiteY185" fmla="*/ 1204913 h 4414838"/>
              <a:gd name="connsiteX186" fmla="*/ 1996555 w 4158730"/>
              <a:gd name="connsiteY186" fmla="*/ 1152525 h 4414838"/>
              <a:gd name="connsiteX187" fmla="*/ 1996555 w 4158730"/>
              <a:gd name="connsiteY187" fmla="*/ 1090613 h 4414838"/>
              <a:gd name="connsiteX188" fmla="*/ 2015605 w 4158730"/>
              <a:gd name="connsiteY188" fmla="*/ 1090613 h 4414838"/>
              <a:gd name="connsiteX189" fmla="*/ 2020367 w 4158730"/>
              <a:gd name="connsiteY189" fmla="*/ 1152525 h 4414838"/>
              <a:gd name="connsiteX190" fmla="*/ 2053705 w 4158730"/>
              <a:gd name="connsiteY190" fmla="*/ 1171575 h 4414838"/>
              <a:gd name="connsiteX191" fmla="*/ 2053705 w 4158730"/>
              <a:gd name="connsiteY191" fmla="*/ 1171575 h 4414838"/>
              <a:gd name="connsiteX192" fmla="*/ 2044180 w 4158730"/>
              <a:gd name="connsiteY192" fmla="*/ 1081088 h 4414838"/>
              <a:gd name="connsiteX193" fmla="*/ 2072755 w 4158730"/>
              <a:gd name="connsiteY193" fmla="*/ 1076325 h 4414838"/>
              <a:gd name="connsiteX194" fmla="*/ 2072755 w 4158730"/>
              <a:gd name="connsiteY194" fmla="*/ 1128713 h 4414838"/>
              <a:gd name="connsiteX195" fmla="*/ 2082280 w 4158730"/>
              <a:gd name="connsiteY195" fmla="*/ 1143000 h 4414838"/>
              <a:gd name="connsiteX196" fmla="*/ 2110855 w 4158730"/>
              <a:gd name="connsiteY196" fmla="*/ 1090613 h 4414838"/>
              <a:gd name="connsiteX197" fmla="*/ 2153717 w 4158730"/>
              <a:gd name="connsiteY197" fmla="*/ 1066800 h 4414838"/>
              <a:gd name="connsiteX198" fmla="*/ 2158480 w 4158730"/>
              <a:gd name="connsiteY198" fmla="*/ 1090613 h 4414838"/>
              <a:gd name="connsiteX199" fmla="*/ 2125142 w 4158730"/>
              <a:gd name="connsiteY199" fmla="*/ 1133475 h 4414838"/>
              <a:gd name="connsiteX200" fmla="*/ 2096567 w 4158730"/>
              <a:gd name="connsiteY200" fmla="*/ 1166813 h 4414838"/>
              <a:gd name="connsiteX201" fmla="*/ 2196580 w 4158730"/>
              <a:gd name="connsiteY201" fmla="*/ 1190625 h 4414838"/>
              <a:gd name="connsiteX202" fmla="*/ 2234680 w 4158730"/>
              <a:gd name="connsiteY202" fmla="*/ 1190625 h 4414838"/>
              <a:gd name="connsiteX203" fmla="*/ 2229917 w 4158730"/>
              <a:gd name="connsiteY203" fmla="*/ 1152525 h 4414838"/>
              <a:gd name="connsiteX204" fmla="*/ 2229917 w 4158730"/>
              <a:gd name="connsiteY204" fmla="*/ 1152525 h 4414838"/>
              <a:gd name="connsiteX205" fmla="*/ 2263255 w 4158730"/>
              <a:gd name="connsiteY205" fmla="*/ 1119188 h 4414838"/>
              <a:gd name="connsiteX206" fmla="*/ 2277542 w 4158730"/>
              <a:gd name="connsiteY206" fmla="*/ 1195388 h 4414838"/>
              <a:gd name="connsiteX207" fmla="*/ 2301355 w 4158730"/>
              <a:gd name="connsiteY207" fmla="*/ 1214438 h 4414838"/>
              <a:gd name="connsiteX208" fmla="*/ 2310880 w 4158730"/>
              <a:gd name="connsiteY208" fmla="*/ 1176338 h 4414838"/>
              <a:gd name="connsiteX209" fmla="*/ 2310880 w 4158730"/>
              <a:gd name="connsiteY209" fmla="*/ 1176338 h 4414838"/>
              <a:gd name="connsiteX210" fmla="*/ 2339455 w 4158730"/>
              <a:gd name="connsiteY210" fmla="*/ 1109663 h 4414838"/>
              <a:gd name="connsiteX211" fmla="*/ 2344217 w 4158730"/>
              <a:gd name="connsiteY211" fmla="*/ 1147763 h 4414838"/>
              <a:gd name="connsiteX212" fmla="*/ 2348980 w 4158730"/>
              <a:gd name="connsiteY212" fmla="*/ 1181100 h 4414838"/>
              <a:gd name="connsiteX213" fmla="*/ 2410892 w 4158730"/>
              <a:gd name="connsiteY213" fmla="*/ 1200150 h 4414838"/>
              <a:gd name="connsiteX214" fmla="*/ 2439467 w 4158730"/>
              <a:gd name="connsiteY214" fmla="*/ 1204913 h 4414838"/>
              <a:gd name="connsiteX215" fmla="*/ 2448992 w 4158730"/>
              <a:gd name="connsiteY215" fmla="*/ 1190625 h 4414838"/>
              <a:gd name="connsiteX216" fmla="*/ 2468042 w 4158730"/>
              <a:gd name="connsiteY216" fmla="*/ 1171575 h 4414838"/>
              <a:gd name="connsiteX217" fmla="*/ 2510905 w 4158730"/>
              <a:gd name="connsiteY217" fmla="*/ 1166813 h 4414838"/>
              <a:gd name="connsiteX218" fmla="*/ 2482330 w 4158730"/>
              <a:gd name="connsiteY218" fmla="*/ 1204913 h 4414838"/>
              <a:gd name="connsiteX219" fmla="*/ 2482330 w 4158730"/>
              <a:gd name="connsiteY219" fmla="*/ 1233488 h 4414838"/>
              <a:gd name="connsiteX220" fmla="*/ 2482330 w 4158730"/>
              <a:gd name="connsiteY220" fmla="*/ 1233488 h 4414838"/>
              <a:gd name="connsiteX221" fmla="*/ 2549005 w 4158730"/>
              <a:gd name="connsiteY221" fmla="*/ 1271588 h 4414838"/>
              <a:gd name="connsiteX222" fmla="*/ 2610917 w 4158730"/>
              <a:gd name="connsiteY222" fmla="*/ 1309688 h 4414838"/>
              <a:gd name="connsiteX223" fmla="*/ 2663305 w 4158730"/>
              <a:gd name="connsiteY223" fmla="*/ 1347788 h 4414838"/>
              <a:gd name="connsiteX224" fmla="*/ 2682355 w 4158730"/>
              <a:gd name="connsiteY224" fmla="*/ 1362075 h 4414838"/>
              <a:gd name="connsiteX225" fmla="*/ 2706167 w 4158730"/>
              <a:gd name="connsiteY225" fmla="*/ 1328738 h 4414838"/>
              <a:gd name="connsiteX226" fmla="*/ 2701405 w 4158730"/>
              <a:gd name="connsiteY226" fmla="*/ 1300163 h 4414838"/>
              <a:gd name="connsiteX227" fmla="*/ 2701405 w 4158730"/>
              <a:gd name="connsiteY227" fmla="*/ 1281113 h 4414838"/>
              <a:gd name="connsiteX228" fmla="*/ 2729980 w 4158730"/>
              <a:gd name="connsiteY228" fmla="*/ 1319213 h 4414838"/>
              <a:gd name="connsiteX229" fmla="*/ 2706167 w 4158730"/>
              <a:gd name="connsiteY229" fmla="*/ 1357313 h 4414838"/>
              <a:gd name="connsiteX230" fmla="*/ 2749030 w 4158730"/>
              <a:gd name="connsiteY230" fmla="*/ 1404938 h 4414838"/>
              <a:gd name="connsiteX231" fmla="*/ 2796655 w 4158730"/>
              <a:gd name="connsiteY231" fmla="*/ 1390650 h 4414838"/>
              <a:gd name="connsiteX232" fmla="*/ 2796655 w 4158730"/>
              <a:gd name="connsiteY232" fmla="*/ 1390650 h 4414838"/>
              <a:gd name="connsiteX233" fmla="*/ 2815705 w 4158730"/>
              <a:gd name="connsiteY233" fmla="*/ 1333500 h 4414838"/>
              <a:gd name="connsiteX234" fmla="*/ 2815705 w 4158730"/>
              <a:gd name="connsiteY234" fmla="*/ 1333500 h 4414838"/>
              <a:gd name="connsiteX235" fmla="*/ 2825230 w 4158730"/>
              <a:gd name="connsiteY235" fmla="*/ 1381125 h 4414838"/>
              <a:gd name="connsiteX236" fmla="*/ 2849042 w 4158730"/>
              <a:gd name="connsiteY236" fmla="*/ 1419225 h 4414838"/>
              <a:gd name="connsiteX237" fmla="*/ 2930005 w 4158730"/>
              <a:gd name="connsiteY237" fmla="*/ 1443038 h 4414838"/>
              <a:gd name="connsiteX238" fmla="*/ 2987155 w 4158730"/>
              <a:gd name="connsiteY238" fmla="*/ 1452563 h 4414838"/>
              <a:gd name="connsiteX239" fmla="*/ 2987155 w 4158730"/>
              <a:gd name="connsiteY239" fmla="*/ 1452563 h 4414838"/>
              <a:gd name="connsiteX240" fmla="*/ 2949055 w 4158730"/>
              <a:gd name="connsiteY240" fmla="*/ 1309688 h 4414838"/>
              <a:gd name="connsiteX241" fmla="*/ 2887142 w 4158730"/>
              <a:gd name="connsiteY241" fmla="*/ 1157288 h 4414838"/>
              <a:gd name="connsiteX242" fmla="*/ 2882380 w 4158730"/>
              <a:gd name="connsiteY242" fmla="*/ 1104900 h 4414838"/>
              <a:gd name="connsiteX243" fmla="*/ 3010967 w 4158730"/>
              <a:gd name="connsiteY243" fmla="*/ 1081088 h 4414838"/>
              <a:gd name="connsiteX244" fmla="*/ 3053830 w 4158730"/>
              <a:gd name="connsiteY244" fmla="*/ 1171575 h 4414838"/>
              <a:gd name="connsiteX245" fmla="*/ 3077642 w 4158730"/>
              <a:gd name="connsiteY245" fmla="*/ 1257300 h 4414838"/>
              <a:gd name="connsiteX246" fmla="*/ 3082405 w 4158730"/>
              <a:gd name="connsiteY246" fmla="*/ 1347788 h 4414838"/>
              <a:gd name="connsiteX247" fmla="*/ 3096692 w 4158730"/>
              <a:gd name="connsiteY247" fmla="*/ 1419225 h 4414838"/>
              <a:gd name="connsiteX248" fmla="*/ 3144317 w 4158730"/>
              <a:gd name="connsiteY248" fmla="*/ 1452563 h 4414838"/>
              <a:gd name="connsiteX249" fmla="*/ 3244330 w 4158730"/>
              <a:gd name="connsiteY249" fmla="*/ 1414463 h 4414838"/>
              <a:gd name="connsiteX250" fmla="*/ 3334817 w 4158730"/>
              <a:gd name="connsiteY250" fmla="*/ 1371600 h 4414838"/>
              <a:gd name="connsiteX251" fmla="*/ 3401492 w 4158730"/>
              <a:gd name="connsiteY251" fmla="*/ 1333500 h 4414838"/>
              <a:gd name="connsiteX252" fmla="*/ 3401492 w 4158730"/>
              <a:gd name="connsiteY252" fmla="*/ 1276350 h 4414838"/>
              <a:gd name="connsiteX253" fmla="*/ 3353867 w 4158730"/>
              <a:gd name="connsiteY253" fmla="*/ 1271588 h 4414838"/>
              <a:gd name="connsiteX254" fmla="*/ 3296717 w 4158730"/>
              <a:gd name="connsiteY254" fmla="*/ 1300163 h 4414838"/>
              <a:gd name="connsiteX255" fmla="*/ 3239567 w 4158730"/>
              <a:gd name="connsiteY255" fmla="*/ 1309688 h 4414838"/>
              <a:gd name="connsiteX256" fmla="*/ 3201467 w 4158730"/>
              <a:gd name="connsiteY256" fmla="*/ 1300163 h 4414838"/>
              <a:gd name="connsiteX257" fmla="*/ 3249092 w 4158730"/>
              <a:gd name="connsiteY257" fmla="*/ 1271588 h 4414838"/>
              <a:gd name="connsiteX258" fmla="*/ 3272905 w 4158730"/>
              <a:gd name="connsiteY258" fmla="*/ 1233488 h 4414838"/>
              <a:gd name="connsiteX259" fmla="*/ 3230042 w 4158730"/>
              <a:gd name="connsiteY259" fmla="*/ 1223963 h 4414838"/>
              <a:gd name="connsiteX260" fmla="*/ 3163367 w 4158730"/>
              <a:gd name="connsiteY260" fmla="*/ 1200150 h 4414838"/>
              <a:gd name="connsiteX261" fmla="*/ 3144317 w 4158730"/>
              <a:gd name="connsiteY261" fmla="*/ 1123950 h 4414838"/>
              <a:gd name="connsiteX262" fmla="*/ 3225280 w 4158730"/>
              <a:gd name="connsiteY262" fmla="*/ 1181101 h 4414838"/>
              <a:gd name="connsiteX263" fmla="*/ 3363392 w 4158730"/>
              <a:gd name="connsiteY263" fmla="*/ 1233489 h 4414838"/>
              <a:gd name="connsiteX264" fmla="*/ 3463405 w 4158730"/>
              <a:gd name="connsiteY264" fmla="*/ 1247776 h 4414838"/>
              <a:gd name="connsiteX265" fmla="*/ 3472930 w 4158730"/>
              <a:gd name="connsiteY265" fmla="*/ 1314451 h 4414838"/>
              <a:gd name="connsiteX266" fmla="*/ 3587230 w 4158730"/>
              <a:gd name="connsiteY266" fmla="*/ 1271589 h 4414838"/>
              <a:gd name="connsiteX267" fmla="*/ 3696767 w 4158730"/>
              <a:gd name="connsiteY267" fmla="*/ 1214439 h 4414838"/>
              <a:gd name="connsiteX268" fmla="*/ 3763442 w 4158730"/>
              <a:gd name="connsiteY268" fmla="*/ 1166814 h 4414838"/>
              <a:gd name="connsiteX269" fmla="*/ 3749155 w 4158730"/>
              <a:gd name="connsiteY269" fmla="*/ 1123951 h 4414838"/>
              <a:gd name="connsiteX270" fmla="*/ 3787255 w 4158730"/>
              <a:gd name="connsiteY270" fmla="*/ 1095376 h 4414838"/>
              <a:gd name="connsiteX271" fmla="*/ 3872980 w 4158730"/>
              <a:gd name="connsiteY271" fmla="*/ 1114426 h 4414838"/>
              <a:gd name="connsiteX272" fmla="*/ 4063480 w 4158730"/>
              <a:gd name="connsiteY272" fmla="*/ 1143000 h 4414838"/>
              <a:gd name="connsiteX273" fmla="*/ 4139680 w 4158730"/>
              <a:gd name="connsiteY273" fmla="*/ 1176338 h 4414838"/>
              <a:gd name="connsiteX274" fmla="*/ 4153967 w 4158730"/>
              <a:gd name="connsiteY274"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96455 w 4158730"/>
              <a:gd name="connsiteY116" fmla="*/ 1109663 h 4414838"/>
              <a:gd name="connsiteX117" fmla="*/ 1253605 w 4158730"/>
              <a:gd name="connsiteY117" fmla="*/ 1090613 h 4414838"/>
              <a:gd name="connsiteX118" fmla="*/ 1296467 w 4158730"/>
              <a:gd name="connsiteY118" fmla="*/ 1095375 h 4414838"/>
              <a:gd name="connsiteX119" fmla="*/ 1301230 w 4158730"/>
              <a:gd name="connsiteY119" fmla="*/ 1176338 h 4414838"/>
              <a:gd name="connsiteX120" fmla="*/ 1329805 w 4158730"/>
              <a:gd name="connsiteY120" fmla="*/ 1223963 h 4414838"/>
              <a:gd name="connsiteX121" fmla="*/ 1396480 w 4158730"/>
              <a:gd name="connsiteY121" fmla="*/ 1281113 h 4414838"/>
              <a:gd name="connsiteX122" fmla="*/ 1448867 w 4158730"/>
              <a:gd name="connsiteY122" fmla="*/ 1309688 h 4414838"/>
              <a:gd name="connsiteX123" fmla="*/ 1529830 w 4158730"/>
              <a:gd name="connsiteY123" fmla="*/ 1281113 h 4414838"/>
              <a:gd name="connsiteX124" fmla="*/ 1534592 w 4158730"/>
              <a:gd name="connsiteY124" fmla="*/ 1314450 h 4414838"/>
              <a:gd name="connsiteX125" fmla="*/ 1496492 w 4158730"/>
              <a:gd name="connsiteY125" fmla="*/ 1366838 h 4414838"/>
              <a:gd name="connsiteX126" fmla="*/ 1510780 w 4158730"/>
              <a:gd name="connsiteY126" fmla="*/ 1428750 h 4414838"/>
              <a:gd name="connsiteX127" fmla="*/ 1553642 w 4158730"/>
              <a:gd name="connsiteY127" fmla="*/ 1428750 h 4414838"/>
              <a:gd name="connsiteX128" fmla="*/ 1506017 w 4158730"/>
              <a:gd name="connsiteY128" fmla="*/ 1462088 h 4414838"/>
              <a:gd name="connsiteX129" fmla="*/ 1520305 w 4158730"/>
              <a:gd name="connsiteY129" fmla="*/ 1528763 h 4414838"/>
              <a:gd name="connsiteX130" fmla="*/ 1544117 w 4158730"/>
              <a:gd name="connsiteY130" fmla="*/ 1576388 h 4414838"/>
              <a:gd name="connsiteX131" fmla="*/ 1601267 w 4158730"/>
              <a:gd name="connsiteY131" fmla="*/ 1571625 h 4414838"/>
              <a:gd name="connsiteX132" fmla="*/ 1653655 w 4158730"/>
              <a:gd name="connsiteY132" fmla="*/ 1590675 h 4414838"/>
              <a:gd name="connsiteX133" fmla="*/ 1696517 w 4158730"/>
              <a:gd name="connsiteY133" fmla="*/ 1552575 h 4414838"/>
              <a:gd name="connsiteX134" fmla="*/ 1720330 w 4158730"/>
              <a:gd name="connsiteY134" fmla="*/ 1533525 h 4414838"/>
              <a:gd name="connsiteX135" fmla="*/ 1706042 w 4158730"/>
              <a:gd name="connsiteY135" fmla="*/ 1490663 h 4414838"/>
              <a:gd name="connsiteX136" fmla="*/ 1691755 w 4158730"/>
              <a:gd name="connsiteY136" fmla="*/ 1476375 h 4414838"/>
              <a:gd name="connsiteX137" fmla="*/ 1691755 w 4158730"/>
              <a:gd name="connsiteY137" fmla="*/ 1452563 h 4414838"/>
              <a:gd name="connsiteX138" fmla="*/ 1729855 w 4158730"/>
              <a:gd name="connsiteY138" fmla="*/ 1466850 h 4414838"/>
              <a:gd name="connsiteX139" fmla="*/ 1758430 w 4158730"/>
              <a:gd name="connsiteY139" fmla="*/ 1495425 h 4414838"/>
              <a:gd name="connsiteX140" fmla="*/ 1767955 w 4158730"/>
              <a:gd name="connsiteY140" fmla="*/ 1447800 h 4414838"/>
              <a:gd name="connsiteX141" fmla="*/ 1772717 w 4158730"/>
              <a:gd name="connsiteY141" fmla="*/ 1414463 h 4414838"/>
              <a:gd name="connsiteX142" fmla="*/ 1767955 w 4158730"/>
              <a:gd name="connsiteY142" fmla="*/ 1400175 h 4414838"/>
              <a:gd name="connsiteX143" fmla="*/ 1725092 w 4158730"/>
              <a:gd name="connsiteY143" fmla="*/ 1385888 h 4414838"/>
              <a:gd name="connsiteX144" fmla="*/ 1691755 w 4158730"/>
              <a:gd name="connsiteY144" fmla="*/ 1362075 h 4414838"/>
              <a:gd name="connsiteX145" fmla="*/ 1658417 w 4158730"/>
              <a:gd name="connsiteY145" fmla="*/ 1319213 h 4414838"/>
              <a:gd name="connsiteX146" fmla="*/ 1629842 w 4158730"/>
              <a:gd name="connsiteY146" fmla="*/ 1309688 h 4414838"/>
              <a:gd name="connsiteX147" fmla="*/ 1591742 w 4158730"/>
              <a:gd name="connsiteY147" fmla="*/ 1309688 h 4414838"/>
              <a:gd name="connsiteX148" fmla="*/ 1572692 w 4158730"/>
              <a:gd name="connsiteY148" fmla="*/ 1304925 h 4414838"/>
              <a:gd name="connsiteX149" fmla="*/ 1558405 w 4158730"/>
              <a:gd name="connsiteY149" fmla="*/ 1271588 h 4414838"/>
              <a:gd name="connsiteX150" fmla="*/ 1539355 w 4158730"/>
              <a:gd name="connsiteY150" fmla="*/ 1233488 h 4414838"/>
              <a:gd name="connsiteX151" fmla="*/ 1558405 w 4158730"/>
              <a:gd name="connsiteY151" fmla="*/ 1219200 h 4414838"/>
              <a:gd name="connsiteX152" fmla="*/ 1615555 w 4158730"/>
              <a:gd name="connsiteY152" fmla="*/ 1281113 h 4414838"/>
              <a:gd name="connsiteX153" fmla="*/ 1615555 w 4158730"/>
              <a:gd name="connsiteY153" fmla="*/ 1281113 h 4414838"/>
              <a:gd name="connsiteX154" fmla="*/ 1634605 w 4158730"/>
              <a:gd name="connsiteY154" fmla="*/ 1252538 h 4414838"/>
              <a:gd name="connsiteX155" fmla="*/ 1615555 w 4158730"/>
              <a:gd name="connsiteY155" fmla="*/ 1214438 h 4414838"/>
              <a:gd name="connsiteX156" fmla="*/ 1658417 w 4158730"/>
              <a:gd name="connsiteY156" fmla="*/ 1223963 h 4414838"/>
              <a:gd name="connsiteX157" fmla="*/ 1677467 w 4158730"/>
              <a:gd name="connsiteY157" fmla="*/ 1285875 h 4414838"/>
              <a:gd name="connsiteX158" fmla="*/ 1696517 w 4158730"/>
              <a:gd name="connsiteY158" fmla="*/ 1290638 h 4414838"/>
              <a:gd name="connsiteX159" fmla="*/ 1691755 w 4158730"/>
              <a:gd name="connsiteY159" fmla="*/ 1252538 h 4414838"/>
              <a:gd name="connsiteX160" fmla="*/ 1682230 w 4158730"/>
              <a:gd name="connsiteY160" fmla="*/ 1223963 h 4414838"/>
              <a:gd name="connsiteX161" fmla="*/ 1691755 w 4158730"/>
              <a:gd name="connsiteY161" fmla="*/ 1204913 h 4414838"/>
              <a:gd name="connsiteX162" fmla="*/ 1691755 w 4158730"/>
              <a:gd name="connsiteY162" fmla="*/ 1204913 h 4414838"/>
              <a:gd name="connsiteX163" fmla="*/ 1758430 w 4158730"/>
              <a:gd name="connsiteY163" fmla="*/ 1204913 h 4414838"/>
              <a:gd name="connsiteX164" fmla="*/ 1758430 w 4158730"/>
              <a:gd name="connsiteY164" fmla="*/ 1204913 h 4414838"/>
              <a:gd name="connsiteX165" fmla="*/ 1729855 w 4158730"/>
              <a:gd name="connsiteY165" fmla="*/ 1300163 h 4414838"/>
              <a:gd name="connsiteX166" fmla="*/ 1734617 w 4158730"/>
              <a:gd name="connsiteY166" fmla="*/ 1338263 h 4414838"/>
              <a:gd name="connsiteX167" fmla="*/ 1734617 w 4158730"/>
              <a:gd name="connsiteY167" fmla="*/ 1338263 h 4414838"/>
              <a:gd name="connsiteX168" fmla="*/ 1801292 w 4158730"/>
              <a:gd name="connsiteY168" fmla="*/ 1352550 h 4414838"/>
              <a:gd name="connsiteX169" fmla="*/ 1839392 w 4158730"/>
              <a:gd name="connsiteY169" fmla="*/ 1319213 h 4414838"/>
              <a:gd name="connsiteX170" fmla="*/ 1901305 w 4158730"/>
              <a:gd name="connsiteY170" fmla="*/ 1319213 h 4414838"/>
              <a:gd name="connsiteX171" fmla="*/ 1948930 w 4158730"/>
              <a:gd name="connsiteY171" fmla="*/ 1328738 h 4414838"/>
              <a:gd name="connsiteX172" fmla="*/ 1967980 w 4158730"/>
              <a:gd name="connsiteY172" fmla="*/ 1300163 h 4414838"/>
              <a:gd name="connsiteX173" fmla="*/ 1972742 w 4158730"/>
              <a:gd name="connsiteY173" fmla="*/ 1281113 h 4414838"/>
              <a:gd name="connsiteX174" fmla="*/ 1929880 w 4158730"/>
              <a:gd name="connsiteY174" fmla="*/ 1266825 h 4414838"/>
              <a:gd name="connsiteX175" fmla="*/ 1882255 w 4158730"/>
              <a:gd name="connsiteY175" fmla="*/ 1257300 h 4414838"/>
              <a:gd name="connsiteX176" fmla="*/ 1867967 w 4158730"/>
              <a:gd name="connsiteY176" fmla="*/ 1238250 h 4414838"/>
              <a:gd name="connsiteX177" fmla="*/ 1939405 w 4158730"/>
              <a:gd name="connsiteY177" fmla="*/ 1233488 h 4414838"/>
              <a:gd name="connsiteX178" fmla="*/ 1963217 w 4158730"/>
              <a:gd name="connsiteY178" fmla="*/ 1247775 h 4414838"/>
              <a:gd name="connsiteX179" fmla="*/ 1963217 w 4158730"/>
              <a:gd name="connsiteY179" fmla="*/ 1247775 h 4414838"/>
              <a:gd name="connsiteX180" fmla="*/ 1915592 w 4158730"/>
              <a:gd name="connsiteY180" fmla="*/ 1214438 h 4414838"/>
              <a:gd name="connsiteX181" fmla="*/ 1929880 w 4158730"/>
              <a:gd name="connsiteY181" fmla="*/ 1190625 h 4414838"/>
              <a:gd name="connsiteX182" fmla="*/ 1929880 w 4158730"/>
              <a:gd name="connsiteY182" fmla="*/ 1190625 h 4414838"/>
              <a:gd name="connsiteX183" fmla="*/ 1948930 w 4158730"/>
              <a:gd name="connsiteY183" fmla="*/ 1166813 h 4414838"/>
              <a:gd name="connsiteX184" fmla="*/ 1953692 w 4158730"/>
              <a:gd name="connsiteY184" fmla="*/ 1152525 h 4414838"/>
              <a:gd name="connsiteX185" fmla="*/ 2025130 w 4158730"/>
              <a:gd name="connsiteY185" fmla="*/ 1223963 h 4414838"/>
              <a:gd name="connsiteX186" fmla="*/ 2020367 w 4158730"/>
              <a:gd name="connsiteY186" fmla="*/ 1204913 h 4414838"/>
              <a:gd name="connsiteX187" fmla="*/ 1996555 w 4158730"/>
              <a:gd name="connsiteY187" fmla="*/ 1152525 h 4414838"/>
              <a:gd name="connsiteX188" fmla="*/ 1996555 w 4158730"/>
              <a:gd name="connsiteY188" fmla="*/ 1090613 h 4414838"/>
              <a:gd name="connsiteX189" fmla="*/ 2015605 w 4158730"/>
              <a:gd name="connsiteY189" fmla="*/ 1090613 h 4414838"/>
              <a:gd name="connsiteX190" fmla="*/ 2020367 w 4158730"/>
              <a:gd name="connsiteY190" fmla="*/ 1152525 h 4414838"/>
              <a:gd name="connsiteX191" fmla="*/ 2053705 w 4158730"/>
              <a:gd name="connsiteY191" fmla="*/ 1171575 h 4414838"/>
              <a:gd name="connsiteX192" fmla="*/ 2053705 w 4158730"/>
              <a:gd name="connsiteY192" fmla="*/ 1171575 h 4414838"/>
              <a:gd name="connsiteX193" fmla="*/ 2044180 w 4158730"/>
              <a:gd name="connsiteY193" fmla="*/ 1081088 h 4414838"/>
              <a:gd name="connsiteX194" fmla="*/ 2072755 w 4158730"/>
              <a:gd name="connsiteY194" fmla="*/ 1076325 h 4414838"/>
              <a:gd name="connsiteX195" fmla="*/ 2072755 w 4158730"/>
              <a:gd name="connsiteY195" fmla="*/ 1128713 h 4414838"/>
              <a:gd name="connsiteX196" fmla="*/ 2082280 w 4158730"/>
              <a:gd name="connsiteY196" fmla="*/ 1143000 h 4414838"/>
              <a:gd name="connsiteX197" fmla="*/ 2110855 w 4158730"/>
              <a:gd name="connsiteY197" fmla="*/ 1090613 h 4414838"/>
              <a:gd name="connsiteX198" fmla="*/ 2153717 w 4158730"/>
              <a:gd name="connsiteY198" fmla="*/ 1066800 h 4414838"/>
              <a:gd name="connsiteX199" fmla="*/ 2158480 w 4158730"/>
              <a:gd name="connsiteY199" fmla="*/ 1090613 h 4414838"/>
              <a:gd name="connsiteX200" fmla="*/ 2125142 w 4158730"/>
              <a:gd name="connsiteY200" fmla="*/ 1133475 h 4414838"/>
              <a:gd name="connsiteX201" fmla="*/ 2096567 w 4158730"/>
              <a:gd name="connsiteY201" fmla="*/ 1166813 h 4414838"/>
              <a:gd name="connsiteX202" fmla="*/ 2196580 w 4158730"/>
              <a:gd name="connsiteY202" fmla="*/ 1190625 h 4414838"/>
              <a:gd name="connsiteX203" fmla="*/ 2234680 w 4158730"/>
              <a:gd name="connsiteY203" fmla="*/ 1190625 h 4414838"/>
              <a:gd name="connsiteX204" fmla="*/ 2229917 w 4158730"/>
              <a:gd name="connsiteY204" fmla="*/ 1152525 h 4414838"/>
              <a:gd name="connsiteX205" fmla="*/ 2229917 w 4158730"/>
              <a:gd name="connsiteY205" fmla="*/ 1152525 h 4414838"/>
              <a:gd name="connsiteX206" fmla="*/ 2263255 w 4158730"/>
              <a:gd name="connsiteY206" fmla="*/ 1119188 h 4414838"/>
              <a:gd name="connsiteX207" fmla="*/ 2277542 w 4158730"/>
              <a:gd name="connsiteY207" fmla="*/ 1195388 h 4414838"/>
              <a:gd name="connsiteX208" fmla="*/ 2301355 w 4158730"/>
              <a:gd name="connsiteY208" fmla="*/ 1214438 h 4414838"/>
              <a:gd name="connsiteX209" fmla="*/ 2310880 w 4158730"/>
              <a:gd name="connsiteY209" fmla="*/ 1176338 h 4414838"/>
              <a:gd name="connsiteX210" fmla="*/ 2310880 w 4158730"/>
              <a:gd name="connsiteY210" fmla="*/ 1176338 h 4414838"/>
              <a:gd name="connsiteX211" fmla="*/ 2339455 w 4158730"/>
              <a:gd name="connsiteY211" fmla="*/ 1109663 h 4414838"/>
              <a:gd name="connsiteX212" fmla="*/ 2344217 w 4158730"/>
              <a:gd name="connsiteY212" fmla="*/ 1147763 h 4414838"/>
              <a:gd name="connsiteX213" fmla="*/ 2348980 w 4158730"/>
              <a:gd name="connsiteY213" fmla="*/ 1181100 h 4414838"/>
              <a:gd name="connsiteX214" fmla="*/ 2410892 w 4158730"/>
              <a:gd name="connsiteY214" fmla="*/ 1200150 h 4414838"/>
              <a:gd name="connsiteX215" fmla="*/ 2439467 w 4158730"/>
              <a:gd name="connsiteY215" fmla="*/ 1204913 h 4414838"/>
              <a:gd name="connsiteX216" fmla="*/ 2448992 w 4158730"/>
              <a:gd name="connsiteY216" fmla="*/ 1190625 h 4414838"/>
              <a:gd name="connsiteX217" fmla="*/ 2468042 w 4158730"/>
              <a:gd name="connsiteY217" fmla="*/ 1171575 h 4414838"/>
              <a:gd name="connsiteX218" fmla="*/ 2510905 w 4158730"/>
              <a:gd name="connsiteY218" fmla="*/ 1166813 h 4414838"/>
              <a:gd name="connsiteX219" fmla="*/ 2482330 w 4158730"/>
              <a:gd name="connsiteY219" fmla="*/ 1204913 h 4414838"/>
              <a:gd name="connsiteX220" fmla="*/ 2482330 w 4158730"/>
              <a:gd name="connsiteY220" fmla="*/ 1233488 h 4414838"/>
              <a:gd name="connsiteX221" fmla="*/ 2482330 w 4158730"/>
              <a:gd name="connsiteY221" fmla="*/ 1233488 h 4414838"/>
              <a:gd name="connsiteX222" fmla="*/ 2549005 w 4158730"/>
              <a:gd name="connsiteY222" fmla="*/ 1271588 h 4414838"/>
              <a:gd name="connsiteX223" fmla="*/ 2610917 w 4158730"/>
              <a:gd name="connsiteY223" fmla="*/ 1309688 h 4414838"/>
              <a:gd name="connsiteX224" fmla="*/ 2663305 w 4158730"/>
              <a:gd name="connsiteY224" fmla="*/ 1347788 h 4414838"/>
              <a:gd name="connsiteX225" fmla="*/ 2682355 w 4158730"/>
              <a:gd name="connsiteY225" fmla="*/ 1362075 h 4414838"/>
              <a:gd name="connsiteX226" fmla="*/ 2706167 w 4158730"/>
              <a:gd name="connsiteY226" fmla="*/ 1328738 h 4414838"/>
              <a:gd name="connsiteX227" fmla="*/ 2701405 w 4158730"/>
              <a:gd name="connsiteY227" fmla="*/ 1300163 h 4414838"/>
              <a:gd name="connsiteX228" fmla="*/ 2701405 w 4158730"/>
              <a:gd name="connsiteY228" fmla="*/ 1281113 h 4414838"/>
              <a:gd name="connsiteX229" fmla="*/ 2729980 w 4158730"/>
              <a:gd name="connsiteY229" fmla="*/ 1319213 h 4414838"/>
              <a:gd name="connsiteX230" fmla="*/ 2706167 w 4158730"/>
              <a:gd name="connsiteY230" fmla="*/ 1357313 h 4414838"/>
              <a:gd name="connsiteX231" fmla="*/ 2749030 w 4158730"/>
              <a:gd name="connsiteY231" fmla="*/ 1404938 h 4414838"/>
              <a:gd name="connsiteX232" fmla="*/ 2796655 w 4158730"/>
              <a:gd name="connsiteY232" fmla="*/ 1390650 h 4414838"/>
              <a:gd name="connsiteX233" fmla="*/ 2796655 w 4158730"/>
              <a:gd name="connsiteY233" fmla="*/ 1390650 h 4414838"/>
              <a:gd name="connsiteX234" fmla="*/ 2815705 w 4158730"/>
              <a:gd name="connsiteY234" fmla="*/ 1333500 h 4414838"/>
              <a:gd name="connsiteX235" fmla="*/ 2815705 w 4158730"/>
              <a:gd name="connsiteY235" fmla="*/ 1333500 h 4414838"/>
              <a:gd name="connsiteX236" fmla="*/ 2825230 w 4158730"/>
              <a:gd name="connsiteY236" fmla="*/ 1381125 h 4414838"/>
              <a:gd name="connsiteX237" fmla="*/ 2849042 w 4158730"/>
              <a:gd name="connsiteY237" fmla="*/ 1419225 h 4414838"/>
              <a:gd name="connsiteX238" fmla="*/ 2930005 w 4158730"/>
              <a:gd name="connsiteY238" fmla="*/ 1443038 h 4414838"/>
              <a:gd name="connsiteX239" fmla="*/ 2987155 w 4158730"/>
              <a:gd name="connsiteY239" fmla="*/ 1452563 h 4414838"/>
              <a:gd name="connsiteX240" fmla="*/ 2987155 w 4158730"/>
              <a:gd name="connsiteY240" fmla="*/ 1452563 h 4414838"/>
              <a:gd name="connsiteX241" fmla="*/ 2949055 w 4158730"/>
              <a:gd name="connsiteY241" fmla="*/ 1309688 h 4414838"/>
              <a:gd name="connsiteX242" fmla="*/ 2887142 w 4158730"/>
              <a:gd name="connsiteY242" fmla="*/ 1157288 h 4414838"/>
              <a:gd name="connsiteX243" fmla="*/ 2882380 w 4158730"/>
              <a:gd name="connsiteY243" fmla="*/ 1104900 h 4414838"/>
              <a:gd name="connsiteX244" fmla="*/ 3010967 w 4158730"/>
              <a:gd name="connsiteY244" fmla="*/ 1081088 h 4414838"/>
              <a:gd name="connsiteX245" fmla="*/ 3053830 w 4158730"/>
              <a:gd name="connsiteY245" fmla="*/ 1171575 h 4414838"/>
              <a:gd name="connsiteX246" fmla="*/ 3077642 w 4158730"/>
              <a:gd name="connsiteY246" fmla="*/ 1257300 h 4414838"/>
              <a:gd name="connsiteX247" fmla="*/ 3082405 w 4158730"/>
              <a:gd name="connsiteY247" fmla="*/ 1347788 h 4414838"/>
              <a:gd name="connsiteX248" fmla="*/ 3096692 w 4158730"/>
              <a:gd name="connsiteY248" fmla="*/ 1419225 h 4414838"/>
              <a:gd name="connsiteX249" fmla="*/ 3144317 w 4158730"/>
              <a:gd name="connsiteY249" fmla="*/ 1452563 h 4414838"/>
              <a:gd name="connsiteX250" fmla="*/ 3244330 w 4158730"/>
              <a:gd name="connsiteY250" fmla="*/ 1414463 h 4414838"/>
              <a:gd name="connsiteX251" fmla="*/ 3334817 w 4158730"/>
              <a:gd name="connsiteY251" fmla="*/ 1371600 h 4414838"/>
              <a:gd name="connsiteX252" fmla="*/ 3401492 w 4158730"/>
              <a:gd name="connsiteY252" fmla="*/ 1333500 h 4414838"/>
              <a:gd name="connsiteX253" fmla="*/ 3401492 w 4158730"/>
              <a:gd name="connsiteY253" fmla="*/ 1276350 h 4414838"/>
              <a:gd name="connsiteX254" fmla="*/ 3353867 w 4158730"/>
              <a:gd name="connsiteY254" fmla="*/ 1271588 h 4414838"/>
              <a:gd name="connsiteX255" fmla="*/ 3296717 w 4158730"/>
              <a:gd name="connsiteY255" fmla="*/ 1300163 h 4414838"/>
              <a:gd name="connsiteX256" fmla="*/ 3239567 w 4158730"/>
              <a:gd name="connsiteY256" fmla="*/ 1309688 h 4414838"/>
              <a:gd name="connsiteX257" fmla="*/ 3201467 w 4158730"/>
              <a:gd name="connsiteY257" fmla="*/ 1300163 h 4414838"/>
              <a:gd name="connsiteX258" fmla="*/ 3249092 w 4158730"/>
              <a:gd name="connsiteY258" fmla="*/ 1271588 h 4414838"/>
              <a:gd name="connsiteX259" fmla="*/ 3272905 w 4158730"/>
              <a:gd name="connsiteY259" fmla="*/ 1233488 h 4414838"/>
              <a:gd name="connsiteX260" fmla="*/ 3230042 w 4158730"/>
              <a:gd name="connsiteY260" fmla="*/ 1223963 h 4414838"/>
              <a:gd name="connsiteX261" fmla="*/ 3163367 w 4158730"/>
              <a:gd name="connsiteY261" fmla="*/ 1200150 h 4414838"/>
              <a:gd name="connsiteX262" fmla="*/ 3144317 w 4158730"/>
              <a:gd name="connsiteY262" fmla="*/ 1123950 h 4414838"/>
              <a:gd name="connsiteX263" fmla="*/ 3225280 w 4158730"/>
              <a:gd name="connsiteY263" fmla="*/ 1181101 h 4414838"/>
              <a:gd name="connsiteX264" fmla="*/ 3363392 w 4158730"/>
              <a:gd name="connsiteY264" fmla="*/ 1233489 h 4414838"/>
              <a:gd name="connsiteX265" fmla="*/ 3463405 w 4158730"/>
              <a:gd name="connsiteY265" fmla="*/ 1247776 h 4414838"/>
              <a:gd name="connsiteX266" fmla="*/ 3472930 w 4158730"/>
              <a:gd name="connsiteY266" fmla="*/ 1314451 h 4414838"/>
              <a:gd name="connsiteX267" fmla="*/ 3587230 w 4158730"/>
              <a:gd name="connsiteY267" fmla="*/ 1271589 h 4414838"/>
              <a:gd name="connsiteX268" fmla="*/ 3696767 w 4158730"/>
              <a:gd name="connsiteY268" fmla="*/ 1214439 h 4414838"/>
              <a:gd name="connsiteX269" fmla="*/ 3763442 w 4158730"/>
              <a:gd name="connsiteY269" fmla="*/ 1166814 h 4414838"/>
              <a:gd name="connsiteX270" fmla="*/ 3749155 w 4158730"/>
              <a:gd name="connsiteY270" fmla="*/ 1123951 h 4414838"/>
              <a:gd name="connsiteX271" fmla="*/ 3787255 w 4158730"/>
              <a:gd name="connsiteY271" fmla="*/ 1095376 h 4414838"/>
              <a:gd name="connsiteX272" fmla="*/ 3872980 w 4158730"/>
              <a:gd name="connsiteY272" fmla="*/ 1114426 h 4414838"/>
              <a:gd name="connsiteX273" fmla="*/ 4063480 w 4158730"/>
              <a:gd name="connsiteY273" fmla="*/ 1143000 h 4414838"/>
              <a:gd name="connsiteX274" fmla="*/ 4139680 w 4158730"/>
              <a:gd name="connsiteY274" fmla="*/ 1176338 h 4414838"/>
              <a:gd name="connsiteX275" fmla="*/ 4153967 w 4158730"/>
              <a:gd name="connsiteY275"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96455 w 4158730"/>
              <a:gd name="connsiteY117" fmla="*/ 1109663 h 4414838"/>
              <a:gd name="connsiteX118" fmla="*/ 1253605 w 4158730"/>
              <a:gd name="connsiteY118" fmla="*/ 1090613 h 4414838"/>
              <a:gd name="connsiteX119" fmla="*/ 1296467 w 4158730"/>
              <a:gd name="connsiteY119" fmla="*/ 1095375 h 4414838"/>
              <a:gd name="connsiteX120" fmla="*/ 1301230 w 4158730"/>
              <a:gd name="connsiteY120" fmla="*/ 1176338 h 4414838"/>
              <a:gd name="connsiteX121" fmla="*/ 1329805 w 4158730"/>
              <a:gd name="connsiteY121" fmla="*/ 1223963 h 4414838"/>
              <a:gd name="connsiteX122" fmla="*/ 1396480 w 4158730"/>
              <a:gd name="connsiteY122" fmla="*/ 1281113 h 4414838"/>
              <a:gd name="connsiteX123" fmla="*/ 1448867 w 4158730"/>
              <a:gd name="connsiteY123" fmla="*/ 1309688 h 4414838"/>
              <a:gd name="connsiteX124" fmla="*/ 1529830 w 4158730"/>
              <a:gd name="connsiteY124" fmla="*/ 1281113 h 4414838"/>
              <a:gd name="connsiteX125" fmla="*/ 1534592 w 4158730"/>
              <a:gd name="connsiteY125" fmla="*/ 1314450 h 4414838"/>
              <a:gd name="connsiteX126" fmla="*/ 1496492 w 4158730"/>
              <a:gd name="connsiteY126" fmla="*/ 1366838 h 4414838"/>
              <a:gd name="connsiteX127" fmla="*/ 1510780 w 4158730"/>
              <a:gd name="connsiteY127" fmla="*/ 1428750 h 4414838"/>
              <a:gd name="connsiteX128" fmla="*/ 1553642 w 4158730"/>
              <a:gd name="connsiteY128" fmla="*/ 1428750 h 4414838"/>
              <a:gd name="connsiteX129" fmla="*/ 1506017 w 4158730"/>
              <a:gd name="connsiteY129" fmla="*/ 1462088 h 4414838"/>
              <a:gd name="connsiteX130" fmla="*/ 1520305 w 4158730"/>
              <a:gd name="connsiteY130" fmla="*/ 1528763 h 4414838"/>
              <a:gd name="connsiteX131" fmla="*/ 1544117 w 4158730"/>
              <a:gd name="connsiteY131" fmla="*/ 1576388 h 4414838"/>
              <a:gd name="connsiteX132" fmla="*/ 1601267 w 4158730"/>
              <a:gd name="connsiteY132" fmla="*/ 1571625 h 4414838"/>
              <a:gd name="connsiteX133" fmla="*/ 1653655 w 4158730"/>
              <a:gd name="connsiteY133" fmla="*/ 1590675 h 4414838"/>
              <a:gd name="connsiteX134" fmla="*/ 1696517 w 4158730"/>
              <a:gd name="connsiteY134" fmla="*/ 1552575 h 4414838"/>
              <a:gd name="connsiteX135" fmla="*/ 1720330 w 4158730"/>
              <a:gd name="connsiteY135" fmla="*/ 1533525 h 4414838"/>
              <a:gd name="connsiteX136" fmla="*/ 1706042 w 4158730"/>
              <a:gd name="connsiteY136" fmla="*/ 1490663 h 4414838"/>
              <a:gd name="connsiteX137" fmla="*/ 1691755 w 4158730"/>
              <a:gd name="connsiteY137" fmla="*/ 1476375 h 4414838"/>
              <a:gd name="connsiteX138" fmla="*/ 1691755 w 4158730"/>
              <a:gd name="connsiteY138" fmla="*/ 1452563 h 4414838"/>
              <a:gd name="connsiteX139" fmla="*/ 1729855 w 4158730"/>
              <a:gd name="connsiteY139" fmla="*/ 1466850 h 4414838"/>
              <a:gd name="connsiteX140" fmla="*/ 1758430 w 4158730"/>
              <a:gd name="connsiteY140" fmla="*/ 1495425 h 4414838"/>
              <a:gd name="connsiteX141" fmla="*/ 1767955 w 4158730"/>
              <a:gd name="connsiteY141" fmla="*/ 1447800 h 4414838"/>
              <a:gd name="connsiteX142" fmla="*/ 1772717 w 4158730"/>
              <a:gd name="connsiteY142" fmla="*/ 1414463 h 4414838"/>
              <a:gd name="connsiteX143" fmla="*/ 1767955 w 4158730"/>
              <a:gd name="connsiteY143" fmla="*/ 1400175 h 4414838"/>
              <a:gd name="connsiteX144" fmla="*/ 1725092 w 4158730"/>
              <a:gd name="connsiteY144" fmla="*/ 1385888 h 4414838"/>
              <a:gd name="connsiteX145" fmla="*/ 1691755 w 4158730"/>
              <a:gd name="connsiteY145" fmla="*/ 1362075 h 4414838"/>
              <a:gd name="connsiteX146" fmla="*/ 1658417 w 4158730"/>
              <a:gd name="connsiteY146" fmla="*/ 1319213 h 4414838"/>
              <a:gd name="connsiteX147" fmla="*/ 1629842 w 4158730"/>
              <a:gd name="connsiteY147" fmla="*/ 1309688 h 4414838"/>
              <a:gd name="connsiteX148" fmla="*/ 1591742 w 4158730"/>
              <a:gd name="connsiteY148" fmla="*/ 1309688 h 4414838"/>
              <a:gd name="connsiteX149" fmla="*/ 1572692 w 4158730"/>
              <a:gd name="connsiteY149" fmla="*/ 1304925 h 4414838"/>
              <a:gd name="connsiteX150" fmla="*/ 1558405 w 4158730"/>
              <a:gd name="connsiteY150" fmla="*/ 1271588 h 4414838"/>
              <a:gd name="connsiteX151" fmla="*/ 1539355 w 4158730"/>
              <a:gd name="connsiteY151" fmla="*/ 1233488 h 4414838"/>
              <a:gd name="connsiteX152" fmla="*/ 1558405 w 4158730"/>
              <a:gd name="connsiteY152" fmla="*/ 1219200 h 4414838"/>
              <a:gd name="connsiteX153" fmla="*/ 1615555 w 4158730"/>
              <a:gd name="connsiteY153" fmla="*/ 1281113 h 4414838"/>
              <a:gd name="connsiteX154" fmla="*/ 1615555 w 4158730"/>
              <a:gd name="connsiteY154" fmla="*/ 1281113 h 4414838"/>
              <a:gd name="connsiteX155" fmla="*/ 1634605 w 4158730"/>
              <a:gd name="connsiteY155" fmla="*/ 1252538 h 4414838"/>
              <a:gd name="connsiteX156" fmla="*/ 1615555 w 4158730"/>
              <a:gd name="connsiteY156" fmla="*/ 1214438 h 4414838"/>
              <a:gd name="connsiteX157" fmla="*/ 1658417 w 4158730"/>
              <a:gd name="connsiteY157" fmla="*/ 1223963 h 4414838"/>
              <a:gd name="connsiteX158" fmla="*/ 1677467 w 4158730"/>
              <a:gd name="connsiteY158" fmla="*/ 1285875 h 4414838"/>
              <a:gd name="connsiteX159" fmla="*/ 1696517 w 4158730"/>
              <a:gd name="connsiteY159" fmla="*/ 1290638 h 4414838"/>
              <a:gd name="connsiteX160" fmla="*/ 1691755 w 4158730"/>
              <a:gd name="connsiteY160" fmla="*/ 1252538 h 4414838"/>
              <a:gd name="connsiteX161" fmla="*/ 1682230 w 4158730"/>
              <a:gd name="connsiteY161" fmla="*/ 1223963 h 4414838"/>
              <a:gd name="connsiteX162" fmla="*/ 1691755 w 4158730"/>
              <a:gd name="connsiteY162" fmla="*/ 1204913 h 4414838"/>
              <a:gd name="connsiteX163" fmla="*/ 1691755 w 4158730"/>
              <a:gd name="connsiteY163" fmla="*/ 1204913 h 4414838"/>
              <a:gd name="connsiteX164" fmla="*/ 1758430 w 4158730"/>
              <a:gd name="connsiteY164" fmla="*/ 1204913 h 4414838"/>
              <a:gd name="connsiteX165" fmla="*/ 1758430 w 4158730"/>
              <a:gd name="connsiteY165" fmla="*/ 1204913 h 4414838"/>
              <a:gd name="connsiteX166" fmla="*/ 1729855 w 4158730"/>
              <a:gd name="connsiteY166" fmla="*/ 1300163 h 4414838"/>
              <a:gd name="connsiteX167" fmla="*/ 1734617 w 4158730"/>
              <a:gd name="connsiteY167" fmla="*/ 1338263 h 4414838"/>
              <a:gd name="connsiteX168" fmla="*/ 1734617 w 4158730"/>
              <a:gd name="connsiteY168" fmla="*/ 1338263 h 4414838"/>
              <a:gd name="connsiteX169" fmla="*/ 1801292 w 4158730"/>
              <a:gd name="connsiteY169" fmla="*/ 1352550 h 4414838"/>
              <a:gd name="connsiteX170" fmla="*/ 1839392 w 4158730"/>
              <a:gd name="connsiteY170" fmla="*/ 1319213 h 4414838"/>
              <a:gd name="connsiteX171" fmla="*/ 1901305 w 4158730"/>
              <a:gd name="connsiteY171" fmla="*/ 1319213 h 4414838"/>
              <a:gd name="connsiteX172" fmla="*/ 1948930 w 4158730"/>
              <a:gd name="connsiteY172" fmla="*/ 1328738 h 4414838"/>
              <a:gd name="connsiteX173" fmla="*/ 1967980 w 4158730"/>
              <a:gd name="connsiteY173" fmla="*/ 1300163 h 4414838"/>
              <a:gd name="connsiteX174" fmla="*/ 1972742 w 4158730"/>
              <a:gd name="connsiteY174" fmla="*/ 1281113 h 4414838"/>
              <a:gd name="connsiteX175" fmla="*/ 1929880 w 4158730"/>
              <a:gd name="connsiteY175" fmla="*/ 1266825 h 4414838"/>
              <a:gd name="connsiteX176" fmla="*/ 1882255 w 4158730"/>
              <a:gd name="connsiteY176" fmla="*/ 1257300 h 4414838"/>
              <a:gd name="connsiteX177" fmla="*/ 1867967 w 4158730"/>
              <a:gd name="connsiteY177" fmla="*/ 1238250 h 4414838"/>
              <a:gd name="connsiteX178" fmla="*/ 1939405 w 4158730"/>
              <a:gd name="connsiteY178" fmla="*/ 1233488 h 4414838"/>
              <a:gd name="connsiteX179" fmla="*/ 1963217 w 4158730"/>
              <a:gd name="connsiteY179" fmla="*/ 1247775 h 4414838"/>
              <a:gd name="connsiteX180" fmla="*/ 1963217 w 4158730"/>
              <a:gd name="connsiteY180" fmla="*/ 1247775 h 4414838"/>
              <a:gd name="connsiteX181" fmla="*/ 1915592 w 4158730"/>
              <a:gd name="connsiteY181" fmla="*/ 1214438 h 4414838"/>
              <a:gd name="connsiteX182" fmla="*/ 1929880 w 4158730"/>
              <a:gd name="connsiteY182" fmla="*/ 1190625 h 4414838"/>
              <a:gd name="connsiteX183" fmla="*/ 1929880 w 4158730"/>
              <a:gd name="connsiteY183" fmla="*/ 1190625 h 4414838"/>
              <a:gd name="connsiteX184" fmla="*/ 1948930 w 4158730"/>
              <a:gd name="connsiteY184" fmla="*/ 1166813 h 4414838"/>
              <a:gd name="connsiteX185" fmla="*/ 1953692 w 4158730"/>
              <a:gd name="connsiteY185" fmla="*/ 1152525 h 4414838"/>
              <a:gd name="connsiteX186" fmla="*/ 2025130 w 4158730"/>
              <a:gd name="connsiteY186" fmla="*/ 1223963 h 4414838"/>
              <a:gd name="connsiteX187" fmla="*/ 2020367 w 4158730"/>
              <a:gd name="connsiteY187" fmla="*/ 1204913 h 4414838"/>
              <a:gd name="connsiteX188" fmla="*/ 1996555 w 4158730"/>
              <a:gd name="connsiteY188" fmla="*/ 1152525 h 4414838"/>
              <a:gd name="connsiteX189" fmla="*/ 1996555 w 4158730"/>
              <a:gd name="connsiteY189" fmla="*/ 1090613 h 4414838"/>
              <a:gd name="connsiteX190" fmla="*/ 2015605 w 4158730"/>
              <a:gd name="connsiteY190" fmla="*/ 1090613 h 4414838"/>
              <a:gd name="connsiteX191" fmla="*/ 2020367 w 4158730"/>
              <a:gd name="connsiteY191" fmla="*/ 1152525 h 4414838"/>
              <a:gd name="connsiteX192" fmla="*/ 2053705 w 4158730"/>
              <a:gd name="connsiteY192" fmla="*/ 1171575 h 4414838"/>
              <a:gd name="connsiteX193" fmla="*/ 2053705 w 4158730"/>
              <a:gd name="connsiteY193" fmla="*/ 1171575 h 4414838"/>
              <a:gd name="connsiteX194" fmla="*/ 2044180 w 4158730"/>
              <a:gd name="connsiteY194" fmla="*/ 1081088 h 4414838"/>
              <a:gd name="connsiteX195" fmla="*/ 2072755 w 4158730"/>
              <a:gd name="connsiteY195" fmla="*/ 1076325 h 4414838"/>
              <a:gd name="connsiteX196" fmla="*/ 2072755 w 4158730"/>
              <a:gd name="connsiteY196" fmla="*/ 1128713 h 4414838"/>
              <a:gd name="connsiteX197" fmla="*/ 2082280 w 4158730"/>
              <a:gd name="connsiteY197" fmla="*/ 1143000 h 4414838"/>
              <a:gd name="connsiteX198" fmla="*/ 2110855 w 4158730"/>
              <a:gd name="connsiteY198" fmla="*/ 1090613 h 4414838"/>
              <a:gd name="connsiteX199" fmla="*/ 2153717 w 4158730"/>
              <a:gd name="connsiteY199" fmla="*/ 1066800 h 4414838"/>
              <a:gd name="connsiteX200" fmla="*/ 2158480 w 4158730"/>
              <a:gd name="connsiteY200" fmla="*/ 1090613 h 4414838"/>
              <a:gd name="connsiteX201" fmla="*/ 2125142 w 4158730"/>
              <a:gd name="connsiteY201" fmla="*/ 1133475 h 4414838"/>
              <a:gd name="connsiteX202" fmla="*/ 2096567 w 4158730"/>
              <a:gd name="connsiteY202" fmla="*/ 1166813 h 4414838"/>
              <a:gd name="connsiteX203" fmla="*/ 2196580 w 4158730"/>
              <a:gd name="connsiteY203" fmla="*/ 1190625 h 4414838"/>
              <a:gd name="connsiteX204" fmla="*/ 2234680 w 4158730"/>
              <a:gd name="connsiteY204" fmla="*/ 1190625 h 4414838"/>
              <a:gd name="connsiteX205" fmla="*/ 2229917 w 4158730"/>
              <a:gd name="connsiteY205" fmla="*/ 1152525 h 4414838"/>
              <a:gd name="connsiteX206" fmla="*/ 2229917 w 4158730"/>
              <a:gd name="connsiteY206" fmla="*/ 1152525 h 4414838"/>
              <a:gd name="connsiteX207" fmla="*/ 2263255 w 4158730"/>
              <a:gd name="connsiteY207" fmla="*/ 1119188 h 4414838"/>
              <a:gd name="connsiteX208" fmla="*/ 2277542 w 4158730"/>
              <a:gd name="connsiteY208" fmla="*/ 1195388 h 4414838"/>
              <a:gd name="connsiteX209" fmla="*/ 2301355 w 4158730"/>
              <a:gd name="connsiteY209" fmla="*/ 1214438 h 4414838"/>
              <a:gd name="connsiteX210" fmla="*/ 2310880 w 4158730"/>
              <a:gd name="connsiteY210" fmla="*/ 1176338 h 4414838"/>
              <a:gd name="connsiteX211" fmla="*/ 2310880 w 4158730"/>
              <a:gd name="connsiteY211" fmla="*/ 1176338 h 4414838"/>
              <a:gd name="connsiteX212" fmla="*/ 2339455 w 4158730"/>
              <a:gd name="connsiteY212" fmla="*/ 1109663 h 4414838"/>
              <a:gd name="connsiteX213" fmla="*/ 2344217 w 4158730"/>
              <a:gd name="connsiteY213" fmla="*/ 1147763 h 4414838"/>
              <a:gd name="connsiteX214" fmla="*/ 2348980 w 4158730"/>
              <a:gd name="connsiteY214" fmla="*/ 1181100 h 4414838"/>
              <a:gd name="connsiteX215" fmla="*/ 2410892 w 4158730"/>
              <a:gd name="connsiteY215" fmla="*/ 1200150 h 4414838"/>
              <a:gd name="connsiteX216" fmla="*/ 2439467 w 4158730"/>
              <a:gd name="connsiteY216" fmla="*/ 1204913 h 4414838"/>
              <a:gd name="connsiteX217" fmla="*/ 2448992 w 4158730"/>
              <a:gd name="connsiteY217" fmla="*/ 1190625 h 4414838"/>
              <a:gd name="connsiteX218" fmla="*/ 2468042 w 4158730"/>
              <a:gd name="connsiteY218" fmla="*/ 1171575 h 4414838"/>
              <a:gd name="connsiteX219" fmla="*/ 2510905 w 4158730"/>
              <a:gd name="connsiteY219" fmla="*/ 1166813 h 4414838"/>
              <a:gd name="connsiteX220" fmla="*/ 2482330 w 4158730"/>
              <a:gd name="connsiteY220" fmla="*/ 1204913 h 4414838"/>
              <a:gd name="connsiteX221" fmla="*/ 2482330 w 4158730"/>
              <a:gd name="connsiteY221" fmla="*/ 1233488 h 4414838"/>
              <a:gd name="connsiteX222" fmla="*/ 2482330 w 4158730"/>
              <a:gd name="connsiteY222" fmla="*/ 1233488 h 4414838"/>
              <a:gd name="connsiteX223" fmla="*/ 2549005 w 4158730"/>
              <a:gd name="connsiteY223" fmla="*/ 1271588 h 4414838"/>
              <a:gd name="connsiteX224" fmla="*/ 2610917 w 4158730"/>
              <a:gd name="connsiteY224" fmla="*/ 1309688 h 4414838"/>
              <a:gd name="connsiteX225" fmla="*/ 2663305 w 4158730"/>
              <a:gd name="connsiteY225" fmla="*/ 1347788 h 4414838"/>
              <a:gd name="connsiteX226" fmla="*/ 2682355 w 4158730"/>
              <a:gd name="connsiteY226" fmla="*/ 1362075 h 4414838"/>
              <a:gd name="connsiteX227" fmla="*/ 2706167 w 4158730"/>
              <a:gd name="connsiteY227" fmla="*/ 1328738 h 4414838"/>
              <a:gd name="connsiteX228" fmla="*/ 2701405 w 4158730"/>
              <a:gd name="connsiteY228" fmla="*/ 1300163 h 4414838"/>
              <a:gd name="connsiteX229" fmla="*/ 2701405 w 4158730"/>
              <a:gd name="connsiteY229" fmla="*/ 1281113 h 4414838"/>
              <a:gd name="connsiteX230" fmla="*/ 2729980 w 4158730"/>
              <a:gd name="connsiteY230" fmla="*/ 1319213 h 4414838"/>
              <a:gd name="connsiteX231" fmla="*/ 2706167 w 4158730"/>
              <a:gd name="connsiteY231" fmla="*/ 1357313 h 4414838"/>
              <a:gd name="connsiteX232" fmla="*/ 2749030 w 4158730"/>
              <a:gd name="connsiteY232" fmla="*/ 1404938 h 4414838"/>
              <a:gd name="connsiteX233" fmla="*/ 2796655 w 4158730"/>
              <a:gd name="connsiteY233" fmla="*/ 1390650 h 4414838"/>
              <a:gd name="connsiteX234" fmla="*/ 2796655 w 4158730"/>
              <a:gd name="connsiteY234" fmla="*/ 1390650 h 4414838"/>
              <a:gd name="connsiteX235" fmla="*/ 2815705 w 4158730"/>
              <a:gd name="connsiteY235" fmla="*/ 1333500 h 4414838"/>
              <a:gd name="connsiteX236" fmla="*/ 2815705 w 4158730"/>
              <a:gd name="connsiteY236" fmla="*/ 1333500 h 4414838"/>
              <a:gd name="connsiteX237" fmla="*/ 2825230 w 4158730"/>
              <a:gd name="connsiteY237" fmla="*/ 1381125 h 4414838"/>
              <a:gd name="connsiteX238" fmla="*/ 2849042 w 4158730"/>
              <a:gd name="connsiteY238" fmla="*/ 1419225 h 4414838"/>
              <a:gd name="connsiteX239" fmla="*/ 2930005 w 4158730"/>
              <a:gd name="connsiteY239" fmla="*/ 1443038 h 4414838"/>
              <a:gd name="connsiteX240" fmla="*/ 2987155 w 4158730"/>
              <a:gd name="connsiteY240" fmla="*/ 1452563 h 4414838"/>
              <a:gd name="connsiteX241" fmla="*/ 2987155 w 4158730"/>
              <a:gd name="connsiteY241" fmla="*/ 1452563 h 4414838"/>
              <a:gd name="connsiteX242" fmla="*/ 2949055 w 4158730"/>
              <a:gd name="connsiteY242" fmla="*/ 1309688 h 4414838"/>
              <a:gd name="connsiteX243" fmla="*/ 2887142 w 4158730"/>
              <a:gd name="connsiteY243" fmla="*/ 1157288 h 4414838"/>
              <a:gd name="connsiteX244" fmla="*/ 2882380 w 4158730"/>
              <a:gd name="connsiteY244" fmla="*/ 1104900 h 4414838"/>
              <a:gd name="connsiteX245" fmla="*/ 3010967 w 4158730"/>
              <a:gd name="connsiteY245" fmla="*/ 1081088 h 4414838"/>
              <a:gd name="connsiteX246" fmla="*/ 3053830 w 4158730"/>
              <a:gd name="connsiteY246" fmla="*/ 1171575 h 4414838"/>
              <a:gd name="connsiteX247" fmla="*/ 3077642 w 4158730"/>
              <a:gd name="connsiteY247" fmla="*/ 1257300 h 4414838"/>
              <a:gd name="connsiteX248" fmla="*/ 3082405 w 4158730"/>
              <a:gd name="connsiteY248" fmla="*/ 1347788 h 4414838"/>
              <a:gd name="connsiteX249" fmla="*/ 3096692 w 4158730"/>
              <a:gd name="connsiteY249" fmla="*/ 1419225 h 4414838"/>
              <a:gd name="connsiteX250" fmla="*/ 3144317 w 4158730"/>
              <a:gd name="connsiteY250" fmla="*/ 1452563 h 4414838"/>
              <a:gd name="connsiteX251" fmla="*/ 3244330 w 4158730"/>
              <a:gd name="connsiteY251" fmla="*/ 1414463 h 4414838"/>
              <a:gd name="connsiteX252" fmla="*/ 3334817 w 4158730"/>
              <a:gd name="connsiteY252" fmla="*/ 1371600 h 4414838"/>
              <a:gd name="connsiteX253" fmla="*/ 3401492 w 4158730"/>
              <a:gd name="connsiteY253" fmla="*/ 1333500 h 4414838"/>
              <a:gd name="connsiteX254" fmla="*/ 3401492 w 4158730"/>
              <a:gd name="connsiteY254" fmla="*/ 1276350 h 4414838"/>
              <a:gd name="connsiteX255" fmla="*/ 3353867 w 4158730"/>
              <a:gd name="connsiteY255" fmla="*/ 1271588 h 4414838"/>
              <a:gd name="connsiteX256" fmla="*/ 3296717 w 4158730"/>
              <a:gd name="connsiteY256" fmla="*/ 1300163 h 4414838"/>
              <a:gd name="connsiteX257" fmla="*/ 3239567 w 4158730"/>
              <a:gd name="connsiteY257" fmla="*/ 1309688 h 4414838"/>
              <a:gd name="connsiteX258" fmla="*/ 3201467 w 4158730"/>
              <a:gd name="connsiteY258" fmla="*/ 1300163 h 4414838"/>
              <a:gd name="connsiteX259" fmla="*/ 3249092 w 4158730"/>
              <a:gd name="connsiteY259" fmla="*/ 1271588 h 4414838"/>
              <a:gd name="connsiteX260" fmla="*/ 3272905 w 4158730"/>
              <a:gd name="connsiteY260" fmla="*/ 1233488 h 4414838"/>
              <a:gd name="connsiteX261" fmla="*/ 3230042 w 4158730"/>
              <a:gd name="connsiteY261" fmla="*/ 1223963 h 4414838"/>
              <a:gd name="connsiteX262" fmla="*/ 3163367 w 4158730"/>
              <a:gd name="connsiteY262" fmla="*/ 1200150 h 4414838"/>
              <a:gd name="connsiteX263" fmla="*/ 3144317 w 4158730"/>
              <a:gd name="connsiteY263" fmla="*/ 1123950 h 4414838"/>
              <a:gd name="connsiteX264" fmla="*/ 3225280 w 4158730"/>
              <a:gd name="connsiteY264" fmla="*/ 1181101 h 4414838"/>
              <a:gd name="connsiteX265" fmla="*/ 3363392 w 4158730"/>
              <a:gd name="connsiteY265" fmla="*/ 1233489 h 4414838"/>
              <a:gd name="connsiteX266" fmla="*/ 3463405 w 4158730"/>
              <a:gd name="connsiteY266" fmla="*/ 1247776 h 4414838"/>
              <a:gd name="connsiteX267" fmla="*/ 3472930 w 4158730"/>
              <a:gd name="connsiteY267" fmla="*/ 1314451 h 4414838"/>
              <a:gd name="connsiteX268" fmla="*/ 3587230 w 4158730"/>
              <a:gd name="connsiteY268" fmla="*/ 1271589 h 4414838"/>
              <a:gd name="connsiteX269" fmla="*/ 3696767 w 4158730"/>
              <a:gd name="connsiteY269" fmla="*/ 1214439 h 4414838"/>
              <a:gd name="connsiteX270" fmla="*/ 3763442 w 4158730"/>
              <a:gd name="connsiteY270" fmla="*/ 1166814 h 4414838"/>
              <a:gd name="connsiteX271" fmla="*/ 3749155 w 4158730"/>
              <a:gd name="connsiteY271" fmla="*/ 1123951 h 4414838"/>
              <a:gd name="connsiteX272" fmla="*/ 3787255 w 4158730"/>
              <a:gd name="connsiteY272" fmla="*/ 1095376 h 4414838"/>
              <a:gd name="connsiteX273" fmla="*/ 3872980 w 4158730"/>
              <a:gd name="connsiteY273" fmla="*/ 1114426 h 4414838"/>
              <a:gd name="connsiteX274" fmla="*/ 4063480 w 4158730"/>
              <a:gd name="connsiteY274" fmla="*/ 1143000 h 4414838"/>
              <a:gd name="connsiteX275" fmla="*/ 4139680 w 4158730"/>
              <a:gd name="connsiteY275" fmla="*/ 1176338 h 4414838"/>
              <a:gd name="connsiteX276" fmla="*/ 4153967 w 4158730"/>
              <a:gd name="connsiteY276"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196455 w 4158730"/>
              <a:gd name="connsiteY118" fmla="*/ 1109663 h 4414838"/>
              <a:gd name="connsiteX119" fmla="*/ 1253605 w 4158730"/>
              <a:gd name="connsiteY119" fmla="*/ 1090613 h 4414838"/>
              <a:gd name="connsiteX120" fmla="*/ 1296467 w 4158730"/>
              <a:gd name="connsiteY120" fmla="*/ 1095375 h 4414838"/>
              <a:gd name="connsiteX121" fmla="*/ 1301230 w 4158730"/>
              <a:gd name="connsiteY121" fmla="*/ 1176338 h 4414838"/>
              <a:gd name="connsiteX122" fmla="*/ 1329805 w 4158730"/>
              <a:gd name="connsiteY122" fmla="*/ 1223963 h 4414838"/>
              <a:gd name="connsiteX123" fmla="*/ 1396480 w 4158730"/>
              <a:gd name="connsiteY123" fmla="*/ 1281113 h 4414838"/>
              <a:gd name="connsiteX124" fmla="*/ 1448867 w 4158730"/>
              <a:gd name="connsiteY124" fmla="*/ 1309688 h 4414838"/>
              <a:gd name="connsiteX125" fmla="*/ 1529830 w 4158730"/>
              <a:gd name="connsiteY125" fmla="*/ 1281113 h 4414838"/>
              <a:gd name="connsiteX126" fmla="*/ 1534592 w 4158730"/>
              <a:gd name="connsiteY126" fmla="*/ 1314450 h 4414838"/>
              <a:gd name="connsiteX127" fmla="*/ 1496492 w 4158730"/>
              <a:gd name="connsiteY127" fmla="*/ 1366838 h 4414838"/>
              <a:gd name="connsiteX128" fmla="*/ 1510780 w 4158730"/>
              <a:gd name="connsiteY128" fmla="*/ 1428750 h 4414838"/>
              <a:gd name="connsiteX129" fmla="*/ 1553642 w 4158730"/>
              <a:gd name="connsiteY129" fmla="*/ 1428750 h 4414838"/>
              <a:gd name="connsiteX130" fmla="*/ 1506017 w 4158730"/>
              <a:gd name="connsiteY130" fmla="*/ 1462088 h 4414838"/>
              <a:gd name="connsiteX131" fmla="*/ 1520305 w 4158730"/>
              <a:gd name="connsiteY131" fmla="*/ 1528763 h 4414838"/>
              <a:gd name="connsiteX132" fmla="*/ 1544117 w 4158730"/>
              <a:gd name="connsiteY132" fmla="*/ 1576388 h 4414838"/>
              <a:gd name="connsiteX133" fmla="*/ 1601267 w 4158730"/>
              <a:gd name="connsiteY133" fmla="*/ 1571625 h 4414838"/>
              <a:gd name="connsiteX134" fmla="*/ 1653655 w 4158730"/>
              <a:gd name="connsiteY134" fmla="*/ 1590675 h 4414838"/>
              <a:gd name="connsiteX135" fmla="*/ 1696517 w 4158730"/>
              <a:gd name="connsiteY135" fmla="*/ 1552575 h 4414838"/>
              <a:gd name="connsiteX136" fmla="*/ 1720330 w 4158730"/>
              <a:gd name="connsiteY136" fmla="*/ 1533525 h 4414838"/>
              <a:gd name="connsiteX137" fmla="*/ 1706042 w 4158730"/>
              <a:gd name="connsiteY137" fmla="*/ 1490663 h 4414838"/>
              <a:gd name="connsiteX138" fmla="*/ 1691755 w 4158730"/>
              <a:gd name="connsiteY138" fmla="*/ 1476375 h 4414838"/>
              <a:gd name="connsiteX139" fmla="*/ 1691755 w 4158730"/>
              <a:gd name="connsiteY139" fmla="*/ 1452563 h 4414838"/>
              <a:gd name="connsiteX140" fmla="*/ 1729855 w 4158730"/>
              <a:gd name="connsiteY140" fmla="*/ 1466850 h 4414838"/>
              <a:gd name="connsiteX141" fmla="*/ 1758430 w 4158730"/>
              <a:gd name="connsiteY141" fmla="*/ 1495425 h 4414838"/>
              <a:gd name="connsiteX142" fmla="*/ 1767955 w 4158730"/>
              <a:gd name="connsiteY142" fmla="*/ 1447800 h 4414838"/>
              <a:gd name="connsiteX143" fmla="*/ 1772717 w 4158730"/>
              <a:gd name="connsiteY143" fmla="*/ 1414463 h 4414838"/>
              <a:gd name="connsiteX144" fmla="*/ 1767955 w 4158730"/>
              <a:gd name="connsiteY144" fmla="*/ 1400175 h 4414838"/>
              <a:gd name="connsiteX145" fmla="*/ 1725092 w 4158730"/>
              <a:gd name="connsiteY145" fmla="*/ 1385888 h 4414838"/>
              <a:gd name="connsiteX146" fmla="*/ 1691755 w 4158730"/>
              <a:gd name="connsiteY146" fmla="*/ 1362075 h 4414838"/>
              <a:gd name="connsiteX147" fmla="*/ 1658417 w 4158730"/>
              <a:gd name="connsiteY147" fmla="*/ 1319213 h 4414838"/>
              <a:gd name="connsiteX148" fmla="*/ 1629842 w 4158730"/>
              <a:gd name="connsiteY148" fmla="*/ 1309688 h 4414838"/>
              <a:gd name="connsiteX149" fmla="*/ 1591742 w 4158730"/>
              <a:gd name="connsiteY149" fmla="*/ 1309688 h 4414838"/>
              <a:gd name="connsiteX150" fmla="*/ 1572692 w 4158730"/>
              <a:gd name="connsiteY150" fmla="*/ 1304925 h 4414838"/>
              <a:gd name="connsiteX151" fmla="*/ 1558405 w 4158730"/>
              <a:gd name="connsiteY151" fmla="*/ 1271588 h 4414838"/>
              <a:gd name="connsiteX152" fmla="*/ 1539355 w 4158730"/>
              <a:gd name="connsiteY152" fmla="*/ 1233488 h 4414838"/>
              <a:gd name="connsiteX153" fmla="*/ 1558405 w 4158730"/>
              <a:gd name="connsiteY153" fmla="*/ 1219200 h 4414838"/>
              <a:gd name="connsiteX154" fmla="*/ 1615555 w 4158730"/>
              <a:gd name="connsiteY154" fmla="*/ 1281113 h 4414838"/>
              <a:gd name="connsiteX155" fmla="*/ 1615555 w 4158730"/>
              <a:gd name="connsiteY155" fmla="*/ 1281113 h 4414838"/>
              <a:gd name="connsiteX156" fmla="*/ 1634605 w 4158730"/>
              <a:gd name="connsiteY156" fmla="*/ 1252538 h 4414838"/>
              <a:gd name="connsiteX157" fmla="*/ 1615555 w 4158730"/>
              <a:gd name="connsiteY157" fmla="*/ 1214438 h 4414838"/>
              <a:gd name="connsiteX158" fmla="*/ 1658417 w 4158730"/>
              <a:gd name="connsiteY158" fmla="*/ 1223963 h 4414838"/>
              <a:gd name="connsiteX159" fmla="*/ 1677467 w 4158730"/>
              <a:gd name="connsiteY159" fmla="*/ 1285875 h 4414838"/>
              <a:gd name="connsiteX160" fmla="*/ 1696517 w 4158730"/>
              <a:gd name="connsiteY160" fmla="*/ 1290638 h 4414838"/>
              <a:gd name="connsiteX161" fmla="*/ 1691755 w 4158730"/>
              <a:gd name="connsiteY161" fmla="*/ 1252538 h 4414838"/>
              <a:gd name="connsiteX162" fmla="*/ 1682230 w 4158730"/>
              <a:gd name="connsiteY162" fmla="*/ 1223963 h 4414838"/>
              <a:gd name="connsiteX163" fmla="*/ 1691755 w 4158730"/>
              <a:gd name="connsiteY163" fmla="*/ 1204913 h 4414838"/>
              <a:gd name="connsiteX164" fmla="*/ 1691755 w 4158730"/>
              <a:gd name="connsiteY164" fmla="*/ 1204913 h 4414838"/>
              <a:gd name="connsiteX165" fmla="*/ 1758430 w 4158730"/>
              <a:gd name="connsiteY165" fmla="*/ 1204913 h 4414838"/>
              <a:gd name="connsiteX166" fmla="*/ 1758430 w 4158730"/>
              <a:gd name="connsiteY166" fmla="*/ 1204913 h 4414838"/>
              <a:gd name="connsiteX167" fmla="*/ 1729855 w 4158730"/>
              <a:gd name="connsiteY167" fmla="*/ 1300163 h 4414838"/>
              <a:gd name="connsiteX168" fmla="*/ 1734617 w 4158730"/>
              <a:gd name="connsiteY168" fmla="*/ 1338263 h 4414838"/>
              <a:gd name="connsiteX169" fmla="*/ 1734617 w 4158730"/>
              <a:gd name="connsiteY169" fmla="*/ 1338263 h 4414838"/>
              <a:gd name="connsiteX170" fmla="*/ 1801292 w 4158730"/>
              <a:gd name="connsiteY170" fmla="*/ 1352550 h 4414838"/>
              <a:gd name="connsiteX171" fmla="*/ 1839392 w 4158730"/>
              <a:gd name="connsiteY171" fmla="*/ 1319213 h 4414838"/>
              <a:gd name="connsiteX172" fmla="*/ 1901305 w 4158730"/>
              <a:gd name="connsiteY172" fmla="*/ 1319213 h 4414838"/>
              <a:gd name="connsiteX173" fmla="*/ 1948930 w 4158730"/>
              <a:gd name="connsiteY173" fmla="*/ 1328738 h 4414838"/>
              <a:gd name="connsiteX174" fmla="*/ 1967980 w 4158730"/>
              <a:gd name="connsiteY174" fmla="*/ 1300163 h 4414838"/>
              <a:gd name="connsiteX175" fmla="*/ 1972742 w 4158730"/>
              <a:gd name="connsiteY175" fmla="*/ 1281113 h 4414838"/>
              <a:gd name="connsiteX176" fmla="*/ 1929880 w 4158730"/>
              <a:gd name="connsiteY176" fmla="*/ 1266825 h 4414838"/>
              <a:gd name="connsiteX177" fmla="*/ 1882255 w 4158730"/>
              <a:gd name="connsiteY177" fmla="*/ 1257300 h 4414838"/>
              <a:gd name="connsiteX178" fmla="*/ 1867967 w 4158730"/>
              <a:gd name="connsiteY178" fmla="*/ 1238250 h 4414838"/>
              <a:gd name="connsiteX179" fmla="*/ 1939405 w 4158730"/>
              <a:gd name="connsiteY179" fmla="*/ 1233488 h 4414838"/>
              <a:gd name="connsiteX180" fmla="*/ 1963217 w 4158730"/>
              <a:gd name="connsiteY180" fmla="*/ 1247775 h 4414838"/>
              <a:gd name="connsiteX181" fmla="*/ 1963217 w 4158730"/>
              <a:gd name="connsiteY181" fmla="*/ 1247775 h 4414838"/>
              <a:gd name="connsiteX182" fmla="*/ 1915592 w 4158730"/>
              <a:gd name="connsiteY182" fmla="*/ 1214438 h 4414838"/>
              <a:gd name="connsiteX183" fmla="*/ 1929880 w 4158730"/>
              <a:gd name="connsiteY183" fmla="*/ 1190625 h 4414838"/>
              <a:gd name="connsiteX184" fmla="*/ 1929880 w 4158730"/>
              <a:gd name="connsiteY184" fmla="*/ 1190625 h 4414838"/>
              <a:gd name="connsiteX185" fmla="*/ 1948930 w 4158730"/>
              <a:gd name="connsiteY185" fmla="*/ 1166813 h 4414838"/>
              <a:gd name="connsiteX186" fmla="*/ 1953692 w 4158730"/>
              <a:gd name="connsiteY186" fmla="*/ 1152525 h 4414838"/>
              <a:gd name="connsiteX187" fmla="*/ 2025130 w 4158730"/>
              <a:gd name="connsiteY187" fmla="*/ 1223963 h 4414838"/>
              <a:gd name="connsiteX188" fmla="*/ 2020367 w 4158730"/>
              <a:gd name="connsiteY188" fmla="*/ 1204913 h 4414838"/>
              <a:gd name="connsiteX189" fmla="*/ 1996555 w 4158730"/>
              <a:gd name="connsiteY189" fmla="*/ 1152525 h 4414838"/>
              <a:gd name="connsiteX190" fmla="*/ 1996555 w 4158730"/>
              <a:gd name="connsiteY190" fmla="*/ 1090613 h 4414838"/>
              <a:gd name="connsiteX191" fmla="*/ 2015605 w 4158730"/>
              <a:gd name="connsiteY191" fmla="*/ 1090613 h 4414838"/>
              <a:gd name="connsiteX192" fmla="*/ 2020367 w 4158730"/>
              <a:gd name="connsiteY192" fmla="*/ 1152525 h 4414838"/>
              <a:gd name="connsiteX193" fmla="*/ 2053705 w 4158730"/>
              <a:gd name="connsiteY193" fmla="*/ 1171575 h 4414838"/>
              <a:gd name="connsiteX194" fmla="*/ 2053705 w 4158730"/>
              <a:gd name="connsiteY194" fmla="*/ 1171575 h 4414838"/>
              <a:gd name="connsiteX195" fmla="*/ 2044180 w 4158730"/>
              <a:gd name="connsiteY195" fmla="*/ 1081088 h 4414838"/>
              <a:gd name="connsiteX196" fmla="*/ 2072755 w 4158730"/>
              <a:gd name="connsiteY196" fmla="*/ 1076325 h 4414838"/>
              <a:gd name="connsiteX197" fmla="*/ 2072755 w 4158730"/>
              <a:gd name="connsiteY197" fmla="*/ 1128713 h 4414838"/>
              <a:gd name="connsiteX198" fmla="*/ 2082280 w 4158730"/>
              <a:gd name="connsiteY198" fmla="*/ 1143000 h 4414838"/>
              <a:gd name="connsiteX199" fmla="*/ 2110855 w 4158730"/>
              <a:gd name="connsiteY199" fmla="*/ 1090613 h 4414838"/>
              <a:gd name="connsiteX200" fmla="*/ 2153717 w 4158730"/>
              <a:gd name="connsiteY200" fmla="*/ 1066800 h 4414838"/>
              <a:gd name="connsiteX201" fmla="*/ 2158480 w 4158730"/>
              <a:gd name="connsiteY201" fmla="*/ 1090613 h 4414838"/>
              <a:gd name="connsiteX202" fmla="*/ 2125142 w 4158730"/>
              <a:gd name="connsiteY202" fmla="*/ 1133475 h 4414838"/>
              <a:gd name="connsiteX203" fmla="*/ 2096567 w 4158730"/>
              <a:gd name="connsiteY203" fmla="*/ 1166813 h 4414838"/>
              <a:gd name="connsiteX204" fmla="*/ 2196580 w 4158730"/>
              <a:gd name="connsiteY204" fmla="*/ 1190625 h 4414838"/>
              <a:gd name="connsiteX205" fmla="*/ 2234680 w 4158730"/>
              <a:gd name="connsiteY205" fmla="*/ 1190625 h 4414838"/>
              <a:gd name="connsiteX206" fmla="*/ 2229917 w 4158730"/>
              <a:gd name="connsiteY206" fmla="*/ 1152525 h 4414838"/>
              <a:gd name="connsiteX207" fmla="*/ 2229917 w 4158730"/>
              <a:gd name="connsiteY207" fmla="*/ 1152525 h 4414838"/>
              <a:gd name="connsiteX208" fmla="*/ 2263255 w 4158730"/>
              <a:gd name="connsiteY208" fmla="*/ 1119188 h 4414838"/>
              <a:gd name="connsiteX209" fmla="*/ 2277542 w 4158730"/>
              <a:gd name="connsiteY209" fmla="*/ 1195388 h 4414838"/>
              <a:gd name="connsiteX210" fmla="*/ 2301355 w 4158730"/>
              <a:gd name="connsiteY210" fmla="*/ 1214438 h 4414838"/>
              <a:gd name="connsiteX211" fmla="*/ 2310880 w 4158730"/>
              <a:gd name="connsiteY211" fmla="*/ 1176338 h 4414838"/>
              <a:gd name="connsiteX212" fmla="*/ 2310880 w 4158730"/>
              <a:gd name="connsiteY212" fmla="*/ 1176338 h 4414838"/>
              <a:gd name="connsiteX213" fmla="*/ 2339455 w 4158730"/>
              <a:gd name="connsiteY213" fmla="*/ 1109663 h 4414838"/>
              <a:gd name="connsiteX214" fmla="*/ 2344217 w 4158730"/>
              <a:gd name="connsiteY214" fmla="*/ 1147763 h 4414838"/>
              <a:gd name="connsiteX215" fmla="*/ 2348980 w 4158730"/>
              <a:gd name="connsiteY215" fmla="*/ 1181100 h 4414838"/>
              <a:gd name="connsiteX216" fmla="*/ 2410892 w 4158730"/>
              <a:gd name="connsiteY216" fmla="*/ 1200150 h 4414838"/>
              <a:gd name="connsiteX217" fmla="*/ 2439467 w 4158730"/>
              <a:gd name="connsiteY217" fmla="*/ 1204913 h 4414838"/>
              <a:gd name="connsiteX218" fmla="*/ 2448992 w 4158730"/>
              <a:gd name="connsiteY218" fmla="*/ 1190625 h 4414838"/>
              <a:gd name="connsiteX219" fmla="*/ 2468042 w 4158730"/>
              <a:gd name="connsiteY219" fmla="*/ 1171575 h 4414838"/>
              <a:gd name="connsiteX220" fmla="*/ 2510905 w 4158730"/>
              <a:gd name="connsiteY220" fmla="*/ 1166813 h 4414838"/>
              <a:gd name="connsiteX221" fmla="*/ 2482330 w 4158730"/>
              <a:gd name="connsiteY221" fmla="*/ 1204913 h 4414838"/>
              <a:gd name="connsiteX222" fmla="*/ 2482330 w 4158730"/>
              <a:gd name="connsiteY222" fmla="*/ 1233488 h 4414838"/>
              <a:gd name="connsiteX223" fmla="*/ 2482330 w 4158730"/>
              <a:gd name="connsiteY223" fmla="*/ 1233488 h 4414838"/>
              <a:gd name="connsiteX224" fmla="*/ 2549005 w 4158730"/>
              <a:gd name="connsiteY224" fmla="*/ 1271588 h 4414838"/>
              <a:gd name="connsiteX225" fmla="*/ 2610917 w 4158730"/>
              <a:gd name="connsiteY225" fmla="*/ 1309688 h 4414838"/>
              <a:gd name="connsiteX226" fmla="*/ 2663305 w 4158730"/>
              <a:gd name="connsiteY226" fmla="*/ 1347788 h 4414838"/>
              <a:gd name="connsiteX227" fmla="*/ 2682355 w 4158730"/>
              <a:gd name="connsiteY227" fmla="*/ 1362075 h 4414838"/>
              <a:gd name="connsiteX228" fmla="*/ 2706167 w 4158730"/>
              <a:gd name="connsiteY228" fmla="*/ 1328738 h 4414838"/>
              <a:gd name="connsiteX229" fmla="*/ 2701405 w 4158730"/>
              <a:gd name="connsiteY229" fmla="*/ 1300163 h 4414838"/>
              <a:gd name="connsiteX230" fmla="*/ 2701405 w 4158730"/>
              <a:gd name="connsiteY230" fmla="*/ 1281113 h 4414838"/>
              <a:gd name="connsiteX231" fmla="*/ 2729980 w 4158730"/>
              <a:gd name="connsiteY231" fmla="*/ 1319213 h 4414838"/>
              <a:gd name="connsiteX232" fmla="*/ 2706167 w 4158730"/>
              <a:gd name="connsiteY232" fmla="*/ 1357313 h 4414838"/>
              <a:gd name="connsiteX233" fmla="*/ 2749030 w 4158730"/>
              <a:gd name="connsiteY233" fmla="*/ 1404938 h 4414838"/>
              <a:gd name="connsiteX234" fmla="*/ 2796655 w 4158730"/>
              <a:gd name="connsiteY234" fmla="*/ 1390650 h 4414838"/>
              <a:gd name="connsiteX235" fmla="*/ 2796655 w 4158730"/>
              <a:gd name="connsiteY235" fmla="*/ 1390650 h 4414838"/>
              <a:gd name="connsiteX236" fmla="*/ 2815705 w 4158730"/>
              <a:gd name="connsiteY236" fmla="*/ 1333500 h 4414838"/>
              <a:gd name="connsiteX237" fmla="*/ 2815705 w 4158730"/>
              <a:gd name="connsiteY237" fmla="*/ 1333500 h 4414838"/>
              <a:gd name="connsiteX238" fmla="*/ 2825230 w 4158730"/>
              <a:gd name="connsiteY238" fmla="*/ 1381125 h 4414838"/>
              <a:gd name="connsiteX239" fmla="*/ 2849042 w 4158730"/>
              <a:gd name="connsiteY239" fmla="*/ 1419225 h 4414838"/>
              <a:gd name="connsiteX240" fmla="*/ 2930005 w 4158730"/>
              <a:gd name="connsiteY240" fmla="*/ 1443038 h 4414838"/>
              <a:gd name="connsiteX241" fmla="*/ 2987155 w 4158730"/>
              <a:gd name="connsiteY241" fmla="*/ 1452563 h 4414838"/>
              <a:gd name="connsiteX242" fmla="*/ 2987155 w 4158730"/>
              <a:gd name="connsiteY242" fmla="*/ 1452563 h 4414838"/>
              <a:gd name="connsiteX243" fmla="*/ 2949055 w 4158730"/>
              <a:gd name="connsiteY243" fmla="*/ 1309688 h 4414838"/>
              <a:gd name="connsiteX244" fmla="*/ 2887142 w 4158730"/>
              <a:gd name="connsiteY244" fmla="*/ 1157288 h 4414838"/>
              <a:gd name="connsiteX245" fmla="*/ 2882380 w 4158730"/>
              <a:gd name="connsiteY245" fmla="*/ 1104900 h 4414838"/>
              <a:gd name="connsiteX246" fmla="*/ 3010967 w 4158730"/>
              <a:gd name="connsiteY246" fmla="*/ 1081088 h 4414838"/>
              <a:gd name="connsiteX247" fmla="*/ 3053830 w 4158730"/>
              <a:gd name="connsiteY247" fmla="*/ 1171575 h 4414838"/>
              <a:gd name="connsiteX248" fmla="*/ 3077642 w 4158730"/>
              <a:gd name="connsiteY248" fmla="*/ 1257300 h 4414838"/>
              <a:gd name="connsiteX249" fmla="*/ 3082405 w 4158730"/>
              <a:gd name="connsiteY249" fmla="*/ 1347788 h 4414838"/>
              <a:gd name="connsiteX250" fmla="*/ 3096692 w 4158730"/>
              <a:gd name="connsiteY250" fmla="*/ 1419225 h 4414838"/>
              <a:gd name="connsiteX251" fmla="*/ 3144317 w 4158730"/>
              <a:gd name="connsiteY251" fmla="*/ 1452563 h 4414838"/>
              <a:gd name="connsiteX252" fmla="*/ 3244330 w 4158730"/>
              <a:gd name="connsiteY252" fmla="*/ 1414463 h 4414838"/>
              <a:gd name="connsiteX253" fmla="*/ 3334817 w 4158730"/>
              <a:gd name="connsiteY253" fmla="*/ 1371600 h 4414838"/>
              <a:gd name="connsiteX254" fmla="*/ 3401492 w 4158730"/>
              <a:gd name="connsiteY254" fmla="*/ 1333500 h 4414838"/>
              <a:gd name="connsiteX255" fmla="*/ 3401492 w 4158730"/>
              <a:gd name="connsiteY255" fmla="*/ 1276350 h 4414838"/>
              <a:gd name="connsiteX256" fmla="*/ 3353867 w 4158730"/>
              <a:gd name="connsiteY256" fmla="*/ 1271588 h 4414838"/>
              <a:gd name="connsiteX257" fmla="*/ 3296717 w 4158730"/>
              <a:gd name="connsiteY257" fmla="*/ 1300163 h 4414838"/>
              <a:gd name="connsiteX258" fmla="*/ 3239567 w 4158730"/>
              <a:gd name="connsiteY258" fmla="*/ 1309688 h 4414838"/>
              <a:gd name="connsiteX259" fmla="*/ 3201467 w 4158730"/>
              <a:gd name="connsiteY259" fmla="*/ 1300163 h 4414838"/>
              <a:gd name="connsiteX260" fmla="*/ 3249092 w 4158730"/>
              <a:gd name="connsiteY260" fmla="*/ 1271588 h 4414838"/>
              <a:gd name="connsiteX261" fmla="*/ 3272905 w 4158730"/>
              <a:gd name="connsiteY261" fmla="*/ 1233488 h 4414838"/>
              <a:gd name="connsiteX262" fmla="*/ 3230042 w 4158730"/>
              <a:gd name="connsiteY262" fmla="*/ 1223963 h 4414838"/>
              <a:gd name="connsiteX263" fmla="*/ 3163367 w 4158730"/>
              <a:gd name="connsiteY263" fmla="*/ 1200150 h 4414838"/>
              <a:gd name="connsiteX264" fmla="*/ 3144317 w 4158730"/>
              <a:gd name="connsiteY264" fmla="*/ 1123950 h 4414838"/>
              <a:gd name="connsiteX265" fmla="*/ 3225280 w 4158730"/>
              <a:gd name="connsiteY265" fmla="*/ 1181101 h 4414838"/>
              <a:gd name="connsiteX266" fmla="*/ 3363392 w 4158730"/>
              <a:gd name="connsiteY266" fmla="*/ 1233489 h 4414838"/>
              <a:gd name="connsiteX267" fmla="*/ 3463405 w 4158730"/>
              <a:gd name="connsiteY267" fmla="*/ 1247776 h 4414838"/>
              <a:gd name="connsiteX268" fmla="*/ 3472930 w 4158730"/>
              <a:gd name="connsiteY268" fmla="*/ 1314451 h 4414838"/>
              <a:gd name="connsiteX269" fmla="*/ 3587230 w 4158730"/>
              <a:gd name="connsiteY269" fmla="*/ 1271589 h 4414838"/>
              <a:gd name="connsiteX270" fmla="*/ 3696767 w 4158730"/>
              <a:gd name="connsiteY270" fmla="*/ 1214439 h 4414838"/>
              <a:gd name="connsiteX271" fmla="*/ 3763442 w 4158730"/>
              <a:gd name="connsiteY271" fmla="*/ 1166814 h 4414838"/>
              <a:gd name="connsiteX272" fmla="*/ 3749155 w 4158730"/>
              <a:gd name="connsiteY272" fmla="*/ 1123951 h 4414838"/>
              <a:gd name="connsiteX273" fmla="*/ 3787255 w 4158730"/>
              <a:gd name="connsiteY273" fmla="*/ 1095376 h 4414838"/>
              <a:gd name="connsiteX274" fmla="*/ 3872980 w 4158730"/>
              <a:gd name="connsiteY274" fmla="*/ 1114426 h 4414838"/>
              <a:gd name="connsiteX275" fmla="*/ 4063480 w 4158730"/>
              <a:gd name="connsiteY275" fmla="*/ 1143000 h 4414838"/>
              <a:gd name="connsiteX276" fmla="*/ 4139680 w 4158730"/>
              <a:gd name="connsiteY276" fmla="*/ 1176338 h 4414838"/>
              <a:gd name="connsiteX277" fmla="*/ 4153967 w 4158730"/>
              <a:gd name="connsiteY277"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196455 w 4158730"/>
              <a:gd name="connsiteY119" fmla="*/ 1109663 h 4414838"/>
              <a:gd name="connsiteX120" fmla="*/ 1253605 w 4158730"/>
              <a:gd name="connsiteY120" fmla="*/ 1090613 h 4414838"/>
              <a:gd name="connsiteX121" fmla="*/ 1296467 w 4158730"/>
              <a:gd name="connsiteY121" fmla="*/ 1095375 h 4414838"/>
              <a:gd name="connsiteX122" fmla="*/ 1301230 w 4158730"/>
              <a:gd name="connsiteY122" fmla="*/ 1176338 h 4414838"/>
              <a:gd name="connsiteX123" fmla="*/ 1329805 w 4158730"/>
              <a:gd name="connsiteY123" fmla="*/ 1223963 h 4414838"/>
              <a:gd name="connsiteX124" fmla="*/ 1396480 w 4158730"/>
              <a:gd name="connsiteY124" fmla="*/ 1281113 h 4414838"/>
              <a:gd name="connsiteX125" fmla="*/ 1448867 w 4158730"/>
              <a:gd name="connsiteY125" fmla="*/ 1309688 h 4414838"/>
              <a:gd name="connsiteX126" fmla="*/ 1529830 w 4158730"/>
              <a:gd name="connsiteY126" fmla="*/ 1281113 h 4414838"/>
              <a:gd name="connsiteX127" fmla="*/ 1534592 w 4158730"/>
              <a:gd name="connsiteY127" fmla="*/ 1314450 h 4414838"/>
              <a:gd name="connsiteX128" fmla="*/ 1496492 w 4158730"/>
              <a:gd name="connsiteY128" fmla="*/ 1366838 h 4414838"/>
              <a:gd name="connsiteX129" fmla="*/ 1510780 w 4158730"/>
              <a:gd name="connsiteY129" fmla="*/ 1428750 h 4414838"/>
              <a:gd name="connsiteX130" fmla="*/ 1553642 w 4158730"/>
              <a:gd name="connsiteY130" fmla="*/ 1428750 h 4414838"/>
              <a:gd name="connsiteX131" fmla="*/ 1506017 w 4158730"/>
              <a:gd name="connsiteY131" fmla="*/ 1462088 h 4414838"/>
              <a:gd name="connsiteX132" fmla="*/ 1520305 w 4158730"/>
              <a:gd name="connsiteY132" fmla="*/ 1528763 h 4414838"/>
              <a:gd name="connsiteX133" fmla="*/ 1544117 w 4158730"/>
              <a:gd name="connsiteY133" fmla="*/ 1576388 h 4414838"/>
              <a:gd name="connsiteX134" fmla="*/ 1601267 w 4158730"/>
              <a:gd name="connsiteY134" fmla="*/ 1571625 h 4414838"/>
              <a:gd name="connsiteX135" fmla="*/ 1653655 w 4158730"/>
              <a:gd name="connsiteY135" fmla="*/ 1590675 h 4414838"/>
              <a:gd name="connsiteX136" fmla="*/ 1696517 w 4158730"/>
              <a:gd name="connsiteY136" fmla="*/ 1552575 h 4414838"/>
              <a:gd name="connsiteX137" fmla="*/ 1720330 w 4158730"/>
              <a:gd name="connsiteY137" fmla="*/ 1533525 h 4414838"/>
              <a:gd name="connsiteX138" fmla="*/ 1706042 w 4158730"/>
              <a:gd name="connsiteY138" fmla="*/ 1490663 h 4414838"/>
              <a:gd name="connsiteX139" fmla="*/ 1691755 w 4158730"/>
              <a:gd name="connsiteY139" fmla="*/ 1476375 h 4414838"/>
              <a:gd name="connsiteX140" fmla="*/ 1691755 w 4158730"/>
              <a:gd name="connsiteY140" fmla="*/ 1452563 h 4414838"/>
              <a:gd name="connsiteX141" fmla="*/ 1729855 w 4158730"/>
              <a:gd name="connsiteY141" fmla="*/ 1466850 h 4414838"/>
              <a:gd name="connsiteX142" fmla="*/ 1758430 w 4158730"/>
              <a:gd name="connsiteY142" fmla="*/ 1495425 h 4414838"/>
              <a:gd name="connsiteX143" fmla="*/ 1767955 w 4158730"/>
              <a:gd name="connsiteY143" fmla="*/ 1447800 h 4414838"/>
              <a:gd name="connsiteX144" fmla="*/ 1772717 w 4158730"/>
              <a:gd name="connsiteY144" fmla="*/ 1414463 h 4414838"/>
              <a:gd name="connsiteX145" fmla="*/ 1767955 w 4158730"/>
              <a:gd name="connsiteY145" fmla="*/ 1400175 h 4414838"/>
              <a:gd name="connsiteX146" fmla="*/ 1725092 w 4158730"/>
              <a:gd name="connsiteY146" fmla="*/ 1385888 h 4414838"/>
              <a:gd name="connsiteX147" fmla="*/ 1691755 w 4158730"/>
              <a:gd name="connsiteY147" fmla="*/ 1362075 h 4414838"/>
              <a:gd name="connsiteX148" fmla="*/ 1658417 w 4158730"/>
              <a:gd name="connsiteY148" fmla="*/ 1319213 h 4414838"/>
              <a:gd name="connsiteX149" fmla="*/ 1629842 w 4158730"/>
              <a:gd name="connsiteY149" fmla="*/ 1309688 h 4414838"/>
              <a:gd name="connsiteX150" fmla="*/ 1591742 w 4158730"/>
              <a:gd name="connsiteY150" fmla="*/ 1309688 h 4414838"/>
              <a:gd name="connsiteX151" fmla="*/ 1572692 w 4158730"/>
              <a:gd name="connsiteY151" fmla="*/ 1304925 h 4414838"/>
              <a:gd name="connsiteX152" fmla="*/ 1558405 w 4158730"/>
              <a:gd name="connsiteY152" fmla="*/ 1271588 h 4414838"/>
              <a:gd name="connsiteX153" fmla="*/ 1539355 w 4158730"/>
              <a:gd name="connsiteY153" fmla="*/ 1233488 h 4414838"/>
              <a:gd name="connsiteX154" fmla="*/ 1558405 w 4158730"/>
              <a:gd name="connsiteY154" fmla="*/ 1219200 h 4414838"/>
              <a:gd name="connsiteX155" fmla="*/ 1615555 w 4158730"/>
              <a:gd name="connsiteY155" fmla="*/ 1281113 h 4414838"/>
              <a:gd name="connsiteX156" fmla="*/ 1615555 w 4158730"/>
              <a:gd name="connsiteY156" fmla="*/ 1281113 h 4414838"/>
              <a:gd name="connsiteX157" fmla="*/ 1634605 w 4158730"/>
              <a:gd name="connsiteY157" fmla="*/ 1252538 h 4414838"/>
              <a:gd name="connsiteX158" fmla="*/ 1615555 w 4158730"/>
              <a:gd name="connsiteY158" fmla="*/ 1214438 h 4414838"/>
              <a:gd name="connsiteX159" fmla="*/ 1658417 w 4158730"/>
              <a:gd name="connsiteY159" fmla="*/ 1223963 h 4414838"/>
              <a:gd name="connsiteX160" fmla="*/ 1677467 w 4158730"/>
              <a:gd name="connsiteY160" fmla="*/ 1285875 h 4414838"/>
              <a:gd name="connsiteX161" fmla="*/ 1696517 w 4158730"/>
              <a:gd name="connsiteY161" fmla="*/ 1290638 h 4414838"/>
              <a:gd name="connsiteX162" fmla="*/ 1691755 w 4158730"/>
              <a:gd name="connsiteY162" fmla="*/ 1252538 h 4414838"/>
              <a:gd name="connsiteX163" fmla="*/ 1682230 w 4158730"/>
              <a:gd name="connsiteY163" fmla="*/ 1223963 h 4414838"/>
              <a:gd name="connsiteX164" fmla="*/ 1691755 w 4158730"/>
              <a:gd name="connsiteY164" fmla="*/ 1204913 h 4414838"/>
              <a:gd name="connsiteX165" fmla="*/ 1691755 w 4158730"/>
              <a:gd name="connsiteY165" fmla="*/ 1204913 h 4414838"/>
              <a:gd name="connsiteX166" fmla="*/ 1758430 w 4158730"/>
              <a:gd name="connsiteY166" fmla="*/ 1204913 h 4414838"/>
              <a:gd name="connsiteX167" fmla="*/ 1758430 w 4158730"/>
              <a:gd name="connsiteY167" fmla="*/ 1204913 h 4414838"/>
              <a:gd name="connsiteX168" fmla="*/ 1729855 w 4158730"/>
              <a:gd name="connsiteY168" fmla="*/ 1300163 h 4414838"/>
              <a:gd name="connsiteX169" fmla="*/ 1734617 w 4158730"/>
              <a:gd name="connsiteY169" fmla="*/ 1338263 h 4414838"/>
              <a:gd name="connsiteX170" fmla="*/ 1734617 w 4158730"/>
              <a:gd name="connsiteY170" fmla="*/ 1338263 h 4414838"/>
              <a:gd name="connsiteX171" fmla="*/ 1801292 w 4158730"/>
              <a:gd name="connsiteY171" fmla="*/ 1352550 h 4414838"/>
              <a:gd name="connsiteX172" fmla="*/ 1839392 w 4158730"/>
              <a:gd name="connsiteY172" fmla="*/ 1319213 h 4414838"/>
              <a:gd name="connsiteX173" fmla="*/ 1901305 w 4158730"/>
              <a:gd name="connsiteY173" fmla="*/ 1319213 h 4414838"/>
              <a:gd name="connsiteX174" fmla="*/ 1948930 w 4158730"/>
              <a:gd name="connsiteY174" fmla="*/ 1328738 h 4414838"/>
              <a:gd name="connsiteX175" fmla="*/ 1967980 w 4158730"/>
              <a:gd name="connsiteY175" fmla="*/ 1300163 h 4414838"/>
              <a:gd name="connsiteX176" fmla="*/ 1972742 w 4158730"/>
              <a:gd name="connsiteY176" fmla="*/ 1281113 h 4414838"/>
              <a:gd name="connsiteX177" fmla="*/ 1929880 w 4158730"/>
              <a:gd name="connsiteY177" fmla="*/ 1266825 h 4414838"/>
              <a:gd name="connsiteX178" fmla="*/ 1882255 w 4158730"/>
              <a:gd name="connsiteY178" fmla="*/ 1257300 h 4414838"/>
              <a:gd name="connsiteX179" fmla="*/ 1867967 w 4158730"/>
              <a:gd name="connsiteY179" fmla="*/ 1238250 h 4414838"/>
              <a:gd name="connsiteX180" fmla="*/ 1939405 w 4158730"/>
              <a:gd name="connsiteY180" fmla="*/ 1233488 h 4414838"/>
              <a:gd name="connsiteX181" fmla="*/ 1963217 w 4158730"/>
              <a:gd name="connsiteY181" fmla="*/ 1247775 h 4414838"/>
              <a:gd name="connsiteX182" fmla="*/ 1963217 w 4158730"/>
              <a:gd name="connsiteY182" fmla="*/ 1247775 h 4414838"/>
              <a:gd name="connsiteX183" fmla="*/ 1915592 w 4158730"/>
              <a:gd name="connsiteY183" fmla="*/ 1214438 h 4414838"/>
              <a:gd name="connsiteX184" fmla="*/ 1929880 w 4158730"/>
              <a:gd name="connsiteY184" fmla="*/ 1190625 h 4414838"/>
              <a:gd name="connsiteX185" fmla="*/ 1929880 w 4158730"/>
              <a:gd name="connsiteY185" fmla="*/ 1190625 h 4414838"/>
              <a:gd name="connsiteX186" fmla="*/ 1948930 w 4158730"/>
              <a:gd name="connsiteY186" fmla="*/ 1166813 h 4414838"/>
              <a:gd name="connsiteX187" fmla="*/ 1953692 w 4158730"/>
              <a:gd name="connsiteY187" fmla="*/ 1152525 h 4414838"/>
              <a:gd name="connsiteX188" fmla="*/ 2025130 w 4158730"/>
              <a:gd name="connsiteY188" fmla="*/ 1223963 h 4414838"/>
              <a:gd name="connsiteX189" fmla="*/ 2020367 w 4158730"/>
              <a:gd name="connsiteY189" fmla="*/ 1204913 h 4414838"/>
              <a:gd name="connsiteX190" fmla="*/ 1996555 w 4158730"/>
              <a:gd name="connsiteY190" fmla="*/ 1152525 h 4414838"/>
              <a:gd name="connsiteX191" fmla="*/ 1996555 w 4158730"/>
              <a:gd name="connsiteY191" fmla="*/ 1090613 h 4414838"/>
              <a:gd name="connsiteX192" fmla="*/ 2015605 w 4158730"/>
              <a:gd name="connsiteY192" fmla="*/ 1090613 h 4414838"/>
              <a:gd name="connsiteX193" fmla="*/ 2020367 w 4158730"/>
              <a:gd name="connsiteY193" fmla="*/ 1152525 h 4414838"/>
              <a:gd name="connsiteX194" fmla="*/ 2053705 w 4158730"/>
              <a:gd name="connsiteY194" fmla="*/ 1171575 h 4414838"/>
              <a:gd name="connsiteX195" fmla="*/ 2053705 w 4158730"/>
              <a:gd name="connsiteY195" fmla="*/ 1171575 h 4414838"/>
              <a:gd name="connsiteX196" fmla="*/ 2044180 w 4158730"/>
              <a:gd name="connsiteY196" fmla="*/ 1081088 h 4414838"/>
              <a:gd name="connsiteX197" fmla="*/ 2072755 w 4158730"/>
              <a:gd name="connsiteY197" fmla="*/ 1076325 h 4414838"/>
              <a:gd name="connsiteX198" fmla="*/ 2072755 w 4158730"/>
              <a:gd name="connsiteY198" fmla="*/ 1128713 h 4414838"/>
              <a:gd name="connsiteX199" fmla="*/ 2082280 w 4158730"/>
              <a:gd name="connsiteY199" fmla="*/ 1143000 h 4414838"/>
              <a:gd name="connsiteX200" fmla="*/ 2110855 w 4158730"/>
              <a:gd name="connsiteY200" fmla="*/ 1090613 h 4414838"/>
              <a:gd name="connsiteX201" fmla="*/ 2153717 w 4158730"/>
              <a:gd name="connsiteY201" fmla="*/ 1066800 h 4414838"/>
              <a:gd name="connsiteX202" fmla="*/ 2158480 w 4158730"/>
              <a:gd name="connsiteY202" fmla="*/ 1090613 h 4414838"/>
              <a:gd name="connsiteX203" fmla="*/ 2125142 w 4158730"/>
              <a:gd name="connsiteY203" fmla="*/ 1133475 h 4414838"/>
              <a:gd name="connsiteX204" fmla="*/ 2096567 w 4158730"/>
              <a:gd name="connsiteY204" fmla="*/ 1166813 h 4414838"/>
              <a:gd name="connsiteX205" fmla="*/ 2196580 w 4158730"/>
              <a:gd name="connsiteY205" fmla="*/ 1190625 h 4414838"/>
              <a:gd name="connsiteX206" fmla="*/ 2234680 w 4158730"/>
              <a:gd name="connsiteY206" fmla="*/ 1190625 h 4414838"/>
              <a:gd name="connsiteX207" fmla="*/ 2229917 w 4158730"/>
              <a:gd name="connsiteY207" fmla="*/ 1152525 h 4414838"/>
              <a:gd name="connsiteX208" fmla="*/ 2229917 w 4158730"/>
              <a:gd name="connsiteY208" fmla="*/ 1152525 h 4414838"/>
              <a:gd name="connsiteX209" fmla="*/ 2263255 w 4158730"/>
              <a:gd name="connsiteY209" fmla="*/ 1119188 h 4414838"/>
              <a:gd name="connsiteX210" fmla="*/ 2277542 w 4158730"/>
              <a:gd name="connsiteY210" fmla="*/ 1195388 h 4414838"/>
              <a:gd name="connsiteX211" fmla="*/ 2301355 w 4158730"/>
              <a:gd name="connsiteY211" fmla="*/ 1214438 h 4414838"/>
              <a:gd name="connsiteX212" fmla="*/ 2310880 w 4158730"/>
              <a:gd name="connsiteY212" fmla="*/ 1176338 h 4414838"/>
              <a:gd name="connsiteX213" fmla="*/ 2310880 w 4158730"/>
              <a:gd name="connsiteY213" fmla="*/ 1176338 h 4414838"/>
              <a:gd name="connsiteX214" fmla="*/ 2339455 w 4158730"/>
              <a:gd name="connsiteY214" fmla="*/ 1109663 h 4414838"/>
              <a:gd name="connsiteX215" fmla="*/ 2344217 w 4158730"/>
              <a:gd name="connsiteY215" fmla="*/ 1147763 h 4414838"/>
              <a:gd name="connsiteX216" fmla="*/ 2348980 w 4158730"/>
              <a:gd name="connsiteY216" fmla="*/ 1181100 h 4414838"/>
              <a:gd name="connsiteX217" fmla="*/ 2410892 w 4158730"/>
              <a:gd name="connsiteY217" fmla="*/ 1200150 h 4414838"/>
              <a:gd name="connsiteX218" fmla="*/ 2439467 w 4158730"/>
              <a:gd name="connsiteY218" fmla="*/ 1204913 h 4414838"/>
              <a:gd name="connsiteX219" fmla="*/ 2448992 w 4158730"/>
              <a:gd name="connsiteY219" fmla="*/ 1190625 h 4414838"/>
              <a:gd name="connsiteX220" fmla="*/ 2468042 w 4158730"/>
              <a:gd name="connsiteY220" fmla="*/ 1171575 h 4414838"/>
              <a:gd name="connsiteX221" fmla="*/ 2510905 w 4158730"/>
              <a:gd name="connsiteY221" fmla="*/ 1166813 h 4414838"/>
              <a:gd name="connsiteX222" fmla="*/ 2482330 w 4158730"/>
              <a:gd name="connsiteY222" fmla="*/ 1204913 h 4414838"/>
              <a:gd name="connsiteX223" fmla="*/ 2482330 w 4158730"/>
              <a:gd name="connsiteY223" fmla="*/ 1233488 h 4414838"/>
              <a:gd name="connsiteX224" fmla="*/ 2482330 w 4158730"/>
              <a:gd name="connsiteY224" fmla="*/ 1233488 h 4414838"/>
              <a:gd name="connsiteX225" fmla="*/ 2549005 w 4158730"/>
              <a:gd name="connsiteY225" fmla="*/ 1271588 h 4414838"/>
              <a:gd name="connsiteX226" fmla="*/ 2610917 w 4158730"/>
              <a:gd name="connsiteY226" fmla="*/ 1309688 h 4414838"/>
              <a:gd name="connsiteX227" fmla="*/ 2663305 w 4158730"/>
              <a:gd name="connsiteY227" fmla="*/ 1347788 h 4414838"/>
              <a:gd name="connsiteX228" fmla="*/ 2682355 w 4158730"/>
              <a:gd name="connsiteY228" fmla="*/ 1362075 h 4414838"/>
              <a:gd name="connsiteX229" fmla="*/ 2706167 w 4158730"/>
              <a:gd name="connsiteY229" fmla="*/ 1328738 h 4414838"/>
              <a:gd name="connsiteX230" fmla="*/ 2701405 w 4158730"/>
              <a:gd name="connsiteY230" fmla="*/ 1300163 h 4414838"/>
              <a:gd name="connsiteX231" fmla="*/ 2701405 w 4158730"/>
              <a:gd name="connsiteY231" fmla="*/ 1281113 h 4414838"/>
              <a:gd name="connsiteX232" fmla="*/ 2729980 w 4158730"/>
              <a:gd name="connsiteY232" fmla="*/ 1319213 h 4414838"/>
              <a:gd name="connsiteX233" fmla="*/ 2706167 w 4158730"/>
              <a:gd name="connsiteY233" fmla="*/ 1357313 h 4414838"/>
              <a:gd name="connsiteX234" fmla="*/ 2749030 w 4158730"/>
              <a:gd name="connsiteY234" fmla="*/ 1404938 h 4414838"/>
              <a:gd name="connsiteX235" fmla="*/ 2796655 w 4158730"/>
              <a:gd name="connsiteY235" fmla="*/ 1390650 h 4414838"/>
              <a:gd name="connsiteX236" fmla="*/ 2796655 w 4158730"/>
              <a:gd name="connsiteY236" fmla="*/ 1390650 h 4414838"/>
              <a:gd name="connsiteX237" fmla="*/ 2815705 w 4158730"/>
              <a:gd name="connsiteY237" fmla="*/ 1333500 h 4414838"/>
              <a:gd name="connsiteX238" fmla="*/ 2815705 w 4158730"/>
              <a:gd name="connsiteY238" fmla="*/ 1333500 h 4414838"/>
              <a:gd name="connsiteX239" fmla="*/ 2825230 w 4158730"/>
              <a:gd name="connsiteY239" fmla="*/ 1381125 h 4414838"/>
              <a:gd name="connsiteX240" fmla="*/ 2849042 w 4158730"/>
              <a:gd name="connsiteY240" fmla="*/ 1419225 h 4414838"/>
              <a:gd name="connsiteX241" fmla="*/ 2930005 w 4158730"/>
              <a:gd name="connsiteY241" fmla="*/ 1443038 h 4414838"/>
              <a:gd name="connsiteX242" fmla="*/ 2987155 w 4158730"/>
              <a:gd name="connsiteY242" fmla="*/ 1452563 h 4414838"/>
              <a:gd name="connsiteX243" fmla="*/ 2987155 w 4158730"/>
              <a:gd name="connsiteY243" fmla="*/ 1452563 h 4414838"/>
              <a:gd name="connsiteX244" fmla="*/ 2949055 w 4158730"/>
              <a:gd name="connsiteY244" fmla="*/ 1309688 h 4414838"/>
              <a:gd name="connsiteX245" fmla="*/ 2887142 w 4158730"/>
              <a:gd name="connsiteY245" fmla="*/ 1157288 h 4414838"/>
              <a:gd name="connsiteX246" fmla="*/ 2882380 w 4158730"/>
              <a:gd name="connsiteY246" fmla="*/ 1104900 h 4414838"/>
              <a:gd name="connsiteX247" fmla="*/ 3010967 w 4158730"/>
              <a:gd name="connsiteY247" fmla="*/ 1081088 h 4414838"/>
              <a:gd name="connsiteX248" fmla="*/ 3053830 w 4158730"/>
              <a:gd name="connsiteY248" fmla="*/ 1171575 h 4414838"/>
              <a:gd name="connsiteX249" fmla="*/ 3077642 w 4158730"/>
              <a:gd name="connsiteY249" fmla="*/ 1257300 h 4414838"/>
              <a:gd name="connsiteX250" fmla="*/ 3082405 w 4158730"/>
              <a:gd name="connsiteY250" fmla="*/ 1347788 h 4414838"/>
              <a:gd name="connsiteX251" fmla="*/ 3096692 w 4158730"/>
              <a:gd name="connsiteY251" fmla="*/ 1419225 h 4414838"/>
              <a:gd name="connsiteX252" fmla="*/ 3144317 w 4158730"/>
              <a:gd name="connsiteY252" fmla="*/ 1452563 h 4414838"/>
              <a:gd name="connsiteX253" fmla="*/ 3244330 w 4158730"/>
              <a:gd name="connsiteY253" fmla="*/ 1414463 h 4414838"/>
              <a:gd name="connsiteX254" fmla="*/ 3334817 w 4158730"/>
              <a:gd name="connsiteY254" fmla="*/ 1371600 h 4414838"/>
              <a:gd name="connsiteX255" fmla="*/ 3401492 w 4158730"/>
              <a:gd name="connsiteY255" fmla="*/ 1333500 h 4414838"/>
              <a:gd name="connsiteX256" fmla="*/ 3401492 w 4158730"/>
              <a:gd name="connsiteY256" fmla="*/ 1276350 h 4414838"/>
              <a:gd name="connsiteX257" fmla="*/ 3353867 w 4158730"/>
              <a:gd name="connsiteY257" fmla="*/ 1271588 h 4414838"/>
              <a:gd name="connsiteX258" fmla="*/ 3296717 w 4158730"/>
              <a:gd name="connsiteY258" fmla="*/ 1300163 h 4414838"/>
              <a:gd name="connsiteX259" fmla="*/ 3239567 w 4158730"/>
              <a:gd name="connsiteY259" fmla="*/ 1309688 h 4414838"/>
              <a:gd name="connsiteX260" fmla="*/ 3201467 w 4158730"/>
              <a:gd name="connsiteY260" fmla="*/ 1300163 h 4414838"/>
              <a:gd name="connsiteX261" fmla="*/ 3249092 w 4158730"/>
              <a:gd name="connsiteY261" fmla="*/ 1271588 h 4414838"/>
              <a:gd name="connsiteX262" fmla="*/ 3272905 w 4158730"/>
              <a:gd name="connsiteY262" fmla="*/ 1233488 h 4414838"/>
              <a:gd name="connsiteX263" fmla="*/ 3230042 w 4158730"/>
              <a:gd name="connsiteY263" fmla="*/ 1223963 h 4414838"/>
              <a:gd name="connsiteX264" fmla="*/ 3163367 w 4158730"/>
              <a:gd name="connsiteY264" fmla="*/ 1200150 h 4414838"/>
              <a:gd name="connsiteX265" fmla="*/ 3144317 w 4158730"/>
              <a:gd name="connsiteY265" fmla="*/ 1123950 h 4414838"/>
              <a:gd name="connsiteX266" fmla="*/ 3225280 w 4158730"/>
              <a:gd name="connsiteY266" fmla="*/ 1181101 h 4414838"/>
              <a:gd name="connsiteX267" fmla="*/ 3363392 w 4158730"/>
              <a:gd name="connsiteY267" fmla="*/ 1233489 h 4414838"/>
              <a:gd name="connsiteX268" fmla="*/ 3463405 w 4158730"/>
              <a:gd name="connsiteY268" fmla="*/ 1247776 h 4414838"/>
              <a:gd name="connsiteX269" fmla="*/ 3472930 w 4158730"/>
              <a:gd name="connsiteY269" fmla="*/ 1314451 h 4414838"/>
              <a:gd name="connsiteX270" fmla="*/ 3587230 w 4158730"/>
              <a:gd name="connsiteY270" fmla="*/ 1271589 h 4414838"/>
              <a:gd name="connsiteX271" fmla="*/ 3696767 w 4158730"/>
              <a:gd name="connsiteY271" fmla="*/ 1214439 h 4414838"/>
              <a:gd name="connsiteX272" fmla="*/ 3763442 w 4158730"/>
              <a:gd name="connsiteY272" fmla="*/ 1166814 h 4414838"/>
              <a:gd name="connsiteX273" fmla="*/ 3749155 w 4158730"/>
              <a:gd name="connsiteY273" fmla="*/ 1123951 h 4414838"/>
              <a:gd name="connsiteX274" fmla="*/ 3787255 w 4158730"/>
              <a:gd name="connsiteY274" fmla="*/ 1095376 h 4414838"/>
              <a:gd name="connsiteX275" fmla="*/ 3872980 w 4158730"/>
              <a:gd name="connsiteY275" fmla="*/ 1114426 h 4414838"/>
              <a:gd name="connsiteX276" fmla="*/ 4063480 w 4158730"/>
              <a:gd name="connsiteY276" fmla="*/ 1143000 h 4414838"/>
              <a:gd name="connsiteX277" fmla="*/ 4139680 w 4158730"/>
              <a:gd name="connsiteY277" fmla="*/ 1176338 h 4414838"/>
              <a:gd name="connsiteX278" fmla="*/ 4153967 w 4158730"/>
              <a:gd name="connsiteY278"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196455 w 4158730"/>
              <a:gd name="connsiteY120" fmla="*/ 1109663 h 4414838"/>
              <a:gd name="connsiteX121" fmla="*/ 1253605 w 4158730"/>
              <a:gd name="connsiteY121" fmla="*/ 1090613 h 4414838"/>
              <a:gd name="connsiteX122" fmla="*/ 1296467 w 4158730"/>
              <a:gd name="connsiteY122" fmla="*/ 1095375 h 4414838"/>
              <a:gd name="connsiteX123" fmla="*/ 1301230 w 4158730"/>
              <a:gd name="connsiteY123" fmla="*/ 1176338 h 4414838"/>
              <a:gd name="connsiteX124" fmla="*/ 1329805 w 4158730"/>
              <a:gd name="connsiteY124" fmla="*/ 1223963 h 4414838"/>
              <a:gd name="connsiteX125" fmla="*/ 1396480 w 4158730"/>
              <a:gd name="connsiteY125" fmla="*/ 1281113 h 4414838"/>
              <a:gd name="connsiteX126" fmla="*/ 1448867 w 4158730"/>
              <a:gd name="connsiteY126" fmla="*/ 1309688 h 4414838"/>
              <a:gd name="connsiteX127" fmla="*/ 1529830 w 4158730"/>
              <a:gd name="connsiteY127" fmla="*/ 1281113 h 4414838"/>
              <a:gd name="connsiteX128" fmla="*/ 1534592 w 4158730"/>
              <a:gd name="connsiteY128" fmla="*/ 1314450 h 4414838"/>
              <a:gd name="connsiteX129" fmla="*/ 1496492 w 4158730"/>
              <a:gd name="connsiteY129" fmla="*/ 1366838 h 4414838"/>
              <a:gd name="connsiteX130" fmla="*/ 1510780 w 4158730"/>
              <a:gd name="connsiteY130" fmla="*/ 1428750 h 4414838"/>
              <a:gd name="connsiteX131" fmla="*/ 1553642 w 4158730"/>
              <a:gd name="connsiteY131" fmla="*/ 1428750 h 4414838"/>
              <a:gd name="connsiteX132" fmla="*/ 1506017 w 4158730"/>
              <a:gd name="connsiteY132" fmla="*/ 1462088 h 4414838"/>
              <a:gd name="connsiteX133" fmla="*/ 1520305 w 4158730"/>
              <a:gd name="connsiteY133" fmla="*/ 1528763 h 4414838"/>
              <a:gd name="connsiteX134" fmla="*/ 1544117 w 4158730"/>
              <a:gd name="connsiteY134" fmla="*/ 1576388 h 4414838"/>
              <a:gd name="connsiteX135" fmla="*/ 1601267 w 4158730"/>
              <a:gd name="connsiteY135" fmla="*/ 1571625 h 4414838"/>
              <a:gd name="connsiteX136" fmla="*/ 1653655 w 4158730"/>
              <a:gd name="connsiteY136" fmla="*/ 1590675 h 4414838"/>
              <a:gd name="connsiteX137" fmla="*/ 1696517 w 4158730"/>
              <a:gd name="connsiteY137" fmla="*/ 1552575 h 4414838"/>
              <a:gd name="connsiteX138" fmla="*/ 1720330 w 4158730"/>
              <a:gd name="connsiteY138" fmla="*/ 1533525 h 4414838"/>
              <a:gd name="connsiteX139" fmla="*/ 1706042 w 4158730"/>
              <a:gd name="connsiteY139" fmla="*/ 1490663 h 4414838"/>
              <a:gd name="connsiteX140" fmla="*/ 1691755 w 4158730"/>
              <a:gd name="connsiteY140" fmla="*/ 1476375 h 4414838"/>
              <a:gd name="connsiteX141" fmla="*/ 1691755 w 4158730"/>
              <a:gd name="connsiteY141" fmla="*/ 1452563 h 4414838"/>
              <a:gd name="connsiteX142" fmla="*/ 1729855 w 4158730"/>
              <a:gd name="connsiteY142" fmla="*/ 1466850 h 4414838"/>
              <a:gd name="connsiteX143" fmla="*/ 1758430 w 4158730"/>
              <a:gd name="connsiteY143" fmla="*/ 1495425 h 4414838"/>
              <a:gd name="connsiteX144" fmla="*/ 1767955 w 4158730"/>
              <a:gd name="connsiteY144" fmla="*/ 1447800 h 4414838"/>
              <a:gd name="connsiteX145" fmla="*/ 1772717 w 4158730"/>
              <a:gd name="connsiteY145" fmla="*/ 1414463 h 4414838"/>
              <a:gd name="connsiteX146" fmla="*/ 1767955 w 4158730"/>
              <a:gd name="connsiteY146" fmla="*/ 1400175 h 4414838"/>
              <a:gd name="connsiteX147" fmla="*/ 1725092 w 4158730"/>
              <a:gd name="connsiteY147" fmla="*/ 1385888 h 4414838"/>
              <a:gd name="connsiteX148" fmla="*/ 1691755 w 4158730"/>
              <a:gd name="connsiteY148" fmla="*/ 1362075 h 4414838"/>
              <a:gd name="connsiteX149" fmla="*/ 1658417 w 4158730"/>
              <a:gd name="connsiteY149" fmla="*/ 1319213 h 4414838"/>
              <a:gd name="connsiteX150" fmla="*/ 1629842 w 4158730"/>
              <a:gd name="connsiteY150" fmla="*/ 1309688 h 4414838"/>
              <a:gd name="connsiteX151" fmla="*/ 1591742 w 4158730"/>
              <a:gd name="connsiteY151" fmla="*/ 1309688 h 4414838"/>
              <a:gd name="connsiteX152" fmla="*/ 1572692 w 4158730"/>
              <a:gd name="connsiteY152" fmla="*/ 1304925 h 4414838"/>
              <a:gd name="connsiteX153" fmla="*/ 1558405 w 4158730"/>
              <a:gd name="connsiteY153" fmla="*/ 1271588 h 4414838"/>
              <a:gd name="connsiteX154" fmla="*/ 1539355 w 4158730"/>
              <a:gd name="connsiteY154" fmla="*/ 1233488 h 4414838"/>
              <a:gd name="connsiteX155" fmla="*/ 1558405 w 4158730"/>
              <a:gd name="connsiteY155" fmla="*/ 1219200 h 4414838"/>
              <a:gd name="connsiteX156" fmla="*/ 1615555 w 4158730"/>
              <a:gd name="connsiteY156" fmla="*/ 1281113 h 4414838"/>
              <a:gd name="connsiteX157" fmla="*/ 1615555 w 4158730"/>
              <a:gd name="connsiteY157" fmla="*/ 1281113 h 4414838"/>
              <a:gd name="connsiteX158" fmla="*/ 1634605 w 4158730"/>
              <a:gd name="connsiteY158" fmla="*/ 1252538 h 4414838"/>
              <a:gd name="connsiteX159" fmla="*/ 1615555 w 4158730"/>
              <a:gd name="connsiteY159" fmla="*/ 1214438 h 4414838"/>
              <a:gd name="connsiteX160" fmla="*/ 1658417 w 4158730"/>
              <a:gd name="connsiteY160" fmla="*/ 1223963 h 4414838"/>
              <a:gd name="connsiteX161" fmla="*/ 1677467 w 4158730"/>
              <a:gd name="connsiteY161" fmla="*/ 1285875 h 4414838"/>
              <a:gd name="connsiteX162" fmla="*/ 1696517 w 4158730"/>
              <a:gd name="connsiteY162" fmla="*/ 1290638 h 4414838"/>
              <a:gd name="connsiteX163" fmla="*/ 1691755 w 4158730"/>
              <a:gd name="connsiteY163" fmla="*/ 1252538 h 4414838"/>
              <a:gd name="connsiteX164" fmla="*/ 1682230 w 4158730"/>
              <a:gd name="connsiteY164" fmla="*/ 1223963 h 4414838"/>
              <a:gd name="connsiteX165" fmla="*/ 1691755 w 4158730"/>
              <a:gd name="connsiteY165" fmla="*/ 1204913 h 4414838"/>
              <a:gd name="connsiteX166" fmla="*/ 1691755 w 4158730"/>
              <a:gd name="connsiteY166" fmla="*/ 1204913 h 4414838"/>
              <a:gd name="connsiteX167" fmla="*/ 1758430 w 4158730"/>
              <a:gd name="connsiteY167" fmla="*/ 1204913 h 4414838"/>
              <a:gd name="connsiteX168" fmla="*/ 1758430 w 4158730"/>
              <a:gd name="connsiteY168" fmla="*/ 1204913 h 4414838"/>
              <a:gd name="connsiteX169" fmla="*/ 1729855 w 4158730"/>
              <a:gd name="connsiteY169" fmla="*/ 1300163 h 4414838"/>
              <a:gd name="connsiteX170" fmla="*/ 1734617 w 4158730"/>
              <a:gd name="connsiteY170" fmla="*/ 1338263 h 4414838"/>
              <a:gd name="connsiteX171" fmla="*/ 1734617 w 4158730"/>
              <a:gd name="connsiteY171" fmla="*/ 1338263 h 4414838"/>
              <a:gd name="connsiteX172" fmla="*/ 1801292 w 4158730"/>
              <a:gd name="connsiteY172" fmla="*/ 1352550 h 4414838"/>
              <a:gd name="connsiteX173" fmla="*/ 1839392 w 4158730"/>
              <a:gd name="connsiteY173" fmla="*/ 1319213 h 4414838"/>
              <a:gd name="connsiteX174" fmla="*/ 1901305 w 4158730"/>
              <a:gd name="connsiteY174" fmla="*/ 1319213 h 4414838"/>
              <a:gd name="connsiteX175" fmla="*/ 1948930 w 4158730"/>
              <a:gd name="connsiteY175" fmla="*/ 1328738 h 4414838"/>
              <a:gd name="connsiteX176" fmla="*/ 1967980 w 4158730"/>
              <a:gd name="connsiteY176" fmla="*/ 1300163 h 4414838"/>
              <a:gd name="connsiteX177" fmla="*/ 1972742 w 4158730"/>
              <a:gd name="connsiteY177" fmla="*/ 1281113 h 4414838"/>
              <a:gd name="connsiteX178" fmla="*/ 1929880 w 4158730"/>
              <a:gd name="connsiteY178" fmla="*/ 1266825 h 4414838"/>
              <a:gd name="connsiteX179" fmla="*/ 1882255 w 4158730"/>
              <a:gd name="connsiteY179" fmla="*/ 1257300 h 4414838"/>
              <a:gd name="connsiteX180" fmla="*/ 1867967 w 4158730"/>
              <a:gd name="connsiteY180" fmla="*/ 1238250 h 4414838"/>
              <a:gd name="connsiteX181" fmla="*/ 1939405 w 4158730"/>
              <a:gd name="connsiteY181" fmla="*/ 1233488 h 4414838"/>
              <a:gd name="connsiteX182" fmla="*/ 1963217 w 4158730"/>
              <a:gd name="connsiteY182" fmla="*/ 1247775 h 4414838"/>
              <a:gd name="connsiteX183" fmla="*/ 1963217 w 4158730"/>
              <a:gd name="connsiteY183" fmla="*/ 1247775 h 4414838"/>
              <a:gd name="connsiteX184" fmla="*/ 1915592 w 4158730"/>
              <a:gd name="connsiteY184" fmla="*/ 1214438 h 4414838"/>
              <a:gd name="connsiteX185" fmla="*/ 1929880 w 4158730"/>
              <a:gd name="connsiteY185" fmla="*/ 1190625 h 4414838"/>
              <a:gd name="connsiteX186" fmla="*/ 1929880 w 4158730"/>
              <a:gd name="connsiteY186" fmla="*/ 1190625 h 4414838"/>
              <a:gd name="connsiteX187" fmla="*/ 1948930 w 4158730"/>
              <a:gd name="connsiteY187" fmla="*/ 1166813 h 4414838"/>
              <a:gd name="connsiteX188" fmla="*/ 1953692 w 4158730"/>
              <a:gd name="connsiteY188" fmla="*/ 1152525 h 4414838"/>
              <a:gd name="connsiteX189" fmla="*/ 2025130 w 4158730"/>
              <a:gd name="connsiteY189" fmla="*/ 1223963 h 4414838"/>
              <a:gd name="connsiteX190" fmla="*/ 2020367 w 4158730"/>
              <a:gd name="connsiteY190" fmla="*/ 1204913 h 4414838"/>
              <a:gd name="connsiteX191" fmla="*/ 1996555 w 4158730"/>
              <a:gd name="connsiteY191" fmla="*/ 1152525 h 4414838"/>
              <a:gd name="connsiteX192" fmla="*/ 1996555 w 4158730"/>
              <a:gd name="connsiteY192" fmla="*/ 1090613 h 4414838"/>
              <a:gd name="connsiteX193" fmla="*/ 2015605 w 4158730"/>
              <a:gd name="connsiteY193" fmla="*/ 1090613 h 4414838"/>
              <a:gd name="connsiteX194" fmla="*/ 2020367 w 4158730"/>
              <a:gd name="connsiteY194" fmla="*/ 1152525 h 4414838"/>
              <a:gd name="connsiteX195" fmla="*/ 2053705 w 4158730"/>
              <a:gd name="connsiteY195" fmla="*/ 1171575 h 4414838"/>
              <a:gd name="connsiteX196" fmla="*/ 2053705 w 4158730"/>
              <a:gd name="connsiteY196" fmla="*/ 1171575 h 4414838"/>
              <a:gd name="connsiteX197" fmla="*/ 2044180 w 4158730"/>
              <a:gd name="connsiteY197" fmla="*/ 1081088 h 4414838"/>
              <a:gd name="connsiteX198" fmla="*/ 2072755 w 4158730"/>
              <a:gd name="connsiteY198" fmla="*/ 1076325 h 4414838"/>
              <a:gd name="connsiteX199" fmla="*/ 2072755 w 4158730"/>
              <a:gd name="connsiteY199" fmla="*/ 1128713 h 4414838"/>
              <a:gd name="connsiteX200" fmla="*/ 2082280 w 4158730"/>
              <a:gd name="connsiteY200" fmla="*/ 1143000 h 4414838"/>
              <a:gd name="connsiteX201" fmla="*/ 2110855 w 4158730"/>
              <a:gd name="connsiteY201" fmla="*/ 1090613 h 4414838"/>
              <a:gd name="connsiteX202" fmla="*/ 2153717 w 4158730"/>
              <a:gd name="connsiteY202" fmla="*/ 1066800 h 4414838"/>
              <a:gd name="connsiteX203" fmla="*/ 2158480 w 4158730"/>
              <a:gd name="connsiteY203" fmla="*/ 1090613 h 4414838"/>
              <a:gd name="connsiteX204" fmla="*/ 2125142 w 4158730"/>
              <a:gd name="connsiteY204" fmla="*/ 1133475 h 4414838"/>
              <a:gd name="connsiteX205" fmla="*/ 2096567 w 4158730"/>
              <a:gd name="connsiteY205" fmla="*/ 1166813 h 4414838"/>
              <a:gd name="connsiteX206" fmla="*/ 2196580 w 4158730"/>
              <a:gd name="connsiteY206" fmla="*/ 1190625 h 4414838"/>
              <a:gd name="connsiteX207" fmla="*/ 2234680 w 4158730"/>
              <a:gd name="connsiteY207" fmla="*/ 1190625 h 4414838"/>
              <a:gd name="connsiteX208" fmla="*/ 2229917 w 4158730"/>
              <a:gd name="connsiteY208" fmla="*/ 1152525 h 4414838"/>
              <a:gd name="connsiteX209" fmla="*/ 2229917 w 4158730"/>
              <a:gd name="connsiteY209" fmla="*/ 1152525 h 4414838"/>
              <a:gd name="connsiteX210" fmla="*/ 2263255 w 4158730"/>
              <a:gd name="connsiteY210" fmla="*/ 1119188 h 4414838"/>
              <a:gd name="connsiteX211" fmla="*/ 2277542 w 4158730"/>
              <a:gd name="connsiteY211" fmla="*/ 1195388 h 4414838"/>
              <a:gd name="connsiteX212" fmla="*/ 2301355 w 4158730"/>
              <a:gd name="connsiteY212" fmla="*/ 1214438 h 4414838"/>
              <a:gd name="connsiteX213" fmla="*/ 2310880 w 4158730"/>
              <a:gd name="connsiteY213" fmla="*/ 1176338 h 4414838"/>
              <a:gd name="connsiteX214" fmla="*/ 2310880 w 4158730"/>
              <a:gd name="connsiteY214" fmla="*/ 1176338 h 4414838"/>
              <a:gd name="connsiteX215" fmla="*/ 2339455 w 4158730"/>
              <a:gd name="connsiteY215" fmla="*/ 1109663 h 4414838"/>
              <a:gd name="connsiteX216" fmla="*/ 2344217 w 4158730"/>
              <a:gd name="connsiteY216" fmla="*/ 1147763 h 4414838"/>
              <a:gd name="connsiteX217" fmla="*/ 2348980 w 4158730"/>
              <a:gd name="connsiteY217" fmla="*/ 1181100 h 4414838"/>
              <a:gd name="connsiteX218" fmla="*/ 2410892 w 4158730"/>
              <a:gd name="connsiteY218" fmla="*/ 1200150 h 4414838"/>
              <a:gd name="connsiteX219" fmla="*/ 2439467 w 4158730"/>
              <a:gd name="connsiteY219" fmla="*/ 1204913 h 4414838"/>
              <a:gd name="connsiteX220" fmla="*/ 2448992 w 4158730"/>
              <a:gd name="connsiteY220" fmla="*/ 1190625 h 4414838"/>
              <a:gd name="connsiteX221" fmla="*/ 2468042 w 4158730"/>
              <a:gd name="connsiteY221" fmla="*/ 1171575 h 4414838"/>
              <a:gd name="connsiteX222" fmla="*/ 2510905 w 4158730"/>
              <a:gd name="connsiteY222" fmla="*/ 1166813 h 4414838"/>
              <a:gd name="connsiteX223" fmla="*/ 2482330 w 4158730"/>
              <a:gd name="connsiteY223" fmla="*/ 1204913 h 4414838"/>
              <a:gd name="connsiteX224" fmla="*/ 2482330 w 4158730"/>
              <a:gd name="connsiteY224" fmla="*/ 1233488 h 4414838"/>
              <a:gd name="connsiteX225" fmla="*/ 2482330 w 4158730"/>
              <a:gd name="connsiteY225" fmla="*/ 1233488 h 4414838"/>
              <a:gd name="connsiteX226" fmla="*/ 2549005 w 4158730"/>
              <a:gd name="connsiteY226" fmla="*/ 1271588 h 4414838"/>
              <a:gd name="connsiteX227" fmla="*/ 2610917 w 4158730"/>
              <a:gd name="connsiteY227" fmla="*/ 1309688 h 4414838"/>
              <a:gd name="connsiteX228" fmla="*/ 2663305 w 4158730"/>
              <a:gd name="connsiteY228" fmla="*/ 1347788 h 4414838"/>
              <a:gd name="connsiteX229" fmla="*/ 2682355 w 4158730"/>
              <a:gd name="connsiteY229" fmla="*/ 1362075 h 4414838"/>
              <a:gd name="connsiteX230" fmla="*/ 2706167 w 4158730"/>
              <a:gd name="connsiteY230" fmla="*/ 1328738 h 4414838"/>
              <a:gd name="connsiteX231" fmla="*/ 2701405 w 4158730"/>
              <a:gd name="connsiteY231" fmla="*/ 1300163 h 4414838"/>
              <a:gd name="connsiteX232" fmla="*/ 2701405 w 4158730"/>
              <a:gd name="connsiteY232" fmla="*/ 1281113 h 4414838"/>
              <a:gd name="connsiteX233" fmla="*/ 2729980 w 4158730"/>
              <a:gd name="connsiteY233" fmla="*/ 1319213 h 4414838"/>
              <a:gd name="connsiteX234" fmla="*/ 2706167 w 4158730"/>
              <a:gd name="connsiteY234" fmla="*/ 1357313 h 4414838"/>
              <a:gd name="connsiteX235" fmla="*/ 2749030 w 4158730"/>
              <a:gd name="connsiteY235" fmla="*/ 1404938 h 4414838"/>
              <a:gd name="connsiteX236" fmla="*/ 2796655 w 4158730"/>
              <a:gd name="connsiteY236" fmla="*/ 1390650 h 4414838"/>
              <a:gd name="connsiteX237" fmla="*/ 2796655 w 4158730"/>
              <a:gd name="connsiteY237" fmla="*/ 1390650 h 4414838"/>
              <a:gd name="connsiteX238" fmla="*/ 2815705 w 4158730"/>
              <a:gd name="connsiteY238" fmla="*/ 1333500 h 4414838"/>
              <a:gd name="connsiteX239" fmla="*/ 2815705 w 4158730"/>
              <a:gd name="connsiteY239" fmla="*/ 1333500 h 4414838"/>
              <a:gd name="connsiteX240" fmla="*/ 2825230 w 4158730"/>
              <a:gd name="connsiteY240" fmla="*/ 1381125 h 4414838"/>
              <a:gd name="connsiteX241" fmla="*/ 2849042 w 4158730"/>
              <a:gd name="connsiteY241" fmla="*/ 1419225 h 4414838"/>
              <a:gd name="connsiteX242" fmla="*/ 2930005 w 4158730"/>
              <a:gd name="connsiteY242" fmla="*/ 1443038 h 4414838"/>
              <a:gd name="connsiteX243" fmla="*/ 2987155 w 4158730"/>
              <a:gd name="connsiteY243" fmla="*/ 1452563 h 4414838"/>
              <a:gd name="connsiteX244" fmla="*/ 2987155 w 4158730"/>
              <a:gd name="connsiteY244" fmla="*/ 1452563 h 4414838"/>
              <a:gd name="connsiteX245" fmla="*/ 2949055 w 4158730"/>
              <a:gd name="connsiteY245" fmla="*/ 1309688 h 4414838"/>
              <a:gd name="connsiteX246" fmla="*/ 2887142 w 4158730"/>
              <a:gd name="connsiteY246" fmla="*/ 1157288 h 4414838"/>
              <a:gd name="connsiteX247" fmla="*/ 2882380 w 4158730"/>
              <a:gd name="connsiteY247" fmla="*/ 1104900 h 4414838"/>
              <a:gd name="connsiteX248" fmla="*/ 3010967 w 4158730"/>
              <a:gd name="connsiteY248" fmla="*/ 1081088 h 4414838"/>
              <a:gd name="connsiteX249" fmla="*/ 3053830 w 4158730"/>
              <a:gd name="connsiteY249" fmla="*/ 1171575 h 4414838"/>
              <a:gd name="connsiteX250" fmla="*/ 3077642 w 4158730"/>
              <a:gd name="connsiteY250" fmla="*/ 1257300 h 4414838"/>
              <a:gd name="connsiteX251" fmla="*/ 3082405 w 4158730"/>
              <a:gd name="connsiteY251" fmla="*/ 1347788 h 4414838"/>
              <a:gd name="connsiteX252" fmla="*/ 3096692 w 4158730"/>
              <a:gd name="connsiteY252" fmla="*/ 1419225 h 4414838"/>
              <a:gd name="connsiteX253" fmla="*/ 3144317 w 4158730"/>
              <a:gd name="connsiteY253" fmla="*/ 1452563 h 4414838"/>
              <a:gd name="connsiteX254" fmla="*/ 3244330 w 4158730"/>
              <a:gd name="connsiteY254" fmla="*/ 1414463 h 4414838"/>
              <a:gd name="connsiteX255" fmla="*/ 3334817 w 4158730"/>
              <a:gd name="connsiteY255" fmla="*/ 1371600 h 4414838"/>
              <a:gd name="connsiteX256" fmla="*/ 3401492 w 4158730"/>
              <a:gd name="connsiteY256" fmla="*/ 1333500 h 4414838"/>
              <a:gd name="connsiteX257" fmla="*/ 3401492 w 4158730"/>
              <a:gd name="connsiteY257" fmla="*/ 1276350 h 4414838"/>
              <a:gd name="connsiteX258" fmla="*/ 3353867 w 4158730"/>
              <a:gd name="connsiteY258" fmla="*/ 1271588 h 4414838"/>
              <a:gd name="connsiteX259" fmla="*/ 3296717 w 4158730"/>
              <a:gd name="connsiteY259" fmla="*/ 1300163 h 4414838"/>
              <a:gd name="connsiteX260" fmla="*/ 3239567 w 4158730"/>
              <a:gd name="connsiteY260" fmla="*/ 1309688 h 4414838"/>
              <a:gd name="connsiteX261" fmla="*/ 3201467 w 4158730"/>
              <a:gd name="connsiteY261" fmla="*/ 1300163 h 4414838"/>
              <a:gd name="connsiteX262" fmla="*/ 3249092 w 4158730"/>
              <a:gd name="connsiteY262" fmla="*/ 1271588 h 4414838"/>
              <a:gd name="connsiteX263" fmla="*/ 3272905 w 4158730"/>
              <a:gd name="connsiteY263" fmla="*/ 1233488 h 4414838"/>
              <a:gd name="connsiteX264" fmla="*/ 3230042 w 4158730"/>
              <a:gd name="connsiteY264" fmla="*/ 1223963 h 4414838"/>
              <a:gd name="connsiteX265" fmla="*/ 3163367 w 4158730"/>
              <a:gd name="connsiteY265" fmla="*/ 1200150 h 4414838"/>
              <a:gd name="connsiteX266" fmla="*/ 3144317 w 4158730"/>
              <a:gd name="connsiteY266" fmla="*/ 1123950 h 4414838"/>
              <a:gd name="connsiteX267" fmla="*/ 3225280 w 4158730"/>
              <a:gd name="connsiteY267" fmla="*/ 1181101 h 4414838"/>
              <a:gd name="connsiteX268" fmla="*/ 3363392 w 4158730"/>
              <a:gd name="connsiteY268" fmla="*/ 1233489 h 4414838"/>
              <a:gd name="connsiteX269" fmla="*/ 3463405 w 4158730"/>
              <a:gd name="connsiteY269" fmla="*/ 1247776 h 4414838"/>
              <a:gd name="connsiteX270" fmla="*/ 3472930 w 4158730"/>
              <a:gd name="connsiteY270" fmla="*/ 1314451 h 4414838"/>
              <a:gd name="connsiteX271" fmla="*/ 3587230 w 4158730"/>
              <a:gd name="connsiteY271" fmla="*/ 1271589 h 4414838"/>
              <a:gd name="connsiteX272" fmla="*/ 3696767 w 4158730"/>
              <a:gd name="connsiteY272" fmla="*/ 1214439 h 4414838"/>
              <a:gd name="connsiteX273" fmla="*/ 3763442 w 4158730"/>
              <a:gd name="connsiteY273" fmla="*/ 1166814 h 4414838"/>
              <a:gd name="connsiteX274" fmla="*/ 3749155 w 4158730"/>
              <a:gd name="connsiteY274" fmla="*/ 1123951 h 4414838"/>
              <a:gd name="connsiteX275" fmla="*/ 3787255 w 4158730"/>
              <a:gd name="connsiteY275" fmla="*/ 1095376 h 4414838"/>
              <a:gd name="connsiteX276" fmla="*/ 3872980 w 4158730"/>
              <a:gd name="connsiteY276" fmla="*/ 1114426 h 4414838"/>
              <a:gd name="connsiteX277" fmla="*/ 4063480 w 4158730"/>
              <a:gd name="connsiteY277" fmla="*/ 1143000 h 4414838"/>
              <a:gd name="connsiteX278" fmla="*/ 4139680 w 4158730"/>
              <a:gd name="connsiteY278" fmla="*/ 1176338 h 4414838"/>
              <a:gd name="connsiteX279" fmla="*/ 4153967 w 4158730"/>
              <a:gd name="connsiteY279"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96455 w 4158730"/>
              <a:gd name="connsiteY121" fmla="*/ 1109663 h 4414838"/>
              <a:gd name="connsiteX122" fmla="*/ 1253605 w 4158730"/>
              <a:gd name="connsiteY122" fmla="*/ 1090613 h 4414838"/>
              <a:gd name="connsiteX123" fmla="*/ 1296467 w 4158730"/>
              <a:gd name="connsiteY123" fmla="*/ 1095375 h 4414838"/>
              <a:gd name="connsiteX124" fmla="*/ 1301230 w 4158730"/>
              <a:gd name="connsiteY124" fmla="*/ 1176338 h 4414838"/>
              <a:gd name="connsiteX125" fmla="*/ 1329805 w 4158730"/>
              <a:gd name="connsiteY125" fmla="*/ 1223963 h 4414838"/>
              <a:gd name="connsiteX126" fmla="*/ 1396480 w 4158730"/>
              <a:gd name="connsiteY126" fmla="*/ 1281113 h 4414838"/>
              <a:gd name="connsiteX127" fmla="*/ 1448867 w 4158730"/>
              <a:gd name="connsiteY127" fmla="*/ 1309688 h 4414838"/>
              <a:gd name="connsiteX128" fmla="*/ 1529830 w 4158730"/>
              <a:gd name="connsiteY128" fmla="*/ 1281113 h 4414838"/>
              <a:gd name="connsiteX129" fmla="*/ 1534592 w 4158730"/>
              <a:gd name="connsiteY129" fmla="*/ 1314450 h 4414838"/>
              <a:gd name="connsiteX130" fmla="*/ 1496492 w 4158730"/>
              <a:gd name="connsiteY130" fmla="*/ 1366838 h 4414838"/>
              <a:gd name="connsiteX131" fmla="*/ 1510780 w 4158730"/>
              <a:gd name="connsiteY131" fmla="*/ 1428750 h 4414838"/>
              <a:gd name="connsiteX132" fmla="*/ 1553642 w 4158730"/>
              <a:gd name="connsiteY132" fmla="*/ 1428750 h 4414838"/>
              <a:gd name="connsiteX133" fmla="*/ 1506017 w 4158730"/>
              <a:gd name="connsiteY133" fmla="*/ 1462088 h 4414838"/>
              <a:gd name="connsiteX134" fmla="*/ 1520305 w 4158730"/>
              <a:gd name="connsiteY134" fmla="*/ 1528763 h 4414838"/>
              <a:gd name="connsiteX135" fmla="*/ 1544117 w 4158730"/>
              <a:gd name="connsiteY135" fmla="*/ 1576388 h 4414838"/>
              <a:gd name="connsiteX136" fmla="*/ 1601267 w 4158730"/>
              <a:gd name="connsiteY136" fmla="*/ 1571625 h 4414838"/>
              <a:gd name="connsiteX137" fmla="*/ 1653655 w 4158730"/>
              <a:gd name="connsiteY137" fmla="*/ 1590675 h 4414838"/>
              <a:gd name="connsiteX138" fmla="*/ 1696517 w 4158730"/>
              <a:gd name="connsiteY138" fmla="*/ 1552575 h 4414838"/>
              <a:gd name="connsiteX139" fmla="*/ 1720330 w 4158730"/>
              <a:gd name="connsiteY139" fmla="*/ 1533525 h 4414838"/>
              <a:gd name="connsiteX140" fmla="*/ 1706042 w 4158730"/>
              <a:gd name="connsiteY140" fmla="*/ 1490663 h 4414838"/>
              <a:gd name="connsiteX141" fmla="*/ 1691755 w 4158730"/>
              <a:gd name="connsiteY141" fmla="*/ 1476375 h 4414838"/>
              <a:gd name="connsiteX142" fmla="*/ 1691755 w 4158730"/>
              <a:gd name="connsiteY142" fmla="*/ 1452563 h 4414838"/>
              <a:gd name="connsiteX143" fmla="*/ 1729855 w 4158730"/>
              <a:gd name="connsiteY143" fmla="*/ 1466850 h 4414838"/>
              <a:gd name="connsiteX144" fmla="*/ 1758430 w 4158730"/>
              <a:gd name="connsiteY144" fmla="*/ 1495425 h 4414838"/>
              <a:gd name="connsiteX145" fmla="*/ 1767955 w 4158730"/>
              <a:gd name="connsiteY145" fmla="*/ 1447800 h 4414838"/>
              <a:gd name="connsiteX146" fmla="*/ 1772717 w 4158730"/>
              <a:gd name="connsiteY146" fmla="*/ 1414463 h 4414838"/>
              <a:gd name="connsiteX147" fmla="*/ 1767955 w 4158730"/>
              <a:gd name="connsiteY147" fmla="*/ 1400175 h 4414838"/>
              <a:gd name="connsiteX148" fmla="*/ 1725092 w 4158730"/>
              <a:gd name="connsiteY148" fmla="*/ 1385888 h 4414838"/>
              <a:gd name="connsiteX149" fmla="*/ 1691755 w 4158730"/>
              <a:gd name="connsiteY149" fmla="*/ 1362075 h 4414838"/>
              <a:gd name="connsiteX150" fmla="*/ 1658417 w 4158730"/>
              <a:gd name="connsiteY150" fmla="*/ 1319213 h 4414838"/>
              <a:gd name="connsiteX151" fmla="*/ 1629842 w 4158730"/>
              <a:gd name="connsiteY151" fmla="*/ 1309688 h 4414838"/>
              <a:gd name="connsiteX152" fmla="*/ 1591742 w 4158730"/>
              <a:gd name="connsiteY152" fmla="*/ 1309688 h 4414838"/>
              <a:gd name="connsiteX153" fmla="*/ 1572692 w 4158730"/>
              <a:gd name="connsiteY153" fmla="*/ 1304925 h 4414838"/>
              <a:gd name="connsiteX154" fmla="*/ 1558405 w 4158730"/>
              <a:gd name="connsiteY154" fmla="*/ 1271588 h 4414838"/>
              <a:gd name="connsiteX155" fmla="*/ 1539355 w 4158730"/>
              <a:gd name="connsiteY155" fmla="*/ 1233488 h 4414838"/>
              <a:gd name="connsiteX156" fmla="*/ 1558405 w 4158730"/>
              <a:gd name="connsiteY156" fmla="*/ 1219200 h 4414838"/>
              <a:gd name="connsiteX157" fmla="*/ 1615555 w 4158730"/>
              <a:gd name="connsiteY157" fmla="*/ 1281113 h 4414838"/>
              <a:gd name="connsiteX158" fmla="*/ 1615555 w 4158730"/>
              <a:gd name="connsiteY158" fmla="*/ 1281113 h 4414838"/>
              <a:gd name="connsiteX159" fmla="*/ 1634605 w 4158730"/>
              <a:gd name="connsiteY159" fmla="*/ 1252538 h 4414838"/>
              <a:gd name="connsiteX160" fmla="*/ 1615555 w 4158730"/>
              <a:gd name="connsiteY160" fmla="*/ 1214438 h 4414838"/>
              <a:gd name="connsiteX161" fmla="*/ 1658417 w 4158730"/>
              <a:gd name="connsiteY161" fmla="*/ 1223963 h 4414838"/>
              <a:gd name="connsiteX162" fmla="*/ 1677467 w 4158730"/>
              <a:gd name="connsiteY162" fmla="*/ 1285875 h 4414838"/>
              <a:gd name="connsiteX163" fmla="*/ 1696517 w 4158730"/>
              <a:gd name="connsiteY163" fmla="*/ 1290638 h 4414838"/>
              <a:gd name="connsiteX164" fmla="*/ 1691755 w 4158730"/>
              <a:gd name="connsiteY164" fmla="*/ 1252538 h 4414838"/>
              <a:gd name="connsiteX165" fmla="*/ 1682230 w 4158730"/>
              <a:gd name="connsiteY165" fmla="*/ 1223963 h 4414838"/>
              <a:gd name="connsiteX166" fmla="*/ 1691755 w 4158730"/>
              <a:gd name="connsiteY166" fmla="*/ 1204913 h 4414838"/>
              <a:gd name="connsiteX167" fmla="*/ 1691755 w 4158730"/>
              <a:gd name="connsiteY167" fmla="*/ 1204913 h 4414838"/>
              <a:gd name="connsiteX168" fmla="*/ 1758430 w 4158730"/>
              <a:gd name="connsiteY168" fmla="*/ 1204913 h 4414838"/>
              <a:gd name="connsiteX169" fmla="*/ 1758430 w 4158730"/>
              <a:gd name="connsiteY169" fmla="*/ 1204913 h 4414838"/>
              <a:gd name="connsiteX170" fmla="*/ 1729855 w 4158730"/>
              <a:gd name="connsiteY170" fmla="*/ 1300163 h 4414838"/>
              <a:gd name="connsiteX171" fmla="*/ 1734617 w 4158730"/>
              <a:gd name="connsiteY171" fmla="*/ 1338263 h 4414838"/>
              <a:gd name="connsiteX172" fmla="*/ 1734617 w 4158730"/>
              <a:gd name="connsiteY172" fmla="*/ 1338263 h 4414838"/>
              <a:gd name="connsiteX173" fmla="*/ 1801292 w 4158730"/>
              <a:gd name="connsiteY173" fmla="*/ 1352550 h 4414838"/>
              <a:gd name="connsiteX174" fmla="*/ 1839392 w 4158730"/>
              <a:gd name="connsiteY174" fmla="*/ 1319213 h 4414838"/>
              <a:gd name="connsiteX175" fmla="*/ 1901305 w 4158730"/>
              <a:gd name="connsiteY175" fmla="*/ 1319213 h 4414838"/>
              <a:gd name="connsiteX176" fmla="*/ 1948930 w 4158730"/>
              <a:gd name="connsiteY176" fmla="*/ 1328738 h 4414838"/>
              <a:gd name="connsiteX177" fmla="*/ 1967980 w 4158730"/>
              <a:gd name="connsiteY177" fmla="*/ 1300163 h 4414838"/>
              <a:gd name="connsiteX178" fmla="*/ 1972742 w 4158730"/>
              <a:gd name="connsiteY178" fmla="*/ 1281113 h 4414838"/>
              <a:gd name="connsiteX179" fmla="*/ 1929880 w 4158730"/>
              <a:gd name="connsiteY179" fmla="*/ 1266825 h 4414838"/>
              <a:gd name="connsiteX180" fmla="*/ 1882255 w 4158730"/>
              <a:gd name="connsiteY180" fmla="*/ 1257300 h 4414838"/>
              <a:gd name="connsiteX181" fmla="*/ 1867967 w 4158730"/>
              <a:gd name="connsiteY181" fmla="*/ 1238250 h 4414838"/>
              <a:gd name="connsiteX182" fmla="*/ 1939405 w 4158730"/>
              <a:gd name="connsiteY182" fmla="*/ 1233488 h 4414838"/>
              <a:gd name="connsiteX183" fmla="*/ 1963217 w 4158730"/>
              <a:gd name="connsiteY183" fmla="*/ 1247775 h 4414838"/>
              <a:gd name="connsiteX184" fmla="*/ 1963217 w 4158730"/>
              <a:gd name="connsiteY184" fmla="*/ 1247775 h 4414838"/>
              <a:gd name="connsiteX185" fmla="*/ 1915592 w 4158730"/>
              <a:gd name="connsiteY185" fmla="*/ 1214438 h 4414838"/>
              <a:gd name="connsiteX186" fmla="*/ 1929880 w 4158730"/>
              <a:gd name="connsiteY186" fmla="*/ 1190625 h 4414838"/>
              <a:gd name="connsiteX187" fmla="*/ 1929880 w 4158730"/>
              <a:gd name="connsiteY187" fmla="*/ 1190625 h 4414838"/>
              <a:gd name="connsiteX188" fmla="*/ 1948930 w 4158730"/>
              <a:gd name="connsiteY188" fmla="*/ 1166813 h 4414838"/>
              <a:gd name="connsiteX189" fmla="*/ 1953692 w 4158730"/>
              <a:gd name="connsiteY189" fmla="*/ 1152525 h 4414838"/>
              <a:gd name="connsiteX190" fmla="*/ 2025130 w 4158730"/>
              <a:gd name="connsiteY190" fmla="*/ 1223963 h 4414838"/>
              <a:gd name="connsiteX191" fmla="*/ 2020367 w 4158730"/>
              <a:gd name="connsiteY191" fmla="*/ 1204913 h 4414838"/>
              <a:gd name="connsiteX192" fmla="*/ 1996555 w 4158730"/>
              <a:gd name="connsiteY192" fmla="*/ 1152525 h 4414838"/>
              <a:gd name="connsiteX193" fmla="*/ 1996555 w 4158730"/>
              <a:gd name="connsiteY193" fmla="*/ 1090613 h 4414838"/>
              <a:gd name="connsiteX194" fmla="*/ 2015605 w 4158730"/>
              <a:gd name="connsiteY194" fmla="*/ 1090613 h 4414838"/>
              <a:gd name="connsiteX195" fmla="*/ 2020367 w 4158730"/>
              <a:gd name="connsiteY195" fmla="*/ 1152525 h 4414838"/>
              <a:gd name="connsiteX196" fmla="*/ 2053705 w 4158730"/>
              <a:gd name="connsiteY196" fmla="*/ 1171575 h 4414838"/>
              <a:gd name="connsiteX197" fmla="*/ 2053705 w 4158730"/>
              <a:gd name="connsiteY197" fmla="*/ 1171575 h 4414838"/>
              <a:gd name="connsiteX198" fmla="*/ 2044180 w 4158730"/>
              <a:gd name="connsiteY198" fmla="*/ 1081088 h 4414838"/>
              <a:gd name="connsiteX199" fmla="*/ 2072755 w 4158730"/>
              <a:gd name="connsiteY199" fmla="*/ 1076325 h 4414838"/>
              <a:gd name="connsiteX200" fmla="*/ 2072755 w 4158730"/>
              <a:gd name="connsiteY200" fmla="*/ 1128713 h 4414838"/>
              <a:gd name="connsiteX201" fmla="*/ 2082280 w 4158730"/>
              <a:gd name="connsiteY201" fmla="*/ 1143000 h 4414838"/>
              <a:gd name="connsiteX202" fmla="*/ 2110855 w 4158730"/>
              <a:gd name="connsiteY202" fmla="*/ 1090613 h 4414838"/>
              <a:gd name="connsiteX203" fmla="*/ 2153717 w 4158730"/>
              <a:gd name="connsiteY203" fmla="*/ 1066800 h 4414838"/>
              <a:gd name="connsiteX204" fmla="*/ 2158480 w 4158730"/>
              <a:gd name="connsiteY204" fmla="*/ 1090613 h 4414838"/>
              <a:gd name="connsiteX205" fmla="*/ 2125142 w 4158730"/>
              <a:gd name="connsiteY205" fmla="*/ 1133475 h 4414838"/>
              <a:gd name="connsiteX206" fmla="*/ 2096567 w 4158730"/>
              <a:gd name="connsiteY206" fmla="*/ 1166813 h 4414838"/>
              <a:gd name="connsiteX207" fmla="*/ 2196580 w 4158730"/>
              <a:gd name="connsiteY207" fmla="*/ 1190625 h 4414838"/>
              <a:gd name="connsiteX208" fmla="*/ 2234680 w 4158730"/>
              <a:gd name="connsiteY208" fmla="*/ 1190625 h 4414838"/>
              <a:gd name="connsiteX209" fmla="*/ 2229917 w 4158730"/>
              <a:gd name="connsiteY209" fmla="*/ 1152525 h 4414838"/>
              <a:gd name="connsiteX210" fmla="*/ 2229917 w 4158730"/>
              <a:gd name="connsiteY210" fmla="*/ 1152525 h 4414838"/>
              <a:gd name="connsiteX211" fmla="*/ 2263255 w 4158730"/>
              <a:gd name="connsiteY211" fmla="*/ 1119188 h 4414838"/>
              <a:gd name="connsiteX212" fmla="*/ 2277542 w 4158730"/>
              <a:gd name="connsiteY212" fmla="*/ 1195388 h 4414838"/>
              <a:gd name="connsiteX213" fmla="*/ 2301355 w 4158730"/>
              <a:gd name="connsiteY213" fmla="*/ 1214438 h 4414838"/>
              <a:gd name="connsiteX214" fmla="*/ 2310880 w 4158730"/>
              <a:gd name="connsiteY214" fmla="*/ 1176338 h 4414838"/>
              <a:gd name="connsiteX215" fmla="*/ 2310880 w 4158730"/>
              <a:gd name="connsiteY215" fmla="*/ 1176338 h 4414838"/>
              <a:gd name="connsiteX216" fmla="*/ 2339455 w 4158730"/>
              <a:gd name="connsiteY216" fmla="*/ 1109663 h 4414838"/>
              <a:gd name="connsiteX217" fmla="*/ 2344217 w 4158730"/>
              <a:gd name="connsiteY217" fmla="*/ 1147763 h 4414838"/>
              <a:gd name="connsiteX218" fmla="*/ 2348980 w 4158730"/>
              <a:gd name="connsiteY218" fmla="*/ 1181100 h 4414838"/>
              <a:gd name="connsiteX219" fmla="*/ 2410892 w 4158730"/>
              <a:gd name="connsiteY219" fmla="*/ 1200150 h 4414838"/>
              <a:gd name="connsiteX220" fmla="*/ 2439467 w 4158730"/>
              <a:gd name="connsiteY220" fmla="*/ 1204913 h 4414838"/>
              <a:gd name="connsiteX221" fmla="*/ 2448992 w 4158730"/>
              <a:gd name="connsiteY221" fmla="*/ 1190625 h 4414838"/>
              <a:gd name="connsiteX222" fmla="*/ 2468042 w 4158730"/>
              <a:gd name="connsiteY222" fmla="*/ 1171575 h 4414838"/>
              <a:gd name="connsiteX223" fmla="*/ 2510905 w 4158730"/>
              <a:gd name="connsiteY223" fmla="*/ 1166813 h 4414838"/>
              <a:gd name="connsiteX224" fmla="*/ 2482330 w 4158730"/>
              <a:gd name="connsiteY224" fmla="*/ 1204913 h 4414838"/>
              <a:gd name="connsiteX225" fmla="*/ 2482330 w 4158730"/>
              <a:gd name="connsiteY225" fmla="*/ 1233488 h 4414838"/>
              <a:gd name="connsiteX226" fmla="*/ 2482330 w 4158730"/>
              <a:gd name="connsiteY226" fmla="*/ 1233488 h 4414838"/>
              <a:gd name="connsiteX227" fmla="*/ 2549005 w 4158730"/>
              <a:gd name="connsiteY227" fmla="*/ 1271588 h 4414838"/>
              <a:gd name="connsiteX228" fmla="*/ 2610917 w 4158730"/>
              <a:gd name="connsiteY228" fmla="*/ 1309688 h 4414838"/>
              <a:gd name="connsiteX229" fmla="*/ 2663305 w 4158730"/>
              <a:gd name="connsiteY229" fmla="*/ 1347788 h 4414838"/>
              <a:gd name="connsiteX230" fmla="*/ 2682355 w 4158730"/>
              <a:gd name="connsiteY230" fmla="*/ 1362075 h 4414838"/>
              <a:gd name="connsiteX231" fmla="*/ 2706167 w 4158730"/>
              <a:gd name="connsiteY231" fmla="*/ 1328738 h 4414838"/>
              <a:gd name="connsiteX232" fmla="*/ 2701405 w 4158730"/>
              <a:gd name="connsiteY232" fmla="*/ 1300163 h 4414838"/>
              <a:gd name="connsiteX233" fmla="*/ 2701405 w 4158730"/>
              <a:gd name="connsiteY233" fmla="*/ 1281113 h 4414838"/>
              <a:gd name="connsiteX234" fmla="*/ 2729980 w 4158730"/>
              <a:gd name="connsiteY234" fmla="*/ 1319213 h 4414838"/>
              <a:gd name="connsiteX235" fmla="*/ 2706167 w 4158730"/>
              <a:gd name="connsiteY235" fmla="*/ 1357313 h 4414838"/>
              <a:gd name="connsiteX236" fmla="*/ 2749030 w 4158730"/>
              <a:gd name="connsiteY236" fmla="*/ 1404938 h 4414838"/>
              <a:gd name="connsiteX237" fmla="*/ 2796655 w 4158730"/>
              <a:gd name="connsiteY237" fmla="*/ 1390650 h 4414838"/>
              <a:gd name="connsiteX238" fmla="*/ 2796655 w 4158730"/>
              <a:gd name="connsiteY238" fmla="*/ 1390650 h 4414838"/>
              <a:gd name="connsiteX239" fmla="*/ 2815705 w 4158730"/>
              <a:gd name="connsiteY239" fmla="*/ 1333500 h 4414838"/>
              <a:gd name="connsiteX240" fmla="*/ 2815705 w 4158730"/>
              <a:gd name="connsiteY240" fmla="*/ 1333500 h 4414838"/>
              <a:gd name="connsiteX241" fmla="*/ 2825230 w 4158730"/>
              <a:gd name="connsiteY241" fmla="*/ 1381125 h 4414838"/>
              <a:gd name="connsiteX242" fmla="*/ 2849042 w 4158730"/>
              <a:gd name="connsiteY242" fmla="*/ 1419225 h 4414838"/>
              <a:gd name="connsiteX243" fmla="*/ 2930005 w 4158730"/>
              <a:gd name="connsiteY243" fmla="*/ 1443038 h 4414838"/>
              <a:gd name="connsiteX244" fmla="*/ 2987155 w 4158730"/>
              <a:gd name="connsiteY244" fmla="*/ 1452563 h 4414838"/>
              <a:gd name="connsiteX245" fmla="*/ 2987155 w 4158730"/>
              <a:gd name="connsiteY245" fmla="*/ 1452563 h 4414838"/>
              <a:gd name="connsiteX246" fmla="*/ 2949055 w 4158730"/>
              <a:gd name="connsiteY246" fmla="*/ 1309688 h 4414838"/>
              <a:gd name="connsiteX247" fmla="*/ 2887142 w 4158730"/>
              <a:gd name="connsiteY247" fmla="*/ 1157288 h 4414838"/>
              <a:gd name="connsiteX248" fmla="*/ 2882380 w 4158730"/>
              <a:gd name="connsiteY248" fmla="*/ 1104900 h 4414838"/>
              <a:gd name="connsiteX249" fmla="*/ 3010967 w 4158730"/>
              <a:gd name="connsiteY249" fmla="*/ 1081088 h 4414838"/>
              <a:gd name="connsiteX250" fmla="*/ 3053830 w 4158730"/>
              <a:gd name="connsiteY250" fmla="*/ 1171575 h 4414838"/>
              <a:gd name="connsiteX251" fmla="*/ 3077642 w 4158730"/>
              <a:gd name="connsiteY251" fmla="*/ 1257300 h 4414838"/>
              <a:gd name="connsiteX252" fmla="*/ 3082405 w 4158730"/>
              <a:gd name="connsiteY252" fmla="*/ 1347788 h 4414838"/>
              <a:gd name="connsiteX253" fmla="*/ 3096692 w 4158730"/>
              <a:gd name="connsiteY253" fmla="*/ 1419225 h 4414838"/>
              <a:gd name="connsiteX254" fmla="*/ 3144317 w 4158730"/>
              <a:gd name="connsiteY254" fmla="*/ 1452563 h 4414838"/>
              <a:gd name="connsiteX255" fmla="*/ 3244330 w 4158730"/>
              <a:gd name="connsiteY255" fmla="*/ 1414463 h 4414838"/>
              <a:gd name="connsiteX256" fmla="*/ 3334817 w 4158730"/>
              <a:gd name="connsiteY256" fmla="*/ 1371600 h 4414838"/>
              <a:gd name="connsiteX257" fmla="*/ 3401492 w 4158730"/>
              <a:gd name="connsiteY257" fmla="*/ 1333500 h 4414838"/>
              <a:gd name="connsiteX258" fmla="*/ 3401492 w 4158730"/>
              <a:gd name="connsiteY258" fmla="*/ 1276350 h 4414838"/>
              <a:gd name="connsiteX259" fmla="*/ 3353867 w 4158730"/>
              <a:gd name="connsiteY259" fmla="*/ 1271588 h 4414838"/>
              <a:gd name="connsiteX260" fmla="*/ 3296717 w 4158730"/>
              <a:gd name="connsiteY260" fmla="*/ 1300163 h 4414838"/>
              <a:gd name="connsiteX261" fmla="*/ 3239567 w 4158730"/>
              <a:gd name="connsiteY261" fmla="*/ 1309688 h 4414838"/>
              <a:gd name="connsiteX262" fmla="*/ 3201467 w 4158730"/>
              <a:gd name="connsiteY262" fmla="*/ 1300163 h 4414838"/>
              <a:gd name="connsiteX263" fmla="*/ 3249092 w 4158730"/>
              <a:gd name="connsiteY263" fmla="*/ 1271588 h 4414838"/>
              <a:gd name="connsiteX264" fmla="*/ 3272905 w 4158730"/>
              <a:gd name="connsiteY264" fmla="*/ 1233488 h 4414838"/>
              <a:gd name="connsiteX265" fmla="*/ 3230042 w 4158730"/>
              <a:gd name="connsiteY265" fmla="*/ 1223963 h 4414838"/>
              <a:gd name="connsiteX266" fmla="*/ 3163367 w 4158730"/>
              <a:gd name="connsiteY266" fmla="*/ 1200150 h 4414838"/>
              <a:gd name="connsiteX267" fmla="*/ 3144317 w 4158730"/>
              <a:gd name="connsiteY267" fmla="*/ 1123950 h 4414838"/>
              <a:gd name="connsiteX268" fmla="*/ 3225280 w 4158730"/>
              <a:gd name="connsiteY268" fmla="*/ 1181101 h 4414838"/>
              <a:gd name="connsiteX269" fmla="*/ 3363392 w 4158730"/>
              <a:gd name="connsiteY269" fmla="*/ 1233489 h 4414838"/>
              <a:gd name="connsiteX270" fmla="*/ 3463405 w 4158730"/>
              <a:gd name="connsiteY270" fmla="*/ 1247776 h 4414838"/>
              <a:gd name="connsiteX271" fmla="*/ 3472930 w 4158730"/>
              <a:gd name="connsiteY271" fmla="*/ 1314451 h 4414838"/>
              <a:gd name="connsiteX272" fmla="*/ 3587230 w 4158730"/>
              <a:gd name="connsiteY272" fmla="*/ 1271589 h 4414838"/>
              <a:gd name="connsiteX273" fmla="*/ 3696767 w 4158730"/>
              <a:gd name="connsiteY273" fmla="*/ 1214439 h 4414838"/>
              <a:gd name="connsiteX274" fmla="*/ 3763442 w 4158730"/>
              <a:gd name="connsiteY274" fmla="*/ 1166814 h 4414838"/>
              <a:gd name="connsiteX275" fmla="*/ 3749155 w 4158730"/>
              <a:gd name="connsiteY275" fmla="*/ 1123951 h 4414838"/>
              <a:gd name="connsiteX276" fmla="*/ 3787255 w 4158730"/>
              <a:gd name="connsiteY276" fmla="*/ 1095376 h 4414838"/>
              <a:gd name="connsiteX277" fmla="*/ 3872980 w 4158730"/>
              <a:gd name="connsiteY277" fmla="*/ 1114426 h 4414838"/>
              <a:gd name="connsiteX278" fmla="*/ 4063480 w 4158730"/>
              <a:gd name="connsiteY278" fmla="*/ 1143000 h 4414838"/>
              <a:gd name="connsiteX279" fmla="*/ 4139680 w 4158730"/>
              <a:gd name="connsiteY279" fmla="*/ 1176338 h 4414838"/>
              <a:gd name="connsiteX280" fmla="*/ 4153967 w 4158730"/>
              <a:gd name="connsiteY280"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96455 w 4158730"/>
              <a:gd name="connsiteY122" fmla="*/ 1109663 h 4414838"/>
              <a:gd name="connsiteX123" fmla="*/ 1253605 w 4158730"/>
              <a:gd name="connsiteY123" fmla="*/ 1090613 h 4414838"/>
              <a:gd name="connsiteX124" fmla="*/ 1296467 w 4158730"/>
              <a:gd name="connsiteY124" fmla="*/ 1095375 h 4414838"/>
              <a:gd name="connsiteX125" fmla="*/ 1301230 w 4158730"/>
              <a:gd name="connsiteY125" fmla="*/ 1176338 h 4414838"/>
              <a:gd name="connsiteX126" fmla="*/ 1329805 w 4158730"/>
              <a:gd name="connsiteY126" fmla="*/ 1223963 h 4414838"/>
              <a:gd name="connsiteX127" fmla="*/ 1396480 w 4158730"/>
              <a:gd name="connsiteY127" fmla="*/ 1281113 h 4414838"/>
              <a:gd name="connsiteX128" fmla="*/ 1448867 w 4158730"/>
              <a:gd name="connsiteY128" fmla="*/ 1309688 h 4414838"/>
              <a:gd name="connsiteX129" fmla="*/ 1529830 w 4158730"/>
              <a:gd name="connsiteY129" fmla="*/ 1281113 h 4414838"/>
              <a:gd name="connsiteX130" fmla="*/ 1534592 w 4158730"/>
              <a:gd name="connsiteY130" fmla="*/ 1314450 h 4414838"/>
              <a:gd name="connsiteX131" fmla="*/ 1496492 w 4158730"/>
              <a:gd name="connsiteY131" fmla="*/ 1366838 h 4414838"/>
              <a:gd name="connsiteX132" fmla="*/ 1510780 w 4158730"/>
              <a:gd name="connsiteY132" fmla="*/ 1428750 h 4414838"/>
              <a:gd name="connsiteX133" fmla="*/ 1553642 w 4158730"/>
              <a:gd name="connsiteY133" fmla="*/ 1428750 h 4414838"/>
              <a:gd name="connsiteX134" fmla="*/ 1506017 w 4158730"/>
              <a:gd name="connsiteY134" fmla="*/ 1462088 h 4414838"/>
              <a:gd name="connsiteX135" fmla="*/ 1520305 w 4158730"/>
              <a:gd name="connsiteY135" fmla="*/ 1528763 h 4414838"/>
              <a:gd name="connsiteX136" fmla="*/ 1544117 w 4158730"/>
              <a:gd name="connsiteY136" fmla="*/ 1576388 h 4414838"/>
              <a:gd name="connsiteX137" fmla="*/ 1601267 w 4158730"/>
              <a:gd name="connsiteY137" fmla="*/ 1571625 h 4414838"/>
              <a:gd name="connsiteX138" fmla="*/ 1653655 w 4158730"/>
              <a:gd name="connsiteY138" fmla="*/ 1590675 h 4414838"/>
              <a:gd name="connsiteX139" fmla="*/ 1696517 w 4158730"/>
              <a:gd name="connsiteY139" fmla="*/ 1552575 h 4414838"/>
              <a:gd name="connsiteX140" fmla="*/ 1720330 w 4158730"/>
              <a:gd name="connsiteY140" fmla="*/ 1533525 h 4414838"/>
              <a:gd name="connsiteX141" fmla="*/ 1706042 w 4158730"/>
              <a:gd name="connsiteY141" fmla="*/ 1490663 h 4414838"/>
              <a:gd name="connsiteX142" fmla="*/ 1691755 w 4158730"/>
              <a:gd name="connsiteY142" fmla="*/ 1476375 h 4414838"/>
              <a:gd name="connsiteX143" fmla="*/ 1691755 w 4158730"/>
              <a:gd name="connsiteY143" fmla="*/ 1452563 h 4414838"/>
              <a:gd name="connsiteX144" fmla="*/ 1729855 w 4158730"/>
              <a:gd name="connsiteY144" fmla="*/ 1466850 h 4414838"/>
              <a:gd name="connsiteX145" fmla="*/ 1758430 w 4158730"/>
              <a:gd name="connsiteY145" fmla="*/ 1495425 h 4414838"/>
              <a:gd name="connsiteX146" fmla="*/ 1767955 w 4158730"/>
              <a:gd name="connsiteY146" fmla="*/ 1447800 h 4414838"/>
              <a:gd name="connsiteX147" fmla="*/ 1772717 w 4158730"/>
              <a:gd name="connsiteY147" fmla="*/ 1414463 h 4414838"/>
              <a:gd name="connsiteX148" fmla="*/ 1767955 w 4158730"/>
              <a:gd name="connsiteY148" fmla="*/ 1400175 h 4414838"/>
              <a:gd name="connsiteX149" fmla="*/ 1725092 w 4158730"/>
              <a:gd name="connsiteY149" fmla="*/ 1385888 h 4414838"/>
              <a:gd name="connsiteX150" fmla="*/ 1691755 w 4158730"/>
              <a:gd name="connsiteY150" fmla="*/ 1362075 h 4414838"/>
              <a:gd name="connsiteX151" fmla="*/ 1658417 w 4158730"/>
              <a:gd name="connsiteY151" fmla="*/ 1319213 h 4414838"/>
              <a:gd name="connsiteX152" fmla="*/ 1629842 w 4158730"/>
              <a:gd name="connsiteY152" fmla="*/ 1309688 h 4414838"/>
              <a:gd name="connsiteX153" fmla="*/ 1591742 w 4158730"/>
              <a:gd name="connsiteY153" fmla="*/ 1309688 h 4414838"/>
              <a:gd name="connsiteX154" fmla="*/ 1572692 w 4158730"/>
              <a:gd name="connsiteY154" fmla="*/ 1304925 h 4414838"/>
              <a:gd name="connsiteX155" fmla="*/ 1558405 w 4158730"/>
              <a:gd name="connsiteY155" fmla="*/ 1271588 h 4414838"/>
              <a:gd name="connsiteX156" fmla="*/ 1539355 w 4158730"/>
              <a:gd name="connsiteY156" fmla="*/ 1233488 h 4414838"/>
              <a:gd name="connsiteX157" fmla="*/ 1558405 w 4158730"/>
              <a:gd name="connsiteY157" fmla="*/ 1219200 h 4414838"/>
              <a:gd name="connsiteX158" fmla="*/ 1615555 w 4158730"/>
              <a:gd name="connsiteY158" fmla="*/ 1281113 h 4414838"/>
              <a:gd name="connsiteX159" fmla="*/ 1615555 w 4158730"/>
              <a:gd name="connsiteY159" fmla="*/ 1281113 h 4414838"/>
              <a:gd name="connsiteX160" fmla="*/ 1634605 w 4158730"/>
              <a:gd name="connsiteY160" fmla="*/ 1252538 h 4414838"/>
              <a:gd name="connsiteX161" fmla="*/ 1615555 w 4158730"/>
              <a:gd name="connsiteY161" fmla="*/ 1214438 h 4414838"/>
              <a:gd name="connsiteX162" fmla="*/ 1658417 w 4158730"/>
              <a:gd name="connsiteY162" fmla="*/ 1223963 h 4414838"/>
              <a:gd name="connsiteX163" fmla="*/ 1677467 w 4158730"/>
              <a:gd name="connsiteY163" fmla="*/ 1285875 h 4414838"/>
              <a:gd name="connsiteX164" fmla="*/ 1696517 w 4158730"/>
              <a:gd name="connsiteY164" fmla="*/ 1290638 h 4414838"/>
              <a:gd name="connsiteX165" fmla="*/ 1691755 w 4158730"/>
              <a:gd name="connsiteY165" fmla="*/ 1252538 h 4414838"/>
              <a:gd name="connsiteX166" fmla="*/ 1682230 w 4158730"/>
              <a:gd name="connsiteY166" fmla="*/ 1223963 h 4414838"/>
              <a:gd name="connsiteX167" fmla="*/ 1691755 w 4158730"/>
              <a:gd name="connsiteY167" fmla="*/ 1204913 h 4414838"/>
              <a:gd name="connsiteX168" fmla="*/ 1691755 w 4158730"/>
              <a:gd name="connsiteY168" fmla="*/ 1204913 h 4414838"/>
              <a:gd name="connsiteX169" fmla="*/ 1758430 w 4158730"/>
              <a:gd name="connsiteY169" fmla="*/ 1204913 h 4414838"/>
              <a:gd name="connsiteX170" fmla="*/ 1758430 w 4158730"/>
              <a:gd name="connsiteY170" fmla="*/ 1204913 h 4414838"/>
              <a:gd name="connsiteX171" fmla="*/ 1729855 w 4158730"/>
              <a:gd name="connsiteY171" fmla="*/ 1300163 h 4414838"/>
              <a:gd name="connsiteX172" fmla="*/ 1734617 w 4158730"/>
              <a:gd name="connsiteY172" fmla="*/ 1338263 h 4414838"/>
              <a:gd name="connsiteX173" fmla="*/ 1734617 w 4158730"/>
              <a:gd name="connsiteY173" fmla="*/ 1338263 h 4414838"/>
              <a:gd name="connsiteX174" fmla="*/ 1801292 w 4158730"/>
              <a:gd name="connsiteY174" fmla="*/ 1352550 h 4414838"/>
              <a:gd name="connsiteX175" fmla="*/ 1839392 w 4158730"/>
              <a:gd name="connsiteY175" fmla="*/ 1319213 h 4414838"/>
              <a:gd name="connsiteX176" fmla="*/ 1901305 w 4158730"/>
              <a:gd name="connsiteY176" fmla="*/ 1319213 h 4414838"/>
              <a:gd name="connsiteX177" fmla="*/ 1948930 w 4158730"/>
              <a:gd name="connsiteY177" fmla="*/ 1328738 h 4414838"/>
              <a:gd name="connsiteX178" fmla="*/ 1967980 w 4158730"/>
              <a:gd name="connsiteY178" fmla="*/ 1300163 h 4414838"/>
              <a:gd name="connsiteX179" fmla="*/ 1972742 w 4158730"/>
              <a:gd name="connsiteY179" fmla="*/ 1281113 h 4414838"/>
              <a:gd name="connsiteX180" fmla="*/ 1929880 w 4158730"/>
              <a:gd name="connsiteY180" fmla="*/ 1266825 h 4414838"/>
              <a:gd name="connsiteX181" fmla="*/ 1882255 w 4158730"/>
              <a:gd name="connsiteY181" fmla="*/ 1257300 h 4414838"/>
              <a:gd name="connsiteX182" fmla="*/ 1867967 w 4158730"/>
              <a:gd name="connsiteY182" fmla="*/ 1238250 h 4414838"/>
              <a:gd name="connsiteX183" fmla="*/ 1939405 w 4158730"/>
              <a:gd name="connsiteY183" fmla="*/ 1233488 h 4414838"/>
              <a:gd name="connsiteX184" fmla="*/ 1963217 w 4158730"/>
              <a:gd name="connsiteY184" fmla="*/ 1247775 h 4414838"/>
              <a:gd name="connsiteX185" fmla="*/ 1963217 w 4158730"/>
              <a:gd name="connsiteY185" fmla="*/ 1247775 h 4414838"/>
              <a:gd name="connsiteX186" fmla="*/ 1915592 w 4158730"/>
              <a:gd name="connsiteY186" fmla="*/ 1214438 h 4414838"/>
              <a:gd name="connsiteX187" fmla="*/ 1929880 w 4158730"/>
              <a:gd name="connsiteY187" fmla="*/ 1190625 h 4414838"/>
              <a:gd name="connsiteX188" fmla="*/ 1929880 w 4158730"/>
              <a:gd name="connsiteY188" fmla="*/ 1190625 h 4414838"/>
              <a:gd name="connsiteX189" fmla="*/ 1948930 w 4158730"/>
              <a:gd name="connsiteY189" fmla="*/ 1166813 h 4414838"/>
              <a:gd name="connsiteX190" fmla="*/ 1953692 w 4158730"/>
              <a:gd name="connsiteY190" fmla="*/ 1152525 h 4414838"/>
              <a:gd name="connsiteX191" fmla="*/ 2025130 w 4158730"/>
              <a:gd name="connsiteY191" fmla="*/ 1223963 h 4414838"/>
              <a:gd name="connsiteX192" fmla="*/ 2020367 w 4158730"/>
              <a:gd name="connsiteY192" fmla="*/ 1204913 h 4414838"/>
              <a:gd name="connsiteX193" fmla="*/ 1996555 w 4158730"/>
              <a:gd name="connsiteY193" fmla="*/ 1152525 h 4414838"/>
              <a:gd name="connsiteX194" fmla="*/ 1996555 w 4158730"/>
              <a:gd name="connsiteY194" fmla="*/ 1090613 h 4414838"/>
              <a:gd name="connsiteX195" fmla="*/ 2015605 w 4158730"/>
              <a:gd name="connsiteY195" fmla="*/ 1090613 h 4414838"/>
              <a:gd name="connsiteX196" fmla="*/ 2020367 w 4158730"/>
              <a:gd name="connsiteY196" fmla="*/ 1152525 h 4414838"/>
              <a:gd name="connsiteX197" fmla="*/ 2053705 w 4158730"/>
              <a:gd name="connsiteY197" fmla="*/ 1171575 h 4414838"/>
              <a:gd name="connsiteX198" fmla="*/ 2053705 w 4158730"/>
              <a:gd name="connsiteY198" fmla="*/ 1171575 h 4414838"/>
              <a:gd name="connsiteX199" fmla="*/ 2044180 w 4158730"/>
              <a:gd name="connsiteY199" fmla="*/ 1081088 h 4414838"/>
              <a:gd name="connsiteX200" fmla="*/ 2072755 w 4158730"/>
              <a:gd name="connsiteY200" fmla="*/ 1076325 h 4414838"/>
              <a:gd name="connsiteX201" fmla="*/ 2072755 w 4158730"/>
              <a:gd name="connsiteY201" fmla="*/ 1128713 h 4414838"/>
              <a:gd name="connsiteX202" fmla="*/ 2082280 w 4158730"/>
              <a:gd name="connsiteY202" fmla="*/ 1143000 h 4414838"/>
              <a:gd name="connsiteX203" fmla="*/ 2110855 w 4158730"/>
              <a:gd name="connsiteY203" fmla="*/ 1090613 h 4414838"/>
              <a:gd name="connsiteX204" fmla="*/ 2153717 w 4158730"/>
              <a:gd name="connsiteY204" fmla="*/ 1066800 h 4414838"/>
              <a:gd name="connsiteX205" fmla="*/ 2158480 w 4158730"/>
              <a:gd name="connsiteY205" fmla="*/ 1090613 h 4414838"/>
              <a:gd name="connsiteX206" fmla="*/ 2125142 w 4158730"/>
              <a:gd name="connsiteY206" fmla="*/ 1133475 h 4414838"/>
              <a:gd name="connsiteX207" fmla="*/ 2096567 w 4158730"/>
              <a:gd name="connsiteY207" fmla="*/ 1166813 h 4414838"/>
              <a:gd name="connsiteX208" fmla="*/ 2196580 w 4158730"/>
              <a:gd name="connsiteY208" fmla="*/ 1190625 h 4414838"/>
              <a:gd name="connsiteX209" fmla="*/ 2234680 w 4158730"/>
              <a:gd name="connsiteY209" fmla="*/ 1190625 h 4414838"/>
              <a:gd name="connsiteX210" fmla="*/ 2229917 w 4158730"/>
              <a:gd name="connsiteY210" fmla="*/ 1152525 h 4414838"/>
              <a:gd name="connsiteX211" fmla="*/ 2229917 w 4158730"/>
              <a:gd name="connsiteY211" fmla="*/ 1152525 h 4414838"/>
              <a:gd name="connsiteX212" fmla="*/ 2263255 w 4158730"/>
              <a:gd name="connsiteY212" fmla="*/ 1119188 h 4414838"/>
              <a:gd name="connsiteX213" fmla="*/ 2277542 w 4158730"/>
              <a:gd name="connsiteY213" fmla="*/ 1195388 h 4414838"/>
              <a:gd name="connsiteX214" fmla="*/ 2301355 w 4158730"/>
              <a:gd name="connsiteY214" fmla="*/ 1214438 h 4414838"/>
              <a:gd name="connsiteX215" fmla="*/ 2310880 w 4158730"/>
              <a:gd name="connsiteY215" fmla="*/ 1176338 h 4414838"/>
              <a:gd name="connsiteX216" fmla="*/ 2310880 w 4158730"/>
              <a:gd name="connsiteY216" fmla="*/ 1176338 h 4414838"/>
              <a:gd name="connsiteX217" fmla="*/ 2339455 w 4158730"/>
              <a:gd name="connsiteY217" fmla="*/ 1109663 h 4414838"/>
              <a:gd name="connsiteX218" fmla="*/ 2344217 w 4158730"/>
              <a:gd name="connsiteY218" fmla="*/ 1147763 h 4414838"/>
              <a:gd name="connsiteX219" fmla="*/ 2348980 w 4158730"/>
              <a:gd name="connsiteY219" fmla="*/ 1181100 h 4414838"/>
              <a:gd name="connsiteX220" fmla="*/ 2410892 w 4158730"/>
              <a:gd name="connsiteY220" fmla="*/ 1200150 h 4414838"/>
              <a:gd name="connsiteX221" fmla="*/ 2439467 w 4158730"/>
              <a:gd name="connsiteY221" fmla="*/ 1204913 h 4414838"/>
              <a:gd name="connsiteX222" fmla="*/ 2448992 w 4158730"/>
              <a:gd name="connsiteY222" fmla="*/ 1190625 h 4414838"/>
              <a:gd name="connsiteX223" fmla="*/ 2468042 w 4158730"/>
              <a:gd name="connsiteY223" fmla="*/ 1171575 h 4414838"/>
              <a:gd name="connsiteX224" fmla="*/ 2510905 w 4158730"/>
              <a:gd name="connsiteY224" fmla="*/ 1166813 h 4414838"/>
              <a:gd name="connsiteX225" fmla="*/ 2482330 w 4158730"/>
              <a:gd name="connsiteY225" fmla="*/ 1204913 h 4414838"/>
              <a:gd name="connsiteX226" fmla="*/ 2482330 w 4158730"/>
              <a:gd name="connsiteY226" fmla="*/ 1233488 h 4414838"/>
              <a:gd name="connsiteX227" fmla="*/ 2482330 w 4158730"/>
              <a:gd name="connsiteY227" fmla="*/ 1233488 h 4414838"/>
              <a:gd name="connsiteX228" fmla="*/ 2549005 w 4158730"/>
              <a:gd name="connsiteY228" fmla="*/ 1271588 h 4414838"/>
              <a:gd name="connsiteX229" fmla="*/ 2610917 w 4158730"/>
              <a:gd name="connsiteY229" fmla="*/ 1309688 h 4414838"/>
              <a:gd name="connsiteX230" fmla="*/ 2663305 w 4158730"/>
              <a:gd name="connsiteY230" fmla="*/ 1347788 h 4414838"/>
              <a:gd name="connsiteX231" fmla="*/ 2682355 w 4158730"/>
              <a:gd name="connsiteY231" fmla="*/ 1362075 h 4414838"/>
              <a:gd name="connsiteX232" fmla="*/ 2706167 w 4158730"/>
              <a:gd name="connsiteY232" fmla="*/ 1328738 h 4414838"/>
              <a:gd name="connsiteX233" fmla="*/ 2701405 w 4158730"/>
              <a:gd name="connsiteY233" fmla="*/ 1300163 h 4414838"/>
              <a:gd name="connsiteX234" fmla="*/ 2701405 w 4158730"/>
              <a:gd name="connsiteY234" fmla="*/ 1281113 h 4414838"/>
              <a:gd name="connsiteX235" fmla="*/ 2729980 w 4158730"/>
              <a:gd name="connsiteY235" fmla="*/ 1319213 h 4414838"/>
              <a:gd name="connsiteX236" fmla="*/ 2706167 w 4158730"/>
              <a:gd name="connsiteY236" fmla="*/ 1357313 h 4414838"/>
              <a:gd name="connsiteX237" fmla="*/ 2749030 w 4158730"/>
              <a:gd name="connsiteY237" fmla="*/ 1404938 h 4414838"/>
              <a:gd name="connsiteX238" fmla="*/ 2796655 w 4158730"/>
              <a:gd name="connsiteY238" fmla="*/ 1390650 h 4414838"/>
              <a:gd name="connsiteX239" fmla="*/ 2796655 w 4158730"/>
              <a:gd name="connsiteY239" fmla="*/ 1390650 h 4414838"/>
              <a:gd name="connsiteX240" fmla="*/ 2815705 w 4158730"/>
              <a:gd name="connsiteY240" fmla="*/ 1333500 h 4414838"/>
              <a:gd name="connsiteX241" fmla="*/ 2815705 w 4158730"/>
              <a:gd name="connsiteY241" fmla="*/ 1333500 h 4414838"/>
              <a:gd name="connsiteX242" fmla="*/ 2825230 w 4158730"/>
              <a:gd name="connsiteY242" fmla="*/ 1381125 h 4414838"/>
              <a:gd name="connsiteX243" fmla="*/ 2849042 w 4158730"/>
              <a:gd name="connsiteY243" fmla="*/ 1419225 h 4414838"/>
              <a:gd name="connsiteX244" fmla="*/ 2930005 w 4158730"/>
              <a:gd name="connsiteY244" fmla="*/ 1443038 h 4414838"/>
              <a:gd name="connsiteX245" fmla="*/ 2987155 w 4158730"/>
              <a:gd name="connsiteY245" fmla="*/ 1452563 h 4414838"/>
              <a:gd name="connsiteX246" fmla="*/ 2987155 w 4158730"/>
              <a:gd name="connsiteY246" fmla="*/ 1452563 h 4414838"/>
              <a:gd name="connsiteX247" fmla="*/ 2949055 w 4158730"/>
              <a:gd name="connsiteY247" fmla="*/ 1309688 h 4414838"/>
              <a:gd name="connsiteX248" fmla="*/ 2887142 w 4158730"/>
              <a:gd name="connsiteY248" fmla="*/ 1157288 h 4414838"/>
              <a:gd name="connsiteX249" fmla="*/ 2882380 w 4158730"/>
              <a:gd name="connsiteY249" fmla="*/ 1104900 h 4414838"/>
              <a:gd name="connsiteX250" fmla="*/ 3010967 w 4158730"/>
              <a:gd name="connsiteY250" fmla="*/ 1081088 h 4414838"/>
              <a:gd name="connsiteX251" fmla="*/ 3053830 w 4158730"/>
              <a:gd name="connsiteY251" fmla="*/ 1171575 h 4414838"/>
              <a:gd name="connsiteX252" fmla="*/ 3077642 w 4158730"/>
              <a:gd name="connsiteY252" fmla="*/ 1257300 h 4414838"/>
              <a:gd name="connsiteX253" fmla="*/ 3082405 w 4158730"/>
              <a:gd name="connsiteY253" fmla="*/ 1347788 h 4414838"/>
              <a:gd name="connsiteX254" fmla="*/ 3096692 w 4158730"/>
              <a:gd name="connsiteY254" fmla="*/ 1419225 h 4414838"/>
              <a:gd name="connsiteX255" fmla="*/ 3144317 w 4158730"/>
              <a:gd name="connsiteY255" fmla="*/ 1452563 h 4414838"/>
              <a:gd name="connsiteX256" fmla="*/ 3244330 w 4158730"/>
              <a:gd name="connsiteY256" fmla="*/ 1414463 h 4414838"/>
              <a:gd name="connsiteX257" fmla="*/ 3334817 w 4158730"/>
              <a:gd name="connsiteY257" fmla="*/ 1371600 h 4414838"/>
              <a:gd name="connsiteX258" fmla="*/ 3401492 w 4158730"/>
              <a:gd name="connsiteY258" fmla="*/ 1333500 h 4414838"/>
              <a:gd name="connsiteX259" fmla="*/ 3401492 w 4158730"/>
              <a:gd name="connsiteY259" fmla="*/ 1276350 h 4414838"/>
              <a:gd name="connsiteX260" fmla="*/ 3353867 w 4158730"/>
              <a:gd name="connsiteY260" fmla="*/ 1271588 h 4414838"/>
              <a:gd name="connsiteX261" fmla="*/ 3296717 w 4158730"/>
              <a:gd name="connsiteY261" fmla="*/ 1300163 h 4414838"/>
              <a:gd name="connsiteX262" fmla="*/ 3239567 w 4158730"/>
              <a:gd name="connsiteY262" fmla="*/ 1309688 h 4414838"/>
              <a:gd name="connsiteX263" fmla="*/ 3201467 w 4158730"/>
              <a:gd name="connsiteY263" fmla="*/ 1300163 h 4414838"/>
              <a:gd name="connsiteX264" fmla="*/ 3249092 w 4158730"/>
              <a:gd name="connsiteY264" fmla="*/ 1271588 h 4414838"/>
              <a:gd name="connsiteX265" fmla="*/ 3272905 w 4158730"/>
              <a:gd name="connsiteY265" fmla="*/ 1233488 h 4414838"/>
              <a:gd name="connsiteX266" fmla="*/ 3230042 w 4158730"/>
              <a:gd name="connsiteY266" fmla="*/ 1223963 h 4414838"/>
              <a:gd name="connsiteX267" fmla="*/ 3163367 w 4158730"/>
              <a:gd name="connsiteY267" fmla="*/ 1200150 h 4414838"/>
              <a:gd name="connsiteX268" fmla="*/ 3144317 w 4158730"/>
              <a:gd name="connsiteY268" fmla="*/ 1123950 h 4414838"/>
              <a:gd name="connsiteX269" fmla="*/ 3225280 w 4158730"/>
              <a:gd name="connsiteY269" fmla="*/ 1181101 h 4414838"/>
              <a:gd name="connsiteX270" fmla="*/ 3363392 w 4158730"/>
              <a:gd name="connsiteY270" fmla="*/ 1233489 h 4414838"/>
              <a:gd name="connsiteX271" fmla="*/ 3463405 w 4158730"/>
              <a:gd name="connsiteY271" fmla="*/ 1247776 h 4414838"/>
              <a:gd name="connsiteX272" fmla="*/ 3472930 w 4158730"/>
              <a:gd name="connsiteY272" fmla="*/ 1314451 h 4414838"/>
              <a:gd name="connsiteX273" fmla="*/ 3587230 w 4158730"/>
              <a:gd name="connsiteY273" fmla="*/ 1271589 h 4414838"/>
              <a:gd name="connsiteX274" fmla="*/ 3696767 w 4158730"/>
              <a:gd name="connsiteY274" fmla="*/ 1214439 h 4414838"/>
              <a:gd name="connsiteX275" fmla="*/ 3763442 w 4158730"/>
              <a:gd name="connsiteY275" fmla="*/ 1166814 h 4414838"/>
              <a:gd name="connsiteX276" fmla="*/ 3749155 w 4158730"/>
              <a:gd name="connsiteY276" fmla="*/ 1123951 h 4414838"/>
              <a:gd name="connsiteX277" fmla="*/ 3787255 w 4158730"/>
              <a:gd name="connsiteY277" fmla="*/ 1095376 h 4414838"/>
              <a:gd name="connsiteX278" fmla="*/ 3872980 w 4158730"/>
              <a:gd name="connsiteY278" fmla="*/ 1114426 h 4414838"/>
              <a:gd name="connsiteX279" fmla="*/ 4063480 w 4158730"/>
              <a:gd name="connsiteY279" fmla="*/ 1143000 h 4414838"/>
              <a:gd name="connsiteX280" fmla="*/ 4139680 w 4158730"/>
              <a:gd name="connsiteY280" fmla="*/ 1176338 h 4414838"/>
              <a:gd name="connsiteX281" fmla="*/ 4153967 w 4158730"/>
              <a:gd name="connsiteY281"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196455 w 4158730"/>
              <a:gd name="connsiteY123" fmla="*/ 1109663 h 4414838"/>
              <a:gd name="connsiteX124" fmla="*/ 1253605 w 4158730"/>
              <a:gd name="connsiteY124" fmla="*/ 1090613 h 4414838"/>
              <a:gd name="connsiteX125" fmla="*/ 1296467 w 4158730"/>
              <a:gd name="connsiteY125" fmla="*/ 1095375 h 4414838"/>
              <a:gd name="connsiteX126" fmla="*/ 1301230 w 4158730"/>
              <a:gd name="connsiteY126" fmla="*/ 1176338 h 4414838"/>
              <a:gd name="connsiteX127" fmla="*/ 1329805 w 4158730"/>
              <a:gd name="connsiteY127" fmla="*/ 1223963 h 4414838"/>
              <a:gd name="connsiteX128" fmla="*/ 1396480 w 4158730"/>
              <a:gd name="connsiteY128" fmla="*/ 1281113 h 4414838"/>
              <a:gd name="connsiteX129" fmla="*/ 1448867 w 4158730"/>
              <a:gd name="connsiteY129" fmla="*/ 1309688 h 4414838"/>
              <a:gd name="connsiteX130" fmla="*/ 1529830 w 4158730"/>
              <a:gd name="connsiteY130" fmla="*/ 1281113 h 4414838"/>
              <a:gd name="connsiteX131" fmla="*/ 1534592 w 4158730"/>
              <a:gd name="connsiteY131" fmla="*/ 1314450 h 4414838"/>
              <a:gd name="connsiteX132" fmla="*/ 1496492 w 4158730"/>
              <a:gd name="connsiteY132" fmla="*/ 1366838 h 4414838"/>
              <a:gd name="connsiteX133" fmla="*/ 1510780 w 4158730"/>
              <a:gd name="connsiteY133" fmla="*/ 1428750 h 4414838"/>
              <a:gd name="connsiteX134" fmla="*/ 1553642 w 4158730"/>
              <a:gd name="connsiteY134" fmla="*/ 1428750 h 4414838"/>
              <a:gd name="connsiteX135" fmla="*/ 1506017 w 4158730"/>
              <a:gd name="connsiteY135" fmla="*/ 1462088 h 4414838"/>
              <a:gd name="connsiteX136" fmla="*/ 1520305 w 4158730"/>
              <a:gd name="connsiteY136" fmla="*/ 1528763 h 4414838"/>
              <a:gd name="connsiteX137" fmla="*/ 1544117 w 4158730"/>
              <a:gd name="connsiteY137" fmla="*/ 1576388 h 4414838"/>
              <a:gd name="connsiteX138" fmla="*/ 1601267 w 4158730"/>
              <a:gd name="connsiteY138" fmla="*/ 1571625 h 4414838"/>
              <a:gd name="connsiteX139" fmla="*/ 1653655 w 4158730"/>
              <a:gd name="connsiteY139" fmla="*/ 1590675 h 4414838"/>
              <a:gd name="connsiteX140" fmla="*/ 1696517 w 4158730"/>
              <a:gd name="connsiteY140" fmla="*/ 1552575 h 4414838"/>
              <a:gd name="connsiteX141" fmla="*/ 1720330 w 4158730"/>
              <a:gd name="connsiteY141" fmla="*/ 1533525 h 4414838"/>
              <a:gd name="connsiteX142" fmla="*/ 1706042 w 4158730"/>
              <a:gd name="connsiteY142" fmla="*/ 1490663 h 4414838"/>
              <a:gd name="connsiteX143" fmla="*/ 1691755 w 4158730"/>
              <a:gd name="connsiteY143" fmla="*/ 1476375 h 4414838"/>
              <a:gd name="connsiteX144" fmla="*/ 1691755 w 4158730"/>
              <a:gd name="connsiteY144" fmla="*/ 1452563 h 4414838"/>
              <a:gd name="connsiteX145" fmla="*/ 1729855 w 4158730"/>
              <a:gd name="connsiteY145" fmla="*/ 1466850 h 4414838"/>
              <a:gd name="connsiteX146" fmla="*/ 1758430 w 4158730"/>
              <a:gd name="connsiteY146" fmla="*/ 1495425 h 4414838"/>
              <a:gd name="connsiteX147" fmla="*/ 1767955 w 4158730"/>
              <a:gd name="connsiteY147" fmla="*/ 1447800 h 4414838"/>
              <a:gd name="connsiteX148" fmla="*/ 1772717 w 4158730"/>
              <a:gd name="connsiteY148" fmla="*/ 1414463 h 4414838"/>
              <a:gd name="connsiteX149" fmla="*/ 1767955 w 4158730"/>
              <a:gd name="connsiteY149" fmla="*/ 1400175 h 4414838"/>
              <a:gd name="connsiteX150" fmla="*/ 1725092 w 4158730"/>
              <a:gd name="connsiteY150" fmla="*/ 1385888 h 4414838"/>
              <a:gd name="connsiteX151" fmla="*/ 1691755 w 4158730"/>
              <a:gd name="connsiteY151" fmla="*/ 1362075 h 4414838"/>
              <a:gd name="connsiteX152" fmla="*/ 1658417 w 4158730"/>
              <a:gd name="connsiteY152" fmla="*/ 1319213 h 4414838"/>
              <a:gd name="connsiteX153" fmla="*/ 1629842 w 4158730"/>
              <a:gd name="connsiteY153" fmla="*/ 1309688 h 4414838"/>
              <a:gd name="connsiteX154" fmla="*/ 1591742 w 4158730"/>
              <a:gd name="connsiteY154" fmla="*/ 1309688 h 4414838"/>
              <a:gd name="connsiteX155" fmla="*/ 1572692 w 4158730"/>
              <a:gd name="connsiteY155" fmla="*/ 1304925 h 4414838"/>
              <a:gd name="connsiteX156" fmla="*/ 1558405 w 4158730"/>
              <a:gd name="connsiteY156" fmla="*/ 1271588 h 4414838"/>
              <a:gd name="connsiteX157" fmla="*/ 1539355 w 4158730"/>
              <a:gd name="connsiteY157" fmla="*/ 1233488 h 4414838"/>
              <a:gd name="connsiteX158" fmla="*/ 1558405 w 4158730"/>
              <a:gd name="connsiteY158" fmla="*/ 1219200 h 4414838"/>
              <a:gd name="connsiteX159" fmla="*/ 1615555 w 4158730"/>
              <a:gd name="connsiteY159" fmla="*/ 1281113 h 4414838"/>
              <a:gd name="connsiteX160" fmla="*/ 1615555 w 4158730"/>
              <a:gd name="connsiteY160" fmla="*/ 1281113 h 4414838"/>
              <a:gd name="connsiteX161" fmla="*/ 1634605 w 4158730"/>
              <a:gd name="connsiteY161" fmla="*/ 1252538 h 4414838"/>
              <a:gd name="connsiteX162" fmla="*/ 1615555 w 4158730"/>
              <a:gd name="connsiteY162" fmla="*/ 1214438 h 4414838"/>
              <a:gd name="connsiteX163" fmla="*/ 1658417 w 4158730"/>
              <a:gd name="connsiteY163" fmla="*/ 1223963 h 4414838"/>
              <a:gd name="connsiteX164" fmla="*/ 1677467 w 4158730"/>
              <a:gd name="connsiteY164" fmla="*/ 1285875 h 4414838"/>
              <a:gd name="connsiteX165" fmla="*/ 1696517 w 4158730"/>
              <a:gd name="connsiteY165" fmla="*/ 1290638 h 4414838"/>
              <a:gd name="connsiteX166" fmla="*/ 1691755 w 4158730"/>
              <a:gd name="connsiteY166" fmla="*/ 1252538 h 4414838"/>
              <a:gd name="connsiteX167" fmla="*/ 1682230 w 4158730"/>
              <a:gd name="connsiteY167" fmla="*/ 1223963 h 4414838"/>
              <a:gd name="connsiteX168" fmla="*/ 1691755 w 4158730"/>
              <a:gd name="connsiteY168" fmla="*/ 1204913 h 4414838"/>
              <a:gd name="connsiteX169" fmla="*/ 1691755 w 4158730"/>
              <a:gd name="connsiteY169" fmla="*/ 1204913 h 4414838"/>
              <a:gd name="connsiteX170" fmla="*/ 1758430 w 4158730"/>
              <a:gd name="connsiteY170" fmla="*/ 1204913 h 4414838"/>
              <a:gd name="connsiteX171" fmla="*/ 1758430 w 4158730"/>
              <a:gd name="connsiteY171" fmla="*/ 1204913 h 4414838"/>
              <a:gd name="connsiteX172" fmla="*/ 1729855 w 4158730"/>
              <a:gd name="connsiteY172" fmla="*/ 1300163 h 4414838"/>
              <a:gd name="connsiteX173" fmla="*/ 1734617 w 4158730"/>
              <a:gd name="connsiteY173" fmla="*/ 1338263 h 4414838"/>
              <a:gd name="connsiteX174" fmla="*/ 1734617 w 4158730"/>
              <a:gd name="connsiteY174" fmla="*/ 1338263 h 4414838"/>
              <a:gd name="connsiteX175" fmla="*/ 1801292 w 4158730"/>
              <a:gd name="connsiteY175" fmla="*/ 1352550 h 4414838"/>
              <a:gd name="connsiteX176" fmla="*/ 1839392 w 4158730"/>
              <a:gd name="connsiteY176" fmla="*/ 1319213 h 4414838"/>
              <a:gd name="connsiteX177" fmla="*/ 1901305 w 4158730"/>
              <a:gd name="connsiteY177" fmla="*/ 1319213 h 4414838"/>
              <a:gd name="connsiteX178" fmla="*/ 1948930 w 4158730"/>
              <a:gd name="connsiteY178" fmla="*/ 1328738 h 4414838"/>
              <a:gd name="connsiteX179" fmla="*/ 1967980 w 4158730"/>
              <a:gd name="connsiteY179" fmla="*/ 1300163 h 4414838"/>
              <a:gd name="connsiteX180" fmla="*/ 1972742 w 4158730"/>
              <a:gd name="connsiteY180" fmla="*/ 1281113 h 4414838"/>
              <a:gd name="connsiteX181" fmla="*/ 1929880 w 4158730"/>
              <a:gd name="connsiteY181" fmla="*/ 1266825 h 4414838"/>
              <a:gd name="connsiteX182" fmla="*/ 1882255 w 4158730"/>
              <a:gd name="connsiteY182" fmla="*/ 1257300 h 4414838"/>
              <a:gd name="connsiteX183" fmla="*/ 1867967 w 4158730"/>
              <a:gd name="connsiteY183" fmla="*/ 1238250 h 4414838"/>
              <a:gd name="connsiteX184" fmla="*/ 1939405 w 4158730"/>
              <a:gd name="connsiteY184" fmla="*/ 1233488 h 4414838"/>
              <a:gd name="connsiteX185" fmla="*/ 1963217 w 4158730"/>
              <a:gd name="connsiteY185" fmla="*/ 1247775 h 4414838"/>
              <a:gd name="connsiteX186" fmla="*/ 1963217 w 4158730"/>
              <a:gd name="connsiteY186" fmla="*/ 1247775 h 4414838"/>
              <a:gd name="connsiteX187" fmla="*/ 1915592 w 4158730"/>
              <a:gd name="connsiteY187" fmla="*/ 1214438 h 4414838"/>
              <a:gd name="connsiteX188" fmla="*/ 1929880 w 4158730"/>
              <a:gd name="connsiteY188" fmla="*/ 1190625 h 4414838"/>
              <a:gd name="connsiteX189" fmla="*/ 1929880 w 4158730"/>
              <a:gd name="connsiteY189" fmla="*/ 1190625 h 4414838"/>
              <a:gd name="connsiteX190" fmla="*/ 1948930 w 4158730"/>
              <a:gd name="connsiteY190" fmla="*/ 1166813 h 4414838"/>
              <a:gd name="connsiteX191" fmla="*/ 1953692 w 4158730"/>
              <a:gd name="connsiteY191" fmla="*/ 1152525 h 4414838"/>
              <a:gd name="connsiteX192" fmla="*/ 2025130 w 4158730"/>
              <a:gd name="connsiteY192" fmla="*/ 1223963 h 4414838"/>
              <a:gd name="connsiteX193" fmla="*/ 2020367 w 4158730"/>
              <a:gd name="connsiteY193" fmla="*/ 1204913 h 4414838"/>
              <a:gd name="connsiteX194" fmla="*/ 1996555 w 4158730"/>
              <a:gd name="connsiteY194" fmla="*/ 1152525 h 4414838"/>
              <a:gd name="connsiteX195" fmla="*/ 1996555 w 4158730"/>
              <a:gd name="connsiteY195" fmla="*/ 1090613 h 4414838"/>
              <a:gd name="connsiteX196" fmla="*/ 2015605 w 4158730"/>
              <a:gd name="connsiteY196" fmla="*/ 1090613 h 4414838"/>
              <a:gd name="connsiteX197" fmla="*/ 2020367 w 4158730"/>
              <a:gd name="connsiteY197" fmla="*/ 1152525 h 4414838"/>
              <a:gd name="connsiteX198" fmla="*/ 2053705 w 4158730"/>
              <a:gd name="connsiteY198" fmla="*/ 1171575 h 4414838"/>
              <a:gd name="connsiteX199" fmla="*/ 2053705 w 4158730"/>
              <a:gd name="connsiteY199" fmla="*/ 1171575 h 4414838"/>
              <a:gd name="connsiteX200" fmla="*/ 2044180 w 4158730"/>
              <a:gd name="connsiteY200" fmla="*/ 1081088 h 4414838"/>
              <a:gd name="connsiteX201" fmla="*/ 2072755 w 4158730"/>
              <a:gd name="connsiteY201" fmla="*/ 1076325 h 4414838"/>
              <a:gd name="connsiteX202" fmla="*/ 2072755 w 4158730"/>
              <a:gd name="connsiteY202" fmla="*/ 1128713 h 4414838"/>
              <a:gd name="connsiteX203" fmla="*/ 2082280 w 4158730"/>
              <a:gd name="connsiteY203" fmla="*/ 1143000 h 4414838"/>
              <a:gd name="connsiteX204" fmla="*/ 2110855 w 4158730"/>
              <a:gd name="connsiteY204" fmla="*/ 1090613 h 4414838"/>
              <a:gd name="connsiteX205" fmla="*/ 2153717 w 4158730"/>
              <a:gd name="connsiteY205" fmla="*/ 1066800 h 4414838"/>
              <a:gd name="connsiteX206" fmla="*/ 2158480 w 4158730"/>
              <a:gd name="connsiteY206" fmla="*/ 1090613 h 4414838"/>
              <a:gd name="connsiteX207" fmla="*/ 2125142 w 4158730"/>
              <a:gd name="connsiteY207" fmla="*/ 1133475 h 4414838"/>
              <a:gd name="connsiteX208" fmla="*/ 2096567 w 4158730"/>
              <a:gd name="connsiteY208" fmla="*/ 1166813 h 4414838"/>
              <a:gd name="connsiteX209" fmla="*/ 2196580 w 4158730"/>
              <a:gd name="connsiteY209" fmla="*/ 1190625 h 4414838"/>
              <a:gd name="connsiteX210" fmla="*/ 2234680 w 4158730"/>
              <a:gd name="connsiteY210" fmla="*/ 1190625 h 4414838"/>
              <a:gd name="connsiteX211" fmla="*/ 2229917 w 4158730"/>
              <a:gd name="connsiteY211" fmla="*/ 1152525 h 4414838"/>
              <a:gd name="connsiteX212" fmla="*/ 2229917 w 4158730"/>
              <a:gd name="connsiteY212" fmla="*/ 1152525 h 4414838"/>
              <a:gd name="connsiteX213" fmla="*/ 2263255 w 4158730"/>
              <a:gd name="connsiteY213" fmla="*/ 1119188 h 4414838"/>
              <a:gd name="connsiteX214" fmla="*/ 2277542 w 4158730"/>
              <a:gd name="connsiteY214" fmla="*/ 1195388 h 4414838"/>
              <a:gd name="connsiteX215" fmla="*/ 2301355 w 4158730"/>
              <a:gd name="connsiteY215" fmla="*/ 1214438 h 4414838"/>
              <a:gd name="connsiteX216" fmla="*/ 2310880 w 4158730"/>
              <a:gd name="connsiteY216" fmla="*/ 1176338 h 4414838"/>
              <a:gd name="connsiteX217" fmla="*/ 2310880 w 4158730"/>
              <a:gd name="connsiteY217" fmla="*/ 1176338 h 4414838"/>
              <a:gd name="connsiteX218" fmla="*/ 2339455 w 4158730"/>
              <a:gd name="connsiteY218" fmla="*/ 1109663 h 4414838"/>
              <a:gd name="connsiteX219" fmla="*/ 2344217 w 4158730"/>
              <a:gd name="connsiteY219" fmla="*/ 1147763 h 4414838"/>
              <a:gd name="connsiteX220" fmla="*/ 2348980 w 4158730"/>
              <a:gd name="connsiteY220" fmla="*/ 1181100 h 4414838"/>
              <a:gd name="connsiteX221" fmla="*/ 2410892 w 4158730"/>
              <a:gd name="connsiteY221" fmla="*/ 1200150 h 4414838"/>
              <a:gd name="connsiteX222" fmla="*/ 2439467 w 4158730"/>
              <a:gd name="connsiteY222" fmla="*/ 1204913 h 4414838"/>
              <a:gd name="connsiteX223" fmla="*/ 2448992 w 4158730"/>
              <a:gd name="connsiteY223" fmla="*/ 1190625 h 4414838"/>
              <a:gd name="connsiteX224" fmla="*/ 2468042 w 4158730"/>
              <a:gd name="connsiteY224" fmla="*/ 1171575 h 4414838"/>
              <a:gd name="connsiteX225" fmla="*/ 2510905 w 4158730"/>
              <a:gd name="connsiteY225" fmla="*/ 1166813 h 4414838"/>
              <a:gd name="connsiteX226" fmla="*/ 2482330 w 4158730"/>
              <a:gd name="connsiteY226" fmla="*/ 1204913 h 4414838"/>
              <a:gd name="connsiteX227" fmla="*/ 2482330 w 4158730"/>
              <a:gd name="connsiteY227" fmla="*/ 1233488 h 4414838"/>
              <a:gd name="connsiteX228" fmla="*/ 2482330 w 4158730"/>
              <a:gd name="connsiteY228" fmla="*/ 1233488 h 4414838"/>
              <a:gd name="connsiteX229" fmla="*/ 2549005 w 4158730"/>
              <a:gd name="connsiteY229" fmla="*/ 1271588 h 4414838"/>
              <a:gd name="connsiteX230" fmla="*/ 2610917 w 4158730"/>
              <a:gd name="connsiteY230" fmla="*/ 1309688 h 4414838"/>
              <a:gd name="connsiteX231" fmla="*/ 2663305 w 4158730"/>
              <a:gd name="connsiteY231" fmla="*/ 1347788 h 4414838"/>
              <a:gd name="connsiteX232" fmla="*/ 2682355 w 4158730"/>
              <a:gd name="connsiteY232" fmla="*/ 1362075 h 4414838"/>
              <a:gd name="connsiteX233" fmla="*/ 2706167 w 4158730"/>
              <a:gd name="connsiteY233" fmla="*/ 1328738 h 4414838"/>
              <a:gd name="connsiteX234" fmla="*/ 2701405 w 4158730"/>
              <a:gd name="connsiteY234" fmla="*/ 1300163 h 4414838"/>
              <a:gd name="connsiteX235" fmla="*/ 2701405 w 4158730"/>
              <a:gd name="connsiteY235" fmla="*/ 1281113 h 4414838"/>
              <a:gd name="connsiteX236" fmla="*/ 2729980 w 4158730"/>
              <a:gd name="connsiteY236" fmla="*/ 1319213 h 4414838"/>
              <a:gd name="connsiteX237" fmla="*/ 2706167 w 4158730"/>
              <a:gd name="connsiteY237" fmla="*/ 1357313 h 4414838"/>
              <a:gd name="connsiteX238" fmla="*/ 2749030 w 4158730"/>
              <a:gd name="connsiteY238" fmla="*/ 1404938 h 4414838"/>
              <a:gd name="connsiteX239" fmla="*/ 2796655 w 4158730"/>
              <a:gd name="connsiteY239" fmla="*/ 1390650 h 4414838"/>
              <a:gd name="connsiteX240" fmla="*/ 2796655 w 4158730"/>
              <a:gd name="connsiteY240" fmla="*/ 1390650 h 4414838"/>
              <a:gd name="connsiteX241" fmla="*/ 2815705 w 4158730"/>
              <a:gd name="connsiteY241" fmla="*/ 1333500 h 4414838"/>
              <a:gd name="connsiteX242" fmla="*/ 2815705 w 4158730"/>
              <a:gd name="connsiteY242" fmla="*/ 1333500 h 4414838"/>
              <a:gd name="connsiteX243" fmla="*/ 2825230 w 4158730"/>
              <a:gd name="connsiteY243" fmla="*/ 1381125 h 4414838"/>
              <a:gd name="connsiteX244" fmla="*/ 2849042 w 4158730"/>
              <a:gd name="connsiteY244" fmla="*/ 1419225 h 4414838"/>
              <a:gd name="connsiteX245" fmla="*/ 2930005 w 4158730"/>
              <a:gd name="connsiteY245" fmla="*/ 1443038 h 4414838"/>
              <a:gd name="connsiteX246" fmla="*/ 2987155 w 4158730"/>
              <a:gd name="connsiteY246" fmla="*/ 1452563 h 4414838"/>
              <a:gd name="connsiteX247" fmla="*/ 2987155 w 4158730"/>
              <a:gd name="connsiteY247" fmla="*/ 1452563 h 4414838"/>
              <a:gd name="connsiteX248" fmla="*/ 2949055 w 4158730"/>
              <a:gd name="connsiteY248" fmla="*/ 1309688 h 4414838"/>
              <a:gd name="connsiteX249" fmla="*/ 2887142 w 4158730"/>
              <a:gd name="connsiteY249" fmla="*/ 1157288 h 4414838"/>
              <a:gd name="connsiteX250" fmla="*/ 2882380 w 4158730"/>
              <a:gd name="connsiteY250" fmla="*/ 1104900 h 4414838"/>
              <a:gd name="connsiteX251" fmla="*/ 3010967 w 4158730"/>
              <a:gd name="connsiteY251" fmla="*/ 1081088 h 4414838"/>
              <a:gd name="connsiteX252" fmla="*/ 3053830 w 4158730"/>
              <a:gd name="connsiteY252" fmla="*/ 1171575 h 4414838"/>
              <a:gd name="connsiteX253" fmla="*/ 3077642 w 4158730"/>
              <a:gd name="connsiteY253" fmla="*/ 1257300 h 4414838"/>
              <a:gd name="connsiteX254" fmla="*/ 3082405 w 4158730"/>
              <a:gd name="connsiteY254" fmla="*/ 1347788 h 4414838"/>
              <a:gd name="connsiteX255" fmla="*/ 3096692 w 4158730"/>
              <a:gd name="connsiteY255" fmla="*/ 1419225 h 4414838"/>
              <a:gd name="connsiteX256" fmla="*/ 3144317 w 4158730"/>
              <a:gd name="connsiteY256" fmla="*/ 1452563 h 4414838"/>
              <a:gd name="connsiteX257" fmla="*/ 3244330 w 4158730"/>
              <a:gd name="connsiteY257" fmla="*/ 1414463 h 4414838"/>
              <a:gd name="connsiteX258" fmla="*/ 3334817 w 4158730"/>
              <a:gd name="connsiteY258" fmla="*/ 1371600 h 4414838"/>
              <a:gd name="connsiteX259" fmla="*/ 3401492 w 4158730"/>
              <a:gd name="connsiteY259" fmla="*/ 1333500 h 4414838"/>
              <a:gd name="connsiteX260" fmla="*/ 3401492 w 4158730"/>
              <a:gd name="connsiteY260" fmla="*/ 1276350 h 4414838"/>
              <a:gd name="connsiteX261" fmla="*/ 3353867 w 4158730"/>
              <a:gd name="connsiteY261" fmla="*/ 1271588 h 4414838"/>
              <a:gd name="connsiteX262" fmla="*/ 3296717 w 4158730"/>
              <a:gd name="connsiteY262" fmla="*/ 1300163 h 4414838"/>
              <a:gd name="connsiteX263" fmla="*/ 3239567 w 4158730"/>
              <a:gd name="connsiteY263" fmla="*/ 1309688 h 4414838"/>
              <a:gd name="connsiteX264" fmla="*/ 3201467 w 4158730"/>
              <a:gd name="connsiteY264" fmla="*/ 1300163 h 4414838"/>
              <a:gd name="connsiteX265" fmla="*/ 3249092 w 4158730"/>
              <a:gd name="connsiteY265" fmla="*/ 1271588 h 4414838"/>
              <a:gd name="connsiteX266" fmla="*/ 3272905 w 4158730"/>
              <a:gd name="connsiteY266" fmla="*/ 1233488 h 4414838"/>
              <a:gd name="connsiteX267" fmla="*/ 3230042 w 4158730"/>
              <a:gd name="connsiteY267" fmla="*/ 1223963 h 4414838"/>
              <a:gd name="connsiteX268" fmla="*/ 3163367 w 4158730"/>
              <a:gd name="connsiteY268" fmla="*/ 1200150 h 4414838"/>
              <a:gd name="connsiteX269" fmla="*/ 3144317 w 4158730"/>
              <a:gd name="connsiteY269" fmla="*/ 1123950 h 4414838"/>
              <a:gd name="connsiteX270" fmla="*/ 3225280 w 4158730"/>
              <a:gd name="connsiteY270" fmla="*/ 1181101 h 4414838"/>
              <a:gd name="connsiteX271" fmla="*/ 3363392 w 4158730"/>
              <a:gd name="connsiteY271" fmla="*/ 1233489 h 4414838"/>
              <a:gd name="connsiteX272" fmla="*/ 3463405 w 4158730"/>
              <a:gd name="connsiteY272" fmla="*/ 1247776 h 4414838"/>
              <a:gd name="connsiteX273" fmla="*/ 3472930 w 4158730"/>
              <a:gd name="connsiteY273" fmla="*/ 1314451 h 4414838"/>
              <a:gd name="connsiteX274" fmla="*/ 3587230 w 4158730"/>
              <a:gd name="connsiteY274" fmla="*/ 1271589 h 4414838"/>
              <a:gd name="connsiteX275" fmla="*/ 3696767 w 4158730"/>
              <a:gd name="connsiteY275" fmla="*/ 1214439 h 4414838"/>
              <a:gd name="connsiteX276" fmla="*/ 3763442 w 4158730"/>
              <a:gd name="connsiteY276" fmla="*/ 1166814 h 4414838"/>
              <a:gd name="connsiteX277" fmla="*/ 3749155 w 4158730"/>
              <a:gd name="connsiteY277" fmla="*/ 1123951 h 4414838"/>
              <a:gd name="connsiteX278" fmla="*/ 3787255 w 4158730"/>
              <a:gd name="connsiteY278" fmla="*/ 1095376 h 4414838"/>
              <a:gd name="connsiteX279" fmla="*/ 3872980 w 4158730"/>
              <a:gd name="connsiteY279" fmla="*/ 1114426 h 4414838"/>
              <a:gd name="connsiteX280" fmla="*/ 4063480 w 4158730"/>
              <a:gd name="connsiteY280" fmla="*/ 1143000 h 4414838"/>
              <a:gd name="connsiteX281" fmla="*/ 4139680 w 4158730"/>
              <a:gd name="connsiteY281" fmla="*/ 1176338 h 4414838"/>
              <a:gd name="connsiteX282" fmla="*/ 4153967 w 4158730"/>
              <a:gd name="connsiteY282"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196455 w 4158730"/>
              <a:gd name="connsiteY124" fmla="*/ 1109663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882380 w 4158730"/>
              <a:gd name="connsiteY251" fmla="*/ 1104900 h 4414838"/>
              <a:gd name="connsiteX252" fmla="*/ 3010967 w 4158730"/>
              <a:gd name="connsiteY252" fmla="*/ 1081088 h 4414838"/>
              <a:gd name="connsiteX253" fmla="*/ 3053830 w 4158730"/>
              <a:gd name="connsiteY253" fmla="*/ 1171575 h 4414838"/>
              <a:gd name="connsiteX254" fmla="*/ 3077642 w 4158730"/>
              <a:gd name="connsiteY254" fmla="*/ 1257300 h 4414838"/>
              <a:gd name="connsiteX255" fmla="*/ 3082405 w 4158730"/>
              <a:gd name="connsiteY255" fmla="*/ 1347788 h 4414838"/>
              <a:gd name="connsiteX256" fmla="*/ 3096692 w 4158730"/>
              <a:gd name="connsiteY256" fmla="*/ 1419225 h 4414838"/>
              <a:gd name="connsiteX257" fmla="*/ 3144317 w 4158730"/>
              <a:gd name="connsiteY257" fmla="*/ 1452563 h 4414838"/>
              <a:gd name="connsiteX258" fmla="*/ 3244330 w 4158730"/>
              <a:gd name="connsiteY258" fmla="*/ 1414463 h 4414838"/>
              <a:gd name="connsiteX259" fmla="*/ 3334817 w 4158730"/>
              <a:gd name="connsiteY259" fmla="*/ 1371600 h 4414838"/>
              <a:gd name="connsiteX260" fmla="*/ 3401492 w 4158730"/>
              <a:gd name="connsiteY260" fmla="*/ 1333500 h 4414838"/>
              <a:gd name="connsiteX261" fmla="*/ 3401492 w 4158730"/>
              <a:gd name="connsiteY261" fmla="*/ 1276350 h 4414838"/>
              <a:gd name="connsiteX262" fmla="*/ 3353867 w 4158730"/>
              <a:gd name="connsiteY262" fmla="*/ 1271588 h 4414838"/>
              <a:gd name="connsiteX263" fmla="*/ 3296717 w 4158730"/>
              <a:gd name="connsiteY263" fmla="*/ 1300163 h 4414838"/>
              <a:gd name="connsiteX264" fmla="*/ 3239567 w 4158730"/>
              <a:gd name="connsiteY264" fmla="*/ 1309688 h 4414838"/>
              <a:gd name="connsiteX265" fmla="*/ 3201467 w 4158730"/>
              <a:gd name="connsiteY265" fmla="*/ 1300163 h 4414838"/>
              <a:gd name="connsiteX266" fmla="*/ 3249092 w 4158730"/>
              <a:gd name="connsiteY266" fmla="*/ 1271588 h 4414838"/>
              <a:gd name="connsiteX267" fmla="*/ 3272905 w 4158730"/>
              <a:gd name="connsiteY267" fmla="*/ 1233488 h 4414838"/>
              <a:gd name="connsiteX268" fmla="*/ 3230042 w 4158730"/>
              <a:gd name="connsiteY268" fmla="*/ 1223963 h 4414838"/>
              <a:gd name="connsiteX269" fmla="*/ 3163367 w 4158730"/>
              <a:gd name="connsiteY269" fmla="*/ 1200150 h 4414838"/>
              <a:gd name="connsiteX270" fmla="*/ 3144317 w 4158730"/>
              <a:gd name="connsiteY270" fmla="*/ 1123950 h 4414838"/>
              <a:gd name="connsiteX271" fmla="*/ 3225280 w 4158730"/>
              <a:gd name="connsiteY271" fmla="*/ 1181101 h 4414838"/>
              <a:gd name="connsiteX272" fmla="*/ 3363392 w 4158730"/>
              <a:gd name="connsiteY272" fmla="*/ 1233489 h 4414838"/>
              <a:gd name="connsiteX273" fmla="*/ 3463405 w 4158730"/>
              <a:gd name="connsiteY273" fmla="*/ 1247776 h 4414838"/>
              <a:gd name="connsiteX274" fmla="*/ 3472930 w 4158730"/>
              <a:gd name="connsiteY274" fmla="*/ 1314451 h 4414838"/>
              <a:gd name="connsiteX275" fmla="*/ 3587230 w 4158730"/>
              <a:gd name="connsiteY275" fmla="*/ 1271589 h 4414838"/>
              <a:gd name="connsiteX276" fmla="*/ 3696767 w 4158730"/>
              <a:gd name="connsiteY276" fmla="*/ 1214439 h 4414838"/>
              <a:gd name="connsiteX277" fmla="*/ 3763442 w 4158730"/>
              <a:gd name="connsiteY277" fmla="*/ 1166814 h 4414838"/>
              <a:gd name="connsiteX278" fmla="*/ 3749155 w 4158730"/>
              <a:gd name="connsiteY278" fmla="*/ 1123951 h 4414838"/>
              <a:gd name="connsiteX279" fmla="*/ 3787255 w 4158730"/>
              <a:gd name="connsiteY279" fmla="*/ 1095376 h 4414838"/>
              <a:gd name="connsiteX280" fmla="*/ 3872980 w 4158730"/>
              <a:gd name="connsiteY280" fmla="*/ 1114426 h 4414838"/>
              <a:gd name="connsiteX281" fmla="*/ 4063480 w 4158730"/>
              <a:gd name="connsiteY281" fmla="*/ 1143000 h 4414838"/>
              <a:gd name="connsiteX282" fmla="*/ 4139680 w 4158730"/>
              <a:gd name="connsiteY282" fmla="*/ 1176338 h 4414838"/>
              <a:gd name="connsiteX283" fmla="*/ 4153967 w 4158730"/>
              <a:gd name="connsiteY28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882380 w 4158730"/>
              <a:gd name="connsiteY251" fmla="*/ 1104900 h 4414838"/>
              <a:gd name="connsiteX252" fmla="*/ 3010967 w 4158730"/>
              <a:gd name="connsiteY252" fmla="*/ 1081088 h 4414838"/>
              <a:gd name="connsiteX253" fmla="*/ 3053830 w 4158730"/>
              <a:gd name="connsiteY253" fmla="*/ 1171575 h 4414838"/>
              <a:gd name="connsiteX254" fmla="*/ 3077642 w 4158730"/>
              <a:gd name="connsiteY254" fmla="*/ 1257300 h 4414838"/>
              <a:gd name="connsiteX255" fmla="*/ 3082405 w 4158730"/>
              <a:gd name="connsiteY255" fmla="*/ 1347788 h 4414838"/>
              <a:gd name="connsiteX256" fmla="*/ 3096692 w 4158730"/>
              <a:gd name="connsiteY256" fmla="*/ 1419225 h 4414838"/>
              <a:gd name="connsiteX257" fmla="*/ 3144317 w 4158730"/>
              <a:gd name="connsiteY257" fmla="*/ 1452563 h 4414838"/>
              <a:gd name="connsiteX258" fmla="*/ 3244330 w 4158730"/>
              <a:gd name="connsiteY258" fmla="*/ 1414463 h 4414838"/>
              <a:gd name="connsiteX259" fmla="*/ 3334817 w 4158730"/>
              <a:gd name="connsiteY259" fmla="*/ 1371600 h 4414838"/>
              <a:gd name="connsiteX260" fmla="*/ 3401492 w 4158730"/>
              <a:gd name="connsiteY260" fmla="*/ 1333500 h 4414838"/>
              <a:gd name="connsiteX261" fmla="*/ 3401492 w 4158730"/>
              <a:gd name="connsiteY261" fmla="*/ 1276350 h 4414838"/>
              <a:gd name="connsiteX262" fmla="*/ 3353867 w 4158730"/>
              <a:gd name="connsiteY262" fmla="*/ 1271588 h 4414838"/>
              <a:gd name="connsiteX263" fmla="*/ 3296717 w 4158730"/>
              <a:gd name="connsiteY263" fmla="*/ 1300163 h 4414838"/>
              <a:gd name="connsiteX264" fmla="*/ 3239567 w 4158730"/>
              <a:gd name="connsiteY264" fmla="*/ 1309688 h 4414838"/>
              <a:gd name="connsiteX265" fmla="*/ 3201467 w 4158730"/>
              <a:gd name="connsiteY265" fmla="*/ 1300163 h 4414838"/>
              <a:gd name="connsiteX266" fmla="*/ 3249092 w 4158730"/>
              <a:gd name="connsiteY266" fmla="*/ 1271588 h 4414838"/>
              <a:gd name="connsiteX267" fmla="*/ 3272905 w 4158730"/>
              <a:gd name="connsiteY267" fmla="*/ 1233488 h 4414838"/>
              <a:gd name="connsiteX268" fmla="*/ 3230042 w 4158730"/>
              <a:gd name="connsiteY268" fmla="*/ 1223963 h 4414838"/>
              <a:gd name="connsiteX269" fmla="*/ 3163367 w 4158730"/>
              <a:gd name="connsiteY269" fmla="*/ 1200150 h 4414838"/>
              <a:gd name="connsiteX270" fmla="*/ 3144317 w 4158730"/>
              <a:gd name="connsiteY270" fmla="*/ 1123950 h 4414838"/>
              <a:gd name="connsiteX271" fmla="*/ 3225280 w 4158730"/>
              <a:gd name="connsiteY271" fmla="*/ 1181101 h 4414838"/>
              <a:gd name="connsiteX272" fmla="*/ 3363392 w 4158730"/>
              <a:gd name="connsiteY272" fmla="*/ 1233489 h 4414838"/>
              <a:gd name="connsiteX273" fmla="*/ 3463405 w 4158730"/>
              <a:gd name="connsiteY273" fmla="*/ 1247776 h 4414838"/>
              <a:gd name="connsiteX274" fmla="*/ 3472930 w 4158730"/>
              <a:gd name="connsiteY274" fmla="*/ 1314451 h 4414838"/>
              <a:gd name="connsiteX275" fmla="*/ 3587230 w 4158730"/>
              <a:gd name="connsiteY275" fmla="*/ 1271589 h 4414838"/>
              <a:gd name="connsiteX276" fmla="*/ 3696767 w 4158730"/>
              <a:gd name="connsiteY276" fmla="*/ 1214439 h 4414838"/>
              <a:gd name="connsiteX277" fmla="*/ 3763442 w 4158730"/>
              <a:gd name="connsiteY277" fmla="*/ 1166814 h 4414838"/>
              <a:gd name="connsiteX278" fmla="*/ 3749155 w 4158730"/>
              <a:gd name="connsiteY278" fmla="*/ 1123951 h 4414838"/>
              <a:gd name="connsiteX279" fmla="*/ 3787255 w 4158730"/>
              <a:gd name="connsiteY279" fmla="*/ 1095376 h 4414838"/>
              <a:gd name="connsiteX280" fmla="*/ 3872980 w 4158730"/>
              <a:gd name="connsiteY280" fmla="*/ 1114426 h 4414838"/>
              <a:gd name="connsiteX281" fmla="*/ 4063480 w 4158730"/>
              <a:gd name="connsiteY281" fmla="*/ 1143000 h 4414838"/>
              <a:gd name="connsiteX282" fmla="*/ 4139680 w 4158730"/>
              <a:gd name="connsiteY282" fmla="*/ 1176338 h 4414838"/>
              <a:gd name="connsiteX283" fmla="*/ 4153967 w 4158730"/>
              <a:gd name="connsiteY28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882380 w 4158730"/>
              <a:gd name="connsiteY251" fmla="*/ 1104900 h 4414838"/>
              <a:gd name="connsiteX252" fmla="*/ 2963342 w 4158730"/>
              <a:gd name="connsiteY252" fmla="*/ 1090613 h 4414838"/>
              <a:gd name="connsiteX253" fmla="*/ 3053830 w 4158730"/>
              <a:gd name="connsiteY253" fmla="*/ 1171575 h 4414838"/>
              <a:gd name="connsiteX254" fmla="*/ 3077642 w 4158730"/>
              <a:gd name="connsiteY254" fmla="*/ 1257300 h 4414838"/>
              <a:gd name="connsiteX255" fmla="*/ 3082405 w 4158730"/>
              <a:gd name="connsiteY255" fmla="*/ 1347788 h 4414838"/>
              <a:gd name="connsiteX256" fmla="*/ 3096692 w 4158730"/>
              <a:gd name="connsiteY256" fmla="*/ 1419225 h 4414838"/>
              <a:gd name="connsiteX257" fmla="*/ 3144317 w 4158730"/>
              <a:gd name="connsiteY257" fmla="*/ 1452563 h 4414838"/>
              <a:gd name="connsiteX258" fmla="*/ 3244330 w 4158730"/>
              <a:gd name="connsiteY258" fmla="*/ 1414463 h 4414838"/>
              <a:gd name="connsiteX259" fmla="*/ 3334817 w 4158730"/>
              <a:gd name="connsiteY259" fmla="*/ 1371600 h 4414838"/>
              <a:gd name="connsiteX260" fmla="*/ 3401492 w 4158730"/>
              <a:gd name="connsiteY260" fmla="*/ 1333500 h 4414838"/>
              <a:gd name="connsiteX261" fmla="*/ 3401492 w 4158730"/>
              <a:gd name="connsiteY261" fmla="*/ 1276350 h 4414838"/>
              <a:gd name="connsiteX262" fmla="*/ 3353867 w 4158730"/>
              <a:gd name="connsiteY262" fmla="*/ 1271588 h 4414838"/>
              <a:gd name="connsiteX263" fmla="*/ 3296717 w 4158730"/>
              <a:gd name="connsiteY263" fmla="*/ 1300163 h 4414838"/>
              <a:gd name="connsiteX264" fmla="*/ 3239567 w 4158730"/>
              <a:gd name="connsiteY264" fmla="*/ 1309688 h 4414838"/>
              <a:gd name="connsiteX265" fmla="*/ 3201467 w 4158730"/>
              <a:gd name="connsiteY265" fmla="*/ 1300163 h 4414838"/>
              <a:gd name="connsiteX266" fmla="*/ 3249092 w 4158730"/>
              <a:gd name="connsiteY266" fmla="*/ 1271588 h 4414838"/>
              <a:gd name="connsiteX267" fmla="*/ 3272905 w 4158730"/>
              <a:gd name="connsiteY267" fmla="*/ 1233488 h 4414838"/>
              <a:gd name="connsiteX268" fmla="*/ 3230042 w 4158730"/>
              <a:gd name="connsiteY268" fmla="*/ 1223963 h 4414838"/>
              <a:gd name="connsiteX269" fmla="*/ 3163367 w 4158730"/>
              <a:gd name="connsiteY269" fmla="*/ 1200150 h 4414838"/>
              <a:gd name="connsiteX270" fmla="*/ 3144317 w 4158730"/>
              <a:gd name="connsiteY270" fmla="*/ 1123950 h 4414838"/>
              <a:gd name="connsiteX271" fmla="*/ 3225280 w 4158730"/>
              <a:gd name="connsiteY271" fmla="*/ 1181101 h 4414838"/>
              <a:gd name="connsiteX272" fmla="*/ 3363392 w 4158730"/>
              <a:gd name="connsiteY272" fmla="*/ 1233489 h 4414838"/>
              <a:gd name="connsiteX273" fmla="*/ 3463405 w 4158730"/>
              <a:gd name="connsiteY273" fmla="*/ 1247776 h 4414838"/>
              <a:gd name="connsiteX274" fmla="*/ 3472930 w 4158730"/>
              <a:gd name="connsiteY274" fmla="*/ 1314451 h 4414838"/>
              <a:gd name="connsiteX275" fmla="*/ 3587230 w 4158730"/>
              <a:gd name="connsiteY275" fmla="*/ 1271589 h 4414838"/>
              <a:gd name="connsiteX276" fmla="*/ 3696767 w 4158730"/>
              <a:gd name="connsiteY276" fmla="*/ 1214439 h 4414838"/>
              <a:gd name="connsiteX277" fmla="*/ 3763442 w 4158730"/>
              <a:gd name="connsiteY277" fmla="*/ 1166814 h 4414838"/>
              <a:gd name="connsiteX278" fmla="*/ 3749155 w 4158730"/>
              <a:gd name="connsiteY278" fmla="*/ 1123951 h 4414838"/>
              <a:gd name="connsiteX279" fmla="*/ 3787255 w 4158730"/>
              <a:gd name="connsiteY279" fmla="*/ 1095376 h 4414838"/>
              <a:gd name="connsiteX280" fmla="*/ 3872980 w 4158730"/>
              <a:gd name="connsiteY280" fmla="*/ 1114426 h 4414838"/>
              <a:gd name="connsiteX281" fmla="*/ 4063480 w 4158730"/>
              <a:gd name="connsiteY281" fmla="*/ 1143000 h 4414838"/>
              <a:gd name="connsiteX282" fmla="*/ 4139680 w 4158730"/>
              <a:gd name="connsiteY282" fmla="*/ 1176338 h 4414838"/>
              <a:gd name="connsiteX283" fmla="*/ 4153967 w 4158730"/>
              <a:gd name="connsiteY28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963342 w 4158730"/>
              <a:gd name="connsiteY252" fmla="*/ 1090613 h 4414838"/>
              <a:gd name="connsiteX253" fmla="*/ 3053830 w 4158730"/>
              <a:gd name="connsiteY253" fmla="*/ 1171575 h 4414838"/>
              <a:gd name="connsiteX254" fmla="*/ 3077642 w 4158730"/>
              <a:gd name="connsiteY254" fmla="*/ 1257300 h 4414838"/>
              <a:gd name="connsiteX255" fmla="*/ 3082405 w 4158730"/>
              <a:gd name="connsiteY255" fmla="*/ 1347788 h 4414838"/>
              <a:gd name="connsiteX256" fmla="*/ 3096692 w 4158730"/>
              <a:gd name="connsiteY256" fmla="*/ 1419225 h 4414838"/>
              <a:gd name="connsiteX257" fmla="*/ 3144317 w 4158730"/>
              <a:gd name="connsiteY257" fmla="*/ 1452563 h 4414838"/>
              <a:gd name="connsiteX258" fmla="*/ 3244330 w 4158730"/>
              <a:gd name="connsiteY258" fmla="*/ 1414463 h 4414838"/>
              <a:gd name="connsiteX259" fmla="*/ 3334817 w 4158730"/>
              <a:gd name="connsiteY259" fmla="*/ 1371600 h 4414838"/>
              <a:gd name="connsiteX260" fmla="*/ 3401492 w 4158730"/>
              <a:gd name="connsiteY260" fmla="*/ 1333500 h 4414838"/>
              <a:gd name="connsiteX261" fmla="*/ 3401492 w 4158730"/>
              <a:gd name="connsiteY261" fmla="*/ 1276350 h 4414838"/>
              <a:gd name="connsiteX262" fmla="*/ 3353867 w 4158730"/>
              <a:gd name="connsiteY262" fmla="*/ 1271588 h 4414838"/>
              <a:gd name="connsiteX263" fmla="*/ 3296717 w 4158730"/>
              <a:gd name="connsiteY263" fmla="*/ 1300163 h 4414838"/>
              <a:gd name="connsiteX264" fmla="*/ 3239567 w 4158730"/>
              <a:gd name="connsiteY264" fmla="*/ 1309688 h 4414838"/>
              <a:gd name="connsiteX265" fmla="*/ 3201467 w 4158730"/>
              <a:gd name="connsiteY265" fmla="*/ 1300163 h 4414838"/>
              <a:gd name="connsiteX266" fmla="*/ 3249092 w 4158730"/>
              <a:gd name="connsiteY266" fmla="*/ 1271588 h 4414838"/>
              <a:gd name="connsiteX267" fmla="*/ 3272905 w 4158730"/>
              <a:gd name="connsiteY267" fmla="*/ 1233488 h 4414838"/>
              <a:gd name="connsiteX268" fmla="*/ 3230042 w 4158730"/>
              <a:gd name="connsiteY268" fmla="*/ 1223963 h 4414838"/>
              <a:gd name="connsiteX269" fmla="*/ 3163367 w 4158730"/>
              <a:gd name="connsiteY269" fmla="*/ 1200150 h 4414838"/>
              <a:gd name="connsiteX270" fmla="*/ 3144317 w 4158730"/>
              <a:gd name="connsiteY270" fmla="*/ 1123950 h 4414838"/>
              <a:gd name="connsiteX271" fmla="*/ 3225280 w 4158730"/>
              <a:gd name="connsiteY271" fmla="*/ 1181101 h 4414838"/>
              <a:gd name="connsiteX272" fmla="*/ 3363392 w 4158730"/>
              <a:gd name="connsiteY272" fmla="*/ 1233489 h 4414838"/>
              <a:gd name="connsiteX273" fmla="*/ 3463405 w 4158730"/>
              <a:gd name="connsiteY273" fmla="*/ 1247776 h 4414838"/>
              <a:gd name="connsiteX274" fmla="*/ 3472930 w 4158730"/>
              <a:gd name="connsiteY274" fmla="*/ 1314451 h 4414838"/>
              <a:gd name="connsiteX275" fmla="*/ 3587230 w 4158730"/>
              <a:gd name="connsiteY275" fmla="*/ 1271589 h 4414838"/>
              <a:gd name="connsiteX276" fmla="*/ 3696767 w 4158730"/>
              <a:gd name="connsiteY276" fmla="*/ 1214439 h 4414838"/>
              <a:gd name="connsiteX277" fmla="*/ 3763442 w 4158730"/>
              <a:gd name="connsiteY277" fmla="*/ 1166814 h 4414838"/>
              <a:gd name="connsiteX278" fmla="*/ 3749155 w 4158730"/>
              <a:gd name="connsiteY278" fmla="*/ 1123951 h 4414838"/>
              <a:gd name="connsiteX279" fmla="*/ 3787255 w 4158730"/>
              <a:gd name="connsiteY279" fmla="*/ 1095376 h 4414838"/>
              <a:gd name="connsiteX280" fmla="*/ 3872980 w 4158730"/>
              <a:gd name="connsiteY280" fmla="*/ 1114426 h 4414838"/>
              <a:gd name="connsiteX281" fmla="*/ 4063480 w 4158730"/>
              <a:gd name="connsiteY281" fmla="*/ 1143000 h 4414838"/>
              <a:gd name="connsiteX282" fmla="*/ 4139680 w 4158730"/>
              <a:gd name="connsiteY282" fmla="*/ 1176338 h 4414838"/>
              <a:gd name="connsiteX283" fmla="*/ 4153967 w 4158730"/>
              <a:gd name="connsiteY28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87142 w 4158730"/>
              <a:gd name="connsiteY252" fmla="*/ 914400 h 4414838"/>
              <a:gd name="connsiteX253" fmla="*/ 2963342 w 4158730"/>
              <a:gd name="connsiteY253" fmla="*/ 1090613 h 4414838"/>
              <a:gd name="connsiteX254" fmla="*/ 3053830 w 4158730"/>
              <a:gd name="connsiteY254" fmla="*/ 1171575 h 4414838"/>
              <a:gd name="connsiteX255" fmla="*/ 3077642 w 4158730"/>
              <a:gd name="connsiteY255" fmla="*/ 1257300 h 4414838"/>
              <a:gd name="connsiteX256" fmla="*/ 3082405 w 4158730"/>
              <a:gd name="connsiteY256" fmla="*/ 1347788 h 4414838"/>
              <a:gd name="connsiteX257" fmla="*/ 3096692 w 4158730"/>
              <a:gd name="connsiteY257" fmla="*/ 1419225 h 4414838"/>
              <a:gd name="connsiteX258" fmla="*/ 3144317 w 4158730"/>
              <a:gd name="connsiteY258" fmla="*/ 1452563 h 4414838"/>
              <a:gd name="connsiteX259" fmla="*/ 3244330 w 4158730"/>
              <a:gd name="connsiteY259" fmla="*/ 1414463 h 4414838"/>
              <a:gd name="connsiteX260" fmla="*/ 3334817 w 4158730"/>
              <a:gd name="connsiteY260" fmla="*/ 1371600 h 4414838"/>
              <a:gd name="connsiteX261" fmla="*/ 3401492 w 4158730"/>
              <a:gd name="connsiteY261" fmla="*/ 1333500 h 4414838"/>
              <a:gd name="connsiteX262" fmla="*/ 3401492 w 4158730"/>
              <a:gd name="connsiteY262" fmla="*/ 1276350 h 4414838"/>
              <a:gd name="connsiteX263" fmla="*/ 3353867 w 4158730"/>
              <a:gd name="connsiteY263" fmla="*/ 1271588 h 4414838"/>
              <a:gd name="connsiteX264" fmla="*/ 3296717 w 4158730"/>
              <a:gd name="connsiteY264" fmla="*/ 1300163 h 4414838"/>
              <a:gd name="connsiteX265" fmla="*/ 3239567 w 4158730"/>
              <a:gd name="connsiteY265" fmla="*/ 1309688 h 4414838"/>
              <a:gd name="connsiteX266" fmla="*/ 3201467 w 4158730"/>
              <a:gd name="connsiteY266" fmla="*/ 1300163 h 4414838"/>
              <a:gd name="connsiteX267" fmla="*/ 3249092 w 4158730"/>
              <a:gd name="connsiteY267" fmla="*/ 1271588 h 4414838"/>
              <a:gd name="connsiteX268" fmla="*/ 3272905 w 4158730"/>
              <a:gd name="connsiteY268" fmla="*/ 1233488 h 4414838"/>
              <a:gd name="connsiteX269" fmla="*/ 3230042 w 4158730"/>
              <a:gd name="connsiteY269" fmla="*/ 1223963 h 4414838"/>
              <a:gd name="connsiteX270" fmla="*/ 3163367 w 4158730"/>
              <a:gd name="connsiteY270" fmla="*/ 1200150 h 4414838"/>
              <a:gd name="connsiteX271" fmla="*/ 3144317 w 4158730"/>
              <a:gd name="connsiteY271" fmla="*/ 1123950 h 4414838"/>
              <a:gd name="connsiteX272" fmla="*/ 3225280 w 4158730"/>
              <a:gd name="connsiteY272" fmla="*/ 1181101 h 4414838"/>
              <a:gd name="connsiteX273" fmla="*/ 3363392 w 4158730"/>
              <a:gd name="connsiteY273" fmla="*/ 1233489 h 4414838"/>
              <a:gd name="connsiteX274" fmla="*/ 3463405 w 4158730"/>
              <a:gd name="connsiteY274" fmla="*/ 1247776 h 4414838"/>
              <a:gd name="connsiteX275" fmla="*/ 3472930 w 4158730"/>
              <a:gd name="connsiteY275" fmla="*/ 1314451 h 4414838"/>
              <a:gd name="connsiteX276" fmla="*/ 3587230 w 4158730"/>
              <a:gd name="connsiteY276" fmla="*/ 1271589 h 4414838"/>
              <a:gd name="connsiteX277" fmla="*/ 3696767 w 4158730"/>
              <a:gd name="connsiteY277" fmla="*/ 1214439 h 4414838"/>
              <a:gd name="connsiteX278" fmla="*/ 3763442 w 4158730"/>
              <a:gd name="connsiteY278" fmla="*/ 1166814 h 4414838"/>
              <a:gd name="connsiteX279" fmla="*/ 3749155 w 4158730"/>
              <a:gd name="connsiteY279" fmla="*/ 1123951 h 4414838"/>
              <a:gd name="connsiteX280" fmla="*/ 3787255 w 4158730"/>
              <a:gd name="connsiteY280" fmla="*/ 1095376 h 4414838"/>
              <a:gd name="connsiteX281" fmla="*/ 3872980 w 4158730"/>
              <a:gd name="connsiteY281" fmla="*/ 1114426 h 4414838"/>
              <a:gd name="connsiteX282" fmla="*/ 4063480 w 4158730"/>
              <a:gd name="connsiteY282" fmla="*/ 1143000 h 4414838"/>
              <a:gd name="connsiteX283" fmla="*/ 4139680 w 4158730"/>
              <a:gd name="connsiteY283" fmla="*/ 1176338 h 4414838"/>
              <a:gd name="connsiteX284" fmla="*/ 4153967 w 4158730"/>
              <a:gd name="connsiteY284"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87142 w 4158730"/>
              <a:gd name="connsiteY253" fmla="*/ 914400 h 4414838"/>
              <a:gd name="connsiteX254" fmla="*/ 2963342 w 4158730"/>
              <a:gd name="connsiteY254" fmla="*/ 1090613 h 4414838"/>
              <a:gd name="connsiteX255" fmla="*/ 3053830 w 4158730"/>
              <a:gd name="connsiteY255" fmla="*/ 1171575 h 4414838"/>
              <a:gd name="connsiteX256" fmla="*/ 3077642 w 4158730"/>
              <a:gd name="connsiteY256" fmla="*/ 1257300 h 4414838"/>
              <a:gd name="connsiteX257" fmla="*/ 3082405 w 4158730"/>
              <a:gd name="connsiteY257" fmla="*/ 1347788 h 4414838"/>
              <a:gd name="connsiteX258" fmla="*/ 3096692 w 4158730"/>
              <a:gd name="connsiteY258" fmla="*/ 1419225 h 4414838"/>
              <a:gd name="connsiteX259" fmla="*/ 3144317 w 4158730"/>
              <a:gd name="connsiteY259" fmla="*/ 1452563 h 4414838"/>
              <a:gd name="connsiteX260" fmla="*/ 3244330 w 4158730"/>
              <a:gd name="connsiteY260" fmla="*/ 1414463 h 4414838"/>
              <a:gd name="connsiteX261" fmla="*/ 3334817 w 4158730"/>
              <a:gd name="connsiteY261" fmla="*/ 1371600 h 4414838"/>
              <a:gd name="connsiteX262" fmla="*/ 3401492 w 4158730"/>
              <a:gd name="connsiteY262" fmla="*/ 1333500 h 4414838"/>
              <a:gd name="connsiteX263" fmla="*/ 3401492 w 4158730"/>
              <a:gd name="connsiteY263" fmla="*/ 1276350 h 4414838"/>
              <a:gd name="connsiteX264" fmla="*/ 3353867 w 4158730"/>
              <a:gd name="connsiteY264" fmla="*/ 1271588 h 4414838"/>
              <a:gd name="connsiteX265" fmla="*/ 3296717 w 4158730"/>
              <a:gd name="connsiteY265" fmla="*/ 1300163 h 4414838"/>
              <a:gd name="connsiteX266" fmla="*/ 3239567 w 4158730"/>
              <a:gd name="connsiteY266" fmla="*/ 1309688 h 4414838"/>
              <a:gd name="connsiteX267" fmla="*/ 3201467 w 4158730"/>
              <a:gd name="connsiteY267" fmla="*/ 1300163 h 4414838"/>
              <a:gd name="connsiteX268" fmla="*/ 3249092 w 4158730"/>
              <a:gd name="connsiteY268" fmla="*/ 1271588 h 4414838"/>
              <a:gd name="connsiteX269" fmla="*/ 3272905 w 4158730"/>
              <a:gd name="connsiteY269" fmla="*/ 1233488 h 4414838"/>
              <a:gd name="connsiteX270" fmla="*/ 3230042 w 4158730"/>
              <a:gd name="connsiteY270" fmla="*/ 1223963 h 4414838"/>
              <a:gd name="connsiteX271" fmla="*/ 3163367 w 4158730"/>
              <a:gd name="connsiteY271" fmla="*/ 1200150 h 4414838"/>
              <a:gd name="connsiteX272" fmla="*/ 3144317 w 4158730"/>
              <a:gd name="connsiteY272" fmla="*/ 1123950 h 4414838"/>
              <a:gd name="connsiteX273" fmla="*/ 3225280 w 4158730"/>
              <a:gd name="connsiteY273" fmla="*/ 1181101 h 4414838"/>
              <a:gd name="connsiteX274" fmla="*/ 3363392 w 4158730"/>
              <a:gd name="connsiteY274" fmla="*/ 1233489 h 4414838"/>
              <a:gd name="connsiteX275" fmla="*/ 3463405 w 4158730"/>
              <a:gd name="connsiteY275" fmla="*/ 1247776 h 4414838"/>
              <a:gd name="connsiteX276" fmla="*/ 3472930 w 4158730"/>
              <a:gd name="connsiteY276" fmla="*/ 1314451 h 4414838"/>
              <a:gd name="connsiteX277" fmla="*/ 3587230 w 4158730"/>
              <a:gd name="connsiteY277" fmla="*/ 1271589 h 4414838"/>
              <a:gd name="connsiteX278" fmla="*/ 3696767 w 4158730"/>
              <a:gd name="connsiteY278" fmla="*/ 1214439 h 4414838"/>
              <a:gd name="connsiteX279" fmla="*/ 3763442 w 4158730"/>
              <a:gd name="connsiteY279" fmla="*/ 1166814 h 4414838"/>
              <a:gd name="connsiteX280" fmla="*/ 3749155 w 4158730"/>
              <a:gd name="connsiteY280" fmla="*/ 1123951 h 4414838"/>
              <a:gd name="connsiteX281" fmla="*/ 3787255 w 4158730"/>
              <a:gd name="connsiteY281" fmla="*/ 1095376 h 4414838"/>
              <a:gd name="connsiteX282" fmla="*/ 3872980 w 4158730"/>
              <a:gd name="connsiteY282" fmla="*/ 1114426 h 4414838"/>
              <a:gd name="connsiteX283" fmla="*/ 4063480 w 4158730"/>
              <a:gd name="connsiteY283" fmla="*/ 1143000 h 4414838"/>
              <a:gd name="connsiteX284" fmla="*/ 4139680 w 4158730"/>
              <a:gd name="connsiteY284" fmla="*/ 1176338 h 4414838"/>
              <a:gd name="connsiteX285" fmla="*/ 4153967 w 4158730"/>
              <a:gd name="connsiteY285"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915717 w 4158730"/>
              <a:gd name="connsiteY253" fmla="*/ 585788 h 4414838"/>
              <a:gd name="connsiteX254" fmla="*/ 2887142 w 4158730"/>
              <a:gd name="connsiteY254" fmla="*/ 914400 h 4414838"/>
              <a:gd name="connsiteX255" fmla="*/ 2963342 w 4158730"/>
              <a:gd name="connsiteY255" fmla="*/ 1090613 h 4414838"/>
              <a:gd name="connsiteX256" fmla="*/ 3053830 w 4158730"/>
              <a:gd name="connsiteY256" fmla="*/ 1171575 h 4414838"/>
              <a:gd name="connsiteX257" fmla="*/ 3077642 w 4158730"/>
              <a:gd name="connsiteY257" fmla="*/ 1257300 h 4414838"/>
              <a:gd name="connsiteX258" fmla="*/ 3082405 w 4158730"/>
              <a:gd name="connsiteY258" fmla="*/ 1347788 h 4414838"/>
              <a:gd name="connsiteX259" fmla="*/ 3096692 w 4158730"/>
              <a:gd name="connsiteY259" fmla="*/ 1419225 h 4414838"/>
              <a:gd name="connsiteX260" fmla="*/ 3144317 w 4158730"/>
              <a:gd name="connsiteY260" fmla="*/ 1452563 h 4414838"/>
              <a:gd name="connsiteX261" fmla="*/ 3244330 w 4158730"/>
              <a:gd name="connsiteY261" fmla="*/ 1414463 h 4414838"/>
              <a:gd name="connsiteX262" fmla="*/ 3334817 w 4158730"/>
              <a:gd name="connsiteY262" fmla="*/ 1371600 h 4414838"/>
              <a:gd name="connsiteX263" fmla="*/ 3401492 w 4158730"/>
              <a:gd name="connsiteY263" fmla="*/ 1333500 h 4414838"/>
              <a:gd name="connsiteX264" fmla="*/ 3401492 w 4158730"/>
              <a:gd name="connsiteY264" fmla="*/ 1276350 h 4414838"/>
              <a:gd name="connsiteX265" fmla="*/ 3353867 w 4158730"/>
              <a:gd name="connsiteY265" fmla="*/ 1271588 h 4414838"/>
              <a:gd name="connsiteX266" fmla="*/ 3296717 w 4158730"/>
              <a:gd name="connsiteY266" fmla="*/ 1300163 h 4414838"/>
              <a:gd name="connsiteX267" fmla="*/ 3239567 w 4158730"/>
              <a:gd name="connsiteY267" fmla="*/ 1309688 h 4414838"/>
              <a:gd name="connsiteX268" fmla="*/ 3201467 w 4158730"/>
              <a:gd name="connsiteY268" fmla="*/ 1300163 h 4414838"/>
              <a:gd name="connsiteX269" fmla="*/ 3249092 w 4158730"/>
              <a:gd name="connsiteY269" fmla="*/ 1271588 h 4414838"/>
              <a:gd name="connsiteX270" fmla="*/ 3272905 w 4158730"/>
              <a:gd name="connsiteY270" fmla="*/ 1233488 h 4414838"/>
              <a:gd name="connsiteX271" fmla="*/ 3230042 w 4158730"/>
              <a:gd name="connsiteY271" fmla="*/ 1223963 h 4414838"/>
              <a:gd name="connsiteX272" fmla="*/ 3163367 w 4158730"/>
              <a:gd name="connsiteY272" fmla="*/ 1200150 h 4414838"/>
              <a:gd name="connsiteX273" fmla="*/ 3144317 w 4158730"/>
              <a:gd name="connsiteY273" fmla="*/ 1123950 h 4414838"/>
              <a:gd name="connsiteX274" fmla="*/ 3225280 w 4158730"/>
              <a:gd name="connsiteY274" fmla="*/ 1181101 h 4414838"/>
              <a:gd name="connsiteX275" fmla="*/ 3363392 w 4158730"/>
              <a:gd name="connsiteY275" fmla="*/ 1233489 h 4414838"/>
              <a:gd name="connsiteX276" fmla="*/ 3463405 w 4158730"/>
              <a:gd name="connsiteY276" fmla="*/ 1247776 h 4414838"/>
              <a:gd name="connsiteX277" fmla="*/ 3472930 w 4158730"/>
              <a:gd name="connsiteY277" fmla="*/ 1314451 h 4414838"/>
              <a:gd name="connsiteX278" fmla="*/ 3587230 w 4158730"/>
              <a:gd name="connsiteY278" fmla="*/ 1271589 h 4414838"/>
              <a:gd name="connsiteX279" fmla="*/ 3696767 w 4158730"/>
              <a:gd name="connsiteY279" fmla="*/ 1214439 h 4414838"/>
              <a:gd name="connsiteX280" fmla="*/ 3763442 w 4158730"/>
              <a:gd name="connsiteY280" fmla="*/ 1166814 h 4414838"/>
              <a:gd name="connsiteX281" fmla="*/ 3749155 w 4158730"/>
              <a:gd name="connsiteY281" fmla="*/ 1123951 h 4414838"/>
              <a:gd name="connsiteX282" fmla="*/ 3787255 w 4158730"/>
              <a:gd name="connsiteY282" fmla="*/ 1095376 h 4414838"/>
              <a:gd name="connsiteX283" fmla="*/ 3872980 w 4158730"/>
              <a:gd name="connsiteY283" fmla="*/ 1114426 h 4414838"/>
              <a:gd name="connsiteX284" fmla="*/ 4063480 w 4158730"/>
              <a:gd name="connsiteY284" fmla="*/ 1143000 h 4414838"/>
              <a:gd name="connsiteX285" fmla="*/ 4139680 w 4158730"/>
              <a:gd name="connsiteY285" fmla="*/ 1176338 h 4414838"/>
              <a:gd name="connsiteX286" fmla="*/ 4153967 w 4158730"/>
              <a:gd name="connsiteY286"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15717 w 4158730"/>
              <a:gd name="connsiteY254" fmla="*/ 585788 h 4414838"/>
              <a:gd name="connsiteX255" fmla="*/ 2887142 w 4158730"/>
              <a:gd name="connsiteY255" fmla="*/ 914400 h 4414838"/>
              <a:gd name="connsiteX256" fmla="*/ 2963342 w 4158730"/>
              <a:gd name="connsiteY256" fmla="*/ 1090613 h 4414838"/>
              <a:gd name="connsiteX257" fmla="*/ 3053830 w 4158730"/>
              <a:gd name="connsiteY257" fmla="*/ 1171575 h 4414838"/>
              <a:gd name="connsiteX258" fmla="*/ 3077642 w 4158730"/>
              <a:gd name="connsiteY258" fmla="*/ 1257300 h 4414838"/>
              <a:gd name="connsiteX259" fmla="*/ 3082405 w 4158730"/>
              <a:gd name="connsiteY259" fmla="*/ 1347788 h 4414838"/>
              <a:gd name="connsiteX260" fmla="*/ 3096692 w 4158730"/>
              <a:gd name="connsiteY260" fmla="*/ 1419225 h 4414838"/>
              <a:gd name="connsiteX261" fmla="*/ 3144317 w 4158730"/>
              <a:gd name="connsiteY261" fmla="*/ 1452563 h 4414838"/>
              <a:gd name="connsiteX262" fmla="*/ 3244330 w 4158730"/>
              <a:gd name="connsiteY262" fmla="*/ 1414463 h 4414838"/>
              <a:gd name="connsiteX263" fmla="*/ 3334817 w 4158730"/>
              <a:gd name="connsiteY263" fmla="*/ 1371600 h 4414838"/>
              <a:gd name="connsiteX264" fmla="*/ 3401492 w 4158730"/>
              <a:gd name="connsiteY264" fmla="*/ 1333500 h 4414838"/>
              <a:gd name="connsiteX265" fmla="*/ 3401492 w 4158730"/>
              <a:gd name="connsiteY265" fmla="*/ 1276350 h 4414838"/>
              <a:gd name="connsiteX266" fmla="*/ 3353867 w 4158730"/>
              <a:gd name="connsiteY266" fmla="*/ 1271588 h 4414838"/>
              <a:gd name="connsiteX267" fmla="*/ 3296717 w 4158730"/>
              <a:gd name="connsiteY267" fmla="*/ 1300163 h 4414838"/>
              <a:gd name="connsiteX268" fmla="*/ 3239567 w 4158730"/>
              <a:gd name="connsiteY268" fmla="*/ 1309688 h 4414838"/>
              <a:gd name="connsiteX269" fmla="*/ 3201467 w 4158730"/>
              <a:gd name="connsiteY269" fmla="*/ 1300163 h 4414838"/>
              <a:gd name="connsiteX270" fmla="*/ 3249092 w 4158730"/>
              <a:gd name="connsiteY270" fmla="*/ 1271588 h 4414838"/>
              <a:gd name="connsiteX271" fmla="*/ 3272905 w 4158730"/>
              <a:gd name="connsiteY271" fmla="*/ 1233488 h 4414838"/>
              <a:gd name="connsiteX272" fmla="*/ 3230042 w 4158730"/>
              <a:gd name="connsiteY272" fmla="*/ 1223963 h 4414838"/>
              <a:gd name="connsiteX273" fmla="*/ 3163367 w 4158730"/>
              <a:gd name="connsiteY273" fmla="*/ 1200150 h 4414838"/>
              <a:gd name="connsiteX274" fmla="*/ 3144317 w 4158730"/>
              <a:gd name="connsiteY274" fmla="*/ 1123950 h 4414838"/>
              <a:gd name="connsiteX275" fmla="*/ 3225280 w 4158730"/>
              <a:gd name="connsiteY275" fmla="*/ 1181101 h 4414838"/>
              <a:gd name="connsiteX276" fmla="*/ 3363392 w 4158730"/>
              <a:gd name="connsiteY276" fmla="*/ 1233489 h 4414838"/>
              <a:gd name="connsiteX277" fmla="*/ 3463405 w 4158730"/>
              <a:gd name="connsiteY277" fmla="*/ 1247776 h 4414838"/>
              <a:gd name="connsiteX278" fmla="*/ 3472930 w 4158730"/>
              <a:gd name="connsiteY278" fmla="*/ 1314451 h 4414838"/>
              <a:gd name="connsiteX279" fmla="*/ 3587230 w 4158730"/>
              <a:gd name="connsiteY279" fmla="*/ 1271589 h 4414838"/>
              <a:gd name="connsiteX280" fmla="*/ 3696767 w 4158730"/>
              <a:gd name="connsiteY280" fmla="*/ 1214439 h 4414838"/>
              <a:gd name="connsiteX281" fmla="*/ 3763442 w 4158730"/>
              <a:gd name="connsiteY281" fmla="*/ 1166814 h 4414838"/>
              <a:gd name="connsiteX282" fmla="*/ 3749155 w 4158730"/>
              <a:gd name="connsiteY282" fmla="*/ 1123951 h 4414838"/>
              <a:gd name="connsiteX283" fmla="*/ 3787255 w 4158730"/>
              <a:gd name="connsiteY283" fmla="*/ 1095376 h 4414838"/>
              <a:gd name="connsiteX284" fmla="*/ 3872980 w 4158730"/>
              <a:gd name="connsiteY284" fmla="*/ 1114426 h 4414838"/>
              <a:gd name="connsiteX285" fmla="*/ 4063480 w 4158730"/>
              <a:gd name="connsiteY285" fmla="*/ 1143000 h 4414838"/>
              <a:gd name="connsiteX286" fmla="*/ 4139680 w 4158730"/>
              <a:gd name="connsiteY286" fmla="*/ 1176338 h 4414838"/>
              <a:gd name="connsiteX287" fmla="*/ 4153967 w 4158730"/>
              <a:gd name="connsiteY287"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87142 w 4158730"/>
              <a:gd name="connsiteY256" fmla="*/ 914400 h 4414838"/>
              <a:gd name="connsiteX257" fmla="*/ 2963342 w 4158730"/>
              <a:gd name="connsiteY257" fmla="*/ 1090613 h 4414838"/>
              <a:gd name="connsiteX258" fmla="*/ 3053830 w 4158730"/>
              <a:gd name="connsiteY258" fmla="*/ 1171575 h 4414838"/>
              <a:gd name="connsiteX259" fmla="*/ 3077642 w 4158730"/>
              <a:gd name="connsiteY259" fmla="*/ 1257300 h 4414838"/>
              <a:gd name="connsiteX260" fmla="*/ 3082405 w 4158730"/>
              <a:gd name="connsiteY260" fmla="*/ 1347788 h 4414838"/>
              <a:gd name="connsiteX261" fmla="*/ 3096692 w 4158730"/>
              <a:gd name="connsiteY261" fmla="*/ 1419225 h 4414838"/>
              <a:gd name="connsiteX262" fmla="*/ 3144317 w 4158730"/>
              <a:gd name="connsiteY262" fmla="*/ 1452563 h 4414838"/>
              <a:gd name="connsiteX263" fmla="*/ 3244330 w 4158730"/>
              <a:gd name="connsiteY263" fmla="*/ 1414463 h 4414838"/>
              <a:gd name="connsiteX264" fmla="*/ 3334817 w 4158730"/>
              <a:gd name="connsiteY264" fmla="*/ 1371600 h 4414838"/>
              <a:gd name="connsiteX265" fmla="*/ 3401492 w 4158730"/>
              <a:gd name="connsiteY265" fmla="*/ 1333500 h 4414838"/>
              <a:gd name="connsiteX266" fmla="*/ 3401492 w 4158730"/>
              <a:gd name="connsiteY266" fmla="*/ 1276350 h 4414838"/>
              <a:gd name="connsiteX267" fmla="*/ 3353867 w 4158730"/>
              <a:gd name="connsiteY267" fmla="*/ 1271588 h 4414838"/>
              <a:gd name="connsiteX268" fmla="*/ 3296717 w 4158730"/>
              <a:gd name="connsiteY268" fmla="*/ 1300163 h 4414838"/>
              <a:gd name="connsiteX269" fmla="*/ 3239567 w 4158730"/>
              <a:gd name="connsiteY269" fmla="*/ 1309688 h 4414838"/>
              <a:gd name="connsiteX270" fmla="*/ 3201467 w 4158730"/>
              <a:gd name="connsiteY270" fmla="*/ 1300163 h 4414838"/>
              <a:gd name="connsiteX271" fmla="*/ 3249092 w 4158730"/>
              <a:gd name="connsiteY271" fmla="*/ 1271588 h 4414838"/>
              <a:gd name="connsiteX272" fmla="*/ 3272905 w 4158730"/>
              <a:gd name="connsiteY272" fmla="*/ 1233488 h 4414838"/>
              <a:gd name="connsiteX273" fmla="*/ 3230042 w 4158730"/>
              <a:gd name="connsiteY273" fmla="*/ 1223963 h 4414838"/>
              <a:gd name="connsiteX274" fmla="*/ 3163367 w 4158730"/>
              <a:gd name="connsiteY274" fmla="*/ 1200150 h 4414838"/>
              <a:gd name="connsiteX275" fmla="*/ 3144317 w 4158730"/>
              <a:gd name="connsiteY275" fmla="*/ 1123950 h 4414838"/>
              <a:gd name="connsiteX276" fmla="*/ 3225280 w 4158730"/>
              <a:gd name="connsiteY276" fmla="*/ 1181101 h 4414838"/>
              <a:gd name="connsiteX277" fmla="*/ 3363392 w 4158730"/>
              <a:gd name="connsiteY277" fmla="*/ 1233489 h 4414838"/>
              <a:gd name="connsiteX278" fmla="*/ 3463405 w 4158730"/>
              <a:gd name="connsiteY278" fmla="*/ 1247776 h 4414838"/>
              <a:gd name="connsiteX279" fmla="*/ 3472930 w 4158730"/>
              <a:gd name="connsiteY279" fmla="*/ 1314451 h 4414838"/>
              <a:gd name="connsiteX280" fmla="*/ 3587230 w 4158730"/>
              <a:gd name="connsiteY280" fmla="*/ 1271589 h 4414838"/>
              <a:gd name="connsiteX281" fmla="*/ 3696767 w 4158730"/>
              <a:gd name="connsiteY281" fmla="*/ 1214439 h 4414838"/>
              <a:gd name="connsiteX282" fmla="*/ 3763442 w 4158730"/>
              <a:gd name="connsiteY282" fmla="*/ 1166814 h 4414838"/>
              <a:gd name="connsiteX283" fmla="*/ 3749155 w 4158730"/>
              <a:gd name="connsiteY283" fmla="*/ 1123951 h 4414838"/>
              <a:gd name="connsiteX284" fmla="*/ 3787255 w 4158730"/>
              <a:gd name="connsiteY284" fmla="*/ 1095376 h 4414838"/>
              <a:gd name="connsiteX285" fmla="*/ 3872980 w 4158730"/>
              <a:gd name="connsiteY285" fmla="*/ 1114426 h 4414838"/>
              <a:gd name="connsiteX286" fmla="*/ 4063480 w 4158730"/>
              <a:gd name="connsiteY286" fmla="*/ 1143000 h 4414838"/>
              <a:gd name="connsiteX287" fmla="*/ 4139680 w 4158730"/>
              <a:gd name="connsiteY287" fmla="*/ 1176338 h 4414838"/>
              <a:gd name="connsiteX288" fmla="*/ 4153967 w 4158730"/>
              <a:gd name="connsiteY288"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87142 w 4158730"/>
              <a:gd name="connsiteY257" fmla="*/ 914400 h 4414838"/>
              <a:gd name="connsiteX258" fmla="*/ 2963342 w 4158730"/>
              <a:gd name="connsiteY258" fmla="*/ 1090613 h 4414838"/>
              <a:gd name="connsiteX259" fmla="*/ 3053830 w 4158730"/>
              <a:gd name="connsiteY259" fmla="*/ 1171575 h 4414838"/>
              <a:gd name="connsiteX260" fmla="*/ 3077642 w 4158730"/>
              <a:gd name="connsiteY260" fmla="*/ 1257300 h 4414838"/>
              <a:gd name="connsiteX261" fmla="*/ 3082405 w 4158730"/>
              <a:gd name="connsiteY261" fmla="*/ 1347788 h 4414838"/>
              <a:gd name="connsiteX262" fmla="*/ 3096692 w 4158730"/>
              <a:gd name="connsiteY262" fmla="*/ 1419225 h 4414838"/>
              <a:gd name="connsiteX263" fmla="*/ 3144317 w 4158730"/>
              <a:gd name="connsiteY263" fmla="*/ 1452563 h 4414838"/>
              <a:gd name="connsiteX264" fmla="*/ 3244330 w 4158730"/>
              <a:gd name="connsiteY264" fmla="*/ 1414463 h 4414838"/>
              <a:gd name="connsiteX265" fmla="*/ 3334817 w 4158730"/>
              <a:gd name="connsiteY265" fmla="*/ 1371600 h 4414838"/>
              <a:gd name="connsiteX266" fmla="*/ 3401492 w 4158730"/>
              <a:gd name="connsiteY266" fmla="*/ 1333500 h 4414838"/>
              <a:gd name="connsiteX267" fmla="*/ 3401492 w 4158730"/>
              <a:gd name="connsiteY267" fmla="*/ 1276350 h 4414838"/>
              <a:gd name="connsiteX268" fmla="*/ 3353867 w 4158730"/>
              <a:gd name="connsiteY268" fmla="*/ 1271588 h 4414838"/>
              <a:gd name="connsiteX269" fmla="*/ 3296717 w 4158730"/>
              <a:gd name="connsiteY269" fmla="*/ 1300163 h 4414838"/>
              <a:gd name="connsiteX270" fmla="*/ 3239567 w 4158730"/>
              <a:gd name="connsiteY270" fmla="*/ 1309688 h 4414838"/>
              <a:gd name="connsiteX271" fmla="*/ 3201467 w 4158730"/>
              <a:gd name="connsiteY271" fmla="*/ 1300163 h 4414838"/>
              <a:gd name="connsiteX272" fmla="*/ 3249092 w 4158730"/>
              <a:gd name="connsiteY272" fmla="*/ 1271588 h 4414838"/>
              <a:gd name="connsiteX273" fmla="*/ 3272905 w 4158730"/>
              <a:gd name="connsiteY273" fmla="*/ 1233488 h 4414838"/>
              <a:gd name="connsiteX274" fmla="*/ 3230042 w 4158730"/>
              <a:gd name="connsiteY274" fmla="*/ 1223963 h 4414838"/>
              <a:gd name="connsiteX275" fmla="*/ 3163367 w 4158730"/>
              <a:gd name="connsiteY275" fmla="*/ 1200150 h 4414838"/>
              <a:gd name="connsiteX276" fmla="*/ 3144317 w 4158730"/>
              <a:gd name="connsiteY276" fmla="*/ 1123950 h 4414838"/>
              <a:gd name="connsiteX277" fmla="*/ 3225280 w 4158730"/>
              <a:gd name="connsiteY277" fmla="*/ 1181101 h 4414838"/>
              <a:gd name="connsiteX278" fmla="*/ 3363392 w 4158730"/>
              <a:gd name="connsiteY278" fmla="*/ 1233489 h 4414838"/>
              <a:gd name="connsiteX279" fmla="*/ 3463405 w 4158730"/>
              <a:gd name="connsiteY279" fmla="*/ 1247776 h 4414838"/>
              <a:gd name="connsiteX280" fmla="*/ 3472930 w 4158730"/>
              <a:gd name="connsiteY280" fmla="*/ 1314451 h 4414838"/>
              <a:gd name="connsiteX281" fmla="*/ 3587230 w 4158730"/>
              <a:gd name="connsiteY281" fmla="*/ 1271589 h 4414838"/>
              <a:gd name="connsiteX282" fmla="*/ 3696767 w 4158730"/>
              <a:gd name="connsiteY282" fmla="*/ 1214439 h 4414838"/>
              <a:gd name="connsiteX283" fmla="*/ 3763442 w 4158730"/>
              <a:gd name="connsiteY283" fmla="*/ 1166814 h 4414838"/>
              <a:gd name="connsiteX284" fmla="*/ 3749155 w 4158730"/>
              <a:gd name="connsiteY284" fmla="*/ 1123951 h 4414838"/>
              <a:gd name="connsiteX285" fmla="*/ 3787255 w 4158730"/>
              <a:gd name="connsiteY285" fmla="*/ 1095376 h 4414838"/>
              <a:gd name="connsiteX286" fmla="*/ 3872980 w 4158730"/>
              <a:gd name="connsiteY286" fmla="*/ 1114426 h 4414838"/>
              <a:gd name="connsiteX287" fmla="*/ 4063480 w 4158730"/>
              <a:gd name="connsiteY287" fmla="*/ 1143000 h 4414838"/>
              <a:gd name="connsiteX288" fmla="*/ 4139680 w 4158730"/>
              <a:gd name="connsiteY288" fmla="*/ 1176338 h 4414838"/>
              <a:gd name="connsiteX289" fmla="*/ 4153967 w 4158730"/>
              <a:gd name="connsiteY289"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63342 w 4158730"/>
              <a:gd name="connsiteY259" fmla="*/ 1090613 h 4414838"/>
              <a:gd name="connsiteX260" fmla="*/ 3053830 w 4158730"/>
              <a:gd name="connsiteY260" fmla="*/ 1171575 h 4414838"/>
              <a:gd name="connsiteX261" fmla="*/ 3077642 w 4158730"/>
              <a:gd name="connsiteY261" fmla="*/ 1257300 h 4414838"/>
              <a:gd name="connsiteX262" fmla="*/ 3082405 w 4158730"/>
              <a:gd name="connsiteY262" fmla="*/ 1347788 h 4414838"/>
              <a:gd name="connsiteX263" fmla="*/ 3096692 w 4158730"/>
              <a:gd name="connsiteY263" fmla="*/ 1419225 h 4414838"/>
              <a:gd name="connsiteX264" fmla="*/ 3144317 w 4158730"/>
              <a:gd name="connsiteY264" fmla="*/ 1452563 h 4414838"/>
              <a:gd name="connsiteX265" fmla="*/ 3244330 w 4158730"/>
              <a:gd name="connsiteY265" fmla="*/ 1414463 h 4414838"/>
              <a:gd name="connsiteX266" fmla="*/ 3334817 w 4158730"/>
              <a:gd name="connsiteY266" fmla="*/ 1371600 h 4414838"/>
              <a:gd name="connsiteX267" fmla="*/ 3401492 w 4158730"/>
              <a:gd name="connsiteY267" fmla="*/ 1333500 h 4414838"/>
              <a:gd name="connsiteX268" fmla="*/ 3401492 w 4158730"/>
              <a:gd name="connsiteY268" fmla="*/ 1276350 h 4414838"/>
              <a:gd name="connsiteX269" fmla="*/ 3353867 w 4158730"/>
              <a:gd name="connsiteY269" fmla="*/ 1271588 h 4414838"/>
              <a:gd name="connsiteX270" fmla="*/ 3296717 w 4158730"/>
              <a:gd name="connsiteY270" fmla="*/ 1300163 h 4414838"/>
              <a:gd name="connsiteX271" fmla="*/ 3239567 w 4158730"/>
              <a:gd name="connsiteY271" fmla="*/ 1309688 h 4414838"/>
              <a:gd name="connsiteX272" fmla="*/ 3201467 w 4158730"/>
              <a:gd name="connsiteY272" fmla="*/ 1300163 h 4414838"/>
              <a:gd name="connsiteX273" fmla="*/ 3249092 w 4158730"/>
              <a:gd name="connsiteY273" fmla="*/ 1271588 h 4414838"/>
              <a:gd name="connsiteX274" fmla="*/ 3272905 w 4158730"/>
              <a:gd name="connsiteY274" fmla="*/ 1233488 h 4414838"/>
              <a:gd name="connsiteX275" fmla="*/ 3230042 w 4158730"/>
              <a:gd name="connsiteY275" fmla="*/ 1223963 h 4414838"/>
              <a:gd name="connsiteX276" fmla="*/ 3163367 w 4158730"/>
              <a:gd name="connsiteY276" fmla="*/ 1200150 h 4414838"/>
              <a:gd name="connsiteX277" fmla="*/ 3144317 w 4158730"/>
              <a:gd name="connsiteY277" fmla="*/ 1123950 h 4414838"/>
              <a:gd name="connsiteX278" fmla="*/ 3225280 w 4158730"/>
              <a:gd name="connsiteY278" fmla="*/ 1181101 h 4414838"/>
              <a:gd name="connsiteX279" fmla="*/ 3363392 w 4158730"/>
              <a:gd name="connsiteY279" fmla="*/ 1233489 h 4414838"/>
              <a:gd name="connsiteX280" fmla="*/ 3463405 w 4158730"/>
              <a:gd name="connsiteY280" fmla="*/ 1247776 h 4414838"/>
              <a:gd name="connsiteX281" fmla="*/ 3472930 w 4158730"/>
              <a:gd name="connsiteY281" fmla="*/ 1314451 h 4414838"/>
              <a:gd name="connsiteX282" fmla="*/ 3587230 w 4158730"/>
              <a:gd name="connsiteY282" fmla="*/ 1271589 h 4414838"/>
              <a:gd name="connsiteX283" fmla="*/ 3696767 w 4158730"/>
              <a:gd name="connsiteY283" fmla="*/ 1214439 h 4414838"/>
              <a:gd name="connsiteX284" fmla="*/ 3763442 w 4158730"/>
              <a:gd name="connsiteY284" fmla="*/ 1166814 h 4414838"/>
              <a:gd name="connsiteX285" fmla="*/ 3749155 w 4158730"/>
              <a:gd name="connsiteY285" fmla="*/ 1123951 h 4414838"/>
              <a:gd name="connsiteX286" fmla="*/ 3787255 w 4158730"/>
              <a:gd name="connsiteY286" fmla="*/ 1095376 h 4414838"/>
              <a:gd name="connsiteX287" fmla="*/ 3872980 w 4158730"/>
              <a:gd name="connsiteY287" fmla="*/ 1114426 h 4414838"/>
              <a:gd name="connsiteX288" fmla="*/ 4063480 w 4158730"/>
              <a:gd name="connsiteY288" fmla="*/ 1143000 h 4414838"/>
              <a:gd name="connsiteX289" fmla="*/ 4139680 w 4158730"/>
              <a:gd name="connsiteY289" fmla="*/ 1176338 h 4414838"/>
              <a:gd name="connsiteX290" fmla="*/ 4153967 w 4158730"/>
              <a:gd name="connsiteY290"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63342 w 4158730"/>
              <a:gd name="connsiteY260" fmla="*/ 1090613 h 4414838"/>
              <a:gd name="connsiteX261" fmla="*/ 3053830 w 4158730"/>
              <a:gd name="connsiteY261" fmla="*/ 1171575 h 4414838"/>
              <a:gd name="connsiteX262" fmla="*/ 3077642 w 4158730"/>
              <a:gd name="connsiteY262" fmla="*/ 1257300 h 4414838"/>
              <a:gd name="connsiteX263" fmla="*/ 3082405 w 4158730"/>
              <a:gd name="connsiteY263" fmla="*/ 1347788 h 4414838"/>
              <a:gd name="connsiteX264" fmla="*/ 3096692 w 4158730"/>
              <a:gd name="connsiteY264" fmla="*/ 1419225 h 4414838"/>
              <a:gd name="connsiteX265" fmla="*/ 3144317 w 4158730"/>
              <a:gd name="connsiteY265" fmla="*/ 1452563 h 4414838"/>
              <a:gd name="connsiteX266" fmla="*/ 3244330 w 4158730"/>
              <a:gd name="connsiteY266" fmla="*/ 1414463 h 4414838"/>
              <a:gd name="connsiteX267" fmla="*/ 3334817 w 4158730"/>
              <a:gd name="connsiteY267" fmla="*/ 1371600 h 4414838"/>
              <a:gd name="connsiteX268" fmla="*/ 3401492 w 4158730"/>
              <a:gd name="connsiteY268" fmla="*/ 1333500 h 4414838"/>
              <a:gd name="connsiteX269" fmla="*/ 3401492 w 4158730"/>
              <a:gd name="connsiteY269" fmla="*/ 1276350 h 4414838"/>
              <a:gd name="connsiteX270" fmla="*/ 3353867 w 4158730"/>
              <a:gd name="connsiteY270" fmla="*/ 1271588 h 4414838"/>
              <a:gd name="connsiteX271" fmla="*/ 3296717 w 4158730"/>
              <a:gd name="connsiteY271" fmla="*/ 1300163 h 4414838"/>
              <a:gd name="connsiteX272" fmla="*/ 3239567 w 4158730"/>
              <a:gd name="connsiteY272" fmla="*/ 1309688 h 4414838"/>
              <a:gd name="connsiteX273" fmla="*/ 3201467 w 4158730"/>
              <a:gd name="connsiteY273" fmla="*/ 1300163 h 4414838"/>
              <a:gd name="connsiteX274" fmla="*/ 3249092 w 4158730"/>
              <a:gd name="connsiteY274" fmla="*/ 1271588 h 4414838"/>
              <a:gd name="connsiteX275" fmla="*/ 3272905 w 4158730"/>
              <a:gd name="connsiteY275" fmla="*/ 1233488 h 4414838"/>
              <a:gd name="connsiteX276" fmla="*/ 3230042 w 4158730"/>
              <a:gd name="connsiteY276" fmla="*/ 1223963 h 4414838"/>
              <a:gd name="connsiteX277" fmla="*/ 3163367 w 4158730"/>
              <a:gd name="connsiteY277" fmla="*/ 1200150 h 4414838"/>
              <a:gd name="connsiteX278" fmla="*/ 3144317 w 4158730"/>
              <a:gd name="connsiteY278" fmla="*/ 1123950 h 4414838"/>
              <a:gd name="connsiteX279" fmla="*/ 3225280 w 4158730"/>
              <a:gd name="connsiteY279" fmla="*/ 1181101 h 4414838"/>
              <a:gd name="connsiteX280" fmla="*/ 3363392 w 4158730"/>
              <a:gd name="connsiteY280" fmla="*/ 1233489 h 4414838"/>
              <a:gd name="connsiteX281" fmla="*/ 3463405 w 4158730"/>
              <a:gd name="connsiteY281" fmla="*/ 1247776 h 4414838"/>
              <a:gd name="connsiteX282" fmla="*/ 3472930 w 4158730"/>
              <a:gd name="connsiteY282" fmla="*/ 1314451 h 4414838"/>
              <a:gd name="connsiteX283" fmla="*/ 3587230 w 4158730"/>
              <a:gd name="connsiteY283" fmla="*/ 1271589 h 4414838"/>
              <a:gd name="connsiteX284" fmla="*/ 3696767 w 4158730"/>
              <a:gd name="connsiteY284" fmla="*/ 1214439 h 4414838"/>
              <a:gd name="connsiteX285" fmla="*/ 3763442 w 4158730"/>
              <a:gd name="connsiteY285" fmla="*/ 1166814 h 4414838"/>
              <a:gd name="connsiteX286" fmla="*/ 3749155 w 4158730"/>
              <a:gd name="connsiteY286" fmla="*/ 1123951 h 4414838"/>
              <a:gd name="connsiteX287" fmla="*/ 3787255 w 4158730"/>
              <a:gd name="connsiteY287" fmla="*/ 1095376 h 4414838"/>
              <a:gd name="connsiteX288" fmla="*/ 3872980 w 4158730"/>
              <a:gd name="connsiteY288" fmla="*/ 1114426 h 4414838"/>
              <a:gd name="connsiteX289" fmla="*/ 4063480 w 4158730"/>
              <a:gd name="connsiteY289" fmla="*/ 1143000 h 4414838"/>
              <a:gd name="connsiteX290" fmla="*/ 4139680 w 4158730"/>
              <a:gd name="connsiteY290" fmla="*/ 1176338 h 4414838"/>
              <a:gd name="connsiteX291" fmla="*/ 4153967 w 4158730"/>
              <a:gd name="connsiteY291"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2963342 w 4158730"/>
              <a:gd name="connsiteY261" fmla="*/ 1090613 h 4414838"/>
              <a:gd name="connsiteX262" fmla="*/ 3053830 w 4158730"/>
              <a:gd name="connsiteY262" fmla="*/ 1171575 h 4414838"/>
              <a:gd name="connsiteX263" fmla="*/ 3077642 w 4158730"/>
              <a:gd name="connsiteY263" fmla="*/ 1257300 h 4414838"/>
              <a:gd name="connsiteX264" fmla="*/ 3082405 w 4158730"/>
              <a:gd name="connsiteY264" fmla="*/ 1347788 h 4414838"/>
              <a:gd name="connsiteX265" fmla="*/ 3096692 w 4158730"/>
              <a:gd name="connsiteY265" fmla="*/ 1419225 h 4414838"/>
              <a:gd name="connsiteX266" fmla="*/ 3144317 w 4158730"/>
              <a:gd name="connsiteY266" fmla="*/ 1452563 h 4414838"/>
              <a:gd name="connsiteX267" fmla="*/ 3244330 w 4158730"/>
              <a:gd name="connsiteY267" fmla="*/ 1414463 h 4414838"/>
              <a:gd name="connsiteX268" fmla="*/ 3334817 w 4158730"/>
              <a:gd name="connsiteY268" fmla="*/ 1371600 h 4414838"/>
              <a:gd name="connsiteX269" fmla="*/ 3401492 w 4158730"/>
              <a:gd name="connsiteY269" fmla="*/ 1333500 h 4414838"/>
              <a:gd name="connsiteX270" fmla="*/ 3401492 w 4158730"/>
              <a:gd name="connsiteY270" fmla="*/ 1276350 h 4414838"/>
              <a:gd name="connsiteX271" fmla="*/ 3353867 w 4158730"/>
              <a:gd name="connsiteY271" fmla="*/ 1271588 h 4414838"/>
              <a:gd name="connsiteX272" fmla="*/ 3296717 w 4158730"/>
              <a:gd name="connsiteY272" fmla="*/ 1300163 h 4414838"/>
              <a:gd name="connsiteX273" fmla="*/ 3239567 w 4158730"/>
              <a:gd name="connsiteY273" fmla="*/ 1309688 h 4414838"/>
              <a:gd name="connsiteX274" fmla="*/ 3201467 w 4158730"/>
              <a:gd name="connsiteY274" fmla="*/ 1300163 h 4414838"/>
              <a:gd name="connsiteX275" fmla="*/ 3249092 w 4158730"/>
              <a:gd name="connsiteY275" fmla="*/ 1271588 h 4414838"/>
              <a:gd name="connsiteX276" fmla="*/ 3272905 w 4158730"/>
              <a:gd name="connsiteY276" fmla="*/ 1233488 h 4414838"/>
              <a:gd name="connsiteX277" fmla="*/ 3230042 w 4158730"/>
              <a:gd name="connsiteY277" fmla="*/ 1223963 h 4414838"/>
              <a:gd name="connsiteX278" fmla="*/ 3163367 w 4158730"/>
              <a:gd name="connsiteY278" fmla="*/ 1200150 h 4414838"/>
              <a:gd name="connsiteX279" fmla="*/ 3144317 w 4158730"/>
              <a:gd name="connsiteY279" fmla="*/ 1123950 h 4414838"/>
              <a:gd name="connsiteX280" fmla="*/ 3225280 w 4158730"/>
              <a:gd name="connsiteY280" fmla="*/ 1181101 h 4414838"/>
              <a:gd name="connsiteX281" fmla="*/ 3363392 w 4158730"/>
              <a:gd name="connsiteY281" fmla="*/ 1233489 h 4414838"/>
              <a:gd name="connsiteX282" fmla="*/ 3463405 w 4158730"/>
              <a:gd name="connsiteY282" fmla="*/ 1247776 h 4414838"/>
              <a:gd name="connsiteX283" fmla="*/ 3472930 w 4158730"/>
              <a:gd name="connsiteY283" fmla="*/ 1314451 h 4414838"/>
              <a:gd name="connsiteX284" fmla="*/ 3587230 w 4158730"/>
              <a:gd name="connsiteY284" fmla="*/ 1271589 h 4414838"/>
              <a:gd name="connsiteX285" fmla="*/ 3696767 w 4158730"/>
              <a:gd name="connsiteY285" fmla="*/ 1214439 h 4414838"/>
              <a:gd name="connsiteX286" fmla="*/ 3763442 w 4158730"/>
              <a:gd name="connsiteY286" fmla="*/ 1166814 h 4414838"/>
              <a:gd name="connsiteX287" fmla="*/ 3749155 w 4158730"/>
              <a:gd name="connsiteY287" fmla="*/ 1123951 h 4414838"/>
              <a:gd name="connsiteX288" fmla="*/ 3787255 w 4158730"/>
              <a:gd name="connsiteY288" fmla="*/ 1095376 h 4414838"/>
              <a:gd name="connsiteX289" fmla="*/ 3872980 w 4158730"/>
              <a:gd name="connsiteY289" fmla="*/ 1114426 h 4414838"/>
              <a:gd name="connsiteX290" fmla="*/ 4063480 w 4158730"/>
              <a:gd name="connsiteY290" fmla="*/ 1143000 h 4414838"/>
              <a:gd name="connsiteX291" fmla="*/ 4139680 w 4158730"/>
              <a:gd name="connsiteY291" fmla="*/ 1176338 h 4414838"/>
              <a:gd name="connsiteX292" fmla="*/ 4153967 w 4158730"/>
              <a:gd name="connsiteY292"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2996679 w 4158730"/>
              <a:gd name="connsiteY261" fmla="*/ 1085851 h 4414838"/>
              <a:gd name="connsiteX262" fmla="*/ 3053830 w 4158730"/>
              <a:gd name="connsiteY262" fmla="*/ 1171575 h 4414838"/>
              <a:gd name="connsiteX263" fmla="*/ 3077642 w 4158730"/>
              <a:gd name="connsiteY263" fmla="*/ 1257300 h 4414838"/>
              <a:gd name="connsiteX264" fmla="*/ 3082405 w 4158730"/>
              <a:gd name="connsiteY264" fmla="*/ 1347788 h 4414838"/>
              <a:gd name="connsiteX265" fmla="*/ 3096692 w 4158730"/>
              <a:gd name="connsiteY265" fmla="*/ 1419225 h 4414838"/>
              <a:gd name="connsiteX266" fmla="*/ 3144317 w 4158730"/>
              <a:gd name="connsiteY266" fmla="*/ 1452563 h 4414838"/>
              <a:gd name="connsiteX267" fmla="*/ 3244330 w 4158730"/>
              <a:gd name="connsiteY267" fmla="*/ 1414463 h 4414838"/>
              <a:gd name="connsiteX268" fmla="*/ 3334817 w 4158730"/>
              <a:gd name="connsiteY268" fmla="*/ 1371600 h 4414838"/>
              <a:gd name="connsiteX269" fmla="*/ 3401492 w 4158730"/>
              <a:gd name="connsiteY269" fmla="*/ 1333500 h 4414838"/>
              <a:gd name="connsiteX270" fmla="*/ 3401492 w 4158730"/>
              <a:gd name="connsiteY270" fmla="*/ 1276350 h 4414838"/>
              <a:gd name="connsiteX271" fmla="*/ 3353867 w 4158730"/>
              <a:gd name="connsiteY271" fmla="*/ 1271588 h 4414838"/>
              <a:gd name="connsiteX272" fmla="*/ 3296717 w 4158730"/>
              <a:gd name="connsiteY272" fmla="*/ 1300163 h 4414838"/>
              <a:gd name="connsiteX273" fmla="*/ 3239567 w 4158730"/>
              <a:gd name="connsiteY273" fmla="*/ 1309688 h 4414838"/>
              <a:gd name="connsiteX274" fmla="*/ 3201467 w 4158730"/>
              <a:gd name="connsiteY274" fmla="*/ 1300163 h 4414838"/>
              <a:gd name="connsiteX275" fmla="*/ 3249092 w 4158730"/>
              <a:gd name="connsiteY275" fmla="*/ 1271588 h 4414838"/>
              <a:gd name="connsiteX276" fmla="*/ 3272905 w 4158730"/>
              <a:gd name="connsiteY276" fmla="*/ 1233488 h 4414838"/>
              <a:gd name="connsiteX277" fmla="*/ 3230042 w 4158730"/>
              <a:gd name="connsiteY277" fmla="*/ 1223963 h 4414838"/>
              <a:gd name="connsiteX278" fmla="*/ 3163367 w 4158730"/>
              <a:gd name="connsiteY278" fmla="*/ 1200150 h 4414838"/>
              <a:gd name="connsiteX279" fmla="*/ 3144317 w 4158730"/>
              <a:gd name="connsiteY279" fmla="*/ 1123950 h 4414838"/>
              <a:gd name="connsiteX280" fmla="*/ 3225280 w 4158730"/>
              <a:gd name="connsiteY280" fmla="*/ 1181101 h 4414838"/>
              <a:gd name="connsiteX281" fmla="*/ 3363392 w 4158730"/>
              <a:gd name="connsiteY281" fmla="*/ 1233489 h 4414838"/>
              <a:gd name="connsiteX282" fmla="*/ 3463405 w 4158730"/>
              <a:gd name="connsiteY282" fmla="*/ 1247776 h 4414838"/>
              <a:gd name="connsiteX283" fmla="*/ 3472930 w 4158730"/>
              <a:gd name="connsiteY283" fmla="*/ 1314451 h 4414838"/>
              <a:gd name="connsiteX284" fmla="*/ 3587230 w 4158730"/>
              <a:gd name="connsiteY284" fmla="*/ 1271589 h 4414838"/>
              <a:gd name="connsiteX285" fmla="*/ 3696767 w 4158730"/>
              <a:gd name="connsiteY285" fmla="*/ 1214439 h 4414838"/>
              <a:gd name="connsiteX286" fmla="*/ 3763442 w 4158730"/>
              <a:gd name="connsiteY286" fmla="*/ 1166814 h 4414838"/>
              <a:gd name="connsiteX287" fmla="*/ 3749155 w 4158730"/>
              <a:gd name="connsiteY287" fmla="*/ 1123951 h 4414838"/>
              <a:gd name="connsiteX288" fmla="*/ 3787255 w 4158730"/>
              <a:gd name="connsiteY288" fmla="*/ 1095376 h 4414838"/>
              <a:gd name="connsiteX289" fmla="*/ 3872980 w 4158730"/>
              <a:gd name="connsiteY289" fmla="*/ 1114426 h 4414838"/>
              <a:gd name="connsiteX290" fmla="*/ 4063480 w 4158730"/>
              <a:gd name="connsiteY290" fmla="*/ 1143000 h 4414838"/>
              <a:gd name="connsiteX291" fmla="*/ 4139680 w 4158730"/>
              <a:gd name="connsiteY291" fmla="*/ 1176338 h 4414838"/>
              <a:gd name="connsiteX292" fmla="*/ 4153967 w 4158730"/>
              <a:gd name="connsiteY292"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3044305 w 4158730"/>
              <a:gd name="connsiteY261" fmla="*/ 942975 h 4414838"/>
              <a:gd name="connsiteX262" fmla="*/ 2996679 w 4158730"/>
              <a:gd name="connsiteY262" fmla="*/ 1085851 h 4414838"/>
              <a:gd name="connsiteX263" fmla="*/ 3053830 w 4158730"/>
              <a:gd name="connsiteY263" fmla="*/ 1171575 h 4414838"/>
              <a:gd name="connsiteX264" fmla="*/ 3077642 w 4158730"/>
              <a:gd name="connsiteY264" fmla="*/ 1257300 h 4414838"/>
              <a:gd name="connsiteX265" fmla="*/ 3082405 w 4158730"/>
              <a:gd name="connsiteY265" fmla="*/ 1347788 h 4414838"/>
              <a:gd name="connsiteX266" fmla="*/ 3096692 w 4158730"/>
              <a:gd name="connsiteY266" fmla="*/ 1419225 h 4414838"/>
              <a:gd name="connsiteX267" fmla="*/ 3144317 w 4158730"/>
              <a:gd name="connsiteY267" fmla="*/ 1452563 h 4414838"/>
              <a:gd name="connsiteX268" fmla="*/ 3244330 w 4158730"/>
              <a:gd name="connsiteY268" fmla="*/ 1414463 h 4414838"/>
              <a:gd name="connsiteX269" fmla="*/ 3334817 w 4158730"/>
              <a:gd name="connsiteY269" fmla="*/ 1371600 h 4414838"/>
              <a:gd name="connsiteX270" fmla="*/ 3401492 w 4158730"/>
              <a:gd name="connsiteY270" fmla="*/ 1333500 h 4414838"/>
              <a:gd name="connsiteX271" fmla="*/ 3401492 w 4158730"/>
              <a:gd name="connsiteY271" fmla="*/ 1276350 h 4414838"/>
              <a:gd name="connsiteX272" fmla="*/ 3353867 w 4158730"/>
              <a:gd name="connsiteY272" fmla="*/ 1271588 h 4414838"/>
              <a:gd name="connsiteX273" fmla="*/ 3296717 w 4158730"/>
              <a:gd name="connsiteY273" fmla="*/ 1300163 h 4414838"/>
              <a:gd name="connsiteX274" fmla="*/ 3239567 w 4158730"/>
              <a:gd name="connsiteY274" fmla="*/ 1309688 h 4414838"/>
              <a:gd name="connsiteX275" fmla="*/ 3201467 w 4158730"/>
              <a:gd name="connsiteY275" fmla="*/ 1300163 h 4414838"/>
              <a:gd name="connsiteX276" fmla="*/ 3249092 w 4158730"/>
              <a:gd name="connsiteY276" fmla="*/ 1271588 h 4414838"/>
              <a:gd name="connsiteX277" fmla="*/ 3272905 w 4158730"/>
              <a:gd name="connsiteY277" fmla="*/ 1233488 h 4414838"/>
              <a:gd name="connsiteX278" fmla="*/ 3230042 w 4158730"/>
              <a:gd name="connsiteY278" fmla="*/ 1223963 h 4414838"/>
              <a:gd name="connsiteX279" fmla="*/ 3163367 w 4158730"/>
              <a:gd name="connsiteY279" fmla="*/ 1200150 h 4414838"/>
              <a:gd name="connsiteX280" fmla="*/ 3144317 w 4158730"/>
              <a:gd name="connsiteY280" fmla="*/ 1123950 h 4414838"/>
              <a:gd name="connsiteX281" fmla="*/ 3225280 w 4158730"/>
              <a:gd name="connsiteY281" fmla="*/ 1181101 h 4414838"/>
              <a:gd name="connsiteX282" fmla="*/ 3363392 w 4158730"/>
              <a:gd name="connsiteY282" fmla="*/ 1233489 h 4414838"/>
              <a:gd name="connsiteX283" fmla="*/ 3463405 w 4158730"/>
              <a:gd name="connsiteY283" fmla="*/ 1247776 h 4414838"/>
              <a:gd name="connsiteX284" fmla="*/ 3472930 w 4158730"/>
              <a:gd name="connsiteY284" fmla="*/ 1314451 h 4414838"/>
              <a:gd name="connsiteX285" fmla="*/ 3587230 w 4158730"/>
              <a:gd name="connsiteY285" fmla="*/ 1271589 h 4414838"/>
              <a:gd name="connsiteX286" fmla="*/ 3696767 w 4158730"/>
              <a:gd name="connsiteY286" fmla="*/ 1214439 h 4414838"/>
              <a:gd name="connsiteX287" fmla="*/ 3763442 w 4158730"/>
              <a:gd name="connsiteY287" fmla="*/ 1166814 h 4414838"/>
              <a:gd name="connsiteX288" fmla="*/ 3749155 w 4158730"/>
              <a:gd name="connsiteY288" fmla="*/ 1123951 h 4414838"/>
              <a:gd name="connsiteX289" fmla="*/ 3787255 w 4158730"/>
              <a:gd name="connsiteY289" fmla="*/ 1095376 h 4414838"/>
              <a:gd name="connsiteX290" fmla="*/ 3872980 w 4158730"/>
              <a:gd name="connsiteY290" fmla="*/ 1114426 h 4414838"/>
              <a:gd name="connsiteX291" fmla="*/ 4063480 w 4158730"/>
              <a:gd name="connsiteY291" fmla="*/ 1143000 h 4414838"/>
              <a:gd name="connsiteX292" fmla="*/ 4139680 w 4158730"/>
              <a:gd name="connsiteY292" fmla="*/ 1176338 h 4414838"/>
              <a:gd name="connsiteX293" fmla="*/ 4153967 w 4158730"/>
              <a:gd name="connsiteY29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3044305 w 4158730"/>
              <a:gd name="connsiteY261" fmla="*/ 942975 h 4414838"/>
              <a:gd name="connsiteX262" fmla="*/ 2991917 w 4158730"/>
              <a:gd name="connsiteY262" fmla="*/ 1028700 h 4414838"/>
              <a:gd name="connsiteX263" fmla="*/ 2996679 w 4158730"/>
              <a:gd name="connsiteY263" fmla="*/ 1085851 h 4414838"/>
              <a:gd name="connsiteX264" fmla="*/ 3053830 w 4158730"/>
              <a:gd name="connsiteY264" fmla="*/ 1171575 h 4414838"/>
              <a:gd name="connsiteX265" fmla="*/ 3077642 w 4158730"/>
              <a:gd name="connsiteY265" fmla="*/ 1257300 h 4414838"/>
              <a:gd name="connsiteX266" fmla="*/ 3082405 w 4158730"/>
              <a:gd name="connsiteY266" fmla="*/ 1347788 h 4414838"/>
              <a:gd name="connsiteX267" fmla="*/ 3096692 w 4158730"/>
              <a:gd name="connsiteY267" fmla="*/ 1419225 h 4414838"/>
              <a:gd name="connsiteX268" fmla="*/ 3144317 w 4158730"/>
              <a:gd name="connsiteY268" fmla="*/ 1452563 h 4414838"/>
              <a:gd name="connsiteX269" fmla="*/ 3244330 w 4158730"/>
              <a:gd name="connsiteY269" fmla="*/ 1414463 h 4414838"/>
              <a:gd name="connsiteX270" fmla="*/ 3334817 w 4158730"/>
              <a:gd name="connsiteY270" fmla="*/ 1371600 h 4414838"/>
              <a:gd name="connsiteX271" fmla="*/ 3401492 w 4158730"/>
              <a:gd name="connsiteY271" fmla="*/ 1333500 h 4414838"/>
              <a:gd name="connsiteX272" fmla="*/ 3401492 w 4158730"/>
              <a:gd name="connsiteY272" fmla="*/ 1276350 h 4414838"/>
              <a:gd name="connsiteX273" fmla="*/ 3353867 w 4158730"/>
              <a:gd name="connsiteY273" fmla="*/ 1271588 h 4414838"/>
              <a:gd name="connsiteX274" fmla="*/ 3296717 w 4158730"/>
              <a:gd name="connsiteY274" fmla="*/ 1300163 h 4414838"/>
              <a:gd name="connsiteX275" fmla="*/ 3239567 w 4158730"/>
              <a:gd name="connsiteY275" fmla="*/ 1309688 h 4414838"/>
              <a:gd name="connsiteX276" fmla="*/ 3201467 w 4158730"/>
              <a:gd name="connsiteY276" fmla="*/ 1300163 h 4414838"/>
              <a:gd name="connsiteX277" fmla="*/ 3249092 w 4158730"/>
              <a:gd name="connsiteY277" fmla="*/ 1271588 h 4414838"/>
              <a:gd name="connsiteX278" fmla="*/ 3272905 w 4158730"/>
              <a:gd name="connsiteY278" fmla="*/ 1233488 h 4414838"/>
              <a:gd name="connsiteX279" fmla="*/ 3230042 w 4158730"/>
              <a:gd name="connsiteY279" fmla="*/ 1223963 h 4414838"/>
              <a:gd name="connsiteX280" fmla="*/ 3163367 w 4158730"/>
              <a:gd name="connsiteY280" fmla="*/ 1200150 h 4414838"/>
              <a:gd name="connsiteX281" fmla="*/ 3144317 w 4158730"/>
              <a:gd name="connsiteY281" fmla="*/ 1123950 h 4414838"/>
              <a:gd name="connsiteX282" fmla="*/ 3225280 w 4158730"/>
              <a:gd name="connsiteY282" fmla="*/ 1181101 h 4414838"/>
              <a:gd name="connsiteX283" fmla="*/ 3363392 w 4158730"/>
              <a:gd name="connsiteY283" fmla="*/ 1233489 h 4414838"/>
              <a:gd name="connsiteX284" fmla="*/ 3463405 w 4158730"/>
              <a:gd name="connsiteY284" fmla="*/ 1247776 h 4414838"/>
              <a:gd name="connsiteX285" fmla="*/ 3472930 w 4158730"/>
              <a:gd name="connsiteY285" fmla="*/ 1314451 h 4414838"/>
              <a:gd name="connsiteX286" fmla="*/ 3587230 w 4158730"/>
              <a:gd name="connsiteY286" fmla="*/ 1271589 h 4414838"/>
              <a:gd name="connsiteX287" fmla="*/ 3696767 w 4158730"/>
              <a:gd name="connsiteY287" fmla="*/ 1214439 h 4414838"/>
              <a:gd name="connsiteX288" fmla="*/ 3763442 w 4158730"/>
              <a:gd name="connsiteY288" fmla="*/ 1166814 h 4414838"/>
              <a:gd name="connsiteX289" fmla="*/ 3749155 w 4158730"/>
              <a:gd name="connsiteY289" fmla="*/ 1123951 h 4414838"/>
              <a:gd name="connsiteX290" fmla="*/ 3787255 w 4158730"/>
              <a:gd name="connsiteY290" fmla="*/ 1095376 h 4414838"/>
              <a:gd name="connsiteX291" fmla="*/ 3872980 w 4158730"/>
              <a:gd name="connsiteY291" fmla="*/ 1114426 h 4414838"/>
              <a:gd name="connsiteX292" fmla="*/ 4063480 w 4158730"/>
              <a:gd name="connsiteY292" fmla="*/ 1143000 h 4414838"/>
              <a:gd name="connsiteX293" fmla="*/ 4139680 w 4158730"/>
              <a:gd name="connsiteY293" fmla="*/ 1176338 h 4414838"/>
              <a:gd name="connsiteX294" fmla="*/ 4153967 w 4158730"/>
              <a:gd name="connsiteY294"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3044305 w 4158730"/>
              <a:gd name="connsiteY261" fmla="*/ 942975 h 4414838"/>
              <a:gd name="connsiteX262" fmla="*/ 3072880 w 4158730"/>
              <a:gd name="connsiteY262" fmla="*/ 990600 h 4414838"/>
              <a:gd name="connsiteX263" fmla="*/ 2991917 w 4158730"/>
              <a:gd name="connsiteY263" fmla="*/ 1028700 h 4414838"/>
              <a:gd name="connsiteX264" fmla="*/ 2996679 w 4158730"/>
              <a:gd name="connsiteY264" fmla="*/ 1085851 h 4414838"/>
              <a:gd name="connsiteX265" fmla="*/ 3053830 w 4158730"/>
              <a:gd name="connsiteY265" fmla="*/ 1171575 h 4414838"/>
              <a:gd name="connsiteX266" fmla="*/ 3077642 w 4158730"/>
              <a:gd name="connsiteY266" fmla="*/ 1257300 h 4414838"/>
              <a:gd name="connsiteX267" fmla="*/ 3082405 w 4158730"/>
              <a:gd name="connsiteY267" fmla="*/ 1347788 h 4414838"/>
              <a:gd name="connsiteX268" fmla="*/ 3096692 w 4158730"/>
              <a:gd name="connsiteY268" fmla="*/ 1419225 h 4414838"/>
              <a:gd name="connsiteX269" fmla="*/ 3144317 w 4158730"/>
              <a:gd name="connsiteY269" fmla="*/ 1452563 h 4414838"/>
              <a:gd name="connsiteX270" fmla="*/ 3244330 w 4158730"/>
              <a:gd name="connsiteY270" fmla="*/ 1414463 h 4414838"/>
              <a:gd name="connsiteX271" fmla="*/ 3334817 w 4158730"/>
              <a:gd name="connsiteY271" fmla="*/ 1371600 h 4414838"/>
              <a:gd name="connsiteX272" fmla="*/ 3401492 w 4158730"/>
              <a:gd name="connsiteY272" fmla="*/ 1333500 h 4414838"/>
              <a:gd name="connsiteX273" fmla="*/ 3401492 w 4158730"/>
              <a:gd name="connsiteY273" fmla="*/ 1276350 h 4414838"/>
              <a:gd name="connsiteX274" fmla="*/ 3353867 w 4158730"/>
              <a:gd name="connsiteY274" fmla="*/ 1271588 h 4414838"/>
              <a:gd name="connsiteX275" fmla="*/ 3296717 w 4158730"/>
              <a:gd name="connsiteY275" fmla="*/ 1300163 h 4414838"/>
              <a:gd name="connsiteX276" fmla="*/ 3239567 w 4158730"/>
              <a:gd name="connsiteY276" fmla="*/ 1309688 h 4414838"/>
              <a:gd name="connsiteX277" fmla="*/ 3201467 w 4158730"/>
              <a:gd name="connsiteY277" fmla="*/ 1300163 h 4414838"/>
              <a:gd name="connsiteX278" fmla="*/ 3249092 w 4158730"/>
              <a:gd name="connsiteY278" fmla="*/ 1271588 h 4414838"/>
              <a:gd name="connsiteX279" fmla="*/ 3272905 w 4158730"/>
              <a:gd name="connsiteY279" fmla="*/ 1233488 h 4414838"/>
              <a:gd name="connsiteX280" fmla="*/ 3230042 w 4158730"/>
              <a:gd name="connsiteY280" fmla="*/ 1223963 h 4414838"/>
              <a:gd name="connsiteX281" fmla="*/ 3163367 w 4158730"/>
              <a:gd name="connsiteY281" fmla="*/ 1200150 h 4414838"/>
              <a:gd name="connsiteX282" fmla="*/ 3144317 w 4158730"/>
              <a:gd name="connsiteY282" fmla="*/ 1123950 h 4414838"/>
              <a:gd name="connsiteX283" fmla="*/ 3225280 w 4158730"/>
              <a:gd name="connsiteY283" fmla="*/ 1181101 h 4414838"/>
              <a:gd name="connsiteX284" fmla="*/ 3363392 w 4158730"/>
              <a:gd name="connsiteY284" fmla="*/ 1233489 h 4414838"/>
              <a:gd name="connsiteX285" fmla="*/ 3463405 w 4158730"/>
              <a:gd name="connsiteY285" fmla="*/ 1247776 h 4414838"/>
              <a:gd name="connsiteX286" fmla="*/ 3472930 w 4158730"/>
              <a:gd name="connsiteY286" fmla="*/ 1314451 h 4414838"/>
              <a:gd name="connsiteX287" fmla="*/ 3587230 w 4158730"/>
              <a:gd name="connsiteY287" fmla="*/ 1271589 h 4414838"/>
              <a:gd name="connsiteX288" fmla="*/ 3696767 w 4158730"/>
              <a:gd name="connsiteY288" fmla="*/ 1214439 h 4414838"/>
              <a:gd name="connsiteX289" fmla="*/ 3763442 w 4158730"/>
              <a:gd name="connsiteY289" fmla="*/ 1166814 h 4414838"/>
              <a:gd name="connsiteX290" fmla="*/ 3749155 w 4158730"/>
              <a:gd name="connsiteY290" fmla="*/ 1123951 h 4414838"/>
              <a:gd name="connsiteX291" fmla="*/ 3787255 w 4158730"/>
              <a:gd name="connsiteY291" fmla="*/ 1095376 h 4414838"/>
              <a:gd name="connsiteX292" fmla="*/ 3872980 w 4158730"/>
              <a:gd name="connsiteY292" fmla="*/ 1114426 h 4414838"/>
              <a:gd name="connsiteX293" fmla="*/ 4063480 w 4158730"/>
              <a:gd name="connsiteY293" fmla="*/ 1143000 h 4414838"/>
              <a:gd name="connsiteX294" fmla="*/ 4139680 w 4158730"/>
              <a:gd name="connsiteY294" fmla="*/ 1176338 h 4414838"/>
              <a:gd name="connsiteX295" fmla="*/ 4153967 w 4158730"/>
              <a:gd name="connsiteY295" fmla="*/ 2924175 h 441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Lst>
            <a:rect l="l" t="t" r="r" b="b"/>
            <a:pathLst>
              <a:path w="4158730" h="4414838">
                <a:moveTo>
                  <a:pt x="4158730" y="2928938"/>
                </a:moveTo>
                <a:lnTo>
                  <a:pt x="4096817" y="2938463"/>
                </a:lnTo>
                <a:lnTo>
                  <a:pt x="4025380" y="2928938"/>
                </a:lnTo>
                <a:lnTo>
                  <a:pt x="3982517" y="2933700"/>
                </a:lnTo>
                <a:lnTo>
                  <a:pt x="3939655" y="2981325"/>
                </a:lnTo>
                <a:lnTo>
                  <a:pt x="3877742" y="3043238"/>
                </a:lnTo>
                <a:lnTo>
                  <a:pt x="3825355" y="3114675"/>
                </a:lnTo>
                <a:lnTo>
                  <a:pt x="3744392" y="3167063"/>
                </a:lnTo>
                <a:lnTo>
                  <a:pt x="3639617" y="3214688"/>
                </a:lnTo>
                <a:lnTo>
                  <a:pt x="3558655" y="3243263"/>
                </a:lnTo>
                <a:lnTo>
                  <a:pt x="3482455" y="3300413"/>
                </a:lnTo>
                <a:lnTo>
                  <a:pt x="3377680" y="3352800"/>
                </a:lnTo>
                <a:lnTo>
                  <a:pt x="3320530" y="3381375"/>
                </a:lnTo>
                <a:lnTo>
                  <a:pt x="3253855" y="3386138"/>
                </a:lnTo>
                <a:lnTo>
                  <a:pt x="3215755" y="3400425"/>
                </a:lnTo>
                <a:lnTo>
                  <a:pt x="3130030" y="3429000"/>
                </a:lnTo>
                <a:lnTo>
                  <a:pt x="3025255" y="3476625"/>
                </a:lnTo>
                <a:lnTo>
                  <a:pt x="2949055" y="3505200"/>
                </a:lnTo>
                <a:lnTo>
                  <a:pt x="2901430" y="3529013"/>
                </a:lnTo>
                <a:lnTo>
                  <a:pt x="2849042" y="3533775"/>
                </a:lnTo>
                <a:lnTo>
                  <a:pt x="2849042" y="3505200"/>
                </a:lnTo>
                <a:lnTo>
                  <a:pt x="2829992" y="3500438"/>
                </a:lnTo>
                <a:lnTo>
                  <a:pt x="2758555" y="3524250"/>
                </a:lnTo>
                <a:lnTo>
                  <a:pt x="2691880" y="3543300"/>
                </a:lnTo>
                <a:lnTo>
                  <a:pt x="2639492" y="3543300"/>
                </a:lnTo>
                <a:lnTo>
                  <a:pt x="2577580" y="3562350"/>
                </a:lnTo>
                <a:lnTo>
                  <a:pt x="2577580" y="3590925"/>
                </a:lnTo>
                <a:lnTo>
                  <a:pt x="2625205" y="3614738"/>
                </a:lnTo>
                <a:lnTo>
                  <a:pt x="2691880" y="3624263"/>
                </a:lnTo>
                <a:lnTo>
                  <a:pt x="2691880" y="3624263"/>
                </a:lnTo>
                <a:lnTo>
                  <a:pt x="2682355" y="3700463"/>
                </a:lnTo>
                <a:lnTo>
                  <a:pt x="2691880" y="3790950"/>
                </a:lnTo>
                <a:lnTo>
                  <a:pt x="2687117" y="3876675"/>
                </a:lnTo>
                <a:lnTo>
                  <a:pt x="2625205" y="3948113"/>
                </a:lnTo>
                <a:lnTo>
                  <a:pt x="2568055" y="4010025"/>
                </a:lnTo>
                <a:lnTo>
                  <a:pt x="2420417" y="4081463"/>
                </a:lnTo>
                <a:lnTo>
                  <a:pt x="2296592" y="4138613"/>
                </a:lnTo>
                <a:lnTo>
                  <a:pt x="2163242" y="4191000"/>
                </a:lnTo>
                <a:lnTo>
                  <a:pt x="2077517" y="4219575"/>
                </a:lnTo>
                <a:lnTo>
                  <a:pt x="2063230" y="4224338"/>
                </a:lnTo>
                <a:lnTo>
                  <a:pt x="1934642" y="4214813"/>
                </a:lnTo>
                <a:lnTo>
                  <a:pt x="1848917" y="4219575"/>
                </a:lnTo>
                <a:lnTo>
                  <a:pt x="1758430" y="4229100"/>
                </a:lnTo>
                <a:lnTo>
                  <a:pt x="1682230" y="4248150"/>
                </a:lnTo>
                <a:lnTo>
                  <a:pt x="1582217" y="4248150"/>
                </a:lnTo>
                <a:lnTo>
                  <a:pt x="1510780" y="4248150"/>
                </a:lnTo>
                <a:lnTo>
                  <a:pt x="1415530" y="4248150"/>
                </a:lnTo>
                <a:lnTo>
                  <a:pt x="1286942" y="4252913"/>
                </a:lnTo>
                <a:lnTo>
                  <a:pt x="1196455" y="4252913"/>
                </a:lnTo>
                <a:lnTo>
                  <a:pt x="1110730" y="4252913"/>
                </a:lnTo>
                <a:lnTo>
                  <a:pt x="1015480" y="4257675"/>
                </a:lnTo>
                <a:lnTo>
                  <a:pt x="920230" y="4271963"/>
                </a:lnTo>
                <a:lnTo>
                  <a:pt x="839267" y="4295775"/>
                </a:lnTo>
                <a:lnTo>
                  <a:pt x="763067" y="4310063"/>
                </a:lnTo>
                <a:lnTo>
                  <a:pt x="720205" y="4319588"/>
                </a:lnTo>
                <a:lnTo>
                  <a:pt x="644005" y="4348163"/>
                </a:lnTo>
                <a:lnTo>
                  <a:pt x="615430" y="4395788"/>
                </a:lnTo>
                <a:lnTo>
                  <a:pt x="543992" y="4405313"/>
                </a:lnTo>
                <a:lnTo>
                  <a:pt x="439217" y="4414838"/>
                </a:lnTo>
                <a:lnTo>
                  <a:pt x="382067" y="4395788"/>
                </a:lnTo>
                <a:lnTo>
                  <a:pt x="339205" y="4376738"/>
                </a:lnTo>
                <a:lnTo>
                  <a:pt x="320155" y="4367213"/>
                </a:lnTo>
                <a:lnTo>
                  <a:pt x="286817" y="4367213"/>
                </a:lnTo>
                <a:lnTo>
                  <a:pt x="243955" y="4386263"/>
                </a:lnTo>
                <a:lnTo>
                  <a:pt x="201092" y="4395788"/>
                </a:lnTo>
                <a:lnTo>
                  <a:pt x="120130" y="4381500"/>
                </a:lnTo>
                <a:lnTo>
                  <a:pt x="77267" y="4371975"/>
                </a:lnTo>
                <a:lnTo>
                  <a:pt x="15355" y="4376738"/>
                </a:lnTo>
                <a:cubicBezTo>
                  <a:pt x="10592" y="3594100"/>
                  <a:pt x="5830" y="2811463"/>
                  <a:pt x="1067" y="2028825"/>
                </a:cubicBezTo>
                <a:lnTo>
                  <a:pt x="62980" y="1985963"/>
                </a:lnTo>
                <a:lnTo>
                  <a:pt x="162992" y="1966913"/>
                </a:lnTo>
                <a:lnTo>
                  <a:pt x="186805" y="2009775"/>
                </a:lnTo>
                <a:lnTo>
                  <a:pt x="205855" y="2024063"/>
                </a:lnTo>
                <a:lnTo>
                  <a:pt x="215380" y="2090738"/>
                </a:lnTo>
                <a:lnTo>
                  <a:pt x="248717" y="2000250"/>
                </a:lnTo>
                <a:lnTo>
                  <a:pt x="248717" y="2000250"/>
                </a:lnTo>
                <a:lnTo>
                  <a:pt x="282055" y="2005013"/>
                </a:lnTo>
                <a:lnTo>
                  <a:pt x="291580" y="1966913"/>
                </a:lnTo>
                <a:lnTo>
                  <a:pt x="367780" y="1971675"/>
                </a:lnTo>
                <a:lnTo>
                  <a:pt x="372542" y="1890713"/>
                </a:lnTo>
                <a:lnTo>
                  <a:pt x="386830" y="1847850"/>
                </a:lnTo>
                <a:lnTo>
                  <a:pt x="548755" y="1876425"/>
                </a:lnTo>
                <a:lnTo>
                  <a:pt x="705917" y="1924050"/>
                </a:lnTo>
                <a:lnTo>
                  <a:pt x="758305" y="1928813"/>
                </a:lnTo>
                <a:lnTo>
                  <a:pt x="844030" y="1990725"/>
                </a:lnTo>
                <a:lnTo>
                  <a:pt x="782117" y="1919288"/>
                </a:lnTo>
                <a:lnTo>
                  <a:pt x="634480" y="1804988"/>
                </a:lnTo>
                <a:lnTo>
                  <a:pt x="524942" y="1709738"/>
                </a:lnTo>
                <a:lnTo>
                  <a:pt x="505892" y="1690688"/>
                </a:lnTo>
                <a:lnTo>
                  <a:pt x="491605" y="1624013"/>
                </a:lnTo>
                <a:lnTo>
                  <a:pt x="463030" y="1547813"/>
                </a:lnTo>
                <a:lnTo>
                  <a:pt x="463030" y="1547813"/>
                </a:lnTo>
                <a:lnTo>
                  <a:pt x="382067" y="1519238"/>
                </a:lnTo>
                <a:lnTo>
                  <a:pt x="358255" y="1509713"/>
                </a:lnTo>
                <a:lnTo>
                  <a:pt x="305867" y="1581150"/>
                </a:lnTo>
                <a:lnTo>
                  <a:pt x="253480" y="1595438"/>
                </a:lnTo>
                <a:lnTo>
                  <a:pt x="286817" y="1533525"/>
                </a:lnTo>
                <a:lnTo>
                  <a:pt x="358255" y="1462088"/>
                </a:lnTo>
                <a:lnTo>
                  <a:pt x="377305" y="1414463"/>
                </a:lnTo>
                <a:lnTo>
                  <a:pt x="372542" y="1314450"/>
                </a:lnTo>
                <a:lnTo>
                  <a:pt x="363017" y="1228725"/>
                </a:lnTo>
                <a:lnTo>
                  <a:pt x="305867" y="1185863"/>
                </a:lnTo>
                <a:lnTo>
                  <a:pt x="282055" y="1162050"/>
                </a:lnTo>
                <a:lnTo>
                  <a:pt x="286817" y="1109663"/>
                </a:lnTo>
                <a:lnTo>
                  <a:pt x="310630" y="1090613"/>
                </a:lnTo>
                <a:lnTo>
                  <a:pt x="20117" y="633412"/>
                </a:lnTo>
                <a:cubicBezTo>
                  <a:pt x="26467" y="507999"/>
                  <a:pt x="-14807" y="177800"/>
                  <a:pt x="5830" y="19050"/>
                </a:cubicBezTo>
                <a:lnTo>
                  <a:pt x="1067867" y="0"/>
                </a:lnTo>
                <a:cubicBezTo>
                  <a:pt x="1075805" y="47625"/>
                  <a:pt x="1026592" y="71438"/>
                  <a:pt x="1034530" y="119063"/>
                </a:cubicBezTo>
                <a:cubicBezTo>
                  <a:pt x="1044055" y="158750"/>
                  <a:pt x="939280" y="193676"/>
                  <a:pt x="948805" y="233363"/>
                </a:cubicBezTo>
                <a:cubicBezTo>
                  <a:pt x="959917" y="271463"/>
                  <a:pt x="890068" y="295275"/>
                  <a:pt x="901180" y="333375"/>
                </a:cubicBezTo>
                <a:cubicBezTo>
                  <a:pt x="910705" y="357188"/>
                  <a:pt x="863080" y="404812"/>
                  <a:pt x="872605" y="428625"/>
                </a:cubicBezTo>
                <a:cubicBezTo>
                  <a:pt x="886892" y="450850"/>
                  <a:pt x="848793" y="496888"/>
                  <a:pt x="863080" y="519113"/>
                </a:cubicBezTo>
                <a:cubicBezTo>
                  <a:pt x="885305" y="554038"/>
                  <a:pt x="936105" y="588963"/>
                  <a:pt x="958330" y="623888"/>
                </a:cubicBezTo>
                <a:cubicBezTo>
                  <a:pt x="977380" y="663575"/>
                  <a:pt x="982142" y="688976"/>
                  <a:pt x="1001192" y="728663"/>
                </a:cubicBezTo>
                <a:cubicBezTo>
                  <a:pt x="1018655" y="755650"/>
                  <a:pt x="1064692" y="739776"/>
                  <a:pt x="1082155" y="766763"/>
                </a:cubicBezTo>
                <a:cubicBezTo>
                  <a:pt x="1093267" y="790575"/>
                  <a:pt x="1123430" y="804863"/>
                  <a:pt x="1134542" y="828675"/>
                </a:cubicBezTo>
                <a:cubicBezTo>
                  <a:pt x="1137717" y="842963"/>
                  <a:pt x="1183755" y="738187"/>
                  <a:pt x="1186930" y="752475"/>
                </a:cubicBezTo>
                <a:cubicBezTo>
                  <a:pt x="1186930" y="768350"/>
                  <a:pt x="1239317" y="593725"/>
                  <a:pt x="1239317" y="609600"/>
                </a:cubicBezTo>
                <a:cubicBezTo>
                  <a:pt x="1239317" y="638175"/>
                  <a:pt x="1253605" y="638175"/>
                  <a:pt x="1253605" y="666750"/>
                </a:cubicBezTo>
                <a:cubicBezTo>
                  <a:pt x="1250430" y="695325"/>
                  <a:pt x="1228205" y="714375"/>
                  <a:pt x="1225030" y="742950"/>
                </a:cubicBezTo>
                <a:cubicBezTo>
                  <a:pt x="1225030" y="766763"/>
                  <a:pt x="1177405" y="800100"/>
                  <a:pt x="1177405" y="823913"/>
                </a:cubicBezTo>
                <a:cubicBezTo>
                  <a:pt x="1180580" y="842963"/>
                  <a:pt x="1169467" y="852488"/>
                  <a:pt x="1172642" y="871538"/>
                </a:cubicBezTo>
                <a:cubicBezTo>
                  <a:pt x="1175817" y="917575"/>
                  <a:pt x="1217092" y="935038"/>
                  <a:pt x="1220267" y="981075"/>
                </a:cubicBezTo>
                <a:lnTo>
                  <a:pt x="1267892" y="1047750"/>
                </a:lnTo>
                <a:lnTo>
                  <a:pt x="1253605" y="1090613"/>
                </a:lnTo>
                <a:lnTo>
                  <a:pt x="1296467" y="1095375"/>
                </a:lnTo>
                <a:lnTo>
                  <a:pt x="1301230" y="1176338"/>
                </a:lnTo>
                <a:lnTo>
                  <a:pt x="1329805" y="1223963"/>
                </a:lnTo>
                <a:lnTo>
                  <a:pt x="1396480" y="1281113"/>
                </a:lnTo>
                <a:lnTo>
                  <a:pt x="1448867" y="1309688"/>
                </a:lnTo>
                <a:lnTo>
                  <a:pt x="1529830" y="1281113"/>
                </a:lnTo>
                <a:lnTo>
                  <a:pt x="1534592" y="1314450"/>
                </a:lnTo>
                <a:lnTo>
                  <a:pt x="1496492" y="1366838"/>
                </a:lnTo>
                <a:lnTo>
                  <a:pt x="1510780" y="1428750"/>
                </a:lnTo>
                <a:lnTo>
                  <a:pt x="1553642" y="1428750"/>
                </a:lnTo>
                <a:lnTo>
                  <a:pt x="1506017" y="1462088"/>
                </a:lnTo>
                <a:lnTo>
                  <a:pt x="1520305" y="1528763"/>
                </a:lnTo>
                <a:lnTo>
                  <a:pt x="1544117" y="1576388"/>
                </a:lnTo>
                <a:lnTo>
                  <a:pt x="1601267" y="1571625"/>
                </a:lnTo>
                <a:lnTo>
                  <a:pt x="1653655" y="1590675"/>
                </a:lnTo>
                <a:lnTo>
                  <a:pt x="1696517" y="1552575"/>
                </a:lnTo>
                <a:lnTo>
                  <a:pt x="1720330" y="1533525"/>
                </a:lnTo>
                <a:lnTo>
                  <a:pt x="1706042" y="1490663"/>
                </a:lnTo>
                <a:lnTo>
                  <a:pt x="1691755" y="1476375"/>
                </a:lnTo>
                <a:lnTo>
                  <a:pt x="1691755" y="1452563"/>
                </a:lnTo>
                <a:lnTo>
                  <a:pt x="1729855" y="1466850"/>
                </a:lnTo>
                <a:lnTo>
                  <a:pt x="1758430" y="1495425"/>
                </a:lnTo>
                <a:lnTo>
                  <a:pt x="1767955" y="1447800"/>
                </a:lnTo>
                <a:lnTo>
                  <a:pt x="1772717" y="1414463"/>
                </a:lnTo>
                <a:lnTo>
                  <a:pt x="1767955" y="1400175"/>
                </a:lnTo>
                <a:lnTo>
                  <a:pt x="1725092" y="1385888"/>
                </a:lnTo>
                <a:lnTo>
                  <a:pt x="1691755" y="1362075"/>
                </a:lnTo>
                <a:lnTo>
                  <a:pt x="1658417" y="1319213"/>
                </a:lnTo>
                <a:lnTo>
                  <a:pt x="1629842" y="1309688"/>
                </a:lnTo>
                <a:lnTo>
                  <a:pt x="1591742" y="1309688"/>
                </a:lnTo>
                <a:lnTo>
                  <a:pt x="1572692" y="1304925"/>
                </a:lnTo>
                <a:lnTo>
                  <a:pt x="1558405" y="1271588"/>
                </a:lnTo>
                <a:lnTo>
                  <a:pt x="1539355" y="1233488"/>
                </a:lnTo>
                <a:lnTo>
                  <a:pt x="1558405" y="1219200"/>
                </a:lnTo>
                <a:lnTo>
                  <a:pt x="1615555" y="1281113"/>
                </a:lnTo>
                <a:lnTo>
                  <a:pt x="1615555" y="1281113"/>
                </a:lnTo>
                <a:lnTo>
                  <a:pt x="1634605" y="1252538"/>
                </a:lnTo>
                <a:lnTo>
                  <a:pt x="1615555" y="1214438"/>
                </a:lnTo>
                <a:lnTo>
                  <a:pt x="1658417" y="1223963"/>
                </a:lnTo>
                <a:lnTo>
                  <a:pt x="1677467" y="1285875"/>
                </a:lnTo>
                <a:lnTo>
                  <a:pt x="1696517" y="1290638"/>
                </a:lnTo>
                <a:lnTo>
                  <a:pt x="1691755" y="1252538"/>
                </a:lnTo>
                <a:lnTo>
                  <a:pt x="1682230" y="1223963"/>
                </a:lnTo>
                <a:lnTo>
                  <a:pt x="1691755" y="1204913"/>
                </a:lnTo>
                <a:lnTo>
                  <a:pt x="1691755" y="1204913"/>
                </a:lnTo>
                <a:lnTo>
                  <a:pt x="1758430" y="1204913"/>
                </a:lnTo>
                <a:lnTo>
                  <a:pt x="1758430" y="1204913"/>
                </a:lnTo>
                <a:lnTo>
                  <a:pt x="1729855" y="1300163"/>
                </a:lnTo>
                <a:lnTo>
                  <a:pt x="1734617" y="1338263"/>
                </a:lnTo>
                <a:lnTo>
                  <a:pt x="1734617" y="1338263"/>
                </a:lnTo>
                <a:lnTo>
                  <a:pt x="1801292" y="1352550"/>
                </a:lnTo>
                <a:lnTo>
                  <a:pt x="1839392" y="1319213"/>
                </a:lnTo>
                <a:lnTo>
                  <a:pt x="1901305" y="1319213"/>
                </a:lnTo>
                <a:lnTo>
                  <a:pt x="1948930" y="1328738"/>
                </a:lnTo>
                <a:lnTo>
                  <a:pt x="1967980" y="1300163"/>
                </a:lnTo>
                <a:lnTo>
                  <a:pt x="1972742" y="1281113"/>
                </a:lnTo>
                <a:lnTo>
                  <a:pt x="1929880" y="1266825"/>
                </a:lnTo>
                <a:lnTo>
                  <a:pt x="1882255" y="1257300"/>
                </a:lnTo>
                <a:lnTo>
                  <a:pt x="1867967" y="1238250"/>
                </a:lnTo>
                <a:lnTo>
                  <a:pt x="1939405" y="1233488"/>
                </a:lnTo>
                <a:lnTo>
                  <a:pt x="1963217" y="1247775"/>
                </a:lnTo>
                <a:lnTo>
                  <a:pt x="1963217" y="1247775"/>
                </a:lnTo>
                <a:lnTo>
                  <a:pt x="1915592" y="1214438"/>
                </a:lnTo>
                <a:lnTo>
                  <a:pt x="1929880" y="1190625"/>
                </a:lnTo>
                <a:lnTo>
                  <a:pt x="1929880" y="1190625"/>
                </a:lnTo>
                <a:lnTo>
                  <a:pt x="1948930" y="1166813"/>
                </a:lnTo>
                <a:lnTo>
                  <a:pt x="1953692" y="1152525"/>
                </a:lnTo>
                <a:lnTo>
                  <a:pt x="2025130" y="1223963"/>
                </a:lnTo>
                <a:lnTo>
                  <a:pt x="2020367" y="1204913"/>
                </a:lnTo>
                <a:lnTo>
                  <a:pt x="1996555" y="1152525"/>
                </a:lnTo>
                <a:lnTo>
                  <a:pt x="1996555" y="1090613"/>
                </a:lnTo>
                <a:lnTo>
                  <a:pt x="2015605" y="1090613"/>
                </a:lnTo>
                <a:lnTo>
                  <a:pt x="2020367" y="1152525"/>
                </a:lnTo>
                <a:lnTo>
                  <a:pt x="2053705" y="1171575"/>
                </a:lnTo>
                <a:lnTo>
                  <a:pt x="2053705" y="1171575"/>
                </a:lnTo>
                <a:lnTo>
                  <a:pt x="2044180" y="1081088"/>
                </a:lnTo>
                <a:lnTo>
                  <a:pt x="2072755" y="1076325"/>
                </a:lnTo>
                <a:lnTo>
                  <a:pt x="2072755" y="1128713"/>
                </a:lnTo>
                <a:lnTo>
                  <a:pt x="2082280" y="1143000"/>
                </a:lnTo>
                <a:lnTo>
                  <a:pt x="2110855" y="1090613"/>
                </a:lnTo>
                <a:lnTo>
                  <a:pt x="2153717" y="1066800"/>
                </a:lnTo>
                <a:lnTo>
                  <a:pt x="2158480" y="1090613"/>
                </a:lnTo>
                <a:lnTo>
                  <a:pt x="2125142" y="1133475"/>
                </a:lnTo>
                <a:lnTo>
                  <a:pt x="2096567" y="1166813"/>
                </a:lnTo>
                <a:lnTo>
                  <a:pt x="2196580" y="1190625"/>
                </a:lnTo>
                <a:lnTo>
                  <a:pt x="2234680" y="1190625"/>
                </a:lnTo>
                <a:lnTo>
                  <a:pt x="2229917" y="1152525"/>
                </a:lnTo>
                <a:lnTo>
                  <a:pt x="2229917" y="1152525"/>
                </a:lnTo>
                <a:lnTo>
                  <a:pt x="2263255" y="1119188"/>
                </a:lnTo>
                <a:lnTo>
                  <a:pt x="2277542" y="1195388"/>
                </a:lnTo>
                <a:lnTo>
                  <a:pt x="2301355" y="1214438"/>
                </a:lnTo>
                <a:lnTo>
                  <a:pt x="2310880" y="1176338"/>
                </a:lnTo>
                <a:lnTo>
                  <a:pt x="2310880" y="1176338"/>
                </a:lnTo>
                <a:lnTo>
                  <a:pt x="2339455" y="1109663"/>
                </a:lnTo>
                <a:lnTo>
                  <a:pt x="2344217" y="1147763"/>
                </a:lnTo>
                <a:lnTo>
                  <a:pt x="2348980" y="1181100"/>
                </a:lnTo>
                <a:lnTo>
                  <a:pt x="2410892" y="1200150"/>
                </a:lnTo>
                <a:lnTo>
                  <a:pt x="2439467" y="1204913"/>
                </a:lnTo>
                <a:lnTo>
                  <a:pt x="2448992" y="1190625"/>
                </a:lnTo>
                <a:lnTo>
                  <a:pt x="2468042" y="1171575"/>
                </a:lnTo>
                <a:lnTo>
                  <a:pt x="2510905" y="1166813"/>
                </a:lnTo>
                <a:lnTo>
                  <a:pt x="2482330" y="1204913"/>
                </a:lnTo>
                <a:lnTo>
                  <a:pt x="2482330" y="1233488"/>
                </a:lnTo>
                <a:lnTo>
                  <a:pt x="2482330" y="1233488"/>
                </a:lnTo>
                <a:lnTo>
                  <a:pt x="2549005" y="1271588"/>
                </a:lnTo>
                <a:lnTo>
                  <a:pt x="2610917" y="1309688"/>
                </a:lnTo>
                <a:lnTo>
                  <a:pt x="2663305" y="1347788"/>
                </a:lnTo>
                <a:lnTo>
                  <a:pt x="2682355" y="1362075"/>
                </a:lnTo>
                <a:lnTo>
                  <a:pt x="2706167" y="1328738"/>
                </a:lnTo>
                <a:lnTo>
                  <a:pt x="2701405" y="1300163"/>
                </a:lnTo>
                <a:lnTo>
                  <a:pt x="2701405" y="1281113"/>
                </a:lnTo>
                <a:lnTo>
                  <a:pt x="2729980" y="1319213"/>
                </a:lnTo>
                <a:lnTo>
                  <a:pt x="2706167" y="1357313"/>
                </a:lnTo>
                <a:lnTo>
                  <a:pt x="2749030" y="1404938"/>
                </a:lnTo>
                <a:lnTo>
                  <a:pt x="2796655" y="1390650"/>
                </a:lnTo>
                <a:lnTo>
                  <a:pt x="2796655" y="1390650"/>
                </a:lnTo>
                <a:lnTo>
                  <a:pt x="2815705" y="1333500"/>
                </a:lnTo>
                <a:lnTo>
                  <a:pt x="2815705" y="1333500"/>
                </a:lnTo>
                <a:lnTo>
                  <a:pt x="2825230" y="1381125"/>
                </a:lnTo>
                <a:lnTo>
                  <a:pt x="2849042" y="1419225"/>
                </a:lnTo>
                <a:lnTo>
                  <a:pt x="2930005" y="1443038"/>
                </a:lnTo>
                <a:lnTo>
                  <a:pt x="2987155" y="1452563"/>
                </a:lnTo>
                <a:lnTo>
                  <a:pt x="2987155" y="1452563"/>
                </a:lnTo>
                <a:lnTo>
                  <a:pt x="2949055" y="1309688"/>
                </a:lnTo>
                <a:lnTo>
                  <a:pt x="2887142" y="1157288"/>
                </a:lnTo>
                <a:lnTo>
                  <a:pt x="2777605" y="923925"/>
                </a:lnTo>
                <a:cubicBezTo>
                  <a:pt x="2766493" y="885031"/>
                  <a:pt x="2787924" y="739776"/>
                  <a:pt x="2806180" y="738188"/>
                </a:cubicBezTo>
                <a:cubicBezTo>
                  <a:pt x="2822849" y="686594"/>
                  <a:pt x="2835549" y="568325"/>
                  <a:pt x="2853805" y="542925"/>
                </a:cubicBezTo>
                <a:cubicBezTo>
                  <a:pt x="2868886" y="511175"/>
                  <a:pt x="2929211" y="411956"/>
                  <a:pt x="2939530" y="419100"/>
                </a:cubicBezTo>
                <a:cubicBezTo>
                  <a:pt x="2949849" y="426244"/>
                  <a:pt x="2922067" y="541338"/>
                  <a:pt x="2915717" y="585788"/>
                </a:cubicBezTo>
                <a:cubicBezTo>
                  <a:pt x="2909367" y="630238"/>
                  <a:pt x="2870474" y="658019"/>
                  <a:pt x="2863330" y="695325"/>
                </a:cubicBezTo>
                <a:cubicBezTo>
                  <a:pt x="2856186" y="732631"/>
                  <a:pt x="2859361" y="806451"/>
                  <a:pt x="2863330" y="842963"/>
                </a:cubicBezTo>
                <a:cubicBezTo>
                  <a:pt x="2867299" y="879476"/>
                  <a:pt x="2876823" y="892175"/>
                  <a:pt x="2887142" y="914400"/>
                </a:cubicBezTo>
                <a:cubicBezTo>
                  <a:pt x="2899842" y="935038"/>
                  <a:pt x="2912542" y="979487"/>
                  <a:pt x="2925242" y="1000125"/>
                </a:cubicBezTo>
                <a:cubicBezTo>
                  <a:pt x="2936355" y="1017588"/>
                  <a:pt x="2961754" y="977900"/>
                  <a:pt x="2972867" y="995363"/>
                </a:cubicBezTo>
                <a:cubicBezTo>
                  <a:pt x="2976042" y="1003300"/>
                  <a:pt x="3041130" y="935038"/>
                  <a:pt x="3044305" y="942975"/>
                </a:cubicBezTo>
                <a:cubicBezTo>
                  <a:pt x="3052243" y="941387"/>
                  <a:pt x="3081611" y="976313"/>
                  <a:pt x="3072880" y="990600"/>
                </a:cubicBezTo>
                <a:cubicBezTo>
                  <a:pt x="3064149" y="1004887"/>
                  <a:pt x="2995886" y="1012031"/>
                  <a:pt x="2991917" y="1028700"/>
                </a:cubicBezTo>
                <a:lnTo>
                  <a:pt x="2996679" y="1085851"/>
                </a:lnTo>
                <a:lnTo>
                  <a:pt x="3053830" y="1171575"/>
                </a:lnTo>
                <a:lnTo>
                  <a:pt x="3077642" y="1257300"/>
                </a:lnTo>
                <a:lnTo>
                  <a:pt x="3082405" y="1347788"/>
                </a:lnTo>
                <a:lnTo>
                  <a:pt x="3096692" y="1419225"/>
                </a:lnTo>
                <a:lnTo>
                  <a:pt x="3144317" y="1452563"/>
                </a:lnTo>
                <a:lnTo>
                  <a:pt x="3244330" y="1414463"/>
                </a:lnTo>
                <a:lnTo>
                  <a:pt x="3334817" y="1371600"/>
                </a:lnTo>
                <a:lnTo>
                  <a:pt x="3401492" y="1333500"/>
                </a:lnTo>
                <a:lnTo>
                  <a:pt x="3401492" y="1276350"/>
                </a:lnTo>
                <a:lnTo>
                  <a:pt x="3353867" y="1271588"/>
                </a:lnTo>
                <a:lnTo>
                  <a:pt x="3296717" y="1300163"/>
                </a:lnTo>
                <a:lnTo>
                  <a:pt x="3239567" y="1309688"/>
                </a:lnTo>
                <a:lnTo>
                  <a:pt x="3201467" y="1300163"/>
                </a:lnTo>
                <a:lnTo>
                  <a:pt x="3249092" y="1271588"/>
                </a:lnTo>
                <a:lnTo>
                  <a:pt x="3272905" y="1233488"/>
                </a:lnTo>
                <a:lnTo>
                  <a:pt x="3230042" y="1223963"/>
                </a:lnTo>
                <a:lnTo>
                  <a:pt x="3163367" y="1200150"/>
                </a:lnTo>
                <a:lnTo>
                  <a:pt x="3144317" y="1123950"/>
                </a:lnTo>
                <a:cubicBezTo>
                  <a:pt x="3160986" y="1119981"/>
                  <a:pt x="3188768" y="1162845"/>
                  <a:pt x="3225280" y="1181101"/>
                </a:cubicBezTo>
                <a:cubicBezTo>
                  <a:pt x="3261792" y="1199357"/>
                  <a:pt x="3330054" y="1221583"/>
                  <a:pt x="3363392" y="1233489"/>
                </a:cubicBezTo>
                <a:cubicBezTo>
                  <a:pt x="3396730" y="1245395"/>
                  <a:pt x="3443561" y="1227932"/>
                  <a:pt x="3463405" y="1247776"/>
                </a:cubicBezTo>
                <a:cubicBezTo>
                  <a:pt x="3483249" y="1267620"/>
                  <a:pt x="3448324" y="1317626"/>
                  <a:pt x="3472930" y="1314451"/>
                </a:cubicBezTo>
                <a:cubicBezTo>
                  <a:pt x="3497536" y="1311276"/>
                  <a:pt x="3543574" y="1273970"/>
                  <a:pt x="3587230" y="1271589"/>
                </a:cubicBezTo>
                <a:cubicBezTo>
                  <a:pt x="3630886" y="1269208"/>
                  <a:pt x="3658667" y="1218408"/>
                  <a:pt x="3696767" y="1214439"/>
                </a:cubicBezTo>
                <a:cubicBezTo>
                  <a:pt x="3734867" y="1210470"/>
                  <a:pt x="3735661" y="1171577"/>
                  <a:pt x="3763442" y="1166814"/>
                </a:cubicBezTo>
                <a:cubicBezTo>
                  <a:pt x="3791223" y="1162052"/>
                  <a:pt x="3712643" y="1128714"/>
                  <a:pt x="3749155" y="1123951"/>
                </a:cubicBezTo>
                <a:cubicBezTo>
                  <a:pt x="3785668" y="1119189"/>
                  <a:pt x="3745980" y="1092201"/>
                  <a:pt x="3787255" y="1095376"/>
                </a:cubicBezTo>
                <a:cubicBezTo>
                  <a:pt x="3828530" y="1098551"/>
                  <a:pt x="3807099" y="1109664"/>
                  <a:pt x="3872980" y="1114426"/>
                </a:cubicBezTo>
                <a:cubicBezTo>
                  <a:pt x="3938861" y="1119188"/>
                  <a:pt x="4011886" y="1135856"/>
                  <a:pt x="4063480" y="1143000"/>
                </a:cubicBezTo>
                <a:cubicBezTo>
                  <a:pt x="4115074" y="1150144"/>
                  <a:pt x="4065068" y="1143001"/>
                  <a:pt x="4139680" y="1176338"/>
                </a:cubicBezTo>
                <a:lnTo>
                  <a:pt x="4153967" y="2924175"/>
                </a:lnTo>
              </a:path>
            </a:pathLst>
          </a:custGeom>
          <a:solidFill>
            <a:srgbClr val="FFCC00">
              <a:alpha val="29804"/>
            </a:srgb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773633" y="3282950"/>
            <a:ext cx="4114800" cy="1473200"/>
          </a:xfrm>
          <a:custGeom>
            <a:avLst/>
            <a:gdLst>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660650 w 4114800"/>
              <a:gd name="connsiteY12" fmla="*/ 596900 h 1473200"/>
              <a:gd name="connsiteX13" fmla="*/ 2578100 w 4114800"/>
              <a:gd name="connsiteY13" fmla="*/ 603250 h 1473200"/>
              <a:gd name="connsiteX14" fmla="*/ 2514600 w 4114800"/>
              <a:gd name="connsiteY14" fmla="*/ 641350 h 1473200"/>
              <a:gd name="connsiteX15" fmla="*/ 2578100 w 4114800"/>
              <a:gd name="connsiteY15" fmla="*/ 673100 h 1473200"/>
              <a:gd name="connsiteX16" fmla="*/ 2641600 w 4114800"/>
              <a:gd name="connsiteY16" fmla="*/ 762000 h 1473200"/>
              <a:gd name="connsiteX17" fmla="*/ 2628900 w 4114800"/>
              <a:gd name="connsiteY17" fmla="*/ 901700 h 1473200"/>
              <a:gd name="connsiteX18" fmla="*/ 2578100 w 4114800"/>
              <a:gd name="connsiteY18" fmla="*/ 1016000 h 1473200"/>
              <a:gd name="connsiteX19" fmla="*/ 2419350 w 4114800"/>
              <a:gd name="connsiteY19" fmla="*/ 1123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14800" h="1473200">
                <a:moveTo>
                  <a:pt x="4114800" y="0"/>
                </a:moveTo>
                <a:lnTo>
                  <a:pt x="4019550" y="0"/>
                </a:lnTo>
                <a:lnTo>
                  <a:pt x="3924300" y="0"/>
                </a:lnTo>
                <a:lnTo>
                  <a:pt x="3867150" y="69850"/>
                </a:lnTo>
                <a:lnTo>
                  <a:pt x="3752850" y="196850"/>
                </a:lnTo>
                <a:lnTo>
                  <a:pt x="3556000" y="285750"/>
                </a:lnTo>
                <a:lnTo>
                  <a:pt x="3422650" y="374650"/>
                </a:lnTo>
                <a:lnTo>
                  <a:pt x="3200400" y="438150"/>
                </a:lnTo>
                <a:lnTo>
                  <a:pt x="3060700" y="501650"/>
                </a:lnTo>
                <a:lnTo>
                  <a:pt x="2921000" y="558800"/>
                </a:lnTo>
                <a:lnTo>
                  <a:pt x="2851150" y="584200"/>
                </a:lnTo>
                <a:lnTo>
                  <a:pt x="2774950" y="584200"/>
                </a:lnTo>
                <a:lnTo>
                  <a:pt x="2660650" y="596900"/>
                </a:lnTo>
                <a:lnTo>
                  <a:pt x="2578100" y="603250"/>
                </a:lnTo>
                <a:lnTo>
                  <a:pt x="2514600" y="641350"/>
                </a:lnTo>
                <a:lnTo>
                  <a:pt x="2578100" y="673100"/>
                </a:lnTo>
                <a:lnTo>
                  <a:pt x="2641600" y="762000"/>
                </a:lnTo>
                <a:lnTo>
                  <a:pt x="2628900" y="901700"/>
                </a:lnTo>
                <a:lnTo>
                  <a:pt x="2578100" y="1016000"/>
                </a:lnTo>
                <a:lnTo>
                  <a:pt x="2419350" y="1123950"/>
                </a:lnTo>
                <a:lnTo>
                  <a:pt x="2165350" y="1231900"/>
                </a:lnTo>
                <a:lnTo>
                  <a:pt x="2044700" y="1276350"/>
                </a:lnTo>
                <a:lnTo>
                  <a:pt x="1943100" y="1276350"/>
                </a:lnTo>
                <a:lnTo>
                  <a:pt x="1746250" y="1282700"/>
                </a:lnTo>
                <a:lnTo>
                  <a:pt x="1606550" y="1308100"/>
                </a:lnTo>
                <a:lnTo>
                  <a:pt x="1416050" y="1308100"/>
                </a:lnTo>
                <a:lnTo>
                  <a:pt x="1174750" y="1308100"/>
                </a:lnTo>
                <a:lnTo>
                  <a:pt x="1041400" y="1308100"/>
                </a:lnTo>
                <a:lnTo>
                  <a:pt x="882650" y="1333500"/>
                </a:lnTo>
                <a:lnTo>
                  <a:pt x="742950" y="1358900"/>
                </a:lnTo>
                <a:lnTo>
                  <a:pt x="603250" y="1416050"/>
                </a:lnTo>
                <a:lnTo>
                  <a:pt x="552450" y="1447800"/>
                </a:lnTo>
                <a:lnTo>
                  <a:pt x="419100" y="1473200"/>
                </a:lnTo>
                <a:lnTo>
                  <a:pt x="304800" y="1435100"/>
                </a:lnTo>
                <a:lnTo>
                  <a:pt x="241300" y="1435100"/>
                </a:lnTo>
                <a:lnTo>
                  <a:pt x="165100" y="1454150"/>
                </a:lnTo>
                <a:lnTo>
                  <a:pt x="120650" y="1460500"/>
                </a:lnTo>
                <a:lnTo>
                  <a:pt x="0" y="1454150"/>
                </a:lnTo>
              </a:path>
            </a:pathLst>
          </a:custGeom>
          <a:noFill/>
          <a:ln w="76200">
            <a:solidFill>
              <a:srgbClr val="3399FF">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2094433" y="1275445"/>
            <a:ext cx="949812" cy="172355"/>
          </a:xfrm>
          <a:prstGeom prst="rect">
            <a:avLst/>
          </a:prstGeom>
          <a:solidFill>
            <a:schemeClr val="tx1"/>
          </a:solidFill>
        </p:spPr>
        <p:txBody>
          <a:bodyPr wrap="none" lIns="9144" tIns="9144" rIns="9144" bIns="9144" rtlCol="0">
            <a:spAutoFit/>
          </a:bodyPr>
          <a:lstStyle/>
          <a:p>
            <a:r>
              <a:rPr lang="en-US" sz="1000" dirty="0">
                <a:solidFill>
                  <a:schemeClr val="bg1"/>
                </a:solidFill>
                <a:latin typeface="Arial Narrow" pitchFamily="34" charset="0"/>
              </a:rPr>
              <a:t>Pleistocene Terrace</a:t>
            </a:r>
          </a:p>
        </p:txBody>
      </p:sp>
      <p:sp>
        <p:nvSpPr>
          <p:cNvPr id="11" name="TextBox 10"/>
          <p:cNvSpPr txBox="1"/>
          <p:nvPr/>
        </p:nvSpPr>
        <p:spPr>
          <a:xfrm>
            <a:off x="2042018" y="838200"/>
            <a:ext cx="738215" cy="172355"/>
          </a:xfrm>
          <a:prstGeom prst="rect">
            <a:avLst/>
          </a:prstGeom>
          <a:solidFill>
            <a:schemeClr val="tx1"/>
          </a:solidFill>
        </p:spPr>
        <p:txBody>
          <a:bodyPr wrap="none" lIns="9144" tIns="9144" rIns="9144" bIns="9144" rtlCol="0">
            <a:spAutoFit/>
          </a:bodyPr>
          <a:lstStyle/>
          <a:p>
            <a:r>
              <a:rPr lang="en-US" sz="1000" dirty="0">
                <a:solidFill>
                  <a:schemeClr val="bg1"/>
                </a:solidFill>
                <a:latin typeface="Arial Narrow" pitchFamily="34" charset="0"/>
              </a:rPr>
              <a:t>Higher Uplands</a:t>
            </a:r>
          </a:p>
        </p:txBody>
      </p:sp>
      <p:sp>
        <p:nvSpPr>
          <p:cNvPr id="12" name="TextBox 11"/>
          <p:cNvSpPr txBox="1"/>
          <p:nvPr/>
        </p:nvSpPr>
        <p:spPr>
          <a:xfrm>
            <a:off x="752475" y="3173371"/>
            <a:ext cx="834396" cy="203133"/>
          </a:xfrm>
          <a:prstGeom prst="rect">
            <a:avLst/>
          </a:prstGeom>
          <a:noFill/>
        </p:spPr>
        <p:txBody>
          <a:bodyPr wrap="none" lIns="9144" tIns="9144" rIns="9144" bIns="9144" rtlCol="0">
            <a:spAutoFit/>
          </a:bodyPr>
          <a:lstStyle/>
          <a:p>
            <a:r>
              <a:rPr lang="en-US" sz="1200" dirty="0">
                <a:solidFill>
                  <a:schemeClr val="accent5">
                    <a:lumMod val="50000"/>
                  </a:schemeClr>
                </a:solidFill>
                <a:latin typeface="Arial Narrow" pitchFamily="34" charset="0"/>
              </a:rPr>
              <a:t>Exposed Shelf</a:t>
            </a:r>
          </a:p>
        </p:txBody>
      </p:sp>
      <p:grpSp>
        <p:nvGrpSpPr>
          <p:cNvPr id="25" name="Group 24"/>
          <p:cNvGrpSpPr/>
          <p:nvPr/>
        </p:nvGrpSpPr>
        <p:grpSpPr>
          <a:xfrm>
            <a:off x="2122098" y="2546992"/>
            <a:ext cx="1744779" cy="1906126"/>
            <a:chOff x="2542265" y="2546992"/>
            <a:chExt cx="1744779" cy="1906126"/>
          </a:xfrm>
        </p:grpSpPr>
        <p:sp>
          <p:nvSpPr>
            <p:cNvPr id="6" name="Freeform 5"/>
            <p:cNvSpPr/>
            <p:nvPr/>
          </p:nvSpPr>
          <p:spPr>
            <a:xfrm>
              <a:off x="2645782" y="2546992"/>
              <a:ext cx="1439759" cy="1112807"/>
            </a:xfrm>
            <a:custGeom>
              <a:avLst/>
              <a:gdLst>
                <a:gd name="connsiteX0" fmla="*/ 0 w 1380227"/>
                <a:gd name="connsiteY0" fmla="*/ 0 h 1328468"/>
                <a:gd name="connsiteX1" fmla="*/ 189781 w 1380227"/>
                <a:gd name="connsiteY1" fmla="*/ 284672 h 1328468"/>
                <a:gd name="connsiteX2" fmla="*/ 336430 w 1380227"/>
                <a:gd name="connsiteY2" fmla="*/ 543464 h 1328468"/>
                <a:gd name="connsiteX3" fmla="*/ 534838 w 1380227"/>
                <a:gd name="connsiteY3" fmla="*/ 776377 h 1328468"/>
                <a:gd name="connsiteX4" fmla="*/ 707366 w 1380227"/>
                <a:gd name="connsiteY4" fmla="*/ 966158 h 1328468"/>
                <a:gd name="connsiteX5" fmla="*/ 940279 w 1380227"/>
                <a:gd name="connsiteY5" fmla="*/ 1112807 h 1328468"/>
                <a:gd name="connsiteX6" fmla="*/ 1190445 w 1380227"/>
                <a:gd name="connsiteY6" fmla="*/ 1216324 h 1328468"/>
                <a:gd name="connsiteX7" fmla="*/ 1380227 w 1380227"/>
                <a:gd name="connsiteY7" fmla="*/ 1328468 h 1328468"/>
                <a:gd name="connsiteX8" fmla="*/ 1380227 w 1380227"/>
                <a:gd name="connsiteY8" fmla="*/ 1328468 h 1328468"/>
                <a:gd name="connsiteX0" fmla="*/ 0 w 1380227"/>
                <a:gd name="connsiteY0" fmla="*/ 0 h 1328468"/>
                <a:gd name="connsiteX1" fmla="*/ 189781 w 1380227"/>
                <a:gd name="connsiteY1" fmla="*/ 284672 h 1328468"/>
                <a:gd name="connsiteX2" fmla="*/ 336430 w 1380227"/>
                <a:gd name="connsiteY2" fmla="*/ 543464 h 1328468"/>
                <a:gd name="connsiteX3" fmla="*/ 534838 w 1380227"/>
                <a:gd name="connsiteY3" fmla="*/ 776377 h 1328468"/>
                <a:gd name="connsiteX4" fmla="*/ 707366 w 1380227"/>
                <a:gd name="connsiteY4" fmla="*/ 966158 h 1328468"/>
                <a:gd name="connsiteX5" fmla="*/ 940279 w 1380227"/>
                <a:gd name="connsiteY5" fmla="*/ 1112807 h 1328468"/>
                <a:gd name="connsiteX6" fmla="*/ 1190445 w 1380227"/>
                <a:gd name="connsiteY6" fmla="*/ 1216324 h 1328468"/>
                <a:gd name="connsiteX7" fmla="*/ 1380227 w 1380227"/>
                <a:gd name="connsiteY7" fmla="*/ 1328468 h 1328468"/>
                <a:gd name="connsiteX8" fmla="*/ 1332602 w 1380227"/>
                <a:gd name="connsiteY8" fmla="*/ 1295130 h 1328468"/>
                <a:gd name="connsiteX0" fmla="*/ 0 w 1332602"/>
                <a:gd name="connsiteY0" fmla="*/ 0 h 1295130"/>
                <a:gd name="connsiteX1" fmla="*/ 189781 w 1332602"/>
                <a:gd name="connsiteY1" fmla="*/ 284672 h 1295130"/>
                <a:gd name="connsiteX2" fmla="*/ 336430 w 1332602"/>
                <a:gd name="connsiteY2" fmla="*/ 543464 h 1295130"/>
                <a:gd name="connsiteX3" fmla="*/ 534838 w 1332602"/>
                <a:gd name="connsiteY3" fmla="*/ 776377 h 1295130"/>
                <a:gd name="connsiteX4" fmla="*/ 707366 w 1332602"/>
                <a:gd name="connsiteY4" fmla="*/ 966158 h 1295130"/>
                <a:gd name="connsiteX5" fmla="*/ 940279 w 1332602"/>
                <a:gd name="connsiteY5" fmla="*/ 1112807 h 1295130"/>
                <a:gd name="connsiteX6" fmla="*/ 1190445 w 1332602"/>
                <a:gd name="connsiteY6" fmla="*/ 1216324 h 1295130"/>
                <a:gd name="connsiteX7" fmla="*/ 1261165 w 1332602"/>
                <a:gd name="connsiteY7" fmla="*/ 1252268 h 1295130"/>
                <a:gd name="connsiteX8" fmla="*/ 1332602 w 1332602"/>
                <a:gd name="connsiteY8" fmla="*/ 1295130 h 1295130"/>
                <a:gd name="connsiteX0" fmla="*/ 0 w 1551677"/>
                <a:gd name="connsiteY0" fmla="*/ 0 h 1252268"/>
                <a:gd name="connsiteX1" fmla="*/ 189781 w 1551677"/>
                <a:gd name="connsiteY1" fmla="*/ 284672 h 1252268"/>
                <a:gd name="connsiteX2" fmla="*/ 336430 w 1551677"/>
                <a:gd name="connsiteY2" fmla="*/ 543464 h 1252268"/>
                <a:gd name="connsiteX3" fmla="*/ 534838 w 1551677"/>
                <a:gd name="connsiteY3" fmla="*/ 776377 h 1252268"/>
                <a:gd name="connsiteX4" fmla="*/ 707366 w 1551677"/>
                <a:gd name="connsiteY4" fmla="*/ 966158 h 1252268"/>
                <a:gd name="connsiteX5" fmla="*/ 940279 w 1551677"/>
                <a:gd name="connsiteY5" fmla="*/ 1112807 h 1252268"/>
                <a:gd name="connsiteX6" fmla="*/ 1190445 w 1551677"/>
                <a:gd name="connsiteY6" fmla="*/ 1216324 h 1252268"/>
                <a:gd name="connsiteX7" fmla="*/ 1261165 w 1551677"/>
                <a:gd name="connsiteY7" fmla="*/ 1252268 h 1252268"/>
                <a:gd name="connsiteX8" fmla="*/ 1551677 w 1551677"/>
                <a:gd name="connsiteY8" fmla="*/ 1247505 h 1252268"/>
                <a:gd name="connsiteX0" fmla="*/ 0 w 1551677"/>
                <a:gd name="connsiteY0" fmla="*/ 0 h 1247505"/>
                <a:gd name="connsiteX1" fmla="*/ 189781 w 1551677"/>
                <a:gd name="connsiteY1" fmla="*/ 284672 h 1247505"/>
                <a:gd name="connsiteX2" fmla="*/ 336430 w 1551677"/>
                <a:gd name="connsiteY2" fmla="*/ 543464 h 1247505"/>
                <a:gd name="connsiteX3" fmla="*/ 534838 w 1551677"/>
                <a:gd name="connsiteY3" fmla="*/ 776377 h 1247505"/>
                <a:gd name="connsiteX4" fmla="*/ 707366 w 1551677"/>
                <a:gd name="connsiteY4" fmla="*/ 966158 h 1247505"/>
                <a:gd name="connsiteX5" fmla="*/ 940279 w 1551677"/>
                <a:gd name="connsiteY5" fmla="*/ 1112807 h 1247505"/>
                <a:gd name="connsiteX6" fmla="*/ 1190445 w 1551677"/>
                <a:gd name="connsiteY6" fmla="*/ 1216324 h 1247505"/>
                <a:gd name="connsiteX7" fmla="*/ 1294502 w 1551677"/>
                <a:gd name="connsiteY7" fmla="*/ 1214168 h 1247505"/>
                <a:gd name="connsiteX8" fmla="*/ 1551677 w 1551677"/>
                <a:gd name="connsiteY8" fmla="*/ 1247505 h 1247505"/>
                <a:gd name="connsiteX0" fmla="*/ 0 w 1551677"/>
                <a:gd name="connsiteY0" fmla="*/ 0 h 1247505"/>
                <a:gd name="connsiteX1" fmla="*/ 189781 w 1551677"/>
                <a:gd name="connsiteY1" fmla="*/ 284672 h 1247505"/>
                <a:gd name="connsiteX2" fmla="*/ 336430 w 1551677"/>
                <a:gd name="connsiteY2" fmla="*/ 543464 h 1247505"/>
                <a:gd name="connsiteX3" fmla="*/ 534838 w 1551677"/>
                <a:gd name="connsiteY3" fmla="*/ 776377 h 1247505"/>
                <a:gd name="connsiteX4" fmla="*/ 707366 w 1551677"/>
                <a:gd name="connsiteY4" fmla="*/ 966158 h 1247505"/>
                <a:gd name="connsiteX5" fmla="*/ 940279 w 1551677"/>
                <a:gd name="connsiteY5" fmla="*/ 1112807 h 1247505"/>
                <a:gd name="connsiteX6" fmla="*/ 1180920 w 1551677"/>
                <a:gd name="connsiteY6" fmla="*/ 1178224 h 1247505"/>
                <a:gd name="connsiteX7" fmla="*/ 1294502 w 1551677"/>
                <a:gd name="connsiteY7" fmla="*/ 1214168 h 1247505"/>
                <a:gd name="connsiteX8" fmla="*/ 1551677 w 1551677"/>
                <a:gd name="connsiteY8" fmla="*/ 1247505 h 1247505"/>
                <a:gd name="connsiteX0" fmla="*/ 0 w 1439759"/>
                <a:gd name="connsiteY0" fmla="*/ 0 h 1214168"/>
                <a:gd name="connsiteX1" fmla="*/ 189781 w 1439759"/>
                <a:gd name="connsiteY1" fmla="*/ 284672 h 1214168"/>
                <a:gd name="connsiteX2" fmla="*/ 336430 w 1439759"/>
                <a:gd name="connsiteY2" fmla="*/ 543464 h 1214168"/>
                <a:gd name="connsiteX3" fmla="*/ 534838 w 1439759"/>
                <a:gd name="connsiteY3" fmla="*/ 776377 h 1214168"/>
                <a:gd name="connsiteX4" fmla="*/ 707366 w 1439759"/>
                <a:gd name="connsiteY4" fmla="*/ 966158 h 1214168"/>
                <a:gd name="connsiteX5" fmla="*/ 940279 w 1439759"/>
                <a:gd name="connsiteY5" fmla="*/ 1112807 h 1214168"/>
                <a:gd name="connsiteX6" fmla="*/ 1180920 w 1439759"/>
                <a:gd name="connsiteY6" fmla="*/ 1178224 h 1214168"/>
                <a:gd name="connsiteX7" fmla="*/ 1294502 w 1439759"/>
                <a:gd name="connsiteY7" fmla="*/ 1214168 h 1214168"/>
                <a:gd name="connsiteX8" fmla="*/ 1439759 w 1439759"/>
                <a:gd name="connsiteY8" fmla="*/ 1099867 h 1214168"/>
                <a:gd name="connsiteX0" fmla="*/ 0 w 1439759"/>
                <a:gd name="connsiteY0" fmla="*/ 0 h 1178224"/>
                <a:gd name="connsiteX1" fmla="*/ 189781 w 1439759"/>
                <a:gd name="connsiteY1" fmla="*/ 284672 h 1178224"/>
                <a:gd name="connsiteX2" fmla="*/ 336430 w 1439759"/>
                <a:gd name="connsiteY2" fmla="*/ 543464 h 1178224"/>
                <a:gd name="connsiteX3" fmla="*/ 534838 w 1439759"/>
                <a:gd name="connsiteY3" fmla="*/ 776377 h 1178224"/>
                <a:gd name="connsiteX4" fmla="*/ 707366 w 1439759"/>
                <a:gd name="connsiteY4" fmla="*/ 966158 h 1178224"/>
                <a:gd name="connsiteX5" fmla="*/ 940279 w 1439759"/>
                <a:gd name="connsiteY5" fmla="*/ 1112807 h 1178224"/>
                <a:gd name="connsiteX6" fmla="*/ 1180920 w 1439759"/>
                <a:gd name="connsiteY6" fmla="*/ 1178224 h 1178224"/>
                <a:gd name="connsiteX7" fmla="*/ 1261165 w 1439759"/>
                <a:gd name="connsiteY7" fmla="*/ 1099868 h 1178224"/>
                <a:gd name="connsiteX8" fmla="*/ 1439759 w 1439759"/>
                <a:gd name="connsiteY8" fmla="*/ 1099867 h 1178224"/>
                <a:gd name="connsiteX0" fmla="*/ 0 w 1439759"/>
                <a:gd name="connsiteY0" fmla="*/ 0 h 1112807"/>
                <a:gd name="connsiteX1" fmla="*/ 189781 w 1439759"/>
                <a:gd name="connsiteY1" fmla="*/ 284672 h 1112807"/>
                <a:gd name="connsiteX2" fmla="*/ 336430 w 1439759"/>
                <a:gd name="connsiteY2" fmla="*/ 543464 h 1112807"/>
                <a:gd name="connsiteX3" fmla="*/ 534838 w 1439759"/>
                <a:gd name="connsiteY3" fmla="*/ 776377 h 1112807"/>
                <a:gd name="connsiteX4" fmla="*/ 707366 w 1439759"/>
                <a:gd name="connsiteY4" fmla="*/ 966158 h 1112807"/>
                <a:gd name="connsiteX5" fmla="*/ 940279 w 1439759"/>
                <a:gd name="connsiteY5" fmla="*/ 1112807 h 1112807"/>
                <a:gd name="connsiteX6" fmla="*/ 1116626 w 1439759"/>
                <a:gd name="connsiteY6" fmla="*/ 1109168 h 1112807"/>
                <a:gd name="connsiteX7" fmla="*/ 1261165 w 1439759"/>
                <a:gd name="connsiteY7" fmla="*/ 1099868 h 1112807"/>
                <a:gd name="connsiteX8" fmla="*/ 1439759 w 1439759"/>
                <a:gd name="connsiteY8" fmla="*/ 1099867 h 111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759" h="1112807">
                  <a:moveTo>
                    <a:pt x="0" y="0"/>
                  </a:moveTo>
                  <a:lnTo>
                    <a:pt x="189781" y="284672"/>
                  </a:lnTo>
                  <a:lnTo>
                    <a:pt x="336430" y="543464"/>
                  </a:lnTo>
                  <a:lnTo>
                    <a:pt x="534838" y="776377"/>
                  </a:lnTo>
                  <a:lnTo>
                    <a:pt x="707366" y="966158"/>
                  </a:lnTo>
                  <a:lnTo>
                    <a:pt x="940279" y="1112807"/>
                  </a:lnTo>
                  <a:lnTo>
                    <a:pt x="1116626" y="1109168"/>
                  </a:lnTo>
                  <a:lnTo>
                    <a:pt x="1261165" y="1099868"/>
                  </a:lnTo>
                  <a:lnTo>
                    <a:pt x="1439759" y="1099867"/>
                  </a:lnTo>
                </a:path>
              </a:pathLst>
            </a:custGeom>
            <a:noFill/>
            <a:ln w="19050">
              <a:solidFill>
                <a:srgbClr val="0033CC"/>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542265" y="2616006"/>
              <a:ext cx="891847" cy="1837112"/>
            </a:xfrm>
            <a:custGeom>
              <a:avLst/>
              <a:gdLst>
                <a:gd name="connsiteX0" fmla="*/ 0 w 1268083"/>
                <a:gd name="connsiteY0" fmla="*/ 0 h 1406106"/>
                <a:gd name="connsiteX1" fmla="*/ 0 w 1268083"/>
                <a:gd name="connsiteY1" fmla="*/ 0 h 1406106"/>
                <a:gd name="connsiteX2" fmla="*/ 189781 w 1268083"/>
                <a:gd name="connsiteY2" fmla="*/ 327804 h 1406106"/>
                <a:gd name="connsiteX3" fmla="*/ 336430 w 1268083"/>
                <a:gd name="connsiteY3" fmla="*/ 776378 h 1406106"/>
                <a:gd name="connsiteX4" fmla="*/ 422694 w 1268083"/>
                <a:gd name="connsiteY4" fmla="*/ 974785 h 1406106"/>
                <a:gd name="connsiteX5" fmla="*/ 526211 w 1268083"/>
                <a:gd name="connsiteY5" fmla="*/ 1086928 h 1406106"/>
                <a:gd name="connsiteX6" fmla="*/ 715993 w 1268083"/>
                <a:gd name="connsiteY6" fmla="*/ 1216325 h 1406106"/>
                <a:gd name="connsiteX7" fmla="*/ 923027 w 1268083"/>
                <a:gd name="connsiteY7" fmla="*/ 1293962 h 1406106"/>
                <a:gd name="connsiteX8" fmla="*/ 1268083 w 1268083"/>
                <a:gd name="connsiteY8" fmla="*/ 1406106 h 1406106"/>
                <a:gd name="connsiteX0" fmla="*/ 0 w 1268083"/>
                <a:gd name="connsiteY0" fmla="*/ 0 h 1406106"/>
                <a:gd name="connsiteX1" fmla="*/ 0 w 1268083"/>
                <a:gd name="connsiteY1" fmla="*/ 0 h 1406106"/>
                <a:gd name="connsiteX2" fmla="*/ 189781 w 1268083"/>
                <a:gd name="connsiteY2" fmla="*/ 327804 h 1406106"/>
                <a:gd name="connsiteX3" fmla="*/ 336430 w 1268083"/>
                <a:gd name="connsiteY3" fmla="*/ 776378 h 1406106"/>
                <a:gd name="connsiteX4" fmla="*/ 422694 w 1268083"/>
                <a:gd name="connsiteY4" fmla="*/ 974785 h 1406106"/>
                <a:gd name="connsiteX5" fmla="*/ 526211 w 1268083"/>
                <a:gd name="connsiteY5" fmla="*/ 1086928 h 1406106"/>
                <a:gd name="connsiteX6" fmla="*/ 715993 w 1268083"/>
                <a:gd name="connsiteY6" fmla="*/ 1216325 h 1406106"/>
                <a:gd name="connsiteX7" fmla="*/ 846827 w 1268083"/>
                <a:gd name="connsiteY7" fmla="*/ 1346349 h 1406106"/>
                <a:gd name="connsiteX8" fmla="*/ 1268083 w 1268083"/>
                <a:gd name="connsiteY8" fmla="*/ 1406106 h 1406106"/>
                <a:gd name="connsiteX0" fmla="*/ 0 w 1091871"/>
                <a:gd name="connsiteY0" fmla="*/ 0 h 1625181"/>
                <a:gd name="connsiteX1" fmla="*/ 0 w 1091871"/>
                <a:gd name="connsiteY1" fmla="*/ 0 h 1625181"/>
                <a:gd name="connsiteX2" fmla="*/ 189781 w 1091871"/>
                <a:gd name="connsiteY2" fmla="*/ 327804 h 1625181"/>
                <a:gd name="connsiteX3" fmla="*/ 336430 w 1091871"/>
                <a:gd name="connsiteY3" fmla="*/ 776378 h 1625181"/>
                <a:gd name="connsiteX4" fmla="*/ 422694 w 1091871"/>
                <a:gd name="connsiteY4" fmla="*/ 974785 h 1625181"/>
                <a:gd name="connsiteX5" fmla="*/ 526211 w 1091871"/>
                <a:gd name="connsiteY5" fmla="*/ 1086928 h 1625181"/>
                <a:gd name="connsiteX6" fmla="*/ 715993 w 1091871"/>
                <a:gd name="connsiteY6" fmla="*/ 1216325 h 1625181"/>
                <a:gd name="connsiteX7" fmla="*/ 846827 w 1091871"/>
                <a:gd name="connsiteY7" fmla="*/ 1346349 h 1625181"/>
                <a:gd name="connsiteX8" fmla="*/ 1091871 w 1091871"/>
                <a:gd name="connsiteY8" fmla="*/ 1625181 h 1625181"/>
                <a:gd name="connsiteX0" fmla="*/ 0 w 1091871"/>
                <a:gd name="connsiteY0" fmla="*/ 0 h 1625181"/>
                <a:gd name="connsiteX1" fmla="*/ 0 w 1091871"/>
                <a:gd name="connsiteY1" fmla="*/ 0 h 1625181"/>
                <a:gd name="connsiteX2" fmla="*/ 189781 w 1091871"/>
                <a:gd name="connsiteY2" fmla="*/ 327804 h 1625181"/>
                <a:gd name="connsiteX3" fmla="*/ 336430 w 1091871"/>
                <a:gd name="connsiteY3" fmla="*/ 776378 h 1625181"/>
                <a:gd name="connsiteX4" fmla="*/ 422694 w 1091871"/>
                <a:gd name="connsiteY4" fmla="*/ 974785 h 1625181"/>
                <a:gd name="connsiteX5" fmla="*/ 526211 w 1091871"/>
                <a:gd name="connsiteY5" fmla="*/ 1086928 h 1625181"/>
                <a:gd name="connsiteX6" fmla="*/ 715993 w 1091871"/>
                <a:gd name="connsiteY6" fmla="*/ 1216325 h 1625181"/>
                <a:gd name="connsiteX7" fmla="*/ 846827 w 1091871"/>
                <a:gd name="connsiteY7" fmla="*/ 1346349 h 1625181"/>
                <a:gd name="connsiteX8" fmla="*/ 1091871 w 1091871"/>
                <a:gd name="connsiteY8" fmla="*/ 1625181 h 1625181"/>
                <a:gd name="connsiteX0" fmla="*/ 0 w 1029959"/>
                <a:gd name="connsiteY0" fmla="*/ 0 h 1729956"/>
                <a:gd name="connsiteX1" fmla="*/ 0 w 1029959"/>
                <a:gd name="connsiteY1" fmla="*/ 0 h 1729956"/>
                <a:gd name="connsiteX2" fmla="*/ 189781 w 1029959"/>
                <a:gd name="connsiteY2" fmla="*/ 327804 h 1729956"/>
                <a:gd name="connsiteX3" fmla="*/ 336430 w 1029959"/>
                <a:gd name="connsiteY3" fmla="*/ 776378 h 1729956"/>
                <a:gd name="connsiteX4" fmla="*/ 422694 w 1029959"/>
                <a:gd name="connsiteY4" fmla="*/ 974785 h 1729956"/>
                <a:gd name="connsiteX5" fmla="*/ 526211 w 1029959"/>
                <a:gd name="connsiteY5" fmla="*/ 1086928 h 1729956"/>
                <a:gd name="connsiteX6" fmla="*/ 715993 w 1029959"/>
                <a:gd name="connsiteY6" fmla="*/ 1216325 h 1729956"/>
                <a:gd name="connsiteX7" fmla="*/ 846827 w 1029959"/>
                <a:gd name="connsiteY7" fmla="*/ 1346349 h 1729956"/>
                <a:gd name="connsiteX8" fmla="*/ 1029959 w 1029959"/>
                <a:gd name="connsiteY8" fmla="*/ 1729956 h 1729956"/>
                <a:gd name="connsiteX0" fmla="*/ 0 w 1029959"/>
                <a:gd name="connsiteY0" fmla="*/ 0 h 1729956"/>
                <a:gd name="connsiteX1" fmla="*/ 0 w 1029959"/>
                <a:gd name="connsiteY1" fmla="*/ 0 h 1729956"/>
                <a:gd name="connsiteX2" fmla="*/ 189781 w 1029959"/>
                <a:gd name="connsiteY2" fmla="*/ 327804 h 1729956"/>
                <a:gd name="connsiteX3" fmla="*/ 336430 w 1029959"/>
                <a:gd name="connsiteY3" fmla="*/ 776378 h 1729956"/>
                <a:gd name="connsiteX4" fmla="*/ 422694 w 1029959"/>
                <a:gd name="connsiteY4" fmla="*/ 974785 h 1729956"/>
                <a:gd name="connsiteX5" fmla="*/ 526211 w 1029959"/>
                <a:gd name="connsiteY5" fmla="*/ 1086928 h 1729956"/>
                <a:gd name="connsiteX6" fmla="*/ 715993 w 1029959"/>
                <a:gd name="connsiteY6" fmla="*/ 1216325 h 1729956"/>
                <a:gd name="connsiteX7" fmla="*/ 846827 w 1029959"/>
                <a:gd name="connsiteY7" fmla="*/ 1346349 h 1729956"/>
                <a:gd name="connsiteX8" fmla="*/ 1029959 w 1029959"/>
                <a:gd name="connsiteY8" fmla="*/ 1729956 h 1729956"/>
                <a:gd name="connsiteX0" fmla="*/ 0 w 891847"/>
                <a:gd name="connsiteY0" fmla="*/ 0 h 1837112"/>
                <a:gd name="connsiteX1" fmla="*/ 0 w 891847"/>
                <a:gd name="connsiteY1" fmla="*/ 0 h 1837112"/>
                <a:gd name="connsiteX2" fmla="*/ 189781 w 891847"/>
                <a:gd name="connsiteY2" fmla="*/ 327804 h 1837112"/>
                <a:gd name="connsiteX3" fmla="*/ 336430 w 891847"/>
                <a:gd name="connsiteY3" fmla="*/ 776378 h 1837112"/>
                <a:gd name="connsiteX4" fmla="*/ 422694 w 891847"/>
                <a:gd name="connsiteY4" fmla="*/ 974785 h 1837112"/>
                <a:gd name="connsiteX5" fmla="*/ 526211 w 891847"/>
                <a:gd name="connsiteY5" fmla="*/ 1086928 h 1837112"/>
                <a:gd name="connsiteX6" fmla="*/ 715993 w 891847"/>
                <a:gd name="connsiteY6" fmla="*/ 1216325 h 1837112"/>
                <a:gd name="connsiteX7" fmla="*/ 846827 w 891847"/>
                <a:gd name="connsiteY7" fmla="*/ 1346349 h 1837112"/>
                <a:gd name="connsiteX8" fmla="*/ 891847 w 891847"/>
                <a:gd name="connsiteY8" fmla="*/ 1837112 h 1837112"/>
                <a:gd name="connsiteX0" fmla="*/ 0 w 891847"/>
                <a:gd name="connsiteY0" fmla="*/ 0 h 1837112"/>
                <a:gd name="connsiteX1" fmla="*/ 0 w 891847"/>
                <a:gd name="connsiteY1" fmla="*/ 0 h 1837112"/>
                <a:gd name="connsiteX2" fmla="*/ 189781 w 891847"/>
                <a:gd name="connsiteY2" fmla="*/ 327804 h 1837112"/>
                <a:gd name="connsiteX3" fmla="*/ 336430 w 891847"/>
                <a:gd name="connsiteY3" fmla="*/ 776378 h 1837112"/>
                <a:gd name="connsiteX4" fmla="*/ 422694 w 891847"/>
                <a:gd name="connsiteY4" fmla="*/ 974785 h 1837112"/>
                <a:gd name="connsiteX5" fmla="*/ 526211 w 891847"/>
                <a:gd name="connsiteY5" fmla="*/ 1086928 h 1837112"/>
                <a:gd name="connsiteX6" fmla="*/ 715993 w 891847"/>
                <a:gd name="connsiteY6" fmla="*/ 1216325 h 1837112"/>
                <a:gd name="connsiteX7" fmla="*/ 846827 w 891847"/>
                <a:gd name="connsiteY7" fmla="*/ 1346349 h 1837112"/>
                <a:gd name="connsiteX8" fmla="*/ 891847 w 891847"/>
                <a:gd name="connsiteY8" fmla="*/ 1837112 h 183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1847" h="1837112">
                  <a:moveTo>
                    <a:pt x="0" y="0"/>
                  </a:moveTo>
                  <a:lnTo>
                    <a:pt x="0" y="0"/>
                  </a:lnTo>
                  <a:lnTo>
                    <a:pt x="189781" y="327804"/>
                  </a:lnTo>
                  <a:lnTo>
                    <a:pt x="336430" y="776378"/>
                  </a:lnTo>
                  <a:lnTo>
                    <a:pt x="422694" y="974785"/>
                  </a:lnTo>
                  <a:lnTo>
                    <a:pt x="526211" y="1086928"/>
                  </a:lnTo>
                  <a:lnTo>
                    <a:pt x="715993" y="1216325"/>
                  </a:lnTo>
                  <a:lnTo>
                    <a:pt x="846827" y="1346349"/>
                  </a:lnTo>
                  <a:cubicBezTo>
                    <a:pt x="923746" y="1502793"/>
                    <a:pt x="869698" y="1706863"/>
                    <a:pt x="891847" y="1837112"/>
                  </a:cubicBezTo>
                </a:path>
              </a:pathLst>
            </a:custGeom>
            <a:noFill/>
            <a:ln w="19050">
              <a:solidFill>
                <a:srgbClr val="0033CC"/>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3429000" y="3638550"/>
              <a:ext cx="858044" cy="804862"/>
            </a:xfrm>
            <a:custGeom>
              <a:avLst/>
              <a:gdLst>
                <a:gd name="connsiteX0" fmla="*/ 901700 w 901700"/>
                <a:gd name="connsiteY0" fmla="*/ 76200 h 762000"/>
                <a:gd name="connsiteX1" fmla="*/ 800100 w 901700"/>
                <a:gd name="connsiteY1" fmla="*/ 38100 h 762000"/>
                <a:gd name="connsiteX2" fmla="*/ 673100 w 901700"/>
                <a:gd name="connsiteY2" fmla="*/ 0 h 762000"/>
                <a:gd name="connsiteX3" fmla="*/ 482600 w 901700"/>
                <a:gd name="connsiteY3" fmla="*/ 6350 h 762000"/>
                <a:gd name="connsiteX4" fmla="*/ 323850 w 901700"/>
                <a:gd name="connsiteY4" fmla="*/ 25400 h 762000"/>
                <a:gd name="connsiteX5" fmla="*/ 228600 w 901700"/>
                <a:gd name="connsiteY5" fmla="*/ 101600 h 762000"/>
                <a:gd name="connsiteX6" fmla="*/ 107950 w 901700"/>
                <a:gd name="connsiteY6" fmla="*/ 298450 h 762000"/>
                <a:gd name="connsiteX7" fmla="*/ 95250 w 901700"/>
                <a:gd name="connsiteY7" fmla="*/ 476250 h 762000"/>
                <a:gd name="connsiteX8" fmla="*/ 31750 w 901700"/>
                <a:gd name="connsiteY8" fmla="*/ 596900 h 762000"/>
                <a:gd name="connsiteX9" fmla="*/ 0 w 901700"/>
                <a:gd name="connsiteY9" fmla="*/ 723900 h 762000"/>
                <a:gd name="connsiteX10" fmla="*/ 95250 w 901700"/>
                <a:gd name="connsiteY10" fmla="*/ 762000 h 762000"/>
                <a:gd name="connsiteX11" fmla="*/ 222250 w 901700"/>
                <a:gd name="connsiteY11" fmla="*/ 730250 h 762000"/>
                <a:gd name="connsiteX12" fmla="*/ 323850 w 901700"/>
                <a:gd name="connsiteY12" fmla="*/ 654050 h 762000"/>
                <a:gd name="connsiteX13" fmla="*/ 381000 w 901700"/>
                <a:gd name="connsiteY13" fmla="*/ 527050 h 762000"/>
                <a:gd name="connsiteX14" fmla="*/ 400050 w 901700"/>
                <a:gd name="connsiteY14" fmla="*/ 425450 h 762000"/>
                <a:gd name="connsiteX15" fmla="*/ 368300 w 901700"/>
                <a:gd name="connsiteY15" fmla="*/ 374650 h 762000"/>
                <a:gd name="connsiteX16" fmla="*/ 292100 w 901700"/>
                <a:gd name="connsiteY16" fmla="*/ 336550 h 762000"/>
                <a:gd name="connsiteX17" fmla="*/ 260350 w 901700"/>
                <a:gd name="connsiteY17" fmla="*/ 317500 h 762000"/>
                <a:gd name="connsiteX18" fmla="*/ 330200 w 901700"/>
                <a:gd name="connsiteY18" fmla="*/ 228600 h 762000"/>
                <a:gd name="connsiteX19" fmla="*/ 558800 w 901700"/>
                <a:gd name="connsiteY19" fmla="*/ 222250 h 762000"/>
                <a:gd name="connsiteX20" fmla="*/ 704850 w 901700"/>
                <a:gd name="connsiteY20" fmla="*/ 165100 h 762000"/>
                <a:gd name="connsiteX21" fmla="*/ 831850 w 901700"/>
                <a:gd name="connsiteY21" fmla="*/ 133350 h 762000"/>
                <a:gd name="connsiteX22" fmla="*/ 901700 w 901700"/>
                <a:gd name="connsiteY22" fmla="*/ 76200 h 762000"/>
                <a:gd name="connsiteX0" fmla="*/ 901700 w 901700"/>
                <a:gd name="connsiteY0" fmla="*/ 76200 h 762000"/>
                <a:gd name="connsiteX1" fmla="*/ 800100 w 901700"/>
                <a:gd name="connsiteY1" fmla="*/ 38100 h 762000"/>
                <a:gd name="connsiteX2" fmla="*/ 673100 w 901700"/>
                <a:gd name="connsiteY2" fmla="*/ 0 h 762000"/>
                <a:gd name="connsiteX3" fmla="*/ 482600 w 901700"/>
                <a:gd name="connsiteY3" fmla="*/ 6350 h 762000"/>
                <a:gd name="connsiteX4" fmla="*/ 323850 w 901700"/>
                <a:gd name="connsiteY4" fmla="*/ 25400 h 762000"/>
                <a:gd name="connsiteX5" fmla="*/ 228600 w 901700"/>
                <a:gd name="connsiteY5" fmla="*/ 101600 h 762000"/>
                <a:gd name="connsiteX6" fmla="*/ 107950 w 901700"/>
                <a:gd name="connsiteY6" fmla="*/ 298450 h 762000"/>
                <a:gd name="connsiteX7" fmla="*/ 95250 w 901700"/>
                <a:gd name="connsiteY7" fmla="*/ 476250 h 762000"/>
                <a:gd name="connsiteX8" fmla="*/ 31750 w 901700"/>
                <a:gd name="connsiteY8" fmla="*/ 596900 h 762000"/>
                <a:gd name="connsiteX9" fmla="*/ 0 w 901700"/>
                <a:gd name="connsiteY9" fmla="*/ 723900 h 762000"/>
                <a:gd name="connsiteX10" fmla="*/ 95250 w 901700"/>
                <a:gd name="connsiteY10" fmla="*/ 762000 h 762000"/>
                <a:gd name="connsiteX11" fmla="*/ 222250 w 901700"/>
                <a:gd name="connsiteY11" fmla="*/ 730250 h 762000"/>
                <a:gd name="connsiteX12" fmla="*/ 323850 w 901700"/>
                <a:gd name="connsiteY12" fmla="*/ 654050 h 762000"/>
                <a:gd name="connsiteX13" fmla="*/ 381000 w 901700"/>
                <a:gd name="connsiteY13" fmla="*/ 527050 h 762000"/>
                <a:gd name="connsiteX14" fmla="*/ 400050 w 901700"/>
                <a:gd name="connsiteY14" fmla="*/ 425450 h 762000"/>
                <a:gd name="connsiteX15" fmla="*/ 368300 w 901700"/>
                <a:gd name="connsiteY15" fmla="*/ 374650 h 762000"/>
                <a:gd name="connsiteX16" fmla="*/ 330200 w 901700"/>
                <a:gd name="connsiteY16" fmla="*/ 334169 h 762000"/>
                <a:gd name="connsiteX17" fmla="*/ 260350 w 901700"/>
                <a:gd name="connsiteY17" fmla="*/ 317500 h 762000"/>
                <a:gd name="connsiteX18" fmla="*/ 330200 w 901700"/>
                <a:gd name="connsiteY18" fmla="*/ 228600 h 762000"/>
                <a:gd name="connsiteX19" fmla="*/ 558800 w 901700"/>
                <a:gd name="connsiteY19" fmla="*/ 222250 h 762000"/>
                <a:gd name="connsiteX20" fmla="*/ 704850 w 901700"/>
                <a:gd name="connsiteY20" fmla="*/ 165100 h 762000"/>
                <a:gd name="connsiteX21" fmla="*/ 831850 w 901700"/>
                <a:gd name="connsiteY21" fmla="*/ 133350 h 762000"/>
                <a:gd name="connsiteX22" fmla="*/ 901700 w 901700"/>
                <a:gd name="connsiteY22" fmla="*/ 76200 h 762000"/>
                <a:gd name="connsiteX0" fmla="*/ 901700 w 901700"/>
                <a:gd name="connsiteY0" fmla="*/ 76200 h 762000"/>
                <a:gd name="connsiteX1" fmla="*/ 800100 w 901700"/>
                <a:gd name="connsiteY1" fmla="*/ 38100 h 762000"/>
                <a:gd name="connsiteX2" fmla="*/ 673100 w 901700"/>
                <a:gd name="connsiteY2" fmla="*/ 0 h 762000"/>
                <a:gd name="connsiteX3" fmla="*/ 482600 w 901700"/>
                <a:gd name="connsiteY3" fmla="*/ 6350 h 762000"/>
                <a:gd name="connsiteX4" fmla="*/ 323850 w 901700"/>
                <a:gd name="connsiteY4" fmla="*/ 25400 h 762000"/>
                <a:gd name="connsiteX5" fmla="*/ 228600 w 901700"/>
                <a:gd name="connsiteY5" fmla="*/ 101600 h 762000"/>
                <a:gd name="connsiteX6" fmla="*/ 107950 w 901700"/>
                <a:gd name="connsiteY6" fmla="*/ 298450 h 762000"/>
                <a:gd name="connsiteX7" fmla="*/ 95250 w 901700"/>
                <a:gd name="connsiteY7" fmla="*/ 476250 h 762000"/>
                <a:gd name="connsiteX8" fmla="*/ 31750 w 901700"/>
                <a:gd name="connsiteY8" fmla="*/ 596900 h 762000"/>
                <a:gd name="connsiteX9" fmla="*/ 0 w 901700"/>
                <a:gd name="connsiteY9" fmla="*/ 723900 h 762000"/>
                <a:gd name="connsiteX10" fmla="*/ 95250 w 901700"/>
                <a:gd name="connsiteY10" fmla="*/ 762000 h 762000"/>
                <a:gd name="connsiteX11" fmla="*/ 222250 w 901700"/>
                <a:gd name="connsiteY11" fmla="*/ 730250 h 762000"/>
                <a:gd name="connsiteX12" fmla="*/ 323850 w 901700"/>
                <a:gd name="connsiteY12" fmla="*/ 654050 h 762000"/>
                <a:gd name="connsiteX13" fmla="*/ 381000 w 901700"/>
                <a:gd name="connsiteY13" fmla="*/ 527050 h 762000"/>
                <a:gd name="connsiteX14" fmla="*/ 400050 w 901700"/>
                <a:gd name="connsiteY14" fmla="*/ 425450 h 762000"/>
                <a:gd name="connsiteX15" fmla="*/ 368300 w 901700"/>
                <a:gd name="connsiteY15" fmla="*/ 374650 h 762000"/>
                <a:gd name="connsiteX16" fmla="*/ 330200 w 901700"/>
                <a:gd name="connsiteY16" fmla="*/ 334169 h 762000"/>
                <a:gd name="connsiteX17" fmla="*/ 269875 w 901700"/>
                <a:gd name="connsiteY17" fmla="*/ 310356 h 762000"/>
                <a:gd name="connsiteX18" fmla="*/ 330200 w 901700"/>
                <a:gd name="connsiteY18" fmla="*/ 228600 h 762000"/>
                <a:gd name="connsiteX19" fmla="*/ 558800 w 901700"/>
                <a:gd name="connsiteY19" fmla="*/ 222250 h 762000"/>
                <a:gd name="connsiteX20" fmla="*/ 704850 w 901700"/>
                <a:gd name="connsiteY20" fmla="*/ 165100 h 762000"/>
                <a:gd name="connsiteX21" fmla="*/ 831850 w 901700"/>
                <a:gd name="connsiteY21" fmla="*/ 133350 h 762000"/>
                <a:gd name="connsiteX22" fmla="*/ 901700 w 901700"/>
                <a:gd name="connsiteY22" fmla="*/ 76200 h 762000"/>
                <a:gd name="connsiteX0" fmla="*/ 901700 w 901700"/>
                <a:gd name="connsiteY0" fmla="*/ 76200 h 762000"/>
                <a:gd name="connsiteX1" fmla="*/ 800100 w 901700"/>
                <a:gd name="connsiteY1" fmla="*/ 38100 h 762000"/>
                <a:gd name="connsiteX2" fmla="*/ 673100 w 901700"/>
                <a:gd name="connsiteY2" fmla="*/ 0 h 762000"/>
                <a:gd name="connsiteX3" fmla="*/ 482600 w 901700"/>
                <a:gd name="connsiteY3" fmla="*/ 6350 h 762000"/>
                <a:gd name="connsiteX4" fmla="*/ 323850 w 901700"/>
                <a:gd name="connsiteY4" fmla="*/ 25400 h 762000"/>
                <a:gd name="connsiteX5" fmla="*/ 228600 w 901700"/>
                <a:gd name="connsiteY5" fmla="*/ 101600 h 762000"/>
                <a:gd name="connsiteX6" fmla="*/ 107950 w 901700"/>
                <a:gd name="connsiteY6" fmla="*/ 298450 h 762000"/>
                <a:gd name="connsiteX7" fmla="*/ 95250 w 901700"/>
                <a:gd name="connsiteY7" fmla="*/ 476250 h 762000"/>
                <a:gd name="connsiteX8" fmla="*/ 31750 w 901700"/>
                <a:gd name="connsiteY8" fmla="*/ 596900 h 762000"/>
                <a:gd name="connsiteX9" fmla="*/ 0 w 901700"/>
                <a:gd name="connsiteY9" fmla="*/ 723900 h 762000"/>
                <a:gd name="connsiteX10" fmla="*/ 95250 w 901700"/>
                <a:gd name="connsiteY10" fmla="*/ 762000 h 762000"/>
                <a:gd name="connsiteX11" fmla="*/ 222250 w 901700"/>
                <a:gd name="connsiteY11" fmla="*/ 730250 h 762000"/>
                <a:gd name="connsiteX12" fmla="*/ 323850 w 901700"/>
                <a:gd name="connsiteY12" fmla="*/ 654050 h 762000"/>
                <a:gd name="connsiteX13" fmla="*/ 381000 w 901700"/>
                <a:gd name="connsiteY13" fmla="*/ 527050 h 762000"/>
                <a:gd name="connsiteX14" fmla="*/ 400050 w 901700"/>
                <a:gd name="connsiteY14" fmla="*/ 425450 h 762000"/>
                <a:gd name="connsiteX15" fmla="*/ 368300 w 901700"/>
                <a:gd name="connsiteY15" fmla="*/ 374650 h 762000"/>
                <a:gd name="connsiteX16" fmla="*/ 330200 w 901700"/>
                <a:gd name="connsiteY16" fmla="*/ 334169 h 762000"/>
                <a:gd name="connsiteX17" fmla="*/ 269875 w 901700"/>
                <a:gd name="connsiteY17" fmla="*/ 310356 h 762000"/>
                <a:gd name="connsiteX18" fmla="*/ 272256 w 901700"/>
                <a:gd name="connsiteY18" fmla="*/ 266700 h 762000"/>
                <a:gd name="connsiteX19" fmla="*/ 330200 w 901700"/>
                <a:gd name="connsiteY19" fmla="*/ 228600 h 762000"/>
                <a:gd name="connsiteX20" fmla="*/ 558800 w 901700"/>
                <a:gd name="connsiteY20" fmla="*/ 222250 h 762000"/>
                <a:gd name="connsiteX21" fmla="*/ 704850 w 901700"/>
                <a:gd name="connsiteY21" fmla="*/ 165100 h 762000"/>
                <a:gd name="connsiteX22" fmla="*/ 831850 w 901700"/>
                <a:gd name="connsiteY22" fmla="*/ 133350 h 762000"/>
                <a:gd name="connsiteX23" fmla="*/ 901700 w 901700"/>
                <a:gd name="connsiteY23" fmla="*/ 76200 h 762000"/>
                <a:gd name="connsiteX0" fmla="*/ 901700 w 901700"/>
                <a:gd name="connsiteY0" fmla="*/ 76200 h 762000"/>
                <a:gd name="connsiteX1" fmla="*/ 800100 w 901700"/>
                <a:gd name="connsiteY1" fmla="*/ 38100 h 762000"/>
                <a:gd name="connsiteX2" fmla="*/ 673100 w 901700"/>
                <a:gd name="connsiteY2" fmla="*/ 0 h 762000"/>
                <a:gd name="connsiteX3" fmla="*/ 482600 w 901700"/>
                <a:gd name="connsiteY3" fmla="*/ 6350 h 762000"/>
                <a:gd name="connsiteX4" fmla="*/ 323850 w 901700"/>
                <a:gd name="connsiteY4" fmla="*/ 25400 h 762000"/>
                <a:gd name="connsiteX5" fmla="*/ 228600 w 901700"/>
                <a:gd name="connsiteY5" fmla="*/ 101600 h 762000"/>
                <a:gd name="connsiteX6" fmla="*/ 107950 w 901700"/>
                <a:gd name="connsiteY6" fmla="*/ 298450 h 762000"/>
                <a:gd name="connsiteX7" fmla="*/ 95250 w 901700"/>
                <a:gd name="connsiteY7" fmla="*/ 476250 h 762000"/>
                <a:gd name="connsiteX8" fmla="*/ 31750 w 901700"/>
                <a:gd name="connsiteY8" fmla="*/ 596900 h 762000"/>
                <a:gd name="connsiteX9" fmla="*/ 0 w 901700"/>
                <a:gd name="connsiteY9" fmla="*/ 723900 h 762000"/>
                <a:gd name="connsiteX10" fmla="*/ 95250 w 901700"/>
                <a:gd name="connsiteY10" fmla="*/ 762000 h 762000"/>
                <a:gd name="connsiteX11" fmla="*/ 222250 w 901700"/>
                <a:gd name="connsiteY11" fmla="*/ 730250 h 762000"/>
                <a:gd name="connsiteX12" fmla="*/ 323850 w 901700"/>
                <a:gd name="connsiteY12" fmla="*/ 654050 h 762000"/>
                <a:gd name="connsiteX13" fmla="*/ 381000 w 901700"/>
                <a:gd name="connsiteY13" fmla="*/ 527050 h 762000"/>
                <a:gd name="connsiteX14" fmla="*/ 400050 w 901700"/>
                <a:gd name="connsiteY14" fmla="*/ 425450 h 762000"/>
                <a:gd name="connsiteX15" fmla="*/ 368300 w 901700"/>
                <a:gd name="connsiteY15" fmla="*/ 374650 h 762000"/>
                <a:gd name="connsiteX16" fmla="*/ 330200 w 901700"/>
                <a:gd name="connsiteY16" fmla="*/ 334169 h 762000"/>
                <a:gd name="connsiteX17" fmla="*/ 269875 w 901700"/>
                <a:gd name="connsiteY17" fmla="*/ 310356 h 762000"/>
                <a:gd name="connsiteX18" fmla="*/ 272256 w 901700"/>
                <a:gd name="connsiteY18" fmla="*/ 266700 h 762000"/>
                <a:gd name="connsiteX19" fmla="*/ 330200 w 901700"/>
                <a:gd name="connsiteY19" fmla="*/ 228600 h 762000"/>
                <a:gd name="connsiteX20" fmla="*/ 457994 w 901700"/>
                <a:gd name="connsiteY20" fmla="*/ 204788 h 762000"/>
                <a:gd name="connsiteX21" fmla="*/ 558800 w 901700"/>
                <a:gd name="connsiteY21" fmla="*/ 222250 h 762000"/>
                <a:gd name="connsiteX22" fmla="*/ 704850 w 901700"/>
                <a:gd name="connsiteY22" fmla="*/ 165100 h 762000"/>
                <a:gd name="connsiteX23" fmla="*/ 831850 w 901700"/>
                <a:gd name="connsiteY23" fmla="*/ 133350 h 762000"/>
                <a:gd name="connsiteX24" fmla="*/ 901700 w 901700"/>
                <a:gd name="connsiteY24" fmla="*/ 76200 h 762000"/>
                <a:gd name="connsiteX0" fmla="*/ 901700 w 901700"/>
                <a:gd name="connsiteY0" fmla="*/ 76200 h 762000"/>
                <a:gd name="connsiteX1" fmla="*/ 800100 w 901700"/>
                <a:gd name="connsiteY1" fmla="*/ 38100 h 762000"/>
                <a:gd name="connsiteX2" fmla="*/ 673100 w 901700"/>
                <a:gd name="connsiteY2" fmla="*/ 0 h 762000"/>
                <a:gd name="connsiteX3" fmla="*/ 482600 w 901700"/>
                <a:gd name="connsiteY3" fmla="*/ 6350 h 762000"/>
                <a:gd name="connsiteX4" fmla="*/ 323850 w 901700"/>
                <a:gd name="connsiteY4" fmla="*/ 25400 h 762000"/>
                <a:gd name="connsiteX5" fmla="*/ 228600 w 901700"/>
                <a:gd name="connsiteY5" fmla="*/ 101600 h 762000"/>
                <a:gd name="connsiteX6" fmla="*/ 107950 w 901700"/>
                <a:gd name="connsiteY6" fmla="*/ 298450 h 762000"/>
                <a:gd name="connsiteX7" fmla="*/ 95250 w 901700"/>
                <a:gd name="connsiteY7" fmla="*/ 476250 h 762000"/>
                <a:gd name="connsiteX8" fmla="*/ 31750 w 901700"/>
                <a:gd name="connsiteY8" fmla="*/ 596900 h 762000"/>
                <a:gd name="connsiteX9" fmla="*/ 0 w 901700"/>
                <a:gd name="connsiteY9" fmla="*/ 723900 h 762000"/>
                <a:gd name="connsiteX10" fmla="*/ 95250 w 901700"/>
                <a:gd name="connsiteY10" fmla="*/ 762000 h 762000"/>
                <a:gd name="connsiteX11" fmla="*/ 222250 w 901700"/>
                <a:gd name="connsiteY11" fmla="*/ 730250 h 762000"/>
                <a:gd name="connsiteX12" fmla="*/ 323850 w 901700"/>
                <a:gd name="connsiteY12" fmla="*/ 654050 h 762000"/>
                <a:gd name="connsiteX13" fmla="*/ 381000 w 901700"/>
                <a:gd name="connsiteY13" fmla="*/ 527050 h 762000"/>
                <a:gd name="connsiteX14" fmla="*/ 400050 w 901700"/>
                <a:gd name="connsiteY14" fmla="*/ 425450 h 762000"/>
                <a:gd name="connsiteX15" fmla="*/ 368300 w 901700"/>
                <a:gd name="connsiteY15" fmla="*/ 374650 h 762000"/>
                <a:gd name="connsiteX16" fmla="*/ 330200 w 901700"/>
                <a:gd name="connsiteY16" fmla="*/ 334169 h 762000"/>
                <a:gd name="connsiteX17" fmla="*/ 269875 w 901700"/>
                <a:gd name="connsiteY17" fmla="*/ 310356 h 762000"/>
                <a:gd name="connsiteX18" fmla="*/ 272256 w 901700"/>
                <a:gd name="connsiteY18" fmla="*/ 266700 h 762000"/>
                <a:gd name="connsiteX19" fmla="*/ 330200 w 901700"/>
                <a:gd name="connsiteY19" fmla="*/ 228600 h 762000"/>
                <a:gd name="connsiteX20" fmla="*/ 457994 w 901700"/>
                <a:gd name="connsiteY20" fmla="*/ 204788 h 762000"/>
                <a:gd name="connsiteX21" fmla="*/ 582612 w 901700"/>
                <a:gd name="connsiteY21" fmla="*/ 191294 h 762000"/>
                <a:gd name="connsiteX22" fmla="*/ 704850 w 901700"/>
                <a:gd name="connsiteY22" fmla="*/ 165100 h 762000"/>
                <a:gd name="connsiteX23" fmla="*/ 831850 w 901700"/>
                <a:gd name="connsiteY23" fmla="*/ 133350 h 762000"/>
                <a:gd name="connsiteX24" fmla="*/ 901700 w 901700"/>
                <a:gd name="connsiteY24" fmla="*/ 76200 h 762000"/>
                <a:gd name="connsiteX0" fmla="*/ 901700 w 901700"/>
                <a:gd name="connsiteY0" fmla="*/ 76200 h 762000"/>
                <a:gd name="connsiteX1" fmla="*/ 800100 w 901700"/>
                <a:gd name="connsiteY1" fmla="*/ 38100 h 762000"/>
                <a:gd name="connsiteX2" fmla="*/ 673100 w 901700"/>
                <a:gd name="connsiteY2" fmla="*/ 0 h 762000"/>
                <a:gd name="connsiteX3" fmla="*/ 482600 w 901700"/>
                <a:gd name="connsiteY3" fmla="*/ 6350 h 762000"/>
                <a:gd name="connsiteX4" fmla="*/ 323850 w 901700"/>
                <a:gd name="connsiteY4" fmla="*/ 25400 h 762000"/>
                <a:gd name="connsiteX5" fmla="*/ 228600 w 901700"/>
                <a:gd name="connsiteY5" fmla="*/ 101600 h 762000"/>
                <a:gd name="connsiteX6" fmla="*/ 107950 w 901700"/>
                <a:gd name="connsiteY6" fmla="*/ 298450 h 762000"/>
                <a:gd name="connsiteX7" fmla="*/ 95250 w 901700"/>
                <a:gd name="connsiteY7" fmla="*/ 476250 h 762000"/>
                <a:gd name="connsiteX8" fmla="*/ 31750 w 901700"/>
                <a:gd name="connsiteY8" fmla="*/ 596900 h 762000"/>
                <a:gd name="connsiteX9" fmla="*/ 0 w 901700"/>
                <a:gd name="connsiteY9" fmla="*/ 723900 h 762000"/>
                <a:gd name="connsiteX10" fmla="*/ 95250 w 901700"/>
                <a:gd name="connsiteY10" fmla="*/ 762000 h 762000"/>
                <a:gd name="connsiteX11" fmla="*/ 222250 w 901700"/>
                <a:gd name="connsiteY11" fmla="*/ 730250 h 762000"/>
                <a:gd name="connsiteX12" fmla="*/ 323850 w 901700"/>
                <a:gd name="connsiteY12" fmla="*/ 654050 h 762000"/>
                <a:gd name="connsiteX13" fmla="*/ 392907 w 901700"/>
                <a:gd name="connsiteY13" fmla="*/ 529431 h 762000"/>
                <a:gd name="connsiteX14" fmla="*/ 400050 w 901700"/>
                <a:gd name="connsiteY14" fmla="*/ 425450 h 762000"/>
                <a:gd name="connsiteX15" fmla="*/ 368300 w 901700"/>
                <a:gd name="connsiteY15" fmla="*/ 374650 h 762000"/>
                <a:gd name="connsiteX16" fmla="*/ 330200 w 901700"/>
                <a:gd name="connsiteY16" fmla="*/ 334169 h 762000"/>
                <a:gd name="connsiteX17" fmla="*/ 269875 w 901700"/>
                <a:gd name="connsiteY17" fmla="*/ 310356 h 762000"/>
                <a:gd name="connsiteX18" fmla="*/ 272256 w 901700"/>
                <a:gd name="connsiteY18" fmla="*/ 266700 h 762000"/>
                <a:gd name="connsiteX19" fmla="*/ 330200 w 901700"/>
                <a:gd name="connsiteY19" fmla="*/ 228600 h 762000"/>
                <a:gd name="connsiteX20" fmla="*/ 457994 w 901700"/>
                <a:gd name="connsiteY20" fmla="*/ 204788 h 762000"/>
                <a:gd name="connsiteX21" fmla="*/ 582612 w 901700"/>
                <a:gd name="connsiteY21" fmla="*/ 191294 h 762000"/>
                <a:gd name="connsiteX22" fmla="*/ 704850 w 901700"/>
                <a:gd name="connsiteY22" fmla="*/ 165100 h 762000"/>
                <a:gd name="connsiteX23" fmla="*/ 831850 w 901700"/>
                <a:gd name="connsiteY23" fmla="*/ 133350 h 762000"/>
                <a:gd name="connsiteX24" fmla="*/ 901700 w 901700"/>
                <a:gd name="connsiteY24" fmla="*/ 76200 h 762000"/>
                <a:gd name="connsiteX0" fmla="*/ 901700 w 901700"/>
                <a:gd name="connsiteY0" fmla="*/ 76200 h 762000"/>
                <a:gd name="connsiteX1" fmla="*/ 800100 w 901700"/>
                <a:gd name="connsiteY1" fmla="*/ 38100 h 762000"/>
                <a:gd name="connsiteX2" fmla="*/ 673100 w 901700"/>
                <a:gd name="connsiteY2" fmla="*/ 0 h 762000"/>
                <a:gd name="connsiteX3" fmla="*/ 482600 w 901700"/>
                <a:gd name="connsiteY3" fmla="*/ 6350 h 762000"/>
                <a:gd name="connsiteX4" fmla="*/ 323850 w 901700"/>
                <a:gd name="connsiteY4" fmla="*/ 25400 h 762000"/>
                <a:gd name="connsiteX5" fmla="*/ 228600 w 901700"/>
                <a:gd name="connsiteY5" fmla="*/ 101600 h 762000"/>
                <a:gd name="connsiteX6" fmla="*/ 107950 w 901700"/>
                <a:gd name="connsiteY6" fmla="*/ 298450 h 762000"/>
                <a:gd name="connsiteX7" fmla="*/ 95250 w 901700"/>
                <a:gd name="connsiteY7" fmla="*/ 476250 h 762000"/>
                <a:gd name="connsiteX8" fmla="*/ 31750 w 901700"/>
                <a:gd name="connsiteY8" fmla="*/ 596900 h 762000"/>
                <a:gd name="connsiteX9" fmla="*/ 0 w 901700"/>
                <a:gd name="connsiteY9" fmla="*/ 723900 h 762000"/>
                <a:gd name="connsiteX10" fmla="*/ 95250 w 901700"/>
                <a:gd name="connsiteY10" fmla="*/ 762000 h 762000"/>
                <a:gd name="connsiteX11" fmla="*/ 222250 w 901700"/>
                <a:gd name="connsiteY11" fmla="*/ 730250 h 762000"/>
                <a:gd name="connsiteX12" fmla="*/ 323850 w 901700"/>
                <a:gd name="connsiteY12" fmla="*/ 654050 h 762000"/>
                <a:gd name="connsiteX13" fmla="*/ 360363 w 901700"/>
                <a:gd name="connsiteY13" fmla="*/ 609600 h 762000"/>
                <a:gd name="connsiteX14" fmla="*/ 392907 w 901700"/>
                <a:gd name="connsiteY14" fmla="*/ 529431 h 762000"/>
                <a:gd name="connsiteX15" fmla="*/ 400050 w 901700"/>
                <a:gd name="connsiteY15" fmla="*/ 425450 h 762000"/>
                <a:gd name="connsiteX16" fmla="*/ 368300 w 901700"/>
                <a:gd name="connsiteY16" fmla="*/ 374650 h 762000"/>
                <a:gd name="connsiteX17" fmla="*/ 330200 w 901700"/>
                <a:gd name="connsiteY17" fmla="*/ 334169 h 762000"/>
                <a:gd name="connsiteX18" fmla="*/ 269875 w 901700"/>
                <a:gd name="connsiteY18" fmla="*/ 310356 h 762000"/>
                <a:gd name="connsiteX19" fmla="*/ 272256 w 901700"/>
                <a:gd name="connsiteY19" fmla="*/ 266700 h 762000"/>
                <a:gd name="connsiteX20" fmla="*/ 330200 w 901700"/>
                <a:gd name="connsiteY20" fmla="*/ 228600 h 762000"/>
                <a:gd name="connsiteX21" fmla="*/ 457994 w 901700"/>
                <a:gd name="connsiteY21" fmla="*/ 204788 h 762000"/>
                <a:gd name="connsiteX22" fmla="*/ 582612 w 901700"/>
                <a:gd name="connsiteY22" fmla="*/ 191294 h 762000"/>
                <a:gd name="connsiteX23" fmla="*/ 704850 w 901700"/>
                <a:gd name="connsiteY23" fmla="*/ 165100 h 762000"/>
                <a:gd name="connsiteX24" fmla="*/ 831850 w 901700"/>
                <a:gd name="connsiteY24" fmla="*/ 133350 h 762000"/>
                <a:gd name="connsiteX25" fmla="*/ 901700 w 901700"/>
                <a:gd name="connsiteY25" fmla="*/ 76200 h 762000"/>
                <a:gd name="connsiteX0" fmla="*/ 901700 w 901700"/>
                <a:gd name="connsiteY0" fmla="*/ 76200 h 766762"/>
                <a:gd name="connsiteX1" fmla="*/ 800100 w 901700"/>
                <a:gd name="connsiteY1" fmla="*/ 38100 h 766762"/>
                <a:gd name="connsiteX2" fmla="*/ 673100 w 901700"/>
                <a:gd name="connsiteY2" fmla="*/ 0 h 766762"/>
                <a:gd name="connsiteX3" fmla="*/ 482600 w 901700"/>
                <a:gd name="connsiteY3" fmla="*/ 6350 h 766762"/>
                <a:gd name="connsiteX4" fmla="*/ 323850 w 901700"/>
                <a:gd name="connsiteY4" fmla="*/ 25400 h 766762"/>
                <a:gd name="connsiteX5" fmla="*/ 228600 w 901700"/>
                <a:gd name="connsiteY5" fmla="*/ 101600 h 766762"/>
                <a:gd name="connsiteX6" fmla="*/ 107950 w 901700"/>
                <a:gd name="connsiteY6" fmla="*/ 298450 h 766762"/>
                <a:gd name="connsiteX7" fmla="*/ 95250 w 901700"/>
                <a:gd name="connsiteY7" fmla="*/ 476250 h 766762"/>
                <a:gd name="connsiteX8" fmla="*/ 31750 w 901700"/>
                <a:gd name="connsiteY8" fmla="*/ 596900 h 766762"/>
                <a:gd name="connsiteX9" fmla="*/ 0 w 901700"/>
                <a:gd name="connsiteY9" fmla="*/ 723900 h 766762"/>
                <a:gd name="connsiteX10" fmla="*/ 130969 w 901700"/>
                <a:gd name="connsiteY10" fmla="*/ 766762 h 766762"/>
                <a:gd name="connsiteX11" fmla="*/ 222250 w 901700"/>
                <a:gd name="connsiteY11" fmla="*/ 730250 h 766762"/>
                <a:gd name="connsiteX12" fmla="*/ 323850 w 901700"/>
                <a:gd name="connsiteY12" fmla="*/ 654050 h 766762"/>
                <a:gd name="connsiteX13" fmla="*/ 360363 w 901700"/>
                <a:gd name="connsiteY13" fmla="*/ 609600 h 766762"/>
                <a:gd name="connsiteX14" fmla="*/ 392907 w 901700"/>
                <a:gd name="connsiteY14" fmla="*/ 529431 h 766762"/>
                <a:gd name="connsiteX15" fmla="*/ 400050 w 901700"/>
                <a:gd name="connsiteY15" fmla="*/ 425450 h 766762"/>
                <a:gd name="connsiteX16" fmla="*/ 368300 w 901700"/>
                <a:gd name="connsiteY16" fmla="*/ 374650 h 766762"/>
                <a:gd name="connsiteX17" fmla="*/ 330200 w 901700"/>
                <a:gd name="connsiteY17" fmla="*/ 334169 h 766762"/>
                <a:gd name="connsiteX18" fmla="*/ 269875 w 901700"/>
                <a:gd name="connsiteY18" fmla="*/ 310356 h 766762"/>
                <a:gd name="connsiteX19" fmla="*/ 272256 w 901700"/>
                <a:gd name="connsiteY19" fmla="*/ 266700 h 766762"/>
                <a:gd name="connsiteX20" fmla="*/ 330200 w 901700"/>
                <a:gd name="connsiteY20" fmla="*/ 228600 h 766762"/>
                <a:gd name="connsiteX21" fmla="*/ 457994 w 901700"/>
                <a:gd name="connsiteY21" fmla="*/ 204788 h 766762"/>
                <a:gd name="connsiteX22" fmla="*/ 582612 w 901700"/>
                <a:gd name="connsiteY22" fmla="*/ 191294 h 766762"/>
                <a:gd name="connsiteX23" fmla="*/ 704850 w 901700"/>
                <a:gd name="connsiteY23" fmla="*/ 165100 h 766762"/>
                <a:gd name="connsiteX24" fmla="*/ 831850 w 901700"/>
                <a:gd name="connsiteY24" fmla="*/ 133350 h 766762"/>
                <a:gd name="connsiteX25" fmla="*/ 901700 w 901700"/>
                <a:gd name="connsiteY25" fmla="*/ 76200 h 766762"/>
                <a:gd name="connsiteX0" fmla="*/ 901700 w 901700"/>
                <a:gd name="connsiteY0" fmla="*/ 76200 h 766762"/>
                <a:gd name="connsiteX1" fmla="*/ 800100 w 901700"/>
                <a:gd name="connsiteY1" fmla="*/ 38100 h 766762"/>
                <a:gd name="connsiteX2" fmla="*/ 673100 w 901700"/>
                <a:gd name="connsiteY2" fmla="*/ 0 h 766762"/>
                <a:gd name="connsiteX3" fmla="*/ 482600 w 901700"/>
                <a:gd name="connsiteY3" fmla="*/ 6350 h 766762"/>
                <a:gd name="connsiteX4" fmla="*/ 323850 w 901700"/>
                <a:gd name="connsiteY4" fmla="*/ 25400 h 766762"/>
                <a:gd name="connsiteX5" fmla="*/ 228600 w 901700"/>
                <a:gd name="connsiteY5" fmla="*/ 101600 h 766762"/>
                <a:gd name="connsiteX6" fmla="*/ 107950 w 901700"/>
                <a:gd name="connsiteY6" fmla="*/ 298450 h 766762"/>
                <a:gd name="connsiteX7" fmla="*/ 95250 w 901700"/>
                <a:gd name="connsiteY7" fmla="*/ 476250 h 766762"/>
                <a:gd name="connsiteX8" fmla="*/ 31750 w 901700"/>
                <a:gd name="connsiteY8" fmla="*/ 596900 h 766762"/>
                <a:gd name="connsiteX9" fmla="*/ 0 w 901700"/>
                <a:gd name="connsiteY9" fmla="*/ 723900 h 766762"/>
                <a:gd name="connsiteX10" fmla="*/ 130969 w 901700"/>
                <a:gd name="connsiteY10" fmla="*/ 766762 h 766762"/>
                <a:gd name="connsiteX11" fmla="*/ 222250 w 901700"/>
                <a:gd name="connsiteY11" fmla="*/ 730250 h 766762"/>
                <a:gd name="connsiteX12" fmla="*/ 323850 w 901700"/>
                <a:gd name="connsiteY12" fmla="*/ 654050 h 766762"/>
                <a:gd name="connsiteX13" fmla="*/ 360363 w 901700"/>
                <a:gd name="connsiteY13" fmla="*/ 609600 h 766762"/>
                <a:gd name="connsiteX14" fmla="*/ 392907 w 901700"/>
                <a:gd name="connsiteY14" fmla="*/ 529431 h 766762"/>
                <a:gd name="connsiteX15" fmla="*/ 400050 w 901700"/>
                <a:gd name="connsiteY15" fmla="*/ 425450 h 766762"/>
                <a:gd name="connsiteX16" fmla="*/ 368300 w 901700"/>
                <a:gd name="connsiteY16" fmla="*/ 374650 h 766762"/>
                <a:gd name="connsiteX17" fmla="*/ 330200 w 901700"/>
                <a:gd name="connsiteY17" fmla="*/ 334169 h 766762"/>
                <a:gd name="connsiteX18" fmla="*/ 269875 w 901700"/>
                <a:gd name="connsiteY18" fmla="*/ 310356 h 766762"/>
                <a:gd name="connsiteX19" fmla="*/ 272256 w 901700"/>
                <a:gd name="connsiteY19" fmla="*/ 266700 h 766762"/>
                <a:gd name="connsiteX20" fmla="*/ 330200 w 901700"/>
                <a:gd name="connsiteY20" fmla="*/ 228600 h 766762"/>
                <a:gd name="connsiteX21" fmla="*/ 457994 w 901700"/>
                <a:gd name="connsiteY21" fmla="*/ 204788 h 766762"/>
                <a:gd name="connsiteX22" fmla="*/ 582612 w 901700"/>
                <a:gd name="connsiteY22" fmla="*/ 191294 h 766762"/>
                <a:gd name="connsiteX23" fmla="*/ 643731 w 901700"/>
                <a:gd name="connsiteY23" fmla="*/ 188119 h 766762"/>
                <a:gd name="connsiteX24" fmla="*/ 704850 w 901700"/>
                <a:gd name="connsiteY24" fmla="*/ 165100 h 766762"/>
                <a:gd name="connsiteX25" fmla="*/ 831850 w 901700"/>
                <a:gd name="connsiteY25" fmla="*/ 133350 h 766762"/>
                <a:gd name="connsiteX26" fmla="*/ 901700 w 901700"/>
                <a:gd name="connsiteY26" fmla="*/ 76200 h 766762"/>
                <a:gd name="connsiteX0" fmla="*/ 901700 w 901700"/>
                <a:gd name="connsiteY0" fmla="*/ 76200 h 766762"/>
                <a:gd name="connsiteX1" fmla="*/ 800100 w 901700"/>
                <a:gd name="connsiteY1" fmla="*/ 38100 h 766762"/>
                <a:gd name="connsiteX2" fmla="*/ 673100 w 901700"/>
                <a:gd name="connsiteY2" fmla="*/ 0 h 766762"/>
                <a:gd name="connsiteX3" fmla="*/ 482600 w 901700"/>
                <a:gd name="connsiteY3" fmla="*/ 6350 h 766762"/>
                <a:gd name="connsiteX4" fmla="*/ 323850 w 901700"/>
                <a:gd name="connsiteY4" fmla="*/ 25400 h 766762"/>
                <a:gd name="connsiteX5" fmla="*/ 228600 w 901700"/>
                <a:gd name="connsiteY5" fmla="*/ 101600 h 766762"/>
                <a:gd name="connsiteX6" fmla="*/ 107950 w 901700"/>
                <a:gd name="connsiteY6" fmla="*/ 298450 h 766762"/>
                <a:gd name="connsiteX7" fmla="*/ 95250 w 901700"/>
                <a:gd name="connsiteY7" fmla="*/ 476250 h 766762"/>
                <a:gd name="connsiteX8" fmla="*/ 31750 w 901700"/>
                <a:gd name="connsiteY8" fmla="*/ 596900 h 766762"/>
                <a:gd name="connsiteX9" fmla="*/ 0 w 901700"/>
                <a:gd name="connsiteY9" fmla="*/ 723900 h 766762"/>
                <a:gd name="connsiteX10" fmla="*/ 130969 w 901700"/>
                <a:gd name="connsiteY10" fmla="*/ 766762 h 766762"/>
                <a:gd name="connsiteX11" fmla="*/ 222250 w 901700"/>
                <a:gd name="connsiteY11" fmla="*/ 730250 h 766762"/>
                <a:gd name="connsiteX12" fmla="*/ 323850 w 901700"/>
                <a:gd name="connsiteY12" fmla="*/ 654050 h 766762"/>
                <a:gd name="connsiteX13" fmla="*/ 360363 w 901700"/>
                <a:gd name="connsiteY13" fmla="*/ 609600 h 766762"/>
                <a:gd name="connsiteX14" fmla="*/ 392907 w 901700"/>
                <a:gd name="connsiteY14" fmla="*/ 529431 h 766762"/>
                <a:gd name="connsiteX15" fmla="*/ 400050 w 901700"/>
                <a:gd name="connsiteY15" fmla="*/ 425450 h 766762"/>
                <a:gd name="connsiteX16" fmla="*/ 368300 w 901700"/>
                <a:gd name="connsiteY16" fmla="*/ 374650 h 766762"/>
                <a:gd name="connsiteX17" fmla="*/ 330200 w 901700"/>
                <a:gd name="connsiteY17" fmla="*/ 334169 h 766762"/>
                <a:gd name="connsiteX18" fmla="*/ 269875 w 901700"/>
                <a:gd name="connsiteY18" fmla="*/ 310356 h 766762"/>
                <a:gd name="connsiteX19" fmla="*/ 272256 w 901700"/>
                <a:gd name="connsiteY19" fmla="*/ 266700 h 766762"/>
                <a:gd name="connsiteX20" fmla="*/ 330200 w 901700"/>
                <a:gd name="connsiteY20" fmla="*/ 228600 h 766762"/>
                <a:gd name="connsiteX21" fmla="*/ 457994 w 901700"/>
                <a:gd name="connsiteY21" fmla="*/ 204788 h 766762"/>
                <a:gd name="connsiteX22" fmla="*/ 582612 w 901700"/>
                <a:gd name="connsiteY22" fmla="*/ 191294 h 766762"/>
                <a:gd name="connsiteX23" fmla="*/ 643731 w 901700"/>
                <a:gd name="connsiteY23" fmla="*/ 188119 h 766762"/>
                <a:gd name="connsiteX24" fmla="*/ 704850 w 901700"/>
                <a:gd name="connsiteY24" fmla="*/ 165100 h 766762"/>
                <a:gd name="connsiteX25" fmla="*/ 817562 w 901700"/>
                <a:gd name="connsiteY25" fmla="*/ 121444 h 766762"/>
                <a:gd name="connsiteX26" fmla="*/ 901700 w 901700"/>
                <a:gd name="connsiteY26" fmla="*/ 76200 h 766762"/>
                <a:gd name="connsiteX0" fmla="*/ 889794 w 889794"/>
                <a:gd name="connsiteY0" fmla="*/ 92869 h 766762"/>
                <a:gd name="connsiteX1" fmla="*/ 800100 w 889794"/>
                <a:gd name="connsiteY1" fmla="*/ 38100 h 766762"/>
                <a:gd name="connsiteX2" fmla="*/ 673100 w 889794"/>
                <a:gd name="connsiteY2" fmla="*/ 0 h 766762"/>
                <a:gd name="connsiteX3" fmla="*/ 482600 w 889794"/>
                <a:gd name="connsiteY3" fmla="*/ 6350 h 766762"/>
                <a:gd name="connsiteX4" fmla="*/ 323850 w 889794"/>
                <a:gd name="connsiteY4" fmla="*/ 25400 h 766762"/>
                <a:gd name="connsiteX5" fmla="*/ 228600 w 889794"/>
                <a:gd name="connsiteY5" fmla="*/ 101600 h 766762"/>
                <a:gd name="connsiteX6" fmla="*/ 107950 w 889794"/>
                <a:gd name="connsiteY6" fmla="*/ 298450 h 766762"/>
                <a:gd name="connsiteX7" fmla="*/ 95250 w 889794"/>
                <a:gd name="connsiteY7" fmla="*/ 476250 h 766762"/>
                <a:gd name="connsiteX8" fmla="*/ 31750 w 889794"/>
                <a:gd name="connsiteY8" fmla="*/ 596900 h 766762"/>
                <a:gd name="connsiteX9" fmla="*/ 0 w 889794"/>
                <a:gd name="connsiteY9" fmla="*/ 723900 h 766762"/>
                <a:gd name="connsiteX10" fmla="*/ 130969 w 889794"/>
                <a:gd name="connsiteY10" fmla="*/ 766762 h 766762"/>
                <a:gd name="connsiteX11" fmla="*/ 222250 w 889794"/>
                <a:gd name="connsiteY11" fmla="*/ 730250 h 766762"/>
                <a:gd name="connsiteX12" fmla="*/ 323850 w 889794"/>
                <a:gd name="connsiteY12" fmla="*/ 654050 h 766762"/>
                <a:gd name="connsiteX13" fmla="*/ 360363 w 889794"/>
                <a:gd name="connsiteY13" fmla="*/ 609600 h 766762"/>
                <a:gd name="connsiteX14" fmla="*/ 392907 w 889794"/>
                <a:gd name="connsiteY14" fmla="*/ 529431 h 766762"/>
                <a:gd name="connsiteX15" fmla="*/ 400050 w 889794"/>
                <a:gd name="connsiteY15" fmla="*/ 425450 h 766762"/>
                <a:gd name="connsiteX16" fmla="*/ 368300 w 889794"/>
                <a:gd name="connsiteY16" fmla="*/ 374650 h 766762"/>
                <a:gd name="connsiteX17" fmla="*/ 330200 w 889794"/>
                <a:gd name="connsiteY17" fmla="*/ 334169 h 766762"/>
                <a:gd name="connsiteX18" fmla="*/ 269875 w 889794"/>
                <a:gd name="connsiteY18" fmla="*/ 310356 h 766762"/>
                <a:gd name="connsiteX19" fmla="*/ 272256 w 889794"/>
                <a:gd name="connsiteY19" fmla="*/ 266700 h 766762"/>
                <a:gd name="connsiteX20" fmla="*/ 330200 w 889794"/>
                <a:gd name="connsiteY20" fmla="*/ 228600 h 766762"/>
                <a:gd name="connsiteX21" fmla="*/ 457994 w 889794"/>
                <a:gd name="connsiteY21" fmla="*/ 204788 h 766762"/>
                <a:gd name="connsiteX22" fmla="*/ 582612 w 889794"/>
                <a:gd name="connsiteY22" fmla="*/ 191294 h 766762"/>
                <a:gd name="connsiteX23" fmla="*/ 643731 w 889794"/>
                <a:gd name="connsiteY23" fmla="*/ 188119 h 766762"/>
                <a:gd name="connsiteX24" fmla="*/ 704850 w 889794"/>
                <a:gd name="connsiteY24" fmla="*/ 165100 h 766762"/>
                <a:gd name="connsiteX25" fmla="*/ 817562 w 889794"/>
                <a:gd name="connsiteY25" fmla="*/ 121444 h 766762"/>
                <a:gd name="connsiteX26" fmla="*/ 889794 w 889794"/>
                <a:gd name="connsiteY26" fmla="*/ 92869 h 766762"/>
                <a:gd name="connsiteX0" fmla="*/ 858044 w 858044"/>
                <a:gd name="connsiteY0" fmla="*/ 92869 h 804862"/>
                <a:gd name="connsiteX1" fmla="*/ 768350 w 858044"/>
                <a:gd name="connsiteY1" fmla="*/ 38100 h 804862"/>
                <a:gd name="connsiteX2" fmla="*/ 641350 w 858044"/>
                <a:gd name="connsiteY2" fmla="*/ 0 h 804862"/>
                <a:gd name="connsiteX3" fmla="*/ 450850 w 858044"/>
                <a:gd name="connsiteY3" fmla="*/ 6350 h 804862"/>
                <a:gd name="connsiteX4" fmla="*/ 292100 w 858044"/>
                <a:gd name="connsiteY4" fmla="*/ 25400 h 804862"/>
                <a:gd name="connsiteX5" fmla="*/ 196850 w 858044"/>
                <a:gd name="connsiteY5" fmla="*/ 101600 h 804862"/>
                <a:gd name="connsiteX6" fmla="*/ 76200 w 858044"/>
                <a:gd name="connsiteY6" fmla="*/ 298450 h 804862"/>
                <a:gd name="connsiteX7" fmla="*/ 63500 w 858044"/>
                <a:gd name="connsiteY7" fmla="*/ 476250 h 804862"/>
                <a:gd name="connsiteX8" fmla="*/ 0 w 858044"/>
                <a:gd name="connsiteY8" fmla="*/ 596900 h 804862"/>
                <a:gd name="connsiteX9" fmla="*/ 20638 w 858044"/>
                <a:gd name="connsiteY9" fmla="*/ 804862 h 804862"/>
                <a:gd name="connsiteX10" fmla="*/ 99219 w 858044"/>
                <a:gd name="connsiteY10" fmla="*/ 766762 h 804862"/>
                <a:gd name="connsiteX11" fmla="*/ 190500 w 858044"/>
                <a:gd name="connsiteY11" fmla="*/ 730250 h 804862"/>
                <a:gd name="connsiteX12" fmla="*/ 292100 w 858044"/>
                <a:gd name="connsiteY12" fmla="*/ 654050 h 804862"/>
                <a:gd name="connsiteX13" fmla="*/ 328613 w 858044"/>
                <a:gd name="connsiteY13" fmla="*/ 609600 h 804862"/>
                <a:gd name="connsiteX14" fmla="*/ 361157 w 858044"/>
                <a:gd name="connsiteY14" fmla="*/ 529431 h 804862"/>
                <a:gd name="connsiteX15" fmla="*/ 368300 w 858044"/>
                <a:gd name="connsiteY15" fmla="*/ 425450 h 804862"/>
                <a:gd name="connsiteX16" fmla="*/ 336550 w 858044"/>
                <a:gd name="connsiteY16" fmla="*/ 374650 h 804862"/>
                <a:gd name="connsiteX17" fmla="*/ 298450 w 858044"/>
                <a:gd name="connsiteY17" fmla="*/ 334169 h 804862"/>
                <a:gd name="connsiteX18" fmla="*/ 238125 w 858044"/>
                <a:gd name="connsiteY18" fmla="*/ 310356 h 804862"/>
                <a:gd name="connsiteX19" fmla="*/ 240506 w 858044"/>
                <a:gd name="connsiteY19" fmla="*/ 266700 h 804862"/>
                <a:gd name="connsiteX20" fmla="*/ 298450 w 858044"/>
                <a:gd name="connsiteY20" fmla="*/ 228600 h 804862"/>
                <a:gd name="connsiteX21" fmla="*/ 426244 w 858044"/>
                <a:gd name="connsiteY21" fmla="*/ 204788 h 804862"/>
                <a:gd name="connsiteX22" fmla="*/ 550862 w 858044"/>
                <a:gd name="connsiteY22" fmla="*/ 191294 h 804862"/>
                <a:gd name="connsiteX23" fmla="*/ 611981 w 858044"/>
                <a:gd name="connsiteY23" fmla="*/ 188119 h 804862"/>
                <a:gd name="connsiteX24" fmla="*/ 673100 w 858044"/>
                <a:gd name="connsiteY24" fmla="*/ 165100 h 804862"/>
                <a:gd name="connsiteX25" fmla="*/ 785812 w 858044"/>
                <a:gd name="connsiteY25" fmla="*/ 121444 h 804862"/>
                <a:gd name="connsiteX26" fmla="*/ 858044 w 858044"/>
                <a:gd name="connsiteY26" fmla="*/ 92869 h 804862"/>
                <a:gd name="connsiteX0" fmla="*/ 858044 w 858044"/>
                <a:gd name="connsiteY0" fmla="*/ 92869 h 804862"/>
                <a:gd name="connsiteX1" fmla="*/ 768350 w 858044"/>
                <a:gd name="connsiteY1" fmla="*/ 38100 h 804862"/>
                <a:gd name="connsiteX2" fmla="*/ 641350 w 858044"/>
                <a:gd name="connsiteY2" fmla="*/ 0 h 804862"/>
                <a:gd name="connsiteX3" fmla="*/ 450850 w 858044"/>
                <a:gd name="connsiteY3" fmla="*/ 6350 h 804862"/>
                <a:gd name="connsiteX4" fmla="*/ 292100 w 858044"/>
                <a:gd name="connsiteY4" fmla="*/ 25400 h 804862"/>
                <a:gd name="connsiteX5" fmla="*/ 196850 w 858044"/>
                <a:gd name="connsiteY5" fmla="*/ 101600 h 804862"/>
                <a:gd name="connsiteX6" fmla="*/ 76200 w 858044"/>
                <a:gd name="connsiteY6" fmla="*/ 298450 h 804862"/>
                <a:gd name="connsiteX7" fmla="*/ 63500 w 858044"/>
                <a:gd name="connsiteY7" fmla="*/ 476250 h 804862"/>
                <a:gd name="connsiteX8" fmla="*/ 0 w 858044"/>
                <a:gd name="connsiteY8" fmla="*/ 596900 h 804862"/>
                <a:gd name="connsiteX9" fmla="*/ 20638 w 858044"/>
                <a:gd name="connsiteY9" fmla="*/ 804862 h 804862"/>
                <a:gd name="connsiteX10" fmla="*/ 99219 w 858044"/>
                <a:gd name="connsiteY10" fmla="*/ 766762 h 804862"/>
                <a:gd name="connsiteX11" fmla="*/ 190500 w 858044"/>
                <a:gd name="connsiteY11" fmla="*/ 730250 h 804862"/>
                <a:gd name="connsiteX12" fmla="*/ 292100 w 858044"/>
                <a:gd name="connsiteY12" fmla="*/ 654050 h 804862"/>
                <a:gd name="connsiteX13" fmla="*/ 328613 w 858044"/>
                <a:gd name="connsiteY13" fmla="*/ 609600 h 804862"/>
                <a:gd name="connsiteX14" fmla="*/ 361157 w 858044"/>
                <a:gd name="connsiteY14" fmla="*/ 529431 h 804862"/>
                <a:gd name="connsiteX15" fmla="*/ 368300 w 858044"/>
                <a:gd name="connsiteY15" fmla="*/ 425450 h 804862"/>
                <a:gd name="connsiteX16" fmla="*/ 350838 w 858044"/>
                <a:gd name="connsiteY16" fmla="*/ 384175 h 804862"/>
                <a:gd name="connsiteX17" fmla="*/ 298450 w 858044"/>
                <a:gd name="connsiteY17" fmla="*/ 334169 h 804862"/>
                <a:gd name="connsiteX18" fmla="*/ 238125 w 858044"/>
                <a:gd name="connsiteY18" fmla="*/ 310356 h 804862"/>
                <a:gd name="connsiteX19" fmla="*/ 240506 w 858044"/>
                <a:gd name="connsiteY19" fmla="*/ 266700 h 804862"/>
                <a:gd name="connsiteX20" fmla="*/ 298450 w 858044"/>
                <a:gd name="connsiteY20" fmla="*/ 228600 h 804862"/>
                <a:gd name="connsiteX21" fmla="*/ 426244 w 858044"/>
                <a:gd name="connsiteY21" fmla="*/ 204788 h 804862"/>
                <a:gd name="connsiteX22" fmla="*/ 550862 w 858044"/>
                <a:gd name="connsiteY22" fmla="*/ 191294 h 804862"/>
                <a:gd name="connsiteX23" fmla="*/ 611981 w 858044"/>
                <a:gd name="connsiteY23" fmla="*/ 188119 h 804862"/>
                <a:gd name="connsiteX24" fmla="*/ 673100 w 858044"/>
                <a:gd name="connsiteY24" fmla="*/ 165100 h 804862"/>
                <a:gd name="connsiteX25" fmla="*/ 785812 w 858044"/>
                <a:gd name="connsiteY25" fmla="*/ 121444 h 804862"/>
                <a:gd name="connsiteX26" fmla="*/ 858044 w 858044"/>
                <a:gd name="connsiteY26" fmla="*/ 92869 h 804862"/>
                <a:gd name="connsiteX0" fmla="*/ 858044 w 858044"/>
                <a:gd name="connsiteY0" fmla="*/ 92869 h 804862"/>
                <a:gd name="connsiteX1" fmla="*/ 768350 w 858044"/>
                <a:gd name="connsiteY1" fmla="*/ 38100 h 804862"/>
                <a:gd name="connsiteX2" fmla="*/ 641350 w 858044"/>
                <a:gd name="connsiteY2" fmla="*/ 0 h 804862"/>
                <a:gd name="connsiteX3" fmla="*/ 450850 w 858044"/>
                <a:gd name="connsiteY3" fmla="*/ 6350 h 804862"/>
                <a:gd name="connsiteX4" fmla="*/ 292100 w 858044"/>
                <a:gd name="connsiteY4" fmla="*/ 25400 h 804862"/>
                <a:gd name="connsiteX5" fmla="*/ 196850 w 858044"/>
                <a:gd name="connsiteY5" fmla="*/ 101600 h 804862"/>
                <a:gd name="connsiteX6" fmla="*/ 76200 w 858044"/>
                <a:gd name="connsiteY6" fmla="*/ 298450 h 804862"/>
                <a:gd name="connsiteX7" fmla="*/ 63500 w 858044"/>
                <a:gd name="connsiteY7" fmla="*/ 476250 h 804862"/>
                <a:gd name="connsiteX8" fmla="*/ 0 w 858044"/>
                <a:gd name="connsiteY8" fmla="*/ 596900 h 804862"/>
                <a:gd name="connsiteX9" fmla="*/ 20638 w 858044"/>
                <a:gd name="connsiteY9" fmla="*/ 804862 h 804862"/>
                <a:gd name="connsiteX10" fmla="*/ 99219 w 858044"/>
                <a:gd name="connsiteY10" fmla="*/ 766762 h 804862"/>
                <a:gd name="connsiteX11" fmla="*/ 190500 w 858044"/>
                <a:gd name="connsiteY11" fmla="*/ 730250 h 804862"/>
                <a:gd name="connsiteX12" fmla="*/ 292100 w 858044"/>
                <a:gd name="connsiteY12" fmla="*/ 654050 h 804862"/>
                <a:gd name="connsiteX13" fmla="*/ 328613 w 858044"/>
                <a:gd name="connsiteY13" fmla="*/ 609600 h 804862"/>
                <a:gd name="connsiteX14" fmla="*/ 361157 w 858044"/>
                <a:gd name="connsiteY14" fmla="*/ 529431 h 804862"/>
                <a:gd name="connsiteX15" fmla="*/ 368300 w 858044"/>
                <a:gd name="connsiteY15" fmla="*/ 425450 h 804862"/>
                <a:gd name="connsiteX16" fmla="*/ 350838 w 858044"/>
                <a:gd name="connsiteY16" fmla="*/ 384175 h 804862"/>
                <a:gd name="connsiteX17" fmla="*/ 298450 w 858044"/>
                <a:gd name="connsiteY17" fmla="*/ 334169 h 804862"/>
                <a:gd name="connsiteX18" fmla="*/ 238125 w 858044"/>
                <a:gd name="connsiteY18" fmla="*/ 310356 h 804862"/>
                <a:gd name="connsiteX19" fmla="*/ 221456 w 858044"/>
                <a:gd name="connsiteY19" fmla="*/ 290513 h 804862"/>
                <a:gd name="connsiteX20" fmla="*/ 240506 w 858044"/>
                <a:gd name="connsiteY20" fmla="*/ 266700 h 804862"/>
                <a:gd name="connsiteX21" fmla="*/ 298450 w 858044"/>
                <a:gd name="connsiteY21" fmla="*/ 228600 h 804862"/>
                <a:gd name="connsiteX22" fmla="*/ 426244 w 858044"/>
                <a:gd name="connsiteY22" fmla="*/ 204788 h 804862"/>
                <a:gd name="connsiteX23" fmla="*/ 550862 w 858044"/>
                <a:gd name="connsiteY23" fmla="*/ 191294 h 804862"/>
                <a:gd name="connsiteX24" fmla="*/ 611981 w 858044"/>
                <a:gd name="connsiteY24" fmla="*/ 188119 h 804862"/>
                <a:gd name="connsiteX25" fmla="*/ 673100 w 858044"/>
                <a:gd name="connsiteY25" fmla="*/ 165100 h 804862"/>
                <a:gd name="connsiteX26" fmla="*/ 785812 w 858044"/>
                <a:gd name="connsiteY26" fmla="*/ 121444 h 804862"/>
                <a:gd name="connsiteX27" fmla="*/ 858044 w 858044"/>
                <a:gd name="connsiteY27" fmla="*/ 92869 h 804862"/>
                <a:gd name="connsiteX0" fmla="*/ 858044 w 858044"/>
                <a:gd name="connsiteY0" fmla="*/ 92869 h 804862"/>
                <a:gd name="connsiteX1" fmla="*/ 768350 w 858044"/>
                <a:gd name="connsiteY1" fmla="*/ 38100 h 804862"/>
                <a:gd name="connsiteX2" fmla="*/ 641350 w 858044"/>
                <a:gd name="connsiteY2" fmla="*/ 0 h 804862"/>
                <a:gd name="connsiteX3" fmla="*/ 450850 w 858044"/>
                <a:gd name="connsiteY3" fmla="*/ 6350 h 804862"/>
                <a:gd name="connsiteX4" fmla="*/ 292100 w 858044"/>
                <a:gd name="connsiteY4" fmla="*/ 25400 h 804862"/>
                <a:gd name="connsiteX5" fmla="*/ 196850 w 858044"/>
                <a:gd name="connsiteY5" fmla="*/ 101600 h 804862"/>
                <a:gd name="connsiteX6" fmla="*/ 76200 w 858044"/>
                <a:gd name="connsiteY6" fmla="*/ 298450 h 804862"/>
                <a:gd name="connsiteX7" fmla="*/ 63500 w 858044"/>
                <a:gd name="connsiteY7" fmla="*/ 476250 h 804862"/>
                <a:gd name="connsiteX8" fmla="*/ 0 w 858044"/>
                <a:gd name="connsiteY8" fmla="*/ 596900 h 804862"/>
                <a:gd name="connsiteX9" fmla="*/ 20638 w 858044"/>
                <a:gd name="connsiteY9" fmla="*/ 804862 h 804862"/>
                <a:gd name="connsiteX10" fmla="*/ 99219 w 858044"/>
                <a:gd name="connsiteY10" fmla="*/ 766762 h 804862"/>
                <a:gd name="connsiteX11" fmla="*/ 190500 w 858044"/>
                <a:gd name="connsiteY11" fmla="*/ 730250 h 804862"/>
                <a:gd name="connsiteX12" fmla="*/ 292100 w 858044"/>
                <a:gd name="connsiteY12" fmla="*/ 654050 h 804862"/>
                <a:gd name="connsiteX13" fmla="*/ 328613 w 858044"/>
                <a:gd name="connsiteY13" fmla="*/ 609600 h 804862"/>
                <a:gd name="connsiteX14" fmla="*/ 361157 w 858044"/>
                <a:gd name="connsiteY14" fmla="*/ 529431 h 804862"/>
                <a:gd name="connsiteX15" fmla="*/ 368300 w 858044"/>
                <a:gd name="connsiteY15" fmla="*/ 425450 h 804862"/>
                <a:gd name="connsiteX16" fmla="*/ 350838 w 858044"/>
                <a:gd name="connsiteY16" fmla="*/ 384175 h 804862"/>
                <a:gd name="connsiteX17" fmla="*/ 315119 w 858044"/>
                <a:gd name="connsiteY17" fmla="*/ 334169 h 804862"/>
                <a:gd name="connsiteX18" fmla="*/ 238125 w 858044"/>
                <a:gd name="connsiteY18" fmla="*/ 310356 h 804862"/>
                <a:gd name="connsiteX19" fmla="*/ 221456 w 858044"/>
                <a:gd name="connsiteY19" fmla="*/ 290513 h 804862"/>
                <a:gd name="connsiteX20" fmla="*/ 240506 w 858044"/>
                <a:gd name="connsiteY20" fmla="*/ 266700 h 804862"/>
                <a:gd name="connsiteX21" fmla="*/ 298450 w 858044"/>
                <a:gd name="connsiteY21" fmla="*/ 228600 h 804862"/>
                <a:gd name="connsiteX22" fmla="*/ 426244 w 858044"/>
                <a:gd name="connsiteY22" fmla="*/ 204788 h 804862"/>
                <a:gd name="connsiteX23" fmla="*/ 550862 w 858044"/>
                <a:gd name="connsiteY23" fmla="*/ 191294 h 804862"/>
                <a:gd name="connsiteX24" fmla="*/ 611981 w 858044"/>
                <a:gd name="connsiteY24" fmla="*/ 188119 h 804862"/>
                <a:gd name="connsiteX25" fmla="*/ 673100 w 858044"/>
                <a:gd name="connsiteY25" fmla="*/ 165100 h 804862"/>
                <a:gd name="connsiteX26" fmla="*/ 785812 w 858044"/>
                <a:gd name="connsiteY26" fmla="*/ 121444 h 804862"/>
                <a:gd name="connsiteX27" fmla="*/ 858044 w 858044"/>
                <a:gd name="connsiteY27" fmla="*/ 92869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8044" h="804862">
                  <a:moveTo>
                    <a:pt x="858044" y="92869"/>
                  </a:moveTo>
                  <a:lnTo>
                    <a:pt x="768350" y="38100"/>
                  </a:lnTo>
                  <a:lnTo>
                    <a:pt x="641350" y="0"/>
                  </a:lnTo>
                  <a:lnTo>
                    <a:pt x="450850" y="6350"/>
                  </a:lnTo>
                  <a:lnTo>
                    <a:pt x="292100" y="25400"/>
                  </a:lnTo>
                  <a:lnTo>
                    <a:pt x="196850" y="101600"/>
                  </a:lnTo>
                  <a:lnTo>
                    <a:pt x="76200" y="298450"/>
                  </a:lnTo>
                  <a:lnTo>
                    <a:pt x="63500" y="476250"/>
                  </a:lnTo>
                  <a:lnTo>
                    <a:pt x="0" y="596900"/>
                  </a:lnTo>
                  <a:lnTo>
                    <a:pt x="20638" y="804862"/>
                  </a:lnTo>
                  <a:lnTo>
                    <a:pt x="99219" y="766762"/>
                  </a:lnTo>
                  <a:lnTo>
                    <a:pt x="190500" y="730250"/>
                  </a:lnTo>
                  <a:lnTo>
                    <a:pt x="292100" y="654050"/>
                  </a:lnTo>
                  <a:cubicBezTo>
                    <a:pt x="303477" y="633677"/>
                    <a:pt x="317236" y="629973"/>
                    <a:pt x="328613" y="609600"/>
                  </a:cubicBezTo>
                  <a:lnTo>
                    <a:pt x="361157" y="529431"/>
                  </a:lnTo>
                  <a:lnTo>
                    <a:pt x="368300" y="425450"/>
                  </a:lnTo>
                  <a:lnTo>
                    <a:pt x="350838" y="384175"/>
                  </a:lnTo>
                  <a:lnTo>
                    <a:pt x="315119" y="334169"/>
                  </a:lnTo>
                  <a:lnTo>
                    <a:pt x="238125" y="310356"/>
                  </a:lnTo>
                  <a:cubicBezTo>
                    <a:pt x="228468" y="302683"/>
                    <a:pt x="221059" y="297789"/>
                    <a:pt x="221456" y="290513"/>
                  </a:cubicBezTo>
                  <a:cubicBezTo>
                    <a:pt x="221853" y="283237"/>
                    <a:pt x="230849" y="276622"/>
                    <a:pt x="240506" y="266700"/>
                  </a:cubicBezTo>
                  <a:lnTo>
                    <a:pt x="298450" y="228600"/>
                  </a:lnTo>
                  <a:cubicBezTo>
                    <a:pt x="350573" y="227013"/>
                    <a:pt x="374121" y="206375"/>
                    <a:pt x="426244" y="204788"/>
                  </a:cubicBezTo>
                  <a:lnTo>
                    <a:pt x="550862" y="191294"/>
                  </a:lnTo>
                  <a:cubicBezTo>
                    <a:pt x="572029" y="186267"/>
                    <a:pt x="590814" y="193146"/>
                    <a:pt x="611981" y="188119"/>
                  </a:cubicBezTo>
                  <a:lnTo>
                    <a:pt x="673100" y="165100"/>
                  </a:lnTo>
                  <a:lnTo>
                    <a:pt x="785812" y="121444"/>
                  </a:lnTo>
                  <a:lnTo>
                    <a:pt x="858044" y="92869"/>
                  </a:lnTo>
                  <a:close/>
                </a:path>
              </a:pathLst>
            </a:custGeom>
            <a:solidFill>
              <a:srgbClr val="33CC33">
                <a:alpha val="60000"/>
              </a:srgb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rot="18605417">
              <a:off x="3416309" y="3817385"/>
              <a:ext cx="523413" cy="326243"/>
            </a:xfrm>
            <a:prstGeom prst="rect">
              <a:avLst/>
            </a:prstGeom>
            <a:noFill/>
          </p:spPr>
          <p:txBody>
            <a:bodyPr wrap="none" lIns="9144" tIns="9144" rIns="9144" bIns="9144" rtlCol="0">
              <a:spAutoFit/>
            </a:bodyPr>
            <a:lstStyle/>
            <a:p>
              <a:pPr algn="ctr"/>
              <a:r>
                <a:rPr lang="en-US" sz="1000" dirty="0">
                  <a:solidFill>
                    <a:schemeClr val="bg1"/>
                  </a:solidFill>
                  <a:latin typeface="Arial Narrow" pitchFamily="34" charset="0"/>
                </a:rPr>
                <a:t>Shelf-edge</a:t>
              </a:r>
            </a:p>
            <a:p>
              <a:pPr algn="ctr"/>
              <a:r>
                <a:rPr lang="en-US" sz="1000" dirty="0">
                  <a:solidFill>
                    <a:schemeClr val="bg1"/>
                  </a:solidFill>
                  <a:latin typeface="Arial Narrow" pitchFamily="34" charset="0"/>
                </a:rPr>
                <a:t>Delta</a:t>
              </a:r>
            </a:p>
          </p:txBody>
        </p:sp>
      </p:grpSp>
      <p:sp>
        <p:nvSpPr>
          <p:cNvPr id="16" name="TextBox 15"/>
          <p:cNvSpPr txBox="1"/>
          <p:nvPr/>
        </p:nvSpPr>
        <p:spPr>
          <a:xfrm>
            <a:off x="5373167" y="267669"/>
            <a:ext cx="3528490" cy="707886"/>
          </a:xfrm>
          <a:prstGeom prst="rect">
            <a:avLst/>
          </a:prstGeom>
          <a:noFill/>
        </p:spPr>
        <p:txBody>
          <a:bodyPr wrap="square" rtlCol="0">
            <a:spAutoFit/>
          </a:bodyPr>
          <a:lstStyle/>
          <a:p>
            <a:pPr algn="ctr"/>
            <a:r>
              <a:rPr lang="en-US" sz="2000" dirty="0"/>
              <a:t>Exposed Continental Shelf During the last Ice Age</a:t>
            </a:r>
            <a:endParaRPr lang="en-US" dirty="0"/>
          </a:p>
        </p:txBody>
      </p:sp>
      <p:sp>
        <p:nvSpPr>
          <p:cNvPr id="17" name="TextBox 16"/>
          <p:cNvSpPr txBox="1"/>
          <p:nvPr/>
        </p:nvSpPr>
        <p:spPr>
          <a:xfrm>
            <a:off x="3999433" y="6241832"/>
            <a:ext cx="787395" cy="246221"/>
          </a:xfrm>
          <a:prstGeom prst="rect">
            <a:avLst/>
          </a:prstGeom>
          <a:solidFill>
            <a:schemeClr val="tx1"/>
          </a:solidFill>
        </p:spPr>
        <p:txBody>
          <a:bodyPr wrap="none" rtlCol="0">
            <a:spAutoFit/>
          </a:bodyPr>
          <a:lstStyle/>
          <a:p>
            <a:r>
              <a:rPr lang="en-US" sz="1000" dirty="0">
                <a:solidFill>
                  <a:schemeClr val="bg1"/>
                </a:solidFill>
              </a:rPr>
              <a:t>FISK, 1944</a:t>
            </a:r>
          </a:p>
        </p:txBody>
      </p:sp>
      <p:grpSp>
        <p:nvGrpSpPr>
          <p:cNvPr id="14" name="Group 13"/>
          <p:cNvGrpSpPr>
            <a:grpSpLocks noChangeAspect="1"/>
          </p:cNvGrpSpPr>
          <p:nvPr/>
        </p:nvGrpSpPr>
        <p:grpSpPr>
          <a:xfrm>
            <a:off x="5426240" y="2052045"/>
            <a:ext cx="3340415" cy="1749022"/>
            <a:chOff x="5732372" y="1627482"/>
            <a:chExt cx="3024758" cy="1583746"/>
          </a:xfrm>
        </p:grpSpPr>
        <p:pic>
          <p:nvPicPr>
            <p:cNvPr id="8"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50000"/>
            <a:stretch/>
          </p:blipFill>
          <p:spPr bwMode="auto">
            <a:xfrm>
              <a:off x="5732372" y="1627482"/>
              <a:ext cx="3024758" cy="15837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Freeform 18"/>
            <p:cNvSpPr/>
            <p:nvPr/>
          </p:nvSpPr>
          <p:spPr>
            <a:xfrm>
              <a:off x="6112669" y="1674019"/>
              <a:ext cx="2233612" cy="1150144"/>
            </a:xfrm>
            <a:custGeom>
              <a:avLst/>
              <a:gdLst>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924050 w 2514600"/>
                <a:gd name="connsiteY107" fmla="*/ 476250 h 1150144"/>
                <a:gd name="connsiteX108" fmla="*/ 1997869 w 2514600"/>
                <a:gd name="connsiteY108" fmla="*/ 488156 h 1150144"/>
                <a:gd name="connsiteX109" fmla="*/ 2145506 w 2514600"/>
                <a:gd name="connsiteY109" fmla="*/ 369094 h 1150144"/>
                <a:gd name="connsiteX110" fmla="*/ 2278856 w 2514600"/>
                <a:gd name="connsiteY110" fmla="*/ 266700 h 1150144"/>
                <a:gd name="connsiteX111" fmla="*/ 2402681 w 2514600"/>
                <a:gd name="connsiteY111" fmla="*/ 157162 h 1150144"/>
                <a:gd name="connsiteX112" fmla="*/ 2514600 w 2514600"/>
                <a:gd name="connsiteY112" fmla="*/ 78581 h 1150144"/>
                <a:gd name="connsiteX113" fmla="*/ 2483644 w 2514600"/>
                <a:gd name="connsiteY113" fmla="*/ 73819 h 1150144"/>
                <a:gd name="connsiteX114" fmla="*/ 2445544 w 2514600"/>
                <a:gd name="connsiteY114" fmla="*/ 66675 h 1150144"/>
                <a:gd name="connsiteX115" fmla="*/ 2388394 w 2514600"/>
                <a:gd name="connsiteY115" fmla="*/ 83344 h 1150144"/>
                <a:gd name="connsiteX116" fmla="*/ 2290762 w 2514600"/>
                <a:gd name="connsiteY116" fmla="*/ 135731 h 1150144"/>
                <a:gd name="connsiteX117" fmla="*/ 2228850 w 2514600"/>
                <a:gd name="connsiteY117"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924050 w 2514600"/>
                <a:gd name="connsiteY107" fmla="*/ 476250 h 1150144"/>
                <a:gd name="connsiteX108" fmla="*/ 2145506 w 2514600"/>
                <a:gd name="connsiteY108" fmla="*/ 369094 h 1150144"/>
                <a:gd name="connsiteX109" fmla="*/ 2278856 w 2514600"/>
                <a:gd name="connsiteY109" fmla="*/ 266700 h 1150144"/>
                <a:gd name="connsiteX110" fmla="*/ 2402681 w 2514600"/>
                <a:gd name="connsiteY110" fmla="*/ 157162 h 1150144"/>
                <a:gd name="connsiteX111" fmla="*/ 2514600 w 2514600"/>
                <a:gd name="connsiteY111" fmla="*/ 78581 h 1150144"/>
                <a:gd name="connsiteX112" fmla="*/ 2483644 w 2514600"/>
                <a:gd name="connsiteY112" fmla="*/ 73819 h 1150144"/>
                <a:gd name="connsiteX113" fmla="*/ 2445544 w 2514600"/>
                <a:gd name="connsiteY113" fmla="*/ 66675 h 1150144"/>
                <a:gd name="connsiteX114" fmla="*/ 2388394 w 2514600"/>
                <a:gd name="connsiteY114" fmla="*/ 83344 h 1150144"/>
                <a:gd name="connsiteX115" fmla="*/ 2290762 w 2514600"/>
                <a:gd name="connsiteY115" fmla="*/ 135731 h 1150144"/>
                <a:gd name="connsiteX116" fmla="*/ 2228850 w 2514600"/>
                <a:gd name="connsiteY116"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876425 w 2514600"/>
                <a:gd name="connsiteY107" fmla="*/ 428625 h 1150144"/>
                <a:gd name="connsiteX108" fmla="*/ 2145506 w 2514600"/>
                <a:gd name="connsiteY108" fmla="*/ 369094 h 1150144"/>
                <a:gd name="connsiteX109" fmla="*/ 2278856 w 2514600"/>
                <a:gd name="connsiteY109" fmla="*/ 266700 h 1150144"/>
                <a:gd name="connsiteX110" fmla="*/ 2402681 w 2514600"/>
                <a:gd name="connsiteY110" fmla="*/ 157162 h 1150144"/>
                <a:gd name="connsiteX111" fmla="*/ 2514600 w 2514600"/>
                <a:gd name="connsiteY111" fmla="*/ 78581 h 1150144"/>
                <a:gd name="connsiteX112" fmla="*/ 2483644 w 2514600"/>
                <a:gd name="connsiteY112" fmla="*/ 73819 h 1150144"/>
                <a:gd name="connsiteX113" fmla="*/ 2445544 w 2514600"/>
                <a:gd name="connsiteY113" fmla="*/ 66675 h 1150144"/>
                <a:gd name="connsiteX114" fmla="*/ 2388394 w 2514600"/>
                <a:gd name="connsiteY114" fmla="*/ 83344 h 1150144"/>
                <a:gd name="connsiteX115" fmla="*/ 2290762 w 2514600"/>
                <a:gd name="connsiteY115" fmla="*/ 135731 h 1150144"/>
                <a:gd name="connsiteX116" fmla="*/ 2228850 w 2514600"/>
                <a:gd name="connsiteY116"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876425 w 2514600"/>
                <a:gd name="connsiteY107" fmla="*/ 428625 h 1150144"/>
                <a:gd name="connsiteX108" fmla="*/ 1952625 w 2514600"/>
                <a:gd name="connsiteY108" fmla="*/ 361951 h 1150144"/>
                <a:gd name="connsiteX109" fmla="*/ 2278856 w 2514600"/>
                <a:gd name="connsiteY109" fmla="*/ 266700 h 1150144"/>
                <a:gd name="connsiteX110" fmla="*/ 2402681 w 2514600"/>
                <a:gd name="connsiteY110" fmla="*/ 157162 h 1150144"/>
                <a:gd name="connsiteX111" fmla="*/ 2514600 w 2514600"/>
                <a:gd name="connsiteY111" fmla="*/ 78581 h 1150144"/>
                <a:gd name="connsiteX112" fmla="*/ 2483644 w 2514600"/>
                <a:gd name="connsiteY112" fmla="*/ 73819 h 1150144"/>
                <a:gd name="connsiteX113" fmla="*/ 2445544 w 2514600"/>
                <a:gd name="connsiteY113" fmla="*/ 66675 h 1150144"/>
                <a:gd name="connsiteX114" fmla="*/ 2388394 w 2514600"/>
                <a:gd name="connsiteY114" fmla="*/ 83344 h 1150144"/>
                <a:gd name="connsiteX115" fmla="*/ 2290762 w 2514600"/>
                <a:gd name="connsiteY115" fmla="*/ 135731 h 1150144"/>
                <a:gd name="connsiteX116" fmla="*/ 2228850 w 2514600"/>
                <a:gd name="connsiteY116"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876425 w 2514600"/>
                <a:gd name="connsiteY107" fmla="*/ 428625 h 1150144"/>
                <a:gd name="connsiteX108" fmla="*/ 1952625 w 2514600"/>
                <a:gd name="connsiteY108" fmla="*/ 361951 h 1150144"/>
                <a:gd name="connsiteX109" fmla="*/ 2040731 w 2514600"/>
                <a:gd name="connsiteY109" fmla="*/ 304800 h 1150144"/>
                <a:gd name="connsiteX110" fmla="*/ 2402681 w 2514600"/>
                <a:gd name="connsiteY110" fmla="*/ 157162 h 1150144"/>
                <a:gd name="connsiteX111" fmla="*/ 2514600 w 2514600"/>
                <a:gd name="connsiteY111" fmla="*/ 78581 h 1150144"/>
                <a:gd name="connsiteX112" fmla="*/ 2483644 w 2514600"/>
                <a:gd name="connsiteY112" fmla="*/ 73819 h 1150144"/>
                <a:gd name="connsiteX113" fmla="*/ 2445544 w 2514600"/>
                <a:gd name="connsiteY113" fmla="*/ 66675 h 1150144"/>
                <a:gd name="connsiteX114" fmla="*/ 2388394 w 2514600"/>
                <a:gd name="connsiteY114" fmla="*/ 83344 h 1150144"/>
                <a:gd name="connsiteX115" fmla="*/ 2290762 w 2514600"/>
                <a:gd name="connsiteY115" fmla="*/ 135731 h 1150144"/>
                <a:gd name="connsiteX116" fmla="*/ 2228850 w 2514600"/>
                <a:gd name="connsiteY116"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876425 w 2514600"/>
                <a:gd name="connsiteY107" fmla="*/ 428625 h 1150144"/>
                <a:gd name="connsiteX108" fmla="*/ 1952625 w 2514600"/>
                <a:gd name="connsiteY108" fmla="*/ 361951 h 1150144"/>
                <a:gd name="connsiteX109" fmla="*/ 2040731 w 2514600"/>
                <a:gd name="connsiteY109" fmla="*/ 304800 h 1150144"/>
                <a:gd name="connsiteX110" fmla="*/ 2066925 w 2514600"/>
                <a:gd name="connsiteY110" fmla="*/ 280987 h 1150144"/>
                <a:gd name="connsiteX111" fmla="*/ 2402681 w 2514600"/>
                <a:gd name="connsiteY111" fmla="*/ 157162 h 1150144"/>
                <a:gd name="connsiteX112" fmla="*/ 2514600 w 2514600"/>
                <a:gd name="connsiteY112" fmla="*/ 78581 h 1150144"/>
                <a:gd name="connsiteX113" fmla="*/ 2483644 w 2514600"/>
                <a:gd name="connsiteY113" fmla="*/ 73819 h 1150144"/>
                <a:gd name="connsiteX114" fmla="*/ 2445544 w 2514600"/>
                <a:gd name="connsiteY114" fmla="*/ 66675 h 1150144"/>
                <a:gd name="connsiteX115" fmla="*/ 2388394 w 2514600"/>
                <a:gd name="connsiteY115" fmla="*/ 83344 h 1150144"/>
                <a:gd name="connsiteX116" fmla="*/ 2290762 w 2514600"/>
                <a:gd name="connsiteY116" fmla="*/ 135731 h 1150144"/>
                <a:gd name="connsiteX117" fmla="*/ 2228850 w 2514600"/>
                <a:gd name="connsiteY117"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876425 w 2514600"/>
                <a:gd name="connsiteY107" fmla="*/ 428625 h 1150144"/>
                <a:gd name="connsiteX108" fmla="*/ 1952625 w 2514600"/>
                <a:gd name="connsiteY108" fmla="*/ 361951 h 1150144"/>
                <a:gd name="connsiteX109" fmla="*/ 2040731 w 2514600"/>
                <a:gd name="connsiteY109" fmla="*/ 304800 h 1150144"/>
                <a:gd name="connsiteX110" fmla="*/ 2066925 w 2514600"/>
                <a:gd name="connsiteY110" fmla="*/ 280987 h 1150144"/>
                <a:gd name="connsiteX111" fmla="*/ 2076450 w 2514600"/>
                <a:gd name="connsiteY111" fmla="*/ 250031 h 1150144"/>
                <a:gd name="connsiteX112" fmla="*/ 2402681 w 2514600"/>
                <a:gd name="connsiteY112" fmla="*/ 157162 h 1150144"/>
                <a:gd name="connsiteX113" fmla="*/ 2514600 w 2514600"/>
                <a:gd name="connsiteY113" fmla="*/ 78581 h 1150144"/>
                <a:gd name="connsiteX114" fmla="*/ 2483644 w 2514600"/>
                <a:gd name="connsiteY114" fmla="*/ 73819 h 1150144"/>
                <a:gd name="connsiteX115" fmla="*/ 2445544 w 2514600"/>
                <a:gd name="connsiteY115" fmla="*/ 66675 h 1150144"/>
                <a:gd name="connsiteX116" fmla="*/ 2388394 w 2514600"/>
                <a:gd name="connsiteY116" fmla="*/ 83344 h 1150144"/>
                <a:gd name="connsiteX117" fmla="*/ 2290762 w 2514600"/>
                <a:gd name="connsiteY117" fmla="*/ 135731 h 1150144"/>
                <a:gd name="connsiteX118" fmla="*/ 2228850 w 2514600"/>
                <a:gd name="connsiteY118"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876425 w 2514600"/>
                <a:gd name="connsiteY107" fmla="*/ 428625 h 1150144"/>
                <a:gd name="connsiteX108" fmla="*/ 1952625 w 2514600"/>
                <a:gd name="connsiteY108" fmla="*/ 361951 h 1150144"/>
                <a:gd name="connsiteX109" fmla="*/ 2040731 w 2514600"/>
                <a:gd name="connsiteY109" fmla="*/ 304800 h 1150144"/>
                <a:gd name="connsiteX110" fmla="*/ 2066925 w 2514600"/>
                <a:gd name="connsiteY110" fmla="*/ 280987 h 1150144"/>
                <a:gd name="connsiteX111" fmla="*/ 2076450 w 2514600"/>
                <a:gd name="connsiteY111" fmla="*/ 250031 h 1150144"/>
                <a:gd name="connsiteX112" fmla="*/ 2402681 w 2514600"/>
                <a:gd name="connsiteY112" fmla="*/ 157162 h 1150144"/>
                <a:gd name="connsiteX113" fmla="*/ 2514600 w 2514600"/>
                <a:gd name="connsiteY113" fmla="*/ 78581 h 1150144"/>
                <a:gd name="connsiteX114" fmla="*/ 2483644 w 2514600"/>
                <a:gd name="connsiteY114" fmla="*/ 73819 h 1150144"/>
                <a:gd name="connsiteX115" fmla="*/ 2445544 w 2514600"/>
                <a:gd name="connsiteY115" fmla="*/ 66675 h 1150144"/>
                <a:gd name="connsiteX116" fmla="*/ 2388394 w 2514600"/>
                <a:gd name="connsiteY116" fmla="*/ 83344 h 1150144"/>
                <a:gd name="connsiteX117" fmla="*/ 2290762 w 2514600"/>
                <a:gd name="connsiteY117" fmla="*/ 135731 h 1150144"/>
                <a:gd name="connsiteX118" fmla="*/ 2228850 w 2514600"/>
                <a:gd name="connsiteY118"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876425 w 2514600"/>
                <a:gd name="connsiteY107" fmla="*/ 428625 h 1150144"/>
                <a:gd name="connsiteX108" fmla="*/ 1952625 w 2514600"/>
                <a:gd name="connsiteY108" fmla="*/ 361951 h 1150144"/>
                <a:gd name="connsiteX109" fmla="*/ 2040731 w 2514600"/>
                <a:gd name="connsiteY109" fmla="*/ 304800 h 1150144"/>
                <a:gd name="connsiteX110" fmla="*/ 2066925 w 2514600"/>
                <a:gd name="connsiteY110" fmla="*/ 280987 h 1150144"/>
                <a:gd name="connsiteX111" fmla="*/ 2076450 w 2514600"/>
                <a:gd name="connsiteY111" fmla="*/ 250031 h 1150144"/>
                <a:gd name="connsiteX112" fmla="*/ 2402681 w 2514600"/>
                <a:gd name="connsiteY112" fmla="*/ 157162 h 1150144"/>
                <a:gd name="connsiteX113" fmla="*/ 2514600 w 2514600"/>
                <a:gd name="connsiteY113" fmla="*/ 78581 h 1150144"/>
                <a:gd name="connsiteX114" fmla="*/ 2483644 w 2514600"/>
                <a:gd name="connsiteY114" fmla="*/ 73819 h 1150144"/>
                <a:gd name="connsiteX115" fmla="*/ 2445544 w 2514600"/>
                <a:gd name="connsiteY115" fmla="*/ 66675 h 1150144"/>
                <a:gd name="connsiteX116" fmla="*/ 2388394 w 2514600"/>
                <a:gd name="connsiteY116" fmla="*/ 83344 h 1150144"/>
                <a:gd name="connsiteX117" fmla="*/ 2290762 w 2514600"/>
                <a:gd name="connsiteY117" fmla="*/ 135731 h 1150144"/>
                <a:gd name="connsiteX118" fmla="*/ 2228850 w 2514600"/>
                <a:gd name="connsiteY118"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876425 w 2514600"/>
                <a:gd name="connsiteY107" fmla="*/ 428625 h 1150144"/>
                <a:gd name="connsiteX108" fmla="*/ 1952625 w 2514600"/>
                <a:gd name="connsiteY108" fmla="*/ 361951 h 1150144"/>
                <a:gd name="connsiteX109" fmla="*/ 2040731 w 2514600"/>
                <a:gd name="connsiteY109" fmla="*/ 304800 h 1150144"/>
                <a:gd name="connsiteX110" fmla="*/ 2066925 w 2514600"/>
                <a:gd name="connsiteY110" fmla="*/ 280987 h 1150144"/>
                <a:gd name="connsiteX111" fmla="*/ 2076450 w 2514600"/>
                <a:gd name="connsiteY111" fmla="*/ 250031 h 1150144"/>
                <a:gd name="connsiteX112" fmla="*/ 2162175 w 2514600"/>
                <a:gd name="connsiteY112" fmla="*/ 219075 h 1150144"/>
                <a:gd name="connsiteX113" fmla="*/ 2402681 w 2514600"/>
                <a:gd name="connsiteY113" fmla="*/ 157162 h 1150144"/>
                <a:gd name="connsiteX114" fmla="*/ 2514600 w 2514600"/>
                <a:gd name="connsiteY114" fmla="*/ 78581 h 1150144"/>
                <a:gd name="connsiteX115" fmla="*/ 2483644 w 2514600"/>
                <a:gd name="connsiteY115" fmla="*/ 73819 h 1150144"/>
                <a:gd name="connsiteX116" fmla="*/ 2445544 w 2514600"/>
                <a:gd name="connsiteY116" fmla="*/ 66675 h 1150144"/>
                <a:gd name="connsiteX117" fmla="*/ 2388394 w 2514600"/>
                <a:gd name="connsiteY117" fmla="*/ 83344 h 1150144"/>
                <a:gd name="connsiteX118" fmla="*/ 2290762 w 2514600"/>
                <a:gd name="connsiteY118" fmla="*/ 135731 h 1150144"/>
                <a:gd name="connsiteX119" fmla="*/ 2228850 w 2514600"/>
                <a:gd name="connsiteY119" fmla="*/ 150019 h 1150144"/>
                <a:gd name="connsiteX0" fmla="*/ 2228850 w 2514600"/>
                <a:gd name="connsiteY0" fmla="*/ 150019 h 1150144"/>
                <a:gd name="connsiteX1" fmla="*/ 2119312 w 2514600"/>
                <a:gd name="connsiteY1" fmla="*/ 173831 h 1150144"/>
                <a:gd name="connsiteX2" fmla="*/ 2035969 w 2514600"/>
                <a:gd name="connsiteY2" fmla="*/ 197644 h 1150144"/>
                <a:gd name="connsiteX3" fmla="*/ 1995487 w 2514600"/>
                <a:gd name="connsiteY3" fmla="*/ 195262 h 1150144"/>
                <a:gd name="connsiteX4" fmla="*/ 1957387 w 2514600"/>
                <a:gd name="connsiteY4" fmla="*/ 178594 h 1150144"/>
                <a:gd name="connsiteX5" fmla="*/ 1883569 w 2514600"/>
                <a:gd name="connsiteY5" fmla="*/ 176212 h 1150144"/>
                <a:gd name="connsiteX6" fmla="*/ 1778794 w 2514600"/>
                <a:gd name="connsiteY6" fmla="*/ 171450 h 1150144"/>
                <a:gd name="connsiteX7" fmla="*/ 1707356 w 2514600"/>
                <a:gd name="connsiteY7" fmla="*/ 178594 h 1150144"/>
                <a:gd name="connsiteX8" fmla="*/ 1624012 w 2514600"/>
                <a:gd name="connsiteY8" fmla="*/ 176212 h 1150144"/>
                <a:gd name="connsiteX9" fmla="*/ 1574006 w 2514600"/>
                <a:gd name="connsiteY9" fmla="*/ 173831 h 1150144"/>
                <a:gd name="connsiteX10" fmla="*/ 1512094 w 2514600"/>
                <a:gd name="connsiteY10" fmla="*/ 197644 h 1150144"/>
                <a:gd name="connsiteX11" fmla="*/ 1428750 w 2514600"/>
                <a:gd name="connsiteY11" fmla="*/ 247650 h 1150144"/>
                <a:gd name="connsiteX12" fmla="*/ 1393031 w 2514600"/>
                <a:gd name="connsiteY12" fmla="*/ 261937 h 1150144"/>
                <a:gd name="connsiteX13" fmla="*/ 1307306 w 2514600"/>
                <a:gd name="connsiteY13" fmla="*/ 226219 h 1150144"/>
                <a:gd name="connsiteX14" fmla="*/ 1197769 w 2514600"/>
                <a:gd name="connsiteY14" fmla="*/ 169069 h 1150144"/>
                <a:gd name="connsiteX15" fmla="*/ 1143000 w 2514600"/>
                <a:gd name="connsiteY15" fmla="*/ 147637 h 1150144"/>
                <a:gd name="connsiteX16" fmla="*/ 1095375 w 2514600"/>
                <a:gd name="connsiteY16" fmla="*/ 154781 h 1150144"/>
                <a:gd name="connsiteX17" fmla="*/ 1021556 w 2514600"/>
                <a:gd name="connsiteY17" fmla="*/ 169069 h 1150144"/>
                <a:gd name="connsiteX18" fmla="*/ 997744 w 2514600"/>
                <a:gd name="connsiteY18" fmla="*/ 173831 h 1150144"/>
                <a:gd name="connsiteX19" fmla="*/ 954881 w 2514600"/>
                <a:gd name="connsiteY19" fmla="*/ 152400 h 1150144"/>
                <a:gd name="connsiteX20" fmla="*/ 912019 w 2514600"/>
                <a:gd name="connsiteY20" fmla="*/ 140494 h 1150144"/>
                <a:gd name="connsiteX21" fmla="*/ 876300 w 2514600"/>
                <a:gd name="connsiteY21" fmla="*/ 140494 h 1150144"/>
                <a:gd name="connsiteX22" fmla="*/ 833437 w 2514600"/>
                <a:gd name="connsiteY22" fmla="*/ 180975 h 1150144"/>
                <a:gd name="connsiteX23" fmla="*/ 814387 w 2514600"/>
                <a:gd name="connsiteY23" fmla="*/ 100012 h 1150144"/>
                <a:gd name="connsiteX24" fmla="*/ 802481 w 2514600"/>
                <a:gd name="connsiteY24" fmla="*/ 0 h 1150144"/>
                <a:gd name="connsiteX25" fmla="*/ 802481 w 2514600"/>
                <a:gd name="connsiteY25" fmla="*/ 0 h 1150144"/>
                <a:gd name="connsiteX26" fmla="*/ 735806 w 2514600"/>
                <a:gd name="connsiteY26" fmla="*/ 23812 h 1150144"/>
                <a:gd name="connsiteX27" fmla="*/ 678656 w 2514600"/>
                <a:gd name="connsiteY27" fmla="*/ 45244 h 1150144"/>
                <a:gd name="connsiteX28" fmla="*/ 623887 w 2514600"/>
                <a:gd name="connsiteY28" fmla="*/ 69056 h 1150144"/>
                <a:gd name="connsiteX29" fmla="*/ 569119 w 2514600"/>
                <a:gd name="connsiteY29" fmla="*/ 78581 h 1150144"/>
                <a:gd name="connsiteX30" fmla="*/ 540544 w 2514600"/>
                <a:gd name="connsiteY30" fmla="*/ 85725 h 1150144"/>
                <a:gd name="connsiteX31" fmla="*/ 535781 w 2514600"/>
                <a:gd name="connsiteY31" fmla="*/ 102394 h 1150144"/>
                <a:gd name="connsiteX32" fmla="*/ 559594 w 2514600"/>
                <a:gd name="connsiteY32" fmla="*/ 119062 h 1150144"/>
                <a:gd name="connsiteX33" fmla="*/ 514350 w 2514600"/>
                <a:gd name="connsiteY33" fmla="*/ 147637 h 1150144"/>
                <a:gd name="connsiteX34" fmla="*/ 452437 w 2514600"/>
                <a:gd name="connsiteY34" fmla="*/ 171450 h 1150144"/>
                <a:gd name="connsiteX35" fmla="*/ 366712 w 2514600"/>
                <a:gd name="connsiteY35" fmla="*/ 204787 h 1150144"/>
                <a:gd name="connsiteX36" fmla="*/ 316706 w 2514600"/>
                <a:gd name="connsiteY36" fmla="*/ 219075 h 1150144"/>
                <a:gd name="connsiteX37" fmla="*/ 269081 w 2514600"/>
                <a:gd name="connsiteY37" fmla="*/ 240506 h 1150144"/>
                <a:gd name="connsiteX38" fmla="*/ 221456 w 2514600"/>
                <a:gd name="connsiteY38" fmla="*/ 250031 h 1150144"/>
                <a:gd name="connsiteX39" fmla="*/ 185737 w 2514600"/>
                <a:gd name="connsiteY39" fmla="*/ 252412 h 1150144"/>
                <a:gd name="connsiteX40" fmla="*/ 145256 w 2514600"/>
                <a:gd name="connsiteY40" fmla="*/ 235744 h 1150144"/>
                <a:gd name="connsiteX41" fmla="*/ 128587 w 2514600"/>
                <a:gd name="connsiteY41" fmla="*/ 242887 h 1150144"/>
                <a:gd name="connsiteX42" fmla="*/ 185737 w 2514600"/>
                <a:gd name="connsiteY42" fmla="*/ 273844 h 1150144"/>
                <a:gd name="connsiteX43" fmla="*/ 195262 w 2514600"/>
                <a:gd name="connsiteY43" fmla="*/ 328612 h 1150144"/>
                <a:gd name="connsiteX44" fmla="*/ 145256 w 2514600"/>
                <a:gd name="connsiteY44" fmla="*/ 366712 h 1150144"/>
                <a:gd name="connsiteX45" fmla="*/ 97631 w 2514600"/>
                <a:gd name="connsiteY45" fmla="*/ 397669 h 1150144"/>
                <a:gd name="connsiteX46" fmla="*/ 64294 w 2514600"/>
                <a:gd name="connsiteY46" fmla="*/ 404812 h 1150144"/>
                <a:gd name="connsiteX47" fmla="*/ 30956 w 2514600"/>
                <a:gd name="connsiteY47" fmla="*/ 400050 h 1150144"/>
                <a:gd name="connsiteX48" fmla="*/ 47625 w 2514600"/>
                <a:gd name="connsiteY48" fmla="*/ 433387 h 1150144"/>
                <a:gd name="connsiteX49" fmla="*/ 35719 w 2514600"/>
                <a:gd name="connsiteY49" fmla="*/ 466725 h 1150144"/>
                <a:gd name="connsiteX50" fmla="*/ 0 w 2514600"/>
                <a:gd name="connsiteY50" fmla="*/ 483394 h 1150144"/>
                <a:gd name="connsiteX51" fmla="*/ 16669 w 2514600"/>
                <a:gd name="connsiteY51" fmla="*/ 554831 h 1150144"/>
                <a:gd name="connsiteX52" fmla="*/ 26194 w 2514600"/>
                <a:gd name="connsiteY52" fmla="*/ 645319 h 1150144"/>
                <a:gd name="connsiteX53" fmla="*/ 35719 w 2514600"/>
                <a:gd name="connsiteY53" fmla="*/ 714375 h 1150144"/>
                <a:gd name="connsiteX54" fmla="*/ 30956 w 2514600"/>
                <a:gd name="connsiteY54" fmla="*/ 795337 h 1150144"/>
                <a:gd name="connsiteX55" fmla="*/ 57150 w 2514600"/>
                <a:gd name="connsiteY55" fmla="*/ 850106 h 1150144"/>
                <a:gd name="connsiteX56" fmla="*/ 88106 w 2514600"/>
                <a:gd name="connsiteY56" fmla="*/ 788194 h 1150144"/>
                <a:gd name="connsiteX57" fmla="*/ 111919 w 2514600"/>
                <a:gd name="connsiteY57" fmla="*/ 745331 h 1150144"/>
                <a:gd name="connsiteX58" fmla="*/ 142875 w 2514600"/>
                <a:gd name="connsiteY58" fmla="*/ 738187 h 1150144"/>
                <a:gd name="connsiteX59" fmla="*/ 154781 w 2514600"/>
                <a:gd name="connsiteY59" fmla="*/ 792956 h 1150144"/>
                <a:gd name="connsiteX60" fmla="*/ 169069 w 2514600"/>
                <a:gd name="connsiteY60" fmla="*/ 857250 h 1150144"/>
                <a:gd name="connsiteX61" fmla="*/ 192881 w 2514600"/>
                <a:gd name="connsiteY61" fmla="*/ 902494 h 1150144"/>
                <a:gd name="connsiteX62" fmla="*/ 216694 w 2514600"/>
                <a:gd name="connsiteY62" fmla="*/ 902494 h 1150144"/>
                <a:gd name="connsiteX63" fmla="*/ 259556 w 2514600"/>
                <a:gd name="connsiteY63" fmla="*/ 840581 h 1150144"/>
                <a:gd name="connsiteX64" fmla="*/ 314325 w 2514600"/>
                <a:gd name="connsiteY64" fmla="*/ 781050 h 1150144"/>
                <a:gd name="connsiteX65" fmla="*/ 352425 w 2514600"/>
                <a:gd name="connsiteY65" fmla="*/ 762000 h 1150144"/>
                <a:gd name="connsiteX66" fmla="*/ 388144 w 2514600"/>
                <a:gd name="connsiteY66" fmla="*/ 771525 h 1150144"/>
                <a:gd name="connsiteX67" fmla="*/ 411956 w 2514600"/>
                <a:gd name="connsiteY67" fmla="*/ 797719 h 1150144"/>
                <a:gd name="connsiteX68" fmla="*/ 445294 w 2514600"/>
                <a:gd name="connsiteY68" fmla="*/ 771525 h 1150144"/>
                <a:gd name="connsiteX69" fmla="*/ 469106 w 2514600"/>
                <a:gd name="connsiteY69" fmla="*/ 747712 h 1150144"/>
                <a:gd name="connsiteX70" fmla="*/ 507206 w 2514600"/>
                <a:gd name="connsiteY70" fmla="*/ 766762 h 1150144"/>
                <a:gd name="connsiteX71" fmla="*/ 550069 w 2514600"/>
                <a:gd name="connsiteY71" fmla="*/ 823912 h 1150144"/>
                <a:gd name="connsiteX72" fmla="*/ 595312 w 2514600"/>
                <a:gd name="connsiteY72" fmla="*/ 895350 h 1150144"/>
                <a:gd name="connsiteX73" fmla="*/ 638175 w 2514600"/>
                <a:gd name="connsiteY73" fmla="*/ 995362 h 1150144"/>
                <a:gd name="connsiteX74" fmla="*/ 666750 w 2514600"/>
                <a:gd name="connsiteY74" fmla="*/ 1073944 h 1150144"/>
                <a:gd name="connsiteX75" fmla="*/ 688181 w 2514600"/>
                <a:gd name="connsiteY75" fmla="*/ 1126331 h 1150144"/>
                <a:gd name="connsiteX76" fmla="*/ 707231 w 2514600"/>
                <a:gd name="connsiteY76" fmla="*/ 1150144 h 1150144"/>
                <a:gd name="connsiteX77" fmla="*/ 778669 w 2514600"/>
                <a:gd name="connsiteY77" fmla="*/ 1076325 h 1150144"/>
                <a:gd name="connsiteX78" fmla="*/ 852487 w 2514600"/>
                <a:gd name="connsiteY78" fmla="*/ 992981 h 1150144"/>
                <a:gd name="connsiteX79" fmla="*/ 926306 w 2514600"/>
                <a:gd name="connsiteY79" fmla="*/ 919162 h 1150144"/>
                <a:gd name="connsiteX80" fmla="*/ 990600 w 2514600"/>
                <a:gd name="connsiteY80" fmla="*/ 878681 h 1150144"/>
                <a:gd name="connsiteX81" fmla="*/ 1064419 w 2514600"/>
                <a:gd name="connsiteY81" fmla="*/ 842962 h 1150144"/>
                <a:gd name="connsiteX82" fmla="*/ 1164431 w 2514600"/>
                <a:gd name="connsiteY82" fmla="*/ 835819 h 1150144"/>
                <a:gd name="connsiteX83" fmla="*/ 1254919 w 2514600"/>
                <a:gd name="connsiteY83" fmla="*/ 847725 h 1150144"/>
                <a:gd name="connsiteX84" fmla="*/ 1297781 w 2514600"/>
                <a:gd name="connsiteY84" fmla="*/ 845344 h 1150144"/>
                <a:gd name="connsiteX85" fmla="*/ 1345406 w 2514600"/>
                <a:gd name="connsiteY85" fmla="*/ 866775 h 1150144"/>
                <a:gd name="connsiteX86" fmla="*/ 1364456 w 2514600"/>
                <a:gd name="connsiteY86" fmla="*/ 873919 h 1150144"/>
                <a:gd name="connsiteX87" fmla="*/ 1385887 w 2514600"/>
                <a:gd name="connsiteY87" fmla="*/ 859631 h 1150144"/>
                <a:gd name="connsiteX88" fmla="*/ 1419225 w 2514600"/>
                <a:gd name="connsiteY88" fmla="*/ 895350 h 1150144"/>
                <a:gd name="connsiteX89" fmla="*/ 1440656 w 2514600"/>
                <a:gd name="connsiteY89" fmla="*/ 916781 h 1150144"/>
                <a:gd name="connsiteX90" fmla="*/ 1478756 w 2514600"/>
                <a:gd name="connsiteY90" fmla="*/ 871537 h 1150144"/>
                <a:gd name="connsiteX91" fmla="*/ 1504950 w 2514600"/>
                <a:gd name="connsiteY91" fmla="*/ 840581 h 1150144"/>
                <a:gd name="connsiteX92" fmla="*/ 1533525 w 2514600"/>
                <a:gd name="connsiteY92" fmla="*/ 854869 h 1150144"/>
                <a:gd name="connsiteX93" fmla="*/ 1545431 w 2514600"/>
                <a:gd name="connsiteY93" fmla="*/ 919162 h 1150144"/>
                <a:gd name="connsiteX94" fmla="*/ 1581150 w 2514600"/>
                <a:gd name="connsiteY94" fmla="*/ 962025 h 1150144"/>
                <a:gd name="connsiteX95" fmla="*/ 1607344 w 2514600"/>
                <a:gd name="connsiteY95" fmla="*/ 945356 h 1150144"/>
                <a:gd name="connsiteX96" fmla="*/ 1638300 w 2514600"/>
                <a:gd name="connsiteY96" fmla="*/ 890587 h 1150144"/>
                <a:gd name="connsiteX97" fmla="*/ 1657350 w 2514600"/>
                <a:gd name="connsiteY97" fmla="*/ 866775 h 1150144"/>
                <a:gd name="connsiteX98" fmla="*/ 1688306 w 2514600"/>
                <a:gd name="connsiteY98" fmla="*/ 888206 h 1150144"/>
                <a:gd name="connsiteX99" fmla="*/ 1714500 w 2514600"/>
                <a:gd name="connsiteY99" fmla="*/ 931069 h 1150144"/>
                <a:gd name="connsiteX100" fmla="*/ 1714500 w 2514600"/>
                <a:gd name="connsiteY100" fmla="*/ 931069 h 1150144"/>
                <a:gd name="connsiteX101" fmla="*/ 1743075 w 2514600"/>
                <a:gd name="connsiteY101" fmla="*/ 871537 h 1150144"/>
                <a:gd name="connsiteX102" fmla="*/ 1759744 w 2514600"/>
                <a:gd name="connsiteY102" fmla="*/ 766762 h 1150144"/>
                <a:gd name="connsiteX103" fmla="*/ 1783556 w 2514600"/>
                <a:gd name="connsiteY103" fmla="*/ 695325 h 1150144"/>
                <a:gd name="connsiteX104" fmla="*/ 1788319 w 2514600"/>
                <a:gd name="connsiteY104" fmla="*/ 581025 h 1150144"/>
                <a:gd name="connsiteX105" fmla="*/ 1795462 w 2514600"/>
                <a:gd name="connsiteY105" fmla="*/ 526256 h 1150144"/>
                <a:gd name="connsiteX106" fmla="*/ 1821656 w 2514600"/>
                <a:gd name="connsiteY106" fmla="*/ 476250 h 1150144"/>
                <a:gd name="connsiteX107" fmla="*/ 1876425 w 2514600"/>
                <a:gd name="connsiteY107" fmla="*/ 428625 h 1150144"/>
                <a:gd name="connsiteX108" fmla="*/ 1952625 w 2514600"/>
                <a:gd name="connsiteY108" fmla="*/ 361951 h 1150144"/>
                <a:gd name="connsiteX109" fmla="*/ 2040731 w 2514600"/>
                <a:gd name="connsiteY109" fmla="*/ 304800 h 1150144"/>
                <a:gd name="connsiteX110" fmla="*/ 2066925 w 2514600"/>
                <a:gd name="connsiteY110" fmla="*/ 280987 h 1150144"/>
                <a:gd name="connsiteX111" fmla="*/ 2076450 w 2514600"/>
                <a:gd name="connsiteY111" fmla="*/ 250031 h 1150144"/>
                <a:gd name="connsiteX112" fmla="*/ 2162175 w 2514600"/>
                <a:gd name="connsiteY112" fmla="*/ 219075 h 1150144"/>
                <a:gd name="connsiteX113" fmla="*/ 2212181 w 2514600"/>
                <a:gd name="connsiteY113" fmla="*/ 192880 h 1150144"/>
                <a:gd name="connsiteX114" fmla="*/ 2514600 w 2514600"/>
                <a:gd name="connsiteY114" fmla="*/ 78581 h 1150144"/>
                <a:gd name="connsiteX115" fmla="*/ 2483644 w 2514600"/>
                <a:gd name="connsiteY115" fmla="*/ 73819 h 1150144"/>
                <a:gd name="connsiteX116" fmla="*/ 2445544 w 2514600"/>
                <a:gd name="connsiteY116" fmla="*/ 66675 h 1150144"/>
                <a:gd name="connsiteX117" fmla="*/ 2388394 w 2514600"/>
                <a:gd name="connsiteY117" fmla="*/ 83344 h 1150144"/>
                <a:gd name="connsiteX118" fmla="*/ 2290762 w 2514600"/>
                <a:gd name="connsiteY118" fmla="*/ 135731 h 1150144"/>
                <a:gd name="connsiteX119" fmla="*/ 2228850 w 2514600"/>
                <a:gd name="connsiteY119" fmla="*/ 150019 h 1150144"/>
                <a:gd name="connsiteX0" fmla="*/ 2228850 w 2483644"/>
                <a:gd name="connsiteY0" fmla="*/ 150019 h 1150144"/>
                <a:gd name="connsiteX1" fmla="*/ 2119312 w 2483644"/>
                <a:gd name="connsiteY1" fmla="*/ 173831 h 1150144"/>
                <a:gd name="connsiteX2" fmla="*/ 2035969 w 2483644"/>
                <a:gd name="connsiteY2" fmla="*/ 197644 h 1150144"/>
                <a:gd name="connsiteX3" fmla="*/ 1995487 w 2483644"/>
                <a:gd name="connsiteY3" fmla="*/ 195262 h 1150144"/>
                <a:gd name="connsiteX4" fmla="*/ 1957387 w 2483644"/>
                <a:gd name="connsiteY4" fmla="*/ 178594 h 1150144"/>
                <a:gd name="connsiteX5" fmla="*/ 1883569 w 2483644"/>
                <a:gd name="connsiteY5" fmla="*/ 176212 h 1150144"/>
                <a:gd name="connsiteX6" fmla="*/ 1778794 w 2483644"/>
                <a:gd name="connsiteY6" fmla="*/ 171450 h 1150144"/>
                <a:gd name="connsiteX7" fmla="*/ 1707356 w 2483644"/>
                <a:gd name="connsiteY7" fmla="*/ 178594 h 1150144"/>
                <a:gd name="connsiteX8" fmla="*/ 1624012 w 2483644"/>
                <a:gd name="connsiteY8" fmla="*/ 176212 h 1150144"/>
                <a:gd name="connsiteX9" fmla="*/ 1574006 w 2483644"/>
                <a:gd name="connsiteY9" fmla="*/ 173831 h 1150144"/>
                <a:gd name="connsiteX10" fmla="*/ 1512094 w 2483644"/>
                <a:gd name="connsiteY10" fmla="*/ 197644 h 1150144"/>
                <a:gd name="connsiteX11" fmla="*/ 1428750 w 2483644"/>
                <a:gd name="connsiteY11" fmla="*/ 247650 h 1150144"/>
                <a:gd name="connsiteX12" fmla="*/ 1393031 w 2483644"/>
                <a:gd name="connsiteY12" fmla="*/ 261937 h 1150144"/>
                <a:gd name="connsiteX13" fmla="*/ 1307306 w 2483644"/>
                <a:gd name="connsiteY13" fmla="*/ 226219 h 1150144"/>
                <a:gd name="connsiteX14" fmla="*/ 1197769 w 2483644"/>
                <a:gd name="connsiteY14" fmla="*/ 169069 h 1150144"/>
                <a:gd name="connsiteX15" fmla="*/ 1143000 w 2483644"/>
                <a:gd name="connsiteY15" fmla="*/ 147637 h 1150144"/>
                <a:gd name="connsiteX16" fmla="*/ 1095375 w 2483644"/>
                <a:gd name="connsiteY16" fmla="*/ 154781 h 1150144"/>
                <a:gd name="connsiteX17" fmla="*/ 1021556 w 2483644"/>
                <a:gd name="connsiteY17" fmla="*/ 169069 h 1150144"/>
                <a:gd name="connsiteX18" fmla="*/ 997744 w 2483644"/>
                <a:gd name="connsiteY18" fmla="*/ 173831 h 1150144"/>
                <a:gd name="connsiteX19" fmla="*/ 954881 w 2483644"/>
                <a:gd name="connsiteY19" fmla="*/ 152400 h 1150144"/>
                <a:gd name="connsiteX20" fmla="*/ 912019 w 2483644"/>
                <a:gd name="connsiteY20" fmla="*/ 140494 h 1150144"/>
                <a:gd name="connsiteX21" fmla="*/ 876300 w 2483644"/>
                <a:gd name="connsiteY21" fmla="*/ 140494 h 1150144"/>
                <a:gd name="connsiteX22" fmla="*/ 833437 w 2483644"/>
                <a:gd name="connsiteY22" fmla="*/ 180975 h 1150144"/>
                <a:gd name="connsiteX23" fmla="*/ 814387 w 2483644"/>
                <a:gd name="connsiteY23" fmla="*/ 100012 h 1150144"/>
                <a:gd name="connsiteX24" fmla="*/ 802481 w 2483644"/>
                <a:gd name="connsiteY24" fmla="*/ 0 h 1150144"/>
                <a:gd name="connsiteX25" fmla="*/ 802481 w 2483644"/>
                <a:gd name="connsiteY25" fmla="*/ 0 h 1150144"/>
                <a:gd name="connsiteX26" fmla="*/ 735806 w 2483644"/>
                <a:gd name="connsiteY26" fmla="*/ 23812 h 1150144"/>
                <a:gd name="connsiteX27" fmla="*/ 678656 w 2483644"/>
                <a:gd name="connsiteY27" fmla="*/ 45244 h 1150144"/>
                <a:gd name="connsiteX28" fmla="*/ 623887 w 2483644"/>
                <a:gd name="connsiteY28" fmla="*/ 69056 h 1150144"/>
                <a:gd name="connsiteX29" fmla="*/ 569119 w 2483644"/>
                <a:gd name="connsiteY29" fmla="*/ 78581 h 1150144"/>
                <a:gd name="connsiteX30" fmla="*/ 540544 w 2483644"/>
                <a:gd name="connsiteY30" fmla="*/ 85725 h 1150144"/>
                <a:gd name="connsiteX31" fmla="*/ 535781 w 2483644"/>
                <a:gd name="connsiteY31" fmla="*/ 102394 h 1150144"/>
                <a:gd name="connsiteX32" fmla="*/ 559594 w 2483644"/>
                <a:gd name="connsiteY32" fmla="*/ 119062 h 1150144"/>
                <a:gd name="connsiteX33" fmla="*/ 514350 w 2483644"/>
                <a:gd name="connsiteY33" fmla="*/ 147637 h 1150144"/>
                <a:gd name="connsiteX34" fmla="*/ 452437 w 2483644"/>
                <a:gd name="connsiteY34" fmla="*/ 171450 h 1150144"/>
                <a:gd name="connsiteX35" fmla="*/ 366712 w 2483644"/>
                <a:gd name="connsiteY35" fmla="*/ 204787 h 1150144"/>
                <a:gd name="connsiteX36" fmla="*/ 316706 w 2483644"/>
                <a:gd name="connsiteY36" fmla="*/ 219075 h 1150144"/>
                <a:gd name="connsiteX37" fmla="*/ 269081 w 2483644"/>
                <a:gd name="connsiteY37" fmla="*/ 240506 h 1150144"/>
                <a:gd name="connsiteX38" fmla="*/ 221456 w 2483644"/>
                <a:gd name="connsiteY38" fmla="*/ 250031 h 1150144"/>
                <a:gd name="connsiteX39" fmla="*/ 185737 w 2483644"/>
                <a:gd name="connsiteY39" fmla="*/ 252412 h 1150144"/>
                <a:gd name="connsiteX40" fmla="*/ 145256 w 2483644"/>
                <a:gd name="connsiteY40" fmla="*/ 235744 h 1150144"/>
                <a:gd name="connsiteX41" fmla="*/ 128587 w 2483644"/>
                <a:gd name="connsiteY41" fmla="*/ 242887 h 1150144"/>
                <a:gd name="connsiteX42" fmla="*/ 185737 w 2483644"/>
                <a:gd name="connsiteY42" fmla="*/ 273844 h 1150144"/>
                <a:gd name="connsiteX43" fmla="*/ 195262 w 2483644"/>
                <a:gd name="connsiteY43" fmla="*/ 328612 h 1150144"/>
                <a:gd name="connsiteX44" fmla="*/ 145256 w 2483644"/>
                <a:gd name="connsiteY44" fmla="*/ 366712 h 1150144"/>
                <a:gd name="connsiteX45" fmla="*/ 97631 w 2483644"/>
                <a:gd name="connsiteY45" fmla="*/ 397669 h 1150144"/>
                <a:gd name="connsiteX46" fmla="*/ 64294 w 2483644"/>
                <a:gd name="connsiteY46" fmla="*/ 404812 h 1150144"/>
                <a:gd name="connsiteX47" fmla="*/ 30956 w 2483644"/>
                <a:gd name="connsiteY47" fmla="*/ 400050 h 1150144"/>
                <a:gd name="connsiteX48" fmla="*/ 47625 w 2483644"/>
                <a:gd name="connsiteY48" fmla="*/ 433387 h 1150144"/>
                <a:gd name="connsiteX49" fmla="*/ 35719 w 2483644"/>
                <a:gd name="connsiteY49" fmla="*/ 466725 h 1150144"/>
                <a:gd name="connsiteX50" fmla="*/ 0 w 2483644"/>
                <a:gd name="connsiteY50" fmla="*/ 483394 h 1150144"/>
                <a:gd name="connsiteX51" fmla="*/ 16669 w 2483644"/>
                <a:gd name="connsiteY51" fmla="*/ 554831 h 1150144"/>
                <a:gd name="connsiteX52" fmla="*/ 26194 w 2483644"/>
                <a:gd name="connsiteY52" fmla="*/ 645319 h 1150144"/>
                <a:gd name="connsiteX53" fmla="*/ 35719 w 2483644"/>
                <a:gd name="connsiteY53" fmla="*/ 714375 h 1150144"/>
                <a:gd name="connsiteX54" fmla="*/ 30956 w 2483644"/>
                <a:gd name="connsiteY54" fmla="*/ 795337 h 1150144"/>
                <a:gd name="connsiteX55" fmla="*/ 57150 w 2483644"/>
                <a:gd name="connsiteY55" fmla="*/ 850106 h 1150144"/>
                <a:gd name="connsiteX56" fmla="*/ 88106 w 2483644"/>
                <a:gd name="connsiteY56" fmla="*/ 788194 h 1150144"/>
                <a:gd name="connsiteX57" fmla="*/ 111919 w 2483644"/>
                <a:gd name="connsiteY57" fmla="*/ 745331 h 1150144"/>
                <a:gd name="connsiteX58" fmla="*/ 142875 w 2483644"/>
                <a:gd name="connsiteY58" fmla="*/ 738187 h 1150144"/>
                <a:gd name="connsiteX59" fmla="*/ 154781 w 2483644"/>
                <a:gd name="connsiteY59" fmla="*/ 792956 h 1150144"/>
                <a:gd name="connsiteX60" fmla="*/ 169069 w 2483644"/>
                <a:gd name="connsiteY60" fmla="*/ 857250 h 1150144"/>
                <a:gd name="connsiteX61" fmla="*/ 192881 w 2483644"/>
                <a:gd name="connsiteY61" fmla="*/ 902494 h 1150144"/>
                <a:gd name="connsiteX62" fmla="*/ 216694 w 2483644"/>
                <a:gd name="connsiteY62" fmla="*/ 902494 h 1150144"/>
                <a:gd name="connsiteX63" fmla="*/ 259556 w 2483644"/>
                <a:gd name="connsiteY63" fmla="*/ 840581 h 1150144"/>
                <a:gd name="connsiteX64" fmla="*/ 314325 w 2483644"/>
                <a:gd name="connsiteY64" fmla="*/ 781050 h 1150144"/>
                <a:gd name="connsiteX65" fmla="*/ 352425 w 2483644"/>
                <a:gd name="connsiteY65" fmla="*/ 762000 h 1150144"/>
                <a:gd name="connsiteX66" fmla="*/ 388144 w 2483644"/>
                <a:gd name="connsiteY66" fmla="*/ 771525 h 1150144"/>
                <a:gd name="connsiteX67" fmla="*/ 411956 w 2483644"/>
                <a:gd name="connsiteY67" fmla="*/ 797719 h 1150144"/>
                <a:gd name="connsiteX68" fmla="*/ 445294 w 2483644"/>
                <a:gd name="connsiteY68" fmla="*/ 771525 h 1150144"/>
                <a:gd name="connsiteX69" fmla="*/ 469106 w 2483644"/>
                <a:gd name="connsiteY69" fmla="*/ 747712 h 1150144"/>
                <a:gd name="connsiteX70" fmla="*/ 507206 w 2483644"/>
                <a:gd name="connsiteY70" fmla="*/ 766762 h 1150144"/>
                <a:gd name="connsiteX71" fmla="*/ 550069 w 2483644"/>
                <a:gd name="connsiteY71" fmla="*/ 823912 h 1150144"/>
                <a:gd name="connsiteX72" fmla="*/ 595312 w 2483644"/>
                <a:gd name="connsiteY72" fmla="*/ 895350 h 1150144"/>
                <a:gd name="connsiteX73" fmla="*/ 638175 w 2483644"/>
                <a:gd name="connsiteY73" fmla="*/ 995362 h 1150144"/>
                <a:gd name="connsiteX74" fmla="*/ 666750 w 2483644"/>
                <a:gd name="connsiteY74" fmla="*/ 1073944 h 1150144"/>
                <a:gd name="connsiteX75" fmla="*/ 688181 w 2483644"/>
                <a:gd name="connsiteY75" fmla="*/ 1126331 h 1150144"/>
                <a:gd name="connsiteX76" fmla="*/ 707231 w 2483644"/>
                <a:gd name="connsiteY76" fmla="*/ 1150144 h 1150144"/>
                <a:gd name="connsiteX77" fmla="*/ 778669 w 2483644"/>
                <a:gd name="connsiteY77" fmla="*/ 1076325 h 1150144"/>
                <a:gd name="connsiteX78" fmla="*/ 852487 w 2483644"/>
                <a:gd name="connsiteY78" fmla="*/ 992981 h 1150144"/>
                <a:gd name="connsiteX79" fmla="*/ 926306 w 2483644"/>
                <a:gd name="connsiteY79" fmla="*/ 919162 h 1150144"/>
                <a:gd name="connsiteX80" fmla="*/ 990600 w 2483644"/>
                <a:gd name="connsiteY80" fmla="*/ 878681 h 1150144"/>
                <a:gd name="connsiteX81" fmla="*/ 1064419 w 2483644"/>
                <a:gd name="connsiteY81" fmla="*/ 842962 h 1150144"/>
                <a:gd name="connsiteX82" fmla="*/ 1164431 w 2483644"/>
                <a:gd name="connsiteY82" fmla="*/ 835819 h 1150144"/>
                <a:gd name="connsiteX83" fmla="*/ 1254919 w 2483644"/>
                <a:gd name="connsiteY83" fmla="*/ 847725 h 1150144"/>
                <a:gd name="connsiteX84" fmla="*/ 1297781 w 2483644"/>
                <a:gd name="connsiteY84" fmla="*/ 845344 h 1150144"/>
                <a:gd name="connsiteX85" fmla="*/ 1345406 w 2483644"/>
                <a:gd name="connsiteY85" fmla="*/ 866775 h 1150144"/>
                <a:gd name="connsiteX86" fmla="*/ 1364456 w 2483644"/>
                <a:gd name="connsiteY86" fmla="*/ 873919 h 1150144"/>
                <a:gd name="connsiteX87" fmla="*/ 1385887 w 2483644"/>
                <a:gd name="connsiteY87" fmla="*/ 859631 h 1150144"/>
                <a:gd name="connsiteX88" fmla="*/ 1419225 w 2483644"/>
                <a:gd name="connsiteY88" fmla="*/ 895350 h 1150144"/>
                <a:gd name="connsiteX89" fmla="*/ 1440656 w 2483644"/>
                <a:gd name="connsiteY89" fmla="*/ 916781 h 1150144"/>
                <a:gd name="connsiteX90" fmla="*/ 1478756 w 2483644"/>
                <a:gd name="connsiteY90" fmla="*/ 871537 h 1150144"/>
                <a:gd name="connsiteX91" fmla="*/ 1504950 w 2483644"/>
                <a:gd name="connsiteY91" fmla="*/ 840581 h 1150144"/>
                <a:gd name="connsiteX92" fmla="*/ 1533525 w 2483644"/>
                <a:gd name="connsiteY92" fmla="*/ 854869 h 1150144"/>
                <a:gd name="connsiteX93" fmla="*/ 1545431 w 2483644"/>
                <a:gd name="connsiteY93" fmla="*/ 919162 h 1150144"/>
                <a:gd name="connsiteX94" fmla="*/ 1581150 w 2483644"/>
                <a:gd name="connsiteY94" fmla="*/ 962025 h 1150144"/>
                <a:gd name="connsiteX95" fmla="*/ 1607344 w 2483644"/>
                <a:gd name="connsiteY95" fmla="*/ 945356 h 1150144"/>
                <a:gd name="connsiteX96" fmla="*/ 1638300 w 2483644"/>
                <a:gd name="connsiteY96" fmla="*/ 890587 h 1150144"/>
                <a:gd name="connsiteX97" fmla="*/ 1657350 w 2483644"/>
                <a:gd name="connsiteY97" fmla="*/ 866775 h 1150144"/>
                <a:gd name="connsiteX98" fmla="*/ 1688306 w 2483644"/>
                <a:gd name="connsiteY98" fmla="*/ 888206 h 1150144"/>
                <a:gd name="connsiteX99" fmla="*/ 1714500 w 2483644"/>
                <a:gd name="connsiteY99" fmla="*/ 931069 h 1150144"/>
                <a:gd name="connsiteX100" fmla="*/ 1714500 w 2483644"/>
                <a:gd name="connsiteY100" fmla="*/ 931069 h 1150144"/>
                <a:gd name="connsiteX101" fmla="*/ 1743075 w 2483644"/>
                <a:gd name="connsiteY101" fmla="*/ 871537 h 1150144"/>
                <a:gd name="connsiteX102" fmla="*/ 1759744 w 2483644"/>
                <a:gd name="connsiteY102" fmla="*/ 766762 h 1150144"/>
                <a:gd name="connsiteX103" fmla="*/ 1783556 w 2483644"/>
                <a:gd name="connsiteY103" fmla="*/ 695325 h 1150144"/>
                <a:gd name="connsiteX104" fmla="*/ 1788319 w 2483644"/>
                <a:gd name="connsiteY104" fmla="*/ 581025 h 1150144"/>
                <a:gd name="connsiteX105" fmla="*/ 1795462 w 2483644"/>
                <a:gd name="connsiteY105" fmla="*/ 526256 h 1150144"/>
                <a:gd name="connsiteX106" fmla="*/ 1821656 w 2483644"/>
                <a:gd name="connsiteY106" fmla="*/ 476250 h 1150144"/>
                <a:gd name="connsiteX107" fmla="*/ 1876425 w 2483644"/>
                <a:gd name="connsiteY107" fmla="*/ 428625 h 1150144"/>
                <a:gd name="connsiteX108" fmla="*/ 1952625 w 2483644"/>
                <a:gd name="connsiteY108" fmla="*/ 361951 h 1150144"/>
                <a:gd name="connsiteX109" fmla="*/ 2040731 w 2483644"/>
                <a:gd name="connsiteY109" fmla="*/ 304800 h 1150144"/>
                <a:gd name="connsiteX110" fmla="*/ 2066925 w 2483644"/>
                <a:gd name="connsiteY110" fmla="*/ 280987 h 1150144"/>
                <a:gd name="connsiteX111" fmla="*/ 2076450 w 2483644"/>
                <a:gd name="connsiteY111" fmla="*/ 250031 h 1150144"/>
                <a:gd name="connsiteX112" fmla="*/ 2162175 w 2483644"/>
                <a:gd name="connsiteY112" fmla="*/ 219075 h 1150144"/>
                <a:gd name="connsiteX113" fmla="*/ 2212181 w 2483644"/>
                <a:gd name="connsiteY113" fmla="*/ 192880 h 1150144"/>
                <a:gd name="connsiteX114" fmla="*/ 2233612 w 2483644"/>
                <a:gd name="connsiteY114" fmla="*/ 169069 h 1150144"/>
                <a:gd name="connsiteX115" fmla="*/ 2483644 w 2483644"/>
                <a:gd name="connsiteY115" fmla="*/ 73819 h 1150144"/>
                <a:gd name="connsiteX116" fmla="*/ 2445544 w 2483644"/>
                <a:gd name="connsiteY116" fmla="*/ 66675 h 1150144"/>
                <a:gd name="connsiteX117" fmla="*/ 2388394 w 2483644"/>
                <a:gd name="connsiteY117" fmla="*/ 83344 h 1150144"/>
                <a:gd name="connsiteX118" fmla="*/ 2290762 w 2483644"/>
                <a:gd name="connsiteY118" fmla="*/ 135731 h 1150144"/>
                <a:gd name="connsiteX119" fmla="*/ 2228850 w 2483644"/>
                <a:gd name="connsiteY119" fmla="*/ 150019 h 1150144"/>
                <a:gd name="connsiteX0" fmla="*/ 2228850 w 2445544"/>
                <a:gd name="connsiteY0" fmla="*/ 150019 h 1150144"/>
                <a:gd name="connsiteX1" fmla="*/ 2119312 w 2445544"/>
                <a:gd name="connsiteY1" fmla="*/ 173831 h 1150144"/>
                <a:gd name="connsiteX2" fmla="*/ 2035969 w 2445544"/>
                <a:gd name="connsiteY2" fmla="*/ 197644 h 1150144"/>
                <a:gd name="connsiteX3" fmla="*/ 1995487 w 2445544"/>
                <a:gd name="connsiteY3" fmla="*/ 195262 h 1150144"/>
                <a:gd name="connsiteX4" fmla="*/ 1957387 w 2445544"/>
                <a:gd name="connsiteY4" fmla="*/ 178594 h 1150144"/>
                <a:gd name="connsiteX5" fmla="*/ 1883569 w 2445544"/>
                <a:gd name="connsiteY5" fmla="*/ 176212 h 1150144"/>
                <a:gd name="connsiteX6" fmla="*/ 1778794 w 2445544"/>
                <a:gd name="connsiteY6" fmla="*/ 171450 h 1150144"/>
                <a:gd name="connsiteX7" fmla="*/ 1707356 w 2445544"/>
                <a:gd name="connsiteY7" fmla="*/ 178594 h 1150144"/>
                <a:gd name="connsiteX8" fmla="*/ 1624012 w 2445544"/>
                <a:gd name="connsiteY8" fmla="*/ 176212 h 1150144"/>
                <a:gd name="connsiteX9" fmla="*/ 1574006 w 2445544"/>
                <a:gd name="connsiteY9" fmla="*/ 173831 h 1150144"/>
                <a:gd name="connsiteX10" fmla="*/ 1512094 w 2445544"/>
                <a:gd name="connsiteY10" fmla="*/ 197644 h 1150144"/>
                <a:gd name="connsiteX11" fmla="*/ 1428750 w 2445544"/>
                <a:gd name="connsiteY11" fmla="*/ 247650 h 1150144"/>
                <a:gd name="connsiteX12" fmla="*/ 1393031 w 2445544"/>
                <a:gd name="connsiteY12" fmla="*/ 261937 h 1150144"/>
                <a:gd name="connsiteX13" fmla="*/ 1307306 w 2445544"/>
                <a:gd name="connsiteY13" fmla="*/ 226219 h 1150144"/>
                <a:gd name="connsiteX14" fmla="*/ 1197769 w 2445544"/>
                <a:gd name="connsiteY14" fmla="*/ 169069 h 1150144"/>
                <a:gd name="connsiteX15" fmla="*/ 1143000 w 2445544"/>
                <a:gd name="connsiteY15" fmla="*/ 147637 h 1150144"/>
                <a:gd name="connsiteX16" fmla="*/ 1095375 w 2445544"/>
                <a:gd name="connsiteY16" fmla="*/ 154781 h 1150144"/>
                <a:gd name="connsiteX17" fmla="*/ 1021556 w 2445544"/>
                <a:gd name="connsiteY17" fmla="*/ 169069 h 1150144"/>
                <a:gd name="connsiteX18" fmla="*/ 997744 w 2445544"/>
                <a:gd name="connsiteY18" fmla="*/ 173831 h 1150144"/>
                <a:gd name="connsiteX19" fmla="*/ 954881 w 2445544"/>
                <a:gd name="connsiteY19" fmla="*/ 152400 h 1150144"/>
                <a:gd name="connsiteX20" fmla="*/ 912019 w 2445544"/>
                <a:gd name="connsiteY20" fmla="*/ 140494 h 1150144"/>
                <a:gd name="connsiteX21" fmla="*/ 876300 w 2445544"/>
                <a:gd name="connsiteY21" fmla="*/ 140494 h 1150144"/>
                <a:gd name="connsiteX22" fmla="*/ 833437 w 2445544"/>
                <a:gd name="connsiteY22" fmla="*/ 180975 h 1150144"/>
                <a:gd name="connsiteX23" fmla="*/ 814387 w 2445544"/>
                <a:gd name="connsiteY23" fmla="*/ 100012 h 1150144"/>
                <a:gd name="connsiteX24" fmla="*/ 802481 w 2445544"/>
                <a:gd name="connsiteY24" fmla="*/ 0 h 1150144"/>
                <a:gd name="connsiteX25" fmla="*/ 802481 w 2445544"/>
                <a:gd name="connsiteY25" fmla="*/ 0 h 1150144"/>
                <a:gd name="connsiteX26" fmla="*/ 735806 w 2445544"/>
                <a:gd name="connsiteY26" fmla="*/ 23812 h 1150144"/>
                <a:gd name="connsiteX27" fmla="*/ 678656 w 2445544"/>
                <a:gd name="connsiteY27" fmla="*/ 45244 h 1150144"/>
                <a:gd name="connsiteX28" fmla="*/ 623887 w 2445544"/>
                <a:gd name="connsiteY28" fmla="*/ 69056 h 1150144"/>
                <a:gd name="connsiteX29" fmla="*/ 569119 w 2445544"/>
                <a:gd name="connsiteY29" fmla="*/ 78581 h 1150144"/>
                <a:gd name="connsiteX30" fmla="*/ 540544 w 2445544"/>
                <a:gd name="connsiteY30" fmla="*/ 85725 h 1150144"/>
                <a:gd name="connsiteX31" fmla="*/ 535781 w 2445544"/>
                <a:gd name="connsiteY31" fmla="*/ 102394 h 1150144"/>
                <a:gd name="connsiteX32" fmla="*/ 559594 w 2445544"/>
                <a:gd name="connsiteY32" fmla="*/ 119062 h 1150144"/>
                <a:gd name="connsiteX33" fmla="*/ 514350 w 2445544"/>
                <a:gd name="connsiteY33" fmla="*/ 147637 h 1150144"/>
                <a:gd name="connsiteX34" fmla="*/ 452437 w 2445544"/>
                <a:gd name="connsiteY34" fmla="*/ 171450 h 1150144"/>
                <a:gd name="connsiteX35" fmla="*/ 366712 w 2445544"/>
                <a:gd name="connsiteY35" fmla="*/ 204787 h 1150144"/>
                <a:gd name="connsiteX36" fmla="*/ 316706 w 2445544"/>
                <a:gd name="connsiteY36" fmla="*/ 219075 h 1150144"/>
                <a:gd name="connsiteX37" fmla="*/ 269081 w 2445544"/>
                <a:gd name="connsiteY37" fmla="*/ 240506 h 1150144"/>
                <a:gd name="connsiteX38" fmla="*/ 221456 w 2445544"/>
                <a:gd name="connsiteY38" fmla="*/ 250031 h 1150144"/>
                <a:gd name="connsiteX39" fmla="*/ 185737 w 2445544"/>
                <a:gd name="connsiteY39" fmla="*/ 252412 h 1150144"/>
                <a:gd name="connsiteX40" fmla="*/ 145256 w 2445544"/>
                <a:gd name="connsiteY40" fmla="*/ 235744 h 1150144"/>
                <a:gd name="connsiteX41" fmla="*/ 128587 w 2445544"/>
                <a:gd name="connsiteY41" fmla="*/ 242887 h 1150144"/>
                <a:gd name="connsiteX42" fmla="*/ 185737 w 2445544"/>
                <a:gd name="connsiteY42" fmla="*/ 273844 h 1150144"/>
                <a:gd name="connsiteX43" fmla="*/ 195262 w 2445544"/>
                <a:gd name="connsiteY43" fmla="*/ 328612 h 1150144"/>
                <a:gd name="connsiteX44" fmla="*/ 145256 w 2445544"/>
                <a:gd name="connsiteY44" fmla="*/ 366712 h 1150144"/>
                <a:gd name="connsiteX45" fmla="*/ 97631 w 2445544"/>
                <a:gd name="connsiteY45" fmla="*/ 397669 h 1150144"/>
                <a:gd name="connsiteX46" fmla="*/ 64294 w 2445544"/>
                <a:gd name="connsiteY46" fmla="*/ 404812 h 1150144"/>
                <a:gd name="connsiteX47" fmla="*/ 30956 w 2445544"/>
                <a:gd name="connsiteY47" fmla="*/ 400050 h 1150144"/>
                <a:gd name="connsiteX48" fmla="*/ 47625 w 2445544"/>
                <a:gd name="connsiteY48" fmla="*/ 433387 h 1150144"/>
                <a:gd name="connsiteX49" fmla="*/ 35719 w 2445544"/>
                <a:gd name="connsiteY49" fmla="*/ 466725 h 1150144"/>
                <a:gd name="connsiteX50" fmla="*/ 0 w 2445544"/>
                <a:gd name="connsiteY50" fmla="*/ 483394 h 1150144"/>
                <a:gd name="connsiteX51" fmla="*/ 16669 w 2445544"/>
                <a:gd name="connsiteY51" fmla="*/ 554831 h 1150144"/>
                <a:gd name="connsiteX52" fmla="*/ 26194 w 2445544"/>
                <a:gd name="connsiteY52" fmla="*/ 645319 h 1150144"/>
                <a:gd name="connsiteX53" fmla="*/ 35719 w 2445544"/>
                <a:gd name="connsiteY53" fmla="*/ 714375 h 1150144"/>
                <a:gd name="connsiteX54" fmla="*/ 30956 w 2445544"/>
                <a:gd name="connsiteY54" fmla="*/ 795337 h 1150144"/>
                <a:gd name="connsiteX55" fmla="*/ 57150 w 2445544"/>
                <a:gd name="connsiteY55" fmla="*/ 850106 h 1150144"/>
                <a:gd name="connsiteX56" fmla="*/ 88106 w 2445544"/>
                <a:gd name="connsiteY56" fmla="*/ 788194 h 1150144"/>
                <a:gd name="connsiteX57" fmla="*/ 111919 w 2445544"/>
                <a:gd name="connsiteY57" fmla="*/ 745331 h 1150144"/>
                <a:gd name="connsiteX58" fmla="*/ 142875 w 2445544"/>
                <a:gd name="connsiteY58" fmla="*/ 738187 h 1150144"/>
                <a:gd name="connsiteX59" fmla="*/ 154781 w 2445544"/>
                <a:gd name="connsiteY59" fmla="*/ 792956 h 1150144"/>
                <a:gd name="connsiteX60" fmla="*/ 169069 w 2445544"/>
                <a:gd name="connsiteY60" fmla="*/ 857250 h 1150144"/>
                <a:gd name="connsiteX61" fmla="*/ 192881 w 2445544"/>
                <a:gd name="connsiteY61" fmla="*/ 902494 h 1150144"/>
                <a:gd name="connsiteX62" fmla="*/ 216694 w 2445544"/>
                <a:gd name="connsiteY62" fmla="*/ 902494 h 1150144"/>
                <a:gd name="connsiteX63" fmla="*/ 259556 w 2445544"/>
                <a:gd name="connsiteY63" fmla="*/ 840581 h 1150144"/>
                <a:gd name="connsiteX64" fmla="*/ 314325 w 2445544"/>
                <a:gd name="connsiteY64" fmla="*/ 781050 h 1150144"/>
                <a:gd name="connsiteX65" fmla="*/ 352425 w 2445544"/>
                <a:gd name="connsiteY65" fmla="*/ 762000 h 1150144"/>
                <a:gd name="connsiteX66" fmla="*/ 388144 w 2445544"/>
                <a:gd name="connsiteY66" fmla="*/ 771525 h 1150144"/>
                <a:gd name="connsiteX67" fmla="*/ 411956 w 2445544"/>
                <a:gd name="connsiteY67" fmla="*/ 797719 h 1150144"/>
                <a:gd name="connsiteX68" fmla="*/ 445294 w 2445544"/>
                <a:gd name="connsiteY68" fmla="*/ 771525 h 1150144"/>
                <a:gd name="connsiteX69" fmla="*/ 469106 w 2445544"/>
                <a:gd name="connsiteY69" fmla="*/ 747712 h 1150144"/>
                <a:gd name="connsiteX70" fmla="*/ 507206 w 2445544"/>
                <a:gd name="connsiteY70" fmla="*/ 766762 h 1150144"/>
                <a:gd name="connsiteX71" fmla="*/ 550069 w 2445544"/>
                <a:gd name="connsiteY71" fmla="*/ 823912 h 1150144"/>
                <a:gd name="connsiteX72" fmla="*/ 595312 w 2445544"/>
                <a:gd name="connsiteY72" fmla="*/ 895350 h 1150144"/>
                <a:gd name="connsiteX73" fmla="*/ 638175 w 2445544"/>
                <a:gd name="connsiteY73" fmla="*/ 995362 h 1150144"/>
                <a:gd name="connsiteX74" fmla="*/ 666750 w 2445544"/>
                <a:gd name="connsiteY74" fmla="*/ 1073944 h 1150144"/>
                <a:gd name="connsiteX75" fmla="*/ 688181 w 2445544"/>
                <a:gd name="connsiteY75" fmla="*/ 1126331 h 1150144"/>
                <a:gd name="connsiteX76" fmla="*/ 707231 w 2445544"/>
                <a:gd name="connsiteY76" fmla="*/ 1150144 h 1150144"/>
                <a:gd name="connsiteX77" fmla="*/ 778669 w 2445544"/>
                <a:gd name="connsiteY77" fmla="*/ 1076325 h 1150144"/>
                <a:gd name="connsiteX78" fmla="*/ 852487 w 2445544"/>
                <a:gd name="connsiteY78" fmla="*/ 992981 h 1150144"/>
                <a:gd name="connsiteX79" fmla="*/ 926306 w 2445544"/>
                <a:gd name="connsiteY79" fmla="*/ 919162 h 1150144"/>
                <a:gd name="connsiteX80" fmla="*/ 990600 w 2445544"/>
                <a:gd name="connsiteY80" fmla="*/ 878681 h 1150144"/>
                <a:gd name="connsiteX81" fmla="*/ 1064419 w 2445544"/>
                <a:gd name="connsiteY81" fmla="*/ 842962 h 1150144"/>
                <a:gd name="connsiteX82" fmla="*/ 1164431 w 2445544"/>
                <a:gd name="connsiteY82" fmla="*/ 835819 h 1150144"/>
                <a:gd name="connsiteX83" fmla="*/ 1254919 w 2445544"/>
                <a:gd name="connsiteY83" fmla="*/ 847725 h 1150144"/>
                <a:gd name="connsiteX84" fmla="*/ 1297781 w 2445544"/>
                <a:gd name="connsiteY84" fmla="*/ 845344 h 1150144"/>
                <a:gd name="connsiteX85" fmla="*/ 1345406 w 2445544"/>
                <a:gd name="connsiteY85" fmla="*/ 866775 h 1150144"/>
                <a:gd name="connsiteX86" fmla="*/ 1364456 w 2445544"/>
                <a:gd name="connsiteY86" fmla="*/ 873919 h 1150144"/>
                <a:gd name="connsiteX87" fmla="*/ 1385887 w 2445544"/>
                <a:gd name="connsiteY87" fmla="*/ 859631 h 1150144"/>
                <a:gd name="connsiteX88" fmla="*/ 1419225 w 2445544"/>
                <a:gd name="connsiteY88" fmla="*/ 895350 h 1150144"/>
                <a:gd name="connsiteX89" fmla="*/ 1440656 w 2445544"/>
                <a:gd name="connsiteY89" fmla="*/ 916781 h 1150144"/>
                <a:gd name="connsiteX90" fmla="*/ 1478756 w 2445544"/>
                <a:gd name="connsiteY90" fmla="*/ 871537 h 1150144"/>
                <a:gd name="connsiteX91" fmla="*/ 1504950 w 2445544"/>
                <a:gd name="connsiteY91" fmla="*/ 840581 h 1150144"/>
                <a:gd name="connsiteX92" fmla="*/ 1533525 w 2445544"/>
                <a:gd name="connsiteY92" fmla="*/ 854869 h 1150144"/>
                <a:gd name="connsiteX93" fmla="*/ 1545431 w 2445544"/>
                <a:gd name="connsiteY93" fmla="*/ 919162 h 1150144"/>
                <a:gd name="connsiteX94" fmla="*/ 1581150 w 2445544"/>
                <a:gd name="connsiteY94" fmla="*/ 962025 h 1150144"/>
                <a:gd name="connsiteX95" fmla="*/ 1607344 w 2445544"/>
                <a:gd name="connsiteY95" fmla="*/ 945356 h 1150144"/>
                <a:gd name="connsiteX96" fmla="*/ 1638300 w 2445544"/>
                <a:gd name="connsiteY96" fmla="*/ 890587 h 1150144"/>
                <a:gd name="connsiteX97" fmla="*/ 1657350 w 2445544"/>
                <a:gd name="connsiteY97" fmla="*/ 866775 h 1150144"/>
                <a:gd name="connsiteX98" fmla="*/ 1688306 w 2445544"/>
                <a:gd name="connsiteY98" fmla="*/ 888206 h 1150144"/>
                <a:gd name="connsiteX99" fmla="*/ 1714500 w 2445544"/>
                <a:gd name="connsiteY99" fmla="*/ 931069 h 1150144"/>
                <a:gd name="connsiteX100" fmla="*/ 1714500 w 2445544"/>
                <a:gd name="connsiteY100" fmla="*/ 931069 h 1150144"/>
                <a:gd name="connsiteX101" fmla="*/ 1743075 w 2445544"/>
                <a:gd name="connsiteY101" fmla="*/ 871537 h 1150144"/>
                <a:gd name="connsiteX102" fmla="*/ 1759744 w 2445544"/>
                <a:gd name="connsiteY102" fmla="*/ 766762 h 1150144"/>
                <a:gd name="connsiteX103" fmla="*/ 1783556 w 2445544"/>
                <a:gd name="connsiteY103" fmla="*/ 695325 h 1150144"/>
                <a:gd name="connsiteX104" fmla="*/ 1788319 w 2445544"/>
                <a:gd name="connsiteY104" fmla="*/ 581025 h 1150144"/>
                <a:gd name="connsiteX105" fmla="*/ 1795462 w 2445544"/>
                <a:gd name="connsiteY105" fmla="*/ 526256 h 1150144"/>
                <a:gd name="connsiteX106" fmla="*/ 1821656 w 2445544"/>
                <a:gd name="connsiteY106" fmla="*/ 476250 h 1150144"/>
                <a:gd name="connsiteX107" fmla="*/ 1876425 w 2445544"/>
                <a:gd name="connsiteY107" fmla="*/ 428625 h 1150144"/>
                <a:gd name="connsiteX108" fmla="*/ 1952625 w 2445544"/>
                <a:gd name="connsiteY108" fmla="*/ 361951 h 1150144"/>
                <a:gd name="connsiteX109" fmla="*/ 2040731 w 2445544"/>
                <a:gd name="connsiteY109" fmla="*/ 304800 h 1150144"/>
                <a:gd name="connsiteX110" fmla="*/ 2066925 w 2445544"/>
                <a:gd name="connsiteY110" fmla="*/ 280987 h 1150144"/>
                <a:gd name="connsiteX111" fmla="*/ 2076450 w 2445544"/>
                <a:gd name="connsiteY111" fmla="*/ 250031 h 1150144"/>
                <a:gd name="connsiteX112" fmla="*/ 2162175 w 2445544"/>
                <a:gd name="connsiteY112" fmla="*/ 219075 h 1150144"/>
                <a:gd name="connsiteX113" fmla="*/ 2212181 w 2445544"/>
                <a:gd name="connsiteY113" fmla="*/ 192880 h 1150144"/>
                <a:gd name="connsiteX114" fmla="*/ 2233612 w 2445544"/>
                <a:gd name="connsiteY114" fmla="*/ 169069 h 1150144"/>
                <a:gd name="connsiteX115" fmla="*/ 2445544 w 2445544"/>
                <a:gd name="connsiteY115" fmla="*/ 66675 h 1150144"/>
                <a:gd name="connsiteX116" fmla="*/ 2388394 w 2445544"/>
                <a:gd name="connsiteY116" fmla="*/ 83344 h 1150144"/>
                <a:gd name="connsiteX117" fmla="*/ 2290762 w 2445544"/>
                <a:gd name="connsiteY117" fmla="*/ 135731 h 1150144"/>
                <a:gd name="connsiteX118" fmla="*/ 2228850 w 2445544"/>
                <a:gd name="connsiteY118" fmla="*/ 150019 h 1150144"/>
                <a:gd name="connsiteX0" fmla="*/ 2228850 w 2388394"/>
                <a:gd name="connsiteY0" fmla="*/ 150019 h 1150144"/>
                <a:gd name="connsiteX1" fmla="*/ 2119312 w 2388394"/>
                <a:gd name="connsiteY1" fmla="*/ 173831 h 1150144"/>
                <a:gd name="connsiteX2" fmla="*/ 2035969 w 2388394"/>
                <a:gd name="connsiteY2" fmla="*/ 197644 h 1150144"/>
                <a:gd name="connsiteX3" fmla="*/ 1995487 w 2388394"/>
                <a:gd name="connsiteY3" fmla="*/ 195262 h 1150144"/>
                <a:gd name="connsiteX4" fmla="*/ 1957387 w 2388394"/>
                <a:gd name="connsiteY4" fmla="*/ 178594 h 1150144"/>
                <a:gd name="connsiteX5" fmla="*/ 1883569 w 2388394"/>
                <a:gd name="connsiteY5" fmla="*/ 176212 h 1150144"/>
                <a:gd name="connsiteX6" fmla="*/ 1778794 w 2388394"/>
                <a:gd name="connsiteY6" fmla="*/ 171450 h 1150144"/>
                <a:gd name="connsiteX7" fmla="*/ 1707356 w 2388394"/>
                <a:gd name="connsiteY7" fmla="*/ 178594 h 1150144"/>
                <a:gd name="connsiteX8" fmla="*/ 1624012 w 2388394"/>
                <a:gd name="connsiteY8" fmla="*/ 176212 h 1150144"/>
                <a:gd name="connsiteX9" fmla="*/ 1574006 w 2388394"/>
                <a:gd name="connsiteY9" fmla="*/ 173831 h 1150144"/>
                <a:gd name="connsiteX10" fmla="*/ 1512094 w 2388394"/>
                <a:gd name="connsiteY10" fmla="*/ 197644 h 1150144"/>
                <a:gd name="connsiteX11" fmla="*/ 1428750 w 2388394"/>
                <a:gd name="connsiteY11" fmla="*/ 247650 h 1150144"/>
                <a:gd name="connsiteX12" fmla="*/ 1393031 w 2388394"/>
                <a:gd name="connsiteY12" fmla="*/ 261937 h 1150144"/>
                <a:gd name="connsiteX13" fmla="*/ 1307306 w 2388394"/>
                <a:gd name="connsiteY13" fmla="*/ 226219 h 1150144"/>
                <a:gd name="connsiteX14" fmla="*/ 1197769 w 2388394"/>
                <a:gd name="connsiteY14" fmla="*/ 169069 h 1150144"/>
                <a:gd name="connsiteX15" fmla="*/ 1143000 w 2388394"/>
                <a:gd name="connsiteY15" fmla="*/ 147637 h 1150144"/>
                <a:gd name="connsiteX16" fmla="*/ 1095375 w 2388394"/>
                <a:gd name="connsiteY16" fmla="*/ 154781 h 1150144"/>
                <a:gd name="connsiteX17" fmla="*/ 1021556 w 2388394"/>
                <a:gd name="connsiteY17" fmla="*/ 169069 h 1150144"/>
                <a:gd name="connsiteX18" fmla="*/ 997744 w 2388394"/>
                <a:gd name="connsiteY18" fmla="*/ 173831 h 1150144"/>
                <a:gd name="connsiteX19" fmla="*/ 954881 w 2388394"/>
                <a:gd name="connsiteY19" fmla="*/ 152400 h 1150144"/>
                <a:gd name="connsiteX20" fmla="*/ 912019 w 2388394"/>
                <a:gd name="connsiteY20" fmla="*/ 140494 h 1150144"/>
                <a:gd name="connsiteX21" fmla="*/ 876300 w 2388394"/>
                <a:gd name="connsiteY21" fmla="*/ 140494 h 1150144"/>
                <a:gd name="connsiteX22" fmla="*/ 833437 w 2388394"/>
                <a:gd name="connsiteY22" fmla="*/ 180975 h 1150144"/>
                <a:gd name="connsiteX23" fmla="*/ 814387 w 2388394"/>
                <a:gd name="connsiteY23" fmla="*/ 100012 h 1150144"/>
                <a:gd name="connsiteX24" fmla="*/ 802481 w 2388394"/>
                <a:gd name="connsiteY24" fmla="*/ 0 h 1150144"/>
                <a:gd name="connsiteX25" fmla="*/ 802481 w 2388394"/>
                <a:gd name="connsiteY25" fmla="*/ 0 h 1150144"/>
                <a:gd name="connsiteX26" fmla="*/ 735806 w 2388394"/>
                <a:gd name="connsiteY26" fmla="*/ 23812 h 1150144"/>
                <a:gd name="connsiteX27" fmla="*/ 678656 w 2388394"/>
                <a:gd name="connsiteY27" fmla="*/ 45244 h 1150144"/>
                <a:gd name="connsiteX28" fmla="*/ 623887 w 2388394"/>
                <a:gd name="connsiteY28" fmla="*/ 69056 h 1150144"/>
                <a:gd name="connsiteX29" fmla="*/ 569119 w 2388394"/>
                <a:gd name="connsiteY29" fmla="*/ 78581 h 1150144"/>
                <a:gd name="connsiteX30" fmla="*/ 540544 w 2388394"/>
                <a:gd name="connsiteY30" fmla="*/ 85725 h 1150144"/>
                <a:gd name="connsiteX31" fmla="*/ 535781 w 2388394"/>
                <a:gd name="connsiteY31" fmla="*/ 102394 h 1150144"/>
                <a:gd name="connsiteX32" fmla="*/ 559594 w 2388394"/>
                <a:gd name="connsiteY32" fmla="*/ 119062 h 1150144"/>
                <a:gd name="connsiteX33" fmla="*/ 514350 w 2388394"/>
                <a:gd name="connsiteY33" fmla="*/ 147637 h 1150144"/>
                <a:gd name="connsiteX34" fmla="*/ 452437 w 2388394"/>
                <a:gd name="connsiteY34" fmla="*/ 171450 h 1150144"/>
                <a:gd name="connsiteX35" fmla="*/ 366712 w 2388394"/>
                <a:gd name="connsiteY35" fmla="*/ 204787 h 1150144"/>
                <a:gd name="connsiteX36" fmla="*/ 316706 w 2388394"/>
                <a:gd name="connsiteY36" fmla="*/ 219075 h 1150144"/>
                <a:gd name="connsiteX37" fmla="*/ 269081 w 2388394"/>
                <a:gd name="connsiteY37" fmla="*/ 240506 h 1150144"/>
                <a:gd name="connsiteX38" fmla="*/ 221456 w 2388394"/>
                <a:gd name="connsiteY38" fmla="*/ 250031 h 1150144"/>
                <a:gd name="connsiteX39" fmla="*/ 185737 w 2388394"/>
                <a:gd name="connsiteY39" fmla="*/ 252412 h 1150144"/>
                <a:gd name="connsiteX40" fmla="*/ 145256 w 2388394"/>
                <a:gd name="connsiteY40" fmla="*/ 235744 h 1150144"/>
                <a:gd name="connsiteX41" fmla="*/ 128587 w 2388394"/>
                <a:gd name="connsiteY41" fmla="*/ 242887 h 1150144"/>
                <a:gd name="connsiteX42" fmla="*/ 185737 w 2388394"/>
                <a:gd name="connsiteY42" fmla="*/ 273844 h 1150144"/>
                <a:gd name="connsiteX43" fmla="*/ 195262 w 2388394"/>
                <a:gd name="connsiteY43" fmla="*/ 328612 h 1150144"/>
                <a:gd name="connsiteX44" fmla="*/ 145256 w 2388394"/>
                <a:gd name="connsiteY44" fmla="*/ 366712 h 1150144"/>
                <a:gd name="connsiteX45" fmla="*/ 97631 w 2388394"/>
                <a:gd name="connsiteY45" fmla="*/ 397669 h 1150144"/>
                <a:gd name="connsiteX46" fmla="*/ 64294 w 2388394"/>
                <a:gd name="connsiteY46" fmla="*/ 404812 h 1150144"/>
                <a:gd name="connsiteX47" fmla="*/ 30956 w 2388394"/>
                <a:gd name="connsiteY47" fmla="*/ 400050 h 1150144"/>
                <a:gd name="connsiteX48" fmla="*/ 47625 w 2388394"/>
                <a:gd name="connsiteY48" fmla="*/ 433387 h 1150144"/>
                <a:gd name="connsiteX49" fmla="*/ 35719 w 2388394"/>
                <a:gd name="connsiteY49" fmla="*/ 466725 h 1150144"/>
                <a:gd name="connsiteX50" fmla="*/ 0 w 2388394"/>
                <a:gd name="connsiteY50" fmla="*/ 483394 h 1150144"/>
                <a:gd name="connsiteX51" fmla="*/ 16669 w 2388394"/>
                <a:gd name="connsiteY51" fmla="*/ 554831 h 1150144"/>
                <a:gd name="connsiteX52" fmla="*/ 26194 w 2388394"/>
                <a:gd name="connsiteY52" fmla="*/ 645319 h 1150144"/>
                <a:gd name="connsiteX53" fmla="*/ 35719 w 2388394"/>
                <a:gd name="connsiteY53" fmla="*/ 714375 h 1150144"/>
                <a:gd name="connsiteX54" fmla="*/ 30956 w 2388394"/>
                <a:gd name="connsiteY54" fmla="*/ 795337 h 1150144"/>
                <a:gd name="connsiteX55" fmla="*/ 57150 w 2388394"/>
                <a:gd name="connsiteY55" fmla="*/ 850106 h 1150144"/>
                <a:gd name="connsiteX56" fmla="*/ 88106 w 2388394"/>
                <a:gd name="connsiteY56" fmla="*/ 788194 h 1150144"/>
                <a:gd name="connsiteX57" fmla="*/ 111919 w 2388394"/>
                <a:gd name="connsiteY57" fmla="*/ 745331 h 1150144"/>
                <a:gd name="connsiteX58" fmla="*/ 142875 w 2388394"/>
                <a:gd name="connsiteY58" fmla="*/ 738187 h 1150144"/>
                <a:gd name="connsiteX59" fmla="*/ 154781 w 2388394"/>
                <a:gd name="connsiteY59" fmla="*/ 792956 h 1150144"/>
                <a:gd name="connsiteX60" fmla="*/ 169069 w 2388394"/>
                <a:gd name="connsiteY60" fmla="*/ 857250 h 1150144"/>
                <a:gd name="connsiteX61" fmla="*/ 192881 w 2388394"/>
                <a:gd name="connsiteY61" fmla="*/ 902494 h 1150144"/>
                <a:gd name="connsiteX62" fmla="*/ 216694 w 2388394"/>
                <a:gd name="connsiteY62" fmla="*/ 902494 h 1150144"/>
                <a:gd name="connsiteX63" fmla="*/ 259556 w 2388394"/>
                <a:gd name="connsiteY63" fmla="*/ 840581 h 1150144"/>
                <a:gd name="connsiteX64" fmla="*/ 314325 w 2388394"/>
                <a:gd name="connsiteY64" fmla="*/ 781050 h 1150144"/>
                <a:gd name="connsiteX65" fmla="*/ 352425 w 2388394"/>
                <a:gd name="connsiteY65" fmla="*/ 762000 h 1150144"/>
                <a:gd name="connsiteX66" fmla="*/ 388144 w 2388394"/>
                <a:gd name="connsiteY66" fmla="*/ 771525 h 1150144"/>
                <a:gd name="connsiteX67" fmla="*/ 411956 w 2388394"/>
                <a:gd name="connsiteY67" fmla="*/ 797719 h 1150144"/>
                <a:gd name="connsiteX68" fmla="*/ 445294 w 2388394"/>
                <a:gd name="connsiteY68" fmla="*/ 771525 h 1150144"/>
                <a:gd name="connsiteX69" fmla="*/ 469106 w 2388394"/>
                <a:gd name="connsiteY69" fmla="*/ 747712 h 1150144"/>
                <a:gd name="connsiteX70" fmla="*/ 507206 w 2388394"/>
                <a:gd name="connsiteY70" fmla="*/ 766762 h 1150144"/>
                <a:gd name="connsiteX71" fmla="*/ 550069 w 2388394"/>
                <a:gd name="connsiteY71" fmla="*/ 823912 h 1150144"/>
                <a:gd name="connsiteX72" fmla="*/ 595312 w 2388394"/>
                <a:gd name="connsiteY72" fmla="*/ 895350 h 1150144"/>
                <a:gd name="connsiteX73" fmla="*/ 638175 w 2388394"/>
                <a:gd name="connsiteY73" fmla="*/ 995362 h 1150144"/>
                <a:gd name="connsiteX74" fmla="*/ 666750 w 2388394"/>
                <a:gd name="connsiteY74" fmla="*/ 1073944 h 1150144"/>
                <a:gd name="connsiteX75" fmla="*/ 688181 w 2388394"/>
                <a:gd name="connsiteY75" fmla="*/ 1126331 h 1150144"/>
                <a:gd name="connsiteX76" fmla="*/ 707231 w 2388394"/>
                <a:gd name="connsiteY76" fmla="*/ 1150144 h 1150144"/>
                <a:gd name="connsiteX77" fmla="*/ 778669 w 2388394"/>
                <a:gd name="connsiteY77" fmla="*/ 1076325 h 1150144"/>
                <a:gd name="connsiteX78" fmla="*/ 852487 w 2388394"/>
                <a:gd name="connsiteY78" fmla="*/ 992981 h 1150144"/>
                <a:gd name="connsiteX79" fmla="*/ 926306 w 2388394"/>
                <a:gd name="connsiteY79" fmla="*/ 919162 h 1150144"/>
                <a:gd name="connsiteX80" fmla="*/ 990600 w 2388394"/>
                <a:gd name="connsiteY80" fmla="*/ 878681 h 1150144"/>
                <a:gd name="connsiteX81" fmla="*/ 1064419 w 2388394"/>
                <a:gd name="connsiteY81" fmla="*/ 842962 h 1150144"/>
                <a:gd name="connsiteX82" fmla="*/ 1164431 w 2388394"/>
                <a:gd name="connsiteY82" fmla="*/ 835819 h 1150144"/>
                <a:gd name="connsiteX83" fmla="*/ 1254919 w 2388394"/>
                <a:gd name="connsiteY83" fmla="*/ 847725 h 1150144"/>
                <a:gd name="connsiteX84" fmla="*/ 1297781 w 2388394"/>
                <a:gd name="connsiteY84" fmla="*/ 845344 h 1150144"/>
                <a:gd name="connsiteX85" fmla="*/ 1345406 w 2388394"/>
                <a:gd name="connsiteY85" fmla="*/ 866775 h 1150144"/>
                <a:gd name="connsiteX86" fmla="*/ 1364456 w 2388394"/>
                <a:gd name="connsiteY86" fmla="*/ 873919 h 1150144"/>
                <a:gd name="connsiteX87" fmla="*/ 1385887 w 2388394"/>
                <a:gd name="connsiteY87" fmla="*/ 859631 h 1150144"/>
                <a:gd name="connsiteX88" fmla="*/ 1419225 w 2388394"/>
                <a:gd name="connsiteY88" fmla="*/ 895350 h 1150144"/>
                <a:gd name="connsiteX89" fmla="*/ 1440656 w 2388394"/>
                <a:gd name="connsiteY89" fmla="*/ 916781 h 1150144"/>
                <a:gd name="connsiteX90" fmla="*/ 1478756 w 2388394"/>
                <a:gd name="connsiteY90" fmla="*/ 871537 h 1150144"/>
                <a:gd name="connsiteX91" fmla="*/ 1504950 w 2388394"/>
                <a:gd name="connsiteY91" fmla="*/ 840581 h 1150144"/>
                <a:gd name="connsiteX92" fmla="*/ 1533525 w 2388394"/>
                <a:gd name="connsiteY92" fmla="*/ 854869 h 1150144"/>
                <a:gd name="connsiteX93" fmla="*/ 1545431 w 2388394"/>
                <a:gd name="connsiteY93" fmla="*/ 919162 h 1150144"/>
                <a:gd name="connsiteX94" fmla="*/ 1581150 w 2388394"/>
                <a:gd name="connsiteY94" fmla="*/ 962025 h 1150144"/>
                <a:gd name="connsiteX95" fmla="*/ 1607344 w 2388394"/>
                <a:gd name="connsiteY95" fmla="*/ 945356 h 1150144"/>
                <a:gd name="connsiteX96" fmla="*/ 1638300 w 2388394"/>
                <a:gd name="connsiteY96" fmla="*/ 890587 h 1150144"/>
                <a:gd name="connsiteX97" fmla="*/ 1657350 w 2388394"/>
                <a:gd name="connsiteY97" fmla="*/ 866775 h 1150144"/>
                <a:gd name="connsiteX98" fmla="*/ 1688306 w 2388394"/>
                <a:gd name="connsiteY98" fmla="*/ 888206 h 1150144"/>
                <a:gd name="connsiteX99" fmla="*/ 1714500 w 2388394"/>
                <a:gd name="connsiteY99" fmla="*/ 931069 h 1150144"/>
                <a:gd name="connsiteX100" fmla="*/ 1714500 w 2388394"/>
                <a:gd name="connsiteY100" fmla="*/ 931069 h 1150144"/>
                <a:gd name="connsiteX101" fmla="*/ 1743075 w 2388394"/>
                <a:gd name="connsiteY101" fmla="*/ 871537 h 1150144"/>
                <a:gd name="connsiteX102" fmla="*/ 1759744 w 2388394"/>
                <a:gd name="connsiteY102" fmla="*/ 766762 h 1150144"/>
                <a:gd name="connsiteX103" fmla="*/ 1783556 w 2388394"/>
                <a:gd name="connsiteY103" fmla="*/ 695325 h 1150144"/>
                <a:gd name="connsiteX104" fmla="*/ 1788319 w 2388394"/>
                <a:gd name="connsiteY104" fmla="*/ 581025 h 1150144"/>
                <a:gd name="connsiteX105" fmla="*/ 1795462 w 2388394"/>
                <a:gd name="connsiteY105" fmla="*/ 526256 h 1150144"/>
                <a:gd name="connsiteX106" fmla="*/ 1821656 w 2388394"/>
                <a:gd name="connsiteY106" fmla="*/ 476250 h 1150144"/>
                <a:gd name="connsiteX107" fmla="*/ 1876425 w 2388394"/>
                <a:gd name="connsiteY107" fmla="*/ 428625 h 1150144"/>
                <a:gd name="connsiteX108" fmla="*/ 1952625 w 2388394"/>
                <a:gd name="connsiteY108" fmla="*/ 361951 h 1150144"/>
                <a:gd name="connsiteX109" fmla="*/ 2040731 w 2388394"/>
                <a:gd name="connsiteY109" fmla="*/ 304800 h 1150144"/>
                <a:gd name="connsiteX110" fmla="*/ 2066925 w 2388394"/>
                <a:gd name="connsiteY110" fmla="*/ 280987 h 1150144"/>
                <a:gd name="connsiteX111" fmla="*/ 2076450 w 2388394"/>
                <a:gd name="connsiteY111" fmla="*/ 250031 h 1150144"/>
                <a:gd name="connsiteX112" fmla="*/ 2162175 w 2388394"/>
                <a:gd name="connsiteY112" fmla="*/ 219075 h 1150144"/>
                <a:gd name="connsiteX113" fmla="*/ 2212181 w 2388394"/>
                <a:gd name="connsiteY113" fmla="*/ 192880 h 1150144"/>
                <a:gd name="connsiteX114" fmla="*/ 2233612 w 2388394"/>
                <a:gd name="connsiteY114" fmla="*/ 169069 h 1150144"/>
                <a:gd name="connsiteX115" fmla="*/ 2388394 w 2388394"/>
                <a:gd name="connsiteY115" fmla="*/ 83344 h 1150144"/>
                <a:gd name="connsiteX116" fmla="*/ 2290762 w 2388394"/>
                <a:gd name="connsiteY116" fmla="*/ 135731 h 1150144"/>
                <a:gd name="connsiteX117" fmla="*/ 2228850 w 2388394"/>
                <a:gd name="connsiteY117" fmla="*/ 150019 h 1150144"/>
                <a:gd name="connsiteX0" fmla="*/ 2228850 w 2290762"/>
                <a:gd name="connsiteY0" fmla="*/ 150019 h 1150144"/>
                <a:gd name="connsiteX1" fmla="*/ 2119312 w 2290762"/>
                <a:gd name="connsiteY1" fmla="*/ 173831 h 1150144"/>
                <a:gd name="connsiteX2" fmla="*/ 2035969 w 2290762"/>
                <a:gd name="connsiteY2" fmla="*/ 197644 h 1150144"/>
                <a:gd name="connsiteX3" fmla="*/ 1995487 w 2290762"/>
                <a:gd name="connsiteY3" fmla="*/ 195262 h 1150144"/>
                <a:gd name="connsiteX4" fmla="*/ 1957387 w 2290762"/>
                <a:gd name="connsiteY4" fmla="*/ 178594 h 1150144"/>
                <a:gd name="connsiteX5" fmla="*/ 1883569 w 2290762"/>
                <a:gd name="connsiteY5" fmla="*/ 176212 h 1150144"/>
                <a:gd name="connsiteX6" fmla="*/ 1778794 w 2290762"/>
                <a:gd name="connsiteY6" fmla="*/ 171450 h 1150144"/>
                <a:gd name="connsiteX7" fmla="*/ 1707356 w 2290762"/>
                <a:gd name="connsiteY7" fmla="*/ 178594 h 1150144"/>
                <a:gd name="connsiteX8" fmla="*/ 1624012 w 2290762"/>
                <a:gd name="connsiteY8" fmla="*/ 176212 h 1150144"/>
                <a:gd name="connsiteX9" fmla="*/ 1574006 w 2290762"/>
                <a:gd name="connsiteY9" fmla="*/ 173831 h 1150144"/>
                <a:gd name="connsiteX10" fmla="*/ 1512094 w 2290762"/>
                <a:gd name="connsiteY10" fmla="*/ 197644 h 1150144"/>
                <a:gd name="connsiteX11" fmla="*/ 1428750 w 2290762"/>
                <a:gd name="connsiteY11" fmla="*/ 247650 h 1150144"/>
                <a:gd name="connsiteX12" fmla="*/ 1393031 w 2290762"/>
                <a:gd name="connsiteY12" fmla="*/ 261937 h 1150144"/>
                <a:gd name="connsiteX13" fmla="*/ 1307306 w 2290762"/>
                <a:gd name="connsiteY13" fmla="*/ 226219 h 1150144"/>
                <a:gd name="connsiteX14" fmla="*/ 1197769 w 2290762"/>
                <a:gd name="connsiteY14" fmla="*/ 169069 h 1150144"/>
                <a:gd name="connsiteX15" fmla="*/ 1143000 w 2290762"/>
                <a:gd name="connsiteY15" fmla="*/ 147637 h 1150144"/>
                <a:gd name="connsiteX16" fmla="*/ 1095375 w 2290762"/>
                <a:gd name="connsiteY16" fmla="*/ 154781 h 1150144"/>
                <a:gd name="connsiteX17" fmla="*/ 1021556 w 2290762"/>
                <a:gd name="connsiteY17" fmla="*/ 169069 h 1150144"/>
                <a:gd name="connsiteX18" fmla="*/ 997744 w 2290762"/>
                <a:gd name="connsiteY18" fmla="*/ 173831 h 1150144"/>
                <a:gd name="connsiteX19" fmla="*/ 954881 w 2290762"/>
                <a:gd name="connsiteY19" fmla="*/ 152400 h 1150144"/>
                <a:gd name="connsiteX20" fmla="*/ 912019 w 2290762"/>
                <a:gd name="connsiteY20" fmla="*/ 140494 h 1150144"/>
                <a:gd name="connsiteX21" fmla="*/ 876300 w 2290762"/>
                <a:gd name="connsiteY21" fmla="*/ 140494 h 1150144"/>
                <a:gd name="connsiteX22" fmla="*/ 833437 w 2290762"/>
                <a:gd name="connsiteY22" fmla="*/ 180975 h 1150144"/>
                <a:gd name="connsiteX23" fmla="*/ 814387 w 2290762"/>
                <a:gd name="connsiteY23" fmla="*/ 100012 h 1150144"/>
                <a:gd name="connsiteX24" fmla="*/ 802481 w 2290762"/>
                <a:gd name="connsiteY24" fmla="*/ 0 h 1150144"/>
                <a:gd name="connsiteX25" fmla="*/ 802481 w 2290762"/>
                <a:gd name="connsiteY25" fmla="*/ 0 h 1150144"/>
                <a:gd name="connsiteX26" fmla="*/ 735806 w 2290762"/>
                <a:gd name="connsiteY26" fmla="*/ 23812 h 1150144"/>
                <a:gd name="connsiteX27" fmla="*/ 678656 w 2290762"/>
                <a:gd name="connsiteY27" fmla="*/ 45244 h 1150144"/>
                <a:gd name="connsiteX28" fmla="*/ 623887 w 2290762"/>
                <a:gd name="connsiteY28" fmla="*/ 69056 h 1150144"/>
                <a:gd name="connsiteX29" fmla="*/ 569119 w 2290762"/>
                <a:gd name="connsiteY29" fmla="*/ 78581 h 1150144"/>
                <a:gd name="connsiteX30" fmla="*/ 540544 w 2290762"/>
                <a:gd name="connsiteY30" fmla="*/ 85725 h 1150144"/>
                <a:gd name="connsiteX31" fmla="*/ 535781 w 2290762"/>
                <a:gd name="connsiteY31" fmla="*/ 102394 h 1150144"/>
                <a:gd name="connsiteX32" fmla="*/ 559594 w 2290762"/>
                <a:gd name="connsiteY32" fmla="*/ 119062 h 1150144"/>
                <a:gd name="connsiteX33" fmla="*/ 514350 w 2290762"/>
                <a:gd name="connsiteY33" fmla="*/ 147637 h 1150144"/>
                <a:gd name="connsiteX34" fmla="*/ 452437 w 2290762"/>
                <a:gd name="connsiteY34" fmla="*/ 171450 h 1150144"/>
                <a:gd name="connsiteX35" fmla="*/ 366712 w 2290762"/>
                <a:gd name="connsiteY35" fmla="*/ 204787 h 1150144"/>
                <a:gd name="connsiteX36" fmla="*/ 316706 w 2290762"/>
                <a:gd name="connsiteY36" fmla="*/ 219075 h 1150144"/>
                <a:gd name="connsiteX37" fmla="*/ 269081 w 2290762"/>
                <a:gd name="connsiteY37" fmla="*/ 240506 h 1150144"/>
                <a:gd name="connsiteX38" fmla="*/ 221456 w 2290762"/>
                <a:gd name="connsiteY38" fmla="*/ 250031 h 1150144"/>
                <a:gd name="connsiteX39" fmla="*/ 185737 w 2290762"/>
                <a:gd name="connsiteY39" fmla="*/ 252412 h 1150144"/>
                <a:gd name="connsiteX40" fmla="*/ 145256 w 2290762"/>
                <a:gd name="connsiteY40" fmla="*/ 235744 h 1150144"/>
                <a:gd name="connsiteX41" fmla="*/ 128587 w 2290762"/>
                <a:gd name="connsiteY41" fmla="*/ 242887 h 1150144"/>
                <a:gd name="connsiteX42" fmla="*/ 185737 w 2290762"/>
                <a:gd name="connsiteY42" fmla="*/ 273844 h 1150144"/>
                <a:gd name="connsiteX43" fmla="*/ 195262 w 2290762"/>
                <a:gd name="connsiteY43" fmla="*/ 328612 h 1150144"/>
                <a:gd name="connsiteX44" fmla="*/ 145256 w 2290762"/>
                <a:gd name="connsiteY44" fmla="*/ 366712 h 1150144"/>
                <a:gd name="connsiteX45" fmla="*/ 97631 w 2290762"/>
                <a:gd name="connsiteY45" fmla="*/ 397669 h 1150144"/>
                <a:gd name="connsiteX46" fmla="*/ 64294 w 2290762"/>
                <a:gd name="connsiteY46" fmla="*/ 404812 h 1150144"/>
                <a:gd name="connsiteX47" fmla="*/ 30956 w 2290762"/>
                <a:gd name="connsiteY47" fmla="*/ 400050 h 1150144"/>
                <a:gd name="connsiteX48" fmla="*/ 47625 w 2290762"/>
                <a:gd name="connsiteY48" fmla="*/ 433387 h 1150144"/>
                <a:gd name="connsiteX49" fmla="*/ 35719 w 2290762"/>
                <a:gd name="connsiteY49" fmla="*/ 466725 h 1150144"/>
                <a:gd name="connsiteX50" fmla="*/ 0 w 2290762"/>
                <a:gd name="connsiteY50" fmla="*/ 483394 h 1150144"/>
                <a:gd name="connsiteX51" fmla="*/ 16669 w 2290762"/>
                <a:gd name="connsiteY51" fmla="*/ 554831 h 1150144"/>
                <a:gd name="connsiteX52" fmla="*/ 26194 w 2290762"/>
                <a:gd name="connsiteY52" fmla="*/ 645319 h 1150144"/>
                <a:gd name="connsiteX53" fmla="*/ 35719 w 2290762"/>
                <a:gd name="connsiteY53" fmla="*/ 714375 h 1150144"/>
                <a:gd name="connsiteX54" fmla="*/ 30956 w 2290762"/>
                <a:gd name="connsiteY54" fmla="*/ 795337 h 1150144"/>
                <a:gd name="connsiteX55" fmla="*/ 57150 w 2290762"/>
                <a:gd name="connsiteY55" fmla="*/ 850106 h 1150144"/>
                <a:gd name="connsiteX56" fmla="*/ 88106 w 2290762"/>
                <a:gd name="connsiteY56" fmla="*/ 788194 h 1150144"/>
                <a:gd name="connsiteX57" fmla="*/ 111919 w 2290762"/>
                <a:gd name="connsiteY57" fmla="*/ 745331 h 1150144"/>
                <a:gd name="connsiteX58" fmla="*/ 142875 w 2290762"/>
                <a:gd name="connsiteY58" fmla="*/ 738187 h 1150144"/>
                <a:gd name="connsiteX59" fmla="*/ 154781 w 2290762"/>
                <a:gd name="connsiteY59" fmla="*/ 792956 h 1150144"/>
                <a:gd name="connsiteX60" fmla="*/ 169069 w 2290762"/>
                <a:gd name="connsiteY60" fmla="*/ 857250 h 1150144"/>
                <a:gd name="connsiteX61" fmla="*/ 192881 w 2290762"/>
                <a:gd name="connsiteY61" fmla="*/ 902494 h 1150144"/>
                <a:gd name="connsiteX62" fmla="*/ 216694 w 2290762"/>
                <a:gd name="connsiteY62" fmla="*/ 902494 h 1150144"/>
                <a:gd name="connsiteX63" fmla="*/ 259556 w 2290762"/>
                <a:gd name="connsiteY63" fmla="*/ 840581 h 1150144"/>
                <a:gd name="connsiteX64" fmla="*/ 314325 w 2290762"/>
                <a:gd name="connsiteY64" fmla="*/ 781050 h 1150144"/>
                <a:gd name="connsiteX65" fmla="*/ 352425 w 2290762"/>
                <a:gd name="connsiteY65" fmla="*/ 762000 h 1150144"/>
                <a:gd name="connsiteX66" fmla="*/ 388144 w 2290762"/>
                <a:gd name="connsiteY66" fmla="*/ 771525 h 1150144"/>
                <a:gd name="connsiteX67" fmla="*/ 411956 w 2290762"/>
                <a:gd name="connsiteY67" fmla="*/ 797719 h 1150144"/>
                <a:gd name="connsiteX68" fmla="*/ 445294 w 2290762"/>
                <a:gd name="connsiteY68" fmla="*/ 771525 h 1150144"/>
                <a:gd name="connsiteX69" fmla="*/ 469106 w 2290762"/>
                <a:gd name="connsiteY69" fmla="*/ 747712 h 1150144"/>
                <a:gd name="connsiteX70" fmla="*/ 507206 w 2290762"/>
                <a:gd name="connsiteY70" fmla="*/ 766762 h 1150144"/>
                <a:gd name="connsiteX71" fmla="*/ 550069 w 2290762"/>
                <a:gd name="connsiteY71" fmla="*/ 823912 h 1150144"/>
                <a:gd name="connsiteX72" fmla="*/ 595312 w 2290762"/>
                <a:gd name="connsiteY72" fmla="*/ 895350 h 1150144"/>
                <a:gd name="connsiteX73" fmla="*/ 638175 w 2290762"/>
                <a:gd name="connsiteY73" fmla="*/ 995362 h 1150144"/>
                <a:gd name="connsiteX74" fmla="*/ 666750 w 2290762"/>
                <a:gd name="connsiteY74" fmla="*/ 1073944 h 1150144"/>
                <a:gd name="connsiteX75" fmla="*/ 688181 w 2290762"/>
                <a:gd name="connsiteY75" fmla="*/ 1126331 h 1150144"/>
                <a:gd name="connsiteX76" fmla="*/ 707231 w 2290762"/>
                <a:gd name="connsiteY76" fmla="*/ 1150144 h 1150144"/>
                <a:gd name="connsiteX77" fmla="*/ 778669 w 2290762"/>
                <a:gd name="connsiteY77" fmla="*/ 1076325 h 1150144"/>
                <a:gd name="connsiteX78" fmla="*/ 852487 w 2290762"/>
                <a:gd name="connsiteY78" fmla="*/ 992981 h 1150144"/>
                <a:gd name="connsiteX79" fmla="*/ 926306 w 2290762"/>
                <a:gd name="connsiteY79" fmla="*/ 919162 h 1150144"/>
                <a:gd name="connsiteX80" fmla="*/ 990600 w 2290762"/>
                <a:gd name="connsiteY80" fmla="*/ 878681 h 1150144"/>
                <a:gd name="connsiteX81" fmla="*/ 1064419 w 2290762"/>
                <a:gd name="connsiteY81" fmla="*/ 842962 h 1150144"/>
                <a:gd name="connsiteX82" fmla="*/ 1164431 w 2290762"/>
                <a:gd name="connsiteY82" fmla="*/ 835819 h 1150144"/>
                <a:gd name="connsiteX83" fmla="*/ 1254919 w 2290762"/>
                <a:gd name="connsiteY83" fmla="*/ 847725 h 1150144"/>
                <a:gd name="connsiteX84" fmla="*/ 1297781 w 2290762"/>
                <a:gd name="connsiteY84" fmla="*/ 845344 h 1150144"/>
                <a:gd name="connsiteX85" fmla="*/ 1345406 w 2290762"/>
                <a:gd name="connsiteY85" fmla="*/ 866775 h 1150144"/>
                <a:gd name="connsiteX86" fmla="*/ 1364456 w 2290762"/>
                <a:gd name="connsiteY86" fmla="*/ 873919 h 1150144"/>
                <a:gd name="connsiteX87" fmla="*/ 1385887 w 2290762"/>
                <a:gd name="connsiteY87" fmla="*/ 859631 h 1150144"/>
                <a:gd name="connsiteX88" fmla="*/ 1419225 w 2290762"/>
                <a:gd name="connsiteY88" fmla="*/ 895350 h 1150144"/>
                <a:gd name="connsiteX89" fmla="*/ 1440656 w 2290762"/>
                <a:gd name="connsiteY89" fmla="*/ 916781 h 1150144"/>
                <a:gd name="connsiteX90" fmla="*/ 1478756 w 2290762"/>
                <a:gd name="connsiteY90" fmla="*/ 871537 h 1150144"/>
                <a:gd name="connsiteX91" fmla="*/ 1504950 w 2290762"/>
                <a:gd name="connsiteY91" fmla="*/ 840581 h 1150144"/>
                <a:gd name="connsiteX92" fmla="*/ 1533525 w 2290762"/>
                <a:gd name="connsiteY92" fmla="*/ 854869 h 1150144"/>
                <a:gd name="connsiteX93" fmla="*/ 1545431 w 2290762"/>
                <a:gd name="connsiteY93" fmla="*/ 919162 h 1150144"/>
                <a:gd name="connsiteX94" fmla="*/ 1581150 w 2290762"/>
                <a:gd name="connsiteY94" fmla="*/ 962025 h 1150144"/>
                <a:gd name="connsiteX95" fmla="*/ 1607344 w 2290762"/>
                <a:gd name="connsiteY95" fmla="*/ 945356 h 1150144"/>
                <a:gd name="connsiteX96" fmla="*/ 1638300 w 2290762"/>
                <a:gd name="connsiteY96" fmla="*/ 890587 h 1150144"/>
                <a:gd name="connsiteX97" fmla="*/ 1657350 w 2290762"/>
                <a:gd name="connsiteY97" fmla="*/ 866775 h 1150144"/>
                <a:gd name="connsiteX98" fmla="*/ 1688306 w 2290762"/>
                <a:gd name="connsiteY98" fmla="*/ 888206 h 1150144"/>
                <a:gd name="connsiteX99" fmla="*/ 1714500 w 2290762"/>
                <a:gd name="connsiteY99" fmla="*/ 931069 h 1150144"/>
                <a:gd name="connsiteX100" fmla="*/ 1714500 w 2290762"/>
                <a:gd name="connsiteY100" fmla="*/ 931069 h 1150144"/>
                <a:gd name="connsiteX101" fmla="*/ 1743075 w 2290762"/>
                <a:gd name="connsiteY101" fmla="*/ 871537 h 1150144"/>
                <a:gd name="connsiteX102" fmla="*/ 1759744 w 2290762"/>
                <a:gd name="connsiteY102" fmla="*/ 766762 h 1150144"/>
                <a:gd name="connsiteX103" fmla="*/ 1783556 w 2290762"/>
                <a:gd name="connsiteY103" fmla="*/ 695325 h 1150144"/>
                <a:gd name="connsiteX104" fmla="*/ 1788319 w 2290762"/>
                <a:gd name="connsiteY104" fmla="*/ 581025 h 1150144"/>
                <a:gd name="connsiteX105" fmla="*/ 1795462 w 2290762"/>
                <a:gd name="connsiteY105" fmla="*/ 526256 h 1150144"/>
                <a:gd name="connsiteX106" fmla="*/ 1821656 w 2290762"/>
                <a:gd name="connsiteY106" fmla="*/ 476250 h 1150144"/>
                <a:gd name="connsiteX107" fmla="*/ 1876425 w 2290762"/>
                <a:gd name="connsiteY107" fmla="*/ 428625 h 1150144"/>
                <a:gd name="connsiteX108" fmla="*/ 1952625 w 2290762"/>
                <a:gd name="connsiteY108" fmla="*/ 361951 h 1150144"/>
                <a:gd name="connsiteX109" fmla="*/ 2040731 w 2290762"/>
                <a:gd name="connsiteY109" fmla="*/ 304800 h 1150144"/>
                <a:gd name="connsiteX110" fmla="*/ 2066925 w 2290762"/>
                <a:gd name="connsiteY110" fmla="*/ 280987 h 1150144"/>
                <a:gd name="connsiteX111" fmla="*/ 2076450 w 2290762"/>
                <a:gd name="connsiteY111" fmla="*/ 250031 h 1150144"/>
                <a:gd name="connsiteX112" fmla="*/ 2162175 w 2290762"/>
                <a:gd name="connsiteY112" fmla="*/ 219075 h 1150144"/>
                <a:gd name="connsiteX113" fmla="*/ 2212181 w 2290762"/>
                <a:gd name="connsiteY113" fmla="*/ 192880 h 1150144"/>
                <a:gd name="connsiteX114" fmla="*/ 2233612 w 2290762"/>
                <a:gd name="connsiteY114" fmla="*/ 169069 h 1150144"/>
                <a:gd name="connsiteX115" fmla="*/ 2290762 w 2290762"/>
                <a:gd name="connsiteY115" fmla="*/ 135731 h 1150144"/>
                <a:gd name="connsiteX116" fmla="*/ 2228850 w 2290762"/>
                <a:gd name="connsiteY116" fmla="*/ 150019 h 1150144"/>
                <a:gd name="connsiteX0" fmla="*/ 2228850 w 2233612"/>
                <a:gd name="connsiteY0" fmla="*/ 150019 h 1150144"/>
                <a:gd name="connsiteX1" fmla="*/ 2119312 w 2233612"/>
                <a:gd name="connsiteY1" fmla="*/ 173831 h 1150144"/>
                <a:gd name="connsiteX2" fmla="*/ 2035969 w 2233612"/>
                <a:gd name="connsiteY2" fmla="*/ 197644 h 1150144"/>
                <a:gd name="connsiteX3" fmla="*/ 1995487 w 2233612"/>
                <a:gd name="connsiteY3" fmla="*/ 195262 h 1150144"/>
                <a:gd name="connsiteX4" fmla="*/ 1957387 w 2233612"/>
                <a:gd name="connsiteY4" fmla="*/ 178594 h 1150144"/>
                <a:gd name="connsiteX5" fmla="*/ 1883569 w 2233612"/>
                <a:gd name="connsiteY5" fmla="*/ 176212 h 1150144"/>
                <a:gd name="connsiteX6" fmla="*/ 1778794 w 2233612"/>
                <a:gd name="connsiteY6" fmla="*/ 171450 h 1150144"/>
                <a:gd name="connsiteX7" fmla="*/ 1707356 w 2233612"/>
                <a:gd name="connsiteY7" fmla="*/ 178594 h 1150144"/>
                <a:gd name="connsiteX8" fmla="*/ 1624012 w 2233612"/>
                <a:gd name="connsiteY8" fmla="*/ 176212 h 1150144"/>
                <a:gd name="connsiteX9" fmla="*/ 1574006 w 2233612"/>
                <a:gd name="connsiteY9" fmla="*/ 173831 h 1150144"/>
                <a:gd name="connsiteX10" fmla="*/ 1512094 w 2233612"/>
                <a:gd name="connsiteY10" fmla="*/ 197644 h 1150144"/>
                <a:gd name="connsiteX11" fmla="*/ 1428750 w 2233612"/>
                <a:gd name="connsiteY11" fmla="*/ 247650 h 1150144"/>
                <a:gd name="connsiteX12" fmla="*/ 1393031 w 2233612"/>
                <a:gd name="connsiteY12" fmla="*/ 261937 h 1150144"/>
                <a:gd name="connsiteX13" fmla="*/ 1307306 w 2233612"/>
                <a:gd name="connsiteY13" fmla="*/ 226219 h 1150144"/>
                <a:gd name="connsiteX14" fmla="*/ 1197769 w 2233612"/>
                <a:gd name="connsiteY14" fmla="*/ 169069 h 1150144"/>
                <a:gd name="connsiteX15" fmla="*/ 1143000 w 2233612"/>
                <a:gd name="connsiteY15" fmla="*/ 147637 h 1150144"/>
                <a:gd name="connsiteX16" fmla="*/ 1095375 w 2233612"/>
                <a:gd name="connsiteY16" fmla="*/ 154781 h 1150144"/>
                <a:gd name="connsiteX17" fmla="*/ 1021556 w 2233612"/>
                <a:gd name="connsiteY17" fmla="*/ 169069 h 1150144"/>
                <a:gd name="connsiteX18" fmla="*/ 997744 w 2233612"/>
                <a:gd name="connsiteY18" fmla="*/ 173831 h 1150144"/>
                <a:gd name="connsiteX19" fmla="*/ 954881 w 2233612"/>
                <a:gd name="connsiteY19" fmla="*/ 152400 h 1150144"/>
                <a:gd name="connsiteX20" fmla="*/ 912019 w 2233612"/>
                <a:gd name="connsiteY20" fmla="*/ 140494 h 1150144"/>
                <a:gd name="connsiteX21" fmla="*/ 876300 w 2233612"/>
                <a:gd name="connsiteY21" fmla="*/ 140494 h 1150144"/>
                <a:gd name="connsiteX22" fmla="*/ 833437 w 2233612"/>
                <a:gd name="connsiteY22" fmla="*/ 180975 h 1150144"/>
                <a:gd name="connsiteX23" fmla="*/ 814387 w 2233612"/>
                <a:gd name="connsiteY23" fmla="*/ 100012 h 1150144"/>
                <a:gd name="connsiteX24" fmla="*/ 802481 w 2233612"/>
                <a:gd name="connsiteY24" fmla="*/ 0 h 1150144"/>
                <a:gd name="connsiteX25" fmla="*/ 802481 w 2233612"/>
                <a:gd name="connsiteY25" fmla="*/ 0 h 1150144"/>
                <a:gd name="connsiteX26" fmla="*/ 735806 w 2233612"/>
                <a:gd name="connsiteY26" fmla="*/ 23812 h 1150144"/>
                <a:gd name="connsiteX27" fmla="*/ 678656 w 2233612"/>
                <a:gd name="connsiteY27" fmla="*/ 45244 h 1150144"/>
                <a:gd name="connsiteX28" fmla="*/ 623887 w 2233612"/>
                <a:gd name="connsiteY28" fmla="*/ 69056 h 1150144"/>
                <a:gd name="connsiteX29" fmla="*/ 569119 w 2233612"/>
                <a:gd name="connsiteY29" fmla="*/ 78581 h 1150144"/>
                <a:gd name="connsiteX30" fmla="*/ 540544 w 2233612"/>
                <a:gd name="connsiteY30" fmla="*/ 85725 h 1150144"/>
                <a:gd name="connsiteX31" fmla="*/ 535781 w 2233612"/>
                <a:gd name="connsiteY31" fmla="*/ 102394 h 1150144"/>
                <a:gd name="connsiteX32" fmla="*/ 559594 w 2233612"/>
                <a:gd name="connsiteY32" fmla="*/ 119062 h 1150144"/>
                <a:gd name="connsiteX33" fmla="*/ 514350 w 2233612"/>
                <a:gd name="connsiteY33" fmla="*/ 147637 h 1150144"/>
                <a:gd name="connsiteX34" fmla="*/ 452437 w 2233612"/>
                <a:gd name="connsiteY34" fmla="*/ 171450 h 1150144"/>
                <a:gd name="connsiteX35" fmla="*/ 366712 w 2233612"/>
                <a:gd name="connsiteY35" fmla="*/ 204787 h 1150144"/>
                <a:gd name="connsiteX36" fmla="*/ 316706 w 2233612"/>
                <a:gd name="connsiteY36" fmla="*/ 219075 h 1150144"/>
                <a:gd name="connsiteX37" fmla="*/ 269081 w 2233612"/>
                <a:gd name="connsiteY37" fmla="*/ 240506 h 1150144"/>
                <a:gd name="connsiteX38" fmla="*/ 221456 w 2233612"/>
                <a:gd name="connsiteY38" fmla="*/ 250031 h 1150144"/>
                <a:gd name="connsiteX39" fmla="*/ 185737 w 2233612"/>
                <a:gd name="connsiteY39" fmla="*/ 252412 h 1150144"/>
                <a:gd name="connsiteX40" fmla="*/ 145256 w 2233612"/>
                <a:gd name="connsiteY40" fmla="*/ 235744 h 1150144"/>
                <a:gd name="connsiteX41" fmla="*/ 128587 w 2233612"/>
                <a:gd name="connsiteY41" fmla="*/ 242887 h 1150144"/>
                <a:gd name="connsiteX42" fmla="*/ 185737 w 2233612"/>
                <a:gd name="connsiteY42" fmla="*/ 273844 h 1150144"/>
                <a:gd name="connsiteX43" fmla="*/ 195262 w 2233612"/>
                <a:gd name="connsiteY43" fmla="*/ 328612 h 1150144"/>
                <a:gd name="connsiteX44" fmla="*/ 145256 w 2233612"/>
                <a:gd name="connsiteY44" fmla="*/ 366712 h 1150144"/>
                <a:gd name="connsiteX45" fmla="*/ 97631 w 2233612"/>
                <a:gd name="connsiteY45" fmla="*/ 397669 h 1150144"/>
                <a:gd name="connsiteX46" fmla="*/ 64294 w 2233612"/>
                <a:gd name="connsiteY46" fmla="*/ 404812 h 1150144"/>
                <a:gd name="connsiteX47" fmla="*/ 30956 w 2233612"/>
                <a:gd name="connsiteY47" fmla="*/ 400050 h 1150144"/>
                <a:gd name="connsiteX48" fmla="*/ 47625 w 2233612"/>
                <a:gd name="connsiteY48" fmla="*/ 433387 h 1150144"/>
                <a:gd name="connsiteX49" fmla="*/ 35719 w 2233612"/>
                <a:gd name="connsiteY49" fmla="*/ 466725 h 1150144"/>
                <a:gd name="connsiteX50" fmla="*/ 0 w 2233612"/>
                <a:gd name="connsiteY50" fmla="*/ 483394 h 1150144"/>
                <a:gd name="connsiteX51" fmla="*/ 16669 w 2233612"/>
                <a:gd name="connsiteY51" fmla="*/ 554831 h 1150144"/>
                <a:gd name="connsiteX52" fmla="*/ 26194 w 2233612"/>
                <a:gd name="connsiteY52" fmla="*/ 645319 h 1150144"/>
                <a:gd name="connsiteX53" fmla="*/ 35719 w 2233612"/>
                <a:gd name="connsiteY53" fmla="*/ 714375 h 1150144"/>
                <a:gd name="connsiteX54" fmla="*/ 30956 w 2233612"/>
                <a:gd name="connsiteY54" fmla="*/ 795337 h 1150144"/>
                <a:gd name="connsiteX55" fmla="*/ 57150 w 2233612"/>
                <a:gd name="connsiteY55" fmla="*/ 850106 h 1150144"/>
                <a:gd name="connsiteX56" fmla="*/ 88106 w 2233612"/>
                <a:gd name="connsiteY56" fmla="*/ 788194 h 1150144"/>
                <a:gd name="connsiteX57" fmla="*/ 111919 w 2233612"/>
                <a:gd name="connsiteY57" fmla="*/ 745331 h 1150144"/>
                <a:gd name="connsiteX58" fmla="*/ 142875 w 2233612"/>
                <a:gd name="connsiteY58" fmla="*/ 738187 h 1150144"/>
                <a:gd name="connsiteX59" fmla="*/ 154781 w 2233612"/>
                <a:gd name="connsiteY59" fmla="*/ 792956 h 1150144"/>
                <a:gd name="connsiteX60" fmla="*/ 169069 w 2233612"/>
                <a:gd name="connsiteY60" fmla="*/ 857250 h 1150144"/>
                <a:gd name="connsiteX61" fmla="*/ 192881 w 2233612"/>
                <a:gd name="connsiteY61" fmla="*/ 902494 h 1150144"/>
                <a:gd name="connsiteX62" fmla="*/ 216694 w 2233612"/>
                <a:gd name="connsiteY62" fmla="*/ 902494 h 1150144"/>
                <a:gd name="connsiteX63" fmla="*/ 259556 w 2233612"/>
                <a:gd name="connsiteY63" fmla="*/ 840581 h 1150144"/>
                <a:gd name="connsiteX64" fmla="*/ 314325 w 2233612"/>
                <a:gd name="connsiteY64" fmla="*/ 781050 h 1150144"/>
                <a:gd name="connsiteX65" fmla="*/ 352425 w 2233612"/>
                <a:gd name="connsiteY65" fmla="*/ 762000 h 1150144"/>
                <a:gd name="connsiteX66" fmla="*/ 388144 w 2233612"/>
                <a:gd name="connsiteY66" fmla="*/ 771525 h 1150144"/>
                <a:gd name="connsiteX67" fmla="*/ 411956 w 2233612"/>
                <a:gd name="connsiteY67" fmla="*/ 797719 h 1150144"/>
                <a:gd name="connsiteX68" fmla="*/ 445294 w 2233612"/>
                <a:gd name="connsiteY68" fmla="*/ 771525 h 1150144"/>
                <a:gd name="connsiteX69" fmla="*/ 469106 w 2233612"/>
                <a:gd name="connsiteY69" fmla="*/ 747712 h 1150144"/>
                <a:gd name="connsiteX70" fmla="*/ 507206 w 2233612"/>
                <a:gd name="connsiteY70" fmla="*/ 766762 h 1150144"/>
                <a:gd name="connsiteX71" fmla="*/ 550069 w 2233612"/>
                <a:gd name="connsiteY71" fmla="*/ 823912 h 1150144"/>
                <a:gd name="connsiteX72" fmla="*/ 595312 w 2233612"/>
                <a:gd name="connsiteY72" fmla="*/ 895350 h 1150144"/>
                <a:gd name="connsiteX73" fmla="*/ 638175 w 2233612"/>
                <a:gd name="connsiteY73" fmla="*/ 995362 h 1150144"/>
                <a:gd name="connsiteX74" fmla="*/ 666750 w 2233612"/>
                <a:gd name="connsiteY74" fmla="*/ 1073944 h 1150144"/>
                <a:gd name="connsiteX75" fmla="*/ 688181 w 2233612"/>
                <a:gd name="connsiteY75" fmla="*/ 1126331 h 1150144"/>
                <a:gd name="connsiteX76" fmla="*/ 707231 w 2233612"/>
                <a:gd name="connsiteY76" fmla="*/ 1150144 h 1150144"/>
                <a:gd name="connsiteX77" fmla="*/ 778669 w 2233612"/>
                <a:gd name="connsiteY77" fmla="*/ 1076325 h 1150144"/>
                <a:gd name="connsiteX78" fmla="*/ 852487 w 2233612"/>
                <a:gd name="connsiteY78" fmla="*/ 992981 h 1150144"/>
                <a:gd name="connsiteX79" fmla="*/ 926306 w 2233612"/>
                <a:gd name="connsiteY79" fmla="*/ 919162 h 1150144"/>
                <a:gd name="connsiteX80" fmla="*/ 990600 w 2233612"/>
                <a:gd name="connsiteY80" fmla="*/ 878681 h 1150144"/>
                <a:gd name="connsiteX81" fmla="*/ 1064419 w 2233612"/>
                <a:gd name="connsiteY81" fmla="*/ 842962 h 1150144"/>
                <a:gd name="connsiteX82" fmla="*/ 1164431 w 2233612"/>
                <a:gd name="connsiteY82" fmla="*/ 835819 h 1150144"/>
                <a:gd name="connsiteX83" fmla="*/ 1254919 w 2233612"/>
                <a:gd name="connsiteY83" fmla="*/ 847725 h 1150144"/>
                <a:gd name="connsiteX84" fmla="*/ 1297781 w 2233612"/>
                <a:gd name="connsiteY84" fmla="*/ 845344 h 1150144"/>
                <a:gd name="connsiteX85" fmla="*/ 1345406 w 2233612"/>
                <a:gd name="connsiteY85" fmla="*/ 866775 h 1150144"/>
                <a:gd name="connsiteX86" fmla="*/ 1364456 w 2233612"/>
                <a:gd name="connsiteY86" fmla="*/ 873919 h 1150144"/>
                <a:gd name="connsiteX87" fmla="*/ 1385887 w 2233612"/>
                <a:gd name="connsiteY87" fmla="*/ 859631 h 1150144"/>
                <a:gd name="connsiteX88" fmla="*/ 1419225 w 2233612"/>
                <a:gd name="connsiteY88" fmla="*/ 895350 h 1150144"/>
                <a:gd name="connsiteX89" fmla="*/ 1440656 w 2233612"/>
                <a:gd name="connsiteY89" fmla="*/ 916781 h 1150144"/>
                <a:gd name="connsiteX90" fmla="*/ 1478756 w 2233612"/>
                <a:gd name="connsiteY90" fmla="*/ 871537 h 1150144"/>
                <a:gd name="connsiteX91" fmla="*/ 1504950 w 2233612"/>
                <a:gd name="connsiteY91" fmla="*/ 840581 h 1150144"/>
                <a:gd name="connsiteX92" fmla="*/ 1533525 w 2233612"/>
                <a:gd name="connsiteY92" fmla="*/ 854869 h 1150144"/>
                <a:gd name="connsiteX93" fmla="*/ 1545431 w 2233612"/>
                <a:gd name="connsiteY93" fmla="*/ 919162 h 1150144"/>
                <a:gd name="connsiteX94" fmla="*/ 1581150 w 2233612"/>
                <a:gd name="connsiteY94" fmla="*/ 962025 h 1150144"/>
                <a:gd name="connsiteX95" fmla="*/ 1607344 w 2233612"/>
                <a:gd name="connsiteY95" fmla="*/ 945356 h 1150144"/>
                <a:gd name="connsiteX96" fmla="*/ 1638300 w 2233612"/>
                <a:gd name="connsiteY96" fmla="*/ 890587 h 1150144"/>
                <a:gd name="connsiteX97" fmla="*/ 1657350 w 2233612"/>
                <a:gd name="connsiteY97" fmla="*/ 866775 h 1150144"/>
                <a:gd name="connsiteX98" fmla="*/ 1688306 w 2233612"/>
                <a:gd name="connsiteY98" fmla="*/ 888206 h 1150144"/>
                <a:gd name="connsiteX99" fmla="*/ 1714500 w 2233612"/>
                <a:gd name="connsiteY99" fmla="*/ 931069 h 1150144"/>
                <a:gd name="connsiteX100" fmla="*/ 1714500 w 2233612"/>
                <a:gd name="connsiteY100" fmla="*/ 931069 h 1150144"/>
                <a:gd name="connsiteX101" fmla="*/ 1743075 w 2233612"/>
                <a:gd name="connsiteY101" fmla="*/ 871537 h 1150144"/>
                <a:gd name="connsiteX102" fmla="*/ 1759744 w 2233612"/>
                <a:gd name="connsiteY102" fmla="*/ 766762 h 1150144"/>
                <a:gd name="connsiteX103" fmla="*/ 1783556 w 2233612"/>
                <a:gd name="connsiteY103" fmla="*/ 695325 h 1150144"/>
                <a:gd name="connsiteX104" fmla="*/ 1788319 w 2233612"/>
                <a:gd name="connsiteY104" fmla="*/ 581025 h 1150144"/>
                <a:gd name="connsiteX105" fmla="*/ 1795462 w 2233612"/>
                <a:gd name="connsiteY105" fmla="*/ 526256 h 1150144"/>
                <a:gd name="connsiteX106" fmla="*/ 1821656 w 2233612"/>
                <a:gd name="connsiteY106" fmla="*/ 476250 h 1150144"/>
                <a:gd name="connsiteX107" fmla="*/ 1876425 w 2233612"/>
                <a:gd name="connsiteY107" fmla="*/ 428625 h 1150144"/>
                <a:gd name="connsiteX108" fmla="*/ 1952625 w 2233612"/>
                <a:gd name="connsiteY108" fmla="*/ 361951 h 1150144"/>
                <a:gd name="connsiteX109" fmla="*/ 2040731 w 2233612"/>
                <a:gd name="connsiteY109" fmla="*/ 304800 h 1150144"/>
                <a:gd name="connsiteX110" fmla="*/ 2066925 w 2233612"/>
                <a:gd name="connsiteY110" fmla="*/ 280987 h 1150144"/>
                <a:gd name="connsiteX111" fmla="*/ 2076450 w 2233612"/>
                <a:gd name="connsiteY111" fmla="*/ 250031 h 1150144"/>
                <a:gd name="connsiteX112" fmla="*/ 2162175 w 2233612"/>
                <a:gd name="connsiteY112" fmla="*/ 219075 h 1150144"/>
                <a:gd name="connsiteX113" fmla="*/ 2212181 w 2233612"/>
                <a:gd name="connsiteY113" fmla="*/ 192880 h 1150144"/>
                <a:gd name="connsiteX114" fmla="*/ 2233612 w 2233612"/>
                <a:gd name="connsiteY114" fmla="*/ 169069 h 1150144"/>
                <a:gd name="connsiteX115" fmla="*/ 2228850 w 2233612"/>
                <a:gd name="connsiteY115" fmla="*/ 150019 h 115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2233612" h="1150144">
                  <a:moveTo>
                    <a:pt x="2228850" y="150019"/>
                  </a:moveTo>
                  <a:lnTo>
                    <a:pt x="2119312" y="173831"/>
                  </a:lnTo>
                  <a:lnTo>
                    <a:pt x="2035969" y="197644"/>
                  </a:lnTo>
                  <a:lnTo>
                    <a:pt x="1995487" y="195262"/>
                  </a:lnTo>
                  <a:lnTo>
                    <a:pt x="1957387" y="178594"/>
                  </a:lnTo>
                  <a:lnTo>
                    <a:pt x="1883569" y="176212"/>
                  </a:lnTo>
                  <a:lnTo>
                    <a:pt x="1778794" y="171450"/>
                  </a:lnTo>
                  <a:lnTo>
                    <a:pt x="1707356" y="178594"/>
                  </a:lnTo>
                  <a:lnTo>
                    <a:pt x="1624012" y="176212"/>
                  </a:lnTo>
                  <a:lnTo>
                    <a:pt x="1574006" y="173831"/>
                  </a:lnTo>
                  <a:lnTo>
                    <a:pt x="1512094" y="197644"/>
                  </a:lnTo>
                  <a:lnTo>
                    <a:pt x="1428750" y="247650"/>
                  </a:lnTo>
                  <a:lnTo>
                    <a:pt x="1393031" y="261937"/>
                  </a:lnTo>
                  <a:lnTo>
                    <a:pt x="1307306" y="226219"/>
                  </a:lnTo>
                  <a:lnTo>
                    <a:pt x="1197769" y="169069"/>
                  </a:lnTo>
                  <a:lnTo>
                    <a:pt x="1143000" y="147637"/>
                  </a:lnTo>
                  <a:lnTo>
                    <a:pt x="1095375" y="154781"/>
                  </a:lnTo>
                  <a:lnTo>
                    <a:pt x="1021556" y="169069"/>
                  </a:lnTo>
                  <a:lnTo>
                    <a:pt x="997744" y="173831"/>
                  </a:lnTo>
                  <a:lnTo>
                    <a:pt x="954881" y="152400"/>
                  </a:lnTo>
                  <a:lnTo>
                    <a:pt x="912019" y="140494"/>
                  </a:lnTo>
                  <a:lnTo>
                    <a:pt x="876300" y="140494"/>
                  </a:lnTo>
                  <a:lnTo>
                    <a:pt x="833437" y="180975"/>
                  </a:lnTo>
                  <a:lnTo>
                    <a:pt x="814387" y="100012"/>
                  </a:lnTo>
                  <a:lnTo>
                    <a:pt x="802481" y="0"/>
                  </a:lnTo>
                  <a:lnTo>
                    <a:pt x="802481" y="0"/>
                  </a:lnTo>
                  <a:lnTo>
                    <a:pt x="735806" y="23812"/>
                  </a:lnTo>
                  <a:lnTo>
                    <a:pt x="678656" y="45244"/>
                  </a:lnTo>
                  <a:lnTo>
                    <a:pt x="623887" y="69056"/>
                  </a:lnTo>
                  <a:lnTo>
                    <a:pt x="569119" y="78581"/>
                  </a:lnTo>
                  <a:lnTo>
                    <a:pt x="540544" y="85725"/>
                  </a:lnTo>
                  <a:lnTo>
                    <a:pt x="535781" y="102394"/>
                  </a:lnTo>
                  <a:lnTo>
                    <a:pt x="559594" y="119062"/>
                  </a:lnTo>
                  <a:lnTo>
                    <a:pt x="514350" y="147637"/>
                  </a:lnTo>
                  <a:lnTo>
                    <a:pt x="452437" y="171450"/>
                  </a:lnTo>
                  <a:lnTo>
                    <a:pt x="366712" y="204787"/>
                  </a:lnTo>
                  <a:lnTo>
                    <a:pt x="316706" y="219075"/>
                  </a:lnTo>
                  <a:lnTo>
                    <a:pt x="269081" y="240506"/>
                  </a:lnTo>
                  <a:lnTo>
                    <a:pt x="221456" y="250031"/>
                  </a:lnTo>
                  <a:lnTo>
                    <a:pt x="185737" y="252412"/>
                  </a:lnTo>
                  <a:lnTo>
                    <a:pt x="145256" y="235744"/>
                  </a:lnTo>
                  <a:lnTo>
                    <a:pt x="128587" y="242887"/>
                  </a:lnTo>
                  <a:lnTo>
                    <a:pt x="185737" y="273844"/>
                  </a:lnTo>
                  <a:lnTo>
                    <a:pt x="195262" y="328612"/>
                  </a:lnTo>
                  <a:lnTo>
                    <a:pt x="145256" y="366712"/>
                  </a:lnTo>
                  <a:lnTo>
                    <a:pt x="97631" y="397669"/>
                  </a:lnTo>
                  <a:lnTo>
                    <a:pt x="64294" y="404812"/>
                  </a:lnTo>
                  <a:lnTo>
                    <a:pt x="30956" y="400050"/>
                  </a:lnTo>
                  <a:lnTo>
                    <a:pt x="47625" y="433387"/>
                  </a:lnTo>
                  <a:lnTo>
                    <a:pt x="35719" y="466725"/>
                  </a:lnTo>
                  <a:lnTo>
                    <a:pt x="0" y="483394"/>
                  </a:lnTo>
                  <a:lnTo>
                    <a:pt x="16669" y="554831"/>
                  </a:lnTo>
                  <a:lnTo>
                    <a:pt x="26194" y="645319"/>
                  </a:lnTo>
                  <a:lnTo>
                    <a:pt x="35719" y="714375"/>
                  </a:lnTo>
                  <a:lnTo>
                    <a:pt x="30956" y="795337"/>
                  </a:lnTo>
                  <a:lnTo>
                    <a:pt x="57150" y="850106"/>
                  </a:lnTo>
                  <a:lnTo>
                    <a:pt x="88106" y="788194"/>
                  </a:lnTo>
                  <a:lnTo>
                    <a:pt x="111919" y="745331"/>
                  </a:lnTo>
                  <a:lnTo>
                    <a:pt x="142875" y="738187"/>
                  </a:lnTo>
                  <a:lnTo>
                    <a:pt x="154781" y="792956"/>
                  </a:lnTo>
                  <a:lnTo>
                    <a:pt x="169069" y="857250"/>
                  </a:lnTo>
                  <a:lnTo>
                    <a:pt x="192881" y="902494"/>
                  </a:lnTo>
                  <a:lnTo>
                    <a:pt x="216694" y="902494"/>
                  </a:lnTo>
                  <a:lnTo>
                    <a:pt x="259556" y="840581"/>
                  </a:lnTo>
                  <a:lnTo>
                    <a:pt x="314325" y="781050"/>
                  </a:lnTo>
                  <a:lnTo>
                    <a:pt x="352425" y="762000"/>
                  </a:lnTo>
                  <a:lnTo>
                    <a:pt x="388144" y="771525"/>
                  </a:lnTo>
                  <a:lnTo>
                    <a:pt x="411956" y="797719"/>
                  </a:lnTo>
                  <a:lnTo>
                    <a:pt x="445294" y="771525"/>
                  </a:lnTo>
                  <a:lnTo>
                    <a:pt x="469106" y="747712"/>
                  </a:lnTo>
                  <a:lnTo>
                    <a:pt x="507206" y="766762"/>
                  </a:lnTo>
                  <a:lnTo>
                    <a:pt x="550069" y="823912"/>
                  </a:lnTo>
                  <a:lnTo>
                    <a:pt x="595312" y="895350"/>
                  </a:lnTo>
                  <a:lnTo>
                    <a:pt x="638175" y="995362"/>
                  </a:lnTo>
                  <a:lnTo>
                    <a:pt x="666750" y="1073944"/>
                  </a:lnTo>
                  <a:lnTo>
                    <a:pt x="688181" y="1126331"/>
                  </a:lnTo>
                  <a:lnTo>
                    <a:pt x="707231" y="1150144"/>
                  </a:lnTo>
                  <a:lnTo>
                    <a:pt x="778669" y="1076325"/>
                  </a:lnTo>
                  <a:lnTo>
                    <a:pt x="852487" y="992981"/>
                  </a:lnTo>
                  <a:lnTo>
                    <a:pt x="926306" y="919162"/>
                  </a:lnTo>
                  <a:lnTo>
                    <a:pt x="990600" y="878681"/>
                  </a:lnTo>
                  <a:lnTo>
                    <a:pt x="1064419" y="842962"/>
                  </a:lnTo>
                  <a:lnTo>
                    <a:pt x="1164431" y="835819"/>
                  </a:lnTo>
                  <a:lnTo>
                    <a:pt x="1254919" y="847725"/>
                  </a:lnTo>
                  <a:lnTo>
                    <a:pt x="1297781" y="845344"/>
                  </a:lnTo>
                  <a:lnTo>
                    <a:pt x="1345406" y="866775"/>
                  </a:lnTo>
                  <a:lnTo>
                    <a:pt x="1364456" y="873919"/>
                  </a:lnTo>
                  <a:lnTo>
                    <a:pt x="1385887" y="859631"/>
                  </a:lnTo>
                  <a:lnTo>
                    <a:pt x="1419225" y="895350"/>
                  </a:lnTo>
                  <a:lnTo>
                    <a:pt x="1440656" y="916781"/>
                  </a:lnTo>
                  <a:lnTo>
                    <a:pt x="1478756" y="871537"/>
                  </a:lnTo>
                  <a:lnTo>
                    <a:pt x="1504950" y="840581"/>
                  </a:lnTo>
                  <a:lnTo>
                    <a:pt x="1533525" y="854869"/>
                  </a:lnTo>
                  <a:lnTo>
                    <a:pt x="1545431" y="919162"/>
                  </a:lnTo>
                  <a:lnTo>
                    <a:pt x="1581150" y="962025"/>
                  </a:lnTo>
                  <a:lnTo>
                    <a:pt x="1607344" y="945356"/>
                  </a:lnTo>
                  <a:lnTo>
                    <a:pt x="1638300" y="890587"/>
                  </a:lnTo>
                  <a:lnTo>
                    <a:pt x="1657350" y="866775"/>
                  </a:lnTo>
                  <a:lnTo>
                    <a:pt x="1688306" y="888206"/>
                  </a:lnTo>
                  <a:lnTo>
                    <a:pt x="1714500" y="931069"/>
                  </a:lnTo>
                  <a:lnTo>
                    <a:pt x="1714500" y="931069"/>
                  </a:lnTo>
                  <a:lnTo>
                    <a:pt x="1743075" y="871537"/>
                  </a:lnTo>
                  <a:lnTo>
                    <a:pt x="1759744" y="766762"/>
                  </a:lnTo>
                  <a:lnTo>
                    <a:pt x="1783556" y="695325"/>
                  </a:lnTo>
                  <a:lnTo>
                    <a:pt x="1788319" y="581025"/>
                  </a:lnTo>
                  <a:lnTo>
                    <a:pt x="1795462" y="526256"/>
                  </a:lnTo>
                  <a:lnTo>
                    <a:pt x="1821656" y="476250"/>
                  </a:lnTo>
                  <a:lnTo>
                    <a:pt x="1876425" y="428625"/>
                  </a:lnTo>
                  <a:lnTo>
                    <a:pt x="1952625" y="361951"/>
                  </a:lnTo>
                  <a:lnTo>
                    <a:pt x="2040731" y="304800"/>
                  </a:lnTo>
                  <a:cubicBezTo>
                    <a:pt x="2062162" y="296069"/>
                    <a:pt x="2045494" y="289718"/>
                    <a:pt x="2066925" y="280987"/>
                  </a:cubicBezTo>
                  <a:cubicBezTo>
                    <a:pt x="2070100" y="258762"/>
                    <a:pt x="2058988" y="267493"/>
                    <a:pt x="2076450" y="250031"/>
                  </a:cubicBezTo>
                  <a:cubicBezTo>
                    <a:pt x="2105025" y="242887"/>
                    <a:pt x="2133600" y="226219"/>
                    <a:pt x="2162175" y="219075"/>
                  </a:cubicBezTo>
                  <a:lnTo>
                    <a:pt x="2212181" y="192880"/>
                  </a:lnTo>
                  <a:lnTo>
                    <a:pt x="2233612" y="169069"/>
                  </a:lnTo>
                  <a:lnTo>
                    <a:pt x="2228850" y="150019"/>
                  </a:lnTo>
                  <a:close/>
                </a:path>
              </a:pathLst>
            </a:custGeom>
            <a:solidFill>
              <a:srgbClr val="FFCC00">
                <a:alpha val="29804"/>
              </a:srgb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2780233" y="1170801"/>
            <a:ext cx="3925367" cy="2467749"/>
            <a:chOff x="2780233" y="1170801"/>
            <a:chExt cx="3925367" cy="2467749"/>
          </a:xfrm>
        </p:grpSpPr>
        <p:sp>
          <p:nvSpPr>
            <p:cNvPr id="24" name="TextBox 23"/>
            <p:cNvSpPr txBox="1"/>
            <p:nvPr/>
          </p:nvSpPr>
          <p:spPr>
            <a:xfrm>
              <a:off x="4288992" y="1170801"/>
              <a:ext cx="2186817" cy="276999"/>
            </a:xfrm>
            <a:prstGeom prst="rect">
              <a:avLst/>
            </a:prstGeom>
            <a:solidFill>
              <a:schemeClr val="tx1"/>
            </a:solidFill>
            <a:ln w="19050">
              <a:solidFill>
                <a:srgbClr val="FF0000"/>
              </a:solidFill>
            </a:ln>
          </p:spPr>
          <p:txBody>
            <a:bodyPr wrap="none" rtlCol="0">
              <a:spAutoFit/>
            </a:bodyPr>
            <a:lstStyle/>
            <a:p>
              <a:r>
                <a:rPr lang="en-US" sz="1200" dirty="0">
                  <a:solidFill>
                    <a:schemeClr val="bg1"/>
                  </a:solidFill>
                  <a:latin typeface="Arial" pitchFamily="34" charset="0"/>
                  <a:cs typeface="Arial" pitchFamily="34" charset="0"/>
                </a:rPr>
                <a:t>Pleistocene erosional surface</a:t>
              </a:r>
            </a:p>
          </p:txBody>
        </p:sp>
        <p:cxnSp>
          <p:nvCxnSpPr>
            <p:cNvPr id="26" name="Straight Arrow Connector 25"/>
            <p:cNvCxnSpPr>
              <a:stCxn id="24" idx="2"/>
            </p:cNvCxnSpPr>
            <p:nvPr/>
          </p:nvCxnSpPr>
          <p:spPr>
            <a:xfrm flipH="1">
              <a:off x="2780233" y="1447800"/>
              <a:ext cx="2602168" cy="219075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a:off x="5382401" y="1447800"/>
              <a:ext cx="1323199" cy="147875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
        <p:nvSpPr>
          <p:cNvPr id="37" name="TextBox 36"/>
          <p:cNvSpPr txBox="1"/>
          <p:nvPr/>
        </p:nvSpPr>
        <p:spPr>
          <a:xfrm rot="21348929">
            <a:off x="1518241" y="4442449"/>
            <a:ext cx="460896" cy="172355"/>
          </a:xfrm>
          <a:prstGeom prst="rect">
            <a:avLst/>
          </a:prstGeom>
          <a:noFill/>
        </p:spPr>
        <p:txBody>
          <a:bodyPr wrap="none" lIns="9144" tIns="9144" rIns="9144" bIns="9144" rtlCol="0">
            <a:spAutoFit/>
          </a:bodyPr>
          <a:lstStyle/>
          <a:p>
            <a:pPr algn="ctr"/>
            <a:r>
              <a:rPr lang="en-US" sz="1000" dirty="0">
                <a:solidFill>
                  <a:schemeClr val="bg1"/>
                </a:solidFill>
                <a:latin typeface="Arial Narrow" pitchFamily="34" charset="0"/>
              </a:rPr>
              <a:t>Shoreline</a:t>
            </a:r>
          </a:p>
        </p:txBody>
      </p:sp>
      <p:grpSp>
        <p:nvGrpSpPr>
          <p:cNvPr id="15" name="Group 14"/>
          <p:cNvGrpSpPr/>
          <p:nvPr/>
        </p:nvGrpSpPr>
        <p:grpSpPr>
          <a:xfrm>
            <a:off x="5105400" y="4419600"/>
            <a:ext cx="3739981" cy="1945342"/>
            <a:chOff x="5105400" y="4419600"/>
            <a:chExt cx="3739981" cy="1945342"/>
          </a:xfrm>
        </p:grpSpPr>
        <p:pic>
          <p:nvPicPr>
            <p:cNvPr id="28" name="Picture 2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05400" y="4419600"/>
              <a:ext cx="3739981" cy="1290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0" name="Straight Arrow Connector 19"/>
            <p:cNvCxnSpPr/>
            <p:nvPr/>
          </p:nvCxnSpPr>
          <p:spPr>
            <a:xfrm flipV="1">
              <a:off x="5948039" y="5231522"/>
              <a:ext cx="0" cy="113342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7545025" y="5463673"/>
              <a:ext cx="1300356" cy="215444"/>
            </a:xfrm>
            <a:prstGeom prst="rect">
              <a:avLst/>
            </a:prstGeom>
            <a:solidFill>
              <a:schemeClr val="tx1"/>
            </a:solidFill>
          </p:spPr>
          <p:txBody>
            <a:bodyPr wrap="none" rtlCol="0">
              <a:spAutoFit/>
            </a:bodyPr>
            <a:lstStyle/>
            <a:p>
              <a:r>
                <a:rPr lang="en-US" sz="800" dirty="0">
                  <a:solidFill>
                    <a:schemeClr val="bg1"/>
                  </a:solidFill>
                </a:rPr>
                <a:t>BLUM &amp; ROBERTS, 2011</a:t>
              </a:r>
            </a:p>
          </p:txBody>
        </p:sp>
      </p:grpSp>
      <p:sp>
        <p:nvSpPr>
          <p:cNvPr id="18" name="Slide Number Placeholder 17"/>
          <p:cNvSpPr>
            <a:spLocks noGrp="1"/>
          </p:cNvSpPr>
          <p:nvPr>
            <p:ph type="sldNum" sz="quarter" idx="12"/>
          </p:nvPr>
        </p:nvSpPr>
        <p:spPr/>
        <p:txBody>
          <a:bodyPr/>
          <a:lstStyle/>
          <a:p>
            <a:fld id="{072ADA42-29F2-4FD4-922F-9801BF467288}" type="slidenum">
              <a:rPr lang="en-US" smtClean="0"/>
              <a:pPr/>
              <a:t>59</a:t>
            </a:fld>
            <a:endParaRPr lang="en-US"/>
          </a:p>
        </p:txBody>
      </p:sp>
      <mc:AlternateContent xmlns:mc="http://schemas.openxmlformats.org/markup-compatibility/2006" xmlns:p14="http://schemas.microsoft.com/office/powerpoint/2010/main">
        <mc:Choice Requires="p14">
          <p:contentPart p14:bwMode="auto" r:id="rId5">
            <p14:nvContentPartPr>
              <p14:cNvPr id="21" name="Ink 20">
                <a:extLst>
                  <a:ext uri="{FF2B5EF4-FFF2-40B4-BE49-F238E27FC236}">
                    <a16:creationId xmlns:a16="http://schemas.microsoft.com/office/drawing/2014/main" id="{4CDE58DF-B9BD-7A5F-548E-0E01D5D0E963}"/>
                  </a:ext>
                </a:extLst>
              </p14:cNvPr>
              <p14:cNvContentPartPr/>
              <p14:nvPr/>
            </p14:nvContentPartPr>
            <p14:xfrm>
              <a:off x="936000" y="737640"/>
              <a:ext cx="7354440" cy="4566960"/>
            </p14:xfrm>
          </p:contentPart>
        </mc:Choice>
        <mc:Fallback xmlns="">
          <p:pic>
            <p:nvPicPr>
              <p:cNvPr id="21" name="Ink 20">
                <a:extLst>
                  <a:ext uri="{FF2B5EF4-FFF2-40B4-BE49-F238E27FC236}">
                    <a16:creationId xmlns:a16="http://schemas.microsoft.com/office/drawing/2014/main" id="{4CDE58DF-B9BD-7A5F-548E-0E01D5D0E963}"/>
                  </a:ext>
                </a:extLst>
              </p:cNvPr>
              <p:cNvPicPr/>
              <p:nvPr/>
            </p:nvPicPr>
            <p:blipFill>
              <a:blip r:embed="rId6"/>
              <a:stretch>
                <a:fillRect/>
              </a:stretch>
            </p:blipFill>
            <p:spPr>
              <a:xfrm>
                <a:off x="926640" y="728280"/>
                <a:ext cx="7373160" cy="4585680"/>
              </a:xfrm>
              <a:prstGeom prst="rect">
                <a:avLst/>
              </a:prstGeom>
            </p:spPr>
          </p:pic>
        </mc:Fallback>
      </mc:AlternateContent>
    </p:spTree>
    <p:extLst>
      <p:ext uri="{BB962C8B-B14F-4D97-AF65-F5344CB8AC3E}">
        <p14:creationId xmlns:p14="http://schemas.microsoft.com/office/powerpoint/2010/main" val="498082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2"/>
          </p:nvPr>
        </p:nvSpPr>
        <p:spPr/>
        <p:txBody>
          <a:bodyPr/>
          <a:lstStyle/>
          <a:p>
            <a:fld id="{A009FE60-D02F-4892-B39E-0CD83713E8A5}" type="slidenum">
              <a:rPr lang="en-US" smtClean="0"/>
              <a:pPr/>
              <a:t>6</a:t>
            </a:fld>
            <a:endParaRPr lang="en-US"/>
          </a:p>
        </p:txBody>
      </p:sp>
      <p:pic>
        <p:nvPicPr>
          <p:cNvPr id="9" name="Content Placeholder 8">
            <a:extLst>
              <a:ext uri="{FF2B5EF4-FFF2-40B4-BE49-F238E27FC236}">
                <a16:creationId xmlns:a16="http://schemas.microsoft.com/office/drawing/2014/main" id="{B463B23B-4EDA-4799-943F-0629C912567D}"/>
              </a:ext>
            </a:extLst>
          </p:cNvPr>
          <p:cNvPicPr>
            <a:picLocks noGrp="1" noChangeAspect="1"/>
          </p:cNvPicPr>
          <p:nvPr>
            <p:ph idx="1"/>
          </p:nvPr>
        </p:nvPicPr>
        <p:blipFill>
          <a:blip r:embed="rId2"/>
          <a:stretch>
            <a:fillRect/>
          </a:stretch>
        </p:blipFill>
        <p:spPr>
          <a:xfrm>
            <a:off x="990600" y="685800"/>
            <a:ext cx="7406121" cy="4525963"/>
          </a:xfrm>
        </p:spPr>
      </p:pic>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D388892C-51C0-DCD1-F66F-27F345933E65}"/>
                  </a:ext>
                </a:extLst>
              </p14:cNvPr>
              <p14:cNvContentPartPr/>
              <p14:nvPr/>
            </p14:nvContentPartPr>
            <p14:xfrm>
              <a:off x="2057400" y="2702520"/>
              <a:ext cx="5674680" cy="1882440"/>
            </p14:xfrm>
          </p:contentPart>
        </mc:Choice>
        <mc:Fallback xmlns="">
          <p:pic>
            <p:nvPicPr>
              <p:cNvPr id="3" name="Ink 2">
                <a:extLst>
                  <a:ext uri="{FF2B5EF4-FFF2-40B4-BE49-F238E27FC236}">
                    <a16:creationId xmlns:a16="http://schemas.microsoft.com/office/drawing/2014/main" id="{D388892C-51C0-DCD1-F66F-27F345933E65}"/>
                  </a:ext>
                </a:extLst>
              </p:cNvPr>
              <p:cNvPicPr/>
              <p:nvPr/>
            </p:nvPicPr>
            <p:blipFill>
              <a:blip r:embed="rId4"/>
              <a:stretch>
                <a:fillRect/>
              </a:stretch>
            </p:blipFill>
            <p:spPr>
              <a:xfrm>
                <a:off x="2048040" y="2693160"/>
                <a:ext cx="5693400" cy="1901160"/>
              </a:xfrm>
              <a:prstGeom prst="rect">
                <a:avLst/>
              </a:prstGeom>
            </p:spPr>
          </p:pic>
        </mc:Fallback>
      </mc:AlternateContent>
    </p:spTree>
    <p:extLst>
      <p:ext uri="{BB962C8B-B14F-4D97-AF65-F5344CB8AC3E}">
        <p14:creationId xmlns:p14="http://schemas.microsoft.com/office/powerpoint/2010/main" val="328075424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228600"/>
            <a:ext cx="8458200" cy="1143000"/>
          </a:xfrm>
        </p:spPr>
        <p:txBody>
          <a:bodyPr>
            <a:normAutofit/>
          </a:bodyPr>
          <a:lstStyle/>
          <a:p>
            <a:r>
              <a:rPr lang="en-US" sz="3600" dirty="0"/>
              <a:t>What Happens When the Ice Melts?</a:t>
            </a:r>
          </a:p>
        </p:txBody>
      </p:sp>
      <p:sp>
        <p:nvSpPr>
          <p:cNvPr id="3" name="Content Placeholder 2"/>
          <p:cNvSpPr>
            <a:spLocks noGrp="1"/>
          </p:cNvSpPr>
          <p:nvPr>
            <p:ph idx="1"/>
          </p:nvPr>
        </p:nvSpPr>
        <p:spPr/>
        <p:txBody>
          <a:bodyPr>
            <a:normAutofit/>
          </a:bodyPr>
          <a:lstStyle/>
          <a:p>
            <a:r>
              <a:rPr lang="en-US" dirty="0"/>
              <a:t>The Mississippi becomes a flooding torrent for thousands of years and carries much more sediment than at any other time. </a:t>
            </a:r>
          </a:p>
          <a:p>
            <a:r>
              <a:rPr lang="en-US" dirty="0"/>
              <a:t>Despite this mountain of sediment, the coastal edge – what we call the delta – retreats inland – see next slide.</a:t>
            </a:r>
          </a:p>
          <a:p>
            <a:r>
              <a:rPr lang="en-US" dirty="0"/>
              <a:t>Lesson for sea level rise from climate change: sea level rise trumps sediment.</a:t>
            </a:r>
          </a:p>
        </p:txBody>
      </p:sp>
      <p:sp>
        <p:nvSpPr>
          <p:cNvPr id="4" name="Slide Number Placeholder 3"/>
          <p:cNvSpPr>
            <a:spLocks noGrp="1"/>
          </p:cNvSpPr>
          <p:nvPr>
            <p:ph type="sldNum" sz="quarter" idx="12"/>
          </p:nvPr>
        </p:nvSpPr>
        <p:spPr/>
        <p:txBody>
          <a:bodyPr/>
          <a:lstStyle/>
          <a:p>
            <a:fld id="{A009FE60-D02F-4892-B39E-0CD83713E8A5}" type="slidenum">
              <a:rPr lang="en-US" smtClean="0"/>
              <a:pPr/>
              <a:t>60</a:t>
            </a:fld>
            <a:endParaRPr lang="en-US"/>
          </a:p>
        </p:txBody>
      </p:sp>
    </p:spTree>
    <p:extLst>
      <p:ext uri="{BB962C8B-B14F-4D97-AF65-F5344CB8AC3E}">
        <p14:creationId xmlns:p14="http://schemas.microsoft.com/office/powerpoint/2010/main" val="334549489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5800" y="298375"/>
            <a:ext cx="4267200" cy="6275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reeform 2"/>
          <p:cNvSpPr/>
          <p:nvPr/>
        </p:nvSpPr>
        <p:spPr>
          <a:xfrm>
            <a:off x="742949" y="1484235"/>
            <a:ext cx="4143375" cy="4543425"/>
          </a:xfrm>
          <a:custGeom>
            <a:avLst/>
            <a:gdLst>
              <a:gd name="connsiteX0" fmla="*/ 4133850 w 4133850"/>
              <a:gd name="connsiteY0" fmla="*/ 0 h 2752725"/>
              <a:gd name="connsiteX1" fmla="*/ 4048125 w 4133850"/>
              <a:gd name="connsiteY1" fmla="*/ 14287 h 2752725"/>
              <a:gd name="connsiteX2" fmla="*/ 3986213 w 4133850"/>
              <a:gd name="connsiteY2" fmla="*/ 0 h 2752725"/>
              <a:gd name="connsiteX3" fmla="*/ 3962400 w 4133850"/>
              <a:gd name="connsiteY3" fmla="*/ 0 h 2752725"/>
              <a:gd name="connsiteX4" fmla="*/ 3905250 w 4133850"/>
              <a:gd name="connsiteY4" fmla="*/ 42862 h 2752725"/>
              <a:gd name="connsiteX5" fmla="*/ 3833813 w 4133850"/>
              <a:gd name="connsiteY5" fmla="*/ 133350 h 2752725"/>
              <a:gd name="connsiteX6" fmla="*/ 3790950 w 4133850"/>
              <a:gd name="connsiteY6" fmla="*/ 185737 h 2752725"/>
              <a:gd name="connsiteX7" fmla="*/ 3733800 w 4133850"/>
              <a:gd name="connsiteY7" fmla="*/ 223837 h 2752725"/>
              <a:gd name="connsiteX8" fmla="*/ 3619500 w 4133850"/>
              <a:gd name="connsiteY8" fmla="*/ 285750 h 2752725"/>
              <a:gd name="connsiteX9" fmla="*/ 3519488 w 4133850"/>
              <a:gd name="connsiteY9" fmla="*/ 319087 h 2752725"/>
              <a:gd name="connsiteX10" fmla="*/ 3443288 w 4133850"/>
              <a:gd name="connsiteY10" fmla="*/ 381000 h 2752725"/>
              <a:gd name="connsiteX11" fmla="*/ 3381375 w 4133850"/>
              <a:gd name="connsiteY11" fmla="*/ 409575 h 2752725"/>
              <a:gd name="connsiteX12" fmla="*/ 3281363 w 4133850"/>
              <a:gd name="connsiteY12" fmla="*/ 447675 h 2752725"/>
              <a:gd name="connsiteX13" fmla="*/ 3209925 w 4133850"/>
              <a:gd name="connsiteY13" fmla="*/ 457200 h 2752725"/>
              <a:gd name="connsiteX14" fmla="*/ 3119438 w 4133850"/>
              <a:gd name="connsiteY14" fmla="*/ 500062 h 2752725"/>
              <a:gd name="connsiteX15" fmla="*/ 3038475 w 4133850"/>
              <a:gd name="connsiteY15" fmla="*/ 523875 h 2752725"/>
              <a:gd name="connsiteX16" fmla="*/ 2943225 w 4133850"/>
              <a:gd name="connsiteY16" fmla="*/ 557212 h 2752725"/>
              <a:gd name="connsiteX17" fmla="*/ 2905125 w 4133850"/>
              <a:gd name="connsiteY17" fmla="*/ 581025 h 2752725"/>
              <a:gd name="connsiteX18" fmla="*/ 2905125 w 4133850"/>
              <a:gd name="connsiteY18" fmla="*/ 581025 h 2752725"/>
              <a:gd name="connsiteX19" fmla="*/ 2828925 w 4133850"/>
              <a:gd name="connsiteY19" fmla="*/ 614362 h 2752725"/>
              <a:gd name="connsiteX20" fmla="*/ 2814638 w 4133850"/>
              <a:gd name="connsiteY20" fmla="*/ 585787 h 2752725"/>
              <a:gd name="connsiteX21" fmla="*/ 2809875 w 4133850"/>
              <a:gd name="connsiteY21" fmla="*/ 561975 h 2752725"/>
              <a:gd name="connsiteX22" fmla="*/ 2762250 w 4133850"/>
              <a:gd name="connsiteY22" fmla="*/ 595312 h 2752725"/>
              <a:gd name="connsiteX23" fmla="*/ 2667000 w 4133850"/>
              <a:gd name="connsiteY23" fmla="*/ 623887 h 2752725"/>
              <a:gd name="connsiteX24" fmla="*/ 2619375 w 4133850"/>
              <a:gd name="connsiteY24" fmla="*/ 609600 h 2752725"/>
              <a:gd name="connsiteX25" fmla="*/ 2557463 w 4133850"/>
              <a:gd name="connsiteY25" fmla="*/ 623887 h 2752725"/>
              <a:gd name="connsiteX26" fmla="*/ 2524125 w 4133850"/>
              <a:gd name="connsiteY26" fmla="*/ 652462 h 2752725"/>
              <a:gd name="connsiteX27" fmla="*/ 2605088 w 4133850"/>
              <a:gd name="connsiteY27" fmla="*/ 685800 h 2752725"/>
              <a:gd name="connsiteX28" fmla="*/ 2671763 w 4133850"/>
              <a:gd name="connsiteY28" fmla="*/ 723900 h 2752725"/>
              <a:gd name="connsiteX29" fmla="*/ 2657475 w 4133850"/>
              <a:gd name="connsiteY29" fmla="*/ 823912 h 2752725"/>
              <a:gd name="connsiteX30" fmla="*/ 2647950 w 4133850"/>
              <a:gd name="connsiteY30" fmla="*/ 947737 h 2752725"/>
              <a:gd name="connsiteX31" fmla="*/ 2576513 w 4133850"/>
              <a:gd name="connsiteY31" fmla="*/ 1047750 h 2752725"/>
              <a:gd name="connsiteX32" fmla="*/ 2505075 w 4133850"/>
              <a:gd name="connsiteY32" fmla="*/ 1095375 h 2752725"/>
              <a:gd name="connsiteX33" fmla="*/ 2443163 w 4133850"/>
              <a:gd name="connsiteY33" fmla="*/ 1133475 h 2752725"/>
              <a:gd name="connsiteX34" fmla="*/ 2333625 w 4133850"/>
              <a:gd name="connsiteY34" fmla="*/ 1176337 h 2752725"/>
              <a:gd name="connsiteX35" fmla="*/ 2252663 w 4133850"/>
              <a:gd name="connsiteY35" fmla="*/ 1209675 h 2752725"/>
              <a:gd name="connsiteX36" fmla="*/ 2162175 w 4133850"/>
              <a:gd name="connsiteY36" fmla="*/ 1252537 h 2752725"/>
              <a:gd name="connsiteX37" fmla="*/ 2052638 w 4133850"/>
              <a:gd name="connsiteY37" fmla="*/ 1285875 h 2752725"/>
              <a:gd name="connsiteX38" fmla="*/ 1976438 w 4133850"/>
              <a:gd name="connsiteY38" fmla="*/ 1290637 h 2752725"/>
              <a:gd name="connsiteX39" fmla="*/ 1885950 w 4133850"/>
              <a:gd name="connsiteY39" fmla="*/ 1281112 h 2752725"/>
              <a:gd name="connsiteX40" fmla="*/ 1747838 w 4133850"/>
              <a:gd name="connsiteY40" fmla="*/ 1295400 h 2752725"/>
              <a:gd name="connsiteX41" fmla="*/ 1624013 w 4133850"/>
              <a:gd name="connsiteY41" fmla="*/ 1323975 h 2752725"/>
              <a:gd name="connsiteX42" fmla="*/ 1528763 w 4133850"/>
              <a:gd name="connsiteY42" fmla="*/ 1323975 h 2752725"/>
              <a:gd name="connsiteX43" fmla="*/ 1447800 w 4133850"/>
              <a:gd name="connsiteY43" fmla="*/ 1319212 h 2752725"/>
              <a:gd name="connsiteX44" fmla="*/ 1347788 w 4133850"/>
              <a:gd name="connsiteY44" fmla="*/ 1319212 h 2752725"/>
              <a:gd name="connsiteX45" fmla="*/ 1247775 w 4133850"/>
              <a:gd name="connsiteY45" fmla="*/ 1328737 h 2752725"/>
              <a:gd name="connsiteX46" fmla="*/ 1147763 w 4133850"/>
              <a:gd name="connsiteY46" fmla="*/ 1323975 h 2752725"/>
              <a:gd name="connsiteX47" fmla="*/ 1038225 w 4133850"/>
              <a:gd name="connsiteY47" fmla="*/ 1323975 h 2752725"/>
              <a:gd name="connsiteX48" fmla="*/ 981075 w 4133850"/>
              <a:gd name="connsiteY48" fmla="*/ 1328737 h 2752725"/>
              <a:gd name="connsiteX49" fmla="*/ 890588 w 4133850"/>
              <a:gd name="connsiteY49" fmla="*/ 1343025 h 2752725"/>
              <a:gd name="connsiteX50" fmla="*/ 790575 w 4133850"/>
              <a:gd name="connsiteY50" fmla="*/ 1371600 h 2752725"/>
              <a:gd name="connsiteX51" fmla="*/ 690563 w 4133850"/>
              <a:gd name="connsiteY51" fmla="*/ 1385887 h 2752725"/>
              <a:gd name="connsiteX52" fmla="*/ 623888 w 4133850"/>
              <a:gd name="connsiteY52" fmla="*/ 1419225 h 2752725"/>
              <a:gd name="connsiteX53" fmla="*/ 585788 w 4133850"/>
              <a:gd name="connsiteY53" fmla="*/ 1466850 h 2752725"/>
              <a:gd name="connsiteX54" fmla="*/ 504825 w 4133850"/>
              <a:gd name="connsiteY54" fmla="*/ 1476375 h 2752725"/>
              <a:gd name="connsiteX55" fmla="*/ 404813 w 4133850"/>
              <a:gd name="connsiteY55" fmla="*/ 1485900 h 2752725"/>
              <a:gd name="connsiteX56" fmla="*/ 342900 w 4133850"/>
              <a:gd name="connsiteY56" fmla="*/ 1462087 h 2752725"/>
              <a:gd name="connsiteX57" fmla="*/ 300038 w 4133850"/>
              <a:gd name="connsiteY57" fmla="*/ 1433512 h 2752725"/>
              <a:gd name="connsiteX58" fmla="*/ 252413 w 4133850"/>
              <a:gd name="connsiteY58" fmla="*/ 1428750 h 2752725"/>
              <a:gd name="connsiteX59" fmla="*/ 185738 w 4133850"/>
              <a:gd name="connsiteY59" fmla="*/ 1466850 h 2752725"/>
              <a:gd name="connsiteX60" fmla="*/ 109538 w 4133850"/>
              <a:gd name="connsiteY60" fmla="*/ 1466850 h 2752725"/>
              <a:gd name="connsiteX61" fmla="*/ 57150 w 4133850"/>
              <a:gd name="connsiteY61" fmla="*/ 1443037 h 2752725"/>
              <a:gd name="connsiteX62" fmla="*/ 0 w 4133850"/>
              <a:gd name="connsiteY62" fmla="*/ 1438275 h 2752725"/>
              <a:gd name="connsiteX63" fmla="*/ 0 w 4133850"/>
              <a:gd name="connsiteY63" fmla="*/ 2752725 h 2752725"/>
              <a:gd name="connsiteX64" fmla="*/ 2709863 w 4133850"/>
              <a:gd name="connsiteY64" fmla="*/ 2738437 h 2752725"/>
              <a:gd name="connsiteX65" fmla="*/ 2709863 w 4133850"/>
              <a:gd name="connsiteY65" fmla="*/ 2100262 h 2752725"/>
              <a:gd name="connsiteX66" fmla="*/ 4133850 w 4133850"/>
              <a:gd name="connsiteY66" fmla="*/ 2100262 h 2752725"/>
              <a:gd name="connsiteX67" fmla="*/ 4133850 w 4133850"/>
              <a:gd name="connsiteY67" fmla="*/ 0 h 2752725"/>
              <a:gd name="connsiteX0" fmla="*/ 4143375 w 4143375"/>
              <a:gd name="connsiteY0" fmla="*/ 904875 h 3657600"/>
              <a:gd name="connsiteX1" fmla="*/ 4057650 w 4143375"/>
              <a:gd name="connsiteY1" fmla="*/ 919162 h 3657600"/>
              <a:gd name="connsiteX2" fmla="*/ 3995738 w 4143375"/>
              <a:gd name="connsiteY2" fmla="*/ 904875 h 3657600"/>
              <a:gd name="connsiteX3" fmla="*/ 3971925 w 4143375"/>
              <a:gd name="connsiteY3" fmla="*/ 904875 h 3657600"/>
              <a:gd name="connsiteX4" fmla="*/ 3914775 w 4143375"/>
              <a:gd name="connsiteY4" fmla="*/ 947737 h 3657600"/>
              <a:gd name="connsiteX5" fmla="*/ 3843338 w 4143375"/>
              <a:gd name="connsiteY5" fmla="*/ 1038225 h 3657600"/>
              <a:gd name="connsiteX6" fmla="*/ 3800475 w 4143375"/>
              <a:gd name="connsiteY6" fmla="*/ 1090612 h 3657600"/>
              <a:gd name="connsiteX7" fmla="*/ 3743325 w 4143375"/>
              <a:gd name="connsiteY7" fmla="*/ 1128712 h 3657600"/>
              <a:gd name="connsiteX8" fmla="*/ 3629025 w 4143375"/>
              <a:gd name="connsiteY8" fmla="*/ 1190625 h 3657600"/>
              <a:gd name="connsiteX9" fmla="*/ 3529013 w 4143375"/>
              <a:gd name="connsiteY9" fmla="*/ 1223962 h 3657600"/>
              <a:gd name="connsiteX10" fmla="*/ 3452813 w 4143375"/>
              <a:gd name="connsiteY10" fmla="*/ 1285875 h 3657600"/>
              <a:gd name="connsiteX11" fmla="*/ 3390900 w 4143375"/>
              <a:gd name="connsiteY11" fmla="*/ 1314450 h 3657600"/>
              <a:gd name="connsiteX12" fmla="*/ 3290888 w 4143375"/>
              <a:gd name="connsiteY12" fmla="*/ 1352550 h 3657600"/>
              <a:gd name="connsiteX13" fmla="*/ 3219450 w 4143375"/>
              <a:gd name="connsiteY13" fmla="*/ 1362075 h 3657600"/>
              <a:gd name="connsiteX14" fmla="*/ 3128963 w 4143375"/>
              <a:gd name="connsiteY14" fmla="*/ 1404937 h 3657600"/>
              <a:gd name="connsiteX15" fmla="*/ 3048000 w 4143375"/>
              <a:gd name="connsiteY15" fmla="*/ 1428750 h 3657600"/>
              <a:gd name="connsiteX16" fmla="*/ 2952750 w 4143375"/>
              <a:gd name="connsiteY16" fmla="*/ 1462087 h 3657600"/>
              <a:gd name="connsiteX17" fmla="*/ 2914650 w 4143375"/>
              <a:gd name="connsiteY17" fmla="*/ 1485900 h 3657600"/>
              <a:gd name="connsiteX18" fmla="*/ 2914650 w 4143375"/>
              <a:gd name="connsiteY18" fmla="*/ 1485900 h 3657600"/>
              <a:gd name="connsiteX19" fmla="*/ 2838450 w 4143375"/>
              <a:gd name="connsiteY19" fmla="*/ 1519237 h 3657600"/>
              <a:gd name="connsiteX20" fmla="*/ 2824163 w 4143375"/>
              <a:gd name="connsiteY20" fmla="*/ 1490662 h 3657600"/>
              <a:gd name="connsiteX21" fmla="*/ 2819400 w 4143375"/>
              <a:gd name="connsiteY21" fmla="*/ 1466850 h 3657600"/>
              <a:gd name="connsiteX22" fmla="*/ 2771775 w 4143375"/>
              <a:gd name="connsiteY22" fmla="*/ 1500187 h 3657600"/>
              <a:gd name="connsiteX23" fmla="*/ 2676525 w 4143375"/>
              <a:gd name="connsiteY23" fmla="*/ 1528762 h 3657600"/>
              <a:gd name="connsiteX24" fmla="*/ 2628900 w 4143375"/>
              <a:gd name="connsiteY24" fmla="*/ 1514475 h 3657600"/>
              <a:gd name="connsiteX25" fmla="*/ 2566988 w 4143375"/>
              <a:gd name="connsiteY25" fmla="*/ 1528762 h 3657600"/>
              <a:gd name="connsiteX26" fmla="*/ 2533650 w 4143375"/>
              <a:gd name="connsiteY26" fmla="*/ 1557337 h 3657600"/>
              <a:gd name="connsiteX27" fmla="*/ 2614613 w 4143375"/>
              <a:gd name="connsiteY27" fmla="*/ 1590675 h 3657600"/>
              <a:gd name="connsiteX28" fmla="*/ 2681288 w 4143375"/>
              <a:gd name="connsiteY28" fmla="*/ 1628775 h 3657600"/>
              <a:gd name="connsiteX29" fmla="*/ 2667000 w 4143375"/>
              <a:gd name="connsiteY29" fmla="*/ 1728787 h 3657600"/>
              <a:gd name="connsiteX30" fmla="*/ 2657475 w 4143375"/>
              <a:gd name="connsiteY30" fmla="*/ 1852612 h 3657600"/>
              <a:gd name="connsiteX31" fmla="*/ 2586038 w 4143375"/>
              <a:gd name="connsiteY31" fmla="*/ 1952625 h 3657600"/>
              <a:gd name="connsiteX32" fmla="*/ 2514600 w 4143375"/>
              <a:gd name="connsiteY32" fmla="*/ 2000250 h 3657600"/>
              <a:gd name="connsiteX33" fmla="*/ 2452688 w 4143375"/>
              <a:gd name="connsiteY33" fmla="*/ 2038350 h 3657600"/>
              <a:gd name="connsiteX34" fmla="*/ 2343150 w 4143375"/>
              <a:gd name="connsiteY34" fmla="*/ 2081212 h 3657600"/>
              <a:gd name="connsiteX35" fmla="*/ 2262188 w 4143375"/>
              <a:gd name="connsiteY35" fmla="*/ 2114550 h 3657600"/>
              <a:gd name="connsiteX36" fmla="*/ 2171700 w 4143375"/>
              <a:gd name="connsiteY36" fmla="*/ 2157412 h 3657600"/>
              <a:gd name="connsiteX37" fmla="*/ 2062163 w 4143375"/>
              <a:gd name="connsiteY37" fmla="*/ 2190750 h 3657600"/>
              <a:gd name="connsiteX38" fmla="*/ 1985963 w 4143375"/>
              <a:gd name="connsiteY38" fmla="*/ 2195512 h 3657600"/>
              <a:gd name="connsiteX39" fmla="*/ 1895475 w 4143375"/>
              <a:gd name="connsiteY39" fmla="*/ 2185987 h 3657600"/>
              <a:gd name="connsiteX40" fmla="*/ 1757363 w 4143375"/>
              <a:gd name="connsiteY40" fmla="*/ 2200275 h 3657600"/>
              <a:gd name="connsiteX41" fmla="*/ 1633538 w 4143375"/>
              <a:gd name="connsiteY41" fmla="*/ 2228850 h 3657600"/>
              <a:gd name="connsiteX42" fmla="*/ 1538288 w 4143375"/>
              <a:gd name="connsiteY42" fmla="*/ 2228850 h 3657600"/>
              <a:gd name="connsiteX43" fmla="*/ 1457325 w 4143375"/>
              <a:gd name="connsiteY43" fmla="*/ 2224087 h 3657600"/>
              <a:gd name="connsiteX44" fmla="*/ 1357313 w 4143375"/>
              <a:gd name="connsiteY44" fmla="*/ 2224087 h 3657600"/>
              <a:gd name="connsiteX45" fmla="*/ 1257300 w 4143375"/>
              <a:gd name="connsiteY45" fmla="*/ 2233612 h 3657600"/>
              <a:gd name="connsiteX46" fmla="*/ 1157288 w 4143375"/>
              <a:gd name="connsiteY46" fmla="*/ 2228850 h 3657600"/>
              <a:gd name="connsiteX47" fmla="*/ 1047750 w 4143375"/>
              <a:gd name="connsiteY47" fmla="*/ 2228850 h 3657600"/>
              <a:gd name="connsiteX48" fmla="*/ 990600 w 4143375"/>
              <a:gd name="connsiteY48" fmla="*/ 2233612 h 3657600"/>
              <a:gd name="connsiteX49" fmla="*/ 900113 w 4143375"/>
              <a:gd name="connsiteY49" fmla="*/ 2247900 h 3657600"/>
              <a:gd name="connsiteX50" fmla="*/ 800100 w 4143375"/>
              <a:gd name="connsiteY50" fmla="*/ 2276475 h 3657600"/>
              <a:gd name="connsiteX51" fmla="*/ 700088 w 4143375"/>
              <a:gd name="connsiteY51" fmla="*/ 2290762 h 3657600"/>
              <a:gd name="connsiteX52" fmla="*/ 633413 w 4143375"/>
              <a:gd name="connsiteY52" fmla="*/ 2324100 h 3657600"/>
              <a:gd name="connsiteX53" fmla="*/ 595313 w 4143375"/>
              <a:gd name="connsiteY53" fmla="*/ 2371725 h 3657600"/>
              <a:gd name="connsiteX54" fmla="*/ 514350 w 4143375"/>
              <a:gd name="connsiteY54" fmla="*/ 2381250 h 3657600"/>
              <a:gd name="connsiteX55" fmla="*/ 414338 w 4143375"/>
              <a:gd name="connsiteY55" fmla="*/ 2390775 h 3657600"/>
              <a:gd name="connsiteX56" fmla="*/ 352425 w 4143375"/>
              <a:gd name="connsiteY56" fmla="*/ 2366962 h 3657600"/>
              <a:gd name="connsiteX57" fmla="*/ 309563 w 4143375"/>
              <a:gd name="connsiteY57" fmla="*/ 2338387 h 3657600"/>
              <a:gd name="connsiteX58" fmla="*/ 261938 w 4143375"/>
              <a:gd name="connsiteY58" fmla="*/ 2333625 h 3657600"/>
              <a:gd name="connsiteX59" fmla="*/ 195263 w 4143375"/>
              <a:gd name="connsiteY59" fmla="*/ 2371725 h 3657600"/>
              <a:gd name="connsiteX60" fmla="*/ 119063 w 4143375"/>
              <a:gd name="connsiteY60" fmla="*/ 2371725 h 3657600"/>
              <a:gd name="connsiteX61" fmla="*/ 66675 w 4143375"/>
              <a:gd name="connsiteY61" fmla="*/ 2347912 h 3657600"/>
              <a:gd name="connsiteX62" fmla="*/ 0 w 4143375"/>
              <a:gd name="connsiteY62" fmla="*/ 0 h 3657600"/>
              <a:gd name="connsiteX63" fmla="*/ 9525 w 4143375"/>
              <a:gd name="connsiteY63" fmla="*/ 3657600 h 3657600"/>
              <a:gd name="connsiteX64" fmla="*/ 2719388 w 4143375"/>
              <a:gd name="connsiteY64" fmla="*/ 3643312 h 3657600"/>
              <a:gd name="connsiteX65" fmla="*/ 2719388 w 4143375"/>
              <a:gd name="connsiteY65" fmla="*/ 3005137 h 3657600"/>
              <a:gd name="connsiteX66" fmla="*/ 4143375 w 4143375"/>
              <a:gd name="connsiteY66" fmla="*/ 3005137 h 3657600"/>
              <a:gd name="connsiteX67" fmla="*/ 4143375 w 4143375"/>
              <a:gd name="connsiteY67" fmla="*/ 904875 h 3657600"/>
              <a:gd name="connsiteX0" fmla="*/ 4143375 w 4143375"/>
              <a:gd name="connsiteY0" fmla="*/ 909638 h 3662363"/>
              <a:gd name="connsiteX1" fmla="*/ 4057650 w 4143375"/>
              <a:gd name="connsiteY1" fmla="*/ 923925 h 3662363"/>
              <a:gd name="connsiteX2" fmla="*/ 3995738 w 4143375"/>
              <a:gd name="connsiteY2" fmla="*/ 909638 h 3662363"/>
              <a:gd name="connsiteX3" fmla="*/ 3971925 w 4143375"/>
              <a:gd name="connsiteY3" fmla="*/ 909638 h 3662363"/>
              <a:gd name="connsiteX4" fmla="*/ 3914775 w 4143375"/>
              <a:gd name="connsiteY4" fmla="*/ 952500 h 3662363"/>
              <a:gd name="connsiteX5" fmla="*/ 3843338 w 4143375"/>
              <a:gd name="connsiteY5" fmla="*/ 1042988 h 3662363"/>
              <a:gd name="connsiteX6" fmla="*/ 3800475 w 4143375"/>
              <a:gd name="connsiteY6" fmla="*/ 1095375 h 3662363"/>
              <a:gd name="connsiteX7" fmla="*/ 3743325 w 4143375"/>
              <a:gd name="connsiteY7" fmla="*/ 1133475 h 3662363"/>
              <a:gd name="connsiteX8" fmla="*/ 3629025 w 4143375"/>
              <a:gd name="connsiteY8" fmla="*/ 1195388 h 3662363"/>
              <a:gd name="connsiteX9" fmla="*/ 3529013 w 4143375"/>
              <a:gd name="connsiteY9" fmla="*/ 1228725 h 3662363"/>
              <a:gd name="connsiteX10" fmla="*/ 3452813 w 4143375"/>
              <a:gd name="connsiteY10" fmla="*/ 1290638 h 3662363"/>
              <a:gd name="connsiteX11" fmla="*/ 3390900 w 4143375"/>
              <a:gd name="connsiteY11" fmla="*/ 1319213 h 3662363"/>
              <a:gd name="connsiteX12" fmla="*/ 3290888 w 4143375"/>
              <a:gd name="connsiteY12" fmla="*/ 1357313 h 3662363"/>
              <a:gd name="connsiteX13" fmla="*/ 3219450 w 4143375"/>
              <a:gd name="connsiteY13" fmla="*/ 1366838 h 3662363"/>
              <a:gd name="connsiteX14" fmla="*/ 3128963 w 4143375"/>
              <a:gd name="connsiteY14" fmla="*/ 1409700 h 3662363"/>
              <a:gd name="connsiteX15" fmla="*/ 3048000 w 4143375"/>
              <a:gd name="connsiteY15" fmla="*/ 1433513 h 3662363"/>
              <a:gd name="connsiteX16" fmla="*/ 2952750 w 4143375"/>
              <a:gd name="connsiteY16" fmla="*/ 1466850 h 3662363"/>
              <a:gd name="connsiteX17" fmla="*/ 2914650 w 4143375"/>
              <a:gd name="connsiteY17" fmla="*/ 1490663 h 3662363"/>
              <a:gd name="connsiteX18" fmla="*/ 2914650 w 4143375"/>
              <a:gd name="connsiteY18" fmla="*/ 1490663 h 3662363"/>
              <a:gd name="connsiteX19" fmla="*/ 2838450 w 4143375"/>
              <a:gd name="connsiteY19" fmla="*/ 1524000 h 3662363"/>
              <a:gd name="connsiteX20" fmla="*/ 2824163 w 4143375"/>
              <a:gd name="connsiteY20" fmla="*/ 1495425 h 3662363"/>
              <a:gd name="connsiteX21" fmla="*/ 2819400 w 4143375"/>
              <a:gd name="connsiteY21" fmla="*/ 1471613 h 3662363"/>
              <a:gd name="connsiteX22" fmla="*/ 2771775 w 4143375"/>
              <a:gd name="connsiteY22" fmla="*/ 1504950 h 3662363"/>
              <a:gd name="connsiteX23" fmla="*/ 2676525 w 4143375"/>
              <a:gd name="connsiteY23" fmla="*/ 1533525 h 3662363"/>
              <a:gd name="connsiteX24" fmla="*/ 2628900 w 4143375"/>
              <a:gd name="connsiteY24" fmla="*/ 1519238 h 3662363"/>
              <a:gd name="connsiteX25" fmla="*/ 2566988 w 4143375"/>
              <a:gd name="connsiteY25" fmla="*/ 1533525 h 3662363"/>
              <a:gd name="connsiteX26" fmla="*/ 2533650 w 4143375"/>
              <a:gd name="connsiteY26" fmla="*/ 1562100 h 3662363"/>
              <a:gd name="connsiteX27" fmla="*/ 2614613 w 4143375"/>
              <a:gd name="connsiteY27" fmla="*/ 1595438 h 3662363"/>
              <a:gd name="connsiteX28" fmla="*/ 2681288 w 4143375"/>
              <a:gd name="connsiteY28" fmla="*/ 1633538 h 3662363"/>
              <a:gd name="connsiteX29" fmla="*/ 2667000 w 4143375"/>
              <a:gd name="connsiteY29" fmla="*/ 1733550 h 3662363"/>
              <a:gd name="connsiteX30" fmla="*/ 2657475 w 4143375"/>
              <a:gd name="connsiteY30" fmla="*/ 1857375 h 3662363"/>
              <a:gd name="connsiteX31" fmla="*/ 2586038 w 4143375"/>
              <a:gd name="connsiteY31" fmla="*/ 1957388 h 3662363"/>
              <a:gd name="connsiteX32" fmla="*/ 2514600 w 4143375"/>
              <a:gd name="connsiteY32" fmla="*/ 2005013 h 3662363"/>
              <a:gd name="connsiteX33" fmla="*/ 2452688 w 4143375"/>
              <a:gd name="connsiteY33" fmla="*/ 2043113 h 3662363"/>
              <a:gd name="connsiteX34" fmla="*/ 2343150 w 4143375"/>
              <a:gd name="connsiteY34" fmla="*/ 2085975 h 3662363"/>
              <a:gd name="connsiteX35" fmla="*/ 2262188 w 4143375"/>
              <a:gd name="connsiteY35" fmla="*/ 2119313 h 3662363"/>
              <a:gd name="connsiteX36" fmla="*/ 2171700 w 4143375"/>
              <a:gd name="connsiteY36" fmla="*/ 2162175 h 3662363"/>
              <a:gd name="connsiteX37" fmla="*/ 2062163 w 4143375"/>
              <a:gd name="connsiteY37" fmla="*/ 2195513 h 3662363"/>
              <a:gd name="connsiteX38" fmla="*/ 1985963 w 4143375"/>
              <a:gd name="connsiteY38" fmla="*/ 2200275 h 3662363"/>
              <a:gd name="connsiteX39" fmla="*/ 1895475 w 4143375"/>
              <a:gd name="connsiteY39" fmla="*/ 2190750 h 3662363"/>
              <a:gd name="connsiteX40" fmla="*/ 1757363 w 4143375"/>
              <a:gd name="connsiteY40" fmla="*/ 2205038 h 3662363"/>
              <a:gd name="connsiteX41" fmla="*/ 1633538 w 4143375"/>
              <a:gd name="connsiteY41" fmla="*/ 2233613 h 3662363"/>
              <a:gd name="connsiteX42" fmla="*/ 1538288 w 4143375"/>
              <a:gd name="connsiteY42" fmla="*/ 2233613 h 3662363"/>
              <a:gd name="connsiteX43" fmla="*/ 1457325 w 4143375"/>
              <a:gd name="connsiteY43" fmla="*/ 2228850 h 3662363"/>
              <a:gd name="connsiteX44" fmla="*/ 1357313 w 4143375"/>
              <a:gd name="connsiteY44" fmla="*/ 2228850 h 3662363"/>
              <a:gd name="connsiteX45" fmla="*/ 1257300 w 4143375"/>
              <a:gd name="connsiteY45" fmla="*/ 2238375 h 3662363"/>
              <a:gd name="connsiteX46" fmla="*/ 1157288 w 4143375"/>
              <a:gd name="connsiteY46" fmla="*/ 2233613 h 3662363"/>
              <a:gd name="connsiteX47" fmla="*/ 1047750 w 4143375"/>
              <a:gd name="connsiteY47" fmla="*/ 2233613 h 3662363"/>
              <a:gd name="connsiteX48" fmla="*/ 990600 w 4143375"/>
              <a:gd name="connsiteY48" fmla="*/ 2238375 h 3662363"/>
              <a:gd name="connsiteX49" fmla="*/ 900113 w 4143375"/>
              <a:gd name="connsiteY49" fmla="*/ 2252663 h 3662363"/>
              <a:gd name="connsiteX50" fmla="*/ 800100 w 4143375"/>
              <a:gd name="connsiteY50" fmla="*/ 2281238 h 3662363"/>
              <a:gd name="connsiteX51" fmla="*/ 700088 w 4143375"/>
              <a:gd name="connsiteY51" fmla="*/ 2295525 h 3662363"/>
              <a:gd name="connsiteX52" fmla="*/ 633413 w 4143375"/>
              <a:gd name="connsiteY52" fmla="*/ 2328863 h 3662363"/>
              <a:gd name="connsiteX53" fmla="*/ 595313 w 4143375"/>
              <a:gd name="connsiteY53" fmla="*/ 2376488 h 3662363"/>
              <a:gd name="connsiteX54" fmla="*/ 514350 w 4143375"/>
              <a:gd name="connsiteY54" fmla="*/ 2386013 h 3662363"/>
              <a:gd name="connsiteX55" fmla="*/ 414338 w 4143375"/>
              <a:gd name="connsiteY55" fmla="*/ 2395538 h 3662363"/>
              <a:gd name="connsiteX56" fmla="*/ 352425 w 4143375"/>
              <a:gd name="connsiteY56" fmla="*/ 2371725 h 3662363"/>
              <a:gd name="connsiteX57" fmla="*/ 309563 w 4143375"/>
              <a:gd name="connsiteY57" fmla="*/ 2343150 h 3662363"/>
              <a:gd name="connsiteX58" fmla="*/ 261938 w 4143375"/>
              <a:gd name="connsiteY58" fmla="*/ 2338388 h 3662363"/>
              <a:gd name="connsiteX59" fmla="*/ 195263 w 4143375"/>
              <a:gd name="connsiteY59" fmla="*/ 2376488 h 3662363"/>
              <a:gd name="connsiteX60" fmla="*/ 119063 w 4143375"/>
              <a:gd name="connsiteY60" fmla="*/ 2376488 h 3662363"/>
              <a:gd name="connsiteX61" fmla="*/ 190500 w 4143375"/>
              <a:gd name="connsiteY61" fmla="*/ 0 h 3662363"/>
              <a:gd name="connsiteX62" fmla="*/ 0 w 4143375"/>
              <a:gd name="connsiteY62" fmla="*/ 4763 h 3662363"/>
              <a:gd name="connsiteX63" fmla="*/ 9525 w 4143375"/>
              <a:gd name="connsiteY63" fmla="*/ 3662363 h 3662363"/>
              <a:gd name="connsiteX64" fmla="*/ 2719388 w 4143375"/>
              <a:gd name="connsiteY64" fmla="*/ 3648075 h 3662363"/>
              <a:gd name="connsiteX65" fmla="*/ 2719388 w 4143375"/>
              <a:gd name="connsiteY65" fmla="*/ 3009900 h 3662363"/>
              <a:gd name="connsiteX66" fmla="*/ 4143375 w 4143375"/>
              <a:gd name="connsiteY66" fmla="*/ 3009900 h 3662363"/>
              <a:gd name="connsiteX67" fmla="*/ 4143375 w 4143375"/>
              <a:gd name="connsiteY67" fmla="*/ 909638 h 3662363"/>
              <a:gd name="connsiteX0" fmla="*/ 4143375 w 4143375"/>
              <a:gd name="connsiteY0" fmla="*/ 971550 h 3724275"/>
              <a:gd name="connsiteX1" fmla="*/ 4057650 w 4143375"/>
              <a:gd name="connsiteY1" fmla="*/ 985837 h 3724275"/>
              <a:gd name="connsiteX2" fmla="*/ 3995738 w 4143375"/>
              <a:gd name="connsiteY2" fmla="*/ 971550 h 3724275"/>
              <a:gd name="connsiteX3" fmla="*/ 3971925 w 4143375"/>
              <a:gd name="connsiteY3" fmla="*/ 971550 h 3724275"/>
              <a:gd name="connsiteX4" fmla="*/ 3914775 w 4143375"/>
              <a:gd name="connsiteY4" fmla="*/ 1014412 h 3724275"/>
              <a:gd name="connsiteX5" fmla="*/ 3843338 w 4143375"/>
              <a:gd name="connsiteY5" fmla="*/ 1104900 h 3724275"/>
              <a:gd name="connsiteX6" fmla="*/ 3800475 w 4143375"/>
              <a:gd name="connsiteY6" fmla="*/ 1157287 h 3724275"/>
              <a:gd name="connsiteX7" fmla="*/ 3743325 w 4143375"/>
              <a:gd name="connsiteY7" fmla="*/ 1195387 h 3724275"/>
              <a:gd name="connsiteX8" fmla="*/ 3629025 w 4143375"/>
              <a:gd name="connsiteY8" fmla="*/ 1257300 h 3724275"/>
              <a:gd name="connsiteX9" fmla="*/ 3529013 w 4143375"/>
              <a:gd name="connsiteY9" fmla="*/ 1290637 h 3724275"/>
              <a:gd name="connsiteX10" fmla="*/ 3452813 w 4143375"/>
              <a:gd name="connsiteY10" fmla="*/ 1352550 h 3724275"/>
              <a:gd name="connsiteX11" fmla="*/ 3390900 w 4143375"/>
              <a:gd name="connsiteY11" fmla="*/ 1381125 h 3724275"/>
              <a:gd name="connsiteX12" fmla="*/ 3290888 w 4143375"/>
              <a:gd name="connsiteY12" fmla="*/ 1419225 h 3724275"/>
              <a:gd name="connsiteX13" fmla="*/ 3219450 w 4143375"/>
              <a:gd name="connsiteY13" fmla="*/ 1428750 h 3724275"/>
              <a:gd name="connsiteX14" fmla="*/ 3128963 w 4143375"/>
              <a:gd name="connsiteY14" fmla="*/ 1471612 h 3724275"/>
              <a:gd name="connsiteX15" fmla="*/ 3048000 w 4143375"/>
              <a:gd name="connsiteY15" fmla="*/ 1495425 h 3724275"/>
              <a:gd name="connsiteX16" fmla="*/ 2952750 w 4143375"/>
              <a:gd name="connsiteY16" fmla="*/ 1528762 h 3724275"/>
              <a:gd name="connsiteX17" fmla="*/ 2914650 w 4143375"/>
              <a:gd name="connsiteY17" fmla="*/ 1552575 h 3724275"/>
              <a:gd name="connsiteX18" fmla="*/ 2914650 w 4143375"/>
              <a:gd name="connsiteY18" fmla="*/ 1552575 h 3724275"/>
              <a:gd name="connsiteX19" fmla="*/ 2838450 w 4143375"/>
              <a:gd name="connsiteY19" fmla="*/ 1585912 h 3724275"/>
              <a:gd name="connsiteX20" fmla="*/ 2824163 w 4143375"/>
              <a:gd name="connsiteY20" fmla="*/ 1557337 h 3724275"/>
              <a:gd name="connsiteX21" fmla="*/ 2819400 w 4143375"/>
              <a:gd name="connsiteY21" fmla="*/ 1533525 h 3724275"/>
              <a:gd name="connsiteX22" fmla="*/ 2771775 w 4143375"/>
              <a:gd name="connsiteY22" fmla="*/ 1566862 h 3724275"/>
              <a:gd name="connsiteX23" fmla="*/ 2676525 w 4143375"/>
              <a:gd name="connsiteY23" fmla="*/ 1595437 h 3724275"/>
              <a:gd name="connsiteX24" fmla="*/ 2628900 w 4143375"/>
              <a:gd name="connsiteY24" fmla="*/ 1581150 h 3724275"/>
              <a:gd name="connsiteX25" fmla="*/ 2566988 w 4143375"/>
              <a:gd name="connsiteY25" fmla="*/ 1595437 h 3724275"/>
              <a:gd name="connsiteX26" fmla="*/ 2533650 w 4143375"/>
              <a:gd name="connsiteY26" fmla="*/ 1624012 h 3724275"/>
              <a:gd name="connsiteX27" fmla="*/ 2614613 w 4143375"/>
              <a:gd name="connsiteY27" fmla="*/ 1657350 h 3724275"/>
              <a:gd name="connsiteX28" fmla="*/ 2681288 w 4143375"/>
              <a:gd name="connsiteY28" fmla="*/ 1695450 h 3724275"/>
              <a:gd name="connsiteX29" fmla="*/ 2667000 w 4143375"/>
              <a:gd name="connsiteY29" fmla="*/ 1795462 h 3724275"/>
              <a:gd name="connsiteX30" fmla="*/ 2657475 w 4143375"/>
              <a:gd name="connsiteY30" fmla="*/ 1919287 h 3724275"/>
              <a:gd name="connsiteX31" fmla="*/ 2586038 w 4143375"/>
              <a:gd name="connsiteY31" fmla="*/ 2019300 h 3724275"/>
              <a:gd name="connsiteX32" fmla="*/ 2514600 w 4143375"/>
              <a:gd name="connsiteY32" fmla="*/ 2066925 h 3724275"/>
              <a:gd name="connsiteX33" fmla="*/ 2452688 w 4143375"/>
              <a:gd name="connsiteY33" fmla="*/ 2105025 h 3724275"/>
              <a:gd name="connsiteX34" fmla="*/ 2343150 w 4143375"/>
              <a:gd name="connsiteY34" fmla="*/ 2147887 h 3724275"/>
              <a:gd name="connsiteX35" fmla="*/ 2262188 w 4143375"/>
              <a:gd name="connsiteY35" fmla="*/ 2181225 h 3724275"/>
              <a:gd name="connsiteX36" fmla="*/ 2171700 w 4143375"/>
              <a:gd name="connsiteY36" fmla="*/ 2224087 h 3724275"/>
              <a:gd name="connsiteX37" fmla="*/ 2062163 w 4143375"/>
              <a:gd name="connsiteY37" fmla="*/ 2257425 h 3724275"/>
              <a:gd name="connsiteX38" fmla="*/ 1985963 w 4143375"/>
              <a:gd name="connsiteY38" fmla="*/ 2262187 h 3724275"/>
              <a:gd name="connsiteX39" fmla="*/ 1895475 w 4143375"/>
              <a:gd name="connsiteY39" fmla="*/ 2252662 h 3724275"/>
              <a:gd name="connsiteX40" fmla="*/ 1757363 w 4143375"/>
              <a:gd name="connsiteY40" fmla="*/ 2266950 h 3724275"/>
              <a:gd name="connsiteX41" fmla="*/ 1633538 w 4143375"/>
              <a:gd name="connsiteY41" fmla="*/ 2295525 h 3724275"/>
              <a:gd name="connsiteX42" fmla="*/ 1538288 w 4143375"/>
              <a:gd name="connsiteY42" fmla="*/ 2295525 h 3724275"/>
              <a:gd name="connsiteX43" fmla="*/ 1457325 w 4143375"/>
              <a:gd name="connsiteY43" fmla="*/ 2290762 h 3724275"/>
              <a:gd name="connsiteX44" fmla="*/ 1357313 w 4143375"/>
              <a:gd name="connsiteY44" fmla="*/ 2290762 h 3724275"/>
              <a:gd name="connsiteX45" fmla="*/ 1257300 w 4143375"/>
              <a:gd name="connsiteY45" fmla="*/ 2300287 h 3724275"/>
              <a:gd name="connsiteX46" fmla="*/ 1157288 w 4143375"/>
              <a:gd name="connsiteY46" fmla="*/ 2295525 h 3724275"/>
              <a:gd name="connsiteX47" fmla="*/ 1047750 w 4143375"/>
              <a:gd name="connsiteY47" fmla="*/ 2295525 h 3724275"/>
              <a:gd name="connsiteX48" fmla="*/ 990600 w 4143375"/>
              <a:gd name="connsiteY48" fmla="*/ 2300287 h 3724275"/>
              <a:gd name="connsiteX49" fmla="*/ 900113 w 4143375"/>
              <a:gd name="connsiteY49" fmla="*/ 2314575 h 3724275"/>
              <a:gd name="connsiteX50" fmla="*/ 800100 w 4143375"/>
              <a:gd name="connsiteY50" fmla="*/ 2343150 h 3724275"/>
              <a:gd name="connsiteX51" fmla="*/ 700088 w 4143375"/>
              <a:gd name="connsiteY51" fmla="*/ 2357437 h 3724275"/>
              <a:gd name="connsiteX52" fmla="*/ 633413 w 4143375"/>
              <a:gd name="connsiteY52" fmla="*/ 2390775 h 3724275"/>
              <a:gd name="connsiteX53" fmla="*/ 595313 w 4143375"/>
              <a:gd name="connsiteY53" fmla="*/ 2438400 h 3724275"/>
              <a:gd name="connsiteX54" fmla="*/ 514350 w 4143375"/>
              <a:gd name="connsiteY54" fmla="*/ 2447925 h 3724275"/>
              <a:gd name="connsiteX55" fmla="*/ 414338 w 4143375"/>
              <a:gd name="connsiteY55" fmla="*/ 2457450 h 3724275"/>
              <a:gd name="connsiteX56" fmla="*/ 352425 w 4143375"/>
              <a:gd name="connsiteY56" fmla="*/ 2433637 h 3724275"/>
              <a:gd name="connsiteX57" fmla="*/ 309563 w 4143375"/>
              <a:gd name="connsiteY57" fmla="*/ 2405062 h 3724275"/>
              <a:gd name="connsiteX58" fmla="*/ 261938 w 4143375"/>
              <a:gd name="connsiteY58" fmla="*/ 2400300 h 3724275"/>
              <a:gd name="connsiteX59" fmla="*/ 195263 w 4143375"/>
              <a:gd name="connsiteY59" fmla="*/ 2438400 h 3724275"/>
              <a:gd name="connsiteX60" fmla="*/ 376238 w 4143375"/>
              <a:gd name="connsiteY60" fmla="*/ 0 h 3724275"/>
              <a:gd name="connsiteX61" fmla="*/ 190500 w 4143375"/>
              <a:gd name="connsiteY61" fmla="*/ 61912 h 3724275"/>
              <a:gd name="connsiteX62" fmla="*/ 0 w 4143375"/>
              <a:gd name="connsiteY62" fmla="*/ 66675 h 3724275"/>
              <a:gd name="connsiteX63" fmla="*/ 9525 w 4143375"/>
              <a:gd name="connsiteY63" fmla="*/ 3724275 h 3724275"/>
              <a:gd name="connsiteX64" fmla="*/ 2719388 w 4143375"/>
              <a:gd name="connsiteY64" fmla="*/ 3709987 h 3724275"/>
              <a:gd name="connsiteX65" fmla="*/ 2719388 w 4143375"/>
              <a:gd name="connsiteY65" fmla="*/ 3071812 h 3724275"/>
              <a:gd name="connsiteX66" fmla="*/ 4143375 w 4143375"/>
              <a:gd name="connsiteY66" fmla="*/ 3071812 h 3724275"/>
              <a:gd name="connsiteX67" fmla="*/ 4143375 w 4143375"/>
              <a:gd name="connsiteY67" fmla="*/ 971550 h 3724275"/>
              <a:gd name="connsiteX0" fmla="*/ 4143375 w 4143375"/>
              <a:gd name="connsiteY0" fmla="*/ 1085850 h 3838575"/>
              <a:gd name="connsiteX1" fmla="*/ 4057650 w 4143375"/>
              <a:gd name="connsiteY1" fmla="*/ 1100137 h 3838575"/>
              <a:gd name="connsiteX2" fmla="*/ 3995738 w 4143375"/>
              <a:gd name="connsiteY2" fmla="*/ 1085850 h 3838575"/>
              <a:gd name="connsiteX3" fmla="*/ 3971925 w 4143375"/>
              <a:gd name="connsiteY3" fmla="*/ 1085850 h 3838575"/>
              <a:gd name="connsiteX4" fmla="*/ 3914775 w 4143375"/>
              <a:gd name="connsiteY4" fmla="*/ 1128712 h 3838575"/>
              <a:gd name="connsiteX5" fmla="*/ 3843338 w 4143375"/>
              <a:gd name="connsiteY5" fmla="*/ 1219200 h 3838575"/>
              <a:gd name="connsiteX6" fmla="*/ 3800475 w 4143375"/>
              <a:gd name="connsiteY6" fmla="*/ 1271587 h 3838575"/>
              <a:gd name="connsiteX7" fmla="*/ 3743325 w 4143375"/>
              <a:gd name="connsiteY7" fmla="*/ 1309687 h 3838575"/>
              <a:gd name="connsiteX8" fmla="*/ 3629025 w 4143375"/>
              <a:gd name="connsiteY8" fmla="*/ 1371600 h 3838575"/>
              <a:gd name="connsiteX9" fmla="*/ 3529013 w 4143375"/>
              <a:gd name="connsiteY9" fmla="*/ 1404937 h 3838575"/>
              <a:gd name="connsiteX10" fmla="*/ 3452813 w 4143375"/>
              <a:gd name="connsiteY10" fmla="*/ 1466850 h 3838575"/>
              <a:gd name="connsiteX11" fmla="*/ 3390900 w 4143375"/>
              <a:gd name="connsiteY11" fmla="*/ 1495425 h 3838575"/>
              <a:gd name="connsiteX12" fmla="*/ 3290888 w 4143375"/>
              <a:gd name="connsiteY12" fmla="*/ 1533525 h 3838575"/>
              <a:gd name="connsiteX13" fmla="*/ 3219450 w 4143375"/>
              <a:gd name="connsiteY13" fmla="*/ 1543050 h 3838575"/>
              <a:gd name="connsiteX14" fmla="*/ 3128963 w 4143375"/>
              <a:gd name="connsiteY14" fmla="*/ 1585912 h 3838575"/>
              <a:gd name="connsiteX15" fmla="*/ 3048000 w 4143375"/>
              <a:gd name="connsiteY15" fmla="*/ 1609725 h 3838575"/>
              <a:gd name="connsiteX16" fmla="*/ 2952750 w 4143375"/>
              <a:gd name="connsiteY16" fmla="*/ 1643062 h 3838575"/>
              <a:gd name="connsiteX17" fmla="*/ 2914650 w 4143375"/>
              <a:gd name="connsiteY17" fmla="*/ 1666875 h 3838575"/>
              <a:gd name="connsiteX18" fmla="*/ 2914650 w 4143375"/>
              <a:gd name="connsiteY18" fmla="*/ 1666875 h 3838575"/>
              <a:gd name="connsiteX19" fmla="*/ 2838450 w 4143375"/>
              <a:gd name="connsiteY19" fmla="*/ 1700212 h 3838575"/>
              <a:gd name="connsiteX20" fmla="*/ 2824163 w 4143375"/>
              <a:gd name="connsiteY20" fmla="*/ 1671637 h 3838575"/>
              <a:gd name="connsiteX21" fmla="*/ 2819400 w 4143375"/>
              <a:gd name="connsiteY21" fmla="*/ 1647825 h 3838575"/>
              <a:gd name="connsiteX22" fmla="*/ 2771775 w 4143375"/>
              <a:gd name="connsiteY22" fmla="*/ 1681162 h 3838575"/>
              <a:gd name="connsiteX23" fmla="*/ 2676525 w 4143375"/>
              <a:gd name="connsiteY23" fmla="*/ 1709737 h 3838575"/>
              <a:gd name="connsiteX24" fmla="*/ 2628900 w 4143375"/>
              <a:gd name="connsiteY24" fmla="*/ 1695450 h 3838575"/>
              <a:gd name="connsiteX25" fmla="*/ 2566988 w 4143375"/>
              <a:gd name="connsiteY25" fmla="*/ 1709737 h 3838575"/>
              <a:gd name="connsiteX26" fmla="*/ 2533650 w 4143375"/>
              <a:gd name="connsiteY26" fmla="*/ 1738312 h 3838575"/>
              <a:gd name="connsiteX27" fmla="*/ 2614613 w 4143375"/>
              <a:gd name="connsiteY27" fmla="*/ 1771650 h 3838575"/>
              <a:gd name="connsiteX28" fmla="*/ 2681288 w 4143375"/>
              <a:gd name="connsiteY28" fmla="*/ 1809750 h 3838575"/>
              <a:gd name="connsiteX29" fmla="*/ 2667000 w 4143375"/>
              <a:gd name="connsiteY29" fmla="*/ 1909762 h 3838575"/>
              <a:gd name="connsiteX30" fmla="*/ 2657475 w 4143375"/>
              <a:gd name="connsiteY30" fmla="*/ 2033587 h 3838575"/>
              <a:gd name="connsiteX31" fmla="*/ 2586038 w 4143375"/>
              <a:gd name="connsiteY31" fmla="*/ 2133600 h 3838575"/>
              <a:gd name="connsiteX32" fmla="*/ 2514600 w 4143375"/>
              <a:gd name="connsiteY32" fmla="*/ 2181225 h 3838575"/>
              <a:gd name="connsiteX33" fmla="*/ 2452688 w 4143375"/>
              <a:gd name="connsiteY33" fmla="*/ 2219325 h 3838575"/>
              <a:gd name="connsiteX34" fmla="*/ 2343150 w 4143375"/>
              <a:gd name="connsiteY34" fmla="*/ 2262187 h 3838575"/>
              <a:gd name="connsiteX35" fmla="*/ 2262188 w 4143375"/>
              <a:gd name="connsiteY35" fmla="*/ 2295525 h 3838575"/>
              <a:gd name="connsiteX36" fmla="*/ 2171700 w 4143375"/>
              <a:gd name="connsiteY36" fmla="*/ 2338387 h 3838575"/>
              <a:gd name="connsiteX37" fmla="*/ 2062163 w 4143375"/>
              <a:gd name="connsiteY37" fmla="*/ 2371725 h 3838575"/>
              <a:gd name="connsiteX38" fmla="*/ 1985963 w 4143375"/>
              <a:gd name="connsiteY38" fmla="*/ 2376487 h 3838575"/>
              <a:gd name="connsiteX39" fmla="*/ 1895475 w 4143375"/>
              <a:gd name="connsiteY39" fmla="*/ 2366962 h 3838575"/>
              <a:gd name="connsiteX40" fmla="*/ 1757363 w 4143375"/>
              <a:gd name="connsiteY40" fmla="*/ 2381250 h 3838575"/>
              <a:gd name="connsiteX41" fmla="*/ 1633538 w 4143375"/>
              <a:gd name="connsiteY41" fmla="*/ 2409825 h 3838575"/>
              <a:gd name="connsiteX42" fmla="*/ 1538288 w 4143375"/>
              <a:gd name="connsiteY42" fmla="*/ 2409825 h 3838575"/>
              <a:gd name="connsiteX43" fmla="*/ 1457325 w 4143375"/>
              <a:gd name="connsiteY43" fmla="*/ 2405062 h 3838575"/>
              <a:gd name="connsiteX44" fmla="*/ 1357313 w 4143375"/>
              <a:gd name="connsiteY44" fmla="*/ 2405062 h 3838575"/>
              <a:gd name="connsiteX45" fmla="*/ 1257300 w 4143375"/>
              <a:gd name="connsiteY45" fmla="*/ 2414587 h 3838575"/>
              <a:gd name="connsiteX46" fmla="*/ 1157288 w 4143375"/>
              <a:gd name="connsiteY46" fmla="*/ 2409825 h 3838575"/>
              <a:gd name="connsiteX47" fmla="*/ 1047750 w 4143375"/>
              <a:gd name="connsiteY47" fmla="*/ 2409825 h 3838575"/>
              <a:gd name="connsiteX48" fmla="*/ 990600 w 4143375"/>
              <a:gd name="connsiteY48" fmla="*/ 2414587 h 3838575"/>
              <a:gd name="connsiteX49" fmla="*/ 900113 w 4143375"/>
              <a:gd name="connsiteY49" fmla="*/ 2428875 h 3838575"/>
              <a:gd name="connsiteX50" fmla="*/ 800100 w 4143375"/>
              <a:gd name="connsiteY50" fmla="*/ 2457450 h 3838575"/>
              <a:gd name="connsiteX51" fmla="*/ 700088 w 4143375"/>
              <a:gd name="connsiteY51" fmla="*/ 2471737 h 3838575"/>
              <a:gd name="connsiteX52" fmla="*/ 633413 w 4143375"/>
              <a:gd name="connsiteY52" fmla="*/ 2505075 h 3838575"/>
              <a:gd name="connsiteX53" fmla="*/ 595313 w 4143375"/>
              <a:gd name="connsiteY53" fmla="*/ 2552700 h 3838575"/>
              <a:gd name="connsiteX54" fmla="*/ 514350 w 4143375"/>
              <a:gd name="connsiteY54" fmla="*/ 2562225 h 3838575"/>
              <a:gd name="connsiteX55" fmla="*/ 414338 w 4143375"/>
              <a:gd name="connsiteY55" fmla="*/ 2571750 h 3838575"/>
              <a:gd name="connsiteX56" fmla="*/ 352425 w 4143375"/>
              <a:gd name="connsiteY56" fmla="*/ 2547937 h 3838575"/>
              <a:gd name="connsiteX57" fmla="*/ 309563 w 4143375"/>
              <a:gd name="connsiteY57" fmla="*/ 2519362 h 3838575"/>
              <a:gd name="connsiteX58" fmla="*/ 261938 w 4143375"/>
              <a:gd name="connsiteY58" fmla="*/ 2514600 h 3838575"/>
              <a:gd name="connsiteX59" fmla="*/ 404813 w 4143375"/>
              <a:gd name="connsiteY59" fmla="*/ 0 h 3838575"/>
              <a:gd name="connsiteX60" fmla="*/ 376238 w 4143375"/>
              <a:gd name="connsiteY60" fmla="*/ 114300 h 3838575"/>
              <a:gd name="connsiteX61" fmla="*/ 190500 w 4143375"/>
              <a:gd name="connsiteY61" fmla="*/ 176212 h 3838575"/>
              <a:gd name="connsiteX62" fmla="*/ 0 w 4143375"/>
              <a:gd name="connsiteY62" fmla="*/ 180975 h 3838575"/>
              <a:gd name="connsiteX63" fmla="*/ 9525 w 4143375"/>
              <a:gd name="connsiteY63" fmla="*/ 3838575 h 3838575"/>
              <a:gd name="connsiteX64" fmla="*/ 2719388 w 4143375"/>
              <a:gd name="connsiteY64" fmla="*/ 3824287 h 3838575"/>
              <a:gd name="connsiteX65" fmla="*/ 2719388 w 4143375"/>
              <a:gd name="connsiteY65" fmla="*/ 3186112 h 3838575"/>
              <a:gd name="connsiteX66" fmla="*/ 4143375 w 4143375"/>
              <a:gd name="connsiteY66" fmla="*/ 3186112 h 3838575"/>
              <a:gd name="connsiteX67" fmla="*/ 4143375 w 4143375"/>
              <a:gd name="connsiteY67" fmla="*/ 1085850 h 3838575"/>
              <a:gd name="connsiteX0" fmla="*/ 4143375 w 4143375"/>
              <a:gd name="connsiteY0" fmla="*/ 1085850 h 3838575"/>
              <a:gd name="connsiteX1" fmla="*/ 4057650 w 4143375"/>
              <a:gd name="connsiteY1" fmla="*/ 1100137 h 3838575"/>
              <a:gd name="connsiteX2" fmla="*/ 3995738 w 4143375"/>
              <a:gd name="connsiteY2" fmla="*/ 1085850 h 3838575"/>
              <a:gd name="connsiteX3" fmla="*/ 3971925 w 4143375"/>
              <a:gd name="connsiteY3" fmla="*/ 1085850 h 3838575"/>
              <a:gd name="connsiteX4" fmla="*/ 3914775 w 4143375"/>
              <a:gd name="connsiteY4" fmla="*/ 1128712 h 3838575"/>
              <a:gd name="connsiteX5" fmla="*/ 3843338 w 4143375"/>
              <a:gd name="connsiteY5" fmla="*/ 1219200 h 3838575"/>
              <a:gd name="connsiteX6" fmla="*/ 3800475 w 4143375"/>
              <a:gd name="connsiteY6" fmla="*/ 1271587 h 3838575"/>
              <a:gd name="connsiteX7" fmla="*/ 3743325 w 4143375"/>
              <a:gd name="connsiteY7" fmla="*/ 1309687 h 3838575"/>
              <a:gd name="connsiteX8" fmla="*/ 3629025 w 4143375"/>
              <a:gd name="connsiteY8" fmla="*/ 1371600 h 3838575"/>
              <a:gd name="connsiteX9" fmla="*/ 3529013 w 4143375"/>
              <a:gd name="connsiteY9" fmla="*/ 1404937 h 3838575"/>
              <a:gd name="connsiteX10" fmla="*/ 3452813 w 4143375"/>
              <a:gd name="connsiteY10" fmla="*/ 1466850 h 3838575"/>
              <a:gd name="connsiteX11" fmla="*/ 3390900 w 4143375"/>
              <a:gd name="connsiteY11" fmla="*/ 1495425 h 3838575"/>
              <a:gd name="connsiteX12" fmla="*/ 3290888 w 4143375"/>
              <a:gd name="connsiteY12" fmla="*/ 1533525 h 3838575"/>
              <a:gd name="connsiteX13" fmla="*/ 3219450 w 4143375"/>
              <a:gd name="connsiteY13" fmla="*/ 1543050 h 3838575"/>
              <a:gd name="connsiteX14" fmla="*/ 3128963 w 4143375"/>
              <a:gd name="connsiteY14" fmla="*/ 1585912 h 3838575"/>
              <a:gd name="connsiteX15" fmla="*/ 3048000 w 4143375"/>
              <a:gd name="connsiteY15" fmla="*/ 1609725 h 3838575"/>
              <a:gd name="connsiteX16" fmla="*/ 2952750 w 4143375"/>
              <a:gd name="connsiteY16" fmla="*/ 1643062 h 3838575"/>
              <a:gd name="connsiteX17" fmla="*/ 2914650 w 4143375"/>
              <a:gd name="connsiteY17" fmla="*/ 1666875 h 3838575"/>
              <a:gd name="connsiteX18" fmla="*/ 2914650 w 4143375"/>
              <a:gd name="connsiteY18" fmla="*/ 1666875 h 3838575"/>
              <a:gd name="connsiteX19" fmla="*/ 2838450 w 4143375"/>
              <a:gd name="connsiteY19" fmla="*/ 1700212 h 3838575"/>
              <a:gd name="connsiteX20" fmla="*/ 2824163 w 4143375"/>
              <a:gd name="connsiteY20" fmla="*/ 1671637 h 3838575"/>
              <a:gd name="connsiteX21" fmla="*/ 2819400 w 4143375"/>
              <a:gd name="connsiteY21" fmla="*/ 1647825 h 3838575"/>
              <a:gd name="connsiteX22" fmla="*/ 2771775 w 4143375"/>
              <a:gd name="connsiteY22" fmla="*/ 1681162 h 3838575"/>
              <a:gd name="connsiteX23" fmla="*/ 2676525 w 4143375"/>
              <a:gd name="connsiteY23" fmla="*/ 1709737 h 3838575"/>
              <a:gd name="connsiteX24" fmla="*/ 2628900 w 4143375"/>
              <a:gd name="connsiteY24" fmla="*/ 1695450 h 3838575"/>
              <a:gd name="connsiteX25" fmla="*/ 2566988 w 4143375"/>
              <a:gd name="connsiteY25" fmla="*/ 1709737 h 3838575"/>
              <a:gd name="connsiteX26" fmla="*/ 2533650 w 4143375"/>
              <a:gd name="connsiteY26" fmla="*/ 1738312 h 3838575"/>
              <a:gd name="connsiteX27" fmla="*/ 2614613 w 4143375"/>
              <a:gd name="connsiteY27" fmla="*/ 1771650 h 3838575"/>
              <a:gd name="connsiteX28" fmla="*/ 2681288 w 4143375"/>
              <a:gd name="connsiteY28" fmla="*/ 1809750 h 3838575"/>
              <a:gd name="connsiteX29" fmla="*/ 2667000 w 4143375"/>
              <a:gd name="connsiteY29" fmla="*/ 1909762 h 3838575"/>
              <a:gd name="connsiteX30" fmla="*/ 2657475 w 4143375"/>
              <a:gd name="connsiteY30" fmla="*/ 2033587 h 3838575"/>
              <a:gd name="connsiteX31" fmla="*/ 2586038 w 4143375"/>
              <a:gd name="connsiteY31" fmla="*/ 2133600 h 3838575"/>
              <a:gd name="connsiteX32" fmla="*/ 2514600 w 4143375"/>
              <a:gd name="connsiteY32" fmla="*/ 2181225 h 3838575"/>
              <a:gd name="connsiteX33" fmla="*/ 2452688 w 4143375"/>
              <a:gd name="connsiteY33" fmla="*/ 2219325 h 3838575"/>
              <a:gd name="connsiteX34" fmla="*/ 2343150 w 4143375"/>
              <a:gd name="connsiteY34" fmla="*/ 2262187 h 3838575"/>
              <a:gd name="connsiteX35" fmla="*/ 2262188 w 4143375"/>
              <a:gd name="connsiteY35" fmla="*/ 2295525 h 3838575"/>
              <a:gd name="connsiteX36" fmla="*/ 2171700 w 4143375"/>
              <a:gd name="connsiteY36" fmla="*/ 2338387 h 3838575"/>
              <a:gd name="connsiteX37" fmla="*/ 2062163 w 4143375"/>
              <a:gd name="connsiteY37" fmla="*/ 2371725 h 3838575"/>
              <a:gd name="connsiteX38" fmla="*/ 1985963 w 4143375"/>
              <a:gd name="connsiteY38" fmla="*/ 2376487 h 3838575"/>
              <a:gd name="connsiteX39" fmla="*/ 1895475 w 4143375"/>
              <a:gd name="connsiteY39" fmla="*/ 2366962 h 3838575"/>
              <a:gd name="connsiteX40" fmla="*/ 1757363 w 4143375"/>
              <a:gd name="connsiteY40" fmla="*/ 2381250 h 3838575"/>
              <a:gd name="connsiteX41" fmla="*/ 1633538 w 4143375"/>
              <a:gd name="connsiteY41" fmla="*/ 2409825 h 3838575"/>
              <a:gd name="connsiteX42" fmla="*/ 1538288 w 4143375"/>
              <a:gd name="connsiteY42" fmla="*/ 2409825 h 3838575"/>
              <a:gd name="connsiteX43" fmla="*/ 1457325 w 4143375"/>
              <a:gd name="connsiteY43" fmla="*/ 2405062 h 3838575"/>
              <a:gd name="connsiteX44" fmla="*/ 1357313 w 4143375"/>
              <a:gd name="connsiteY44" fmla="*/ 2405062 h 3838575"/>
              <a:gd name="connsiteX45" fmla="*/ 1257300 w 4143375"/>
              <a:gd name="connsiteY45" fmla="*/ 2414587 h 3838575"/>
              <a:gd name="connsiteX46" fmla="*/ 1157288 w 4143375"/>
              <a:gd name="connsiteY46" fmla="*/ 2409825 h 3838575"/>
              <a:gd name="connsiteX47" fmla="*/ 1047750 w 4143375"/>
              <a:gd name="connsiteY47" fmla="*/ 2409825 h 3838575"/>
              <a:gd name="connsiteX48" fmla="*/ 990600 w 4143375"/>
              <a:gd name="connsiteY48" fmla="*/ 2414587 h 3838575"/>
              <a:gd name="connsiteX49" fmla="*/ 900113 w 4143375"/>
              <a:gd name="connsiteY49" fmla="*/ 2428875 h 3838575"/>
              <a:gd name="connsiteX50" fmla="*/ 800100 w 4143375"/>
              <a:gd name="connsiteY50" fmla="*/ 2457450 h 3838575"/>
              <a:gd name="connsiteX51" fmla="*/ 700088 w 4143375"/>
              <a:gd name="connsiteY51" fmla="*/ 2471737 h 3838575"/>
              <a:gd name="connsiteX52" fmla="*/ 633413 w 4143375"/>
              <a:gd name="connsiteY52" fmla="*/ 2505075 h 3838575"/>
              <a:gd name="connsiteX53" fmla="*/ 595313 w 4143375"/>
              <a:gd name="connsiteY53" fmla="*/ 2552700 h 3838575"/>
              <a:gd name="connsiteX54" fmla="*/ 514350 w 4143375"/>
              <a:gd name="connsiteY54" fmla="*/ 2562225 h 3838575"/>
              <a:gd name="connsiteX55" fmla="*/ 414338 w 4143375"/>
              <a:gd name="connsiteY55" fmla="*/ 2571750 h 3838575"/>
              <a:gd name="connsiteX56" fmla="*/ 352425 w 4143375"/>
              <a:gd name="connsiteY56" fmla="*/ 2547937 h 3838575"/>
              <a:gd name="connsiteX57" fmla="*/ 309563 w 4143375"/>
              <a:gd name="connsiteY57" fmla="*/ 2519362 h 3838575"/>
              <a:gd name="connsiteX58" fmla="*/ 566738 w 4143375"/>
              <a:gd name="connsiteY58" fmla="*/ 95250 h 3838575"/>
              <a:gd name="connsiteX59" fmla="*/ 404813 w 4143375"/>
              <a:gd name="connsiteY59" fmla="*/ 0 h 3838575"/>
              <a:gd name="connsiteX60" fmla="*/ 376238 w 4143375"/>
              <a:gd name="connsiteY60" fmla="*/ 114300 h 3838575"/>
              <a:gd name="connsiteX61" fmla="*/ 190500 w 4143375"/>
              <a:gd name="connsiteY61" fmla="*/ 176212 h 3838575"/>
              <a:gd name="connsiteX62" fmla="*/ 0 w 4143375"/>
              <a:gd name="connsiteY62" fmla="*/ 180975 h 3838575"/>
              <a:gd name="connsiteX63" fmla="*/ 9525 w 4143375"/>
              <a:gd name="connsiteY63" fmla="*/ 3838575 h 3838575"/>
              <a:gd name="connsiteX64" fmla="*/ 2719388 w 4143375"/>
              <a:gd name="connsiteY64" fmla="*/ 3824287 h 3838575"/>
              <a:gd name="connsiteX65" fmla="*/ 2719388 w 4143375"/>
              <a:gd name="connsiteY65" fmla="*/ 3186112 h 3838575"/>
              <a:gd name="connsiteX66" fmla="*/ 4143375 w 4143375"/>
              <a:gd name="connsiteY66" fmla="*/ 3186112 h 3838575"/>
              <a:gd name="connsiteX67" fmla="*/ 4143375 w 4143375"/>
              <a:gd name="connsiteY67" fmla="*/ 1085850 h 3838575"/>
              <a:gd name="connsiteX0" fmla="*/ 4143375 w 4143375"/>
              <a:gd name="connsiteY0" fmla="*/ 1085850 h 3838575"/>
              <a:gd name="connsiteX1" fmla="*/ 4057650 w 4143375"/>
              <a:gd name="connsiteY1" fmla="*/ 1100137 h 3838575"/>
              <a:gd name="connsiteX2" fmla="*/ 3995738 w 4143375"/>
              <a:gd name="connsiteY2" fmla="*/ 1085850 h 3838575"/>
              <a:gd name="connsiteX3" fmla="*/ 3971925 w 4143375"/>
              <a:gd name="connsiteY3" fmla="*/ 1085850 h 3838575"/>
              <a:gd name="connsiteX4" fmla="*/ 3914775 w 4143375"/>
              <a:gd name="connsiteY4" fmla="*/ 1128712 h 3838575"/>
              <a:gd name="connsiteX5" fmla="*/ 3843338 w 4143375"/>
              <a:gd name="connsiteY5" fmla="*/ 1219200 h 3838575"/>
              <a:gd name="connsiteX6" fmla="*/ 3800475 w 4143375"/>
              <a:gd name="connsiteY6" fmla="*/ 1271587 h 3838575"/>
              <a:gd name="connsiteX7" fmla="*/ 3743325 w 4143375"/>
              <a:gd name="connsiteY7" fmla="*/ 1309687 h 3838575"/>
              <a:gd name="connsiteX8" fmla="*/ 3629025 w 4143375"/>
              <a:gd name="connsiteY8" fmla="*/ 1371600 h 3838575"/>
              <a:gd name="connsiteX9" fmla="*/ 3529013 w 4143375"/>
              <a:gd name="connsiteY9" fmla="*/ 1404937 h 3838575"/>
              <a:gd name="connsiteX10" fmla="*/ 3452813 w 4143375"/>
              <a:gd name="connsiteY10" fmla="*/ 1466850 h 3838575"/>
              <a:gd name="connsiteX11" fmla="*/ 3390900 w 4143375"/>
              <a:gd name="connsiteY11" fmla="*/ 1495425 h 3838575"/>
              <a:gd name="connsiteX12" fmla="*/ 3290888 w 4143375"/>
              <a:gd name="connsiteY12" fmla="*/ 1533525 h 3838575"/>
              <a:gd name="connsiteX13" fmla="*/ 3219450 w 4143375"/>
              <a:gd name="connsiteY13" fmla="*/ 1543050 h 3838575"/>
              <a:gd name="connsiteX14" fmla="*/ 3128963 w 4143375"/>
              <a:gd name="connsiteY14" fmla="*/ 1585912 h 3838575"/>
              <a:gd name="connsiteX15" fmla="*/ 3048000 w 4143375"/>
              <a:gd name="connsiteY15" fmla="*/ 1609725 h 3838575"/>
              <a:gd name="connsiteX16" fmla="*/ 2952750 w 4143375"/>
              <a:gd name="connsiteY16" fmla="*/ 1643062 h 3838575"/>
              <a:gd name="connsiteX17" fmla="*/ 2914650 w 4143375"/>
              <a:gd name="connsiteY17" fmla="*/ 1666875 h 3838575"/>
              <a:gd name="connsiteX18" fmla="*/ 2914650 w 4143375"/>
              <a:gd name="connsiteY18" fmla="*/ 1666875 h 3838575"/>
              <a:gd name="connsiteX19" fmla="*/ 2838450 w 4143375"/>
              <a:gd name="connsiteY19" fmla="*/ 1700212 h 3838575"/>
              <a:gd name="connsiteX20" fmla="*/ 2824163 w 4143375"/>
              <a:gd name="connsiteY20" fmla="*/ 1671637 h 3838575"/>
              <a:gd name="connsiteX21" fmla="*/ 2819400 w 4143375"/>
              <a:gd name="connsiteY21" fmla="*/ 1647825 h 3838575"/>
              <a:gd name="connsiteX22" fmla="*/ 2771775 w 4143375"/>
              <a:gd name="connsiteY22" fmla="*/ 1681162 h 3838575"/>
              <a:gd name="connsiteX23" fmla="*/ 2676525 w 4143375"/>
              <a:gd name="connsiteY23" fmla="*/ 1709737 h 3838575"/>
              <a:gd name="connsiteX24" fmla="*/ 2628900 w 4143375"/>
              <a:gd name="connsiteY24" fmla="*/ 1695450 h 3838575"/>
              <a:gd name="connsiteX25" fmla="*/ 2566988 w 4143375"/>
              <a:gd name="connsiteY25" fmla="*/ 1709737 h 3838575"/>
              <a:gd name="connsiteX26" fmla="*/ 2533650 w 4143375"/>
              <a:gd name="connsiteY26" fmla="*/ 1738312 h 3838575"/>
              <a:gd name="connsiteX27" fmla="*/ 2614613 w 4143375"/>
              <a:gd name="connsiteY27" fmla="*/ 1771650 h 3838575"/>
              <a:gd name="connsiteX28" fmla="*/ 2681288 w 4143375"/>
              <a:gd name="connsiteY28" fmla="*/ 1809750 h 3838575"/>
              <a:gd name="connsiteX29" fmla="*/ 2667000 w 4143375"/>
              <a:gd name="connsiteY29" fmla="*/ 1909762 h 3838575"/>
              <a:gd name="connsiteX30" fmla="*/ 2657475 w 4143375"/>
              <a:gd name="connsiteY30" fmla="*/ 2033587 h 3838575"/>
              <a:gd name="connsiteX31" fmla="*/ 2586038 w 4143375"/>
              <a:gd name="connsiteY31" fmla="*/ 2133600 h 3838575"/>
              <a:gd name="connsiteX32" fmla="*/ 2514600 w 4143375"/>
              <a:gd name="connsiteY32" fmla="*/ 2181225 h 3838575"/>
              <a:gd name="connsiteX33" fmla="*/ 2452688 w 4143375"/>
              <a:gd name="connsiteY33" fmla="*/ 2219325 h 3838575"/>
              <a:gd name="connsiteX34" fmla="*/ 2343150 w 4143375"/>
              <a:gd name="connsiteY34" fmla="*/ 2262187 h 3838575"/>
              <a:gd name="connsiteX35" fmla="*/ 2262188 w 4143375"/>
              <a:gd name="connsiteY35" fmla="*/ 2295525 h 3838575"/>
              <a:gd name="connsiteX36" fmla="*/ 2171700 w 4143375"/>
              <a:gd name="connsiteY36" fmla="*/ 2338387 h 3838575"/>
              <a:gd name="connsiteX37" fmla="*/ 2062163 w 4143375"/>
              <a:gd name="connsiteY37" fmla="*/ 2371725 h 3838575"/>
              <a:gd name="connsiteX38" fmla="*/ 1985963 w 4143375"/>
              <a:gd name="connsiteY38" fmla="*/ 2376487 h 3838575"/>
              <a:gd name="connsiteX39" fmla="*/ 1895475 w 4143375"/>
              <a:gd name="connsiteY39" fmla="*/ 2366962 h 3838575"/>
              <a:gd name="connsiteX40" fmla="*/ 1757363 w 4143375"/>
              <a:gd name="connsiteY40" fmla="*/ 2381250 h 3838575"/>
              <a:gd name="connsiteX41" fmla="*/ 1633538 w 4143375"/>
              <a:gd name="connsiteY41" fmla="*/ 2409825 h 3838575"/>
              <a:gd name="connsiteX42" fmla="*/ 1538288 w 4143375"/>
              <a:gd name="connsiteY42" fmla="*/ 2409825 h 3838575"/>
              <a:gd name="connsiteX43" fmla="*/ 1457325 w 4143375"/>
              <a:gd name="connsiteY43" fmla="*/ 2405062 h 3838575"/>
              <a:gd name="connsiteX44" fmla="*/ 1357313 w 4143375"/>
              <a:gd name="connsiteY44" fmla="*/ 2405062 h 3838575"/>
              <a:gd name="connsiteX45" fmla="*/ 1257300 w 4143375"/>
              <a:gd name="connsiteY45" fmla="*/ 2414587 h 3838575"/>
              <a:gd name="connsiteX46" fmla="*/ 1157288 w 4143375"/>
              <a:gd name="connsiteY46" fmla="*/ 2409825 h 3838575"/>
              <a:gd name="connsiteX47" fmla="*/ 1047750 w 4143375"/>
              <a:gd name="connsiteY47" fmla="*/ 2409825 h 3838575"/>
              <a:gd name="connsiteX48" fmla="*/ 990600 w 4143375"/>
              <a:gd name="connsiteY48" fmla="*/ 2414587 h 3838575"/>
              <a:gd name="connsiteX49" fmla="*/ 900113 w 4143375"/>
              <a:gd name="connsiteY49" fmla="*/ 2428875 h 3838575"/>
              <a:gd name="connsiteX50" fmla="*/ 800100 w 4143375"/>
              <a:gd name="connsiteY50" fmla="*/ 2457450 h 3838575"/>
              <a:gd name="connsiteX51" fmla="*/ 700088 w 4143375"/>
              <a:gd name="connsiteY51" fmla="*/ 2471737 h 3838575"/>
              <a:gd name="connsiteX52" fmla="*/ 633413 w 4143375"/>
              <a:gd name="connsiteY52" fmla="*/ 2505075 h 3838575"/>
              <a:gd name="connsiteX53" fmla="*/ 595313 w 4143375"/>
              <a:gd name="connsiteY53" fmla="*/ 2552700 h 3838575"/>
              <a:gd name="connsiteX54" fmla="*/ 514350 w 4143375"/>
              <a:gd name="connsiteY54" fmla="*/ 2562225 h 3838575"/>
              <a:gd name="connsiteX55" fmla="*/ 414338 w 4143375"/>
              <a:gd name="connsiteY55" fmla="*/ 2571750 h 3838575"/>
              <a:gd name="connsiteX56" fmla="*/ 352425 w 4143375"/>
              <a:gd name="connsiteY56" fmla="*/ 2547937 h 3838575"/>
              <a:gd name="connsiteX57" fmla="*/ 776288 w 4143375"/>
              <a:gd name="connsiteY57" fmla="*/ 128587 h 3838575"/>
              <a:gd name="connsiteX58" fmla="*/ 566738 w 4143375"/>
              <a:gd name="connsiteY58" fmla="*/ 95250 h 3838575"/>
              <a:gd name="connsiteX59" fmla="*/ 404813 w 4143375"/>
              <a:gd name="connsiteY59" fmla="*/ 0 h 3838575"/>
              <a:gd name="connsiteX60" fmla="*/ 376238 w 4143375"/>
              <a:gd name="connsiteY60" fmla="*/ 114300 h 3838575"/>
              <a:gd name="connsiteX61" fmla="*/ 190500 w 4143375"/>
              <a:gd name="connsiteY61" fmla="*/ 176212 h 3838575"/>
              <a:gd name="connsiteX62" fmla="*/ 0 w 4143375"/>
              <a:gd name="connsiteY62" fmla="*/ 180975 h 3838575"/>
              <a:gd name="connsiteX63" fmla="*/ 9525 w 4143375"/>
              <a:gd name="connsiteY63" fmla="*/ 3838575 h 3838575"/>
              <a:gd name="connsiteX64" fmla="*/ 2719388 w 4143375"/>
              <a:gd name="connsiteY64" fmla="*/ 3824287 h 3838575"/>
              <a:gd name="connsiteX65" fmla="*/ 2719388 w 4143375"/>
              <a:gd name="connsiteY65" fmla="*/ 3186112 h 3838575"/>
              <a:gd name="connsiteX66" fmla="*/ 4143375 w 4143375"/>
              <a:gd name="connsiteY66" fmla="*/ 3186112 h 3838575"/>
              <a:gd name="connsiteX67" fmla="*/ 4143375 w 4143375"/>
              <a:gd name="connsiteY67" fmla="*/ 1085850 h 3838575"/>
              <a:gd name="connsiteX0" fmla="*/ 4143375 w 4143375"/>
              <a:gd name="connsiteY0" fmla="*/ 1085850 h 3838575"/>
              <a:gd name="connsiteX1" fmla="*/ 4057650 w 4143375"/>
              <a:gd name="connsiteY1" fmla="*/ 1100137 h 3838575"/>
              <a:gd name="connsiteX2" fmla="*/ 3995738 w 4143375"/>
              <a:gd name="connsiteY2" fmla="*/ 1085850 h 3838575"/>
              <a:gd name="connsiteX3" fmla="*/ 3971925 w 4143375"/>
              <a:gd name="connsiteY3" fmla="*/ 1085850 h 3838575"/>
              <a:gd name="connsiteX4" fmla="*/ 3914775 w 4143375"/>
              <a:gd name="connsiteY4" fmla="*/ 1128712 h 3838575"/>
              <a:gd name="connsiteX5" fmla="*/ 3843338 w 4143375"/>
              <a:gd name="connsiteY5" fmla="*/ 1219200 h 3838575"/>
              <a:gd name="connsiteX6" fmla="*/ 3800475 w 4143375"/>
              <a:gd name="connsiteY6" fmla="*/ 1271587 h 3838575"/>
              <a:gd name="connsiteX7" fmla="*/ 3743325 w 4143375"/>
              <a:gd name="connsiteY7" fmla="*/ 1309687 h 3838575"/>
              <a:gd name="connsiteX8" fmla="*/ 3629025 w 4143375"/>
              <a:gd name="connsiteY8" fmla="*/ 1371600 h 3838575"/>
              <a:gd name="connsiteX9" fmla="*/ 3529013 w 4143375"/>
              <a:gd name="connsiteY9" fmla="*/ 1404937 h 3838575"/>
              <a:gd name="connsiteX10" fmla="*/ 3452813 w 4143375"/>
              <a:gd name="connsiteY10" fmla="*/ 1466850 h 3838575"/>
              <a:gd name="connsiteX11" fmla="*/ 3390900 w 4143375"/>
              <a:gd name="connsiteY11" fmla="*/ 1495425 h 3838575"/>
              <a:gd name="connsiteX12" fmla="*/ 3290888 w 4143375"/>
              <a:gd name="connsiteY12" fmla="*/ 1533525 h 3838575"/>
              <a:gd name="connsiteX13" fmla="*/ 3219450 w 4143375"/>
              <a:gd name="connsiteY13" fmla="*/ 1543050 h 3838575"/>
              <a:gd name="connsiteX14" fmla="*/ 3128963 w 4143375"/>
              <a:gd name="connsiteY14" fmla="*/ 1585912 h 3838575"/>
              <a:gd name="connsiteX15" fmla="*/ 3048000 w 4143375"/>
              <a:gd name="connsiteY15" fmla="*/ 1609725 h 3838575"/>
              <a:gd name="connsiteX16" fmla="*/ 2952750 w 4143375"/>
              <a:gd name="connsiteY16" fmla="*/ 1643062 h 3838575"/>
              <a:gd name="connsiteX17" fmla="*/ 2914650 w 4143375"/>
              <a:gd name="connsiteY17" fmla="*/ 1666875 h 3838575"/>
              <a:gd name="connsiteX18" fmla="*/ 2914650 w 4143375"/>
              <a:gd name="connsiteY18" fmla="*/ 1666875 h 3838575"/>
              <a:gd name="connsiteX19" fmla="*/ 2838450 w 4143375"/>
              <a:gd name="connsiteY19" fmla="*/ 1700212 h 3838575"/>
              <a:gd name="connsiteX20" fmla="*/ 2824163 w 4143375"/>
              <a:gd name="connsiteY20" fmla="*/ 1671637 h 3838575"/>
              <a:gd name="connsiteX21" fmla="*/ 2819400 w 4143375"/>
              <a:gd name="connsiteY21" fmla="*/ 1647825 h 3838575"/>
              <a:gd name="connsiteX22" fmla="*/ 2771775 w 4143375"/>
              <a:gd name="connsiteY22" fmla="*/ 1681162 h 3838575"/>
              <a:gd name="connsiteX23" fmla="*/ 2676525 w 4143375"/>
              <a:gd name="connsiteY23" fmla="*/ 1709737 h 3838575"/>
              <a:gd name="connsiteX24" fmla="*/ 2628900 w 4143375"/>
              <a:gd name="connsiteY24" fmla="*/ 1695450 h 3838575"/>
              <a:gd name="connsiteX25" fmla="*/ 2566988 w 4143375"/>
              <a:gd name="connsiteY25" fmla="*/ 1709737 h 3838575"/>
              <a:gd name="connsiteX26" fmla="*/ 2533650 w 4143375"/>
              <a:gd name="connsiteY26" fmla="*/ 1738312 h 3838575"/>
              <a:gd name="connsiteX27" fmla="*/ 2614613 w 4143375"/>
              <a:gd name="connsiteY27" fmla="*/ 1771650 h 3838575"/>
              <a:gd name="connsiteX28" fmla="*/ 2681288 w 4143375"/>
              <a:gd name="connsiteY28" fmla="*/ 1809750 h 3838575"/>
              <a:gd name="connsiteX29" fmla="*/ 2667000 w 4143375"/>
              <a:gd name="connsiteY29" fmla="*/ 1909762 h 3838575"/>
              <a:gd name="connsiteX30" fmla="*/ 2657475 w 4143375"/>
              <a:gd name="connsiteY30" fmla="*/ 2033587 h 3838575"/>
              <a:gd name="connsiteX31" fmla="*/ 2586038 w 4143375"/>
              <a:gd name="connsiteY31" fmla="*/ 2133600 h 3838575"/>
              <a:gd name="connsiteX32" fmla="*/ 2514600 w 4143375"/>
              <a:gd name="connsiteY32" fmla="*/ 2181225 h 3838575"/>
              <a:gd name="connsiteX33" fmla="*/ 2452688 w 4143375"/>
              <a:gd name="connsiteY33" fmla="*/ 2219325 h 3838575"/>
              <a:gd name="connsiteX34" fmla="*/ 2343150 w 4143375"/>
              <a:gd name="connsiteY34" fmla="*/ 2262187 h 3838575"/>
              <a:gd name="connsiteX35" fmla="*/ 2262188 w 4143375"/>
              <a:gd name="connsiteY35" fmla="*/ 2295525 h 3838575"/>
              <a:gd name="connsiteX36" fmla="*/ 2171700 w 4143375"/>
              <a:gd name="connsiteY36" fmla="*/ 2338387 h 3838575"/>
              <a:gd name="connsiteX37" fmla="*/ 2062163 w 4143375"/>
              <a:gd name="connsiteY37" fmla="*/ 2371725 h 3838575"/>
              <a:gd name="connsiteX38" fmla="*/ 1985963 w 4143375"/>
              <a:gd name="connsiteY38" fmla="*/ 2376487 h 3838575"/>
              <a:gd name="connsiteX39" fmla="*/ 1895475 w 4143375"/>
              <a:gd name="connsiteY39" fmla="*/ 2366962 h 3838575"/>
              <a:gd name="connsiteX40" fmla="*/ 1757363 w 4143375"/>
              <a:gd name="connsiteY40" fmla="*/ 2381250 h 3838575"/>
              <a:gd name="connsiteX41" fmla="*/ 1633538 w 4143375"/>
              <a:gd name="connsiteY41" fmla="*/ 2409825 h 3838575"/>
              <a:gd name="connsiteX42" fmla="*/ 1538288 w 4143375"/>
              <a:gd name="connsiteY42" fmla="*/ 2409825 h 3838575"/>
              <a:gd name="connsiteX43" fmla="*/ 1457325 w 4143375"/>
              <a:gd name="connsiteY43" fmla="*/ 2405062 h 3838575"/>
              <a:gd name="connsiteX44" fmla="*/ 1357313 w 4143375"/>
              <a:gd name="connsiteY44" fmla="*/ 2405062 h 3838575"/>
              <a:gd name="connsiteX45" fmla="*/ 1257300 w 4143375"/>
              <a:gd name="connsiteY45" fmla="*/ 2414587 h 3838575"/>
              <a:gd name="connsiteX46" fmla="*/ 1157288 w 4143375"/>
              <a:gd name="connsiteY46" fmla="*/ 2409825 h 3838575"/>
              <a:gd name="connsiteX47" fmla="*/ 1047750 w 4143375"/>
              <a:gd name="connsiteY47" fmla="*/ 2409825 h 3838575"/>
              <a:gd name="connsiteX48" fmla="*/ 990600 w 4143375"/>
              <a:gd name="connsiteY48" fmla="*/ 2414587 h 3838575"/>
              <a:gd name="connsiteX49" fmla="*/ 900113 w 4143375"/>
              <a:gd name="connsiteY49" fmla="*/ 2428875 h 3838575"/>
              <a:gd name="connsiteX50" fmla="*/ 800100 w 4143375"/>
              <a:gd name="connsiteY50" fmla="*/ 2457450 h 3838575"/>
              <a:gd name="connsiteX51" fmla="*/ 700088 w 4143375"/>
              <a:gd name="connsiteY51" fmla="*/ 2471737 h 3838575"/>
              <a:gd name="connsiteX52" fmla="*/ 633413 w 4143375"/>
              <a:gd name="connsiteY52" fmla="*/ 2505075 h 3838575"/>
              <a:gd name="connsiteX53" fmla="*/ 595313 w 4143375"/>
              <a:gd name="connsiteY53" fmla="*/ 2552700 h 3838575"/>
              <a:gd name="connsiteX54" fmla="*/ 514350 w 4143375"/>
              <a:gd name="connsiteY54" fmla="*/ 2562225 h 3838575"/>
              <a:gd name="connsiteX55" fmla="*/ 414338 w 4143375"/>
              <a:gd name="connsiteY55" fmla="*/ 2571750 h 3838575"/>
              <a:gd name="connsiteX56" fmla="*/ 876300 w 4143375"/>
              <a:gd name="connsiteY56" fmla="*/ 100012 h 3838575"/>
              <a:gd name="connsiteX57" fmla="*/ 776288 w 4143375"/>
              <a:gd name="connsiteY57" fmla="*/ 128587 h 3838575"/>
              <a:gd name="connsiteX58" fmla="*/ 566738 w 4143375"/>
              <a:gd name="connsiteY58" fmla="*/ 95250 h 3838575"/>
              <a:gd name="connsiteX59" fmla="*/ 404813 w 4143375"/>
              <a:gd name="connsiteY59" fmla="*/ 0 h 3838575"/>
              <a:gd name="connsiteX60" fmla="*/ 376238 w 4143375"/>
              <a:gd name="connsiteY60" fmla="*/ 114300 h 3838575"/>
              <a:gd name="connsiteX61" fmla="*/ 190500 w 4143375"/>
              <a:gd name="connsiteY61" fmla="*/ 176212 h 3838575"/>
              <a:gd name="connsiteX62" fmla="*/ 0 w 4143375"/>
              <a:gd name="connsiteY62" fmla="*/ 180975 h 3838575"/>
              <a:gd name="connsiteX63" fmla="*/ 9525 w 4143375"/>
              <a:gd name="connsiteY63" fmla="*/ 3838575 h 3838575"/>
              <a:gd name="connsiteX64" fmla="*/ 2719388 w 4143375"/>
              <a:gd name="connsiteY64" fmla="*/ 3824287 h 3838575"/>
              <a:gd name="connsiteX65" fmla="*/ 2719388 w 4143375"/>
              <a:gd name="connsiteY65" fmla="*/ 3186112 h 3838575"/>
              <a:gd name="connsiteX66" fmla="*/ 4143375 w 4143375"/>
              <a:gd name="connsiteY66" fmla="*/ 3186112 h 3838575"/>
              <a:gd name="connsiteX67" fmla="*/ 4143375 w 4143375"/>
              <a:gd name="connsiteY67" fmla="*/ 1085850 h 3838575"/>
              <a:gd name="connsiteX0" fmla="*/ 4143375 w 4143375"/>
              <a:gd name="connsiteY0" fmla="*/ 1085850 h 3838575"/>
              <a:gd name="connsiteX1" fmla="*/ 4057650 w 4143375"/>
              <a:gd name="connsiteY1" fmla="*/ 1100137 h 3838575"/>
              <a:gd name="connsiteX2" fmla="*/ 3995738 w 4143375"/>
              <a:gd name="connsiteY2" fmla="*/ 1085850 h 3838575"/>
              <a:gd name="connsiteX3" fmla="*/ 3971925 w 4143375"/>
              <a:gd name="connsiteY3" fmla="*/ 1085850 h 3838575"/>
              <a:gd name="connsiteX4" fmla="*/ 3914775 w 4143375"/>
              <a:gd name="connsiteY4" fmla="*/ 1128712 h 3838575"/>
              <a:gd name="connsiteX5" fmla="*/ 3843338 w 4143375"/>
              <a:gd name="connsiteY5" fmla="*/ 1219200 h 3838575"/>
              <a:gd name="connsiteX6" fmla="*/ 3800475 w 4143375"/>
              <a:gd name="connsiteY6" fmla="*/ 1271587 h 3838575"/>
              <a:gd name="connsiteX7" fmla="*/ 3743325 w 4143375"/>
              <a:gd name="connsiteY7" fmla="*/ 1309687 h 3838575"/>
              <a:gd name="connsiteX8" fmla="*/ 3629025 w 4143375"/>
              <a:gd name="connsiteY8" fmla="*/ 1371600 h 3838575"/>
              <a:gd name="connsiteX9" fmla="*/ 3529013 w 4143375"/>
              <a:gd name="connsiteY9" fmla="*/ 1404937 h 3838575"/>
              <a:gd name="connsiteX10" fmla="*/ 3452813 w 4143375"/>
              <a:gd name="connsiteY10" fmla="*/ 1466850 h 3838575"/>
              <a:gd name="connsiteX11" fmla="*/ 3390900 w 4143375"/>
              <a:gd name="connsiteY11" fmla="*/ 1495425 h 3838575"/>
              <a:gd name="connsiteX12" fmla="*/ 3290888 w 4143375"/>
              <a:gd name="connsiteY12" fmla="*/ 1533525 h 3838575"/>
              <a:gd name="connsiteX13" fmla="*/ 3219450 w 4143375"/>
              <a:gd name="connsiteY13" fmla="*/ 1543050 h 3838575"/>
              <a:gd name="connsiteX14" fmla="*/ 3128963 w 4143375"/>
              <a:gd name="connsiteY14" fmla="*/ 1585912 h 3838575"/>
              <a:gd name="connsiteX15" fmla="*/ 3048000 w 4143375"/>
              <a:gd name="connsiteY15" fmla="*/ 1609725 h 3838575"/>
              <a:gd name="connsiteX16" fmla="*/ 2952750 w 4143375"/>
              <a:gd name="connsiteY16" fmla="*/ 1643062 h 3838575"/>
              <a:gd name="connsiteX17" fmla="*/ 2914650 w 4143375"/>
              <a:gd name="connsiteY17" fmla="*/ 1666875 h 3838575"/>
              <a:gd name="connsiteX18" fmla="*/ 2914650 w 4143375"/>
              <a:gd name="connsiteY18" fmla="*/ 1666875 h 3838575"/>
              <a:gd name="connsiteX19" fmla="*/ 2838450 w 4143375"/>
              <a:gd name="connsiteY19" fmla="*/ 1700212 h 3838575"/>
              <a:gd name="connsiteX20" fmla="*/ 2824163 w 4143375"/>
              <a:gd name="connsiteY20" fmla="*/ 1671637 h 3838575"/>
              <a:gd name="connsiteX21" fmla="*/ 2819400 w 4143375"/>
              <a:gd name="connsiteY21" fmla="*/ 1647825 h 3838575"/>
              <a:gd name="connsiteX22" fmla="*/ 2771775 w 4143375"/>
              <a:gd name="connsiteY22" fmla="*/ 1681162 h 3838575"/>
              <a:gd name="connsiteX23" fmla="*/ 2676525 w 4143375"/>
              <a:gd name="connsiteY23" fmla="*/ 1709737 h 3838575"/>
              <a:gd name="connsiteX24" fmla="*/ 2628900 w 4143375"/>
              <a:gd name="connsiteY24" fmla="*/ 1695450 h 3838575"/>
              <a:gd name="connsiteX25" fmla="*/ 2566988 w 4143375"/>
              <a:gd name="connsiteY25" fmla="*/ 1709737 h 3838575"/>
              <a:gd name="connsiteX26" fmla="*/ 2533650 w 4143375"/>
              <a:gd name="connsiteY26" fmla="*/ 1738312 h 3838575"/>
              <a:gd name="connsiteX27" fmla="*/ 2614613 w 4143375"/>
              <a:gd name="connsiteY27" fmla="*/ 1771650 h 3838575"/>
              <a:gd name="connsiteX28" fmla="*/ 2681288 w 4143375"/>
              <a:gd name="connsiteY28" fmla="*/ 1809750 h 3838575"/>
              <a:gd name="connsiteX29" fmla="*/ 2667000 w 4143375"/>
              <a:gd name="connsiteY29" fmla="*/ 1909762 h 3838575"/>
              <a:gd name="connsiteX30" fmla="*/ 2657475 w 4143375"/>
              <a:gd name="connsiteY30" fmla="*/ 2033587 h 3838575"/>
              <a:gd name="connsiteX31" fmla="*/ 2586038 w 4143375"/>
              <a:gd name="connsiteY31" fmla="*/ 2133600 h 3838575"/>
              <a:gd name="connsiteX32" fmla="*/ 2514600 w 4143375"/>
              <a:gd name="connsiteY32" fmla="*/ 2181225 h 3838575"/>
              <a:gd name="connsiteX33" fmla="*/ 2452688 w 4143375"/>
              <a:gd name="connsiteY33" fmla="*/ 2219325 h 3838575"/>
              <a:gd name="connsiteX34" fmla="*/ 2343150 w 4143375"/>
              <a:gd name="connsiteY34" fmla="*/ 2262187 h 3838575"/>
              <a:gd name="connsiteX35" fmla="*/ 2262188 w 4143375"/>
              <a:gd name="connsiteY35" fmla="*/ 2295525 h 3838575"/>
              <a:gd name="connsiteX36" fmla="*/ 2171700 w 4143375"/>
              <a:gd name="connsiteY36" fmla="*/ 2338387 h 3838575"/>
              <a:gd name="connsiteX37" fmla="*/ 2062163 w 4143375"/>
              <a:gd name="connsiteY37" fmla="*/ 2371725 h 3838575"/>
              <a:gd name="connsiteX38" fmla="*/ 1985963 w 4143375"/>
              <a:gd name="connsiteY38" fmla="*/ 2376487 h 3838575"/>
              <a:gd name="connsiteX39" fmla="*/ 1895475 w 4143375"/>
              <a:gd name="connsiteY39" fmla="*/ 2366962 h 3838575"/>
              <a:gd name="connsiteX40" fmla="*/ 1757363 w 4143375"/>
              <a:gd name="connsiteY40" fmla="*/ 2381250 h 3838575"/>
              <a:gd name="connsiteX41" fmla="*/ 1633538 w 4143375"/>
              <a:gd name="connsiteY41" fmla="*/ 2409825 h 3838575"/>
              <a:gd name="connsiteX42" fmla="*/ 1538288 w 4143375"/>
              <a:gd name="connsiteY42" fmla="*/ 2409825 h 3838575"/>
              <a:gd name="connsiteX43" fmla="*/ 1457325 w 4143375"/>
              <a:gd name="connsiteY43" fmla="*/ 2405062 h 3838575"/>
              <a:gd name="connsiteX44" fmla="*/ 1357313 w 4143375"/>
              <a:gd name="connsiteY44" fmla="*/ 2405062 h 3838575"/>
              <a:gd name="connsiteX45" fmla="*/ 1257300 w 4143375"/>
              <a:gd name="connsiteY45" fmla="*/ 2414587 h 3838575"/>
              <a:gd name="connsiteX46" fmla="*/ 1157288 w 4143375"/>
              <a:gd name="connsiteY46" fmla="*/ 2409825 h 3838575"/>
              <a:gd name="connsiteX47" fmla="*/ 1047750 w 4143375"/>
              <a:gd name="connsiteY47" fmla="*/ 2409825 h 3838575"/>
              <a:gd name="connsiteX48" fmla="*/ 990600 w 4143375"/>
              <a:gd name="connsiteY48" fmla="*/ 2414587 h 3838575"/>
              <a:gd name="connsiteX49" fmla="*/ 900113 w 4143375"/>
              <a:gd name="connsiteY49" fmla="*/ 2428875 h 3838575"/>
              <a:gd name="connsiteX50" fmla="*/ 800100 w 4143375"/>
              <a:gd name="connsiteY50" fmla="*/ 2457450 h 3838575"/>
              <a:gd name="connsiteX51" fmla="*/ 700088 w 4143375"/>
              <a:gd name="connsiteY51" fmla="*/ 2471737 h 3838575"/>
              <a:gd name="connsiteX52" fmla="*/ 633413 w 4143375"/>
              <a:gd name="connsiteY52" fmla="*/ 2505075 h 3838575"/>
              <a:gd name="connsiteX53" fmla="*/ 595313 w 4143375"/>
              <a:gd name="connsiteY53" fmla="*/ 2552700 h 3838575"/>
              <a:gd name="connsiteX54" fmla="*/ 514350 w 4143375"/>
              <a:gd name="connsiteY54" fmla="*/ 2562225 h 3838575"/>
              <a:gd name="connsiteX55" fmla="*/ 766763 w 4143375"/>
              <a:gd name="connsiteY55" fmla="*/ 0 h 3838575"/>
              <a:gd name="connsiteX56" fmla="*/ 876300 w 4143375"/>
              <a:gd name="connsiteY56" fmla="*/ 100012 h 3838575"/>
              <a:gd name="connsiteX57" fmla="*/ 776288 w 4143375"/>
              <a:gd name="connsiteY57" fmla="*/ 128587 h 3838575"/>
              <a:gd name="connsiteX58" fmla="*/ 566738 w 4143375"/>
              <a:gd name="connsiteY58" fmla="*/ 95250 h 3838575"/>
              <a:gd name="connsiteX59" fmla="*/ 404813 w 4143375"/>
              <a:gd name="connsiteY59" fmla="*/ 0 h 3838575"/>
              <a:gd name="connsiteX60" fmla="*/ 376238 w 4143375"/>
              <a:gd name="connsiteY60" fmla="*/ 114300 h 3838575"/>
              <a:gd name="connsiteX61" fmla="*/ 190500 w 4143375"/>
              <a:gd name="connsiteY61" fmla="*/ 176212 h 3838575"/>
              <a:gd name="connsiteX62" fmla="*/ 0 w 4143375"/>
              <a:gd name="connsiteY62" fmla="*/ 180975 h 3838575"/>
              <a:gd name="connsiteX63" fmla="*/ 9525 w 4143375"/>
              <a:gd name="connsiteY63" fmla="*/ 3838575 h 3838575"/>
              <a:gd name="connsiteX64" fmla="*/ 2719388 w 4143375"/>
              <a:gd name="connsiteY64" fmla="*/ 3824287 h 3838575"/>
              <a:gd name="connsiteX65" fmla="*/ 2719388 w 4143375"/>
              <a:gd name="connsiteY65" fmla="*/ 3186112 h 3838575"/>
              <a:gd name="connsiteX66" fmla="*/ 4143375 w 4143375"/>
              <a:gd name="connsiteY66" fmla="*/ 3186112 h 3838575"/>
              <a:gd name="connsiteX67" fmla="*/ 4143375 w 4143375"/>
              <a:gd name="connsiteY67" fmla="*/ 1085850 h 3838575"/>
              <a:gd name="connsiteX0" fmla="*/ 4143375 w 4143375"/>
              <a:gd name="connsiteY0" fmla="*/ 1123950 h 3876675"/>
              <a:gd name="connsiteX1" fmla="*/ 4057650 w 4143375"/>
              <a:gd name="connsiteY1" fmla="*/ 1138237 h 3876675"/>
              <a:gd name="connsiteX2" fmla="*/ 3995738 w 4143375"/>
              <a:gd name="connsiteY2" fmla="*/ 1123950 h 3876675"/>
              <a:gd name="connsiteX3" fmla="*/ 3971925 w 4143375"/>
              <a:gd name="connsiteY3" fmla="*/ 1123950 h 3876675"/>
              <a:gd name="connsiteX4" fmla="*/ 3914775 w 4143375"/>
              <a:gd name="connsiteY4" fmla="*/ 1166812 h 3876675"/>
              <a:gd name="connsiteX5" fmla="*/ 3843338 w 4143375"/>
              <a:gd name="connsiteY5" fmla="*/ 1257300 h 3876675"/>
              <a:gd name="connsiteX6" fmla="*/ 3800475 w 4143375"/>
              <a:gd name="connsiteY6" fmla="*/ 1309687 h 3876675"/>
              <a:gd name="connsiteX7" fmla="*/ 3743325 w 4143375"/>
              <a:gd name="connsiteY7" fmla="*/ 1347787 h 3876675"/>
              <a:gd name="connsiteX8" fmla="*/ 3629025 w 4143375"/>
              <a:gd name="connsiteY8" fmla="*/ 1409700 h 3876675"/>
              <a:gd name="connsiteX9" fmla="*/ 3529013 w 4143375"/>
              <a:gd name="connsiteY9" fmla="*/ 1443037 h 3876675"/>
              <a:gd name="connsiteX10" fmla="*/ 3452813 w 4143375"/>
              <a:gd name="connsiteY10" fmla="*/ 1504950 h 3876675"/>
              <a:gd name="connsiteX11" fmla="*/ 3390900 w 4143375"/>
              <a:gd name="connsiteY11" fmla="*/ 1533525 h 3876675"/>
              <a:gd name="connsiteX12" fmla="*/ 3290888 w 4143375"/>
              <a:gd name="connsiteY12" fmla="*/ 1571625 h 3876675"/>
              <a:gd name="connsiteX13" fmla="*/ 3219450 w 4143375"/>
              <a:gd name="connsiteY13" fmla="*/ 1581150 h 3876675"/>
              <a:gd name="connsiteX14" fmla="*/ 3128963 w 4143375"/>
              <a:gd name="connsiteY14" fmla="*/ 1624012 h 3876675"/>
              <a:gd name="connsiteX15" fmla="*/ 3048000 w 4143375"/>
              <a:gd name="connsiteY15" fmla="*/ 1647825 h 3876675"/>
              <a:gd name="connsiteX16" fmla="*/ 2952750 w 4143375"/>
              <a:gd name="connsiteY16" fmla="*/ 1681162 h 3876675"/>
              <a:gd name="connsiteX17" fmla="*/ 2914650 w 4143375"/>
              <a:gd name="connsiteY17" fmla="*/ 1704975 h 3876675"/>
              <a:gd name="connsiteX18" fmla="*/ 2914650 w 4143375"/>
              <a:gd name="connsiteY18" fmla="*/ 1704975 h 3876675"/>
              <a:gd name="connsiteX19" fmla="*/ 2838450 w 4143375"/>
              <a:gd name="connsiteY19" fmla="*/ 1738312 h 3876675"/>
              <a:gd name="connsiteX20" fmla="*/ 2824163 w 4143375"/>
              <a:gd name="connsiteY20" fmla="*/ 1709737 h 3876675"/>
              <a:gd name="connsiteX21" fmla="*/ 2819400 w 4143375"/>
              <a:gd name="connsiteY21" fmla="*/ 1685925 h 3876675"/>
              <a:gd name="connsiteX22" fmla="*/ 2771775 w 4143375"/>
              <a:gd name="connsiteY22" fmla="*/ 1719262 h 3876675"/>
              <a:gd name="connsiteX23" fmla="*/ 2676525 w 4143375"/>
              <a:gd name="connsiteY23" fmla="*/ 1747837 h 3876675"/>
              <a:gd name="connsiteX24" fmla="*/ 2628900 w 4143375"/>
              <a:gd name="connsiteY24" fmla="*/ 1733550 h 3876675"/>
              <a:gd name="connsiteX25" fmla="*/ 2566988 w 4143375"/>
              <a:gd name="connsiteY25" fmla="*/ 1747837 h 3876675"/>
              <a:gd name="connsiteX26" fmla="*/ 2533650 w 4143375"/>
              <a:gd name="connsiteY26" fmla="*/ 1776412 h 3876675"/>
              <a:gd name="connsiteX27" fmla="*/ 2614613 w 4143375"/>
              <a:gd name="connsiteY27" fmla="*/ 1809750 h 3876675"/>
              <a:gd name="connsiteX28" fmla="*/ 2681288 w 4143375"/>
              <a:gd name="connsiteY28" fmla="*/ 1847850 h 3876675"/>
              <a:gd name="connsiteX29" fmla="*/ 2667000 w 4143375"/>
              <a:gd name="connsiteY29" fmla="*/ 1947862 h 3876675"/>
              <a:gd name="connsiteX30" fmla="*/ 2657475 w 4143375"/>
              <a:gd name="connsiteY30" fmla="*/ 2071687 h 3876675"/>
              <a:gd name="connsiteX31" fmla="*/ 2586038 w 4143375"/>
              <a:gd name="connsiteY31" fmla="*/ 2171700 h 3876675"/>
              <a:gd name="connsiteX32" fmla="*/ 2514600 w 4143375"/>
              <a:gd name="connsiteY32" fmla="*/ 2219325 h 3876675"/>
              <a:gd name="connsiteX33" fmla="*/ 2452688 w 4143375"/>
              <a:gd name="connsiteY33" fmla="*/ 2257425 h 3876675"/>
              <a:gd name="connsiteX34" fmla="*/ 2343150 w 4143375"/>
              <a:gd name="connsiteY34" fmla="*/ 2300287 h 3876675"/>
              <a:gd name="connsiteX35" fmla="*/ 2262188 w 4143375"/>
              <a:gd name="connsiteY35" fmla="*/ 2333625 h 3876675"/>
              <a:gd name="connsiteX36" fmla="*/ 2171700 w 4143375"/>
              <a:gd name="connsiteY36" fmla="*/ 2376487 h 3876675"/>
              <a:gd name="connsiteX37" fmla="*/ 2062163 w 4143375"/>
              <a:gd name="connsiteY37" fmla="*/ 2409825 h 3876675"/>
              <a:gd name="connsiteX38" fmla="*/ 1985963 w 4143375"/>
              <a:gd name="connsiteY38" fmla="*/ 2414587 h 3876675"/>
              <a:gd name="connsiteX39" fmla="*/ 1895475 w 4143375"/>
              <a:gd name="connsiteY39" fmla="*/ 2405062 h 3876675"/>
              <a:gd name="connsiteX40" fmla="*/ 1757363 w 4143375"/>
              <a:gd name="connsiteY40" fmla="*/ 2419350 h 3876675"/>
              <a:gd name="connsiteX41" fmla="*/ 1633538 w 4143375"/>
              <a:gd name="connsiteY41" fmla="*/ 2447925 h 3876675"/>
              <a:gd name="connsiteX42" fmla="*/ 1538288 w 4143375"/>
              <a:gd name="connsiteY42" fmla="*/ 2447925 h 3876675"/>
              <a:gd name="connsiteX43" fmla="*/ 1457325 w 4143375"/>
              <a:gd name="connsiteY43" fmla="*/ 2443162 h 3876675"/>
              <a:gd name="connsiteX44" fmla="*/ 1357313 w 4143375"/>
              <a:gd name="connsiteY44" fmla="*/ 2443162 h 3876675"/>
              <a:gd name="connsiteX45" fmla="*/ 1257300 w 4143375"/>
              <a:gd name="connsiteY45" fmla="*/ 2452687 h 3876675"/>
              <a:gd name="connsiteX46" fmla="*/ 1157288 w 4143375"/>
              <a:gd name="connsiteY46" fmla="*/ 2447925 h 3876675"/>
              <a:gd name="connsiteX47" fmla="*/ 1047750 w 4143375"/>
              <a:gd name="connsiteY47" fmla="*/ 2447925 h 3876675"/>
              <a:gd name="connsiteX48" fmla="*/ 990600 w 4143375"/>
              <a:gd name="connsiteY48" fmla="*/ 2452687 h 3876675"/>
              <a:gd name="connsiteX49" fmla="*/ 900113 w 4143375"/>
              <a:gd name="connsiteY49" fmla="*/ 2466975 h 3876675"/>
              <a:gd name="connsiteX50" fmla="*/ 800100 w 4143375"/>
              <a:gd name="connsiteY50" fmla="*/ 2495550 h 3876675"/>
              <a:gd name="connsiteX51" fmla="*/ 700088 w 4143375"/>
              <a:gd name="connsiteY51" fmla="*/ 2509837 h 3876675"/>
              <a:gd name="connsiteX52" fmla="*/ 633413 w 4143375"/>
              <a:gd name="connsiteY52" fmla="*/ 2543175 h 3876675"/>
              <a:gd name="connsiteX53" fmla="*/ 595313 w 4143375"/>
              <a:gd name="connsiteY53" fmla="*/ 2590800 h 3876675"/>
              <a:gd name="connsiteX54" fmla="*/ 666750 w 4143375"/>
              <a:gd name="connsiteY54" fmla="*/ 0 h 3876675"/>
              <a:gd name="connsiteX55" fmla="*/ 766763 w 4143375"/>
              <a:gd name="connsiteY55" fmla="*/ 38100 h 3876675"/>
              <a:gd name="connsiteX56" fmla="*/ 876300 w 4143375"/>
              <a:gd name="connsiteY56" fmla="*/ 138112 h 3876675"/>
              <a:gd name="connsiteX57" fmla="*/ 776288 w 4143375"/>
              <a:gd name="connsiteY57" fmla="*/ 166687 h 3876675"/>
              <a:gd name="connsiteX58" fmla="*/ 566738 w 4143375"/>
              <a:gd name="connsiteY58" fmla="*/ 133350 h 3876675"/>
              <a:gd name="connsiteX59" fmla="*/ 404813 w 4143375"/>
              <a:gd name="connsiteY59" fmla="*/ 38100 h 3876675"/>
              <a:gd name="connsiteX60" fmla="*/ 376238 w 4143375"/>
              <a:gd name="connsiteY60" fmla="*/ 152400 h 3876675"/>
              <a:gd name="connsiteX61" fmla="*/ 190500 w 4143375"/>
              <a:gd name="connsiteY61" fmla="*/ 214312 h 3876675"/>
              <a:gd name="connsiteX62" fmla="*/ 0 w 4143375"/>
              <a:gd name="connsiteY62" fmla="*/ 219075 h 3876675"/>
              <a:gd name="connsiteX63" fmla="*/ 9525 w 4143375"/>
              <a:gd name="connsiteY63" fmla="*/ 3876675 h 3876675"/>
              <a:gd name="connsiteX64" fmla="*/ 2719388 w 4143375"/>
              <a:gd name="connsiteY64" fmla="*/ 3862387 h 3876675"/>
              <a:gd name="connsiteX65" fmla="*/ 2719388 w 4143375"/>
              <a:gd name="connsiteY65" fmla="*/ 3224212 h 3876675"/>
              <a:gd name="connsiteX66" fmla="*/ 4143375 w 4143375"/>
              <a:gd name="connsiteY66" fmla="*/ 3224212 h 3876675"/>
              <a:gd name="connsiteX67" fmla="*/ 4143375 w 4143375"/>
              <a:gd name="connsiteY67" fmla="*/ 1123950 h 3876675"/>
              <a:gd name="connsiteX0" fmla="*/ 4143375 w 4143375"/>
              <a:gd name="connsiteY0" fmla="*/ 1209675 h 3962400"/>
              <a:gd name="connsiteX1" fmla="*/ 4057650 w 4143375"/>
              <a:gd name="connsiteY1" fmla="*/ 1223962 h 3962400"/>
              <a:gd name="connsiteX2" fmla="*/ 3995738 w 4143375"/>
              <a:gd name="connsiteY2" fmla="*/ 1209675 h 3962400"/>
              <a:gd name="connsiteX3" fmla="*/ 3971925 w 4143375"/>
              <a:gd name="connsiteY3" fmla="*/ 1209675 h 3962400"/>
              <a:gd name="connsiteX4" fmla="*/ 3914775 w 4143375"/>
              <a:gd name="connsiteY4" fmla="*/ 1252537 h 3962400"/>
              <a:gd name="connsiteX5" fmla="*/ 3843338 w 4143375"/>
              <a:gd name="connsiteY5" fmla="*/ 1343025 h 3962400"/>
              <a:gd name="connsiteX6" fmla="*/ 3800475 w 4143375"/>
              <a:gd name="connsiteY6" fmla="*/ 1395412 h 3962400"/>
              <a:gd name="connsiteX7" fmla="*/ 3743325 w 4143375"/>
              <a:gd name="connsiteY7" fmla="*/ 1433512 h 3962400"/>
              <a:gd name="connsiteX8" fmla="*/ 3629025 w 4143375"/>
              <a:gd name="connsiteY8" fmla="*/ 1495425 h 3962400"/>
              <a:gd name="connsiteX9" fmla="*/ 3529013 w 4143375"/>
              <a:gd name="connsiteY9" fmla="*/ 1528762 h 3962400"/>
              <a:gd name="connsiteX10" fmla="*/ 3452813 w 4143375"/>
              <a:gd name="connsiteY10" fmla="*/ 1590675 h 3962400"/>
              <a:gd name="connsiteX11" fmla="*/ 3390900 w 4143375"/>
              <a:gd name="connsiteY11" fmla="*/ 1619250 h 3962400"/>
              <a:gd name="connsiteX12" fmla="*/ 3290888 w 4143375"/>
              <a:gd name="connsiteY12" fmla="*/ 1657350 h 3962400"/>
              <a:gd name="connsiteX13" fmla="*/ 3219450 w 4143375"/>
              <a:gd name="connsiteY13" fmla="*/ 1666875 h 3962400"/>
              <a:gd name="connsiteX14" fmla="*/ 3128963 w 4143375"/>
              <a:gd name="connsiteY14" fmla="*/ 1709737 h 3962400"/>
              <a:gd name="connsiteX15" fmla="*/ 3048000 w 4143375"/>
              <a:gd name="connsiteY15" fmla="*/ 1733550 h 3962400"/>
              <a:gd name="connsiteX16" fmla="*/ 2952750 w 4143375"/>
              <a:gd name="connsiteY16" fmla="*/ 1766887 h 3962400"/>
              <a:gd name="connsiteX17" fmla="*/ 2914650 w 4143375"/>
              <a:gd name="connsiteY17" fmla="*/ 1790700 h 3962400"/>
              <a:gd name="connsiteX18" fmla="*/ 2914650 w 4143375"/>
              <a:gd name="connsiteY18" fmla="*/ 1790700 h 3962400"/>
              <a:gd name="connsiteX19" fmla="*/ 2838450 w 4143375"/>
              <a:gd name="connsiteY19" fmla="*/ 1824037 h 3962400"/>
              <a:gd name="connsiteX20" fmla="*/ 2824163 w 4143375"/>
              <a:gd name="connsiteY20" fmla="*/ 1795462 h 3962400"/>
              <a:gd name="connsiteX21" fmla="*/ 2819400 w 4143375"/>
              <a:gd name="connsiteY21" fmla="*/ 1771650 h 3962400"/>
              <a:gd name="connsiteX22" fmla="*/ 2771775 w 4143375"/>
              <a:gd name="connsiteY22" fmla="*/ 1804987 h 3962400"/>
              <a:gd name="connsiteX23" fmla="*/ 2676525 w 4143375"/>
              <a:gd name="connsiteY23" fmla="*/ 1833562 h 3962400"/>
              <a:gd name="connsiteX24" fmla="*/ 2628900 w 4143375"/>
              <a:gd name="connsiteY24" fmla="*/ 1819275 h 3962400"/>
              <a:gd name="connsiteX25" fmla="*/ 2566988 w 4143375"/>
              <a:gd name="connsiteY25" fmla="*/ 1833562 h 3962400"/>
              <a:gd name="connsiteX26" fmla="*/ 2533650 w 4143375"/>
              <a:gd name="connsiteY26" fmla="*/ 1862137 h 3962400"/>
              <a:gd name="connsiteX27" fmla="*/ 2614613 w 4143375"/>
              <a:gd name="connsiteY27" fmla="*/ 1895475 h 3962400"/>
              <a:gd name="connsiteX28" fmla="*/ 2681288 w 4143375"/>
              <a:gd name="connsiteY28" fmla="*/ 1933575 h 3962400"/>
              <a:gd name="connsiteX29" fmla="*/ 2667000 w 4143375"/>
              <a:gd name="connsiteY29" fmla="*/ 2033587 h 3962400"/>
              <a:gd name="connsiteX30" fmla="*/ 2657475 w 4143375"/>
              <a:gd name="connsiteY30" fmla="*/ 2157412 h 3962400"/>
              <a:gd name="connsiteX31" fmla="*/ 2586038 w 4143375"/>
              <a:gd name="connsiteY31" fmla="*/ 2257425 h 3962400"/>
              <a:gd name="connsiteX32" fmla="*/ 2514600 w 4143375"/>
              <a:gd name="connsiteY32" fmla="*/ 2305050 h 3962400"/>
              <a:gd name="connsiteX33" fmla="*/ 2452688 w 4143375"/>
              <a:gd name="connsiteY33" fmla="*/ 2343150 h 3962400"/>
              <a:gd name="connsiteX34" fmla="*/ 2343150 w 4143375"/>
              <a:gd name="connsiteY34" fmla="*/ 2386012 h 3962400"/>
              <a:gd name="connsiteX35" fmla="*/ 2262188 w 4143375"/>
              <a:gd name="connsiteY35" fmla="*/ 2419350 h 3962400"/>
              <a:gd name="connsiteX36" fmla="*/ 2171700 w 4143375"/>
              <a:gd name="connsiteY36" fmla="*/ 2462212 h 3962400"/>
              <a:gd name="connsiteX37" fmla="*/ 2062163 w 4143375"/>
              <a:gd name="connsiteY37" fmla="*/ 2495550 h 3962400"/>
              <a:gd name="connsiteX38" fmla="*/ 1985963 w 4143375"/>
              <a:gd name="connsiteY38" fmla="*/ 2500312 h 3962400"/>
              <a:gd name="connsiteX39" fmla="*/ 1895475 w 4143375"/>
              <a:gd name="connsiteY39" fmla="*/ 2490787 h 3962400"/>
              <a:gd name="connsiteX40" fmla="*/ 1757363 w 4143375"/>
              <a:gd name="connsiteY40" fmla="*/ 2505075 h 3962400"/>
              <a:gd name="connsiteX41" fmla="*/ 1633538 w 4143375"/>
              <a:gd name="connsiteY41" fmla="*/ 2533650 h 3962400"/>
              <a:gd name="connsiteX42" fmla="*/ 1538288 w 4143375"/>
              <a:gd name="connsiteY42" fmla="*/ 2533650 h 3962400"/>
              <a:gd name="connsiteX43" fmla="*/ 1457325 w 4143375"/>
              <a:gd name="connsiteY43" fmla="*/ 2528887 h 3962400"/>
              <a:gd name="connsiteX44" fmla="*/ 1357313 w 4143375"/>
              <a:gd name="connsiteY44" fmla="*/ 2528887 h 3962400"/>
              <a:gd name="connsiteX45" fmla="*/ 1257300 w 4143375"/>
              <a:gd name="connsiteY45" fmla="*/ 2538412 h 3962400"/>
              <a:gd name="connsiteX46" fmla="*/ 1157288 w 4143375"/>
              <a:gd name="connsiteY46" fmla="*/ 2533650 h 3962400"/>
              <a:gd name="connsiteX47" fmla="*/ 1047750 w 4143375"/>
              <a:gd name="connsiteY47" fmla="*/ 2533650 h 3962400"/>
              <a:gd name="connsiteX48" fmla="*/ 990600 w 4143375"/>
              <a:gd name="connsiteY48" fmla="*/ 2538412 h 3962400"/>
              <a:gd name="connsiteX49" fmla="*/ 900113 w 4143375"/>
              <a:gd name="connsiteY49" fmla="*/ 2552700 h 3962400"/>
              <a:gd name="connsiteX50" fmla="*/ 800100 w 4143375"/>
              <a:gd name="connsiteY50" fmla="*/ 2581275 h 3962400"/>
              <a:gd name="connsiteX51" fmla="*/ 700088 w 4143375"/>
              <a:gd name="connsiteY51" fmla="*/ 2595562 h 3962400"/>
              <a:gd name="connsiteX52" fmla="*/ 633413 w 4143375"/>
              <a:gd name="connsiteY52" fmla="*/ 2628900 h 3962400"/>
              <a:gd name="connsiteX53" fmla="*/ 557213 w 4143375"/>
              <a:gd name="connsiteY53" fmla="*/ 0 h 3962400"/>
              <a:gd name="connsiteX54" fmla="*/ 666750 w 4143375"/>
              <a:gd name="connsiteY54" fmla="*/ 85725 h 3962400"/>
              <a:gd name="connsiteX55" fmla="*/ 766763 w 4143375"/>
              <a:gd name="connsiteY55" fmla="*/ 123825 h 3962400"/>
              <a:gd name="connsiteX56" fmla="*/ 876300 w 4143375"/>
              <a:gd name="connsiteY56" fmla="*/ 223837 h 3962400"/>
              <a:gd name="connsiteX57" fmla="*/ 776288 w 4143375"/>
              <a:gd name="connsiteY57" fmla="*/ 252412 h 3962400"/>
              <a:gd name="connsiteX58" fmla="*/ 566738 w 4143375"/>
              <a:gd name="connsiteY58" fmla="*/ 219075 h 3962400"/>
              <a:gd name="connsiteX59" fmla="*/ 404813 w 4143375"/>
              <a:gd name="connsiteY59" fmla="*/ 123825 h 3962400"/>
              <a:gd name="connsiteX60" fmla="*/ 376238 w 4143375"/>
              <a:gd name="connsiteY60" fmla="*/ 238125 h 3962400"/>
              <a:gd name="connsiteX61" fmla="*/ 190500 w 4143375"/>
              <a:gd name="connsiteY61" fmla="*/ 300037 h 3962400"/>
              <a:gd name="connsiteX62" fmla="*/ 0 w 4143375"/>
              <a:gd name="connsiteY62" fmla="*/ 304800 h 3962400"/>
              <a:gd name="connsiteX63" fmla="*/ 9525 w 4143375"/>
              <a:gd name="connsiteY63" fmla="*/ 3962400 h 3962400"/>
              <a:gd name="connsiteX64" fmla="*/ 2719388 w 4143375"/>
              <a:gd name="connsiteY64" fmla="*/ 3948112 h 3962400"/>
              <a:gd name="connsiteX65" fmla="*/ 2719388 w 4143375"/>
              <a:gd name="connsiteY65" fmla="*/ 3309937 h 3962400"/>
              <a:gd name="connsiteX66" fmla="*/ 4143375 w 4143375"/>
              <a:gd name="connsiteY66" fmla="*/ 3309937 h 3962400"/>
              <a:gd name="connsiteX67" fmla="*/ 4143375 w 4143375"/>
              <a:gd name="connsiteY67" fmla="*/ 1209675 h 3962400"/>
              <a:gd name="connsiteX0" fmla="*/ 4143375 w 4143375"/>
              <a:gd name="connsiteY0" fmla="*/ 1304925 h 4057650"/>
              <a:gd name="connsiteX1" fmla="*/ 4057650 w 4143375"/>
              <a:gd name="connsiteY1" fmla="*/ 1319212 h 4057650"/>
              <a:gd name="connsiteX2" fmla="*/ 3995738 w 4143375"/>
              <a:gd name="connsiteY2" fmla="*/ 1304925 h 4057650"/>
              <a:gd name="connsiteX3" fmla="*/ 3971925 w 4143375"/>
              <a:gd name="connsiteY3" fmla="*/ 1304925 h 4057650"/>
              <a:gd name="connsiteX4" fmla="*/ 3914775 w 4143375"/>
              <a:gd name="connsiteY4" fmla="*/ 1347787 h 4057650"/>
              <a:gd name="connsiteX5" fmla="*/ 3843338 w 4143375"/>
              <a:gd name="connsiteY5" fmla="*/ 1438275 h 4057650"/>
              <a:gd name="connsiteX6" fmla="*/ 3800475 w 4143375"/>
              <a:gd name="connsiteY6" fmla="*/ 1490662 h 4057650"/>
              <a:gd name="connsiteX7" fmla="*/ 3743325 w 4143375"/>
              <a:gd name="connsiteY7" fmla="*/ 1528762 h 4057650"/>
              <a:gd name="connsiteX8" fmla="*/ 3629025 w 4143375"/>
              <a:gd name="connsiteY8" fmla="*/ 1590675 h 4057650"/>
              <a:gd name="connsiteX9" fmla="*/ 3529013 w 4143375"/>
              <a:gd name="connsiteY9" fmla="*/ 1624012 h 4057650"/>
              <a:gd name="connsiteX10" fmla="*/ 3452813 w 4143375"/>
              <a:gd name="connsiteY10" fmla="*/ 1685925 h 4057650"/>
              <a:gd name="connsiteX11" fmla="*/ 3390900 w 4143375"/>
              <a:gd name="connsiteY11" fmla="*/ 1714500 h 4057650"/>
              <a:gd name="connsiteX12" fmla="*/ 3290888 w 4143375"/>
              <a:gd name="connsiteY12" fmla="*/ 1752600 h 4057650"/>
              <a:gd name="connsiteX13" fmla="*/ 3219450 w 4143375"/>
              <a:gd name="connsiteY13" fmla="*/ 1762125 h 4057650"/>
              <a:gd name="connsiteX14" fmla="*/ 3128963 w 4143375"/>
              <a:gd name="connsiteY14" fmla="*/ 1804987 h 4057650"/>
              <a:gd name="connsiteX15" fmla="*/ 3048000 w 4143375"/>
              <a:gd name="connsiteY15" fmla="*/ 1828800 h 4057650"/>
              <a:gd name="connsiteX16" fmla="*/ 2952750 w 4143375"/>
              <a:gd name="connsiteY16" fmla="*/ 1862137 h 4057650"/>
              <a:gd name="connsiteX17" fmla="*/ 2914650 w 4143375"/>
              <a:gd name="connsiteY17" fmla="*/ 1885950 h 4057650"/>
              <a:gd name="connsiteX18" fmla="*/ 2914650 w 4143375"/>
              <a:gd name="connsiteY18" fmla="*/ 1885950 h 4057650"/>
              <a:gd name="connsiteX19" fmla="*/ 2838450 w 4143375"/>
              <a:gd name="connsiteY19" fmla="*/ 1919287 h 4057650"/>
              <a:gd name="connsiteX20" fmla="*/ 2824163 w 4143375"/>
              <a:gd name="connsiteY20" fmla="*/ 1890712 h 4057650"/>
              <a:gd name="connsiteX21" fmla="*/ 2819400 w 4143375"/>
              <a:gd name="connsiteY21" fmla="*/ 1866900 h 4057650"/>
              <a:gd name="connsiteX22" fmla="*/ 2771775 w 4143375"/>
              <a:gd name="connsiteY22" fmla="*/ 1900237 h 4057650"/>
              <a:gd name="connsiteX23" fmla="*/ 2676525 w 4143375"/>
              <a:gd name="connsiteY23" fmla="*/ 1928812 h 4057650"/>
              <a:gd name="connsiteX24" fmla="*/ 2628900 w 4143375"/>
              <a:gd name="connsiteY24" fmla="*/ 1914525 h 4057650"/>
              <a:gd name="connsiteX25" fmla="*/ 2566988 w 4143375"/>
              <a:gd name="connsiteY25" fmla="*/ 1928812 h 4057650"/>
              <a:gd name="connsiteX26" fmla="*/ 2533650 w 4143375"/>
              <a:gd name="connsiteY26" fmla="*/ 1957387 h 4057650"/>
              <a:gd name="connsiteX27" fmla="*/ 2614613 w 4143375"/>
              <a:gd name="connsiteY27" fmla="*/ 1990725 h 4057650"/>
              <a:gd name="connsiteX28" fmla="*/ 2681288 w 4143375"/>
              <a:gd name="connsiteY28" fmla="*/ 2028825 h 4057650"/>
              <a:gd name="connsiteX29" fmla="*/ 2667000 w 4143375"/>
              <a:gd name="connsiteY29" fmla="*/ 2128837 h 4057650"/>
              <a:gd name="connsiteX30" fmla="*/ 2657475 w 4143375"/>
              <a:gd name="connsiteY30" fmla="*/ 2252662 h 4057650"/>
              <a:gd name="connsiteX31" fmla="*/ 2586038 w 4143375"/>
              <a:gd name="connsiteY31" fmla="*/ 2352675 h 4057650"/>
              <a:gd name="connsiteX32" fmla="*/ 2514600 w 4143375"/>
              <a:gd name="connsiteY32" fmla="*/ 2400300 h 4057650"/>
              <a:gd name="connsiteX33" fmla="*/ 2452688 w 4143375"/>
              <a:gd name="connsiteY33" fmla="*/ 2438400 h 4057650"/>
              <a:gd name="connsiteX34" fmla="*/ 2343150 w 4143375"/>
              <a:gd name="connsiteY34" fmla="*/ 2481262 h 4057650"/>
              <a:gd name="connsiteX35" fmla="*/ 2262188 w 4143375"/>
              <a:gd name="connsiteY35" fmla="*/ 2514600 h 4057650"/>
              <a:gd name="connsiteX36" fmla="*/ 2171700 w 4143375"/>
              <a:gd name="connsiteY36" fmla="*/ 2557462 h 4057650"/>
              <a:gd name="connsiteX37" fmla="*/ 2062163 w 4143375"/>
              <a:gd name="connsiteY37" fmla="*/ 2590800 h 4057650"/>
              <a:gd name="connsiteX38" fmla="*/ 1985963 w 4143375"/>
              <a:gd name="connsiteY38" fmla="*/ 2595562 h 4057650"/>
              <a:gd name="connsiteX39" fmla="*/ 1895475 w 4143375"/>
              <a:gd name="connsiteY39" fmla="*/ 2586037 h 4057650"/>
              <a:gd name="connsiteX40" fmla="*/ 1757363 w 4143375"/>
              <a:gd name="connsiteY40" fmla="*/ 2600325 h 4057650"/>
              <a:gd name="connsiteX41" fmla="*/ 1633538 w 4143375"/>
              <a:gd name="connsiteY41" fmla="*/ 2628900 h 4057650"/>
              <a:gd name="connsiteX42" fmla="*/ 1538288 w 4143375"/>
              <a:gd name="connsiteY42" fmla="*/ 2628900 h 4057650"/>
              <a:gd name="connsiteX43" fmla="*/ 1457325 w 4143375"/>
              <a:gd name="connsiteY43" fmla="*/ 2624137 h 4057650"/>
              <a:gd name="connsiteX44" fmla="*/ 1357313 w 4143375"/>
              <a:gd name="connsiteY44" fmla="*/ 2624137 h 4057650"/>
              <a:gd name="connsiteX45" fmla="*/ 1257300 w 4143375"/>
              <a:gd name="connsiteY45" fmla="*/ 2633662 h 4057650"/>
              <a:gd name="connsiteX46" fmla="*/ 1157288 w 4143375"/>
              <a:gd name="connsiteY46" fmla="*/ 2628900 h 4057650"/>
              <a:gd name="connsiteX47" fmla="*/ 1047750 w 4143375"/>
              <a:gd name="connsiteY47" fmla="*/ 2628900 h 4057650"/>
              <a:gd name="connsiteX48" fmla="*/ 990600 w 4143375"/>
              <a:gd name="connsiteY48" fmla="*/ 2633662 h 4057650"/>
              <a:gd name="connsiteX49" fmla="*/ 900113 w 4143375"/>
              <a:gd name="connsiteY49" fmla="*/ 2647950 h 4057650"/>
              <a:gd name="connsiteX50" fmla="*/ 800100 w 4143375"/>
              <a:gd name="connsiteY50" fmla="*/ 2676525 h 4057650"/>
              <a:gd name="connsiteX51" fmla="*/ 700088 w 4143375"/>
              <a:gd name="connsiteY51" fmla="*/ 2690812 h 4057650"/>
              <a:gd name="connsiteX52" fmla="*/ 700088 w 4143375"/>
              <a:gd name="connsiteY52" fmla="*/ 0 h 4057650"/>
              <a:gd name="connsiteX53" fmla="*/ 557213 w 4143375"/>
              <a:gd name="connsiteY53" fmla="*/ 95250 h 4057650"/>
              <a:gd name="connsiteX54" fmla="*/ 666750 w 4143375"/>
              <a:gd name="connsiteY54" fmla="*/ 180975 h 4057650"/>
              <a:gd name="connsiteX55" fmla="*/ 766763 w 4143375"/>
              <a:gd name="connsiteY55" fmla="*/ 219075 h 4057650"/>
              <a:gd name="connsiteX56" fmla="*/ 876300 w 4143375"/>
              <a:gd name="connsiteY56" fmla="*/ 319087 h 4057650"/>
              <a:gd name="connsiteX57" fmla="*/ 776288 w 4143375"/>
              <a:gd name="connsiteY57" fmla="*/ 347662 h 4057650"/>
              <a:gd name="connsiteX58" fmla="*/ 566738 w 4143375"/>
              <a:gd name="connsiteY58" fmla="*/ 314325 h 4057650"/>
              <a:gd name="connsiteX59" fmla="*/ 404813 w 4143375"/>
              <a:gd name="connsiteY59" fmla="*/ 219075 h 4057650"/>
              <a:gd name="connsiteX60" fmla="*/ 376238 w 4143375"/>
              <a:gd name="connsiteY60" fmla="*/ 333375 h 4057650"/>
              <a:gd name="connsiteX61" fmla="*/ 190500 w 4143375"/>
              <a:gd name="connsiteY61" fmla="*/ 395287 h 4057650"/>
              <a:gd name="connsiteX62" fmla="*/ 0 w 4143375"/>
              <a:gd name="connsiteY62" fmla="*/ 400050 h 4057650"/>
              <a:gd name="connsiteX63" fmla="*/ 9525 w 4143375"/>
              <a:gd name="connsiteY63" fmla="*/ 4057650 h 4057650"/>
              <a:gd name="connsiteX64" fmla="*/ 2719388 w 4143375"/>
              <a:gd name="connsiteY64" fmla="*/ 4043362 h 4057650"/>
              <a:gd name="connsiteX65" fmla="*/ 2719388 w 4143375"/>
              <a:gd name="connsiteY65" fmla="*/ 3405187 h 4057650"/>
              <a:gd name="connsiteX66" fmla="*/ 4143375 w 4143375"/>
              <a:gd name="connsiteY66" fmla="*/ 3405187 h 4057650"/>
              <a:gd name="connsiteX67" fmla="*/ 4143375 w 4143375"/>
              <a:gd name="connsiteY67" fmla="*/ 1304925 h 4057650"/>
              <a:gd name="connsiteX0" fmla="*/ 4143375 w 4143375"/>
              <a:gd name="connsiteY0" fmla="*/ 1395413 h 4148138"/>
              <a:gd name="connsiteX1" fmla="*/ 4057650 w 4143375"/>
              <a:gd name="connsiteY1" fmla="*/ 1409700 h 4148138"/>
              <a:gd name="connsiteX2" fmla="*/ 3995738 w 4143375"/>
              <a:gd name="connsiteY2" fmla="*/ 1395413 h 4148138"/>
              <a:gd name="connsiteX3" fmla="*/ 3971925 w 4143375"/>
              <a:gd name="connsiteY3" fmla="*/ 1395413 h 4148138"/>
              <a:gd name="connsiteX4" fmla="*/ 3914775 w 4143375"/>
              <a:gd name="connsiteY4" fmla="*/ 1438275 h 4148138"/>
              <a:gd name="connsiteX5" fmla="*/ 3843338 w 4143375"/>
              <a:gd name="connsiteY5" fmla="*/ 1528763 h 4148138"/>
              <a:gd name="connsiteX6" fmla="*/ 3800475 w 4143375"/>
              <a:gd name="connsiteY6" fmla="*/ 1581150 h 4148138"/>
              <a:gd name="connsiteX7" fmla="*/ 3743325 w 4143375"/>
              <a:gd name="connsiteY7" fmla="*/ 1619250 h 4148138"/>
              <a:gd name="connsiteX8" fmla="*/ 3629025 w 4143375"/>
              <a:gd name="connsiteY8" fmla="*/ 1681163 h 4148138"/>
              <a:gd name="connsiteX9" fmla="*/ 3529013 w 4143375"/>
              <a:gd name="connsiteY9" fmla="*/ 1714500 h 4148138"/>
              <a:gd name="connsiteX10" fmla="*/ 3452813 w 4143375"/>
              <a:gd name="connsiteY10" fmla="*/ 1776413 h 4148138"/>
              <a:gd name="connsiteX11" fmla="*/ 3390900 w 4143375"/>
              <a:gd name="connsiteY11" fmla="*/ 1804988 h 4148138"/>
              <a:gd name="connsiteX12" fmla="*/ 3290888 w 4143375"/>
              <a:gd name="connsiteY12" fmla="*/ 1843088 h 4148138"/>
              <a:gd name="connsiteX13" fmla="*/ 3219450 w 4143375"/>
              <a:gd name="connsiteY13" fmla="*/ 1852613 h 4148138"/>
              <a:gd name="connsiteX14" fmla="*/ 3128963 w 4143375"/>
              <a:gd name="connsiteY14" fmla="*/ 1895475 h 4148138"/>
              <a:gd name="connsiteX15" fmla="*/ 3048000 w 4143375"/>
              <a:gd name="connsiteY15" fmla="*/ 1919288 h 4148138"/>
              <a:gd name="connsiteX16" fmla="*/ 2952750 w 4143375"/>
              <a:gd name="connsiteY16" fmla="*/ 1952625 h 4148138"/>
              <a:gd name="connsiteX17" fmla="*/ 2914650 w 4143375"/>
              <a:gd name="connsiteY17" fmla="*/ 1976438 h 4148138"/>
              <a:gd name="connsiteX18" fmla="*/ 2914650 w 4143375"/>
              <a:gd name="connsiteY18" fmla="*/ 1976438 h 4148138"/>
              <a:gd name="connsiteX19" fmla="*/ 2838450 w 4143375"/>
              <a:gd name="connsiteY19" fmla="*/ 2009775 h 4148138"/>
              <a:gd name="connsiteX20" fmla="*/ 2824163 w 4143375"/>
              <a:gd name="connsiteY20" fmla="*/ 1981200 h 4148138"/>
              <a:gd name="connsiteX21" fmla="*/ 2819400 w 4143375"/>
              <a:gd name="connsiteY21" fmla="*/ 1957388 h 4148138"/>
              <a:gd name="connsiteX22" fmla="*/ 2771775 w 4143375"/>
              <a:gd name="connsiteY22" fmla="*/ 1990725 h 4148138"/>
              <a:gd name="connsiteX23" fmla="*/ 2676525 w 4143375"/>
              <a:gd name="connsiteY23" fmla="*/ 2019300 h 4148138"/>
              <a:gd name="connsiteX24" fmla="*/ 2628900 w 4143375"/>
              <a:gd name="connsiteY24" fmla="*/ 2005013 h 4148138"/>
              <a:gd name="connsiteX25" fmla="*/ 2566988 w 4143375"/>
              <a:gd name="connsiteY25" fmla="*/ 2019300 h 4148138"/>
              <a:gd name="connsiteX26" fmla="*/ 2533650 w 4143375"/>
              <a:gd name="connsiteY26" fmla="*/ 2047875 h 4148138"/>
              <a:gd name="connsiteX27" fmla="*/ 2614613 w 4143375"/>
              <a:gd name="connsiteY27" fmla="*/ 2081213 h 4148138"/>
              <a:gd name="connsiteX28" fmla="*/ 2681288 w 4143375"/>
              <a:gd name="connsiteY28" fmla="*/ 2119313 h 4148138"/>
              <a:gd name="connsiteX29" fmla="*/ 2667000 w 4143375"/>
              <a:gd name="connsiteY29" fmla="*/ 2219325 h 4148138"/>
              <a:gd name="connsiteX30" fmla="*/ 2657475 w 4143375"/>
              <a:gd name="connsiteY30" fmla="*/ 2343150 h 4148138"/>
              <a:gd name="connsiteX31" fmla="*/ 2586038 w 4143375"/>
              <a:gd name="connsiteY31" fmla="*/ 2443163 h 4148138"/>
              <a:gd name="connsiteX32" fmla="*/ 2514600 w 4143375"/>
              <a:gd name="connsiteY32" fmla="*/ 2490788 h 4148138"/>
              <a:gd name="connsiteX33" fmla="*/ 2452688 w 4143375"/>
              <a:gd name="connsiteY33" fmla="*/ 2528888 h 4148138"/>
              <a:gd name="connsiteX34" fmla="*/ 2343150 w 4143375"/>
              <a:gd name="connsiteY34" fmla="*/ 2571750 h 4148138"/>
              <a:gd name="connsiteX35" fmla="*/ 2262188 w 4143375"/>
              <a:gd name="connsiteY35" fmla="*/ 2605088 h 4148138"/>
              <a:gd name="connsiteX36" fmla="*/ 2171700 w 4143375"/>
              <a:gd name="connsiteY36" fmla="*/ 2647950 h 4148138"/>
              <a:gd name="connsiteX37" fmla="*/ 2062163 w 4143375"/>
              <a:gd name="connsiteY37" fmla="*/ 2681288 h 4148138"/>
              <a:gd name="connsiteX38" fmla="*/ 1985963 w 4143375"/>
              <a:gd name="connsiteY38" fmla="*/ 2686050 h 4148138"/>
              <a:gd name="connsiteX39" fmla="*/ 1895475 w 4143375"/>
              <a:gd name="connsiteY39" fmla="*/ 2676525 h 4148138"/>
              <a:gd name="connsiteX40" fmla="*/ 1757363 w 4143375"/>
              <a:gd name="connsiteY40" fmla="*/ 2690813 h 4148138"/>
              <a:gd name="connsiteX41" fmla="*/ 1633538 w 4143375"/>
              <a:gd name="connsiteY41" fmla="*/ 2719388 h 4148138"/>
              <a:gd name="connsiteX42" fmla="*/ 1538288 w 4143375"/>
              <a:gd name="connsiteY42" fmla="*/ 2719388 h 4148138"/>
              <a:gd name="connsiteX43" fmla="*/ 1457325 w 4143375"/>
              <a:gd name="connsiteY43" fmla="*/ 2714625 h 4148138"/>
              <a:gd name="connsiteX44" fmla="*/ 1357313 w 4143375"/>
              <a:gd name="connsiteY44" fmla="*/ 2714625 h 4148138"/>
              <a:gd name="connsiteX45" fmla="*/ 1257300 w 4143375"/>
              <a:gd name="connsiteY45" fmla="*/ 2724150 h 4148138"/>
              <a:gd name="connsiteX46" fmla="*/ 1157288 w 4143375"/>
              <a:gd name="connsiteY46" fmla="*/ 2719388 h 4148138"/>
              <a:gd name="connsiteX47" fmla="*/ 1047750 w 4143375"/>
              <a:gd name="connsiteY47" fmla="*/ 2719388 h 4148138"/>
              <a:gd name="connsiteX48" fmla="*/ 990600 w 4143375"/>
              <a:gd name="connsiteY48" fmla="*/ 2724150 h 4148138"/>
              <a:gd name="connsiteX49" fmla="*/ 900113 w 4143375"/>
              <a:gd name="connsiteY49" fmla="*/ 2738438 h 4148138"/>
              <a:gd name="connsiteX50" fmla="*/ 800100 w 4143375"/>
              <a:gd name="connsiteY50" fmla="*/ 2767013 h 4148138"/>
              <a:gd name="connsiteX51" fmla="*/ 900113 w 4143375"/>
              <a:gd name="connsiteY51" fmla="*/ 0 h 4148138"/>
              <a:gd name="connsiteX52" fmla="*/ 700088 w 4143375"/>
              <a:gd name="connsiteY52" fmla="*/ 90488 h 4148138"/>
              <a:gd name="connsiteX53" fmla="*/ 557213 w 4143375"/>
              <a:gd name="connsiteY53" fmla="*/ 185738 h 4148138"/>
              <a:gd name="connsiteX54" fmla="*/ 666750 w 4143375"/>
              <a:gd name="connsiteY54" fmla="*/ 271463 h 4148138"/>
              <a:gd name="connsiteX55" fmla="*/ 766763 w 4143375"/>
              <a:gd name="connsiteY55" fmla="*/ 309563 h 4148138"/>
              <a:gd name="connsiteX56" fmla="*/ 876300 w 4143375"/>
              <a:gd name="connsiteY56" fmla="*/ 409575 h 4148138"/>
              <a:gd name="connsiteX57" fmla="*/ 776288 w 4143375"/>
              <a:gd name="connsiteY57" fmla="*/ 438150 h 4148138"/>
              <a:gd name="connsiteX58" fmla="*/ 566738 w 4143375"/>
              <a:gd name="connsiteY58" fmla="*/ 404813 h 4148138"/>
              <a:gd name="connsiteX59" fmla="*/ 404813 w 4143375"/>
              <a:gd name="connsiteY59" fmla="*/ 309563 h 4148138"/>
              <a:gd name="connsiteX60" fmla="*/ 376238 w 4143375"/>
              <a:gd name="connsiteY60" fmla="*/ 423863 h 4148138"/>
              <a:gd name="connsiteX61" fmla="*/ 190500 w 4143375"/>
              <a:gd name="connsiteY61" fmla="*/ 485775 h 4148138"/>
              <a:gd name="connsiteX62" fmla="*/ 0 w 4143375"/>
              <a:gd name="connsiteY62" fmla="*/ 490538 h 4148138"/>
              <a:gd name="connsiteX63" fmla="*/ 9525 w 4143375"/>
              <a:gd name="connsiteY63" fmla="*/ 4148138 h 4148138"/>
              <a:gd name="connsiteX64" fmla="*/ 2719388 w 4143375"/>
              <a:gd name="connsiteY64" fmla="*/ 4133850 h 4148138"/>
              <a:gd name="connsiteX65" fmla="*/ 2719388 w 4143375"/>
              <a:gd name="connsiteY65" fmla="*/ 3495675 h 4148138"/>
              <a:gd name="connsiteX66" fmla="*/ 4143375 w 4143375"/>
              <a:gd name="connsiteY66" fmla="*/ 3495675 h 4148138"/>
              <a:gd name="connsiteX67" fmla="*/ 4143375 w 4143375"/>
              <a:gd name="connsiteY67" fmla="*/ 1395413 h 4148138"/>
              <a:gd name="connsiteX0" fmla="*/ 4143375 w 4143375"/>
              <a:gd name="connsiteY0" fmla="*/ 1476375 h 4229100"/>
              <a:gd name="connsiteX1" fmla="*/ 4057650 w 4143375"/>
              <a:gd name="connsiteY1" fmla="*/ 1490662 h 4229100"/>
              <a:gd name="connsiteX2" fmla="*/ 3995738 w 4143375"/>
              <a:gd name="connsiteY2" fmla="*/ 1476375 h 4229100"/>
              <a:gd name="connsiteX3" fmla="*/ 3971925 w 4143375"/>
              <a:gd name="connsiteY3" fmla="*/ 1476375 h 4229100"/>
              <a:gd name="connsiteX4" fmla="*/ 3914775 w 4143375"/>
              <a:gd name="connsiteY4" fmla="*/ 1519237 h 4229100"/>
              <a:gd name="connsiteX5" fmla="*/ 3843338 w 4143375"/>
              <a:gd name="connsiteY5" fmla="*/ 1609725 h 4229100"/>
              <a:gd name="connsiteX6" fmla="*/ 3800475 w 4143375"/>
              <a:gd name="connsiteY6" fmla="*/ 1662112 h 4229100"/>
              <a:gd name="connsiteX7" fmla="*/ 3743325 w 4143375"/>
              <a:gd name="connsiteY7" fmla="*/ 1700212 h 4229100"/>
              <a:gd name="connsiteX8" fmla="*/ 3629025 w 4143375"/>
              <a:gd name="connsiteY8" fmla="*/ 1762125 h 4229100"/>
              <a:gd name="connsiteX9" fmla="*/ 3529013 w 4143375"/>
              <a:gd name="connsiteY9" fmla="*/ 1795462 h 4229100"/>
              <a:gd name="connsiteX10" fmla="*/ 3452813 w 4143375"/>
              <a:gd name="connsiteY10" fmla="*/ 1857375 h 4229100"/>
              <a:gd name="connsiteX11" fmla="*/ 3390900 w 4143375"/>
              <a:gd name="connsiteY11" fmla="*/ 1885950 h 4229100"/>
              <a:gd name="connsiteX12" fmla="*/ 3290888 w 4143375"/>
              <a:gd name="connsiteY12" fmla="*/ 1924050 h 4229100"/>
              <a:gd name="connsiteX13" fmla="*/ 3219450 w 4143375"/>
              <a:gd name="connsiteY13" fmla="*/ 1933575 h 4229100"/>
              <a:gd name="connsiteX14" fmla="*/ 3128963 w 4143375"/>
              <a:gd name="connsiteY14" fmla="*/ 1976437 h 4229100"/>
              <a:gd name="connsiteX15" fmla="*/ 3048000 w 4143375"/>
              <a:gd name="connsiteY15" fmla="*/ 2000250 h 4229100"/>
              <a:gd name="connsiteX16" fmla="*/ 2952750 w 4143375"/>
              <a:gd name="connsiteY16" fmla="*/ 2033587 h 4229100"/>
              <a:gd name="connsiteX17" fmla="*/ 2914650 w 4143375"/>
              <a:gd name="connsiteY17" fmla="*/ 2057400 h 4229100"/>
              <a:gd name="connsiteX18" fmla="*/ 2914650 w 4143375"/>
              <a:gd name="connsiteY18" fmla="*/ 2057400 h 4229100"/>
              <a:gd name="connsiteX19" fmla="*/ 2838450 w 4143375"/>
              <a:gd name="connsiteY19" fmla="*/ 2090737 h 4229100"/>
              <a:gd name="connsiteX20" fmla="*/ 2824163 w 4143375"/>
              <a:gd name="connsiteY20" fmla="*/ 2062162 h 4229100"/>
              <a:gd name="connsiteX21" fmla="*/ 2819400 w 4143375"/>
              <a:gd name="connsiteY21" fmla="*/ 2038350 h 4229100"/>
              <a:gd name="connsiteX22" fmla="*/ 2771775 w 4143375"/>
              <a:gd name="connsiteY22" fmla="*/ 2071687 h 4229100"/>
              <a:gd name="connsiteX23" fmla="*/ 2676525 w 4143375"/>
              <a:gd name="connsiteY23" fmla="*/ 2100262 h 4229100"/>
              <a:gd name="connsiteX24" fmla="*/ 2628900 w 4143375"/>
              <a:gd name="connsiteY24" fmla="*/ 2085975 h 4229100"/>
              <a:gd name="connsiteX25" fmla="*/ 2566988 w 4143375"/>
              <a:gd name="connsiteY25" fmla="*/ 2100262 h 4229100"/>
              <a:gd name="connsiteX26" fmla="*/ 2533650 w 4143375"/>
              <a:gd name="connsiteY26" fmla="*/ 2128837 h 4229100"/>
              <a:gd name="connsiteX27" fmla="*/ 2614613 w 4143375"/>
              <a:gd name="connsiteY27" fmla="*/ 2162175 h 4229100"/>
              <a:gd name="connsiteX28" fmla="*/ 2681288 w 4143375"/>
              <a:gd name="connsiteY28" fmla="*/ 2200275 h 4229100"/>
              <a:gd name="connsiteX29" fmla="*/ 2667000 w 4143375"/>
              <a:gd name="connsiteY29" fmla="*/ 2300287 h 4229100"/>
              <a:gd name="connsiteX30" fmla="*/ 2657475 w 4143375"/>
              <a:gd name="connsiteY30" fmla="*/ 2424112 h 4229100"/>
              <a:gd name="connsiteX31" fmla="*/ 2586038 w 4143375"/>
              <a:gd name="connsiteY31" fmla="*/ 2524125 h 4229100"/>
              <a:gd name="connsiteX32" fmla="*/ 2514600 w 4143375"/>
              <a:gd name="connsiteY32" fmla="*/ 2571750 h 4229100"/>
              <a:gd name="connsiteX33" fmla="*/ 2452688 w 4143375"/>
              <a:gd name="connsiteY33" fmla="*/ 2609850 h 4229100"/>
              <a:gd name="connsiteX34" fmla="*/ 2343150 w 4143375"/>
              <a:gd name="connsiteY34" fmla="*/ 2652712 h 4229100"/>
              <a:gd name="connsiteX35" fmla="*/ 2262188 w 4143375"/>
              <a:gd name="connsiteY35" fmla="*/ 2686050 h 4229100"/>
              <a:gd name="connsiteX36" fmla="*/ 2171700 w 4143375"/>
              <a:gd name="connsiteY36" fmla="*/ 2728912 h 4229100"/>
              <a:gd name="connsiteX37" fmla="*/ 2062163 w 4143375"/>
              <a:gd name="connsiteY37" fmla="*/ 2762250 h 4229100"/>
              <a:gd name="connsiteX38" fmla="*/ 1985963 w 4143375"/>
              <a:gd name="connsiteY38" fmla="*/ 2767012 h 4229100"/>
              <a:gd name="connsiteX39" fmla="*/ 1895475 w 4143375"/>
              <a:gd name="connsiteY39" fmla="*/ 2757487 h 4229100"/>
              <a:gd name="connsiteX40" fmla="*/ 1757363 w 4143375"/>
              <a:gd name="connsiteY40" fmla="*/ 2771775 h 4229100"/>
              <a:gd name="connsiteX41" fmla="*/ 1633538 w 4143375"/>
              <a:gd name="connsiteY41" fmla="*/ 2800350 h 4229100"/>
              <a:gd name="connsiteX42" fmla="*/ 1538288 w 4143375"/>
              <a:gd name="connsiteY42" fmla="*/ 2800350 h 4229100"/>
              <a:gd name="connsiteX43" fmla="*/ 1457325 w 4143375"/>
              <a:gd name="connsiteY43" fmla="*/ 2795587 h 4229100"/>
              <a:gd name="connsiteX44" fmla="*/ 1357313 w 4143375"/>
              <a:gd name="connsiteY44" fmla="*/ 2795587 h 4229100"/>
              <a:gd name="connsiteX45" fmla="*/ 1257300 w 4143375"/>
              <a:gd name="connsiteY45" fmla="*/ 2805112 h 4229100"/>
              <a:gd name="connsiteX46" fmla="*/ 1157288 w 4143375"/>
              <a:gd name="connsiteY46" fmla="*/ 2800350 h 4229100"/>
              <a:gd name="connsiteX47" fmla="*/ 1047750 w 4143375"/>
              <a:gd name="connsiteY47" fmla="*/ 2800350 h 4229100"/>
              <a:gd name="connsiteX48" fmla="*/ 990600 w 4143375"/>
              <a:gd name="connsiteY48" fmla="*/ 2805112 h 4229100"/>
              <a:gd name="connsiteX49" fmla="*/ 900113 w 4143375"/>
              <a:gd name="connsiteY49" fmla="*/ 2819400 h 4229100"/>
              <a:gd name="connsiteX50" fmla="*/ 1085850 w 4143375"/>
              <a:gd name="connsiteY50" fmla="*/ 0 h 4229100"/>
              <a:gd name="connsiteX51" fmla="*/ 900113 w 4143375"/>
              <a:gd name="connsiteY51" fmla="*/ 80962 h 4229100"/>
              <a:gd name="connsiteX52" fmla="*/ 700088 w 4143375"/>
              <a:gd name="connsiteY52" fmla="*/ 171450 h 4229100"/>
              <a:gd name="connsiteX53" fmla="*/ 557213 w 4143375"/>
              <a:gd name="connsiteY53" fmla="*/ 266700 h 4229100"/>
              <a:gd name="connsiteX54" fmla="*/ 666750 w 4143375"/>
              <a:gd name="connsiteY54" fmla="*/ 352425 h 4229100"/>
              <a:gd name="connsiteX55" fmla="*/ 766763 w 4143375"/>
              <a:gd name="connsiteY55" fmla="*/ 390525 h 4229100"/>
              <a:gd name="connsiteX56" fmla="*/ 876300 w 4143375"/>
              <a:gd name="connsiteY56" fmla="*/ 490537 h 4229100"/>
              <a:gd name="connsiteX57" fmla="*/ 776288 w 4143375"/>
              <a:gd name="connsiteY57" fmla="*/ 519112 h 4229100"/>
              <a:gd name="connsiteX58" fmla="*/ 566738 w 4143375"/>
              <a:gd name="connsiteY58" fmla="*/ 485775 h 4229100"/>
              <a:gd name="connsiteX59" fmla="*/ 404813 w 4143375"/>
              <a:gd name="connsiteY59" fmla="*/ 390525 h 4229100"/>
              <a:gd name="connsiteX60" fmla="*/ 376238 w 4143375"/>
              <a:gd name="connsiteY60" fmla="*/ 504825 h 4229100"/>
              <a:gd name="connsiteX61" fmla="*/ 190500 w 4143375"/>
              <a:gd name="connsiteY61" fmla="*/ 566737 h 4229100"/>
              <a:gd name="connsiteX62" fmla="*/ 0 w 4143375"/>
              <a:gd name="connsiteY62" fmla="*/ 571500 h 4229100"/>
              <a:gd name="connsiteX63" fmla="*/ 9525 w 4143375"/>
              <a:gd name="connsiteY63" fmla="*/ 4229100 h 4229100"/>
              <a:gd name="connsiteX64" fmla="*/ 2719388 w 4143375"/>
              <a:gd name="connsiteY64" fmla="*/ 4214812 h 4229100"/>
              <a:gd name="connsiteX65" fmla="*/ 2719388 w 4143375"/>
              <a:gd name="connsiteY65" fmla="*/ 3576637 h 4229100"/>
              <a:gd name="connsiteX66" fmla="*/ 4143375 w 4143375"/>
              <a:gd name="connsiteY66" fmla="*/ 3576637 h 4229100"/>
              <a:gd name="connsiteX67" fmla="*/ 4143375 w 4143375"/>
              <a:gd name="connsiteY67" fmla="*/ 1476375 h 4229100"/>
              <a:gd name="connsiteX0" fmla="*/ 4143375 w 4143375"/>
              <a:gd name="connsiteY0" fmla="*/ 1476375 h 4229100"/>
              <a:gd name="connsiteX1" fmla="*/ 4057650 w 4143375"/>
              <a:gd name="connsiteY1" fmla="*/ 1490662 h 4229100"/>
              <a:gd name="connsiteX2" fmla="*/ 3995738 w 4143375"/>
              <a:gd name="connsiteY2" fmla="*/ 1476375 h 4229100"/>
              <a:gd name="connsiteX3" fmla="*/ 3971925 w 4143375"/>
              <a:gd name="connsiteY3" fmla="*/ 1476375 h 4229100"/>
              <a:gd name="connsiteX4" fmla="*/ 3914775 w 4143375"/>
              <a:gd name="connsiteY4" fmla="*/ 1519237 h 4229100"/>
              <a:gd name="connsiteX5" fmla="*/ 3843338 w 4143375"/>
              <a:gd name="connsiteY5" fmla="*/ 1609725 h 4229100"/>
              <a:gd name="connsiteX6" fmla="*/ 3800475 w 4143375"/>
              <a:gd name="connsiteY6" fmla="*/ 1662112 h 4229100"/>
              <a:gd name="connsiteX7" fmla="*/ 3743325 w 4143375"/>
              <a:gd name="connsiteY7" fmla="*/ 1700212 h 4229100"/>
              <a:gd name="connsiteX8" fmla="*/ 3629025 w 4143375"/>
              <a:gd name="connsiteY8" fmla="*/ 1762125 h 4229100"/>
              <a:gd name="connsiteX9" fmla="*/ 3529013 w 4143375"/>
              <a:gd name="connsiteY9" fmla="*/ 1795462 h 4229100"/>
              <a:gd name="connsiteX10" fmla="*/ 3452813 w 4143375"/>
              <a:gd name="connsiteY10" fmla="*/ 1857375 h 4229100"/>
              <a:gd name="connsiteX11" fmla="*/ 3390900 w 4143375"/>
              <a:gd name="connsiteY11" fmla="*/ 1885950 h 4229100"/>
              <a:gd name="connsiteX12" fmla="*/ 3290888 w 4143375"/>
              <a:gd name="connsiteY12" fmla="*/ 1924050 h 4229100"/>
              <a:gd name="connsiteX13" fmla="*/ 3219450 w 4143375"/>
              <a:gd name="connsiteY13" fmla="*/ 1933575 h 4229100"/>
              <a:gd name="connsiteX14" fmla="*/ 3128963 w 4143375"/>
              <a:gd name="connsiteY14" fmla="*/ 1976437 h 4229100"/>
              <a:gd name="connsiteX15" fmla="*/ 3048000 w 4143375"/>
              <a:gd name="connsiteY15" fmla="*/ 2000250 h 4229100"/>
              <a:gd name="connsiteX16" fmla="*/ 2952750 w 4143375"/>
              <a:gd name="connsiteY16" fmla="*/ 2033587 h 4229100"/>
              <a:gd name="connsiteX17" fmla="*/ 2914650 w 4143375"/>
              <a:gd name="connsiteY17" fmla="*/ 2057400 h 4229100"/>
              <a:gd name="connsiteX18" fmla="*/ 2914650 w 4143375"/>
              <a:gd name="connsiteY18" fmla="*/ 2057400 h 4229100"/>
              <a:gd name="connsiteX19" fmla="*/ 2838450 w 4143375"/>
              <a:gd name="connsiteY19" fmla="*/ 2090737 h 4229100"/>
              <a:gd name="connsiteX20" fmla="*/ 2824163 w 4143375"/>
              <a:gd name="connsiteY20" fmla="*/ 2062162 h 4229100"/>
              <a:gd name="connsiteX21" fmla="*/ 2819400 w 4143375"/>
              <a:gd name="connsiteY21" fmla="*/ 2038350 h 4229100"/>
              <a:gd name="connsiteX22" fmla="*/ 2771775 w 4143375"/>
              <a:gd name="connsiteY22" fmla="*/ 2071687 h 4229100"/>
              <a:gd name="connsiteX23" fmla="*/ 2676525 w 4143375"/>
              <a:gd name="connsiteY23" fmla="*/ 2100262 h 4229100"/>
              <a:gd name="connsiteX24" fmla="*/ 2628900 w 4143375"/>
              <a:gd name="connsiteY24" fmla="*/ 2085975 h 4229100"/>
              <a:gd name="connsiteX25" fmla="*/ 2566988 w 4143375"/>
              <a:gd name="connsiteY25" fmla="*/ 2100262 h 4229100"/>
              <a:gd name="connsiteX26" fmla="*/ 2533650 w 4143375"/>
              <a:gd name="connsiteY26" fmla="*/ 2128837 h 4229100"/>
              <a:gd name="connsiteX27" fmla="*/ 2614613 w 4143375"/>
              <a:gd name="connsiteY27" fmla="*/ 2162175 h 4229100"/>
              <a:gd name="connsiteX28" fmla="*/ 2681288 w 4143375"/>
              <a:gd name="connsiteY28" fmla="*/ 2200275 h 4229100"/>
              <a:gd name="connsiteX29" fmla="*/ 2667000 w 4143375"/>
              <a:gd name="connsiteY29" fmla="*/ 2300287 h 4229100"/>
              <a:gd name="connsiteX30" fmla="*/ 2657475 w 4143375"/>
              <a:gd name="connsiteY30" fmla="*/ 2424112 h 4229100"/>
              <a:gd name="connsiteX31" fmla="*/ 2586038 w 4143375"/>
              <a:gd name="connsiteY31" fmla="*/ 2524125 h 4229100"/>
              <a:gd name="connsiteX32" fmla="*/ 2514600 w 4143375"/>
              <a:gd name="connsiteY32" fmla="*/ 2571750 h 4229100"/>
              <a:gd name="connsiteX33" fmla="*/ 2452688 w 4143375"/>
              <a:gd name="connsiteY33" fmla="*/ 2609850 h 4229100"/>
              <a:gd name="connsiteX34" fmla="*/ 2343150 w 4143375"/>
              <a:gd name="connsiteY34" fmla="*/ 2652712 h 4229100"/>
              <a:gd name="connsiteX35" fmla="*/ 2262188 w 4143375"/>
              <a:gd name="connsiteY35" fmla="*/ 2686050 h 4229100"/>
              <a:gd name="connsiteX36" fmla="*/ 2171700 w 4143375"/>
              <a:gd name="connsiteY36" fmla="*/ 2728912 h 4229100"/>
              <a:gd name="connsiteX37" fmla="*/ 2062163 w 4143375"/>
              <a:gd name="connsiteY37" fmla="*/ 2762250 h 4229100"/>
              <a:gd name="connsiteX38" fmla="*/ 1985963 w 4143375"/>
              <a:gd name="connsiteY38" fmla="*/ 2767012 h 4229100"/>
              <a:gd name="connsiteX39" fmla="*/ 1895475 w 4143375"/>
              <a:gd name="connsiteY39" fmla="*/ 2757487 h 4229100"/>
              <a:gd name="connsiteX40" fmla="*/ 1757363 w 4143375"/>
              <a:gd name="connsiteY40" fmla="*/ 2771775 h 4229100"/>
              <a:gd name="connsiteX41" fmla="*/ 1633538 w 4143375"/>
              <a:gd name="connsiteY41" fmla="*/ 2800350 h 4229100"/>
              <a:gd name="connsiteX42" fmla="*/ 1538288 w 4143375"/>
              <a:gd name="connsiteY42" fmla="*/ 2800350 h 4229100"/>
              <a:gd name="connsiteX43" fmla="*/ 1457325 w 4143375"/>
              <a:gd name="connsiteY43" fmla="*/ 2795587 h 4229100"/>
              <a:gd name="connsiteX44" fmla="*/ 1357313 w 4143375"/>
              <a:gd name="connsiteY44" fmla="*/ 2795587 h 4229100"/>
              <a:gd name="connsiteX45" fmla="*/ 1257300 w 4143375"/>
              <a:gd name="connsiteY45" fmla="*/ 2805112 h 4229100"/>
              <a:gd name="connsiteX46" fmla="*/ 1157288 w 4143375"/>
              <a:gd name="connsiteY46" fmla="*/ 2800350 h 4229100"/>
              <a:gd name="connsiteX47" fmla="*/ 1047750 w 4143375"/>
              <a:gd name="connsiteY47" fmla="*/ 2800350 h 4229100"/>
              <a:gd name="connsiteX48" fmla="*/ 990600 w 4143375"/>
              <a:gd name="connsiteY48" fmla="*/ 2805112 h 4229100"/>
              <a:gd name="connsiteX49" fmla="*/ 1385888 w 4143375"/>
              <a:gd name="connsiteY49" fmla="*/ 95250 h 4229100"/>
              <a:gd name="connsiteX50" fmla="*/ 1085850 w 4143375"/>
              <a:gd name="connsiteY50" fmla="*/ 0 h 4229100"/>
              <a:gd name="connsiteX51" fmla="*/ 900113 w 4143375"/>
              <a:gd name="connsiteY51" fmla="*/ 80962 h 4229100"/>
              <a:gd name="connsiteX52" fmla="*/ 700088 w 4143375"/>
              <a:gd name="connsiteY52" fmla="*/ 171450 h 4229100"/>
              <a:gd name="connsiteX53" fmla="*/ 557213 w 4143375"/>
              <a:gd name="connsiteY53" fmla="*/ 266700 h 4229100"/>
              <a:gd name="connsiteX54" fmla="*/ 666750 w 4143375"/>
              <a:gd name="connsiteY54" fmla="*/ 352425 h 4229100"/>
              <a:gd name="connsiteX55" fmla="*/ 766763 w 4143375"/>
              <a:gd name="connsiteY55" fmla="*/ 390525 h 4229100"/>
              <a:gd name="connsiteX56" fmla="*/ 876300 w 4143375"/>
              <a:gd name="connsiteY56" fmla="*/ 490537 h 4229100"/>
              <a:gd name="connsiteX57" fmla="*/ 776288 w 4143375"/>
              <a:gd name="connsiteY57" fmla="*/ 519112 h 4229100"/>
              <a:gd name="connsiteX58" fmla="*/ 566738 w 4143375"/>
              <a:gd name="connsiteY58" fmla="*/ 485775 h 4229100"/>
              <a:gd name="connsiteX59" fmla="*/ 404813 w 4143375"/>
              <a:gd name="connsiteY59" fmla="*/ 390525 h 4229100"/>
              <a:gd name="connsiteX60" fmla="*/ 376238 w 4143375"/>
              <a:gd name="connsiteY60" fmla="*/ 504825 h 4229100"/>
              <a:gd name="connsiteX61" fmla="*/ 190500 w 4143375"/>
              <a:gd name="connsiteY61" fmla="*/ 566737 h 4229100"/>
              <a:gd name="connsiteX62" fmla="*/ 0 w 4143375"/>
              <a:gd name="connsiteY62" fmla="*/ 571500 h 4229100"/>
              <a:gd name="connsiteX63" fmla="*/ 9525 w 4143375"/>
              <a:gd name="connsiteY63" fmla="*/ 4229100 h 4229100"/>
              <a:gd name="connsiteX64" fmla="*/ 2719388 w 4143375"/>
              <a:gd name="connsiteY64" fmla="*/ 4214812 h 4229100"/>
              <a:gd name="connsiteX65" fmla="*/ 2719388 w 4143375"/>
              <a:gd name="connsiteY65" fmla="*/ 3576637 h 4229100"/>
              <a:gd name="connsiteX66" fmla="*/ 4143375 w 4143375"/>
              <a:gd name="connsiteY66" fmla="*/ 3576637 h 4229100"/>
              <a:gd name="connsiteX67" fmla="*/ 4143375 w 4143375"/>
              <a:gd name="connsiteY67" fmla="*/ 1476375 h 4229100"/>
              <a:gd name="connsiteX0" fmla="*/ 4143375 w 4143375"/>
              <a:gd name="connsiteY0" fmla="*/ 1476375 h 4229100"/>
              <a:gd name="connsiteX1" fmla="*/ 4057650 w 4143375"/>
              <a:gd name="connsiteY1" fmla="*/ 1490662 h 4229100"/>
              <a:gd name="connsiteX2" fmla="*/ 3995738 w 4143375"/>
              <a:gd name="connsiteY2" fmla="*/ 1476375 h 4229100"/>
              <a:gd name="connsiteX3" fmla="*/ 3971925 w 4143375"/>
              <a:gd name="connsiteY3" fmla="*/ 1476375 h 4229100"/>
              <a:gd name="connsiteX4" fmla="*/ 3914775 w 4143375"/>
              <a:gd name="connsiteY4" fmla="*/ 1519237 h 4229100"/>
              <a:gd name="connsiteX5" fmla="*/ 3843338 w 4143375"/>
              <a:gd name="connsiteY5" fmla="*/ 1609725 h 4229100"/>
              <a:gd name="connsiteX6" fmla="*/ 3800475 w 4143375"/>
              <a:gd name="connsiteY6" fmla="*/ 1662112 h 4229100"/>
              <a:gd name="connsiteX7" fmla="*/ 3743325 w 4143375"/>
              <a:gd name="connsiteY7" fmla="*/ 1700212 h 4229100"/>
              <a:gd name="connsiteX8" fmla="*/ 3629025 w 4143375"/>
              <a:gd name="connsiteY8" fmla="*/ 1762125 h 4229100"/>
              <a:gd name="connsiteX9" fmla="*/ 3529013 w 4143375"/>
              <a:gd name="connsiteY9" fmla="*/ 1795462 h 4229100"/>
              <a:gd name="connsiteX10" fmla="*/ 3452813 w 4143375"/>
              <a:gd name="connsiteY10" fmla="*/ 1857375 h 4229100"/>
              <a:gd name="connsiteX11" fmla="*/ 3390900 w 4143375"/>
              <a:gd name="connsiteY11" fmla="*/ 1885950 h 4229100"/>
              <a:gd name="connsiteX12" fmla="*/ 3290888 w 4143375"/>
              <a:gd name="connsiteY12" fmla="*/ 1924050 h 4229100"/>
              <a:gd name="connsiteX13" fmla="*/ 3219450 w 4143375"/>
              <a:gd name="connsiteY13" fmla="*/ 1933575 h 4229100"/>
              <a:gd name="connsiteX14" fmla="*/ 3128963 w 4143375"/>
              <a:gd name="connsiteY14" fmla="*/ 1976437 h 4229100"/>
              <a:gd name="connsiteX15" fmla="*/ 3048000 w 4143375"/>
              <a:gd name="connsiteY15" fmla="*/ 2000250 h 4229100"/>
              <a:gd name="connsiteX16" fmla="*/ 2952750 w 4143375"/>
              <a:gd name="connsiteY16" fmla="*/ 2033587 h 4229100"/>
              <a:gd name="connsiteX17" fmla="*/ 2914650 w 4143375"/>
              <a:gd name="connsiteY17" fmla="*/ 2057400 h 4229100"/>
              <a:gd name="connsiteX18" fmla="*/ 2914650 w 4143375"/>
              <a:gd name="connsiteY18" fmla="*/ 2057400 h 4229100"/>
              <a:gd name="connsiteX19" fmla="*/ 2838450 w 4143375"/>
              <a:gd name="connsiteY19" fmla="*/ 2090737 h 4229100"/>
              <a:gd name="connsiteX20" fmla="*/ 2824163 w 4143375"/>
              <a:gd name="connsiteY20" fmla="*/ 2062162 h 4229100"/>
              <a:gd name="connsiteX21" fmla="*/ 2819400 w 4143375"/>
              <a:gd name="connsiteY21" fmla="*/ 2038350 h 4229100"/>
              <a:gd name="connsiteX22" fmla="*/ 2771775 w 4143375"/>
              <a:gd name="connsiteY22" fmla="*/ 2071687 h 4229100"/>
              <a:gd name="connsiteX23" fmla="*/ 2676525 w 4143375"/>
              <a:gd name="connsiteY23" fmla="*/ 2100262 h 4229100"/>
              <a:gd name="connsiteX24" fmla="*/ 2628900 w 4143375"/>
              <a:gd name="connsiteY24" fmla="*/ 2085975 h 4229100"/>
              <a:gd name="connsiteX25" fmla="*/ 2566988 w 4143375"/>
              <a:gd name="connsiteY25" fmla="*/ 2100262 h 4229100"/>
              <a:gd name="connsiteX26" fmla="*/ 2533650 w 4143375"/>
              <a:gd name="connsiteY26" fmla="*/ 2128837 h 4229100"/>
              <a:gd name="connsiteX27" fmla="*/ 2614613 w 4143375"/>
              <a:gd name="connsiteY27" fmla="*/ 2162175 h 4229100"/>
              <a:gd name="connsiteX28" fmla="*/ 2681288 w 4143375"/>
              <a:gd name="connsiteY28" fmla="*/ 2200275 h 4229100"/>
              <a:gd name="connsiteX29" fmla="*/ 2667000 w 4143375"/>
              <a:gd name="connsiteY29" fmla="*/ 2300287 h 4229100"/>
              <a:gd name="connsiteX30" fmla="*/ 2657475 w 4143375"/>
              <a:gd name="connsiteY30" fmla="*/ 2424112 h 4229100"/>
              <a:gd name="connsiteX31" fmla="*/ 2586038 w 4143375"/>
              <a:gd name="connsiteY31" fmla="*/ 2524125 h 4229100"/>
              <a:gd name="connsiteX32" fmla="*/ 2514600 w 4143375"/>
              <a:gd name="connsiteY32" fmla="*/ 2571750 h 4229100"/>
              <a:gd name="connsiteX33" fmla="*/ 2452688 w 4143375"/>
              <a:gd name="connsiteY33" fmla="*/ 2609850 h 4229100"/>
              <a:gd name="connsiteX34" fmla="*/ 2343150 w 4143375"/>
              <a:gd name="connsiteY34" fmla="*/ 2652712 h 4229100"/>
              <a:gd name="connsiteX35" fmla="*/ 2262188 w 4143375"/>
              <a:gd name="connsiteY35" fmla="*/ 2686050 h 4229100"/>
              <a:gd name="connsiteX36" fmla="*/ 2171700 w 4143375"/>
              <a:gd name="connsiteY36" fmla="*/ 2728912 h 4229100"/>
              <a:gd name="connsiteX37" fmla="*/ 2062163 w 4143375"/>
              <a:gd name="connsiteY37" fmla="*/ 2762250 h 4229100"/>
              <a:gd name="connsiteX38" fmla="*/ 1985963 w 4143375"/>
              <a:gd name="connsiteY38" fmla="*/ 2767012 h 4229100"/>
              <a:gd name="connsiteX39" fmla="*/ 1895475 w 4143375"/>
              <a:gd name="connsiteY39" fmla="*/ 2757487 h 4229100"/>
              <a:gd name="connsiteX40" fmla="*/ 1757363 w 4143375"/>
              <a:gd name="connsiteY40" fmla="*/ 2771775 h 4229100"/>
              <a:gd name="connsiteX41" fmla="*/ 1633538 w 4143375"/>
              <a:gd name="connsiteY41" fmla="*/ 2800350 h 4229100"/>
              <a:gd name="connsiteX42" fmla="*/ 1538288 w 4143375"/>
              <a:gd name="connsiteY42" fmla="*/ 2800350 h 4229100"/>
              <a:gd name="connsiteX43" fmla="*/ 1457325 w 4143375"/>
              <a:gd name="connsiteY43" fmla="*/ 2795587 h 4229100"/>
              <a:gd name="connsiteX44" fmla="*/ 1357313 w 4143375"/>
              <a:gd name="connsiteY44" fmla="*/ 2795587 h 4229100"/>
              <a:gd name="connsiteX45" fmla="*/ 1257300 w 4143375"/>
              <a:gd name="connsiteY45" fmla="*/ 2805112 h 4229100"/>
              <a:gd name="connsiteX46" fmla="*/ 1157288 w 4143375"/>
              <a:gd name="connsiteY46" fmla="*/ 2800350 h 4229100"/>
              <a:gd name="connsiteX47" fmla="*/ 1047750 w 4143375"/>
              <a:gd name="connsiteY47" fmla="*/ 2800350 h 4229100"/>
              <a:gd name="connsiteX48" fmla="*/ 1600200 w 4143375"/>
              <a:gd name="connsiteY48" fmla="*/ 204787 h 4229100"/>
              <a:gd name="connsiteX49" fmla="*/ 1385888 w 4143375"/>
              <a:gd name="connsiteY49" fmla="*/ 95250 h 4229100"/>
              <a:gd name="connsiteX50" fmla="*/ 1085850 w 4143375"/>
              <a:gd name="connsiteY50" fmla="*/ 0 h 4229100"/>
              <a:gd name="connsiteX51" fmla="*/ 900113 w 4143375"/>
              <a:gd name="connsiteY51" fmla="*/ 80962 h 4229100"/>
              <a:gd name="connsiteX52" fmla="*/ 700088 w 4143375"/>
              <a:gd name="connsiteY52" fmla="*/ 171450 h 4229100"/>
              <a:gd name="connsiteX53" fmla="*/ 557213 w 4143375"/>
              <a:gd name="connsiteY53" fmla="*/ 266700 h 4229100"/>
              <a:gd name="connsiteX54" fmla="*/ 666750 w 4143375"/>
              <a:gd name="connsiteY54" fmla="*/ 352425 h 4229100"/>
              <a:gd name="connsiteX55" fmla="*/ 766763 w 4143375"/>
              <a:gd name="connsiteY55" fmla="*/ 390525 h 4229100"/>
              <a:gd name="connsiteX56" fmla="*/ 876300 w 4143375"/>
              <a:gd name="connsiteY56" fmla="*/ 490537 h 4229100"/>
              <a:gd name="connsiteX57" fmla="*/ 776288 w 4143375"/>
              <a:gd name="connsiteY57" fmla="*/ 519112 h 4229100"/>
              <a:gd name="connsiteX58" fmla="*/ 566738 w 4143375"/>
              <a:gd name="connsiteY58" fmla="*/ 485775 h 4229100"/>
              <a:gd name="connsiteX59" fmla="*/ 404813 w 4143375"/>
              <a:gd name="connsiteY59" fmla="*/ 390525 h 4229100"/>
              <a:gd name="connsiteX60" fmla="*/ 376238 w 4143375"/>
              <a:gd name="connsiteY60" fmla="*/ 504825 h 4229100"/>
              <a:gd name="connsiteX61" fmla="*/ 190500 w 4143375"/>
              <a:gd name="connsiteY61" fmla="*/ 566737 h 4229100"/>
              <a:gd name="connsiteX62" fmla="*/ 0 w 4143375"/>
              <a:gd name="connsiteY62" fmla="*/ 571500 h 4229100"/>
              <a:gd name="connsiteX63" fmla="*/ 9525 w 4143375"/>
              <a:gd name="connsiteY63" fmla="*/ 4229100 h 4229100"/>
              <a:gd name="connsiteX64" fmla="*/ 2719388 w 4143375"/>
              <a:gd name="connsiteY64" fmla="*/ 4214812 h 4229100"/>
              <a:gd name="connsiteX65" fmla="*/ 2719388 w 4143375"/>
              <a:gd name="connsiteY65" fmla="*/ 3576637 h 4229100"/>
              <a:gd name="connsiteX66" fmla="*/ 4143375 w 4143375"/>
              <a:gd name="connsiteY66" fmla="*/ 3576637 h 4229100"/>
              <a:gd name="connsiteX67" fmla="*/ 4143375 w 4143375"/>
              <a:gd name="connsiteY67" fmla="*/ 1476375 h 4229100"/>
              <a:gd name="connsiteX0" fmla="*/ 4143375 w 4143375"/>
              <a:gd name="connsiteY0" fmla="*/ 1476375 h 4229100"/>
              <a:gd name="connsiteX1" fmla="*/ 4057650 w 4143375"/>
              <a:gd name="connsiteY1" fmla="*/ 1490662 h 4229100"/>
              <a:gd name="connsiteX2" fmla="*/ 3995738 w 4143375"/>
              <a:gd name="connsiteY2" fmla="*/ 1476375 h 4229100"/>
              <a:gd name="connsiteX3" fmla="*/ 3971925 w 4143375"/>
              <a:gd name="connsiteY3" fmla="*/ 1476375 h 4229100"/>
              <a:gd name="connsiteX4" fmla="*/ 3914775 w 4143375"/>
              <a:gd name="connsiteY4" fmla="*/ 1519237 h 4229100"/>
              <a:gd name="connsiteX5" fmla="*/ 3843338 w 4143375"/>
              <a:gd name="connsiteY5" fmla="*/ 1609725 h 4229100"/>
              <a:gd name="connsiteX6" fmla="*/ 3800475 w 4143375"/>
              <a:gd name="connsiteY6" fmla="*/ 1662112 h 4229100"/>
              <a:gd name="connsiteX7" fmla="*/ 3743325 w 4143375"/>
              <a:gd name="connsiteY7" fmla="*/ 1700212 h 4229100"/>
              <a:gd name="connsiteX8" fmla="*/ 3629025 w 4143375"/>
              <a:gd name="connsiteY8" fmla="*/ 1762125 h 4229100"/>
              <a:gd name="connsiteX9" fmla="*/ 3529013 w 4143375"/>
              <a:gd name="connsiteY9" fmla="*/ 1795462 h 4229100"/>
              <a:gd name="connsiteX10" fmla="*/ 3452813 w 4143375"/>
              <a:gd name="connsiteY10" fmla="*/ 1857375 h 4229100"/>
              <a:gd name="connsiteX11" fmla="*/ 3390900 w 4143375"/>
              <a:gd name="connsiteY11" fmla="*/ 1885950 h 4229100"/>
              <a:gd name="connsiteX12" fmla="*/ 3290888 w 4143375"/>
              <a:gd name="connsiteY12" fmla="*/ 1924050 h 4229100"/>
              <a:gd name="connsiteX13" fmla="*/ 3219450 w 4143375"/>
              <a:gd name="connsiteY13" fmla="*/ 1933575 h 4229100"/>
              <a:gd name="connsiteX14" fmla="*/ 3128963 w 4143375"/>
              <a:gd name="connsiteY14" fmla="*/ 1976437 h 4229100"/>
              <a:gd name="connsiteX15" fmla="*/ 3048000 w 4143375"/>
              <a:gd name="connsiteY15" fmla="*/ 2000250 h 4229100"/>
              <a:gd name="connsiteX16" fmla="*/ 2952750 w 4143375"/>
              <a:gd name="connsiteY16" fmla="*/ 2033587 h 4229100"/>
              <a:gd name="connsiteX17" fmla="*/ 2914650 w 4143375"/>
              <a:gd name="connsiteY17" fmla="*/ 2057400 h 4229100"/>
              <a:gd name="connsiteX18" fmla="*/ 2914650 w 4143375"/>
              <a:gd name="connsiteY18" fmla="*/ 2057400 h 4229100"/>
              <a:gd name="connsiteX19" fmla="*/ 2838450 w 4143375"/>
              <a:gd name="connsiteY19" fmla="*/ 2090737 h 4229100"/>
              <a:gd name="connsiteX20" fmla="*/ 2824163 w 4143375"/>
              <a:gd name="connsiteY20" fmla="*/ 2062162 h 4229100"/>
              <a:gd name="connsiteX21" fmla="*/ 2819400 w 4143375"/>
              <a:gd name="connsiteY21" fmla="*/ 2038350 h 4229100"/>
              <a:gd name="connsiteX22" fmla="*/ 2771775 w 4143375"/>
              <a:gd name="connsiteY22" fmla="*/ 2071687 h 4229100"/>
              <a:gd name="connsiteX23" fmla="*/ 2676525 w 4143375"/>
              <a:gd name="connsiteY23" fmla="*/ 2100262 h 4229100"/>
              <a:gd name="connsiteX24" fmla="*/ 2628900 w 4143375"/>
              <a:gd name="connsiteY24" fmla="*/ 2085975 h 4229100"/>
              <a:gd name="connsiteX25" fmla="*/ 2566988 w 4143375"/>
              <a:gd name="connsiteY25" fmla="*/ 2100262 h 4229100"/>
              <a:gd name="connsiteX26" fmla="*/ 2533650 w 4143375"/>
              <a:gd name="connsiteY26" fmla="*/ 2128837 h 4229100"/>
              <a:gd name="connsiteX27" fmla="*/ 2614613 w 4143375"/>
              <a:gd name="connsiteY27" fmla="*/ 2162175 h 4229100"/>
              <a:gd name="connsiteX28" fmla="*/ 2681288 w 4143375"/>
              <a:gd name="connsiteY28" fmla="*/ 2200275 h 4229100"/>
              <a:gd name="connsiteX29" fmla="*/ 2667000 w 4143375"/>
              <a:gd name="connsiteY29" fmla="*/ 2300287 h 4229100"/>
              <a:gd name="connsiteX30" fmla="*/ 2657475 w 4143375"/>
              <a:gd name="connsiteY30" fmla="*/ 2424112 h 4229100"/>
              <a:gd name="connsiteX31" fmla="*/ 2586038 w 4143375"/>
              <a:gd name="connsiteY31" fmla="*/ 2524125 h 4229100"/>
              <a:gd name="connsiteX32" fmla="*/ 2514600 w 4143375"/>
              <a:gd name="connsiteY32" fmla="*/ 2571750 h 4229100"/>
              <a:gd name="connsiteX33" fmla="*/ 2452688 w 4143375"/>
              <a:gd name="connsiteY33" fmla="*/ 2609850 h 4229100"/>
              <a:gd name="connsiteX34" fmla="*/ 2343150 w 4143375"/>
              <a:gd name="connsiteY34" fmla="*/ 2652712 h 4229100"/>
              <a:gd name="connsiteX35" fmla="*/ 2262188 w 4143375"/>
              <a:gd name="connsiteY35" fmla="*/ 2686050 h 4229100"/>
              <a:gd name="connsiteX36" fmla="*/ 2171700 w 4143375"/>
              <a:gd name="connsiteY36" fmla="*/ 2728912 h 4229100"/>
              <a:gd name="connsiteX37" fmla="*/ 2062163 w 4143375"/>
              <a:gd name="connsiteY37" fmla="*/ 2762250 h 4229100"/>
              <a:gd name="connsiteX38" fmla="*/ 1985963 w 4143375"/>
              <a:gd name="connsiteY38" fmla="*/ 2767012 h 4229100"/>
              <a:gd name="connsiteX39" fmla="*/ 1895475 w 4143375"/>
              <a:gd name="connsiteY39" fmla="*/ 2757487 h 4229100"/>
              <a:gd name="connsiteX40" fmla="*/ 1757363 w 4143375"/>
              <a:gd name="connsiteY40" fmla="*/ 2771775 h 4229100"/>
              <a:gd name="connsiteX41" fmla="*/ 1633538 w 4143375"/>
              <a:gd name="connsiteY41" fmla="*/ 2800350 h 4229100"/>
              <a:gd name="connsiteX42" fmla="*/ 1538288 w 4143375"/>
              <a:gd name="connsiteY42" fmla="*/ 2800350 h 4229100"/>
              <a:gd name="connsiteX43" fmla="*/ 1457325 w 4143375"/>
              <a:gd name="connsiteY43" fmla="*/ 2795587 h 4229100"/>
              <a:gd name="connsiteX44" fmla="*/ 1357313 w 4143375"/>
              <a:gd name="connsiteY44" fmla="*/ 2795587 h 4229100"/>
              <a:gd name="connsiteX45" fmla="*/ 1257300 w 4143375"/>
              <a:gd name="connsiteY45" fmla="*/ 2805112 h 4229100"/>
              <a:gd name="connsiteX46" fmla="*/ 1157288 w 4143375"/>
              <a:gd name="connsiteY46" fmla="*/ 2800350 h 4229100"/>
              <a:gd name="connsiteX47" fmla="*/ 1857375 w 4143375"/>
              <a:gd name="connsiteY47" fmla="*/ 38100 h 4229100"/>
              <a:gd name="connsiteX48" fmla="*/ 1600200 w 4143375"/>
              <a:gd name="connsiteY48" fmla="*/ 204787 h 4229100"/>
              <a:gd name="connsiteX49" fmla="*/ 1385888 w 4143375"/>
              <a:gd name="connsiteY49" fmla="*/ 95250 h 4229100"/>
              <a:gd name="connsiteX50" fmla="*/ 1085850 w 4143375"/>
              <a:gd name="connsiteY50" fmla="*/ 0 h 4229100"/>
              <a:gd name="connsiteX51" fmla="*/ 900113 w 4143375"/>
              <a:gd name="connsiteY51" fmla="*/ 80962 h 4229100"/>
              <a:gd name="connsiteX52" fmla="*/ 700088 w 4143375"/>
              <a:gd name="connsiteY52" fmla="*/ 171450 h 4229100"/>
              <a:gd name="connsiteX53" fmla="*/ 557213 w 4143375"/>
              <a:gd name="connsiteY53" fmla="*/ 266700 h 4229100"/>
              <a:gd name="connsiteX54" fmla="*/ 666750 w 4143375"/>
              <a:gd name="connsiteY54" fmla="*/ 352425 h 4229100"/>
              <a:gd name="connsiteX55" fmla="*/ 766763 w 4143375"/>
              <a:gd name="connsiteY55" fmla="*/ 390525 h 4229100"/>
              <a:gd name="connsiteX56" fmla="*/ 876300 w 4143375"/>
              <a:gd name="connsiteY56" fmla="*/ 490537 h 4229100"/>
              <a:gd name="connsiteX57" fmla="*/ 776288 w 4143375"/>
              <a:gd name="connsiteY57" fmla="*/ 519112 h 4229100"/>
              <a:gd name="connsiteX58" fmla="*/ 566738 w 4143375"/>
              <a:gd name="connsiteY58" fmla="*/ 485775 h 4229100"/>
              <a:gd name="connsiteX59" fmla="*/ 404813 w 4143375"/>
              <a:gd name="connsiteY59" fmla="*/ 390525 h 4229100"/>
              <a:gd name="connsiteX60" fmla="*/ 376238 w 4143375"/>
              <a:gd name="connsiteY60" fmla="*/ 504825 h 4229100"/>
              <a:gd name="connsiteX61" fmla="*/ 190500 w 4143375"/>
              <a:gd name="connsiteY61" fmla="*/ 566737 h 4229100"/>
              <a:gd name="connsiteX62" fmla="*/ 0 w 4143375"/>
              <a:gd name="connsiteY62" fmla="*/ 571500 h 4229100"/>
              <a:gd name="connsiteX63" fmla="*/ 9525 w 4143375"/>
              <a:gd name="connsiteY63" fmla="*/ 4229100 h 4229100"/>
              <a:gd name="connsiteX64" fmla="*/ 2719388 w 4143375"/>
              <a:gd name="connsiteY64" fmla="*/ 4214812 h 4229100"/>
              <a:gd name="connsiteX65" fmla="*/ 2719388 w 4143375"/>
              <a:gd name="connsiteY65" fmla="*/ 3576637 h 4229100"/>
              <a:gd name="connsiteX66" fmla="*/ 4143375 w 4143375"/>
              <a:gd name="connsiteY66" fmla="*/ 3576637 h 4229100"/>
              <a:gd name="connsiteX67" fmla="*/ 4143375 w 4143375"/>
              <a:gd name="connsiteY67" fmla="*/ 1476375 h 4229100"/>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2062163 w 4143375"/>
              <a:gd name="connsiteY37" fmla="*/ 2962275 h 4429125"/>
              <a:gd name="connsiteX38" fmla="*/ 1985963 w 4143375"/>
              <a:gd name="connsiteY38" fmla="*/ 2967037 h 4429125"/>
              <a:gd name="connsiteX39" fmla="*/ 1895475 w 4143375"/>
              <a:gd name="connsiteY39" fmla="*/ 2957512 h 4429125"/>
              <a:gd name="connsiteX40" fmla="*/ 1757363 w 4143375"/>
              <a:gd name="connsiteY40" fmla="*/ 2971800 h 4429125"/>
              <a:gd name="connsiteX41" fmla="*/ 1633538 w 4143375"/>
              <a:gd name="connsiteY41" fmla="*/ 3000375 h 4429125"/>
              <a:gd name="connsiteX42" fmla="*/ 1538288 w 4143375"/>
              <a:gd name="connsiteY42" fmla="*/ 3000375 h 4429125"/>
              <a:gd name="connsiteX43" fmla="*/ 1457325 w 4143375"/>
              <a:gd name="connsiteY43" fmla="*/ 2995612 h 4429125"/>
              <a:gd name="connsiteX44" fmla="*/ 1357313 w 4143375"/>
              <a:gd name="connsiteY44" fmla="*/ 2995612 h 4429125"/>
              <a:gd name="connsiteX45" fmla="*/ 1257300 w 4143375"/>
              <a:gd name="connsiteY45" fmla="*/ 3005137 h 4429125"/>
              <a:gd name="connsiteX46" fmla="*/ 2166938 w 4143375"/>
              <a:gd name="connsiteY46" fmla="*/ 0 h 4429125"/>
              <a:gd name="connsiteX47" fmla="*/ 1857375 w 4143375"/>
              <a:gd name="connsiteY47" fmla="*/ 238125 h 4429125"/>
              <a:gd name="connsiteX48" fmla="*/ 1600200 w 4143375"/>
              <a:gd name="connsiteY48" fmla="*/ 404812 h 4429125"/>
              <a:gd name="connsiteX49" fmla="*/ 1385888 w 4143375"/>
              <a:gd name="connsiteY49" fmla="*/ 295275 h 4429125"/>
              <a:gd name="connsiteX50" fmla="*/ 1085850 w 4143375"/>
              <a:gd name="connsiteY50" fmla="*/ 200025 h 4429125"/>
              <a:gd name="connsiteX51" fmla="*/ 900113 w 4143375"/>
              <a:gd name="connsiteY51" fmla="*/ 280987 h 4429125"/>
              <a:gd name="connsiteX52" fmla="*/ 700088 w 4143375"/>
              <a:gd name="connsiteY52" fmla="*/ 371475 h 4429125"/>
              <a:gd name="connsiteX53" fmla="*/ 557213 w 4143375"/>
              <a:gd name="connsiteY53" fmla="*/ 466725 h 4429125"/>
              <a:gd name="connsiteX54" fmla="*/ 666750 w 4143375"/>
              <a:gd name="connsiteY54" fmla="*/ 552450 h 4429125"/>
              <a:gd name="connsiteX55" fmla="*/ 766763 w 4143375"/>
              <a:gd name="connsiteY55" fmla="*/ 590550 h 4429125"/>
              <a:gd name="connsiteX56" fmla="*/ 876300 w 4143375"/>
              <a:gd name="connsiteY56" fmla="*/ 690562 h 4429125"/>
              <a:gd name="connsiteX57" fmla="*/ 776288 w 4143375"/>
              <a:gd name="connsiteY57" fmla="*/ 719137 h 4429125"/>
              <a:gd name="connsiteX58" fmla="*/ 566738 w 4143375"/>
              <a:gd name="connsiteY58" fmla="*/ 685800 h 4429125"/>
              <a:gd name="connsiteX59" fmla="*/ 404813 w 4143375"/>
              <a:gd name="connsiteY59" fmla="*/ 590550 h 4429125"/>
              <a:gd name="connsiteX60" fmla="*/ 376238 w 4143375"/>
              <a:gd name="connsiteY60" fmla="*/ 704850 h 4429125"/>
              <a:gd name="connsiteX61" fmla="*/ 190500 w 4143375"/>
              <a:gd name="connsiteY61" fmla="*/ 766762 h 4429125"/>
              <a:gd name="connsiteX62" fmla="*/ 0 w 4143375"/>
              <a:gd name="connsiteY62" fmla="*/ 771525 h 4429125"/>
              <a:gd name="connsiteX63" fmla="*/ 9525 w 4143375"/>
              <a:gd name="connsiteY63" fmla="*/ 4429125 h 4429125"/>
              <a:gd name="connsiteX64" fmla="*/ 2719388 w 4143375"/>
              <a:gd name="connsiteY64" fmla="*/ 4414837 h 4429125"/>
              <a:gd name="connsiteX65" fmla="*/ 2719388 w 4143375"/>
              <a:gd name="connsiteY65" fmla="*/ 3776662 h 4429125"/>
              <a:gd name="connsiteX66" fmla="*/ 4143375 w 4143375"/>
              <a:gd name="connsiteY66" fmla="*/ 3776662 h 4429125"/>
              <a:gd name="connsiteX67" fmla="*/ 4143375 w 4143375"/>
              <a:gd name="connsiteY67"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2062163 w 4143375"/>
              <a:gd name="connsiteY37" fmla="*/ 2962275 h 4429125"/>
              <a:gd name="connsiteX38" fmla="*/ 1985963 w 4143375"/>
              <a:gd name="connsiteY38" fmla="*/ 2967037 h 4429125"/>
              <a:gd name="connsiteX39" fmla="*/ 1895475 w 4143375"/>
              <a:gd name="connsiteY39" fmla="*/ 2957512 h 4429125"/>
              <a:gd name="connsiteX40" fmla="*/ 1757363 w 4143375"/>
              <a:gd name="connsiteY40" fmla="*/ 2971800 h 4429125"/>
              <a:gd name="connsiteX41" fmla="*/ 1633538 w 4143375"/>
              <a:gd name="connsiteY41" fmla="*/ 3000375 h 4429125"/>
              <a:gd name="connsiteX42" fmla="*/ 1538288 w 4143375"/>
              <a:gd name="connsiteY42" fmla="*/ 3000375 h 4429125"/>
              <a:gd name="connsiteX43" fmla="*/ 1457325 w 4143375"/>
              <a:gd name="connsiteY43" fmla="*/ 2995612 h 4429125"/>
              <a:gd name="connsiteX44" fmla="*/ 1357313 w 4143375"/>
              <a:gd name="connsiteY44" fmla="*/ 2995612 h 4429125"/>
              <a:gd name="connsiteX45" fmla="*/ 2381250 w 4143375"/>
              <a:gd name="connsiteY45" fmla="*/ 14287 h 4429125"/>
              <a:gd name="connsiteX46" fmla="*/ 2166938 w 4143375"/>
              <a:gd name="connsiteY46" fmla="*/ 0 h 4429125"/>
              <a:gd name="connsiteX47" fmla="*/ 1857375 w 4143375"/>
              <a:gd name="connsiteY47" fmla="*/ 238125 h 4429125"/>
              <a:gd name="connsiteX48" fmla="*/ 1600200 w 4143375"/>
              <a:gd name="connsiteY48" fmla="*/ 404812 h 4429125"/>
              <a:gd name="connsiteX49" fmla="*/ 1385888 w 4143375"/>
              <a:gd name="connsiteY49" fmla="*/ 295275 h 4429125"/>
              <a:gd name="connsiteX50" fmla="*/ 1085850 w 4143375"/>
              <a:gd name="connsiteY50" fmla="*/ 200025 h 4429125"/>
              <a:gd name="connsiteX51" fmla="*/ 900113 w 4143375"/>
              <a:gd name="connsiteY51" fmla="*/ 280987 h 4429125"/>
              <a:gd name="connsiteX52" fmla="*/ 700088 w 4143375"/>
              <a:gd name="connsiteY52" fmla="*/ 371475 h 4429125"/>
              <a:gd name="connsiteX53" fmla="*/ 557213 w 4143375"/>
              <a:gd name="connsiteY53" fmla="*/ 466725 h 4429125"/>
              <a:gd name="connsiteX54" fmla="*/ 666750 w 4143375"/>
              <a:gd name="connsiteY54" fmla="*/ 552450 h 4429125"/>
              <a:gd name="connsiteX55" fmla="*/ 766763 w 4143375"/>
              <a:gd name="connsiteY55" fmla="*/ 590550 h 4429125"/>
              <a:gd name="connsiteX56" fmla="*/ 876300 w 4143375"/>
              <a:gd name="connsiteY56" fmla="*/ 690562 h 4429125"/>
              <a:gd name="connsiteX57" fmla="*/ 776288 w 4143375"/>
              <a:gd name="connsiteY57" fmla="*/ 719137 h 4429125"/>
              <a:gd name="connsiteX58" fmla="*/ 566738 w 4143375"/>
              <a:gd name="connsiteY58" fmla="*/ 685800 h 4429125"/>
              <a:gd name="connsiteX59" fmla="*/ 404813 w 4143375"/>
              <a:gd name="connsiteY59" fmla="*/ 590550 h 4429125"/>
              <a:gd name="connsiteX60" fmla="*/ 376238 w 4143375"/>
              <a:gd name="connsiteY60" fmla="*/ 704850 h 4429125"/>
              <a:gd name="connsiteX61" fmla="*/ 190500 w 4143375"/>
              <a:gd name="connsiteY61" fmla="*/ 766762 h 4429125"/>
              <a:gd name="connsiteX62" fmla="*/ 0 w 4143375"/>
              <a:gd name="connsiteY62" fmla="*/ 771525 h 4429125"/>
              <a:gd name="connsiteX63" fmla="*/ 9525 w 4143375"/>
              <a:gd name="connsiteY63" fmla="*/ 4429125 h 4429125"/>
              <a:gd name="connsiteX64" fmla="*/ 2719388 w 4143375"/>
              <a:gd name="connsiteY64" fmla="*/ 4414837 h 4429125"/>
              <a:gd name="connsiteX65" fmla="*/ 2719388 w 4143375"/>
              <a:gd name="connsiteY65" fmla="*/ 3776662 h 4429125"/>
              <a:gd name="connsiteX66" fmla="*/ 4143375 w 4143375"/>
              <a:gd name="connsiteY66" fmla="*/ 3776662 h 4429125"/>
              <a:gd name="connsiteX67" fmla="*/ 4143375 w 4143375"/>
              <a:gd name="connsiteY67"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2062163 w 4143375"/>
              <a:gd name="connsiteY37" fmla="*/ 2962275 h 4429125"/>
              <a:gd name="connsiteX38" fmla="*/ 1985963 w 4143375"/>
              <a:gd name="connsiteY38" fmla="*/ 2967037 h 4429125"/>
              <a:gd name="connsiteX39" fmla="*/ 1895475 w 4143375"/>
              <a:gd name="connsiteY39" fmla="*/ 2957512 h 4429125"/>
              <a:gd name="connsiteX40" fmla="*/ 1757363 w 4143375"/>
              <a:gd name="connsiteY40" fmla="*/ 2971800 h 4429125"/>
              <a:gd name="connsiteX41" fmla="*/ 1633538 w 4143375"/>
              <a:gd name="connsiteY41" fmla="*/ 3000375 h 4429125"/>
              <a:gd name="connsiteX42" fmla="*/ 1538288 w 4143375"/>
              <a:gd name="connsiteY42" fmla="*/ 3000375 h 4429125"/>
              <a:gd name="connsiteX43" fmla="*/ 1457325 w 4143375"/>
              <a:gd name="connsiteY43" fmla="*/ 2995612 h 4429125"/>
              <a:gd name="connsiteX44" fmla="*/ 2595563 w 4143375"/>
              <a:gd name="connsiteY44" fmla="*/ 157162 h 4429125"/>
              <a:gd name="connsiteX45" fmla="*/ 2381250 w 4143375"/>
              <a:gd name="connsiteY45" fmla="*/ 14287 h 4429125"/>
              <a:gd name="connsiteX46" fmla="*/ 2166938 w 4143375"/>
              <a:gd name="connsiteY46" fmla="*/ 0 h 4429125"/>
              <a:gd name="connsiteX47" fmla="*/ 1857375 w 4143375"/>
              <a:gd name="connsiteY47" fmla="*/ 238125 h 4429125"/>
              <a:gd name="connsiteX48" fmla="*/ 1600200 w 4143375"/>
              <a:gd name="connsiteY48" fmla="*/ 404812 h 4429125"/>
              <a:gd name="connsiteX49" fmla="*/ 1385888 w 4143375"/>
              <a:gd name="connsiteY49" fmla="*/ 295275 h 4429125"/>
              <a:gd name="connsiteX50" fmla="*/ 1085850 w 4143375"/>
              <a:gd name="connsiteY50" fmla="*/ 200025 h 4429125"/>
              <a:gd name="connsiteX51" fmla="*/ 900113 w 4143375"/>
              <a:gd name="connsiteY51" fmla="*/ 280987 h 4429125"/>
              <a:gd name="connsiteX52" fmla="*/ 700088 w 4143375"/>
              <a:gd name="connsiteY52" fmla="*/ 371475 h 4429125"/>
              <a:gd name="connsiteX53" fmla="*/ 557213 w 4143375"/>
              <a:gd name="connsiteY53" fmla="*/ 466725 h 4429125"/>
              <a:gd name="connsiteX54" fmla="*/ 666750 w 4143375"/>
              <a:gd name="connsiteY54" fmla="*/ 552450 h 4429125"/>
              <a:gd name="connsiteX55" fmla="*/ 766763 w 4143375"/>
              <a:gd name="connsiteY55" fmla="*/ 590550 h 4429125"/>
              <a:gd name="connsiteX56" fmla="*/ 876300 w 4143375"/>
              <a:gd name="connsiteY56" fmla="*/ 690562 h 4429125"/>
              <a:gd name="connsiteX57" fmla="*/ 776288 w 4143375"/>
              <a:gd name="connsiteY57" fmla="*/ 719137 h 4429125"/>
              <a:gd name="connsiteX58" fmla="*/ 566738 w 4143375"/>
              <a:gd name="connsiteY58" fmla="*/ 685800 h 4429125"/>
              <a:gd name="connsiteX59" fmla="*/ 404813 w 4143375"/>
              <a:gd name="connsiteY59" fmla="*/ 590550 h 4429125"/>
              <a:gd name="connsiteX60" fmla="*/ 376238 w 4143375"/>
              <a:gd name="connsiteY60" fmla="*/ 704850 h 4429125"/>
              <a:gd name="connsiteX61" fmla="*/ 190500 w 4143375"/>
              <a:gd name="connsiteY61" fmla="*/ 766762 h 4429125"/>
              <a:gd name="connsiteX62" fmla="*/ 0 w 4143375"/>
              <a:gd name="connsiteY62" fmla="*/ 771525 h 4429125"/>
              <a:gd name="connsiteX63" fmla="*/ 9525 w 4143375"/>
              <a:gd name="connsiteY63" fmla="*/ 4429125 h 4429125"/>
              <a:gd name="connsiteX64" fmla="*/ 2719388 w 4143375"/>
              <a:gd name="connsiteY64" fmla="*/ 4414837 h 4429125"/>
              <a:gd name="connsiteX65" fmla="*/ 2719388 w 4143375"/>
              <a:gd name="connsiteY65" fmla="*/ 3776662 h 4429125"/>
              <a:gd name="connsiteX66" fmla="*/ 4143375 w 4143375"/>
              <a:gd name="connsiteY66" fmla="*/ 3776662 h 4429125"/>
              <a:gd name="connsiteX67" fmla="*/ 4143375 w 4143375"/>
              <a:gd name="connsiteY67"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2062163 w 4143375"/>
              <a:gd name="connsiteY37" fmla="*/ 2962275 h 4429125"/>
              <a:gd name="connsiteX38" fmla="*/ 1985963 w 4143375"/>
              <a:gd name="connsiteY38" fmla="*/ 2967037 h 4429125"/>
              <a:gd name="connsiteX39" fmla="*/ 1895475 w 4143375"/>
              <a:gd name="connsiteY39" fmla="*/ 2957512 h 4429125"/>
              <a:gd name="connsiteX40" fmla="*/ 1757363 w 4143375"/>
              <a:gd name="connsiteY40" fmla="*/ 2971800 h 4429125"/>
              <a:gd name="connsiteX41" fmla="*/ 1633538 w 4143375"/>
              <a:gd name="connsiteY41" fmla="*/ 3000375 h 4429125"/>
              <a:gd name="connsiteX42" fmla="*/ 1538288 w 4143375"/>
              <a:gd name="connsiteY42" fmla="*/ 3000375 h 4429125"/>
              <a:gd name="connsiteX43" fmla="*/ 2771775 w 4143375"/>
              <a:gd name="connsiteY43" fmla="*/ 223837 h 4429125"/>
              <a:gd name="connsiteX44" fmla="*/ 2595563 w 4143375"/>
              <a:gd name="connsiteY44" fmla="*/ 157162 h 4429125"/>
              <a:gd name="connsiteX45" fmla="*/ 2381250 w 4143375"/>
              <a:gd name="connsiteY45" fmla="*/ 14287 h 4429125"/>
              <a:gd name="connsiteX46" fmla="*/ 2166938 w 4143375"/>
              <a:gd name="connsiteY46" fmla="*/ 0 h 4429125"/>
              <a:gd name="connsiteX47" fmla="*/ 1857375 w 4143375"/>
              <a:gd name="connsiteY47" fmla="*/ 238125 h 4429125"/>
              <a:gd name="connsiteX48" fmla="*/ 1600200 w 4143375"/>
              <a:gd name="connsiteY48" fmla="*/ 404812 h 4429125"/>
              <a:gd name="connsiteX49" fmla="*/ 1385888 w 4143375"/>
              <a:gd name="connsiteY49" fmla="*/ 295275 h 4429125"/>
              <a:gd name="connsiteX50" fmla="*/ 1085850 w 4143375"/>
              <a:gd name="connsiteY50" fmla="*/ 200025 h 4429125"/>
              <a:gd name="connsiteX51" fmla="*/ 900113 w 4143375"/>
              <a:gd name="connsiteY51" fmla="*/ 280987 h 4429125"/>
              <a:gd name="connsiteX52" fmla="*/ 700088 w 4143375"/>
              <a:gd name="connsiteY52" fmla="*/ 371475 h 4429125"/>
              <a:gd name="connsiteX53" fmla="*/ 557213 w 4143375"/>
              <a:gd name="connsiteY53" fmla="*/ 466725 h 4429125"/>
              <a:gd name="connsiteX54" fmla="*/ 666750 w 4143375"/>
              <a:gd name="connsiteY54" fmla="*/ 552450 h 4429125"/>
              <a:gd name="connsiteX55" fmla="*/ 766763 w 4143375"/>
              <a:gd name="connsiteY55" fmla="*/ 590550 h 4429125"/>
              <a:gd name="connsiteX56" fmla="*/ 876300 w 4143375"/>
              <a:gd name="connsiteY56" fmla="*/ 690562 h 4429125"/>
              <a:gd name="connsiteX57" fmla="*/ 776288 w 4143375"/>
              <a:gd name="connsiteY57" fmla="*/ 719137 h 4429125"/>
              <a:gd name="connsiteX58" fmla="*/ 566738 w 4143375"/>
              <a:gd name="connsiteY58" fmla="*/ 685800 h 4429125"/>
              <a:gd name="connsiteX59" fmla="*/ 404813 w 4143375"/>
              <a:gd name="connsiteY59" fmla="*/ 590550 h 4429125"/>
              <a:gd name="connsiteX60" fmla="*/ 376238 w 4143375"/>
              <a:gd name="connsiteY60" fmla="*/ 704850 h 4429125"/>
              <a:gd name="connsiteX61" fmla="*/ 190500 w 4143375"/>
              <a:gd name="connsiteY61" fmla="*/ 766762 h 4429125"/>
              <a:gd name="connsiteX62" fmla="*/ 0 w 4143375"/>
              <a:gd name="connsiteY62" fmla="*/ 771525 h 4429125"/>
              <a:gd name="connsiteX63" fmla="*/ 9525 w 4143375"/>
              <a:gd name="connsiteY63" fmla="*/ 4429125 h 4429125"/>
              <a:gd name="connsiteX64" fmla="*/ 2719388 w 4143375"/>
              <a:gd name="connsiteY64" fmla="*/ 4414837 h 4429125"/>
              <a:gd name="connsiteX65" fmla="*/ 2719388 w 4143375"/>
              <a:gd name="connsiteY65" fmla="*/ 3776662 h 4429125"/>
              <a:gd name="connsiteX66" fmla="*/ 4143375 w 4143375"/>
              <a:gd name="connsiteY66" fmla="*/ 3776662 h 4429125"/>
              <a:gd name="connsiteX67" fmla="*/ 4143375 w 4143375"/>
              <a:gd name="connsiteY67"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2062163 w 4143375"/>
              <a:gd name="connsiteY37" fmla="*/ 2962275 h 4429125"/>
              <a:gd name="connsiteX38" fmla="*/ 1985963 w 4143375"/>
              <a:gd name="connsiteY38" fmla="*/ 2967037 h 4429125"/>
              <a:gd name="connsiteX39" fmla="*/ 1895475 w 4143375"/>
              <a:gd name="connsiteY39" fmla="*/ 2957512 h 4429125"/>
              <a:gd name="connsiteX40" fmla="*/ 1757363 w 4143375"/>
              <a:gd name="connsiteY40" fmla="*/ 2971800 h 4429125"/>
              <a:gd name="connsiteX41" fmla="*/ 1633538 w 4143375"/>
              <a:gd name="connsiteY41" fmla="*/ 3000375 h 4429125"/>
              <a:gd name="connsiteX42" fmla="*/ 2947988 w 4143375"/>
              <a:gd name="connsiteY42" fmla="*/ 276225 h 4429125"/>
              <a:gd name="connsiteX43" fmla="*/ 2771775 w 4143375"/>
              <a:gd name="connsiteY43" fmla="*/ 223837 h 4429125"/>
              <a:gd name="connsiteX44" fmla="*/ 2595563 w 4143375"/>
              <a:gd name="connsiteY44" fmla="*/ 157162 h 4429125"/>
              <a:gd name="connsiteX45" fmla="*/ 2381250 w 4143375"/>
              <a:gd name="connsiteY45" fmla="*/ 14287 h 4429125"/>
              <a:gd name="connsiteX46" fmla="*/ 2166938 w 4143375"/>
              <a:gd name="connsiteY46" fmla="*/ 0 h 4429125"/>
              <a:gd name="connsiteX47" fmla="*/ 1857375 w 4143375"/>
              <a:gd name="connsiteY47" fmla="*/ 238125 h 4429125"/>
              <a:gd name="connsiteX48" fmla="*/ 1600200 w 4143375"/>
              <a:gd name="connsiteY48" fmla="*/ 404812 h 4429125"/>
              <a:gd name="connsiteX49" fmla="*/ 1385888 w 4143375"/>
              <a:gd name="connsiteY49" fmla="*/ 295275 h 4429125"/>
              <a:gd name="connsiteX50" fmla="*/ 1085850 w 4143375"/>
              <a:gd name="connsiteY50" fmla="*/ 200025 h 4429125"/>
              <a:gd name="connsiteX51" fmla="*/ 900113 w 4143375"/>
              <a:gd name="connsiteY51" fmla="*/ 280987 h 4429125"/>
              <a:gd name="connsiteX52" fmla="*/ 700088 w 4143375"/>
              <a:gd name="connsiteY52" fmla="*/ 371475 h 4429125"/>
              <a:gd name="connsiteX53" fmla="*/ 557213 w 4143375"/>
              <a:gd name="connsiteY53" fmla="*/ 466725 h 4429125"/>
              <a:gd name="connsiteX54" fmla="*/ 666750 w 4143375"/>
              <a:gd name="connsiteY54" fmla="*/ 552450 h 4429125"/>
              <a:gd name="connsiteX55" fmla="*/ 766763 w 4143375"/>
              <a:gd name="connsiteY55" fmla="*/ 590550 h 4429125"/>
              <a:gd name="connsiteX56" fmla="*/ 876300 w 4143375"/>
              <a:gd name="connsiteY56" fmla="*/ 690562 h 4429125"/>
              <a:gd name="connsiteX57" fmla="*/ 776288 w 4143375"/>
              <a:gd name="connsiteY57" fmla="*/ 719137 h 4429125"/>
              <a:gd name="connsiteX58" fmla="*/ 566738 w 4143375"/>
              <a:gd name="connsiteY58" fmla="*/ 685800 h 4429125"/>
              <a:gd name="connsiteX59" fmla="*/ 404813 w 4143375"/>
              <a:gd name="connsiteY59" fmla="*/ 590550 h 4429125"/>
              <a:gd name="connsiteX60" fmla="*/ 376238 w 4143375"/>
              <a:gd name="connsiteY60" fmla="*/ 704850 h 4429125"/>
              <a:gd name="connsiteX61" fmla="*/ 190500 w 4143375"/>
              <a:gd name="connsiteY61" fmla="*/ 766762 h 4429125"/>
              <a:gd name="connsiteX62" fmla="*/ 0 w 4143375"/>
              <a:gd name="connsiteY62" fmla="*/ 771525 h 4429125"/>
              <a:gd name="connsiteX63" fmla="*/ 9525 w 4143375"/>
              <a:gd name="connsiteY63" fmla="*/ 4429125 h 4429125"/>
              <a:gd name="connsiteX64" fmla="*/ 2719388 w 4143375"/>
              <a:gd name="connsiteY64" fmla="*/ 4414837 h 4429125"/>
              <a:gd name="connsiteX65" fmla="*/ 2719388 w 4143375"/>
              <a:gd name="connsiteY65" fmla="*/ 3776662 h 4429125"/>
              <a:gd name="connsiteX66" fmla="*/ 4143375 w 4143375"/>
              <a:gd name="connsiteY66" fmla="*/ 3776662 h 4429125"/>
              <a:gd name="connsiteX67" fmla="*/ 4143375 w 4143375"/>
              <a:gd name="connsiteY67"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2062163 w 4143375"/>
              <a:gd name="connsiteY37" fmla="*/ 2962275 h 4429125"/>
              <a:gd name="connsiteX38" fmla="*/ 1985963 w 4143375"/>
              <a:gd name="connsiteY38" fmla="*/ 2967037 h 4429125"/>
              <a:gd name="connsiteX39" fmla="*/ 1895475 w 4143375"/>
              <a:gd name="connsiteY39" fmla="*/ 2957512 h 4429125"/>
              <a:gd name="connsiteX40" fmla="*/ 1757363 w 4143375"/>
              <a:gd name="connsiteY40" fmla="*/ 2971800 h 4429125"/>
              <a:gd name="connsiteX41" fmla="*/ 3128963 w 4143375"/>
              <a:gd name="connsiteY41" fmla="*/ 247650 h 4429125"/>
              <a:gd name="connsiteX42" fmla="*/ 2947988 w 4143375"/>
              <a:gd name="connsiteY42" fmla="*/ 276225 h 4429125"/>
              <a:gd name="connsiteX43" fmla="*/ 2771775 w 4143375"/>
              <a:gd name="connsiteY43" fmla="*/ 223837 h 4429125"/>
              <a:gd name="connsiteX44" fmla="*/ 2595563 w 4143375"/>
              <a:gd name="connsiteY44" fmla="*/ 157162 h 4429125"/>
              <a:gd name="connsiteX45" fmla="*/ 2381250 w 4143375"/>
              <a:gd name="connsiteY45" fmla="*/ 14287 h 4429125"/>
              <a:gd name="connsiteX46" fmla="*/ 2166938 w 4143375"/>
              <a:gd name="connsiteY46" fmla="*/ 0 h 4429125"/>
              <a:gd name="connsiteX47" fmla="*/ 1857375 w 4143375"/>
              <a:gd name="connsiteY47" fmla="*/ 238125 h 4429125"/>
              <a:gd name="connsiteX48" fmla="*/ 1600200 w 4143375"/>
              <a:gd name="connsiteY48" fmla="*/ 404812 h 4429125"/>
              <a:gd name="connsiteX49" fmla="*/ 1385888 w 4143375"/>
              <a:gd name="connsiteY49" fmla="*/ 295275 h 4429125"/>
              <a:gd name="connsiteX50" fmla="*/ 1085850 w 4143375"/>
              <a:gd name="connsiteY50" fmla="*/ 200025 h 4429125"/>
              <a:gd name="connsiteX51" fmla="*/ 900113 w 4143375"/>
              <a:gd name="connsiteY51" fmla="*/ 280987 h 4429125"/>
              <a:gd name="connsiteX52" fmla="*/ 700088 w 4143375"/>
              <a:gd name="connsiteY52" fmla="*/ 371475 h 4429125"/>
              <a:gd name="connsiteX53" fmla="*/ 557213 w 4143375"/>
              <a:gd name="connsiteY53" fmla="*/ 466725 h 4429125"/>
              <a:gd name="connsiteX54" fmla="*/ 666750 w 4143375"/>
              <a:gd name="connsiteY54" fmla="*/ 552450 h 4429125"/>
              <a:gd name="connsiteX55" fmla="*/ 766763 w 4143375"/>
              <a:gd name="connsiteY55" fmla="*/ 590550 h 4429125"/>
              <a:gd name="connsiteX56" fmla="*/ 876300 w 4143375"/>
              <a:gd name="connsiteY56" fmla="*/ 690562 h 4429125"/>
              <a:gd name="connsiteX57" fmla="*/ 776288 w 4143375"/>
              <a:gd name="connsiteY57" fmla="*/ 719137 h 4429125"/>
              <a:gd name="connsiteX58" fmla="*/ 566738 w 4143375"/>
              <a:gd name="connsiteY58" fmla="*/ 685800 h 4429125"/>
              <a:gd name="connsiteX59" fmla="*/ 404813 w 4143375"/>
              <a:gd name="connsiteY59" fmla="*/ 590550 h 4429125"/>
              <a:gd name="connsiteX60" fmla="*/ 376238 w 4143375"/>
              <a:gd name="connsiteY60" fmla="*/ 704850 h 4429125"/>
              <a:gd name="connsiteX61" fmla="*/ 190500 w 4143375"/>
              <a:gd name="connsiteY61" fmla="*/ 766762 h 4429125"/>
              <a:gd name="connsiteX62" fmla="*/ 0 w 4143375"/>
              <a:gd name="connsiteY62" fmla="*/ 771525 h 4429125"/>
              <a:gd name="connsiteX63" fmla="*/ 9525 w 4143375"/>
              <a:gd name="connsiteY63" fmla="*/ 4429125 h 4429125"/>
              <a:gd name="connsiteX64" fmla="*/ 2719388 w 4143375"/>
              <a:gd name="connsiteY64" fmla="*/ 4414837 h 4429125"/>
              <a:gd name="connsiteX65" fmla="*/ 2719388 w 4143375"/>
              <a:gd name="connsiteY65" fmla="*/ 3776662 h 4429125"/>
              <a:gd name="connsiteX66" fmla="*/ 4143375 w 4143375"/>
              <a:gd name="connsiteY66" fmla="*/ 3776662 h 4429125"/>
              <a:gd name="connsiteX67" fmla="*/ 4143375 w 4143375"/>
              <a:gd name="connsiteY67"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2062163 w 4143375"/>
              <a:gd name="connsiteY37" fmla="*/ 2962275 h 4429125"/>
              <a:gd name="connsiteX38" fmla="*/ 1985963 w 4143375"/>
              <a:gd name="connsiteY38" fmla="*/ 2967037 h 4429125"/>
              <a:gd name="connsiteX39" fmla="*/ 1895475 w 4143375"/>
              <a:gd name="connsiteY39" fmla="*/ 2957512 h 4429125"/>
              <a:gd name="connsiteX40" fmla="*/ 3348038 w 4143375"/>
              <a:gd name="connsiteY40" fmla="*/ 180975 h 4429125"/>
              <a:gd name="connsiteX41" fmla="*/ 3128963 w 4143375"/>
              <a:gd name="connsiteY41" fmla="*/ 247650 h 4429125"/>
              <a:gd name="connsiteX42" fmla="*/ 2947988 w 4143375"/>
              <a:gd name="connsiteY42" fmla="*/ 276225 h 4429125"/>
              <a:gd name="connsiteX43" fmla="*/ 2771775 w 4143375"/>
              <a:gd name="connsiteY43" fmla="*/ 223837 h 4429125"/>
              <a:gd name="connsiteX44" fmla="*/ 2595563 w 4143375"/>
              <a:gd name="connsiteY44" fmla="*/ 157162 h 4429125"/>
              <a:gd name="connsiteX45" fmla="*/ 2381250 w 4143375"/>
              <a:gd name="connsiteY45" fmla="*/ 14287 h 4429125"/>
              <a:gd name="connsiteX46" fmla="*/ 2166938 w 4143375"/>
              <a:gd name="connsiteY46" fmla="*/ 0 h 4429125"/>
              <a:gd name="connsiteX47" fmla="*/ 1857375 w 4143375"/>
              <a:gd name="connsiteY47" fmla="*/ 238125 h 4429125"/>
              <a:gd name="connsiteX48" fmla="*/ 1600200 w 4143375"/>
              <a:gd name="connsiteY48" fmla="*/ 404812 h 4429125"/>
              <a:gd name="connsiteX49" fmla="*/ 1385888 w 4143375"/>
              <a:gd name="connsiteY49" fmla="*/ 295275 h 4429125"/>
              <a:gd name="connsiteX50" fmla="*/ 1085850 w 4143375"/>
              <a:gd name="connsiteY50" fmla="*/ 200025 h 4429125"/>
              <a:gd name="connsiteX51" fmla="*/ 900113 w 4143375"/>
              <a:gd name="connsiteY51" fmla="*/ 280987 h 4429125"/>
              <a:gd name="connsiteX52" fmla="*/ 700088 w 4143375"/>
              <a:gd name="connsiteY52" fmla="*/ 371475 h 4429125"/>
              <a:gd name="connsiteX53" fmla="*/ 557213 w 4143375"/>
              <a:gd name="connsiteY53" fmla="*/ 466725 h 4429125"/>
              <a:gd name="connsiteX54" fmla="*/ 666750 w 4143375"/>
              <a:gd name="connsiteY54" fmla="*/ 552450 h 4429125"/>
              <a:gd name="connsiteX55" fmla="*/ 766763 w 4143375"/>
              <a:gd name="connsiteY55" fmla="*/ 590550 h 4429125"/>
              <a:gd name="connsiteX56" fmla="*/ 876300 w 4143375"/>
              <a:gd name="connsiteY56" fmla="*/ 690562 h 4429125"/>
              <a:gd name="connsiteX57" fmla="*/ 776288 w 4143375"/>
              <a:gd name="connsiteY57" fmla="*/ 719137 h 4429125"/>
              <a:gd name="connsiteX58" fmla="*/ 566738 w 4143375"/>
              <a:gd name="connsiteY58" fmla="*/ 685800 h 4429125"/>
              <a:gd name="connsiteX59" fmla="*/ 404813 w 4143375"/>
              <a:gd name="connsiteY59" fmla="*/ 590550 h 4429125"/>
              <a:gd name="connsiteX60" fmla="*/ 376238 w 4143375"/>
              <a:gd name="connsiteY60" fmla="*/ 704850 h 4429125"/>
              <a:gd name="connsiteX61" fmla="*/ 190500 w 4143375"/>
              <a:gd name="connsiteY61" fmla="*/ 766762 h 4429125"/>
              <a:gd name="connsiteX62" fmla="*/ 0 w 4143375"/>
              <a:gd name="connsiteY62" fmla="*/ 771525 h 4429125"/>
              <a:gd name="connsiteX63" fmla="*/ 9525 w 4143375"/>
              <a:gd name="connsiteY63" fmla="*/ 4429125 h 4429125"/>
              <a:gd name="connsiteX64" fmla="*/ 2719388 w 4143375"/>
              <a:gd name="connsiteY64" fmla="*/ 4414837 h 4429125"/>
              <a:gd name="connsiteX65" fmla="*/ 2719388 w 4143375"/>
              <a:gd name="connsiteY65" fmla="*/ 3776662 h 4429125"/>
              <a:gd name="connsiteX66" fmla="*/ 4143375 w 4143375"/>
              <a:gd name="connsiteY66" fmla="*/ 3776662 h 4429125"/>
              <a:gd name="connsiteX67" fmla="*/ 4143375 w 4143375"/>
              <a:gd name="connsiteY67"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2062163 w 4143375"/>
              <a:gd name="connsiteY37" fmla="*/ 2962275 h 4429125"/>
              <a:gd name="connsiteX38" fmla="*/ 1985963 w 4143375"/>
              <a:gd name="connsiteY38" fmla="*/ 2967037 h 4429125"/>
              <a:gd name="connsiteX39" fmla="*/ 3348038 w 4143375"/>
              <a:gd name="connsiteY39" fmla="*/ 180975 h 4429125"/>
              <a:gd name="connsiteX40" fmla="*/ 3128963 w 4143375"/>
              <a:gd name="connsiteY40" fmla="*/ 247650 h 4429125"/>
              <a:gd name="connsiteX41" fmla="*/ 2947988 w 4143375"/>
              <a:gd name="connsiteY41" fmla="*/ 276225 h 4429125"/>
              <a:gd name="connsiteX42" fmla="*/ 2771775 w 4143375"/>
              <a:gd name="connsiteY42" fmla="*/ 223837 h 4429125"/>
              <a:gd name="connsiteX43" fmla="*/ 2595563 w 4143375"/>
              <a:gd name="connsiteY43" fmla="*/ 157162 h 4429125"/>
              <a:gd name="connsiteX44" fmla="*/ 2381250 w 4143375"/>
              <a:gd name="connsiteY44" fmla="*/ 14287 h 4429125"/>
              <a:gd name="connsiteX45" fmla="*/ 2166938 w 4143375"/>
              <a:gd name="connsiteY45" fmla="*/ 0 h 4429125"/>
              <a:gd name="connsiteX46" fmla="*/ 1857375 w 4143375"/>
              <a:gd name="connsiteY46" fmla="*/ 238125 h 4429125"/>
              <a:gd name="connsiteX47" fmla="*/ 1600200 w 4143375"/>
              <a:gd name="connsiteY47" fmla="*/ 404812 h 4429125"/>
              <a:gd name="connsiteX48" fmla="*/ 1385888 w 4143375"/>
              <a:gd name="connsiteY48" fmla="*/ 295275 h 4429125"/>
              <a:gd name="connsiteX49" fmla="*/ 1085850 w 4143375"/>
              <a:gd name="connsiteY49" fmla="*/ 200025 h 4429125"/>
              <a:gd name="connsiteX50" fmla="*/ 900113 w 4143375"/>
              <a:gd name="connsiteY50" fmla="*/ 280987 h 4429125"/>
              <a:gd name="connsiteX51" fmla="*/ 700088 w 4143375"/>
              <a:gd name="connsiteY51" fmla="*/ 371475 h 4429125"/>
              <a:gd name="connsiteX52" fmla="*/ 557213 w 4143375"/>
              <a:gd name="connsiteY52" fmla="*/ 466725 h 4429125"/>
              <a:gd name="connsiteX53" fmla="*/ 666750 w 4143375"/>
              <a:gd name="connsiteY53" fmla="*/ 552450 h 4429125"/>
              <a:gd name="connsiteX54" fmla="*/ 766763 w 4143375"/>
              <a:gd name="connsiteY54" fmla="*/ 590550 h 4429125"/>
              <a:gd name="connsiteX55" fmla="*/ 876300 w 4143375"/>
              <a:gd name="connsiteY55" fmla="*/ 690562 h 4429125"/>
              <a:gd name="connsiteX56" fmla="*/ 776288 w 4143375"/>
              <a:gd name="connsiteY56" fmla="*/ 719137 h 4429125"/>
              <a:gd name="connsiteX57" fmla="*/ 566738 w 4143375"/>
              <a:gd name="connsiteY57" fmla="*/ 685800 h 4429125"/>
              <a:gd name="connsiteX58" fmla="*/ 404813 w 4143375"/>
              <a:gd name="connsiteY58" fmla="*/ 590550 h 4429125"/>
              <a:gd name="connsiteX59" fmla="*/ 376238 w 4143375"/>
              <a:gd name="connsiteY59" fmla="*/ 704850 h 4429125"/>
              <a:gd name="connsiteX60" fmla="*/ 190500 w 4143375"/>
              <a:gd name="connsiteY60" fmla="*/ 766762 h 4429125"/>
              <a:gd name="connsiteX61" fmla="*/ 0 w 4143375"/>
              <a:gd name="connsiteY61" fmla="*/ 771525 h 4429125"/>
              <a:gd name="connsiteX62" fmla="*/ 9525 w 4143375"/>
              <a:gd name="connsiteY62" fmla="*/ 4429125 h 4429125"/>
              <a:gd name="connsiteX63" fmla="*/ 2719388 w 4143375"/>
              <a:gd name="connsiteY63" fmla="*/ 4414837 h 4429125"/>
              <a:gd name="connsiteX64" fmla="*/ 2719388 w 4143375"/>
              <a:gd name="connsiteY64" fmla="*/ 3776662 h 4429125"/>
              <a:gd name="connsiteX65" fmla="*/ 4143375 w 4143375"/>
              <a:gd name="connsiteY65" fmla="*/ 3776662 h 4429125"/>
              <a:gd name="connsiteX66" fmla="*/ 4143375 w 4143375"/>
              <a:gd name="connsiteY66"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2062163 w 4143375"/>
              <a:gd name="connsiteY37" fmla="*/ 2962275 h 4429125"/>
              <a:gd name="connsiteX38" fmla="*/ 3348038 w 4143375"/>
              <a:gd name="connsiteY38" fmla="*/ 180975 h 4429125"/>
              <a:gd name="connsiteX39" fmla="*/ 3128963 w 4143375"/>
              <a:gd name="connsiteY39" fmla="*/ 247650 h 4429125"/>
              <a:gd name="connsiteX40" fmla="*/ 2947988 w 4143375"/>
              <a:gd name="connsiteY40" fmla="*/ 276225 h 4429125"/>
              <a:gd name="connsiteX41" fmla="*/ 2771775 w 4143375"/>
              <a:gd name="connsiteY41" fmla="*/ 223837 h 4429125"/>
              <a:gd name="connsiteX42" fmla="*/ 2595563 w 4143375"/>
              <a:gd name="connsiteY42" fmla="*/ 157162 h 4429125"/>
              <a:gd name="connsiteX43" fmla="*/ 2381250 w 4143375"/>
              <a:gd name="connsiteY43" fmla="*/ 14287 h 4429125"/>
              <a:gd name="connsiteX44" fmla="*/ 2166938 w 4143375"/>
              <a:gd name="connsiteY44" fmla="*/ 0 h 4429125"/>
              <a:gd name="connsiteX45" fmla="*/ 1857375 w 4143375"/>
              <a:gd name="connsiteY45" fmla="*/ 238125 h 4429125"/>
              <a:gd name="connsiteX46" fmla="*/ 1600200 w 4143375"/>
              <a:gd name="connsiteY46" fmla="*/ 404812 h 4429125"/>
              <a:gd name="connsiteX47" fmla="*/ 1385888 w 4143375"/>
              <a:gd name="connsiteY47" fmla="*/ 295275 h 4429125"/>
              <a:gd name="connsiteX48" fmla="*/ 1085850 w 4143375"/>
              <a:gd name="connsiteY48" fmla="*/ 200025 h 4429125"/>
              <a:gd name="connsiteX49" fmla="*/ 900113 w 4143375"/>
              <a:gd name="connsiteY49" fmla="*/ 280987 h 4429125"/>
              <a:gd name="connsiteX50" fmla="*/ 700088 w 4143375"/>
              <a:gd name="connsiteY50" fmla="*/ 371475 h 4429125"/>
              <a:gd name="connsiteX51" fmla="*/ 557213 w 4143375"/>
              <a:gd name="connsiteY51" fmla="*/ 466725 h 4429125"/>
              <a:gd name="connsiteX52" fmla="*/ 666750 w 4143375"/>
              <a:gd name="connsiteY52" fmla="*/ 552450 h 4429125"/>
              <a:gd name="connsiteX53" fmla="*/ 766763 w 4143375"/>
              <a:gd name="connsiteY53" fmla="*/ 590550 h 4429125"/>
              <a:gd name="connsiteX54" fmla="*/ 876300 w 4143375"/>
              <a:gd name="connsiteY54" fmla="*/ 690562 h 4429125"/>
              <a:gd name="connsiteX55" fmla="*/ 776288 w 4143375"/>
              <a:gd name="connsiteY55" fmla="*/ 719137 h 4429125"/>
              <a:gd name="connsiteX56" fmla="*/ 566738 w 4143375"/>
              <a:gd name="connsiteY56" fmla="*/ 685800 h 4429125"/>
              <a:gd name="connsiteX57" fmla="*/ 404813 w 4143375"/>
              <a:gd name="connsiteY57" fmla="*/ 590550 h 4429125"/>
              <a:gd name="connsiteX58" fmla="*/ 376238 w 4143375"/>
              <a:gd name="connsiteY58" fmla="*/ 704850 h 4429125"/>
              <a:gd name="connsiteX59" fmla="*/ 190500 w 4143375"/>
              <a:gd name="connsiteY59" fmla="*/ 766762 h 4429125"/>
              <a:gd name="connsiteX60" fmla="*/ 0 w 4143375"/>
              <a:gd name="connsiteY60" fmla="*/ 771525 h 4429125"/>
              <a:gd name="connsiteX61" fmla="*/ 9525 w 4143375"/>
              <a:gd name="connsiteY61" fmla="*/ 4429125 h 4429125"/>
              <a:gd name="connsiteX62" fmla="*/ 2719388 w 4143375"/>
              <a:gd name="connsiteY62" fmla="*/ 4414837 h 4429125"/>
              <a:gd name="connsiteX63" fmla="*/ 2719388 w 4143375"/>
              <a:gd name="connsiteY63" fmla="*/ 3776662 h 4429125"/>
              <a:gd name="connsiteX64" fmla="*/ 4143375 w 4143375"/>
              <a:gd name="connsiteY64" fmla="*/ 3776662 h 4429125"/>
              <a:gd name="connsiteX65" fmla="*/ 4143375 w 4143375"/>
              <a:gd name="connsiteY65"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2171700 w 4143375"/>
              <a:gd name="connsiteY36" fmla="*/ 2928937 h 4429125"/>
              <a:gd name="connsiteX37" fmla="*/ 3348038 w 4143375"/>
              <a:gd name="connsiteY37" fmla="*/ 180975 h 4429125"/>
              <a:gd name="connsiteX38" fmla="*/ 3128963 w 4143375"/>
              <a:gd name="connsiteY38" fmla="*/ 247650 h 4429125"/>
              <a:gd name="connsiteX39" fmla="*/ 2947988 w 4143375"/>
              <a:gd name="connsiteY39" fmla="*/ 276225 h 4429125"/>
              <a:gd name="connsiteX40" fmla="*/ 2771775 w 4143375"/>
              <a:gd name="connsiteY40" fmla="*/ 223837 h 4429125"/>
              <a:gd name="connsiteX41" fmla="*/ 2595563 w 4143375"/>
              <a:gd name="connsiteY41" fmla="*/ 157162 h 4429125"/>
              <a:gd name="connsiteX42" fmla="*/ 2381250 w 4143375"/>
              <a:gd name="connsiteY42" fmla="*/ 14287 h 4429125"/>
              <a:gd name="connsiteX43" fmla="*/ 2166938 w 4143375"/>
              <a:gd name="connsiteY43" fmla="*/ 0 h 4429125"/>
              <a:gd name="connsiteX44" fmla="*/ 1857375 w 4143375"/>
              <a:gd name="connsiteY44" fmla="*/ 238125 h 4429125"/>
              <a:gd name="connsiteX45" fmla="*/ 1600200 w 4143375"/>
              <a:gd name="connsiteY45" fmla="*/ 404812 h 4429125"/>
              <a:gd name="connsiteX46" fmla="*/ 1385888 w 4143375"/>
              <a:gd name="connsiteY46" fmla="*/ 295275 h 4429125"/>
              <a:gd name="connsiteX47" fmla="*/ 1085850 w 4143375"/>
              <a:gd name="connsiteY47" fmla="*/ 200025 h 4429125"/>
              <a:gd name="connsiteX48" fmla="*/ 900113 w 4143375"/>
              <a:gd name="connsiteY48" fmla="*/ 280987 h 4429125"/>
              <a:gd name="connsiteX49" fmla="*/ 700088 w 4143375"/>
              <a:gd name="connsiteY49" fmla="*/ 371475 h 4429125"/>
              <a:gd name="connsiteX50" fmla="*/ 557213 w 4143375"/>
              <a:gd name="connsiteY50" fmla="*/ 466725 h 4429125"/>
              <a:gd name="connsiteX51" fmla="*/ 666750 w 4143375"/>
              <a:gd name="connsiteY51" fmla="*/ 552450 h 4429125"/>
              <a:gd name="connsiteX52" fmla="*/ 766763 w 4143375"/>
              <a:gd name="connsiteY52" fmla="*/ 590550 h 4429125"/>
              <a:gd name="connsiteX53" fmla="*/ 876300 w 4143375"/>
              <a:gd name="connsiteY53" fmla="*/ 690562 h 4429125"/>
              <a:gd name="connsiteX54" fmla="*/ 776288 w 4143375"/>
              <a:gd name="connsiteY54" fmla="*/ 719137 h 4429125"/>
              <a:gd name="connsiteX55" fmla="*/ 566738 w 4143375"/>
              <a:gd name="connsiteY55" fmla="*/ 685800 h 4429125"/>
              <a:gd name="connsiteX56" fmla="*/ 404813 w 4143375"/>
              <a:gd name="connsiteY56" fmla="*/ 590550 h 4429125"/>
              <a:gd name="connsiteX57" fmla="*/ 376238 w 4143375"/>
              <a:gd name="connsiteY57" fmla="*/ 704850 h 4429125"/>
              <a:gd name="connsiteX58" fmla="*/ 190500 w 4143375"/>
              <a:gd name="connsiteY58" fmla="*/ 766762 h 4429125"/>
              <a:gd name="connsiteX59" fmla="*/ 0 w 4143375"/>
              <a:gd name="connsiteY59" fmla="*/ 771525 h 4429125"/>
              <a:gd name="connsiteX60" fmla="*/ 9525 w 4143375"/>
              <a:gd name="connsiteY60" fmla="*/ 4429125 h 4429125"/>
              <a:gd name="connsiteX61" fmla="*/ 2719388 w 4143375"/>
              <a:gd name="connsiteY61" fmla="*/ 4414837 h 4429125"/>
              <a:gd name="connsiteX62" fmla="*/ 2719388 w 4143375"/>
              <a:gd name="connsiteY62" fmla="*/ 3776662 h 4429125"/>
              <a:gd name="connsiteX63" fmla="*/ 4143375 w 4143375"/>
              <a:gd name="connsiteY63" fmla="*/ 3776662 h 4429125"/>
              <a:gd name="connsiteX64" fmla="*/ 4143375 w 4143375"/>
              <a:gd name="connsiteY64"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2262188 w 4143375"/>
              <a:gd name="connsiteY35" fmla="*/ 2886075 h 4429125"/>
              <a:gd name="connsiteX36" fmla="*/ 3348038 w 4143375"/>
              <a:gd name="connsiteY36" fmla="*/ 180975 h 4429125"/>
              <a:gd name="connsiteX37" fmla="*/ 3128963 w 4143375"/>
              <a:gd name="connsiteY37" fmla="*/ 247650 h 4429125"/>
              <a:gd name="connsiteX38" fmla="*/ 2947988 w 4143375"/>
              <a:gd name="connsiteY38" fmla="*/ 276225 h 4429125"/>
              <a:gd name="connsiteX39" fmla="*/ 2771775 w 4143375"/>
              <a:gd name="connsiteY39" fmla="*/ 223837 h 4429125"/>
              <a:gd name="connsiteX40" fmla="*/ 2595563 w 4143375"/>
              <a:gd name="connsiteY40" fmla="*/ 157162 h 4429125"/>
              <a:gd name="connsiteX41" fmla="*/ 2381250 w 4143375"/>
              <a:gd name="connsiteY41" fmla="*/ 14287 h 4429125"/>
              <a:gd name="connsiteX42" fmla="*/ 2166938 w 4143375"/>
              <a:gd name="connsiteY42" fmla="*/ 0 h 4429125"/>
              <a:gd name="connsiteX43" fmla="*/ 1857375 w 4143375"/>
              <a:gd name="connsiteY43" fmla="*/ 238125 h 4429125"/>
              <a:gd name="connsiteX44" fmla="*/ 1600200 w 4143375"/>
              <a:gd name="connsiteY44" fmla="*/ 404812 h 4429125"/>
              <a:gd name="connsiteX45" fmla="*/ 1385888 w 4143375"/>
              <a:gd name="connsiteY45" fmla="*/ 295275 h 4429125"/>
              <a:gd name="connsiteX46" fmla="*/ 1085850 w 4143375"/>
              <a:gd name="connsiteY46" fmla="*/ 200025 h 4429125"/>
              <a:gd name="connsiteX47" fmla="*/ 900113 w 4143375"/>
              <a:gd name="connsiteY47" fmla="*/ 280987 h 4429125"/>
              <a:gd name="connsiteX48" fmla="*/ 700088 w 4143375"/>
              <a:gd name="connsiteY48" fmla="*/ 371475 h 4429125"/>
              <a:gd name="connsiteX49" fmla="*/ 557213 w 4143375"/>
              <a:gd name="connsiteY49" fmla="*/ 466725 h 4429125"/>
              <a:gd name="connsiteX50" fmla="*/ 666750 w 4143375"/>
              <a:gd name="connsiteY50" fmla="*/ 552450 h 4429125"/>
              <a:gd name="connsiteX51" fmla="*/ 766763 w 4143375"/>
              <a:gd name="connsiteY51" fmla="*/ 590550 h 4429125"/>
              <a:gd name="connsiteX52" fmla="*/ 876300 w 4143375"/>
              <a:gd name="connsiteY52" fmla="*/ 690562 h 4429125"/>
              <a:gd name="connsiteX53" fmla="*/ 776288 w 4143375"/>
              <a:gd name="connsiteY53" fmla="*/ 719137 h 4429125"/>
              <a:gd name="connsiteX54" fmla="*/ 566738 w 4143375"/>
              <a:gd name="connsiteY54" fmla="*/ 685800 h 4429125"/>
              <a:gd name="connsiteX55" fmla="*/ 404813 w 4143375"/>
              <a:gd name="connsiteY55" fmla="*/ 590550 h 4429125"/>
              <a:gd name="connsiteX56" fmla="*/ 376238 w 4143375"/>
              <a:gd name="connsiteY56" fmla="*/ 704850 h 4429125"/>
              <a:gd name="connsiteX57" fmla="*/ 190500 w 4143375"/>
              <a:gd name="connsiteY57" fmla="*/ 766762 h 4429125"/>
              <a:gd name="connsiteX58" fmla="*/ 0 w 4143375"/>
              <a:gd name="connsiteY58" fmla="*/ 771525 h 4429125"/>
              <a:gd name="connsiteX59" fmla="*/ 9525 w 4143375"/>
              <a:gd name="connsiteY59" fmla="*/ 4429125 h 4429125"/>
              <a:gd name="connsiteX60" fmla="*/ 2719388 w 4143375"/>
              <a:gd name="connsiteY60" fmla="*/ 4414837 h 4429125"/>
              <a:gd name="connsiteX61" fmla="*/ 2719388 w 4143375"/>
              <a:gd name="connsiteY61" fmla="*/ 3776662 h 4429125"/>
              <a:gd name="connsiteX62" fmla="*/ 4143375 w 4143375"/>
              <a:gd name="connsiteY62" fmla="*/ 3776662 h 4429125"/>
              <a:gd name="connsiteX63" fmla="*/ 4143375 w 4143375"/>
              <a:gd name="connsiteY63"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2343150 w 4143375"/>
              <a:gd name="connsiteY34" fmla="*/ 2852737 h 4429125"/>
              <a:gd name="connsiteX35" fmla="*/ 3348038 w 4143375"/>
              <a:gd name="connsiteY35" fmla="*/ 180975 h 4429125"/>
              <a:gd name="connsiteX36" fmla="*/ 3128963 w 4143375"/>
              <a:gd name="connsiteY36" fmla="*/ 247650 h 4429125"/>
              <a:gd name="connsiteX37" fmla="*/ 2947988 w 4143375"/>
              <a:gd name="connsiteY37" fmla="*/ 276225 h 4429125"/>
              <a:gd name="connsiteX38" fmla="*/ 2771775 w 4143375"/>
              <a:gd name="connsiteY38" fmla="*/ 223837 h 4429125"/>
              <a:gd name="connsiteX39" fmla="*/ 2595563 w 4143375"/>
              <a:gd name="connsiteY39" fmla="*/ 157162 h 4429125"/>
              <a:gd name="connsiteX40" fmla="*/ 2381250 w 4143375"/>
              <a:gd name="connsiteY40" fmla="*/ 14287 h 4429125"/>
              <a:gd name="connsiteX41" fmla="*/ 2166938 w 4143375"/>
              <a:gd name="connsiteY41" fmla="*/ 0 h 4429125"/>
              <a:gd name="connsiteX42" fmla="*/ 1857375 w 4143375"/>
              <a:gd name="connsiteY42" fmla="*/ 238125 h 4429125"/>
              <a:gd name="connsiteX43" fmla="*/ 1600200 w 4143375"/>
              <a:gd name="connsiteY43" fmla="*/ 404812 h 4429125"/>
              <a:gd name="connsiteX44" fmla="*/ 1385888 w 4143375"/>
              <a:gd name="connsiteY44" fmla="*/ 295275 h 4429125"/>
              <a:gd name="connsiteX45" fmla="*/ 1085850 w 4143375"/>
              <a:gd name="connsiteY45" fmla="*/ 200025 h 4429125"/>
              <a:gd name="connsiteX46" fmla="*/ 900113 w 4143375"/>
              <a:gd name="connsiteY46" fmla="*/ 280987 h 4429125"/>
              <a:gd name="connsiteX47" fmla="*/ 700088 w 4143375"/>
              <a:gd name="connsiteY47" fmla="*/ 371475 h 4429125"/>
              <a:gd name="connsiteX48" fmla="*/ 557213 w 4143375"/>
              <a:gd name="connsiteY48" fmla="*/ 466725 h 4429125"/>
              <a:gd name="connsiteX49" fmla="*/ 666750 w 4143375"/>
              <a:gd name="connsiteY49" fmla="*/ 552450 h 4429125"/>
              <a:gd name="connsiteX50" fmla="*/ 766763 w 4143375"/>
              <a:gd name="connsiteY50" fmla="*/ 590550 h 4429125"/>
              <a:gd name="connsiteX51" fmla="*/ 876300 w 4143375"/>
              <a:gd name="connsiteY51" fmla="*/ 690562 h 4429125"/>
              <a:gd name="connsiteX52" fmla="*/ 776288 w 4143375"/>
              <a:gd name="connsiteY52" fmla="*/ 719137 h 4429125"/>
              <a:gd name="connsiteX53" fmla="*/ 566738 w 4143375"/>
              <a:gd name="connsiteY53" fmla="*/ 685800 h 4429125"/>
              <a:gd name="connsiteX54" fmla="*/ 404813 w 4143375"/>
              <a:gd name="connsiteY54" fmla="*/ 590550 h 4429125"/>
              <a:gd name="connsiteX55" fmla="*/ 376238 w 4143375"/>
              <a:gd name="connsiteY55" fmla="*/ 704850 h 4429125"/>
              <a:gd name="connsiteX56" fmla="*/ 190500 w 4143375"/>
              <a:gd name="connsiteY56" fmla="*/ 766762 h 4429125"/>
              <a:gd name="connsiteX57" fmla="*/ 0 w 4143375"/>
              <a:gd name="connsiteY57" fmla="*/ 771525 h 4429125"/>
              <a:gd name="connsiteX58" fmla="*/ 9525 w 4143375"/>
              <a:gd name="connsiteY58" fmla="*/ 4429125 h 4429125"/>
              <a:gd name="connsiteX59" fmla="*/ 2719388 w 4143375"/>
              <a:gd name="connsiteY59" fmla="*/ 4414837 h 4429125"/>
              <a:gd name="connsiteX60" fmla="*/ 2719388 w 4143375"/>
              <a:gd name="connsiteY60" fmla="*/ 3776662 h 4429125"/>
              <a:gd name="connsiteX61" fmla="*/ 4143375 w 4143375"/>
              <a:gd name="connsiteY61" fmla="*/ 3776662 h 4429125"/>
              <a:gd name="connsiteX62" fmla="*/ 4143375 w 4143375"/>
              <a:gd name="connsiteY62"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2452688 w 4143375"/>
              <a:gd name="connsiteY33" fmla="*/ 2809875 h 4429125"/>
              <a:gd name="connsiteX34" fmla="*/ 3348038 w 4143375"/>
              <a:gd name="connsiteY34" fmla="*/ 180975 h 4429125"/>
              <a:gd name="connsiteX35" fmla="*/ 3128963 w 4143375"/>
              <a:gd name="connsiteY35" fmla="*/ 247650 h 4429125"/>
              <a:gd name="connsiteX36" fmla="*/ 2947988 w 4143375"/>
              <a:gd name="connsiteY36" fmla="*/ 276225 h 4429125"/>
              <a:gd name="connsiteX37" fmla="*/ 2771775 w 4143375"/>
              <a:gd name="connsiteY37" fmla="*/ 223837 h 4429125"/>
              <a:gd name="connsiteX38" fmla="*/ 2595563 w 4143375"/>
              <a:gd name="connsiteY38" fmla="*/ 157162 h 4429125"/>
              <a:gd name="connsiteX39" fmla="*/ 2381250 w 4143375"/>
              <a:gd name="connsiteY39" fmla="*/ 14287 h 4429125"/>
              <a:gd name="connsiteX40" fmla="*/ 2166938 w 4143375"/>
              <a:gd name="connsiteY40" fmla="*/ 0 h 4429125"/>
              <a:gd name="connsiteX41" fmla="*/ 1857375 w 4143375"/>
              <a:gd name="connsiteY41" fmla="*/ 238125 h 4429125"/>
              <a:gd name="connsiteX42" fmla="*/ 1600200 w 4143375"/>
              <a:gd name="connsiteY42" fmla="*/ 404812 h 4429125"/>
              <a:gd name="connsiteX43" fmla="*/ 1385888 w 4143375"/>
              <a:gd name="connsiteY43" fmla="*/ 295275 h 4429125"/>
              <a:gd name="connsiteX44" fmla="*/ 1085850 w 4143375"/>
              <a:gd name="connsiteY44" fmla="*/ 200025 h 4429125"/>
              <a:gd name="connsiteX45" fmla="*/ 900113 w 4143375"/>
              <a:gd name="connsiteY45" fmla="*/ 280987 h 4429125"/>
              <a:gd name="connsiteX46" fmla="*/ 700088 w 4143375"/>
              <a:gd name="connsiteY46" fmla="*/ 371475 h 4429125"/>
              <a:gd name="connsiteX47" fmla="*/ 557213 w 4143375"/>
              <a:gd name="connsiteY47" fmla="*/ 466725 h 4429125"/>
              <a:gd name="connsiteX48" fmla="*/ 666750 w 4143375"/>
              <a:gd name="connsiteY48" fmla="*/ 552450 h 4429125"/>
              <a:gd name="connsiteX49" fmla="*/ 766763 w 4143375"/>
              <a:gd name="connsiteY49" fmla="*/ 590550 h 4429125"/>
              <a:gd name="connsiteX50" fmla="*/ 876300 w 4143375"/>
              <a:gd name="connsiteY50" fmla="*/ 690562 h 4429125"/>
              <a:gd name="connsiteX51" fmla="*/ 776288 w 4143375"/>
              <a:gd name="connsiteY51" fmla="*/ 719137 h 4429125"/>
              <a:gd name="connsiteX52" fmla="*/ 566738 w 4143375"/>
              <a:gd name="connsiteY52" fmla="*/ 685800 h 4429125"/>
              <a:gd name="connsiteX53" fmla="*/ 404813 w 4143375"/>
              <a:gd name="connsiteY53" fmla="*/ 590550 h 4429125"/>
              <a:gd name="connsiteX54" fmla="*/ 376238 w 4143375"/>
              <a:gd name="connsiteY54" fmla="*/ 704850 h 4429125"/>
              <a:gd name="connsiteX55" fmla="*/ 190500 w 4143375"/>
              <a:gd name="connsiteY55" fmla="*/ 766762 h 4429125"/>
              <a:gd name="connsiteX56" fmla="*/ 0 w 4143375"/>
              <a:gd name="connsiteY56" fmla="*/ 771525 h 4429125"/>
              <a:gd name="connsiteX57" fmla="*/ 9525 w 4143375"/>
              <a:gd name="connsiteY57" fmla="*/ 4429125 h 4429125"/>
              <a:gd name="connsiteX58" fmla="*/ 2719388 w 4143375"/>
              <a:gd name="connsiteY58" fmla="*/ 4414837 h 4429125"/>
              <a:gd name="connsiteX59" fmla="*/ 2719388 w 4143375"/>
              <a:gd name="connsiteY59" fmla="*/ 3776662 h 4429125"/>
              <a:gd name="connsiteX60" fmla="*/ 4143375 w 4143375"/>
              <a:gd name="connsiteY60" fmla="*/ 3776662 h 4429125"/>
              <a:gd name="connsiteX61" fmla="*/ 4143375 w 4143375"/>
              <a:gd name="connsiteY61"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2514600 w 4143375"/>
              <a:gd name="connsiteY32" fmla="*/ 2771775 h 4429125"/>
              <a:gd name="connsiteX33" fmla="*/ 3348038 w 4143375"/>
              <a:gd name="connsiteY33" fmla="*/ 180975 h 4429125"/>
              <a:gd name="connsiteX34" fmla="*/ 3128963 w 4143375"/>
              <a:gd name="connsiteY34" fmla="*/ 247650 h 4429125"/>
              <a:gd name="connsiteX35" fmla="*/ 2947988 w 4143375"/>
              <a:gd name="connsiteY35" fmla="*/ 276225 h 4429125"/>
              <a:gd name="connsiteX36" fmla="*/ 2771775 w 4143375"/>
              <a:gd name="connsiteY36" fmla="*/ 223837 h 4429125"/>
              <a:gd name="connsiteX37" fmla="*/ 2595563 w 4143375"/>
              <a:gd name="connsiteY37" fmla="*/ 157162 h 4429125"/>
              <a:gd name="connsiteX38" fmla="*/ 2381250 w 4143375"/>
              <a:gd name="connsiteY38" fmla="*/ 14287 h 4429125"/>
              <a:gd name="connsiteX39" fmla="*/ 2166938 w 4143375"/>
              <a:gd name="connsiteY39" fmla="*/ 0 h 4429125"/>
              <a:gd name="connsiteX40" fmla="*/ 1857375 w 4143375"/>
              <a:gd name="connsiteY40" fmla="*/ 238125 h 4429125"/>
              <a:gd name="connsiteX41" fmla="*/ 1600200 w 4143375"/>
              <a:gd name="connsiteY41" fmla="*/ 404812 h 4429125"/>
              <a:gd name="connsiteX42" fmla="*/ 1385888 w 4143375"/>
              <a:gd name="connsiteY42" fmla="*/ 295275 h 4429125"/>
              <a:gd name="connsiteX43" fmla="*/ 1085850 w 4143375"/>
              <a:gd name="connsiteY43" fmla="*/ 200025 h 4429125"/>
              <a:gd name="connsiteX44" fmla="*/ 900113 w 4143375"/>
              <a:gd name="connsiteY44" fmla="*/ 280987 h 4429125"/>
              <a:gd name="connsiteX45" fmla="*/ 700088 w 4143375"/>
              <a:gd name="connsiteY45" fmla="*/ 371475 h 4429125"/>
              <a:gd name="connsiteX46" fmla="*/ 557213 w 4143375"/>
              <a:gd name="connsiteY46" fmla="*/ 466725 h 4429125"/>
              <a:gd name="connsiteX47" fmla="*/ 666750 w 4143375"/>
              <a:gd name="connsiteY47" fmla="*/ 552450 h 4429125"/>
              <a:gd name="connsiteX48" fmla="*/ 766763 w 4143375"/>
              <a:gd name="connsiteY48" fmla="*/ 590550 h 4429125"/>
              <a:gd name="connsiteX49" fmla="*/ 876300 w 4143375"/>
              <a:gd name="connsiteY49" fmla="*/ 690562 h 4429125"/>
              <a:gd name="connsiteX50" fmla="*/ 776288 w 4143375"/>
              <a:gd name="connsiteY50" fmla="*/ 719137 h 4429125"/>
              <a:gd name="connsiteX51" fmla="*/ 566738 w 4143375"/>
              <a:gd name="connsiteY51" fmla="*/ 685800 h 4429125"/>
              <a:gd name="connsiteX52" fmla="*/ 404813 w 4143375"/>
              <a:gd name="connsiteY52" fmla="*/ 590550 h 4429125"/>
              <a:gd name="connsiteX53" fmla="*/ 376238 w 4143375"/>
              <a:gd name="connsiteY53" fmla="*/ 704850 h 4429125"/>
              <a:gd name="connsiteX54" fmla="*/ 190500 w 4143375"/>
              <a:gd name="connsiteY54" fmla="*/ 766762 h 4429125"/>
              <a:gd name="connsiteX55" fmla="*/ 0 w 4143375"/>
              <a:gd name="connsiteY55" fmla="*/ 771525 h 4429125"/>
              <a:gd name="connsiteX56" fmla="*/ 9525 w 4143375"/>
              <a:gd name="connsiteY56" fmla="*/ 4429125 h 4429125"/>
              <a:gd name="connsiteX57" fmla="*/ 2719388 w 4143375"/>
              <a:gd name="connsiteY57" fmla="*/ 4414837 h 4429125"/>
              <a:gd name="connsiteX58" fmla="*/ 2719388 w 4143375"/>
              <a:gd name="connsiteY58" fmla="*/ 3776662 h 4429125"/>
              <a:gd name="connsiteX59" fmla="*/ 4143375 w 4143375"/>
              <a:gd name="connsiteY59" fmla="*/ 3776662 h 4429125"/>
              <a:gd name="connsiteX60" fmla="*/ 4143375 w 4143375"/>
              <a:gd name="connsiteY60"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2586038 w 4143375"/>
              <a:gd name="connsiteY31" fmla="*/ 2724150 h 4429125"/>
              <a:gd name="connsiteX32" fmla="*/ 3348038 w 4143375"/>
              <a:gd name="connsiteY32" fmla="*/ 180975 h 4429125"/>
              <a:gd name="connsiteX33" fmla="*/ 3128963 w 4143375"/>
              <a:gd name="connsiteY33" fmla="*/ 247650 h 4429125"/>
              <a:gd name="connsiteX34" fmla="*/ 2947988 w 4143375"/>
              <a:gd name="connsiteY34" fmla="*/ 276225 h 4429125"/>
              <a:gd name="connsiteX35" fmla="*/ 2771775 w 4143375"/>
              <a:gd name="connsiteY35" fmla="*/ 223837 h 4429125"/>
              <a:gd name="connsiteX36" fmla="*/ 2595563 w 4143375"/>
              <a:gd name="connsiteY36" fmla="*/ 157162 h 4429125"/>
              <a:gd name="connsiteX37" fmla="*/ 2381250 w 4143375"/>
              <a:gd name="connsiteY37" fmla="*/ 14287 h 4429125"/>
              <a:gd name="connsiteX38" fmla="*/ 2166938 w 4143375"/>
              <a:gd name="connsiteY38" fmla="*/ 0 h 4429125"/>
              <a:gd name="connsiteX39" fmla="*/ 1857375 w 4143375"/>
              <a:gd name="connsiteY39" fmla="*/ 238125 h 4429125"/>
              <a:gd name="connsiteX40" fmla="*/ 1600200 w 4143375"/>
              <a:gd name="connsiteY40" fmla="*/ 404812 h 4429125"/>
              <a:gd name="connsiteX41" fmla="*/ 1385888 w 4143375"/>
              <a:gd name="connsiteY41" fmla="*/ 295275 h 4429125"/>
              <a:gd name="connsiteX42" fmla="*/ 1085850 w 4143375"/>
              <a:gd name="connsiteY42" fmla="*/ 200025 h 4429125"/>
              <a:gd name="connsiteX43" fmla="*/ 900113 w 4143375"/>
              <a:gd name="connsiteY43" fmla="*/ 280987 h 4429125"/>
              <a:gd name="connsiteX44" fmla="*/ 700088 w 4143375"/>
              <a:gd name="connsiteY44" fmla="*/ 371475 h 4429125"/>
              <a:gd name="connsiteX45" fmla="*/ 557213 w 4143375"/>
              <a:gd name="connsiteY45" fmla="*/ 466725 h 4429125"/>
              <a:gd name="connsiteX46" fmla="*/ 666750 w 4143375"/>
              <a:gd name="connsiteY46" fmla="*/ 552450 h 4429125"/>
              <a:gd name="connsiteX47" fmla="*/ 766763 w 4143375"/>
              <a:gd name="connsiteY47" fmla="*/ 590550 h 4429125"/>
              <a:gd name="connsiteX48" fmla="*/ 876300 w 4143375"/>
              <a:gd name="connsiteY48" fmla="*/ 690562 h 4429125"/>
              <a:gd name="connsiteX49" fmla="*/ 776288 w 4143375"/>
              <a:gd name="connsiteY49" fmla="*/ 719137 h 4429125"/>
              <a:gd name="connsiteX50" fmla="*/ 566738 w 4143375"/>
              <a:gd name="connsiteY50" fmla="*/ 685800 h 4429125"/>
              <a:gd name="connsiteX51" fmla="*/ 404813 w 4143375"/>
              <a:gd name="connsiteY51" fmla="*/ 590550 h 4429125"/>
              <a:gd name="connsiteX52" fmla="*/ 376238 w 4143375"/>
              <a:gd name="connsiteY52" fmla="*/ 704850 h 4429125"/>
              <a:gd name="connsiteX53" fmla="*/ 190500 w 4143375"/>
              <a:gd name="connsiteY53" fmla="*/ 766762 h 4429125"/>
              <a:gd name="connsiteX54" fmla="*/ 0 w 4143375"/>
              <a:gd name="connsiteY54" fmla="*/ 771525 h 4429125"/>
              <a:gd name="connsiteX55" fmla="*/ 9525 w 4143375"/>
              <a:gd name="connsiteY55" fmla="*/ 4429125 h 4429125"/>
              <a:gd name="connsiteX56" fmla="*/ 2719388 w 4143375"/>
              <a:gd name="connsiteY56" fmla="*/ 4414837 h 4429125"/>
              <a:gd name="connsiteX57" fmla="*/ 2719388 w 4143375"/>
              <a:gd name="connsiteY57" fmla="*/ 3776662 h 4429125"/>
              <a:gd name="connsiteX58" fmla="*/ 4143375 w 4143375"/>
              <a:gd name="connsiteY58" fmla="*/ 3776662 h 4429125"/>
              <a:gd name="connsiteX59" fmla="*/ 4143375 w 4143375"/>
              <a:gd name="connsiteY59"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2657475 w 4143375"/>
              <a:gd name="connsiteY30" fmla="*/ 2624137 h 4429125"/>
              <a:gd name="connsiteX31" fmla="*/ 3348038 w 4143375"/>
              <a:gd name="connsiteY31" fmla="*/ 180975 h 4429125"/>
              <a:gd name="connsiteX32" fmla="*/ 3128963 w 4143375"/>
              <a:gd name="connsiteY32" fmla="*/ 247650 h 4429125"/>
              <a:gd name="connsiteX33" fmla="*/ 2947988 w 4143375"/>
              <a:gd name="connsiteY33" fmla="*/ 276225 h 4429125"/>
              <a:gd name="connsiteX34" fmla="*/ 2771775 w 4143375"/>
              <a:gd name="connsiteY34" fmla="*/ 223837 h 4429125"/>
              <a:gd name="connsiteX35" fmla="*/ 2595563 w 4143375"/>
              <a:gd name="connsiteY35" fmla="*/ 157162 h 4429125"/>
              <a:gd name="connsiteX36" fmla="*/ 2381250 w 4143375"/>
              <a:gd name="connsiteY36" fmla="*/ 14287 h 4429125"/>
              <a:gd name="connsiteX37" fmla="*/ 2166938 w 4143375"/>
              <a:gd name="connsiteY37" fmla="*/ 0 h 4429125"/>
              <a:gd name="connsiteX38" fmla="*/ 1857375 w 4143375"/>
              <a:gd name="connsiteY38" fmla="*/ 238125 h 4429125"/>
              <a:gd name="connsiteX39" fmla="*/ 1600200 w 4143375"/>
              <a:gd name="connsiteY39" fmla="*/ 404812 h 4429125"/>
              <a:gd name="connsiteX40" fmla="*/ 1385888 w 4143375"/>
              <a:gd name="connsiteY40" fmla="*/ 295275 h 4429125"/>
              <a:gd name="connsiteX41" fmla="*/ 1085850 w 4143375"/>
              <a:gd name="connsiteY41" fmla="*/ 200025 h 4429125"/>
              <a:gd name="connsiteX42" fmla="*/ 900113 w 4143375"/>
              <a:gd name="connsiteY42" fmla="*/ 280987 h 4429125"/>
              <a:gd name="connsiteX43" fmla="*/ 700088 w 4143375"/>
              <a:gd name="connsiteY43" fmla="*/ 371475 h 4429125"/>
              <a:gd name="connsiteX44" fmla="*/ 557213 w 4143375"/>
              <a:gd name="connsiteY44" fmla="*/ 466725 h 4429125"/>
              <a:gd name="connsiteX45" fmla="*/ 666750 w 4143375"/>
              <a:gd name="connsiteY45" fmla="*/ 552450 h 4429125"/>
              <a:gd name="connsiteX46" fmla="*/ 766763 w 4143375"/>
              <a:gd name="connsiteY46" fmla="*/ 590550 h 4429125"/>
              <a:gd name="connsiteX47" fmla="*/ 876300 w 4143375"/>
              <a:gd name="connsiteY47" fmla="*/ 690562 h 4429125"/>
              <a:gd name="connsiteX48" fmla="*/ 776288 w 4143375"/>
              <a:gd name="connsiteY48" fmla="*/ 719137 h 4429125"/>
              <a:gd name="connsiteX49" fmla="*/ 566738 w 4143375"/>
              <a:gd name="connsiteY49" fmla="*/ 685800 h 4429125"/>
              <a:gd name="connsiteX50" fmla="*/ 404813 w 4143375"/>
              <a:gd name="connsiteY50" fmla="*/ 590550 h 4429125"/>
              <a:gd name="connsiteX51" fmla="*/ 376238 w 4143375"/>
              <a:gd name="connsiteY51" fmla="*/ 704850 h 4429125"/>
              <a:gd name="connsiteX52" fmla="*/ 190500 w 4143375"/>
              <a:gd name="connsiteY52" fmla="*/ 766762 h 4429125"/>
              <a:gd name="connsiteX53" fmla="*/ 0 w 4143375"/>
              <a:gd name="connsiteY53" fmla="*/ 771525 h 4429125"/>
              <a:gd name="connsiteX54" fmla="*/ 9525 w 4143375"/>
              <a:gd name="connsiteY54" fmla="*/ 4429125 h 4429125"/>
              <a:gd name="connsiteX55" fmla="*/ 2719388 w 4143375"/>
              <a:gd name="connsiteY55" fmla="*/ 4414837 h 4429125"/>
              <a:gd name="connsiteX56" fmla="*/ 2719388 w 4143375"/>
              <a:gd name="connsiteY56" fmla="*/ 3776662 h 4429125"/>
              <a:gd name="connsiteX57" fmla="*/ 4143375 w 4143375"/>
              <a:gd name="connsiteY57" fmla="*/ 3776662 h 4429125"/>
              <a:gd name="connsiteX58" fmla="*/ 4143375 w 4143375"/>
              <a:gd name="connsiteY58"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2667000 w 4143375"/>
              <a:gd name="connsiteY29" fmla="*/ 2500312 h 4429125"/>
              <a:gd name="connsiteX30" fmla="*/ 3348038 w 4143375"/>
              <a:gd name="connsiteY30" fmla="*/ 180975 h 4429125"/>
              <a:gd name="connsiteX31" fmla="*/ 3128963 w 4143375"/>
              <a:gd name="connsiteY31" fmla="*/ 247650 h 4429125"/>
              <a:gd name="connsiteX32" fmla="*/ 2947988 w 4143375"/>
              <a:gd name="connsiteY32" fmla="*/ 276225 h 4429125"/>
              <a:gd name="connsiteX33" fmla="*/ 2771775 w 4143375"/>
              <a:gd name="connsiteY33" fmla="*/ 223837 h 4429125"/>
              <a:gd name="connsiteX34" fmla="*/ 2595563 w 4143375"/>
              <a:gd name="connsiteY34" fmla="*/ 157162 h 4429125"/>
              <a:gd name="connsiteX35" fmla="*/ 2381250 w 4143375"/>
              <a:gd name="connsiteY35" fmla="*/ 14287 h 4429125"/>
              <a:gd name="connsiteX36" fmla="*/ 2166938 w 4143375"/>
              <a:gd name="connsiteY36" fmla="*/ 0 h 4429125"/>
              <a:gd name="connsiteX37" fmla="*/ 1857375 w 4143375"/>
              <a:gd name="connsiteY37" fmla="*/ 238125 h 4429125"/>
              <a:gd name="connsiteX38" fmla="*/ 1600200 w 4143375"/>
              <a:gd name="connsiteY38" fmla="*/ 404812 h 4429125"/>
              <a:gd name="connsiteX39" fmla="*/ 1385888 w 4143375"/>
              <a:gd name="connsiteY39" fmla="*/ 295275 h 4429125"/>
              <a:gd name="connsiteX40" fmla="*/ 1085850 w 4143375"/>
              <a:gd name="connsiteY40" fmla="*/ 200025 h 4429125"/>
              <a:gd name="connsiteX41" fmla="*/ 900113 w 4143375"/>
              <a:gd name="connsiteY41" fmla="*/ 280987 h 4429125"/>
              <a:gd name="connsiteX42" fmla="*/ 700088 w 4143375"/>
              <a:gd name="connsiteY42" fmla="*/ 371475 h 4429125"/>
              <a:gd name="connsiteX43" fmla="*/ 557213 w 4143375"/>
              <a:gd name="connsiteY43" fmla="*/ 466725 h 4429125"/>
              <a:gd name="connsiteX44" fmla="*/ 666750 w 4143375"/>
              <a:gd name="connsiteY44" fmla="*/ 552450 h 4429125"/>
              <a:gd name="connsiteX45" fmla="*/ 766763 w 4143375"/>
              <a:gd name="connsiteY45" fmla="*/ 590550 h 4429125"/>
              <a:gd name="connsiteX46" fmla="*/ 876300 w 4143375"/>
              <a:gd name="connsiteY46" fmla="*/ 690562 h 4429125"/>
              <a:gd name="connsiteX47" fmla="*/ 776288 w 4143375"/>
              <a:gd name="connsiteY47" fmla="*/ 719137 h 4429125"/>
              <a:gd name="connsiteX48" fmla="*/ 566738 w 4143375"/>
              <a:gd name="connsiteY48" fmla="*/ 685800 h 4429125"/>
              <a:gd name="connsiteX49" fmla="*/ 404813 w 4143375"/>
              <a:gd name="connsiteY49" fmla="*/ 590550 h 4429125"/>
              <a:gd name="connsiteX50" fmla="*/ 376238 w 4143375"/>
              <a:gd name="connsiteY50" fmla="*/ 704850 h 4429125"/>
              <a:gd name="connsiteX51" fmla="*/ 190500 w 4143375"/>
              <a:gd name="connsiteY51" fmla="*/ 766762 h 4429125"/>
              <a:gd name="connsiteX52" fmla="*/ 0 w 4143375"/>
              <a:gd name="connsiteY52" fmla="*/ 771525 h 4429125"/>
              <a:gd name="connsiteX53" fmla="*/ 9525 w 4143375"/>
              <a:gd name="connsiteY53" fmla="*/ 4429125 h 4429125"/>
              <a:gd name="connsiteX54" fmla="*/ 2719388 w 4143375"/>
              <a:gd name="connsiteY54" fmla="*/ 4414837 h 4429125"/>
              <a:gd name="connsiteX55" fmla="*/ 2719388 w 4143375"/>
              <a:gd name="connsiteY55" fmla="*/ 3776662 h 4429125"/>
              <a:gd name="connsiteX56" fmla="*/ 4143375 w 4143375"/>
              <a:gd name="connsiteY56" fmla="*/ 3776662 h 4429125"/>
              <a:gd name="connsiteX57" fmla="*/ 4143375 w 4143375"/>
              <a:gd name="connsiteY57"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2681288 w 4143375"/>
              <a:gd name="connsiteY28" fmla="*/ 2400300 h 4429125"/>
              <a:gd name="connsiteX29" fmla="*/ 3348038 w 4143375"/>
              <a:gd name="connsiteY29" fmla="*/ 180975 h 4429125"/>
              <a:gd name="connsiteX30" fmla="*/ 3128963 w 4143375"/>
              <a:gd name="connsiteY30" fmla="*/ 247650 h 4429125"/>
              <a:gd name="connsiteX31" fmla="*/ 2947988 w 4143375"/>
              <a:gd name="connsiteY31" fmla="*/ 276225 h 4429125"/>
              <a:gd name="connsiteX32" fmla="*/ 2771775 w 4143375"/>
              <a:gd name="connsiteY32" fmla="*/ 223837 h 4429125"/>
              <a:gd name="connsiteX33" fmla="*/ 2595563 w 4143375"/>
              <a:gd name="connsiteY33" fmla="*/ 157162 h 4429125"/>
              <a:gd name="connsiteX34" fmla="*/ 2381250 w 4143375"/>
              <a:gd name="connsiteY34" fmla="*/ 14287 h 4429125"/>
              <a:gd name="connsiteX35" fmla="*/ 2166938 w 4143375"/>
              <a:gd name="connsiteY35" fmla="*/ 0 h 4429125"/>
              <a:gd name="connsiteX36" fmla="*/ 1857375 w 4143375"/>
              <a:gd name="connsiteY36" fmla="*/ 238125 h 4429125"/>
              <a:gd name="connsiteX37" fmla="*/ 1600200 w 4143375"/>
              <a:gd name="connsiteY37" fmla="*/ 404812 h 4429125"/>
              <a:gd name="connsiteX38" fmla="*/ 1385888 w 4143375"/>
              <a:gd name="connsiteY38" fmla="*/ 295275 h 4429125"/>
              <a:gd name="connsiteX39" fmla="*/ 1085850 w 4143375"/>
              <a:gd name="connsiteY39" fmla="*/ 200025 h 4429125"/>
              <a:gd name="connsiteX40" fmla="*/ 900113 w 4143375"/>
              <a:gd name="connsiteY40" fmla="*/ 280987 h 4429125"/>
              <a:gd name="connsiteX41" fmla="*/ 700088 w 4143375"/>
              <a:gd name="connsiteY41" fmla="*/ 371475 h 4429125"/>
              <a:gd name="connsiteX42" fmla="*/ 557213 w 4143375"/>
              <a:gd name="connsiteY42" fmla="*/ 466725 h 4429125"/>
              <a:gd name="connsiteX43" fmla="*/ 666750 w 4143375"/>
              <a:gd name="connsiteY43" fmla="*/ 552450 h 4429125"/>
              <a:gd name="connsiteX44" fmla="*/ 766763 w 4143375"/>
              <a:gd name="connsiteY44" fmla="*/ 590550 h 4429125"/>
              <a:gd name="connsiteX45" fmla="*/ 876300 w 4143375"/>
              <a:gd name="connsiteY45" fmla="*/ 690562 h 4429125"/>
              <a:gd name="connsiteX46" fmla="*/ 776288 w 4143375"/>
              <a:gd name="connsiteY46" fmla="*/ 719137 h 4429125"/>
              <a:gd name="connsiteX47" fmla="*/ 566738 w 4143375"/>
              <a:gd name="connsiteY47" fmla="*/ 685800 h 4429125"/>
              <a:gd name="connsiteX48" fmla="*/ 404813 w 4143375"/>
              <a:gd name="connsiteY48" fmla="*/ 590550 h 4429125"/>
              <a:gd name="connsiteX49" fmla="*/ 376238 w 4143375"/>
              <a:gd name="connsiteY49" fmla="*/ 704850 h 4429125"/>
              <a:gd name="connsiteX50" fmla="*/ 190500 w 4143375"/>
              <a:gd name="connsiteY50" fmla="*/ 766762 h 4429125"/>
              <a:gd name="connsiteX51" fmla="*/ 0 w 4143375"/>
              <a:gd name="connsiteY51" fmla="*/ 771525 h 4429125"/>
              <a:gd name="connsiteX52" fmla="*/ 9525 w 4143375"/>
              <a:gd name="connsiteY52" fmla="*/ 4429125 h 4429125"/>
              <a:gd name="connsiteX53" fmla="*/ 2719388 w 4143375"/>
              <a:gd name="connsiteY53" fmla="*/ 4414837 h 4429125"/>
              <a:gd name="connsiteX54" fmla="*/ 2719388 w 4143375"/>
              <a:gd name="connsiteY54" fmla="*/ 3776662 h 4429125"/>
              <a:gd name="connsiteX55" fmla="*/ 4143375 w 4143375"/>
              <a:gd name="connsiteY55" fmla="*/ 3776662 h 4429125"/>
              <a:gd name="connsiteX56" fmla="*/ 4143375 w 4143375"/>
              <a:gd name="connsiteY56"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2614613 w 4143375"/>
              <a:gd name="connsiteY27" fmla="*/ 2362200 h 4429125"/>
              <a:gd name="connsiteX28" fmla="*/ 3348038 w 4143375"/>
              <a:gd name="connsiteY28" fmla="*/ 180975 h 4429125"/>
              <a:gd name="connsiteX29" fmla="*/ 3128963 w 4143375"/>
              <a:gd name="connsiteY29" fmla="*/ 247650 h 4429125"/>
              <a:gd name="connsiteX30" fmla="*/ 2947988 w 4143375"/>
              <a:gd name="connsiteY30" fmla="*/ 276225 h 4429125"/>
              <a:gd name="connsiteX31" fmla="*/ 2771775 w 4143375"/>
              <a:gd name="connsiteY31" fmla="*/ 223837 h 4429125"/>
              <a:gd name="connsiteX32" fmla="*/ 2595563 w 4143375"/>
              <a:gd name="connsiteY32" fmla="*/ 157162 h 4429125"/>
              <a:gd name="connsiteX33" fmla="*/ 2381250 w 4143375"/>
              <a:gd name="connsiteY33" fmla="*/ 14287 h 4429125"/>
              <a:gd name="connsiteX34" fmla="*/ 2166938 w 4143375"/>
              <a:gd name="connsiteY34" fmla="*/ 0 h 4429125"/>
              <a:gd name="connsiteX35" fmla="*/ 1857375 w 4143375"/>
              <a:gd name="connsiteY35" fmla="*/ 238125 h 4429125"/>
              <a:gd name="connsiteX36" fmla="*/ 1600200 w 4143375"/>
              <a:gd name="connsiteY36" fmla="*/ 404812 h 4429125"/>
              <a:gd name="connsiteX37" fmla="*/ 1385888 w 4143375"/>
              <a:gd name="connsiteY37" fmla="*/ 295275 h 4429125"/>
              <a:gd name="connsiteX38" fmla="*/ 1085850 w 4143375"/>
              <a:gd name="connsiteY38" fmla="*/ 200025 h 4429125"/>
              <a:gd name="connsiteX39" fmla="*/ 900113 w 4143375"/>
              <a:gd name="connsiteY39" fmla="*/ 280987 h 4429125"/>
              <a:gd name="connsiteX40" fmla="*/ 700088 w 4143375"/>
              <a:gd name="connsiteY40" fmla="*/ 371475 h 4429125"/>
              <a:gd name="connsiteX41" fmla="*/ 557213 w 4143375"/>
              <a:gd name="connsiteY41" fmla="*/ 466725 h 4429125"/>
              <a:gd name="connsiteX42" fmla="*/ 666750 w 4143375"/>
              <a:gd name="connsiteY42" fmla="*/ 552450 h 4429125"/>
              <a:gd name="connsiteX43" fmla="*/ 766763 w 4143375"/>
              <a:gd name="connsiteY43" fmla="*/ 590550 h 4429125"/>
              <a:gd name="connsiteX44" fmla="*/ 876300 w 4143375"/>
              <a:gd name="connsiteY44" fmla="*/ 690562 h 4429125"/>
              <a:gd name="connsiteX45" fmla="*/ 776288 w 4143375"/>
              <a:gd name="connsiteY45" fmla="*/ 719137 h 4429125"/>
              <a:gd name="connsiteX46" fmla="*/ 566738 w 4143375"/>
              <a:gd name="connsiteY46" fmla="*/ 685800 h 4429125"/>
              <a:gd name="connsiteX47" fmla="*/ 404813 w 4143375"/>
              <a:gd name="connsiteY47" fmla="*/ 590550 h 4429125"/>
              <a:gd name="connsiteX48" fmla="*/ 376238 w 4143375"/>
              <a:gd name="connsiteY48" fmla="*/ 704850 h 4429125"/>
              <a:gd name="connsiteX49" fmla="*/ 190500 w 4143375"/>
              <a:gd name="connsiteY49" fmla="*/ 766762 h 4429125"/>
              <a:gd name="connsiteX50" fmla="*/ 0 w 4143375"/>
              <a:gd name="connsiteY50" fmla="*/ 771525 h 4429125"/>
              <a:gd name="connsiteX51" fmla="*/ 9525 w 4143375"/>
              <a:gd name="connsiteY51" fmla="*/ 4429125 h 4429125"/>
              <a:gd name="connsiteX52" fmla="*/ 2719388 w 4143375"/>
              <a:gd name="connsiteY52" fmla="*/ 4414837 h 4429125"/>
              <a:gd name="connsiteX53" fmla="*/ 2719388 w 4143375"/>
              <a:gd name="connsiteY53" fmla="*/ 3776662 h 4429125"/>
              <a:gd name="connsiteX54" fmla="*/ 4143375 w 4143375"/>
              <a:gd name="connsiteY54" fmla="*/ 3776662 h 4429125"/>
              <a:gd name="connsiteX55" fmla="*/ 4143375 w 4143375"/>
              <a:gd name="connsiteY55"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2533650 w 4143375"/>
              <a:gd name="connsiteY26" fmla="*/ 2328862 h 4429125"/>
              <a:gd name="connsiteX27" fmla="*/ 3348038 w 4143375"/>
              <a:gd name="connsiteY27" fmla="*/ 180975 h 4429125"/>
              <a:gd name="connsiteX28" fmla="*/ 3128963 w 4143375"/>
              <a:gd name="connsiteY28" fmla="*/ 247650 h 4429125"/>
              <a:gd name="connsiteX29" fmla="*/ 2947988 w 4143375"/>
              <a:gd name="connsiteY29" fmla="*/ 276225 h 4429125"/>
              <a:gd name="connsiteX30" fmla="*/ 2771775 w 4143375"/>
              <a:gd name="connsiteY30" fmla="*/ 223837 h 4429125"/>
              <a:gd name="connsiteX31" fmla="*/ 2595563 w 4143375"/>
              <a:gd name="connsiteY31" fmla="*/ 157162 h 4429125"/>
              <a:gd name="connsiteX32" fmla="*/ 2381250 w 4143375"/>
              <a:gd name="connsiteY32" fmla="*/ 14287 h 4429125"/>
              <a:gd name="connsiteX33" fmla="*/ 2166938 w 4143375"/>
              <a:gd name="connsiteY33" fmla="*/ 0 h 4429125"/>
              <a:gd name="connsiteX34" fmla="*/ 1857375 w 4143375"/>
              <a:gd name="connsiteY34" fmla="*/ 238125 h 4429125"/>
              <a:gd name="connsiteX35" fmla="*/ 1600200 w 4143375"/>
              <a:gd name="connsiteY35" fmla="*/ 404812 h 4429125"/>
              <a:gd name="connsiteX36" fmla="*/ 1385888 w 4143375"/>
              <a:gd name="connsiteY36" fmla="*/ 295275 h 4429125"/>
              <a:gd name="connsiteX37" fmla="*/ 1085850 w 4143375"/>
              <a:gd name="connsiteY37" fmla="*/ 200025 h 4429125"/>
              <a:gd name="connsiteX38" fmla="*/ 900113 w 4143375"/>
              <a:gd name="connsiteY38" fmla="*/ 280987 h 4429125"/>
              <a:gd name="connsiteX39" fmla="*/ 700088 w 4143375"/>
              <a:gd name="connsiteY39" fmla="*/ 371475 h 4429125"/>
              <a:gd name="connsiteX40" fmla="*/ 557213 w 4143375"/>
              <a:gd name="connsiteY40" fmla="*/ 466725 h 4429125"/>
              <a:gd name="connsiteX41" fmla="*/ 666750 w 4143375"/>
              <a:gd name="connsiteY41" fmla="*/ 552450 h 4429125"/>
              <a:gd name="connsiteX42" fmla="*/ 766763 w 4143375"/>
              <a:gd name="connsiteY42" fmla="*/ 590550 h 4429125"/>
              <a:gd name="connsiteX43" fmla="*/ 876300 w 4143375"/>
              <a:gd name="connsiteY43" fmla="*/ 690562 h 4429125"/>
              <a:gd name="connsiteX44" fmla="*/ 776288 w 4143375"/>
              <a:gd name="connsiteY44" fmla="*/ 719137 h 4429125"/>
              <a:gd name="connsiteX45" fmla="*/ 566738 w 4143375"/>
              <a:gd name="connsiteY45" fmla="*/ 685800 h 4429125"/>
              <a:gd name="connsiteX46" fmla="*/ 404813 w 4143375"/>
              <a:gd name="connsiteY46" fmla="*/ 590550 h 4429125"/>
              <a:gd name="connsiteX47" fmla="*/ 376238 w 4143375"/>
              <a:gd name="connsiteY47" fmla="*/ 704850 h 4429125"/>
              <a:gd name="connsiteX48" fmla="*/ 190500 w 4143375"/>
              <a:gd name="connsiteY48" fmla="*/ 766762 h 4429125"/>
              <a:gd name="connsiteX49" fmla="*/ 0 w 4143375"/>
              <a:gd name="connsiteY49" fmla="*/ 771525 h 4429125"/>
              <a:gd name="connsiteX50" fmla="*/ 9525 w 4143375"/>
              <a:gd name="connsiteY50" fmla="*/ 4429125 h 4429125"/>
              <a:gd name="connsiteX51" fmla="*/ 2719388 w 4143375"/>
              <a:gd name="connsiteY51" fmla="*/ 4414837 h 4429125"/>
              <a:gd name="connsiteX52" fmla="*/ 2719388 w 4143375"/>
              <a:gd name="connsiteY52" fmla="*/ 3776662 h 4429125"/>
              <a:gd name="connsiteX53" fmla="*/ 4143375 w 4143375"/>
              <a:gd name="connsiteY53" fmla="*/ 3776662 h 4429125"/>
              <a:gd name="connsiteX54" fmla="*/ 4143375 w 4143375"/>
              <a:gd name="connsiteY54"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2566988 w 4143375"/>
              <a:gd name="connsiteY25" fmla="*/ 2300287 h 4429125"/>
              <a:gd name="connsiteX26" fmla="*/ 3348038 w 4143375"/>
              <a:gd name="connsiteY26" fmla="*/ 180975 h 4429125"/>
              <a:gd name="connsiteX27" fmla="*/ 3128963 w 4143375"/>
              <a:gd name="connsiteY27" fmla="*/ 247650 h 4429125"/>
              <a:gd name="connsiteX28" fmla="*/ 2947988 w 4143375"/>
              <a:gd name="connsiteY28" fmla="*/ 276225 h 4429125"/>
              <a:gd name="connsiteX29" fmla="*/ 2771775 w 4143375"/>
              <a:gd name="connsiteY29" fmla="*/ 223837 h 4429125"/>
              <a:gd name="connsiteX30" fmla="*/ 2595563 w 4143375"/>
              <a:gd name="connsiteY30" fmla="*/ 157162 h 4429125"/>
              <a:gd name="connsiteX31" fmla="*/ 2381250 w 4143375"/>
              <a:gd name="connsiteY31" fmla="*/ 14287 h 4429125"/>
              <a:gd name="connsiteX32" fmla="*/ 2166938 w 4143375"/>
              <a:gd name="connsiteY32" fmla="*/ 0 h 4429125"/>
              <a:gd name="connsiteX33" fmla="*/ 1857375 w 4143375"/>
              <a:gd name="connsiteY33" fmla="*/ 238125 h 4429125"/>
              <a:gd name="connsiteX34" fmla="*/ 1600200 w 4143375"/>
              <a:gd name="connsiteY34" fmla="*/ 404812 h 4429125"/>
              <a:gd name="connsiteX35" fmla="*/ 1385888 w 4143375"/>
              <a:gd name="connsiteY35" fmla="*/ 295275 h 4429125"/>
              <a:gd name="connsiteX36" fmla="*/ 1085850 w 4143375"/>
              <a:gd name="connsiteY36" fmla="*/ 200025 h 4429125"/>
              <a:gd name="connsiteX37" fmla="*/ 900113 w 4143375"/>
              <a:gd name="connsiteY37" fmla="*/ 280987 h 4429125"/>
              <a:gd name="connsiteX38" fmla="*/ 700088 w 4143375"/>
              <a:gd name="connsiteY38" fmla="*/ 371475 h 4429125"/>
              <a:gd name="connsiteX39" fmla="*/ 557213 w 4143375"/>
              <a:gd name="connsiteY39" fmla="*/ 466725 h 4429125"/>
              <a:gd name="connsiteX40" fmla="*/ 666750 w 4143375"/>
              <a:gd name="connsiteY40" fmla="*/ 552450 h 4429125"/>
              <a:gd name="connsiteX41" fmla="*/ 766763 w 4143375"/>
              <a:gd name="connsiteY41" fmla="*/ 590550 h 4429125"/>
              <a:gd name="connsiteX42" fmla="*/ 876300 w 4143375"/>
              <a:gd name="connsiteY42" fmla="*/ 690562 h 4429125"/>
              <a:gd name="connsiteX43" fmla="*/ 776288 w 4143375"/>
              <a:gd name="connsiteY43" fmla="*/ 719137 h 4429125"/>
              <a:gd name="connsiteX44" fmla="*/ 566738 w 4143375"/>
              <a:gd name="connsiteY44" fmla="*/ 685800 h 4429125"/>
              <a:gd name="connsiteX45" fmla="*/ 404813 w 4143375"/>
              <a:gd name="connsiteY45" fmla="*/ 590550 h 4429125"/>
              <a:gd name="connsiteX46" fmla="*/ 376238 w 4143375"/>
              <a:gd name="connsiteY46" fmla="*/ 704850 h 4429125"/>
              <a:gd name="connsiteX47" fmla="*/ 190500 w 4143375"/>
              <a:gd name="connsiteY47" fmla="*/ 766762 h 4429125"/>
              <a:gd name="connsiteX48" fmla="*/ 0 w 4143375"/>
              <a:gd name="connsiteY48" fmla="*/ 771525 h 4429125"/>
              <a:gd name="connsiteX49" fmla="*/ 9525 w 4143375"/>
              <a:gd name="connsiteY49" fmla="*/ 4429125 h 4429125"/>
              <a:gd name="connsiteX50" fmla="*/ 2719388 w 4143375"/>
              <a:gd name="connsiteY50" fmla="*/ 4414837 h 4429125"/>
              <a:gd name="connsiteX51" fmla="*/ 2719388 w 4143375"/>
              <a:gd name="connsiteY51" fmla="*/ 3776662 h 4429125"/>
              <a:gd name="connsiteX52" fmla="*/ 4143375 w 4143375"/>
              <a:gd name="connsiteY52" fmla="*/ 3776662 h 4429125"/>
              <a:gd name="connsiteX53" fmla="*/ 4143375 w 4143375"/>
              <a:gd name="connsiteY53"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2628900 w 4143375"/>
              <a:gd name="connsiteY24" fmla="*/ 2286000 h 4429125"/>
              <a:gd name="connsiteX25" fmla="*/ 3348038 w 4143375"/>
              <a:gd name="connsiteY25" fmla="*/ 180975 h 4429125"/>
              <a:gd name="connsiteX26" fmla="*/ 3128963 w 4143375"/>
              <a:gd name="connsiteY26" fmla="*/ 247650 h 4429125"/>
              <a:gd name="connsiteX27" fmla="*/ 2947988 w 4143375"/>
              <a:gd name="connsiteY27" fmla="*/ 276225 h 4429125"/>
              <a:gd name="connsiteX28" fmla="*/ 2771775 w 4143375"/>
              <a:gd name="connsiteY28" fmla="*/ 223837 h 4429125"/>
              <a:gd name="connsiteX29" fmla="*/ 2595563 w 4143375"/>
              <a:gd name="connsiteY29" fmla="*/ 157162 h 4429125"/>
              <a:gd name="connsiteX30" fmla="*/ 2381250 w 4143375"/>
              <a:gd name="connsiteY30" fmla="*/ 14287 h 4429125"/>
              <a:gd name="connsiteX31" fmla="*/ 2166938 w 4143375"/>
              <a:gd name="connsiteY31" fmla="*/ 0 h 4429125"/>
              <a:gd name="connsiteX32" fmla="*/ 1857375 w 4143375"/>
              <a:gd name="connsiteY32" fmla="*/ 238125 h 4429125"/>
              <a:gd name="connsiteX33" fmla="*/ 1600200 w 4143375"/>
              <a:gd name="connsiteY33" fmla="*/ 404812 h 4429125"/>
              <a:gd name="connsiteX34" fmla="*/ 1385888 w 4143375"/>
              <a:gd name="connsiteY34" fmla="*/ 295275 h 4429125"/>
              <a:gd name="connsiteX35" fmla="*/ 1085850 w 4143375"/>
              <a:gd name="connsiteY35" fmla="*/ 200025 h 4429125"/>
              <a:gd name="connsiteX36" fmla="*/ 900113 w 4143375"/>
              <a:gd name="connsiteY36" fmla="*/ 280987 h 4429125"/>
              <a:gd name="connsiteX37" fmla="*/ 700088 w 4143375"/>
              <a:gd name="connsiteY37" fmla="*/ 371475 h 4429125"/>
              <a:gd name="connsiteX38" fmla="*/ 557213 w 4143375"/>
              <a:gd name="connsiteY38" fmla="*/ 466725 h 4429125"/>
              <a:gd name="connsiteX39" fmla="*/ 666750 w 4143375"/>
              <a:gd name="connsiteY39" fmla="*/ 552450 h 4429125"/>
              <a:gd name="connsiteX40" fmla="*/ 766763 w 4143375"/>
              <a:gd name="connsiteY40" fmla="*/ 590550 h 4429125"/>
              <a:gd name="connsiteX41" fmla="*/ 876300 w 4143375"/>
              <a:gd name="connsiteY41" fmla="*/ 690562 h 4429125"/>
              <a:gd name="connsiteX42" fmla="*/ 776288 w 4143375"/>
              <a:gd name="connsiteY42" fmla="*/ 719137 h 4429125"/>
              <a:gd name="connsiteX43" fmla="*/ 566738 w 4143375"/>
              <a:gd name="connsiteY43" fmla="*/ 685800 h 4429125"/>
              <a:gd name="connsiteX44" fmla="*/ 404813 w 4143375"/>
              <a:gd name="connsiteY44" fmla="*/ 590550 h 4429125"/>
              <a:gd name="connsiteX45" fmla="*/ 376238 w 4143375"/>
              <a:gd name="connsiteY45" fmla="*/ 704850 h 4429125"/>
              <a:gd name="connsiteX46" fmla="*/ 190500 w 4143375"/>
              <a:gd name="connsiteY46" fmla="*/ 766762 h 4429125"/>
              <a:gd name="connsiteX47" fmla="*/ 0 w 4143375"/>
              <a:gd name="connsiteY47" fmla="*/ 771525 h 4429125"/>
              <a:gd name="connsiteX48" fmla="*/ 9525 w 4143375"/>
              <a:gd name="connsiteY48" fmla="*/ 4429125 h 4429125"/>
              <a:gd name="connsiteX49" fmla="*/ 2719388 w 4143375"/>
              <a:gd name="connsiteY49" fmla="*/ 4414837 h 4429125"/>
              <a:gd name="connsiteX50" fmla="*/ 2719388 w 4143375"/>
              <a:gd name="connsiteY50" fmla="*/ 3776662 h 4429125"/>
              <a:gd name="connsiteX51" fmla="*/ 4143375 w 4143375"/>
              <a:gd name="connsiteY51" fmla="*/ 3776662 h 4429125"/>
              <a:gd name="connsiteX52" fmla="*/ 4143375 w 4143375"/>
              <a:gd name="connsiteY52"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2676525 w 4143375"/>
              <a:gd name="connsiteY23" fmla="*/ 2300287 h 4429125"/>
              <a:gd name="connsiteX24" fmla="*/ 3348038 w 4143375"/>
              <a:gd name="connsiteY24" fmla="*/ 180975 h 4429125"/>
              <a:gd name="connsiteX25" fmla="*/ 3128963 w 4143375"/>
              <a:gd name="connsiteY25" fmla="*/ 247650 h 4429125"/>
              <a:gd name="connsiteX26" fmla="*/ 2947988 w 4143375"/>
              <a:gd name="connsiteY26" fmla="*/ 276225 h 4429125"/>
              <a:gd name="connsiteX27" fmla="*/ 2771775 w 4143375"/>
              <a:gd name="connsiteY27" fmla="*/ 223837 h 4429125"/>
              <a:gd name="connsiteX28" fmla="*/ 2595563 w 4143375"/>
              <a:gd name="connsiteY28" fmla="*/ 157162 h 4429125"/>
              <a:gd name="connsiteX29" fmla="*/ 2381250 w 4143375"/>
              <a:gd name="connsiteY29" fmla="*/ 14287 h 4429125"/>
              <a:gd name="connsiteX30" fmla="*/ 2166938 w 4143375"/>
              <a:gd name="connsiteY30" fmla="*/ 0 h 4429125"/>
              <a:gd name="connsiteX31" fmla="*/ 1857375 w 4143375"/>
              <a:gd name="connsiteY31" fmla="*/ 238125 h 4429125"/>
              <a:gd name="connsiteX32" fmla="*/ 1600200 w 4143375"/>
              <a:gd name="connsiteY32" fmla="*/ 404812 h 4429125"/>
              <a:gd name="connsiteX33" fmla="*/ 1385888 w 4143375"/>
              <a:gd name="connsiteY33" fmla="*/ 295275 h 4429125"/>
              <a:gd name="connsiteX34" fmla="*/ 1085850 w 4143375"/>
              <a:gd name="connsiteY34" fmla="*/ 200025 h 4429125"/>
              <a:gd name="connsiteX35" fmla="*/ 900113 w 4143375"/>
              <a:gd name="connsiteY35" fmla="*/ 280987 h 4429125"/>
              <a:gd name="connsiteX36" fmla="*/ 700088 w 4143375"/>
              <a:gd name="connsiteY36" fmla="*/ 371475 h 4429125"/>
              <a:gd name="connsiteX37" fmla="*/ 557213 w 4143375"/>
              <a:gd name="connsiteY37" fmla="*/ 466725 h 4429125"/>
              <a:gd name="connsiteX38" fmla="*/ 666750 w 4143375"/>
              <a:gd name="connsiteY38" fmla="*/ 552450 h 4429125"/>
              <a:gd name="connsiteX39" fmla="*/ 766763 w 4143375"/>
              <a:gd name="connsiteY39" fmla="*/ 590550 h 4429125"/>
              <a:gd name="connsiteX40" fmla="*/ 876300 w 4143375"/>
              <a:gd name="connsiteY40" fmla="*/ 690562 h 4429125"/>
              <a:gd name="connsiteX41" fmla="*/ 776288 w 4143375"/>
              <a:gd name="connsiteY41" fmla="*/ 719137 h 4429125"/>
              <a:gd name="connsiteX42" fmla="*/ 566738 w 4143375"/>
              <a:gd name="connsiteY42" fmla="*/ 685800 h 4429125"/>
              <a:gd name="connsiteX43" fmla="*/ 404813 w 4143375"/>
              <a:gd name="connsiteY43" fmla="*/ 590550 h 4429125"/>
              <a:gd name="connsiteX44" fmla="*/ 376238 w 4143375"/>
              <a:gd name="connsiteY44" fmla="*/ 704850 h 4429125"/>
              <a:gd name="connsiteX45" fmla="*/ 190500 w 4143375"/>
              <a:gd name="connsiteY45" fmla="*/ 766762 h 4429125"/>
              <a:gd name="connsiteX46" fmla="*/ 0 w 4143375"/>
              <a:gd name="connsiteY46" fmla="*/ 771525 h 4429125"/>
              <a:gd name="connsiteX47" fmla="*/ 9525 w 4143375"/>
              <a:gd name="connsiteY47" fmla="*/ 4429125 h 4429125"/>
              <a:gd name="connsiteX48" fmla="*/ 2719388 w 4143375"/>
              <a:gd name="connsiteY48" fmla="*/ 4414837 h 4429125"/>
              <a:gd name="connsiteX49" fmla="*/ 2719388 w 4143375"/>
              <a:gd name="connsiteY49" fmla="*/ 3776662 h 4429125"/>
              <a:gd name="connsiteX50" fmla="*/ 4143375 w 4143375"/>
              <a:gd name="connsiteY50" fmla="*/ 3776662 h 4429125"/>
              <a:gd name="connsiteX51" fmla="*/ 4143375 w 4143375"/>
              <a:gd name="connsiteY51"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2771775 w 4143375"/>
              <a:gd name="connsiteY22" fmla="*/ 2271712 h 4429125"/>
              <a:gd name="connsiteX23" fmla="*/ 3348038 w 4143375"/>
              <a:gd name="connsiteY23" fmla="*/ 180975 h 4429125"/>
              <a:gd name="connsiteX24" fmla="*/ 3128963 w 4143375"/>
              <a:gd name="connsiteY24" fmla="*/ 247650 h 4429125"/>
              <a:gd name="connsiteX25" fmla="*/ 2947988 w 4143375"/>
              <a:gd name="connsiteY25" fmla="*/ 276225 h 4429125"/>
              <a:gd name="connsiteX26" fmla="*/ 2771775 w 4143375"/>
              <a:gd name="connsiteY26" fmla="*/ 223837 h 4429125"/>
              <a:gd name="connsiteX27" fmla="*/ 2595563 w 4143375"/>
              <a:gd name="connsiteY27" fmla="*/ 157162 h 4429125"/>
              <a:gd name="connsiteX28" fmla="*/ 2381250 w 4143375"/>
              <a:gd name="connsiteY28" fmla="*/ 14287 h 4429125"/>
              <a:gd name="connsiteX29" fmla="*/ 2166938 w 4143375"/>
              <a:gd name="connsiteY29" fmla="*/ 0 h 4429125"/>
              <a:gd name="connsiteX30" fmla="*/ 1857375 w 4143375"/>
              <a:gd name="connsiteY30" fmla="*/ 238125 h 4429125"/>
              <a:gd name="connsiteX31" fmla="*/ 1600200 w 4143375"/>
              <a:gd name="connsiteY31" fmla="*/ 404812 h 4429125"/>
              <a:gd name="connsiteX32" fmla="*/ 1385888 w 4143375"/>
              <a:gd name="connsiteY32" fmla="*/ 295275 h 4429125"/>
              <a:gd name="connsiteX33" fmla="*/ 1085850 w 4143375"/>
              <a:gd name="connsiteY33" fmla="*/ 200025 h 4429125"/>
              <a:gd name="connsiteX34" fmla="*/ 900113 w 4143375"/>
              <a:gd name="connsiteY34" fmla="*/ 280987 h 4429125"/>
              <a:gd name="connsiteX35" fmla="*/ 700088 w 4143375"/>
              <a:gd name="connsiteY35" fmla="*/ 371475 h 4429125"/>
              <a:gd name="connsiteX36" fmla="*/ 557213 w 4143375"/>
              <a:gd name="connsiteY36" fmla="*/ 466725 h 4429125"/>
              <a:gd name="connsiteX37" fmla="*/ 666750 w 4143375"/>
              <a:gd name="connsiteY37" fmla="*/ 552450 h 4429125"/>
              <a:gd name="connsiteX38" fmla="*/ 766763 w 4143375"/>
              <a:gd name="connsiteY38" fmla="*/ 590550 h 4429125"/>
              <a:gd name="connsiteX39" fmla="*/ 876300 w 4143375"/>
              <a:gd name="connsiteY39" fmla="*/ 690562 h 4429125"/>
              <a:gd name="connsiteX40" fmla="*/ 776288 w 4143375"/>
              <a:gd name="connsiteY40" fmla="*/ 719137 h 4429125"/>
              <a:gd name="connsiteX41" fmla="*/ 566738 w 4143375"/>
              <a:gd name="connsiteY41" fmla="*/ 685800 h 4429125"/>
              <a:gd name="connsiteX42" fmla="*/ 404813 w 4143375"/>
              <a:gd name="connsiteY42" fmla="*/ 590550 h 4429125"/>
              <a:gd name="connsiteX43" fmla="*/ 376238 w 4143375"/>
              <a:gd name="connsiteY43" fmla="*/ 704850 h 4429125"/>
              <a:gd name="connsiteX44" fmla="*/ 190500 w 4143375"/>
              <a:gd name="connsiteY44" fmla="*/ 766762 h 4429125"/>
              <a:gd name="connsiteX45" fmla="*/ 0 w 4143375"/>
              <a:gd name="connsiteY45" fmla="*/ 771525 h 4429125"/>
              <a:gd name="connsiteX46" fmla="*/ 9525 w 4143375"/>
              <a:gd name="connsiteY46" fmla="*/ 4429125 h 4429125"/>
              <a:gd name="connsiteX47" fmla="*/ 2719388 w 4143375"/>
              <a:gd name="connsiteY47" fmla="*/ 4414837 h 4429125"/>
              <a:gd name="connsiteX48" fmla="*/ 2719388 w 4143375"/>
              <a:gd name="connsiteY48" fmla="*/ 3776662 h 4429125"/>
              <a:gd name="connsiteX49" fmla="*/ 4143375 w 4143375"/>
              <a:gd name="connsiteY49" fmla="*/ 3776662 h 4429125"/>
              <a:gd name="connsiteX50" fmla="*/ 4143375 w 4143375"/>
              <a:gd name="connsiteY50"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2819400 w 4143375"/>
              <a:gd name="connsiteY21" fmla="*/ 2238375 h 4429125"/>
              <a:gd name="connsiteX22" fmla="*/ 3348038 w 4143375"/>
              <a:gd name="connsiteY22" fmla="*/ 180975 h 4429125"/>
              <a:gd name="connsiteX23" fmla="*/ 3128963 w 4143375"/>
              <a:gd name="connsiteY23" fmla="*/ 247650 h 4429125"/>
              <a:gd name="connsiteX24" fmla="*/ 2947988 w 4143375"/>
              <a:gd name="connsiteY24" fmla="*/ 276225 h 4429125"/>
              <a:gd name="connsiteX25" fmla="*/ 2771775 w 4143375"/>
              <a:gd name="connsiteY25" fmla="*/ 223837 h 4429125"/>
              <a:gd name="connsiteX26" fmla="*/ 2595563 w 4143375"/>
              <a:gd name="connsiteY26" fmla="*/ 157162 h 4429125"/>
              <a:gd name="connsiteX27" fmla="*/ 2381250 w 4143375"/>
              <a:gd name="connsiteY27" fmla="*/ 14287 h 4429125"/>
              <a:gd name="connsiteX28" fmla="*/ 2166938 w 4143375"/>
              <a:gd name="connsiteY28" fmla="*/ 0 h 4429125"/>
              <a:gd name="connsiteX29" fmla="*/ 1857375 w 4143375"/>
              <a:gd name="connsiteY29" fmla="*/ 238125 h 4429125"/>
              <a:gd name="connsiteX30" fmla="*/ 1600200 w 4143375"/>
              <a:gd name="connsiteY30" fmla="*/ 404812 h 4429125"/>
              <a:gd name="connsiteX31" fmla="*/ 1385888 w 4143375"/>
              <a:gd name="connsiteY31" fmla="*/ 295275 h 4429125"/>
              <a:gd name="connsiteX32" fmla="*/ 1085850 w 4143375"/>
              <a:gd name="connsiteY32" fmla="*/ 200025 h 4429125"/>
              <a:gd name="connsiteX33" fmla="*/ 900113 w 4143375"/>
              <a:gd name="connsiteY33" fmla="*/ 280987 h 4429125"/>
              <a:gd name="connsiteX34" fmla="*/ 700088 w 4143375"/>
              <a:gd name="connsiteY34" fmla="*/ 371475 h 4429125"/>
              <a:gd name="connsiteX35" fmla="*/ 557213 w 4143375"/>
              <a:gd name="connsiteY35" fmla="*/ 466725 h 4429125"/>
              <a:gd name="connsiteX36" fmla="*/ 666750 w 4143375"/>
              <a:gd name="connsiteY36" fmla="*/ 552450 h 4429125"/>
              <a:gd name="connsiteX37" fmla="*/ 766763 w 4143375"/>
              <a:gd name="connsiteY37" fmla="*/ 590550 h 4429125"/>
              <a:gd name="connsiteX38" fmla="*/ 876300 w 4143375"/>
              <a:gd name="connsiteY38" fmla="*/ 690562 h 4429125"/>
              <a:gd name="connsiteX39" fmla="*/ 776288 w 4143375"/>
              <a:gd name="connsiteY39" fmla="*/ 719137 h 4429125"/>
              <a:gd name="connsiteX40" fmla="*/ 566738 w 4143375"/>
              <a:gd name="connsiteY40" fmla="*/ 685800 h 4429125"/>
              <a:gd name="connsiteX41" fmla="*/ 404813 w 4143375"/>
              <a:gd name="connsiteY41" fmla="*/ 590550 h 4429125"/>
              <a:gd name="connsiteX42" fmla="*/ 376238 w 4143375"/>
              <a:gd name="connsiteY42" fmla="*/ 704850 h 4429125"/>
              <a:gd name="connsiteX43" fmla="*/ 190500 w 4143375"/>
              <a:gd name="connsiteY43" fmla="*/ 766762 h 4429125"/>
              <a:gd name="connsiteX44" fmla="*/ 0 w 4143375"/>
              <a:gd name="connsiteY44" fmla="*/ 771525 h 4429125"/>
              <a:gd name="connsiteX45" fmla="*/ 9525 w 4143375"/>
              <a:gd name="connsiteY45" fmla="*/ 4429125 h 4429125"/>
              <a:gd name="connsiteX46" fmla="*/ 2719388 w 4143375"/>
              <a:gd name="connsiteY46" fmla="*/ 4414837 h 4429125"/>
              <a:gd name="connsiteX47" fmla="*/ 2719388 w 4143375"/>
              <a:gd name="connsiteY47" fmla="*/ 3776662 h 4429125"/>
              <a:gd name="connsiteX48" fmla="*/ 4143375 w 4143375"/>
              <a:gd name="connsiteY48" fmla="*/ 3776662 h 4429125"/>
              <a:gd name="connsiteX49" fmla="*/ 4143375 w 4143375"/>
              <a:gd name="connsiteY49"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2824163 w 4143375"/>
              <a:gd name="connsiteY20" fmla="*/ 2262187 h 4429125"/>
              <a:gd name="connsiteX21" fmla="*/ 3348038 w 4143375"/>
              <a:gd name="connsiteY21" fmla="*/ 180975 h 4429125"/>
              <a:gd name="connsiteX22" fmla="*/ 3128963 w 4143375"/>
              <a:gd name="connsiteY22" fmla="*/ 247650 h 4429125"/>
              <a:gd name="connsiteX23" fmla="*/ 2947988 w 4143375"/>
              <a:gd name="connsiteY23" fmla="*/ 276225 h 4429125"/>
              <a:gd name="connsiteX24" fmla="*/ 2771775 w 4143375"/>
              <a:gd name="connsiteY24" fmla="*/ 223837 h 4429125"/>
              <a:gd name="connsiteX25" fmla="*/ 2595563 w 4143375"/>
              <a:gd name="connsiteY25" fmla="*/ 157162 h 4429125"/>
              <a:gd name="connsiteX26" fmla="*/ 2381250 w 4143375"/>
              <a:gd name="connsiteY26" fmla="*/ 14287 h 4429125"/>
              <a:gd name="connsiteX27" fmla="*/ 2166938 w 4143375"/>
              <a:gd name="connsiteY27" fmla="*/ 0 h 4429125"/>
              <a:gd name="connsiteX28" fmla="*/ 1857375 w 4143375"/>
              <a:gd name="connsiteY28" fmla="*/ 238125 h 4429125"/>
              <a:gd name="connsiteX29" fmla="*/ 1600200 w 4143375"/>
              <a:gd name="connsiteY29" fmla="*/ 404812 h 4429125"/>
              <a:gd name="connsiteX30" fmla="*/ 1385888 w 4143375"/>
              <a:gd name="connsiteY30" fmla="*/ 295275 h 4429125"/>
              <a:gd name="connsiteX31" fmla="*/ 1085850 w 4143375"/>
              <a:gd name="connsiteY31" fmla="*/ 200025 h 4429125"/>
              <a:gd name="connsiteX32" fmla="*/ 900113 w 4143375"/>
              <a:gd name="connsiteY32" fmla="*/ 280987 h 4429125"/>
              <a:gd name="connsiteX33" fmla="*/ 700088 w 4143375"/>
              <a:gd name="connsiteY33" fmla="*/ 371475 h 4429125"/>
              <a:gd name="connsiteX34" fmla="*/ 557213 w 4143375"/>
              <a:gd name="connsiteY34" fmla="*/ 466725 h 4429125"/>
              <a:gd name="connsiteX35" fmla="*/ 666750 w 4143375"/>
              <a:gd name="connsiteY35" fmla="*/ 552450 h 4429125"/>
              <a:gd name="connsiteX36" fmla="*/ 766763 w 4143375"/>
              <a:gd name="connsiteY36" fmla="*/ 590550 h 4429125"/>
              <a:gd name="connsiteX37" fmla="*/ 876300 w 4143375"/>
              <a:gd name="connsiteY37" fmla="*/ 690562 h 4429125"/>
              <a:gd name="connsiteX38" fmla="*/ 776288 w 4143375"/>
              <a:gd name="connsiteY38" fmla="*/ 719137 h 4429125"/>
              <a:gd name="connsiteX39" fmla="*/ 566738 w 4143375"/>
              <a:gd name="connsiteY39" fmla="*/ 685800 h 4429125"/>
              <a:gd name="connsiteX40" fmla="*/ 404813 w 4143375"/>
              <a:gd name="connsiteY40" fmla="*/ 590550 h 4429125"/>
              <a:gd name="connsiteX41" fmla="*/ 376238 w 4143375"/>
              <a:gd name="connsiteY41" fmla="*/ 704850 h 4429125"/>
              <a:gd name="connsiteX42" fmla="*/ 190500 w 4143375"/>
              <a:gd name="connsiteY42" fmla="*/ 766762 h 4429125"/>
              <a:gd name="connsiteX43" fmla="*/ 0 w 4143375"/>
              <a:gd name="connsiteY43" fmla="*/ 771525 h 4429125"/>
              <a:gd name="connsiteX44" fmla="*/ 9525 w 4143375"/>
              <a:gd name="connsiteY44" fmla="*/ 4429125 h 4429125"/>
              <a:gd name="connsiteX45" fmla="*/ 2719388 w 4143375"/>
              <a:gd name="connsiteY45" fmla="*/ 4414837 h 4429125"/>
              <a:gd name="connsiteX46" fmla="*/ 2719388 w 4143375"/>
              <a:gd name="connsiteY46" fmla="*/ 3776662 h 4429125"/>
              <a:gd name="connsiteX47" fmla="*/ 4143375 w 4143375"/>
              <a:gd name="connsiteY47" fmla="*/ 3776662 h 4429125"/>
              <a:gd name="connsiteX48" fmla="*/ 4143375 w 4143375"/>
              <a:gd name="connsiteY48"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2838450 w 4143375"/>
              <a:gd name="connsiteY19" fmla="*/ 2290762 h 4429125"/>
              <a:gd name="connsiteX20" fmla="*/ 3348038 w 4143375"/>
              <a:gd name="connsiteY20" fmla="*/ 180975 h 4429125"/>
              <a:gd name="connsiteX21" fmla="*/ 3128963 w 4143375"/>
              <a:gd name="connsiteY21" fmla="*/ 247650 h 4429125"/>
              <a:gd name="connsiteX22" fmla="*/ 2947988 w 4143375"/>
              <a:gd name="connsiteY22" fmla="*/ 276225 h 4429125"/>
              <a:gd name="connsiteX23" fmla="*/ 2771775 w 4143375"/>
              <a:gd name="connsiteY23" fmla="*/ 223837 h 4429125"/>
              <a:gd name="connsiteX24" fmla="*/ 2595563 w 4143375"/>
              <a:gd name="connsiteY24" fmla="*/ 157162 h 4429125"/>
              <a:gd name="connsiteX25" fmla="*/ 2381250 w 4143375"/>
              <a:gd name="connsiteY25" fmla="*/ 14287 h 4429125"/>
              <a:gd name="connsiteX26" fmla="*/ 2166938 w 4143375"/>
              <a:gd name="connsiteY26" fmla="*/ 0 h 4429125"/>
              <a:gd name="connsiteX27" fmla="*/ 1857375 w 4143375"/>
              <a:gd name="connsiteY27" fmla="*/ 238125 h 4429125"/>
              <a:gd name="connsiteX28" fmla="*/ 1600200 w 4143375"/>
              <a:gd name="connsiteY28" fmla="*/ 404812 h 4429125"/>
              <a:gd name="connsiteX29" fmla="*/ 1385888 w 4143375"/>
              <a:gd name="connsiteY29" fmla="*/ 295275 h 4429125"/>
              <a:gd name="connsiteX30" fmla="*/ 1085850 w 4143375"/>
              <a:gd name="connsiteY30" fmla="*/ 200025 h 4429125"/>
              <a:gd name="connsiteX31" fmla="*/ 900113 w 4143375"/>
              <a:gd name="connsiteY31" fmla="*/ 280987 h 4429125"/>
              <a:gd name="connsiteX32" fmla="*/ 700088 w 4143375"/>
              <a:gd name="connsiteY32" fmla="*/ 371475 h 4429125"/>
              <a:gd name="connsiteX33" fmla="*/ 557213 w 4143375"/>
              <a:gd name="connsiteY33" fmla="*/ 466725 h 4429125"/>
              <a:gd name="connsiteX34" fmla="*/ 666750 w 4143375"/>
              <a:gd name="connsiteY34" fmla="*/ 552450 h 4429125"/>
              <a:gd name="connsiteX35" fmla="*/ 766763 w 4143375"/>
              <a:gd name="connsiteY35" fmla="*/ 590550 h 4429125"/>
              <a:gd name="connsiteX36" fmla="*/ 876300 w 4143375"/>
              <a:gd name="connsiteY36" fmla="*/ 690562 h 4429125"/>
              <a:gd name="connsiteX37" fmla="*/ 776288 w 4143375"/>
              <a:gd name="connsiteY37" fmla="*/ 719137 h 4429125"/>
              <a:gd name="connsiteX38" fmla="*/ 566738 w 4143375"/>
              <a:gd name="connsiteY38" fmla="*/ 685800 h 4429125"/>
              <a:gd name="connsiteX39" fmla="*/ 404813 w 4143375"/>
              <a:gd name="connsiteY39" fmla="*/ 590550 h 4429125"/>
              <a:gd name="connsiteX40" fmla="*/ 376238 w 4143375"/>
              <a:gd name="connsiteY40" fmla="*/ 704850 h 4429125"/>
              <a:gd name="connsiteX41" fmla="*/ 190500 w 4143375"/>
              <a:gd name="connsiteY41" fmla="*/ 766762 h 4429125"/>
              <a:gd name="connsiteX42" fmla="*/ 0 w 4143375"/>
              <a:gd name="connsiteY42" fmla="*/ 771525 h 4429125"/>
              <a:gd name="connsiteX43" fmla="*/ 9525 w 4143375"/>
              <a:gd name="connsiteY43" fmla="*/ 4429125 h 4429125"/>
              <a:gd name="connsiteX44" fmla="*/ 2719388 w 4143375"/>
              <a:gd name="connsiteY44" fmla="*/ 4414837 h 4429125"/>
              <a:gd name="connsiteX45" fmla="*/ 2719388 w 4143375"/>
              <a:gd name="connsiteY45" fmla="*/ 3776662 h 4429125"/>
              <a:gd name="connsiteX46" fmla="*/ 4143375 w 4143375"/>
              <a:gd name="connsiteY46" fmla="*/ 3776662 h 4429125"/>
              <a:gd name="connsiteX47" fmla="*/ 4143375 w 4143375"/>
              <a:gd name="connsiteY47"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2914650 w 4143375"/>
              <a:gd name="connsiteY18" fmla="*/ 2257425 h 4429125"/>
              <a:gd name="connsiteX19" fmla="*/ 3348038 w 4143375"/>
              <a:gd name="connsiteY19" fmla="*/ 180975 h 4429125"/>
              <a:gd name="connsiteX20" fmla="*/ 3128963 w 4143375"/>
              <a:gd name="connsiteY20" fmla="*/ 247650 h 4429125"/>
              <a:gd name="connsiteX21" fmla="*/ 2947988 w 4143375"/>
              <a:gd name="connsiteY21" fmla="*/ 276225 h 4429125"/>
              <a:gd name="connsiteX22" fmla="*/ 2771775 w 4143375"/>
              <a:gd name="connsiteY22" fmla="*/ 223837 h 4429125"/>
              <a:gd name="connsiteX23" fmla="*/ 2595563 w 4143375"/>
              <a:gd name="connsiteY23" fmla="*/ 157162 h 4429125"/>
              <a:gd name="connsiteX24" fmla="*/ 2381250 w 4143375"/>
              <a:gd name="connsiteY24" fmla="*/ 14287 h 4429125"/>
              <a:gd name="connsiteX25" fmla="*/ 2166938 w 4143375"/>
              <a:gd name="connsiteY25" fmla="*/ 0 h 4429125"/>
              <a:gd name="connsiteX26" fmla="*/ 1857375 w 4143375"/>
              <a:gd name="connsiteY26" fmla="*/ 238125 h 4429125"/>
              <a:gd name="connsiteX27" fmla="*/ 1600200 w 4143375"/>
              <a:gd name="connsiteY27" fmla="*/ 404812 h 4429125"/>
              <a:gd name="connsiteX28" fmla="*/ 1385888 w 4143375"/>
              <a:gd name="connsiteY28" fmla="*/ 295275 h 4429125"/>
              <a:gd name="connsiteX29" fmla="*/ 1085850 w 4143375"/>
              <a:gd name="connsiteY29" fmla="*/ 200025 h 4429125"/>
              <a:gd name="connsiteX30" fmla="*/ 900113 w 4143375"/>
              <a:gd name="connsiteY30" fmla="*/ 280987 h 4429125"/>
              <a:gd name="connsiteX31" fmla="*/ 700088 w 4143375"/>
              <a:gd name="connsiteY31" fmla="*/ 371475 h 4429125"/>
              <a:gd name="connsiteX32" fmla="*/ 557213 w 4143375"/>
              <a:gd name="connsiteY32" fmla="*/ 466725 h 4429125"/>
              <a:gd name="connsiteX33" fmla="*/ 666750 w 4143375"/>
              <a:gd name="connsiteY33" fmla="*/ 552450 h 4429125"/>
              <a:gd name="connsiteX34" fmla="*/ 766763 w 4143375"/>
              <a:gd name="connsiteY34" fmla="*/ 590550 h 4429125"/>
              <a:gd name="connsiteX35" fmla="*/ 876300 w 4143375"/>
              <a:gd name="connsiteY35" fmla="*/ 690562 h 4429125"/>
              <a:gd name="connsiteX36" fmla="*/ 776288 w 4143375"/>
              <a:gd name="connsiteY36" fmla="*/ 719137 h 4429125"/>
              <a:gd name="connsiteX37" fmla="*/ 566738 w 4143375"/>
              <a:gd name="connsiteY37" fmla="*/ 685800 h 4429125"/>
              <a:gd name="connsiteX38" fmla="*/ 404813 w 4143375"/>
              <a:gd name="connsiteY38" fmla="*/ 590550 h 4429125"/>
              <a:gd name="connsiteX39" fmla="*/ 376238 w 4143375"/>
              <a:gd name="connsiteY39" fmla="*/ 704850 h 4429125"/>
              <a:gd name="connsiteX40" fmla="*/ 190500 w 4143375"/>
              <a:gd name="connsiteY40" fmla="*/ 766762 h 4429125"/>
              <a:gd name="connsiteX41" fmla="*/ 0 w 4143375"/>
              <a:gd name="connsiteY41" fmla="*/ 771525 h 4429125"/>
              <a:gd name="connsiteX42" fmla="*/ 9525 w 4143375"/>
              <a:gd name="connsiteY42" fmla="*/ 4429125 h 4429125"/>
              <a:gd name="connsiteX43" fmla="*/ 2719388 w 4143375"/>
              <a:gd name="connsiteY43" fmla="*/ 4414837 h 4429125"/>
              <a:gd name="connsiteX44" fmla="*/ 2719388 w 4143375"/>
              <a:gd name="connsiteY44" fmla="*/ 3776662 h 4429125"/>
              <a:gd name="connsiteX45" fmla="*/ 4143375 w 4143375"/>
              <a:gd name="connsiteY45" fmla="*/ 3776662 h 4429125"/>
              <a:gd name="connsiteX46" fmla="*/ 4143375 w 4143375"/>
              <a:gd name="connsiteY46"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2914650 w 4143375"/>
              <a:gd name="connsiteY17" fmla="*/ 2257425 h 4429125"/>
              <a:gd name="connsiteX18" fmla="*/ 3348038 w 4143375"/>
              <a:gd name="connsiteY18" fmla="*/ 180975 h 4429125"/>
              <a:gd name="connsiteX19" fmla="*/ 3128963 w 4143375"/>
              <a:gd name="connsiteY19" fmla="*/ 247650 h 4429125"/>
              <a:gd name="connsiteX20" fmla="*/ 2947988 w 4143375"/>
              <a:gd name="connsiteY20" fmla="*/ 276225 h 4429125"/>
              <a:gd name="connsiteX21" fmla="*/ 2771775 w 4143375"/>
              <a:gd name="connsiteY21" fmla="*/ 223837 h 4429125"/>
              <a:gd name="connsiteX22" fmla="*/ 2595563 w 4143375"/>
              <a:gd name="connsiteY22" fmla="*/ 157162 h 4429125"/>
              <a:gd name="connsiteX23" fmla="*/ 2381250 w 4143375"/>
              <a:gd name="connsiteY23" fmla="*/ 14287 h 4429125"/>
              <a:gd name="connsiteX24" fmla="*/ 2166938 w 4143375"/>
              <a:gd name="connsiteY24" fmla="*/ 0 h 4429125"/>
              <a:gd name="connsiteX25" fmla="*/ 1857375 w 4143375"/>
              <a:gd name="connsiteY25" fmla="*/ 238125 h 4429125"/>
              <a:gd name="connsiteX26" fmla="*/ 1600200 w 4143375"/>
              <a:gd name="connsiteY26" fmla="*/ 404812 h 4429125"/>
              <a:gd name="connsiteX27" fmla="*/ 1385888 w 4143375"/>
              <a:gd name="connsiteY27" fmla="*/ 295275 h 4429125"/>
              <a:gd name="connsiteX28" fmla="*/ 1085850 w 4143375"/>
              <a:gd name="connsiteY28" fmla="*/ 200025 h 4429125"/>
              <a:gd name="connsiteX29" fmla="*/ 900113 w 4143375"/>
              <a:gd name="connsiteY29" fmla="*/ 280987 h 4429125"/>
              <a:gd name="connsiteX30" fmla="*/ 700088 w 4143375"/>
              <a:gd name="connsiteY30" fmla="*/ 371475 h 4429125"/>
              <a:gd name="connsiteX31" fmla="*/ 557213 w 4143375"/>
              <a:gd name="connsiteY31" fmla="*/ 466725 h 4429125"/>
              <a:gd name="connsiteX32" fmla="*/ 666750 w 4143375"/>
              <a:gd name="connsiteY32" fmla="*/ 552450 h 4429125"/>
              <a:gd name="connsiteX33" fmla="*/ 766763 w 4143375"/>
              <a:gd name="connsiteY33" fmla="*/ 590550 h 4429125"/>
              <a:gd name="connsiteX34" fmla="*/ 876300 w 4143375"/>
              <a:gd name="connsiteY34" fmla="*/ 690562 h 4429125"/>
              <a:gd name="connsiteX35" fmla="*/ 776288 w 4143375"/>
              <a:gd name="connsiteY35" fmla="*/ 719137 h 4429125"/>
              <a:gd name="connsiteX36" fmla="*/ 566738 w 4143375"/>
              <a:gd name="connsiteY36" fmla="*/ 685800 h 4429125"/>
              <a:gd name="connsiteX37" fmla="*/ 404813 w 4143375"/>
              <a:gd name="connsiteY37" fmla="*/ 590550 h 4429125"/>
              <a:gd name="connsiteX38" fmla="*/ 376238 w 4143375"/>
              <a:gd name="connsiteY38" fmla="*/ 704850 h 4429125"/>
              <a:gd name="connsiteX39" fmla="*/ 190500 w 4143375"/>
              <a:gd name="connsiteY39" fmla="*/ 766762 h 4429125"/>
              <a:gd name="connsiteX40" fmla="*/ 0 w 4143375"/>
              <a:gd name="connsiteY40" fmla="*/ 771525 h 4429125"/>
              <a:gd name="connsiteX41" fmla="*/ 9525 w 4143375"/>
              <a:gd name="connsiteY41" fmla="*/ 4429125 h 4429125"/>
              <a:gd name="connsiteX42" fmla="*/ 2719388 w 4143375"/>
              <a:gd name="connsiteY42" fmla="*/ 4414837 h 4429125"/>
              <a:gd name="connsiteX43" fmla="*/ 2719388 w 4143375"/>
              <a:gd name="connsiteY43" fmla="*/ 3776662 h 4429125"/>
              <a:gd name="connsiteX44" fmla="*/ 4143375 w 4143375"/>
              <a:gd name="connsiteY44" fmla="*/ 3776662 h 4429125"/>
              <a:gd name="connsiteX45" fmla="*/ 4143375 w 4143375"/>
              <a:gd name="connsiteY45"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2952750 w 4143375"/>
              <a:gd name="connsiteY16" fmla="*/ 2233612 h 4429125"/>
              <a:gd name="connsiteX17" fmla="*/ 3348038 w 4143375"/>
              <a:gd name="connsiteY17" fmla="*/ 180975 h 4429125"/>
              <a:gd name="connsiteX18" fmla="*/ 3128963 w 4143375"/>
              <a:gd name="connsiteY18" fmla="*/ 247650 h 4429125"/>
              <a:gd name="connsiteX19" fmla="*/ 2947988 w 4143375"/>
              <a:gd name="connsiteY19" fmla="*/ 276225 h 4429125"/>
              <a:gd name="connsiteX20" fmla="*/ 2771775 w 4143375"/>
              <a:gd name="connsiteY20" fmla="*/ 223837 h 4429125"/>
              <a:gd name="connsiteX21" fmla="*/ 2595563 w 4143375"/>
              <a:gd name="connsiteY21" fmla="*/ 157162 h 4429125"/>
              <a:gd name="connsiteX22" fmla="*/ 2381250 w 4143375"/>
              <a:gd name="connsiteY22" fmla="*/ 14287 h 4429125"/>
              <a:gd name="connsiteX23" fmla="*/ 2166938 w 4143375"/>
              <a:gd name="connsiteY23" fmla="*/ 0 h 4429125"/>
              <a:gd name="connsiteX24" fmla="*/ 1857375 w 4143375"/>
              <a:gd name="connsiteY24" fmla="*/ 238125 h 4429125"/>
              <a:gd name="connsiteX25" fmla="*/ 1600200 w 4143375"/>
              <a:gd name="connsiteY25" fmla="*/ 404812 h 4429125"/>
              <a:gd name="connsiteX26" fmla="*/ 1385888 w 4143375"/>
              <a:gd name="connsiteY26" fmla="*/ 295275 h 4429125"/>
              <a:gd name="connsiteX27" fmla="*/ 1085850 w 4143375"/>
              <a:gd name="connsiteY27" fmla="*/ 200025 h 4429125"/>
              <a:gd name="connsiteX28" fmla="*/ 900113 w 4143375"/>
              <a:gd name="connsiteY28" fmla="*/ 280987 h 4429125"/>
              <a:gd name="connsiteX29" fmla="*/ 700088 w 4143375"/>
              <a:gd name="connsiteY29" fmla="*/ 371475 h 4429125"/>
              <a:gd name="connsiteX30" fmla="*/ 557213 w 4143375"/>
              <a:gd name="connsiteY30" fmla="*/ 466725 h 4429125"/>
              <a:gd name="connsiteX31" fmla="*/ 666750 w 4143375"/>
              <a:gd name="connsiteY31" fmla="*/ 552450 h 4429125"/>
              <a:gd name="connsiteX32" fmla="*/ 766763 w 4143375"/>
              <a:gd name="connsiteY32" fmla="*/ 590550 h 4429125"/>
              <a:gd name="connsiteX33" fmla="*/ 876300 w 4143375"/>
              <a:gd name="connsiteY33" fmla="*/ 690562 h 4429125"/>
              <a:gd name="connsiteX34" fmla="*/ 776288 w 4143375"/>
              <a:gd name="connsiteY34" fmla="*/ 719137 h 4429125"/>
              <a:gd name="connsiteX35" fmla="*/ 566738 w 4143375"/>
              <a:gd name="connsiteY35" fmla="*/ 685800 h 4429125"/>
              <a:gd name="connsiteX36" fmla="*/ 404813 w 4143375"/>
              <a:gd name="connsiteY36" fmla="*/ 590550 h 4429125"/>
              <a:gd name="connsiteX37" fmla="*/ 376238 w 4143375"/>
              <a:gd name="connsiteY37" fmla="*/ 704850 h 4429125"/>
              <a:gd name="connsiteX38" fmla="*/ 190500 w 4143375"/>
              <a:gd name="connsiteY38" fmla="*/ 766762 h 4429125"/>
              <a:gd name="connsiteX39" fmla="*/ 0 w 4143375"/>
              <a:gd name="connsiteY39" fmla="*/ 771525 h 4429125"/>
              <a:gd name="connsiteX40" fmla="*/ 9525 w 4143375"/>
              <a:gd name="connsiteY40" fmla="*/ 4429125 h 4429125"/>
              <a:gd name="connsiteX41" fmla="*/ 2719388 w 4143375"/>
              <a:gd name="connsiteY41" fmla="*/ 4414837 h 4429125"/>
              <a:gd name="connsiteX42" fmla="*/ 2719388 w 4143375"/>
              <a:gd name="connsiteY42" fmla="*/ 3776662 h 4429125"/>
              <a:gd name="connsiteX43" fmla="*/ 4143375 w 4143375"/>
              <a:gd name="connsiteY43" fmla="*/ 3776662 h 4429125"/>
              <a:gd name="connsiteX44" fmla="*/ 4143375 w 4143375"/>
              <a:gd name="connsiteY44"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048000 w 4143375"/>
              <a:gd name="connsiteY15" fmla="*/ 2200275 h 4429125"/>
              <a:gd name="connsiteX16" fmla="*/ 3348038 w 4143375"/>
              <a:gd name="connsiteY16" fmla="*/ 180975 h 4429125"/>
              <a:gd name="connsiteX17" fmla="*/ 3128963 w 4143375"/>
              <a:gd name="connsiteY17" fmla="*/ 247650 h 4429125"/>
              <a:gd name="connsiteX18" fmla="*/ 2947988 w 4143375"/>
              <a:gd name="connsiteY18" fmla="*/ 276225 h 4429125"/>
              <a:gd name="connsiteX19" fmla="*/ 2771775 w 4143375"/>
              <a:gd name="connsiteY19" fmla="*/ 223837 h 4429125"/>
              <a:gd name="connsiteX20" fmla="*/ 2595563 w 4143375"/>
              <a:gd name="connsiteY20" fmla="*/ 157162 h 4429125"/>
              <a:gd name="connsiteX21" fmla="*/ 2381250 w 4143375"/>
              <a:gd name="connsiteY21" fmla="*/ 14287 h 4429125"/>
              <a:gd name="connsiteX22" fmla="*/ 2166938 w 4143375"/>
              <a:gd name="connsiteY22" fmla="*/ 0 h 4429125"/>
              <a:gd name="connsiteX23" fmla="*/ 1857375 w 4143375"/>
              <a:gd name="connsiteY23" fmla="*/ 238125 h 4429125"/>
              <a:gd name="connsiteX24" fmla="*/ 1600200 w 4143375"/>
              <a:gd name="connsiteY24" fmla="*/ 404812 h 4429125"/>
              <a:gd name="connsiteX25" fmla="*/ 1385888 w 4143375"/>
              <a:gd name="connsiteY25" fmla="*/ 295275 h 4429125"/>
              <a:gd name="connsiteX26" fmla="*/ 1085850 w 4143375"/>
              <a:gd name="connsiteY26" fmla="*/ 200025 h 4429125"/>
              <a:gd name="connsiteX27" fmla="*/ 900113 w 4143375"/>
              <a:gd name="connsiteY27" fmla="*/ 280987 h 4429125"/>
              <a:gd name="connsiteX28" fmla="*/ 700088 w 4143375"/>
              <a:gd name="connsiteY28" fmla="*/ 371475 h 4429125"/>
              <a:gd name="connsiteX29" fmla="*/ 557213 w 4143375"/>
              <a:gd name="connsiteY29" fmla="*/ 466725 h 4429125"/>
              <a:gd name="connsiteX30" fmla="*/ 666750 w 4143375"/>
              <a:gd name="connsiteY30" fmla="*/ 552450 h 4429125"/>
              <a:gd name="connsiteX31" fmla="*/ 766763 w 4143375"/>
              <a:gd name="connsiteY31" fmla="*/ 590550 h 4429125"/>
              <a:gd name="connsiteX32" fmla="*/ 876300 w 4143375"/>
              <a:gd name="connsiteY32" fmla="*/ 690562 h 4429125"/>
              <a:gd name="connsiteX33" fmla="*/ 776288 w 4143375"/>
              <a:gd name="connsiteY33" fmla="*/ 719137 h 4429125"/>
              <a:gd name="connsiteX34" fmla="*/ 566738 w 4143375"/>
              <a:gd name="connsiteY34" fmla="*/ 685800 h 4429125"/>
              <a:gd name="connsiteX35" fmla="*/ 404813 w 4143375"/>
              <a:gd name="connsiteY35" fmla="*/ 590550 h 4429125"/>
              <a:gd name="connsiteX36" fmla="*/ 376238 w 4143375"/>
              <a:gd name="connsiteY36" fmla="*/ 704850 h 4429125"/>
              <a:gd name="connsiteX37" fmla="*/ 190500 w 4143375"/>
              <a:gd name="connsiteY37" fmla="*/ 766762 h 4429125"/>
              <a:gd name="connsiteX38" fmla="*/ 0 w 4143375"/>
              <a:gd name="connsiteY38" fmla="*/ 771525 h 4429125"/>
              <a:gd name="connsiteX39" fmla="*/ 9525 w 4143375"/>
              <a:gd name="connsiteY39" fmla="*/ 4429125 h 4429125"/>
              <a:gd name="connsiteX40" fmla="*/ 2719388 w 4143375"/>
              <a:gd name="connsiteY40" fmla="*/ 4414837 h 4429125"/>
              <a:gd name="connsiteX41" fmla="*/ 2719388 w 4143375"/>
              <a:gd name="connsiteY41" fmla="*/ 3776662 h 4429125"/>
              <a:gd name="connsiteX42" fmla="*/ 4143375 w 4143375"/>
              <a:gd name="connsiteY42" fmla="*/ 3776662 h 4429125"/>
              <a:gd name="connsiteX43" fmla="*/ 4143375 w 4143375"/>
              <a:gd name="connsiteY43" fmla="*/ 1676400 h 4429125"/>
              <a:gd name="connsiteX0" fmla="*/ 4143375 w 4143375"/>
              <a:gd name="connsiteY0" fmla="*/ 1676400 h 4429125"/>
              <a:gd name="connsiteX1" fmla="*/ 4057650 w 4143375"/>
              <a:gd name="connsiteY1" fmla="*/ 1690687 h 4429125"/>
              <a:gd name="connsiteX2" fmla="*/ 3995738 w 4143375"/>
              <a:gd name="connsiteY2" fmla="*/ 1676400 h 4429125"/>
              <a:gd name="connsiteX3" fmla="*/ 3971925 w 4143375"/>
              <a:gd name="connsiteY3" fmla="*/ 1676400 h 4429125"/>
              <a:gd name="connsiteX4" fmla="*/ 3914775 w 4143375"/>
              <a:gd name="connsiteY4" fmla="*/ 1719262 h 4429125"/>
              <a:gd name="connsiteX5" fmla="*/ 3843338 w 4143375"/>
              <a:gd name="connsiteY5" fmla="*/ 1809750 h 4429125"/>
              <a:gd name="connsiteX6" fmla="*/ 3800475 w 4143375"/>
              <a:gd name="connsiteY6" fmla="*/ 1862137 h 4429125"/>
              <a:gd name="connsiteX7" fmla="*/ 3743325 w 4143375"/>
              <a:gd name="connsiteY7" fmla="*/ 1900237 h 4429125"/>
              <a:gd name="connsiteX8" fmla="*/ 3629025 w 4143375"/>
              <a:gd name="connsiteY8" fmla="*/ 1962150 h 4429125"/>
              <a:gd name="connsiteX9" fmla="*/ 3529013 w 4143375"/>
              <a:gd name="connsiteY9" fmla="*/ 1995487 h 4429125"/>
              <a:gd name="connsiteX10" fmla="*/ 3452813 w 4143375"/>
              <a:gd name="connsiteY10" fmla="*/ 2057400 h 4429125"/>
              <a:gd name="connsiteX11" fmla="*/ 3390900 w 4143375"/>
              <a:gd name="connsiteY11" fmla="*/ 2085975 h 4429125"/>
              <a:gd name="connsiteX12" fmla="*/ 3290888 w 4143375"/>
              <a:gd name="connsiteY12" fmla="*/ 2124075 h 4429125"/>
              <a:gd name="connsiteX13" fmla="*/ 3219450 w 4143375"/>
              <a:gd name="connsiteY13" fmla="*/ 2133600 h 4429125"/>
              <a:gd name="connsiteX14" fmla="*/ 3128963 w 4143375"/>
              <a:gd name="connsiteY14" fmla="*/ 2176462 h 4429125"/>
              <a:gd name="connsiteX15" fmla="*/ 3562350 w 4143375"/>
              <a:gd name="connsiteY15" fmla="*/ 95250 h 4429125"/>
              <a:gd name="connsiteX16" fmla="*/ 3348038 w 4143375"/>
              <a:gd name="connsiteY16" fmla="*/ 180975 h 4429125"/>
              <a:gd name="connsiteX17" fmla="*/ 3128963 w 4143375"/>
              <a:gd name="connsiteY17" fmla="*/ 247650 h 4429125"/>
              <a:gd name="connsiteX18" fmla="*/ 2947988 w 4143375"/>
              <a:gd name="connsiteY18" fmla="*/ 276225 h 4429125"/>
              <a:gd name="connsiteX19" fmla="*/ 2771775 w 4143375"/>
              <a:gd name="connsiteY19" fmla="*/ 223837 h 4429125"/>
              <a:gd name="connsiteX20" fmla="*/ 2595563 w 4143375"/>
              <a:gd name="connsiteY20" fmla="*/ 157162 h 4429125"/>
              <a:gd name="connsiteX21" fmla="*/ 2381250 w 4143375"/>
              <a:gd name="connsiteY21" fmla="*/ 14287 h 4429125"/>
              <a:gd name="connsiteX22" fmla="*/ 2166938 w 4143375"/>
              <a:gd name="connsiteY22" fmla="*/ 0 h 4429125"/>
              <a:gd name="connsiteX23" fmla="*/ 1857375 w 4143375"/>
              <a:gd name="connsiteY23" fmla="*/ 238125 h 4429125"/>
              <a:gd name="connsiteX24" fmla="*/ 1600200 w 4143375"/>
              <a:gd name="connsiteY24" fmla="*/ 404812 h 4429125"/>
              <a:gd name="connsiteX25" fmla="*/ 1385888 w 4143375"/>
              <a:gd name="connsiteY25" fmla="*/ 295275 h 4429125"/>
              <a:gd name="connsiteX26" fmla="*/ 1085850 w 4143375"/>
              <a:gd name="connsiteY26" fmla="*/ 200025 h 4429125"/>
              <a:gd name="connsiteX27" fmla="*/ 900113 w 4143375"/>
              <a:gd name="connsiteY27" fmla="*/ 280987 h 4429125"/>
              <a:gd name="connsiteX28" fmla="*/ 700088 w 4143375"/>
              <a:gd name="connsiteY28" fmla="*/ 371475 h 4429125"/>
              <a:gd name="connsiteX29" fmla="*/ 557213 w 4143375"/>
              <a:gd name="connsiteY29" fmla="*/ 466725 h 4429125"/>
              <a:gd name="connsiteX30" fmla="*/ 666750 w 4143375"/>
              <a:gd name="connsiteY30" fmla="*/ 552450 h 4429125"/>
              <a:gd name="connsiteX31" fmla="*/ 766763 w 4143375"/>
              <a:gd name="connsiteY31" fmla="*/ 590550 h 4429125"/>
              <a:gd name="connsiteX32" fmla="*/ 876300 w 4143375"/>
              <a:gd name="connsiteY32" fmla="*/ 690562 h 4429125"/>
              <a:gd name="connsiteX33" fmla="*/ 776288 w 4143375"/>
              <a:gd name="connsiteY33" fmla="*/ 719137 h 4429125"/>
              <a:gd name="connsiteX34" fmla="*/ 566738 w 4143375"/>
              <a:gd name="connsiteY34" fmla="*/ 685800 h 4429125"/>
              <a:gd name="connsiteX35" fmla="*/ 404813 w 4143375"/>
              <a:gd name="connsiteY35" fmla="*/ 590550 h 4429125"/>
              <a:gd name="connsiteX36" fmla="*/ 376238 w 4143375"/>
              <a:gd name="connsiteY36" fmla="*/ 704850 h 4429125"/>
              <a:gd name="connsiteX37" fmla="*/ 190500 w 4143375"/>
              <a:gd name="connsiteY37" fmla="*/ 766762 h 4429125"/>
              <a:gd name="connsiteX38" fmla="*/ 0 w 4143375"/>
              <a:gd name="connsiteY38" fmla="*/ 771525 h 4429125"/>
              <a:gd name="connsiteX39" fmla="*/ 9525 w 4143375"/>
              <a:gd name="connsiteY39" fmla="*/ 4429125 h 4429125"/>
              <a:gd name="connsiteX40" fmla="*/ 2719388 w 4143375"/>
              <a:gd name="connsiteY40" fmla="*/ 4414837 h 4429125"/>
              <a:gd name="connsiteX41" fmla="*/ 2719388 w 4143375"/>
              <a:gd name="connsiteY41" fmla="*/ 3776662 h 4429125"/>
              <a:gd name="connsiteX42" fmla="*/ 4143375 w 4143375"/>
              <a:gd name="connsiteY42" fmla="*/ 3776662 h 4429125"/>
              <a:gd name="connsiteX43" fmla="*/ 4143375 w 4143375"/>
              <a:gd name="connsiteY43" fmla="*/ 1676400 h 4429125"/>
              <a:gd name="connsiteX0" fmla="*/ 4143375 w 4143375"/>
              <a:gd name="connsiteY0" fmla="*/ 1700213 h 4452938"/>
              <a:gd name="connsiteX1" fmla="*/ 4057650 w 4143375"/>
              <a:gd name="connsiteY1" fmla="*/ 1714500 h 4452938"/>
              <a:gd name="connsiteX2" fmla="*/ 3995738 w 4143375"/>
              <a:gd name="connsiteY2" fmla="*/ 1700213 h 4452938"/>
              <a:gd name="connsiteX3" fmla="*/ 3971925 w 4143375"/>
              <a:gd name="connsiteY3" fmla="*/ 1700213 h 4452938"/>
              <a:gd name="connsiteX4" fmla="*/ 3914775 w 4143375"/>
              <a:gd name="connsiteY4" fmla="*/ 1743075 h 4452938"/>
              <a:gd name="connsiteX5" fmla="*/ 3843338 w 4143375"/>
              <a:gd name="connsiteY5" fmla="*/ 1833563 h 4452938"/>
              <a:gd name="connsiteX6" fmla="*/ 3800475 w 4143375"/>
              <a:gd name="connsiteY6" fmla="*/ 1885950 h 4452938"/>
              <a:gd name="connsiteX7" fmla="*/ 3743325 w 4143375"/>
              <a:gd name="connsiteY7" fmla="*/ 1924050 h 4452938"/>
              <a:gd name="connsiteX8" fmla="*/ 3629025 w 4143375"/>
              <a:gd name="connsiteY8" fmla="*/ 1985963 h 4452938"/>
              <a:gd name="connsiteX9" fmla="*/ 3529013 w 4143375"/>
              <a:gd name="connsiteY9" fmla="*/ 2019300 h 4452938"/>
              <a:gd name="connsiteX10" fmla="*/ 3452813 w 4143375"/>
              <a:gd name="connsiteY10" fmla="*/ 2081213 h 4452938"/>
              <a:gd name="connsiteX11" fmla="*/ 3390900 w 4143375"/>
              <a:gd name="connsiteY11" fmla="*/ 2109788 h 4452938"/>
              <a:gd name="connsiteX12" fmla="*/ 3290888 w 4143375"/>
              <a:gd name="connsiteY12" fmla="*/ 2147888 h 4452938"/>
              <a:gd name="connsiteX13" fmla="*/ 3219450 w 4143375"/>
              <a:gd name="connsiteY13" fmla="*/ 2157413 h 4452938"/>
              <a:gd name="connsiteX14" fmla="*/ 3700463 w 4143375"/>
              <a:gd name="connsiteY14" fmla="*/ 0 h 4452938"/>
              <a:gd name="connsiteX15" fmla="*/ 3562350 w 4143375"/>
              <a:gd name="connsiteY15" fmla="*/ 119063 h 4452938"/>
              <a:gd name="connsiteX16" fmla="*/ 3348038 w 4143375"/>
              <a:gd name="connsiteY16" fmla="*/ 204788 h 4452938"/>
              <a:gd name="connsiteX17" fmla="*/ 3128963 w 4143375"/>
              <a:gd name="connsiteY17" fmla="*/ 271463 h 4452938"/>
              <a:gd name="connsiteX18" fmla="*/ 2947988 w 4143375"/>
              <a:gd name="connsiteY18" fmla="*/ 300038 h 4452938"/>
              <a:gd name="connsiteX19" fmla="*/ 2771775 w 4143375"/>
              <a:gd name="connsiteY19" fmla="*/ 247650 h 4452938"/>
              <a:gd name="connsiteX20" fmla="*/ 2595563 w 4143375"/>
              <a:gd name="connsiteY20" fmla="*/ 180975 h 4452938"/>
              <a:gd name="connsiteX21" fmla="*/ 2381250 w 4143375"/>
              <a:gd name="connsiteY21" fmla="*/ 38100 h 4452938"/>
              <a:gd name="connsiteX22" fmla="*/ 2166938 w 4143375"/>
              <a:gd name="connsiteY22" fmla="*/ 23813 h 4452938"/>
              <a:gd name="connsiteX23" fmla="*/ 1857375 w 4143375"/>
              <a:gd name="connsiteY23" fmla="*/ 261938 h 4452938"/>
              <a:gd name="connsiteX24" fmla="*/ 1600200 w 4143375"/>
              <a:gd name="connsiteY24" fmla="*/ 428625 h 4452938"/>
              <a:gd name="connsiteX25" fmla="*/ 1385888 w 4143375"/>
              <a:gd name="connsiteY25" fmla="*/ 319088 h 4452938"/>
              <a:gd name="connsiteX26" fmla="*/ 1085850 w 4143375"/>
              <a:gd name="connsiteY26" fmla="*/ 223838 h 4452938"/>
              <a:gd name="connsiteX27" fmla="*/ 900113 w 4143375"/>
              <a:gd name="connsiteY27" fmla="*/ 304800 h 4452938"/>
              <a:gd name="connsiteX28" fmla="*/ 700088 w 4143375"/>
              <a:gd name="connsiteY28" fmla="*/ 395288 h 4452938"/>
              <a:gd name="connsiteX29" fmla="*/ 557213 w 4143375"/>
              <a:gd name="connsiteY29" fmla="*/ 490538 h 4452938"/>
              <a:gd name="connsiteX30" fmla="*/ 666750 w 4143375"/>
              <a:gd name="connsiteY30" fmla="*/ 576263 h 4452938"/>
              <a:gd name="connsiteX31" fmla="*/ 766763 w 4143375"/>
              <a:gd name="connsiteY31" fmla="*/ 614363 h 4452938"/>
              <a:gd name="connsiteX32" fmla="*/ 876300 w 4143375"/>
              <a:gd name="connsiteY32" fmla="*/ 714375 h 4452938"/>
              <a:gd name="connsiteX33" fmla="*/ 776288 w 4143375"/>
              <a:gd name="connsiteY33" fmla="*/ 742950 h 4452938"/>
              <a:gd name="connsiteX34" fmla="*/ 566738 w 4143375"/>
              <a:gd name="connsiteY34" fmla="*/ 709613 h 4452938"/>
              <a:gd name="connsiteX35" fmla="*/ 404813 w 4143375"/>
              <a:gd name="connsiteY35" fmla="*/ 614363 h 4452938"/>
              <a:gd name="connsiteX36" fmla="*/ 376238 w 4143375"/>
              <a:gd name="connsiteY36" fmla="*/ 728663 h 4452938"/>
              <a:gd name="connsiteX37" fmla="*/ 190500 w 4143375"/>
              <a:gd name="connsiteY37" fmla="*/ 790575 h 4452938"/>
              <a:gd name="connsiteX38" fmla="*/ 0 w 4143375"/>
              <a:gd name="connsiteY38" fmla="*/ 795338 h 4452938"/>
              <a:gd name="connsiteX39" fmla="*/ 9525 w 4143375"/>
              <a:gd name="connsiteY39" fmla="*/ 4452938 h 4452938"/>
              <a:gd name="connsiteX40" fmla="*/ 2719388 w 4143375"/>
              <a:gd name="connsiteY40" fmla="*/ 4438650 h 4452938"/>
              <a:gd name="connsiteX41" fmla="*/ 2719388 w 4143375"/>
              <a:gd name="connsiteY41" fmla="*/ 3800475 h 4452938"/>
              <a:gd name="connsiteX42" fmla="*/ 4143375 w 4143375"/>
              <a:gd name="connsiteY42" fmla="*/ 3800475 h 4452938"/>
              <a:gd name="connsiteX43" fmla="*/ 4143375 w 4143375"/>
              <a:gd name="connsiteY43" fmla="*/ 1700213 h 4452938"/>
              <a:gd name="connsiteX0" fmla="*/ 4143375 w 4143375"/>
              <a:gd name="connsiteY0" fmla="*/ 1700213 h 4452938"/>
              <a:gd name="connsiteX1" fmla="*/ 4057650 w 4143375"/>
              <a:gd name="connsiteY1" fmla="*/ 1714500 h 4452938"/>
              <a:gd name="connsiteX2" fmla="*/ 3995738 w 4143375"/>
              <a:gd name="connsiteY2" fmla="*/ 1700213 h 4452938"/>
              <a:gd name="connsiteX3" fmla="*/ 3971925 w 4143375"/>
              <a:gd name="connsiteY3" fmla="*/ 1700213 h 4452938"/>
              <a:gd name="connsiteX4" fmla="*/ 3914775 w 4143375"/>
              <a:gd name="connsiteY4" fmla="*/ 1743075 h 4452938"/>
              <a:gd name="connsiteX5" fmla="*/ 3843338 w 4143375"/>
              <a:gd name="connsiteY5" fmla="*/ 1833563 h 4452938"/>
              <a:gd name="connsiteX6" fmla="*/ 3800475 w 4143375"/>
              <a:gd name="connsiteY6" fmla="*/ 1885950 h 4452938"/>
              <a:gd name="connsiteX7" fmla="*/ 3743325 w 4143375"/>
              <a:gd name="connsiteY7" fmla="*/ 1924050 h 4452938"/>
              <a:gd name="connsiteX8" fmla="*/ 3629025 w 4143375"/>
              <a:gd name="connsiteY8" fmla="*/ 1985963 h 4452938"/>
              <a:gd name="connsiteX9" fmla="*/ 3529013 w 4143375"/>
              <a:gd name="connsiteY9" fmla="*/ 2019300 h 4452938"/>
              <a:gd name="connsiteX10" fmla="*/ 3452813 w 4143375"/>
              <a:gd name="connsiteY10" fmla="*/ 2081213 h 4452938"/>
              <a:gd name="connsiteX11" fmla="*/ 3390900 w 4143375"/>
              <a:gd name="connsiteY11" fmla="*/ 2109788 h 4452938"/>
              <a:gd name="connsiteX12" fmla="*/ 3290888 w 4143375"/>
              <a:gd name="connsiteY12" fmla="*/ 2147888 h 4452938"/>
              <a:gd name="connsiteX13" fmla="*/ 3219450 w 4143375"/>
              <a:gd name="connsiteY13" fmla="*/ 2157413 h 4452938"/>
              <a:gd name="connsiteX14" fmla="*/ 3700463 w 4143375"/>
              <a:gd name="connsiteY14" fmla="*/ 0 h 4452938"/>
              <a:gd name="connsiteX15" fmla="*/ 3533775 w 4143375"/>
              <a:gd name="connsiteY15" fmla="*/ 100013 h 4452938"/>
              <a:gd name="connsiteX16" fmla="*/ 3348038 w 4143375"/>
              <a:gd name="connsiteY16" fmla="*/ 204788 h 4452938"/>
              <a:gd name="connsiteX17" fmla="*/ 3128963 w 4143375"/>
              <a:gd name="connsiteY17" fmla="*/ 271463 h 4452938"/>
              <a:gd name="connsiteX18" fmla="*/ 2947988 w 4143375"/>
              <a:gd name="connsiteY18" fmla="*/ 300038 h 4452938"/>
              <a:gd name="connsiteX19" fmla="*/ 2771775 w 4143375"/>
              <a:gd name="connsiteY19" fmla="*/ 247650 h 4452938"/>
              <a:gd name="connsiteX20" fmla="*/ 2595563 w 4143375"/>
              <a:gd name="connsiteY20" fmla="*/ 180975 h 4452938"/>
              <a:gd name="connsiteX21" fmla="*/ 2381250 w 4143375"/>
              <a:gd name="connsiteY21" fmla="*/ 38100 h 4452938"/>
              <a:gd name="connsiteX22" fmla="*/ 2166938 w 4143375"/>
              <a:gd name="connsiteY22" fmla="*/ 23813 h 4452938"/>
              <a:gd name="connsiteX23" fmla="*/ 1857375 w 4143375"/>
              <a:gd name="connsiteY23" fmla="*/ 261938 h 4452938"/>
              <a:gd name="connsiteX24" fmla="*/ 1600200 w 4143375"/>
              <a:gd name="connsiteY24" fmla="*/ 428625 h 4452938"/>
              <a:gd name="connsiteX25" fmla="*/ 1385888 w 4143375"/>
              <a:gd name="connsiteY25" fmla="*/ 319088 h 4452938"/>
              <a:gd name="connsiteX26" fmla="*/ 1085850 w 4143375"/>
              <a:gd name="connsiteY26" fmla="*/ 223838 h 4452938"/>
              <a:gd name="connsiteX27" fmla="*/ 900113 w 4143375"/>
              <a:gd name="connsiteY27" fmla="*/ 304800 h 4452938"/>
              <a:gd name="connsiteX28" fmla="*/ 700088 w 4143375"/>
              <a:gd name="connsiteY28" fmla="*/ 395288 h 4452938"/>
              <a:gd name="connsiteX29" fmla="*/ 557213 w 4143375"/>
              <a:gd name="connsiteY29" fmla="*/ 490538 h 4452938"/>
              <a:gd name="connsiteX30" fmla="*/ 666750 w 4143375"/>
              <a:gd name="connsiteY30" fmla="*/ 576263 h 4452938"/>
              <a:gd name="connsiteX31" fmla="*/ 766763 w 4143375"/>
              <a:gd name="connsiteY31" fmla="*/ 614363 h 4452938"/>
              <a:gd name="connsiteX32" fmla="*/ 876300 w 4143375"/>
              <a:gd name="connsiteY32" fmla="*/ 714375 h 4452938"/>
              <a:gd name="connsiteX33" fmla="*/ 776288 w 4143375"/>
              <a:gd name="connsiteY33" fmla="*/ 742950 h 4452938"/>
              <a:gd name="connsiteX34" fmla="*/ 566738 w 4143375"/>
              <a:gd name="connsiteY34" fmla="*/ 709613 h 4452938"/>
              <a:gd name="connsiteX35" fmla="*/ 404813 w 4143375"/>
              <a:gd name="connsiteY35" fmla="*/ 614363 h 4452938"/>
              <a:gd name="connsiteX36" fmla="*/ 376238 w 4143375"/>
              <a:gd name="connsiteY36" fmla="*/ 728663 h 4452938"/>
              <a:gd name="connsiteX37" fmla="*/ 190500 w 4143375"/>
              <a:gd name="connsiteY37" fmla="*/ 790575 h 4452938"/>
              <a:gd name="connsiteX38" fmla="*/ 0 w 4143375"/>
              <a:gd name="connsiteY38" fmla="*/ 795338 h 4452938"/>
              <a:gd name="connsiteX39" fmla="*/ 9525 w 4143375"/>
              <a:gd name="connsiteY39" fmla="*/ 4452938 h 4452938"/>
              <a:gd name="connsiteX40" fmla="*/ 2719388 w 4143375"/>
              <a:gd name="connsiteY40" fmla="*/ 4438650 h 4452938"/>
              <a:gd name="connsiteX41" fmla="*/ 2719388 w 4143375"/>
              <a:gd name="connsiteY41" fmla="*/ 3800475 h 4452938"/>
              <a:gd name="connsiteX42" fmla="*/ 4143375 w 4143375"/>
              <a:gd name="connsiteY42" fmla="*/ 3800475 h 4452938"/>
              <a:gd name="connsiteX43" fmla="*/ 4143375 w 4143375"/>
              <a:gd name="connsiteY43" fmla="*/ 1700213 h 4452938"/>
              <a:gd name="connsiteX0" fmla="*/ 4143375 w 4143375"/>
              <a:gd name="connsiteY0" fmla="*/ 1724025 h 4476750"/>
              <a:gd name="connsiteX1" fmla="*/ 4057650 w 4143375"/>
              <a:gd name="connsiteY1" fmla="*/ 1738312 h 4476750"/>
              <a:gd name="connsiteX2" fmla="*/ 3995738 w 4143375"/>
              <a:gd name="connsiteY2" fmla="*/ 1724025 h 4476750"/>
              <a:gd name="connsiteX3" fmla="*/ 3971925 w 4143375"/>
              <a:gd name="connsiteY3" fmla="*/ 1724025 h 4476750"/>
              <a:gd name="connsiteX4" fmla="*/ 3914775 w 4143375"/>
              <a:gd name="connsiteY4" fmla="*/ 1766887 h 4476750"/>
              <a:gd name="connsiteX5" fmla="*/ 3843338 w 4143375"/>
              <a:gd name="connsiteY5" fmla="*/ 1857375 h 4476750"/>
              <a:gd name="connsiteX6" fmla="*/ 3800475 w 4143375"/>
              <a:gd name="connsiteY6" fmla="*/ 1909762 h 4476750"/>
              <a:gd name="connsiteX7" fmla="*/ 3743325 w 4143375"/>
              <a:gd name="connsiteY7" fmla="*/ 1947862 h 4476750"/>
              <a:gd name="connsiteX8" fmla="*/ 3629025 w 4143375"/>
              <a:gd name="connsiteY8" fmla="*/ 2009775 h 4476750"/>
              <a:gd name="connsiteX9" fmla="*/ 3529013 w 4143375"/>
              <a:gd name="connsiteY9" fmla="*/ 2043112 h 4476750"/>
              <a:gd name="connsiteX10" fmla="*/ 3452813 w 4143375"/>
              <a:gd name="connsiteY10" fmla="*/ 2105025 h 4476750"/>
              <a:gd name="connsiteX11" fmla="*/ 3390900 w 4143375"/>
              <a:gd name="connsiteY11" fmla="*/ 2133600 h 4476750"/>
              <a:gd name="connsiteX12" fmla="*/ 3290888 w 4143375"/>
              <a:gd name="connsiteY12" fmla="*/ 2171700 h 4476750"/>
              <a:gd name="connsiteX13" fmla="*/ 3810000 w 4143375"/>
              <a:gd name="connsiteY13" fmla="*/ 0 h 4476750"/>
              <a:gd name="connsiteX14" fmla="*/ 3700463 w 4143375"/>
              <a:gd name="connsiteY14" fmla="*/ 23812 h 4476750"/>
              <a:gd name="connsiteX15" fmla="*/ 3533775 w 4143375"/>
              <a:gd name="connsiteY15" fmla="*/ 123825 h 4476750"/>
              <a:gd name="connsiteX16" fmla="*/ 3348038 w 4143375"/>
              <a:gd name="connsiteY16" fmla="*/ 228600 h 4476750"/>
              <a:gd name="connsiteX17" fmla="*/ 3128963 w 4143375"/>
              <a:gd name="connsiteY17" fmla="*/ 295275 h 4476750"/>
              <a:gd name="connsiteX18" fmla="*/ 2947988 w 4143375"/>
              <a:gd name="connsiteY18" fmla="*/ 323850 h 4476750"/>
              <a:gd name="connsiteX19" fmla="*/ 2771775 w 4143375"/>
              <a:gd name="connsiteY19" fmla="*/ 271462 h 4476750"/>
              <a:gd name="connsiteX20" fmla="*/ 2595563 w 4143375"/>
              <a:gd name="connsiteY20" fmla="*/ 204787 h 4476750"/>
              <a:gd name="connsiteX21" fmla="*/ 2381250 w 4143375"/>
              <a:gd name="connsiteY21" fmla="*/ 61912 h 4476750"/>
              <a:gd name="connsiteX22" fmla="*/ 2166938 w 4143375"/>
              <a:gd name="connsiteY22" fmla="*/ 47625 h 4476750"/>
              <a:gd name="connsiteX23" fmla="*/ 1857375 w 4143375"/>
              <a:gd name="connsiteY23" fmla="*/ 285750 h 4476750"/>
              <a:gd name="connsiteX24" fmla="*/ 1600200 w 4143375"/>
              <a:gd name="connsiteY24" fmla="*/ 452437 h 4476750"/>
              <a:gd name="connsiteX25" fmla="*/ 1385888 w 4143375"/>
              <a:gd name="connsiteY25" fmla="*/ 342900 h 4476750"/>
              <a:gd name="connsiteX26" fmla="*/ 1085850 w 4143375"/>
              <a:gd name="connsiteY26" fmla="*/ 247650 h 4476750"/>
              <a:gd name="connsiteX27" fmla="*/ 900113 w 4143375"/>
              <a:gd name="connsiteY27" fmla="*/ 328612 h 4476750"/>
              <a:gd name="connsiteX28" fmla="*/ 700088 w 4143375"/>
              <a:gd name="connsiteY28" fmla="*/ 419100 h 4476750"/>
              <a:gd name="connsiteX29" fmla="*/ 557213 w 4143375"/>
              <a:gd name="connsiteY29" fmla="*/ 514350 h 4476750"/>
              <a:gd name="connsiteX30" fmla="*/ 666750 w 4143375"/>
              <a:gd name="connsiteY30" fmla="*/ 600075 h 4476750"/>
              <a:gd name="connsiteX31" fmla="*/ 766763 w 4143375"/>
              <a:gd name="connsiteY31" fmla="*/ 638175 h 4476750"/>
              <a:gd name="connsiteX32" fmla="*/ 876300 w 4143375"/>
              <a:gd name="connsiteY32" fmla="*/ 738187 h 4476750"/>
              <a:gd name="connsiteX33" fmla="*/ 776288 w 4143375"/>
              <a:gd name="connsiteY33" fmla="*/ 766762 h 4476750"/>
              <a:gd name="connsiteX34" fmla="*/ 566738 w 4143375"/>
              <a:gd name="connsiteY34" fmla="*/ 733425 h 4476750"/>
              <a:gd name="connsiteX35" fmla="*/ 404813 w 4143375"/>
              <a:gd name="connsiteY35" fmla="*/ 638175 h 4476750"/>
              <a:gd name="connsiteX36" fmla="*/ 376238 w 4143375"/>
              <a:gd name="connsiteY36" fmla="*/ 752475 h 4476750"/>
              <a:gd name="connsiteX37" fmla="*/ 190500 w 4143375"/>
              <a:gd name="connsiteY37" fmla="*/ 814387 h 4476750"/>
              <a:gd name="connsiteX38" fmla="*/ 0 w 4143375"/>
              <a:gd name="connsiteY38" fmla="*/ 819150 h 4476750"/>
              <a:gd name="connsiteX39" fmla="*/ 9525 w 4143375"/>
              <a:gd name="connsiteY39" fmla="*/ 4476750 h 4476750"/>
              <a:gd name="connsiteX40" fmla="*/ 2719388 w 4143375"/>
              <a:gd name="connsiteY40" fmla="*/ 4462462 h 4476750"/>
              <a:gd name="connsiteX41" fmla="*/ 2719388 w 4143375"/>
              <a:gd name="connsiteY41" fmla="*/ 3824287 h 4476750"/>
              <a:gd name="connsiteX42" fmla="*/ 4143375 w 4143375"/>
              <a:gd name="connsiteY42" fmla="*/ 3824287 h 4476750"/>
              <a:gd name="connsiteX43" fmla="*/ 4143375 w 4143375"/>
              <a:gd name="connsiteY43" fmla="*/ 1724025 h 4476750"/>
              <a:gd name="connsiteX0" fmla="*/ 4143375 w 4143375"/>
              <a:gd name="connsiteY0" fmla="*/ 1790700 h 4543425"/>
              <a:gd name="connsiteX1" fmla="*/ 4057650 w 4143375"/>
              <a:gd name="connsiteY1" fmla="*/ 1804987 h 4543425"/>
              <a:gd name="connsiteX2" fmla="*/ 3995738 w 4143375"/>
              <a:gd name="connsiteY2" fmla="*/ 1790700 h 4543425"/>
              <a:gd name="connsiteX3" fmla="*/ 3971925 w 4143375"/>
              <a:gd name="connsiteY3" fmla="*/ 1790700 h 4543425"/>
              <a:gd name="connsiteX4" fmla="*/ 3914775 w 4143375"/>
              <a:gd name="connsiteY4" fmla="*/ 1833562 h 4543425"/>
              <a:gd name="connsiteX5" fmla="*/ 3843338 w 4143375"/>
              <a:gd name="connsiteY5" fmla="*/ 1924050 h 4543425"/>
              <a:gd name="connsiteX6" fmla="*/ 3800475 w 4143375"/>
              <a:gd name="connsiteY6" fmla="*/ 1976437 h 4543425"/>
              <a:gd name="connsiteX7" fmla="*/ 3743325 w 4143375"/>
              <a:gd name="connsiteY7" fmla="*/ 2014537 h 4543425"/>
              <a:gd name="connsiteX8" fmla="*/ 3629025 w 4143375"/>
              <a:gd name="connsiteY8" fmla="*/ 2076450 h 4543425"/>
              <a:gd name="connsiteX9" fmla="*/ 3529013 w 4143375"/>
              <a:gd name="connsiteY9" fmla="*/ 2109787 h 4543425"/>
              <a:gd name="connsiteX10" fmla="*/ 3452813 w 4143375"/>
              <a:gd name="connsiteY10" fmla="*/ 2171700 h 4543425"/>
              <a:gd name="connsiteX11" fmla="*/ 3390900 w 4143375"/>
              <a:gd name="connsiteY11" fmla="*/ 2200275 h 4543425"/>
              <a:gd name="connsiteX12" fmla="*/ 3995738 w 4143375"/>
              <a:gd name="connsiteY12" fmla="*/ 0 h 4543425"/>
              <a:gd name="connsiteX13" fmla="*/ 3810000 w 4143375"/>
              <a:gd name="connsiteY13" fmla="*/ 66675 h 4543425"/>
              <a:gd name="connsiteX14" fmla="*/ 3700463 w 4143375"/>
              <a:gd name="connsiteY14" fmla="*/ 90487 h 4543425"/>
              <a:gd name="connsiteX15" fmla="*/ 3533775 w 4143375"/>
              <a:gd name="connsiteY15" fmla="*/ 190500 h 4543425"/>
              <a:gd name="connsiteX16" fmla="*/ 3348038 w 4143375"/>
              <a:gd name="connsiteY16" fmla="*/ 295275 h 4543425"/>
              <a:gd name="connsiteX17" fmla="*/ 3128963 w 4143375"/>
              <a:gd name="connsiteY17" fmla="*/ 361950 h 4543425"/>
              <a:gd name="connsiteX18" fmla="*/ 2947988 w 4143375"/>
              <a:gd name="connsiteY18" fmla="*/ 390525 h 4543425"/>
              <a:gd name="connsiteX19" fmla="*/ 2771775 w 4143375"/>
              <a:gd name="connsiteY19" fmla="*/ 338137 h 4543425"/>
              <a:gd name="connsiteX20" fmla="*/ 2595563 w 4143375"/>
              <a:gd name="connsiteY20" fmla="*/ 271462 h 4543425"/>
              <a:gd name="connsiteX21" fmla="*/ 2381250 w 4143375"/>
              <a:gd name="connsiteY21" fmla="*/ 128587 h 4543425"/>
              <a:gd name="connsiteX22" fmla="*/ 2166938 w 4143375"/>
              <a:gd name="connsiteY22" fmla="*/ 114300 h 4543425"/>
              <a:gd name="connsiteX23" fmla="*/ 1857375 w 4143375"/>
              <a:gd name="connsiteY23" fmla="*/ 352425 h 4543425"/>
              <a:gd name="connsiteX24" fmla="*/ 1600200 w 4143375"/>
              <a:gd name="connsiteY24" fmla="*/ 519112 h 4543425"/>
              <a:gd name="connsiteX25" fmla="*/ 1385888 w 4143375"/>
              <a:gd name="connsiteY25" fmla="*/ 409575 h 4543425"/>
              <a:gd name="connsiteX26" fmla="*/ 1085850 w 4143375"/>
              <a:gd name="connsiteY26" fmla="*/ 314325 h 4543425"/>
              <a:gd name="connsiteX27" fmla="*/ 900113 w 4143375"/>
              <a:gd name="connsiteY27" fmla="*/ 395287 h 4543425"/>
              <a:gd name="connsiteX28" fmla="*/ 700088 w 4143375"/>
              <a:gd name="connsiteY28" fmla="*/ 485775 h 4543425"/>
              <a:gd name="connsiteX29" fmla="*/ 557213 w 4143375"/>
              <a:gd name="connsiteY29" fmla="*/ 581025 h 4543425"/>
              <a:gd name="connsiteX30" fmla="*/ 666750 w 4143375"/>
              <a:gd name="connsiteY30" fmla="*/ 666750 h 4543425"/>
              <a:gd name="connsiteX31" fmla="*/ 766763 w 4143375"/>
              <a:gd name="connsiteY31" fmla="*/ 704850 h 4543425"/>
              <a:gd name="connsiteX32" fmla="*/ 876300 w 4143375"/>
              <a:gd name="connsiteY32" fmla="*/ 804862 h 4543425"/>
              <a:gd name="connsiteX33" fmla="*/ 776288 w 4143375"/>
              <a:gd name="connsiteY33" fmla="*/ 833437 h 4543425"/>
              <a:gd name="connsiteX34" fmla="*/ 566738 w 4143375"/>
              <a:gd name="connsiteY34" fmla="*/ 800100 h 4543425"/>
              <a:gd name="connsiteX35" fmla="*/ 404813 w 4143375"/>
              <a:gd name="connsiteY35" fmla="*/ 704850 h 4543425"/>
              <a:gd name="connsiteX36" fmla="*/ 376238 w 4143375"/>
              <a:gd name="connsiteY36" fmla="*/ 819150 h 4543425"/>
              <a:gd name="connsiteX37" fmla="*/ 190500 w 4143375"/>
              <a:gd name="connsiteY37" fmla="*/ 881062 h 4543425"/>
              <a:gd name="connsiteX38" fmla="*/ 0 w 4143375"/>
              <a:gd name="connsiteY38" fmla="*/ 885825 h 4543425"/>
              <a:gd name="connsiteX39" fmla="*/ 9525 w 4143375"/>
              <a:gd name="connsiteY39" fmla="*/ 4543425 h 4543425"/>
              <a:gd name="connsiteX40" fmla="*/ 2719388 w 4143375"/>
              <a:gd name="connsiteY40" fmla="*/ 4529137 h 4543425"/>
              <a:gd name="connsiteX41" fmla="*/ 2719388 w 4143375"/>
              <a:gd name="connsiteY41" fmla="*/ 3890962 h 4543425"/>
              <a:gd name="connsiteX42" fmla="*/ 4143375 w 4143375"/>
              <a:gd name="connsiteY42" fmla="*/ 3890962 h 4543425"/>
              <a:gd name="connsiteX43" fmla="*/ 4143375 w 4143375"/>
              <a:gd name="connsiteY43" fmla="*/ 1790700 h 4543425"/>
              <a:gd name="connsiteX0" fmla="*/ 4143375 w 4143375"/>
              <a:gd name="connsiteY0" fmla="*/ 1790700 h 4543425"/>
              <a:gd name="connsiteX1" fmla="*/ 4057650 w 4143375"/>
              <a:gd name="connsiteY1" fmla="*/ 1804987 h 4543425"/>
              <a:gd name="connsiteX2" fmla="*/ 3995738 w 4143375"/>
              <a:gd name="connsiteY2" fmla="*/ 1790700 h 4543425"/>
              <a:gd name="connsiteX3" fmla="*/ 3971925 w 4143375"/>
              <a:gd name="connsiteY3" fmla="*/ 1790700 h 4543425"/>
              <a:gd name="connsiteX4" fmla="*/ 3914775 w 4143375"/>
              <a:gd name="connsiteY4" fmla="*/ 1833562 h 4543425"/>
              <a:gd name="connsiteX5" fmla="*/ 3843338 w 4143375"/>
              <a:gd name="connsiteY5" fmla="*/ 1924050 h 4543425"/>
              <a:gd name="connsiteX6" fmla="*/ 3800475 w 4143375"/>
              <a:gd name="connsiteY6" fmla="*/ 1976437 h 4543425"/>
              <a:gd name="connsiteX7" fmla="*/ 3743325 w 4143375"/>
              <a:gd name="connsiteY7" fmla="*/ 2014537 h 4543425"/>
              <a:gd name="connsiteX8" fmla="*/ 3629025 w 4143375"/>
              <a:gd name="connsiteY8" fmla="*/ 2076450 h 4543425"/>
              <a:gd name="connsiteX9" fmla="*/ 3529013 w 4143375"/>
              <a:gd name="connsiteY9" fmla="*/ 2109787 h 4543425"/>
              <a:gd name="connsiteX10" fmla="*/ 3452813 w 4143375"/>
              <a:gd name="connsiteY10" fmla="*/ 2171700 h 4543425"/>
              <a:gd name="connsiteX11" fmla="*/ 3995738 w 4143375"/>
              <a:gd name="connsiteY11" fmla="*/ 0 h 4543425"/>
              <a:gd name="connsiteX12" fmla="*/ 3810000 w 4143375"/>
              <a:gd name="connsiteY12" fmla="*/ 66675 h 4543425"/>
              <a:gd name="connsiteX13" fmla="*/ 3700463 w 4143375"/>
              <a:gd name="connsiteY13" fmla="*/ 90487 h 4543425"/>
              <a:gd name="connsiteX14" fmla="*/ 3533775 w 4143375"/>
              <a:gd name="connsiteY14" fmla="*/ 190500 h 4543425"/>
              <a:gd name="connsiteX15" fmla="*/ 3348038 w 4143375"/>
              <a:gd name="connsiteY15" fmla="*/ 295275 h 4543425"/>
              <a:gd name="connsiteX16" fmla="*/ 3128963 w 4143375"/>
              <a:gd name="connsiteY16" fmla="*/ 361950 h 4543425"/>
              <a:gd name="connsiteX17" fmla="*/ 2947988 w 4143375"/>
              <a:gd name="connsiteY17" fmla="*/ 390525 h 4543425"/>
              <a:gd name="connsiteX18" fmla="*/ 2771775 w 4143375"/>
              <a:gd name="connsiteY18" fmla="*/ 338137 h 4543425"/>
              <a:gd name="connsiteX19" fmla="*/ 2595563 w 4143375"/>
              <a:gd name="connsiteY19" fmla="*/ 271462 h 4543425"/>
              <a:gd name="connsiteX20" fmla="*/ 2381250 w 4143375"/>
              <a:gd name="connsiteY20" fmla="*/ 128587 h 4543425"/>
              <a:gd name="connsiteX21" fmla="*/ 2166938 w 4143375"/>
              <a:gd name="connsiteY21" fmla="*/ 114300 h 4543425"/>
              <a:gd name="connsiteX22" fmla="*/ 1857375 w 4143375"/>
              <a:gd name="connsiteY22" fmla="*/ 352425 h 4543425"/>
              <a:gd name="connsiteX23" fmla="*/ 1600200 w 4143375"/>
              <a:gd name="connsiteY23" fmla="*/ 519112 h 4543425"/>
              <a:gd name="connsiteX24" fmla="*/ 1385888 w 4143375"/>
              <a:gd name="connsiteY24" fmla="*/ 409575 h 4543425"/>
              <a:gd name="connsiteX25" fmla="*/ 1085850 w 4143375"/>
              <a:gd name="connsiteY25" fmla="*/ 314325 h 4543425"/>
              <a:gd name="connsiteX26" fmla="*/ 900113 w 4143375"/>
              <a:gd name="connsiteY26" fmla="*/ 395287 h 4543425"/>
              <a:gd name="connsiteX27" fmla="*/ 700088 w 4143375"/>
              <a:gd name="connsiteY27" fmla="*/ 485775 h 4543425"/>
              <a:gd name="connsiteX28" fmla="*/ 557213 w 4143375"/>
              <a:gd name="connsiteY28" fmla="*/ 581025 h 4543425"/>
              <a:gd name="connsiteX29" fmla="*/ 666750 w 4143375"/>
              <a:gd name="connsiteY29" fmla="*/ 666750 h 4543425"/>
              <a:gd name="connsiteX30" fmla="*/ 766763 w 4143375"/>
              <a:gd name="connsiteY30" fmla="*/ 704850 h 4543425"/>
              <a:gd name="connsiteX31" fmla="*/ 876300 w 4143375"/>
              <a:gd name="connsiteY31" fmla="*/ 804862 h 4543425"/>
              <a:gd name="connsiteX32" fmla="*/ 776288 w 4143375"/>
              <a:gd name="connsiteY32" fmla="*/ 833437 h 4543425"/>
              <a:gd name="connsiteX33" fmla="*/ 566738 w 4143375"/>
              <a:gd name="connsiteY33" fmla="*/ 800100 h 4543425"/>
              <a:gd name="connsiteX34" fmla="*/ 404813 w 4143375"/>
              <a:gd name="connsiteY34" fmla="*/ 704850 h 4543425"/>
              <a:gd name="connsiteX35" fmla="*/ 376238 w 4143375"/>
              <a:gd name="connsiteY35" fmla="*/ 819150 h 4543425"/>
              <a:gd name="connsiteX36" fmla="*/ 190500 w 4143375"/>
              <a:gd name="connsiteY36" fmla="*/ 881062 h 4543425"/>
              <a:gd name="connsiteX37" fmla="*/ 0 w 4143375"/>
              <a:gd name="connsiteY37" fmla="*/ 885825 h 4543425"/>
              <a:gd name="connsiteX38" fmla="*/ 9525 w 4143375"/>
              <a:gd name="connsiteY38" fmla="*/ 4543425 h 4543425"/>
              <a:gd name="connsiteX39" fmla="*/ 2719388 w 4143375"/>
              <a:gd name="connsiteY39" fmla="*/ 4529137 h 4543425"/>
              <a:gd name="connsiteX40" fmla="*/ 2719388 w 4143375"/>
              <a:gd name="connsiteY40" fmla="*/ 3890962 h 4543425"/>
              <a:gd name="connsiteX41" fmla="*/ 4143375 w 4143375"/>
              <a:gd name="connsiteY41" fmla="*/ 3890962 h 4543425"/>
              <a:gd name="connsiteX42" fmla="*/ 4143375 w 4143375"/>
              <a:gd name="connsiteY42" fmla="*/ 1790700 h 4543425"/>
              <a:gd name="connsiteX0" fmla="*/ 4143375 w 4143375"/>
              <a:gd name="connsiteY0" fmla="*/ 1790700 h 4543425"/>
              <a:gd name="connsiteX1" fmla="*/ 4057650 w 4143375"/>
              <a:gd name="connsiteY1" fmla="*/ 1804987 h 4543425"/>
              <a:gd name="connsiteX2" fmla="*/ 3995738 w 4143375"/>
              <a:gd name="connsiteY2" fmla="*/ 1790700 h 4543425"/>
              <a:gd name="connsiteX3" fmla="*/ 3971925 w 4143375"/>
              <a:gd name="connsiteY3" fmla="*/ 1790700 h 4543425"/>
              <a:gd name="connsiteX4" fmla="*/ 3914775 w 4143375"/>
              <a:gd name="connsiteY4" fmla="*/ 1833562 h 4543425"/>
              <a:gd name="connsiteX5" fmla="*/ 3843338 w 4143375"/>
              <a:gd name="connsiteY5" fmla="*/ 1924050 h 4543425"/>
              <a:gd name="connsiteX6" fmla="*/ 3800475 w 4143375"/>
              <a:gd name="connsiteY6" fmla="*/ 1976437 h 4543425"/>
              <a:gd name="connsiteX7" fmla="*/ 3743325 w 4143375"/>
              <a:gd name="connsiteY7" fmla="*/ 2014537 h 4543425"/>
              <a:gd name="connsiteX8" fmla="*/ 3629025 w 4143375"/>
              <a:gd name="connsiteY8" fmla="*/ 2076450 h 4543425"/>
              <a:gd name="connsiteX9" fmla="*/ 3529013 w 4143375"/>
              <a:gd name="connsiteY9" fmla="*/ 2109787 h 4543425"/>
              <a:gd name="connsiteX10" fmla="*/ 3995738 w 4143375"/>
              <a:gd name="connsiteY10" fmla="*/ 0 h 4543425"/>
              <a:gd name="connsiteX11" fmla="*/ 3810000 w 4143375"/>
              <a:gd name="connsiteY11" fmla="*/ 66675 h 4543425"/>
              <a:gd name="connsiteX12" fmla="*/ 3700463 w 4143375"/>
              <a:gd name="connsiteY12" fmla="*/ 90487 h 4543425"/>
              <a:gd name="connsiteX13" fmla="*/ 3533775 w 4143375"/>
              <a:gd name="connsiteY13" fmla="*/ 190500 h 4543425"/>
              <a:gd name="connsiteX14" fmla="*/ 3348038 w 4143375"/>
              <a:gd name="connsiteY14" fmla="*/ 295275 h 4543425"/>
              <a:gd name="connsiteX15" fmla="*/ 3128963 w 4143375"/>
              <a:gd name="connsiteY15" fmla="*/ 361950 h 4543425"/>
              <a:gd name="connsiteX16" fmla="*/ 2947988 w 4143375"/>
              <a:gd name="connsiteY16" fmla="*/ 390525 h 4543425"/>
              <a:gd name="connsiteX17" fmla="*/ 2771775 w 4143375"/>
              <a:gd name="connsiteY17" fmla="*/ 338137 h 4543425"/>
              <a:gd name="connsiteX18" fmla="*/ 2595563 w 4143375"/>
              <a:gd name="connsiteY18" fmla="*/ 271462 h 4543425"/>
              <a:gd name="connsiteX19" fmla="*/ 2381250 w 4143375"/>
              <a:gd name="connsiteY19" fmla="*/ 128587 h 4543425"/>
              <a:gd name="connsiteX20" fmla="*/ 2166938 w 4143375"/>
              <a:gd name="connsiteY20" fmla="*/ 114300 h 4543425"/>
              <a:gd name="connsiteX21" fmla="*/ 1857375 w 4143375"/>
              <a:gd name="connsiteY21" fmla="*/ 352425 h 4543425"/>
              <a:gd name="connsiteX22" fmla="*/ 1600200 w 4143375"/>
              <a:gd name="connsiteY22" fmla="*/ 519112 h 4543425"/>
              <a:gd name="connsiteX23" fmla="*/ 1385888 w 4143375"/>
              <a:gd name="connsiteY23" fmla="*/ 409575 h 4543425"/>
              <a:gd name="connsiteX24" fmla="*/ 1085850 w 4143375"/>
              <a:gd name="connsiteY24" fmla="*/ 314325 h 4543425"/>
              <a:gd name="connsiteX25" fmla="*/ 900113 w 4143375"/>
              <a:gd name="connsiteY25" fmla="*/ 395287 h 4543425"/>
              <a:gd name="connsiteX26" fmla="*/ 700088 w 4143375"/>
              <a:gd name="connsiteY26" fmla="*/ 485775 h 4543425"/>
              <a:gd name="connsiteX27" fmla="*/ 557213 w 4143375"/>
              <a:gd name="connsiteY27" fmla="*/ 581025 h 4543425"/>
              <a:gd name="connsiteX28" fmla="*/ 666750 w 4143375"/>
              <a:gd name="connsiteY28" fmla="*/ 666750 h 4543425"/>
              <a:gd name="connsiteX29" fmla="*/ 766763 w 4143375"/>
              <a:gd name="connsiteY29" fmla="*/ 704850 h 4543425"/>
              <a:gd name="connsiteX30" fmla="*/ 876300 w 4143375"/>
              <a:gd name="connsiteY30" fmla="*/ 804862 h 4543425"/>
              <a:gd name="connsiteX31" fmla="*/ 776288 w 4143375"/>
              <a:gd name="connsiteY31" fmla="*/ 833437 h 4543425"/>
              <a:gd name="connsiteX32" fmla="*/ 566738 w 4143375"/>
              <a:gd name="connsiteY32" fmla="*/ 800100 h 4543425"/>
              <a:gd name="connsiteX33" fmla="*/ 404813 w 4143375"/>
              <a:gd name="connsiteY33" fmla="*/ 704850 h 4543425"/>
              <a:gd name="connsiteX34" fmla="*/ 376238 w 4143375"/>
              <a:gd name="connsiteY34" fmla="*/ 819150 h 4543425"/>
              <a:gd name="connsiteX35" fmla="*/ 190500 w 4143375"/>
              <a:gd name="connsiteY35" fmla="*/ 881062 h 4543425"/>
              <a:gd name="connsiteX36" fmla="*/ 0 w 4143375"/>
              <a:gd name="connsiteY36" fmla="*/ 885825 h 4543425"/>
              <a:gd name="connsiteX37" fmla="*/ 9525 w 4143375"/>
              <a:gd name="connsiteY37" fmla="*/ 4543425 h 4543425"/>
              <a:gd name="connsiteX38" fmla="*/ 2719388 w 4143375"/>
              <a:gd name="connsiteY38" fmla="*/ 4529137 h 4543425"/>
              <a:gd name="connsiteX39" fmla="*/ 2719388 w 4143375"/>
              <a:gd name="connsiteY39" fmla="*/ 3890962 h 4543425"/>
              <a:gd name="connsiteX40" fmla="*/ 4143375 w 4143375"/>
              <a:gd name="connsiteY40" fmla="*/ 3890962 h 4543425"/>
              <a:gd name="connsiteX41" fmla="*/ 4143375 w 4143375"/>
              <a:gd name="connsiteY41" fmla="*/ 1790700 h 4543425"/>
              <a:gd name="connsiteX0" fmla="*/ 4143375 w 4143375"/>
              <a:gd name="connsiteY0" fmla="*/ 1790700 h 4543425"/>
              <a:gd name="connsiteX1" fmla="*/ 4057650 w 4143375"/>
              <a:gd name="connsiteY1" fmla="*/ 1804987 h 4543425"/>
              <a:gd name="connsiteX2" fmla="*/ 3995738 w 4143375"/>
              <a:gd name="connsiteY2" fmla="*/ 1790700 h 4543425"/>
              <a:gd name="connsiteX3" fmla="*/ 3971925 w 4143375"/>
              <a:gd name="connsiteY3" fmla="*/ 1790700 h 4543425"/>
              <a:gd name="connsiteX4" fmla="*/ 3914775 w 4143375"/>
              <a:gd name="connsiteY4" fmla="*/ 1833562 h 4543425"/>
              <a:gd name="connsiteX5" fmla="*/ 3843338 w 4143375"/>
              <a:gd name="connsiteY5" fmla="*/ 1924050 h 4543425"/>
              <a:gd name="connsiteX6" fmla="*/ 3800475 w 4143375"/>
              <a:gd name="connsiteY6" fmla="*/ 1976437 h 4543425"/>
              <a:gd name="connsiteX7" fmla="*/ 3743325 w 4143375"/>
              <a:gd name="connsiteY7" fmla="*/ 2014537 h 4543425"/>
              <a:gd name="connsiteX8" fmla="*/ 3629025 w 4143375"/>
              <a:gd name="connsiteY8" fmla="*/ 2076450 h 4543425"/>
              <a:gd name="connsiteX9" fmla="*/ 3995738 w 4143375"/>
              <a:gd name="connsiteY9" fmla="*/ 0 h 4543425"/>
              <a:gd name="connsiteX10" fmla="*/ 3810000 w 4143375"/>
              <a:gd name="connsiteY10" fmla="*/ 66675 h 4543425"/>
              <a:gd name="connsiteX11" fmla="*/ 3700463 w 4143375"/>
              <a:gd name="connsiteY11" fmla="*/ 90487 h 4543425"/>
              <a:gd name="connsiteX12" fmla="*/ 3533775 w 4143375"/>
              <a:gd name="connsiteY12" fmla="*/ 190500 h 4543425"/>
              <a:gd name="connsiteX13" fmla="*/ 3348038 w 4143375"/>
              <a:gd name="connsiteY13" fmla="*/ 295275 h 4543425"/>
              <a:gd name="connsiteX14" fmla="*/ 3128963 w 4143375"/>
              <a:gd name="connsiteY14" fmla="*/ 361950 h 4543425"/>
              <a:gd name="connsiteX15" fmla="*/ 2947988 w 4143375"/>
              <a:gd name="connsiteY15" fmla="*/ 390525 h 4543425"/>
              <a:gd name="connsiteX16" fmla="*/ 2771775 w 4143375"/>
              <a:gd name="connsiteY16" fmla="*/ 338137 h 4543425"/>
              <a:gd name="connsiteX17" fmla="*/ 2595563 w 4143375"/>
              <a:gd name="connsiteY17" fmla="*/ 271462 h 4543425"/>
              <a:gd name="connsiteX18" fmla="*/ 2381250 w 4143375"/>
              <a:gd name="connsiteY18" fmla="*/ 128587 h 4543425"/>
              <a:gd name="connsiteX19" fmla="*/ 2166938 w 4143375"/>
              <a:gd name="connsiteY19" fmla="*/ 114300 h 4543425"/>
              <a:gd name="connsiteX20" fmla="*/ 1857375 w 4143375"/>
              <a:gd name="connsiteY20" fmla="*/ 352425 h 4543425"/>
              <a:gd name="connsiteX21" fmla="*/ 1600200 w 4143375"/>
              <a:gd name="connsiteY21" fmla="*/ 519112 h 4543425"/>
              <a:gd name="connsiteX22" fmla="*/ 1385888 w 4143375"/>
              <a:gd name="connsiteY22" fmla="*/ 409575 h 4543425"/>
              <a:gd name="connsiteX23" fmla="*/ 1085850 w 4143375"/>
              <a:gd name="connsiteY23" fmla="*/ 314325 h 4543425"/>
              <a:gd name="connsiteX24" fmla="*/ 900113 w 4143375"/>
              <a:gd name="connsiteY24" fmla="*/ 395287 h 4543425"/>
              <a:gd name="connsiteX25" fmla="*/ 700088 w 4143375"/>
              <a:gd name="connsiteY25" fmla="*/ 485775 h 4543425"/>
              <a:gd name="connsiteX26" fmla="*/ 557213 w 4143375"/>
              <a:gd name="connsiteY26" fmla="*/ 581025 h 4543425"/>
              <a:gd name="connsiteX27" fmla="*/ 666750 w 4143375"/>
              <a:gd name="connsiteY27" fmla="*/ 666750 h 4543425"/>
              <a:gd name="connsiteX28" fmla="*/ 766763 w 4143375"/>
              <a:gd name="connsiteY28" fmla="*/ 704850 h 4543425"/>
              <a:gd name="connsiteX29" fmla="*/ 876300 w 4143375"/>
              <a:gd name="connsiteY29" fmla="*/ 804862 h 4543425"/>
              <a:gd name="connsiteX30" fmla="*/ 776288 w 4143375"/>
              <a:gd name="connsiteY30" fmla="*/ 833437 h 4543425"/>
              <a:gd name="connsiteX31" fmla="*/ 566738 w 4143375"/>
              <a:gd name="connsiteY31" fmla="*/ 800100 h 4543425"/>
              <a:gd name="connsiteX32" fmla="*/ 404813 w 4143375"/>
              <a:gd name="connsiteY32" fmla="*/ 704850 h 4543425"/>
              <a:gd name="connsiteX33" fmla="*/ 376238 w 4143375"/>
              <a:gd name="connsiteY33" fmla="*/ 819150 h 4543425"/>
              <a:gd name="connsiteX34" fmla="*/ 190500 w 4143375"/>
              <a:gd name="connsiteY34" fmla="*/ 881062 h 4543425"/>
              <a:gd name="connsiteX35" fmla="*/ 0 w 4143375"/>
              <a:gd name="connsiteY35" fmla="*/ 885825 h 4543425"/>
              <a:gd name="connsiteX36" fmla="*/ 9525 w 4143375"/>
              <a:gd name="connsiteY36" fmla="*/ 4543425 h 4543425"/>
              <a:gd name="connsiteX37" fmla="*/ 2719388 w 4143375"/>
              <a:gd name="connsiteY37" fmla="*/ 4529137 h 4543425"/>
              <a:gd name="connsiteX38" fmla="*/ 2719388 w 4143375"/>
              <a:gd name="connsiteY38" fmla="*/ 3890962 h 4543425"/>
              <a:gd name="connsiteX39" fmla="*/ 4143375 w 4143375"/>
              <a:gd name="connsiteY39" fmla="*/ 3890962 h 4543425"/>
              <a:gd name="connsiteX40" fmla="*/ 4143375 w 4143375"/>
              <a:gd name="connsiteY40" fmla="*/ 1790700 h 4543425"/>
              <a:gd name="connsiteX0" fmla="*/ 4143375 w 4143375"/>
              <a:gd name="connsiteY0" fmla="*/ 1790700 h 4543425"/>
              <a:gd name="connsiteX1" fmla="*/ 4057650 w 4143375"/>
              <a:gd name="connsiteY1" fmla="*/ 1804987 h 4543425"/>
              <a:gd name="connsiteX2" fmla="*/ 3995738 w 4143375"/>
              <a:gd name="connsiteY2" fmla="*/ 1790700 h 4543425"/>
              <a:gd name="connsiteX3" fmla="*/ 3971925 w 4143375"/>
              <a:gd name="connsiteY3" fmla="*/ 1790700 h 4543425"/>
              <a:gd name="connsiteX4" fmla="*/ 3914775 w 4143375"/>
              <a:gd name="connsiteY4" fmla="*/ 1833562 h 4543425"/>
              <a:gd name="connsiteX5" fmla="*/ 3843338 w 4143375"/>
              <a:gd name="connsiteY5" fmla="*/ 1924050 h 4543425"/>
              <a:gd name="connsiteX6" fmla="*/ 3800475 w 4143375"/>
              <a:gd name="connsiteY6" fmla="*/ 1976437 h 4543425"/>
              <a:gd name="connsiteX7" fmla="*/ 3743325 w 4143375"/>
              <a:gd name="connsiteY7" fmla="*/ 2014537 h 4543425"/>
              <a:gd name="connsiteX8" fmla="*/ 3995738 w 4143375"/>
              <a:gd name="connsiteY8" fmla="*/ 0 h 4543425"/>
              <a:gd name="connsiteX9" fmla="*/ 3810000 w 4143375"/>
              <a:gd name="connsiteY9" fmla="*/ 66675 h 4543425"/>
              <a:gd name="connsiteX10" fmla="*/ 3700463 w 4143375"/>
              <a:gd name="connsiteY10" fmla="*/ 90487 h 4543425"/>
              <a:gd name="connsiteX11" fmla="*/ 3533775 w 4143375"/>
              <a:gd name="connsiteY11" fmla="*/ 190500 h 4543425"/>
              <a:gd name="connsiteX12" fmla="*/ 3348038 w 4143375"/>
              <a:gd name="connsiteY12" fmla="*/ 295275 h 4543425"/>
              <a:gd name="connsiteX13" fmla="*/ 3128963 w 4143375"/>
              <a:gd name="connsiteY13" fmla="*/ 361950 h 4543425"/>
              <a:gd name="connsiteX14" fmla="*/ 2947988 w 4143375"/>
              <a:gd name="connsiteY14" fmla="*/ 390525 h 4543425"/>
              <a:gd name="connsiteX15" fmla="*/ 2771775 w 4143375"/>
              <a:gd name="connsiteY15" fmla="*/ 338137 h 4543425"/>
              <a:gd name="connsiteX16" fmla="*/ 2595563 w 4143375"/>
              <a:gd name="connsiteY16" fmla="*/ 271462 h 4543425"/>
              <a:gd name="connsiteX17" fmla="*/ 2381250 w 4143375"/>
              <a:gd name="connsiteY17" fmla="*/ 128587 h 4543425"/>
              <a:gd name="connsiteX18" fmla="*/ 2166938 w 4143375"/>
              <a:gd name="connsiteY18" fmla="*/ 114300 h 4543425"/>
              <a:gd name="connsiteX19" fmla="*/ 1857375 w 4143375"/>
              <a:gd name="connsiteY19" fmla="*/ 352425 h 4543425"/>
              <a:gd name="connsiteX20" fmla="*/ 1600200 w 4143375"/>
              <a:gd name="connsiteY20" fmla="*/ 519112 h 4543425"/>
              <a:gd name="connsiteX21" fmla="*/ 1385888 w 4143375"/>
              <a:gd name="connsiteY21" fmla="*/ 409575 h 4543425"/>
              <a:gd name="connsiteX22" fmla="*/ 1085850 w 4143375"/>
              <a:gd name="connsiteY22" fmla="*/ 314325 h 4543425"/>
              <a:gd name="connsiteX23" fmla="*/ 900113 w 4143375"/>
              <a:gd name="connsiteY23" fmla="*/ 395287 h 4543425"/>
              <a:gd name="connsiteX24" fmla="*/ 700088 w 4143375"/>
              <a:gd name="connsiteY24" fmla="*/ 485775 h 4543425"/>
              <a:gd name="connsiteX25" fmla="*/ 557213 w 4143375"/>
              <a:gd name="connsiteY25" fmla="*/ 581025 h 4543425"/>
              <a:gd name="connsiteX26" fmla="*/ 666750 w 4143375"/>
              <a:gd name="connsiteY26" fmla="*/ 666750 h 4543425"/>
              <a:gd name="connsiteX27" fmla="*/ 766763 w 4143375"/>
              <a:gd name="connsiteY27" fmla="*/ 704850 h 4543425"/>
              <a:gd name="connsiteX28" fmla="*/ 876300 w 4143375"/>
              <a:gd name="connsiteY28" fmla="*/ 804862 h 4543425"/>
              <a:gd name="connsiteX29" fmla="*/ 776288 w 4143375"/>
              <a:gd name="connsiteY29" fmla="*/ 833437 h 4543425"/>
              <a:gd name="connsiteX30" fmla="*/ 566738 w 4143375"/>
              <a:gd name="connsiteY30" fmla="*/ 800100 h 4543425"/>
              <a:gd name="connsiteX31" fmla="*/ 404813 w 4143375"/>
              <a:gd name="connsiteY31" fmla="*/ 704850 h 4543425"/>
              <a:gd name="connsiteX32" fmla="*/ 376238 w 4143375"/>
              <a:gd name="connsiteY32" fmla="*/ 819150 h 4543425"/>
              <a:gd name="connsiteX33" fmla="*/ 190500 w 4143375"/>
              <a:gd name="connsiteY33" fmla="*/ 881062 h 4543425"/>
              <a:gd name="connsiteX34" fmla="*/ 0 w 4143375"/>
              <a:gd name="connsiteY34" fmla="*/ 885825 h 4543425"/>
              <a:gd name="connsiteX35" fmla="*/ 9525 w 4143375"/>
              <a:gd name="connsiteY35" fmla="*/ 4543425 h 4543425"/>
              <a:gd name="connsiteX36" fmla="*/ 2719388 w 4143375"/>
              <a:gd name="connsiteY36" fmla="*/ 4529137 h 4543425"/>
              <a:gd name="connsiteX37" fmla="*/ 2719388 w 4143375"/>
              <a:gd name="connsiteY37" fmla="*/ 3890962 h 4543425"/>
              <a:gd name="connsiteX38" fmla="*/ 4143375 w 4143375"/>
              <a:gd name="connsiteY38" fmla="*/ 3890962 h 4543425"/>
              <a:gd name="connsiteX39" fmla="*/ 4143375 w 4143375"/>
              <a:gd name="connsiteY39" fmla="*/ 1790700 h 4543425"/>
              <a:gd name="connsiteX0" fmla="*/ 4143375 w 4143375"/>
              <a:gd name="connsiteY0" fmla="*/ 1790700 h 4543425"/>
              <a:gd name="connsiteX1" fmla="*/ 4057650 w 4143375"/>
              <a:gd name="connsiteY1" fmla="*/ 1804987 h 4543425"/>
              <a:gd name="connsiteX2" fmla="*/ 3995738 w 4143375"/>
              <a:gd name="connsiteY2" fmla="*/ 1790700 h 4543425"/>
              <a:gd name="connsiteX3" fmla="*/ 3971925 w 4143375"/>
              <a:gd name="connsiteY3" fmla="*/ 1790700 h 4543425"/>
              <a:gd name="connsiteX4" fmla="*/ 3914775 w 4143375"/>
              <a:gd name="connsiteY4" fmla="*/ 1833562 h 4543425"/>
              <a:gd name="connsiteX5" fmla="*/ 3843338 w 4143375"/>
              <a:gd name="connsiteY5" fmla="*/ 1924050 h 4543425"/>
              <a:gd name="connsiteX6" fmla="*/ 3800475 w 4143375"/>
              <a:gd name="connsiteY6" fmla="*/ 1976437 h 4543425"/>
              <a:gd name="connsiteX7" fmla="*/ 3995738 w 4143375"/>
              <a:gd name="connsiteY7" fmla="*/ 0 h 4543425"/>
              <a:gd name="connsiteX8" fmla="*/ 3810000 w 4143375"/>
              <a:gd name="connsiteY8" fmla="*/ 66675 h 4543425"/>
              <a:gd name="connsiteX9" fmla="*/ 3700463 w 4143375"/>
              <a:gd name="connsiteY9" fmla="*/ 90487 h 4543425"/>
              <a:gd name="connsiteX10" fmla="*/ 3533775 w 4143375"/>
              <a:gd name="connsiteY10" fmla="*/ 190500 h 4543425"/>
              <a:gd name="connsiteX11" fmla="*/ 3348038 w 4143375"/>
              <a:gd name="connsiteY11" fmla="*/ 295275 h 4543425"/>
              <a:gd name="connsiteX12" fmla="*/ 3128963 w 4143375"/>
              <a:gd name="connsiteY12" fmla="*/ 361950 h 4543425"/>
              <a:gd name="connsiteX13" fmla="*/ 2947988 w 4143375"/>
              <a:gd name="connsiteY13" fmla="*/ 390525 h 4543425"/>
              <a:gd name="connsiteX14" fmla="*/ 2771775 w 4143375"/>
              <a:gd name="connsiteY14" fmla="*/ 338137 h 4543425"/>
              <a:gd name="connsiteX15" fmla="*/ 2595563 w 4143375"/>
              <a:gd name="connsiteY15" fmla="*/ 271462 h 4543425"/>
              <a:gd name="connsiteX16" fmla="*/ 2381250 w 4143375"/>
              <a:gd name="connsiteY16" fmla="*/ 128587 h 4543425"/>
              <a:gd name="connsiteX17" fmla="*/ 2166938 w 4143375"/>
              <a:gd name="connsiteY17" fmla="*/ 114300 h 4543425"/>
              <a:gd name="connsiteX18" fmla="*/ 1857375 w 4143375"/>
              <a:gd name="connsiteY18" fmla="*/ 352425 h 4543425"/>
              <a:gd name="connsiteX19" fmla="*/ 1600200 w 4143375"/>
              <a:gd name="connsiteY19" fmla="*/ 519112 h 4543425"/>
              <a:gd name="connsiteX20" fmla="*/ 1385888 w 4143375"/>
              <a:gd name="connsiteY20" fmla="*/ 409575 h 4543425"/>
              <a:gd name="connsiteX21" fmla="*/ 1085850 w 4143375"/>
              <a:gd name="connsiteY21" fmla="*/ 314325 h 4543425"/>
              <a:gd name="connsiteX22" fmla="*/ 900113 w 4143375"/>
              <a:gd name="connsiteY22" fmla="*/ 395287 h 4543425"/>
              <a:gd name="connsiteX23" fmla="*/ 700088 w 4143375"/>
              <a:gd name="connsiteY23" fmla="*/ 485775 h 4543425"/>
              <a:gd name="connsiteX24" fmla="*/ 557213 w 4143375"/>
              <a:gd name="connsiteY24" fmla="*/ 581025 h 4543425"/>
              <a:gd name="connsiteX25" fmla="*/ 666750 w 4143375"/>
              <a:gd name="connsiteY25" fmla="*/ 666750 h 4543425"/>
              <a:gd name="connsiteX26" fmla="*/ 766763 w 4143375"/>
              <a:gd name="connsiteY26" fmla="*/ 704850 h 4543425"/>
              <a:gd name="connsiteX27" fmla="*/ 876300 w 4143375"/>
              <a:gd name="connsiteY27" fmla="*/ 804862 h 4543425"/>
              <a:gd name="connsiteX28" fmla="*/ 776288 w 4143375"/>
              <a:gd name="connsiteY28" fmla="*/ 833437 h 4543425"/>
              <a:gd name="connsiteX29" fmla="*/ 566738 w 4143375"/>
              <a:gd name="connsiteY29" fmla="*/ 800100 h 4543425"/>
              <a:gd name="connsiteX30" fmla="*/ 404813 w 4143375"/>
              <a:gd name="connsiteY30" fmla="*/ 704850 h 4543425"/>
              <a:gd name="connsiteX31" fmla="*/ 376238 w 4143375"/>
              <a:gd name="connsiteY31" fmla="*/ 819150 h 4543425"/>
              <a:gd name="connsiteX32" fmla="*/ 190500 w 4143375"/>
              <a:gd name="connsiteY32" fmla="*/ 881062 h 4543425"/>
              <a:gd name="connsiteX33" fmla="*/ 0 w 4143375"/>
              <a:gd name="connsiteY33" fmla="*/ 885825 h 4543425"/>
              <a:gd name="connsiteX34" fmla="*/ 9525 w 4143375"/>
              <a:gd name="connsiteY34" fmla="*/ 4543425 h 4543425"/>
              <a:gd name="connsiteX35" fmla="*/ 2719388 w 4143375"/>
              <a:gd name="connsiteY35" fmla="*/ 4529137 h 4543425"/>
              <a:gd name="connsiteX36" fmla="*/ 2719388 w 4143375"/>
              <a:gd name="connsiteY36" fmla="*/ 3890962 h 4543425"/>
              <a:gd name="connsiteX37" fmla="*/ 4143375 w 4143375"/>
              <a:gd name="connsiteY37" fmla="*/ 3890962 h 4543425"/>
              <a:gd name="connsiteX38" fmla="*/ 4143375 w 4143375"/>
              <a:gd name="connsiteY38" fmla="*/ 1790700 h 4543425"/>
              <a:gd name="connsiteX0" fmla="*/ 4143375 w 4143375"/>
              <a:gd name="connsiteY0" fmla="*/ 1790700 h 4543425"/>
              <a:gd name="connsiteX1" fmla="*/ 4057650 w 4143375"/>
              <a:gd name="connsiteY1" fmla="*/ 1804987 h 4543425"/>
              <a:gd name="connsiteX2" fmla="*/ 3995738 w 4143375"/>
              <a:gd name="connsiteY2" fmla="*/ 1790700 h 4543425"/>
              <a:gd name="connsiteX3" fmla="*/ 3971925 w 4143375"/>
              <a:gd name="connsiteY3" fmla="*/ 1790700 h 4543425"/>
              <a:gd name="connsiteX4" fmla="*/ 3914775 w 4143375"/>
              <a:gd name="connsiteY4" fmla="*/ 1833562 h 4543425"/>
              <a:gd name="connsiteX5" fmla="*/ 3843338 w 4143375"/>
              <a:gd name="connsiteY5" fmla="*/ 1924050 h 4543425"/>
              <a:gd name="connsiteX6" fmla="*/ 3995738 w 4143375"/>
              <a:gd name="connsiteY6" fmla="*/ 0 h 4543425"/>
              <a:gd name="connsiteX7" fmla="*/ 3810000 w 4143375"/>
              <a:gd name="connsiteY7" fmla="*/ 66675 h 4543425"/>
              <a:gd name="connsiteX8" fmla="*/ 3700463 w 4143375"/>
              <a:gd name="connsiteY8" fmla="*/ 90487 h 4543425"/>
              <a:gd name="connsiteX9" fmla="*/ 3533775 w 4143375"/>
              <a:gd name="connsiteY9" fmla="*/ 190500 h 4543425"/>
              <a:gd name="connsiteX10" fmla="*/ 3348038 w 4143375"/>
              <a:gd name="connsiteY10" fmla="*/ 295275 h 4543425"/>
              <a:gd name="connsiteX11" fmla="*/ 3128963 w 4143375"/>
              <a:gd name="connsiteY11" fmla="*/ 361950 h 4543425"/>
              <a:gd name="connsiteX12" fmla="*/ 2947988 w 4143375"/>
              <a:gd name="connsiteY12" fmla="*/ 390525 h 4543425"/>
              <a:gd name="connsiteX13" fmla="*/ 2771775 w 4143375"/>
              <a:gd name="connsiteY13" fmla="*/ 338137 h 4543425"/>
              <a:gd name="connsiteX14" fmla="*/ 2595563 w 4143375"/>
              <a:gd name="connsiteY14" fmla="*/ 271462 h 4543425"/>
              <a:gd name="connsiteX15" fmla="*/ 2381250 w 4143375"/>
              <a:gd name="connsiteY15" fmla="*/ 128587 h 4543425"/>
              <a:gd name="connsiteX16" fmla="*/ 2166938 w 4143375"/>
              <a:gd name="connsiteY16" fmla="*/ 114300 h 4543425"/>
              <a:gd name="connsiteX17" fmla="*/ 1857375 w 4143375"/>
              <a:gd name="connsiteY17" fmla="*/ 352425 h 4543425"/>
              <a:gd name="connsiteX18" fmla="*/ 1600200 w 4143375"/>
              <a:gd name="connsiteY18" fmla="*/ 519112 h 4543425"/>
              <a:gd name="connsiteX19" fmla="*/ 1385888 w 4143375"/>
              <a:gd name="connsiteY19" fmla="*/ 409575 h 4543425"/>
              <a:gd name="connsiteX20" fmla="*/ 1085850 w 4143375"/>
              <a:gd name="connsiteY20" fmla="*/ 314325 h 4543425"/>
              <a:gd name="connsiteX21" fmla="*/ 900113 w 4143375"/>
              <a:gd name="connsiteY21" fmla="*/ 395287 h 4543425"/>
              <a:gd name="connsiteX22" fmla="*/ 700088 w 4143375"/>
              <a:gd name="connsiteY22" fmla="*/ 485775 h 4543425"/>
              <a:gd name="connsiteX23" fmla="*/ 557213 w 4143375"/>
              <a:gd name="connsiteY23" fmla="*/ 581025 h 4543425"/>
              <a:gd name="connsiteX24" fmla="*/ 666750 w 4143375"/>
              <a:gd name="connsiteY24" fmla="*/ 666750 h 4543425"/>
              <a:gd name="connsiteX25" fmla="*/ 766763 w 4143375"/>
              <a:gd name="connsiteY25" fmla="*/ 704850 h 4543425"/>
              <a:gd name="connsiteX26" fmla="*/ 876300 w 4143375"/>
              <a:gd name="connsiteY26" fmla="*/ 804862 h 4543425"/>
              <a:gd name="connsiteX27" fmla="*/ 776288 w 4143375"/>
              <a:gd name="connsiteY27" fmla="*/ 833437 h 4543425"/>
              <a:gd name="connsiteX28" fmla="*/ 566738 w 4143375"/>
              <a:gd name="connsiteY28" fmla="*/ 800100 h 4543425"/>
              <a:gd name="connsiteX29" fmla="*/ 404813 w 4143375"/>
              <a:gd name="connsiteY29" fmla="*/ 704850 h 4543425"/>
              <a:gd name="connsiteX30" fmla="*/ 376238 w 4143375"/>
              <a:gd name="connsiteY30" fmla="*/ 819150 h 4543425"/>
              <a:gd name="connsiteX31" fmla="*/ 190500 w 4143375"/>
              <a:gd name="connsiteY31" fmla="*/ 881062 h 4543425"/>
              <a:gd name="connsiteX32" fmla="*/ 0 w 4143375"/>
              <a:gd name="connsiteY32" fmla="*/ 885825 h 4543425"/>
              <a:gd name="connsiteX33" fmla="*/ 9525 w 4143375"/>
              <a:gd name="connsiteY33" fmla="*/ 4543425 h 4543425"/>
              <a:gd name="connsiteX34" fmla="*/ 2719388 w 4143375"/>
              <a:gd name="connsiteY34" fmla="*/ 4529137 h 4543425"/>
              <a:gd name="connsiteX35" fmla="*/ 2719388 w 4143375"/>
              <a:gd name="connsiteY35" fmla="*/ 3890962 h 4543425"/>
              <a:gd name="connsiteX36" fmla="*/ 4143375 w 4143375"/>
              <a:gd name="connsiteY36" fmla="*/ 3890962 h 4543425"/>
              <a:gd name="connsiteX37" fmla="*/ 4143375 w 4143375"/>
              <a:gd name="connsiteY37" fmla="*/ 1790700 h 4543425"/>
              <a:gd name="connsiteX0" fmla="*/ 4143375 w 4143375"/>
              <a:gd name="connsiteY0" fmla="*/ 1790700 h 4543425"/>
              <a:gd name="connsiteX1" fmla="*/ 4057650 w 4143375"/>
              <a:gd name="connsiteY1" fmla="*/ 1804987 h 4543425"/>
              <a:gd name="connsiteX2" fmla="*/ 3995738 w 4143375"/>
              <a:gd name="connsiteY2" fmla="*/ 1790700 h 4543425"/>
              <a:gd name="connsiteX3" fmla="*/ 3971925 w 4143375"/>
              <a:gd name="connsiteY3" fmla="*/ 1790700 h 4543425"/>
              <a:gd name="connsiteX4" fmla="*/ 3914775 w 4143375"/>
              <a:gd name="connsiteY4" fmla="*/ 1833562 h 4543425"/>
              <a:gd name="connsiteX5" fmla="*/ 3995738 w 4143375"/>
              <a:gd name="connsiteY5" fmla="*/ 0 h 4543425"/>
              <a:gd name="connsiteX6" fmla="*/ 3810000 w 4143375"/>
              <a:gd name="connsiteY6" fmla="*/ 66675 h 4543425"/>
              <a:gd name="connsiteX7" fmla="*/ 3700463 w 4143375"/>
              <a:gd name="connsiteY7" fmla="*/ 90487 h 4543425"/>
              <a:gd name="connsiteX8" fmla="*/ 3533775 w 4143375"/>
              <a:gd name="connsiteY8" fmla="*/ 190500 h 4543425"/>
              <a:gd name="connsiteX9" fmla="*/ 3348038 w 4143375"/>
              <a:gd name="connsiteY9" fmla="*/ 295275 h 4543425"/>
              <a:gd name="connsiteX10" fmla="*/ 3128963 w 4143375"/>
              <a:gd name="connsiteY10" fmla="*/ 361950 h 4543425"/>
              <a:gd name="connsiteX11" fmla="*/ 2947988 w 4143375"/>
              <a:gd name="connsiteY11" fmla="*/ 390525 h 4543425"/>
              <a:gd name="connsiteX12" fmla="*/ 2771775 w 4143375"/>
              <a:gd name="connsiteY12" fmla="*/ 338137 h 4543425"/>
              <a:gd name="connsiteX13" fmla="*/ 2595563 w 4143375"/>
              <a:gd name="connsiteY13" fmla="*/ 271462 h 4543425"/>
              <a:gd name="connsiteX14" fmla="*/ 2381250 w 4143375"/>
              <a:gd name="connsiteY14" fmla="*/ 128587 h 4543425"/>
              <a:gd name="connsiteX15" fmla="*/ 2166938 w 4143375"/>
              <a:gd name="connsiteY15" fmla="*/ 114300 h 4543425"/>
              <a:gd name="connsiteX16" fmla="*/ 1857375 w 4143375"/>
              <a:gd name="connsiteY16" fmla="*/ 352425 h 4543425"/>
              <a:gd name="connsiteX17" fmla="*/ 1600200 w 4143375"/>
              <a:gd name="connsiteY17" fmla="*/ 519112 h 4543425"/>
              <a:gd name="connsiteX18" fmla="*/ 1385888 w 4143375"/>
              <a:gd name="connsiteY18" fmla="*/ 409575 h 4543425"/>
              <a:gd name="connsiteX19" fmla="*/ 1085850 w 4143375"/>
              <a:gd name="connsiteY19" fmla="*/ 314325 h 4543425"/>
              <a:gd name="connsiteX20" fmla="*/ 900113 w 4143375"/>
              <a:gd name="connsiteY20" fmla="*/ 395287 h 4543425"/>
              <a:gd name="connsiteX21" fmla="*/ 700088 w 4143375"/>
              <a:gd name="connsiteY21" fmla="*/ 485775 h 4543425"/>
              <a:gd name="connsiteX22" fmla="*/ 557213 w 4143375"/>
              <a:gd name="connsiteY22" fmla="*/ 581025 h 4543425"/>
              <a:gd name="connsiteX23" fmla="*/ 666750 w 4143375"/>
              <a:gd name="connsiteY23" fmla="*/ 666750 h 4543425"/>
              <a:gd name="connsiteX24" fmla="*/ 766763 w 4143375"/>
              <a:gd name="connsiteY24" fmla="*/ 704850 h 4543425"/>
              <a:gd name="connsiteX25" fmla="*/ 876300 w 4143375"/>
              <a:gd name="connsiteY25" fmla="*/ 804862 h 4543425"/>
              <a:gd name="connsiteX26" fmla="*/ 776288 w 4143375"/>
              <a:gd name="connsiteY26" fmla="*/ 833437 h 4543425"/>
              <a:gd name="connsiteX27" fmla="*/ 566738 w 4143375"/>
              <a:gd name="connsiteY27" fmla="*/ 800100 h 4543425"/>
              <a:gd name="connsiteX28" fmla="*/ 404813 w 4143375"/>
              <a:gd name="connsiteY28" fmla="*/ 704850 h 4543425"/>
              <a:gd name="connsiteX29" fmla="*/ 376238 w 4143375"/>
              <a:gd name="connsiteY29" fmla="*/ 819150 h 4543425"/>
              <a:gd name="connsiteX30" fmla="*/ 190500 w 4143375"/>
              <a:gd name="connsiteY30" fmla="*/ 881062 h 4543425"/>
              <a:gd name="connsiteX31" fmla="*/ 0 w 4143375"/>
              <a:gd name="connsiteY31" fmla="*/ 885825 h 4543425"/>
              <a:gd name="connsiteX32" fmla="*/ 9525 w 4143375"/>
              <a:gd name="connsiteY32" fmla="*/ 4543425 h 4543425"/>
              <a:gd name="connsiteX33" fmla="*/ 2719388 w 4143375"/>
              <a:gd name="connsiteY33" fmla="*/ 4529137 h 4543425"/>
              <a:gd name="connsiteX34" fmla="*/ 2719388 w 4143375"/>
              <a:gd name="connsiteY34" fmla="*/ 3890962 h 4543425"/>
              <a:gd name="connsiteX35" fmla="*/ 4143375 w 4143375"/>
              <a:gd name="connsiteY35" fmla="*/ 3890962 h 4543425"/>
              <a:gd name="connsiteX36" fmla="*/ 4143375 w 4143375"/>
              <a:gd name="connsiteY36" fmla="*/ 1790700 h 4543425"/>
              <a:gd name="connsiteX0" fmla="*/ 4143375 w 4143375"/>
              <a:gd name="connsiteY0" fmla="*/ 1790700 h 4543425"/>
              <a:gd name="connsiteX1" fmla="*/ 4057650 w 4143375"/>
              <a:gd name="connsiteY1" fmla="*/ 1804987 h 4543425"/>
              <a:gd name="connsiteX2" fmla="*/ 3995738 w 4143375"/>
              <a:gd name="connsiteY2" fmla="*/ 1790700 h 4543425"/>
              <a:gd name="connsiteX3" fmla="*/ 3971925 w 4143375"/>
              <a:gd name="connsiteY3" fmla="*/ 1790700 h 4543425"/>
              <a:gd name="connsiteX4" fmla="*/ 3995738 w 4143375"/>
              <a:gd name="connsiteY4" fmla="*/ 0 h 4543425"/>
              <a:gd name="connsiteX5" fmla="*/ 3810000 w 4143375"/>
              <a:gd name="connsiteY5" fmla="*/ 66675 h 4543425"/>
              <a:gd name="connsiteX6" fmla="*/ 3700463 w 4143375"/>
              <a:gd name="connsiteY6" fmla="*/ 90487 h 4543425"/>
              <a:gd name="connsiteX7" fmla="*/ 3533775 w 4143375"/>
              <a:gd name="connsiteY7" fmla="*/ 190500 h 4543425"/>
              <a:gd name="connsiteX8" fmla="*/ 3348038 w 4143375"/>
              <a:gd name="connsiteY8" fmla="*/ 295275 h 4543425"/>
              <a:gd name="connsiteX9" fmla="*/ 3128963 w 4143375"/>
              <a:gd name="connsiteY9" fmla="*/ 361950 h 4543425"/>
              <a:gd name="connsiteX10" fmla="*/ 2947988 w 4143375"/>
              <a:gd name="connsiteY10" fmla="*/ 390525 h 4543425"/>
              <a:gd name="connsiteX11" fmla="*/ 2771775 w 4143375"/>
              <a:gd name="connsiteY11" fmla="*/ 338137 h 4543425"/>
              <a:gd name="connsiteX12" fmla="*/ 2595563 w 4143375"/>
              <a:gd name="connsiteY12" fmla="*/ 271462 h 4543425"/>
              <a:gd name="connsiteX13" fmla="*/ 2381250 w 4143375"/>
              <a:gd name="connsiteY13" fmla="*/ 128587 h 4543425"/>
              <a:gd name="connsiteX14" fmla="*/ 2166938 w 4143375"/>
              <a:gd name="connsiteY14" fmla="*/ 114300 h 4543425"/>
              <a:gd name="connsiteX15" fmla="*/ 1857375 w 4143375"/>
              <a:gd name="connsiteY15" fmla="*/ 352425 h 4543425"/>
              <a:gd name="connsiteX16" fmla="*/ 1600200 w 4143375"/>
              <a:gd name="connsiteY16" fmla="*/ 519112 h 4543425"/>
              <a:gd name="connsiteX17" fmla="*/ 1385888 w 4143375"/>
              <a:gd name="connsiteY17" fmla="*/ 409575 h 4543425"/>
              <a:gd name="connsiteX18" fmla="*/ 1085850 w 4143375"/>
              <a:gd name="connsiteY18" fmla="*/ 314325 h 4543425"/>
              <a:gd name="connsiteX19" fmla="*/ 900113 w 4143375"/>
              <a:gd name="connsiteY19" fmla="*/ 395287 h 4543425"/>
              <a:gd name="connsiteX20" fmla="*/ 700088 w 4143375"/>
              <a:gd name="connsiteY20" fmla="*/ 485775 h 4543425"/>
              <a:gd name="connsiteX21" fmla="*/ 557213 w 4143375"/>
              <a:gd name="connsiteY21" fmla="*/ 581025 h 4543425"/>
              <a:gd name="connsiteX22" fmla="*/ 666750 w 4143375"/>
              <a:gd name="connsiteY22" fmla="*/ 666750 h 4543425"/>
              <a:gd name="connsiteX23" fmla="*/ 766763 w 4143375"/>
              <a:gd name="connsiteY23" fmla="*/ 704850 h 4543425"/>
              <a:gd name="connsiteX24" fmla="*/ 876300 w 4143375"/>
              <a:gd name="connsiteY24" fmla="*/ 804862 h 4543425"/>
              <a:gd name="connsiteX25" fmla="*/ 776288 w 4143375"/>
              <a:gd name="connsiteY25" fmla="*/ 833437 h 4543425"/>
              <a:gd name="connsiteX26" fmla="*/ 566738 w 4143375"/>
              <a:gd name="connsiteY26" fmla="*/ 800100 h 4543425"/>
              <a:gd name="connsiteX27" fmla="*/ 404813 w 4143375"/>
              <a:gd name="connsiteY27" fmla="*/ 704850 h 4543425"/>
              <a:gd name="connsiteX28" fmla="*/ 376238 w 4143375"/>
              <a:gd name="connsiteY28" fmla="*/ 819150 h 4543425"/>
              <a:gd name="connsiteX29" fmla="*/ 190500 w 4143375"/>
              <a:gd name="connsiteY29" fmla="*/ 881062 h 4543425"/>
              <a:gd name="connsiteX30" fmla="*/ 0 w 4143375"/>
              <a:gd name="connsiteY30" fmla="*/ 885825 h 4543425"/>
              <a:gd name="connsiteX31" fmla="*/ 9525 w 4143375"/>
              <a:gd name="connsiteY31" fmla="*/ 4543425 h 4543425"/>
              <a:gd name="connsiteX32" fmla="*/ 2719388 w 4143375"/>
              <a:gd name="connsiteY32" fmla="*/ 4529137 h 4543425"/>
              <a:gd name="connsiteX33" fmla="*/ 2719388 w 4143375"/>
              <a:gd name="connsiteY33" fmla="*/ 3890962 h 4543425"/>
              <a:gd name="connsiteX34" fmla="*/ 4143375 w 4143375"/>
              <a:gd name="connsiteY34" fmla="*/ 3890962 h 4543425"/>
              <a:gd name="connsiteX35" fmla="*/ 4143375 w 4143375"/>
              <a:gd name="connsiteY35" fmla="*/ 1790700 h 4543425"/>
              <a:gd name="connsiteX0" fmla="*/ 4143375 w 4143375"/>
              <a:gd name="connsiteY0" fmla="*/ 1790700 h 4543425"/>
              <a:gd name="connsiteX1" fmla="*/ 4057650 w 4143375"/>
              <a:gd name="connsiteY1" fmla="*/ 1804987 h 4543425"/>
              <a:gd name="connsiteX2" fmla="*/ 3995738 w 4143375"/>
              <a:gd name="connsiteY2" fmla="*/ 1790700 h 4543425"/>
              <a:gd name="connsiteX3" fmla="*/ 3995738 w 4143375"/>
              <a:gd name="connsiteY3" fmla="*/ 0 h 4543425"/>
              <a:gd name="connsiteX4" fmla="*/ 3810000 w 4143375"/>
              <a:gd name="connsiteY4" fmla="*/ 66675 h 4543425"/>
              <a:gd name="connsiteX5" fmla="*/ 3700463 w 4143375"/>
              <a:gd name="connsiteY5" fmla="*/ 90487 h 4543425"/>
              <a:gd name="connsiteX6" fmla="*/ 3533775 w 4143375"/>
              <a:gd name="connsiteY6" fmla="*/ 190500 h 4543425"/>
              <a:gd name="connsiteX7" fmla="*/ 3348038 w 4143375"/>
              <a:gd name="connsiteY7" fmla="*/ 295275 h 4543425"/>
              <a:gd name="connsiteX8" fmla="*/ 3128963 w 4143375"/>
              <a:gd name="connsiteY8" fmla="*/ 361950 h 4543425"/>
              <a:gd name="connsiteX9" fmla="*/ 2947988 w 4143375"/>
              <a:gd name="connsiteY9" fmla="*/ 390525 h 4543425"/>
              <a:gd name="connsiteX10" fmla="*/ 2771775 w 4143375"/>
              <a:gd name="connsiteY10" fmla="*/ 338137 h 4543425"/>
              <a:gd name="connsiteX11" fmla="*/ 2595563 w 4143375"/>
              <a:gd name="connsiteY11" fmla="*/ 271462 h 4543425"/>
              <a:gd name="connsiteX12" fmla="*/ 2381250 w 4143375"/>
              <a:gd name="connsiteY12" fmla="*/ 128587 h 4543425"/>
              <a:gd name="connsiteX13" fmla="*/ 2166938 w 4143375"/>
              <a:gd name="connsiteY13" fmla="*/ 114300 h 4543425"/>
              <a:gd name="connsiteX14" fmla="*/ 1857375 w 4143375"/>
              <a:gd name="connsiteY14" fmla="*/ 352425 h 4543425"/>
              <a:gd name="connsiteX15" fmla="*/ 1600200 w 4143375"/>
              <a:gd name="connsiteY15" fmla="*/ 519112 h 4543425"/>
              <a:gd name="connsiteX16" fmla="*/ 1385888 w 4143375"/>
              <a:gd name="connsiteY16" fmla="*/ 409575 h 4543425"/>
              <a:gd name="connsiteX17" fmla="*/ 1085850 w 4143375"/>
              <a:gd name="connsiteY17" fmla="*/ 314325 h 4543425"/>
              <a:gd name="connsiteX18" fmla="*/ 900113 w 4143375"/>
              <a:gd name="connsiteY18" fmla="*/ 395287 h 4543425"/>
              <a:gd name="connsiteX19" fmla="*/ 700088 w 4143375"/>
              <a:gd name="connsiteY19" fmla="*/ 485775 h 4543425"/>
              <a:gd name="connsiteX20" fmla="*/ 557213 w 4143375"/>
              <a:gd name="connsiteY20" fmla="*/ 581025 h 4543425"/>
              <a:gd name="connsiteX21" fmla="*/ 666750 w 4143375"/>
              <a:gd name="connsiteY21" fmla="*/ 666750 h 4543425"/>
              <a:gd name="connsiteX22" fmla="*/ 766763 w 4143375"/>
              <a:gd name="connsiteY22" fmla="*/ 704850 h 4543425"/>
              <a:gd name="connsiteX23" fmla="*/ 876300 w 4143375"/>
              <a:gd name="connsiteY23" fmla="*/ 804862 h 4543425"/>
              <a:gd name="connsiteX24" fmla="*/ 776288 w 4143375"/>
              <a:gd name="connsiteY24" fmla="*/ 833437 h 4543425"/>
              <a:gd name="connsiteX25" fmla="*/ 566738 w 4143375"/>
              <a:gd name="connsiteY25" fmla="*/ 800100 h 4543425"/>
              <a:gd name="connsiteX26" fmla="*/ 404813 w 4143375"/>
              <a:gd name="connsiteY26" fmla="*/ 704850 h 4543425"/>
              <a:gd name="connsiteX27" fmla="*/ 376238 w 4143375"/>
              <a:gd name="connsiteY27" fmla="*/ 819150 h 4543425"/>
              <a:gd name="connsiteX28" fmla="*/ 190500 w 4143375"/>
              <a:gd name="connsiteY28" fmla="*/ 881062 h 4543425"/>
              <a:gd name="connsiteX29" fmla="*/ 0 w 4143375"/>
              <a:gd name="connsiteY29" fmla="*/ 885825 h 4543425"/>
              <a:gd name="connsiteX30" fmla="*/ 9525 w 4143375"/>
              <a:gd name="connsiteY30" fmla="*/ 4543425 h 4543425"/>
              <a:gd name="connsiteX31" fmla="*/ 2719388 w 4143375"/>
              <a:gd name="connsiteY31" fmla="*/ 4529137 h 4543425"/>
              <a:gd name="connsiteX32" fmla="*/ 2719388 w 4143375"/>
              <a:gd name="connsiteY32" fmla="*/ 3890962 h 4543425"/>
              <a:gd name="connsiteX33" fmla="*/ 4143375 w 4143375"/>
              <a:gd name="connsiteY33" fmla="*/ 3890962 h 4543425"/>
              <a:gd name="connsiteX34" fmla="*/ 4143375 w 4143375"/>
              <a:gd name="connsiteY34" fmla="*/ 1790700 h 4543425"/>
              <a:gd name="connsiteX0" fmla="*/ 4143375 w 4143375"/>
              <a:gd name="connsiteY0" fmla="*/ 1790700 h 4543425"/>
              <a:gd name="connsiteX1" fmla="*/ 4057650 w 4143375"/>
              <a:gd name="connsiteY1" fmla="*/ 1804987 h 4543425"/>
              <a:gd name="connsiteX2" fmla="*/ 3995738 w 4143375"/>
              <a:gd name="connsiteY2" fmla="*/ 0 h 4543425"/>
              <a:gd name="connsiteX3" fmla="*/ 3810000 w 4143375"/>
              <a:gd name="connsiteY3" fmla="*/ 66675 h 4543425"/>
              <a:gd name="connsiteX4" fmla="*/ 3700463 w 4143375"/>
              <a:gd name="connsiteY4" fmla="*/ 90487 h 4543425"/>
              <a:gd name="connsiteX5" fmla="*/ 3533775 w 4143375"/>
              <a:gd name="connsiteY5" fmla="*/ 190500 h 4543425"/>
              <a:gd name="connsiteX6" fmla="*/ 3348038 w 4143375"/>
              <a:gd name="connsiteY6" fmla="*/ 295275 h 4543425"/>
              <a:gd name="connsiteX7" fmla="*/ 3128963 w 4143375"/>
              <a:gd name="connsiteY7" fmla="*/ 361950 h 4543425"/>
              <a:gd name="connsiteX8" fmla="*/ 2947988 w 4143375"/>
              <a:gd name="connsiteY8" fmla="*/ 390525 h 4543425"/>
              <a:gd name="connsiteX9" fmla="*/ 2771775 w 4143375"/>
              <a:gd name="connsiteY9" fmla="*/ 338137 h 4543425"/>
              <a:gd name="connsiteX10" fmla="*/ 2595563 w 4143375"/>
              <a:gd name="connsiteY10" fmla="*/ 271462 h 4543425"/>
              <a:gd name="connsiteX11" fmla="*/ 2381250 w 4143375"/>
              <a:gd name="connsiteY11" fmla="*/ 128587 h 4543425"/>
              <a:gd name="connsiteX12" fmla="*/ 2166938 w 4143375"/>
              <a:gd name="connsiteY12" fmla="*/ 114300 h 4543425"/>
              <a:gd name="connsiteX13" fmla="*/ 1857375 w 4143375"/>
              <a:gd name="connsiteY13" fmla="*/ 352425 h 4543425"/>
              <a:gd name="connsiteX14" fmla="*/ 1600200 w 4143375"/>
              <a:gd name="connsiteY14" fmla="*/ 519112 h 4543425"/>
              <a:gd name="connsiteX15" fmla="*/ 1385888 w 4143375"/>
              <a:gd name="connsiteY15" fmla="*/ 409575 h 4543425"/>
              <a:gd name="connsiteX16" fmla="*/ 1085850 w 4143375"/>
              <a:gd name="connsiteY16" fmla="*/ 314325 h 4543425"/>
              <a:gd name="connsiteX17" fmla="*/ 900113 w 4143375"/>
              <a:gd name="connsiteY17" fmla="*/ 395287 h 4543425"/>
              <a:gd name="connsiteX18" fmla="*/ 700088 w 4143375"/>
              <a:gd name="connsiteY18" fmla="*/ 485775 h 4543425"/>
              <a:gd name="connsiteX19" fmla="*/ 557213 w 4143375"/>
              <a:gd name="connsiteY19" fmla="*/ 581025 h 4543425"/>
              <a:gd name="connsiteX20" fmla="*/ 666750 w 4143375"/>
              <a:gd name="connsiteY20" fmla="*/ 666750 h 4543425"/>
              <a:gd name="connsiteX21" fmla="*/ 766763 w 4143375"/>
              <a:gd name="connsiteY21" fmla="*/ 704850 h 4543425"/>
              <a:gd name="connsiteX22" fmla="*/ 876300 w 4143375"/>
              <a:gd name="connsiteY22" fmla="*/ 804862 h 4543425"/>
              <a:gd name="connsiteX23" fmla="*/ 776288 w 4143375"/>
              <a:gd name="connsiteY23" fmla="*/ 833437 h 4543425"/>
              <a:gd name="connsiteX24" fmla="*/ 566738 w 4143375"/>
              <a:gd name="connsiteY24" fmla="*/ 800100 h 4543425"/>
              <a:gd name="connsiteX25" fmla="*/ 404813 w 4143375"/>
              <a:gd name="connsiteY25" fmla="*/ 704850 h 4543425"/>
              <a:gd name="connsiteX26" fmla="*/ 376238 w 4143375"/>
              <a:gd name="connsiteY26" fmla="*/ 819150 h 4543425"/>
              <a:gd name="connsiteX27" fmla="*/ 190500 w 4143375"/>
              <a:gd name="connsiteY27" fmla="*/ 881062 h 4543425"/>
              <a:gd name="connsiteX28" fmla="*/ 0 w 4143375"/>
              <a:gd name="connsiteY28" fmla="*/ 885825 h 4543425"/>
              <a:gd name="connsiteX29" fmla="*/ 9525 w 4143375"/>
              <a:gd name="connsiteY29" fmla="*/ 4543425 h 4543425"/>
              <a:gd name="connsiteX30" fmla="*/ 2719388 w 4143375"/>
              <a:gd name="connsiteY30" fmla="*/ 4529137 h 4543425"/>
              <a:gd name="connsiteX31" fmla="*/ 2719388 w 4143375"/>
              <a:gd name="connsiteY31" fmla="*/ 3890962 h 4543425"/>
              <a:gd name="connsiteX32" fmla="*/ 4143375 w 4143375"/>
              <a:gd name="connsiteY32" fmla="*/ 3890962 h 4543425"/>
              <a:gd name="connsiteX33" fmla="*/ 4143375 w 4143375"/>
              <a:gd name="connsiteY33" fmla="*/ 1790700 h 4543425"/>
              <a:gd name="connsiteX0" fmla="*/ 4143375 w 4143375"/>
              <a:gd name="connsiteY0" fmla="*/ 1790700 h 4543425"/>
              <a:gd name="connsiteX1" fmla="*/ 3995738 w 4143375"/>
              <a:gd name="connsiteY1" fmla="*/ 0 h 4543425"/>
              <a:gd name="connsiteX2" fmla="*/ 3810000 w 4143375"/>
              <a:gd name="connsiteY2" fmla="*/ 66675 h 4543425"/>
              <a:gd name="connsiteX3" fmla="*/ 3700463 w 4143375"/>
              <a:gd name="connsiteY3" fmla="*/ 90487 h 4543425"/>
              <a:gd name="connsiteX4" fmla="*/ 3533775 w 4143375"/>
              <a:gd name="connsiteY4" fmla="*/ 190500 h 4543425"/>
              <a:gd name="connsiteX5" fmla="*/ 3348038 w 4143375"/>
              <a:gd name="connsiteY5" fmla="*/ 295275 h 4543425"/>
              <a:gd name="connsiteX6" fmla="*/ 3128963 w 4143375"/>
              <a:gd name="connsiteY6" fmla="*/ 361950 h 4543425"/>
              <a:gd name="connsiteX7" fmla="*/ 2947988 w 4143375"/>
              <a:gd name="connsiteY7" fmla="*/ 390525 h 4543425"/>
              <a:gd name="connsiteX8" fmla="*/ 2771775 w 4143375"/>
              <a:gd name="connsiteY8" fmla="*/ 338137 h 4543425"/>
              <a:gd name="connsiteX9" fmla="*/ 2595563 w 4143375"/>
              <a:gd name="connsiteY9" fmla="*/ 271462 h 4543425"/>
              <a:gd name="connsiteX10" fmla="*/ 2381250 w 4143375"/>
              <a:gd name="connsiteY10" fmla="*/ 128587 h 4543425"/>
              <a:gd name="connsiteX11" fmla="*/ 2166938 w 4143375"/>
              <a:gd name="connsiteY11" fmla="*/ 114300 h 4543425"/>
              <a:gd name="connsiteX12" fmla="*/ 1857375 w 4143375"/>
              <a:gd name="connsiteY12" fmla="*/ 352425 h 4543425"/>
              <a:gd name="connsiteX13" fmla="*/ 1600200 w 4143375"/>
              <a:gd name="connsiteY13" fmla="*/ 519112 h 4543425"/>
              <a:gd name="connsiteX14" fmla="*/ 1385888 w 4143375"/>
              <a:gd name="connsiteY14" fmla="*/ 409575 h 4543425"/>
              <a:gd name="connsiteX15" fmla="*/ 1085850 w 4143375"/>
              <a:gd name="connsiteY15" fmla="*/ 314325 h 4543425"/>
              <a:gd name="connsiteX16" fmla="*/ 900113 w 4143375"/>
              <a:gd name="connsiteY16" fmla="*/ 395287 h 4543425"/>
              <a:gd name="connsiteX17" fmla="*/ 700088 w 4143375"/>
              <a:gd name="connsiteY17" fmla="*/ 485775 h 4543425"/>
              <a:gd name="connsiteX18" fmla="*/ 557213 w 4143375"/>
              <a:gd name="connsiteY18" fmla="*/ 581025 h 4543425"/>
              <a:gd name="connsiteX19" fmla="*/ 666750 w 4143375"/>
              <a:gd name="connsiteY19" fmla="*/ 666750 h 4543425"/>
              <a:gd name="connsiteX20" fmla="*/ 766763 w 4143375"/>
              <a:gd name="connsiteY20" fmla="*/ 704850 h 4543425"/>
              <a:gd name="connsiteX21" fmla="*/ 876300 w 4143375"/>
              <a:gd name="connsiteY21" fmla="*/ 804862 h 4543425"/>
              <a:gd name="connsiteX22" fmla="*/ 776288 w 4143375"/>
              <a:gd name="connsiteY22" fmla="*/ 833437 h 4543425"/>
              <a:gd name="connsiteX23" fmla="*/ 566738 w 4143375"/>
              <a:gd name="connsiteY23" fmla="*/ 800100 h 4543425"/>
              <a:gd name="connsiteX24" fmla="*/ 404813 w 4143375"/>
              <a:gd name="connsiteY24" fmla="*/ 704850 h 4543425"/>
              <a:gd name="connsiteX25" fmla="*/ 376238 w 4143375"/>
              <a:gd name="connsiteY25" fmla="*/ 819150 h 4543425"/>
              <a:gd name="connsiteX26" fmla="*/ 190500 w 4143375"/>
              <a:gd name="connsiteY26" fmla="*/ 881062 h 4543425"/>
              <a:gd name="connsiteX27" fmla="*/ 0 w 4143375"/>
              <a:gd name="connsiteY27" fmla="*/ 885825 h 4543425"/>
              <a:gd name="connsiteX28" fmla="*/ 9525 w 4143375"/>
              <a:gd name="connsiteY28" fmla="*/ 4543425 h 4543425"/>
              <a:gd name="connsiteX29" fmla="*/ 2719388 w 4143375"/>
              <a:gd name="connsiteY29" fmla="*/ 4529137 h 4543425"/>
              <a:gd name="connsiteX30" fmla="*/ 2719388 w 4143375"/>
              <a:gd name="connsiteY30" fmla="*/ 3890962 h 4543425"/>
              <a:gd name="connsiteX31" fmla="*/ 4143375 w 4143375"/>
              <a:gd name="connsiteY31" fmla="*/ 3890962 h 4543425"/>
              <a:gd name="connsiteX32" fmla="*/ 4143375 w 4143375"/>
              <a:gd name="connsiteY32" fmla="*/ 1790700 h 4543425"/>
              <a:gd name="connsiteX0" fmla="*/ 4133850 w 4143375"/>
              <a:gd name="connsiteY0" fmla="*/ 142875 h 4543425"/>
              <a:gd name="connsiteX1" fmla="*/ 3995738 w 4143375"/>
              <a:gd name="connsiteY1" fmla="*/ 0 h 4543425"/>
              <a:gd name="connsiteX2" fmla="*/ 3810000 w 4143375"/>
              <a:gd name="connsiteY2" fmla="*/ 66675 h 4543425"/>
              <a:gd name="connsiteX3" fmla="*/ 3700463 w 4143375"/>
              <a:gd name="connsiteY3" fmla="*/ 90487 h 4543425"/>
              <a:gd name="connsiteX4" fmla="*/ 3533775 w 4143375"/>
              <a:gd name="connsiteY4" fmla="*/ 190500 h 4543425"/>
              <a:gd name="connsiteX5" fmla="*/ 3348038 w 4143375"/>
              <a:gd name="connsiteY5" fmla="*/ 295275 h 4543425"/>
              <a:gd name="connsiteX6" fmla="*/ 3128963 w 4143375"/>
              <a:gd name="connsiteY6" fmla="*/ 361950 h 4543425"/>
              <a:gd name="connsiteX7" fmla="*/ 2947988 w 4143375"/>
              <a:gd name="connsiteY7" fmla="*/ 390525 h 4543425"/>
              <a:gd name="connsiteX8" fmla="*/ 2771775 w 4143375"/>
              <a:gd name="connsiteY8" fmla="*/ 338137 h 4543425"/>
              <a:gd name="connsiteX9" fmla="*/ 2595563 w 4143375"/>
              <a:gd name="connsiteY9" fmla="*/ 271462 h 4543425"/>
              <a:gd name="connsiteX10" fmla="*/ 2381250 w 4143375"/>
              <a:gd name="connsiteY10" fmla="*/ 128587 h 4543425"/>
              <a:gd name="connsiteX11" fmla="*/ 2166938 w 4143375"/>
              <a:gd name="connsiteY11" fmla="*/ 114300 h 4543425"/>
              <a:gd name="connsiteX12" fmla="*/ 1857375 w 4143375"/>
              <a:gd name="connsiteY12" fmla="*/ 352425 h 4543425"/>
              <a:gd name="connsiteX13" fmla="*/ 1600200 w 4143375"/>
              <a:gd name="connsiteY13" fmla="*/ 519112 h 4543425"/>
              <a:gd name="connsiteX14" fmla="*/ 1385888 w 4143375"/>
              <a:gd name="connsiteY14" fmla="*/ 409575 h 4543425"/>
              <a:gd name="connsiteX15" fmla="*/ 1085850 w 4143375"/>
              <a:gd name="connsiteY15" fmla="*/ 314325 h 4543425"/>
              <a:gd name="connsiteX16" fmla="*/ 900113 w 4143375"/>
              <a:gd name="connsiteY16" fmla="*/ 395287 h 4543425"/>
              <a:gd name="connsiteX17" fmla="*/ 700088 w 4143375"/>
              <a:gd name="connsiteY17" fmla="*/ 485775 h 4543425"/>
              <a:gd name="connsiteX18" fmla="*/ 557213 w 4143375"/>
              <a:gd name="connsiteY18" fmla="*/ 581025 h 4543425"/>
              <a:gd name="connsiteX19" fmla="*/ 666750 w 4143375"/>
              <a:gd name="connsiteY19" fmla="*/ 666750 h 4543425"/>
              <a:gd name="connsiteX20" fmla="*/ 766763 w 4143375"/>
              <a:gd name="connsiteY20" fmla="*/ 704850 h 4543425"/>
              <a:gd name="connsiteX21" fmla="*/ 876300 w 4143375"/>
              <a:gd name="connsiteY21" fmla="*/ 804862 h 4543425"/>
              <a:gd name="connsiteX22" fmla="*/ 776288 w 4143375"/>
              <a:gd name="connsiteY22" fmla="*/ 833437 h 4543425"/>
              <a:gd name="connsiteX23" fmla="*/ 566738 w 4143375"/>
              <a:gd name="connsiteY23" fmla="*/ 800100 h 4543425"/>
              <a:gd name="connsiteX24" fmla="*/ 404813 w 4143375"/>
              <a:gd name="connsiteY24" fmla="*/ 704850 h 4543425"/>
              <a:gd name="connsiteX25" fmla="*/ 376238 w 4143375"/>
              <a:gd name="connsiteY25" fmla="*/ 819150 h 4543425"/>
              <a:gd name="connsiteX26" fmla="*/ 190500 w 4143375"/>
              <a:gd name="connsiteY26" fmla="*/ 881062 h 4543425"/>
              <a:gd name="connsiteX27" fmla="*/ 0 w 4143375"/>
              <a:gd name="connsiteY27" fmla="*/ 885825 h 4543425"/>
              <a:gd name="connsiteX28" fmla="*/ 9525 w 4143375"/>
              <a:gd name="connsiteY28" fmla="*/ 4543425 h 4543425"/>
              <a:gd name="connsiteX29" fmla="*/ 2719388 w 4143375"/>
              <a:gd name="connsiteY29" fmla="*/ 4529137 h 4543425"/>
              <a:gd name="connsiteX30" fmla="*/ 2719388 w 4143375"/>
              <a:gd name="connsiteY30" fmla="*/ 3890962 h 4543425"/>
              <a:gd name="connsiteX31" fmla="*/ 4143375 w 4143375"/>
              <a:gd name="connsiteY31" fmla="*/ 3890962 h 4543425"/>
              <a:gd name="connsiteX32" fmla="*/ 4133850 w 4143375"/>
              <a:gd name="connsiteY32" fmla="*/ 142875 h 454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43375" h="4543425">
                <a:moveTo>
                  <a:pt x="4133850" y="142875"/>
                </a:moveTo>
                <a:lnTo>
                  <a:pt x="3995738" y="0"/>
                </a:lnTo>
                <a:lnTo>
                  <a:pt x="3810000" y="66675"/>
                </a:lnTo>
                <a:lnTo>
                  <a:pt x="3700463" y="90487"/>
                </a:lnTo>
                <a:lnTo>
                  <a:pt x="3533775" y="190500"/>
                </a:lnTo>
                <a:lnTo>
                  <a:pt x="3348038" y="295275"/>
                </a:lnTo>
                <a:lnTo>
                  <a:pt x="3128963" y="361950"/>
                </a:lnTo>
                <a:lnTo>
                  <a:pt x="2947988" y="390525"/>
                </a:lnTo>
                <a:lnTo>
                  <a:pt x="2771775" y="338137"/>
                </a:lnTo>
                <a:lnTo>
                  <a:pt x="2595563" y="271462"/>
                </a:lnTo>
                <a:lnTo>
                  <a:pt x="2381250" y="128587"/>
                </a:lnTo>
                <a:lnTo>
                  <a:pt x="2166938" y="114300"/>
                </a:lnTo>
                <a:lnTo>
                  <a:pt x="1857375" y="352425"/>
                </a:lnTo>
                <a:lnTo>
                  <a:pt x="1600200" y="519112"/>
                </a:lnTo>
                <a:lnTo>
                  <a:pt x="1385888" y="409575"/>
                </a:lnTo>
                <a:lnTo>
                  <a:pt x="1085850" y="314325"/>
                </a:lnTo>
                <a:lnTo>
                  <a:pt x="900113" y="395287"/>
                </a:lnTo>
                <a:lnTo>
                  <a:pt x="700088" y="485775"/>
                </a:lnTo>
                <a:lnTo>
                  <a:pt x="557213" y="581025"/>
                </a:lnTo>
                <a:lnTo>
                  <a:pt x="666750" y="666750"/>
                </a:lnTo>
                <a:lnTo>
                  <a:pt x="766763" y="704850"/>
                </a:lnTo>
                <a:lnTo>
                  <a:pt x="876300" y="804862"/>
                </a:lnTo>
                <a:lnTo>
                  <a:pt x="776288" y="833437"/>
                </a:lnTo>
                <a:lnTo>
                  <a:pt x="566738" y="800100"/>
                </a:lnTo>
                <a:lnTo>
                  <a:pt x="404813" y="704850"/>
                </a:lnTo>
                <a:lnTo>
                  <a:pt x="376238" y="819150"/>
                </a:lnTo>
                <a:lnTo>
                  <a:pt x="190500" y="881062"/>
                </a:lnTo>
                <a:lnTo>
                  <a:pt x="0" y="885825"/>
                </a:lnTo>
                <a:lnTo>
                  <a:pt x="9525" y="4543425"/>
                </a:lnTo>
                <a:lnTo>
                  <a:pt x="2719388" y="4529137"/>
                </a:lnTo>
                <a:lnTo>
                  <a:pt x="2719388" y="3890962"/>
                </a:lnTo>
                <a:lnTo>
                  <a:pt x="4143375" y="3890962"/>
                </a:lnTo>
                <a:lnTo>
                  <a:pt x="4133850" y="142875"/>
                </a:lnTo>
                <a:close/>
              </a:path>
            </a:pathLst>
          </a:custGeom>
          <a:solidFill>
            <a:srgbClr val="0066FF">
              <a:alpha val="4000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reeform 4"/>
          <p:cNvSpPr/>
          <p:nvPr/>
        </p:nvSpPr>
        <p:spPr>
          <a:xfrm>
            <a:off x="722833" y="346000"/>
            <a:ext cx="4158730" cy="4414838"/>
          </a:xfrm>
          <a:custGeom>
            <a:avLst/>
            <a:gdLst>
              <a:gd name="connsiteX0" fmla="*/ 4157663 w 4157663"/>
              <a:gd name="connsiteY0" fmla="*/ 1885950 h 3371850"/>
              <a:gd name="connsiteX1" fmla="*/ 4095750 w 4157663"/>
              <a:gd name="connsiteY1" fmla="*/ 1895475 h 3371850"/>
              <a:gd name="connsiteX2" fmla="*/ 4024313 w 4157663"/>
              <a:gd name="connsiteY2" fmla="*/ 1885950 h 3371850"/>
              <a:gd name="connsiteX3" fmla="*/ 3981450 w 4157663"/>
              <a:gd name="connsiteY3" fmla="*/ 1890712 h 3371850"/>
              <a:gd name="connsiteX4" fmla="*/ 3938588 w 4157663"/>
              <a:gd name="connsiteY4" fmla="*/ 1938337 h 3371850"/>
              <a:gd name="connsiteX5" fmla="*/ 3876675 w 4157663"/>
              <a:gd name="connsiteY5" fmla="*/ 2000250 h 3371850"/>
              <a:gd name="connsiteX6" fmla="*/ 3824288 w 4157663"/>
              <a:gd name="connsiteY6" fmla="*/ 2071687 h 3371850"/>
              <a:gd name="connsiteX7" fmla="*/ 3743325 w 4157663"/>
              <a:gd name="connsiteY7" fmla="*/ 2124075 h 3371850"/>
              <a:gd name="connsiteX8" fmla="*/ 3638550 w 4157663"/>
              <a:gd name="connsiteY8" fmla="*/ 2171700 h 3371850"/>
              <a:gd name="connsiteX9" fmla="*/ 3557588 w 4157663"/>
              <a:gd name="connsiteY9" fmla="*/ 2200275 h 3371850"/>
              <a:gd name="connsiteX10" fmla="*/ 3481388 w 4157663"/>
              <a:gd name="connsiteY10" fmla="*/ 2257425 h 3371850"/>
              <a:gd name="connsiteX11" fmla="*/ 3376613 w 4157663"/>
              <a:gd name="connsiteY11" fmla="*/ 2309812 h 3371850"/>
              <a:gd name="connsiteX12" fmla="*/ 3319463 w 4157663"/>
              <a:gd name="connsiteY12" fmla="*/ 2338387 h 3371850"/>
              <a:gd name="connsiteX13" fmla="*/ 3252788 w 4157663"/>
              <a:gd name="connsiteY13" fmla="*/ 2343150 h 3371850"/>
              <a:gd name="connsiteX14" fmla="*/ 3214688 w 4157663"/>
              <a:gd name="connsiteY14" fmla="*/ 2357437 h 3371850"/>
              <a:gd name="connsiteX15" fmla="*/ 3128963 w 4157663"/>
              <a:gd name="connsiteY15" fmla="*/ 2386012 h 3371850"/>
              <a:gd name="connsiteX16" fmla="*/ 3024188 w 4157663"/>
              <a:gd name="connsiteY16" fmla="*/ 2433637 h 3371850"/>
              <a:gd name="connsiteX17" fmla="*/ 2947988 w 4157663"/>
              <a:gd name="connsiteY17" fmla="*/ 2462212 h 3371850"/>
              <a:gd name="connsiteX18" fmla="*/ 2900363 w 4157663"/>
              <a:gd name="connsiteY18" fmla="*/ 2486025 h 3371850"/>
              <a:gd name="connsiteX19" fmla="*/ 2847975 w 4157663"/>
              <a:gd name="connsiteY19" fmla="*/ 2490787 h 3371850"/>
              <a:gd name="connsiteX20" fmla="*/ 2847975 w 4157663"/>
              <a:gd name="connsiteY20" fmla="*/ 2462212 h 3371850"/>
              <a:gd name="connsiteX21" fmla="*/ 2828925 w 4157663"/>
              <a:gd name="connsiteY21" fmla="*/ 2457450 h 3371850"/>
              <a:gd name="connsiteX22" fmla="*/ 2757488 w 4157663"/>
              <a:gd name="connsiteY22" fmla="*/ 2481262 h 3371850"/>
              <a:gd name="connsiteX23" fmla="*/ 2690813 w 4157663"/>
              <a:gd name="connsiteY23" fmla="*/ 2500312 h 3371850"/>
              <a:gd name="connsiteX24" fmla="*/ 2638425 w 4157663"/>
              <a:gd name="connsiteY24" fmla="*/ 2500312 h 3371850"/>
              <a:gd name="connsiteX25" fmla="*/ 2576513 w 4157663"/>
              <a:gd name="connsiteY25" fmla="*/ 2519362 h 3371850"/>
              <a:gd name="connsiteX26" fmla="*/ 2576513 w 4157663"/>
              <a:gd name="connsiteY26" fmla="*/ 2547937 h 3371850"/>
              <a:gd name="connsiteX27" fmla="*/ 2624138 w 4157663"/>
              <a:gd name="connsiteY27" fmla="*/ 2571750 h 3371850"/>
              <a:gd name="connsiteX28" fmla="*/ 2690813 w 4157663"/>
              <a:gd name="connsiteY28" fmla="*/ 2581275 h 3371850"/>
              <a:gd name="connsiteX29" fmla="*/ 2690813 w 4157663"/>
              <a:gd name="connsiteY29" fmla="*/ 2581275 h 3371850"/>
              <a:gd name="connsiteX30" fmla="*/ 2681288 w 4157663"/>
              <a:gd name="connsiteY30" fmla="*/ 2657475 h 3371850"/>
              <a:gd name="connsiteX31" fmla="*/ 2690813 w 4157663"/>
              <a:gd name="connsiteY31" fmla="*/ 2747962 h 3371850"/>
              <a:gd name="connsiteX32" fmla="*/ 2686050 w 4157663"/>
              <a:gd name="connsiteY32" fmla="*/ 2833687 h 3371850"/>
              <a:gd name="connsiteX33" fmla="*/ 2624138 w 4157663"/>
              <a:gd name="connsiteY33" fmla="*/ 2905125 h 3371850"/>
              <a:gd name="connsiteX34" fmla="*/ 2566988 w 4157663"/>
              <a:gd name="connsiteY34" fmla="*/ 2967037 h 3371850"/>
              <a:gd name="connsiteX35" fmla="*/ 2419350 w 4157663"/>
              <a:gd name="connsiteY35" fmla="*/ 3038475 h 3371850"/>
              <a:gd name="connsiteX36" fmla="*/ 2295525 w 4157663"/>
              <a:gd name="connsiteY36" fmla="*/ 3095625 h 3371850"/>
              <a:gd name="connsiteX37" fmla="*/ 2162175 w 4157663"/>
              <a:gd name="connsiteY37" fmla="*/ 3148012 h 3371850"/>
              <a:gd name="connsiteX38" fmla="*/ 2076450 w 4157663"/>
              <a:gd name="connsiteY38" fmla="*/ 3176587 h 3371850"/>
              <a:gd name="connsiteX39" fmla="*/ 2062163 w 4157663"/>
              <a:gd name="connsiteY39" fmla="*/ 3181350 h 3371850"/>
              <a:gd name="connsiteX40" fmla="*/ 1933575 w 4157663"/>
              <a:gd name="connsiteY40" fmla="*/ 3171825 h 3371850"/>
              <a:gd name="connsiteX41" fmla="*/ 1847850 w 4157663"/>
              <a:gd name="connsiteY41" fmla="*/ 3176587 h 3371850"/>
              <a:gd name="connsiteX42" fmla="*/ 1757363 w 4157663"/>
              <a:gd name="connsiteY42" fmla="*/ 3186112 h 3371850"/>
              <a:gd name="connsiteX43" fmla="*/ 1681163 w 4157663"/>
              <a:gd name="connsiteY43" fmla="*/ 3205162 h 3371850"/>
              <a:gd name="connsiteX44" fmla="*/ 1581150 w 4157663"/>
              <a:gd name="connsiteY44" fmla="*/ 3205162 h 3371850"/>
              <a:gd name="connsiteX45" fmla="*/ 1509713 w 4157663"/>
              <a:gd name="connsiteY45" fmla="*/ 3205162 h 3371850"/>
              <a:gd name="connsiteX46" fmla="*/ 1414463 w 4157663"/>
              <a:gd name="connsiteY46" fmla="*/ 3205162 h 3371850"/>
              <a:gd name="connsiteX47" fmla="*/ 1285875 w 4157663"/>
              <a:gd name="connsiteY47" fmla="*/ 3209925 h 3371850"/>
              <a:gd name="connsiteX48" fmla="*/ 1195388 w 4157663"/>
              <a:gd name="connsiteY48" fmla="*/ 3209925 h 3371850"/>
              <a:gd name="connsiteX49" fmla="*/ 1109663 w 4157663"/>
              <a:gd name="connsiteY49" fmla="*/ 3209925 h 3371850"/>
              <a:gd name="connsiteX50" fmla="*/ 1014413 w 4157663"/>
              <a:gd name="connsiteY50" fmla="*/ 3214687 h 3371850"/>
              <a:gd name="connsiteX51" fmla="*/ 919163 w 4157663"/>
              <a:gd name="connsiteY51" fmla="*/ 3228975 h 3371850"/>
              <a:gd name="connsiteX52" fmla="*/ 838200 w 4157663"/>
              <a:gd name="connsiteY52" fmla="*/ 3252787 h 3371850"/>
              <a:gd name="connsiteX53" fmla="*/ 762000 w 4157663"/>
              <a:gd name="connsiteY53" fmla="*/ 3267075 h 3371850"/>
              <a:gd name="connsiteX54" fmla="*/ 719138 w 4157663"/>
              <a:gd name="connsiteY54" fmla="*/ 3276600 h 3371850"/>
              <a:gd name="connsiteX55" fmla="*/ 642938 w 4157663"/>
              <a:gd name="connsiteY55" fmla="*/ 3305175 h 3371850"/>
              <a:gd name="connsiteX56" fmla="*/ 614363 w 4157663"/>
              <a:gd name="connsiteY56" fmla="*/ 3352800 h 3371850"/>
              <a:gd name="connsiteX57" fmla="*/ 542925 w 4157663"/>
              <a:gd name="connsiteY57" fmla="*/ 3362325 h 3371850"/>
              <a:gd name="connsiteX58" fmla="*/ 438150 w 4157663"/>
              <a:gd name="connsiteY58" fmla="*/ 3371850 h 3371850"/>
              <a:gd name="connsiteX59" fmla="*/ 381000 w 4157663"/>
              <a:gd name="connsiteY59" fmla="*/ 3352800 h 3371850"/>
              <a:gd name="connsiteX60" fmla="*/ 338138 w 4157663"/>
              <a:gd name="connsiteY60" fmla="*/ 3333750 h 3371850"/>
              <a:gd name="connsiteX61" fmla="*/ 319088 w 4157663"/>
              <a:gd name="connsiteY61" fmla="*/ 3324225 h 3371850"/>
              <a:gd name="connsiteX62" fmla="*/ 285750 w 4157663"/>
              <a:gd name="connsiteY62" fmla="*/ 3324225 h 3371850"/>
              <a:gd name="connsiteX63" fmla="*/ 242888 w 4157663"/>
              <a:gd name="connsiteY63" fmla="*/ 3343275 h 3371850"/>
              <a:gd name="connsiteX64" fmla="*/ 200025 w 4157663"/>
              <a:gd name="connsiteY64" fmla="*/ 3352800 h 3371850"/>
              <a:gd name="connsiteX65" fmla="*/ 119063 w 4157663"/>
              <a:gd name="connsiteY65" fmla="*/ 3338512 h 3371850"/>
              <a:gd name="connsiteX66" fmla="*/ 76200 w 4157663"/>
              <a:gd name="connsiteY66" fmla="*/ 3328987 h 3371850"/>
              <a:gd name="connsiteX67" fmla="*/ 14288 w 4157663"/>
              <a:gd name="connsiteY67" fmla="*/ 3333750 h 3371850"/>
              <a:gd name="connsiteX68" fmla="*/ 0 w 4157663"/>
              <a:gd name="connsiteY68" fmla="*/ 985837 h 3371850"/>
              <a:gd name="connsiteX69" fmla="*/ 61913 w 4157663"/>
              <a:gd name="connsiteY69" fmla="*/ 942975 h 3371850"/>
              <a:gd name="connsiteX70" fmla="*/ 161925 w 4157663"/>
              <a:gd name="connsiteY70" fmla="*/ 923925 h 3371850"/>
              <a:gd name="connsiteX71" fmla="*/ 185738 w 4157663"/>
              <a:gd name="connsiteY71" fmla="*/ 966787 h 3371850"/>
              <a:gd name="connsiteX72" fmla="*/ 204788 w 4157663"/>
              <a:gd name="connsiteY72" fmla="*/ 981075 h 3371850"/>
              <a:gd name="connsiteX73" fmla="*/ 214313 w 4157663"/>
              <a:gd name="connsiteY73" fmla="*/ 1047750 h 3371850"/>
              <a:gd name="connsiteX74" fmla="*/ 247650 w 4157663"/>
              <a:gd name="connsiteY74" fmla="*/ 957262 h 3371850"/>
              <a:gd name="connsiteX75" fmla="*/ 247650 w 4157663"/>
              <a:gd name="connsiteY75" fmla="*/ 957262 h 3371850"/>
              <a:gd name="connsiteX76" fmla="*/ 280988 w 4157663"/>
              <a:gd name="connsiteY76" fmla="*/ 962025 h 3371850"/>
              <a:gd name="connsiteX77" fmla="*/ 290513 w 4157663"/>
              <a:gd name="connsiteY77" fmla="*/ 923925 h 3371850"/>
              <a:gd name="connsiteX78" fmla="*/ 366713 w 4157663"/>
              <a:gd name="connsiteY78" fmla="*/ 928687 h 3371850"/>
              <a:gd name="connsiteX79" fmla="*/ 371475 w 4157663"/>
              <a:gd name="connsiteY79" fmla="*/ 847725 h 3371850"/>
              <a:gd name="connsiteX80" fmla="*/ 385763 w 4157663"/>
              <a:gd name="connsiteY80" fmla="*/ 804862 h 3371850"/>
              <a:gd name="connsiteX81" fmla="*/ 547688 w 4157663"/>
              <a:gd name="connsiteY81" fmla="*/ 833437 h 3371850"/>
              <a:gd name="connsiteX82" fmla="*/ 704850 w 4157663"/>
              <a:gd name="connsiteY82" fmla="*/ 881062 h 3371850"/>
              <a:gd name="connsiteX83" fmla="*/ 757238 w 4157663"/>
              <a:gd name="connsiteY83" fmla="*/ 885825 h 3371850"/>
              <a:gd name="connsiteX84" fmla="*/ 842963 w 4157663"/>
              <a:gd name="connsiteY84" fmla="*/ 947737 h 3371850"/>
              <a:gd name="connsiteX85" fmla="*/ 781050 w 4157663"/>
              <a:gd name="connsiteY85" fmla="*/ 876300 h 3371850"/>
              <a:gd name="connsiteX86" fmla="*/ 633413 w 4157663"/>
              <a:gd name="connsiteY86" fmla="*/ 762000 h 3371850"/>
              <a:gd name="connsiteX87" fmla="*/ 523875 w 4157663"/>
              <a:gd name="connsiteY87" fmla="*/ 666750 h 3371850"/>
              <a:gd name="connsiteX88" fmla="*/ 504825 w 4157663"/>
              <a:gd name="connsiteY88" fmla="*/ 647700 h 3371850"/>
              <a:gd name="connsiteX89" fmla="*/ 490538 w 4157663"/>
              <a:gd name="connsiteY89" fmla="*/ 581025 h 3371850"/>
              <a:gd name="connsiteX90" fmla="*/ 461963 w 4157663"/>
              <a:gd name="connsiteY90" fmla="*/ 504825 h 3371850"/>
              <a:gd name="connsiteX91" fmla="*/ 461963 w 4157663"/>
              <a:gd name="connsiteY91" fmla="*/ 504825 h 3371850"/>
              <a:gd name="connsiteX92" fmla="*/ 381000 w 4157663"/>
              <a:gd name="connsiteY92" fmla="*/ 476250 h 3371850"/>
              <a:gd name="connsiteX93" fmla="*/ 357188 w 4157663"/>
              <a:gd name="connsiteY93" fmla="*/ 466725 h 3371850"/>
              <a:gd name="connsiteX94" fmla="*/ 304800 w 4157663"/>
              <a:gd name="connsiteY94" fmla="*/ 538162 h 3371850"/>
              <a:gd name="connsiteX95" fmla="*/ 252413 w 4157663"/>
              <a:gd name="connsiteY95" fmla="*/ 552450 h 3371850"/>
              <a:gd name="connsiteX96" fmla="*/ 285750 w 4157663"/>
              <a:gd name="connsiteY96" fmla="*/ 490537 h 3371850"/>
              <a:gd name="connsiteX97" fmla="*/ 357188 w 4157663"/>
              <a:gd name="connsiteY97" fmla="*/ 419100 h 3371850"/>
              <a:gd name="connsiteX98" fmla="*/ 376238 w 4157663"/>
              <a:gd name="connsiteY98" fmla="*/ 371475 h 3371850"/>
              <a:gd name="connsiteX99" fmla="*/ 371475 w 4157663"/>
              <a:gd name="connsiteY99" fmla="*/ 271462 h 3371850"/>
              <a:gd name="connsiteX100" fmla="*/ 361950 w 4157663"/>
              <a:gd name="connsiteY100" fmla="*/ 185737 h 3371850"/>
              <a:gd name="connsiteX101" fmla="*/ 304800 w 4157663"/>
              <a:gd name="connsiteY101" fmla="*/ 142875 h 3371850"/>
              <a:gd name="connsiteX102" fmla="*/ 280988 w 4157663"/>
              <a:gd name="connsiteY102" fmla="*/ 119062 h 3371850"/>
              <a:gd name="connsiteX103" fmla="*/ 285750 w 4157663"/>
              <a:gd name="connsiteY103" fmla="*/ 66675 h 3371850"/>
              <a:gd name="connsiteX104" fmla="*/ 309563 w 4157663"/>
              <a:gd name="connsiteY104" fmla="*/ 47625 h 3371850"/>
              <a:gd name="connsiteX105" fmla="*/ 328613 w 4157663"/>
              <a:gd name="connsiteY105" fmla="*/ 14287 h 3371850"/>
              <a:gd name="connsiteX106" fmla="*/ 1181100 w 4157663"/>
              <a:gd name="connsiteY106" fmla="*/ 0 h 3371850"/>
              <a:gd name="connsiteX107" fmla="*/ 1195388 w 4157663"/>
              <a:gd name="connsiteY107" fmla="*/ 66675 h 3371850"/>
              <a:gd name="connsiteX108" fmla="*/ 1252538 w 4157663"/>
              <a:gd name="connsiteY108" fmla="*/ 47625 h 3371850"/>
              <a:gd name="connsiteX109" fmla="*/ 1295400 w 4157663"/>
              <a:gd name="connsiteY109" fmla="*/ 52387 h 3371850"/>
              <a:gd name="connsiteX110" fmla="*/ 1300163 w 4157663"/>
              <a:gd name="connsiteY110" fmla="*/ 133350 h 3371850"/>
              <a:gd name="connsiteX111" fmla="*/ 1328738 w 4157663"/>
              <a:gd name="connsiteY111" fmla="*/ 180975 h 3371850"/>
              <a:gd name="connsiteX112" fmla="*/ 1395413 w 4157663"/>
              <a:gd name="connsiteY112" fmla="*/ 238125 h 3371850"/>
              <a:gd name="connsiteX113" fmla="*/ 1447800 w 4157663"/>
              <a:gd name="connsiteY113" fmla="*/ 266700 h 3371850"/>
              <a:gd name="connsiteX114" fmla="*/ 1528763 w 4157663"/>
              <a:gd name="connsiteY114" fmla="*/ 238125 h 3371850"/>
              <a:gd name="connsiteX115" fmla="*/ 1533525 w 4157663"/>
              <a:gd name="connsiteY115" fmla="*/ 271462 h 3371850"/>
              <a:gd name="connsiteX116" fmla="*/ 1495425 w 4157663"/>
              <a:gd name="connsiteY116" fmla="*/ 323850 h 3371850"/>
              <a:gd name="connsiteX117" fmla="*/ 1509713 w 4157663"/>
              <a:gd name="connsiteY117" fmla="*/ 385762 h 3371850"/>
              <a:gd name="connsiteX118" fmla="*/ 1552575 w 4157663"/>
              <a:gd name="connsiteY118" fmla="*/ 385762 h 3371850"/>
              <a:gd name="connsiteX119" fmla="*/ 1504950 w 4157663"/>
              <a:gd name="connsiteY119" fmla="*/ 419100 h 3371850"/>
              <a:gd name="connsiteX120" fmla="*/ 1519238 w 4157663"/>
              <a:gd name="connsiteY120" fmla="*/ 485775 h 3371850"/>
              <a:gd name="connsiteX121" fmla="*/ 1543050 w 4157663"/>
              <a:gd name="connsiteY121" fmla="*/ 533400 h 3371850"/>
              <a:gd name="connsiteX122" fmla="*/ 1600200 w 4157663"/>
              <a:gd name="connsiteY122" fmla="*/ 528637 h 3371850"/>
              <a:gd name="connsiteX123" fmla="*/ 1652588 w 4157663"/>
              <a:gd name="connsiteY123" fmla="*/ 547687 h 3371850"/>
              <a:gd name="connsiteX124" fmla="*/ 1695450 w 4157663"/>
              <a:gd name="connsiteY124" fmla="*/ 509587 h 3371850"/>
              <a:gd name="connsiteX125" fmla="*/ 1719263 w 4157663"/>
              <a:gd name="connsiteY125" fmla="*/ 490537 h 3371850"/>
              <a:gd name="connsiteX126" fmla="*/ 1704975 w 4157663"/>
              <a:gd name="connsiteY126" fmla="*/ 447675 h 3371850"/>
              <a:gd name="connsiteX127" fmla="*/ 1690688 w 4157663"/>
              <a:gd name="connsiteY127" fmla="*/ 433387 h 3371850"/>
              <a:gd name="connsiteX128" fmla="*/ 1690688 w 4157663"/>
              <a:gd name="connsiteY128" fmla="*/ 409575 h 3371850"/>
              <a:gd name="connsiteX129" fmla="*/ 1728788 w 4157663"/>
              <a:gd name="connsiteY129" fmla="*/ 423862 h 3371850"/>
              <a:gd name="connsiteX130" fmla="*/ 1757363 w 4157663"/>
              <a:gd name="connsiteY130" fmla="*/ 452437 h 3371850"/>
              <a:gd name="connsiteX131" fmla="*/ 1766888 w 4157663"/>
              <a:gd name="connsiteY131" fmla="*/ 404812 h 3371850"/>
              <a:gd name="connsiteX132" fmla="*/ 1771650 w 4157663"/>
              <a:gd name="connsiteY132" fmla="*/ 371475 h 3371850"/>
              <a:gd name="connsiteX133" fmla="*/ 1766888 w 4157663"/>
              <a:gd name="connsiteY133" fmla="*/ 357187 h 3371850"/>
              <a:gd name="connsiteX134" fmla="*/ 1724025 w 4157663"/>
              <a:gd name="connsiteY134" fmla="*/ 342900 h 3371850"/>
              <a:gd name="connsiteX135" fmla="*/ 1690688 w 4157663"/>
              <a:gd name="connsiteY135" fmla="*/ 319087 h 3371850"/>
              <a:gd name="connsiteX136" fmla="*/ 1657350 w 4157663"/>
              <a:gd name="connsiteY136" fmla="*/ 276225 h 3371850"/>
              <a:gd name="connsiteX137" fmla="*/ 1628775 w 4157663"/>
              <a:gd name="connsiteY137" fmla="*/ 266700 h 3371850"/>
              <a:gd name="connsiteX138" fmla="*/ 1590675 w 4157663"/>
              <a:gd name="connsiteY138" fmla="*/ 266700 h 3371850"/>
              <a:gd name="connsiteX139" fmla="*/ 1571625 w 4157663"/>
              <a:gd name="connsiteY139" fmla="*/ 261937 h 3371850"/>
              <a:gd name="connsiteX140" fmla="*/ 1557338 w 4157663"/>
              <a:gd name="connsiteY140" fmla="*/ 228600 h 3371850"/>
              <a:gd name="connsiteX141" fmla="*/ 1538288 w 4157663"/>
              <a:gd name="connsiteY141" fmla="*/ 190500 h 3371850"/>
              <a:gd name="connsiteX142" fmla="*/ 1557338 w 4157663"/>
              <a:gd name="connsiteY142" fmla="*/ 176212 h 3371850"/>
              <a:gd name="connsiteX143" fmla="*/ 1614488 w 4157663"/>
              <a:gd name="connsiteY143" fmla="*/ 238125 h 3371850"/>
              <a:gd name="connsiteX144" fmla="*/ 1614488 w 4157663"/>
              <a:gd name="connsiteY144" fmla="*/ 238125 h 3371850"/>
              <a:gd name="connsiteX145" fmla="*/ 1633538 w 4157663"/>
              <a:gd name="connsiteY145" fmla="*/ 209550 h 3371850"/>
              <a:gd name="connsiteX146" fmla="*/ 1614488 w 4157663"/>
              <a:gd name="connsiteY146" fmla="*/ 171450 h 3371850"/>
              <a:gd name="connsiteX147" fmla="*/ 1657350 w 4157663"/>
              <a:gd name="connsiteY147" fmla="*/ 180975 h 3371850"/>
              <a:gd name="connsiteX148" fmla="*/ 1676400 w 4157663"/>
              <a:gd name="connsiteY148" fmla="*/ 242887 h 3371850"/>
              <a:gd name="connsiteX149" fmla="*/ 1695450 w 4157663"/>
              <a:gd name="connsiteY149" fmla="*/ 247650 h 3371850"/>
              <a:gd name="connsiteX150" fmla="*/ 1690688 w 4157663"/>
              <a:gd name="connsiteY150" fmla="*/ 209550 h 3371850"/>
              <a:gd name="connsiteX151" fmla="*/ 1681163 w 4157663"/>
              <a:gd name="connsiteY151" fmla="*/ 180975 h 3371850"/>
              <a:gd name="connsiteX152" fmla="*/ 1690688 w 4157663"/>
              <a:gd name="connsiteY152" fmla="*/ 161925 h 3371850"/>
              <a:gd name="connsiteX153" fmla="*/ 1690688 w 4157663"/>
              <a:gd name="connsiteY153" fmla="*/ 161925 h 3371850"/>
              <a:gd name="connsiteX154" fmla="*/ 1757363 w 4157663"/>
              <a:gd name="connsiteY154" fmla="*/ 161925 h 3371850"/>
              <a:gd name="connsiteX155" fmla="*/ 1757363 w 4157663"/>
              <a:gd name="connsiteY155" fmla="*/ 161925 h 3371850"/>
              <a:gd name="connsiteX156" fmla="*/ 1728788 w 4157663"/>
              <a:gd name="connsiteY156" fmla="*/ 257175 h 3371850"/>
              <a:gd name="connsiteX157" fmla="*/ 1733550 w 4157663"/>
              <a:gd name="connsiteY157" fmla="*/ 295275 h 3371850"/>
              <a:gd name="connsiteX158" fmla="*/ 1733550 w 4157663"/>
              <a:gd name="connsiteY158" fmla="*/ 295275 h 3371850"/>
              <a:gd name="connsiteX159" fmla="*/ 1800225 w 4157663"/>
              <a:gd name="connsiteY159" fmla="*/ 309562 h 3371850"/>
              <a:gd name="connsiteX160" fmla="*/ 1838325 w 4157663"/>
              <a:gd name="connsiteY160" fmla="*/ 276225 h 3371850"/>
              <a:gd name="connsiteX161" fmla="*/ 1900238 w 4157663"/>
              <a:gd name="connsiteY161" fmla="*/ 276225 h 3371850"/>
              <a:gd name="connsiteX162" fmla="*/ 1947863 w 4157663"/>
              <a:gd name="connsiteY162" fmla="*/ 285750 h 3371850"/>
              <a:gd name="connsiteX163" fmla="*/ 1966913 w 4157663"/>
              <a:gd name="connsiteY163" fmla="*/ 257175 h 3371850"/>
              <a:gd name="connsiteX164" fmla="*/ 1971675 w 4157663"/>
              <a:gd name="connsiteY164" fmla="*/ 238125 h 3371850"/>
              <a:gd name="connsiteX165" fmla="*/ 1928813 w 4157663"/>
              <a:gd name="connsiteY165" fmla="*/ 223837 h 3371850"/>
              <a:gd name="connsiteX166" fmla="*/ 1881188 w 4157663"/>
              <a:gd name="connsiteY166" fmla="*/ 214312 h 3371850"/>
              <a:gd name="connsiteX167" fmla="*/ 1866900 w 4157663"/>
              <a:gd name="connsiteY167" fmla="*/ 195262 h 3371850"/>
              <a:gd name="connsiteX168" fmla="*/ 1938338 w 4157663"/>
              <a:gd name="connsiteY168" fmla="*/ 190500 h 3371850"/>
              <a:gd name="connsiteX169" fmla="*/ 1962150 w 4157663"/>
              <a:gd name="connsiteY169" fmla="*/ 204787 h 3371850"/>
              <a:gd name="connsiteX170" fmla="*/ 1962150 w 4157663"/>
              <a:gd name="connsiteY170" fmla="*/ 204787 h 3371850"/>
              <a:gd name="connsiteX171" fmla="*/ 1914525 w 4157663"/>
              <a:gd name="connsiteY171" fmla="*/ 171450 h 3371850"/>
              <a:gd name="connsiteX172" fmla="*/ 1928813 w 4157663"/>
              <a:gd name="connsiteY172" fmla="*/ 147637 h 3371850"/>
              <a:gd name="connsiteX173" fmla="*/ 1928813 w 4157663"/>
              <a:gd name="connsiteY173" fmla="*/ 147637 h 3371850"/>
              <a:gd name="connsiteX174" fmla="*/ 1947863 w 4157663"/>
              <a:gd name="connsiteY174" fmla="*/ 123825 h 3371850"/>
              <a:gd name="connsiteX175" fmla="*/ 1952625 w 4157663"/>
              <a:gd name="connsiteY175" fmla="*/ 109537 h 3371850"/>
              <a:gd name="connsiteX176" fmla="*/ 2024063 w 4157663"/>
              <a:gd name="connsiteY176" fmla="*/ 180975 h 3371850"/>
              <a:gd name="connsiteX177" fmla="*/ 2019300 w 4157663"/>
              <a:gd name="connsiteY177" fmla="*/ 161925 h 3371850"/>
              <a:gd name="connsiteX178" fmla="*/ 1995488 w 4157663"/>
              <a:gd name="connsiteY178" fmla="*/ 109537 h 3371850"/>
              <a:gd name="connsiteX179" fmla="*/ 1995488 w 4157663"/>
              <a:gd name="connsiteY179" fmla="*/ 47625 h 3371850"/>
              <a:gd name="connsiteX180" fmla="*/ 2014538 w 4157663"/>
              <a:gd name="connsiteY180" fmla="*/ 47625 h 3371850"/>
              <a:gd name="connsiteX181" fmla="*/ 2019300 w 4157663"/>
              <a:gd name="connsiteY181" fmla="*/ 109537 h 3371850"/>
              <a:gd name="connsiteX182" fmla="*/ 2052638 w 4157663"/>
              <a:gd name="connsiteY182" fmla="*/ 128587 h 3371850"/>
              <a:gd name="connsiteX183" fmla="*/ 2052638 w 4157663"/>
              <a:gd name="connsiteY183" fmla="*/ 128587 h 3371850"/>
              <a:gd name="connsiteX184" fmla="*/ 2043113 w 4157663"/>
              <a:gd name="connsiteY184" fmla="*/ 38100 h 3371850"/>
              <a:gd name="connsiteX185" fmla="*/ 2071688 w 4157663"/>
              <a:gd name="connsiteY185" fmla="*/ 33337 h 3371850"/>
              <a:gd name="connsiteX186" fmla="*/ 2071688 w 4157663"/>
              <a:gd name="connsiteY186" fmla="*/ 85725 h 3371850"/>
              <a:gd name="connsiteX187" fmla="*/ 2081213 w 4157663"/>
              <a:gd name="connsiteY187" fmla="*/ 100012 h 3371850"/>
              <a:gd name="connsiteX188" fmla="*/ 2109788 w 4157663"/>
              <a:gd name="connsiteY188" fmla="*/ 47625 h 3371850"/>
              <a:gd name="connsiteX189" fmla="*/ 2152650 w 4157663"/>
              <a:gd name="connsiteY189" fmla="*/ 23812 h 3371850"/>
              <a:gd name="connsiteX190" fmla="*/ 2157413 w 4157663"/>
              <a:gd name="connsiteY190" fmla="*/ 47625 h 3371850"/>
              <a:gd name="connsiteX191" fmla="*/ 2124075 w 4157663"/>
              <a:gd name="connsiteY191" fmla="*/ 90487 h 3371850"/>
              <a:gd name="connsiteX192" fmla="*/ 2095500 w 4157663"/>
              <a:gd name="connsiteY192" fmla="*/ 123825 h 3371850"/>
              <a:gd name="connsiteX193" fmla="*/ 2195513 w 4157663"/>
              <a:gd name="connsiteY193" fmla="*/ 147637 h 3371850"/>
              <a:gd name="connsiteX194" fmla="*/ 2233613 w 4157663"/>
              <a:gd name="connsiteY194" fmla="*/ 147637 h 3371850"/>
              <a:gd name="connsiteX195" fmla="*/ 2228850 w 4157663"/>
              <a:gd name="connsiteY195" fmla="*/ 109537 h 3371850"/>
              <a:gd name="connsiteX196" fmla="*/ 2228850 w 4157663"/>
              <a:gd name="connsiteY196" fmla="*/ 109537 h 3371850"/>
              <a:gd name="connsiteX197" fmla="*/ 2262188 w 4157663"/>
              <a:gd name="connsiteY197" fmla="*/ 76200 h 3371850"/>
              <a:gd name="connsiteX198" fmla="*/ 2276475 w 4157663"/>
              <a:gd name="connsiteY198" fmla="*/ 152400 h 3371850"/>
              <a:gd name="connsiteX199" fmla="*/ 2300288 w 4157663"/>
              <a:gd name="connsiteY199" fmla="*/ 171450 h 3371850"/>
              <a:gd name="connsiteX200" fmla="*/ 2309813 w 4157663"/>
              <a:gd name="connsiteY200" fmla="*/ 133350 h 3371850"/>
              <a:gd name="connsiteX201" fmla="*/ 2309813 w 4157663"/>
              <a:gd name="connsiteY201" fmla="*/ 133350 h 3371850"/>
              <a:gd name="connsiteX202" fmla="*/ 2338388 w 4157663"/>
              <a:gd name="connsiteY202" fmla="*/ 66675 h 3371850"/>
              <a:gd name="connsiteX203" fmla="*/ 2343150 w 4157663"/>
              <a:gd name="connsiteY203" fmla="*/ 104775 h 3371850"/>
              <a:gd name="connsiteX204" fmla="*/ 2347913 w 4157663"/>
              <a:gd name="connsiteY204" fmla="*/ 138112 h 3371850"/>
              <a:gd name="connsiteX205" fmla="*/ 2409825 w 4157663"/>
              <a:gd name="connsiteY205" fmla="*/ 157162 h 3371850"/>
              <a:gd name="connsiteX206" fmla="*/ 2438400 w 4157663"/>
              <a:gd name="connsiteY206" fmla="*/ 161925 h 3371850"/>
              <a:gd name="connsiteX207" fmla="*/ 2447925 w 4157663"/>
              <a:gd name="connsiteY207" fmla="*/ 147637 h 3371850"/>
              <a:gd name="connsiteX208" fmla="*/ 2466975 w 4157663"/>
              <a:gd name="connsiteY208" fmla="*/ 128587 h 3371850"/>
              <a:gd name="connsiteX209" fmla="*/ 2509838 w 4157663"/>
              <a:gd name="connsiteY209" fmla="*/ 123825 h 3371850"/>
              <a:gd name="connsiteX210" fmla="*/ 2481263 w 4157663"/>
              <a:gd name="connsiteY210" fmla="*/ 161925 h 3371850"/>
              <a:gd name="connsiteX211" fmla="*/ 2481263 w 4157663"/>
              <a:gd name="connsiteY211" fmla="*/ 190500 h 3371850"/>
              <a:gd name="connsiteX212" fmla="*/ 2481263 w 4157663"/>
              <a:gd name="connsiteY212" fmla="*/ 190500 h 3371850"/>
              <a:gd name="connsiteX213" fmla="*/ 2547938 w 4157663"/>
              <a:gd name="connsiteY213" fmla="*/ 228600 h 3371850"/>
              <a:gd name="connsiteX214" fmla="*/ 2609850 w 4157663"/>
              <a:gd name="connsiteY214" fmla="*/ 266700 h 3371850"/>
              <a:gd name="connsiteX215" fmla="*/ 2662238 w 4157663"/>
              <a:gd name="connsiteY215" fmla="*/ 304800 h 3371850"/>
              <a:gd name="connsiteX216" fmla="*/ 2681288 w 4157663"/>
              <a:gd name="connsiteY216" fmla="*/ 319087 h 3371850"/>
              <a:gd name="connsiteX217" fmla="*/ 2705100 w 4157663"/>
              <a:gd name="connsiteY217" fmla="*/ 285750 h 3371850"/>
              <a:gd name="connsiteX218" fmla="*/ 2700338 w 4157663"/>
              <a:gd name="connsiteY218" fmla="*/ 257175 h 3371850"/>
              <a:gd name="connsiteX219" fmla="*/ 2700338 w 4157663"/>
              <a:gd name="connsiteY219" fmla="*/ 238125 h 3371850"/>
              <a:gd name="connsiteX220" fmla="*/ 2728913 w 4157663"/>
              <a:gd name="connsiteY220" fmla="*/ 276225 h 3371850"/>
              <a:gd name="connsiteX221" fmla="*/ 2705100 w 4157663"/>
              <a:gd name="connsiteY221" fmla="*/ 314325 h 3371850"/>
              <a:gd name="connsiteX222" fmla="*/ 2747963 w 4157663"/>
              <a:gd name="connsiteY222" fmla="*/ 361950 h 3371850"/>
              <a:gd name="connsiteX223" fmla="*/ 2795588 w 4157663"/>
              <a:gd name="connsiteY223" fmla="*/ 347662 h 3371850"/>
              <a:gd name="connsiteX224" fmla="*/ 2795588 w 4157663"/>
              <a:gd name="connsiteY224" fmla="*/ 347662 h 3371850"/>
              <a:gd name="connsiteX225" fmla="*/ 2814638 w 4157663"/>
              <a:gd name="connsiteY225" fmla="*/ 290512 h 3371850"/>
              <a:gd name="connsiteX226" fmla="*/ 2814638 w 4157663"/>
              <a:gd name="connsiteY226" fmla="*/ 290512 h 3371850"/>
              <a:gd name="connsiteX227" fmla="*/ 2824163 w 4157663"/>
              <a:gd name="connsiteY227" fmla="*/ 338137 h 3371850"/>
              <a:gd name="connsiteX228" fmla="*/ 2847975 w 4157663"/>
              <a:gd name="connsiteY228" fmla="*/ 376237 h 3371850"/>
              <a:gd name="connsiteX229" fmla="*/ 2928938 w 4157663"/>
              <a:gd name="connsiteY229" fmla="*/ 400050 h 3371850"/>
              <a:gd name="connsiteX230" fmla="*/ 2986088 w 4157663"/>
              <a:gd name="connsiteY230" fmla="*/ 409575 h 3371850"/>
              <a:gd name="connsiteX231" fmla="*/ 2986088 w 4157663"/>
              <a:gd name="connsiteY231" fmla="*/ 409575 h 3371850"/>
              <a:gd name="connsiteX232" fmla="*/ 2947988 w 4157663"/>
              <a:gd name="connsiteY232" fmla="*/ 266700 h 3371850"/>
              <a:gd name="connsiteX233" fmla="*/ 2886075 w 4157663"/>
              <a:gd name="connsiteY233" fmla="*/ 114300 h 3371850"/>
              <a:gd name="connsiteX234" fmla="*/ 2881313 w 4157663"/>
              <a:gd name="connsiteY234" fmla="*/ 61912 h 3371850"/>
              <a:gd name="connsiteX235" fmla="*/ 3009900 w 4157663"/>
              <a:gd name="connsiteY235" fmla="*/ 38100 h 3371850"/>
              <a:gd name="connsiteX236" fmla="*/ 3052763 w 4157663"/>
              <a:gd name="connsiteY236" fmla="*/ 128587 h 3371850"/>
              <a:gd name="connsiteX237" fmla="*/ 3076575 w 4157663"/>
              <a:gd name="connsiteY237" fmla="*/ 214312 h 3371850"/>
              <a:gd name="connsiteX238" fmla="*/ 3081338 w 4157663"/>
              <a:gd name="connsiteY238" fmla="*/ 304800 h 3371850"/>
              <a:gd name="connsiteX239" fmla="*/ 3095625 w 4157663"/>
              <a:gd name="connsiteY239" fmla="*/ 376237 h 3371850"/>
              <a:gd name="connsiteX240" fmla="*/ 3143250 w 4157663"/>
              <a:gd name="connsiteY240" fmla="*/ 409575 h 3371850"/>
              <a:gd name="connsiteX241" fmla="*/ 3243263 w 4157663"/>
              <a:gd name="connsiteY241" fmla="*/ 371475 h 3371850"/>
              <a:gd name="connsiteX242" fmla="*/ 3333750 w 4157663"/>
              <a:gd name="connsiteY242" fmla="*/ 328612 h 3371850"/>
              <a:gd name="connsiteX243" fmla="*/ 3400425 w 4157663"/>
              <a:gd name="connsiteY243" fmla="*/ 290512 h 3371850"/>
              <a:gd name="connsiteX244" fmla="*/ 3400425 w 4157663"/>
              <a:gd name="connsiteY244" fmla="*/ 233362 h 3371850"/>
              <a:gd name="connsiteX245" fmla="*/ 3352800 w 4157663"/>
              <a:gd name="connsiteY245" fmla="*/ 228600 h 3371850"/>
              <a:gd name="connsiteX246" fmla="*/ 3295650 w 4157663"/>
              <a:gd name="connsiteY246" fmla="*/ 257175 h 3371850"/>
              <a:gd name="connsiteX247" fmla="*/ 3238500 w 4157663"/>
              <a:gd name="connsiteY247" fmla="*/ 266700 h 3371850"/>
              <a:gd name="connsiteX248" fmla="*/ 3200400 w 4157663"/>
              <a:gd name="connsiteY248" fmla="*/ 257175 h 3371850"/>
              <a:gd name="connsiteX249" fmla="*/ 3248025 w 4157663"/>
              <a:gd name="connsiteY249" fmla="*/ 228600 h 3371850"/>
              <a:gd name="connsiteX250" fmla="*/ 3271838 w 4157663"/>
              <a:gd name="connsiteY250" fmla="*/ 190500 h 3371850"/>
              <a:gd name="connsiteX251" fmla="*/ 3228975 w 4157663"/>
              <a:gd name="connsiteY251" fmla="*/ 180975 h 3371850"/>
              <a:gd name="connsiteX252" fmla="*/ 3162300 w 4157663"/>
              <a:gd name="connsiteY252" fmla="*/ 157162 h 3371850"/>
              <a:gd name="connsiteX253" fmla="*/ 3143250 w 4157663"/>
              <a:gd name="connsiteY253" fmla="*/ 80962 h 3371850"/>
              <a:gd name="connsiteX254" fmla="*/ 3167063 w 4157663"/>
              <a:gd name="connsiteY254" fmla="*/ 23812 h 3371850"/>
              <a:gd name="connsiteX0" fmla="*/ 4157663 w 4157663"/>
              <a:gd name="connsiteY0" fmla="*/ 1885950 h 3371850"/>
              <a:gd name="connsiteX1" fmla="*/ 4095750 w 4157663"/>
              <a:gd name="connsiteY1" fmla="*/ 1895475 h 3371850"/>
              <a:gd name="connsiteX2" fmla="*/ 4024313 w 4157663"/>
              <a:gd name="connsiteY2" fmla="*/ 1885950 h 3371850"/>
              <a:gd name="connsiteX3" fmla="*/ 3981450 w 4157663"/>
              <a:gd name="connsiteY3" fmla="*/ 1890712 h 3371850"/>
              <a:gd name="connsiteX4" fmla="*/ 3938588 w 4157663"/>
              <a:gd name="connsiteY4" fmla="*/ 1938337 h 3371850"/>
              <a:gd name="connsiteX5" fmla="*/ 3876675 w 4157663"/>
              <a:gd name="connsiteY5" fmla="*/ 2000250 h 3371850"/>
              <a:gd name="connsiteX6" fmla="*/ 3824288 w 4157663"/>
              <a:gd name="connsiteY6" fmla="*/ 2071687 h 3371850"/>
              <a:gd name="connsiteX7" fmla="*/ 3743325 w 4157663"/>
              <a:gd name="connsiteY7" fmla="*/ 2124075 h 3371850"/>
              <a:gd name="connsiteX8" fmla="*/ 3638550 w 4157663"/>
              <a:gd name="connsiteY8" fmla="*/ 2171700 h 3371850"/>
              <a:gd name="connsiteX9" fmla="*/ 3557588 w 4157663"/>
              <a:gd name="connsiteY9" fmla="*/ 2200275 h 3371850"/>
              <a:gd name="connsiteX10" fmla="*/ 3481388 w 4157663"/>
              <a:gd name="connsiteY10" fmla="*/ 2257425 h 3371850"/>
              <a:gd name="connsiteX11" fmla="*/ 3376613 w 4157663"/>
              <a:gd name="connsiteY11" fmla="*/ 2309812 h 3371850"/>
              <a:gd name="connsiteX12" fmla="*/ 3319463 w 4157663"/>
              <a:gd name="connsiteY12" fmla="*/ 2338387 h 3371850"/>
              <a:gd name="connsiteX13" fmla="*/ 3252788 w 4157663"/>
              <a:gd name="connsiteY13" fmla="*/ 2343150 h 3371850"/>
              <a:gd name="connsiteX14" fmla="*/ 3214688 w 4157663"/>
              <a:gd name="connsiteY14" fmla="*/ 2357437 h 3371850"/>
              <a:gd name="connsiteX15" fmla="*/ 3128963 w 4157663"/>
              <a:gd name="connsiteY15" fmla="*/ 2386012 h 3371850"/>
              <a:gd name="connsiteX16" fmla="*/ 3024188 w 4157663"/>
              <a:gd name="connsiteY16" fmla="*/ 2433637 h 3371850"/>
              <a:gd name="connsiteX17" fmla="*/ 2947988 w 4157663"/>
              <a:gd name="connsiteY17" fmla="*/ 2462212 h 3371850"/>
              <a:gd name="connsiteX18" fmla="*/ 2900363 w 4157663"/>
              <a:gd name="connsiteY18" fmla="*/ 2486025 h 3371850"/>
              <a:gd name="connsiteX19" fmla="*/ 2847975 w 4157663"/>
              <a:gd name="connsiteY19" fmla="*/ 2490787 h 3371850"/>
              <a:gd name="connsiteX20" fmla="*/ 2847975 w 4157663"/>
              <a:gd name="connsiteY20" fmla="*/ 2462212 h 3371850"/>
              <a:gd name="connsiteX21" fmla="*/ 2828925 w 4157663"/>
              <a:gd name="connsiteY21" fmla="*/ 2457450 h 3371850"/>
              <a:gd name="connsiteX22" fmla="*/ 2757488 w 4157663"/>
              <a:gd name="connsiteY22" fmla="*/ 2481262 h 3371850"/>
              <a:gd name="connsiteX23" fmla="*/ 2690813 w 4157663"/>
              <a:gd name="connsiteY23" fmla="*/ 2500312 h 3371850"/>
              <a:gd name="connsiteX24" fmla="*/ 2638425 w 4157663"/>
              <a:gd name="connsiteY24" fmla="*/ 2500312 h 3371850"/>
              <a:gd name="connsiteX25" fmla="*/ 2576513 w 4157663"/>
              <a:gd name="connsiteY25" fmla="*/ 2519362 h 3371850"/>
              <a:gd name="connsiteX26" fmla="*/ 2576513 w 4157663"/>
              <a:gd name="connsiteY26" fmla="*/ 2547937 h 3371850"/>
              <a:gd name="connsiteX27" fmla="*/ 2624138 w 4157663"/>
              <a:gd name="connsiteY27" fmla="*/ 2571750 h 3371850"/>
              <a:gd name="connsiteX28" fmla="*/ 2690813 w 4157663"/>
              <a:gd name="connsiteY28" fmla="*/ 2581275 h 3371850"/>
              <a:gd name="connsiteX29" fmla="*/ 2690813 w 4157663"/>
              <a:gd name="connsiteY29" fmla="*/ 2581275 h 3371850"/>
              <a:gd name="connsiteX30" fmla="*/ 2681288 w 4157663"/>
              <a:gd name="connsiteY30" fmla="*/ 2657475 h 3371850"/>
              <a:gd name="connsiteX31" fmla="*/ 2690813 w 4157663"/>
              <a:gd name="connsiteY31" fmla="*/ 2747962 h 3371850"/>
              <a:gd name="connsiteX32" fmla="*/ 2686050 w 4157663"/>
              <a:gd name="connsiteY32" fmla="*/ 2833687 h 3371850"/>
              <a:gd name="connsiteX33" fmla="*/ 2624138 w 4157663"/>
              <a:gd name="connsiteY33" fmla="*/ 2905125 h 3371850"/>
              <a:gd name="connsiteX34" fmla="*/ 2566988 w 4157663"/>
              <a:gd name="connsiteY34" fmla="*/ 2967037 h 3371850"/>
              <a:gd name="connsiteX35" fmla="*/ 2419350 w 4157663"/>
              <a:gd name="connsiteY35" fmla="*/ 3038475 h 3371850"/>
              <a:gd name="connsiteX36" fmla="*/ 2295525 w 4157663"/>
              <a:gd name="connsiteY36" fmla="*/ 3095625 h 3371850"/>
              <a:gd name="connsiteX37" fmla="*/ 2162175 w 4157663"/>
              <a:gd name="connsiteY37" fmla="*/ 3148012 h 3371850"/>
              <a:gd name="connsiteX38" fmla="*/ 2076450 w 4157663"/>
              <a:gd name="connsiteY38" fmla="*/ 3176587 h 3371850"/>
              <a:gd name="connsiteX39" fmla="*/ 2062163 w 4157663"/>
              <a:gd name="connsiteY39" fmla="*/ 3181350 h 3371850"/>
              <a:gd name="connsiteX40" fmla="*/ 1933575 w 4157663"/>
              <a:gd name="connsiteY40" fmla="*/ 3171825 h 3371850"/>
              <a:gd name="connsiteX41" fmla="*/ 1847850 w 4157663"/>
              <a:gd name="connsiteY41" fmla="*/ 3176587 h 3371850"/>
              <a:gd name="connsiteX42" fmla="*/ 1757363 w 4157663"/>
              <a:gd name="connsiteY42" fmla="*/ 3186112 h 3371850"/>
              <a:gd name="connsiteX43" fmla="*/ 1681163 w 4157663"/>
              <a:gd name="connsiteY43" fmla="*/ 3205162 h 3371850"/>
              <a:gd name="connsiteX44" fmla="*/ 1581150 w 4157663"/>
              <a:gd name="connsiteY44" fmla="*/ 3205162 h 3371850"/>
              <a:gd name="connsiteX45" fmla="*/ 1509713 w 4157663"/>
              <a:gd name="connsiteY45" fmla="*/ 3205162 h 3371850"/>
              <a:gd name="connsiteX46" fmla="*/ 1414463 w 4157663"/>
              <a:gd name="connsiteY46" fmla="*/ 3205162 h 3371850"/>
              <a:gd name="connsiteX47" fmla="*/ 1285875 w 4157663"/>
              <a:gd name="connsiteY47" fmla="*/ 3209925 h 3371850"/>
              <a:gd name="connsiteX48" fmla="*/ 1195388 w 4157663"/>
              <a:gd name="connsiteY48" fmla="*/ 3209925 h 3371850"/>
              <a:gd name="connsiteX49" fmla="*/ 1109663 w 4157663"/>
              <a:gd name="connsiteY49" fmla="*/ 3209925 h 3371850"/>
              <a:gd name="connsiteX50" fmla="*/ 1014413 w 4157663"/>
              <a:gd name="connsiteY50" fmla="*/ 3214687 h 3371850"/>
              <a:gd name="connsiteX51" fmla="*/ 919163 w 4157663"/>
              <a:gd name="connsiteY51" fmla="*/ 3228975 h 3371850"/>
              <a:gd name="connsiteX52" fmla="*/ 838200 w 4157663"/>
              <a:gd name="connsiteY52" fmla="*/ 3252787 h 3371850"/>
              <a:gd name="connsiteX53" fmla="*/ 762000 w 4157663"/>
              <a:gd name="connsiteY53" fmla="*/ 3267075 h 3371850"/>
              <a:gd name="connsiteX54" fmla="*/ 719138 w 4157663"/>
              <a:gd name="connsiteY54" fmla="*/ 3276600 h 3371850"/>
              <a:gd name="connsiteX55" fmla="*/ 642938 w 4157663"/>
              <a:gd name="connsiteY55" fmla="*/ 3305175 h 3371850"/>
              <a:gd name="connsiteX56" fmla="*/ 614363 w 4157663"/>
              <a:gd name="connsiteY56" fmla="*/ 3352800 h 3371850"/>
              <a:gd name="connsiteX57" fmla="*/ 542925 w 4157663"/>
              <a:gd name="connsiteY57" fmla="*/ 3362325 h 3371850"/>
              <a:gd name="connsiteX58" fmla="*/ 438150 w 4157663"/>
              <a:gd name="connsiteY58" fmla="*/ 3371850 h 3371850"/>
              <a:gd name="connsiteX59" fmla="*/ 381000 w 4157663"/>
              <a:gd name="connsiteY59" fmla="*/ 3352800 h 3371850"/>
              <a:gd name="connsiteX60" fmla="*/ 338138 w 4157663"/>
              <a:gd name="connsiteY60" fmla="*/ 3333750 h 3371850"/>
              <a:gd name="connsiteX61" fmla="*/ 319088 w 4157663"/>
              <a:gd name="connsiteY61" fmla="*/ 3324225 h 3371850"/>
              <a:gd name="connsiteX62" fmla="*/ 285750 w 4157663"/>
              <a:gd name="connsiteY62" fmla="*/ 3324225 h 3371850"/>
              <a:gd name="connsiteX63" fmla="*/ 242888 w 4157663"/>
              <a:gd name="connsiteY63" fmla="*/ 3343275 h 3371850"/>
              <a:gd name="connsiteX64" fmla="*/ 200025 w 4157663"/>
              <a:gd name="connsiteY64" fmla="*/ 3352800 h 3371850"/>
              <a:gd name="connsiteX65" fmla="*/ 119063 w 4157663"/>
              <a:gd name="connsiteY65" fmla="*/ 3338512 h 3371850"/>
              <a:gd name="connsiteX66" fmla="*/ 76200 w 4157663"/>
              <a:gd name="connsiteY66" fmla="*/ 3328987 h 3371850"/>
              <a:gd name="connsiteX67" fmla="*/ 14288 w 4157663"/>
              <a:gd name="connsiteY67" fmla="*/ 3333750 h 3371850"/>
              <a:gd name="connsiteX68" fmla="*/ 0 w 4157663"/>
              <a:gd name="connsiteY68" fmla="*/ 985837 h 3371850"/>
              <a:gd name="connsiteX69" fmla="*/ 61913 w 4157663"/>
              <a:gd name="connsiteY69" fmla="*/ 942975 h 3371850"/>
              <a:gd name="connsiteX70" fmla="*/ 161925 w 4157663"/>
              <a:gd name="connsiteY70" fmla="*/ 923925 h 3371850"/>
              <a:gd name="connsiteX71" fmla="*/ 185738 w 4157663"/>
              <a:gd name="connsiteY71" fmla="*/ 966787 h 3371850"/>
              <a:gd name="connsiteX72" fmla="*/ 204788 w 4157663"/>
              <a:gd name="connsiteY72" fmla="*/ 981075 h 3371850"/>
              <a:gd name="connsiteX73" fmla="*/ 214313 w 4157663"/>
              <a:gd name="connsiteY73" fmla="*/ 1047750 h 3371850"/>
              <a:gd name="connsiteX74" fmla="*/ 247650 w 4157663"/>
              <a:gd name="connsiteY74" fmla="*/ 957262 h 3371850"/>
              <a:gd name="connsiteX75" fmla="*/ 247650 w 4157663"/>
              <a:gd name="connsiteY75" fmla="*/ 957262 h 3371850"/>
              <a:gd name="connsiteX76" fmla="*/ 280988 w 4157663"/>
              <a:gd name="connsiteY76" fmla="*/ 962025 h 3371850"/>
              <a:gd name="connsiteX77" fmla="*/ 290513 w 4157663"/>
              <a:gd name="connsiteY77" fmla="*/ 923925 h 3371850"/>
              <a:gd name="connsiteX78" fmla="*/ 366713 w 4157663"/>
              <a:gd name="connsiteY78" fmla="*/ 928687 h 3371850"/>
              <a:gd name="connsiteX79" fmla="*/ 371475 w 4157663"/>
              <a:gd name="connsiteY79" fmla="*/ 847725 h 3371850"/>
              <a:gd name="connsiteX80" fmla="*/ 385763 w 4157663"/>
              <a:gd name="connsiteY80" fmla="*/ 804862 h 3371850"/>
              <a:gd name="connsiteX81" fmla="*/ 547688 w 4157663"/>
              <a:gd name="connsiteY81" fmla="*/ 833437 h 3371850"/>
              <a:gd name="connsiteX82" fmla="*/ 704850 w 4157663"/>
              <a:gd name="connsiteY82" fmla="*/ 881062 h 3371850"/>
              <a:gd name="connsiteX83" fmla="*/ 757238 w 4157663"/>
              <a:gd name="connsiteY83" fmla="*/ 885825 h 3371850"/>
              <a:gd name="connsiteX84" fmla="*/ 842963 w 4157663"/>
              <a:gd name="connsiteY84" fmla="*/ 947737 h 3371850"/>
              <a:gd name="connsiteX85" fmla="*/ 781050 w 4157663"/>
              <a:gd name="connsiteY85" fmla="*/ 876300 h 3371850"/>
              <a:gd name="connsiteX86" fmla="*/ 633413 w 4157663"/>
              <a:gd name="connsiteY86" fmla="*/ 762000 h 3371850"/>
              <a:gd name="connsiteX87" fmla="*/ 523875 w 4157663"/>
              <a:gd name="connsiteY87" fmla="*/ 666750 h 3371850"/>
              <a:gd name="connsiteX88" fmla="*/ 504825 w 4157663"/>
              <a:gd name="connsiteY88" fmla="*/ 647700 h 3371850"/>
              <a:gd name="connsiteX89" fmla="*/ 490538 w 4157663"/>
              <a:gd name="connsiteY89" fmla="*/ 581025 h 3371850"/>
              <a:gd name="connsiteX90" fmla="*/ 461963 w 4157663"/>
              <a:gd name="connsiteY90" fmla="*/ 504825 h 3371850"/>
              <a:gd name="connsiteX91" fmla="*/ 461963 w 4157663"/>
              <a:gd name="connsiteY91" fmla="*/ 504825 h 3371850"/>
              <a:gd name="connsiteX92" fmla="*/ 381000 w 4157663"/>
              <a:gd name="connsiteY92" fmla="*/ 476250 h 3371850"/>
              <a:gd name="connsiteX93" fmla="*/ 357188 w 4157663"/>
              <a:gd name="connsiteY93" fmla="*/ 466725 h 3371850"/>
              <a:gd name="connsiteX94" fmla="*/ 304800 w 4157663"/>
              <a:gd name="connsiteY94" fmla="*/ 538162 h 3371850"/>
              <a:gd name="connsiteX95" fmla="*/ 252413 w 4157663"/>
              <a:gd name="connsiteY95" fmla="*/ 552450 h 3371850"/>
              <a:gd name="connsiteX96" fmla="*/ 285750 w 4157663"/>
              <a:gd name="connsiteY96" fmla="*/ 490537 h 3371850"/>
              <a:gd name="connsiteX97" fmla="*/ 357188 w 4157663"/>
              <a:gd name="connsiteY97" fmla="*/ 419100 h 3371850"/>
              <a:gd name="connsiteX98" fmla="*/ 376238 w 4157663"/>
              <a:gd name="connsiteY98" fmla="*/ 371475 h 3371850"/>
              <a:gd name="connsiteX99" fmla="*/ 371475 w 4157663"/>
              <a:gd name="connsiteY99" fmla="*/ 271462 h 3371850"/>
              <a:gd name="connsiteX100" fmla="*/ 361950 w 4157663"/>
              <a:gd name="connsiteY100" fmla="*/ 185737 h 3371850"/>
              <a:gd name="connsiteX101" fmla="*/ 304800 w 4157663"/>
              <a:gd name="connsiteY101" fmla="*/ 142875 h 3371850"/>
              <a:gd name="connsiteX102" fmla="*/ 280988 w 4157663"/>
              <a:gd name="connsiteY102" fmla="*/ 119062 h 3371850"/>
              <a:gd name="connsiteX103" fmla="*/ 285750 w 4157663"/>
              <a:gd name="connsiteY103" fmla="*/ 66675 h 3371850"/>
              <a:gd name="connsiteX104" fmla="*/ 309563 w 4157663"/>
              <a:gd name="connsiteY104" fmla="*/ 47625 h 3371850"/>
              <a:gd name="connsiteX105" fmla="*/ 328613 w 4157663"/>
              <a:gd name="connsiteY105" fmla="*/ 14287 h 3371850"/>
              <a:gd name="connsiteX106" fmla="*/ 1181100 w 4157663"/>
              <a:gd name="connsiteY106" fmla="*/ 0 h 3371850"/>
              <a:gd name="connsiteX107" fmla="*/ 1195388 w 4157663"/>
              <a:gd name="connsiteY107" fmla="*/ 66675 h 3371850"/>
              <a:gd name="connsiteX108" fmla="*/ 1252538 w 4157663"/>
              <a:gd name="connsiteY108" fmla="*/ 47625 h 3371850"/>
              <a:gd name="connsiteX109" fmla="*/ 1295400 w 4157663"/>
              <a:gd name="connsiteY109" fmla="*/ 52387 h 3371850"/>
              <a:gd name="connsiteX110" fmla="*/ 1300163 w 4157663"/>
              <a:gd name="connsiteY110" fmla="*/ 133350 h 3371850"/>
              <a:gd name="connsiteX111" fmla="*/ 1328738 w 4157663"/>
              <a:gd name="connsiteY111" fmla="*/ 180975 h 3371850"/>
              <a:gd name="connsiteX112" fmla="*/ 1395413 w 4157663"/>
              <a:gd name="connsiteY112" fmla="*/ 238125 h 3371850"/>
              <a:gd name="connsiteX113" fmla="*/ 1447800 w 4157663"/>
              <a:gd name="connsiteY113" fmla="*/ 266700 h 3371850"/>
              <a:gd name="connsiteX114" fmla="*/ 1528763 w 4157663"/>
              <a:gd name="connsiteY114" fmla="*/ 238125 h 3371850"/>
              <a:gd name="connsiteX115" fmla="*/ 1533525 w 4157663"/>
              <a:gd name="connsiteY115" fmla="*/ 271462 h 3371850"/>
              <a:gd name="connsiteX116" fmla="*/ 1495425 w 4157663"/>
              <a:gd name="connsiteY116" fmla="*/ 323850 h 3371850"/>
              <a:gd name="connsiteX117" fmla="*/ 1509713 w 4157663"/>
              <a:gd name="connsiteY117" fmla="*/ 385762 h 3371850"/>
              <a:gd name="connsiteX118" fmla="*/ 1552575 w 4157663"/>
              <a:gd name="connsiteY118" fmla="*/ 385762 h 3371850"/>
              <a:gd name="connsiteX119" fmla="*/ 1504950 w 4157663"/>
              <a:gd name="connsiteY119" fmla="*/ 419100 h 3371850"/>
              <a:gd name="connsiteX120" fmla="*/ 1519238 w 4157663"/>
              <a:gd name="connsiteY120" fmla="*/ 485775 h 3371850"/>
              <a:gd name="connsiteX121" fmla="*/ 1543050 w 4157663"/>
              <a:gd name="connsiteY121" fmla="*/ 533400 h 3371850"/>
              <a:gd name="connsiteX122" fmla="*/ 1600200 w 4157663"/>
              <a:gd name="connsiteY122" fmla="*/ 528637 h 3371850"/>
              <a:gd name="connsiteX123" fmla="*/ 1652588 w 4157663"/>
              <a:gd name="connsiteY123" fmla="*/ 547687 h 3371850"/>
              <a:gd name="connsiteX124" fmla="*/ 1695450 w 4157663"/>
              <a:gd name="connsiteY124" fmla="*/ 509587 h 3371850"/>
              <a:gd name="connsiteX125" fmla="*/ 1719263 w 4157663"/>
              <a:gd name="connsiteY125" fmla="*/ 490537 h 3371850"/>
              <a:gd name="connsiteX126" fmla="*/ 1704975 w 4157663"/>
              <a:gd name="connsiteY126" fmla="*/ 447675 h 3371850"/>
              <a:gd name="connsiteX127" fmla="*/ 1690688 w 4157663"/>
              <a:gd name="connsiteY127" fmla="*/ 433387 h 3371850"/>
              <a:gd name="connsiteX128" fmla="*/ 1690688 w 4157663"/>
              <a:gd name="connsiteY128" fmla="*/ 409575 h 3371850"/>
              <a:gd name="connsiteX129" fmla="*/ 1728788 w 4157663"/>
              <a:gd name="connsiteY129" fmla="*/ 423862 h 3371850"/>
              <a:gd name="connsiteX130" fmla="*/ 1757363 w 4157663"/>
              <a:gd name="connsiteY130" fmla="*/ 452437 h 3371850"/>
              <a:gd name="connsiteX131" fmla="*/ 1766888 w 4157663"/>
              <a:gd name="connsiteY131" fmla="*/ 404812 h 3371850"/>
              <a:gd name="connsiteX132" fmla="*/ 1771650 w 4157663"/>
              <a:gd name="connsiteY132" fmla="*/ 371475 h 3371850"/>
              <a:gd name="connsiteX133" fmla="*/ 1766888 w 4157663"/>
              <a:gd name="connsiteY133" fmla="*/ 357187 h 3371850"/>
              <a:gd name="connsiteX134" fmla="*/ 1724025 w 4157663"/>
              <a:gd name="connsiteY134" fmla="*/ 342900 h 3371850"/>
              <a:gd name="connsiteX135" fmla="*/ 1690688 w 4157663"/>
              <a:gd name="connsiteY135" fmla="*/ 319087 h 3371850"/>
              <a:gd name="connsiteX136" fmla="*/ 1657350 w 4157663"/>
              <a:gd name="connsiteY136" fmla="*/ 276225 h 3371850"/>
              <a:gd name="connsiteX137" fmla="*/ 1628775 w 4157663"/>
              <a:gd name="connsiteY137" fmla="*/ 266700 h 3371850"/>
              <a:gd name="connsiteX138" fmla="*/ 1590675 w 4157663"/>
              <a:gd name="connsiteY138" fmla="*/ 266700 h 3371850"/>
              <a:gd name="connsiteX139" fmla="*/ 1571625 w 4157663"/>
              <a:gd name="connsiteY139" fmla="*/ 261937 h 3371850"/>
              <a:gd name="connsiteX140" fmla="*/ 1557338 w 4157663"/>
              <a:gd name="connsiteY140" fmla="*/ 228600 h 3371850"/>
              <a:gd name="connsiteX141" fmla="*/ 1538288 w 4157663"/>
              <a:gd name="connsiteY141" fmla="*/ 190500 h 3371850"/>
              <a:gd name="connsiteX142" fmla="*/ 1557338 w 4157663"/>
              <a:gd name="connsiteY142" fmla="*/ 176212 h 3371850"/>
              <a:gd name="connsiteX143" fmla="*/ 1614488 w 4157663"/>
              <a:gd name="connsiteY143" fmla="*/ 238125 h 3371850"/>
              <a:gd name="connsiteX144" fmla="*/ 1614488 w 4157663"/>
              <a:gd name="connsiteY144" fmla="*/ 238125 h 3371850"/>
              <a:gd name="connsiteX145" fmla="*/ 1633538 w 4157663"/>
              <a:gd name="connsiteY145" fmla="*/ 209550 h 3371850"/>
              <a:gd name="connsiteX146" fmla="*/ 1614488 w 4157663"/>
              <a:gd name="connsiteY146" fmla="*/ 171450 h 3371850"/>
              <a:gd name="connsiteX147" fmla="*/ 1657350 w 4157663"/>
              <a:gd name="connsiteY147" fmla="*/ 180975 h 3371850"/>
              <a:gd name="connsiteX148" fmla="*/ 1676400 w 4157663"/>
              <a:gd name="connsiteY148" fmla="*/ 242887 h 3371850"/>
              <a:gd name="connsiteX149" fmla="*/ 1695450 w 4157663"/>
              <a:gd name="connsiteY149" fmla="*/ 247650 h 3371850"/>
              <a:gd name="connsiteX150" fmla="*/ 1690688 w 4157663"/>
              <a:gd name="connsiteY150" fmla="*/ 209550 h 3371850"/>
              <a:gd name="connsiteX151" fmla="*/ 1681163 w 4157663"/>
              <a:gd name="connsiteY151" fmla="*/ 180975 h 3371850"/>
              <a:gd name="connsiteX152" fmla="*/ 1690688 w 4157663"/>
              <a:gd name="connsiteY152" fmla="*/ 161925 h 3371850"/>
              <a:gd name="connsiteX153" fmla="*/ 1690688 w 4157663"/>
              <a:gd name="connsiteY153" fmla="*/ 161925 h 3371850"/>
              <a:gd name="connsiteX154" fmla="*/ 1757363 w 4157663"/>
              <a:gd name="connsiteY154" fmla="*/ 161925 h 3371850"/>
              <a:gd name="connsiteX155" fmla="*/ 1757363 w 4157663"/>
              <a:gd name="connsiteY155" fmla="*/ 161925 h 3371850"/>
              <a:gd name="connsiteX156" fmla="*/ 1728788 w 4157663"/>
              <a:gd name="connsiteY156" fmla="*/ 257175 h 3371850"/>
              <a:gd name="connsiteX157" fmla="*/ 1733550 w 4157663"/>
              <a:gd name="connsiteY157" fmla="*/ 295275 h 3371850"/>
              <a:gd name="connsiteX158" fmla="*/ 1733550 w 4157663"/>
              <a:gd name="connsiteY158" fmla="*/ 295275 h 3371850"/>
              <a:gd name="connsiteX159" fmla="*/ 1800225 w 4157663"/>
              <a:gd name="connsiteY159" fmla="*/ 309562 h 3371850"/>
              <a:gd name="connsiteX160" fmla="*/ 1838325 w 4157663"/>
              <a:gd name="connsiteY160" fmla="*/ 276225 h 3371850"/>
              <a:gd name="connsiteX161" fmla="*/ 1900238 w 4157663"/>
              <a:gd name="connsiteY161" fmla="*/ 276225 h 3371850"/>
              <a:gd name="connsiteX162" fmla="*/ 1947863 w 4157663"/>
              <a:gd name="connsiteY162" fmla="*/ 285750 h 3371850"/>
              <a:gd name="connsiteX163" fmla="*/ 1966913 w 4157663"/>
              <a:gd name="connsiteY163" fmla="*/ 257175 h 3371850"/>
              <a:gd name="connsiteX164" fmla="*/ 1971675 w 4157663"/>
              <a:gd name="connsiteY164" fmla="*/ 238125 h 3371850"/>
              <a:gd name="connsiteX165" fmla="*/ 1928813 w 4157663"/>
              <a:gd name="connsiteY165" fmla="*/ 223837 h 3371850"/>
              <a:gd name="connsiteX166" fmla="*/ 1881188 w 4157663"/>
              <a:gd name="connsiteY166" fmla="*/ 214312 h 3371850"/>
              <a:gd name="connsiteX167" fmla="*/ 1866900 w 4157663"/>
              <a:gd name="connsiteY167" fmla="*/ 195262 h 3371850"/>
              <a:gd name="connsiteX168" fmla="*/ 1938338 w 4157663"/>
              <a:gd name="connsiteY168" fmla="*/ 190500 h 3371850"/>
              <a:gd name="connsiteX169" fmla="*/ 1962150 w 4157663"/>
              <a:gd name="connsiteY169" fmla="*/ 204787 h 3371850"/>
              <a:gd name="connsiteX170" fmla="*/ 1962150 w 4157663"/>
              <a:gd name="connsiteY170" fmla="*/ 204787 h 3371850"/>
              <a:gd name="connsiteX171" fmla="*/ 1914525 w 4157663"/>
              <a:gd name="connsiteY171" fmla="*/ 171450 h 3371850"/>
              <a:gd name="connsiteX172" fmla="*/ 1928813 w 4157663"/>
              <a:gd name="connsiteY172" fmla="*/ 147637 h 3371850"/>
              <a:gd name="connsiteX173" fmla="*/ 1928813 w 4157663"/>
              <a:gd name="connsiteY173" fmla="*/ 147637 h 3371850"/>
              <a:gd name="connsiteX174" fmla="*/ 1947863 w 4157663"/>
              <a:gd name="connsiteY174" fmla="*/ 123825 h 3371850"/>
              <a:gd name="connsiteX175" fmla="*/ 1952625 w 4157663"/>
              <a:gd name="connsiteY175" fmla="*/ 109537 h 3371850"/>
              <a:gd name="connsiteX176" fmla="*/ 2024063 w 4157663"/>
              <a:gd name="connsiteY176" fmla="*/ 180975 h 3371850"/>
              <a:gd name="connsiteX177" fmla="*/ 2019300 w 4157663"/>
              <a:gd name="connsiteY177" fmla="*/ 161925 h 3371850"/>
              <a:gd name="connsiteX178" fmla="*/ 1995488 w 4157663"/>
              <a:gd name="connsiteY178" fmla="*/ 109537 h 3371850"/>
              <a:gd name="connsiteX179" fmla="*/ 1995488 w 4157663"/>
              <a:gd name="connsiteY179" fmla="*/ 47625 h 3371850"/>
              <a:gd name="connsiteX180" fmla="*/ 2014538 w 4157663"/>
              <a:gd name="connsiteY180" fmla="*/ 47625 h 3371850"/>
              <a:gd name="connsiteX181" fmla="*/ 2019300 w 4157663"/>
              <a:gd name="connsiteY181" fmla="*/ 109537 h 3371850"/>
              <a:gd name="connsiteX182" fmla="*/ 2052638 w 4157663"/>
              <a:gd name="connsiteY182" fmla="*/ 128587 h 3371850"/>
              <a:gd name="connsiteX183" fmla="*/ 2052638 w 4157663"/>
              <a:gd name="connsiteY183" fmla="*/ 128587 h 3371850"/>
              <a:gd name="connsiteX184" fmla="*/ 2043113 w 4157663"/>
              <a:gd name="connsiteY184" fmla="*/ 38100 h 3371850"/>
              <a:gd name="connsiteX185" fmla="*/ 2071688 w 4157663"/>
              <a:gd name="connsiteY185" fmla="*/ 33337 h 3371850"/>
              <a:gd name="connsiteX186" fmla="*/ 2071688 w 4157663"/>
              <a:gd name="connsiteY186" fmla="*/ 85725 h 3371850"/>
              <a:gd name="connsiteX187" fmla="*/ 2081213 w 4157663"/>
              <a:gd name="connsiteY187" fmla="*/ 100012 h 3371850"/>
              <a:gd name="connsiteX188" fmla="*/ 2109788 w 4157663"/>
              <a:gd name="connsiteY188" fmla="*/ 47625 h 3371850"/>
              <a:gd name="connsiteX189" fmla="*/ 2152650 w 4157663"/>
              <a:gd name="connsiteY189" fmla="*/ 23812 h 3371850"/>
              <a:gd name="connsiteX190" fmla="*/ 2157413 w 4157663"/>
              <a:gd name="connsiteY190" fmla="*/ 47625 h 3371850"/>
              <a:gd name="connsiteX191" fmla="*/ 2124075 w 4157663"/>
              <a:gd name="connsiteY191" fmla="*/ 90487 h 3371850"/>
              <a:gd name="connsiteX192" fmla="*/ 2095500 w 4157663"/>
              <a:gd name="connsiteY192" fmla="*/ 123825 h 3371850"/>
              <a:gd name="connsiteX193" fmla="*/ 2195513 w 4157663"/>
              <a:gd name="connsiteY193" fmla="*/ 147637 h 3371850"/>
              <a:gd name="connsiteX194" fmla="*/ 2233613 w 4157663"/>
              <a:gd name="connsiteY194" fmla="*/ 147637 h 3371850"/>
              <a:gd name="connsiteX195" fmla="*/ 2228850 w 4157663"/>
              <a:gd name="connsiteY195" fmla="*/ 109537 h 3371850"/>
              <a:gd name="connsiteX196" fmla="*/ 2228850 w 4157663"/>
              <a:gd name="connsiteY196" fmla="*/ 109537 h 3371850"/>
              <a:gd name="connsiteX197" fmla="*/ 2262188 w 4157663"/>
              <a:gd name="connsiteY197" fmla="*/ 76200 h 3371850"/>
              <a:gd name="connsiteX198" fmla="*/ 2276475 w 4157663"/>
              <a:gd name="connsiteY198" fmla="*/ 152400 h 3371850"/>
              <a:gd name="connsiteX199" fmla="*/ 2300288 w 4157663"/>
              <a:gd name="connsiteY199" fmla="*/ 171450 h 3371850"/>
              <a:gd name="connsiteX200" fmla="*/ 2309813 w 4157663"/>
              <a:gd name="connsiteY200" fmla="*/ 133350 h 3371850"/>
              <a:gd name="connsiteX201" fmla="*/ 2309813 w 4157663"/>
              <a:gd name="connsiteY201" fmla="*/ 133350 h 3371850"/>
              <a:gd name="connsiteX202" fmla="*/ 2338388 w 4157663"/>
              <a:gd name="connsiteY202" fmla="*/ 66675 h 3371850"/>
              <a:gd name="connsiteX203" fmla="*/ 2343150 w 4157663"/>
              <a:gd name="connsiteY203" fmla="*/ 104775 h 3371850"/>
              <a:gd name="connsiteX204" fmla="*/ 2347913 w 4157663"/>
              <a:gd name="connsiteY204" fmla="*/ 138112 h 3371850"/>
              <a:gd name="connsiteX205" fmla="*/ 2409825 w 4157663"/>
              <a:gd name="connsiteY205" fmla="*/ 157162 h 3371850"/>
              <a:gd name="connsiteX206" fmla="*/ 2438400 w 4157663"/>
              <a:gd name="connsiteY206" fmla="*/ 161925 h 3371850"/>
              <a:gd name="connsiteX207" fmla="*/ 2447925 w 4157663"/>
              <a:gd name="connsiteY207" fmla="*/ 147637 h 3371850"/>
              <a:gd name="connsiteX208" fmla="*/ 2466975 w 4157663"/>
              <a:gd name="connsiteY208" fmla="*/ 128587 h 3371850"/>
              <a:gd name="connsiteX209" fmla="*/ 2509838 w 4157663"/>
              <a:gd name="connsiteY209" fmla="*/ 123825 h 3371850"/>
              <a:gd name="connsiteX210" fmla="*/ 2481263 w 4157663"/>
              <a:gd name="connsiteY210" fmla="*/ 161925 h 3371850"/>
              <a:gd name="connsiteX211" fmla="*/ 2481263 w 4157663"/>
              <a:gd name="connsiteY211" fmla="*/ 190500 h 3371850"/>
              <a:gd name="connsiteX212" fmla="*/ 2481263 w 4157663"/>
              <a:gd name="connsiteY212" fmla="*/ 190500 h 3371850"/>
              <a:gd name="connsiteX213" fmla="*/ 2547938 w 4157663"/>
              <a:gd name="connsiteY213" fmla="*/ 228600 h 3371850"/>
              <a:gd name="connsiteX214" fmla="*/ 2609850 w 4157663"/>
              <a:gd name="connsiteY214" fmla="*/ 266700 h 3371850"/>
              <a:gd name="connsiteX215" fmla="*/ 2662238 w 4157663"/>
              <a:gd name="connsiteY215" fmla="*/ 304800 h 3371850"/>
              <a:gd name="connsiteX216" fmla="*/ 2681288 w 4157663"/>
              <a:gd name="connsiteY216" fmla="*/ 319087 h 3371850"/>
              <a:gd name="connsiteX217" fmla="*/ 2705100 w 4157663"/>
              <a:gd name="connsiteY217" fmla="*/ 285750 h 3371850"/>
              <a:gd name="connsiteX218" fmla="*/ 2700338 w 4157663"/>
              <a:gd name="connsiteY218" fmla="*/ 257175 h 3371850"/>
              <a:gd name="connsiteX219" fmla="*/ 2700338 w 4157663"/>
              <a:gd name="connsiteY219" fmla="*/ 238125 h 3371850"/>
              <a:gd name="connsiteX220" fmla="*/ 2728913 w 4157663"/>
              <a:gd name="connsiteY220" fmla="*/ 276225 h 3371850"/>
              <a:gd name="connsiteX221" fmla="*/ 2705100 w 4157663"/>
              <a:gd name="connsiteY221" fmla="*/ 314325 h 3371850"/>
              <a:gd name="connsiteX222" fmla="*/ 2747963 w 4157663"/>
              <a:gd name="connsiteY222" fmla="*/ 361950 h 3371850"/>
              <a:gd name="connsiteX223" fmla="*/ 2795588 w 4157663"/>
              <a:gd name="connsiteY223" fmla="*/ 347662 h 3371850"/>
              <a:gd name="connsiteX224" fmla="*/ 2795588 w 4157663"/>
              <a:gd name="connsiteY224" fmla="*/ 347662 h 3371850"/>
              <a:gd name="connsiteX225" fmla="*/ 2814638 w 4157663"/>
              <a:gd name="connsiteY225" fmla="*/ 290512 h 3371850"/>
              <a:gd name="connsiteX226" fmla="*/ 2814638 w 4157663"/>
              <a:gd name="connsiteY226" fmla="*/ 290512 h 3371850"/>
              <a:gd name="connsiteX227" fmla="*/ 2824163 w 4157663"/>
              <a:gd name="connsiteY227" fmla="*/ 338137 h 3371850"/>
              <a:gd name="connsiteX228" fmla="*/ 2847975 w 4157663"/>
              <a:gd name="connsiteY228" fmla="*/ 376237 h 3371850"/>
              <a:gd name="connsiteX229" fmla="*/ 2928938 w 4157663"/>
              <a:gd name="connsiteY229" fmla="*/ 400050 h 3371850"/>
              <a:gd name="connsiteX230" fmla="*/ 2986088 w 4157663"/>
              <a:gd name="connsiteY230" fmla="*/ 409575 h 3371850"/>
              <a:gd name="connsiteX231" fmla="*/ 2986088 w 4157663"/>
              <a:gd name="connsiteY231" fmla="*/ 409575 h 3371850"/>
              <a:gd name="connsiteX232" fmla="*/ 2947988 w 4157663"/>
              <a:gd name="connsiteY232" fmla="*/ 266700 h 3371850"/>
              <a:gd name="connsiteX233" fmla="*/ 2886075 w 4157663"/>
              <a:gd name="connsiteY233" fmla="*/ 114300 h 3371850"/>
              <a:gd name="connsiteX234" fmla="*/ 2881313 w 4157663"/>
              <a:gd name="connsiteY234" fmla="*/ 61912 h 3371850"/>
              <a:gd name="connsiteX235" fmla="*/ 3009900 w 4157663"/>
              <a:gd name="connsiteY235" fmla="*/ 38100 h 3371850"/>
              <a:gd name="connsiteX236" fmla="*/ 3052763 w 4157663"/>
              <a:gd name="connsiteY236" fmla="*/ 128587 h 3371850"/>
              <a:gd name="connsiteX237" fmla="*/ 3076575 w 4157663"/>
              <a:gd name="connsiteY237" fmla="*/ 214312 h 3371850"/>
              <a:gd name="connsiteX238" fmla="*/ 3081338 w 4157663"/>
              <a:gd name="connsiteY238" fmla="*/ 304800 h 3371850"/>
              <a:gd name="connsiteX239" fmla="*/ 3095625 w 4157663"/>
              <a:gd name="connsiteY239" fmla="*/ 376237 h 3371850"/>
              <a:gd name="connsiteX240" fmla="*/ 3143250 w 4157663"/>
              <a:gd name="connsiteY240" fmla="*/ 409575 h 3371850"/>
              <a:gd name="connsiteX241" fmla="*/ 3243263 w 4157663"/>
              <a:gd name="connsiteY241" fmla="*/ 371475 h 3371850"/>
              <a:gd name="connsiteX242" fmla="*/ 3333750 w 4157663"/>
              <a:gd name="connsiteY242" fmla="*/ 328612 h 3371850"/>
              <a:gd name="connsiteX243" fmla="*/ 3400425 w 4157663"/>
              <a:gd name="connsiteY243" fmla="*/ 290512 h 3371850"/>
              <a:gd name="connsiteX244" fmla="*/ 3400425 w 4157663"/>
              <a:gd name="connsiteY244" fmla="*/ 233362 h 3371850"/>
              <a:gd name="connsiteX245" fmla="*/ 3352800 w 4157663"/>
              <a:gd name="connsiteY245" fmla="*/ 228600 h 3371850"/>
              <a:gd name="connsiteX246" fmla="*/ 3295650 w 4157663"/>
              <a:gd name="connsiteY246" fmla="*/ 257175 h 3371850"/>
              <a:gd name="connsiteX247" fmla="*/ 3238500 w 4157663"/>
              <a:gd name="connsiteY247" fmla="*/ 266700 h 3371850"/>
              <a:gd name="connsiteX248" fmla="*/ 3200400 w 4157663"/>
              <a:gd name="connsiteY248" fmla="*/ 257175 h 3371850"/>
              <a:gd name="connsiteX249" fmla="*/ 3248025 w 4157663"/>
              <a:gd name="connsiteY249" fmla="*/ 228600 h 3371850"/>
              <a:gd name="connsiteX250" fmla="*/ 3271838 w 4157663"/>
              <a:gd name="connsiteY250" fmla="*/ 190500 h 3371850"/>
              <a:gd name="connsiteX251" fmla="*/ 3228975 w 4157663"/>
              <a:gd name="connsiteY251" fmla="*/ 180975 h 3371850"/>
              <a:gd name="connsiteX252" fmla="*/ 3162300 w 4157663"/>
              <a:gd name="connsiteY252" fmla="*/ 157162 h 3371850"/>
              <a:gd name="connsiteX253" fmla="*/ 3143250 w 4157663"/>
              <a:gd name="connsiteY253" fmla="*/ 80962 h 3371850"/>
              <a:gd name="connsiteX254" fmla="*/ 4152900 w 4157663"/>
              <a:gd name="connsiteY254" fmla="*/ 1881187 h 3371850"/>
              <a:gd name="connsiteX0" fmla="*/ 4157663 w 4157663"/>
              <a:gd name="connsiteY0" fmla="*/ 2067028 h 3552928"/>
              <a:gd name="connsiteX1" fmla="*/ 4095750 w 4157663"/>
              <a:gd name="connsiteY1" fmla="*/ 2076553 h 3552928"/>
              <a:gd name="connsiteX2" fmla="*/ 4024313 w 4157663"/>
              <a:gd name="connsiteY2" fmla="*/ 2067028 h 3552928"/>
              <a:gd name="connsiteX3" fmla="*/ 3981450 w 4157663"/>
              <a:gd name="connsiteY3" fmla="*/ 2071790 h 3552928"/>
              <a:gd name="connsiteX4" fmla="*/ 3938588 w 4157663"/>
              <a:gd name="connsiteY4" fmla="*/ 2119415 h 3552928"/>
              <a:gd name="connsiteX5" fmla="*/ 3876675 w 4157663"/>
              <a:gd name="connsiteY5" fmla="*/ 2181328 h 3552928"/>
              <a:gd name="connsiteX6" fmla="*/ 3824288 w 4157663"/>
              <a:gd name="connsiteY6" fmla="*/ 2252765 h 3552928"/>
              <a:gd name="connsiteX7" fmla="*/ 3743325 w 4157663"/>
              <a:gd name="connsiteY7" fmla="*/ 2305153 h 3552928"/>
              <a:gd name="connsiteX8" fmla="*/ 3638550 w 4157663"/>
              <a:gd name="connsiteY8" fmla="*/ 2352778 h 3552928"/>
              <a:gd name="connsiteX9" fmla="*/ 3557588 w 4157663"/>
              <a:gd name="connsiteY9" fmla="*/ 2381353 h 3552928"/>
              <a:gd name="connsiteX10" fmla="*/ 3481388 w 4157663"/>
              <a:gd name="connsiteY10" fmla="*/ 2438503 h 3552928"/>
              <a:gd name="connsiteX11" fmla="*/ 3376613 w 4157663"/>
              <a:gd name="connsiteY11" fmla="*/ 2490890 h 3552928"/>
              <a:gd name="connsiteX12" fmla="*/ 3319463 w 4157663"/>
              <a:gd name="connsiteY12" fmla="*/ 2519465 h 3552928"/>
              <a:gd name="connsiteX13" fmla="*/ 3252788 w 4157663"/>
              <a:gd name="connsiteY13" fmla="*/ 2524228 h 3552928"/>
              <a:gd name="connsiteX14" fmla="*/ 3214688 w 4157663"/>
              <a:gd name="connsiteY14" fmla="*/ 2538515 h 3552928"/>
              <a:gd name="connsiteX15" fmla="*/ 3128963 w 4157663"/>
              <a:gd name="connsiteY15" fmla="*/ 2567090 h 3552928"/>
              <a:gd name="connsiteX16" fmla="*/ 3024188 w 4157663"/>
              <a:gd name="connsiteY16" fmla="*/ 2614715 h 3552928"/>
              <a:gd name="connsiteX17" fmla="*/ 2947988 w 4157663"/>
              <a:gd name="connsiteY17" fmla="*/ 2643290 h 3552928"/>
              <a:gd name="connsiteX18" fmla="*/ 2900363 w 4157663"/>
              <a:gd name="connsiteY18" fmla="*/ 2667103 h 3552928"/>
              <a:gd name="connsiteX19" fmla="*/ 2847975 w 4157663"/>
              <a:gd name="connsiteY19" fmla="*/ 2671865 h 3552928"/>
              <a:gd name="connsiteX20" fmla="*/ 2847975 w 4157663"/>
              <a:gd name="connsiteY20" fmla="*/ 2643290 h 3552928"/>
              <a:gd name="connsiteX21" fmla="*/ 2828925 w 4157663"/>
              <a:gd name="connsiteY21" fmla="*/ 2638528 h 3552928"/>
              <a:gd name="connsiteX22" fmla="*/ 2757488 w 4157663"/>
              <a:gd name="connsiteY22" fmla="*/ 2662340 h 3552928"/>
              <a:gd name="connsiteX23" fmla="*/ 2690813 w 4157663"/>
              <a:gd name="connsiteY23" fmla="*/ 2681390 h 3552928"/>
              <a:gd name="connsiteX24" fmla="*/ 2638425 w 4157663"/>
              <a:gd name="connsiteY24" fmla="*/ 2681390 h 3552928"/>
              <a:gd name="connsiteX25" fmla="*/ 2576513 w 4157663"/>
              <a:gd name="connsiteY25" fmla="*/ 2700440 h 3552928"/>
              <a:gd name="connsiteX26" fmla="*/ 2576513 w 4157663"/>
              <a:gd name="connsiteY26" fmla="*/ 2729015 h 3552928"/>
              <a:gd name="connsiteX27" fmla="*/ 2624138 w 4157663"/>
              <a:gd name="connsiteY27" fmla="*/ 2752828 h 3552928"/>
              <a:gd name="connsiteX28" fmla="*/ 2690813 w 4157663"/>
              <a:gd name="connsiteY28" fmla="*/ 2762353 h 3552928"/>
              <a:gd name="connsiteX29" fmla="*/ 2690813 w 4157663"/>
              <a:gd name="connsiteY29" fmla="*/ 2762353 h 3552928"/>
              <a:gd name="connsiteX30" fmla="*/ 2681288 w 4157663"/>
              <a:gd name="connsiteY30" fmla="*/ 2838553 h 3552928"/>
              <a:gd name="connsiteX31" fmla="*/ 2690813 w 4157663"/>
              <a:gd name="connsiteY31" fmla="*/ 2929040 h 3552928"/>
              <a:gd name="connsiteX32" fmla="*/ 2686050 w 4157663"/>
              <a:gd name="connsiteY32" fmla="*/ 3014765 h 3552928"/>
              <a:gd name="connsiteX33" fmla="*/ 2624138 w 4157663"/>
              <a:gd name="connsiteY33" fmla="*/ 3086203 h 3552928"/>
              <a:gd name="connsiteX34" fmla="*/ 2566988 w 4157663"/>
              <a:gd name="connsiteY34" fmla="*/ 3148115 h 3552928"/>
              <a:gd name="connsiteX35" fmla="*/ 2419350 w 4157663"/>
              <a:gd name="connsiteY35" fmla="*/ 3219553 h 3552928"/>
              <a:gd name="connsiteX36" fmla="*/ 2295525 w 4157663"/>
              <a:gd name="connsiteY36" fmla="*/ 3276703 h 3552928"/>
              <a:gd name="connsiteX37" fmla="*/ 2162175 w 4157663"/>
              <a:gd name="connsiteY37" fmla="*/ 3329090 h 3552928"/>
              <a:gd name="connsiteX38" fmla="*/ 2076450 w 4157663"/>
              <a:gd name="connsiteY38" fmla="*/ 3357665 h 3552928"/>
              <a:gd name="connsiteX39" fmla="*/ 2062163 w 4157663"/>
              <a:gd name="connsiteY39" fmla="*/ 3362428 h 3552928"/>
              <a:gd name="connsiteX40" fmla="*/ 1933575 w 4157663"/>
              <a:gd name="connsiteY40" fmla="*/ 3352903 h 3552928"/>
              <a:gd name="connsiteX41" fmla="*/ 1847850 w 4157663"/>
              <a:gd name="connsiteY41" fmla="*/ 3357665 h 3552928"/>
              <a:gd name="connsiteX42" fmla="*/ 1757363 w 4157663"/>
              <a:gd name="connsiteY42" fmla="*/ 3367190 h 3552928"/>
              <a:gd name="connsiteX43" fmla="*/ 1681163 w 4157663"/>
              <a:gd name="connsiteY43" fmla="*/ 3386240 h 3552928"/>
              <a:gd name="connsiteX44" fmla="*/ 1581150 w 4157663"/>
              <a:gd name="connsiteY44" fmla="*/ 3386240 h 3552928"/>
              <a:gd name="connsiteX45" fmla="*/ 1509713 w 4157663"/>
              <a:gd name="connsiteY45" fmla="*/ 3386240 h 3552928"/>
              <a:gd name="connsiteX46" fmla="*/ 1414463 w 4157663"/>
              <a:gd name="connsiteY46" fmla="*/ 3386240 h 3552928"/>
              <a:gd name="connsiteX47" fmla="*/ 1285875 w 4157663"/>
              <a:gd name="connsiteY47" fmla="*/ 3391003 h 3552928"/>
              <a:gd name="connsiteX48" fmla="*/ 1195388 w 4157663"/>
              <a:gd name="connsiteY48" fmla="*/ 3391003 h 3552928"/>
              <a:gd name="connsiteX49" fmla="*/ 1109663 w 4157663"/>
              <a:gd name="connsiteY49" fmla="*/ 3391003 h 3552928"/>
              <a:gd name="connsiteX50" fmla="*/ 1014413 w 4157663"/>
              <a:gd name="connsiteY50" fmla="*/ 3395765 h 3552928"/>
              <a:gd name="connsiteX51" fmla="*/ 919163 w 4157663"/>
              <a:gd name="connsiteY51" fmla="*/ 3410053 h 3552928"/>
              <a:gd name="connsiteX52" fmla="*/ 838200 w 4157663"/>
              <a:gd name="connsiteY52" fmla="*/ 3433865 h 3552928"/>
              <a:gd name="connsiteX53" fmla="*/ 762000 w 4157663"/>
              <a:gd name="connsiteY53" fmla="*/ 3448153 h 3552928"/>
              <a:gd name="connsiteX54" fmla="*/ 719138 w 4157663"/>
              <a:gd name="connsiteY54" fmla="*/ 3457678 h 3552928"/>
              <a:gd name="connsiteX55" fmla="*/ 642938 w 4157663"/>
              <a:gd name="connsiteY55" fmla="*/ 3486253 h 3552928"/>
              <a:gd name="connsiteX56" fmla="*/ 614363 w 4157663"/>
              <a:gd name="connsiteY56" fmla="*/ 3533878 h 3552928"/>
              <a:gd name="connsiteX57" fmla="*/ 542925 w 4157663"/>
              <a:gd name="connsiteY57" fmla="*/ 3543403 h 3552928"/>
              <a:gd name="connsiteX58" fmla="*/ 438150 w 4157663"/>
              <a:gd name="connsiteY58" fmla="*/ 3552928 h 3552928"/>
              <a:gd name="connsiteX59" fmla="*/ 381000 w 4157663"/>
              <a:gd name="connsiteY59" fmla="*/ 3533878 h 3552928"/>
              <a:gd name="connsiteX60" fmla="*/ 338138 w 4157663"/>
              <a:gd name="connsiteY60" fmla="*/ 3514828 h 3552928"/>
              <a:gd name="connsiteX61" fmla="*/ 319088 w 4157663"/>
              <a:gd name="connsiteY61" fmla="*/ 3505303 h 3552928"/>
              <a:gd name="connsiteX62" fmla="*/ 285750 w 4157663"/>
              <a:gd name="connsiteY62" fmla="*/ 3505303 h 3552928"/>
              <a:gd name="connsiteX63" fmla="*/ 242888 w 4157663"/>
              <a:gd name="connsiteY63" fmla="*/ 3524353 h 3552928"/>
              <a:gd name="connsiteX64" fmla="*/ 200025 w 4157663"/>
              <a:gd name="connsiteY64" fmla="*/ 3533878 h 3552928"/>
              <a:gd name="connsiteX65" fmla="*/ 119063 w 4157663"/>
              <a:gd name="connsiteY65" fmla="*/ 3519590 h 3552928"/>
              <a:gd name="connsiteX66" fmla="*/ 76200 w 4157663"/>
              <a:gd name="connsiteY66" fmla="*/ 3510065 h 3552928"/>
              <a:gd name="connsiteX67" fmla="*/ 14288 w 4157663"/>
              <a:gd name="connsiteY67" fmla="*/ 3514828 h 3552928"/>
              <a:gd name="connsiteX68" fmla="*/ 0 w 4157663"/>
              <a:gd name="connsiteY68" fmla="*/ 1166915 h 3552928"/>
              <a:gd name="connsiteX69" fmla="*/ 61913 w 4157663"/>
              <a:gd name="connsiteY69" fmla="*/ 1124053 h 3552928"/>
              <a:gd name="connsiteX70" fmla="*/ 161925 w 4157663"/>
              <a:gd name="connsiteY70" fmla="*/ 1105003 h 3552928"/>
              <a:gd name="connsiteX71" fmla="*/ 185738 w 4157663"/>
              <a:gd name="connsiteY71" fmla="*/ 1147865 h 3552928"/>
              <a:gd name="connsiteX72" fmla="*/ 204788 w 4157663"/>
              <a:gd name="connsiteY72" fmla="*/ 1162153 h 3552928"/>
              <a:gd name="connsiteX73" fmla="*/ 214313 w 4157663"/>
              <a:gd name="connsiteY73" fmla="*/ 1228828 h 3552928"/>
              <a:gd name="connsiteX74" fmla="*/ 247650 w 4157663"/>
              <a:gd name="connsiteY74" fmla="*/ 1138340 h 3552928"/>
              <a:gd name="connsiteX75" fmla="*/ 247650 w 4157663"/>
              <a:gd name="connsiteY75" fmla="*/ 1138340 h 3552928"/>
              <a:gd name="connsiteX76" fmla="*/ 280988 w 4157663"/>
              <a:gd name="connsiteY76" fmla="*/ 1143103 h 3552928"/>
              <a:gd name="connsiteX77" fmla="*/ 290513 w 4157663"/>
              <a:gd name="connsiteY77" fmla="*/ 1105003 h 3552928"/>
              <a:gd name="connsiteX78" fmla="*/ 366713 w 4157663"/>
              <a:gd name="connsiteY78" fmla="*/ 1109765 h 3552928"/>
              <a:gd name="connsiteX79" fmla="*/ 371475 w 4157663"/>
              <a:gd name="connsiteY79" fmla="*/ 1028803 h 3552928"/>
              <a:gd name="connsiteX80" fmla="*/ 385763 w 4157663"/>
              <a:gd name="connsiteY80" fmla="*/ 985940 h 3552928"/>
              <a:gd name="connsiteX81" fmla="*/ 547688 w 4157663"/>
              <a:gd name="connsiteY81" fmla="*/ 1014515 h 3552928"/>
              <a:gd name="connsiteX82" fmla="*/ 704850 w 4157663"/>
              <a:gd name="connsiteY82" fmla="*/ 1062140 h 3552928"/>
              <a:gd name="connsiteX83" fmla="*/ 757238 w 4157663"/>
              <a:gd name="connsiteY83" fmla="*/ 1066903 h 3552928"/>
              <a:gd name="connsiteX84" fmla="*/ 842963 w 4157663"/>
              <a:gd name="connsiteY84" fmla="*/ 1128815 h 3552928"/>
              <a:gd name="connsiteX85" fmla="*/ 781050 w 4157663"/>
              <a:gd name="connsiteY85" fmla="*/ 1057378 h 3552928"/>
              <a:gd name="connsiteX86" fmla="*/ 633413 w 4157663"/>
              <a:gd name="connsiteY86" fmla="*/ 943078 h 3552928"/>
              <a:gd name="connsiteX87" fmla="*/ 523875 w 4157663"/>
              <a:gd name="connsiteY87" fmla="*/ 847828 h 3552928"/>
              <a:gd name="connsiteX88" fmla="*/ 504825 w 4157663"/>
              <a:gd name="connsiteY88" fmla="*/ 828778 h 3552928"/>
              <a:gd name="connsiteX89" fmla="*/ 490538 w 4157663"/>
              <a:gd name="connsiteY89" fmla="*/ 762103 h 3552928"/>
              <a:gd name="connsiteX90" fmla="*/ 461963 w 4157663"/>
              <a:gd name="connsiteY90" fmla="*/ 685903 h 3552928"/>
              <a:gd name="connsiteX91" fmla="*/ 461963 w 4157663"/>
              <a:gd name="connsiteY91" fmla="*/ 685903 h 3552928"/>
              <a:gd name="connsiteX92" fmla="*/ 381000 w 4157663"/>
              <a:gd name="connsiteY92" fmla="*/ 657328 h 3552928"/>
              <a:gd name="connsiteX93" fmla="*/ 357188 w 4157663"/>
              <a:gd name="connsiteY93" fmla="*/ 647803 h 3552928"/>
              <a:gd name="connsiteX94" fmla="*/ 304800 w 4157663"/>
              <a:gd name="connsiteY94" fmla="*/ 719240 h 3552928"/>
              <a:gd name="connsiteX95" fmla="*/ 252413 w 4157663"/>
              <a:gd name="connsiteY95" fmla="*/ 733528 h 3552928"/>
              <a:gd name="connsiteX96" fmla="*/ 285750 w 4157663"/>
              <a:gd name="connsiteY96" fmla="*/ 671615 h 3552928"/>
              <a:gd name="connsiteX97" fmla="*/ 357188 w 4157663"/>
              <a:gd name="connsiteY97" fmla="*/ 600178 h 3552928"/>
              <a:gd name="connsiteX98" fmla="*/ 376238 w 4157663"/>
              <a:gd name="connsiteY98" fmla="*/ 552553 h 3552928"/>
              <a:gd name="connsiteX99" fmla="*/ 371475 w 4157663"/>
              <a:gd name="connsiteY99" fmla="*/ 452540 h 3552928"/>
              <a:gd name="connsiteX100" fmla="*/ 361950 w 4157663"/>
              <a:gd name="connsiteY100" fmla="*/ 366815 h 3552928"/>
              <a:gd name="connsiteX101" fmla="*/ 304800 w 4157663"/>
              <a:gd name="connsiteY101" fmla="*/ 323953 h 3552928"/>
              <a:gd name="connsiteX102" fmla="*/ 280988 w 4157663"/>
              <a:gd name="connsiteY102" fmla="*/ 300140 h 3552928"/>
              <a:gd name="connsiteX103" fmla="*/ 285750 w 4157663"/>
              <a:gd name="connsiteY103" fmla="*/ 247753 h 3552928"/>
              <a:gd name="connsiteX104" fmla="*/ 309563 w 4157663"/>
              <a:gd name="connsiteY104" fmla="*/ 228703 h 3552928"/>
              <a:gd name="connsiteX105" fmla="*/ 328613 w 4157663"/>
              <a:gd name="connsiteY105" fmla="*/ 195365 h 3552928"/>
              <a:gd name="connsiteX106" fmla="*/ 1181100 w 4157663"/>
              <a:gd name="connsiteY106" fmla="*/ 181078 h 3552928"/>
              <a:gd name="connsiteX107" fmla="*/ 1195388 w 4157663"/>
              <a:gd name="connsiteY107" fmla="*/ 247753 h 3552928"/>
              <a:gd name="connsiteX108" fmla="*/ 1252538 w 4157663"/>
              <a:gd name="connsiteY108" fmla="*/ 228703 h 3552928"/>
              <a:gd name="connsiteX109" fmla="*/ 1295400 w 4157663"/>
              <a:gd name="connsiteY109" fmla="*/ 233465 h 3552928"/>
              <a:gd name="connsiteX110" fmla="*/ 1300163 w 4157663"/>
              <a:gd name="connsiteY110" fmla="*/ 314428 h 3552928"/>
              <a:gd name="connsiteX111" fmla="*/ 1328738 w 4157663"/>
              <a:gd name="connsiteY111" fmla="*/ 362053 h 3552928"/>
              <a:gd name="connsiteX112" fmla="*/ 1395413 w 4157663"/>
              <a:gd name="connsiteY112" fmla="*/ 419203 h 3552928"/>
              <a:gd name="connsiteX113" fmla="*/ 1447800 w 4157663"/>
              <a:gd name="connsiteY113" fmla="*/ 447778 h 3552928"/>
              <a:gd name="connsiteX114" fmla="*/ 1528763 w 4157663"/>
              <a:gd name="connsiteY114" fmla="*/ 419203 h 3552928"/>
              <a:gd name="connsiteX115" fmla="*/ 1533525 w 4157663"/>
              <a:gd name="connsiteY115" fmla="*/ 452540 h 3552928"/>
              <a:gd name="connsiteX116" fmla="*/ 1495425 w 4157663"/>
              <a:gd name="connsiteY116" fmla="*/ 504928 h 3552928"/>
              <a:gd name="connsiteX117" fmla="*/ 1509713 w 4157663"/>
              <a:gd name="connsiteY117" fmla="*/ 566840 h 3552928"/>
              <a:gd name="connsiteX118" fmla="*/ 1552575 w 4157663"/>
              <a:gd name="connsiteY118" fmla="*/ 566840 h 3552928"/>
              <a:gd name="connsiteX119" fmla="*/ 1504950 w 4157663"/>
              <a:gd name="connsiteY119" fmla="*/ 600178 h 3552928"/>
              <a:gd name="connsiteX120" fmla="*/ 1519238 w 4157663"/>
              <a:gd name="connsiteY120" fmla="*/ 666853 h 3552928"/>
              <a:gd name="connsiteX121" fmla="*/ 1543050 w 4157663"/>
              <a:gd name="connsiteY121" fmla="*/ 714478 h 3552928"/>
              <a:gd name="connsiteX122" fmla="*/ 1600200 w 4157663"/>
              <a:gd name="connsiteY122" fmla="*/ 709715 h 3552928"/>
              <a:gd name="connsiteX123" fmla="*/ 1652588 w 4157663"/>
              <a:gd name="connsiteY123" fmla="*/ 728765 h 3552928"/>
              <a:gd name="connsiteX124" fmla="*/ 1695450 w 4157663"/>
              <a:gd name="connsiteY124" fmla="*/ 690665 h 3552928"/>
              <a:gd name="connsiteX125" fmla="*/ 1719263 w 4157663"/>
              <a:gd name="connsiteY125" fmla="*/ 671615 h 3552928"/>
              <a:gd name="connsiteX126" fmla="*/ 1704975 w 4157663"/>
              <a:gd name="connsiteY126" fmla="*/ 628753 h 3552928"/>
              <a:gd name="connsiteX127" fmla="*/ 1690688 w 4157663"/>
              <a:gd name="connsiteY127" fmla="*/ 614465 h 3552928"/>
              <a:gd name="connsiteX128" fmla="*/ 1690688 w 4157663"/>
              <a:gd name="connsiteY128" fmla="*/ 590653 h 3552928"/>
              <a:gd name="connsiteX129" fmla="*/ 1728788 w 4157663"/>
              <a:gd name="connsiteY129" fmla="*/ 604940 h 3552928"/>
              <a:gd name="connsiteX130" fmla="*/ 1757363 w 4157663"/>
              <a:gd name="connsiteY130" fmla="*/ 633515 h 3552928"/>
              <a:gd name="connsiteX131" fmla="*/ 1766888 w 4157663"/>
              <a:gd name="connsiteY131" fmla="*/ 585890 h 3552928"/>
              <a:gd name="connsiteX132" fmla="*/ 1771650 w 4157663"/>
              <a:gd name="connsiteY132" fmla="*/ 552553 h 3552928"/>
              <a:gd name="connsiteX133" fmla="*/ 1766888 w 4157663"/>
              <a:gd name="connsiteY133" fmla="*/ 538265 h 3552928"/>
              <a:gd name="connsiteX134" fmla="*/ 1724025 w 4157663"/>
              <a:gd name="connsiteY134" fmla="*/ 523978 h 3552928"/>
              <a:gd name="connsiteX135" fmla="*/ 1690688 w 4157663"/>
              <a:gd name="connsiteY135" fmla="*/ 500165 h 3552928"/>
              <a:gd name="connsiteX136" fmla="*/ 1657350 w 4157663"/>
              <a:gd name="connsiteY136" fmla="*/ 457303 h 3552928"/>
              <a:gd name="connsiteX137" fmla="*/ 1628775 w 4157663"/>
              <a:gd name="connsiteY137" fmla="*/ 447778 h 3552928"/>
              <a:gd name="connsiteX138" fmla="*/ 1590675 w 4157663"/>
              <a:gd name="connsiteY138" fmla="*/ 447778 h 3552928"/>
              <a:gd name="connsiteX139" fmla="*/ 1571625 w 4157663"/>
              <a:gd name="connsiteY139" fmla="*/ 443015 h 3552928"/>
              <a:gd name="connsiteX140" fmla="*/ 1557338 w 4157663"/>
              <a:gd name="connsiteY140" fmla="*/ 409678 h 3552928"/>
              <a:gd name="connsiteX141" fmla="*/ 1538288 w 4157663"/>
              <a:gd name="connsiteY141" fmla="*/ 371578 h 3552928"/>
              <a:gd name="connsiteX142" fmla="*/ 1557338 w 4157663"/>
              <a:gd name="connsiteY142" fmla="*/ 357290 h 3552928"/>
              <a:gd name="connsiteX143" fmla="*/ 1614488 w 4157663"/>
              <a:gd name="connsiteY143" fmla="*/ 419203 h 3552928"/>
              <a:gd name="connsiteX144" fmla="*/ 1614488 w 4157663"/>
              <a:gd name="connsiteY144" fmla="*/ 419203 h 3552928"/>
              <a:gd name="connsiteX145" fmla="*/ 1633538 w 4157663"/>
              <a:gd name="connsiteY145" fmla="*/ 390628 h 3552928"/>
              <a:gd name="connsiteX146" fmla="*/ 1614488 w 4157663"/>
              <a:gd name="connsiteY146" fmla="*/ 352528 h 3552928"/>
              <a:gd name="connsiteX147" fmla="*/ 1657350 w 4157663"/>
              <a:gd name="connsiteY147" fmla="*/ 362053 h 3552928"/>
              <a:gd name="connsiteX148" fmla="*/ 1676400 w 4157663"/>
              <a:gd name="connsiteY148" fmla="*/ 423965 h 3552928"/>
              <a:gd name="connsiteX149" fmla="*/ 1695450 w 4157663"/>
              <a:gd name="connsiteY149" fmla="*/ 428728 h 3552928"/>
              <a:gd name="connsiteX150" fmla="*/ 1690688 w 4157663"/>
              <a:gd name="connsiteY150" fmla="*/ 390628 h 3552928"/>
              <a:gd name="connsiteX151" fmla="*/ 1681163 w 4157663"/>
              <a:gd name="connsiteY151" fmla="*/ 362053 h 3552928"/>
              <a:gd name="connsiteX152" fmla="*/ 1690688 w 4157663"/>
              <a:gd name="connsiteY152" fmla="*/ 343003 h 3552928"/>
              <a:gd name="connsiteX153" fmla="*/ 1690688 w 4157663"/>
              <a:gd name="connsiteY153" fmla="*/ 343003 h 3552928"/>
              <a:gd name="connsiteX154" fmla="*/ 1757363 w 4157663"/>
              <a:gd name="connsiteY154" fmla="*/ 343003 h 3552928"/>
              <a:gd name="connsiteX155" fmla="*/ 1757363 w 4157663"/>
              <a:gd name="connsiteY155" fmla="*/ 343003 h 3552928"/>
              <a:gd name="connsiteX156" fmla="*/ 1728788 w 4157663"/>
              <a:gd name="connsiteY156" fmla="*/ 438253 h 3552928"/>
              <a:gd name="connsiteX157" fmla="*/ 1733550 w 4157663"/>
              <a:gd name="connsiteY157" fmla="*/ 476353 h 3552928"/>
              <a:gd name="connsiteX158" fmla="*/ 1733550 w 4157663"/>
              <a:gd name="connsiteY158" fmla="*/ 476353 h 3552928"/>
              <a:gd name="connsiteX159" fmla="*/ 1800225 w 4157663"/>
              <a:gd name="connsiteY159" fmla="*/ 490640 h 3552928"/>
              <a:gd name="connsiteX160" fmla="*/ 1838325 w 4157663"/>
              <a:gd name="connsiteY160" fmla="*/ 457303 h 3552928"/>
              <a:gd name="connsiteX161" fmla="*/ 1900238 w 4157663"/>
              <a:gd name="connsiteY161" fmla="*/ 457303 h 3552928"/>
              <a:gd name="connsiteX162" fmla="*/ 1947863 w 4157663"/>
              <a:gd name="connsiteY162" fmla="*/ 466828 h 3552928"/>
              <a:gd name="connsiteX163" fmla="*/ 1966913 w 4157663"/>
              <a:gd name="connsiteY163" fmla="*/ 438253 h 3552928"/>
              <a:gd name="connsiteX164" fmla="*/ 1971675 w 4157663"/>
              <a:gd name="connsiteY164" fmla="*/ 419203 h 3552928"/>
              <a:gd name="connsiteX165" fmla="*/ 1928813 w 4157663"/>
              <a:gd name="connsiteY165" fmla="*/ 404915 h 3552928"/>
              <a:gd name="connsiteX166" fmla="*/ 1881188 w 4157663"/>
              <a:gd name="connsiteY166" fmla="*/ 395390 h 3552928"/>
              <a:gd name="connsiteX167" fmla="*/ 1866900 w 4157663"/>
              <a:gd name="connsiteY167" fmla="*/ 376340 h 3552928"/>
              <a:gd name="connsiteX168" fmla="*/ 1938338 w 4157663"/>
              <a:gd name="connsiteY168" fmla="*/ 371578 h 3552928"/>
              <a:gd name="connsiteX169" fmla="*/ 1962150 w 4157663"/>
              <a:gd name="connsiteY169" fmla="*/ 385865 h 3552928"/>
              <a:gd name="connsiteX170" fmla="*/ 1962150 w 4157663"/>
              <a:gd name="connsiteY170" fmla="*/ 385865 h 3552928"/>
              <a:gd name="connsiteX171" fmla="*/ 1914525 w 4157663"/>
              <a:gd name="connsiteY171" fmla="*/ 352528 h 3552928"/>
              <a:gd name="connsiteX172" fmla="*/ 1928813 w 4157663"/>
              <a:gd name="connsiteY172" fmla="*/ 328715 h 3552928"/>
              <a:gd name="connsiteX173" fmla="*/ 1928813 w 4157663"/>
              <a:gd name="connsiteY173" fmla="*/ 328715 h 3552928"/>
              <a:gd name="connsiteX174" fmla="*/ 1947863 w 4157663"/>
              <a:gd name="connsiteY174" fmla="*/ 304903 h 3552928"/>
              <a:gd name="connsiteX175" fmla="*/ 1952625 w 4157663"/>
              <a:gd name="connsiteY175" fmla="*/ 290615 h 3552928"/>
              <a:gd name="connsiteX176" fmla="*/ 2024063 w 4157663"/>
              <a:gd name="connsiteY176" fmla="*/ 362053 h 3552928"/>
              <a:gd name="connsiteX177" fmla="*/ 2019300 w 4157663"/>
              <a:gd name="connsiteY177" fmla="*/ 343003 h 3552928"/>
              <a:gd name="connsiteX178" fmla="*/ 1995488 w 4157663"/>
              <a:gd name="connsiteY178" fmla="*/ 290615 h 3552928"/>
              <a:gd name="connsiteX179" fmla="*/ 1995488 w 4157663"/>
              <a:gd name="connsiteY179" fmla="*/ 228703 h 3552928"/>
              <a:gd name="connsiteX180" fmla="*/ 2014538 w 4157663"/>
              <a:gd name="connsiteY180" fmla="*/ 228703 h 3552928"/>
              <a:gd name="connsiteX181" fmla="*/ 2019300 w 4157663"/>
              <a:gd name="connsiteY181" fmla="*/ 290615 h 3552928"/>
              <a:gd name="connsiteX182" fmla="*/ 2052638 w 4157663"/>
              <a:gd name="connsiteY182" fmla="*/ 309665 h 3552928"/>
              <a:gd name="connsiteX183" fmla="*/ 2052638 w 4157663"/>
              <a:gd name="connsiteY183" fmla="*/ 309665 h 3552928"/>
              <a:gd name="connsiteX184" fmla="*/ 2043113 w 4157663"/>
              <a:gd name="connsiteY184" fmla="*/ 219178 h 3552928"/>
              <a:gd name="connsiteX185" fmla="*/ 2071688 w 4157663"/>
              <a:gd name="connsiteY185" fmla="*/ 214415 h 3552928"/>
              <a:gd name="connsiteX186" fmla="*/ 2071688 w 4157663"/>
              <a:gd name="connsiteY186" fmla="*/ 266803 h 3552928"/>
              <a:gd name="connsiteX187" fmla="*/ 2081213 w 4157663"/>
              <a:gd name="connsiteY187" fmla="*/ 281090 h 3552928"/>
              <a:gd name="connsiteX188" fmla="*/ 2109788 w 4157663"/>
              <a:gd name="connsiteY188" fmla="*/ 228703 h 3552928"/>
              <a:gd name="connsiteX189" fmla="*/ 2152650 w 4157663"/>
              <a:gd name="connsiteY189" fmla="*/ 204890 h 3552928"/>
              <a:gd name="connsiteX190" fmla="*/ 2157413 w 4157663"/>
              <a:gd name="connsiteY190" fmla="*/ 228703 h 3552928"/>
              <a:gd name="connsiteX191" fmla="*/ 2124075 w 4157663"/>
              <a:gd name="connsiteY191" fmla="*/ 271565 h 3552928"/>
              <a:gd name="connsiteX192" fmla="*/ 2095500 w 4157663"/>
              <a:gd name="connsiteY192" fmla="*/ 304903 h 3552928"/>
              <a:gd name="connsiteX193" fmla="*/ 2195513 w 4157663"/>
              <a:gd name="connsiteY193" fmla="*/ 328715 h 3552928"/>
              <a:gd name="connsiteX194" fmla="*/ 2233613 w 4157663"/>
              <a:gd name="connsiteY194" fmla="*/ 328715 h 3552928"/>
              <a:gd name="connsiteX195" fmla="*/ 2228850 w 4157663"/>
              <a:gd name="connsiteY195" fmla="*/ 290615 h 3552928"/>
              <a:gd name="connsiteX196" fmla="*/ 2228850 w 4157663"/>
              <a:gd name="connsiteY196" fmla="*/ 290615 h 3552928"/>
              <a:gd name="connsiteX197" fmla="*/ 2262188 w 4157663"/>
              <a:gd name="connsiteY197" fmla="*/ 257278 h 3552928"/>
              <a:gd name="connsiteX198" fmla="*/ 2276475 w 4157663"/>
              <a:gd name="connsiteY198" fmla="*/ 333478 h 3552928"/>
              <a:gd name="connsiteX199" fmla="*/ 2300288 w 4157663"/>
              <a:gd name="connsiteY199" fmla="*/ 352528 h 3552928"/>
              <a:gd name="connsiteX200" fmla="*/ 2309813 w 4157663"/>
              <a:gd name="connsiteY200" fmla="*/ 314428 h 3552928"/>
              <a:gd name="connsiteX201" fmla="*/ 2309813 w 4157663"/>
              <a:gd name="connsiteY201" fmla="*/ 314428 h 3552928"/>
              <a:gd name="connsiteX202" fmla="*/ 2338388 w 4157663"/>
              <a:gd name="connsiteY202" fmla="*/ 247753 h 3552928"/>
              <a:gd name="connsiteX203" fmla="*/ 2343150 w 4157663"/>
              <a:gd name="connsiteY203" fmla="*/ 285853 h 3552928"/>
              <a:gd name="connsiteX204" fmla="*/ 2347913 w 4157663"/>
              <a:gd name="connsiteY204" fmla="*/ 319190 h 3552928"/>
              <a:gd name="connsiteX205" fmla="*/ 2409825 w 4157663"/>
              <a:gd name="connsiteY205" fmla="*/ 338240 h 3552928"/>
              <a:gd name="connsiteX206" fmla="*/ 2438400 w 4157663"/>
              <a:gd name="connsiteY206" fmla="*/ 343003 h 3552928"/>
              <a:gd name="connsiteX207" fmla="*/ 2447925 w 4157663"/>
              <a:gd name="connsiteY207" fmla="*/ 328715 h 3552928"/>
              <a:gd name="connsiteX208" fmla="*/ 2466975 w 4157663"/>
              <a:gd name="connsiteY208" fmla="*/ 309665 h 3552928"/>
              <a:gd name="connsiteX209" fmla="*/ 2509838 w 4157663"/>
              <a:gd name="connsiteY209" fmla="*/ 304903 h 3552928"/>
              <a:gd name="connsiteX210" fmla="*/ 2481263 w 4157663"/>
              <a:gd name="connsiteY210" fmla="*/ 343003 h 3552928"/>
              <a:gd name="connsiteX211" fmla="*/ 2481263 w 4157663"/>
              <a:gd name="connsiteY211" fmla="*/ 371578 h 3552928"/>
              <a:gd name="connsiteX212" fmla="*/ 2481263 w 4157663"/>
              <a:gd name="connsiteY212" fmla="*/ 371578 h 3552928"/>
              <a:gd name="connsiteX213" fmla="*/ 2547938 w 4157663"/>
              <a:gd name="connsiteY213" fmla="*/ 409678 h 3552928"/>
              <a:gd name="connsiteX214" fmla="*/ 2609850 w 4157663"/>
              <a:gd name="connsiteY214" fmla="*/ 447778 h 3552928"/>
              <a:gd name="connsiteX215" fmla="*/ 2662238 w 4157663"/>
              <a:gd name="connsiteY215" fmla="*/ 485878 h 3552928"/>
              <a:gd name="connsiteX216" fmla="*/ 2681288 w 4157663"/>
              <a:gd name="connsiteY216" fmla="*/ 500165 h 3552928"/>
              <a:gd name="connsiteX217" fmla="*/ 2705100 w 4157663"/>
              <a:gd name="connsiteY217" fmla="*/ 466828 h 3552928"/>
              <a:gd name="connsiteX218" fmla="*/ 2700338 w 4157663"/>
              <a:gd name="connsiteY218" fmla="*/ 438253 h 3552928"/>
              <a:gd name="connsiteX219" fmla="*/ 2700338 w 4157663"/>
              <a:gd name="connsiteY219" fmla="*/ 419203 h 3552928"/>
              <a:gd name="connsiteX220" fmla="*/ 2728913 w 4157663"/>
              <a:gd name="connsiteY220" fmla="*/ 457303 h 3552928"/>
              <a:gd name="connsiteX221" fmla="*/ 2705100 w 4157663"/>
              <a:gd name="connsiteY221" fmla="*/ 495403 h 3552928"/>
              <a:gd name="connsiteX222" fmla="*/ 2747963 w 4157663"/>
              <a:gd name="connsiteY222" fmla="*/ 543028 h 3552928"/>
              <a:gd name="connsiteX223" fmla="*/ 2795588 w 4157663"/>
              <a:gd name="connsiteY223" fmla="*/ 528740 h 3552928"/>
              <a:gd name="connsiteX224" fmla="*/ 2795588 w 4157663"/>
              <a:gd name="connsiteY224" fmla="*/ 528740 h 3552928"/>
              <a:gd name="connsiteX225" fmla="*/ 2814638 w 4157663"/>
              <a:gd name="connsiteY225" fmla="*/ 471590 h 3552928"/>
              <a:gd name="connsiteX226" fmla="*/ 2814638 w 4157663"/>
              <a:gd name="connsiteY226" fmla="*/ 471590 h 3552928"/>
              <a:gd name="connsiteX227" fmla="*/ 2824163 w 4157663"/>
              <a:gd name="connsiteY227" fmla="*/ 519215 h 3552928"/>
              <a:gd name="connsiteX228" fmla="*/ 2847975 w 4157663"/>
              <a:gd name="connsiteY228" fmla="*/ 557315 h 3552928"/>
              <a:gd name="connsiteX229" fmla="*/ 2928938 w 4157663"/>
              <a:gd name="connsiteY229" fmla="*/ 581128 h 3552928"/>
              <a:gd name="connsiteX230" fmla="*/ 2986088 w 4157663"/>
              <a:gd name="connsiteY230" fmla="*/ 590653 h 3552928"/>
              <a:gd name="connsiteX231" fmla="*/ 2986088 w 4157663"/>
              <a:gd name="connsiteY231" fmla="*/ 590653 h 3552928"/>
              <a:gd name="connsiteX232" fmla="*/ 2947988 w 4157663"/>
              <a:gd name="connsiteY232" fmla="*/ 447778 h 3552928"/>
              <a:gd name="connsiteX233" fmla="*/ 2886075 w 4157663"/>
              <a:gd name="connsiteY233" fmla="*/ 295378 h 3552928"/>
              <a:gd name="connsiteX234" fmla="*/ 2881313 w 4157663"/>
              <a:gd name="connsiteY234" fmla="*/ 242990 h 3552928"/>
              <a:gd name="connsiteX235" fmla="*/ 3009900 w 4157663"/>
              <a:gd name="connsiteY235" fmla="*/ 219178 h 3552928"/>
              <a:gd name="connsiteX236" fmla="*/ 3052763 w 4157663"/>
              <a:gd name="connsiteY236" fmla="*/ 309665 h 3552928"/>
              <a:gd name="connsiteX237" fmla="*/ 3076575 w 4157663"/>
              <a:gd name="connsiteY237" fmla="*/ 395390 h 3552928"/>
              <a:gd name="connsiteX238" fmla="*/ 3081338 w 4157663"/>
              <a:gd name="connsiteY238" fmla="*/ 485878 h 3552928"/>
              <a:gd name="connsiteX239" fmla="*/ 3095625 w 4157663"/>
              <a:gd name="connsiteY239" fmla="*/ 557315 h 3552928"/>
              <a:gd name="connsiteX240" fmla="*/ 3143250 w 4157663"/>
              <a:gd name="connsiteY240" fmla="*/ 590653 h 3552928"/>
              <a:gd name="connsiteX241" fmla="*/ 3243263 w 4157663"/>
              <a:gd name="connsiteY241" fmla="*/ 552553 h 3552928"/>
              <a:gd name="connsiteX242" fmla="*/ 3333750 w 4157663"/>
              <a:gd name="connsiteY242" fmla="*/ 509690 h 3552928"/>
              <a:gd name="connsiteX243" fmla="*/ 3400425 w 4157663"/>
              <a:gd name="connsiteY243" fmla="*/ 471590 h 3552928"/>
              <a:gd name="connsiteX244" fmla="*/ 3400425 w 4157663"/>
              <a:gd name="connsiteY244" fmla="*/ 414440 h 3552928"/>
              <a:gd name="connsiteX245" fmla="*/ 3352800 w 4157663"/>
              <a:gd name="connsiteY245" fmla="*/ 409678 h 3552928"/>
              <a:gd name="connsiteX246" fmla="*/ 3295650 w 4157663"/>
              <a:gd name="connsiteY246" fmla="*/ 438253 h 3552928"/>
              <a:gd name="connsiteX247" fmla="*/ 3238500 w 4157663"/>
              <a:gd name="connsiteY247" fmla="*/ 447778 h 3552928"/>
              <a:gd name="connsiteX248" fmla="*/ 3200400 w 4157663"/>
              <a:gd name="connsiteY248" fmla="*/ 438253 h 3552928"/>
              <a:gd name="connsiteX249" fmla="*/ 3248025 w 4157663"/>
              <a:gd name="connsiteY249" fmla="*/ 409678 h 3552928"/>
              <a:gd name="connsiteX250" fmla="*/ 3271838 w 4157663"/>
              <a:gd name="connsiteY250" fmla="*/ 371578 h 3552928"/>
              <a:gd name="connsiteX251" fmla="*/ 3228975 w 4157663"/>
              <a:gd name="connsiteY251" fmla="*/ 362053 h 3552928"/>
              <a:gd name="connsiteX252" fmla="*/ 3162300 w 4157663"/>
              <a:gd name="connsiteY252" fmla="*/ 338240 h 3552928"/>
              <a:gd name="connsiteX253" fmla="*/ 3143250 w 4157663"/>
              <a:gd name="connsiteY253" fmla="*/ 262040 h 3552928"/>
              <a:gd name="connsiteX254" fmla="*/ 4143375 w 4157663"/>
              <a:gd name="connsiteY254" fmla="*/ 104878 h 3552928"/>
              <a:gd name="connsiteX255" fmla="*/ 4152900 w 4157663"/>
              <a:gd name="connsiteY255" fmla="*/ 2062265 h 3552928"/>
              <a:gd name="connsiteX0" fmla="*/ 4157663 w 4181475"/>
              <a:gd name="connsiteY0" fmla="*/ 1885950 h 3371850"/>
              <a:gd name="connsiteX1" fmla="*/ 4095750 w 4181475"/>
              <a:gd name="connsiteY1" fmla="*/ 1895475 h 3371850"/>
              <a:gd name="connsiteX2" fmla="*/ 4024313 w 4181475"/>
              <a:gd name="connsiteY2" fmla="*/ 1885950 h 3371850"/>
              <a:gd name="connsiteX3" fmla="*/ 3981450 w 4181475"/>
              <a:gd name="connsiteY3" fmla="*/ 1890712 h 3371850"/>
              <a:gd name="connsiteX4" fmla="*/ 3938588 w 4181475"/>
              <a:gd name="connsiteY4" fmla="*/ 1938337 h 3371850"/>
              <a:gd name="connsiteX5" fmla="*/ 3876675 w 4181475"/>
              <a:gd name="connsiteY5" fmla="*/ 2000250 h 3371850"/>
              <a:gd name="connsiteX6" fmla="*/ 3824288 w 4181475"/>
              <a:gd name="connsiteY6" fmla="*/ 2071687 h 3371850"/>
              <a:gd name="connsiteX7" fmla="*/ 3743325 w 4181475"/>
              <a:gd name="connsiteY7" fmla="*/ 2124075 h 3371850"/>
              <a:gd name="connsiteX8" fmla="*/ 3638550 w 4181475"/>
              <a:gd name="connsiteY8" fmla="*/ 2171700 h 3371850"/>
              <a:gd name="connsiteX9" fmla="*/ 3557588 w 4181475"/>
              <a:gd name="connsiteY9" fmla="*/ 2200275 h 3371850"/>
              <a:gd name="connsiteX10" fmla="*/ 3481388 w 4181475"/>
              <a:gd name="connsiteY10" fmla="*/ 2257425 h 3371850"/>
              <a:gd name="connsiteX11" fmla="*/ 3376613 w 4181475"/>
              <a:gd name="connsiteY11" fmla="*/ 2309812 h 3371850"/>
              <a:gd name="connsiteX12" fmla="*/ 3319463 w 4181475"/>
              <a:gd name="connsiteY12" fmla="*/ 2338387 h 3371850"/>
              <a:gd name="connsiteX13" fmla="*/ 3252788 w 4181475"/>
              <a:gd name="connsiteY13" fmla="*/ 2343150 h 3371850"/>
              <a:gd name="connsiteX14" fmla="*/ 3214688 w 4181475"/>
              <a:gd name="connsiteY14" fmla="*/ 2357437 h 3371850"/>
              <a:gd name="connsiteX15" fmla="*/ 3128963 w 4181475"/>
              <a:gd name="connsiteY15" fmla="*/ 2386012 h 3371850"/>
              <a:gd name="connsiteX16" fmla="*/ 3024188 w 4181475"/>
              <a:gd name="connsiteY16" fmla="*/ 2433637 h 3371850"/>
              <a:gd name="connsiteX17" fmla="*/ 2947988 w 4181475"/>
              <a:gd name="connsiteY17" fmla="*/ 2462212 h 3371850"/>
              <a:gd name="connsiteX18" fmla="*/ 2900363 w 4181475"/>
              <a:gd name="connsiteY18" fmla="*/ 2486025 h 3371850"/>
              <a:gd name="connsiteX19" fmla="*/ 2847975 w 4181475"/>
              <a:gd name="connsiteY19" fmla="*/ 2490787 h 3371850"/>
              <a:gd name="connsiteX20" fmla="*/ 2847975 w 4181475"/>
              <a:gd name="connsiteY20" fmla="*/ 2462212 h 3371850"/>
              <a:gd name="connsiteX21" fmla="*/ 2828925 w 4181475"/>
              <a:gd name="connsiteY21" fmla="*/ 2457450 h 3371850"/>
              <a:gd name="connsiteX22" fmla="*/ 2757488 w 4181475"/>
              <a:gd name="connsiteY22" fmla="*/ 2481262 h 3371850"/>
              <a:gd name="connsiteX23" fmla="*/ 2690813 w 4181475"/>
              <a:gd name="connsiteY23" fmla="*/ 2500312 h 3371850"/>
              <a:gd name="connsiteX24" fmla="*/ 2638425 w 4181475"/>
              <a:gd name="connsiteY24" fmla="*/ 2500312 h 3371850"/>
              <a:gd name="connsiteX25" fmla="*/ 2576513 w 4181475"/>
              <a:gd name="connsiteY25" fmla="*/ 2519362 h 3371850"/>
              <a:gd name="connsiteX26" fmla="*/ 2576513 w 4181475"/>
              <a:gd name="connsiteY26" fmla="*/ 2547937 h 3371850"/>
              <a:gd name="connsiteX27" fmla="*/ 2624138 w 4181475"/>
              <a:gd name="connsiteY27" fmla="*/ 2571750 h 3371850"/>
              <a:gd name="connsiteX28" fmla="*/ 2690813 w 4181475"/>
              <a:gd name="connsiteY28" fmla="*/ 2581275 h 3371850"/>
              <a:gd name="connsiteX29" fmla="*/ 2690813 w 4181475"/>
              <a:gd name="connsiteY29" fmla="*/ 2581275 h 3371850"/>
              <a:gd name="connsiteX30" fmla="*/ 2681288 w 4181475"/>
              <a:gd name="connsiteY30" fmla="*/ 2657475 h 3371850"/>
              <a:gd name="connsiteX31" fmla="*/ 2690813 w 4181475"/>
              <a:gd name="connsiteY31" fmla="*/ 2747962 h 3371850"/>
              <a:gd name="connsiteX32" fmla="*/ 2686050 w 4181475"/>
              <a:gd name="connsiteY32" fmla="*/ 2833687 h 3371850"/>
              <a:gd name="connsiteX33" fmla="*/ 2624138 w 4181475"/>
              <a:gd name="connsiteY33" fmla="*/ 2905125 h 3371850"/>
              <a:gd name="connsiteX34" fmla="*/ 2566988 w 4181475"/>
              <a:gd name="connsiteY34" fmla="*/ 2967037 h 3371850"/>
              <a:gd name="connsiteX35" fmla="*/ 2419350 w 4181475"/>
              <a:gd name="connsiteY35" fmla="*/ 3038475 h 3371850"/>
              <a:gd name="connsiteX36" fmla="*/ 2295525 w 4181475"/>
              <a:gd name="connsiteY36" fmla="*/ 3095625 h 3371850"/>
              <a:gd name="connsiteX37" fmla="*/ 2162175 w 4181475"/>
              <a:gd name="connsiteY37" fmla="*/ 3148012 h 3371850"/>
              <a:gd name="connsiteX38" fmla="*/ 2076450 w 4181475"/>
              <a:gd name="connsiteY38" fmla="*/ 3176587 h 3371850"/>
              <a:gd name="connsiteX39" fmla="*/ 2062163 w 4181475"/>
              <a:gd name="connsiteY39" fmla="*/ 3181350 h 3371850"/>
              <a:gd name="connsiteX40" fmla="*/ 1933575 w 4181475"/>
              <a:gd name="connsiteY40" fmla="*/ 3171825 h 3371850"/>
              <a:gd name="connsiteX41" fmla="*/ 1847850 w 4181475"/>
              <a:gd name="connsiteY41" fmla="*/ 3176587 h 3371850"/>
              <a:gd name="connsiteX42" fmla="*/ 1757363 w 4181475"/>
              <a:gd name="connsiteY42" fmla="*/ 3186112 h 3371850"/>
              <a:gd name="connsiteX43" fmla="*/ 1681163 w 4181475"/>
              <a:gd name="connsiteY43" fmla="*/ 3205162 h 3371850"/>
              <a:gd name="connsiteX44" fmla="*/ 1581150 w 4181475"/>
              <a:gd name="connsiteY44" fmla="*/ 3205162 h 3371850"/>
              <a:gd name="connsiteX45" fmla="*/ 1509713 w 4181475"/>
              <a:gd name="connsiteY45" fmla="*/ 3205162 h 3371850"/>
              <a:gd name="connsiteX46" fmla="*/ 1414463 w 4181475"/>
              <a:gd name="connsiteY46" fmla="*/ 3205162 h 3371850"/>
              <a:gd name="connsiteX47" fmla="*/ 1285875 w 4181475"/>
              <a:gd name="connsiteY47" fmla="*/ 3209925 h 3371850"/>
              <a:gd name="connsiteX48" fmla="*/ 1195388 w 4181475"/>
              <a:gd name="connsiteY48" fmla="*/ 3209925 h 3371850"/>
              <a:gd name="connsiteX49" fmla="*/ 1109663 w 4181475"/>
              <a:gd name="connsiteY49" fmla="*/ 3209925 h 3371850"/>
              <a:gd name="connsiteX50" fmla="*/ 1014413 w 4181475"/>
              <a:gd name="connsiteY50" fmla="*/ 3214687 h 3371850"/>
              <a:gd name="connsiteX51" fmla="*/ 919163 w 4181475"/>
              <a:gd name="connsiteY51" fmla="*/ 3228975 h 3371850"/>
              <a:gd name="connsiteX52" fmla="*/ 838200 w 4181475"/>
              <a:gd name="connsiteY52" fmla="*/ 3252787 h 3371850"/>
              <a:gd name="connsiteX53" fmla="*/ 762000 w 4181475"/>
              <a:gd name="connsiteY53" fmla="*/ 3267075 h 3371850"/>
              <a:gd name="connsiteX54" fmla="*/ 719138 w 4181475"/>
              <a:gd name="connsiteY54" fmla="*/ 3276600 h 3371850"/>
              <a:gd name="connsiteX55" fmla="*/ 642938 w 4181475"/>
              <a:gd name="connsiteY55" fmla="*/ 3305175 h 3371850"/>
              <a:gd name="connsiteX56" fmla="*/ 614363 w 4181475"/>
              <a:gd name="connsiteY56" fmla="*/ 3352800 h 3371850"/>
              <a:gd name="connsiteX57" fmla="*/ 542925 w 4181475"/>
              <a:gd name="connsiteY57" fmla="*/ 3362325 h 3371850"/>
              <a:gd name="connsiteX58" fmla="*/ 438150 w 4181475"/>
              <a:gd name="connsiteY58" fmla="*/ 3371850 h 3371850"/>
              <a:gd name="connsiteX59" fmla="*/ 381000 w 4181475"/>
              <a:gd name="connsiteY59" fmla="*/ 3352800 h 3371850"/>
              <a:gd name="connsiteX60" fmla="*/ 338138 w 4181475"/>
              <a:gd name="connsiteY60" fmla="*/ 3333750 h 3371850"/>
              <a:gd name="connsiteX61" fmla="*/ 319088 w 4181475"/>
              <a:gd name="connsiteY61" fmla="*/ 3324225 h 3371850"/>
              <a:gd name="connsiteX62" fmla="*/ 285750 w 4181475"/>
              <a:gd name="connsiteY62" fmla="*/ 3324225 h 3371850"/>
              <a:gd name="connsiteX63" fmla="*/ 242888 w 4181475"/>
              <a:gd name="connsiteY63" fmla="*/ 3343275 h 3371850"/>
              <a:gd name="connsiteX64" fmla="*/ 200025 w 4181475"/>
              <a:gd name="connsiteY64" fmla="*/ 3352800 h 3371850"/>
              <a:gd name="connsiteX65" fmla="*/ 119063 w 4181475"/>
              <a:gd name="connsiteY65" fmla="*/ 3338512 h 3371850"/>
              <a:gd name="connsiteX66" fmla="*/ 76200 w 4181475"/>
              <a:gd name="connsiteY66" fmla="*/ 3328987 h 3371850"/>
              <a:gd name="connsiteX67" fmla="*/ 14288 w 4181475"/>
              <a:gd name="connsiteY67" fmla="*/ 3333750 h 3371850"/>
              <a:gd name="connsiteX68" fmla="*/ 0 w 4181475"/>
              <a:gd name="connsiteY68" fmla="*/ 985837 h 3371850"/>
              <a:gd name="connsiteX69" fmla="*/ 61913 w 4181475"/>
              <a:gd name="connsiteY69" fmla="*/ 942975 h 3371850"/>
              <a:gd name="connsiteX70" fmla="*/ 161925 w 4181475"/>
              <a:gd name="connsiteY70" fmla="*/ 923925 h 3371850"/>
              <a:gd name="connsiteX71" fmla="*/ 185738 w 4181475"/>
              <a:gd name="connsiteY71" fmla="*/ 966787 h 3371850"/>
              <a:gd name="connsiteX72" fmla="*/ 204788 w 4181475"/>
              <a:gd name="connsiteY72" fmla="*/ 981075 h 3371850"/>
              <a:gd name="connsiteX73" fmla="*/ 214313 w 4181475"/>
              <a:gd name="connsiteY73" fmla="*/ 1047750 h 3371850"/>
              <a:gd name="connsiteX74" fmla="*/ 247650 w 4181475"/>
              <a:gd name="connsiteY74" fmla="*/ 957262 h 3371850"/>
              <a:gd name="connsiteX75" fmla="*/ 247650 w 4181475"/>
              <a:gd name="connsiteY75" fmla="*/ 957262 h 3371850"/>
              <a:gd name="connsiteX76" fmla="*/ 280988 w 4181475"/>
              <a:gd name="connsiteY76" fmla="*/ 962025 h 3371850"/>
              <a:gd name="connsiteX77" fmla="*/ 290513 w 4181475"/>
              <a:gd name="connsiteY77" fmla="*/ 923925 h 3371850"/>
              <a:gd name="connsiteX78" fmla="*/ 366713 w 4181475"/>
              <a:gd name="connsiteY78" fmla="*/ 928687 h 3371850"/>
              <a:gd name="connsiteX79" fmla="*/ 371475 w 4181475"/>
              <a:gd name="connsiteY79" fmla="*/ 847725 h 3371850"/>
              <a:gd name="connsiteX80" fmla="*/ 385763 w 4181475"/>
              <a:gd name="connsiteY80" fmla="*/ 804862 h 3371850"/>
              <a:gd name="connsiteX81" fmla="*/ 547688 w 4181475"/>
              <a:gd name="connsiteY81" fmla="*/ 833437 h 3371850"/>
              <a:gd name="connsiteX82" fmla="*/ 704850 w 4181475"/>
              <a:gd name="connsiteY82" fmla="*/ 881062 h 3371850"/>
              <a:gd name="connsiteX83" fmla="*/ 757238 w 4181475"/>
              <a:gd name="connsiteY83" fmla="*/ 885825 h 3371850"/>
              <a:gd name="connsiteX84" fmla="*/ 842963 w 4181475"/>
              <a:gd name="connsiteY84" fmla="*/ 947737 h 3371850"/>
              <a:gd name="connsiteX85" fmla="*/ 781050 w 4181475"/>
              <a:gd name="connsiteY85" fmla="*/ 876300 h 3371850"/>
              <a:gd name="connsiteX86" fmla="*/ 633413 w 4181475"/>
              <a:gd name="connsiteY86" fmla="*/ 762000 h 3371850"/>
              <a:gd name="connsiteX87" fmla="*/ 523875 w 4181475"/>
              <a:gd name="connsiteY87" fmla="*/ 666750 h 3371850"/>
              <a:gd name="connsiteX88" fmla="*/ 504825 w 4181475"/>
              <a:gd name="connsiteY88" fmla="*/ 647700 h 3371850"/>
              <a:gd name="connsiteX89" fmla="*/ 490538 w 4181475"/>
              <a:gd name="connsiteY89" fmla="*/ 581025 h 3371850"/>
              <a:gd name="connsiteX90" fmla="*/ 461963 w 4181475"/>
              <a:gd name="connsiteY90" fmla="*/ 504825 h 3371850"/>
              <a:gd name="connsiteX91" fmla="*/ 461963 w 4181475"/>
              <a:gd name="connsiteY91" fmla="*/ 504825 h 3371850"/>
              <a:gd name="connsiteX92" fmla="*/ 381000 w 4181475"/>
              <a:gd name="connsiteY92" fmla="*/ 476250 h 3371850"/>
              <a:gd name="connsiteX93" fmla="*/ 357188 w 4181475"/>
              <a:gd name="connsiteY93" fmla="*/ 466725 h 3371850"/>
              <a:gd name="connsiteX94" fmla="*/ 304800 w 4181475"/>
              <a:gd name="connsiteY94" fmla="*/ 538162 h 3371850"/>
              <a:gd name="connsiteX95" fmla="*/ 252413 w 4181475"/>
              <a:gd name="connsiteY95" fmla="*/ 552450 h 3371850"/>
              <a:gd name="connsiteX96" fmla="*/ 285750 w 4181475"/>
              <a:gd name="connsiteY96" fmla="*/ 490537 h 3371850"/>
              <a:gd name="connsiteX97" fmla="*/ 357188 w 4181475"/>
              <a:gd name="connsiteY97" fmla="*/ 419100 h 3371850"/>
              <a:gd name="connsiteX98" fmla="*/ 376238 w 4181475"/>
              <a:gd name="connsiteY98" fmla="*/ 371475 h 3371850"/>
              <a:gd name="connsiteX99" fmla="*/ 371475 w 4181475"/>
              <a:gd name="connsiteY99" fmla="*/ 271462 h 3371850"/>
              <a:gd name="connsiteX100" fmla="*/ 361950 w 4181475"/>
              <a:gd name="connsiteY100" fmla="*/ 185737 h 3371850"/>
              <a:gd name="connsiteX101" fmla="*/ 304800 w 4181475"/>
              <a:gd name="connsiteY101" fmla="*/ 142875 h 3371850"/>
              <a:gd name="connsiteX102" fmla="*/ 280988 w 4181475"/>
              <a:gd name="connsiteY102" fmla="*/ 119062 h 3371850"/>
              <a:gd name="connsiteX103" fmla="*/ 285750 w 4181475"/>
              <a:gd name="connsiteY103" fmla="*/ 66675 h 3371850"/>
              <a:gd name="connsiteX104" fmla="*/ 309563 w 4181475"/>
              <a:gd name="connsiteY104" fmla="*/ 47625 h 3371850"/>
              <a:gd name="connsiteX105" fmla="*/ 328613 w 4181475"/>
              <a:gd name="connsiteY105" fmla="*/ 14287 h 3371850"/>
              <a:gd name="connsiteX106" fmla="*/ 1181100 w 4181475"/>
              <a:gd name="connsiteY106" fmla="*/ 0 h 3371850"/>
              <a:gd name="connsiteX107" fmla="*/ 1195388 w 4181475"/>
              <a:gd name="connsiteY107" fmla="*/ 66675 h 3371850"/>
              <a:gd name="connsiteX108" fmla="*/ 1252538 w 4181475"/>
              <a:gd name="connsiteY108" fmla="*/ 47625 h 3371850"/>
              <a:gd name="connsiteX109" fmla="*/ 1295400 w 4181475"/>
              <a:gd name="connsiteY109" fmla="*/ 52387 h 3371850"/>
              <a:gd name="connsiteX110" fmla="*/ 1300163 w 4181475"/>
              <a:gd name="connsiteY110" fmla="*/ 133350 h 3371850"/>
              <a:gd name="connsiteX111" fmla="*/ 1328738 w 4181475"/>
              <a:gd name="connsiteY111" fmla="*/ 180975 h 3371850"/>
              <a:gd name="connsiteX112" fmla="*/ 1395413 w 4181475"/>
              <a:gd name="connsiteY112" fmla="*/ 238125 h 3371850"/>
              <a:gd name="connsiteX113" fmla="*/ 1447800 w 4181475"/>
              <a:gd name="connsiteY113" fmla="*/ 266700 h 3371850"/>
              <a:gd name="connsiteX114" fmla="*/ 1528763 w 4181475"/>
              <a:gd name="connsiteY114" fmla="*/ 238125 h 3371850"/>
              <a:gd name="connsiteX115" fmla="*/ 1533525 w 4181475"/>
              <a:gd name="connsiteY115" fmla="*/ 271462 h 3371850"/>
              <a:gd name="connsiteX116" fmla="*/ 1495425 w 4181475"/>
              <a:gd name="connsiteY116" fmla="*/ 323850 h 3371850"/>
              <a:gd name="connsiteX117" fmla="*/ 1509713 w 4181475"/>
              <a:gd name="connsiteY117" fmla="*/ 385762 h 3371850"/>
              <a:gd name="connsiteX118" fmla="*/ 1552575 w 4181475"/>
              <a:gd name="connsiteY118" fmla="*/ 385762 h 3371850"/>
              <a:gd name="connsiteX119" fmla="*/ 1504950 w 4181475"/>
              <a:gd name="connsiteY119" fmla="*/ 419100 h 3371850"/>
              <a:gd name="connsiteX120" fmla="*/ 1519238 w 4181475"/>
              <a:gd name="connsiteY120" fmla="*/ 485775 h 3371850"/>
              <a:gd name="connsiteX121" fmla="*/ 1543050 w 4181475"/>
              <a:gd name="connsiteY121" fmla="*/ 533400 h 3371850"/>
              <a:gd name="connsiteX122" fmla="*/ 1600200 w 4181475"/>
              <a:gd name="connsiteY122" fmla="*/ 528637 h 3371850"/>
              <a:gd name="connsiteX123" fmla="*/ 1652588 w 4181475"/>
              <a:gd name="connsiteY123" fmla="*/ 547687 h 3371850"/>
              <a:gd name="connsiteX124" fmla="*/ 1695450 w 4181475"/>
              <a:gd name="connsiteY124" fmla="*/ 509587 h 3371850"/>
              <a:gd name="connsiteX125" fmla="*/ 1719263 w 4181475"/>
              <a:gd name="connsiteY125" fmla="*/ 490537 h 3371850"/>
              <a:gd name="connsiteX126" fmla="*/ 1704975 w 4181475"/>
              <a:gd name="connsiteY126" fmla="*/ 447675 h 3371850"/>
              <a:gd name="connsiteX127" fmla="*/ 1690688 w 4181475"/>
              <a:gd name="connsiteY127" fmla="*/ 433387 h 3371850"/>
              <a:gd name="connsiteX128" fmla="*/ 1690688 w 4181475"/>
              <a:gd name="connsiteY128" fmla="*/ 409575 h 3371850"/>
              <a:gd name="connsiteX129" fmla="*/ 1728788 w 4181475"/>
              <a:gd name="connsiteY129" fmla="*/ 423862 h 3371850"/>
              <a:gd name="connsiteX130" fmla="*/ 1757363 w 4181475"/>
              <a:gd name="connsiteY130" fmla="*/ 452437 h 3371850"/>
              <a:gd name="connsiteX131" fmla="*/ 1766888 w 4181475"/>
              <a:gd name="connsiteY131" fmla="*/ 404812 h 3371850"/>
              <a:gd name="connsiteX132" fmla="*/ 1771650 w 4181475"/>
              <a:gd name="connsiteY132" fmla="*/ 371475 h 3371850"/>
              <a:gd name="connsiteX133" fmla="*/ 1766888 w 4181475"/>
              <a:gd name="connsiteY133" fmla="*/ 357187 h 3371850"/>
              <a:gd name="connsiteX134" fmla="*/ 1724025 w 4181475"/>
              <a:gd name="connsiteY134" fmla="*/ 342900 h 3371850"/>
              <a:gd name="connsiteX135" fmla="*/ 1690688 w 4181475"/>
              <a:gd name="connsiteY135" fmla="*/ 319087 h 3371850"/>
              <a:gd name="connsiteX136" fmla="*/ 1657350 w 4181475"/>
              <a:gd name="connsiteY136" fmla="*/ 276225 h 3371850"/>
              <a:gd name="connsiteX137" fmla="*/ 1628775 w 4181475"/>
              <a:gd name="connsiteY137" fmla="*/ 266700 h 3371850"/>
              <a:gd name="connsiteX138" fmla="*/ 1590675 w 4181475"/>
              <a:gd name="connsiteY138" fmla="*/ 266700 h 3371850"/>
              <a:gd name="connsiteX139" fmla="*/ 1571625 w 4181475"/>
              <a:gd name="connsiteY139" fmla="*/ 261937 h 3371850"/>
              <a:gd name="connsiteX140" fmla="*/ 1557338 w 4181475"/>
              <a:gd name="connsiteY140" fmla="*/ 228600 h 3371850"/>
              <a:gd name="connsiteX141" fmla="*/ 1538288 w 4181475"/>
              <a:gd name="connsiteY141" fmla="*/ 190500 h 3371850"/>
              <a:gd name="connsiteX142" fmla="*/ 1557338 w 4181475"/>
              <a:gd name="connsiteY142" fmla="*/ 176212 h 3371850"/>
              <a:gd name="connsiteX143" fmla="*/ 1614488 w 4181475"/>
              <a:gd name="connsiteY143" fmla="*/ 238125 h 3371850"/>
              <a:gd name="connsiteX144" fmla="*/ 1614488 w 4181475"/>
              <a:gd name="connsiteY144" fmla="*/ 238125 h 3371850"/>
              <a:gd name="connsiteX145" fmla="*/ 1633538 w 4181475"/>
              <a:gd name="connsiteY145" fmla="*/ 209550 h 3371850"/>
              <a:gd name="connsiteX146" fmla="*/ 1614488 w 4181475"/>
              <a:gd name="connsiteY146" fmla="*/ 171450 h 3371850"/>
              <a:gd name="connsiteX147" fmla="*/ 1657350 w 4181475"/>
              <a:gd name="connsiteY147" fmla="*/ 180975 h 3371850"/>
              <a:gd name="connsiteX148" fmla="*/ 1676400 w 4181475"/>
              <a:gd name="connsiteY148" fmla="*/ 242887 h 3371850"/>
              <a:gd name="connsiteX149" fmla="*/ 1695450 w 4181475"/>
              <a:gd name="connsiteY149" fmla="*/ 247650 h 3371850"/>
              <a:gd name="connsiteX150" fmla="*/ 1690688 w 4181475"/>
              <a:gd name="connsiteY150" fmla="*/ 209550 h 3371850"/>
              <a:gd name="connsiteX151" fmla="*/ 1681163 w 4181475"/>
              <a:gd name="connsiteY151" fmla="*/ 180975 h 3371850"/>
              <a:gd name="connsiteX152" fmla="*/ 1690688 w 4181475"/>
              <a:gd name="connsiteY152" fmla="*/ 161925 h 3371850"/>
              <a:gd name="connsiteX153" fmla="*/ 1690688 w 4181475"/>
              <a:gd name="connsiteY153" fmla="*/ 161925 h 3371850"/>
              <a:gd name="connsiteX154" fmla="*/ 1757363 w 4181475"/>
              <a:gd name="connsiteY154" fmla="*/ 161925 h 3371850"/>
              <a:gd name="connsiteX155" fmla="*/ 1757363 w 4181475"/>
              <a:gd name="connsiteY155" fmla="*/ 161925 h 3371850"/>
              <a:gd name="connsiteX156" fmla="*/ 1728788 w 4181475"/>
              <a:gd name="connsiteY156" fmla="*/ 257175 h 3371850"/>
              <a:gd name="connsiteX157" fmla="*/ 1733550 w 4181475"/>
              <a:gd name="connsiteY157" fmla="*/ 295275 h 3371850"/>
              <a:gd name="connsiteX158" fmla="*/ 1733550 w 4181475"/>
              <a:gd name="connsiteY158" fmla="*/ 295275 h 3371850"/>
              <a:gd name="connsiteX159" fmla="*/ 1800225 w 4181475"/>
              <a:gd name="connsiteY159" fmla="*/ 309562 h 3371850"/>
              <a:gd name="connsiteX160" fmla="*/ 1838325 w 4181475"/>
              <a:gd name="connsiteY160" fmla="*/ 276225 h 3371850"/>
              <a:gd name="connsiteX161" fmla="*/ 1900238 w 4181475"/>
              <a:gd name="connsiteY161" fmla="*/ 276225 h 3371850"/>
              <a:gd name="connsiteX162" fmla="*/ 1947863 w 4181475"/>
              <a:gd name="connsiteY162" fmla="*/ 285750 h 3371850"/>
              <a:gd name="connsiteX163" fmla="*/ 1966913 w 4181475"/>
              <a:gd name="connsiteY163" fmla="*/ 257175 h 3371850"/>
              <a:gd name="connsiteX164" fmla="*/ 1971675 w 4181475"/>
              <a:gd name="connsiteY164" fmla="*/ 238125 h 3371850"/>
              <a:gd name="connsiteX165" fmla="*/ 1928813 w 4181475"/>
              <a:gd name="connsiteY165" fmla="*/ 223837 h 3371850"/>
              <a:gd name="connsiteX166" fmla="*/ 1881188 w 4181475"/>
              <a:gd name="connsiteY166" fmla="*/ 214312 h 3371850"/>
              <a:gd name="connsiteX167" fmla="*/ 1866900 w 4181475"/>
              <a:gd name="connsiteY167" fmla="*/ 195262 h 3371850"/>
              <a:gd name="connsiteX168" fmla="*/ 1938338 w 4181475"/>
              <a:gd name="connsiteY168" fmla="*/ 190500 h 3371850"/>
              <a:gd name="connsiteX169" fmla="*/ 1962150 w 4181475"/>
              <a:gd name="connsiteY169" fmla="*/ 204787 h 3371850"/>
              <a:gd name="connsiteX170" fmla="*/ 1962150 w 4181475"/>
              <a:gd name="connsiteY170" fmla="*/ 204787 h 3371850"/>
              <a:gd name="connsiteX171" fmla="*/ 1914525 w 4181475"/>
              <a:gd name="connsiteY171" fmla="*/ 171450 h 3371850"/>
              <a:gd name="connsiteX172" fmla="*/ 1928813 w 4181475"/>
              <a:gd name="connsiteY172" fmla="*/ 147637 h 3371850"/>
              <a:gd name="connsiteX173" fmla="*/ 1928813 w 4181475"/>
              <a:gd name="connsiteY173" fmla="*/ 147637 h 3371850"/>
              <a:gd name="connsiteX174" fmla="*/ 1947863 w 4181475"/>
              <a:gd name="connsiteY174" fmla="*/ 123825 h 3371850"/>
              <a:gd name="connsiteX175" fmla="*/ 1952625 w 4181475"/>
              <a:gd name="connsiteY175" fmla="*/ 109537 h 3371850"/>
              <a:gd name="connsiteX176" fmla="*/ 2024063 w 4181475"/>
              <a:gd name="connsiteY176" fmla="*/ 180975 h 3371850"/>
              <a:gd name="connsiteX177" fmla="*/ 2019300 w 4181475"/>
              <a:gd name="connsiteY177" fmla="*/ 161925 h 3371850"/>
              <a:gd name="connsiteX178" fmla="*/ 1995488 w 4181475"/>
              <a:gd name="connsiteY178" fmla="*/ 109537 h 3371850"/>
              <a:gd name="connsiteX179" fmla="*/ 1995488 w 4181475"/>
              <a:gd name="connsiteY179" fmla="*/ 47625 h 3371850"/>
              <a:gd name="connsiteX180" fmla="*/ 2014538 w 4181475"/>
              <a:gd name="connsiteY180" fmla="*/ 47625 h 3371850"/>
              <a:gd name="connsiteX181" fmla="*/ 2019300 w 4181475"/>
              <a:gd name="connsiteY181" fmla="*/ 109537 h 3371850"/>
              <a:gd name="connsiteX182" fmla="*/ 2052638 w 4181475"/>
              <a:gd name="connsiteY182" fmla="*/ 128587 h 3371850"/>
              <a:gd name="connsiteX183" fmla="*/ 2052638 w 4181475"/>
              <a:gd name="connsiteY183" fmla="*/ 128587 h 3371850"/>
              <a:gd name="connsiteX184" fmla="*/ 2043113 w 4181475"/>
              <a:gd name="connsiteY184" fmla="*/ 38100 h 3371850"/>
              <a:gd name="connsiteX185" fmla="*/ 2071688 w 4181475"/>
              <a:gd name="connsiteY185" fmla="*/ 33337 h 3371850"/>
              <a:gd name="connsiteX186" fmla="*/ 2071688 w 4181475"/>
              <a:gd name="connsiteY186" fmla="*/ 85725 h 3371850"/>
              <a:gd name="connsiteX187" fmla="*/ 2081213 w 4181475"/>
              <a:gd name="connsiteY187" fmla="*/ 100012 h 3371850"/>
              <a:gd name="connsiteX188" fmla="*/ 2109788 w 4181475"/>
              <a:gd name="connsiteY188" fmla="*/ 47625 h 3371850"/>
              <a:gd name="connsiteX189" fmla="*/ 2152650 w 4181475"/>
              <a:gd name="connsiteY189" fmla="*/ 23812 h 3371850"/>
              <a:gd name="connsiteX190" fmla="*/ 2157413 w 4181475"/>
              <a:gd name="connsiteY190" fmla="*/ 47625 h 3371850"/>
              <a:gd name="connsiteX191" fmla="*/ 2124075 w 4181475"/>
              <a:gd name="connsiteY191" fmla="*/ 90487 h 3371850"/>
              <a:gd name="connsiteX192" fmla="*/ 2095500 w 4181475"/>
              <a:gd name="connsiteY192" fmla="*/ 123825 h 3371850"/>
              <a:gd name="connsiteX193" fmla="*/ 2195513 w 4181475"/>
              <a:gd name="connsiteY193" fmla="*/ 147637 h 3371850"/>
              <a:gd name="connsiteX194" fmla="*/ 2233613 w 4181475"/>
              <a:gd name="connsiteY194" fmla="*/ 147637 h 3371850"/>
              <a:gd name="connsiteX195" fmla="*/ 2228850 w 4181475"/>
              <a:gd name="connsiteY195" fmla="*/ 109537 h 3371850"/>
              <a:gd name="connsiteX196" fmla="*/ 2228850 w 4181475"/>
              <a:gd name="connsiteY196" fmla="*/ 109537 h 3371850"/>
              <a:gd name="connsiteX197" fmla="*/ 2262188 w 4181475"/>
              <a:gd name="connsiteY197" fmla="*/ 76200 h 3371850"/>
              <a:gd name="connsiteX198" fmla="*/ 2276475 w 4181475"/>
              <a:gd name="connsiteY198" fmla="*/ 152400 h 3371850"/>
              <a:gd name="connsiteX199" fmla="*/ 2300288 w 4181475"/>
              <a:gd name="connsiteY199" fmla="*/ 171450 h 3371850"/>
              <a:gd name="connsiteX200" fmla="*/ 2309813 w 4181475"/>
              <a:gd name="connsiteY200" fmla="*/ 133350 h 3371850"/>
              <a:gd name="connsiteX201" fmla="*/ 2309813 w 4181475"/>
              <a:gd name="connsiteY201" fmla="*/ 133350 h 3371850"/>
              <a:gd name="connsiteX202" fmla="*/ 2338388 w 4181475"/>
              <a:gd name="connsiteY202" fmla="*/ 66675 h 3371850"/>
              <a:gd name="connsiteX203" fmla="*/ 2343150 w 4181475"/>
              <a:gd name="connsiteY203" fmla="*/ 104775 h 3371850"/>
              <a:gd name="connsiteX204" fmla="*/ 2347913 w 4181475"/>
              <a:gd name="connsiteY204" fmla="*/ 138112 h 3371850"/>
              <a:gd name="connsiteX205" fmla="*/ 2409825 w 4181475"/>
              <a:gd name="connsiteY205" fmla="*/ 157162 h 3371850"/>
              <a:gd name="connsiteX206" fmla="*/ 2438400 w 4181475"/>
              <a:gd name="connsiteY206" fmla="*/ 161925 h 3371850"/>
              <a:gd name="connsiteX207" fmla="*/ 2447925 w 4181475"/>
              <a:gd name="connsiteY207" fmla="*/ 147637 h 3371850"/>
              <a:gd name="connsiteX208" fmla="*/ 2466975 w 4181475"/>
              <a:gd name="connsiteY208" fmla="*/ 128587 h 3371850"/>
              <a:gd name="connsiteX209" fmla="*/ 2509838 w 4181475"/>
              <a:gd name="connsiteY209" fmla="*/ 123825 h 3371850"/>
              <a:gd name="connsiteX210" fmla="*/ 2481263 w 4181475"/>
              <a:gd name="connsiteY210" fmla="*/ 161925 h 3371850"/>
              <a:gd name="connsiteX211" fmla="*/ 2481263 w 4181475"/>
              <a:gd name="connsiteY211" fmla="*/ 190500 h 3371850"/>
              <a:gd name="connsiteX212" fmla="*/ 2481263 w 4181475"/>
              <a:gd name="connsiteY212" fmla="*/ 190500 h 3371850"/>
              <a:gd name="connsiteX213" fmla="*/ 2547938 w 4181475"/>
              <a:gd name="connsiteY213" fmla="*/ 228600 h 3371850"/>
              <a:gd name="connsiteX214" fmla="*/ 2609850 w 4181475"/>
              <a:gd name="connsiteY214" fmla="*/ 266700 h 3371850"/>
              <a:gd name="connsiteX215" fmla="*/ 2662238 w 4181475"/>
              <a:gd name="connsiteY215" fmla="*/ 304800 h 3371850"/>
              <a:gd name="connsiteX216" fmla="*/ 2681288 w 4181475"/>
              <a:gd name="connsiteY216" fmla="*/ 319087 h 3371850"/>
              <a:gd name="connsiteX217" fmla="*/ 2705100 w 4181475"/>
              <a:gd name="connsiteY217" fmla="*/ 285750 h 3371850"/>
              <a:gd name="connsiteX218" fmla="*/ 2700338 w 4181475"/>
              <a:gd name="connsiteY218" fmla="*/ 257175 h 3371850"/>
              <a:gd name="connsiteX219" fmla="*/ 2700338 w 4181475"/>
              <a:gd name="connsiteY219" fmla="*/ 238125 h 3371850"/>
              <a:gd name="connsiteX220" fmla="*/ 2728913 w 4181475"/>
              <a:gd name="connsiteY220" fmla="*/ 276225 h 3371850"/>
              <a:gd name="connsiteX221" fmla="*/ 2705100 w 4181475"/>
              <a:gd name="connsiteY221" fmla="*/ 314325 h 3371850"/>
              <a:gd name="connsiteX222" fmla="*/ 2747963 w 4181475"/>
              <a:gd name="connsiteY222" fmla="*/ 361950 h 3371850"/>
              <a:gd name="connsiteX223" fmla="*/ 2795588 w 4181475"/>
              <a:gd name="connsiteY223" fmla="*/ 347662 h 3371850"/>
              <a:gd name="connsiteX224" fmla="*/ 2795588 w 4181475"/>
              <a:gd name="connsiteY224" fmla="*/ 347662 h 3371850"/>
              <a:gd name="connsiteX225" fmla="*/ 2814638 w 4181475"/>
              <a:gd name="connsiteY225" fmla="*/ 290512 h 3371850"/>
              <a:gd name="connsiteX226" fmla="*/ 2814638 w 4181475"/>
              <a:gd name="connsiteY226" fmla="*/ 290512 h 3371850"/>
              <a:gd name="connsiteX227" fmla="*/ 2824163 w 4181475"/>
              <a:gd name="connsiteY227" fmla="*/ 338137 h 3371850"/>
              <a:gd name="connsiteX228" fmla="*/ 2847975 w 4181475"/>
              <a:gd name="connsiteY228" fmla="*/ 376237 h 3371850"/>
              <a:gd name="connsiteX229" fmla="*/ 2928938 w 4181475"/>
              <a:gd name="connsiteY229" fmla="*/ 400050 h 3371850"/>
              <a:gd name="connsiteX230" fmla="*/ 2986088 w 4181475"/>
              <a:gd name="connsiteY230" fmla="*/ 409575 h 3371850"/>
              <a:gd name="connsiteX231" fmla="*/ 2986088 w 4181475"/>
              <a:gd name="connsiteY231" fmla="*/ 409575 h 3371850"/>
              <a:gd name="connsiteX232" fmla="*/ 2947988 w 4181475"/>
              <a:gd name="connsiteY232" fmla="*/ 266700 h 3371850"/>
              <a:gd name="connsiteX233" fmla="*/ 2886075 w 4181475"/>
              <a:gd name="connsiteY233" fmla="*/ 114300 h 3371850"/>
              <a:gd name="connsiteX234" fmla="*/ 2881313 w 4181475"/>
              <a:gd name="connsiteY234" fmla="*/ 61912 h 3371850"/>
              <a:gd name="connsiteX235" fmla="*/ 3009900 w 4181475"/>
              <a:gd name="connsiteY235" fmla="*/ 38100 h 3371850"/>
              <a:gd name="connsiteX236" fmla="*/ 3052763 w 4181475"/>
              <a:gd name="connsiteY236" fmla="*/ 128587 h 3371850"/>
              <a:gd name="connsiteX237" fmla="*/ 3076575 w 4181475"/>
              <a:gd name="connsiteY237" fmla="*/ 214312 h 3371850"/>
              <a:gd name="connsiteX238" fmla="*/ 3081338 w 4181475"/>
              <a:gd name="connsiteY238" fmla="*/ 304800 h 3371850"/>
              <a:gd name="connsiteX239" fmla="*/ 3095625 w 4181475"/>
              <a:gd name="connsiteY239" fmla="*/ 376237 h 3371850"/>
              <a:gd name="connsiteX240" fmla="*/ 3143250 w 4181475"/>
              <a:gd name="connsiteY240" fmla="*/ 409575 h 3371850"/>
              <a:gd name="connsiteX241" fmla="*/ 3243263 w 4181475"/>
              <a:gd name="connsiteY241" fmla="*/ 371475 h 3371850"/>
              <a:gd name="connsiteX242" fmla="*/ 3333750 w 4181475"/>
              <a:gd name="connsiteY242" fmla="*/ 328612 h 3371850"/>
              <a:gd name="connsiteX243" fmla="*/ 3400425 w 4181475"/>
              <a:gd name="connsiteY243" fmla="*/ 290512 h 3371850"/>
              <a:gd name="connsiteX244" fmla="*/ 3400425 w 4181475"/>
              <a:gd name="connsiteY244" fmla="*/ 233362 h 3371850"/>
              <a:gd name="connsiteX245" fmla="*/ 3352800 w 4181475"/>
              <a:gd name="connsiteY245" fmla="*/ 228600 h 3371850"/>
              <a:gd name="connsiteX246" fmla="*/ 3295650 w 4181475"/>
              <a:gd name="connsiteY246" fmla="*/ 257175 h 3371850"/>
              <a:gd name="connsiteX247" fmla="*/ 3238500 w 4181475"/>
              <a:gd name="connsiteY247" fmla="*/ 266700 h 3371850"/>
              <a:gd name="connsiteX248" fmla="*/ 3200400 w 4181475"/>
              <a:gd name="connsiteY248" fmla="*/ 257175 h 3371850"/>
              <a:gd name="connsiteX249" fmla="*/ 3248025 w 4181475"/>
              <a:gd name="connsiteY249" fmla="*/ 228600 h 3371850"/>
              <a:gd name="connsiteX250" fmla="*/ 3271838 w 4181475"/>
              <a:gd name="connsiteY250" fmla="*/ 190500 h 3371850"/>
              <a:gd name="connsiteX251" fmla="*/ 3228975 w 4181475"/>
              <a:gd name="connsiteY251" fmla="*/ 180975 h 3371850"/>
              <a:gd name="connsiteX252" fmla="*/ 3162300 w 4181475"/>
              <a:gd name="connsiteY252" fmla="*/ 157162 h 3371850"/>
              <a:gd name="connsiteX253" fmla="*/ 3143250 w 4181475"/>
              <a:gd name="connsiteY253" fmla="*/ 80962 h 3371850"/>
              <a:gd name="connsiteX254" fmla="*/ 4181475 w 4181475"/>
              <a:gd name="connsiteY254" fmla="*/ 133350 h 3371850"/>
              <a:gd name="connsiteX255" fmla="*/ 4152900 w 4181475"/>
              <a:gd name="connsiteY255" fmla="*/ 1881187 h 3371850"/>
              <a:gd name="connsiteX0" fmla="*/ 4157663 w 4157663"/>
              <a:gd name="connsiteY0" fmla="*/ 1885950 h 3371850"/>
              <a:gd name="connsiteX1" fmla="*/ 4095750 w 4157663"/>
              <a:gd name="connsiteY1" fmla="*/ 1895475 h 3371850"/>
              <a:gd name="connsiteX2" fmla="*/ 4024313 w 4157663"/>
              <a:gd name="connsiteY2" fmla="*/ 1885950 h 3371850"/>
              <a:gd name="connsiteX3" fmla="*/ 3981450 w 4157663"/>
              <a:gd name="connsiteY3" fmla="*/ 1890712 h 3371850"/>
              <a:gd name="connsiteX4" fmla="*/ 3938588 w 4157663"/>
              <a:gd name="connsiteY4" fmla="*/ 1938337 h 3371850"/>
              <a:gd name="connsiteX5" fmla="*/ 3876675 w 4157663"/>
              <a:gd name="connsiteY5" fmla="*/ 2000250 h 3371850"/>
              <a:gd name="connsiteX6" fmla="*/ 3824288 w 4157663"/>
              <a:gd name="connsiteY6" fmla="*/ 2071687 h 3371850"/>
              <a:gd name="connsiteX7" fmla="*/ 3743325 w 4157663"/>
              <a:gd name="connsiteY7" fmla="*/ 2124075 h 3371850"/>
              <a:gd name="connsiteX8" fmla="*/ 3638550 w 4157663"/>
              <a:gd name="connsiteY8" fmla="*/ 2171700 h 3371850"/>
              <a:gd name="connsiteX9" fmla="*/ 3557588 w 4157663"/>
              <a:gd name="connsiteY9" fmla="*/ 2200275 h 3371850"/>
              <a:gd name="connsiteX10" fmla="*/ 3481388 w 4157663"/>
              <a:gd name="connsiteY10" fmla="*/ 2257425 h 3371850"/>
              <a:gd name="connsiteX11" fmla="*/ 3376613 w 4157663"/>
              <a:gd name="connsiteY11" fmla="*/ 2309812 h 3371850"/>
              <a:gd name="connsiteX12" fmla="*/ 3319463 w 4157663"/>
              <a:gd name="connsiteY12" fmla="*/ 2338387 h 3371850"/>
              <a:gd name="connsiteX13" fmla="*/ 3252788 w 4157663"/>
              <a:gd name="connsiteY13" fmla="*/ 2343150 h 3371850"/>
              <a:gd name="connsiteX14" fmla="*/ 3214688 w 4157663"/>
              <a:gd name="connsiteY14" fmla="*/ 2357437 h 3371850"/>
              <a:gd name="connsiteX15" fmla="*/ 3128963 w 4157663"/>
              <a:gd name="connsiteY15" fmla="*/ 2386012 h 3371850"/>
              <a:gd name="connsiteX16" fmla="*/ 3024188 w 4157663"/>
              <a:gd name="connsiteY16" fmla="*/ 2433637 h 3371850"/>
              <a:gd name="connsiteX17" fmla="*/ 2947988 w 4157663"/>
              <a:gd name="connsiteY17" fmla="*/ 2462212 h 3371850"/>
              <a:gd name="connsiteX18" fmla="*/ 2900363 w 4157663"/>
              <a:gd name="connsiteY18" fmla="*/ 2486025 h 3371850"/>
              <a:gd name="connsiteX19" fmla="*/ 2847975 w 4157663"/>
              <a:gd name="connsiteY19" fmla="*/ 2490787 h 3371850"/>
              <a:gd name="connsiteX20" fmla="*/ 2847975 w 4157663"/>
              <a:gd name="connsiteY20" fmla="*/ 2462212 h 3371850"/>
              <a:gd name="connsiteX21" fmla="*/ 2828925 w 4157663"/>
              <a:gd name="connsiteY21" fmla="*/ 2457450 h 3371850"/>
              <a:gd name="connsiteX22" fmla="*/ 2757488 w 4157663"/>
              <a:gd name="connsiteY22" fmla="*/ 2481262 h 3371850"/>
              <a:gd name="connsiteX23" fmla="*/ 2690813 w 4157663"/>
              <a:gd name="connsiteY23" fmla="*/ 2500312 h 3371850"/>
              <a:gd name="connsiteX24" fmla="*/ 2638425 w 4157663"/>
              <a:gd name="connsiteY24" fmla="*/ 2500312 h 3371850"/>
              <a:gd name="connsiteX25" fmla="*/ 2576513 w 4157663"/>
              <a:gd name="connsiteY25" fmla="*/ 2519362 h 3371850"/>
              <a:gd name="connsiteX26" fmla="*/ 2576513 w 4157663"/>
              <a:gd name="connsiteY26" fmla="*/ 2547937 h 3371850"/>
              <a:gd name="connsiteX27" fmla="*/ 2624138 w 4157663"/>
              <a:gd name="connsiteY27" fmla="*/ 2571750 h 3371850"/>
              <a:gd name="connsiteX28" fmla="*/ 2690813 w 4157663"/>
              <a:gd name="connsiteY28" fmla="*/ 2581275 h 3371850"/>
              <a:gd name="connsiteX29" fmla="*/ 2690813 w 4157663"/>
              <a:gd name="connsiteY29" fmla="*/ 2581275 h 3371850"/>
              <a:gd name="connsiteX30" fmla="*/ 2681288 w 4157663"/>
              <a:gd name="connsiteY30" fmla="*/ 2657475 h 3371850"/>
              <a:gd name="connsiteX31" fmla="*/ 2690813 w 4157663"/>
              <a:gd name="connsiteY31" fmla="*/ 2747962 h 3371850"/>
              <a:gd name="connsiteX32" fmla="*/ 2686050 w 4157663"/>
              <a:gd name="connsiteY32" fmla="*/ 2833687 h 3371850"/>
              <a:gd name="connsiteX33" fmla="*/ 2624138 w 4157663"/>
              <a:gd name="connsiteY33" fmla="*/ 2905125 h 3371850"/>
              <a:gd name="connsiteX34" fmla="*/ 2566988 w 4157663"/>
              <a:gd name="connsiteY34" fmla="*/ 2967037 h 3371850"/>
              <a:gd name="connsiteX35" fmla="*/ 2419350 w 4157663"/>
              <a:gd name="connsiteY35" fmla="*/ 3038475 h 3371850"/>
              <a:gd name="connsiteX36" fmla="*/ 2295525 w 4157663"/>
              <a:gd name="connsiteY36" fmla="*/ 3095625 h 3371850"/>
              <a:gd name="connsiteX37" fmla="*/ 2162175 w 4157663"/>
              <a:gd name="connsiteY37" fmla="*/ 3148012 h 3371850"/>
              <a:gd name="connsiteX38" fmla="*/ 2076450 w 4157663"/>
              <a:gd name="connsiteY38" fmla="*/ 3176587 h 3371850"/>
              <a:gd name="connsiteX39" fmla="*/ 2062163 w 4157663"/>
              <a:gd name="connsiteY39" fmla="*/ 3181350 h 3371850"/>
              <a:gd name="connsiteX40" fmla="*/ 1933575 w 4157663"/>
              <a:gd name="connsiteY40" fmla="*/ 3171825 h 3371850"/>
              <a:gd name="connsiteX41" fmla="*/ 1847850 w 4157663"/>
              <a:gd name="connsiteY41" fmla="*/ 3176587 h 3371850"/>
              <a:gd name="connsiteX42" fmla="*/ 1757363 w 4157663"/>
              <a:gd name="connsiteY42" fmla="*/ 3186112 h 3371850"/>
              <a:gd name="connsiteX43" fmla="*/ 1681163 w 4157663"/>
              <a:gd name="connsiteY43" fmla="*/ 3205162 h 3371850"/>
              <a:gd name="connsiteX44" fmla="*/ 1581150 w 4157663"/>
              <a:gd name="connsiteY44" fmla="*/ 3205162 h 3371850"/>
              <a:gd name="connsiteX45" fmla="*/ 1509713 w 4157663"/>
              <a:gd name="connsiteY45" fmla="*/ 3205162 h 3371850"/>
              <a:gd name="connsiteX46" fmla="*/ 1414463 w 4157663"/>
              <a:gd name="connsiteY46" fmla="*/ 3205162 h 3371850"/>
              <a:gd name="connsiteX47" fmla="*/ 1285875 w 4157663"/>
              <a:gd name="connsiteY47" fmla="*/ 3209925 h 3371850"/>
              <a:gd name="connsiteX48" fmla="*/ 1195388 w 4157663"/>
              <a:gd name="connsiteY48" fmla="*/ 3209925 h 3371850"/>
              <a:gd name="connsiteX49" fmla="*/ 1109663 w 4157663"/>
              <a:gd name="connsiteY49" fmla="*/ 3209925 h 3371850"/>
              <a:gd name="connsiteX50" fmla="*/ 1014413 w 4157663"/>
              <a:gd name="connsiteY50" fmla="*/ 3214687 h 3371850"/>
              <a:gd name="connsiteX51" fmla="*/ 919163 w 4157663"/>
              <a:gd name="connsiteY51" fmla="*/ 3228975 h 3371850"/>
              <a:gd name="connsiteX52" fmla="*/ 838200 w 4157663"/>
              <a:gd name="connsiteY52" fmla="*/ 3252787 h 3371850"/>
              <a:gd name="connsiteX53" fmla="*/ 762000 w 4157663"/>
              <a:gd name="connsiteY53" fmla="*/ 3267075 h 3371850"/>
              <a:gd name="connsiteX54" fmla="*/ 719138 w 4157663"/>
              <a:gd name="connsiteY54" fmla="*/ 3276600 h 3371850"/>
              <a:gd name="connsiteX55" fmla="*/ 642938 w 4157663"/>
              <a:gd name="connsiteY55" fmla="*/ 3305175 h 3371850"/>
              <a:gd name="connsiteX56" fmla="*/ 614363 w 4157663"/>
              <a:gd name="connsiteY56" fmla="*/ 3352800 h 3371850"/>
              <a:gd name="connsiteX57" fmla="*/ 542925 w 4157663"/>
              <a:gd name="connsiteY57" fmla="*/ 3362325 h 3371850"/>
              <a:gd name="connsiteX58" fmla="*/ 438150 w 4157663"/>
              <a:gd name="connsiteY58" fmla="*/ 3371850 h 3371850"/>
              <a:gd name="connsiteX59" fmla="*/ 381000 w 4157663"/>
              <a:gd name="connsiteY59" fmla="*/ 3352800 h 3371850"/>
              <a:gd name="connsiteX60" fmla="*/ 338138 w 4157663"/>
              <a:gd name="connsiteY60" fmla="*/ 3333750 h 3371850"/>
              <a:gd name="connsiteX61" fmla="*/ 319088 w 4157663"/>
              <a:gd name="connsiteY61" fmla="*/ 3324225 h 3371850"/>
              <a:gd name="connsiteX62" fmla="*/ 285750 w 4157663"/>
              <a:gd name="connsiteY62" fmla="*/ 3324225 h 3371850"/>
              <a:gd name="connsiteX63" fmla="*/ 242888 w 4157663"/>
              <a:gd name="connsiteY63" fmla="*/ 3343275 h 3371850"/>
              <a:gd name="connsiteX64" fmla="*/ 200025 w 4157663"/>
              <a:gd name="connsiteY64" fmla="*/ 3352800 h 3371850"/>
              <a:gd name="connsiteX65" fmla="*/ 119063 w 4157663"/>
              <a:gd name="connsiteY65" fmla="*/ 3338512 h 3371850"/>
              <a:gd name="connsiteX66" fmla="*/ 76200 w 4157663"/>
              <a:gd name="connsiteY66" fmla="*/ 3328987 h 3371850"/>
              <a:gd name="connsiteX67" fmla="*/ 14288 w 4157663"/>
              <a:gd name="connsiteY67" fmla="*/ 3333750 h 3371850"/>
              <a:gd name="connsiteX68" fmla="*/ 0 w 4157663"/>
              <a:gd name="connsiteY68" fmla="*/ 985837 h 3371850"/>
              <a:gd name="connsiteX69" fmla="*/ 61913 w 4157663"/>
              <a:gd name="connsiteY69" fmla="*/ 942975 h 3371850"/>
              <a:gd name="connsiteX70" fmla="*/ 161925 w 4157663"/>
              <a:gd name="connsiteY70" fmla="*/ 923925 h 3371850"/>
              <a:gd name="connsiteX71" fmla="*/ 185738 w 4157663"/>
              <a:gd name="connsiteY71" fmla="*/ 966787 h 3371850"/>
              <a:gd name="connsiteX72" fmla="*/ 204788 w 4157663"/>
              <a:gd name="connsiteY72" fmla="*/ 981075 h 3371850"/>
              <a:gd name="connsiteX73" fmla="*/ 214313 w 4157663"/>
              <a:gd name="connsiteY73" fmla="*/ 1047750 h 3371850"/>
              <a:gd name="connsiteX74" fmla="*/ 247650 w 4157663"/>
              <a:gd name="connsiteY74" fmla="*/ 957262 h 3371850"/>
              <a:gd name="connsiteX75" fmla="*/ 247650 w 4157663"/>
              <a:gd name="connsiteY75" fmla="*/ 957262 h 3371850"/>
              <a:gd name="connsiteX76" fmla="*/ 280988 w 4157663"/>
              <a:gd name="connsiteY76" fmla="*/ 962025 h 3371850"/>
              <a:gd name="connsiteX77" fmla="*/ 290513 w 4157663"/>
              <a:gd name="connsiteY77" fmla="*/ 923925 h 3371850"/>
              <a:gd name="connsiteX78" fmla="*/ 366713 w 4157663"/>
              <a:gd name="connsiteY78" fmla="*/ 928687 h 3371850"/>
              <a:gd name="connsiteX79" fmla="*/ 371475 w 4157663"/>
              <a:gd name="connsiteY79" fmla="*/ 847725 h 3371850"/>
              <a:gd name="connsiteX80" fmla="*/ 385763 w 4157663"/>
              <a:gd name="connsiteY80" fmla="*/ 804862 h 3371850"/>
              <a:gd name="connsiteX81" fmla="*/ 547688 w 4157663"/>
              <a:gd name="connsiteY81" fmla="*/ 833437 h 3371850"/>
              <a:gd name="connsiteX82" fmla="*/ 704850 w 4157663"/>
              <a:gd name="connsiteY82" fmla="*/ 881062 h 3371850"/>
              <a:gd name="connsiteX83" fmla="*/ 757238 w 4157663"/>
              <a:gd name="connsiteY83" fmla="*/ 885825 h 3371850"/>
              <a:gd name="connsiteX84" fmla="*/ 842963 w 4157663"/>
              <a:gd name="connsiteY84" fmla="*/ 947737 h 3371850"/>
              <a:gd name="connsiteX85" fmla="*/ 781050 w 4157663"/>
              <a:gd name="connsiteY85" fmla="*/ 876300 h 3371850"/>
              <a:gd name="connsiteX86" fmla="*/ 633413 w 4157663"/>
              <a:gd name="connsiteY86" fmla="*/ 762000 h 3371850"/>
              <a:gd name="connsiteX87" fmla="*/ 523875 w 4157663"/>
              <a:gd name="connsiteY87" fmla="*/ 666750 h 3371850"/>
              <a:gd name="connsiteX88" fmla="*/ 504825 w 4157663"/>
              <a:gd name="connsiteY88" fmla="*/ 647700 h 3371850"/>
              <a:gd name="connsiteX89" fmla="*/ 490538 w 4157663"/>
              <a:gd name="connsiteY89" fmla="*/ 581025 h 3371850"/>
              <a:gd name="connsiteX90" fmla="*/ 461963 w 4157663"/>
              <a:gd name="connsiteY90" fmla="*/ 504825 h 3371850"/>
              <a:gd name="connsiteX91" fmla="*/ 461963 w 4157663"/>
              <a:gd name="connsiteY91" fmla="*/ 504825 h 3371850"/>
              <a:gd name="connsiteX92" fmla="*/ 381000 w 4157663"/>
              <a:gd name="connsiteY92" fmla="*/ 476250 h 3371850"/>
              <a:gd name="connsiteX93" fmla="*/ 357188 w 4157663"/>
              <a:gd name="connsiteY93" fmla="*/ 466725 h 3371850"/>
              <a:gd name="connsiteX94" fmla="*/ 304800 w 4157663"/>
              <a:gd name="connsiteY94" fmla="*/ 538162 h 3371850"/>
              <a:gd name="connsiteX95" fmla="*/ 252413 w 4157663"/>
              <a:gd name="connsiteY95" fmla="*/ 552450 h 3371850"/>
              <a:gd name="connsiteX96" fmla="*/ 285750 w 4157663"/>
              <a:gd name="connsiteY96" fmla="*/ 490537 h 3371850"/>
              <a:gd name="connsiteX97" fmla="*/ 357188 w 4157663"/>
              <a:gd name="connsiteY97" fmla="*/ 419100 h 3371850"/>
              <a:gd name="connsiteX98" fmla="*/ 376238 w 4157663"/>
              <a:gd name="connsiteY98" fmla="*/ 371475 h 3371850"/>
              <a:gd name="connsiteX99" fmla="*/ 371475 w 4157663"/>
              <a:gd name="connsiteY99" fmla="*/ 271462 h 3371850"/>
              <a:gd name="connsiteX100" fmla="*/ 361950 w 4157663"/>
              <a:gd name="connsiteY100" fmla="*/ 185737 h 3371850"/>
              <a:gd name="connsiteX101" fmla="*/ 304800 w 4157663"/>
              <a:gd name="connsiteY101" fmla="*/ 142875 h 3371850"/>
              <a:gd name="connsiteX102" fmla="*/ 280988 w 4157663"/>
              <a:gd name="connsiteY102" fmla="*/ 119062 h 3371850"/>
              <a:gd name="connsiteX103" fmla="*/ 285750 w 4157663"/>
              <a:gd name="connsiteY103" fmla="*/ 66675 h 3371850"/>
              <a:gd name="connsiteX104" fmla="*/ 309563 w 4157663"/>
              <a:gd name="connsiteY104" fmla="*/ 47625 h 3371850"/>
              <a:gd name="connsiteX105" fmla="*/ 328613 w 4157663"/>
              <a:gd name="connsiteY105" fmla="*/ 14287 h 3371850"/>
              <a:gd name="connsiteX106" fmla="*/ 1181100 w 4157663"/>
              <a:gd name="connsiteY106" fmla="*/ 0 h 3371850"/>
              <a:gd name="connsiteX107" fmla="*/ 1195388 w 4157663"/>
              <a:gd name="connsiteY107" fmla="*/ 66675 h 3371850"/>
              <a:gd name="connsiteX108" fmla="*/ 1252538 w 4157663"/>
              <a:gd name="connsiteY108" fmla="*/ 47625 h 3371850"/>
              <a:gd name="connsiteX109" fmla="*/ 1295400 w 4157663"/>
              <a:gd name="connsiteY109" fmla="*/ 52387 h 3371850"/>
              <a:gd name="connsiteX110" fmla="*/ 1300163 w 4157663"/>
              <a:gd name="connsiteY110" fmla="*/ 133350 h 3371850"/>
              <a:gd name="connsiteX111" fmla="*/ 1328738 w 4157663"/>
              <a:gd name="connsiteY111" fmla="*/ 180975 h 3371850"/>
              <a:gd name="connsiteX112" fmla="*/ 1395413 w 4157663"/>
              <a:gd name="connsiteY112" fmla="*/ 238125 h 3371850"/>
              <a:gd name="connsiteX113" fmla="*/ 1447800 w 4157663"/>
              <a:gd name="connsiteY113" fmla="*/ 266700 h 3371850"/>
              <a:gd name="connsiteX114" fmla="*/ 1528763 w 4157663"/>
              <a:gd name="connsiteY114" fmla="*/ 238125 h 3371850"/>
              <a:gd name="connsiteX115" fmla="*/ 1533525 w 4157663"/>
              <a:gd name="connsiteY115" fmla="*/ 271462 h 3371850"/>
              <a:gd name="connsiteX116" fmla="*/ 1495425 w 4157663"/>
              <a:gd name="connsiteY116" fmla="*/ 323850 h 3371850"/>
              <a:gd name="connsiteX117" fmla="*/ 1509713 w 4157663"/>
              <a:gd name="connsiteY117" fmla="*/ 385762 h 3371850"/>
              <a:gd name="connsiteX118" fmla="*/ 1552575 w 4157663"/>
              <a:gd name="connsiteY118" fmla="*/ 385762 h 3371850"/>
              <a:gd name="connsiteX119" fmla="*/ 1504950 w 4157663"/>
              <a:gd name="connsiteY119" fmla="*/ 419100 h 3371850"/>
              <a:gd name="connsiteX120" fmla="*/ 1519238 w 4157663"/>
              <a:gd name="connsiteY120" fmla="*/ 485775 h 3371850"/>
              <a:gd name="connsiteX121" fmla="*/ 1543050 w 4157663"/>
              <a:gd name="connsiteY121" fmla="*/ 533400 h 3371850"/>
              <a:gd name="connsiteX122" fmla="*/ 1600200 w 4157663"/>
              <a:gd name="connsiteY122" fmla="*/ 528637 h 3371850"/>
              <a:gd name="connsiteX123" fmla="*/ 1652588 w 4157663"/>
              <a:gd name="connsiteY123" fmla="*/ 547687 h 3371850"/>
              <a:gd name="connsiteX124" fmla="*/ 1695450 w 4157663"/>
              <a:gd name="connsiteY124" fmla="*/ 509587 h 3371850"/>
              <a:gd name="connsiteX125" fmla="*/ 1719263 w 4157663"/>
              <a:gd name="connsiteY125" fmla="*/ 490537 h 3371850"/>
              <a:gd name="connsiteX126" fmla="*/ 1704975 w 4157663"/>
              <a:gd name="connsiteY126" fmla="*/ 447675 h 3371850"/>
              <a:gd name="connsiteX127" fmla="*/ 1690688 w 4157663"/>
              <a:gd name="connsiteY127" fmla="*/ 433387 h 3371850"/>
              <a:gd name="connsiteX128" fmla="*/ 1690688 w 4157663"/>
              <a:gd name="connsiteY128" fmla="*/ 409575 h 3371850"/>
              <a:gd name="connsiteX129" fmla="*/ 1728788 w 4157663"/>
              <a:gd name="connsiteY129" fmla="*/ 423862 h 3371850"/>
              <a:gd name="connsiteX130" fmla="*/ 1757363 w 4157663"/>
              <a:gd name="connsiteY130" fmla="*/ 452437 h 3371850"/>
              <a:gd name="connsiteX131" fmla="*/ 1766888 w 4157663"/>
              <a:gd name="connsiteY131" fmla="*/ 404812 h 3371850"/>
              <a:gd name="connsiteX132" fmla="*/ 1771650 w 4157663"/>
              <a:gd name="connsiteY132" fmla="*/ 371475 h 3371850"/>
              <a:gd name="connsiteX133" fmla="*/ 1766888 w 4157663"/>
              <a:gd name="connsiteY133" fmla="*/ 357187 h 3371850"/>
              <a:gd name="connsiteX134" fmla="*/ 1724025 w 4157663"/>
              <a:gd name="connsiteY134" fmla="*/ 342900 h 3371850"/>
              <a:gd name="connsiteX135" fmla="*/ 1690688 w 4157663"/>
              <a:gd name="connsiteY135" fmla="*/ 319087 h 3371850"/>
              <a:gd name="connsiteX136" fmla="*/ 1657350 w 4157663"/>
              <a:gd name="connsiteY136" fmla="*/ 276225 h 3371850"/>
              <a:gd name="connsiteX137" fmla="*/ 1628775 w 4157663"/>
              <a:gd name="connsiteY137" fmla="*/ 266700 h 3371850"/>
              <a:gd name="connsiteX138" fmla="*/ 1590675 w 4157663"/>
              <a:gd name="connsiteY138" fmla="*/ 266700 h 3371850"/>
              <a:gd name="connsiteX139" fmla="*/ 1571625 w 4157663"/>
              <a:gd name="connsiteY139" fmla="*/ 261937 h 3371850"/>
              <a:gd name="connsiteX140" fmla="*/ 1557338 w 4157663"/>
              <a:gd name="connsiteY140" fmla="*/ 228600 h 3371850"/>
              <a:gd name="connsiteX141" fmla="*/ 1538288 w 4157663"/>
              <a:gd name="connsiteY141" fmla="*/ 190500 h 3371850"/>
              <a:gd name="connsiteX142" fmla="*/ 1557338 w 4157663"/>
              <a:gd name="connsiteY142" fmla="*/ 176212 h 3371850"/>
              <a:gd name="connsiteX143" fmla="*/ 1614488 w 4157663"/>
              <a:gd name="connsiteY143" fmla="*/ 238125 h 3371850"/>
              <a:gd name="connsiteX144" fmla="*/ 1614488 w 4157663"/>
              <a:gd name="connsiteY144" fmla="*/ 238125 h 3371850"/>
              <a:gd name="connsiteX145" fmla="*/ 1633538 w 4157663"/>
              <a:gd name="connsiteY145" fmla="*/ 209550 h 3371850"/>
              <a:gd name="connsiteX146" fmla="*/ 1614488 w 4157663"/>
              <a:gd name="connsiteY146" fmla="*/ 171450 h 3371850"/>
              <a:gd name="connsiteX147" fmla="*/ 1657350 w 4157663"/>
              <a:gd name="connsiteY147" fmla="*/ 180975 h 3371850"/>
              <a:gd name="connsiteX148" fmla="*/ 1676400 w 4157663"/>
              <a:gd name="connsiteY148" fmla="*/ 242887 h 3371850"/>
              <a:gd name="connsiteX149" fmla="*/ 1695450 w 4157663"/>
              <a:gd name="connsiteY149" fmla="*/ 247650 h 3371850"/>
              <a:gd name="connsiteX150" fmla="*/ 1690688 w 4157663"/>
              <a:gd name="connsiteY150" fmla="*/ 209550 h 3371850"/>
              <a:gd name="connsiteX151" fmla="*/ 1681163 w 4157663"/>
              <a:gd name="connsiteY151" fmla="*/ 180975 h 3371850"/>
              <a:gd name="connsiteX152" fmla="*/ 1690688 w 4157663"/>
              <a:gd name="connsiteY152" fmla="*/ 161925 h 3371850"/>
              <a:gd name="connsiteX153" fmla="*/ 1690688 w 4157663"/>
              <a:gd name="connsiteY153" fmla="*/ 161925 h 3371850"/>
              <a:gd name="connsiteX154" fmla="*/ 1757363 w 4157663"/>
              <a:gd name="connsiteY154" fmla="*/ 161925 h 3371850"/>
              <a:gd name="connsiteX155" fmla="*/ 1757363 w 4157663"/>
              <a:gd name="connsiteY155" fmla="*/ 161925 h 3371850"/>
              <a:gd name="connsiteX156" fmla="*/ 1728788 w 4157663"/>
              <a:gd name="connsiteY156" fmla="*/ 257175 h 3371850"/>
              <a:gd name="connsiteX157" fmla="*/ 1733550 w 4157663"/>
              <a:gd name="connsiteY157" fmla="*/ 295275 h 3371850"/>
              <a:gd name="connsiteX158" fmla="*/ 1733550 w 4157663"/>
              <a:gd name="connsiteY158" fmla="*/ 295275 h 3371850"/>
              <a:gd name="connsiteX159" fmla="*/ 1800225 w 4157663"/>
              <a:gd name="connsiteY159" fmla="*/ 309562 h 3371850"/>
              <a:gd name="connsiteX160" fmla="*/ 1838325 w 4157663"/>
              <a:gd name="connsiteY160" fmla="*/ 276225 h 3371850"/>
              <a:gd name="connsiteX161" fmla="*/ 1900238 w 4157663"/>
              <a:gd name="connsiteY161" fmla="*/ 276225 h 3371850"/>
              <a:gd name="connsiteX162" fmla="*/ 1947863 w 4157663"/>
              <a:gd name="connsiteY162" fmla="*/ 285750 h 3371850"/>
              <a:gd name="connsiteX163" fmla="*/ 1966913 w 4157663"/>
              <a:gd name="connsiteY163" fmla="*/ 257175 h 3371850"/>
              <a:gd name="connsiteX164" fmla="*/ 1971675 w 4157663"/>
              <a:gd name="connsiteY164" fmla="*/ 238125 h 3371850"/>
              <a:gd name="connsiteX165" fmla="*/ 1928813 w 4157663"/>
              <a:gd name="connsiteY165" fmla="*/ 223837 h 3371850"/>
              <a:gd name="connsiteX166" fmla="*/ 1881188 w 4157663"/>
              <a:gd name="connsiteY166" fmla="*/ 214312 h 3371850"/>
              <a:gd name="connsiteX167" fmla="*/ 1866900 w 4157663"/>
              <a:gd name="connsiteY167" fmla="*/ 195262 h 3371850"/>
              <a:gd name="connsiteX168" fmla="*/ 1938338 w 4157663"/>
              <a:gd name="connsiteY168" fmla="*/ 190500 h 3371850"/>
              <a:gd name="connsiteX169" fmla="*/ 1962150 w 4157663"/>
              <a:gd name="connsiteY169" fmla="*/ 204787 h 3371850"/>
              <a:gd name="connsiteX170" fmla="*/ 1962150 w 4157663"/>
              <a:gd name="connsiteY170" fmla="*/ 204787 h 3371850"/>
              <a:gd name="connsiteX171" fmla="*/ 1914525 w 4157663"/>
              <a:gd name="connsiteY171" fmla="*/ 171450 h 3371850"/>
              <a:gd name="connsiteX172" fmla="*/ 1928813 w 4157663"/>
              <a:gd name="connsiteY172" fmla="*/ 147637 h 3371850"/>
              <a:gd name="connsiteX173" fmla="*/ 1928813 w 4157663"/>
              <a:gd name="connsiteY173" fmla="*/ 147637 h 3371850"/>
              <a:gd name="connsiteX174" fmla="*/ 1947863 w 4157663"/>
              <a:gd name="connsiteY174" fmla="*/ 123825 h 3371850"/>
              <a:gd name="connsiteX175" fmla="*/ 1952625 w 4157663"/>
              <a:gd name="connsiteY175" fmla="*/ 109537 h 3371850"/>
              <a:gd name="connsiteX176" fmla="*/ 2024063 w 4157663"/>
              <a:gd name="connsiteY176" fmla="*/ 180975 h 3371850"/>
              <a:gd name="connsiteX177" fmla="*/ 2019300 w 4157663"/>
              <a:gd name="connsiteY177" fmla="*/ 161925 h 3371850"/>
              <a:gd name="connsiteX178" fmla="*/ 1995488 w 4157663"/>
              <a:gd name="connsiteY178" fmla="*/ 109537 h 3371850"/>
              <a:gd name="connsiteX179" fmla="*/ 1995488 w 4157663"/>
              <a:gd name="connsiteY179" fmla="*/ 47625 h 3371850"/>
              <a:gd name="connsiteX180" fmla="*/ 2014538 w 4157663"/>
              <a:gd name="connsiteY180" fmla="*/ 47625 h 3371850"/>
              <a:gd name="connsiteX181" fmla="*/ 2019300 w 4157663"/>
              <a:gd name="connsiteY181" fmla="*/ 109537 h 3371850"/>
              <a:gd name="connsiteX182" fmla="*/ 2052638 w 4157663"/>
              <a:gd name="connsiteY182" fmla="*/ 128587 h 3371850"/>
              <a:gd name="connsiteX183" fmla="*/ 2052638 w 4157663"/>
              <a:gd name="connsiteY183" fmla="*/ 128587 h 3371850"/>
              <a:gd name="connsiteX184" fmla="*/ 2043113 w 4157663"/>
              <a:gd name="connsiteY184" fmla="*/ 38100 h 3371850"/>
              <a:gd name="connsiteX185" fmla="*/ 2071688 w 4157663"/>
              <a:gd name="connsiteY185" fmla="*/ 33337 h 3371850"/>
              <a:gd name="connsiteX186" fmla="*/ 2071688 w 4157663"/>
              <a:gd name="connsiteY186" fmla="*/ 85725 h 3371850"/>
              <a:gd name="connsiteX187" fmla="*/ 2081213 w 4157663"/>
              <a:gd name="connsiteY187" fmla="*/ 100012 h 3371850"/>
              <a:gd name="connsiteX188" fmla="*/ 2109788 w 4157663"/>
              <a:gd name="connsiteY188" fmla="*/ 47625 h 3371850"/>
              <a:gd name="connsiteX189" fmla="*/ 2152650 w 4157663"/>
              <a:gd name="connsiteY189" fmla="*/ 23812 h 3371850"/>
              <a:gd name="connsiteX190" fmla="*/ 2157413 w 4157663"/>
              <a:gd name="connsiteY190" fmla="*/ 47625 h 3371850"/>
              <a:gd name="connsiteX191" fmla="*/ 2124075 w 4157663"/>
              <a:gd name="connsiteY191" fmla="*/ 90487 h 3371850"/>
              <a:gd name="connsiteX192" fmla="*/ 2095500 w 4157663"/>
              <a:gd name="connsiteY192" fmla="*/ 123825 h 3371850"/>
              <a:gd name="connsiteX193" fmla="*/ 2195513 w 4157663"/>
              <a:gd name="connsiteY193" fmla="*/ 147637 h 3371850"/>
              <a:gd name="connsiteX194" fmla="*/ 2233613 w 4157663"/>
              <a:gd name="connsiteY194" fmla="*/ 147637 h 3371850"/>
              <a:gd name="connsiteX195" fmla="*/ 2228850 w 4157663"/>
              <a:gd name="connsiteY195" fmla="*/ 109537 h 3371850"/>
              <a:gd name="connsiteX196" fmla="*/ 2228850 w 4157663"/>
              <a:gd name="connsiteY196" fmla="*/ 109537 h 3371850"/>
              <a:gd name="connsiteX197" fmla="*/ 2262188 w 4157663"/>
              <a:gd name="connsiteY197" fmla="*/ 76200 h 3371850"/>
              <a:gd name="connsiteX198" fmla="*/ 2276475 w 4157663"/>
              <a:gd name="connsiteY198" fmla="*/ 152400 h 3371850"/>
              <a:gd name="connsiteX199" fmla="*/ 2300288 w 4157663"/>
              <a:gd name="connsiteY199" fmla="*/ 171450 h 3371850"/>
              <a:gd name="connsiteX200" fmla="*/ 2309813 w 4157663"/>
              <a:gd name="connsiteY200" fmla="*/ 133350 h 3371850"/>
              <a:gd name="connsiteX201" fmla="*/ 2309813 w 4157663"/>
              <a:gd name="connsiteY201" fmla="*/ 133350 h 3371850"/>
              <a:gd name="connsiteX202" fmla="*/ 2338388 w 4157663"/>
              <a:gd name="connsiteY202" fmla="*/ 66675 h 3371850"/>
              <a:gd name="connsiteX203" fmla="*/ 2343150 w 4157663"/>
              <a:gd name="connsiteY203" fmla="*/ 104775 h 3371850"/>
              <a:gd name="connsiteX204" fmla="*/ 2347913 w 4157663"/>
              <a:gd name="connsiteY204" fmla="*/ 138112 h 3371850"/>
              <a:gd name="connsiteX205" fmla="*/ 2409825 w 4157663"/>
              <a:gd name="connsiteY205" fmla="*/ 157162 h 3371850"/>
              <a:gd name="connsiteX206" fmla="*/ 2438400 w 4157663"/>
              <a:gd name="connsiteY206" fmla="*/ 161925 h 3371850"/>
              <a:gd name="connsiteX207" fmla="*/ 2447925 w 4157663"/>
              <a:gd name="connsiteY207" fmla="*/ 147637 h 3371850"/>
              <a:gd name="connsiteX208" fmla="*/ 2466975 w 4157663"/>
              <a:gd name="connsiteY208" fmla="*/ 128587 h 3371850"/>
              <a:gd name="connsiteX209" fmla="*/ 2509838 w 4157663"/>
              <a:gd name="connsiteY209" fmla="*/ 123825 h 3371850"/>
              <a:gd name="connsiteX210" fmla="*/ 2481263 w 4157663"/>
              <a:gd name="connsiteY210" fmla="*/ 161925 h 3371850"/>
              <a:gd name="connsiteX211" fmla="*/ 2481263 w 4157663"/>
              <a:gd name="connsiteY211" fmla="*/ 190500 h 3371850"/>
              <a:gd name="connsiteX212" fmla="*/ 2481263 w 4157663"/>
              <a:gd name="connsiteY212" fmla="*/ 190500 h 3371850"/>
              <a:gd name="connsiteX213" fmla="*/ 2547938 w 4157663"/>
              <a:gd name="connsiteY213" fmla="*/ 228600 h 3371850"/>
              <a:gd name="connsiteX214" fmla="*/ 2609850 w 4157663"/>
              <a:gd name="connsiteY214" fmla="*/ 266700 h 3371850"/>
              <a:gd name="connsiteX215" fmla="*/ 2662238 w 4157663"/>
              <a:gd name="connsiteY215" fmla="*/ 304800 h 3371850"/>
              <a:gd name="connsiteX216" fmla="*/ 2681288 w 4157663"/>
              <a:gd name="connsiteY216" fmla="*/ 319087 h 3371850"/>
              <a:gd name="connsiteX217" fmla="*/ 2705100 w 4157663"/>
              <a:gd name="connsiteY217" fmla="*/ 285750 h 3371850"/>
              <a:gd name="connsiteX218" fmla="*/ 2700338 w 4157663"/>
              <a:gd name="connsiteY218" fmla="*/ 257175 h 3371850"/>
              <a:gd name="connsiteX219" fmla="*/ 2700338 w 4157663"/>
              <a:gd name="connsiteY219" fmla="*/ 238125 h 3371850"/>
              <a:gd name="connsiteX220" fmla="*/ 2728913 w 4157663"/>
              <a:gd name="connsiteY220" fmla="*/ 276225 h 3371850"/>
              <a:gd name="connsiteX221" fmla="*/ 2705100 w 4157663"/>
              <a:gd name="connsiteY221" fmla="*/ 314325 h 3371850"/>
              <a:gd name="connsiteX222" fmla="*/ 2747963 w 4157663"/>
              <a:gd name="connsiteY222" fmla="*/ 361950 h 3371850"/>
              <a:gd name="connsiteX223" fmla="*/ 2795588 w 4157663"/>
              <a:gd name="connsiteY223" fmla="*/ 347662 h 3371850"/>
              <a:gd name="connsiteX224" fmla="*/ 2795588 w 4157663"/>
              <a:gd name="connsiteY224" fmla="*/ 347662 h 3371850"/>
              <a:gd name="connsiteX225" fmla="*/ 2814638 w 4157663"/>
              <a:gd name="connsiteY225" fmla="*/ 290512 h 3371850"/>
              <a:gd name="connsiteX226" fmla="*/ 2814638 w 4157663"/>
              <a:gd name="connsiteY226" fmla="*/ 290512 h 3371850"/>
              <a:gd name="connsiteX227" fmla="*/ 2824163 w 4157663"/>
              <a:gd name="connsiteY227" fmla="*/ 338137 h 3371850"/>
              <a:gd name="connsiteX228" fmla="*/ 2847975 w 4157663"/>
              <a:gd name="connsiteY228" fmla="*/ 376237 h 3371850"/>
              <a:gd name="connsiteX229" fmla="*/ 2928938 w 4157663"/>
              <a:gd name="connsiteY229" fmla="*/ 400050 h 3371850"/>
              <a:gd name="connsiteX230" fmla="*/ 2986088 w 4157663"/>
              <a:gd name="connsiteY230" fmla="*/ 409575 h 3371850"/>
              <a:gd name="connsiteX231" fmla="*/ 2986088 w 4157663"/>
              <a:gd name="connsiteY231" fmla="*/ 409575 h 3371850"/>
              <a:gd name="connsiteX232" fmla="*/ 2947988 w 4157663"/>
              <a:gd name="connsiteY232" fmla="*/ 266700 h 3371850"/>
              <a:gd name="connsiteX233" fmla="*/ 2886075 w 4157663"/>
              <a:gd name="connsiteY233" fmla="*/ 114300 h 3371850"/>
              <a:gd name="connsiteX234" fmla="*/ 2881313 w 4157663"/>
              <a:gd name="connsiteY234" fmla="*/ 61912 h 3371850"/>
              <a:gd name="connsiteX235" fmla="*/ 3009900 w 4157663"/>
              <a:gd name="connsiteY235" fmla="*/ 38100 h 3371850"/>
              <a:gd name="connsiteX236" fmla="*/ 3052763 w 4157663"/>
              <a:gd name="connsiteY236" fmla="*/ 128587 h 3371850"/>
              <a:gd name="connsiteX237" fmla="*/ 3076575 w 4157663"/>
              <a:gd name="connsiteY237" fmla="*/ 214312 h 3371850"/>
              <a:gd name="connsiteX238" fmla="*/ 3081338 w 4157663"/>
              <a:gd name="connsiteY238" fmla="*/ 304800 h 3371850"/>
              <a:gd name="connsiteX239" fmla="*/ 3095625 w 4157663"/>
              <a:gd name="connsiteY239" fmla="*/ 376237 h 3371850"/>
              <a:gd name="connsiteX240" fmla="*/ 3143250 w 4157663"/>
              <a:gd name="connsiteY240" fmla="*/ 409575 h 3371850"/>
              <a:gd name="connsiteX241" fmla="*/ 3243263 w 4157663"/>
              <a:gd name="connsiteY241" fmla="*/ 371475 h 3371850"/>
              <a:gd name="connsiteX242" fmla="*/ 3333750 w 4157663"/>
              <a:gd name="connsiteY242" fmla="*/ 328612 h 3371850"/>
              <a:gd name="connsiteX243" fmla="*/ 3400425 w 4157663"/>
              <a:gd name="connsiteY243" fmla="*/ 290512 h 3371850"/>
              <a:gd name="connsiteX244" fmla="*/ 3400425 w 4157663"/>
              <a:gd name="connsiteY244" fmla="*/ 233362 h 3371850"/>
              <a:gd name="connsiteX245" fmla="*/ 3352800 w 4157663"/>
              <a:gd name="connsiteY245" fmla="*/ 228600 h 3371850"/>
              <a:gd name="connsiteX246" fmla="*/ 3295650 w 4157663"/>
              <a:gd name="connsiteY246" fmla="*/ 257175 h 3371850"/>
              <a:gd name="connsiteX247" fmla="*/ 3238500 w 4157663"/>
              <a:gd name="connsiteY247" fmla="*/ 266700 h 3371850"/>
              <a:gd name="connsiteX248" fmla="*/ 3200400 w 4157663"/>
              <a:gd name="connsiteY248" fmla="*/ 257175 h 3371850"/>
              <a:gd name="connsiteX249" fmla="*/ 3248025 w 4157663"/>
              <a:gd name="connsiteY249" fmla="*/ 228600 h 3371850"/>
              <a:gd name="connsiteX250" fmla="*/ 3271838 w 4157663"/>
              <a:gd name="connsiteY250" fmla="*/ 190500 h 3371850"/>
              <a:gd name="connsiteX251" fmla="*/ 3228975 w 4157663"/>
              <a:gd name="connsiteY251" fmla="*/ 180975 h 3371850"/>
              <a:gd name="connsiteX252" fmla="*/ 3162300 w 4157663"/>
              <a:gd name="connsiteY252" fmla="*/ 157162 h 3371850"/>
              <a:gd name="connsiteX253" fmla="*/ 3143250 w 4157663"/>
              <a:gd name="connsiteY253" fmla="*/ 80962 h 3371850"/>
              <a:gd name="connsiteX254" fmla="*/ 4138613 w 4157663"/>
              <a:gd name="connsiteY254" fmla="*/ 133350 h 3371850"/>
              <a:gd name="connsiteX255" fmla="*/ 4152900 w 4157663"/>
              <a:gd name="connsiteY255" fmla="*/ 1881187 h 3371850"/>
              <a:gd name="connsiteX0" fmla="*/ 4157663 w 4157663"/>
              <a:gd name="connsiteY0" fmla="*/ 1897249 h 3383149"/>
              <a:gd name="connsiteX1" fmla="*/ 4095750 w 4157663"/>
              <a:gd name="connsiteY1" fmla="*/ 1906774 h 3383149"/>
              <a:gd name="connsiteX2" fmla="*/ 4024313 w 4157663"/>
              <a:gd name="connsiteY2" fmla="*/ 1897249 h 3383149"/>
              <a:gd name="connsiteX3" fmla="*/ 3981450 w 4157663"/>
              <a:gd name="connsiteY3" fmla="*/ 1902011 h 3383149"/>
              <a:gd name="connsiteX4" fmla="*/ 3938588 w 4157663"/>
              <a:gd name="connsiteY4" fmla="*/ 1949636 h 3383149"/>
              <a:gd name="connsiteX5" fmla="*/ 3876675 w 4157663"/>
              <a:gd name="connsiteY5" fmla="*/ 2011549 h 3383149"/>
              <a:gd name="connsiteX6" fmla="*/ 3824288 w 4157663"/>
              <a:gd name="connsiteY6" fmla="*/ 2082986 h 3383149"/>
              <a:gd name="connsiteX7" fmla="*/ 3743325 w 4157663"/>
              <a:gd name="connsiteY7" fmla="*/ 2135374 h 3383149"/>
              <a:gd name="connsiteX8" fmla="*/ 3638550 w 4157663"/>
              <a:gd name="connsiteY8" fmla="*/ 2182999 h 3383149"/>
              <a:gd name="connsiteX9" fmla="*/ 3557588 w 4157663"/>
              <a:gd name="connsiteY9" fmla="*/ 2211574 h 3383149"/>
              <a:gd name="connsiteX10" fmla="*/ 3481388 w 4157663"/>
              <a:gd name="connsiteY10" fmla="*/ 2268724 h 3383149"/>
              <a:gd name="connsiteX11" fmla="*/ 3376613 w 4157663"/>
              <a:gd name="connsiteY11" fmla="*/ 2321111 h 3383149"/>
              <a:gd name="connsiteX12" fmla="*/ 3319463 w 4157663"/>
              <a:gd name="connsiteY12" fmla="*/ 2349686 h 3383149"/>
              <a:gd name="connsiteX13" fmla="*/ 3252788 w 4157663"/>
              <a:gd name="connsiteY13" fmla="*/ 2354449 h 3383149"/>
              <a:gd name="connsiteX14" fmla="*/ 3214688 w 4157663"/>
              <a:gd name="connsiteY14" fmla="*/ 2368736 h 3383149"/>
              <a:gd name="connsiteX15" fmla="*/ 3128963 w 4157663"/>
              <a:gd name="connsiteY15" fmla="*/ 2397311 h 3383149"/>
              <a:gd name="connsiteX16" fmla="*/ 3024188 w 4157663"/>
              <a:gd name="connsiteY16" fmla="*/ 2444936 h 3383149"/>
              <a:gd name="connsiteX17" fmla="*/ 2947988 w 4157663"/>
              <a:gd name="connsiteY17" fmla="*/ 2473511 h 3383149"/>
              <a:gd name="connsiteX18" fmla="*/ 2900363 w 4157663"/>
              <a:gd name="connsiteY18" fmla="*/ 2497324 h 3383149"/>
              <a:gd name="connsiteX19" fmla="*/ 2847975 w 4157663"/>
              <a:gd name="connsiteY19" fmla="*/ 2502086 h 3383149"/>
              <a:gd name="connsiteX20" fmla="*/ 2847975 w 4157663"/>
              <a:gd name="connsiteY20" fmla="*/ 2473511 h 3383149"/>
              <a:gd name="connsiteX21" fmla="*/ 2828925 w 4157663"/>
              <a:gd name="connsiteY21" fmla="*/ 2468749 h 3383149"/>
              <a:gd name="connsiteX22" fmla="*/ 2757488 w 4157663"/>
              <a:gd name="connsiteY22" fmla="*/ 2492561 h 3383149"/>
              <a:gd name="connsiteX23" fmla="*/ 2690813 w 4157663"/>
              <a:gd name="connsiteY23" fmla="*/ 2511611 h 3383149"/>
              <a:gd name="connsiteX24" fmla="*/ 2638425 w 4157663"/>
              <a:gd name="connsiteY24" fmla="*/ 2511611 h 3383149"/>
              <a:gd name="connsiteX25" fmla="*/ 2576513 w 4157663"/>
              <a:gd name="connsiteY25" fmla="*/ 2530661 h 3383149"/>
              <a:gd name="connsiteX26" fmla="*/ 2576513 w 4157663"/>
              <a:gd name="connsiteY26" fmla="*/ 2559236 h 3383149"/>
              <a:gd name="connsiteX27" fmla="*/ 2624138 w 4157663"/>
              <a:gd name="connsiteY27" fmla="*/ 2583049 h 3383149"/>
              <a:gd name="connsiteX28" fmla="*/ 2690813 w 4157663"/>
              <a:gd name="connsiteY28" fmla="*/ 2592574 h 3383149"/>
              <a:gd name="connsiteX29" fmla="*/ 2690813 w 4157663"/>
              <a:gd name="connsiteY29" fmla="*/ 2592574 h 3383149"/>
              <a:gd name="connsiteX30" fmla="*/ 2681288 w 4157663"/>
              <a:gd name="connsiteY30" fmla="*/ 2668774 h 3383149"/>
              <a:gd name="connsiteX31" fmla="*/ 2690813 w 4157663"/>
              <a:gd name="connsiteY31" fmla="*/ 2759261 h 3383149"/>
              <a:gd name="connsiteX32" fmla="*/ 2686050 w 4157663"/>
              <a:gd name="connsiteY32" fmla="*/ 2844986 h 3383149"/>
              <a:gd name="connsiteX33" fmla="*/ 2624138 w 4157663"/>
              <a:gd name="connsiteY33" fmla="*/ 2916424 h 3383149"/>
              <a:gd name="connsiteX34" fmla="*/ 2566988 w 4157663"/>
              <a:gd name="connsiteY34" fmla="*/ 2978336 h 3383149"/>
              <a:gd name="connsiteX35" fmla="*/ 2419350 w 4157663"/>
              <a:gd name="connsiteY35" fmla="*/ 3049774 h 3383149"/>
              <a:gd name="connsiteX36" fmla="*/ 2295525 w 4157663"/>
              <a:gd name="connsiteY36" fmla="*/ 3106924 h 3383149"/>
              <a:gd name="connsiteX37" fmla="*/ 2162175 w 4157663"/>
              <a:gd name="connsiteY37" fmla="*/ 3159311 h 3383149"/>
              <a:gd name="connsiteX38" fmla="*/ 2076450 w 4157663"/>
              <a:gd name="connsiteY38" fmla="*/ 3187886 h 3383149"/>
              <a:gd name="connsiteX39" fmla="*/ 2062163 w 4157663"/>
              <a:gd name="connsiteY39" fmla="*/ 3192649 h 3383149"/>
              <a:gd name="connsiteX40" fmla="*/ 1933575 w 4157663"/>
              <a:gd name="connsiteY40" fmla="*/ 3183124 h 3383149"/>
              <a:gd name="connsiteX41" fmla="*/ 1847850 w 4157663"/>
              <a:gd name="connsiteY41" fmla="*/ 3187886 h 3383149"/>
              <a:gd name="connsiteX42" fmla="*/ 1757363 w 4157663"/>
              <a:gd name="connsiteY42" fmla="*/ 3197411 h 3383149"/>
              <a:gd name="connsiteX43" fmla="*/ 1681163 w 4157663"/>
              <a:gd name="connsiteY43" fmla="*/ 3216461 h 3383149"/>
              <a:gd name="connsiteX44" fmla="*/ 1581150 w 4157663"/>
              <a:gd name="connsiteY44" fmla="*/ 3216461 h 3383149"/>
              <a:gd name="connsiteX45" fmla="*/ 1509713 w 4157663"/>
              <a:gd name="connsiteY45" fmla="*/ 3216461 h 3383149"/>
              <a:gd name="connsiteX46" fmla="*/ 1414463 w 4157663"/>
              <a:gd name="connsiteY46" fmla="*/ 3216461 h 3383149"/>
              <a:gd name="connsiteX47" fmla="*/ 1285875 w 4157663"/>
              <a:gd name="connsiteY47" fmla="*/ 3221224 h 3383149"/>
              <a:gd name="connsiteX48" fmla="*/ 1195388 w 4157663"/>
              <a:gd name="connsiteY48" fmla="*/ 3221224 h 3383149"/>
              <a:gd name="connsiteX49" fmla="*/ 1109663 w 4157663"/>
              <a:gd name="connsiteY49" fmla="*/ 3221224 h 3383149"/>
              <a:gd name="connsiteX50" fmla="*/ 1014413 w 4157663"/>
              <a:gd name="connsiteY50" fmla="*/ 3225986 h 3383149"/>
              <a:gd name="connsiteX51" fmla="*/ 919163 w 4157663"/>
              <a:gd name="connsiteY51" fmla="*/ 3240274 h 3383149"/>
              <a:gd name="connsiteX52" fmla="*/ 838200 w 4157663"/>
              <a:gd name="connsiteY52" fmla="*/ 3264086 h 3383149"/>
              <a:gd name="connsiteX53" fmla="*/ 762000 w 4157663"/>
              <a:gd name="connsiteY53" fmla="*/ 3278374 h 3383149"/>
              <a:gd name="connsiteX54" fmla="*/ 719138 w 4157663"/>
              <a:gd name="connsiteY54" fmla="*/ 3287899 h 3383149"/>
              <a:gd name="connsiteX55" fmla="*/ 642938 w 4157663"/>
              <a:gd name="connsiteY55" fmla="*/ 3316474 h 3383149"/>
              <a:gd name="connsiteX56" fmla="*/ 614363 w 4157663"/>
              <a:gd name="connsiteY56" fmla="*/ 3364099 h 3383149"/>
              <a:gd name="connsiteX57" fmla="*/ 542925 w 4157663"/>
              <a:gd name="connsiteY57" fmla="*/ 3373624 h 3383149"/>
              <a:gd name="connsiteX58" fmla="*/ 438150 w 4157663"/>
              <a:gd name="connsiteY58" fmla="*/ 3383149 h 3383149"/>
              <a:gd name="connsiteX59" fmla="*/ 381000 w 4157663"/>
              <a:gd name="connsiteY59" fmla="*/ 3364099 h 3383149"/>
              <a:gd name="connsiteX60" fmla="*/ 338138 w 4157663"/>
              <a:gd name="connsiteY60" fmla="*/ 3345049 h 3383149"/>
              <a:gd name="connsiteX61" fmla="*/ 319088 w 4157663"/>
              <a:gd name="connsiteY61" fmla="*/ 3335524 h 3383149"/>
              <a:gd name="connsiteX62" fmla="*/ 285750 w 4157663"/>
              <a:gd name="connsiteY62" fmla="*/ 3335524 h 3383149"/>
              <a:gd name="connsiteX63" fmla="*/ 242888 w 4157663"/>
              <a:gd name="connsiteY63" fmla="*/ 3354574 h 3383149"/>
              <a:gd name="connsiteX64" fmla="*/ 200025 w 4157663"/>
              <a:gd name="connsiteY64" fmla="*/ 3364099 h 3383149"/>
              <a:gd name="connsiteX65" fmla="*/ 119063 w 4157663"/>
              <a:gd name="connsiteY65" fmla="*/ 3349811 h 3383149"/>
              <a:gd name="connsiteX66" fmla="*/ 76200 w 4157663"/>
              <a:gd name="connsiteY66" fmla="*/ 3340286 h 3383149"/>
              <a:gd name="connsiteX67" fmla="*/ 14288 w 4157663"/>
              <a:gd name="connsiteY67" fmla="*/ 3345049 h 3383149"/>
              <a:gd name="connsiteX68" fmla="*/ 0 w 4157663"/>
              <a:gd name="connsiteY68" fmla="*/ 997136 h 3383149"/>
              <a:gd name="connsiteX69" fmla="*/ 61913 w 4157663"/>
              <a:gd name="connsiteY69" fmla="*/ 954274 h 3383149"/>
              <a:gd name="connsiteX70" fmla="*/ 161925 w 4157663"/>
              <a:gd name="connsiteY70" fmla="*/ 935224 h 3383149"/>
              <a:gd name="connsiteX71" fmla="*/ 185738 w 4157663"/>
              <a:gd name="connsiteY71" fmla="*/ 978086 h 3383149"/>
              <a:gd name="connsiteX72" fmla="*/ 204788 w 4157663"/>
              <a:gd name="connsiteY72" fmla="*/ 992374 h 3383149"/>
              <a:gd name="connsiteX73" fmla="*/ 214313 w 4157663"/>
              <a:gd name="connsiteY73" fmla="*/ 1059049 h 3383149"/>
              <a:gd name="connsiteX74" fmla="*/ 247650 w 4157663"/>
              <a:gd name="connsiteY74" fmla="*/ 968561 h 3383149"/>
              <a:gd name="connsiteX75" fmla="*/ 247650 w 4157663"/>
              <a:gd name="connsiteY75" fmla="*/ 968561 h 3383149"/>
              <a:gd name="connsiteX76" fmla="*/ 280988 w 4157663"/>
              <a:gd name="connsiteY76" fmla="*/ 973324 h 3383149"/>
              <a:gd name="connsiteX77" fmla="*/ 290513 w 4157663"/>
              <a:gd name="connsiteY77" fmla="*/ 935224 h 3383149"/>
              <a:gd name="connsiteX78" fmla="*/ 366713 w 4157663"/>
              <a:gd name="connsiteY78" fmla="*/ 939986 h 3383149"/>
              <a:gd name="connsiteX79" fmla="*/ 371475 w 4157663"/>
              <a:gd name="connsiteY79" fmla="*/ 859024 h 3383149"/>
              <a:gd name="connsiteX80" fmla="*/ 385763 w 4157663"/>
              <a:gd name="connsiteY80" fmla="*/ 816161 h 3383149"/>
              <a:gd name="connsiteX81" fmla="*/ 547688 w 4157663"/>
              <a:gd name="connsiteY81" fmla="*/ 844736 h 3383149"/>
              <a:gd name="connsiteX82" fmla="*/ 704850 w 4157663"/>
              <a:gd name="connsiteY82" fmla="*/ 892361 h 3383149"/>
              <a:gd name="connsiteX83" fmla="*/ 757238 w 4157663"/>
              <a:gd name="connsiteY83" fmla="*/ 897124 h 3383149"/>
              <a:gd name="connsiteX84" fmla="*/ 842963 w 4157663"/>
              <a:gd name="connsiteY84" fmla="*/ 959036 h 3383149"/>
              <a:gd name="connsiteX85" fmla="*/ 781050 w 4157663"/>
              <a:gd name="connsiteY85" fmla="*/ 887599 h 3383149"/>
              <a:gd name="connsiteX86" fmla="*/ 633413 w 4157663"/>
              <a:gd name="connsiteY86" fmla="*/ 773299 h 3383149"/>
              <a:gd name="connsiteX87" fmla="*/ 523875 w 4157663"/>
              <a:gd name="connsiteY87" fmla="*/ 678049 h 3383149"/>
              <a:gd name="connsiteX88" fmla="*/ 504825 w 4157663"/>
              <a:gd name="connsiteY88" fmla="*/ 658999 h 3383149"/>
              <a:gd name="connsiteX89" fmla="*/ 490538 w 4157663"/>
              <a:gd name="connsiteY89" fmla="*/ 592324 h 3383149"/>
              <a:gd name="connsiteX90" fmla="*/ 461963 w 4157663"/>
              <a:gd name="connsiteY90" fmla="*/ 516124 h 3383149"/>
              <a:gd name="connsiteX91" fmla="*/ 461963 w 4157663"/>
              <a:gd name="connsiteY91" fmla="*/ 516124 h 3383149"/>
              <a:gd name="connsiteX92" fmla="*/ 381000 w 4157663"/>
              <a:gd name="connsiteY92" fmla="*/ 487549 h 3383149"/>
              <a:gd name="connsiteX93" fmla="*/ 357188 w 4157663"/>
              <a:gd name="connsiteY93" fmla="*/ 478024 h 3383149"/>
              <a:gd name="connsiteX94" fmla="*/ 304800 w 4157663"/>
              <a:gd name="connsiteY94" fmla="*/ 549461 h 3383149"/>
              <a:gd name="connsiteX95" fmla="*/ 252413 w 4157663"/>
              <a:gd name="connsiteY95" fmla="*/ 563749 h 3383149"/>
              <a:gd name="connsiteX96" fmla="*/ 285750 w 4157663"/>
              <a:gd name="connsiteY96" fmla="*/ 501836 h 3383149"/>
              <a:gd name="connsiteX97" fmla="*/ 357188 w 4157663"/>
              <a:gd name="connsiteY97" fmla="*/ 430399 h 3383149"/>
              <a:gd name="connsiteX98" fmla="*/ 376238 w 4157663"/>
              <a:gd name="connsiteY98" fmla="*/ 382774 h 3383149"/>
              <a:gd name="connsiteX99" fmla="*/ 371475 w 4157663"/>
              <a:gd name="connsiteY99" fmla="*/ 282761 h 3383149"/>
              <a:gd name="connsiteX100" fmla="*/ 361950 w 4157663"/>
              <a:gd name="connsiteY100" fmla="*/ 197036 h 3383149"/>
              <a:gd name="connsiteX101" fmla="*/ 304800 w 4157663"/>
              <a:gd name="connsiteY101" fmla="*/ 154174 h 3383149"/>
              <a:gd name="connsiteX102" fmla="*/ 280988 w 4157663"/>
              <a:gd name="connsiteY102" fmla="*/ 130361 h 3383149"/>
              <a:gd name="connsiteX103" fmla="*/ 285750 w 4157663"/>
              <a:gd name="connsiteY103" fmla="*/ 77974 h 3383149"/>
              <a:gd name="connsiteX104" fmla="*/ 309563 w 4157663"/>
              <a:gd name="connsiteY104" fmla="*/ 58924 h 3383149"/>
              <a:gd name="connsiteX105" fmla="*/ 328613 w 4157663"/>
              <a:gd name="connsiteY105" fmla="*/ 25586 h 3383149"/>
              <a:gd name="connsiteX106" fmla="*/ 1181100 w 4157663"/>
              <a:gd name="connsiteY106" fmla="*/ 11299 h 3383149"/>
              <a:gd name="connsiteX107" fmla="*/ 1195388 w 4157663"/>
              <a:gd name="connsiteY107" fmla="*/ 77974 h 3383149"/>
              <a:gd name="connsiteX108" fmla="*/ 1252538 w 4157663"/>
              <a:gd name="connsiteY108" fmla="*/ 58924 h 3383149"/>
              <a:gd name="connsiteX109" fmla="*/ 1295400 w 4157663"/>
              <a:gd name="connsiteY109" fmla="*/ 63686 h 3383149"/>
              <a:gd name="connsiteX110" fmla="*/ 1300163 w 4157663"/>
              <a:gd name="connsiteY110" fmla="*/ 144649 h 3383149"/>
              <a:gd name="connsiteX111" fmla="*/ 1328738 w 4157663"/>
              <a:gd name="connsiteY111" fmla="*/ 192274 h 3383149"/>
              <a:gd name="connsiteX112" fmla="*/ 1395413 w 4157663"/>
              <a:gd name="connsiteY112" fmla="*/ 249424 h 3383149"/>
              <a:gd name="connsiteX113" fmla="*/ 1447800 w 4157663"/>
              <a:gd name="connsiteY113" fmla="*/ 277999 h 3383149"/>
              <a:gd name="connsiteX114" fmla="*/ 1528763 w 4157663"/>
              <a:gd name="connsiteY114" fmla="*/ 249424 h 3383149"/>
              <a:gd name="connsiteX115" fmla="*/ 1533525 w 4157663"/>
              <a:gd name="connsiteY115" fmla="*/ 282761 h 3383149"/>
              <a:gd name="connsiteX116" fmla="*/ 1495425 w 4157663"/>
              <a:gd name="connsiteY116" fmla="*/ 335149 h 3383149"/>
              <a:gd name="connsiteX117" fmla="*/ 1509713 w 4157663"/>
              <a:gd name="connsiteY117" fmla="*/ 397061 h 3383149"/>
              <a:gd name="connsiteX118" fmla="*/ 1552575 w 4157663"/>
              <a:gd name="connsiteY118" fmla="*/ 397061 h 3383149"/>
              <a:gd name="connsiteX119" fmla="*/ 1504950 w 4157663"/>
              <a:gd name="connsiteY119" fmla="*/ 430399 h 3383149"/>
              <a:gd name="connsiteX120" fmla="*/ 1519238 w 4157663"/>
              <a:gd name="connsiteY120" fmla="*/ 497074 h 3383149"/>
              <a:gd name="connsiteX121" fmla="*/ 1543050 w 4157663"/>
              <a:gd name="connsiteY121" fmla="*/ 544699 h 3383149"/>
              <a:gd name="connsiteX122" fmla="*/ 1600200 w 4157663"/>
              <a:gd name="connsiteY122" fmla="*/ 539936 h 3383149"/>
              <a:gd name="connsiteX123" fmla="*/ 1652588 w 4157663"/>
              <a:gd name="connsiteY123" fmla="*/ 558986 h 3383149"/>
              <a:gd name="connsiteX124" fmla="*/ 1695450 w 4157663"/>
              <a:gd name="connsiteY124" fmla="*/ 520886 h 3383149"/>
              <a:gd name="connsiteX125" fmla="*/ 1719263 w 4157663"/>
              <a:gd name="connsiteY125" fmla="*/ 501836 h 3383149"/>
              <a:gd name="connsiteX126" fmla="*/ 1704975 w 4157663"/>
              <a:gd name="connsiteY126" fmla="*/ 458974 h 3383149"/>
              <a:gd name="connsiteX127" fmla="*/ 1690688 w 4157663"/>
              <a:gd name="connsiteY127" fmla="*/ 444686 h 3383149"/>
              <a:gd name="connsiteX128" fmla="*/ 1690688 w 4157663"/>
              <a:gd name="connsiteY128" fmla="*/ 420874 h 3383149"/>
              <a:gd name="connsiteX129" fmla="*/ 1728788 w 4157663"/>
              <a:gd name="connsiteY129" fmla="*/ 435161 h 3383149"/>
              <a:gd name="connsiteX130" fmla="*/ 1757363 w 4157663"/>
              <a:gd name="connsiteY130" fmla="*/ 463736 h 3383149"/>
              <a:gd name="connsiteX131" fmla="*/ 1766888 w 4157663"/>
              <a:gd name="connsiteY131" fmla="*/ 416111 h 3383149"/>
              <a:gd name="connsiteX132" fmla="*/ 1771650 w 4157663"/>
              <a:gd name="connsiteY132" fmla="*/ 382774 h 3383149"/>
              <a:gd name="connsiteX133" fmla="*/ 1766888 w 4157663"/>
              <a:gd name="connsiteY133" fmla="*/ 368486 h 3383149"/>
              <a:gd name="connsiteX134" fmla="*/ 1724025 w 4157663"/>
              <a:gd name="connsiteY134" fmla="*/ 354199 h 3383149"/>
              <a:gd name="connsiteX135" fmla="*/ 1690688 w 4157663"/>
              <a:gd name="connsiteY135" fmla="*/ 330386 h 3383149"/>
              <a:gd name="connsiteX136" fmla="*/ 1657350 w 4157663"/>
              <a:gd name="connsiteY136" fmla="*/ 287524 h 3383149"/>
              <a:gd name="connsiteX137" fmla="*/ 1628775 w 4157663"/>
              <a:gd name="connsiteY137" fmla="*/ 277999 h 3383149"/>
              <a:gd name="connsiteX138" fmla="*/ 1590675 w 4157663"/>
              <a:gd name="connsiteY138" fmla="*/ 277999 h 3383149"/>
              <a:gd name="connsiteX139" fmla="*/ 1571625 w 4157663"/>
              <a:gd name="connsiteY139" fmla="*/ 273236 h 3383149"/>
              <a:gd name="connsiteX140" fmla="*/ 1557338 w 4157663"/>
              <a:gd name="connsiteY140" fmla="*/ 239899 h 3383149"/>
              <a:gd name="connsiteX141" fmla="*/ 1538288 w 4157663"/>
              <a:gd name="connsiteY141" fmla="*/ 201799 h 3383149"/>
              <a:gd name="connsiteX142" fmla="*/ 1557338 w 4157663"/>
              <a:gd name="connsiteY142" fmla="*/ 187511 h 3383149"/>
              <a:gd name="connsiteX143" fmla="*/ 1614488 w 4157663"/>
              <a:gd name="connsiteY143" fmla="*/ 249424 h 3383149"/>
              <a:gd name="connsiteX144" fmla="*/ 1614488 w 4157663"/>
              <a:gd name="connsiteY144" fmla="*/ 249424 h 3383149"/>
              <a:gd name="connsiteX145" fmla="*/ 1633538 w 4157663"/>
              <a:gd name="connsiteY145" fmla="*/ 220849 h 3383149"/>
              <a:gd name="connsiteX146" fmla="*/ 1614488 w 4157663"/>
              <a:gd name="connsiteY146" fmla="*/ 182749 h 3383149"/>
              <a:gd name="connsiteX147" fmla="*/ 1657350 w 4157663"/>
              <a:gd name="connsiteY147" fmla="*/ 192274 h 3383149"/>
              <a:gd name="connsiteX148" fmla="*/ 1676400 w 4157663"/>
              <a:gd name="connsiteY148" fmla="*/ 254186 h 3383149"/>
              <a:gd name="connsiteX149" fmla="*/ 1695450 w 4157663"/>
              <a:gd name="connsiteY149" fmla="*/ 258949 h 3383149"/>
              <a:gd name="connsiteX150" fmla="*/ 1690688 w 4157663"/>
              <a:gd name="connsiteY150" fmla="*/ 220849 h 3383149"/>
              <a:gd name="connsiteX151" fmla="*/ 1681163 w 4157663"/>
              <a:gd name="connsiteY151" fmla="*/ 192274 h 3383149"/>
              <a:gd name="connsiteX152" fmla="*/ 1690688 w 4157663"/>
              <a:gd name="connsiteY152" fmla="*/ 173224 h 3383149"/>
              <a:gd name="connsiteX153" fmla="*/ 1690688 w 4157663"/>
              <a:gd name="connsiteY153" fmla="*/ 173224 h 3383149"/>
              <a:gd name="connsiteX154" fmla="*/ 1757363 w 4157663"/>
              <a:gd name="connsiteY154" fmla="*/ 173224 h 3383149"/>
              <a:gd name="connsiteX155" fmla="*/ 1757363 w 4157663"/>
              <a:gd name="connsiteY155" fmla="*/ 173224 h 3383149"/>
              <a:gd name="connsiteX156" fmla="*/ 1728788 w 4157663"/>
              <a:gd name="connsiteY156" fmla="*/ 268474 h 3383149"/>
              <a:gd name="connsiteX157" fmla="*/ 1733550 w 4157663"/>
              <a:gd name="connsiteY157" fmla="*/ 306574 h 3383149"/>
              <a:gd name="connsiteX158" fmla="*/ 1733550 w 4157663"/>
              <a:gd name="connsiteY158" fmla="*/ 306574 h 3383149"/>
              <a:gd name="connsiteX159" fmla="*/ 1800225 w 4157663"/>
              <a:gd name="connsiteY159" fmla="*/ 320861 h 3383149"/>
              <a:gd name="connsiteX160" fmla="*/ 1838325 w 4157663"/>
              <a:gd name="connsiteY160" fmla="*/ 287524 h 3383149"/>
              <a:gd name="connsiteX161" fmla="*/ 1900238 w 4157663"/>
              <a:gd name="connsiteY161" fmla="*/ 287524 h 3383149"/>
              <a:gd name="connsiteX162" fmla="*/ 1947863 w 4157663"/>
              <a:gd name="connsiteY162" fmla="*/ 297049 h 3383149"/>
              <a:gd name="connsiteX163" fmla="*/ 1966913 w 4157663"/>
              <a:gd name="connsiteY163" fmla="*/ 268474 h 3383149"/>
              <a:gd name="connsiteX164" fmla="*/ 1971675 w 4157663"/>
              <a:gd name="connsiteY164" fmla="*/ 249424 h 3383149"/>
              <a:gd name="connsiteX165" fmla="*/ 1928813 w 4157663"/>
              <a:gd name="connsiteY165" fmla="*/ 235136 h 3383149"/>
              <a:gd name="connsiteX166" fmla="*/ 1881188 w 4157663"/>
              <a:gd name="connsiteY166" fmla="*/ 225611 h 3383149"/>
              <a:gd name="connsiteX167" fmla="*/ 1866900 w 4157663"/>
              <a:gd name="connsiteY167" fmla="*/ 206561 h 3383149"/>
              <a:gd name="connsiteX168" fmla="*/ 1938338 w 4157663"/>
              <a:gd name="connsiteY168" fmla="*/ 201799 h 3383149"/>
              <a:gd name="connsiteX169" fmla="*/ 1962150 w 4157663"/>
              <a:gd name="connsiteY169" fmla="*/ 216086 h 3383149"/>
              <a:gd name="connsiteX170" fmla="*/ 1962150 w 4157663"/>
              <a:gd name="connsiteY170" fmla="*/ 216086 h 3383149"/>
              <a:gd name="connsiteX171" fmla="*/ 1914525 w 4157663"/>
              <a:gd name="connsiteY171" fmla="*/ 182749 h 3383149"/>
              <a:gd name="connsiteX172" fmla="*/ 1928813 w 4157663"/>
              <a:gd name="connsiteY172" fmla="*/ 158936 h 3383149"/>
              <a:gd name="connsiteX173" fmla="*/ 1928813 w 4157663"/>
              <a:gd name="connsiteY173" fmla="*/ 158936 h 3383149"/>
              <a:gd name="connsiteX174" fmla="*/ 1947863 w 4157663"/>
              <a:gd name="connsiteY174" fmla="*/ 135124 h 3383149"/>
              <a:gd name="connsiteX175" fmla="*/ 1952625 w 4157663"/>
              <a:gd name="connsiteY175" fmla="*/ 120836 h 3383149"/>
              <a:gd name="connsiteX176" fmla="*/ 2024063 w 4157663"/>
              <a:gd name="connsiteY176" fmla="*/ 192274 h 3383149"/>
              <a:gd name="connsiteX177" fmla="*/ 2019300 w 4157663"/>
              <a:gd name="connsiteY177" fmla="*/ 173224 h 3383149"/>
              <a:gd name="connsiteX178" fmla="*/ 1995488 w 4157663"/>
              <a:gd name="connsiteY178" fmla="*/ 120836 h 3383149"/>
              <a:gd name="connsiteX179" fmla="*/ 1995488 w 4157663"/>
              <a:gd name="connsiteY179" fmla="*/ 58924 h 3383149"/>
              <a:gd name="connsiteX180" fmla="*/ 2014538 w 4157663"/>
              <a:gd name="connsiteY180" fmla="*/ 58924 h 3383149"/>
              <a:gd name="connsiteX181" fmla="*/ 2019300 w 4157663"/>
              <a:gd name="connsiteY181" fmla="*/ 120836 h 3383149"/>
              <a:gd name="connsiteX182" fmla="*/ 2052638 w 4157663"/>
              <a:gd name="connsiteY182" fmla="*/ 139886 h 3383149"/>
              <a:gd name="connsiteX183" fmla="*/ 2052638 w 4157663"/>
              <a:gd name="connsiteY183" fmla="*/ 139886 h 3383149"/>
              <a:gd name="connsiteX184" fmla="*/ 2043113 w 4157663"/>
              <a:gd name="connsiteY184" fmla="*/ 49399 h 3383149"/>
              <a:gd name="connsiteX185" fmla="*/ 2071688 w 4157663"/>
              <a:gd name="connsiteY185" fmla="*/ 44636 h 3383149"/>
              <a:gd name="connsiteX186" fmla="*/ 2071688 w 4157663"/>
              <a:gd name="connsiteY186" fmla="*/ 97024 h 3383149"/>
              <a:gd name="connsiteX187" fmla="*/ 2081213 w 4157663"/>
              <a:gd name="connsiteY187" fmla="*/ 111311 h 3383149"/>
              <a:gd name="connsiteX188" fmla="*/ 2109788 w 4157663"/>
              <a:gd name="connsiteY188" fmla="*/ 58924 h 3383149"/>
              <a:gd name="connsiteX189" fmla="*/ 2152650 w 4157663"/>
              <a:gd name="connsiteY189" fmla="*/ 35111 h 3383149"/>
              <a:gd name="connsiteX190" fmla="*/ 2157413 w 4157663"/>
              <a:gd name="connsiteY190" fmla="*/ 58924 h 3383149"/>
              <a:gd name="connsiteX191" fmla="*/ 2124075 w 4157663"/>
              <a:gd name="connsiteY191" fmla="*/ 101786 h 3383149"/>
              <a:gd name="connsiteX192" fmla="*/ 2095500 w 4157663"/>
              <a:gd name="connsiteY192" fmla="*/ 135124 h 3383149"/>
              <a:gd name="connsiteX193" fmla="*/ 2195513 w 4157663"/>
              <a:gd name="connsiteY193" fmla="*/ 158936 h 3383149"/>
              <a:gd name="connsiteX194" fmla="*/ 2233613 w 4157663"/>
              <a:gd name="connsiteY194" fmla="*/ 158936 h 3383149"/>
              <a:gd name="connsiteX195" fmla="*/ 2228850 w 4157663"/>
              <a:gd name="connsiteY195" fmla="*/ 120836 h 3383149"/>
              <a:gd name="connsiteX196" fmla="*/ 2228850 w 4157663"/>
              <a:gd name="connsiteY196" fmla="*/ 120836 h 3383149"/>
              <a:gd name="connsiteX197" fmla="*/ 2262188 w 4157663"/>
              <a:gd name="connsiteY197" fmla="*/ 87499 h 3383149"/>
              <a:gd name="connsiteX198" fmla="*/ 2276475 w 4157663"/>
              <a:gd name="connsiteY198" fmla="*/ 163699 h 3383149"/>
              <a:gd name="connsiteX199" fmla="*/ 2300288 w 4157663"/>
              <a:gd name="connsiteY199" fmla="*/ 182749 h 3383149"/>
              <a:gd name="connsiteX200" fmla="*/ 2309813 w 4157663"/>
              <a:gd name="connsiteY200" fmla="*/ 144649 h 3383149"/>
              <a:gd name="connsiteX201" fmla="*/ 2309813 w 4157663"/>
              <a:gd name="connsiteY201" fmla="*/ 144649 h 3383149"/>
              <a:gd name="connsiteX202" fmla="*/ 2338388 w 4157663"/>
              <a:gd name="connsiteY202" fmla="*/ 77974 h 3383149"/>
              <a:gd name="connsiteX203" fmla="*/ 2343150 w 4157663"/>
              <a:gd name="connsiteY203" fmla="*/ 116074 h 3383149"/>
              <a:gd name="connsiteX204" fmla="*/ 2347913 w 4157663"/>
              <a:gd name="connsiteY204" fmla="*/ 149411 h 3383149"/>
              <a:gd name="connsiteX205" fmla="*/ 2409825 w 4157663"/>
              <a:gd name="connsiteY205" fmla="*/ 168461 h 3383149"/>
              <a:gd name="connsiteX206" fmla="*/ 2438400 w 4157663"/>
              <a:gd name="connsiteY206" fmla="*/ 173224 h 3383149"/>
              <a:gd name="connsiteX207" fmla="*/ 2447925 w 4157663"/>
              <a:gd name="connsiteY207" fmla="*/ 158936 h 3383149"/>
              <a:gd name="connsiteX208" fmla="*/ 2466975 w 4157663"/>
              <a:gd name="connsiteY208" fmla="*/ 139886 h 3383149"/>
              <a:gd name="connsiteX209" fmla="*/ 2509838 w 4157663"/>
              <a:gd name="connsiteY209" fmla="*/ 135124 h 3383149"/>
              <a:gd name="connsiteX210" fmla="*/ 2481263 w 4157663"/>
              <a:gd name="connsiteY210" fmla="*/ 173224 h 3383149"/>
              <a:gd name="connsiteX211" fmla="*/ 2481263 w 4157663"/>
              <a:gd name="connsiteY211" fmla="*/ 201799 h 3383149"/>
              <a:gd name="connsiteX212" fmla="*/ 2481263 w 4157663"/>
              <a:gd name="connsiteY212" fmla="*/ 201799 h 3383149"/>
              <a:gd name="connsiteX213" fmla="*/ 2547938 w 4157663"/>
              <a:gd name="connsiteY213" fmla="*/ 239899 h 3383149"/>
              <a:gd name="connsiteX214" fmla="*/ 2609850 w 4157663"/>
              <a:gd name="connsiteY214" fmla="*/ 277999 h 3383149"/>
              <a:gd name="connsiteX215" fmla="*/ 2662238 w 4157663"/>
              <a:gd name="connsiteY215" fmla="*/ 316099 h 3383149"/>
              <a:gd name="connsiteX216" fmla="*/ 2681288 w 4157663"/>
              <a:gd name="connsiteY216" fmla="*/ 330386 h 3383149"/>
              <a:gd name="connsiteX217" fmla="*/ 2705100 w 4157663"/>
              <a:gd name="connsiteY217" fmla="*/ 297049 h 3383149"/>
              <a:gd name="connsiteX218" fmla="*/ 2700338 w 4157663"/>
              <a:gd name="connsiteY218" fmla="*/ 268474 h 3383149"/>
              <a:gd name="connsiteX219" fmla="*/ 2700338 w 4157663"/>
              <a:gd name="connsiteY219" fmla="*/ 249424 h 3383149"/>
              <a:gd name="connsiteX220" fmla="*/ 2728913 w 4157663"/>
              <a:gd name="connsiteY220" fmla="*/ 287524 h 3383149"/>
              <a:gd name="connsiteX221" fmla="*/ 2705100 w 4157663"/>
              <a:gd name="connsiteY221" fmla="*/ 325624 h 3383149"/>
              <a:gd name="connsiteX222" fmla="*/ 2747963 w 4157663"/>
              <a:gd name="connsiteY222" fmla="*/ 373249 h 3383149"/>
              <a:gd name="connsiteX223" fmla="*/ 2795588 w 4157663"/>
              <a:gd name="connsiteY223" fmla="*/ 358961 h 3383149"/>
              <a:gd name="connsiteX224" fmla="*/ 2795588 w 4157663"/>
              <a:gd name="connsiteY224" fmla="*/ 358961 h 3383149"/>
              <a:gd name="connsiteX225" fmla="*/ 2814638 w 4157663"/>
              <a:gd name="connsiteY225" fmla="*/ 301811 h 3383149"/>
              <a:gd name="connsiteX226" fmla="*/ 2814638 w 4157663"/>
              <a:gd name="connsiteY226" fmla="*/ 301811 h 3383149"/>
              <a:gd name="connsiteX227" fmla="*/ 2824163 w 4157663"/>
              <a:gd name="connsiteY227" fmla="*/ 349436 h 3383149"/>
              <a:gd name="connsiteX228" fmla="*/ 2847975 w 4157663"/>
              <a:gd name="connsiteY228" fmla="*/ 387536 h 3383149"/>
              <a:gd name="connsiteX229" fmla="*/ 2928938 w 4157663"/>
              <a:gd name="connsiteY229" fmla="*/ 411349 h 3383149"/>
              <a:gd name="connsiteX230" fmla="*/ 2986088 w 4157663"/>
              <a:gd name="connsiteY230" fmla="*/ 420874 h 3383149"/>
              <a:gd name="connsiteX231" fmla="*/ 2986088 w 4157663"/>
              <a:gd name="connsiteY231" fmla="*/ 420874 h 3383149"/>
              <a:gd name="connsiteX232" fmla="*/ 2947988 w 4157663"/>
              <a:gd name="connsiteY232" fmla="*/ 277999 h 3383149"/>
              <a:gd name="connsiteX233" fmla="*/ 2886075 w 4157663"/>
              <a:gd name="connsiteY233" fmla="*/ 125599 h 3383149"/>
              <a:gd name="connsiteX234" fmla="*/ 2881313 w 4157663"/>
              <a:gd name="connsiteY234" fmla="*/ 73211 h 3383149"/>
              <a:gd name="connsiteX235" fmla="*/ 3009900 w 4157663"/>
              <a:gd name="connsiteY235" fmla="*/ 49399 h 3383149"/>
              <a:gd name="connsiteX236" fmla="*/ 3052763 w 4157663"/>
              <a:gd name="connsiteY236" fmla="*/ 139886 h 3383149"/>
              <a:gd name="connsiteX237" fmla="*/ 3076575 w 4157663"/>
              <a:gd name="connsiteY237" fmla="*/ 225611 h 3383149"/>
              <a:gd name="connsiteX238" fmla="*/ 3081338 w 4157663"/>
              <a:gd name="connsiteY238" fmla="*/ 316099 h 3383149"/>
              <a:gd name="connsiteX239" fmla="*/ 3095625 w 4157663"/>
              <a:gd name="connsiteY239" fmla="*/ 387536 h 3383149"/>
              <a:gd name="connsiteX240" fmla="*/ 3143250 w 4157663"/>
              <a:gd name="connsiteY240" fmla="*/ 420874 h 3383149"/>
              <a:gd name="connsiteX241" fmla="*/ 3243263 w 4157663"/>
              <a:gd name="connsiteY241" fmla="*/ 382774 h 3383149"/>
              <a:gd name="connsiteX242" fmla="*/ 3333750 w 4157663"/>
              <a:gd name="connsiteY242" fmla="*/ 339911 h 3383149"/>
              <a:gd name="connsiteX243" fmla="*/ 3400425 w 4157663"/>
              <a:gd name="connsiteY243" fmla="*/ 301811 h 3383149"/>
              <a:gd name="connsiteX244" fmla="*/ 3400425 w 4157663"/>
              <a:gd name="connsiteY244" fmla="*/ 244661 h 3383149"/>
              <a:gd name="connsiteX245" fmla="*/ 3352800 w 4157663"/>
              <a:gd name="connsiteY245" fmla="*/ 239899 h 3383149"/>
              <a:gd name="connsiteX246" fmla="*/ 3295650 w 4157663"/>
              <a:gd name="connsiteY246" fmla="*/ 268474 h 3383149"/>
              <a:gd name="connsiteX247" fmla="*/ 3238500 w 4157663"/>
              <a:gd name="connsiteY247" fmla="*/ 277999 h 3383149"/>
              <a:gd name="connsiteX248" fmla="*/ 3200400 w 4157663"/>
              <a:gd name="connsiteY248" fmla="*/ 268474 h 3383149"/>
              <a:gd name="connsiteX249" fmla="*/ 3248025 w 4157663"/>
              <a:gd name="connsiteY249" fmla="*/ 239899 h 3383149"/>
              <a:gd name="connsiteX250" fmla="*/ 3271838 w 4157663"/>
              <a:gd name="connsiteY250" fmla="*/ 201799 h 3383149"/>
              <a:gd name="connsiteX251" fmla="*/ 3228975 w 4157663"/>
              <a:gd name="connsiteY251" fmla="*/ 192274 h 3383149"/>
              <a:gd name="connsiteX252" fmla="*/ 3162300 w 4157663"/>
              <a:gd name="connsiteY252" fmla="*/ 168461 h 3383149"/>
              <a:gd name="connsiteX253" fmla="*/ 3143250 w 4157663"/>
              <a:gd name="connsiteY253" fmla="*/ 92261 h 3383149"/>
              <a:gd name="connsiteX254" fmla="*/ 4062413 w 4157663"/>
              <a:gd name="connsiteY254" fmla="*/ 111311 h 3383149"/>
              <a:gd name="connsiteX255" fmla="*/ 4138613 w 4157663"/>
              <a:gd name="connsiteY255" fmla="*/ 144649 h 3383149"/>
              <a:gd name="connsiteX256" fmla="*/ 4152900 w 4157663"/>
              <a:gd name="connsiteY256" fmla="*/ 1892486 h 3383149"/>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871913 w 4157663"/>
              <a:gd name="connsiteY254" fmla="*/ 83123 h 3383535"/>
              <a:gd name="connsiteX255" fmla="*/ 4062413 w 4157663"/>
              <a:gd name="connsiteY255" fmla="*/ 111697 h 3383535"/>
              <a:gd name="connsiteX256" fmla="*/ 4138613 w 4157663"/>
              <a:gd name="connsiteY256" fmla="*/ 145035 h 3383535"/>
              <a:gd name="connsiteX257" fmla="*/ 4152900 w 4157663"/>
              <a:gd name="connsiteY257"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786188 w 4157663"/>
              <a:gd name="connsiteY254" fmla="*/ 64073 h 3383535"/>
              <a:gd name="connsiteX255" fmla="*/ 3871913 w 4157663"/>
              <a:gd name="connsiteY255" fmla="*/ 83123 h 3383535"/>
              <a:gd name="connsiteX256" fmla="*/ 4062413 w 4157663"/>
              <a:gd name="connsiteY256" fmla="*/ 111697 h 3383535"/>
              <a:gd name="connsiteX257" fmla="*/ 4138613 w 4157663"/>
              <a:gd name="connsiteY257" fmla="*/ 145035 h 3383535"/>
              <a:gd name="connsiteX258" fmla="*/ 4152900 w 4157663"/>
              <a:gd name="connsiteY258"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748088 w 4157663"/>
              <a:gd name="connsiteY254" fmla="*/ 92648 h 3383535"/>
              <a:gd name="connsiteX255" fmla="*/ 3786188 w 4157663"/>
              <a:gd name="connsiteY255" fmla="*/ 64073 h 3383535"/>
              <a:gd name="connsiteX256" fmla="*/ 3871913 w 4157663"/>
              <a:gd name="connsiteY256" fmla="*/ 83123 h 3383535"/>
              <a:gd name="connsiteX257" fmla="*/ 4062413 w 4157663"/>
              <a:gd name="connsiteY257" fmla="*/ 111697 h 3383535"/>
              <a:gd name="connsiteX258" fmla="*/ 4138613 w 4157663"/>
              <a:gd name="connsiteY258" fmla="*/ 145035 h 3383535"/>
              <a:gd name="connsiteX259" fmla="*/ 4152900 w 4157663"/>
              <a:gd name="connsiteY259"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762375 w 4157663"/>
              <a:gd name="connsiteY254" fmla="*/ 135511 h 3383535"/>
              <a:gd name="connsiteX255" fmla="*/ 3748088 w 4157663"/>
              <a:gd name="connsiteY255" fmla="*/ 92648 h 3383535"/>
              <a:gd name="connsiteX256" fmla="*/ 3786188 w 4157663"/>
              <a:gd name="connsiteY256" fmla="*/ 64073 h 3383535"/>
              <a:gd name="connsiteX257" fmla="*/ 3871913 w 4157663"/>
              <a:gd name="connsiteY257" fmla="*/ 83123 h 3383535"/>
              <a:gd name="connsiteX258" fmla="*/ 4062413 w 4157663"/>
              <a:gd name="connsiteY258" fmla="*/ 111697 h 3383535"/>
              <a:gd name="connsiteX259" fmla="*/ 4138613 w 4157663"/>
              <a:gd name="connsiteY259" fmla="*/ 145035 h 3383535"/>
              <a:gd name="connsiteX260" fmla="*/ 4152900 w 4157663"/>
              <a:gd name="connsiteY260"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695700 w 4157663"/>
              <a:gd name="connsiteY254" fmla="*/ 183136 h 3383535"/>
              <a:gd name="connsiteX255" fmla="*/ 3762375 w 4157663"/>
              <a:gd name="connsiteY255" fmla="*/ 135511 h 3383535"/>
              <a:gd name="connsiteX256" fmla="*/ 3748088 w 4157663"/>
              <a:gd name="connsiteY256" fmla="*/ 92648 h 3383535"/>
              <a:gd name="connsiteX257" fmla="*/ 3786188 w 4157663"/>
              <a:gd name="connsiteY257" fmla="*/ 64073 h 3383535"/>
              <a:gd name="connsiteX258" fmla="*/ 3871913 w 4157663"/>
              <a:gd name="connsiteY258" fmla="*/ 83123 h 3383535"/>
              <a:gd name="connsiteX259" fmla="*/ 4062413 w 4157663"/>
              <a:gd name="connsiteY259" fmla="*/ 111697 h 3383535"/>
              <a:gd name="connsiteX260" fmla="*/ 4138613 w 4157663"/>
              <a:gd name="connsiteY260" fmla="*/ 145035 h 3383535"/>
              <a:gd name="connsiteX261" fmla="*/ 4152900 w 4157663"/>
              <a:gd name="connsiteY261"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586163 w 4157663"/>
              <a:gd name="connsiteY254" fmla="*/ 240286 h 3383535"/>
              <a:gd name="connsiteX255" fmla="*/ 3695700 w 4157663"/>
              <a:gd name="connsiteY255" fmla="*/ 183136 h 3383535"/>
              <a:gd name="connsiteX256" fmla="*/ 3762375 w 4157663"/>
              <a:gd name="connsiteY256" fmla="*/ 135511 h 3383535"/>
              <a:gd name="connsiteX257" fmla="*/ 3748088 w 4157663"/>
              <a:gd name="connsiteY257" fmla="*/ 92648 h 3383535"/>
              <a:gd name="connsiteX258" fmla="*/ 3786188 w 4157663"/>
              <a:gd name="connsiteY258" fmla="*/ 64073 h 3383535"/>
              <a:gd name="connsiteX259" fmla="*/ 3871913 w 4157663"/>
              <a:gd name="connsiteY259" fmla="*/ 83123 h 3383535"/>
              <a:gd name="connsiteX260" fmla="*/ 4062413 w 4157663"/>
              <a:gd name="connsiteY260" fmla="*/ 111697 h 3383535"/>
              <a:gd name="connsiteX261" fmla="*/ 4138613 w 4157663"/>
              <a:gd name="connsiteY261" fmla="*/ 145035 h 3383535"/>
              <a:gd name="connsiteX262" fmla="*/ 4152900 w 4157663"/>
              <a:gd name="connsiteY262"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471863 w 4157663"/>
              <a:gd name="connsiteY254" fmla="*/ 283148 h 3383535"/>
              <a:gd name="connsiteX255" fmla="*/ 3586163 w 4157663"/>
              <a:gd name="connsiteY255" fmla="*/ 240286 h 3383535"/>
              <a:gd name="connsiteX256" fmla="*/ 3695700 w 4157663"/>
              <a:gd name="connsiteY256" fmla="*/ 183136 h 3383535"/>
              <a:gd name="connsiteX257" fmla="*/ 3762375 w 4157663"/>
              <a:gd name="connsiteY257" fmla="*/ 135511 h 3383535"/>
              <a:gd name="connsiteX258" fmla="*/ 3748088 w 4157663"/>
              <a:gd name="connsiteY258" fmla="*/ 92648 h 3383535"/>
              <a:gd name="connsiteX259" fmla="*/ 3786188 w 4157663"/>
              <a:gd name="connsiteY259" fmla="*/ 64073 h 3383535"/>
              <a:gd name="connsiteX260" fmla="*/ 3871913 w 4157663"/>
              <a:gd name="connsiteY260" fmla="*/ 83123 h 3383535"/>
              <a:gd name="connsiteX261" fmla="*/ 4062413 w 4157663"/>
              <a:gd name="connsiteY261" fmla="*/ 111697 h 3383535"/>
              <a:gd name="connsiteX262" fmla="*/ 4138613 w 4157663"/>
              <a:gd name="connsiteY262" fmla="*/ 145035 h 3383535"/>
              <a:gd name="connsiteX263" fmla="*/ 4152900 w 4157663"/>
              <a:gd name="connsiteY263"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462338 w 4157663"/>
              <a:gd name="connsiteY254" fmla="*/ 216473 h 3383535"/>
              <a:gd name="connsiteX255" fmla="*/ 3471863 w 4157663"/>
              <a:gd name="connsiteY255" fmla="*/ 283148 h 3383535"/>
              <a:gd name="connsiteX256" fmla="*/ 3586163 w 4157663"/>
              <a:gd name="connsiteY256" fmla="*/ 240286 h 3383535"/>
              <a:gd name="connsiteX257" fmla="*/ 3695700 w 4157663"/>
              <a:gd name="connsiteY257" fmla="*/ 183136 h 3383535"/>
              <a:gd name="connsiteX258" fmla="*/ 3762375 w 4157663"/>
              <a:gd name="connsiteY258" fmla="*/ 135511 h 3383535"/>
              <a:gd name="connsiteX259" fmla="*/ 3748088 w 4157663"/>
              <a:gd name="connsiteY259" fmla="*/ 92648 h 3383535"/>
              <a:gd name="connsiteX260" fmla="*/ 3786188 w 4157663"/>
              <a:gd name="connsiteY260" fmla="*/ 64073 h 3383535"/>
              <a:gd name="connsiteX261" fmla="*/ 3871913 w 4157663"/>
              <a:gd name="connsiteY261" fmla="*/ 83123 h 3383535"/>
              <a:gd name="connsiteX262" fmla="*/ 4062413 w 4157663"/>
              <a:gd name="connsiteY262" fmla="*/ 111697 h 3383535"/>
              <a:gd name="connsiteX263" fmla="*/ 4138613 w 4157663"/>
              <a:gd name="connsiteY263" fmla="*/ 145035 h 3383535"/>
              <a:gd name="connsiteX264" fmla="*/ 4152900 w 4157663"/>
              <a:gd name="connsiteY264"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362325 w 4157663"/>
              <a:gd name="connsiteY254" fmla="*/ 202186 h 3383535"/>
              <a:gd name="connsiteX255" fmla="*/ 3462338 w 4157663"/>
              <a:gd name="connsiteY255" fmla="*/ 216473 h 3383535"/>
              <a:gd name="connsiteX256" fmla="*/ 3471863 w 4157663"/>
              <a:gd name="connsiteY256" fmla="*/ 283148 h 3383535"/>
              <a:gd name="connsiteX257" fmla="*/ 3586163 w 4157663"/>
              <a:gd name="connsiteY257" fmla="*/ 240286 h 3383535"/>
              <a:gd name="connsiteX258" fmla="*/ 3695700 w 4157663"/>
              <a:gd name="connsiteY258" fmla="*/ 183136 h 3383535"/>
              <a:gd name="connsiteX259" fmla="*/ 3762375 w 4157663"/>
              <a:gd name="connsiteY259" fmla="*/ 135511 h 3383535"/>
              <a:gd name="connsiteX260" fmla="*/ 3748088 w 4157663"/>
              <a:gd name="connsiteY260" fmla="*/ 92648 h 3383535"/>
              <a:gd name="connsiteX261" fmla="*/ 3786188 w 4157663"/>
              <a:gd name="connsiteY261" fmla="*/ 64073 h 3383535"/>
              <a:gd name="connsiteX262" fmla="*/ 3871913 w 4157663"/>
              <a:gd name="connsiteY262" fmla="*/ 83123 h 3383535"/>
              <a:gd name="connsiteX263" fmla="*/ 4062413 w 4157663"/>
              <a:gd name="connsiteY263" fmla="*/ 111697 h 3383535"/>
              <a:gd name="connsiteX264" fmla="*/ 4138613 w 4157663"/>
              <a:gd name="connsiteY264" fmla="*/ 145035 h 3383535"/>
              <a:gd name="connsiteX265" fmla="*/ 4152900 w 4157663"/>
              <a:gd name="connsiteY265" fmla="*/ 1892872 h 3383535"/>
              <a:gd name="connsiteX0" fmla="*/ 4157663 w 4157663"/>
              <a:gd name="connsiteY0" fmla="*/ 1897635 h 3383535"/>
              <a:gd name="connsiteX1" fmla="*/ 4095750 w 4157663"/>
              <a:gd name="connsiteY1" fmla="*/ 1907160 h 3383535"/>
              <a:gd name="connsiteX2" fmla="*/ 4024313 w 4157663"/>
              <a:gd name="connsiteY2" fmla="*/ 1897635 h 3383535"/>
              <a:gd name="connsiteX3" fmla="*/ 3981450 w 4157663"/>
              <a:gd name="connsiteY3" fmla="*/ 1902397 h 3383535"/>
              <a:gd name="connsiteX4" fmla="*/ 3938588 w 4157663"/>
              <a:gd name="connsiteY4" fmla="*/ 1950022 h 3383535"/>
              <a:gd name="connsiteX5" fmla="*/ 3876675 w 4157663"/>
              <a:gd name="connsiteY5" fmla="*/ 2011935 h 3383535"/>
              <a:gd name="connsiteX6" fmla="*/ 3824288 w 4157663"/>
              <a:gd name="connsiteY6" fmla="*/ 2083372 h 3383535"/>
              <a:gd name="connsiteX7" fmla="*/ 3743325 w 4157663"/>
              <a:gd name="connsiteY7" fmla="*/ 2135760 h 3383535"/>
              <a:gd name="connsiteX8" fmla="*/ 3638550 w 4157663"/>
              <a:gd name="connsiteY8" fmla="*/ 2183385 h 3383535"/>
              <a:gd name="connsiteX9" fmla="*/ 3557588 w 4157663"/>
              <a:gd name="connsiteY9" fmla="*/ 2211960 h 3383535"/>
              <a:gd name="connsiteX10" fmla="*/ 3481388 w 4157663"/>
              <a:gd name="connsiteY10" fmla="*/ 2269110 h 3383535"/>
              <a:gd name="connsiteX11" fmla="*/ 3376613 w 4157663"/>
              <a:gd name="connsiteY11" fmla="*/ 2321497 h 3383535"/>
              <a:gd name="connsiteX12" fmla="*/ 3319463 w 4157663"/>
              <a:gd name="connsiteY12" fmla="*/ 2350072 h 3383535"/>
              <a:gd name="connsiteX13" fmla="*/ 3252788 w 4157663"/>
              <a:gd name="connsiteY13" fmla="*/ 2354835 h 3383535"/>
              <a:gd name="connsiteX14" fmla="*/ 3214688 w 4157663"/>
              <a:gd name="connsiteY14" fmla="*/ 2369122 h 3383535"/>
              <a:gd name="connsiteX15" fmla="*/ 3128963 w 4157663"/>
              <a:gd name="connsiteY15" fmla="*/ 2397697 h 3383535"/>
              <a:gd name="connsiteX16" fmla="*/ 3024188 w 4157663"/>
              <a:gd name="connsiteY16" fmla="*/ 2445322 h 3383535"/>
              <a:gd name="connsiteX17" fmla="*/ 2947988 w 4157663"/>
              <a:gd name="connsiteY17" fmla="*/ 2473897 h 3383535"/>
              <a:gd name="connsiteX18" fmla="*/ 2900363 w 4157663"/>
              <a:gd name="connsiteY18" fmla="*/ 2497710 h 3383535"/>
              <a:gd name="connsiteX19" fmla="*/ 2847975 w 4157663"/>
              <a:gd name="connsiteY19" fmla="*/ 2502472 h 3383535"/>
              <a:gd name="connsiteX20" fmla="*/ 2847975 w 4157663"/>
              <a:gd name="connsiteY20" fmla="*/ 2473897 h 3383535"/>
              <a:gd name="connsiteX21" fmla="*/ 2828925 w 4157663"/>
              <a:gd name="connsiteY21" fmla="*/ 2469135 h 3383535"/>
              <a:gd name="connsiteX22" fmla="*/ 2757488 w 4157663"/>
              <a:gd name="connsiteY22" fmla="*/ 2492947 h 3383535"/>
              <a:gd name="connsiteX23" fmla="*/ 2690813 w 4157663"/>
              <a:gd name="connsiteY23" fmla="*/ 2511997 h 3383535"/>
              <a:gd name="connsiteX24" fmla="*/ 2638425 w 4157663"/>
              <a:gd name="connsiteY24" fmla="*/ 2511997 h 3383535"/>
              <a:gd name="connsiteX25" fmla="*/ 2576513 w 4157663"/>
              <a:gd name="connsiteY25" fmla="*/ 2531047 h 3383535"/>
              <a:gd name="connsiteX26" fmla="*/ 2576513 w 4157663"/>
              <a:gd name="connsiteY26" fmla="*/ 2559622 h 3383535"/>
              <a:gd name="connsiteX27" fmla="*/ 2624138 w 4157663"/>
              <a:gd name="connsiteY27" fmla="*/ 2583435 h 3383535"/>
              <a:gd name="connsiteX28" fmla="*/ 2690813 w 4157663"/>
              <a:gd name="connsiteY28" fmla="*/ 2592960 h 3383535"/>
              <a:gd name="connsiteX29" fmla="*/ 2690813 w 4157663"/>
              <a:gd name="connsiteY29" fmla="*/ 2592960 h 3383535"/>
              <a:gd name="connsiteX30" fmla="*/ 2681288 w 4157663"/>
              <a:gd name="connsiteY30" fmla="*/ 2669160 h 3383535"/>
              <a:gd name="connsiteX31" fmla="*/ 2690813 w 4157663"/>
              <a:gd name="connsiteY31" fmla="*/ 2759647 h 3383535"/>
              <a:gd name="connsiteX32" fmla="*/ 2686050 w 4157663"/>
              <a:gd name="connsiteY32" fmla="*/ 2845372 h 3383535"/>
              <a:gd name="connsiteX33" fmla="*/ 2624138 w 4157663"/>
              <a:gd name="connsiteY33" fmla="*/ 2916810 h 3383535"/>
              <a:gd name="connsiteX34" fmla="*/ 2566988 w 4157663"/>
              <a:gd name="connsiteY34" fmla="*/ 2978722 h 3383535"/>
              <a:gd name="connsiteX35" fmla="*/ 2419350 w 4157663"/>
              <a:gd name="connsiteY35" fmla="*/ 3050160 h 3383535"/>
              <a:gd name="connsiteX36" fmla="*/ 2295525 w 4157663"/>
              <a:gd name="connsiteY36" fmla="*/ 3107310 h 3383535"/>
              <a:gd name="connsiteX37" fmla="*/ 2162175 w 4157663"/>
              <a:gd name="connsiteY37" fmla="*/ 3159697 h 3383535"/>
              <a:gd name="connsiteX38" fmla="*/ 2076450 w 4157663"/>
              <a:gd name="connsiteY38" fmla="*/ 3188272 h 3383535"/>
              <a:gd name="connsiteX39" fmla="*/ 2062163 w 4157663"/>
              <a:gd name="connsiteY39" fmla="*/ 3193035 h 3383535"/>
              <a:gd name="connsiteX40" fmla="*/ 1933575 w 4157663"/>
              <a:gd name="connsiteY40" fmla="*/ 3183510 h 3383535"/>
              <a:gd name="connsiteX41" fmla="*/ 1847850 w 4157663"/>
              <a:gd name="connsiteY41" fmla="*/ 3188272 h 3383535"/>
              <a:gd name="connsiteX42" fmla="*/ 1757363 w 4157663"/>
              <a:gd name="connsiteY42" fmla="*/ 3197797 h 3383535"/>
              <a:gd name="connsiteX43" fmla="*/ 1681163 w 4157663"/>
              <a:gd name="connsiteY43" fmla="*/ 3216847 h 3383535"/>
              <a:gd name="connsiteX44" fmla="*/ 1581150 w 4157663"/>
              <a:gd name="connsiteY44" fmla="*/ 3216847 h 3383535"/>
              <a:gd name="connsiteX45" fmla="*/ 1509713 w 4157663"/>
              <a:gd name="connsiteY45" fmla="*/ 3216847 h 3383535"/>
              <a:gd name="connsiteX46" fmla="*/ 1414463 w 4157663"/>
              <a:gd name="connsiteY46" fmla="*/ 3216847 h 3383535"/>
              <a:gd name="connsiteX47" fmla="*/ 1285875 w 4157663"/>
              <a:gd name="connsiteY47" fmla="*/ 3221610 h 3383535"/>
              <a:gd name="connsiteX48" fmla="*/ 1195388 w 4157663"/>
              <a:gd name="connsiteY48" fmla="*/ 3221610 h 3383535"/>
              <a:gd name="connsiteX49" fmla="*/ 1109663 w 4157663"/>
              <a:gd name="connsiteY49" fmla="*/ 3221610 h 3383535"/>
              <a:gd name="connsiteX50" fmla="*/ 1014413 w 4157663"/>
              <a:gd name="connsiteY50" fmla="*/ 3226372 h 3383535"/>
              <a:gd name="connsiteX51" fmla="*/ 919163 w 4157663"/>
              <a:gd name="connsiteY51" fmla="*/ 3240660 h 3383535"/>
              <a:gd name="connsiteX52" fmla="*/ 838200 w 4157663"/>
              <a:gd name="connsiteY52" fmla="*/ 3264472 h 3383535"/>
              <a:gd name="connsiteX53" fmla="*/ 762000 w 4157663"/>
              <a:gd name="connsiteY53" fmla="*/ 3278760 h 3383535"/>
              <a:gd name="connsiteX54" fmla="*/ 719138 w 4157663"/>
              <a:gd name="connsiteY54" fmla="*/ 3288285 h 3383535"/>
              <a:gd name="connsiteX55" fmla="*/ 642938 w 4157663"/>
              <a:gd name="connsiteY55" fmla="*/ 3316860 h 3383535"/>
              <a:gd name="connsiteX56" fmla="*/ 614363 w 4157663"/>
              <a:gd name="connsiteY56" fmla="*/ 3364485 h 3383535"/>
              <a:gd name="connsiteX57" fmla="*/ 542925 w 4157663"/>
              <a:gd name="connsiteY57" fmla="*/ 3374010 h 3383535"/>
              <a:gd name="connsiteX58" fmla="*/ 438150 w 4157663"/>
              <a:gd name="connsiteY58" fmla="*/ 3383535 h 3383535"/>
              <a:gd name="connsiteX59" fmla="*/ 381000 w 4157663"/>
              <a:gd name="connsiteY59" fmla="*/ 3364485 h 3383535"/>
              <a:gd name="connsiteX60" fmla="*/ 338138 w 4157663"/>
              <a:gd name="connsiteY60" fmla="*/ 3345435 h 3383535"/>
              <a:gd name="connsiteX61" fmla="*/ 319088 w 4157663"/>
              <a:gd name="connsiteY61" fmla="*/ 3335910 h 3383535"/>
              <a:gd name="connsiteX62" fmla="*/ 285750 w 4157663"/>
              <a:gd name="connsiteY62" fmla="*/ 3335910 h 3383535"/>
              <a:gd name="connsiteX63" fmla="*/ 242888 w 4157663"/>
              <a:gd name="connsiteY63" fmla="*/ 3354960 h 3383535"/>
              <a:gd name="connsiteX64" fmla="*/ 200025 w 4157663"/>
              <a:gd name="connsiteY64" fmla="*/ 3364485 h 3383535"/>
              <a:gd name="connsiteX65" fmla="*/ 119063 w 4157663"/>
              <a:gd name="connsiteY65" fmla="*/ 3350197 h 3383535"/>
              <a:gd name="connsiteX66" fmla="*/ 76200 w 4157663"/>
              <a:gd name="connsiteY66" fmla="*/ 3340672 h 3383535"/>
              <a:gd name="connsiteX67" fmla="*/ 14288 w 4157663"/>
              <a:gd name="connsiteY67" fmla="*/ 3345435 h 3383535"/>
              <a:gd name="connsiteX68" fmla="*/ 0 w 4157663"/>
              <a:gd name="connsiteY68" fmla="*/ 997522 h 3383535"/>
              <a:gd name="connsiteX69" fmla="*/ 61913 w 4157663"/>
              <a:gd name="connsiteY69" fmla="*/ 954660 h 3383535"/>
              <a:gd name="connsiteX70" fmla="*/ 161925 w 4157663"/>
              <a:gd name="connsiteY70" fmla="*/ 935610 h 3383535"/>
              <a:gd name="connsiteX71" fmla="*/ 185738 w 4157663"/>
              <a:gd name="connsiteY71" fmla="*/ 978472 h 3383535"/>
              <a:gd name="connsiteX72" fmla="*/ 204788 w 4157663"/>
              <a:gd name="connsiteY72" fmla="*/ 992760 h 3383535"/>
              <a:gd name="connsiteX73" fmla="*/ 214313 w 4157663"/>
              <a:gd name="connsiteY73" fmla="*/ 1059435 h 3383535"/>
              <a:gd name="connsiteX74" fmla="*/ 247650 w 4157663"/>
              <a:gd name="connsiteY74" fmla="*/ 968947 h 3383535"/>
              <a:gd name="connsiteX75" fmla="*/ 247650 w 4157663"/>
              <a:gd name="connsiteY75" fmla="*/ 968947 h 3383535"/>
              <a:gd name="connsiteX76" fmla="*/ 280988 w 4157663"/>
              <a:gd name="connsiteY76" fmla="*/ 973710 h 3383535"/>
              <a:gd name="connsiteX77" fmla="*/ 290513 w 4157663"/>
              <a:gd name="connsiteY77" fmla="*/ 935610 h 3383535"/>
              <a:gd name="connsiteX78" fmla="*/ 366713 w 4157663"/>
              <a:gd name="connsiteY78" fmla="*/ 940372 h 3383535"/>
              <a:gd name="connsiteX79" fmla="*/ 371475 w 4157663"/>
              <a:gd name="connsiteY79" fmla="*/ 859410 h 3383535"/>
              <a:gd name="connsiteX80" fmla="*/ 385763 w 4157663"/>
              <a:gd name="connsiteY80" fmla="*/ 816547 h 3383535"/>
              <a:gd name="connsiteX81" fmla="*/ 547688 w 4157663"/>
              <a:gd name="connsiteY81" fmla="*/ 845122 h 3383535"/>
              <a:gd name="connsiteX82" fmla="*/ 704850 w 4157663"/>
              <a:gd name="connsiteY82" fmla="*/ 892747 h 3383535"/>
              <a:gd name="connsiteX83" fmla="*/ 757238 w 4157663"/>
              <a:gd name="connsiteY83" fmla="*/ 897510 h 3383535"/>
              <a:gd name="connsiteX84" fmla="*/ 842963 w 4157663"/>
              <a:gd name="connsiteY84" fmla="*/ 959422 h 3383535"/>
              <a:gd name="connsiteX85" fmla="*/ 781050 w 4157663"/>
              <a:gd name="connsiteY85" fmla="*/ 887985 h 3383535"/>
              <a:gd name="connsiteX86" fmla="*/ 633413 w 4157663"/>
              <a:gd name="connsiteY86" fmla="*/ 773685 h 3383535"/>
              <a:gd name="connsiteX87" fmla="*/ 523875 w 4157663"/>
              <a:gd name="connsiteY87" fmla="*/ 678435 h 3383535"/>
              <a:gd name="connsiteX88" fmla="*/ 504825 w 4157663"/>
              <a:gd name="connsiteY88" fmla="*/ 659385 h 3383535"/>
              <a:gd name="connsiteX89" fmla="*/ 490538 w 4157663"/>
              <a:gd name="connsiteY89" fmla="*/ 592710 h 3383535"/>
              <a:gd name="connsiteX90" fmla="*/ 461963 w 4157663"/>
              <a:gd name="connsiteY90" fmla="*/ 516510 h 3383535"/>
              <a:gd name="connsiteX91" fmla="*/ 461963 w 4157663"/>
              <a:gd name="connsiteY91" fmla="*/ 516510 h 3383535"/>
              <a:gd name="connsiteX92" fmla="*/ 381000 w 4157663"/>
              <a:gd name="connsiteY92" fmla="*/ 487935 h 3383535"/>
              <a:gd name="connsiteX93" fmla="*/ 357188 w 4157663"/>
              <a:gd name="connsiteY93" fmla="*/ 478410 h 3383535"/>
              <a:gd name="connsiteX94" fmla="*/ 304800 w 4157663"/>
              <a:gd name="connsiteY94" fmla="*/ 549847 h 3383535"/>
              <a:gd name="connsiteX95" fmla="*/ 252413 w 4157663"/>
              <a:gd name="connsiteY95" fmla="*/ 564135 h 3383535"/>
              <a:gd name="connsiteX96" fmla="*/ 285750 w 4157663"/>
              <a:gd name="connsiteY96" fmla="*/ 502222 h 3383535"/>
              <a:gd name="connsiteX97" fmla="*/ 357188 w 4157663"/>
              <a:gd name="connsiteY97" fmla="*/ 430785 h 3383535"/>
              <a:gd name="connsiteX98" fmla="*/ 376238 w 4157663"/>
              <a:gd name="connsiteY98" fmla="*/ 383160 h 3383535"/>
              <a:gd name="connsiteX99" fmla="*/ 371475 w 4157663"/>
              <a:gd name="connsiteY99" fmla="*/ 283147 h 3383535"/>
              <a:gd name="connsiteX100" fmla="*/ 361950 w 4157663"/>
              <a:gd name="connsiteY100" fmla="*/ 197422 h 3383535"/>
              <a:gd name="connsiteX101" fmla="*/ 304800 w 4157663"/>
              <a:gd name="connsiteY101" fmla="*/ 154560 h 3383535"/>
              <a:gd name="connsiteX102" fmla="*/ 280988 w 4157663"/>
              <a:gd name="connsiteY102" fmla="*/ 130747 h 3383535"/>
              <a:gd name="connsiteX103" fmla="*/ 285750 w 4157663"/>
              <a:gd name="connsiteY103" fmla="*/ 78360 h 3383535"/>
              <a:gd name="connsiteX104" fmla="*/ 309563 w 4157663"/>
              <a:gd name="connsiteY104" fmla="*/ 59310 h 3383535"/>
              <a:gd name="connsiteX105" fmla="*/ 328613 w 4157663"/>
              <a:gd name="connsiteY105" fmla="*/ 25972 h 3383535"/>
              <a:gd name="connsiteX106" fmla="*/ 1181100 w 4157663"/>
              <a:gd name="connsiteY106" fmla="*/ 11685 h 3383535"/>
              <a:gd name="connsiteX107" fmla="*/ 1195388 w 4157663"/>
              <a:gd name="connsiteY107" fmla="*/ 78360 h 3383535"/>
              <a:gd name="connsiteX108" fmla="*/ 1252538 w 4157663"/>
              <a:gd name="connsiteY108" fmla="*/ 59310 h 3383535"/>
              <a:gd name="connsiteX109" fmla="*/ 1295400 w 4157663"/>
              <a:gd name="connsiteY109" fmla="*/ 64072 h 3383535"/>
              <a:gd name="connsiteX110" fmla="*/ 1300163 w 4157663"/>
              <a:gd name="connsiteY110" fmla="*/ 145035 h 3383535"/>
              <a:gd name="connsiteX111" fmla="*/ 1328738 w 4157663"/>
              <a:gd name="connsiteY111" fmla="*/ 192660 h 3383535"/>
              <a:gd name="connsiteX112" fmla="*/ 1395413 w 4157663"/>
              <a:gd name="connsiteY112" fmla="*/ 249810 h 3383535"/>
              <a:gd name="connsiteX113" fmla="*/ 1447800 w 4157663"/>
              <a:gd name="connsiteY113" fmla="*/ 278385 h 3383535"/>
              <a:gd name="connsiteX114" fmla="*/ 1528763 w 4157663"/>
              <a:gd name="connsiteY114" fmla="*/ 249810 h 3383535"/>
              <a:gd name="connsiteX115" fmla="*/ 1533525 w 4157663"/>
              <a:gd name="connsiteY115" fmla="*/ 283147 h 3383535"/>
              <a:gd name="connsiteX116" fmla="*/ 1495425 w 4157663"/>
              <a:gd name="connsiteY116" fmla="*/ 335535 h 3383535"/>
              <a:gd name="connsiteX117" fmla="*/ 1509713 w 4157663"/>
              <a:gd name="connsiteY117" fmla="*/ 397447 h 3383535"/>
              <a:gd name="connsiteX118" fmla="*/ 1552575 w 4157663"/>
              <a:gd name="connsiteY118" fmla="*/ 397447 h 3383535"/>
              <a:gd name="connsiteX119" fmla="*/ 1504950 w 4157663"/>
              <a:gd name="connsiteY119" fmla="*/ 430785 h 3383535"/>
              <a:gd name="connsiteX120" fmla="*/ 1519238 w 4157663"/>
              <a:gd name="connsiteY120" fmla="*/ 497460 h 3383535"/>
              <a:gd name="connsiteX121" fmla="*/ 1543050 w 4157663"/>
              <a:gd name="connsiteY121" fmla="*/ 545085 h 3383535"/>
              <a:gd name="connsiteX122" fmla="*/ 1600200 w 4157663"/>
              <a:gd name="connsiteY122" fmla="*/ 540322 h 3383535"/>
              <a:gd name="connsiteX123" fmla="*/ 1652588 w 4157663"/>
              <a:gd name="connsiteY123" fmla="*/ 559372 h 3383535"/>
              <a:gd name="connsiteX124" fmla="*/ 1695450 w 4157663"/>
              <a:gd name="connsiteY124" fmla="*/ 521272 h 3383535"/>
              <a:gd name="connsiteX125" fmla="*/ 1719263 w 4157663"/>
              <a:gd name="connsiteY125" fmla="*/ 502222 h 3383535"/>
              <a:gd name="connsiteX126" fmla="*/ 1704975 w 4157663"/>
              <a:gd name="connsiteY126" fmla="*/ 459360 h 3383535"/>
              <a:gd name="connsiteX127" fmla="*/ 1690688 w 4157663"/>
              <a:gd name="connsiteY127" fmla="*/ 445072 h 3383535"/>
              <a:gd name="connsiteX128" fmla="*/ 1690688 w 4157663"/>
              <a:gd name="connsiteY128" fmla="*/ 421260 h 3383535"/>
              <a:gd name="connsiteX129" fmla="*/ 1728788 w 4157663"/>
              <a:gd name="connsiteY129" fmla="*/ 435547 h 3383535"/>
              <a:gd name="connsiteX130" fmla="*/ 1757363 w 4157663"/>
              <a:gd name="connsiteY130" fmla="*/ 464122 h 3383535"/>
              <a:gd name="connsiteX131" fmla="*/ 1766888 w 4157663"/>
              <a:gd name="connsiteY131" fmla="*/ 416497 h 3383535"/>
              <a:gd name="connsiteX132" fmla="*/ 1771650 w 4157663"/>
              <a:gd name="connsiteY132" fmla="*/ 383160 h 3383535"/>
              <a:gd name="connsiteX133" fmla="*/ 1766888 w 4157663"/>
              <a:gd name="connsiteY133" fmla="*/ 368872 h 3383535"/>
              <a:gd name="connsiteX134" fmla="*/ 1724025 w 4157663"/>
              <a:gd name="connsiteY134" fmla="*/ 354585 h 3383535"/>
              <a:gd name="connsiteX135" fmla="*/ 1690688 w 4157663"/>
              <a:gd name="connsiteY135" fmla="*/ 330772 h 3383535"/>
              <a:gd name="connsiteX136" fmla="*/ 1657350 w 4157663"/>
              <a:gd name="connsiteY136" fmla="*/ 287910 h 3383535"/>
              <a:gd name="connsiteX137" fmla="*/ 1628775 w 4157663"/>
              <a:gd name="connsiteY137" fmla="*/ 278385 h 3383535"/>
              <a:gd name="connsiteX138" fmla="*/ 1590675 w 4157663"/>
              <a:gd name="connsiteY138" fmla="*/ 278385 h 3383535"/>
              <a:gd name="connsiteX139" fmla="*/ 1571625 w 4157663"/>
              <a:gd name="connsiteY139" fmla="*/ 273622 h 3383535"/>
              <a:gd name="connsiteX140" fmla="*/ 1557338 w 4157663"/>
              <a:gd name="connsiteY140" fmla="*/ 240285 h 3383535"/>
              <a:gd name="connsiteX141" fmla="*/ 1538288 w 4157663"/>
              <a:gd name="connsiteY141" fmla="*/ 202185 h 3383535"/>
              <a:gd name="connsiteX142" fmla="*/ 1557338 w 4157663"/>
              <a:gd name="connsiteY142" fmla="*/ 187897 h 3383535"/>
              <a:gd name="connsiteX143" fmla="*/ 1614488 w 4157663"/>
              <a:gd name="connsiteY143" fmla="*/ 249810 h 3383535"/>
              <a:gd name="connsiteX144" fmla="*/ 1614488 w 4157663"/>
              <a:gd name="connsiteY144" fmla="*/ 249810 h 3383535"/>
              <a:gd name="connsiteX145" fmla="*/ 1633538 w 4157663"/>
              <a:gd name="connsiteY145" fmla="*/ 221235 h 3383535"/>
              <a:gd name="connsiteX146" fmla="*/ 1614488 w 4157663"/>
              <a:gd name="connsiteY146" fmla="*/ 183135 h 3383535"/>
              <a:gd name="connsiteX147" fmla="*/ 1657350 w 4157663"/>
              <a:gd name="connsiteY147" fmla="*/ 192660 h 3383535"/>
              <a:gd name="connsiteX148" fmla="*/ 1676400 w 4157663"/>
              <a:gd name="connsiteY148" fmla="*/ 254572 h 3383535"/>
              <a:gd name="connsiteX149" fmla="*/ 1695450 w 4157663"/>
              <a:gd name="connsiteY149" fmla="*/ 259335 h 3383535"/>
              <a:gd name="connsiteX150" fmla="*/ 1690688 w 4157663"/>
              <a:gd name="connsiteY150" fmla="*/ 221235 h 3383535"/>
              <a:gd name="connsiteX151" fmla="*/ 1681163 w 4157663"/>
              <a:gd name="connsiteY151" fmla="*/ 192660 h 3383535"/>
              <a:gd name="connsiteX152" fmla="*/ 1690688 w 4157663"/>
              <a:gd name="connsiteY152" fmla="*/ 173610 h 3383535"/>
              <a:gd name="connsiteX153" fmla="*/ 1690688 w 4157663"/>
              <a:gd name="connsiteY153" fmla="*/ 173610 h 3383535"/>
              <a:gd name="connsiteX154" fmla="*/ 1757363 w 4157663"/>
              <a:gd name="connsiteY154" fmla="*/ 173610 h 3383535"/>
              <a:gd name="connsiteX155" fmla="*/ 1757363 w 4157663"/>
              <a:gd name="connsiteY155" fmla="*/ 173610 h 3383535"/>
              <a:gd name="connsiteX156" fmla="*/ 1728788 w 4157663"/>
              <a:gd name="connsiteY156" fmla="*/ 268860 h 3383535"/>
              <a:gd name="connsiteX157" fmla="*/ 1733550 w 4157663"/>
              <a:gd name="connsiteY157" fmla="*/ 306960 h 3383535"/>
              <a:gd name="connsiteX158" fmla="*/ 1733550 w 4157663"/>
              <a:gd name="connsiteY158" fmla="*/ 306960 h 3383535"/>
              <a:gd name="connsiteX159" fmla="*/ 1800225 w 4157663"/>
              <a:gd name="connsiteY159" fmla="*/ 321247 h 3383535"/>
              <a:gd name="connsiteX160" fmla="*/ 1838325 w 4157663"/>
              <a:gd name="connsiteY160" fmla="*/ 287910 h 3383535"/>
              <a:gd name="connsiteX161" fmla="*/ 1900238 w 4157663"/>
              <a:gd name="connsiteY161" fmla="*/ 287910 h 3383535"/>
              <a:gd name="connsiteX162" fmla="*/ 1947863 w 4157663"/>
              <a:gd name="connsiteY162" fmla="*/ 297435 h 3383535"/>
              <a:gd name="connsiteX163" fmla="*/ 1966913 w 4157663"/>
              <a:gd name="connsiteY163" fmla="*/ 268860 h 3383535"/>
              <a:gd name="connsiteX164" fmla="*/ 1971675 w 4157663"/>
              <a:gd name="connsiteY164" fmla="*/ 249810 h 3383535"/>
              <a:gd name="connsiteX165" fmla="*/ 1928813 w 4157663"/>
              <a:gd name="connsiteY165" fmla="*/ 235522 h 3383535"/>
              <a:gd name="connsiteX166" fmla="*/ 1881188 w 4157663"/>
              <a:gd name="connsiteY166" fmla="*/ 225997 h 3383535"/>
              <a:gd name="connsiteX167" fmla="*/ 1866900 w 4157663"/>
              <a:gd name="connsiteY167" fmla="*/ 206947 h 3383535"/>
              <a:gd name="connsiteX168" fmla="*/ 1938338 w 4157663"/>
              <a:gd name="connsiteY168" fmla="*/ 202185 h 3383535"/>
              <a:gd name="connsiteX169" fmla="*/ 1962150 w 4157663"/>
              <a:gd name="connsiteY169" fmla="*/ 216472 h 3383535"/>
              <a:gd name="connsiteX170" fmla="*/ 1962150 w 4157663"/>
              <a:gd name="connsiteY170" fmla="*/ 216472 h 3383535"/>
              <a:gd name="connsiteX171" fmla="*/ 1914525 w 4157663"/>
              <a:gd name="connsiteY171" fmla="*/ 183135 h 3383535"/>
              <a:gd name="connsiteX172" fmla="*/ 1928813 w 4157663"/>
              <a:gd name="connsiteY172" fmla="*/ 159322 h 3383535"/>
              <a:gd name="connsiteX173" fmla="*/ 1928813 w 4157663"/>
              <a:gd name="connsiteY173" fmla="*/ 159322 h 3383535"/>
              <a:gd name="connsiteX174" fmla="*/ 1947863 w 4157663"/>
              <a:gd name="connsiteY174" fmla="*/ 135510 h 3383535"/>
              <a:gd name="connsiteX175" fmla="*/ 1952625 w 4157663"/>
              <a:gd name="connsiteY175" fmla="*/ 121222 h 3383535"/>
              <a:gd name="connsiteX176" fmla="*/ 2024063 w 4157663"/>
              <a:gd name="connsiteY176" fmla="*/ 192660 h 3383535"/>
              <a:gd name="connsiteX177" fmla="*/ 2019300 w 4157663"/>
              <a:gd name="connsiteY177" fmla="*/ 173610 h 3383535"/>
              <a:gd name="connsiteX178" fmla="*/ 1995488 w 4157663"/>
              <a:gd name="connsiteY178" fmla="*/ 121222 h 3383535"/>
              <a:gd name="connsiteX179" fmla="*/ 1995488 w 4157663"/>
              <a:gd name="connsiteY179" fmla="*/ 59310 h 3383535"/>
              <a:gd name="connsiteX180" fmla="*/ 2014538 w 4157663"/>
              <a:gd name="connsiteY180" fmla="*/ 59310 h 3383535"/>
              <a:gd name="connsiteX181" fmla="*/ 2019300 w 4157663"/>
              <a:gd name="connsiteY181" fmla="*/ 121222 h 3383535"/>
              <a:gd name="connsiteX182" fmla="*/ 2052638 w 4157663"/>
              <a:gd name="connsiteY182" fmla="*/ 140272 h 3383535"/>
              <a:gd name="connsiteX183" fmla="*/ 2052638 w 4157663"/>
              <a:gd name="connsiteY183" fmla="*/ 140272 h 3383535"/>
              <a:gd name="connsiteX184" fmla="*/ 2043113 w 4157663"/>
              <a:gd name="connsiteY184" fmla="*/ 49785 h 3383535"/>
              <a:gd name="connsiteX185" fmla="*/ 2071688 w 4157663"/>
              <a:gd name="connsiteY185" fmla="*/ 45022 h 3383535"/>
              <a:gd name="connsiteX186" fmla="*/ 2071688 w 4157663"/>
              <a:gd name="connsiteY186" fmla="*/ 97410 h 3383535"/>
              <a:gd name="connsiteX187" fmla="*/ 2081213 w 4157663"/>
              <a:gd name="connsiteY187" fmla="*/ 111697 h 3383535"/>
              <a:gd name="connsiteX188" fmla="*/ 2109788 w 4157663"/>
              <a:gd name="connsiteY188" fmla="*/ 59310 h 3383535"/>
              <a:gd name="connsiteX189" fmla="*/ 2152650 w 4157663"/>
              <a:gd name="connsiteY189" fmla="*/ 35497 h 3383535"/>
              <a:gd name="connsiteX190" fmla="*/ 2157413 w 4157663"/>
              <a:gd name="connsiteY190" fmla="*/ 59310 h 3383535"/>
              <a:gd name="connsiteX191" fmla="*/ 2124075 w 4157663"/>
              <a:gd name="connsiteY191" fmla="*/ 102172 h 3383535"/>
              <a:gd name="connsiteX192" fmla="*/ 2095500 w 4157663"/>
              <a:gd name="connsiteY192" fmla="*/ 135510 h 3383535"/>
              <a:gd name="connsiteX193" fmla="*/ 2195513 w 4157663"/>
              <a:gd name="connsiteY193" fmla="*/ 159322 h 3383535"/>
              <a:gd name="connsiteX194" fmla="*/ 2233613 w 4157663"/>
              <a:gd name="connsiteY194" fmla="*/ 159322 h 3383535"/>
              <a:gd name="connsiteX195" fmla="*/ 2228850 w 4157663"/>
              <a:gd name="connsiteY195" fmla="*/ 121222 h 3383535"/>
              <a:gd name="connsiteX196" fmla="*/ 2228850 w 4157663"/>
              <a:gd name="connsiteY196" fmla="*/ 121222 h 3383535"/>
              <a:gd name="connsiteX197" fmla="*/ 2262188 w 4157663"/>
              <a:gd name="connsiteY197" fmla="*/ 87885 h 3383535"/>
              <a:gd name="connsiteX198" fmla="*/ 2276475 w 4157663"/>
              <a:gd name="connsiteY198" fmla="*/ 164085 h 3383535"/>
              <a:gd name="connsiteX199" fmla="*/ 2300288 w 4157663"/>
              <a:gd name="connsiteY199" fmla="*/ 183135 h 3383535"/>
              <a:gd name="connsiteX200" fmla="*/ 2309813 w 4157663"/>
              <a:gd name="connsiteY200" fmla="*/ 145035 h 3383535"/>
              <a:gd name="connsiteX201" fmla="*/ 2309813 w 4157663"/>
              <a:gd name="connsiteY201" fmla="*/ 145035 h 3383535"/>
              <a:gd name="connsiteX202" fmla="*/ 2338388 w 4157663"/>
              <a:gd name="connsiteY202" fmla="*/ 78360 h 3383535"/>
              <a:gd name="connsiteX203" fmla="*/ 2343150 w 4157663"/>
              <a:gd name="connsiteY203" fmla="*/ 116460 h 3383535"/>
              <a:gd name="connsiteX204" fmla="*/ 2347913 w 4157663"/>
              <a:gd name="connsiteY204" fmla="*/ 149797 h 3383535"/>
              <a:gd name="connsiteX205" fmla="*/ 2409825 w 4157663"/>
              <a:gd name="connsiteY205" fmla="*/ 168847 h 3383535"/>
              <a:gd name="connsiteX206" fmla="*/ 2438400 w 4157663"/>
              <a:gd name="connsiteY206" fmla="*/ 173610 h 3383535"/>
              <a:gd name="connsiteX207" fmla="*/ 2447925 w 4157663"/>
              <a:gd name="connsiteY207" fmla="*/ 159322 h 3383535"/>
              <a:gd name="connsiteX208" fmla="*/ 2466975 w 4157663"/>
              <a:gd name="connsiteY208" fmla="*/ 140272 h 3383535"/>
              <a:gd name="connsiteX209" fmla="*/ 2509838 w 4157663"/>
              <a:gd name="connsiteY209" fmla="*/ 135510 h 3383535"/>
              <a:gd name="connsiteX210" fmla="*/ 2481263 w 4157663"/>
              <a:gd name="connsiteY210" fmla="*/ 173610 h 3383535"/>
              <a:gd name="connsiteX211" fmla="*/ 2481263 w 4157663"/>
              <a:gd name="connsiteY211" fmla="*/ 202185 h 3383535"/>
              <a:gd name="connsiteX212" fmla="*/ 2481263 w 4157663"/>
              <a:gd name="connsiteY212" fmla="*/ 202185 h 3383535"/>
              <a:gd name="connsiteX213" fmla="*/ 2547938 w 4157663"/>
              <a:gd name="connsiteY213" fmla="*/ 240285 h 3383535"/>
              <a:gd name="connsiteX214" fmla="*/ 2609850 w 4157663"/>
              <a:gd name="connsiteY214" fmla="*/ 278385 h 3383535"/>
              <a:gd name="connsiteX215" fmla="*/ 2662238 w 4157663"/>
              <a:gd name="connsiteY215" fmla="*/ 316485 h 3383535"/>
              <a:gd name="connsiteX216" fmla="*/ 2681288 w 4157663"/>
              <a:gd name="connsiteY216" fmla="*/ 330772 h 3383535"/>
              <a:gd name="connsiteX217" fmla="*/ 2705100 w 4157663"/>
              <a:gd name="connsiteY217" fmla="*/ 297435 h 3383535"/>
              <a:gd name="connsiteX218" fmla="*/ 2700338 w 4157663"/>
              <a:gd name="connsiteY218" fmla="*/ 268860 h 3383535"/>
              <a:gd name="connsiteX219" fmla="*/ 2700338 w 4157663"/>
              <a:gd name="connsiteY219" fmla="*/ 249810 h 3383535"/>
              <a:gd name="connsiteX220" fmla="*/ 2728913 w 4157663"/>
              <a:gd name="connsiteY220" fmla="*/ 287910 h 3383535"/>
              <a:gd name="connsiteX221" fmla="*/ 2705100 w 4157663"/>
              <a:gd name="connsiteY221" fmla="*/ 326010 h 3383535"/>
              <a:gd name="connsiteX222" fmla="*/ 2747963 w 4157663"/>
              <a:gd name="connsiteY222" fmla="*/ 373635 h 3383535"/>
              <a:gd name="connsiteX223" fmla="*/ 2795588 w 4157663"/>
              <a:gd name="connsiteY223" fmla="*/ 359347 h 3383535"/>
              <a:gd name="connsiteX224" fmla="*/ 2795588 w 4157663"/>
              <a:gd name="connsiteY224" fmla="*/ 359347 h 3383535"/>
              <a:gd name="connsiteX225" fmla="*/ 2814638 w 4157663"/>
              <a:gd name="connsiteY225" fmla="*/ 302197 h 3383535"/>
              <a:gd name="connsiteX226" fmla="*/ 2814638 w 4157663"/>
              <a:gd name="connsiteY226" fmla="*/ 302197 h 3383535"/>
              <a:gd name="connsiteX227" fmla="*/ 2824163 w 4157663"/>
              <a:gd name="connsiteY227" fmla="*/ 349822 h 3383535"/>
              <a:gd name="connsiteX228" fmla="*/ 2847975 w 4157663"/>
              <a:gd name="connsiteY228" fmla="*/ 387922 h 3383535"/>
              <a:gd name="connsiteX229" fmla="*/ 2928938 w 4157663"/>
              <a:gd name="connsiteY229" fmla="*/ 411735 h 3383535"/>
              <a:gd name="connsiteX230" fmla="*/ 2986088 w 4157663"/>
              <a:gd name="connsiteY230" fmla="*/ 421260 h 3383535"/>
              <a:gd name="connsiteX231" fmla="*/ 2986088 w 4157663"/>
              <a:gd name="connsiteY231" fmla="*/ 421260 h 3383535"/>
              <a:gd name="connsiteX232" fmla="*/ 2947988 w 4157663"/>
              <a:gd name="connsiteY232" fmla="*/ 278385 h 3383535"/>
              <a:gd name="connsiteX233" fmla="*/ 2886075 w 4157663"/>
              <a:gd name="connsiteY233" fmla="*/ 125985 h 3383535"/>
              <a:gd name="connsiteX234" fmla="*/ 2881313 w 4157663"/>
              <a:gd name="connsiteY234" fmla="*/ 73597 h 3383535"/>
              <a:gd name="connsiteX235" fmla="*/ 3009900 w 4157663"/>
              <a:gd name="connsiteY235" fmla="*/ 49785 h 3383535"/>
              <a:gd name="connsiteX236" fmla="*/ 3052763 w 4157663"/>
              <a:gd name="connsiteY236" fmla="*/ 140272 h 3383535"/>
              <a:gd name="connsiteX237" fmla="*/ 3076575 w 4157663"/>
              <a:gd name="connsiteY237" fmla="*/ 225997 h 3383535"/>
              <a:gd name="connsiteX238" fmla="*/ 3081338 w 4157663"/>
              <a:gd name="connsiteY238" fmla="*/ 316485 h 3383535"/>
              <a:gd name="connsiteX239" fmla="*/ 3095625 w 4157663"/>
              <a:gd name="connsiteY239" fmla="*/ 387922 h 3383535"/>
              <a:gd name="connsiteX240" fmla="*/ 3143250 w 4157663"/>
              <a:gd name="connsiteY240" fmla="*/ 421260 h 3383535"/>
              <a:gd name="connsiteX241" fmla="*/ 3243263 w 4157663"/>
              <a:gd name="connsiteY241" fmla="*/ 383160 h 3383535"/>
              <a:gd name="connsiteX242" fmla="*/ 3333750 w 4157663"/>
              <a:gd name="connsiteY242" fmla="*/ 340297 h 3383535"/>
              <a:gd name="connsiteX243" fmla="*/ 3400425 w 4157663"/>
              <a:gd name="connsiteY243" fmla="*/ 302197 h 3383535"/>
              <a:gd name="connsiteX244" fmla="*/ 3400425 w 4157663"/>
              <a:gd name="connsiteY244" fmla="*/ 245047 h 3383535"/>
              <a:gd name="connsiteX245" fmla="*/ 3352800 w 4157663"/>
              <a:gd name="connsiteY245" fmla="*/ 240285 h 3383535"/>
              <a:gd name="connsiteX246" fmla="*/ 3295650 w 4157663"/>
              <a:gd name="connsiteY246" fmla="*/ 268860 h 3383535"/>
              <a:gd name="connsiteX247" fmla="*/ 3238500 w 4157663"/>
              <a:gd name="connsiteY247" fmla="*/ 278385 h 3383535"/>
              <a:gd name="connsiteX248" fmla="*/ 3200400 w 4157663"/>
              <a:gd name="connsiteY248" fmla="*/ 268860 h 3383535"/>
              <a:gd name="connsiteX249" fmla="*/ 3248025 w 4157663"/>
              <a:gd name="connsiteY249" fmla="*/ 240285 h 3383535"/>
              <a:gd name="connsiteX250" fmla="*/ 3271838 w 4157663"/>
              <a:gd name="connsiteY250" fmla="*/ 202185 h 3383535"/>
              <a:gd name="connsiteX251" fmla="*/ 3228975 w 4157663"/>
              <a:gd name="connsiteY251" fmla="*/ 192660 h 3383535"/>
              <a:gd name="connsiteX252" fmla="*/ 3162300 w 4157663"/>
              <a:gd name="connsiteY252" fmla="*/ 168847 h 3383535"/>
              <a:gd name="connsiteX253" fmla="*/ 3143250 w 4157663"/>
              <a:gd name="connsiteY253" fmla="*/ 92647 h 3383535"/>
              <a:gd name="connsiteX254" fmla="*/ 3224213 w 4157663"/>
              <a:gd name="connsiteY254" fmla="*/ 149798 h 3383535"/>
              <a:gd name="connsiteX255" fmla="*/ 3362325 w 4157663"/>
              <a:gd name="connsiteY255" fmla="*/ 202186 h 3383535"/>
              <a:gd name="connsiteX256" fmla="*/ 3462338 w 4157663"/>
              <a:gd name="connsiteY256" fmla="*/ 216473 h 3383535"/>
              <a:gd name="connsiteX257" fmla="*/ 3471863 w 4157663"/>
              <a:gd name="connsiteY257" fmla="*/ 283148 h 3383535"/>
              <a:gd name="connsiteX258" fmla="*/ 3586163 w 4157663"/>
              <a:gd name="connsiteY258" fmla="*/ 240286 h 3383535"/>
              <a:gd name="connsiteX259" fmla="*/ 3695700 w 4157663"/>
              <a:gd name="connsiteY259" fmla="*/ 183136 h 3383535"/>
              <a:gd name="connsiteX260" fmla="*/ 3762375 w 4157663"/>
              <a:gd name="connsiteY260" fmla="*/ 135511 h 3383535"/>
              <a:gd name="connsiteX261" fmla="*/ 3748088 w 4157663"/>
              <a:gd name="connsiteY261" fmla="*/ 92648 h 3383535"/>
              <a:gd name="connsiteX262" fmla="*/ 3786188 w 4157663"/>
              <a:gd name="connsiteY262" fmla="*/ 64073 h 3383535"/>
              <a:gd name="connsiteX263" fmla="*/ 3871913 w 4157663"/>
              <a:gd name="connsiteY263" fmla="*/ 83123 h 3383535"/>
              <a:gd name="connsiteX264" fmla="*/ 4062413 w 4157663"/>
              <a:gd name="connsiteY264" fmla="*/ 111697 h 3383535"/>
              <a:gd name="connsiteX265" fmla="*/ 4138613 w 4157663"/>
              <a:gd name="connsiteY265" fmla="*/ 145035 h 3383535"/>
              <a:gd name="connsiteX266" fmla="*/ 4152900 w 4157663"/>
              <a:gd name="connsiteY266" fmla="*/ 1892872 h 3383535"/>
              <a:gd name="connsiteX0" fmla="*/ 4157663 w 4157663"/>
              <a:gd name="connsiteY0" fmla="*/ 1885950 h 3371850"/>
              <a:gd name="connsiteX1" fmla="*/ 4095750 w 4157663"/>
              <a:gd name="connsiteY1" fmla="*/ 1895475 h 3371850"/>
              <a:gd name="connsiteX2" fmla="*/ 4024313 w 4157663"/>
              <a:gd name="connsiteY2" fmla="*/ 1885950 h 3371850"/>
              <a:gd name="connsiteX3" fmla="*/ 3981450 w 4157663"/>
              <a:gd name="connsiteY3" fmla="*/ 1890712 h 3371850"/>
              <a:gd name="connsiteX4" fmla="*/ 3938588 w 4157663"/>
              <a:gd name="connsiteY4" fmla="*/ 1938337 h 3371850"/>
              <a:gd name="connsiteX5" fmla="*/ 3876675 w 4157663"/>
              <a:gd name="connsiteY5" fmla="*/ 2000250 h 3371850"/>
              <a:gd name="connsiteX6" fmla="*/ 3824288 w 4157663"/>
              <a:gd name="connsiteY6" fmla="*/ 2071687 h 3371850"/>
              <a:gd name="connsiteX7" fmla="*/ 3743325 w 4157663"/>
              <a:gd name="connsiteY7" fmla="*/ 2124075 h 3371850"/>
              <a:gd name="connsiteX8" fmla="*/ 3638550 w 4157663"/>
              <a:gd name="connsiteY8" fmla="*/ 2171700 h 3371850"/>
              <a:gd name="connsiteX9" fmla="*/ 3557588 w 4157663"/>
              <a:gd name="connsiteY9" fmla="*/ 2200275 h 3371850"/>
              <a:gd name="connsiteX10" fmla="*/ 3481388 w 4157663"/>
              <a:gd name="connsiteY10" fmla="*/ 2257425 h 3371850"/>
              <a:gd name="connsiteX11" fmla="*/ 3376613 w 4157663"/>
              <a:gd name="connsiteY11" fmla="*/ 2309812 h 3371850"/>
              <a:gd name="connsiteX12" fmla="*/ 3319463 w 4157663"/>
              <a:gd name="connsiteY12" fmla="*/ 2338387 h 3371850"/>
              <a:gd name="connsiteX13" fmla="*/ 3252788 w 4157663"/>
              <a:gd name="connsiteY13" fmla="*/ 2343150 h 3371850"/>
              <a:gd name="connsiteX14" fmla="*/ 3214688 w 4157663"/>
              <a:gd name="connsiteY14" fmla="*/ 2357437 h 3371850"/>
              <a:gd name="connsiteX15" fmla="*/ 3128963 w 4157663"/>
              <a:gd name="connsiteY15" fmla="*/ 2386012 h 3371850"/>
              <a:gd name="connsiteX16" fmla="*/ 3024188 w 4157663"/>
              <a:gd name="connsiteY16" fmla="*/ 2433637 h 3371850"/>
              <a:gd name="connsiteX17" fmla="*/ 2947988 w 4157663"/>
              <a:gd name="connsiteY17" fmla="*/ 2462212 h 3371850"/>
              <a:gd name="connsiteX18" fmla="*/ 2900363 w 4157663"/>
              <a:gd name="connsiteY18" fmla="*/ 2486025 h 3371850"/>
              <a:gd name="connsiteX19" fmla="*/ 2847975 w 4157663"/>
              <a:gd name="connsiteY19" fmla="*/ 2490787 h 3371850"/>
              <a:gd name="connsiteX20" fmla="*/ 2847975 w 4157663"/>
              <a:gd name="connsiteY20" fmla="*/ 2462212 h 3371850"/>
              <a:gd name="connsiteX21" fmla="*/ 2828925 w 4157663"/>
              <a:gd name="connsiteY21" fmla="*/ 2457450 h 3371850"/>
              <a:gd name="connsiteX22" fmla="*/ 2757488 w 4157663"/>
              <a:gd name="connsiteY22" fmla="*/ 2481262 h 3371850"/>
              <a:gd name="connsiteX23" fmla="*/ 2690813 w 4157663"/>
              <a:gd name="connsiteY23" fmla="*/ 2500312 h 3371850"/>
              <a:gd name="connsiteX24" fmla="*/ 2638425 w 4157663"/>
              <a:gd name="connsiteY24" fmla="*/ 2500312 h 3371850"/>
              <a:gd name="connsiteX25" fmla="*/ 2576513 w 4157663"/>
              <a:gd name="connsiteY25" fmla="*/ 2519362 h 3371850"/>
              <a:gd name="connsiteX26" fmla="*/ 2576513 w 4157663"/>
              <a:gd name="connsiteY26" fmla="*/ 2547937 h 3371850"/>
              <a:gd name="connsiteX27" fmla="*/ 2624138 w 4157663"/>
              <a:gd name="connsiteY27" fmla="*/ 2571750 h 3371850"/>
              <a:gd name="connsiteX28" fmla="*/ 2690813 w 4157663"/>
              <a:gd name="connsiteY28" fmla="*/ 2581275 h 3371850"/>
              <a:gd name="connsiteX29" fmla="*/ 2690813 w 4157663"/>
              <a:gd name="connsiteY29" fmla="*/ 2581275 h 3371850"/>
              <a:gd name="connsiteX30" fmla="*/ 2681288 w 4157663"/>
              <a:gd name="connsiteY30" fmla="*/ 2657475 h 3371850"/>
              <a:gd name="connsiteX31" fmla="*/ 2690813 w 4157663"/>
              <a:gd name="connsiteY31" fmla="*/ 2747962 h 3371850"/>
              <a:gd name="connsiteX32" fmla="*/ 2686050 w 4157663"/>
              <a:gd name="connsiteY32" fmla="*/ 2833687 h 3371850"/>
              <a:gd name="connsiteX33" fmla="*/ 2624138 w 4157663"/>
              <a:gd name="connsiteY33" fmla="*/ 2905125 h 3371850"/>
              <a:gd name="connsiteX34" fmla="*/ 2566988 w 4157663"/>
              <a:gd name="connsiteY34" fmla="*/ 2967037 h 3371850"/>
              <a:gd name="connsiteX35" fmla="*/ 2419350 w 4157663"/>
              <a:gd name="connsiteY35" fmla="*/ 3038475 h 3371850"/>
              <a:gd name="connsiteX36" fmla="*/ 2295525 w 4157663"/>
              <a:gd name="connsiteY36" fmla="*/ 3095625 h 3371850"/>
              <a:gd name="connsiteX37" fmla="*/ 2162175 w 4157663"/>
              <a:gd name="connsiteY37" fmla="*/ 3148012 h 3371850"/>
              <a:gd name="connsiteX38" fmla="*/ 2076450 w 4157663"/>
              <a:gd name="connsiteY38" fmla="*/ 3176587 h 3371850"/>
              <a:gd name="connsiteX39" fmla="*/ 2062163 w 4157663"/>
              <a:gd name="connsiteY39" fmla="*/ 3181350 h 3371850"/>
              <a:gd name="connsiteX40" fmla="*/ 1933575 w 4157663"/>
              <a:gd name="connsiteY40" fmla="*/ 3171825 h 3371850"/>
              <a:gd name="connsiteX41" fmla="*/ 1847850 w 4157663"/>
              <a:gd name="connsiteY41" fmla="*/ 3176587 h 3371850"/>
              <a:gd name="connsiteX42" fmla="*/ 1757363 w 4157663"/>
              <a:gd name="connsiteY42" fmla="*/ 3186112 h 3371850"/>
              <a:gd name="connsiteX43" fmla="*/ 1681163 w 4157663"/>
              <a:gd name="connsiteY43" fmla="*/ 3205162 h 3371850"/>
              <a:gd name="connsiteX44" fmla="*/ 1581150 w 4157663"/>
              <a:gd name="connsiteY44" fmla="*/ 3205162 h 3371850"/>
              <a:gd name="connsiteX45" fmla="*/ 1509713 w 4157663"/>
              <a:gd name="connsiteY45" fmla="*/ 3205162 h 3371850"/>
              <a:gd name="connsiteX46" fmla="*/ 1414463 w 4157663"/>
              <a:gd name="connsiteY46" fmla="*/ 3205162 h 3371850"/>
              <a:gd name="connsiteX47" fmla="*/ 1285875 w 4157663"/>
              <a:gd name="connsiteY47" fmla="*/ 3209925 h 3371850"/>
              <a:gd name="connsiteX48" fmla="*/ 1195388 w 4157663"/>
              <a:gd name="connsiteY48" fmla="*/ 3209925 h 3371850"/>
              <a:gd name="connsiteX49" fmla="*/ 1109663 w 4157663"/>
              <a:gd name="connsiteY49" fmla="*/ 3209925 h 3371850"/>
              <a:gd name="connsiteX50" fmla="*/ 1014413 w 4157663"/>
              <a:gd name="connsiteY50" fmla="*/ 3214687 h 3371850"/>
              <a:gd name="connsiteX51" fmla="*/ 919163 w 4157663"/>
              <a:gd name="connsiteY51" fmla="*/ 3228975 h 3371850"/>
              <a:gd name="connsiteX52" fmla="*/ 838200 w 4157663"/>
              <a:gd name="connsiteY52" fmla="*/ 3252787 h 3371850"/>
              <a:gd name="connsiteX53" fmla="*/ 762000 w 4157663"/>
              <a:gd name="connsiteY53" fmla="*/ 3267075 h 3371850"/>
              <a:gd name="connsiteX54" fmla="*/ 719138 w 4157663"/>
              <a:gd name="connsiteY54" fmla="*/ 3276600 h 3371850"/>
              <a:gd name="connsiteX55" fmla="*/ 642938 w 4157663"/>
              <a:gd name="connsiteY55" fmla="*/ 3305175 h 3371850"/>
              <a:gd name="connsiteX56" fmla="*/ 614363 w 4157663"/>
              <a:gd name="connsiteY56" fmla="*/ 3352800 h 3371850"/>
              <a:gd name="connsiteX57" fmla="*/ 542925 w 4157663"/>
              <a:gd name="connsiteY57" fmla="*/ 3362325 h 3371850"/>
              <a:gd name="connsiteX58" fmla="*/ 438150 w 4157663"/>
              <a:gd name="connsiteY58" fmla="*/ 3371850 h 3371850"/>
              <a:gd name="connsiteX59" fmla="*/ 381000 w 4157663"/>
              <a:gd name="connsiteY59" fmla="*/ 3352800 h 3371850"/>
              <a:gd name="connsiteX60" fmla="*/ 338138 w 4157663"/>
              <a:gd name="connsiteY60" fmla="*/ 3333750 h 3371850"/>
              <a:gd name="connsiteX61" fmla="*/ 319088 w 4157663"/>
              <a:gd name="connsiteY61" fmla="*/ 3324225 h 3371850"/>
              <a:gd name="connsiteX62" fmla="*/ 285750 w 4157663"/>
              <a:gd name="connsiteY62" fmla="*/ 3324225 h 3371850"/>
              <a:gd name="connsiteX63" fmla="*/ 242888 w 4157663"/>
              <a:gd name="connsiteY63" fmla="*/ 3343275 h 3371850"/>
              <a:gd name="connsiteX64" fmla="*/ 200025 w 4157663"/>
              <a:gd name="connsiteY64" fmla="*/ 3352800 h 3371850"/>
              <a:gd name="connsiteX65" fmla="*/ 119063 w 4157663"/>
              <a:gd name="connsiteY65" fmla="*/ 3338512 h 3371850"/>
              <a:gd name="connsiteX66" fmla="*/ 76200 w 4157663"/>
              <a:gd name="connsiteY66" fmla="*/ 3328987 h 3371850"/>
              <a:gd name="connsiteX67" fmla="*/ 14288 w 4157663"/>
              <a:gd name="connsiteY67" fmla="*/ 3333750 h 3371850"/>
              <a:gd name="connsiteX68" fmla="*/ 0 w 4157663"/>
              <a:gd name="connsiteY68" fmla="*/ 985837 h 3371850"/>
              <a:gd name="connsiteX69" fmla="*/ 61913 w 4157663"/>
              <a:gd name="connsiteY69" fmla="*/ 942975 h 3371850"/>
              <a:gd name="connsiteX70" fmla="*/ 161925 w 4157663"/>
              <a:gd name="connsiteY70" fmla="*/ 923925 h 3371850"/>
              <a:gd name="connsiteX71" fmla="*/ 185738 w 4157663"/>
              <a:gd name="connsiteY71" fmla="*/ 966787 h 3371850"/>
              <a:gd name="connsiteX72" fmla="*/ 204788 w 4157663"/>
              <a:gd name="connsiteY72" fmla="*/ 981075 h 3371850"/>
              <a:gd name="connsiteX73" fmla="*/ 214313 w 4157663"/>
              <a:gd name="connsiteY73" fmla="*/ 1047750 h 3371850"/>
              <a:gd name="connsiteX74" fmla="*/ 247650 w 4157663"/>
              <a:gd name="connsiteY74" fmla="*/ 957262 h 3371850"/>
              <a:gd name="connsiteX75" fmla="*/ 247650 w 4157663"/>
              <a:gd name="connsiteY75" fmla="*/ 957262 h 3371850"/>
              <a:gd name="connsiteX76" fmla="*/ 280988 w 4157663"/>
              <a:gd name="connsiteY76" fmla="*/ 962025 h 3371850"/>
              <a:gd name="connsiteX77" fmla="*/ 290513 w 4157663"/>
              <a:gd name="connsiteY77" fmla="*/ 923925 h 3371850"/>
              <a:gd name="connsiteX78" fmla="*/ 366713 w 4157663"/>
              <a:gd name="connsiteY78" fmla="*/ 928687 h 3371850"/>
              <a:gd name="connsiteX79" fmla="*/ 371475 w 4157663"/>
              <a:gd name="connsiteY79" fmla="*/ 847725 h 3371850"/>
              <a:gd name="connsiteX80" fmla="*/ 385763 w 4157663"/>
              <a:gd name="connsiteY80" fmla="*/ 804862 h 3371850"/>
              <a:gd name="connsiteX81" fmla="*/ 547688 w 4157663"/>
              <a:gd name="connsiteY81" fmla="*/ 833437 h 3371850"/>
              <a:gd name="connsiteX82" fmla="*/ 704850 w 4157663"/>
              <a:gd name="connsiteY82" fmla="*/ 881062 h 3371850"/>
              <a:gd name="connsiteX83" fmla="*/ 757238 w 4157663"/>
              <a:gd name="connsiteY83" fmla="*/ 885825 h 3371850"/>
              <a:gd name="connsiteX84" fmla="*/ 842963 w 4157663"/>
              <a:gd name="connsiteY84" fmla="*/ 947737 h 3371850"/>
              <a:gd name="connsiteX85" fmla="*/ 781050 w 4157663"/>
              <a:gd name="connsiteY85" fmla="*/ 876300 h 3371850"/>
              <a:gd name="connsiteX86" fmla="*/ 633413 w 4157663"/>
              <a:gd name="connsiteY86" fmla="*/ 762000 h 3371850"/>
              <a:gd name="connsiteX87" fmla="*/ 523875 w 4157663"/>
              <a:gd name="connsiteY87" fmla="*/ 666750 h 3371850"/>
              <a:gd name="connsiteX88" fmla="*/ 504825 w 4157663"/>
              <a:gd name="connsiteY88" fmla="*/ 647700 h 3371850"/>
              <a:gd name="connsiteX89" fmla="*/ 490538 w 4157663"/>
              <a:gd name="connsiteY89" fmla="*/ 581025 h 3371850"/>
              <a:gd name="connsiteX90" fmla="*/ 461963 w 4157663"/>
              <a:gd name="connsiteY90" fmla="*/ 504825 h 3371850"/>
              <a:gd name="connsiteX91" fmla="*/ 461963 w 4157663"/>
              <a:gd name="connsiteY91" fmla="*/ 504825 h 3371850"/>
              <a:gd name="connsiteX92" fmla="*/ 381000 w 4157663"/>
              <a:gd name="connsiteY92" fmla="*/ 476250 h 3371850"/>
              <a:gd name="connsiteX93" fmla="*/ 357188 w 4157663"/>
              <a:gd name="connsiteY93" fmla="*/ 466725 h 3371850"/>
              <a:gd name="connsiteX94" fmla="*/ 304800 w 4157663"/>
              <a:gd name="connsiteY94" fmla="*/ 538162 h 3371850"/>
              <a:gd name="connsiteX95" fmla="*/ 252413 w 4157663"/>
              <a:gd name="connsiteY95" fmla="*/ 552450 h 3371850"/>
              <a:gd name="connsiteX96" fmla="*/ 285750 w 4157663"/>
              <a:gd name="connsiteY96" fmla="*/ 490537 h 3371850"/>
              <a:gd name="connsiteX97" fmla="*/ 357188 w 4157663"/>
              <a:gd name="connsiteY97" fmla="*/ 419100 h 3371850"/>
              <a:gd name="connsiteX98" fmla="*/ 376238 w 4157663"/>
              <a:gd name="connsiteY98" fmla="*/ 371475 h 3371850"/>
              <a:gd name="connsiteX99" fmla="*/ 371475 w 4157663"/>
              <a:gd name="connsiteY99" fmla="*/ 271462 h 3371850"/>
              <a:gd name="connsiteX100" fmla="*/ 361950 w 4157663"/>
              <a:gd name="connsiteY100" fmla="*/ 185737 h 3371850"/>
              <a:gd name="connsiteX101" fmla="*/ 304800 w 4157663"/>
              <a:gd name="connsiteY101" fmla="*/ 142875 h 3371850"/>
              <a:gd name="connsiteX102" fmla="*/ 280988 w 4157663"/>
              <a:gd name="connsiteY102" fmla="*/ 119062 h 3371850"/>
              <a:gd name="connsiteX103" fmla="*/ 285750 w 4157663"/>
              <a:gd name="connsiteY103" fmla="*/ 66675 h 3371850"/>
              <a:gd name="connsiteX104" fmla="*/ 309563 w 4157663"/>
              <a:gd name="connsiteY104" fmla="*/ 47625 h 3371850"/>
              <a:gd name="connsiteX105" fmla="*/ 328613 w 4157663"/>
              <a:gd name="connsiteY105" fmla="*/ 14287 h 3371850"/>
              <a:gd name="connsiteX106" fmla="*/ 1181100 w 4157663"/>
              <a:gd name="connsiteY106" fmla="*/ 0 h 3371850"/>
              <a:gd name="connsiteX107" fmla="*/ 1195388 w 4157663"/>
              <a:gd name="connsiteY107" fmla="*/ 66675 h 3371850"/>
              <a:gd name="connsiteX108" fmla="*/ 1252538 w 4157663"/>
              <a:gd name="connsiteY108" fmla="*/ 47625 h 3371850"/>
              <a:gd name="connsiteX109" fmla="*/ 1295400 w 4157663"/>
              <a:gd name="connsiteY109" fmla="*/ 52387 h 3371850"/>
              <a:gd name="connsiteX110" fmla="*/ 1300163 w 4157663"/>
              <a:gd name="connsiteY110" fmla="*/ 133350 h 3371850"/>
              <a:gd name="connsiteX111" fmla="*/ 1328738 w 4157663"/>
              <a:gd name="connsiteY111" fmla="*/ 180975 h 3371850"/>
              <a:gd name="connsiteX112" fmla="*/ 1395413 w 4157663"/>
              <a:gd name="connsiteY112" fmla="*/ 238125 h 3371850"/>
              <a:gd name="connsiteX113" fmla="*/ 1447800 w 4157663"/>
              <a:gd name="connsiteY113" fmla="*/ 266700 h 3371850"/>
              <a:gd name="connsiteX114" fmla="*/ 1528763 w 4157663"/>
              <a:gd name="connsiteY114" fmla="*/ 238125 h 3371850"/>
              <a:gd name="connsiteX115" fmla="*/ 1533525 w 4157663"/>
              <a:gd name="connsiteY115" fmla="*/ 271462 h 3371850"/>
              <a:gd name="connsiteX116" fmla="*/ 1495425 w 4157663"/>
              <a:gd name="connsiteY116" fmla="*/ 323850 h 3371850"/>
              <a:gd name="connsiteX117" fmla="*/ 1509713 w 4157663"/>
              <a:gd name="connsiteY117" fmla="*/ 385762 h 3371850"/>
              <a:gd name="connsiteX118" fmla="*/ 1552575 w 4157663"/>
              <a:gd name="connsiteY118" fmla="*/ 385762 h 3371850"/>
              <a:gd name="connsiteX119" fmla="*/ 1504950 w 4157663"/>
              <a:gd name="connsiteY119" fmla="*/ 419100 h 3371850"/>
              <a:gd name="connsiteX120" fmla="*/ 1519238 w 4157663"/>
              <a:gd name="connsiteY120" fmla="*/ 485775 h 3371850"/>
              <a:gd name="connsiteX121" fmla="*/ 1543050 w 4157663"/>
              <a:gd name="connsiteY121" fmla="*/ 533400 h 3371850"/>
              <a:gd name="connsiteX122" fmla="*/ 1600200 w 4157663"/>
              <a:gd name="connsiteY122" fmla="*/ 528637 h 3371850"/>
              <a:gd name="connsiteX123" fmla="*/ 1652588 w 4157663"/>
              <a:gd name="connsiteY123" fmla="*/ 547687 h 3371850"/>
              <a:gd name="connsiteX124" fmla="*/ 1695450 w 4157663"/>
              <a:gd name="connsiteY124" fmla="*/ 509587 h 3371850"/>
              <a:gd name="connsiteX125" fmla="*/ 1719263 w 4157663"/>
              <a:gd name="connsiteY125" fmla="*/ 490537 h 3371850"/>
              <a:gd name="connsiteX126" fmla="*/ 1704975 w 4157663"/>
              <a:gd name="connsiteY126" fmla="*/ 447675 h 3371850"/>
              <a:gd name="connsiteX127" fmla="*/ 1690688 w 4157663"/>
              <a:gd name="connsiteY127" fmla="*/ 433387 h 3371850"/>
              <a:gd name="connsiteX128" fmla="*/ 1690688 w 4157663"/>
              <a:gd name="connsiteY128" fmla="*/ 409575 h 3371850"/>
              <a:gd name="connsiteX129" fmla="*/ 1728788 w 4157663"/>
              <a:gd name="connsiteY129" fmla="*/ 423862 h 3371850"/>
              <a:gd name="connsiteX130" fmla="*/ 1757363 w 4157663"/>
              <a:gd name="connsiteY130" fmla="*/ 452437 h 3371850"/>
              <a:gd name="connsiteX131" fmla="*/ 1766888 w 4157663"/>
              <a:gd name="connsiteY131" fmla="*/ 404812 h 3371850"/>
              <a:gd name="connsiteX132" fmla="*/ 1771650 w 4157663"/>
              <a:gd name="connsiteY132" fmla="*/ 371475 h 3371850"/>
              <a:gd name="connsiteX133" fmla="*/ 1766888 w 4157663"/>
              <a:gd name="connsiteY133" fmla="*/ 357187 h 3371850"/>
              <a:gd name="connsiteX134" fmla="*/ 1724025 w 4157663"/>
              <a:gd name="connsiteY134" fmla="*/ 342900 h 3371850"/>
              <a:gd name="connsiteX135" fmla="*/ 1690688 w 4157663"/>
              <a:gd name="connsiteY135" fmla="*/ 319087 h 3371850"/>
              <a:gd name="connsiteX136" fmla="*/ 1657350 w 4157663"/>
              <a:gd name="connsiteY136" fmla="*/ 276225 h 3371850"/>
              <a:gd name="connsiteX137" fmla="*/ 1628775 w 4157663"/>
              <a:gd name="connsiteY137" fmla="*/ 266700 h 3371850"/>
              <a:gd name="connsiteX138" fmla="*/ 1590675 w 4157663"/>
              <a:gd name="connsiteY138" fmla="*/ 266700 h 3371850"/>
              <a:gd name="connsiteX139" fmla="*/ 1571625 w 4157663"/>
              <a:gd name="connsiteY139" fmla="*/ 261937 h 3371850"/>
              <a:gd name="connsiteX140" fmla="*/ 1557338 w 4157663"/>
              <a:gd name="connsiteY140" fmla="*/ 228600 h 3371850"/>
              <a:gd name="connsiteX141" fmla="*/ 1538288 w 4157663"/>
              <a:gd name="connsiteY141" fmla="*/ 190500 h 3371850"/>
              <a:gd name="connsiteX142" fmla="*/ 1557338 w 4157663"/>
              <a:gd name="connsiteY142" fmla="*/ 176212 h 3371850"/>
              <a:gd name="connsiteX143" fmla="*/ 1614488 w 4157663"/>
              <a:gd name="connsiteY143" fmla="*/ 238125 h 3371850"/>
              <a:gd name="connsiteX144" fmla="*/ 1614488 w 4157663"/>
              <a:gd name="connsiteY144" fmla="*/ 238125 h 3371850"/>
              <a:gd name="connsiteX145" fmla="*/ 1633538 w 4157663"/>
              <a:gd name="connsiteY145" fmla="*/ 209550 h 3371850"/>
              <a:gd name="connsiteX146" fmla="*/ 1614488 w 4157663"/>
              <a:gd name="connsiteY146" fmla="*/ 171450 h 3371850"/>
              <a:gd name="connsiteX147" fmla="*/ 1657350 w 4157663"/>
              <a:gd name="connsiteY147" fmla="*/ 180975 h 3371850"/>
              <a:gd name="connsiteX148" fmla="*/ 1676400 w 4157663"/>
              <a:gd name="connsiteY148" fmla="*/ 242887 h 3371850"/>
              <a:gd name="connsiteX149" fmla="*/ 1695450 w 4157663"/>
              <a:gd name="connsiteY149" fmla="*/ 247650 h 3371850"/>
              <a:gd name="connsiteX150" fmla="*/ 1690688 w 4157663"/>
              <a:gd name="connsiteY150" fmla="*/ 209550 h 3371850"/>
              <a:gd name="connsiteX151" fmla="*/ 1681163 w 4157663"/>
              <a:gd name="connsiteY151" fmla="*/ 180975 h 3371850"/>
              <a:gd name="connsiteX152" fmla="*/ 1690688 w 4157663"/>
              <a:gd name="connsiteY152" fmla="*/ 161925 h 3371850"/>
              <a:gd name="connsiteX153" fmla="*/ 1690688 w 4157663"/>
              <a:gd name="connsiteY153" fmla="*/ 161925 h 3371850"/>
              <a:gd name="connsiteX154" fmla="*/ 1757363 w 4157663"/>
              <a:gd name="connsiteY154" fmla="*/ 161925 h 3371850"/>
              <a:gd name="connsiteX155" fmla="*/ 1757363 w 4157663"/>
              <a:gd name="connsiteY155" fmla="*/ 161925 h 3371850"/>
              <a:gd name="connsiteX156" fmla="*/ 1728788 w 4157663"/>
              <a:gd name="connsiteY156" fmla="*/ 257175 h 3371850"/>
              <a:gd name="connsiteX157" fmla="*/ 1733550 w 4157663"/>
              <a:gd name="connsiteY157" fmla="*/ 295275 h 3371850"/>
              <a:gd name="connsiteX158" fmla="*/ 1733550 w 4157663"/>
              <a:gd name="connsiteY158" fmla="*/ 295275 h 3371850"/>
              <a:gd name="connsiteX159" fmla="*/ 1800225 w 4157663"/>
              <a:gd name="connsiteY159" fmla="*/ 309562 h 3371850"/>
              <a:gd name="connsiteX160" fmla="*/ 1838325 w 4157663"/>
              <a:gd name="connsiteY160" fmla="*/ 276225 h 3371850"/>
              <a:gd name="connsiteX161" fmla="*/ 1900238 w 4157663"/>
              <a:gd name="connsiteY161" fmla="*/ 276225 h 3371850"/>
              <a:gd name="connsiteX162" fmla="*/ 1947863 w 4157663"/>
              <a:gd name="connsiteY162" fmla="*/ 285750 h 3371850"/>
              <a:gd name="connsiteX163" fmla="*/ 1966913 w 4157663"/>
              <a:gd name="connsiteY163" fmla="*/ 257175 h 3371850"/>
              <a:gd name="connsiteX164" fmla="*/ 1971675 w 4157663"/>
              <a:gd name="connsiteY164" fmla="*/ 238125 h 3371850"/>
              <a:gd name="connsiteX165" fmla="*/ 1928813 w 4157663"/>
              <a:gd name="connsiteY165" fmla="*/ 223837 h 3371850"/>
              <a:gd name="connsiteX166" fmla="*/ 1881188 w 4157663"/>
              <a:gd name="connsiteY166" fmla="*/ 214312 h 3371850"/>
              <a:gd name="connsiteX167" fmla="*/ 1866900 w 4157663"/>
              <a:gd name="connsiteY167" fmla="*/ 195262 h 3371850"/>
              <a:gd name="connsiteX168" fmla="*/ 1938338 w 4157663"/>
              <a:gd name="connsiteY168" fmla="*/ 190500 h 3371850"/>
              <a:gd name="connsiteX169" fmla="*/ 1962150 w 4157663"/>
              <a:gd name="connsiteY169" fmla="*/ 204787 h 3371850"/>
              <a:gd name="connsiteX170" fmla="*/ 1962150 w 4157663"/>
              <a:gd name="connsiteY170" fmla="*/ 204787 h 3371850"/>
              <a:gd name="connsiteX171" fmla="*/ 1914525 w 4157663"/>
              <a:gd name="connsiteY171" fmla="*/ 171450 h 3371850"/>
              <a:gd name="connsiteX172" fmla="*/ 1928813 w 4157663"/>
              <a:gd name="connsiteY172" fmla="*/ 147637 h 3371850"/>
              <a:gd name="connsiteX173" fmla="*/ 1928813 w 4157663"/>
              <a:gd name="connsiteY173" fmla="*/ 147637 h 3371850"/>
              <a:gd name="connsiteX174" fmla="*/ 1947863 w 4157663"/>
              <a:gd name="connsiteY174" fmla="*/ 123825 h 3371850"/>
              <a:gd name="connsiteX175" fmla="*/ 1952625 w 4157663"/>
              <a:gd name="connsiteY175" fmla="*/ 109537 h 3371850"/>
              <a:gd name="connsiteX176" fmla="*/ 2024063 w 4157663"/>
              <a:gd name="connsiteY176" fmla="*/ 180975 h 3371850"/>
              <a:gd name="connsiteX177" fmla="*/ 2019300 w 4157663"/>
              <a:gd name="connsiteY177" fmla="*/ 161925 h 3371850"/>
              <a:gd name="connsiteX178" fmla="*/ 1995488 w 4157663"/>
              <a:gd name="connsiteY178" fmla="*/ 109537 h 3371850"/>
              <a:gd name="connsiteX179" fmla="*/ 1995488 w 4157663"/>
              <a:gd name="connsiteY179" fmla="*/ 47625 h 3371850"/>
              <a:gd name="connsiteX180" fmla="*/ 2014538 w 4157663"/>
              <a:gd name="connsiteY180" fmla="*/ 47625 h 3371850"/>
              <a:gd name="connsiteX181" fmla="*/ 2019300 w 4157663"/>
              <a:gd name="connsiteY181" fmla="*/ 109537 h 3371850"/>
              <a:gd name="connsiteX182" fmla="*/ 2052638 w 4157663"/>
              <a:gd name="connsiteY182" fmla="*/ 128587 h 3371850"/>
              <a:gd name="connsiteX183" fmla="*/ 2052638 w 4157663"/>
              <a:gd name="connsiteY183" fmla="*/ 128587 h 3371850"/>
              <a:gd name="connsiteX184" fmla="*/ 2043113 w 4157663"/>
              <a:gd name="connsiteY184" fmla="*/ 38100 h 3371850"/>
              <a:gd name="connsiteX185" fmla="*/ 2071688 w 4157663"/>
              <a:gd name="connsiteY185" fmla="*/ 33337 h 3371850"/>
              <a:gd name="connsiteX186" fmla="*/ 2071688 w 4157663"/>
              <a:gd name="connsiteY186" fmla="*/ 85725 h 3371850"/>
              <a:gd name="connsiteX187" fmla="*/ 2081213 w 4157663"/>
              <a:gd name="connsiteY187" fmla="*/ 100012 h 3371850"/>
              <a:gd name="connsiteX188" fmla="*/ 2109788 w 4157663"/>
              <a:gd name="connsiteY188" fmla="*/ 47625 h 3371850"/>
              <a:gd name="connsiteX189" fmla="*/ 2152650 w 4157663"/>
              <a:gd name="connsiteY189" fmla="*/ 23812 h 3371850"/>
              <a:gd name="connsiteX190" fmla="*/ 2157413 w 4157663"/>
              <a:gd name="connsiteY190" fmla="*/ 47625 h 3371850"/>
              <a:gd name="connsiteX191" fmla="*/ 2124075 w 4157663"/>
              <a:gd name="connsiteY191" fmla="*/ 90487 h 3371850"/>
              <a:gd name="connsiteX192" fmla="*/ 2095500 w 4157663"/>
              <a:gd name="connsiteY192" fmla="*/ 123825 h 3371850"/>
              <a:gd name="connsiteX193" fmla="*/ 2195513 w 4157663"/>
              <a:gd name="connsiteY193" fmla="*/ 147637 h 3371850"/>
              <a:gd name="connsiteX194" fmla="*/ 2233613 w 4157663"/>
              <a:gd name="connsiteY194" fmla="*/ 147637 h 3371850"/>
              <a:gd name="connsiteX195" fmla="*/ 2228850 w 4157663"/>
              <a:gd name="connsiteY195" fmla="*/ 109537 h 3371850"/>
              <a:gd name="connsiteX196" fmla="*/ 2228850 w 4157663"/>
              <a:gd name="connsiteY196" fmla="*/ 109537 h 3371850"/>
              <a:gd name="connsiteX197" fmla="*/ 2262188 w 4157663"/>
              <a:gd name="connsiteY197" fmla="*/ 76200 h 3371850"/>
              <a:gd name="connsiteX198" fmla="*/ 2276475 w 4157663"/>
              <a:gd name="connsiteY198" fmla="*/ 152400 h 3371850"/>
              <a:gd name="connsiteX199" fmla="*/ 2300288 w 4157663"/>
              <a:gd name="connsiteY199" fmla="*/ 171450 h 3371850"/>
              <a:gd name="connsiteX200" fmla="*/ 2309813 w 4157663"/>
              <a:gd name="connsiteY200" fmla="*/ 133350 h 3371850"/>
              <a:gd name="connsiteX201" fmla="*/ 2309813 w 4157663"/>
              <a:gd name="connsiteY201" fmla="*/ 133350 h 3371850"/>
              <a:gd name="connsiteX202" fmla="*/ 2338388 w 4157663"/>
              <a:gd name="connsiteY202" fmla="*/ 66675 h 3371850"/>
              <a:gd name="connsiteX203" fmla="*/ 2343150 w 4157663"/>
              <a:gd name="connsiteY203" fmla="*/ 104775 h 3371850"/>
              <a:gd name="connsiteX204" fmla="*/ 2347913 w 4157663"/>
              <a:gd name="connsiteY204" fmla="*/ 138112 h 3371850"/>
              <a:gd name="connsiteX205" fmla="*/ 2409825 w 4157663"/>
              <a:gd name="connsiteY205" fmla="*/ 157162 h 3371850"/>
              <a:gd name="connsiteX206" fmla="*/ 2438400 w 4157663"/>
              <a:gd name="connsiteY206" fmla="*/ 161925 h 3371850"/>
              <a:gd name="connsiteX207" fmla="*/ 2447925 w 4157663"/>
              <a:gd name="connsiteY207" fmla="*/ 147637 h 3371850"/>
              <a:gd name="connsiteX208" fmla="*/ 2466975 w 4157663"/>
              <a:gd name="connsiteY208" fmla="*/ 128587 h 3371850"/>
              <a:gd name="connsiteX209" fmla="*/ 2509838 w 4157663"/>
              <a:gd name="connsiteY209" fmla="*/ 123825 h 3371850"/>
              <a:gd name="connsiteX210" fmla="*/ 2481263 w 4157663"/>
              <a:gd name="connsiteY210" fmla="*/ 161925 h 3371850"/>
              <a:gd name="connsiteX211" fmla="*/ 2481263 w 4157663"/>
              <a:gd name="connsiteY211" fmla="*/ 190500 h 3371850"/>
              <a:gd name="connsiteX212" fmla="*/ 2481263 w 4157663"/>
              <a:gd name="connsiteY212" fmla="*/ 190500 h 3371850"/>
              <a:gd name="connsiteX213" fmla="*/ 2547938 w 4157663"/>
              <a:gd name="connsiteY213" fmla="*/ 228600 h 3371850"/>
              <a:gd name="connsiteX214" fmla="*/ 2609850 w 4157663"/>
              <a:gd name="connsiteY214" fmla="*/ 266700 h 3371850"/>
              <a:gd name="connsiteX215" fmla="*/ 2662238 w 4157663"/>
              <a:gd name="connsiteY215" fmla="*/ 304800 h 3371850"/>
              <a:gd name="connsiteX216" fmla="*/ 2681288 w 4157663"/>
              <a:gd name="connsiteY216" fmla="*/ 319087 h 3371850"/>
              <a:gd name="connsiteX217" fmla="*/ 2705100 w 4157663"/>
              <a:gd name="connsiteY217" fmla="*/ 285750 h 3371850"/>
              <a:gd name="connsiteX218" fmla="*/ 2700338 w 4157663"/>
              <a:gd name="connsiteY218" fmla="*/ 257175 h 3371850"/>
              <a:gd name="connsiteX219" fmla="*/ 2700338 w 4157663"/>
              <a:gd name="connsiteY219" fmla="*/ 238125 h 3371850"/>
              <a:gd name="connsiteX220" fmla="*/ 2728913 w 4157663"/>
              <a:gd name="connsiteY220" fmla="*/ 276225 h 3371850"/>
              <a:gd name="connsiteX221" fmla="*/ 2705100 w 4157663"/>
              <a:gd name="connsiteY221" fmla="*/ 314325 h 3371850"/>
              <a:gd name="connsiteX222" fmla="*/ 2747963 w 4157663"/>
              <a:gd name="connsiteY222" fmla="*/ 361950 h 3371850"/>
              <a:gd name="connsiteX223" fmla="*/ 2795588 w 4157663"/>
              <a:gd name="connsiteY223" fmla="*/ 347662 h 3371850"/>
              <a:gd name="connsiteX224" fmla="*/ 2795588 w 4157663"/>
              <a:gd name="connsiteY224" fmla="*/ 347662 h 3371850"/>
              <a:gd name="connsiteX225" fmla="*/ 2814638 w 4157663"/>
              <a:gd name="connsiteY225" fmla="*/ 290512 h 3371850"/>
              <a:gd name="connsiteX226" fmla="*/ 2814638 w 4157663"/>
              <a:gd name="connsiteY226" fmla="*/ 290512 h 3371850"/>
              <a:gd name="connsiteX227" fmla="*/ 2824163 w 4157663"/>
              <a:gd name="connsiteY227" fmla="*/ 338137 h 3371850"/>
              <a:gd name="connsiteX228" fmla="*/ 2847975 w 4157663"/>
              <a:gd name="connsiteY228" fmla="*/ 376237 h 3371850"/>
              <a:gd name="connsiteX229" fmla="*/ 2928938 w 4157663"/>
              <a:gd name="connsiteY229" fmla="*/ 400050 h 3371850"/>
              <a:gd name="connsiteX230" fmla="*/ 2986088 w 4157663"/>
              <a:gd name="connsiteY230" fmla="*/ 409575 h 3371850"/>
              <a:gd name="connsiteX231" fmla="*/ 2986088 w 4157663"/>
              <a:gd name="connsiteY231" fmla="*/ 409575 h 3371850"/>
              <a:gd name="connsiteX232" fmla="*/ 2947988 w 4157663"/>
              <a:gd name="connsiteY232" fmla="*/ 266700 h 3371850"/>
              <a:gd name="connsiteX233" fmla="*/ 2886075 w 4157663"/>
              <a:gd name="connsiteY233" fmla="*/ 114300 h 3371850"/>
              <a:gd name="connsiteX234" fmla="*/ 2881313 w 4157663"/>
              <a:gd name="connsiteY234" fmla="*/ 61912 h 3371850"/>
              <a:gd name="connsiteX235" fmla="*/ 3009900 w 4157663"/>
              <a:gd name="connsiteY235" fmla="*/ 38100 h 3371850"/>
              <a:gd name="connsiteX236" fmla="*/ 3052763 w 4157663"/>
              <a:gd name="connsiteY236" fmla="*/ 128587 h 3371850"/>
              <a:gd name="connsiteX237" fmla="*/ 3076575 w 4157663"/>
              <a:gd name="connsiteY237" fmla="*/ 214312 h 3371850"/>
              <a:gd name="connsiteX238" fmla="*/ 3081338 w 4157663"/>
              <a:gd name="connsiteY238" fmla="*/ 304800 h 3371850"/>
              <a:gd name="connsiteX239" fmla="*/ 3095625 w 4157663"/>
              <a:gd name="connsiteY239" fmla="*/ 376237 h 3371850"/>
              <a:gd name="connsiteX240" fmla="*/ 3143250 w 4157663"/>
              <a:gd name="connsiteY240" fmla="*/ 409575 h 3371850"/>
              <a:gd name="connsiteX241" fmla="*/ 3243263 w 4157663"/>
              <a:gd name="connsiteY241" fmla="*/ 371475 h 3371850"/>
              <a:gd name="connsiteX242" fmla="*/ 3333750 w 4157663"/>
              <a:gd name="connsiteY242" fmla="*/ 328612 h 3371850"/>
              <a:gd name="connsiteX243" fmla="*/ 3400425 w 4157663"/>
              <a:gd name="connsiteY243" fmla="*/ 290512 h 3371850"/>
              <a:gd name="connsiteX244" fmla="*/ 3400425 w 4157663"/>
              <a:gd name="connsiteY244" fmla="*/ 233362 h 3371850"/>
              <a:gd name="connsiteX245" fmla="*/ 3352800 w 4157663"/>
              <a:gd name="connsiteY245" fmla="*/ 228600 h 3371850"/>
              <a:gd name="connsiteX246" fmla="*/ 3295650 w 4157663"/>
              <a:gd name="connsiteY246" fmla="*/ 257175 h 3371850"/>
              <a:gd name="connsiteX247" fmla="*/ 3238500 w 4157663"/>
              <a:gd name="connsiteY247" fmla="*/ 266700 h 3371850"/>
              <a:gd name="connsiteX248" fmla="*/ 3200400 w 4157663"/>
              <a:gd name="connsiteY248" fmla="*/ 257175 h 3371850"/>
              <a:gd name="connsiteX249" fmla="*/ 3248025 w 4157663"/>
              <a:gd name="connsiteY249" fmla="*/ 228600 h 3371850"/>
              <a:gd name="connsiteX250" fmla="*/ 3271838 w 4157663"/>
              <a:gd name="connsiteY250" fmla="*/ 190500 h 3371850"/>
              <a:gd name="connsiteX251" fmla="*/ 3228975 w 4157663"/>
              <a:gd name="connsiteY251" fmla="*/ 180975 h 3371850"/>
              <a:gd name="connsiteX252" fmla="*/ 3162300 w 4157663"/>
              <a:gd name="connsiteY252" fmla="*/ 157162 h 3371850"/>
              <a:gd name="connsiteX253" fmla="*/ 3143250 w 4157663"/>
              <a:gd name="connsiteY253" fmla="*/ 80962 h 3371850"/>
              <a:gd name="connsiteX254" fmla="*/ 3224213 w 4157663"/>
              <a:gd name="connsiteY254" fmla="*/ 138113 h 3371850"/>
              <a:gd name="connsiteX255" fmla="*/ 3362325 w 4157663"/>
              <a:gd name="connsiteY255" fmla="*/ 190501 h 3371850"/>
              <a:gd name="connsiteX256" fmla="*/ 3462338 w 4157663"/>
              <a:gd name="connsiteY256" fmla="*/ 204788 h 3371850"/>
              <a:gd name="connsiteX257" fmla="*/ 3471863 w 4157663"/>
              <a:gd name="connsiteY257" fmla="*/ 271463 h 3371850"/>
              <a:gd name="connsiteX258" fmla="*/ 3586163 w 4157663"/>
              <a:gd name="connsiteY258" fmla="*/ 228601 h 3371850"/>
              <a:gd name="connsiteX259" fmla="*/ 3695700 w 4157663"/>
              <a:gd name="connsiteY259" fmla="*/ 171451 h 3371850"/>
              <a:gd name="connsiteX260" fmla="*/ 3762375 w 4157663"/>
              <a:gd name="connsiteY260" fmla="*/ 123826 h 3371850"/>
              <a:gd name="connsiteX261" fmla="*/ 3748088 w 4157663"/>
              <a:gd name="connsiteY261" fmla="*/ 80963 h 3371850"/>
              <a:gd name="connsiteX262" fmla="*/ 3786188 w 4157663"/>
              <a:gd name="connsiteY262" fmla="*/ 52388 h 3371850"/>
              <a:gd name="connsiteX263" fmla="*/ 3871913 w 4157663"/>
              <a:gd name="connsiteY263" fmla="*/ 71438 h 3371850"/>
              <a:gd name="connsiteX264" fmla="*/ 4062413 w 4157663"/>
              <a:gd name="connsiteY264" fmla="*/ 100012 h 3371850"/>
              <a:gd name="connsiteX265" fmla="*/ 4138613 w 4157663"/>
              <a:gd name="connsiteY265" fmla="*/ 133350 h 3371850"/>
              <a:gd name="connsiteX266" fmla="*/ 4152900 w 4157663"/>
              <a:gd name="connsiteY266" fmla="*/ 1881187 h 3371850"/>
              <a:gd name="connsiteX0" fmla="*/ 4157663 w 4157663"/>
              <a:gd name="connsiteY0" fmla="*/ 2295526 h 3781426"/>
              <a:gd name="connsiteX1" fmla="*/ 4095750 w 4157663"/>
              <a:gd name="connsiteY1" fmla="*/ 2305051 h 3781426"/>
              <a:gd name="connsiteX2" fmla="*/ 4024313 w 4157663"/>
              <a:gd name="connsiteY2" fmla="*/ 2295526 h 3781426"/>
              <a:gd name="connsiteX3" fmla="*/ 3981450 w 4157663"/>
              <a:gd name="connsiteY3" fmla="*/ 2300288 h 3781426"/>
              <a:gd name="connsiteX4" fmla="*/ 3938588 w 4157663"/>
              <a:gd name="connsiteY4" fmla="*/ 2347913 h 3781426"/>
              <a:gd name="connsiteX5" fmla="*/ 3876675 w 4157663"/>
              <a:gd name="connsiteY5" fmla="*/ 2409826 h 3781426"/>
              <a:gd name="connsiteX6" fmla="*/ 3824288 w 4157663"/>
              <a:gd name="connsiteY6" fmla="*/ 2481263 h 3781426"/>
              <a:gd name="connsiteX7" fmla="*/ 3743325 w 4157663"/>
              <a:gd name="connsiteY7" fmla="*/ 2533651 h 3781426"/>
              <a:gd name="connsiteX8" fmla="*/ 3638550 w 4157663"/>
              <a:gd name="connsiteY8" fmla="*/ 2581276 h 3781426"/>
              <a:gd name="connsiteX9" fmla="*/ 3557588 w 4157663"/>
              <a:gd name="connsiteY9" fmla="*/ 2609851 h 3781426"/>
              <a:gd name="connsiteX10" fmla="*/ 3481388 w 4157663"/>
              <a:gd name="connsiteY10" fmla="*/ 2667001 h 3781426"/>
              <a:gd name="connsiteX11" fmla="*/ 3376613 w 4157663"/>
              <a:gd name="connsiteY11" fmla="*/ 2719388 h 3781426"/>
              <a:gd name="connsiteX12" fmla="*/ 3319463 w 4157663"/>
              <a:gd name="connsiteY12" fmla="*/ 2747963 h 3781426"/>
              <a:gd name="connsiteX13" fmla="*/ 3252788 w 4157663"/>
              <a:gd name="connsiteY13" fmla="*/ 2752726 h 3781426"/>
              <a:gd name="connsiteX14" fmla="*/ 3214688 w 4157663"/>
              <a:gd name="connsiteY14" fmla="*/ 2767013 h 3781426"/>
              <a:gd name="connsiteX15" fmla="*/ 3128963 w 4157663"/>
              <a:gd name="connsiteY15" fmla="*/ 2795588 h 3781426"/>
              <a:gd name="connsiteX16" fmla="*/ 3024188 w 4157663"/>
              <a:gd name="connsiteY16" fmla="*/ 2843213 h 3781426"/>
              <a:gd name="connsiteX17" fmla="*/ 2947988 w 4157663"/>
              <a:gd name="connsiteY17" fmla="*/ 2871788 h 3781426"/>
              <a:gd name="connsiteX18" fmla="*/ 2900363 w 4157663"/>
              <a:gd name="connsiteY18" fmla="*/ 2895601 h 3781426"/>
              <a:gd name="connsiteX19" fmla="*/ 2847975 w 4157663"/>
              <a:gd name="connsiteY19" fmla="*/ 2900363 h 3781426"/>
              <a:gd name="connsiteX20" fmla="*/ 2847975 w 4157663"/>
              <a:gd name="connsiteY20" fmla="*/ 2871788 h 3781426"/>
              <a:gd name="connsiteX21" fmla="*/ 2828925 w 4157663"/>
              <a:gd name="connsiteY21" fmla="*/ 2867026 h 3781426"/>
              <a:gd name="connsiteX22" fmla="*/ 2757488 w 4157663"/>
              <a:gd name="connsiteY22" fmla="*/ 2890838 h 3781426"/>
              <a:gd name="connsiteX23" fmla="*/ 2690813 w 4157663"/>
              <a:gd name="connsiteY23" fmla="*/ 2909888 h 3781426"/>
              <a:gd name="connsiteX24" fmla="*/ 2638425 w 4157663"/>
              <a:gd name="connsiteY24" fmla="*/ 2909888 h 3781426"/>
              <a:gd name="connsiteX25" fmla="*/ 2576513 w 4157663"/>
              <a:gd name="connsiteY25" fmla="*/ 2928938 h 3781426"/>
              <a:gd name="connsiteX26" fmla="*/ 2576513 w 4157663"/>
              <a:gd name="connsiteY26" fmla="*/ 2957513 h 3781426"/>
              <a:gd name="connsiteX27" fmla="*/ 2624138 w 4157663"/>
              <a:gd name="connsiteY27" fmla="*/ 2981326 h 3781426"/>
              <a:gd name="connsiteX28" fmla="*/ 2690813 w 4157663"/>
              <a:gd name="connsiteY28" fmla="*/ 2990851 h 3781426"/>
              <a:gd name="connsiteX29" fmla="*/ 2690813 w 4157663"/>
              <a:gd name="connsiteY29" fmla="*/ 2990851 h 3781426"/>
              <a:gd name="connsiteX30" fmla="*/ 2681288 w 4157663"/>
              <a:gd name="connsiteY30" fmla="*/ 3067051 h 3781426"/>
              <a:gd name="connsiteX31" fmla="*/ 2690813 w 4157663"/>
              <a:gd name="connsiteY31" fmla="*/ 3157538 h 3781426"/>
              <a:gd name="connsiteX32" fmla="*/ 2686050 w 4157663"/>
              <a:gd name="connsiteY32" fmla="*/ 3243263 h 3781426"/>
              <a:gd name="connsiteX33" fmla="*/ 2624138 w 4157663"/>
              <a:gd name="connsiteY33" fmla="*/ 3314701 h 3781426"/>
              <a:gd name="connsiteX34" fmla="*/ 2566988 w 4157663"/>
              <a:gd name="connsiteY34" fmla="*/ 3376613 h 3781426"/>
              <a:gd name="connsiteX35" fmla="*/ 2419350 w 4157663"/>
              <a:gd name="connsiteY35" fmla="*/ 3448051 h 3781426"/>
              <a:gd name="connsiteX36" fmla="*/ 2295525 w 4157663"/>
              <a:gd name="connsiteY36" fmla="*/ 3505201 h 3781426"/>
              <a:gd name="connsiteX37" fmla="*/ 2162175 w 4157663"/>
              <a:gd name="connsiteY37" fmla="*/ 3557588 h 3781426"/>
              <a:gd name="connsiteX38" fmla="*/ 2076450 w 4157663"/>
              <a:gd name="connsiteY38" fmla="*/ 3586163 h 3781426"/>
              <a:gd name="connsiteX39" fmla="*/ 2062163 w 4157663"/>
              <a:gd name="connsiteY39" fmla="*/ 3590926 h 3781426"/>
              <a:gd name="connsiteX40" fmla="*/ 1933575 w 4157663"/>
              <a:gd name="connsiteY40" fmla="*/ 3581401 h 3781426"/>
              <a:gd name="connsiteX41" fmla="*/ 1847850 w 4157663"/>
              <a:gd name="connsiteY41" fmla="*/ 3586163 h 3781426"/>
              <a:gd name="connsiteX42" fmla="*/ 1757363 w 4157663"/>
              <a:gd name="connsiteY42" fmla="*/ 3595688 h 3781426"/>
              <a:gd name="connsiteX43" fmla="*/ 1681163 w 4157663"/>
              <a:gd name="connsiteY43" fmla="*/ 3614738 h 3781426"/>
              <a:gd name="connsiteX44" fmla="*/ 1581150 w 4157663"/>
              <a:gd name="connsiteY44" fmla="*/ 3614738 h 3781426"/>
              <a:gd name="connsiteX45" fmla="*/ 1509713 w 4157663"/>
              <a:gd name="connsiteY45" fmla="*/ 3614738 h 3781426"/>
              <a:gd name="connsiteX46" fmla="*/ 1414463 w 4157663"/>
              <a:gd name="connsiteY46" fmla="*/ 3614738 h 3781426"/>
              <a:gd name="connsiteX47" fmla="*/ 1285875 w 4157663"/>
              <a:gd name="connsiteY47" fmla="*/ 3619501 h 3781426"/>
              <a:gd name="connsiteX48" fmla="*/ 1195388 w 4157663"/>
              <a:gd name="connsiteY48" fmla="*/ 3619501 h 3781426"/>
              <a:gd name="connsiteX49" fmla="*/ 1109663 w 4157663"/>
              <a:gd name="connsiteY49" fmla="*/ 3619501 h 3781426"/>
              <a:gd name="connsiteX50" fmla="*/ 1014413 w 4157663"/>
              <a:gd name="connsiteY50" fmla="*/ 3624263 h 3781426"/>
              <a:gd name="connsiteX51" fmla="*/ 919163 w 4157663"/>
              <a:gd name="connsiteY51" fmla="*/ 3638551 h 3781426"/>
              <a:gd name="connsiteX52" fmla="*/ 838200 w 4157663"/>
              <a:gd name="connsiteY52" fmla="*/ 3662363 h 3781426"/>
              <a:gd name="connsiteX53" fmla="*/ 762000 w 4157663"/>
              <a:gd name="connsiteY53" fmla="*/ 3676651 h 3781426"/>
              <a:gd name="connsiteX54" fmla="*/ 719138 w 4157663"/>
              <a:gd name="connsiteY54" fmla="*/ 3686176 h 3781426"/>
              <a:gd name="connsiteX55" fmla="*/ 642938 w 4157663"/>
              <a:gd name="connsiteY55" fmla="*/ 3714751 h 3781426"/>
              <a:gd name="connsiteX56" fmla="*/ 614363 w 4157663"/>
              <a:gd name="connsiteY56" fmla="*/ 3762376 h 3781426"/>
              <a:gd name="connsiteX57" fmla="*/ 542925 w 4157663"/>
              <a:gd name="connsiteY57" fmla="*/ 3771901 h 3781426"/>
              <a:gd name="connsiteX58" fmla="*/ 438150 w 4157663"/>
              <a:gd name="connsiteY58" fmla="*/ 3781426 h 3781426"/>
              <a:gd name="connsiteX59" fmla="*/ 381000 w 4157663"/>
              <a:gd name="connsiteY59" fmla="*/ 3762376 h 3781426"/>
              <a:gd name="connsiteX60" fmla="*/ 338138 w 4157663"/>
              <a:gd name="connsiteY60" fmla="*/ 3743326 h 3781426"/>
              <a:gd name="connsiteX61" fmla="*/ 319088 w 4157663"/>
              <a:gd name="connsiteY61" fmla="*/ 3733801 h 3781426"/>
              <a:gd name="connsiteX62" fmla="*/ 285750 w 4157663"/>
              <a:gd name="connsiteY62" fmla="*/ 3733801 h 3781426"/>
              <a:gd name="connsiteX63" fmla="*/ 242888 w 4157663"/>
              <a:gd name="connsiteY63" fmla="*/ 3752851 h 3781426"/>
              <a:gd name="connsiteX64" fmla="*/ 200025 w 4157663"/>
              <a:gd name="connsiteY64" fmla="*/ 3762376 h 3781426"/>
              <a:gd name="connsiteX65" fmla="*/ 119063 w 4157663"/>
              <a:gd name="connsiteY65" fmla="*/ 3748088 h 3781426"/>
              <a:gd name="connsiteX66" fmla="*/ 76200 w 4157663"/>
              <a:gd name="connsiteY66" fmla="*/ 3738563 h 3781426"/>
              <a:gd name="connsiteX67" fmla="*/ 14288 w 4157663"/>
              <a:gd name="connsiteY67" fmla="*/ 3743326 h 3781426"/>
              <a:gd name="connsiteX68" fmla="*/ 0 w 4157663"/>
              <a:gd name="connsiteY68" fmla="*/ 1395413 h 3781426"/>
              <a:gd name="connsiteX69" fmla="*/ 61913 w 4157663"/>
              <a:gd name="connsiteY69" fmla="*/ 1352551 h 3781426"/>
              <a:gd name="connsiteX70" fmla="*/ 161925 w 4157663"/>
              <a:gd name="connsiteY70" fmla="*/ 1333501 h 3781426"/>
              <a:gd name="connsiteX71" fmla="*/ 185738 w 4157663"/>
              <a:gd name="connsiteY71" fmla="*/ 1376363 h 3781426"/>
              <a:gd name="connsiteX72" fmla="*/ 204788 w 4157663"/>
              <a:gd name="connsiteY72" fmla="*/ 1390651 h 3781426"/>
              <a:gd name="connsiteX73" fmla="*/ 214313 w 4157663"/>
              <a:gd name="connsiteY73" fmla="*/ 1457326 h 3781426"/>
              <a:gd name="connsiteX74" fmla="*/ 247650 w 4157663"/>
              <a:gd name="connsiteY74" fmla="*/ 1366838 h 3781426"/>
              <a:gd name="connsiteX75" fmla="*/ 247650 w 4157663"/>
              <a:gd name="connsiteY75" fmla="*/ 1366838 h 3781426"/>
              <a:gd name="connsiteX76" fmla="*/ 280988 w 4157663"/>
              <a:gd name="connsiteY76" fmla="*/ 1371601 h 3781426"/>
              <a:gd name="connsiteX77" fmla="*/ 290513 w 4157663"/>
              <a:gd name="connsiteY77" fmla="*/ 1333501 h 3781426"/>
              <a:gd name="connsiteX78" fmla="*/ 366713 w 4157663"/>
              <a:gd name="connsiteY78" fmla="*/ 1338263 h 3781426"/>
              <a:gd name="connsiteX79" fmla="*/ 371475 w 4157663"/>
              <a:gd name="connsiteY79" fmla="*/ 1257301 h 3781426"/>
              <a:gd name="connsiteX80" fmla="*/ 385763 w 4157663"/>
              <a:gd name="connsiteY80" fmla="*/ 1214438 h 3781426"/>
              <a:gd name="connsiteX81" fmla="*/ 547688 w 4157663"/>
              <a:gd name="connsiteY81" fmla="*/ 1243013 h 3781426"/>
              <a:gd name="connsiteX82" fmla="*/ 704850 w 4157663"/>
              <a:gd name="connsiteY82" fmla="*/ 1290638 h 3781426"/>
              <a:gd name="connsiteX83" fmla="*/ 757238 w 4157663"/>
              <a:gd name="connsiteY83" fmla="*/ 1295401 h 3781426"/>
              <a:gd name="connsiteX84" fmla="*/ 842963 w 4157663"/>
              <a:gd name="connsiteY84" fmla="*/ 1357313 h 3781426"/>
              <a:gd name="connsiteX85" fmla="*/ 781050 w 4157663"/>
              <a:gd name="connsiteY85" fmla="*/ 1285876 h 3781426"/>
              <a:gd name="connsiteX86" fmla="*/ 633413 w 4157663"/>
              <a:gd name="connsiteY86" fmla="*/ 1171576 h 3781426"/>
              <a:gd name="connsiteX87" fmla="*/ 523875 w 4157663"/>
              <a:gd name="connsiteY87" fmla="*/ 1076326 h 3781426"/>
              <a:gd name="connsiteX88" fmla="*/ 504825 w 4157663"/>
              <a:gd name="connsiteY88" fmla="*/ 1057276 h 3781426"/>
              <a:gd name="connsiteX89" fmla="*/ 490538 w 4157663"/>
              <a:gd name="connsiteY89" fmla="*/ 990601 h 3781426"/>
              <a:gd name="connsiteX90" fmla="*/ 461963 w 4157663"/>
              <a:gd name="connsiteY90" fmla="*/ 914401 h 3781426"/>
              <a:gd name="connsiteX91" fmla="*/ 461963 w 4157663"/>
              <a:gd name="connsiteY91" fmla="*/ 914401 h 3781426"/>
              <a:gd name="connsiteX92" fmla="*/ 381000 w 4157663"/>
              <a:gd name="connsiteY92" fmla="*/ 885826 h 3781426"/>
              <a:gd name="connsiteX93" fmla="*/ 357188 w 4157663"/>
              <a:gd name="connsiteY93" fmla="*/ 876301 h 3781426"/>
              <a:gd name="connsiteX94" fmla="*/ 304800 w 4157663"/>
              <a:gd name="connsiteY94" fmla="*/ 947738 h 3781426"/>
              <a:gd name="connsiteX95" fmla="*/ 252413 w 4157663"/>
              <a:gd name="connsiteY95" fmla="*/ 962026 h 3781426"/>
              <a:gd name="connsiteX96" fmla="*/ 285750 w 4157663"/>
              <a:gd name="connsiteY96" fmla="*/ 900113 h 3781426"/>
              <a:gd name="connsiteX97" fmla="*/ 357188 w 4157663"/>
              <a:gd name="connsiteY97" fmla="*/ 828676 h 3781426"/>
              <a:gd name="connsiteX98" fmla="*/ 376238 w 4157663"/>
              <a:gd name="connsiteY98" fmla="*/ 781051 h 3781426"/>
              <a:gd name="connsiteX99" fmla="*/ 371475 w 4157663"/>
              <a:gd name="connsiteY99" fmla="*/ 681038 h 3781426"/>
              <a:gd name="connsiteX100" fmla="*/ 361950 w 4157663"/>
              <a:gd name="connsiteY100" fmla="*/ 595313 h 3781426"/>
              <a:gd name="connsiteX101" fmla="*/ 304800 w 4157663"/>
              <a:gd name="connsiteY101" fmla="*/ 552451 h 3781426"/>
              <a:gd name="connsiteX102" fmla="*/ 280988 w 4157663"/>
              <a:gd name="connsiteY102" fmla="*/ 528638 h 3781426"/>
              <a:gd name="connsiteX103" fmla="*/ 285750 w 4157663"/>
              <a:gd name="connsiteY103" fmla="*/ 476251 h 3781426"/>
              <a:gd name="connsiteX104" fmla="*/ 309563 w 4157663"/>
              <a:gd name="connsiteY104" fmla="*/ 457201 h 3781426"/>
              <a:gd name="connsiteX105" fmla="*/ 19050 w 4157663"/>
              <a:gd name="connsiteY105" fmla="*/ 0 h 3781426"/>
              <a:gd name="connsiteX106" fmla="*/ 1181100 w 4157663"/>
              <a:gd name="connsiteY106" fmla="*/ 409576 h 3781426"/>
              <a:gd name="connsiteX107" fmla="*/ 1195388 w 4157663"/>
              <a:gd name="connsiteY107" fmla="*/ 476251 h 3781426"/>
              <a:gd name="connsiteX108" fmla="*/ 1252538 w 4157663"/>
              <a:gd name="connsiteY108" fmla="*/ 457201 h 3781426"/>
              <a:gd name="connsiteX109" fmla="*/ 1295400 w 4157663"/>
              <a:gd name="connsiteY109" fmla="*/ 461963 h 3781426"/>
              <a:gd name="connsiteX110" fmla="*/ 1300163 w 4157663"/>
              <a:gd name="connsiteY110" fmla="*/ 542926 h 3781426"/>
              <a:gd name="connsiteX111" fmla="*/ 1328738 w 4157663"/>
              <a:gd name="connsiteY111" fmla="*/ 590551 h 3781426"/>
              <a:gd name="connsiteX112" fmla="*/ 1395413 w 4157663"/>
              <a:gd name="connsiteY112" fmla="*/ 647701 h 3781426"/>
              <a:gd name="connsiteX113" fmla="*/ 1447800 w 4157663"/>
              <a:gd name="connsiteY113" fmla="*/ 676276 h 3781426"/>
              <a:gd name="connsiteX114" fmla="*/ 1528763 w 4157663"/>
              <a:gd name="connsiteY114" fmla="*/ 647701 h 3781426"/>
              <a:gd name="connsiteX115" fmla="*/ 1533525 w 4157663"/>
              <a:gd name="connsiteY115" fmla="*/ 681038 h 3781426"/>
              <a:gd name="connsiteX116" fmla="*/ 1495425 w 4157663"/>
              <a:gd name="connsiteY116" fmla="*/ 733426 h 3781426"/>
              <a:gd name="connsiteX117" fmla="*/ 1509713 w 4157663"/>
              <a:gd name="connsiteY117" fmla="*/ 795338 h 3781426"/>
              <a:gd name="connsiteX118" fmla="*/ 1552575 w 4157663"/>
              <a:gd name="connsiteY118" fmla="*/ 795338 h 3781426"/>
              <a:gd name="connsiteX119" fmla="*/ 1504950 w 4157663"/>
              <a:gd name="connsiteY119" fmla="*/ 828676 h 3781426"/>
              <a:gd name="connsiteX120" fmla="*/ 1519238 w 4157663"/>
              <a:gd name="connsiteY120" fmla="*/ 895351 h 3781426"/>
              <a:gd name="connsiteX121" fmla="*/ 1543050 w 4157663"/>
              <a:gd name="connsiteY121" fmla="*/ 942976 h 3781426"/>
              <a:gd name="connsiteX122" fmla="*/ 1600200 w 4157663"/>
              <a:gd name="connsiteY122" fmla="*/ 938213 h 3781426"/>
              <a:gd name="connsiteX123" fmla="*/ 1652588 w 4157663"/>
              <a:gd name="connsiteY123" fmla="*/ 957263 h 3781426"/>
              <a:gd name="connsiteX124" fmla="*/ 1695450 w 4157663"/>
              <a:gd name="connsiteY124" fmla="*/ 919163 h 3781426"/>
              <a:gd name="connsiteX125" fmla="*/ 1719263 w 4157663"/>
              <a:gd name="connsiteY125" fmla="*/ 900113 h 3781426"/>
              <a:gd name="connsiteX126" fmla="*/ 1704975 w 4157663"/>
              <a:gd name="connsiteY126" fmla="*/ 857251 h 3781426"/>
              <a:gd name="connsiteX127" fmla="*/ 1690688 w 4157663"/>
              <a:gd name="connsiteY127" fmla="*/ 842963 h 3781426"/>
              <a:gd name="connsiteX128" fmla="*/ 1690688 w 4157663"/>
              <a:gd name="connsiteY128" fmla="*/ 819151 h 3781426"/>
              <a:gd name="connsiteX129" fmla="*/ 1728788 w 4157663"/>
              <a:gd name="connsiteY129" fmla="*/ 833438 h 3781426"/>
              <a:gd name="connsiteX130" fmla="*/ 1757363 w 4157663"/>
              <a:gd name="connsiteY130" fmla="*/ 862013 h 3781426"/>
              <a:gd name="connsiteX131" fmla="*/ 1766888 w 4157663"/>
              <a:gd name="connsiteY131" fmla="*/ 814388 h 3781426"/>
              <a:gd name="connsiteX132" fmla="*/ 1771650 w 4157663"/>
              <a:gd name="connsiteY132" fmla="*/ 781051 h 3781426"/>
              <a:gd name="connsiteX133" fmla="*/ 1766888 w 4157663"/>
              <a:gd name="connsiteY133" fmla="*/ 766763 h 3781426"/>
              <a:gd name="connsiteX134" fmla="*/ 1724025 w 4157663"/>
              <a:gd name="connsiteY134" fmla="*/ 752476 h 3781426"/>
              <a:gd name="connsiteX135" fmla="*/ 1690688 w 4157663"/>
              <a:gd name="connsiteY135" fmla="*/ 728663 h 3781426"/>
              <a:gd name="connsiteX136" fmla="*/ 1657350 w 4157663"/>
              <a:gd name="connsiteY136" fmla="*/ 685801 h 3781426"/>
              <a:gd name="connsiteX137" fmla="*/ 1628775 w 4157663"/>
              <a:gd name="connsiteY137" fmla="*/ 676276 h 3781426"/>
              <a:gd name="connsiteX138" fmla="*/ 1590675 w 4157663"/>
              <a:gd name="connsiteY138" fmla="*/ 676276 h 3781426"/>
              <a:gd name="connsiteX139" fmla="*/ 1571625 w 4157663"/>
              <a:gd name="connsiteY139" fmla="*/ 671513 h 3781426"/>
              <a:gd name="connsiteX140" fmla="*/ 1557338 w 4157663"/>
              <a:gd name="connsiteY140" fmla="*/ 638176 h 3781426"/>
              <a:gd name="connsiteX141" fmla="*/ 1538288 w 4157663"/>
              <a:gd name="connsiteY141" fmla="*/ 600076 h 3781426"/>
              <a:gd name="connsiteX142" fmla="*/ 1557338 w 4157663"/>
              <a:gd name="connsiteY142" fmla="*/ 585788 h 3781426"/>
              <a:gd name="connsiteX143" fmla="*/ 1614488 w 4157663"/>
              <a:gd name="connsiteY143" fmla="*/ 647701 h 3781426"/>
              <a:gd name="connsiteX144" fmla="*/ 1614488 w 4157663"/>
              <a:gd name="connsiteY144" fmla="*/ 647701 h 3781426"/>
              <a:gd name="connsiteX145" fmla="*/ 1633538 w 4157663"/>
              <a:gd name="connsiteY145" fmla="*/ 619126 h 3781426"/>
              <a:gd name="connsiteX146" fmla="*/ 1614488 w 4157663"/>
              <a:gd name="connsiteY146" fmla="*/ 581026 h 3781426"/>
              <a:gd name="connsiteX147" fmla="*/ 1657350 w 4157663"/>
              <a:gd name="connsiteY147" fmla="*/ 590551 h 3781426"/>
              <a:gd name="connsiteX148" fmla="*/ 1676400 w 4157663"/>
              <a:gd name="connsiteY148" fmla="*/ 652463 h 3781426"/>
              <a:gd name="connsiteX149" fmla="*/ 1695450 w 4157663"/>
              <a:gd name="connsiteY149" fmla="*/ 657226 h 3781426"/>
              <a:gd name="connsiteX150" fmla="*/ 1690688 w 4157663"/>
              <a:gd name="connsiteY150" fmla="*/ 619126 h 3781426"/>
              <a:gd name="connsiteX151" fmla="*/ 1681163 w 4157663"/>
              <a:gd name="connsiteY151" fmla="*/ 590551 h 3781426"/>
              <a:gd name="connsiteX152" fmla="*/ 1690688 w 4157663"/>
              <a:gd name="connsiteY152" fmla="*/ 571501 h 3781426"/>
              <a:gd name="connsiteX153" fmla="*/ 1690688 w 4157663"/>
              <a:gd name="connsiteY153" fmla="*/ 571501 h 3781426"/>
              <a:gd name="connsiteX154" fmla="*/ 1757363 w 4157663"/>
              <a:gd name="connsiteY154" fmla="*/ 571501 h 3781426"/>
              <a:gd name="connsiteX155" fmla="*/ 1757363 w 4157663"/>
              <a:gd name="connsiteY155" fmla="*/ 571501 h 3781426"/>
              <a:gd name="connsiteX156" fmla="*/ 1728788 w 4157663"/>
              <a:gd name="connsiteY156" fmla="*/ 666751 h 3781426"/>
              <a:gd name="connsiteX157" fmla="*/ 1733550 w 4157663"/>
              <a:gd name="connsiteY157" fmla="*/ 704851 h 3781426"/>
              <a:gd name="connsiteX158" fmla="*/ 1733550 w 4157663"/>
              <a:gd name="connsiteY158" fmla="*/ 704851 h 3781426"/>
              <a:gd name="connsiteX159" fmla="*/ 1800225 w 4157663"/>
              <a:gd name="connsiteY159" fmla="*/ 719138 h 3781426"/>
              <a:gd name="connsiteX160" fmla="*/ 1838325 w 4157663"/>
              <a:gd name="connsiteY160" fmla="*/ 685801 h 3781426"/>
              <a:gd name="connsiteX161" fmla="*/ 1900238 w 4157663"/>
              <a:gd name="connsiteY161" fmla="*/ 685801 h 3781426"/>
              <a:gd name="connsiteX162" fmla="*/ 1947863 w 4157663"/>
              <a:gd name="connsiteY162" fmla="*/ 695326 h 3781426"/>
              <a:gd name="connsiteX163" fmla="*/ 1966913 w 4157663"/>
              <a:gd name="connsiteY163" fmla="*/ 666751 h 3781426"/>
              <a:gd name="connsiteX164" fmla="*/ 1971675 w 4157663"/>
              <a:gd name="connsiteY164" fmla="*/ 647701 h 3781426"/>
              <a:gd name="connsiteX165" fmla="*/ 1928813 w 4157663"/>
              <a:gd name="connsiteY165" fmla="*/ 633413 h 3781426"/>
              <a:gd name="connsiteX166" fmla="*/ 1881188 w 4157663"/>
              <a:gd name="connsiteY166" fmla="*/ 623888 h 3781426"/>
              <a:gd name="connsiteX167" fmla="*/ 1866900 w 4157663"/>
              <a:gd name="connsiteY167" fmla="*/ 604838 h 3781426"/>
              <a:gd name="connsiteX168" fmla="*/ 1938338 w 4157663"/>
              <a:gd name="connsiteY168" fmla="*/ 600076 h 3781426"/>
              <a:gd name="connsiteX169" fmla="*/ 1962150 w 4157663"/>
              <a:gd name="connsiteY169" fmla="*/ 614363 h 3781426"/>
              <a:gd name="connsiteX170" fmla="*/ 1962150 w 4157663"/>
              <a:gd name="connsiteY170" fmla="*/ 614363 h 3781426"/>
              <a:gd name="connsiteX171" fmla="*/ 1914525 w 4157663"/>
              <a:gd name="connsiteY171" fmla="*/ 581026 h 3781426"/>
              <a:gd name="connsiteX172" fmla="*/ 1928813 w 4157663"/>
              <a:gd name="connsiteY172" fmla="*/ 557213 h 3781426"/>
              <a:gd name="connsiteX173" fmla="*/ 1928813 w 4157663"/>
              <a:gd name="connsiteY173" fmla="*/ 557213 h 3781426"/>
              <a:gd name="connsiteX174" fmla="*/ 1947863 w 4157663"/>
              <a:gd name="connsiteY174" fmla="*/ 533401 h 3781426"/>
              <a:gd name="connsiteX175" fmla="*/ 1952625 w 4157663"/>
              <a:gd name="connsiteY175" fmla="*/ 519113 h 3781426"/>
              <a:gd name="connsiteX176" fmla="*/ 2024063 w 4157663"/>
              <a:gd name="connsiteY176" fmla="*/ 590551 h 3781426"/>
              <a:gd name="connsiteX177" fmla="*/ 2019300 w 4157663"/>
              <a:gd name="connsiteY177" fmla="*/ 571501 h 3781426"/>
              <a:gd name="connsiteX178" fmla="*/ 1995488 w 4157663"/>
              <a:gd name="connsiteY178" fmla="*/ 519113 h 3781426"/>
              <a:gd name="connsiteX179" fmla="*/ 1995488 w 4157663"/>
              <a:gd name="connsiteY179" fmla="*/ 457201 h 3781426"/>
              <a:gd name="connsiteX180" fmla="*/ 2014538 w 4157663"/>
              <a:gd name="connsiteY180" fmla="*/ 457201 h 3781426"/>
              <a:gd name="connsiteX181" fmla="*/ 2019300 w 4157663"/>
              <a:gd name="connsiteY181" fmla="*/ 519113 h 3781426"/>
              <a:gd name="connsiteX182" fmla="*/ 2052638 w 4157663"/>
              <a:gd name="connsiteY182" fmla="*/ 538163 h 3781426"/>
              <a:gd name="connsiteX183" fmla="*/ 2052638 w 4157663"/>
              <a:gd name="connsiteY183" fmla="*/ 538163 h 3781426"/>
              <a:gd name="connsiteX184" fmla="*/ 2043113 w 4157663"/>
              <a:gd name="connsiteY184" fmla="*/ 447676 h 3781426"/>
              <a:gd name="connsiteX185" fmla="*/ 2071688 w 4157663"/>
              <a:gd name="connsiteY185" fmla="*/ 442913 h 3781426"/>
              <a:gd name="connsiteX186" fmla="*/ 2071688 w 4157663"/>
              <a:gd name="connsiteY186" fmla="*/ 495301 h 3781426"/>
              <a:gd name="connsiteX187" fmla="*/ 2081213 w 4157663"/>
              <a:gd name="connsiteY187" fmla="*/ 509588 h 3781426"/>
              <a:gd name="connsiteX188" fmla="*/ 2109788 w 4157663"/>
              <a:gd name="connsiteY188" fmla="*/ 457201 h 3781426"/>
              <a:gd name="connsiteX189" fmla="*/ 2152650 w 4157663"/>
              <a:gd name="connsiteY189" fmla="*/ 433388 h 3781426"/>
              <a:gd name="connsiteX190" fmla="*/ 2157413 w 4157663"/>
              <a:gd name="connsiteY190" fmla="*/ 457201 h 3781426"/>
              <a:gd name="connsiteX191" fmla="*/ 2124075 w 4157663"/>
              <a:gd name="connsiteY191" fmla="*/ 500063 h 3781426"/>
              <a:gd name="connsiteX192" fmla="*/ 2095500 w 4157663"/>
              <a:gd name="connsiteY192" fmla="*/ 533401 h 3781426"/>
              <a:gd name="connsiteX193" fmla="*/ 2195513 w 4157663"/>
              <a:gd name="connsiteY193" fmla="*/ 557213 h 3781426"/>
              <a:gd name="connsiteX194" fmla="*/ 2233613 w 4157663"/>
              <a:gd name="connsiteY194" fmla="*/ 557213 h 3781426"/>
              <a:gd name="connsiteX195" fmla="*/ 2228850 w 4157663"/>
              <a:gd name="connsiteY195" fmla="*/ 519113 h 3781426"/>
              <a:gd name="connsiteX196" fmla="*/ 2228850 w 4157663"/>
              <a:gd name="connsiteY196" fmla="*/ 519113 h 3781426"/>
              <a:gd name="connsiteX197" fmla="*/ 2262188 w 4157663"/>
              <a:gd name="connsiteY197" fmla="*/ 485776 h 3781426"/>
              <a:gd name="connsiteX198" fmla="*/ 2276475 w 4157663"/>
              <a:gd name="connsiteY198" fmla="*/ 561976 h 3781426"/>
              <a:gd name="connsiteX199" fmla="*/ 2300288 w 4157663"/>
              <a:gd name="connsiteY199" fmla="*/ 581026 h 3781426"/>
              <a:gd name="connsiteX200" fmla="*/ 2309813 w 4157663"/>
              <a:gd name="connsiteY200" fmla="*/ 542926 h 3781426"/>
              <a:gd name="connsiteX201" fmla="*/ 2309813 w 4157663"/>
              <a:gd name="connsiteY201" fmla="*/ 542926 h 3781426"/>
              <a:gd name="connsiteX202" fmla="*/ 2338388 w 4157663"/>
              <a:gd name="connsiteY202" fmla="*/ 476251 h 3781426"/>
              <a:gd name="connsiteX203" fmla="*/ 2343150 w 4157663"/>
              <a:gd name="connsiteY203" fmla="*/ 514351 h 3781426"/>
              <a:gd name="connsiteX204" fmla="*/ 2347913 w 4157663"/>
              <a:gd name="connsiteY204" fmla="*/ 547688 h 3781426"/>
              <a:gd name="connsiteX205" fmla="*/ 2409825 w 4157663"/>
              <a:gd name="connsiteY205" fmla="*/ 566738 h 3781426"/>
              <a:gd name="connsiteX206" fmla="*/ 2438400 w 4157663"/>
              <a:gd name="connsiteY206" fmla="*/ 571501 h 3781426"/>
              <a:gd name="connsiteX207" fmla="*/ 2447925 w 4157663"/>
              <a:gd name="connsiteY207" fmla="*/ 557213 h 3781426"/>
              <a:gd name="connsiteX208" fmla="*/ 2466975 w 4157663"/>
              <a:gd name="connsiteY208" fmla="*/ 538163 h 3781426"/>
              <a:gd name="connsiteX209" fmla="*/ 2509838 w 4157663"/>
              <a:gd name="connsiteY209" fmla="*/ 533401 h 3781426"/>
              <a:gd name="connsiteX210" fmla="*/ 2481263 w 4157663"/>
              <a:gd name="connsiteY210" fmla="*/ 571501 h 3781426"/>
              <a:gd name="connsiteX211" fmla="*/ 2481263 w 4157663"/>
              <a:gd name="connsiteY211" fmla="*/ 600076 h 3781426"/>
              <a:gd name="connsiteX212" fmla="*/ 2481263 w 4157663"/>
              <a:gd name="connsiteY212" fmla="*/ 600076 h 3781426"/>
              <a:gd name="connsiteX213" fmla="*/ 2547938 w 4157663"/>
              <a:gd name="connsiteY213" fmla="*/ 638176 h 3781426"/>
              <a:gd name="connsiteX214" fmla="*/ 2609850 w 4157663"/>
              <a:gd name="connsiteY214" fmla="*/ 676276 h 3781426"/>
              <a:gd name="connsiteX215" fmla="*/ 2662238 w 4157663"/>
              <a:gd name="connsiteY215" fmla="*/ 714376 h 3781426"/>
              <a:gd name="connsiteX216" fmla="*/ 2681288 w 4157663"/>
              <a:gd name="connsiteY216" fmla="*/ 728663 h 3781426"/>
              <a:gd name="connsiteX217" fmla="*/ 2705100 w 4157663"/>
              <a:gd name="connsiteY217" fmla="*/ 695326 h 3781426"/>
              <a:gd name="connsiteX218" fmla="*/ 2700338 w 4157663"/>
              <a:gd name="connsiteY218" fmla="*/ 666751 h 3781426"/>
              <a:gd name="connsiteX219" fmla="*/ 2700338 w 4157663"/>
              <a:gd name="connsiteY219" fmla="*/ 647701 h 3781426"/>
              <a:gd name="connsiteX220" fmla="*/ 2728913 w 4157663"/>
              <a:gd name="connsiteY220" fmla="*/ 685801 h 3781426"/>
              <a:gd name="connsiteX221" fmla="*/ 2705100 w 4157663"/>
              <a:gd name="connsiteY221" fmla="*/ 723901 h 3781426"/>
              <a:gd name="connsiteX222" fmla="*/ 2747963 w 4157663"/>
              <a:gd name="connsiteY222" fmla="*/ 771526 h 3781426"/>
              <a:gd name="connsiteX223" fmla="*/ 2795588 w 4157663"/>
              <a:gd name="connsiteY223" fmla="*/ 757238 h 3781426"/>
              <a:gd name="connsiteX224" fmla="*/ 2795588 w 4157663"/>
              <a:gd name="connsiteY224" fmla="*/ 757238 h 3781426"/>
              <a:gd name="connsiteX225" fmla="*/ 2814638 w 4157663"/>
              <a:gd name="connsiteY225" fmla="*/ 700088 h 3781426"/>
              <a:gd name="connsiteX226" fmla="*/ 2814638 w 4157663"/>
              <a:gd name="connsiteY226" fmla="*/ 700088 h 3781426"/>
              <a:gd name="connsiteX227" fmla="*/ 2824163 w 4157663"/>
              <a:gd name="connsiteY227" fmla="*/ 747713 h 3781426"/>
              <a:gd name="connsiteX228" fmla="*/ 2847975 w 4157663"/>
              <a:gd name="connsiteY228" fmla="*/ 785813 h 3781426"/>
              <a:gd name="connsiteX229" fmla="*/ 2928938 w 4157663"/>
              <a:gd name="connsiteY229" fmla="*/ 809626 h 3781426"/>
              <a:gd name="connsiteX230" fmla="*/ 2986088 w 4157663"/>
              <a:gd name="connsiteY230" fmla="*/ 819151 h 3781426"/>
              <a:gd name="connsiteX231" fmla="*/ 2986088 w 4157663"/>
              <a:gd name="connsiteY231" fmla="*/ 819151 h 3781426"/>
              <a:gd name="connsiteX232" fmla="*/ 2947988 w 4157663"/>
              <a:gd name="connsiteY232" fmla="*/ 676276 h 3781426"/>
              <a:gd name="connsiteX233" fmla="*/ 2886075 w 4157663"/>
              <a:gd name="connsiteY233" fmla="*/ 523876 h 3781426"/>
              <a:gd name="connsiteX234" fmla="*/ 2881313 w 4157663"/>
              <a:gd name="connsiteY234" fmla="*/ 471488 h 3781426"/>
              <a:gd name="connsiteX235" fmla="*/ 3009900 w 4157663"/>
              <a:gd name="connsiteY235" fmla="*/ 447676 h 3781426"/>
              <a:gd name="connsiteX236" fmla="*/ 3052763 w 4157663"/>
              <a:gd name="connsiteY236" fmla="*/ 538163 h 3781426"/>
              <a:gd name="connsiteX237" fmla="*/ 3076575 w 4157663"/>
              <a:gd name="connsiteY237" fmla="*/ 623888 h 3781426"/>
              <a:gd name="connsiteX238" fmla="*/ 3081338 w 4157663"/>
              <a:gd name="connsiteY238" fmla="*/ 714376 h 3781426"/>
              <a:gd name="connsiteX239" fmla="*/ 3095625 w 4157663"/>
              <a:gd name="connsiteY239" fmla="*/ 785813 h 3781426"/>
              <a:gd name="connsiteX240" fmla="*/ 3143250 w 4157663"/>
              <a:gd name="connsiteY240" fmla="*/ 819151 h 3781426"/>
              <a:gd name="connsiteX241" fmla="*/ 3243263 w 4157663"/>
              <a:gd name="connsiteY241" fmla="*/ 781051 h 3781426"/>
              <a:gd name="connsiteX242" fmla="*/ 3333750 w 4157663"/>
              <a:gd name="connsiteY242" fmla="*/ 738188 h 3781426"/>
              <a:gd name="connsiteX243" fmla="*/ 3400425 w 4157663"/>
              <a:gd name="connsiteY243" fmla="*/ 700088 h 3781426"/>
              <a:gd name="connsiteX244" fmla="*/ 3400425 w 4157663"/>
              <a:gd name="connsiteY244" fmla="*/ 642938 h 3781426"/>
              <a:gd name="connsiteX245" fmla="*/ 3352800 w 4157663"/>
              <a:gd name="connsiteY245" fmla="*/ 638176 h 3781426"/>
              <a:gd name="connsiteX246" fmla="*/ 3295650 w 4157663"/>
              <a:gd name="connsiteY246" fmla="*/ 666751 h 3781426"/>
              <a:gd name="connsiteX247" fmla="*/ 3238500 w 4157663"/>
              <a:gd name="connsiteY247" fmla="*/ 676276 h 3781426"/>
              <a:gd name="connsiteX248" fmla="*/ 3200400 w 4157663"/>
              <a:gd name="connsiteY248" fmla="*/ 666751 h 3781426"/>
              <a:gd name="connsiteX249" fmla="*/ 3248025 w 4157663"/>
              <a:gd name="connsiteY249" fmla="*/ 638176 h 3781426"/>
              <a:gd name="connsiteX250" fmla="*/ 3271838 w 4157663"/>
              <a:gd name="connsiteY250" fmla="*/ 600076 h 3781426"/>
              <a:gd name="connsiteX251" fmla="*/ 3228975 w 4157663"/>
              <a:gd name="connsiteY251" fmla="*/ 590551 h 3781426"/>
              <a:gd name="connsiteX252" fmla="*/ 3162300 w 4157663"/>
              <a:gd name="connsiteY252" fmla="*/ 566738 h 3781426"/>
              <a:gd name="connsiteX253" fmla="*/ 3143250 w 4157663"/>
              <a:gd name="connsiteY253" fmla="*/ 490538 h 3781426"/>
              <a:gd name="connsiteX254" fmla="*/ 3224213 w 4157663"/>
              <a:gd name="connsiteY254" fmla="*/ 547689 h 3781426"/>
              <a:gd name="connsiteX255" fmla="*/ 3362325 w 4157663"/>
              <a:gd name="connsiteY255" fmla="*/ 600077 h 3781426"/>
              <a:gd name="connsiteX256" fmla="*/ 3462338 w 4157663"/>
              <a:gd name="connsiteY256" fmla="*/ 614364 h 3781426"/>
              <a:gd name="connsiteX257" fmla="*/ 3471863 w 4157663"/>
              <a:gd name="connsiteY257" fmla="*/ 681039 h 3781426"/>
              <a:gd name="connsiteX258" fmla="*/ 3586163 w 4157663"/>
              <a:gd name="connsiteY258" fmla="*/ 638177 h 3781426"/>
              <a:gd name="connsiteX259" fmla="*/ 3695700 w 4157663"/>
              <a:gd name="connsiteY259" fmla="*/ 581027 h 3781426"/>
              <a:gd name="connsiteX260" fmla="*/ 3762375 w 4157663"/>
              <a:gd name="connsiteY260" fmla="*/ 533402 h 3781426"/>
              <a:gd name="connsiteX261" fmla="*/ 3748088 w 4157663"/>
              <a:gd name="connsiteY261" fmla="*/ 490539 h 3781426"/>
              <a:gd name="connsiteX262" fmla="*/ 3786188 w 4157663"/>
              <a:gd name="connsiteY262" fmla="*/ 461964 h 3781426"/>
              <a:gd name="connsiteX263" fmla="*/ 3871913 w 4157663"/>
              <a:gd name="connsiteY263" fmla="*/ 481014 h 3781426"/>
              <a:gd name="connsiteX264" fmla="*/ 4062413 w 4157663"/>
              <a:gd name="connsiteY264" fmla="*/ 509588 h 3781426"/>
              <a:gd name="connsiteX265" fmla="*/ 4138613 w 4157663"/>
              <a:gd name="connsiteY265" fmla="*/ 542926 h 3781426"/>
              <a:gd name="connsiteX266" fmla="*/ 4152900 w 4157663"/>
              <a:gd name="connsiteY266" fmla="*/ 2290763 h 3781426"/>
              <a:gd name="connsiteX0" fmla="*/ 4157663 w 4157663"/>
              <a:gd name="connsiteY0" fmla="*/ 2928938 h 4414838"/>
              <a:gd name="connsiteX1" fmla="*/ 4095750 w 4157663"/>
              <a:gd name="connsiteY1" fmla="*/ 2938463 h 4414838"/>
              <a:gd name="connsiteX2" fmla="*/ 4024313 w 4157663"/>
              <a:gd name="connsiteY2" fmla="*/ 2928938 h 4414838"/>
              <a:gd name="connsiteX3" fmla="*/ 3981450 w 4157663"/>
              <a:gd name="connsiteY3" fmla="*/ 2933700 h 4414838"/>
              <a:gd name="connsiteX4" fmla="*/ 3938588 w 4157663"/>
              <a:gd name="connsiteY4" fmla="*/ 2981325 h 4414838"/>
              <a:gd name="connsiteX5" fmla="*/ 3876675 w 4157663"/>
              <a:gd name="connsiteY5" fmla="*/ 3043238 h 4414838"/>
              <a:gd name="connsiteX6" fmla="*/ 3824288 w 4157663"/>
              <a:gd name="connsiteY6" fmla="*/ 3114675 h 4414838"/>
              <a:gd name="connsiteX7" fmla="*/ 3743325 w 4157663"/>
              <a:gd name="connsiteY7" fmla="*/ 3167063 h 4414838"/>
              <a:gd name="connsiteX8" fmla="*/ 3638550 w 4157663"/>
              <a:gd name="connsiteY8" fmla="*/ 3214688 h 4414838"/>
              <a:gd name="connsiteX9" fmla="*/ 3557588 w 4157663"/>
              <a:gd name="connsiteY9" fmla="*/ 3243263 h 4414838"/>
              <a:gd name="connsiteX10" fmla="*/ 3481388 w 4157663"/>
              <a:gd name="connsiteY10" fmla="*/ 3300413 h 4414838"/>
              <a:gd name="connsiteX11" fmla="*/ 3376613 w 4157663"/>
              <a:gd name="connsiteY11" fmla="*/ 3352800 h 4414838"/>
              <a:gd name="connsiteX12" fmla="*/ 3319463 w 4157663"/>
              <a:gd name="connsiteY12" fmla="*/ 3381375 h 4414838"/>
              <a:gd name="connsiteX13" fmla="*/ 3252788 w 4157663"/>
              <a:gd name="connsiteY13" fmla="*/ 3386138 h 4414838"/>
              <a:gd name="connsiteX14" fmla="*/ 3214688 w 4157663"/>
              <a:gd name="connsiteY14" fmla="*/ 3400425 h 4414838"/>
              <a:gd name="connsiteX15" fmla="*/ 3128963 w 4157663"/>
              <a:gd name="connsiteY15" fmla="*/ 3429000 h 4414838"/>
              <a:gd name="connsiteX16" fmla="*/ 3024188 w 4157663"/>
              <a:gd name="connsiteY16" fmla="*/ 3476625 h 4414838"/>
              <a:gd name="connsiteX17" fmla="*/ 2947988 w 4157663"/>
              <a:gd name="connsiteY17" fmla="*/ 3505200 h 4414838"/>
              <a:gd name="connsiteX18" fmla="*/ 2900363 w 4157663"/>
              <a:gd name="connsiteY18" fmla="*/ 3529013 h 4414838"/>
              <a:gd name="connsiteX19" fmla="*/ 2847975 w 4157663"/>
              <a:gd name="connsiteY19" fmla="*/ 3533775 h 4414838"/>
              <a:gd name="connsiteX20" fmla="*/ 2847975 w 4157663"/>
              <a:gd name="connsiteY20" fmla="*/ 3505200 h 4414838"/>
              <a:gd name="connsiteX21" fmla="*/ 2828925 w 4157663"/>
              <a:gd name="connsiteY21" fmla="*/ 3500438 h 4414838"/>
              <a:gd name="connsiteX22" fmla="*/ 2757488 w 4157663"/>
              <a:gd name="connsiteY22" fmla="*/ 3524250 h 4414838"/>
              <a:gd name="connsiteX23" fmla="*/ 2690813 w 4157663"/>
              <a:gd name="connsiteY23" fmla="*/ 3543300 h 4414838"/>
              <a:gd name="connsiteX24" fmla="*/ 2638425 w 4157663"/>
              <a:gd name="connsiteY24" fmla="*/ 3543300 h 4414838"/>
              <a:gd name="connsiteX25" fmla="*/ 2576513 w 4157663"/>
              <a:gd name="connsiteY25" fmla="*/ 3562350 h 4414838"/>
              <a:gd name="connsiteX26" fmla="*/ 2576513 w 4157663"/>
              <a:gd name="connsiteY26" fmla="*/ 3590925 h 4414838"/>
              <a:gd name="connsiteX27" fmla="*/ 2624138 w 4157663"/>
              <a:gd name="connsiteY27" fmla="*/ 3614738 h 4414838"/>
              <a:gd name="connsiteX28" fmla="*/ 2690813 w 4157663"/>
              <a:gd name="connsiteY28" fmla="*/ 3624263 h 4414838"/>
              <a:gd name="connsiteX29" fmla="*/ 2690813 w 4157663"/>
              <a:gd name="connsiteY29" fmla="*/ 3624263 h 4414838"/>
              <a:gd name="connsiteX30" fmla="*/ 2681288 w 4157663"/>
              <a:gd name="connsiteY30" fmla="*/ 3700463 h 4414838"/>
              <a:gd name="connsiteX31" fmla="*/ 2690813 w 4157663"/>
              <a:gd name="connsiteY31" fmla="*/ 3790950 h 4414838"/>
              <a:gd name="connsiteX32" fmla="*/ 2686050 w 4157663"/>
              <a:gd name="connsiteY32" fmla="*/ 3876675 h 4414838"/>
              <a:gd name="connsiteX33" fmla="*/ 2624138 w 4157663"/>
              <a:gd name="connsiteY33" fmla="*/ 3948113 h 4414838"/>
              <a:gd name="connsiteX34" fmla="*/ 2566988 w 4157663"/>
              <a:gd name="connsiteY34" fmla="*/ 4010025 h 4414838"/>
              <a:gd name="connsiteX35" fmla="*/ 2419350 w 4157663"/>
              <a:gd name="connsiteY35" fmla="*/ 4081463 h 4414838"/>
              <a:gd name="connsiteX36" fmla="*/ 2295525 w 4157663"/>
              <a:gd name="connsiteY36" fmla="*/ 4138613 h 4414838"/>
              <a:gd name="connsiteX37" fmla="*/ 2162175 w 4157663"/>
              <a:gd name="connsiteY37" fmla="*/ 4191000 h 4414838"/>
              <a:gd name="connsiteX38" fmla="*/ 2076450 w 4157663"/>
              <a:gd name="connsiteY38" fmla="*/ 4219575 h 4414838"/>
              <a:gd name="connsiteX39" fmla="*/ 2062163 w 4157663"/>
              <a:gd name="connsiteY39" fmla="*/ 4224338 h 4414838"/>
              <a:gd name="connsiteX40" fmla="*/ 1933575 w 4157663"/>
              <a:gd name="connsiteY40" fmla="*/ 4214813 h 4414838"/>
              <a:gd name="connsiteX41" fmla="*/ 1847850 w 4157663"/>
              <a:gd name="connsiteY41" fmla="*/ 4219575 h 4414838"/>
              <a:gd name="connsiteX42" fmla="*/ 1757363 w 4157663"/>
              <a:gd name="connsiteY42" fmla="*/ 4229100 h 4414838"/>
              <a:gd name="connsiteX43" fmla="*/ 1681163 w 4157663"/>
              <a:gd name="connsiteY43" fmla="*/ 4248150 h 4414838"/>
              <a:gd name="connsiteX44" fmla="*/ 1581150 w 4157663"/>
              <a:gd name="connsiteY44" fmla="*/ 4248150 h 4414838"/>
              <a:gd name="connsiteX45" fmla="*/ 1509713 w 4157663"/>
              <a:gd name="connsiteY45" fmla="*/ 4248150 h 4414838"/>
              <a:gd name="connsiteX46" fmla="*/ 1414463 w 4157663"/>
              <a:gd name="connsiteY46" fmla="*/ 4248150 h 4414838"/>
              <a:gd name="connsiteX47" fmla="*/ 1285875 w 4157663"/>
              <a:gd name="connsiteY47" fmla="*/ 4252913 h 4414838"/>
              <a:gd name="connsiteX48" fmla="*/ 1195388 w 4157663"/>
              <a:gd name="connsiteY48" fmla="*/ 4252913 h 4414838"/>
              <a:gd name="connsiteX49" fmla="*/ 1109663 w 4157663"/>
              <a:gd name="connsiteY49" fmla="*/ 4252913 h 4414838"/>
              <a:gd name="connsiteX50" fmla="*/ 1014413 w 4157663"/>
              <a:gd name="connsiteY50" fmla="*/ 4257675 h 4414838"/>
              <a:gd name="connsiteX51" fmla="*/ 919163 w 4157663"/>
              <a:gd name="connsiteY51" fmla="*/ 4271963 h 4414838"/>
              <a:gd name="connsiteX52" fmla="*/ 838200 w 4157663"/>
              <a:gd name="connsiteY52" fmla="*/ 4295775 h 4414838"/>
              <a:gd name="connsiteX53" fmla="*/ 762000 w 4157663"/>
              <a:gd name="connsiteY53" fmla="*/ 4310063 h 4414838"/>
              <a:gd name="connsiteX54" fmla="*/ 719138 w 4157663"/>
              <a:gd name="connsiteY54" fmla="*/ 4319588 h 4414838"/>
              <a:gd name="connsiteX55" fmla="*/ 642938 w 4157663"/>
              <a:gd name="connsiteY55" fmla="*/ 4348163 h 4414838"/>
              <a:gd name="connsiteX56" fmla="*/ 614363 w 4157663"/>
              <a:gd name="connsiteY56" fmla="*/ 4395788 h 4414838"/>
              <a:gd name="connsiteX57" fmla="*/ 542925 w 4157663"/>
              <a:gd name="connsiteY57" fmla="*/ 4405313 h 4414838"/>
              <a:gd name="connsiteX58" fmla="*/ 438150 w 4157663"/>
              <a:gd name="connsiteY58" fmla="*/ 4414838 h 4414838"/>
              <a:gd name="connsiteX59" fmla="*/ 381000 w 4157663"/>
              <a:gd name="connsiteY59" fmla="*/ 4395788 h 4414838"/>
              <a:gd name="connsiteX60" fmla="*/ 338138 w 4157663"/>
              <a:gd name="connsiteY60" fmla="*/ 4376738 h 4414838"/>
              <a:gd name="connsiteX61" fmla="*/ 319088 w 4157663"/>
              <a:gd name="connsiteY61" fmla="*/ 4367213 h 4414838"/>
              <a:gd name="connsiteX62" fmla="*/ 285750 w 4157663"/>
              <a:gd name="connsiteY62" fmla="*/ 4367213 h 4414838"/>
              <a:gd name="connsiteX63" fmla="*/ 242888 w 4157663"/>
              <a:gd name="connsiteY63" fmla="*/ 4386263 h 4414838"/>
              <a:gd name="connsiteX64" fmla="*/ 200025 w 4157663"/>
              <a:gd name="connsiteY64" fmla="*/ 4395788 h 4414838"/>
              <a:gd name="connsiteX65" fmla="*/ 119063 w 4157663"/>
              <a:gd name="connsiteY65" fmla="*/ 4381500 h 4414838"/>
              <a:gd name="connsiteX66" fmla="*/ 76200 w 4157663"/>
              <a:gd name="connsiteY66" fmla="*/ 4371975 h 4414838"/>
              <a:gd name="connsiteX67" fmla="*/ 14288 w 4157663"/>
              <a:gd name="connsiteY67" fmla="*/ 4376738 h 4414838"/>
              <a:gd name="connsiteX68" fmla="*/ 0 w 4157663"/>
              <a:gd name="connsiteY68" fmla="*/ 2028825 h 4414838"/>
              <a:gd name="connsiteX69" fmla="*/ 61913 w 4157663"/>
              <a:gd name="connsiteY69" fmla="*/ 1985963 h 4414838"/>
              <a:gd name="connsiteX70" fmla="*/ 161925 w 4157663"/>
              <a:gd name="connsiteY70" fmla="*/ 1966913 h 4414838"/>
              <a:gd name="connsiteX71" fmla="*/ 185738 w 4157663"/>
              <a:gd name="connsiteY71" fmla="*/ 2009775 h 4414838"/>
              <a:gd name="connsiteX72" fmla="*/ 204788 w 4157663"/>
              <a:gd name="connsiteY72" fmla="*/ 2024063 h 4414838"/>
              <a:gd name="connsiteX73" fmla="*/ 214313 w 4157663"/>
              <a:gd name="connsiteY73" fmla="*/ 2090738 h 4414838"/>
              <a:gd name="connsiteX74" fmla="*/ 247650 w 4157663"/>
              <a:gd name="connsiteY74" fmla="*/ 2000250 h 4414838"/>
              <a:gd name="connsiteX75" fmla="*/ 247650 w 4157663"/>
              <a:gd name="connsiteY75" fmla="*/ 2000250 h 4414838"/>
              <a:gd name="connsiteX76" fmla="*/ 280988 w 4157663"/>
              <a:gd name="connsiteY76" fmla="*/ 2005013 h 4414838"/>
              <a:gd name="connsiteX77" fmla="*/ 290513 w 4157663"/>
              <a:gd name="connsiteY77" fmla="*/ 1966913 h 4414838"/>
              <a:gd name="connsiteX78" fmla="*/ 366713 w 4157663"/>
              <a:gd name="connsiteY78" fmla="*/ 1971675 h 4414838"/>
              <a:gd name="connsiteX79" fmla="*/ 371475 w 4157663"/>
              <a:gd name="connsiteY79" fmla="*/ 1890713 h 4414838"/>
              <a:gd name="connsiteX80" fmla="*/ 385763 w 4157663"/>
              <a:gd name="connsiteY80" fmla="*/ 1847850 h 4414838"/>
              <a:gd name="connsiteX81" fmla="*/ 547688 w 4157663"/>
              <a:gd name="connsiteY81" fmla="*/ 1876425 h 4414838"/>
              <a:gd name="connsiteX82" fmla="*/ 704850 w 4157663"/>
              <a:gd name="connsiteY82" fmla="*/ 1924050 h 4414838"/>
              <a:gd name="connsiteX83" fmla="*/ 757238 w 4157663"/>
              <a:gd name="connsiteY83" fmla="*/ 1928813 h 4414838"/>
              <a:gd name="connsiteX84" fmla="*/ 842963 w 4157663"/>
              <a:gd name="connsiteY84" fmla="*/ 1990725 h 4414838"/>
              <a:gd name="connsiteX85" fmla="*/ 781050 w 4157663"/>
              <a:gd name="connsiteY85" fmla="*/ 1919288 h 4414838"/>
              <a:gd name="connsiteX86" fmla="*/ 633413 w 4157663"/>
              <a:gd name="connsiteY86" fmla="*/ 1804988 h 4414838"/>
              <a:gd name="connsiteX87" fmla="*/ 523875 w 4157663"/>
              <a:gd name="connsiteY87" fmla="*/ 1709738 h 4414838"/>
              <a:gd name="connsiteX88" fmla="*/ 504825 w 4157663"/>
              <a:gd name="connsiteY88" fmla="*/ 1690688 h 4414838"/>
              <a:gd name="connsiteX89" fmla="*/ 490538 w 4157663"/>
              <a:gd name="connsiteY89" fmla="*/ 1624013 h 4414838"/>
              <a:gd name="connsiteX90" fmla="*/ 461963 w 4157663"/>
              <a:gd name="connsiteY90" fmla="*/ 1547813 h 4414838"/>
              <a:gd name="connsiteX91" fmla="*/ 461963 w 4157663"/>
              <a:gd name="connsiteY91" fmla="*/ 1547813 h 4414838"/>
              <a:gd name="connsiteX92" fmla="*/ 381000 w 4157663"/>
              <a:gd name="connsiteY92" fmla="*/ 1519238 h 4414838"/>
              <a:gd name="connsiteX93" fmla="*/ 357188 w 4157663"/>
              <a:gd name="connsiteY93" fmla="*/ 1509713 h 4414838"/>
              <a:gd name="connsiteX94" fmla="*/ 304800 w 4157663"/>
              <a:gd name="connsiteY94" fmla="*/ 1581150 h 4414838"/>
              <a:gd name="connsiteX95" fmla="*/ 252413 w 4157663"/>
              <a:gd name="connsiteY95" fmla="*/ 1595438 h 4414838"/>
              <a:gd name="connsiteX96" fmla="*/ 285750 w 4157663"/>
              <a:gd name="connsiteY96" fmla="*/ 1533525 h 4414838"/>
              <a:gd name="connsiteX97" fmla="*/ 357188 w 4157663"/>
              <a:gd name="connsiteY97" fmla="*/ 1462088 h 4414838"/>
              <a:gd name="connsiteX98" fmla="*/ 376238 w 4157663"/>
              <a:gd name="connsiteY98" fmla="*/ 1414463 h 4414838"/>
              <a:gd name="connsiteX99" fmla="*/ 371475 w 4157663"/>
              <a:gd name="connsiteY99" fmla="*/ 1314450 h 4414838"/>
              <a:gd name="connsiteX100" fmla="*/ 361950 w 4157663"/>
              <a:gd name="connsiteY100" fmla="*/ 1228725 h 4414838"/>
              <a:gd name="connsiteX101" fmla="*/ 304800 w 4157663"/>
              <a:gd name="connsiteY101" fmla="*/ 1185863 h 4414838"/>
              <a:gd name="connsiteX102" fmla="*/ 280988 w 4157663"/>
              <a:gd name="connsiteY102" fmla="*/ 1162050 h 4414838"/>
              <a:gd name="connsiteX103" fmla="*/ 285750 w 4157663"/>
              <a:gd name="connsiteY103" fmla="*/ 1109663 h 4414838"/>
              <a:gd name="connsiteX104" fmla="*/ 309563 w 4157663"/>
              <a:gd name="connsiteY104" fmla="*/ 1090613 h 4414838"/>
              <a:gd name="connsiteX105" fmla="*/ 19050 w 4157663"/>
              <a:gd name="connsiteY105" fmla="*/ 633412 h 4414838"/>
              <a:gd name="connsiteX106" fmla="*/ 1066800 w 4157663"/>
              <a:gd name="connsiteY106" fmla="*/ 0 h 4414838"/>
              <a:gd name="connsiteX107" fmla="*/ 1195388 w 4157663"/>
              <a:gd name="connsiteY107" fmla="*/ 1109663 h 4414838"/>
              <a:gd name="connsiteX108" fmla="*/ 1252538 w 4157663"/>
              <a:gd name="connsiteY108" fmla="*/ 1090613 h 4414838"/>
              <a:gd name="connsiteX109" fmla="*/ 1295400 w 4157663"/>
              <a:gd name="connsiteY109" fmla="*/ 1095375 h 4414838"/>
              <a:gd name="connsiteX110" fmla="*/ 1300163 w 4157663"/>
              <a:gd name="connsiteY110" fmla="*/ 1176338 h 4414838"/>
              <a:gd name="connsiteX111" fmla="*/ 1328738 w 4157663"/>
              <a:gd name="connsiteY111" fmla="*/ 1223963 h 4414838"/>
              <a:gd name="connsiteX112" fmla="*/ 1395413 w 4157663"/>
              <a:gd name="connsiteY112" fmla="*/ 1281113 h 4414838"/>
              <a:gd name="connsiteX113" fmla="*/ 1447800 w 4157663"/>
              <a:gd name="connsiteY113" fmla="*/ 1309688 h 4414838"/>
              <a:gd name="connsiteX114" fmla="*/ 1528763 w 4157663"/>
              <a:gd name="connsiteY114" fmla="*/ 1281113 h 4414838"/>
              <a:gd name="connsiteX115" fmla="*/ 1533525 w 4157663"/>
              <a:gd name="connsiteY115" fmla="*/ 1314450 h 4414838"/>
              <a:gd name="connsiteX116" fmla="*/ 1495425 w 4157663"/>
              <a:gd name="connsiteY116" fmla="*/ 1366838 h 4414838"/>
              <a:gd name="connsiteX117" fmla="*/ 1509713 w 4157663"/>
              <a:gd name="connsiteY117" fmla="*/ 1428750 h 4414838"/>
              <a:gd name="connsiteX118" fmla="*/ 1552575 w 4157663"/>
              <a:gd name="connsiteY118" fmla="*/ 1428750 h 4414838"/>
              <a:gd name="connsiteX119" fmla="*/ 1504950 w 4157663"/>
              <a:gd name="connsiteY119" fmla="*/ 1462088 h 4414838"/>
              <a:gd name="connsiteX120" fmla="*/ 1519238 w 4157663"/>
              <a:gd name="connsiteY120" fmla="*/ 1528763 h 4414838"/>
              <a:gd name="connsiteX121" fmla="*/ 1543050 w 4157663"/>
              <a:gd name="connsiteY121" fmla="*/ 1576388 h 4414838"/>
              <a:gd name="connsiteX122" fmla="*/ 1600200 w 4157663"/>
              <a:gd name="connsiteY122" fmla="*/ 1571625 h 4414838"/>
              <a:gd name="connsiteX123" fmla="*/ 1652588 w 4157663"/>
              <a:gd name="connsiteY123" fmla="*/ 1590675 h 4414838"/>
              <a:gd name="connsiteX124" fmla="*/ 1695450 w 4157663"/>
              <a:gd name="connsiteY124" fmla="*/ 1552575 h 4414838"/>
              <a:gd name="connsiteX125" fmla="*/ 1719263 w 4157663"/>
              <a:gd name="connsiteY125" fmla="*/ 1533525 h 4414838"/>
              <a:gd name="connsiteX126" fmla="*/ 1704975 w 4157663"/>
              <a:gd name="connsiteY126" fmla="*/ 1490663 h 4414838"/>
              <a:gd name="connsiteX127" fmla="*/ 1690688 w 4157663"/>
              <a:gd name="connsiteY127" fmla="*/ 1476375 h 4414838"/>
              <a:gd name="connsiteX128" fmla="*/ 1690688 w 4157663"/>
              <a:gd name="connsiteY128" fmla="*/ 1452563 h 4414838"/>
              <a:gd name="connsiteX129" fmla="*/ 1728788 w 4157663"/>
              <a:gd name="connsiteY129" fmla="*/ 1466850 h 4414838"/>
              <a:gd name="connsiteX130" fmla="*/ 1757363 w 4157663"/>
              <a:gd name="connsiteY130" fmla="*/ 1495425 h 4414838"/>
              <a:gd name="connsiteX131" fmla="*/ 1766888 w 4157663"/>
              <a:gd name="connsiteY131" fmla="*/ 1447800 h 4414838"/>
              <a:gd name="connsiteX132" fmla="*/ 1771650 w 4157663"/>
              <a:gd name="connsiteY132" fmla="*/ 1414463 h 4414838"/>
              <a:gd name="connsiteX133" fmla="*/ 1766888 w 4157663"/>
              <a:gd name="connsiteY133" fmla="*/ 1400175 h 4414838"/>
              <a:gd name="connsiteX134" fmla="*/ 1724025 w 4157663"/>
              <a:gd name="connsiteY134" fmla="*/ 1385888 h 4414838"/>
              <a:gd name="connsiteX135" fmla="*/ 1690688 w 4157663"/>
              <a:gd name="connsiteY135" fmla="*/ 1362075 h 4414838"/>
              <a:gd name="connsiteX136" fmla="*/ 1657350 w 4157663"/>
              <a:gd name="connsiteY136" fmla="*/ 1319213 h 4414838"/>
              <a:gd name="connsiteX137" fmla="*/ 1628775 w 4157663"/>
              <a:gd name="connsiteY137" fmla="*/ 1309688 h 4414838"/>
              <a:gd name="connsiteX138" fmla="*/ 1590675 w 4157663"/>
              <a:gd name="connsiteY138" fmla="*/ 1309688 h 4414838"/>
              <a:gd name="connsiteX139" fmla="*/ 1571625 w 4157663"/>
              <a:gd name="connsiteY139" fmla="*/ 1304925 h 4414838"/>
              <a:gd name="connsiteX140" fmla="*/ 1557338 w 4157663"/>
              <a:gd name="connsiteY140" fmla="*/ 1271588 h 4414838"/>
              <a:gd name="connsiteX141" fmla="*/ 1538288 w 4157663"/>
              <a:gd name="connsiteY141" fmla="*/ 1233488 h 4414838"/>
              <a:gd name="connsiteX142" fmla="*/ 1557338 w 4157663"/>
              <a:gd name="connsiteY142" fmla="*/ 1219200 h 4414838"/>
              <a:gd name="connsiteX143" fmla="*/ 1614488 w 4157663"/>
              <a:gd name="connsiteY143" fmla="*/ 1281113 h 4414838"/>
              <a:gd name="connsiteX144" fmla="*/ 1614488 w 4157663"/>
              <a:gd name="connsiteY144" fmla="*/ 1281113 h 4414838"/>
              <a:gd name="connsiteX145" fmla="*/ 1633538 w 4157663"/>
              <a:gd name="connsiteY145" fmla="*/ 1252538 h 4414838"/>
              <a:gd name="connsiteX146" fmla="*/ 1614488 w 4157663"/>
              <a:gd name="connsiteY146" fmla="*/ 1214438 h 4414838"/>
              <a:gd name="connsiteX147" fmla="*/ 1657350 w 4157663"/>
              <a:gd name="connsiteY147" fmla="*/ 1223963 h 4414838"/>
              <a:gd name="connsiteX148" fmla="*/ 1676400 w 4157663"/>
              <a:gd name="connsiteY148" fmla="*/ 1285875 h 4414838"/>
              <a:gd name="connsiteX149" fmla="*/ 1695450 w 4157663"/>
              <a:gd name="connsiteY149" fmla="*/ 1290638 h 4414838"/>
              <a:gd name="connsiteX150" fmla="*/ 1690688 w 4157663"/>
              <a:gd name="connsiteY150" fmla="*/ 1252538 h 4414838"/>
              <a:gd name="connsiteX151" fmla="*/ 1681163 w 4157663"/>
              <a:gd name="connsiteY151" fmla="*/ 1223963 h 4414838"/>
              <a:gd name="connsiteX152" fmla="*/ 1690688 w 4157663"/>
              <a:gd name="connsiteY152" fmla="*/ 1204913 h 4414838"/>
              <a:gd name="connsiteX153" fmla="*/ 1690688 w 4157663"/>
              <a:gd name="connsiteY153" fmla="*/ 1204913 h 4414838"/>
              <a:gd name="connsiteX154" fmla="*/ 1757363 w 4157663"/>
              <a:gd name="connsiteY154" fmla="*/ 1204913 h 4414838"/>
              <a:gd name="connsiteX155" fmla="*/ 1757363 w 4157663"/>
              <a:gd name="connsiteY155" fmla="*/ 1204913 h 4414838"/>
              <a:gd name="connsiteX156" fmla="*/ 1728788 w 4157663"/>
              <a:gd name="connsiteY156" fmla="*/ 1300163 h 4414838"/>
              <a:gd name="connsiteX157" fmla="*/ 1733550 w 4157663"/>
              <a:gd name="connsiteY157" fmla="*/ 1338263 h 4414838"/>
              <a:gd name="connsiteX158" fmla="*/ 1733550 w 4157663"/>
              <a:gd name="connsiteY158" fmla="*/ 1338263 h 4414838"/>
              <a:gd name="connsiteX159" fmla="*/ 1800225 w 4157663"/>
              <a:gd name="connsiteY159" fmla="*/ 1352550 h 4414838"/>
              <a:gd name="connsiteX160" fmla="*/ 1838325 w 4157663"/>
              <a:gd name="connsiteY160" fmla="*/ 1319213 h 4414838"/>
              <a:gd name="connsiteX161" fmla="*/ 1900238 w 4157663"/>
              <a:gd name="connsiteY161" fmla="*/ 1319213 h 4414838"/>
              <a:gd name="connsiteX162" fmla="*/ 1947863 w 4157663"/>
              <a:gd name="connsiteY162" fmla="*/ 1328738 h 4414838"/>
              <a:gd name="connsiteX163" fmla="*/ 1966913 w 4157663"/>
              <a:gd name="connsiteY163" fmla="*/ 1300163 h 4414838"/>
              <a:gd name="connsiteX164" fmla="*/ 1971675 w 4157663"/>
              <a:gd name="connsiteY164" fmla="*/ 1281113 h 4414838"/>
              <a:gd name="connsiteX165" fmla="*/ 1928813 w 4157663"/>
              <a:gd name="connsiteY165" fmla="*/ 1266825 h 4414838"/>
              <a:gd name="connsiteX166" fmla="*/ 1881188 w 4157663"/>
              <a:gd name="connsiteY166" fmla="*/ 1257300 h 4414838"/>
              <a:gd name="connsiteX167" fmla="*/ 1866900 w 4157663"/>
              <a:gd name="connsiteY167" fmla="*/ 1238250 h 4414838"/>
              <a:gd name="connsiteX168" fmla="*/ 1938338 w 4157663"/>
              <a:gd name="connsiteY168" fmla="*/ 1233488 h 4414838"/>
              <a:gd name="connsiteX169" fmla="*/ 1962150 w 4157663"/>
              <a:gd name="connsiteY169" fmla="*/ 1247775 h 4414838"/>
              <a:gd name="connsiteX170" fmla="*/ 1962150 w 4157663"/>
              <a:gd name="connsiteY170" fmla="*/ 1247775 h 4414838"/>
              <a:gd name="connsiteX171" fmla="*/ 1914525 w 4157663"/>
              <a:gd name="connsiteY171" fmla="*/ 1214438 h 4414838"/>
              <a:gd name="connsiteX172" fmla="*/ 1928813 w 4157663"/>
              <a:gd name="connsiteY172" fmla="*/ 1190625 h 4414838"/>
              <a:gd name="connsiteX173" fmla="*/ 1928813 w 4157663"/>
              <a:gd name="connsiteY173" fmla="*/ 1190625 h 4414838"/>
              <a:gd name="connsiteX174" fmla="*/ 1947863 w 4157663"/>
              <a:gd name="connsiteY174" fmla="*/ 1166813 h 4414838"/>
              <a:gd name="connsiteX175" fmla="*/ 1952625 w 4157663"/>
              <a:gd name="connsiteY175" fmla="*/ 1152525 h 4414838"/>
              <a:gd name="connsiteX176" fmla="*/ 2024063 w 4157663"/>
              <a:gd name="connsiteY176" fmla="*/ 1223963 h 4414838"/>
              <a:gd name="connsiteX177" fmla="*/ 2019300 w 4157663"/>
              <a:gd name="connsiteY177" fmla="*/ 1204913 h 4414838"/>
              <a:gd name="connsiteX178" fmla="*/ 1995488 w 4157663"/>
              <a:gd name="connsiteY178" fmla="*/ 1152525 h 4414838"/>
              <a:gd name="connsiteX179" fmla="*/ 1995488 w 4157663"/>
              <a:gd name="connsiteY179" fmla="*/ 1090613 h 4414838"/>
              <a:gd name="connsiteX180" fmla="*/ 2014538 w 4157663"/>
              <a:gd name="connsiteY180" fmla="*/ 1090613 h 4414838"/>
              <a:gd name="connsiteX181" fmla="*/ 2019300 w 4157663"/>
              <a:gd name="connsiteY181" fmla="*/ 1152525 h 4414838"/>
              <a:gd name="connsiteX182" fmla="*/ 2052638 w 4157663"/>
              <a:gd name="connsiteY182" fmla="*/ 1171575 h 4414838"/>
              <a:gd name="connsiteX183" fmla="*/ 2052638 w 4157663"/>
              <a:gd name="connsiteY183" fmla="*/ 1171575 h 4414838"/>
              <a:gd name="connsiteX184" fmla="*/ 2043113 w 4157663"/>
              <a:gd name="connsiteY184" fmla="*/ 1081088 h 4414838"/>
              <a:gd name="connsiteX185" fmla="*/ 2071688 w 4157663"/>
              <a:gd name="connsiteY185" fmla="*/ 1076325 h 4414838"/>
              <a:gd name="connsiteX186" fmla="*/ 2071688 w 4157663"/>
              <a:gd name="connsiteY186" fmla="*/ 1128713 h 4414838"/>
              <a:gd name="connsiteX187" fmla="*/ 2081213 w 4157663"/>
              <a:gd name="connsiteY187" fmla="*/ 1143000 h 4414838"/>
              <a:gd name="connsiteX188" fmla="*/ 2109788 w 4157663"/>
              <a:gd name="connsiteY188" fmla="*/ 1090613 h 4414838"/>
              <a:gd name="connsiteX189" fmla="*/ 2152650 w 4157663"/>
              <a:gd name="connsiteY189" fmla="*/ 1066800 h 4414838"/>
              <a:gd name="connsiteX190" fmla="*/ 2157413 w 4157663"/>
              <a:gd name="connsiteY190" fmla="*/ 1090613 h 4414838"/>
              <a:gd name="connsiteX191" fmla="*/ 2124075 w 4157663"/>
              <a:gd name="connsiteY191" fmla="*/ 1133475 h 4414838"/>
              <a:gd name="connsiteX192" fmla="*/ 2095500 w 4157663"/>
              <a:gd name="connsiteY192" fmla="*/ 1166813 h 4414838"/>
              <a:gd name="connsiteX193" fmla="*/ 2195513 w 4157663"/>
              <a:gd name="connsiteY193" fmla="*/ 1190625 h 4414838"/>
              <a:gd name="connsiteX194" fmla="*/ 2233613 w 4157663"/>
              <a:gd name="connsiteY194" fmla="*/ 1190625 h 4414838"/>
              <a:gd name="connsiteX195" fmla="*/ 2228850 w 4157663"/>
              <a:gd name="connsiteY195" fmla="*/ 1152525 h 4414838"/>
              <a:gd name="connsiteX196" fmla="*/ 2228850 w 4157663"/>
              <a:gd name="connsiteY196" fmla="*/ 1152525 h 4414838"/>
              <a:gd name="connsiteX197" fmla="*/ 2262188 w 4157663"/>
              <a:gd name="connsiteY197" fmla="*/ 1119188 h 4414838"/>
              <a:gd name="connsiteX198" fmla="*/ 2276475 w 4157663"/>
              <a:gd name="connsiteY198" fmla="*/ 1195388 h 4414838"/>
              <a:gd name="connsiteX199" fmla="*/ 2300288 w 4157663"/>
              <a:gd name="connsiteY199" fmla="*/ 1214438 h 4414838"/>
              <a:gd name="connsiteX200" fmla="*/ 2309813 w 4157663"/>
              <a:gd name="connsiteY200" fmla="*/ 1176338 h 4414838"/>
              <a:gd name="connsiteX201" fmla="*/ 2309813 w 4157663"/>
              <a:gd name="connsiteY201" fmla="*/ 1176338 h 4414838"/>
              <a:gd name="connsiteX202" fmla="*/ 2338388 w 4157663"/>
              <a:gd name="connsiteY202" fmla="*/ 1109663 h 4414838"/>
              <a:gd name="connsiteX203" fmla="*/ 2343150 w 4157663"/>
              <a:gd name="connsiteY203" fmla="*/ 1147763 h 4414838"/>
              <a:gd name="connsiteX204" fmla="*/ 2347913 w 4157663"/>
              <a:gd name="connsiteY204" fmla="*/ 1181100 h 4414838"/>
              <a:gd name="connsiteX205" fmla="*/ 2409825 w 4157663"/>
              <a:gd name="connsiteY205" fmla="*/ 1200150 h 4414838"/>
              <a:gd name="connsiteX206" fmla="*/ 2438400 w 4157663"/>
              <a:gd name="connsiteY206" fmla="*/ 1204913 h 4414838"/>
              <a:gd name="connsiteX207" fmla="*/ 2447925 w 4157663"/>
              <a:gd name="connsiteY207" fmla="*/ 1190625 h 4414838"/>
              <a:gd name="connsiteX208" fmla="*/ 2466975 w 4157663"/>
              <a:gd name="connsiteY208" fmla="*/ 1171575 h 4414838"/>
              <a:gd name="connsiteX209" fmla="*/ 2509838 w 4157663"/>
              <a:gd name="connsiteY209" fmla="*/ 1166813 h 4414838"/>
              <a:gd name="connsiteX210" fmla="*/ 2481263 w 4157663"/>
              <a:gd name="connsiteY210" fmla="*/ 1204913 h 4414838"/>
              <a:gd name="connsiteX211" fmla="*/ 2481263 w 4157663"/>
              <a:gd name="connsiteY211" fmla="*/ 1233488 h 4414838"/>
              <a:gd name="connsiteX212" fmla="*/ 2481263 w 4157663"/>
              <a:gd name="connsiteY212" fmla="*/ 1233488 h 4414838"/>
              <a:gd name="connsiteX213" fmla="*/ 2547938 w 4157663"/>
              <a:gd name="connsiteY213" fmla="*/ 1271588 h 4414838"/>
              <a:gd name="connsiteX214" fmla="*/ 2609850 w 4157663"/>
              <a:gd name="connsiteY214" fmla="*/ 1309688 h 4414838"/>
              <a:gd name="connsiteX215" fmla="*/ 2662238 w 4157663"/>
              <a:gd name="connsiteY215" fmla="*/ 1347788 h 4414838"/>
              <a:gd name="connsiteX216" fmla="*/ 2681288 w 4157663"/>
              <a:gd name="connsiteY216" fmla="*/ 1362075 h 4414838"/>
              <a:gd name="connsiteX217" fmla="*/ 2705100 w 4157663"/>
              <a:gd name="connsiteY217" fmla="*/ 1328738 h 4414838"/>
              <a:gd name="connsiteX218" fmla="*/ 2700338 w 4157663"/>
              <a:gd name="connsiteY218" fmla="*/ 1300163 h 4414838"/>
              <a:gd name="connsiteX219" fmla="*/ 2700338 w 4157663"/>
              <a:gd name="connsiteY219" fmla="*/ 1281113 h 4414838"/>
              <a:gd name="connsiteX220" fmla="*/ 2728913 w 4157663"/>
              <a:gd name="connsiteY220" fmla="*/ 1319213 h 4414838"/>
              <a:gd name="connsiteX221" fmla="*/ 2705100 w 4157663"/>
              <a:gd name="connsiteY221" fmla="*/ 1357313 h 4414838"/>
              <a:gd name="connsiteX222" fmla="*/ 2747963 w 4157663"/>
              <a:gd name="connsiteY222" fmla="*/ 1404938 h 4414838"/>
              <a:gd name="connsiteX223" fmla="*/ 2795588 w 4157663"/>
              <a:gd name="connsiteY223" fmla="*/ 1390650 h 4414838"/>
              <a:gd name="connsiteX224" fmla="*/ 2795588 w 4157663"/>
              <a:gd name="connsiteY224" fmla="*/ 1390650 h 4414838"/>
              <a:gd name="connsiteX225" fmla="*/ 2814638 w 4157663"/>
              <a:gd name="connsiteY225" fmla="*/ 1333500 h 4414838"/>
              <a:gd name="connsiteX226" fmla="*/ 2814638 w 4157663"/>
              <a:gd name="connsiteY226" fmla="*/ 1333500 h 4414838"/>
              <a:gd name="connsiteX227" fmla="*/ 2824163 w 4157663"/>
              <a:gd name="connsiteY227" fmla="*/ 1381125 h 4414838"/>
              <a:gd name="connsiteX228" fmla="*/ 2847975 w 4157663"/>
              <a:gd name="connsiteY228" fmla="*/ 1419225 h 4414838"/>
              <a:gd name="connsiteX229" fmla="*/ 2928938 w 4157663"/>
              <a:gd name="connsiteY229" fmla="*/ 1443038 h 4414838"/>
              <a:gd name="connsiteX230" fmla="*/ 2986088 w 4157663"/>
              <a:gd name="connsiteY230" fmla="*/ 1452563 h 4414838"/>
              <a:gd name="connsiteX231" fmla="*/ 2986088 w 4157663"/>
              <a:gd name="connsiteY231" fmla="*/ 1452563 h 4414838"/>
              <a:gd name="connsiteX232" fmla="*/ 2947988 w 4157663"/>
              <a:gd name="connsiteY232" fmla="*/ 1309688 h 4414838"/>
              <a:gd name="connsiteX233" fmla="*/ 2886075 w 4157663"/>
              <a:gd name="connsiteY233" fmla="*/ 1157288 h 4414838"/>
              <a:gd name="connsiteX234" fmla="*/ 2881313 w 4157663"/>
              <a:gd name="connsiteY234" fmla="*/ 1104900 h 4414838"/>
              <a:gd name="connsiteX235" fmla="*/ 3009900 w 4157663"/>
              <a:gd name="connsiteY235" fmla="*/ 1081088 h 4414838"/>
              <a:gd name="connsiteX236" fmla="*/ 3052763 w 4157663"/>
              <a:gd name="connsiteY236" fmla="*/ 1171575 h 4414838"/>
              <a:gd name="connsiteX237" fmla="*/ 3076575 w 4157663"/>
              <a:gd name="connsiteY237" fmla="*/ 1257300 h 4414838"/>
              <a:gd name="connsiteX238" fmla="*/ 3081338 w 4157663"/>
              <a:gd name="connsiteY238" fmla="*/ 1347788 h 4414838"/>
              <a:gd name="connsiteX239" fmla="*/ 3095625 w 4157663"/>
              <a:gd name="connsiteY239" fmla="*/ 1419225 h 4414838"/>
              <a:gd name="connsiteX240" fmla="*/ 3143250 w 4157663"/>
              <a:gd name="connsiteY240" fmla="*/ 1452563 h 4414838"/>
              <a:gd name="connsiteX241" fmla="*/ 3243263 w 4157663"/>
              <a:gd name="connsiteY241" fmla="*/ 1414463 h 4414838"/>
              <a:gd name="connsiteX242" fmla="*/ 3333750 w 4157663"/>
              <a:gd name="connsiteY242" fmla="*/ 1371600 h 4414838"/>
              <a:gd name="connsiteX243" fmla="*/ 3400425 w 4157663"/>
              <a:gd name="connsiteY243" fmla="*/ 1333500 h 4414838"/>
              <a:gd name="connsiteX244" fmla="*/ 3400425 w 4157663"/>
              <a:gd name="connsiteY244" fmla="*/ 1276350 h 4414838"/>
              <a:gd name="connsiteX245" fmla="*/ 3352800 w 4157663"/>
              <a:gd name="connsiteY245" fmla="*/ 1271588 h 4414838"/>
              <a:gd name="connsiteX246" fmla="*/ 3295650 w 4157663"/>
              <a:gd name="connsiteY246" fmla="*/ 1300163 h 4414838"/>
              <a:gd name="connsiteX247" fmla="*/ 3238500 w 4157663"/>
              <a:gd name="connsiteY247" fmla="*/ 1309688 h 4414838"/>
              <a:gd name="connsiteX248" fmla="*/ 3200400 w 4157663"/>
              <a:gd name="connsiteY248" fmla="*/ 1300163 h 4414838"/>
              <a:gd name="connsiteX249" fmla="*/ 3248025 w 4157663"/>
              <a:gd name="connsiteY249" fmla="*/ 1271588 h 4414838"/>
              <a:gd name="connsiteX250" fmla="*/ 3271838 w 4157663"/>
              <a:gd name="connsiteY250" fmla="*/ 1233488 h 4414838"/>
              <a:gd name="connsiteX251" fmla="*/ 3228975 w 4157663"/>
              <a:gd name="connsiteY251" fmla="*/ 1223963 h 4414838"/>
              <a:gd name="connsiteX252" fmla="*/ 3162300 w 4157663"/>
              <a:gd name="connsiteY252" fmla="*/ 1200150 h 4414838"/>
              <a:gd name="connsiteX253" fmla="*/ 3143250 w 4157663"/>
              <a:gd name="connsiteY253" fmla="*/ 1123950 h 4414838"/>
              <a:gd name="connsiteX254" fmla="*/ 3224213 w 4157663"/>
              <a:gd name="connsiteY254" fmla="*/ 1181101 h 4414838"/>
              <a:gd name="connsiteX255" fmla="*/ 3362325 w 4157663"/>
              <a:gd name="connsiteY255" fmla="*/ 1233489 h 4414838"/>
              <a:gd name="connsiteX256" fmla="*/ 3462338 w 4157663"/>
              <a:gd name="connsiteY256" fmla="*/ 1247776 h 4414838"/>
              <a:gd name="connsiteX257" fmla="*/ 3471863 w 4157663"/>
              <a:gd name="connsiteY257" fmla="*/ 1314451 h 4414838"/>
              <a:gd name="connsiteX258" fmla="*/ 3586163 w 4157663"/>
              <a:gd name="connsiteY258" fmla="*/ 1271589 h 4414838"/>
              <a:gd name="connsiteX259" fmla="*/ 3695700 w 4157663"/>
              <a:gd name="connsiteY259" fmla="*/ 1214439 h 4414838"/>
              <a:gd name="connsiteX260" fmla="*/ 3762375 w 4157663"/>
              <a:gd name="connsiteY260" fmla="*/ 1166814 h 4414838"/>
              <a:gd name="connsiteX261" fmla="*/ 3748088 w 4157663"/>
              <a:gd name="connsiteY261" fmla="*/ 1123951 h 4414838"/>
              <a:gd name="connsiteX262" fmla="*/ 3786188 w 4157663"/>
              <a:gd name="connsiteY262" fmla="*/ 1095376 h 4414838"/>
              <a:gd name="connsiteX263" fmla="*/ 3871913 w 4157663"/>
              <a:gd name="connsiteY263" fmla="*/ 1114426 h 4414838"/>
              <a:gd name="connsiteX264" fmla="*/ 4062413 w 4157663"/>
              <a:gd name="connsiteY264" fmla="*/ 1143000 h 4414838"/>
              <a:gd name="connsiteX265" fmla="*/ 4138613 w 4157663"/>
              <a:gd name="connsiteY265" fmla="*/ 1176338 h 4414838"/>
              <a:gd name="connsiteX266" fmla="*/ 4152900 w 4157663"/>
              <a:gd name="connsiteY266" fmla="*/ 2924175 h 4414838"/>
              <a:gd name="connsiteX0" fmla="*/ 4165050 w 4165050"/>
              <a:gd name="connsiteY0" fmla="*/ 2928938 h 4414838"/>
              <a:gd name="connsiteX1" fmla="*/ 4103137 w 4165050"/>
              <a:gd name="connsiteY1" fmla="*/ 2938463 h 4414838"/>
              <a:gd name="connsiteX2" fmla="*/ 4031700 w 4165050"/>
              <a:gd name="connsiteY2" fmla="*/ 2928938 h 4414838"/>
              <a:gd name="connsiteX3" fmla="*/ 3988837 w 4165050"/>
              <a:gd name="connsiteY3" fmla="*/ 2933700 h 4414838"/>
              <a:gd name="connsiteX4" fmla="*/ 3945975 w 4165050"/>
              <a:gd name="connsiteY4" fmla="*/ 2981325 h 4414838"/>
              <a:gd name="connsiteX5" fmla="*/ 3884062 w 4165050"/>
              <a:gd name="connsiteY5" fmla="*/ 3043238 h 4414838"/>
              <a:gd name="connsiteX6" fmla="*/ 3831675 w 4165050"/>
              <a:gd name="connsiteY6" fmla="*/ 3114675 h 4414838"/>
              <a:gd name="connsiteX7" fmla="*/ 3750712 w 4165050"/>
              <a:gd name="connsiteY7" fmla="*/ 3167063 h 4414838"/>
              <a:gd name="connsiteX8" fmla="*/ 3645937 w 4165050"/>
              <a:gd name="connsiteY8" fmla="*/ 3214688 h 4414838"/>
              <a:gd name="connsiteX9" fmla="*/ 3564975 w 4165050"/>
              <a:gd name="connsiteY9" fmla="*/ 3243263 h 4414838"/>
              <a:gd name="connsiteX10" fmla="*/ 3488775 w 4165050"/>
              <a:gd name="connsiteY10" fmla="*/ 3300413 h 4414838"/>
              <a:gd name="connsiteX11" fmla="*/ 3384000 w 4165050"/>
              <a:gd name="connsiteY11" fmla="*/ 3352800 h 4414838"/>
              <a:gd name="connsiteX12" fmla="*/ 3326850 w 4165050"/>
              <a:gd name="connsiteY12" fmla="*/ 3381375 h 4414838"/>
              <a:gd name="connsiteX13" fmla="*/ 3260175 w 4165050"/>
              <a:gd name="connsiteY13" fmla="*/ 3386138 h 4414838"/>
              <a:gd name="connsiteX14" fmla="*/ 3222075 w 4165050"/>
              <a:gd name="connsiteY14" fmla="*/ 3400425 h 4414838"/>
              <a:gd name="connsiteX15" fmla="*/ 3136350 w 4165050"/>
              <a:gd name="connsiteY15" fmla="*/ 3429000 h 4414838"/>
              <a:gd name="connsiteX16" fmla="*/ 3031575 w 4165050"/>
              <a:gd name="connsiteY16" fmla="*/ 3476625 h 4414838"/>
              <a:gd name="connsiteX17" fmla="*/ 2955375 w 4165050"/>
              <a:gd name="connsiteY17" fmla="*/ 3505200 h 4414838"/>
              <a:gd name="connsiteX18" fmla="*/ 2907750 w 4165050"/>
              <a:gd name="connsiteY18" fmla="*/ 3529013 h 4414838"/>
              <a:gd name="connsiteX19" fmla="*/ 2855362 w 4165050"/>
              <a:gd name="connsiteY19" fmla="*/ 3533775 h 4414838"/>
              <a:gd name="connsiteX20" fmla="*/ 2855362 w 4165050"/>
              <a:gd name="connsiteY20" fmla="*/ 3505200 h 4414838"/>
              <a:gd name="connsiteX21" fmla="*/ 2836312 w 4165050"/>
              <a:gd name="connsiteY21" fmla="*/ 3500438 h 4414838"/>
              <a:gd name="connsiteX22" fmla="*/ 2764875 w 4165050"/>
              <a:gd name="connsiteY22" fmla="*/ 3524250 h 4414838"/>
              <a:gd name="connsiteX23" fmla="*/ 2698200 w 4165050"/>
              <a:gd name="connsiteY23" fmla="*/ 3543300 h 4414838"/>
              <a:gd name="connsiteX24" fmla="*/ 2645812 w 4165050"/>
              <a:gd name="connsiteY24" fmla="*/ 3543300 h 4414838"/>
              <a:gd name="connsiteX25" fmla="*/ 2583900 w 4165050"/>
              <a:gd name="connsiteY25" fmla="*/ 3562350 h 4414838"/>
              <a:gd name="connsiteX26" fmla="*/ 2583900 w 4165050"/>
              <a:gd name="connsiteY26" fmla="*/ 3590925 h 4414838"/>
              <a:gd name="connsiteX27" fmla="*/ 2631525 w 4165050"/>
              <a:gd name="connsiteY27" fmla="*/ 3614738 h 4414838"/>
              <a:gd name="connsiteX28" fmla="*/ 2698200 w 4165050"/>
              <a:gd name="connsiteY28" fmla="*/ 3624263 h 4414838"/>
              <a:gd name="connsiteX29" fmla="*/ 2698200 w 4165050"/>
              <a:gd name="connsiteY29" fmla="*/ 3624263 h 4414838"/>
              <a:gd name="connsiteX30" fmla="*/ 2688675 w 4165050"/>
              <a:gd name="connsiteY30" fmla="*/ 3700463 h 4414838"/>
              <a:gd name="connsiteX31" fmla="*/ 2698200 w 4165050"/>
              <a:gd name="connsiteY31" fmla="*/ 3790950 h 4414838"/>
              <a:gd name="connsiteX32" fmla="*/ 2693437 w 4165050"/>
              <a:gd name="connsiteY32" fmla="*/ 3876675 h 4414838"/>
              <a:gd name="connsiteX33" fmla="*/ 2631525 w 4165050"/>
              <a:gd name="connsiteY33" fmla="*/ 3948113 h 4414838"/>
              <a:gd name="connsiteX34" fmla="*/ 2574375 w 4165050"/>
              <a:gd name="connsiteY34" fmla="*/ 4010025 h 4414838"/>
              <a:gd name="connsiteX35" fmla="*/ 2426737 w 4165050"/>
              <a:gd name="connsiteY35" fmla="*/ 4081463 h 4414838"/>
              <a:gd name="connsiteX36" fmla="*/ 2302912 w 4165050"/>
              <a:gd name="connsiteY36" fmla="*/ 4138613 h 4414838"/>
              <a:gd name="connsiteX37" fmla="*/ 2169562 w 4165050"/>
              <a:gd name="connsiteY37" fmla="*/ 4191000 h 4414838"/>
              <a:gd name="connsiteX38" fmla="*/ 2083837 w 4165050"/>
              <a:gd name="connsiteY38" fmla="*/ 4219575 h 4414838"/>
              <a:gd name="connsiteX39" fmla="*/ 2069550 w 4165050"/>
              <a:gd name="connsiteY39" fmla="*/ 4224338 h 4414838"/>
              <a:gd name="connsiteX40" fmla="*/ 1940962 w 4165050"/>
              <a:gd name="connsiteY40" fmla="*/ 4214813 h 4414838"/>
              <a:gd name="connsiteX41" fmla="*/ 1855237 w 4165050"/>
              <a:gd name="connsiteY41" fmla="*/ 4219575 h 4414838"/>
              <a:gd name="connsiteX42" fmla="*/ 1764750 w 4165050"/>
              <a:gd name="connsiteY42" fmla="*/ 4229100 h 4414838"/>
              <a:gd name="connsiteX43" fmla="*/ 1688550 w 4165050"/>
              <a:gd name="connsiteY43" fmla="*/ 4248150 h 4414838"/>
              <a:gd name="connsiteX44" fmla="*/ 1588537 w 4165050"/>
              <a:gd name="connsiteY44" fmla="*/ 4248150 h 4414838"/>
              <a:gd name="connsiteX45" fmla="*/ 1517100 w 4165050"/>
              <a:gd name="connsiteY45" fmla="*/ 4248150 h 4414838"/>
              <a:gd name="connsiteX46" fmla="*/ 1421850 w 4165050"/>
              <a:gd name="connsiteY46" fmla="*/ 4248150 h 4414838"/>
              <a:gd name="connsiteX47" fmla="*/ 1293262 w 4165050"/>
              <a:gd name="connsiteY47" fmla="*/ 4252913 h 4414838"/>
              <a:gd name="connsiteX48" fmla="*/ 1202775 w 4165050"/>
              <a:gd name="connsiteY48" fmla="*/ 4252913 h 4414838"/>
              <a:gd name="connsiteX49" fmla="*/ 1117050 w 4165050"/>
              <a:gd name="connsiteY49" fmla="*/ 4252913 h 4414838"/>
              <a:gd name="connsiteX50" fmla="*/ 1021800 w 4165050"/>
              <a:gd name="connsiteY50" fmla="*/ 4257675 h 4414838"/>
              <a:gd name="connsiteX51" fmla="*/ 926550 w 4165050"/>
              <a:gd name="connsiteY51" fmla="*/ 4271963 h 4414838"/>
              <a:gd name="connsiteX52" fmla="*/ 845587 w 4165050"/>
              <a:gd name="connsiteY52" fmla="*/ 4295775 h 4414838"/>
              <a:gd name="connsiteX53" fmla="*/ 769387 w 4165050"/>
              <a:gd name="connsiteY53" fmla="*/ 4310063 h 4414838"/>
              <a:gd name="connsiteX54" fmla="*/ 726525 w 4165050"/>
              <a:gd name="connsiteY54" fmla="*/ 4319588 h 4414838"/>
              <a:gd name="connsiteX55" fmla="*/ 650325 w 4165050"/>
              <a:gd name="connsiteY55" fmla="*/ 4348163 h 4414838"/>
              <a:gd name="connsiteX56" fmla="*/ 621750 w 4165050"/>
              <a:gd name="connsiteY56" fmla="*/ 4395788 h 4414838"/>
              <a:gd name="connsiteX57" fmla="*/ 550312 w 4165050"/>
              <a:gd name="connsiteY57" fmla="*/ 4405313 h 4414838"/>
              <a:gd name="connsiteX58" fmla="*/ 445537 w 4165050"/>
              <a:gd name="connsiteY58" fmla="*/ 4414838 h 4414838"/>
              <a:gd name="connsiteX59" fmla="*/ 388387 w 4165050"/>
              <a:gd name="connsiteY59" fmla="*/ 4395788 h 4414838"/>
              <a:gd name="connsiteX60" fmla="*/ 345525 w 4165050"/>
              <a:gd name="connsiteY60" fmla="*/ 4376738 h 4414838"/>
              <a:gd name="connsiteX61" fmla="*/ 326475 w 4165050"/>
              <a:gd name="connsiteY61" fmla="*/ 4367213 h 4414838"/>
              <a:gd name="connsiteX62" fmla="*/ 293137 w 4165050"/>
              <a:gd name="connsiteY62" fmla="*/ 4367213 h 4414838"/>
              <a:gd name="connsiteX63" fmla="*/ 250275 w 4165050"/>
              <a:gd name="connsiteY63" fmla="*/ 4386263 h 4414838"/>
              <a:gd name="connsiteX64" fmla="*/ 207412 w 4165050"/>
              <a:gd name="connsiteY64" fmla="*/ 4395788 h 4414838"/>
              <a:gd name="connsiteX65" fmla="*/ 126450 w 4165050"/>
              <a:gd name="connsiteY65" fmla="*/ 4381500 h 4414838"/>
              <a:gd name="connsiteX66" fmla="*/ 83587 w 4165050"/>
              <a:gd name="connsiteY66" fmla="*/ 4371975 h 4414838"/>
              <a:gd name="connsiteX67" fmla="*/ 21675 w 4165050"/>
              <a:gd name="connsiteY67" fmla="*/ 4376738 h 4414838"/>
              <a:gd name="connsiteX68" fmla="*/ 7387 w 4165050"/>
              <a:gd name="connsiteY68" fmla="*/ 2028825 h 4414838"/>
              <a:gd name="connsiteX69" fmla="*/ 69300 w 4165050"/>
              <a:gd name="connsiteY69" fmla="*/ 1985963 h 4414838"/>
              <a:gd name="connsiteX70" fmla="*/ 169312 w 4165050"/>
              <a:gd name="connsiteY70" fmla="*/ 1966913 h 4414838"/>
              <a:gd name="connsiteX71" fmla="*/ 193125 w 4165050"/>
              <a:gd name="connsiteY71" fmla="*/ 2009775 h 4414838"/>
              <a:gd name="connsiteX72" fmla="*/ 212175 w 4165050"/>
              <a:gd name="connsiteY72" fmla="*/ 2024063 h 4414838"/>
              <a:gd name="connsiteX73" fmla="*/ 221700 w 4165050"/>
              <a:gd name="connsiteY73" fmla="*/ 2090738 h 4414838"/>
              <a:gd name="connsiteX74" fmla="*/ 255037 w 4165050"/>
              <a:gd name="connsiteY74" fmla="*/ 2000250 h 4414838"/>
              <a:gd name="connsiteX75" fmla="*/ 255037 w 4165050"/>
              <a:gd name="connsiteY75" fmla="*/ 2000250 h 4414838"/>
              <a:gd name="connsiteX76" fmla="*/ 288375 w 4165050"/>
              <a:gd name="connsiteY76" fmla="*/ 2005013 h 4414838"/>
              <a:gd name="connsiteX77" fmla="*/ 297900 w 4165050"/>
              <a:gd name="connsiteY77" fmla="*/ 1966913 h 4414838"/>
              <a:gd name="connsiteX78" fmla="*/ 374100 w 4165050"/>
              <a:gd name="connsiteY78" fmla="*/ 1971675 h 4414838"/>
              <a:gd name="connsiteX79" fmla="*/ 378862 w 4165050"/>
              <a:gd name="connsiteY79" fmla="*/ 1890713 h 4414838"/>
              <a:gd name="connsiteX80" fmla="*/ 393150 w 4165050"/>
              <a:gd name="connsiteY80" fmla="*/ 1847850 h 4414838"/>
              <a:gd name="connsiteX81" fmla="*/ 555075 w 4165050"/>
              <a:gd name="connsiteY81" fmla="*/ 1876425 h 4414838"/>
              <a:gd name="connsiteX82" fmla="*/ 712237 w 4165050"/>
              <a:gd name="connsiteY82" fmla="*/ 1924050 h 4414838"/>
              <a:gd name="connsiteX83" fmla="*/ 764625 w 4165050"/>
              <a:gd name="connsiteY83" fmla="*/ 1928813 h 4414838"/>
              <a:gd name="connsiteX84" fmla="*/ 850350 w 4165050"/>
              <a:gd name="connsiteY84" fmla="*/ 1990725 h 4414838"/>
              <a:gd name="connsiteX85" fmla="*/ 788437 w 4165050"/>
              <a:gd name="connsiteY85" fmla="*/ 1919288 h 4414838"/>
              <a:gd name="connsiteX86" fmla="*/ 640800 w 4165050"/>
              <a:gd name="connsiteY86" fmla="*/ 1804988 h 4414838"/>
              <a:gd name="connsiteX87" fmla="*/ 531262 w 4165050"/>
              <a:gd name="connsiteY87" fmla="*/ 1709738 h 4414838"/>
              <a:gd name="connsiteX88" fmla="*/ 512212 w 4165050"/>
              <a:gd name="connsiteY88" fmla="*/ 1690688 h 4414838"/>
              <a:gd name="connsiteX89" fmla="*/ 497925 w 4165050"/>
              <a:gd name="connsiteY89" fmla="*/ 1624013 h 4414838"/>
              <a:gd name="connsiteX90" fmla="*/ 469350 w 4165050"/>
              <a:gd name="connsiteY90" fmla="*/ 1547813 h 4414838"/>
              <a:gd name="connsiteX91" fmla="*/ 469350 w 4165050"/>
              <a:gd name="connsiteY91" fmla="*/ 1547813 h 4414838"/>
              <a:gd name="connsiteX92" fmla="*/ 388387 w 4165050"/>
              <a:gd name="connsiteY92" fmla="*/ 1519238 h 4414838"/>
              <a:gd name="connsiteX93" fmla="*/ 364575 w 4165050"/>
              <a:gd name="connsiteY93" fmla="*/ 1509713 h 4414838"/>
              <a:gd name="connsiteX94" fmla="*/ 312187 w 4165050"/>
              <a:gd name="connsiteY94" fmla="*/ 1581150 h 4414838"/>
              <a:gd name="connsiteX95" fmla="*/ 259800 w 4165050"/>
              <a:gd name="connsiteY95" fmla="*/ 1595438 h 4414838"/>
              <a:gd name="connsiteX96" fmla="*/ 293137 w 4165050"/>
              <a:gd name="connsiteY96" fmla="*/ 1533525 h 4414838"/>
              <a:gd name="connsiteX97" fmla="*/ 364575 w 4165050"/>
              <a:gd name="connsiteY97" fmla="*/ 1462088 h 4414838"/>
              <a:gd name="connsiteX98" fmla="*/ 383625 w 4165050"/>
              <a:gd name="connsiteY98" fmla="*/ 1414463 h 4414838"/>
              <a:gd name="connsiteX99" fmla="*/ 378862 w 4165050"/>
              <a:gd name="connsiteY99" fmla="*/ 1314450 h 4414838"/>
              <a:gd name="connsiteX100" fmla="*/ 369337 w 4165050"/>
              <a:gd name="connsiteY100" fmla="*/ 1228725 h 4414838"/>
              <a:gd name="connsiteX101" fmla="*/ 312187 w 4165050"/>
              <a:gd name="connsiteY101" fmla="*/ 1185863 h 4414838"/>
              <a:gd name="connsiteX102" fmla="*/ 288375 w 4165050"/>
              <a:gd name="connsiteY102" fmla="*/ 1162050 h 4414838"/>
              <a:gd name="connsiteX103" fmla="*/ 293137 w 4165050"/>
              <a:gd name="connsiteY103" fmla="*/ 1109663 h 4414838"/>
              <a:gd name="connsiteX104" fmla="*/ 316950 w 4165050"/>
              <a:gd name="connsiteY104" fmla="*/ 1090613 h 4414838"/>
              <a:gd name="connsiteX105" fmla="*/ 26437 w 4165050"/>
              <a:gd name="connsiteY105" fmla="*/ 633412 h 4414838"/>
              <a:gd name="connsiteX106" fmla="*/ 35962 w 4165050"/>
              <a:gd name="connsiteY106" fmla="*/ 19050 h 4414838"/>
              <a:gd name="connsiteX107" fmla="*/ 1074187 w 4165050"/>
              <a:gd name="connsiteY107" fmla="*/ 0 h 4414838"/>
              <a:gd name="connsiteX108" fmla="*/ 1202775 w 4165050"/>
              <a:gd name="connsiteY108" fmla="*/ 1109663 h 4414838"/>
              <a:gd name="connsiteX109" fmla="*/ 1259925 w 4165050"/>
              <a:gd name="connsiteY109" fmla="*/ 1090613 h 4414838"/>
              <a:gd name="connsiteX110" fmla="*/ 1302787 w 4165050"/>
              <a:gd name="connsiteY110" fmla="*/ 1095375 h 4414838"/>
              <a:gd name="connsiteX111" fmla="*/ 1307550 w 4165050"/>
              <a:gd name="connsiteY111" fmla="*/ 1176338 h 4414838"/>
              <a:gd name="connsiteX112" fmla="*/ 1336125 w 4165050"/>
              <a:gd name="connsiteY112" fmla="*/ 1223963 h 4414838"/>
              <a:gd name="connsiteX113" fmla="*/ 1402800 w 4165050"/>
              <a:gd name="connsiteY113" fmla="*/ 1281113 h 4414838"/>
              <a:gd name="connsiteX114" fmla="*/ 1455187 w 4165050"/>
              <a:gd name="connsiteY114" fmla="*/ 1309688 h 4414838"/>
              <a:gd name="connsiteX115" fmla="*/ 1536150 w 4165050"/>
              <a:gd name="connsiteY115" fmla="*/ 1281113 h 4414838"/>
              <a:gd name="connsiteX116" fmla="*/ 1540912 w 4165050"/>
              <a:gd name="connsiteY116" fmla="*/ 1314450 h 4414838"/>
              <a:gd name="connsiteX117" fmla="*/ 1502812 w 4165050"/>
              <a:gd name="connsiteY117" fmla="*/ 1366838 h 4414838"/>
              <a:gd name="connsiteX118" fmla="*/ 1517100 w 4165050"/>
              <a:gd name="connsiteY118" fmla="*/ 1428750 h 4414838"/>
              <a:gd name="connsiteX119" fmla="*/ 1559962 w 4165050"/>
              <a:gd name="connsiteY119" fmla="*/ 1428750 h 4414838"/>
              <a:gd name="connsiteX120" fmla="*/ 1512337 w 4165050"/>
              <a:gd name="connsiteY120" fmla="*/ 1462088 h 4414838"/>
              <a:gd name="connsiteX121" fmla="*/ 1526625 w 4165050"/>
              <a:gd name="connsiteY121" fmla="*/ 1528763 h 4414838"/>
              <a:gd name="connsiteX122" fmla="*/ 1550437 w 4165050"/>
              <a:gd name="connsiteY122" fmla="*/ 1576388 h 4414838"/>
              <a:gd name="connsiteX123" fmla="*/ 1607587 w 4165050"/>
              <a:gd name="connsiteY123" fmla="*/ 1571625 h 4414838"/>
              <a:gd name="connsiteX124" fmla="*/ 1659975 w 4165050"/>
              <a:gd name="connsiteY124" fmla="*/ 1590675 h 4414838"/>
              <a:gd name="connsiteX125" fmla="*/ 1702837 w 4165050"/>
              <a:gd name="connsiteY125" fmla="*/ 1552575 h 4414838"/>
              <a:gd name="connsiteX126" fmla="*/ 1726650 w 4165050"/>
              <a:gd name="connsiteY126" fmla="*/ 1533525 h 4414838"/>
              <a:gd name="connsiteX127" fmla="*/ 1712362 w 4165050"/>
              <a:gd name="connsiteY127" fmla="*/ 1490663 h 4414838"/>
              <a:gd name="connsiteX128" fmla="*/ 1698075 w 4165050"/>
              <a:gd name="connsiteY128" fmla="*/ 1476375 h 4414838"/>
              <a:gd name="connsiteX129" fmla="*/ 1698075 w 4165050"/>
              <a:gd name="connsiteY129" fmla="*/ 1452563 h 4414838"/>
              <a:gd name="connsiteX130" fmla="*/ 1736175 w 4165050"/>
              <a:gd name="connsiteY130" fmla="*/ 1466850 h 4414838"/>
              <a:gd name="connsiteX131" fmla="*/ 1764750 w 4165050"/>
              <a:gd name="connsiteY131" fmla="*/ 1495425 h 4414838"/>
              <a:gd name="connsiteX132" fmla="*/ 1774275 w 4165050"/>
              <a:gd name="connsiteY132" fmla="*/ 1447800 h 4414838"/>
              <a:gd name="connsiteX133" fmla="*/ 1779037 w 4165050"/>
              <a:gd name="connsiteY133" fmla="*/ 1414463 h 4414838"/>
              <a:gd name="connsiteX134" fmla="*/ 1774275 w 4165050"/>
              <a:gd name="connsiteY134" fmla="*/ 1400175 h 4414838"/>
              <a:gd name="connsiteX135" fmla="*/ 1731412 w 4165050"/>
              <a:gd name="connsiteY135" fmla="*/ 1385888 h 4414838"/>
              <a:gd name="connsiteX136" fmla="*/ 1698075 w 4165050"/>
              <a:gd name="connsiteY136" fmla="*/ 1362075 h 4414838"/>
              <a:gd name="connsiteX137" fmla="*/ 1664737 w 4165050"/>
              <a:gd name="connsiteY137" fmla="*/ 1319213 h 4414838"/>
              <a:gd name="connsiteX138" fmla="*/ 1636162 w 4165050"/>
              <a:gd name="connsiteY138" fmla="*/ 1309688 h 4414838"/>
              <a:gd name="connsiteX139" fmla="*/ 1598062 w 4165050"/>
              <a:gd name="connsiteY139" fmla="*/ 1309688 h 4414838"/>
              <a:gd name="connsiteX140" fmla="*/ 1579012 w 4165050"/>
              <a:gd name="connsiteY140" fmla="*/ 1304925 h 4414838"/>
              <a:gd name="connsiteX141" fmla="*/ 1564725 w 4165050"/>
              <a:gd name="connsiteY141" fmla="*/ 1271588 h 4414838"/>
              <a:gd name="connsiteX142" fmla="*/ 1545675 w 4165050"/>
              <a:gd name="connsiteY142" fmla="*/ 1233488 h 4414838"/>
              <a:gd name="connsiteX143" fmla="*/ 1564725 w 4165050"/>
              <a:gd name="connsiteY143" fmla="*/ 1219200 h 4414838"/>
              <a:gd name="connsiteX144" fmla="*/ 1621875 w 4165050"/>
              <a:gd name="connsiteY144" fmla="*/ 1281113 h 4414838"/>
              <a:gd name="connsiteX145" fmla="*/ 1621875 w 4165050"/>
              <a:gd name="connsiteY145" fmla="*/ 1281113 h 4414838"/>
              <a:gd name="connsiteX146" fmla="*/ 1640925 w 4165050"/>
              <a:gd name="connsiteY146" fmla="*/ 1252538 h 4414838"/>
              <a:gd name="connsiteX147" fmla="*/ 1621875 w 4165050"/>
              <a:gd name="connsiteY147" fmla="*/ 1214438 h 4414838"/>
              <a:gd name="connsiteX148" fmla="*/ 1664737 w 4165050"/>
              <a:gd name="connsiteY148" fmla="*/ 1223963 h 4414838"/>
              <a:gd name="connsiteX149" fmla="*/ 1683787 w 4165050"/>
              <a:gd name="connsiteY149" fmla="*/ 1285875 h 4414838"/>
              <a:gd name="connsiteX150" fmla="*/ 1702837 w 4165050"/>
              <a:gd name="connsiteY150" fmla="*/ 1290638 h 4414838"/>
              <a:gd name="connsiteX151" fmla="*/ 1698075 w 4165050"/>
              <a:gd name="connsiteY151" fmla="*/ 1252538 h 4414838"/>
              <a:gd name="connsiteX152" fmla="*/ 1688550 w 4165050"/>
              <a:gd name="connsiteY152" fmla="*/ 1223963 h 4414838"/>
              <a:gd name="connsiteX153" fmla="*/ 1698075 w 4165050"/>
              <a:gd name="connsiteY153" fmla="*/ 1204913 h 4414838"/>
              <a:gd name="connsiteX154" fmla="*/ 1698075 w 4165050"/>
              <a:gd name="connsiteY154" fmla="*/ 1204913 h 4414838"/>
              <a:gd name="connsiteX155" fmla="*/ 1764750 w 4165050"/>
              <a:gd name="connsiteY155" fmla="*/ 1204913 h 4414838"/>
              <a:gd name="connsiteX156" fmla="*/ 1764750 w 4165050"/>
              <a:gd name="connsiteY156" fmla="*/ 1204913 h 4414838"/>
              <a:gd name="connsiteX157" fmla="*/ 1736175 w 4165050"/>
              <a:gd name="connsiteY157" fmla="*/ 1300163 h 4414838"/>
              <a:gd name="connsiteX158" fmla="*/ 1740937 w 4165050"/>
              <a:gd name="connsiteY158" fmla="*/ 1338263 h 4414838"/>
              <a:gd name="connsiteX159" fmla="*/ 1740937 w 4165050"/>
              <a:gd name="connsiteY159" fmla="*/ 1338263 h 4414838"/>
              <a:gd name="connsiteX160" fmla="*/ 1807612 w 4165050"/>
              <a:gd name="connsiteY160" fmla="*/ 1352550 h 4414838"/>
              <a:gd name="connsiteX161" fmla="*/ 1845712 w 4165050"/>
              <a:gd name="connsiteY161" fmla="*/ 1319213 h 4414838"/>
              <a:gd name="connsiteX162" fmla="*/ 1907625 w 4165050"/>
              <a:gd name="connsiteY162" fmla="*/ 1319213 h 4414838"/>
              <a:gd name="connsiteX163" fmla="*/ 1955250 w 4165050"/>
              <a:gd name="connsiteY163" fmla="*/ 1328738 h 4414838"/>
              <a:gd name="connsiteX164" fmla="*/ 1974300 w 4165050"/>
              <a:gd name="connsiteY164" fmla="*/ 1300163 h 4414838"/>
              <a:gd name="connsiteX165" fmla="*/ 1979062 w 4165050"/>
              <a:gd name="connsiteY165" fmla="*/ 1281113 h 4414838"/>
              <a:gd name="connsiteX166" fmla="*/ 1936200 w 4165050"/>
              <a:gd name="connsiteY166" fmla="*/ 1266825 h 4414838"/>
              <a:gd name="connsiteX167" fmla="*/ 1888575 w 4165050"/>
              <a:gd name="connsiteY167" fmla="*/ 1257300 h 4414838"/>
              <a:gd name="connsiteX168" fmla="*/ 1874287 w 4165050"/>
              <a:gd name="connsiteY168" fmla="*/ 1238250 h 4414838"/>
              <a:gd name="connsiteX169" fmla="*/ 1945725 w 4165050"/>
              <a:gd name="connsiteY169" fmla="*/ 1233488 h 4414838"/>
              <a:gd name="connsiteX170" fmla="*/ 1969537 w 4165050"/>
              <a:gd name="connsiteY170" fmla="*/ 1247775 h 4414838"/>
              <a:gd name="connsiteX171" fmla="*/ 1969537 w 4165050"/>
              <a:gd name="connsiteY171" fmla="*/ 1247775 h 4414838"/>
              <a:gd name="connsiteX172" fmla="*/ 1921912 w 4165050"/>
              <a:gd name="connsiteY172" fmla="*/ 1214438 h 4414838"/>
              <a:gd name="connsiteX173" fmla="*/ 1936200 w 4165050"/>
              <a:gd name="connsiteY173" fmla="*/ 1190625 h 4414838"/>
              <a:gd name="connsiteX174" fmla="*/ 1936200 w 4165050"/>
              <a:gd name="connsiteY174" fmla="*/ 1190625 h 4414838"/>
              <a:gd name="connsiteX175" fmla="*/ 1955250 w 4165050"/>
              <a:gd name="connsiteY175" fmla="*/ 1166813 h 4414838"/>
              <a:gd name="connsiteX176" fmla="*/ 1960012 w 4165050"/>
              <a:gd name="connsiteY176" fmla="*/ 1152525 h 4414838"/>
              <a:gd name="connsiteX177" fmla="*/ 2031450 w 4165050"/>
              <a:gd name="connsiteY177" fmla="*/ 1223963 h 4414838"/>
              <a:gd name="connsiteX178" fmla="*/ 2026687 w 4165050"/>
              <a:gd name="connsiteY178" fmla="*/ 1204913 h 4414838"/>
              <a:gd name="connsiteX179" fmla="*/ 2002875 w 4165050"/>
              <a:gd name="connsiteY179" fmla="*/ 1152525 h 4414838"/>
              <a:gd name="connsiteX180" fmla="*/ 2002875 w 4165050"/>
              <a:gd name="connsiteY180" fmla="*/ 1090613 h 4414838"/>
              <a:gd name="connsiteX181" fmla="*/ 2021925 w 4165050"/>
              <a:gd name="connsiteY181" fmla="*/ 1090613 h 4414838"/>
              <a:gd name="connsiteX182" fmla="*/ 2026687 w 4165050"/>
              <a:gd name="connsiteY182" fmla="*/ 1152525 h 4414838"/>
              <a:gd name="connsiteX183" fmla="*/ 2060025 w 4165050"/>
              <a:gd name="connsiteY183" fmla="*/ 1171575 h 4414838"/>
              <a:gd name="connsiteX184" fmla="*/ 2060025 w 4165050"/>
              <a:gd name="connsiteY184" fmla="*/ 1171575 h 4414838"/>
              <a:gd name="connsiteX185" fmla="*/ 2050500 w 4165050"/>
              <a:gd name="connsiteY185" fmla="*/ 1081088 h 4414838"/>
              <a:gd name="connsiteX186" fmla="*/ 2079075 w 4165050"/>
              <a:gd name="connsiteY186" fmla="*/ 1076325 h 4414838"/>
              <a:gd name="connsiteX187" fmla="*/ 2079075 w 4165050"/>
              <a:gd name="connsiteY187" fmla="*/ 1128713 h 4414838"/>
              <a:gd name="connsiteX188" fmla="*/ 2088600 w 4165050"/>
              <a:gd name="connsiteY188" fmla="*/ 1143000 h 4414838"/>
              <a:gd name="connsiteX189" fmla="*/ 2117175 w 4165050"/>
              <a:gd name="connsiteY189" fmla="*/ 1090613 h 4414838"/>
              <a:gd name="connsiteX190" fmla="*/ 2160037 w 4165050"/>
              <a:gd name="connsiteY190" fmla="*/ 1066800 h 4414838"/>
              <a:gd name="connsiteX191" fmla="*/ 2164800 w 4165050"/>
              <a:gd name="connsiteY191" fmla="*/ 1090613 h 4414838"/>
              <a:gd name="connsiteX192" fmla="*/ 2131462 w 4165050"/>
              <a:gd name="connsiteY192" fmla="*/ 1133475 h 4414838"/>
              <a:gd name="connsiteX193" fmla="*/ 2102887 w 4165050"/>
              <a:gd name="connsiteY193" fmla="*/ 1166813 h 4414838"/>
              <a:gd name="connsiteX194" fmla="*/ 2202900 w 4165050"/>
              <a:gd name="connsiteY194" fmla="*/ 1190625 h 4414838"/>
              <a:gd name="connsiteX195" fmla="*/ 2241000 w 4165050"/>
              <a:gd name="connsiteY195" fmla="*/ 1190625 h 4414838"/>
              <a:gd name="connsiteX196" fmla="*/ 2236237 w 4165050"/>
              <a:gd name="connsiteY196" fmla="*/ 1152525 h 4414838"/>
              <a:gd name="connsiteX197" fmla="*/ 2236237 w 4165050"/>
              <a:gd name="connsiteY197" fmla="*/ 1152525 h 4414838"/>
              <a:gd name="connsiteX198" fmla="*/ 2269575 w 4165050"/>
              <a:gd name="connsiteY198" fmla="*/ 1119188 h 4414838"/>
              <a:gd name="connsiteX199" fmla="*/ 2283862 w 4165050"/>
              <a:gd name="connsiteY199" fmla="*/ 1195388 h 4414838"/>
              <a:gd name="connsiteX200" fmla="*/ 2307675 w 4165050"/>
              <a:gd name="connsiteY200" fmla="*/ 1214438 h 4414838"/>
              <a:gd name="connsiteX201" fmla="*/ 2317200 w 4165050"/>
              <a:gd name="connsiteY201" fmla="*/ 1176338 h 4414838"/>
              <a:gd name="connsiteX202" fmla="*/ 2317200 w 4165050"/>
              <a:gd name="connsiteY202" fmla="*/ 1176338 h 4414838"/>
              <a:gd name="connsiteX203" fmla="*/ 2345775 w 4165050"/>
              <a:gd name="connsiteY203" fmla="*/ 1109663 h 4414838"/>
              <a:gd name="connsiteX204" fmla="*/ 2350537 w 4165050"/>
              <a:gd name="connsiteY204" fmla="*/ 1147763 h 4414838"/>
              <a:gd name="connsiteX205" fmla="*/ 2355300 w 4165050"/>
              <a:gd name="connsiteY205" fmla="*/ 1181100 h 4414838"/>
              <a:gd name="connsiteX206" fmla="*/ 2417212 w 4165050"/>
              <a:gd name="connsiteY206" fmla="*/ 1200150 h 4414838"/>
              <a:gd name="connsiteX207" fmla="*/ 2445787 w 4165050"/>
              <a:gd name="connsiteY207" fmla="*/ 1204913 h 4414838"/>
              <a:gd name="connsiteX208" fmla="*/ 2455312 w 4165050"/>
              <a:gd name="connsiteY208" fmla="*/ 1190625 h 4414838"/>
              <a:gd name="connsiteX209" fmla="*/ 2474362 w 4165050"/>
              <a:gd name="connsiteY209" fmla="*/ 1171575 h 4414838"/>
              <a:gd name="connsiteX210" fmla="*/ 2517225 w 4165050"/>
              <a:gd name="connsiteY210" fmla="*/ 1166813 h 4414838"/>
              <a:gd name="connsiteX211" fmla="*/ 2488650 w 4165050"/>
              <a:gd name="connsiteY211" fmla="*/ 1204913 h 4414838"/>
              <a:gd name="connsiteX212" fmla="*/ 2488650 w 4165050"/>
              <a:gd name="connsiteY212" fmla="*/ 1233488 h 4414838"/>
              <a:gd name="connsiteX213" fmla="*/ 2488650 w 4165050"/>
              <a:gd name="connsiteY213" fmla="*/ 1233488 h 4414838"/>
              <a:gd name="connsiteX214" fmla="*/ 2555325 w 4165050"/>
              <a:gd name="connsiteY214" fmla="*/ 1271588 h 4414838"/>
              <a:gd name="connsiteX215" fmla="*/ 2617237 w 4165050"/>
              <a:gd name="connsiteY215" fmla="*/ 1309688 h 4414838"/>
              <a:gd name="connsiteX216" fmla="*/ 2669625 w 4165050"/>
              <a:gd name="connsiteY216" fmla="*/ 1347788 h 4414838"/>
              <a:gd name="connsiteX217" fmla="*/ 2688675 w 4165050"/>
              <a:gd name="connsiteY217" fmla="*/ 1362075 h 4414838"/>
              <a:gd name="connsiteX218" fmla="*/ 2712487 w 4165050"/>
              <a:gd name="connsiteY218" fmla="*/ 1328738 h 4414838"/>
              <a:gd name="connsiteX219" fmla="*/ 2707725 w 4165050"/>
              <a:gd name="connsiteY219" fmla="*/ 1300163 h 4414838"/>
              <a:gd name="connsiteX220" fmla="*/ 2707725 w 4165050"/>
              <a:gd name="connsiteY220" fmla="*/ 1281113 h 4414838"/>
              <a:gd name="connsiteX221" fmla="*/ 2736300 w 4165050"/>
              <a:gd name="connsiteY221" fmla="*/ 1319213 h 4414838"/>
              <a:gd name="connsiteX222" fmla="*/ 2712487 w 4165050"/>
              <a:gd name="connsiteY222" fmla="*/ 1357313 h 4414838"/>
              <a:gd name="connsiteX223" fmla="*/ 2755350 w 4165050"/>
              <a:gd name="connsiteY223" fmla="*/ 1404938 h 4414838"/>
              <a:gd name="connsiteX224" fmla="*/ 2802975 w 4165050"/>
              <a:gd name="connsiteY224" fmla="*/ 1390650 h 4414838"/>
              <a:gd name="connsiteX225" fmla="*/ 2802975 w 4165050"/>
              <a:gd name="connsiteY225" fmla="*/ 1390650 h 4414838"/>
              <a:gd name="connsiteX226" fmla="*/ 2822025 w 4165050"/>
              <a:gd name="connsiteY226" fmla="*/ 1333500 h 4414838"/>
              <a:gd name="connsiteX227" fmla="*/ 2822025 w 4165050"/>
              <a:gd name="connsiteY227" fmla="*/ 1333500 h 4414838"/>
              <a:gd name="connsiteX228" fmla="*/ 2831550 w 4165050"/>
              <a:gd name="connsiteY228" fmla="*/ 1381125 h 4414838"/>
              <a:gd name="connsiteX229" fmla="*/ 2855362 w 4165050"/>
              <a:gd name="connsiteY229" fmla="*/ 1419225 h 4414838"/>
              <a:gd name="connsiteX230" fmla="*/ 2936325 w 4165050"/>
              <a:gd name="connsiteY230" fmla="*/ 1443038 h 4414838"/>
              <a:gd name="connsiteX231" fmla="*/ 2993475 w 4165050"/>
              <a:gd name="connsiteY231" fmla="*/ 1452563 h 4414838"/>
              <a:gd name="connsiteX232" fmla="*/ 2993475 w 4165050"/>
              <a:gd name="connsiteY232" fmla="*/ 1452563 h 4414838"/>
              <a:gd name="connsiteX233" fmla="*/ 2955375 w 4165050"/>
              <a:gd name="connsiteY233" fmla="*/ 1309688 h 4414838"/>
              <a:gd name="connsiteX234" fmla="*/ 2893462 w 4165050"/>
              <a:gd name="connsiteY234" fmla="*/ 1157288 h 4414838"/>
              <a:gd name="connsiteX235" fmla="*/ 2888700 w 4165050"/>
              <a:gd name="connsiteY235" fmla="*/ 1104900 h 4414838"/>
              <a:gd name="connsiteX236" fmla="*/ 3017287 w 4165050"/>
              <a:gd name="connsiteY236" fmla="*/ 1081088 h 4414838"/>
              <a:gd name="connsiteX237" fmla="*/ 3060150 w 4165050"/>
              <a:gd name="connsiteY237" fmla="*/ 1171575 h 4414838"/>
              <a:gd name="connsiteX238" fmla="*/ 3083962 w 4165050"/>
              <a:gd name="connsiteY238" fmla="*/ 1257300 h 4414838"/>
              <a:gd name="connsiteX239" fmla="*/ 3088725 w 4165050"/>
              <a:gd name="connsiteY239" fmla="*/ 1347788 h 4414838"/>
              <a:gd name="connsiteX240" fmla="*/ 3103012 w 4165050"/>
              <a:gd name="connsiteY240" fmla="*/ 1419225 h 4414838"/>
              <a:gd name="connsiteX241" fmla="*/ 3150637 w 4165050"/>
              <a:gd name="connsiteY241" fmla="*/ 1452563 h 4414838"/>
              <a:gd name="connsiteX242" fmla="*/ 3250650 w 4165050"/>
              <a:gd name="connsiteY242" fmla="*/ 1414463 h 4414838"/>
              <a:gd name="connsiteX243" fmla="*/ 3341137 w 4165050"/>
              <a:gd name="connsiteY243" fmla="*/ 1371600 h 4414838"/>
              <a:gd name="connsiteX244" fmla="*/ 3407812 w 4165050"/>
              <a:gd name="connsiteY244" fmla="*/ 1333500 h 4414838"/>
              <a:gd name="connsiteX245" fmla="*/ 3407812 w 4165050"/>
              <a:gd name="connsiteY245" fmla="*/ 1276350 h 4414838"/>
              <a:gd name="connsiteX246" fmla="*/ 3360187 w 4165050"/>
              <a:gd name="connsiteY246" fmla="*/ 1271588 h 4414838"/>
              <a:gd name="connsiteX247" fmla="*/ 3303037 w 4165050"/>
              <a:gd name="connsiteY247" fmla="*/ 1300163 h 4414838"/>
              <a:gd name="connsiteX248" fmla="*/ 3245887 w 4165050"/>
              <a:gd name="connsiteY248" fmla="*/ 1309688 h 4414838"/>
              <a:gd name="connsiteX249" fmla="*/ 3207787 w 4165050"/>
              <a:gd name="connsiteY249" fmla="*/ 1300163 h 4414838"/>
              <a:gd name="connsiteX250" fmla="*/ 3255412 w 4165050"/>
              <a:gd name="connsiteY250" fmla="*/ 1271588 h 4414838"/>
              <a:gd name="connsiteX251" fmla="*/ 3279225 w 4165050"/>
              <a:gd name="connsiteY251" fmla="*/ 1233488 h 4414838"/>
              <a:gd name="connsiteX252" fmla="*/ 3236362 w 4165050"/>
              <a:gd name="connsiteY252" fmla="*/ 1223963 h 4414838"/>
              <a:gd name="connsiteX253" fmla="*/ 3169687 w 4165050"/>
              <a:gd name="connsiteY253" fmla="*/ 1200150 h 4414838"/>
              <a:gd name="connsiteX254" fmla="*/ 3150637 w 4165050"/>
              <a:gd name="connsiteY254" fmla="*/ 1123950 h 4414838"/>
              <a:gd name="connsiteX255" fmla="*/ 3231600 w 4165050"/>
              <a:gd name="connsiteY255" fmla="*/ 1181101 h 4414838"/>
              <a:gd name="connsiteX256" fmla="*/ 3369712 w 4165050"/>
              <a:gd name="connsiteY256" fmla="*/ 1233489 h 4414838"/>
              <a:gd name="connsiteX257" fmla="*/ 3469725 w 4165050"/>
              <a:gd name="connsiteY257" fmla="*/ 1247776 h 4414838"/>
              <a:gd name="connsiteX258" fmla="*/ 3479250 w 4165050"/>
              <a:gd name="connsiteY258" fmla="*/ 1314451 h 4414838"/>
              <a:gd name="connsiteX259" fmla="*/ 3593550 w 4165050"/>
              <a:gd name="connsiteY259" fmla="*/ 1271589 h 4414838"/>
              <a:gd name="connsiteX260" fmla="*/ 3703087 w 4165050"/>
              <a:gd name="connsiteY260" fmla="*/ 1214439 h 4414838"/>
              <a:gd name="connsiteX261" fmla="*/ 3769762 w 4165050"/>
              <a:gd name="connsiteY261" fmla="*/ 1166814 h 4414838"/>
              <a:gd name="connsiteX262" fmla="*/ 3755475 w 4165050"/>
              <a:gd name="connsiteY262" fmla="*/ 1123951 h 4414838"/>
              <a:gd name="connsiteX263" fmla="*/ 3793575 w 4165050"/>
              <a:gd name="connsiteY263" fmla="*/ 1095376 h 4414838"/>
              <a:gd name="connsiteX264" fmla="*/ 3879300 w 4165050"/>
              <a:gd name="connsiteY264" fmla="*/ 1114426 h 4414838"/>
              <a:gd name="connsiteX265" fmla="*/ 4069800 w 4165050"/>
              <a:gd name="connsiteY265" fmla="*/ 1143000 h 4414838"/>
              <a:gd name="connsiteX266" fmla="*/ 4146000 w 4165050"/>
              <a:gd name="connsiteY266" fmla="*/ 1176338 h 4414838"/>
              <a:gd name="connsiteX267" fmla="*/ 4160287 w 4165050"/>
              <a:gd name="connsiteY267" fmla="*/ 2924175 h 4414838"/>
              <a:gd name="connsiteX0" fmla="*/ 4157663 w 4157663"/>
              <a:gd name="connsiteY0" fmla="*/ 2928938 h 4414838"/>
              <a:gd name="connsiteX1" fmla="*/ 4095750 w 4157663"/>
              <a:gd name="connsiteY1" fmla="*/ 2938463 h 4414838"/>
              <a:gd name="connsiteX2" fmla="*/ 4024313 w 4157663"/>
              <a:gd name="connsiteY2" fmla="*/ 2928938 h 4414838"/>
              <a:gd name="connsiteX3" fmla="*/ 3981450 w 4157663"/>
              <a:gd name="connsiteY3" fmla="*/ 2933700 h 4414838"/>
              <a:gd name="connsiteX4" fmla="*/ 3938588 w 4157663"/>
              <a:gd name="connsiteY4" fmla="*/ 2981325 h 4414838"/>
              <a:gd name="connsiteX5" fmla="*/ 3876675 w 4157663"/>
              <a:gd name="connsiteY5" fmla="*/ 3043238 h 4414838"/>
              <a:gd name="connsiteX6" fmla="*/ 3824288 w 4157663"/>
              <a:gd name="connsiteY6" fmla="*/ 3114675 h 4414838"/>
              <a:gd name="connsiteX7" fmla="*/ 3743325 w 4157663"/>
              <a:gd name="connsiteY7" fmla="*/ 3167063 h 4414838"/>
              <a:gd name="connsiteX8" fmla="*/ 3638550 w 4157663"/>
              <a:gd name="connsiteY8" fmla="*/ 3214688 h 4414838"/>
              <a:gd name="connsiteX9" fmla="*/ 3557588 w 4157663"/>
              <a:gd name="connsiteY9" fmla="*/ 3243263 h 4414838"/>
              <a:gd name="connsiteX10" fmla="*/ 3481388 w 4157663"/>
              <a:gd name="connsiteY10" fmla="*/ 3300413 h 4414838"/>
              <a:gd name="connsiteX11" fmla="*/ 3376613 w 4157663"/>
              <a:gd name="connsiteY11" fmla="*/ 3352800 h 4414838"/>
              <a:gd name="connsiteX12" fmla="*/ 3319463 w 4157663"/>
              <a:gd name="connsiteY12" fmla="*/ 3381375 h 4414838"/>
              <a:gd name="connsiteX13" fmla="*/ 3252788 w 4157663"/>
              <a:gd name="connsiteY13" fmla="*/ 3386138 h 4414838"/>
              <a:gd name="connsiteX14" fmla="*/ 3214688 w 4157663"/>
              <a:gd name="connsiteY14" fmla="*/ 3400425 h 4414838"/>
              <a:gd name="connsiteX15" fmla="*/ 3128963 w 4157663"/>
              <a:gd name="connsiteY15" fmla="*/ 3429000 h 4414838"/>
              <a:gd name="connsiteX16" fmla="*/ 3024188 w 4157663"/>
              <a:gd name="connsiteY16" fmla="*/ 3476625 h 4414838"/>
              <a:gd name="connsiteX17" fmla="*/ 2947988 w 4157663"/>
              <a:gd name="connsiteY17" fmla="*/ 3505200 h 4414838"/>
              <a:gd name="connsiteX18" fmla="*/ 2900363 w 4157663"/>
              <a:gd name="connsiteY18" fmla="*/ 3529013 h 4414838"/>
              <a:gd name="connsiteX19" fmla="*/ 2847975 w 4157663"/>
              <a:gd name="connsiteY19" fmla="*/ 3533775 h 4414838"/>
              <a:gd name="connsiteX20" fmla="*/ 2847975 w 4157663"/>
              <a:gd name="connsiteY20" fmla="*/ 3505200 h 4414838"/>
              <a:gd name="connsiteX21" fmla="*/ 2828925 w 4157663"/>
              <a:gd name="connsiteY21" fmla="*/ 3500438 h 4414838"/>
              <a:gd name="connsiteX22" fmla="*/ 2757488 w 4157663"/>
              <a:gd name="connsiteY22" fmla="*/ 3524250 h 4414838"/>
              <a:gd name="connsiteX23" fmla="*/ 2690813 w 4157663"/>
              <a:gd name="connsiteY23" fmla="*/ 3543300 h 4414838"/>
              <a:gd name="connsiteX24" fmla="*/ 2638425 w 4157663"/>
              <a:gd name="connsiteY24" fmla="*/ 3543300 h 4414838"/>
              <a:gd name="connsiteX25" fmla="*/ 2576513 w 4157663"/>
              <a:gd name="connsiteY25" fmla="*/ 3562350 h 4414838"/>
              <a:gd name="connsiteX26" fmla="*/ 2576513 w 4157663"/>
              <a:gd name="connsiteY26" fmla="*/ 3590925 h 4414838"/>
              <a:gd name="connsiteX27" fmla="*/ 2624138 w 4157663"/>
              <a:gd name="connsiteY27" fmla="*/ 3614738 h 4414838"/>
              <a:gd name="connsiteX28" fmla="*/ 2690813 w 4157663"/>
              <a:gd name="connsiteY28" fmla="*/ 3624263 h 4414838"/>
              <a:gd name="connsiteX29" fmla="*/ 2690813 w 4157663"/>
              <a:gd name="connsiteY29" fmla="*/ 3624263 h 4414838"/>
              <a:gd name="connsiteX30" fmla="*/ 2681288 w 4157663"/>
              <a:gd name="connsiteY30" fmla="*/ 3700463 h 4414838"/>
              <a:gd name="connsiteX31" fmla="*/ 2690813 w 4157663"/>
              <a:gd name="connsiteY31" fmla="*/ 3790950 h 4414838"/>
              <a:gd name="connsiteX32" fmla="*/ 2686050 w 4157663"/>
              <a:gd name="connsiteY32" fmla="*/ 3876675 h 4414838"/>
              <a:gd name="connsiteX33" fmla="*/ 2624138 w 4157663"/>
              <a:gd name="connsiteY33" fmla="*/ 3948113 h 4414838"/>
              <a:gd name="connsiteX34" fmla="*/ 2566988 w 4157663"/>
              <a:gd name="connsiteY34" fmla="*/ 4010025 h 4414838"/>
              <a:gd name="connsiteX35" fmla="*/ 2419350 w 4157663"/>
              <a:gd name="connsiteY35" fmla="*/ 4081463 h 4414838"/>
              <a:gd name="connsiteX36" fmla="*/ 2295525 w 4157663"/>
              <a:gd name="connsiteY36" fmla="*/ 4138613 h 4414838"/>
              <a:gd name="connsiteX37" fmla="*/ 2162175 w 4157663"/>
              <a:gd name="connsiteY37" fmla="*/ 4191000 h 4414838"/>
              <a:gd name="connsiteX38" fmla="*/ 2076450 w 4157663"/>
              <a:gd name="connsiteY38" fmla="*/ 4219575 h 4414838"/>
              <a:gd name="connsiteX39" fmla="*/ 2062163 w 4157663"/>
              <a:gd name="connsiteY39" fmla="*/ 4224338 h 4414838"/>
              <a:gd name="connsiteX40" fmla="*/ 1933575 w 4157663"/>
              <a:gd name="connsiteY40" fmla="*/ 4214813 h 4414838"/>
              <a:gd name="connsiteX41" fmla="*/ 1847850 w 4157663"/>
              <a:gd name="connsiteY41" fmla="*/ 4219575 h 4414838"/>
              <a:gd name="connsiteX42" fmla="*/ 1757363 w 4157663"/>
              <a:gd name="connsiteY42" fmla="*/ 4229100 h 4414838"/>
              <a:gd name="connsiteX43" fmla="*/ 1681163 w 4157663"/>
              <a:gd name="connsiteY43" fmla="*/ 4248150 h 4414838"/>
              <a:gd name="connsiteX44" fmla="*/ 1581150 w 4157663"/>
              <a:gd name="connsiteY44" fmla="*/ 4248150 h 4414838"/>
              <a:gd name="connsiteX45" fmla="*/ 1509713 w 4157663"/>
              <a:gd name="connsiteY45" fmla="*/ 4248150 h 4414838"/>
              <a:gd name="connsiteX46" fmla="*/ 1414463 w 4157663"/>
              <a:gd name="connsiteY46" fmla="*/ 4248150 h 4414838"/>
              <a:gd name="connsiteX47" fmla="*/ 1285875 w 4157663"/>
              <a:gd name="connsiteY47" fmla="*/ 4252913 h 4414838"/>
              <a:gd name="connsiteX48" fmla="*/ 1195388 w 4157663"/>
              <a:gd name="connsiteY48" fmla="*/ 4252913 h 4414838"/>
              <a:gd name="connsiteX49" fmla="*/ 1109663 w 4157663"/>
              <a:gd name="connsiteY49" fmla="*/ 4252913 h 4414838"/>
              <a:gd name="connsiteX50" fmla="*/ 1014413 w 4157663"/>
              <a:gd name="connsiteY50" fmla="*/ 4257675 h 4414838"/>
              <a:gd name="connsiteX51" fmla="*/ 919163 w 4157663"/>
              <a:gd name="connsiteY51" fmla="*/ 4271963 h 4414838"/>
              <a:gd name="connsiteX52" fmla="*/ 838200 w 4157663"/>
              <a:gd name="connsiteY52" fmla="*/ 4295775 h 4414838"/>
              <a:gd name="connsiteX53" fmla="*/ 762000 w 4157663"/>
              <a:gd name="connsiteY53" fmla="*/ 4310063 h 4414838"/>
              <a:gd name="connsiteX54" fmla="*/ 719138 w 4157663"/>
              <a:gd name="connsiteY54" fmla="*/ 4319588 h 4414838"/>
              <a:gd name="connsiteX55" fmla="*/ 642938 w 4157663"/>
              <a:gd name="connsiteY55" fmla="*/ 4348163 h 4414838"/>
              <a:gd name="connsiteX56" fmla="*/ 614363 w 4157663"/>
              <a:gd name="connsiteY56" fmla="*/ 4395788 h 4414838"/>
              <a:gd name="connsiteX57" fmla="*/ 542925 w 4157663"/>
              <a:gd name="connsiteY57" fmla="*/ 4405313 h 4414838"/>
              <a:gd name="connsiteX58" fmla="*/ 438150 w 4157663"/>
              <a:gd name="connsiteY58" fmla="*/ 4414838 h 4414838"/>
              <a:gd name="connsiteX59" fmla="*/ 381000 w 4157663"/>
              <a:gd name="connsiteY59" fmla="*/ 4395788 h 4414838"/>
              <a:gd name="connsiteX60" fmla="*/ 338138 w 4157663"/>
              <a:gd name="connsiteY60" fmla="*/ 4376738 h 4414838"/>
              <a:gd name="connsiteX61" fmla="*/ 319088 w 4157663"/>
              <a:gd name="connsiteY61" fmla="*/ 4367213 h 4414838"/>
              <a:gd name="connsiteX62" fmla="*/ 285750 w 4157663"/>
              <a:gd name="connsiteY62" fmla="*/ 4367213 h 4414838"/>
              <a:gd name="connsiteX63" fmla="*/ 242888 w 4157663"/>
              <a:gd name="connsiteY63" fmla="*/ 4386263 h 4414838"/>
              <a:gd name="connsiteX64" fmla="*/ 200025 w 4157663"/>
              <a:gd name="connsiteY64" fmla="*/ 4395788 h 4414838"/>
              <a:gd name="connsiteX65" fmla="*/ 119063 w 4157663"/>
              <a:gd name="connsiteY65" fmla="*/ 4381500 h 4414838"/>
              <a:gd name="connsiteX66" fmla="*/ 76200 w 4157663"/>
              <a:gd name="connsiteY66" fmla="*/ 4371975 h 4414838"/>
              <a:gd name="connsiteX67" fmla="*/ 14288 w 4157663"/>
              <a:gd name="connsiteY67" fmla="*/ 4376738 h 4414838"/>
              <a:gd name="connsiteX68" fmla="*/ 0 w 4157663"/>
              <a:gd name="connsiteY68" fmla="*/ 2028825 h 4414838"/>
              <a:gd name="connsiteX69" fmla="*/ 61913 w 4157663"/>
              <a:gd name="connsiteY69" fmla="*/ 1985963 h 4414838"/>
              <a:gd name="connsiteX70" fmla="*/ 161925 w 4157663"/>
              <a:gd name="connsiteY70" fmla="*/ 1966913 h 4414838"/>
              <a:gd name="connsiteX71" fmla="*/ 185738 w 4157663"/>
              <a:gd name="connsiteY71" fmla="*/ 2009775 h 4414838"/>
              <a:gd name="connsiteX72" fmla="*/ 204788 w 4157663"/>
              <a:gd name="connsiteY72" fmla="*/ 2024063 h 4414838"/>
              <a:gd name="connsiteX73" fmla="*/ 214313 w 4157663"/>
              <a:gd name="connsiteY73" fmla="*/ 2090738 h 4414838"/>
              <a:gd name="connsiteX74" fmla="*/ 247650 w 4157663"/>
              <a:gd name="connsiteY74" fmla="*/ 2000250 h 4414838"/>
              <a:gd name="connsiteX75" fmla="*/ 247650 w 4157663"/>
              <a:gd name="connsiteY75" fmla="*/ 2000250 h 4414838"/>
              <a:gd name="connsiteX76" fmla="*/ 280988 w 4157663"/>
              <a:gd name="connsiteY76" fmla="*/ 2005013 h 4414838"/>
              <a:gd name="connsiteX77" fmla="*/ 290513 w 4157663"/>
              <a:gd name="connsiteY77" fmla="*/ 1966913 h 4414838"/>
              <a:gd name="connsiteX78" fmla="*/ 366713 w 4157663"/>
              <a:gd name="connsiteY78" fmla="*/ 1971675 h 4414838"/>
              <a:gd name="connsiteX79" fmla="*/ 371475 w 4157663"/>
              <a:gd name="connsiteY79" fmla="*/ 1890713 h 4414838"/>
              <a:gd name="connsiteX80" fmla="*/ 385763 w 4157663"/>
              <a:gd name="connsiteY80" fmla="*/ 1847850 h 4414838"/>
              <a:gd name="connsiteX81" fmla="*/ 547688 w 4157663"/>
              <a:gd name="connsiteY81" fmla="*/ 1876425 h 4414838"/>
              <a:gd name="connsiteX82" fmla="*/ 704850 w 4157663"/>
              <a:gd name="connsiteY82" fmla="*/ 1924050 h 4414838"/>
              <a:gd name="connsiteX83" fmla="*/ 757238 w 4157663"/>
              <a:gd name="connsiteY83" fmla="*/ 1928813 h 4414838"/>
              <a:gd name="connsiteX84" fmla="*/ 842963 w 4157663"/>
              <a:gd name="connsiteY84" fmla="*/ 1990725 h 4414838"/>
              <a:gd name="connsiteX85" fmla="*/ 781050 w 4157663"/>
              <a:gd name="connsiteY85" fmla="*/ 1919288 h 4414838"/>
              <a:gd name="connsiteX86" fmla="*/ 633413 w 4157663"/>
              <a:gd name="connsiteY86" fmla="*/ 1804988 h 4414838"/>
              <a:gd name="connsiteX87" fmla="*/ 523875 w 4157663"/>
              <a:gd name="connsiteY87" fmla="*/ 1709738 h 4414838"/>
              <a:gd name="connsiteX88" fmla="*/ 504825 w 4157663"/>
              <a:gd name="connsiteY88" fmla="*/ 1690688 h 4414838"/>
              <a:gd name="connsiteX89" fmla="*/ 490538 w 4157663"/>
              <a:gd name="connsiteY89" fmla="*/ 1624013 h 4414838"/>
              <a:gd name="connsiteX90" fmla="*/ 461963 w 4157663"/>
              <a:gd name="connsiteY90" fmla="*/ 1547813 h 4414838"/>
              <a:gd name="connsiteX91" fmla="*/ 461963 w 4157663"/>
              <a:gd name="connsiteY91" fmla="*/ 1547813 h 4414838"/>
              <a:gd name="connsiteX92" fmla="*/ 381000 w 4157663"/>
              <a:gd name="connsiteY92" fmla="*/ 1519238 h 4414838"/>
              <a:gd name="connsiteX93" fmla="*/ 357188 w 4157663"/>
              <a:gd name="connsiteY93" fmla="*/ 1509713 h 4414838"/>
              <a:gd name="connsiteX94" fmla="*/ 304800 w 4157663"/>
              <a:gd name="connsiteY94" fmla="*/ 1581150 h 4414838"/>
              <a:gd name="connsiteX95" fmla="*/ 252413 w 4157663"/>
              <a:gd name="connsiteY95" fmla="*/ 1595438 h 4414838"/>
              <a:gd name="connsiteX96" fmla="*/ 285750 w 4157663"/>
              <a:gd name="connsiteY96" fmla="*/ 1533525 h 4414838"/>
              <a:gd name="connsiteX97" fmla="*/ 357188 w 4157663"/>
              <a:gd name="connsiteY97" fmla="*/ 1462088 h 4414838"/>
              <a:gd name="connsiteX98" fmla="*/ 376238 w 4157663"/>
              <a:gd name="connsiteY98" fmla="*/ 1414463 h 4414838"/>
              <a:gd name="connsiteX99" fmla="*/ 371475 w 4157663"/>
              <a:gd name="connsiteY99" fmla="*/ 1314450 h 4414838"/>
              <a:gd name="connsiteX100" fmla="*/ 361950 w 4157663"/>
              <a:gd name="connsiteY100" fmla="*/ 1228725 h 4414838"/>
              <a:gd name="connsiteX101" fmla="*/ 304800 w 4157663"/>
              <a:gd name="connsiteY101" fmla="*/ 1185863 h 4414838"/>
              <a:gd name="connsiteX102" fmla="*/ 280988 w 4157663"/>
              <a:gd name="connsiteY102" fmla="*/ 1162050 h 4414838"/>
              <a:gd name="connsiteX103" fmla="*/ 285750 w 4157663"/>
              <a:gd name="connsiteY103" fmla="*/ 1109663 h 4414838"/>
              <a:gd name="connsiteX104" fmla="*/ 309563 w 4157663"/>
              <a:gd name="connsiteY104" fmla="*/ 1090613 h 4414838"/>
              <a:gd name="connsiteX105" fmla="*/ 19050 w 4157663"/>
              <a:gd name="connsiteY105" fmla="*/ 633412 h 4414838"/>
              <a:gd name="connsiteX106" fmla="*/ 28575 w 4157663"/>
              <a:gd name="connsiteY106" fmla="*/ 19050 h 4414838"/>
              <a:gd name="connsiteX107" fmla="*/ 1066800 w 4157663"/>
              <a:gd name="connsiteY107" fmla="*/ 0 h 4414838"/>
              <a:gd name="connsiteX108" fmla="*/ 1195388 w 4157663"/>
              <a:gd name="connsiteY108" fmla="*/ 1109663 h 4414838"/>
              <a:gd name="connsiteX109" fmla="*/ 1252538 w 4157663"/>
              <a:gd name="connsiteY109" fmla="*/ 1090613 h 4414838"/>
              <a:gd name="connsiteX110" fmla="*/ 1295400 w 4157663"/>
              <a:gd name="connsiteY110" fmla="*/ 1095375 h 4414838"/>
              <a:gd name="connsiteX111" fmla="*/ 1300163 w 4157663"/>
              <a:gd name="connsiteY111" fmla="*/ 1176338 h 4414838"/>
              <a:gd name="connsiteX112" fmla="*/ 1328738 w 4157663"/>
              <a:gd name="connsiteY112" fmla="*/ 1223963 h 4414838"/>
              <a:gd name="connsiteX113" fmla="*/ 1395413 w 4157663"/>
              <a:gd name="connsiteY113" fmla="*/ 1281113 h 4414838"/>
              <a:gd name="connsiteX114" fmla="*/ 1447800 w 4157663"/>
              <a:gd name="connsiteY114" fmla="*/ 1309688 h 4414838"/>
              <a:gd name="connsiteX115" fmla="*/ 1528763 w 4157663"/>
              <a:gd name="connsiteY115" fmla="*/ 1281113 h 4414838"/>
              <a:gd name="connsiteX116" fmla="*/ 1533525 w 4157663"/>
              <a:gd name="connsiteY116" fmla="*/ 1314450 h 4414838"/>
              <a:gd name="connsiteX117" fmla="*/ 1495425 w 4157663"/>
              <a:gd name="connsiteY117" fmla="*/ 1366838 h 4414838"/>
              <a:gd name="connsiteX118" fmla="*/ 1509713 w 4157663"/>
              <a:gd name="connsiteY118" fmla="*/ 1428750 h 4414838"/>
              <a:gd name="connsiteX119" fmla="*/ 1552575 w 4157663"/>
              <a:gd name="connsiteY119" fmla="*/ 1428750 h 4414838"/>
              <a:gd name="connsiteX120" fmla="*/ 1504950 w 4157663"/>
              <a:gd name="connsiteY120" fmla="*/ 1462088 h 4414838"/>
              <a:gd name="connsiteX121" fmla="*/ 1519238 w 4157663"/>
              <a:gd name="connsiteY121" fmla="*/ 1528763 h 4414838"/>
              <a:gd name="connsiteX122" fmla="*/ 1543050 w 4157663"/>
              <a:gd name="connsiteY122" fmla="*/ 1576388 h 4414838"/>
              <a:gd name="connsiteX123" fmla="*/ 1600200 w 4157663"/>
              <a:gd name="connsiteY123" fmla="*/ 1571625 h 4414838"/>
              <a:gd name="connsiteX124" fmla="*/ 1652588 w 4157663"/>
              <a:gd name="connsiteY124" fmla="*/ 1590675 h 4414838"/>
              <a:gd name="connsiteX125" fmla="*/ 1695450 w 4157663"/>
              <a:gd name="connsiteY125" fmla="*/ 1552575 h 4414838"/>
              <a:gd name="connsiteX126" fmla="*/ 1719263 w 4157663"/>
              <a:gd name="connsiteY126" fmla="*/ 1533525 h 4414838"/>
              <a:gd name="connsiteX127" fmla="*/ 1704975 w 4157663"/>
              <a:gd name="connsiteY127" fmla="*/ 1490663 h 4414838"/>
              <a:gd name="connsiteX128" fmla="*/ 1690688 w 4157663"/>
              <a:gd name="connsiteY128" fmla="*/ 1476375 h 4414838"/>
              <a:gd name="connsiteX129" fmla="*/ 1690688 w 4157663"/>
              <a:gd name="connsiteY129" fmla="*/ 1452563 h 4414838"/>
              <a:gd name="connsiteX130" fmla="*/ 1728788 w 4157663"/>
              <a:gd name="connsiteY130" fmla="*/ 1466850 h 4414838"/>
              <a:gd name="connsiteX131" fmla="*/ 1757363 w 4157663"/>
              <a:gd name="connsiteY131" fmla="*/ 1495425 h 4414838"/>
              <a:gd name="connsiteX132" fmla="*/ 1766888 w 4157663"/>
              <a:gd name="connsiteY132" fmla="*/ 1447800 h 4414838"/>
              <a:gd name="connsiteX133" fmla="*/ 1771650 w 4157663"/>
              <a:gd name="connsiteY133" fmla="*/ 1414463 h 4414838"/>
              <a:gd name="connsiteX134" fmla="*/ 1766888 w 4157663"/>
              <a:gd name="connsiteY134" fmla="*/ 1400175 h 4414838"/>
              <a:gd name="connsiteX135" fmla="*/ 1724025 w 4157663"/>
              <a:gd name="connsiteY135" fmla="*/ 1385888 h 4414838"/>
              <a:gd name="connsiteX136" fmla="*/ 1690688 w 4157663"/>
              <a:gd name="connsiteY136" fmla="*/ 1362075 h 4414838"/>
              <a:gd name="connsiteX137" fmla="*/ 1657350 w 4157663"/>
              <a:gd name="connsiteY137" fmla="*/ 1319213 h 4414838"/>
              <a:gd name="connsiteX138" fmla="*/ 1628775 w 4157663"/>
              <a:gd name="connsiteY138" fmla="*/ 1309688 h 4414838"/>
              <a:gd name="connsiteX139" fmla="*/ 1590675 w 4157663"/>
              <a:gd name="connsiteY139" fmla="*/ 1309688 h 4414838"/>
              <a:gd name="connsiteX140" fmla="*/ 1571625 w 4157663"/>
              <a:gd name="connsiteY140" fmla="*/ 1304925 h 4414838"/>
              <a:gd name="connsiteX141" fmla="*/ 1557338 w 4157663"/>
              <a:gd name="connsiteY141" fmla="*/ 1271588 h 4414838"/>
              <a:gd name="connsiteX142" fmla="*/ 1538288 w 4157663"/>
              <a:gd name="connsiteY142" fmla="*/ 1233488 h 4414838"/>
              <a:gd name="connsiteX143" fmla="*/ 1557338 w 4157663"/>
              <a:gd name="connsiteY143" fmla="*/ 1219200 h 4414838"/>
              <a:gd name="connsiteX144" fmla="*/ 1614488 w 4157663"/>
              <a:gd name="connsiteY144" fmla="*/ 1281113 h 4414838"/>
              <a:gd name="connsiteX145" fmla="*/ 1614488 w 4157663"/>
              <a:gd name="connsiteY145" fmla="*/ 1281113 h 4414838"/>
              <a:gd name="connsiteX146" fmla="*/ 1633538 w 4157663"/>
              <a:gd name="connsiteY146" fmla="*/ 1252538 h 4414838"/>
              <a:gd name="connsiteX147" fmla="*/ 1614488 w 4157663"/>
              <a:gd name="connsiteY147" fmla="*/ 1214438 h 4414838"/>
              <a:gd name="connsiteX148" fmla="*/ 1657350 w 4157663"/>
              <a:gd name="connsiteY148" fmla="*/ 1223963 h 4414838"/>
              <a:gd name="connsiteX149" fmla="*/ 1676400 w 4157663"/>
              <a:gd name="connsiteY149" fmla="*/ 1285875 h 4414838"/>
              <a:gd name="connsiteX150" fmla="*/ 1695450 w 4157663"/>
              <a:gd name="connsiteY150" fmla="*/ 1290638 h 4414838"/>
              <a:gd name="connsiteX151" fmla="*/ 1690688 w 4157663"/>
              <a:gd name="connsiteY151" fmla="*/ 1252538 h 4414838"/>
              <a:gd name="connsiteX152" fmla="*/ 1681163 w 4157663"/>
              <a:gd name="connsiteY152" fmla="*/ 1223963 h 4414838"/>
              <a:gd name="connsiteX153" fmla="*/ 1690688 w 4157663"/>
              <a:gd name="connsiteY153" fmla="*/ 1204913 h 4414838"/>
              <a:gd name="connsiteX154" fmla="*/ 1690688 w 4157663"/>
              <a:gd name="connsiteY154" fmla="*/ 1204913 h 4414838"/>
              <a:gd name="connsiteX155" fmla="*/ 1757363 w 4157663"/>
              <a:gd name="connsiteY155" fmla="*/ 1204913 h 4414838"/>
              <a:gd name="connsiteX156" fmla="*/ 1757363 w 4157663"/>
              <a:gd name="connsiteY156" fmla="*/ 1204913 h 4414838"/>
              <a:gd name="connsiteX157" fmla="*/ 1728788 w 4157663"/>
              <a:gd name="connsiteY157" fmla="*/ 1300163 h 4414838"/>
              <a:gd name="connsiteX158" fmla="*/ 1733550 w 4157663"/>
              <a:gd name="connsiteY158" fmla="*/ 1338263 h 4414838"/>
              <a:gd name="connsiteX159" fmla="*/ 1733550 w 4157663"/>
              <a:gd name="connsiteY159" fmla="*/ 1338263 h 4414838"/>
              <a:gd name="connsiteX160" fmla="*/ 1800225 w 4157663"/>
              <a:gd name="connsiteY160" fmla="*/ 1352550 h 4414838"/>
              <a:gd name="connsiteX161" fmla="*/ 1838325 w 4157663"/>
              <a:gd name="connsiteY161" fmla="*/ 1319213 h 4414838"/>
              <a:gd name="connsiteX162" fmla="*/ 1900238 w 4157663"/>
              <a:gd name="connsiteY162" fmla="*/ 1319213 h 4414838"/>
              <a:gd name="connsiteX163" fmla="*/ 1947863 w 4157663"/>
              <a:gd name="connsiteY163" fmla="*/ 1328738 h 4414838"/>
              <a:gd name="connsiteX164" fmla="*/ 1966913 w 4157663"/>
              <a:gd name="connsiteY164" fmla="*/ 1300163 h 4414838"/>
              <a:gd name="connsiteX165" fmla="*/ 1971675 w 4157663"/>
              <a:gd name="connsiteY165" fmla="*/ 1281113 h 4414838"/>
              <a:gd name="connsiteX166" fmla="*/ 1928813 w 4157663"/>
              <a:gd name="connsiteY166" fmla="*/ 1266825 h 4414838"/>
              <a:gd name="connsiteX167" fmla="*/ 1881188 w 4157663"/>
              <a:gd name="connsiteY167" fmla="*/ 1257300 h 4414838"/>
              <a:gd name="connsiteX168" fmla="*/ 1866900 w 4157663"/>
              <a:gd name="connsiteY168" fmla="*/ 1238250 h 4414838"/>
              <a:gd name="connsiteX169" fmla="*/ 1938338 w 4157663"/>
              <a:gd name="connsiteY169" fmla="*/ 1233488 h 4414838"/>
              <a:gd name="connsiteX170" fmla="*/ 1962150 w 4157663"/>
              <a:gd name="connsiteY170" fmla="*/ 1247775 h 4414838"/>
              <a:gd name="connsiteX171" fmla="*/ 1962150 w 4157663"/>
              <a:gd name="connsiteY171" fmla="*/ 1247775 h 4414838"/>
              <a:gd name="connsiteX172" fmla="*/ 1914525 w 4157663"/>
              <a:gd name="connsiteY172" fmla="*/ 1214438 h 4414838"/>
              <a:gd name="connsiteX173" fmla="*/ 1928813 w 4157663"/>
              <a:gd name="connsiteY173" fmla="*/ 1190625 h 4414838"/>
              <a:gd name="connsiteX174" fmla="*/ 1928813 w 4157663"/>
              <a:gd name="connsiteY174" fmla="*/ 1190625 h 4414838"/>
              <a:gd name="connsiteX175" fmla="*/ 1947863 w 4157663"/>
              <a:gd name="connsiteY175" fmla="*/ 1166813 h 4414838"/>
              <a:gd name="connsiteX176" fmla="*/ 1952625 w 4157663"/>
              <a:gd name="connsiteY176" fmla="*/ 1152525 h 4414838"/>
              <a:gd name="connsiteX177" fmla="*/ 2024063 w 4157663"/>
              <a:gd name="connsiteY177" fmla="*/ 1223963 h 4414838"/>
              <a:gd name="connsiteX178" fmla="*/ 2019300 w 4157663"/>
              <a:gd name="connsiteY178" fmla="*/ 1204913 h 4414838"/>
              <a:gd name="connsiteX179" fmla="*/ 1995488 w 4157663"/>
              <a:gd name="connsiteY179" fmla="*/ 1152525 h 4414838"/>
              <a:gd name="connsiteX180" fmla="*/ 1995488 w 4157663"/>
              <a:gd name="connsiteY180" fmla="*/ 1090613 h 4414838"/>
              <a:gd name="connsiteX181" fmla="*/ 2014538 w 4157663"/>
              <a:gd name="connsiteY181" fmla="*/ 1090613 h 4414838"/>
              <a:gd name="connsiteX182" fmla="*/ 2019300 w 4157663"/>
              <a:gd name="connsiteY182" fmla="*/ 1152525 h 4414838"/>
              <a:gd name="connsiteX183" fmla="*/ 2052638 w 4157663"/>
              <a:gd name="connsiteY183" fmla="*/ 1171575 h 4414838"/>
              <a:gd name="connsiteX184" fmla="*/ 2052638 w 4157663"/>
              <a:gd name="connsiteY184" fmla="*/ 1171575 h 4414838"/>
              <a:gd name="connsiteX185" fmla="*/ 2043113 w 4157663"/>
              <a:gd name="connsiteY185" fmla="*/ 1081088 h 4414838"/>
              <a:gd name="connsiteX186" fmla="*/ 2071688 w 4157663"/>
              <a:gd name="connsiteY186" fmla="*/ 1076325 h 4414838"/>
              <a:gd name="connsiteX187" fmla="*/ 2071688 w 4157663"/>
              <a:gd name="connsiteY187" fmla="*/ 1128713 h 4414838"/>
              <a:gd name="connsiteX188" fmla="*/ 2081213 w 4157663"/>
              <a:gd name="connsiteY188" fmla="*/ 1143000 h 4414838"/>
              <a:gd name="connsiteX189" fmla="*/ 2109788 w 4157663"/>
              <a:gd name="connsiteY189" fmla="*/ 1090613 h 4414838"/>
              <a:gd name="connsiteX190" fmla="*/ 2152650 w 4157663"/>
              <a:gd name="connsiteY190" fmla="*/ 1066800 h 4414838"/>
              <a:gd name="connsiteX191" fmla="*/ 2157413 w 4157663"/>
              <a:gd name="connsiteY191" fmla="*/ 1090613 h 4414838"/>
              <a:gd name="connsiteX192" fmla="*/ 2124075 w 4157663"/>
              <a:gd name="connsiteY192" fmla="*/ 1133475 h 4414838"/>
              <a:gd name="connsiteX193" fmla="*/ 2095500 w 4157663"/>
              <a:gd name="connsiteY193" fmla="*/ 1166813 h 4414838"/>
              <a:gd name="connsiteX194" fmla="*/ 2195513 w 4157663"/>
              <a:gd name="connsiteY194" fmla="*/ 1190625 h 4414838"/>
              <a:gd name="connsiteX195" fmla="*/ 2233613 w 4157663"/>
              <a:gd name="connsiteY195" fmla="*/ 1190625 h 4414838"/>
              <a:gd name="connsiteX196" fmla="*/ 2228850 w 4157663"/>
              <a:gd name="connsiteY196" fmla="*/ 1152525 h 4414838"/>
              <a:gd name="connsiteX197" fmla="*/ 2228850 w 4157663"/>
              <a:gd name="connsiteY197" fmla="*/ 1152525 h 4414838"/>
              <a:gd name="connsiteX198" fmla="*/ 2262188 w 4157663"/>
              <a:gd name="connsiteY198" fmla="*/ 1119188 h 4414838"/>
              <a:gd name="connsiteX199" fmla="*/ 2276475 w 4157663"/>
              <a:gd name="connsiteY199" fmla="*/ 1195388 h 4414838"/>
              <a:gd name="connsiteX200" fmla="*/ 2300288 w 4157663"/>
              <a:gd name="connsiteY200" fmla="*/ 1214438 h 4414838"/>
              <a:gd name="connsiteX201" fmla="*/ 2309813 w 4157663"/>
              <a:gd name="connsiteY201" fmla="*/ 1176338 h 4414838"/>
              <a:gd name="connsiteX202" fmla="*/ 2309813 w 4157663"/>
              <a:gd name="connsiteY202" fmla="*/ 1176338 h 4414838"/>
              <a:gd name="connsiteX203" fmla="*/ 2338388 w 4157663"/>
              <a:gd name="connsiteY203" fmla="*/ 1109663 h 4414838"/>
              <a:gd name="connsiteX204" fmla="*/ 2343150 w 4157663"/>
              <a:gd name="connsiteY204" fmla="*/ 1147763 h 4414838"/>
              <a:gd name="connsiteX205" fmla="*/ 2347913 w 4157663"/>
              <a:gd name="connsiteY205" fmla="*/ 1181100 h 4414838"/>
              <a:gd name="connsiteX206" fmla="*/ 2409825 w 4157663"/>
              <a:gd name="connsiteY206" fmla="*/ 1200150 h 4414838"/>
              <a:gd name="connsiteX207" fmla="*/ 2438400 w 4157663"/>
              <a:gd name="connsiteY207" fmla="*/ 1204913 h 4414838"/>
              <a:gd name="connsiteX208" fmla="*/ 2447925 w 4157663"/>
              <a:gd name="connsiteY208" fmla="*/ 1190625 h 4414838"/>
              <a:gd name="connsiteX209" fmla="*/ 2466975 w 4157663"/>
              <a:gd name="connsiteY209" fmla="*/ 1171575 h 4414838"/>
              <a:gd name="connsiteX210" fmla="*/ 2509838 w 4157663"/>
              <a:gd name="connsiteY210" fmla="*/ 1166813 h 4414838"/>
              <a:gd name="connsiteX211" fmla="*/ 2481263 w 4157663"/>
              <a:gd name="connsiteY211" fmla="*/ 1204913 h 4414838"/>
              <a:gd name="connsiteX212" fmla="*/ 2481263 w 4157663"/>
              <a:gd name="connsiteY212" fmla="*/ 1233488 h 4414838"/>
              <a:gd name="connsiteX213" fmla="*/ 2481263 w 4157663"/>
              <a:gd name="connsiteY213" fmla="*/ 1233488 h 4414838"/>
              <a:gd name="connsiteX214" fmla="*/ 2547938 w 4157663"/>
              <a:gd name="connsiteY214" fmla="*/ 1271588 h 4414838"/>
              <a:gd name="connsiteX215" fmla="*/ 2609850 w 4157663"/>
              <a:gd name="connsiteY215" fmla="*/ 1309688 h 4414838"/>
              <a:gd name="connsiteX216" fmla="*/ 2662238 w 4157663"/>
              <a:gd name="connsiteY216" fmla="*/ 1347788 h 4414838"/>
              <a:gd name="connsiteX217" fmla="*/ 2681288 w 4157663"/>
              <a:gd name="connsiteY217" fmla="*/ 1362075 h 4414838"/>
              <a:gd name="connsiteX218" fmla="*/ 2705100 w 4157663"/>
              <a:gd name="connsiteY218" fmla="*/ 1328738 h 4414838"/>
              <a:gd name="connsiteX219" fmla="*/ 2700338 w 4157663"/>
              <a:gd name="connsiteY219" fmla="*/ 1300163 h 4414838"/>
              <a:gd name="connsiteX220" fmla="*/ 2700338 w 4157663"/>
              <a:gd name="connsiteY220" fmla="*/ 1281113 h 4414838"/>
              <a:gd name="connsiteX221" fmla="*/ 2728913 w 4157663"/>
              <a:gd name="connsiteY221" fmla="*/ 1319213 h 4414838"/>
              <a:gd name="connsiteX222" fmla="*/ 2705100 w 4157663"/>
              <a:gd name="connsiteY222" fmla="*/ 1357313 h 4414838"/>
              <a:gd name="connsiteX223" fmla="*/ 2747963 w 4157663"/>
              <a:gd name="connsiteY223" fmla="*/ 1404938 h 4414838"/>
              <a:gd name="connsiteX224" fmla="*/ 2795588 w 4157663"/>
              <a:gd name="connsiteY224" fmla="*/ 1390650 h 4414838"/>
              <a:gd name="connsiteX225" fmla="*/ 2795588 w 4157663"/>
              <a:gd name="connsiteY225" fmla="*/ 1390650 h 4414838"/>
              <a:gd name="connsiteX226" fmla="*/ 2814638 w 4157663"/>
              <a:gd name="connsiteY226" fmla="*/ 1333500 h 4414838"/>
              <a:gd name="connsiteX227" fmla="*/ 2814638 w 4157663"/>
              <a:gd name="connsiteY227" fmla="*/ 1333500 h 4414838"/>
              <a:gd name="connsiteX228" fmla="*/ 2824163 w 4157663"/>
              <a:gd name="connsiteY228" fmla="*/ 1381125 h 4414838"/>
              <a:gd name="connsiteX229" fmla="*/ 2847975 w 4157663"/>
              <a:gd name="connsiteY229" fmla="*/ 1419225 h 4414838"/>
              <a:gd name="connsiteX230" fmla="*/ 2928938 w 4157663"/>
              <a:gd name="connsiteY230" fmla="*/ 1443038 h 4414838"/>
              <a:gd name="connsiteX231" fmla="*/ 2986088 w 4157663"/>
              <a:gd name="connsiteY231" fmla="*/ 1452563 h 4414838"/>
              <a:gd name="connsiteX232" fmla="*/ 2986088 w 4157663"/>
              <a:gd name="connsiteY232" fmla="*/ 1452563 h 4414838"/>
              <a:gd name="connsiteX233" fmla="*/ 2947988 w 4157663"/>
              <a:gd name="connsiteY233" fmla="*/ 1309688 h 4414838"/>
              <a:gd name="connsiteX234" fmla="*/ 2886075 w 4157663"/>
              <a:gd name="connsiteY234" fmla="*/ 1157288 h 4414838"/>
              <a:gd name="connsiteX235" fmla="*/ 2881313 w 4157663"/>
              <a:gd name="connsiteY235" fmla="*/ 1104900 h 4414838"/>
              <a:gd name="connsiteX236" fmla="*/ 3009900 w 4157663"/>
              <a:gd name="connsiteY236" fmla="*/ 1081088 h 4414838"/>
              <a:gd name="connsiteX237" fmla="*/ 3052763 w 4157663"/>
              <a:gd name="connsiteY237" fmla="*/ 1171575 h 4414838"/>
              <a:gd name="connsiteX238" fmla="*/ 3076575 w 4157663"/>
              <a:gd name="connsiteY238" fmla="*/ 1257300 h 4414838"/>
              <a:gd name="connsiteX239" fmla="*/ 3081338 w 4157663"/>
              <a:gd name="connsiteY239" fmla="*/ 1347788 h 4414838"/>
              <a:gd name="connsiteX240" fmla="*/ 3095625 w 4157663"/>
              <a:gd name="connsiteY240" fmla="*/ 1419225 h 4414838"/>
              <a:gd name="connsiteX241" fmla="*/ 3143250 w 4157663"/>
              <a:gd name="connsiteY241" fmla="*/ 1452563 h 4414838"/>
              <a:gd name="connsiteX242" fmla="*/ 3243263 w 4157663"/>
              <a:gd name="connsiteY242" fmla="*/ 1414463 h 4414838"/>
              <a:gd name="connsiteX243" fmla="*/ 3333750 w 4157663"/>
              <a:gd name="connsiteY243" fmla="*/ 1371600 h 4414838"/>
              <a:gd name="connsiteX244" fmla="*/ 3400425 w 4157663"/>
              <a:gd name="connsiteY244" fmla="*/ 1333500 h 4414838"/>
              <a:gd name="connsiteX245" fmla="*/ 3400425 w 4157663"/>
              <a:gd name="connsiteY245" fmla="*/ 1276350 h 4414838"/>
              <a:gd name="connsiteX246" fmla="*/ 3352800 w 4157663"/>
              <a:gd name="connsiteY246" fmla="*/ 1271588 h 4414838"/>
              <a:gd name="connsiteX247" fmla="*/ 3295650 w 4157663"/>
              <a:gd name="connsiteY247" fmla="*/ 1300163 h 4414838"/>
              <a:gd name="connsiteX248" fmla="*/ 3238500 w 4157663"/>
              <a:gd name="connsiteY248" fmla="*/ 1309688 h 4414838"/>
              <a:gd name="connsiteX249" fmla="*/ 3200400 w 4157663"/>
              <a:gd name="connsiteY249" fmla="*/ 1300163 h 4414838"/>
              <a:gd name="connsiteX250" fmla="*/ 3248025 w 4157663"/>
              <a:gd name="connsiteY250" fmla="*/ 1271588 h 4414838"/>
              <a:gd name="connsiteX251" fmla="*/ 3271838 w 4157663"/>
              <a:gd name="connsiteY251" fmla="*/ 1233488 h 4414838"/>
              <a:gd name="connsiteX252" fmla="*/ 3228975 w 4157663"/>
              <a:gd name="connsiteY252" fmla="*/ 1223963 h 4414838"/>
              <a:gd name="connsiteX253" fmla="*/ 3162300 w 4157663"/>
              <a:gd name="connsiteY253" fmla="*/ 1200150 h 4414838"/>
              <a:gd name="connsiteX254" fmla="*/ 3143250 w 4157663"/>
              <a:gd name="connsiteY254" fmla="*/ 1123950 h 4414838"/>
              <a:gd name="connsiteX255" fmla="*/ 3224213 w 4157663"/>
              <a:gd name="connsiteY255" fmla="*/ 1181101 h 4414838"/>
              <a:gd name="connsiteX256" fmla="*/ 3362325 w 4157663"/>
              <a:gd name="connsiteY256" fmla="*/ 1233489 h 4414838"/>
              <a:gd name="connsiteX257" fmla="*/ 3462338 w 4157663"/>
              <a:gd name="connsiteY257" fmla="*/ 1247776 h 4414838"/>
              <a:gd name="connsiteX258" fmla="*/ 3471863 w 4157663"/>
              <a:gd name="connsiteY258" fmla="*/ 1314451 h 4414838"/>
              <a:gd name="connsiteX259" fmla="*/ 3586163 w 4157663"/>
              <a:gd name="connsiteY259" fmla="*/ 1271589 h 4414838"/>
              <a:gd name="connsiteX260" fmla="*/ 3695700 w 4157663"/>
              <a:gd name="connsiteY260" fmla="*/ 1214439 h 4414838"/>
              <a:gd name="connsiteX261" fmla="*/ 3762375 w 4157663"/>
              <a:gd name="connsiteY261" fmla="*/ 1166814 h 4414838"/>
              <a:gd name="connsiteX262" fmla="*/ 3748088 w 4157663"/>
              <a:gd name="connsiteY262" fmla="*/ 1123951 h 4414838"/>
              <a:gd name="connsiteX263" fmla="*/ 3786188 w 4157663"/>
              <a:gd name="connsiteY263" fmla="*/ 1095376 h 4414838"/>
              <a:gd name="connsiteX264" fmla="*/ 3871913 w 4157663"/>
              <a:gd name="connsiteY264" fmla="*/ 1114426 h 4414838"/>
              <a:gd name="connsiteX265" fmla="*/ 4062413 w 4157663"/>
              <a:gd name="connsiteY265" fmla="*/ 1143000 h 4414838"/>
              <a:gd name="connsiteX266" fmla="*/ 4138613 w 4157663"/>
              <a:gd name="connsiteY266" fmla="*/ 1176338 h 4414838"/>
              <a:gd name="connsiteX267" fmla="*/ 4152900 w 4157663"/>
              <a:gd name="connsiteY267" fmla="*/ 2924175 h 4414838"/>
              <a:gd name="connsiteX0" fmla="*/ 4157663 w 4157663"/>
              <a:gd name="connsiteY0" fmla="*/ 2928938 h 4414838"/>
              <a:gd name="connsiteX1" fmla="*/ 4095750 w 4157663"/>
              <a:gd name="connsiteY1" fmla="*/ 2938463 h 4414838"/>
              <a:gd name="connsiteX2" fmla="*/ 4024313 w 4157663"/>
              <a:gd name="connsiteY2" fmla="*/ 2928938 h 4414838"/>
              <a:gd name="connsiteX3" fmla="*/ 3981450 w 4157663"/>
              <a:gd name="connsiteY3" fmla="*/ 2933700 h 4414838"/>
              <a:gd name="connsiteX4" fmla="*/ 3938588 w 4157663"/>
              <a:gd name="connsiteY4" fmla="*/ 2981325 h 4414838"/>
              <a:gd name="connsiteX5" fmla="*/ 3876675 w 4157663"/>
              <a:gd name="connsiteY5" fmla="*/ 3043238 h 4414838"/>
              <a:gd name="connsiteX6" fmla="*/ 3824288 w 4157663"/>
              <a:gd name="connsiteY6" fmla="*/ 3114675 h 4414838"/>
              <a:gd name="connsiteX7" fmla="*/ 3743325 w 4157663"/>
              <a:gd name="connsiteY7" fmla="*/ 3167063 h 4414838"/>
              <a:gd name="connsiteX8" fmla="*/ 3638550 w 4157663"/>
              <a:gd name="connsiteY8" fmla="*/ 3214688 h 4414838"/>
              <a:gd name="connsiteX9" fmla="*/ 3557588 w 4157663"/>
              <a:gd name="connsiteY9" fmla="*/ 3243263 h 4414838"/>
              <a:gd name="connsiteX10" fmla="*/ 3481388 w 4157663"/>
              <a:gd name="connsiteY10" fmla="*/ 3300413 h 4414838"/>
              <a:gd name="connsiteX11" fmla="*/ 3376613 w 4157663"/>
              <a:gd name="connsiteY11" fmla="*/ 3352800 h 4414838"/>
              <a:gd name="connsiteX12" fmla="*/ 3319463 w 4157663"/>
              <a:gd name="connsiteY12" fmla="*/ 3381375 h 4414838"/>
              <a:gd name="connsiteX13" fmla="*/ 3252788 w 4157663"/>
              <a:gd name="connsiteY13" fmla="*/ 3386138 h 4414838"/>
              <a:gd name="connsiteX14" fmla="*/ 3214688 w 4157663"/>
              <a:gd name="connsiteY14" fmla="*/ 3400425 h 4414838"/>
              <a:gd name="connsiteX15" fmla="*/ 3128963 w 4157663"/>
              <a:gd name="connsiteY15" fmla="*/ 3429000 h 4414838"/>
              <a:gd name="connsiteX16" fmla="*/ 3024188 w 4157663"/>
              <a:gd name="connsiteY16" fmla="*/ 3476625 h 4414838"/>
              <a:gd name="connsiteX17" fmla="*/ 2947988 w 4157663"/>
              <a:gd name="connsiteY17" fmla="*/ 3505200 h 4414838"/>
              <a:gd name="connsiteX18" fmla="*/ 2900363 w 4157663"/>
              <a:gd name="connsiteY18" fmla="*/ 3529013 h 4414838"/>
              <a:gd name="connsiteX19" fmla="*/ 2847975 w 4157663"/>
              <a:gd name="connsiteY19" fmla="*/ 3533775 h 4414838"/>
              <a:gd name="connsiteX20" fmla="*/ 2847975 w 4157663"/>
              <a:gd name="connsiteY20" fmla="*/ 3505200 h 4414838"/>
              <a:gd name="connsiteX21" fmla="*/ 2828925 w 4157663"/>
              <a:gd name="connsiteY21" fmla="*/ 3500438 h 4414838"/>
              <a:gd name="connsiteX22" fmla="*/ 2757488 w 4157663"/>
              <a:gd name="connsiteY22" fmla="*/ 3524250 h 4414838"/>
              <a:gd name="connsiteX23" fmla="*/ 2690813 w 4157663"/>
              <a:gd name="connsiteY23" fmla="*/ 3543300 h 4414838"/>
              <a:gd name="connsiteX24" fmla="*/ 2638425 w 4157663"/>
              <a:gd name="connsiteY24" fmla="*/ 3543300 h 4414838"/>
              <a:gd name="connsiteX25" fmla="*/ 2576513 w 4157663"/>
              <a:gd name="connsiteY25" fmla="*/ 3562350 h 4414838"/>
              <a:gd name="connsiteX26" fmla="*/ 2576513 w 4157663"/>
              <a:gd name="connsiteY26" fmla="*/ 3590925 h 4414838"/>
              <a:gd name="connsiteX27" fmla="*/ 2624138 w 4157663"/>
              <a:gd name="connsiteY27" fmla="*/ 3614738 h 4414838"/>
              <a:gd name="connsiteX28" fmla="*/ 2690813 w 4157663"/>
              <a:gd name="connsiteY28" fmla="*/ 3624263 h 4414838"/>
              <a:gd name="connsiteX29" fmla="*/ 2690813 w 4157663"/>
              <a:gd name="connsiteY29" fmla="*/ 3624263 h 4414838"/>
              <a:gd name="connsiteX30" fmla="*/ 2681288 w 4157663"/>
              <a:gd name="connsiteY30" fmla="*/ 3700463 h 4414838"/>
              <a:gd name="connsiteX31" fmla="*/ 2690813 w 4157663"/>
              <a:gd name="connsiteY31" fmla="*/ 3790950 h 4414838"/>
              <a:gd name="connsiteX32" fmla="*/ 2686050 w 4157663"/>
              <a:gd name="connsiteY32" fmla="*/ 3876675 h 4414838"/>
              <a:gd name="connsiteX33" fmla="*/ 2624138 w 4157663"/>
              <a:gd name="connsiteY33" fmla="*/ 3948113 h 4414838"/>
              <a:gd name="connsiteX34" fmla="*/ 2566988 w 4157663"/>
              <a:gd name="connsiteY34" fmla="*/ 4010025 h 4414838"/>
              <a:gd name="connsiteX35" fmla="*/ 2419350 w 4157663"/>
              <a:gd name="connsiteY35" fmla="*/ 4081463 h 4414838"/>
              <a:gd name="connsiteX36" fmla="*/ 2295525 w 4157663"/>
              <a:gd name="connsiteY36" fmla="*/ 4138613 h 4414838"/>
              <a:gd name="connsiteX37" fmla="*/ 2162175 w 4157663"/>
              <a:gd name="connsiteY37" fmla="*/ 4191000 h 4414838"/>
              <a:gd name="connsiteX38" fmla="*/ 2076450 w 4157663"/>
              <a:gd name="connsiteY38" fmla="*/ 4219575 h 4414838"/>
              <a:gd name="connsiteX39" fmla="*/ 2062163 w 4157663"/>
              <a:gd name="connsiteY39" fmla="*/ 4224338 h 4414838"/>
              <a:gd name="connsiteX40" fmla="*/ 1933575 w 4157663"/>
              <a:gd name="connsiteY40" fmla="*/ 4214813 h 4414838"/>
              <a:gd name="connsiteX41" fmla="*/ 1847850 w 4157663"/>
              <a:gd name="connsiteY41" fmla="*/ 4219575 h 4414838"/>
              <a:gd name="connsiteX42" fmla="*/ 1757363 w 4157663"/>
              <a:gd name="connsiteY42" fmla="*/ 4229100 h 4414838"/>
              <a:gd name="connsiteX43" fmla="*/ 1681163 w 4157663"/>
              <a:gd name="connsiteY43" fmla="*/ 4248150 h 4414838"/>
              <a:gd name="connsiteX44" fmla="*/ 1581150 w 4157663"/>
              <a:gd name="connsiteY44" fmla="*/ 4248150 h 4414838"/>
              <a:gd name="connsiteX45" fmla="*/ 1509713 w 4157663"/>
              <a:gd name="connsiteY45" fmla="*/ 4248150 h 4414838"/>
              <a:gd name="connsiteX46" fmla="*/ 1414463 w 4157663"/>
              <a:gd name="connsiteY46" fmla="*/ 4248150 h 4414838"/>
              <a:gd name="connsiteX47" fmla="*/ 1285875 w 4157663"/>
              <a:gd name="connsiteY47" fmla="*/ 4252913 h 4414838"/>
              <a:gd name="connsiteX48" fmla="*/ 1195388 w 4157663"/>
              <a:gd name="connsiteY48" fmla="*/ 4252913 h 4414838"/>
              <a:gd name="connsiteX49" fmla="*/ 1109663 w 4157663"/>
              <a:gd name="connsiteY49" fmla="*/ 4252913 h 4414838"/>
              <a:gd name="connsiteX50" fmla="*/ 1014413 w 4157663"/>
              <a:gd name="connsiteY50" fmla="*/ 4257675 h 4414838"/>
              <a:gd name="connsiteX51" fmla="*/ 919163 w 4157663"/>
              <a:gd name="connsiteY51" fmla="*/ 4271963 h 4414838"/>
              <a:gd name="connsiteX52" fmla="*/ 838200 w 4157663"/>
              <a:gd name="connsiteY52" fmla="*/ 4295775 h 4414838"/>
              <a:gd name="connsiteX53" fmla="*/ 762000 w 4157663"/>
              <a:gd name="connsiteY53" fmla="*/ 4310063 h 4414838"/>
              <a:gd name="connsiteX54" fmla="*/ 719138 w 4157663"/>
              <a:gd name="connsiteY54" fmla="*/ 4319588 h 4414838"/>
              <a:gd name="connsiteX55" fmla="*/ 642938 w 4157663"/>
              <a:gd name="connsiteY55" fmla="*/ 4348163 h 4414838"/>
              <a:gd name="connsiteX56" fmla="*/ 614363 w 4157663"/>
              <a:gd name="connsiteY56" fmla="*/ 4395788 h 4414838"/>
              <a:gd name="connsiteX57" fmla="*/ 542925 w 4157663"/>
              <a:gd name="connsiteY57" fmla="*/ 4405313 h 4414838"/>
              <a:gd name="connsiteX58" fmla="*/ 438150 w 4157663"/>
              <a:gd name="connsiteY58" fmla="*/ 4414838 h 4414838"/>
              <a:gd name="connsiteX59" fmla="*/ 381000 w 4157663"/>
              <a:gd name="connsiteY59" fmla="*/ 4395788 h 4414838"/>
              <a:gd name="connsiteX60" fmla="*/ 338138 w 4157663"/>
              <a:gd name="connsiteY60" fmla="*/ 4376738 h 4414838"/>
              <a:gd name="connsiteX61" fmla="*/ 319088 w 4157663"/>
              <a:gd name="connsiteY61" fmla="*/ 4367213 h 4414838"/>
              <a:gd name="connsiteX62" fmla="*/ 285750 w 4157663"/>
              <a:gd name="connsiteY62" fmla="*/ 4367213 h 4414838"/>
              <a:gd name="connsiteX63" fmla="*/ 242888 w 4157663"/>
              <a:gd name="connsiteY63" fmla="*/ 4386263 h 4414838"/>
              <a:gd name="connsiteX64" fmla="*/ 200025 w 4157663"/>
              <a:gd name="connsiteY64" fmla="*/ 4395788 h 4414838"/>
              <a:gd name="connsiteX65" fmla="*/ 119063 w 4157663"/>
              <a:gd name="connsiteY65" fmla="*/ 4381500 h 4414838"/>
              <a:gd name="connsiteX66" fmla="*/ 76200 w 4157663"/>
              <a:gd name="connsiteY66" fmla="*/ 4371975 h 4414838"/>
              <a:gd name="connsiteX67" fmla="*/ 14288 w 4157663"/>
              <a:gd name="connsiteY67" fmla="*/ 4376738 h 4414838"/>
              <a:gd name="connsiteX68" fmla="*/ 0 w 4157663"/>
              <a:gd name="connsiteY68" fmla="*/ 2028825 h 4414838"/>
              <a:gd name="connsiteX69" fmla="*/ 61913 w 4157663"/>
              <a:gd name="connsiteY69" fmla="*/ 1985963 h 4414838"/>
              <a:gd name="connsiteX70" fmla="*/ 161925 w 4157663"/>
              <a:gd name="connsiteY70" fmla="*/ 1966913 h 4414838"/>
              <a:gd name="connsiteX71" fmla="*/ 185738 w 4157663"/>
              <a:gd name="connsiteY71" fmla="*/ 2009775 h 4414838"/>
              <a:gd name="connsiteX72" fmla="*/ 204788 w 4157663"/>
              <a:gd name="connsiteY72" fmla="*/ 2024063 h 4414838"/>
              <a:gd name="connsiteX73" fmla="*/ 214313 w 4157663"/>
              <a:gd name="connsiteY73" fmla="*/ 2090738 h 4414838"/>
              <a:gd name="connsiteX74" fmla="*/ 247650 w 4157663"/>
              <a:gd name="connsiteY74" fmla="*/ 2000250 h 4414838"/>
              <a:gd name="connsiteX75" fmla="*/ 247650 w 4157663"/>
              <a:gd name="connsiteY75" fmla="*/ 2000250 h 4414838"/>
              <a:gd name="connsiteX76" fmla="*/ 280988 w 4157663"/>
              <a:gd name="connsiteY76" fmla="*/ 2005013 h 4414838"/>
              <a:gd name="connsiteX77" fmla="*/ 290513 w 4157663"/>
              <a:gd name="connsiteY77" fmla="*/ 1966913 h 4414838"/>
              <a:gd name="connsiteX78" fmla="*/ 366713 w 4157663"/>
              <a:gd name="connsiteY78" fmla="*/ 1971675 h 4414838"/>
              <a:gd name="connsiteX79" fmla="*/ 371475 w 4157663"/>
              <a:gd name="connsiteY79" fmla="*/ 1890713 h 4414838"/>
              <a:gd name="connsiteX80" fmla="*/ 385763 w 4157663"/>
              <a:gd name="connsiteY80" fmla="*/ 1847850 h 4414838"/>
              <a:gd name="connsiteX81" fmla="*/ 547688 w 4157663"/>
              <a:gd name="connsiteY81" fmla="*/ 1876425 h 4414838"/>
              <a:gd name="connsiteX82" fmla="*/ 704850 w 4157663"/>
              <a:gd name="connsiteY82" fmla="*/ 1924050 h 4414838"/>
              <a:gd name="connsiteX83" fmla="*/ 757238 w 4157663"/>
              <a:gd name="connsiteY83" fmla="*/ 1928813 h 4414838"/>
              <a:gd name="connsiteX84" fmla="*/ 842963 w 4157663"/>
              <a:gd name="connsiteY84" fmla="*/ 1990725 h 4414838"/>
              <a:gd name="connsiteX85" fmla="*/ 781050 w 4157663"/>
              <a:gd name="connsiteY85" fmla="*/ 1919288 h 4414838"/>
              <a:gd name="connsiteX86" fmla="*/ 633413 w 4157663"/>
              <a:gd name="connsiteY86" fmla="*/ 1804988 h 4414838"/>
              <a:gd name="connsiteX87" fmla="*/ 523875 w 4157663"/>
              <a:gd name="connsiteY87" fmla="*/ 1709738 h 4414838"/>
              <a:gd name="connsiteX88" fmla="*/ 504825 w 4157663"/>
              <a:gd name="connsiteY88" fmla="*/ 1690688 h 4414838"/>
              <a:gd name="connsiteX89" fmla="*/ 490538 w 4157663"/>
              <a:gd name="connsiteY89" fmla="*/ 1624013 h 4414838"/>
              <a:gd name="connsiteX90" fmla="*/ 461963 w 4157663"/>
              <a:gd name="connsiteY90" fmla="*/ 1547813 h 4414838"/>
              <a:gd name="connsiteX91" fmla="*/ 461963 w 4157663"/>
              <a:gd name="connsiteY91" fmla="*/ 1547813 h 4414838"/>
              <a:gd name="connsiteX92" fmla="*/ 381000 w 4157663"/>
              <a:gd name="connsiteY92" fmla="*/ 1519238 h 4414838"/>
              <a:gd name="connsiteX93" fmla="*/ 357188 w 4157663"/>
              <a:gd name="connsiteY93" fmla="*/ 1509713 h 4414838"/>
              <a:gd name="connsiteX94" fmla="*/ 304800 w 4157663"/>
              <a:gd name="connsiteY94" fmla="*/ 1581150 h 4414838"/>
              <a:gd name="connsiteX95" fmla="*/ 252413 w 4157663"/>
              <a:gd name="connsiteY95" fmla="*/ 1595438 h 4414838"/>
              <a:gd name="connsiteX96" fmla="*/ 285750 w 4157663"/>
              <a:gd name="connsiteY96" fmla="*/ 1533525 h 4414838"/>
              <a:gd name="connsiteX97" fmla="*/ 357188 w 4157663"/>
              <a:gd name="connsiteY97" fmla="*/ 1462088 h 4414838"/>
              <a:gd name="connsiteX98" fmla="*/ 376238 w 4157663"/>
              <a:gd name="connsiteY98" fmla="*/ 1414463 h 4414838"/>
              <a:gd name="connsiteX99" fmla="*/ 371475 w 4157663"/>
              <a:gd name="connsiteY99" fmla="*/ 1314450 h 4414838"/>
              <a:gd name="connsiteX100" fmla="*/ 361950 w 4157663"/>
              <a:gd name="connsiteY100" fmla="*/ 1228725 h 4414838"/>
              <a:gd name="connsiteX101" fmla="*/ 304800 w 4157663"/>
              <a:gd name="connsiteY101" fmla="*/ 1185863 h 4414838"/>
              <a:gd name="connsiteX102" fmla="*/ 280988 w 4157663"/>
              <a:gd name="connsiteY102" fmla="*/ 1162050 h 4414838"/>
              <a:gd name="connsiteX103" fmla="*/ 285750 w 4157663"/>
              <a:gd name="connsiteY103" fmla="*/ 1109663 h 4414838"/>
              <a:gd name="connsiteX104" fmla="*/ 309563 w 4157663"/>
              <a:gd name="connsiteY104" fmla="*/ 1090613 h 4414838"/>
              <a:gd name="connsiteX105" fmla="*/ 19050 w 4157663"/>
              <a:gd name="connsiteY105" fmla="*/ 633412 h 4414838"/>
              <a:gd name="connsiteX106" fmla="*/ 28575 w 4157663"/>
              <a:gd name="connsiteY106" fmla="*/ 19050 h 4414838"/>
              <a:gd name="connsiteX107" fmla="*/ 1066800 w 4157663"/>
              <a:gd name="connsiteY107" fmla="*/ 0 h 4414838"/>
              <a:gd name="connsiteX108" fmla="*/ 1195388 w 4157663"/>
              <a:gd name="connsiteY108" fmla="*/ 1109663 h 4414838"/>
              <a:gd name="connsiteX109" fmla="*/ 1252538 w 4157663"/>
              <a:gd name="connsiteY109" fmla="*/ 1090613 h 4414838"/>
              <a:gd name="connsiteX110" fmla="*/ 1295400 w 4157663"/>
              <a:gd name="connsiteY110" fmla="*/ 1095375 h 4414838"/>
              <a:gd name="connsiteX111" fmla="*/ 1300163 w 4157663"/>
              <a:gd name="connsiteY111" fmla="*/ 1176338 h 4414838"/>
              <a:gd name="connsiteX112" fmla="*/ 1328738 w 4157663"/>
              <a:gd name="connsiteY112" fmla="*/ 1223963 h 4414838"/>
              <a:gd name="connsiteX113" fmla="*/ 1395413 w 4157663"/>
              <a:gd name="connsiteY113" fmla="*/ 1281113 h 4414838"/>
              <a:gd name="connsiteX114" fmla="*/ 1447800 w 4157663"/>
              <a:gd name="connsiteY114" fmla="*/ 1309688 h 4414838"/>
              <a:gd name="connsiteX115" fmla="*/ 1528763 w 4157663"/>
              <a:gd name="connsiteY115" fmla="*/ 1281113 h 4414838"/>
              <a:gd name="connsiteX116" fmla="*/ 1533525 w 4157663"/>
              <a:gd name="connsiteY116" fmla="*/ 1314450 h 4414838"/>
              <a:gd name="connsiteX117" fmla="*/ 1495425 w 4157663"/>
              <a:gd name="connsiteY117" fmla="*/ 1366838 h 4414838"/>
              <a:gd name="connsiteX118" fmla="*/ 1509713 w 4157663"/>
              <a:gd name="connsiteY118" fmla="*/ 1428750 h 4414838"/>
              <a:gd name="connsiteX119" fmla="*/ 1552575 w 4157663"/>
              <a:gd name="connsiteY119" fmla="*/ 1428750 h 4414838"/>
              <a:gd name="connsiteX120" fmla="*/ 1504950 w 4157663"/>
              <a:gd name="connsiteY120" fmla="*/ 1462088 h 4414838"/>
              <a:gd name="connsiteX121" fmla="*/ 1519238 w 4157663"/>
              <a:gd name="connsiteY121" fmla="*/ 1528763 h 4414838"/>
              <a:gd name="connsiteX122" fmla="*/ 1543050 w 4157663"/>
              <a:gd name="connsiteY122" fmla="*/ 1576388 h 4414838"/>
              <a:gd name="connsiteX123" fmla="*/ 1600200 w 4157663"/>
              <a:gd name="connsiteY123" fmla="*/ 1571625 h 4414838"/>
              <a:gd name="connsiteX124" fmla="*/ 1652588 w 4157663"/>
              <a:gd name="connsiteY124" fmla="*/ 1590675 h 4414838"/>
              <a:gd name="connsiteX125" fmla="*/ 1695450 w 4157663"/>
              <a:gd name="connsiteY125" fmla="*/ 1552575 h 4414838"/>
              <a:gd name="connsiteX126" fmla="*/ 1719263 w 4157663"/>
              <a:gd name="connsiteY126" fmla="*/ 1533525 h 4414838"/>
              <a:gd name="connsiteX127" fmla="*/ 1704975 w 4157663"/>
              <a:gd name="connsiteY127" fmla="*/ 1490663 h 4414838"/>
              <a:gd name="connsiteX128" fmla="*/ 1690688 w 4157663"/>
              <a:gd name="connsiteY128" fmla="*/ 1476375 h 4414838"/>
              <a:gd name="connsiteX129" fmla="*/ 1690688 w 4157663"/>
              <a:gd name="connsiteY129" fmla="*/ 1452563 h 4414838"/>
              <a:gd name="connsiteX130" fmla="*/ 1728788 w 4157663"/>
              <a:gd name="connsiteY130" fmla="*/ 1466850 h 4414838"/>
              <a:gd name="connsiteX131" fmla="*/ 1757363 w 4157663"/>
              <a:gd name="connsiteY131" fmla="*/ 1495425 h 4414838"/>
              <a:gd name="connsiteX132" fmla="*/ 1766888 w 4157663"/>
              <a:gd name="connsiteY132" fmla="*/ 1447800 h 4414838"/>
              <a:gd name="connsiteX133" fmla="*/ 1771650 w 4157663"/>
              <a:gd name="connsiteY133" fmla="*/ 1414463 h 4414838"/>
              <a:gd name="connsiteX134" fmla="*/ 1766888 w 4157663"/>
              <a:gd name="connsiteY134" fmla="*/ 1400175 h 4414838"/>
              <a:gd name="connsiteX135" fmla="*/ 1724025 w 4157663"/>
              <a:gd name="connsiteY135" fmla="*/ 1385888 h 4414838"/>
              <a:gd name="connsiteX136" fmla="*/ 1690688 w 4157663"/>
              <a:gd name="connsiteY136" fmla="*/ 1362075 h 4414838"/>
              <a:gd name="connsiteX137" fmla="*/ 1657350 w 4157663"/>
              <a:gd name="connsiteY137" fmla="*/ 1319213 h 4414838"/>
              <a:gd name="connsiteX138" fmla="*/ 1628775 w 4157663"/>
              <a:gd name="connsiteY138" fmla="*/ 1309688 h 4414838"/>
              <a:gd name="connsiteX139" fmla="*/ 1590675 w 4157663"/>
              <a:gd name="connsiteY139" fmla="*/ 1309688 h 4414838"/>
              <a:gd name="connsiteX140" fmla="*/ 1571625 w 4157663"/>
              <a:gd name="connsiteY140" fmla="*/ 1304925 h 4414838"/>
              <a:gd name="connsiteX141" fmla="*/ 1557338 w 4157663"/>
              <a:gd name="connsiteY141" fmla="*/ 1271588 h 4414838"/>
              <a:gd name="connsiteX142" fmla="*/ 1538288 w 4157663"/>
              <a:gd name="connsiteY142" fmla="*/ 1233488 h 4414838"/>
              <a:gd name="connsiteX143" fmla="*/ 1557338 w 4157663"/>
              <a:gd name="connsiteY143" fmla="*/ 1219200 h 4414838"/>
              <a:gd name="connsiteX144" fmla="*/ 1614488 w 4157663"/>
              <a:gd name="connsiteY144" fmla="*/ 1281113 h 4414838"/>
              <a:gd name="connsiteX145" fmla="*/ 1614488 w 4157663"/>
              <a:gd name="connsiteY145" fmla="*/ 1281113 h 4414838"/>
              <a:gd name="connsiteX146" fmla="*/ 1633538 w 4157663"/>
              <a:gd name="connsiteY146" fmla="*/ 1252538 h 4414838"/>
              <a:gd name="connsiteX147" fmla="*/ 1614488 w 4157663"/>
              <a:gd name="connsiteY147" fmla="*/ 1214438 h 4414838"/>
              <a:gd name="connsiteX148" fmla="*/ 1657350 w 4157663"/>
              <a:gd name="connsiteY148" fmla="*/ 1223963 h 4414838"/>
              <a:gd name="connsiteX149" fmla="*/ 1676400 w 4157663"/>
              <a:gd name="connsiteY149" fmla="*/ 1285875 h 4414838"/>
              <a:gd name="connsiteX150" fmla="*/ 1695450 w 4157663"/>
              <a:gd name="connsiteY150" fmla="*/ 1290638 h 4414838"/>
              <a:gd name="connsiteX151" fmla="*/ 1690688 w 4157663"/>
              <a:gd name="connsiteY151" fmla="*/ 1252538 h 4414838"/>
              <a:gd name="connsiteX152" fmla="*/ 1681163 w 4157663"/>
              <a:gd name="connsiteY152" fmla="*/ 1223963 h 4414838"/>
              <a:gd name="connsiteX153" fmla="*/ 1690688 w 4157663"/>
              <a:gd name="connsiteY153" fmla="*/ 1204913 h 4414838"/>
              <a:gd name="connsiteX154" fmla="*/ 1690688 w 4157663"/>
              <a:gd name="connsiteY154" fmla="*/ 1204913 h 4414838"/>
              <a:gd name="connsiteX155" fmla="*/ 1757363 w 4157663"/>
              <a:gd name="connsiteY155" fmla="*/ 1204913 h 4414838"/>
              <a:gd name="connsiteX156" fmla="*/ 1757363 w 4157663"/>
              <a:gd name="connsiteY156" fmla="*/ 1204913 h 4414838"/>
              <a:gd name="connsiteX157" fmla="*/ 1728788 w 4157663"/>
              <a:gd name="connsiteY157" fmla="*/ 1300163 h 4414838"/>
              <a:gd name="connsiteX158" fmla="*/ 1733550 w 4157663"/>
              <a:gd name="connsiteY158" fmla="*/ 1338263 h 4414838"/>
              <a:gd name="connsiteX159" fmla="*/ 1733550 w 4157663"/>
              <a:gd name="connsiteY159" fmla="*/ 1338263 h 4414838"/>
              <a:gd name="connsiteX160" fmla="*/ 1800225 w 4157663"/>
              <a:gd name="connsiteY160" fmla="*/ 1352550 h 4414838"/>
              <a:gd name="connsiteX161" fmla="*/ 1838325 w 4157663"/>
              <a:gd name="connsiteY161" fmla="*/ 1319213 h 4414838"/>
              <a:gd name="connsiteX162" fmla="*/ 1900238 w 4157663"/>
              <a:gd name="connsiteY162" fmla="*/ 1319213 h 4414838"/>
              <a:gd name="connsiteX163" fmla="*/ 1947863 w 4157663"/>
              <a:gd name="connsiteY163" fmla="*/ 1328738 h 4414838"/>
              <a:gd name="connsiteX164" fmla="*/ 1966913 w 4157663"/>
              <a:gd name="connsiteY164" fmla="*/ 1300163 h 4414838"/>
              <a:gd name="connsiteX165" fmla="*/ 1971675 w 4157663"/>
              <a:gd name="connsiteY165" fmla="*/ 1281113 h 4414838"/>
              <a:gd name="connsiteX166" fmla="*/ 1928813 w 4157663"/>
              <a:gd name="connsiteY166" fmla="*/ 1266825 h 4414838"/>
              <a:gd name="connsiteX167" fmla="*/ 1881188 w 4157663"/>
              <a:gd name="connsiteY167" fmla="*/ 1257300 h 4414838"/>
              <a:gd name="connsiteX168" fmla="*/ 1866900 w 4157663"/>
              <a:gd name="connsiteY168" fmla="*/ 1238250 h 4414838"/>
              <a:gd name="connsiteX169" fmla="*/ 1938338 w 4157663"/>
              <a:gd name="connsiteY169" fmla="*/ 1233488 h 4414838"/>
              <a:gd name="connsiteX170" fmla="*/ 1962150 w 4157663"/>
              <a:gd name="connsiteY170" fmla="*/ 1247775 h 4414838"/>
              <a:gd name="connsiteX171" fmla="*/ 1962150 w 4157663"/>
              <a:gd name="connsiteY171" fmla="*/ 1247775 h 4414838"/>
              <a:gd name="connsiteX172" fmla="*/ 1914525 w 4157663"/>
              <a:gd name="connsiteY172" fmla="*/ 1214438 h 4414838"/>
              <a:gd name="connsiteX173" fmla="*/ 1928813 w 4157663"/>
              <a:gd name="connsiteY173" fmla="*/ 1190625 h 4414838"/>
              <a:gd name="connsiteX174" fmla="*/ 1928813 w 4157663"/>
              <a:gd name="connsiteY174" fmla="*/ 1190625 h 4414838"/>
              <a:gd name="connsiteX175" fmla="*/ 1947863 w 4157663"/>
              <a:gd name="connsiteY175" fmla="*/ 1166813 h 4414838"/>
              <a:gd name="connsiteX176" fmla="*/ 1952625 w 4157663"/>
              <a:gd name="connsiteY176" fmla="*/ 1152525 h 4414838"/>
              <a:gd name="connsiteX177" fmla="*/ 2024063 w 4157663"/>
              <a:gd name="connsiteY177" fmla="*/ 1223963 h 4414838"/>
              <a:gd name="connsiteX178" fmla="*/ 2019300 w 4157663"/>
              <a:gd name="connsiteY178" fmla="*/ 1204913 h 4414838"/>
              <a:gd name="connsiteX179" fmla="*/ 1995488 w 4157663"/>
              <a:gd name="connsiteY179" fmla="*/ 1152525 h 4414838"/>
              <a:gd name="connsiteX180" fmla="*/ 1995488 w 4157663"/>
              <a:gd name="connsiteY180" fmla="*/ 1090613 h 4414838"/>
              <a:gd name="connsiteX181" fmla="*/ 2014538 w 4157663"/>
              <a:gd name="connsiteY181" fmla="*/ 1090613 h 4414838"/>
              <a:gd name="connsiteX182" fmla="*/ 2019300 w 4157663"/>
              <a:gd name="connsiteY182" fmla="*/ 1152525 h 4414838"/>
              <a:gd name="connsiteX183" fmla="*/ 2052638 w 4157663"/>
              <a:gd name="connsiteY183" fmla="*/ 1171575 h 4414838"/>
              <a:gd name="connsiteX184" fmla="*/ 2052638 w 4157663"/>
              <a:gd name="connsiteY184" fmla="*/ 1171575 h 4414838"/>
              <a:gd name="connsiteX185" fmla="*/ 2043113 w 4157663"/>
              <a:gd name="connsiteY185" fmla="*/ 1081088 h 4414838"/>
              <a:gd name="connsiteX186" fmla="*/ 2071688 w 4157663"/>
              <a:gd name="connsiteY186" fmla="*/ 1076325 h 4414838"/>
              <a:gd name="connsiteX187" fmla="*/ 2071688 w 4157663"/>
              <a:gd name="connsiteY187" fmla="*/ 1128713 h 4414838"/>
              <a:gd name="connsiteX188" fmla="*/ 2081213 w 4157663"/>
              <a:gd name="connsiteY188" fmla="*/ 1143000 h 4414838"/>
              <a:gd name="connsiteX189" fmla="*/ 2109788 w 4157663"/>
              <a:gd name="connsiteY189" fmla="*/ 1090613 h 4414838"/>
              <a:gd name="connsiteX190" fmla="*/ 2152650 w 4157663"/>
              <a:gd name="connsiteY190" fmla="*/ 1066800 h 4414838"/>
              <a:gd name="connsiteX191" fmla="*/ 2157413 w 4157663"/>
              <a:gd name="connsiteY191" fmla="*/ 1090613 h 4414838"/>
              <a:gd name="connsiteX192" fmla="*/ 2124075 w 4157663"/>
              <a:gd name="connsiteY192" fmla="*/ 1133475 h 4414838"/>
              <a:gd name="connsiteX193" fmla="*/ 2095500 w 4157663"/>
              <a:gd name="connsiteY193" fmla="*/ 1166813 h 4414838"/>
              <a:gd name="connsiteX194" fmla="*/ 2195513 w 4157663"/>
              <a:gd name="connsiteY194" fmla="*/ 1190625 h 4414838"/>
              <a:gd name="connsiteX195" fmla="*/ 2233613 w 4157663"/>
              <a:gd name="connsiteY195" fmla="*/ 1190625 h 4414838"/>
              <a:gd name="connsiteX196" fmla="*/ 2228850 w 4157663"/>
              <a:gd name="connsiteY196" fmla="*/ 1152525 h 4414838"/>
              <a:gd name="connsiteX197" fmla="*/ 2228850 w 4157663"/>
              <a:gd name="connsiteY197" fmla="*/ 1152525 h 4414838"/>
              <a:gd name="connsiteX198" fmla="*/ 2262188 w 4157663"/>
              <a:gd name="connsiteY198" fmla="*/ 1119188 h 4414838"/>
              <a:gd name="connsiteX199" fmla="*/ 2276475 w 4157663"/>
              <a:gd name="connsiteY199" fmla="*/ 1195388 h 4414838"/>
              <a:gd name="connsiteX200" fmla="*/ 2300288 w 4157663"/>
              <a:gd name="connsiteY200" fmla="*/ 1214438 h 4414838"/>
              <a:gd name="connsiteX201" fmla="*/ 2309813 w 4157663"/>
              <a:gd name="connsiteY201" fmla="*/ 1176338 h 4414838"/>
              <a:gd name="connsiteX202" fmla="*/ 2309813 w 4157663"/>
              <a:gd name="connsiteY202" fmla="*/ 1176338 h 4414838"/>
              <a:gd name="connsiteX203" fmla="*/ 2338388 w 4157663"/>
              <a:gd name="connsiteY203" fmla="*/ 1109663 h 4414838"/>
              <a:gd name="connsiteX204" fmla="*/ 2343150 w 4157663"/>
              <a:gd name="connsiteY204" fmla="*/ 1147763 h 4414838"/>
              <a:gd name="connsiteX205" fmla="*/ 2347913 w 4157663"/>
              <a:gd name="connsiteY205" fmla="*/ 1181100 h 4414838"/>
              <a:gd name="connsiteX206" fmla="*/ 2409825 w 4157663"/>
              <a:gd name="connsiteY206" fmla="*/ 1200150 h 4414838"/>
              <a:gd name="connsiteX207" fmla="*/ 2438400 w 4157663"/>
              <a:gd name="connsiteY207" fmla="*/ 1204913 h 4414838"/>
              <a:gd name="connsiteX208" fmla="*/ 2447925 w 4157663"/>
              <a:gd name="connsiteY208" fmla="*/ 1190625 h 4414838"/>
              <a:gd name="connsiteX209" fmla="*/ 2466975 w 4157663"/>
              <a:gd name="connsiteY209" fmla="*/ 1171575 h 4414838"/>
              <a:gd name="connsiteX210" fmla="*/ 2509838 w 4157663"/>
              <a:gd name="connsiteY210" fmla="*/ 1166813 h 4414838"/>
              <a:gd name="connsiteX211" fmla="*/ 2481263 w 4157663"/>
              <a:gd name="connsiteY211" fmla="*/ 1204913 h 4414838"/>
              <a:gd name="connsiteX212" fmla="*/ 2481263 w 4157663"/>
              <a:gd name="connsiteY212" fmla="*/ 1233488 h 4414838"/>
              <a:gd name="connsiteX213" fmla="*/ 2481263 w 4157663"/>
              <a:gd name="connsiteY213" fmla="*/ 1233488 h 4414838"/>
              <a:gd name="connsiteX214" fmla="*/ 2547938 w 4157663"/>
              <a:gd name="connsiteY214" fmla="*/ 1271588 h 4414838"/>
              <a:gd name="connsiteX215" fmla="*/ 2609850 w 4157663"/>
              <a:gd name="connsiteY215" fmla="*/ 1309688 h 4414838"/>
              <a:gd name="connsiteX216" fmla="*/ 2662238 w 4157663"/>
              <a:gd name="connsiteY216" fmla="*/ 1347788 h 4414838"/>
              <a:gd name="connsiteX217" fmla="*/ 2681288 w 4157663"/>
              <a:gd name="connsiteY217" fmla="*/ 1362075 h 4414838"/>
              <a:gd name="connsiteX218" fmla="*/ 2705100 w 4157663"/>
              <a:gd name="connsiteY218" fmla="*/ 1328738 h 4414838"/>
              <a:gd name="connsiteX219" fmla="*/ 2700338 w 4157663"/>
              <a:gd name="connsiteY219" fmla="*/ 1300163 h 4414838"/>
              <a:gd name="connsiteX220" fmla="*/ 2700338 w 4157663"/>
              <a:gd name="connsiteY220" fmla="*/ 1281113 h 4414838"/>
              <a:gd name="connsiteX221" fmla="*/ 2728913 w 4157663"/>
              <a:gd name="connsiteY221" fmla="*/ 1319213 h 4414838"/>
              <a:gd name="connsiteX222" fmla="*/ 2705100 w 4157663"/>
              <a:gd name="connsiteY222" fmla="*/ 1357313 h 4414838"/>
              <a:gd name="connsiteX223" fmla="*/ 2747963 w 4157663"/>
              <a:gd name="connsiteY223" fmla="*/ 1404938 h 4414838"/>
              <a:gd name="connsiteX224" fmla="*/ 2795588 w 4157663"/>
              <a:gd name="connsiteY224" fmla="*/ 1390650 h 4414838"/>
              <a:gd name="connsiteX225" fmla="*/ 2795588 w 4157663"/>
              <a:gd name="connsiteY225" fmla="*/ 1390650 h 4414838"/>
              <a:gd name="connsiteX226" fmla="*/ 2814638 w 4157663"/>
              <a:gd name="connsiteY226" fmla="*/ 1333500 h 4414838"/>
              <a:gd name="connsiteX227" fmla="*/ 2814638 w 4157663"/>
              <a:gd name="connsiteY227" fmla="*/ 1333500 h 4414838"/>
              <a:gd name="connsiteX228" fmla="*/ 2824163 w 4157663"/>
              <a:gd name="connsiteY228" fmla="*/ 1381125 h 4414838"/>
              <a:gd name="connsiteX229" fmla="*/ 2847975 w 4157663"/>
              <a:gd name="connsiteY229" fmla="*/ 1419225 h 4414838"/>
              <a:gd name="connsiteX230" fmla="*/ 2928938 w 4157663"/>
              <a:gd name="connsiteY230" fmla="*/ 1443038 h 4414838"/>
              <a:gd name="connsiteX231" fmla="*/ 2986088 w 4157663"/>
              <a:gd name="connsiteY231" fmla="*/ 1452563 h 4414838"/>
              <a:gd name="connsiteX232" fmla="*/ 2986088 w 4157663"/>
              <a:gd name="connsiteY232" fmla="*/ 1452563 h 4414838"/>
              <a:gd name="connsiteX233" fmla="*/ 2947988 w 4157663"/>
              <a:gd name="connsiteY233" fmla="*/ 1309688 h 4414838"/>
              <a:gd name="connsiteX234" fmla="*/ 2886075 w 4157663"/>
              <a:gd name="connsiteY234" fmla="*/ 1157288 h 4414838"/>
              <a:gd name="connsiteX235" fmla="*/ 2881313 w 4157663"/>
              <a:gd name="connsiteY235" fmla="*/ 1104900 h 4414838"/>
              <a:gd name="connsiteX236" fmla="*/ 3009900 w 4157663"/>
              <a:gd name="connsiteY236" fmla="*/ 1081088 h 4414838"/>
              <a:gd name="connsiteX237" fmla="*/ 3052763 w 4157663"/>
              <a:gd name="connsiteY237" fmla="*/ 1171575 h 4414838"/>
              <a:gd name="connsiteX238" fmla="*/ 3076575 w 4157663"/>
              <a:gd name="connsiteY238" fmla="*/ 1257300 h 4414838"/>
              <a:gd name="connsiteX239" fmla="*/ 3081338 w 4157663"/>
              <a:gd name="connsiteY239" fmla="*/ 1347788 h 4414838"/>
              <a:gd name="connsiteX240" fmla="*/ 3095625 w 4157663"/>
              <a:gd name="connsiteY240" fmla="*/ 1419225 h 4414838"/>
              <a:gd name="connsiteX241" fmla="*/ 3143250 w 4157663"/>
              <a:gd name="connsiteY241" fmla="*/ 1452563 h 4414838"/>
              <a:gd name="connsiteX242" fmla="*/ 3243263 w 4157663"/>
              <a:gd name="connsiteY242" fmla="*/ 1414463 h 4414838"/>
              <a:gd name="connsiteX243" fmla="*/ 3333750 w 4157663"/>
              <a:gd name="connsiteY243" fmla="*/ 1371600 h 4414838"/>
              <a:gd name="connsiteX244" fmla="*/ 3400425 w 4157663"/>
              <a:gd name="connsiteY244" fmla="*/ 1333500 h 4414838"/>
              <a:gd name="connsiteX245" fmla="*/ 3400425 w 4157663"/>
              <a:gd name="connsiteY245" fmla="*/ 1276350 h 4414838"/>
              <a:gd name="connsiteX246" fmla="*/ 3352800 w 4157663"/>
              <a:gd name="connsiteY246" fmla="*/ 1271588 h 4414838"/>
              <a:gd name="connsiteX247" fmla="*/ 3295650 w 4157663"/>
              <a:gd name="connsiteY247" fmla="*/ 1300163 h 4414838"/>
              <a:gd name="connsiteX248" fmla="*/ 3238500 w 4157663"/>
              <a:gd name="connsiteY248" fmla="*/ 1309688 h 4414838"/>
              <a:gd name="connsiteX249" fmla="*/ 3200400 w 4157663"/>
              <a:gd name="connsiteY249" fmla="*/ 1300163 h 4414838"/>
              <a:gd name="connsiteX250" fmla="*/ 3248025 w 4157663"/>
              <a:gd name="connsiteY250" fmla="*/ 1271588 h 4414838"/>
              <a:gd name="connsiteX251" fmla="*/ 3271838 w 4157663"/>
              <a:gd name="connsiteY251" fmla="*/ 1233488 h 4414838"/>
              <a:gd name="connsiteX252" fmla="*/ 3228975 w 4157663"/>
              <a:gd name="connsiteY252" fmla="*/ 1223963 h 4414838"/>
              <a:gd name="connsiteX253" fmla="*/ 3162300 w 4157663"/>
              <a:gd name="connsiteY253" fmla="*/ 1200150 h 4414838"/>
              <a:gd name="connsiteX254" fmla="*/ 3143250 w 4157663"/>
              <a:gd name="connsiteY254" fmla="*/ 1123950 h 4414838"/>
              <a:gd name="connsiteX255" fmla="*/ 3224213 w 4157663"/>
              <a:gd name="connsiteY255" fmla="*/ 1181101 h 4414838"/>
              <a:gd name="connsiteX256" fmla="*/ 3362325 w 4157663"/>
              <a:gd name="connsiteY256" fmla="*/ 1233489 h 4414838"/>
              <a:gd name="connsiteX257" fmla="*/ 3462338 w 4157663"/>
              <a:gd name="connsiteY257" fmla="*/ 1247776 h 4414838"/>
              <a:gd name="connsiteX258" fmla="*/ 3471863 w 4157663"/>
              <a:gd name="connsiteY258" fmla="*/ 1314451 h 4414838"/>
              <a:gd name="connsiteX259" fmla="*/ 3586163 w 4157663"/>
              <a:gd name="connsiteY259" fmla="*/ 1271589 h 4414838"/>
              <a:gd name="connsiteX260" fmla="*/ 3695700 w 4157663"/>
              <a:gd name="connsiteY260" fmla="*/ 1214439 h 4414838"/>
              <a:gd name="connsiteX261" fmla="*/ 3762375 w 4157663"/>
              <a:gd name="connsiteY261" fmla="*/ 1166814 h 4414838"/>
              <a:gd name="connsiteX262" fmla="*/ 3748088 w 4157663"/>
              <a:gd name="connsiteY262" fmla="*/ 1123951 h 4414838"/>
              <a:gd name="connsiteX263" fmla="*/ 3786188 w 4157663"/>
              <a:gd name="connsiteY263" fmla="*/ 1095376 h 4414838"/>
              <a:gd name="connsiteX264" fmla="*/ 3871913 w 4157663"/>
              <a:gd name="connsiteY264" fmla="*/ 1114426 h 4414838"/>
              <a:gd name="connsiteX265" fmla="*/ 4062413 w 4157663"/>
              <a:gd name="connsiteY265" fmla="*/ 1143000 h 4414838"/>
              <a:gd name="connsiteX266" fmla="*/ 4138613 w 4157663"/>
              <a:gd name="connsiteY266" fmla="*/ 1176338 h 4414838"/>
              <a:gd name="connsiteX267" fmla="*/ 4152900 w 4157663"/>
              <a:gd name="connsiteY267"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196455 w 4158730"/>
              <a:gd name="connsiteY108" fmla="*/ 1109663 h 4414838"/>
              <a:gd name="connsiteX109" fmla="*/ 1253605 w 4158730"/>
              <a:gd name="connsiteY109" fmla="*/ 1090613 h 4414838"/>
              <a:gd name="connsiteX110" fmla="*/ 1296467 w 4158730"/>
              <a:gd name="connsiteY110" fmla="*/ 1095375 h 4414838"/>
              <a:gd name="connsiteX111" fmla="*/ 1301230 w 4158730"/>
              <a:gd name="connsiteY111" fmla="*/ 1176338 h 4414838"/>
              <a:gd name="connsiteX112" fmla="*/ 1329805 w 4158730"/>
              <a:gd name="connsiteY112" fmla="*/ 1223963 h 4414838"/>
              <a:gd name="connsiteX113" fmla="*/ 1396480 w 4158730"/>
              <a:gd name="connsiteY113" fmla="*/ 1281113 h 4414838"/>
              <a:gd name="connsiteX114" fmla="*/ 1448867 w 4158730"/>
              <a:gd name="connsiteY114" fmla="*/ 1309688 h 4414838"/>
              <a:gd name="connsiteX115" fmla="*/ 1529830 w 4158730"/>
              <a:gd name="connsiteY115" fmla="*/ 1281113 h 4414838"/>
              <a:gd name="connsiteX116" fmla="*/ 1534592 w 4158730"/>
              <a:gd name="connsiteY116" fmla="*/ 1314450 h 4414838"/>
              <a:gd name="connsiteX117" fmla="*/ 1496492 w 4158730"/>
              <a:gd name="connsiteY117" fmla="*/ 1366838 h 4414838"/>
              <a:gd name="connsiteX118" fmla="*/ 1510780 w 4158730"/>
              <a:gd name="connsiteY118" fmla="*/ 1428750 h 4414838"/>
              <a:gd name="connsiteX119" fmla="*/ 1553642 w 4158730"/>
              <a:gd name="connsiteY119" fmla="*/ 1428750 h 4414838"/>
              <a:gd name="connsiteX120" fmla="*/ 1506017 w 4158730"/>
              <a:gd name="connsiteY120" fmla="*/ 1462088 h 4414838"/>
              <a:gd name="connsiteX121" fmla="*/ 1520305 w 4158730"/>
              <a:gd name="connsiteY121" fmla="*/ 1528763 h 4414838"/>
              <a:gd name="connsiteX122" fmla="*/ 1544117 w 4158730"/>
              <a:gd name="connsiteY122" fmla="*/ 1576388 h 4414838"/>
              <a:gd name="connsiteX123" fmla="*/ 1601267 w 4158730"/>
              <a:gd name="connsiteY123" fmla="*/ 1571625 h 4414838"/>
              <a:gd name="connsiteX124" fmla="*/ 1653655 w 4158730"/>
              <a:gd name="connsiteY124" fmla="*/ 1590675 h 4414838"/>
              <a:gd name="connsiteX125" fmla="*/ 1696517 w 4158730"/>
              <a:gd name="connsiteY125" fmla="*/ 1552575 h 4414838"/>
              <a:gd name="connsiteX126" fmla="*/ 1720330 w 4158730"/>
              <a:gd name="connsiteY126" fmla="*/ 1533525 h 4414838"/>
              <a:gd name="connsiteX127" fmla="*/ 1706042 w 4158730"/>
              <a:gd name="connsiteY127" fmla="*/ 1490663 h 4414838"/>
              <a:gd name="connsiteX128" fmla="*/ 1691755 w 4158730"/>
              <a:gd name="connsiteY128" fmla="*/ 1476375 h 4414838"/>
              <a:gd name="connsiteX129" fmla="*/ 1691755 w 4158730"/>
              <a:gd name="connsiteY129" fmla="*/ 1452563 h 4414838"/>
              <a:gd name="connsiteX130" fmla="*/ 1729855 w 4158730"/>
              <a:gd name="connsiteY130" fmla="*/ 1466850 h 4414838"/>
              <a:gd name="connsiteX131" fmla="*/ 1758430 w 4158730"/>
              <a:gd name="connsiteY131" fmla="*/ 1495425 h 4414838"/>
              <a:gd name="connsiteX132" fmla="*/ 1767955 w 4158730"/>
              <a:gd name="connsiteY132" fmla="*/ 1447800 h 4414838"/>
              <a:gd name="connsiteX133" fmla="*/ 1772717 w 4158730"/>
              <a:gd name="connsiteY133" fmla="*/ 1414463 h 4414838"/>
              <a:gd name="connsiteX134" fmla="*/ 1767955 w 4158730"/>
              <a:gd name="connsiteY134" fmla="*/ 1400175 h 4414838"/>
              <a:gd name="connsiteX135" fmla="*/ 1725092 w 4158730"/>
              <a:gd name="connsiteY135" fmla="*/ 1385888 h 4414838"/>
              <a:gd name="connsiteX136" fmla="*/ 1691755 w 4158730"/>
              <a:gd name="connsiteY136" fmla="*/ 1362075 h 4414838"/>
              <a:gd name="connsiteX137" fmla="*/ 1658417 w 4158730"/>
              <a:gd name="connsiteY137" fmla="*/ 1319213 h 4414838"/>
              <a:gd name="connsiteX138" fmla="*/ 1629842 w 4158730"/>
              <a:gd name="connsiteY138" fmla="*/ 1309688 h 4414838"/>
              <a:gd name="connsiteX139" fmla="*/ 1591742 w 4158730"/>
              <a:gd name="connsiteY139" fmla="*/ 1309688 h 4414838"/>
              <a:gd name="connsiteX140" fmla="*/ 1572692 w 4158730"/>
              <a:gd name="connsiteY140" fmla="*/ 1304925 h 4414838"/>
              <a:gd name="connsiteX141" fmla="*/ 1558405 w 4158730"/>
              <a:gd name="connsiteY141" fmla="*/ 1271588 h 4414838"/>
              <a:gd name="connsiteX142" fmla="*/ 1539355 w 4158730"/>
              <a:gd name="connsiteY142" fmla="*/ 1233488 h 4414838"/>
              <a:gd name="connsiteX143" fmla="*/ 1558405 w 4158730"/>
              <a:gd name="connsiteY143" fmla="*/ 1219200 h 4414838"/>
              <a:gd name="connsiteX144" fmla="*/ 1615555 w 4158730"/>
              <a:gd name="connsiteY144" fmla="*/ 1281113 h 4414838"/>
              <a:gd name="connsiteX145" fmla="*/ 1615555 w 4158730"/>
              <a:gd name="connsiteY145" fmla="*/ 1281113 h 4414838"/>
              <a:gd name="connsiteX146" fmla="*/ 1634605 w 4158730"/>
              <a:gd name="connsiteY146" fmla="*/ 1252538 h 4414838"/>
              <a:gd name="connsiteX147" fmla="*/ 1615555 w 4158730"/>
              <a:gd name="connsiteY147" fmla="*/ 1214438 h 4414838"/>
              <a:gd name="connsiteX148" fmla="*/ 1658417 w 4158730"/>
              <a:gd name="connsiteY148" fmla="*/ 1223963 h 4414838"/>
              <a:gd name="connsiteX149" fmla="*/ 1677467 w 4158730"/>
              <a:gd name="connsiteY149" fmla="*/ 1285875 h 4414838"/>
              <a:gd name="connsiteX150" fmla="*/ 1696517 w 4158730"/>
              <a:gd name="connsiteY150" fmla="*/ 1290638 h 4414838"/>
              <a:gd name="connsiteX151" fmla="*/ 1691755 w 4158730"/>
              <a:gd name="connsiteY151" fmla="*/ 1252538 h 4414838"/>
              <a:gd name="connsiteX152" fmla="*/ 1682230 w 4158730"/>
              <a:gd name="connsiteY152" fmla="*/ 1223963 h 4414838"/>
              <a:gd name="connsiteX153" fmla="*/ 1691755 w 4158730"/>
              <a:gd name="connsiteY153" fmla="*/ 1204913 h 4414838"/>
              <a:gd name="connsiteX154" fmla="*/ 1691755 w 4158730"/>
              <a:gd name="connsiteY154" fmla="*/ 1204913 h 4414838"/>
              <a:gd name="connsiteX155" fmla="*/ 1758430 w 4158730"/>
              <a:gd name="connsiteY155" fmla="*/ 1204913 h 4414838"/>
              <a:gd name="connsiteX156" fmla="*/ 1758430 w 4158730"/>
              <a:gd name="connsiteY156" fmla="*/ 1204913 h 4414838"/>
              <a:gd name="connsiteX157" fmla="*/ 1729855 w 4158730"/>
              <a:gd name="connsiteY157" fmla="*/ 1300163 h 4414838"/>
              <a:gd name="connsiteX158" fmla="*/ 1734617 w 4158730"/>
              <a:gd name="connsiteY158" fmla="*/ 1338263 h 4414838"/>
              <a:gd name="connsiteX159" fmla="*/ 1734617 w 4158730"/>
              <a:gd name="connsiteY159" fmla="*/ 1338263 h 4414838"/>
              <a:gd name="connsiteX160" fmla="*/ 1801292 w 4158730"/>
              <a:gd name="connsiteY160" fmla="*/ 1352550 h 4414838"/>
              <a:gd name="connsiteX161" fmla="*/ 1839392 w 4158730"/>
              <a:gd name="connsiteY161" fmla="*/ 1319213 h 4414838"/>
              <a:gd name="connsiteX162" fmla="*/ 1901305 w 4158730"/>
              <a:gd name="connsiteY162" fmla="*/ 1319213 h 4414838"/>
              <a:gd name="connsiteX163" fmla="*/ 1948930 w 4158730"/>
              <a:gd name="connsiteY163" fmla="*/ 1328738 h 4414838"/>
              <a:gd name="connsiteX164" fmla="*/ 1967980 w 4158730"/>
              <a:gd name="connsiteY164" fmla="*/ 1300163 h 4414838"/>
              <a:gd name="connsiteX165" fmla="*/ 1972742 w 4158730"/>
              <a:gd name="connsiteY165" fmla="*/ 1281113 h 4414838"/>
              <a:gd name="connsiteX166" fmla="*/ 1929880 w 4158730"/>
              <a:gd name="connsiteY166" fmla="*/ 1266825 h 4414838"/>
              <a:gd name="connsiteX167" fmla="*/ 1882255 w 4158730"/>
              <a:gd name="connsiteY167" fmla="*/ 1257300 h 4414838"/>
              <a:gd name="connsiteX168" fmla="*/ 1867967 w 4158730"/>
              <a:gd name="connsiteY168" fmla="*/ 1238250 h 4414838"/>
              <a:gd name="connsiteX169" fmla="*/ 1939405 w 4158730"/>
              <a:gd name="connsiteY169" fmla="*/ 1233488 h 4414838"/>
              <a:gd name="connsiteX170" fmla="*/ 1963217 w 4158730"/>
              <a:gd name="connsiteY170" fmla="*/ 1247775 h 4414838"/>
              <a:gd name="connsiteX171" fmla="*/ 1963217 w 4158730"/>
              <a:gd name="connsiteY171" fmla="*/ 1247775 h 4414838"/>
              <a:gd name="connsiteX172" fmla="*/ 1915592 w 4158730"/>
              <a:gd name="connsiteY172" fmla="*/ 1214438 h 4414838"/>
              <a:gd name="connsiteX173" fmla="*/ 1929880 w 4158730"/>
              <a:gd name="connsiteY173" fmla="*/ 1190625 h 4414838"/>
              <a:gd name="connsiteX174" fmla="*/ 1929880 w 4158730"/>
              <a:gd name="connsiteY174" fmla="*/ 1190625 h 4414838"/>
              <a:gd name="connsiteX175" fmla="*/ 1948930 w 4158730"/>
              <a:gd name="connsiteY175" fmla="*/ 1166813 h 4414838"/>
              <a:gd name="connsiteX176" fmla="*/ 1953692 w 4158730"/>
              <a:gd name="connsiteY176" fmla="*/ 1152525 h 4414838"/>
              <a:gd name="connsiteX177" fmla="*/ 2025130 w 4158730"/>
              <a:gd name="connsiteY177" fmla="*/ 1223963 h 4414838"/>
              <a:gd name="connsiteX178" fmla="*/ 2020367 w 4158730"/>
              <a:gd name="connsiteY178" fmla="*/ 1204913 h 4414838"/>
              <a:gd name="connsiteX179" fmla="*/ 1996555 w 4158730"/>
              <a:gd name="connsiteY179" fmla="*/ 1152525 h 4414838"/>
              <a:gd name="connsiteX180" fmla="*/ 1996555 w 4158730"/>
              <a:gd name="connsiteY180" fmla="*/ 1090613 h 4414838"/>
              <a:gd name="connsiteX181" fmla="*/ 2015605 w 4158730"/>
              <a:gd name="connsiteY181" fmla="*/ 1090613 h 4414838"/>
              <a:gd name="connsiteX182" fmla="*/ 2020367 w 4158730"/>
              <a:gd name="connsiteY182" fmla="*/ 1152525 h 4414838"/>
              <a:gd name="connsiteX183" fmla="*/ 2053705 w 4158730"/>
              <a:gd name="connsiteY183" fmla="*/ 1171575 h 4414838"/>
              <a:gd name="connsiteX184" fmla="*/ 2053705 w 4158730"/>
              <a:gd name="connsiteY184" fmla="*/ 1171575 h 4414838"/>
              <a:gd name="connsiteX185" fmla="*/ 2044180 w 4158730"/>
              <a:gd name="connsiteY185" fmla="*/ 1081088 h 4414838"/>
              <a:gd name="connsiteX186" fmla="*/ 2072755 w 4158730"/>
              <a:gd name="connsiteY186" fmla="*/ 1076325 h 4414838"/>
              <a:gd name="connsiteX187" fmla="*/ 2072755 w 4158730"/>
              <a:gd name="connsiteY187" fmla="*/ 1128713 h 4414838"/>
              <a:gd name="connsiteX188" fmla="*/ 2082280 w 4158730"/>
              <a:gd name="connsiteY188" fmla="*/ 1143000 h 4414838"/>
              <a:gd name="connsiteX189" fmla="*/ 2110855 w 4158730"/>
              <a:gd name="connsiteY189" fmla="*/ 1090613 h 4414838"/>
              <a:gd name="connsiteX190" fmla="*/ 2153717 w 4158730"/>
              <a:gd name="connsiteY190" fmla="*/ 1066800 h 4414838"/>
              <a:gd name="connsiteX191" fmla="*/ 2158480 w 4158730"/>
              <a:gd name="connsiteY191" fmla="*/ 1090613 h 4414838"/>
              <a:gd name="connsiteX192" fmla="*/ 2125142 w 4158730"/>
              <a:gd name="connsiteY192" fmla="*/ 1133475 h 4414838"/>
              <a:gd name="connsiteX193" fmla="*/ 2096567 w 4158730"/>
              <a:gd name="connsiteY193" fmla="*/ 1166813 h 4414838"/>
              <a:gd name="connsiteX194" fmla="*/ 2196580 w 4158730"/>
              <a:gd name="connsiteY194" fmla="*/ 1190625 h 4414838"/>
              <a:gd name="connsiteX195" fmla="*/ 2234680 w 4158730"/>
              <a:gd name="connsiteY195" fmla="*/ 1190625 h 4414838"/>
              <a:gd name="connsiteX196" fmla="*/ 2229917 w 4158730"/>
              <a:gd name="connsiteY196" fmla="*/ 1152525 h 4414838"/>
              <a:gd name="connsiteX197" fmla="*/ 2229917 w 4158730"/>
              <a:gd name="connsiteY197" fmla="*/ 1152525 h 4414838"/>
              <a:gd name="connsiteX198" fmla="*/ 2263255 w 4158730"/>
              <a:gd name="connsiteY198" fmla="*/ 1119188 h 4414838"/>
              <a:gd name="connsiteX199" fmla="*/ 2277542 w 4158730"/>
              <a:gd name="connsiteY199" fmla="*/ 1195388 h 4414838"/>
              <a:gd name="connsiteX200" fmla="*/ 2301355 w 4158730"/>
              <a:gd name="connsiteY200" fmla="*/ 1214438 h 4414838"/>
              <a:gd name="connsiteX201" fmla="*/ 2310880 w 4158730"/>
              <a:gd name="connsiteY201" fmla="*/ 1176338 h 4414838"/>
              <a:gd name="connsiteX202" fmla="*/ 2310880 w 4158730"/>
              <a:gd name="connsiteY202" fmla="*/ 1176338 h 4414838"/>
              <a:gd name="connsiteX203" fmla="*/ 2339455 w 4158730"/>
              <a:gd name="connsiteY203" fmla="*/ 1109663 h 4414838"/>
              <a:gd name="connsiteX204" fmla="*/ 2344217 w 4158730"/>
              <a:gd name="connsiteY204" fmla="*/ 1147763 h 4414838"/>
              <a:gd name="connsiteX205" fmla="*/ 2348980 w 4158730"/>
              <a:gd name="connsiteY205" fmla="*/ 1181100 h 4414838"/>
              <a:gd name="connsiteX206" fmla="*/ 2410892 w 4158730"/>
              <a:gd name="connsiteY206" fmla="*/ 1200150 h 4414838"/>
              <a:gd name="connsiteX207" fmla="*/ 2439467 w 4158730"/>
              <a:gd name="connsiteY207" fmla="*/ 1204913 h 4414838"/>
              <a:gd name="connsiteX208" fmla="*/ 2448992 w 4158730"/>
              <a:gd name="connsiteY208" fmla="*/ 1190625 h 4414838"/>
              <a:gd name="connsiteX209" fmla="*/ 2468042 w 4158730"/>
              <a:gd name="connsiteY209" fmla="*/ 1171575 h 4414838"/>
              <a:gd name="connsiteX210" fmla="*/ 2510905 w 4158730"/>
              <a:gd name="connsiteY210" fmla="*/ 1166813 h 4414838"/>
              <a:gd name="connsiteX211" fmla="*/ 2482330 w 4158730"/>
              <a:gd name="connsiteY211" fmla="*/ 1204913 h 4414838"/>
              <a:gd name="connsiteX212" fmla="*/ 2482330 w 4158730"/>
              <a:gd name="connsiteY212" fmla="*/ 1233488 h 4414838"/>
              <a:gd name="connsiteX213" fmla="*/ 2482330 w 4158730"/>
              <a:gd name="connsiteY213" fmla="*/ 1233488 h 4414838"/>
              <a:gd name="connsiteX214" fmla="*/ 2549005 w 4158730"/>
              <a:gd name="connsiteY214" fmla="*/ 1271588 h 4414838"/>
              <a:gd name="connsiteX215" fmla="*/ 2610917 w 4158730"/>
              <a:gd name="connsiteY215" fmla="*/ 1309688 h 4414838"/>
              <a:gd name="connsiteX216" fmla="*/ 2663305 w 4158730"/>
              <a:gd name="connsiteY216" fmla="*/ 1347788 h 4414838"/>
              <a:gd name="connsiteX217" fmla="*/ 2682355 w 4158730"/>
              <a:gd name="connsiteY217" fmla="*/ 1362075 h 4414838"/>
              <a:gd name="connsiteX218" fmla="*/ 2706167 w 4158730"/>
              <a:gd name="connsiteY218" fmla="*/ 1328738 h 4414838"/>
              <a:gd name="connsiteX219" fmla="*/ 2701405 w 4158730"/>
              <a:gd name="connsiteY219" fmla="*/ 1300163 h 4414838"/>
              <a:gd name="connsiteX220" fmla="*/ 2701405 w 4158730"/>
              <a:gd name="connsiteY220" fmla="*/ 1281113 h 4414838"/>
              <a:gd name="connsiteX221" fmla="*/ 2729980 w 4158730"/>
              <a:gd name="connsiteY221" fmla="*/ 1319213 h 4414838"/>
              <a:gd name="connsiteX222" fmla="*/ 2706167 w 4158730"/>
              <a:gd name="connsiteY222" fmla="*/ 1357313 h 4414838"/>
              <a:gd name="connsiteX223" fmla="*/ 2749030 w 4158730"/>
              <a:gd name="connsiteY223" fmla="*/ 1404938 h 4414838"/>
              <a:gd name="connsiteX224" fmla="*/ 2796655 w 4158730"/>
              <a:gd name="connsiteY224" fmla="*/ 1390650 h 4414838"/>
              <a:gd name="connsiteX225" fmla="*/ 2796655 w 4158730"/>
              <a:gd name="connsiteY225" fmla="*/ 1390650 h 4414838"/>
              <a:gd name="connsiteX226" fmla="*/ 2815705 w 4158730"/>
              <a:gd name="connsiteY226" fmla="*/ 1333500 h 4414838"/>
              <a:gd name="connsiteX227" fmla="*/ 2815705 w 4158730"/>
              <a:gd name="connsiteY227" fmla="*/ 1333500 h 4414838"/>
              <a:gd name="connsiteX228" fmla="*/ 2825230 w 4158730"/>
              <a:gd name="connsiteY228" fmla="*/ 1381125 h 4414838"/>
              <a:gd name="connsiteX229" fmla="*/ 2849042 w 4158730"/>
              <a:gd name="connsiteY229" fmla="*/ 1419225 h 4414838"/>
              <a:gd name="connsiteX230" fmla="*/ 2930005 w 4158730"/>
              <a:gd name="connsiteY230" fmla="*/ 1443038 h 4414838"/>
              <a:gd name="connsiteX231" fmla="*/ 2987155 w 4158730"/>
              <a:gd name="connsiteY231" fmla="*/ 1452563 h 4414838"/>
              <a:gd name="connsiteX232" fmla="*/ 2987155 w 4158730"/>
              <a:gd name="connsiteY232" fmla="*/ 1452563 h 4414838"/>
              <a:gd name="connsiteX233" fmla="*/ 2949055 w 4158730"/>
              <a:gd name="connsiteY233" fmla="*/ 1309688 h 4414838"/>
              <a:gd name="connsiteX234" fmla="*/ 2887142 w 4158730"/>
              <a:gd name="connsiteY234" fmla="*/ 1157288 h 4414838"/>
              <a:gd name="connsiteX235" fmla="*/ 2882380 w 4158730"/>
              <a:gd name="connsiteY235" fmla="*/ 1104900 h 4414838"/>
              <a:gd name="connsiteX236" fmla="*/ 3010967 w 4158730"/>
              <a:gd name="connsiteY236" fmla="*/ 1081088 h 4414838"/>
              <a:gd name="connsiteX237" fmla="*/ 3053830 w 4158730"/>
              <a:gd name="connsiteY237" fmla="*/ 1171575 h 4414838"/>
              <a:gd name="connsiteX238" fmla="*/ 3077642 w 4158730"/>
              <a:gd name="connsiteY238" fmla="*/ 1257300 h 4414838"/>
              <a:gd name="connsiteX239" fmla="*/ 3082405 w 4158730"/>
              <a:gd name="connsiteY239" fmla="*/ 1347788 h 4414838"/>
              <a:gd name="connsiteX240" fmla="*/ 3096692 w 4158730"/>
              <a:gd name="connsiteY240" fmla="*/ 1419225 h 4414838"/>
              <a:gd name="connsiteX241" fmla="*/ 3144317 w 4158730"/>
              <a:gd name="connsiteY241" fmla="*/ 1452563 h 4414838"/>
              <a:gd name="connsiteX242" fmla="*/ 3244330 w 4158730"/>
              <a:gd name="connsiteY242" fmla="*/ 1414463 h 4414838"/>
              <a:gd name="connsiteX243" fmla="*/ 3334817 w 4158730"/>
              <a:gd name="connsiteY243" fmla="*/ 1371600 h 4414838"/>
              <a:gd name="connsiteX244" fmla="*/ 3401492 w 4158730"/>
              <a:gd name="connsiteY244" fmla="*/ 1333500 h 4414838"/>
              <a:gd name="connsiteX245" fmla="*/ 3401492 w 4158730"/>
              <a:gd name="connsiteY245" fmla="*/ 1276350 h 4414838"/>
              <a:gd name="connsiteX246" fmla="*/ 3353867 w 4158730"/>
              <a:gd name="connsiteY246" fmla="*/ 1271588 h 4414838"/>
              <a:gd name="connsiteX247" fmla="*/ 3296717 w 4158730"/>
              <a:gd name="connsiteY247" fmla="*/ 1300163 h 4414838"/>
              <a:gd name="connsiteX248" fmla="*/ 3239567 w 4158730"/>
              <a:gd name="connsiteY248" fmla="*/ 1309688 h 4414838"/>
              <a:gd name="connsiteX249" fmla="*/ 3201467 w 4158730"/>
              <a:gd name="connsiteY249" fmla="*/ 1300163 h 4414838"/>
              <a:gd name="connsiteX250" fmla="*/ 3249092 w 4158730"/>
              <a:gd name="connsiteY250" fmla="*/ 1271588 h 4414838"/>
              <a:gd name="connsiteX251" fmla="*/ 3272905 w 4158730"/>
              <a:gd name="connsiteY251" fmla="*/ 1233488 h 4414838"/>
              <a:gd name="connsiteX252" fmla="*/ 3230042 w 4158730"/>
              <a:gd name="connsiteY252" fmla="*/ 1223963 h 4414838"/>
              <a:gd name="connsiteX253" fmla="*/ 3163367 w 4158730"/>
              <a:gd name="connsiteY253" fmla="*/ 1200150 h 4414838"/>
              <a:gd name="connsiteX254" fmla="*/ 3144317 w 4158730"/>
              <a:gd name="connsiteY254" fmla="*/ 1123950 h 4414838"/>
              <a:gd name="connsiteX255" fmla="*/ 3225280 w 4158730"/>
              <a:gd name="connsiteY255" fmla="*/ 1181101 h 4414838"/>
              <a:gd name="connsiteX256" fmla="*/ 3363392 w 4158730"/>
              <a:gd name="connsiteY256" fmla="*/ 1233489 h 4414838"/>
              <a:gd name="connsiteX257" fmla="*/ 3463405 w 4158730"/>
              <a:gd name="connsiteY257" fmla="*/ 1247776 h 4414838"/>
              <a:gd name="connsiteX258" fmla="*/ 3472930 w 4158730"/>
              <a:gd name="connsiteY258" fmla="*/ 1314451 h 4414838"/>
              <a:gd name="connsiteX259" fmla="*/ 3587230 w 4158730"/>
              <a:gd name="connsiteY259" fmla="*/ 1271589 h 4414838"/>
              <a:gd name="connsiteX260" fmla="*/ 3696767 w 4158730"/>
              <a:gd name="connsiteY260" fmla="*/ 1214439 h 4414838"/>
              <a:gd name="connsiteX261" fmla="*/ 3763442 w 4158730"/>
              <a:gd name="connsiteY261" fmla="*/ 1166814 h 4414838"/>
              <a:gd name="connsiteX262" fmla="*/ 3749155 w 4158730"/>
              <a:gd name="connsiteY262" fmla="*/ 1123951 h 4414838"/>
              <a:gd name="connsiteX263" fmla="*/ 3787255 w 4158730"/>
              <a:gd name="connsiteY263" fmla="*/ 1095376 h 4414838"/>
              <a:gd name="connsiteX264" fmla="*/ 3872980 w 4158730"/>
              <a:gd name="connsiteY264" fmla="*/ 1114426 h 4414838"/>
              <a:gd name="connsiteX265" fmla="*/ 4063480 w 4158730"/>
              <a:gd name="connsiteY265" fmla="*/ 1143000 h 4414838"/>
              <a:gd name="connsiteX266" fmla="*/ 4139680 w 4158730"/>
              <a:gd name="connsiteY266" fmla="*/ 1176338 h 4414838"/>
              <a:gd name="connsiteX267" fmla="*/ 4153967 w 4158730"/>
              <a:gd name="connsiteY267"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1196455 w 4158730"/>
              <a:gd name="connsiteY109" fmla="*/ 1109663 h 4414838"/>
              <a:gd name="connsiteX110" fmla="*/ 1253605 w 4158730"/>
              <a:gd name="connsiteY110" fmla="*/ 1090613 h 4414838"/>
              <a:gd name="connsiteX111" fmla="*/ 1296467 w 4158730"/>
              <a:gd name="connsiteY111" fmla="*/ 1095375 h 4414838"/>
              <a:gd name="connsiteX112" fmla="*/ 1301230 w 4158730"/>
              <a:gd name="connsiteY112" fmla="*/ 1176338 h 4414838"/>
              <a:gd name="connsiteX113" fmla="*/ 1329805 w 4158730"/>
              <a:gd name="connsiteY113" fmla="*/ 1223963 h 4414838"/>
              <a:gd name="connsiteX114" fmla="*/ 1396480 w 4158730"/>
              <a:gd name="connsiteY114" fmla="*/ 1281113 h 4414838"/>
              <a:gd name="connsiteX115" fmla="*/ 1448867 w 4158730"/>
              <a:gd name="connsiteY115" fmla="*/ 1309688 h 4414838"/>
              <a:gd name="connsiteX116" fmla="*/ 1529830 w 4158730"/>
              <a:gd name="connsiteY116" fmla="*/ 1281113 h 4414838"/>
              <a:gd name="connsiteX117" fmla="*/ 1534592 w 4158730"/>
              <a:gd name="connsiteY117" fmla="*/ 1314450 h 4414838"/>
              <a:gd name="connsiteX118" fmla="*/ 1496492 w 4158730"/>
              <a:gd name="connsiteY118" fmla="*/ 1366838 h 4414838"/>
              <a:gd name="connsiteX119" fmla="*/ 1510780 w 4158730"/>
              <a:gd name="connsiteY119" fmla="*/ 1428750 h 4414838"/>
              <a:gd name="connsiteX120" fmla="*/ 1553642 w 4158730"/>
              <a:gd name="connsiteY120" fmla="*/ 1428750 h 4414838"/>
              <a:gd name="connsiteX121" fmla="*/ 1506017 w 4158730"/>
              <a:gd name="connsiteY121" fmla="*/ 1462088 h 4414838"/>
              <a:gd name="connsiteX122" fmla="*/ 1520305 w 4158730"/>
              <a:gd name="connsiteY122" fmla="*/ 1528763 h 4414838"/>
              <a:gd name="connsiteX123" fmla="*/ 1544117 w 4158730"/>
              <a:gd name="connsiteY123" fmla="*/ 1576388 h 4414838"/>
              <a:gd name="connsiteX124" fmla="*/ 1601267 w 4158730"/>
              <a:gd name="connsiteY124" fmla="*/ 1571625 h 4414838"/>
              <a:gd name="connsiteX125" fmla="*/ 1653655 w 4158730"/>
              <a:gd name="connsiteY125" fmla="*/ 1590675 h 4414838"/>
              <a:gd name="connsiteX126" fmla="*/ 1696517 w 4158730"/>
              <a:gd name="connsiteY126" fmla="*/ 1552575 h 4414838"/>
              <a:gd name="connsiteX127" fmla="*/ 1720330 w 4158730"/>
              <a:gd name="connsiteY127" fmla="*/ 1533525 h 4414838"/>
              <a:gd name="connsiteX128" fmla="*/ 1706042 w 4158730"/>
              <a:gd name="connsiteY128" fmla="*/ 1490663 h 4414838"/>
              <a:gd name="connsiteX129" fmla="*/ 1691755 w 4158730"/>
              <a:gd name="connsiteY129" fmla="*/ 1476375 h 4414838"/>
              <a:gd name="connsiteX130" fmla="*/ 1691755 w 4158730"/>
              <a:gd name="connsiteY130" fmla="*/ 1452563 h 4414838"/>
              <a:gd name="connsiteX131" fmla="*/ 1729855 w 4158730"/>
              <a:gd name="connsiteY131" fmla="*/ 1466850 h 4414838"/>
              <a:gd name="connsiteX132" fmla="*/ 1758430 w 4158730"/>
              <a:gd name="connsiteY132" fmla="*/ 1495425 h 4414838"/>
              <a:gd name="connsiteX133" fmla="*/ 1767955 w 4158730"/>
              <a:gd name="connsiteY133" fmla="*/ 1447800 h 4414838"/>
              <a:gd name="connsiteX134" fmla="*/ 1772717 w 4158730"/>
              <a:gd name="connsiteY134" fmla="*/ 1414463 h 4414838"/>
              <a:gd name="connsiteX135" fmla="*/ 1767955 w 4158730"/>
              <a:gd name="connsiteY135" fmla="*/ 1400175 h 4414838"/>
              <a:gd name="connsiteX136" fmla="*/ 1725092 w 4158730"/>
              <a:gd name="connsiteY136" fmla="*/ 1385888 h 4414838"/>
              <a:gd name="connsiteX137" fmla="*/ 1691755 w 4158730"/>
              <a:gd name="connsiteY137" fmla="*/ 1362075 h 4414838"/>
              <a:gd name="connsiteX138" fmla="*/ 1658417 w 4158730"/>
              <a:gd name="connsiteY138" fmla="*/ 1319213 h 4414838"/>
              <a:gd name="connsiteX139" fmla="*/ 1629842 w 4158730"/>
              <a:gd name="connsiteY139" fmla="*/ 1309688 h 4414838"/>
              <a:gd name="connsiteX140" fmla="*/ 1591742 w 4158730"/>
              <a:gd name="connsiteY140" fmla="*/ 1309688 h 4414838"/>
              <a:gd name="connsiteX141" fmla="*/ 1572692 w 4158730"/>
              <a:gd name="connsiteY141" fmla="*/ 1304925 h 4414838"/>
              <a:gd name="connsiteX142" fmla="*/ 1558405 w 4158730"/>
              <a:gd name="connsiteY142" fmla="*/ 1271588 h 4414838"/>
              <a:gd name="connsiteX143" fmla="*/ 1539355 w 4158730"/>
              <a:gd name="connsiteY143" fmla="*/ 1233488 h 4414838"/>
              <a:gd name="connsiteX144" fmla="*/ 1558405 w 4158730"/>
              <a:gd name="connsiteY144" fmla="*/ 1219200 h 4414838"/>
              <a:gd name="connsiteX145" fmla="*/ 1615555 w 4158730"/>
              <a:gd name="connsiteY145" fmla="*/ 1281113 h 4414838"/>
              <a:gd name="connsiteX146" fmla="*/ 1615555 w 4158730"/>
              <a:gd name="connsiteY146" fmla="*/ 1281113 h 4414838"/>
              <a:gd name="connsiteX147" fmla="*/ 1634605 w 4158730"/>
              <a:gd name="connsiteY147" fmla="*/ 1252538 h 4414838"/>
              <a:gd name="connsiteX148" fmla="*/ 1615555 w 4158730"/>
              <a:gd name="connsiteY148" fmla="*/ 1214438 h 4414838"/>
              <a:gd name="connsiteX149" fmla="*/ 1658417 w 4158730"/>
              <a:gd name="connsiteY149" fmla="*/ 1223963 h 4414838"/>
              <a:gd name="connsiteX150" fmla="*/ 1677467 w 4158730"/>
              <a:gd name="connsiteY150" fmla="*/ 1285875 h 4414838"/>
              <a:gd name="connsiteX151" fmla="*/ 1696517 w 4158730"/>
              <a:gd name="connsiteY151" fmla="*/ 1290638 h 4414838"/>
              <a:gd name="connsiteX152" fmla="*/ 1691755 w 4158730"/>
              <a:gd name="connsiteY152" fmla="*/ 1252538 h 4414838"/>
              <a:gd name="connsiteX153" fmla="*/ 1682230 w 4158730"/>
              <a:gd name="connsiteY153" fmla="*/ 1223963 h 4414838"/>
              <a:gd name="connsiteX154" fmla="*/ 1691755 w 4158730"/>
              <a:gd name="connsiteY154" fmla="*/ 1204913 h 4414838"/>
              <a:gd name="connsiteX155" fmla="*/ 1691755 w 4158730"/>
              <a:gd name="connsiteY155" fmla="*/ 1204913 h 4414838"/>
              <a:gd name="connsiteX156" fmla="*/ 1758430 w 4158730"/>
              <a:gd name="connsiteY156" fmla="*/ 1204913 h 4414838"/>
              <a:gd name="connsiteX157" fmla="*/ 1758430 w 4158730"/>
              <a:gd name="connsiteY157" fmla="*/ 1204913 h 4414838"/>
              <a:gd name="connsiteX158" fmla="*/ 1729855 w 4158730"/>
              <a:gd name="connsiteY158" fmla="*/ 1300163 h 4414838"/>
              <a:gd name="connsiteX159" fmla="*/ 1734617 w 4158730"/>
              <a:gd name="connsiteY159" fmla="*/ 1338263 h 4414838"/>
              <a:gd name="connsiteX160" fmla="*/ 1734617 w 4158730"/>
              <a:gd name="connsiteY160" fmla="*/ 1338263 h 4414838"/>
              <a:gd name="connsiteX161" fmla="*/ 1801292 w 4158730"/>
              <a:gd name="connsiteY161" fmla="*/ 1352550 h 4414838"/>
              <a:gd name="connsiteX162" fmla="*/ 1839392 w 4158730"/>
              <a:gd name="connsiteY162" fmla="*/ 1319213 h 4414838"/>
              <a:gd name="connsiteX163" fmla="*/ 1901305 w 4158730"/>
              <a:gd name="connsiteY163" fmla="*/ 1319213 h 4414838"/>
              <a:gd name="connsiteX164" fmla="*/ 1948930 w 4158730"/>
              <a:gd name="connsiteY164" fmla="*/ 1328738 h 4414838"/>
              <a:gd name="connsiteX165" fmla="*/ 1967980 w 4158730"/>
              <a:gd name="connsiteY165" fmla="*/ 1300163 h 4414838"/>
              <a:gd name="connsiteX166" fmla="*/ 1972742 w 4158730"/>
              <a:gd name="connsiteY166" fmla="*/ 1281113 h 4414838"/>
              <a:gd name="connsiteX167" fmla="*/ 1929880 w 4158730"/>
              <a:gd name="connsiteY167" fmla="*/ 1266825 h 4414838"/>
              <a:gd name="connsiteX168" fmla="*/ 1882255 w 4158730"/>
              <a:gd name="connsiteY168" fmla="*/ 1257300 h 4414838"/>
              <a:gd name="connsiteX169" fmla="*/ 1867967 w 4158730"/>
              <a:gd name="connsiteY169" fmla="*/ 1238250 h 4414838"/>
              <a:gd name="connsiteX170" fmla="*/ 1939405 w 4158730"/>
              <a:gd name="connsiteY170" fmla="*/ 1233488 h 4414838"/>
              <a:gd name="connsiteX171" fmla="*/ 1963217 w 4158730"/>
              <a:gd name="connsiteY171" fmla="*/ 1247775 h 4414838"/>
              <a:gd name="connsiteX172" fmla="*/ 1963217 w 4158730"/>
              <a:gd name="connsiteY172" fmla="*/ 1247775 h 4414838"/>
              <a:gd name="connsiteX173" fmla="*/ 1915592 w 4158730"/>
              <a:gd name="connsiteY173" fmla="*/ 1214438 h 4414838"/>
              <a:gd name="connsiteX174" fmla="*/ 1929880 w 4158730"/>
              <a:gd name="connsiteY174" fmla="*/ 1190625 h 4414838"/>
              <a:gd name="connsiteX175" fmla="*/ 1929880 w 4158730"/>
              <a:gd name="connsiteY175" fmla="*/ 1190625 h 4414838"/>
              <a:gd name="connsiteX176" fmla="*/ 1948930 w 4158730"/>
              <a:gd name="connsiteY176" fmla="*/ 1166813 h 4414838"/>
              <a:gd name="connsiteX177" fmla="*/ 1953692 w 4158730"/>
              <a:gd name="connsiteY177" fmla="*/ 1152525 h 4414838"/>
              <a:gd name="connsiteX178" fmla="*/ 2025130 w 4158730"/>
              <a:gd name="connsiteY178" fmla="*/ 1223963 h 4414838"/>
              <a:gd name="connsiteX179" fmla="*/ 2020367 w 4158730"/>
              <a:gd name="connsiteY179" fmla="*/ 1204913 h 4414838"/>
              <a:gd name="connsiteX180" fmla="*/ 1996555 w 4158730"/>
              <a:gd name="connsiteY180" fmla="*/ 1152525 h 4414838"/>
              <a:gd name="connsiteX181" fmla="*/ 1996555 w 4158730"/>
              <a:gd name="connsiteY181" fmla="*/ 1090613 h 4414838"/>
              <a:gd name="connsiteX182" fmla="*/ 2015605 w 4158730"/>
              <a:gd name="connsiteY182" fmla="*/ 1090613 h 4414838"/>
              <a:gd name="connsiteX183" fmla="*/ 2020367 w 4158730"/>
              <a:gd name="connsiteY183" fmla="*/ 1152525 h 4414838"/>
              <a:gd name="connsiteX184" fmla="*/ 2053705 w 4158730"/>
              <a:gd name="connsiteY184" fmla="*/ 1171575 h 4414838"/>
              <a:gd name="connsiteX185" fmla="*/ 2053705 w 4158730"/>
              <a:gd name="connsiteY185" fmla="*/ 1171575 h 4414838"/>
              <a:gd name="connsiteX186" fmla="*/ 2044180 w 4158730"/>
              <a:gd name="connsiteY186" fmla="*/ 1081088 h 4414838"/>
              <a:gd name="connsiteX187" fmla="*/ 2072755 w 4158730"/>
              <a:gd name="connsiteY187" fmla="*/ 1076325 h 4414838"/>
              <a:gd name="connsiteX188" fmla="*/ 2072755 w 4158730"/>
              <a:gd name="connsiteY188" fmla="*/ 1128713 h 4414838"/>
              <a:gd name="connsiteX189" fmla="*/ 2082280 w 4158730"/>
              <a:gd name="connsiteY189" fmla="*/ 1143000 h 4414838"/>
              <a:gd name="connsiteX190" fmla="*/ 2110855 w 4158730"/>
              <a:gd name="connsiteY190" fmla="*/ 1090613 h 4414838"/>
              <a:gd name="connsiteX191" fmla="*/ 2153717 w 4158730"/>
              <a:gd name="connsiteY191" fmla="*/ 1066800 h 4414838"/>
              <a:gd name="connsiteX192" fmla="*/ 2158480 w 4158730"/>
              <a:gd name="connsiteY192" fmla="*/ 1090613 h 4414838"/>
              <a:gd name="connsiteX193" fmla="*/ 2125142 w 4158730"/>
              <a:gd name="connsiteY193" fmla="*/ 1133475 h 4414838"/>
              <a:gd name="connsiteX194" fmla="*/ 2096567 w 4158730"/>
              <a:gd name="connsiteY194" fmla="*/ 1166813 h 4414838"/>
              <a:gd name="connsiteX195" fmla="*/ 2196580 w 4158730"/>
              <a:gd name="connsiteY195" fmla="*/ 1190625 h 4414838"/>
              <a:gd name="connsiteX196" fmla="*/ 2234680 w 4158730"/>
              <a:gd name="connsiteY196" fmla="*/ 1190625 h 4414838"/>
              <a:gd name="connsiteX197" fmla="*/ 2229917 w 4158730"/>
              <a:gd name="connsiteY197" fmla="*/ 1152525 h 4414838"/>
              <a:gd name="connsiteX198" fmla="*/ 2229917 w 4158730"/>
              <a:gd name="connsiteY198" fmla="*/ 1152525 h 4414838"/>
              <a:gd name="connsiteX199" fmla="*/ 2263255 w 4158730"/>
              <a:gd name="connsiteY199" fmla="*/ 1119188 h 4414838"/>
              <a:gd name="connsiteX200" fmla="*/ 2277542 w 4158730"/>
              <a:gd name="connsiteY200" fmla="*/ 1195388 h 4414838"/>
              <a:gd name="connsiteX201" fmla="*/ 2301355 w 4158730"/>
              <a:gd name="connsiteY201" fmla="*/ 1214438 h 4414838"/>
              <a:gd name="connsiteX202" fmla="*/ 2310880 w 4158730"/>
              <a:gd name="connsiteY202" fmla="*/ 1176338 h 4414838"/>
              <a:gd name="connsiteX203" fmla="*/ 2310880 w 4158730"/>
              <a:gd name="connsiteY203" fmla="*/ 1176338 h 4414838"/>
              <a:gd name="connsiteX204" fmla="*/ 2339455 w 4158730"/>
              <a:gd name="connsiteY204" fmla="*/ 1109663 h 4414838"/>
              <a:gd name="connsiteX205" fmla="*/ 2344217 w 4158730"/>
              <a:gd name="connsiteY205" fmla="*/ 1147763 h 4414838"/>
              <a:gd name="connsiteX206" fmla="*/ 2348980 w 4158730"/>
              <a:gd name="connsiteY206" fmla="*/ 1181100 h 4414838"/>
              <a:gd name="connsiteX207" fmla="*/ 2410892 w 4158730"/>
              <a:gd name="connsiteY207" fmla="*/ 1200150 h 4414838"/>
              <a:gd name="connsiteX208" fmla="*/ 2439467 w 4158730"/>
              <a:gd name="connsiteY208" fmla="*/ 1204913 h 4414838"/>
              <a:gd name="connsiteX209" fmla="*/ 2448992 w 4158730"/>
              <a:gd name="connsiteY209" fmla="*/ 1190625 h 4414838"/>
              <a:gd name="connsiteX210" fmla="*/ 2468042 w 4158730"/>
              <a:gd name="connsiteY210" fmla="*/ 1171575 h 4414838"/>
              <a:gd name="connsiteX211" fmla="*/ 2510905 w 4158730"/>
              <a:gd name="connsiteY211" fmla="*/ 1166813 h 4414838"/>
              <a:gd name="connsiteX212" fmla="*/ 2482330 w 4158730"/>
              <a:gd name="connsiteY212" fmla="*/ 1204913 h 4414838"/>
              <a:gd name="connsiteX213" fmla="*/ 2482330 w 4158730"/>
              <a:gd name="connsiteY213" fmla="*/ 1233488 h 4414838"/>
              <a:gd name="connsiteX214" fmla="*/ 2482330 w 4158730"/>
              <a:gd name="connsiteY214" fmla="*/ 1233488 h 4414838"/>
              <a:gd name="connsiteX215" fmla="*/ 2549005 w 4158730"/>
              <a:gd name="connsiteY215" fmla="*/ 1271588 h 4414838"/>
              <a:gd name="connsiteX216" fmla="*/ 2610917 w 4158730"/>
              <a:gd name="connsiteY216" fmla="*/ 1309688 h 4414838"/>
              <a:gd name="connsiteX217" fmla="*/ 2663305 w 4158730"/>
              <a:gd name="connsiteY217" fmla="*/ 1347788 h 4414838"/>
              <a:gd name="connsiteX218" fmla="*/ 2682355 w 4158730"/>
              <a:gd name="connsiteY218" fmla="*/ 1362075 h 4414838"/>
              <a:gd name="connsiteX219" fmla="*/ 2706167 w 4158730"/>
              <a:gd name="connsiteY219" fmla="*/ 1328738 h 4414838"/>
              <a:gd name="connsiteX220" fmla="*/ 2701405 w 4158730"/>
              <a:gd name="connsiteY220" fmla="*/ 1300163 h 4414838"/>
              <a:gd name="connsiteX221" fmla="*/ 2701405 w 4158730"/>
              <a:gd name="connsiteY221" fmla="*/ 1281113 h 4414838"/>
              <a:gd name="connsiteX222" fmla="*/ 2729980 w 4158730"/>
              <a:gd name="connsiteY222" fmla="*/ 1319213 h 4414838"/>
              <a:gd name="connsiteX223" fmla="*/ 2706167 w 4158730"/>
              <a:gd name="connsiteY223" fmla="*/ 1357313 h 4414838"/>
              <a:gd name="connsiteX224" fmla="*/ 2749030 w 4158730"/>
              <a:gd name="connsiteY224" fmla="*/ 1404938 h 4414838"/>
              <a:gd name="connsiteX225" fmla="*/ 2796655 w 4158730"/>
              <a:gd name="connsiteY225" fmla="*/ 1390650 h 4414838"/>
              <a:gd name="connsiteX226" fmla="*/ 2796655 w 4158730"/>
              <a:gd name="connsiteY226" fmla="*/ 1390650 h 4414838"/>
              <a:gd name="connsiteX227" fmla="*/ 2815705 w 4158730"/>
              <a:gd name="connsiteY227" fmla="*/ 1333500 h 4414838"/>
              <a:gd name="connsiteX228" fmla="*/ 2815705 w 4158730"/>
              <a:gd name="connsiteY228" fmla="*/ 1333500 h 4414838"/>
              <a:gd name="connsiteX229" fmla="*/ 2825230 w 4158730"/>
              <a:gd name="connsiteY229" fmla="*/ 1381125 h 4414838"/>
              <a:gd name="connsiteX230" fmla="*/ 2849042 w 4158730"/>
              <a:gd name="connsiteY230" fmla="*/ 1419225 h 4414838"/>
              <a:gd name="connsiteX231" fmla="*/ 2930005 w 4158730"/>
              <a:gd name="connsiteY231" fmla="*/ 1443038 h 4414838"/>
              <a:gd name="connsiteX232" fmla="*/ 2987155 w 4158730"/>
              <a:gd name="connsiteY232" fmla="*/ 1452563 h 4414838"/>
              <a:gd name="connsiteX233" fmla="*/ 2987155 w 4158730"/>
              <a:gd name="connsiteY233" fmla="*/ 1452563 h 4414838"/>
              <a:gd name="connsiteX234" fmla="*/ 2949055 w 4158730"/>
              <a:gd name="connsiteY234" fmla="*/ 1309688 h 4414838"/>
              <a:gd name="connsiteX235" fmla="*/ 2887142 w 4158730"/>
              <a:gd name="connsiteY235" fmla="*/ 1157288 h 4414838"/>
              <a:gd name="connsiteX236" fmla="*/ 2882380 w 4158730"/>
              <a:gd name="connsiteY236" fmla="*/ 1104900 h 4414838"/>
              <a:gd name="connsiteX237" fmla="*/ 3010967 w 4158730"/>
              <a:gd name="connsiteY237" fmla="*/ 1081088 h 4414838"/>
              <a:gd name="connsiteX238" fmla="*/ 3053830 w 4158730"/>
              <a:gd name="connsiteY238" fmla="*/ 1171575 h 4414838"/>
              <a:gd name="connsiteX239" fmla="*/ 3077642 w 4158730"/>
              <a:gd name="connsiteY239" fmla="*/ 1257300 h 4414838"/>
              <a:gd name="connsiteX240" fmla="*/ 3082405 w 4158730"/>
              <a:gd name="connsiteY240" fmla="*/ 1347788 h 4414838"/>
              <a:gd name="connsiteX241" fmla="*/ 3096692 w 4158730"/>
              <a:gd name="connsiteY241" fmla="*/ 1419225 h 4414838"/>
              <a:gd name="connsiteX242" fmla="*/ 3144317 w 4158730"/>
              <a:gd name="connsiteY242" fmla="*/ 1452563 h 4414838"/>
              <a:gd name="connsiteX243" fmla="*/ 3244330 w 4158730"/>
              <a:gd name="connsiteY243" fmla="*/ 1414463 h 4414838"/>
              <a:gd name="connsiteX244" fmla="*/ 3334817 w 4158730"/>
              <a:gd name="connsiteY244" fmla="*/ 1371600 h 4414838"/>
              <a:gd name="connsiteX245" fmla="*/ 3401492 w 4158730"/>
              <a:gd name="connsiteY245" fmla="*/ 1333500 h 4414838"/>
              <a:gd name="connsiteX246" fmla="*/ 3401492 w 4158730"/>
              <a:gd name="connsiteY246" fmla="*/ 1276350 h 4414838"/>
              <a:gd name="connsiteX247" fmla="*/ 3353867 w 4158730"/>
              <a:gd name="connsiteY247" fmla="*/ 1271588 h 4414838"/>
              <a:gd name="connsiteX248" fmla="*/ 3296717 w 4158730"/>
              <a:gd name="connsiteY248" fmla="*/ 1300163 h 4414838"/>
              <a:gd name="connsiteX249" fmla="*/ 3239567 w 4158730"/>
              <a:gd name="connsiteY249" fmla="*/ 1309688 h 4414838"/>
              <a:gd name="connsiteX250" fmla="*/ 3201467 w 4158730"/>
              <a:gd name="connsiteY250" fmla="*/ 1300163 h 4414838"/>
              <a:gd name="connsiteX251" fmla="*/ 3249092 w 4158730"/>
              <a:gd name="connsiteY251" fmla="*/ 1271588 h 4414838"/>
              <a:gd name="connsiteX252" fmla="*/ 3272905 w 4158730"/>
              <a:gd name="connsiteY252" fmla="*/ 1233488 h 4414838"/>
              <a:gd name="connsiteX253" fmla="*/ 3230042 w 4158730"/>
              <a:gd name="connsiteY253" fmla="*/ 1223963 h 4414838"/>
              <a:gd name="connsiteX254" fmla="*/ 3163367 w 4158730"/>
              <a:gd name="connsiteY254" fmla="*/ 1200150 h 4414838"/>
              <a:gd name="connsiteX255" fmla="*/ 3144317 w 4158730"/>
              <a:gd name="connsiteY255" fmla="*/ 1123950 h 4414838"/>
              <a:gd name="connsiteX256" fmla="*/ 3225280 w 4158730"/>
              <a:gd name="connsiteY256" fmla="*/ 1181101 h 4414838"/>
              <a:gd name="connsiteX257" fmla="*/ 3363392 w 4158730"/>
              <a:gd name="connsiteY257" fmla="*/ 1233489 h 4414838"/>
              <a:gd name="connsiteX258" fmla="*/ 3463405 w 4158730"/>
              <a:gd name="connsiteY258" fmla="*/ 1247776 h 4414838"/>
              <a:gd name="connsiteX259" fmla="*/ 3472930 w 4158730"/>
              <a:gd name="connsiteY259" fmla="*/ 1314451 h 4414838"/>
              <a:gd name="connsiteX260" fmla="*/ 3587230 w 4158730"/>
              <a:gd name="connsiteY260" fmla="*/ 1271589 h 4414838"/>
              <a:gd name="connsiteX261" fmla="*/ 3696767 w 4158730"/>
              <a:gd name="connsiteY261" fmla="*/ 1214439 h 4414838"/>
              <a:gd name="connsiteX262" fmla="*/ 3763442 w 4158730"/>
              <a:gd name="connsiteY262" fmla="*/ 1166814 h 4414838"/>
              <a:gd name="connsiteX263" fmla="*/ 3749155 w 4158730"/>
              <a:gd name="connsiteY263" fmla="*/ 1123951 h 4414838"/>
              <a:gd name="connsiteX264" fmla="*/ 3787255 w 4158730"/>
              <a:gd name="connsiteY264" fmla="*/ 1095376 h 4414838"/>
              <a:gd name="connsiteX265" fmla="*/ 3872980 w 4158730"/>
              <a:gd name="connsiteY265" fmla="*/ 1114426 h 4414838"/>
              <a:gd name="connsiteX266" fmla="*/ 4063480 w 4158730"/>
              <a:gd name="connsiteY266" fmla="*/ 1143000 h 4414838"/>
              <a:gd name="connsiteX267" fmla="*/ 4139680 w 4158730"/>
              <a:gd name="connsiteY267" fmla="*/ 1176338 h 4414838"/>
              <a:gd name="connsiteX268" fmla="*/ 4153967 w 4158730"/>
              <a:gd name="connsiteY268"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1196455 w 4158730"/>
              <a:gd name="connsiteY110" fmla="*/ 1109663 h 4414838"/>
              <a:gd name="connsiteX111" fmla="*/ 1253605 w 4158730"/>
              <a:gd name="connsiteY111" fmla="*/ 1090613 h 4414838"/>
              <a:gd name="connsiteX112" fmla="*/ 1296467 w 4158730"/>
              <a:gd name="connsiteY112" fmla="*/ 1095375 h 4414838"/>
              <a:gd name="connsiteX113" fmla="*/ 1301230 w 4158730"/>
              <a:gd name="connsiteY113" fmla="*/ 1176338 h 4414838"/>
              <a:gd name="connsiteX114" fmla="*/ 1329805 w 4158730"/>
              <a:gd name="connsiteY114" fmla="*/ 1223963 h 4414838"/>
              <a:gd name="connsiteX115" fmla="*/ 1396480 w 4158730"/>
              <a:gd name="connsiteY115" fmla="*/ 1281113 h 4414838"/>
              <a:gd name="connsiteX116" fmla="*/ 1448867 w 4158730"/>
              <a:gd name="connsiteY116" fmla="*/ 1309688 h 4414838"/>
              <a:gd name="connsiteX117" fmla="*/ 1529830 w 4158730"/>
              <a:gd name="connsiteY117" fmla="*/ 1281113 h 4414838"/>
              <a:gd name="connsiteX118" fmla="*/ 1534592 w 4158730"/>
              <a:gd name="connsiteY118" fmla="*/ 1314450 h 4414838"/>
              <a:gd name="connsiteX119" fmla="*/ 1496492 w 4158730"/>
              <a:gd name="connsiteY119" fmla="*/ 1366838 h 4414838"/>
              <a:gd name="connsiteX120" fmla="*/ 1510780 w 4158730"/>
              <a:gd name="connsiteY120" fmla="*/ 1428750 h 4414838"/>
              <a:gd name="connsiteX121" fmla="*/ 1553642 w 4158730"/>
              <a:gd name="connsiteY121" fmla="*/ 1428750 h 4414838"/>
              <a:gd name="connsiteX122" fmla="*/ 1506017 w 4158730"/>
              <a:gd name="connsiteY122" fmla="*/ 1462088 h 4414838"/>
              <a:gd name="connsiteX123" fmla="*/ 1520305 w 4158730"/>
              <a:gd name="connsiteY123" fmla="*/ 1528763 h 4414838"/>
              <a:gd name="connsiteX124" fmla="*/ 1544117 w 4158730"/>
              <a:gd name="connsiteY124" fmla="*/ 1576388 h 4414838"/>
              <a:gd name="connsiteX125" fmla="*/ 1601267 w 4158730"/>
              <a:gd name="connsiteY125" fmla="*/ 1571625 h 4414838"/>
              <a:gd name="connsiteX126" fmla="*/ 1653655 w 4158730"/>
              <a:gd name="connsiteY126" fmla="*/ 1590675 h 4414838"/>
              <a:gd name="connsiteX127" fmla="*/ 1696517 w 4158730"/>
              <a:gd name="connsiteY127" fmla="*/ 1552575 h 4414838"/>
              <a:gd name="connsiteX128" fmla="*/ 1720330 w 4158730"/>
              <a:gd name="connsiteY128" fmla="*/ 1533525 h 4414838"/>
              <a:gd name="connsiteX129" fmla="*/ 1706042 w 4158730"/>
              <a:gd name="connsiteY129" fmla="*/ 1490663 h 4414838"/>
              <a:gd name="connsiteX130" fmla="*/ 1691755 w 4158730"/>
              <a:gd name="connsiteY130" fmla="*/ 1476375 h 4414838"/>
              <a:gd name="connsiteX131" fmla="*/ 1691755 w 4158730"/>
              <a:gd name="connsiteY131" fmla="*/ 1452563 h 4414838"/>
              <a:gd name="connsiteX132" fmla="*/ 1729855 w 4158730"/>
              <a:gd name="connsiteY132" fmla="*/ 1466850 h 4414838"/>
              <a:gd name="connsiteX133" fmla="*/ 1758430 w 4158730"/>
              <a:gd name="connsiteY133" fmla="*/ 1495425 h 4414838"/>
              <a:gd name="connsiteX134" fmla="*/ 1767955 w 4158730"/>
              <a:gd name="connsiteY134" fmla="*/ 1447800 h 4414838"/>
              <a:gd name="connsiteX135" fmla="*/ 1772717 w 4158730"/>
              <a:gd name="connsiteY135" fmla="*/ 1414463 h 4414838"/>
              <a:gd name="connsiteX136" fmla="*/ 1767955 w 4158730"/>
              <a:gd name="connsiteY136" fmla="*/ 1400175 h 4414838"/>
              <a:gd name="connsiteX137" fmla="*/ 1725092 w 4158730"/>
              <a:gd name="connsiteY137" fmla="*/ 1385888 h 4414838"/>
              <a:gd name="connsiteX138" fmla="*/ 1691755 w 4158730"/>
              <a:gd name="connsiteY138" fmla="*/ 1362075 h 4414838"/>
              <a:gd name="connsiteX139" fmla="*/ 1658417 w 4158730"/>
              <a:gd name="connsiteY139" fmla="*/ 1319213 h 4414838"/>
              <a:gd name="connsiteX140" fmla="*/ 1629842 w 4158730"/>
              <a:gd name="connsiteY140" fmla="*/ 1309688 h 4414838"/>
              <a:gd name="connsiteX141" fmla="*/ 1591742 w 4158730"/>
              <a:gd name="connsiteY141" fmla="*/ 1309688 h 4414838"/>
              <a:gd name="connsiteX142" fmla="*/ 1572692 w 4158730"/>
              <a:gd name="connsiteY142" fmla="*/ 1304925 h 4414838"/>
              <a:gd name="connsiteX143" fmla="*/ 1558405 w 4158730"/>
              <a:gd name="connsiteY143" fmla="*/ 1271588 h 4414838"/>
              <a:gd name="connsiteX144" fmla="*/ 1539355 w 4158730"/>
              <a:gd name="connsiteY144" fmla="*/ 1233488 h 4414838"/>
              <a:gd name="connsiteX145" fmla="*/ 1558405 w 4158730"/>
              <a:gd name="connsiteY145" fmla="*/ 1219200 h 4414838"/>
              <a:gd name="connsiteX146" fmla="*/ 1615555 w 4158730"/>
              <a:gd name="connsiteY146" fmla="*/ 1281113 h 4414838"/>
              <a:gd name="connsiteX147" fmla="*/ 1615555 w 4158730"/>
              <a:gd name="connsiteY147" fmla="*/ 1281113 h 4414838"/>
              <a:gd name="connsiteX148" fmla="*/ 1634605 w 4158730"/>
              <a:gd name="connsiteY148" fmla="*/ 1252538 h 4414838"/>
              <a:gd name="connsiteX149" fmla="*/ 1615555 w 4158730"/>
              <a:gd name="connsiteY149" fmla="*/ 1214438 h 4414838"/>
              <a:gd name="connsiteX150" fmla="*/ 1658417 w 4158730"/>
              <a:gd name="connsiteY150" fmla="*/ 1223963 h 4414838"/>
              <a:gd name="connsiteX151" fmla="*/ 1677467 w 4158730"/>
              <a:gd name="connsiteY151" fmla="*/ 1285875 h 4414838"/>
              <a:gd name="connsiteX152" fmla="*/ 1696517 w 4158730"/>
              <a:gd name="connsiteY152" fmla="*/ 1290638 h 4414838"/>
              <a:gd name="connsiteX153" fmla="*/ 1691755 w 4158730"/>
              <a:gd name="connsiteY153" fmla="*/ 1252538 h 4414838"/>
              <a:gd name="connsiteX154" fmla="*/ 1682230 w 4158730"/>
              <a:gd name="connsiteY154" fmla="*/ 1223963 h 4414838"/>
              <a:gd name="connsiteX155" fmla="*/ 1691755 w 4158730"/>
              <a:gd name="connsiteY155" fmla="*/ 1204913 h 4414838"/>
              <a:gd name="connsiteX156" fmla="*/ 1691755 w 4158730"/>
              <a:gd name="connsiteY156" fmla="*/ 1204913 h 4414838"/>
              <a:gd name="connsiteX157" fmla="*/ 1758430 w 4158730"/>
              <a:gd name="connsiteY157" fmla="*/ 1204913 h 4414838"/>
              <a:gd name="connsiteX158" fmla="*/ 1758430 w 4158730"/>
              <a:gd name="connsiteY158" fmla="*/ 1204913 h 4414838"/>
              <a:gd name="connsiteX159" fmla="*/ 1729855 w 4158730"/>
              <a:gd name="connsiteY159" fmla="*/ 1300163 h 4414838"/>
              <a:gd name="connsiteX160" fmla="*/ 1734617 w 4158730"/>
              <a:gd name="connsiteY160" fmla="*/ 1338263 h 4414838"/>
              <a:gd name="connsiteX161" fmla="*/ 1734617 w 4158730"/>
              <a:gd name="connsiteY161" fmla="*/ 1338263 h 4414838"/>
              <a:gd name="connsiteX162" fmla="*/ 1801292 w 4158730"/>
              <a:gd name="connsiteY162" fmla="*/ 1352550 h 4414838"/>
              <a:gd name="connsiteX163" fmla="*/ 1839392 w 4158730"/>
              <a:gd name="connsiteY163" fmla="*/ 1319213 h 4414838"/>
              <a:gd name="connsiteX164" fmla="*/ 1901305 w 4158730"/>
              <a:gd name="connsiteY164" fmla="*/ 1319213 h 4414838"/>
              <a:gd name="connsiteX165" fmla="*/ 1948930 w 4158730"/>
              <a:gd name="connsiteY165" fmla="*/ 1328738 h 4414838"/>
              <a:gd name="connsiteX166" fmla="*/ 1967980 w 4158730"/>
              <a:gd name="connsiteY166" fmla="*/ 1300163 h 4414838"/>
              <a:gd name="connsiteX167" fmla="*/ 1972742 w 4158730"/>
              <a:gd name="connsiteY167" fmla="*/ 1281113 h 4414838"/>
              <a:gd name="connsiteX168" fmla="*/ 1929880 w 4158730"/>
              <a:gd name="connsiteY168" fmla="*/ 1266825 h 4414838"/>
              <a:gd name="connsiteX169" fmla="*/ 1882255 w 4158730"/>
              <a:gd name="connsiteY169" fmla="*/ 1257300 h 4414838"/>
              <a:gd name="connsiteX170" fmla="*/ 1867967 w 4158730"/>
              <a:gd name="connsiteY170" fmla="*/ 1238250 h 4414838"/>
              <a:gd name="connsiteX171" fmla="*/ 1939405 w 4158730"/>
              <a:gd name="connsiteY171" fmla="*/ 1233488 h 4414838"/>
              <a:gd name="connsiteX172" fmla="*/ 1963217 w 4158730"/>
              <a:gd name="connsiteY172" fmla="*/ 1247775 h 4414838"/>
              <a:gd name="connsiteX173" fmla="*/ 1963217 w 4158730"/>
              <a:gd name="connsiteY173" fmla="*/ 1247775 h 4414838"/>
              <a:gd name="connsiteX174" fmla="*/ 1915592 w 4158730"/>
              <a:gd name="connsiteY174" fmla="*/ 1214438 h 4414838"/>
              <a:gd name="connsiteX175" fmla="*/ 1929880 w 4158730"/>
              <a:gd name="connsiteY175" fmla="*/ 1190625 h 4414838"/>
              <a:gd name="connsiteX176" fmla="*/ 1929880 w 4158730"/>
              <a:gd name="connsiteY176" fmla="*/ 1190625 h 4414838"/>
              <a:gd name="connsiteX177" fmla="*/ 1948930 w 4158730"/>
              <a:gd name="connsiteY177" fmla="*/ 1166813 h 4414838"/>
              <a:gd name="connsiteX178" fmla="*/ 1953692 w 4158730"/>
              <a:gd name="connsiteY178" fmla="*/ 1152525 h 4414838"/>
              <a:gd name="connsiteX179" fmla="*/ 2025130 w 4158730"/>
              <a:gd name="connsiteY179" fmla="*/ 1223963 h 4414838"/>
              <a:gd name="connsiteX180" fmla="*/ 2020367 w 4158730"/>
              <a:gd name="connsiteY180" fmla="*/ 1204913 h 4414838"/>
              <a:gd name="connsiteX181" fmla="*/ 1996555 w 4158730"/>
              <a:gd name="connsiteY181" fmla="*/ 1152525 h 4414838"/>
              <a:gd name="connsiteX182" fmla="*/ 1996555 w 4158730"/>
              <a:gd name="connsiteY182" fmla="*/ 1090613 h 4414838"/>
              <a:gd name="connsiteX183" fmla="*/ 2015605 w 4158730"/>
              <a:gd name="connsiteY183" fmla="*/ 1090613 h 4414838"/>
              <a:gd name="connsiteX184" fmla="*/ 2020367 w 4158730"/>
              <a:gd name="connsiteY184" fmla="*/ 1152525 h 4414838"/>
              <a:gd name="connsiteX185" fmla="*/ 2053705 w 4158730"/>
              <a:gd name="connsiteY185" fmla="*/ 1171575 h 4414838"/>
              <a:gd name="connsiteX186" fmla="*/ 2053705 w 4158730"/>
              <a:gd name="connsiteY186" fmla="*/ 1171575 h 4414838"/>
              <a:gd name="connsiteX187" fmla="*/ 2044180 w 4158730"/>
              <a:gd name="connsiteY187" fmla="*/ 1081088 h 4414838"/>
              <a:gd name="connsiteX188" fmla="*/ 2072755 w 4158730"/>
              <a:gd name="connsiteY188" fmla="*/ 1076325 h 4414838"/>
              <a:gd name="connsiteX189" fmla="*/ 2072755 w 4158730"/>
              <a:gd name="connsiteY189" fmla="*/ 1128713 h 4414838"/>
              <a:gd name="connsiteX190" fmla="*/ 2082280 w 4158730"/>
              <a:gd name="connsiteY190" fmla="*/ 1143000 h 4414838"/>
              <a:gd name="connsiteX191" fmla="*/ 2110855 w 4158730"/>
              <a:gd name="connsiteY191" fmla="*/ 1090613 h 4414838"/>
              <a:gd name="connsiteX192" fmla="*/ 2153717 w 4158730"/>
              <a:gd name="connsiteY192" fmla="*/ 1066800 h 4414838"/>
              <a:gd name="connsiteX193" fmla="*/ 2158480 w 4158730"/>
              <a:gd name="connsiteY193" fmla="*/ 1090613 h 4414838"/>
              <a:gd name="connsiteX194" fmla="*/ 2125142 w 4158730"/>
              <a:gd name="connsiteY194" fmla="*/ 1133475 h 4414838"/>
              <a:gd name="connsiteX195" fmla="*/ 2096567 w 4158730"/>
              <a:gd name="connsiteY195" fmla="*/ 1166813 h 4414838"/>
              <a:gd name="connsiteX196" fmla="*/ 2196580 w 4158730"/>
              <a:gd name="connsiteY196" fmla="*/ 1190625 h 4414838"/>
              <a:gd name="connsiteX197" fmla="*/ 2234680 w 4158730"/>
              <a:gd name="connsiteY197" fmla="*/ 1190625 h 4414838"/>
              <a:gd name="connsiteX198" fmla="*/ 2229917 w 4158730"/>
              <a:gd name="connsiteY198" fmla="*/ 1152525 h 4414838"/>
              <a:gd name="connsiteX199" fmla="*/ 2229917 w 4158730"/>
              <a:gd name="connsiteY199" fmla="*/ 1152525 h 4414838"/>
              <a:gd name="connsiteX200" fmla="*/ 2263255 w 4158730"/>
              <a:gd name="connsiteY200" fmla="*/ 1119188 h 4414838"/>
              <a:gd name="connsiteX201" fmla="*/ 2277542 w 4158730"/>
              <a:gd name="connsiteY201" fmla="*/ 1195388 h 4414838"/>
              <a:gd name="connsiteX202" fmla="*/ 2301355 w 4158730"/>
              <a:gd name="connsiteY202" fmla="*/ 1214438 h 4414838"/>
              <a:gd name="connsiteX203" fmla="*/ 2310880 w 4158730"/>
              <a:gd name="connsiteY203" fmla="*/ 1176338 h 4414838"/>
              <a:gd name="connsiteX204" fmla="*/ 2310880 w 4158730"/>
              <a:gd name="connsiteY204" fmla="*/ 1176338 h 4414838"/>
              <a:gd name="connsiteX205" fmla="*/ 2339455 w 4158730"/>
              <a:gd name="connsiteY205" fmla="*/ 1109663 h 4414838"/>
              <a:gd name="connsiteX206" fmla="*/ 2344217 w 4158730"/>
              <a:gd name="connsiteY206" fmla="*/ 1147763 h 4414838"/>
              <a:gd name="connsiteX207" fmla="*/ 2348980 w 4158730"/>
              <a:gd name="connsiteY207" fmla="*/ 1181100 h 4414838"/>
              <a:gd name="connsiteX208" fmla="*/ 2410892 w 4158730"/>
              <a:gd name="connsiteY208" fmla="*/ 1200150 h 4414838"/>
              <a:gd name="connsiteX209" fmla="*/ 2439467 w 4158730"/>
              <a:gd name="connsiteY209" fmla="*/ 1204913 h 4414838"/>
              <a:gd name="connsiteX210" fmla="*/ 2448992 w 4158730"/>
              <a:gd name="connsiteY210" fmla="*/ 1190625 h 4414838"/>
              <a:gd name="connsiteX211" fmla="*/ 2468042 w 4158730"/>
              <a:gd name="connsiteY211" fmla="*/ 1171575 h 4414838"/>
              <a:gd name="connsiteX212" fmla="*/ 2510905 w 4158730"/>
              <a:gd name="connsiteY212" fmla="*/ 1166813 h 4414838"/>
              <a:gd name="connsiteX213" fmla="*/ 2482330 w 4158730"/>
              <a:gd name="connsiteY213" fmla="*/ 1204913 h 4414838"/>
              <a:gd name="connsiteX214" fmla="*/ 2482330 w 4158730"/>
              <a:gd name="connsiteY214" fmla="*/ 1233488 h 4414838"/>
              <a:gd name="connsiteX215" fmla="*/ 2482330 w 4158730"/>
              <a:gd name="connsiteY215" fmla="*/ 1233488 h 4414838"/>
              <a:gd name="connsiteX216" fmla="*/ 2549005 w 4158730"/>
              <a:gd name="connsiteY216" fmla="*/ 1271588 h 4414838"/>
              <a:gd name="connsiteX217" fmla="*/ 2610917 w 4158730"/>
              <a:gd name="connsiteY217" fmla="*/ 1309688 h 4414838"/>
              <a:gd name="connsiteX218" fmla="*/ 2663305 w 4158730"/>
              <a:gd name="connsiteY218" fmla="*/ 1347788 h 4414838"/>
              <a:gd name="connsiteX219" fmla="*/ 2682355 w 4158730"/>
              <a:gd name="connsiteY219" fmla="*/ 1362075 h 4414838"/>
              <a:gd name="connsiteX220" fmla="*/ 2706167 w 4158730"/>
              <a:gd name="connsiteY220" fmla="*/ 1328738 h 4414838"/>
              <a:gd name="connsiteX221" fmla="*/ 2701405 w 4158730"/>
              <a:gd name="connsiteY221" fmla="*/ 1300163 h 4414838"/>
              <a:gd name="connsiteX222" fmla="*/ 2701405 w 4158730"/>
              <a:gd name="connsiteY222" fmla="*/ 1281113 h 4414838"/>
              <a:gd name="connsiteX223" fmla="*/ 2729980 w 4158730"/>
              <a:gd name="connsiteY223" fmla="*/ 1319213 h 4414838"/>
              <a:gd name="connsiteX224" fmla="*/ 2706167 w 4158730"/>
              <a:gd name="connsiteY224" fmla="*/ 1357313 h 4414838"/>
              <a:gd name="connsiteX225" fmla="*/ 2749030 w 4158730"/>
              <a:gd name="connsiteY225" fmla="*/ 1404938 h 4414838"/>
              <a:gd name="connsiteX226" fmla="*/ 2796655 w 4158730"/>
              <a:gd name="connsiteY226" fmla="*/ 1390650 h 4414838"/>
              <a:gd name="connsiteX227" fmla="*/ 2796655 w 4158730"/>
              <a:gd name="connsiteY227" fmla="*/ 1390650 h 4414838"/>
              <a:gd name="connsiteX228" fmla="*/ 2815705 w 4158730"/>
              <a:gd name="connsiteY228" fmla="*/ 1333500 h 4414838"/>
              <a:gd name="connsiteX229" fmla="*/ 2815705 w 4158730"/>
              <a:gd name="connsiteY229" fmla="*/ 1333500 h 4414838"/>
              <a:gd name="connsiteX230" fmla="*/ 2825230 w 4158730"/>
              <a:gd name="connsiteY230" fmla="*/ 1381125 h 4414838"/>
              <a:gd name="connsiteX231" fmla="*/ 2849042 w 4158730"/>
              <a:gd name="connsiteY231" fmla="*/ 1419225 h 4414838"/>
              <a:gd name="connsiteX232" fmla="*/ 2930005 w 4158730"/>
              <a:gd name="connsiteY232" fmla="*/ 1443038 h 4414838"/>
              <a:gd name="connsiteX233" fmla="*/ 2987155 w 4158730"/>
              <a:gd name="connsiteY233" fmla="*/ 1452563 h 4414838"/>
              <a:gd name="connsiteX234" fmla="*/ 2987155 w 4158730"/>
              <a:gd name="connsiteY234" fmla="*/ 1452563 h 4414838"/>
              <a:gd name="connsiteX235" fmla="*/ 2949055 w 4158730"/>
              <a:gd name="connsiteY235" fmla="*/ 1309688 h 4414838"/>
              <a:gd name="connsiteX236" fmla="*/ 2887142 w 4158730"/>
              <a:gd name="connsiteY236" fmla="*/ 1157288 h 4414838"/>
              <a:gd name="connsiteX237" fmla="*/ 2882380 w 4158730"/>
              <a:gd name="connsiteY237" fmla="*/ 1104900 h 4414838"/>
              <a:gd name="connsiteX238" fmla="*/ 3010967 w 4158730"/>
              <a:gd name="connsiteY238" fmla="*/ 1081088 h 4414838"/>
              <a:gd name="connsiteX239" fmla="*/ 3053830 w 4158730"/>
              <a:gd name="connsiteY239" fmla="*/ 1171575 h 4414838"/>
              <a:gd name="connsiteX240" fmla="*/ 3077642 w 4158730"/>
              <a:gd name="connsiteY240" fmla="*/ 1257300 h 4414838"/>
              <a:gd name="connsiteX241" fmla="*/ 3082405 w 4158730"/>
              <a:gd name="connsiteY241" fmla="*/ 1347788 h 4414838"/>
              <a:gd name="connsiteX242" fmla="*/ 3096692 w 4158730"/>
              <a:gd name="connsiteY242" fmla="*/ 1419225 h 4414838"/>
              <a:gd name="connsiteX243" fmla="*/ 3144317 w 4158730"/>
              <a:gd name="connsiteY243" fmla="*/ 1452563 h 4414838"/>
              <a:gd name="connsiteX244" fmla="*/ 3244330 w 4158730"/>
              <a:gd name="connsiteY244" fmla="*/ 1414463 h 4414838"/>
              <a:gd name="connsiteX245" fmla="*/ 3334817 w 4158730"/>
              <a:gd name="connsiteY245" fmla="*/ 1371600 h 4414838"/>
              <a:gd name="connsiteX246" fmla="*/ 3401492 w 4158730"/>
              <a:gd name="connsiteY246" fmla="*/ 1333500 h 4414838"/>
              <a:gd name="connsiteX247" fmla="*/ 3401492 w 4158730"/>
              <a:gd name="connsiteY247" fmla="*/ 1276350 h 4414838"/>
              <a:gd name="connsiteX248" fmla="*/ 3353867 w 4158730"/>
              <a:gd name="connsiteY248" fmla="*/ 1271588 h 4414838"/>
              <a:gd name="connsiteX249" fmla="*/ 3296717 w 4158730"/>
              <a:gd name="connsiteY249" fmla="*/ 1300163 h 4414838"/>
              <a:gd name="connsiteX250" fmla="*/ 3239567 w 4158730"/>
              <a:gd name="connsiteY250" fmla="*/ 1309688 h 4414838"/>
              <a:gd name="connsiteX251" fmla="*/ 3201467 w 4158730"/>
              <a:gd name="connsiteY251" fmla="*/ 1300163 h 4414838"/>
              <a:gd name="connsiteX252" fmla="*/ 3249092 w 4158730"/>
              <a:gd name="connsiteY252" fmla="*/ 1271588 h 4414838"/>
              <a:gd name="connsiteX253" fmla="*/ 3272905 w 4158730"/>
              <a:gd name="connsiteY253" fmla="*/ 1233488 h 4414838"/>
              <a:gd name="connsiteX254" fmla="*/ 3230042 w 4158730"/>
              <a:gd name="connsiteY254" fmla="*/ 1223963 h 4414838"/>
              <a:gd name="connsiteX255" fmla="*/ 3163367 w 4158730"/>
              <a:gd name="connsiteY255" fmla="*/ 1200150 h 4414838"/>
              <a:gd name="connsiteX256" fmla="*/ 3144317 w 4158730"/>
              <a:gd name="connsiteY256" fmla="*/ 1123950 h 4414838"/>
              <a:gd name="connsiteX257" fmla="*/ 3225280 w 4158730"/>
              <a:gd name="connsiteY257" fmla="*/ 1181101 h 4414838"/>
              <a:gd name="connsiteX258" fmla="*/ 3363392 w 4158730"/>
              <a:gd name="connsiteY258" fmla="*/ 1233489 h 4414838"/>
              <a:gd name="connsiteX259" fmla="*/ 3463405 w 4158730"/>
              <a:gd name="connsiteY259" fmla="*/ 1247776 h 4414838"/>
              <a:gd name="connsiteX260" fmla="*/ 3472930 w 4158730"/>
              <a:gd name="connsiteY260" fmla="*/ 1314451 h 4414838"/>
              <a:gd name="connsiteX261" fmla="*/ 3587230 w 4158730"/>
              <a:gd name="connsiteY261" fmla="*/ 1271589 h 4414838"/>
              <a:gd name="connsiteX262" fmla="*/ 3696767 w 4158730"/>
              <a:gd name="connsiteY262" fmla="*/ 1214439 h 4414838"/>
              <a:gd name="connsiteX263" fmla="*/ 3763442 w 4158730"/>
              <a:gd name="connsiteY263" fmla="*/ 1166814 h 4414838"/>
              <a:gd name="connsiteX264" fmla="*/ 3749155 w 4158730"/>
              <a:gd name="connsiteY264" fmla="*/ 1123951 h 4414838"/>
              <a:gd name="connsiteX265" fmla="*/ 3787255 w 4158730"/>
              <a:gd name="connsiteY265" fmla="*/ 1095376 h 4414838"/>
              <a:gd name="connsiteX266" fmla="*/ 3872980 w 4158730"/>
              <a:gd name="connsiteY266" fmla="*/ 1114426 h 4414838"/>
              <a:gd name="connsiteX267" fmla="*/ 4063480 w 4158730"/>
              <a:gd name="connsiteY267" fmla="*/ 1143000 h 4414838"/>
              <a:gd name="connsiteX268" fmla="*/ 4139680 w 4158730"/>
              <a:gd name="connsiteY268" fmla="*/ 1176338 h 4414838"/>
              <a:gd name="connsiteX269" fmla="*/ 4153967 w 4158730"/>
              <a:gd name="connsiteY269"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1196455 w 4158730"/>
              <a:gd name="connsiteY111" fmla="*/ 1109663 h 4414838"/>
              <a:gd name="connsiteX112" fmla="*/ 1253605 w 4158730"/>
              <a:gd name="connsiteY112" fmla="*/ 1090613 h 4414838"/>
              <a:gd name="connsiteX113" fmla="*/ 1296467 w 4158730"/>
              <a:gd name="connsiteY113" fmla="*/ 1095375 h 4414838"/>
              <a:gd name="connsiteX114" fmla="*/ 1301230 w 4158730"/>
              <a:gd name="connsiteY114" fmla="*/ 1176338 h 4414838"/>
              <a:gd name="connsiteX115" fmla="*/ 1329805 w 4158730"/>
              <a:gd name="connsiteY115" fmla="*/ 1223963 h 4414838"/>
              <a:gd name="connsiteX116" fmla="*/ 1396480 w 4158730"/>
              <a:gd name="connsiteY116" fmla="*/ 1281113 h 4414838"/>
              <a:gd name="connsiteX117" fmla="*/ 1448867 w 4158730"/>
              <a:gd name="connsiteY117" fmla="*/ 1309688 h 4414838"/>
              <a:gd name="connsiteX118" fmla="*/ 1529830 w 4158730"/>
              <a:gd name="connsiteY118" fmla="*/ 1281113 h 4414838"/>
              <a:gd name="connsiteX119" fmla="*/ 1534592 w 4158730"/>
              <a:gd name="connsiteY119" fmla="*/ 1314450 h 4414838"/>
              <a:gd name="connsiteX120" fmla="*/ 1496492 w 4158730"/>
              <a:gd name="connsiteY120" fmla="*/ 1366838 h 4414838"/>
              <a:gd name="connsiteX121" fmla="*/ 1510780 w 4158730"/>
              <a:gd name="connsiteY121" fmla="*/ 1428750 h 4414838"/>
              <a:gd name="connsiteX122" fmla="*/ 1553642 w 4158730"/>
              <a:gd name="connsiteY122" fmla="*/ 1428750 h 4414838"/>
              <a:gd name="connsiteX123" fmla="*/ 1506017 w 4158730"/>
              <a:gd name="connsiteY123" fmla="*/ 1462088 h 4414838"/>
              <a:gd name="connsiteX124" fmla="*/ 1520305 w 4158730"/>
              <a:gd name="connsiteY124" fmla="*/ 1528763 h 4414838"/>
              <a:gd name="connsiteX125" fmla="*/ 1544117 w 4158730"/>
              <a:gd name="connsiteY125" fmla="*/ 1576388 h 4414838"/>
              <a:gd name="connsiteX126" fmla="*/ 1601267 w 4158730"/>
              <a:gd name="connsiteY126" fmla="*/ 1571625 h 4414838"/>
              <a:gd name="connsiteX127" fmla="*/ 1653655 w 4158730"/>
              <a:gd name="connsiteY127" fmla="*/ 1590675 h 4414838"/>
              <a:gd name="connsiteX128" fmla="*/ 1696517 w 4158730"/>
              <a:gd name="connsiteY128" fmla="*/ 1552575 h 4414838"/>
              <a:gd name="connsiteX129" fmla="*/ 1720330 w 4158730"/>
              <a:gd name="connsiteY129" fmla="*/ 1533525 h 4414838"/>
              <a:gd name="connsiteX130" fmla="*/ 1706042 w 4158730"/>
              <a:gd name="connsiteY130" fmla="*/ 1490663 h 4414838"/>
              <a:gd name="connsiteX131" fmla="*/ 1691755 w 4158730"/>
              <a:gd name="connsiteY131" fmla="*/ 1476375 h 4414838"/>
              <a:gd name="connsiteX132" fmla="*/ 1691755 w 4158730"/>
              <a:gd name="connsiteY132" fmla="*/ 1452563 h 4414838"/>
              <a:gd name="connsiteX133" fmla="*/ 1729855 w 4158730"/>
              <a:gd name="connsiteY133" fmla="*/ 1466850 h 4414838"/>
              <a:gd name="connsiteX134" fmla="*/ 1758430 w 4158730"/>
              <a:gd name="connsiteY134" fmla="*/ 1495425 h 4414838"/>
              <a:gd name="connsiteX135" fmla="*/ 1767955 w 4158730"/>
              <a:gd name="connsiteY135" fmla="*/ 1447800 h 4414838"/>
              <a:gd name="connsiteX136" fmla="*/ 1772717 w 4158730"/>
              <a:gd name="connsiteY136" fmla="*/ 1414463 h 4414838"/>
              <a:gd name="connsiteX137" fmla="*/ 1767955 w 4158730"/>
              <a:gd name="connsiteY137" fmla="*/ 1400175 h 4414838"/>
              <a:gd name="connsiteX138" fmla="*/ 1725092 w 4158730"/>
              <a:gd name="connsiteY138" fmla="*/ 1385888 h 4414838"/>
              <a:gd name="connsiteX139" fmla="*/ 1691755 w 4158730"/>
              <a:gd name="connsiteY139" fmla="*/ 1362075 h 4414838"/>
              <a:gd name="connsiteX140" fmla="*/ 1658417 w 4158730"/>
              <a:gd name="connsiteY140" fmla="*/ 1319213 h 4414838"/>
              <a:gd name="connsiteX141" fmla="*/ 1629842 w 4158730"/>
              <a:gd name="connsiteY141" fmla="*/ 1309688 h 4414838"/>
              <a:gd name="connsiteX142" fmla="*/ 1591742 w 4158730"/>
              <a:gd name="connsiteY142" fmla="*/ 1309688 h 4414838"/>
              <a:gd name="connsiteX143" fmla="*/ 1572692 w 4158730"/>
              <a:gd name="connsiteY143" fmla="*/ 1304925 h 4414838"/>
              <a:gd name="connsiteX144" fmla="*/ 1558405 w 4158730"/>
              <a:gd name="connsiteY144" fmla="*/ 1271588 h 4414838"/>
              <a:gd name="connsiteX145" fmla="*/ 1539355 w 4158730"/>
              <a:gd name="connsiteY145" fmla="*/ 1233488 h 4414838"/>
              <a:gd name="connsiteX146" fmla="*/ 1558405 w 4158730"/>
              <a:gd name="connsiteY146" fmla="*/ 1219200 h 4414838"/>
              <a:gd name="connsiteX147" fmla="*/ 1615555 w 4158730"/>
              <a:gd name="connsiteY147" fmla="*/ 1281113 h 4414838"/>
              <a:gd name="connsiteX148" fmla="*/ 1615555 w 4158730"/>
              <a:gd name="connsiteY148" fmla="*/ 1281113 h 4414838"/>
              <a:gd name="connsiteX149" fmla="*/ 1634605 w 4158730"/>
              <a:gd name="connsiteY149" fmla="*/ 1252538 h 4414838"/>
              <a:gd name="connsiteX150" fmla="*/ 1615555 w 4158730"/>
              <a:gd name="connsiteY150" fmla="*/ 1214438 h 4414838"/>
              <a:gd name="connsiteX151" fmla="*/ 1658417 w 4158730"/>
              <a:gd name="connsiteY151" fmla="*/ 1223963 h 4414838"/>
              <a:gd name="connsiteX152" fmla="*/ 1677467 w 4158730"/>
              <a:gd name="connsiteY152" fmla="*/ 1285875 h 4414838"/>
              <a:gd name="connsiteX153" fmla="*/ 1696517 w 4158730"/>
              <a:gd name="connsiteY153" fmla="*/ 1290638 h 4414838"/>
              <a:gd name="connsiteX154" fmla="*/ 1691755 w 4158730"/>
              <a:gd name="connsiteY154" fmla="*/ 1252538 h 4414838"/>
              <a:gd name="connsiteX155" fmla="*/ 1682230 w 4158730"/>
              <a:gd name="connsiteY155" fmla="*/ 1223963 h 4414838"/>
              <a:gd name="connsiteX156" fmla="*/ 1691755 w 4158730"/>
              <a:gd name="connsiteY156" fmla="*/ 1204913 h 4414838"/>
              <a:gd name="connsiteX157" fmla="*/ 1691755 w 4158730"/>
              <a:gd name="connsiteY157" fmla="*/ 1204913 h 4414838"/>
              <a:gd name="connsiteX158" fmla="*/ 1758430 w 4158730"/>
              <a:gd name="connsiteY158" fmla="*/ 1204913 h 4414838"/>
              <a:gd name="connsiteX159" fmla="*/ 1758430 w 4158730"/>
              <a:gd name="connsiteY159" fmla="*/ 1204913 h 4414838"/>
              <a:gd name="connsiteX160" fmla="*/ 1729855 w 4158730"/>
              <a:gd name="connsiteY160" fmla="*/ 1300163 h 4414838"/>
              <a:gd name="connsiteX161" fmla="*/ 1734617 w 4158730"/>
              <a:gd name="connsiteY161" fmla="*/ 1338263 h 4414838"/>
              <a:gd name="connsiteX162" fmla="*/ 1734617 w 4158730"/>
              <a:gd name="connsiteY162" fmla="*/ 1338263 h 4414838"/>
              <a:gd name="connsiteX163" fmla="*/ 1801292 w 4158730"/>
              <a:gd name="connsiteY163" fmla="*/ 1352550 h 4414838"/>
              <a:gd name="connsiteX164" fmla="*/ 1839392 w 4158730"/>
              <a:gd name="connsiteY164" fmla="*/ 1319213 h 4414838"/>
              <a:gd name="connsiteX165" fmla="*/ 1901305 w 4158730"/>
              <a:gd name="connsiteY165" fmla="*/ 1319213 h 4414838"/>
              <a:gd name="connsiteX166" fmla="*/ 1948930 w 4158730"/>
              <a:gd name="connsiteY166" fmla="*/ 1328738 h 4414838"/>
              <a:gd name="connsiteX167" fmla="*/ 1967980 w 4158730"/>
              <a:gd name="connsiteY167" fmla="*/ 1300163 h 4414838"/>
              <a:gd name="connsiteX168" fmla="*/ 1972742 w 4158730"/>
              <a:gd name="connsiteY168" fmla="*/ 1281113 h 4414838"/>
              <a:gd name="connsiteX169" fmla="*/ 1929880 w 4158730"/>
              <a:gd name="connsiteY169" fmla="*/ 1266825 h 4414838"/>
              <a:gd name="connsiteX170" fmla="*/ 1882255 w 4158730"/>
              <a:gd name="connsiteY170" fmla="*/ 1257300 h 4414838"/>
              <a:gd name="connsiteX171" fmla="*/ 1867967 w 4158730"/>
              <a:gd name="connsiteY171" fmla="*/ 1238250 h 4414838"/>
              <a:gd name="connsiteX172" fmla="*/ 1939405 w 4158730"/>
              <a:gd name="connsiteY172" fmla="*/ 1233488 h 4414838"/>
              <a:gd name="connsiteX173" fmla="*/ 1963217 w 4158730"/>
              <a:gd name="connsiteY173" fmla="*/ 1247775 h 4414838"/>
              <a:gd name="connsiteX174" fmla="*/ 1963217 w 4158730"/>
              <a:gd name="connsiteY174" fmla="*/ 1247775 h 4414838"/>
              <a:gd name="connsiteX175" fmla="*/ 1915592 w 4158730"/>
              <a:gd name="connsiteY175" fmla="*/ 1214438 h 4414838"/>
              <a:gd name="connsiteX176" fmla="*/ 1929880 w 4158730"/>
              <a:gd name="connsiteY176" fmla="*/ 1190625 h 4414838"/>
              <a:gd name="connsiteX177" fmla="*/ 1929880 w 4158730"/>
              <a:gd name="connsiteY177" fmla="*/ 1190625 h 4414838"/>
              <a:gd name="connsiteX178" fmla="*/ 1948930 w 4158730"/>
              <a:gd name="connsiteY178" fmla="*/ 1166813 h 4414838"/>
              <a:gd name="connsiteX179" fmla="*/ 1953692 w 4158730"/>
              <a:gd name="connsiteY179" fmla="*/ 1152525 h 4414838"/>
              <a:gd name="connsiteX180" fmla="*/ 2025130 w 4158730"/>
              <a:gd name="connsiteY180" fmla="*/ 1223963 h 4414838"/>
              <a:gd name="connsiteX181" fmla="*/ 2020367 w 4158730"/>
              <a:gd name="connsiteY181" fmla="*/ 1204913 h 4414838"/>
              <a:gd name="connsiteX182" fmla="*/ 1996555 w 4158730"/>
              <a:gd name="connsiteY182" fmla="*/ 1152525 h 4414838"/>
              <a:gd name="connsiteX183" fmla="*/ 1996555 w 4158730"/>
              <a:gd name="connsiteY183" fmla="*/ 1090613 h 4414838"/>
              <a:gd name="connsiteX184" fmla="*/ 2015605 w 4158730"/>
              <a:gd name="connsiteY184" fmla="*/ 1090613 h 4414838"/>
              <a:gd name="connsiteX185" fmla="*/ 2020367 w 4158730"/>
              <a:gd name="connsiteY185" fmla="*/ 1152525 h 4414838"/>
              <a:gd name="connsiteX186" fmla="*/ 2053705 w 4158730"/>
              <a:gd name="connsiteY186" fmla="*/ 1171575 h 4414838"/>
              <a:gd name="connsiteX187" fmla="*/ 2053705 w 4158730"/>
              <a:gd name="connsiteY187" fmla="*/ 1171575 h 4414838"/>
              <a:gd name="connsiteX188" fmla="*/ 2044180 w 4158730"/>
              <a:gd name="connsiteY188" fmla="*/ 1081088 h 4414838"/>
              <a:gd name="connsiteX189" fmla="*/ 2072755 w 4158730"/>
              <a:gd name="connsiteY189" fmla="*/ 1076325 h 4414838"/>
              <a:gd name="connsiteX190" fmla="*/ 2072755 w 4158730"/>
              <a:gd name="connsiteY190" fmla="*/ 1128713 h 4414838"/>
              <a:gd name="connsiteX191" fmla="*/ 2082280 w 4158730"/>
              <a:gd name="connsiteY191" fmla="*/ 1143000 h 4414838"/>
              <a:gd name="connsiteX192" fmla="*/ 2110855 w 4158730"/>
              <a:gd name="connsiteY192" fmla="*/ 1090613 h 4414838"/>
              <a:gd name="connsiteX193" fmla="*/ 2153717 w 4158730"/>
              <a:gd name="connsiteY193" fmla="*/ 1066800 h 4414838"/>
              <a:gd name="connsiteX194" fmla="*/ 2158480 w 4158730"/>
              <a:gd name="connsiteY194" fmla="*/ 1090613 h 4414838"/>
              <a:gd name="connsiteX195" fmla="*/ 2125142 w 4158730"/>
              <a:gd name="connsiteY195" fmla="*/ 1133475 h 4414838"/>
              <a:gd name="connsiteX196" fmla="*/ 2096567 w 4158730"/>
              <a:gd name="connsiteY196" fmla="*/ 1166813 h 4414838"/>
              <a:gd name="connsiteX197" fmla="*/ 2196580 w 4158730"/>
              <a:gd name="connsiteY197" fmla="*/ 1190625 h 4414838"/>
              <a:gd name="connsiteX198" fmla="*/ 2234680 w 4158730"/>
              <a:gd name="connsiteY198" fmla="*/ 1190625 h 4414838"/>
              <a:gd name="connsiteX199" fmla="*/ 2229917 w 4158730"/>
              <a:gd name="connsiteY199" fmla="*/ 1152525 h 4414838"/>
              <a:gd name="connsiteX200" fmla="*/ 2229917 w 4158730"/>
              <a:gd name="connsiteY200" fmla="*/ 1152525 h 4414838"/>
              <a:gd name="connsiteX201" fmla="*/ 2263255 w 4158730"/>
              <a:gd name="connsiteY201" fmla="*/ 1119188 h 4414838"/>
              <a:gd name="connsiteX202" fmla="*/ 2277542 w 4158730"/>
              <a:gd name="connsiteY202" fmla="*/ 1195388 h 4414838"/>
              <a:gd name="connsiteX203" fmla="*/ 2301355 w 4158730"/>
              <a:gd name="connsiteY203" fmla="*/ 1214438 h 4414838"/>
              <a:gd name="connsiteX204" fmla="*/ 2310880 w 4158730"/>
              <a:gd name="connsiteY204" fmla="*/ 1176338 h 4414838"/>
              <a:gd name="connsiteX205" fmla="*/ 2310880 w 4158730"/>
              <a:gd name="connsiteY205" fmla="*/ 1176338 h 4414838"/>
              <a:gd name="connsiteX206" fmla="*/ 2339455 w 4158730"/>
              <a:gd name="connsiteY206" fmla="*/ 1109663 h 4414838"/>
              <a:gd name="connsiteX207" fmla="*/ 2344217 w 4158730"/>
              <a:gd name="connsiteY207" fmla="*/ 1147763 h 4414838"/>
              <a:gd name="connsiteX208" fmla="*/ 2348980 w 4158730"/>
              <a:gd name="connsiteY208" fmla="*/ 1181100 h 4414838"/>
              <a:gd name="connsiteX209" fmla="*/ 2410892 w 4158730"/>
              <a:gd name="connsiteY209" fmla="*/ 1200150 h 4414838"/>
              <a:gd name="connsiteX210" fmla="*/ 2439467 w 4158730"/>
              <a:gd name="connsiteY210" fmla="*/ 1204913 h 4414838"/>
              <a:gd name="connsiteX211" fmla="*/ 2448992 w 4158730"/>
              <a:gd name="connsiteY211" fmla="*/ 1190625 h 4414838"/>
              <a:gd name="connsiteX212" fmla="*/ 2468042 w 4158730"/>
              <a:gd name="connsiteY212" fmla="*/ 1171575 h 4414838"/>
              <a:gd name="connsiteX213" fmla="*/ 2510905 w 4158730"/>
              <a:gd name="connsiteY213" fmla="*/ 1166813 h 4414838"/>
              <a:gd name="connsiteX214" fmla="*/ 2482330 w 4158730"/>
              <a:gd name="connsiteY214" fmla="*/ 1204913 h 4414838"/>
              <a:gd name="connsiteX215" fmla="*/ 2482330 w 4158730"/>
              <a:gd name="connsiteY215" fmla="*/ 1233488 h 4414838"/>
              <a:gd name="connsiteX216" fmla="*/ 2482330 w 4158730"/>
              <a:gd name="connsiteY216" fmla="*/ 1233488 h 4414838"/>
              <a:gd name="connsiteX217" fmla="*/ 2549005 w 4158730"/>
              <a:gd name="connsiteY217" fmla="*/ 1271588 h 4414838"/>
              <a:gd name="connsiteX218" fmla="*/ 2610917 w 4158730"/>
              <a:gd name="connsiteY218" fmla="*/ 1309688 h 4414838"/>
              <a:gd name="connsiteX219" fmla="*/ 2663305 w 4158730"/>
              <a:gd name="connsiteY219" fmla="*/ 1347788 h 4414838"/>
              <a:gd name="connsiteX220" fmla="*/ 2682355 w 4158730"/>
              <a:gd name="connsiteY220" fmla="*/ 1362075 h 4414838"/>
              <a:gd name="connsiteX221" fmla="*/ 2706167 w 4158730"/>
              <a:gd name="connsiteY221" fmla="*/ 1328738 h 4414838"/>
              <a:gd name="connsiteX222" fmla="*/ 2701405 w 4158730"/>
              <a:gd name="connsiteY222" fmla="*/ 1300163 h 4414838"/>
              <a:gd name="connsiteX223" fmla="*/ 2701405 w 4158730"/>
              <a:gd name="connsiteY223" fmla="*/ 1281113 h 4414838"/>
              <a:gd name="connsiteX224" fmla="*/ 2729980 w 4158730"/>
              <a:gd name="connsiteY224" fmla="*/ 1319213 h 4414838"/>
              <a:gd name="connsiteX225" fmla="*/ 2706167 w 4158730"/>
              <a:gd name="connsiteY225" fmla="*/ 1357313 h 4414838"/>
              <a:gd name="connsiteX226" fmla="*/ 2749030 w 4158730"/>
              <a:gd name="connsiteY226" fmla="*/ 1404938 h 4414838"/>
              <a:gd name="connsiteX227" fmla="*/ 2796655 w 4158730"/>
              <a:gd name="connsiteY227" fmla="*/ 1390650 h 4414838"/>
              <a:gd name="connsiteX228" fmla="*/ 2796655 w 4158730"/>
              <a:gd name="connsiteY228" fmla="*/ 1390650 h 4414838"/>
              <a:gd name="connsiteX229" fmla="*/ 2815705 w 4158730"/>
              <a:gd name="connsiteY229" fmla="*/ 1333500 h 4414838"/>
              <a:gd name="connsiteX230" fmla="*/ 2815705 w 4158730"/>
              <a:gd name="connsiteY230" fmla="*/ 1333500 h 4414838"/>
              <a:gd name="connsiteX231" fmla="*/ 2825230 w 4158730"/>
              <a:gd name="connsiteY231" fmla="*/ 1381125 h 4414838"/>
              <a:gd name="connsiteX232" fmla="*/ 2849042 w 4158730"/>
              <a:gd name="connsiteY232" fmla="*/ 1419225 h 4414838"/>
              <a:gd name="connsiteX233" fmla="*/ 2930005 w 4158730"/>
              <a:gd name="connsiteY233" fmla="*/ 1443038 h 4414838"/>
              <a:gd name="connsiteX234" fmla="*/ 2987155 w 4158730"/>
              <a:gd name="connsiteY234" fmla="*/ 1452563 h 4414838"/>
              <a:gd name="connsiteX235" fmla="*/ 2987155 w 4158730"/>
              <a:gd name="connsiteY235" fmla="*/ 1452563 h 4414838"/>
              <a:gd name="connsiteX236" fmla="*/ 2949055 w 4158730"/>
              <a:gd name="connsiteY236" fmla="*/ 1309688 h 4414838"/>
              <a:gd name="connsiteX237" fmla="*/ 2887142 w 4158730"/>
              <a:gd name="connsiteY237" fmla="*/ 1157288 h 4414838"/>
              <a:gd name="connsiteX238" fmla="*/ 2882380 w 4158730"/>
              <a:gd name="connsiteY238" fmla="*/ 1104900 h 4414838"/>
              <a:gd name="connsiteX239" fmla="*/ 3010967 w 4158730"/>
              <a:gd name="connsiteY239" fmla="*/ 1081088 h 4414838"/>
              <a:gd name="connsiteX240" fmla="*/ 3053830 w 4158730"/>
              <a:gd name="connsiteY240" fmla="*/ 1171575 h 4414838"/>
              <a:gd name="connsiteX241" fmla="*/ 3077642 w 4158730"/>
              <a:gd name="connsiteY241" fmla="*/ 1257300 h 4414838"/>
              <a:gd name="connsiteX242" fmla="*/ 3082405 w 4158730"/>
              <a:gd name="connsiteY242" fmla="*/ 1347788 h 4414838"/>
              <a:gd name="connsiteX243" fmla="*/ 3096692 w 4158730"/>
              <a:gd name="connsiteY243" fmla="*/ 1419225 h 4414838"/>
              <a:gd name="connsiteX244" fmla="*/ 3144317 w 4158730"/>
              <a:gd name="connsiteY244" fmla="*/ 1452563 h 4414838"/>
              <a:gd name="connsiteX245" fmla="*/ 3244330 w 4158730"/>
              <a:gd name="connsiteY245" fmla="*/ 1414463 h 4414838"/>
              <a:gd name="connsiteX246" fmla="*/ 3334817 w 4158730"/>
              <a:gd name="connsiteY246" fmla="*/ 1371600 h 4414838"/>
              <a:gd name="connsiteX247" fmla="*/ 3401492 w 4158730"/>
              <a:gd name="connsiteY247" fmla="*/ 1333500 h 4414838"/>
              <a:gd name="connsiteX248" fmla="*/ 3401492 w 4158730"/>
              <a:gd name="connsiteY248" fmla="*/ 1276350 h 4414838"/>
              <a:gd name="connsiteX249" fmla="*/ 3353867 w 4158730"/>
              <a:gd name="connsiteY249" fmla="*/ 1271588 h 4414838"/>
              <a:gd name="connsiteX250" fmla="*/ 3296717 w 4158730"/>
              <a:gd name="connsiteY250" fmla="*/ 1300163 h 4414838"/>
              <a:gd name="connsiteX251" fmla="*/ 3239567 w 4158730"/>
              <a:gd name="connsiteY251" fmla="*/ 1309688 h 4414838"/>
              <a:gd name="connsiteX252" fmla="*/ 3201467 w 4158730"/>
              <a:gd name="connsiteY252" fmla="*/ 1300163 h 4414838"/>
              <a:gd name="connsiteX253" fmla="*/ 3249092 w 4158730"/>
              <a:gd name="connsiteY253" fmla="*/ 1271588 h 4414838"/>
              <a:gd name="connsiteX254" fmla="*/ 3272905 w 4158730"/>
              <a:gd name="connsiteY254" fmla="*/ 1233488 h 4414838"/>
              <a:gd name="connsiteX255" fmla="*/ 3230042 w 4158730"/>
              <a:gd name="connsiteY255" fmla="*/ 1223963 h 4414838"/>
              <a:gd name="connsiteX256" fmla="*/ 3163367 w 4158730"/>
              <a:gd name="connsiteY256" fmla="*/ 1200150 h 4414838"/>
              <a:gd name="connsiteX257" fmla="*/ 3144317 w 4158730"/>
              <a:gd name="connsiteY257" fmla="*/ 1123950 h 4414838"/>
              <a:gd name="connsiteX258" fmla="*/ 3225280 w 4158730"/>
              <a:gd name="connsiteY258" fmla="*/ 1181101 h 4414838"/>
              <a:gd name="connsiteX259" fmla="*/ 3363392 w 4158730"/>
              <a:gd name="connsiteY259" fmla="*/ 1233489 h 4414838"/>
              <a:gd name="connsiteX260" fmla="*/ 3463405 w 4158730"/>
              <a:gd name="connsiteY260" fmla="*/ 1247776 h 4414838"/>
              <a:gd name="connsiteX261" fmla="*/ 3472930 w 4158730"/>
              <a:gd name="connsiteY261" fmla="*/ 1314451 h 4414838"/>
              <a:gd name="connsiteX262" fmla="*/ 3587230 w 4158730"/>
              <a:gd name="connsiteY262" fmla="*/ 1271589 h 4414838"/>
              <a:gd name="connsiteX263" fmla="*/ 3696767 w 4158730"/>
              <a:gd name="connsiteY263" fmla="*/ 1214439 h 4414838"/>
              <a:gd name="connsiteX264" fmla="*/ 3763442 w 4158730"/>
              <a:gd name="connsiteY264" fmla="*/ 1166814 h 4414838"/>
              <a:gd name="connsiteX265" fmla="*/ 3749155 w 4158730"/>
              <a:gd name="connsiteY265" fmla="*/ 1123951 h 4414838"/>
              <a:gd name="connsiteX266" fmla="*/ 3787255 w 4158730"/>
              <a:gd name="connsiteY266" fmla="*/ 1095376 h 4414838"/>
              <a:gd name="connsiteX267" fmla="*/ 3872980 w 4158730"/>
              <a:gd name="connsiteY267" fmla="*/ 1114426 h 4414838"/>
              <a:gd name="connsiteX268" fmla="*/ 4063480 w 4158730"/>
              <a:gd name="connsiteY268" fmla="*/ 1143000 h 4414838"/>
              <a:gd name="connsiteX269" fmla="*/ 4139680 w 4158730"/>
              <a:gd name="connsiteY269" fmla="*/ 1176338 h 4414838"/>
              <a:gd name="connsiteX270" fmla="*/ 4153967 w 4158730"/>
              <a:gd name="connsiteY270"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1196455 w 4158730"/>
              <a:gd name="connsiteY112" fmla="*/ 1109663 h 4414838"/>
              <a:gd name="connsiteX113" fmla="*/ 1253605 w 4158730"/>
              <a:gd name="connsiteY113" fmla="*/ 1090613 h 4414838"/>
              <a:gd name="connsiteX114" fmla="*/ 1296467 w 4158730"/>
              <a:gd name="connsiteY114" fmla="*/ 1095375 h 4414838"/>
              <a:gd name="connsiteX115" fmla="*/ 1301230 w 4158730"/>
              <a:gd name="connsiteY115" fmla="*/ 1176338 h 4414838"/>
              <a:gd name="connsiteX116" fmla="*/ 1329805 w 4158730"/>
              <a:gd name="connsiteY116" fmla="*/ 1223963 h 4414838"/>
              <a:gd name="connsiteX117" fmla="*/ 1396480 w 4158730"/>
              <a:gd name="connsiteY117" fmla="*/ 1281113 h 4414838"/>
              <a:gd name="connsiteX118" fmla="*/ 1448867 w 4158730"/>
              <a:gd name="connsiteY118" fmla="*/ 1309688 h 4414838"/>
              <a:gd name="connsiteX119" fmla="*/ 1529830 w 4158730"/>
              <a:gd name="connsiteY119" fmla="*/ 1281113 h 4414838"/>
              <a:gd name="connsiteX120" fmla="*/ 1534592 w 4158730"/>
              <a:gd name="connsiteY120" fmla="*/ 1314450 h 4414838"/>
              <a:gd name="connsiteX121" fmla="*/ 1496492 w 4158730"/>
              <a:gd name="connsiteY121" fmla="*/ 1366838 h 4414838"/>
              <a:gd name="connsiteX122" fmla="*/ 1510780 w 4158730"/>
              <a:gd name="connsiteY122" fmla="*/ 1428750 h 4414838"/>
              <a:gd name="connsiteX123" fmla="*/ 1553642 w 4158730"/>
              <a:gd name="connsiteY123" fmla="*/ 1428750 h 4414838"/>
              <a:gd name="connsiteX124" fmla="*/ 1506017 w 4158730"/>
              <a:gd name="connsiteY124" fmla="*/ 1462088 h 4414838"/>
              <a:gd name="connsiteX125" fmla="*/ 1520305 w 4158730"/>
              <a:gd name="connsiteY125" fmla="*/ 1528763 h 4414838"/>
              <a:gd name="connsiteX126" fmla="*/ 1544117 w 4158730"/>
              <a:gd name="connsiteY126" fmla="*/ 1576388 h 4414838"/>
              <a:gd name="connsiteX127" fmla="*/ 1601267 w 4158730"/>
              <a:gd name="connsiteY127" fmla="*/ 1571625 h 4414838"/>
              <a:gd name="connsiteX128" fmla="*/ 1653655 w 4158730"/>
              <a:gd name="connsiteY128" fmla="*/ 1590675 h 4414838"/>
              <a:gd name="connsiteX129" fmla="*/ 1696517 w 4158730"/>
              <a:gd name="connsiteY129" fmla="*/ 1552575 h 4414838"/>
              <a:gd name="connsiteX130" fmla="*/ 1720330 w 4158730"/>
              <a:gd name="connsiteY130" fmla="*/ 1533525 h 4414838"/>
              <a:gd name="connsiteX131" fmla="*/ 1706042 w 4158730"/>
              <a:gd name="connsiteY131" fmla="*/ 1490663 h 4414838"/>
              <a:gd name="connsiteX132" fmla="*/ 1691755 w 4158730"/>
              <a:gd name="connsiteY132" fmla="*/ 1476375 h 4414838"/>
              <a:gd name="connsiteX133" fmla="*/ 1691755 w 4158730"/>
              <a:gd name="connsiteY133" fmla="*/ 1452563 h 4414838"/>
              <a:gd name="connsiteX134" fmla="*/ 1729855 w 4158730"/>
              <a:gd name="connsiteY134" fmla="*/ 1466850 h 4414838"/>
              <a:gd name="connsiteX135" fmla="*/ 1758430 w 4158730"/>
              <a:gd name="connsiteY135" fmla="*/ 1495425 h 4414838"/>
              <a:gd name="connsiteX136" fmla="*/ 1767955 w 4158730"/>
              <a:gd name="connsiteY136" fmla="*/ 1447800 h 4414838"/>
              <a:gd name="connsiteX137" fmla="*/ 1772717 w 4158730"/>
              <a:gd name="connsiteY137" fmla="*/ 1414463 h 4414838"/>
              <a:gd name="connsiteX138" fmla="*/ 1767955 w 4158730"/>
              <a:gd name="connsiteY138" fmla="*/ 1400175 h 4414838"/>
              <a:gd name="connsiteX139" fmla="*/ 1725092 w 4158730"/>
              <a:gd name="connsiteY139" fmla="*/ 1385888 h 4414838"/>
              <a:gd name="connsiteX140" fmla="*/ 1691755 w 4158730"/>
              <a:gd name="connsiteY140" fmla="*/ 1362075 h 4414838"/>
              <a:gd name="connsiteX141" fmla="*/ 1658417 w 4158730"/>
              <a:gd name="connsiteY141" fmla="*/ 1319213 h 4414838"/>
              <a:gd name="connsiteX142" fmla="*/ 1629842 w 4158730"/>
              <a:gd name="connsiteY142" fmla="*/ 1309688 h 4414838"/>
              <a:gd name="connsiteX143" fmla="*/ 1591742 w 4158730"/>
              <a:gd name="connsiteY143" fmla="*/ 1309688 h 4414838"/>
              <a:gd name="connsiteX144" fmla="*/ 1572692 w 4158730"/>
              <a:gd name="connsiteY144" fmla="*/ 1304925 h 4414838"/>
              <a:gd name="connsiteX145" fmla="*/ 1558405 w 4158730"/>
              <a:gd name="connsiteY145" fmla="*/ 1271588 h 4414838"/>
              <a:gd name="connsiteX146" fmla="*/ 1539355 w 4158730"/>
              <a:gd name="connsiteY146" fmla="*/ 1233488 h 4414838"/>
              <a:gd name="connsiteX147" fmla="*/ 1558405 w 4158730"/>
              <a:gd name="connsiteY147" fmla="*/ 1219200 h 4414838"/>
              <a:gd name="connsiteX148" fmla="*/ 1615555 w 4158730"/>
              <a:gd name="connsiteY148" fmla="*/ 1281113 h 4414838"/>
              <a:gd name="connsiteX149" fmla="*/ 1615555 w 4158730"/>
              <a:gd name="connsiteY149" fmla="*/ 1281113 h 4414838"/>
              <a:gd name="connsiteX150" fmla="*/ 1634605 w 4158730"/>
              <a:gd name="connsiteY150" fmla="*/ 1252538 h 4414838"/>
              <a:gd name="connsiteX151" fmla="*/ 1615555 w 4158730"/>
              <a:gd name="connsiteY151" fmla="*/ 1214438 h 4414838"/>
              <a:gd name="connsiteX152" fmla="*/ 1658417 w 4158730"/>
              <a:gd name="connsiteY152" fmla="*/ 1223963 h 4414838"/>
              <a:gd name="connsiteX153" fmla="*/ 1677467 w 4158730"/>
              <a:gd name="connsiteY153" fmla="*/ 1285875 h 4414838"/>
              <a:gd name="connsiteX154" fmla="*/ 1696517 w 4158730"/>
              <a:gd name="connsiteY154" fmla="*/ 1290638 h 4414838"/>
              <a:gd name="connsiteX155" fmla="*/ 1691755 w 4158730"/>
              <a:gd name="connsiteY155" fmla="*/ 1252538 h 4414838"/>
              <a:gd name="connsiteX156" fmla="*/ 1682230 w 4158730"/>
              <a:gd name="connsiteY156" fmla="*/ 1223963 h 4414838"/>
              <a:gd name="connsiteX157" fmla="*/ 1691755 w 4158730"/>
              <a:gd name="connsiteY157" fmla="*/ 1204913 h 4414838"/>
              <a:gd name="connsiteX158" fmla="*/ 1691755 w 4158730"/>
              <a:gd name="connsiteY158" fmla="*/ 1204913 h 4414838"/>
              <a:gd name="connsiteX159" fmla="*/ 1758430 w 4158730"/>
              <a:gd name="connsiteY159" fmla="*/ 1204913 h 4414838"/>
              <a:gd name="connsiteX160" fmla="*/ 1758430 w 4158730"/>
              <a:gd name="connsiteY160" fmla="*/ 1204913 h 4414838"/>
              <a:gd name="connsiteX161" fmla="*/ 1729855 w 4158730"/>
              <a:gd name="connsiteY161" fmla="*/ 1300163 h 4414838"/>
              <a:gd name="connsiteX162" fmla="*/ 1734617 w 4158730"/>
              <a:gd name="connsiteY162" fmla="*/ 1338263 h 4414838"/>
              <a:gd name="connsiteX163" fmla="*/ 1734617 w 4158730"/>
              <a:gd name="connsiteY163" fmla="*/ 1338263 h 4414838"/>
              <a:gd name="connsiteX164" fmla="*/ 1801292 w 4158730"/>
              <a:gd name="connsiteY164" fmla="*/ 1352550 h 4414838"/>
              <a:gd name="connsiteX165" fmla="*/ 1839392 w 4158730"/>
              <a:gd name="connsiteY165" fmla="*/ 1319213 h 4414838"/>
              <a:gd name="connsiteX166" fmla="*/ 1901305 w 4158730"/>
              <a:gd name="connsiteY166" fmla="*/ 1319213 h 4414838"/>
              <a:gd name="connsiteX167" fmla="*/ 1948930 w 4158730"/>
              <a:gd name="connsiteY167" fmla="*/ 1328738 h 4414838"/>
              <a:gd name="connsiteX168" fmla="*/ 1967980 w 4158730"/>
              <a:gd name="connsiteY168" fmla="*/ 1300163 h 4414838"/>
              <a:gd name="connsiteX169" fmla="*/ 1972742 w 4158730"/>
              <a:gd name="connsiteY169" fmla="*/ 1281113 h 4414838"/>
              <a:gd name="connsiteX170" fmla="*/ 1929880 w 4158730"/>
              <a:gd name="connsiteY170" fmla="*/ 1266825 h 4414838"/>
              <a:gd name="connsiteX171" fmla="*/ 1882255 w 4158730"/>
              <a:gd name="connsiteY171" fmla="*/ 1257300 h 4414838"/>
              <a:gd name="connsiteX172" fmla="*/ 1867967 w 4158730"/>
              <a:gd name="connsiteY172" fmla="*/ 1238250 h 4414838"/>
              <a:gd name="connsiteX173" fmla="*/ 1939405 w 4158730"/>
              <a:gd name="connsiteY173" fmla="*/ 1233488 h 4414838"/>
              <a:gd name="connsiteX174" fmla="*/ 1963217 w 4158730"/>
              <a:gd name="connsiteY174" fmla="*/ 1247775 h 4414838"/>
              <a:gd name="connsiteX175" fmla="*/ 1963217 w 4158730"/>
              <a:gd name="connsiteY175" fmla="*/ 1247775 h 4414838"/>
              <a:gd name="connsiteX176" fmla="*/ 1915592 w 4158730"/>
              <a:gd name="connsiteY176" fmla="*/ 1214438 h 4414838"/>
              <a:gd name="connsiteX177" fmla="*/ 1929880 w 4158730"/>
              <a:gd name="connsiteY177" fmla="*/ 1190625 h 4414838"/>
              <a:gd name="connsiteX178" fmla="*/ 1929880 w 4158730"/>
              <a:gd name="connsiteY178" fmla="*/ 1190625 h 4414838"/>
              <a:gd name="connsiteX179" fmla="*/ 1948930 w 4158730"/>
              <a:gd name="connsiteY179" fmla="*/ 1166813 h 4414838"/>
              <a:gd name="connsiteX180" fmla="*/ 1953692 w 4158730"/>
              <a:gd name="connsiteY180" fmla="*/ 1152525 h 4414838"/>
              <a:gd name="connsiteX181" fmla="*/ 2025130 w 4158730"/>
              <a:gd name="connsiteY181" fmla="*/ 1223963 h 4414838"/>
              <a:gd name="connsiteX182" fmla="*/ 2020367 w 4158730"/>
              <a:gd name="connsiteY182" fmla="*/ 1204913 h 4414838"/>
              <a:gd name="connsiteX183" fmla="*/ 1996555 w 4158730"/>
              <a:gd name="connsiteY183" fmla="*/ 1152525 h 4414838"/>
              <a:gd name="connsiteX184" fmla="*/ 1996555 w 4158730"/>
              <a:gd name="connsiteY184" fmla="*/ 1090613 h 4414838"/>
              <a:gd name="connsiteX185" fmla="*/ 2015605 w 4158730"/>
              <a:gd name="connsiteY185" fmla="*/ 1090613 h 4414838"/>
              <a:gd name="connsiteX186" fmla="*/ 2020367 w 4158730"/>
              <a:gd name="connsiteY186" fmla="*/ 1152525 h 4414838"/>
              <a:gd name="connsiteX187" fmla="*/ 2053705 w 4158730"/>
              <a:gd name="connsiteY187" fmla="*/ 1171575 h 4414838"/>
              <a:gd name="connsiteX188" fmla="*/ 2053705 w 4158730"/>
              <a:gd name="connsiteY188" fmla="*/ 1171575 h 4414838"/>
              <a:gd name="connsiteX189" fmla="*/ 2044180 w 4158730"/>
              <a:gd name="connsiteY189" fmla="*/ 1081088 h 4414838"/>
              <a:gd name="connsiteX190" fmla="*/ 2072755 w 4158730"/>
              <a:gd name="connsiteY190" fmla="*/ 1076325 h 4414838"/>
              <a:gd name="connsiteX191" fmla="*/ 2072755 w 4158730"/>
              <a:gd name="connsiteY191" fmla="*/ 1128713 h 4414838"/>
              <a:gd name="connsiteX192" fmla="*/ 2082280 w 4158730"/>
              <a:gd name="connsiteY192" fmla="*/ 1143000 h 4414838"/>
              <a:gd name="connsiteX193" fmla="*/ 2110855 w 4158730"/>
              <a:gd name="connsiteY193" fmla="*/ 1090613 h 4414838"/>
              <a:gd name="connsiteX194" fmla="*/ 2153717 w 4158730"/>
              <a:gd name="connsiteY194" fmla="*/ 1066800 h 4414838"/>
              <a:gd name="connsiteX195" fmla="*/ 2158480 w 4158730"/>
              <a:gd name="connsiteY195" fmla="*/ 1090613 h 4414838"/>
              <a:gd name="connsiteX196" fmla="*/ 2125142 w 4158730"/>
              <a:gd name="connsiteY196" fmla="*/ 1133475 h 4414838"/>
              <a:gd name="connsiteX197" fmla="*/ 2096567 w 4158730"/>
              <a:gd name="connsiteY197" fmla="*/ 1166813 h 4414838"/>
              <a:gd name="connsiteX198" fmla="*/ 2196580 w 4158730"/>
              <a:gd name="connsiteY198" fmla="*/ 1190625 h 4414838"/>
              <a:gd name="connsiteX199" fmla="*/ 2234680 w 4158730"/>
              <a:gd name="connsiteY199" fmla="*/ 1190625 h 4414838"/>
              <a:gd name="connsiteX200" fmla="*/ 2229917 w 4158730"/>
              <a:gd name="connsiteY200" fmla="*/ 1152525 h 4414838"/>
              <a:gd name="connsiteX201" fmla="*/ 2229917 w 4158730"/>
              <a:gd name="connsiteY201" fmla="*/ 1152525 h 4414838"/>
              <a:gd name="connsiteX202" fmla="*/ 2263255 w 4158730"/>
              <a:gd name="connsiteY202" fmla="*/ 1119188 h 4414838"/>
              <a:gd name="connsiteX203" fmla="*/ 2277542 w 4158730"/>
              <a:gd name="connsiteY203" fmla="*/ 1195388 h 4414838"/>
              <a:gd name="connsiteX204" fmla="*/ 2301355 w 4158730"/>
              <a:gd name="connsiteY204" fmla="*/ 1214438 h 4414838"/>
              <a:gd name="connsiteX205" fmla="*/ 2310880 w 4158730"/>
              <a:gd name="connsiteY205" fmla="*/ 1176338 h 4414838"/>
              <a:gd name="connsiteX206" fmla="*/ 2310880 w 4158730"/>
              <a:gd name="connsiteY206" fmla="*/ 1176338 h 4414838"/>
              <a:gd name="connsiteX207" fmla="*/ 2339455 w 4158730"/>
              <a:gd name="connsiteY207" fmla="*/ 1109663 h 4414838"/>
              <a:gd name="connsiteX208" fmla="*/ 2344217 w 4158730"/>
              <a:gd name="connsiteY208" fmla="*/ 1147763 h 4414838"/>
              <a:gd name="connsiteX209" fmla="*/ 2348980 w 4158730"/>
              <a:gd name="connsiteY209" fmla="*/ 1181100 h 4414838"/>
              <a:gd name="connsiteX210" fmla="*/ 2410892 w 4158730"/>
              <a:gd name="connsiteY210" fmla="*/ 1200150 h 4414838"/>
              <a:gd name="connsiteX211" fmla="*/ 2439467 w 4158730"/>
              <a:gd name="connsiteY211" fmla="*/ 1204913 h 4414838"/>
              <a:gd name="connsiteX212" fmla="*/ 2448992 w 4158730"/>
              <a:gd name="connsiteY212" fmla="*/ 1190625 h 4414838"/>
              <a:gd name="connsiteX213" fmla="*/ 2468042 w 4158730"/>
              <a:gd name="connsiteY213" fmla="*/ 1171575 h 4414838"/>
              <a:gd name="connsiteX214" fmla="*/ 2510905 w 4158730"/>
              <a:gd name="connsiteY214" fmla="*/ 1166813 h 4414838"/>
              <a:gd name="connsiteX215" fmla="*/ 2482330 w 4158730"/>
              <a:gd name="connsiteY215" fmla="*/ 1204913 h 4414838"/>
              <a:gd name="connsiteX216" fmla="*/ 2482330 w 4158730"/>
              <a:gd name="connsiteY216" fmla="*/ 1233488 h 4414838"/>
              <a:gd name="connsiteX217" fmla="*/ 2482330 w 4158730"/>
              <a:gd name="connsiteY217" fmla="*/ 1233488 h 4414838"/>
              <a:gd name="connsiteX218" fmla="*/ 2549005 w 4158730"/>
              <a:gd name="connsiteY218" fmla="*/ 1271588 h 4414838"/>
              <a:gd name="connsiteX219" fmla="*/ 2610917 w 4158730"/>
              <a:gd name="connsiteY219" fmla="*/ 1309688 h 4414838"/>
              <a:gd name="connsiteX220" fmla="*/ 2663305 w 4158730"/>
              <a:gd name="connsiteY220" fmla="*/ 1347788 h 4414838"/>
              <a:gd name="connsiteX221" fmla="*/ 2682355 w 4158730"/>
              <a:gd name="connsiteY221" fmla="*/ 1362075 h 4414838"/>
              <a:gd name="connsiteX222" fmla="*/ 2706167 w 4158730"/>
              <a:gd name="connsiteY222" fmla="*/ 1328738 h 4414838"/>
              <a:gd name="connsiteX223" fmla="*/ 2701405 w 4158730"/>
              <a:gd name="connsiteY223" fmla="*/ 1300163 h 4414838"/>
              <a:gd name="connsiteX224" fmla="*/ 2701405 w 4158730"/>
              <a:gd name="connsiteY224" fmla="*/ 1281113 h 4414838"/>
              <a:gd name="connsiteX225" fmla="*/ 2729980 w 4158730"/>
              <a:gd name="connsiteY225" fmla="*/ 1319213 h 4414838"/>
              <a:gd name="connsiteX226" fmla="*/ 2706167 w 4158730"/>
              <a:gd name="connsiteY226" fmla="*/ 1357313 h 4414838"/>
              <a:gd name="connsiteX227" fmla="*/ 2749030 w 4158730"/>
              <a:gd name="connsiteY227" fmla="*/ 1404938 h 4414838"/>
              <a:gd name="connsiteX228" fmla="*/ 2796655 w 4158730"/>
              <a:gd name="connsiteY228" fmla="*/ 1390650 h 4414838"/>
              <a:gd name="connsiteX229" fmla="*/ 2796655 w 4158730"/>
              <a:gd name="connsiteY229" fmla="*/ 1390650 h 4414838"/>
              <a:gd name="connsiteX230" fmla="*/ 2815705 w 4158730"/>
              <a:gd name="connsiteY230" fmla="*/ 1333500 h 4414838"/>
              <a:gd name="connsiteX231" fmla="*/ 2815705 w 4158730"/>
              <a:gd name="connsiteY231" fmla="*/ 1333500 h 4414838"/>
              <a:gd name="connsiteX232" fmla="*/ 2825230 w 4158730"/>
              <a:gd name="connsiteY232" fmla="*/ 1381125 h 4414838"/>
              <a:gd name="connsiteX233" fmla="*/ 2849042 w 4158730"/>
              <a:gd name="connsiteY233" fmla="*/ 1419225 h 4414838"/>
              <a:gd name="connsiteX234" fmla="*/ 2930005 w 4158730"/>
              <a:gd name="connsiteY234" fmla="*/ 1443038 h 4414838"/>
              <a:gd name="connsiteX235" fmla="*/ 2987155 w 4158730"/>
              <a:gd name="connsiteY235" fmla="*/ 1452563 h 4414838"/>
              <a:gd name="connsiteX236" fmla="*/ 2987155 w 4158730"/>
              <a:gd name="connsiteY236" fmla="*/ 1452563 h 4414838"/>
              <a:gd name="connsiteX237" fmla="*/ 2949055 w 4158730"/>
              <a:gd name="connsiteY237" fmla="*/ 1309688 h 4414838"/>
              <a:gd name="connsiteX238" fmla="*/ 2887142 w 4158730"/>
              <a:gd name="connsiteY238" fmla="*/ 1157288 h 4414838"/>
              <a:gd name="connsiteX239" fmla="*/ 2882380 w 4158730"/>
              <a:gd name="connsiteY239" fmla="*/ 1104900 h 4414838"/>
              <a:gd name="connsiteX240" fmla="*/ 3010967 w 4158730"/>
              <a:gd name="connsiteY240" fmla="*/ 1081088 h 4414838"/>
              <a:gd name="connsiteX241" fmla="*/ 3053830 w 4158730"/>
              <a:gd name="connsiteY241" fmla="*/ 1171575 h 4414838"/>
              <a:gd name="connsiteX242" fmla="*/ 3077642 w 4158730"/>
              <a:gd name="connsiteY242" fmla="*/ 1257300 h 4414838"/>
              <a:gd name="connsiteX243" fmla="*/ 3082405 w 4158730"/>
              <a:gd name="connsiteY243" fmla="*/ 1347788 h 4414838"/>
              <a:gd name="connsiteX244" fmla="*/ 3096692 w 4158730"/>
              <a:gd name="connsiteY244" fmla="*/ 1419225 h 4414838"/>
              <a:gd name="connsiteX245" fmla="*/ 3144317 w 4158730"/>
              <a:gd name="connsiteY245" fmla="*/ 1452563 h 4414838"/>
              <a:gd name="connsiteX246" fmla="*/ 3244330 w 4158730"/>
              <a:gd name="connsiteY246" fmla="*/ 1414463 h 4414838"/>
              <a:gd name="connsiteX247" fmla="*/ 3334817 w 4158730"/>
              <a:gd name="connsiteY247" fmla="*/ 1371600 h 4414838"/>
              <a:gd name="connsiteX248" fmla="*/ 3401492 w 4158730"/>
              <a:gd name="connsiteY248" fmla="*/ 1333500 h 4414838"/>
              <a:gd name="connsiteX249" fmla="*/ 3401492 w 4158730"/>
              <a:gd name="connsiteY249" fmla="*/ 1276350 h 4414838"/>
              <a:gd name="connsiteX250" fmla="*/ 3353867 w 4158730"/>
              <a:gd name="connsiteY250" fmla="*/ 1271588 h 4414838"/>
              <a:gd name="connsiteX251" fmla="*/ 3296717 w 4158730"/>
              <a:gd name="connsiteY251" fmla="*/ 1300163 h 4414838"/>
              <a:gd name="connsiteX252" fmla="*/ 3239567 w 4158730"/>
              <a:gd name="connsiteY252" fmla="*/ 1309688 h 4414838"/>
              <a:gd name="connsiteX253" fmla="*/ 3201467 w 4158730"/>
              <a:gd name="connsiteY253" fmla="*/ 1300163 h 4414838"/>
              <a:gd name="connsiteX254" fmla="*/ 3249092 w 4158730"/>
              <a:gd name="connsiteY254" fmla="*/ 1271588 h 4414838"/>
              <a:gd name="connsiteX255" fmla="*/ 3272905 w 4158730"/>
              <a:gd name="connsiteY255" fmla="*/ 1233488 h 4414838"/>
              <a:gd name="connsiteX256" fmla="*/ 3230042 w 4158730"/>
              <a:gd name="connsiteY256" fmla="*/ 1223963 h 4414838"/>
              <a:gd name="connsiteX257" fmla="*/ 3163367 w 4158730"/>
              <a:gd name="connsiteY257" fmla="*/ 1200150 h 4414838"/>
              <a:gd name="connsiteX258" fmla="*/ 3144317 w 4158730"/>
              <a:gd name="connsiteY258" fmla="*/ 1123950 h 4414838"/>
              <a:gd name="connsiteX259" fmla="*/ 3225280 w 4158730"/>
              <a:gd name="connsiteY259" fmla="*/ 1181101 h 4414838"/>
              <a:gd name="connsiteX260" fmla="*/ 3363392 w 4158730"/>
              <a:gd name="connsiteY260" fmla="*/ 1233489 h 4414838"/>
              <a:gd name="connsiteX261" fmla="*/ 3463405 w 4158730"/>
              <a:gd name="connsiteY261" fmla="*/ 1247776 h 4414838"/>
              <a:gd name="connsiteX262" fmla="*/ 3472930 w 4158730"/>
              <a:gd name="connsiteY262" fmla="*/ 1314451 h 4414838"/>
              <a:gd name="connsiteX263" fmla="*/ 3587230 w 4158730"/>
              <a:gd name="connsiteY263" fmla="*/ 1271589 h 4414838"/>
              <a:gd name="connsiteX264" fmla="*/ 3696767 w 4158730"/>
              <a:gd name="connsiteY264" fmla="*/ 1214439 h 4414838"/>
              <a:gd name="connsiteX265" fmla="*/ 3763442 w 4158730"/>
              <a:gd name="connsiteY265" fmla="*/ 1166814 h 4414838"/>
              <a:gd name="connsiteX266" fmla="*/ 3749155 w 4158730"/>
              <a:gd name="connsiteY266" fmla="*/ 1123951 h 4414838"/>
              <a:gd name="connsiteX267" fmla="*/ 3787255 w 4158730"/>
              <a:gd name="connsiteY267" fmla="*/ 1095376 h 4414838"/>
              <a:gd name="connsiteX268" fmla="*/ 3872980 w 4158730"/>
              <a:gd name="connsiteY268" fmla="*/ 1114426 h 4414838"/>
              <a:gd name="connsiteX269" fmla="*/ 4063480 w 4158730"/>
              <a:gd name="connsiteY269" fmla="*/ 1143000 h 4414838"/>
              <a:gd name="connsiteX270" fmla="*/ 4139680 w 4158730"/>
              <a:gd name="connsiteY270" fmla="*/ 1176338 h 4414838"/>
              <a:gd name="connsiteX271" fmla="*/ 4153967 w 4158730"/>
              <a:gd name="connsiteY271"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1196455 w 4158730"/>
              <a:gd name="connsiteY113" fmla="*/ 1109663 h 4414838"/>
              <a:gd name="connsiteX114" fmla="*/ 1253605 w 4158730"/>
              <a:gd name="connsiteY114" fmla="*/ 1090613 h 4414838"/>
              <a:gd name="connsiteX115" fmla="*/ 1296467 w 4158730"/>
              <a:gd name="connsiteY115" fmla="*/ 1095375 h 4414838"/>
              <a:gd name="connsiteX116" fmla="*/ 1301230 w 4158730"/>
              <a:gd name="connsiteY116" fmla="*/ 1176338 h 4414838"/>
              <a:gd name="connsiteX117" fmla="*/ 1329805 w 4158730"/>
              <a:gd name="connsiteY117" fmla="*/ 1223963 h 4414838"/>
              <a:gd name="connsiteX118" fmla="*/ 1396480 w 4158730"/>
              <a:gd name="connsiteY118" fmla="*/ 1281113 h 4414838"/>
              <a:gd name="connsiteX119" fmla="*/ 1448867 w 4158730"/>
              <a:gd name="connsiteY119" fmla="*/ 1309688 h 4414838"/>
              <a:gd name="connsiteX120" fmla="*/ 1529830 w 4158730"/>
              <a:gd name="connsiteY120" fmla="*/ 1281113 h 4414838"/>
              <a:gd name="connsiteX121" fmla="*/ 1534592 w 4158730"/>
              <a:gd name="connsiteY121" fmla="*/ 1314450 h 4414838"/>
              <a:gd name="connsiteX122" fmla="*/ 1496492 w 4158730"/>
              <a:gd name="connsiteY122" fmla="*/ 1366838 h 4414838"/>
              <a:gd name="connsiteX123" fmla="*/ 1510780 w 4158730"/>
              <a:gd name="connsiteY123" fmla="*/ 1428750 h 4414838"/>
              <a:gd name="connsiteX124" fmla="*/ 1553642 w 4158730"/>
              <a:gd name="connsiteY124" fmla="*/ 1428750 h 4414838"/>
              <a:gd name="connsiteX125" fmla="*/ 1506017 w 4158730"/>
              <a:gd name="connsiteY125" fmla="*/ 1462088 h 4414838"/>
              <a:gd name="connsiteX126" fmla="*/ 1520305 w 4158730"/>
              <a:gd name="connsiteY126" fmla="*/ 1528763 h 4414838"/>
              <a:gd name="connsiteX127" fmla="*/ 1544117 w 4158730"/>
              <a:gd name="connsiteY127" fmla="*/ 1576388 h 4414838"/>
              <a:gd name="connsiteX128" fmla="*/ 1601267 w 4158730"/>
              <a:gd name="connsiteY128" fmla="*/ 1571625 h 4414838"/>
              <a:gd name="connsiteX129" fmla="*/ 1653655 w 4158730"/>
              <a:gd name="connsiteY129" fmla="*/ 1590675 h 4414838"/>
              <a:gd name="connsiteX130" fmla="*/ 1696517 w 4158730"/>
              <a:gd name="connsiteY130" fmla="*/ 1552575 h 4414838"/>
              <a:gd name="connsiteX131" fmla="*/ 1720330 w 4158730"/>
              <a:gd name="connsiteY131" fmla="*/ 1533525 h 4414838"/>
              <a:gd name="connsiteX132" fmla="*/ 1706042 w 4158730"/>
              <a:gd name="connsiteY132" fmla="*/ 1490663 h 4414838"/>
              <a:gd name="connsiteX133" fmla="*/ 1691755 w 4158730"/>
              <a:gd name="connsiteY133" fmla="*/ 1476375 h 4414838"/>
              <a:gd name="connsiteX134" fmla="*/ 1691755 w 4158730"/>
              <a:gd name="connsiteY134" fmla="*/ 1452563 h 4414838"/>
              <a:gd name="connsiteX135" fmla="*/ 1729855 w 4158730"/>
              <a:gd name="connsiteY135" fmla="*/ 1466850 h 4414838"/>
              <a:gd name="connsiteX136" fmla="*/ 1758430 w 4158730"/>
              <a:gd name="connsiteY136" fmla="*/ 1495425 h 4414838"/>
              <a:gd name="connsiteX137" fmla="*/ 1767955 w 4158730"/>
              <a:gd name="connsiteY137" fmla="*/ 1447800 h 4414838"/>
              <a:gd name="connsiteX138" fmla="*/ 1772717 w 4158730"/>
              <a:gd name="connsiteY138" fmla="*/ 1414463 h 4414838"/>
              <a:gd name="connsiteX139" fmla="*/ 1767955 w 4158730"/>
              <a:gd name="connsiteY139" fmla="*/ 1400175 h 4414838"/>
              <a:gd name="connsiteX140" fmla="*/ 1725092 w 4158730"/>
              <a:gd name="connsiteY140" fmla="*/ 1385888 h 4414838"/>
              <a:gd name="connsiteX141" fmla="*/ 1691755 w 4158730"/>
              <a:gd name="connsiteY141" fmla="*/ 1362075 h 4414838"/>
              <a:gd name="connsiteX142" fmla="*/ 1658417 w 4158730"/>
              <a:gd name="connsiteY142" fmla="*/ 1319213 h 4414838"/>
              <a:gd name="connsiteX143" fmla="*/ 1629842 w 4158730"/>
              <a:gd name="connsiteY143" fmla="*/ 1309688 h 4414838"/>
              <a:gd name="connsiteX144" fmla="*/ 1591742 w 4158730"/>
              <a:gd name="connsiteY144" fmla="*/ 1309688 h 4414838"/>
              <a:gd name="connsiteX145" fmla="*/ 1572692 w 4158730"/>
              <a:gd name="connsiteY145" fmla="*/ 1304925 h 4414838"/>
              <a:gd name="connsiteX146" fmla="*/ 1558405 w 4158730"/>
              <a:gd name="connsiteY146" fmla="*/ 1271588 h 4414838"/>
              <a:gd name="connsiteX147" fmla="*/ 1539355 w 4158730"/>
              <a:gd name="connsiteY147" fmla="*/ 1233488 h 4414838"/>
              <a:gd name="connsiteX148" fmla="*/ 1558405 w 4158730"/>
              <a:gd name="connsiteY148" fmla="*/ 1219200 h 4414838"/>
              <a:gd name="connsiteX149" fmla="*/ 1615555 w 4158730"/>
              <a:gd name="connsiteY149" fmla="*/ 1281113 h 4414838"/>
              <a:gd name="connsiteX150" fmla="*/ 1615555 w 4158730"/>
              <a:gd name="connsiteY150" fmla="*/ 1281113 h 4414838"/>
              <a:gd name="connsiteX151" fmla="*/ 1634605 w 4158730"/>
              <a:gd name="connsiteY151" fmla="*/ 1252538 h 4414838"/>
              <a:gd name="connsiteX152" fmla="*/ 1615555 w 4158730"/>
              <a:gd name="connsiteY152" fmla="*/ 1214438 h 4414838"/>
              <a:gd name="connsiteX153" fmla="*/ 1658417 w 4158730"/>
              <a:gd name="connsiteY153" fmla="*/ 1223963 h 4414838"/>
              <a:gd name="connsiteX154" fmla="*/ 1677467 w 4158730"/>
              <a:gd name="connsiteY154" fmla="*/ 1285875 h 4414838"/>
              <a:gd name="connsiteX155" fmla="*/ 1696517 w 4158730"/>
              <a:gd name="connsiteY155" fmla="*/ 1290638 h 4414838"/>
              <a:gd name="connsiteX156" fmla="*/ 1691755 w 4158730"/>
              <a:gd name="connsiteY156" fmla="*/ 1252538 h 4414838"/>
              <a:gd name="connsiteX157" fmla="*/ 1682230 w 4158730"/>
              <a:gd name="connsiteY157" fmla="*/ 1223963 h 4414838"/>
              <a:gd name="connsiteX158" fmla="*/ 1691755 w 4158730"/>
              <a:gd name="connsiteY158" fmla="*/ 1204913 h 4414838"/>
              <a:gd name="connsiteX159" fmla="*/ 1691755 w 4158730"/>
              <a:gd name="connsiteY159" fmla="*/ 1204913 h 4414838"/>
              <a:gd name="connsiteX160" fmla="*/ 1758430 w 4158730"/>
              <a:gd name="connsiteY160" fmla="*/ 1204913 h 4414838"/>
              <a:gd name="connsiteX161" fmla="*/ 1758430 w 4158730"/>
              <a:gd name="connsiteY161" fmla="*/ 1204913 h 4414838"/>
              <a:gd name="connsiteX162" fmla="*/ 1729855 w 4158730"/>
              <a:gd name="connsiteY162" fmla="*/ 1300163 h 4414838"/>
              <a:gd name="connsiteX163" fmla="*/ 1734617 w 4158730"/>
              <a:gd name="connsiteY163" fmla="*/ 1338263 h 4414838"/>
              <a:gd name="connsiteX164" fmla="*/ 1734617 w 4158730"/>
              <a:gd name="connsiteY164" fmla="*/ 1338263 h 4414838"/>
              <a:gd name="connsiteX165" fmla="*/ 1801292 w 4158730"/>
              <a:gd name="connsiteY165" fmla="*/ 1352550 h 4414838"/>
              <a:gd name="connsiteX166" fmla="*/ 1839392 w 4158730"/>
              <a:gd name="connsiteY166" fmla="*/ 1319213 h 4414838"/>
              <a:gd name="connsiteX167" fmla="*/ 1901305 w 4158730"/>
              <a:gd name="connsiteY167" fmla="*/ 1319213 h 4414838"/>
              <a:gd name="connsiteX168" fmla="*/ 1948930 w 4158730"/>
              <a:gd name="connsiteY168" fmla="*/ 1328738 h 4414838"/>
              <a:gd name="connsiteX169" fmla="*/ 1967980 w 4158730"/>
              <a:gd name="connsiteY169" fmla="*/ 1300163 h 4414838"/>
              <a:gd name="connsiteX170" fmla="*/ 1972742 w 4158730"/>
              <a:gd name="connsiteY170" fmla="*/ 1281113 h 4414838"/>
              <a:gd name="connsiteX171" fmla="*/ 1929880 w 4158730"/>
              <a:gd name="connsiteY171" fmla="*/ 1266825 h 4414838"/>
              <a:gd name="connsiteX172" fmla="*/ 1882255 w 4158730"/>
              <a:gd name="connsiteY172" fmla="*/ 1257300 h 4414838"/>
              <a:gd name="connsiteX173" fmla="*/ 1867967 w 4158730"/>
              <a:gd name="connsiteY173" fmla="*/ 1238250 h 4414838"/>
              <a:gd name="connsiteX174" fmla="*/ 1939405 w 4158730"/>
              <a:gd name="connsiteY174" fmla="*/ 1233488 h 4414838"/>
              <a:gd name="connsiteX175" fmla="*/ 1963217 w 4158730"/>
              <a:gd name="connsiteY175" fmla="*/ 1247775 h 4414838"/>
              <a:gd name="connsiteX176" fmla="*/ 1963217 w 4158730"/>
              <a:gd name="connsiteY176" fmla="*/ 1247775 h 4414838"/>
              <a:gd name="connsiteX177" fmla="*/ 1915592 w 4158730"/>
              <a:gd name="connsiteY177" fmla="*/ 1214438 h 4414838"/>
              <a:gd name="connsiteX178" fmla="*/ 1929880 w 4158730"/>
              <a:gd name="connsiteY178" fmla="*/ 1190625 h 4414838"/>
              <a:gd name="connsiteX179" fmla="*/ 1929880 w 4158730"/>
              <a:gd name="connsiteY179" fmla="*/ 1190625 h 4414838"/>
              <a:gd name="connsiteX180" fmla="*/ 1948930 w 4158730"/>
              <a:gd name="connsiteY180" fmla="*/ 1166813 h 4414838"/>
              <a:gd name="connsiteX181" fmla="*/ 1953692 w 4158730"/>
              <a:gd name="connsiteY181" fmla="*/ 1152525 h 4414838"/>
              <a:gd name="connsiteX182" fmla="*/ 2025130 w 4158730"/>
              <a:gd name="connsiteY182" fmla="*/ 1223963 h 4414838"/>
              <a:gd name="connsiteX183" fmla="*/ 2020367 w 4158730"/>
              <a:gd name="connsiteY183" fmla="*/ 1204913 h 4414838"/>
              <a:gd name="connsiteX184" fmla="*/ 1996555 w 4158730"/>
              <a:gd name="connsiteY184" fmla="*/ 1152525 h 4414838"/>
              <a:gd name="connsiteX185" fmla="*/ 1996555 w 4158730"/>
              <a:gd name="connsiteY185" fmla="*/ 1090613 h 4414838"/>
              <a:gd name="connsiteX186" fmla="*/ 2015605 w 4158730"/>
              <a:gd name="connsiteY186" fmla="*/ 1090613 h 4414838"/>
              <a:gd name="connsiteX187" fmla="*/ 2020367 w 4158730"/>
              <a:gd name="connsiteY187" fmla="*/ 1152525 h 4414838"/>
              <a:gd name="connsiteX188" fmla="*/ 2053705 w 4158730"/>
              <a:gd name="connsiteY188" fmla="*/ 1171575 h 4414838"/>
              <a:gd name="connsiteX189" fmla="*/ 2053705 w 4158730"/>
              <a:gd name="connsiteY189" fmla="*/ 1171575 h 4414838"/>
              <a:gd name="connsiteX190" fmla="*/ 2044180 w 4158730"/>
              <a:gd name="connsiteY190" fmla="*/ 1081088 h 4414838"/>
              <a:gd name="connsiteX191" fmla="*/ 2072755 w 4158730"/>
              <a:gd name="connsiteY191" fmla="*/ 1076325 h 4414838"/>
              <a:gd name="connsiteX192" fmla="*/ 2072755 w 4158730"/>
              <a:gd name="connsiteY192" fmla="*/ 1128713 h 4414838"/>
              <a:gd name="connsiteX193" fmla="*/ 2082280 w 4158730"/>
              <a:gd name="connsiteY193" fmla="*/ 1143000 h 4414838"/>
              <a:gd name="connsiteX194" fmla="*/ 2110855 w 4158730"/>
              <a:gd name="connsiteY194" fmla="*/ 1090613 h 4414838"/>
              <a:gd name="connsiteX195" fmla="*/ 2153717 w 4158730"/>
              <a:gd name="connsiteY195" fmla="*/ 1066800 h 4414838"/>
              <a:gd name="connsiteX196" fmla="*/ 2158480 w 4158730"/>
              <a:gd name="connsiteY196" fmla="*/ 1090613 h 4414838"/>
              <a:gd name="connsiteX197" fmla="*/ 2125142 w 4158730"/>
              <a:gd name="connsiteY197" fmla="*/ 1133475 h 4414838"/>
              <a:gd name="connsiteX198" fmla="*/ 2096567 w 4158730"/>
              <a:gd name="connsiteY198" fmla="*/ 1166813 h 4414838"/>
              <a:gd name="connsiteX199" fmla="*/ 2196580 w 4158730"/>
              <a:gd name="connsiteY199" fmla="*/ 1190625 h 4414838"/>
              <a:gd name="connsiteX200" fmla="*/ 2234680 w 4158730"/>
              <a:gd name="connsiteY200" fmla="*/ 1190625 h 4414838"/>
              <a:gd name="connsiteX201" fmla="*/ 2229917 w 4158730"/>
              <a:gd name="connsiteY201" fmla="*/ 1152525 h 4414838"/>
              <a:gd name="connsiteX202" fmla="*/ 2229917 w 4158730"/>
              <a:gd name="connsiteY202" fmla="*/ 1152525 h 4414838"/>
              <a:gd name="connsiteX203" fmla="*/ 2263255 w 4158730"/>
              <a:gd name="connsiteY203" fmla="*/ 1119188 h 4414838"/>
              <a:gd name="connsiteX204" fmla="*/ 2277542 w 4158730"/>
              <a:gd name="connsiteY204" fmla="*/ 1195388 h 4414838"/>
              <a:gd name="connsiteX205" fmla="*/ 2301355 w 4158730"/>
              <a:gd name="connsiteY205" fmla="*/ 1214438 h 4414838"/>
              <a:gd name="connsiteX206" fmla="*/ 2310880 w 4158730"/>
              <a:gd name="connsiteY206" fmla="*/ 1176338 h 4414838"/>
              <a:gd name="connsiteX207" fmla="*/ 2310880 w 4158730"/>
              <a:gd name="connsiteY207" fmla="*/ 1176338 h 4414838"/>
              <a:gd name="connsiteX208" fmla="*/ 2339455 w 4158730"/>
              <a:gd name="connsiteY208" fmla="*/ 1109663 h 4414838"/>
              <a:gd name="connsiteX209" fmla="*/ 2344217 w 4158730"/>
              <a:gd name="connsiteY209" fmla="*/ 1147763 h 4414838"/>
              <a:gd name="connsiteX210" fmla="*/ 2348980 w 4158730"/>
              <a:gd name="connsiteY210" fmla="*/ 1181100 h 4414838"/>
              <a:gd name="connsiteX211" fmla="*/ 2410892 w 4158730"/>
              <a:gd name="connsiteY211" fmla="*/ 1200150 h 4414838"/>
              <a:gd name="connsiteX212" fmla="*/ 2439467 w 4158730"/>
              <a:gd name="connsiteY212" fmla="*/ 1204913 h 4414838"/>
              <a:gd name="connsiteX213" fmla="*/ 2448992 w 4158730"/>
              <a:gd name="connsiteY213" fmla="*/ 1190625 h 4414838"/>
              <a:gd name="connsiteX214" fmla="*/ 2468042 w 4158730"/>
              <a:gd name="connsiteY214" fmla="*/ 1171575 h 4414838"/>
              <a:gd name="connsiteX215" fmla="*/ 2510905 w 4158730"/>
              <a:gd name="connsiteY215" fmla="*/ 1166813 h 4414838"/>
              <a:gd name="connsiteX216" fmla="*/ 2482330 w 4158730"/>
              <a:gd name="connsiteY216" fmla="*/ 1204913 h 4414838"/>
              <a:gd name="connsiteX217" fmla="*/ 2482330 w 4158730"/>
              <a:gd name="connsiteY217" fmla="*/ 1233488 h 4414838"/>
              <a:gd name="connsiteX218" fmla="*/ 2482330 w 4158730"/>
              <a:gd name="connsiteY218" fmla="*/ 1233488 h 4414838"/>
              <a:gd name="connsiteX219" fmla="*/ 2549005 w 4158730"/>
              <a:gd name="connsiteY219" fmla="*/ 1271588 h 4414838"/>
              <a:gd name="connsiteX220" fmla="*/ 2610917 w 4158730"/>
              <a:gd name="connsiteY220" fmla="*/ 1309688 h 4414838"/>
              <a:gd name="connsiteX221" fmla="*/ 2663305 w 4158730"/>
              <a:gd name="connsiteY221" fmla="*/ 1347788 h 4414838"/>
              <a:gd name="connsiteX222" fmla="*/ 2682355 w 4158730"/>
              <a:gd name="connsiteY222" fmla="*/ 1362075 h 4414838"/>
              <a:gd name="connsiteX223" fmla="*/ 2706167 w 4158730"/>
              <a:gd name="connsiteY223" fmla="*/ 1328738 h 4414838"/>
              <a:gd name="connsiteX224" fmla="*/ 2701405 w 4158730"/>
              <a:gd name="connsiteY224" fmla="*/ 1300163 h 4414838"/>
              <a:gd name="connsiteX225" fmla="*/ 2701405 w 4158730"/>
              <a:gd name="connsiteY225" fmla="*/ 1281113 h 4414838"/>
              <a:gd name="connsiteX226" fmla="*/ 2729980 w 4158730"/>
              <a:gd name="connsiteY226" fmla="*/ 1319213 h 4414838"/>
              <a:gd name="connsiteX227" fmla="*/ 2706167 w 4158730"/>
              <a:gd name="connsiteY227" fmla="*/ 1357313 h 4414838"/>
              <a:gd name="connsiteX228" fmla="*/ 2749030 w 4158730"/>
              <a:gd name="connsiteY228" fmla="*/ 1404938 h 4414838"/>
              <a:gd name="connsiteX229" fmla="*/ 2796655 w 4158730"/>
              <a:gd name="connsiteY229" fmla="*/ 1390650 h 4414838"/>
              <a:gd name="connsiteX230" fmla="*/ 2796655 w 4158730"/>
              <a:gd name="connsiteY230" fmla="*/ 1390650 h 4414838"/>
              <a:gd name="connsiteX231" fmla="*/ 2815705 w 4158730"/>
              <a:gd name="connsiteY231" fmla="*/ 1333500 h 4414838"/>
              <a:gd name="connsiteX232" fmla="*/ 2815705 w 4158730"/>
              <a:gd name="connsiteY232" fmla="*/ 1333500 h 4414838"/>
              <a:gd name="connsiteX233" fmla="*/ 2825230 w 4158730"/>
              <a:gd name="connsiteY233" fmla="*/ 1381125 h 4414838"/>
              <a:gd name="connsiteX234" fmla="*/ 2849042 w 4158730"/>
              <a:gd name="connsiteY234" fmla="*/ 1419225 h 4414838"/>
              <a:gd name="connsiteX235" fmla="*/ 2930005 w 4158730"/>
              <a:gd name="connsiteY235" fmla="*/ 1443038 h 4414838"/>
              <a:gd name="connsiteX236" fmla="*/ 2987155 w 4158730"/>
              <a:gd name="connsiteY236" fmla="*/ 1452563 h 4414838"/>
              <a:gd name="connsiteX237" fmla="*/ 2987155 w 4158730"/>
              <a:gd name="connsiteY237" fmla="*/ 1452563 h 4414838"/>
              <a:gd name="connsiteX238" fmla="*/ 2949055 w 4158730"/>
              <a:gd name="connsiteY238" fmla="*/ 1309688 h 4414838"/>
              <a:gd name="connsiteX239" fmla="*/ 2887142 w 4158730"/>
              <a:gd name="connsiteY239" fmla="*/ 1157288 h 4414838"/>
              <a:gd name="connsiteX240" fmla="*/ 2882380 w 4158730"/>
              <a:gd name="connsiteY240" fmla="*/ 1104900 h 4414838"/>
              <a:gd name="connsiteX241" fmla="*/ 3010967 w 4158730"/>
              <a:gd name="connsiteY241" fmla="*/ 1081088 h 4414838"/>
              <a:gd name="connsiteX242" fmla="*/ 3053830 w 4158730"/>
              <a:gd name="connsiteY242" fmla="*/ 1171575 h 4414838"/>
              <a:gd name="connsiteX243" fmla="*/ 3077642 w 4158730"/>
              <a:gd name="connsiteY243" fmla="*/ 1257300 h 4414838"/>
              <a:gd name="connsiteX244" fmla="*/ 3082405 w 4158730"/>
              <a:gd name="connsiteY244" fmla="*/ 1347788 h 4414838"/>
              <a:gd name="connsiteX245" fmla="*/ 3096692 w 4158730"/>
              <a:gd name="connsiteY245" fmla="*/ 1419225 h 4414838"/>
              <a:gd name="connsiteX246" fmla="*/ 3144317 w 4158730"/>
              <a:gd name="connsiteY246" fmla="*/ 1452563 h 4414838"/>
              <a:gd name="connsiteX247" fmla="*/ 3244330 w 4158730"/>
              <a:gd name="connsiteY247" fmla="*/ 1414463 h 4414838"/>
              <a:gd name="connsiteX248" fmla="*/ 3334817 w 4158730"/>
              <a:gd name="connsiteY248" fmla="*/ 1371600 h 4414838"/>
              <a:gd name="connsiteX249" fmla="*/ 3401492 w 4158730"/>
              <a:gd name="connsiteY249" fmla="*/ 1333500 h 4414838"/>
              <a:gd name="connsiteX250" fmla="*/ 3401492 w 4158730"/>
              <a:gd name="connsiteY250" fmla="*/ 1276350 h 4414838"/>
              <a:gd name="connsiteX251" fmla="*/ 3353867 w 4158730"/>
              <a:gd name="connsiteY251" fmla="*/ 1271588 h 4414838"/>
              <a:gd name="connsiteX252" fmla="*/ 3296717 w 4158730"/>
              <a:gd name="connsiteY252" fmla="*/ 1300163 h 4414838"/>
              <a:gd name="connsiteX253" fmla="*/ 3239567 w 4158730"/>
              <a:gd name="connsiteY253" fmla="*/ 1309688 h 4414838"/>
              <a:gd name="connsiteX254" fmla="*/ 3201467 w 4158730"/>
              <a:gd name="connsiteY254" fmla="*/ 1300163 h 4414838"/>
              <a:gd name="connsiteX255" fmla="*/ 3249092 w 4158730"/>
              <a:gd name="connsiteY255" fmla="*/ 1271588 h 4414838"/>
              <a:gd name="connsiteX256" fmla="*/ 3272905 w 4158730"/>
              <a:gd name="connsiteY256" fmla="*/ 1233488 h 4414838"/>
              <a:gd name="connsiteX257" fmla="*/ 3230042 w 4158730"/>
              <a:gd name="connsiteY257" fmla="*/ 1223963 h 4414838"/>
              <a:gd name="connsiteX258" fmla="*/ 3163367 w 4158730"/>
              <a:gd name="connsiteY258" fmla="*/ 1200150 h 4414838"/>
              <a:gd name="connsiteX259" fmla="*/ 3144317 w 4158730"/>
              <a:gd name="connsiteY259" fmla="*/ 1123950 h 4414838"/>
              <a:gd name="connsiteX260" fmla="*/ 3225280 w 4158730"/>
              <a:gd name="connsiteY260" fmla="*/ 1181101 h 4414838"/>
              <a:gd name="connsiteX261" fmla="*/ 3363392 w 4158730"/>
              <a:gd name="connsiteY261" fmla="*/ 1233489 h 4414838"/>
              <a:gd name="connsiteX262" fmla="*/ 3463405 w 4158730"/>
              <a:gd name="connsiteY262" fmla="*/ 1247776 h 4414838"/>
              <a:gd name="connsiteX263" fmla="*/ 3472930 w 4158730"/>
              <a:gd name="connsiteY263" fmla="*/ 1314451 h 4414838"/>
              <a:gd name="connsiteX264" fmla="*/ 3587230 w 4158730"/>
              <a:gd name="connsiteY264" fmla="*/ 1271589 h 4414838"/>
              <a:gd name="connsiteX265" fmla="*/ 3696767 w 4158730"/>
              <a:gd name="connsiteY265" fmla="*/ 1214439 h 4414838"/>
              <a:gd name="connsiteX266" fmla="*/ 3763442 w 4158730"/>
              <a:gd name="connsiteY266" fmla="*/ 1166814 h 4414838"/>
              <a:gd name="connsiteX267" fmla="*/ 3749155 w 4158730"/>
              <a:gd name="connsiteY267" fmla="*/ 1123951 h 4414838"/>
              <a:gd name="connsiteX268" fmla="*/ 3787255 w 4158730"/>
              <a:gd name="connsiteY268" fmla="*/ 1095376 h 4414838"/>
              <a:gd name="connsiteX269" fmla="*/ 3872980 w 4158730"/>
              <a:gd name="connsiteY269" fmla="*/ 1114426 h 4414838"/>
              <a:gd name="connsiteX270" fmla="*/ 4063480 w 4158730"/>
              <a:gd name="connsiteY270" fmla="*/ 1143000 h 4414838"/>
              <a:gd name="connsiteX271" fmla="*/ 4139680 w 4158730"/>
              <a:gd name="connsiteY271" fmla="*/ 1176338 h 4414838"/>
              <a:gd name="connsiteX272" fmla="*/ 4153967 w 4158730"/>
              <a:gd name="connsiteY272"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196455 w 4158730"/>
              <a:gd name="connsiteY114" fmla="*/ 1109663 h 4414838"/>
              <a:gd name="connsiteX115" fmla="*/ 1253605 w 4158730"/>
              <a:gd name="connsiteY115" fmla="*/ 1090613 h 4414838"/>
              <a:gd name="connsiteX116" fmla="*/ 1296467 w 4158730"/>
              <a:gd name="connsiteY116" fmla="*/ 1095375 h 4414838"/>
              <a:gd name="connsiteX117" fmla="*/ 1301230 w 4158730"/>
              <a:gd name="connsiteY117" fmla="*/ 1176338 h 4414838"/>
              <a:gd name="connsiteX118" fmla="*/ 1329805 w 4158730"/>
              <a:gd name="connsiteY118" fmla="*/ 1223963 h 4414838"/>
              <a:gd name="connsiteX119" fmla="*/ 1396480 w 4158730"/>
              <a:gd name="connsiteY119" fmla="*/ 1281113 h 4414838"/>
              <a:gd name="connsiteX120" fmla="*/ 1448867 w 4158730"/>
              <a:gd name="connsiteY120" fmla="*/ 1309688 h 4414838"/>
              <a:gd name="connsiteX121" fmla="*/ 1529830 w 4158730"/>
              <a:gd name="connsiteY121" fmla="*/ 1281113 h 4414838"/>
              <a:gd name="connsiteX122" fmla="*/ 1534592 w 4158730"/>
              <a:gd name="connsiteY122" fmla="*/ 1314450 h 4414838"/>
              <a:gd name="connsiteX123" fmla="*/ 1496492 w 4158730"/>
              <a:gd name="connsiteY123" fmla="*/ 1366838 h 4414838"/>
              <a:gd name="connsiteX124" fmla="*/ 1510780 w 4158730"/>
              <a:gd name="connsiteY124" fmla="*/ 1428750 h 4414838"/>
              <a:gd name="connsiteX125" fmla="*/ 1553642 w 4158730"/>
              <a:gd name="connsiteY125" fmla="*/ 1428750 h 4414838"/>
              <a:gd name="connsiteX126" fmla="*/ 1506017 w 4158730"/>
              <a:gd name="connsiteY126" fmla="*/ 1462088 h 4414838"/>
              <a:gd name="connsiteX127" fmla="*/ 1520305 w 4158730"/>
              <a:gd name="connsiteY127" fmla="*/ 1528763 h 4414838"/>
              <a:gd name="connsiteX128" fmla="*/ 1544117 w 4158730"/>
              <a:gd name="connsiteY128" fmla="*/ 1576388 h 4414838"/>
              <a:gd name="connsiteX129" fmla="*/ 1601267 w 4158730"/>
              <a:gd name="connsiteY129" fmla="*/ 1571625 h 4414838"/>
              <a:gd name="connsiteX130" fmla="*/ 1653655 w 4158730"/>
              <a:gd name="connsiteY130" fmla="*/ 1590675 h 4414838"/>
              <a:gd name="connsiteX131" fmla="*/ 1696517 w 4158730"/>
              <a:gd name="connsiteY131" fmla="*/ 1552575 h 4414838"/>
              <a:gd name="connsiteX132" fmla="*/ 1720330 w 4158730"/>
              <a:gd name="connsiteY132" fmla="*/ 1533525 h 4414838"/>
              <a:gd name="connsiteX133" fmla="*/ 1706042 w 4158730"/>
              <a:gd name="connsiteY133" fmla="*/ 1490663 h 4414838"/>
              <a:gd name="connsiteX134" fmla="*/ 1691755 w 4158730"/>
              <a:gd name="connsiteY134" fmla="*/ 1476375 h 4414838"/>
              <a:gd name="connsiteX135" fmla="*/ 1691755 w 4158730"/>
              <a:gd name="connsiteY135" fmla="*/ 1452563 h 4414838"/>
              <a:gd name="connsiteX136" fmla="*/ 1729855 w 4158730"/>
              <a:gd name="connsiteY136" fmla="*/ 1466850 h 4414838"/>
              <a:gd name="connsiteX137" fmla="*/ 1758430 w 4158730"/>
              <a:gd name="connsiteY137" fmla="*/ 1495425 h 4414838"/>
              <a:gd name="connsiteX138" fmla="*/ 1767955 w 4158730"/>
              <a:gd name="connsiteY138" fmla="*/ 1447800 h 4414838"/>
              <a:gd name="connsiteX139" fmla="*/ 1772717 w 4158730"/>
              <a:gd name="connsiteY139" fmla="*/ 1414463 h 4414838"/>
              <a:gd name="connsiteX140" fmla="*/ 1767955 w 4158730"/>
              <a:gd name="connsiteY140" fmla="*/ 1400175 h 4414838"/>
              <a:gd name="connsiteX141" fmla="*/ 1725092 w 4158730"/>
              <a:gd name="connsiteY141" fmla="*/ 1385888 h 4414838"/>
              <a:gd name="connsiteX142" fmla="*/ 1691755 w 4158730"/>
              <a:gd name="connsiteY142" fmla="*/ 1362075 h 4414838"/>
              <a:gd name="connsiteX143" fmla="*/ 1658417 w 4158730"/>
              <a:gd name="connsiteY143" fmla="*/ 1319213 h 4414838"/>
              <a:gd name="connsiteX144" fmla="*/ 1629842 w 4158730"/>
              <a:gd name="connsiteY144" fmla="*/ 1309688 h 4414838"/>
              <a:gd name="connsiteX145" fmla="*/ 1591742 w 4158730"/>
              <a:gd name="connsiteY145" fmla="*/ 1309688 h 4414838"/>
              <a:gd name="connsiteX146" fmla="*/ 1572692 w 4158730"/>
              <a:gd name="connsiteY146" fmla="*/ 1304925 h 4414838"/>
              <a:gd name="connsiteX147" fmla="*/ 1558405 w 4158730"/>
              <a:gd name="connsiteY147" fmla="*/ 1271588 h 4414838"/>
              <a:gd name="connsiteX148" fmla="*/ 1539355 w 4158730"/>
              <a:gd name="connsiteY148" fmla="*/ 1233488 h 4414838"/>
              <a:gd name="connsiteX149" fmla="*/ 1558405 w 4158730"/>
              <a:gd name="connsiteY149" fmla="*/ 1219200 h 4414838"/>
              <a:gd name="connsiteX150" fmla="*/ 1615555 w 4158730"/>
              <a:gd name="connsiteY150" fmla="*/ 1281113 h 4414838"/>
              <a:gd name="connsiteX151" fmla="*/ 1615555 w 4158730"/>
              <a:gd name="connsiteY151" fmla="*/ 1281113 h 4414838"/>
              <a:gd name="connsiteX152" fmla="*/ 1634605 w 4158730"/>
              <a:gd name="connsiteY152" fmla="*/ 1252538 h 4414838"/>
              <a:gd name="connsiteX153" fmla="*/ 1615555 w 4158730"/>
              <a:gd name="connsiteY153" fmla="*/ 1214438 h 4414838"/>
              <a:gd name="connsiteX154" fmla="*/ 1658417 w 4158730"/>
              <a:gd name="connsiteY154" fmla="*/ 1223963 h 4414838"/>
              <a:gd name="connsiteX155" fmla="*/ 1677467 w 4158730"/>
              <a:gd name="connsiteY155" fmla="*/ 1285875 h 4414838"/>
              <a:gd name="connsiteX156" fmla="*/ 1696517 w 4158730"/>
              <a:gd name="connsiteY156" fmla="*/ 1290638 h 4414838"/>
              <a:gd name="connsiteX157" fmla="*/ 1691755 w 4158730"/>
              <a:gd name="connsiteY157" fmla="*/ 1252538 h 4414838"/>
              <a:gd name="connsiteX158" fmla="*/ 1682230 w 4158730"/>
              <a:gd name="connsiteY158" fmla="*/ 1223963 h 4414838"/>
              <a:gd name="connsiteX159" fmla="*/ 1691755 w 4158730"/>
              <a:gd name="connsiteY159" fmla="*/ 1204913 h 4414838"/>
              <a:gd name="connsiteX160" fmla="*/ 1691755 w 4158730"/>
              <a:gd name="connsiteY160" fmla="*/ 1204913 h 4414838"/>
              <a:gd name="connsiteX161" fmla="*/ 1758430 w 4158730"/>
              <a:gd name="connsiteY161" fmla="*/ 1204913 h 4414838"/>
              <a:gd name="connsiteX162" fmla="*/ 1758430 w 4158730"/>
              <a:gd name="connsiteY162" fmla="*/ 1204913 h 4414838"/>
              <a:gd name="connsiteX163" fmla="*/ 1729855 w 4158730"/>
              <a:gd name="connsiteY163" fmla="*/ 1300163 h 4414838"/>
              <a:gd name="connsiteX164" fmla="*/ 1734617 w 4158730"/>
              <a:gd name="connsiteY164" fmla="*/ 1338263 h 4414838"/>
              <a:gd name="connsiteX165" fmla="*/ 1734617 w 4158730"/>
              <a:gd name="connsiteY165" fmla="*/ 1338263 h 4414838"/>
              <a:gd name="connsiteX166" fmla="*/ 1801292 w 4158730"/>
              <a:gd name="connsiteY166" fmla="*/ 1352550 h 4414838"/>
              <a:gd name="connsiteX167" fmla="*/ 1839392 w 4158730"/>
              <a:gd name="connsiteY167" fmla="*/ 1319213 h 4414838"/>
              <a:gd name="connsiteX168" fmla="*/ 1901305 w 4158730"/>
              <a:gd name="connsiteY168" fmla="*/ 1319213 h 4414838"/>
              <a:gd name="connsiteX169" fmla="*/ 1948930 w 4158730"/>
              <a:gd name="connsiteY169" fmla="*/ 1328738 h 4414838"/>
              <a:gd name="connsiteX170" fmla="*/ 1967980 w 4158730"/>
              <a:gd name="connsiteY170" fmla="*/ 1300163 h 4414838"/>
              <a:gd name="connsiteX171" fmla="*/ 1972742 w 4158730"/>
              <a:gd name="connsiteY171" fmla="*/ 1281113 h 4414838"/>
              <a:gd name="connsiteX172" fmla="*/ 1929880 w 4158730"/>
              <a:gd name="connsiteY172" fmla="*/ 1266825 h 4414838"/>
              <a:gd name="connsiteX173" fmla="*/ 1882255 w 4158730"/>
              <a:gd name="connsiteY173" fmla="*/ 1257300 h 4414838"/>
              <a:gd name="connsiteX174" fmla="*/ 1867967 w 4158730"/>
              <a:gd name="connsiteY174" fmla="*/ 1238250 h 4414838"/>
              <a:gd name="connsiteX175" fmla="*/ 1939405 w 4158730"/>
              <a:gd name="connsiteY175" fmla="*/ 1233488 h 4414838"/>
              <a:gd name="connsiteX176" fmla="*/ 1963217 w 4158730"/>
              <a:gd name="connsiteY176" fmla="*/ 1247775 h 4414838"/>
              <a:gd name="connsiteX177" fmla="*/ 1963217 w 4158730"/>
              <a:gd name="connsiteY177" fmla="*/ 1247775 h 4414838"/>
              <a:gd name="connsiteX178" fmla="*/ 1915592 w 4158730"/>
              <a:gd name="connsiteY178" fmla="*/ 1214438 h 4414838"/>
              <a:gd name="connsiteX179" fmla="*/ 1929880 w 4158730"/>
              <a:gd name="connsiteY179" fmla="*/ 1190625 h 4414838"/>
              <a:gd name="connsiteX180" fmla="*/ 1929880 w 4158730"/>
              <a:gd name="connsiteY180" fmla="*/ 1190625 h 4414838"/>
              <a:gd name="connsiteX181" fmla="*/ 1948930 w 4158730"/>
              <a:gd name="connsiteY181" fmla="*/ 1166813 h 4414838"/>
              <a:gd name="connsiteX182" fmla="*/ 1953692 w 4158730"/>
              <a:gd name="connsiteY182" fmla="*/ 1152525 h 4414838"/>
              <a:gd name="connsiteX183" fmla="*/ 2025130 w 4158730"/>
              <a:gd name="connsiteY183" fmla="*/ 1223963 h 4414838"/>
              <a:gd name="connsiteX184" fmla="*/ 2020367 w 4158730"/>
              <a:gd name="connsiteY184" fmla="*/ 1204913 h 4414838"/>
              <a:gd name="connsiteX185" fmla="*/ 1996555 w 4158730"/>
              <a:gd name="connsiteY185" fmla="*/ 1152525 h 4414838"/>
              <a:gd name="connsiteX186" fmla="*/ 1996555 w 4158730"/>
              <a:gd name="connsiteY186" fmla="*/ 1090613 h 4414838"/>
              <a:gd name="connsiteX187" fmla="*/ 2015605 w 4158730"/>
              <a:gd name="connsiteY187" fmla="*/ 1090613 h 4414838"/>
              <a:gd name="connsiteX188" fmla="*/ 2020367 w 4158730"/>
              <a:gd name="connsiteY188" fmla="*/ 1152525 h 4414838"/>
              <a:gd name="connsiteX189" fmla="*/ 2053705 w 4158730"/>
              <a:gd name="connsiteY189" fmla="*/ 1171575 h 4414838"/>
              <a:gd name="connsiteX190" fmla="*/ 2053705 w 4158730"/>
              <a:gd name="connsiteY190" fmla="*/ 1171575 h 4414838"/>
              <a:gd name="connsiteX191" fmla="*/ 2044180 w 4158730"/>
              <a:gd name="connsiteY191" fmla="*/ 1081088 h 4414838"/>
              <a:gd name="connsiteX192" fmla="*/ 2072755 w 4158730"/>
              <a:gd name="connsiteY192" fmla="*/ 1076325 h 4414838"/>
              <a:gd name="connsiteX193" fmla="*/ 2072755 w 4158730"/>
              <a:gd name="connsiteY193" fmla="*/ 1128713 h 4414838"/>
              <a:gd name="connsiteX194" fmla="*/ 2082280 w 4158730"/>
              <a:gd name="connsiteY194" fmla="*/ 1143000 h 4414838"/>
              <a:gd name="connsiteX195" fmla="*/ 2110855 w 4158730"/>
              <a:gd name="connsiteY195" fmla="*/ 1090613 h 4414838"/>
              <a:gd name="connsiteX196" fmla="*/ 2153717 w 4158730"/>
              <a:gd name="connsiteY196" fmla="*/ 1066800 h 4414838"/>
              <a:gd name="connsiteX197" fmla="*/ 2158480 w 4158730"/>
              <a:gd name="connsiteY197" fmla="*/ 1090613 h 4414838"/>
              <a:gd name="connsiteX198" fmla="*/ 2125142 w 4158730"/>
              <a:gd name="connsiteY198" fmla="*/ 1133475 h 4414838"/>
              <a:gd name="connsiteX199" fmla="*/ 2096567 w 4158730"/>
              <a:gd name="connsiteY199" fmla="*/ 1166813 h 4414838"/>
              <a:gd name="connsiteX200" fmla="*/ 2196580 w 4158730"/>
              <a:gd name="connsiteY200" fmla="*/ 1190625 h 4414838"/>
              <a:gd name="connsiteX201" fmla="*/ 2234680 w 4158730"/>
              <a:gd name="connsiteY201" fmla="*/ 1190625 h 4414838"/>
              <a:gd name="connsiteX202" fmla="*/ 2229917 w 4158730"/>
              <a:gd name="connsiteY202" fmla="*/ 1152525 h 4414838"/>
              <a:gd name="connsiteX203" fmla="*/ 2229917 w 4158730"/>
              <a:gd name="connsiteY203" fmla="*/ 1152525 h 4414838"/>
              <a:gd name="connsiteX204" fmla="*/ 2263255 w 4158730"/>
              <a:gd name="connsiteY204" fmla="*/ 1119188 h 4414838"/>
              <a:gd name="connsiteX205" fmla="*/ 2277542 w 4158730"/>
              <a:gd name="connsiteY205" fmla="*/ 1195388 h 4414838"/>
              <a:gd name="connsiteX206" fmla="*/ 2301355 w 4158730"/>
              <a:gd name="connsiteY206" fmla="*/ 1214438 h 4414838"/>
              <a:gd name="connsiteX207" fmla="*/ 2310880 w 4158730"/>
              <a:gd name="connsiteY207" fmla="*/ 1176338 h 4414838"/>
              <a:gd name="connsiteX208" fmla="*/ 2310880 w 4158730"/>
              <a:gd name="connsiteY208" fmla="*/ 1176338 h 4414838"/>
              <a:gd name="connsiteX209" fmla="*/ 2339455 w 4158730"/>
              <a:gd name="connsiteY209" fmla="*/ 1109663 h 4414838"/>
              <a:gd name="connsiteX210" fmla="*/ 2344217 w 4158730"/>
              <a:gd name="connsiteY210" fmla="*/ 1147763 h 4414838"/>
              <a:gd name="connsiteX211" fmla="*/ 2348980 w 4158730"/>
              <a:gd name="connsiteY211" fmla="*/ 1181100 h 4414838"/>
              <a:gd name="connsiteX212" fmla="*/ 2410892 w 4158730"/>
              <a:gd name="connsiteY212" fmla="*/ 1200150 h 4414838"/>
              <a:gd name="connsiteX213" fmla="*/ 2439467 w 4158730"/>
              <a:gd name="connsiteY213" fmla="*/ 1204913 h 4414838"/>
              <a:gd name="connsiteX214" fmla="*/ 2448992 w 4158730"/>
              <a:gd name="connsiteY214" fmla="*/ 1190625 h 4414838"/>
              <a:gd name="connsiteX215" fmla="*/ 2468042 w 4158730"/>
              <a:gd name="connsiteY215" fmla="*/ 1171575 h 4414838"/>
              <a:gd name="connsiteX216" fmla="*/ 2510905 w 4158730"/>
              <a:gd name="connsiteY216" fmla="*/ 1166813 h 4414838"/>
              <a:gd name="connsiteX217" fmla="*/ 2482330 w 4158730"/>
              <a:gd name="connsiteY217" fmla="*/ 1204913 h 4414838"/>
              <a:gd name="connsiteX218" fmla="*/ 2482330 w 4158730"/>
              <a:gd name="connsiteY218" fmla="*/ 1233488 h 4414838"/>
              <a:gd name="connsiteX219" fmla="*/ 2482330 w 4158730"/>
              <a:gd name="connsiteY219" fmla="*/ 1233488 h 4414838"/>
              <a:gd name="connsiteX220" fmla="*/ 2549005 w 4158730"/>
              <a:gd name="connsiteY220" fmla="*/ 1271588 h 4414838"/>
              <a:gd name="connsiteX221" fmla="*/ 2610917 w 4158730"/>
              <a:gd name="connsiteY221" fmla="*/ 1309688 h 4414838"/>
              <a:gd name="connsiteX222" fmla="*/ 2663305 w 4158730"/>
              <a:gd name="connsiteY222" fmla="*/ 1347788 h 4414838"/>
              <a:gd name="connsiteX223" fmla="*/ 2682355 w 4158730"/>
              <a:gd name="connsiteY223" fmla="*/ 1362075 h 4414838"/>
              <a:gd name="connsiteX224" fmla="*/ 2706167 w 4158730"/>
              <a:gd name="connsiteY224" fmla="*/ 1328738 h 4414838"/>
              <a:gd name="connsiteX225" fmla="*/ 2701405 w 4158730"/>
              <a:gd name="connsiteY225" fmla="*/ 1300163 h 4414838"/>
              <a:gd name="connsiteX226" fmla="*/ 2701405 w 4158730"/>
              <a:gd name="connsiteY226" fmla="*/ 1281113 h 4414838"/>
              <a:gd name="connsiteX227" fmla="*/ 2729980 w 4158730"/>
              <a:gd name="connsiteY227" fmla="*/ 1319213 h 4414838"/>
              <a:gd name="connsiteX228" fmla="*/ 2706167 w 4158730"/>
              <a:gd name="connsiteY228" fmla="*/ 1357313 h 4414838"/>
              <a:gd name="connsiteX229" fmla="*/ 2749030 w 4158730"/>
              <a:gd name="connsiteY229" fmla="*/ 1404938 h 4414838"/>
              <a:gd name="connsiteX230" fmla="*/ 2796655 w 4158730"/>
              <a:gd name="connsiteY230" fmla="*/ 1390650 h 4414838"/>
              <a:gd name="connsiteX231" fmla="*/ 2796655 w 4158730"/>
              <a:gd name="connsiteY231" fmla="*/ 1390650 h 4414838"/>
              <a:gd name="connsiteX232" fmla="*/ 2815705 w 4158730"/>
              <a:gd name="connsiteY232" fmla="*/ 1333500 h 4414838"/>
              <a:gd name="connsiteX233" fmla="*/ 2815705 w 4158730"/>
              <a:gd name="connsiteY233" fmla="*/ 1333500 h 4414838"/>
              <a:gd name="connsiteX234" fmla="*/ 2825230 w 4158730"/>
              <a:gd name="connsiteY234" fmla="*/ 1381125 h 4414838"/>
              <a:gd name="connsiteX235" fmla="*/ 2849042 w 4158730"/>
              <a:gd name="connsiteY235" fmla="*/ 1419225 h 4414838"/>
              <a:gd name="connsiteX236" fmla="*/ 2930005 w 4158730"/>
              <a:gd name="connsiteY236" fmla="*/ 1443038 h 4414838"/>
              <a:gd name="connsiteX237" fmla="*/ 2987155 w 4158730"/>
              <a:gd name="connsiteY237" fmla="*/ 1452563 h 4414838"/>
              <a:gd name="connsiteX238" fmla="*/ 2987155 w 4158730"/>
              <a:gd name="connsiteY238" fmla="*/ 1452563 h 4414838"/>
              <a:gd name="connsiteX239" fmla="*/ 2949055 w 4158730"/>
              <a:gd name="connsiteY239" fmla="*/ 1309688 h 4414838"/>
              <a:gd name="connsiteX240" fmla="*/ 2887142 w 4158730"/>
              <a:gd name="connsiteY240" fmla="*/ 1157288 h 4414838"/>
              <a:gd name="connsiteX241" fmla="*/ 2882380 w 4158730"/>
              <a:gd name="connsiteY241" fmla="*/ 1104900 h 4414838"/>
              <a:gd name="connsiteX242" fmla="*/ 3010967 w 4158730"/>
              <a:gd name="connsiteY242" fmla="*/ 1081088 h 4414838"/>
              <a:gd name="connsiteX243" fmla="*/ 3053830 w 4158730"/>
              <a:gd name="connsiteY243" fmla="*/ 1171575 h 4414838"/>
              <a:gd name="connsiteX244" fmla="*/ 3077642 w 4158730"/>
              <a:gd name="connsiteY244" fmla="*/ 1257300 h 4414838"/>
              <a:gd name="connsiteX245" fmla="*/ 3082405 w 4158730"/>
              <a:gd name="connsiteY245" fmla="*/ 1347788 h 4414838"/>
              <a:gd name="connsiteX246" fmla="*/ 3096692 w 4158730"/>
              <a:gd name="connsiteY246" fmla="*/ 1419225 h 4414838"/>
              <a:gd name="connsiteX247" fmla="*/ 3144317 w 4158730"/>
              <a:gd name="connsiteY247" fmla="*/ 1452563 h 4414838"/>
              <a:gd name="connsiteX248" fmla="*/ 3244330 w 4158730"/>
              <a:gd name="connsiteY248" fmla="*/ 1414463 h 4414838"/>
              <a:gd name="connsiteX249" fmla="*/ 3334817 w 4158730"/>
              <a:gd name="connsiteY249" fmla="*/ 1371600 h 4414838"/>
              <a:gd name="connsiteX250" fmla="*/ 3401492 w 4158730"/>
              <a:gd name="connsiteY250" fmla="*/ 1333500 h 4414838"/>
              <a:gd name="connsiteX251" fmla="*/ 3401492 w 4158730"/>
              <a:gd name="connsiteY251" fmla="*/ 1276350 h 4414838"/>
              <a:gd name="connsiteX252" fmla="*/ 3353867 w 4158730"/>
              <a:gd name="connsiteY252" fmla="*/ 1271588 h 4414838"/>
              <a:gd name="connsiteX253" fmla="*/ 3296717 w 4158730"/>
              <a:gd name="connsiteY253" fmla="*/ 1300163 h 4414838"/>
              <a:gd name="connsiteX254" fmla="*/ 3239567 w 4158730"/>
              <a:gd name="connsiteY254" fmla="*/ 1309688 h 4414838"/>
              <a:gd name="connsiteX255" fmla="*/ 3201467 w 4158730"/>
              <a:gd name="connsiteY255" fmla="*/ 1300163 h 4414838"/>
              <a:gd name="connsiteX256" fmla="*/ 3249092 w 4158730"/>
              <a:gd name="connsiteY256" fmla="*/ 1271588 h 4414838"/>
              <a:gd name="connsiteX257" fmla="*/ 3272905 w 4158730"/>
              <a:gd name="connsiteY257" fmla="*/ 1233488 h 4414838"/>
              <a:gd name="connsiteX258" fmla="*/ 3230042 w 4158730"/>
              <a:gd name="connsiteY258" fmla="*/ 1223963 h 4414838"/>
              <a:gd name="connsiteX259" fmla="*/ 3163367 w 4158730"/>
              <a:gd name="connsiteY259" fmla="*/ 1200150 h 4414838"/>
              <a:gd name="connsiteX260" fmla="*/ 3144317 w 4158730"/>
              <a:gd name="connsiteY260" fmla="*/ 1123950 h 4414838"/>
              <a:gd name="connsiteX261" fmla="*/ 3225280 w 4158730"/>
              <a:gd name="connsiteY261" fmla="*/ 1181101 h 4414838"/>
              <a:gd name="connsiteX262" fmla="*/ 3363392 w 4158730"/>
              <a:gd name="connsiteY262" fmla="*/ 1233489 h 4414838"/>
              <a:gd name="connsiteX263" fmla="*/ 3463405 w 4158730"/>
              <a:gd name="connsiteY263" fmla="*/ 1247776 h 4414838"/>
              <a:gd name="connsiteX264" fmla="*/ 3472930 w 4158730"/>
              <a:gd name="connsiteY264" fmla="*/ 1314451 h 4414838"/>
              <a:gd name="connsiteX265" fmla="*/ 3587230 w 4158730"/>
              <a:gd name="connsiteY265" fmla="*/ 1271589 h 4414838"/>
              <a:gd name="connsiteX266" fmla="*/ 3696767 w 4158730"/>
              <a:gd name="connsiteY266" fmla="*/ 1214439 h 4414838"/>
              <a:gd name="connsiteX267" fmla="*/ 3763442 w 4158730"/>
              <a:gd name="connsiteY267" fmla="*/ 1166814 h 4414838"/>
              <a:gd name="connsiteX268" fmla="*/ 3749155 w 4158730"/>
              <a:gd name="connsiteY268" fmla="*/ 1123951 h 4414838"/>
              <a:gd name="connsiteX269" fmla="*/ 3787255 w 4158730"/>
              <a:gd name="connsiteY269" fmla="*/ 1095376 h 4414838"/>
              <a:gd name="connsiteX270" fmla="*/ 3872980 w 4158730"/>
              <a:gd name="connsiteY270" fmla="*/ 1114426 h 4414838"/>
              <a:gd name="connsiteX271" fmla="*/ 4063480 w 4158730"/>
              <a:gd name="connsiteY271" fmla="*/ 1143000 h 4414838"/>
              <a:gd name="connsiteX272" fmla="*/ 4139680 w 4158730"/>
              <a:gd name="connsiteY272" fmla="*/ 1176338 h 4414838"/>
              <a:gd name="connsiteX273" fmla="*/ 4153967 w 4158730"/>
              <a:gd name="connsiteY27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196455 w 4158730"/>
              <a:gd name="connsiteY115" fmla="*/ 1109663 h 4414838"/>
              <a:gd name="connsiteX116" fmla="*/ 1253605 w 4158730"/>
              <a:gd name="connsiteY116" fmla="*/ 1090613 h 4414838"/>
              <a:gd name="connsiteX117" fmla="*/ 1296467 w 4158730"/>
              <a:gd name="connsiteY117" fmla="*/ 1095375 h 4414838"/>
              <a:gd name="connsiteX118" fmla="*/ 1301230 w 4158730"/>
              <a:gd name="connsiteY118" fmla="*/ 1176338 h 4414838"/>
              <a:gd name="connsiteX119" fmla="*/ 1329805 w 4158730"/>
              <a:gd name="connsiteY119" fmla="*/ 1223963 h 4414838"/>
              <a:gd name="connsiteX120" fmla="*/ 1396480 w 4158730"/>
              <a:gd name="connsiteY120" fmla="*/ 1281113 h 4414838"/>
              <a:gd name="connsiteX121" fmla="*/ 1448867 w 4158730"/>
              <a:gd name="connsiteY121" fmla="*/ 1309688 h 4414838"/>
              <a:gd name="connsiteX122" fmla="*/ 1529830 w 4158730"/>
              <a:gd name="connsiteY122" fmla="*/ 1281113 h 4414838"/>
              <a:gd name="connsiteX123" fmla="*/ 1534592 w 4158730"/>
              <a:gd name="connsiteY123" fmla="*/ 1314450 h 4414838"/>
              <a:gd name="connsiteX124" fmla="*/ 1496492 w 4158730"/>
              <a:gd name="connsiteY124" fmla="*/ 1366838 h 4414838"/>
              <a:gd name="connsiteX125" fmla="*/ 1510780 w 4158730"/>
              <a:gd name="connsiteY125" fmla="*/ 1428750 h 4414838"/>
              <a:gd name="connsiteX126" fmla="*/ 1553642 w 4158730"/>
              <a:gd name="connsiteY126" fmla="*/ 1428750 h 4414838"/>
              <a:gd name="connsiteX127" fmla="*/ 1506017 w 4158730"/>
              <a:gd name="connsiteY127" fmla="*/ 1462088 h 4414838"/>
              <a:gd name="connsiteX128" fmla="*/ 1520305 w 4158730"/>
              <a:gd name="connsiteY128" fmla="*/ 1528763 h 4414838"/>
              <a:gd name="connsiteX129" fmla="*/ 1544117 w 4158730"/>
              <a:gd name="connsiteY129" fmla="*/ 1576388 h 4414838"/>
              <a:gd name="connsiteX130" fmla="*/ 1601267 w 4158730"/>
              <a:gd name="connsiteY130" fmla="*/ 1571625 h 4414838"/>
              <a:gd name="connsiteX131" fmla="*/ 1653655 w 4158730"/>
              <a:gd name="connsiteY131" fmla="*/ 1590675 h 4414838"/>
              <a:gd name="connsiteX132" fmla="*/ 1696517 w 4158730"/>
              <a:gd name="connsiteY132" fmla="*/ 1552575 h 4414838"/>
              <a:gd name="connsiteX133" fmla="*/ 1720330 w 4158730"/>
              <a:gd name="connsiteY133" fmla="*/ 1533525 h 4414838"/>
              <a:gd name="connsiteX134" fmla="*/ 1706042 w 4158730"/>
              <a:gd name="connsiteY134" fmla="*/ 1490663 h 4414838"/>
              <a:gd name="connsiteX135" fmla="*/ 1691755 w 4158730"/>
              <a:gd name="connsiteY135" fmla="*/ 1476375 h 4414838"/>
              <a:gd name="connsiteX136" fmla="*/ 1691755 w 4158730"/>
              <a:gd name="connsiteY136" fmla="*/ 1452563 h 4414838"/>
              <a:gd name="connsiteX137" fmla="*/ 1729855 w 4158730"/>
              <a:gd name="connsiteY137" fmla="*/ 1466850 h 4414838"/>
              <a:gd name="connsiteX138" fmla="*/ 1758430 w 4158730"/>
              <a:gd name="connsiteY138" fmla="*/ 1495425 h 4414838"/>
              <a:gd name="connsiteX139" fmla="*/ 1767955 w 4158730"/>
              <a:gd name="connsiteY139" fmla="*/ 1447800 h 4414838"/>
              <a:gd name="connsiteX140" fmla="*/ 1772717 w 4158730"/>
              <a:gd name="connsiteY140" fmla="*/ 1414463 h 4414838"/>
              <a:gd name="connsiteX141" fmla="*/ 1767955 w 4158730"/>
              <a:gd name="connsiteY141" fmla="*/ 1400175 h 4414838"/>
              <a:gd name="connsiteX142" fmla="*/ 1725092 w 4158730"/>
              <a:gd name="connsiteY142" fmla="*/ 1385888 h 4414838"/>
              <a:gd name="connsiteX143" fmla="*/ 1691755 w 4158730"/>
              <a:gd name="connsiteY143" fmla="*/ 1362075 h 4414838"/>
              <a:gd name="connsiteX144" fmla="*/ 1658417 w 4158730"/>
              <a:gd name="connsiteY144" fmla="*/ 1319213 h 4414838"/>
              <a:gd name="connsiteX145" fmla="*/ 1629842 w 4158730"/>
              <a:gd name="connsiteY145" fmla="*/ 1309688 h 4414838"/>
              <a:gd name="connsiteX146" fmla="*/ 1591742 w 4158730"/>
              <a:gd name="connsiteY146" fmla="*/ 1309688 h 4414838"/>
              <a:gd name="connsiteX147" fmla="*/ 1572692 w 4158730"/>
              <a:gd name="connsiteY147" fmla="*/ 1304925 h 4414838"/>
              <a:gd name="connsiteX148" fmla="*/ 1558405 w 4158730"/>
              <a:gd name="connsiteY148" fmla="*/ 1271588 h 4414838"/>
              <a:gd name="connsiteX149" fmla="*/ 1539355 w 4158730"/>
              <a:gd name="connsiteY149" fmla="*/ 1233488 h 4414838"/>
              <a:gd name="connsiteX150" fmla="*/ 1558405 w 4158730"/>
              <a:gd name="connsiteY150" fmla="*/ 1219200 h 4414838"/>
              <a:gd name="connsiteX151" fmla="*/ 1615555 w 4158730"/>
              <a:gd name="connsiteY151" fmla="*/ 1281113 h 4414838"/>
              <a:gd name="connsiteX152" fmla="*/ 1615555 w 4158730"/>
              <a:gd name="connsiteY152" fmla="*/ 1281113 h 4414838"/>
              <a:gd name="connsiteX153" fmla="*/ 1634605 w 4158730"/>
              <a:gd name="connsiteY153" fmla="*/ 1252538 h 4414838"/>
              <a:gd name="connsiteX154" fmla="*/ 1615555 w 4158730"/>
              <a:gd name="connsiteY154" fmla="*/ 1214438 h 4414838"/>
              <a:gd name="connsiteX155" fmla="*/ 1658417 w 4158730"/>
              <a:gd name="connsiteY155" fmla="*/ 1223963 h 4414838"/>
              <a:gd name="connsiteX156" fmla="*/ 1677467 w 4158730"/>
              <a:gd name="connsiteY156" fmla="*/ 1285875 h 4414838"/>
              <a:gd name="connsiteX157" fmla="*/ 1696517 w 4158730"/>
              <a:gd name="connsiteY157" fmla="*/ 1290638 h 4414838"/>
              <a:gd name="connsiteX158" fmla="*/ 1691755 w 4158730"/>
              <a:gd name="connsiteY158" fmla="*/ 1252538 h 4414838"/>
              <a:gd name="connsiteX159" fmla="*/ 1682230 w 4158730"/>
              <a:gd name="connsiteY159" fmla="*/ 1223963 h 4414838"/>
              <a:gd name="connsiteX160" fmla="*/ 1691755 w 4158730"/>
              <a:gd name="connsiteY160" fmla="*/ 1204913 h 4414838"/>
              <a:gd name="connsiteX161" fmla="*/ 1691755 w 4158730"/>
              <a:gd name="connsiteY161" fmla="*/ 1204913 h 4414838"/>
              <a:gd name="connsiteX162" fmla="*/ 1758430 w 4158730"/>
              <a:gd name="connsiteY162" fmla="*/ 1204913 h 4414838"/>
              <a:gd name="connsiteX163" fmla="*/ 1758430 w 4158730"/>
              <a:gd name="connsiteY163" fmla="*/ 1204913 h 4414838"/>
              <a:gd name="connsiteX164" fmla="*/ 1729855 w 4158730"/>
              <a:gd name="connsiteY164" fmla="*/ 1300163 h 4414838"/>
              <a:gd name="connsiteX165" fmla="*/ 1734617 w 4158730"/>
              <a:gd name="connsiteY165" fmla="*/ 1338263 h 4414838"/>
              <a:gd name="connsiteX166" fmla="*/ 1734617 w 4158730"/>
              <a:gd name="connsiteY166" fmla="*/ 1338263 h 4414838"/>
              <a:gd name="connsiteX167" fmla="*/ 1801292 w 4158730"/>
              <a:gd name="connsiteY167" fmla="*/ 1352550 h 4414838"/>
              <a:gd name="connsiteX168" fmla="*/ 1839392 w 4158730"/>
              <a:gd name="connsiteY168" fmla="*/ 1319213 h 4414838"/>
              <a:gd name="connsiteX169" fmla="*/ 1901305 w 4158730"/>
              <a:gd name="connsiteY169" fmla="*/ 1319213 h 4414838"/>
              <a:gd name="connsiteX170" fmla="*/ 1948930 w 4158730"/>
              <a:gd name="connsiteY170" fmla="*/ 1328738 h 4414838"/>
              <a:gd name="connsiteX171" fmla="*/ 1967980 w 4158730"/>
              <a:gd name="connsiteY171" fmla="*/ 1300163 h 4414838"/>
              <a:gd name="connsiteX172" fmla="*/ 1972742 w 4158730"/>
              <a:gd name="connsiteY172" fmla="*/ 1281113 h 4414838"/>
              <a:gd name="connsiteX173" fmla="*/ 1929880 w 4158730"/>
              <a:gd name="connsiteY173" fmla="*/ 1266825 h 4414838"/>
              <a:gd name="connsiteX174" fmla="*/ 1882255 w 4158730"/>
              <a:gd name="connsiteY174" fmla="*/ 1257300 h 4414838"/>
              <a:gd name="connsiteX175" fmla="*/ 1867967 w 4158730"/>
              <a:gd name="connsiteY175" fmla="*/ 1238250 h 4414838"/>
              <a:gd name="connsiteX176" fmla="*/ 1939405 w 4158730"/>
              <a:gd name="connsiteY176" fmla="*/ 1233488 h 4414838"/>
              <a:gd name="connsiteX177" fmla="*/ 1963217 w 4158730"/>
              <a:gd name="connsiteY177" fmla="*/ 1247775 h 4414838"/>
              <a:gd name="connsiteX178" fmla="*/ 1963217 w 4158730"/>
              <a:gd name="connsiteY178" fmla="*/ 1247775 h 4414838"/>
              <a:gd name="connsiteX179" fmla="*/ 1915592 w 4158730"/>
              <a:gd name="connsiteY179" fmla="*/ 1214438 h 4414838"/>
              <a:gd name="connsiteX180" fmla="*/ 1929880 w 4158730"/>
              <a:gd name="connsiteY180" fmla="*/ 1190625 h 4414838"/>
              <a:gd name="connsiteX181" fmla="*/ 1929880 w 4158730"/>
              <a:gd name="connsiteY181" fmla="*/ 1190625 h 4414838"/>
              <a:gd name="connsiteX182" fmla="*/ 1948930 w 4158730"/>
              <a:gd name="connsiteY182" fmla="*/ 1166813 h 4414838"/>
              <a:gd name="connsiteX183" fmla="*/ 1953692 w 4158730"/>
              <a:gd name="connsiteY183" fmla="*/ 1152525 h 4414838"/>
              <a:gd name="connsiteX184" fmla="*/ 2025130 w 4158730"/>
              <a:gd name="connsiteY184" fmla="*/ 1223963 h 4414838"/>
              <a:gd name="connsiteX185" fmla="*/ 2020367 w 4158730"/>
              <a:gd name="connsiteY185" fmla="*/ 1204913 h 4414838"/>
              <a:gd name="connsiteX186" fmla="*/ 1996555 w 4158730"/>
              <a:gd name="connsiteY186" fmla="*/ 1152525 h 4414838"/>
              <a:gd name="connsiteX187" fmla="*/ 1996555 w 4158730"/>
              <a:gd name="connsiteY187" fmla="*/ 1090613 h 4414838"/>
              <a:gd name="connsiteX188" fmla="*/ 2015605 w 4158730"/>
              <a:gd name="connsiteY188" fmla="*/ 1090613 h 4414838"/>
              <a:gd name="connsiteX189" fmla="*/ 2020367 w 4158730"/>
              <a:gd name="connsiteY189" fmla="*/ 1152525 h 4414838"/>
              <a:gd name="connsiteX190" fmla="*/ 2053705 w 4158730"/>
              <a:gd name="connsiteY190" fmla="*/ 1171575 h 4414838"/>
              <a:gd name="connsiteX191" fmla="*/ 2053705 w 4158730"/>
              <a:gd name="connsiteY191" fmla="*/ 1171575 h 4414838"/>
              <a:gd name="connsiteX192" fmla="*/ 2044180 w 4158730"/>
              <a:gd name="connsiteY192" fmla="*/ 1081088 h 4414838"/>
              <a:gd name="connsiteX193" fmla="*/ 2072755 w 4158730"/>
              <a:gd name="connsiteY193" fmla="*/ 1076325 h 4414838"/>
              <a:gd name="connsiteX194" fmla="*/ 2072755 w 4158730"/>
              <a:gd name="connsiteY194" fmla="*/ 1128713 h 4414838"/>
              <a:gd name="connsiteX195" fmla="*/ 2082280 w 4158730"/>
              <a:gd name="connsiteY195" fmla="*/ 1143000 h 4414838"/>
              <a:gd name="connsiteX196" fmla="*/ 2110855 w 4158730"/>
              <a:gd name="connsiteY196" fmla="*/ 1090613 h 4414838"/>
              <a:gd name="connsiteX197" fmla="*/ 2153717 w 4158730"/>
              <a:gd name="connsiteY197" fmla="*/ 1066800 h 4414838"/>
              <a:gd name="connsiteX198" fmla="*/ 2158480 w 4158730"/>
              <a:gd name="connsiteY198" fmla="*/ 1090613 h 4414838"/>
              <a:gd name="connsiteX199" fmla="*/ 2125142 w 4158730"/>
              <a:gd name="connsiteY199" fmla="*/ 1133475 h 4414838"/>
              <a:gd name="connsiteX200" fmla="*/ 2096567 w 4158730"/>
              <a:gd name="connsiteY200" fmla="*/ 1166813 h 4414838"/>
              <a:gd name="connsiteX201" fmla="*/ 2196580 w 4158730"/>
              <a:gd name="connsiteY201" fmla="*/ 1190625 h 4414838"/>
              <a:gd name="connsiteX202" fmla="*/ 2234680 w 4158730"/>
              <a:gd name="connsiteY202" fmla="*/ 1190625 h 4414838"/>
              <a:gd name="connsiteX203" fmla="*/ 2229917 w 4158730"/>
              <a:gd name="connsiteY203" fmla="*/ 1152525 h 4414838"/>
              <a:gd name="connsiteX204" fmla="*/ 2229917 w 4158730"/>
              <a:gd name="connsiteY204" fmla="*/ 1152525 h 4414838"/>
              <a:gd name="connsiteX205" fmla="*/ 2263255 w 4158730"/>
              <a:gd name="connsiteY205" fmla="*/ 1119188 h 4414838"/>
              <a:gd name="connsiteX206" fmla="*/ 2277542 w 4158730"/>
              <a:gd name="connsiteY206" fmla="*/ 1195388 h 4414838"/>
              <a:gd name="connsiteX207" fmla="*/ 2301355 w 4158730"/>
              <a:gd name="connsiteY207" fmla="*/ 1214438 h 4414838"/>
              <a:gd name="connsiteX208" fmla="*/ 2310880 w 4158730"/>
              <a:gd name="connsiteY208" fmla="*/ 1176338 h 4414838"/>
              <a:gd name="connsiteX209" fmla="*/ 2310880 w 4158730"/>
              <a:gd name="connsiteY209" fmla="*/ 1176338 h 4414838"/>
              <a:gd name="connsiteX210" fmla="*/ 2339455 w 4158730"/>
              <a:gd name="connsiteY210" fmla="*/ 1109663 h 4414838"/>
              <a:gd name="connsiteX211" fmla="*/ 2344217 w 4158730"/>
              <a:gd name="connsiteY211" fmla="*/ 1147763 h 4414838"/>
              <a:gd name="connsiteX212" fmla="*/ 2348980 w 4158730"/>
              <a:gd name="connsiteY212" fmla="*/ 1181100 h 4414838"/>
              <a:gd name="connsiteX213" fmla="*/ 2410892 w 4158730"/>
              <a:gd name="connsiteY213" fmla="*/ 1200150 h 4414838"/>
              <a:gd name="connsiteX214" fmla="*/ 2439467 w 4158730"/>
              <a:gd name="connsiteY214" fmla="*/ 1204913 h 4414838"/>
              <a:gd name="connsiteX215" fmla="*/ 2448992 w 4158730"/>
              <a:gd name="connsiteY215" fmla="*/ 1190625 h 4414838"/>
              <a:gd name="connsiteX216" fmla="*/ 2468042 w 4158730"/>
              <a:gd name="connsiteY216" fmla="*/ 1171575 h 4414838"/>
              <a:gd name="connsiteX217" fmla="*/ 2510905 w 4158730"/>
              <a:gd name="connsiteY217" fmla="*/ 1166813 h 4414838"/>
              <a:gd name="connsiteX218" fmla="*/ 2482330 w 4158730"/>
              <a:gd name="connsiteY218" fmla="*/ 1204913 h 4414838"/>
              <a:gd name="connsiteX219" fmla="*/ 2482330 w 4158730"/>
              <a:gd name="connsiteY219" fmla="*/ 1233488 h 4414838"/>
              <a:gd name="connsiteX220" fmla="*/ 2482330 w 4158730"/>
              <a:gd name="connsiteY220" fmla="*/ 1233488 h 4414838"/>
              <a:gd name="connsiteX221" fmla="*/ 2549005 w 4158730"/>
              <a:gd name="connsiteY221" fmla="*/ 1271588 h 4414838"/>
              <a:gd name="connsiteX222" fmla="*/ 2610917 w 4158730"/>
              <a:gd name="connsiteY222" fmla="*/ 1309688 h 4414838"/>
              <a:gd name="connsiteX223" fmla="*/ 2663305 w 4158730"/>
              <a:gd name="connsiteY223" fmla="*/ 1347788 h 4414838"/>
              <a:gd name="connsiteX224" fmla="*/ 2682355 w 4158730"/>
              <a:gd name="connsiteY224" fmla="*/ 1362075 h 4414838"/>
              <a:gd name="connsiteX225" fmla="*/ 2706167 w 4158730"/>
              <a:gd name="connsiteY225" fmla="*/ 1328738 h 4414838"/>
              <a:gd name="connsiteX226" fmla="*/ 2701405 w 4158730"/>
              <a:gd name="connsiteY226" fmla="*/ 1300163 h 4414838"/>
              <a:gd name="connsiteX227" fmla="*/ 2701405 w 4158730"/>
              <a:gd name="connsiteY227" fmla="*/ 1281113 h 4414838"/>
              <a:gd name="connsiteX228" fmla="*/ 2729980 w 4158730"/>
              <a:gd name="connsiteY228" fmla="*/ 1319213 h 4414838"/>
              <a:gd name="connsiteX229" fmla="*/ 2706167 w 4158730"/>
              <a:gd name="connsiteY229" fmla="*/ 1357313 h 4414838"/>
              <a:gd name="connsiteX230" fmla="*/ 2749030 w 4158730"/>
              <a:gd name="connsiteY230" fmla="*/ 1404938 h 4414838"/>
              <a:gd name="connsiteX231" fmla="*/ 2796655 w 4158730"/>
              <a:gd name="connsiteY231" fmla="*/ 1390650 h 4414838"/>
              <a:gd name="connsiteX232" fmla="*/ 2796655 w 4158730"/>
              <a:gd name="connsiteY232" fmla="*/ 1390650 h 4414838"/>
              <a:gd name="connsiteX233" fmla="*/ 2815705 w 4158730"/>
              <a:gd name="connsiteY233" fmla="*/ 1333500 h 4414838"/>
              <a:gd name="connsiteX234" fmla="*/ 2815705 w 4158730"/>
              <a:gd name="connsiteY234" fmla="*/ 1333500 h 4414838"/>
              <a:gd name="connsiteX235" fmla="*/ 2825230 w 4158730"/>
              <a:gd name="connsiteY235" fmla="*/ 1381125 h 4414838"/>
              <a:gd name="connsiteX236" fmla="*/ 2849042 w 4158730"/>
              <a:gd name="connsiteY236" fmla="*/ 1419225 h 4414838"/>
              <a:gd name="connsiteX237" fmla="*/ 2930005 w 4158730"/>
              <a:gd name="connsiteY237" fmla="*/ 1443038 h 4414838"/>
              <a:gd name="connsiteX238" fmla="*/ 2987155 w 4158730"/>
              <a:gd name="connsiteY238" fmla="*/ 1452563 h 4414838"/>
              <a:gd name="connsiteX239" fmla="*/ 2987155 w 4158730"/>
              <a:gd name="connsiteY239" fmla="*/ 1452563 h 4414838"/>
              <a:gd name="connsiteX240" fmla="*/ 2949055 w 4158730"/>
              <a:gd name="connsiteY240" fmla="*/ 1309688 h 4414838"/>
              <a:gd name="connsiteX241" fmla="*/ 2887142 w 4158730"/>
              <a:gd name="connsiteY241" fmla="*/ 1157288 h 4414838"/>
              <a:gd name="connsiteX242" fmla="*/ 2882380 w 4158730"/>
              <a:gd name="connsiteY242" fmla="*/ 1104900 h 4414838"/>
              <a:gd name="connsiteX243" fmla="*/ 3010967 w 4158730"/>
              <a:gd name="connsiteY243" fmla="*/ 1081088 h 4414838"/>
              <a:gd name="connsiteX244" fmla="*/ 3053830 w 4158730"/>
              <a:gd name="connsiteY244" fmla="*/ 1171575 h 4414838"/>
              <a:gd name="connsiteX245" fmla="*/ 3077642 w 4158730"/>
              <a:gd name="connsiteY245" fmla="*/ 1257300 h 4414838"/>
              <a:gd name="connsiteX246" fmla="*/ 3082405 w 4158730"/>
              <a:gd name="connsiteY246" fmla="*/ 1347788 h 4414838"/>
              <a:gd name="connsiteX247" fmla="*/ 3096692 w 4158730"/>
              <a:gd name="connsiteY247" fmla="*/ 1419225 h 4414838"/>
              <a:gd name="connsiteX248" fmla="*/ 3144317 w 4158730"/>
              <a:gd name="connsiteY248" fmla="*/ 1452563 h 4414838"/>
              <a:gd name="connsiteX249" fmla="*/ 3244330 w 4158730"/>
              <a:gd name="connsiteY249" fmla="*/ 1414463 h 4414838"/>
              <a:gd name="connsiteX250" fmla="*/ 3334817 w 4158730"/>
              <a:gd name="connsiteY250" fmla="*/ 1371600 h 4414838"/>
              <a:gd name="connsiteX251" fmla="*/ 3401492 w 4158730"/>
              <a:gd name="connsiteY251" fmla="*/ 1333500 h 4414838"/>
              <a:gd name="connsiteX252" fmla="*/ 3401492 w 4158730"/>
              <a:gd name="connsiteY252" fmla="*/ 1276350 h 4414838"/>
              <a:gd name="connsiteX253" fmla="*/ 3353867 w 4158730"/>
              <a:gd name="connsiteY253" fmla="*/ 1271588 h 4414838"/>
              <a:gd name="connsiteX254" fmla="*/ 3296717 w 4158730"/>
              <a:gd name="connsiteY254" fmla="*/ 1300163 h 4414838"/>
              <a:gd name="connsiteX255" fmla="*/ 3239567 w 4158730"/>
              <a:gd name="connsiteY255" fmla="*/ 1309688 h 4414838"/>
              <a:gd name="connsiteX256" fmla="*/ 3201467 w 4158730"/>
              <a:gd name="connsiteY256" fmla="*/ 1300163 h 4414838"/>
              <a:gd name="connsiteX257" fmla="*/ 3249092 w 4158730"/>
              <a:gd name="connsiteY257" fmla="*/ 1271588 h 4414838"/>
              <a:gd name="connsiteX258" fmla="*/ 3272905 w 4158730"/>
              <a:gd name="connsiteY258" fmla="*/ 1233488 h 4414838"/>
              <a:gd name="connsiteX259" fmla="*/ 3230042 w 4158730"/>
              <a:gd name="connsiteY259" fmla="*/ 1223963 h 4414838"/>
              <a:gd name="connsiteX260" fmla="*/ 3163367 w 4158730"/>
              <a:gd name="connsiteY260" fmla="*/ 1200150 h 4414838"/>
              <a:gd name="connsiteX261" fmla="*/ 3144317 w 4158730"/>
              <a:gd name="connsiteY261" fmla="*/ 1123950 h 4414838"/>
              <a:gd name="connsiteX262" fmla="*/ 3225280 w 4158730"/>
              <a:gd name="connsiteY262" fmla="*/ 1181101 h 4414838"/>
              <a:gd name="connsiteX263" fmla="*/ 3363392 w 4158730"/>
              <a:gd name="connsiteY263" fmla="*/ 1233489 h 4414838"/>
              <a:gd name="connsiteX264" fmla="*/ 3463405 w 4158730"/>
              <a:gd name="connsiteY264" fmla="*/ 1247776 h 4414838"/>
              <a:gd name="connsiteX265" fmla="*/ 3472930 w 4158730"/>
              <a:gd name="connsiteY265" fmla="*/ 1314451 h 4414838"/>
              <a:gd name="connsiteX266" fmla="*/ 3587230 w 4158730"/>
              <a:gd name="connsiteY266" fmla="*/ 1271589 h 4414838"/>
              <a:gd name="connsiteX267" fmla="*/ 3696767 w 4158730"/>
              <a:gd name="connsiteY267" fmla="*/ 1214439 h 4414838"/>
              <a:gd name="connsiteX268" fmla="*/ 3763442 w 4158730"/>
              <a:gd name="connsiteY268" fmla="*/ 1166814 h 4414838"/>
              <a:gd name="connsiteX269" fmla="*/ 3749155 w 4158730"/>
              <a:gd name="connsiteY269" fmla="*/ 1123951 h 4414838"/>
              <a:gd name="connsiteX270" fmla="*/ 3787255 w 4158730"/>
              <a:gd name="connsiteY270" fmla="*/ 1095376 h 4414838"/>
              <a:gd name="connsiteX271" fmla="*/ 3872980 w 4158730"/>
              <a:gd name="connsiteY271" fmla="*/ 1114426 h 4414838"/>
              <a:gd name="connsiteX272" fmla="*/ 4063480 w 4158730"/>
              <a:gd name="connsiteY272" fmla="*/ 1143000 h 4414838"/>
              <a:gd name="connsiteX273" fmla="*/ 4139680 w 4158730"/>
              <a:gd name="connsiteY273" fmla="*/ 1176338 h 4414838"/>
              <a:gd name="connsiteX274" fmla="*/ 4153967 w 4158730"/>
              <a:gd name="connsiteY274"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96455 w 4158730"/>
              <a:gd name="connsiteY116" fmla="*/ 1109663 h 4414838"/>
              <a:gd name="connsiteX117" fmla="*/ 1253605 w 4158730"/>
              <a:gd name="connsiteY117" fmla="*/ 1090613 h 4414838"/>
              <a:gd name="connsiteX118" fmla="*/ 1296467 w 4158730"/>
              <a:gd name="connsiteY118" fmla="*/ 1095375 h 4414838"/>
              <a:gd name="connsiteX119" fmla="*/ 1301230 w 4158730"/>
              <a:gd name="connsiteY119" fmla="*/ 1176338 h 4414838"/>
              <a:gd name="connsiteX120" fmla="*/ 1329805 w 4158730"/>
              <a:gd name="connsiteY120" fmla="*/ 1223963 h 4414838"/>
              <a:gd name="connsiteX121" fmla="*/ 1396480 w 4158730"/>
              <a:gd name="connsiteY121" fmla="*/ 1281113 h 4414838"/>
              <a:gd name="connsiteX122" fmla="*/ 1448867 w 4158730"/>
              <a:gd name="connsiteY122" fmla="*/ 1309688 h 4414838"/>
              <a:gd name="connsiteX123" fmla="*/ 1529830 w 4158730"/>
              <a:gd name="connsiteY123" fmla="*/ 1281113 h 4414838"/>
              <a:gd name="connsiteX124" fmla="*/ 1534592 w 4158730"/>
              <a:gd name="connsiteY124" fmla="*/ 1314450 h 4414838"/>
              <a:gd name="connsiteX125" fmla="*/ 1496492 w 4158730"/>
              <a:gd name="connsiteY125" fmla="*/ 1366838 h 4414838"/>
              <a:gd name="connsiteX126" fmla="*/ 1510780 w 4158730"/>
              <a:gd name="connsiteY126" fmla="*/ 1428750 h 4414838"/>
              <a:gd name="connsiteX127" fmla="*/ 1553642 w 4158730"/>
              <a:gd name="connsiteY127" fmla="*/ 1428750 h 4414838"/>
              <a:gd name="connsiteX128" fmla="*/ 1506017 w 4158730"/>
              <a:gd name="connsiteY128" fmla="*/ 1462088 h 4414838"/>
              <a:gd name="connsiteX129" fmla="*/ 1520305 w 4158730"/>
              <a:gd name="connsiteY129" fmla="*/ 1528763 h 4414838"/>
              <a:gd name="connsiteX130" fmla="*/ 1544117 w 4158730"/>
              <a:gd name="connsiteY130" fmla="*/ 1576388 h 4414838"/>
              <a:gd name="connsiteX131" fmla="*/ 1601267 w 4158730"/>
              <a:gd name="connsiteY131" fmla="*/ 1571625 h 4414838"/>
              <a:gd name="connsiteX132" fmla="*/ 1653655 w 4158730"/>
              <a:gd name="connsiteY132" fmla="*/ 1590675 h 4414838"/>
              <a:gd name="connsiteX133" fmla="*/ 1696517 w 4158730"/>
              <a:gd name="connsiteY133" fmla="*/ 1552575 h 4414838"/>
              <a:gd name="connsiteX134" fmla="*/ 1720330 w 4158730"/>
              <a:gd name="connsiteY134" fmla="*/ 1533525 h 4414838"/>
              <a:gd name="connsiteX135" fmla="*/ 1706042 w 4158730"/>
              <a:gd name="connsiteY135" fmla="*/ 1490663 h 4414838"/>
              <a:gd name="connsiteX136" fmla="*/ 1691755 w 4158730"/>
              <a:gd name="connsiteY136" fmla="*/ 1476375 h 4414838"/>
              <a:gd name="connsiteX137" fmla="*/ 1691755 w 4158730"/>
              <a:gd name="connsiteY137" fmla="*/ 1452563 h 4414838"/>
              <a:gd name="connsiteX138" fmla="*/ 1729855 w 4158730"/>
              <a:gd name="connsiteY138" fmla="*/ 1466850 h 4414838"/>
              <a:gd name="connsiteX139" fmla="*/ 1758430 w 4158730"/>
              <a:gd name="connsiteY139" fmla="*/ 1495425 h 4414838"/>
              <a:gd name="connsiteX140" fmla="*/ 1767955 w 4158730"/>
              <a:gd name="connsiteY140" fmla="*/ 1447800 h 4414838"/>
              <a:gd name="connsiteX141" fmla="*/ 1772717 w 4158730"/>
              <a:gd name="connsiteY141" fmla="*/ 1414463 h 4414838"/>
              <a:gd name="connsiteX142" fmla="*/ 1767955 w 4158730"/>
              <a:gd name="connsiteY142" fmla="*/ 1400175 h 4414838"/>
              <a:gd name="connsiteX143" fmla="*/ 1725092 w 4158730"/>
              <a:gd name="connsiteY143" fmla="*/ 1385888 h 4414838"/>
              <a:gd name="connsiteX144" fmla="*/ 1691755 w 4158730"/>
              <a:gd name="connsiteY144" fmla="*/ 1362075 h 4414838"/>
              <a:gd name="connsiteX145" fmla="*/ 1658417 w 4158730"/>
              <a:gd name="connsiteY145" fmla="*/ 1319213 h 4414838"/>
              <a:gd name="connsiteX146" fmla="*/ 1629842 w 4158730"/>
              <a:gd name="connsiteY146" fmla="*/ 1309688 h 4414838"/>
              <a:gd name="connsiteX147" fmla="*/ 1591742 w 4158730"/>
              <a:gd name="connsiteY147" fmla="*/ 1309688 h 4414838"/>
              <a:gd name="connsiteX148" fmla="*/ 1572692 w 4158730"/>
              <a:gd name="connsiteY148" fmla="*/ 1304925 h 4414838"/>
              <a:gd name="connsiteX149" fmla="*/ 1558405 w 4158730"/>
              <a:gd name="connsiteY149" fmla="*/ 1271588 h 4414838"/>
              <a:gd name="connsiteX150" fmla="*/ 1539355 w 4158730"/>
              <a:gd name="connsiteY150" fmla="*/ 1233488 h 4414838"/>
              <a:gd name="connsiteX151" fmla="*/ 1558405 w 4158730"/>
              <a:gd name="connsiteY151" fmla="*/ 1219200 h 4414838"/>
              <a:gd name="connsiteX152" fmla="*/ 1615555 w 4158730"/>
              <a:gd name="connsiteY152" fmla="*/ 1281113 h 4414838"/>
              <a:gd name="connsiteX153" fmla="*/ 1615555 w 4158730"/>
              <a:gd name="connsiteY153" fmla="*/ 1281113 h 4414838"/>
              <a:gd name="connsiteX154" fmla="*/ 1634605 w 4158730"/>
              <a:gd name="connsiteY154" fmla="*/ 1252538 h 4414838"/>
              <a:gd name="connsiteX155" fmla="*/ 1615555 w 4158730"/>
              <a:gd name="connsiteY155" fmla="*/ 1214438 h 4414838"/>
              <a:gd name="connsiteX156" fmla="*/ 1658417 w 4158730"/>
              <a:gd name="connsiteY156" fmla="*/ 1223963 h 4414838"/>
              <a:gd name="connsiteX157" fmla="*/ 1677467 w 4158730"/>
              <a:gd name="connsiteY157" fmla="*/ 1285875 h 4414838"/>
              <a:gd name="connsiteX158" fmla="*/ 1696517 w 4158730"/>
              <a:gd name="connsiteY158" fmla="*/ 1290638 h 4414838"/>
              <a:gd name="connsiteX159" fmla="*/ 1691755 w 4158730"/>
              <a:gd name="connsiteY159" fmla="*/ 1252538 h 4414838"/>
              <a:gd name="connsiteX160" fmla="*/ 1682230 w 4158730"/>
              <a:gd name="connsiteY160" fmla="*/ 1223963 h 4414838"/>
              <a:gd name="connsiteX161" fmla="*/ 1691755 w 4158730"/>
              <a:gd name="connsiteY161" fmla="*/ 1204913 h 4414838"/>
              <a:gd name="connsiteX162" fmla="*/ 1691755 w 4158730"/>
              <a:gd name="connsiteY162" fmla="*/ 1204913 h 4414838"/>
              <a:gd name="connsiteX163" fmla="*/ 1758430 w 4158730"/>
              <a:gd name="connsiteY163" fmla="*/ 1204913 h 4414838"/>
              <a:gd name="connsiteX164" fmla="*/ 1758430 w 4158730"/>
              <a:gd name="connsiteY164" fmla="*/ 1204913 h 4414838"/>
              <a:gd name="connsiteX165" fmla="*/ 1729855 w 4158730"/>
              <a:gd name="connsiteY165" fmla="*/ 1300163 h 4414838"/>
              <a:gd name="connsiteX166" fmla="*/ 1734617 w 4158730"/>
              <a:gd name="connsiteY166" fmla="*/ 1338263 h 4414838"/>
              <a:gd name="connsiteX167" fmla="*/ 1734617 w 4158730"/>
              <a:gd name="connsiteY167" fmla="*/ 1338263 h 4414838"/>
              <a:gd name="connsiteX168" fmla="*/ 1801292 w 4158730"/>
              <a:gd name="connsiteY168" fmla="*/ 1352550 h 4414838"/>
              <a:gd name="connsiteX169" fmla="*/ 1839392 w 4158730"/>
              <a:gd name="connsiteY169" fmla="*/ 1319213 h 4414838"/>
              <a:gd name="connsiteX170" fmla="*/ 1901305 w 4158730"/>
              <a:gd name="connsiteY170" fmla="*/ 1319213 h 4414838"/>
              <a:gd name="connsiteX171" fmla="*/ 1948930 w 4158730"/>
              <a:gd name="connsiteY171" fmla="*/ 1328738 h 4414838"/>
              <a:gd name="connsiteX172" fmla="*/ 1967980 w 4158730"/>
              <a:gd name="connsiteY172" fmla="*/ 1300163 h 4414838"/>
              <a:gd name="connsiteX173" fmla="*/ 1972742 w 4158730"/>
              <a:gd name="connsiteY173" fmla="*/ 1281113 h 4414838"/>
              <a:gd name="connsiteX174" fmla="*/ 1929880 w 4158730"/>
              <a:gd name="connsiteY174" fmla="*/ 1266825 h 4414838"/>
              <a:gd name="connsiteX175" fmla="*/ 1882255 w 4158730"/>
              <a:gd name="connsiteY175" fmla="*/ 1257300 h 4414838"/>
              <a:gd name="connsiteX176" fmla="*/ 1867967 w 4158730"/>
              <a:gd name="connsiteY176" fmla="*/ 1238250 h 4414838"/>
              <a:gd name="connsiteX177" fmla="*/ 1939405 w 4158730"/>
              <a:gd name="connsiteY177" fmla="*/ 1233488 h 4414838"/>
              <a:gd name="connsiteX178" fmla="*/ 1963217 w 4158730"/>
              <a:gd name="connsiteY178" fmla="*/ 1247775 h 4414838"/>
              <a:gd name="connsiteX179" fmla="*/ 1963217 w 4158730"/>
              <a:gd name="connsiteY179" fmla="*/ 1247775 h 4414838"/>
              <a:gd name="connsiteX180" fmla="*/ 1915592 w 4158730"/>
              <a:gd name="connsiteY180" fmla="*/ 1214438 h 4414838"/>
              <a:gd name="connsiteX181" fmla="*/ 1929880 w 4158730"/>
              <a:gd name="connsiteY181" fmla="*/ 1190625 h 4414838"/>
              <a:gd name="connsiteX182" fmla="*/ 1929880 w 4158730"/>
              <a:gd name="connsiteY182" fmla="*/ 1190625 h 4414838"/>
              <a:gd name="connsiteX183" fmla="*/ 1948930 w 4158730"/>
              <a:gd name="connsiteY183" fmla="*/ 1166813 h 4414838"/>
              <a:gd name="connsiteX184" fmla="*/ 1953692 w 4158730"/>
              <a:gd name="connsiteY184" fmla="*/ 1152525 h 4414838"/>
              <a:gd name="connsiteX185" fmla="*/ 2025130 w 4158730"/>
              <a:gd name="connsiteY185" fmla="*/ 1223963 h 4414838"/>
              <a:gd name="connsiteX186" fmla="*/ 2020367 w 4158730"/>
              <a:gd name="connsiteY186" fmla="*/ 1204913 h 4414838"/>
              <a:gd name="connsiteX187" fmla="*/ 1996555 w 4158730"/>
              <a:gd name="connsiteY187" fmla="*/ 1152525 h 4414838"/>
              <a:gd name="connsiteX188" fmla="*/ 1996555 w 4158730"/>
              <a:gd name="connsiteY188" fmla="*/ 1090613 h 4414838"/>
              <a:gd name="connsiteX189" fmla="*/ 2015605 w 4158730"/>
              <a:gd name="connsiteY189" fmla="*/ 1090613 h 4414838"/>
              <a:gd name="connsiteX190" fmla="*/ 2020367 w 4158730"/>
              <a:gd name="connsiteY190" fmla="*/ 1152525 h 4414838"/>
              <a:gd name="connsiteX191" fmla="*/ 2053705 w 4158730"/>
              <a:gd name="connsiteY191" fmla="*/ 1171575 h 4414838"/>
              <a:gd name="connsiteX192" fmla="*/ 2053705 w 4158730"/>
              <a:gd name="connsiteY192" fmla="*/ 1171575 h 4414838"/>
              <a:gd name="connsiteX193" fmla="*/ 2044180 w 4158730"/>
              <a:gd name="connsiteY193" fmla="*/ 1081088 h 4414838"/>
              <a:gd name="connsiteX194" fmla="*/ 2072755 w 4158730"/>
              <a:gd name="connsiteY194" fmla="*/ 1076325 h 4414838"/>
              <a:gd name="connsiteX195" fmla="*/ 2072755 w 4158730"/>
              <a:gd name="connsiteY195" fmla="*/ 1128713 h 4414838"/>
              <a:gd name="connsiteX196" fmla="*/ 2082280 w 4158730"/>
              <a:gd name="connsiteY196" fmla="*/ 1143000 h 4414838"/>
              <a:gd name="connsiteX197" fmla="*/ 2110855 w 4158730"/>
              <a:gd name="connsiteY197" fmla="*/ 1090613 h 4414838"/>
              <a:gd name="connsiteX198" fmla="*/ 2153717 w 4158730"/>
              <a:gd name="connsiteY198" fmla="*/ 1066800 h 4414838"/>
              <a:gd name="connsiteX199" fmla="*/ 2158480 w 4158730"/>
              <a:gd name="connsiteY199" fmla="*/ 1090613 h 4414838"/>
              <a:gd name="connsiteX200" fmla="*/ 2125142 w 4158730"/>
              <a:gd name="connsiteY200" fmla="*/ 1133475 h 4414838"/>
              <a:gd name="connsiteX201" fmla="*/ 2096567 w 4158730"/>
              <a:gd name="connsiteY201" fmla="*/ 1166813 h 4414838"/>
              <a:gd name="connsiteX202" fmla="*/ 2196580 w 4158730"/>
              <a:gd name="connsiteY202" fmla="*/ 1190625 h 4414838"/>
              <a:gd name="connsiteX203" fmla="*/ 2234680 w 4158730"/>
              <a:gd name="connsiteY203" fmla="*/ 1190625 h 4414838"/>
              <a:gd name="connsiteX204" fmla="*/ 2229917 w 4158730"/>
              <a:gd name="connsiteY204" fmla="*/ 1152525 h 4414838"/>
              <a:gd name="connsiteX205" fmla="*/ 2229917 w 4158730"/>
              <a:gd name="connsiteY205" fmla="*/ 1152525 h 4414838"/>
              <a:gd name="connsiteX206" fmla="*/ 2263255 w 4158730"/>
              <a:gd name="connsiteY206" fmla="*/ 1119188 h 4414838"/>
              <a:gd name="connsiteX207" fmla="*/ 2277542 w 4158730"/>
              <a:gd name="connsiteY207" fmla="*/ 1195388 h 4414838"/>
              <a:gd name="connsiteX208" fmla="*/ 2301355 w 4158730"/>
              <a:gd name="connsiteY208" fmla="*/ 1214438 h 4414838"/>
              <a:gd name="connsiteX209" fmla="*/ 2310880 w 4158730"/>
              <a:gd name="connsiteY209" fmla="*/ 1176338 h 4414838"/>
              <a:gd name="connsiteX210" fmla="*/ 2310880 w 4158730"/>
              <a:gd name="connsiteY210" fmla="*/ 1176338 h 4414838"/>
              <a:gd name="connsiteX211" fmla="*/ 2339455 w 4158730"/>
              <a:gd name="connsiteY211" fmla="*/ 1109663 h 4414838"/>
              <a:gd name="connsiteX212" fmla="*/ 2344217 w 4158730"/>
              <a:gd name="connsiteY212" fmla="*/ 1147763 h 4414838"/>
              <a:gd name="connsiteX213" fmla="*/ 2348980 w 4158730"/>
              <a:gd name="connsiteY213" fmla="*/ 1181100 h 4414838"/>
              <a:gd name="connsiteX214" fmla="*/ 2410892 w 4158730"/>
              <a:gd name="connsiteY214" fmla="*/ 1200150 h 4414838"/>
              <a:gd name="connsiteX215" fmla="*/ 2439467 w 4158730"/>
              <a:gd name="connsiteY215" fmla="*/ 1204913 h 4414838"/>
              <a:gd name="connsiteX216" fmla="*/ 2448992 w 4158730"/>
              <a:gd name="connsiteY216" fmla="*/ 1190625 h 4414838"/>
              <a:gd name="connsiteX217" fmla="*/ 2468042 w 4158730"/>
              <a:gd name="connsiteY217" fmla="*/ 1171575 h 4414838"/>
              <a:gd name="connsiteX218" fmla="*/ 2510905 w 4158730"/>
              <a:gd name="connsiteY218" fmla="*/ 1166813 h 4414838"/>
              <a:gd name="connsiteX219" fmla="*/ 2482330 w 4158730"/>
              <a:gd name="connsiteY219" fmla="*/ 1204913 h 4414838"/>
              <a:gd name="connsiteX220" fmla="*/ 2482330 w 4158730"/>
              <a:gd name="connsiteY220" fmla="*/ 1233488 h 4414838"/>
              <a:gd name="connsiteX221" fmla="*/ 2482330 w 4158730"/>
              <a:gd name="connsiteY221" fmla="*/ 1233488 h 4414838"/>
              <a:gd name="connsiteX222" fmla="*/ 2549005 w 4158730"/>
              <a:gd name="connsiteY222" fmla="*/ 1271588 h 4414838"/>
              <a:gd name="connsiteX223" fmla="*/ 2610917 w 4158730"/>
              <a:gd name="connsiteY223" fmla="*/ 1309688 h 4414838"/>
              <a:gd name="connsiteX224" fmla="*/ 2663305 w 4158730"/>
              <a:gd name="connsiteY224" fmla="*/ 1347788 h 4414838"/>
              <a:gd name="connsiteX225" fmla="*/ 2682355 w 4158730"/>
              <a:gd name="connsiteY225" fmla="*/ 1362075 h 4414838"/>
              <a:gd name="connsiteX226" fmla="*/ 2706167 w 4158730"/>
              <a:gd name="connsiteY226" fmla="*/ 1328738 h 4414838"/>
              <a:gd name="connsiteX227" fmla="*/ 2701405 w 4158730"/>
              <a:gd name="connsiteY227" fmla="*/ 1300163 h 4414838"/>
              <a:gd name="connsiteX228" fmla="*/ 2701405 w 4158730"/>
              <a:gd name="connsiteY228" fmla="*/ 1281113 h 4414838"/>
              <a:gd name="connsiteX229" fmla="*/ 2729980 w 4158730"/>
              <a:gd name="connsiteY229" fmla="*/ 1319213 h 4414838"/>
              <a:gd name="connsiteX230" fmla="*/ 2706167 w 4158730"/>
              <a:gd name="connsiteY230" fmla="*/ 1357313 h 4414838"/>
              <a:gd name="connsiteX231" fmla="*/ 2749030 w 4158730"/>
              <a:gd name="connsiteY231" fmla="*/ 1404938 h 4414838"/>
              <a:gd name="connsiteX232" fmla="*/ 2796655 w 4158730"/>
              <a:gd name="connsiteY232" fmla="*/ 1390650 h 4414838"/>
              <a:gd name="connsiteX233" fmla="*/ 2796655 w 4158730"/>
              <a:gd name="connsiteY233" fmla="*/ 1390650 h 4414838"/>
              <a:gd name="connsiteX234" fmla="*/ 2815705 w 4158730"/>
              <a:gd name="connsiteY234" fmla="*/ 1333500 h 4414838"/>
              <a:gd name="connsiteX235" fmla="*/ 2815705 w 4158730"/>
              <a:gd name="connsiteY235" fmla="*/ 1333500 h 4414838"/>
              <a:gd name="connsiteX236" fmla="*/ 2825230 w 4158730"/>
              <a:gd name="connsiteY236" fmla="*/ 1381125 h 4414838"/>
              <a:gd name="connsiteX237" fmla="*/ 2849042 w 4158730"/>
              <a:gd name="connsiteY237" fmla="*/ 1419225 h 4414838"/>
              <a:gd name="connsiteX238" fmla="*/ 2930005 w 4158730"/>
              <a:gd name="connsiteY238" fmla="*/ 1443038 h 4414838"/>
              <a:gd name="connsiteX239" fmla="*/ 2987155 w 4158730"/>
              <a:gd name="connsiteY239" fmla="*/ 1452563 h 4414838"/>
              <a:gd name="connsiteX240" fmla="*/ 2987155 w 4158730"/>
              <a:gd name="connsiteY240" fmla="*/ 1452563 h 4414838"/>
              <a:gd name="connsiteX241" fmla="*/ 2949055 w 4158730"/>
              <a:gd name="connsiteY241" fmla="*/ 1309688 h 4414838"/>
              <a:gd name="connsiteX242" fmla="*/ 2887142 w 4158730"/>
              <a:gd name="connsiteY242" fmla="*/ 1157288 h 4414838"/>
              <a:gd name="connsiteX243" fmla="*/ 2882380 w 4158730"/>
              <a:gd name="connsiteY243" fmla="*/ 1104900 h 4414838"/>
              <a:gd name="connsiteX244" fmla="*/ 3010967 w 4158730"/>
              <a:gd name="connsiteY244" fmla="*/ 1081088 h 4414838"/>
              <a:gd name="connsiteX245" fmla="*/ 3053830 w 4158730"/>
              <a:gd name="connsiteY245" fmla="*/ 1171575 h 4414838"/>
              <a:gd name="connsiteX246" fmla="*/ 3077642 w 4158730"/>
              <a:gd name="connsiteY246" fmla="*/ 1257300 h 4414838"/>
              <a:gd name="connsiteX247" fmla="*/ 3082405 w 4158730"/>
              <a:gd name="connsiteY247" fmla="*/ 1347788 h 4414838"/>
              <a:gd name="connsiteX248" fmla="*/ 3096692 w 4158730"/>
              <a:gd name="connsiteY248" fmla="*/ 1419225 h 4414838"/>
              <a:gd name="connsiteX249" fmla="*/ 3144317 w 4158730"/>
              <a:gd name="connsiteY249" fmla="*/ 1452563 h 4414838"/>
              <a:gd name="connsiteX250" fmla="*/ 3244330 w 4158730"/>
              <a:gd name="connsiteY250" fmla="*/ 1414463 h 4414838"/>
              <a:gd name="connsiteX251" fmla="*/ 3334817 w 4158730"/>
              <a:gd name="connsiteY251" fmla="*/ 1371600 h 4414838"/>
              <a:gd name="connsiteX252" fmla="*/ 3401492 w 4158730"/>
              <a:gd name="connsiteY252" fmla="*/ 1333500 h 4414838"/>
              <a:gd name="connsiteX253" fmla="*/ 3401492 w 4158730"/>
              <a:gd name="connsiteY253" fmla="*/ 1276350 h 4414838"/>
              <a:gd name="connsiteX254" fmla="*/ 3353867 w 4158730"/>
              <a:gd name="connsiteY254" fmla="*/ 1271588 h 4414838"/>
              <a:gd name="connsiteX255" fmla="*/ 3296717 w 4158730"/>
              <a:gd name="connsiteY255" fmla="*/ 1300163 h 4414838"/>
              <a:gd name="connsiteX256" fmla="*/ 3239567 w 4158730"/>
              <a:gd name="connsiteY256" fmla="*/ 1309688 h 4414838"/>
              <a:gd name="connsiteX257" fmla="*/ 3201467 w 4158730"/>
              <a:gd name="connsiteY257" fmla="*/ 1300163 h 4414838"/>
              <a:gd name="connsiteX258" fmla="*/ 3249092 w 4158730"/>
              <a:gd name="connsiteY258" fmla="*/ 1271588 h 4414838"/>
              <a:gd name="connsiteX259" fmla="*/ 3272905 w 4158730"/>
              <a:gd name="connsiteY259" fmla="*/ 1233488 h 4414838"/>
              <a:gd name="connsiteX260" fmla="*/ 3230042 w 4158730"/>
              <a:gd name="connsiteY260" fmla="*/ 1223963 h 4414838"/>
              <a:gd name="connsiteX261" fmla="*/ 3163367 w 4158730"/>
              <a:gd name="connsiteY261" fmla="*/ 1200150 h 4414838"/>
              <a:gd name="connsiteX262" fmla="*/ 3144317 w 4158730"/>
              <a:gd name="connsiteY262" fmla="*/ 1123950 h 4414838"/>
              <a:gd name="connsiteX263" fmla="*/ 3225280 w 4158730"/>
              <a:gd name="connsiteY263" fmla="*/ 1181101 h 4414838"/>
              <a:gd name="connsiteX264" fmla="*/ 3363392 w 4158730"/>
              <a:gd name="connsiteY264" fmla="*/ 1233489 h 4414838"/>
              <a:gd name="connsiteX265" fmla="*/ 3463405 w 4158730"/>
              <a:gd name="connsiteY265" fmla="*/ 1247776 h 4414838"/>
              <a:gd name="connsiteX266" fmla="*/ 3472930 w 4158730"/>
              <a:gd name="connsiteY266" fmla="*/ 1314451 h 4414838"/>
              <a:gd name="connsiteX267" fmla="*/ 3587230 w 4158730"/>
              <a:gd name="connsiteY267" fmla="*/ 1271589 h 4414838"/>
              <a:gd name="connsiteX268" fmla="*/ 3696767 w 4158730"/>
              <a:gd name="connsiteY268" fmla="*/ 1214439 h 4414838"/>
              <a:gd name="connsiteX269" fmla="*/ 3763442 w 4158730"/>
              <a:gd name="connsiteY269" fmla="*/ 1166814 h 4414838"/>
              <a:gd name="connsiteX270" fmla="*/ 3749155 w 4158730"/>
              <a:gd name="connsiteY270" fmla="*/ 1123951 h 4414838"/>
              <a:gd name="connsiteX271" fmla="*/ 3787255 w 4158730"/>
              <a:gd name="connsiteY271" fmla="*/ 1095376 h 4414838"/>
              <a:gd name="connsiteX272" fmla="*/ 3872980 w 4158730"/>
              <a:gd name="connsiteY272" fmla="*/ 1114426 h 4414838"/>
              <a:gd name="connsiteX273" fmla="*/ 4063480 w 4158730"/>
              <a:gd name="connsiteY273" fmla="*/ 1143000 h 4414838"/>
              <a:gd name="connsiteX274" fmla="*/ 4139680 w 4158730"/>
              <a:gd name="connsiteY274" fmla="*/ 1176338 h 4414838"/>
              <a:gd name="connsiteX275" fmla="*/ 4153967 w 4158730"/>
              <a:gd name="connsiteY275"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96455 w 4158730"/>
              <a:gd name="connsiteY117" fmla="*/ 1109663 h 4414838"/>
              <a:gd name="connsiteX118" fmla="*/ 1253605 w 4158730"/>
              <a:gd name="connsiteY118" fmla="*/ 1090613 h 4414838"/>
              <a:gd name="connsiteX119" fmla="*/ 1296467 w 4158730"/>
              <a:gd name="connsiteY119" fmla="*/ 1095375 h 4414838"/>
              <a:gd name="connsiteX120" fmla="*/ 1301230 w 4158730"/>
              <a:gd name="connsiteY120" fmla="*/ 1176338 h 4414838"/>
              <a:gd name="connsiteX121" fmla="*/ 1329805 w 4158730"/>
              <a:gd name="connsiteY121" fmla="*/ 1223963 h 4414838"/>
              <a:gd name="connsiteX122" fmla="*/ 1396480 w 4158730"/>
              <a:gd name="connsiteY122" fmla="*/ 1281113 h 4414838"/>
              <a:gd name="connsiteX123" fmla="*/ 1448867 w 4158730"/>
              <a:gd name="connsiteY123" fmla="*/ 1309688 h 4414838"/>
              <a:gd name="connsiteX124" fmla="*/ 1529830 w 4158730"/>
              <a:gd name="connsiteY124" fmla="*/ 1281113 h 4414838"/>
              <a:gd name="connsiteX125" fmla="*/ 1534592 w 4158730"/>
              <a:gd name="connsiteY125" fmla="*/ 1314450 h 4414838"/>
              <a:gd name="connsiteX126" fmla="*/ 1496492 w 4158730"/>
              <a:gd name="connsiteY126" fmla="*/ 1366838 h 4414838"/>
              <a:gd name="connsiteX127" fmla="*/ 1510780 w 4158730"/>
              <a:gd name="connsiteY127" fmla="*/ 1428750 h 4414838"/>
              <a:gd name="connsiteX128" fmla="*/ 1553642 w 4158730"/>
              <a:gd name="connsiteY128" fmla="*/ 1428750 h 4414838"/>
              <a:gd name="connsiteX129" fmla="*/ 1506017 w 4158730"/>
              <a:gd name="connsiteY129" fmla="*/ 1462088 h 4414838"/>
              <a:gd name="connsiteX130" fmla="*/ 1520305 w 4158730"/>
              <a:gd name="connsiteY130" fmla="*/ 1528763 h 4414838"/>
              <a:gd name="connsiteX131" fmla="*/ 1544117 w 4158730"/>
              <a:gd name="connsiteY131" fmla="*/ 1576388 h 4414838"/>
              <a:gd name="connsiteX132" fmla="*/ 1601267 w 4158730"/>
              <a:gd name="connsiteY132" fmla="*/ 1571625 h 4414838"/>
              <a:gd name="connsiteX133" fmla="*/ 1653655 w 4158730"/>
              <a:gd name="connsiteY133" fmla="*/ 1590675 h 4414838"/>
              <a:gd name="connsiteX134" fmla="*/ 1696517 w 4158730"/>
              <a:gd name="connsiteY134" fmla="*/ 1552575 h 4414838"/>
              <a:gd name="connsiteX135" fmla="*/ 1720330 w 4158730"/>
              <a:gd name="connsiteY135" fmla="*/ 1533525 h 4414838"/>
              <a:gd name="connsiteX136" fmla="*/ 1706042 w 4158730"/>
              <a:gd name="connsiteY136" fmla="*/ 1490663 h 4414838"/>
              <a:gd name="connsiteX137" fmla="*/ 1691755 w 4158730"/>
              <a:gd name="connsiteY137" fmla="*/ 1476375 h 4414838"/>
              <a:gd name="connsiteX138" fmla="*/ 1691755 w 4158730"/>
              <a:gd name="connsiteY138" fmla="*/ 1452563 h 4414838"/>
              <a:gd name="connsiteX139" fmla="*/ 1729855 w 4158730"/>
              <a:gd name="connsiteY139" fmla="*/ 1466850 h 4414838"/>
              <a:gd name="connsiteX140" fmla="*/ 1758430 w 4158730"/>
              <a:gd name="connsiteY140" fmla="*/ 1495425 h 4414838"/>
              <a:gd name="connsiteX141" fmla="*/ 1767955 w 4158730"/>
              <a:gd name="connsiteY141" fmla="*/ 1447800 h 4414838"/>
              <a:gd name="connsiteX142" fmla="*/ 1772717 w 4158730"/>
              <a:gd name="connsiteY142" fmla="*/ 1414463 h 4414838"/>
              <a:gd name="connsiteX143" fmla="*/ 1767955 w 4158730"/>
              <a:gd name="connsiteY143" fmla="*/ 1400175 h 4414838"/>
              <a:gd name="connsiteX144" fmla="*/ 1725092 w 4158730"/>
              <a:gd name="connsiteY144" fmla="*/ 1385888 h 4414838"/>
              <a:gd name="connsiteX145" fmla="*/ 1691755 w 4158730"/>
              <a:gd name="connsiteY145" fmla="*/ 1362075 h 4414838"/>
              <a:gd name="connsiteX146" fmla="*/ 1658417 w 4158730"/>
              <a:gd name="connsiteY146" fmla="*/ 1319213 h 4414838"/>
              <a:gd name="connsiteX147" fmla="*/ 1629842 w 4158730"/>
              <a:gd name="connsiteY147" fmla="*/ 1309688 h 4414838"/>
              <a:gd name="connsiteX148" fmla="*/ 1591742 w 4158730"/>
              <a:gd name="connsiteY148" fmla="*/ 1309688 h 4414838"/>
              <a:gd name="connsiteX149" fmla="*/ 1572692 w 4158730"/>
              <a:gd name="connsiteY149" fmla="*/ 1304925 h 4414838"/>
              <a:gd name="connsiteX150" fmla="*/ 1558405 w 4158730"/>
              <a:gd name="connsiteY150" fmla="*/ 1271588 h 4414838"/>
              <a:gd name="connsiteX151" fmla="*/ 1539355 w 4158730"/>
              <a:gd name="connsiteY151" fmla="*/ 1233488 h 4414838"/>
              <a:gd name="connsiteX152" fmla="*/ 1558405 w 4158730"/>
              <a:gd name="connsiteY152" fmla="*/ 1219200 h 4414838"/>
              <a:gd name="connsiteX153" fmla="*/ 1615555 w 4158730"/>
              <a:gd name="connsiteY153" fmla="*/ 1281113 h 4414838"/>
              <a:gd name="connsiteX154" fmla="*/ 1615555 w 4158730"/>
              <a:gd name="connsiteY154" fmla="*/ 1281113 h 4414838"/>
              <a:gd name="connsiteX155" fmla="*/ 1634605 w 4158730"/>
              <a:gd name="connsiteY155" fmla="*/ 1252538 h 4414838"/>
              <a:gd name="connsiteX156" fmla="*/ 1615555 w 4158730"/>
              <a:gd name="connsiteY156" fmla="*/ 1214438 h 4414838"/>
              <a:gd name="connsiteX157" fmla="*/ 1658417 w 4158730"/>
              <a:gd name="connsiteY157" fmla="*/ 1223963 h 4414838"/>
              <a:gd name="connsiteX158" fmla="*/ 1677467 w 4158730"/>
              <a:gd name="connsiteY158" fmla="*/ 1285875 h 4414838"/>
              <a:gd name="connsiteX159" fmla="*/ 1696517 w 4158730"/>
              <a:gd name="connsiteY159" fmla="*/ 1290638 h 4414838"/>
              <a:gd name="connsiteX160" fmla="*/ 1691755 w 4158730"/>
              <a:gd name="connsiteY160" fmla="*/ 1252538 h 4414838"/>
              <a:gd name="connsiteX161" fmla="*/ 1682230 w 4158730"/>
              <a:gd name="connsiteY161" fmla="*/ 1223963 h 4414838"/>
              <a:gd name="connsiteX162" fmla="*/ 1691755 w 4158730"/>
              <a:gd name="connsiteY162" fmla="*/ 1204913 h 4414838"/>
              <a:gd name="connsiteX163" fmla="*/ 1691755 w 4158730"/>
              <a:gd name="connsiteY163" fmla="*/ 1204913 h 4414838"/>
              <a:gd name="connsiteX164" fmla="*/ 1758430 w 4158730"/>
              <a:gd name="connsiteY164" fmla="*/ 1204913 h 4414838"/>
              <a:gd name="connsiteX165" fmla="*/ 1758430 w 4158730"/>
              <a:gd name="connsiteY165" fmla="*/ 1204913 h 4414838"/>
              <a:gd name="connsiteX166" fmla="*/ 1729855 w 4158730"/>
              <a:gd name="connsiteY166" fmla="*/ 1300163 h 4414838"/>
              <a:gd name="connsiteX167" fmla="*/ 1734617 w 4158730"/>
              <a:gd name="connsiteY167" fmla="*/ 1338263 h 4414838"/>
              <a:gd name="connsiteX168" fmla="*/ 1734617 w 4158730"/>
              <a:gd name="connsiteY168" fmla="*/ 1338263 h 4414838"/>
              <a:gd name="connsiteX169" fmla="*/ 1801292 w 4158730"/>
              <a:gd name="connsiteY169" fmla="*/ 1352550 h 4414838"/>
              <a:gd name="connsiteX170" fmla="*/ 1839392 w 4158730"/>
              <a:gd name="connsiteY170" fmla="*/ 1319213 h 4414838"/>
              <a:gd name="connsiteX171" fmla="*/ 1901305 w 4158730"/>
              <a:gd name="connsiteY171" fmla="*/ 1319213 h 4414838"/>
              <a:gd name="connsiteX172" fmla="*/ 1948930 w 4158730"/>
              <a:gd name="connsiteY172" fmla="*/ 1328738 h 4414838"/>
              <a:gd name="connsiteX173" fmla="*/ 1967980 w 4158730"/>
              <a:gd name="connsiteY173" fmla="*/ 1300163 h 4414838"/>
              <a:gd name="connsiteX174" fmla="*/ 1972742 w 4158730"/>
              <a:gd name="connsiteY174" fmla="*/ 1281113 h 4414838"/>
              <a:gd name="connsiteX175" fmla="*/ 1929880 w 4158730"/>
              <a:gd name="connsiteY175" fmla="*/ 1266825 h 4414838"/>
              <a:gd name="connsiteX176" fmla="*/ 1882255 w 4158730"/>
              <a:gd name="connsiteY176" fmla="*/ 1257300 h 4414838"/>
              <a:gd name="connsiteX177" fmla="*/ 1867967 w 4158730"/>
              <a:gd name="connsiteY177" fmla="*/ 1238250 h 4414838"/>
              <a:gd name="connsiteX178" fmla="*/ 1939405 w 4158730"/>
              <a:gd name="connsiteY178" fmla="*/ 1233488 h 4414838"/>
              <a:gd name="connsiteX179" fmla="*/ 1963217 w 4158730"/>
              <a:gd name="connsiteY179" fmla="*/ 1247775 h 4414838"/>
              <a:gd name="connsiteX180" fmla="*/ 1963217 w 4158730"/>
              <a:gd name="connsiteY180" fmla="*/ 1247775 h 4414838"/>
              <a:gd name="connsiteX181" fmla="*/ 1915592 w 4158730"/>
              <a:gd name="connsiteY181" fmla="*/ 1214438 h 4414838"/>
              <a:gd name="connsiteX182" fmla="*/ 1929880 w 4158730"/>
              <a:gd name="connsiteY182" fmla="*/ 1190625 h 4414838"/>
              <a:gd name="connsiteX183" fmla="*/ 1929880 w 4158730"/>
              <a:gd name="connsiteY183" fmla="*/ 1190625 h 4414838"/>
              <a:gd name="connsiteX184" fmla="*/ 1948930 w 4158730"/>
              <a:gd name="connsiteY184" fmla="*/ 1166813 h 4414838"/>
              <a:gd name="connsiteX185" fmla="*/ 1953692 w 4158730"/>
              <a:gd name="connsiteY185" fmla="*/ 1152525 h 4414838"/>
              <a:gd name="connsiteX186" fmla="*/ 2025130 w 4158730"/>
              <a:gd name="connsiteY186" fmla="*/ 1223963 h 4414838"/>
              <a:gd name="connsiteX187" fmla="*/ 2020367 w 4158730"/>
              <a:gd name="connsiteY187" fmla="*/ 1204913 h 4414838"/>
              <a:gd name="connsiteX188" fmla="*/ 1996555 w 4158730"/>
              <a:gd name="connsiteY188" fmla="*/ 1152525 h 4414838"/>
              <a:gd name="connsiteX189" fmla="*/ 1996555 w 4158730"/>
              <a:gd name="connsiteY189" fmla="*/ 1090613 h 4414838"/>
              <a:gd name="connsiteX190" fmla="*/ 2015605 w 4158730"/>
              <a:gd name="connsiteY190" fmla="*/ 1090613 h 4414838"/>
              <a:gd name="connsiteX191" fmla="*/ 2020367 w 4158730"/>
              <a:gd name="connsiteY191" fmla="*/ 1152525 h 4414838"/>
              <a:gd name="connsiteX192" fmla="*/ 2053705 w 4158730"/>
              <a:gd name="connsiteY192" fmla="*/ 1171575 h 4414838"/>
              <a:gd name="connsiteX193" fmla="*/ 2053705 w 4158730"/>
              <a:gd name="connsiteY193" fmla="*/ 1171575 h 4414838"/>
              <a:gd name="connsiteX194" fmla="*/ 2044180 w 4158730"/>
              <a:gd name="connsiteY194" fmla="*/ 1081088 h 4414838"/>
              <a:gd name="connsiteX195" fmla="*/ 2072755 w 4158730"/>
              <a:gd name="connsiteY195" fmla="*/ 1076325 h 4414838"/>
              <a:gd name="connsiteX196" fmla="*/ 2072755 w 4158730"/>
              <a:gd name="connsiteY196" fmla="*/ 1128713 h 4414838"/>
              <a:gd name="connsiteX197" fmla="*/ 2082280 w 4158730"/>
              <a:gd name="connsiteY197" fmla="*/ 1143000 h 4414838"/>
              <a:gd name="connsiteX198" fmla="*/ 2110855 w 4158730"/>
              <a:gd name="connsiteY198" fmla="*/ 1090613 h 4414838"/>
              <a:gd name="connsiteX199" fmla="*/ 2153717 w 4158730"/>
              <a:gd name="connsiteY199" fmla="*/ 1066800 h 4414838"/>
              <a:gd name="connsiteX200" fmla="*/ 2158480 w 4158730"/>
              <a:gd name="connsiteY200" fmla="*/ 1090613 h 4414838"/>
              <a:gd name="connsiteX201" fmla="*/ 2125142 w 4158730"/>
              <a:gd name="connsiteY201" fmla="*/ 1133475 h 4414838"/>
              <a:gd name="connsiteX202" fmla="*/ 2096567 w 4158730"/>
              <a:gd name="connsiteY202" fmla="*/ 1166813 h 4414838"/>
              <a:gd name="connsiteX203" fmla="*/ 2196580 w 4158730"/>
              <a:gd name="connsiteY203" fmla="*/ 1190625 h 4414838"/>
              <a:gd name="connsiteX204" fmla="*/ 2234680 w 4158730"/>
              <a:gd name="connsiteY204" fmla="*/ 1190625 h 4414838"/>
              <a:gd name="connsiteX205" fmla="*/ 2229917 w 4158730"/>
              <a:gd name="connsiteY205" fmla="*/ 1152525 h 4414838"/>
              <a:gd name="connsiteX206" fmla="*/ 2229917 w 4158730"/>
              <a:gd name="connsiteY206" fmla="*/ 1152525 h 4414838"/>
              <a:gd name="connsiteX207" fmla="*/ 2263255 w 4158730"/>
              <a:gd name="connsiteY207" fmla="*/ 1119188 h 4414838"/>
              <a:gd name="connsiteX208" fmla="*/ 2277542 w 4158730"/>
              <a:gd name="connsiteY208" fmla="*/ 1195388 h 4414838"/>
              <a:gd name="connsiteX209" fmla="*/ 2301355 w 4158730"/>
              <a:gd name="connsiteY209" fmla="*/ 1214438 h 4414838"/>
              <a:gd name="connsiteX210" fmla="*/ 2310880 w 4158730"/>
              <a:gd name="connsiteY210" fmla="*/ 1176338 h 4414838"/>
              <a:gd name="connsiteX211" fmla="*/ 2310880 w 4158730"/>
              <a:gd name="connsiteY211" fmla="*/ 1176338 h 4414838"/>
              <a:gd name="connsiteX212" fmla="*/ 2339455 w 4158730"/>
              <a:gd name="connsiteY212" fmla="*/ 1109663 h 4414838"/>
              <a:gd name="connsiteX213" fmla="*/ 2344217 w 4158730"/>
              <a:gd name="connsiteY213" fmla="*/ 1147763 h 4414838"/>
              <a:gd name="connsiteX214" fmla="*/ 2348980 w 4158730"/>
              <a:gd name="connsiteY214" fmla="*/ 1181100 h 4414838"/>
              <a:gd name="connsiteX215" fmla="*/ 2410892 w 4158730"/>
              <a:gd name="connsiteY215" fmla="*/ 1200150 h 4414838"/>
              <a:gd name="connsiteX216" fmla="*/ 2439467 w 4158730"/>
              <a:gd name="connsiteY216" fmla="*/ 1204913 h 4414838"/>
              <a:gd name="connsiteX217" fmla="*/ 2448992 w 4158730"/>
              <a:gd name="connsiteY217" fmla="*/ 1190625 h 4414838"/>
              <a:gd name="connsiteX218" fmla="*/ 2468042 w 4158730"/>
              <a:gd name="connsiteY218" fmla="*/ 1171575 h 4414838"/>
              <a:gd name="connsiteX219" fmla="*/ 2510905 w 4158730"/>
              <a:gd name="connsiteY219" fmla="*/ 1166813 h 4414838"/>
              <a:gd name="connsiteX220" fmla="*/ 2482330 w 4158730"/>
              <a:gd name="connsiteY220" fmla="*/ 1204913 h 4414838"/>
              <a:gd name="connsiteX221" fmla="*/ 2482330 w 4158730"/>
              <a:gd name="connsiteY221" fmla="*/ 1233488 h 4414838"/>
              <a:gd name="connsiteX222" fmla="*/ 2482330 w 4158730"/>
              <a:gd name="connsiteY222" fmla="*/ 1233488 h 4414838"/>
              <a:gd name="connsiteX223" fmla="*/ 2549005 w 4158730"/>
              <a:gd name="connsiteY223" fmla="*/ 1271588 h 4414838"/>
              <a:gd name="connsiteX224" fmla="*/ 2610917 w 4158730"/>
              <a:gd name="connsiteY224" fmla="*/ 1309688 h 4414838"/>
              <a:gd name="connsiteX225" fmla="*/ 2663305 w 4158730"/>
              <a:gd name="connsiteY225" fmla="*/ 1347788 h 4414838"/>
              <a:gd name="connsiteX226" fmla="*/ 2682355 w 4158730"/>
              <a:gd name="connsiteY226" fmla="*/ 1362075 h 4414838"/>
              <a:gd name="connsiteX227" fmla="*/ 2706167 w 4158730"/>
              <a:gd name="connsiteY227" fmla="*/ 1328738 h 4414838"/>
              <a:gd name="connsiteX228" fmla="*/ 2701405 w 4158730"/>
              <a:gd name="connsiteY228" fmla="*/ 1300163 h 4414838"/>
              <a:gd name="connsiteX229" fmla="*/ 2701405 w 4158730"/>
              <a:gd name="connsiteY229" fmla="*/ 1281113 h 4414838"/>
              <a:gd name="connsiteX230" fmla="*/ 2729980 w 4158730"/>
              <a:gd name="connsiteY230" fmla="*/ 1319213 h 4414838"/>
              <a:gd name="connsiteX231" fmla="*/ 2706167 w 4158730"/>
              <a:gd name="connsiteY231" fmla="*/ 1357313 h 4414838"/>
              <a:gd name="connsiteX232" fmla="*/ 2749030 w 4158730"/>
              <a:gd name="connsiteY232" fmla="*/ 1404938 h 4414838"/>
              <a:gd name="connsiteX233" fmla="*/ 2796655 w 4158730"/>
              <a:gd name="connsiteY233" fmla="*/ 1390650 h 4414838"/>
              <a:gd name="connsiteX234" fmla="*/ 2796655 w 4158730"/>
              <a:gd name="connsiteY234" fmla="*/ 1390650 h 4414838"/>
              <a:gd name="connsiteX235" fmla="*/ 2815705 w 4158730"/>
              <a:gd name="connsiteY235" fmla="*/ 1333500 h 4414838"/>
              <a:gd name="connsiteX236" fmla="*/ 2815705 w 4158730"/>
              <a:gd name="connsiteY236" fmla="*/ 1333500 h 4414838"/>
              <a:gd name="connsiteX237" fmla="*/ 2825230 w 4158730"/>
              <a:gd name="connsiteY237" fmla="*/ 1381125 h 4414838"/>
              <a:gd name="connsiteX238" fmla="*/ 2849042 w 4158730"/>
              <a:gd name="connsiteY238" fmla="*/ 1419225 h 4414838"/>
              <a:gd name="connsiteX239" fmla="*/ 2930005 w 4158730"/>
              <a:gd name="connsiteY239" fmla="*/ 1443038 h 4414838"/>
              <a:gd name="connsiteX240" fmla="*/ 2987155 w 4158730"/>
              <a:gd name="connsiteY240" fmla="*/ 1452563 h 4414838"/>
              <a:gd name="connsiteX241" fmla="*/ 2987155 w 4158730"/>
              <a:gd name="connsiteY241" fmla="*/ 1452563 h 4414838"/>
              <a:gd name="connsiteX242" fmla="*/ 2949055 w 4158730"/>
              <a:gd name="connsiteY242" fmla="*/ 1309688 h 4414838"/>
              <a:gd name="connsiteX243" fmla="*/ 2887142 w 4158730"/>
              <a:gd name="connsiteY243" fmla="*/ 1157288 h 4414838"/>
              <a:gd name="connsiteX244" fmla="*/ 2882380 w 4158730"/>
              <a:gd name="connsiteY244" fmla="*/ 1104900 h 4414838"/>
              <a:gd name="connsiteX245" fmla="*/ 3010967 w 4158730"/>
              <a:gd name="connsiteY245" fmla="*/ 1081088 h 4414838"/>
              <a:gd name="connsiteX246" fmla="*/ 3053830 w 4158730"/>
              <a:gd name="connsiteY246" fmla="*/ 1171575 h 4414838"/>
              <a:gd name="connsiteX247" fmla="*/ 3077642 w 4158730"/>
              <a:gd name="connsiteY247" fmla="*/ 1257300 h 4414838"/>
              <a:gd name="connsiteX248" fmla="*/ 3082405 w 4158730"/>
              <a:gd name="connsiteY248" fmla="*/ 1347788 h 4414838"/>
              <a:gd name="connsiteX249" fmla="*/ 3096692 w 4158730"/>
              <a:gd name="connsiteY249" fmla="*/ 1419225 h 4414838"/>
              <a:gd name="connsiteX250" fmla="*/ 3144317 w 4158730"/>
              <a:gd name="connsiteY250" fmla="*/ 1452563 h 4414838"/>
              <a:gd name="connsiteX251" fmla="*/ 3244330 w 4158730"/>
              <a:gd name="connsiteY251" fmla="*/ 1414463 h 4414838"/>
              <a:gd name="connsiteX252" fmla="*/ 3334817 w 4158730"/>
              <a:gd name="connsiteY252" fmla="*/ 1371600 h 4414838"/>
              <a:gd name="connsiteX253" fmla="*/ 3401492 w 4158730"/>
              <a:gd name="connsiteY253" fmla="*/ 1333500 h 4414838"/>
              <a:gd name="connsiteX254" fmla="*/ 3401492 w 4158730"/>
              <a:gd name="connsiteY254" fmla="*/ 1276350 h 4414838"/>
              <a:gd name="connsiteX255" fmla="*/ 3353867 w 4158730"/>
              <a:gd name="connsiteY255" fmla="*/ 1271588 h 4414838"/>
              <a:gd name="connsiteX256" fmla="*/ 3296717 w 4158730"/>
              <a:gd name="connsiteY256" fmla="*/ 1300163 h 4414838"/>
              <a:gd name="connsiteX257" fmla="*/ 3239567 w 4158730"/>
              <a:gd name="connsiteY257" fmla="*/ 1309688 h 4414838"/>
              <a:gd name="connsiteX258" fmla="*/ 3201467 w 4158730"/>
              <a:gd name="connsiteY258" fmla="*/ 1300163 h 4414838"/>
              <a:gd name="connsiteX259" fmla="*/ 3249092 w 4158730"/>
              <a:gd name="connsiteY259" fmla="*/ 1271588 h 4414838"/>
              <a:gd name="connsiteX260" fmla="*/ 3272905 w 4158730"/>
              <a:gd name="connsiteY260" fmla="*/ 1233488 h 4414838"/>
              <a:gd name="connsiteX261" fmla="*/ 3230042 w 4158730"/>
              <a:gd name="connsiteY261" fmla="*/ 1223963 h 4414838"/>
              <a:gd name="connsiteX262" fmla="*/ 3163367 w 4158730"/>
              <a:gd name="connsiteY262" fmla="*/ 1200150 h 4414838"/>
              <a:gd name="connsiteX263" fmla="*/ 3144317 w 4158730"/>
              <a:gd name="connsiteY263" fmla="*/ 1123950 h 4414838"/>
              <a:gd name="connsiteX264" fmla="*/ 3225280 w 4158730"/>
              <a:gd name="connsiteY264" fmla="*/ 1181101 h 4414838"/>
              <a:gd name="connsiteX265" fmla="*/ 3363392 w 4158730"/>
              <a:gd name="connsiteY265" fmla="*/ 1233489 h 4414838"/>
              <a:gd name="connsiteX266" fmla="*/ 3463405 w 4158730"/>
              <a:gd name="connsiteY266" fmla="*/ 1247776 h 4414838"/>
              <a:gd name="connsiteX267" fmla="*/ 3472930 w 4158730"/>
              <a:gd name="connsiteY267" fmla="*/ 1314451 h 4414838"/>
              <a:gd name="connsiteX268" fmla="*/ 3587230 w 4158730"/>
              <a:gd name="connsiteY268" fmla="*/ 1271589 h 4414838"/>
              <a:gd name="connsiteX269" fmla="*/ 3696767 w 4158730"/>
              <a:gd name="connsiteY269" fmla="*/ 1214439 h 4414838"/>
              <a:gd name="connsiteX270" fmla="*/ 3763442 w 4158730"/>
              <a:gd name="connsiteY270" fmla="*/ 1166814 h 4414838"/>
              <a:gd name="connsiteX271" fmla="*/ 3749155 w 4158730"/>
              <a:gd name="connsiteY271" fmla="*/ 1123951 h 4414838"/>
              <a:gd name="connsiteX272" fmla="*/ 3787255 w 4158730"/>
              <a:gd name="connsiteY272" fmla="*/ 1095376 h 4414838"/>
              <a:gd name="connsiteX273" fmla="*/ 3872980 w 4158730"/>
              <a:gd name="connsiteY273" fmla="*/ 1114426 h 4414838"/>
              <a:gd name="connsiteX274" fmla="*/ 4063480 w 4158730"/>
              <a:gd name="connsiteY274" fmla="*/ 1143000 h 4414838"/>
              <a:gd name="connsiteX275" fmla="*/ 4139680 w 4158730"/>
              <a:gd name="connsiteY275" fmla="*/ 1176338 h 4414838"/>
              <a:gd name="connsiteX276" fmla="*/ 4153967 w 4158730"/>
              <a:gd name="connsiteY276"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196455 w 4158730"/>
              <a:gd name="connsiteY118" fmla="*/ 1109663 h 4414838"/>
              <a:gd name="connsiteX119" fmla="*/ 1253605 w 4158730"/>
              <a:gd name="connsiteY119" fmla="*/ 1090613 h 4414838"/>
              <a:gd name="connsiteX120" fmla="*/ 1296467 w 4158730"/>
              <a:gd name="connsiteY120" fmla="*/ 1095375 h 4414838"/>
              <a:gd name="connsiteX121" fmla="*/ 1301230 w 4158730"/>
              <a:gd name="connsiteY121" fmla="*/ 1176338 h 4414838"/>
              <a:gd name="connsiteX122" fmla="*/ 1329805 w 4158730"/>
              <a:gd name="connsiteY122" fmla="*/ 1223963 h 4414838"/>
              <a:gd name="connsiteX123" fmla="*/ 1396480 w 4158730"/>
              <a:gd name="connsiteY123" fmla="*/ 1281113 h 4414838"/>
              <a:gd name="connsiteX124" fmla="*/ 1448867 w 4158730"/>
              <a:gd name="connsiteY124" fmla="*/ 1309688 h 4414838"/>
              <a:gd name="connsiteX125" fmla="*/ 1529830 w 4158730"/>
              <a:gd name="connsiteY125" fmla="*/ 1281113 h 4414838"/>
              <a:gd name="connsiteX126" fmla="*/ 1534592 w 4158730"/>
              <a:gd name="connsiteY126" fmla="*/ 1314450 h 4414838"/>
              <a:gd name="connsiteX127" fmla="*/ 1496492 w 4158730"/>
              <a:gd name="connsiteY127" fmla="*/ 1366838 h 4414838"/>
              <a:gd name="connsiteX128" fmla="*/ 1510780 w 4158730"/>
              <a:gd name="connsiteY128" fmla="*/ 1428750 h 4414838"/>
              <a:gd name="connsiteX129" fmla="*/ 1553642 w 4158730"/>
              <a:gd name="connsiteY129" fmla="*/ 1428750 h 4414838"/>
              <a:gd name="connsiteX130" fmla="*/ 1506017 w 4158730"/>
              <a:gd name="connsiteY130" fmla="*/ 1462088 h 4414838"/>
              <a:gd name="connsiteX131" fmla="*/ 1520305 w 4158730"/>
              <a:gd name="connsiteY131" fmla="*/ 1528763 h 4414838"/>
              <a:gd name="connsiteX132" fmla="*/ 1544117 w 4158730"/>
              <a:gd name="connsiteY132" fmla="*/ 1576388 h 4414838"/>
              <a:gd name="connsiteX133" fmla="*/ 1601267 w 4158730"/>
              <a:gd name="connsiteY133" fmla="*/ 1571625 h 4414838"/>
              <a:gd name="connsiteX134" fmla="*/ 1653655 w 4158730"/>
              <a:gd name="connsiteY134" fmla="*/ 1590675 h 4414838"/>
              <a:gd name="connsiteX135" fmla="*/ 1696517 w 4158730"/>
              <a:gd name="connsiteY135" fmla="*/ 1552575 h 4414838"/>
              <a:gd name="connsiteX136" fmla="*/ 1720330 w 4158730"/>
              <a:gd name="connsiteY136" fmla="*/ 1533525 h 4414838"/>
              <a:gd name="connsiteX137" fmla="*/ 1706042 w 4158730"/>
              <a:gd name="connsiteY137" fmla="*/ 1490663 h 4414838"/>
              <a:gd name="connsiteX138" fmla="*/ 1691755 w 4158730"/>
              <a:gd name="connsiteY138" fmla="*/ 1476375 h 4414838"/>
              <a:gd name="connsiteX139" fmla="*/ 1691755 w 4158730"/>
              <a:gd name="connsiteY139" fmla="*/ 1452563 h 4414838"/>
              <a:gd name="connsiteX140" fmla="*/ 1729855 w 4158730"/>
              <a:gd name="connsiteY140" fmla="*/ 1466850 h 4414838"/>
              <a:gd name="connsiteX141" fmla="*/ 1758430 w 4158730"/>
              <a:gd name="connsiteY141" fmla="*/ 1495425 h 4414838"/>
              <a:gd name="connsiteX142" fmla="*/ 1767955 w 4158730"/>
              <a:gd name="connsiteY142" fmla="*/ 1447800 h 4414838"/>
              <a:gd name="connsiteX143" fmla="*/ 1772717 w 4158730"/>
              <a:gd name="connsiteY143" fmla="*/ 1414463 h 4414838"/>
              <a:gd name="connsiteX144" fmla="*/ 1767955 w 4158730"/>
              <a:gd name="connsiteY144" fmla="*/ 1400175 h 4414838"/>
              <a:gd name="connsiteX145" fmla="*/ 1725092 w 4158730"/>
              <a:gd name="connsiteY145" fmla="*/ 1385888 h 4414838"/>
              <a:gd name="connsiteX146" fmla="*/ 1691755 w 4158730"/>
              <a:gd name="connsiteY146" fmla="*/ 1362075 h 4414838"/>
              <a:gd name="connsiteX147" fmla="*/ 1658417 w 4158730"/>
              <a:gd name="connsiteY147" fmla="*/ 1319213 h 4414838"/>
              <a:gd name="connsiteX148" fmla="*/ 1629842 w 4158730"/>
              <a:gd name="connsiteY148" fmla="*/ 1309688 h 4414838"/>
              <a:gd name="connsiteX149" fmla="*/ 1591742 w 4158730"/>
              <a:gd name="connsiteY149" fmla="*/ 1309688 h 4414838"/>
              <a:gd name="connsiteX150" fmla="*/ 1572692 w 4158730"/>
              <a:gd name="connsiteY150" fmla="*/ 1304925 h 4414838"/>
              <a:gd name="connsiteX151" fmla="*/ 1558405 w 4158730"/>
              <a:gd name="connsiteY151" fmla="*/ 1271588 h 4414838"/>
              <a:gd name="connsiteX152" fmla="*/ 1539355 w 4158730"/>
              <a:gd name="connsiteY152" fmla="*/ 1233488 h 4414838"/>
              <a:gd name="connsiteX153" fmla="*/ 1558405 w 4158730"/>
              <a:gd name="connsiteY153" fmla="*/ 1219200 h 4414838"/>
              <a:gd name="connsiteX154" fmla="*/ 1615555 w 4158730"/>
              <a:gd name="connsiteY154" fmla="*/ 1281113 h 4414838"/>
              <a:gd name="connsiteX155" fmla="*/ 1615555 w 4158730"/>
              <a:gd name="connsiteY155" fmla="*/ 1281113 h 4414838"/>
              <a:gd name="connsiteX156" fmla="*/ 1634605 w 4158730"/>
              <a:gd name="connsiteY156" fmla="*/ 1252538 h 4414838"/>
              <a:gd name="connsiteX157" fmla="*/ 1615555 w 4158730"/>
              <a:gd name="connsiteY157" fmla="*/ 1214438 h 4414838"/>
              <a:gd name="connsiteX158" fmla="*/ 1658417 w 4158730"/>
              <a:gd name="connsiteY158" fmla="*/ 1223963 h 4414838"/>
              <a:gd name="connsiteX159" fmla="*/ 1677467 w 4158730"/>
              <a:gd name="connsiteY159" fmla="*/ 1285875 h 4414838"/>
              <a:gd name="connsiteX160" fmla="*/ 1696517 w 4158730"/>
              <a:gd name="connsiteY160" fmla="*/ 1290638 h 4414838"/>
              <a:gd name="connsiteX161" fmla="*/ 1691755 w 4158730"/>
              <a:gd name="connsiteY161" fmla="*/ 1252538 h 4414838"/>
              <a:gd name="connsiteX162" fmla="*/ 1682230 w 4158730"/>
              <a:gd name="connsiteY162" fmla="*/ 1223963 h 4414838"/>
              <a:gd name="connsiteX163" fmla="*/ 1691755 w 4158730"/>
              <a:gd name="connsiteY163" fmla="*/ 1204913 h 4414838"/>
              <a:gd name="connsiteX164" fmla="*/ 1691755 w 4158730"/>
              <a:gd name="connsiteY164" fmla="*/ 1204913 h 4414838"/>
              <a:gd name="connsiteX165" fmla="*/ 1758430 w 4158730"/>
              <a:gd name="connsiteY165" fmla="*/ 1204913 h 4414838"/>
              <a:gd name="connsiteX166" fmla="*/ 1758430 w 4158730"/>
              <a:gd name="connsiteY166" fmla="*/ 1204913 h 4414838"/>
              <a:gd name="connsiteX167" fmla="*/ 1729855 w 4158730"/>
              <a:gd name="connsiteY167" fmla="*/ 1300163 h 4414838"/>
              <a:gd name="connsiteX168" fmla="*/ 1734617 w 4158730"/>
              <a:gd name="connsiteY168" fmla="*/ 1338263 h 4414838"/>
              <a:gd name="connsiteX169" fmla="*/ 1734617 w 4158730"/>
              <a:gd name="connsiteY169" fmla="*/ 1338263 h 4414838"/>
              <a:gd name="connsiteX170" fmla="*/ 1801292 w 4158730"/>
              <a:gd name="connsiteY170" fmla="*/ 1352550 h 4414838"/>
              <a:gd name="connsiteX171" fmla="*/ 1839392 w 4158730"/>
              <a:gd name="connsiteY171" fmla="*/ 1319213 h 4414838"/>
              <a:gd name="connsiteX172" fmla="*/ 1901305 w 4158730"/>
              <a:gd name="connsiteY172" fmla="*/ 1319213 h 4414838"/>
              <a:gd name="connsiteX173" fmla="*/ 1948930 w 4158730"/>
              <a:gd name="connsiteY173" fmla="*/ 1328738 h 4414838"/>
              <a:gd name="connsiteX174" fmla="*/ 1967980 w 4158730"/>
              <a:gd name="connsiteY174" fmla="*/ 1300163 h 4414838"/>
              <a:gd name="connsiteX175" fmla="*/ 1972742 w 4158730"/>
              <a:gd name="connsiteY175" fmla="*/ 1281113 h 4414838"/>
              <a:gd name="connsiteX176" fmla="*/ 1929880 w 4158730"/>
              <a:gd name="connsiteY176" fmla="*/ 1266825 h 4414838"/>
              <a:gd name="connsiteX177" fmla="*/ 1882255 w 4158730"/>
              <a:gd name="connsiteY177" fmla="*/ 1257300 h 4414838"/>
              <a:gd name="connsiteX178" fmla="*/ 1867967 w 4158730"/>
              <a:gd name="connsiteY178" fmla="*/ 1238250 h 4414838"/>
              <a:gd name="connsiteX179" fmla="*/ 1939405 w 4158730"/>
              <a:gd name="connsiteY179" fmla="*/ 1233488 h 4414838"/>
              <a:gd name="connsiteX180" fmla="*/ 1963217 w 4158730"/>
              <a:gd name="connsiteY180" fmla="*/ 1247775 h 4414838"/>
              <a:gd name="connsiteX181" fmla="*/ 1963217 w 4158730"/>
              <a:gd name="connsiteY181" fmla="*/ 1247775 h 4414838"/>
              <a:gd name="connsiteX182" fmla="*/ 1915592 w 4158730"/>
              <a:gd name="connsiteY182" fmla="*/ 1214438 h 4414838"/>
              <a:gd name="connsiteX183" fmla="*/ 1929880 w 4158730"/>
              <a:gd name="connsiteY183" fmla="*/ 1190625 h 4414838"/>
              <a:gd name="connsiteX184" fmla="*/ 1929880 w 4158730"/>
              <a:gd name="connsiteY184" fmla="*/ 1190625 h 4414838"/>
              <a:gd name="connsiteX185" fmla="*/ 1948930 w 4158730"/>
              <a:gd name="connsiteY185" fmla="*/ 1166813 h 4414838"/>
              <a:gd name="connsiteX186" fmla="*/ 1953692 w 4158730"/>
              <a:gd name="connsiteY186" fmla="*/ 1152525 h 4414838"/>
              <a:gd name="connsiteX187" fmla="*/ 2025130 w 4158730"/>
              <a:gd name="connsiteY187" fmla="*/ 1223963 h 4414838"/>
              <a:gd name="connsiteX188" fmla="*/ 2020367 w 4158730"/>
              <a:gd name="connsiteY188" fmla="*/ 1204913 h 4414838"/>
              <a:gd name="connsiteX189" fmla="*/ 1996555 w 4158730"/>
              <a:gd name="connsiteY189" fmla="*/ 1152525 h 4414838"/>
              <a:gd name="connsiteX190" fmla="*/ 1996555 w 4158730"/>
              <a:gd name="connsiteY190" fmla="*/ 1090613 h 4414838"/>
              <a:gd name="connsiteX191" fmla="*/ 2015605 w 4158730"/>
              <a:gd name="connsiteY191" fmla="*/ 1090613 h 4414838"/>
              <a:gd name="connsiteX192" fmla="*/ 2020367 w 4158730"/>
              <a:gd name="connsiteY192" fmla="*/ 1152525 h 4414838"/>
              <a:gd name="connsiteX193" fmla="*/ 2053705 w 4158730"/>
              <a:gd name="connsiteY193" fmla="*/ 1171575 h 4414838"/>
              <a:gd name="connsiteX194" fmla="*/ 2053705 w 4158730"/>
              <a:gd name="connsiteY194" fmla="*/ 1171575 h 4414838"/>
              <a:gd name="connsiteX195" fmla="*/ 2044180 w 4158730"/>
              <a:gd name="connsiteY195" fmla="*/ 1081088 h 4414838"/>
              <a:gd name="connsiteX196" fmla="*/ 2072755 w 4158730"/>
              <a:gd name="connsiteY196" fmla="*/ 1076325 h 4414838"/>
              <a:gd name="connsiteX197" fmla="*/ 2072755 w 4158730"/>
              <a:gd name="connsiteY197" fmla="*/ 1128713 h 4414838"/>
              <a:gd name="connsiteX198" fmla="*/ 2082280 w 4158730"/>
              <a:gd name="connsiteY198" fmla="*/ 1143000 h 4414838"/>
              <a:gd name="connsiteX199" fmla="*/ 2110855 w 4158730"/>
              <a:gd name="connsiteY199" fmla="*/ 1090613 h 4414838"/>
              <a:gd name="connsiteX200" fmla="*/ 2153717 w 4158730"/>
              <a:gd name="connsiteY200" fmla="*/ 1066800 h 4414838"/>
              <a:gd name="connsiteX201" fmla="*/ 2158480 w 4158730"/>
              <a:gd name="connsiteY201" fmla="*/ 1090613 h 4414838"/>
              <a:gd name="connsiteX202" fmla="*/ 2125142 w 4158730"/>
              <a:gd name="connsiteY202" fmla="*/ 1133475 h 4414838"/>
              <a:gd name="connsiteX203" fmla="*/ 2096567 w 4158730"/>
              <a:gd name="connsiteY203" fmla="*/ 1166813 h 4414838"/>
              <a:gd name="connsiteX204" fmla="*/ 2196580 w 4158730"/>
              <a:gd name="connsiteY204" fmla="*/ 1190625 h 4414838"/>
              <a:gd name="connsiteX205" fmla="*/ 2234680 w 4158730"/>
              <a:gd name="connsiteY205" fmla="*/ 1190625 h 4414838"/>
              <a:gd name="connsiteX206" fmla="*/ 2229917 w 4158730"/>
              <a:gd name="connsiteY206" fmla="*/ 1152525 h 4414838"/>
              <a:gd name="connsiteX207" fmla="*/ 2229917 w 4158730"/>
              <a:gd name="connsiteY207" fmla="*/ 1152525 h 4414838"/>
              <a:gd name="connsiteX208" fmla="*/ 2263255 w 4158730"/>
              <a:gd name="connsiteY208" fmla="*/ 1119188 h 4414838"/>
              <a:gd name="connsiteX209" fmla="*/ 2277542 w 4158730"/>
              <a:gd name="connsiteY209" fmla="*/ 1195388 h 4414838"/>
              <a:gd name="connsiteX210" fmla="*/ 2301355 w 4158730"/>
              <a:gd name="connsiteY210" fmla="*/ 1214438 h 4414838"/>
              <a:gd name="connsiteX211" fmla="*/ 2310880 w 4158730"/>
              <a:gd name="connsiteY211" fmla="*/ 1176338 h 4414838"/>
              <a:gd name="connsiteX212" fmla="*/ 2310880 w 4158730"/>
              <a:gd name="connsiteY212" fmla="*/ 1176338 h 4414838"/>
              <a:gd name="connsiteX213" fmla="*/ 2339455 w 4158730"/>
              <a:gd name="connsiteY213" fmla="*/ 1109663 h 4414838"/>
              <a:gd name="connsiteX214" fmla="*/ 2344217 w 4158730"/>
              <a:gd name="connsiteY214" fmla="*/ 1147763 h 4414838"/>
              <a:gd name="connsiteX215" fmla="*/ 2348980 w 4158730"/>
              <a:gd name="connsiteY215" fmla="*/ 1181100 h 4414838"/>
              <a:gd name="connsiteX216" fmla="*/ 2410892 w 4158730"/>
              <a:gd name="connsiteY216" fmla="*/ 1200150 h 4414838"/>
              <a:gd name="connsiteX217" fmla="*/ 2439467 w 4158730"/>
              <a:gd name="connsiteY217" fmla="*/ 1204913 h 4414838"/>
              <a:gd name="connsiteX218" fmla="*/ 2448992 w 4158730"/>
              <a:gd name="connsiteY218" fmla="*/ 1190625 h 4414838"/>
              <a:gd name="connsiteX219" fmla="*/ 2468042 w 4158730"/>
              <a:gd name="connsiteY219" fmla="*/ 1171575 h 4414838"/>
              <a:gd name="connsiteX220" fmla="*/ 2510905 w 4158730"/>
              <a:gd name="connsiteY220" fmla="*/ 1166813 h 4414838"/>
              <a:gd name="connsiteX221" fmla="*/ 2482330 w 4158730"/>
              <a:gd name="connsiteY221" fmla="*/ 1204913 h 4414838"/>
              <a:gd name="connsiteX222" fmla="*/ 2482330 w 4158730"/>
              <a:gd name="connsiteY222" fmla="*/ 1233488 h 4414838"/>
              <a:gd name="connsiteX223" fmla="*/ 2482330 w 4158730"/>
              <a:gd name="connsiteY223" fmla="*/ 1233488 h 4414838"/>
              <a:gd name="connsiteX224" fmla="*/ 2549005 w 4158730"/>
              <a:gd name="connsiteY224" fmla="*/ 1271588 h 4414838"/>
              <a:gd name="connsiteX225" fmla="*/ 2610917 w 4158730"/>
              <a:gd name="connsiteY225" fmla="*/ 1309688 h 4414838"/>
              <a:gd name="connsiteX226" fmla="*/ 2663305 w 4158730"/>
              <a:gd name="connsiteY226" fmla="*/ 1347788 h 4414838"/>
              <a:gd name="connsiteX227" fmla="*/ 2682355 w 4158730"/>
              <a:gd name="connsiteY227" fmla="*/ 1362075 h 4414838"/>
              <a:gd name="connsiteX228" fmla="*/ 2706167 w 4158730"/>
              <a:gd name="connsiteY228" fmla="*/ 1328738 h 4414838"/>
              <a:gd name="connsiteX229" fmla="*/ 2701405 w 4158730"/>
              <a:gd name="connsiteY229" fmla="*/ 1300163 h 4414838"/>
              <a:gd name="connsiteX230" fmla="*/ 2701405 w 4158730"/>
              <a:gd name="connsiteY230" fmla="*/ 1281113 h 4414838"/>
              <a:gd name="connsiteX231" fmla="*/ 2729980 w 4158730"/>
              <a:gd name="connsiteY231" fmla="*/ 1319213 h 4414838"/>
              <a:gd name="connsiteX232" fmla="*/ 2706167 w 4158730"/>
              <a:gd name="connsiteY232" fmla="*/ 1357313 h 4414838"/>
              <a:gd name="connsiteX233" fmla="*/ 2749030 w 4158730"/>
              <a:gd name="connsiteY233" fmla="*/ 1404938 h 4414838"/>
              <a:gd name="connsiteX234" fmla="*/ 2796655 w 4158730"/>
              <a:gd name="connsiteY234" fmla="*/ 1390650 h 4414838"/>
              <a:gd name="connsiteX235" fmla="*/ 2796655 w 4158730"/>
              <a:gd name="connsiteY235" fmla="*/ 1390650 h 4414838"/>
              <a:gd name="connsiteX236" fmla="*/ 2815705 w 4158730"/>
              <a:gd name="connsiteY236" fmla="*/ 1333500 h 4414838"/>
              <a:gd name="connsiteX237" fmla="*/ 2815705 w 4158730"/>
              <a:gd name="connsiteY237" fmla="*/ 1333500 h 4414838"/>
              <a:gd name="connsiteX238" fmla="*/ 2825230 w 4158730"/>
              <a:gd name="connsiteY238" fmla="*/ 1381125 h 4414838"/>
              <a:gd name="connsiteX239" fmla="*/ 2849042 w 4158730"/>
              <a:gd name="connsiteY239" fmla="*/ 1419225 h 4414838"/>
              <a:gd name="connsiteX240" fmla="*/ 2930005 w 4158730"/>
              <a:gd name="connsiteY240" fmla="*/ 1443038 h 4414838"/>
              <a:gd name="connsiteX241" fmla="*/ 2987155 w 4158730"/>
              <a:gd name="connsiteY241" fmla="*/ 1452563 h 4414838"/>
              <a:gd name="connsiteX242" fmla="*/ 2987155 w 4158730"/>
              <a:gd name="connsiteY242" fmla="*/ 1452563 h 4414838"/>
              <a:gd name="connsiteX243" fmla="*/ 2949055 w 4158730"/>
              <a:gd name="connsiteY243" fmla="*/ 1309688 h 4414838"/>
              <a:gd name="connsiteX244" fmla="*/ 2887142 w 4158730"/>
              <a:gd name="connsiteY244" fmla="*/ 1157288 h 4414838"/>
              <a:gd name="connsiteX245" fmla="*/ 2882380 w 4158730"/>
              <a:gd name="connsiteY245" fmla="*/ 1104900 h 4414838"/>
              <a:gd name="connsiteX246" fmla="*/ 3010967 w 4158730"/>
              <a:gd name="connsiteY246" fmla="*/ 1081088 h 4414838"/>
              <a:gd name="connsiteX247" fmla="*/ 3053830 w 4158730"/>
              <a:gd name="connsiteY247" fmla="*/ 1171575 h 4414838"/>
              <a:gd name="connsiteX248" fmla="*/ 3077642 w 4158730"/>
              <a:gd name="connsiteY248" fmla="*/ 1257300 h 4414838"/>
              <a:gd name="connsiteX249" fmla="*/ 3082405 w 4158730"/>
              <a:gd name="connsiteY249" fmla="*/ 1347788 h 4414838"/>
              <a:gd name="connsiteX250" fmla="*/ 3096692 w 4158730"/>
              <a:gd name="connsiteY250" fmla="*/ 1419225 h 4414838"/>
              <a:gd name="connsiteX251" fmla="*/ 3144317 w 4158730"/>
              <a:gd name="connsiteY251" fmla="*/ 1452563 h 4414838"/>
              <a:gd name="connsiteX252" fmla="*/ 3244330 w 4158730"/>
              <a:gd name="connsiteY252" fmla="*/ 1414463 h 4414838"/>
              <a:gd name="connsiteX253" fmla="*/ 3334817 w 4158730"/>
              <a:gd name="connsiteY253" fmla="*/ 1371600 h 4414838"/>
              <a:gd name="connsiteX254" fmla="*/ 3401492 w 4158730"/>
              <a:gd name="connsiteY254" fmla="*/ 1333500 h 4414838"/>
              <a:gd name="connsiteX255" fmla="*/ 3401492 w 4158730"/>
              <a:gd name="connsiteY255" fmla="*/ 1276350 h 4414838"/>
              <a:gd name="connsiteX256" fmla="*/ 3353867 w 4158730"/>
              <a:gd name="connsiteY256" fmla="*/ 1271588 h 4414838"/>
              <a:gd name="connsiteX257" fmla="*/ 3296717 w 4158730"/>
              <a:gd name="connsiteY257" fmla="*/ 1300163 h 4414838"/>
              <a:gd name="connsiteX258" fmla="*/ 3239567 w 4158730"/>
              <a:gd name="connsiteY258" fmla="*/ 1309688 h 4414838"/>
              <a:gd name="connsiteX259" fmla="*/ 3201467 w 4158730"/>
              <a:gd name="connsiteY259" fmla="*/ 1300163 h 4414838"/>
              <a:gd name="connsiteX260" fmla="*/ 3249092 w 4158730"/>
              <a:gd name="connsiteY260" fmla="*/ 1271588 h 4414838"/>
              <a:gd name="connsiteX261" fmla="*/ 3272905 w 4158730"/>
              <a:gd name="connsiteY261" fmla="*/ 1233488 h 4414838"/>
              <a:gd name="connsiteX262" fmla="*/ 3230042 w 4158730"/>
              <a:gd name="connsiteY262" fmla="*/ 1223963 h 4414838"/>
              <a:gd name="connsiteX263" fmla="*/ 3163367 w 4158730"/>
              <a:gd name="connsiteY263" fmla="*/ 1200150 h 4414838"/>
              <a:gd name="connsiteX264" fmla="*/ 3144317 w 4158730"/>
              <a:gd name="connsiteY264" fmla="*/ 1123950 h 4414838"/>
              <a:gd name="connsiteX265" fmla="*/ 3225280 w 4158730"/>
              <a:gd name="connsiteY265" fmla="*/ 1181101 h 4414838"/>
              <a:gd name="connsiteX266" fmla="*/ 3363392 w 4158730"/>
              <a:gd name="connsiteY266" fmla="*/ 1233489 h 4414838"/>
              <a:gd name="connsiteX267" fmla="*/ 3463405 w 4158730"/>
              <a:gd name="connsiteY267" fmla="*/ 1247776 h 4414838"/>
              <a:gd name="connsiteX268" fmla="*/ 3472930 w 4158730"/>
              <a:gd name="connsiteY268" fmla="*/ 1314451 h 4414838"/>
              <a:gd name="connsiteX269" fmla="*/ 3587230 w 4158730"/>
              <a:gd name="connsiteY269" fmla="*/ 1271589 h 4414838"/>
              <a:gd name="connsiteX270" fmla="*/ 3696767 w 4158730"/>
              <a:gd name="connsiteY270" fmla="*/ 1214439 h 4414838"/>
              <a:gd name="connsiteX271" fmla="*/ 3763442 w 4158730"/>
              <a:gd name="connsiteY271" fmla="*/ 1166814 h 4414838"/>
              <a:gd name="connsiteX272" fmla="*/ 3749155 w 4158730"/>
              <a:gd name="connsiteY272" fmla="*/ 1123951 h 4414838"/>
              <a:gd name="connsiteX273" fmla="*/ 3787255 w 4158730"/>
              <a:gd name="connsiteY273" fmla="*/ 1095376 h 4414838"/>
              <a:gd name="connsiteX274" fmla="*/ 3872980 w 4158730"/>
              <a:gd name="connsiteY274" fmla="*/ 1114426 h 4414838"/>
              <a:gd name="connsiteX275" fmla="*/ 4063480 w 4158730"/>
              <a:gd name="connsiteY275" fmla="*/ 1143000 h 4414838"/>
              <a:gd name="connsiteX276" fmla="*/ 4139680 w 4158730"/>
              <a:gd name="connsiteY276" fmla="*/ 1176338 h 4414838"/>
              <a:gd name="connsiteX277" fmla="*/ 4153967 w 4158730"/>
              <a:gd name="connsiteY277"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196455 w 4158730"/>
              <a:gd name="connsiteY119" fmla="*/ 1109663 h 4414838"/>
              <a:gd name="connsiteX120" fmla="*/ 1253605 w 4158730"/>
              <a:gd name="connsiteY120" fmla="*/ 1090613 h 4414838"/>
              <a:gd name="connsiteX121" fmla="*/ 1296467 w 4158730"/>
              <a:gd name="connsiteY121" fmla="*/ 1095375 h 4414838"/>
              <a:gd name="connsiteX122" fmla="*/ 1301230 w 4158730"/>
              <a:gd name="connsiteY122" fmla="*/ 1176338 h 4414838"/>
              <a:gd name="connsiteX123" fmla="*/ 1329805 w 4158730"/>
              <a:gd name="connsiteY123" fmla="*/ 1223963 h 4414838"/>
              <a:gd name="connsiteX124" fmla="*/ 1396480 w 4158730"/>
              <a:gd name="connsiteY124" fmla="*/ 1281113 h 4414838"/>
              <a:gd name="connsiteX125" fmla="*/ 1448867 w 4158730"/>
              <a:gd name="connsiteY125" fmla="*/ 1309688 h 4414838"/>
              <a:gd name="connsiteX126" fmla="*/ 1529830 w 4158730"/>
              <a:gd name="connsiteY126" fmla="*/ 1281113 h 4414838"/>
              <a:gd name="connsiteX127" fmla="*/ 1534592 w 4158730"/>
              <a:gd name="connsiteY127" fmla="*/ 1314450 h 4414838"/>
              <a:gd name="connsiteX128" fmla="*/ 1496492 w 4158730"/>
              <a:gd name="connsiteY128" fmla="*/ 1366838 h 4414838"/>
              <a:gd name="connsiteX129" fmla="*/ 1510780 w 4158730"/>
              <a:gd name="connsiteY129" fmla="*/ 1428750 h 4414838"/>
              <a:gd name="connsiteX130" fmla="*/ 1553642 w 4158730"/>
              <a:gd name="connsiteY130" fmla="*/ 1428750 h 4414838"/>
              <a:gd name="connsiteX131" fmla="*/ 1506017 w 4158730"/>
              <a:gd name="connsiteY131" fmla="*/ 1462088 h 4414838"/>
              <a:gd name="connsiteX132" fmla="*/ 1520305 w 4158730"/>
              <a:gd name="connsiteY132" fmla="*/ 1528763 h 4414838"/>
              <a:gd name="connsiteX133" fmla="*/ 1544117 w 4158730"/>
              <a:gd name="connsiteY133" fmla="*/ 1576388 h 4414838"/>
              <a:gd name="connsiteX134" fmla="*/ 1601267 w 4158730"/>
              <a:gd name="connsiteY134" fmla="*/ 1571625 h 4414838"/>
              <a:gd name="connsiteX135" fmla="*/ 1653655 w 4158730"/>
              <a:gd name="connsiteY135" fmla="*/ 1590675 h 4414838"/>
              <a:gd name="connsiteX136" fmla="*/ 1696517 w 4158730"/>
              <a:gd name="connsiteY136" fmla="*/ 1552575 h 4414838"/>
              <a:gd name="connsiteX137" fmla="*/ 1720330 w 4158730"/>
              <a:gd name="connsiteY137" fmla="*/ 1533525 h 4414838"/>
              <a:gd name="connsiteX138" fmla="*/ 1706042 w 4158730"/>
              <a:gd name="connsiteY138" fmla="*/ 1490663 h 4414838"/>
              <a:gd name="connsiteX139" fmla="*/ 1691755 w 4158730"/>
              <a:gd name="connsiteY139" fmla="*/ 1476375 h 4414838"/>
              <a:gd name="connsiteX140" fmla="*/ 1691755 w 4158730"/>
              <a:gd name="connsiteY140" fmla="*/ 1452563 h 4414838"/>
              <a:gd name="connsiteX141" fmla="*/ 1729855 w 4158730"/>
              <a:gd name="connsiteY141" fmla="*/ 1466850 h 4414838"/>
              <a:gd name="connsiteX142" fmla="*/ 1758430 w 4158730"/>
              <a:gd name="connsiteY142" fmla="*/ 1495425 h 4414838"/>
              <a:gd name="connsiteX143" fmla="*/ 1767955 w 4158730"/>
              <a:gd name="connsiteY143" fmla="*/ 1447800 h 4414838"/>
              <a:gd name="connsiteX144" fmla="*/ 1772717 w 4158730"/>
              <a:gd name="connsiteY144" fmla="*/ 1414463 h 4414838"/>
              <a:gd name="connsiteX145" fmla="*/ 1767955 w 4158730"/>
              <a:gd name="connsiteY145" fmla="*/ 1400175 h 4414838"/>
              <a:gd name="connsiteX146" fmla="*/ 1725092 w 4158730"/>
              <a:gd name="connsiteY146" fmla="*/ 1385888 h 4414838"/>
              <a:gd name="connsiteX147" fmla="*/ 1691755 w 4158730"/>
              <a:gd name="connsiteY147" fmla="*/ 1362075 h 4414838"/>
              <a:gd name="connsiteX148" fmla="*/ 1658417 w 4158730"/>
              <a:gd name="connsiteY148" fmla="*/ 1319213 h 4414838"/>
              <a:gd name="connsiteX149" fmla="*/ 1629842 w 4158730"/>
              <a:gd name="connsiteY149" fmla="*/ 1309688 h 4414838"/>
              <a:gd name="connsiteX150" fmla="*/ 1591742 w 4158730"/>
              <a:gd name="connsiteY150" fmla="*/ 1309688 h 4414838"/>
              <a:gd name="connsiteX151" fmla="*/ 1572692 w 4158730"/>
              <a:gd name="connsiteY151" fmla="*/ 1304925 h 4414838"/>
              <a:gd name="connsiteX152" fmla="*/ 1558405 w 4158730"/>
              <a:gd name="connsiteY152" fmla="*/ 1271588 h 4414838"/>
              <a:gd name="connsiteX153" fmla="*/ 1539355 w 4158730"/>
              <a:gd name="connsiteY153" fmla="*/ 1233488 h 4414838"/>
              <a:gd name="connsiteX154" fmla="*/ 1558405 w 4158730"/>
              <a:gd name="connsiteY154" fmla="*/ 1219200 h 4414838"/>
              <a:gd name="connsiteX155" fmla="*/ 1615555 w 4158730"/>
              <a:gd name="connsiteY155" fmla="*/ 1281113 h 4414838"/>
              <a:gd name="connsiteX156" fmla="*/ 1615555 w 4158730"/>
              <a:gd name="connsiteY156" fmla="*/ 1281113 h 4414838"/>
              <a:gd name="connsiteX157" fmla="*/ 1634605 w 4158730"/>
              <a:gd name="connsiteY157" fmla="*/ 1252538 h 4414838"/>
              <a:gd name="connsiteX158" fmla="*/ 1615555 w 4158730"/>
              <a:gd name="connsiteY158" fmla="*/ 1214438 h 4414838"/>
              <a:gd name="connsiteX159" fmla="*/ 1658417 w 4158730"/>
              <a:gd name="connsiteY159" fmla="*/ 1223963 h 4414838"/>
              <a:gd name="connsiteX160" fmla="*/ 1677467 w 4158730"/>
              <a:gd name="connsiteY160" fmla="*/ 1285875 h 4414838"/>
              <a:gd name="connsiteX161" fmla="*/ 1696517 w 4158730"/>
              <a:gd name="connsiteY161" fmla="*/ 1290638 h 4414838"/>
              <a:gd name="connsiteX162" fmla="*/ 1691755 w 4158730"/>
              <a:gd name="connsiteY162" fmla="*/ 1252538 h 4414838"/>
              <a:gd name="connsiteX163" fmla="*/ 1682230 w 4158730"/>
              <a:gd name="connsiteY163" fmla="*/ 1223963 h 4414838"/>
              <a:gd name="connsiteX164" fmla="*/ 1691755 w 4158730"/>
              <a:gd name="connsiteY164" fmla="*/ 1204913 h 4414838"/>
              <a:gd name="connsiteX165" fmla="*/ 1691755 w 4158730"/>
              <a:gd name="connsiteY165" fmla="*/ 1204913 h 4414838"/>
              <a:gd name="connsiteX166" fmla="*/ 1758430 w 4158730"/>
              <a:gd name="connsiteY166" fmla="*/ 1204913 h 4414838"/>
              <a:gd name="connsiteX167" fmla="*/ 1758430 w 4158730"/>
              <a:gd name="connsiteY167" fmla="*/ 1204913 h 4414838"/>
              <a:gd name="connsiteX168" fmla="*/ 1729855 w 4158730"/>
              <a:gd name="connsiteY168" fmla="*/ 1300163 h 4414838"/>
              <a:gd name="connsiteX169" fmla="*/ 1734617 w 4158730"/>
              <a:gd name="connsiteY169" fmla="*/ 1338263 h 4414838"/>
              <a:gd name="connsiteX170" fmla="*/ 1734617 w 4158730"/>
              <a:gd name="connsiteY170" fmla="*/ 1338263 h 4414838"/>
              <a:gd name="connsiteX171" fmla="*/ 1801292 w 4158730"/>
              <a:gd name="connsiteY171" fmla="*/ 1352550 h 4414838"/>
              <a:gd name="connsiteX172" fmla="*/ 1839392 w 4158730"/>
              <a:gd name="connsiteY172" fmla="*/ 1319213 h 4414838"/>
              <a:gd name="connsiteX173" fmla="*/ 1901305 w 4158730"/>
              <a:gd name="connsiteY173" fmla="*/ 1319213 h 4414838"/>
              <a:gd name="connsiteX174" fmla="*/ 1948930 w 4158730"/>
              <a:gd name="connsiteY174" fmla="*/ 1328738 h 4414838"/>
              <a:gd name="connsiteX175" fmla="*/ 1967980 w 4158730"/>
              <a:gd name="connsiteY175" fmla="*/ 1300163 h 4414838"/>
              <a:gd name="connsiteX176" fmla="*/ 1972742 w 4158730"/>
              <a:gd name="connsiteY176" fmla="*/ 1281113 h 4414838"/>
              <a:gd name="connsiteX177" fmla="*/ 1929880 w 4158730"/>
              <a:gd name="connsiteY177" fmla="*/ 1266825 h 4414838"/>
              <a:gd name="connsiteX178" fmla="*/ 1882255 w 4158730"/>
              <a:gd name="connsiteY178" fmla="*/ 1257300 h 4414838"/>
              <a:gd name="connsiteX179" fmla="*/ 1867967 w 4158730"/>
              <a:gd name="connsiteY179" fmla="*/ 1238250 h 4414838"/>
              <a:gd name="connsiteX180" fmla="*/ 1939405 w 4158730"/>
              <a:gd name="connsiteY180" fmla="*/ 1233488 h 4414838"/>
              <a:gd name="connsiteX181" fmla="*/ 1963217 w 4158730"/>
              <a:gd name="connsiteY181" fmla="*/ 1247775 h 4414838"/>
              <a:gd name="connsiteX182" fmla="*/ 1963217 w 4158730"/>
              <a:gd name="connsiteY182" fmla="*/ 1247775 h 4414838"/>
              <a:gd name="connsiteX183" fmla="*/ 1915592 w 4158730"/>
              <a:gd name="connsiteY183" fmla="*/ 1214438 h 4414838"/>
              <a:gd name="connsiteX184" fmla="*/ 1929880 w 4158730"/>
              <a:gd name="connsiteY184" fmla="*/ 1190625 h 4414838"/>
              <a:gd name="connsiteX185" fmla="*/ 1929880 w 4158730"/>
              <a:gd name="connsiteY185" fmla="*/ 1190625 h 4414838"/>
              <a:gd name="connsiteX186" fmla="*/ 1948930 w 4158730"/>
              <a:gd name="connsiteY186" fmla="*/ 1166813 h 4414838"/>
              <a:gd name="connsiteX187" fmla="*/ 1953692 w 4158730"/>
              <a:gd name="connsiteY187" fmla="*/ 1152525 h 4414838"/>
              <a:gd name="connsiteX188" fmla="*/ 2025130 w 4158730"/>
              <a:gd name="connsiteY188" fmla="*/ 1223963 h 4414838"/>
              <a:gd name="connsiteX189" fmla="*/ 2020367 w 4158730"/>
              <a:gd name="connsiteY189" fmla="*/ 1204913 h 4414838"/>
              <a:gd name="connsiteX190" fmla="*/ 1996555 w 4158730"/>
              <a:gd name="connsiteY190" fmla="*/ 1152525 h 4414838"/>
              <a:gd name="connsiteX191" fmla="*/ 1996555 w 4158730"/>
              <a:gd name="connsiteY191" fmla="*/ 1090613 h 4414838"/>
              <a:gd name="connsiteX192" fmla="*/ 2015605 w 4158730"/>
              <a:gd name="connsiteY192" fmla="*/ 1090613 h 4414838"/>
              <a:gd name="connsiteX193" fmla="*/ 2020367 w 4158730"/>
              <a:gd name="connsiteY193" fmla="*/ 1152525 h 4414838"/>
              <a:gd name="connsiteX194" fmla="*/ 2053705 w 4158730"/>
              <a:gd name="connsiteY194" fmla="*/ 1171575 h 4414838"/>
              <a:gd name="connsiteX195" fmla="*/ 2053705 w 4158730"/>
              <a:gd name="connsiteY195" fmla="*/ 1171575 h 4414838"/>
              <a:gd name="connsiteX196" fmla="*/ 2044180 w 4158730"/>
              <a:gd name="connsiteY196" fmla="*/ 1081088 h 4414838"/>
              <a:gd name="connsiteX197" fmla="*/ 2072755 w 4158730"/>
              <a:gd name="connsiteY197" fmla="*/ 1076325 h 4414838"/>
              <a:gd name="connsiteX198" fmla="*/ 2072755 w 4158730"/>
              <a:gd name="connsiteY198" fmla="*/ 1128713 h 4414838"/>
              <a:gd name="connsiteX199" fmla="*/ 2082280 w 4158730"/>
              <a:gd name="connsiteY199" fmla="*/ 1143000 h 4414838"/>
              <a:gd name="connsiteX200" fmla="*/ 2110855 w 4158730"/>
              <a:gd name="connsiteY200" fmla="*/ 1090613 h 4414838"/>
              <a:gd name="connsiteX201" fmla="*/ 2153717 w 4158730"/>
              <a:gd name="connsiteY201" fmla="*/ 1066800 h 4414838"/>
              <a:gd name="connsiteX202" fmla="*/ 2158480 w 4158730"/>
              <a:gd name="connsiteY202" fmla="*/ 1090613 h 4414838"/>
              <a:gd name="connsiteX203" fmla="*/ 2125142 w 4158730"/>
              <a:gd name="connsiteY203" fmla="*/ 1133475 h 4414838"/>
              <a:gd name="connsiteX204" fmla="*/ 2096567 w 4158730"/>
              <a:gd name="connsiteY204" fmla="*/ 1166813 h 4414838"/>
              <a:gd name="connsiteX205" fmla="*/ 2196580 w 4158730"/>
              <a:gd name="connsiteY205" fmla="*/ 1190625 h 4414838"/>
              <a:gd name="connsiteX206" fmla="*/ 2234680 w 4158730"/>
              <a:gd name="connsiteY206" fmla="*/ 1190625 h 4414838"/>
              <a:gd name="connsiteX207" fmla="*/ 2229917 w 4158730"/>
              <a:gd name="connsiteY207" fmla="*/ 1152525 h 4414838"/>
              <a:gd name="connsiteX208" fmla="*/ 2229917 w 4158730"/>
              <a:gd name="connsiteY208" fmla="*/ 1152525 h 4414838"/>
              <a:gd name="connsiteX209" fmla="*/ 2263255 w 4158730"/>
              <a:gd name="connsiteY209" fmla="*/ 1119188 h 4414838"/>
              <a:gd name="connsiteX210" fmla="*/ 2277542 w 4158730"/>
              <a:gd name="connsiteY210" fmla="*/ 1195388 h 4414838"/>
              <a:gd name="connsiteX211" fmla="*/ 2301355 w 4158730"/>
              <a:gd name="connsiteY211" fmla="*/ 1214438 h 4414838"/>
              <a:gd name="connsiteX212" fmla="*/ 2310880 w 4158730"/>
              <a:gd name="connsiteY212" fmla="*/ 1176338 h 4414838"/>
              <a:gd name="connsiteX213" fmla="*/ 2310880 w 4158730"/>
              <a:gd name="connsiteY213" fmla="*/ 1176338 h 4414838"/>
              <a:gd name="connsiteX214" fmla="*/ 2339455 w 4158730"/>
              <a:gd name="connsiteY214" fmla="*/ 1109663 h 4414838"/>
              <a:gd name="connsiteX215" fmla="*/ 2344217 w 4158730"/>
              <a:gd name="connsiteY215" fmla="*/ 1147763 h 4414838"/>
              <a:gd name="connsiteX216" fmla="*/ 2348980 w 4158730"/>
              <a:gd name="connsiteY216" fmla="*/ 1181100 h 4414838"/>
              <a:gd name="connsiteX217" fmla="*/ 2410892 w 4158730"/>
              <a:gd name="connsiteY217" fmla="*/ 1200150 h 4414838"/>
              <a:gd name="connsiteX218" fmla="*/ 2439467 w 4158730"/>
              <a:gd name="connsiteY218" fmla="*/ 1204913 h 4414838"/>
              <a:gd name="connsiteX219" fmla="*/ 2448992 w 4158730"/>
              <a:gd name="connsiteY219" fmla="*/ 1190625 h 4414838"/>
              <a:gd name="connsiteX220" fmla="*/ 2468042 w 4158730"/>
              <a:gd name="connsiteY220" fmla="*/ 1171575 h 4414838"/>
              <a:gd name="connsiteX221" fmla="*/ 2510905 w 4158730"/>
              <a:gd name="connsiteY221" fmla="*/ 1166813 h 4414838"/>
              <a:gd name="connsiteX222" fmla="*/ 2482330 w 4158730"/>
              <a:gd name="connsiteY222" fmla="*/ 1204913 h 4414838"/>
              <a:gd name="connsiteX223" fmla="*/ 2482330 w 4158730"/>
              <a:gd name="connsiteY223" fmla="*/ 1233488 h 4414838"/>
              <a:gd name="connsiteX224" fmla="*/ 2482330 w 4158730"/>
              <a:gd name="connsiteY224" fmla="*/ 1233488 h 4414838"/>
              <a:gd name="connsiteX225" fmla="*/ 2549005 w 4158730"/>
              <a:gd name="connsiteY225" fmla="*/ 1271588 h 4414838"/>
              <a:gd name="connsiteX226" fmla="*/ 2610917 w 4158730"/>
              <a:gd name="connsiteY226" fmla="*/ 1309688 h 4414838"/>
              <a:gd name="connsiteX227" fmla="*/ 2663305 w 4158730"/>
              <a:gd name="connsiteY227" fmla="*/ 1347788 h 4414838"/>
              <a:gd name="connsiteX228" fmla="*/ 2682355 w 4158730"/>
              <a:gd name="connsiteY228" fmla="*/ 1362075 h 4414838"/>
              <a:gd name="connsiteX229" fmla="*/ 2706167 w 4158730"/>
              <a:gd name="connsiteY229" fmla="*/ 1328738 h 4414838"/>
              <a:gd name="connsiteX230" fmla="*/ 2701405 w 4158730"/>
              <a:gd name="connsiteY230" fmla="*/ 1300163 h 4414838"/>
              <a:gd name="connsiteX231" fmla="*/ 2701405 w 4158730"/>
              <a:gd name="connsiteY231" fmla="*/ 1281113 h 4414838"/>
              <a:gd name="connsiteX232" fmla="*/ 2729980 w 4158730"/>
              <a:gd name="connsiteY232" fmla="*/ 1319213 h 4414838"/>
              <a:gd name="connsiteX233" fmla="*/ 2706167 w 4158730"/>
              <a:gd name="connsiteY233" fmla="*/ 1357313 h 4414838"/>
              <a:gd name="connsiteX234" fmla="*/ 2749030 w 4158730"/>
              <a:gd name="connsiteY234" fmla="*/ 1404938 h 4414838"/>
              <a:gd name="connsiteX235" fmla="*/ 2796655 w 4158730"/>
              <a:gd name="connsiteY235" fmla="*/ 1390650 h 4414838"/>
              <a:gd name="connsiteX236" fmla="*/ 2796655 w 4158730"/>
              <a:gd name="connsiteY236" fmla="*/ 1390650 h 4414838"/>
              <a:gd name="connsiteX237" fmla="*/ 2815705 w 4158730"/>
              <a:gd name="connsiteY237" fmla="*/ 1333500 h 4414838"/>
              <a:gd name="connsiteX238" fmla="*/ 2815705 w 4158730"/>
              <a:gd name="connsiteY238" fmla="*/ 1333500 h 4414838"/>
              <a:gd name="connsiteX239" fmla="*/ 2825230 w 4158730"/>
              <a:gd name="connsiteY239" fmla="*/ 1381125 h 4414838"/>
              <a:gd name="connsiteX240" fmla="*/ 2849042 w 4158730"/>
              <a:gd name="connsiteY240" fmla="*/ 1419225 h 4414838"/>
              <a:gd name="connsiteX241" fmla="*/ 2930005 w 4158730"/>
              <a:gd name="connsiteY241" fmla="*/ 1443038 h 4414838"/>
              <a:gd name="connsiteX242" fmla="*/ 2987155 w 4158730"/>
              <a:gd name="connsiteY242" fmla="*/ 1452563 h 4414838"/>
              <a:gd name="connsiteX243" fmla="*/ 2987155 w 4158730"/>
              <a:gd name="connsiteY243" fmla="*/ 1452563 h 4414838"/>
              <a:gd name="connsiteX244" fmla="*/ 2949055 w 4158730"/>
              <a:gd name="connsiteY244" fmla="*/ 1309688 h 4414838"/>
              <a:gd name="connsiteX245" fmla="*/ 2887142 w 4158730"/>
              <a:gd name="connsiteY245" fmla="*/ 1157288 h 4414838"/>
              <a:gd name="connsiteX246" fmla="*/ 2882380 w 4158730"/>
              <a:gd name="connsiteY246" fmla="*/ 1104900 h 4414838"/>
              <a:gd name="connsiteX247" fmla="*/ 3010967 w 4158730"/>
              <a:gd name="connsiteY247" fmla="*/ 1081088 h 4414838"/>
              <a:gd name="connsiteX248" fmla="*/ 3053830 w 4158730"/>
              <a:gd name="connsiteY248" fmla="*/ 1171575 h 4414838"/>
              <a:gd name="connsiteX249" fmla="*/ 3077642 w 4158730"/>
              <a:gd name="connsiteY249" fmla="*/ 1257300 h 4414838"/>
              <a:gd name="connsiteX250" fmla="*/ 3082405 w 4158730"/>
              <a:gd name="connsiteY250" fmla="*/ 1347788 h 4414838"/>
              <a:gd name="connsiteX251" fmla="*/ 3096692 w 4158730"/>
              <a:gd name="connsiteY251" fmla="*/ 1419225 h 4414838"/>
              <a:gd name="connsiteX252" fmla="*/ 3144317 w 4158730"/>
              <a:gd name="connsiteY252" fmla="*/ 1452563 h 4414838"/>
              <a:gd name="connsiteX253" fmla="*/ 3244330 w 4158730"/>
              <a:gd name="connsiteY253" fmla="*/ 1414463 h 4414838"/>
              <a:gd name="connsiteX254" fmla="*/ 3334817 w 4158730"/>
              <a:gd name="connsiteY254" fmla="*/ 1371600 h 4414838"/>
              <a:gd name="connsiteX255" fmla="*/ 3401492 w 4158730"/>
              <a:gd name="connsiteY255" fmla="*/ 1333500 h 4414838"/>
              <a:gd name="connsiteX256" fmla="*/ 3401492 w 4158730"/>
              <a:gd name="connsiteY256" fmla="*/ 1276350 h 4414838"/>
              <a:gd name="connsiteX257" fmla="*/ 3353867 w 4158730"/>
              <a:gd name="connsiteY257" fmla="*/ 1271588 h 4414838"/>
              <a:gd name="connsiteX258" fmla="*/ 3296717 w 4158730"/>
              <a:gd name="connsiteY258" fmla="*/ 1300163 h 4414838"/>
              <a:gd name="connsiteX259" fmla="*/ 3239567 w 4158730"/>
              <a:gd name="connsiteY259" fmla="*/ 1309688 h 4414838"/>
              <a:gd name="connsiteX260" fmla="*/ 3201467 w 4158730"/>
              <a:gd name="connsiteY260" fmla="*/ 1300163 h 4414838"/>
              <a:gd name="connsiteX261" fmla="*/ 3249092 w 4158730"/>
              <a:gd name="connsiteY261" fmla="*/ 1271588 h 4414838"/>
              <a:gd name="connsiteX262" fmla="*/ 3272905 w 4158730"/>
              <a:gd name="connsiteY262" fmla="*/ 1233488 h 4414838"/>
              <a:gd name="connsiteX263" fmla="*/ 3230042 w 4158730"/>
              <a:gd name="connsiteY263" fmla="*/ 1223963 h 4414838"/>
              <a:gd name="connsiteX264" fmla="*/ 3163367 w 4158730"/>
              <a:gd name="connsiteY264" fmla="*/ 1200150 h 4414838"/>
              <a:gd name="connsiteX265" fmla="*/ 3144317 w 4158730"/>
              <a:gd name="connsiteY265" fmla="*/ 1123950 h 4414838"/>
              <a:gd name="connsiteX266" fmla="*/ 3225280 w 4158730"/>
              <a:gd name="connsiteY266" fmla="*/ 1181101 h 4414838"/>
              <a:gd name="connsiteX267" fmla="*/ 3363392 w 4158730"/>
              <a:gd name="connsiteY267" fmla="*/ 1233489 h 4414838"/>
              <a:gd name="connsiteX268" fmla="*/ 3463405 w 4158730"/>
              <a:gd name="connsiteY268" fmla="*/ 1247776 h 4414838"/>
              <a:gd name="connsiteX269" fmla="*/ 3472930 w 4158730"/>
              <a:gd name="connsiteY269" fmla="*/ 1314451 h 4414838"/>
              <a:gd name="connsiteX270" fmla="*/ 3587230 w 4158730"/>
              <a:gd name="connsiteY270" fmla="*/ 1271589 h 4414838"/>
              <a:gd name="connsiteX271" fmla="*/ 3696767 w 4158730"/>
              <a:gd name="connsiteY271" fmla="*/ 1214439 h 4414838"/>
              <a:gd name="connsiteX272" fmla="*/ 3763442 w 4158730"/>
              <a:gd name="connsiteY272" fmla="*/ 1166814 h 4414838"/>
              <a:gd name="connsiteX273" fmla="*/ 3749155 w 4158730"/>
              <a:gd name="connsiteY273" fmla="*/ 1123951 h 4414838"/>
              <a:gd name="connsiteX274" fmla="*/ 3787255 w 4158730"/>
              <a:gd name="connsiteY274" fmla="*/ 1095376 h 4414838"/>
              <a:gd name="connsiteX275" fmla="*/ 3872980 w 4158730"/>
              <a:gd name="connsiteY275" fmla="*/ 1114426 h 4414838"/>
              <a:gd name="connsiteX276" fmla="*/ 4063480 w 4158730"/>
              <a:gd name="connsiteY276" fmla="*/ 1143000 h 4414838"/>
              <a:gd name="connsiteX277" fmla="*/ 4139680 w 4158730"/>
              <a:gd name="connsiteY277" fmla="*/ 1176338 h 4414838"/>
              <a:gd name="connsiteX278" fmla="*/ 4153967 w 4158730"/>
              <a:gd name="connsiteY278"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196455 w 4158730"/>
              <a:gd name="connsiteY120" fmla="*/ 1109663 h 4414838"/>
              <a:gd name="connsiteX121" fmla="*/ 1253605 w 4158730"/>
              <a:gd name="connsiteY121" fmla="*/ 1090613 h 4414838"/>
              <a:gd name="connsiteX122" fmla="*/ 1296467 w 4158730"/>
              <a:gd name="connsiteY122" fmla="*/ 1095375 h 4414838"/>
              <a:gd name="connsiteX123" fmla="*/ 1301230 w 4158730"/>
              <a:gd name="connsiteY123" fmla="*/ 1176338 h 4414838"/>
              <a:gd name="connsiteX124" fmla="*/ 1329805 w 4158730"/>
              <a:gd name="connsiteY124" fmla="*/ 1223963 h 4414838"/>
              <a:gd name="connsiteX125" fmla="*/ 1396480 w 4158730"/>
              <a:gd name="connsiteY125" fmla="*/ 1281113 h 4414838"/>
              <a:gd name="connsiteX126" fmla="*/ 1448867 w 4158730"/>
              <a:gd name="connsiteY126" fmla="*/ 1309688 h 4414838"/>
              <a:gd name="connsiteX127" fmla="*/ 1529830 w 4158730"/>
              <a:gd name="connsiteY127" fmla="*/ 1281113 h 4414838"/>
              <a:gd name="connsiteX128" fmla="*/ 1534592 w 4158730"/>
              <a:gd name="connsiteY128" fmla="*/ 1314450 h 4414838"/>
              <a:gd name="connsiteX129" fmla="*/ 1496492 w 4158730"/>
              <a:gd name="connsiteY129" fmla="*/ 1366838 h 4414838"/>
              <a:gd name="connsiteX130" fmla="*/ 1510780 w 4158730"/>
              <a:gd name="connsiteY130" fmla="*/ 1428750 h 4414838"/>
              <a:gd name="connsiteX131" fmla="*/ 1553642 w 4158730"/>
              <a:gd name="connsiteY131" fmla="*/ 1428750 h 4414838"/>
              <a:gd name="connsiteX132" fmla="*/ 1506017 w 4158730"/>
              <a:gd name="connsiteY132" fmla="*/ 1462088 h 4414838"/>
              <a:gd name="connsiteX133" fmla="*/ 1520305 w 4158730"/>
              <a:gd name="connsiteY133" fmla="*/ 1528763 h 4414838"/>
              <a:gd name="connsiteX134" fmla="*/ 1544117 w 4158730"/>
              <a:gd name="connsiteY134" fmla="*/ 1576388 h 4414838"/>
              <a:gd name="connsiteX135" fmla="*/ 1601267 w 4158730"/>
              <a:gd name="connsiteY135" fmla="*/ 1571625 h 4414838"/>
              <a:gd name="connsiteX136" fmla="*/ 1653655 w 4158730"/>
              <a:gd name="connsiteY136" fmla="*/ 1590675 h 4414838"/>
              <a:gd name="connsiteX137" fmla="*/ 1696517 w 4158730"/>
              <a:gd name="connsiteY137" fmla="*/ 1552575 h 4414838"/>
              <a:gd name="connsiteX138" fmla="*/ 1720330 w 4158730"/>
              <a:gd name="connsiteY138" fmla="*/ 1533525 h 4414838"/>
              <a:gd name="connsiteX139" fmla="*/ 1706042 w 4158730"/>
              <a:gd name="connsiteY139" fmla="*/ 1490663 h 4414838"/>
              <a:gd name="connsiteX140" fmla="*/ 1691755 w 4158730"/>
              <a:gd name="connsiteY140" fmla="*/ 1476375 h 4414838"/>
              <a:gd name="connsiteX141" fmla="*/ 1691755 w 4158730"/>
              <a:gd name="connsiteY141" fmla="*/ 1452563 h 4414838"/>
              <a:gd name="connsiteX142" fmla="*/ 1729855 w 4158730"/>
              <a:gd name="connsiteY142" fmla="*/ 1466850 h 4414838"/>
              <a:gd name="connsiteX143" fmla="*/ 1758430 w 4158730"/>
              <a:gd name="connsiteY143" fmla="*/ 1495425 h 4414838"/>
              <a:gd name="connsiteX144" fmla="*/ 1767955 w 4158730"/>
              <a:gd name="connsiteY144" fmla="*/ 1447800 h 4414838"/>
              <a:gd name="connsiteX145" fmla="*/ 1772717 w 4158730"/>
              <a:gd name="connsiteY145" fmla="*/ 1414463 h 4414838"/>
              <a:gd name="connsiteX146" fmla="*/ 1767955 w 4158730"/>
              <a:gd name="connsiteY146" fmla="*/ 1400175 h 4414838"/>
              <a:gd name="connsiteX147" fmla="*/ 1725092 w 4158730"/>
              <a:gd name="connsiteY147" fmla="*/ 1385888 h 4414838"/>
              <a:gd name="connsiteX148" fmla="*/ 1691755 w 4158730"/>
              <a:gd name="connsiteY148" fmla="*/ 1362075 h 4414838"/>
              <a:gd name="connsiteX149" fmla="*/ 1658417 w 4158730"/>
              <a:gd name="connsiteY149" fmla="*/ 1319213 h 4414838"/>
              <a:gd name="connsiteX150" fmla="*/ 1629842 w 4158730"/>
              <a:gd name="connsiteY150" fmla="*/ 1309688 h 4414838"/>
              <a:gd name="connsiteX151" fmla="*/ 1591742 w 4158730"/>
              <a:gd name="connsiteY151" fmla="*/ 1309688 h 4414838"/>
              <a:gd name="connsiteX152" fmla="*/ 1572692 w 4158730"/>
              <a:gd name="connsiteY152" fmla="*/ 1304925 h 4414838"/>
              <a:gd name="connsiteX153" fmla="*/ 1558405 w 4158730"/>
              <a:gd name="connsiteY153" fmla="*/ 1271588 h 4414838"/>
              <a:gd name="connsiteX154" fmla="*/ 1539355 w 4158730"/>
              <a:gd name="connsiteY154" fmla="*/ 1233488 h 4414838"/>
              <a:gd name="connsiteX155" fmla="*/ 1558405 w 4158730"/>
              <a:gd name="connsiteY155" fmla="*/ 1219200 h 4414838"/>
              <a:gd name="connsiteX156" fmla="*/ 1615555 w 4158730"/>
              <a:gd name="connsiteY156" fmla="*/ 1281113 h 4414838"/>
              <a:gd name="connsiteX157" fmla="*/ 1615555 w 4158730"/>
              <a:gd name="connsiteY157" fmla="*/ 1281113 h 4414838"/>
              <a:gd name="connsiteX158" fmla="*/ 1634605 w 4158730"/>
              <a:gd name="connsiteY158" fmla="*/ 1252538 h 4414838"/>
              <a:gd name="connsiteX159" fmla="*/ 1615555 w 4158730"/>
              <a:gd name="connsiteY159" fmla="*/ 1214438 h 4414838"/>
              <a:gd name="connsiteX160" fmla="*/ 1658417 w 4158730"/>
              <a:gd name="connsiteY160" fmla="*/ 1223963 h 4414838"/>
              <a:gd name="connsiteX161" fmla="*/ 1677467 w 4158730"/>
              <a:gd name="connsiteY161" fmla="*/ 1285875 h 4414838"/>
              <a:gd name="connsiteX162" fmla="*/ 1696517 w 4158730"/>
              <a:gd name="connsiteY162" fmla="*/ 1290638 h 4414838"/>
              <a:gd name="connsiteX163" fmla="*/ 1691755 w 4158730"/>
              <a:gd name="connsiteY163" fmla="*/ 1252538 h 4414838"/>
              <a:gd name="connsiteX164" fmla="*/ 1682230 w 4158730"/>
              <a:gd name="connsiteY164" fmla="*/ 1223963 h 4414838"/>
              <a:gd name="connsiteX165" fmla="*/ 1691755 w 4158730"/>
              <a:gd name="connsiteY165" fmla="*/ 1204913 h 4414838"/>
              <a:gd name="connsiteX166" fmla="*/ 1691755 w 4158730"/>
              <a:gd name="connsiteY166" fmla="*/ 1204913 h 4414838"/>
              <a:gd name="connsiteX167" fmla="*/ 1758430 w 4158730"/>
              <a:gd name="connsiteY167" fmla="*/ 1204913 h 4414838"/>
              <a:gd name="connsiteX168" fmla="*/ 1758430 w 4158730"/>
              <a:gd name="connsiteY168" fmla="*/ 1204913 h 4414838"/>
              <a:gd name="connsiteX169" fmla="*/ 1729855 w 4158730"/>
              <a:gd name="connsiteY169" fmla="*/ 1300163 h 4414838"/>
              <a:gd name="connsiteX170" fmla="*/ 1734617 w 4158730"/>
              <a:gd name="connsiteY170" fmla="*/ 1338263 h 4414838"/>
              <a:gd name="connsiteX171" fmla="*/ 1734617 w 4158730"/>
              <a:gd name="connsiteY171" fmla="*/ 1338263 h 4414838"/>
              <a:gd name="connsiteX172" fmla="*/ 1801292 w 4158730"/>
              <a:gd name="connsiteY172" fmla="*/ 1352550 h 4414838"/>
              <a:gd name="connsiteX173" fmla="*/ 1839392 w 4158730"/>
              <a:gd name="connsiteY173" fmla="*/ 1319213 h 4414838"/>
              <a:gd name="connsiteX174" fmla="*/ 1901305 w 4158730"/>
              <a:gd name="connsiteY174" fmla="*/ 1319213 h 4414838"/>
              <a:gd name="connsiteX175" fmla="*/ 1948930 w 4158730"/>
              <a:gd name="connsiteY175" fmla="*/ 1328738 h 4414838"/>
              <a:gd name="connsiteX176" fmla="*/ 1967980 w 4158730"/>
              <a:gd name="connsiteY176" fmla="*/ 1300163 h 4414838"/>
              <a:gd name="connsiteX177" fmla="*/ 1972742 w 4158730"/>
              <a:gd name="connsiteY177" fmla="*/ 1281113 h 4414838"/>
              <a:gd name="connsiteX178" fmla="*/ 1929880 w 4158730"/>
              <a:gd name="connsiteY178" fmla="*/ 1266825 h 4414838"/>
              <a:gd name="connsiteX179" fmla="*/ 1882255 w 4158730"/>
              <a:gd name="connsiteY179" fmla="*/ 1257300 h 4414838"/>
              <a:gd name="connsiteX180" fmla="*/ 1867967 w 4158730"/>
              <a:gd name="connsiteY180" fmla="*/ 1238250 h 4414838"/>
              <a:gd name="connsiteX181" fmla="*/ 1939405 w 4158730"/>
              <a:gd name="connsiteY181" fmla="*/ 1233488 h 4414838"/>
              <a:gd name="connsiteX182" fmla="*/ 1963217 w 4158730"/>
              <a:gd name="connsiteY182" fmla="*/ 1247775 h 4414838"/>
              <a:gd name="connsiteX183" fmla="*/ 1963217 w 4158730"/>
              <a:gd name="connsiteY183" fmla="*/ 1247775 h 4414838"/>
              <a:gd name="connsiteX184" fmla="*/ 1915592 w 4158730"/>
              <a:gd name="connsiteY184" fmla="*/ 1214438 h 4414838"/>
              <a:gd name="connsiteX185" fmla="*/ 1929880 w 4158730"/>
              <a:gd name="connsiteY185" fmla="*/ 1190625 h 4414838"/>
              <a:gd name="connsiteX186" fmla="*/ 1929880 w 4158730"/>
              <a:gd name="connsiteY186" fmla="*/ 1190625 h 4414838"/>
              <a:gd name="connsiteX187" fmla="*/ 1948930 w 4158730"/>
              <a:gd name="connsiteY187" fmla="*/ 1166813 h 4414838"/>
              <a:gd name="connsiteX188" fmla="*/ 1953692 w 4158730"/>
              <a:gd name="connsiteY188" fmla="*/ 1152525 h 4414838"/>
              <a:gd name="connsiteX189" fmla="*/ 2025130 w 4158730"/>
              <a:gd name="connsiteY189" fmla="*/ 1223963 h 4414838"/>
              <a:gd name="connsiteX190" fmla="*/ 2020367 w 4158730"/>
              <a:gd name="connsiteY190" fmla="*/ 1204913 h 4414838"/>
              <a:gd name="connsiteX191" fmla="*/ 1996555 w 4158730"/>
              <a:gd name="connsiteY191" fmla="*/ 1152525 h 4414838"/>
              <a:gd name="connsiteX192" fmla="*/ 1996555 w 4158730"/>
              <a:gd name="connsiteY192" fmla="*/ 1090613 h 4414838"/>
              <a:gd name="connsiteX193" fmla="*/ 2015605 w 4158730"/>
              <a:gd name="connsiteY193" fmla="*/ 1090613 h 4414838"/>
              <a:gd name="connsiteX194" fmla="*/ 2020367 w 4158730"/>
              <a:gd name="connsiteY194" fmla="*/ 1152525 h 4414838"/>
              <a:gd name="connsiteX195" fmla="*/ 2053705 w 4158730"/>
              <a:gd name="connsiteY195" fmla="*/ 1171575 h 4414838"/>
              <a:gd name="connsiteX196" fmla="*/ 2053705 w 4158730"/>
              <a:gd name="connsiteY196" fmla="*/ 1171575 h 4414838"/>
              <a:gd name="connsiteX197" fmla="*/ 2044180 w 4158730"/>
              <a:gd name="connsiteY197" fmla="*/ 1081088 h 4414838"/>
              <a:gd name="connsiteX198" fmla="*/ 2072755 w 4158730"/>
              <a:gd name="connsiteY198" fmla="*/ 1076325 h 4414838"/>
              <a:gd name="connsiteX199" fmla="*/ 2072755 w 4158730"/>
              <a:gd name="connsiteY199" fmla="*/ 1128713 h 4414838"/>
              <a:gd name="connsiteX200" fmla="*/ 2082280 w 4158730"/>
              <a:gd name="connsiteY200" fmla="*/ 1143000 h 4414838"/>
              <a:gd name="connsiteX201" fmla="*/ 2110855 w 4158730"/>
              <a:gd name="connsiteY201" fmla="*/ 1090613 h 4414838"/>
              <a:gd name="connsiteX202" fmla="*/ 2153717 w 4158730"/>
              <a:gd name="connsiteY202" fmla="*/ 1066800 h 4414838"/>
              <a:gd name="connsiteX203" fmla="*/ 2158480 w 4158730"/>
              <a:gd name="connsiteY203" fmla="*/ 1090613 h 4414838"/>
              <a:gd name="connsiteX204" fmla="*/ 2125142 w 4158730"/>
              <a:gd name="connsiteY204" fmla="*/ 1133475 h 4414838"/>
              <a:gd name="connsiteX205" fmla="*/ 2096567 w 4158730"/>
              <a:gd name="connsiteY205" fmla="*/ 1166813 h 4414838"/>
              <a:gd name="connsiteX206" fmla="*/ 2196580 w 4158730"/>
              <a:gd name="connsiteY206" fmla="*/ 1190625 h 4414838"/>
              <a:gd name="connsiteX207" fmla="*/ 2234680 w 4158730"/>
              <a:gd name="connsiteY207" fmla="*/ 1190625 h 4414838"/>
              <a:gd name="connsiteX208" fmla="*/ 2229917 w 4158730"/>
              <a:gd name="connsiteY208" fmla="*/ 1152525 h 4414838"/>
              <a:gd name="connsiteX209" fmla="*/ 2229917 w 4158730"/>
              <a:gd name="connsiteY209" fmla="*/ 1152525 h 4414838"/>
              <a:gd name="connsiteX210" fmla="*/ 2263255 w 4158730"/>
              <a:gd name="connsiteY210" fmla="*/ 1119188 h 4414838"/>
              <a:gd name="connsiteX211" fmla="*/ 2277542 w 4158730"/>
              <a:gd name="connsiteY211" fmla="*/ 1195388 h 4414838"/>
              <a:gd name="connsiteX212" fmla="*/ 2301355 w 4158730"/>
              <a:gd name="connsiteY212" fmla="*/ 1214438 h 4414838"/>
              <a:gd name="connsiteX213" fmla="*/ 2310880 w 4158730"/>
              <a:gd name="connsiteY213" fmla="*/ 1176338 h 4414838"/>
              <a:gd name="connsiteX214" fmla="*/ 2310880 w 4158730"/>
              <a:gd name="connsiteY214" fmla="*/ 1176338 h 4414838"/>
              <a:gd name="connsiteX215" fmla="*/ 2339455 w 4158730"/>
              <a:gd name="connsiteY215" fmla="*/ 1109663 h 4414838"/>
              <a:gd name="connsiteX216" fmla="*/ 2344217 w 4158730"/>
              <a:gd name="connsiteY216" fmla="*/ 1147763 h 4414838"/>
              <a:gd name="connsiteX217" fmla="*/ 2348980 w 4158730"/>
              <a:gd name="connsiteY217" fmla="*/ 1181100 h 4414838"/>
              <a:gd name="connsiteX218" fmla="*/ 2410892 w 4158730"/>
              <a:gd name="connsiteY218" fmla="*/ 1200150 h 4414838"/>
              <a:gd name="connsiteX219" fmla="*/ 2439467 w 4158730"/>
              <a:gd name="connsiteY219" fmla="*/ 1204913 h 4414838"/>
              <a:gd name="connsiteX220" fmla="*/ 2448992 w 4158730"/>
              <a:gd name="connsiteY220" fmla="*/ 1190625 h 4414838"/>
              <a:gd name="connsiteX221" fmla="*/ 2468042 w 4158730"/>
              <a:gd name="connsiteY221" fmla="*/ 1171575 h 4414838"/>
              <a:gd name="connsiteX222" fmla="*/ 2510905 w 4158730"/>
              <a:gd name="connsiteY222" fmla="*/ 1166813 h 4414838"/>
              <a:gd name="connsiteX223" fmla="*/ 2482330 w 4158730"/>
              <a:gd name="connsiteY223" fmla="*/ 1204913 h 4414838"/>
              <a:gd name="connsiteX224" fmla="*/ 2482330 w 4158730"/>
              <a:gd name="connsiteY224" fmla="*/ 1233488 h 4414838"/>
              <a:gd name="connsiteX225" fmla="*/ 2482330 w 4158730"/>
              <a:gd name="connsiteY225" fmla="*/ 1233488 h 4414838"/>
              <a:gd name="connsiteX226" fmla="*/ 2549005 w 4158730"/>
              <a:gd name="connsiteY226" fmla="*/ 1271588 h 4414838"/>
              <a:gd name="connsiteX227" fmla="*/ 2610917 w 4158730"/>
              <a:gd name="connsiteY227" fmla="*/ 1309688 h 4414838"/>
              <a:gd name="connsiteX228" fmla="*/ 2663305 w 4158730"/>
              <a:gd name="connsiteY228" fmla="*/ 1347788 h 4414838"/>
              <a:gd name="connsiteX229" fmla="*/ 2682355 w 4158730"/>
              <a:gd name="connsiteY229" fmla="*/ 1362075 h 4414838"/>
              <a:gd name="connsiteX230" fmla="*/ 2706167 w 4158730"/>
              <a:gd name="connsiteY230" fmla="*/ 1328738 h 4414838"/>
              <a:gd name="connsiteX231" fmla="*/ 2701405 w 4158730"/>
              <a:gd name="connsiteY231" fmla="*/ 1300163 h 4414838"/>
              <a:gd name="connsiteX232" fmla="*/ 2701405 w 4158730"/>
              <a:gd name="connsiteY232" fmla="*/ 1281113 h 4414838"/>
              <a:gd name="connsiteX233" fmla="*/ 2729980 w 4158730"/>
              <a:gd name="connsiteY233" fmla="*/ 1319213 h 4414838"/>
              <a:gd name="connsiteX234" fmla="*/ 2706167 w 4158730"/>
              <a:gd name="connsiteY234" fmla="*/ 1357313 h 4414838"/>
              <a:gd name="connsiteX235" fmla="*/ 2749030 w 4158730"/>
              <a:gd name="connsiteY235" fmla="*/ 1404938 h 4414838"/>
              <a:gd name="connsiteX236" fmla="*/ 2796655 w 4158730"/>
              <a:gd name="connsiteY236" fmla="*/ 1390650 h 4414838"/>
              <a:gd name="connsiteX237" fmla="*/ 2796655 w 4158730"/>
              <a:gd name="connsiteY237" fmla="*/ 1390650 h 4414838"/>
              <a:gd name="connsiteX238" fmla="*/ 2815705 w 4158730"/>
              <a:gd name="connsiteY238" fmla="*/ 1333500 h 4414838"/>
              <a:gd name="connsiteX239" fmla="*/ 2815705 w 4158730"/>
              <a:gd name="connsiteY239" fmla="*/ 1333500 h 4414838"/>
              <a:gd name="connsiteX240" fmla="*/ 2825230 w 4158730"/>
              <a:gd name="connsiteY240" fmla="*/ 1381125 h 4414838"/>
              <a:gd name="connsiteX241" fmla="*/ 2849042 w 4158730"/>
              <a:gd name="connsiteY241" fmla="*/ 1419225 h 4414838"/>
              <a:gd name="connsiteX242" fmla="*/ 2930005 w 4158730"/>
              <a:gd name="connsiteY242" fmla="*/ 1443038 h 4414838"/>
              <a:gd name="connsiteX243" fmla="*/ 2987155 w 4158730"/>
              <a:gd name="connsiteY243" fmla="*/ 1452563 h 4414838"/>
              <a:gd name="connsiteX244" fmla="*/ 2987155 w 4158730"/>
              <a:gd name="connsiteY244" fmla="*/ 1452563 h 4414838"/>
              <a:gd name="connsiteX245" fmla="*/ 2949055 w 4158730"/>
              <a:gd name="connsiteY245" fmla="*/ 1309688 h 4414838"/>
              <a:gd name="connsiteX246" fmla="*/ 2887142 w 4158730"/>
              <a:gd name="connsiteY246" fmla="*/ 1157288 h 4414838"/>
              <a:gd name="connsiteX247" fmla="*/ 2882380 w 4158730"/>
              <a:gd name="connsiteY247" fmla="*/ 1104900 h 4414838"/>
              <a:gd name="connsiteX248" fmla="*/ 3010967 w 4158730"/>
              <a:gd name="connsiteY248" fmla="*/ 1081088 h 4414838"/>
              <a:gd name="connsiteX249" fmla="*/ 3053830 w 4158730"/>
              <a:gd name="connsiteY249" fmla="*/ 1171575 h 4414838"/>
              <a:gd name="connsiteX250" fmla="*/ 3077642 w 4158730"/>
              <a:gd name="connsiteY250" fmla="*/ 1257300 h 4414838"/>
              <a:gd name="connsiteX251" fmla="*/ 3082405 w 4158730"/>
              <a:gd name="connsiteY251" fmla="*/ 1347788 h 4414838"/>
              <a:gd name="connsiteX252" fmla="*/ 3096692 w 4158730"/>
              <a:gd name="connsiteY252" fmla="*/ 1419225 h 4414838"/>
              <a:gd name="connsiteX253" fmla="*/ 3144317 w 4158730"/>
              <a:gd name="connsiteY253" fmla="*/ 1452563 h 4414838"/>
              <a:gd name="connsiteX254" fmla="*/ 3244330 w 4158730"/>
              <a:gd name="connsiteY254" fmla="*/ 1414463 h 4414838"/>
              <a:gd name="connsiteX255" fmla="*/ 3334817 w 4158730"/>
              <a:gd name="connsiteY255" fmla="*/ 1371600 h 4414838"/>
              <a:gd name="connsiteX256" fmla="*/ 3401492 w 4158730"/>
              <a:gd name="connsiteY256" fmla="*/ 1333500 h 4414838"/>
              <a:gd name="connsiteX257" fmla="*/ 3401492 w 4158730"/>
              <a:gd name="connsiteY257" fmla="*/ 1276350 h 4414838"/>
              <a:gd name="connsiteX258" fmla="*/ 3353867 w 4158730"/>
              <a:gd name="connsiteY258" fmla="*/ 1271588 h 4414838"/>
              <a:gd name="connsiteX259" fmla="*/ 3296717 w 4158730"/>
              <a:gd name="connsiteY259" fmla="*/ 1300163 h 4414838"/>
              <a:gd name="connsiteX260" fmla="*/ 3239567 w 4158730"/>
              <a:gd name="connsiteY260" fmla="*/ 1309688 h 4414838"/>
              <a:gd name="connsiteX261" fmla="*/ 3201467 w 4158730"/>
              <a:gd name="connsiteY261" fmla="*/ 1300163 h 4414838"/>
              <a:gd name="connsiteX262" fmla="*/ 3249092 w 4158730"/>
              <a:gd name="connsiteY262" fmla="*/ 1271588 h 4414838"/>
              <a:gd name="connsiteX263" fmla="*/ 3272905 w 4158730"/>
              <a:gd name="connsiteY263" fmla="*/ 1233488 h 4414838"/>
              <a:gd name="connsiteX264" fmla="*/ 3230042 w 4158730"/>
              <a:gd name="connsiteY264" fmla="*/ 1223963 h 4414838"/>
              <a:gd name="connsiteX265" fmla="*/ 3163367 w 4158730"/>
              <a:gd name="connsiteY265" fmla="*/ 1200150 h 4414838"/>
              <a:gd name="connsiteX266" fmla="*/ 3144317 w 4158730"/>
              <a:gd name="connsiteY266" fmla="*/ 1123950 h 4414838"/>
              <a:gd name="connsiteX267" fmla="*/ 3225280 w 4158730"/>
              <a:gd name="connsiteY267" fmla="*/ 1181101 h 4414838"/>
              <a:gd name="connsiteX268" fmla="*/ 3363392 w 4158730"/>
              <a:gd name="connsiteY268" fmla="*/ 1233489 h 4414838"/>
              <a:gd name="connsiteX269" fmla="*/ 3463405 w 4158730"/>
              <a:gd name="connsiteY269" fmla="*/ 1247776 h 4414838"/>
              <a:gd name="connsiteX270" fmla="*/ 3472930 w 4158730"/>
              <a:gd name="connsiteY270" fmla="*/ 1314451 h 4414838"/>
              <a:gd name="connsiteX271" fmla="*/ 3587230 w 4158730"/>
              <a:gd name="connsiteY271" fmla="*/ 1271589 h 4414838"/>
              <a:gd name="connsiteX272" fmla="*/ 3696767 w 4158730"/>
              <a:gd name="connsiteY272" fmla="*/ 1214439 h 4414838"/>
              <a:gd name="connsiteX273" fmla="*/ 3763442 w 4158730"/>
              <a:gd name="connsiteY273" fmla="*/ 1166814 h 4414838"/>
              <a:gd name="connsiteX274" fmla="*/ 3749155 w 4158730"/>
              <a:gd name="connsiteY274" fmla="*/ 1123951 h 4414838"/>
              <a:gd name="connsiteX275" fmla="*/ 3787255 w 4158730"/>
              <a:gd name="connsiteY275" fmla="*/ 1095376 h 4414838"/>
              <a:gd name="connsiteX276" fmla="*/ 3872980 w 4158730"/>
              <a:gd name="connsiteY276" fmla="*/ 1114426 h 4414838"/>
              <a:gd name="connsiteX277" fmla="*/ 4063480 w 4158730"/>
              <a:gd name="connsiteY277" fmla="*/ 1143000 h 4414838"/>
              <a:gd name="connsiteX278" fmla="*/ 4139680 w 4158730"/>
              <a:gd name="connsiteY278" fmla="*/ 1176338 h 4414838"/>
              <a:gd name="connsiteX279" fmla="*/ 4153967 w 4158730"/>
              <a:gd name="connsiteY279"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96455 w 4158730"/>
              <a:gd name="connsiteY121" fmla="*/ 1109663 h 4414838"/>
              <a:gd name="connsiteX122" fmla="*/ 1253605 w 4158730"/>
              <a:gd name="connsiteY122" fmla="*/ 1090613 h 4414838"/>
              <a:gd name="connsiteX123" fmla="*/ 1296467 w 4158730"/>
              <a:gd name="connsiteY123" fmla="*/ 1095375 h 4414838"/>
              <a:gd name="connsiteX124" fmla="*/ 1301230 w 4158730"/>
              <a:gd name="connsiteY124" fmla="*/ 1176338 h 4414838"/>
              <a:gd name="connsiteX125" fmla="*/ 1329805 w 4158730"/>
              <a:gd name="connsiteY125" fmla="*/ 1223963 h 4414838"/>
              <a:gd name="connsiteX126" fmla="*/ 1396480 w 4158730"/>
              <a:gd name="connsiteY126" fmla="*/ 1281113 h 4414838"/>
              <a:gd name="connsiteX127" fmla="*/ 1448867 w 4158730"/>
              <a:gd name="connsiteY127" fmla="*/ 1309688 h 4414838"/>
              <a:gd name="connsiteX128" fmla="*/ 1529830 w 4158730"/>
              <a:gd name="connsiteY128" fmla="*/ 1281113 h 4414838"/>
              <a:gd name="connsiteX129" fmla="*/ 1534592 w 4158730"/>
              <a:gd name="connsiteY129" fmla="*/ 1314450 h 4414838"/>
              <a:gd name="connsiteX130" fmla="*/ 1496492 w 4158730"/>
              <a:gd name="connsiteY130" fmla="*/ 1366838 h 4414838"/>
              <a:gd name="connsiteX131" fmla="*/ 1510780 w 4158730"/>
              <a:gd name="connsiteY131" fmla="*/ 1428750 h 4414838"/>
              <a:gd name="connsiteX132" fmla="*/ 1553642 w 4158730"/>
              <a:gd name="connsiteY132" fmla="*/ 1428750 h 4414838"/>
              <a:gd name="connsiteX133" fmla="*/ 1506017 w 4158730"/>
              <a:gd name="connsiteY133" fmla="*/ 1462088 h 4414838"/>
              <a:gd name="connsiteX134" fmla="*/ 1520305 w 4158730"/>
              <a:gd name="connsiteY134" fmla="*/ 1528763 h 4414838"/>
              <a:gd name="connsiteX135" fmla="*/ 1544117 w 4158730"/>
              <a:gd name="connsiteY135" fmla="*/ 1576388 h 4414838"/>
              <a:gd name="connsiteX136" fmla="*/ 1601267 w 4158730"/>
              <a:gd name="connsiteY136" fmla="*/ 1571625 h 4414838"/>
              <a:gd name="connsiteX137" fmla="*/ 1653655 w 4158730"/>
              <a:gd name="connsiteY137" fmla="*/ 1590675 h 4414838"/>
              <a:gd name="connsiteX138" fmla="*/ 1696517 w 4158730"/>
              <a:gd name="connsiteY138" fmla="*/ 1552575 h 4414838"/>
              <a:gd name="connsiteX139" fmla="*/ 1720330 w 4158730"/>
              <a:gd name="connsiteY139" fmla="*/ 1533525 h 4414838"/>
              <a:gd name="connsiteX140" fmla="*/ 1706042 w 4158730"/>
              <a:gd name="connsiteY140" fmla="*/ 1490663 h 4414838"/>
              <a:gd name="connsiteX141" fmla="*/ 1691755 w 4158730"/>
              <a:gd name="connsiteY141" fmla="*/ 1476375 h 4414838"/>
              <a:gd name="connsiteX142" fmla="*/ 1691755 w 4158730"/>
              <a:gd name="connsiteY142" fmla="*/ 1452563 h 4414838"/>
              <a:gd name="connsiteX143" fmla="*/ 1729855 w 4158730"/>
              <a:gd name="connsiteY143" fmla="*/ 1466850 h 4414838"/>
              <a:gd name="connsiteX144" fmla="*/ 1758430 w 4158730"/>
              <a:gd name="connsiteY144" fmla="*/ 1495425 h 4414838"/>
              <a:gd name="connsiteX145" fmla="*/ 1767955 w 4158730"/>
              <a:gd name="connsiteY145" fmla="*/ 1447800 h 4414838"/>
              <a:gd name="connsiteX146" fmla="*/ 1772717 w 4158730"/>
              <a:gd name="connsiteY146" fmla="*/ 1414463 h 4414838"/>
              <a:gd name="connsiteX147" fmla="*/ 1767955 w 4158730"/>
              <a:gd name="connsiteY147" fmla="*/ 1400175 h 4414838"/>
              <a:gd name="connsiteX148" fmla="*/ 1725092 w 4158730"/>
              <a:gd name="connsiteY148" fmla="*/ 1385888 h 4414838"/>
              <a:gd name="connsiteX149" fmla="*/ 1691755 w 4158730"/>
              <a:gd name="connsiteY149" fmla="*/ 1362075 h 4414838"/>
              <a:gd name="connsiteX150" fmla="*/ 1658417 w 4158730"/>
              <a:gd name="connsiteY150" fmla="*/ 1319213 h 4414838"/>
              <a:gd name="connsiteX151" fmla="*/ 1629842 w 4158730"/>
              <a:gd name="connsiteY151" fmla="*/ 1309688 h 4414838"/>
              <a:gd name="connsiteX152" fmla="*/ 1591742 w 4158730"/>
              <a:gd name="connsiteY152" fmla="*/ 1309688 h 4414838"/>
              <a:gd name="connsiteX153" fmla="*/ 1572692 w 4158730"/>
              <a:gd name="connsiteY153" fmla="*/ 1304925 h 4414838"/>
              <a:gd name="connsiteX154" fmla="*/ 1558405 w 4158730"/>
              <a:gd name="connsiteY154" fmla="*/ 1271588 h 4414838"/>
              <a:gd name="connsiteX155" fmla="*/ 1539355 w 4158730"/>
              <a:gd name="connsiteY155" fmla="*/ 1233488 h 4414838"/>
              <a:gd name="connsiteX156" fmla="*/ 1558405 w 4158730"/>
              <a:gd name="connsiteY156" fmla="*/ 1219200 h 4414838"/>
              <a:gd name="connsiteX157" fmla="*/ 1615555 w 4158730"/>
              <a:gd name="connsiteY157" fmla="*/ 1281113 h 4414838"/>
              <a:gd name="connsiteX158" fmla="*/ 1615555 w 4158730"/>
              <a:gd name="connsiteY158" fmla="*/ 1281113 h 4414838"/>
              <a:gd name="connsiteX159" fmla="*/ 1634605 w 4158730"/>
              <a:gd name="connsiteY159" fmla="*/ 1252538 h 4414838"/>
              <a:gd name="connsiteX160" fmla="*/ 1615555 w 4158730"/>
              <a:gd name="connsiteY160" fmla="*/ 1214438 h 4414838"/>
              <a:gd name="connsiteX161" fmla="*/ 1658417 w 4158730"/>
              <a:gd name="connsiteY161" fmla="*/ 1223963 h 4414838"/>
              <a:gd name="connsiteX162" fmla="*/ 1677467 w 4158730"/>
              <a:gd name="connsiteY162" fmla="*/ 1285875 h 4414838"/>
              <a:gd name="connsiteX163" fmla="*/ 1696517 w 4158730"/>
              <a:gd name="connsiteY163" fmla="*/ 1290638 h 4414838"/>
              <a:gd name="connsiteX164" fmla="*/ 1691755 w 4158730"/>
              <a:gd name="connsiteY164" fmla="*/ 1252538 h 4414838"/>
              <a:gd name="connsiteX165" fmla="*/ 1682230 w 4158730"/>
              <a:gd name="connsiteY165" fmla="*/ 1223963 h 4414838"/>
              <a:gd name="connsiteX166" fmla="*/ 1691755 w 4158730"/>
              <a:gd name="connsiteY166" fmla="*/ 1204913 h 4414838"/>
              <a:gd name="connsiteX167" fmla="*/ 1691755 w 4158730"/>
              <a:gd name="connsiteY167" fmla="*/ 1204913 h 4414838"/>
              <a:gd name="connsiteX168" fmla="*/ 1758430 w 4158730"/>
              <a:gd name="connsiteY168" fmla="*/ 1204913 h 4414838"/>
              <a:gd name="connsiteX169" fmla="*/ 1758430 w 4158730"/>
              <a:gd name="connsiteY169" fmla="*/ 1204913 h 4414838"/>
              <a:gd name="connsiteX170" fmla="*/ 1729855 w 4158730"/>
              <a:gd name="connsiteY170" fmla="*/ 1300163 h 4414838"/>
              <a:gd name="connsiteX171" fmla="*/ 1734617 w 4158730"/>
              <a:gd name="connsiteY171" fmla="*/ 1338263 h 4414838"/>
              <a:gd name="connsiteX172" fmla="*/ 1734617 w 4158730"/>
              <a:gd name="connsiteY172" fmla="*/ 1338263 h 4414838"/>
              <a:gd name="connsiteX173" fmla="*/ 1801292 w 4158730"/>
              <a:gd name="connsiteY173" fmla="*/ 1352550 h 4414838"/>
              <a:gd name="connsiteX174" fmla="*/ 1839392 w 4158730"/>
              <a:gd name="connsiteY174" fmla="*/ 1319213 h 4414838"/>
              <a:gd name="connsiteX175" fmla="*/ 1901305 w 4158730"/>
              <a:gd name="connsiteY175" fmla="*/ 1319213 h 4414838"/>
              <a:gd name="connsiteX176" fmla="*/ 1948930 w 4158730"/>
              <a:gd name="connsiteY176" fmla="*/ 1328738 h 4414838"/>
              <a:gd name="connsiteX177" fmla="*/ 1967980 w 4158730"/>
              <a:gd name="connsiteY177" fmla="*/ 1300163 h 4414838"/>
              <a:gd name="connsiteX178" fmla="*/ 1972742 w 4158730"/>
              <a:gd name="connsiteY178" fmla="*/ 1281113 h 4414838"/>
              <a:gd name="connsiteX179" fmla="*/ 1929880 w 4158730"/>
              <a:gd name="connsiteY179" fmla="*/ 1266825 h 4414838"/>
              <a:gd name="connsiteX180" fmla="*/ 1882255 w 4158730"/>
              <a:gd name="connsiteY180" fmla="*/ 1257300 h 4414838"/>
              <a:gd name="connsiteX181" fmla="*/ 1867967 w 4158730"/>
              <a:gd name="connsiteY181" fmla="*/ 1238250 h 4414838"/>
              <a:gd name="connsiteX182" fmla="*/ 1939405 w 4158730"/>
              <a:gd name="connsiteY182" fmla="*/ 1233488 h 4414838"/>
              <a:gd name="connsiteX183" fmla="*/ 1963217 w 4158730"/>
              <a:gd name="connsiteY183" fmla="*/ 1247775 h 4414838"/>
              <a:gd name="connsiteX184" fmla="*/ 1963217 w 4158730"/>
              <a:gd name="connsiteY184" fmla="*/ 1247775 h 4414838"/>
              <a:gd name="connsiteX185" fmla="*/ 1915592 w 4158730"/>
              <a:gd name="connsiteY185" fmla="*/ 1214438 h 4414838"/>
              <a:gd name="connsiteX186" fmla="*/ 1929880 w 4158730"/>
              <a:gd name="connsiteY186" fmla="*/ 1190625 h 4414838"/>
              <a:gd name="connsiteX187" fmla="*/ 1929880 w 4158730"/>
              <a:gd name="connsiteY187" fmla="*/ 1190625 h 4414838"/>
              <a:gd name="connsiteX188" fmla="*/ 1948930 w 4158730"/>
              <a:gd name="connsiteY188" fmla="*/ 1166813 h 4414838"/>
              <a:gd name="connsiteX189" fmla="*/ 1953692 w 4158730"/>
              <a:gd name="connsiteY189" fmla="*/ 1152525 h 4414838"/>
              <a:gd name="connsiteX190" fmla="*/ 2025130 w 4158730"/>
              <a:gd name="connsiteY190" fmla="*/ 1223963 h 4414838"/>
              <a:gd name="connsiteX191" fmla="*/ 2020367 w 4158730"/>
              <a:gd name="connsiteY191" fmla="*/ 1204913 h 4414838"/>
              <a:gd name="connsiteX192" fmla="*/ 1996555 w 4158730"/>
              <a:gd name="connsiteY192" fmla="*/ 1152525 h 4414838"/>
              <a:gd name="connsiteX193" fmla="*/ 1996555 w 4158730"/>
              <a:gd name="connsiteY193" fmla="*/ 1090613 h 4414838"/>
              <a:gd name="connsiteX194" fmla="*/ 2015605 w 4158730"/>
              <a:gd name="connsiteY194" fmla="*/ 1090613 h 4414838"/>
              <a:gd name="connsiteX195" fmla="*/ 2020367 w 4158730"/>
              <a:gd name="connsiteY195" fmla="*/ 1152525 h 4414838"/>
              <a:gd name="connsiteX196" fmla="*/ 2053705 w 4158730"/>
              <a:gd name="connsiteY196" fmla="*/ 1171575 h 4414838"/>
              <a:gd name="connsiteX197" fmla="*/ 2053705 w 4158730"/>
              <a:gd name="connsiteY197" fmla="*/ 1171575 h 4414838"/>
              <a:gd name="connsiteX198" fmla="*/ 2044180 w 4158730"/>
              <a:gd name="connsiteY198" fmla="*/ 1081088 h 4414838"/>
              <a:gd name="connsiteX199" fmla="*/ 2072755 w 4158730"/>
              <a:gd name="connsiteY199" fmla="*/ 1076325 h 4414838"/>
              <a:gd name="connsiteX200" fmla="*/ 2072755 w 4158730"/>
              <a:gd name="connsiteY200" fmla="*/ 1128713 h 4414838"/>
              <a:gd name="connsiteX201" fmla="*/ 2082280 w 4158730"/>
              <a:gd name="connsiteY201" fmla="*/ 1143000 h 4414838"/>
              <a:gd name="connsiteX202" fmla="*/ 2110855 w 4158730"/>
              <a:gd name="connsiteY202" fmla="*/ 1090613 h 4414838"/>
              <a:gd name="connsiteX203" fmla="*/ 2153717 w 4158730"/>
              <a:gd name="connsiteY203" fmla="*/ 1066800 h 4414838"/>
              <a:gd name="connsiteX204" fmla="*/ 2158480 w 4158730"/>
              <a:gd name="connsiteY204" fmla="*/ 1090613 h 4414838"/>
              <a:gd name="connsiteX205" fmla="*/ 2125142 w 4158730"/>
              <a:gd name="connsiteY205" fmla="*/ 1133475 h 4414838"/>
              <a:gd name="connsiteX206" fmla="*/ 2096567 w 4158730"/>
              <a:gd name="connsiteY206" fmla="*/ 1166813 h 4414838"/>
              <a:gd name="connsiteX207" fmla="*/ 2196580 w 4158730"/>
              <a:gd name="connsiteY207" fmla="*/ 1190625 h 4414838"/>
              <a:gd name="connsiteX208" fmla="*/ 2234680 w 4158730"/>
              <a:gd name="connsiteY208" fmla="*/ 1190625 h 4414838"/>
              <a:gd name="connsiteX209" fmla="*/ 2229917 w 4158730"/>
              <a:gd name="connsiteY209" fmla="*/ 1152525 h 4414838"/>
              <a:gd name="connsiteX210" fmla="*/ 2229917 w 4158730"/>
              <a:gd name="connsiteY210" fmla="*/ 1152525 h 4414838"/>
              <a:gd name="connsiteX211" fmla="*/ 2263255 w 4158730"/>
              <a:gd name="connsiteY211" fmla="*/ 1119188 h 4414838"/>
              <a:gd name="connsiteX212" fmla="*/ 2277542 w 4158730"/>
              <a:gd name="connsiteY212" fmla="*/ 1195388 h 4414838"/>
              <a:gd name="connsiteX213" fmla="*/ 2301355 w 4158730"/>
              <a:gd name="connsiteY213" fmla="*/ 1214438 h 4414838"/>
              <a:gd name="connsiteX214" fmla="*/ 2310880 w 4158730"/>
              <a:gd name="connsiteY214" fmla="*/ 1176338 h 4414838"/>
              <a:gd name="connsiteX215" fmla="*/ 2310880 w 4158730"/>
              <a:gd name="connsiteY215" fmla="*/ 1176338 h 4414838"/>
              <a:gd name="connsiteX216" fmla="*/ 2339455 w 4158730"/>
              <a:gd name="connsiteY216" fmla="*/ 1109663 h 4414838"/>
              <a:gd name="connsiteX217" fmla="*/ 2344217 w 4158730"/>
              <a:gd name="connsiteY217" fmla="*/ 1147763 h 4414838"/>
              <a:gd name="connsiteX218" fmla="*/ 2348980 w 4158730"/>
              <a:gd name="connsiteY218" fmla="*/ 1181100 h 4414838"/>
              <a:gd name="connsiteX219" fmla="*/ 2410892 w 4158730"/>
              <a:gd name="connsiteY219" fmla="*/ 1200150 h 4414838"/>
              <a:gd name="connsiteX220" fmla="*/ 2439467 w 4158730"/>
              <a:gd name="connsiteY220" fmla="*/ 1204913 h 4414838"/>
              <a:gd name="connsiteX221" fmla="*/ 2448992 w 4158730"/>
              <a:gd name="connsiteY221" fmla="*/ 1190625 h 4414838"/>
              <a:gd name="connsiteX222" fmla="*/ 2468042 w 4158730"/>
              <a:gd name="connsiteY222" fmla="*/ 1171575 h 4414838"/>
              <a:gd name="connsiteX223" fmla="*/ 2510905 w 4158730"/>
              <a:gd name="connsiteY223" fmla="*/ 1166813 h 4414838"/>
              <a:gd name="connsiteX224" fmla="*/ 2482330 w 4158730"/>
              <a:gd name="connsiteY224" fmla="*/ 1204913 h 4414838"/>
              <a:gd name="connsiteX225" fmla="*/ 2482330 w 4158730"/>
              <a:gd name="connsiteY225" fmla="*/ 1233488 h 4414838"/>
              <a:gd name="connsiteX226" fmla="*/ 2482330 w 4158730"/>
              <a:gd name="connsiteY226" fmla="*/ 1233488 h 4414838"/>
              <a:gd name="connsiteX227" fmla="*/ 2549005 w 4158730"/>
              <a:gd name="connsiteY227" fmla="*/ 1271588 h 4414838"/>
              <a:gd name="connsiteX228" fmla="*/ 2610917 w 4158730"/>
              <a:gd name="connsiteY228" fmla="*/ 1309688 h 4414838"/>
              <a:gd name="connsiteX229" fmla="*/ 2663305 w 4158730"/>
              <a:gd name="connsiteY229" fmla="*/ 1347788 h 4414838"/>
              <a:gd name="connsiteX230" fmla="*/ 2682355 w 4158730"/>
              <a:gd name="connsiteY230" fmla="*/ 1362075 h 4414838"/>
              <a:gd name="connsiteX231" fmla="*/ 2706167 w 4158730"/>
              <a:gd name="connsiteY231" fmla="*/ 1328738 h 4414838"/>
              <a:gd name="connsiteX232" fmla="*/ 2701405 w 4158730"/>
              <a:gd name="connsiteY232" fmla="*/ 1300163 h 4414838"/>
              <a:gd name="connsiteX233" fmla="*/ 2701405 w 4158730"/>
              <a:gd name="connsiteY233" fmla="*/ 1281113 h 4414838"/>
              <a:gd name="connsiteX234" fmla="*/ 2729980 w 4158730"/>
              <a:gd name="connsiteY234" fmla="*/ 1319213 h 4414838"/>
              <a:gd name="connsiteX235" fmla="*/ 2706167 w 4158730"/>
              <a:gd name="connsiteY235" fmla="*/ 1357313 h 4414838"/>
              <a:gd name="connsiteX236" fmla="*/ 2749030 w 4158730"/>
              <a:gd name="connsiteY236" fmla="*/ 1404938 h 4414838"/>
              <a:gd name="connsiteX237" fmla="*/ 2796655 w 4158730"/>
              <a:gd name="connsiteY237" fmla="*/ 1390650 h 4414838"/>
              <a:gd name="connsiteX238" fmla="*/ 2796655 w 4158730"/>
              <a:gd name="connsiteY238" fmla="*/ 1390650 h 4414838"/>
              <a:gd name="connsiteX239" fmla="*/ 2815705 w 4158730"/>
              <a:gd name="connsiteY239" fmla="*/ 1333500 h 4414838"/>
              <a:gd name="connsiteX240" fmla="*/ 2815705 w 4158730"/>
              <a:gd name="connsiteY240" fmla="*/ 1333500 h 4414838"/>
              <a:gd name="connsiteX241" fmla="*/ 2825230 w 4158730"/>
              <a:gd name="connsiteY241" fmla="*/ 1381125 h 4414838"/>
              <a:gd name="connsiteX242" fmla="*/ 2849042 w 4158730"/>
              <a:gd name="connsiteY242" fmla="*/ 1419225 h 4414838"/>
              <a:gd name="connsiteX243" fmla="*/ 2930005 w 4158730"/>
              <a:gd name="connsiteY243" fmla="*/ 1443038 h 4414838"/>
              <a:gd name="connsiteX244" fmla="*/ 2987155 w 4158730"/>
              <a:gd name="connsiteY244" fmla="*/ 1452563 h 4414838"/>
              <a:gd name="connsiteX245" fmla="*/ 2987155 w 4158730"/>
              <a:gd name="connsiteY245" fmla="*/ 1452563 h 4414838"/>
              <a:gd name="connsiteX246" fmla="*/ 2949055 w 4158730"/>
              <a:gd name="connsiteY246" fmla="*/ 1309688 h 4414838"/>
              <a:gd name="connsiteX247" fmla="*/ 2887142 w 4158730"/>
              <a:gd name="connsiteY247" fmla="*/ 1157288 h 4414838"/>
              <a:gd name="connsiteX248" fmla="*/ 2882380 w 4158730"/>
              <a:gd name="connsiteY248" fmla="*/ 1104900 h 4414838"/>
              <a:gd name="connsiteX249" fmla="*/ 3010967 w 4158730"/>
              <a:gd name="connsiteY249" fmla="*/ 1081088 h 4414838"/>
              <a:gd name="connsiteX250" fmla="*/ 3053830 w 4158730"/>
              <a:gd name="connsiteY250" fmla="*/ 1171575 h 4414838"/>
              <a:gd name="connsiteX251" fmla="*/ 3077642 w 4158730"/>
              <a:gd name="connsiteY251" fmla="*/ 1257300 h 4414838"/>
              <a:gd name="connsiteX252" fmla="*/ 3082405 w 4158730"/>
              <a:gd name="connsiteY252" fmla="*/ 1347788 h 4414838"/>
              <a:gd name="connsiteX253" fmla="*/ 3096692 w 4158730"/>
              <a:gd name="connsiteY253" fmla="*/ 1419225 h 4414838"/>
              <a:gd name="connsiteX254" fmla="*/ 3144317 w 4158730"/>
              <a:gd name="connsiteY254" fmla="*/ 1452563 h 4414838"/>
              <a:gd name="connsiteX255" fmla="*/ 3244330 w 4158730"/>
              <a:gd name="connsiteY255" fmla="*/ 1414463 h 4414838"/>
              <a:gd name="connsiteX256" fmla="*/ 3334817 w 4158730"/>
              <a:gd name="connsiteY256" fmla="*/ 1371600 h 4414838"/>
              <a:gd name="connsiteX257" fmla="*/ 3401492 w 4158730"/>
              <a:gd name="connsiteY257" fmla="*/ 1333500 h 4414838"/>
              <a:gd name="connsiteX258" fmla="*/ 3401492 w 4158730"/>
              <a:gd name="connsiteY258" fmla="*/ 1276350 h 4414838"/>
              <a:gd name="connsiteX259" fmla="*/ 3353867 w 4158730"/>
              <a:gd name="connsiteY259" fmla="*/ 1271588 h 4414838"/>
              <a:gd name="connsiteX260" fmla="*/ 3296717 w 4158730"/>
              <a:gd name="connsiteY260" fmla="*/ 1300163 h 4414838"/>
              <a:gd name="connsiteX261" fmla="*/ 3239567 w 4158730"/>
              <a:gd name="connsiteY261" fmla="*/ 1309688 h 4414838"/>
              <a:gd name="connsiteX262" fmla="*/ 3201467 w 4158730"/>
              <a:gd name="connsiteY262" fmla="*/ 1300163 h 4414838"/>
              <a:gd name="connsiteX263" fmla="*/ 3249092 w 4158730"/>
              <a:gd name="connsiteY263" fmla="*/ 1271588 h 4414838"/>
              <a:gd name="connsiteX264" fmla="*/ 3272905 w 4158730"/>
              <a:gd name="connsiteY264" fmla="*/ 1233488 h 4414838"/>
              <a:gd name="connsiteX265" fmla="*/ 3230042 w 4158730"/>
              <a:gd name="connsiteY265" fmla="*/ 1223963 h 4414838"/>
              <a:gd name="connsiteX266" fmla="*/ 3163367 w 4158730"/>
              <a:gd name="connsiteY266" fmla="*/ 1200150 h 4414838"/>
              <a:gd name="connsiteX267" fmla="*/ 3144317 w 4158730"/>
              <a:gd name="connsiteY267" fmla="*/ 1123950 h 4414838"/>
              <a:gd name="connsiteX268" fmla="*/ 3225280 w 4158730"/>
              <a:gd name="connsiteY268" fmla="*/ 1181101 h 4414838"/>
              <a:gd name="connsiteX269" fmla="*/ 3363392 w 4158730"/>
              <a:gd name="connsiteY269" fmla="*/ 1233489 h 4414838"/>
              <a:gd name="connsiteX270" fmla="*/ 3463405 w 4158730"/>
              <a:gd name="connsiteY270" fmla="*/ 1247776 h 4414838"/>
              <a:gd name="connsiteX271" fmla="*/ 3472930 w 4158730"/>
              <a:gd name="connsiteY271" fmla="*/ 1314451 h 4414838"/>
              <a:gd name="connsiteX272" fmla="*/ 3587230 w 4158730"/>
              <a:gd name="connsiteY272" fmla="*/ 1271589 h 4414838"/>
              <a:gd name="connsiteX273" fmla="*/ 3696767 w 4158730"/>
              <a:gd name="connsiteY273" fmla="*/ 1214439 h 4414838"/>
              <a:gd name="connsiteX274" fmla="*/ 3763442 w 4158730"/>
              <a:gd name="connsiteY274" fmla="*/ 1166814 h 4414838"/>
              <a:gd name="connsiteX275" fmla="*/ 3749155 w 4158730"/>
              <a:gd name="connsiteY275" fmla="*/ 1123951 h 4414838"/>
              <a:gd name="connsiteX276" fmla="*/ 3787255 w 4158730"/>
              <a:gd name="connsiteY276" fmla="*/ 1095376 h 4414838"/>
              <a:gd name="connsiteX277" fmla="*/ 3872980 w 4158730"/>
              <a:gd name="connsiteY277" fmla="*/ 1114426 h 4414838"/>
              <a:gd name="connsiteX278" fmla="*/ 4063480 w 4158730"/>
              <a:gd name="connsiteY278" fmla="*/ 1143000 h 4414838"/>
              <a:gd name="connsiteX279" fmla="*/ 4139680 w 4158730"/>
              <a:gd name="connsiteY279" fmla="*/ 1176338 h 4414838"/>
              <a:gd name="connsiteX280" fmla="*/ 4153967 w 4158730"/>
              <a:gd name="connsiteY280"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96455 w 4158730"/>
              <a:gd name="connsiteY122" fmla="*/ 1109663 h 4414838"/>
              <a:gd name="connsiteX123" fmla="*/ 1253605 w 4158730"/>
              <a:gd name="connsiteY123" fmla="*/ 1090613 h 4414838"/>
              <a:gd name="connsiteX124" fmla="*/ 1296467 w 4158730"/>
              <a:gd name="connsiteY124" fmla="*/ 1095375 h 4414838"/>
              <a:gd name="connsiteX125" fmla="*/ 1301230 w 4158730"/>
              <a:gd name="connsiteY125" fmla="*/ 1176338 h 4414838"/>
              <a:gd name="connsiteX126" fmla="*/ 1329805 w 4158730"/>
              <a:gd name="connsiteY126" fmla="*/ 1223963 h 4414838"/>
              <a:gd name="connsiteX127" fmla="*/ 1396480 w 4158730"/>
              <a:gd name="connsiteY127" fmla="*/ 1281113 h 4414838"/>
              <a:gd name="connsiteX128" fmla="*/ 1448867 w 4158730"/>
              <a:gd name="connsiteY128" fmla="*/ 1309688 h 4414838"/>
              <a:gd name="connsiteX129" fmla="*/ 1529830 w 4158730"/>
              <a:gd name="connsiteY129" fmla="*/ 1281113 h 4414838"/>
              <a:gd name="connsiteX130" fmla="*/ 1534592 w 4158730"/>
              <a:gd name="connsiteY130" fmla="*/ 1314450 h 4414838"/>
              <a:gd name="connsiteX131" fmla="*/ 1496492 w 4158730"/>
              <a:gd name="connsiteY131" fmla="*/ 1366838 h 4414838"/>
              <a:gd name="connsiteX132" fmla="*/ 1510780 w 4158730"/>
              <a:gd name="connsiteY132" fmla="*/ 1428750 h 4414838"/>
              <a:gd name="connsiteX133" fmla="*/ 1553642 w 4158730"/>
              <a:gd name="connsiteY133" fmla="*/ 1428750 h 4414838"/>
              <a:gd name="connsiteX134" fmla="*/ 1506017 w 4158730"/>
              <a:gd name="connsiteY134" fmla="*/ 1462088 h 4414838"/>
              <a:gd name="connsiteX135" fmla="*/ 1520305 w 4158730"/>
              <a:gd name="connsiteY135" fmla="*/ 1528763 h 4414838"/>
              <a:gd name="connsiteX136" fmla="*/ 1544117 w 4158730"/>
              <a:gd name="connsiteY136" fmla="*/ 1576388 h 4414838"/>
              <a:gd name="connsiteX137" fmla="*/ 1601267 w 4158730"/>
              <a:gd name="connsiteY137" fmla="*/ 1571625 h 4414838"/>
              <a:gd name="connsiteX138" fmla="*/ 1653655 w 4158730"/>
              <a:gd name="connsiteY138" fmla="*/ 1590675 h 4414838"/>
              <a:gd name="connsiteX139" fmla="*/ 1696517 w 4158730"/>
              <a:gd name="connsiteY139" fmla="*/ 1552575 h 4414838"/>
              <a:gd name="connsiteX140" fmla="*/ 1720330 w 4158730"/>
              <a:gd name="connsiteY140" fmla="*/ 1533525 h 4414838"/>
              <a:gd name="connsiteX141" fmla="*/ 1706042 w 4158730"/>
              <a:gd name="connsiteY141" fmla="*/ 1490663 h 4414838"/>
              <a:gd name="connsiteX142" fmla="*/ 1691755 w 4158730"/>
              <a:gd name="connsiteY142" fmla="*/ 1476375 h 4414838"/>
              <a:gd name="connsiteX143" fmla="*/ 1691755 w 4158730"/>
              <a:gd name="connsiteY143" fmla="*/ 1452563 h 4414838"/>
              <a:gd name="connsiteX144" fmla="*/ 1729855 w 4158730"/>
              <a:gd name="connsiteY144" fmla="*/ 1466850 h 4414838"/>
              <a:gd name="connsiteX145" fmla="*/ 1758430 w 4158730"/>
              <a:gd name="connsiteY145" fmla="*/ 1495425 h 4414838"/>
              <a:gd name="connsiteX146" fmla="*/ 1767955 w 4158730"/>
              <a:gd name="connsiteY146" fmla="*/ 1447800 h 4414838"/>
              <a:gd name="connsiteX147" fmla="*/ 1772717 w 4158730"/>
              <a:gd name="connsiteY147" fmla="*/ 1414463 h 4414838"/>
              <a:gd name="connsiteX148" fmla="*/ 1767955 w 4158730"/>
              <a:gd name="connsiteY148" fmla="*/ 1400175 h 4414838"/>
              <a:gd name="connsiteX149" fmla="*/ 1725092 w 4158730"/>
              <a:gd name="connsiteY149" fmla="*/ 1385888 h 4414838"/>
              <a:gd name="connsiteX150" fmla="*/ 1691755 w 4158730"/>
              <a:gd name="connsiteY150" fmla="*/ 1362075 h 4414838"/>
              <a:gd name="connsiteX151" fmla="*/ 1658417 w 4158730"/>
              <a:gd name="connsiteY151" fmla="*/ 1319213 h 4414838"/>
              <a:gd name="connsiteX152" fmla="*/ 1629842 w 4158730"/>
              <a:gd name="connsiteY152" fmla="*/ 1309688 h 4414838"/>
              <a:gd name="connsiteX153" fmla="*/ 1591742 w 4158730"/>
              <a:gd name="connsiteY153" fmla="*/ 1309688 h 4414838"/>
              <a:gd name="connsiteX154" fmla="*/ 1572692 w 4158730"/>
              <a:gd name="connsiteY154" fmla="*/ 1304925 h 4414838"/>
              <a:gd name="connsiteX155" fmla="*/ 1558405 w 4158730"/>
              <a:gd name="connsiteY155" fmla="*/ 1271588 h 4414838"/>
              <a:gd name="connsiteX156" fmla="*/ 1539355 w 4158730"/>
              <a:gd name="connsiteY156" fmla="*/ 1233488 h 4414838"/>
              <a:gd name="connsiteX157" fmla="*/ 1558405 w 4158730"/>
              <a:gd name="connsiteY157" fmla="*/ 1219200 h 4414838"/>
              <a:gd name="connsiteX158" fmla="*/ 1615555 w 4158730"/>
              <a:gd name="connsiteY158" fmla="*/ 1281113 h 4414838"/>
              <a:gd name="connsiteX159" fmla="*/ 1615555 w 4158730"/>
              <a:gd name="connsiteY159" fmla="*/ 1281113 h 4414838"/>
              <a:gd name="connsiteX160" fmla="*/ 1634605 w 4158730"/>
              <a:gd name="connsiteY160" fmla="*/ 1252538 h 4414838"/>
              <a:gd name="connsiteX161" fmla="*/ 1615555 w 4158730"/>
              <a:gd name="connsiteY161" fmla="*/ 1214438 h 4414838"/>
              <a:gd name="connsiteX162" fmla="*/ 1658417 w 4158730"/>
              <a:gd name="connsiteY162" fmla="*/ 1223963 h 4414838"/>
              <a:gd name="connsiteX163" fmla="*/ 1677467 w 4158730"/>
              <a:gd name="connsiteY163" fmla="*/ 1285875 h 4414838"/>
              <a:gd name="connsiteX164" fmla="*/ 1696517 w 4158730"/>
              <a:gd name="connsiteY164" fmla="*/ 1290638 h 4414838"/>
              <a:gd name="connsiteX165" fmla="*/ 1691755 w 4158730"/>
              <a:gd name="connsiteY165" fmla="*/ 1252538 h 4414838"/>
              <a:gd name="connsiteX166" fmla="*/ 1682230 w 4158730"/>
              <a:gd name="connsiteY166" fmla="*/ 1223963 h 4414838"/>
              <a:gd name="connsiteX167" fmla="*/ 1691755 w 4158730"/>
              <a:gd name="connsiteY167" fmla="*/ 1204913 h 4414838"/>
              <a:gd name="connsiteX168" fmla="*/ 1691755 w 4158730"/>
              <a:gd name="connsiteY168" fmla="*/ 1204913 h 4414838"/>
              <a:gd name="connsiteX169" fmla="*/ 1758430 w 4158730"/>
              <a:gd name="connsiteY169" fmla="*/ 1204913 h 4414838"/>
              <a:gd name="connsiteX170" fmla="*/ 1758430 w 4158730"/>
              <a:gd name="connsiteY170" fmla="*/ 1204913 h 4414838"/>
              <a:gd name="connsiteX171" fmla="*/ 1729855 w 4158730"/>
              <a:gd name="connsiteY171" fmla="*/ 1300163 h 4414838"/>
              <a:gd name="connsiteX172" fmla="*/ 1734617 w 4158730"/>
              <a:gd name="connsiteY172" fmla="*/ 1338263 h 4414838"/>
              <a:gd name="connsiteX173" fmla="*/ 1734617 w 4158730"/>
              <a:gd name="connsiteY173" fmla="*/ 1338263 h 4414838"/>
              <a:gd name="connsiteX174" fmla="*/ 1801292 w 4158730"/>
              <a:gd name="connsiteY174" fmla="*/ 1352550 h 4414838"/>
              <a:gd name="connsiteX175" fmla="*/ 1839392 w 4158730"/>
              <a:gd name="connsiteY175" fmla="*/ 1319213 h 4414838"/>
              <a:gd name="connsiteX176" fmla="*/ 1901305 w 4158730"/>
              <a:gd name="connsiteY176" fmla="*/ 1319213 h 4414838"/>
              <a:gd name="connsiteX177" fmla="*/ 1948930 w 4158730"/>
              <a:gd name="connsiteY177" fmla="*/ 1328738 h 4414838"/>
              <a:gd name="connsiteX178" fmla="*/ 1967980 w 4158730"/>
              <a:gd name="connsiteY178" fmla="*/ 1300163 h 4414838"/>
              <a:gd name="connsiteX179" fmla="*/ 1972742 w 4158730"/>
              <a:gd name="connsiteY179" fmla="*/ 1281113 h 4414838"/>
              <a:gd name="connsiteX180" fmla="*/ 1929880 w 4158730"/>
              <a:gd name="connsiteY180" fmla="*/ 1266825 h 4414838"/>
              <a:gd name="connsiteX181" fmla="*/ 1882255 w 4158730"/>
              <a:gd name="connsiteY181" fmla="*/ 1257300 h 4414838"/>
              <a:gd name="connsiteX182" fmla="*/ 1867967 w 4158730"/>
              <a:gd name="connsiteY182" fmla="*/ 1238250 h 4414838"/>
              <a:gd name="connsiteX183" fmla="*/ 1939405 w 4158730"/>
              <a:gd name="connsiteY183" fmla="*/ 1233488 h 4414838"/>
              <a:gd name="connsiteX184" fmla="*/ 1963217 w 4158730"/>
              <a:gd name="connsiteY184" fmla="*/ 1247775 h 4414838"/>
              <a:gd name="connsiteX185" fmla="*/ 1963217 w 4158730"/>
              <a:gd name="connsiteY185" fmla="*/ 1247775 h 4414838"/>
              <a:gd name="connsiteX186" fmla="*/ 1915592 w 4158730"/>
              <a:gd name="connsiteY186" fmla="*/ 1214438 h 4414838"/>
              <a:gd name="connsiteX187" fmla="*/ 1929880 w 4158730"/>
              <a:gd name="connsiteY187" fmla="*/ 1190625 h 4414838"/>
              <a:gd name="connsiteX188" fmla="*/ 1929880 w 4158730"/>
              <a:gd name="connsiteY188" fmla="*/ 1190625 h 4414838"/>
              <a:gd name="connsiteX189" fmla="*/ 1948930 w 4158730"/>
              <a:gd name="connsiteY189" fmla="*/ 1166813 h 4414838"/>
              <a:gd name="connsiteX190" fmla="*/ 1953692 w 4158730"/>
              <a:gd name="connsiteY190" fmla="*/ 1152525 h 4414838"/>
              <a:gd name="connsiteX191" fmla="*/ 2025130 w 4158730"/>
              <a:gd name="connsiteY191" fmla="*/ 1223963 h 4414838"/>
              <a:gd name="connsiteX192" fmla="*/ 2020367 w 4158730"/>
              <a:gd name="connsiteY192" fmla="*/ 1204913 h 4414838"/>
              <a:gd name="connsiteX193" fmla="*/ 1996555 w 4158730"/>
              <a:gd name="connsiteY193" fmla="*/ 1152525 h 4414838"/>
              <a:gd name="connsiteX194" fmla="*/ 1996555 w 4158730"/>
              <a:gd name="connsiteY194" fmla="*/ 1090613 h 4414838"/>
              <a:gd name="connsiteX195" fmla="*/ 2015605 w 4158730"/>
              <a:gd name="connsiteY195" fmla="*/ 1090613 h 4414838"/>
              <a:gd name="connsiteX196" fmla="*/ 2020367 w 4158730"/>
              <a:gd name="connsiteY196" fmla="*/ 1152525 h 4414838"/>
              <a:gd name="connsiteX197" fmla="*/ 2053705 w 4158730"/>
              <a:gd name="connsiteY197" fmla="*/ 1171575 h 4414838"/>
              <a:gd name="connsiteX198" fmla="*/ 2053705 w 4158730"/>
              <a:gd name="connsiteY198" fmla="*/ 1171575 h 4414838"/>
              <a:gd name="connsiteX199" fmla="*/ 2044180 w 4158730"/>
              <a:gd name="connsiteY199" fmla="*/ 1081088 h 4414838"/>
              <a:gd name="connsiteX200" fmla="*/ 2072755 w 4158730"/>
              <a:gd name="connsiteY200" fmla="*/ 1076325 h 4414838"/>
              <a:gd name="connsiteX201" fmla="*/ 2072755 w 4158730"/>
              <a:gd name="connsiteY201" fmla="*/ 1128713 h 4414838"/>
              <a:gd name="connsiteX202" fmla="*/ 2082280 w 4158730"/>
              <a:gd name="connsiteY202" fmla="*/ 1143000 h 4414838"/>
              <a:gd name="connsiteX203" fmla="*/ 2110855 w 4158730"/>
              <a:gd name="connsiteY203" fmla="*/ 1090613 h 4414838"/>
              <a:gd name="connsiteX204" fmla="*/ 2153717 w 4158730"/>
              <a:gd name="connsiteY204" fmla="*/ 1066800 h 4414838"/>
              <a:gd name="connsiteX205" fmla="*/ 2158480 w 4158730"/>
              <a:gd name="connsiteY205" fmla="*/ 1090613 h 4414838"/>
              <a:gd name="connsiteX206" fmla="*/ 2125142 w 4158730"/>
              <a:gd name="connsiteY206" fmla="*/ 1133475 h 4414838"/>
              <a:gd name="connsiteX207" fmla="*/ 2096567 w 4158730"/>
              <a:gd name="connsiteY207" fmla="*/ 1166813 h 4414838"/>
              <a:gd name="connsiteX208" fmla="*/ 2196580 w 4158730"/>
              <a:gd name="connsiteY208" fmla="*/ 1190625 h 4414838"/>
              <a:gd name="connsiteX209" fmla="*/ 2234680 w 4158730"/>
              <a:gd name="connsiteY209" fmla="*/ 1190625 h 4414838"/>
              <a:gd name="connsiteX210" fmla="*/ 2229917 w 4158730"/>
              <a:gd name="connsiteY210" fmla="*/ 1152525 h 4414838"/>
              <a:gd name="connsiteX211" fmla="*/ 2229917 w 4158730"/>
              <a:gd name="connsiteY211" fmla="*/ 1152525 h 4414838"/>
              <a:gd name="connsiteX212" fmla="*/ 2263255 w 4158730"/>
              <a:gd name="connsiteY212" fmla="*/ 1119188 h 4414838"/>
              <a:gd name="connsiteX213" fmla="*/ 2277542 w 4158730"/>
              <a:gd name="connsiteY213" fmla="*/ 1195388 h 4414838"/>
              <a:gd name="connsiteX214" fmla="*/ 2301355 w 4158730"/>
              <a:gd name="connsiteY214" fmla="*/ 1214438 h 4414838"/>
              <a:gd name="connsiteX215" fmla="*/ 2310880 w 4158730"/>
              <a:gd name="connsiteY215" fmla="*/ 1176338 h 4414838"/>
              <a:gd name="connsiteX216" fmla="*/ 2310880 w 4158730"/>
              <a:gd name="connsiteY216" fmla="*/ 1176338 h 4414838"/>
              <a:gd name="connsiteX217" fmla="*/ 2339455 w 4158730"/>
              <a:gd name="connsiteY217" fmla="*/ 1109663 h 4414838"/>
              <a:gd name="connsiteX218" fmla="*/ 2344217 w 4158730"/>
              <a:gd name="connsiteY218" fmla="*/ 1147763 h 4414838"/>
              <a:gd name="connsiteX219" fmla="*/ 2348980 w 4158730"/>
              <a:gd name="connsiteY219" fmla="*/ 1181100 h 4414838"/>
              <a:gd name="connsiteX220" fmla="*/ 2410892 w 4158730"/>
              <a:gd name="connsiteY220" fmla="*/ 1200150 h 4414838"/>
              <a:gd name="connsiteX221" fmla="*/ 2439467 w 4158730"/>
              <a:gd name="connsiteY221" fmla="*/ 1204913 h 4414838"/>
              <a:gd name="connsiteX222" fmla="*/ 2448992 w 4158730"/>
              <a:gd name="connsiteY222" fmla="*/ 1190625 h 4414838"/>
              <a:gd name="connsiteX223" fmla="*/ 2468042 w 4158730"/>
              <a:gd name="connsiteY223" fmla="*/ 1171575 h 4414838"/>
              <a:gd name="connsiteX224" fmla="*/ 2510905 w 4158730"/>
              <a:gd name="connsiteY224" fmla="*/ 1166813 h 4414838"/>
              <a:gd name="connsiteX225" fmla="*/ 2482330 w 4158730"/>
              <a:gd name="connsiteY225" fmla="*/ 1204913 h 4414838"/>
              <a:gd name="connsiteX226" fmla="*/ 2482330 w 4158730"/>
              <a:gd name="connsiteY226" fmla="*/ 1233488 h 4414838"/>
              <a:gd name="connsiteX227" fmla="*/ 2482330 w 4158730"/>
              <a:gd name="connsiteY227" fmla="*/ 1233488 h 4414838"/>
              <a:gd name="connsiteX228" fmla="*/ 2549005 w 4158730"/>
              <a:gd name="connsiteY228" fmla="*/ 1271588 h 4414838"/>
              <a:gd name="connsiteX229" fmla="*/ 2610917 w 4158730"/>
              <a:gd name="connsiteY229" fmla="*/ 1309688 h 4414838"/>
              <a:gd name="connsiteX230" fmla="*/ 2663305 w 4158730"/>
              <a:gd name="connsiteY230" fmla="*/ 1347788 h 4414838"/>
              <a:gd name="connsiteX231" fmla="*/ 2682355 w 4158730"/>
              <a:gd name="connsiteY231" fmla="*/ 1362075 h 4414838"/>
              <a:gd name="connsiteX232" fmla="*/ 2706167 w 4158730"/>
              <a:gd name="connsiteY232" fmla="*/ 1328738 h 4414838"/>
              <a:gd name="connsiteX233" fmla="*/ 2701405 w 4158730"/>
              <a:gd name="connsiteY233" fmla="*/ 1300163 h 4414838"/>
              <a:gd name="connsiteX234" fmla="*/ 2701405 w 4158730"/>
              <a:gd name="connsiteY234" fmla="*/ 1281113 h 4414838"/>
              <a:gd name="connsiteX235" fmla="*/ 2729980 w 4158730"/>
              <a:gd name="connsiteY235" fmla="*/ 1319213 h 4414838"/>
              <a:gd name="connsiteX236" fmla="*/ 2706167 w 4158730"/>
              <a:gd name="connsiteY236" fmla="*/ 1357313 h 4414838"/>
              <a:gd name="connsiteX237" fmla="*/ 2749030 w 4158730"/>
              <a:gd name="connsiteY237" fmla="*/ 1404938 h 4414838"/>
              <a:gd name="connsiteX238" fmla="*/ 2796655 w 4158730"/>
              <a:gd name="connsiteY238" fmla="*/ 1390650 h 4414838"/>
              <a:gd name="connsiteX239" fmla="*/ 2796655 w 4158730"/>
              <a:gd name="connsiteY239" fmla="*/ 1390650 h 4414838"/>
              <a:gd name="connsiteX240" fmla="*/ 2815705 w 4158730"/>
              <a:gd name="connsiteY240" fmla="*/ 1333500 h 4414838"/>
              <a:gd name="connsiteX241" fmla="*/ 2815705 w 4158730"/>
              <a:gd name="connsiteY241" fmla="*/ 1333500 h 4414838"/>
              <a:gd name="connsiteX242" fmla="*/ 2825230 w 4158730"/>
              <a:gd name="connsiteY242" fmla="*/ 1381125 h 4414838"/>
              <a:gd name="connsiteX243" fmla="*/ 2849042 w 4158730"/>
              <a:gd name="connsiteY243" fmla="*/ 1419225 h 4414838"/>
              <a:gd name="connsiteX244" fmla="*/ 2930005 w 4158730"/>
              <a:gd name="connsiteY244" fmla="*/ 1443038 h 4414838"/>
              <a:gd name="connsiteX245" fmla="*/ 2987155 w 4158730"/>
              <a:gd name="connsiteY245" fmla="*/ 1452563 h 4414838"/>
              <a:gd name="connsiteX246" fmla="*/ 2987155 w 4158730"/>
              <a:gd name="connsiteY246" fmla="*/ 1452563 h 4414838"/>
              <a:gd name="connsiteX247" fmla="*/ 2949055 w 4158730"/>
              <a:gd name="connsiteY247" fmla="*/ 1309688 h 4414838"/>
              <a:gd name="connsiteX248" fmla="*/ 2887142 w 4158730"/>
              <a:gd name="connsiteY248" fmla="*/ 1157288 h 4414838"/>
              <a:gd name="connsiteX249" fmla="*/ 2882380 w 4158730"/>
              <a:gd name="connsiteY249" fmla="*/ 1104900 h 4414838"/>
              <a:gd name="connsiteX250" fmla="*/ 3010967 w 4158730"/>
              <a:gd name="connsiteY250" fmla="*/ 1081088 h 4414838"/>
              <a:gd name="connsiteX251" fmla="*/ 3053830 w 4158730"/>
              <a:gd name="connsiteY251" fmla="*/ 1171575 h 4414838"/>
              <a:gd name="connsiteX252" fmla="*/ 3077642 w 4158730"/>
              <a:gd name="connsiteY252" fmla="*/ 1257300 h 4414838"/>
              <a:gd name="connsiteX253" fmla="*/ 3082405 w 4158730"/>
              <a:gd name="connsiteY253" fmla="*/ 1347788 h 4414838"/>
              <a:gd name="connsiteX254" fmla="*/ 3096692 w 4158730"/>
              <a:gd name="connsiteY254" fmla="*/ 1419225 h 4414838"/>
              <a:gd name="connsiteX255" fmla="*/ 3144317 w 4158730"/>
              <a:gd name="connsiteY255" fmla="*/ 1452563 h 4414838"/>
              <a:gd name="connsiteX256" fmla="*/ 3244330 w 4158730"/>
              <a:gd name="connsiteY256" fmla="*/ 1414463 h 4414838"/>
              <a:gd name="connsiteX257" fmla="*/ 3334817 w 4158730"/>
              <a:gd name="connsiteY257" fmla="*/ 1371600 h 4414838"/>
              <a:gd name="connsiteX258" fmla="*/ 3401492 w 4158730"/>
              <a:gd name="connsiteY258" fmla="*/ 1333500 h 4414838"/>
              <a:gd name="connsiteX259" fmla="*/ 3401492 w 4158730"/>
              <a:gd name="connsiteY259" fmla="*/ 1276350 h 4414838"/>
              <a:gd name="connsiteX260" fmla="*/ 3353867 w 4158730"/>
              <a:gd name="connsiteY260" fmla="*/ 1271588 h 4414838"/>
              <a:gd name="connsiteX261" fmla="*/ 3296717 w 4158730"/>
              <a:gd name="connsiteY261" fmla="*/ 1300163 h 4414838"/>
              <a:gd name="connsiteX262" fmla="*/ 3239567 w 4158730"/>
              <a:gd name="connsiteY262" fmla="*/ 1309688 h 4414838"/>
              <a:gd name="connsiteX263" fmla="*/ 3201467 w 4158730"/>
              <a:gd name="connsiteY263" fmla="*/ 1300163 h 4414838"/>
              <a:gd name="connsiteX264" fmla="*/ 3249092 w 4158730"/>
              <a:gd name="connsiteY264" fmla="*/ 1271588 h 4414838"/>
              <a:gd name="connsiteX265" fmla="*/ 3272905 w 4158730"/>
              <a:gd name="connsiteY265" fmla="*/ 1233488 h 4414838"/>
              <a:gd name="connsiteX266" fmla="*/ 3230042 w 4158730"/>
              <a:gd name="connsiteY266" fmla="*/ 1223963 h 4414838"/>
              <a:gd name="connsiteX267" fmla="*/ 3163367 w 4158730"/>
              <a:gd name="connsiteY267" fmla="*/ 1200150 h 4414838"/>
              <a:gd name="connsiteX268" fmla="*/ 3144317 w 4158730"/>
              <a:gd name="connsiteY268" fmla="*/ 1123950 h 4414838"/>
              <a:gd name="connsiteX269" fmla="*/ 3225280 w 4158730"/>
              <a:gd name="connsiteY269" fmla="*/ 1181101 h 4414838"/>
              <a:gd name="connsiteX270" fmla="*/ 3363392 w 4158730"/>
              <a:gd name="connsiteY270" fmla="*/ 1233489 h 4414838"/>
              <a:gd name="connsiteX271" fmla="*/ 3463405 w 4158730"/>
              <a:gd name="connsiteY271" fmla="*/ 1247776 h 4414838"/>
              <a:gd name="connsiteX272" fmla="*/ 3472930 w 4158730"/>
              <a:gd name="connsiteY272" fmla="*/ 1314451 h 4414838"/>
              <a:gd name="connsiteX273" fmla="*/ 3587230 w 4158730"/>
              <a:gd name="connsiteY273" fmla="*/ 1271589 h 4414838"/>
              <a:gd name="connsiteX274" fmla="*/ 3696767 w 4158730"/>
              <a:gd name="connsiteY274" fmla="*/ 1214439 h 4414838"/>
              <a:gd name="connsiteX275" fmla="*/ 3763442 w 4158730"/>
              <a:gd name="connsiteY275" fmla="*/ 1166814 h 4414838"/>
              <a:gd name="connsiteX276" fmla="*/ 3749155 w 4158730"/>
              <a:gd name="connsiteY276" fmla="*/ 1123951 h 4414838"/>
              <a:gd name="connsiteX277" fmla="*/ 3787255 w 4158730"/>
              <a:gd name="connsiteY277" fmla="*/ 1095376 h 4414838"/>
              <a:gd name="connsiteX278" fmla="*/ 3872980 w 4158730"/>
              <a:gd name="connsiteY278" fmla="*/ 1114426 h 4414838"/>
              <a:gd name="connsiteX279" fmla="*/ 4063480 w 4158730"/>
              <a:gd name="connsiteY279" fmla="*/ 1143000 h 4414838"/>
              <a:gd name="connsiteX280" fmla="*/ 4139680 w 4158730"/>
              <a:gd name="connsiteY280" fmla="*/ 1176338 h 4414838"/>
              <a:gd name="connsiteX281" fmla="*/ 4153967 w 4158730"/>
              <a:gd name="connsiteY281"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196455 w 4158730"/>
              <a:gd name="connsiteY123" fmla="*/ 1109663 h 4414838"/>
              <a:gd name="connsiteX124" fmla="*/ 1253605 w 4158730"/>
              <a:gd name="connsiteY124" fmla="*/ 1090613 h 4414838"/>
              <a:gd name="connsiteX125" fmla="*/ 1296467 w 4158730"/>
              <a:gd name="connsiteY125" fmla="*/ 1095375 h 4414838"/>
              <a:gd name="connsiteX126" fmla="*/ 1301230 w 4158730"/>
              <a:gd name="connsiteY126" fmla="*/ 1176338 h 4414838"/>
              <a:gd name="connsiteX127" fmla="*/ 1329805 w 4158730"/>
              <a:gd name="connsiteY127" fmla="*/ 1223963 h 4414838"/>
              <a:gd name="connsiteX128" fmla="*/ 1396480 w 4158730"/>
              <a:gd name="connsiteY128" fmla="*/ 1281113 h 4414838"/>
              <a:gd name="connsiteX129" fmla="*/ 1448867 w 4158730"/>
              <a:gd name="connsiteY129" fmla="*/ 1309688 h 4414838"/>
              <a:gd name="connsiteX130" fmla="*/ 1529830 w 4158730"/>
              <a:gd name="connsiteY130" fmla="*/ 1281113 h 4414838"/>
              <a:gd name="connsiteX131" fmla="*/ 1534592 w 4158730"/>
              <a:gd name="connsiteY131" fmla="*/ 1314450 h 4414838"/>
              <a:gd name="connsiteX132" fmla="*/ 1496492 w 4158730"/>
              <a:gd name="connsiteY132" fmla="*/ 1366838 h 4414838"/>
              <a:gd name="connsiteX133" fmla="*/ 1510780 w 4158730"/>
              <a:gd name="connsiteY133" fmla="*/ 1428750 h 4414838"/>
              <a:gd name="connsiteX134" fmla="*/ 1553642 w 4158730"/>
              <a:gd name="connsiteY134" fmla="*/ 1428750 h 4414838"/>
              <a:gd name="connsiteX135" fmla="*/ 1506017 w 4158730"/>
              <a:gd name="connsiteY135" fmla="*/ 1462088 h 4414838"/>
              <a:gd name="connsiteX136" fmla="*/ 1520305 w 4158730"/>
              <a:gd name="connsiteY136" fmla="*/ 1528763 h 4414838"/>
              <a:gd name="connsiteX137" fmla="*/ 1544117 w 4158730"/>
              <a:gd name="connsiteY137" fmla="*/ 1576388 h 4414838"/>
              <a:gd name="connsiteX138" fmla="*/ 1601267 w 4158730"/>
              <a:gd name="connsiteY138" fmla="*/ 1571625 h 4414838"/>
              <a:gd name="connsiteX139" fmla="*/ 1653655 w 4158730"/>
              <a:gd name="connsiteY139" fmla="*/ 1590675 h 4414838"/>
              <a:gd name="connsiteX140" fmla="*/ 1696517 w 4158730"/>
              <a:gd name="connsiteY140" fmla="*/ 1552575 h 4414838"/>
              <a:gd name="connsiteX141" fmla="*/ 1720330 w 4158730"/>
              <a:gd name="connsiteY141" fmla="*/ 1533525 h 4414838"/>
              <a:gd name="connsiteX142" fmla="*/ 1706042 w 4158730"/>
              <a:gd name="connsiteY142" fmla="*/ 1490663 h 4414838"/>
              <a:gd name="connsiteX143" fmla="*/ 1691755 w 4158730"/>
              <a:gd name="connsiteY143" fmla="*/ 1476375 h 4414838"/>
              <a:gd name="connsiteX144" fmla="*/ 1691755 w 4158730"/>
              <a:gd name="connsiteY144" fmla="*/ 1452563 h 4414838"/>
              <a:gd name="connsiteX145" fmla="*/ 1729855 w 4158730"/>
              <a:gd name="connsiteY145" fmla="*/ 1466850 h 4414838"/>
              <a:gd name="connsiteX146" fmla="*/ 1758430 w 4158730"/>
              <a:gd name="connsiteY146" fmla="*/ 1495425 h 4414838"/>
              <a:gd name="connsiteX147" fmla="*/ 1767955 w 4158730"/>
              <a:gd name="connsiteY147" fmla="*/ 1447800 h 4414838"/>
              <a:gd name="connsiteX148" fmla="*/ 1772717 w 4158730"/>
              <a:gd name="connsiteY148" fmla="*/ 1414463 h 4414838"/>
              <a:gd name="connsiteX149" fmla="*/ 1767955 w 4158730"/>
              <a:gd name="connsiteY149" fmla="*/ 1400175 h 4414838"/>
              <a:gd name="connsiteX150" fmla="*/ 1725092 w 4158730"/>
              <a:gd name="connsiteY150" fmla="*/ 1385888 h 4414838"/>
              <a:gd name="connsiteX151" fmla="*/ 1691755 w 4158730"/>
              <a:gd name="connsiteY151" fmla="*/ 1362075 h 4414838"/>
              <a:gd name="connsiteX152" fmla="*/ 1658417 w 4158730"/>
              <a:gd name="connsiteY152" fmla="*/ 1319213 h 4414838"/>
              <a:gd name="connsiteX153" fmla="*/ 1629842 w 4158730"/>
              <a:gd name="connsiteY153" fmla="*/ 1309688 h 4414838"/>
              <a:gd name="connsiteX154" fmla="*/ 1591742 w 4158730"/>
              <a:gd name="connsiteY154" fmla="*/ 1309688 h 4414838"/>
              <a:gd name="connsiteX155" fmla="*/ 1572692 w 4158730"/>
              <a:gd name="connsiteY155" fmla="*/ 1304925 h 4414838"/>
              <a:gd name="connsiteX156" fmla="*/ 1558405 w 4158730"/>
              <a:gd name="connsiteY156" fmla="*/ 1271588 h 4414838"/>
              <a:gd name="connsiteX157" fmla="*/ 1539355 w 4158730"/>
              <a:gd name="connsiteY157" fmla="*/ 1233488 h 4414838"/>
              <a:gd name="connsiteX158" fmla="*/ 1558405 w 4158730"/>
              <a:gd name="connsiteY158" fmla="*/ 1219200 h 4414838"/>
              <a:gd name="connsiteX159" fmla="*/ 1615555 w 4158730"/>
              <a:gd name="connsiteY159" fmla="*/ 1281113 h 4414838"/>
              <a:gd name="connsiteX160" fmla="*/ 1615555 w 4158730"/>
              <a:gd name="connsiteY160" fmla="*/ 1281113 h 4414838"/>
              <a:gd name="connsiteX161" fmla="*/ 1634605 w 4158730"/>
              <a:gd name="connsiteY161" fmla="*/ 1252538 h 4414838"/>
              <a:gd name="connsiteX162" fmla="*/ 1615555 w 4158730"/>
              <a:gd name="connsiteY162" fmla="*/ 1214438 h 4414838"/>
              <a:gd name="connsiteX163" fmla="*/ 1658417 w 4158730"/>
              <a:gd name="connsiteY163" fmla="*/ 1223963 h 4414838"/>
              <a:gd name="connsiteX164" fmla="*/ 1677467 w 4158730"/>
              <a:gd name="connsiteY164" fmla="*/ 1285875 h 4414838"/>
              <a:gd name="connsiteX165" fmla="*/ 1696517 w 4158730"/>
              <a:gd name="connsiteY165" fmla="*/ 1290638 h 4414838"/>
              <a:gd name="connsiteX166" fmla="*/ 1691755 w 4158730"/>
              <a:gd name="connsiteY166" fmla="*/ 1252538 h 4414838"/>
              <a:gd name="connsiteX167" fmla="*/ 1682230 w 4158730"/>
              <a:gd name="connsiteY167" fmla="*/ 1223963 h 4414838"/>
              <a:gd name="connsiteX168" fmla="*/ 1691755 w 4158730"/>
              <a:gd name="connsiteY168" fmla="*/ 1204913 h 4414838"/>
              <a:gd name="connsiteX169" fmla="*/ 1691755 w 4158730"/>
              <a:gd name="connsiteY169" fmla="*/ 1204913 h 4414838"/>
              <a:gd name="connsiteX170" fmla="*/ 1758430 w 4158730"/>
              <a:gd name="connsiteY170" fmla="*/ 1204913 h 4414838"/>
              <a:gd name="connsiteX171" fmla="*/ 1758430 w 4158730"/>
              <a:gd name="connsiteY171" fmla="*/ 1204913 h 4414838"/>
              <a:gd name="connsiteX172" fmla="*/ 1729855 w 4158730"/>
              <a:gd name="connsiteY172" fmla="*/ 1300163 h 4414838"/>
              <a:gd name="connsiteX173" fmla="*/ 1734617 w 4158730"/>
              <a:gd name="connsiteY173" fmla="*/ 1338263 h 4414838"/>
              <a:gd name="connsiteX174" fmla="*/ 1734617 w 4158730"/>
              <a:gd name="connsiteY174" fmla="*/ 1338263 h 4414838"/>
              <a:gd name="connsiteX175" fmla="*/ 1801292 w 4158730"/>
              <a:gd name="connsiteY175" fmla="*/ 1352550 h 4414838"/>
              <a:gd name="connsiteX176" fmla="*/ 1839392 w 4158730"/>
              <a:gd name="connsiteY176" fmla="*/ 1319213 h 4414838"/>
              <a:gd name="connsiteX177" fmla="*/ 1901305 w 4158730"/>
              <a:gd name="connsiteY177" fmla="*/ 1319213 h 4414838"/>
              <a:gd name="connsiteX178" fmla="*/ 1948930 w 4158730"/>
              <a:gd name="connsiteY178" fmla="*/ 1328738 h 4414838"/>
              <a:gd name="connsiteX179" fmla="*/ 1967980 w 4158730"/>
              <a:gd name="connsiteY179" fmla="*/ 1300163 h 4414838"/>
              <a:gd name="connsiteX180" fmla="*/ 1972742 w 4158730"/>
              <a:gd name="connsiteY180" fmla="*/ 1281113 h 4414838"/>
              <a:gd name="connsiteX181" fmla="*/ 1929880 w 4158730"/>
              <a:gd name="connsiteY181" fmla="*/ 1266825 h 4414838"/>
              <a:gd name="connsiteX182" fmla="*/ 1882255 w 4158730"/>
              <a:gd name="connsiteY182" fmla="*/ 1257300 h 4414838"/>
              <a:gd name="connsiteX183" fmla="*/ 1867967 w 4158730"/>
              <a:gd name="connsiteY183" fmla="*/ 1238250 h 4414838"/>
              <a:gd name="connsiteX184" fmla="*/ 1939405 w 4158730"/>
              <a:gd name="connsiteY184" fmla="*/ 1233488 h 4414838"/>
              <a:gd name="connsiteX185" fmla="*/ 1963217 w 4158730"/>
              <a:gd name="connsiteY185" fmla="*/ 1247775 h 4414838"/>
              <a:gd name="connsiteX186" fmla="*/ 1963217 w 4158730"/>
              <a:gd name="connsiteY186" fmla="*/ 1247775 h 4414838"/>
              <a:gd name="connsiteX187" fmla="*/ 1915592 w 4158730"/>
              <a:gd name="connsiteY187" fmla="*/ 1214438 h 4414838"/>
              <a:gd name="connsiteX188" fmla="*/ 1929880 w 4158730"/>
              <a:gd name="connsiteY188" fmla="*/ 1190625 h 4414838"/>
              <a:gd name="connsiteX189" fmla="*/ 1929880 w 4158730"/>
              <a:gd name="connsiteY189" fmla="*/ 1190625 h 4414838"/>
              <a:gd name="connsiteX190" fmla="*/ 1948930 w 4158730"/>
              <a:gd name="connsiteY190" fmla="*/ 1166813 h 4414838"/>
              <a:gd name="connsiteX191" fmla="*/ 1953692 w 4158730"/>
              <a:gd name="connsiteY191" fmla="*/ 1152525 h 4414838"/>
              <a:gd name="connsiteX192" fmla="*/ 2025130 w 4158730"/>
              <a:gd name="connsiteY192" fmla="*/ 1223963 h 4414838"/>
              <a:gd name="connsiteX193" fmla="*/ 2020367 w 4158730"/>
              <a:gd name="connsiteY193" fmla="*/ 1204913 h 4414838"/>
              <a:gd name="connsiteX194" fmla="*/ 1996555 w 4158730"/>
              <a:gd name="connsiteY194" fmla="*/ 1152525 h 4414838"/>
              <a:gd name="connsiteX195" fmla="*/ 1996555 w 4158730"/>
              <a:gd name="connsiteY195" fmla="*/ 1090613 h 4414838"/>
              <a:gd name="connsiteX196" fmla="*/ 2015605 w 4158730"/>
              <a:gd name="connsiteY196" fmla="*/ 1090613 h 4414838"/>
              <a:gd name="connsiteX197" fmla="*/ 2020367 w 4158730"/>
              <a:gd name="connsiteY197" fmla="*/ 1152525 h 4414838"/>
              <a:gd name="connsiteX198" fmla="*/ 2053705 w 4158730"/>
              <a:gd name="connsiteY198" fmla="*/ 1171575 h 4414838"/>
              <a:gd name="connsiteX199" fmla="*/ 2053705 w 4158730"/>
              <a:gd name="connsiteY199" fmla="*/ 1171575 h 4414838"/>
              <a:gd name="connsiteX200" fmla="*/ 2044180 w 4158730"/>
              <a:gd name="connsiteY200" fmla="*/ 1081088 h 4414838"/>
              <a:gd name="connsiteX201" fmla="*/ 2072755 w 4158730"/>
              <a:gd name="connsiteY201" fmla="*/ 1076325 h 4414838"/>
              <a:gd name="connsiteX202" fmla="*/ 2072755 w 4158730"/>
              <a:gd name="connsiteY202" fmla="*/ 1128713 h 4414838"/>
              <a:gd name="connsiteX203" fmla="*/ 2082280 w 4158730"/>
              <a:gd name="connsiteY203" fmla="*/ 1143000 h 4414838"/>
              <a:gd name="connsiteX204" fmla="*/ 2110855 w 4158730"/>
              <a:gd name="connsiteY204" fmla="*/ 1090613 h 4414838"/>
              <a:gd name="connsiteX205" fmla="*/ 2153717 w 4158730"/>
              <a:gd name="connsiteY205" fmla="*/ 1066800 h 4414838"/>
              <a:gd name="connsiteX206" fmla="*/ 2158480 w 4158730"/>
              <a:gd name="connsiteY206" fmla="*/ 1090613 h 4414838"/>
              <a:gd name="connsiteX207" fmla="*/ 2125142 w 4158730"/>
              <a:gd name="connsiteY207" fmla="*/ 1133475 h 4414838"/>
              <a:gd name="connsiteX208" fmla="*/ 2096567 w 4158730"/>
              <a:gd name="connsiteY208" fmla="*/ 1166813 h 4414838"/>
              <a:gd name="connsiteX209" fmla="*/ 2196580 w 4158730"/>
              <a:gd name="connsiteY209" fmla="*/ 1190625 h 4414838"/>
              <a:gd name="connsiteX210" fmla="*/ 2234680 w 4158730"/>
              <a:gd name="connsiteY210" fmla="*/ 1190625 h 4414838"/>
              <a:gd name="connsiteX211" fmla="*/ 2229917 w 4158730"/>
              <a:gd name="connsiteY211" fmla="*/ 1152525 h 4414838"/>
              <a:gd name="connsiteX212" fmla="*/ 2229917 w 4158730"/>
              <a:gd name="connsiteY212" fmla="*/ 1152525 h 4414838"/>
              <a:gd name="connsiteX213" fmla="*/ 2263255 w 4158730"/>
              <a:gd name="connsiteY213" fmla="*/ 1119188 h 4414838"/>
              <a:gd name="connsiteX214" fmla="*/ 2277542 w 4158730"/>
              <a:gd name="connsiteY214" fmla="*/ 1195388 h 4414838"/>
              <a:gd name="connsiteX215" fmla="*/ 2301355 w 4158730"/>
              <a:gd name="connsiteY215" fmla="*/ 1214438 h 4414838"/>
              <a:gd name="connsiteX216" fmla="*/ 2310880 w 4158730"/>
              <a:gd name="connsiteY216" fmla="*/ 1176338 h 4414838"/>
              <a:gd name="connsiteX217" fmla="*/ 2310880 w 4158730"/>
              <a:gd name="connsiteY217" fmla="*/ 1176338 h 4414838"/>
              <a:gd name="connsiteX218" fmla="*/ 2339455 w 4158730"/>
              <a:gd name="connsiteY218" fmla="*/ 1109663 h 4414838"/>
              <a:gd name="connsiteX219" fmla="*/ 2344217 w 4158730"/>
              <a:gd name="connsiteY219" fmla="*/ 1147763 h 4414838"/>
              <a:gd name="connsiteX220" fmla="*/ 2348980 w 4158730"/>
              <a:gd name="connsiteY220" fmla="*/ 1181100 h 4414838"/>
              <a:gd name="connsiteX221" fmla="*/ 2410892 w 4158730"/>
              <a:gd name="connsiteY221" fmla="*/ 1200150 h 4414838"/>
              <a:gd name="connsiteX222" fmla="*/ 2439467 w 4158730"/>
              <a:gd name="connsiteY222" fmla="*/ 1204913 h 4414838"/>
              <a:gd name="connsiteX223" fmla="*/ 2448992 w 4158730"/>
              <a:gd name="connsiteY223" fmla="*/ 1190625 h 4414838"/>
              <a:gd name="connsiteX224" fmla="*/ 2468042 w 4158730"/>
              <a:gd name="connsiteY224" fmla="*/ 1171575 h 4414838"/>
              <a:gd name="connsiteX225" fmla="*/ 2510905 w 4158730"/>
              <a:gd name="connsiteY225" fmla="*/ 1166813 h 4414838"/>
              <a:gd name="connsiteX226" fmla="*/ 2482330 w 4158730"/>
              <a:gd name="connsiteY226" fmla="*/ 1204913 h 4414838"/>
              <a:gd name="connsiteX227" fmla="*/ 2482330 w 4158730"/>
              <a:gd name="connsiteY227" fmla="*/ 1233488 h 4414838"/>
              <a:gd name="connsiteX228" fmla="*/ 2482330 w 4158730"/>
              <a:gd name="connsiteY228" fmla="*/ 1233488 h 4414838"/>
              <a:gd name="connsiteX229" fmla="*/ 2549005 w 4158730"/>
              <a:gd name="connsiteY229" fmla="*/ 1271588 h 4414838"/>
              <a:gd name="connsiteX230" fmla="*/ 2610917 w 4158730"/>
              <a:gd name="connsiteY230" fmla="*/ 1309688 h 4414838"/>
              <a:gd name="connsiteX231" fmla="*/ 2663305 w 4158730"/>
              <a:gd name="connsiteY231" fmla="*/ 1347788 h 4414838"/>
              <a:gd name="connsiteX232" fmla="*/ 2682355 w 4158730"/>
              <a:gd name="connsiteY232" fmla="*/ 1362075 h 4414838"/>
              <a:gd name="connsiteX233" fmla="*/ 2706167 w 4158730"/>
              <a:gd name="connsiteY233" fmla="*/ 1328738 h 4414838"/>
              <a:gd name="connsiteX234" fmla="*/ 2701405 w 4158730"/>
              <a:gd name="connsiteY234" fmla="*/ 1300163 h 4414838"/>
              <a:gd name="connsiteX235" fmla="*/ 2701405 w 4158730"/>
              <a:gd name="connsiteY235" fmla="*/ 1281113 h 4414838"/>
              <a:gd name="connsiteX236" fmla="*/ 2729980 w 4158730"/>
              <a:gd name="connsiteY236" fmla="*/ 1319213 h 4414838"/>
              <a:gd name="connsiteX237" fmla="*/ 2706167 w 4158730"/>
              <a:gd name="connsiteY237" fmla="*/ 1357313 h 4414838"/>
              <a:gd name="connsiteX238" fmla="*/ 2749030 w 4158730"/>
              <a:gd name="connsiteY238" fmla="*/ 1404938 h 4414838"/>
              <a:gd name="connsiteX239" fmla="*/ 2796655 w 4158730"/>
              <a:gd name="connsiteY239" fmla="*/ 1390650 h 4414838"/>
              <a:gd name="connsiteX240" fmla="*/ 2796655 w 4158730"/>
              <a:gd name="connsiteY240" fmla="*/ 1390650 h 4414838"/>
              <a:gd name="connsiteX241" fmla="*/ 2815705 w 4158730"/>
              <a:gd name="connsiteY241" fmla="*/ 1333500 h 4414838"/>
              <a:gd name="connsiteX242" fmla="*/ 2815705 w 4158730"/>
              <a:gd name="connsiteY242" fmla="*/ 1333500 h 4414838"/>
              <a:gd name="connsiteX243" fmla="*/ 2825230 w 4158730"/>
              <a:gd name="connsiteY243" fmla="*/ 1381125 h 4414838"/>
              <a:gd name="connsiteX244" fmla="*/ 2849042 w 4158730"/>
              <a:gd name="connsiteY244" fmla="*/ 1419225 h 4414838"/>
              <a:gd name="connsiteX245" fmla="*/ 2930005 w 4158730"/>
              <a:gd name="connsiteY245" fmla="*/ 1443038 h 4414838"/>
              <a:gd name="connsiteX246" fmla="*/ 2987155 w 4158730"/>
              <a:gd name="connsiteY246" fmla="*/ 1452563 h 4414838"/>
              <a:gd name="connsiteX247" fmla="*/ 2987155 w 4158730"/>
              <a:gd name="connsiteY247" fmla="*/ 1452563 h 4414838"/>
              <a:gd name="connsiteX248" fmla="*/ 2949055 w 4158730"/>
              <a:gd name="connsiteY248" fmla="*/ 1309688 h 4414838"/>
              <a:gd name="connsiteX249" fmla="*/ 2887142 w 4158730"/>
              <a:gd name="connsiteY249" fmla="*/ 1157288 h 4414838"/>
              <a:gd name="connsiteX250" fmla="*/ 2882380 w 4158730"/>
              <a:gd name="connsiteY250" fmla="*/ 1104900 h 4414838"/>
              <a:gd name="connsiteX251" fmla="*/ 3010967 w 4158730"/>
              <a:gd name="connsiteY251" fmla="*/ 1081088 h 4414838"/>
              <a:gd name="connsiteX252" fmla="*/ 3053830 w 4158730"/>
              <a:gd name="connsiteY252" fmla="*/ 1171575 h 4414838"/>
              <a:gd name="connsiteX253" fmla="*/ 3077642 w 4158730"/>
              <a:gd name="connsiteY253" fmla="*/ 1257300 h 4414838"/>
              <a:gd name="connsiteX254" fmla="*/ 3082405 w 4158730"/>
              <a:gd name="connsiteY254" fmla="*/ 1347788 h 4414838"/>
              <a:gd name="connsiteX255" fmla="*/ 3096692 w 4158730"/>
              <a:gd name="connsiteY255" fmla="*/ 1419225 h 4414838"/>
              <a:gd name="connsiteX256" fmla="*/ 3144317 w 4158730"/>
              <a:gd name="connsiteY256" fmla="*/ 1452563 h 4414838"/>
              <a:gd name="connsiteX257" fmla="*/ 3244330 w 4158730"/>
              <a:gd name="connsiteY257" fmla="*/ 1414463 h 4414838"/>
              <a:gd name="connsiteX258" fmla="*/ 3334817 w 4158730"/>
              <a:gd name="connsiteY258" fmla="*/ 1371600 h 4414838"/>
              <a:gd name="connsiteX259" fmla="*/ 3401492 w 4158730"/>
              <a:gd name="connsiteY259" fmla="*/ 1333500 h 4414838"/>
              <a:gd name="connsiteX260" fmla="*/ 3401492 w 4158730"/>
              <a:gd name="connsiteY260" fmla="*/ 1276350 h 4414838"/>
              <a:gd name="connsiteX261" fmla="*/ 3353867 w 4158730"/>
              <a:gd name="connsiteY261" fmla="*/ 1271588 h 4414838"/>
              <a:gd name="connsiteX262" fmla="*/ 3296717 w 4158730"/>
              <a:gd name="connsiteY262" fmla="*/ 1300163 h 4414838"/>
              <a:gd name="connsiteX263" fmla="*/ 3239567 w 4158730"/>
              <a:gd name="connsiteY263" fmla="*/ 1309688 h 4414838"/>
              <a:gd name="connsiteX264" fmla="*/ 3201467 w 4158730"/>
              <a:gd name="connsiteY264" fmla="*/ 1300163 h 4414838"/>
              <a:gd name="connsiteX265" fmla="*/ 3249092 w 4158730"/>
              <a:gd name="connsiteY265" fmla="*/ 1271588 h 4414838"/>
              <a:gd name="connsiteX266" fmla="*/ 3272905 w 4158730"/>
              <a:gd name="connsiteY266" fmla="*/ 1233488 h 4414838"/>
              <a:gd name="connsiteX267" fmla="*/ 3230042 w 4158730"/>
              <a:gd name="connsiteY267" fmla="*/ 1223963 h 4414838"/>
              <a:gd name="connsiteX268" fmla="*/ 3163367 w 4158730"/>
              <a:gd name="connsiteY268" fmla="*/ 1200150 h 4414838"/>
              <a:gd name="connsiteX269" fmla="*/ 3144317 w 4158730"/>
              <a:gd name="connsiteY269" fmla="*/ 1123950 h 4414838"/>
              <a:gd name="connsiteX270" fmla="*/ 3225280 w 4158730"/>
              <a:gd name="connsiteY270" fmla="*/ 1181101 h 4414838"/>
              <a:gd name="connsiteX271" fmla="*/ 3363392 w 4158730"/>
              <a:gd name="connsiteY271" fmla="*/ 1233489 h 4414838"/>
              <a:gd name="connsiteX272" fmla="*/ 3463405 w 4158730"/>
              <a:gd name="connsiteY272" fmla="*/ 1247776 h 4414838"/>
              <a:gd name="connsiteX273" fmla="*/ 3472930 w 4158730"/>
              <a:gd name="connsiteY273" fmla="*/ 1314451 h 4414838"/>
              <a:gd name="connsiteX274" fmla="*/ 3587230 w 4158730"/>
              <a:gd name="connsiteY274" fmla="*/ 1271589 h 4414838"/>
              <a:gd name="connsiteX275" fmla="*/ 3696767 w 4158730"/>
              <a:gd name="connsiteY275" fmla="*/ 1214439 h 4414838"/>
              <a:gd name="connsiteX276" fmla="*/ 3763442 w 4158730"/>
              <a:gd name="connsiteY276" fmla="*/ 1166814 h 4414838"/>
              <a:gd name="connsiteX277" fmla="*/ 3749155 w 4158730"/>
              <a:gd name="connsiteY277" fmla="*/ 1123951 h 4414838"/>
              <a:gd name="connsiteX278" fmla="*/ 3787255 w 4158730"/>
              <a:gd name="connsiteY278" fmla="*/ 1095376 h 4414838"/>
              <a:gd name="connsiteX279" fmla="*/ 3872980 w 4158730"/>
              <a:gd name="connsiteY279" fmla="*/ 1114426 h 4414838"/>
              <a:gd name="connsiteX280" fmla="*/ 4063480 w 4158730"/>
              <a:gd name="connsiteY280" fmla="*/ 1143000 h 4414838"/>
              <a:gd name="connsiteX281" fmla="*/ 4139680 w 4158730"/>
              <a:gd name="connsiteY281" fmla="*/ 1176338 h 4414838"/>
              <a:gd name="connsiteX282" fmla="*/ 4153967 w 4158730"/>
              <a:gd name="connsiteY282"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196455 w 4158730"/>
              <a:gd name="connsiteY124" fmla="*/ 1109663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882380 w 4158730"/>
              <a:gd name="connsiteY251" fmla="*/ 1104900 h 4414838"/>
              <a:gd name="connsiteX252" fmla="*/ 3010967 w 4158730"/>
              <a:gd name="connsiteY252" fmla="*/ 1081088 h 4414838"/>
              <a:gd name="connsiteX253" fmla="*/ 3053830 w 4158730"/>
              <a:gd name="connsiteY253" fmla="*/ 1171575 h 4414838"/>
              <a:gd name="connsiteX254" fmla="*/ 3077642 w 4158730"/>
              <a:gd name="connsiteY254" fmla="*/ 1257300 h 4414838"/>
              <a:gd name="connsiteX255" fmla="*/ 3082405 w 4158730"/>
              <a:gd name="connsiteY255" fmla="*/ 1347788 h 4414838"/>
              <a:gd name="connsiteX256" fmla="*/ 3096692 w 4158730"/>
              <a:gd name="connsiteY256" fmla="*/ 1419225 h 4414838"/>
              <a:gd name="connsiteX257" fmla="*/ 3144317 w 4158730"/>
              <a:gd name="connsiteY257" fmla="*/ 1452563 h 4414838"/>
              <a:gd name="connsiteX258" fmla="*/ 3244330 w 4158730"/>
              <a:gd name="connsiteY258" fmla="*/ 1414463 h 4414838"/>
              <a:gd name="connsiteX259" fmla="*/ 3334817 w 4158730"/>
              <a:gd name="connsiteY259" fmla="*/ 1371600 h 4414838"/>
              <a:gd name="connsiteX260" fmla="*/ 3401492 w 4158730"/>
              <a:gd name="connsiteY260" fmla="*/ 1333500 h 4414838"/>
              <a:gd name="connsiteX261" fmla="*/ 3401492 w 4158730"/>
              <a:gd name="connsiteY261" fmla="*/ 1276350 h 4414838"/>
              <a:gd name="connsiteX262" fmla="*/ 3353867 w 4158730"/>
              <a:gd name="connsiteY262" fmla="*/ 1271588 h 4414838"/>
              <a:gd name="connsiteX263" fmla="*/ 3296717 w 4158730"/>
              <a:gd name="connsiteY263" fmla="*/ 1300163 h 4414838"/>
              <a:gd name="connsiteX264" fmla="*/ 3239567 w 4158730"/>
              <a:gd name="connsiteY264" fmla="*/ 1309688 h 4414838"/>
              <a:gd name="connsiteX265" fmla="*/ 3201467 w 4158730"/>
              <a:gd name="connsiteY265" fmla="*/ 1300163 h 4414838"/>
              <a:gd name="connsiteX266" fmla="*/ 3249092 w 4158730"/>
              <a:gd name="connsiteY266" fmla="*/ 1271588 h 4414838"/>
              <a:gd name="connsiteX267" fmla="*/ 3272905 w 4158730"/>
              <a:gd name="connsiteY267" fmla="*/ 1233488 h 4414838"/>
              <a:gd name="connsiteX268" fmla="*/ 3230042 w 4158730"/>
              <a:gd name="connsiteY268" fmla="*/ 1223963 h 4414838"/>
              <a:gd name="connsiteX269" fmla="*/ 3163367 w 4158730"/>
              <a:gd name="connsiteY269" fmla="*/ 1200150 h 4414838"/>
              <a:gd name="connsiteX270" fmla="*/ 3144317 w 4158730"/>
              <a:gd name="connsiteY270" fmla="*/ 1123950 h 4414838"/>
              <a:gd name="connsiteX271" fmla="*/ 3225280 w 4158730"/>
              <a:gd name="connsiteY271" fmla="*/ 1181101 h 4414838"/>
              <a:gd name="connsiteX272" fmla="*/ 3363392 w 4158730"/>
              <a:gd name="connsiteY272" fmla="*/ 1233489 h 4414838"/>
              <a:gd name="connsiteX273" fmla="*/ 3463405 w 4158730"/>
              <a:gd name="connsiteY273" fmla="*/ 1247776 h 4414838"/>
              <a:gd name="connsiteX274" fmla="*/ 3472930 w 4158730"/>
              <a:gd name="connsiteY274" fmla="*/ 1314451 h 4414838"/>
              <a:gd name="connsiteX275" fmla="*/ 3587230 w 4158730"/>
              <a:gd name="connsiteY275" fmla="*/ 1271589 h 4414838"/>
              <a:gd name="connsiteX276" fmla="*/ 3696767 w 4158730"/>
              <a:gd name="connsiteY276" fmla="*/ 1214439 h 4414838"/>
              <a:gd name="connsiteX277" fmla="*/ 3763442 w 4158730"/>
              <a:gd name="connsiteY277" fmla="*/ 1166814 h 4414838"/>
              <a:gd name="connsiteX278" fmla="*/ 3749155 w 4158730"/>
              <a:gd name="connsiteY278" fmla="*/ 1123951 h 4414838"/>
              <a:gd name="connsiteX279" fmla="*/ 3787255 w 4158730"/>
              <a:gd name="connsiteY279" fmla="*/ 1095376 h 4414838"/>
              <a:gd name="connsiteX280" fmla="*/ 3872980 w 4158730"/>
              <a:gd name="connsiteY280" fmla="*/ 1114426 h 4414838"/>
              <a:gd name="connsiteX281" fmla="*/ 4063480 w 4158730"/>
              <a:gd name="connsiteY281" fmla="*/ 1143000 h 4414838"/>
              <a:gd name="connsiteX282" fmla="*/ 4139680 w 4158730"/>
              <a:gd name="connsiteY282" fmla="*/ 1176338 h 4414838"/>
              <a:gd name="connsiteX283" fmla="*/ 4153967 w 4158730"/>
              <a:gd name="connsiteY28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882380 w 4158730"/>
              <a:gd name="connsiteY251" fmla="*/ 1104900 h 4414838"/>
              <a:gd name="connsiteX252" fmla="*/ 3010967 w 4158730"/>
              <a:gd name="connsiteY252" fmla="*/ 1081088 h 4414838"/>
              <a:gd name="connsiteX253" fmla="*/ 3053830 w 4158730"/>
              <a:gd name="connsiteY253" fmla="*/ 1171575 h 4414838"/>
              <a:gd name="connsiteX254" fmla="*/ 3077642 w 4158730"/>
              <a:gd name="connsiteY254" fmla="*/ 1257300 h 4414838"/>
              <a:gd name="connsiteX255" fmla="*/ 3082405 w 4158730"/>
              <a:gd name="connsiteY255" fmla="*/ 1347788 h 4414838"/>
              <a:gd name="connsiteX256" fmla="*/ 3096692 w 4158730"/>
              <a:gd name="connsiteY256" fmla="*/ 1419225 h 4414838"/>
              <a:gd name="connsiteX257" fmla="*/ 3144317 w 4158730"/>
              <a:gd name="connsiteY257" fmla="*/ 1452563 h 4414838"/>
              <a:gd name="connsiteX258" fmla="*/ 3244330 w 4158730"/>
              <a:gd name="connsiteY258" fmla="*/ 1414463 h 4414838"/>
              <a:gd name="connsiteX259" fmla="*/ 3334817 w 4158730"/>
              <a:gd name="connsiteY259" fmla="*/ 1371600 h 4414838"/>
              <a:gd name="connsiteX260" fmla="*/ 3401492 w 4158730"/>
              <a:gd name="connsiteY260" fmla="*/ 1333500 h 4414838"/>
              <a:gd name="connsiteX261" fmla="*/ 3401492 w 4158730"/>
              <a:gd name="connsiteY261" fmla="*/ 1276350 h 4414838"/>
              <a:gd name="connsiteX262" fmla="*/ 3353867 w 4158730"/>
              <a:gd name="connsiteY262" fmla="*/ 1271588 h 4414838"/>
              <a:gd name="connsiteX263" fmla="*/ 3296717 w 4158730"/>
              <a:gd name="connsiteY263" fmla="*/ 1300163 h 4414838"/>
              <a:gd name="connsiteX264" fmla="*/ 3239567 w 4158730"/>
              <a:gd name="connsiteY264" fmla="*/ 1309688 h 4414838"/>
              <a:gd name="connsiteX265" fmla="*/ 3201467 w 4158730"/>
              <a:gd name="connsiteY265" fmla="*/ 1300163 h 4414838"/>
              <a:gd name="connsiteX266" fmla="*/ 3249092 w 4158730"/>
              <a:gd name="connsiteY266" fmla="*/ 1271588 h 4414838"/>
              <a:gd name="connsiteX267" fmla="*/ 3272905 w 4158730"/>
              <a:gd name="connsiteY267" fmla="*/ 1233488 h 4414838"/>
              <a:gd name="connsiteX268" fmla="*/ 3230042 w 4158730"/>
              <a:gd name="connsiteY268" fmla="*/ 1223963 h 4414838"/>
              <a:gd name="connsiteX269" fmla="*/ 3163367 w 4158730"/>
              <a:gd name="connsiteY269" fmla="*/ 1200150 h 4414838"/>
              <a:gd name="connsiteX270" fmla="*/ 3144317 w 4158730"/>
              <a:gd name="connsiteY270" fmla="*/ 1123950 h 4414838"/>
              <a:gd name="connsiteX271" fmla="*/ 3225280 w 4158730"/>
              <a:gd name="connsiteY271" fmla="*/ 1181101 h 4414838"/>
              <a:gd name="connsiteX272" fmla="*/ 3363392 w 4158730"/>
              <a:gd name="connsiteY272" fmla="*/ 1233489 h 4414838"/>
              <a:gd name="connsiteX273" fmla="*/ 3463405 w 4158730"/>
              <a:gd name="connsiteY273" fmla="*/ 1247776 h 4414838"/>
              <a:gd name="connsiteX274" fmla="*/ 3472930 w 4158730"/>
              <a:gd name="connsiteY274" fmla="*/ 1314451 h 4414838"/>
              <a:gd name="connsiteX275" fmla="*/ 3587230 w 4158730"/>
              <a:gd name="connsiteY275" fmla="*/ 1271589 h 4414838"/>
              <a:gd name="connsiteX276" fmla="*/ 3696767 w 4158730"/>
              <a:gd name="connsiteY276" fmla="*/ 1214439 h 4414838"/>
              <a:gd name="connsiteX277" fmla="*/ 3763442 w 4158730"/>
              <a:gd name="connsiteY277" fmla="*/ 1166814 h 4414838"/>
              <a:gd name="connsiteX278" fmla="*/ 3749155 w 4158730"/>
              <a:gd name="connsiteY278" fmla="*/ 1123951 h 4414838"/>
              <a:gd name="connsiteX279" fmla="*/ 3787255 w 4158730"/>
              <a:gd name="connsiteY279" fmla="*/ 1095376 h 4414838"/>
              <a:gd name="connsiteX280" fmla="*/ 3872980 w 4158730"/>
              <a:gd name="connsiteY280" fmla="*/ 1114426 h 4414838"/>
              <a:gd name="connsiteX281" fmla="*/ 4063480 w 4158730"/>
              <a:gd name="connsiteY281" fmla="*/ 1143000 h 4414838"/>
              <a:gd name="connsiteX282" fmla="*/ 4139680 w 4158730"/>
              <a:gd name="connsiteY282" fmla="*/ 1176338 h 4414838"/>
              <a:gd name="connsiteX283" fmla="*/ 4153967 w 4158730"/>
              <a:gd name="connsiteY28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882380 w 4158730"/>
              <a:gd name="connsiteY251" fmla="*/ 1104900 h 4414838"/>
              <a:gd name="connsiteX252" fmla="*/ 2963342 w 4158730"/>
              <a:gd name="connsiteY252" fmla="*/ 1090613 h 4414838"/>
              <a:gd name="connsiteX253" fmla="*/ 3053830 w 4158730"/>
              <a:gd name="connsiteY253" fmla="*/ 1171575 h 4414838"/>
              <a:gd name="connsiteX254" fmla="*/ 3077642 w 4158730"/>
              <a:gd name="connsiteY254" fmla="*/ 1257300 h 4414838"/>
              <a:gd name="connsiteX255" fmla="*/ 3082405 w 4158730"/>
              <a:gd name="connsiteY255" fmla="*/ 1347788 h 4414838"/>
              <a:gd name="connsiteX256" fmla="*/ 3096692 w 4158730"/>
              <a:gd name="connsiteY256" fmla="*/ 1419225 h 4414838"/>
              <a:gd name="connsiteX257" fmla="*/ 3144317 w 4158730"/>
              <a:gd name="connsiteY257" fmla="*/ 1452563 h 4414838"/>
              <a:gd name="connsiteX258" fmla="*/ 3244330 w 4158730"/>
              <a:gd name="connsiteY258" fmla="*/ 1414463 h 4414838"/>
              <a:gd name="connsiteX259" fmla="*/ 3334817 w 4158730"/>
              <a:gd name="connsiteY259" fmla="*/ 1371600 h 4414838"/>
              <a:gd name="connsiteX260" fmla="*/ 3401492 w 4158730"/>
              <a:gd name="connsiteY260" fmla="*/ 1333500 h 4414838"/>
              <a:gd name="connsiteX261" fmla="*/ 3401492 w 4158730"/>
              <a:gd name="connsiteY261" fmla="*/ 1276350 h 4414838"/>
              <a:gd name="connsiteX262" fmla="*/ 3353867 w 4158730"/>
              <a:gd name="connsiteY262" fmla="*/ 1271588 h 4414838"/>
              <a:gd name="connsiteX263" fmla="*/ 3296717 w 4158730"/>
              <a:gd name="connsiteY263" fmla="*/ 1300163 h 4414838"/>
              <a:gd name="connsiteX264" fmla="*/ 3239567 w 4158730"/>
              <a:gd name="connsiteY264" fmla="*/ 1309688 h 4414838"/>
              <a:gd name="connsiteX265" fmla="*/ 3201467 w 4158730"/>
              <a:gd name="connsiteY265" fmla="*/ 1300163 h 4414838"/>
              <a:gd name="connsiteX266" fmla="*/ 3249092 w 4158730"/>
              <a:gd name="connsiteY266" fmla="*/ 1271588 h 4414838"/>
              <a:gd name="connsiteX267" fmla="*/ 3272905 w 4158730"/>
              <a:gd name="connsiteY267" fmla="*/ 1233488 h 4414838"/>
              <a:gd name="connsiteX268" fmla="*/ 3230042 w 4158730"/>
              <a:gd name="connsiteY268" fmla="*/ 1223963 h 4414838"/>
              <a:gd name="connsiteX269" fmla="*/ 3163367 w 4158730"/>
              <a:gd name="connsiteY269" fmla="*/ 1200150 h 4414838"/>
              <a:gd name="connsiteX270" fmla="*/ 3144317 w 4158730"/>
              <a:gd name="connsiteY270" fmla="*/ 1123950 h 4414838"/>
              <a:gd name="connsiteX271" fmla="*/ 3225280 w 4158730"/>
              <a:gd name="connsiteY271" fmla="*/ 1181101 h 4414838"/>
              <a:gd name="connsiteX272" fmla="*/ 3363392 w 4158730"/>
              <a:gd name="connsiteY272" fmla="*/ 1233489 h 4414838"/>
              <a:gd name="connsiteX273" fmla="*/ 3463405 w 4158730"/>
              <a:gd name="connsiteY273" fmla="*/ 1247776 h 4414838"/>
              <a:gd name="connsiteX274" fmla="*/ 3472930 w 4158730"/>
              <a:gd name="connsiteY274" fmla="*/ 1314451 h 4414838"/>
              <a:gd name="connsiteX275" fmla="*/ 3587230 w 4158730"/>
              <a:gd name="connsiteY275" fmla="*/ 1271589 h 4414838"/>
              <a:gd name="connsiteX276" fmla="*/ 3696767 w 4158730"/>
              <a:gd name="connsiteY276" fmla="*/ 1214439 h 4414838"/>
              <a:gd name="connsiteX277" fmla="*/ 3763442 w 4158730"/>
              <a:gd name="connsiteY277" fmla="*/ 1166814 h 4414838"/>
              <a:gd name="connsiteX278" fmla="*/ 3749155 w 4158730"/>
              <a:gd name="connsiteY278" fmla="*/ 1123951 h 4414838"/>
              <a:gd name="connsiteX279" fmla="*/ 3787255 w 4158730"/>
              <a:gd name="connsiteY279" fmla="*/ 1095376 h 4414838"/>
              <a:gd name="connsiteX280" fmla="*/ 3872980 w 4158730"/>
              <a:gd name="connsiteY280" fmla="*/ 1114426 h 4414838"/>
              <a:gd name="connsiteX281" fmla="*/ 4063480 w 4158730"/>
              <a:gd name="connsiteY281" fmla="*/ 1143000 h 4414838"/>
              <a:gd name="connsiteX282" fmla="*/ 4139680 w 4158730"/>
              <a:gd name="connsiteY282" fmla="*/ 1176338 h 4414838"/>
              <a:gd name="connsiteX283" fmla="*/ 4153967 w 4158730"/>
              <a:gd name="connsiteY28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963342 w 4158730"/>
              <a:gd name="connsiteY252" fmla="*/ 1090613 h 4414838"/>
              <a:gd name="connsiteX253" fmla="*/ 3053830 w 4158730"/>
              <a:gd name="connsiteY253" fmla="*/ 1171575 h 4414838"/>
              <a:gd name="connsiteX254" fmla="*/ 3077642 w 4158730"/>
              <a:gd name="connsiteY254" fmla="*/ 1257300 h 4414838"/>
              <a:gd name="connsiteX255" fmla="*/ 3082405 w 4158730"/>
              <a:gd name="connsiteY255" fmla="*/ 1347788 h 4414838"/>
              <a:gd name="connsiteX256" fmla="*/ 3096692 w 4158730"/>
              <a:gd name="connsiteY256" fmla="*/ 1419225 h 4414838"/>
              <a:gd name="connsiteX257" fmla="*/ 3144317 w 4158730"/>
              <a:gd name="connsiteY257" fmla="*/ 1452563 h 4414838"/>
              <a:gd name="connsiteX258" fmla="*/ 3244330 w 4158730"/>
              <a:gd name="connsiteY258" fmla="*/ 1414463 h 4414838"/>
              <a:gd name="connsiteX259" fmla="*/ 3334817 w 4158730"/>
              <a:gd name="connsiteY259" fmla="*/ 1371600 h 4414838"/>
              <a:gd name="connsiteX260" fmla="*/ 3401492 w 4158730"/>
              <a:gd name="connsiteY260" fmla="*/ 1333500 h 4414838"/>
              <a:gd name="connsiteX261" fmla="*/ 3401492 w 4158730"/>
              <a:gd name="connsiteY261" fmla="*/ 1276350 h 4414838"/>
              <a:gd name="connsiteX262" fmla="*/ 3353867 w 4158730"/>
              <a:gd name="connsiteY262" fmla="*/ 1271588 h 4414838"/>
              <a:gd name="connsiteX263" fmla="*/ 3296717 w 4158730"/>
              <a:gd name="connsiteY263" fmla="*/ 1300163 h 4414838"/>
              <a:gd name="connsiteX264" fmla="*/ 3239567 w 4158730"/>
              <a:gd name="connsiteY264" fmla="*/ 1309688 h 4414838"/>
              <a:gd name="connsiteX265" fmla="*/ 3201467 w 4158730"/>
              <a:gd name="connsiteY265" fmla="*/ 1300163 h 4414838"/>
              <a:gd name="connsiteX266" fmla="*/ 3249092 w 4158730"/>
              <a:gd name="connsiteY266" fmla="*/ 1271588 h 4414838"/>
              <a:gd name="connsiteX267" fmla="*/ 3272905 w 4158730"/>
              <a:gd name="connsiteY267" fmla="*/ 1233488 h 4414838"/>
              <a:gd name="connsiteX268" fmla="*/ 3230042 w 4158730"/>
              <a:gd name="connsiteY268" fmla="*/ 1223963 h 4414838"/>
              <a:gd name="connsiteX269" fmla="*/ 3163367 w 4158730"/>
              <a:gd name="connsiteY269" fmla="*/ 1200150 h 4414838"/>
              <a:gd name="connsiteX270" fmla="*/ 3144317 w 4158730"/>
              <a:gd name="connsiteY270" fmla="*/ 1123950 h 4414838"/>
              <a:gd name="connsiteX271" fmla="*/ 3225280 w 4158730"/>
              <a:gd name="connsiteY271" fmla="*/ 1181101 h 4414838"/>
              <a:gd name="connsiteX272" fmla="*/ 3363392 w 4158730"/>
              <a:gd name="connsiteY272" fmla="*/ 1233489 h 4414838"/>
              <a:gd name="connsiteX273" fmla="*/ 3463405 w 4158730"/>
              <a:gd name="connsiteY273" fmla="*/ 1247776 h 4414838"/>
              <a:gd name="connsiteX274" fmla="*/ 3472930 w 4158730"/>
              <a:gd name="connsiteY274" fmla="*/ 1314451 h 4414838"/>
              <a:gd name="connsiteX275" fmla="*/ 3587230 w 4158730"/>
              <a:gd name="connsiteY275" fmla="*/ 1271589 h 4414838"/>
              <a:gd name="connsiteX276" fmla="*/ 3696767 w 4158730"/>
              <a:gd name="connsiteY276" fmla="*/ 1214439 h 4414838"/>
              <a:gd name="connsiteX277" fmla="*/ 3763442 w 4158730"/>
              <a:gd name="connsiteY277" fmla="*/ 1166814 h 4414838"/>
              <a:gd name="connsiteX278" fmla="*/ 3749155 w 4158730"/>
              <a:gd name="connsiteY278" fmla="*/ 1123951 h 4414838"/>
              <a:gd name="connsiteX279" fmla="*/ 3787255 w 4158730"/>
              <a:gd name="connsiteY279" fmla="*/ 1095376 h 4414838"/>
              <a:gd name="connsiteX280" fmla="*/ 3872980 w 4158730"/>
              <a:gd name="connsiteY280" fmla="*/ 1114426 h 4414838"/>
              <a:gd name="connsiteX281" fmla="*/ 4063480 w 4158730"/>
              <a:gd name="connsiteY281" fmla="*/ 1143000 h 4414838"/>
              <a:gd name="connsiteX282" fmla="*/ 4139680 w 4158730"/>
              <a:gd name="connsiteY282" fmla="*/ 1176338 h 4414838"/>
              <a:gd name="connsiteX283" fmla="*/ 4153967 w 4158730"/>
              <a:gd name="connsiteY28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87142 w 4158730"/>
              <a:gd name="connsiteY252" fmla="*/ 914400 h 4414838"/>
              <a:gd name="connsiteX253" fmla="*/ 2963342 w 4158730"/>
              <a:gd name="connsiteY253" fmla="*/ 1090613 h 4414838"/>
              <a:gd name="connsiteX254" fmla="*/ 3053830 w 4158730"/>
              <a:gd name="connsiteY254" fmla="*/ 1171575 h 4414838"/>
              <a:gd name="connsiteX255" fmla="*/ 3077642 w 4158730"/>
              <a:gd name="connsiteY255" fmla="*/ 1257300 h 4414838"/>
              <a:gd name="connsiteX256" fmla="*/ 3082405 w 4158730"/>
              <a:gd name="connsiteY256" fmla="*/ 1347788 h 4414838"/>
              <a:gd name="connsiteX257" fmla="*/ 3096692 w 4158730"/>
              <a:gd name="connsiteY257" fmla="*/ 1419225 h 4414838"/>
              <a:gd name="connsiteX258" fmla="*/ 3144317 w 4158730"/>
              <a:gd name="connsiteY258" fmla="*/ 1452563 h 4414838"/>
              <a:gd name="connsiteX259" fmla="*/ 3244330 w 4158730"/>
              <a:gd name="connsiteY259" fmla="*/ 1414463 h 4414838"/>
              <a:gd name="connsiteX260" fmla="*/ 3334817 w 4158730"/>
              <a:gd name="connsiteY260" fmla="*/ 1371600 h 4414838"/>
              <a:gd name="connsiteX261" fmla="*/ 3401492 w 4158730"/>
              <a:gd name="connsiteY261" fmla="*/ 1333500 h 4414838"/>
              <a:gd name="connsiteX262" fmla="*/ 3401492 w 4158730"/>
              <a:gd name="connsiteY262" fmla="*/ 1276350 h 4414838"/>
              <a:gd name="connsiteX263" fmla="*/ 3353867 w 4158730"/>
              <a:gd name="connsiteY263" fmla="*/ 1271588 h 4414838"/>
              <a:gd name="connsiteX264" fmla="*/ 3296717 w 4158730"/>
              <a:gd name="connsiteY264" fmla="*/ 1300163 h 4414838"/>
              <a:gd name="connsiteX265" fmla="*/ 3239567 w 4158730"/>
              <a:gd name="connsiteY265" fmla="*/ 1309688 h 4414838"/>
              <a:gd name="connsiteX266" fmla="*/ 3201467 w 4158730"/>
              <a:gd name="connsiteY266" fmla="*/ 1300163 h 4414838"/>
              <a:gd name="connsiteX267" fmla="*/ 3249092 w 4158730"/>
              <a:gd name="connsiteY267" fmla="*/ 1271588 h 4414838"/>
              <a:gd name="connsiteX268" fmla="*/ 3272905 w 4158730"/>
              <a:gd name="connsiteY268" fmla="*/ 1233488 h 4414838"/>
              <a:gd name="connsiteX269" fmla="*/ 3230042 w 4158730"/>
              <a:gd name="connsiteY269" fmla="*/ 1223963 h 4414838"/>
              <a:gd name="connsiteX270" fmla="*/ 3163367 w 4158730"/>
              <a:gd name="connsiteY270" fmla="*/ 1200150 h 4414838"/>
              <a:gd name="connsiteX271" fmla="*/ 3144317 w 4158730"/>
              <a:gd name="connsiteY271" fmla="*/ 1123950 h 4414838"/>
              <a:gd name="connsiteX272" fmla="*/ 3225280 w 4158730"/>
              <a:gd name="connsiteY272" fmla="*/ 1181101 h 4414838"/>
              <a:gd name="connsiteX273" fmla="*/ 3363392 w 4158730"/>
              <a:gd name="connsiteY273" fmla="*/ 1233489 h 4414838"/>
              <a:gd name="connsiteX274" fmla="*/ 3463405 w 4158730"/>
              <a:gd name="connsiteY274" fmla="*/ 1247776 h 4414838"/>
              <a:gd name="connsiteX275" fmla="*/ 3472930 w 4158730"/>
              <a:gd name="connsiteY275" fmla="*/ 1314451 h 4414838"/>
              <a:gd name="connsiteX276" fmla="*/ 3587230 w 4158730"/>
              <a:gd name="connsiteY276" fmla="*/ 1271589 h 4414838"/>
              <a:gd name="connsiteX277" fmla="*/ 3696767 w 4158730"/>
              <a:gd name="connsiteY277" fmla="*/ 1214439 h 4414838"/>
              <a:gd name="connsiteX278" fmla="*/ 3763442 w 4158730"/>
              <a:gd name="connsiteY278" fmla="*/ 1166814 h 4414838"/>
              <a:gd name="connsiteX279" fmla="*/ 3749155 w 4158730"/>
              <a:gd name="connsiteY279" fmla="*/ 1123951 h 4414838"/>
              <a:gd name="connsiteX280" fmla="*/ 3787255 w 4158730"/>
              <a:gd name="connsiteY280" fmla="*/ 1095376 h 4414838"/>
              <a:gd name="connsiteX281" fmla="*/ 3872980 w 4158730"/>
              <a:gd name="connsiteY281" fmla="*/ 1114426 h 4414838"/>
              <a:gd name="connsiteX282" fmla="*/ 4063480 w 4158730"/>
              <a:gd name="connsiteY282" fmla="*/ 1143000 h 4414838"/>
              <a:gd name="connsiteX283" fmla="*/ 4139680 w 4158730"/>
              <a:gd name="connsiteY283" fmla="*/ 1176338 h 4414838"/>
              <a:gd name="connsiteX284" fmla="*/ 4153967 w 4158730"/>
              <a:gd name="connsiteY284"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87142 w 4158730"/>
              <a:gd name="connsiteY253" fmla="*/ 914400 h 4414838"/>
              <a:gd name="connsiteX254" fmla="*/ 2963342 w 4158730"/>
              <a:gd name="connsiteY254" fmla="*/ 1090613 h 4414838"/>
              <a:gd name="connsiteX255" fmla="*/ 3053830 w 4158730"/>
              <a:gd name="connsiteY255" fmla="*/ 1171575 h 4414838"/>
              <a:gd name="connsiteX256" fmla="*/ 3077642 w 4158730"/>
              <a:gd name="connsiteY256" fmla="*/ 1257300 h 4414838"/>
              <a:gd name="connsiteX257" fmla="*/ 3082405 w 4158730"/>
              <a:gd name="connsiteY257" fmla="*/ 1347788 h 4414838"/>
              <a:gd name="connsiteX258" fmla="*/ 3096692 w 4158730"/>
              <a:gd name="connsiteY258" fmla="*/ 1419225 h 4414838"/>
              <a:gd name="connsiteX259" fmla="*/ 3144317 w 4158730"/>
              <a:gd name="connsiteY259" fmla="*/ 1452563 h 4414838"/>
              <a:gd name="connsiteX260" fmla="*/ 3244330 w 4158730"/>
              <a:gd name="connsiteY260" fmla="*/ 1414463 h 4414838"/>
              <a:gd name="connsiteX261" fmla="*/ 3334817 w 4158730"/>
              <a:gd name="connsiteY261" fmla="*/ 1371600 h 4414838"/>
              <a:gd name="connsiteX262" fmla="*/ 3401492 w 4158730"/>
              <a:gd name="connsiteY262" fmla="*/ 1333500 h 4414838"/>
              <a:gd name="connsiteX263" fmla="*/ 3401492 w 4158730"/>
              <a:gd name="connsiteY263" fmla="*/ 1276350 h 4414838"/>
              <a:gd name="connsiteX264" fmla="*/ 3353867 w 4158730"/>
              <a:gd name="connsiteY264" fmla="*/ 1271588 h 4414838"/>
              <a:gd name="connsiteX265" fmla="*/ 3296717 w 4158730"/>
              <a:gd name="connsiteY265" fmla="*/ 1300163 h 4414838"/>
              <a:gd name="connsiteX266" fmla="*/ 3239567 w 4158730"/>
              <a:gd name="connsiteY266" fmla="*/ 1309688 h 4414838"/>
              <a:gd name="connsiteX267" fmla="*/ 3201467 w 4158730"/>
              <a:gd name="connsiteY267" fmla="*/ 1300163 h 4414838"/>
              <a:gd name="connsiteX268" fmla="*/ 3249092 w 4158730"/>
              <a:gd name="connsiteY268" fmla="*/ 1271588 h 4414838"/>
              <a:gd name="connsiteX269" fmla="*/ 3272905 w 4158730"/>
              <a:gd name="connsiteY269" fmla="*/ 1233488 h 4414838"/>
              <a:gd name="connsiteX270" fmla="*/ 3230042 w 4158730"/>
              <a:gd name="connsiteY270" fmla="*/ 1223963 h 4414838"/>
              <a:gd name="connsiteX271" fmla="*/ 3163367 w 4158730"/>
              <a:gd name="connsiteY271" fmla="*/ 1200150 h 4414838"/>
              <a:gd name="connsiteX272" fmla="*/ 3144317 w 4158730"/>
              <a:gd name="connsiteY272" fmla="*/ 1123950 h 4414838"/>
              <a:gd name="connsiteX273" fmla="*/ 3225280 w 4158730"/>
              <a:gd name="connsiteY273" fmla="*/ 1181101 h 4414838"/>
              <a:gd name="connsiteX274" fmla="*/ 3363392 w 4158730"/>
              <a:gd name="connsiteY274" fmla="*/ 1233489 h 4414838"/>
              <a:gd name="connsiteX275" fmla="*/ 3463405 w 4158730"/>
              <a:gd name="connsiteY275" fmla="*/ 1247776 h 4414838"/>
              <a:gd name="connsiteX276" fmla="*/ 3472930 w 4158730"/>
              <a:gd name="connsiteY276" fmla="*/ 1314451 h 4414838"/>
              <a:gd name="connsiteX277" fmla="*/ 3587230 w 4158730"/>
              <a:gd name="connsiteY277" fmla="*/ 1271589 h 4414838"/>
              <a:gd name="connsiteX278" fmla="*/ 3696767 w 4158730"/>
              <a:gd name="connsiteY278" fmla="*/ 1214439 h 4414838"/>
              <a:gd name="connsiteX279" fmla="*/ 3763442 w 4158730"/>
              <a:gd name="connsiteY279" fmla="*/ 1166814 h 4414838"/>
              <a:gd name="connsiteX280" fmla="*/ 3749155 w 4158730"/>
              <a:gd name="connsiteY280" fmla="*/ 1123951 h 4414838"/>
              <a:gd name="connsiteX281" fmla="*/ 3787255 w 4158730"/>
              <a:gd name="connsiteY281" fmla="*/ 1095376 h 4414838"/>
              <a:gd name="connsiteX282" fmla="*/ 3872980 w 4158730"/>
              <a:gd name="connsiteY282" fmla="*/ 1114426 h 4414838"/>
              <a:gd name="connsiteX283" fmla="*/ 4063480 w 4158730"/>
              <a:gd name="connsiteY283" fmla="*/ 1143000 h 4414838"/>
              <a:gd name="connsiteX284" fmla="*/ 4139680 w 4158730"/>
              <a:gd name="connsiteY284" fmla="*/ 1176338 h 4414838"/>
              <a:gd name="connsiteX285" fmla="*/ 4153967 w 4158730"/>
              <a:gd name="connsiteY285"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915717 w 4158730"/>
              <a:gd name="connsiteY253" fmla="*/ 585788 h 4414838"/>
              <a:gd name="connsiteX254" fmla="*/ 2887142 w 4158730"/>
              <a:gd name="connsiteY254" fmla="*/ 914400 h 4414838"/>
              <a:gd name="connsiteX255" fmla="*/ 2963342 w 4158730"/>
              <a:gd name="connsiteY255" fmla="*/ 1090613 h 4414838"/>
              <a:gd name="connsiteX256" fmla="*/ 3053830 w 4158730"/>
              <a:gd name="connsiteY256" fmla="*/ 1171575 h 4414838"/>
              <a:gd name="connsiteX257" fmla="*/ 3077642 w 4158730"/>
              <a:gd name="connsiteY257" fmla="*/ 1257300 h 4414838"/>
              <a:gd name="connsiteX258" fmla="*/ 3082405 w 4158730"/>
              <a:gd name="connsiteY258" fmla="*/ 1347788 h 4414838"/>
              <a:gd name="connsiteX259" fmla="*/ 3096692 w 4158730"/>
              <a:gd name="connsiteY259" fmla="*/ 1419225 h 4414838"/>
              <a:gd name="connsiteX260" fmla="*/ 3144317 w 4158730"/>
              <a:gd name="connsiteY260" fmla="*/ 1452563 h 4414838"/>
              <a:gd name="connsiteX261" fmla="*/ 3244330 w 4158730"/>
              <a:gd name="connsiteY261" fmla="*/ 1414463 h 4414838"/>
              <a:gd name="connsiteX262" fmla="*/ 3334817 w 4158730"/>
              <a:gd name="connsiteY262" fmla="*/ 1371600 h 4414838"/>
              <a:gd name="connsiteX263" fmla="*/ 3401492 w 4158730"/>
              <a:gd name="connsiteY263" fmla="*/ 1333500 h 4414838"/>
              <a:gd name="connsiteX264" fmla="*/ 3401492 w 4158730"/>
              <a:gd name="connsiteY264" fmla="*/ 1276350 h 4414838"/>
              <a:gd name="connsiteX265" fmla="*/ 3353867 w 4158730"/>
              <a:gd name="connsiteY265" fmla="*/ 1271588 h 4414838"/>
              <a:gd name="connsiteX266" fmla="*/ 3296717 w 4158730"/>
              <a:gd name="connsiteY266" fmla="*/ 1300163 h 4414838"/>
              <a:gd name="connsiteX267" fmla="*/ 3239567 w 4158730"/>
              <a:gd name="connsiteY267" fmla="*/ 1309688 h 4414838"/>
              <a:gd name="connsiteX268" fmla="*/ 3201467 w 4158730"/>
              <a:gd name="connsiteY268" fmla="*/ 1300163 h 4414838"/>
              <a:gd name="connsiteX269" fmla="*/ 3249092 w 4158730"/>
              <a:gd name="connsiteY269" fmla="*/ 1271588 h 4414838"/>
              <a:gd name="connsiteX270" fmla="*/ 3272905 w 4158730"/>
              <a:gd name="connsiteY270" fmla="*/ 1233488 h 4414838"/>
              <a:gd name="connsiteX271" fmla="*/ 3230042 w 4158730"/>
              <a:gd name="connsiteY271" fmla="*/ 1223963 h 4414838"/>
              <a:gd name="connsiteX272" fmla="*/ 3163367 w 4158730"/>
              <a:gd name="connsiteY272" fmla="*/ 1200150 h 4414838"/>
              <a:gd name="connsiteX273" fmla="*/ 3144317 w 4158730"/>
              <a:gd name="connsiteY273" fmla="*/ 1123950 h 4414838"/>
              <a:gd name="connsiteX274" fmla="*/ 3225280 w 4158730"/>
              <a:gd name="connsiteY274" fmla="*/ 1181101 h 4414838"/>
              <a:gd name="connsiteX275" fmla="*/ 3363392 w 4158730"/>
              <a:gd name="connsiteY275" fmla="*/ 1233489 h 4414838"/>
              <a:gd name="connsiteX276" fmla="*/ 3463405 w 4158730"/>
              <a:gd name="connsiteY276" fmla="*/ 1247776 h 4414838"/>
              <a:gd name="connsiteX277" fmla="*/ 3472930 w 4158730"/>
              <a:gd name="connsiteY277" fmla="*/ 1314451 h 4414838"/>
              <a:gd name="connsiteX278" fmla="*/ 3587230 w 4158730"/>
              <a:gd name="connsiteY278" fmla="*/ 1271589 h 4414838"/>
              <a:gd name="connsiteX279" fmla="*/ 3696767 w 4158730"/>
              <a:gd name="connsiteY279" fmla="*/ 1214439 h 4414838"/>
              <a:gd name="connsiteX280" fmla="*/ 3763442 w 4158730"/>
              <a:gd name="connsiteY280" fmla="*/ 1166814 h 4414838"/>
              <a:gd name="connsiteX281" fmla="*/ 3749155 w 4158730"/>
              <a:gd name="connsiteY281" fmla="*/ 1123951 h 4414838"/>
              <a:gd name="connsiteX282" fmla="*/ 3787255 w 4158730"/>
              <a:gd name="connsiteY282" fmla="*/ 1095376 h 4414838"/>
              <a:gd name="connsiteX283" fmla="*/ 3872980 w 4158730"/>
              <a:gd name="connsiteY283" fmla="*/ 1114426 h 4414838"/>
              <a:gd name="connsiteX284" fmla="*/ 4063480 w 4158730"/>
              <a:gd name="connsiteY284" fmla="*/ 1143000 h 4414838"/>
              <a:gd name="connsiteX285" fmla="*/ 4139680 w 4158730"/>
              <a:gd name="connsiteY285" fmla="*/ 1176338 h 4414838"/>
              <a:gd name="connsiteX286" fmla="*/ 4153967 w 4158730"/>
              <a:gd name="connsiteY286"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15717 w 4158730"/>
              <a:gd name="connsiteY254" fmla="*/ 585788 h 4414838"/>
              <a:gd name="connsiteX255" fmla="*/ 2887142 w 4158730"/>
              <a:gd name="connsiteY255" fmla="*/ 914400 h 4414838"/>
              <a:gd name="connsiteX256" fmla="*/ 2963342 w 4158730"/>
              <a:gd name="connsiteY256" fmla="*/ 1090613 h 4414838"/>
              <a:gd name="connsiteX257" fmla="*/ 3053830 w 4158730"/>
              <a:gd name="connsiteY257" fmla="*/ 1171575 h 4414838"/>
              <a:gd name="connsiteX258" fmla="*/ 3077642 w 4158730"/>
              <a:gd name="connsiteY258" fmla="*/ 1257300 h 4414838"/>
              <a:gd name="connsiteX259" fmla="*/ 3082405 w 4158730"/>
              <a:gd name="connsiteY259" fmla="*/ 1347788 h 4414838"/>
              <a:gd name="connsiteX260" fmla="*/ 3096692 w 4158730"/>
              <a:gd name="connsiteY260" fmla="*/ 1419225 h 4414838"/>
              <a:gd name="connsiteX261" fmla="*/ 3144317 w 4158730"/>
              <a:gd name="connsiteY261" fmla="*/ 1452563 h 4414838"/>
              <a:gd name="connsiteX262" fmla="*/ 3244330 w 4158730"/>
              <a:gd name="connsiteY262" fmla="*/ 1414463 h 4414838"/>
              <a:gd name="connsiteX263" fmla="*/ 3334817 w 4158730"/>
              <a:gd name="connsiteY263" fmla="*/ 1371600 h 4414838"/>
              <a:gd name="connsiteX264" fmla="*/ 3401492 w 4158730"/>
              <a:gd name="connsiteY264" fmla="*/ 1333500 h 4414838"/>
              <a:gd name="connsiteX265" fmla="*/ 3401492 w 4158730"/>
              <a:gd name="connsiteY265" fmla="*/ 1276350 h 4414838"/>
              <a:gd name="connsiteX266" fmla="*/ 3353867 w 4158730"/>
              <a:gd name="connsiteY266" fmla="*/ 1271588 h 4414838"/>
              <a:gd name="connsiteX267" fmla="*/ 3296717 w 4158730"/>
              <a:gd name="connsiteY267" fmla="*/ 1300163 h 4414838"/>
              <a:gd name="connsiteX268" fmla="*/ 3239567 w 4158730"/>
              <a:gd name="connsiteY268" fmla="*/ 1309688 h 4414838"/>
              <a:gd name="connsiteX269" fmla="*/ 3201467 w 4158730"/>
              <a:gd name="connsiteY269" fmla="*/ 1300163 h 4414838"/>
              <a:gd name="connsiteX270" fmla="*/ 3249092 w 4158730"/>
              <a:gd name="connsiteY270" fmla="*/ 1271588 h 4414838"/>
              <a:gd name="connsiteX271" fmla="*/ 3272905 w 4158730"/>
              <a:gd name="connsiteY271" fmla="*/ 1233488 h 4414838"/>
              <a:gd name="connsiteX272" fmla="*/ 3230042 w 4158730"/>
              <a:gd name="connsiteY272" fmla="*/ 1223963 h 4414838"/>
              <a:gd name="connsiteX273" fmla="*/ 3163367 w 4158730"/>
              <a:gd name="connsiteY273" fmla="*/ 1200150 h 4414838"/>
              <a:gd name="connsiteX274" fmla="*/ 3144317 w 4158730"/>
              <a:gd name="connsiteY274" fmla="*/ 1123950 h 4414838"/>
              <a:gd name="connsiteX275" fmla="*/ 3225280 w 4158730"/>
              <a:gd name="connsiteY275" fmla="*/ 1181101 h 4414838"/>
              <a:gd name="connsiteX276" fmla="*/ 3363392 w 4158730"/>
              <a:gd name="connsiteY276" fmla="*/ 1233489 h 4414838"/>
              <a:gd name="connsiteX277" fmla="*/ 3463405 w 4158730"/>
              <a:gd name="connsiteY277" fmla="*/ 1247776 h 4414838"/>
              <a:gd name="connsiteX278" fmla="*/ 3472930 w 4158730"/>
              <a:gd name="connsiteY278" fmla="*/ 1314451 h 4414838"/>
              <a:gd name="connsiteX279" fmla="*/ 3587230 w 4158730"/>
              <a:gd name="connsiteY279" fmla="*/ 1271589 h 4414838"/>
              <a:gd name="connsiteX280" fmla="*/ 3696767 w 4158730"/>
              <a:gd name="connsiteY280" fmla="*/ 1214439 h 4414838"/>
              <a:gd name="connsiteX281" fmla="*/ 3763442 w 4158730"/>
              <a:gd name="connsiteY281" fmla="*/ 1166814 h 4414838"/>
              <a:gd name="connsiteX282" fmla="*/ 3749155 w 4158730"/>
              <a:gd name="connsiteY282" fmla="*/ 1123951 h 4414838"/>
              <a:gd name="connsiteX283" fmla="*/ 3787255 w 4158730"/>
              <a:gd name="connsiteY283" fmla="*/ 1095376 h 4414838"/>
              <a:gd name="connsiteX284" fmla="*/ 3872980 w 4158730"/>
              <a:gd name="connsiteY284" fmla="*/ 1114426 h 4414838"/>
              <a:gd name="connsiteX285" fmla="*/ 4063480 w 4158730"/>
              <a:gd name="connsiteY285" fmla="*/ 1143000 h 4414838"/>
              <a:gd name="connsiteX286" fmla="*/ 4139680 w 4158730"/>
              <a:gd name="connsiteY286" fmla="*/ 1176338 h 4414838"/>
              <a:gd name="connsiteX287" fmla="*/ 4153967 w 4158730"/>
              <a:gd name="connsiteY287"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87142 w 4158730"/>
              <a:gd name="connsiteY256" fmla="*/ 914400 h 4414838"/>
              <a:gd name="connsiteX257" fmla="*/ 2963342 w 4158730"/>
              <a:gd name="connsiteY257" fmla="*/ 1090613 h 4414838"/>
              <a:gd name="connsiteX258" fmla="*/ 3053830 w 4158730"/>
              <a:gd name="connsiteY258" fmla="*/ 1171575 h 4414838"/>
              <a:gd name="connsiteX259" fmla="*/ 3077642 w 4158730"/>
              <a:gd name="connsiteY259" fmla="*/ 1257300 h 4414838"/>
              <a:gd name="connsiteX260" fmla="*/ 3082405 w 4158730"/>
              <a:gd name="connsiteY260" fmla="*/ 1347788 h 4414838"/>
              <a:gd name="connsiteX261" fmla="*/ 3096692 w 4158730"/>
              <a:gd name="connsiteY261" fmla="*/ 1419225 h 4414838"/>
              <a:gd name="connsiteX262" fmla="*/ 3144317 w 4158730"/>
              <a:gd name="connsiteY262" fmla="*/ 1452563 h 4414838"/>
              <a:gd name="connsiteX263" fmla="*/ 3244330 w 4158730"/>
              <a:gd name="connsiteY263" fmla="*/ 1414463 h 4414838"/>
              <a:gd name="connsiteX264" fmla="*/ 3334817 w 4158730"/>
              <a:gd name="connsiteY264" fmla="*/ 1371600 h 4414838"/>
              <a:gd name="connsiteX265" fmla="*/ 3401492 w 4158730"/>
              <a:gd name="connsiteY265" fmla="*/ 1333500 h 4414838"/>
              <a:gd name="connsiteX266" fmla="*/ 3401492 w 4158730"/>
              <a:gd name="connsiteY266" fmla="*/ 1276350 h 4414838"/>
              <a:gd name="connsiteX267" fmla="*/ 3353867 w 4158730"/>
              <a:gd name="connsiteY267" fmla="*/ 1271588 h 4414838"/>
              <a:gd name="connsiteX268" fmla="*/ 3296717 w 4158730"/>
              <a:gd name="connsiteY268" fmla="*/ 1300163 h 4414838"/>
              <a:gd name="connsiteX269" fmla="*/ 3239567 w 4158730"/>
              <a:gd name="connsiteY269" fmla="*/ 1309688 h 4414838"/>
              <a:gd name="connsiteX270" fmla="*/ 3201467 w 4158730"/>
              <a:gd name="connsiteY270" fmla="*/ 1300163 h 4414838"/>
              <a:gd name="connsiteX271" fmla="*/ 3249092 w 4158730"/>
              <a:gd name="connsiteY271" fmla="*/ 1271588 h 4414838"/>
              <a:gd name="connsiteX272" fmla="*/ 3272905 w 4158730"/>
              <a:gd name="connsiteY272" fmla="*/ 1233488 h 4414838"/>
              <a:gd name="connsiteX273" fmla="*/ 3230042 w 4158730"/>
              <a:gd name="connsiteY273" fmla="*/ 1223963 h 4414838"/>
              <a:gd name="connsiteX274" fmla="*/ 3163367 w 4158730"/>
              <a:gd name="connsiteY274" fmla="*/ 1200150 h 4414838"/>
              <a:gd name="connsiteX275" fmla="*/ 3144317 w 4158730"/>
              <a:gd name="connsiteY275" fmla="*/ 1123950 h 4414838"/>
              <a:gd name="connsiteX276" fmla="*/ 3225280 w 4158730"/>
              <a:gd name="connsiteY276" fmla="*/ 1181101 h 4414838"/>
              <a:gd name="connsiteX277" fmla="*/ 3363392 w 4158730"/>
              <a:gd name="connsiteY277" fmla="*/ 1233489 h 4414838"/>
              <a:gd name="connsiteX278" fmla="*/ 3463405 w 4158730"/>
              <a:gd name="connsiteY278" fmla="*/ 1247776 h 4414838"/>
              <a:gd name="connsiteX279" fmla="*/ 3472930 w 4158730"/>
              <a:gd name="connsiteY279" fmla="*/ 1314451 h 4414838"/>
              <a:gd name="connsiteX280" fmla="*/ 3587230 w 4158730"/>
              <a:gd name="connsiteY280" fmla="*/ 1271589 h 4414838"/>
              <a:gd name="connsiteX281" fmla="*/ 3696767 w 4158730"/>
              <a:gd name="connsiteY281" fmla="*/ 1214439 h 4414838"/>
              <a:gd name="connsiteX282" fmla="*/ 3763442 w 4158730"/>
              <a:gd name="connsiteY282" fmla="*/ 1166814 h 4414838"/>
              <a:gd name="connsiteX283" fmla="*/ 3749155 w 4158730"/>
              <a:gd name="connsiteY283" fmla="*/ 1123951 h 4414838"/>
              <a:gd name="connsiteX284" fmla="*/ 3787255 w 4158730"/>
              <a:gd name="connsiteY284" fmla="*/ 1095376 h 4414838"/>
              <a:gd name="connsiteX285" fmla="*/ 3872980 w 4158730"/>
              <a:gd name="connsiteY285" fmla="*/ 1114426 h 4414838"/>
              <a:gd name="connsiteX286" fmla="*/ 4063480 w 4158730"/>
              <a:gd name="connsiteY286" fmla="*/ 1143000 h 4414838"/>
              <a:gd name="connsiteX287" fmla="*/ 4139680 w 4158730"/>
              <a:gd name="connsiteY287" fmla="*/ 1176338 h 4414838"/>
              <a:gd name="connsiteX288" fmla="*/ 4153967 w 4158730"/>
              <a:gd name="connsiteY288"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87142 w 4158730"/>
              <a:gd name="connsiteY257" fmla="*/ 914400 h 4414838"/>
              <a:gd name="connsiteX258" fmla="*/ 2963342 w 4158730"/>
              <a:gd name="connsiteY258" fmla="*/ 1090613 h 4414838"/>
              <a:gd name="connsiteX259" fmla="*/ 3053830 w 4158730"/>
              <a:gd name="connsiteY259" fmla="*/ 1171575 h 4414838"/>
              <a:gd name="connsiteX260" fmla="*/ 3077642 w 4158730"/>
              <a:gd name="connsiteY260" fmla="*/ 1257300 h 4414838"/>
              <a:gd name="connsiteX261" fmla="*/ 3082405 w 4158730"/>
              <a:gd name="connsiteY261" fmla="*/ 1347788 h 4414838"/>
              <a:gd name="connsiteX262" fmla="*/ 3096692 w 4158730"/>
              <a:gd name="connsiteY262" fmla="*/ 1419225 h 4414838"/>
              <a:gd name="connsiteX263" fmla="*/ 3144317 w 4158730"/>
              <a:gd name="connsiteY263" fmla="*/ 1452563 h 4414838"/>
              <a:gd name="connsiteX264" fmla="*/ 3244330 w 4158730"/>
              <a:gd name="connsiteY264" fmla="*/ 1414463 h 4414838"/>
              <a:gd name="connsiteX265" fmla="*/ 3334817 w 4158730"/>
              <a:gd name="connsiteY265" fmla="*/ 1371600 h 4414838"/>
              <a:gd name="connsiteX266" fmla="*/ 3401492 w 4158730"/>
              <a:gd name="connsiteY266" fmla="*/ 1333500 h 4414838"/>
              <a:gd name="connsiteX267" fmla="*/ 3401492 w 4158730"/>
              <a:gd name="connsiteY267" fmla="*/ 1276350 h 4414838"/>
              <a:gd name="connsiteX268" fmla="*/ 3353867 w 4158730"/>
              <a:gd name="connsiteY268" fmla="*/ 1271588 h 4414838"/>
              <a:gd name="connsiteX269" fmla="*/ 3296717 w 4158730"/>
              <a:gd name="connsiteY269" fmla="*/ 1300163 h 4414838"/>
              <a:gd name="connsiteX270" fmla="*/ 3239567 w 4158730"/>
              <a:gd name="connsiteY270" fmla="*/ 1309688 h 4414838"/>
              <a:gd name="connsiteX271" fmla="*/ 3201467 w 4158730"/>
              <a:gd name="connsiteY271" fmla="*/ 1300163 h 4414838"/>
              <a:gd name="connsiteX272" fmla="*/ 3249092 w 4158730"/>
              <a:gd name="connsiteY272" fmla="*/ 1271588 h 4414838"/>
              <a:gd name="connsiteX273" fmla="*/ 3272905 w 4158730"/>
              <a:gd name="connsiteY273" fmla="*/ 1233488 h 4414838"/>
              <a:gd name="connsiteX274" fmla="*/ 3230042 w 4158730"/>
              <a:gd name="connsiteY274" fmla="*/ 1223963 h 4414838"/>
              <a:gd name="connsiteX275" fmla="*/ 3163367 w 4158730"/>
              <a:gd name="connsiteY275" fmla="*/ 1200150 h 4414838"/>
              <a:gd name="connsiteX276" fmla="*/ 3144317 w 4158730"/>
              <a:gd name="connsiteY276" fmla="*/ 1123950 h 4414838"/>
              <a:gd name="connsiteX277" fmla="*/ 3225280 w 4158730"/>
              <a:gd name="connsiteY277" fmla="*/ 1181101 h 4414838"/>
              <a:gd name="connsiteX278" fmla="*/ 3363392 w 4158730"/>
              <a:gd name="connsiteY278" fmla="*/ 1233489 h 4414838"/>
              <a:gd name="connsiteX279" fmla="*/ 3463405 w 4158730"/>
              <a:gd name="connsiteY279" fmla="*/ 1247776 h 4414838"/>
              <a:gd name="connsiteX280" fmla="*/ 3472930 w 4158730"/>
              <a:gd name="connsiteY280" fmla="*/ 1314451 h 4414838"/>
              <a:gd name="connsiteX281" fmla="*/ 3587230 w 4158730"/>
              <a:gd name="connsiteY281" fmla="*/ 1271589 h 4414838"/>
              <a:gd name="connsiteX282" fmla="*/ 3696767 w 4158730"/>
              <a:gd name="connsiteY282" fmla="*/ 1214439 h 4414838"/>
              <a:gd name="connsiteX283" fmla="*/ 3763442 w 4158730"/>
              <a:gd name="connsiteY283" fmla="*/ 1166814 h 4414838"/>
              <a:gd name="connsiteX284" fmla="*/ 3749155 w 4158730"/>
              <a:gd name="connsiteY284" fmla="*/ 1123951 h 4414838"/>
              <a:gd name="connsiteX285" fmla="*/ 3787255 w 4158730"/>
              <a:gd name="connsiteY285" fmla="*/ 1095376 h 4414838"/>
              <a:gd name="connsiteX286" fmla="*/ 3872980 w 4158730"/>
              <a:gd name="connsiteY286" fmla="*/ 1114426 h 4414838"/>
              <a:gd name="connsiteX287" fmla="*/ 4063480 w 4158730"/>
              <a:gd name="connsiteY287" fmla="*/ 1143000 h 4414838"/>
              <a:gd name="connsiteX288" fmla="*/ 4139680 w 4158730"/>
              <a:gd name="connsiteY288" fmla="*/ 1176338 h 4414838"/>
              <a:gd name="connsiteX289" fmla="*/ 4153967 w 4158730"/>
              <a:gd name="connsiteY289"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63342 w 4158730"/>
              <a:gd name="connsiteY259" fmla="*/ 1090613 h 4414838"/>
              <a:gd name="connsiteX260" fmla="*/ 3053830 w 4158730"/>
              <a:gd name="connsiteY260" fmla="*/ 1171575 h 4414838"/>
              <a:gd name="connsiteX261" fmla="*/ 3077642 w 4158730"/>
              <a:gd name="connsiteY261" fmla="*/ 1257300 h 4414838"/>
              <a:gd name="connsiteX262" fmla="*/ 3082405 w 4158730"/>
              <a:gd name="connsiteY262" fmla="*/ 1347788 h 4414838"/>
              <a:gd name="connsiteX263" fmla="*/ 3096692 w 4158730"/>
              <a:gd name="connsiteY263" fmla="*/ 1419225 h 4414838"/>
              <a:gd name="connsiteX264" fmla="*/ 3144317 w 4158730"/>
              <a:gd name="connsiteY264" fmla="*/ 1452563 h 4414838"/>
              <a:gd name="connsiteX265" fmla="*/ 3244330 w 4158730"/>
              <a:gd name="connsiteY265" fmla="*/ 1414463 h 4414838"/>
              <a:gd name="connsiteX266" fmla="*/ 3334817 w 4158730"/>
              <a:gd name="connsiteY266" fmla="*/ 1371600 h 4414838"/>
              <a:gd name="connsiteX267" fmla="*/ 3401492 w 4158730"/>
              <a:gd name="connsiteY267" fmla="*/ 1333500 h 4414838"/>
              <a:gd name="connsiteX268" fmla="*/ 3401492 w 4158730"/>
              <a:gd name="connsiteY268" fmla="*/ 1276350 h 4414838"/>
              <a:gd name="connsiteX269" fmla="*/ 3353867 w 4158730"/>
              <a:gd name="connsiteY269" fmla="*/ 1271588 h 4414838"/>
              <a:gd name="connsiteX270" fmla="*/ 3296717 w 4158730"/>
              <a:gd name="connsiteY270" fmla="*/ 1300163 h 4414838"/>
              <a:gd name="connsiteX271" fmla="*/ 3239567 w 4158730"/>
              <a:gd name="connsiteY271" fmla="*/ 1309688 h 4414838"/>
              <a:gd name="connsiteX272" fmla="*/ 3201467 w 4158730"/>
              <a:gd name="connsiteY272" fmla="*/ 1300163 h 4414838"/>
              <a:gd name="connsiteX273" fmla="*/ 3249092 w 4158730"/>
              <a:gd name="connsiteY273" fmla="*/ 1271588 h 4414838"/>
              <a:gd name="connsiteX274" fmla="*/ 3272905 w 4158730"/>
              <a:gd name="connsiteY274" fmla="*/ 1233488 h 4414838"/>
              <a:gd name="connsiteX275" fmla="*/ 3230042 w 4158730"/>
              <a:gd name="connsiteY275" fmla="*/ 1223963 h 4414838"/>
              <a:gd name="connsiteX276" fmla="*/ 3163367 w 4158730"/>
              <a:gd name="connsiteY276" fmla="*/ 1200150 h 4414838"/>
              <a:gd name="connsiteX277" fmla="*/ 3144317 w 4158730"/>
              <a:gd name="connsiteY277" fmla="*/ 1123950 h 4414838"/>
              <a:gd name="connsiteX278" fmla="*/ 3225280 w 4158730"/>
              <a:gd name="connsiteY278" fmla="*/ 1181101 h 4414838"/>
              <a:gd name="connsiteX279" fmla="*/ 3363392 w 4158730"/>
              <a:gd name="connsiteY279" fmla="*/ 1233489 h 4414838"/>
              <a:gd name="connsiteX280" fmla="*/ 3463405 w 4158730"/>
              <a:gd name="connsiteY280" fmla="*/ 1247776 h 4414838"/>
              <a:gd name="connsiteX281" fmla="*/ 3472930 w 4158730"/>
              <a:gd name="connsiteY281" fmla="*/ 1314451 h 4414838"/>
              <a:gd name="connsiteX282" fmla="*/ 3587230 w 4158730"/>
              <a:gd name="connsiteY282" fmla="*/ 1271589 h 4414838"/>
              <a:gd name="connsiteX283" fmla="*/ 3696767 w 4158730"/>
              <a:gd name="connsiteY283" fmla="*/ 1214439 h 4414838"/>
              <a:gd name="connsiteX284" fmla="*/ 3763442 w 4158730"/>
              <a:gd name="connsiteY284" fmla="*/ 1166814 h 4414838"/>
              <a:gd name="connsiteX285" fmla="*/ 3749155 w 4158730"/>
              <a:gd name="connsiteY285" fmla="*/ 1123951 h 4414838"/>
              <a:gd name="connsiteX286" fmla="*/ 3787255 w 4158730"/>
              <a:gd name="connsiteY286" fmla="*/ 1095376 h 4414838"/>
              <a:gd name="connsiteX287" fmla="*/ 3872980 w 4158730"/>
              <a:gd name="connsiteY287" fmla="*/ 1114426 h 4414838"/>
              <a:gd name="connsiteX288" fmla="*/ 4063480 w 4158730"/>
              <a:gd name="connsiteY288" fmla="*/ 1143000 h 4414838"/>
              <a:gd name="connsiteX289" fmla="*/ 4139680 w 4158730"/>
              <a:gd name="connsiteY289" fmla="*/ 1176338 h 4414838"/>
              <a:gd name="connsiteX290" fmla="*/ 4153967 w 4158730"/>
              <a:gd name="connsiteY290"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63342 w 4158730"/>
              <a:gd name="connsiteY260" fmla="*/ 1090613 h 4414838"/>
              <a:gd name="connsiteX261" fmla="*/ 3053830 w 4158730"/>
              <a:gd name="connsiteY261" fmla="*/ 1171575 h 4414838"/>
              <a:gd name="connsiteX262" fmla="*/ 3077642 w 4158730"/>
              <a:gd name="connsiteY262" fmla="*/ 1257300 h 4414838"/>
              <a:gd name="connsiteX263" fmla="*/ 3082405 w 4158730"/>
              <a:gd name="connsiteY263" fmla="*/ 1347788 h 4414838"/>
              <a:gd name="connsiteX264" fmla="*/ 3096692 w 4158730"/>
              <a:gd name="connsiteY264" fmla="*/ 1419225 h 4414838"/>
              <a:gd name="connsiteX265" fmla="*/ 3144317 w 4158730"/>
              <a:gd name="connsiteY265" fmla="*/ 1452563 h 4414838"/>
              <a:gd name="connsiteX266" fmla="*/ 3244330 w 4158730"/>
              <a:gd name="connsiteY266" fmla="*/ 1414463 h 4414838"/>
              <a:gd name="connsiteX267" fmla="*/ 3334817 w 4158730"/>
              <a:gd name="connsiteY267" fmla="*/ 1371600 h 4414838"/>
              <a:gd name="connsiteX268" fmla="*/ 3401492 w 4158730"/>
              <a:gd name="connsiteY268" fmla="*/ 1333500 h 4414838"/>
              <a:gd name="connsiteX269" fmla="*/ 3401492 w 4158730"/>
              <a:gd name="connsiteY269" fmla="*/ 1276350 h 4414838"/>
              <a:gd name="connsiteX270" fmla="*/ 3353867 w 4158730"/>
              <a:gd name="connsiteY270" fmla="*/ 1271588 h 4414838"/>
              <a:gd name="connsiteX271" fmla="*/ 3296717 w 4158730"/>
              <a:gd name="connsiteY271" fmla="*/ 1300163 h 4414838"/>
              <a:gd name="connsiteX272" fmla="*/ 3239567 w 4158730"/>
              <a:gd name="connsiteY272" fmla="*/ 1309688 h 4414838"/>
              <a:gd name="connsiteX273" fmla="*/ 3201467 w 4158730"/>
              <a:gd name="connsiteY273" fmla="*/ 1300163 h 4414838"/>
              <a:gd name="connsiteX274" fmla="*/ 3249092 w 4158730"/>
              <a:gd name="connsiteY274" fmla="*/ 1271588 h 4414838"/>
              <a:gd name="connsiteX275" fmla="*/ 3272905 w 4158730"/>
              <a:gd name="connsiteY275" fmla="*/ 1233488 h 4414838"/>
              <a:gd name="connsiteX276" fmla="*/ 3230042 w 4158730"/>
              <a:gd name="connsiteY276" fmla="*/ 1223963 h 4414838"/>
              <a:gd name="connsiteX277" fmla="*/ 3163367 w 4158730"/>
              <a:gd name="connsiteY277" fmla="*/ 1200150 h 4414838"/>
              <a:gd name="connsiteX278" fmla="*/ 3144317 w 4158730"/>
              <a:gd name="connsiteY278" fmla="*/ 1123950 h 4414838"/>
              <a:gd name="connsiteX279" fmla="*/ 3225280 w 4158730"/>
              <a:gd name="connsiteY279" fmla="*/ 1181101 h 4414838"/>
              <a:gd name="connsiteX280" fmla="*/ 3363392 w 4158730"/>
              <a:gd name="connsiteY280" fmla="*/ 1233489 h 4414838"/>
              <a:gd name="connsiteX281" fmla="*/ 3463405 w 4158730"/>
              <a:gd name="connsiteY281" fmla="*/ 1247776 h 4414838"/>
              <a:gd name="connsiteX282" fmla="*/ 3472930 w 4158730"/>
              <a:gd name="connsiteY282" fmla="*/ 1314451 h 4414838"/>
              <a:gd name="connsiteX283" fmla="*/ 3587230 w 4158730"/>
              <a:gd name="connsiteY283" fmla="*/ 1271589 h 4414838"/>
              <a:gd name="connsiteX284" fmla="*/ 3696767 w 4158730"/>
              <a:gd name="connsiteY284" fmla="*/ 1214439 h 4414838"/>
              <a:gd name="connsiteX285" fmla="*/ 3763442 w 4158730"/>
              <a:gd name="connsiteY285" fmla="*/ 1166814 h 4414838"/>
              <a:gd name="connsiteX286" fmla="*/ 3749155 w 4158730"/>
              <a:gd name="connsiteY286" fmla="*/ 1123951 h 4414838"/>
              <a:gd name="connsiteX287" fmla="*/ 3787255 w 4158730"/>
              <a:gd name="connsiteY287" fmla="*/ 1095376 h 4414838"/>
              <a:gd name="connsiteX288" fmla="*/ 3872980 w 4158730"/>
              <a:gd name="connsiteY288" fmla="*/ 1114426 h 4414838"/>
              <a:gd name="connsiteX289" fmla="*/ 4063480 w 4158730"/>
              <a:gd name="connsiteY289" fmla="*/ 1143000 h 4414838"/>
              <a:gd name="connsiteX290" fmla="*/ 4139680 w 4158730"/>
              <a:gd name="connsiteY290" fmla="*/ 1176338 h 4414838"/>
              <a:gd name="connsiteX291" fmla="*/ 4153967 w 4158730"/>
              <a:gd name="connsiteY291"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2963342 w 4158730"/>
              <a:gd name="connsiteY261" fmla="*/ 1090613 h 4414838"/>
              <a:gd name="connsiteX262" fmla="*/ 3053830 w 4158730"/>
              <a:gd name="connsiteY262" fmla="*/ 1171575 h 4414838"/>
              <a:gd name="connsiteX263" fmla="*/ 3077642 w 4158730"/>
              <a:gd name="connsiteY263" fmla="*/ 1257300 h 4414838"/>
              <a:gd name="connsiteX264" fmla="*/ 3082405 w 4158730"/>
              <a:gd name="connsiteY264" fmla="*/ 1347788 h 4414838"/>
              <a:gd name="connsiteX265" fmla="*/ 3096692 w 4158730"/>
              <a:gd name="connsiteY265" fmla="*/ 1419225 h 4414838"/>
              <a:gd name="connsiteX266" fmla="*/ 3144317 w 4158730"/>
              <a:gd name="connsiteY266" fmla="*/ 1452563 h 4414838"/>
              <a:gd name="connsiteX267" fmla="*/ 3244330 w 4158730"/>
              <a:gd name="connsiteY267" fmla="*/ 1414463 h 4414838"/>
              <a:gd name="connsiteX268" fmla="*/ 3334817 w 4158730"/>
              <a:gd name="connsiteY268" fmla="*/ 1371600 h 4414838"/>
              <a:gd name="connsiteX269" fmla="*/ 3401492 w 4158730"/>
              <a:gd name="connsiteY269" fmla="*/ 1333500 h 4414838"/>
              <a:gd name="connsiteX270" fmla="*/ 3401492 w 4158730"/>
              <a:gd name="connsiteY270" fmla="*/ 1276350 h 4414838"/>
              <a:gd name="connsiteX271" fmla="*/ 3353867 w 4158730"/>
              <a:gd name="connsiteY271" fmla="*/ 1271588 h 4414838"/>
              <a:gd name="connsiteX272" fmla="*/ 3296717 w 4158730"/>
              <a:gd name="connsiteY272" fmla="*/ 1300163 h 4414838"/>
              <a:gd name="connsiteX273" fmla="*/ 3239567 w 4158730"/>
              <a:gd name="connsiteY273" fmla="*/ 1309688 h 4414838"/>
              <a:gd name="connsiteX274" fmla="*/ 3201467 w 4158730"/>
              <a:gd name="connsiteY274" fmla="*/ 1300163 h 4414838"/>
              <a:gd name="connsiteX275" fmla="*/ 3249092 w 4158730"/>
              <a:gd name="connsiteY275" fmla="*/ 1271588 h 4414838"/>
              <a:gd name="connsiteX276" fmla="*/ 3272905 w 4158730"/>
              <a:gd name="connsiteY276" fmla="*/ 1233488 h 4414838"/>
              <a:gd name="connsiteX277" fmla="*/ 3230042 w 4158730"/>
              <a:gd name="connsiteY277" fmla="*/ 1223963 h 4414838"/>
              <a:gd name="connsiteX278" fmla="*/ 3163367 w 4158730"/>
              <a:gd name="connsiteY278" fmla="*/ 1200150 h 4414838"/>
              <a:gd name="connsiteX279" fmla="*/ 3144317 w 4158730"/>
              <a:gd name="connsiteY279" fmla="*/ 1123950 h 4414838"/>
              <a:gd name="connsiteX280" fmla="*/ 3225280 w 4158730"/>
              <a:gd name="connsiteY280" fmla="*/ 1181101 h 4414838"/>
              <a:gd name="connsiteX281" fmla="*/ 3363392 w 4158730"/>
              <a:gd name="connsiteY281" fmla="*/ 1233489 h 4414838"/>
              <a:gd name="connsiteX282" fmla="*/ 3463405 w 4158730"/>
              <a:gd name="connsiteY282" fmla="*/ 1247776 h 4414838"/>
              <a:gd name="connsiteX283" fmla="*/ 3472930 w 4158730"/>
              <a:gd name="connsiteY283" fmla="*/ 1314451 h 4414838"/>
              <a:gd name="connsiteX284" fmla="*/ 3587230 w 4158730"/>
              <a:gd name="connsiteY284" fmla="*/ 1271589 h 4414838"/>
              <a:gd name="connsiteX285" fmla="*/ 3696767 w 4158730"/>
              <a:gd name="connsiteY285" fmla="*/ 1214439 h 4414838"/>
              <a:gd name="connsiteX286" fmla="*/ 3763442 w 4158730"/>
              <a:gd name="connsiteY286" fmla="*/ 1166814 h 4414838"/>
              <a:gd name="connsiteX287" fmla="*/ 3749155 w 4158730"/>
              <a:gd name="connsiteY287" fmla="*/ 1123951 h 4414838"/>
              <a:gd name="connsiteX288" fmla="*/ 3787255 w 4158730"/>
              <a:gd name="connsiteY288" fmla="*/ 1095376 h 4414838"/>
              <a:gd name="connsiteX289" fmla="*/ 3872980 w 4158730"/>
              <a:gd name="connsiteY289" fmla="*/ 1114426 h 4414838"/>
              <a:gd name="connsiteX290" fmla="*/ 4063480 w 4158730"/>
              <a:gd name="connsiteY290" fmla="*/ 1143000 h 4414838"/>
              <a:gd name="connsiteX291" fmla="*/ 4139680 w 4158730"/>
              <a:gd name="connsiteY291" fmla="*/ 1176338 h 4414838"/>
              <a:gd name="connsiteX292" fmla="*/ 4153967 w 4158730"/>
              <a:gd name="connsiteY292"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2996679 w 4158730"/>
              <a:gd name="connsiteY261" fmla="*/ 1085851 h 4414838"/>
              <a:gd name="connsiteX262" fmla="*/ 3053830 w 4158730"/>
              <a:gd name="connsiteY262" fmla="*/ 1171575 h 4414838"/>
              <a:gd name="connsiteX263" fmla="*/ 3077642 w 4158730"/>
              <a:gd name="connsiteY263" fmla="*/ 1257300 h 4414838"/>
              <a:gd name="connsiteX264" fmla="*/ 3082405 w 4158730"/>
              <a:gd name="connsiteY264" fmla="*/ 1347788 h 4414838"/>
              <a:gd name="connsiteX265" fmla="*/ 3096692 w 4158730"/>
              <a:gd name="connsiteY265" fmla="*/ 1419225 h 4414838"/>
              <a:gd name="connsiteX266" fmla="*/ 3144317 w 4158730"/>
              <a:gd name="connsiteY266" fmla="*/ 1452563 h 4414838"/>
              <a:gd name="connsiteX267" fmla="*/ 3244330 w 4158730"/>
              <a:gd name="connsiteY267" fmla="*/ 1414463 h 4414838"/>
              <a:gd name="connsiteX268" fmla="*/ 3334817 w 4158730"/>
              <a:gd name="connsiteY268" fmla="*/ 1371600 h 4414838"/>
              <a:gd name="connsiteX269" fmla="*/ 3401492 w 4158730"/>
              <a:gd name="connsiteY269" fmla="*/ 1333500 h 4414838"/>
              <a:gd name="connsiteX270" fmla="*/ 3401492 w 4158730"/>
              <a:gd name="connsiteY270" fmla="*/ 1276350 h 4414838"/>
              <a:gd name="connsiteX271" fmla="*/ 3353867 w 4158730"/>
              <a:gd name="connsiteY271" fmla="*/ 1271588 h 4414838"/>
              <a:gd name="connsiteX272" fmla="*/ 3296717 w 4158730"/>
              <a:gd name="connsiteY272" fmla="*/ 1300163 h 4414838"/>
              <a:gd name="connsiteX273" fmla="*/ 3239567 w 4158730"/>
              <a:gd name="connsiteY273" fmla="*/ 1309688 h 4414838"/>
              <a:gd name="connsiteX274" fmla="*/ 3201467 w 4158730"/>
              <a:gd name="connsiteY274" fmla="*/ 1300163 h 4414838"/>
              <a:gd name="connsiteX275" fmla="*/ 3249092 w 4158730"/>
              <a:gd name="connsiteY275" fmla="*/ 1271588 h 4414838"/>
              <a:gd name="connsiteX276" fmla="*/ 3272905 w 4158730"/>
              <a:gd name="connsiteY276" fmla="*/ 1233488 h 4414838"/>
              <a:gd name="connsiteX277" fmla="*/ 3230042 w 4158730"/>
              <a:gd name="connsiteY277" fmla="*/ 1223963 h 4414838"/>
              <a:gd name="connsiteX278" fmla="*/ 3163367 w 4158730"/>
              <a:gd name="connsiteY278" fmla="*/ 1200150 h 4414838"/>
              <a:gd name="connsiteX279" fmla="*/ 3144317 w 4158730"/>
              <a:gd name="connsiteY279" fmla="*/ 1123950 h 4414838"/>
              <a:gd name="connsiteX280" fmla="*/ 3225280 w 4158730"/>
              <a:gd name="connsiteY280" fmla="*/ 1181101 h 4414838"/>
              <a:gd name="connsiteX281" fmla="*/ 3363392 w 4158730"/>
              <a:gd name="connsiteY281" fmla="*/ 1233489 h 4414838"/>
              <a:gd name="connsiteX282" fmla="*/ 3463405 w 4158730"/>
              <a:gd name="connsiteY282" fmla="*/ 1247776 h 4414838"/>
              <a:gd name="connsiteX283" fmla="*/ 3472930 w 4158730"/>
              <a:gd name="connsiteY283" fmla="*/ 1314451 h 4414838"/>
              <a:gd name="connsiteX284" fmla="*/ 3587230 w 4158730"/>
              <a:gd name="connsiteY284" fmla="*/ 1271589 h 4414838"/>
              <a:gd name="connsiteX285" fmla="*/ 3696767 w 4158730"/>
              <a:gd name="connsiteY285" fmla="*/ 1214439 h 4414838"/>
              <a:gd name="connsiteX286" fmla="*/ 3763442 w 4158730"/>
              <a:gd name="connsiteY286" fmla="*/ 1166814 h 4414838"/>
              <a:gd name="connsiteX287" fmla="*/ 3749155 w 4158730"/>
              <a:gd name="connsiteY287" fmla="*/ 1123951 h 4414838"/>
              <a:gd name="connsiteX288" fmla="*/ 3787255 w 4158730"/>
              <a:gd name="connsiteY288" fmla="*/ 1095376 h 4414838"/>
              <a:gd name="connsiteX289" fmla="*/ 3872980 w 4158730"/>
              <a:gd name="connsiteY289" fmla="*/ 1114426 h 4414838"/>
              <a:gd name="connsiteX290" fmla="*/ 4063480 w 4158730"/>
              <a:gd name="connsiteY290" fmla="*/ 1143000 h 4414838"/>
              <a:gd name="connsiteX291" fmla="*/ 4139680 w 4158730"/>
              <a:gd name="connsiteY291" fmla="*/ 1176338 h 4414838"/>
              <a:gd name="connsiteX292" fmla="*/ 4153967 w 4158730"/>
              <a:gd name="connsiteY292"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3044305 w 4158730"/>
              <a:gd name="connsiteY261" fmla="*/ 942975 h 4414838"/>
              <a:gd name="connsiteX262" fmla="*/ 2996679 w 4158730"/>
              <a:gd name="connsiteY262" fmla="*/ 1085851 h 4414838"/>
              <a:gd name="connsiteX263" fmla="*/ 3053830 w 4158730"/>
              <a:gd name="connsiteY263" fmla="*/ 1171575 h 4414838"/>
              <a:gd name="connsiteX264" fmla="*/ 3077642 w 4158730"/>
              <a:gd name="connsiteY264" fmla="*/ 1257300 h 4414838"/>
              <a:gd name="connsiteX265" fmla="*/ 3082405 w 4158730"/>
              <a:gd name="connsiteY265" fmla="*/ 1347788 h 4414838"/>
              <a:gd name="connsiteX266" fmla="*/ 3096692 w 4158730"/>
              <a:gd name="connsiteY266" fmla="*/ 1419225 h 4414838"/>
              <a:gd name="connsiteX267" fmla="*/ 3144317 w 4158730"/>
              <a:gd name="connsiteY267" fmla="*/ 1452563 h 4414838"/>
              <a:gd name="connsiteX268" fmla="*/ 3244330 w 4158730"/>
              <a:gd name="connsiteY268" fmla="*/ 1414463 h 4414838"/>
              <a:gd name="connsiteX269" fmla="*/ 3334817 w 4158730"/>
              <a:gd name="connsiteY269" fmla="*/ 1371600 h 4414838"/>
              <a:gd name="connsiteX270" fmla="*/ 3401492 w 4158730"/>
              <a:gd name="connsiteY270" fmla="*/ 1333500 h 4414838"/>
              <a:gd name="connsiteX271" fmla="*/ 3401492 w 4158730"/>
              <a:gd name="connsiteY271" fmla="*/ 1276350 h 4414838"/>
              <a:gd name="connsiteX272" fmla="*/ 3353867 w 4158730"/>
              <a:gd name="connsiteY272" fmla="*/ 1271588 h 4414838"/>
              <a:gd name="connsiteX273" fmla="*/ 3296717 w 4158730"/>
              <a:gd name="connsiteY273" fmla="*/ 1300163 h 4414838"/>
              <a:gd name="connsiteX274" fmla="*/ 3239567 w 4158730"/>
              <a:gd name="connsiteY274" fmla="*/ 1309688 h 4414838"/>
              <a:gd name="connsiteX275" fmla="*/ 3201467 w 4158730"/>
              <a:gd name="connsiteY275" fmla="*/ 1300163 h 4414838"/>
              <a:gd name="connsiteX276" fmla="*/ 3249092 w 4158730"/>
              <a:gd name="connsiteY276" fmla="*/ 1271588 h 4414838"/>
              <a:gd name="connsiteX277" fmla="*/ 3272905 w 4158730"/>
              <a:gd name="connsiteY277" fmla="*/ 1233488 h 4414838"/>
              <a:gd name="connsiteX278" fmla="*/ 3230042 w 4158730"/>
              <a:gd name="connsiteY278" fmla="*/ 1223963 h 4414838"/>
              <a:gd name="connsiteX279" fmla="*/ 3163367 w 4158730"/>
              <a:gd name="connsiteY279" fmla="*/ 1200150 h 4414838"/>
              <a:gd name="connsiteX280" fmla="*/ 3144317 w 4158730"/>
              <a:gd name="connsiteY280" fmla="*/ 1123950 h 4414838"/>
              <a:gd name="connsiteX281" fmla="*/ 3225280 w 4158730"/>
              <a:gd name="connsiteY281" fmla="*/ 1181101 h 4414838"/>
              <a:gd name="connsiteX282" fmla="*/ 3363392 w 4158730"/>
              <a:gd name="connsiteY282" fmla="*/ 1233489 h 4414838"/>
              <a:gd name="connsiteX283" fmla="*/ 3463405 w 4158730"/>
              <a:gd name="connsiteY283" fmla="*/ 1247776 h 4414838"/>
              <a:gd name="connsiteX284" fmla="*/ 3472930 w 4158730"/>
              <a:gd name="connsiteY284" fmla="*/ 1314451 h 4414838"/>
              <a:gd name="connsiteX285" fmla="*/ 3587230 w 4158730"/>
              <a:gd name="connsiteY285" fmla="*/ 1271589 h 4414838"/>
              <a:gd name="connsiteX286" fmla="*/ 3696767 w 4158730"/>
              <a:gd name="connsiteY286" fmla="*/ 1214439 h 4414838"/>
              <a:gd name="connsiteX287" fmla="*/ 3763442 w 4158730"/>
              <a:gd name="connsiteY287" fmla="*/ 1166814 h 4414838"/>
              <a:gd name="connsiteX288" fmla="*/ 3749155 w 4158730"/>
              <a:gd name="connsiteY288" fmla="*/ 1123951 h 4414838"/>
              <a:gd name="connsiteX289" fmla="*/ 3787255 w 4158730"/>
              <a:gd name="connsiteY289" fmla="*/ 1095376 h 4414838"/>
              <a:gd name="connsiteX290" fmla="*/ 3872980 w 4158730"/>
              <a:gd name="connsiteY290" fmla="*/ 1114426 h 4414838"/>
              <a:gd name="connsiteX291" fmla="*/ 4063480 w 4158730"/>
              <a:gd name="connsiteY291" fmla="*/ 1143000 h 4414838"/>
              <a:gd name="connsiteX292" fmla="*/ 4139680 w 4158730"/>
              <a:gd name="connsiteY292" fmla="*/ 1176338 h 4414838"/>
              <a:gd name="connsiteX293" fmla="*/ 4153967 w 4158730"/>
              <a:gd name="connsiteY293"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3044305 w 4158730"/>
              <a:gd name="connsiteY261" fmla="*/ 942975 h 4414838"/>
              <a:gd name="connsiteX262" fmla="*/ 2991917 w 4158730"/>
              <a:gd name="connsiteY262" fmla="*/ 1028700 h 4414838"/>
              <a:gd name="connsiteX263" fmla="*/ 2996679 w 4158730"/>
              <a:gd name="connsiteY263" fmla="*/ 1085851 h 4414838"/>
              <a:gd name="connsiteX264" fmla="*/ 3053830 w 4158730"/>
              <a:gd name="connsiteY264" fmla="*/ 1171575 h 4414838"/>
              <a:gd name="connsiteX265" fmla="*/ 3077642 w 4158730"/>
              <a:gd name="connsiteY265" fmla="*/ 1257300 h 4414838"/>
              <a:gd name="connsiteX266" fmla="*/ 3082405 w 4158730"/>
              <a:gd name="connsiteY266" fmla="*/ 1347788 h 4414838"/>
              <a:gd name="connsiteX267" fmla="*/ 3096692 w 4158730"/>
              <a:gd name="connsiteY267" fmla="*/ 1419225 h 4414838"/>
              <a:gd name="connsiteX268" fmla="*/ 3144317 w 4158730"/>
              <a:gd name="connsiteY268" fmla="*/ 1452563 h 4414838"/>
              <a:gd name="connsiteX269" fmla="*/ 3244330 w 4158730"/>
              <a:gd name="connsiteY269" fmla="*/ 1414463 h 4414838"/>
              <a:gd name="connsiteX270" fmla="*/ 3334817 w 4158730"/>
              <a:gd name="connsiteY270" fmla="*/ 1371600 h 4414838"/>
              <a:gd name="connsiteX271" fmla="*/ 3401492 w 4158730"/>
              <a:gd name="connsiteY271" fmla="*/ 1333500 h 4414838"/>
              <a:gd name="connsiteX272" fmla="*/ 3401492 w 4158730"/>
              <a:gd name="connsiteY272" fmla="*/ 1276350 h 4414838"/>
              <a:gd name="connsiteX273" fmla="*/ 3353867 w 4158730"/>
              <a:gd name="connsiteY273" fmla="*/ 1271588 h 4414838"/>
              <a:gd name="connsiteX274" fmla="*/ 3296717 w 4158730"/>
              <a:gd name="connsiteY274" fmla="*/ 1300163 h 4414838"/>
              <a:gd name="connsiteX275" fmla="*/ 3239567 w 4158730"/>
              <a:gd name="connsiteY275" fmla="*/ 1309688 h 4414838"/>
              <a:gd name="connsiteX276" fmla="*/ 3201467 w 4158730"/>
              <a:gd name="connsiteY276" fmla="*/ 1300163 h 4414838"/>
              <a:gd name="connsiteX277" fmla="*/ 3249092 w 4158730"/>
              <a:gd name="connsiteY277" fmla="*/ 1271588 h 4414838"/>
              <a:gd name="connsiteX278" fmla="*/ 3272905 w 4158730"/>
              <a:gd name="connsiteY278" fmla="*/ 1233488 h 4414838"/>
              <a:gd name="connsiteX279" fmla="*/ 3230042 w 4158730"/>
              <a:gd name="connsiteY279" fmla="*/ 1223963 h 4414838"/>
              <a:gd name="connsiteX280" fmla="*/ 3163367 w 4158730"/>
              <a:gd name="connsiteY280" fmla="*/ 1200150 h 4414838"/>
              <a:gd name="connsiteX281" fmla="*/ 3144317 w 4158730"/>
              <a:gd name="connsiteY281" fmla="*/ 1123950 h 4414838"/>
              <a:gd name="connsiteX282" fmla="*/ 3225280 w 4158730"/>
              <a:gd name="connsiteY282" fmla="*/ 1181101 h 4414838"/>
              <a:gd name="connsiteX283" fmla="*/ 3363392 w 4158730"/>
              <a:gd name="connsiteY283" fmla="*/ 1233489 h 4414838"/>
              <a:gd name="connsiteX284" fmla="*/ 3463405 w 4158730"/>
              <a:gd name="connsiteY284" fmla="*/ 1247776 h 4414838"/>
              <a:gd name="connsiteX285" fmla="*/ 3472930 w 4158730"/>
              <a:gd name="connsiteY285" fmla="*/ 1314451 h 4414838"/>
              <a:gd name="connsiteX286" fmla="*/ 3587230 w 4158730"/>
              <a:gd name="connsiteY286" fmla="*/ 1271589 h 4414838"/>
              <a:gd name="connsiteX287" fmla="*/ 3696767 w 4158730"/>
              <a:gd name="connsiteY287" fmla="*/ 1214439 h 4414838"/>
              <a:gd name="connsiteX288" fmla="*/ 3763442 w 4158730"/>
              <a:gd name="connsiteY288" fmla="*/ 1166814 h 4414838"/>
              <a:gd name="connsiteX289" fmla="*/ 3749155 w 4158730"/>
              <a:gd name="connsiteY289" fmla="*/ 1123951 h 4414838"/>
              <a:gd name="connsiteX290" fmla="*/ 3787255 w 4158730"/>
              <a:gd name="connsiteY290" fmla="*/ 1095376 h 4414838"/>
              <a:gd name="connsiteX291" fmla="*/ 3872980 w 4158730"/>
              <a:gd name="connsiteY291" fmla="*/ 1114426 h 4414838"/>
              <a:gd name="connsiteX292" fmla="*/ 4063480 w 4158730"/>
              <a:gd name="connsiteY292" fmla="*/ 1143000 h 4414838"/>
              <a:gd name="connsiteX293" fmla="*/ 4139680 w 4158730"/>
              <a:gd name="connsiteY293" fmla="*/ 1176338 h 4414838"/>
              <a:gd name="connsiteX294" fmla="*/ 4153967 w 4158730"/>
              <a:gd name="connsiteY294" fmla="*/ 2924175 h 4414838"/>
              <a:gd name="connsiteX0" fmla="*/ 4158730 w 4158730"/>
              <a:gd name="connsiteY0" fmla="*/ 2928938 h 4414838"/>
              <a:gd name="connsiteX1" fmla="*/ 4096817 w 4158730"/>
              <a:gd name="connsiteY1" fmla="*/ 2938463 h 4414838"/>
              <a:gd name="connsiteX2" fmla="*/ 4025380 w 4158730"/>
              <a:gd name="connsiteY2" fmla="*/ 2928938 h 4414838"/>
              <a:gd name="connsiteX3" fmla="*/ 3982517 w 4158730"/>
              <a:gd name="connsiteY3" fmla="*/ 2933700 h 4414838"/>
              <a:gd name="connsiteX4" fmla="*/ 3939655 w 4158730"/>
              <a:gd name="connsiteY4" fmla="*/ 2981325 h 4414838"/>
              <a:gd name="connsiteX5" fmla="*/ 3877742 w 4158730"/>
              <a:gd name="connsiteY5" fmla="*/ 3043238 h 4414838"/>
              <a:gd name="connsiteX6" fmla="*/ 3825355 w 4158730"/>
              <a:gd name="connsiteY6" fmla="*/ 3114675 h 4414838"/>
              <a:gd name="connsiteX7" fmla="*/ 3744392 w 4158730"/>
              <a:gd name="connsiteY7" fmla="*/ 3167063 h 4414838"/>
              <a:gd name="connsiteX8" fmla="*/ 3639617 w 4158730"/>
              <a:gd name="connsiteY8" fmla="*/ 3214688 h 4414838"/>
              <a:gd name="connsiteX9" fmla="*/ 3558655 w 4158730"/>
              <a:gd name="connsiteY9" fmla="*/ 3243263 h 4414838"/>
              <a:gd name="connsiteX10" fmla="*/ 3482455 w 4158730"/>
              <a:gd name="connsiteY10" fmla="*/ 3300413 h 4414838"/>
              <a:gd name="connsiteX11" fmla="*/ 3377680 w 4158730"/>
              <a:gd name="connsiteY11" fmla="*/ 3352800 h 4414838"/>
              <a:gd name="connsiteX12" fmla="*/ 3320530 w 4158730"/>
              <a:gd name="connsiteY12" fmla="*/ 3381375 h 4414838"/>
              <a:gd name="connsiteX13" fmla="*/ 3253855 w 4158730"/>
              <a:gd name="connsiteY13" fmla="*/ 3386138 h 4414838"/>
              <a:gd name="connsiteX14" fmla="*/ 3215755 w 4158730"/>
              <a:gd name="connsiteY14" fmla="*/ 3400425 h 4414838"/>
              <a:gd name="connsiteX15" fmla="*/ 3130030 w 4158730"/>
              <a:gd name="connsiteY15" fmla="*/ 3429000 h 4414838"/>
              <a:gd name="connsiteX16" fmla="*/ 3025255 w 4158730"/>
              <a:gd name="connsiteY16" fmla="*/ 3476625 h 4414838"/>
              <a:gd name="connsiteX17" fmla="*/ 2949055 w 4158730"/>
              <a:gd name="connsiteY17" fmla="*/ 3505200 h 4414838"/>
              <a:gd name="connsiteX18" fmla="*/ 2901430 w 4158730"/>
              <a:gd name="connsiteY18" fmla="*/ 3529013 h 4414838"/>
              <a:gd name="connsiteX19" fmla="*/ 2849042 w 4158730"/>
              <a:gd name="connsiteY19" fmla="*/ 3533775 h 4414838"/>
              <a:gd name="connsiteX20" fmla="*/ 2849042 w 4158730"/>
              <a:gd name="connsiteY20" fmla="*/ 3505200 h 4414838"/>
              <a:gd name="connsiteX21" fmla="*/ 2829992 w 4158730"/>
              <a:gd name="connsiteY21" fmla="*/ 3500438 h 4414838"/>
              <a:gd name="connsiteX22" fmla="*/ 2758555 w 4158730"/>
              <a:gd name="connsiteY22" fmla="*/ 3524250 h 4414838"/>
              <a:gd name="connsiteX23" fmla="*/ 2691880 w 4158730"/>
              <a:gd name="connsiteY23" fmla="*/ 3543300 h 4414838"/>
              <a:gd name="connsiteX24" fmla="*/ 2639492 w 4158730"/>
              <a:gd name="connsiteY24" fmla="*/ 3543300 h 4414838"/>
              <a:gd name="connsiteX25" fmla="*/ 2577580 w 4158730"/>
              <a:gd name="connsiteY25" fmla="*/ 3562350 h 4414838"/>
              <a:gd name="connsiteX26" fmla="*/ 2577580 w 4158730"/>
              <a:gd name="connsiteY26" fmla="*/ 3590925 h 4414838"/>
              <a:gd name="connsiteX27" fmla="*/ 2625205 w 4158730"/>
              <a:gd name="connsiteY27" fmla="*/ 3614738 h 4414838"/>
              <a:gd name="connsiteX28" fmla="*/ 2691880 w 4158730"/>
              <a:gd name="connsiteY28" fmla="*/ 3624263 h 4414838"/>
              <a:gd name="connsiteX29" fmla="*/ 2691880 w 4158730"/>
              <a:gd name="connsiteY29" fmla="*/ 3624263 h 4414838"/>
              <a:gd name="connsiteX30" fmla="*/ 2682355 w 4158730"/>
              <a:gd name="connsiteY30" fmla="*/ 3700463 h 4414838"/>
              <a:gd name="connsiteX31" fmla="*/ 2691880 w 4158730"/>
              <a:gd name="connsiteY31" fmla="*/ 3790950 h 4414838"/>
              <a:gd name="connsiteX32" fmla="*/ 2687117 w 4158730"/>
              <a:gd name="connsiteY32" fmla="*/ 3876675 h 4414838"/>
              <a:gd name="connsiteX33" fmla="*/ 2625205 w 4158730"/>
              <a:gd name="connsiteY33" fmla="*/ 3948113 h 4414838"/>
              <a:gd name="connsiteX34" fmla="*/ 2568055 w 4158730"/>
              <a:gd name="connsiteY34" fmla="*/ 4010025 h 4414838"/>
              <a:gd name="connsiteX35" fmla="*/ 2420417 w 4158730"/>
              <a:gd name="connsiteY35" fmla="*/ 4081463 h 4414838"/>
              <a:gd name="connsiteX36" fmla="*/ 2296592 w 4158730"/>
              <a:gd name="connsiteY36" fmla="*/ 4138613 h 4414838"/>
              <a:gd name="connsiteX37" fmla="*/ 2163242 w 4158730"/>
              <a:gd name="connsiteY37" fmla="*/ 4191000 h 4414838"/>
              <a:gd name="connsiteX38" fmla="*/ 2077517 w 4158730"/>
              <a:gd name="connsiteY38" fmla="*/ 4219575 h 4414838"/>
              <a:gd name="connsiteX39" fmla="*/ 2063230 w 4158730"/>
              <a:gd name="connsiteY39" fmla="*/ 4224338 h 4414838"/>
              <a:gd name="connsiteX40" fmla="*/ 1934642 w 4158730"/>
              <a:gd name="connsiteY40" fmla="*/ 4214813 h 4414838"/>
              <a:gd name="connsiteX41" fmla="*/ 1848917 w 4158730"/>
              <a:gd name="connsiteY41" fmla="*/ 4219575 h 4414838"/>
              <a:gd name="connsiteX42" fmla="*/ 1758430 w 4158730"/>
              <a:gd name="connsiteY42" fmla="*/ 4229100 h 4414838"/>
              <a:gd name="connsiteX43" fmla="*/ 1682230 w 4158730"/>
              <a:gd name="connsiteY43" fmla="*/ 4248150 h 4414838"/>
              <a:gd name="connsiteX44" fmla="*/ 1582217 w 4158730"/>
              <a:gd name="connsiteY44" fmla="*/ 4248150 h 4414838"/>
              <a:gd name="connsiteX45" fmla="*/ 1510780 w 4158730"/>
              <a:gd name="connsiteY45" fmla="*/ 4248150 h 4414838"/>
              <a:gd name="connsiteX46" fmla="*/ 1415530 w 4158730"/>
              <a:gd name="connsiteY46" fmla="*/ 4248150 h 4414838"/>
              <a:gd name="connsiteX47" fmla="*/ 1286942 w 4158730"/>
              <a:gd name="connsiteY47" fmla="*/ 4252913 h 4414838"/>
              <a:gd name="connsiteX48" fmla="*/ 1196455 w 4158730"/>
              <a:gd name="connsiteY48" fmla="*/ 4252913 h 4414838"/>
              <a:gd name="connsiteX49" fmla="*/ 1110730 w 4158730"/>
              <a:gd name="connsiteY49" fmla="*/ 4252913 h 4414838"/>
              <a:gd name="connsiteX50" fmla="*/ 1015480 w 4158730"/>
              <a:gd name="connsiteY50" fmla="*/ 4257675 h 4414838"/>
              <a:gd name="connsiteX51" fmla="*/ 920230 w 4158730"/>
              <a:gd name="connsiteY51" fmla="*/ 4271963 h 4414838"/>
              <a:gd name="connsiteX52" fmla="*/ 839267 w 4158730"/>
              <a:gd name="connsiteY52" fmla="*/ 4295775 h 4414838"/>
              <a:gd name="connsiteX53" fmla="*/ 763067 w 4158730"/>
              <a:gd name="connsiteY53" fmla="*/ 4310063 h 4414838"/>
              <a:gd name="connsiteX54" fmla="*/ 720205 w 4158730"/>
              <a:gd name="connsiteY54" fmla="*/ 4319588 h 4414838"/>
              <a:gd name="connsiteX55" fmla="*/ 644005 w 4158730"/>
              <a:gd name="connsiteY55" fmla="*/ 4348163 h 4414838"/>
              <a:gd name="connsiteX56" fmla="*/ 615430 w 4158730"/>
              <a:gd name="connsiteY56" fmla="*/ 4395788 h 4414838"/>
              <a:gd name="connsiteX57" fmla="*/ 543992 w 4158730"/>
              <a:gd name="connsiteY57" fmla="*/ 4405313 h 4414838"/>
              <a:gd name="connsiteX58" fmla="*/ 439217 w 4158730"/>
              <a:gd name="connsiteY58" fmla="*/ 4414838 h 4414838"/>
              <a:gd name="connsiteX59" fmla="*/ 382067 w 4158730"/>
              <a:gd name="connsiteY59" fmla="*/ 4395788 h 4414838"/>
              <a:gd name="connsiteX60" fmla="*/ 339205 w 4158730"/>
              <a:gd name="connsiteY60" fmla="*/ 4376738 h 4414838"/>
              <a:gd name="connsiteX61" fmla="*/ 320155 w 4158730"/>
              <a:gd name="connsiteY61" fmla="*/ 4367213 h 4414838"/>
              <a:gd name="connsiteX62" fmla="*/ 286817 w 4158730"/>
              <a:gd name="connsiteY62" fmla="*/ 4367213 h 4414838"/>
              <a:gd name="connsiteX63" fmla="*/ 243955 w 4158730"/>
              <a:gd name="connsiteY63" fmla="*/ 4386263 h 4414838"/>
              <a:gd name="connsiteX64" fmla="*/ 201092 w 4158730"/>
              <a:gd name="connsiteY64" fmla="*/ 4395788 h 4414838"/>
              <a:gd name="connsiteX65" fmla="*/ 120130 w 4158730"/>
              <a:gd name="connsiteY65" fmla="*/ 4381500 h 4414838"/>
              <a:gd name="connsiteX66" fmla="*/ 77267 w 4158730"/>
              <a:gd name="connsiteY66" fmla="*/ 4371975 h 4414838"/>
              <a:gd name="connsiteX67" fmla="*/ 15355 w 4158730"/>
              <a:gd name="connsiteY67" fmla="*/ 4376738 h 4414838"/>
              <a:gd name="connsiteX68" fmla="*/ 1067 w 4158730"/>
              <a:gd name="connsiteY68" fmla="*/ 2028825 h 4414838"/>
              <a:gd name="connsiteX69" fmla="*/ 62980 w 4158730"/>
              <a:gd name="connsiteY69" fmla="*/ 1985963 h 4414838"/>
              <a:gd name="connsiteX70" fmla="*/ 162992 w 4158730"/>
              <a:gd name="connsiteY70" fmla="*/ 1966913 h 4414838"/>
              <a:gd name="connsiteX71" fmla="*/ 186805 w 4158730"/>
              <a:gd name="connsiteY71" fmla="*/ 2009775 h 4414838"/>
              <a:gd name="connsiteX72" fmla="*/ 205855 w 4158730"/>
              <a:gd name="connsiteY72" fmla="*/ 2024063 h 4414838"/>
              <a:gd name="connsiteX73" fmla="*/ 215380 w 4158730"/>
              <a:gd name="connsiteY73" fmla="*/ 2090738 h 4414838"/>
              <a:gd name="connsiteX74" fmla="*/ 248717 w 4158730"/>
              <a:gd name="connsiteY74" fmla="*/ 2000250 h 4414838"/>
              <a:gd name="connsiteX75" fmla="*/ 248717 w 4158730"/>
              <a:gd name="connsiteY75" fmla="*/ 2000250 h 4414838"/>
              <a:gd name="connsiteX76" fmla="*/ 282055 w 4158730"/>
              <a:gd name="connsiteY76" fmla="*/ 2005013 h 4414838"/>
              <a:gd name="connsiteX77" fmla="*/ 291580 w 4158730"/>
              <a:gd name="connsiteY77" fmla="*/ 1966913 h 4414838"/>
              <a:gd name="connsiteX78" fmla="*/ 367780 w 4158730"/>
              <a:gd name="connsiteY78" fmla="*/ 1971675 h 4414838"/>
              <a:gd name="connsiteX79" fmla="*/ 372542 w 4158730"/>
              <a:gd name="connsiteY79" fmla="*/ 1890713 h 4414838"/>
              <a:gd name="connsiteX80" fmla="*/ 386830 w 4158730"/>
              <a:gd name="connsiteY80" fmla="*/ 1847850 h 4414838"/>
              <a:gd name="connsiteX81" fmla="*/ 548755 w 4158730"/>
              <a:gd name="connsiteY81" fmla="*/ 1876425 h 4414838"/>
              <a:gd name="connsiteX82" fmla="*/ 705917 w 4158730"/>
              <a:gd name="connsiteY82" fmla="*/ 1924050 h 4414838"/>
              <a:gd name="connsiteX83" fmla="*/ 758305 w 4158730"/>
              <a:gd name="connsiteY83" fmla="*/ 1928813 h 4414838"/>
              <a:gd name="connsiteX84" fmla="*/ 844030 w 4158730"/>
              <a:gd name="connsiteY84" fmla="*/ 1990725 h 4414838"/>
              <a:gd name="connsiteX85" fmla="*/ 782117 w 4158730"/>
              <a:gd name="connsiteY85" fmla="*/ 1919288 h 4414838"/>
              <a:gd name="connsiteX86" fmla="*/ 634480 w 4158730"/>
              <a:gd name="connsiteY86" fmla="*/ 1804988 h 4414838"/>
              <a:gd name="connsiteX87" fmla="*/ 524942 w 4158730"/>
              <a:gd name="connsiteY87" fmla="*/ 1709738 h 4414838"/>
              <a:gd name="connsiteX88" fmla="*/ 505892 w 4158730"/>
              <a:gd name="connsiteY88" fmla="*/ 1690688 h 4414838"/>
              <a:gd name="connsiteX89" fmla="*/ 491605 w 4158730"/>
              <a:gd name="connsiteY89" fmla="*/ 1624013 h 4414838"/>
              <a:gd name="connsiteX90" fmla="*/ 463030 w 4158730"/>
              <a:gd name="connsiteY90" fmla="*/ 1547813 h 4414838"/>
              <a:gd name="connsiteX91" fmla="*/ 463030 w 4158730"/>
              <a:gd name="connsiteY91" fmla="*/ 1547813 h 4414838"/>
              <a:gd name="connsiteX92" fmla="*/ 382067 w 4158730"/>
              <a:gd name="connsiteY92" fmla="*/ 1519238 h 4414838"/>
              <a:gd name="connsiteX93" fmla="*/ 358255 w 4158730"/>
              <a:gd name="connsiteY93" fmla="*/ 1509713 h 4414838"/>
              <a:gd name="connsiteX94" fmla="*/ 305867 w 4158730"/>
              <a:gd name="connsiteY94" fmla="*/ 1581150 h 4414838"/>
              <a:gd name="connsiteX95" fmla="*/ 253480 w 4158730"/>
              <a:gd name="connsiteY95" fmla="*/ 1595438 h 4414838"/>
              <a:gd name="connsiteX96" fmla="*/ 286817 w 4158730"/>
              <a:gd name="connsiteY96" fmla="*/ 1533525 h 4414838"/>
              <a:gd name="connsiteX97" fmla="*/ 358255 w 4158730"/>
              <a:gd name="connsiteY97" fmla="*/ 1462088 h 4414838"/>
              <a:gd name="connsiteX98" fmla="*/ 377305 w 4158730"/>
              <a:gd name="connsiteY98" fmla="*/ 1414463 h 4414838"/>
              <a:gd name="connsiteX99" fmla="*/ 372542 w 4158730"/>
              <a:gd name="connsiteY99" fmla="*/ 1314450 h 4414838"/>
              <a:gd name="connsiteX100" fmla="*/ 363017 w 4158730"/>
              <a:gd name="connsiteY100" fmla="*/ 1228725 h 4414838"/>
              <a:gd name="connsiteX101" fmla="*/ 305867 w 4158730"/>
              <a:gd name="connsiteY101" fmla="*/ 1185863 h 4414838"/>
              <a:gd name="connsiteX102" fmla="*/ 282055 w 4158730"/>
              <a:gd name="connsiteY102" fmla="*/ 1162050 h 4414838"/>
              <a:gd name="connsiteX103" fmla="*/ 286817 w 4158730"/>
              <a:gd name="connsiteY103" fmla="*/ 1109663 h 4414838"/>
              <a:gd name="connsiteX104" fmla="*/ 310630 w 4158730"/>
              <a:gd name="connsiteY104" fmla="*/ 1090613 h 4414838"/>
              <a:gd name="connsiteX105" fmla="*/ 20117 w 4158730"/>
              <a:gd name="connsiteY105" fmla="*/ 633412 h 4414838"/>
              <a:gd name="connsiteX106" fmla="*/ 5830 w 4158730"/>
              <a:gd name="connsiteY106" fmla="*/ 19050 h 4414838"/>
              <a:gd name="connsiteX107" fmla="*/ 1067867 w 4158730"/>
              <a:gd name="connsiteY107" fmla="*/ 0 h 4414838"/>
              <a:gd name="connsiteX108" fmla="*/ 1034530 w 4158730"/>
              <a:gd name="connsiteY108" fmla="*/ 119063 h 4414838"/>
              <a:gd name="connsiteX109" fmla="*/ 948805 w 4158730"/>
              <a:gd name="connsiteY109" fmla="*/ 233363 h 4414838"/>
              <a:gd name="connsiteX110" fmla="*/ 901180 w 4158730"/>
              <a:gd name="connsiteY110" fmla="*/ 333375 h 4414838"/>
              <a:gd name="connsiteX111" fmla="*/ 872605 w 4158730"/>
              <a:gd name="connsiteY111" fmla="*/ 428625 h 4414838"/>
              <a:gd name="connsiteX112" fmla="*/ 863080 w 4158730"/>
              <a:gd name="connsiteY112" fmla="*/ 519113 h 4414838"/>
              <a:gd name="connsiteX113" fmla="*/ 958330 w 4158730"/>
              <a:gd name="connsiteY113" fmla="*/ 623888 h 4414838"/>
              <a:gd name="connsiteX114" fmla="*/ 1001192 w 4158730"/>
              <a:gd name="connsiteY114" fmla="*/ 728663 h 4414838"/>
              <a:gd name="connsiteX115" fmla="*/ 1082155 w 4158730"/>
              <a:gd name="connsiteY115" fmla="*/ 766763 h 4414838"/>
              <a:gd name="connsiteX116" fmla="*/ 1134542 w 4158730"/>
              <a:gd name="connsiteY116" fmla="*/ 828675 h 4414838"/>
              <a:gd name="connsiteX117" fmla="*/ 1186930 w 4158730"/>
              <a:gd name="connsiteY117" fmla="*/ 752475 h 4414838"/>
              <a:gd name="connsiteX118" fmla="*/ 1239317 w 4158730"/>
              <a:gd name="connsiteY118" fmla="*/ 609600 h 4414838"/>
              <a:gd name="connsiteX119" fmla="*/ 1253605 w 4158730"/>
              <a:gd name="connsiteY119" fmla="*/ 666750 h 4414838"/>
              <a:gd name="connsiteX120" fmla="*/ 1225030 w 4158730"/>
              <a:gd name="connsiteY120" fmla="*/ 742950 h 4414838"/>
              <a:gd name="connsiteX121" fmla="*/ 1177405 w 4158730"/>
              <a:gd name="connsiteY121" fmla="*/ 823913 h 4414838"/>
              <a:gd name="connsiteX122" fmla="*/ 1172642 w 4158730"/>
              <a:gd name="connsiteY122" fmla="*/ 871538 h 4414838"/>
              <a:gd name="connsiteX123" fmla="*/ 1220267 w 4158730"/>
              <a:gd name="connsiteY123" fmla="*/ 981075 h 4414838"/>
              <a:gd name="connsiteX124" fmla="*/ 1267892 w 4158730"/>
              <a:gd name="connsiteY124" fmla="*/ 1047750 h 4414838"/>
              <a:gd name="connsiteX125" fmla="*/ 1253605 w 4158730"/>
              <a:gd name="connsiteY125" fmla="*/ 1090613 h 4414838"/>
              <a:gd name="connsiteX126" fmla="*/ 1296467 w 4158730"/>
              <a:gd name="connsiteY126" fmla="*/ 1095375 h 4414838"/>
              <a:gd name="connsiteX127" fmla="*/ 1301230 w 4158730"/>
              <a:gd name="connsiteY127" fmla="*/ 1176338 h 4414838"/>
              <a:gd name="connsiteX128" fmla="*/ 1329805 w 4158730"/>
              <a:gd name="connsiteY128" fmla="*/ 1223963 h 4414838"/>
              <a:gd name="connsiteX129" fmla="*/ 1396480 w 4158730"/>
              <a:gd name="connsiteY129" fmla="*/ 1281113 h 4414838"/>
              <a:gd name="connsiteX130" fmla="*/ 1448867 w 4158730"/>
              <a:gd name="connsiteY130" fmla="*/ 1309688 h 4414838"/>
              <a:gd name="connsiteX131" fmla="*/ 1529830 w 4158730"/>
              <a:gd name="connsiteY131" fmla="*/ 1281113 h 4414838"/>
              <a:gd name="connsiteX132" fmla="*/ 1534592 w 4158730"/>
              <a:gd name="connsiteY132" fmla="*/ 1314450 h 4414838"/>
              <a:gd name="connsiteX133" fmla="*/ 1496492 w 4158730"/>
              <a:gd name="connsiteY133" fmla="*/ 1366838 h 4414838"/>
              <a:gd name="connsiteX134" fmla="*/ 1510780 w 4158730"/>
              <a:gd name="connsiteY134" fmla="*/ 1428750 h 4414838"/>
              <a:gd name="connsiteX135" fmla="*/ 1553642 w 4158730"/>
              <a:gd name="connsiteY135" fmla="*/ 1428750 h 4414838"/>
              <a:gd name="connsiteX136" fmla="*/ 1506017 w 4158730"/>
              <a:gd name="connsiteY136" fmla="*/ 1462088 h 4414838"/>
              <a:gd name="connsiteX137" fmla="*/ 1520305 w 4158730"/>
              <a:gd name="connsiteY137" fmla="*/ 1528763 h 4414838"/>
              <a:gd name="connsiteX138" fmla="*/ 1544117 w 4158730"/>
              <a:gd name="connsiteY138" fmla="*/ 1576388 h 4414838"/>
              <a:gd name="connsiteX139" fmla="*/ 1601267 w 4158730"/>
              <a:gd name="connsiteY139" fmla="*/ 1571625 h 4414838"/>
              <a:gd name="connsiteX140" fmla="*/ 1653655 w 4158730"/>
              <a:gd name="connsiteY140" fmla="*/ 1590675 h 4414838"/>
              <a:gd name="connsiteX141" fmla="*/ 1696517 w 4158730"/>
              <a:gd name="connsiteY141" fmla="*/ 1552575 h 4414838"/>
              <a:gd name="connsiteX142" fmla="*/ 1720330 w 4158730"/>
              <a:gd name="connsiteY142" fmla="*/ 1533525 h 4414838"/>
              <a:gd name="connsiteX143" fmla="*/ 1706042 w 4158730"/>
              <a:gd name="connsiteY143" fmla="*/ 1490663 h 4414838"/>
              <a:gd name="connsiteX144" fmla="*/ 1691755 w 4158730"/>
              <a:gd name="connsiteY144" fmla="*/ 1476375 h 4414838"/>
              <a:gd name="connsiteX145" fmla="*/ 1691755 w 4158730"/>
              <a:gd name="connsiteY145" fmla="*/ 1452563 h 4414838"/>
              <a:gd name="connsiteX146" fmla="*/ 1729855 w 4158730"/>
              <a:gd name="connsiteY146" fmla="*/ 1466850 h 4414838"/>
              <a:gd name="connsiteX147" fmla="*/ 1758430 w 4158730"/>
              <a:gd name="connsiteY147" fmla="*/ 1495425 h 4414838"/>
              <a:gd name="connsiteX148" fmla="*/ 1767955 w 4158730"/>
              <a:gd name="connsiteY148" fmla="*/ 1447800 h 4414838"/>
              <a:gd name="connsiteX149" fmla="*/ 1772717 w 4158730"/>
              <a:gd name="connsiteY149" fmla="*/ 1414463 h 4414838"/>
              <a:gd name="connsiteX150" fmla="*/ 1767955 w 4158730"/>
              <a:gd name="connsiteY150" fmla="*/ 1400175 h 4414838"/>
              <a:gd name="connsiteX151" fmla="*/ 1725092 w 4158730"/>
              <a:gd name="connsiteY151" fmla="*/ 1385888 h 4414838"/>
              <a:gd name="connsiteX152" fmla="*/ 1691755 w 4158730"/>
              <a:gd name="connsiteY152" fmla="*/ 1362075 h 4414838"/>
              <a:gd name="connsiteX153" fmla="*/ 1658417 w 4158730"/>
              <a:gd name="connsiteY153" fmla="*/ 1319213 h 4414838"/>
              <a:gd name="connsiteX154" fmla="*/ 1629842 w 4158730"/>
              <a:gd name="connsiteY154" fmla="*/ 1309688 h 4414838"/>
              <a:gd name="connsiteX155" fmla="*/ 1591742 w 4158730"/>
              <a:gd name="connsiteY155" fmla="*/ 1309688 h 4414838"/>
              <a:gd name="connsiteX156" fmla="*/ 1572692 w 4158730"/>
              <a:gd name="connsiteY156" fmla="*/ 1304925 h 4414838"/>
              <a:gd name="connsiteX157" fmla="*/ 1558405 w 4158730"/>
              <a:gd name="connsiteY157" fmla="*/ 1271588 h 4414838"/>
              <a:gd name="connsiteX158" fmla="*/ 1539355 w 4158730"/>
              <a:gd name="connsiteY158" fmla="*/ 1233488 h 4414838"/>
              <a:gd name="connsiteX159" fmla="*/ 1558405 w 4158730"/>
              <a:gd name="connsiteY159" fmla="*/ 1219200 h 4414838"/>
              <a:gd name="connsiteX160" fmla="*/ 1615555 w 4158730"/>
              <a:gd name="connsiteY160" fmla="*/ 1281113 h 4414838"/>
              <a:gd name="connsiteX161" fmla="*/ 1615555 w 4158730"/>
              <a:gd name="connsiteY161" fmla="*/ 1281113 h 4414838"/>
              <a:gd name="connsiteX162" fmla="*/ 1634605 w 4158730"/>
              <a:gd name="connsiteY162" fmla="*/ 1252538 h 4414838"/>
              <a:gd name="connsiteX163" fmla="*/ 1615555 w 4158730"/>
              <a:gd name="connsiteY163" fmla="*/ 1214438 h 4414838"/>
              <a:gd name="connsiteX164" fmla="*/ 1658417 w 4158730"/>
              <a:gd name="connsiteY164" fmla="*/ 1223963 h 4414838"/>
              <a:gd name="connsiteX165" fmla="*/ 1677467 w 4158730"/>
              <a:gd name="connsiteY165" fmla="*/ 1285875 h 4414838"/>
              <a:gd name="connsiteX166" fmla="*/ 1696517 w 4158730"/>
              <a:gd name="connsiteY166" fmla="*/ 1290638 h 4414838"/>
              <a:gd name="connsiteX167" fmla="*/ 1691755 w 4158730"/>
              <a:gd name="connsiteY167" fmla="*/ 1252538 h 4414838"/>
              <a:gd name="connsiteX168" fmla="*/ 1682230 w 4158730"/>
              <a:gd name="connsiteY168" fmla="*/ 1223963 h 4414838"/>
              <a:gd name="connsiteX169" fmla="*/ 1691755 w 4158730"/>
              <a:gd name="connsiteY169" fmla="*/ 1204913 h 4414838"/>
              <a:gd name="connsiteX170" fmla="*/ 1691755 w 4158730"/>
              <a:gd name="connsiteY170" fmla="*/ 1204913 h 4414838"/>
              <a:gd name="connsiteX171" fmla="*/ 1758430 w 4158730"/>
              <a:gd name="connsiteY171" fmla="*/ 1204913 h 4414838"/>
              <a:gd name="connsiteX172" fmla="*/ 1758430 w 4158730"/>
              <a:gd name="connsiteY172" fmla="*/ 1204913 h 4414838"/>
              <a:gd name="connsiteX173" fmla="*/ 1729855 w 4158730"/>
              <a:gd name="connsiteY173" fmla="*/ 1300163 h 4414838"/>
              <a:gd name="connsiteX174" fmla="*/ 1734617 w 4158730"/>
              <a:gd name="connsiteY174" fmla="*/ 1338263 h 4414838"/>
              <a:gd name="connsiteX175" fmla="*/ 1734617 w 4158730"/>
              <a:gd name="connsiteY175" fmla="*/ 1338263 h 4414838"/>
              <a:gd name="connsiteX176" fmla="*/ 1801292 w 4158730"/>
              <a:gd name="connsiteY176" fmla="*/ 1352550 h 4414838"/>
              <a:gd name="connsiteX177" fmla="*/ 1839392 w 4158730"/>
              <a:gd name="connsiteY177" fmla="*/ 1319213 h 4414838"/>
              <a:gd name="connsiteX178" fmla="*/ 1901305 w 4158730"/>
              <a:gd name="connsiteY178" fmla="*/ 1319213 h 4414838"/>
              <a:gd name="connsiteX179" fmla="*/ 1948930 w 4158730"/>
              <a:gd name="connsiteY179" fmla="*/ 1328738 h 4414838"/>
              <a:gd name="connsiteX180" fmla="*/ 1967980 w 4158730"/>
              <a:gd name="connsiteY180" fmla="*/ 1300163 h 4414838"/>
              <a:gd name="connsiteX181" fmla="*/ 1972742 w 4158730"/>
              <a:gd name="connsiteY181" fmla="*/ 1281113 h 4414838"/>
              <a:gd name="connsiteX182" fmla="*/ 1929880 w 4158730"/>
              <a:gd name="connsiteY182" fmla="*/ 1266825 h 4414838"/>
              <a:gd name="connsiteX183" fmla="*/ 1882255 w 4158730"/>
              <a:gd name="connsiteY183" fmla="*/ 1257300 h 4414838"/>
              <a:gd name="connsiteX184" fmla="*/ 1867967 w 4158730"/>
              <a:gd name="connsiteY184" fmla="*/ 1238250 h 4414838"/>
              <a:gd name="connsiteX185" fmla="*/ 1939405 w 4158730"/>
              <a:gd name="connsiteY185" fmla="*/ 1233488 h 4414838"/>
              <a:gd name="connsiteX186" fmla="*/ 1963217 w 4158730"/>
              <a:gd name="connsiteY186" fmla="*/ 1247775 h 4414838"/>
              <a:gd name="connsiteX187" fmla="*/ 1963217 w 4158730"/>
              <a:gd name="connsiteY187" fmla="*/ 1247775 h 4414838"/>
              <a:gd name="connsiteX188" fmla="*/ 1915592 w 4158730"/>
              <a:gd name="connsiteY188" fmla="*/ 1214438 h 4414838"/>
              <a:gd name="connsiteX189" fmla="*/ 1929880 w 4158730"/>
              <a:gd name="connsiteY189" fmla="*/ 1190625 h 4414838"/>
              <a:gd name="connsiteX190" fmla="*/ 1929880 w 4158730"/>
              <a:gd name="connsiteY190" fmla="*/ 1190625 h 4414838"/>
              <a:gd name="connsiteX191" fmla="*/ 1948930 w 4158730"/>
              <a:gd name="connsiteY191" fmla="*/ 1166813 h 4414838"/>
              <a:gd name="connsiteX192" fmla="*/ 1953692 w 4158730"/>
              <a:gd name="connsiteY192" fmla="*/ 1152525 h 4414838"/>
              <a:gd name="connsiteX193" fmla="*/ 2025130 w 4158730"/>
              <a:gd name="connsiteY193" fmla="*/ 1223963 h 4414838"/>
              <a:gd name="connsiteX194" fmla="*/ 2020367 w 4158730"/>
              <a:gd name="connsiteY194" fmla="*/ 1204913 h 4414838"/>
              <a:gd name="connsiteX195" fmla="*/ 1996555 w 4158730"/>
              <a:gd name="connsiteY195" fmla="*/ 1152525 h 4414838"/>
              <a:gd name="connsiteX196" fmla="*/ 1996555 w 4158730"/>
              <a:gd name="connsiteY196" fmla="*/ 1090613 h 4414838"/>
              <a:gd name="connsiteX197" fmla="*/ 2015605 w 4158730"/>
              <a:gd name="connsiteY197" fmla="*/ 1090613 h 4414838"/>
              <a:gd name="connsiteX198" fmla="*/ 2020367 w 4158730"/>
              <a:gd name="connsiteY198" fmla="*/ 1152525 h 4414838"/>
              <a:gd name="connsiteX199" fmla="*/ 2053705 w 4158730"/>
              <a:gd name="connsiteY199" fmla="*/ 1171575 h 4414838"/>
              <a:gd name="connsiteX200" fmla="*/ 2053705 w 4158730"/>
              <a:gd name="connsiteY200" fmla="*/ 1171575 h 4414838"/>
              <a:gd name="connsiteX201" fmla="*/ 2044180 w 4158730"/>
              <a:gd name="connsiteY201" fmla="*/ 1081088 h 4414838"/>
              <a:gd name="connsiteX202" fmla="*/ 2072755 w 4158730"/>
              <a:gd name="connsiteY202" fmla="*/ 1076325 h 4414838"/>
              <a:gd name="connsiteX203" fmla="*/ 2072755 w 4158730"/>
              <a:gd name="connsiteY203" fmla="*/ 1128713 h 4414838"/>
              <a:gd name="connsiteX204" fmla="*/ 2082280 w 4158730"/>
              <a:gd name="connsiteY204" fmla="*/ 1143000 h 4414838"/>
              <a:gd name="connsiteX205" fmla="*/ 2110855 w 4158730"/>
              <a:gd name="connsiteY205" fmla="*/ 1090613 h 4414838"/>
              <a:gd name="connsiteX206" fmla="*/ 2153717 w 4158730"/>
              <a:gd name="connsiteY206" fmla="*/ 1066800 h 4414838"/>
              <a:gd name="connsiteX207" fmla="*/ 2158480 w 4158730"/>
              <a:gd name="connsiteY207" fmla="*/ 1090613 h 4414838"/>
              <a:gd name="connsiteX208" fmla="*/ 2125142 w 4158730"/>
              <a:gd name="connsiteY208" fmla="*/ 1133475 h 4414838"/>
              <a:gd name="connsiteX209" fmla="*/ 2096567 w 4158730"/>
              <a:gd name="connsiteY209" fmla="*/ 1166813 h 4414838"/>
              <a:gd name="connsiteX210" fmla="*/ 2196580 w 4158730"/>
              <a:gd name="connsiteY210" fmla="*/ 1190625 h 4414838"/>
              <a:gd name="connsiteX211" fmla="*/ 2234680 w 4158730"/>
              <a:gd name="connsiteY211" fmla="*/ 1190625 h 4414838"/>
              <a:gd name="connsiteX212" fmla="*/ 2229917 w 4158730"/>
              <a:gd name="connsiteY212" fmla="*/ 1152525 h 4414838"/>
              <a:gd name="connsiteX213" fmla="*/ 2229917 w 4158730"/>
              <a:gd name="connsiteY213" fmla="*/ 1152525 h 4414838"/>
              <a:gd name="connsiteX214" fmla="*/ 2263255 w 4158730"/>
              <a:gd name="connsiteY214" fmla="*/ 1119188 h 4414838"/>
              <a:gd name="connsiteX215" fmla="*/ 2277542 w 4158730"/>
              <a:gd name="connsiteY215" fmla="*/ 1195388 h 4414838"/>
              <a:gd name="connsiteX216" fmla="*/ 2301355 w 4158730"/>
              <a:gd name="connsiteY216" fmla="*/ 1214438 h 4414838"/>
              <a:gd name="connsiteX217" fmla="*/ 2310880 w 4158730"/>
              <a:gd name="connsiteY217" fmla="*/ 1176338 h 4414838"/>
              <a:gd name="connsiteX218" fmla="*/ 2310880 w 4158730"/>
              <a:gd name="connsiteY218" fmla="*/ 1176338 h 4414838"/>
              <a:gd name="connsiteX219" fmla="*/ 2339455 w 4158730"/>
              <a:gd name="connsiteY219" fmla="*/ 1109663 h 4414838"/>
              <a:gd name="connsiteX220" fmla="*/ 2344217 w 4158730"/>
              <a:gd name="connsiteY220" fmla="*/ 1147763 h 4414838"/>
              <a:gd name="connsiteX221" fmla="*/ 2348980 w 4158730"/>
              <a:gd name="connsiteY221" fmla="*/ 1181100 h 4414838"/>
              <a:gd name="connsiteX222" fmla="*/ 2410892 w 4158730"/>
              <a:gd name="connsiteY222" fmla="*/ 1200150 h 4414838"/>
              <a:gd name="connsiteX223" fmla="*/ 2439467 w 4158730"/>
              <a:gd name="connsiteY223" fmla="*/ 1204913 h 4414838"/>
              <a:gd name="connsiteX224" fmla="*/ 2448992 w 4158730"/>
              <a:gd name="connsiteY224" fmla="*/ 1190625 h 4414838"/>
              <a:gd name="connsiteX225" fmla="*/ 2468042 w 4158730"/>
              <a:gd name="connsiteY225" fmla="*/ 1171575 h 4414838"/>
              <a:gd name="connsiteX226" fmla="*/ 2510905 w 4158730"/>
              <a:gd name="connsiteY226" fmla="*/ 1166813 h 4414838"/>
              <a:gd name="connsiteX227" fmla="*/ 2482330 w 4158730"/>
              <a:gd name="connsiteY227" fmla="*/ 1204913 h 4414838"/>
              <a:gd name="connsiteX228" fmla="*/ 2482330 w 4158730"/>
              <a:gd name="connsiteY228" fmla="*/ 1233488 h 4414838"/>
              <a:gd name="connsiteX229" fmla="*/ 2482330 w 4158730"/>
              <a:gd name="connsiteY229" fmla="*/ 1233488 h 4414838"/>
              <a:gd name="connsiteX230" fmla="*/ 2549005 w 4158730"/>
              <a:gd name="connsiteY230" fmla="*/ 1271588 h 4414838"/>
              <a:gd name="connsiteX231" fmla="*/ 2610917 w 4158730"/>
              <a:gd name="connsiteY231" fmla="*/ 1309688 h 4414838"/>
              <a:gd name="connsiteX232" fmla="*/ 2663305 w 4158730"/>
              <a:gd name="connsiteY232" fmla="*/ 1347788 h 4414838"/>
              <a:gd name="connsiteX233" fmla="*/ 2682355 w 4158730"/>
              <a:gd name="connsiteY233" fmla="*/ 1362075 h 4414838"/>
              <a:gd name="connsiteX234" fmla="*/ 2706167 w 4158730"/>
              <a:gd name="connsiteY234" fmla="*/ 1328738 h 4414838"/>
              <a:gd name="connsiteX235" fmla="*/ 2701405 w 4158730"/>
              <a:gd name="connsiteY235" fmla="*/ 1300163 h 4414838"/>
              <a:gd name="connsiteX236" fmla="*/ 2701405 w 4158730"/>
              <a:gd name="connsiteY236" fmla="*/ 1281113 h 4414838"/>
              <a:gd name="connsiteX237" fmla="*/ 2729980 w 4158730"/>
              <a:gd name="connsiteY237" fmla="*/ 1319213 h 4414838"/>
              <a:gd name="connsiteX238" fmla="*/ 2706167 w 4158730"/>
              <a:gd name="connsiteY238" fmla="*/ 1357313 h 4414838"/>
              <a:gd name="connsiteX239" fmla="*/ 2749030 w 4158730"/>
              <a:gd name="connsiteY239" fmla="*/ 1404938 h 4414838"/>
              <a:gd name="connsiteX240" fmla="*/ 2796655 w 4158730"/>
              <a:gd name="connsiteY240" fmla="*/ 1390650 h 4414838"/>
              <a:gd name="connsiteX241" fmla="*/ 2796655 w 4158730"/>
              <a:gd name="connsiteY241" fmla="*/ 1390650 h 4414838"/>
              <a:gd name="connsiteX242" fmla="*/ 2815705 w 4158730"/>
              <a:gd name="connsiteY242" fmla="*/ 1333500 h 4414838"/>
              <a:gd name="connsiteX243" fmla="*/ 2815705 w 4158730"/>
              <a:gd name="connsiteY243" fmla="*/ 1333500 h 4414838"/>
              <a:gd name="connsiteX244" fmla="*/ 2825230 w 4158730"/>
              <a:gd name="connsiteY244" fmla="*/ 1381125 h 4414838"/>
              <a:gd name="connsiteX245" fmla="*/ 2849042 w 4158730"/>
              <a:gd name="connsiteY245" fmla="*/ 1419225 h 4414838"/>
              <a:gd name="connsiteX246" fmla="*/ 2930005 w 4158730"/>
              <a:gd name="connsiteY246" fmla="*/ 1443038 h 4414838"/>
              <a:gd name="connsiteX247" fmla="*/ 2987155 w 4158730"/>
              <a:gd name="connsiteY247" fmla="*/ 1452563 h 4414838"/>
              <a:gd name="connsiteX248" fmla="*/ 2987155 w 4158730"/>
              <a:gd name="connsiteY248" fmla="*/ 1452563 h 4414838"/>
              <a:gd name="connsiteX249" fmla="*/ 2949055 w 4158730"/>
              <a:gd name="connsiteY249" fmla="*/ 1309688 h 4414838"/>
              <a:gd name="connsiteX250" fmla="*/ 2887142 w 4158730"/>
              <a:gd name="connsiteY250" fmla="*/ 1157288 h 4414838"/>
              <a:gd name="connsiteX251" fmla="*/ 2777605 w 4158730"/>
              <a:gd name="connsiteY251" fmla="*/ 923925 h 4414838"/>
              <a:gd name="connsiteX252" fmla="*/ 2806180 w 4158730"/>
              <a:gd name="connsiteY252" fmla="*/ 738188 h 4414838"/>
              <a:gd name="connsiteX253" fmla="*/ 2853805 w 4158730"/>
              <a:gd name="connsiteY253" fmla="*/ 542925 h 4414838"/>
              <a:gd name="connsiteX254" fmla="*/ 2939530 w 4158730"/>
              <a:gd name="connsiteY254" fmla="*/ 419100 h 4414838"/>
              <a:gd name="connsiteX255" fmla="*/ 2915717 w 4158730"/>
              <a:gd name="connsiteY255" fmla="*/ 585788 h 4414838"/>
              <a:gd name="connsiteX256" fmla="*/ 2863330 w 4158730"/>
              <a:gd name="connsiteY256" fmla="*/ 695325 h 4414838"/>
              <a:gd name="connsiteX257" fmla="*/ 2863330 w 4158730"/>
              <a:gd name="connsiteY257" fmla="*/ 842963 h 4414838"/>
              <a:gd name="connsiteX258" fmla="*/ 2887142 w 4158730"/>
              <a:gd name="connsiteY258" fmla="*/ 914400 h 4414838"/>
              <a:gd name="connsiteX259" fmla="*/ 2925242 w 4158730"/>
              <a:gd name="connsiteY259" fmla="*/ 1000125 h 4414838"/>
              <a:gd name="connsiteX260" fmla="*/ 2972867 w 4158730"/>
              <a:gd name="connsiteY260" fmla="*/ 995363 h 4414838"/>
              <a:gd name="connsiteX261" fmla="*/ 3044305 w 4158730"/>
              <a:gd name="connsiteY261" fmla="*/ 942975 h 4414838"/>
              <a:gd name="connsiteX262" fmla="*/ 3072880 w 4158730"/>
              <a:gd name="connsiteY262" fmla="*/ 990600 h 4414838"/>
              <a:gd name="connsiteX263" fmla="*/ 2991917 w 4158730"/>
              <a:gd name="connsiteY263" fmla="*/ 1028700 h 4414838"/>
              <a:gd name="connsiteX264" fmla="*/ 2996679 w 4158730"/>
              <a:gd name="connsiteY264" fmla="*/ 1085851 h 4414838"/>
              <a:gd name="connsiteX265" fmla="*/ 3053830 w 4158730"/>
              <a:gd name="connsiteY265" fmla="*/ 1171575 h 4414838"/>
              <a:gd name="connsiteX266" fmla="*/ 3077642 w 4158730"/>
              <a:gd name="connsiteY266" fmla="*/ 1257300 h 4414838"/>
              <a:gd name="connsiteX267" fmla="*/ 3082405 w 4158730"/>
              <a:gd name="connsiteY267" fmla="*/ 1347788 h 4414838"/>
              <a:gd name="connsiteX268" fmla="*/ 3096692 w 4158730"/>
              <a:gd name="connsiteY268" fmla="*/ 1419225 h 4414838"/>
              <a:gd name="connsiteX269" fmla="*/ 3144317 w 4158730"/>
              <a:gd name="connsiteY269" fmla="*/ 1452563 h 4414838"/>
              <a:gd name="connsiteX270" fmla="*/ 3244330 w 4158730"/>
              <a:gd name="connsiteY270" fmla="*/ 1414463 h 4414838"/>
              <a:gd name="connsiteX271" fmla="*/ 3334817 w 4158730"/>
              <a:gd name="connsiteY271" fmla="*/ 1371600 h 4414838"/>
              <a:gd name="connsiteX272" fmla="*/ 3401492 w 4158730"/>
              <a:gd name="connsiteY272" fmla="*/ 1333500 h 4414838"/>
              <a:gd name="connsiteX273" fmla="*/ 3401492 w 4158730"/>
              <a:gd name="connsiteY273" fmla="*/ 1276350 h 4414838"/>
              <a:gd name="connsiteX274" fmla="*/ 3353867 w 4158730"/>
              <a:gd name="connsiteY274" fmla="*/ 1271588 h 4414838"/>
              <a:gd name="connsiteX275" fmla="*/ 3296717 w 4158730"/>
              <a:gd name="connsiteY275" fmla="*/ 1300163 h 4414838"/>
              <a:gd name="connsiteX276" fmla="*/ 3239567 w 4158730"/>
              <a:gd name="connsiteY276" fmla="*/ 1309688 h 4414838"/>
              <a:gd name="connsiteX277" fmla="*/ 3201467 w 4158730"/>
              <a:gd name="connsiteY277" fmla="*/ 1300163 h 4414838"/>
              <a:gd name="connsiteX278" fmla="*/ 3249092 w 4158730"/>
              <a:gd name="connsiteY278" fmla="*/ 1271588 h 4414838"/>
              <a:gd name="connsiteX279" fmla="*/ 3272905 w 4158730"/>
              <a:gd name="connsiteY279" fmla="*/ 1233488 h 4414838"/>
              <a:gd name="connsiteX280" fmla="*/ 3230042 w 4158730"/>
              <a:gd name="connsiteY280" fmla="*/ 1223963 h 4414838"/>
              <a:gd name="connsiteX281" fmla="*/ 3163367 w 4158730"/>
              <a:gd name="connsiteY281" fmla="*/ 1200150 h 4414838"/>
              <a:gd name="connsiteX282" fmla="*/ 3144317 w 4158730"/>
              <a:gd name="connsiteY282" fmla="*/ 1123950 h 4414838"/>
              <a:gd name="connsiteX283" fmla="*/ 3225280 w 4158730"/>
              <a:gd name="connsiteY283" fmla="*/ 1181101 h 4414838"/>
              <a:gd name="connsiteX284" fmla="*/ 3363392 w 4158730"/>
              <a:gd name="connsiteY284" fmla="*/ 1233489 h 4414838"/>
              <a:gd name="connsiteX285" fmla="*/ 3463405 w 4158730"/>
              <a:gd name="connsiteY285" fmla="*/ 1247776 h 4414838"/>
              <a:gd name="connsiteX286" fmla="*/ 3472930 w 4158730"/>
              <a:gd name="connsiteY286" fmla="*/ 1314451 h 4414838"/>
              <a:gd name="connsiteX287" fmla="*/ 3587230 w 4158730"/>
              <a:gd name="connsiteY287" fmla="*/ 1271589 h 4414838"/>
              <a:gd name="connsiteX288" fmla="*/ 3696767 w 4158730"/>
              <a:gd name="connsiteY288" fmla="*/ 1214439 h 4414838"/>
              <a:gd name="connsiteX289" fmla="*/ 3763442 w 4158730"/>
              <a:gd name="connsiteY289" fmla="*/ 1166814 h 4414838"/>
              <a:gd name="connsiteX290" fmla="*/ 3749155 w 4158730"/>
              <a:gd name="connsiteY290" fmla="*/ 1123951 h 4414838"/>
              <a:gd name="connsiteX291" fmla="*/ 3787255 w 4158730"/>
              <a:gd name="connsiteY291" fmla="*/ 1095376 h 4414838"/>
              <a:gd name="connsiteX292" fmla="*/ 3872980 w 4158730"/>
              <a:gd name="connsiteY292" fmla="*/ 1114426 h 4414838"/>
              <a:gd name="connsiteX293" fmla="*/ 4063480 w 4158730"/>
              <a:gd name="connsiteY293" fmla="*/ 1143000 h 4414838"/>
              <a:gd name="connsiteX294" fmla="*/ 4139680 w 4158730"/>
              <a:gd name="connsiteY294" fmla="*/ 1176338 h 4414838"/>
              <a:gd name="connsiteX295" fmla="*/ 4153967 w 4158730"/>
              <a:gd name="connsiteY295" fmla="*/ 2924175 h 441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Lst>
            <a:rect l="l" t="t" r="r" b="b"/>
            <a:pathLst>
              <a:path w="4158730" h="4414838">
                <a:moveTo>
                  <a:pt x="4158730" y="2928938"/>
                </a:moveTo>
                <a:lnTo>
                  <a:pt x="4096817" y="2938463"/>
                </a:lnTo>
                <a:lnTo>
                  <a:pt x="4025380" y="2928938"/>
                </a:lnTo>
                <a:lnTo>
                  <a:pt x="3982517" y="2933700"/>
                </a:lnTo>
                <a:lnTo>
                  <a:pt x="3939655" y="2981325"/>
                </a:lnTo>
                <a:lnTo>
                  <a:pt x="3877742" y="3043238"/>
                </a:lnTo>
                <a:lnTo>
                  <a:pt x="3825355" y="3114675"/>
                </a:lnTo>
                <a:lnTo>
                  <a:pt x="3744392" y="3167063"/>
                </a:lnTo>
                <a:lnTo>
                  <a:pt x="3639617" y="3214688"/>
                </a:lnTo>
                <a:lnTo>
                  <a:pt x="3558655" y="3243263"/>
                </a:lnTo>
                <a:lnTo>
                  <a:pt x="3482455" y="3300413"/>
                </a:lnTo>
                <a:lnTo>
                  <a:pt x="3377680" y="3352800"/>
                </a:lnTo>
                <a:lnTo>
                  <a:pt x="3320530" y="3381375"/>
                </a:lnTo>
                <a:lnTo>
                  <a:pt x="3253855" y="3386138"/>
                </a:lnTo>
                <a:lnTo>
                  <a:pt x="3215755" y="3400425"/>
                </a:lnTo>
                <a:lnTo>
                  <a:pt x="3130030" y="3429000"/>
                </a:lnTo>
                <a:lnTo>
                  <a:pt x="3025255" y="3476625"/>
                </a:lnTo>
                <a:lnTo>
                  <a:pt x="2949055" y="3505200"/>
                </a:lnTo>
                <a:lnTo>
                  <a:pt x="2901430" y="3529013"/>
                </a:lnTo>
                <a:lnTo>
                  <a:pt x="2849042" y="3533775"/>
                </a:lnTo>
                <a:lnTo>
                  <a:pt x="2849042" y="3505200"/>
                </a:lnTo>
                <a:lnTo>
                  <a:pt x="2829992" y="3500438"/>
                </a:lnTo>
                <a:lnTo>
                  <a:pt x="2758555" y="3524250"/>
                </a:lnTo>
                <a:lnTo>
                  <a:pt x="2691880" y="3543300"/>
                </a:lnTo>
                <a:lnTo>
                  <a:pt x="2639492" y="3543300"/>
                </a:lnTo>
                <a:lnTo>
                  <a:pt x="2577580" y="3562350"/>
                </a:lnTo>
                <a:lnTo>
                  <a:pt x="2577580" y="3590925"/>
                </a:lnTo>
                <a:lnTo>
                  <a:pt x="2625205" y="3614738"/>
                </a:lnTo>
                <a:lnTo>
                  <a:pt x="2691880" y="3624263"/>
                </a:lnTo>
                <a:lnTo>
                  <a:pt x="2691880" y="3624263"/>
                </a:lnTo>
                <a:lnTo>
                  <a:pt x="2682355" y="3700463"/>
                </a:lnTo>
                <a:lnTo>
                  <a:pt x="2691880" y="3790950"/>
                </a:lnTo>
                <a:lnTo>
                  <a:pt x="2687117" y="3876675"/>
                </a:lnTo>
                <a:lnTo>
                  <a:pt x="2625205" y="3948113"/>
                </a:lnTo>
                <a:lnTo>
                  <a:pt x="2568055" y="4010025"/>
                </a:lnTo>
                <a:lnTo>
                  <a:pt x="2420417" y="4081463"/>
                </a:lnTo>
                <a:lnTo>
                  <a:pt x="2296592" y="4138613"/>
                </a:lnTo>
                <a:lnTo>
                  <a:pt x="2163242" y="4191000"/>
                </a:lnTo>
                <a:lnTo>
                  <a:pt x="2077517" y="4219575"/>
                </a:lnTo>
                <a:lnTo>
                  <a:pt x="2063230" y="4224338"/>
                </a:lnTo>
                <a:lnTo>
                  <a:pt x="1934642" y="4214813"/>
                </a:lnTo>
                <a:lnTo>
                  <a:pt x="1848917" y="4219575"/>
                </a:lnTo>
                <a:lnTo>
                  <a:pt x="1758430" y="4229100"/>
                </a:lnTo>
                <a:lnTo>
                  <a:pt x="1682230" y="4248150"/>
                </a:lnTo>
                <a:lnTo>
                  <a:pt x="1582217" y="4248150"/>
                </a:lnTo>
                <a:lnTo>
                  <a:pt x="1510780" y="4248150"/>
                </a:lnTo>
                <a:lnTo>
                  <a:pt x="1415530" y="4248150"/>
                </a:lnTo>
                <a:lnTo>
                  <a:pt x="1286942" y="4252913"/>
                </a:lnTo>
                <a:lnTo>
                  <a:pt x="1196455" y="4252913"/>
                </a:lnTo>
                <a:lnTo>
                  <a:pt x="1110730" y="4252913"/>
                </a:lnTo>
                <a:lnTo>
                  <a:pt x="1015480" y="4257675"/>
                </a:lnTo>
                <a:lnTo>
                  <a:pt x="920230" y="4271963"/>
                </a:lnTo>
                <a:lnTo>
                  <a:pt x="839267" y="4295775"/>
                </a:lnTo>
                <a:lnTo>
                  <a:pt x="763067" y="4310063"/>
                </a:lnTo>
                <a:lnTo>
                  <a:pt x="720205" y="4319588"/>
                </a:lnTo>
                <a:lnTo>
                  <a:pt x="644005" y="4348163"/>
                </a:lnTo>
                <a:lnTo>
                  <a:pt x="615430" y="4395788"/>
                </a:lnTo>
                <a:lnTo>
                  <a:pt x="543992" y="4405313"/>
                </a:lnTo>
                <a:lnTo>
                  <a:pt x="439217" y="4414838"/>
                </a:lnTo>
                <a:lnTo>
                  <a:pt x="382067" y="4395788"/>
                </a:lnTo>
                <a:lnTo>
                  <a:pt x="339205" y="4376738"/>
                </a:lnTo>
                <a:lnTo>
                  <a:pt x="320155" y="4367213"/>
                </a:lnTo>
                <a:lnTo>
                  <a:pt x="286817" y="4367213"/>
                </a:lnTo>
                <a:lnTo>
                  <a:pt x="243955" y="4386263"/>
                </a:lnTo>
                <a:lnTo>
                  <a:pt x="201092" y="4395788"/>
                </a:lnTo>
                <a:lnTo>
                  <a:pt x="120130" y="4381500"/>
                </a:lnTo>
                <a:lnTo>
                  <a:pt x="77267" y="4371975"/>
                </a:lnTo>
                <a:lnTo>
                  <a:pt x="15355" y="4376738"/>
                </a:lnTo>
                <a:cubicBezTo>
                  <a:pt x="10592" y="3594100"/>
                  <a:pt x="5830" y="2811463"/>
                  <a:pt x="1067" y="2028825"/>
                </a:cubicBezTo>
                <a:lnTo>
                  <a:pt x="62980" y="1985963"/>
                </a:lnTo>
                <a:lnTo>
                  <a:pt x="162992" y="1966913"/>
                </a:lnTo>
                <a:lnTo>
                  <a:pt x="186805" y="2009775"/>
                </a:lnTo>
                <a:lnTo>
                  <a:pt x="205855" y="2024063"/>
                </a:lnTo>
                <a:lnTo>
                  <a:pt x="215380" y="2090738"/>
                </a:lnTo>
                <a:lnTo>
                  <a:pt x="248717" y="2000250"/>
                </a:lnTo>
                <a:lnTo>
                  <a:pt x="248717" y="2000250"/>
                </a:lnTo>
                <a:lnTo>
                  <a:pt x="282055" y="2005013"/>
                </a:lnTo>
                <a:lnTo>
                  <a:pt x="291580" y="1966913"/>
                </a:lnTo>
                <a:lnTo>
                  <a:pt x="367780" y="1971675"/>
                </a:lnTo>
                <a:lnTo>
                  <a:pt x="372542" y="1890713"/>
                </a:lnTo>
                <a:lnTo>
                  <a:pt x="386830" y="1847850"/>
                </a:lnTo>
                <a:lnTo>
                  <a:pt x="548755" y="1876425"/>
                </a:lnTo>
                <a:lnTo>
                  <a:pt x="705917" y="1924050"/>
                </a:lnTo>
                <a:lnTo>
                  <a:pt x="758305" y="1928813"/>
                </a:lnTo>
                <a:lnTo>
                  <a:pt x="844030" y="1990725"/>
                </a:lnTo>
                <a:lnTo>
                  <a:pt x="782117" y="1919288"/>
                </a:lnTo>
                <a:lnTo>
                  <a:pt x="634480" y="1804988"/>
                </a:lnTo>
                <a:lnTo>
                  <a:pt x="524942" y="1709738"/>
                </a:lnTo>
                <a:lnTo>
                  <a:pt x="505892" y="1690688"/>
                </a:lnTo>
                <a:lnTo>
                  <a:pt x="491605" y="1624013"/>
                </a:lnTo>
                <a:lnTo>
                  <a:pt x="463030" y="1547813"/>
                </a:lnTo>
                <a:lnTo>
                  <a:pt x="463030" y="1547813"/>
                </a:lnTo>
                <a:lnTo>
                  <a:pt x="382067" y="1519238"/>
                </a:lnTo>
                <a:lnTo>
                  <a:pt x="358255" y="1509713"/>
                </a:lnTo>
                <a:lnTo>
                  <a:pt x="305867" y="1581150"/>
                </a:lnTo>
                <a:lnTo>
                  <a:pt x="253480" y="1595438"/>
                </a:lnTo>
                <a:lnTo>
                  <a:pt x="286817" y="1533525"/>
                </a:lnTo>
                <a:lnTo>
                  <a:pt x="358255" y="1462088"/>
                </a:lnTo>
                <a:lnTo>
                  <a:pt x="377305" y="1414463"/>
                </a:lnTo>
                <a:lnTo>
                  <a:pt x="372542" y="1314450"/>
                </a:lnTo>
                <a:lnTo>
                  <a:pt x="363017" y="1228725"/>
                </a:lnTo>
                <a:lnTo>
                  <a:pt x="305867" y="1185863"/>
                </a:lnTo>
                <a:lnTo>
                  <a:pt x="282055" y="1162050"/>
                </a:lnTo>
                <a:lnTo>
                  <a:pt x="286817" y="1109663"/>
                </a:lnTo>
                <a:lnTo>
                  <a:pt x="310630" y="1090613"/>
                </a:lnTo>
                <a:lnTo>
                  <a:pt x="20117" y="633412"/>
                </a:lnTo>
                <a:cubicBezTo>
                  <a:pt x="26467" y="507999"/>
                  <a:pt x="-14807" y="177800"/>
                  <a:pt x="5830" y="19050"/>
                </a:cubicBezTo>
                <a:lnTo>
                  <a:pt x="1067867" y="0"/>
                </a:lnTo>
                <a:cubicBezTo>
                  <a:pt x="1075805" y="47625"/>
                  <a:pt x="1026592" y="71438"/>
                  <a:pt x="1034530" y="119063"/>
                </a:cubicBezTo>
                <a:cubicBezTo>
                  <a:pt x="1044055" y="158750"/>
                  <a:pt x="939280" y="193676"/>
                  <a:pt x="948805" y="233363"/>
                </a:cubicBezTo>
                <a:cubicBezTo>
                  <a:pt x="959917" y="271463"/>
                  <a:pt x="890068" y="295275"/>
                  <a:pt x="901180" y="333375"/>
                </a:cubicBezTo>
                <a:cubicBezTo>
                  <a:pt x="910705" y="357188"/>
                  <a:pt x="863080" y="404812"/>
                  <a:pt x="872605" y="428625"/>
                </a:cubicBezTo>
                <a:cubicBezTo>
                  <a:pt x="886892" y="450850"/>
                  <a:pt x="848793" y="496888"/>
                  <a:pt x="863080" y="519113"/>
                </a:cubicBezTo>
                <a:cubicBezTo>
                  <a:pt x="885305" y="554038"/>
                  <a:pt x="936105" y="588963"/>
                  <a:pt x="958330" y="623888"/>
                </a:cubicBezTo>
                <a:cubicBezTo>
                  <a:pt x="977380" y="663575"/>
                  <a:pt x="982142" y="688976"/>
                  <a:pt x="1001192" y="728663"/>
                </a:cubicBezTo>
                <a:cubicBezTo>
                  <a:pt x="1018655" y="755650"/>
                  <a:pt x="1064692" y="739776"/>
                  <a:pt x="1082155" y="766763"/>
                </a:cubicBezTo>
                <a:cubicBezTo>
                  <a:pt x="1093267" y="790575"/>
                  <a:pt x="1123430" y="804863"/>
                  <a:pt x="1134542" y="828675"/>
                </a:cubicBezTo>
                <a:cubicBezTo>
                  <a:pt x="1137717" y="842963"/>
                  <a:pt x="1183755" y="738187"/>
                  <a:pt x="1186930" y="752475"/>
                </a:cubicBezTo>
                <a:cubicBezTo>
                  <a:pt x="1186930" y="768350"/>
                  <a:pt x="1239317" y="593725"/>
                  <a:pt x="1239317" y="609600"/>
                </a:cubicBezTo>
                <a:cubicBezTo>
                  <a:pt x="1239317" y="638175"/>
                  <a:pt x="1253605" y="638175"/>
                  <a:pt x="1253605" y="666750"/>
                </a:cubicBezTo>
                <a:cubicBezTo>
                  <a:pt x="1250430" y="695325"/>
                  <a:pt x="1228205" y="714375"/>
                  <a:pt x="1225030" y="742950"/>
                </a:cubicBezTo>
                <a:cubicBezTo>
                  <a:pt x="1225030" y="766763"/>
                  <a:pt x="1177405" y="800100"/>
                  <a:pt x="1177405" y="823913"/>
                </a:cubicBezTo>
                <a:cubicBezTo>
                  <a:pt x="1180580" y="842963"/>
                  <a:pt x="1169467" y="852488"/>
                  <a:pt x="1172642" y="871538"/>
                </a:cubicBezTo>
                <a:cubicBezTo>
                  <a:pt x="1175817" y="917575"/>
                  <a:pt x="1217092" y="935038"/>
                  <a:pt x="1220267" y="981075"/>
                </a:cubicBezTo>
                <a:lnTo>
                  <a:pt x="1267892" y="1047750"/>
                </a:lnTo>
                <a:lnTo>
                  <a:pt x="1253605" y="1090613"/>
                </a:lnTo>
                <a:lnTo>
                  <a:pt x="1296467" y="1095375"/>
                </a:lnTo>
                <a:lnTo>
                  <a:pt x="1301230" y="1176338"/>
                </a:lnTo>
                <a:lnTo>
                  <a:pt x="1329805" y="1223963"/>
                </a:lnTo>
                <a:lnTo>
                  <a:pt x="1396480" y="1281113"/>
                </a:lnTo>
                <a:lnTo>
                  <a:pt x="1448867" y="1309688"/>
                </a:lnTo>
                <a:lnTo>
                  <a:pt x="1529830" y="1281113"/>
                </a:lnTo>
                <a:lnTo>
                  <a:pt x="1534592" y="1314450"/>
                </a:lnTo>
                <a:lnTo>
                  <a:pt x="1496492" y="1366838"/>
                </a:lnTo>
                <a:lnTo>
                  <a:pt x="1510780" y="1428750"/>
                </a:lnTo>
                <a:lnTo>
                  <a:pt x="1553642" y="1428750"/>
                </a:lnTo>
                <a:lnTo>
                  <a:pt x="1506017" y="1462088"/>
                </a:lnTo>
                <a:lnTo>
                  <a:pt x="1520305" y="1528763"/>
                </a:lnTo>
                <a:lnTo>
                  <a:pt x="1544117" y="1576388"/>
                </a:lnTo>
                <a:lnTo>
                  <a:pt x="1601267" y="1571625"/>
                </a:lnTo>
                <a:lnTo>
                  <a:pt x="1653655" y="1590675"/>
                </a:lnTo>
                <a:lnTo>
                  <a:pt x="1696517" y="1552575"/>
                </a:lnTo>
                <a:lnTo>
                  <a:pt x="1720330" y="1533525"/>
                </a:lnTo>
                <a:lnTo>
                  <a:pt x="1706042" y="1490663"/>
                </a:lnTo>
                <a:lnTo>
                  <a:pt x="1691755" y="1476375"/>
                </a:lnTo>
                <a:lnTo>
                  <a:pt x="1691755" y="1452563"/>
                </a:lnTo>
                <a:lnTo>
                  <a:pt x="1729855" y="1466850"/>
                </a:lnTo>
                <a:lnTo>
                  <a:pt x="1758430" y="1495425"/>
                </a:lnTo>
                <a:lnTo>
                  <a:pt x="1767955" y="1447800"/>
                </a:lnTo>
                <a:lnTo>
                  <a:pt x="1772717" y="1414463"/>
                </a:lnTo>
                <a:lnTo>
                  <a:pt x="1767955" y="1400175"/>
                </a:lnTo>
                <a:lnTo>
                  <a:pt x="1725092" y="1385888"/>
                </a:lnTo>
                <a:lnTo>
                  <a:pt x="1691755" y="1362075"/>
                </a:lnTo>
                <a:lnTo>
                  <a:pt x="1658417" y="1319213"/>
                </a:lnTo>
                <a:lnTo>
                  <a:pt x="1629842" y="1309688"/>
                </a:lnTo>
                <a:lnTo>
                  <a:pt x="1591742" y="1309688"/>
                </a:lnTo>
                <a:lnTo>
                  <a:pt x="1572692" y="1304925"/>
                </a:lnTo>
                <a:lnTo>
                  <a:pt x="1558405" y="1271588"/>
                </a:lnTo>
                <a:lnTo>
                  <a:pt x="1539355" y="1233488"/>
                </a:lnTo>
                <a:lnTo>
                  <a:pt x="1558405" y="1219200"/>
                </a:lnTo>
                <a:lnTo>
                  <a:pt x="1615555" y="1281113"/>
                </a:lnTo>
                <a:lnTo>
                  <a:pt x="1615555" y="1281113"/>
                </a:lnTo>
                <a:lnTo>
                  <a:pt x="1634605" y="1252538"/>
                </a:lnTo>
                <a:lnTo>
                  <a:pt x="1615555" y="1214438"/>
                </a:lnTo>
                <a:lnTo>
                  <a:pt x="1658417" y="1223963"/>
                </a:lnTo>
                <a:lnTo>
                  <a:pt x="1677467" y="1285875"/>
                </a:lnTo>
                <a:lnTo>
                  <a:pt x="1696517" y="1290638"/>
                </a:lnTo>
                <a:lnTo>
                  <a:pt x="1691755" y="1252538"/>
                </a:lnTo>
                <a:lnTo>
                  <a:pt x="1682230" y="1223963"/>
                </a:lnTo>
                <a:lnTo>
                  <a:pt x="1691755" y="1204913"/>
                </a:lnTo>
                <a:lnTo>
                  <a:pt x="1691755" y="1204913"/>
                </a:lnTo>
                <a:lnTo>
                  <a:pt x="1758430" y="1204913"/>
                </a:lnTo>
                <a:lnTo>
                  <a:pt x="1758430" y="1204913"/>
                </a:lnTo>
                <a:lnTo>
                  <a:pt x="1729855" y="1300163"/>
                </a:lnTo>
                <a:lnTo>
                  <a:pt x="1734617" y="1338263"/>
                </a:lnTo>
                <a:lnTo>
                  <a:pt x="1734617" y="1338263"/>
                </a:lnTo>
                <a:lnTo>
                  <a:pt x="1801292" y="1352550"/>
                </a:lnTo>
                <a:lnTo>
                  <a:pt x="1839392" y="1319213"/>
                </a:lnTo>
                <a:lnTo>
                  <a:pt x="1901305" y="1319213"/>
                </a:lnTo>
                <a:lnTo>
                  <a:pt x="1948930" y="1328738"/>
                </a:lnTo>
                <a:lnTo>
                  <a:pt x="1967980" y="1300163"/>
                </a:lnTo>
                <a:lnTo>
                  <a:pt x="1972742" y="1281113"/>
                </a:lnTo>
                <a:lnTo>
                  <a:pt x="1929880" y="1266825"/>
                </a:lnTo>
                <a:lnTo>
                  <a:pt x="1882255" y="1257300"/>
                </a:lnTo>
                <a:lnTo>
                  <a:pt x="1867967" y="1238250"/>
                </a:lnTo>
                <a:lnTo>
                  <a:pt x="1939405" y="1233488"/>
                </a:lnTo>
                <a:lnTo>
                  <a:pt x="1963217" y="1247775"/>
                </a:lnTo>
                <a:lnTo>
                  <a:pt x="1963217" y="1247775"/>
                </a:lnTo>
                <a:lnTo>
                  <a:pt x="1915592" y="1214438"/>
                </a:lnTo>
                <a:lnTo>
                  <a:pt x="1929880" y="1190625"/>
                </a:lnTo>
                <a:lnTo>
                  <a:pt x="1929880" y="1190625"/>
                </a:lnTo>
                <a:lnTo>
                  <a:pt x="1948930" y="1166813"/>
                </a:lnTo>
                <a:lnTo>
                  <a:pt x="1953692" y="1152525"/>
                </a:lnTo>
                <a:lnTo>
                  <a:pt x="2025130" y="1223963"/>
                </a:lnTo>
                <a:lnTo>
                  <a:pt x="2020367" y="1204913"/>
                </a:lnTo>
                <a:lnTo>
                  <a:pt x="1996555" y="1152525"/>
                </a:lnTo>
                <a:lnTo>
                  <a:pt x="1996555" y="1090613"/>
                </a:lnTo>
                <a:lnTo>
                  <a:pt x="2015605" y="1090613"/>
                </a:lnTo>
                <a:lnTo>
                  <a:pt x="2020367" y="1152525"/>
                </a:lnTo>
                <a:lnTo>
                  <a:pt x="2053705" y="1171575"/>
                </a:lnTo>
                <a:lnTo>
                  <a:pt x="2053705" y="1171575"/>
                </a:lnTo>
                <a:lnTo>
                  <a:pt x="2044180" y="1081088"/>
                </a:lnTo>
                <a:lnTo>
                  <a:pt x="2072755" y="1076325"/>
                </a:lnTo>
                <a:lnTo>
                  <a:pt x="2072755" y="1128713"/>
                </a:lnTo>
                <a:lnTo>
                  <a:pt x="2082280" y="1143000"/>
                </a:lnTo>
                <a:lnTo>
                  <a:pt x="2110855" y="1090613"/>
                </a:lnTo>
                <a:lnTo>
                  <a:pt x="2153717" y="1066800"/>
                </a:lnTo>
                <a:lnTo>
                  <a:pt x="2158480" y="1090613"/>
                </a:lnTo>
                <a:lnTo>
                  <a:pt x="2125142" y="1133475"/>
                </a:lnTo>
                <a:lnTo>
                  <a:pt x="2096567" y="1166813"/>
                </a:lnTo>
                <a:lnTo>
                  <a:pt x="2196580" y="1190625"/>
                </a:lnTo>
                <a:lnTo>
                  <a:pt x="2234680" y="1190625"/>
                </a:lnTo>
                <a:lnTo>
                  <a:pt x="2229917" y="1152525"/>
                </a:lnTo>
                <a:lnTo>
                  <a:pt x="2229917" y="1152525"/>
                </a:lnTo>
                <a:lnTo>
                  <a:pt x="2263255" y="1119188"/>
                </a:lnTo>
                <a:lnTo>
                  <a:pt x="2277542" y="1195388"/>
                </a:lnTo>
                <a:lnTo>
                  <a:pt x="2301355" y="1214438"/>
                </a:lnTo>
                <a:lnTo>
                  <a:pt x="2310880" y="1176338"/>
                </a:lnTo>
                <a:lnTo>
                  <a:pt x="2310880" y="1176338"/>
                </a:lnTo>
                <a:lnTo>
                  <a:pt x="2339455" y="1109663"/>
                </a:lnTo>
                <a:lnTo>
                  <a:pt x="2344217" y="1147763"/>
                </a:lnTo>
                <a:lnTo>
                  <a:pt x="2348980" y="1181100"/>
                </a:lnTo>
                <a:lnTo>
                  <a:pt x="2410892" y="1200150"/>
                </a:lnTo>
                <a:lnTo>
                  <a:pt x="2439467" y="1204913"/>
                </a:lnTo>
                <a:lnTo>
                  <a:pt x="2448992" y="1190625"/>
                </a:lnTo>
                <a:lnTo>
                  <a:pt x="2468042" y="1171575"/>
                </a:lnTo>
                <a:lnTo>
                  <a:pt x="2510905" y="1166813"/>
                </a:lnTo>
                <a:lnTo>
                  <a:pt x="2482330" y="1204913"/>
                </a:lnTo>
                <a:lnTo>
                  <a:pt x="2482330" y="1233488"/>
                </a:lnTo>
                <a:lnTo>
                  <a:pt x="2482330" y="1233488"/>
                </a:lnTo>
                <a:lnTo>
                  <a:pt x="2549005" y="1271588"/>
                </a:lnTo>
                <a:lnTo>
                  <a:pt x="2610917" y="1309688"/>
                </a:lnTo>
                <a:lnTo>
                  <a:pt x="2663305" y="1347788"/>
                </a:lnTo>
                <a:lnTo>
                  <a:pt x="2682355" y="1362075"/>
                </a:lnTo>
                <a:lnTo>
                  <a:pt x="2706167" y="1328738"/>
                </a:lnTo>
                <a:lnTo>
                  <a:pt x="2701405" y="1300163"/>
                </a:lnTo>
                <a:lnTo>
                  <a:pt x="2701405" y="1281113"/>
                </a:lnTo>
                <a:lnTo>
                  <a:pt x="2729980" y="1319213"/>
                </a:lnTo>
                <a:lnTo>
                  <a:pt x="2706167" y="1357313"/>
                </a:lnTo>
                <a:lnTo>
                  <a:pt x="2749030" y="1404938"/>
                </a:lnTo>
                <a:lnTo>
                  <a:pt x="2796655" y="1390650"/>
                </a:lnTo>
                <a:lnTo>
                  <a:pt x="2796655" y="1390650"/>
                </a:lnTo>
                <a:lnTo>
                  <a:pt x="2815705" y="1333500"/>
                </a:lnTo>
                <a:lnTo>
                  <a:pt x="2815705" y="1333500"/>
                </a:lnTo>
                <a:lnTo>
                  <a:pt x="2825230" y="1381125"/>
                </a:lnTo>
                <a:lnTo>
                  <a:pt x="2849042" y="1419225"/>
                </a:lnTo>
                <a:lnTo>
                  <a:pt x="2930005" y="1443038"/>
                </a:lnTo>
                <a:lnTo>
                  <a:pt x="2987155" y="1452563"/>
                </a:lnTo>
                <a:lnTo>
                  <a:pt x="2987155" y="1452563"/>
                </a:lnTo>
                <a:lnTo>
                  <a:pt x="2949055" y="1309688"/>
                </a:lnTo>
                <a:lnTo>
                  <a:pt x="2887142" y="1157288"/>
                </a:lnTo>
                <a:lnTo>
                  <a:pt x="2777605" y="923925"/>
                </a:lnTo>
                <a:cubicBezTo>
                  <a:pt x="2766493" y="885031"/>
                  <a:pt x="2787924" y="739776"/>
                  <a:pt x="2806180" y="738188"/>
                </a:cubicBezTo>
                <a:cubicBezTo>
                  <a:pt x="2822849" y="686594"/>
                  <a:pt x="2835549" y="568325"/>
                  <a:pt x="2853805" y="542925"/>
                </a:cubicBezTo>
                <a:cubicBezTo>
                  <a:pt x="2868886" y="511175"/>
                  <a:pt x="2929211" y="411956"/>
                  <a:pt x="2939530" y="419100"/>
                </a:cubicBezTo>
                <a:cubicBezTo>
                  <a:pt x="2949849" y="426244"/>
                  <a:pt x="2922067" y="541338"/>
                  <a:pt x="2915717" y="585788"/>
                </a:cubicBezTo>
                <a:cubicBezTo>
                  <a:pt x="2909367" y="630238"/>
                  <a:pt x="2870474" y="658019"/>
                  <a:pt x="2863330" y="695325"/>
                </a:cubicBezTo>
                <a:cubicBezTo>
                  <a:pt x="2856186" y="732631"/>
                  <a:pt x="2859361" y="806451"/>
                  <a:pt x="2863330" y="842963"/>
                </a:cubicBezTo>
                <a:cubicBezTo>
                  <a:pt x="2867299" y="879476"/>
                  <a:pt x="2876823" y="892175"/>
                  <a:pt x="2887142" y="914400"/>
                </a:cubicBezTo>
                <a:cubicBezTo>
                  <a:pt x="2899842" y="935038"/>
                  <a:pt x="2912542" y="979487"/>
                  <a:pt x="2925242" y="1000125"/>
                </a:cubicBezTo>
                <a:cubicBezTo>
                  <a:pt x="2936355" y="1017588"/>
                  <a:pt x="2961754" y="977900"/>
                  <a:pt x="2972867" y="995363"/>
                </a:cubicBezTo>
                <a:cubicBezTo>
                  <a:pt x="2976042" y="1003300"/>
                  <a:pt x="3041130" y="935038"/>
                  <a:pt x="3044305" y="942975"/>
                </a:cubicBezTo>
                <a:cubicBezTo>
                  <a:pt x="3052243" y="941387"/>
                  <a:pt x="3081611" y="976313"/>
                  <a:pt x="3072880" y="990600"/>
                </a:cubicBezTo>
                <a:cubicBezTo>
                  <a:pt x="3064149" y="1004887"/>
                  <a:pt x="2995886" y="1012031"/>
                  <a:pt x="2991917" y="1028700"/>
                </a:cubicBezTo>
                <a:lnTo>
                  <a:pt x="2996679" y="1085851"/>
                </a:lnTo>
                <a:lnTo>
                  <a:pt x="3053830" y="1171575"/>
                </a:lnTo>
                <a:lnTo>
                  <a:pt x="3077642" y="1257300"/>
                </a:lnTo>
                <a:lnTo>
                  <a:pt x="3082405" y="1347788"/>
                </a:lnTo>
                <a:lnTo>
                  <a:pt x="3096692" y="1419225"/>
                </a:lnTo>
                <a:lnTo>
                  <a:pt x="3144317" y="1452563"/>
                </a:lnTo>
                <a:lnTo>
                  <a:pt x="3244330" y="1414463"/>
                </a:lnTo>
                <a:lnTo>
                  <a:pt x="3334817" y="1371600"/>
                </a:lnTo>
                <a:lnTo>
                  <a:pt x="3401492" y="1333500"/>
                </a:lnTo>
                <a:lnTo>
                  <a:pt x="3401492" y="1276350"/>
                </a:lnTo>
                <a:lnTo>
                  <a:pt x="3353867" y="1271588"/>
                </a:lnTo>
                <a:lnTo>
                  <a:pt x="3296717" y="1300163"/>
                </a:lnTo>
                <a:lnTo>
                  <a:pt x="3239567" y="1309688"/>
                </a:lnTo>
                <a:lnTo>
                  <a:pt x="3201467" y="1300163"/>
                </a:lnTo>
                <a:lnTo>
                  <a:pt x="3249092" y="1271588"/>
                </a:lnTo>
                <a:lnTo>
                  <a:pt x="3272905" y="1233488"/>
                </a:lnTo>
                <a:lnTo>
                  <a:pt x="3230042" y="1223963"/>
                </a:lnTo>
                <a:lnTo>
                  <a:pt x="3163367" y="1200150"/>
                </a:lnTo>
                <a:lnTo>
                  <a:pt x="3144317" y="1123950"/>
                </a:lnTo>
                <a:cubicBezTo>
                  <a:pt x="3160986" y="1119981"/>
                  <a:pt x="3188768" y="1162845"/>
                  <a:pt x="3225280" y="1181101"/>
                </a:cubicBezTo>
                <a:cubicBezTo>
                  <a:pt x="3261792" y="1199357"/>
                  <a:pt x="3330054" y="1221583"/>
                  <a:pt x="3363392" y="1233489"/>
                </a:cubicBezTo>
                <a:cubicBezTo>
                  <a:pt x="3396730" y="1245395"/>
                  <a:pt x="3443561" y="1227932"/>
                  <a:pt x="3463405" y="1247776"/>
                </a:cubicBezTo>
                <a:cubicBezTo>
                  <a:pt x="3483249" y="1267620"/>
                  <a:pt x="3448324" y="1317626"/>
                  <a:pt x="3472930" y="1314451"/>
                </a:cubicBezTo>
                <a:cubicBezTo>
                  <a:pt x="3497536" y="1311276"/>
                  <a:pt x="3543574" y="1273970"/>
                  <a:pt x="3587230" y="1271589"/>
                </a:cubicBezTo>
                <a:cubicBezTo>
                  <a:pt x="3630886" y="1269208"/>
                  <a:pt x="3658667" y="1218408"/>
                  <a:pt x="3696767" y="1214439"/>
                </a:cubicBezTo>
                <a:cubicBezTo>
                  <a:pt x="3734867" y="1210470"/>
                  <a:pt x="3735661" y="1171577"/>
                  <a:pt x="3763442" y="1166814"/>
                </a:cubicBezTo>
                <a:cubicBezTo>
                  <a:pt x="3791223" y="1162052"/>
                  <a:pt x="3712643" y="1128714"/>
                  <a:pt x="3749155" y="1123951"/>
                </a:cubicBezTo>
                <a:cubicBezTo>
                  <a:pt x="3785668" y="1119189"/>
                  <a:pt x="3745980" y="1092201"/>
                  <a:pt x="3787255" y="1095376"/>
                </a:cubicBezTo>
                <a:cubicBezTo>
                  <a:pt x="3828530" y="1098551"/>
                  <a:pt x="3807099" y="1109664"/>
                  <a:pt x="3872980" y="1114426"/>
                </a:cubicBezTo>
                <a:cubicBezTo>
                  <a:pt x="3938861" y="1119188"/>
                  <a:pt x="4011886" y="1135856"/>
                  <a:pt x="4063480" y="1143000"/>
                </a:cubicBezTo>
                <a:cubicBezTo>
                  <a:pt x="4115074" y="1150144"/>
                  <a:pt x="4065068" y="1143001"/>
                  <a:pt x="4139680" y="1176338"/>
                </a:cubicBezTo>
                <a:lnTo>
                  <a:pt x="4153967" y="2924175"/>
                </a:lnTo>
              </a:path>
            </a:pathLst>
          </a:custGeom>
          <a:solidFill>
            <a:srgbClr val="FFCC00">
              <a:alpha val="29804"/>
            </a:srgb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733425" y="1472802"/>
            <a:ext cx="4210050" cy="879475"/>
          </a:xfrm>
          <a:custGeom>
            <a:avLst/>
            <a:gdLst>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660650 w 4114800"/>
              <a:gd name="connsiteY12" fmla="*/ 596900 h 1473200"/>
              <a:gd name="connsiteX13" fmla="*/ 2578100 w 4114800"/>
              <a:gd name="connsiteY13" fmla="*/ 603250 h 1473200"/>
              <a:gd name="connsiteX14" fmla="*/ 2514600 w 4114800"/>
              <a:gd name="connsiteY14" fmla="*/ 641350 h 1473200"/>
              <a:gd name="connsiteX15" fmla="*/ 2578100 w 4114800"/>
              <a:gd name="connsiteY15" fmla="*/ 673100 h 1473200"/>
              <a:gd name="connsiteX16" fmla="*/ 2641600 w 4114800"/>
              <a:gd name="connsiteY16" fmla="*/ 762000 h 1473200"/>
              <a:gd name="connsiteX17" fmla="*/ 2628900 w 4114800"/>
              <a:gd name="connsiteY17" fmla="*/ 901700 h 1473200"/>
              <a:gd name="connsiteX18" fmla="*/ 2578100 w 4114800"/>
              <a:gd name="connsiteY18" fmla="*/ 1016000 h 1473200"/>
              <a:gd name="connsiteX19" fmla="*/ 2419350 w 4114800"/>
              <a:gd name="connsiteY19" fmla="*/ 1123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660650 w 4114800"/>
              <a:gd name="connsiteY12" fmla="*/ 596900 h 1473200"/>
              <a:gd name="connsiteX13" fmla="*/ 2578100 w 4114800"/>
              <a:gd name="connsiteY13" fmla="*/ 603250 h 1473200"/>
              <a:gd name="connsiteX14" fmla="*/ 2514600 w 4114800"/>
              <a:gd name="connsiteY14" fmla="*/ 641350 h 1473200"/>
              <a:gd name="connsiteX15" fmla="*/ 2578100 w 4114800"/>
              <a:gd name="connsiteY15" fmla="*/ 673100 h 1473200"/>
              <a:gd name="connsiteX16" fmla="*/ 2641600 w 4114800"/>
              <a:gd name="connsiteY16" fmla="*/ 762000 h 1473200"/>
              <a:gd name="connsiteX17" fmla="*/ 2628900 w 4114800"/>
              <a:gd name="connsiteY17" fmla="*/ 901700 h 1473200"/>
              <a:gd name="connsiteX18" fmla="*/ 2578100 w 4114800"/>
              <a:gd name="connsiteY18" fmla="*/ 10160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660650 w 4114800"/>
              <a:gd name="connsiteY12" fmla="*/ 596900 h 1473200"/>
              <a:gd name="connsiteX13" fmla="*/ 2578100 w 4114800"/>
              <a:gd name="connsiteY13" fmla="*/ 603250 h 1473200"/>
              <a:gd name="connsiteX14" fmla="*/ 2514600 w 4114800"/>
              <a:gd name="connsiteY14" fmla="*/ 641350 h 1473200"/>
              <a:gd name="connsiteX15" fmla="*/ 2578100 w 4114800"/>
              <a:gd name="connsiteY15" fmla="*/ 673100 h 1473200"/>
              <a:gd name="connsiteX16" fmla="*/ 2641600 w 4114800"/>
              <a:gd name="connsiteY16" fmla="*/ 762000 h 1473200"/>
              <a:gd name="connsiteX17" fmla="*/ 2628900 w 4114800"/>
              <a:gd name="connsiteY17" fmla="*/ 90170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660650 w 4114800"/>
              <a:gd name="connsiteY12" fmla="*/ 596900 h 1473200"/>
              <a:gd name="connsiteX13" fmla="*/ 2578100 w 4114800"/>
              <a:gd name="connsiteY13" fmla="*/ 603250 h 1473200"/>
              <a:gd name="connsiteX14" fmla="*/ 2514600 w 4114800"/>
              <a:gd name="connsiteY14" fmla="*/ 641350 h 1473200"/>
              <a:gd name="connsiteX15" fmla="*/ 2578100 w 4114800"/>
              <a:gd name="connsiteY15" fmla="*/ 673100 h 1473200"/>
              <a:gd name="connsiteX16" fmla="*/ 2641600 w 4114800"/>
              <a:gd name="connsiteY16" fmla="*/ 76200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660650 w 4114800"/>
              <a:gd name="connsiteY12" fmla="*/ 596900 h 1473200"/>
              <a:gd name="connsiteX13" fmla="*/ 2578100 w 4114800"/>
              <a:gd name="connsiteY13" fmla="*/ 603250 h 1473200"/>
              <a:gd name="connsiteX14" fmla="*/ 2514600 w 4114800"/>
              <a:gd name="connsiteY14" fmla="*/ 641350 h 1473200"/>
              <a:gd name="connsiteX15" fmla="*/ 2578100 w 4114800"/>
              <a:gd name="connsiteY15" fmla="*/ 673100 h 1473200"/>
              <a:gd name="connsiteX16" fmla="*/ 2032000 w 4114800"/>
              <a:gd name="connsiteY16" fmla="*/ 1905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660650 w 4114800"/>
              <a:gd name="connsiteY12" fmla="*/ 596900 h 1473200"/>
              <a:gd name="connsiteX13" fmla="*/ 2578100 w 4114800"/>
              <a:gd name="connsiteY13" fmla="*/ 603250 h 1473200"/>
              <a:gd name="connsiteX14" fmla="*/ 2514600 w 4114800"/>
              <a:gd name="connsiteY14" fmla="*/ 641350 h 1473200"/>
              <a:gd name="connsiteX15" fmla="*/ 2216150 w 4114800"/>
              <a:gd name="connsiteY15" fmla="*/ 15875 h 1473200"/>
              <a:gd name="connsiteX16" fmla="*/ 2032000 w 4114800"/>
              <a:gd name="connsiteY16" fmla="*/ 1905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660650 w 4114800"/>
              <a:gd name="connsiteY12" fmla="*/ 596900 h 1473200"/>
              <a:gd name="connsiteX13" fmla="*/ 2578100 w 4114800"/>
              <a:gd name="connsiteY13" fmla="*/ 603250 h 1473200"/>
              <a:gd name="connsiteX14" fmla="*/ 2486025 w 4114800"/>
              <a:gd name="connsiteY14" fmla="*/ 98425 h 1473200"/>
              <a:gd name="connsiteX15" fmla="*/ 2216150 w 4114800"/>
              <a:gd name="connsiteY15" fmla="*/ 15875 h 1473200"/>
              <a:gd name="connsiteX16" fmla="*/ 2032000 w 4114800"/>
              <a:gd name="connsiteY16" fmla="*/ 1905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660650 w 4114800"/>
              <a:gd name="connsiteY12" fmla="*/ 596900 h 1473200"/>
              <a:gd name="connsiteX13" fmla="*/ 2682875 w 4114800"/>
              <a:gd name="connsiteY13" fmla="*/ 203200 h 1473200"/>
              <a:gd name="connsiteX14" fmla="*/ 2486025 w 4114800"/>
              <a:gd name="connsiteY14" fmla="*/ 98425 h 1473200"/>
              <a:gd name="connsiteX15" fmla="*/ 2216150 w 4114800"/>
              <a:gd name="connsiteY15" fmla="*/ 15875 h 1473200"/>
              <a:gd name="connsiteX16" fmla="*/ 2032000 w 4114800"/>
              <a:gd name="connsiteY16" fmla="*/ 1905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774950 w 4114800"/>
              <a:gd name="connsiteY11" fmla="*/ 584200 h 1473200"/>
              <a:gd name="connsiteX12" fmla="*/ 2794000 w 4114800"/>
              <a:gd name="connsiteY12" fmla="*/ 234950 h 1473200"/>
              <a:gd name="connsiteX13" fmla="*/ 2682875 w 4114800"/>
              <a:gd name="connsiteY13" fmla="*/ 203200 h 1473200"/>
              <a:gd name="connsiteX14" fmla="*/ 2486025 w 4114800"/>
              <a:gd name="connsiteY14" fmla="*/ 98425 h 1473200"/>
              <a:gd name="connsiteX15" fmla="*/ 2216150 w 4114800"/>
              <a:gd name="connsiteY15" fmla="*/ 15875 h 1473200"/>
              <a:gd name="connsiteX16" fmla="*/ 2032000 w 4114800"/>
              <a:gd name="connsiteY16" fmla="*/ 1905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2851150 w 4114800"/>
              <a:gd name="connsiteY10" fmla="*/ 584200 h 1473200"/>
              <a:gd name="connsiteX11" fmla="*/ 2927350 w 4114800"/>
              <a:gd name="connsiteY11" fmla="*/ 203200 h 1473200"/>
              <a:gd name="connsiteX12" fmla="*/ 2794000 w 4114800"/>
              <a:gd name="connsiteY12" fmla="*/ 234950 h 1473200"/>
              <a:gd name="connsiteX13" fmla="*/ 2682875 w 4114800"/>
              <a:gd name="connsiteY13" fmla="*/ 203200 h 1473200"/>
              <a:gd name="connsiteX14" fmla="*/ 2486025 w 4114800"/>
              <a:gd name="connsiteY14" fmla="*/ 98425 h 1473200"/>
              <a:gd name="connsiteX15" fmla="*/ 2216150 w 4114800"/>
              <a:gd name="connsiteY15" fmla="*/ 15875 h 1473200"/>
              <a:gd name="connsiteX16" fmla="*/ 2032000 w 4114800"/>
              <a:gd name="connsiteY16" fmla="*/ 1905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2921000 w 4114800"/>
              <a:gd name="connsiteY9" fmla="*/ 558800 h 1473200"/>
              <a:gd name="connsiteX10" fmla="*/ 3098800 w 4114800"/>
              <a:gd name="connsiteY10" fmla="*/ 203200 h 1473200"/>
              <a:gd name="connsiteX11" fmla="*/ 2927350 w 4114800"/>
              <a:gd name="connsiteY11" fmla="*/ 203200 h 1473200"/>
              <a:gd name="connsiteX12" fmla="*/ 2794000 w 4114800"/>
              <a:gd name="connsiteY12" fmla="*/ 234950 h 1473200"/>
              <a:gd name="connsiteX13" fmla="*/ 2682875 w 4114800"/>
              <a:gd name="connsiteY13" fmla="*/ 203200 h 1473200"/>
              <a:gd name="connsiteX14" fmla="*/ 2486025 w 4114800"/>
              <a:gd name="connsiteY14" fmla="*/ 98425 h 1473200"/>
              <a:gd name="connsiteX15" fmla="*/ 2216150 w 4114800"/>
              <a:gd name="connsiteY15" fmla="*/ 15875 h 1473200"/>
              <a:gd name="connsiteX16" fmla="*/ 2032000 w 4114800"/>
              <a:gd name="connsiteY16" fmla="*/ 1905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060700 w 4114800"/>
              <a:gd name="connsiteY8" fmla="*/ 501650 h 1473200"/>
              <a:gd name="connsiteX9" fmla="*/ 3311525 w 4114800"/>
              <a:gd name="connsiteY9" fmla="*/ 139700 h 1473200"/>
              <a:gd name="connsiteX10" fmla="*/ 3098800 w 4114800"/>
              <a:gd name="connsiteY10" fmla="*/ 203200 h 1473200"/>
              <a:gd name="connsiteX11" fmla="*/ 2927350 w 4114800"/>
              <a:gd name="connsiteY11" fmla="*/ 203200 h 1473200"/>
              <a:gd name="connsiteX12" fmla="*/ 2794000 w 4114800"/>
              <a:gd name="connsiteY12" fmla="*/ 234950 h 1473200"/>
              <a:gd name="connsiteX13" fmla="*/ 2682875 w 4114800"/>
              <a:gd name="connsiteY13" fmla="*/ 203200 h 1473200"/>
              <a:gd name="connsiteX14" fmla="*/ 2486025 w 4114800"/>
              <a:gd name="connsiteY14" fmla="*/ 98425 h 1473200"/>
              <a:gd name="connsiteX15" fmla="*/ 2216150 w 4114800"/>
              <a:gd name="connsiteY15" fmla="*/ 15875 h 1473200"/>
              <a:gd name="connsiteX16" fmla="*/ 2032000 w 4114800"/>
              <a:gd name="connsiteY16" fmla="*/ 1905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200400 w 4114800"/>
              <a:gd name="connsiteY7" fmla="*/ 438150 h 1473200"/>
              <a:gd name="connsiteX8" fmla="*/ 3451225 w 4114800"/>
              <a:gd name="connsiteY8" fmla="*/ 25400 h 1473200"/>
              <a:gd name="connsiteX9" fmla="*/ 3311525 w 4114800"/>
              <a:gd name="connsiteY9" fmla="*/ 139700 h 1473200"/>
              <a:gd name="connsiteX10" fmla="*/ 3098800 w 4114800"/>
              <a:gd name="connsiteY10" fmla="*/ 203200 h 1473200"/>
              <a:gd name="connsiteX11" fmla="*/ 2927350 w 4114800"/>
              <a:gd name="connsiteY11" fmla="*/ 203200 h 1473200"/>
              <a:gd name="connsiteX12" fmla="*/ 2794000 w 4114800"/>
              <a:gd name="connsiteY12" fmla="*/ 234950 h 1473200"/>
              <a:gd name="connsiteX13" fmla="*/ 2682875 w 4114800"/>
              <a:gd name="connsiteY13" fmla="*/ 203200 h 1473200"/>
              <a:gd name="connsiteX14" fmla="*/ 2486025 w 4114800"/>
              <a:gd name="connsiteY14" fmla="*/ 98425 h 1473200"/>
              <a:gd name="connsiteX15" fmla="*/ 2216150 w 4114800"/>
              <a:gd name="connsiteY15" fmla="*/ 15875 h 1473200"/>
              <a:gd name="connsiteX16" fmla="*/ 2032000 w 4114800"/>
              <a:gd name="connsiteY16" fmla="*/ 19050 h 1473200"/>
              <a:gd name="connsiteX17" fmla="*/ 1905000 w 4114800"/>
              <a:gd name="connsiteY17" fmla="*/ 82550 h 1473200"/>
              <a:gd name="connsiteX18" fmla="*/ 1758950 w 4114800"/>
              <a:gd name="connsiteY18" fmla="*/ 215900 h 1473200"/>
              <a:gd name="connsiteX19" fmla="*/ 1504950 w 4114800"/>
              <a:gd name="connsiteY19" fmla="*/ 361950 h 1473200"/>
              <a:gd name="connsiteX20" fmla="*/ 2165350 w 4114800"/>
              <a:gd name="connsiteY20" fmla="*/ 1231900 h 1473200"/>
              <a:gd name="connsiteX21" fmla="*/ 2044700 w 4114800"/>
              <a:gd name="connsiteY21" fmla="*/ 1276350 h 1473200"/>
              <a:gd name="connsiteX22" fmla="*/ 1943100 w 4114800"/>
              <a:gd name="connsiteY22" fmla="*/ 1276350 h 1473200"/>
              <a:gd name="connsiteX23" fmla="*/ 1746250 w 4114800"/>
              <a:gd name="connsiteY23" fmla="*/ 1282700 h 1473200"/>
              <a:gd name="connsiteX24" fmla="*/ 1606550 w 4114800"/>
              <a:gd name="connsiteY24" fmla="*/ 1308100 h 1473200"/>
              <a:gd name="connsiteX25" fmla="*/ 1416050 w 4114800"/>
              <a:gd name="connsiteY25" fmla="*/ 1308100 h 1473200"/>
              <a:gd name="connsiteX26" fmla="*/ 1174750 w 4114800"/>
              <a:gd name="connsiteY26" fmla="*/ 1308100 h 1473200"/>
              <a:gd name="connsiteX27" fmla="*/ 1041400 w 4114800"/>
              <a:gd name="connsiteY27" fmla="*/ 1308100 h 1473200"/>
              <a:gd name="connsiteX28" fmla="*/ 882650 w 4114800"/>
              <a:gd name="connsiteY28" fmla="*/ 1333500 h 1473200"/>
              <a:gd name="connsiteX29" fmla="*/ 742950 w 4114800"/>
              <a:gd name="connsiteY29" fmla="*/ 1358900 h 1473200"/>
              <a:gd name="connsiteX30" fmla="*/ 603250 w 4114800"/>
              <a:gd name="connsiteY30" fmla="*/ 1416050 h 1473200"/>
              <a:gd name="connsiteX31" fmla="*/ 552450 w 4114800"/>
              <a:gd name="connsiteY31" fmla="*/ 1447800 h 1473200"/>
              <a:gd name="connsiteX32" fmla="*/ 419100 w 4114800"/>
              <a:gd name="connsiteY32" fmla="*/ 1473200 h 1473200"/>
              <a:gd name="connsiteX33" fmla="*/ 304800 w 4114800"/>
              <a:gd name="connsiteY33" fmla="*/ 1435100 h 1473200"/>
              <a:gd name="connsiteX34" fmla="*/ 241300 w 4114800"/>
              <a:gd name="connsiteY34" fmla="*/ 1435100 h 1473200"/>
              <a:gd name="connsiteX35" fmla="*/ 165100 w 4114800"/>
              <a:gd name="connsiteY35" fmla="*/ 1454150 h 1473200"/>
              <a:gd name="connsiteX36" fmla="*/ 120650 w 4114800"/>
              <a:gd name="connsiteY36" fmla="*/ 1460500 h 1473200"/>
              <a:gd name="connsiteX37" fmla="*/ 0 w 4114800"/>
              <a:gd name="connsiteY37"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422650 w 4114800"/>
              <a:gd name="connsiteY6" fmla="*/ 374650 h 1473200"/>
              <a:gd name="connsiteX7" fmla="*/ 3451225 w 4114800"/>
              <a:gd name="connsiteY7" fmla="*/ 25400 h 1473200"/>
              <a:gd name="connsiteX8" fmla="*/ 3311525 w 4114800"/>
              <a:gd name="connsiteY8" fmla="*/ 139700 h 1473200"/>
              <a:gd name="connsiteX9" fmla="*/ 3098800 w 4114800"/>
              <a:gd name="connsiteY9" fmla="*/ 203200 h 1473200"/>
              <a:gd name="connsiteX10" fmla="*/ 2927350 w 4114800"/>
              <a:gd name="connsiteY10" fmla="*/ 203200 h 1473200"/>
              <a:gd name="connsiteX11" fmla="*/ 2794000 w 4114800"/>
              <a:gd name="connsiteY11" fmla="*/ 234950 h 1473200"/>
              <a:gd name="connsiteX12" fmla="*/ 2682875 w 4114800"/>
              <a:gd name="connsiteY12" fmla="*/ 203200 h 1473200"/>
              <a:gd name="connsiteX13" fmla="*/ 2486025 w 4114800"/>
              <a:gd name="connsiteY13" fmla="*/ 98425 h 1473200"/>
              <a:gd name="connsiteX14" fmla="*/ 2216150 w 4114800"/>
              <a:gd name="connsiteY14" fmla="*/ 15875 h 1473200"/>
              <a:gd name="connsiteX15" fmla="*/ 2032000 w 4114800"/>
              <a:gd name="connsiteY15" fmla="*/ 19050 h 1473200"/>
              <a:gd name="connsiteX16" fmla="*/ 1905000 w 4114800"/>
              <a:gd name="connsiteY16" fmla="*/ 82550 h 1473200"/>
              <a:gd name="connsiteX17" fmla="*/ 1758950 w 4114800"/>
              <a:gd name="connsiteY17" fmla="*/ 215900 h 1473200"/>
              <a:gd name="connsiteX18" fmla="*/ 1504950 w 4114800"/>
              <a:gd name="connsiteY18" fmla="*/ 361950 h 1473200"/>
              <a:gd name="connsiteX19" fmla="*/ 2165350 w 4114800"/>
              <a:gd name="connsiteY19" fmla="*/ 1231900 h 1473200"/>
              <a:gd name="connsiteX20" fmla="*/ 2044700 w 4114800"/>
              <a:gd name="connsiteY20" fmla="*/ 1276350 h 1473200"/>
              <a:gd name="connsiteX21" fmla="*/ 1943100 w 4114800"/>
              <a:gd name="connsiteY21" fmla="*/ 1276350 h 1473200"/>
              <a:gd name="connsiteX22" fmla="*/ 1746250 w 4114800"/>
              <a:gd name="connsiteY22" fmla="*/ 1282700 h 1473200"/>
              <a:gd name="connsiteX23" fmla="*/ 1606550 w 4114800"/>
              <a:gd name="connsiteY23" fmla="*/ 1308100 h 1473200"/>
              <a:gd name="connsiteX24" fmla="*/ 1416050 w 4114800"/>
              <a:gd name="connsiteY24" fmla="*/ 1308100 h 1473200"/>
              <a:gd name="connsiteX25" fmla="*/ 1174750 w 4114800"/>
              <a:gd name="connsiteY25" fmla="*/ 1308100 h 1473200"/>
              <a:gd name="connsiteX26" fmla="*/ 1041400 w 4114800"/>
              <a:gd name="connsiteY26" fmla="*/ 1308100 h 1473200"/>
              <a:gd name="connsiteX27" fmla="*/ 882650 w 4114800"/>
              <a:gd name="connsiteY27" fmla="*/ 1333500 h 1473200"/>
              <a:gd name="connsiteX28" fmla="*/ 742950 w 4114800"/>
              <a:gd name="connsiteY28" fmla="*/ 1358900 h 1473200"/>
              <a:gd name="connsiteX29" fmla="*/ 603250 w 4114800"/>
              <a:gd name="connsiteY29" fmla="*/ 1416050 h 1473200"/>
              <a:gd name="connsiteX30" fmla="*/ 552450 w 4114800"/>
              <a:gd name="connsiteY30" fmla="*/ 1447800 h 1473200"/>
              <a:gd name="connsiteX31" fmla="*/ 419100 w 4114800"/>
              <a:gd name="connsiteY31" fmla="*/ 1473200 h 1473200"/>
              <a:gd name="connsiteX32" fmla="*/ 304800 w 4114800"/>
              <a:gd name="connsiteY32" fmla="*/ 1435100 h 1473200"/>
              <a:gd name="connsiteX33" fmla="*/ 241300 w 4114800"/>
              <a:gd name="connsiteY33" fmla="*/ 1435100 h 1473200"/>
              <a:gd name="connsiteX34" fmla="*/ 165100 w 4114800"/>
              <a:gd name="connsiteY34" fmla="*/ 1454150 h 1473200"/>
              <a:gd name="connsiteX35" fmla="*/ 120650 w 4114800"/>
              <a:gd name="connsiteY35" fmla="*/ 1460500 h 1473200"/>
              <a:gd name="connsiteX36" fmla="*/ 0 w 4114800"/>
              <a:gd name="connsiteY36" fmla="*/ 1454150 h 1473200"/>
              <a:gd name="connsiteX0" fmla="*/ 4114800 w 4114800"/>
              <a:gd name="connsiteY0" fmla="*/ 0 h 1473200"/>
              <a:gd name="connsiteX1" fmla="*/ 4019550 w 4114800"/>
              <a:gd name="connsiteY1" fmla="*/ 0 h 1473200"/>
              <a:gd name="connsiteX2" fmla="*/ 3924300 w 4114800"/>
              <a:gd name="connsiteY2" fmla="*/ 0 h 1473200"/>
              <a:gd name="connsiteX3" fmla="*/ 3867150 w 4114800"/>
              <a:gd name="connsiteY3" fmla="*/ 69850 h 1473200"/>
              <a:gd name="connsiteX4" fmla="*/ 3752850 w 4114800"/>
              <a:gd name="connsiteY4" fmla="*/ 196850 h 1473200"/>
              <a:gd name="connsiteX5" fmla="*/ 3556000 w 4114800"/>
              <a:gd name="connsiteY5" fmla="*/ 285750 h 1473200"/>
              <a:gd name="connsiteX6" fmla="*/ 3613150 w 4114800"/>
              <a:gd name="connsiteY6" fmla="*/ 12700 h 1473200"/>
              <a:gd name="connsiteX7" fmla="*/ 3451225 w 4114800"/>
              <a:gd name="connsiteY7" fmla="*/ 25400 h 1473200"/>
              <a:gd name="connsiteX8" fmla="*/ 3311525 w 4114800"/>
              <a:gd name="connsiteY8" fmla="*/ 139700 h 1473200"/>
              <a:gd name="connsiteX9" fmla="*/ 3098800 w 4114800"/>
              <a:gd name="connsiteY9" fmla="*/ 203200 h 1473200"/>
              <a:gd name="connsiteX10" fmla="*/ 2927350 w 4114800"/>
              <a:gd name="connsiteY10" fmla="*/ 203200 h 1473200"/>
              <a:gd name="connsiteX11" fmla="*/ 2794000 w 4114800"/>
              <a:gd name="connsiteY11" fmla="*/ 234950 h 1473200"/>
              <a:gd name="connsiteX12" fmla="*/ 2682875 w 4114800"/>
              <a:gd name="connsiteY12" fmla="*/ 203200 h 1473200"/>
              <a:gd name="connsiteX13" fmla="*/ 2486025 w 4114800"/>
              <a:gd name="connsiteY13" fmla="*/ 98425 h 1473200"/>
              <a:gd name="connsiteX14" fmla="*/ 2216150 w 4114800"/>
              <a:gd name="connsiteY14" fmla="*/ 15875 h 1473200"/>
              <a:gd name="connsiteX15" fmla="*/ 2032000 w 4114800"/>
              <a:gd name="connsiteY15" fmla="*/ 19050 h 1473200"/>
              <a:gd name="connsiteX16" fmla="*/ 1905000 w 4114800"/>
              <a:gd name="connsiteY16" fmla="*/ 82550 h 1473200"/>
              <a:gd name="connsiteX17" fmla="*/ 1758950 w 4114800"/>
              <a:gd name="connsiteY17" fmla="*/ 215900 h 1473200"/>
              <a:gd name="connsiteX18" fmla="*/ 1504950 w 4114800"/>
              <a:gd name="connsiteY18" fmla="*/ 361950 h 1473200"/>
              <a:gd name="connsiteX19" fmla="*/ 2165350 w 4114800"/>
              <a:gd name="connsiteY19" fmla="*/ 1231900 h 1473200"/>
              <a:gd name="connsiteX20" fmla="*/ 2044700 w 4114800"/>
              <a:gd name="connsiteY20" fmla="*/ 1276350 h 1473200"/>
              <a:gd name="connsiteX21" fmla="*/ 1943100 w 4114800"/>
              <a:gd name="connsiteY21" fmla="*/ 1276350 h 1473200"/>
              <a:gd name="connsiteX22" fmla="*/ 1746250 w 4114800"/>
              <a:gd name="connsiteY22" fmla="*/ 1282700 h 1473200"/>
              <a:gd name="connsiteX23" fmla="*/ 1606550 w 4114800"/>
              <a:gd name="connsiteY23" fmla="*/ 1308100 h 1473200"/>
              <a:gd name="connsiteX24" fmla="*/ 1416050 w 4114800"/>
              <a:gd name="connsiteY24" fmla="*/ 1308100 h 1473200"/>
              <a:gd name="connsiteX25" fmla="*/ 1174750 w 4114800"/>
              <a:gd name="connsiteY25" fmla="*/ 1308100 h 1473200"/>
              <a:gd name="connsiteX26" fmla="*/ 1041400 w 4114800"/>
              <a:gd name="connsiteY26" fmla="*/ 1308100 h 1473200"/>
              <a:gd name="connsiteX27" fmla="*/ 882650 w 4114800"/>
              <a:gd name="connsiteY27" fmla="*/ 1333500 h 1473200"/>
              <a:gd name="connsiteX28" fmla="*/ 742950 w 4114800"/>
              <a:gd name="connsiteY28" fmla="*/ 1358900 h 1473200"/>
              <a:gd name="connsiteX29" fmla="*/ 603250 w 4114800"/>
              <a:gd name="connsiteY29" fmla="*/ 1416050 h 1473200"/>
              <a:gd name="connsiteX30" fmla="*/ 552450 w 4114800"/>
              <a:gd name="connsiteY30" fmla="*/ 1447800 h 1473200"/>
              <a:gd name="connsiteX31" fmla="*/ 419100 w 4114800"/>
              <a:gd name="connsiteY31" fmla="*/ 1473200 h 1473200"/>
              <a:gd name="connsiteX32" fmla="*/ 304800 w 4114800"/>
              <a:gd name="connsiteY32" fmla="*/ 1435100 h 1473200"/>
              <a:gd name="connsiteX33" fmla="*/ 241300 w 4114800"/>
              <a:gd name="connsiteY33" fmla="*/ 1435100 h 1473200"/>
              <a:gd name="connsiteX34" fmla="*/ 165100 w 4114800"/>
              <a:gd name="connsiteY34" fmla="*/ 1454150 h 1473200"/>
              <a:gd name="connsiteX35" fmla="*/ 120650 w 4114800"/>
              <a:gd name="connsiteY35" fmla="*/ 1460500 h 1473200"/>
              <a:gd name="connsiteX36" fmla="*/ 0 w 4114800"/>
              <a:gd name="connsiteY36" fmla="*/ 1454150 h 1473200"/>
              <a:gd name="connsiteX0" fmla="*/ 4114800 w 4114800"/>
              <a:gd name="connsiteY0" fmla="*/ 76200 h 1549400"/>
              <a:gd name="connsiteX1" fmla="*/ 4019550 w 4114800"/>
              <a:gd name="connsiteY1" fmla="*/ 76200 h 1549400"/>
              <a:gd name="connsiteX2" fmla="*/ 3924300 w 4114800"/>
              <a:gd name="connsiteY2" fmla="*/ 76200 h 1549400"/>
              <a:gd name="connsiteX3" fmla="*/ 3867150 w 4114800"/>
              <a:gd name="connsiteY3" fmla="*/ 146050 h 1549400"/>
              <a:gd name="connsiteX4" fmla="*/ 3752850 w 4114800"/>
              <a:gd name="connsiteY4" fmla="*/ 273050 h 1549400"/>
              <a:gd name="connsiteX5" fmla="*/ 3708400 w 4114800"/>
              <a:gd name="connsiteY5" fmla="*/ 0 h 1549400"/>
              <a:gd name="connsiteX6" fmla="*/ 3613150 w 4114800"/>
              <a:gd name="connsiteY6" fmla="*/ 88900 h 1549400"/>
              <a:gd name="connsiteX7" fmla="*/ 3451225 w 4114800"/>
              <a:gd name="connsiteY7" fmla="*/ 101600 h 1549400"/>
              <a:gd name="connsiteX8" fmla="*/ 3311525 w 4114800"/>
              <a:gd name="connsiteY8" fmla="*/ 215900 h 1549400"/>
              <a:gd name="connsiteX9" fmla="*/ 3098800 w 4114800"/>
              <a:gd name="connsiteY9" fmla="*/ 279400 h 1549400"/>
              <a:gd name="connsiteX10" fmla="*/ 2927350 w 4114800"/>
              <a:gd name="connsiteY10" fmla="*/ 279400 h 1549400"/>
              <a:gd name="connsiteX11" fmla="*/ 2794000 w 4114800"/>
              <a:gd name="connsiteY11" fmla="*/ 311150 h 1549400"/>
              <a:gd name="connsiteX12" fmla="*/ 2682875 w 4114800"/>
              <a:gd name="connsiteY12" fmla="*/ 279400 h 1549400"/>
              <a:gd name="connsiteX13" fmla="*/ 2486025 w 4114800"/>
              <a:gd name="connsiteY13" fmla="*/ 174625 h 1549400"/>
              <a:gd name="connsiteX14" fmla="*/ 2216150 w 4114800"/>
              <a:gd name="connsiteY14" fmla="*/ 92075 h 1549400"/>
              <a:gd name="connsiteX15" fmla="*/ 2032000 w 4114800"/>
              <a:gd name="connsiteY15" fmla="*/ 95250 h 1549400"/>
              <a:gd name="connsiteX16" fmla="*/ 1905000 w 4114800"/>
              <a:gd name="connsiteY16" fmla="*/ 158750 h 1549400"/>
              <a:gd name="connsiteX17" fmla="*/ 1758950 w 4114800"/>
              <a:gd name="connsiteY17" fmla="*/ 292100 h 1549400"/>
              <a:gd name="connsiteX18" fmla="*/ 1504950 w 4114800"/>
              <a:gd name="connsiteY18" fmla="*/ 438150 h 1549400"/>
              <a:gd name="connsiteX19" fmla="*/ 2165350 w 4114800"/>
              <a:gd name="connsiteY19" fmla="*/ 1308100 h 1549400"/>
              <a:gd name="connsiteX20" fmla="*/ 2044700 w 4114800"/>
              <a:gd name="connsiteY20" fmla="*/ 1352550 h 1549400"/>
              <a:gd name="connsiteX21" fmla="*/ 1943100 w 4114800"/>
              <a:gd name="connsiteY21" fmla="*/ 1352550 h 1549400"/>
              <a:gd name="connsiteX22" fmla="*/ 1746250 w 4114800"/>
              <a:gd name="connsiteY22" fmla="*/ 1358900 h 1549400"/>
              <a:gd name="connsiteX23" fmla="*/ 1606550 w 4114800"/>
              <a:gd name="connsiteY23" fmla="*/ 1384300 h 1549400"/>
              <a:gd name="connsiteX24" fmla="*/ 1416050 w 4114800"/>
              <a:gd name="connsiteY24" fmla="*/ 1384300 h 1549400"/>
              <a:gd name="connsiteX25" fmla="*/ 1174750 w 4114800"/>
              <a:gd name="connsiteY25" fmla="*/ 1384300 h 1549400"/>
              <a:gd name="connsiteX26" fmla="*/ 1041400 w 4114800"/>
              <a:gd name="connsiteY26" fmla="*/ 1384300 h 1549400"/>
              <a:gd name="connsiteX27" fmla="*/ 882650 w 4114800"/>
              <a:gd name="connsiteY27" fmla="*/ 1409700 h 1549400"/>
              <a:gd name="connsiteX28" fmla="*/ 742950 w 4114800"/>
              <a:gd name="connsiteY28" fmla="*/ 1435100 h 1549400"/>
              <a:gd name="connsiteX29" fmla="*/ 603250 w 4114800"/>
              <a:gd name="connsiteY29" fmla="*/ 1492250 h 1549400"/>
              <a:gd name="connsiteX30" fmla="*/ 552450 w 4114800"/>
              <a:gd name="connsiteY30" fmla="*/ 1524000 h 1549400"/>
              <a:gd name="connsiteX31" fmla="*/ 419100 w 4114800"/>
              <a:gd name="connsiteY31" fmla="*/ 1549400 h 1549400"/>
              <a:gd name="connsiteX32" fmla="*/ 304800 w 4114800"/>
              <a:gd name="connsiteY32" fmla="*/ 1511300 h 1549400"/>
              <a:gd name="connsiteX33" fmla="*/ 241300 w 4114800"/>
              <a:gd name="connsiteY33" fmla="*/ 1511300 h 1549400"/>
              <a:gd name="connsiteX34" fmla="*/ 165100 w 4114800"/>
              <a:gd name="connsiteY34" fmla="*/ 1530350 h 1549400"/>
              <a:gd name="connsiteX35" fmla="*/ 120650 w 4114800"/>
              <a:gd name="connsiteY35" fmla="*/ 1536700 h 1549400"/>
              <a:gd name="connsiteX36" fmla="*/ 0 w 4114800"/>
              <a:gd name="connsiteY36" fmla="*/ 1530350 h 1549400"/>
              <a:gd name="connsiteX0" fmla="*/ 4114800 w 4114800"/>
              <a:gd name="connsiteY0" fmla="*/ 88900 h 1562100"/>
              <a:gd name="connsiteX1" fmla="*/ 4019550 w 4114800"/>
              <a:gd name="connsiteY1" fmla="*/ 88900 h 1562100"/>
              <a:gd name="connsiteX2" fmla="*/ 3924300 w 4114800"/>
              <a:gd name="connsiteY2" fmla="*/ 88900 h 1562100"/>
              <a:gd name="connsiteX3" fmla="*/ 3867150 w 4114800"/>
              <a:gd name="connsiteY3" fmla="*/ 158750 h 1562100"/>
              <a:gd name="connsiteX4" fmla="*/ 3829050 w 4114800"/>
              <a:gd name="connsiteY4" fmla="*/ 0 h 1562100"/>
              <a:gd name="connsiteX5" fmla="*/ 3708400 w 4114800"/>
              <a:gd name="connsiteY5" fmla="*/ 12700 h 1562100"/>
              <a:gd name="connsiteX6" fmla="*/ 3613150 w 4114800"/>
              <a:gd name="connsiteY6" fmla="*/ 101600 h 1562100"/>
              <a:gd name="connsiteX7" fmla="*/ 3451225 w 4114800"/>
              <a:gd name="connsiteY7" fmla="*/ 114300 h 1562100"/>
              <a:gd name="connsiteX8" fmla="*/ 3311525 w 4114800"/>
              <a:gd name="connsiteY8" fmla="*/ 228600 h 1562100"/>
              <a:gd name="connsiteX9" fmla="*/ 3098800 w 4114800"/>
              <a:gd name="connsiteY9" fmla="*/ 292100 h 1562100"/>
              <a:gd name="connsiteX10" fmla="*/ 2927350 w 4114800"/>
              <a:gd name="connsiteY10" fmla="*/ 292100 h 1562100"/>
              <a:gd name="connsiteX11" fmla="*/ 2794000 w 4114800"/>
              <a:gd name="connsiteY11" fmla="*/ 323850 h 1562100"/>
              <a:gd name="connsiteX12" fmla="*/ 2682875 w 4114800"/>
              <a:gd name="connsiteY12" fmla="*/ 292100 h 1562100"/>
              <a:gd name="connsiteX13" fmla="*/ 2486025 w 4114800"/>
              <a:gd name="connsiteY13" fmla="*/ 187325 h 1562100"/>
              <a:gd name="connsiteX14" fmla="*/ 2216150 w 4114800"/>
              <a:gd name="connsiteY14" fmla="*/ 104775 h 1562100"/>
              <a:gd name="connsiteX15" fmla="*/ 2032000 w 4114800"/>
              <a:gd name="connsiteY15" fmla="*/ 107950 h 1562100"/>
              <a:gd name="connsiteX16" fmla="*/ 1905000 w 4114800"/>
              <a:gd name="connsiteY16" fmla="*/ 171450 h 1562100"/>
              <a:gd name="connsiteX17" fmla="*/ 1758950 w 4114800"/>
              <a:gd name="connsiteY17" fmla="*/ 304800 h 1562100"/>
              <a:gd name="connsiteX18" fmla="*/ 1504950 w 4114800"/>
              <a:gd name="connsiteY18" fmla="*/ 450850 h 1562100"/>
              <a:gd name="connsiteX19" fmla="*/ 2165350 w 4114800"/>
              <a:gd name="connsiteY19" fmla="*/ 1320800 h 1562100"/>
              <a:gd name="connsiteX20" fmla="*/ 2044700 w 4114800"/>
              <a:gd name="connsiteY20" fmla="*/ 1365250 h 1562100"/>
              <a:gd name="connsiteX21" fmla="*/ 1943100 w 4114800"/>
              <a:gd name="connsiteY21" fmla="*/ 1365250 h 1562100"/>
              <a:gd name="connsiteX22" fmla="*/ 1746250 w 4114800"/>
              <a:gd name="connsiteY22" fmla="*/ 1371600 h 1562100"/>
              <a:gd name="connsiteX23" fmla="*/ 1606550 w 4114800"/>
              <a:gd name="connsiteY23" fmla="*/ 1397000 h 1562100"/>
              <a:gd name="connsiteX24" fmla="*/ 1416050 w 4114800"/>
              <a:gd name="connsiteY24" fmla="*/ 1397000 h 1562100"/>
              <a:gd name="connsiteX25" fmla="*/ 1174750 w 4114800"/>
              <a:gd name="connsiteY25" fmla="*/ 1397000 h 1562100"/>
              <a:gd name="connsiteX26" fmla="*/ 1041400 w 4114800"/>
              <a:gd name="connsiteY26" fmla="*/ 1397000 h 1562100"/>
              <a:gd name="connsiteX27" fmla="*/ 882650 w 4114800"/>
              <a:gd name="connsiteY27" fmla="*/ 1422400 h 1562100"/>
              <a:gd name="connsiteX28" fmla="*/ 742950 w 4114800"/>
              <a:gd name="connsiteY28" fmla="*/ 1447800 h 1562100"/>
              <a:gd name="connsiteX29" fmla="*/ 603250 w 4114800"/>
              <a:gd name="connsiteY29" fmla="*/ 1504950 h 1562100"/>
              <a:gd name="connsiteX30" fmla="*/ 552450 w 4114800"/>
              <a:gd name="connsiteY30" fmla="*/ 1536700 h 1562100"/>
              <a:gd name="connsiteX31" fmla="*/ 419100 w 4114800"/>
              <a:gd name="connsiteY31" fmla="*/ 1562100 h 1562100"/>
              <a:gd name="connsiteX32" fmla="*/ 304800 w 4114800"/>
              <a:gd name="connsiteY32" fmla="*/ 1524000 h 1562100"/>
              <a:gd name="connsiteX33" fmla="*/ 241300 w 4114800"/>
              <a:gd name="connsiteY33" fmla="*/ 1524000 h 1562100"/>
              <a:gd name="connsiteX34" fmla="*/ 165100 w 4114800"/>
              <a:gd name="connsiteY34" fmla="*/ 1543050 h 1562100"/>
              <a:gd name="connsiteX35" fmla="*/ 120650 w 4114800"/>
              <a:gd name="connsiteY35" fmla="*/ 1549400 h 1562100"/>
              <a:gd name="connsiteX36" fmla="*/ 0 w 4114800"/>
              <a:gd name="connsiteY36" fmla="*/ 1543050 h 1562100"/>
              <a:gd name="connsiteX0" fmla="*/ 4114800 w 4114800"/>
              <a:gd name="connsiteY0" fmla="*/ 130175 h 1603375"/>
              <a:gd name="connsiteX1" fmla="*/ 4019550 w 4114800"/>
              <a:gd name="connsiteY1" fmla="*/ 130175 h 1603375"/>
              <a:gd name="connsiteX2" fmla="*/ 3924300 w 4114800"/>
              <a:gd name="connsiteY2" fmla="*/ 130175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2165350 w 4114800"/>
              <a:gd name="connsiteY19" fmla="*/ 1362075 h 1603375"/>
              <a:gd name="connsiteX20" fmla="*/ 2044700 w 4114800"/>
              <a:gd name="connsiteY20" fmla="*/ 1406525 h 1603375"/>
              <a:gd name="connsiteX21" fmla="*/ 1943100 w 4114800"/>
              <a:gd name="connsiteY21" fmla="*/ 1406525 h 1603375"/>
              <a:gd name="connsiteX22" fmla="*/ 1746250 w 4114800"/>
              <a:gd name="connsiteY22" fmla="*/ 1412875 h 1603375"/>
              <a:gd name="connsiteX23" fmla="*/ 1606550 w 4114800"/>
              <a:gd name="connsiteY23" fmla="*/ 1438275 h 1603375"/>
              <a:gd name="connsiteX24" fmla="*/ 1416050 w 4114800"/>
              <a:gd name="connsiteY24" fmla="*/ 1438275 h 1603375"/>
              <a:gd name="connsiteX25" fmla="*/ 1174750 w 4114800"/>
              <a:gd name="connsiteY25" fmla="*/ 1438275 h 1603375"/>
              <a:gd name="connsiteX26" fmla="*/ 1041400 w 4114800"/>
              <a:gd name="connsiteY26" fmla="*/ 143827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2165350 w 4114800"/>
              <a:gd name="connsiteY19" fmla="*/ 1362075 h 1603375"/>
              <a:gd name="connsiteX20" fmla="*/ 2044700 w 4114800"/>
              <a:gd name="connsiteY20" fmla="*/ 1406525 h 1603375"/>
              <a:gd name="connsiteX21" fmla="*/ 1943100 w 4114800"/>
              <a:gd name="connsiteY21" fmla="*/ 1406525 h 1603375"/>
              <a:gd name="connsiteX22" fmla="*/ 1746250 w 4114800"/>
              <a:gd name="connsiteY22" fmla="*/ 1412875 h 1603375"/>
              <a:gd name="connsiteX23" fmla="*/ 1606550 w 4114800"/>
              <a:gd name="connsiteY23" fmla="*/ 1438275 h 1603375"/>
              <a:gd name="connsiteX24" fmla="*/ 1416050 w 4114800"/>
              <a:gd name="connsiteY24" fmla="*/ 1438275 h 1603375"/>
              <a:gd name="connsiteX25" fmla="*/ 1174750 w 4114800"/>
              <a:gd name="connsiteY25" fmla="*/ 1438275 h 1603375"/>
              <a:gd name="connsiteX26" fmla="*/ 1041400 w 4114800"/>
              <a:gd name="connsiteY26" fmla="*/ 143827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2044700 w 4114800"/>
              <a:gd name="connsiteY20" fmla="*/ 1406525 h 1603375"/>
              <a:gd name="connsiteX21" fmla="*/ 1943100 w 4114800"/>
              <a:gd name="connsiteY21" fmla="*/ 1406525 h 1603375"/>
              <a:gd name="connsiteX22" fmla="*/ 1746250 w 4114800"/>
              <a:gd name="connsiteY22" fmla="*/ 1412875 h 1603375"/>
              <a:gd name="connsiteX23" fmla="*/ 1606550 w 4114800"/>
              <a:gd name="connsiteY23" fmla="*/ 1438275 h 1603375"/>
              <a:gd name="connsiteX24" fmla="*/ 1416050 w 4114800"/>
              <a:gd name="connsiteY24" fmla="*/ 1438275 h 1603375"/>
              <a:gd name="connsiteX25" fmla="*/ 1174750 w 4114800"/>
              <a:gd name="connsiteY25" fmla="*/ 1438275 h 1603375"/>
              <a:gd name="connsiteX26" fmla="*/ 1041400 w 4114800"/>
              <a:gd name="connsiteY26" fmla="*/ 143827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1943100 w 4114800"/>
              <a:gd name="connsiteY21" fmla="*/ 1406525 h 1603375"/>
              <a:gd name="connsiteX22" fmla="*/ 1746250 w 4114800"/>
              <a:gd name="connsiteY22" fmla="*/ 1412875 h 1603375"/>
              <a:gd name="connsiteX23" fmla="*/ 1606550 w 4114800"/>
              <a:gd name="connsiteY23" fmla="*/ 1438275 h 1603375"/>
              <a:gd name="connsiteX24" fmla="*/ 1416050 w 4114800"/>
              <a:gd name="connsiteY24" fmla="*/ 1438275 h 1603375"/>
              <a:gd name="connsiteX25" fmla="*/ 1174750 w 4114800"/>
              <a:gd name="connsiteY25" fmla="*/ 1438275 h 1603375"/>
              <a:gd name="connsiteX26" fmla="*/ 1041400 w 4114800"/>
              <a:gd name="connsiteY26" fmla="*/ 143827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1746250 w 4114800"/>
              <a:gd name="connsiteY22" fmla="*/ 1412875 h 1603375"/>
              <a:gd name="connsiteX23" fmla="*/ 1606550 w 4114800"/>
              <a:gd name="connsiteY23" fmla="*/ 1438275 h 1603375"/>
              <a:gd name="connsiteX24" fmla="*/ 1416050 w 4114800"/>
              <a:gd name="connsiteY24" fmla="*/ 1438275 h 1603375"/>
              <a:gd name="connsiteX25" fmla="*/ 1174750 w 4114800"/>
              <a:gd name="connsiteY25" fmla="*/ 1438275 h 1603375"/>
              <a:gd name="connsiteX26" fmla="*/ 1041400 w 4114800"/>
              <a:gd name="connsiteY26" fmla="*/ 143827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603250 w 4114800"/>
              <a:gd name="connsiteY22" fmla="*/ 479425 h 1603375"/>
              <a:gd name="connsiteX23" fmla="*/ 1606550 w 4114800"/>
              <a:gd name="connsiteY23" fmla="*/ 1438275 h 1603375"/>
              <a:gd name="connsiteX24" fmla="*/ 1416050 w 4114800"/>
              <a:gd name="connsiteY24" fmla="*/ 1438275 h 1603375"/>
              <a:gd name="connsiteX25" fmla="*/ 1174750 w 4114800"/>
              <a:gd name="connsiteY25" fmla="*/ 1438275 h 1603375"/>
              <a:gd name="connsiteX26" fmla="*/ 1041400 w 4114800"/>
              <a:gd name="connsiteY26" fmla="*/ 143827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603250 w 4114800"/>
              <a:gd name="connsiteY22" fmla="*/ 479425 h 1603375"/>
              <a:gd name="connsiteX23" fmla="*/ 425450 w 4114800"/>
              <a:gd name="connsiteY23" fmla="*/ 552450 h 1603375"/>
              <a:gd name="connsiteX24" fmla="*/ 1416050 w 4114800"/>
              <a:gd name="connsiteY24" fmla="*/ 1438275 h 1603375"/>
              <a:gd name="connsiteX25" fmla="*/ 1174750 w 4114800"/>
              <a:gd name="connsiteY25" fmla="*/ 1438275 h 1603375"/>
              <a:gd name="connsiteX26" fmla="*/ 1041400 w 4114800"/>
              <a:gd name="connsiteY26" fmla="*/ 143827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603250 w 4114800"/>
              <a:gd name="connsiteY22" fmla="*/ 479425 h 1603375"/>
              <a:gd name="connsiteX23" fmla="*/ 425450 w 4114800"/>
              <a:gd name="connsiteY23" fmla="*/ 552450 h 1603375"/>
              <a:gd name="connsiteX24" fmla="*/ 758825 w 4114800"/>
              <a:gd name="connsiteY24" fmla="*/ 819150 h 1603375"/>
              <a:gd name="connsiteX25" fmla="*/ 1174750 w 4114800"/>
              <a:gd name="connsiteY25" fmla="*/ 1438275 h 1603375"/>
              <a:gd name="connsiteX26" fmla="*/ 1041400 w 4114800"/>
              <a:gd name="connsiteY26" fmla="*/ 143827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603250 w 4114800"/>
              <a:gd name="connsiteY22" fmla="*/ 479425 h 1603375"/>
              <a:gd name="connsiteX23" fmla="*/ 425450 w 4114800"/>
              <a:gd name="connsiteY23" fmla="*/ 552450 h 1603375"/>
              <a:gd name="connsiteX24" fmla="*/ 758825 w 4114800"/>
              <a:gd name="connsiteY24" fmla="*/ 819150 h 1603375"/>
              <a:gd name="connsiteX25" fmla="*/ 612775 w 4114800"/>
              <a:gd name="connsiteY25" fmla="*/ 828675 h 1603375"/>
              <a:gd name="connsiteX26" fmla="*/ 1041400 w 4114800"/>
              <a:gd name="connsiteY26" fmla="*/ 143827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603250 w 4114800"/>
              <a:gd name="connsiteY22" fmla="*/ 479425 h 1603375"/>
              <a:gd name="connsiteX23" fmla="*/ 425450 w 4114800"/>
              <a:gd name="connsiteY23" fmla="*/ 552450 h 1603375"/>
              <a:gd name="connsiteX24" fmla="*/ 758825 w 4114800"/>
              <a:gd name="connsiteY24" fmla="*/ 819150 h 1603375"/>
              <a:gd name="connsiteX25" fmla="*/ 612775 w 4114800"/>
              <a:gd name="connsiteY25" fmla="*/ 828675 h 1603375"/>
              <a:gd name="connsiteX26" fmla="*/ 450850 w 4114800"/>
              <a:gd name="connsiteY26" fmla="*/ 771525 h 1603375"/>
              <a:gd name="connsiteX27" fmla="*/ 882650 w 4114800"/>
              <a:gd name="connsiteY27" fmla="*/ 1463675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603250 w 4114800"/>
              <a:gd name="connsiteY22" fmla="*/ 479425 h 1603375"/>
              <a:gd name="connsiteX23" fmla="*/ 425450 w 4114800"/>
              <a:gd name="connsiteY23" fmla="*/ 552450 h 1603375"/>
              <a:gd name="connsiteX24" fmla="*/ 758825 w 4114800"/>
              <a:gd name="connsiteY24" fmla="*/ 819150 h 1603375"/>
              <a:gd name="connsiteX25" fmla="*/ 612775 w 4114800"/>
              <a:gd name="connsiteY25" fmla="*/ 828675 h 1603375"/>
              <a:gd name="connsiteX26" fmla="*/ 450850 w 4114800"/>
              <a:gd name="connsiteY26" fmla="*/ 771525 h 1603375"/>
              <a:gd name="connsiteX27" fmla="*/ 282575 w 4114800"/>
              <a:gd name="connsiteY27" fmla="*/ 711200 h 1603375"/>
              <a:gd name="connsiteX28" fmla="*/ 742950 w 4114800"/>
              <a:gd name="connsiteY28" fmla="*/ 14890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603250 w 4114800"/>
              <a:gd name="connsiteY22" fmla="*/ 479425 h 1603375"/>
              <a:gd name="connsiteX23" fmla="*/ 425450 w 4114800"/>
              <a:gd name="connsiteY23" fmla="*/ 552450 h 1603375"/>
              <a:gd name="connsiteX24" fmla="*/ 758825 w 4114800"/>
              <a:gd name="connsiteY24" fmla="*/ 819150 h 1603375"/>
              <a:gd name="connsiteX25" fmla="*/ 612775 w 4114800"/>
              <a:gd name="connsiteY25" fmla="*/ 828675 h 1603375"/>
              <a:gd name="connsiteX26" fmla="*/ 450850 w 4114800"/>
              <a:gd name="connsiteY26" fmla="*/ 771525 h 1603375"/>
              <a:gd name="connsiteX27" fmla="*/ 282575 w 4114800"/>
              <a:gd name="connsiteY27" fmla="*/ 711200 h 1603375"/>
              <a:gd name="connsiteX28" fmla="*/ 247650 w 4114800"/>
              <a:gd name="connsiteY28" fmla="*/ 841375 h 1603375"/>
              <a:gd name="connsiteX29" fmla="*/ 603250 w 4114800"/>
              <a:gd name="connsiteY29" fmla="*/ 1546225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603250 w 4114800"/>
              <a:gd name="connsiteY22" fmla="*/ 479425 h 1603375"/>
              <a:gd name="connsiteX23" fmla="*/ 425450 w 4114800"/>
              <a:gd name="connsiteY23" fmla="*/ 552450 h 1603375"/>
              <a:gd name="connsiteX24" fmla="*/ 758825 w 4114800"/>
              <a:gd name="connsiteY24" fmla="*/ 819150 h 1603375"/>
              <a:gd name="connsiteX25" fmla="*/ 612775 w 4114800"/>
              <a:gd name="connsiteY25" fmla="*/ 828675 h 1603375"/>
              <a:gd name="connsiteX26" fmla="*/ 450850 w 4114800"/>
              <a:gd name="connsiteY26" fmla="*/ 771525 h 1603375"/>
              <a:gd name="connsiteX27" fmla="*/ 282575 w 4114800"/>
              <a:gd name="connsiteY27" fmla="*/ 711200 h 1603375"/>
              <a:gd name="connsiteX28" fmla="*/ 247650 w 4114800"/>
              <a:gd name="connsiteY28" fmla="*/ 841375 h 1603375"/>
              <a:gd name="connsiteX29" fmla="*/ 174625 w 4114800"/>
              <a:gd name="connsiteY29" fmla="*/ 869950 h 1603375"/>
              <a:gd name="connsiteX30" fmla="*/ 552450 w 4114800"/>
              <a:gd name="connsiteY30" fmla="*/ 157797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114800 w 4114800"/>
              <a:gd name="connsiteY0" fmla="*/ 130175 h 1603375"/>
              <a:gd name="connsiteX1" fmla="*/ 4019550 w 4114800"/>
              <a:gd name="connsiteY1" fmla="*/ 130175 h 1603375"/>
              <a:gd name="connsiteX2" fmla="*/ 4010025 w 4114800"/>
              <a:gd name="connsiteY2" fmla="*/ 44450 h 1603375"/>
              <a:gd name="connsiteX3" fmla="*/ 3933825 w 4114800"/>
              <a:gd name="connsiteY3" fmla="*/ 0 h 1603375"/>
              <a:gd name="connsiteX4" fmla="*/ 3829050 w 4114800"/>
              <a:gd name="connsiteY4" fmla="*/ 41275 h 1603375"/>
              <a:gd name="connsiteX5" fmla="*/ 3708400 w 4114800"/>
              <a:gd name="connsiteY5" fmla="*/ 53975 h 1603375"/>
              <a:gd name="connsiteX6" fmla="*/ 3613150 w 4114800"/>
              <a:gd name="connsiteY6" fmla="*/ 142875 h 1603375"/>
              <a:gd name="connsiteX7" fmla="*/ 3451225 w 4114800"/>
              <a:gd name="connsiteY7" fmla="*/ 155575 h 1603375"/>
              <a:gd name="connsiteX8" fmla="*/ 3311525 w 4114800"/>
              <a:gd name="connsiteY8" fmla="*/ 269875 h 1603375"/>
              <a:gd name="connsiteX9" fmla="*/ 3098800 w 4114800"/>
              <a:gd name="connsiteY9" fmla="*/ 333375 h 1603375"/>
              <a:gd name="connsiteX10" fmla="*/ 2927350 w 4114800"/>
              <a:gd name="connsiteY10" fmla="*/ 333375 h 1603375"/>
              <a:gd name="connsiteX11" fmla="*/ 2794000 w 4114800"/>
              <a:gd name="connsiteY11" fmla="*/ 365125 h 1603375"/>
              <a:gd name="connsiteX12" fmla="*/ 2682875 w 4114800"/>
              <a:gd name="connsiteY12" fmla="*/ 333375 h 1603375"/>
              <a:gd name="connsiteX13" fmla="*/ 2486025 w 4114800"/>
              <a:gd name="connsiteY13" fmla="*/ 228600 h 1603375"/>
              <a:gd name="connsiteX14" fmla="*/ 2216150 w 4114800"/>
              <a:gd name="connsiteY14" fmla="*/ 146050 h 1603375"/>
              <a:gd name="connsiteX15" fmla="*/ 2032000 w 4114800"/>
              <a:gd name="connsiteY15" fmla="*/ 149225 h 1603375"/>
              <a:gd name="connsiteX16" fmla="*/ 1905000 w 4114800"/>
              <a:gd name="connsiteY16" fmla="*/ 212725 h 1603375"/>
              <a:gd name="connsiteX17" fmla="*/ 1758950 w 4114800"/>
              <a:gd name="connsiteY17" fmla="*/ 346075 h 1603375"/>
              <a:gd name="connsiteX18" fmla="*/ 1504950 w 4114800"/>
              <a:gd name="connsiteY18" fmla="*/ 492125 h 1603375"/>
              <a:gd name="connsiteX19" fmla="*/ 1289050 w 4114800"/>
              <a:gd name="connsiteY19" fmla="*/ 409575 h 1603375"/>
              <a:gd name="connsiteX20" fmla="*/ 987425 w 4114800"/>
              <a:gd name="connsiteY20" fmla="*/ 320675 h 1603375"/>
              <a:gd name="connsiteX21" fmla="*/ 771525 w 4114800"/>
              <a:gd name="connsiteY21" fmla="*/ 396875 h 1603375"/>
              <a:gd name="connsiteX22" fmla="*/ 603250 w 4114800"/>
              <a:gd name="connsiteY22" fmla="*/ 479425 h 1603375"/>
              <a:gd name="connsiteX23" fmla="*/ 425450 w 4114800"/>
              <a:gd name="connsiteY23" fmla="*/ 552450 h 1603375"/>
              <a:gd name="connsiteX24" fmla="*/ 758825 w 4114800"/>
              <a:gd name="connsiteY24" fmla="*/ 819150 h 1603375"/>
              <a:gd name="connsiteX25" fmla="*/ 612775 w 4114800"/>
              <a:gd name="connsiteY25" fmla="*/ 828675 h 1603375"/>
              <a:gd name="connsiteX26" fmla="*/ 450850 w 4114800"/>
              <a:gd name="connsiteY26" fmla="*/ 771525 h 1603375"/>
              <a:gd name="connsiteX27" fmla="*/ 282575 w 4114800"/>
              <a:gd name="connsiteY27" fmla="*/ 711200 h 1603375"/>
              <a:gd name="connsiteX28" fmla="*/ 247650 w 4114800"/>
              <a:gd name="connsiteY28" fmla="*/ 841375 h 1603375"/>
              <a:gd name="connsiteX29" fmla="*/ 174625 w 4114800"/>
              <a:gd name="connsiteY29" fmla="*/ 869950 h 1603375"/>
              <a:gd name="connsiteX30" fmla="*/ 9525 w 4114800"/>
              <a:gd name="connsiteY30" fmla="*/ 873125 h 1603375"/>
              <a:gd name="connsiteX31" fmla="*/ 419100 w 4114800"/>
              <a:gd name="connsiteY31" fmla="*/ 1603375 h 1603375"/>
              <a:gd name="connsiteX32" fmla="*/ 304800 w 4114800"/>
              <a:gd name="connsiteY32" fmla="*/ 1565275 h 1603375"/>
              <a:gd name="connsiteX33" fmla="*/ 241300 w 4114800"/>
              <a:gd name="connsiteY33" fmla="*/ 1565275 h 1603375"/>
              <a:gd name="connsiteX34" fmla="*/ 165100 w 4114800"/>
              <a:gd name="connsiteY34" fmla="*/ 1584325 h 1603375"/>
              <a:gd name="connsiteX35" fmla="*/ 120650 w 4114800"/>
              <a:gd name="connsiteY35" fmla="*/ 1590675 h 1603375"/>
              <a:gd name="connsiteX36" fmla="*/ 0 w 4114800"/>
              <a:gd name="connsiteY36" fmla="*/ 1584325 h 1603375"/>
              <a:gd name="connsiteX0" fmla="*/ 4210050 w 4210050"/>
              <a:gd name="connsiteY0" fmla="*/ 130175 h 1590675"/>
              <a:gd name="connsiteX1" fmla="*/ 4114800 w 4210050"/>
              <a:gd name="connsiteY1" fmla="*/ 130175 h 1590675"/>
              <a:gd name="connsiteX2" fmla="*/ 4105275 w 4210050"/>
              <a:gd name="connsiteY2" fmla="*/ 44450 h 1590675"/>
              <a:gd name="connsiteX3" fmla="*/ 4029075 w 4210050"/>
              <a:gd name="connsiteY3" fmla="*/ 0 h 1590675"/>
              <a:gd name="connsiteX4" fmla="*/ 3924300 w 4210050"/>
              <a:gd name="connsiteY4" fmla="*/ 41275 h 1590675"/>
              <a:gd name="connsiteX5" fmla="*/ 3803650 w 4210050"/>
              <a:gd name="connsiteY5" fmla="*/ 53975 h 1590675"/>
              <a:gd name="connsiteX6" fmla="*/ 3708400 w 4210050"/>
              <a:gd name="connsiteY6" fmla="*/ 142875 h 1590675"/>
              <a:gd name="connsiteX7" fmla="*/ 3546475 w 4210050"/>
              <a:gd name="connsiteY7" fmla="*/ 155575 h 1590675"/>
              <a:gd name="connsiteX8" fmla="*/ 3406775 w 4210050"/>
              <a:gd name="connsiteY8" fmla="*/ 269875 h 1590675"/>
              <a:gd name="connsiteX9" fmla="*/ 3194050 w 4210050"/>
              <a:gd name="connsiteY9" fmla="*/ 333375 h 1590675"/>
              <a:gd name="connsiteX10" fmla="*/ 3022600 w 4210050"/>
              <a:gd name="connsiteY10" fmla="*/ 333375 h 1590675"/>
              <a:gd name="connsiteX11" fmla="*/ 2889250 w 4210050"/>
              <a:gd name="connsiteY11" fmla="*/ 365125 h 1590675"/>
              <a:gd name="connsiteX12" fmla="*/ 2778125 w 4210050"/>
              <a:gd name="connsiteY12" fmla="*/ 333375 h 1590675"/>
              <a:gd name="connsiteX13" fmla="*/ 2581275 w 4210050"/>
              <a:gd name="connsiteY13" fmla="*/ 228600 h 1590675"/>
              <a:gd name="connsiteX14" fmla="*/ 2311400 w 4210050"/>
              <a:gd name="connsiteY14" fmla="*/ 146050 h 1590675"/>
              <a:gd name="connsiteX15" fmla="*/ 2127250 w 4210050"/>
              <a:gd name="connsiteY15" fmla="*/ 149225 h 1590675"/>
              <a:gd name="connsiteX16" fmla="*/ 2000250 w 4210050"/>
              <a:gd name="connsiteY16" fmla="*/ 212725 h 1590675"/>
              <a:gd name="connsiteX17" fmla="*/ 1854200 w 4210050"/>
              <a:gd name="connsiteY17" fmla="*/ 346075 h 1590675"/>
              <a:gd name="connsiteX18" fmla="*/ 1600200 w 4210050"/>
              <a:gd name="connsiteY18" fmla="*/ 492125 h 1590675"/>
              <a:gd name="connsiteX19" fmla="*/ 1384300 w 4210050"/>
              <a:gd name="connsiteY19" fmla="*/ 409575 h 1590675"/>
              <a:gd name="connsiteX20" fmla="*/ 1082675 w 4210050"/>
              <a:gd name="connsiteY20" fmla="*/ 320675 h 1590675"/>
              <a:gd name="connsiteX21" fmla="*/ 866775 w 4210050"/>
              <a:gd name="connsiteY21" fmla="*/ 396875 h 1590675"/>
              <a:gd name="connsiteX22" fmla="*/ 698500 w 4210050"/>
              <a:gd name="connsiteY22" fmla="*/ 479425 h 1590675"/>
              <a:gd name="connsiteX23" fmla="*/ 520700 w 4210050"/>
              <a:gd name="connsiteY23" fmla="*/ 552450 h 1590675"/>
              <a:gd name="connsiteX24" fmla="*/ 854075 w 4210050"/>
              <a:gd name="connsiteY24" fmla="*/ 819150 h 1590675"/>
              <a:gd name="connsiteX25" fmla="*/ 708025 w 4210050"/>
              <a:gd name="connsiteY25" fmla="*/ 828675 h 1590675"/>
              <a:gd name="connsiteX26" fmla="*/ 546100 w 4210050"/>
              <a:gd name="connsiteY26" fmla="*/ 771525 h 1590675"/>
              <a:gd name="connsiteX27" fmla="*/ 377825 w 4210050"/>
              <a:gd name="connsiteY27" fmla="*/ 711200 h 1590675"/>
              <a:gd name="connsiteX28" fmla="*/ 342900 w 4210050"/>
              <a:gd name="connsiteY28" fmla="*/ 841375 h 1590675"/>
              <a:gd name="connsiteX29" fmla="*/ 269875 w 4210050"/>
              <a:gd name="connsiteY29" fmla="*/ 869950 h 1590675"/>
              <a:gd name="connsiteX30" fmla="*/ 104775 w 4210050"/>
              <a:gd name="connsiteY30" fmla="*/ 873125 h 1590675"/>
              <a:gd name="connsiteX31" fmla="*/ 0 w 4210050"/>
              <a:gd name="connsiteY31" fmla="*/ 879475 h 1590675"/>
              <a:gd name="connsiteX32" fmla="*/ 400050 w 4210050"/>
              <a:gd name="connsiteY32" fmla="*/ 1565275 h 1590675"/>
              <a:gd name="connsiteX33" fmla="*/ 336550 w 4210050"/>
              <a:gd name="connsiteY33" fmla="*/ 1565275 h 1590675"/>
              <a:gd name="connsiteX34" fmla="*/ 260350 w 4210050"/>
              <a:gd name="connsiteY34" fmla="*/ 1584325 h 1590675"/>
              <a:gd name="connsiteX35" fmla="*/ 215900 w 4210050"/>
              <a:gd name="connsiteY35" fmla="*/ 1590675 h 1590675"/>
              <a:gd name="connsiteX36" fmla="*/ 95250 w 4210050"/>
              <a:gd name="connsiteY36" fmla="*/ 1584325 h 1590675"/>
              <a:gd name="connsiteX0" fmla="*/ 4210050 w 4210050"/>
              <a:gd name="connsiteY0" fmla="*/ 130175 h 1590675"/>
              <a:gd name="connsiteX1" fmla="*/ 4114800 w 4210050"/>
              <a:gd name="connsiteY1" fmla="*/ 130175 h 1590675"/>
              <a:gd name="connsiteX2" fmla="*/ 4105275 w 4210050"/>
              <a:gd name="connsiteY2" fmla="*/ 44450 h 1590675"/>
              <a:gd name="connsiteX3" fmla="*/ 4029075 w 4210050"/>
              <a:gd name="connsiteY3" fmla="*/ 0 h 1590675"/>
              <a:gd name="connsiteX4" fmla="*/ 3924300 w 4210050"/>
              <a:gd name="connsiteY4" fmla="*/ 41275 h 1590675"/>
              <a:gd name="connsiteX5" fmla="*/ 3803650 w 4210050"/>
              <a:gd name="connsiteY5" fmla="*/ 53975 h 1590675"/>
              <a:gd name="connsiteX6" fmla="*/ 3708400 w 4210050"/>
              <a:gd name="connsiteY6" fmla="*/ 142875 h 1590675"/>
              <a:gd name="connsiteX7" fmla="*/ 3546475 w 4210050"/>
              <a:gd name="connsiteY7" fmla="*/ 155575 h 1590675"/>
              <a:gd name="connsiteX8" fmla="*/ 3406775 w 4210050"/>
              <a:gd name="connsiteY8" fmla="*/ 269875 h 1590675"/>
              <a:gd name="connsiteX9" fmla="*/ 3194050 w 4210050"/>
              <a:gd name="connsiteY9" fmla="*/ 333375 h 1590675"/>
              <a:gd name="connsiteX10" fmla="*/ 3022600 w 4210050"/>
              <a:gd name="connsiteY10" fmla="*/ 333375 h 1590675"/>
              <a:gd name="connsiteX11" fmla="*/ 2889250 w 4210050"/>
              <a:gd name="connsiteY11" fmla="*/ 365125 h 1590675"/>
              <a:gd name="connsiteX12" fmla="*/ 2778125 w 4210050"/>
              <a:gd name="connsiteY12" fmla="*/ 333375 h 1590675"/>
              <a:gd name="connsiteX13" fmla="*/ 2581275 w 4210050"/>
              <a:gd name="connsiteY13" fmla="*/ 228600 h 1590675"/>
              <a:gd name="connsiteX14" fmla="*/ 2311400 w 4210050"/>
              <a:gd name="connsiteY14" fmla="*/ 146050 h 1590675"/>
              <a:gd name="connsiteX15" fmla="*/ 2127250 w 4210050"/>
              <a:gd name="connsiteY15" fmla="*/ 149225 h 1590675"/>
              <a:gd name="connsiteX16" fmla="*/ 2000250 w 4210050"/>
              <a:gd name="connsiteY16" fmla="*/ 212725 h 1590675"/>
              <a:gd name="connsiteX17" fmla="*/ 1854200 w 4210050"/>
              <a:gd name="connsiteY17" fmla="*/ 346075 h 1590675"/>
              <a:gd name="connsiteX18" fmla="*/ 1600200 w 4210050"/>
              <a:gd name="connsiteY18" fmla="*/ 492125 h 1590675"/>
              <a:gd name="connsiteX19" fmla="*/ 1384300 w 4210050"/>
              <a:gd name="connsiteY19" fmla="*/ 409575 h 1590675"/>
              <a:gd name="connsiteX20" fmla="*/ 1082675 w 4210050"/>
              <a:gd name="connsiteY20" fmla="*/ 320675 h 1590675"/>
              <a:gd name="connsiteX21" fmla="*/ 866775 w 4210050"/>
              <a:gd name="connsiteY21" fmla="*/ 396875 h 1590675"/>
              <a:gd name="connsiteX22" fmla="*/ 698500 w 4210050"/>
              <a:gd name="connsiteY22" fmla="*/ 479425 h 1590675"/>
              <a:gd name="connsiteX23" fmla="*/ 520700 w 4210050"/>
              <a:gd name="connsiteY23" fmla="*/ 552450 h 1590675"/>
              <a:gd name="connsiteX24" fmla="*/ 854075 w 4210050"/>
              <a:gd name="connsiteY24" fmla="*/ 819150 h 1590675"/>
              <a:gd name="connsiteX25" fmla="*/ 708025 w 4210050"/>
              <a:gd name="connsiteY25" fmla="*/ 828675 h 1590675"/>
              <a:gd name="connsiteX26" fmla="*/ 546100 w 4210050"/>
              <a:gd name="connsiteY26" fmla="*/ 771525 h 1590675"/>
              <a:gd name="connsiteX27" fmla="*/ 377825 w 4210050"/>
              <a:gd name="connsiteY27" fmla="*/ 711200 h 1590675"/>
              <a:gd name="connsiteX28" fmla="*/ 342900 w 4210050"/>
              <a:gd name="connsiteY28" fmla="*/ 841375 h 1590675"/>
              <a:gd name="connsiteX29" fmla="*/ 269875 w 4210050"/>
              <a:gd name="connsiteY29" fmla="*/ 869950 h 1590675"/>
              <a:gd name="connsiteX30" fmla="*/ 104775 w 4210050"/>
              <a:gd name="connsiteY30" fmla="*/ 873125 h 1590675"/>
              <a:gd name="connsiteX31" fmla="*/ 0 w 4210050"/>
              <a:gd name="connsiteY31" fmla="*/ 879475 h 1590675"/>
              <a:gd name="connsiteX32" fmla="*/ 336550 w 4210050"/>
              <a:gd name="connsiteY32" fmla="*/ 1565275 h 1590675"/>
              <a:gd name="connsiteX33" fmla="*/ 260350 w 4210050"/>
              <a:gd name="connsiteY33" fmla="*/ 1584325 h 1590675"/>
              <a:gd name="connsiteX34" fmla="*/ 215900 w 4210050"/>
              <a:gd name="connsiteY34" fmla="*/ 1590675 h 1590675"/>
              <a:gd name="connsiteX35" fmla="*/ 95250 w 4210050"/>
              <a:gd name="connsiteY35" fmla="*/ 1584325 h 1590675"/>
              <a:gd name="connsiteX0" fmla="*/ 4210050 w 4210050"/>
              <a:gd name="connsiteY0" fmla="*/ 130175 h 1590675"/>
              <a:gd name="connsiteX1" fmla="*/ 4114800 w 4210050"/>
              <a:gd name="connsiteY1" fmla="*/ 130175 h 1590675"/>
              <a:gd name="connsiteX2" fmla="*/ 4105275 w 4210050"/>
              <a:gd name="connsiteY2" fmla="*/ 44450 h 1590675"/>
              <a:gd name="connsiteX3" fmla="*/ 4029075 w 4210050"/>
              <a:gd name="connsiteY3" fmla="*/ 0 h 1590675"/>
              <a:gd name="connsiteX4" fmla="*/ 3924300 w 4210050"/>
              <a:gd name="connsiteY4" fmla="*/ 41275 h 1590675"/>
              <a:gd name="connsiteX5" fmla="*/ 3803650 w 4210050"/>
              <a:gd name="connsiteY5" fmla="*/ 53975 h 1590675"/>
              <a:gd name="connsiteX6" fmla="*/ 3708400 w 4210050"/>
              <a:gd name="connsiteY6" fmla="*/ 142875 h 1590675"/>
              <a:gd name="connsiteX7" fmla="*/ 3546475 w 4210050"/>
              <a:gd name="connsiteY7" fmla="*/ 155575 h 1590675"/>
              <a:gd name="connsiteX8" fmla="*/ 3406775 w 4210050"/>
              <a:gd name="connsiteY8" fmla="*/ 269875 h 1590675"/>
              <a:gd name="connsiteX9" fmla="*/ 3194050 w 4210050"/>
              <a:gd name="connsiteY9" fmla="*/ 333375 h 1590675"/>
              <a:gd name="connsiteX10" fmla="*/ 3022600 w 4210050"/>
              <a:gd name="connsiteY10" fmla="*/ 333375 h 1590675"/>
              <a:gd name="connsiteX11" fmla="*/ 2889250 w 4210050"/>
              <a:gd name="connsiteY11" fmla="*/ 365125 h 1590675"/>
              <a:gd name="connsiteX12" fmla="*/ 2778125 w 4210050"/>
              <a:gd name="connsiteY12" fmla="*/ 333375 h 1590675"/>
              <a:gd name="connsiteX13" fmla="*/ 2581275 w 4210050"/>
              <a:gd name="connsiteY13" fmla="*/ 228600 h 1590675"/>
              <a:gd name="connsiteX14" fmla="*/ 2311400 w 4210050"/>
              <a:gd name="connsiteY14" fmla="*/ 146050 h 1590675"/>
              <a:gd name="connsiteX15" fmla="*/ 2127250 w 4210050"/>
              <a:gd name="connsiteY15" fmla="*/ 149225 h 1590675"/>
              <a:gd name="connsiteX16" fmla="*/ 2000250 w 4210050"/>
              <a:gd name="connsiteY16" fmla="*/ 212725 h 1590675"/>
              <a:gd name="connsiteX17" fmla="*/ 1854200 w 4210050"/>
              <a:gd name="connsiteY17" fmla="*/ 346075 h 1590675"/>
              <a:gd name="connsiteX18" fmla="*/ 1600200 w 4210050"/>
              <a:gd name="connsiteY18" fmla="*/ 492125 h 1590675"/>
              <a:gd name="connsiteX19" fmla="*/ 1384300 w 4210050"/>
              <a:gd name="connsiteY19" fmla="*/ 409575 h 1590675"/>
              <a:gd name="connsiteX20" fmla="*/ 1082675 w 4210050"/>
              <a:gd name="connsiteY20" fmla="*/ 320675 h 1590675"/>
              <a:gd name="connsiteX21" fmla="*/ 866775 w 4210050"/>
              <a:gd name="connsiteY21" fmla="*/ 396875 h 1590675"/>
              <a:gd name="connsiteX22" fmla="*/ 698500 w 4210050"/>
              <a:gd name="connsiteY22" fmla="*/ 479425 h 1590675"/>
              <a:gd name="connsiteX23" fmla="*/ 520700 w 4210050"/>
              <a:gd name="connsiteY23" fmla="*/ 552450 h 1590675"/>
              <a:gd name="connsiteX24" fmla="*/ 854075 w 4210050"/>
              <a:gd name="connsiteY24" fmla="*/ 819150 h 1590675"/>
              <a:gd name="connsiteX25" fmla="*/ 708025 w 4210050"/>
              <a:gd name="connsiteY25" fmla="*/ 828675 h 1590675"/>
              <a:gd name="connsiteX26" fmla="*/ 546100 w 4210050"/>
              <a:gd name="connsiteY26" fmla="*/ 771525 h 1590675"/>
              <a:gd name="connsiteX27" fmla="*/ 377825 w 4210050"/>
              <a:gd name="connsiteY27" fmla="*/ 711200 h 1590675"/>
              <a:gd name="connsiteX28" fmla="*/ 342900 w 4210050"/>
              <a:gd name="connsiteY28" fmla="*/ 841375 h 1590675"/>
              <a:gd name="connsiteX29" fmla="*/ 269875 w 4210050"/>
              <a:gd name="connsiteY29" fmla="*/ 869950 h 1590675"/>
              <a:gd name="connsiteX30" fmla="*/ 104775 w 4210050"/>
              <a:gd name="connsiteY30" fmla="*/ 873125 h 1590675"/>
              <a:gd name="connsiteX31" fmla="*/ 0 w 4210050"/>
              <a:gd name="connsiteY31" fmla="*/ 879475 h 1590675"/>
              <a:gd name="connsiteX32" fmla="*/ 260350 w 4210050"/>
              <a:gd name="connsiteY32" fmla="*/ 1584325 h 1590675"/>
              <a:gd name="connsiteX33" fmla="*/ 215900 w 4210050"/>
              <a:gd name="connsiteY33" fmla="*/ 1590675 h 1590675"/>
              <a:gd name="connsiteX34" fmla="*/ 95250 w 4210050"/>
              <a:gd name="connsiteY34" fmla="*/ 1584325 h 1590675"/>
              <a:gd name="connsiteX0" fmla="*/ 4210050 w 4210050"/>
              <a:gd name="connsiteY0" fmla="*/ 130175 h 1590675"/>
              <a:gd name="connsiteX1" fmla="*/ 4114800 w 4210050"/>
              <a:gd name="connsiteY1" fmla="*/ 130175 h 1590675"/>
              <a:gd name="connsiteX2" fmla="*/ 4105275 w 4210050"/>
              <a:gd name="connsiteY2" fmla="*/ 44450 h 1590675"/>
              <a:gd name="connsiteX3" fmla="*/ 4029075 w 4210050"/>
              <a:gd name="connsiteY3" fmla="*/ 0 h 1590675"/>
              <a:gd name="connsiteX4" fmla="*/ 3924300 w 4210050"/>
              <a:gd name="connsiteY4" fmla="*/ 41275 h 1590675"/>
              <a:gd name="connsiteX5" fmla="*/ 3803650 w 4210050"/>
              <a:gd name="connsiteY5" fmla="*/ 53975 h 1590675"/>
              <a:gd name="connsiteX6" fmla="*/ 3708400 w 4210050"/>
              <a:gd name="connsiteY6" fmla="*/ 142875 h 1590675"/>
              <a:gd name="connsiteX7" fmla="*/ 3546475 w 4210050"/>
              <a:gd name="connsiteY7" fmla="*/ 155575 h 1590675"/>
              <a:gd name="connsiteX8" fmla="*/ 3406775 w 4210050"/>
              <a:gd name="connsiteY8" fmla="*/ 269875 h 1590675"/>
              <a:gd name="connsiteX9" fmla="*/ 3194050 w 4210050"/>
              <a:gd name="connsiteY9" fmla="*/ 333375 h 1590675"/>
              <a:gd name="connsiteX10" fmla="*/ 3022600 w 4210050"/>
              <a:gd name="connsiteY10" fmla="*/ 333375 h 1590675"/>
              <a:gd name="connsiteX11" fmla="*/ 2889250 w 4210050"/>
              <a:gd name="connsiteY11" fmla="*/ 365125 h 1590675"/>
              <a:gd name="connsiteX12" fmla="*/ 2778125 w 4210050"/>
              <a:gd name="connsiteY12" fmla="*/ 333375 h 1590675"/>
              <a:gd name="connsiteX13" fmla="*/ 2581275 w 4210050"/>
              <a:gd name="connsiteY13" fmla="*/ 228600 h 1590675"/>
              <a:gd name="connsiteX14" fmla="*/ 2311400 w 4210050"/>
              <a:gd name="connsiteY14" fmla="*/ 146050 h 1590675"/>
              <a:gd name="connsiteX15" fmla="*/ 2127250 w 4210050"/>
              <a:gd name="connsiteY15" fmla="*/ 149225 h 1590675"/>
              <a:gd name="connsiteX16" fmla="*/ 2000250 w 4210050"/>
              <a:gd name="connsiteY16" fmla="*/ 212725 h 1590675"/>
              <a:gd name="connsiteX17" fmla="*/ 1854200 w 4210050"/>
              <a:gd name="connsiteY17" fmla="*/ 346075 h 1590675"/>
              <a:gd name="connsiteX18" fmla="*/ 1600200 w 4210050"/>
              <a:gd name="connsiteY18" fmla="*/ 492125 h 1590675"/>
              <a:gd name="connsiteX19" fmla="*/ 1384300 w 4210050"/>
              <a:gd name="connsiteY19" fmla="*/ 409575 h 1590675"/>
              <a:gd name="connsiteX20" fmla="*/ 1082675 w 4210050"/>
              <a:gd name="connsiteY20" fmla="*/ 320675 h 1590675"/>
              <a:gd name="connsiteX21" fmla="*/ 866775 w 4210050"/>
              <a:gd name="connsiteY21" fmla="*/ 396875 h 1590675"/>
              <a:gd name="connsiteX22" fmla="*/ 698500 w 4210050"/>
              <a:gd name="connsiteY22" fmla="*/ 479425 h 1590675"/>
              <a:gd name="connsiteX23" fmla="*/ 520700 w 4210050"/>
              <a:gd name="connsiteY23" fmla="*/ 552450 h 1590675"/>
              <a:gd name="connsiteX24" fmla="*/ 854075 w 4210050"/>
              <a:gd name="connsiteY24" fmla="*/ 819150 h 1590675"/>
              <a:gd name="connsiteX25" fmla="*/ 708025 w 4210050"/>
              <a:gd name="connsiteY25" fmla="*/ 828675 h 1590675"/>
              <a:gd name="connsiteX26" fmla="*/ 546100 w 4210050"/>
              <a:gd name="connsiteY26" fmla="*/ 771525 h 1590675"/>
              <a:gd name="connsiteX27" fmla="*/ 377825 w 4210050"/>
              <a:gd name="connsiteY27" fmla="*/ 711200 h 1590675"/>
              <a:gd name="connsiteX28" fmla="*/ 342900 w 4210050"/>
              <a:gd name="connsiteY28" fmla="*/ 841375 h 1590675"/>
              <a:gd name="connsiteX29" fmla="*/ 269875 w 4210050"/>
              <a:gd name="connsiteY29" fmla="*/ 869950 h 1590675"/>
              <a:gd name="connsiteX30" fmla="*/ 104775 w 4210050"/>
              <a:gd name="connsiteY30" fmla="*/ 873125 h 1590675"/>
              <a:gd name="connsiteX31" fmla="*/ 0 w 4210050"/>
              <a:gd name="connsiteY31" fmla="*/ 879475 h 1590675"/>
              <a:gd name="connsiteX32" fmla="*/ 215900 w 4210050"/>
              <a:gd name="connsiteY32" fmla="*/ 1590675 h 1590675"/>
              <a:gd name="connsiteX33" fmla="*/ 95250 w 4210050"/>
              <a:gd name="connsiteY33" fmla="*/ 1584325 h 1590675"/>
              <a:gd name="connsiteX0" fmla="*/ 4210050 w 4210050"/>
              <a:gd name="connsiteY0" fmla="*/ 130175 h 1584325"/>
              <a:gd name="connsiteX1" fmla="*/ 4114800 w 4210050"/>
              <a:gd name="connsiteY1" fmla="*/ 130175 h 1584325"/>
              <a:gd name="connsiteX2" fmla="*/ 4105275 w 4210050"/>
              <a:gd name="connsiteY2" fmla="*/ 44450 h 1584325"/>
              <a:gd name="connsiteX3" fmla="*/ 4029075 w 4210050"/>
              <a:gd name="connsiteY3" fmla="*/ 0 h 1584325"/>
              <a:gd name="connsiteX4" fmla="*/ 3924300 w 4210050"/>
              <a:gd name="connsiteY4" fmla="*/ 41275 h 1584325"/>
              <a:gd name="connsiteX5" fmla="*/ 3803650 w 4210050"/>
              <a:gd name="connsiteY5" fmla="*/ 53975 h 1584325"/>
              <a:gd name="connsiteX6" fmla="*/ 3708400 w 4210050"/>
              <a:gd name="connsiteY6" fmla="*/ 142875 h 1584325"/>
              <a:gd name="connsiteX7" fmla="*/ 3546475 w 4210050"/>
              <a:gd name="connsiteY7" fmla="*/ 155575 h 1584325"/>
              <a:gd name="connsiteX8" fmla="*/ 3406775 w 4210050"/>
              <a:gd name="connsiteY8" fmla="*/ 269875 h 1584325"/>
              <a:gd name="connsiteX9" fmla="*/ 3194050 w 4210050"/>
              <a:gd name="connsiteY9" fmla="*/ 333375 h 1584325"/>
              <a:gd name="connsiteX10" fmla="*/ 3022600 w 4210050"/>
              <a:gd name="connsiteY10" fmla="*/ 333375 h 1584325"/>
              <a:gd name="connsiteX11" fmla="*/ 2889250 w 4210050"/>
              <a:gd name="connsiteY11" fmla="*/ 365125 h 1584325"/>
              <a:gd name="connsiteX12" fmla="*/ 2778125 w 4210050"/>
              <a:gd name="connsiteY12" fmla="*/ 333375 h 1584325"/>
              <a:gd name="connsiteX13" fmla="*/ 2581275 w 4210050"/>
              <a:gd name="connsiteY13" fmla="*/ 228600 h 1584325"/>
              <a:gd name="connsiteX14" fmla="*/ 2311400 w 4210050"/>
              <a:gd name="connsiteY14" fmla="*/ 146050 h 1584325"/>
              <a:gd name="connsiteX15" fmla="*/ 2127250 w 4210050"/>
              <a:gd name="connsiteY15" fmla="*/ 149225 h 1584325"/>
              <a:gd name="connsiteX16" fmla="*/ 2000250 w 4210050"/>
              <a:gd name="connsiteY16" fmla="*/ 212725 h 1584325"/>
              <a:gd name="connsiteX17" fmla="*/ 1854200 w 4210050"/>
              <a:gd name="connsiteY17" fmla="*/ 346075 h 1584325"/>
              <a:gd name="connsiteX18" fmla="*/ 1600200 w 4210050"/>
              <a:gd name="connsiteY18" fmla="*/ 492125 h 1584325"/>
              <a:gd name="connsiteX19" fmla="*/ 1384300 w 4210050"/>
              <a:gd name="connsiteY19" fmla="*/ 409575 h 1584325"/>
              <a:gd name="connsiteX20" fmla="*/ 1082675 w 4210050"/>
              <a:gd name="connsiteY20" fmla="*/ 320675 h 1584325"/>
              <a:gd name="connsiteX21" fmla="*/ 866775 w 4210050"/>
              <a:gd name="connsiteY21" fmla="*/ 396875 h 1584325"/>
              <a:gd name="connsiteX22" fmla="*/ 698500 w 4210050"/>
              <a:gd name="connsiteY22" fmla="*/ 479425 h 1584325"/>
              <a:gd name="connsiteX23" fmla="*/ 520700 w 4210050"/>
              <a:gd name="connsiteY23" fmla="*/ 552450 h 1584325"/>
              <a:gd name="connsiteX24" fmla="*/ 854075 w 4210050"/>
              <a:gd name="connsiteY24" fmla="*/ 819150 h 1584325"/>
              <a:gd name="connsiteX25" fmla="*/ 708025 w 4210050"/>
              <a:gd name="connsiteY25" fmla="*/ 828675 h 1584325"/>
              <a:gd name="connsiteX26" fmla="*/ 546100 w 4210050"/>
              <a:gd name="connsiteY26" fmla="*/ 771525 h 1584325"/>
              <a:gd name="connsiteX27" fmla="*/ 377825 w 4210050"/>
              <a:gd name="connsiteY27" fmla="*/ 711200 h 1584325"/>
              <a:gd name="connsiteX28" fmla="*/ 342900 w 4210050"/>
              <a:gd name="connsiteY28" fmla="*/ 841375 h 1584325"/>
              <a:gd name="connsiteX29" fmla="*/ 269875 w 4210050"/>
              <a:gd name="connsiteY29" fmla="*/ 869950 h 1584325"/>
              <a:gd name="connsiteX30" fmla="*/ 104775 w 4210050"/>
              <a:gd name="connsiteY30" fmla="*/ 873125 h 1584325"/>
              <a:gd name="connsiteX31" fmla="*/ 0 w 4210050"/>
              <a:gd name="connsiteY31" fmla="*/ 879475 h 1584325"/>
              <a:gd name="connsiteX32" fmla="*/ 95250 w 4210050"/>
              <a:gd name="connsiteY32" fmla="*/ 1584325 h 1584325"/>
              <a:gd name="connsiteX0" fmla="*/ 4210050 w 4210050"/>
              <a:gd name="connsiteY0" fmla="*/ 130175 h 879475"/>
              <a:gd name="connsiteX1" fmla="*/ 4114800 w 4210050"/>
              <a:gd name="connsiteY1" fmla="*/ 130175 h 879475"/>
              <a:gd name="connsiteX2" fmla="*/ 4105275 w 4210050"/>
              <a:gd name="connsiteY2" fmla="*/ 44450 h 879475"/>
              <a:gd name="connsiteX3" fmla="*/ 4029075 w 4210050"/>
              <a:gd name="connsiteY3" fmla="*/ 0 h 879475"/>
              <a:gd name="connsiteX4" fmla="*/ 3924300 w 4210050"/>
              <a:gd name="connsiteY4" fmla="*/ 41275 h 879475"/>
              <a:gd name="connsiteX5" fmla="*/ 3803650 w 4210050"/>
              <a:gd name="connsiteY5" fmla="*/ 53975 h 879475"/>
              <a:gd name="connsiteX6" fmla="*/ 3708400 w 4210050"/>
              <a:gd name="connsiteY6" fmla="*/ 142875 h 879475"/>
              <a:gd name="connsiteX7" fmla="*/ 3546475 w 4210050"/>
              <a:gd name="connsiteY7" fmla="*/ 155575 h 879475"/>
              <a:gd name="connsiteX8" fmla="*/ 3406775 w 4210050"/>
              <a:gd name="connsiteY8" fmla="*/ 269875 h 879475"/>
              <a:gd name="connsiteX9" fmla="*/ 3194050 w 4210050"/>
              <a:gd name="connsiteY9" fmla="*/ 333375 h 879475"/>
              <a:gd name="connsiteX10" fmla="*/ 3022600 w 4210050"/>
              <a:gd name="connsiteY10" fmla="*/ 333375 h 879475"/>
              <a:gd name="connsiteX11" fmla="*/ 2889250 w 4210050"/>
              <a:gd name="connsiteY11" fmla="*/ 365125 h 879475"/>
              <a:gd name="connsiteX12" fmla="*/ 2778125 w 4210050"/>
              <a:gd name="connsiteY12" fmla="*/ 333375 h 879475"/>
              <a:gd name="connsiteX13" fmla="*/ 2581275 w 4210050"/>
              <a:gd name="connsiteY13" fmla="*/ 228600 h 879475"/>
              <a:gd name="connsiteX14" fmla="*/ 2311400 w 4210050"/>
              <a:gd name="connsiteY14" fmla="*/ 146050 h 879475"/>
              <a:gd name="connsiteX15" fmla="*/ 2127250 w 4210050"/>
              <a:gd name="connsiteY15" fmla="*/ 149225 h 879475"/>
              <a:gd name="connsiteX16" fmla="*/ 2000250 w 4210050"/>
              <a:gd name="connsiteY16" fmla="*/ 212725 h 879475"/>
              <a:gd name="connsiteX17" fmla="*/ 1854200 w 4210050"/>
              <a:gd name="connsiteY17" fmla="*/ 346075 h 879475"/>
              <a:gd name="connsiteX18" fmla="*/ 1600200 w 4210050"/>
              <a:gd name="connsiteY18" fmla="*/ 492125 h 879475"/>
              <a:gd name="connsiteX19" fmla="*/ 1384300 w 4210050"/>
              <a:gd name="connsiteY19" fmla="*/ 409575 h 879475"/>
              <a:gd name="connsiteX20" fmla="*/ 1082675 w 4210050"/>
              <a:gd name="connsiteY20" fmla="*/ 320675 h 879475"/>
              <a:gd name="connsiteX21" fmla="*/ 866775 w 4210050"/>
              <a:gd name="connsiteY21" fmla="*/ 396875 h 879475"/>
              <a:gd name="connsiteX22" fmla="*/ 698500 w 4210050"/>
              <a:gd name="connsiteY22" fmla="*/ 479425 h 879475"/>
              <a:gd name="connsiteX23" fmla="*/ 520700 w 4210050"/>
              <a:gd name="connsiteY23" fmla="*/ 552450 h 879475"/>
              <a:gd name="connsiteX24" fmla="*/ 854075 w 4210050"/>
              <a:gd name="connsiteY24" fmla="*/ 819150 h 879475"/>
              <a:gd name="connsiteX25" fmla="*/ 708025 w 4210050"/>
              <a:gd name="connsiteY25" fmla="*/ 828675 h 879475"/>
              <a:gd name="connsiteX26" fmla="*/ 546100 w 4210050"/>
              <a:gd name="connsiteY26" fmla="*/ 771525 h 879475"/>
              <a:gd name="connsiteX27" fmla="*/ 377825 w 4210050"/>
              <a:gd name="connsiteY27" fmla="*/ 711200 h 879475"/>
              <a:gd name="connsiteX28" fmla="*/ 342900 w 4210050"/>
              <a:gd name="connsiteY28" fmla="*/ 841375 h 879475"/>
              <a:gd name="connsiteX29" fmla="*/ 269875 w 4210050"/>
              <a:gd name="connsiteY29" fmla="*/ 869950 h 879475"/>
              <a:gd name="connsiteX30" fmla="*/ 104775 w 4210050"/>
              <a:gd name="connsiteY30" fmla="*/ 873125 h 879475"/>
              <a:gd name="connsiteX31" fmla="*/ 0 w 4210050"/>
              <a:gd name="connsiteY31" fmla="*/ 879475 h 87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10050" h="879475">
                <a:moveTo>
                  <a:pt x="4210050" y="130175"/>
                </a:moveTo>
                <a:lnTo>
                  <a:pt x="4114800" y="130175"/>
                </a:lnTo>
                <a:lnTo>
                  <a:pt x="4105275" y="44450"/>
                </a:lnTo>
                <a:lnTo>
                  <a:pt x="4029075" y="0"/>
                </a:lnTo>
                <a:lnTo>
                  <a:pt x="3924300" y="41275"/>
                </a:lnTo>
                <a:lnTo>
                  <a:pt x="3803650" y="53975"/>
                </a:lnTo>
                <a:lnTo>
                  <a:pt x="3708400" y="142875"/>
                </a:lnTo>
                <a:lnTo>
                  <a:pt x="3546475" y="155575"/>
                </a:lnTo>
                <a:lnTo>
                  <a:pt x="3406775" y="269875"/>
                </a:lnTo>
                <a:lnTo>
                  <a:pt x="3194050" y="333375"/>
                </a:lnTo>
                <a:lnTo>
                  <a:pt x="3022600" y="333375"/>
                </a:lnTo>
                <a:lnTo>
                  <a:pt x="2889250" y="365125"/>
                </a:lnTo>
                <a:lnTo>
                  <a:pt x="2778125" y="333375"/>
                </a:lnTo>
                <a:lnTo>
                  <a:pt x="2581275" y="228600"/>
                </a:lnTo>
                <a:lnTo>
                  <a:pt x="2311400" y="146050"/>
                </a:lnTo>
                <a:lnTo>
                  <a:pt x="2127250" y="149225"/>
                </a:lnTo>
                <a:lnTo>
                  <a:pt x="2000250" y="212725"/>
                </a:lnTo>
                <a:lnTo>
                  <a:pt x="1854200" y="346075"/>
                </a:lnTo>
                <a:lnTo>
                  <a:pt x="1600200" y="492125"/>
                </a:lnTo>
                <a:lnTo>
                  <a:pt x="1384300" y="409575"/>
                </a:lnTo>
                <a:lnTo>
                  <a:pt x="1082675" y="320675"/>
                </a:lnTo>
                <a:lnTo>
                  <a:pt x="866775" y="396875"/>
                </a:lnTo>
                <a:lnTo>
                  <a:pt x="698500" y="479425"/>
                </a:lnTo>
                <a:lnTo>
                  <a:pt x="520700" y="552450"/>
                </a:lnTo>
                <a:lnTo>
                  <a:pt x="854075" y="819150"/>
                </a:lnTo>
                <a:lnTo>
                  <a:pt x="708025" y="828675"/>
                </a:lnTo>
                <a:lnTo>
                  <a:pt x="546100" y="771525"/>
                </a:lnTo>
                <a:lnTo>
                  <a:pt x="377825" y="711200"/>
                </a:lnTo>
                <a:lnTo>
                  <a:pt x="342900" y="841375"/>
                </a:lnTo>
                <a:lnTo>
                  <a:pt x="269875" y="869950"/>
                </a:lnTo>
                <a:lnTo>
                  <a:pt x="104775" y="873125"/>
                </a:lnTo>
                <a:lnTo>
                  <a:pt x="0" y="879475"/>
                </a:lnTo>
              </a:path>
            </a:pathLst>
          </a:custGeom>
          <a:noFill/>
          <a:ln w="76200">
            <a:solidFill>
              <a:srgbClr val="3399FF">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2094433" y="1275445"/>
            <a:ext cx="949812" cy="172355"/>
          </a:xfrm>
          <a:prstGeom prst="rect">
            <a:avLst/>
          </a:prstGeom>
          <a:solidFill>
            <a:schemeClr val="tx1"/>
          </a:solidFill>
        </p:spPr>
        <p:txBody>
          <a:bodyPr wrap="none" lIns="9144" tIns="9144" rIns="9144" bIns="9144" rtlCol="0">
            <a:spAutoFit/>
          </a:bodyPr>
          <a:lstStyle/>
          <a:p>
            <a:r>
              <a:rPr lang="en-US" sz="1000" dirty="0">
                <a:solidFill>
                  <a:schemeClr val="bg1"/>
                </a:solidFill>
                <a:latin typeface="Arial Narrow" pitchFamily="34" charset="0"/>
              </a:rPr>
              <a:t>Pleistocene Terrace</a:t>
            </a:r>
          </a:p>
        </p:txBody>
      </p:sp>
      <p:sp>
        <p:nvSpPr>
          <p:cNvPr id="11" name="TextBox 10"/>
          <p:cNvSpPr txBox="1"/>
          <p:nvPr/>
        </p:nvSpPr>
        <p:spPr>
          <a:xfrm>
            <a:off x="2042018" y="838200"/>
            <a:ext cx="738215" cy="172355"/>
          </a:xfrm>
          <a:prstGeom prst="rect">
            <a:avLst/>
          </a:prstGeom>
          <a:solidFill>
            <a:schemeClr val="tx1"/>
          </a:solidFill>
        </p:spPr>
        <p:txBody>
          <a:bodyPr wrap="none" lIns="9144" tIns="9144" rIns="9144" bIns="9144" rtlCol="0">
            <a:spAutoFit/>
          </a:bodyPr>
          <a:lstStyle/>
          <a:p>
            <a:r>
              <a:rPr lang="en-US" sz="1000" dirty="0">
                <a:solidFill>
                  <a:schemeClr val="bg1"/>
                </a:solidFill>
                <a:latin typeface="Arial Narrow" pitchFamily="34" charset="0"/>
              </a:rPr>
              <a:t>Higher Uplands</a:t>
            </a:r>
          </a:p>
        </p:txBody>
      </p:sp>
      <p:sp>
        <p:nvSpPr>
          <p:cNvPr id="16" name="TextBox 15"/>
          <p:cNvSpPr txBox="1"/>
          <p:nvPr/>
        </p:nvSpPr>
        <p:spPr>
          <a:xfrm>
            <a:off x="5373167" y="267669"/>
            <a:ext cx="3528490" cy="707886"/>
          </a:xfrm>
          <a:prstGeom prst="rect">
            <a:avLst/>
          </a:prstGeom>
          <a:noFill/>
        </p:spPr>
        <p:txBody>
          <a:bodyPr wrap="square" rtlCol="0">
            <a:spAutoFit/>
          </a:bodyPr>
          <a:lstStyle/>
          <a:p>
            <a:pPr algn="ctr"/>
            <a:r>
              <a:rPr lang="en-US" sz="2000" dirty="0"/>
              <a:t>Rising Sea Level </a:t>
            </a:r>
          </a:p>
          <a:p>
            <a:pPr algn="ctr"/>
            <a:r>
              <a:rPr lang="en-US" sz="2000" dirty="0"/>
              <a:t>as the Ice Cap Melted</a:t>
            </a:r>
            <a:endParaRPr lang="en-US" dirty="0"/>
          </a:p>
        </p:txBody>
      </p:sp>
      <p:sp>
        <p:nvSpPr>
          <p:cNvPr id="17" name="TextBox 16"/>
          <p:cNvSpPr txBox="1"/>
          <p:nvPr/>
        </p:nvSpPr>
        <p:spPr>
          <a:xfrm>
            <a:off x="3999433" y="6241832"/>
            <a:ext cx="787395" cy="246221"/>
          </a:xfrm>
          <a:prstGeom prst="rect">
            <a:avLst/>
          </a:prstGeom>
          <a:solidFill>
            <a:schemeClr val="tx1"/>
          </a:solidFill>
        </p:spPr>
        <p:txBody>
          <a:bodyPr wrap="none" rtlCol="0">
            <a:spAutoFit/>
          </a:bodyPr>
          <a:lstStyle/>
          <a:p>
            <a:r>
              <a:rPr lang="en-US" sz="1000" dirty="0">
                <a:solidFill>
                  <a:schemeClr val="bg1"/>
                </a:solidFill>
              </a:rPr>
              <a:t>FISK, 1944</a:t>
            </a:r>
          </a:p>
        </p:txBody>
      </p:sp>
      <p:grpSp>
        <p:nvGrpSpPr>
          <p:cNvPr id="28" name="Group 27"/>
          <p:cNvGrpSpPr>
            <a:grpSpLocks noChangeAspect="1"/>
          </p:cNvGrpSpPr>
          <p:nvPr/>
        </p:nvGrpSpPr>
        <p:grpSpPr>
          <a:xfrm>
            <a:off x="5451295" y="2303100"/>
            <a:ext cx="3311705" cy="1818845"/>
            <a:chOff x="5732372" y="3133725"/>
            <a:chExt cx="3024758" cy="1661249"/>
          </a:xfrm>
        </p:grpSpPr>
        <p:pic>
          <p:nvPicPr>
            <p:cNvPr id="8"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47553"/>
            <a:stretch/>
          </p:blipFill>
          <p:spPr bwMode="auto">
            <a:xfrm>
              <a:off x="5732372" y="3133725"/>
              <a:ext cx="3024758" cy="1661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Freeform 19"/>
            <p:cNvSpPr/>
            <p:nvPr/>
          </p:nvSpPr>
          <p:spPr>
            <a:xfrm>
              <a:off x="5843016" y="3312603"/>
              <a:ext cx="2712243" cy="1197769"/>
            </a:xfrm>
            <a:custGeom>
              <a:avLst/>
              <a:gdLst>
                <a:gd name="connsiteX0" fmla="*/ 2712243 w 2712243"/>
                <a:gd name="connsiteY0" fmla="*/ 0 h 1173956"/>
                <a:gd name="connsiteX1" fmla="*/ 2700337 w 2712243"/>
                <a:gd name="connsiteY1" fmla="*/ 583406 h 1173956"/>
                <a:gd name="connsiteX2" fmla="*/ 2178843 w 2712243"/>
                <a:gd name="connsiteY2" fmla="*/ 1173956 h 1173956"/>
                <a:gd name="connsiteX3" fmla="*/ 0 w 2712243"/>
                <a:gd name="connsiteY3" fmla="*/ 1145381 h 1173956"/>
                <a:gd name="connsiteX4" fmla="*/ 9525 w 2712243"/>
                <a:gd name="connsiteY4" fmla="*/ 373856 h 1173956"/>
                <a:gd name="connsiteX5" fmla="*/ 197643 w 2712243"/>
                <a:gd name="connsiteY5" fmla="*/ 397669 h 1173956"/>
                <a:gd name="connsiteX6" fmla="*/ 209550 w 2712243"/>
                <a:gd name="connsiteY6" fmla="*/ 507206 h 1173956"/>
                <a:gd name="connsiteX7" fmla="*/ 226218 w 2712243"/>
                <a:gd name="connsiteY7" fmla="*/ 647700 h 1173956"/>
                <a:gd name="connsiteX8" fmla="*/ 228600 w 2712243"/>
                <a:gd name="connsiteY8" fmla="*/ 731044 h 1173956"/>
                <a:gd name="connsiteX9" fmla="*/ 250031 w 2712243"/>
                <a:gd name="connsiteY9" fmla="*/ 766763 h 1173956"/>
                <a:gd name="connsiteX10" fmla="*/ 285750 w 2712243"/>
                <a:gd name="connsiteY10" fmla="*/ 697706 h 1173956"/>
                <a:gd name="connsiteX11" fmla="*/ 316706 w 2712243"/>
                <a:gd name="connsiteY11" fmla="*/ 657225 h 1173956"/>
                <a:gd name="connsiteX12" fmla="*/ 338137 w 2712243"/>
                <a:gd name="connsiteY12" fmla="*/ 685800 h 1173956"/>
                <a:gd name="connsiteX13" fmla="*/ 357187 w 2712243"/>
                <a:gd name="connsiteY13" fmla="*/ 776288 h 1173956"/>
                <a:gd name="connsiteX14" fmla="*/ 385762 w 2712243"/>
                <a:gd name="connsiteY14" fmla="*/ 828675 h 1173956"/>
                <a:gd name="connsiteX15" fmla="*/ 431006 w 2712243"/>
                <a:gd name="connsiteY15" fmla="*/ 802481 h 1173956"/>
                <a:gd name="connsiteX16" fmla="*/ 469106 w 2712243"/>
                <a:gd name="connsiteY16" fmla="*/ 747713 h 1173956"/>
                <a:gd name="connsiteX17" fmla="*/ 516731 w 2712243"/>
                <a:gd name="connsiteY17" fmla="*/ 695325 h 1173956"/>
                <a:gd name="connsiteX18" fmla="*/ 547687 w 2712243"/>
                <a:gd name="connsiteY18" fmla="*/ 681038 h 1173956"/>
                <a:gd name="connsiteX19" fmla="*/ 585787 w 2712243"/>
                <a:gd name="connsiteY19" fmla="*/ 704850 h 1173956"/>
                <a:gd name="connsiteX20" fmla="*/ 604837 w 2712243"/>
                <a:gd name="connsiteY20" fmla="*/ 721519 h 1173956"/>
                <a:gd name="connsiteX21" fmla="*/ 633412 w 2712243"/>
                <a:gd name="connsiteY21" fmla="*/ 695325 h 1173956"/>
                <a:gd name="connsiteX22" fmla="*/ 661987 w 2712243"/>
                <a:gd name="connsiteY22" fmla="*/ 671513 h 1173956"/>
                <a:gd name="connsiteX23" fmla="*/ 709612 w 2712243"/>
                <a:gd name="connsiteY23" fmla="*/ 700088 h 1173956"/>
                <a:gd name="connsiteX24" fmla="*/ 754856 w 2712243"/>
                <a:gd name="connsiteY24" fmla="*/ 762000 h 1173956"/>
                <a:gd name="connsiteX25" fmla="*/ 800100 w 2712243"/>
                <a:gd name="connsiteY25" fmla="*/ 845344 h 1173956"/>
                <a:gd name="connsiteX26" fmla="*/ 835818 w 2712243"/>
                <a:gd name="connsiteY26" fmla="*/ 935831 h 1173956"/>
                <a:gd name="connsiteX27" fmla="*/ 864393 w 2712243"/>
                <a:gd name="connsiteY27" fmla="*/ 1026319 h 1173956"/>
                <a:gd name="connsiteX28" fmla="*/ 885825 w 2712243"/>
                <a:gd name="connsiteY28" fmla="*/ 1071563 h 1173956"/>
                <a:gd name="connsiteX29" fmla="*/ 907256 w 2712243"/>
                <a:gd name="connsiteY29" fmla="*/ 1073944 h 1173956"/>
                <a:gd name="connsiteX30" fmla="*/ 945356 w 2712243"/>
                <a:gd name="connsiteY30" fmla="*/ 1031081 h 1173956"/>
                <a:gd name="connsiteX31" fmla="*/ 1012031 w 2712243"/>
                <a:gd name="connsiteY31" fmla="*/ 950119 h 1173956"/>
                <a:gd name="connsiteX32" fmla="*/ 1095375 w 2712243"/>
                <a:gd name="connsiteY32" fmla="*/ 864394 h 1173956"/>
                <a:gd name="connsiteX33" fmla="*/ 1173956 w 2712243"/>
                <a:gd name="connsiteY33" fmla="*/ 804863 h 1173956"/>
                <a:gd name="connsiteX34" fmla="*/ 1264443 w 2712243"/>
                <a:gd name="connsiteY34" fmla="*/ 764381 h 1173956"/>
                <a:gd name="connsiteX35" fmla="*/ 1357312 w 2712243"/>
                <a:gd name="connsiteY35" fmla="*/ 759619 h 1173956"/>
                <a:gd name="connsiteX36" fmla="*/ 1426368 w 2712243"/>
                <a:gd name="connsiteY36" fmla="*/ 769144 h 1173956"/>
                <a:gd name="connsiteX37" fmla="*/ 1493043 w 2712243"/>
                <a:gd name="connsiteY37" fmla="*/ 764381 h 1173956"/>
                <a:gd name="connsiteX38" fmla="*/ 1540668 w 2712243"/>
                <a:gd name="connsiteY38" fmla="*/ 795338 h 1173956"/>
                <a:gd name="connsiteX39" fmla="*/ 1578768 w 2712243"/>
                <a:gd name="connsiteY39" fmla="*/ 781050 h 1173956"/>
                <a:gd name="connsiteX40" fmla="*/ 1614487 w 2712243"/>
                <a:gd name="connsiteY40" fmla="*/ 826294 h 1173956"/>
                <a:gd name="connsiteX41" fmla="*/ 1638300 w 2712243"/>
                <a:gd name="connsiteY41" fmla="*/ 842963 h 1173956"/>
                <a:gd name="connsiteX42" fmla="*/ 1683543 w 2712243"/>
                <a:gd name="connsiteY42" fmla="*/ 781050 h 1173956"/>
                <a:gd name="connsiteX43" fmla="*/ 1707356 w 2712243"/>
                <a:gd name="connsiteY43" fmla="*/ 764381 h 1173956"/>
                <a:gd name="connsiteX44" fmla="*/ 1719262 w 2712243"/>
                <a:gd name="connsiteY44" fmla="*/ 790575 h 1173956"/>
                <a:gd name="connsiteX45" fmla="*/ 1745456 w 2712243"/>
                <a:gd name="connsiteY45" fmla="*/ 862013 h 1173956"/>
                <a:gd name="connsiteX46" fmla="*/ 1776412 w 2712243"/>
                <a:gd name="connsiteY46" fmla="*/ 885825 h 1173956"/>
                <a:gd name="connsiteX47" fmla="*/ 1807368 w 2712243"/>
                <a:gd name="connsiteY47" fmla="*/ 845344 h 1173956"/>
                <a:gd name="connsiteX48" fmla="*/ 1838325 w 2712243"/>
                <a:gd name="connsiteY48" fmla="*/ 802481 h 1173956"/>
                <a:gd name="connsiteX49" fmla="*/ 1857375 w 2712243"/>
                <a:gd name="connsiteY49" fmla="*/ 788194 h 1173956"/>
                <a:gd name="connsiteX50" fmla="*/ 1885950 w 2712243"/>
                <a:gd name="connsiteY50" fmla="*/ 823913 h 1173956"/>
                <a:gd name="connsiteX51" fmla="*/ 1914525 w 2712243"/>
                <a:gd name="connsiteY51" fmla="*/ 852488 h 1173956"/>
                <a:gd name="connsiteX52" fmla="*/ 1935956 w 2712243"/>
                <a:gd name="connsiteY52" fmla="*/ 809625 h 1173956"/>
                <a:gd name="connsiteX53" fmla="*/ 1947862 w 2712243"/>
                <a:gd name="connsiteY53" fmla="*/ 728663 h 1173956"/>
                <a:gd name="connsiteX54" fmla="*/ 1966912 w 2712243"/>
                <a:gd name="connsiteY54" fmla="*/ 635794 h 1173956"/>
                <a:gd name="connsiteX55" fmla="*/ 1983581 w 2712243"/>
                <a:gd name="connsiteY55" fmla="*/ 545306 h 1173956"/>
                <a:gd name="connsiteX56" fmla="*/ 1985962 w 2712243"/>
                <a:gd name="connsiteY56" fmla="*/ 478631 h 1173956"/>
                <a:gd name="connsiteX57" fmla="*/ 2005012 w 2712243"/>
                <a:gd name="connsiteY57" fmla="*/ 407194 h 1173956"/>
                <a:gd name="connsiteX58" fmla="*/ 2005012 w 2712243"/>
                <a:gd name="connsiteY58" fmla="*/ 407194 h 1173956"/>
                <a:gd name="connsiteX59" fmla="*/ 2064543 w 2712243"/>
                <a:gd name="connsiteY59" fmla="*/ 395288 h 1173956"/>
                <a:gd name="connsiteX60" fmla="*/ 2143125 w 2712243"/>
                <a:gd name="connsiteY60" fmla="*/ 404813 h 1173956"/>
                <a:gd name="connsiteX61" fmla="*/ 2197893 w 2712243"/>
                <a:gd name="connsiteY61" fmla="*/ 419100 h 1173956"/>
                <a:gd name="connsiteX62" fmla="*/ 2712243 w 2712243"/>
                <a:gd name="connsiteY62" fmla="*/ 0 h 1173956"/>
                <a:gd name="connsiteX0" fmla="*/ 2712243 w 2712243"/>
                <a:gd name="connsiteY0" fmla="*/ 0 h 1145381"/>
                <a:gd name="connsiteX1" fmla="*/ 2700337 w 2712243"/>
                <a:gd name="connsiteY1" fmla="*/ 583406 h 1145381"/>
                <a:gd name="connsiteX2" fmla="*/ 2195512 w 2712243"/>
                <a:gd name="connsiteY2" fmla="*/ 1133475 h 1145381"/>
                <a:gd name="connsiteX3" fmla="*/ 0 w 2712243"/>
                <a:gd name="connsiteY3" fmla="*/ 1145381 h 1145381"/>
                <a:gd name="connsiteX4" fmla="*/ 9525 w 2712243"/>
                <a:gd name="connsiteY4" fmla="*/ 373856 h 1145381"/>
                <a:gd name="connsiteX5" fmla="*/ 197643 w 2712243"/>
                <a:gd name="connsiteY5" fmla="*/ 397669 h 1145381"/>
                <a:gd name="connsiteX6" fmla="*/ 209550 w 2712243"/>
                <a:gd name="connsiteY6" fmla="*/ 507206 h 1145381"/>
                <a:gd name="connsiteX7" fmla="*/ 226218 w 2712243"/>
                <a:gd name="connsiteY7" fmla="*/ 647700 h 1145381"/>
                <a:gd name="connsiteX8" fmla="*/ 228600 w 2712243"/>
                <a:gd name="connsiteY8" fmla="*/ 731044 h 1145381"/>
                <a:gd name="connsiteX9" fmla="*/ 250031 w 2712243"/>
                <a:gd name="connsiteY9" fmla="*/ 766763 h 1145381"/>
                <a:gd name="connsiteX10" fmla="*/ 285750 w 2712243"/>
                <a:gd name="connsiteY10" fmla="*/ 697706 h 1145381"/>
                <a:gd name="connsiteX11" fmla="*/ 316706 w 2712243"/>
                <a:gd name="connsiteY11" fmla="*/ 657225 h 1145381"/>
                <a:gd name="connsiteX12" fmla="*/ 338137 w 2712243"/>
                <a:gd name="connsiteY12" fmla="*/ 685800 h 1145381"/>
                <a:gd name="connsiteX13" fmla="*/ 357187 w 2712243"/>
                <a:gd name="connsiteY13" fmla="*/ 776288 h 1145381"/>
                <a:gd name="connsiteX14" fmla="*/ 385762 w 2712243"/>
                <a:gd name="connsiteY14" fmla="*/ 828675 h 1145381"/>
                <a:gd name="connsiteX15" fmla="*/ 431006 w 2712243"/>
                <a:gd name="connsiteY15" fmla="*/ 802481 h 1145381"/>
                <a:gd name="connsiteX16" fmla="*/ 469106 w 2712243"/>
                <a:gd name="connsiteY16" fmla="*/ 747713 h 1145381"/>
                <a:gd name="connsiteX17" fmla="*/ 516731 w 2712243"/>
                <a:gd name="connsiteY17" fmla="*/ 695325 h 1145381"/>
                <a:gd name="connsiteX18" fmla="*/ 547687 w 2712243"/>
                <a:gd name="connsiteY18" fmla="*/ 681038 h 1145381"/>
                <a:gd name="connsiteX19" fmla="*/ 585787 w 2712243"/>
                <a:gd name="connsiteY19" fmla="*/ 704850 h 1145381"/>
                <a:gd name="connsiteX20" fmla="*/ 604837 w 2712243"/>
                <a:gd name="connsiteY20" fmla="*/ 721519 h 1145381"/>
                <a:gd name="connsiteX21" fmla="*/ 633412 w 2712243"/>
                <a:gd name="connsiteY21" fmla="*/ 695325 h 1145381"/>
                <a:gd name="connsiteX22" fmla="*/ 661987 w 2712243"/>
                <a:gd name="connsiteY22" fmla="*/ 671513 h 1145381"/>
                <a:gd name="connsiteX23" fmla="*/ 709612 w 2712243"/>
                <a:gd name="connsiteY23" fmla="*/ 700088 h 1145381"/>
                <a:gd name="connsiteX24" fmla="*/ 754856 w 2712243"/>
                <a:gd name="connsiteY24" fmla="*/ 762000 h 1145381"/>
                <a:gd name="connsiteX25" fmla="*/ 800100 w 2712243"/>
                <a:gd name="connsiteY25" fmla="*/ 845344 h 1145381"/>
                <a:gd name="connsiteX26" fmla="*/ 835818 w 2712243"/>
                <a:gd name="connsiteY26" fmla="*/ 935831 h 1145381"/>
                <a:gd name="connsiteX27" fmla="*/ 864393 w 2712243"/>
                <a:gd name="connsiteY27" fmla="*/ 1026319 h 1145381"/>
                <a:gd name="connsiteX28" fmla="*/ 885825 w 2712243"/>
                <a:gd name="connsiteY28" fmla="*/ 1071563 h 1145381"/>
                <a:gd name="connsiteX29" fmla="*/ 907256 w 2712243"/>
                <a:gd name="connsiteY29" fmla="*/ 1073944 h 1145381"/>
                <a:gd name="connsiteX30" fmla="*/ 945356 w 2712243"/>
                <a:gd name="connsiteY30" fmla="*/ 1031081 h 1145381"/>
                <a:gd name="connsiteX31" fmla="*/ 1012031 w 2712243"/>
                <a:gd name="connsiteY31" fmla="*/ 950119 h 1145381"/>
                <a:gd name="connsiteX32" fmla="*/ 1095375 w 2712243"/>
                <a:gd name="connsiteY32" fmla="*/ 864394 h 1145381"/>
                <a:gd name="connsiteX33" fmla="*/ 1173956 w 2712243"/>
                <a:gd name="connsiteY33" fmla="*/ 804863 h 1145381"/>
                <a:gd name="connsiteX34" fmla="*/ 1264443 w 2712243"/>
                <a:gd name="connsiteY34" fmla="*/ 764381 h 1145381"/>
                <a:gd name="connsiteX35" fmla="*/ 1357312 w 2712243"/>
                <a:gd name="connsiteY35" fmla="*/ 759619 h 1145381"/>
                <a:gd name="connsiteX36" fmla="*/ 1426368 w 2712243"/>
                <a:gd name="connsiteY36" fmla="*/ 769144 h 1145381"/>
                <a:gd name="connsiteX37" fmla="*/ 1493043 w 2712243"/>
                <a:gd name="connsiteY37" fmla="*/ 764381 h 1145381"/>
                <a:gd name="connsiteX38" fmla="*/ 1540668 w 2712243"/>
                <a:gd name="connsiteY38" fmla="*/ 795338 h 1145381"/>
                <a:gd name="connsiteX39" fmla="*/ 1578768 w 2712243"/>
                <a:gd name="connsiteY39" fmla="*/ 781050 h 1145381"/>
                <a:gd name="connsiteX40" fmla="*/ 1614487 w 2712243"/>
                <a:gd name="connsiteY40" fmla="*/ 826294 h 1145381"/>
                <a:gd name="connsiteX41" fmla="*/ 1638300 w 2712243"/>
                <a:gd name="connsiteY41" fmla="*/ 842963 h 1145381"/>
                <a:gd name="connsiteX42" fmla="*/ 1683543 w 2712243"/>
                <a:gd name="connsiteY42" fmla="*/ 781050 h 1145381"/>
                <a:gd name="connsiteX43" fmla="*/ 1707356 w 2712243"/>
                <a:gd name="connsiteY43" fmla="*/ 764381 h 1145381"/>
                <a:gd name="connsiteX44" fmla="*/ 1719262 w 2712243"/>
                <a:gd name="connsiteY44" fmla="*/ 790575 h 1145381"/>
                <a:gd name="connsiteX45" fmla="*/ 1745456 w 2712243"/>
                <a:gd name="connsiteY45" fmla="*/ 862013 h 1145381"/>
                <a:gd name="connsiteX46" fmla="*/ 1776412 w 2712243"/>
                <a:gd name="connsiteY46" fmla="*/ 885825 h 1145381"/>
                <a:gd name="connsiteX47" fmla="*/ 1807368 w 2712243"/>
                <a:gd name="connsiteY47" fmla="*/ 845344 h 1145381"/>
                <a:gd name="connsiteX48" fmla="*/ 1838325 w 2712243"/>
                <a:gd name="connsiteY48" fmla="*/ 802481 h 1145381"/>
                <a:gd name="connsiteX49" fmla="*/ 1857375 w 2712243"/>
                <a:gd name="connsiteY49" fmla="*/ 788194 h 1145381"/>
                <a:gd name="connsiteX50" fmla="*/ 1885950 w 2712243"/>
                <a:gd name="connsiteY50" fmla="*/ 823913 h 1145381"/>
                <a:gd name="connsiteX51" fmla="*/ 1914525 w 2712243"/>
                <a:gd name="connsiteY51" fmla="*/ 852488 h 1145381"/>
                <a:gd name="connsiteX52" fmla="*/ 1935956 w 2712243"/>
                <a:gd name="connsiteY52" fmla="*/ 809625 h 1145381"/>
                <a:gd name="connsiteX53" fmla="*/ 1947862 w 2712243"/>
                <a:gd name="connsiteY53" fmla="*/ 728663 h 1145381"/>
                <a:gd name="connsiteX54" fmla="*/ 1966912 w 2712243"/>
                <a:gd name="connsiteY54" fmla="*/ 635794 h 1145381"/>
                <a:gd name="connsiteX55" fmla="*/ 1983581 w 2712243"/>
                <a:gd name="connsiteY55" fmla="*/ 545306 h 1145381"/>
                <a:gd name="connsiteX56" fmla="*/ 1985962 w 2712243"/>
                <a:gd name="connsiteY56" fmla="*/ 478631 h 1145381"/>
                <a:gd name="connsiteX57" fmla="*/ 2005012 w 2712243"/>
                <a:gd name="connsiteY57" fmla="*/ 407194 h 1145381"/>
                <a:gd name="connsiteX58" fmla="*/ 2005012 w 2712243"/>
                <a:gd name="connsiteY58" fmla="*/ 407194 h 1145381"/>
                <a:gd name="connsiteX59" fmla="*/ 2064543 w 2712243"/>
                <a:gd name="connsiteY59" fmla="*/ 395288 h 1145381"/>
                <a:gd name="connsiteX60" fmla="*/ 2143125 w 2712243"/>
                <a:gd name="connsiteY60" fmla="*/ 404813 h 1145381"/>
                <a:gd name="connsiteX61" fmla="*/ 2197893 w 2712243"/>
                <a:gd name="connsiteY61" fmla="*/ 419100 h 1145381"/>
                <a:gd name="connsiteX62" fmla="*/ 2712243 w 2712243"/>
                <a:gd name="connsiteY62" fmla="*/ 0 h 1145381"/>
                <a:gd name="connsiteX0" fmla="*/ 2712243 w 2712243"/>
                <a:gd name="connsiteY0" fmla="*/ 0 h 1145381"/>
                <a:gd name="connsiteX1" fmla="*/ 2712243 w 2712243"/>
                <a:gd name="connsiteY1" fmla="*/ 533400 h 1145381"/>
                <a:gd name="connsiteX2" fmla="*/ 2195512 w 2712243"/>
                <a:gd name="connsiteY2" fmla="*/ 1133475 h 1145381"/>
                <a:gd name="connsiteX3" fmla="*/ 0 w 2712243"/>
                <a:gd name="connsiteY3" fmla="*/ 1145381 h 1145381"/>
                <a:gd name="connsiteX4" fmla="*/ 9525 w 2712243"/>
                <a:gd name="connsiteY4" fmla="*/ 373856 h 1145381"/>
                <a:gd name="connsiteX5" fmla="*/ 197643 w 2712243"/>
                <a:gd name="connsiteY5" fmla="*/ 397669 h 1145381"/>
                <a:gd name="connsiteX6" fmla="*/ 209550 w 2712243"/>
                <a:gd name="connsiteY6" fmla="*/ 507206 h 1145381"/>
                <a:gd name="connsiteX7" fmla="*/ 226218 w 2712243"/>
                <a:gd name="connsiteY7" fmla="*/ 647700 h 1145381"/>
                <a:gd name="connsiteX8" fmla="*/ 228600 w 2712243"/>
                <a:gd name="connsiteY8" fmla="*/ 731044 h 1145381"/>
                <a:gd name="connsiteX9" fmla="*/ 250031 w 2712243"/>
                <a:gd name="connsiteY9" fmla="*/ 766763 h 1145381"/>
                <a:gd name="connsiteX10" fmla="*/ 285750 w 2712243"/>
                <a:gd name="connsiteY10" fmla="*/ 697706 h 1145381"/>
                <a:gd name="connsiteX11" fmla="*/ 316706 w 2712243"/>
                <a:gd name="connsiteY11" fmla="*/ 657225 h 1145381"/>
                <a:gd name="connsiteX12" fmla="*/ 338137 w 2712243"/>
                <a:gd name="connsiteY12" fmla="*/ 685800 h 1145381"/>
                <a:gd name="connsiteX13" fmla="*/ 357187 w 2712243"/>
                <a:gd name="connsiteY13" fmla="*/ 776288 h 1145381"/>
                <a:gd name="connsiteX14" fmla="*/ 385762 w 2712243"/>
                <a:gd name="connsiteY14" fmla="*/ 828675 h 1145381"/>
                <a:gd name="connsiteX15" fmla="*/ 431006 w 2712243"/>
                <a:gd name="connsiteY15" fmla="*/ 802481 h 1145381"/>
                <a:gd name="connsiteX16" fmla="*/ 469106 w 2712243"/>
                <a:gd name="connsiteY16" fmla="*/ 747713 h 1145381"/>
                <a:gd name="connsiteX17" fmla="*/ 516731 w 2712243"/>
                <a:gd name="connsiteY17" fmla="*/ 695325 h 1145381"/>
                <a:gd name="connsiteX18" fmla="*/ 547687 w 2712243"/>
                <a:gd name="connsiteY18" fmla="*/ 681038 h 1145381"/>
                <a:gd name="connsiteX19" fmla="*/ 585787 w 2712243"/>
                <a:gd name="connsiteY19" fmla="*/ 704850 h 1145381"/>
                <a:gd name="connsiteX20" fmla="*/ 604837 w 2712243"/>
                <a:gd name="connsiteY20" fmla="*/ 721519 h 1145381"/>
                <a:gd name="connsiteX21" fmla="*/ 633412 w 2712243"/>
                <a:gd name="connsiteY21" fmla="*/ 695325 h 1145381"/>
                <a:gd name="connsiteX22" fmla="*/ 661987 w 2712243"/>
                <a:gd name="connsiteY22" fmla="*/ 671513 h 1145381"/>
                <a:gd name="connsiteX23" fmla="*/ 709612 w 2712243"/>
                <a:gd name="connsiteY23" fmla="*/ 700088 h 1145381"/>
                <a:gd name="connsiteX24" fmla="*/ 754856 w 2712243"/>
                <a:gd name="connsiteY24" fmla="*/ 762000 h 1145381"/>
                <a:gd name="connsiteX25" fmla="*/ 800100 w 2712243"/>
                <a:gd name="connsiteY25" fmla="*/ 845344 h 1145381"/>
                <a:gd name="connsiteX26" fmla="*/ 835818 w 2712243"/>
                <a:gd name="connsiteY26" fmla="*/ 935831 h 1145381"/>
                <a:gd name="connsiteX27" fmla="*/ 864393 w 2712243"/>
                <a:gd name="connsiteY27" fmla="*/ 1026319 h 1145381"/>
                <a:gd name="connsiteX28" fmla="*/ 885825 w 2712243"/>
                <a:gd name="connsiteY28" fmla="*/ 1071563 h 1145381"/>
                <a:gd name="connsiteX29" fmla="*/ 907256 w 2712243"/>
                <a:gd name="connsiteY29" fmla="*/ 1073944 h 1145381"/>
                <a:gd name="connsiteX30" fmla="*/ 945356 w 2712243"/>
                <a:gd name="connsiteY30" fmla="*/ 1031081 h 1145381"/>
                <a:gd name="connsiteX31" fmla="*/ 1012031 w 2712243"/>
                <a:gd name="connsiteY31" fmla="*/ 950119 h 1145381"/>
                <a:gd name="connsiteX32" fmla="*/ 1095375 w 2712243"/>
                <a:gd name="connsiteY32" fmla="*/ 864394 h 1145381"/>
                <a:gd name="connsiteX33" fmla="*/ 1173956 w 2712243"/>
                <a:gd name="connsiteY33" fmla="*/ 804863 h 1145381"/>
                <a:gd name="connsiteX34" fmla="*/ 1264443 w 2712243"/>
                <a:gd name="connsiteY34" fmla="*/ 764381 h 1145381"/>
                <a:gd name="connsiteX35" fmla="*/ 1357312 w 2712243"/>
                <a:gd name="connsiteY35" fmla="*/ 759619 h 1145381"/>
                <a:gd name="connsiteX36" fmla="*/ 1426368 w 2712243"/>
                <a:gd name="connsiteY36" fmla="*/ 769144 h 1145381"/>
                <a:gd name="connsiteX37" fmla="*/ 1493043 w 2712243"/>
                <a:gd name="connsiteY37" fmla="*/ 764381 h 1145381"/>
                <a:gd name="connsiteX38" fmla="*/ 1540668 w 2712243"/>
                <a:gd name="connsiteY38" fmla="*/ 795338 h 1145381"/>
                <a:gd name="connsiteX39" fmla="*/ 1578768 w 2712243"/>
                <a:gd name="connsiteY39" fmla="*/ 781050 h 1145381"/>
                <a:gd name="connsiteX40" fmla="*/ 1614487 w 2712243"/>
                <a:gd name="connsiteY40" fmla="*/ 826294 h 1145381"/>
                <a:gd name="connsiteX41" fmla="*/ 1638300 w 2712243"/>
                <a:gd name="connsiteY41" fmla="*/ 842963 h 1145381"/>
                <a:gd name="connsiteX42" fmla="*/ 1683543 w 2712243"/>
                <a:gd name="connsiteY42" fmla="*/ 781050 h 1145381"/>
                <a:gd name="connsiteX43" fmla="*/ 1707356 w 2712243"/>
                <a:gd name="connsiteY43" fmla="*/ 764381 h 1145381"/>
                <a:gd name="connsiteX44" fmla="*/ 1719262 w 2712243"/>
                <a:gd name="connsiteY44" fmla="*/ 790575 h 1145381"/>
                <a:gd name="connsiteX45" fmla="*/ 1745456 w 2712243"/>
                <a:gd name="connsiteY45" fmla="*/ 862013 h 1145381"/>
                <a:gd name="connsiteX46" fmla="*/ 1776412 w 2712243"/>
                <a:gd name="connsiteY46" fmla="*/ 885825 h 1145381"/>
                <a:gd name="connsiteX47" fmla="*/ 1807368 w 2712243"/>
                <a:gd name="connsiteY47" fmla="*/ 845344 h 1145381"/>
                <a:gd name="connsiteX48" fmla="*/ 1838325 w 2712243"/>
                <a:gd name="connsiteY48" fmla="*/ 802481 h 1145381"/>
                <a:gd name="connsiteX49" fmla="*/ 1857375 w 2712243"/>
                <a:gd name="connsiteY49" fmla="*/ 788194 h 1145381"/>
                <a:gd name="connsiteX50" fmla="*/ 1885950 w 2712243"/>
                <a:gd name="connsiteY50" fmla="*/ 823913 h 1145381"/>
                <a:gd name="connsiteX51" fmla="*/ 1914525 w 2712243"/>
                <a:gd name="connsiteY51" fmla="*/ 852488 h 1145381"/>
                <a:gd name="connsiteX52" fmla="*/ 1935956 w 2712243"/>
                <a:gd name="connsiteY52" fmla="*/ 809625 h 1145381"/>
                <a:gd name="connsiteX53" fmla="*/ 1947862 w 2712243"/>
                <a:gd name="connsiteY53" fmla="*/ 728663 h 1145381"/>
                <a:gd name="connsiteX54" fmla="*/ 1966912 w 2712243"/>
                <a:gd name="connsiteY54" fmla="*/ 635794 h 1145381"/>
                <a:gd name="connsiteX55" fmla="*/ 1983581 w 2712243"/>
                <a:gd name="connsiteY55" fmla="*/ 545306 h 1145381"/>
                <a:gd name="connsiteX56" fmla="*/ 1985962 w 2712243"/>
                <a:gd name="connsiteY56" fmla="*/ 478631 h 1145381"/>
                <a:gd name="connsiteX57" fmla="*/ 2005012 w 2712243"/>
                <a:gd name="connsiteY57" fmla="*/ 407194 h 1145381"/>
                <a:gd name="connsiteX58" fmla="*/ 2005012 w 2712243"/>
                <a:gd name="connsiteY58" fmla="*/ 407194 h 1145381"/>
                <a:gd name="connsiteX59" fmla="*/ 2064543 w 2712243"/>
                <a:gd name="connsiteY59" fmla="*/ 395288 h 1145381"/>
                <a:gd name="connsiteX60" fmla="*/ 2143125 w 2712243"/>
                <a:gd name="connsiteY60" fmla="*/ 404813 h 1145381"/>
                <a:gd name="connsiteX61" fmla="*/ 2197893 w 2712243"/>
                <a:gd name="connsiteY61" fmla="*/ 419100 h 1145381"/>
                <a:gd name="connsiteX62" fmla="*/ 2712243 w 2712243"/>
                <a:gd name="connsiteY62" fmla="*/ 0 h 1145381"/>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7375 w 2712243"/>
                <a:gd name="connsiteY49" fmla="*/ 840582 h 1197769"/>
                <a:gd name="connsiteX50" fmla="*/ 1885950 w 2712243"/>
                <a:gd name="connsiteY50" fmla="*/ 876301 h 1197769"/>
                <a:gd name="connsiteX51" fmla="*/ 1914525 w 2712243"/>
                <a:gd name="connsiteY51" fmla="*/ 904876 h 1197769"/>
                <a:gd name="connsiteX52" fmla="*/ 1935956 w 2712243"/>
                <a:gd name="connsiteY52" fmla="*/ 862013 h 1197769"/>
                <a:gd name="connsiteX53" fmla="*/ 1947862 w 2712243"/>
                <a:gd name="connsiteY53" fmla="*/ 781051 h 1197769"/>
                <a:gd name="connsiteX54" fmla="*/ 1966912 w 2712243"/>
                <a:gd name="connsiteY54" fmla="*/ 688182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05012 w 2712243"/>
                <a:gd name="connsiteY58" fmla="*/ 459582 h 1197769"/>
                <a:gd name="connsiteX59" fmla="*/ 2064543 w 2712243"/>
                <a:gd name="connsiteY59" fmla="*/ 447676 h 1197769"/>
                <a:gd name="connsiteX60" fmla="*/ 2143125 w 2712243"/>
                <a:gd name="connsiteY60" fmla="*/ 457201 h 1197769"/>
                <a:gd name="connsiteX61" fmla="*/ 2197893 w 2712243"/>
                <a:gd name="connsiteY61" fmla="*/ 4714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7375 w 2712243"/>
                <a:gd name="connsiteY49" fmla="*/ 840582 h 1197769"/>
                <a:gd name="connsiteX50" fmla="*/ 1885950 w 2712243"/>
                <a:gd name="connsiteY50" fmla="*/ 876301 h 1197769"/>
                <a:gd name="connsiteX51" fmla="*/ 1914525 w 2712243"/>
                <a:gd name="connsiteY51" fmla="*/ 904876 h 1197769"/>
                <a:gd name="connsiteX52" fmla="*/ 1935956 w 2712243"/>
                <a:gd name="connsiteY52" fmla="*/ 862013 h 1197769"/>
                <a:gd name="connsiteX53" fmla="*/ 1947862 w 2712243"/>
                <a:gd name="connsiteY53" fmla="*/ 781051 h 1197769"/>
                <a:gd name="connsiteX54" fmla="*/ 1966912 w 2712243"/>
                <a:gd name="connsiteY54" fmla="*/ 688182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05012 w 2712243"/>
                <a:gd name="connsiteY58" fmla="*/ 459582 h 1197769"/>
                <a:gd name="connsiteX59" fmla="*/ 2064543 w 2712243"/>
                <a:gd name="connsiteY59" fmla="*/ 447676 h 1197769"/>
                <a:gd name="connsiteX60" fmla="*/ 2143125 w 2712243"/>
                <a:gd name="connsiteY60" fmla="*/ 4572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7375 w 2712243"/>
                <a:gd name="connsiteY49" fmla="*/ 840582 h 1197769"/>
                <a:gd name="connsiteX50" fmla="*/ 1885950 w 2712243"/>
                <a:gd name="connsiteY50" fmla="*/ 876301 h 1197769"/>
                <a:gd name="connsiteX51" fmla="*/ 1914525 w 2712243"/>
                <a:gd name="connsiteY51" fmla="*/ 904876 h 1197769"/>
                <a:gd name="connsiteX52" fmla="*/ 1935956 w 2712243"/>
                <a:gd name="connsiteY52" fmla="*/ 862013 h 1197769"/>
                <a:gd name="connsiteX53" fmla="*/ 1947862 w 2712243"/>
                <a:gd name="connsiteY53" fmla="*/ 781051 h 1197769"/>
                <a:gd name="connsiteX54" fmla="*/ 1966912 w 2712243"/>
                <a:gd name="connsiteY54" fmla="*/ 688182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05012 w 2712243"/>
                <a:gd name="connsiteY58" fmla="*/ 459582 h 1197769"/>
                <a:gd name="connsiteX59" fmla="*/ 2064543 w 2712243"/>
                <a:gd name="connsiteY59" fmla="*/ 447676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7375 w 2712243"/>
                <a:gd name="connsiteY49" fmla="*/ 840582 h 1197769"/>
                <a:gd name="connsiteX50" fmla="*/ 1885950 w 2712243"/>
                <a:gd name="connsiteY50" fmla="*/ 876301 h 1197769"/>
                <a:gd name="connsiteX51" fmla="*/ 1914525 w 2712243"/>
                <a:gd name="connsiteY51" fmla="*/ 904876 h 1197769"/>
                <a:gd name="connsiteX52" fmla="*/ 1935956 w 2712243"/>
                <a:gd name="connsiteY52" fmla="*/ 862013 h 1197769"/>
                <a:gd name="connsiteX53" fmla="*/ 1947862 w 2712243"/>
                <a:gd name="connsiteY53" fmla="*/ 781051 h 1197769"/>
                <a:gd name="connsiteX54" fmla="*/ 1966912 w 2712243"/>
                <a:gd name="connsiteY54" fmla="*/ 688182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05012 w 2712243"/>
                <a:gd name="connsiteY58" fmla="*/ 459582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7375 w 2712243"/>
                <a:gd name="connsiteY49" fmla="*/ 840582 h 1197769"/>
                <a:gd name="connsiteX50" fmla="*/ 1885950 w 2712243"/>
                <a:gd name="connsiteY50" fmla="*/ 876301 h 1197769"/>
                <a:gd name="connsiteX51" fmla="*/ 1914525 w 2712243"/>
                <a:gd name="connsiteY51" fmla="*/ 904876 h 1197769"/>
                <a:gd name="connsiteX52" fmla="*/ 1935956 w 2712243"/>
                <a:gd name="connsiteY52" fmla="*/ 862013 h 1197769"/>
                <a:gd name="connsiteX53" fmla="*/ 1947862 w 2712243"/>
                <a:gd name="connsiteY53" fmla="*/ 781051 h 1197769"/>
                <a:gd name="connsiteX54" fmla="*/ 1966912 w 2712243"/>
                <a:gd name="connsiteY54" fmla="*/ 688182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7375 w 2712243"/>
                <a:gd name="connsiteY49" fmla="*/ 840582 h 1197769"/>
                <a:gd name="connsiteX50" fmla="*/ 1885950 w 2712243"/>
                <a:gd name="connsiteY50" fmla="*/ 876301 h 1197769"/>
                <a:gd name="connsiteX51" fmla="*/ 1914525 w 2712243"/>
                <a:gd name="connsiteY51" fmla="*/ 904876 h 1197769"/>
                <a:gd name="connsiteX52" fmla="*/ 1935956 w 2712243"/>
                <a:gd name="connsiteY52" fmla="*/ 862013 h 1197769"/>
                <a:gd name="connsiteX53" fmla="*/ 1947862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7375 w 2712243"/>
                <a:gd name="connsiteY49" fmla="*/ 840582 h 1197769"/>
                <a:gd name="connsiteX50" fmla="*/ 1885950 w 2712243"/>
                <a:gd name="connsiteY50" fmla="*/ 876301 h 1197769"/>
                <a:gd name="connsiteX51" fmla="*/ 1914525 w 2712243"/>
                <a:gd name="connsiteY51" fmla="*/ 904876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7375 w 2712243"/>
                <a:gd name="connsiteY49" fmla="*/ 840582 h 1197769"/>
                <a:gd name="connsiteX50" fmla="*/ 1885950 w 2712243"/>
                <a:gd name="connsiteY50" fmla="*/ 876301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7375 w 2712243"/>
                <a:gd name="connsiteY49" fmla="*/ 840582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54869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97732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76412 w 2712243"/>
                <a:gd name="connsiteY46" fmla="*/ 938213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45456 w 2712243"/>
                <a:gd name="connsiteY45" fmla="*/ 914401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19262 w 2712243"/>
                <a:gd name="connsiteY44" fmla="*/ 842963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07356 w 2712243"/>
                <a:gd name="connsiteY43" fmla="*/ 816769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83543 w 2712243"/>
                <a:gd name="connsiteY42" fmla="*/ 833438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38300 w 2712243"/>
                <a:gd name="connsiteY41" fmla="*/ 895351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14487 w 2712243"/>
                <a:gd name="connsiteY40" fmla="*/ 878682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578768 w 2712243"/>
                <a:gd name="connsiteY39" fmla="*/ 833438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40668 w 2712243"/>
                <a:gd name="connsiteY38" fmla="*/ 847726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493043 w 2712243"/>
                <a:gd name="connsiteY37" fmla="*/ 816769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26368 w 2712243"/>
                <a:gd name="connsiteY36" fmla="*/ 821532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57312 w 2712243"/>
                <a:gd name="connsiteY35" fmla="*/ 812007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64443 w 2712243"/>
                <a:gd name="connsiteY34" fmla="*/ 816769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73956 w 2712243"/>
                <a:gd name="connsiteY33" fmla="*/ 857251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07256 w 2712243"/>
                <a:gd name="connsiteY29" fmla="*/ 1126332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62050 w 2712243"/>
                <a:gd name="connsiteY33" fmla="*/ 842964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85825 w 2712243"/>
                <a:gd name="connsiteY28" fmla="*/ 1123951 h 1197769"/>
                <a:gd name="connsiteX29" fmla="*/ 912019 w 2712243"/>
                <a:gd name="connsiteY29" fmla="*/ 1100138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62050 w 2712243"/>
                <a:gd name="connsiteY33" fmla="*/ 842964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64393 w 2712243"/>
                <a:gd name="connsiteY27" fmla="*/ 1078707 h 1197769"/>
                <a:gd name="connsiteX28" fmla="*/ 890588 w 2712243"/>
                <a:gd name="connsiteY28" fmla="*/ 1083469 h 1197769"/>
                <a:gd name="connsiteX29" fmla="*/ 912019 w 2712243"/>
                <a:gd name="connsiteY29" fmla="*/ 1100138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62050 w 2712243"/>
                <a:gd name="connsiteY33" fmla="*/ 842964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83443 w 2712243"/>
                <a:gd name="connsiteY27" fmla="*/ 1033463 h 1197769"/>
                <a:gd name="connsiteX28" fmla="*/ 890588 w 2712243"/>
                <a:gd name="connsiteY28" fmla="*/ 1083469 h 1197769"/>
                <a:gd name="connsiteX29" fmla="*/ 912019 w 2712243"/>
                <a:gd name="connsiteY29" fmla="*/ 1100138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62050 w 2712243"/>
                <a:gd name="connsiteY33" fmla="*/ 842964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35818 w 2712243"/>
                <a:gd name="connsiteY26" fmla="*/ 988219 h 1197769"/>
                <a:gd name="connsiteX27" fmla="*/ 883443 w 2712243"/>
                <a:gd name="connsiteY27" fmla="*/ 1033463 h 1197769"/>
                <a:gd name="connsiteX28" fmla="*/ 895351 w 2712243"/>
                <a:gd name="connsiteY28" fmla="*/ 1073944 h 1197769"/>
                <a:gd name="connsiteX29" fmla="*/ 912019 w 2712243"/>
                <a:gd name="connsiteY29" fmla="*/ 1100138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62050 w 2712243"/>
                <a:gd name="connsiteY33" fmla="*/ 842964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00100 w 2712243"/>
                <a:gd name="connsiteY25" fmla="*/ 897732 h 1197769"/>
                <a:gd name="connsiteX26" fmla="*/ 864393 w 2712243"/>
                <a:gd name="connsiteY26" fmla="*/ 971550 h 1197769"/>
                <a:gd name="connsiteX27" fmla="*/ 883443 w 2712243"/>
                <a:gd name="connsiteY27" fmla="*/ 1033463 h 1197769"/>
                <a:gd name="connsiteX28" fmla="*/ 895351 w 2712243"/>
                <a:gd name="connsiteY28" fmla="*/ 1073944 h 1197769"/>
                <a:gd name="connsiteX29" fmla="*/ 912019 w 2712243"/>
                <a:gd name="connsiteY29" fmla="*/ 1100138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62050 w 2712243"/>
                <a:gd name="connsiteY33" fmla="*/ 842964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54856 w 2712243"/>
                <a:gd name="connsiteY24" fmla="*/ 814388 h 1197769"/>
                <a:gd name="connsiteX25" fmla="*/ 831056 w 2712243"/>
                <a:gd name="connsiteY25" fmla="*/ 883444 h 1197769"/>
                <a:gd name="connsiteX26" fmla="*/ 864393 w 2712243"/>
                <a:gd name="connsiteY26" fmla="*/ 971550 h 1197769"/>
                <a:gd name="connsiteX27" fmla="*/ 883443 w 2712243"/>
                <a:gd name="connsiteY27" fmla="*/ 1033463 h 1197769"/>
                <a:gd name="connsiteX28" fmla="*/ 895351 w 2712243"/>
                <a:gd name="connsiteY28" fmla="*/ 1073944 h 1197769"/>
                <a:gd name="connsiteX29" fmla="*/ 912019 w 2712243"/>
                <a:gd name="connsiteY29" fmla="*/ 1100138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62050 w 2712243"/>
                <a:gd name="connsiteY33" fmla="*/ 842964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09612 w 2712243"/>
                <a:gd name="connsiteY23" fmla="*/ 752476 h 1197769"/>
                <a:gd name="connsiteX24" fmla="*/ 781050 w 2712243"/>
                <a:gd name="connsiteY24" fmla="*/ 814388 h 1197769"/>
                <a:gd name="connsiteX25" fmla="*/ 831056 w 2712243"/>
                <a:gd name="connsiteY25" fmla="*/ 883444 h 1197769"/>
                <a:gd name="connsiteX26" fmla="*/ 864393 w 2712243"/>
                <a:gd name="connsiteY26" fmla="*/ 971550 h 1197769"/>
                <a:gd name="connsiteX27" fmla="*/ 883443 w 2712243"/>
                <a:gd name="connsiteY27" fmla="*/ 1033463 h 1197769"/>
                <a:gd name="connsiteX28" fmla="*/ 895351 w 2712243"/>
                <a:gd name="connsiteY28" fmla="*/ 1073944 h 1197769"/>
                <a:gd name="connsiteX29" fmla="*/ 912019 w 2712243"/>
                <a:gd name="connsiteY29" fmla="*/ 1100138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62050 w 2712243"/>
                <a:gd name="connsiteY33" fmla="*/ 842964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738187 w 2712243"/>
                <a:gd name="connsiteY23" fmla="*/ 750095 h 1197769"/>
                <a:gd name="connsiteX24" fmla="*/ 781050 w 2712243"/>
                <a:gd name="connsiteY24" fmla="*/ 814388 h 1197769"/>
                <a:gd name="connsiteX25" fmla="*/ 831056 w 2712243"/>
                <a:gd name="connsiteY25" fmla="*/ 883444 h 1197769"/>
                <a:gd name="connsiteX26" fmla="*/ 864393 w 2712243"/>
                <a:gd name="connsiteY26" fmla="*/ 971550 h 1197769"/>
                <a:gd name="connsiteX27" fmla="*/ 883443 w 2712243"/>
                <a:gd name="connsiteY27" fmla="*/ 1033463 h 1197769"/>
                <a:gd name="connsiteX28" fmla="*/ 895351 w 2712243"/>
                <a:gd name="connsiteY28" fmla="*/ 1073944 h 1197769"/>
                <a:gd name="connsiteX29" fmla="*/ 912019 w 2712243"/>
                <a:gd name="connsiteY29" fmla="*/ 1100138 h 1197769"/>
                <a:gd name="connsiteX30" fmla="*/ 945356 w 2712243"/>
                <a:gd name="connsiteY30" fmla="*/ 1083469 h 1197769"/>
                <a:gd name="connsiteX31" fmla="*/ 1012031 w 2712243"/>
                <a:gd name="connsiteY31" fmla="*/ 1002507 h 1197769"/>
                <a:gd name="connsiteX32" fmla="*/ 1095375 w 2712243"/>
                <a:gd name="connsiteY32" fmla="*/ 916782 h 1197769"/>
                <a:gd name="connsiteX33" fmla="*/ 1162050 w 2712243"/>
                <a:gd name="connsiteY33" fmla="*/ 842964 h 1197769"/>
                <a:gd name="connsiteX34" fmla="*/ 1254918 w 2712243"/>
                <a:gd name="connsiteY34" fmla="*/ 800100 h 1197769"/>
                <a:gd name="connsiteX35" fmla="*/ 1347787 w 2712243"/>
                <a:gd name="connsiteY35" fmla="*/ 783432 h 1197769"/>
                <a:gd name="connsiteX36" fmla="*/ 1431130 w 2712243"/>
                <a:gd name="connsiteY36" fmla="*/ 795338 h 1197769"/>
                <a:gd name="connsiteX37" fmla="*/ 1516855 w 2712243"/>
                <a:gd name="connsiteY37" fmla="*/ 792956 h 1197769"/>
                <a:gd name="connsiteX38" fmla="*/ 1569243 w 2712243"/>
                <a:gd name="connsiteY38" fmla="*/ 816769 h 1197769"/>
                <a:gd name="connsiteX39" fmla="*/ 1609724 w 2712243"/>
                <a:gd name="connsiteY39" fmla="*/ 812006 h 1197769"/>
                <a:gd name="connsiteX40" fmla="*/ 1633537 w 2712243"/>
                <a:gd name="connsiteY40" fmla="*/ 847725 h 1197769"/>
                <a:gd name="connsiteX41" fmla="*/ 1654969 w 2712243"/>
                <a:gd name="connsiteY41" fmla="*/ 852489 h 1197769"/>
                <a:gd name="connsiteX42" fmla="*/ 1690686 w 2712243"/>
                <a:gd name="connsiteY42" fmla="*/ 792957 h 1197769"/>
                <a:gd name="connsiteX43" fmla="*/ 1721644 w 2712243"/>
                <a:gd name="connsiteY43" fmla="*/ 773906 h 1197769"/>
                <a:gd name="connsiteX44" fmla="*/ 1740693 w 2712243"/>
                <a:gd name="connsiteY44" fmla="*/ 831056 h 1197769"/>
                <a:gd name="connsiteX45" fmla="*/ 1762125 w 2712243"/>
                <a:gd name="connsiteY45" fmla="*/ 873920 h 1197769"/>
                <a:gd name="connsiteX46" fmla="*/ 1781174 w 2712243"/>
                <a:gd name="connsiteY46" fmla="*/ 897732 h 1197769"/>
                <a:gd name="connsiteX47" fmla="*/ 1807368 w 2712243"/>
                <a:gd name="connsiteY47" fmla="*/ 885826 h 1197769"/>
                <a:gd name="connsiteX48" fmla="*/ 1838325 w 2712243"/>
                <a:gd name="connsiteY48" fmla="*/ 847725 h 1197769"/>
                <a:gd name="connsiteX49" fmla="*/ 1859757 w 2712243"/>
                <a:gd name="connsiteY49" fmla="*/ 804864 h 1197769"/>
                <a:gd name="connsiteX50" fmla="*/ 1888331 w 2712243"/>
                <a:gd name="connsiteY50" fmla="*/ 809626 h 1197769"/>
                <a:gd name="connsiteX51" fmla="*/ 1909762 w 2712243"/>
                <a:gd name="connsiteY51" fmla="*/ 850107 h 1197769"/>
                <a:gd name="connsiteX52" fmla="*/ 1935956 w 2712243"/>
                <a:gd name="connsiteY52" fmla="*/ 862013 h 1197769"/>
                <a:gd name="connsiteX53" fmla="*/ 1959769 w 2712243"/>
                <a:gd name="connsiteY53" fmla="*/ 781051 h 1197769"/>
                <a:gd name="connsiteX54" fmla="*/ 1976437 w 2712243"/>
                <a:gd name="connsiteY54" fmla="*/ 664370 h 1197769"/>
                <a:gd name="connsiteX55" fmla="*/ 1983581 w 2712243"/>
                <a:gd name="connsiteY55" fmla="*/ 597694 h 1197769"/>
                <a:gd name="connsiteX56" fmla="*/ 1985962 w 2712243"/>
                <a:gd name="connsiteY56" fmla="*/ 531019 h 1197769"/>
                <a:gd name="connsiteX57" fmla="*/ 2005012 w 2712243"/>
                <a:gd name="connsiteY57" fmla="*/ 459582 h 1197769"/>
                <a:gd name="connsiteX58" fmla="*/ 2031205 w 2712243"/>
                <a:gd name="connsiteY58" fmla="*/ 419101 h 1197769"/>
                <a:gd name="connsiteX59" fmla="*/ 2062161 w 2712243"/>
                <a:gd name="connsiteY59" fmla="*/ 419101 h 1197769"/>
                <a:gd name="connsiteX60" fmla="*/ 2135981 w 2712243"/>
                <a:gd name="connsiteY60" fmla="*/ 419101 h 1197769"/>
                <a:gd name="connsiteX61" fmla="*/ 2207418 w 2712243"/>
                <a:gd name="connsiteY61" fmla="*/ 433388 h 1197769"/>
                <a:gd name="connsiteX62" fmla="*/ 2709861 w 2712243"/>
                <a:gd name="connsiteY62"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73907 h 1197769"/>
                <a:gd name="connsiteX21" fmla="*/ 633412 w 2712243"/>
                <a:gd name="connsiteY21" fmla="*/ 747713 h 1197769"/>
                <a:gd name="connsiteX22" fmla="*/ 661987 w 2712243"/>
                <a:gd name="connsiteY22" fmla="*/ 723901 h 1197769"/>
                <a:gd name="connsiteX23" fmla="*/ 683990 w 2712243"/>
                <a:gd name="connsiteY23" fmla="*/ 706947 h 1197769"/>
                <a:gd name="connsiteX24" fmla="*/ 738187 w 2712243"/>
                <a:gd name="connsiteY24" fmla="*/ 750095 h 1197769"/>
                <a:gd name="connsiteX25" fmla="*/ 781050 w 2712243"/>
                <a:gd name="connsiteY25" fmla="*/ 814388 h 1197769"/>
                <a:gd name="connsiteX26" fmla="*/ 831056 w 2712243"/>
                <a:gd name="connsiteY26" fmla="*/ 883444 h 1197769"/>
                <a:gd name="connsiteX27" fmla="*/ 864393 w 2712243"/>
                <a:gd name="connsiteY27" fmla="*/ 971550 h 1197769"/>
                <a:gd name="connsiteX28" fmla="*/ 883443 w 2712243"/>
                <a:gd name="connsiteY28" fmla="*/ 1033463 h 1197769"/>
                <a:gd name="connsiteX29" fmla="*/ 895351 w 2712243"/>
                <a:gd name="connsiteY29" fmla="*/ 1073944 h 1197769"/>
                <a:gd name="connsiteX30" fmla="*/ 912019 w 2712243"/>
                <a:gd name="connsiteY30" fmla="*/ 1100138 h 1197769"/>
                <a:gd name="connsiteX31" fmla="*/ 945356 w 2712243"/>
                <a:gd name="connsiteY31" fmla="*/ 1083469 h 1197769"/>
                <a:gd name="connsiteX32" fmla="*/ 1012031 w 2712243"/>
                <a:gd name="connsiteY32" fmla="*/ 1002507 h 1197769"/>
                <a:gd name="connsiteX33" fmla="*/ 1095375 w 2712243"/>
                <a:gd name="connsiteY33" fmla="*/ 916782 h 1197769"/>
                <a:gd name="connsiteX34" fmla="*/ 1162050 w 2712243"/>
                <a:gd name="connsiteY34" fmla="*/ 842964 h 1197769"/>
                <a:gd name="connsiteX35" fmla="*/ 1254918 w 2712243"/>
                <a:gd name="connsiteY35" fmla="*/ 800100 h 1197769"/>
                <a:gd name="connsiteX36" fmla="*/ 1347787 w 2712243"/>
                <a:gd name="connsiteY36" fmla="*/ 783432 h 1197769"/>
                <a:gd name="connsiteX37" fmla="*/ 1431130 w 2712243"/>
                <a:gd name="connsiteY37" fmla="*/ 795338 h 1197769"/>
                <a:gd name="connsiteX38" fmla="*/ 1516855 w 2712243"/>
                <a:gd name="connsiteY38" fmla="*/ 792956 h 1197769"/>
                <a:gd name="connsiteX39" fmla="*/ 1569243 w 2712243"/>
                <a:gd name="connsiteY39" fmla="*/ 816769 h 1197769"/>
                <a:gd name="connsiteX40" fmla="*/ 1609724 w 2712243"/>
                <a:gd name="connsiteY40" fmla="*/ 812006 h 1197769"/>
                <a:gd name="connsiteX41" fmla="*/ 1633537 w 2712243"/>
                <a:gd name="connsiteY41" fmla="*/ 847725 h 1197769"/>
                <a:gd name="connsiteX42" fmla="*/ 1654969 w 2712243"/>
                <a:gd name="connsiteY42" fmla="*/ 852489 h 1197769"/>
                <a:gd name="connsiteX43" fmla="*/ 1690686 w 2712243"/>
                <a:gd name="connsiteY43" fmla="*/ 792957 h 1197769"/>
                <a:gd name="connsiteX44" fmla="*/ 1721644 w 2712243"/>
                <a:gd name="connsiteY44" fmla="*/ 773906 h 1197769"/>
                <a:gd name="connsiteX45" fmla="*/ 1740693 w 2712243"/>
                <a:gd name="connsiteY45" fmla="*/ 831056 h 1197769"/>
                <a:gd name="connsiteX46" fmla="*/ 1762125 w 2712243"/>
                <a:gd name="connsiteY46" fmla="*/ 873920 h 1197769"/>
                <a:gd name="connsiteX47" fmla="*/ 1781174 w 2712243"/>
                <a:gd name="connsiteY47" fmla="*/ 897732 h 1197769"/>
                <a:gd name="connsiteX48" fmla="*/ 1807368 w 2712243"/>
                <a:gd name="connsiteY48" fmla="*/ 885826 h 1197769"/>
                <a:gd name="connsiteX49" fmla="*/ 1838325 w 2712243"/>
                <a:gd name="connsiteY49" fmla="*/ 847725 h 1197769"/>
                <a:gd name="connsiteX50" fmla="*/ 1859757 w 2712243"/>
                <a:gd name="connsiteY50" fmla="*/ 804864 h 1197769"/>
                <a:gd name="connsiteX51" fmla="*/ 1888331 w 2712243"/>
                <a:gd name="connsiteY51" fmla="*/ 809626 h 1197769"/>
                <a:gd name="connsiteX52" fmla="*/ 1909762 w 2712243"/>
                <a:gd name="connsiteY52" fmla="*/ 850107 h 1197769"/>
                <a:gd name="connsiteX53" fmla="*/ 1935956 w 2712243"/>
                <a:gd name="connsiteY53" fmla="*/ 862013 h 1197769"/>
                <a:gd name="connsiteX54" fmla="*/ 1959769 w 2712243"/>
                <a:gd name="connsiteY54" fmla="*/ 781051 h 1197769"/>
                <a:gd name="connsiteX55" fmla="*/ 1976437 w 2712243"/>
                <a:gd name="connsiteY55" fmla="*/ 664370 h 1197769"/>
                <a:gd name="connsiteX56" fmla="*/ 1983581 w 2712243"/>
                <a:gd name="connsiteY56" fmla="*/ 597694 h 1197769"/>
                <a:gd name="connsiteX57" fmla="*/ 1985962 w 2712243"/>
                <a:gd name="connsiteY57" fmla="*/ 531019 h 1197769"/>
                <a:gd name="connsiteX58" fmla="*/ 2005012 w 2712243"/>
                <a:gd name="connsiteY58" fmla="*/ 459582 h 1197769"/>
                <a:gd name="connsiteX59" fmla="*/ 2031205 w 2712243"/>
                <a:gd name="connsiteY59" fmla="*/ 419101 h 1197769"/>
                <a:gd name="connsiteX60" fmla="*/ 2062161 w 2712243"/>
                <a:gd name="connsiteY60" fmla="*/ 419101 h 1197769"/>
                <a:gd name="connsiteX61" fmla="*/ 2135981 w 2712243"/>
                <a:gd name="connsiteY61" fmla="*/ 419101 h 1197769"/>
                <a:gd name="connsiteX62" fmla="*/ 2207418 w 2712243"/>
                <a:gd name="connsiteY62" fmla="*/ 433388 h 1197769"/>
                <a:gd name="connsiteX63" fmla="*/ 2709861 w 2712243"/>
                <a:gd name="connsiteY63"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85787 w 2712243"/>
                <a:gd name="connsiteY19" fmla="*/ 757238 h 1197769"/>
                <a:gd name="connsiteX20" fmla="*/ 604837 w 2712243"/>
                <a:gd name="connsiteY20" fmla="*/ 747713 h 1197769"/>
                <a:gd name="connsiteX21" fmla="*/ 633412 w 2712243"/>
                <a:gd name="connsiteY21" fmla="*/ 747713 h 1197769"/>
                <a:gd name="connsiteX22" fmla="*/ 661987 w 2712243"/>
                <a:gd name="connsiteY22" fmla="*/ 723901 h 1197769"/>
                <a:gd name="connsiteX23" fmla="*/ 683990 w 2712243"/>
                <a:gd name="connsiteY23" fmla="*/ 706947 h 1197769"/>
                <a:gd name="connsiteX24" fmla="*/ 738187 w 2712243"/>
                <a:gd name="connsiteY24" fmla="*/ 750095 h 1197769"/>
                <a:gd name="connsiteX25" fmla="*/ 781050 w 2712243"/>
                <a:gd name="connsiteY25" fmla="*/ 814388 h 1197769"/>
                <a:gd name="connsiteX26" fmla="*/ 831056 w 2712243"/>
                <a:gd name="connsiteY26" fmla="*/ 883444 h 1197769"/>
                <a:gd name="connsiteX27" fmla="*/ 864393 w 2712243"/>
                <a:gd name="connsiteY27" fmla="*/ 971550 h 1197769"/>
                <a:gd name="connsiteX28" fmla="*/ 883443 w 2712243"/>
                <a:gd name="connsiteY28" fmla="*/ 1033463 h 1197769"/>
                <a:gd name="connsiteX29" fmla="*/ 895351 w 2712243"/>
                <a:gd name="connsiteY29" fmla="*/ 1073944 h 1197769"/>
                <a:gd name="connsiteX30" fmla="*/ 912019 w 2712243"/>
                <a:gd name="connsiteY30" fmla="*/ 1100138 h 1197769"/>
                <a:gd name="connsiteX31" fmla="*/ 945356 w 2712243"/>
                <a:gd name="connsiteY31" fmla="*/ 1083469 h 1197769"/>
                <a:gd name="connsiteX32" fmla="*/ 1012031 w 2712243"/>
                <a:gd name="connsiteY32" fmla="*/ 1002507 h 1197769"/>
                <a:gd name="connsiteX33" fmla="*/ 1095375 w 2712243"/>
                <a:gd name="connsiteY33" fmla="*/ 916782 h 1197769"/>
                <a:gd name="connsiteX34" fmla="*/ 1162050 w 2712243"/>
                <a:gd name="connsiteY34" fmla="*/ 842964 h 1197769"/>
                <a:gd name="connsiteX35" fmla="*/ 1254918 w 2712243"/>
                <a:gd name="connsiteY35" fmla="*/ 800100 h 1197769"/>
                <a:gd name="connsiteX36" fmla="*/ 1347787 w 2712243"/>
                <a:gd name="connsiteY36" fmla="*/ 783432 h 1197769"/>
                <a:gd name="connsiteX37" fmla="*/ 1431130 w 2712243"/>
                <a:gd name="connsiteY37" fmla="*/ 795338 h 1197769"/>
                <a:gd name="connsiteX38" fmla="*/ 1516855 w 2712243"/>
                <a:gd name="connsiteY38" fmla="*/ 792956 h 1197769"/>
                <a:gd name="connsiteX39" fmla="*/ 1569243 w 2712243"/>
                <a:gd name="connsiteY39" fmla="*/ 816769 h 1197769"/>
                <a:gd name="connsiteX40" fmla="*/ 1609724 w 2712243"/>
                <a:gd name="connsiteY40" fmla="*/ 812006 h 1197769"/>
                <a:gd name="connsiteX41" fmla="*/ 1633537 w 2712243"/>
                <a:gd name="connsiteY41" fmla="*/ 847725 h 1197769"/>
                <a:gd name="connsiteX42" fmla="*/ 1654969 w 2712243"/>
                <a:gd name="connsiteY42" fmla="*/ 852489 h 1197769"/>
                <a:gd name="connsiteX43" fmla="*/ 1690686 w 2712243"/>
                <a:gd name="connsiteY43" fmla="*/ 792957 h 1197769"/>
                <a:gd name="connsiteX44" fmla="*/ 1721644 w 2712243"/>
                <a:gd name="connsiteY44" fmla="*/ 773906 h 1197769"/>
                <a:gd name="connsiteX45" fmla="*/ 1740693 w 2712243"/>
                <a:gd name="connsiteY45" fmla="*/ 831056 h 1197769"/>
                <a:gd name="connsiteX46" fmla="*/ 1762125 w 2712243"/>
                <a:gd name="connsiteY46" fmla="*/ 873920 h 1197769"/>
                <a:gd name="connsiteX47" fmla="*/ 1781174 w 2712243"/>
                <a:gd name="connsiteY47" fmla="*/ 897732 h 1197769"/>
                <a:gd name="connsiteX48" fmla="*/ 1807368 w 2712243"/>
                <a:gd name="connsiteY48" fmla="*/ 885826 h 1197769"/>
                <a:gd name="connsiteX49" fmla="*/ 1838325 w 2712243"/>
                <a:gd name="connsiteY49" fmla="*/ 847725 h 1197769"/>
                <a:gd name="connsiteX50" fmla="*/ 1859757 w 2712243"/>
                <a:gd name="connsiteY50" fmla="*/ 804864 h 1197769"/>
                <a:gd name="connsiteX51" fmla="*/ 1888331 w 2712243"/>
                <a:gd name="connsiteY51" fmla="*/ 809626 h 1197769"/>
                <a:gd name="connsiteX52" fmla="*/ 1909762 w 2712243"/>
                <a:gd name="connsiteY52" fmla="*/ 850107 h 1197769"/>
                <a:gd name="connsiteX53" fmla="*/ 1935956 w 2712243"/>
                <a:gd name="connsiteY53" fmla="*/ 862013 h 1197769"/>
                <a:gd name="connsiteX54" fmla="*/ 1959769 w 2712243"/>
                <a:gd name="connsiteY54" fmla="*/ 781051 h 1197769"/>
                <a:gd name="connsiteX55" fmla="*/ 1976437 w 2712243"/>
                <a:gd name="connsiteY55" fmla="*/ 664370 h 1197769"/>
                <a:gd name="connsiteX56" fmla="*/ 1983581 w 2712243"/>
                <a:gd name="connsiteY56" fmla="*/ 597694 h 1197769"/>
                <a:gd name="connsiteX57" fmla="*/ 1985962 w 2712243"/>
                <a:gd name="connsiteY57" fmla="*/ 531019 h 1197769"/>
                <a:gd name="connsiteX58" fmla="*/ 2005012 w 2712243"/>
                <a:gd name="connsiteY58" fmla="*/ 459582 h 1197769"/>
                <a:gd name="connsiteX59" fmla="*/ 2031205 w 2712243"/>
                <a:gd name="connsiteY59" fmla="*/ 419101 h 1197769"/>
                <a:gd name="connsiteX60" fmla="*/ 2062161 w 2712243"/>
                <a:gd name="connsiteY60" fmla="*/ 419101 h 1197769"/>
                <a:gd name="connsiteX61" fmla="*/ 2135981 w 2712243"/>
                <a:gd name="connsiteY61" fmla="*/ 419101 h 1197769"/>
                <a:gd name="connsiteX62" fmla="*/ 2207418 w 2712243"/>
                <a:gd name="connsiteY62" fmla="*/ 433388 h 1197769"/>
                <a:gd name="connsiteX63" fmla="*/ 2709861 w 2712243"/>
                <a:gd name="connsiteY63"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73881 w 2712243"/>
                <a:gd name="connsiteY19" fmla="*/ 719138 h 1197769"/>
                <a:gd name="connsiteX20" fmla="*/ 604837 w 2712243"/>
                <a:gd name="connsiteY20" fmla="*/ 747713 h 1197769"/>
                <a:gd name="connsiteX21" fmla="*/ 633412 w 2712243"/>
                <a:gd name="connsiteY21" fmla="*/ 747713 h 1197769"/>
                <a:gd name="connsiteX22" fmla="*/ 661987 w 2712243"/>
                <a:gd name="connsiteY22" fmla="*/ 723901 h 1197769"/>
                <a:gd name="connsiteX23" fmla="*/ 683990 w 2712243"/>
                <a:gd name="connsiteY23" fmla="*/ 706947 h 1197769"/>
                <a:gd name="connsiteX24" fmla="*/ 738187 w 2712243"/>
                <a:gd name="connsiteY24" fmla="*/ 750095 h 1197769"/>
                <a:gd name="connsiteX25" fmla="*/ 781050 w 2712243"/>
                <a:gd name="connsiteY25" fmla="*/ 814388 h 1197769"/>
                <a:gd name="connsiteX26" fmla="*/ 831056 w 2712243"/>
                <a:gd name="connsiteY26" fmla="*/ 883444 h 1197769"/>
                <a:gd name="connsiteX27" fmla="*/ 864393 w 2712243"/>
                <a:gd name="connsiteY27" fmla="*/ 971550 h 1197769"/>
                <a:gd name="connsiteX28" fmla="*/ 883443 w 2712243"/>
                <a:gd name="connsiteY28" fmla="*/ 1033463 h 1197769"/>
                <a:gd name="connsiteX29" fmla="*/ 895351 w 2712243"/>
                <a:gd name="connsiteY29" fmla="*/ 1073944 h 1197769"/>
                <a:gd name="connsiteX30" fmla="*/ 912019 w 2712243"/>
                <a:gd name="connsiteY30" fmla="*/ 1100138 h 1197769"/>
                <a:gd name="connsiteX31" fmla="*/ 945356 w 2712243"/>
                <a:gd name="connsiteY31" fmla="*/ 1083469 h 1197769"/>
                <a:gd name="connsiteX32" fmla="*/ 1012031 w 2712243"/>
                <a:gd name="connsiteY32" fmla="*/ 1002507 h 1197769"/>
                <a:gd name="connsiteX33" fmla="*/ 1095375 w 2712243"/>
                <a:gd name="connsiteY33" fmla="*/ 916782 h 1197769"/>
                <a:gd name="connsiteX34" fmla="*/ 1162050 w 2712243"/>
                <a:gd name="connsiteY34" fmla="*/ 842964 h 1197769"/>
                <a:gd name="connsiteX35" fmla="*/ 1254918 w 2712243"/>
                <a:gd name="connsiteY35" fmla="*/ 800100 h 1197769"/>
                <a:gd name="connsiteX36" fmla="*/ 1347787 w 2712243"/>
                <a:gd name="connsiteY36" fmla="*/ 783432 h 1197769"/>
                <a:gd name="connsiteX37" fmla="*/ 1431130 w 2712243"/>
                <a:gd name="connsiteY37" fmla="*/ 795338 h 1197769"/>
                <a:gd name="connsiteX38" fmla="*/ 1516855 w 2712243"/>
                <a:gd name="connsiteY38" fmla="*/ 792956 h 1197769"/>
                <a:gd name="connsiteX39" fmla="*/ 1569243 w 2712243"/>
                <a:gd name="connsiteY39" fmla="*/ 816769 h 1197769"/>
                <a:gd name="connsiteX40" fmla="*/ 1609724 w 2712243"/>
                <a:gd name="connsiteY40" fmla="*/ 812006 h 1197769"/>
                <a:gd name="connsiteX41" fmla="*/ 1633537 w 2712243"/>
                <a:gd name="connsiteY41" fmla="*/ 847725 h 1197769"/>
                <a:gd name="connsiteX42" fmla="*/ 1654969 w 2712243"/>
                <a:gd name="connsiteY42" fmla="*/ 852489 h 1197769"/>
                <a:gd name="connsiteX43" fmla="*/ 1690686 w 2712243"/>
                <a:gd name="connsiteY43" fmla="*/ 792957 h 1197769"/>
                <a:gd name="connsiteX44" fmla="*/ 1721644 w 2712243"/>
                <a:gd name="connsiteY44" fmla="*/ 773906 h 1197769"/>
                <a:gd name="connsiteX45" fmla="*/ 1740693 w 2712243"/>
                <a:gd name="connsiteY45" fmla="*/ 831056 h 1197769"/>
                <a:gd name="connsiteX46" fmla="*/ 1762125 w 2712243"/>
                <a:gd name="connsiteY46" fmla="*/ 873920 h 1197769"/>
                <a:gd name="connsiteX47" fmla="*/ 1781174 w 2712243"/>
                <a:gd name="connsiteY47" fmla="*/ 897732 h 1197769"/>
                <a:gd name="connsiteX48" fmla="*/ 1807368 w 2712243"/>
                <a:gd name="connsiteY48" fmla="*/ 885826 h 1197769"/>
                <a:gd name="connsiteX49" fmla="*/ 1838325 w 2712243"/>
                <a:gd name="connsiteY49" fmla="*/ 847725 h 1197769"/>
                <a:gd name="connsiteX50" fmla="*/ 1859757 w 2712243"/>
                <a:gd name="connsiteY50" fmla="*/ 804864 h 1197769"/>
                <a:gd name="connsiteX51" fmla="*/ 1888331 w 2712243"/>
                <a:gd name="connsiteY51" fmla="*/ 809626 h 1197769"/>
                <a:gd name="connsiteX52" fmla="*/ 1909762 w 2712243"/>
                <a:gd name="connsiteY52" fmla="*/ 850107 h 1197769"/>
                <a:gd name="connsiteX53" fmla="*/ 1935956 w 2712243"/>
                <a:gd name="connsiteY53" fmla="*/ 862013 h 1197769"/>
                <a:gd name="connsiteX54" fmla="*/ 1959769 w 2712243"/>
                <a:gd name="connsiteY54" fmla="*/ 781051 h 1197769"/>
                <a:gd name="connsiteX55" fmla="*/ 1976437 w 2712243"/>
                <a:gd name="connsiteY55" fmla="*/ 664370 h 1197769"/>
                <a:gd name="connsiteX56" fmla="*/ 1983581 w 2712243"/>
                <a:gd name="connsiteY56" fmla="*/ 597694 h 1197769"/>
                <a:gd name="connsiteX57" fmla="*/ 1985962 w 2712243"/>
                <a:gd name="connsiteY57" fmla="*/ 531019 h 1197769"/>
                <a:gd name="connsiteX58" fmla="*/ 2005012 w 2712243"/>
                <a:gd name="connsiteY58" fmla="*/ 459582 h 1197769"/>
                <a:gd name="connsiteX59" fmla="*/ 2031205 w 2712243"/>
                <a:gd name="connsiteY59" fmla="*/ 419101 h 1197769"/>
                <a:gd name="connsiteX60" fmla="*/ 2062161 w 2712243"/>
                <a:gd name="connsiteY60" fmla="*/ 419101 h 1197769"/>
                <a:gd name="connsiteX61" fmla="*/ 2135981 w 2712243"/>
                <a:gd name="connsiteY61" fmla="*/ 419101 h 1197769"/>
                <a:gd name="connsiteX62" fmla="*/ 2207418 w 2712243"/>
                <a:gd name="connsiteY62" fmla="*/ 433388 h 1197769"/>
                <a:gd name="connsiteX63" fmla="*/ 2709861 w 2712243"/>
                <a:gd name="connsiteY63"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7687 w 2712243"/>
                <a:gd name="connsiteY18" fmla="*/ 733426 h 1197769"/>
                <a:gd name="connsiteX19" fmla="*/ 573881 w 2712243"/>
                <a:gd name="connsiteY19" fmla="*/ 719138 h 1197769"/>
                <a:gd name="connsiteX20" fmla="*/ 600074 w 2712243"/>
                <a:gd name="connsiteY20" fmla="*/ 738188 h 1197769"/>
                <a:gd name="connsiteX21" fmla="*/ 633412 w 2712243"/>
                <a:gd name="connsiteY21" fmla="*/ 747713 h 1197769"/>
                <a:gd name="connsiteX22" fmla="*/ 661987 w 2712243"/>
                <a:gd name="connsiteY22" fmla="*/ 723901 h 1197769"/>
                <a:gd name="connsiteX23" fmla="*/ 683990 w 2712243"/>
                <a:gd name="connsiteY23" fmla="*/ 706947 h 1197769"/>
                <a:gd name="connsiteX24" fmla="*/ 738187 w 2712243"/>
                <a:gd name="connsiteY24" fmla="*/ 750095 h 1197769"/>
                <a:gd name="connsiteX25" fmla="*/ 781050 w 2712243"/>
                <a:gd name="connsiteY25" fmla="*/ 814388 h 1197769"/>
                <a:gd name="connsiteX26" fmla="*/ 831056 w 2712243"/>
                <a:gd name="connsiteY26" fmla="*/ 883444 h 1197769"/>
                <a:gd name="connsiteX27" fmla="*/ 864393 w 2712243"/>
                <a:gd name="connsiteY27" fmla="*/ 971550 h 1197769"/>
                <a:gd name="connsiteX28" fmla="*/ 883443 w 2712243"/>
                <a:gd name="connsiteY28" fmla="*/ 1033463 h 1197769"/>
                <a:gd name="connsiteX29" fmla="*/ 895351 w 2712243"/>
                <a:gd name="connsiteY29" fmla="*/ 1073944 h 1197769"/>
                <a:gd name="connsiteX30" fmla="*/ 912019 w 2712243"/>
                <a:gd name="connsiteY30" fmla="*/ 1100138 h 1197769"/>
                <a:gd name="connsiteX31" fmla="*/ 945356 w 2712243"/>
                <a:gd name="connsiteY31" fmla="*/ 1083469 h 1197769"/>
                <a:gd name="connsiteX32" fmla="*/ 1012031 w 2712243"/>
                <a:gd name="connsiteY32" fmla="*/ 1002507 h 1197769"/>
                <a:gd name="connsiteX33" fmla="*/ 1095375 w 2712243"/>
                <a:gd name="connsiteY33" fmla="*/ 916782 h 1197769"/>
                <a:gd name="connsiteX34" fmla="*/ 1162050 w 2712243"/>
                <a:gd name="connsiteY34" fmla="*/ 842964 h 1197769"/>
                <a:gd name="connsiteX35" fmla="*/ 1254918 w 2712243"/>
                <a:gd name="connsiteY35" fmla="*/ 800100 h 1197769"/>
                <a:gd name="connsiteX36" fmla="*/ 1347787 w 2712243"/>
                <a:gd name="connsiteY36" fmla="*/ 783432 h 1197769"/>
                <a:gd name="connsiteX37" fmla="*/ 1431130 w 2712243"/>
                <a:gd name="connsiteY37" fmla="*/ 795338 h 1197769"/>
                <a:gd name="connsiteX38" fmla="*/ 1516855 w 2712243"/>
                <a:gd name="connsiteY38" fmla="*/ 792956 h 1197769"/>
                <a:gd name="connsiteX39" fmla="*/ 1569243 w 2712243"/>
                <a:gd name="connsiteY39" fmla="*/ 816769 h 1197769"/>
                <a:gd name="connsiteX40" fmla="*/ 1609724 w 2712243"/>
                <a:gd name="connsiteY40" fmla="*/ 812006 h 1197769"/>
                <a:gd name="connsiteX41" fmla="*/ 1633537 w 2712243"/>
                <a:gd name="connsiteY41" fmla="*/ 847725 h 1197769"/>
                <a:gd name="connsiteX42" fmla="*/ 1654969 w 2712243"/>
                <a:gd name="connsiteY42" fmla="*/ 852489 h 1197769"/>
                <a:gd name="connsiteX43" fmla="*/ 1690686 w 2712243"/>
                <a:gd name="connsiteY43" fmla="*/ 792957 h 1197769"/>
                <a:gd name="connsiteX44" fmla="*/ 1721644 w 2712243"/>
                <a:gd name="connsiteY44" fmla="*/ 773906 h 1197769"/>
                <a:gd name="connsiteX45" fmla="*/ 1740693 w 2712243"/>
                <a:gd name="connsiteY45" fmla="*/ 831056 h 1197769"/>
                <a:gd name="connsiteX46" fmla="*/ 1762125 w 2712243"/>
                <a:gd name="connsiteY46" fmla="*/ 873920 h 1197769"/>
                <a:gd name="connsiteX47" fmla="*/ 1781174 w 2712243"/>
                <a:gd name="connsiteY47" fmla="*/ 897732 h 1197769"/>
                <a:gd name="connsiteX48" fmla="*/ 1807368 w 2712243"/>
                <a:gd name="connsiteY48" fmla="*/ 885826 h 1197769"/>
                <a:gd name="connsiteX49" fmla="*/ 1838325 w 2712243"/>
                <a:gd name="connsiteY49" fmla="*/ 847725 h 1197769"/>
                <a:gd name="connsiteX50" fmla="*/ 1859757 w 2712243"/>
                <a:gd name="connsiteY50" fmla="*/ 804864 h 1197769"/>
                <a:gd name="connsiteX51" fmla="*/ 1888331 w 2712243"/>
                <a:gd name="connsiteY51" fmla="*/ 809626 h 1197769"/>
                <a:gd name="connsiteX52" fmla="*/ 1909762 w 2712243"/>
                <a:gd name="connsiteY52" fmla="*/ 850107 h 1197769"/>
                <a:gd name="connsiteX53" fmla="*/ 1935956 w 2712243"/>
                <a:gd name="connsiteY53" fmla="*/ 862013 h 1197769"/>
                <a:gd name="connsiteX54" fmla="*/ 1959769 w 2712243"/>
                <a:gd name="connsiteY54" fmla="*/ 781051 h 1197769"/>
                <a:gd name="connsiteX55" fmla="*/ 1976437 w 2712243"/>
                <a:gd name="connsiteY55" fmla="*/ 664370 h 1197769"/>
                <a:gd name="connsiteX56" fmla="*/ 1983581 w 2712243"/>
                <a:gd name="connsiteY56" fmla="*/ 597694 h 1197769"/>
                <a:gd name="connsiteX57" fmla="*/ 1985962 w 2712243"/>
                <a:gd name="connsiteY57" fmla="*/ 531019 h 1197769"/>
                <a:gd name="connsiteX58" fmla="*/ 2005012 w 2712243"/>
                <a:gd name="connsiteY58" fmla="*/ 459582 h 1197769"/>
                <a:gd name="connsiteX59" fmla="*/ 2031205 w 2712243"/>
                <a:gd name="connsiteY59" fmla="*/ 419101 h 1197769"/>
                <a:gd name="connsiteX60" fmla="*/ 2062161 w 2712243"/>
                <a:gd name="connsiteY60" fmla="*/ 419101 h 1197769"/>
                <a:gd name="connsiteX61" fmla="*/ 2135981 w 2712243"/>
                <a:gd name="connsiteY61" fmla="*/ 419101 h 1197769"/>
                <a:gd name="connsiteX62" fmla="*/ 2207418 w 2712243"/>
                <a:gd name="connsiteY62" fmla="*/ 433388 h 1197769"/>
                <a:gd name="connsiteX63" fmla="*/ 2709861 w 2712243"/>
                <a:gd name="connsiteY63"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385762 w 2712243"/>
                <a:gd name="connsiteY14" fmla="*/ 881063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0543 w 2712243"/>
                <a:gd name="connsiteY18" fmla="*/ 723901 h 1197769"/>
                <a:gd name="connsiteX19" fmla="*/ 573881 w 2712243"/>
                <a:gd name="connsiteY19" fmla="*/ 719138 h 1197769"/>
                <a:gd name="connsiteX20" fmla="*/ 600074 w 2712243"/>
                <a:gd name="connsiteY20" fmla="*/ 738188 h 1197769"/>
                <a:gd name="connsiteX21" fmla="*/ 633412 w 2712243"/>
                <a:gd name="connsiteY21" fmla="*/ 747713 h 1197769"/>
                <a:gd name="connsiteX22" fmla="*/ 661987 w 2712243"/>
                <a:gd name="connsiteY22" fmla="*/ 723901 h 1197769"/>
                <a:gd name="connsiteX23" fmla="*/ 683990 w 2712243"/>
                <a:gd name="connsiteY23" fmla="*/ 706947 h 1197769"/>
                <a:gd name="connsiteX24" fmla="*/ 738187 w 2712243"/>
                <a:gd name="connsiteY24" fmla="*/ 750095 h 1197769"/>
                <a:gd name="connsiteX25" fmla="*/ 781050 w 2712243"/>
                <a:gd name="connsiteY25" fmla="*/ 814388 h 1197769"/>
                <a:gd name="connsiteX26" fmla="*/ 831056 w 2712243"/>
                <a:gd name="connsiteY26" fmla="*/ 883444 h 1197769"/>
                <a:gd name="connsiteX27" fmla="*/ 864393 w 2712243"/>
                <a:gd name="connsiteY27" fmla="*/ 971550 h 1197769"/>
                <a:gd name="connsiteX28" fmla="*/ 883443 w 2712243"/>
                <a:gd name="connsiteY28" fmla="*/ 1033463 h 1197769"/>
                <a:gd name="connsiteX29" fmla="*/ 895351 w 2712243"/>
                <a:gd name="connsiteY29" fmla="*/ 1073944 h 1197769"/>
                <a:gd name="connsiteX30" fmla="*/ 912019 w 2712243"/>
                <a:gd name="connsiteY30" fmla="*/ 1100138 h 1197769"/>
                <a:gd name="connsiteX31" fmla="*/ 945356 w 2712243"/>
                <a:gd name="connsiteY31" fmla="*/ 1083469 h 1197769"/>
                <a:gd name="connsiteX32" fmla="*/ 1012031 w 2712243"/>
                <a:gd name="connsiteY32" fmla="*/ 1002507 h 1197769"/>
                <a:gd name="connsiteX33" fmla="*/ 1095375 w 2712243"/>
                <a:gd name="connsiteY33" fmla="*/ 916782 h 1197769"/>
                <a:gd name="connsiteX34" fmla="*/ 1162050 w 2712243"/>
                <a:gd name="connsiteY34" fmla="*/ 842964 h 1197769"/>
                <a:gd name="connsiteX35" fmla="*/ 1254918 w 2712243"/>
                <a:gd name="connsiteY35" fmla="*/ 800100 h 1197769"/>
                <a:gd name="connsiteX36" fmla="*/ 1347787 w 2712243"/>
                <a:gd name="connsiteY36" fmla="*/ 783432 h 1197769"/>
                <a:gd name="connsiteX37" fmla="*/ 1431130 w 2712243"/>
                <a:gd name="connsiteY37" fmla="*/ 795338 h 1197769"/>
                <a:gd name="connsiteX38" fmla="*/ 1516855 w 2712243"/>
                <a:gd name="connsiteY38" fmla="*/ 792956 h 1197769"/>
                <a:gd name="connsiteX39" fmla="*/ 1569243 w 2712243"/>
                <a:gd name="connsiteY39" fmla="*/ 816769 h 1197769"/>
                <a:gd name="connsiteX40" fmla="*/ 1609724 w 2712243"/>
                <a:gd name="connsiteY40" fmla="*/ 812006 h 1197769"/>
                <a:gd name="connsiteX41" fmla="*/ 1633537 w 2712243"/>
                <a:gd name="connsiteY41" fmla="*/ 847725 h 1197769"/>
                <a:gd name="connsiteX42" fmla="*/ 1654969 w 2712243"/>
                <a:gd name="connsiteY42" fmla="*/ 852489 h 1197769"/>
                <a:gd name="connsiteX43" fmla="*/ 1690686 w 2712243"/>
                <a:gd name="connsiteY43" fmla="*/ 792957 h 1197769"/>
                <a:gd name="connsiteX44" fmla="*/ 1721644 w 2712243"/>
                <a:gd name="connsiteY44" fmla="*/ 773906 h 1197769"/>
                <a:gd name="connsiteX45" fmla="*/ 1740693 w 2712243"/>
                <a:gd name="connsiteY45" fmla="*/ 831056 h 1197769"/>
                <a:gd name="connsiteX46" fmla="*/ 1762125 w 2712243"/>
                <a:gd name="connsiteY46" fmla="*/ 873920 h 1197769"/>
                <a:gd name="connsiteX47" fmla="*/ 1781174 w 2712243"/>
                <a:gd name="connsiteY47" fmla="*/ 897732 h 1197769"/>
                <a:gd name="connsiteX48" fmla="*/ 1807368 w 2712243"/>
                <a:gd name="connsiteY48" fmla="*/ 885826 h 1197769"/>
                <a:gd name="connsiteX49" fmla="*/ 1838325 w 2712243"/>
                <a:gd name="connsiteY49" fmla="*/ 847725 h 1197769"/>
                <a:gd name="connsiteX50" fmla="*/ 1859757 w 2712243"/>
                <a:gd name="connsiteY50" fmla="*/ 804864 h 1197769"/>
                <a:gd name="connsiteX51" fmla="*/ 1888331 w 2712243"/>
                <a:gd name="connsiteY51" fmla="*/ 809626 h 1197769"/>
                <a:gd name="connsiteX52" fmla="*/ 1909762 w 2712243"/>
                <a:gd name="connsiteY52" fmla="*/ 850107 h 1197769"/>
                <a:gd name="connsiteX53" fmla="*/ 1935956 w 2712243"/>
                <a:gd name="connsiteY53" fmla="*/ 862013 h 1197769"/>
                <a:gd name="connsiteX54" fmla="*/ 1959769 w 2712243"/>
                <a:gd name="connsiteY54" fmla="*/ 781051 h 1197769"/>
                <a:gd name="connsiteX55" fmla="*/ 1976437 w 2712243"/>
                <a:gd name="connsiteY55" fmla="*/ 664370 h 1197769"/>
                <a:gd name="connsiteX56" fmla="*/ 1983581 w 2712243"/>
                <a:gd name="connsiteY56" fmla="*/ 597694 h 1197769"/>
                <a:gd name="connsiteX57" fmla="*/ 1985962 w 2712243"/>
                <a:gd name="connsiteY57" fmla="*/ 531019 h 1197769"/>
                <a:gd name="connsiteX58" fmla="*/ 2005012 w 2712243"/>
                <a:gd name="connsiteY58" fmla="*/ 459582 h 1197769"/>
                <a:gd name="connsiteX59" fmla="*/ 2031205 w 2712243"/>
                <a:gd name="connsiteY59" fmla="*/ 419101 h 1197769"/>
                <a:gd name="connsiteX60" fmla="*/ 2062161 w 2712243"/>
                <a:gd name="connsiteY60" fmla="*/ 419101 h 1197769"/>
                <a:gd name="connsiteX61" fmla="*/ 2135981 w 2712243"/>
                <a:gd name="connsiteY61" fmla="*/ 419101 h 1197769"/>
                <a:gd name="connsiteX62" fmla="*/ 2207418 w 2712243"/>
                <a:gd name="connsiteY62" fmla="*/ 433388 h 1197769"/>
                <a:gd name="connsiteX63" fmla="*/ 2709861 w 2712243"/>
                <a:gd name="connsiteY63"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57187 w 2712243"/>
                <a:gd name="connsiteY13" fmla="*/ 828676 h 1197769"/>
                <a:gd name="connsiteX14" fmla="*/ 400049 w 2712243"/>
                <a:gd name="connsiteY14" fmla="*/ 857251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0543 w 2712243"/>
                <a:gd name="connsiteY18" fmla="*/ 723901 h 1197769"/>
                <a:gd name="connsiteX19" fmla="*/ 573881 w 2712243"/>
                <a:gd name="connsiteY19" fmla="*/ 719138 h 1197769"/>
                <a:gd name="connsiteX20" fmla="*/ 600074 w 2712243"/>
                <a:gd name="connsiteY20" fmla="*/ 738188 h 1197769"/>
                <a:gd name="connsiteX21" fmla="*/ 633412 w 2712243"/>
                <a:gd name="connsiteY21" fmla="*/ 747713 h 1197769"/>
                <a:gd name="connsiteX22" fmla="*/ 661987 w 2712243"/>
                <a:gd name="connsiteY22" fmla="*/ 723901 h 1197769"/>
                <a:gd name="connsiteX23" fmla="*/ 683990 w 2712243"/>
                <a:gd name="connsiteY23" fmla="*/ 706947 h 1197769"/>
                <a:gd name="connsiteX24" fmla="*/ 738187 w 2712243"/>
                <a:gd name="connsiteY24" fmla="*/ 750095 h 1197769"/>
                <a:gd name="connsiteX25" fmla="*/ 781050 w 2712243"/>
                <a:gd name="connsiteY25" fmla="*/ 814388 h 1197769"/>
                <a:gd name="connsiteX26" fmla="*/ 831056 w 2712243"/>
                <a:gd name="connsiteY26" fmla="*/ 883444 h 1197769"/>
                <a:gd name="connsiteX27" fmla="*/ 864393 w 2712243"/>
                <a:gd name="connsiteY27" fmla="*/ 971550 h 1197769"/>
                <a:gd name="connsiteX28" fmla="*/ 883443 w 2712243"/>
                <a:gd name="connsiteY28" fmla="*/ 1033463 h 1197769"/>
                <a:gd name="connsiteX29" fmla="*/ 895351 w 2712243"/>
                <a:gd name="connsiteY29" fmla="*/ 1073944 h 1197769"/>
                <a:gd name="connsiteX30" fmla="*/ 912019 w 2712243"/>
                <a:gd name="connsiteY30" fmla="*/ 1100138 h 1197769"/>
                <a:gd name="connsiteX31" fmla="*/ 945356 w 2712243"/>
                <a:gd name="connsiteY31" fmla="*/ 1083469 h 1197769"/>
                <a:gd name="connsiteX32" fmla="*/ 1012031 w 2712243"/>
                <a:gd name="connsiteY32" fmla="*/ 1002507 h 1197769"/>
                <a:gd name="connsiteX33" fmla="*/ 1095375 w 2712243"/>
                <a:gd name="connsiteY33" fmla="*/ 916782 h 1197769"/>
                <a:gd name="connsiteX34" fmla="*/ 1162050 w 2712243"/>
                <a:gd name="connsiteY34" fmla="*/ 842964 h 1197769"/>
                <a:gd name="connsiteX35" fmla="*/ 1254918 w 2712243"/>
                <a:gd name="connsiteY35" fmla="*/ 800100 h 1197769"/>
                <a:gd name="connsiteX36" fmla="*/ 1347787 w 2712243"/>
                <a:gd name="connsiteY36" fmla="*/ 783432 h 1197769"/>
                <a:gd name="connsiteX37" fmla="*/ 1431130 w 2712243"/>
                <a:gd name="connsiteY37" fmla="*/ 795338 h 1197769"/>
                <a:gd name="connsiteX38" fmla="*/ 1516855 w 2712243"/>
                <a:gd name="connsiteY38" fmla="*/ 792956 h 1197769"/>
                <a:gd name="connsiteX39" fmla="*/ 1569243 w 2712243"/>
                <a:gd name="connsiteY39" fmla="*/ 816769 h 1197769"/>
                <a:gd name="connsiteX40" fmla="*/ 1609724 w 2712243"/>
                <a:gd name="connsiteY40" fmla="*/ 812006 h 1197769"/>
                <a:gd name="connsiteX41" fmla="*/ 1633537 w 2712243"/>
                <a:gd name="connsiteY41" fmla="*/ 847725 h 1197769"/>
                <a:gd name="connsiteX42" fmla="*/ 1654969 w 2712243"/>
                <a:gd name="connsiteY42" fmla="*/ 852489 h 1197769"/>
                <a:gd name="connsiteX43" fmla="*/ 1690686 w 2712243"/>
                <a:gd name="connsiteY43" fmla="*/ 792957 h 1197769"/>
                <a:gd name="connsiteX44" fmla="*/ 1721644 w 2712243"/>
                <a:gd name="connsiteY44" fmla="*/ 773906 h 1197769"/>
                <a:gd name="connsiteX45" fmla="*/ 1740693 w 2712243"/>
                <a:gd name="connsiteY45" fmla="*/ 831056 h 1197769"/>
                <a:gd name="connsiteX46" fmla="*/ 1762125 w 2712243"/>
                <a:gd name="connsiteY46" fmla="*/ 873920 h 1197769"/>
                <a:gd name="connsiteX47" fmla="*/ 1781174 w 2712243"/>
                <a:gd name="connsiteY47" fmla="*/ 897732 h 1197769"/>
                <a:gd name="connsiteX48" fmla="*/ 1807368 w 2712243"/>
                <a:gd name="connsiteY48" fmla="*/ 885826 h 1197769"/>
                <a:gd name="connsiteX49" fmla="*/ 1838325 w 2712243"/>
                <a:gd name="connsiteY49" fmla="*/ 847725 h 1197769"/>
                <a:gd name="connsiteX50" fmla="*/ 1859757 w 2712243"/>
                <a:gd name="connsiteY50" fmla="*/ 804864 h 1197769"/>
                <a:gd name="connsiteX51" fmla="*/ 1888331 w 2712243"/>
                <a:gd name="connsiteY51" fmla="*/ 809626 h 1197769"/>
                <a:gd name="connsiteX52" fmla="*/ 1909762 w 2712243"/>
                <a:gd name="connsiteY52" fmla="*/ 850107 h 1197769"/>
                <a:gd name="connsiteX53" fmla="*/ 1935956 w 2712243"/>
                <a:gd name="connsiteY53" fmla="*/ 862013 h 1197769"/>
                <a:gd name="connsiteX54" fmla="*/ 1959769 w 2712243"/>
                <a:gd name="connsiteY54" fmla="*/ 781051 h 1197769"/>
                <a:gd name="connsiteX55" fmla="*/ 1976437 w 2712243"/>
                <a:gd name="connsiteY55" fmla="*/ 664370 h 1197769"/>
                <a:gd name="connsiteX56" fmla="*/ 1983581 w 2712243"/>
                <a:gd name="connsiteY56" fmla="*/ 597694 h 1197769"/>
                <a:gd name="connsiteX57" fmla="*/ 1985962 w 2712243"/>
                <a:gd name="connsiteY57" fmla="*/ 531019 h 1197769"/>
                <a:gd name="connsiteX58" fmla="*/ 2005012 w 2712243"/>
                <a:gd name="connsiteY58" fmla="*/ 459582 h 1197769"/>
                <a:gd name="connsiteX59" fmla="*/ 2031205 w 2712243"/>
                <a:gd name="connsiteY59" fmla="*/ 419101 h 1197769"/>
                <a:gd name="connsiteX60" fmla="*/ 2062161 w 2712243"/>
                <a:gd name="connsiteY60" fmla="*/ 419101 h 1197769"/>
                <a:gd name="connsiteX61" fmla="*/ 2135981 w 2712243"/>
                <a:gd name="connsiteY61" fmla="*/ 419101 h 1197769"/>
                <a:gd name="connsiteX62" fmla="*/ 2207418 w 2712243"/>
                <a:gd name="connsiteY62" fmla="*/ 433388 h 1197769"/>
                <a:gd name="connsiteX63" fmla="*/ 2709861 w 2712243"/>
                <a:gd name="connsiteY63"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38137 w 2712243"/>
                <a:gd name="connsiteY12" fmla="*/ 738188 h 1197769"/>
                <a:gd name="connsiteX13" fmla="*/ 380999 w 2712243"/>
                <a:gd name="connsiteY13" fmla="*/ 816770 h 1197769"/>
                <a:gd name="connsiteX14" fmla="*/ 400049 w 2712243"/>
                <a:gd name="connsiteY14" fmla="*/ 857251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0543 w 2712243"/>
                <a:gd name="connsiteY18" fmla="*/ 723901 h 1197769"/>
                <a:gd name="connsiteX19" fmla="*/ 573881 w 2712243"/>
                <a:gd name="connsiteY19" fmla="*/ 719138 h 1197769"/>
                <a:gd name="connsiteX20" fmla="*/ 600074 w 2712243"/>
                <a:gd name="connsiteY20" fmla="*/ 738188 h 1197769"/>
                <a:gd name="connsiteX21" fmla="*/ 633412 w 2712243"/>
                <a:gd name="connsiteY21" fmla="*/ 747713 h 1197769"/>
                <a:gd name="connsiteX22" fmla="*/ 661987 w 2712243"/>
                <a:gd name="connsiteY22" fmla="*/ 723901 h 1197769"/>
                <a:gd name="connsiteX23" fmla="*/ 683990 w 2712243"/>
                <a:gd name="connsiteY23" fmla="*/ 706947 h 1197769"/>
                <a:gd name="connsiteX24" fmla="*/ 738187 w 2712243"/>
                <a:gd name="connsiteY24" fmla="*/ 750095 h 1197769"/>
                <a:gd name="connsiteX25" fmla="*/ 781050 w 2712243"/>
                <a:gd name="connsiteY25" fmla="*/ 814388 h 1197769"/>
                <a:gd name="connsiteX26" fmla="*/ 831056 w 2712243"/>
                <a:gd name="connsiteY26" fmla="*/ 883444 h 1197769"/>
                <a:gd name="connsiteX27" fmla="*/ 864393 w 2712243"/>
                <a:gd name="connsiteY27" fmla="*/ 971550 h 1197769"/>
                <a:gd name="connsiteX28" fmla="*/ 883443 w 2712243"/>
                <a:gd name="connsiteY28" fmla="*/ 1033463 h 1197769"/>
                <a:gd name="connsiteX29" fmla="*/ 895351 w 2712243"/>
                <a:gd name="connsiteY29" fmla="*/ 1073944 h 1197769"/>
                <a:gd name="connsiteX30" fmla="*/ 912019 w 2712243"/>
                <a:gd name="connsiteY30" fmla="*/ 1100138 h 1197769"/>
                <a:gd name="connsiteX31" fmla="*/ 945356 w 2712243"/>
                <a:gd name="connsiteY31" fmla="*/ 1083469 h 1197769"/>
                <a:gd name="connsiteX32" fmla="*/ 1012031 w 2712243"/>
                <a:gd name="connsiteY32" fmla="*/ 1002507 h 1197769"/>
                <a:gd name="connsiteX33" fmla="*/ 1095375 w 2712243"/>
                <a:gd name="connsiteY33" fmla="*/ 916782 h 1197769"/>
                <a:gd name="connsiteX34" fmla="*/ 1162050 w 2712243"/>
                <a:gd name="connsiteY34" fmla="*/ 842964 h 1197769"/>
                <a:gd name="connsiteX35" fmla="*/ 1254918 w 2712243"/>
                <a:gd name="connsiteY35" fmla="*/ 800100 h 1197769"/>
                <a:gd name="connsiteX36" fmla="*/ 1347787 w 2712243"/>
                <a:gd name="connsiteY36" fmla="*/ 783432 h 1197769"/>
                <a:gd name="connsiteX37" fmla="*/ 1431130 w 2712243"/>
                <a:gd name="connsiteY37" fmla="*/ 795338 h 1197769"/>
                <a:gd name="connsiteX38" fmla="*/ 1516855 w 2712243"/>
                <a:gd name="connsiteY38" fmla="*/ 792956 h 1197769"/>
                <a:gd name="connsiteX39" fmla="*/ 1569243 w 2712243"/>
                <a:gd name="connsiteY39" fmla="*/ 816769 h 1197769"/>
                <a:gd name="connsiteX40" fmla="*/ 1609724 w 2712243"/>
                <a:gd name="connsiteY40" fmla="*/ 812006 h 1197769"/>
                <a:gd name="connsiteX41" fmla="*/ 1633537 w 2712243"/>
                <a:gd name="connsiteY41" fmla="*/ 847725 h 1197769"/>
                <a:gd name="connsiteX42" fmla="*/ 1654969 w 2712243"/>
                <a:gd name="connsiteY42" fmla="*/ 852489 h 1197769"/>
                <a:gd name="connsiteX43" fmla="*/ 1690686 w 2712243"/>
                <a:gd name="connsiteY43" fmla="*/ 792957 h 1197769"/>
                <a:gd name="connsiteX44" fmla="*/ 1721644 w 2712243"/>
                <a:gd name="connsiteY44" fmla="*/ 773906 h 1197769"/>
                <a:gd name="connsiteX45" fmla="*/ 1740693 w 2712243"/>
                <a:gd name="connsiteY45" fmla="*/ 831056 h 1197769"/>
                <a:gd name="connsiteX46" fmla="*/ 1762125 w 2712243"/>
                <a:gd name="connsiteY46" fmla="*/ 873920 h 1197769"/>
                <a:gd name="connsiteX47" fmla="*/ 1781174 w 2712243"/>
                <a:gd name="connsiteY47" fmla="*/ 897732 h 1197769"/>
                <a:gd name="connsiteX48" fmla="*/ 1807368 w 2712243"/>
                <a:gd name="connsiteY48" fmla="*/ 885826 h 1197769"/>
                <a:gd name="connsiteX49" fmla="*/ 1838325 w 2712243"/>
                <a:gd name="connsiteY49" fmla="*/ 847725 h 1197769"/>
                <a:gd name="connsiteX50" fmla="*/ 1859757 w 2712243"/>
                <a:gd name="connsiteY50" fmla="*/ 804864 h 1197769"/>
                <a:gd name="connsiteX51" fmla="*/ 1888331 w 2712243"/>
                <a:gd name="connsiteY51" fmla="*/ 809626 h 1197769"/>
                <a:gd name="connsiteX52" fmla="*/ 1909762 w 2712243"/>
                <a:gd name="connsiteY52" fmla="*/ 850107 h 1197769"/>
                <a:gd name="connsiteX53" fmla="*/ 1935956 w 2712243"/>
                <a:gd name="connsiteY53" fmla="*/ 862013 h 1197769"/>
                <a:gd name="connsiteX54" fmla="*/ 1959769 w 2712243"/>
                <a:gd name="connsiteY54" fmla="*/ 781051 h 1197769"/>
                <a:gd name="connsiteX55" fmla="*/ 1976437 w 2712243"/>
                <a:gd name="connsiteY55" fmla="*/ 664370 h 1197769"/>
                <a:gd name="connsiteX56" fmla="*/ 1983581 w 2712243"/>
                <a:gd name="connsiteY56" fmla="*/ 597694 h 1197769"/>
                <a:gd name="connsiteX57" fmla="*/ 1985962 w 2712243"/>
                <a:gd name="connsiteY57" fmla="*/ 531019 h 1197769"/>
                <a:gd name="connsiteX58" fmla="*/ 2005012 w 2712243"/>
                <a:gd name="connsiteY58" fmla="*/ 459582 h 1197769"/>
                <a:gd name="connsiteX59" fmla="*/ 2031205 w 2712243"/>
                <a:gd name="connsiteY59" fmla="*/ 419101 h 1197769"/>
                <a:gd name="connsiteX60" fmla="*/ 2062161 w 2712243"/>
                <a:gd name="connsiteY60" fmla="*/ 419101 h 1197769"/>
                <a:gd name="connsiteX61" fmla="*/ 2135981 w 2712243"/>
                <a:gd name="connsiteY61" fmla="*/ 419101 h 1197769"/>
                <a:gd name="connsiteX62" fmla="*/ 2207418 w 2712243"/>
                <a:gd name="connsiteY62" fmla="*/ 433388 h 1197769"/>
                <a:gd name="connsiteX63" fmla="*/ 2709861 w 2712243"/>
                <a:gd name="connsiteY63"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64331 w 2712243"/>
                <a:gd name="connsiteY12" fmla="*/ 750094 h 1197769"/>
                <a:gd name="connsiteX13" fmla="*/ 380999 w 2712243"/>
                <a:gd name="connsiteY13" fmla="*/ 816770 h 1197769"/>
                <a:gd name="connsiteX14" fmla="*/ 400049 w 2712243"/>
                <a:gd name="connsiteY14" fmla="*/ 857251 h 1197769"/>
                <a:gd name="connsiteX15" fmla="*/ 431006 w 2712243"/>
                <a:gd name="connsiteY15" fmla="*/ 854869 h 1197769"/>
                <a:gd name="connsiteX16" fmla="*/ 469106 w 2712243"/>
                <a:gd name="connsiteY16" fmla="*/ 800101 h 1197769"/>
                <a:gd name="connsiteX17" fmla="*/ 516731 w 2712243"/>
                <a:gd name="connsiteY17" fmla="*/ 747713 h 1197769"/>
                <a:gd name="connsiteX18" fmla="*/ 540543 w 2712243"/>
                <a:gd name="connsiteY18" fmla="*/ 723901 h 1197769"/>
                <a:gd name="connsiteX19" fmla="*/ 573881 w 2712243"/>
                <a:gd name="connsiteY19" fmla="*/ 719138 h 1197769"/>
                <a:gd name="connsiteX20" fmla="*/ 600074 w 2712243"/>
                <a:gd name="connsiteY20" fmla="*/ 738188 h 1197769"/>
                <a:gd name="connsiteX21" fmla="*/ 633412 w 2712243"/>
                <a:gd name="connsiteY21" fmla="*/ 747713 h 1197769"/>
                <a:gd name="connsiteX22" fmla="*/ 661987 w 2712243"/>
                <a:gd name="connsiteY22" fmla="*/ 723901 h 1197769"/>
                <a:gd name="connsiteX23" fmla="*/ 683990 w 2712243"/>
                <a:gd name="connsiteY23" fmla="*/ 706947 h 1197769"/>
                <a:gd name="connsiteX24" fmla="*/ 738187 w 2712243"/>
                <a:gd name="connsiteY24" fmla="*/ 750095 h 1197769"/>
                <a:gd name="connsiteX25" fmla="*/ 781050 w 2712243"/>
                <a:gd name="connsiteY25" fmla="*/ 814388 h 1197769"/>
                <a:gd name="connsiteX26" fmla="*/ 831056 w 2712243"/>
                <a:gd name="connsiteY26" fmla="*/ 883444 h 1197769"/>
                <a:gd name="connsiteX27" fmla="*/ 864393 w 2712243"/>
                <a:gd name="connsiteY27" fmla="*/ 971550 h 1197769"/>
                <a:gd name="connsiteX28" fmla="*/ 883443 w 2712243"/>
                <a:gd name="connsiteY28" fmla="*/ 1033463 h 1197769"/>
                <a:gd name="connsiteX29" fmla="*/ 895351 w 2712243"/>
                <a:gd name="connsiteY29" fmla="*/ 1073944 h 1197769"/>
                <a:gd name="connsiteX30" fmla="*/ 912019 w 2712243"/>
                <a:gd name="connsiteY30" fmla="*/ 1100138 h 1197769"/>
                <a:gd name="connsiteX31" fmla="*/ 945356 w 2712243"/>
                <a:gd name="connsiteY31" fmla="*/ 1083469 h 1197769"/>
                <a:gd name="connsiteX32" fmla="*/ 1012031 w 2712243"/>
                <a:gd name="connsiteY32" fmla="*/ 1002507 h 1197769"/>
                <a:gd name="connsiteX33" fmla="*/ 1095375 w 2712243"/>
                <a:gd name="connsiteY33" fmla="*/ 916782 h 1197769"/>
                <a:gd name="connsiteX34" fmla="*/ 1162050 w 2712243"/>
                <a:gd name="connsiteY34" fmla="*/ 842964 h 1197769"/>
                <a:gd name="connsiteX35" fmla="*/ 1254918 w 2712243"/>
                <a:gd name="connsiteY35" fmla="*/ 800100 h 1197769"/>
                <a:gd name="connsiteX36" fmla="*/ 1347787 w 2712243"/>
                <a:gd name="connsiteY36" fmla="*/ 783432 h 1197769"/>
                <a:gd name="connsiteX37" fmla="*/ 1431130 w 2712243"/>
                <a:gd name="connsiteY37" fmla="*/ 795338 h 1197769"/>
                <a:gd name="connsiteX38" fmla="*/ 1516855 w 2712243"/>
                <a:gd name="connsiteY38" fmla="*/ 792956 h 1197769"/>
                <a:gd name="connsiteX39" fmla="*/ 1569243 w 2712243"/>
                <a:gd name="connsiteY39" fmla="*/ 816769 h 1197769"/>
                <a:gd name="connsiteX40" fmla="*/ 1609724 w 2712243"/>
                <a:gd name="connsiteY40" fmla="*/ 812006 h 1197769"/>
                <a:gd name="connsiteX41" fmla="*/ 1633537 w 2712243"/>
                <a:gd name="connsiteY41" fmla="*/ 847725 h 1197769"/>
                <a:gd name="connsiteX42" fmla="*/ 1654969 w 2712243"/>
                <a:gd name="connsiteY42" fmla="*/ 852489 h 1197769"/>
                <a:gd name="connsiteX43" fmla="*/ 1690686 w 2712243"/>
                <a:gd name="connsiteY43" fmla="*/ 792957 h 1197769"/>
                <a:gd name="connsiteX44" fmla="*/ 1721644 w 2712243"/>
                <a:gd name="connsiteY44" fmla="*/ 773906 h 1197769"/>
                <a:gd name="connsiteX45" fmla="*/ 1740693 w 2712243"/>
                <a:gd name="connsiteY45" fmla="*/ 831056 h 1197769"/>
                <a:gd name="connsiteX46" fmla="*/ 1762125 w 2712243"/>
                <a:gd name="connsiteY46" fmla="*/ 873920 h 1197769"/>
                <a:gd name="connsiteX47" fmla="*/ 1781174 w 2712243"/>
                <a:gd name="connsiteY47" fmla="*/ 897732 h 1197769"/>
                <a:gd name="connsiteX48" fmla="*/ 1807368 w 2712243"/>
                <a:gd name="connsiteY48" fmla="*/ 885826 h 1197769"/>
                <a:gd name="connsiteX49" fmla="*/ 1838325 w 2712243"/>
                <a:gd name="connsiteY49" fmla="*/ 847725 h 1197769"/>
                <a:gd name="connsiteX50" fmla="*/ 1859757 w 2712243"/>
                <a:gd name="connsiteY50" fmla="*/ 804864 h 1197769"/>
                <a:gd name="connsiteX51" fmla="*/ 1888331 w 2712243"/>
                <a:gd name="connsiteY51" fmla="*/ 809626 h 1197769"/>
                <a:gd name="connsiteX52" fmla="*/ 1909762 w 2712243"/>
                <a:gd name="connsiteY52" fmla="*/ 850107 h 1197769"/>
                <a:gd name="connsiteX53" fmla="*/ 1935956 w 2712243"/>
                <a:gd name="connsiteY53" fmla="*/ 862013 h 1197769"/>
                <a:gd name="connsiteX54" fmla="*/ 1959769 w 2712243"/>
                <a:gd name="connsiteY54" fmla="*/ 781051 h 1197769"/>
                <a:gd name="connsiteX55" fmla="*/ 1976437 w 2712243"/>
                <a:gd name="connsiteY55" fmla="*/ 664370 h 1197769"/>
                <a:gd name="connsiteX56" fmla="*/ 1983581 w 2712243"/>
                <a:gd name="connsiteY56" fmla="*/ 597694 h 1197769"/>
                <a:gd name="connsiteX57" fmla="*/ 1985962 w 2712243"/>
                <a:gd name="connsiteY57" fmla="*/ 531019 h 1197769"/>
                <a:gd name="connsiteX58" fmla="*/ 2005012 w 2712243"/>
                <a:gd name="connsiteY58" fmla="*/ 459582 h 1197769"/>
                <a:gd name="connsiteX59" fmla="*/ 2031205 w 2712243"/>
                <a:gd name="connsiteY59" fmla="*/ 419101 h 1197769"/>
                <a:gd name="connsiteX60" fmla="*/ 2062161 w 2712243"/>
                <a:gd name="connsiteY60" fmla="*/ 419101 h 1197769"/>
                <a:gd name="connsiteX61" fmla="*/ 2135981 w 2712243"/>
                <a:gd name="connsiteY61" fmla="*/ 419101 h 1197769"/>
                <a:gd name="connsiteX62" fmla="*/ 2207418 w 2712243"/>
                <a:gd name="connsiteY62" fmla="*/ 433388 h 1197769"/>
                <a:gd name="connsiteX63" fmla="*/ 2709861 w 2712243"/>
                <a:gd name="connsiteY63"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16706 w 2712243"/>
                <a:gd name="connsiteY11" fmla="*/ 709613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61987 w 2712243"/>
                <a:gd name="connsiteY23" fmla="*/ 723901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285750 w 2712243"/>
                <a:gd name="connsiteY10" fmla="*/ 750094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61987 w 2712243"/>
                <a:gd name="connsiteY23" fmla="*/ 723901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50031 w 2712243"/>
                <a:gd name="connsiteY9" fmla="*/ 819151 h 1197769"/>
                <a:gd name="connsiteX10" fmla="*/ 302419 w 2712243"/>
                <a:gd name="connsiteY10" fmla="*/ 745331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61987 w 2712243"/>
                <a:gd name="connsiteY23" fmla="*/ 723901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28600 w 2712243"/>
                <a:gd name="connsiteY8" fmla="*/ 783432 h 1197769"/>
                <a:gd name="connsiteX9" fmla="*/ 269081 w 2712243"/>
                <a:gd name="connsiteY9" fmla="*/ 795339 h 1197769"/>
                <a:gd name="connsiteX10" fmla="*/ 302419 w 2712243"/>
                <a:gd name="connsiteY10" fmla="*/ 745331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61987 w 2712243"/>
                <a:gd name="connsiteY23" fmla="*/ 723901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26218 w 2712243"/>
                <a:gd name="connsiteY7" fmla="*/ 700088 h 1197769"/>
                <a:gd name="connsiteX8" fmla="*/ 252413 w 2712243"/>
                <a:gd name="connsiteY8" fmla="*/ 766763 h 1197769"/>
                <a:gd name="connsiteX9" fmla="*/ 269081 w 2712243"/>
                <a:gd name="connsiteY9" fmla="*/ 795339 h 1197769"/>
                <a:gd name="connsiteX10" fmla="*/ 302419 w 2712243"/>
                <a:gd name="connsiteY10" fmla="*/ 745331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61987 w 2712243"/>
                <a:gd name="connsiteY23" fmla="*/ 723901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09550 w 2712243"/>
                <a:gd name="connsiteY6" fmla="*/ 559594 h 1197769"/>
                <a:gd name="connsiteX7" fmla="*/ 242887 w 2712243"/>
                <a:gd name="connsiteY7" fmla="*/ 690563 h 1197769"/>
                <a:gd name="connsiteX8" fmla="*/ 252413 w 2712243"/>
                <a:gd name="connsiteY8" fmla="*/ 766763 h 1197769"/>
                <a:gd name="connsiteX9" fmla="*/ 269081 w 2712243"/>
                <a:gd name="connsiteY9" fmla="*/ 795339 h 1197769"/>
                <a:gd name="connsiteX10" fmla="*/ 302419 w 2712243"/>
                <a:gd name="connsiteY10" fmla="*/ 745331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61987 w 2712243"/>
                <a:gd name="connsiteY23" fmla="*/ 723901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197643 w 2712243"/>
                <a:gd name="connsiteY5" fmla="*/ 450057 h 1197769"/>
                <a:gd name="connsiteX6" fmla="*/ 228600 w 2712243"/>
                <a:gd name="connsiteY6" fmla="*/ 550069 h 1197769"/>
                <a:gd name="connsiteX7" fmla="*/ 242887 w 2712243"/>
                <a:gd name="connsiteY7" fmla="*/ 690563 h 1197769"/>
                <a:gd name="connsiteX8" fmla="*/ 252413 w 2712243"/>
                <a:gd name="connsiteY8" fmla="*/ 766763 h 1197769"/>
                <a:gd name="connsiteX9" fmla="*/ 269081 w 2712243"/>
                <a:gd name="connsiteY9" fmla="*/ 795339 h 1197769"/>
                <a:gd name="connsiteX10" fmla="*/ 302419 w 2712243"/>
                <a:gd name="connsiteY10" fmla="*/ 745331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61987 w 2712243"/>
                <a:gd name="connsiteY23" fmla="*/ 723901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26244 h 1197769"/>
                <a:gd name="connsiteX5" fmla="*/ 207168 w 2712243"/>
                <a:gd name="connsiteY5" fmla="*/ 445294 h 1197769"/>
                <a:gd name="connsiteX6" fmla="*/ 228600 w 2712243"/>
                <a:gd name="connsiteY6" fmla="*/ 550069 h 1197769"/>
                <a:gd name="connsiteX7" fmla="*/ 242887 w 2712243"/>
                <a:gd name="connsiteY7" fmla="*/ 690563 h 1197769"/>
                <a:gd name="connsiteX8" fmla="*/ 252413 w 2712243"/>
                <a:gd name="connsiteY8" fmla="*/ 766763 h 1197769"/>
                <a:gd name="connsiteX9" fmla="*/ 269081 w 2712243"/>
                <a:gd name="connsiteY9" fmla="*/ 795339 h 1197769"/>
                <a:gd name="connsiteX10" fmla="*/ 302419 w 2712243"/>
                <a:gd name="connsiteY10" fmla="*/ 745331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61987 w 2712243"/>
                <a:gd name="connsiteY23" fmla="*/ 723901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19101 h 1197769"/>
                <a:gd name="connsiteX5" fmla="*/ 207168 w 2712243"/>
                <a:gd name="connsiteY5" fmla="*/ 445294 h 1197769"/>
                <a:gd name="connsiteX6" fmla="*/ 228600 w 2712243"/>
                <a:gd name="connsiteY6" fmla="*/ 550069 h 1197769"/>
                <a:gd name="connsiteX7" fmla="*/ 242887 w 2712243"/>
                <a:gd name="connsiteY7" fmla="*/ 690563 h 1197769"/>
                <a:gd name="connsiteX8" fmla="*/ 252413 w 2712243"/>
                <a:gd name="connsiteY8" fmla="*/ 766763 h 1197769"/>
                <a:gd name="connsiteX9" fmla="*/ 269081 w 2712243"/>
                <a:gd name="connsiteY9" fmla="*/ 795339 h 1197769"/>
                <a:gd name="connsiteX10" fmla="*/ 302419 w 2712243"/>
                <a:gd name="connsiteY10" fmla="*/ 745331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61987 w 2712243"/>
                <a:gd name="connsiteY23" fmla="*/ 723901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19101 h 1197769"/>
                <a:gd name="connsiteX5" fmla="*/ 207168 w 2712243"/>
                <a:gd name="connsiteY5" fmla="*/ 445294 h 1197769"/>
                <a:gd name="connsiteX6" fmla="*/ 228600 w 2712243"/>
                <a:gd name="connsiteY6" fmla="*/ 550069 h 1197769"/>
                <a:gd name="connsiteX7" fmla="*/ 242887 w 2712243"/>
                <a:gd name="connsiteY7" fmla="*/ 690563 h 1197769"/>
                <a:gd name="connsiteX8" fmla="*/ 252413 w 2712243"/>
                <a:gd name="connsiteY8" fmla="*/ 766763 h 1197769"/>
                <a:gd name="connsiteX9" fmla="*/ 269081 w 2712243"/>
                <a:gd name="connsiteY9" fmla="*/ 795339 h 1197769"/>
                <a:gd name="connsiteX10" fmla="*/ 302419 w 2712243"/>
                <a:gd name="connsiteY10" fmla="*/ 745331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400049 w 2712243"/>
                <a:gd name="connsiteY15" fmla="*/ 857251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54844 w 2712243"/>
                <a:gd name="connsiteY23" fmla="*/ 719139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 name="connsiteX0" fmla="*/ 2709861 w 2712243"/>
                <a:gd name="connsiteY0" fmla="*/ 0 h 1197769"/>
                <a:gd name="connsiteX1" fmla="*/ 2712243 w 2712243"/>
                <a:gd name="connsiteY1" fmla="*/ 585788 h 1197769"/>
                <a:gd name="connsiteX2" fmla="*/ 2195512 w 2712243"/>
                <a:gd name="connsiteY2" fmla="*/ 1185863 h 1197769"/>
                <a:gd name="connsiteX3" fmla="*/ 0 w 2712243"/>
                <a:gd name="connsiteY3" fmla="*/ 1197769 h 1197769"/>
                <a:gd name="connsiteX4" fmla="*/ 9525 w 2712243"/>
                <a:gd name="connsiteY4" fmla="*/ 419101 h 1197769"/>
                <a:gd name="connsiteX5" fmla="*/ 207168 w 2712243"/>
                <a:gd name="connsiteY5" fmla="*/ 445294 h 1197769"/>
                <a:gd name="connsiteX6" fmla="*/ 228600 w 2712243"/>
                <a:gd name="connsiteY6" fmla="*/ 550069 h 1197769"/>
                <a:gd name="connsiteX7" fmla="*/ 242887 w 2712243"/>
                <a:gd name="connsiteY7" fmla="*/ 690563 h 1197769"/>
                <a:gd name="connsiteX8" fmla="*/ 252413 w 2712243"/>
                <a:gd name="connsiteY8" fmla="*/ 766763 h 1197769"/>
                <a:gd name="connsiteX9" fmla="*/ 269081 w 2712243"/>
                <a:gd name="connsiteY9" fmla="*/ 795339 h 1197769"/>
                <a:gd name="connsiteX10" fmla="*/ 302419 w 2712243"/>
                <a:gd name="connsiteY10" fmla="*/ 745331 h 1197769"/>
                <a:gd name="connsiteX11" fmla="*/ 328613 w 2712243"/>
                <a:gd name="connsiteY11" fmla="*/ 697706 h 1197769"/>
                <a:gd name="connsiteX12" fmla="*/ 355378 w 2712243"/>
                <a:gd name="connsiteY12" fmla="*/ 702185 h 1197769"/>
                <a:gd name="connsiteX13" fmla="*/ 364331 w 2712243"/>
                <a:gd name="connsiteY13" fmla="*/ 750094 h 1197769"/>
                <a:gd name="connsiteX14" fmla="*/ 380999 w 2712243"/>
                <a:gd name="connsiteY14" fmla="*/ 816770 h 1197769"/>
                <a:gd name="connsiteX15" fmla="*/ 388143 w 2712243"/>
                <a:gd name="connsiteY15" fmla="*/ 852489 h 1197769"/>
                <a:gd name="connsiteX16" fmla="*/ 431006 w 2712243"/>
                <a:gd name="connsiteY16" fmla="*/ 854869 h 1197769"/>
                <a:gd name="connsiteX17" fmla="*/ 469106 w 2712243"/>
                <a:gd name="connsiteY17" fmla="*/ 800101 h 1197769"/>
                <a:gd name="connsiteX18" fmla="*/ 516731 w 2712243"/>
                <a:gd name="connsiteY18" fmla="*/ 747713 h 1197769"/>
                <a:gd name="connsiteX19" fmla="*/ 540543 w 2712243"/>
                <a:gd name="connsiteY19" fmla="*/ 723901 h 1197769"/>
                <a:gd name="connsiteX20" fmla="*/ 573881 w 2712243"/>
                <a:gd name="connsiteY20" fmla="*/ 719138 h 1197769"/>
                <a:gd name="connsiteX21" fmla="*/ 600074 w 2712243"/>
                <a:gd name="connsiteY21" fmla="*/ 738188 h 1197769"/>
                <a:gd name="connsiteX22" fmla="*/ 633412 w 2712243"/>
                <a:gd name="connsiteY22" fmla="*/ 747713 h 1197769"/>
                <a:gd name="connsiteX23" fmla="*/ 654844 w 2712243"/>
                <a:gd name="connsiteY23" fmla="*/ 719139 h 1197769"/>
                <a:gd name="connsiteX24" fmla="*/ 683990 w 2712243"/>
                <a:gd name="connsiteY24" fmla="*/ 706947 h 1197769"/>
                <a:gd name="connsiteX25" fmla="*/ 738187 w 2712243"/>
                <a:gd name="connsiteY25" fmla="*/ 750095 h 1197769"/>
                <a:gd name="connsiteX26" fmla="*/ 781050 w 2712243"/>
                <a:gd name="connsiteY26" fmla="*/ 814388 h 1197769"/>
                <a:gd name="connsiteX27" fmla="*/ 831056 w 2712243"/>
                <a:gd name="connsiteY27" fmla="*/ 883444 h 1197769"/>
                <a:gd name="connsiteX28" fmla="*/ 864393 w 2712243"/>
                <a:gd name="connsiteY28" fmla="*/ 971550 h 1197769"/>
                <a:gd name="connsiteX29" fmla="*/ 883443 w 2712243"/>
                <a:gd name="connsiteY29" fmla="*/ 1033463 h 1197769"/>
                <a:gd name="connsiteX30" fmla="*/ 895351 w 2712243"/>
                <a:gd name="connsiteY30" fmla="*/ 1073944 h 1197769"/>
                <a:gd name="connsiteX31" fmla="*/ 912019 w 2712243"/>
                <a:gd name="connsiteY31" fmla="*/ 1100138 h 1197769"/>
                <a:gd name="connsiteX32" fmla="*/ 945356 w 2712243"/>
                <a:gd name="connsiteY32" fmla="*/ 1083469 h 1197769"/>
                <a:gd name="connsiteX33" fmla="*/ 1012031 w 2712243"/>
                <a:gd name="connsiteY33" fmla="*/ 1002507 h 1197769"/>
                <a:gd name="connsiteX34" fmla="*/ 1095375 w 2712243"/>
                <a:gd name="connsiteY34" fmla="*/ 916782 h 1197769"/>
                <a:gd name="connsiteX35" fmla="*/ 1162050 w 2712243"/>
                <a:gd name="connsiteY35" fmla="*/ 842964 h 1197769"/>
                <a:gd name="connsiteX36" fmla="*/ 1254918 w 2712243"/>
                <a:gd name="connsiteY36" fmla="*/ 800100 h 1197769"/>
                <a:gd name="connsiteX37" fmla="*/ 1347787 w 2712243"/>
                <a:gd name="connsiteY37" fmla="*/ 783432 h 1197769"/>
                <a:gd name="connsiteX38" fmla="*/ 1431130 w 2712243"/>
                <a:gd name="connsiteY38" fmla="*/ 795338 h 1197769"/>
                <a:gd name="connsiteX39" fmla="*/ 1516855 w 2712243"/>
                <a:gd name="connsiteY39" fmla="*/ 792956 h 1197769"/>
                <a:gd name="connsiteX40" fmla="*/ 1569243 w 2712243"/>
                <a:gd name="connsiteY40" fmla="*/ 816769 h 1197769"/>
                <a:gd name="connsiteX41" fmla="*/ 1609724 w 2712243"/>
                <a:gd name="connsiteY41" fmla="*/ 812006 h 1197769"/>
                <a:gd name="connsiteX42" fmla="*/ 1633537 w 2712243"/>
                <a:gd name="connsiteY42" fmla="*/ 847725 h 1197769"/>
                <a:gd name="connsiteX43" fmla="*/ 1654969 w 2712243"/>
                <a:gd name="connsiteY43" fmla="*/ 852489 h 1197769"/>
                <a:gd name="connsiteX44" fmla="*/ 1690686 w 2712243"/>
                <a:gd name="connsiteY44" fmla="*/ 792957 h 1197769"/>
                <a:gd name="connsiteX45" fmla="*/ 1721644 w 2712243"/>
                <a:gd name="connsiteY45" fmla="*/ 773906 h 1197769"/>
                <a:gd name="connsiteX46" fmla="*/ 1740693 w 2712243"/>
                <a:gd name="connsiteY46" fmla="*/ 831056 h 1197769"/>
                <a:gd name="connsiteX47" fmla="*/ 1762125 w 2712243"/>
                <a:gd name="connsiteY47" fmla="*/ 873920 h 1197769"/>
                <a:gd name="connsiteX48" fmla="*/ 1781174 w 2712243"/>
                <a:gd name="connsiteY48" fmla="*/ 897732 h 1197769"/>
                <a:gd name="connsiteX49" fmla="*/ 1807368 w 2712243"/>
                <a:gd name="connsiteY49" fmla="*/ 885826 h 1197769"/>
                <a:gd name="connsiteX50" fmla="*/ 1838325 w 2712243"/>
                <a:gd name="connsiteY50" fmla="*/ 847725 h 1197769"/>
                <a:gd name="connsiteX51" fmla="*/ 1859757 w 2712243"/>
                <a:gd name="connsiteY51" fmla="*/ 804864 h 1197769"/>
                <a:gd name="connsiteX52" fmla="*/ 1888331 w 2712243"/>
                <a:gd name="connsiteY52" fmla="*/ 809626 h 1197769"/>
                <a:gd name="connsiteX53" fmla="*/ 1909762 w 2712243"/>
                <a:gd name="connsiteY53" fmla="*/ 850107 h 1197769"/>
                <a:gd name="connsiteX54" fmla="*/ 1935956 w 2712243"/>
                <a:gd name="connsiteY54" fmla="*/ 862013 h 1197769"/>
                <a:gd name="connsiteX55" fmla="*/ 1959769 w 2712243"/>
                <a:gd name="connsiteY55" fmla="*/ 781051 h 1197769"/>
                <a:gd name="connsiteX56" fmla="*/ 1976437 w 2712243"/>
                <a:gd name="connsiteY56" fmla="*/ 664370 h 1197769"/>
                <a:gd name="connsiteX57" fmla="*/ 1983581 w 2712243"/>
                <a:gd name="connsiteY57" fmla="*/ 597694 h 1197769"/>
                <a:gd name="connsiteX58" fmla="*/ 1985962 w 2712243"/>
                <a:gd name="connsiteY58" fmla="*/ 531019 h 1197769"/>
                <a:gd name="connsiteX59" fmla="*/ 2005012 w 2712243"/>
                <a:gd name="connsiteY59" fmla="*/ 459582 h 1197769"/>
                <a:gd name="connsiteX60" fmla="*/ 2031205 w 2712243"/>
                <a:gd name="connsiteY60" fmla="*/ 419101 h 1197769"/>
                <a:gd name="connsiteX61" fmla="*/ 2062161 w 2712243"/>
                <a:gd name="connsiteY61" fmla="*/ 419101 h 1197769"/>
                <a:gd name="connsiteX62" fmla="*/ 2135981 w 2712243"/>
                <a:gd name="connsiteY62" fmla="*/ 419101 h 1197769"/>
                <a:gd name="connsiteX63" fmla="*/ 2207418 w 2712243"/>
                <a:gd name="connsiteY63" fmla="*/ 433388 h 1197769"/>
                <a:gd name="connsiteX64" fmla="*/ 2709861 w 2712243"/>
                <a:gd name="connsiteY64" fmla="*/ 0 h 119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12243" h="1197769">
                  <a:moveTo>
                    <a:pt x="2709861" y="0"/>
                  </a:moveTo>
                  <a:lnTo>
                    <a:pt x="2712243" y="585788"/>
                  </a:lnTo>
                  <a:lnTo>
                    <a:pt x="2195512" y="1185863"/>
                  </a:lnTo>
                  <a:lnTo>
                    <a:pt x="0" y="1197769"/>
                  </a:lnTo>
                  <a:lnTo>
                    <a:pt x="9525" y="419101"/>
                  </a:lnTo>
                  <a:lnTo>
                    <a:pt x="207168" y="445294"/>
                  </a:lnTo>
                  <a:lnTo>
                    <a:pt x="228600" y="550069"/>
                  </a:lnTo>
                  <a:lnTo>
                    <a:pt x="242887" y="690563"/>
                  </a:lnTo>
                  <a:lnTo>
                    <a:pt x="252413" y="766763"/>
                  </a:lnTo>
                  <a:lnTo>
                    <a:pt x="269081" y="795339"/>
                  </a:lnTo>
                  <a:lnTo>
                    <a:pt x="302419" y="745331"/>
                  </a:lnTo>
                  <a:lnTo>
                    <a:pt x="328613" y="697706"/>
                  </a:lnTo>
                  <a:cubicBezTo>
                    <a:pt x="334360" y="703961"/>
                    <a:pt x="349631" y="695930"/>
                    <a:pt x="355378" y="702185"/>
                  </a:cubicBezTo>
                  <a:lnTo>
                    <a:pt x="364331" y="750094"/>
                  </a:lnTo>
                  <a:lnTo>
                    <a:pt x="380999" y="816770"/>
                  </a:lnTo>
                  <a:lnTo>
                    <a:pt x="388143" y="852489"/>
                  </a:lnTo>
                  <a:lnTo>
                    <a:pt x="431006" y="854869"/>
                  </a:lnTo>
                  <a:lnTo>
                    <a:pt x="469106" y="800101"/>
                  </a:lnTo>
                  <a:lnTo>
                    <a:pt x="516731" y="747713"/>
                  </a:lnTo>
                  <a:lnTo>
                    <a:pt x="540543" y="723901"/>
                  </a:lnTo>
                  <a:lnTo>
                    <a:pt x="573881" y="719138"/>
                  </a:lnTo>
                  <a:lnTo>
                    <a:pt x="600074" y="738188"/>
                  </a:lnTo>
                  <a:lnTo>
                    <a:pt x="633412" y="747713"/>
                  </a:lnTo>
                  <a:lnTo>
                    <a:pt x="654844" y="719139"/>
                  </a:lnTo>
                  <a:cubicBezTo>
                    <a:pt x="661385" y="722219"/>
                    <a:pt x="677449" y="703867"/>
                    <a:pt x="683990" y="706947"/>
                  </a:cubicBezTo>
                  <a:lnTo>
                    <a:pt x="738187" y="750095"/>
                  </a:lnTo>
                  <a:lnTo>
                    <a:pt x="781050" y="814388"/>
                  </a:lnTo>
                  <a:lnTo>
                    <a:pt x="831056" y="883444"/>
                  </a:lnTo>
                  <a:lnTo>
                    <a:pt x="864393" y="971550"/>
                  </a:lnTo>
                  <a:lnTo>
                    <a:pt x="883443" y="1033463"/>
                  </a:lnTo>
                  <a:lnTo>
                    <a:pt x="895351" y="1073944"/>
                  </a:lnTo>
                  <a:lnTo>
                    <a:pt x="912019" y="1100138"/>
                  </a:lnTo>
                  <a:lnTo>
                    <a:pt x="945356" y="1083469"/>
                  </a:lnTo>
                  <a:lnTo>
                    <a:pt x="1012031" y="1002507"/>
                  </a:lnTo>
                  <a:lnTo>
                    <a:pt x="1095375" y="916782"/>
                  </a:lnTo>
                  <a:lnTo>
                    <a:pt x="1162050" y="842964"/>
                  </a:lnTo>
                  <a:lnTo>
                    <a:pt x="1254918" y="800100"/>
                  </a:lnTo>
                  <a:lnTo>
                    <a:pt x="1347787" y="783432"/>
                  </a:lnTo>
                  <a:lnTo>
                    <a:pt x="1431130" y="795338"/>
                  </a:lnTo>
                  <a:lnTo>
                    <a:pt x="1516855" y="792956"/>
                  </a:lnTo>
                  <a:lnTo>
                    <a:pt x="1569243" y="816769"/>
                  </a:lnTo>
                  <a:lnTo>
                    <a:pt x="1609724" y="812006"/>
                  </a:lnTo>
                  <a:lnTo>
                    <a:pt x="1633537" y="847725"/>
                  </a:lnTo>
                  <a:lnTo>
                    <a:pt x="1654969" y="852489"/>
                  </a:lnTo>
                  <a:lnTo>
                    <a:pt x="1690686" y="792957"/>
                  </a:lnTo>
                  <a:lnTo>
                    <a:pt x="1721644" y="773906"/>
                  </a:lnTo>
                  <a:lnTo>
                    <a:pt x="1740693" y="831056"/>
                  </a:lnTo>
                  <a:lnTo>
                    <a:pt x="1762125" y="873920"/>
                  </a:lnTo>
                  <a:lnTo>
                    <a:pt x="1781174" y="897732"/>
                  </a:lnTo>
                  <a:lnTo>
                    <a:pt x="1807368" y="885826"/>
                  </a:lnTo>
                  <a:lnTo>
                    <a:pt x="1838325" y="847725"/>
                  </a:lnTo>
                  <a:lnTo>
                    <a:pt x="1859757" y="804864"/>
                  </a:lnTo>
                  <a:lnTo>
                    <a:pt x="1888331" y="809626"/>
                  </a:lnTo>
                  <a:lnTo>
                    <a:pt x="1909762" y="850107"/>
                  </a:lnTo>
                  <a:lnTo>
                    <a:pt x="1935956" y="862013"/>
                  </a:lnTo>
                  <a:lnTo>
                    <a:pt x="1959769" y="781051"/>
                  </a:lnTo>
                  <a:lnTo>
                    <a:pt x="1976437" y="664370"/>
                  </a:lnTo>
                  <a:lnTo>
                    <a:pt x="1983581" y="597694"/>
                  </a:lnTo>
                  <a:cubicBezTo>
                    <a:pt x="1984375" y="575469"/>
                    <a:pt x="1985168" y="553244"/>
                    <a:pt x="1985962" y="531019"/>
                  </a:cubicBezTo>
                  <a:cubicBezTo>
                    <a:pt x="1992312" y="507207"/>
                    <a:pt x="1997472" y="478235"/>
                    <a:pt x="2005012" y="459582"/>
                  </a:cubicBezTo>
                  <a:cubicBezTo>
                    <a:pt x="2012553" y="440929"/>
                    <a:pt x="2022474" y="432595"/>
                    <a:pt x="2031205" y="419101"/>
                  </a:cubicBezTo>
                  <a:lnTo>
                    <a:pt x="2062161" y="419101"/>
                  </a:lnTo>
                  <a:lnTo>
                    <a:pt x="2135981" y="419101"/>
                  </a:lnTo>
                  <a:lnTo>
                    <a:pt x="2207418" y="433388"/>
                  </a:lnTo>
                  <a:lnTo>
                    <a:pt x="2709861" y="0"/>
                  </a:lnTo>
                  <a:close/>
                </a:path>
              </a:pathLst>
            </a:custGeom>
            <a:solidFill>
              <a:schemeClr val="tx1">
                <a:lumMod val="65000"/>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6050756" y="3248025"/>
              <a:ext cx="850107" cy="576263"/>
            </a:xfrm>
            <a:custGeom>
              <a:avLst/>
              <a:gdLst>
                <a:gd name="connsiteX0" fmla="*/ 850107 w 850107"/>
                <a:gd name="connsiteY0" fmla="*/ 100013 h 576263"/>
                <a:gd name="connsiteX1" fmla="*/ 809625 w 850107"/>
                <a:gd name="connsiteY1" fmla="*/ 138113 h 576263"/>
                <a:gd name="connsiteX2" fmla="*/ 757238 w 850107"/>
                <a:gd name="connsiteY2" fmla="*/ 154781 h 576263"/>
                <a:gd name="connsiteX3" fmla="*/ 721519 w 850107"/>
                <a:gd name="connsiteY3" fmla="*/ 173831 h 576263"/>
                <a:gd name="connsiteX4" fmla="*/ 692944 w 850107"/>
                <a:gd name="connsiteY4" fmla="*/ 200025 h 576263"/>
                <a:gd name="connsiteX5" fmla="*/ 626269 w 850107"/>
                <a:gd name="connsiteY5" fmla="*/ 214313 h 576263"/>
                <a:gd name="connsiteX6" fmla="*/ 590550 w 850107"/>
                <a:gd name="connsiteY6" fmla="*/ 221456 h 576263"/>
                <a:gd name="connsiteX7" fmla="*/ 604838 w 850107"/>
                <a:gd name="connsiteY7" fmla="*/ 261938 h 576263"/>
                <a:gd name="connsiteX8" fmla="*/ 564357 w 850107"/>
                <a:gd name="connsiteY8" fmla="*/ 295275 h 576263"/>
                <a:gd name="connsiteX9" fmla="*/ 478632 w 850107"/>
                <a:gd name="connsiteY9" fmla="*/ 333375 h 576263"/>
                <a:gd name="connsiteX10" fmla="*/ 385763 w 850107"/>
                <a:gd name="connsiteY10" fmla="*/ 366713 h 576263"/>
                <a:gd name="connsiteX11" fmla="*/ 311944 w 850107"/>
                <a:gd name="connsiteY11" fmla="*/ 400050 h 576263"/>
                <a:gd name="connsiteX12" fmla="*/ 276225 w 850107"/>
                <a:gd name="connsiteY12" fmla="*/ 421481 h 576263"/>
                <a:gd name="connsiteX13" fmla="*/ 221457 w 850107"/>
                <a:gd name="connsiteY13" fmla="*/ 423863 h 576263"/>
                <a:gd name="connsiteX14" fmla="*/ 250032 w 850107"/>
                <a:gd name="connsiteY14" fmla="*/ 454819 h 576263"/>
                <a:gd name="connsiteX15" fmla="*/ 188119 w 850107"/>
                <a:gd name="connsiteY15" fmla="*/ 516731 h 576263"/>
                <a:gd name="connsiteX16" fmla="*/ 121444 w 850107"/>
                <a:gd name="connsiteY16" fmla="*/ 561975 h 576263"/>
                <a:gd name="connsiteX17" fmla="*/ 92869 w 850107"/>
                <a:gd name="connsiteY17" fmla="*/ 576263 h 576263"/>
                <a:gd name="connsiteX18" fmla="*/ 64294 w 850107"/>
                <a:gd name="connsiteY18" fmla="*/ 557213 h 576263"/>
                <a:gd name="connsiteX19" fmla="*/ 28575 w 850107"/>
                <a:gd name="connsiteY19" fmla="*/ 557213 h 576263"/>
                <a:gd name="connsiteX20" fmla="*/ 11907 w 850107"/>
                <a:gd name="connsiteY20" fmla="*/ 561975 h 576263"/>
                <a:gd name="connsiteX21" fmla="*/ 0 w 850107"/>
                <a:gd name="connsiteY21" fmla="*/ 504825 h 576263"/>
                <a:gd name="connsiteX22" fmla="*/ 40482 w 850107"/>
                <a:gd name="connsiteY22" fmla="*/ 473869 h 576263"/>
                <a:gd name="connsiteX23" fmla="*/ 21432 w 850107"/>
                <a:gd name="connsiteY23" fmla="*/ 438150 h 576263"/>
                <a:gd name="connsiteX24" fmla="*/ 14288 w 850107"/>
                <a:gd name="connsiteY24" fmla="*/ 414338 h 576263"/>
                <a:gd name="connsiteX25" fmla="*/ 54769 w 850107"/>
                <a:gd name="connsiteY25" fmla="*/ 428625 h 576263"/>
                <a:gd name="connsiteX26" fmla="*/ 104775 w 850107"/>
                <a:gd name="connsiteY26" fmla="*/ 421481 h 576263"/>
                <a:gd name="connsiteX27" fmla="*/ 169069 w 850107"/>
                <a:gd name="connsiteY27" fmla="*/ 369094 h 576263"/>
                <a:gd name="connsiteX28" fmla="*/ 195263 w 850107"/>
                <a:gd name="connsiteY28" fmla="*/ 347663 h 576263"/>
                <a:gd name="connsiteX29" fmla="*/ 183357 w 850107"/>
                <a:gd name="connsiteY29" fmla="*/ 295275 h 576263"/>
                <a:gd name="connsiteX30" fmla="*/ 183357 w 850107"/>
                <a:gd name="connsiteY30" fmla="*/ 276225 h 576263"/>
                <a:gd name="connsiteX31" fmla="*/ 247650 w 850107"/>
                <a:gd name="connsiteY31" fmla="*/ 266700 h 576263"/>
                <a:gd name="connsiteX32" fmla="*/ 295275 w 850107"/>
                <a:gd name="connsiteY32" fmla="*/ 252413 h 576263"/>
                <a:gd name="connsiteX33" fmla="*/ 383382 w 850107"/>
                <a:gd name="connsiteY33" fmla="*/ 211931 h 576263"/>
                <a:gd name="connsiteX34" fmla="*/ 471488 w 850107"/>
                <a:gd name="connsiteY34" fmla="*/ 180975 h 576263"/>
                <a:gd name="connsiteX35" fmla="*/ 540544 w 850107"/>
                <a:gd name="connsiteY35" fmla="*/ 150019 h 576263"/>
                <a:gd name="connsiteX36" fmla="*/ 545307 w 850107"/>
                <a:gd name="connsiteY36" fmla="*/ 126206 h 576263"/>
                <a:gd name="connsiteX37" fmla="*/ 526257 w 850107"/>
                <a:gd name="connsiteY37" fmla="*/ 116681 h 576263"/>
                <a:gd name="connsiteX38" fmla="*/ 540544 w 850107"/>
                <a:gd name="connsiteY38" fmla="*/ 92869 h 576263"/>
                <a:gd name="connsiteX39" fmla="*/ 607219 w 850107"/>
                <a:gd name="connsiteY39" fmla="*/ 88106 h 576263"/>
                <a:gd name="connsiteX40" fmla="*/ 664369 w 850107"/>
                <a:gd name="connsiteY40" fmla="*/ 69056 h 576263"/>
                <a:gd name="connsiteX41" fmla="*/ 683419 w 850107"/>
                <a:gd name="connsiteY41" fmla="*/ 40481 h 576263"/>
                <a:gd name="connsiteX42" fmla="*/ 740569 w 850107"/>
                <a:gd name="connsiteY42" fmla="*/ 30956 h 576263"/>
                <a:gd name="connsiteX43" fmla="*/ 781050 w 850107"/>
                <a:gd name="connsiteY43" fmla="*/ 0 h 576263"/>
                <a:gd name="connsiteX44" fmla="*/ 788194 w 850107"/>
                <a:gd name="connsiteY44" fmla="*/ 2381 h 576263"/>
                <a:gd name="connsiteX45" fmla="*/ 781050 w 850107"/>
                <a:gd name="connsiteY45" fmla="*/ 54769 h 576263"/>
                <a:gd name="connsiteX46" fmla="*/ 785813 w 850107"/>
                <a:gd name="connsiteY46" fmla="*/ 85725 h 576263"/>
                <a:gd name="connsiteX47" fmla="*/ 850107 w 850107"/>
                <a:gd name="connsiteY47" fmla="*/ 100013 h 57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0107" h="576263">
                  <a:moveTo>
                    <a:pt x="850107" y="100013"/>
                  </a:moveTo>
                  <a:lnTo>
                    <a:pt x="809625" y="138113"/>
                  </a:lnTo>
                  <a:lnTo>
                    <a:pt x="757238" y="154781"/>
                  </a:lnTo>
                  <a:lnTo>
                    <a:pt x="721519" y="173831"/>
                  </a:lnTo>
                  <a:lnTo>
                    <a:pt x="692944" y="200025"/>
                  </a:lnTo>
                  <a:lnTo>
                    <a:pt x="626269" y="214313"/>
                  </a:lnTo>
                  <a:lnTo>
                    <a:pt x="590550" y="221456"/>
                  </a:lnTo>
                  <a:lnTo>
                    <a:pt x="604838" y="261938"/>
                  </a:lnTo>
                  <a:lnTo>
                    <a:pt x="564357" y="295275"/>
                  </a:lnTo>
                  <a:lnTo>
                    <a:pt x="478632" y="333375"/>
                  </a:lnTo>
                  <a:lnTo>
                    <a:pt x="385763" y="366713"/>
                  </a:lnTo>
                  <a:lnTo>
                    <a:pt x="311944" y="400050"/>
                  </a:lnTo>
                  <a:lnTo>
                    <a:pt x="276225" y="421481"/>
                  </a:lnTo>
                  <a:lnTo>
                    <a:pt x="221457" y="423863"/>
                  </a:lnTo>
                  <a:lnTo>
                    <a:pt x="250032" y="454819"/>
                  </a:lnTo>
                  <a:lnTo>
                    <a:pt x="188119" y="516731"/>
                  </a:lnTo>
                  <a:lnTo>
                    <a:pt x="121444" y="561975"/>
                  </a:lnTo>
                  <a:lnTo>
                    <a:pt x="92869" y="576263"/>
                  </a:lnTo>
                  <a:lnTo>
                    <a:pt x="64294" y="557213"/>
                  </a:lnTo>
                  <a:lnTo>
                    <a:pt x="28575" y="557213"/>
                  </a:lnTo>
                  <a:lnTo>
                    <a:pt x="11907" y="561975"/>
                  </a:lnTo>
                  <a:lnTo>
                    <a:pt x="0" y="504825"/>
                  </a:lnTo>
                  <a:lnTo>
                    <a:pt x="40482" y="473869"/>
                  </a:lnTo>
                  <a:lnTo>
                    <a:pt x="21432" y="438150"/>
                  </a:lnTo>
                  <a:lnTo>
                    <a:pt x="14288" y="414338"/>
                  </a:lnTo>
                  <a:lnTo>
                    <a:pt x="54769" y="428625"/>
                  </a:lnTo>
                  <a:lnTo>
                    <a:pt x="104775" y="421481"/>
                  </a:lnTo>
                  <a:lnTo>
                    <a:pt x="169069" y="369094"/>
                  </a:lnTo>
                  <a:lnTo>
                    <a:pt x="195263" y="347663"/>
                  </a:lnTo>
                  <a:lnTo>
                    <a:pt x="183357" y="295275"/>
                  </a:lnTo>
                  <a:lnTo>
                    <a:pt x="183357" y="276225"/>
                  </a:lnTo>
                  <a:lnTo>
                    <a:pt x="247650" y="266700"/>
                  </a:lnTo>
                  <a:lnTo>
                    <a:pt x="295275" y="252413"/>
                  </a:lnTo>
                  <a:lnTo>
                    <a:pt x="383382" y="211931"/>
                  </a:lnTo>
                  <a:lnTo>
                    <a:pt x="471488" y="180975"/>
                  </a:lnTo>
                  <a:lnTo>
                    <a:pt x="540544" y="150019"/>
                  </a:lnTo>
                  <a:lnTo>
                    <a:pt x="545307" y="126206"/>
                  </a:lnTo>
                  <a:lnTo>
                    <a:pt x="526257" y="116681"/>
                  </a:lnTo>
                  <a:lnTo>
                    <a:pt x="540544" y="92869"/>
                  </a:lnTo>
                  <a:lnTo>
                    <a:pt x="607219" y="88106"/>
                  </a:lnTo>
                  <a:lnTo>
                    <a:pt x="664369" y="69056"/>
                  </a:lnTo>
                  <a:lnTo>
                    <a:pt x="683419" y="40481"/>
                  </a:lnTo>
                  <a:lnTo>
                    <a:pt x="740569" y="30956"/>
                  </a:lnTo>
                  <a:lnTo>
                    <a:pt x="781050" y="0"/>
                  </a:lnTo>
                  <a:lnTo>
                    <a:pt x="788194" y="2381"/>
                  </a:lnTo>
                  <a:lnTo>
                    <a:pt x="781050" y="54769"/>
                  </a:lnTo>
                  <a:lnTo>
                    <a:pt x="785813" y="85725"/>
                  </a:lnTo>
                  <a:lnTo>
                    <a:pt x="850107" y="100013"/>
                  </a:lnTo>
                  <a:close/>
                </a:path>
              </a:pathLst>
            </a:custGeom>
            <a:solidFill>
              <a:srgbClr val="FFCC00">
                <a:alpha val="29804"/>
              </a:srgb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6079331" y="3829050"/>
              <a:ext cx="1754982" cy="585788"/>
            </a:xfrm>
            <a:custGeom>
              <a:avLst/>
              <a:gdLst>
                <a:gd name="connsiteX0" fmla="*/ 1754982 w 1754982"/>
                <a:gd name="connsiteY0" fmla="*/ 0 h 585788"/>
                <a:gd name="connsiteX1" fmla="*/ 1707357 w 1754982"/>
                <a:gd name="connsiteY1" fmla="*/ 52388 h 585788"/>
                <a:gd name="connsiteX2" fmla="*/ 1669257 w 1754982"/>
                <a:gd name="connsiteY2" fmla="*/ 69056 h 585788"/>
                <a:gd name="connsiteX3" fmla="*/ 1643063 w 1754982"/>
                <a:gd name="connsiteY3" fmla="*/ 66675 h 585788"/>
                <a:gd name="connsiteX4" fmla="*/ 1595438 w 1754982"/>
                <a:gd name="connsiteY4" fmla="*/ 116681 h 585788"/>
                <a:gd name="connsiteX5" fmla="*/ 1554957 w 1754982"/>
                <a:gd name="connsiteY5" fmla="*/ 140494 h 585788"/>
                <a:gd name="connsiteX6" fmla="*/ 1545432 w 1754982"/>
                <a:gd name="connsiteY6" fmla="*/ 188119 h 585788"/>
                <a:gd name="connsiteX7" fmla="*/ 1535907 w 1754982"/>
                <a:gd name="connsiteY7" fmla="*/ 150019 h 585788"/>
                <a:gd name="connsiteX8" fmla="*/ 1481138 w 1754982"/>
                <a:gd name="connsiteY8" fmla="*/ 176213 h 585788"/>
                <a:gd name="connsiteX9" fmla="*/ 1381125 w 1754982"/>
                <a:gd name="connsiteY9" fmla="*/ 190500 h 585788"/>
                <a:gd name="connsiteX10" fmla="*/ 1252538 w 1754982"/>
                <a:gd name="connsiteY10" fmla="*/ 183356 h 585788"/>
                <a:gd name="connsiteX11" fmla="*/ 1140619 w 1754982"/>
                <a:gd name="connsiteY11" fmla="*/ 166688 h 585788"/>
                <a:gd name="connsiteX12" fmla="*/ 1057275 w 1754982"/>
                <a:gd name="connsiteY12" fmla="*/ 157163 h 585788"/>
                <a:gd name="connsiteX13" fmla="*/ 959644 w 1754982"/>
                <a:gd name="connsiteY13" fmla="*/ 161925 h 585788"/>
                <a:gd name="connsiteX14" fmla="*/ 871538 w 1754982"/>
                <a:gd name="connsiteY14" fmla="*/ 157163 h 585788"/>
                <a:gd name="connsiteX15" fmla="*/ 847725 w 1754982"/>
                <a:gd name="connsiteY15" fmla="*/ 154781 h 585788"/>
                <a:gd name="connsiteX16" fmla="*/ 821532 w 1754982"/>
                <a:gd name="connsiteY16" fmla="*/ 147638 h 585788"/>
                <a:gd name="connsiteX17" fmla="*/ 785813 w 1754982"/>
                <a:gd name="connsiteY17" fmla="*/ 138113 h 585788"/>
                <a:gd name="connsiteX18" fmla="*/ 776288 w 1754982"/>
                <a:gd name="connsiteY18" fmla="*/ 169069 h 585788"/>
                <a:gd name="connsiteX19" fmla="*/ 764382 w 1754982"/>
                <a:gd name="connsiteY19" fmla="*/ 176213 h 585788"/>
                <a:gd name="connsiteX20" fmla="*/ 750094 w 1754982"/>
                <a:gd name="connsiteY20" fmla="*/ 150019 h 585788"/>
                <a:gd name="connsiteX21" fmla="*/ 742950 w 1754982"/>
                <a:gd name="connsiteY21" fmla="*/ 135731 h 585788"/>
                <a:gd name="connsiteX22" fmla="*/ 671513 w 1754982"/>
                <a:gd name="connsiteY22" fmla="*/ 123825 h 585788"/>
                <a:gd name="connsiteX23" fmla="*/ 597694 w 1754982"/>
                <a:gd name="connsiteY23" fmla="*/ 121444 h 585788"/>
                <a:gd name="connsiteX24" fmla="*/ 476250 w 1754982"/>
                <a:gd name="connsiteY24" fmla="*/ 130969 h 585788"/>
                <a:gd name="connsiteX25" fmla="*/ 364332 w 1754982"/>
                <a:gd name="connsiteY25" fmla="*/ 123825 h 585788"/>
                <a:gd name="connsiteX26" fmla="*/ 226219 w 1754982"/>
                <a:gd name="connsiteY26" fmla="*/ 116681 h 585788"/>
                <a:gd name="connsiteX27" fmla="*/ 92869 w 1754982"/>
                <a:gd name="connsiteY27" fmla="*/ 97631 h 585788"/>
                <a:gd name="connsiteX28" fmla="*/ 0 w 1754982"/>
                <a:gd name="connsiteY28" fmla="*/ 85725 h 585788"/>
                <a:gd name="connsiteX29" fmla="*/ 2382 w 1754982"/>
                <a:gd name="connsiteY29" fmla="*/ 164306 h 585788"/>
                <a:gd name="connsiteX30" fmla="*/ 14288 w 1754982"/>
                <a:gd name="connsiteY30" fmla="*/ 261938 h 585788"/>
                <a:gd name="connsiteX31" fmla="*/ 33338 w 1754982"/>
                <a:gd name="connsiteY31" fmla="*/ 288131 h 585788"/>
                <a:gd name="connsiteX32" fmla="*/ 59532 w 1754982"/>
                <a:gd name="connsiteY32" fmla="*/ 233363 h 585788"/>
                <a:gd name="connsiteX33" fmla="*/ 88107 w 1754982"/>
                <a:gd name="connsiteY33" fmla="*/ 188119 h 585788"/>
                <a:gd name="connsiteX34" fmla="*/ 111919 w 1754982"/>
                <a:gd name="connsiteY34" fmla="*/ 176213 h 585788"/>
                <a:gd name="connsiteX35" fmla="*/ 126207 w 1754982"/>
                <a:gd name="connsiteY35" fmla="*/ 221456 h 585788"/>
                <a:gd name="connsiteX36" fmla="*/ 147638 w 1754982"/>
                <a:gd name="connsiteY36" fmla="*/ 311944 h 585788"/>
                <a:gd name="connsiteX37" fmla="*/ 169069 w 1754982"/>
                <a:gd name="connsiteY37" fmla="*/ 338138 h 585788"/>
                <a:gd name="connsiteX38" fmla="*/ 209550 w 1754982"/>
                <a:gd name="connsiteY38" fmla="*/ 319088 h 585788"/>
                <a:gd name="connsiteX39" fmla="*/ 238125 w 1754982"/>
                <a:gd name="connsiteY39" fmla="*/ 269081 h 585788"/>
                <a:gd name="connsiteX40" fmla="*/ 290513 w 1754982"/>
                <a:gd name="connsiteY40" fmla="*/ 219075 h 585788"/>
                <a:gd name="connsiteX41" fmla="*/ 321469 w 1754982"/>
                <a:gd name="connsiteY41" fmla="*/ 200025 h 585788"/>
                <a:gd name="connsiteX42" fmla="*/ 364332 w 1754982"/>
                <a:gd name="connsiteY42" fmla="*/ 214313 h 585788"/>
                <a:gd name="connsiteX43" fmla="*/ 385763 w 1754982"/>
                <a:gd name="connsiteY43" fmla="*/ 235744 h 585788"/>
                <a:gd name="connsiteX44" fmla="*/ 411957 w 1754982"/>
                <a:gd name="connsiteY44" fmla="*/ 216694 h 585788"/>
                <a:gd name="connsiteX45" fmla="*/ 433388 w 1754982"/>
                <a:gd name="connsiteY45" fmla="*/ 190500 h 585788"/>
                <a:gd name="connsiteX46" fmla="*/ 464344 w 1754982"/>
                <a:gd name="connsiteY46" fmla="*/ 190500 h 585788"/>
                <a:gd name="connsiteX47" fmla="*/ 514350 w 1754982"/>
                <a:gd name="connsiteY47" fmla="*/ 245269 h 585788"/>
                <a:gd name="connsiteX48" fmla="*/ 559594 w 1754982"/>
                <a:gd name="connsiteY48" fmla="*/ 314325 h 585788"/>
                <a:gd name="connsiteX49" fmla="*/ 600075 w 1754982"/>
                <a:gd name="connsiteY49" fmla="*/ 381000 h 585788"/>
                <a:gd name="connsiteX50" fmla="*/ 633413 w 1754982"/>
                <a:gd name="connsiteY50" fmla="*/ 478631 h 585788"/>
                <a:gd name="connsiteX51" fmla="*/ 671513 w 1754982"/>
                <a:gd name="connsiteY51" fmla="*/ 585788 h 585788"/>
                <a:gd name="connsiteX52" fmla="*/ 697707 w 1754982"/>
                <a:gd name="connsiteY52" fmla="*/ 576263 h 585788"/>
                <a:gd name="connsiteX53" fmla="*/ 781050 w 1754982"/>
                <a:gd name="connsiteY53" fmla="*/ 478631 h 585788"/>
                <a:gd name="connsiteX54" fmla="*/ 857250 w 1754982"/>
                <a:gd name="connsiteY54" fmla="*/ 392906 h 585788"/>
                <a:gd name="connsiteX55" fmla="*/ 916782 w 1754982"/>
                <a:gd name="connsiteY55" fmla="*/ 335756 h 585788"/>
                <a:gd name="connsiteX56" fmla="*/ 992982 w 1754982"/>
                <a:gd name="connsiteY56" fmla="*/ 295275 h 585788"/>
                <a:gd name="connsiteX57" fmla="*/ 1057275 w 1754982"/>
                <a:gd name="connsiteY57" fmla="*/ 269081 h 585788"/>
                <a:gd name="connsiteX58" fmla="*/ 1150144 w 1754982"/>
                <a:gd name="connsiteY58" fmla="*/ 269081 h 585788"/>
                <a:gd name="connsiteX59" fmla="*/ 1252538 w 1754982"/>
                <a:gd name="connsiteY59" fmla="*/ 278606 h 585788"/>
                <a:gd name="connsiteX60" fmla="*/ 1273969 w 1754982"/>
                <a:gd name="connsiteY60" fmla="*/ 273844 h 585788"/>
                <a:gd name="connsiteX61" fmla="*/ 1323975 w 1754982"/>
                <a:gd name="connsiteY61" fmla="*/ 297656 h 585788"/>
                <a:gd name="connsiteX62" fmla="*/ 1371600 w 1754982"/>
                <a:gd name="connsiteY62" fmla="*/ 288131 h 585788"/>
                <a:gd name="connsiteX63" fmla="*/ 1404938 w 1754982"/>
                <a:gd name="connsiteY63" fmla="*/ 335756 h 585788"/>
                <a:gd name="connsiteX64" fmla="*/ 1416844 w 1754982"/>
                <a:gd name="connsiteY64" fmla="*/ 350044 h 585788"/>
                <a:gd name="connsiteX65" fmla="*/ 1445419 w 1754982"/>
                <a:gd name="connsiteY65" fmla="*/ 285750 h 585788"/>
                <a:gd name="connsiteX66" fmla="*/ 1473994 w 1754982"/>
                <a:gd name="connsiteY66" fmla="*/ 261938 h 585788"/>
                <a:gd name="connsiteX67" fmla="*/ 1495425 w 1754982"/>
                <a:gd name="connsiteY67" fmla="*/ 273844 h 585788"/>
                <a:gd name="connsiteX68" fmla="*/ 1519238 w 1754982"/>
                <a:gd name="connsiteY68" fmla="*/ 354806 h 585788"/>
                <a:gd name="connsiteX69" fmla="*/ 1543050 w 1754982"/>
                <a:gd name="connsiteY69" fmla="*/ 378619 h 585788"/>
                <a:gd name="connsiteX70" fmla="*/ 1564482 w 1754982"/>
                <a:gd name="connsiteY70" fmla="*/ 373856 h 585788"/>
                <a:gd name="connsiteX71" fmla="*/ 1597819 w 1754982"/>
                <a:gd name="connsiteY71" fmla="*/ 326231 h 585788"/>
                <a:gd name="connsiteX72" fmla="*/ 1616869 w 1754982"/>
                <a:gd name="connsiteY72" fmla="*/ 295275 h 585788"/>
                <a:gd name="connsiteX73" fmla="*/ 1631157 w 1754982"/>
                <a:gd name="connsiteY73" fmla="*/ 283369 h 585788"/>
                <a:gd name="connsiteX74" fmla="*/ 1666875 w 1754982"/>
                <a:gd name="connsiteY74" fmla="*/ 316706 h 585788"/>
                <a:gd name="connsiteX75" fmla="*/ 1688307 w 1754982"/>
                <a:gd name="connsiteY75" fmla="*/ 352425 h 585788"/>
                <a:gd name="connsiteX76" fmla="*/ 1704975 w 1754982"/>
                <a:gd name="connsiteY76" fmla="*/ 335756 h 585788"/>
                <a:gd name="connsiteX77" fmla="*/ 1726407 w 1754982"/>
                <a:gd name="connsiteY77" fmla="*/ 238125 h 585788"/>
                <a:gd name="connsiteX78" fmla="*/ 1733550 w 1754982"/>
                <a:gd name="connsiteY78" fmla="*/ 150019 h 585788"/>
                <a:gd name="connsiteX79" fmla="*/ 1743075 w 1754982"/>
                <a:gd name="connsiteY79" fmla="*/ 100013 h 585788"/>
                <a:gd name="connsiteX80" fmla="*/ 1754982 w 1754982"/>
                <a:gd name="connsiteY80" fmla="*/ 0 h 5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754982" h="585788">
                  <a:moveTo>
                    <a:pt x="1754982" y="0"/>
                  </a:moveTo>
                  <a:lnTo>
                    <a:pt x="1707357" y="52388"/>
                  </a:lnTo>
                  <a:lnTo>
                    <a:pt x="1669257" y="69056"/>
                  </a:lnTo>
                  <a:lnTo>
                    <a:pt x="1643063" y="66675"/>
                  </a:lnTo>
                  <a:lnTo>
                    <a:pt x="1595438" y="116681"/>
                  </a:lnTo>
                  <a:lnTo>
                    <a:pt x="1554957" y="140494"/>
                  </a:lnTo>
                  <a:lnTo>
                    <a:pt x="1545432" y="188119"/>
                  </a:lnTo>
                  <a:lnTo>
                    <a:pt x="1535907" y="150019"/>
                  </a:lnTo>
                  <a:lnTo>
                    <a:pt x="1481138" y="176213"/>
                  </a:lnTo>
                  <a:lnTo>
                    <a:pt x="1381125" y="190500"/>
                  </a:lnTo>
                  <a:lnTo>
                    <a:pt x="1252538" y="183356"/>
                  </a:lnTo>
                  <a:lnTo>
                    <a:pt x="1140619" y="166688"/>
                  </a:lnTo>
                  <a:lnTo>
                    <a:pt x="1057275" y="157163"/>
                  </a:lnTo>
                  <a:lnTo>
                    <a:pt x="959644" y="161925"/>
                  </a:lnTo>
                  <a:lnTo>
                    <a:pt x="871538" y="157163"/>
                  </a:lnTo>
                  <a:lnTo>
                    <a:pt x="847725" y="154781"/>
                  </a:lnTo>
                  <a:lnTo>
                    <a:pt x="821532" y="147638"/>
                  </a:lnTo>
                  <a:lnTo>
                    <a:pt x="785813" y="138113"/>
                  </a:lnTo>
                  <a:lnTo>
                    <a:pt x="776288" y="169069"/>
                  </a:lnTo>
                  <a:lnTo>
                    <a:pt x="764382" y="176213"/>
                  </a:lnTo>
                  <a:lnTo>
                    <a:pt x="750094" y="150019"/>
                  </a:lnTo>
                  <a:lnTo>
                    <a:pt x="742950" y="135731"/>
                  </a:lnTo>
                  <a:lnTo>
                    <a:pt x="671513" y="123825"/>
                  </a:lnTo>
                  <a:lnTo>
                    <a:pt x="597694" y="121444"/>
                  </a:lnTo>
                  <a:lnTo>
                    <a:pt x="476250" y="130969"/>
                  </a:lnTo>
                  <a:lnTo>
                    <a:pt x="364332" y="123825"/>
                  </a:lnTo>
                  <a:lnTo>
                    <a:pt x="226219" y="116681"/>
                  </a:lnTo>
                  <a:lnTo>
                    <a:pt x="92869" y="97631"/>
                  </a:lnTo>
                  <a:lnTo>
                    <a:pt x="0" y="85725"/>
                  </a:lnTo>
                  <a:lnTo>
                    <a:pt x="2382" y="164306"/>
                  </a:lnTo>
                  <a:lnTo>
                    <a:pt x="14288" y="261938"/>
                  </a:lnTo>
                  <a:lnTo>
                    <a:pt x="33338" y="288131"/>
                  </a:lnTo>
                  <a:lnTo>
                    <a:pt x="59532" y="233363"/>
                  </a:lnTo>
                  <a:lnTo>
                    <a:pt x="88107" y="188119"/>
                  </a:lnTo>
                  <a:lnTo>
                    <a:pt x="111919" y="176213"/>
                  </a:lnTo>
                  <a:lnTo>
                    <a:pt x="126207" y="221456"/>
                  </a:lnTo>
                  <a:lnTo>
                    <a:pt x="147638" y="311944"/>
                  </a:lnTo>
                  <a:lnTo>
                    <a:pt x="169069" y="338138"/>
                  </a:lnTo>
                  <a:lnTo>
                    <a:pt x="209550" y="319088"/>
                  </a:lnTo>
                  <a:lnTo>
                    <a:pt x="238125" y="269081"/>
                  </a:lnTo>
                  <a:lnTo>
                    <a:pt x="290513" y="219075"/>
                  </a:lnTo>
                  <a:lnTo>
                    <a:pt x="321469" y="200025"/>
                  </a:lnTo>
                  <a:lnTo>
                    <a:pt x="364332" y="214313"/>
                  </a:lnTo>
                  <a:lnTo>
                    <a:pt x="385763" y="235744"/>
                  </a:lnTo>
                  <a:lnTo>
                    <a:pt x="411957" y="216694"/>
                  </a:lnTo>
                  <a:lnTo>
                    <a:pt x="433388" y="190500"/>
                  </a:lnTo>
                  <a:lnTo>
                    <a:pt x="464344" y="190500"/>
                  </a:lnTo>
                  <a:lnTo>
                    <a:pt x="514350" y="245269"/>
                  </a:lnTo>
                  <a:lnTo>
                    <a:pt x="559594" y="314325"/>
                  </a:lnTo>
                  <a:lnTo>
                    <a:pt x="600075" y="381000"/>
                  </a:lnTo>
                  <a:lnTo>
                    <a:pt x="633413" y="478631"/>
                  </a:lnTo>
                  <a:lnTo>
                    <a:pt x="671513" y="585788"/>
                  </a:lnTo>
                  <a:lnTo>
                    <a:pt x="697707" y="576263"/>
                  </a:lnTo>
                  <a:lnTo>
                    <a:pt x="781050" y="478631"/>
                  </a:lnTo>
                  <a:lnTo>
                    <a:pt x="857250" y="392906"/>
                  </a:lnTo>
                  <a:lnTo>
                    <a:pt x="916782" y="335756"/>
                  </a:lnTo>
                  <a:lnTo>
                    <a:pt x="992982" y="295275"/>
                  </a:lnTo>
                  <a:lnTo>
                    <a:pt x="1057275" y="269081"/>
                  </a:lnTo>
                  <a:lnTo>
                    <a:pt x="1150144" y="269081"/>
                  </a:lnTo>
                  <a:lnTo>
                    <a:pt x="1252538" y="278606"/>
                  </a:lnTo>
                  <a:lnTo>
                    <a:pt x="1273969" y="273844"/>
                  </a:lnTo>
                  <a:lnTo>
                    <a:pt x="1323975" y="297656"/>
                  </a:lnTo>
                  <a:lnTo>
                    <a:pt x="1371600" y="288131"/>
                  </a:lnTo>
                  <a:lnTo>
                    <a:pt x="1404938" y="335756"/>
                  </a:lnTo>
                  <a:lnTo>
                    <a:pt x="1416844" y="350044"/>
                  </a:lnTo>
                  <a:lnTo>
                    <a:pt x="1445419" y="285750"/>
                  </a:lnTo>
                  <a:lnTo>
                    <a:pt x="1473994" y="261938"/>
                  </a:lnTo>
                  <a:lnTo>
                    <a:pt x="1495425" y="273844"/>
                  </a:lnTo>
                  <a:lnTo>
                    <a:pt x="1519238" y="354806"/>
                  </a:lnTo>
                  <a:lnTo>
                    <a:pt x="1543050" y="378619"/>
                  </a:lnTo>
                  <a:lnTo>
                    <a:pt x="1564482" y="373856"/>
                  </a:lnTo>
                  <a:lnTo>
                    <a:pt x="1597819" y="326231"/>
                  </a:lnTo>
                  <a:lnTo>
                    <a:pt x="1616869" y="295275"/>
                  </a:lnTo>
                  <a:lnTo>
                    <a:pt x="1631157" y="283369"/>
                  </a:lnTo>
                  <a:lnTo>
                    <a:pt x="1666875" y="316706"/>
                  </a:lnTo>
                  <a:lnTo>
                    <a:pt x="1688307" y="352425"/>
                  </a:lnTo>
                  <a:lnTo>
                    <a:pt x="1704975" y="335756"/>
                  </a:lnTo>
                  <a:lnTo>
                    <a:pt x="1726407" y="238125"/>
                  </a:lnTo>
                  <a:lnTo>
                    <a:pt x="1733550" y="150019"/>
                  </a:lnTo>
                  <a:lnTo>
                    <a:pt x="1743075" y="100013"/>
                  </a:lnTo>
                  <a:lnTo>
                    <a:pt x="1754982" y="0"/>
                  </a:lnTo>
                  <a:close/>
                </a:path>
              </a:pathLst>
            </a:custGeom>
            <a:blipFill>
              <a:blip r:embed="rId4"/>
              <a:tile tx="0" ty="0" sx="100000" sy="100000" flip="none" algn="tl"/>
            </a:bli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6065044" y="3314700"/>
              <a:ext cx="2326481" cy="700088"/>
            </a:xfrm>
            <a:custGeom>
              <a:avLst/>
              <a:gdLst>
                <a:gd name="connsiteX0" fmla="*/ 2326481 w 2326481"/>
                <a:gd name="connsiteY0" fmla="*/ 28575 h 700088"/>
                <a:gd name="connsiteX1" fmla="*/ 2166937 w 2326481"/>
                <a:gd name="connsiteY1" fmla="*/ 4763 h 700088"/>
                <a:gd name="connsiteX2" fmla="*/ 2052637 w 2326481"/>
                <a:gd name="connsiteY2" fmla="*/ 7144 h 700088"/>
                <a:gd name="connsiteX3" fmla="*/ 1895475 w 2326481"/>
                <a:gd name="connsiteY3" fmla="*/ 16669 h 700088"/>
                <a:gd name="connsiteX4" fmla="*/ 1747837 w 2326481"/>
                <a:gd name="connsiteY4" fmla="*/ 21431 h 700088"/>
                <a:gd name="connsiteX5" fmla="*/ 1643062 w 2326481"/>
                <a:gd name="connsiteY5" fmla="*/ 16669 h 700088"/>
                <a:gd name="connsiteX6" fmla="*/ 1521619 w 2326481"/>
                <a:gd name="connsiteY6" fmla="*/ 4763 h 700088"/>
                <a:gd name="connsiteX7" fmla="*/ 1414462 w 2326481"/>
                <a:gd name="connsiteY7" fmla="*/ 2381 h 700088"/>
                <a:gd name="connsiteX8" fmla="*/ 1354931 w 2326481"/>
                <a:gd name="connsiteY8" fmla="*/ 0 h 700088"/>
                <a:gd name="connsiteX9" fmla="*/ 1285875 w 2326481"/>
                <a:gd name="connsiteY9" fmla="*/ 9525 h 700088"/>
                <a:gd name="connsiteX10" fmla="*/ 1231106 w 2326481"/>
                <a:gd name="connsiteY10" fmla="*/ 9525 h 700088"/>
                <a:gd name="connsiteX11" fmla="*/ 1169194 w 2326481"/>
                <a:gd name="connsiteY11" fmla="*/ 19050 h 700088"/>
                <a:gd name="connsiteX12" fmla="*/ 1088231 w 2326481"/>
                <a:gd name="connsiteY12" fmla="*/ 26194 h 700088"/>
                <a:gd name="connsiteX13" fmla="*/ 1002506 w 2326481"/>
                <a:gd name="connsiteY13" fmla="*/ 28575 h 700088"/>
                <a:gd name="connsiteX14" fmla="*/ 928687 w 2326481"/>
                <a:gd name="connsiteY14" fmla="*/ 28575 h 700088"/>
                <a:gd name="connsiteX15" fmla="*/ 862012 w 2326481"/>
                <a:gd name="connsiteY15" fmla="*/ 30956 h 700088"/>
                <a:gd name="connsiteX16" fmla="*/ 831056 w 2326481"/>
                <a:gd name="connsiteY16" fmla="*/ 33338 h 700088"/>
                <a:gd name="connsiteX17" fmla="*/ 809625 w 2326481"/>
                <a:gd name="connsiteY17" fmla="*/ 66675 h 700088"/>
                <a:gd name="connsiteX18" fmla="*/ 762000 w 2326481"/>
                <a:gd name="connsiteY18" fmla="*/ 90488 h 700088"/>
                <a:gd name="connsiteX19" fmla="*/ 726281 w 2326481"/>
                <a:gd name="connsiteY19" fmla="*/ 102394 h 700088"/>
                <a:gd name="connsiteX20" fmla="*/ 666750 w 2326481"/>
                <a:gd name="connsiteY20" fmla="*/ 138113 h 700088"/>
                <a:gd name="connsiteX21" fmla="*/ 623887 w 2326481"/>
                <a:gd name="connsiteY21" fmla="*/ 150019 h 700088"/>
                <a:gd name="connsiteX22" fmla="*/ 576262 w 2326481"/>
                <a:gd name="connsiteY22" fmla="*/ 157163 h 700088"/>
                <a:gd name="connsiteX23" fmla="*/ 592931 w 2326481"/>
                <a:gd name="connsiteY23" fmla="*/ 180975 h 700088"/>
                <a:gd name="connsiteX24" fmla="*/ 569119 w 2326481"/>
                <a:gd name="connsiteY24" fmla="*/ 221456 h 700088"/>
                <a:gd name="connsiteX25" fmla="*/ 488156 w 2326481"/>
                <a:gd name="connsiteY25" fmla="*/ 257175 h 700088"/>
                <a:gd name="connsiteX26" fmla="*/ 400050 w 2326481"/>
                <a:gd name="connsiteY26" fmla="*/ 288131 h 700088"/>
                <a:gd name="connsiteX27" fmla="*/ 345281 w 2326481"/>
                <a:gd name="connsiteY27" fmla="*/ 311944 h 700088"/>
                <a:gd name="connsiteX28" fmla="*/ 261937 w 2326481"/>
                <a:gd name="connsiteY28" fmla="*/ 347663 h 700088"/>
                <a:gd name="connsiteX29" fmla="*/ 230981 w 2326481"/>
                <a:gd name="connsiteY29" fmla="*/ 359569 h 700088"/>
                <a:gd name="connsiteX30" fmla="*/ 219075 w 2326481"/>
                <a:gd name="connsiteY30" fmla="*/ 354806 h 700088"/>
                <a:gd name="connsiteX31" fmla="*/ 233362 w 2326481"/>
                <a:gd name="connsiteY31" fmla="*/ 400050 h 700088"/>
                <a:gd name="connsiteX32" fmla="*/ 178594 w 2326481"/>
                <a:gd name="connsiteY32" fmla="*/ 450056 h 700088"/>
                <a:gd name="connsiteX33" fmla="*/ 111919 w 2326481"/>
                <a:gd name="connsiteY33" fmla="*/ 497681 h 700088"/>
                <a:gd name="connsiteX34" fmla="*/ 80962 w 2326481"/>
                <a:gd name="connsiteY34" fmla="*/ 514350 h 700088"/>
                <a:gd name="connsiteX35" fmla="*/ 50006 w 2326481"/>
                <a:gd name="connsiteY35" fmla="*/ 500063 h 700088"/>
                <a:gd name="connsiteX36" fmla="*/ 35719 w 2326481"/>
                <a:gd name="connsiteY36" fmla="*/ 488156 h 700088"/>
                <a:gd name="connsiteX37" fmla="*/ 0 w 2326481"/>
                <a:gd name="connsiteY37" fmla="*/ 495300 h 700088"/>
                <a:gd name="connsiteX38" fmla="*/ 2381 w 2326481"/>
                <a:gd name="connsiteY38" fmla="*/ 509588 h 700088"/>
                <a:gd name="connsiteX39" fmla="*/ 14287 w 2326481"/>
                <a:gd name="connsiteY39" fmla="*/ 597694 h 700088"/>
                <a:gd name="connsiteX40" fmla="*/ 138112 w 2326481"/>
                <a:gd name="connsiteY40" fmla="*/ 614363 h 700088"/>
                <a:gd name="connsiteX41" fmla="*/ 283369 w 2326481"/>
                <a:gd name="connsiteY41" fmla="*/ 631031 h 700088"/>
                <a:gd name="connsiteX42" fmla="*/ 416719 w 2326481"/>
                <a:gd name="connsiteY42" fmla="*/ 640556 h 700088"/>
                <a:gd name="connsiteX43" fmla="*/ 509587 w 2326481"/>
                <a:gd name="connsiteY43" fmla="*/ 642938 h 700088"/>
                <a:gd name="connsiteX44" fmla="*/ 628650 w 2326481"/>
                <a:gd name="connsiteY44" fmla="*/ 635794 h 700088"/>
                <a:gd name="connsiteX45" fmla="*/ 692944 w 2326481"/>
                <a:gd name="connsiteY45" fmla="*/ 633413 h 700088"/>
                <a:gd name="connsiteX46" fmla="*/ 750094 w 2326481"/>
                <a:gd name="connsiteY46" fmla="*/ 647700 h 700088"/>
                <a:gd name="connsiteX47" fmla="*/ 771525 w 2326481"/>
                <a:gd name="connsiteY47" fmla="*/ 661988 h 700088"/>
                <a:gd name="connsiteX48" fmla="*/ 783431 w 2326481"/>
                <a:gd name="connsiteY48" fmla="*/ 685800 h 700088"/>
                <a:gd name="connsiteX49" fmla="*/ 797719 w 2326481"/>
                <a:gd name="connsiteY49" fmla="*/ 659606 h 700088"/>
                <a:gd name="connsiteX50" fmla="*/ 864394 w 2326481"/>
                <a:gd name="connsiteY50" fmla="*/ 669131 h 700088"/>
                <a:gd name="connsiteX51" fmla="*/ 954881 w 2326481"/>
                <a:gd name="connsiteY51" fmla="*/ 669131 h 700088"/>
                <a:gd name="connsiteX52" fmla="*/ 1059656 w 2326481"/>
                <a:gd name="connsiteY52" fmla="*/ 666750 h 700088"/>
                <a:gd name="connsiteX53" fmla="*/ 1166812 w 2326481"/>
                <a:gd name="connsiteY53" fmla="*/ 678656 h 700088"/>
                <a:gd name="connsiteX54" fmla="*/ 1278731 w 2326481"/>
                <a:gd name="connsiteY54" fmla="*/ 695325 h 700088"/>
                <a:gd name="connsiteX55" fmla="*/ 1383506 w 2326481"/>
                <a:gd name="connsiteY55" fmla="*/ 700088 h 700088"/>
                <a:gd name="connsiteX56" fmla="*/ 1490662 w 2326481"/>
                <a:gd name="connsiteY56" fmla="*/ 685800 h 700088"/>
                <a:gd name="connsiteX57" fmla="*/ 1509712 w 2326481"/>
                <a:gd name="connsiteY57" fmla="*/ 678656 h 700088"/>
                <a:gd name="connsiteX58" fmla="*/ 1590675 w 2326481"/>
                <a:gd name="connsiteY58" fmla="*/ 642938 h 700088"/>
                <a:gd name="connsiteX59" fmla="*/ 1654969 w 2326481"/>
                <a:gd name="connsiteY59" fmla="*/ 581025 h 700088"/>
                <a:gd name="connsiteX60" fmla="*/ 1695450 w 2326481"/>
                <a:gd name="connsiteY60" fmla="*/ 576263 h 700088"/>
                <a:gd name="connsiteX61" fmla="*/ 1728787 w 2326481"/>
                <a:gd name="connsiteY61" fmla="*/ 550069 h 700088"/>
                <a:gd name="connsiteX62" fmla="*/ 1776412 w 2326481"/>
                <a:gd name="connsiteY62" fmla="*/ 504825 h 700088"/>
                <a:gd name="connsiteX63" fmla="*/ 1783556 w 2326481"/>
                <a:gd name="connsiteY63" fmla="*/ 438150 h 700088"/>
                <a:gd name="connsiteX64" fmla="*/ 1833562 w 2326481"/>
                <a:gd name="connsiteY64" fmla="*/ 371475 h 700088"/>
                <a:gd name="connsiteX65" fmla="*/ 1916906 w 2326481"/>
                <a:gd name="connsiteY65" fmla="*/ 309563 h 700088"/>
                <a:gd name="connsiteX66" fmla="*/ 1981200 w 2326481"/>
                <a:gd name="connsiteY66" fmla="*/ 259556 h 700088"/>
                <a:gd name="connsiteX67" fmla="*/ 2038350 w 2326481"/>
                <a:gd name="connsiteY67" fmla="*/ 219075 h 700088"/>
                <a:gd name="connsiteX68" fmla="*/ 2040731 w 2326481"/>
                <a:gd name="connsiteY68" fmla="*/ 185738 h 700088"/>
                <a:gd name="connsiteX69" fmla="*/ 2112169 w 2326481"/>
                <a:gd name="connsiteY69" fmla="*/ 154781 h 700088"/>
                <a:gd name="connsiteX70" fmla="*/ 2200275 w 2326481"/>
                <a:gd name="connsiteY70" fmla="*/ 119063 h 700088"/>
                <a:gd name="connsiteX71" fmla="*/ 2209800 w 2326481"/>
                <a:gd name="connsiteY71" fmla="*/ 85725 h 700088"/>
                <a:gd name="connsiteX72" fmla="*/ 2250281 w 2326481"/>
                <a:gd name="connsiteY72" fmla="*/ 61913 h 700088"/>
                <a:gd name="connsiteX73" fmla="*/ 2326481 w 2326481"/>
                <a:gd name="connsiteY73" fmla="*/ 28575 h 70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326481" h="700088">
                  <a:moveTo>
                    <a:pt x="2326481" y="28575"/>
                  </a:moveTo>
                  <a:lnTo>
                    <a:pt x="2166937" y="4763"/>
                  </a:lnTo>
                  <a:lnTo>
                    <a:pt x="2052637" y="7144"/>
                  </a:lnTo>
                  <a:lnTo>
                    <a:pt x="1895475" y="16669"/>
                  </a:lnTo>
                  <a:lnTo>
                    <a:pt x="1747837" y="21431"/>
                  </a:lnTo>
                  <a:lnTo>
                    <a:pt x="1643062" y="16669"/>
                  </a:lnTo>
                  <a:lnTo>
                    <a:pt x="1521619" y="4763"/>
                  </a:lnTo>
                  <a:lnTo>
                    <a:pt x="1414462" y="2381"/>
                  </a:lnTo>
                  <a:lnTo>
                    <a:pt x="1354931" y="0"/>
                  </a:lnTo>
                  <a:lnTo>
                    <a:pt x="1285875" y="9525"/>
                  </a:lnTo>
                  <a:lnTo>
                    <a:pt x="1231106" y="9525"/>
                  </a:lnTo>
                  <a:lnTo>
                    <a:pt x="1169194" y="19050"/>
                  </a:lnTo>
                  <a:lnTo>
                    <a:pt x="1088231" y="26194"/>
                  </a:lnTo>
                  <a:lnTo>
                    <a:pt x="1002506" y="28575"/>
                  </a:lnTo>
                  <a:lnTo>
                    <a:pt x="928687" y="28575"/>
                  </a:lnTo>
                  <a:lnTo>
                    <a:pt x="862012" y="30956"/>
                  </a:lnTo>
                  <a:lnTo>
                    <a:pt x="831056" y="33338"/>
                  </a:lnTo>
                  <a:lnTo>
                    <a:pt x="809625" y="66675"/>
                  </a:lnTo>
                  <a:lnTo>
                    <a:pt x="762000" y="90488"/>
                  </a:lnTo>
                  <a:lnTo>
                    <a:pt x="726281" y="102394"/>
                  </a:lnTo>
                  <a:lnTo>
                    <a:pt x="666750" y="138113"/>
                  </a:lnTo>
                  <a:lnTo>
                    <a:pt x="623887" y="150019"/>
                  </a:lnTo>
                  <a:lnTo>
                    <a:pt x="576262" y="157163"/>
                  </a:lnTo>
                  <a:lnTo>
                    <a:pt x="592931" y="180975"/>
                  </a:lnTo>
                  <a:lnTo>
                    <a:pt x="569119" y="221456"/>
                  </a:lnTo>
                  <a:lnTo>
                    <a:pt x="488156" y="257175"/>
                  </a:lnTo>
                  <a:lnTo>
                    <a:pt x="400050" y="288131"/>
                  </a:lnTo>
                  <a:lnTo>
                    <a:pt x="345281" y="311944"/>
                  </a:lnTo>
                  <a:lnTo>
                    <a:pt x="261937" y="347663"/>
                  </a:lnTo>
                  <a:lnTo>
                    <a:pt x="230981" y="359569"/>
                  </a:lnTo>
                  <a:lnTo>
                    <a:pt x="219075" y="354806"/>
                  </a:lnTo>
                  <a:lnTo>
                    <a:pt x="233362" y="400050"/>
                  </a:lnTo>
                  <a:lnTo>
                    <a:pt x="178594" y="450056"/>
                  </a:lnTo>
                  <a:lnTo>
                    <a:pt x="111919" y="497681"/>
                  </a:lnTo>
                  <a:lnTo>
                    <a:pt x="80962" y="514350"/>
                  </a:lnTo>
                  <a:lnTo>
                    <a:pt x="50006" y="500063"/>
                  </a:lnTo>
                  <a:lnTo>
                    <a:pt x="35719" y="488156"/>
                  </a:lnTo>
                  <a:lnTo>
                    <a:pt x="0" y="495300"/>
                  </a:lnTo>
                  <a:lnTo>
                    <a:pt x="2381" y="509588"/>
                  </a:lnTo>
                  <a:lnTo>
                    <a:pt x="14287" y="597694"/>
                  </a:lnTo>
                  <a:lnTo>
                    <a:pt x="138112" y="614363"/>
                  </a:lnTo>
                  <a:lnTo>
                    <a:pt x="283369" y="631031"/>
                  </a:lnTo>
                  <a:lnTo>
                    <a:pt x="416719" y="640556"/>
                  </a:lnTo>
                  <a:lnTo>
                    <a:pt x="509587" y="642938"/>
                  </a:lnTo>
                  <a:lnTo>
                    <a:pt x="628650" y="635794"/>
                  </a:lnTo>
                  <a:lnTo>
                    <a:pt x="692944" y="633413"/>
                  </a:lnTo>
                  <a:lnTo>
                    <a:pt x="750094" y="647700"/>
                  </a:lnTo>
                  <a:lnTo>
                    <a:pt x="771525" y="661988"/>
                  </a:lnTo>
                  <a:lnTo>
                    <a:pt x="783431" y="685800"/>
                  </a:lnTo>
                  <a:lnTo>
                    <a:pt x="797719" y="659606"/>
                  </a:lnTo>
                  <a:lnTo>
                    <a:pt x="864394" y="669131"/>
                  </a:lnTo>
                  <a:lnTo>
                    <a:pt x="954881" y="669131"/>
                  </a:lnTo>
                  <a:lnTo>
                    <a:pt x="1059656" y="666750"/>
                  </a:lnTo>
                  <a:lnTo>
                    <a:pt x="1166812" y="678656"/>
                  </a:lnTo>
                  <a:lnTo>
                    <a:pt x="1278731" y="695325"/>
                  </a:lnTo>
                  <a:lnTo>
                    <a:pt x="1383506" y="700088"/>
                  </a:lnTo>
                  <a:lnTo>
                    <a:pt x="1490662" y="685800"/>
                  </a:lnTo>
                  <a:lnTo>
                    <a:pt x="1509712" y="678656"/>
                  </a:lnTo>
                  <a:lnTo>
                    <a:pt x="1590675" y="642938"/>
                  </a:lnTo>
                  <a:lnTo>
                    <a:pt x="1654969" y="581025"/>
                  </a:lnTo>
                  <a:lnTo>
                    <a:pt x="1695450" y="576263"/>
                  </a:lnTo>
                  <a:lnTo>
                    <a:pt x="1728787" y="550069"/>
                  </a:lnTo>
                  <a:lnTo>
                    <a:pt x="1776412" y="504825"/>
                  </a:lnTo>
                  <a:lnTo>
                    <a:pt x="1783556" y="438150"/>
                  </a:lnTo>
                  <a:lnTo>
                    <a:pt x="1833562" y="371475"/>
                  </a:lnTo>
                  <a:lnTo>
                    <a:pt x="1916906" y="309563"/>
                  </a:lnTo>
                  <a:lnTo>
                    <a:pt x="1981200" y="259556"/>
                  </a:lnTo>
                  <a:lnTo>
                    <a:pt x="2038350" y="219075"/>
                  </a:lnTo>
                  <a:lnTo>
                    <a:pt x="2040731" y="185738"/>
                  </a:lnTo>
                  <a:lnTo>
                    <a:pt x="2112169" y="154781"/>
                  </a:lnTo>
                  <a:lnTo>
                    <a:pt x="2200275" y="119063"/>
                  </a:lnTo>
                  <a:lnTo>
                    <a:pt x="2209800" y="85725"/>
                  </a:lnTo>
                  <a:lnTo>
                    <a:pt x="2250281" y="61913"/>
                  </a:lnTo>
                  <a:lnTo>
                    <a:pt x="2326481" y="28575"/>
                  </a:lnTo>
                  <a:close/>
                </a:path>
              </a:pathLst>
            </a:custGeom>
            <a:solidFill>
              <a:schemeClr val="accent1">
                <a:lumMod val="75000"/>
                <a:alpha val="4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p:cNvGrpSpPr/>
          <p:nvPr/>
        </p:nvGrpSpPr>
        <p:grpSpPr>
          <a:xfrm>
            <a:off x="5572435" y="1125761"/>
            <a:ext cx="1246999" cy="2259306"/>
            <a:chOff x="5491006" y="4222997"/>
            <a:chExt cx="1246999" cy="2259306"/>
          </a:xfrm>
        </p:grpSpPr>
        <p:sp>
          <p:nvSpPr>
            <p:cNvPr id="31" name="TextBox 30"/>
            <p:cNvSpPr txBox="1"/>
            <p:nvPr/>
          </p:nvSpPr>
          <p:spPr>
            <a:xfrm>
              <a:off x="5491006" y="4222997"/>
              <a:ext cx="1246999" cy="461665"/>
            </a:xfrm>
            <a:prstGeom prst="rect">
              <a:avLst/>
            </a:prstGeom>
            <a:solidFill>
              <a:schemeClr val="tx1"/>
            </a:solidFill>
            <a:ln w="19050">
              <a:solidFill>
                <a:srgbClr val="FF0000"/>
              </a:solidFill>
            </a:ln>
          </p:spPr>
          <p:txBody>
            <a:bodyPr wrap="square" rtlCol="0">
              <a:spAutoFit/>
            </a:bodyPr>
            <a:lstStyle/>
            <a:p>
              <a:pPr algn="ctr"/>
              <a:r>
                <a:rPr lang="en-US" sz="1200" dirty="0">
                  <a:solidFill>
                    <a:schemeClr val="bg1"/>
                  </a:solidFill>
                  <a:latin typeface="Arial" pitchFamily="34" charset="0"/>
                  <a:cs typeface="Arial" pitchFamily="34" charset="0"/>
                </a:rPr>
                <a:t>Braided stream aggradation</a:t>
              </a:r>
            </a:p>
          </p:txBody>
        </p:sp>
        <p:cxnSp>
          <p:nvCxnSpPr>
            <p:cNvPr id="32" name="Straight Arrow Connector 31"/>
            <p:cNvCxnSpPr>
              <a:stCxn id="31" idx="2"/>
            </p:cNvCxnSpPr>
            <p:nvPr/>
          </p:nvCxnSpPr>
          <p:spPr>
            <a:xfrm>
              <a:off x="6114506" y="4684662"/>
              <a:ext cx="357265" cy="1797641"/>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48" name="Group 47"/>
          <p:cNvGrpSpPr/>
          <p:nvPr/>
        </p:nvGrpSpPr>
        <p:grpSpPr>
          <a:xfrm>
            <a:off x="6943271" y="1721996"/>
            <a:ext cx="1819729" cy="1432649"/>
            <a:chOff x="6900863" y="5632413"/>
            <a:chExt cx="1819729" cy="1432649"/>
          </a:xfrm>
        </p:grpSpPr>
        <p:sp>
          <p:nvSpPr>
            <p:cNvPr id="35" name="TextBox 34"/>
            <p:cNvSpPr txBox="1"/>
            <p:nvPr/>
          </p:nvSpPr>
          <p:spPr>
            <a:xfrm>
              <a:off x="6900863" y="5632413"/>
              <a:ext cx="1819729" cy="276999"/>
            </a:xfrm>
            <a:prstGeom prst="rect">
              <a:avLst/>
            </a:prstGeom>
            <a:solidFill>
              <a:schemeClr val="tx1"/>
            </a:solidFill>
            <a:ln w="19050">
              <a:solidFill>
                <a:srgbClr val="FF0000"/>
              </a:solidFill>
            </a:ln>
          </p:spPr>
          <p:txBody>
            <a:bodyPr wrap="none" rtlCol="0">
              <a:spAutoFit/>
            </a:bodyPr>
            <a:lstStyle/>
            <a:p>
              <a:r>
                <a:rPr lang="en-US" sz="1200" dirty="0">
                  <a:solidFill>
                    <a:schemeClr val="bg1"/>
                  </a:solidFill>
                  <a:latin typeface="Arial" pitchFamily="34" charset="0"/>
                  <a:cs typeface="Arial" pitchFamily="34" charset="0"/>
                </a:rPr>
                <a:t>Holocene delta deposits</a:t>
              </a:r>
            </a:p>
          </p:txBody>
        </p:sp>
        <p:cxnSp>
          <p:nvCxnSpPr>
            <p:cNvPr id="36" name="Straight Arrow Connector 35"/>
            <p:cNvCxnSpPr>
              <a:stCxn id="35" idx="2"/>
            </p:cNvCxnSpPr>
            <p:nvPr/>
          </p:nvCxnSpPr>
          <p:spPr>
            <a:xfrm flipH="1">
              <a:off x="7095004" y="5909412"/>
              <a:ext cx="715724" cy="1155650"/>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105400" y="4419600"/>
            <a:ext cx="3739981" cy="1608060"/>
            <a:chOff x="5105400" y="4419600"/>
            <a:chExt cx="3739981" cy="1608060"/>
          </a:xfrm>
        </p:grpSpPr>
        <p:pic>
          <p:nvPicPr>
            <p:cNvPr id="30" name="Picture 29"/>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05400" y="4419600"/>
              <a:ext cx="3739981" cy="1290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3" name="Straight Arrow Connector 32"/>
            <p:cNvCxnSpPr/>
            <p:nvPr/>
          </p:nvCxnSpPr>
          <p:spPr>
            <a:xfrm flipV="1">
              <a:off x="5638800" y="4514838"/>
              <a:ext cx="0" cy="1512822"/>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7545025" y="5463673"/>
              <a:ext cx="1300356" cy="215444"/>
            </a:xfrm>
            <a:prstGeom prst="rect">
              <a:avLst/>
            </a:prstGeom>
            <a:solidFill>
              <a:schemeClr val="tx1"/>
            </a:solidFill>
          </p:spPr>
          <p:txBody>
            <a:bodyPr wrap="none" rtlCol="0">
              <a:spAutoFit/>
            </a:bodyPr>
            <a:lstStyle/>
            <a:p>
              <a:r>
                <a:rPr lang="en-US" sz="800" dirty="0">
                  <a:solidFill>
                    <a:schemeClr val="bg1"/>
                  </a:solidFill>
                </a:rPr>
                <a:t>BLUM &amp; ROBERTS, 2011</a:t>
              </a:r>
            </a:p>
          </p:txBody>
        </p:sp>
      </p:grpSp>
      <p:sp>
        <p:nvSpPr>
          <p:cNvPr id="7" name="Slide Number Placeholder 6"/>
          <p:cNvSpPr>
            <a:spLocks noGrp="1"/>
          </p:cNvSpPr>
          <p:nvPr>
            <p:ph type="sldNum" sz="quarter" idx="12"/>
          </p:nvPr>
        </p:nvSpPr>
        <p:spPr/>
        <p:txBody>
          <a:bodyPr/>
          <a:lstStyle/>
          <a:p>
            <a:fld id="{072ADA42-29F2-4FD4-922F-9801BF467288}" type="slidenum">
              <a:rPr lang="en-US" smtClean="0"/>
              <a:pPr/>
              <a:t>61</a:t>
            </a:fld>
            <a:endParaRPr lang="en-US"/>
          </a:p>
        </p:txBody>
      </p:sp>
      <mc:AlternateContent xmlns:mc="http://schemas.openxmlformats.org/markup-compatibility/2006" xmlns:p14="http://schemas.microsoft.com/office/powerpoint/2010/main">
        <mc:Choice Requires="p14">
          <p:contentPart p14:bwMode="auto" r:id="rId6">
            <p14:nvContentPartPr>
              <p14:cNvPr id="9" name="Ink 8">
                <a:extLst>
                  <a:ext uri="{FF2B5EF4-FFF2-40B4-BE49-F238E27FC236}">
                    <a16:creationId xmlns:a16="http://schemas.microsoft.com/office/drawing/2014/main" id="{9F8C2CD6-9E13-9791-6579-0B41B69D5BA8}"/>
                  </a:ext>
                </a:extLst>
              </p14:cNvPr>
              <p14:cNvContentPartPr/>
              <p14:nvPr/>
            </p14:nvContentPartPr>
            <p14:xfrm>
              <a:off x="446400" y="1338840"/>
              <a:ext cx="8880840" cy="5206320"/>
            </p14:xfrm>
          </p:contentPart>
        </mc:Choice>
        <mc:Fallback xmlns="">
          <p:pic>
            <p:nvPicPr>
              <p:cNvPr id="9" name="Ink 8">
                <a:extLst>
                  <a:ext uri="{FF2B5EF4-FFF2-40B4-BE49-F238E27FC236}">
                    <a16:creationId xmlns:a16="http://schemas.microsoft.com/office/drawing/2014/main" id="{9F8C2CD6-9E13-9791-6579-0B41B69D5BA8}"/>
                  </a:ext>
                </a:extLst>
              </p:cNvPr>
              <p:cNvPicPr/>
              <p:nvPr/>
            </p:nvPicPr>
            <p:blipFill>
              <a:blip r:embed="rId7"/>
              <a:stretch>
                <a:fillRect/>
              </a:stretch>
            </p:blipFill>
            <p:spPr>
              <a:xfrm>
                <a:off x="437040" y="1329480"/>
                <a:ext cx="8899560" cy="522504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12" name="Ink 11">
                <a:extLst>
                  <a:ext uri="{FF2B5EF4-FFF2-40B4-BE49-F238E27FC236}">
                    <a16:creationId xmlns:a16="http://schemas.microsoft.com/office/drawing/2014/main" id="{ED8D7606-EF9A-F04C-F4BF-03CF11429A20}"/>
                  </a:ext>
                </a:extLst>
              </p14:cNvPr>
              <p14:cNvContentPartPr/>
              <p14:nvPr/>
            </p14:nvContentPartPr>
            <p14:xfrm>
              <a:off x="1404720" y="1302120"/>
              <a:ext cx="1992960" cy="681840"/>
            </p14:xfrm>
          </p:contentPart>
        </mc:Choice>
        <mc:Fallback>
          <p:pic>
            <p:nvPicPr>
              <p:cNvPr id="12" name="Ink 11">
                <a:extLst>
                  <a:ext uri="{FF2B5EF4-FFF2-40B4-BE49-F238E27FC236}">
                    <a16:creationId xmlns:a16="http://schemas.microsoft.com/office/drawing/2014/main" id="{ED8D7606-EF9A-F04C-F4BF-03CF11429A20}"/>
                  </a:ext>
                </a:extLst>
              </p:cNvPr>
              <p:cNvPicPr/>
              <p:nvPr/>
            </p:nvPicPr>
            <p:blipFill>
              <a:blip r:embed="rId9"/>
              <a:stretch>
                <a:fillRect/>
              </a:stretch>
            </p:blipFill>
            <p:spPr>
              <a:xfrm>
                <a:off x="1395360" y="1292760"/>
                <a:ext cx="2011680" cy="700560"/>
              </a:xfrm>
              <a:prstGeom prst="rect">
                <a:avLst/>
              </a:prstGeom>
            </p:spPr>
          </p:pic>
        </mc:Fallback>
      </mc:AlternateContent>
    </p:spTree>
    <p:extLst>
      <p:ext uri="{BB962C8B-B14F-4D97-AF65-F5344CB8AC3E}">
        <p14:creationId xmlns:p14="http://schemas.microsoft.com/office/powerpoint/2010/main" val="1511011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31" name="Rectangle 1030">
            <a:extLst>
              <a:ext uri="{FF2B5EF4-FFF2-40B4-BE49-F238E27FC236}">
                <a16:creationId xmlns:a16="http://schemas.microsoft.com/office/drawing/2014/main" id="{BA79A7CF-01AF-4178-9369-94E0C90EB0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3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3"/>
          <p:cNvSpPr>
            <a:spLocks noGrp="1"/>
          </p:cNvSpPr>
          <p:nvPr>
            <p:ph type="title"/>
          </p:nvPr>
        </p:nvSpPr>
        <p:spPr>
          <a:xfrm>
            <a:off x="6950931" y="2023110"/>
            <a:ext cx="1852218" cy="2846070"/>
          </a:xfrm>
        </p:spPr>
        <p:txBody>
          <a:bodyPr vert="horz" lIns="91440" tIns="45720" rIns="91440" bIns="45720" rtlCol="0" anchor="ctr">
            <a:normAutofit/>
          </a:bodyPr>
          <a:lstStyle/>
          <a:p>
            <a:pPr algn="l">
              <a:lnSpc>
                <a:spcPct val="90000"/>
              </a:lnSpc>
            </a:pPr>
            <a:r>
              <a:rPr lang="en-US" sz="3200" kern="1200">
                <a:solidFill>
                  <a:schemeClr val="tx1"/>
                </a:solidFill>
                <a:latin typeface="+mj-lt"/>
                <a:ea typeface="+mj-ea"/>
                <a:cs typeface="+mj-cs"/>
              </a:rPr>
              <a:t>What Happens if We Keep Warming</a:t>
            </a:r>
          </a:p>
        </p:txBody>
      </p:sp>
      <p:sp>
        <p:nvSpPr>
          <p:cNvPr id="4" name="Content Placeholder 3"/>
          <p:cNvSpPr>
            <a:spLocks noGrp="1"/>
          </p:cNvSpPr>
          <p:nvPr>
            <p:ph idx="1"/>
          </p:nvPr>
        </p:nvSpPr>
        <p:spPr>
          <a:xfrm>
            <a:off x="6950931" y="5086350"/>
            <a:ext cx="1834848" cy="1178298"/>
          </a:xfrm>
        </p:spPr>
        <p:txBody>
          <a:bodyPr vert="horz" lIns="91440" tIns="45720" rIns="91440" bIns="45720" rtlCol="0">
            <a:normAutofit/>
          </a:bodyPr>
          <a:lstStyle/>
          <a:p>
            <a:pPr marL="0" indent="0">
              <a:lnSpc>
                <a:spcPct val="90000"/>
              </a:lnSpc>
              <a:spcBef>
                <a:spcPts val="1000"/>
              </a:spcBef>
              <a:buNone/>
            </a:pPr>
            <a:br>
              <a:rPr lang="en-US" sz="1400" kern="1200">
                <a:solidFill>
                  <a:schemeClr val="tx1"/>
                </a:solidFill>
                <a:latin typeface="+mn-lt"/>
                <a:ea typeface="+mn-ea"/>
                <a:cs typeface="+mn-cs"/>
              </a:rPr>
            </a:br>
            <a:endParaRPr lang="en-US" sz="1400" kern="1200">
              <a:solidFill>
                <a:schemeClr val="tx1"/>
              </a:solidFill>
              <a:latin typeface="+mn-lt"/>
              <a:ea typeface="+mn-ea"/>
              <a:cs typeface="+mn-cs"/>
            </a:endParaRPr>
          </a:p>
        </p:txBody>
      </p:sp>
      <p:sp>
        <p:nvSpPr>
          <p:cNvPr id="1033" name="Rectangle 1032">
            <a:extLst>
              <a:ext uri="{FF2B5EF4-FFF2-40B4-BE49-F238E27FC236}">
                <a16:creationId xmlns:a16="http://schemas.microsoft.com/office/drawing/2014/main" id="{99413ED5-9ED4-4772-BCE4-2BCAE6B12E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2361045" y="245695"/>
            <a:ext cx="1715478" cy="643756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5" name="Rectangle 1034">
            <a:extLst>
              <a:ext uri="{FF2B5EF4-FFF2-40B4-BE49-F238E27FC236}">
                <a16:creationId xmlns:a16="http://schemas.microsoft.com/office/drawing/2014/main" id="{04357C93-F0CB-4A1C-8F77-4E90637898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6563" y="664308"/>
            <a:ext cx="6061974" cy="5600340"/>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 r="47507"/>
          <a:stretch/>
        </p:blipFill>
        <p:spPr bwMode="auto">
          <a:xfrm>
            <a:off x="408928" y="882695"/>
            <a:ext cx="5706228" cy="5163566"/>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37" name="Rectangle 1036">
            <a:extLst>
              <a:ext uri="{FF2B5EF4-FFF2-40B4-BE49-F238E27FC236}">
                <a16:creationId xmlns:a16="http://schemas.microsoft.com/office/drawing/2014/main" id="{90F533E9-6690-41A8-A372-4C6C622D02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747951" y="3411145"/>
            <a:ext cx="1719072" cy="11428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xfrm>
            <a:off x="6457949" y="6492240"/>
            <a:ext cx="2345200" cy="365125"/>
          </a:xfrm>
        </p:spPr>
        <p:txBody>
          <a:bodyPr vert="horz" lIns="91440" tIns="45720" rIns="91440" bIns="45720" rtlCol="0" anchor="ctr">
            <a:normAutofit/>
          </a:bodyPr>
          <a:lstStyle/>
          <a:p>
            <a:pPr eaLnBrk="1" hangingPunct="1">
              <a:spcAft>
                <a:spcPts val="600"/>
              </a:spcAft>
            </a:pPr>
            <a:fld id="{5BCC285C-E358-45FF-87B7-9FD55898085F}" type="slidenum">
              <a:rPr lang="en-US" smtClean="0">
                <a:latin typeface="+mn-lt"/>
              </a:rPr>
              <a:pPr eaLnBrk="1" hangingPunct="1">
                <a:spcAft>
                  <a:spcPts val="600"/>
                </a:spcAft>
              </a:pPr>
              <a:t>62</a:t>
            </a:fld>
            <a:endParaRPr lang="en-US">
              <a:latin typeface="+mn-lt"/>
            </a:endParaRPr>
          </a:p>
        </p:txBody>
      </p:sp>
      <mc:AlternateContent xmlns:mc="http://schemas.openxmlformats.org/markup-compatibility/2006">
        <mc:Choice xmlns:p14="http://schemas.microsoft.com/office/powerpoint/2010/main" Requires="p14">
          <p:contentPart p14:bwMode="auto" r:id="rId3">
            <p14:nvContentPartPr>
              <p14:cNvPr id="5" name="Ink 4">
                <a:extLst>
                  <a:ext uri="{FF2B5EF4-FFF2-40B4-BE49-F238E27FC236}">
                    <a16:creationId xmlns:a16="http://schemas.microsoft.com/office/drawing/2014/main" id="{6FC5FD07-BFB9-FB5F-2670-C3552A0DB675}"/>
                  </a:ext>
                </a:extLst>
              </p14:cNvPr>
              <p14:cNvContentPartPr/>
              <p14:nvPr/>
            </p14:nvContentPartPr>
            <p14:xfrm>
              <a:off x="4899240" y="1854720"/>
              <a:ext cx="554040" cy="38160"/>
            </p14:xfrm>
          </p:contentPart>
        </mc:Choice>
        <mc:Fallback>
          <p:pic>
            <p:nvPicPr>
              <p:cNvPr id="5" name="Ink 4">
                <a:extLst>
                  <a:ext uri="{FF2B5EF4-FFF2-40B4-BE49-F238E27FC236}">
                    <a16:creationId xmlns:a16="http://schemas.microsoft.com/office/drawing/2014/main" id="{6FC5FD07-BFB9-FB5F-2670-C3552A0DB675}"/>
                  </a:ext>
                </a:extLst>
              </p:cNvPr>
              <p:cNvPicPr/>
              <p:nvPr/>
            </p:nvPicPr>
            <p:blipFill>
              <a:blip r:embed="rId4"/>
              <a:stretch>
                <a:fillRect/>
              </a:stretch>
            </p:blipFill>
            <p:spPr>
              <a:xfrm>
                <a:off x="4889880" y="1845360"/>
                <a:ext cx="572760" cy="56880"/>
              </a:xfrm>
              <a:prstGeom prst="rect">
                <a:avLst/>
              </a:prstGeom>
            </p:spPr>
          </p:pic>
        </mc:Fallback>
      </mc:AlternateContent>
    </p:spTree>
    <p:extLst>
      <p:ext uri="{BB962C8B-B14F-4D97-AF65-F5344CB8AC3E}">
        <p14:creationId xmlns:p14="http://schemas.microsoft.com/office/powerpoint/2010/main" val="231051399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425F526-FAD4-450B-AC53-F3E224E15BC7}"/>
              </a:ext>
            </a:extLst>
          </p:cNvPr>
          <p:cNvSpPr>
            <a:spLocks noGrp="1"/>
          </p:cNvSpPr>
          <p:nvPr>
            <p:ph type="ctrTitle"/>
          </p:nvPr>
        </p:nvSpPr>
        <p:spPr/>
        <p:txBody>
          <a:bodyPr/>
          <a:lstStyle/>
          <a:p>
            <a:r>
              <a:rPr lang="en-US" dirty="0"/>
              <a:t>When does the Coast Stop Moving Inland and Form a Delta?</a:t>
            </a:r>
          </a:p>
        </p:txBody>
      </p:sp>
      <p:sp>
        <p:nvSpPr>
          <p:cNvPr id="6" name="Subtitle 5">
            <a:extLst>
              <a:ext uri="{FF2B5EF4-FFF2-40B4-BE49-F238E27FC236}">
                <a16:creationId xmlns:a16="http://schemas.microsoft.com/office/drawing/2014/main" id="{9079753A-385E-4717-9DEC-458FCF494CBB}"/>
              </a:ext>
            </a:extLst>
          </p:cNvPr>
          <p:cNvSpPr>
            <a:spLocks noGrp="1"/>
          </p:cNvSpPr>
          <p:nvPr>
            <p:ph type="subTitle" idx="1"/>
          </p:nvPr>
        </p:nvSpPr>
        <p:spPr/>
        <p:txBody>
          <a:bodyPr/>
          <a:lstStyle/>
          <a:p>
            <a:r>
              <a:rPr lang="en-US" dirty="0"/>
              <a:t>This is critical to understanding why there is a point where rising sea level drowns deltas.</a:t>
            </a:r>
          </a:p>
        </p:txBody>
      </p:sp>
      <p:sp>
        <p:nvSpPr>
          <p:cNvPr id="4" name="Slide Number Placeholder 3">
            <a:extLst>
              <a:ext uri="{FF2B5EF4-FFF2-40B4-BE49-F238E27FC236}">
                <a16:creationId xmlns:a16="http://schemas.microsoft.com/office/drawing/2014/main" id="{90E8336A-F7C6-4DFB-9671-6D5CE79D0453}"/>
              </a:ext>
            </a:extLst>
          </p:cNvPr>
          <p:cNvSpPr>
            <a:spLocks noGrp="1"/>
          </p:cNvSpPr>
          <p:nvPr>
            <p:ph type="sldNum" sz="quarter" idx="12"/>
          </p:nvPr>
        </p:nvSpPr>
        <p:spPr/>
        <p:txBody>
          <a:bodyPr/>
          <a:lstStyle/>
          <a:p>
            <a:fld id="{A009FE60-D02F-4892-B39E-0CD83713E8A5}" type="slidenum">
              <a:rPr lang="en-US" smtClean="0"/>
              <a:pPr/>
              <a:t>63</a:t>
            </a:fld>
            <a:endParaRPr lang="en-US"/>
          </a:p>
        </p:txBody>
      </p:sp>
    </p:spTree>
    <p:extLst>
      <p:ext uri="{BB962C8B-B14F-4D97-AF65-F5344CB8AC3E}">
        <p14:creationId xmlns:p14="http://schemas.microsoft.com/office/powerpoint/2010/main" val="291653323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752600"/>
            <a:ext cx="6979902" cy="4762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Slide Number Placeholder 2"/>
          <p:cNvSpPr>
            <a:spLocks noGrp="1"/>
          </p:cNvSpPr>
          <p:nvPr>
            <p:ph type="sldNum" sz="quarter" idx="12"/>
          </p:nvPr>
        </p:nvSpPr>
        <p:spPr/>
        <p:txBody>
          <a:bodyPr/>
          <a:lstStyle/>
          <a:p>
            <a:fld id="{072ADA42-29F2-4FD4-922F-9801BF467288}" type="slidenum">
              <a:rPr lang="en-US" smtClean="0"/>
              <a:pPr/>
              <a:t>64</a:t>
            </a:fld>
            <a:endParaRPr lang="en-US"/>
          </a:p>
        </p:txBody>
      </p:sp>
      <p:sp>
        <p:nvSpPr>
          <p:cNvPr id="2" name="Title 1"/>
          <p:cNvSpPr>
            <a:spLocks noGrp="1"/>
          </p:cNvSpPr>
          <p:nvPr>
            <p:ph type="title" idx="4294967295"/>
          </p:nvPr>
        </p:nvSpPr>
        <p:spPr>
          <a:xfrm>
            <a:off x="0" y="254000"/>
            <a:ext cx="8229600" cy="1143000"/>
          </a:xfrm>
        </p:spPr>
        <p:txBody>
          <a:bodyPr>
            <a:normAutofit/>
          </a:bodyPr>
          <a:lstStyle/>
          <a:p>
            <a:r>
              <a:rPr lang="en-US" dirty="0"/>
              <a:t>Post-Glacial Maximum Sea Level</a:t>
            </a:r>
          </a:p>
        </p:txBody>
      </p:sp>
      <p:sp>
        <p:nvSpPr>
          <p:cNvPr id="4" name="Content Placeholder 3"/>
          <p:cNvSpPr>
            <a:spLocks noGrp="1"/>
          </p:cNvSpPr>
          <p:nvPr>
            <p:ph idx="4294967295"/>
          </p:nvPr>
        </p:nvSpPr>
        <p:spPr>
          <a:xfrm>
            <a:off x="0" y="1219200"/>
            <a:ext cx="8229600" cy="4953000"/>
          </a:xfrm>
        </p:spPr>
        <p:txBody>
          <a:bodyPr/>
          <a:lstStyle/>
          <a:p>
            <a:r>
              <a:rPr lang="en-US" sz="1400" dirty="0"/>
              <a:t>Donoghue, Joseph F. “Sea Level History of the Northern Gulf of Mexico Coast and Sea Level Rise Scenarios for the near Future.” </a:t>
            </a:r>
            <a:r>
              <a:rPr lang="en-US" sz="1400" i="1" dirty="0"/>
              <a:t>Climatic Change</a:t>
            </a:r>
            <a:r>
              <a:rPr lang="en-US" sz="1400" dirty="0"/>
              <a:t> 107, no. 1–2 (2011): 17–33.</a:t>
            </a:r>
            <a:br>
              <a:rPr lang="en-US" dirty="0"/>
            </a:br>
            <a:endParaRPr lang="en-US" dirty="0"/>
          </a:p>
        </p:txBody>
      </p:sp>
      <mc:AlternateContent xmlns:mc="http://schemas.openxmlformats.org/markup-compatibility/2006">
        <mc:Choice xmlns:p14="http://schemas.microsoft.com/office/powerpoint/2010/main" Requires="p14">
          <p:contentPart p14:bwMode="auto" r:id="rId3">
            <p14:nvContentPartPr>
              <p14:cNvPr id="5" name="Ink 4">
                <a:extLst>
                  <a:ext uri="{FF2B5EF4-FFF2-40B4-BE49-F238E27FC236}">
                    <a16:creationId xmlns:a16="http://schemas.microsoft.com/office/drawing/2014/main" id="{A0442D47-8C24-7B54-256E-D1E6DEE2A2E9}"/>
                  </a:ext>
                </a:extLst>
              </p14:cNvPr>
              <p14:cNvContentPartPr/>
              <p14:nvPr/>
            </p14:nvContentPartPr>
            <p14:xfrm>
              <a:off x="1526760" y="1866600"/>
              <a:ext cx="6138000" cy="2696040"/>
            </p14:xfrm>
          </p:contentPart>
        </mc:Choice>
        <mc:Fallback>
          <p:pic>
            <p:nvPicPr>
              <p:cNvPr id="5" name="Ink 4">
                <a:extLst>
                  <a:ext uri="{FF2B5EF4-FFF2-40B4-BE49-F238E27FC236}">
                    <a16:creationId xmlns:a16="http://schemas.microsoft.com/office/drawing/2014/main" id="{A0442D47-8C24-7B54-256E-D1E6DEE2A2E9}"/>
                  </a:ext>
                </a:extLst>
              </p:cNvPr>
              <p:cNvPicPr/>
              <p:nvPr/>
            </p:nvPicPr>
            <p:blipFill>
              <a:blip r:embed="rId4"/>
              <a:stretch>
                <a:fillRect/>
              </a:stretch>
            </p:blipFill>
            <p:spPr>
              <a:xfrm>
                <a:off x="1517400" y="1857240"/>
                <a:ext cx="6156720" cy="2714760"/>
              </a:xfrm>
              <a:prstGeom prst="rect">
                <a:avLst/>
              </a:prstGeom>
            </p:spPr>
          </p:pic>
        </mc:Fallback>
      </mc:AlternateContent>
    </p:spTree>
    <p:extLst>
      <p:ext uri="{BB962C8B-B14F-4D97-AF65-F5344CB8AC3E}">
        <p14:creationId xmlns:p14="http://schemas.microsoft.com/office/powerpoint/2010/main" val="242368458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Building the Modern Delta</a:t>
            </a:r>
          </a:p>
        </p:txBody>
      </p:sp>
      <p:sp>
        <p:nvSpPr>
          <p:cNvPr id="3" name="Content Placeholder 2"/>
          <p:cNvSpPr>
            <a:spLocks noGrp="1"/>
          </p:cNvSpPr>
          <p:nvPr>
            <p:ph idx="1"/>
          </p:nvPr>
        </p:nvSpPr>
        <p:spPr/>
        <p:txBody>
          <a:bodyPr/>
          <a:lstStyle/>
          <a:p>
            <a:pPr marL="0" indent="0">
              <a:buNone/>
            </a:pPr>
            <a:r>
              <a:rPr lang="en-US" dirty="0"/>
              <a:t>All of the modern river deltas started to build when sea level stabilized about 6,000 years ago.</a:t>
            </a:r>
          </a:p>
          <a:p>
            <a:pPr marL="0" indent="0">
              <a:buNone/>
            </a:pPr>
            <a:endParaRPr lang="en-US" dirty="0"/>
          </a:p>
          <a:p>
            <a:pPr marL="0" indent="0">
              <a:buNone/>
            </a:pPr>
            <a:r>
              <a:rPr lang="en-US" dirty="0"/>
              <a:t>As long as sea level rises at a significant rate, the coast line retreats inland because the river cannot build a delta uphill.</a:t>
            </a:r>
          </a:p>
        </p:txBody>
      </p:sp>
      <p:sp>
        <p:nvSpPr>
          <p:cNvPr id="4" name="Slide Number Placeholder 3"/>
          <p:cNvSpPr>
            <a:spLocks noGrp="1"/>
          </p:cNvSpPr>
          <p:nvPr>
            <p:ph type="sldNum" sz="quarter" idx="12"/>
          </p:nvPr>
        </p:nvSpPr>
        <p:spPr/>
        <p:txBody>
          <a:bodyPr/>
          <a:lstStyle/>
          <a:p>
            <a:fld id="{A009FE60-D02F-4892-B39E-0CD83713E8A5}" type="slidenum">
              <a:rPr lang="en-US" smtClean="0"/>
              <a:pPr/>
              <a:t>65</a:t>
            </a:fld>
            <a:endParaRPr lang="en-US"/>
          </a:p>
        </p:txBody>
      </p:sp>
    </p:spTree>
    <p:extLst>
      <p:ext uri="{BB962C8B-B14F-4D97-AF65-F5344CB8AC3E}">
        <p14:creationId xmlns:p14="http://schemas.microsoft.com/office/powerpoint/2010/main" val="323267116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a:stretch>
            <a:fillRect/>
          </a:stretch>
        </p:blipFill>
        <p:spPr>
          <a:xfrm>
            <a:off x="304799" y="269941"/>
            <a:ext cx="8567909" cy="6451534"/>
          </a:xfrm>
          <a:prstGeom prst="rect">
            <a:avLst/>
          </a:prstGeom>
        </p:spPr>
      </p:pic>
      <p:sp>
        <p:nvSpPr>
          <p:cNvPr id="4" name="Slide Number Placeholder 3"/>
          <p:cNvSpPr>
            <a:spLocks noGrp="1"/>
          </p:cNvSpPr>
          <p:nvPr>
            <p:ph type="sldNum" sz="quarter" idx="12"/>
          </p:nvPr>
        </p:nvSpPr>
        <p:spPr/>
        <p:txBody>
          <a:bodyPr/>
          <a:lstStyle/>
          <a:p>
            <a:fld id="{A009FE60-D02F-4892-B39E-0CD83713E8A5}" type="slidenum">
              <a:rPr lang="en-US" smtClean="0"/>
              <a:pPr/>
              <a:t>66</a:t>
            </a:fld>
            <a:endParaRPr lang="en-US"/>
          </a:p>
        </p:txBody>
      </p:sp>
    </p:spTree>
    <p:extLst>
      <p:ext uri="{BB962C8B-B14F-4D97-AF65-F5344CB8AC3E}">
        <p14:creationId xmlns:p14="http://schemas.microsoft.com/office/powerpoint/2010/main" val="253859086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6" name="Content Placeholder 5"/>
          <p:cNvPicPr>
            <a:picLocks noGrp="1" noChangeAspect="1"/>
          </p:cNvPicPr>
          <p:nvPr>
            <p:ph idx="1"/>
          </p:nvPr>
        </p:nvPicPr>
        <p:blipFill>
          <a:blip r:embed="rId2"/>
          <a:stretch>
            <a:fillRect/>
          </a:stretch>
        </p:blipFill>
        <p:spPr>
          <a:xfrm>
            <a:off x="691937" y="304800"/>
            <a:ext cx="7760126" cy="6172200"/>
          </a:xfrm>
          <a:prstGeom prst="rect">
            <a:avLst/>
          </a:prstGeom>
        </p:spPr>
      </p:pic>
      <p:sp>
        <p:nvSpPr>
          <p:cNvPr id="4" name="Slide Number Placeholder 3"/>
          <p:cNvSpPr>
            <a:spLocks noGrp="1"/>
          </p:cNvSpPr>
          <p:nvPr>
            <p:ph type="sldNum" sz="quarter" idx="12"/>
          </p:nvPr>
        </p:nvSpPr>
        <p:spPr/>
        <p:txBody>
          <a:bodyPr/>
          <a:lstStyle/>
          <a:p>
            <a:fld id="{A009FE60-D02F-4892-B39E-0CD83713E8A5}" type="slidenum">
              <a:rPr lang="en-US" smtClean="0"/>
              <a:pPr/>
              <a:t>67</a:t>
            </a:fld>
            <a:endParaRPr lang="en-US"/>
          </a:p>
        </p:txBody>
      </p:sp>
      <mc:AlternateContent xmlns:mc="http://schemas.openxmlformats.org/markup-compatibility/2006">
        <mc:Choice xmlns:p14="http://schemas.microsoft.com/office/powerpoint/2010/main" Requires="p14">
          <p:contentPart p14:bwMode="auto" r:id="rId3">
            <p14:nvContentPartPr>
              <p14:cNvPr id="3" name="Ink 2">
                <a:extLst>
                  <a:ext uri="{FF2B5EF4-FFF2-40B4-BE49-F238E27FC236}">
                    <a16:creationId xmlns:a16="http://schemas.microsoft.com/office/drawing/2014/main" id="{0015EFEF-0F79-E455-D7D2-50058361A04A}"/>
                  </a:ext>
                </a:extLst>
              </p14:cNvPr>
              <p14:cNvContentPartPr/>
              <p14:nvPr/>
            </p14:nvContentPartPr>
            <p14:xfrm>
              <a:off x="1578240" y="2815200"/>
              <a:ext cx="6601680" cy="2275560"/>
            </p14:xfrm>
          </p:contentPart>
        </mc:Choice>
        <mc:Fallback>
          <p:pic>
            <p:nvPicPr>
              <p:cNvPr id="3" name="Ink 2">
                <a:extLst>
                  <a:ext uri="{FF2B5EF4-FFF2-40B4-BE49-F238E27FC236}">
                    <a16:creationId xmlns:a16="http://schemas.microsoft.com/office/drawing/2014/main" id="{0015EFEF-0F79-E455-D7D2-50058361A04A}"/>
                  </a:ext>
                </a:extLst>
              </p:cNvPr>
              <p:cNvPicPr/>
              <p:nvPr/>
            </p:nvPicPr>
            <p:blipFill>
              <a:blip r:embed="rId4"/>
              <a:stretch>
                <a:fillRect/>
              </a:stretch>
            </p:blipFill>
            <p:spPr>
              <a:xfrm>
                <a:off x="1568880" y="2805840"/>
                <a:ext cx="6620400" cy="2294280"/>
              </a:xfrm>
              <a:prstGeom prst="rect">
                <a:avLst/>
              </a:prstGeom>
            </p:spPr>
          </p:pic>
        </mc:Fallback>
      </mc:AlternateContent>
    </p:spTree>
    <p:extLst>
      <p:ext uri="{BB962C8B-B14F-4D97-AF65-F5344CB8AC3E}">
        <p14:creationId xmlns:p14="http://schemas.microsoft.com/office/powerpoint/2010/main" val="252374283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C694197-BA3C-4D07-BF51-46BD73CBC757}"/>
              </a:ext>
            </a:extLst>
          </p:cNvPr>
          <p:cNvSpPr>
            <a:spLocks noGrp="1"/>
          </p:cNvSpPr>
          <p:nvPr>
            <p:ph type="sldNum" sz="quarter" idx="12"/>
          </p:nvPr>
        </p:nvSpPr>
        <p:spPr/>
        <p:txBody>
          <a:bodyPr/>
          <a:lstStyle/>
          <a:p>
            <a:fld id="{072ADA42-29F2-4FD4-922F-9801BF467288}" type="slidenum">
              <a:rPr lang="en-US" smtClean="0"/>
              <a:pPr/>
              <a:t>68</a:t>
            </a:fld>
            <a:endParaRPr lang="en-US"/>
          </a:p>
        </p:txBody>
      </p:sp>
      <p:pic>
        <p:nvPicPr>
          <p:cNvPr id="4" name="Picture 3">
            <a:extLst>
              <a:ext uri="{FF2B5EF4-FFF2-40B4-BE49-F238E27FC236}">
                <a16:creationId xmlns:a16="http://schemas.microsoft.com/office/drawing/2014/main" id="{B5B72505-0303-4772-AD43-9B4C2F677E59}"/>
              </a:ext>
            </a:extLst>
          </p:cNvPr>
          <p:cNvPicPr>
            <a:picLocks noChangeAspect="1"/>
          </p:cNvPicPr>
          <p:nvPr/>
        </p:nvPicPr>
        <p:blipFill>
          <a:blip r:embed="rId2"/>
          <a:stretch>
            <a:fillRect/>
          </a:stretch>
        </p:blipFill>
        <p:spPr>
          <a:xfrm>
            <a:off x="1562100" y="136525"/>
            <a:ext cx="6019800" cy="6474334"/>
          </a:xfrm>
          <a:prstGeom prst="rect">
            <a:avLst/>
          </a:prstGeom>
        </p:spPr>
      </p:pic>
      <mc:AlternateContent xmlns:mc="http://schemas.openxmlformats.org/markup-compatibility/2006">
        <mc:Choice xmlns:p14="http://schemas.microsoft.com/office/powerpoint/2010/main" Requires="p14">
          <p:contentPart p14:bwMode="auto" r:id="rId3">
            <p14:nvContentPartPr>
              <p14:cNvPr id="3" name="Ink 2">
                <a:extLst>
                  <a:ext uri="{FF2B5EF4-FFF2-40B4-BE49-F238E27FC236}">
                    <a16:creationId xmlns:a16="http://schemas.microsoft.com/office/drawing/2014/main" id="{859203F8-A3C8-2514-3E20-1030AB146083}"/>
                  </a:ext>
                </a:extLst>
              </p14:cNvPr>
              <p14:cNvContentPartPr/>
              <p14:nvPr/>
            </p14:nvContentPartPr>
            <p14:xfrm>
              <a:off x="3128760" y="204480"/>
              <a:ext cx="3635640" cy="3672720"/>
            </p14:xfrm>
          </p:contentPart>
        </mc:Choice>
        <mc:Fallback>
          <p:pic>
            <p:nvPicPr>
              <p:cNvPr id="3" name="Ink 2">
                <a:extLst>
                  <a:ext uri="{FF2B5EF4-FFF2-40B4-BE49-F238E27FC236}">
                    <a16:creationId xmlns:a16="http://schemas.microsoft.com/office/drawing/2014/main" id="{859203F8-A3C8-2514-3E20-1030AB146083}"/>
                  </a:ext>
                </a:extLst>
              </p:cNvPr>
              <p:cNvPicPr/>
              <p:nvPr/>
            </p:nvPicPr>
            <p:blipFill>
              <a:blip r:embed="rId4"/>
              <a:stretch>
                <a:fillRect/>
              </a:stretch>
            </p:blipFill>
            <p:spPr>
              <a:xfrm>
                <a:off x="3119400" y="195120"/>
                <a:ext cx="3654360" cy="3691440"/>
              </a:xfrm>
              <a:prstGeom prst="rect">
                <a:avLst/>
              </a:prstGeom>
            </p:spPr>
          </p:pic>
        </mc:Fallback>
      </mc:AlternateContent>
    </p:spTree>
    <p:extLst>
      <p:ext uri="{BB962C8B-B14F-4D97-AF65-F5344CB8AC3E}">
        <p14:creationId xmlns:p14="http://schemas.microsoft.com/office/powerpoint/2010/main" val="220650387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8509EDE-A41F-5610-7B92-0C0CB4339CAF}"/>
              </a:ext>
            </a:extLst>
          </p:cNvPr>
          <p:cNvSpPr>
            <a:spLocks noGrp="1"/>
          </p:cNvSpPr>
          <p:nvPr>
            <p:ph type="title"/>
          </p:nvPr>
        </p:nvSpPr>
        <p:spPr>
          <a:xfrm>
            <a:off x="480060" y="5576887"/>
            <a:ext cx="8183880" cy="640081"/>
          </a:xfrm>
        </p:spPr>
        <p:txBody>
          <a:bodyPr>
            <a:normAutofit/>
          </a:bodyPr>
          <a:lstStyle/>
          <a:p>
            <a:r>
              <a:rPr lang="en-US" sz="2800" dirty="0"/>
              <a:t>Accretion to Keep Pace with Sea Level Rise</a:t>
            </a:r>
          </a:p>
        </p:txBody>
      </p:sp>
      <p:pic>
        <p:nvPicPr>
          <p:cNvPr id="1026" name="Picture 2" descr="Graphical user interface&#10;&#10;Description automatically generated with low confidence">
            <a:extLst>
              <a:ext uri="{FF2B5EF4-FFF2-40B4-BE49-F238E27FC236}">
                <a16:creationId xmlns:a16="http://schemas.microsoft.com/office/drawing/2014/main" id="{61AED6FE-4838-430E-E634-C34636F1DD5A}"/>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13086" r="1" b="1"/>
          <a:stretch/>
        </p:blipFill>
        <p:spPr bwMode="auto">
          <a:xfrm>
            <a:off x="480060" y="640080"/>
            <a:ext cx="8183880" cy="4836795"/>
          </a:xfrm>
          <a:prstGeom prst="rect">
            <a:avLst/>
          </a:prstGeom>
          <a:noFill/>
          <a:ln w="19050">
            <a:solidFill>
              <a:schemeClr val="tx1"/>
            </a:solidFill>
            <a:miter lim="800000"/>
          </a:ln>
          <a:extLst>
            <a:ext uri="{909E8E84-426E-40DD-AFC4-6F175D3DCCD1}">
              <a14:hiddenFill xmlns:a14="http://schemas.microsoft.com/office/drawing/2010/main">
                <a:solidFill>
                  <a:srgbClr val="FFFFFF"/>
                </a:solidFill>
              </a14:hiddenFill>
            </a:ext>
          </a:extLst>
        </p:spPr>
      </p:pic>
      <p:sp>
        <p:nvSpPr>
          <p:cNvPr id="2" name="Slide Number Placeholder 1">
            <a:extLst>
              <a:ext uri="{FF2B5EF4-FFF2-40B4-BE49-F238E27FC236}">
                <a16:creationId xmlns:a16="http://schemas.microsoft.com/office/drawing/2014/main" id="{3262AC7F-36A3-109F-E249-0F9402D371F9}"/>
              </a:ext>
            </a:extLst>
          </p:cNvPr>
          <p:cNvSpPr>
            <a:spLocks noGrp="1"/>
          </p:cNvSpPr>
          <p:nvPr>
            <p:ph type="sldNum" sz="quarter" idx="12"/>
          </p:nvPr>
        </p:nvSpPr>
        <p:spPr>
          <a:xfrm>
            <a:off x="6457950" y="6356350"/>
            <a:ext cx="2057400" cy="365125"/>
          </a:xfrm>
        </p:spPr>
        <p:txBody>
          <a:bodyPr>
            <a:normAutofit/>
          </a:bodyPr>
          <a:lstStyle/>
          <a:p>
            <a:pPr>
              <a:spcAft>
                <a:spcPts val="600"/>
              </a:spcAft>
            </a:pPr>
            <a:fld id="{072ADA42-29F2-4FD4-922F-9801BF467288}" type="slidenum">
              <a:rPr lang="en-US">
                <a:solidFill>
                  <a:schemeClr val="tx1">
                    <a:alpha val="80000"/>
                  </a:schemeClr>
                </a:solidFill>
              </a:rPr>
              <a:pPr>
                <a:spcAft>
                  <a:spcPts val="600"/>
                </a:spcAft>
              </a:pPr>
              <a:t>69</a:t>
            </a:fld>
            <a:endParaRPr lang="en-US">
              <a:solidFill>
                <a:schemeClr val="tx1">
                  <a:alpha val="80000"/>
                </a:schemeClr>
              </a:solidFill>
            </a:endParaRPr>
          </a:p>
        </p:txBody>
      </p:sp>
      <mc:AlternateContent xmlns:mc="http://schemas.openxmlformats.org/markup-compatibility/2006">
        <mc:Choice xmlns:p14="http://schemas.microsoft.com/office/powerpoint/2010/main" Requires="p14">
          <p:contentPart p14:bwMode="auto" r:id="rId3">
            <p14:nvContentPartPr>
              <p14:cNvPr id="4" name="Ink 3">
                <a:extLst>
                  <a:ext uri="{FF2B5EF4-FFF2-40B4-BE49-F238E27FC236}">
                    <a16:creationId xmlns:a16="http://schemas.microsoft.com/office/drawing/2014/main" id="{E72CE189-CB78-DFAC-2F9F-758D0A834CAB}"/>
                  </a:ext>
                </a:extLst>
              </p14:cNvPr>
              <p14:cNvContentPartPr/>
              <p14:nvPr/>
            </p14:nvContentPartPr>
            <p14:xfrm>
              <a:off x="971640" y="1544400"/>
              <a:ext cx="6278040" cy="2997720"/>
            </p14:xfrm>
          </p:contentPart>
        </mc:Choice>
        <mc:Fallback>
          <p:pic>
            <p:nvPicPr>
              <p:cNvPr id="4" name="Ink 3">
                <a:extLst>
                  <a:ext uri="{FF2B5EF4-FFF2-40B4-BE49-F238E27FC236}">
                    <a16:creationId xmlns:a16="http://schemas.microsoft.com/office/drawing/2014/main" id="{E72CE189-CB78-DFAC-2F9F-758D0A834CAB}"/>
                  </a:ext>
                </a:extLst>
              </p:cNvPr>
              <p:cNvPicPr/>
              <p:nvPr/>
            </p:nvPicPr>
            <p:blipFill>
              <a:blip r:embed="rId4"/>
              <a:stretch>
                <a:fillRect/>
              </a:stretch>
            </p:blipFill>
            <p:spPr>
              <a:xfrm>
                <a:off x="962280" y="1535040"/>
                <a:ext cx="6296760" cy="3016440"/>
              </a:xfrm>
              <a:prstGeom prst="rect">
                <a:avLst/>
              </a:prstGeom>
            </p:spPr>
          </p:pic>
        </mc:Fallback>
      </mc:AlternateContent>
    </p:spTree>
    <p:extLst>
      <p:ext uri="{BB962C8B-B14F-4D97-AF65-F5344CB8AC3E}">
        <p14:creationId xmlns:p14="http://schemas.microsoft.com/office/powerpoint/2010/main" val="36614640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Natural Cycles</a:t>
            </a:r>
          </a:p>
        </p:txBody>
      </p:sp>
      <p:sp>
        <p:nvSpPr>
          <p:cNvPr id="3" name="Content Placeholder 2"/>
          <p:cNvSpPr>
            <a:spLocks noGrp="1"/>
          </p:cNvSpPr>
          <p:nvPr>
            <p:ph idx="1"/>
          </p:nvPr>
        </p:nvSpPr>
        <p:spPr/>
        <p:txBody>
          <a:bodyPr>
            <a:normAutofit/>
          </a:bodyPr>
          <a:lstStyle/>
          <a:p>
            <a:r>
              <a:rPr lang="en-US" dirty="0"/>
              <a:t>The long-term movement of the continental plates. </a:t>
            </a:r>
          </a:p>
          <a:p>
            <a:r>
              <a:rPr lang="en-US" dirty="0"/>
              <a:t>The long-term continuous deposition of sediment and subsidence on the Mississippi Delta.</a:t>
            </a:r>
          </a:p>
          <a:p>
            <a:r>
              <a:rPr lang="en-US" dirty="0"/>
              <a:t>Sea level change driven by the climate cycle.</a:t>
            </a:r>
          </a:p>
          <a:p>
            <a:r>
              <a:rPr lang="en-US" dirty="0"/>
              <a:t>The waxing and waning of delta lobes driven by the movement of the river.</a:t>
            </a:r>
          </a:p>
          <a:p>
            <a:endParaRPr lang="en-US" dirty="0"/>
          </a:p>
        </p:txBody>
      </p:sp>
      <p:sp>
        <p:nvSpPr>
          <p:cNvPr id="4" name="Slide Number Placeholder 3"/>
          <p:cNvSpPr>
            <a:spLocks noGrp="1"/>
          </p:cNvSpPr>
          <p:nvPr>
            <p:ph type="sldNum" sz="quarter" idx="12"/>
          </p:nvPr>
        </p:nvSpPr>
        <p:spPr/>
        <p:txBody>
          <a:bodyPr/>
          <a:lstStyle/>
          <a:p>
            <a:fld id="{A009FE60-D02F-4892-B39E-0CD83713E8A5}" type="slidenum">
              <a:rPr lang="en-US" smtClean="0"/>
              <a:pPr/>
              <a:t>7</a:t>
            </a:fld>
            <a:endParaRPr lang="en-US"/>
          </a:p>
        </p:txBody>
      </p:sp>
      <mc:AlternateContent xmlns:mc="http://schemas.openxmlformats.org/markup-compatibility/2006" xmlns:p14="http://schemas.microsoft.com/office/powerpoint/2010/main">
        <mc:Choice Requires="p14">
          <p:contentPart p14:bwMode="auto" r:id="rId2">
            <p14:nvContentPartPr>
              <p14:cNvPr id="5" name="Ink 4">
                <a:extLst>
                  <a:ext uri="{FF2B5EF4-FFF2-40B4-BE49-F238E27FC236}">
                    <a16:creationId xmlns:a16="http://schemas.microsoft.com/office/drawing/2014/main" id="{6A7F5D8B-1C33-3DF7-120A-98BD5556DA40}"/>
                  </a:ext>
                </a:extLst>
              </p14:cNvPr>
              <p14:cNvContentPartPr/>
              <p14:nvPr/>
            </p14:nvContentPartPr>
            <p14:xfrm>
              <a:off x="-172440" y="1080360"/>
              <a:ext cx="9307440" cy="4905000"/>
            </p14:xfrm>
          </p:contentPart>
        </mc:Choice>
        <mc:Fallback xmlns="">
          <p:pic>
            <p:nvPicPr>
              <p:cNvPr id="5" name="Ink 4">
                <a:extLst>
                  <a:ext uri="{FF2B5EF4-FFF2-40B4-BE49-F238E27FC236}">
                    <a16:creationId xmlns:a16="http://schemas.microsoft.com/office/drawing/2014/main" id="{6A7F5D8B-1C33-3DF7-120A-98BD5556DA40}"/>
                  </a:ext>
                </a:extLst>
              </p:cNvPr>
              <p:cNvPicPr/>
              <p:nvPr/>
            </p:nvPicPr>
            <p:blipFill>
              <a:blip r:embed="rId3"/>
              <a:stretch>
                <a:fillRect/>
              </a:stretch>
            </p:blipFill>
            <p:spPr>
              <a:xfrm>
                <a:off x="-181800" y="1071000"/>
                <a:ext cx="9326160" cy="4923720"/>
              </a:xfrm>
              <a:prstGeom prst="rect">
                <a:avLst/>
              </a:prstGeom>
            </p:spPr>
          </p:pic>
        </mc:Fallback>
      </mc:AlternateContent>
    </p:spTree>
    <p:extLst>
      <p:ext uri="{BB962C8B-B14F-4D97-AF65-F5344CB8AC3E}">
        <p14:creationId xmlns:p14="http://schemas.microsoft.com/office/powerpoint/2010/main" val="124299827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3"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5146C0-28B5-D324-EDF6-76615D791BEA}"/>
              </a:ext>
            </a:extLst>
          </p:cNvPr>
          <p:cNvSpPr>
            <a:spLocks noGrp="1"/>
          </p:cNvSpPr>
          <p:nvPr>
            <p:ph type="title"/>
          </p:nvPr>
        </p:nvSpPr>
        <p:spPr>
          <a:xfrm>
            <a:off x="5169089" y="891540"/>
            <a:ext cx="3442120" cy="1578308"/>
          </a:xfrm>
        </p:spPr>
        <p:txBody>
          <a:bodyPr>
            <a:normAutofit/>
          </a:bodyPr>
          <a:lstStyle/>
          <a:p>
            <a:r>
              <a:rPr lang="en-US" sz="3200"/>
              <a:t>Can the Marsh Out Grow Relative Sea Level Rise?</a:t>
            </a:r>
          </a:p>
        </p:txBody>
      </p:sp>
      <p:pic>
        <p:nvPicPr>
          <p:cNvPr id="6" name="Picture 5" descr="Elevated view of marsh and tidelands at dusk">
            <a:extLst>
              <a:ext uri="{FF2B5EF4-FFF2-40B4-BE49-F238E27FC236}">
                <a16:creationId xmlns:a16="http://schemas.microsoft.com/office/drawing/2014/main" id="{636EB2BB-F80D-B542-D3ED-8677FDC32BB3}"/>
              </a:ext>
            </a:extLst>
          </p:cNvPr>
          <p:cNvPicPr>
            <a:picLocks noChangeAspect="1"/>
          </p:cNvPicPr>
          <p:nvPr/>
        </p:nvPicPr>
        <p:blipFill rotWithShape="1">
          <a:blip r:embed="rId2"/>
          <a:srcRect l="31981" r="18141" b="-1"/>
          <a:stretch/>
        </p:blipFill>
        <p:spPr>
          <a:xfrm>
            <a:off x="20" y="10"/>
            <a:ext cx="5124486" cy="6857990"/>
          </a:xfrm>
          <a:custGeom>
            <a:avLst/>
            <a:gdLst/>
            <a:ahLst/>
            <a:cxnLst/>
            <a:rect l="l" t="t" r="r" b="b"/>
            <a:pathLst>
              <a:path w="6832674" h="6858000">
                <a:moveTo>
                  <a:pt x="0" y="0"/>
                </a:moveTo>
                <a:lnTo>
                  <a:pt x="6832674" y="0"/>
                </a:lnTo>
                <a:lnTo>
                  <a:pt x="6749707" y="183520"/>
                </a:lnTo>
                <a:cubicBezTo>
                  <a:pt x="6327787" y="1181050"/>
                  <a:pt x="6094475" y="2277779"/>
                  <a:pt x="6094475" y="3429000"/>
                </a:cubicBezTo>
                <a:cubicBezTo>
                  <a:pt x="6094475" y="4580222"/>
                  <a:pt x="6327787" y="5676950"/>
                  <a:pt x="6749707" y="6674481"/>
                </a:cubicBezTo>
                <a:lnTo>
                  <a:pt x="6832674" y="6858000"/>
                </a:lnTo>
                <a:lnTo>
                  <a:pt x="0" y="6858000"/>
                </a:lnTo>
                <a:close/>
              </a:path>
            </a:pathLst>
          </a:custGeom>
        </p:spPr>
      </p:pic>
      <p:sp>
        <p:nvSpPr>
          <p:cNvPr id="4" name="Content Placeholder 3">
            <a:extLst>
              <a:ext uri="{FF2B5EF4-FFF2-40B4-BE49-F238E27FC236}">
                <a16:creationId xmlns:a16="http://schemas.microsoft.com/office/drawing/2014/main" id="{0E275ABF-A609-AD5C-EEF3-D63C4DF4569A}"/>
              </a:ext>
            </a:extLst>
          </p:cNvPr>
          <p:cNvSpPr>
            <a:spLocks noGrp="1"/>
          </p:cNvSpPr>
          <p:nvPr>
            <p:ph idx="1"/>
          </p:nvPr>
        </p:nvSpPr>
        <p:spPr>
          <a:xfrm>
            <a:off x="5169089" y="2630161"/>
            <a:ext cx="3442118" cy="3332489"/>
          </a:xfrm>
        </p:spPr>
        <p:txBody>
          <a:bodyPr>
            <a:normAutofit/>
          </a:bodyPr>
          <a:lstStyle/>
          <a:p>
            <a:pPr>
              <a:lnSpc>
                <a:spcPct val="90000"/>
              </a:lnSpc>
            </a:pPr>
            <a:r>
              <a:rPr lang="en-US" sz="1700" dirty="0"/>
              <a:t>The rate of accretion increases with the rate of relative sea level rise.</a:t>
            </a:r>
          </a:p>
          <a:p>
            <a:pPr lvl="1">
              <a:lnSpc>
                <a:spcPct val="90000"/>
              </a:lnSpc>
            </a:pPr>
            <a:r>
              <a:rPr lang="en-US" sz="1700" dirty="0"/>
              <a:t>Often seen as a sign of a healthy marsh, rather than a stressed marsh.</a:t>
            </a:r>
          </a:p>
          <a:p>
            <a:pPr>
              <a:lnSpc>
                <a:spcPct val="90000"/>
              </a:lnSpc>
            </a:pPr>
            <a:r>
              <a:rPr lang="en-US" sz="1700" dirty="0"/>
              <a:t>At the tipping point, the rate of sea level rise exceeds the capacity of the marsh to outgrow sea level and the marsh drowns.</a:t>
            </a:r>
          </a:p>
          <a:p>
            <a:pPr>
              <a:lnSpc>
                <a:spcPct val="90000"/>
              </a:lnSpc>
            </a:pPr>
            <a:r>
              <a:rPr lang="en-US" sz="1700" dirty="0"/>
              <a:t>The marsh rapidly goes to open water. </a:t>
            </a:r>
          </a:p>
        </p:txBody>
      </p:sp>
      <p:sp>
        <p:nvSpPr>
          <p:cNvPr id="3" name="Slide Number Placeholder 2">
            <a:extLst>
              <a:ext uri="{FF2B5EF4-FFF2-40B4-BE49-F238E27FC236}">
                <a16:creationId xmlns:a16="http://schemas.microsoft.com/office/drawing/2014/main" id="{519A9E55-DC8F-985D-B3A4-BA05BF835A6A}"/>
              </a:ext>
            </a:extLst>
          </p:cNvPr>
          <p:cNvSpPr>
            <a:spLocks noGrp="1"/>
          </p:cNvSpPr>
          <p:nvPr>
            <p:ph type="sldNum" sz="quarter" idx="12"/>
          </p:nvPr>
        </p:nvSpPr>
        <p:spPr>
          <a:xfrm>
            <a:off x="6457950" y="6356350"/>
            <a:ext cx="2057400" cy="365125"/>
          </a:xfrm>
        </p:spPr>
        <p:txBody>
          <a:bodyPr>
            <a:normAutofit/>
          </a:bodyPr>
          <a:lstStyle/>
          <a:p>
            <a:pPr>
              <a:spcAft>
                <a:spcPts val="600"/>
              </a:spcAft>
            </a:pPr>
            <a:fld id="{5BCC285C-E358-45FF-87B7-9FD55898085F}" type="slidenum">
              <a:rPr lang="en-US" smtClean="0"/>
              <a:pPr>
                <a:spcAft>
                  <a:spcPts val="600"/>
                </a:spcAft>
              </a:pPr>
              <a:t>70</a:t>
            </a:fld>
            <a:endParaRPr lang="en-US"/>
          </a:p>
        </p:txBody>
      </p:sp>
      <mc:AlternateContent xmlns:mc="http://schemas.openxmlformats.org/markup-compatibility/2006">
        <mc:Choice xmlns:p14="http://schemas.microsoft.com/office/powerpoint/2010/main" Requires="p14">
          <p:contentPart p14:bwMode="auto" r:id="rId3">
            <p14:nvContentPartPr>
              <p14:cNvPr id="5" name="Ink 4">
                <a:extLst>
                  <a:ext uri="{FF2B5EF4-FFF2-40B4-BE49-F238E27FC236}">
                    <a16:creationId xmlns:a16="http://schemas.microsoft.com/office/drawing/2014/main" id="{0D8C19B1-7540-8704-896F-13A67980E5AF}"/>
                  </a:ext>
                </a:extLst>
              </p14:cNvPr>
              <p14:cNvContentPartPr/>
              <p14:nvPr/>
            </p14:nvContentPartPr>
            <p14:xfrm>
              <a:off x="240120" y="664200"/>
              <a:ext cx="3880800" cy="1879920"/>
            </p14:xfrm>
          </p:contentPart>
        </mc:Choice>
        <mc:Fallback>
          <p:pic>
            <p:nvPicPr>
              <p:cNvPr id="5" name="Ink 4">
                <a:extLst>
                  <a:ext uri="{FF2B5EF4-FFF2-40B4-BE49-F238E27FC236}">
                    <a16:creationId xmlns:a16="http://schemas.microsoft.com/office/drawing/2014/main" id="{0D8C19B1-7540-8704-896F-13A67980E5AF}"/>
                  </a:ext>
                </a:extLst>
              </p:cNvPr>
              <p:cNvPicPr/>
              <p:nvPr/>
            </p:nvPicPr>
            <p:blipFill>
              <a:blip r:embed="rId4"/>
              <a:stretch>
                <a:fillRect/>
              </a:stretch>
            </p:blipFill>
            <p:spPr>
              <a:xfrm>
                <a:off x="230760" y="654840"/>
                <a:ext cx="3899520" cy="1898640"/>
              </a:xfrm>
              <a:prstGeom prst="rect">
                <a:avLst/>
              </a:prstGeom>
            </p:spPr>
          </p:pic>
        </mc:Fallback>
      </mc:AlternateContent>
    </p:spTree>
    <p:extLst>
      <p:ext uri="{BB962C8B-B14F-4D97-AF65-F5344CB8AC3E}">
        <p14:creationId xmlns:p14="http://schemas.microsoft.com/office/powerpoint/2010/main" val="246941073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09DF2D8-E1DB-4712-865A-DA8A703730B4}"/>
              </a:ext>
            </a:extLst>
          </p:cNvPr>
          <p:cNvSpPr>
            <a:spLocks noGrp="1"/>
          </p:cNvSpPr>
          <p:nvPr>
            <p:ph type="sldNum" sz="quarter" idx="12"/>
          </p:nvPr>
        </p:nvSpPr>
        <p:spPr/>
        <p:txBody>
          <a:bodyPr/>
          <a:lstStyle/>
          <a:p>
            <a:fld id="{072ADA42-29F2-4FD4-922F-9801BF467288}" type="slidenum">
              <a:rPr lang="en-US" smtClean="0"/>
              <a:pPr/>
              <a:t>71</a:t>
            </a:fld>
            <a:endParaRPr lang="en-US"/>
          </a:p>
        </p:txBody>
      </p:sp>
      <p:pic>
        <p:nvPicPr>
          <p:cNvPr id="4" name="Picture 3" descr="A close up of text on a white background&#10;&#10;Description automatically generated">
            <a:extLst>
              <a:ext uri="{FF2B5EF4-FFF2-40B4-BE49-F238E27FC236}">
                <a16:creationId xmlns:a16="http://schemas.microsoft.com/office/drawing/2014/main" id="{D00A4F43-A3BA-4812-8D6E-5641965F0E8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28800" y="1878598"/>
            <a:ext cx="5864423" cy="4842877"/>
          </a:xfrm>
          <a:prstGeom prst="rect">
            <a:avLst/>
          </a:prstGeom>
        </p:spPr>
      </p:pic>
      <p:sp>
        <p:nvSpPr>
          <p:cNvPr id="5" name="TextBox 4">
            <a:extLst>
              <a:ext uri="{FF2B5EF4-FFF2-40B4-BE49-F238E27FC236}">
                <a16:creationId xmlns:a16="http://schemas.microsoft.com/office/drawing/2014/main" id="{1458EEBA-70A5-4BCF-8858-35001B84C91D}"/>
              </a:ext>
            </a:extLst>
          </p:cNvPr>
          <p:cNvSpPr txBox="1"/>
          <p:nvPr/>
        </p:nvSpPr>
        <p:spPr>
          <a:xfrm>
            <a:off x="381000" y="228600"/>
            <a:ext cx="8382000" cy="1569660"/>
          </a:xfrm>
          <a:prstGeom prst="rect">
            <a:avLst/>
          </a:prstGeom>
          <a:noFill/>
        </p:spPr>
        <p:txBody>
          <a:bodyPr wrap="square" rtlCol="0">
            <a:spAutoFit/>
          </a:bodyPr>
          <a:lstStyle/>
          <a:p>
            <a:pPr algn="ctr"/>
            <a:r>
              <a:rPr lang="en-US" sz="3200" dirty="0"/>
              <a:t>Sea Level Rise in the Gulf of Mexico</a:t>
            </a:r>
            <a:br>
              <a:rPr lang="en-US" sz="3200" dirty="0"/>
            </a:br>
            <a:r>
              <a:rPr lang="en-US" sz="3200" dirty="0"/>
              <a:t>Does Not Include Subsidence</a:t>
            </a:r>
            <a:br>
              <a:rPr lang="en-US" sz="3200" dirty="0"/>
            </a:br>
            <a:r>
              <a:rPr lang="en-US" sz="3200" dirty="0"/>
              <a:t>When Will the Delta Fail?</a:t>
            </a:r>
          </a:p>
        </p:txBody>
      </p:sp>
      <mc:AlternateContent xmlns:mc="http://schemas.openxmlformats.org/markup-compatibility/2006">
        <mc:Choice xmlns:p14="http://schemas.microsoft.com/office/powerpoint/2010/main" Requires="p14">
          <p:contentPart p14:bwMode="auto" r:id="rId3">
            <p14:nvContentPartPr>
              <p14:cNvPr id="3" name="Ink 2">
                <a:extLst>
                  <a:ext uri="{FF2B5EF4-FFF2-40B4-BE49-F238E27FC236}">
                    <a16:creationId xmlns:a16="http://schemas.microsoft.com/office/drawing/2014/main" id="{B16589C0-E565-A5AF-BBB8-75DCCC0C7FDC}"/>
                  </a:ext>
                </a:extLst>
              </p14:cNvPr>
              <p14:cNvContentPartPr/>
              <p14:nvPr/>
            </p14:nvContentPartPr>
            <p14:xfrm>
              <a:off x="4586760" y="2216520"/>
              <a:ext cx="3503520" cy="3939840"/>
            </p14:xfrm>
          </p:contentPart>
        </mc:Choice>
        <mc:Fallback>
          <p:pic>
            <p:nvPicPr>
              <p:cNvPr id="3" name="Ink 2">
                <a:extLst>
                  <a:ext uri="{FF2B5EF4-FFF2-40B4-BE49-F238E27FC236}">
                    <a16:creationId xmlns:a16="http://schemas.microsoft.com/office/drawing/2014/main" id="{B16589C0-E565-A5AF-BBB8-75DCCC0C7FDC}"/>
                  </a:ext>
                </a:extLst>
              </p:cNvPr>
              <p:cNvPicPr/>
              <p:nvPr/>
            </p:nvPicPr>
            <p:blipFill>
              <a:blip r:embed="rId4"/>
              <a:stretch>
                <a:fillRect/>
              </a:stretch>
            </p:blipFill>
            <p:spPr>
              <a:xfrm>
                <a:off x="4577400" y="2207160"/>
                <a:ext cx="3522240" cy="3958560"/>
              </a:xfrm>
              <a:prstGeom prst="rect">
                <a:avLst/>
              </a:prstGeom>
            </p:spPr>
          </p:pic>
        </mc:Fallback>
      </mc:AlternateContent>
    </p:spTree>
    <p:extLst>
      <p:ext uri="{BB962C8B-B14F-4D97-AF65-F5344CB8AC3E}">
        <p14:creationId xmlns:p14="http://schemas.microsoft.com/office/powerpoint/2010/main" val="311568872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Does the River Move?</a:t>
            </a:r>
          </a:p>
        </p:txBody>
      </p:sp>
      <p:sp>
        <p:nvSpPr>
          <p:cNvPr id="3" name="Content Placeholder 2"/>
          <p:cNvSpPr>
            <a:spLocks noGrp="1"/>
          </p:cNvSpPr>
          <p:nvPr>
            <p:ph idx="1"/>
          </p:nvPr>
        </p:nvSpPr>
        <p:spPr/>
        <p:txBody>
          <a:bodyPr>
            <a:normAutofit lnSpcReduction="10000"/>
          </a:bodyPr>
          <a:lstStyle/>
          <a:p>
            <a:r>
              <a:rPr lang="en-US" dirty="0"/>
              <a:t>Rivers gradually fill their beds with sediment, impeding their own flow – hydraulic contraction.</a:t>
            </a:r>
          </a:p>
          <a:p>
            <a:r>
              <a:rPr lang="en-US" dirty="0"/>
              <a:t>Deltas are very flat, so when the river floods out of its banks, it can find a lower energy path.</a:t>
            </a:r>
          </a:p>
          <a:p>
            <a:r>
              <a:rPr lang="en-US" dirty="0"/>
              <a:t>When a lobe in abandoned, it subsides, leaving sandy banks where the original edge was located. </a:t>
            </a:r>
          </a:p>
        </p:txBody>
      </p:sp>
      <p:sp>
        <p:nvSpPr>
          <p:cNvPr id="4" name="Slide Number Placeholder 3"/>
          <p:cNvSpPr>
            <a:spLocks noGrp="1"/>
          </p:cNvSpPr>
          <p:nvPr>
            <p:ph type="sldNum" sz="quarter" idx="12"/>
          </p:nvPr>
        </p:nvSpPr>
        <p:spPr/>
        <p:txBody>
          <a:bodyPr/>
          <a:lstStyle/>
          <a:p>
            <a:fld id="{A009FE60-D02F-4892-B39E-0CD83713E8A5}" type="slidenum">
              <a:rPr lang="en-US" smtClean="0"/>
              <a:pPr/>
              <a:t>72</a:t>
            </a:fld>
            <a:endParaRPr lang="en-US"/>
          </a:p>
        </p:txBody>
      </p:sp>
      <mc:AlternateContent xmlns:mc="http://schemas.openxmlformats.org/markup-compatibility/2006">
        <mc:Choice xmlns:p14="http://schemas.microsoft.com/office/powerpoint/2010/main" Requires="p14">
          <p:contentPart p14:bwMode="auto" r:id="rId2">
            <p14:nvContentPartPr>
              <p14:cNvPr id="5" name="Ink 4">
                <a:extLst>
                  <a:ext uri="{FF2B5EF4-FFF2-40B4-BE49-F238E27FC236}">
                    <a16:creationId xmlns:a16="http://schemas.microsoft.com/office/drawing/2014/main" id="{C78A2655-C9FD-FDED-80F8-C04F18754251}"/>
                  </a:ext>
                </a:extLst>
              </p14:cNvPr>
              <p14:cNvContentPartPr/>
              <p14:nvPr/>
            </p14:nvContentPartPr>
            <p14:xfrm>
              <a:off x="-380160" y="0"/>
              <a:ext cx="10235880" cy="4830480"/>
            </p14:xfrm>
          </p:contentPart>
        </mc:Choice>
        <mc:Fallback>
          <p:pic>
            <p:nvPicPr>
              <p:cNvPr id="5" name="Ink 4">
                <a:extLst>
                  <a:ext uri="{FF2B5EF4-FFF2-40B4-BE49-F238E27FC236}">
                    <a16:creationId xmlns:a16="http://schemas.microsoft.com/office/drawing/2014/main" id="{C78A2655-C9FD-FDED-80F8-C04F18754251}"/>
                  </a:ext>
                </a:extLst>
              </p:cNvPr>
              <p:cNvPicPr/>
              <p:nvPr/>
            </p:nvPicPr>
            <p:blipFill>
              <a:blip r:embed="rId3"/>
              <a:stretch>
                <a:fillRect/>
              </a:stretch>
            </p:blipFill>
            <p:spPr>
              <a:xfrm>
                <a:off x="-389520" y="-9360"/>
                <a:ext cx="10254600" cy="4849200"/>
              </a:xfrm>
              <a:prstGeom prst="rect">
                <a:avLst/>
              </a:prstGeom>
            </p:spPr>
          </p:pic>
        </mc:Fallback>
      </mc:AlternateContent>
    </p:spTree>
    <p:extLst>
      <p:ext uri="{BB962C8B-B14F-4D97-AF65-F5344CB8AC3E}">
        <p14:creationId xmlns:p14="http://schemas.microsoft.com/office/powerpoint/2010/main" val="425103325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19600" y="1001060"/>
            <a:ext cx="4038600" cy="5470193"/>
          </a:xfrm>
          <a:prstGeom prst="rect">
            <a:avLst/>
          </a:prstGeom>
        </p:spPr>
      </p:pic>
      <p:sp>
        <p:nvSpPr>
          <p:cNvPr id="3" name="TextBox 2"/>
          <p:cNvSpPr txBox="1"/>
          <p:nvPr/>
        </p:nvSpPr>
        <p:spPr>
          <a:xfrm>
            <a:off x="1524000" y="302181"/>
            <a:ext cx="6629400" cy="677108"/>
          </a:xfrm>
          <a:prstGeom prst="rect">
            <a:avLst/>
          </a:prstGeom>
          <a:noFill/>
        </p:spPr>
        <p:txBody>
          <a:bodyPr wrap="square" rtlCol="0">
            <a:spAutoFit/>
          </a:bodyPr>
          <a:lstStyle/>
          <a:p>
            <a:pPr algn="just"/>
            <a:r>
              <a:rPr lang="en-US" sz="1400" dirty="0">
                <a:latin typeface="Arial" pitchFamily="34" charset="0"/>
                <a:cs typeface="Arial" pitchFamily="34" charset="0"/>
              </a:rPr>
              <a:t>Geological Investigation of the Alluvial Valley of the Lower Mississippi River,</a:t>
            </a:r>
          </a:p>
          <a:p>
            <a:pPr algn="just"/>
            <a:r>
              <a:rPr lang="en-US" sz="1400" dirty="0">
                <a:latin typeface="Arial" pitchFamily="34" charset="0"/>
                <a:cs typeface="Arial" pitchFamily="34" charset="0"/>
              </a:rPr>
              <a:t>Report to the Mississippi River Commission,</a:t>
            </a:r>
          </a:p>
          <a:p>
            <a:pPr algn="just"/>
            <a:r>
              <a:rPr lang="en-US" sz="1000" b="1" dirty="0">
                <a:latin typeface="Arial" pitchFamily="34" charset="0"/>
                <a:cs typeface="Arial" pitchFamily="34" charset="0"/>
              </a:rPr>
              <a:t>Fisk, H.N,</a:t>
            </a:r>
            <a:r>
              <a:rPr lang="en-US" sz="1000" dirty="0">
                <a:latin typeface="Arial" pitchFamily="34" charset="0"/>
                <a:cs typeface="Arial" pitchFamily="34" charset="0"/>
              </a:rPr>
              <a:t>, 1944,</a:t>
            </a:r>
          </a:p>
        </p:txBody>
      </p:sp>
      <p:grpSp>
        <p:nvGrpSpPr>
          <p:cNvPr id="19" name="Group 18"/>
          <p:cNvGrpSpPr/>
          <p:nvPr/>
        </p:nvGrpSpPr>
        <p:grpSpPr>
          <a:xfrm>
            <a:off x="391238" y="1022832"/>
            <a:ext cx="5857162" cy="5448422"/>
            <a:chOff x="391238" y="1022832"/>
            <a:chExt cx="5857162" cy="5448422"/>
          </a:xfrm>
        </p:grpSpPr>
        <p:sp>
          <p:nvSpPr>
            <p:cNvPr id="5" name="Rectangle 4"/>
            <p:cNvSpPr/>
            <p:nvPr/>
          </p:nvSpPr>
          <p:spPr>
            <a:xfrm>
              <a:off x="5715000" y="1981200"/>
              <a:ext cx="533400" cy="685800"/>
            </a:xfrm>
            <a:prstGeom prst="rect">
              <a:avLst/>
            </a:prstGeom>
            <a:noFill/>
            <a:ln w="127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8" name="Straight Connector 7"/>
            <p:cNvCxnSpPr/>
            <p:nvPr/>
          </p:nvCxnSpPr>
          <p:spPr>
            <a:xfrm>
              <a:off x="4113006" y="1022832"/>
              <a:ext cx="2135394" cy="9583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4113006" y="2667000"/>
              <a:ext cx="2135394" cy="380425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1238" y="1022832"/>
              <a:ext cx="5323762" cy="9583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391238" y="2667000"/>
              <a:ext cx="5323762" cy="3804253"/>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1238" y="1022832"/>
              <a:ext cx="3721768" cy="5448421"/>
            </a:xfrm>
            <a:prstGeom prst="rect">
              <a:avLst/>
            </a:prstGeom>
            <a:ln w="19050">
              <a:solidFill>
                <a:srgbClr val="FF0000"/>
              </a:solidFill>
            </a:ln>
          </p:spPr>
        </p:pic>
      </p:grpSp>
      <p:sp>
        <p:nvSpPr>
          <p:cNvPr id="2" name="Slide Number Placeholder 1"/>
          <p:cNvSpPr>
            <a:spLocks noGrp="1"/>
          </p:cNvSpPr>
          <p:nvPr>
            <p:ph type="sldNum" sz="quarter" idx="12"/>
          </p:nvPr>
        </p:nvSpPr>
        <p:spPr/>
        <p:txBody>
          <a:bodyPr/>
          <a:lstStyle/>
          <a:p>
            <a:fld id="{072ADA42-29F2-4FD4-922F-9801BF467288}" type="slidenum">
              <a:rPr lang="en-US" smtClean="0"/>
              <a:pPr/>
              <a:t>73</a:t>
            </a:fld>
            <a:endParaRPr lang="en-US"/>
          </a:p>
        </p:txBody>
      </p:sp>
    </p:spTree>
    <p:extLst>
      <p:ext uri="{BB962C8B-B14F-4D97-AF65-F5344CB8AC3E}">
        <p14:creationId xmlns:p14="http://schemas.microsoft.com/office/powerpoint/2010/main" val="1516304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8465" y="1219200"/>
            <a:ext cx="7536335" cy="4038600"/>
          </a:xfrm>
          <a:prstGeom prst="rect">
            <a:avLst/>
          </a:prstGeom>
          <a:solidFill>
            <a:schemeClr val="tx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195"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400000">
            <a:off x="2304288" y="-594360"/>
            <a:ext cx="3336141" cy="7167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1" name="Freeform 50"/>
          <p:cNvSpPr/>
          <p:nvPr/>
        </p:nvSpPr>
        <p:spPr>
          <a:xfrm>
            <a:off x="3690747" y="1783080"/>
            <a:ext cx="2205990" cy="1165860"/>
          </a:xfrm>
          <a:custGeom>
            <a:avLst/>
            <a:gdLst>
              <a:gd name="connsiteX0" fmla="*/ 0 w 2451100"/>
              <a:gd name="connsiteY0" fmla="*/ 368300 h 1295400"/>
              <a:gd name="connsiteX1" fmla="*/ 76200 w 2451100"/>
              <a:gd name="connsiteY1" fmla="*/ 336550 h 1295400"/>
              <a:gd name="connsiteX2" fmla="*/ 82550 w 2451100"/>
              <a:gd name="connsiteY2" fmla="*/ 285750 h 1295400"/>
              <a:gd name="connsiteX3" fmla="*/ 114300 w 2451100"/>
              <a:gd name="connsiteY3" fmla="*/ 228600 h 1295400"/>
              <a:gd name="connsiteX4" fmla="*/ 247650 w 2451100"/>
              <a:gd name="connsiteY4" fmla="*/ 254000 h 1295400"/>
              <a:gd name="connsiteX5" fmla="*/ 463550 w 2451100"/>
              <a:gd name="connsiteY5" fmla="*/ 266700 h 1295400"/>
              <a:gd name="connsiteX6" fmla="*/ 527050 w 2451100"/>
              <a:gd name="connsiteY6" fmla="*/ 196850 h 1295400"/>
              <a:gd name="connsiteX7" fmla="*/ 673100 w 2451100"/>
              <a:gd name="connsiteY7" fmla="*/ 203200 h 1295400"/>
              <a:gd name="connsiteX8" fmla="*/ 812800 w 2451100"/>
              <a:gd name="connsiteY8" fmla="*/ 120650 h 1295400"/>
              <a:gd name="connsiteX9" fmla="*/ 908050 w 2451100"/>
              <a:gd name="connsiteY9" fmla="*/ 38100 h 1295400"/>
              <a:gd name="connsiteX10" fmla="*/ 1066800 w 2451100"/>
              <a:gd name="connsiteY10" fmla="*/ 0 h 1295400"/>
              <a:gd name="connsiteX11" fmla="*/ 1149350 w 2451100"/>
              <a:gd name="connsiteY11" fmla="*/ 50800 h 1295400"/>
              <a:gd name="connsiteX12" fmla="*/ 1104900 w 2451100"/>
              <a:gd name="connsiteY12" fmla="*/ 146050 h 1295400"/>
              <a:gd name="connsiteX13" fmla="*/ 1003300 w 2451100"/>
              <a:gd name="connsiteY13" fmla="*/ 234950 h 1295400"/>
              <a:gd name="connsiteX14" fmla="*/ 971550 w 2451100"/>
              <a:gd name="connsiteY14" fmla="*/ 355600 h 1295400"/>
              <a:gd name="connsiteX15" fmla="*/ 1041400 w 2451100"/>
              <a:gd name="connsiteY15" fmla="*/ 482600 h 1295400"/>
              <a:gd name="connsiteX16" fmla="*/ 1308100 w 2451100"/>
              <a:gd name="connsiteY16" fmla="*/ 508000 h 1295400"/>
              <a:gd name="connsiteX17" fmla="*/ 1530350 w 2451100"/>
              <a:gd name="connsiteY17" fmla="*/ 527050 h 1295400"/>
              <a:gd name="connsiteX18" fmla="*/ 1746250 w 2451100"/>
              <a:gd name="connsiteY18" fmla="*/ 476250 h 1295400"/>
              <a:gd name="connsiteX19" fmla="*/ 1917700 w 2451100"/>
              <a:gd name="connsiteY19" fmla="*/ 342900 h 1295400"/>
              <a:gd name="connsiteX20" fmla="*/ 1955800 w 2451100"/>
              <a:gd name="connsiteY20" fmla="*/ 285750 h 1295400"/>
              <a:gd name="connsiteX21" fmla="*/ 2044700 w 2451100"/>
              <a:gd name="connsiteY21" fmla="*/ 330200 h 1295400"/>
              <a:gd name="connsiteX22" fmla="*/ 2108200 w 2451100"/>
              <a:gd name="connsiteY22" fmla="*/ 361950 h 1295400"/>
              <a:gd name="connsiteX23" fmla="*/ 2209800 w 2451100"/>
              <a:gd name="connsiteY23" fmla="*/ 254000 h 1295400"/>
              <a:gd name="connsiteX24" fmla="*/ 2343150 w 2451100"/>
              <a:gd name="connsiteY24" fmla="*/ 254000 h 1295400"/>
              <a:gd name="connsiteX25" fmla="*/ 2451100 w 2451100"/>
              <a:gd name="connsiteY25" fmla="*/ 323850 h 1295400"/>
              <a:gd name="connsiteX26" fmla="*/ 2432050 w 2451100"/>
              <a:gd name="connsiteY26" fmla="*/ 444500 h 1295400"/>
              <a:gd name="connsiteX27" fmla="*/ 2374900 w 2451100"/>
              <a:gd name="connsiteY27" fmla="*/ 552450 h 1295400"/>
              <a:gd name="connsiteX28" fmla="*/ 2260600 w 2451100"/>
              <a:gd name="connsiteY28" fmla="*/ 584200 h 1295400"/>
              <a:gd name="connsiteX29" fmla="*/ 2165350 w 2451100"/>
              <a:gd name="connsiteY29" fmla="*/ 596900 h 1295400"/>
              <a:gd name="connsiteX30" fmla="*/ 2127250 w 2451100"/>
              <a:gd name="connsiteY30" fmla="*/ 603250 h 1295400"/>
              <a:gd name="connsiteX31" fmla="*/ 1936750 w 2451100"/>
              <a:gd name="connsiteY31" fmla="*/ 666750 h 1295400"/>
              <a:gd name="connsiteX32" fmla="*/ 1771650 w 2451100"/>
              <a:gd name="connsiteY32" fmla="*/ 774700 h 1295400"/>
              <a:gd name="connsiteX33" fmla="*/ 1638300 w 2451100"/>
              <a:gd name="connsiteY33" fmla="*/ 857250 h 1295400"/>
              <a:gd name="connsiteX34" fmla="*/ 1428750 w 2451100"/>
              <a:gd name="connsiteY34" fmla="*/ 1028700 h 1295400"/>
              <a:gd name="connsiteX35" fmla="*/ 1295400 w 2451100"/>
              <a:gd name="connsiteY35" fmla="*/ 1130300 h 1295400"/>
              <a:gd name="connsiteX36" fmla="*/ 1200150 w 2451100"/>
              <a:gd name="connsiteY36" fmla="*/ 1270000 h 1295400"/>
              <a:gd name="connsiteX37" fmla="*/ 1130300 w 2451100"/>
              <a:gd name="connsiteY37" fmla="*/ 1295400 h 1295400"/>
              <a:gd name="connsiteX38" fmla="*/ 1092200 w 2451100"/>
              <a:gd name="connsiteY38" fmla="*/ 1295400 h 1295400"/>
              <a:gd name="connsiteX39" fmla="*/ 958850 w 2451100"/>
              <a:gd name="connsiteY39" fmla="*/ 1225550 h 1295400"/>
              <a:gd name="connsiteX40" fmla="*/ 838200 w 2451100"/>
              <a:gd name="connsiteY40" fmla="*/ 1130300 h 1295400"/>
              <a:gd name="connsiteX41" fmla="*/ 762000 w 2451100"/>
              <a:gd name="connsiteY41" fmla="*/ 965200 h 1295400"/>
              <a:gd name="connsiteX42" fmla="*/ 711200 w 2451100"/>
              <a:gd name="connsiteY42" fmla="*/ 901700 h 1295400"/>
              <a:gd name="connsiteX43" fmla="*/ 495300 w 2451100"/>
              <a:gd name="connsiteY43" fmla="*/ 876300 h 1295400"/>
              <a:gd name="connsiteX44" fmla="*/ 304800 w 2451100"/>
              <a:gd name="connsiteY44" fmla="*/ 825500 h 1295400"/>
              <a:gd name="connsiteX45" fmla="*/ 114300 w 2451100"/>
              <a:gd name="connsiteY45" fmla="*/ 698500 h 1295400"/>
              <a:gd name="connsiteX46" fmla="*/ 69850 w 2451100"/>
              <a:gd name="connsiteY46" fmla="*/ 431800 h 1295400"/>
              <a:gd name="connsiteX47" fmla="*/ 0 w 2451100"/>
              <a:gd name="connsiteY47" fmla="*/ 3683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451100" h="1295400">
                <a:moveTo>
                  <a:pt x="0" y="368300"/>
                </a:moveTo>
                <a:lnTo>
                  <a:pt x="76200" y="336550"/>
                </a:lnTo>
                <a:lnTo>
                  <a:pt x="82550" y="285750"/>
                </a:lnTo>
                <a:lnTo>
                  <a:pt x="114300" y="228600"/>
                </a:lnTo>
                <a:lnTo>
                  <a:pt x="247650" y="254000"/>
                </a:lnTo>
                <a:lnTo>
                  <a:pt x="463550" y="266700"/>
                </a:lnTo>
                <a:lnTo>
                  <a:pt x="527050" y="196850"/>
                </a:lnTo>
                <a:lnTo>
                  <a:pt x="673100" y="203200"/>
                </a:lnTo>
                <a:lnTo>
                  <a:pt x="812800" y="120650"/>
                </a:lnTo>
                <a:lnTo>
                  <a:pt x="908050" y="38100"/>
                </a:lnTo>
                <a:lnTo>
                  <a:pt x="1066800" y="0"/>
                </a:lnTo>
                <a:lnTo>
                  <a:pt x="1149350" y="50800"/>
                </a:lnTo>
                <a:lnTo>
                  <a:pt x="1104900" y="146050"/>
                </a:lnTo>
                <a:lnTo>
                  <a:pt x="1003300" y="234950"/>
                </a:lnTo>
                <a:lnTo>
                  <a:pt x="971550" y="355600"/>
                </a:lnTo>
                <a:lnTo>
                  <a:pt x="1041400" y="482600"/>
                </a:lnTo>
                <a:lnTo>
                  <a:pt x="1308100" y="508000"/>
                </a:lnTo>
                <a:lnTo>
                  <a:pt x="1530350" y="527050"/>
                </a:lnTo>
                <a:lnTo>
                  <a:pt x="1746250" y="476250"/>
                </a:lnTo>
                <a:lnTo>
                  <a:pt x="1917700" y="342900"/>
                </a:lnTo>
                <a:lnTo>
                  <a:pt x="1955800" y="285750"/>
                </a:lnTo>
                <a:lnTo>
                  <a:pt x="2044700" y="330200"/>
                </a:lnTo>
                <a:lnTo>
                  <a:pt x="2108200" y="361950"/>
                </a:lnTo>
                <a:lnTo>
                  <a:pt x="2209800" y="254000"/>
                </a:lnTo>
                <a:lnTo>
                  <a:pt x="2343150" y="254000"/>
                </a:lnTo>
                <a:lnTo>
                  <a:pt x="2451100" y="323850"/>
                </a:lnTo>
                <a:lnTo>
                  <a:pt x="2432050" y="444500"/>
                </a:lnTo>
                <a:lnTo>
                  <a:pt x="2374900" y="552450"/>
                </a:lnTo>
                <a:lnTo>
                  <a:pt x="2260600" y="584200"/>
                </a:lnTo>
                <a:lnTo>
                  <a:pt x="2165350" y="596900"/>
                </a:lnTo>
                <a:lnTo>
                  <a:pt x="2127250" y="603250"/>
                </a:lnTo>
                <a:lnTo>
                  <a:pt x="1936750" y="666750"/>
                </a:lnTo>
                <a:lnTo>
                  <a:pt x="1771650" y="774700"/>
                </a:lnTo>
                <a:lnTo>
                  <a:pt x="1638300" y="857250"/>
                </a:lnTo>
                <a:lnTo>
                  <a:pt x="1428750" y="1028700"/>
                </a:lnTo>
                <a:lnTo>
                  <a:pt x="1295400" y="1130300"/>
                </a:lnTo>
                <a:lnTo>
                  <a:pt x="1200150" y="1270000"/>
                </a:lnTo>
                <a:lnTo>
                  <a:pt x="1130300" y="1295400"/>
                </a:lnTo>
                <a:lnTo>
                  <a:pt x="1092200" y="1295400"/>
                </a:lnTo>
                <a:lnTo>
                  <a:pt x="958850" y="1225550"/>
                </a:lnTo>
                <a:lnTo>
                  <a:pt x="838200" y="1130300"/>
                </a:lnTo>
                <a:lnTo>
                  <a:pt x="762000" y="965200"/>
                </a:lnTo>
                <a:lnTo>
                  <a:pt x="711200" y="901700"/>
                </a:lnTo>
                <a:lnTo>
                  <a:pt x="495300" y="876300"/>
                </a:lnTo>
                <a:lnTo>
                  <a:pt x="304800" y="825500"/>
                </a:lnTo>
                <a:lnTo>
                  <a:pt x="114300" y="698500"/>
                </a:lnTo>
                <a:lnTo>
                  <a:pt x="69850" y="431800"/>
                </a:lnTo>
                <a:lnTo>
                  <a:pt x="0" y="368300"/>
                </a:lnTo>
                <a:close/>
              </a:path>
            </a:pathLst>
          </a:custGeom>
          <a:solidFill>
            <a:srgbClr val="FFFF00">
              <a:alpha val="30000"/>
            </a:srgbClr>
          </a:solidFill>
          <a:ln w="381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53" name="Freeform 52"/>
          <p:cNvSpPr/>
          <p:nvPr/>
        </p:nvSpPr>
        <p:spPr>
          <a:xfrm>
            <a:off x="4965192" y="2543175"/>
            <a:ext cx="1388745" cy="1343025"/>
          </a:xfrm>
          <a:custGeom>
            <a:avLst/>
            <a:gdLst>
              <a:gd name="connsiteX0" fmla="*/ 317500 w 1543050"/>
              <a:gd name="connsiteY0" fmla="*/ 0 h 1492250"/>
              <a:gd name="connsiteX1" fmla="*/ 692150 w 1543050"/>
              <a:gd name="connsiteY1" fmla="*/ 139700 h 1492250"/>
              <a:gd name="connsiteX2" fmla="*/ 1022350 w 1543050"/>
              <a:gd name="connsiteY2" fmla="*/ 317500 h 1492250"/>
              <a:gd name="connsiteX3" fmla="*/ 1352550 w 1543050"/>
              <a:gd name="connsiteY3" fmla="*/ 520700 h 1492250"/>
              <a:gd name="connsiteX4" fmla="*/ 1504950 w 1543050"/>
              <a:gd name="connsiteY4" fmla="*/ 749300 h 1492250"/>
              <a:gd name="connsiteX5" fmla="*/ 1543050 w 1543050"/>
              <a:gd name="connsiteY5" fmla="*/ 971550 h 1492250"/>
              <a:gd name="connsiteX6" fmla="*/ 1530350 w 1543050"/>
              <a:gd name="connsiteY6" fmla="*/ 1187450 h 1492250"/>
              <a:gd name="connsiteX7" fmla="*/ 1435100 w 1543050"/>
              <a:gd name="connsiteY7" fmla="*/ 1397000 h 1492250"/>
              <a:gd name="connsiteX8" fmla="*/ 1295400 w 1543050"/>
              <a:gd name="connsiteY8" fmla="*/ 1492250 h 1492250"/>
              <a:gd name="connsiteX9" fmla="*/ 1111250 w 1543050"/>
              <a:gd name="connsiteY9" fmla="*/ 1492250 h 1492250"/>
              <a:gd name="connsiteX10" fmla="*/ 977900 w 1543050"/>
              <a:gd name="connsiteY10" fmla="*/ 1466850 h 1492250"/>
              <a:gd name="connsiteX11" fmla="*/ 793750 w 1543050"/>
              <a:gd name="connsiteY11" fmla="*/ 1377950 h 1492250"/>
              <a:gd name="connsiteX12" fmla="*/ 692150 w 1543050"/>
              <a:gd name="connsiteY12" fmla="*/ 1314450 h 1492250"/>
              <a:gd name="connsiteX13" fmla="*/ 533400 w 1543050"/>
              <a:gd name="connsiteY13" fmla="*/ 1225550 h 1492250"/>
              <a:gd name="connsiteX14" fmla="*/ 361950 w 1543050"/>
              <a:gd name="connsiteY14" fmla="*/ 1092200 h 1492250"/>
              <a:gd name="connsiteX15" fmla="*/ 190500 w 1543050"/>
              <a:gd name="connsiteY15" fmla="*/ 952500 h 1492250"/>
              <a:gd name="connsiteX16" fmla="*/ 57150 w 1543050"/>
              <a:gd name="connsiteY16" fmla="*/ 736600 h 1492250"/>
              <a:gd name="connsiteX17" fmla="*/ 0 w 1543050"/>
              <a:gd name="connsiteY17" fmla="*/ 406400 h 1492250"/>
              <a:gd name="connsiteX18" fmla="*/ 25400 w 1543050"/>
              <a:gd name="connsiteY18" fmla="*/ 247650 h 1492250"/>
              <a:gd name="connsiteX19" fmla="*/ 133350 w 1543050"/>
              <a:gd name="connsiteY19" fmla="*/ 114300 h 1492250"/>
              <a:gd name="connsiteX20" fmla="*/ 165100 w 1543050"/>
              <a:gd name="connsiteY20" fmla="*/ 95250 h 1492250"/>
              <a:gd name="connsiteX21" fmla="*/ 330200 w 1543050"/>
              <a:gd name="connsiteY21" fmla="*/ 152400 h 1492250"/>
              <a:gd name="connsiteX0" fmla="*/ 317500 w 1543050"/>
              <a:gd name="connsiteY0" fmla="*/ 0 h 1492250"/>
              <a:gd name="connsiteX1" fmla="*/ 692150 w 1543050"/>
              <a:gd name="connsiteY1" fmla="*/ 139700 h 1492250"/>
              <a:gd name="connsiteX2" fmla="*/ 1022350 w 1543050"/>
              <a:gd name="connsiteY2" fmla="*/ 317500 h 1492250"/>
              <a:gd name="connsiteX3" fmla="*/ 1352550 w 1543050"/>
              <a:gd name="connsiteY3" fmla="*/ 520700 h 1492250"/>
              <a:gd name="connsiteX4" fmla="*/ 1504950 w 1543050"/>
              <a:gd name="connsiteY4" fmla="*/ 749300 h 1492250"/>
              <a:gd name="connsiteX5" fmla="*/ 1543050 w 1543050"/>
              <a:gd name="connsiteY5" fmla="*/ 971550 h 1492250"/>
              <a:gd name="connsiteX6" fmla="*/ 1530350 w 1543050"/>
              <a:gd name="connsiteY6" fmla="*/ 1187450 h 1492250"/>
              <a:gd name="connsiteX7" fmla="*/ 1435100 w 1543050"/>
              <a:gd name="connsiteY7" fmla="*/ 1397000 h 1492250"/>
              <a:gd name="connsiteX8" fmla="*/ 1295400 w 1543050"/>
              <a:gd name="connsiteY8" fmla="*/ 1492250 h 1492250"/>
              <a:gd name="connsiteX9" fmla="*/ 1111250 w 1543050"/>
              <a:gd name="connsiteY9" fmla="*/ 1492250 h 1492250"/>
              <a:gd name="connsiteX10" fmla="*/ 977900 w 1543050"/>
              <a:gd name="connsiteY10" fmla="*/ 1466850 h 1492250"/>
              <a:gd name="connsiteX11" fmla="*/ 793750 w 1543050"/>
              <a:gd name="connsiteY11" fmla="*/ 1377950 h 1492250"/>
              <a:gd name="connsiteX12" fmla="*/ 692150 w 1543050"/>
              <a:gd name="connsiteY12" fmla="*/ 1314450 h 1492250"/>
              <a:gd name="connsiteX13" fmla="*/ 533400 w 1543050"/>
              <a:gd name="connsiteY13" fmla="*/ 1225550 h 1492250"/>
              <a:gd name="connsiteX14" fmla="*/ 361950 w 1543050"/>
              <a:gd name="connsiteY14" fmla="*/ 1092200 h 1492250"/>
              <a:gd name="connsiteX15" fmla="*/ 190500 w 1543050"/>
              <a:gd name="connsiteY15" fmla="*/ 952500 h 1492250"/>
              <a:gd name="connsiteX16" fmla="*/ 57150 w 1543050"/>
              <a:gd name="connsiteY16" fmla="*/ 736600 h 1492250"/>
              <a:gd name="connsiteX17" fmla="*/ 0 w 1543050"/>
              <a:gd name="connsiteY17" fmla="*/ 406400 h 1492250"/>
              <a:gd name="connsiteX18" fmla="*/ 25400 w 1543050"/>
              <a:gd name="connsiteY18" fmla="*/ 247650 h 1492250"/>
              <a:gd name="connsiteX19" fmla="*/ 133350 w 1543050"/>
              <a:gd name="connsiteY19" fmla="*/ 114300 h 1492250"/>
              <a:gd name="connsiteX20" fmla="*/ 165100 w 1543050"/>
              <a:gd name="connsiteY20" fmla="*/ 95250 h 1492250"/>
              <a:gd name="connsiteX21" fmla="*/ 304800 w 1543050"/>
              <a:gd name="connsiteY21" fmla="*/ 0 h 149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050" h="1492250">
                <a:moveTo>
                  <a:pt x="317500" y="0"/>
                </a:moveTo>
                <a:lnTo>
                  <a:pt x="692150" y="139700"/>
                </a:lnTo>
                <a:lnTo>
                  <a:pt x="1022350" y="317500"/>
                </a:lnTo>
                <a:lnTo>
                  <a:pt x="1352550" y="520700"/>
                </a:lnTo>
                <a:lnTo>
                  <a:pt x="1504950" y="749300"/>
                </a:lnTo>
                <a:lnTo>
                  <a:pt x="1543050" y="971550"/>
                </a:lnTo>
                <a:lnTo>
                  <a:pt x="1530350" y="1187450"/>
                </a:lnTo>
                <a:lnTo>
                  <a:pt x="1435100" y="1397000"/>
                </a:lnTo>
                <a:lnTo>
                  <a:pt x="1295400" y="1492250"/>
                </a:lnTo>
                <a:lnTo>
                  <a:pt x="1111250" y="1492250"/>
                </a:lnTo>
                <a:lnTo>
                  <a:pt x="977900" y="1466850"/>
                </a:lnTo>
                <a:lnTo>
                  <a:pt x="793750" y="1377950"/>
                </a:lnTo>
                <a:lnTo>
                  <a:pt x="692150" y="1314450"/>
                </a:lnTo>
                <a:lnTo>
                  <a:pt x="533400" y="1225550"/>
                </a:lnTo>
                <a:lnTo>
                  <a:pt x="361950" y="1092200"/>
                </a:lnTo>
                <a:lnTo>
                  <a:pt x="190500" y="952500"/>
                </a:lnTo>
                <a:lnTo>
                  <a:pt x="57150" y="736600"/>
                </a:lnTo>
                <a:lnTo>
                  <a:pt x="0" y="406400"/>
                </a:lnTo>
                <a:lnTo>
                  <a:pt x="25400" y="247650"/>
                </a:lnTo>
                <a:lnTo>
                  <a:pt x="133350" y="114300"/>
                </a:lnTo>
                <a:lnTo>
                  <a:pt x="165100" y="95250"/>
                </a:lnTo>
                <a:lnTo>
                  <a:pt x="304800" y="0"/>
                </a:lnTo>
              </a:path>
            </a:pathLst>
          </a:custGeom>
          <a:solidFill>
            <a:srgbClr val="990099">
              <a:alpha val="30000"/>
            </a:srgbClr>
          </a:solidFill>
          <a:ln w="3810">
            <a:solidFill>
              <a:srgbClr val="99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4" name="Freeform 53"/>
          <p:cNvSpPr/>
          <p:nvPr/>
        </p:nvSpPr>
        <p:spPr>
          <a:xfrm>
            <a:off x="2827782" y="3000375"/>
            <a:ext cx="1994535" cy="1325880"/>
          </a:xfrm>
          <a:custGeom>
            <a:avLst/>
            <a:gdLst>
              <a:gd name="connsiteX0" fmla="*/ 1098550 w 2216150"/>
              <a:gd name="connsiteY0" fmla="*/ 0 h 1473200"/>
              <a:gd name="connsiteX1" fmla="*/ 1003300 w 2216150"/>
              <a:gd name="connsiteY1" fmla="*/ 127000 h 1473200"/>
              <a:gd name="connsiteX2" fmla="*/ 933450 w 2216150"/>
              <a:gd name="connsiteY2" fmla="*/ 247650 h 1473200"/>
              <a:gd name="connsiteX3" fmla="*/ 857250 w 2216150"/>
              <a:gd name="connsiteY3" fmla="*/ 469900 h 1473200"/>
              <a:gd name="connsiteX4" fmla="*/ 730250 w 2216150"/>
              <a:gd name="connsiteY4" fmla="*/ 603250 h 1473200"/>
              <a:gd name="connsiteX5" fmla="*/ 508000 w 2216150"/>
              <a:gd name="connsiteY5" fmla="*/ 584200 h 1473200"/>
              <a:gd name="connsiteX6" fmla="*/ 323850 w 2216150"/>
              <a:gd name="connsiteY6" fmla="*/ 552450 h 1473200"/>
              <a:gd name="connsiteX7" fmla="*/ 158750 w 2216150"/>
              <a:gd name="connsiteY7" fmla="*/ 565150 h 1473200"/>
              <a:gd name="connsiteX8" fmla="*/ 57150 w 2216150"/>
              <a:gd name="connsiteY8" fmla="*/ 628650 h 1473200"/>
              <a:gd name="connsiteX9" fmla="*/ 0 w 2216150"/>
              <a:gd name="connsiteY9" fmla="*/ 749300 h 1473200"/>
              <a:gd name="connsiteX10" fmla="*/ 63500 w 2216150"/>
              <a:gd name="connsiteY10" fmla="*/ 908050 h 1473200"/>
              <a:gd name="connsiteX11" fmla="*/ 330200 w 2216150"/>
              <a:gd name="connsiteY11" fmla="*/ 1047750 h 1473200"/>
              <a:gd name="connsiteX12" fmla="*/ 609600 w 2216150"/>
              <a:gd name="connsiteY12" fmla="*/ 1244600 h 1473200"/>
              <a:gd name="connsiteX13" fmla="*/ 749300 w 2216150"/>
              <a:gd name="connsiteY13" fmla="*/ 1409700 h 1473200"/>
              <a:gd name="connsiteX14" fmla="*/ 908050 w 2216150"/>
              <a:gd name="connsiteY14" fmla="*/ 1473200 h 1473200"/>
              <a:gd name="connsiteX15" fmla="*/ 1155700 w 2216150"/>
              <a:gd name="connsiteY15" fmla="*/ 1473200 h 1473200"/>
              <a:gd name="connsiteX16" fmla="*/ 1422400 w 2216150"/>
              <a:gd name="connsiteY16" fmla="*/ 1473200 h 1473200"/>
              <a:gd name="connsiteX17" fmla="*/ 1866900 w 2216150"/>
              <a:gd name="connsiteY17" fmla="*/ 1371600 h 1473200"/>
              <a:gd name="connsiteX18" fmla="*/ 2076450 w 2216150"/>
              <a:gd name="connsiteY18" fmla="*/ 1282700 h 1473200"/>
              <a:gd name="connsiteX19" fmla="*/ 2197100 w 2216150"/>
              <a:gd name="connsiteY19" fmla="*/ 1047750 h 1473200"/>
              <a:gd name="connsiteX20" fmla="*/ 2216150 w 2216150"/>
              <a:gd name="connsiteY20" fmla="*/ 781050 h 1473200"/>
              <a:gd name="connsiteX21" fmla="*/ 2095500 w 2216150"/>
              <a:gd name="connsiteY21" fmla="*/ 552450 h 1473200"/>
              <a:gd name="connsiteX22" fmla="*/ 1943100 w 2216150"/>
              <a:gd name="connsiteY22" fmla="*/ 444500 h 1473200"/>
              <a:gd name="connsiteX23" fmla="*/ 1822450 w 2216150"/>
              <a:gd name="connsiteY23" fmla="*/ 381000 h 1473200"/>
              <a:gd name="connsiteX24" fmla="*/ 1701800 w 2216150"/>
              <a:gd name="connsiteY24" fmla="*/ 323850 h 1473200"/>
              <a:gd name="connsiteX25" fmla="*/ 1403350 w 2216150"/>
              <a:gd name="connsiteY25" fmla="*/ 139700 h 1473200"/>
              <a:gd name="connsiteX26" fmla="*/ 1282700 w 2216150"/>
              <a:gd name="connsiteY26" fmla="*/ 6350 h 1473200"/>
              <a:gd name="connsiteX27" fmla="*/ 1098550 w 2216150"/>
              <a:gd name="connsiteY27" fmla="*/ 0 h 14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6150" h="1473200">
                <a:moveTo>
                  <a:pt x="1098550" y="0"/>
                </a:moveTo>
                <a:lnTo>
                  <a:pt x="1003300" y="127000"/>
                </a:lnTo>
                <a:lnTo>
                  <a:pt x="933450" y="247650"/>
                </a:lnTo>
                <a:lnTo>
                  <a:pt x="857250" y="469900"/>
                </a:lnTo>
                <a:lnTo>
                  <a:pt x="730250" y="603250"/>
                </a:lnTo>
                <a:lnTo>
                  <a:pt x="508000" y="584200"/>
                </a:lnTo>
                <a:lnTo>
                  <a:pt x="323850" y="552450"/>
                </a:lnTo>
                <a:lnTo>
                  <a:pt x="158750" y="565150"/>
                </a:lnTo>
                <a:lnTo>
                  <a:pt x="57150" y="628650"/>
                </a:lnTo>
                <a:lnTo>
                  <a:pt x="0" y="749300"/>
                </a:lnTo>
                <a:lnTo>
                  <a:pt x="63500" y="908050"/>
                </a:lnTo>
                <a:lnTo>
                  <a:pt x="330200" y="1047750"/>
                </a:lnTo>
                <a:lnTo>
                  <a:pt x="609600" y="1244600"/>
                </a:lnTo>
                <a:lnTo>
                  <a:pt x="749300" y="1409700"/>
                </a:lnTo>
                <a:lnTo>
                  <a:pt x="908050" y="1473200"/>
                </a:lnTo>
                <a:lnTo>
                  <a:pt x="1155700" y="1473200"/>
                </a:lnTo>
                <a:lnTo>
                  <a:pt x="1422400" y="1473200"/>
                </a:lnTo>
                <a:lnTo>
                  <a:pt x="1866900" y="1371600"/>
                </a:lnTo>
                <a:lnTo>
                  <a:pt x="2076450" y="1282700"/>
                </a:lnTo>
                <a:lnTo>
                  <a:pt x="2197100" y="1047750"/>
                </a:lnTo>
                <a:lnTo>
                  <a:pt x="2216150" y="781050"/>
                </a:lnTo>
                <a:lnTo>
                  <a:pt x="2095500" y="552450"/>
                </a:lnTo>
                <a:lnTo>
                  <a:pt x="1943100" y="444500"/>
                </a:lnTo>
                <a:lnTo>
                  <a:pt x="1822450" y="381000"/>
                </a:lnTo>
                <a:lnTo>
                  <a:pt x="1701800" y="323850"/>
                </a:lnTo>
                <a:lnTo>
                  <a:pt x="1403350" y="139700"/>
                </a:lnTo>
                <a:lnTo>
                  <a:pt x="1282700" y="6350"/>
                </a:lnTo>
                <a:lnTo>
                  <a:pt x="1098550" y="0"/>
                </a:lnTo>
                <a:close/>
              </a:path>
            </a:pathLst>
          </a:custGeom>
          <a:solidFill>
            <a:srgbClr val="00CC66">
              <a:alpha val="29804"/>
            </a:srgbClr>
          </a:solidFill>
          <a:ln w="3810">
            <a:solidFill>
              <a:srgbClr val="00CC6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1" name="Freeform 40"/>
          <p:cNvSpPr/>
          <p:nvPr/>
        </p:nvSpPr>
        <p:spPr>
          <a:xfrm>
            <a:off x="2330577" y="1354455"/>
            <a:ext cx="3783330" cy="1508760"/>
          </a:xfrm>
          <a:custGeom>
            <a:avLst/>
            <a:gdLst>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361950 w 3524250"/>
              <a:gd name="connsiteY87" fmla="*/ 889000 h 1676400"/>
              <a:gd name="connsiteX88" fmla="*/ 298450 w 3524250"/>
              <a:gd name="connsiteY88" fmla="*/ 736600 h 1676400"/>
              <a:gd name="connsiteX89" fmla="*/ 209550 w 3524250"/>
              <a:gd name="connsiteY89" fmla="*/ 660400 h 1676400"/>
              <a:gd name="connsiteX90" fmla="*/ 120650 w 3524250"/>
              <a:gd name="connsiteY90" fmla="*/ 476250 h 1676400"/>
              <a:gd name="connsiteX91" fmla="*/ 114300 w 3524250"/>
              <a:gd name="connsiteY91" fmla="*/ 304800 h 1676400"/>
              <a:gd name="connsiteX92" fmla="*/ 76200 w 3524250"/>
              <a:gd name="connsiteY92" fmla="*/ 190500 h 1676400"/>
              <a:gd name="connsiteX93" fmla="*/ 57150 w 3524250"/>
              <a:gd name="connsiteY93" fmla="*/ 44450 h 1676400"/>
              <a:gd name="connsiteX94" fmla="*/ 57150 w 3524250"/>
              <a:gd name="connsiteY94" fmla="*/ 0 h 1676400"/>
              <a:gd name="connsiteX95" fmla="*/ 266700 w 3524250"/>
              <a:gd name="connsiteY95" fmla="*/ 31750 h 1676400"/>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298450 w 3524250"/>
              <a:gd name="connsiteY87" fmla="*/ 736600 h 1676400"/>
              <a:gd name="connsiteX88" fmla="*/ 209550 w 3524250"/>
              <a:gd name="connsiteY88" fmla="*/ 660400 h 1676400"/>
              <a:gd name="connsiteX89" fmla="*/ 120650 w 3524250"/>
              <a:gd name="connsiteY89" fmla="*/ 476250 h 1676400"/>
              <a:gd name="connsiteX90" fmla="*/ 114300 w 3524250"/>
              <a:gd name="connsiteY90" fmla="*/ 304800 h 1676400"/>
              <a:gd name="connsiteX91" fmla="*/ 76200 w 3524250"/>
              <a:gd name="connsiteY91" fmla="*/ 190500 h 1676400"/>
              <a:gd name="connsiteX92" fmla="*/ 57150 w 3524250"/>
              <a:gd name="connsiteY92" fmla="*/ 44450 h 1676400"/>
              <a:gd name="connsiteX93" fmla="*/ 57150 w 3524250"/>
              <a:gd name="connsiteY93" fmla="*/ 0 h 1676400"/>
              <a:gd name="connsiteX94" fmla="*/ 266700 w 3524250"/>
              <a:gd name="connsiteY94" fmla="*/ 31750 h 1676400"/>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209550 w 3524250"/>
              <a:gd name="connsiteY87" fmla="*/ 660400 h 1676400"/>
              <a:gd name="connsiteX88" fmla="*/ 120650 w 3524250"/>
              <a:gd name="connsiteY88" fmla="*/ 476250 h 1676400"/>
              <a:gd name="connsiteX89" fmla="*/ 114300 w 3524250"/>
              <a:gd name="connsiteY89" fmla="*/ 304800 h 1676400"/>
              <a:gd name="connsiteX90" fmla="*/ 76200 w 3524250"/>
              <a:gd name="connsiteY90" fmla="*/ 190500 h 1676400"/>
              <a:gd name="connsiteX91" fmla="*/ 57150 w 3524250"/>
              <a:gd name="connsiteY91" fmla="*/ 44450 h 1676400"/>
              <a:gd name="connsiteX92" fmla="*/ 57150 w 3524250"/>
              <a:gd name="connsiteY92" fmla="*/ 0 h 1676400"/>
              <a:gd name="connsiteX93" fmla="*/ 266700 w 352425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596900 w 3937000"/>
              <a:gd name="connsiteY85" fmla="*/ 1041400 h 1676400"/>
              <a:gd name="connsiteX86" fmla="*/ 711200 w 3937000"/>
              <a:gd name="connsiteY86" fmla="*/ 95885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596900 w 3937000"/>
              <a:gd name="connsiteY85" fmla="*/ 104140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228600 w 3937000"/>
              <a:gd name="connsiteY85" fmla="*/ 112395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266700 w 3937000"/>
              <a:gd name="connsiteY84" fmla="*/ 1174750 h 1676400"/>
              <a:gd name="connsiteX85" fmla="*/ 228600 w 3937000"/>
              <a:gd name="connsiteY85" fmla="*/ 112395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266700 w 3937000"/>
              <a:gd name="connsiteY83" fmla="*/ 1174750 h 1676400"/>
              <a:gd name="connsiteX84" fmla="*/ 228600 w 3937000"/>
              <a:gd name="connsiteY84" fmla="*/ 1123950 h 1676400"/>
              <a:gd name="connsiteX85" fmla="*/ 95250 w 3937000"/>
              <a:gd name="connsiteY85" fmla="*/ 1016000 h 1676400"/>
              <a:gd name="connsiteX86" fmla="*/ 0 w 3937000"/>
              <a:gd name="connsiteY86" fmla="*/ 908050 h 1676400"/>
              <a:gd name="connsiteX87" fmla="*/ 533400 w 3937000"/>
              <a:gd name="connsiteY87" fmla="*/ 476250 h 1676400"/>
              <a:gd name="connsiteX88" fmla="*/ 527050 w 3937000"/>
              <a:gd name="connsiteY88" fmla="*/ 304800 h 1676400"/>
              <a:gd name="connsiteX89" fmla="*/ 488950 w 3937000"/>
              <a:gd name="connsiteY89" fmla="*/ 190500 h 1676400"/>
              <a:gd name="connsiteX90" fmla="*/ 469900 w 3937000"/>
              <a:gd name="connsiteY90" fmla="*/ 44450 h 1676400"/>
              <a:gd name="connsiteX91" fmla="*/ 469900 w 3937000"/>
              <a:gd name="connsiteY91" fmla="*/ 0 h 1676400"/>
              <a:gd name="connsiteX92" fmla="*/ 679450 w 3937000"/>
              <a:gd name="connsiteY92"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361950 w 3937000"/>
              <a:gd name="connsiteY82" fmla="*/ 1263650 h 1676400"/>
              <a:gd name="connsiteX83" fmla="*/ 266700 w 3937000"/>
              <a:gd name="connsiteY83" fmla="*/ 1174750 h 1676400"/>
              <a:gd name="connsiteX84" fmla="*/ 228600 w 3937000"/>
              <a:gd name="connsiteY84" fmla="*/ 1123950 h 1676400"/>
              <a:gd name="connsiteX85" fmla="*/ 95250 w 3937000"/>
              <a:gd name="connsiteY85" fmla="*/ 1016000 h 1676400"/>
              <a:gd name="connsiteX86" fmla="*/ 0 w 3937000"/>
              <a:gd name="connsiteY86" fmla="*/ 908050 h 1676400"/>
              <a:gd name="connsiteX87" fmla="*/ 533400 w 3937000"/>
              <a:gd name="connsiteY87" fmla="*/ 476250 h 1676400"/>
              <a:gd name="connsiteX88" fmla="*/ 527050 w 3937000"/>
              <a:gd name="connsiteY88" fmla="*/ 304800 h 1676400"/>
              <a:gd name="connsiteX89" fmla="*/ 488950 w 3937000"/>
              <a:gd name="connsiteY89" fmla="*/ 190500 h 1676400"/>
              <a:gd name="connsiteX90" fmla="*/ 469900 w 3937000"/>
              <a:gd name="connsiteY90" fmla="*/ 44450 h 1676400"/>
              <a:gd name="connsiteX91" fmla="*/ 469900 w 3937000"/>
              <a:gd name="connsiteY91" fmla="*/ 0 h 1676400"/>
              <a:gd name="connsiteX92" fmla="*/ 679450 w 3937000"/>
              <a:gd name="connsiteY92" fmla="*/ 31750 h 1676400"/>
              <a:gd name="connsiteX0" fmla="*/ 704850 w 3962400"/>
              <a:gd name="connsiteY0" fmla="*/ 31750 h 1676400"/>
              <a:gd name="connsiteX1" fmla="*/ 717550 w 3962400"/>
              <a:gd name="connsiteY1" fmla="*/ 196850 h 1676400"/>
              <a:gd name="connsiteX2" fmla="*/ 787400 w 3962400"/>
              <a:gd name="connsiteY2" fmla="*/ 342900 h 1676400"/>
              <a:gd name="connsiteX3" fmla="*/ 901700 w 3962400"/>
              <a:gd name="connsiteY3" fmla="*/ 374650 h 1676400"/>
              <a:gd name="connsiteX4" fmla="*/ 996950 w 3962400"/>
              <a:gd name="connsiteY4" fmla="*/ 406400 h 1676400"/>
              <a:gd name="connsiteX5" fmla="*/ 1060450 w 3962400"/>
              <a:gd name="connsiteY5" fmla="*/ 508000 h 1676400"/>
              <a:gd name="connsiteX6" fmla="*/ 1047750 w 3962400"/>
              <a:gd name="connsiteY6" fmla="*/ 628650 h 1676400"/>
              <a:gd name="connsiteX7" fmla="*/ 1092200 w 3962400"/>
              <a:gd name="connsiteY7" fmla="*/ 781050 h 1676400"/>
              <a:gd name="connsiteX8" fmla="*/ 1143000 w 3962400"/>
              <a:gd name="connsiteY8" fmla="*/ 831850 h 1676400"/>
              <a:gd name="connsiteX9" fmla="*/ 1212850 w 3962400"/>
              <a:gd name="connsiteY9" fmla="*/ 793750 h 1676400"/>
              <a:gd name="connsiteX10" fmla="*/ 1282700 w 3962400"/>
              <a:gd name="connsiteY10" fmla="*/ 825500 h 1676400"/>
              <a:gd name="connsiteX11" fmla="*/ 1333500 w 3962400"/>
              <a:gd name="connsiteY11" fmla="*/ 977900 h 1676400"/>
              <a:gd name="connsiteX12" fmla="*/ 1435100 w 3962400"/>
              <a:gd name="connsiteY12" fmla="*/ 1016000 h 1676400"/>
              <a:gd name="connsiteX13" fmla="*/ 1568450 w 3962400"/>
              <a:gd name="connsiteY13" fmla="*/ 1028700 h 1676400"/>
              <a:gd name="connsiteX14" fmla="*/ 1758950 w 3962400"/>
              <a:gd name="connsiteY14" fmla="*/ 996950 h 1676400"/>
              <a:gd name="connsiteX15" fmla="*/ 1955800 w 3962400"/>
              <a:gd name="connsiteY15" fmla="*/ 946150 h 1676400"/>
              <a:gd name="connsiteX16" fmla="*/ 2070100 w 3962400"/>
              <a:gd name="connsiteY16" fmla="*/ 977900 h 1676400"/>
              <a:gd name="connsiteX17" fmla="*/ 2203450 w 3962400"/>
              <a:gd name="connsiteY17" fmla="*/ 1079500 h 1676400"/>
              <a:gd name="connsiteX18" fmla="*/ 2381250 w 3962400"/>
              <a:gd name="connsiteY18" fmla="*/ 1168400 h 1676400"/>
              <a:gd name="connsiteX19" fmla="*/ 2584450 w 3962400"/>
              <a:gd name="connsiteY19" fmla="*/ 1181100 h 1676400"/>
              <a:gd name="connsiteX20" fmla="*/ 2768600 w 3962400"/>
              <a:gd name="connsiteY20" fmla="*/ 1187450 h 1676400"/>
              <a:gd name="connsiteX21" fmla="*/ 2997200 w 3962400"/>
              <a:gd name="connsiteY21" fmla="*/ 1174750 h 1676400"/>
              <a:gd name="connsiteX22" fmla="*/ 3105150 w 3962400"/>
              <a:gd name="connsiteY22" fmla="*/ 1123950 h 1676400"/>
              <a:gd name="connsiteX23" fmla="*/ 3175000 w 3962400"/>
              <a:gd name="connsiteY23" fmla="*/ 1104900 h 1676400"/>
              <a:gd name="connsiteX24" fmla="*/ 3238500 w 3962400"/>
              <a:gd name="connsiteY24" fmla="*/ 1123950 h 1676400"/>
              <a:gd name="connsiteX25" fmla="*/ 3308350 w 3962400"/>
              <a:gd name="connsiteY25" fmla="*/ 1219200 h 1676400"/>
              <a:gd name="connsiteX26" fmla="*/ 3403600 w 3962400"/>
              <a:gd name="connsiteY26" fmla="*/ 1282700 h 1676400"/>
              <a:gd name="connsiteX27" fmla="*/ 3517900 w 3962400"/>
              <a:gd name="connsiteY27" fmla="*/ 1352550 h 1676400"/>
              <a:gd name="connsiteX28" fmla="*/ 3683000 w 3962400"/>
              <a:gd name="connsiteY28" fmla="*/ 1397000 h 1676400"/>
              <a:gd name="connsiteX29" fmla="*/ 3790950 w 3962400"/>
              <a:gd name="connsiteY29" fmla="*/ 1403350 h 1676400"/>
              <a:gd name="connsiteX30" fmla="*/ 3879850 w 3962400"/>
              <a:gd name="connsiteY30" fmla="*/ 1352550 h 1676400"/>
              <a:gd name="connsiteX31" fmla="*/ 3956050 w 3962400"/>
              <a:gd name="connsiteY31" fmla="*/ 1352550 h 1676400"/>
              <a:gd name="connsiteX32" fmla="*/ 3962400 w 3962400"/>
              <a:gd name="connsiteY32" fmla="*/ 1403350 h 1676400"/>
              <a:gd name="connsiteX33" fmla="*/ 3860800 w 3962400"/>
              <a:gd name="connsiteY33" fmla="*/ 1517650 h 1676400"/>
              <a:gd name="connsiteX34" fmla="*/ 3765550 w 3962400"/>
              <a:gd name="connsiteY34" fmla="*/ 1574800 h 1676400"/>
              <a:gd name="connsiteX35" fmla="*/ 3708400 w 3962400"/>
              <a:gd name="connsiteY35" fmla="*/ 1574800 h 1676400"/>
              <a:gd name="connsiteX36" fmla="*/ 3587750 w 3962400"/>
              <a:gd name="connsiteY36" fmla="*/ 1536700 h 1676400"/>
              <a:gd name="connsiteX37" fmla="*/ 3460750 w 3962400"/>
              <a:gd name="connsiteY37" fmla="*/ 1485900 h 1676400"/>
              <a:gd name="connsiteX38" fmla="*/ 3352800 w 3962400"/>
              <a:gd name="connsiteY38" fmla="*/ 1441450 h 1676400"/>
              <a:gd name="connsiteX39" fmla="*/ 3263900 w 3962400"/>
              <a:gd name="connsiteY39" fmla="*/ 1435100 h 1676400"/>
              <a:gd name="connsiteX40" fmla="*/ 3200400 w 3962400"/>
              <a:gd name="connsiteY40" fmla="*/ 1384300 h 1676400"/>
              <a:gd name="connsiteX41" fmla="*/ 3092450 w 3962400"/>
              <a:gd name="connsiteY41" fmla="*/ 1320800 h 1676400"/>
              <a:gd name="connsiteX42" fmla="*/ 2990850 w 3962400"/>
              <a:gd name="connsiteY42" fmla="*/ 1314450 h 1676400"/>
              <a:gd name="connsiteX43" fmla="*/ 2774950 w 3962400"/>
              <a:gd name="connsiteY43" fmla="*/ 1314450 h 1676400"/>
              <a:gd name="connsiteX44" fmla="*/ 2616200 w 3962400"/>
              <a:gd name="connsiteY44" fmla="*/ 1314450 h 1676400"/>
              <a:gd name="connsiteX45" fmla="*/ 2387600 w 3962400"/>
              <a:gd name="connsiteY45" fmla="*/ 1301750 h 1676400"/>
              <a:gd name="connsiteX46" fmla="*/ 2355850 w 3962400"/>
              <a:gd name="connsiteY46" fmla="*/ 1295400 h 1676400"/>
              <a:gd name="connsiteX47" fmla="*/ 2190750 w 3962400"/>
              <a:gd name="connsiteY47" fmla="*/ 1225550 h 1676400"/>
              <a:gd name="connsiteX48" fmla="*/ 2082800 w 3962400"/>
              <a:gd name="connsiteY48" fmla="*/ 1155700 h 1676400"/>
              <a:gd name="connsiteX49" fmla="*/ 2012950 w 3962400"/>
              <a:gd name="connsiteY49" fmla="*/ 1117600 h 1676400"/>
              <a:gd name="connsiteX50" fmla="*/ 1873250 w 3962400"/>
              <a:gd name="connsiteY50" fmla="*/ 1098550 h 1676400"/>
              <a:gd name="connsiteX51" fmla="*/ 1752600 w 3962400"/>
              <a:gd name="connsiteY51" fmla="*/ 1104900 h 1676400"/>
              <a:gd name="connsiteX52" fmla="*/ 1587500 w 3962400"/>
              <a:gd name="connsiteY52" fmla="*/ 1155700 h 1676400"/>
              <a:gd name="connsiteX53" fmla="*/ 1485900 w 3962400"/>
              <a:gd name="connsiteY53" fmla="*/ 1162050 h 1676400"/>
              <a:gd name="connsiteX54" fmla="*/ 1397000 w 3962400"/>
              <a:gd name="connsiteY54" fmla="*/ 1162050 h 1676400"/>
              <a:gd name="connsiteX55" fmla="*/ 1295400 w 3962400"/>
              <a:gd name="connsiteY55" fmla="*/ 1168400 h 1676400"/>
              <a:gd name="connsiteX56" fmla="*/ 1231900 w 3962400"/>
              <a:gd name="connsiteY56" fmla="*/ 1225550 h 1676400"/>
              <a:gd name="connsiteX57" fmla="*/ 1231900 w 3962400"/>
              <a:gd name="connsiteY57" fmla="*/ 1320800 h 1676400"/>
              <a:gd name="connsiteX58" fmla="*/ 1289050 w 3962400"/>
              <a:gd name="connsiteY58" fmla="*/ 1416050 h 1676400"/>
              <a:gd name="connsiteX59" fmla="*/ 1320800 w 3962400"/>
              <a:gd name="connsiteY59" fmla="*/ 1441450 h 1676400"/>
              <a:gd name="connsiteX60" fmla="*/ 1435100 w 3962400"/>
              <a:gd name="connsiteY60" fmla="*/ 1416050 h 1676400"/>
              <a:gd name="connsiteX61" fmla="*/ 1428750 w 3962400"/>
              <a:gd name="connsiteY61" fmla="*/ 1492250 h 1676400"/>
              <a:gd name="connsiteX62" fmla="*/ 1358900 w 3962400"/>
              <a:gd name="connsiteY62" fmla="*/ 1543050 h 1676400"/>
              <a:gd name="connsiteX63" fmla="*/ 1276350 w 3962400"/>
              <a:gd name="connsiteY63" fmla="*/ 1549400 h 1676400"/>
              <a:gd name="connsiteX64" fmla="*/ 1219200 w 3962400"/>
              <a:gd name="connsiteY64" fmla="*/ 1511300 h 1676400"/>
              <a:gd name="connsiteX65" fmla="*/ 1143000 w 3962400"/>
              <a:gd name="connsiteY65" fmla="*/ 1485900 h 1676400"/>
              <a:gd name="connsiteX66" fmla="*/ 1104900 w 3962400"/>
              <a:gd name="connsiteY66" fmla="*/ 1485900 h 1676400"/>
              <a:gd name="connsiteX67" fmla="*/ 1098550 w 3962400"/>
              <a:gd name="connsiteY67" fmla="*/ 1504950 h 1676400"/>
              <a:gd name="connsiteX68" fmla="*/ 1117600 w 3962400"/>
              <a:gd name="connsiteY68" fmla="*/ 1555750 h 1676400"/>
              <a:gd name="connsiteX69" fmla="*/ 1130300 w 3962400"/>
              <a:gd name="connsiteY69" fmla="*/ 1631950 h 1676400"/>
              <a:gd name="connsiteX70" fmla="*/ 1092200 w 3962400"/>
              <a:gd name="connsiteY70" fmla="*/ 1676400 h 1676400"/>
              <a:gd name="connsiteX71" fmla="*/ 1047750 w 3962400"/>
              <a:gd name="connsiteY71" fmla="*/ 1663700 h 1676400"/>
              <a:gd name="connsiteX72" fmla="*/ 1003300 w 3962400"/>
              <a:gd name="connsiteY72" fmla="*/ 1581150 h 1676400"/>
              <a:gd name="connsiteX73" fmla="*/ 984250 w 3962400"/>
              <a:gd name="connsiteY73" fmla="*/ 1466850 h 1676400"/>
              <a:gd name="connsiteX74" fmla="*/ 984250 w 3962400"/>
              <a:gd name="connsiteY74" fmla="*/ 1358900 h 1676400"/>
              <a:gd name="connsiteX75" fmla="*/ 952500 w 3962400"/>
              <a:gd name="connsiteY75" fmla="*/ 1301750 h 1676400"/>
              <a:gd name="connsiteX76" fmla="*/ 889000 w 3962400"/>
              <a:gd name="connsiteY76" fmla="*/ 1263650 h 1676400"/>
              <a:gd name="connsiteX77" fmla="*/ 781050 w 3962400"/>
              <a:gd name="connsiteY77" fmla="*/ 1263650 h 1676400"/>
              <a:gd name="connsiteX78" fmla="*/ 698500 w 3962400"/>
              <a:gd name="connsiteY78" fmla="*/ 1295400 h 1676400"/>
              <a:gd name="connsiteX79" fmla="*/ 635000 w 3962400"/>
              <a:gd name="connsiteY79" fmla="*/ 1327150 h 1676400"/>
              <a:gd name="connsiteX80" fmla="*/ 539750 w 3962400"/>
              <a:gd name="connsiteY80" fmla="*/ 1327150 h 1676400"/>
              <a:gd name="connsiteX81" fmla="*/ 463550 w 3962400"/>
              <a:gd name="connsiteY81" fmla="*/ 1282700 h 1676400"/>
              <a:gd name="connsiteX82" fmla="*/ 387350 w 3962400"/>
              <a:gd name="connsiteY82" fmla="*/ 1263650 h 1676400"/>
              <a:gd name="connsiteX83" fmla="*/ 292100 w 3962400"/>
              <a:gd name="connsiteY83" fmla="*/ 1174750 h 1676400"/>
              <a:gd name="connsiteX84" fmla="*/ 254000 w 3962400"/>
              <a:gd name="connsiteY84" fmla="*/ 1123950 h 1676400"/>
              <a:gd name="connsiteX85" fmla="*/ 120650 w 3962400"/>
              <a:gd name="connsiteY85" fmla="*/ 1016000 h 1676400"/>
              <a:gd name="connsiteX86" fmla="*/ 25400 w 3962400"/>
              <a:gd name="connsiteY86" fmla="*/ 908050 h 1676400"/>
              <a:gd name="connsiteX87" fmla="*/ 0 w 3962400"/>
              <a:gd name="connsiteY87" fmla="*/ 755650 h 1676400"/>
              <a:gd name="connsiteX88" fmla="*/ 552450 w 3962400"/>
              <a:gd name="connsiteY88" fmla="*/ 304800 h 1676400"/>
              <a:gd name="connsiteX89" fmla="*/ 514350 w 3962400"/>
              <a:gd name="connsiteY89" fmla="*/ 190500 h 1676400"/>
              <a:gd name="connsiteX90" fmla="*/ 495300 w 3962400"/>
              <a:gd name="connsiteY90" fmla="*/ 44450 h 1676400"/>
              <a:gd name="connsiteX91" fmla="*/ 495300 w 3962400"/>
              <a:gd name="connsiteY91" fmla="*/ 0 h 1676400"/>
              <a:gd name="connsiteX92" fmla="*/ 704850 w 3962400"/>
              <a:gd name="connsiteY92" fmla="*/ 31750 h 1676400"/>
              <a:gd name="connsiteX0" fmla="*/ 717550 w 3975100"/>
              <a:gd name="connsiteY0" fmla="*/ 31750 h 1676400"/>
              <a:gd name="connsiteX1" fmla="*/ 730250 w 3975100"/>
              <a:gd name="connsiteY1" fmla="*/ 196850 h 1676400"/>
              <a:gd name="connsiteX2" fmla="*/ 800100 w 3975100"/>
              <a:gd name="connsiteY2" fmla="*/ 342900 h 1676400"/>
              <a:gd name="connsiteX3" fmla="*/ 914400 w 3975100"/>
              <a:gd name="connsiteY3" fmla="*/ 374650 h 1676400"/>
              <a:gd name="connsiteX4" fmla="*/ 1009650 w 3975100"/>
              <a:gd name="connsiteY4" fmla="*/ 406400 h 1676400"/>
              <a:gd name="connsiteX5" fmla="*/ 1073150 w 3975100"/>
              <a:gd name="connsiteY5" fmla="*/ 508000 h 1676400"/>
              <a:gd name="connsiteX6" fmla="*/ 1060450 w 3975100"/>
              <a:gd name="connsiteY6" fmla="*/ 628650 h 1676400"/>
              <a:gd name="connsiteX7" fmla="*/ 1104900 w 3975100"/>
              <a:gd name="connsiteY7" fmla="*/ 781050 h 1676400"/>
              <a:gd name="connsiteX8" fmla="*/ 1155700 w 3975100"/>
              <a:gd name="connsiteY8" fmla="*/ 831850 h 1676400"/>
              <a:gd name="connsiteX9" fmla="*/ 1225550 w 3975100"/>
              <a:gd name="connsiteY9" fmla="*/ 793750 h 1676400"/>
              <a:gd name="connsiteX10" fmla="*/ 1295400 w 3975100"/>
              <a:gd name="connsiteY10" fmla="*/ 825500 h 1676400"/>
              <a:gd name="connsiteX11" fmla="*/ 1346200 w 3975100"/>
              <a:gd name="connsiteY11" fmla="*/ 977900 h 1676400"/>
              <a:gd name="connsiteX12" fmla="*/ 1447800 w 3975100"/>
              <a:gd name="connsiteY12" fmla="*/ 1016000 h 1676400"/>
              <a:gd name="connsiteX13" fmla="*/ 1581150 w 3975100"/>
              <a:gd name="connsiteY13" fmla="*/ 1028700 h 1676400"/>
              <a:gd name="connsiteX14" fmla="*/ 1771650 w 3975100"/>
              <a:gd name="connsiteY14" fmla="*/ 996950 h 1676400"/>
              <a:gd name="connsiteX15" fmla="*/ 1968500 w 3975100"/>
              <a:gd name="connsiteY15" fmla="*/ 946150 h 1676400"/>
              <a:gd name="connsiteX16" fmla="*/ 2082800 w 3975100"/>
              <a:gd name="connsiteY16" fmla="*/ 977900 h 1676400"/>
              <a:gd name="connsiteX17" fmla="*/ 2216150 w 3975100"/>
              <a:gd name="connsiteY17" fmla="*/ 1079500 h 1676400"/>
              <a:gd name="connsiteX18" fmla="*/ 2393950 w 3975100"/>
              <a:gd name="connsiteY18" fmla="*/ 1168400 h 1676400"/>
              <a:gd name="connsiteX19" fmla="*/ 2597150 w 3975100"/>
              <a:gd name="connsiteY19" fmla="*/ 1181100 h 1676400"/>
              <a:gd name="connsiteX20" fmla="*/ 2781300 w 3975100"/>
              <a:gd name="connsiteY20" fmla="*/ 1187450 h 1676400"/>
              <a:gd name="connsiteX21" fmla="*/ 3009900 w 3975100"/>
              <a:gd name="connsiteY21" fmla="*/ 1174750 h 1676400"/>
              <a:gd name="connsiteX22" fmla="*/ 3117850 w 3975100"/>
              <a:gd name="connsiteY22" fmla="*/ 1123950 h 1676400"/>
              <a:gd name="connsiteX23" fmla="*/ 3187700 w 3975100"/>
              <a:gd name="connsiteY23" fmla="*/ 1104900 h 1676400"/>
              <a:gd name="connsiteX24" fmla="*/ 3251200 w 3975100"/>
              <a:gd name="connsiteY24" fmla="*/ 1123950 h 1676400"/>
              <a:gd name="connsiteX25" fmla="*/ 3321050 w 3975100"/>
              <a:gd name="connsiteY25" fmla="*/ 1219200 h 1676400"/>
              <a:gd name="connsiteX26" fmla="*/ 3416300 w 3975100"/>
              <a:gd name="connsiteY26" fmla="*/ 1282700 h 1676400"/>
              <a:gd name="connsiteX27" fmla="*/ 3530600 w 3975100"/>
              <a:gd name="connsiteY27" fmla="*/ 1352550 h 1676400"/>
              <a:gd name="connsiteX28" fmla="*/ 3695700 w 3975100"/>
              <a:gd name="connsiteY28" fmla="*/ 1397000 h 1676400"/>
              <a:gd name="connsiteX29" fmla="*/ 3803650 w 3975100"/>
              <a:gd name="connsiteY29" fmla="*/ 1403350 h 1676400"/>
              <a:gd name="connsiteX30" fmla="*/ 3892550 w 3975100"/>
              <a:gd name="connsiteY30" fmla="*/ 1352550 h 1676400"/>
              <a:gd name="connsiteX31" fmla="*/ 3968750 w 3975100"/>
              <a:gd name="connsiteY31" fmla="*/ 1352550 h 1676400"/>
              <a:gd name="connsiteX32" fmla="*/ 3975100 w 3975100"/>
              <a:gd name="connsiteY32" fmla="*/ 1403350 h 1676400"/>
              <a:gd name="connsiteX33" fmla="*/ 3873500 w 3975100"/>
              <a:gd name="connsiteY33" fmla="*/ 1517650 h 1676400"/>
              <a:gd name="connsiteX34" fmla="*/ 3778250 w 3975100"/>
              <a:gd name="connsiteY34" fmla="*/ 1574800 h 1676400"/>
              <a:gd name="connsiteX35" fmla="*/ 3721100 w 3975100"/>
              <a:gd name="connsiteY35" fmla="*/ 1574800 h 1676400"/>
              <a:gd name="connsiteX36" fmla="*/ 3600450 w 3975100"/>
              <a:gd name="connsiteY36" fmla="*/ 1536700 h 1676400"/>
              <a:gd name="connsiteX37" fmla="*/ 3473450 w 3975100"/>
              <a:gd name="connsiteY37" fmla="*/ 1485900 h 1676400"/>
              <a:gd name="connsiteX38" fmla="*/ 3365500 w 3975100"/>
              <a:gd name="connsiteY38" fmla="*/ 1441450 h 1676400"/>
              <a:gd name="connsiteX39" fmla="*/ 3276600 w 3975100"/>
              <a:gd name="connsiteY39" fmla="*/ 1435100 h 1676400"/>
              <a:gd name="connsiteX40" fmla="*/ 3213100 w 3975100"/>
              <a:gd name="connsiteY40" fmla="*/ 1384300 h 1676400"/>
              <a:gd name="connsiteX41" fmla="*/ 3105150 w 3975100"/>
              <a:gd name="connsiteY41" fmla="*/ 1320800 h 1676400"/>
              <a:gd name="connsiteX42" fmla="*/ 3003550 w 3975100"/>
              <a:gd name="connsiteY42" fmla="*/ 1314450 h 1676400"/>
              <a:gd name="connsiteX43" fmla="*/ 2787650 w 3975100"/>
              <a:gd name="connsiteY43" fmla="*/ 1314450 h 1676400"/>
              <a:gd name="connsiteX44" fmla="*/ 2628900 w 3975100"/>
              <a:gd name="connsiteY44" fmla="*/ 1314450 h 1676400"/>
              <a:gd name="connsiteX45" fmla="*/ 2400300 w 3975100"/>
              <a:gd name="connsiteY45" fmla="*/ 1301750 h 1676400"/>
              <a:gd name="connsiteX46" fmla="*/ 2368550 w 3975100"/>
              <a:gd name="connsiteY46" fmla="*/ 1295400 h 1676400"/>
              <a:gd name="connsiteX47" fmla="*/ 2203450 w 3975100"/>
              <a:gd name="connsiteY47" fmla="*/ 1225550 h 1676400"/>
              <a:gd name="connsiteX48" fmla="*/ 2095500 w 3975100"/>
              <a:gd name="connsiteY48" fmla="*/ 1155700 h 1676400"/>
              <a:gd name="connsiteX49" fmla="*/ 2025650 w 3975100"/>
              <a:gd name="connsiteY49" fmla="*/ 1117600 h 1676400"/>
              <a:gd name="connsiteX50" fmla="*/ 1885950 w 3975100"/>
              <a:gd name="connsiteY50" fmla="*/ 1098550 h 1676400"/>
              <a:gd name="connsiteX51" fmla="*/ 1765300 w 3975100"/>
              <a:gd name="connsiteY51" fmla="*/ 1104900 h 1676400"/>
              <a:gd name="connsiteX52" fmla="*/ 1600200 w 3975100"/>
              <a:gd name="connsiteY52" fmla="*/ 1155700 h 1676400"/>
              <a:gd name="connsiteX53" fmla="*/ 1498600 w 3975100"/>
              <a:gd name="connsiteY53" fmla="*/ 1162050 h 1676400"/>
              <a:gd name="connsiteX54" fmla="*/ 1409700 w 3975100"/>
              <a:gd name="connsiteY54" fmla="*/ 1162050 h 1676400"/>
              <a:gd name="connsiteX55" fmla="*/ 1308100 w 3975100"/>
              <a:gd name="connsiteY55" fmla="*/ 1168400 h 1676400"/>
              <a:gd name="connsiteX56" fmla="*/ 1244600 w 3975100"/>
              <a:gd name="connsiteY56" fmla="*/ 1225550 h 1676400"/>
              <a:gd name="connsiteX57" fmla="*/ 1244600 w 3975100"/>
              <a:gd name="connsiteY57" fmla="*/ 1320800 h 1676400"/>
              <a:gd name="connsiteX58" fmla="*/ 1301750 w 3975100"/>
              <a:gd name="connsiteY58" fmla="*/ 1416050 h 1676400"/>
              <a:gd name="connsiteX59" fmla="*/ 1333500 w 3975100"/>
              <a:gd name="connsiteY59" fmla="*/ 1441450 h 1676400"/>
              <a:gd name="connsiteX60" fmla="*/ 1447800 w 3975100"/>
              <a:gd name="connsiteY60" fmla="*/ 1416050 h 1676400"/>
              <a:gd name="connsiteX61" fmla="*/ 1441450 w 3975100"/>
              <a:gd name="connsiteY61" fmla="*/ 1492250 h 1676400"/>
              <a:gd name="connsiteX62" fmla="*/ 1371600 w 3975100"/>
              <a:gd name="connsiteY62" fmla="*/ 1543050 h 1676400"/>
              <a:gd name="connsiteX63" fmla="*/ 1289050 w 3975100"/>
              <a:gd name="connsiteY63" fmla="*/ 1549400 h 1676400"/>
              <a:gd name="connsiteX64" fmla="*/ 1231900 w 3975100"/>
              <a:gd name="connsiteY64" fmla="*/ 1511300 h 1676400"/>
              <a:gd name="connsiteX65" fmla="*/ 1155700 w 3975100"/>
              <a:gd name="connsiteY65" fmla="*/ 1485900 h 1676400"/>
              <a:gd name="connsiteX66" fmla="*/ 1117600 w 3975100"/>
              <a:gd name="connsiteY66" fmla="*/ 1485900 h 1676400"/>
              <a:gd name="connsiteX67" fmla="*/ 1111250 w 3975100"/>
              <a:gd name="connsiteY67" fmla="*/ 1504950 h 1676400"/>
              <a:gd name="connsiteX68" fmla="*/ 1130300 w 3975100"/>
              <a:gd name="connsiteY68" fmla="*/ 1555750 h 1676400"/>
              <a:gd name="connsiteX69" fmla="*/ 1143000 w 3975100"/>
              <a:gd name="connsiteY69" fmla="*/ 1631950 h 1676400"/>
              <a:gd name="connsiteX70" fmla="*/ 1104900 w 3975100"/>
              <a:gd name="connsiteY70" fmla="*/ 1676400 h 1676400"/>
              <a:gd name="connsiteX71" fmla="*/ 1060450 w 3975100"/>
              <a:gd name="connsiteY71" fmla="*/ 1663700 h 1676400"/>
              <a:gd name="connsiteX72" fmla="*/ 1016000 w 3975100"/>
              <a:gd name="connsiteY72" fmla="*/ 1581150 h 1676400"/>
              <a:gd name="connsiteX73" fmla="*/ 996950 w 3975100"/>
              <a:gd name="connsiteY73" fmla="*/ 1466850 h 1676400"/>
              <a:gd name="connsiteX74" fmla="*/ 996950 w 3975100"/>
              <a:gd name="connsiteY74" fmla="*/ 1358900 h 1676400"/>
              <a:gd name="connsiteX75" fmla="*/ 965200 w 3975100"/>
              <a:gd name="connsiteY75" fmla="*/ 1301750 h 1676400"/>
              <a:gd name="connsiteX76" fmla="*/ 901700 w 3975100"/>
              <a:gd name="connsiteY76" fmla="*/ 1263650 h 1676400"/>
              <a:gd name="connsiteX77" fmla="*/ 793750 w 3975100"/>
              <a:gd name="connsiteY77" fmla="*/ 1263650 h 1676400"/>
              <a:gd name="connsiteX78" fmla="*/ 711200 w 3975100"/>
              <a:gd name="connsiteY78" fmla="*/ 1295400 h 1676400"/>
              <a:gd name="connsiteX79" fmla="*/ 647700 w 3975100"/>
              <a:gd name="connsiteY79" fmla="*/ 1327150 h 1676400"/>
              <a:gd name="connsiteX80" fmla="*/ 552450 w 3975100"/>
              <a:gd name="connsiteY80" fmla="*/ 1327150 h 1676400"/>
              <a:gd name="connsiteX81" fmla="*/ 476250 w 3975100"/>
              <a:gd name="connsiteY81" fmla="*/ 1282700 h 1676400"/>
              <a:gd name="connsiteX82" fmla="*/ 400050 w 3975100"/>
              <a:gd name="connsiteY82" fmla="*/ 1263650 h 1676400"/>
              <a:gd name="connsiteX83" fmla="*/ 304800 w 3975100"/>
              <a:gd name="connsiteY83" fmla="*/ 1174750 h 1676400"/>
              <a:gd name="connsiteX84" fmla="*/ 266700 w 3975100"/>
              <a:gd name="connsiteY84" fmla="*/ 1123950 h 1676400"/>
              <a:gd name="connsiteX85" fmla="*/ 133350 w 3975100"/>
              <a:gd name="connsiteY85" fmla="*/ 1016000 h 1676400"/>
              <a:gd name="connsiteX86" fmla="*/ 38100 w 3975100"/>
              <a:gd name="connsiteY86" fmla="*/ 908050 h 1676400"/>
              <a:gd name="connsiteX87" fmla="*/ 12700 w 3975100"/>
              <a:gd name="connsiteY87" fmla="*/ 755650 h 1676400"/>
              <a:gd name="connsiteX88" fmla="*/ 0 w 3975100"/>
              <a:gd name="connsiteY88" fmla="*/ 577850 h 1676400"/>
              <a:gd name="connsiteX89" fmla="*/ 527050 w 3975100"/>
              <a:gd name="connsiteY89" fmla="*/ 190500 h 1676400"/>
              <a:gd name="connsiteX90" fmla="*/ 508000 w 3975100"/>
              <a:gd name="connsiteY90" fmla="*/ 44450 h 1676400"/>
              <a:gd name="connsiteX91" fmla="*/ 508000 w 3975100"/>
              <a:gd name="connsiteY91" fmla="*/ 0 h 1676400"/>
              <a:gd name="connsiteX92" fmla="*/ 717550 w 3975100"/>
              <a:gd name="connsiteY92" fmla="*/ 31750 h 1676400"/>
              <a:gd name="connsiteX0" fmla="*/ 742950 w 4000500"/>
              <a:gd name="connsiteY0" fmla="*/ 31750 h 1676400"/>
              <a:gd name="connsiteX1" fmla="*/ 755650 w 4000500"/>
              <a:gd name="connsiteY1" fmla="*/ 196850 h 1676400"/>
              <a:gd name="connsiteX2" fmla="*/ 825500 w 4000500"/>
              <a:gd name="connsiteY2" fmla="*/ 342900 h 1676400"/>
              <a:gd name="connsiteX3" fmla="*/ 939800 w 4000500"/>
              <a:gd name="connsiteY3" fmla="*/ 374650 h 1676400"/>
              <a:gd name="connsiteX4" fmla="*/ 1035050 w 4000500"/>
              <a:gd name="connsiteY4" fmla="*/ 406400 h 1676400"/>
              <a:gd name="connsiteX5" fmla="*/ 1098550 w 4000500"/>
              <a:gd name="connsiteY5" fmla="*/ 508000 h 1676400"/>
              <a:gd name="connsiteX6" fmla="*/ 1085850 w 4000500"/>
              <a:gd name="connsiteY6" fmla="*/ 628650 h 1676400"/>
              <a:gd name="connsiteX7" fmla="*/ 1130300 w 4000500"/>
              <a:gd name="connsiteY7" fmla="*/ 781050 h 1676400"/>
              <a:gd name="connsiteX8" fmla="*/ 1181100 w 4000500"/>
              <a:gd name="connsiteY8" fmla="*/ 831850 h 1676400"/>
              <a:gd name="connsiteX9" fmla="*/ 1250950 w 4000500"/>
              <a:gd name="connsiteY9" fmla="*/ 793750 h 1676400"/>
              <a:gd name="connsiteX10" fmla="*/ 1320800 w 4000500"/>
              <a:gd name="connsiteY10" fmla="*/ 825500 h 1676400"/>
              <a:gd name="connsiteX11" fmla="*/ 1371600 w 4000500"/>
              <a:gd name="connsiteY11" fmla="*/ 977900 h 1676400"/>
              <a:gd name="connsiteX12" fmla="*/ 1473200 w 4000500"/>
              <a:gd name="connsiteY12" fmla="*/ 1016000 h 1676400"/>
              <a:gd name="connsiteX13" fmla="*/ 1606550 w 4000500"/>
              <a:gd name="connsiteY13" fmla="*/ 1028700 h 1676400"/>
              <a:gd name="connsiteX14" fmla="*/ 1797050 w 4000500"/>
              <a:gd name="connsiteY14" fmla="*/ 996950 h 1676400"/>
              <a:gd name="connsiteX15" fmla="*/ 1993900 w 4000500"/>
              <a:gd name="connsiteY15" fmla="*/ 946150 h 1676400"/>
              <a:gd name="connsiteX16" fmla="*/ 2108200 w 4000500"/>
              <a:gd name="connsiteY16" fmla="*/ 977900 h 1676400"/>
              <a:gd name="connsiteX17" fmla="*/ 2241550 w 4000500"/>
              <a:gd name="connsiteY17" fmla="*/ 1079500 h 1676400"/>
              <a:gd name="connsiteX18" fmla="*/ 2419350 w 4000500"/>
              <a:gd name="connsiteY18" fmla="*/ 1168400 h 1676400"/>
              <a:gd name="connsiteX19" fmla="*/ 2622550 w 4000500"/>
              <a:gd name="connsiteY19" fmla="*/ 1181100 h 1676400"/>
              <a:gd name="connsiteX20" fmla="*/ 2806700 w 4000500"/>
              <a:gd name="connsiteY20" fmla="*/ 1187450 h 1676400"/>
              <a:gd name="connsiteX21" fmla="*/ 3035300 w 4000500"/>
              <a:gd name="connsiteY21" fmla="*/ 1174750 h 1676400"/>
              <a:gd name="connsiteX22" fmla="*/ 3143250 w 4000500"/>
              <a:gd name="connsiteY22" fmla="*/ 1123950 h 1676400"/>
              <a:gd name="connsiteX23" fmla="*/ 3213100 w 4000500"/>
              <a:gd name="connsiteY23" fmla="*/ 1104900 h 1676400"/>
              <a:gd name="connsiteX24" fmla="*/ 3276600 w 4000500"/>
              <a:gd name="connsiteY24" fmla="*/ 1123950 h 1676400"/>
              <a:gd name="connsiteX25" fmla="*/ 3346450 w 4000500"/>
              <a:gd name="connsiteY25" fmla="*/ 1219200 h 1676400"/>
              <a:gd name="connsiteX26" fmla="*/ 3441700 w 4000500"/>
              <a:gd name="connsiteY26" fmla="*/ 1282700 h 1676400"/>
              <a:gd name="connsiteX27" fmla="*/ 3556000 w 4000500"/>
              <a:gd name="connsiteY27" fmla="*/ 1352550 h 1676400"/>
              <a:gd name="connsiteX28" fmla="*/ 3721100 w 4000500"/>
              <a:gd name="connsiteY28" fmla="*/ 1397000 h 1676400"/>
              <a:gd name="connsiteX29" fmla="*/ 3829050 w 4000500"/>
              <a:gd name="connsiteY29" fmla="*/ 1403350 h 1676400"/>
              <a:gd name="connsiteX30" fmla="*/ 3917950 w 4000500"/>
              <a:gd name="connsiteY30" fmla="*/ 1352550 h 1676400"/>
              <a:gd name="connsiteX31" fmla="*/ 3994150 w 4000500"/>
              <a:gd name="connsiteY31" fmla="*/ 1352550 h 1676400"/>
              <a:gd name="connsiteX32" fmla="*/ 4000500 w 4000500"/>
              <a:gd name="connsiteY32" fmla="*/ 1403350 h 1676400"/>
              <a:gd name="connsiteX33" fmla="*/ 3898900 w 4000500"/>
              <a:gd name="connsiteY33" fmla="*/ 1517650 h 1676400"/>
              <a:gd name="connsiteX34" fmla="*/ 3803650 w 4000500"/>
              <a:gd name="connsiteY34" fmla="*/ 1574800 h 1676400"/>
              <a:gd name="connsiteX35" fmla="*/ 3746500 w 4000500"/>
              <a:gd name="connsiteY35" fmla="*/ 1574800 h 1676400"/>
              <a:gd name="connsiteX36" fmla="*/ 3625850 w 4000500"/>
              <a:gd name="connsiteY36" fmla="*/ 1536700 h 1676400"/>
              <a:gd name="connsiteX37" fmla="*/ 3498850 w 4000500"/>
              <a:gd name="connsiteY37" fmla="*/ 1485900 h 1676400"/>
              <a:gd name="connsiteX38" fmla="*/ 3390900 w 4000500"/>
              <a:gd name="connsiteY38" fmla="*/ 1441450 h 1676400"/>
              <a:gd name="connsiteX39" fmla="*/ 3302000 w 4000500"/>
              <a:gd name="connsiteY39" fmla="*/ 1435100 h 1676400"/>
              <a:gd name="connsiteX40" fmla="*/ 3238500 w 4000500"/>
              <a:gd name="connsiteY40" fmla="*/ 1384300 h 1676400"/>
              <a:gd name="connsiteX41" fmla="*/ 3130550 w 4000500"/>
              <a:gd name="connsiteY41" fmla="*/ 1320800 h 1676400"/>
              <a:gd name="connsiteX42" fmla="*/ 3028950 w 4000500"/>
              <a:gd name="connsiteY42" fmla="*/ 1314450 h 1676400"/>
              <a:gd name="connsiteX43" fmla="*/ 2813050 w 4000500"/>
              <a:gd name="connsiteY43" fmla="*/ 1314450 h 1676400"/>
              <a:gd name="connsiteX44" fmla="*/ 2654300 w 4000500"/>
              <a:gd name="connsiteY44" fmla="*/ 1314450 h 1676400"/>
              <a:gd name="connsiteX45" fmla="*/ 2425700 w 4000500"/>
              <a:gd name="connsiteY45" fmla="*/ 1301750 h 1676400"/>
              <a:gd name="connsiteX46" fmla="*/ 2393950 w 4000500"/>
              <a:gd name="connsiteY46" fmla="*/ 1295400 h 1676400"/>
              <a:gd name="connsiteX47" fmla="*/ 2228850 w 4000500"/>
              <a:gd name="connsiteY47" fmla="*/ 1225550 h 1676400"/>
              <a:gd name="connsiteX48" fmla="*/ 2120900 w 4000500"/>
              <a:gd name="connsiteY48" fmla="*/ 1155700 h 1676400"/>
              <a:gd name="connsiteX49" fmla="*/ 2051050 w 4000500"/>
              <a:gd name="connsiteY49" fmla="*/ 1117600 h 1676400"/>
              <a:gd name="connsiteX50" fmla="*/ 1911350 w 4000500"/>
              <a:gd name="connsiteY50" fmla="*/ 1098550 h 1676400"/>
              <a:gd name="connsiteX51" fmla="*/ 1790700 w 4000500"/>
              <a:gd name="connsiteY51" fmla="*/ 1104900 h 1676400"/>
              <a:gd name="connsiteX52" fmla="*/ 1625600 w 4000500"/>
              <a:gd name="connsiteY52" fmla="*/ 1155700 h 1676400"/>
              <a:gd name="connsiteX53" fmla="*/ 1524000 w 4000500"/>
              <a:gd name="connsiteY53" fmla="*/ 1162050 h 1676400"/>
              <a:gd name="connsiteX54" fmla="*/ 1435100 w 4000500"/>
              <a:gd name="connsiteY54" fmla="*/ 1162050 h 1676400"/>
              <a:gd name="connsiteX55" fmla="*/ 1333500 w 4000500"/>
              <a:gd name="connsiteY55" fmla="*/ 1168400 h 1676400"/>
              <a:gd name="connsiteX56" fmla="*/ 1270000 w 4000500"/>
              <a:gd name="connsiteY56" fmla="*/ 1225550 h 1676400"/>
              <a:gd name="connsiteX57" fmla="*/ 1270000 w 4000500"/>
              <a:gd name="connsiteY57" fmla="*/ 1320800 h 1676400"/>
              <a:gd name="connsiteX58" fmla="*/ 1327150 w 4000500"/>
              <a:gd name="connsiteY58" fmla="*/ 1416050 h 1676400"/>
              <a:gd name="connsiteX59" fmla="*/ 1358900 w 4000500"/>
              <a:gd name="connsiteY59" fmla="*/ 1441450 h 1676400"/>
              <a:gd name="connsiteX60" fmla="*/ 1473200 w 4000500"/>
              <a:gd name="connsiteY60" fmla="*/ 1416050 h 1676400"/>
              <a:gd name="connsiteX61" fmla="*/ 1466850 w 4000500"/>
              <a:gd name="connsiteY61" fmla="*/ 1492250 h 1676400"/>
              <a:gd name="connsiteX62" fmla="*/ 1397000 w 4000500"/>
              <a:gd name="connsiteY62" fmla="*/ 1543050 h 1676400"/>
              <a:gd name="connsiteX63" fmla="*/ 1314450 w 4000500"/>
              <a:gd name="connsiteY63" fmla="*/ 1549400 h 1676400"/>
              <a:gd name="connsiteX64" fmla="*/ 1257300 w 4000500"/>
              <a:gd name="connsiteY64" fmla="*/ 1511300 h 1676400"/>
              <a:gd name="connsiteX65" fmla="*/ 1181100 w 4000500"/>
              <a:gd name="connsiteY65" fmla="*/ 1485900 h 1676400"/>
              <a:gd name="connsiteX66" fmla="*/ 1143000 w 4000500"/>
              <a:gd name="connsiteY66" fmla="*/ 1485900 h 1676400"/>
              <a:gd name="connsiteX67" fmla="*/ 1136650 w 4000500"/>
              <a:gd name="connsiteY67" fmla="*/ 1504950 h 1676400"/>
              <a:gd name="connsiteX68" fmla="*/ 1155700 w 4000500"/>
              <a:gd name="connsiteY68" fmla="*/ 1555750 h 1676400"/>
              <a:gd name="connsiteX69" fmla="*/ 1168400 w 4000500"/>
              <a:gd name="connsiteY69" fmla="*/ 1631950 h 1676400"/>
              <a:gd name="connsiteX70" fmla="*/ 1130300 w 4000500"/>
              <a:gd name="connsiteY70" fmla="*/ 1676400 h 1676400"/>
              <a:gd name="connsiteX71" fmla="*/ 1085850 w 4000500"/>
              <a:gd name="connsiteY71" fmla="*/ 1663700 h 1676400"/>
              <a:gd name="connsiteX72" fmla="*/ 1041400 w 4000500"/>
              <a:gd name="connsiteY72" fmla="*/ 1581150 h 1676400"/>
              <a:gd name="connsiteX73" fmla="*/ 1022350 w 4000500"/>
              <a:gd name="connsiteY73" fmla="*/ 1466850 h 1676400"/>
              <a:gd name="connsiteX74" fmla="*/ 1022350 w 4000500"/>
              <a:gd name="connsiteY74" fmla="*/ 1358900 h 1676400"/>
              <a:gd name="connsiteX75" fmla="*/ 990600 w 4000500"/>
              <a:gd name="connsiteY75" fmla="*/ 1301750 h 1676400"/>
              <a:gd name="connsiteX76" fmla="*/ 927100 w 4000500"/>
              <a:gd name="connsiteY76" fmla="*/ 1263650 h 1676400"/>
              <a:gd name="connsiteX77" fmla="*/ 819150 w 4000500"/>
              <a:gd name="connsiteY77" fmla="*/ 1263650 h 1676400"/>
              <a:gd name="connsiteX78" fmla="*/ 736600 w 4000500"/>
              <a:gd name="connsiteY78" fmla="*/ 1295400 h 1676400"/>
              <a:gd name="connsiteX79" fmla="*/ 673100 w 4000500"/>
              <a:gd name="connsiteY79" fmla="*/ 1327150 h 1676400"/>
              <a:gd name="connsiteX80" fmla="*/ 577850 w 4000500"/>
              <a:gd name="connsiteY80" fmla="*/ 1327150 h 1676400"/>
              <a:gd name="connsiteX81" fmla="*/ 501650 w 4000500"/>
              <a:gd name="connsiteY81" fmla="*/ 1282700 h 1676400"/>
              <a:gd name="connsiteX82" fmla="*/ 425450 w 4000500"/>
              <a:gd name="connsiteY82" fmla="*/ 1263650 h 1676400"/>
              <a:gd name="connsiteX83" fmla="*/ 330200 w 4000500"/>
              <a:gd name="connsiteY83" fmla="*/ 1174750 h 1676400"/>
              <a:gd name="connsiteX84" fmla="*/ 292100 w 4000500"/>
              <a:gd name="connsiteY84" fmla="*/ 1123950 h 1676400"/>
              <a:gd name="connsiteX85" fmla="*/ 158750 w 4000500"/>
              <a:gd name="connsiteY85" fmla="*/ 1016000 h 1676400"/>
              <a:gd name="connsiteX86" fmla="*/ 63500 w 4000500"/>
              <a:gd name="connsiteY86" fmla="*/ 908050 h 1676400"/>
              <a:gd name="connsiteX87" fmla="*/ 38100 w 4000500"/>
              <a:gd name="connsiteY87" fmla="*/ 755650 h 1676400"/>
              <a:gd name="connsiteX88" fmla="*/ 25400 w 4000500"/>
              <a:gd name="connsiteY88" fmla="*/ 577850 h 1676400"/>
              <a:gd name="connsiteX89" fmla="*/ 0 w 4000500"/>
              <a:gd name="connsiteY89" fmla="*/ 444500 h 1676400"/>
              <a:gd name="connsiteX90" fmla="*/ 533400 w 4000500"/>
              <a:gd name="connsiteY90" fmla="*/ 44450 h 1676400"/>
              <a:gd name="connsiteX91" fmla="*/ 533400 w 4000500"/>
              <a:gd name="connsiteY91" fmla="*/ 0 h 1676400"/>
              <a:gd name="connsiteX92" fmla="*/ 742950 w 4000500"/>
              <a:gd name="connsiteY92" fmla="*/ 31750 h 1676400"/>
              <a:gd name="connsiteX0" fmla="*/ 825500 w 4083050"/>
              <a:gd name="connsiteY0" fmla="*/ 31750 h 1676400"/>
              <a:gd name="connsiteX1" fmla="*/ 838200 w 4083050"/>
              <a:gd name="connsiteY1" fmla="*/ 196850 h 1676400"/>
              <a:gd name="connsiteX2" fmla="*/ 908050 w 4083050"/>
              <a:gd name="connsiteY2" fmla="*/ 342900 h 1676400"/>
              <a:gd name="connsiteX3" fmla="*/ 1022350 w 4083050"/>
              <a:gd name="connsiteY3" fmla="*/ 374650 h 1676400"/>
              <a:gd name="connsiteX4" fmla="*/ 1117600 w 4083050"/>
              <a:gd name="connsiteY4" fmla="*/ 406400 h 1676400"/>
              <a:gd name="connsiteX5" fmla="*/ 1181100 w 4083050"/>
              <a:gd name="connsiteY5" fmla="*/ 508000 h 1676400"/>
              <a:gd name="connsiteX6" fmla="*/ 1168400 w 4083050"/>
              <a:gd name="connsiteY6" fmla="*/ 628650 h 1676400"/>
              <a:gd name="connsiteX7" fmla="*/ 1212850 w 4083050"/>
              <a:gd name="connsiteY7" fmla="*/ 781050 h 1676400"/>
              <a:gd name="connsiteX8" fmla="*/ 1263650 w 4083050"/>
              <a:gd name="connsiteY8" fmla="*/ 831850 h 1676400"/>
              <a:gd name="connsiteX9" fmla="*/ 1333500 w 4083050"/>
              <a:gd name="connsiteY9" fmla="*/ 793750 h 1676400"/>
              <a:gd name="connsiteX10" fmla="*/ 1403350 w 4083050"/>
              <a:gd name="connsiteY10" fmla="*/ 825500 h 1676400"/>
              <a:gd name="connsiteX11" fmla="*/ 1454150 w 4083050"/>
              <a:gd name="connsiteY11" fmla="*/ 977900 h 1676400"/>
              <a:gd name="connsiteX12" fmla="*/ 1555750 w 4083050"/>
              <a:gd name="connsiteY12" fmla="*/ 1016000 h 1676400"/>
              <a:gd name="connsiteX13" fmla="*/ 1689100 w 4083050"/>
              <a:gd name="connsiteY13" fmla="*/ 1028700 h 1676400"/>
              <a:gd name="connsiteX14" fmla="*/ 1879600 w 4083050"/>
              <a:gd name="connsiteY14" fmla="*/ 996950 h 1676400"/>
              <a:gd name="connsiteX15" fmla="*/ 2076450 w 4083050"/>
              <a:gd name="connsiteY15" fmla="*/ 946150 h 1676400"/>
              <a:gd name="connsiteX16" fmla="*/ 2190750 w 4083050"/>
              <a:gd name="connsiteY16" fmla="*/ 977900 h 1676400"/>
              <a:gd name="connsiteX17" fmla="*/ 2324100 w 4083050"/>
              <a:gd name="connsiteY17" fmla="*/ 1079500 h 1676400"/>
              <a:gd name="connsiteX18" fmla="*/ 2501900 w 4083050"/>
              <a:gd name="connsiteY18" fmla="*/ 1168400 h 1676400"/>
              <a:gd name="connsiteX19" fmla="*/ 2705100 w 4083050"/>
              <a:gd name="connsiteY19" fmla="*/ 1181100 h 1676400"/>
              <a:gd name="connsiteX20" fmla="*/ 2889250 w 4083050"/>
              <a:gd name="connsiteY20" fmla="*/ 1187450 h 1676400"/>
              <a:gd name="connsiteX21" fmla="*/ 3117850 w 4083050"/>
              <a:gd name="connsiteY21" fmla="*/ 1174750 h 1676400"/>
              <a:gd name="connsiteX22" fmla="*/ 3225800 w 4083050"/>
              <a:gd name="connsiteY22" fmla="*/ 1123950 h 1676400"/>
              <a:gd name="connsiteX23" fmla="*/ 3295650 w 4083050"/>
              <a:gd name="connsiteY23" fmla="*/ 1104900 h 1676400"/>
              <a:gd name="connsiteX24" fmla="*/ 3359150 w 4083050"/>
              <a:gd name="connsiteY24" fmla="*/ 1123950 h 1676400"/>
              <a:gd name="connsiteX25" fmla="*/ 3429000 w 4083050"/>
              <a:gd name="connsiteY25" fmla="*/ 1219200 h 1676400"/>
              <a:gd name="connsiteX26" fmla="*/ 3524250 w 4083050"/>
              <a:gd name="connsiteY26" fmla="*/ 1282700 h 1676400"/>
              <a:gd name="connsiteX27" fmla="*/ 3638550 w 4083050"/>
              <a:gd name="connsiteY27" fmla="*/ 1352550 h 1676400"/>
              <a:gd name="connsiteX28" fmla="*/ 3803650 w 4083050"/>
              <a:gd name="connsiteY28" fmla="*/ 1397000 h 1676400"/>
              <a:gd name="connsiteX29" fmla="*/ 3911600 w 4083050"/>
              <a:gd name="connsiteY29" fmla="*/ 1403350 h 1676400"/>
              <a:gd name="connsiteX30" fmla="*/ 4000500 w 4083050"/>
              <a:gd name="connsiteY30" fmla="*/ 1352550 h 1676400"/>
              <a:gd name="connsiteX31" fmla="*/ 4076700 w 4083050"/>
              <a:gd name="connsiteY31" fmla="*/ 1352550 h 1676400"/>
              <a:gd name="connsiteX32" fmla="*/ 4083050 w 4083050"/>
              <a:gd name="connsiteY32" fmla="*/ 1403350 h 1676400"/>
              <a:gd name="connsiteX33" fmla="*/ 3981450 w 4083050"/>
              <a:gd name="connsiteY33" fmla="*/ 1517650 h 1676400"/>
              <a:gd name="connsiteX34" fmla="*/ 3886200 w 4083050"/>
              <a:gd name="connsiteY34" fmla="*/ 1574800 h 1676400"/>
              <a:gd name="connsiteX35" fmla="*/ 3829050 w 4083050"/>
              <a:gd name="connsiteY35" fmla="*/ 1574800 h 1676400"/>
              <a:gd name="connsiteX36" fmla="*/ 3708400 w 4083050"/>
              <a:gd name="connsiteY36" fmla="*/ 1536700 h 1676400"/>
              <a:gd name="connsiteX37" fmla="*/ 3581400 w 4083050"/>
              <a:gd name="connsiteY37" fmla="*/ 1485900 h 1676400"/>
              <a:gd name="connsiteX38" fmla="*/ 3473450 w 4083050"/>
              <a:gd name="connsiteY38" fmla="*/ 1441450 h 1676400"/>
              <a:gd name="connsiteX39" fmla="*/ 3384550 w 4083050"/>
              <a:gd name="connsiteY39" fmla="*/ 1435100 h 1676400"/>
              <a:gd name="connsiteX40" fmla="*/ 3321050 w 4083050"/>
              <a:gd name="connsiteY40" fmla="*/ 1384300 h 1676400"/>
              <a:gd name="connsiteX41" fmla="*/ 3213100 w 4083050"/>
              <a:gd name="connsiteY41" fmla="*/ 1320800 h 1676400"/>
              <a:gd name="connsiteX42" fmla="*/ 3111500 w 4083050"/>
              <a:gd name="connsiteY42" fmla="*/ 1314450 h 1676400"/>
              <a:gd name="connsiteX43" fmla="*/ 2895600 w 4083050"/>
              <a:gd name="connsiteY43" fmla="*/ 1314450 h 1676400"/>
              <a:gd name="connsiteX44" fmla="*/ 2736850 w 4083050"/>
              <a:gd name="connsiteY44" fmla="*/ 1314450 h 1676400"/>
              <a:gd name="connsiteX45" fmla="*/ 2508250 w 4083050"/>
              <a:gd name="connsiteY45" fmla="*/ 1301750 h 1676400"/>
              <a:gd name="connsiteX46" fmla="*/ 2476500 w 4083050"/>
              <a:gd name="connsiteY46" fmla="*/ 1295400 h 1676400"/>
              <a:gd name="connsiteX47" fmla="*/ 2311400 w 4083050"/>
              <a:gd name="connsiteY47" fmla="*/ 1225550 h 1676400"/>
              <a:gd name="connsiteX48" fmla="*/ 2203450 w 4083050"/>
              <a:gd name="connsiteY48" fmla="*/ 1155700 h 1676400"/>
              <a:gd name="connsiteX49" fmla="*/ 2133600 w 4083050"/>
              <a:gd name="connsiteY49" fmla="*/ 1117600 h 1676400"/>
              <a:gd name="connsiteX50" fmla="*/ 1993900 w 4083050"/>
              <a:gd name="connsiteY50" fmla="*/ 1098550 h 1676400"/>
              <a:gd name="connsiteX51" fmla="*/ 1873250 w 4083050"/>
              <a:gd name="connsiteY51" fmla="*/ 1104900 h 1676400"/>
              <a:gd name="connsiteX52" fmla="*/ 1708150 w 4083050"/>
              <a:gd name="connsiteY52" fmla="*/ 1155700 h 1676400"/>
              <a:gd name="connsiteX53" fmla="*/ 1606550 w 4083050"/>
              <a:gd name="connsiteY53" fmla="*/ 1162050 h 1676400"/>
              <a:gd name="connsiteX54" fmla="*/ 1517650 w 4083050"/>
              <a:gd name="connsiteY54" fmla="*/ 1162050 h 1676400"/>
              <a:gd name="connsiteX55" fmla="*/ 1416050 w 4083050"/>
              <a:gd name="connsiteY55" fmla="*/ 1168400 h 1676400"/>
              <a:gd name="connsiteX56" fmla="*/ 1352550 w 4083050"/>
              <a:gd name="connsiteY56" fmla="*/ 1225550 h 1676400"/>
              <a:gd name="connsiteX57" fmla="*/ 1352550 w 4083050"/>
              <a:gd name="connsiteY57" fmla="*/ 1320800 h 1676400"/>
              <a:gd name="connsiteX58" fmla="*/ 1409700 w 4083050"/>
              <a:gd name="connsiteY58" fmla="*/ 1416050 h 1676400"/>
              <a:gd name="connsiteX59" fmla="*/ 1441450 w 4083050"/>
              <a:gd name="connsiteY59" fmla="*/ 1441450 h 1676400"/>
              <a:gd name="connsiteX60" fmla="*/ 1555750 w 4083050"/>
              <a:gd name="connsiteY60" fmla="*/ 1416050 h 1676400"/>
              <a:gd name="connsiteX61" fmla="*/ 1549400 w 4083050"/>
              <a:gd name="connsiteY61" fmla="*/ 1492250 h 1676400"/>
              <a:gd name="connsiteX62" fmla="*/ 1479550 w 4083050"/>
              <a:gd name="connsiteY62" fmla="*/ 1543050 h 1676400"/>
              <a:gd name="connsiteX63" fmla="*/ 1397000 w 4083050"/>
              <a:gd name="connsiteY63" fmla="*/ 1549400 h 1676400"/>
              <a:gd name="connsiteX64" fmla="*/ 1339850 w 4083050"/>
              <a:gd name="connsiteY64" fmla="*/ 1511300 h 1676400"/>
              <a:gd name="connsiteX65" fmla="*/ 1263650 w 4083050"/>
              <a:gd name="connsiteY65" fmla="*/ 1485900 h 1676400"/>
              <a:gd name="connsiteX66" fmla="*/ 1225550 w 4083050"/>
              <a:gd name="connsiteY66" fmla="*/ 1485900 h 1676400"/>
              <a:gd name="connsiteX67" fmla="*/ 1219200 w 4083050"/>
              <a:gd name="connsiteY67" fmla="*/ 1504950 h 1676400"/>
              <a:gd name="connsiteX68" fmla="*/ 1238250 w 4083050"/>
              <a:gd name="connsiteY68" fmla="*/ 1555750 h 1676400"/>
              <a:gd name="connsiteX69" fmla="*/ 1250950 w 4083050"/>
              <a:gd name="connsiteY69" fmla="*/ 1631950 h 1676400"/>
              <a:gd name="connsiteX70" fmla="*/ 1212850 w 4083050"/>
              <a:gd name="connsiteY70" fmla="*/ 1676400 h 1676400"/>
              <a:gd name="connsiteX71" fmla="*/ 1168400 w 4083050"/>
              <a:gd name="connsiteY71" fmla="*/ 1663700 h 1676400"/>
              <a:gd name="connsiteX72" fmla="*/ 1123950 w 4083050"/>
              <a:gd name="connsiteY72" fmla="*/ 1581150 h 1676400"/>
              <a:gd name="connsiteX73" fmla="*/ 1104900 w 4083050"/>
              <a:gd name="connsiteY73" fmla="*/ 1466850 h 1676400"/>
              <a:gd name="connsiteX74" fmla="*/ 1104900 w 4083050"/>
              <a:gd name="connsiteY74" fmla="*/ 1358900 h 1676400"/>
              <a:gd name="connsiteX75" fmla="*/ 1073150 w 4083050"/>
              <a:gd name="connsiteY75" fmla="*/ 1301750 h 1676400"/>
              <a:gd name="connsiteX76" fmla="*/ 1009650 w 4083050"/>
              <a:gd name="connsiteY76" fmla="*/ 1263650 h 1676400"/>
              <a:gd name="connsiteX77" fmla="*/ 901700 w 4083050"/>
              <a:gd name="connsiteY77" fmla="*/ 1263650 h 1676400"/>
              <a:gd name="connsiteX78" fmla="*/ 819150 w 4083050"/>
              <a:gd name="connsiteY78" fmla="*/ 1295400 h 1676400"/>
              <a:gd name="connsiteX79" fmla="*/ 755650 w 4083050"/>
              <a:gd name="connsiteY79" fmla="*/ 1327150 h 1676400"/>
              <a:gd name="connsiteX80" fmla="*/ 660400 w 4083050"/>
              <a:gd name="connsiteY80" fmla="*/ 1327150 h 1676400"/>
              <a:gd name="connsiteX81" fmla="*/ 584200 w 4083050"/>
              <a:gd name="connsiteY81" fmla="*/ 1282700 h 1676400"/>
              <a:gd name="connsiteX82" fmla="*/ 508000 w 4083050"/>
              <a:gd name="connsiteY82" fmla="*/ 1263650 h 1676400"/>
              <a:gd name="connsiteX83" fmla="*/ 412750 w 4083050"/>
              <a:gd name="connsiteY83" fmla="*/ 1174750 h 1676400"/>
              <a:gd name="connsiteX84" fmla="*/ 374650 w 4083050"/>
              <a:gd name="connsiteY84" fmla="*/ 1123950 h 1676400"/>
              <a:gd name="connsiteX85" fmla="*/ 241300 w 4083050"/>
              <a:gd name="connsiteY85" fmla="*/ 1016000 h 1676400"/>
              <a:gd name="connsiteX86" fmla="*/ 146050 w 4083050"/>
              <a:gd name="connsiteY86" fmla="*/ 908050 h 1676400"/>
              <a:gd name="connsiteX87" fmla="*/ 120650 w 4083050"/>
              <a:gd name="connsiteY87" fmla="*/ 755650 h 1676400"/>
              <a:gd name="connsiteX88" fmla="*/ 107950 w 4083050"/>
              <a:gd name="connsiteY88" fmla="*/ 577850 h 1676400"/>
              <a:gd name="connsiteX89" fmla="*/ 82550 w 4083050"/>
              <a:gd name="connsiteY89" fmla="*/ 444500 h 1676400"/>
              <a:gd name="connsiteX90" fmla="*/ 0 w 4083050"/>
              <a:gd name="connsiteY90" fmla="*/ 215900 h 1676400"/>
              <a:gd name="connsiteX91" fmla="*/ 615950 w 4083050"/>
              <a:gd name="connsiteY91" fmla="*/ 0 h 1676400"/>
              <a:gd name="connsiteX92" fmla="*/ 825500 w 4083050"/>
              <a:gd name="connsiteY92" fmla="*/ 31750 h 1676400"/>
              <a:gd name="connsiteX0" fmla="*/ 911933 w 4169483"/>
              <a:gd name="connsiteY0" fmla="*/ 31750 h 1676400"/>
              <a:gd name="connsiteX1" fmla="*/ 924633 w 4169483"/>
              <a:gd name="connsiteY1" fmla="*/ 196850 h 1676400"/>
              <a:gd name="connsiteX2" fmla="*/ 994483 w 4169483"/>
              <a:gd name="connsiteY2" fmla="*/ 342900 h 1676400"/>
              <a:gd name="connsiteX3" fmla="*/ 1108783 w 4169483"/>
              <a:gd name="connsiteY3" fmla="*/ 374650 h 1676400"/>
              <a:gd name="connsiteX4" fmla="*/ 1204033 w 4169483"/>
              <a:gd name="connsiteY4" fmla="*/ 406400 h 1676400"/>
              <a:gd name="connsiteX5" fmla="*/ 1267533 w 4169483"/>
              <a:gd name="connsiteY5" fmla="*/ 508000 h 1676400"/>
              <a:gd name="connsiteX6" fmla="*/ 1254833 w 4169483"/>
              <a:gd name="connsiteY6" fmla="*/ 628650 h 1676400"/>
              <a:gd name="connsiteX7" fmla="*/ 1299283 w 4169483"/>
              <a:gd name="connsiteY7" fmla="*/ 781050 h 1676400"/>
              <a:gd name="connsiteX8" fmla="*/ 1350083 w 4169483"/>
              <a:gd name="connsiteY8" fmla="*/ 831850 h 1676400"/>
              <a:gd name="connsiteX9" fmla="*/ 1419933 w 4169483"/>
              <a:gd name="connsiteY9" fmla="*/ 793750 h 1676400"/>
              <a:gd name="connsiteX10" fmla="*/ 1489783 w 4169483"/>
              <a:gd name="connsiteY10" fmla="*/ 825500 h 1676400"/>
              <a:gd name="connsiteX11" fmla="*/ 1540583 w 4169483"/>
              <a:gd name="connsiteY11" fmla="*/ 977900 h 1676400"/>
              <a:gd name="connsiteX12" fmla="*/ 1642183 w 4169483"/>
              <a:gd name="connsiteY12" fmla="*/ 1016000 h 1676400"/>
              <a:gd name="connsiteX13" fmla="*/ 1775533 w 4169483"/>
              <a:gd name="connsiteY13" fmla="*/ 1028700 h 1676400"/>
              <a:gd name="connsiteX14" fmla="*/ 1966033 w 4169483"/>
              <a:gd name="connsiteY14" fmla="*/ 996950 h 1676400"/>
              <a:gd name="connsiteX15" fmla="*/ 2162883 w 4169483"/>
              <a:gd name="connsiteY15" fmla="*/ 946150 h 1676400"/>
              <a:gd name="connsiteX16" fmla="*/ 2277183 w 4169483"/>
              <a:gd name="connsiteY16" fmla="*/ 977900 h 1676400"/>
              <a:gd name="connsiteX17" fmla="*/ 2410533 w 4169483"/>
              <a:gd name="connsiteY17" fmla="*/ 1079500 h 1676400"/>
              <a:gd name="connsiteX18" fmla="*/ 2588333 w 4169483"/>
              <a:gd name="connsiteY18" fmla="*/ 1168400 h 1676400"/>
              <a:gd name="connsiteX19" fmla="*/ 2791533 w 4169483"/>
              <a:gd name="connsiteY19" fmla="*/ 1181100 h 1676400"/>
              <a:gd name="connsiteX20" fmla="*/ 2975683 w 4169483"/>
              <a:gd name="connsiteY20" fmla="*/ 1187450 h 1676400"/>
              <a:gd name="connsiteX21" fmla="*/ 3204283 w 4169483"/>
              <a:gd name="connsiteY21" fmla="*/ 1174750 h 1676400"/>
              <a:gd name="connsiteX22" fmla="*/ 3312233 w 4169483"/>
              <a:gd name="connsiteY22" fmla="*/ 1123950 h 1676400"/>
              <a:gd name="connsiteX23" fmla="*/ 3382083 w 4169483"/>
              <a:gd name="connsiteY23" fmla="*/ 1104900 h 1676400"/>
              <a:gd name="connsiteX24" fmla="*/ 3445583 w 4169483"/>
              <a:gd name="connsiteY24" fmla="*/ 1123950 h 1676400"/>
              <a:gd name="connsiteX25" fmla="*/ 3515433 w 4169483"/>
              <a:gd name="connsiteY25" fmla="*/ 1219200 h 1676400"/>
              <a:gd name="connsiteX26" fmla="*/ 3610683 w 4169483"/>
              <a:gd name="connsiteY26" fmla="*/ 1282700 h 1676400"/>
              <a:gd name="connsiteX27" fmla="*/ 3724983 w 4169483"/>
              <a:gd name="connsiteY27" fmla="*/ 1352550 h 1676400"/>
              <a:gd name="connsiteX28" fmla="*/ 3890083 w 4169483"/>
              <a:gd name="connsiteY28" fmla="*/ 1397000 h 1676400"/>
              <a:gd name="connsiteX29" fmla="*/ 3998033 w 4169483"/>
              <a:gd name="connsiteY29" fmla="*/ 1403350 h 1676400"/>
              <a:gd name="connsiteX30" fmla="*/ 4086933 w 4169483"/>
              <a:gd name="connsiteY30" fmla="*/ 1352550 h 1676400"/>
              <a:gd name="connsiteX31" fmla="*/ 4163133 w 4169483"/>
              <a:gd name="connsiteY31" fmla="*/ 1352550 h 1676400"/>
              <a:gd name="connsiteX32" fmla="*/ 4169483 w 4169483"/>
              <a:gd name="connsiteY32" fmla="*/ 1403350 h 1676400"/>
              <a:gd name="connsiteX33" fmla="*/ 4067883 w 4169483"/>
              <a:gd name="connsiteY33" fmla="*/ 1517650 h 1676400"/>
              <a:gd name="connsiteX34" fmla="*/ 3972633 w 4169483"/>
              <a:gd name="connsiteY34" fmla="*/ 1574800 h 1676400"/>
              <a:gd name="connsiteX35" fmla="*/ 3915483 w 4169483"/>
              <a:gd name="connsiteY35" fmla="*/ 1574800 h 1676400"/>
              <a:gd name="connsiteX36" fmla="*/ 3794833 w 4169483"/>
              <a:gd name="connsiteY36" fmla="*/ 1536700 h 1676400"/>
              <a:gd name="connsiteX37" fmla="*/ 3667833 w 4169483"/>
              <a:gd name="connsiteY37" fmla="*/ 1485900 h 1676400"/>
              <a:gd name="connsiteX38" fmla="*/ 3559883 w 4169483"/>
              <a:gd name="connsiteY38" fmla="*/ 1441450 h 1676400"/>
              <a:gd name="connsiteX39" fmla="*/ 3470983 w 4169483"/>
              <a:gd name="connsiteY39" fmla="*/ 1435100 h 1676400"/>
              <a:gd name="connsiteX40" fmla="*/ 3407483 w 4169483"/>
              <a:gd name="connsiteY40" fmla="*/ 1384300 h 1676400"/>
              <a:gd name="connsiteX41" fmla="*/ 3299533 w 4169483"/>
              <a:gd name="connsiteY41" fmla="*/ 1320800 h 1676400"/>
              <a:gd name="connsiteX42" fmla="*/ 3197933 w 4169483"/>
              <a:gd name="connsiteY42" fmla="*/ 1314450 h 1676400"/>
              <a:gd name="connsiteX43" fmla="*/ 2982033 w 4169483"/>
              <a:gd name="connsiteY43" fmla="*/ 1314450 h 1676400"/>
              <a:gd name="connsiteX44" fmla="*/ 2823283 w 4169483"/>
              <a:gd name="connsiteY44" fmla="*/ 1314450 h 1676400"/>
              <a:gd name="connsiteX45" fmla="*/ 2594683 w 4169483"/>
              <a:gd name="connsiteY45" fmla="*/ 1301750 h 1676400"/>
              <a:gd name="connsiteX46" fmla="*/ 2562933 w 4169483"/>
              <a:gd name="connsiteY46" fmla="*/ 1295400 h 1676400"/>
              <a:gd name="connsiteX47" fmla="*/ 2397833 w 4169483"/>
              <a:gd name="connsiteY47" fmla="*/ 1225550 h 1676400"/>
              <a:gd name="connsiteX48" fmla="*/ 2289883 w 4169483"/>
              <a:gd name="connsiteY48" fmla="*/ 1155700 h 1676400"/>
              <a:gd name="connsiteX49" fmla="*/ 2220033 w 4169483"/>
              <a:gd name="connsiteY49" fmla="*/ 1117600 h 1676400"/>
              <a:gd name="connsiteX50" fmla="*/ 2080333 w 4169483"/>
              <a:gd name="connsiteY50" fmla="*/ 1098550 h 1676400"/>
              <a:gd name="connsiteX51" fmla="*/ 1959683 w 4169483"/>
              <a:gd name="connsiteY51" fmla="*/ 1104900 h 1676400"/>
              <a:gd name="connsiteX52" fmla="*/ 1794583 w 4169483"/>
              <a:gd name="connsiteY52" fmla="*/ 1155700 h 1676400"/>
              <a:gd name="connsiteX53" fmla="*/ 1692983 w 4169483"/>
              <a:gd name="connsiteY53" fmla="*/ 1162050 h 1676400"/>
              <a:gd name="connsiteX54" fmla="*/ 1604083 w 4169483"/>
              <a:gd name="connsiteY54" fmla="*/ 1162050 h 1676400"/>
              <a:gd name="connsiteX55" fmla="*/ 1502483 w 4169483"/>
              <a:gd name="connsiteY55" fmla="*/ 1168400 h 1676400"/>
              <a:gd name="connsiteX56" fmla="*/ 1438983 w 4169483"/>
              <a:gd name="connsiteY56" fmla="*/ 1225550 h 1676400"/>
              <a:gd name="connsiteX57" fmla="*/ 1438983 w 4169483"/>
              <a:gd name="connsiteY57" fmla="*/ 1320800 h 1676400"/>
              <a:gd name="connsiteX58" fmla="*/ 1496133 w 4169483"/>
              <a:gd name="connsiteY58" fmla="*/ 1416050 h 1676400"/>
              <a:gd name="connsiteX59" fmla="*/ 1527883 w 4169483"/>
              <a:gd name="connsiteY59" fmla="*/ 1441450 h 1676400"/>
              <a:gd name="connsiteX60" fmla="*/ 1642183 w 4169483"/>
              <a:gd name="connsiteY60" fmla="*/ 1416050 h 1676400"/>
              <a:gd name="connsiteX61" fmla="*/ 1635833 w 4169483"/>
              <a:gd name="connsiteY61" fmla="*/ 1492250 h 1676400"/>
              <a:gd name="connsiteX62" fmla="*/ 1565983 w 4169483"/>
              <a:gd name="connsiteY62" fmla="*/ 1543050 h 1676400"/>
              <a:gd name="connsiteX63" fmla="*/ 1483433 w 4169483"/>
              <a:gd name="connsiteY63" fmla="*/ 1549400 h 1676400"/>
              <a:gd name="connsiteX64" fmla="*/ 1426283 w 4169483"/>
              <a:gd name="connsiteY64" fmla="*/ 1511300 h 1676400"/>
              <a:gd name="connsiteX65" fmla="*/ 1350083 w 4169483"/>
              <a:gd name="connsiteY65" fmla="*/ 1485900 h 1676400"/>
              <a:gd name="connsiteX66" fmla="*/ 1311983 w 4169483"/>
              <a:gd name="connsiteY66" fmla="*/ 1485900 h 1676400"/>
              <a:gd name="connsiteX67" fmla="*/ 1305633 w 4169483"/>
              <a:gd name="connsiteY67" fmla="*/ 1504950 h 1676400"/>
              <a:gd name="connsiteX68" fmla="*/ 1324683 w 4169483"/>
              <a:gd name="connsiteY68" fmla="*/ 1555750 h 1676400"/>
              <a:gd name="connsiteX69" fmla="*/ 1337383 w 4169483"/>
              <a:gd name="connsiteY69" fmla="*/ 1631950 h 1676400"/>
              <a:gd name="connsiteX70" fmla="*/ 1299283 w 4169483"/>
              <a:gd name="connsiteY70" fmla="*/ 1676400 h 1676400"/>
              <a:gd name="connsiteX71" fmla="*/ 1254833 w 4169483"/>
              <a:gd name="connsiteY71" fmla="*/ 1663700 h 1676400"/>
              <a:gd name="connsiteX72" fmla="*/ 1210383 w 4169483"/>
              <a:gd name="connsiteY72" fmla="*/ 1581150 h 1676400"/>
              <a:gd name="connsiteX73" fmla="*/ 1191333 w 4169483"/>
              <a:gd name="connsiteY73" fmla="*/ 1466850 h 1676400"/>
              <a:gd name="connsiteX74" fmla="*/ 1191333 w 4169483"/>
              <a:gd name="connsiteY74" fmla="*/ 1358900 h 1676400"/>
              <a:gd name="connsiteX75" fmla="*/ 1159583 w 4169483"/>
              <a:gd name="connsiteY75" fmla="*/ 1301750 h 1676400"/>
              <a:gd name="connsiteX76" fmla="*/ 1096083 w 4169483"/>
              <a:gd name="connsiteY76" fmla="*/ 1263650 h 1676400"/>
              <a:gd name="connsiteX77" fmla="*/ 988133 w 4169483"/>
              <a:gd name="connsiteY77" fmla="*/ 1263650 h 1676400"/>
              <a:gd name="connsiteX78" fmla="*/ 905583 w 4169483"/>
              <a:gd name="connsiteY78" fmla="*/ 1295400 h 1676400"/>
              <a:gd name="connsiteX79" fmla="*/ 842083 w 4169483"/>
              <a:gd name="connsiteY79" fmla="*/ 1327150 h 1676400"/>
              <a:gd name="connsiteX80" fmla="*/ 746833 w 4169483"/>
              <a:gd name="connsiteY80" fmla="*/ 1327150 h 1676400"/>
              <a:gd name="connsiteX81" fmla="*/ 670633 w 4169483"/>
              <a:gd name="connsiteY81" fmla="*/ 1282700 h 1676400"/>
              <a:gd name="connsiteX82" fmla="*/ 594433 w 4169483"/>
              <a:gd name="connsiteY82" fmla="*/ 1263650 h 1676400"/>
              <a:gd name="connsiteX83" fmla="*/ 499183 w 4169483"/>
              <a:gd name="connsiteY83" fmla="*/ 1174750 h 1676400"/>
              <a:gd name="connsiteX84" fmla="*/ 461083 w 4169483"/>
              <a:gd name="connsiteY84" fmla="*/ 1123950 h 1676400"/>
              <a:gd name="connsiteX85" fmla="*/ 327733 w 4169483"/>
              <a:gd name="connsiteY85" fmla="*/ 1016000 h 1676400"/>
              <a:gd name="connsiteX86" fmla="*/ 232483 w 4169483"/>
              <a:gd name="connsiteY86" fmla="*/ 908050 h 1676400"/>
              <a:gd name="connsiteX87" fmla="*/ 207083 w 4169483"/>
              <a:gd name="connsiteY87" fmla="*/ 755650 h 1676400"/>
              <a:gd name="connsiteX88" fmla="*/ 194383 w 4169483"/>
              <a:gd name="connsiteY88" fmla="*/ 577850 h 1676400"/>
              <a:gd name="connsiteX89" fmla="*/ 168983 w 4169483"/>
              <a:gd name="connsiteY89" fmla="*/ 444500 h 1676400"/>
              <a:gd name="connsiteX90" fmla="*/ 86433 w 4169483"/>
              <a:gd name="connsiteY90" fmla="*/ 215900 h 1676400"/>
              <a:gd name="connsiteX91" fmla="*/ 22933 w 4169483"/>
              <a:gd name="connsiteY91" fmla="*/ 0 h 1676400"/>
              <a:gd name="connsiteX92" fmla="*/ 702383 w 4169483"/>
              <a:gd name="connsiteY92" fmla="*/ 0 h 1676400"/>
              <a:gd name="connsiteX93" fmla="*/ 911933 w 4169483"/>
              <a:gd name="connsiteY93" fmla="*/ 31750 h 1676400"/>
              <a:gd name="connsiteX0" fmla="*/ 889000 w 4146550"/>
              <a:gd name="connsiteY0" fmla="*/ 31750 h 1676400"/>
              <a:gd name="connsiteX1" fmla="*/ 901700 w 4146550"/>
              <a:gd name="connsiteY1" fmla="*/ 196850 h 1676400"/>
              <a:gd name="connsiteX2" fmla="*/ 971550 w 4146550"/>
              <a:gd name="connsiteY2" fmla="*/ 342900 h 1676400"/>
              <a:gd name="connsiteX3" fmla="*/ 1085850 w 4146550"/>
              <a:gd name="connsiteY3" fmla="*/ 374650 h 1676400"/>
              <a:gd name="connsiteX4" fmla="*/ 1181100 w 4146550"/>
              <a:gd name="connsiteY4" fmla="*/ 406400 h 1676400"/>
              <a:gd name="connsiteX5" fmla="*/ 1244600 w 4146550"/>
              <a:gd name="connsiteY5" fmla="*/ 508000 h 1676400"/>
              <a:gd name="connsiteX6" fmla="*/ 1231900 w 4146550"/>
              <a:gd name="connsiteY6" fmla="*/ 628650 h 1676400"/>
              <a:gd name="connsiteX7" fmla="*/ 1276350 w 4146550"/>
              <a:gd name="connsiteY7" fmla="*/ 781050 h 1676400"/>
              <a:gd name="connsiteX8" fmla="*/ 1327150 w 4146550"/>
              <a:gd name="connsiteY8" fmla="*/ 831850 h 1676400"/>
              <a:gd name="connsiteX9" fmla="*/ 1397000 w 4146550"/>
              <a:gd name="connsiteY9" fmla="*/ 793750 h 1676400"/>
              <a:gd name="connsiteX10" fmla="*/ 1466850 w 4146550"/>
              <a:gd name="connsiteY10" fmla="*/ 825500 h 1676400"/>
              <a:gd name="connsiteX11" fmla="*/ 1517650 w 4146550"/>
              <a:gd name="connsiteY11" fmla="*/ 977900 h 1676400"/>
              <a:gd name="connsiteX12" fmla="*/ 1619250 w 4146550"/>
              <a:gd name="connsiteY12" fmla="*/ 1016000 h 1676400"/>
              <a:gd name="connsiteX13" fmla="*/ 1752600 w 4146550"/>
              <a:gd name="connsiteY13" fmla="*/ 1028700 h 1676400"/>
              <a:gd name="connsiteX14" fmla="*/ 1943100 w 4146550"/>
              <a:gd name="connsiteY14" fmla="*/ 996950 h 1676400"/>
              <a:gd name="connsiteX15" fmla="*/ 2139950 w 4146550"/>
              <a:gd name="connsiteY15" fmla="*/ 946150 h 1676400"/>
              <a:gd name="connsiteX16" fmla="*/ 2254250 w 4146550"/>
              <a:gd name="connsiteY16" fmla="*/ 977900 h 1676400"/>
              <a:gd name="connsiteX17" fmla="*/ 2387600 w 4146550"/>
              <a:gd name="connsiteY17" fmla="*/ 1079500 h 1676400"/>
              <a:gd name="connsiteX18" fmla="*/ 2565400 w 4146550"/>
              <a:gd name="connsiteY18" fmla="*/ 1168400 h 1676400"/>
              <a:gd name="connsiteX19" fmla="*/ 2768600 w 4146550"/>
              <a:gd name="connsiteY19" fmla="*/ 1181100 h 1676400"/>
              <a:gd name="connsiteX20" fmla="*/ 2952750 w 4146550"/>
              <a:gd name="connsiteY20" fmla="*/ 1187450 h 1676400"/>
              <a:gd name="connsiteX21" fmla="*/ 3181350 w 4146550"/>
              <a:gd name="connsiteY21" fmla="*/ 1174750 h 1676400"/>
              <a:gd name="connsiteX22" fmla="*/ 3289300 w 4146550"/>
              <a:gd name="connsiteY22" fmla="*/ 1123950 h 1676400"/>
              <a:gd name="connsiteX23" fmla="*/ 3359150 w 4146550"/>
              <a:gd name="connsiteY23" fmla="*/ 1104900 h 1676400"/>
              <a:gd name="connsiteX24" fmla="*/ 3422650 w 4146550"/>
              <a:gd name="connsiteY24" fmla="*/ 1123950 h 1676400"/>
              <a:gd name="connsiteX25" fmla="*/ 3492500 w 4146550"/>
              <a:gd name="connsiteY25" fmla="*/ 1219200 h 1676400"/>
              <a:gd name="connsiteX26" fmla="*/ 3587750 w 4146550"/>
              <a:gd name="connsiteY26" fmla="*/ 1282700 h 1676400"/>
              <a:gd name="connsiteX27" fmla="*/ 3702050 w 4146550"/>
              <a:gd name="connsiteY27" fmla="*/ 1352550 h 1676400"/>
              <a:gd name="connsiteX28" fmla="*/ 3867150 w 4146550"/>
              <a:gd name="connsiteY28" fmla="*/ 1397000 h 1676400"/>
              <a:gd name="connsiteX29" fmla="*/ 3975100 w 4146550"/>
              <a:gd name="connsiteY29" fmla="*/ 1403350 h 1676400"/>
              <a:gd name="connsiteX30" fmla="*/ 4064000 w 4146550"/>
              <a:gd name="connsiteY30" fmla="*/ 1352550 h 1676400"/>
              <a:gd name="connsiteX31" fmla="*/ 4140200 w 4146550"/>
              <a:gd name="connsiteY31" fmla="*/ 1352550 h 1676400"/>
              <a:gd name="connsiteX32" fmla="*/ 4146550 w 4146550"/>
              <a:gd name="connsiteY32" fmla="*/ 1403350 h 1676400"/>
              <a:gd name="connsiteX33" fmla="*/ 4044950 w 4146550"/>
              <a:gd name="connsiteY33" fmla="*/ 1517650 h 1676400"/>
              <a:gd name="connsiteX34" fmla="*/ 3949700 w 4146550"/>
              <a:gd name="connsiteY34" fmla="*/ 1574800 h 1676400"/>
              <a:gd name="connsiteX35" fmla="*/ 3892550 w 4146550"/>
              <a:gd name="connsiteY35" fmla="*/ 1574800 h 1676400"/>
              <a:gd name="connsiteX36" fmla="*/ 3771900 w 4146550"/>
              <a:gd name="connsiteY36" fmla="*/ 1536700 h 1676400"/>
              <a:gd name="connsiteX37" fmla="*/ 3644900 w 4146550"/>
              <a:gd name="connsiteY37" fmla="*/ 1485900 h 1676400"/>
              <a:gd name="connsiteX38" fmla="*/ 3536950 w 4146550"/>
              <a:gd name="connsiteY38" fmla="*/ 1441450 h 1676400"/>
              <a:gd name="connsiteX39" fmla="*/ 3448050 w 4146550"/>
              <a:gd name="connsiteY39" fmla="*/ 1435100 h 1676400"/>
              <a:gd name="connsiteX40" fmla="*/ 3384550 w 4146550"/>
              <a:gd name="connsiteY40" fmla="*/ 1384300 h 1676400"/>
              <a:gd name="connsiteX41" fmla="*/ 3276600 w 4146550"/>
              <a:gd name="connsiteY41" fmla="*/ 1320800 h 1676400"/>
              <a:gd name="connsiteX42" fmla="*/ 3175000 w 4146550"/>
              <a:gd name="connsiteY42" fmla="*/ 1314450 h 1676400"/>
              <a:gd name="connsiteX43" fmla="*/ 2959100 w 4146550"/>
              <a:gd name="connsiteY43" fmla="*/ 1314450 h 1676400"/>
              <a:gd name="connsiteX44" fmla="*/ 2800350 w 4146550"/>
              <a:gd name="connsiteY44" fmla="*/ 1314450 h 1676400"/>
              <a:gd name="connsiteX45" fmla="*/ 2571750 w 4146550"/>
              <a:gd name="connsiteY45" fmla="*/ 1301750 h 1676400"/>
              <a:gd name="connsiteX46" fmla="*/ 2540000 w 4146550"/>
              <a:gd name="connsiteY46" fmla="*/ 1295400 h 1676400"/>
              <a:gd name="connsiteX47" fmla="*/ 2374900 w 4146550"/>
              <a:gd name="connsiteY47" fmla="*/ 1225550 h 1676400"/>
              <a:gd name="connsiteX48" fmla="*/ 2266950 w 4146550"/>
              <a:gd name="connsiteY48" fmla="*/ 1155700 h 1676400"/>
              <a:gd name="connsiteX49" fmla="*/ 2197100 w 4146550"/>
              <a:gd name="connsiteY49" fmla="*/ 1117600 h 1676400"/>
              <a:gd name="connsiteX50" fmla="*/ 2057400 w 4146550"/>
              <a:gd name="connsiteY50" fmla="*/ 1098550 h 1676400"/>
              <a:gd name="connsiteX51" fmla="*/ 1936750 w 4146550"/>
              <a:gd name="connsiteY51" fmla="*/ 1104900 h 1676400"/>
              <a:gd name="connsiteX52" fmla="*/ 1771650 w 4146550"/>
              <a:gd name="connsiteY52" fmla="*/ 1155700 h 1676400"/>
              <a:gd name="connsiteX53" fmla="*/ 1670050 w 4146550"/>
              <a:gd name="connsiteY53" fmla="*/ 1162050 h 1676400"/>
              <a:gd name="connsiteX54" fmla="*/ 1581150 w 4146550"/>
              <a:gd name="connsiteY54" fmla="*/ 1162050 h 1676400"/>
              <a:gd name="connsiteX55" fmla="*/ 1479550 w 4146550"/>
              <a:gd name="connsiteY55" fmla="*/ 1168400 h 1676400"/>
              <a:gd name="connsiteX56" fmla="*/ 1416050 w 4146550"/>
              <a:gd name="connsiteY56" fmla="*/ 1225550 h 1676400"/>
              <a:gd name="connsiteX57" fmla="*/ 1416050 w 4146550"/>
              <a:gd name="connsiteY57" fmla="*/ 1320800 h 1676400"/>
              <a:gd name="connsiteX58" fmla="*/ 1473200 w 4146550"/>
              <a:gd name="connsiteY58" fmla="*/ 1416050 h 1676400"/>
              <a:gd name="connsiteX59" fmla="*/ 1504950 w 4146550"/>
              <a:gd name="connsiteY59" fmla="*/ 1441450 h 1676400"/>
              <a:gd name="connsiteX60" fmla="*/ 1619250 w 4146550"/>
              <a:gd name="connsiteY60" fmla="*/ 1416050 h 1676400"/>
              <a:gd name="connsiteX61" fmla="*/ 1612900 w 4146550"/>
              <a:gd name="connsiteY61" fmla="*/ 1492250 h 1676400"/>
              <a:gd name="connsiteX62" fmla="*/ 1543050 w 4146550"/>
              <a:gd name="connsiteY62" fmla="*/ 1543050 h 1676400"/>
              <a:gd name="connsiteX63" fmla="*/ 1460500 w 4146550"/>
              <a:gd name="connsiteY63" fmla="*/ 1549400 h 1676400"/>
              <a:gd name="connsiteX64" fmla="*/ 1403350 w 4146550"/>
              <a:gd name="connsiteY64" fmla="*/ 1511300 h 1676400"/>
              <a:gd name="connsiteX65" fmla="*/ 1327150 w 4146550"/>
              <a:gd name="connsiteY65" fmla="*/ 1485900 h 1676400"/>
              <a:gd name="connsiteX66" fmla="*/ 1289050 w 4146550"/>
              <a:gd name="connsiteY66" fmla="*/ 1485900 h 1676400"/>
              <a:gd name="connsiteX67" fmla="*/ 1282700 w 4146550"/>
              <a:gd name="connsiteY67" fmla="*/ 1504950 h 1676400"/>
              <a:gd name="connsiteX68" fmla="*/ 1301750 w 4146550"/>
              <a:gd name="connsiteY68" fmla="*/ 1555750 h 1676400"/>
              <a:gd name="connsiteX69" fmla="*/ 1314450 w 4146550"/>
              <a:gd name="connsiteY69" fmla="*/ 1631950 h 1676400"/>
              <a:gd name="connsiteX70" fmla="*/ 1276350 w 4146550"/>
              <a:gd name="connsiteY70" fmla="*/ 1676400 h 1676400"/>
              <a:gd name="connsiteX71" fmla="*/ 1231900 w 4146550"/>
              <a:gd name="connsiteY71" fmla="*/ 1663700 h 1676400"/>
              <a:gd name="connsiteX72" fmla="*/ 1187450 w 4146550"/>
              <a:gd name="connsiteY72" fmla="*/ 1581150 h 1676400"/>
              <a:gd name="connsiteX73" fmla="*/ 1168400 w 4146550"/>
              <a:gd name="connsiteY73" fmla="*/ 1466850 h 1676400"/>
              <a:gd name="connsiteX74" fmla="*/ 1168400 w 4146550"/>
              <a:gd name="connsiteY74" fmla="*/ 1358900 h 1676400"/>
              <a:gd name="connsiteX75" fmla="*/ 1136650 w 4146550"/>
              <a:gd name="connsiteY75" fmla="*/ 1301750 h 1676400"/>
              <a:gd name="connsiteX76" fmla="*/ 1073150 w 4146550"/>
              <a:gd name="connsiteY76" fmla="*/ 1263650 h 1676400"/>
              <a:gd name="connsiteX77" fmla="*/ 965200 w 4146550"/>
              <a:gd name="connsiteY77" fmla="*/ 1263650 h 1676400"/>
              <a:gd name="connsiteX78" fmla="*/ 882650 w 4146550"/>
              <a:gd name="connsiteY78" fmla="*/ 1295400 h 1676400"/>
              <a:gd name="connsiteX79" fmla="*/ 819150 w 4146550"/>
              <a:gd name="connsiteY79" fmla="*/ 1327150 h 1676400"/>
              <a:gd name="connsiteX80" fmla="*/ 723900 w 4146550"/>
              <a:gd name="connsiteY80" fmla="*/ 1327150 h 1676400"/>
              <a:gd name="connsiteX81" fmla="*/ 647700 w 4146550"/>
              <a:gd name="connsiteY81" fmla="*/ 1282700 h 1676400"/>
              <a:gd name="connsiteX82" fmla="*/ 571500 w 4146550"/>
              <a:gd name="connsiteY82" fmla="*/ 1263650 h 1676400"/>
              <a:gd name="connsiteX83" fmla="*/ 476250 w 4146550"/>
              <a:gd name="connsiteY83" fmla="*/ 1174750 h 1676400"/>
              <a:gd name="connsiteX84" fmla="*/ 438150 w 4146550"/>
              <a:gd name="connsiteY84" fmla="*/ 1123950 h 1676400"/>
              <a:gd name="connsiteX85" fmla="*/ 304800 w 4146550"/>
              <a:gd name="connsiteY85" fmla="*/ 1016000 h 1676400"/>
              <a:gd name="connsiteX86" fmla="*/ 209550 w 4146550"/>
              <a:gd name="connsiteY86" fmla="*/ 908050 h 1676400"/>
              <a:gd name="connsiteX87" fmla="*/ 184150 w 4146550"/>
              <a:gd name="connsiteY87" fmla="*/ 755650 h 1676400"/>
              <a:gd name="connsiteX88" fmla="*/ 171450 w 4146550"/>
              <a:gd name="connsiteY88" fmla="*/ 577850 h 1676400"/>
              <a:gd name="connsiteX89" fmla="*/ 146050 w 4146550"/>
              <a:gd name="connsiteY89" fmla="*/ 444500 h 1676400"/>
              <a:gd name="connsiteX90" fmla="*/ 63500 w 4146550"/>
              <a:gd name="connsiteY90" fmla="*/ 215900 h 1676400"/>
              <a:gd name="connsiteX91" fmla="*/ 0 w 4146550"/>
              <a:gd name="connsiteY91" fmla="*/ 0 h 1676400"/>
              <a:gd name="connsiteX92" fmla="*/ 679450 w 4146550"/>
              <a:gd name="connsiteY92" fmla="*/ 0 h 1676400"/>
              <a:gd name="connsiteX93" fmla="*/ 889000 w 414655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228600 w 4203700"/>
              <a:gd name="connsiteY88" fmla="*/ 577850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228600 w 4203700"/>
              <a:gd name="connsiteY88" fmla="*/ 577850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4203700" h="1676400">
                <a:moveTo>
                  <a:pt x="946150" y="31750"/>
                </a:moveTo>
                <a:lnTo>
                  <a:pt x="958850" y="196850"/>
                </a:lnTo>
                <a:lnTo>
                  <a:pt x="1028700" y="342900"/>
                </a:lnTo>
                <a:lnTo>
                  <a:pt x="1143000" y="374650"/>
                </a:lnTo>
                <a:lnTo>
                  <a:pt x="1238250" y="406400"/>
                </a:lnTo>
                <a:lnTo>
                  <a:pt x="1301750" y="508000"/>
                </a:lnTo>
                <a:lnTo>
                  <a:pt x="1289050" y="628650"/>
                </a:lnTo>
                <a:lnTo>
                  <a:pt x="1333500" y="781050"/>
                </a:lnTo>
                <a:lnTo>
                  <a:pt x="1384300" y="831850"/>
                </a:lnTo>
                <a:lnTo>
                  <a:pt x="1454150" y="793750"/>
                </a:lnTo>
                <a:lnTo>
                  <a:pt x="1524000" y="825500"/>
                </a:lnTo>
                <a:lnTo>
                  <a:pt x="1574800" y="977900"/>
                </a:lnTo>
                <a:lnTo>
                  <a:pt x="1676400" y="1016000"/>
                </a:lnTo>
                <a:lnTo>
                  <a:pt x="1809750" y="1028700"/>
                </a:lnTo>
                <a:lnTo>
                  <a:pt x="2000250" y="996950"/>
                </a:lnTo>
                <a:lnTo>
                  <a:pt x="2197100" y="946150"/>
                </a:lnTo>
                <a:lnTo>
                  <a:pt x="2311400" y="977900"/>
                </a:lnTo>
                <a:lnTo>
                  <a:pt x="2444750" y="1079500"/>
                </a:lnTo>
                <a:lnTo>
                  <a:pt x="2622550" y="1168400"/>
                </a:lnTo>
                <a:lnTo>
                  <a:pt x="2825750" y="1181100"/>
                </a:lnTo>
                <a:lnTo>
                  <a:pt x="3009900" y="1187450"/>
                </a:lnTo>
                <a:lnTo>
                  <a:pt x="3238500" y="1174750"/>
                </a:lnTo>
                <a:lnTo>
                  <a:pt x="3346450" y="1123950"/>
                </a:lnTo>
                <a:lnTo>
                  <a:pt x="3416300" y="1104900"/>
                </a:lnTo>
                <a:lnTo>
                  <a:pt x="3479800" y="1123950"/>
                </a:lnTo>
                <a:lnTo>
                  <a:pt x="3549650" y="1219200"/>
                </a:lnTo>
                <a:lnTo>
                  <a:pt x="3644900" y="1282700"/>
                </a:lnTo>
                <a:lnTo>
                  <a:pt x="3759200" y="1352550"/>
                </a:lnTo>
                <a:lnTo>
                  <a:pt x="3924300" y="1397000"/>
                </a:lnTo>
                <a:lnTo>
                  <a:pt x="4032250" y="1403350"/>
                </a:lnTo>
                <a:lnTo>
                  <a:pt x="4121150" y="1352550"/>
                </a:lnTo>
                <a:lnTo>
                  <a:pt x="4197350" y="1352550"/>
                </a:lnTo>
                <a:lnTo>
                  <a:pt x="4203700" y="1403350"/>
                </a:lnTo>
                <a:lnTo>
                  <a:pt x="4102100" y="1517650"/>
                </a:lnTo>
                <a:lnTo>
                  <a:pt x="4006850" y="1574800"/>
                </a:lnTo>
                <a:lnTo>
                  <a:pt x="3949700" y="1574800"/>
                </a:lnTo>
                <a:lnTo>
                  <a:pt x="3829050" y="1536700"/>
                </a:lnTo>
                <a:lnTo>
                  <a:pt x="3702050" y="1485900"/>
                </a:lnTo>
                <a:lnTo>
                  <a:pt x="3594100" y="1441450"/>
                </a:lnTo>
                <a:lnTo>
                  <a:pt x="3505200" y="1435100"/>
                </a:lnTo>
                <a:lnTo>
                  <a:pt x="3441700" y="1384300"/>
                </a:lnTo>
                <a:lnTo>
                  <a:pt x="3333750" y="1320800"/>
                </a:lnTo>
                <a:lnTo>
                  <a:pt x="3232150" y="1314450"/>
                </a:lnTo>
                <a:lnTo>
                  <a:pt x="3016250" y="1314450"/>
                </a:lnTo>
                <a:lnTo>
                  <a:pt x="2857500" y="1314450"/>
                </a:lnTo>
                <a:lnTo>
                  <a:pt x="2628900" y="1301750"/>
                </a:lnTo>
                <a:lnTo>
                  <a:pt x="2597150" y="1295400"/>
                </a:lnTo>
                <a:lnTo>
                  <a:pt x="2432050" y="1225550"/>
                </a:lnTo>
                <a:lnTo>
                  <a:pt x="2324100" y="1155700"/>
                </a:lnTo>
                <a:lnTo>
                  <a:pt x="2254250" y="1117600"/>
                </a:lnTo>
                <a:lnTo>
                  <a:pt x="2114550" y="1098550"/>
                </a:lnTo>
                <a:lnTo>
                  <a:pt x="1993900" y="1104900"/>
                </a:lnTo>
                <a:lnTo>
                  <a:pt x="1828800" y="1155700"/>
                </a:lnTo>
                <a:lnTo>
                  <a:pt x="1727200" y="1162050"/>
                </a:lnTo>
                <a:lnTo>
                  <a:pt x="1638300" y="1162050"/>
                </a:lnTo>
                <a:lnTo>
                  <a:pt x="1536700" y="1168400"/>
                </a:lnTo>
                <a:lnTo>
                  <a:pt x="1473200" y="1225550"/>
                </a:lnTo>
                <a:lnTo>
                  <a:pt x="1473200" y="1320800"/>
                </a:lnTo>
                <a:lnTo>
                  <a:pt x="1530350" y="1416050"/>
                </a:lnTo>
                <a:lnTo>
                  <a:pt x="1562100" y="1441450"/>
                </a:lnTo>
                <a:lnTo>
                  <a:pt x="1676400" y="1416050"/>
                </a:lnTo>
                <a:lnTo>
                  <a:pt x="1670050" y="1492250"/>
                </a:lnTo>
                <a:lnTo>
                  <a:pt x="1600200" y="1543050"/>
                </a:lnTo>
                <a:lnTo>
                  <a:pt x="1517650" y="1549400"/>
                </a:lnTo>
                <a:lnTo>
                  <a:pt x="1460500" y="1511300"/>
                </a:lnTo>
                <a:lnTo>
                  <a:pt x="1384300" y="1485900"/>
                </a:lnTo>
                <a:lnTo>
                  <a:pt x="1346200" y="1485900"/>
                </a:lnTo>
                <a:lnTo>
                  <a:pt x="1339850" y="1504950"/>
                </a:lnTo>
                <a:lnTo>
                  <a:pt x="1358900" y="1555750"/>
                </a:lnTo>
                <a:lnTo>
                  <a:pt x="1371600" y="1631950"/>
                </a:lnTo>
                <a:lnTo>
                  <a:pt x="1333500" y="1676400"/>
                </a:lnTo>
                <a:lnTo>
                  <a:pt x="1289050" y="1663700"/>
                </a:lnTo>
                <a:lnTo>
                  <a:pt x="1244600" y="1581150"/>
                </a:lnTo>
                <a:lnTo>
                  <a:pt x="1225550" y="1466850"/>
                </a:lnTo>
                <a:lnTo>
                  <a:pt x="1225550" y="1358900"/>
                </a:lnTo>
                <a:lnTo>
                  <a:pt x="1193800" y="1301750"/>
                </a:lnTo>
                <a:lnTo>
                  <a:pt x="1130300" y="1263650"/>
                </a:lnTo>
                <a:lnTo>
                  <a:pt x="1022350" y="1263650"/>
                </a:lnTo>
                <a:lnTo>
                  <a:pt x="939800" y="1295400"/>
                </a:lnTo>
                <a:lnTo>
                  <a:pt x="876300" y="1327150"/>
                </a:lnTo>
                <a:lnTo>
                  <a:pt x="781050" y="1327150"/>
                </a:lnTo>
                <a:lnTo>
                  <a:pt x="704850" y="1282700"/>
                </a:lnTo>
                <a:lnTo>
                  <a:pt x="628650" y="1263650"/>
                </a:lnTo>
                <a:lnTo>
                  <a:pt x="533400" y="1174750"/>
                </a:lnTo>
                <a:lnTo>
                  <a:pt x="495300" y="1123950"/>
                </a:lnTo>
                <a:lnTo>
                  <a:pt x="361950" y="1016000"/>
                </a:lnTo>
                <a:lnTo>
                  <a:pt x="266700" y="908050"/>
                </a:lnTo>
                <a:lnTo>
                  <a:pt x="241300" y="755650"/>
                </a:lnTo>
                <a:lnTo>
                  <a:pt x="228600" y="577850"/>
                </a:lnTo>
                <a:lnTo>
                  <a:pt x="203200" y="444500"/>
                </a:lnTo>
                <a:lnTo>
                  <a:pt x="120650" y="215900"/>
                </a:lnTo>
                <a:cubicBezTo>
                  <a:pt x="93133" y="137583"/>
                  <a:pt x="27517" y="122767"/>
                  <a:pt x="0" y="0"/>
                </a:cubicBezTo>
                <a:lnTo>
                  <a:pt x="736600" y="0"/>
                </a:lnTo>
                <a:lnTo>
                  <a:pt x="946150" y="31750"/>
                </a:lnTo>
                <a:close/>
              </a:path>
            </a:pathLst>
          </a:custGeom>
          <a:solidFill>
            <a:srgbClr val="00B050">
              <a:alpha val="30000"/>
            </a:srgbClr>
          </a:solidFill>
          <a:ln w="381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2" name="Freeform 41"/>
          <p:cNvSpPr/>
          <p:nvPr/>
        </p:nvSpPr>
        <p:spPr>
          <a:xfrm>
            <a:off x="1707642" y="1354455"/>
            <a:ext cx="1971675" cy="2148840"/>
          </a:xfrm>
          <a:custGeom>
            <a:avLst/>
            <a:gdLst>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62000 w 2190750"/>
              <a:gd name="connsiteY34" fmla="*/ 1346200 h 2413000"/>
              <a:gd name="connsiteX35" fmla="*/ 628650 w 2190750"/>
              <a:gd name="connsiteY35" fmla="*/ 1244600 h 2413000"/>
              <a:gd name="connsiteX36" fmla="*/ 450850 w 2190750"/>
              <a:gd name="connsiteY36" fmla="*/ 1092200 h 2413000"/>
              <a:gd name="connsiteX37" fmla="*/ 361950 w 2190750"/>
              <a:gd name="connsiteY37" fmla="*/ 933450 h 2413000"/>
              <a:gd name="connsiteX38" fmla="*/ 330200 w 2190750"/>
              <a:gd name="connsiteY38" fmla="*/ 863600 h 2413000"/>
              <a:gd name="connsiteX39" fmla="*/ 279400 w 2190750"/>
              <a:gd name="connsiteY39" fmla="*/ 806450 h 2413000"/>
              <a:gd name="connsiteX40" fmla="*/ 177800 w 2190750"/>
              <a:gd name="connsiteY40" fmla="*/ 742950 h 2413000"/>
              <a:gd name="connsiteX41" fmla="*/ 165100 w 2190750"/>
              <a:gd name="connsiteY41" fmla="*/ 641350 h 2413000"/>
              <a:gd name="connsiteX42" fmla="*/ 133350 w 2190750"/>
              <a:gd name="connsiteY42" fmla="*/ 495300 h 2413000"/>
              <a:gd name="connsiteX43" fmla="*/ 127000 w 2190750"/>
              <a:gd name="connsiteY43" fmla="*/ 355600 h 2413000"/>
              <a:gd name="connsiteX44" fmla="*/ 69850 w 2190750"/>
              <a:gd name="connsiteY44" fmla="*/ 209550 h 2413000"/>
              <a:gd name="connsiteX45" fmla="*/ 19050 w 2190750"/>
              <a:gd name="connsiteY45" fmla="*/ 133350 h 2413000"/>
              <a:gd name="connsiteX46" fmla="*/ 0 w 2190750"/>
              <a:gd name="connsiteY46" fmla="*/ 107950 h 2413000"/>
              <a:gd name="connsiteX47" fmla="*/ 88900 w 2190750"/>
              <a:gd name="connsiteY47" fmla="*/ 44450 h 2413000"/>
              <a:gd name="connsiteX48" fmla="*/ 647700 w 2190750"/>
              <a:gd name="connsiteY48"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62000 w 2190750"/>
              <a:gd name="connsiteY34" fmla="*/ 1346200 h 2413000"/>
              <a:gd name="connsiteX35" fmla="*/ 628650 w 2190750"/>
              <a:gd name="connsiteY35" fmla="*/ 1244600 h 2413000"/>
              <a:gd name="connsiteX36" fmla="*/ 425450 w 2190750"/>
              <a:gd name="connsiteY36" fmla="*/ 1117600 h 2413000"/>
              <a:gd name="connsiteX37" fmla="*/ 361950 w 2190750"/>
              <a:gd name="connsiteY37" fmla="*/ 933450 h 2413000"/>
              <a:gd name="connsiteX38" fmla="*/ 330200 w 2190750"/>
              <a:gd name="connsiteY38" fmla="*/ 863600 h 2413000"/>
              <a:gd name="connsiteX39" fmla="*/ 279400 w 2190750"/>
              <a:gd name="connsiteY39" fmla="*/ 806450 h 2413000"/>
              <a:gd name="connsiteX40" fmla="*/ 177800 w 2190750"/>
              <a:gd name="connsiteY40" fmla="*/ 742950 h 2413000"/>
              <a:gd name="connsiteX41" fmla="*/ 165100 w 2190750"/>
              <a:gd name="connsiteY41" fmla="*/ 641350 h 2413000"/>
              <a:gd name="connsiteX42" fmla="*/ 133350 w 2190750"/>
              <a:gd name="connsiteY42" fmla="*/ 495300 h 2413000"/>
              <a:gd name="connsiteX43" fmla="*/ 127000 w 2190750"/>
              <a:gd name="connsiteY43" fmla="*/ 355600 h 2413000"/>
              <a:gd name="connsiteX44" fmla="*/ 69850 w 2190750"/>
              <a:gd name="connsiteY44" fmla="*/ 209550 h 2413000"/>
              <a:gd name="connsiteX45" fmla="*/ 19050 w 2190750"/>
              <a:gd name="connsiteY45" fmla="*/ 133350 h 2413000"/>
              <a:gd name="connsiteX46" fmla="*/ 0 w 2190750"/>
              <a:gd name="connsiteY46" fmla="*/ 107950 h 2413000"/>
              <a:gd name="connsiteX47" fmla="*/ 88900 w 2190750"/>
              <a:gd name="connsiteY47" fmla="*/ 44450 h 2413000"/>
              <a:gd name="connsiteX48" fmla="*/ 647700 w 2190750"/>
              <a:gd name="connsiteY48"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62000 w 2190750"/>
              <a:gd name="connsiteY34" fmla="*/ 1346200 h 2413000"/>
              <a:gd name="connsiteX35" fmla="*/ 609600 w 2190750"/>
              <a:gd name="connsiteY35" fmla="*/ 1250950 h 2413000"/>
              <a:gd name="connsiteX36" fmla="*/ 628650 w 2190750"/>
              <a:gd name="connsiteY36" fmla="*/ 12446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77800 w 2190750"/>
              <a:gd name="connsiteY41" fmla="*/ 742950 h 2413000"/>
              <a:gd name="connsiteX42" fmla="*/ 165100 w 2190750"/>
              <a:gd name="connsiteY42" fmla="*/ 64135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628650 w 2190750"/>
              <a:gd name="connsiteY36" fmla="*/ 12446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77800 w 2190750"/>
              <a:gd name="connsiteY41" fmla="*/ 742950 h 2413000"/>
              <a:gd name="connsiteX42" fmla="*/ 165100 w 2190750"/>
              <a:gd name="connsiteY42" fmla="*/ 64135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77800 w 2190750"/>
              <a:gd name="connsiteY41" fmla="*/ 742950 h 2413000"/>
              <a:gd name="connsiteX42" fmla="*/ 165100 w 2190750"/>
              <a:gd name="connsiteY42" fmla="*/ 64135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77800 w 2190750"/>
              <a:gd name="connsiteY41" fmla="*/ 742950 h 2413000"/>
              <a:gd name="connsiteX42" fmla="*/ 146050 w 2190750"/>
              <a:gd name="connsiteY42" fmla="*/ 64770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46050 w 2190750"/>
              <a:gd name="connsiteY41" fmla="*/ 749300 h 2413000"/>
              <a:gd name="connsiteX42" fmla="*/ 146050 w 2190750"/>
              <a:gd name="connsiteY42" fmla="*/ 64770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46050 w 2190750"/>
              <a:gd name="connsiteY41" fmla="*/ 749300 h 2413000"/>
              <a:gd name="connsiteX42" fmla="*/ 146050 w 2190750"/>
              <a:gd name="connsiteY42" fmla="*/ 647700 h 2413000"/>
              <a:gd name="connsiteX43" fmla="*/ 101600 w 2190750"/>
              <a:gd name="connsiteY43" fmla="*/ 50165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46050 w 2190750"/>
              <a:gd name="connsiteY41" fmla="*/ 749300 h 2413000"/>
              <a:gd name="connsiteX42" fmla="*/ 146050 w 2190750"/>
              <a:gd name="connsiteY42" fmla="*/ 647700 h 2413000"/>
              <a:gd name="connsiteX43" fmla="*/ 101600 w 2190750"/>
              <a:gd name="connsiteY43" fmla="*/ 501650 h 2413000"/>
              <a:gd name="connsiteX44" fmla="*/ 95250 w 2190750"/>
              <a:gd name="connsiteY44" fmla="*/ 32385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46050 w 2190750"/>
              <a:gd name="connsiteY41" fmla="*/ 749300 h 2413000"/>
              <a:gd name="connsiteX42" fmla="*/ 146050 w 2190750"/>
              <a:gd name="connsiteY42" fmla="*/ 647700 h 2413000"/>
              <a:gd name="connsiteX43" fmla="*/ 101600 w 2190750"/>
              <a:gd name="connsiteY43" fmla="*/ 501650 h 2413000"/>
              <a:gd name="connsiteX44" fmla="*/ 95250 w 2190750"/>
              <a:gd name="connsiteY44" fmla="*/ 323850 h 2413000"/>
              <a:gd name="connsiteX45" fmla="*/ 69850 w 2190750"/>
              <a:gd name="connsiteY45" fmla="*/ 209550 h 2413000"/>
              <a:gd name="connsiteX46" fmla="*/ 6350 w 2190750"/>
              <a:gd name="connsiteY46" fmla="*/ 165100 h 2413000"/>
              <a:gd name="connsiteX47" fmla="*/ 0 w 2190750"/>
              <a:gd name="connsiteY47" fmla="*/ 107950 h 2413000"/>
              <a:gd name="connsiteX48" fmla="*/ 88900 w 2190750"/>
              <a:gd name="connsiteY48" fmla="*/ 44450 h 2413000"/>
              <a:gd name="connsiteX49" fmla="*/ 647700 w 2190750"/>
              <a:gd name="connsiteY49" fmla="*/ 0 h 2413000"/>
              <a:gd name="connsiteX0" fmla="*/ 679450 w 2190750"/>
              <a:gd name="connsiteY0" fmla="*/ 0 h 2374900"/>
              <a:gd name="connsiteX1" fmla="*/ 800100 w 2190750"/>
              <a:gd name="connsiteY1" fmla="*/ 190500 h 2374900"/>
              <a:gd name="connsiteX2" fmla="*/ 863600 w 2190750"/>
              <a:gd name="connsiteY2" fmla="*/ 393700 h 2374900"/>
              <a:gd name="connsiteX3" fmla="*/ 895350 w 2190750"/>
              <a:gd name="connsiteY3" fmla="*/ 533400 h 2374900"/>
              <a:gd name="connsiteX4" fmla="*/ 869950 w 2190750"/>
              <a:gd name="connsiteY4" fmla="*/ 685800 h 2374900"/>
              <a:gd name="connsiteX5" fmla="*/ 793750 w 2190750"/>
              <a:gd name="connsiteY5" fmla="*/ 819150 h 2374900"/>
              <a:gd name="connsiteX6" fmla="*/ 774700 w 2190750"/>
              <a:gd name="connsiteY6" fmla="*/ 946150 h 2374900"/>
              <a:gd name="connsiteX7" fmla="*/ 850900 w 2190750"/>
              <a:gd name="connsiteY7" fmla="*/ 1060450 h 2374900"/>
              <a:gd name="connsiteX8" fmla="*/ 1035050 w 2190750"/>
              <a:gd name="connsiteY8" fmla="*/ 1162050 h 2374900"/>
              <a:gd name="connsiteX9" fmla="*/ 1206500 w 2190750"/>
              <a:gd name="connsiteY9" fmla="*/ 1187450 h 2374900"/>
              <a:gd name="connsiteX10" fmla="*/ 1409700 w 2190750"/>
              <a:gd name="connsiteY10" fmla="*/ 1301750 h 2374900"/>
              <a:gd name="connsiteX11" fmla="*/ 1562100 w 2190750"/>
              <a:gd name="connsiteY11" fmla="*/ 1435100 h 2374900"/>
              <a:gd name="connsiteX12" fmla="*/ 1809750 w 2190750"/>
              <a:gd name="connsiteY12" fmla="*/ 1555750 h 2374900"/>
              <a:gd name="connsiteX13" fmla="*/ 1949450 w 2190750"/>
              <a:gd name="connsiteY13" fmla="*/ 1720850 h 2374900"/>
              <a:gd name="connsiteX14" fmla="*/ 2025650 w 2190750"/>
              <a:gd name="connsiteY14" fmla="*/ 1917700 h 2374900"/>
              <a:gd name="connsiteX15" fmla="*/ 2095500 w 2190750"/>
              <a:gd name="connsiteY15" fmla="*/ 2095500 h 2374900"/>
              <a:gd name="connsiteX16" fmla="*/ 2190750 w 2190750"/>
              <a:gd name="connsiteY16" fmla="*/ 2254250 h 2374900"/>
              <a:gd name="connsiteX17" fmla="*/ 2184400 w 2190750"/>
              <a:gd name="connsiteY17" fmla="*/ 2336800 h 2374900"/>
              <a:gd name="connsiteX18" fmla="*/ 2089150 w 2190750"/>
              <a:gd name="connsiteY18" fmla="*/ 2374900 h 2374900"/>
              <a:gd name="connsiteX19" fmla="*/ 1873250 w 2190750"/>
              <a:gd name="connsiteY19" fmla="*/ 2368550 h 2374900"/>
              <a:gd name="connsiteX20" fmla="*/ 1682750 w 2190750"/>
              <a:gd name="connsiteY20" fmla="*/ 2324100 h 2374900"/>
              <a:gd name="connsiteX21" fmla="*/ 1543050 w 2190750"/>
              <a:gd name="connsiteY21" fmla="*/ 2139950 h 2374900"/>
              <a:gd name="connsiteX22" fmla="*/ 1416050 w 2190750"/>
              <a:gd name="connsiteY22" fmla="*/ 1993900 h 2374900"/>
              <a:gd name="connsiteX23" fmla="*/ 1270000 w 2190750"/>
              <a:gd name="connsiteY23" fmla="*/ 1873250 h 2374900"/>
              <a:gd name="connsiteX24" fmla="*/ 1123950 w 2190750"/>
              <a:gd name="connsiteY24" fmla="*/ 1822450 h 2374900"/>
              <a:gd name="connsiteX25" fmla="*/ 1028700 w 2190750"/>
              <a:gd name="connsiteY25" fmla="*/ 1670050 h 2374900"/>
              <a:gd name="connsiteX26" fmla="*/ 965200 w 2190750"/>
              <a:gd name="connsiteY26" fmla="*/ 1638300 h 2374900"/>
              <a:gd name="connsiteX27" fmla="*/ 825500 w 2190750"/>
              <a:gd name="connsiteY27" fmla="*/ 1612900 h 2374900"/>
              <a:gd name="connsiteX28" fmla="*/ 717550 w 2190750"/>
              <a:gd name="connsiteY28" fmla="*/ 1568450 h 2374900"/>
              <a:gd name="connsiteX29" fmla="*/ 679450 w 2190750"/>
              <a:gd name="connsiteY29" fmla="*/ 1492250 h 2374900"/>
              <a:gd name="connsiteX30" fmla="*/ 641350 w 2190750"/>
              <a:gd name="connsiteY30" fmla="*/ 1384300 h 2374900"/>
              <a:gd name="connsiteX31" fmla="*/ 800100 w 2190750"/>
              <a:gd name="connsiteY31" fmla="*/ 1460500 h 2374900"/>
              <a:gd name="connsiteX32" fmla="*/ 863600 w 2190750"/>
              <a:gd name="connsiteY32" fmla="*/ 1460500 h 2374900"/>
              <a:gd name="connsiteX33" fmla="*/ 850900 w 2190750"/>
              <a:gd name="connsiteY33" fmla="*/ 1397000 h 2374900"/>
              <a:gd name="connsiteX34" fmla="*/ 730250 w 2190750"/>
              <a:gd name="connsiteY34" fmla="*/ 1308100 h 2374900"/>
              <a:gd name="connsiteX35" fmla="*/ 609600 w 2190750"/>
              <a:gd name="connsiteY35" fmla="*/ 1212850 h 2374900"/>
              <a:gd name="connsiteX36" fmla="*/ 501650 w 2190750"/>
              <a:gd name="connsiteY36" fmla="*/ 1155700 h 2374900"/>
              <a:gd name="connsiteX37" fmla="*/ 425450 w 2190750"/>
              <a:gd name="connsiteY37" fmla="*/ 1079500 h 2374900"/>
              <a:gd name="connsiteX38" fmla="*/ 361950 w 2190750"/>
              <a:gd name="connsiteY38" fmla="*/ 895350 h 2374900"/>
              <a:gd name="connsiteX39" fmla="*/ 330200 w 2190750"/>
              <a:gd name="connsiteY39" fmla="*/ 825500 h 2374900"/>
              <a:gd name="connsiteX40" fmla="*/ 279400 w 2190750"/>
              <a:gd name="connsiteY40" fmla="*/ 768350 h 2374900"/>
              <a:gd name="connsiteX41" fmla="*/ 146050 w 2190750"/>
              <a:gd name="connsiteY41" fmla="*/ 711200 h 2374900"/>
              <a:gd name="connsiteX42" fmla="*/ 146050 w 2190750"/>
              <a:gd name="connsiteY42" fmla="*/ 609600 h 2374900"/>
              <a:gd name="connsiteX43" fmla="*/ 101600 w 2190750"/>
              <a:gd name="connsiteY43" fmla="*/ 463550 h 2374900"/>
              <a:gd name="connsiteX44" fmla="*/ 95250 w 2190750"/>
              <a:gd name="connsiteY44" fmla="*/ 285750 h 2374900"/>
              <a:gd name="connsiteX45" fmla="*/ 69850 w 2190750"/>
              <a:gd name="connsiteY45" fmla="*/ 171450 h 2374900"/>
              <a:gd name="connsiteX46" fmla="*/ 6350 w 2190750"/>
              <a:gd name="connsiteY46" fmla="*/ 127000 h 2374900"/>
              <a:gd name="connsiteX47" fmla="*/ 0 w 2190750"/>
              <a:gd name="connsiteY47" fmla="*/ 69850 h 2374900"/>
              <a:gd name="connsiteX48" fmla="*/ 88900 w 2190750"/>
              <a:gd name="connsiteY48" fmla="*/ 6350 h 2374900"/>
              <a:gd name="connsiteX49" fmla="*/ 679450 w 2190750"/>
              <a:gd name="connsiteY49" fmla="*/ 0 h 2374900"/>
              <a:gd name="connsiteX0" fmla="*/ 679450 w 2190750"/>
              <a:gd name="connsiteY0" fmla="*/ 0 h 2374900"/>
              <a:gd name="connsiteX1" fmla="*/ 800100 w 2190750"/>
              <a:gd name="connsiteY1" fmla="*/ 190500 h 2374900"/>
              <a:gd name="connsiteX2" fmla="*/ 863600 w 2190750"/>
              <a:gd name="connsiteY2" fmla="*/ 393700 h 2374900"/>
              <a:gd name="connsiteX3" fmla="*/ 895350 w 2190750"/>
              <a:gd name="connsiteY3" fmla="*/ 533400 h 2374900"/>
              <a:gd name="connsiteX4" fmla="*/ 869950 w 2190750"/>
              <a:gd name="connsiteY4" fmla="*/ 685800 h 2374900"/>
              <a:gd name="connsiteX5" fmla="*/ 793750 w 2190750"/>
              <a:gd name="connsiteY5" fmla="*/ 819150 h 2374900"/>
              <a:gd name="connsiteX6" fmla="*/ 774700 w 2190750"/>
              <a:gd name="connsiteY6" fmla="*/ 946150 h 2374900"/>
              <a:gd name="connsiteX7" fmla="*/ 850900 w 2190750"/>
              <a:gd name="connsiteY7" fmla="*/ 1060450 h 2374900"/>
              <a:gd name="connsiteX8" fmla="*/ 1035050 w 2190750"/>
              <a:gd name="connsiteY8" fmla="*/ 1162050 h 2374900"/>
              <a:gd name="connsiteX9" fmla="*/ 1206500 w 2190750"/>
              <a:gd name="connsiteY9" fmla="*/ 1187450 h 2374900"/>
              <a:gd name="connsiteX10" fmla="*/ 1409700 w 2190750"/>
              <a:gd name="connsiteY10" fmla="*/ 1301750 h 2374900"/>
              <a:gd name="connsiteX11" fmla="*/ 1562100 w 2190750"/>
              <a:gd name="connsiteY11" fmla="*/ 1435100 h 2374900"/>
              <a:gd name="connsiteX12" fmla="*/ 1809750 w 2190750"/>
              <a:gd name="connsiteY12" fmla="*/ 1555750 h 2374900"/>
              <a:gd name="connsiteX13" fmla="*/ 1949450 w 2190750"/>
              <a:gd name="connsiteY13" fmla="*/ 1720850 h 2374900"/>
              <a:gd name="connsiteX14" fmla="*/ 2025650 w 2190750"/>
              <a:gd name="connsiteY14" fmla="*/ 1917700 h 2374900"/>
              <a:gd name="connsiteX15" fmla="*/ 2095500 w 2190750"/>
              <a:gd name="connsiteY15" fmla="*/ 2095500 h 2374900"/>
              <a:gd name="connsiteX16" fmla="*/ 2190750 w 2190750"/>
              <a:gd name="connsiteY16" fmla="*/ 2254250 h 2374900"/>
              <a:gd name="connsiteX17" fmla="*/ 2184400 w 2190750"/>
              <a:gd name="connsiteY17" fmla="*/ 2336800 h 2374900"/>
              <a:gd name="connsiteX18" fmla="*/ 2089150 w 2190750"/>
              <a:gd name="connsiteY18" fmla="*/ 2374900 h 2374900"/>
              <a:gd name="connsiteX19" fmla="*/ 1803400 w 2190750"/>
              <a:gd name="connsiteY19" fmla="*/ 2374900 h 2374900"/>
              <a:gd name="connsiteX20" fmla="*/ 1682750 w 2190750"/>
              <a:gd name="connsiteY20" fmla="*/ 2324100 h 2374900"/>
              <a:gd name="connsiteX21" fmla="*/ 1543050 w 2190750"/>
              <a:gd name="connsiteY21" fmla="*/ 2139950 h 2374900"/>
              <a:gd name="connsiteX22" fmla="*/ 1416050 w 2190750"/>
              <a:gd name="connsiteY22" fmla="*/ 1993900 h 2374900"/>
              <a:gd name="connsiteX23" fmla="*/ 1270000 w 2190750"/>
              <a:gd name="connsiteY23" fmla="*/ 1873250 h 2374900"/>
              <a:gd name="connsiteX24" fmla="*/ 1123950 w 2190750"/>
              <a:gd name="connsiteY24" fmla="*/ 1822450 h 2374900"/>
              <a:gd name="connsiteX25" fmla="*/ 1028700 w 2190750"/>
              <a:gd name="connsiteY25" fmla="*/ 1670050 h 2374900"/>
              <a:gd name="connsiteX26" fmla="*/ 965200 w 2190750"/>
              <a:gd name="connsiteY26" fmla="*/ 1638300 h 2374900"/>
              <a:gd name="connsiteX27" fmla="*/ 825500 w 2190750"/>
              <a:gd name="connsiteY27" fmla="*/ 1612900 h 2374900"/>
              <a:gd name="connsiteX28" fmla="*/ 717550 w 2190750"/>
              <a:gd name="connsiteY28" fmla="*/ 1568450 h 2374900"/>
              <a:gd name="connsiteX29" fmla="*/ 679450 w 2190750"/>
              <a:gd name="connsiteY29" fmla="*/ 1492250 h 2374900"/>
              <a:gd name="connsiteX30" fmla="*/ 641350 w 2190750"/>
              <a:gd name="connsiteY30" fmla="*/ 1384300 h 2374900"/>
              <a:gd name="connsiteX31" fmla="*/ 800100 w 2190750"/>
              <a:gd name="connsiteY31" fmla="*/ 1460500 h 2374900"/>
              <a:gd name="connsiteX32" fmla="*/ 863600 w 2190750"/>
              <a:gd name="connsiteY32" fmla="*/ 1460500 h 2374900"/>
              <a:gd name="connsiteX33" fmla="*/ 850900 w 2190750"/>
              <a:gd name="connsiteY33" fmla="*/ 1397000 h 2374900"/>
              <a:gd name="connsiteX34" fmla="*/ 730250 w 2190750"/>
              <a:gd name="connsiteY34" fmla="*/ 1308100 h 2374900"/>
              <a:gd name="connsiteX35" fmla="*/ 609600 w 2190750"/>
              <a:gd name="connsiteY35" fmla="*/ 1212850 h 2374900"/>
              <a:gd name="connsiteX36" fmla="*/ 501650 w 2190750"/>
              <a:gd name="connsiteY36" fmla="*/ 1155700 h 2374900"/>
              <a:gd name="connsiteX37" fmla="*/ 425450 w 2190750"/>
              <a:gd name="connsiteY37" fmla="*/ 1079500 h 2374900"/>
              <a:gd name="connsiteX38" fmla="*/ 361950 w 2190750"/>
              <a:gd name="connsiteY38" fmla="*/ 895350 h 2374900"/>
              <a:gd name="connsiteX39" fmla="*/ 330200 w 2190750"/>
              <a:gd name="connsiteY39" fmla="*/ 825500 h 2374900"/>
              <a:gd name="connsiteX40" fmla="*/ 279400 w 2190750"/>
              <a:gd name="connsiteY40" fmla="*/ 768350 h 2374900"/>
              <a:gd name="connsiteX41" fmla="*/ 146050 w 2190750"/>
              <a:gd name="connsiteY41" fmla="*/ 711200 h 2374900"/>
              <a:gd name="connsiteX42" fmla="*/ 146050 w 2190750"/>
              <a:gd name="connsiteY42" fmla="*/ 609600 h 2374900"/>
              <a:gd name="connsiteX43" fmla="*/ 101600 w 2190750"/>
              <a:gd name="connsiteY43" fmla="*/ 463550 h 2374900"/>
              <a:gd name="connsiteX44" fmla="*/ 95250 w 2190750"/>
              <a:gd name="connsiteY44" fmla="*/ 285750 h 2374900"/>
              <a:gd name="connsiteX45" fmla="*/ 69850 w 2190750"/>
              <a:gd name="connsiteY45" fmla="*/ 171450 h 2374900"/>
              <a:gd name="connsiteX46" fmla="*/ 6350 w 2190750"/>
              <a:gd name="connsiteY46" fmla="*/ 127000 h 2374900"/>
              <a:gd name="connsiteX47" fmla="*/ 0 w 2190750"/>
              <a:gd name="connsiteY47" fmla="*/ 69850 h 2374900"/>
              <a:gd name="connsiteX48" fmla="*/ 88900 w 2190750"/>
              <a:gd name="connsiteY48" fmla="*/ 6350 h 2374900"/>
              <a:gd name="connsiteX49" fmla="*/ 679450 w 2190750"/>
              <a:gd name="connsiteY49" fmla="*/ 0 h 2374900"/>
              <a:gd name="connsiteX0" fmla="*/ 679450 w 2190750"/>
              <a:gd name="connsiteY0" fmla="*/ 0 h 2387600"/>
              <a:gd name="connsiteX1" fmla="*/ 800100 w 2190750"/>
              <a:gd name="connsiteY1" fmla="*/ 190500 h 2387600"/>
              <a:gd name="connsiteX2" fmla="*/ 863600 w 2190750"/>
              <a:gd name="connsiteY2" fmla="*/ 393700 h 2387600"/>
              <a:gd name="connsiteX3" fmla="*/ 895350 w 2190750"/>
              <a:gd name="connsiteY3" fmla="*/ 533400 h 2387600"/>
              <a:gd name="connsiteX4" fmla="*/ 869950 w 2190750"/>
              <a:gd name="connsiteY4" fmla="*/ 685800 h 2387600"/>
              <a:gd name="connsiteX5" fmla="*/ 793750 w 2190750"/>
              <a:gd name="connsiteY5" fmla="*/ 819150 h 2387600"/>
              <a:gd name="connsiteX6" fmla="*/ 774700 w 2190750"/>
              <a:gd name="connsiteY6" fmla="*/ 946150 h 2387600"/>
              <a:gd name="connsiteX7" fmla="*/ 850900 w 2190750"/>
              <a:gd name="connsiteY7" fmla="*/ 1060450 h 2387600"/>
              <a:gd name="connsiteX8" fmla="*/ 1035050 w 2190750"/>
              <a:gd name="connsiteY8" fmla="*/ 1162050 h 2387600"/>
              <a:gd name="connsiteX9" fmla="*/ 1206500 w 2190750"/>
              <a:gd name="connsiteY9" fmla="*/ 1187450 h 2387600"/>
              <a:gd name="connsiteX10" fmla="*/ 1409700 w 2190750"/>
              <a:gd name="connsiteY10" fmla="*/ 1301750 h 2387600"/>
              <a:gd name="connsiteX11" fmla="*/ 1562100 w 2190750"/>
              <a:gd name="connsiteY11" fmla="*/ 1435100 h 2387600"/>
              <a:gd name="connsiteX12" fmla="*/ 1809750 w 2190750"/>
              <a:gd name="connsiteY12" fmla="*/ 1555750 h 2387600"/>
              <a:gd name="connsiteX13" fmla="*/ 1949450 w 2190750"/>
              <a:gd name="connsiteY13" fmla="*/ 1720850 h 2387600"/>
              <a:gd name="connsiteX14" fmla="*/ 2025650 w 2190750"/>
              <a:gd name="connsiteY14" fmla="*/ 1917700 h 2387600"/>
              <a:gd name="connsiteX15" fmla="*/ 2095500 w 2190750"/>
              <a:gd name="connsiteY15" fmla="*/ 2095500 h 2387600"/>
              <a:gd name="connsiteX16" fmla="*/ 2190750 w 2190750"/>
              <a:gd name="connsiteY16" fmla="*/ 2254250 h 2387600"/>
              <a:gd name="connsiteX17" fmla="*/ 2184400 w 2190750"/>
              <a:gd name="connsiteY17" fmla="*/ 2336800 h 2387600"/>
              <a:gd name="connsiteX18" fmla="*/ 2089150 w 2190750"/>
              <a:gd name="connsiteY18" fmla="*/ 2374900 h 2387600"/>
              <a:gd name="connsiteX19" fmla="*/ 1924050 w 2190750"/>
              <a:gd name="connsiteY19" fmla="*/ 2387600 h 2387600"/>
              <a:gd name="connsiteX20" fmla="*/ 1803400 w 2190750"/>
              <a:gd name="connsiteY20" fmla="*/ 2374900 h 2387600"/>
              <a:gd name="connsiteX21" fmla="*/ 1682750 w 2190750"/>
              <a:gd name="connsiteY21" fmla="*/ 2324100 h 2387600"/>
              <a:gd name="connsiteX22" fmla="*/ 1543050 w 2190750"/>
              <a:gd name="connsiteY22" fmla="*/ 2139950 h 2387600"/>
              <a:gd name="connsiteX23" fmla="*/ 1416050 w 2190750"/>
              <a:gd name="connsiteY23" fmla="*/ 1993900 h 2387600"/>
              <a:gd name="connsiteX24" fmla="*/ 1270000 w 2190750"/>
              <a:gd name="connsiteY24" fmla="*/ 1873250 h 2387600"/>
              <a:gd name="connsiteX25" fmla="*/ 1123950 w 2190750"/>
              <a:gd name="connsiteY25" fmla="*/ 1822450 h 2387600"/>
              <a:gd name="connsiteX26" fmla="*/ 1028700 w 2190750"/>
              <a:gd name="connsiteY26" fmla="*/ 1670050 h 2387600"/>
              <a:gd name="connsiteX27" fmla="*/ 965200 w 2190750"/>
              <a:gd name="connsiteY27" fmla="*/ 1638300 h 2387600"/>
              <a:gd name="connsiteX28" fmla="*/ 825500 w 2190750"/>
              <a:gd name="connsiteY28" fmla="*/ 1612900 h 2387600"/>
              <a:gd name="connsiteX29" fmla="*/ 717550 w 2190750"/>
              <a:gd name="connsiteY29" fmla="*/ 1568450 h 2387600"/>
              <a:gd name="connsiteX30" fmla="*/ 679450 w 2190750"/>
              <a:gd name="connsiteY30" fmla="*/ 1492250 h 2387600"/>
              <a:gd name="connsiteX31" fmla="*/ 641350 w 2190750"/>
              <a:gd name="connsiteY31" fmla="*/ 1384300 h 2387600"/>
              <a:gd name="connsiteX32" fmla="*/ 800100 w 2190750"/>
              <a:gd name="connsiteY32" fmla="*/ 1460500 h 2387600"/>
              <a:gd name="connsiteX33" fmla="*/ 863600 w 2190750"/>
              <a:gd name="connsiteY33" fmla="*/ 1460500 h 2387600"/>
              <a:gd name="connsiteX34" fmla="*/ 850900 w 2190750"/>
              <a:gd name="connsiteY34" fmla="*/ 1397000 h 2387600"/>
              <a:gd name="connsiteX35" fmla="*/ 730250 w 2190750"/>
              <a:gd name="connsiteY35" fmla="*/ 1308100 h 2387600"/>
              <a:gd name="connsiteX36" fmla="*/ 609600 w 2190750"/>
              <a:gd name="connsiteY36" fmla="*/ 1212850 h 2387600"/>
              <a:gd name="connsiteX37" fmla="*/ 501650 w 2190750"/>
              <a:gd name="connsiteY37" fmla="*/ 1155700 h 2387600"/>
              <a:gd name="connsiteX38" fmla="*/ 425450 w 2190750"/>
              <a:gd name="connsiteY38" fmla="*/ 1079500 h 2387600"/>
              <a:gd name="connsiteX39" fmla="*/ 361950 w 2190750"/>
              <a:gd name="connsiteY39" fmla="*/ 895350 h 2387600"/>
              <a:gd name="connsiteX40" fmla="*/ 330200 w 2190750"/>
              <a:gd name="connsiteY40" fmla="*/ 825500 h 2387600"/>
              <a:gd name="connsiteX41" fmla="*/ 279400 w 2190750"/>
              <a:gd name="connsiteY41" fmla="*/ 768350 h 2387600"/>
              <a:gd name="connsiteX42" fmla="*/ 146050 w 2190750"/>
              <a:gd name="connsiteY42" fmla="*/ 711200 h 2387600"/>
              <a:gd name="connsiteX43" fmla="*/ 146050 w 2190750"/>
              <a:gd name="connsiteY43" fmla="*/ 609600 h 2387600"/>
              <a:gd name="connsiteX44" fmla="*/ 101600 w 2190750"/>
              <a:gd name="connsiteY44" fmla="*/ 463550 h 2387600"/>
              <a:gd name="connsiteX45" fmla="*/ 95250 w 2190750"/>
              <a:gd name="connsiteY45" fmla="*/ 285750 h 2387600"/>
              <a:gd name="connsiteX46" fmla="*/ 69850 w 2190750"/>
              <a:gd name="connsiteY46" fmla="*/ 171450 h 2387600"/>
              <a:gd name="connsiteX47" fmla="*/ 6350 w 2190750"/>
              <a:gd name="connsiteY47" fmla="*/ 127000 h 2387600"/>
              <a:gd name="connsiteX48" fmla="*/ 0 w 2190750"/>
              <a:gd name="connsiteY48" fmla="*/ 69850 h 2387600"/>
              <a:gd name="connsiteX49" fmla="*/ 88900 w 2190750"/>
              <a:gd name="connsiteY49" fmla="*/ 6350 h 2387600"/>
              <a:gd name="connsiteX50" fmla="*/ 679450 w 2190750"/>
              <a:gd name="connsiteY50" fmla="*/ 0 h 238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90750" h="2387600">
                <a:moveTo>
                  <a:pt x="679450" y="0"/>
                </a:moveTo>
                <a:lnTo>
                  <a:pt x="800100" y="190500"/>
                </a:lnTo>
                <a:lnTo>
                  <a:pt x="863600" y="393700"/>
                </a:lnTo>
                <a:lnTo>
                  <a:pt x="895350" y="533400"/>
                </a:lnTo>
                <a:lnTo>
                  <a:pt x="869950" y="685800"/>
                </a:lnTo>
                <a:lnTo>
                  <a:pt x="793750" y="819150"/>
                </a:lnTo>
                <a:lnTo>
                  <a:pt x="774700" y="946150"/>
                </a:lnTo>
                <a:lnTo>
                  <a:pt x="850900" y="1060450"/>
                </a:lnTo>
                <a:lnTo>
                  <a:pt x="1035050" y="1162050"/>
                </a:lnTo>
                <a:lnTo>
                  <a:pt x="1206500" y="1187450"/>
                </a:lnTo>
                <a:lnTo>
                  <a:pt x="1409700" y="1301750"/>
                </a:lnTo>
                <a:lnTo>
                  <a:pt x="1562100" y="1435100"/>
                </a:lnTo>
                <a:lnTo>
                  <a:pt x="1809750" y="1555750"/>
                </a:lnTo>
                <a:lnTo>
                  <a:pt x="1949450" y="1720850"/>
                </a:lnTo>
                <a:lnTo>
                  <a:pt x="2025650" y="1917700"/>
                </a:lnTo>
                <a:lnTo>
                  <a:pt x="2095500" y="2095500"/>
                </a:lnTo>
                <a:lnTo>
                  <a:pt x="2190750" y="2254250"/>
                </a:lnTo>
                <a:lnTo>
                  <a:pt x="2184400" y="2336800"/>
                </a:lnTo>
                <a:lnTo>
                  <a:pt x="2089150" y="2374900"/>
                </a:lnTo>
                <a:cubicBezTo>
                  <a:pt x="2048933" y="2374900"/>
                  <a:pt x="1964267" y="2387600"/>
                  <a:pt x="1924050" y="2387600"/>
                </a:cubicBezTo>
                <a:lnTo>
                  <a:pt x="1803400" y="2374900"/>
                </a:lnTo>
                <a:lnTo>
                  <a:pt x="1682750" y="2324100"/>
                </a:lnTo>
                <a:lnTo>
                  <a:pt x="1543050" y="2139950"/>
                </a:lnTo>
                <a:lnTo>
                  <a:pt x="1416050" y="1993900"/>
                </a:lnTo>
                <a:lnTo>
                  <a:pt x="1270000" y="1873250"/>
                </a:lnTo>
                <a:lnTo>
                  <a:pt x="1123950" y="1822450"/>
                </a:lnTo>
                <a:lnTo>
                  <a:pt x="1028700" y="1670050"/>
                </a:lnTo>
                <a:lnTo>
                  <a:pt x="965200" y="1638300"/>
                </a:lnTo>
                <a:lnTo>
                  <a:pt x="825500" y="1612900"/>
                </a:lnTo>
                <a:lnTo>
                  <a:pt x="717550" y="1568450"/>
                </a:lnTo>
                <a:lnTo>
                  <a:pt x="679450" y="1492250"/>
                </a:lnTo>
                <a:lnTo>
                  <a:pt x="641350" y="1384300"/>
                </a:lnTo>
                <a:lnTo>
                  <a:pt x="800100" y="1460500"/>
                </a:lnTo>
                <a:lnTo>
                  <a:pt x="863600" y="1460500"/>
                </a:lnTo>
                <a:lnTo>
                  <a:pt x="850900" y="1397000"/>
                </a:lnTo>
                <a:lnTo>
                  <a:pt x="730250" y="1308100"/>
                </a:lnTo>
                <a:cubicBezTo>
                  <a:pt x="692150" y="1274233"/>
                  <a:pt x="647700" y="1246717"/>
                  <a:pt x="609600" y="1212850"/>
                </a:cubicBezTo>
                <a:lnTo>
                  <a:pt x="501650" y="1155700"/>
                </a:lnTo>
                <a:lnTo>
                  <a:pt x="425450" y="1079500"/>
                </a:lnTo>
                <a:lnTo>
                  <a:pt x="361950" y="895350"/>
                </a:lnTo>
                <a:lnTo>
                  <a:pt x="330200" y="825500"/>
                </a:lnTo>
                <a:lnTo>
                  <a:pt x="279400" y="768350"/>
                </a:lnTo>
                <a:lnTo>
                  <a:pt x="146050" y="711200"/>
                </a:lnTo>
                <a:lnTo>
                  <a:pt x="146050" y="609600"/>
                </a:lnTo>
                <a:lnTo>
                  <a:pt x="101600" y="463550"/>
                </a:lnTo>
                <a:lnTo>
                  <a:pt x="95250" y="285750"/>
                </a:lnTo>
                <a:lnTo>
                  <a:pt x="69850" y="171450"/>
                </a:lnTo>
                <a:lnTo>
                  <a:pt x="6350" y="127000"/>
                </a:lnTo>
                <a:lnTo>
                  <a:pt x="0" y="69850"/>
                </a:lnTo>
                <a:lnTo>
                  <a:pt x="88900" y="6350"/>
                </a:lnTo>
                <a:lnTo>
                  <a:pt x="679450" y="0"/>
                </a:lnTo>
                <a:close/>
              </a:path>
            </a:pathLst>
          </a:custGeom>
          <a:solidFill>
            <a:srgbClr val="0070C0">
              <a:alpha val="30000"/>
            </a:srgbClr>
          </a:solidFill>
          <a:ln w="381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3" name="Freeform 42"/>
          <p:cNvSpPr/>
          <p:nvPr/>
        </p:nvSpPr>
        <p:spPr>
          <a:xfrm>
            <a:off x="1799082" y="2777490"/>
            <a:ext cx="1594485" cy="965835"/>
          </a:xfrm>
          <a:custGeom>
            <a:avLst/>
            <a:gdLst>
              <a:gd name="connsiteX0" fmla="*/ 1333500 w 1746250"/>
              <a:gd name="connsiteY0" fmla="*/ 368300 h 1073150"/>
              <a:gd name="connsiteX1" fmla="*/ 1568450 w 1746250"/>
              <a:gd name="connsiteY1" fmla="*/ 501650 h 1073150"/>
              <a:gd name="connsiteX2" fmla="*/ 1720850 w 1746250"/>
              <a:gd name="connsiteY2" fmla="*/ 628650 h 1073150"/>
              <a:gd name="connsiteX3" fmla="*/ 1746250 w 1746250"/>
              <a:gd name="connsiteY3" fmla="*/ 781050 h 1073150"/>
              <a:gd name="connsiteX4" fmla="*/ 1670050 w 1746250"/>
              <a:gd name="connsiteY4" fmla="*/ 946150 h 1073150"/>
              <a:gd name="connsiteX5" fmla="*/ 1530350 w 1746250"/>
              <a:gd name="connsiteY5" fmla="*/ 1022350 h 1073150"/>
              <a:gd name="connsiteX6" fmla="*/ 1390650 w 1746250"/>
              <a:gd name="connsiteY6" fmla="*/ 1041400 h 1073150"/>
              <a:gd name="connsiteX7" fmla="*/ 1244600 w 1746250"/>
              <a:gd name="connsiteY7" fmla="*/ 1003300 h 1073150"/>
              <a:gd name="connsiteX8" fmla="*/ 1130300 w 1746250"/>
              <a:gd name="connsiteY8" fmla="*/ 946150 h 1073150"/>
              <a:gd name="connsiteX9" fmla="*/ 1066800 w 1746250"/>
              <a:gd name="connsiteY9" fmla="*/ 939800 h 1073150"/>
              <a:gd name="connsiteX10" fmla="*/ 933450 w 1746250"/>
              <a:gd name="connsiteY10" fmla="*/ 965200 h 1073150"/>
              <a:gd name="connsiteX11" fmla="*/ 698500 w 1746250"/>
              <a:gd name="connsiteY11" fmla="*/ 1022350 h 1073150"/>
              <a:gd name="connsiteX12" fmla="*/ 596900 w 1746250"/>
              <a:gd name="connsiteY12" fmla="*/ 1073150 h 1073150"/>
              <a:gd name="connsiteX13" fmla="*/ 495300 w 1746250"/>
              <a:gd name="connsiteY13" fmla="*/ 1066800 h 1073150"/>
              <a:gd name="connsiteX14" fmla="*/ 266700 w 1746250"/>
              <a:gd name="connsiteY14" fmla="*/ 933450 h 1073150"/>
              <a:gd name="connsiteX15" fmla="*/ 88900 w 1746250"/>
              <a:gd name="connsiteY15" fmla="*/ 723900 h 1073150"/>
              <a:gd name="connsiteX16" fmla="*/ 25400 w 1746250"/>
              <a:gd name="connsiteY16" fmla="*/ 654050 h 1073150"/>
              <a:gd name="connsiteX17" fmla="*/ 0 w 1746250"/>
              <a:gd name="connsiteY17" fmla="*/ 571500 h 1073150"/>
              <a:gd name="connsiteX18" fmla="*/ 38100 w 1746250"/>
              <a:gd name="connsiteY18" fmla="*/ 457200 h 1073150"/>
              <a:gd name="connsiteX19" fmla="*/ 120650 w 1746250"/>
              <a:gd name="connsiteY19" fmla="*/ 368300 h 1073150"/>
              <a:gd name="connsiteX20" fmla="*/ 292100 w 1746250"/>
              <a:gd name="connsiteY20" fmla="*/ 317500 h 1073150"/>
              <a:gd name="connsiteX21" fmla="*/ 381000 w 1746250"/>
              <a:gd name="connsiteY21" fmla="*/ 298450 h 1073150"/>
              <a:gd name="connsiteX22" fmla="*/ 584200 w 1746250"/>
              <a:gd name="connsiteY22" fmla="*/ 165100 h 1073150"/>
              <a:gd name="connsiteX23" fmla="*/ 685800 w 1746250"/>
              <a:gd name="connsiteY23" fmla="*/ 0 h 1073150"/>
              <a:gd name="connsiteX24" fmla="*/ 876300 w 1746250"/>
              <a:gd name="connsiteY24" fmla="*/ 76200 h 1073150"/>
              <a:gd name="connsiteX25" fmla="*/ 1028700 w 1746250"/>
              <a:gd name="connsiteY25" fmla="*/ 241300 h 1073150"/>
              <a:gd name="connsiteX26" fmla="*/ 1162050 w 1746250"/>
              <a:gd name="connsiteY26" fmla="*/ 323850 h 1073150"/>
              <a:gd name="connsiteX27" fmla="*/ 1390650 w 1746250"/>
              <a:gd name="connsiteY27" fmla="*/ 406400 h 1073150"/>
              <a:gd name="connsiteX0" fmla="*/ 1333500 w 1746250"/>
              <a:gd name="connsiteY0" fmla="*/ 368300 h 1073150"/>
              <a:gd name="connsiteX1" fmla="*/ 1568450 w 1746250"/>
              <a:gd name="connsiteY1" fmla="*/ 501650 h 1073150"/>
              <a:gd name="connsiteX2" fmla="*/ 1720850 w 1746250"/>
              <a:gd name="connsiteY2" fmla="*/ 628650 h 1073150"/>
              <a:gd name="connsiteX3" fmla="*/ 1746250 w 1746250"/>
              <a:gd name="connsiteY3" fmla="*/ 781050 h 1073150"/>
              <a:gd name="connsiteX4" fmla="*/ 1670050 w 1746250"/>
              <a:gd name="connsiteY4" fmla="*/ 946150 h 1073150"/>
              <a:gd name="connsiteX5" fmla="*/ 1530350 w 1746250"/>
              <a:gd name="connsiteY5" fmla="*/ 1022350 h 1073150"/>
              <a:gd name="connsiteX6" fmla="*/ 1390650 w 1746250"/>
              <a:gd name="connsiteY6" fmla="*/ 1041400 h 1073150"/>
              <a:gd name="connsiteX7" fmla="*/ 1244600 w 1746250"/>
              <a:gd name="connsiteY7" fmla="*/ 1003300 h 1073150"/>
              <a:gd name="connsiteX8" fmla="*/ 1130300 w 1746250"/>
              <a:gd name="connsiteY8" fmla="*/ 946150 h 1073150"/>
              <a:gd name="connsiteX9" fmla="*/ 1066800 w 1746250"/>
              <a:gd name="connsiteY9" fmla="*/ 939800 h 1073150"/>
              <a:gd name="connsiteX10" fmla="*/ 933450 w 1746250"/>
              <a:gd name="connsiteY10" fmla="*/ 965200 h 1073150"/>
              <a:gd name="connsiteX11" fmla="*/ 698500 w 1746250"/>
              <a:gd name="connsiteY11" fmla="*/ 1022350 h 1073150"/>
              <a:gd name="connsiteX12" fmla="*/ 596900 w 1746250"/>
              <a:gd name="connsiteY12" fmla="*/ 1073150 h 1073150"/>
              <a:gd name="connsiteX13" fmla="*/ 495300 w 1746250"/>
              <a:gd name="connsiteY13" fmla="*/ 1066800 h 1073150"/>
              <a:gd name="connsiteX14" fmla="*/ 266700 w 1746250"/>
              <a:gd name="connsiteY14" fmla="*/ 933450 h 1073150"/>
              <a:gd name="connsiteX15" fmla="*/ 101600 w 1746250"/>
              <a:gd name="connsiteY15" fmla="*/ 800100 h 1073150"/>
              <a:gd name="connsiteX16" fmla="*/ 25400 w 1746250"/>
              <a:gd name="connsiteY16" fmla="*/ 654050 h 1073150"/>
              <a:gd name="connsiteX17" fmla="*/ 0 w 1746250"/>
              <a:gd name="connsiteY17" fmla="*/ 571500 h 1073150"/>
              <a:gd name="connsiteX18" fmla="*/ 38100 w 1746250"/>
              <a:gd name="connsiteY18" fmla="*/ 457200 h 1073150"/>
              <a:gd name="connsiteX19" fmla="*/ 120650 w 1746250"/>
              <a:gd name="connsiteY19" fmla="*/ 368300 h 1073150"/>
              <a:gd name="connsiteX20" fmla="*/ 292100 w 1746250"/>
              <a:gd name="connsiteY20" fmla="*/ 317500 h 1073150"/>
              <a:gd name="connsiteX21" fmla="*/ 381000 w 1746250"/>
              <a:gd name="connsiteY21" fmla="*/ 298450 h 1073150"/>
              <a:gd name="connsiteX22" fmla="*/ 584200 w 1746250"/>
              <a:gd name="connsiteY22" fmla="*/ 165100 h 1073150"/>
              <a:gd name="connsiteX23" fmla="*/ 685800 w 1746250"/>
              <a:gd name="connsiteY23" fmla="*/ 0 h 1073150"/>
              <a:gd name="connsiteX24" fmla="*/ 876300 w 1746250"/>
              <a:gd name="connsiteY24" fmla="*/ 76200 h 1073150"/>
              <a:gd name="connsiteX25" fmla="*/ 1028700 w 1746250"/>
              <a:gd name="connsiteY25" fmla="*/ 241300 h 1073150"/>
              <a:gd name="connsiteX26" fmla="*/ 1162050 w 1746250"/>
              <a:gd name="connsiteY26" fmla="*/ 323850 h 1073150"/>
              <a:gd name="connsiteX27" fmla="*/ 1390650 w 1746250"/>
              <a:gd name="connsiteY27" fmla="*/ 406400 h 1073150"/>
              <a:gd name="connsiteX0" fmla="*/ 1358900 w 1771650"/>
              <a:gd name="connsiteY0" fmla="*/ 368300 h 1073150"/>
              <a:gd name="connsiteX1" fmla="*/ 1593850 w 1771650"/>
              <a:gd name="connsiteY1" fmla="*/ 501650 h 1073150"/>
              <a:gd name="connsiteX2" fmla="*/ 1746250 w 1771650"/>
              <a:gd name="connsiteY2" fmla="*/ 628650 h 1073150"/>
              <a:gd name="connsiteX3" fmla="*/ 1771650 w 1771650"/>
              <a:gd name="connsiteY3" fmla="*/ 781050 h 1073150"/>
              <a:gd name="connsiteX4" fmla="*/ 1695450 w 1771650"/>
              <a:gd name="connsiteY4" fmla="*/ 946150 h 1073150"/>
              <a:gd name="connsiteX5" fmla="*/ 1555750 w 1771650"/>
              <a:gd name="connsiteY5" fmla="*/ 1022350 h 1073150"/>
              <a:gd name="connsiteX6" fmla="*/ 1416050 w 1771650"/>
              <a:gd name="connsiteY6" fmla="*/ 1041400 h 1073150"/>
              <a:gd name="connsiteX7" fmla="*/ 1270000 w 1771650"/>
              <a:gd name="connsiteY7" fmla="*/ 1003300 h 1073150"/>
              <a:gd name="connsiteX8" fmla="*/ 1155700 w 1771650"/>
              <a:gd name="connsiteY8" fmla="*/ 946150 h 1073150"/>
              <a:gd name="connsiteX9" fmla="*/ 1092200 w 1771650"/>
              <a:gd name="connsiteY9" fmla="*/ 939800 h 1073150"/>
              <a:gd name="connsiteX10" fmla="*/ 958850 w 1771650"/>
              <a:gd name="connsiteY10" fmla="*/ 965200 h 1073150"/>
              <a:gd name="connsiteX11" fmla="*/ 723900 w 1771650"/>
              <a:gd name="connsiteY11" fmla="*/ 1022350 h 1073150"/>
              <a:gd name="connsiteX12" fmla="*/ 622300 w 1771650"/>
              <a:gd name="connsiteY12" fmla="*/ 1073150 h 1073150"/>
              <a:gd name="connsiteX13" fmla="*/ 520700 w 1771650"/>
              <a:gd name="connsiteY13" fmla="*/ 1066800 h 1073150"/>
              <a:gd name="connsiteX14" fmla="*/ 292100 w 1771650"/>
              <a:gd name="connsiteY14" fmla="*/ 933450 h 1073150"/>
              <a:gd name="connsiteX15" fmla="*/ 127000 w 1771650"/>
              <a:gd name="connsiteY15" fmla="*/ 800100 h 1073150"/>
              <a:gd name="connsiteX16" fmla="*/ 0 w 1771650"/>
              <a:gd name="connsiteY16" fmla="*/ 666750 h 1073150"/>
              <a:gd name="connsiteX17" fmla="*/ 25400 w 1771650"/>
              <a:gd name="connsiteY17" fmla="*/ 571500 h 1073150"/>
              <a:gd name="connsiteX18" fmla="*/ 63500 w 1771650"/>
              <a:gd name="connsiteY18" fmla="*/ 457200 h 1073150"/>
              <a:gd name="connsiteX19" fmla="*/ 146050 w 1771650"/>
              <a:gd name="connsiteY19" fmla="*/ 368300 h 1073150"/>
              <a:gd name="connsiteX20" fmla="*/ 317500 w 1771650"/>
              <a:gd name="connsiteY20" fmla="*/ 317500 h 1073150"/>
              <a:gd name="connsiteX21" fmla="*/ 406400 w 1771650"/>
              <a:gd name="connsiteY21" fmla="*/ 298450 h 1073150"/>
              <a:gd name="connsiteX22" fmla="*/ 609600 w 1771650"/>
              <a:gd name="connsiteY22" fmla="*/ 165100 h 1073150"/>
              <a:gd name="connsiteX23" fmla="*/ 711200 w 1771650"/>
              <a:gd name="connsiteY23" fmla="*/ 0 h 1073150"/>
              <a:gd name="connsiteX24" fmla="*/ 901700 w 1771650"/>
              <a:gd name="connsiteY24" fmla="*/ 76200 h 1073150"/>
              <a:gd name="connsiteX25" fmla="*/ 1054100 w 1771650"/>
              <a:gd name="connsiteY25" fmla="*/ 241300 h 1073150"/>
              <a:gd name="connsiteX26" fmla="*/ 1187450 w 1771650"/>
              <a:gd name="connsiteY26" fmla="*/ 323850 h 1073150"/>
              <a:gd name="connsiteX27" fmla="*/ 1416050 w 1771650"/>
              <a:gd name="connsiteY27" fmla="*/ 406400 h 1073150"/>
              <a:gd name="connsiteX0" fmla="*/ 1358900 w 1771650"/>
              <a:gd name="connsiteY0" fmla="*/ 368300 h 1073150"/>
              <a:gd name="connsiteX1" fmla="*/ 1593850 w 1771650"/>
              <a:gd name="connsiteY1" fmla="*/ 501650 h 1073150"/>
              <a:gd name="connsiteX2" fmla="*/ 1746250 w 1771650"/>
              <a:gd name="connsiteY2" fmla="*/ 628650 h 1073150"/>
              <a:gd name="connsiteX3" fmla="*/ 1771650 w 1771650"/>
              <a:gd name="connsiteY3" fmla="*/ 781050 h 1073150"/>
              <a:gd name="connsiteX4" fmla="*/ 1695450 w 1771650"/>
              <a:gd name="connsiteY4" fmla="*/ 946150 h 1073150"/>
              <a:gd name="connsiteX5" fmla="*/ 1555750 w 1771650"/>
              <a:gd name="connsiteY5" fmla="*/ 1022350 h 1073150"/>
              <a:gd name="connsiteX6" fmla="*/ 1416050 w 1771650"/>
              <a:gd name="connsiteY6" fmla="*/ 1041400 h 1073150"/>
              <a:gd name="connsiteX7" fmla="*/ 1270000 w 1771650"/>
              <a:gd name="connsiteY7" fmla="*/ 1003300 h 1073150"/>
              <a:gd name="connsiteX8" fmla="*/ 1155700 w 1771650"/>
              <a:gd name="connsiteY8" fmla="*/ 946150 h 1073150"/>
              <a:gd name="connsiteX9" fmla="*/ 1092200 w 1771650"/>
              <a:gd name="connsiteY9" fmla="*/ 939800 h 1073150"/>
              <a:gd name="connsiteX10" fmla="*/ 958850 w 1771650"/>
              <a:gd name="connsiteY10" fmla="*/ 965200 h 1073150"/>
              <a:gd name="connsiteX11" fmla="*/ 793750 w 1771650"/>
              <a:gd name="connsiteY11" fmla="*/ 1054100 h 1073150"/>
              <a:gd name="connsiteX12" fmla="*/ 622300 w 1771650"/>
              <a:gd name="connsiteY12" fmla="*/ 1073150 h 1073150"/>
              <a:gd name="connsiteX13" fmla="*/ 520700 w 1771650"/>
              <a:gd name="connsiteY13" fmla="*/ 1066800 h 1073150"/>
              <a:gd name="connsiteX14" fmla="*/ 292100 w 1771650"/>
              <a:gd name="connsiteY14" fmla="*/ 933450 h 1073150"/>
              <a:gd name="connsiteX15" fmla="*/ 127000 w 1771650"/>
              <a:gd name="connsiteY15" fmla="*/ 800100 h 1073150"/>
              <a:gd name="connsiteX16" fmla="*/ 0 w 1771650"/>
              <a:gd name="connsiteY16" fmla="*/ 666750 h 1073150"/>
              <a:gd name="connsiteX17" fmla="*/ 25400 w 1771650"/>
              <a:gd name="connsiteY17" fmla="*/ 571500 h 1073150"/>
              <a:gd name="connsiteX18" fmla="*/ 63500 w 1771650"/>
              <a:gd name="connsiteY18" fmla="*/ 457200 h 1073150"/>
              <a:gd name="connsiteX19" fmla="*/ 146050 w 1771650"/>
              <a:gd name="connsiteY19" fmla="*/ 368300 h 1073150"/>
              <a:gd name="connsiteX20" fmla="*/ 317500 w 1771650"/>
              <a:gd name="connsiteY20" fmla="*/ 317500 h 1073150"/>
              <a:gd name="connsiteX21" fmla="*/ 406400 w 1771650"/>
              <a:gd name="connsiteY21" fmla="*/ 298450 h 1073150"/>
              <a:gd name="connsiteX22" fmla="*/ 609600 w 1771650"/>
              <a:gd name="connsiteY22" fmla="*/ 165100 h 1073150"/>
              <a:gd name="connsiteX23" fmla="*/ 711200 w 1771650"/>
              <a:gd name="connsiteY23" fmla="*/ 0 h 1073150"/>
              <a:gd name="connsiteX24" fmla="*/ 901700 w 1771650"/>
              <a:gd name="connsiteY24" fmla="*/ 76200 h 1073150"/>
              <a:gd name="connsiteX25" fmla="*/ 1054100 w 1771650"/>
              <a:gd name="connsiteY25" fmla="*/ 241300 h 1073150"/>
              <a:gd name="connsiteX26" fmla="*/ 1187450 w 1771650"/>
              <a:gd name="connsiteY26" fmla="*/ 323850 h 1073150"/>
              <a:gd name="connsiteX27" fmla="*/ 1416050 w 1771650"/>
              <a:gd name="connsiteY27" fmla="*/ 406400 h 1073150"/>
              <a:gd name="connsiteX0" fmla="*/ 1358900 w 1771650"/>
              <a:gd name="connsiteY0" fmla="*/ 368300 h 1073150"/>
              <a:gd name="connsiteX1" fmla="*/ 1593850 w 1771650"/>
              <a:gd name="connsiteY1" fmla="*/ 501650 h 1073150"/>
              <a:gd name="connsiteX2" fmla="*/ 1746250 w 1771650"/>
              <a:gd name="connsiteY2" fmla="*/ 628650 h 1073150"/>
              <a:gd name="connsiteX3" fmla="*/ 1771650 w 1771650"/>
              <a:gd name="connsiteY3" fmla="*/ 781050 h 1073150"/>
              <a:gd name="connsiteX4" fmla="*/ 1695450 w 1771650"/>
              <a:gd name="connsiteY4" fmla="*/ 946150 h 1073150"/>
              <a:gd name="connsiteX5" fmla="*/ 1555750 w 1771650"/>
              <a:gd name="connsiteY5" fmla="*/ 1022350 h 1073150"/>
              <a:gd name="connsiteX6" fmla="*/ 1416050 w 1771650"/>
              <a:gd name="connsiteY6" fmla="*/ 1041400 h 1073150"/>
              <a:gd name="connsiteX7" fmla="*/ 1270000 w 1771650"/>
              <a:gd name="connsiteY7" fmla="*/ 1003300 h 1073150"/>
              <a:gd name="connsiteX8" fmla="*/ 1155700 w 1771650"/>
              <a:gd name="connsiteY8" fmla="*/ 946150 h 1073150"/>
              <a:gd name="connsiteX9" fmla="*/ 1073150 w 1771650"/>
              <a:gd name="connsiteY9" fmla="*/ 914400 h 1073150"/>
              <a:gd name="connsiteX10" fmla="*/ 958850 w 1771650"/>
              <a:gd name="connsiteY10" fmla="*/ 965200 h 1073150"/>
              <a:gd name="connsiteX11" fmla="*/ 793750 w 1771650"/>
              <a:gd name="connsiteY11" fmla="*/ 1054100 h 1073150"/>
              <a:gd name="connsiteX12" fmla="*/ 622300 w 1771650"/>
              <a:gd name="connsiteY12" fmla="*/ 1073150 h 1073150"/>
              <a:gd name="connsiteX13" fmla="*/ 520700 w 1771650"/>
              <a:gd name="connsiteY13" fmla="*/ 1066800 h 1073150"/>
              <a:gd name="connsiteX14" fmla="*/ 292100 w 1771650"/>
              <a:gd name="connsiteY14" fmla="*/ 933450 h 1073150"/>
              <a:gd name="connsiteX15" fmla="*/ 127000 w 1771650"/>
              <a:gd name="connsiteY15" fmla="*/ 800100 h 1073150"/>
              <a:gd name="connsiteX16" fmla="*/ 0 w 1771650"/>
              <a:gd name="connsiteY16" fmla="*/ 666750 h 1073150"/>
              <a:gd name="connsiteX17" fmla="*/ 25400 w 1771650"/>
              <a:gd name="connsiteY17" fmla="*/ 571500 h 1073150"/>
              <a:gd name="connsiteX18" fmla="*/ 63500 w 1771650"/>
              <a:gd name="connsiteY18" fmla="*/ 457200 h 1073150"/>
              <a:gd name="connsiteX19" fmla="*/ 146050 w 1771650"/>
              <a:gd name="connsiteY19" fmla="*/ 368300 h 1073150"/>
              <a:gd name="connsiteX20" fmla="*/ 317500 w 1771650"/>
              <a:gd name="connsiteY20" fmla="*/ 317500 h 1073150"/>
              <a:gd name="connsiteX21" fmla="*/ 406400 w 1771650"/>
              <a:gd name="connsiteY21" fmla="*/ 298450 h 1073150"/>
              <a:gd name="connsiteX22" fmla="*/ 609600 w 1771650"/>
              <a:gd name="connsiteY22" fmla="*/ 165100 h 1073150"/>
              <a:gd name="connsiteX23" fmla="*/ 711200 w 1771650"/>
              <a:gd name="connsiteY23" fmla="*/ 0 h 1073150"/>
              <a:gd name="connsiteX24" fmla="*/ 901700 w 1771650"/>
              <a:gd name="connsiteY24" fmla="*/ 76200 h 1073150"/>
              <a:gd name="connsiteX25" fmla="*/ 1054100 w 1771650"/>
              <a:gd name="connsiteY25" fmla="*/ 241300 h 1073150"/>
              <a:gd name="connsiteX26" fmla="*/ 1187450 w 1771650"/>
              <a:gd name="connsiteY26" fmla="*/ 323850 h 1073150"/>
              <a:gd name="connsiteX27" fmla="*/ 1416050 w 1771650"/>
              <a:gd name="connsiteY27" fmla="*/ 406400 h 1073150"/>
              <a:gd name="connsiteX0" fmla="*/ 1358900 w 1771650"/>
              <a:gd name="connsiteY0" fmla="*/ 368300 h 1073150"/>
              <a:gd name="connsiteX1" fmla="*/ 1593850 w 1771650"/>
              <a:gd name="connsiteY1" fmla="*/ 501650 h 1073150"/>
              <a:gd name="connsiteX2" fmla="*/ 1746250 w 1771650"/>
              <a:gd name="connsiteY2" fmla="*/ 628650 h 1073150"/>
              <a:gd name="connsiteX3" fmla="*/ 1771650 w 1771650"/>
              <a:gd name="connsiteY3" fmla="*/ 781050 h 1073150"/>
              <a:gd name="connsiteX4" fmla="*/ 1695450 w 1771650"/>
              <a:gd name="connsiteY4" fmla="*/ 946150 h 1073150"/>
              <a:gd name="connsiteX5" fmla="*/ 1555750 w 1771650"/>
              <a:gd name="connsiteY5" fmla="*/ 1022350 h 1073150"/>
              <a:gd name="connsiteX6" fmla="*/ 1416050 w 1771650"/>
              <a:gd name="connsiteY6" fmla="*/ 1041400 h 1073150"/>
              <a:gd name="connsiteX7" fmla="*/ 1289050 w 1771650"/>
              <a:gd name="connsiteY7" fmla="*/ 1035050 h 1073150"/>
              <a:gd name="connsiteX8" fmla="*/ 1155700 w 1771650"/>
              <a:gd name="connsiteY8" fmla="*/ 946150 h 1073150"/>
              <a:gd name="connsiteX9" fmla="*/ 1073150 w 1771650"/>
              <a:gd name="connsiteY9" fmla="*/ 914400 h 1073150"/>
              <a:gd name="connsiteX10" fmla="*/ 958850 w 1771650"/>
              <a:gd name="connsiteY10" fmla="*/ 965200 h 1073150"/>
              <a:gd name="connsiteX11" fmla="*/ 793750 w 1771650"/>
              <a:gd name="connsiteY11" fmla="*/ 1054100 h 1073150"/>
              <a:gd name="connsiteX12" fmla="*/ 622300 w 1771650"/>
              <a:gd name="connsiteY12" fmla="*/ 1073150 h 1073150"/>
              <a:gd name="connsiteX13" fmla="*/ 520700 w 1771650"/>
              <a:gd name="connsiteY13" fmla="*/ 1066800 h 1073150"/>
              <a:gd name="connsiteX14" fmla="*/ 292100 w 1771650"/>
              <a:gd name="connsiteY14" fmla="*/ 933450 h 1073150"/>
              <a:gd name="connsiteX15" fmla="*/ 127000 w 1771650"/>
              <a:gd name="connsiteY15" fmla="*/ 800100 h 1073150"/>
              <a:gd name="connsiteX16" fmla="*/ 0 w 1771650"/>
              <a:gd name="connsiteY16" fmla="*/ 666750 h 1073150"/>
              <a:gd name="connsiteX17" fmla="*/ 25400 w 1771650"/>
              <a:gd name="connsiteY17" fmla="*/ 571500 h 1073150"/>
              <a:gd name="connsiteX18" fmla="*/ 63500 w 1771650"/>
              <a:gd name="connsiteY18" fmla="*/ 457200 h 1073150"/>
              <a:gd name="connsiteX19" fmla="*/ 146050 w 1771650"/>
              <a:gd name="connsiteY19" fmla="*/ 368300 h 1073150"/>
              <a:gd name="connsiteX20" fmla="*/ 317500 w 1771650"/>
              <a:gd name="connsiteY20" fmla="*/ 317500 h 1073150"/>
              <a:gd name="connsiteX21" fmla="*/ 406400 w 1771650"/>
              <a:gd name="connsiteY21" fmla="*/ 298450 h 1073150"/>
              <a:gd name="connsiteX22" fmla="*/ 609600 w 1771650"/>
              <a:gd name="connsiteY22" fmla="*/ 165100 h 1073150"/>
              <a:gd name="connsiteX23" fmla="*/ 711200 w 1771650"/>
              <a:gd name="connsiteY23" fmla="*/ 0 h 1073150"/>
              <a:gd name="connsiteX24" fmla="*/ 901700 w 1771650"/>
              <a:gd name="connsiteY24" fmla="*/ 76200 h 1073150"/>
              <a:gd name="connsiteX25" fmla="*/ 1054100 w 1771650"/>
              <a:gd name="connsiteY25" fmla="*/ 241300 h 1073150"/>
              <a:gd name="connsiteX26" fmla="*/ 1187450 w 1771650"/>
              <a:gd name="connsiteY26" fmla="*/ 323850 h 1073150"/>
              <a:gd name="connsiteX27" fmla="*/ 1416050 w 1771650"/>
              <a:gd name="connsiteY27" fmla="*/ 406400 h 107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71650" h="1073150">
                <a:moveTo>
                  <a:pt x="1358900" y="368300"/>
                </a:moveTo>
                <a:lnTo>
                  <a:pt x="1593850" y="501650"/>
                </a:lnTo>
                <a:lnTo>
                  <a:pt x="1746250" y="628650"/>
                </a:lnTo>
                <a:lnTo>
                  <a:pt x="1771650" y="781050"/>
                </a:lnTo>
                <a:lnTo>
                  <a:pt x="1695450" y="946150"/>
                </a:lnTo>
                <a:lnTo>
                  <a:pt x="1555750" y="1022350"/>
                </a:lnTo>
                <a:lnTo>
                  <a:pt x="1416050" y="1041400"/>
                </a:lnTo>
                <a:lnTo>
                  <a:pt x="1289050" y="1035050"/>
                </a:lnTo>
                <a:lnTo>
                  <a:pt x="1155700" y="946150"/>
                </a:lnTo>
                <a:lnTo>
                  <a:pt x="1073150" y="914400"/>
                </a:lnTo>
                <a:lnTo>
                  <a:pt x="958850" y="965200"/>
                </a:lnTo>
                <a:lnTo>
                  <a:pt x="793750" y="1054100"/>
                </a:lnTo>
                <a:lnTo>
                  <a:pt x="622300" y="1073150"/>
                </a:lnTo>
                <a:lnTo>
                  <a:pt x="520700" y="1066800"/>
                </a:lnTo>
                <a:lnTo>
                  <a:pt x="292100" y="933450"/>
                </a:lnTo>
                <a:lnTo>
                  <a:pt x="127000" y="800100"/>
                </a:lnTo>
                <a:lnTo>
                  <a:pt x="0" y="666750"/>
                </a:lnTo>
                <a:lnTo>
                  <a:pt x="25400" y="571500"/>
                </a:lnTo>
                <a:lnTo>
                  <a:pt x="63500" y="457200"/>
                </a:lnTo>
                <a:lnTo>
                  <a:pt x="146050" y="368300"/>
                </a:lnTo>
                <a:lnTo>
                  <a:pt x="317500" y="317500"/>
                </a:lnTo>
                <a:lnTo>
                  <a:pt x="406400" y="298450"/>
                </a:lnTo>
                <a:lnTo>
                  <a:pt x="609600" y="165100"/>
                </a:lnTo>
                <a:lnTo>
                  <a:pt x="711200" y="0"/>
                </a:lnTo>
                <a:lnTo>
                  <a:pt x="901700" y="76200"/>
                </a:lnTo>
                <a:lnTo>
                  <a:pt x="1054100" y="241300"/>
                </a:lnTo>
                <a:lnTo>
                  <a:pt x="1187450" y="323850"/>
                </a:lnTo>
                <a:lnTo>
                  <a:pt x="1416050" y="406400"/>
                </a:lnTo>
              </a:path>
            </a:pathLst>
          </a:custGeom>
          <a:solidFill>
            <a:schemeClr val="accent2">
              <a:lumMod val="75000"/>
              <a:alpha val="40000"/>
            </a:schemeClr>
          </a:solidFill>
          <a:ln w="381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4" name="Freeform 43"/>
          <p:cNvSpPr/>
          <p:nvPr/>
        </p:nvSpPr>
        <p:spPr>
          <a:xfrm>
            <a:off x="1319022" y="2520315"/>
            <a:ext cx="1194435" cy="1011555"/>
          </a:xfrm>
          <a:custGeom>
            <a:avLst/>
            <a:gdLst>
              <a:gd name="connsiteX0" fmla="*/ 1111250 w 1327150"/>
              <a:gd name="connsiteY0" fmla="*/ 133350 h 1123950"/>
              <a:gd name="connsiteX1" fmla="*/ 1028700 w 1327150"/>
              <a:gd name="connsiteY1" fmla="*/ 88900 h 1123950"/>
              <a:gd name="connsiteX2" fmla="*/ 946150 w 1327150"/>
              <a:gd name="connsiteY2" fmla="*/ 50800 h 1123950"/>
              <a:gd name="connsiteX3" fmla="*/ 901700 w 1327150"/>
              <a:gd name="connsiteY3" fmla="*/ 69850 h 1123950"/>
              <a:gd name="connsiteX4" fmla="*/ 863600 w 1327150"/>
              <a:gd name="connsiteY4" fmla="*/ 25400 h 1123950"/>
              <a:gd name="connsiteX5" fmla="*/ 819150 w 1327150"/>
              <a:gd name="connsiteY5" fmla="*/ 0 h 1123950"/>
              <a:gd name="connsiteX6" fmla="*/ 742950 w 1327150"/>
              <a:gd name="connsiteY6" fmla="*/ 0 h 1123950"/>
              <a:gd name="connsiteX7" fmla="*/ 660400 w 1327150"/>
              <a:gd name="connsiteY7" fmla="*/ 12700 h 1123950"/>
              <a:gd name="connsiteX8" fmla="*/ 577850 w 1327150"/>
              <a:gd name="connsiteY8" fmla="*/ 50800 h 1123950"/>
              <a:gd name="connsiteX9" fmla="*/ 565150 w 1327150"/>
              <a:gd name="connsiteY9" fmla="*/ 101600 h 1123950"/>
              <a:gd name="connsiteX10" fmla="*/ 520700 w 1327150"/>
              <a:gd name="connsiteY10" fmla="*/ 133350 h 1123950"/>
              <a:gd name="connsiteX11" fmla="*/ 463550 w 1327150"/>
              <a:gd name="connsiteY11" fmla="*/ 101600 h 1123950"/>
              <a:gd name="connsiteX12" fmla="*/ 412750 w 1327150"/>
              <a:gd name="connsiteY12" fmla="*/ 133350 h 1123950"/>
              <a:gd name="connsiteX13" fmla="*/ 400050 w 1327150"/>
              <a:gd name="connsiteY13" fmla="*/ 171450 h 1123950"/>
              <a:gd name="connsiteX14" fmla="*/ 285750 w 1327150"/>
              <a:gd name="connsiteY14" fmla="*/ 304800 h 1123950"/>
              <a:gd name="connsiteX15" fmla="*/ 88900 w 1327150"/>
              <a:gd name="connsiteY15" fmla="*/ 450850 h 1123950"/>
              <a:gd name="connsiteX16" fmla="*/ 0 w 1327150"/>
              <a:gd name="connsiteY16" fmla="*/ 539750 h 1123950"/>
              <a:gd name="connsiteX17" fmla="*/ 82550 w 1327150"/>
              <a:gd name="connsiteY17" fmla="*/ 679450 h 1123950"/>
              <a:gd name="connsiteX18" fmla="*/ 184150 w 1327150"/>
              <a:gd name="connsiteY18" fmla="*/ 857250 h 1123950"/>
              <a:gd name="connsiteX19" fmla="*/ 387350 w 1327150"/>
              <a:gd name="connsiteY19" fmla="*/ 1066800 h 1123950"/>
              <a:gd name="connsiteX20" fmla="*/ 495300 w 1327150"/>
              <a:gd name="connsiteY20" fmla="*/ 1123950 h 1123950"/>
              <a:gd name="connsiteX21" fmla="*/ 565150 w 1327150"/>
              <a:gd name="connsiteY21" fmla="*/ 1092200 h 1123950"/>
              <a:gd name="connsiteX22" fmla="*/ 577850 w 1327150"/>
              <a:gd name="connsiteY22" fmla="*/ 965200 h 1123950"/>
              <a:gd name="connsiteX23" fmla="*/ 698500 w 1327150"/>
              <a:gd name="connsiteY23" fmla="*/ 768350 h 1123950"/>
              <a:gd name="connsiteX24" fmla="*/ 869950 w 1327150"/>
              <a:gd name="connsiteY24" fmla="*/ 711200 h 1123950"/>
              <a:gd name="connsiteX25" fmla="*/ 984250 w 1327150"/>
              <a:gd name="connsiteY25" fmla="*/ 622300 h 1123950"/>
              <a:gd name="connsiteX26" fmla="*/ 1162050 w 1327150"/>
              <a:gd name="connsiteY26" fmla="*/ 469900 h 1123950"/>
              <a:gd name="connsiteX27" fmla="*/ 1301750 w 1327150"/>
              <a:gd name="connsiteY27" fmla="*/ 336550 h 1123950"/>
              <a:gd name="connsiteX28" fmla="*/ 1327150 w 1327150"/>
              <a:gd name="connsiteY28" fmla="*/ 260350 h 1123950"/>
              <a:gd name="connsiteX29" fmla="*/ 1295400 w 1327150"/>
              <a:gd name="connsiteY29" fmla="*/ 139700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7150" h="1123950">
                <a:moveTo>
                  <a:pt x="1111250" y="133350"/>
                </a:moveTo>
                <a:lnTo>
                  <a:pt x="1028700" y="88900"/>
                </a:lnTo>
                <a:lnTo>
                  <a:pt x="946150" y="50800"/>
                </a:lnTo>
                <a:lnTo>
                  <a:pt x="901700" y="69850"/>
                </a:lnTo>
                <a:lnTo>
                  <a:pt x="863600" y="25400"/>
                </a:lnTo>
                <a:lnTo>
                  <a:pt x="819150" y="0"/>
                </a:lnTo>
                <a:lnTo>
                  <a:pt x="742950" y="0"/>
                </a:lnTo>
                <a:lnTo>
                  <a:pt x="660400" y="12700"/>
                </a:lnTo>
                <a:lnTo>
                  <a:pt x="577850" y="50800"/>
                </a:lnTo>
                <a:lnTo>
                  <a:pt x="565150" y="101600"/>
                </a:lnTo>
                <a:lnTo>
                  <a:pt x="520700" y="133350"/>
                </a:lnTo>
                <a:lnTo>
                  <a:pt x="463550" y="101600"/>
                </a:lnTo>
                <a:lnTo>
                  <a:pt x="412750" y="133350"/>
                </a:lnTo>
                <a:lnTo>
                  <a:pt x="400050" y="171450"/>
                </a:lnTo>
                <a:lnTo>
                  <a:pt x="285750" y="304800"/>
                </a:lnTo>
                <a:lnTo>
                  <a:pt x="88900" y="450850"/>
                </a:lnTo>
                <a:lnTo>
                  <a:pt x="0" y="539750"/>
                </a:lnTo>
                <a:lnTo>
                  <a:pt x="82550" y="679450"/>
                </a:lnTo>
                <a:lnTo>
                  <a:pt x="184150" y="857250"/>
                </a:lnTo>
                <a:lnTo>
                  <a:pt x="387350" y="1066800"/>
                </a:lnTo>
                <a:lnTo>
                  <a:pt x="495300" y="1123950"/>
                </a:lnTo>
                <a:lnTo>
                  <a:pt x="565150" y="1092200"/>
                </a:lnTo>
                <a:lnTo>
                  <a:pt x="577850" y="965200"/>
                </a:lnTo>
                <a:lnTo>
                  <a:pt x="698500" y="768350"/>
                </a:lnTo>
                <a:lnTo>
                  <a:pt x="869950" y="711200"/>
                </a:lnTo>
                <a:lnTo>
                  <a:pt x="984250" y="622300"/>
                </a:lnTo>
                <a:lnTo>
                  <a:pt x="1162050" y="469900"/>
                </a:lnTo>
                <a:lnTo>
                  <a:pt x="1301750" y="336550"/>
                </a:lnTo>
                <a:lnTo>
                  <a:pt x="1327150" y="260350"/>
                </a:lnTo>
                <a:lnTo>
                  <a:pt x="1295400" y="139700"/>
                </a:lnTo>
              </a:path>
            </a:pathLst>
          </a:custGeom>
          <a:solidFill>
            <a:schemeClr val="accent6">
              <a:lumMod val="75000"/>
              <a:alpha val="30000"/>
            </a:schemeClr>
          </a:solidFill>
          <a:ln w="381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5" name="Freeform 44"/>
          <p:cNvSpPr/>
          <p:nvPr/>
        </p:nvSpPr>
        <p:spPr>
          <a:xfrm>
            <a:off x="5119497" y="2428875"/>
            <a:ext cx="1040130" cy="691515"/>
          </a:xfrm>
          <a:custGeom>
            <a:avLst/>
            <a:gdLst>
              <a:gd name="connsiteX0" fmla="*/ 222250 w 1155700"/>
              <a:gd name="connsiteY0" fmla="*/ 0 h 768350"/>
              <a:gd name="connsiteX1" fmla="*/ 438150 w 1155700"/>
              <a:gd name="connsiteY1" fmla="*/ 38100 h 768350"/>
              <a:gd name="connsiteX2" fmla="*/ 558800 w 1155700"/>
              <a:gd name="connsiteY2" fmla="*/ 44450 h 768350"/>
              <a:gd name="connsiteX3" fmla="*/ 704850 w 1155700"/>
              <a:gd name="connsiteY3" fmla="*/ 120650 h 768350"/>
              <a:gd name="connsiteX4" fmla="*/ 762000 w 1155700"/>
              <a:gd name="connsiteY4" fmla="*/ 234950 h 768350"/>
              <a:gd name="connsiteX5" fmla="*/ 749300 w 1155700"/>
              <a:gd name="connsiteY5" fmla="*/ 387350 h 768350"/>
              <a:gd name="connsiteX6" fmla="*/ 781050 w 1155700"/>
              <a:gd name="connsiteY6" fmla="*/ 469900 h 768350"/>
              <a:gd name="connsiteX7" fmla="*/ 927100 w 1155700"/>
              <a:gd name="connsiteY7" fmla="*/ 533400 h 768350"/>
              <a:gd name="connsiteX8" fmla="*/ 1123950 w 1155700"/>
              <a:gd name="connsiteY8" fmla="*/ 660400 h 768350"/>
              <a:gd name="connsiteX9" fmla="*/ 1155700 w 1155700"/>
              <a:gd name="connsiteY9" fmla="*/ 768350 h 768350"/>
              <a:gd name="connsiteX10" fmla="*/ 1003300 w 1155700"/>
              <a:gd name="connsiteY10" fmla="*/ 768350 h 768350"/>
              <a:gd name="connsiteX11" fmla="*/ 806450 w 1155700"/>
              <a:gd name="connsiteY11" fmla="*/ 723900 h 768350"/>
              <a:gd name="connsiteX12" fmla="*/ 615950 w 1155700"/>
              <a:gd name="connsiteY12" fmla="*/ 679450 h 768350"/>
              <a:gd name="connsiteX13" fmla="*/ 539750 w 1155700"/>
              <a:gd name="connsiteY13" fmla="*/ 622300 h 768350"/>
              <a:gd name="connsiteX14" fmla="*/ 431800 w 1155700"/>
              <a:gd name="connsiteY14" fmla="*/ 476250 h 768350"/>
              <a:gd name="connsiteX15" fmla="*/ 323850 w 1155700"/>
              <a:gd name="connsiteY15" fmla="*/ 355600 h 768350"/>
              <a:gd name="connsiteX16" fmla="*/ 254000 w 1155700"/>
              <a:gd name="connsiteY16" fmla="*/ 298450 h 768350"/>
              <a:gd name="connsiteX17" fmla="*/ 120650 w 1155700"/>
              <a:gd name="connsiteY17" fmla="*/ 254000 h 768350"/>
              <a:gd name="connsiteX18" fmla="*/ 57150 w 1155700"/>
              <a:gd name="connsiteY18" fmla="*/ 196850 h 768350"/>
              <a:gd name="connsiteX19" fmla="*/ 0 w 1155700"/>
              <a:gd name="connsiteY19" fmla="*/ 127000 h 768350"/>
              <a:gd name="connsiteX20" fmla="*/ 222250 w 1155700"/>
              <a:gd name="connsiteY20" fmla="*/ 0 h 76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5700" h="768350">
                <a:moveTo>
                  <a:pt x="222250" y="0"/>
                </a:moveTo>
                <a:lnTo>
                  <a:pt x="438150" y="38100"/>
                </a:lnTo>
                <a:lnTo>
                  <a:pt x="558800" y="44450"/>
                </a:lnTo>
                <a:lnTo>
                  <a:pt x="704850" y="120650"/>
                </a:lnTo>
                <a:lnTo>
                  <a:pt x="762000" y="234950"/>
                </a:lnTo>
                <a:lnTo>
                  <a:pt x="749300" y="387350"/>
                </a:lnTo>
                <a:lnTo>
                  <a:pt x="781050" y="469900"/>
                </a:lnTo>
                <a:lnTo>
                  <a:pt x="927100" y="533400"/>
                </a:lnTo>
                <a:lnTo>
                  <a:pt x="1123950" y="660400"/>
                </a:lnTo>
                <a:lnTo>
                  <a:pt x="1155700" y="768350"/>
                </a:lnTo>
                <a:lnTo>
                  <a:pt x="1003300" y="768350"/>
                </a:lnTo>
                <a:lnTo>
                  <a:pt x="806450" y="723900"/>
                </a:lnTo>
                <a:lnTo>
                  <a:pt x="615950" y="679450"/>
                </a:lnTo>
                <a:lnTo>
                  <a:pt x="539750" y="622300"/>
                </a:lnTo>
                <a:lnTo>
                  <a:pt x="431800" y="476250"/>
                </a:lnTo>
                <a:lnTo>
                  <a:pt x="323850" y="355600"/>
                </a:lnTo>
                <a:lnTo>
                  <a:pt x="254000" y="298450"/>
                </a:lnTo>
                <a:lnTo>
                  <a:pt x="120650" y="254000"/>
                </a:lnTo>
                <a:lnTo>
                  <a:pt x="57150" y="196850"/>
                </a:lnTo>
                <a:lnTo>
                  <a:pt x="0" y="127000"/>
                </a:lnTo>
                <a:lnTo>
                  <a:pt x="222250" y="0"/>
                </a:lnTo>
                <a:close/>
              </a:path>
            </a:pathLst>
          </a:custGeom>
          <a:solidFill>
            <a:srgbClr val="9933FF">
              <a:alpha val="30000"/>
            </a:srgbClr>
          </a:solidFill>
          <a:ln w="3810">
            <a:solidFill>
              <a:srgbClr val="9933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6" name="Freeform 45"/>
          <p:cNvSpPr/>
          <p:nvPr/>
        </p:nvSpPr>
        <p:spPr>
          <a:xfrm>
            <a:off x="2879217" y="2091690"/>
            <a:ext cx="1405890" cy="1508760"/>
          </a:xfrm>
          <a:custGeom>
            <a:avLst/>
            <a:gdLst>
              <a:gd name="connsiteX0" fmla="*/ 1041400 w 1562100"/>
              <a:gd name="connsiteY0" fmla="*/ 698500 h 1676400"/>
              <a:gd name="connsiteX1" fmla="*/ 1085850 w 1562100"/>
              <a:gd name="connsiteY1" fmla="*/ 933450 h 1676400"/>
              <a:gd name="connsiteX2" fmla="*/ 1200150 w 1562100"/>
              <a:gd name="connsiteY2" fmla="*/ 1066800 h 1676400"/>
              <a:gd name="connsiteX3" fmla="*/ 1333500 w 1562100"/>
              <a:gd name="connsiteY3" fmla="*/ 1174750 h 1676400"/>
              <a:gd name="connsiteX4" fmla="*/ 1460500 w 1562100"/>
              <a:gd name="connsiteY4" fmla="*/ 1301750 h 1676400"/>
              <a:gd name="connsiteX5" fmla="*/ 1530350 w 1562100"/>
              <a:gd name="connsiteY5" fmla="*/ 1466850 h 1676400"/>
              <a:gd name="connsiteX6" fmla="*/ 1562100 w 1562100"/>
              <a:gd name="connsiteY6" fmla="*/ 1631950 h 1676400"/>
              <a:gd name="connsiteX7" fmla="*/ 1460500 w 1562100"/>
              <a:gd name="connsiteY7" fmla="*/ 1676400 h 1676400"/>
              <a:gd name="connsiteX8" fmla="*/ 1339850 w 1562100"/>
              <a:gd name="connsiteY8" fmla="*/ 1581150 h 1676400"/>
              <a:gd name="connsiteX9" fmla="*/ 1231900 w 1562100"/>
              <a:gd name="connsiteY9" fmla="*/ 1416050 h 1676400"/>
              <a:gd name="connsiteX10" fmla="*/ 1104900 w 1562100"/>
              <a:gd name="connsiteY10" fmla="*/ 1308100 h 1676400"/>
              <a:gd name="connsiteX11" fmla="*/ 946150 w 1562100"/>
              <a:gd name="connsiteY11" fmla="*/ 1238250 h 1676400"/>
              <a:gd name="connsiteX12" fmla="*/ 863600 w 1562100"/>
              <a:gd name="connsiteY12" fmla="*/ 1130300 h 1676400"/>
              <a:gd name="connsiteX13" fmla="*/ 838200 w 1562100"/>
              <a:gd name="connsiteY13" fmla="*/ 1041400 h 1676400"/>
              <a:gd name="connsiteX14" fmla="*/ 787400 w 1562100"/>
              <a:gd name="connsiteY14" fmla="*/ 971550 h 1676400"/>
              <a:gd name="connsiteX15" fmla="*/ 685800 w 1562100"/>
              <a:gd name="connsiteY15" fmla="*/ 889000 h 1676400"/>
              <a:gd name="connsiteX16" fmla="*/ 527050 w 1562100"/>
              <a:gd name="connsiteY16" fmla="*/ 850900 h 1676400"/>
              <a:gd name="connsiteX17" fmla="*/ 342900 w 1562100"/>
              <a:gd name="connsiteY17" fmla="*/ 844550 h 1676400"/>
              <a:gd name="connsiteX18" fmla="*/ 152400 w 1562100"/>
              <a:gd name="connsiteY18" fmla="*/ 850900 h 1676400"/>
              <a:gd name="connsiteX19" fmla="*/ 50800 w 1562100"/>
              <a:gd name="connsiteY19" fmla="*/ 831850 h 1676400"/>
              <a:gd name="connsiteX20" fmla="*/ 0 w 1562100"/>
              <a:gd name="connsiteY20" fmla="*/ 717550 h 1676400"/>
              <a:gd name="connsiteX21" fmla="*/ 0 w 1562100"/>
              <a:gd name="connsiteY21" fmla="*/ 533400 h 1676400"/>
              <a:gd name="connsiteX22" fmla="*/ 82550 w 1562100"/>
              <a:gd name="connsiteY22" fmla="*/ 285750 h 1676400"/>
              <a:gd name="connsiteX23" fmla="*/ 171450 w 1562100"/>
              <a:gd name="connsiteY23" fmla="*/ 222250 h 1676400"/>
              <a:gd name="connsiteX24" fmla="*/ 349250 w 1562100"/>
              <a:gd name="connsiteY24" fmla="*/ 158750 h 1676400"/>
              <a:gd name="connsiteX25" fmla="*/ 463550 w 1562100"/>
              <a:gd name="connsiteY25" fmla="*/ 0 h 1676400"/>
              <a:gd name="connsiteX26" fmla="*/ 609600 w 1562100"/>
              <a:gd name="connsiteY26" fmla="*/ 158750 h 1676400"/>
              <a:gd name="connsiteX27" fmla="*/ 736600 w 1562100"/>
              <a:gd name="connsiteY27" fmla="*/ 349250 h 1676400"/>
              <a:gd name="connsiteX28" fmla="*/ 914400 w 1562100"/>
              <a:gd name="connsiteY28" fmla="*/ 552450 h 1676400"/>
              <a:gd name="connsiteX29" fmla="*/ 1066800 w 1562100"/>
              <a:gd name="connsiteY29" fmla="*/ 75565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62100" h="1676400">
                <a:moveTo>
                  <a:pt x="1041400" y="698500"/>
                </a:moveTo>
                <a:lnTo>
                  <a:pt x="1085850" y="933450"/>
                </a:lnTo>
                <a:lnTo>
                  <a:pt x="1200150" y="1066800"/>
                </a:lnTo>
                <a:lnTo>
                  <a:pt x="1333500" y="1174750"/>
                </a:lnTo>
                <a:lnTo>
                  <a:pt x="1460500" y="1301750"/>
                </a:lnTo>
                <a:lnTo>
                  <a:pt x="1530350" y="1466850"/>
                </a:lnTo>
                <a:lnTo>
                  <a:pt x="1562100" y="1631950"/>
                </a:lnTo>
                <a:lnTo>
                  <a:pt x="1460500" y="1676400"/>
                </a:lnTo>
                <a:lnTo>
                  <a:pt x="1339850" y="1581150"/>
                </a:lnTo>
                <a:lnTo>
                  <a:pt x="1231900" y="1416050"/>
                </a:lnTo>
                <a:lnTo>
                  <a:pt x="1104900" y="1308100"/>
                </a:lnTo>
                <a:lnTo>
                  <a:pt x="946150" y="1238250"/>
                </a:lnTo>
                <a:lnTo>
                  <a:pt x="863600" y="1130300"/>
                </a:lnTo>
                <a:lnTo>
                  <a:pt x="838200" y="1041400"/>
                </a:lnTo>
                <a:lnTo>
                  <a:pt x="787400" y="971550"/>
                </a:lnTo>
                <a:lnTo>
                  <a:pt x="685800" y="889000"/>
                </a:lnTo>
                <a:lnTo>
                  <a:pt x="527050" y="850900"/>
                </a:lnTo>
                <a:lnTo>
                  <a:pt x="342900" y="844550"/>
                </a:lnTo>
                <a:lnTo>
                  <a:pt x="152400" y="850900"/>
                </a:lnTo>
                <a:lnTo>
                  <a:pt x="50800" y="831850"/>
                </a:lnTo>
                <a:lnTo>
                  <a:pt x="0" y="717550"/>
                </a:lnTo>
                <a:lnTo>
                  <a:pt x="0" y="533400"/>
                </a:lnTo>
                <a:lnTo>
                  <a:pt x="82550" y="285750"/>
                </a:lnTo>
                <a:lnTo>
                  <a:pt x="171450" y="222250"/>
                </a:lnTo>
                <a:lnTo>
                  <a:pt x="349250" y="158750"/>
                </a:lnTo>
                <a:lnTo>
                  <a:pt x="463550" y="0"/>
                </a:lnTo>
                <a:lnTo>
                  <a:pt x="609600" y="158750"/>
                </a:lnTo>
                <a:lnTo>
                  <a:pt x="736600" y="349250"/>
                </a:lnTo>
                <a:lnTo>
                  <a:pt x="914400" y="552450"/>
                </a:lnTo>
                <a:lnTo>
                  <a:pt x="1066800" y="755650"/>
                </a:lnTo>
              </a:path>
            </a:pathLst>
          </a:custGeom>
          <a:solidFill>
            <a:srgbClr val="99CC00">
              <a:alpha val="30000"/>
            </a:srgbClr>
          </a:solidFill>
          <a:ln w="3810">
            <a:solidFill>
              <a:srgbClr val="99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7" name="Freeform 46"/>
          <p:cNvSpPr/>
          <p:nvPr/>
        </p:nvSpPr>
        <p:spPr>
          <a:xfrm>
            <a:off x="4839462" y="2526030"/>
            <a:ext cx="834390" cy="1497330"/>
          </a:xfrm>
          <a:custGeom>
            <a:avLst/>
            <a:gdLst>
              <a:gd name="connsiteX0" fmla="*/ 488950 w 1111250"/>
              <a:gd name="connsiteY0" fmla="*/ 50800 h 2019300"/>
              <a:gd name="connsiteX1" fmla="*/ 400050 w 1111250"/>
              <a:gd name="connsiteY1" fmla="*/ 215900 h 2019300"/>
              <a:gd name="connsiteX2" fmla="*/ 368300 w 1111250"/>
              <a:gd name="connsiteY2" fmla="*/ 368300 h 2019300"/>
              <a:gd name="connsiteX3" fmla="*/ 425450 w 1111250"/>
              <a:gd name="connsiteY3" fmla="*/ 596900 h 2019300"/>
              <a:gd name="connsiteX4" fmla="*/ 546100 w 1111250"/>
              <a:gd name="connsiteY4" fmla="*/ 806450 h 2019300"/>
              <a:gd name="connsiteX5" fmla="*/ 819150 w 1111250"/>
              <a:gd name="connsiteY5" fmla="*/ 990600 h 2019300"/>
              <a:gd name="connsiteX6" fmla="*/ 927100 w 1111250"/>
              <a:gd name="connsiteY6" fmla="*/ 1162050 h 2019300"/>
              <a:gd name="connsiteX7" fmla="*/ 996950 w 1111250"/>
              <a:gd name="connsiteY7" fmla="*/ 1409700 h 2019300"/>
              <a:gd name="connsiteX8" fmla="*/ 1085850 w 1111250"/>
              <a:gd name="connsiteY8" fmla="*/ 1670050 h 2019300"/>
              <a:gd name="connsiteX9" fmla="*/ 1111250 w 1111250"/>
              <a:gd name="connsiteY9" fmla="*/ 1854200 h 2019300"/>
              <a:gd name="connsiteX10" fmla="*/ 1073150 w 1111250"/>
              <a:gd name="connsiteY10" fmla="*/ 1955800 h 2019300"/>
              <a:gd name="connsiteX11" fmla="*/ 990600 w 1111250"/>
              <a:gd name="connsiteY11" fmla="*/ 2019300 h 2019300"/>
              <a:gd name="connsiteX12" fmla="*/ 901700 w 1111250"/>
              <a:gd name="connsiteY12" fmla="*/ 2019300 h 2019300"/>
              <a:gd name="connsiteX13" fmla="*/ 755650 w 1111250"/>
              <a:gd name="connsiteY13" fmla="*/ 1968500 h 2019300"/>
              <a:gd name="connsiteX14" fmla="*/ 641350 w 1111250"/>
              <a:gd name="connsiteY14" fmla="*/ 1873250 h 2019300"/>
              <a:gd name="connsiteX15" fmla="*/ 527050 w 1111250"/>
              <a:gd name="connsiteY15" fmla="*/ 1733550 h 2019300"/>
              <a:gd name="connsiteX16" fmla="*/ 368300 w 1111250"/>
              <a:gd name="connsiteY16" fmla="*/ 1562100 h 2019300"/>
              <a:gd name="connsiteX17" fmla="*/ 273050 w 1111250"/>
              <a:gd name="connsiteY17" fmla="*/ 1428750 h 2019300"/>
              <a:gd name="connsiteX18" fmla="*/ 196850 w 1111250"/>
              <a:gd name="connsiteY18" fmla="*/ 1181100 h 2019300"/>
              <a:gd name="connsiteX19" fmla="*/ 76200 w 1111250"/>
              <a:gd name="connsiteY19" fmla="*/ 914400 h 2019300"/>
              <a:gd name="connsiteX20" fmla="*/ 38100 w 1111250"/>
              <a:gd name="connsiteY20" fmla="*/ 768350 h 2019300"/>
              <a:gd name="connsiteX21" fmla="*/ 25400 w 1111250"/>
              <a:gd name="connsiteY21" fmla="*/ 520700 h 2019300"/>
              <a:gd name="connsiteX22" fmla="*/ 114300 w 1111250"/>
              <a:gd name="connsiteY22" fmla="*/ 342900 h 2019300"/>
              <a:gd name="connsiteX23" fmla="*/ 127000 w 1111250"/>
              <a:gd name="connsiteY23" fmla="*/ 279400 h 2019300"/>
              <a:gd name="connsiteX24" fmla="*/ 127000 w 1111250"/>
              <a:gd name="connsiteY24" fmla="*/ 279400 h 2019300"/>
              <a:gd name="connsiteX25" fmla="*/ 25400 w 1111250"/>
              <a:gd name="connsiteY25" fmla="*/ 285750 h 2019300"/>
              <a:gd name="connsiteX26" fmla="*/ 0 w 1111250"/>
              <a:gd name="connsiteY26" fmla="*/ 254000 h 2019300"/>
              <a:gd name="connsiteX27" fmla="*/ 44450 w 1111250"/>
              <a:gd name="connsiteY27" fmla="*/ 158750 h 2019300"/>
              <a:gd name="connsiteX28" fmla="*/ 44450 w 1111250"/>
              <a:gd name="connsiteY28" fmla="*/ 31750 h 2019300"/>
              <a:gd name="connsiteX29" fmla="*/ 44450 w 1111250"/>
              <a:gd name="connsiteY29" fmla="*/ 0 h 2019300"/>
              <a:gd name="connsiteX30" fmla="*/ 298450 w 1111250"/>
              <a:gd name="connsiteY30" fmla="*/ 6350 h 2019300"/>
              <a:gd name="connsiteX31" fmla="*/ 488950 w 1111250"/>
              <a:gd name="connsiteY31" fmla="*/ 50800 h 2019300"/>
              <a:gd name="connsiteX0" fmla="*/ 488950 w 1111250"/>
              <a:gd name="connsiteY0" fmla="*/ 50800 h 2019300"/>
              <a:gd name="connsiteX1" fmla="*/ 400050 w 1111250"/>
              <a:gd name="connsiteY1" fmla="*/ 215900 h 2019300"/>
              <a:gd name="connsiteX2" fmla="*/ 368300 w 1111250"/>
              <a:gd name="connsiteY2" fmla="*/ 368300 h 2019300"/>
              <a:gd name="connsiteX3" fmla="*/ 425450 w 1111250"/>
              <a:gd name="connsiteY3" fmla="*/ 596900 h 2019300"/>
              <a:gd name="connsiteX4" fmla="*/ 546100 w 1111250"/>
              <a:gd name="connsiteY4" fmla="*/ 806450 h 2019300"/>
              <a:gd name="connsiteX5" fmla="*/ 819150 w 1111250"/>
              <a:gd name="connsiteY5" fmla="*/ 990600 h 2019300"/>
              <a:gd name="connsiteX6" fmla="*/ 927100 w 1111250"/>
              <a:gd name="connsiteY6" fmla="*/ 1162050 h 2019300"/>
              <a:gd name="connsiteX7" fmla="*/ 914400 w 1111250"/>
              <a:gd name="connsiteY7" fmla="*/ 1314450 h 2019300"/>
              <a:gd name="connsiteX8" fmla="*/ 1085850 w 1111250"/>
              <a:gd name="connsiteY8" fmla="*/ 1670050 h 2019300"/>
              <a:gd name="connsiteX9" fmla="*/ 1111250 w 1111250"/>
              <a:gd name="connsiteY9" fmla="*/ 1854200 h 2019300"/>
              <a:gd name="connsiteX10" fmla="*/ 1073150 w 1111250"/>
              <a:gd name="connsiteY10" fmla="*/ 1955800 h 2019300"/>
              <a:gd name="connsiteX11" fmla="*/ 990600 w 1111250"/>
              <a:gd name="connsiteY11" fmla="*/ 2019300 h 2019300"/>
              <a:gd name="connsiteX12" fmla="*/ 901700 w 1111250"/>
              <a:gd name="connsiteY12" fmla="*/ 2019300 h 2019300"/>
              <a:gd name="connsiteX13" fmla="*/ 755650 w 1111250"/>
              <a:gd name="connsiteY13" fmla="*/ 1968500 h 2019300"/>
              <a:gd name="connsiteX14" fmla="*/ 641350 w 1111250"/>
              <a:gd name="connsiteY14" fmla="*/ 1873250 h 2019300"/>
              <a:gd name="connsiteX15" fmla="*/ 527050 w 1111250"/>
              <a:gd name="connsiteY15" fmla="*/ 1733550 h 2019300"/>
              <a:gd name="connsiteX16" fmla="*/ 368300 w 1111250"/>
              <a:gd name="connsiteY16" fmla="*/ 1562100 h 2019300"/>
              <a:gd name="connsiteX17" fmla="*/ 273050 w 1111250"/>
              <a:gd name="connsiteY17" fmla="*/ 1428750 h 2019300"/>
              <a:gd name="connsiteX18" fmla="*/ 196850 w 1111250"/>
              <a:gd name="connsiteY18" fmla="*/ 1181100 h 2019300"/>
              <a:gd name="connsiteX19" fmla="*/ 76200 w 1111250"/>
              <a:gd name="connsiteY19" fmla="*/ 914400 h 2019300"/>
              <a:gd name="connsiteX20" fmla="*/ 38100 w 1111250"/>
              <a:gd name="connsiteY20" fmla="*/ 768350 h 2019300"/>
              <a:gd name="connsiteX21" fmla="*/ 25400 w 1111250"/>
              <a:gd name="connsiteY21" fmla="*/ 520700 h 2019300"/>
              <a:gd name="connsiteX22" fmla="*/ 114300 w 1111250"/>
              <a:gd name="connsiteY22" fmla="*/ 342900 h 2019300"/>
              <a:gd name="connsiteX23" fmla="*/ 127000 w 1111250"/>
              <a:gd name="connsiteY23" fmla="*/ 279400 h 2019300"/>
              <a:gd name="connsiteX24" fmla="*/ 127000 w 1111250"/>
              <a:gd name="connsiteY24" fmla="*/ 279400 h 2019300"/>
              <a:gd name="connsiteX25" fmla="*/ 25400 w 1111250"/>
              <a:gd name="connsiteY25" fmla="*/ 285750 h 2019300"/>
              <a:gd name="connsiteX26" fmla="*/ 0 w 1111250"/>
              <a:gd name="connsiteY26" fmla="*/ 254000 h 2019300"/>
              <a:gd name="connsiteX27" fmla="*/ 44450 w 1111250"/>
              <a:gd name="connsiteY27" fmla="*/ 158750 h 2019300"/>
              <a:gd name="connsiteX28" fmla="*/ 44450 w 1111250"/>
              <a:gd name="connsiteY28" fmla="*/ 31750 h 2019300"/>
              <a:gd name="connsiteX29" fmla="*/ 44450 w 1111250"/>
              <a:gd name="connsiteY29" fmla="*/ 0 h 2019300"/>
              <a:gd name="connsiteX30" fmla="*/ 298450 w 1111250"/>
              <a:gd name="connsiteY30" fmla="*/ 6350 h 2019300"/>
              <a:gd name="connsiteX31" fmla="*/ 488950 w 1111250"/>
              <a:gd name="connsiteY31" fmla="*/ 50800 h 2019300"/>
              <a:gd name="connsiteX0" fmla="*/ 488950 w 1111250"/>
              <a:gd name="connsiteY0" fmla="*/ 50800 h 2019300"/>
              <a:gd name="connsiteX1" fmla="*/ 400050 w 1111250"/>
              <a:gd name="connsiteY1" fmla="*/ 215900 h 2019300"/>
              <a:gd name="connsiteX2" fmla="*/ 368300 w 1111250"/>
              <a:gd name="connsiteY2" fmla="*/ 368300 h 2019300"/>
              <a:gd name="connsiteX3" fmla="*/ 425450 w 1111250"/>
              <a:gd name="connsiteY3" fmla="*/ 596900 h 2019300"/>
              <a:gd name="connsiteX4" fmla="*/ 546100 w 1111250"/>
              <a:gd name="connsiteY4" fmla="*/ 806450 h 2019300"/>
              <a:gd name="connsiteX5" fmla="*/ 819150 w 1111250"/>
              <a:gd name="connsiteY5" fmla="*/ 990600 h 2019300"/>
              <a:gd name="connsiteX6" fmla="*/ 927100 w 1111250"/>
              <a:gd name="connsiteY6" fmla="*/ 1162050 h 2019300"/>
              <a:gd name="connsiteX7" fmla="*/ 914400 w 1111250"/>
              <a:gd name="connsiteY7" fmla="*/ 1314450 h 2019300"/>
              <a:gd name="connsiteX8" fmla="*/ 863600 w 1111250"/>
              <a:gd name="connsiteY8" fmla="*/ 1403350 h 2019300"/>
              <a:gd name="connsiteX9" fmla="*/ 1111250 w 1111250"/>
              <a:gd name="connsiteY9" fmla="*/ 1854200 h 2019300"/>
              <a:gd name="connsiteX10" fmla="*/ 1073150 w 1111250"/>
              <a:gd name="connsiteY10" fmla="*/ 1955800 h 2019300"/>
              <a:gd name="connsiteX11" fmla="*/ 990600 w 1111250"/>
              <a:gd name="connsiteY11" fmla="*/ 2019300 h 2019300"/>
              <a:gd name="connsiteX12" fmla="*/ 901700 w 1111250"/>
              <a:gd name="connsiteY12" fmla="*/ 2019300 h 2019300"/>
              <a:gd name="connsiteX13" fmla="*/ 755650 w 1111250"/>
              <a:gd name="connsiteY13" fmla="*/ 1968500 h 2019300"/>
              <a:gd name="connsiteX14" fmla="*/ 641350 w 1111250"/>
              <a:gd name="connsiteY14" fmla="*/ 1873250 h 2019300"/>
              <a:gd name="connsiteX15" fmla="*/ 527050 w 1111250"/>
              <a:gd name="connsiteY15" fmla="*/ 1733550 h 2019300"/>
              <a:gd name="connsiteX16" fmla="*/ 368300 w 1111250"/>
              <a:gd name="connsiteY16" fmla="*/ 1562100 h 2019300"/>
              <a:gd name="connsiteX17" fmla="*/ 273050 w 1111250"/>
              <a:gd name="connsiteY17" fmla="*/ 1428750 h 2019300"/>
              <a:gd name="connsiteX18" fmla="*/ 196850 w 1111250"/>
              <a:gd name="connsiteY18" fmla="*/ 1181100 h 2019300"/>
              <a:gd name="connsiteX19" fmla="*/ 76200 w 1111250"/>
              <a:gd name="connsiteY19" fmla="*/ 914400 h 2019300"/>
              <a:gd name="connsiteX20" fmla="*/ 38100 w 1111250"/>
              <a:gd name="connsiteY20" fmla="*/ 768350 h 2019300"/>
              <a:gd name="connsiteX21" fmla="*/ 25400 w 1111250"/>
              <a:gd name="connsiteY21" fmla="*/ 520700 h 2019300"/>
              <a:gd name="connsiteX22" fmla="*/ 114300 w 1111250"/>
              <a:gd name="connsiteY22" fmla="*/ 342900 h 2019300"/>
              <a:gd name="connsiteX23" fmla="*/ 127000 w 1111250"/>
              <a:gd name="connsiteY23" fmla="*/ 279400 h 2019300"/>
              <a:gd name="connsiteX24" fmla="*/ 127000 w 1111250"/>
              <a:gd name="connsiteY24" fmla="*/ 279400 h 2019300"/>
              <a:gd name="connsiteX25" fmla="*/ 25400 w 1111250"/>
              <a:gd name="connsiteY25" fmla="*/ 285750 h 2019300"/>
              <a:gd name="connsiteX26" fmla="*/ 0 w 1111250"/>
              <a:gd name="connsiteY26" fmla="*/ 254000 h 2019300"/>
              <a:gd name="connsiteX27" fmla="*/ 44450 w 1111250"/>
              <a:gd name="connsiteY27" fmla="*/ 158750 h 2019300"/>
              <a:gd name="connsiteX28" fmla="*/ 44450 w 1111250"/>
              <a:gd name="connsiteY28" fmla="*/ 31750 h 2019300"/>
              <a:gd name="connsiteX29" fmla="*/ 44450 w 1111250"/>
              <a:gd name="connsiteY29" fmla="*/ 0 h 2019300"/>
              <a:gd name="connsiteX30" fmla="*/ 298450 w 1111250"/>
              <a:gd name="connsiteY30" fmla="*/ 6350 h 2019300"/>
              <a:gd name="connsiteX31" fmla="*/ 488950 w 1111250"/>
              <a:gd name="connsiteY31" fmla="*/ 50800 h 2019300"/>
              <a:gd name="connsiteX0" fmla="*/ 488950 w 1073150"/>
              <a:gd name="connsiteY0" fmla="*/ 50800 h 2019300"/>
              <a:gd name="connsiteX1" fmla="*/ 400050 w 1073150"/>
              <a:gd name="connsiteY1" fmla="*/ 215900 h 2019300"/>
              <a:gd name="connsiteX2" fmla="*/ 368300 w 1073150"/>
              <a:gd name="connsiteY2" fmla="*/ 368300 h 2019300"/>
              <a:gd name="connsiteX3" fmla="*/ 425450 w 1073150"/>
              <a:gd name="connsiteY3" fmla="*/ 596900 h 2019300"/>
              <a:gd name="connsiteX4" fmla="*/ 546100 w 1073150"/>
              <a:gd name="connsiteY4" fmla="*/ 806450 h 2019300"/>
              <a:gd name="connsiteX5" fmla="*/ 819150 w 1073150"/>
              <a:gd name="connsiteY5" fmla="*/ 990600 h 2019300"/>
              <a:gd name="connsiteX6" fmla="*/ 927100 w 1073150"/>
              <a:gd name="connsiteY6" fmla="*/ 1162050 h 2019300"/>
              <a:gd name="connsiteX7" fmla="*/ 914400 w 1073150"/>
              <a:gd name="connsiteY7" fmla="*/ 1314450 h 2019300"/>
              <a:gd name="connsiteX8" fmla="*/ 863600 w 1073150"/>
              <a:gd name="connsiteY8" fmla="*/ 1403350 h 2019300"/>
              <a:gd name="connsiteX9" fmla="*/ 768350 w 1073150"/>
              <a:gd name="connsiteY9" fmla="*/ 1517650 h 2019300"/>
              <a:gd name="connsiteX10" fmla="*/ 1073150 w 1073150"/>
              <a:gd name="connsiteY10" fmla="*/ 1955800 h 2019300"/>
              <a:gd name="connsiteX11" fmla="*/ 990600 w 1073150"/>
              <a:gd name="connsiteY11" fmla="*/ 2019300 h 2019300"/>
              <a:gd name="connsiteX12" fmla="*/ 901700 w 1073150"/>
              <a:gd name="connsiteY12" fmla="*/ 2019300 h 2019300"/>
              <a:gd name="connsiteX13" fmla="*/ 755650 w 1073150"/>
              <a:gd name="connsiteY13" fmla="*/ 1968500 h 2019300"/>
              <a:gd name="connsiteX14" fmla="*/ 641350 w 1073150"/>
              <a:gd name="connsiteY14" fmla="*/ 1873250 h 2019300"/>
              <a:gd name="connsiteX15" fmla="*/ 527050 w 1073150"/>
              <a:gd name="connsiteY15" fmla="*/ 1733550 h 2019300"/>
              <a:gd name="connsiteX16" fmla="*/ 368300 w 1073150"/>
              <a:gd name="connsiteY16" fmla="*/ 1562100 h 2019300"/>
              <a:gd name="connsiteX17" fmla="*/ 273050 w 1073150"/>
              <a:gd name="connsiteY17" fmla="*/ 1428750 h 2019300"/>
              <a:gd name="connsiteX18" fmla="*/ 196850 w 1073150"/>
              <a:gd name="connsiteY18" fmla="*/ 1181100 h 2019300"/>
              <a:gd name="connsiteX19" fmla="*/ 76200 w 1073150"/>
              <a:gd name="connsiteY19" fmla="*/ 914400 h 2019300"/>
              <a:gd name="connsiteX20" fmla="*/ 38100 w 1073150"/>
              <a:gd name="connsiteY20" fmla="*/ 768350 h 2019300"/>
              <a:gd name="connsiteX21" fmla="*/ 25400 w 1073150"/>
              <a:gd name="connsiteY21" fmla="*/ 520700 h 2019300"/>
              <a:gd name="connsiteX22" fmla="*/ 114300 w 1073150"/>
              <a:gd name="connsiteY22" fmla="*/ 342900 h 2019300"/>
              <a:gd name="connsiteX23" fmla="*/ 127000 w 1073150"/>
              <a:gd name="connsiteY23" fmla="*/ 279400 h 2019300"/>
              <a:gd name="connsiteX24" fmla="*/ 127000 w 1073150"/>
              <a:gd name="connsiteY24" fmla="*/ 279400 h 2019300"/>
              <a:gd name="connsiteX25" fmla="*/ 25400 w 1073150"/>
              <a:gd name="connsiteY25" fmla="*/ 285750 h 2019300"/>
              <a:gd name="connsiteX26" fmla="*/ 0 w 1073150"/>
              <a:gd name="connsiteY26" fmla="*/ 254000 h 2019300"/>
              <a:gd name="connsiteX27" fmla="*/ 44450 w 1073150"/>
              <a:gd name="connsiteY27" fmla="*/ 158750 h 2019300"/>
              <a:gd name="connsiteX28" fmla="*/ 44450 w 1073150"/>
              <a:gd name="connsiteY28" fmla="*/ 31750 h 2019300"/>
              <a:gd name="connsiteX29" fmla="*/ 44450 w 1073150"/>
              <a:gd name="connsiteY29" fmla="*/ 0 h 2019300"/>
              <a:gd name="connsiteX30" fmla="*/ 298450 w 1073150"/>
              <a:gd name="connsiteY30" fmla="*/ 6350 h 2019300"/>
              <a:gd name="connsiteX31" fmla="*/ 488950 w 1073150"/>
              <a:gd name="connsiteY31" fmla="*/ 50800 h 2019300"/>
              <a:gd name="connsiteX0" fmla="*/ 488950 w 990600"/>
              <a:gd name="connsiteY0" fmla="*/ 50800 h 2019300"/>
              <a:gd name="connsiteX1" fmla="*/ 400050 w 990600"/>
              <a:gd name="connsiteY1" fmla="*/ 215900 h 2019300"/>
              <a:gd name="connsiteX2" fmla="*/ 368300 w 990600"/>
              <a:gd name="connsiteY2" fmla="*/ 368300 h 2019300"/>
              <a:gd name="connsiteX3" fmla="*/ 425450 w 990600"/>
              <a:gd name="connsiteY3" fmla="*/ 596900 h 2019300"/>
              <a:gd name="connsiteX4" fmla="*/ 546100 w 990600"/>
              <a:gd name="connsiteY4" fmla="*/ 806450 h 2019300"/>
              <a:gd name="connsiteX5" fmla="*/ 819150 w 990600"/>
              <a:gd name="connsiteY5" fmla="*/ 990600 h 2019300"/>
              <a:gd name="connsiteX6" fmla="*/ 927100 w 990600"/>
              <a:gd name="connsiteY6" fmla="*/ 1162050 h 2019300"/>
              <a:gd name="connsiteX7" fmla="*/ 914400 w 990600"/>
              <a:gd name="connsiteY7" fmla="*/ 1314450 h 2019300"/>
              <a:gd name="connsiteX8" fmla="*/ 863600 w 990600"/>
              <a:gd name="connsiteY8" fmla="*/ 1403350 h 2019300"/>
              <a:gd name="connsiteX9" fmla="*/ 768350 w 990600"/>
              <a:gd name="connsiteY9" fmla="*/ 1517650 h 2019300"/>
              <a:gd name="connsiteX10" fmla="*/ 990600 w 990600"/>
              <a:gd name="connsiteY10" fmla="*/ 2019300 h 2019300"/>
              <a:gd name="connsiteX11" fmla="*/ 901700 w 990600"/>
              <a:gd name="connsiteY11" fmla="*/ 2019300 h 2019300"/>
              <a:gd name="connsiteX12" fmla="*/ 755650 w 990600"/>
              <a:gd name="connsiteY12" fmla="*/ 1968500 h 2019300"/>
              <a:gd name="connsiteX13" fmla="*/ 641350 w 990600"/>
              <a:gd name="connsiteY13" fmla="*/ 1873250 h 2019300"/>
              <a:gd name="connsiteX14" fmla="*/ 527050 w 990600"/>
              <a:gd name="connsiteY14" fmla="*/ 1733550 h 2019300"/>
              <a:gd name="connsiteX15" fmla="*/ 368300 w 990600"/>
              <a:gd name="connsiteY15" fmla="*/ 1562100 h 2019300"/>
              <a:gd name="connsiteX16" fmla="*/ 273050 w 990600"/>
              <a:gd name="connsiteY16" fmla="*/ 1428750 h 2019300"/>
              <a:gd name="connsiteX17" fmla="*/ 196850 w 990600"/>
              <a:gd name="connsiteY17" fmla="*/ 1181100 h 2019300"/>
              <a:gd name="connsiteX18" fmla="*/ 76200 w 990600"/>
              <a:gd name="connsiteY18" fmla="*/ 914400 h 2019300"/>
              <a:gd name="connsiteX19" fmla="*/ 38100 w 990600"/>
              <a:gd name="connsiteY19" fmla="*/ 768350 h 2019300"/>
              <a:gd name="connsiteX20" fmla="*/ 25400 w 990600"/>
              <a:gd name="connsiteY20" fmla="*/ 520700 h 2019300"/>
              <a:gd name="connsiteX21" fmla="*/ 114300 w 990600"/>
              <a:gd name="connsiteY21" fmla="*/ 342900 h 2019300"/>
              <a:gd name="connsiteX22" fmla="*/ 127000 w 990600"/>
              <a:gd name="connsiteY22" fmla="*/ 279400 h 2019300"/>
              <a:gd name="connsiteX23" fmla="*/ 127000 w 990600"/>
              <a:gd name="connsiteY23" fmla="*/ 279400 h 2019300"/>
              <a:gd name="connsiteX24" fmla="*/ 25400 w 990600"/>
              <a:gd name="connsiteY24" fmla="*/ 285750 h 2019300"/>
              <a:gd name="connsiteX25" fmla="*/ 0 w 990600"/>
              <a:gd name="connsiteY25" fmla="*/ 254000 h 2019300"/>
              <a:gd name="connsiteX26" fmla="*/ 44450 w 990600"/>
              <a:gd name="connsiteY26" fmla="*/ 158750 h 2019300"/>
              <a:gd name="connsiteX27" fmla="*/ 44450 w 990600"/>
              <a:gd name="connsiteY27" fmla="*/ 31750 h 2019300"/>
              <a:gd name="connsiteX28" fmla="*/ 44450 w 990600"/>
              <a:gd name="connsiteY28" fmla="*/ 0 h 2019300"/>
              <a:gd name="connsiteX29" fmla="*/ 298450 w 990600"/>
              <a:gd name="connsiteY29" fmla="*/ 6350 h 2019300"/>
              <a:gd name="connsiteX30" fmla="*/ 488950 w 990600"/>
              <a:gd name="connsiteY30" fmla="*/ 50800 h 2019300"/>
              <a:gd name="connsiteX0" fmla="*/ 488950 w 927100"/>
              <a:gd name="connsiteY0" fmla="*/ 50800 h 2019300"/>
              <a:gd name="connsiteX1" fmla="*/ 400050 w 927100"/>
              <a:gd name="connsiteY1" fmla="*/ 215900 h 2019300"/>
              <a:gd name="connsiteX2" fmla="*/ 368300 w 927100"/>
              <a:gd name="connsiteY2" fmla="*/ 368300 h 2019300"/>
              <a:gd name="connsiteX3" fmla="*/ 425450 w 927100"/>
              <a:gd name="connsiteY3" fmla="*/ 596900 h 2019300"/>
              <a:gd name="connsiteX4" fmla="*/ 546100 w 927100"/>
              <a:gd name="connsiteY4" fmla="*/ 806450 h 2019300"/>
              <a:gd name="connsiteX5" fmla="*/ 819150 w 927100"/>
              <a:gd name="connsiteY5" fmla="*/ 990600 h 2019300"/>
              <a:gd name="connsiteX6" fmla="*/ 927100 w 927100"/>
              <a:gd name="connsiteY6" fmla="*/ 1162050 h 2019300"/>
              <a:gd name="connsiteX7" fmla="*/ 914400 w 927100"/>
              <a:gd name="connsiteY7" fmla="*/ 1314450 h 2019300"/>
              <a:gd name="connsiteX8" fmla="*/ 863600 w 927100"/>
              <a:gd name="connsiteY8" fmla="*/ 1403350 h 2019300"/>
              <a:gd name="connsiteX9" fmla="*/ 768350 w 927100"/>
              <a:gd name="connsiteY9" fmla="*/ 1517650 h 2019300"/>
              <a:gd name="connsiteX10" fmla="*/ 698500 w 927100"/>
              <a:gd name="connsiteY10" fmla="*/ 1606550 h 2019300"/>
              <a:gd name="connsiteX11" fmla="*/ 901700 w 927100"/>
              <a:gd name="connsiteY11" fmla="*/ 2019300 h 2019300"/>
              <a:gd name="connsiteX12" fmla="*/ 755650 w 927100"/>
              <a:gd name="connsiteY12" fmla="*/ 1968500 h 2019300"/>
              <a:gd name="connsiteX13" fmla="*/ 641350 w 927100"/>
              <a:gd name="connsiteY13" fmla="*/ 1873250 h 2019300"/>
              <a:gd name="connsiteX14" fmla="*/ 527050 w 927100"/>
              <a:gd name="connsiteY14" fmla="*/ 1733550 h 2019300"/>
              <a:gd name="connsiteX15" fmla="*/ 368300 w 927100"/>
              <a:gd name="connsiteY15" fmla="*/ 1562100 h 2019300"/>
              <a:gd name="connsiteX16" fmla="*/ 273050 w 927100"/>
              <a:gd name="connsiteY16" fmla="*/ 1428750 h 2019300"/>
              <a:gd name="connsiteX17" fmla="*/ 196850 w 927100"/>
              <a:gd name="connsiteY17" fmla="*/ 1181100 h 2019300"/>
              <a:gd name="connsiteX18" fmla="*/ 76200 w 927100"/>
              <a:gd name="connsiteY18" fmla="*/ 914400 h 2019300"/>
              <a:gd name="connsiteX19" fmla="*/ 38100 w 927100"/>
              <a:gd name="connsiteY19" fmla="*/ 768350 h 2019300"/>
              <a:gd name="connsiteX20" fmla="*/ 25400 w 927100"/>
              <a:gd name="connsiteY20" fmla="*/ 520700 h 2019300"/>
              <a:gd name="connsiteX21" fmla="*/ 114300 w 927100"/>
              <a:gd name="connsiteY21" fmla="*/ 342900 h 2019300"/>
              <a:gd name="connsiteX22" fmla="*/ 127000 w 927100"/>
              <a:gd name="connsiteY22" fmla="*/ 279400 h 2019300"/>
              <a:gd name="connsiteX23" fmla="*/ 127000 w 927100"/>
              <a:gd name="connsiteY23" fmla="*/ 279400 h 2019300"/>
              <a:gd name="connsiteX24" fmla="*/ 25400 w 927100"/>
              <a:gd name="connsiteY24" fmla="*/ 285750 h 2019300"/>
              <a:gd name="connsiteX25" fmla="*/ 0 w 927100"/>
              <a:gd name="connsiteY25" fmla="*/ 254000 h 2019300"/>
              <a:gd name="connsiteX26" fmla="*/ 44450 w 927100"/>
              <a:gd name="connsiteY26" fmla="*/ 158750 h 2019300"/>
              <a:gd name="connsiteX27" fmla="*/ 44450 w 927100"/>
              <a:gd name="connsiteY27" fmla="*/ 31750 h 2019300"/>
              <a:gd name="connsiteX28" fmla="*/ 44450 w 927100"/>
              <a:gd name="connsiteY28" fmla="*/ 0 h 2019300"/>
              <a:gd name="connsiteX29" fmla="*/ 298450 w 927100"/>
              <a:gd name="connsiteY29" fmla="*/ 6350 h 2019300"/>
              <a:gd name="connsiteX30" fmla="*/ 488950 w 927100"/>
              <a:gd name="connsiteY30" fmla="*/ 50800 h 2019300"/>
              <a:gd name="connsiteX0" fmla="*/ 488950 w 927100"/>
              <a:gd name="connsiteY0" fmla="*/ 50800 h 1968500"/>
              <a:gd name="connsiteX1" fmla="*/ 400050 w 927100"/>
              <a:gd name="connsiteY1" fmla="*/ 215900 h 1968500"/>
              <a:gd name="connsiteX2" fmla="*/ 368300 w 927100"/>
              <a:gd name="connsiteY2" fmla="*/ 368300 h 1968500"/>
              <a:gd name="connsiteX3" fmla="*/ 425450 w 927100"/>
              <a:gd name="connsiteY3" fmla="*/ 596900 h 1968500"/>
              <a:gd name="connsiteX4" fmla="*/ 546100 w 927100"/>
              <a:gd name="connsiteY4" fmla="*/ 806450 h 1968500"/>
              <a:gd name="connsiteX5" fmla="*/ 819150 w 927100"/>
              <a:gd name="connsiteY5" fmla="*/ 990600 h 1968500"/>
              <a:gd name="connsiteX6" fmla="*/ 927100 w 927100"/>
              <a:gd name="connsiteY6" fmla="*/ 1162050 h 1968500"/>
              <a:gd name="connsiteX7" fmla="*/ 914400 w 927100"/>
              <a:gd name="connsiteY7" fmla="*/ 1314450 h 1968500"/>
              <a:gd name="connsiteX8" fmla="*/ 863600 w 927100"/>
              <a:gd name="connsiteY8" fmla="*/ 1403350 h 1968500"/>
              <a:gd name="connsiteX9" fmla="*/ 768350 w 927100"/>
              <a:gd name="connsiteY9" fmla="*/ 1517650 h 1968500"/>
              <a:gd name="connsiteX10" fmla="*/ 698500 w 927100"/>
              <a:gd name="connsiteY10" fmla="*/ 1606550 h 1968500"/>
              <a:gd name="connsiteX11" fmla="*/ 609600 w 927100"/>
              <a:gd name="connsiteY11" fmla="*/ 1651000 h 1968500"/>
              <a:gd name="connsiteX12" fmla="*/ 755650 w 927100"/>
              <a:gd name="connsiteY12" fmla="*/ 1968500 h 1968500"/>
              <a:gd name="connsiteX13" fmla="*/ 641350 w 927100"/>
              <a:gd name="connsiteY13" fmla="*/ 1873250 h 1968500"/>
              <a:gd name="connsiteX14" fmla="*/ 527050 w 927100"/>
              <a:gd name="connsiteY14" fmla="*/ 1733550 h 1968500"/>
              <a:gd name="connsiteX15" fmla="*/ 368300 w 927100"/>
              <a:gd name="connsiteY15" fmla="*/ 1562100 h 1968500"/>
              <a:gd name="connsiteX16" fmla="*/ 273050 w 927100"/>
              <a:gd name="connsiteY16" fmla="*/ 1428750 h 1968500"/>
              <a:gd name="connsiteX17" fmla="*/ 196850 w 927100"/>
              <a:gd name="connsiteY17" fmla="*/ 1181100 h 1968500"/>
              <a:gd name="connsiteX18" fmla="*/ 76200 w 927100"/>
              <a:gd name="connsiteY18" fmla="*/ 914400 h 1968500"/>
              <a:gd name="connsiteX19" fmla="*/ 38100 w 927100"/>
              <a:gd name="connsiteY19" fmla="*/ 768350 h 1968500"/>
              <a:gd name="connsiteX20" fmla="*/ 25400 w 927100"/>
              <a:gd name="connsiteY20" fmla="*/ 520700 h 1968500"/>
              <a:gd name="connsiteX21" fmla="*/ 114300 w 927100"/>
              <a:gd name="connsiteY21" fmla="*/ 342900 h 1968500"/>
              <a:gd name="connsiteX22" fmla="*/ 127000 w 927100"/>
              <a:gd name="connsiteY22" fmla="*/ 279400 h 1968500"/>
              <a:gd name="connsiteX23" fmla="*/ 127000 w 927100"/>
              <a:gd name="connsiteY23" fmla="*/ 279400 h 1968500"/>
              <a:gd name="connsiteX24" fmla="*/ 25400 w 927100"/>
              <a:gd name="connsiteY24" fmla="*/ 285750 h 1968500"/>
              <a:gd name="connsiteX25" fmla="*/ 0 w 927100"/>
              <a:gd name="connsiteY25" fmla="*/ 254000 h 1968500"/>
              <a:gd name="connsiteX26" fmla="*/ 44450 w 927100"/>
              <a:gd name="connsiteY26" fmla="*/ 158750 h 1968500"/>
              <a:gd name="connsiteX27" fmla="*/ 44450 w 927100"/>
              <a:gd name="connsiteY27" fmla="*/ 31750 h 1968500"/>
              <a:gd name="connsiteX28" fmla="*/ 44450 w 927100"/>
              <a:gd name="connsiteY28" fmla="*/ 0 h 1968500"/>
              <a:gd name="connsiteX29" fmla="*/ 298450 w 927100"/>
              <a:gd name="connsiteY29" fmla="*/ 6350 h 1968500"/>
              <a:gd name="connsiteX30" fmla="*/ 488950 w 927100"/>
              <a:gd name="connsiteY30" fmla="*/ 50800 h 1968500"/>
              <a:gd name="connsiteX0" fmla="*/ 488950 w 927100"/>
              <a:gd name="connsiteY0" fmla="*/ 50800 h 1873250"/>
              <a:gd name="connsiteX1" fmla="*/ 400050 w 927100"/>
              <a:gd name="connsiteY1" fmla="*/ 215900 h 1873250"/>
              <a:gd name="connsiteX2" fmla="*/ 368300 w 927100"/>
              <a:gd name="connsiteY2" fmla="*/ 368300 h 1873250"/>
              <a:gd name="connsiteX3" fmla="*/ 425450 w 927100"/>
              <a:gd name="connsiteY3" fmla="*/ 596900 h 1873250"/>
              <a:gd name="connsiteX4" fmla="*/ 546100 w 927100"/>
              <a:gd name="connsiteY4" fmla="*/ 806450 h 1873250"/>
              <a:gd name="connsiteX5" fmla="*/ 819150 w 927100"/>
              <a:gd name="connsiteY5" fmla="*/ 990600 h 1873250"/>
              <a:gd name="connsiteX6" fmla="*/ 927100 w 927100"/>
              <a:gd name="connsiteY6" fmla="*/ 1162050 h 1873250"/>
              <a:gd name="connsiteX7" fmla="*/ 914400 w 927100"/>
              <a:gd name="connsiteY7" fmla="*/ 1314450 h 1873250"/>
              <a:gd name="connsiteX8" fmla="*/ 863600 w 927100"/>
              <a:gd name="connsiteY8" fmla="*/ 1403350 h 1873250"/>
              <a:gd name="connsiteX9" fmla="*/ 768350 w 927100"/>
              <a:gd name="connsiteY9" fmla="*/ 1517650 h 1873250"/>
              <a:gd name="connsiteX10" fmla="*/ 698500 w 927100"/>
              <a:gd name="connsiteY10" fmla="*/ 1606550 h 1873250"/>
              <a:gd name="connsiteX11" fmla="*/ 609600 w 927100"/>
              <a:gd name="connsiteY11" fmla="*/ 1651000 h 1873250"/>
              <a:gd name="connsiteX12" fmla="*/ 641350 w 927100"/>
              <a:gd name="connsiteY12" fmla="*/ 1873250 h 1873250"/>
              <a:gd name="connsiteX13" fmla="*/ 527050 w 927100"/>
              <a:gd name="connsiteY13" fmla="*/ 1733550 h 1873250"/>
              <a:gd name="connsiteX14" fmla="*/ 368300 w 927100"/>
              <a:gd name="connsiteY14" fmla="*/ 1562100 h 1873250"/>
              <a:gd name="connsiteX15" fmla="*/ 273050 w 927100"/>
              <a:gd name="connsiteY15" fmla="*/ 1428750 h 1873250"/>
              <a:gd name="connsiteX16" fmla="*/ 196850 w 927100"/>
              <a:gd name="connsiteY16" fmla="*/ 1181100 h 1873250"/>
              <a:gd name="connsiteX17" fmla="*/ 76200 w 927100"/>
              <a:gd name="connsiteY17" fmla="*/ 914400 h 1873250"/>
              <a:gd name="connsiteX18" fmla="*/ 38100 w 927100"/>
              <a:gd name="connsiteY18" fmla="*/ 768350 h 1873250"/>
              <a:gd name="connsiteX19" fmla="*/ 25400 w 927100"/>
              <a:gd name="connsiteY19" fmla="*/ 520700 h 1873250"/>
              <a:gd name="connsiteX20" fmla="*/ 114300 w 927100"/>
              <a:gd name="connsiteY20" fmla="*/ 342900 h 1873250"/>
              <a:gd name="connsiteX21" fmla="*/ 127000 w 927100"/>
              <a:gd name="connsiteY21" fmla="*/ 279400 h 1873250"/>
              <a:gd name="connsiteX22" fmla="*/ 127000 w 927100"/>
              <a:gd name="connsiteY22" fmla="*/ 279400 h 1873250"/>
              <a:gd name="connsiteX23" fmla="*/ 25400 w 927100"/>
              <a:gd name="connsiteY23" fmla="*/ 285750 h 1873250"/>
              <a:gd name="connsiteX24" fmla="*/ 0 w 927100"/>
              <a:gd name="connsiteY24" fmla="*/ 254000 h 1873250"/>
              <a:gd name="connsiteX25" fmla="*/ 44450 w 927100"/>
              <a:gd name="connsiteY25" fmla="*/ 158750 h 1873250"/>
              <a:gd name="connsiteX26" fmla="*/ 44450 w 927100"/>
              <a:gd name="connsiteY26" fmla="*/ 31750 h 1873250"/>
              <a:gd name="connsiteX27" fmla="*/ 44450 w 927100"/>
              <a:gd name="connsiteY27" fmla="*/ 0 h 1873250"/>
              <a:gd name="connsiteX28" fmla="*/ 298450 w 927100"/>
              <a:gd name="connsiteY28" fmla="*/ 6350 h 1873250"/>
              <a:gd name="connsiteX29" fmla="*/ 488950 w 927100"/>
              <a:gd name="connsiteY29" fmla="*/ 50800 h 1873250"/>
              <a:gd name="connsiteX0" fmla="*/ 488950 w 927100"/>
              <a:gd name="connsiteY0" fmla="*/ 50800 h 1733550"/>
              <a:gd name="connsiteX1" fmla="*/ 400050 w 927100"/>
              <a:gd name="connsiteY1" fmla="*/ 215900 h 1733550"/>
              <a:gd name="connsiteX2" fmla="*/ 368300 w 927100"/>
              <a:gd name="connsiteY2" fmla="*/ 368300 h 1733550"/>
              <a:gd name="connsiteX3" fmla="*/ 425450 w 927100"/>
              <a:gd name="connsiteY3" fmla="*/ 596900 h 1733550"/>
              <a:gd name="connsiteX4" fmla="*/ 546100 w 927100"/>
              <a:gd name="connsiteY4" fmla="*/ 806450 h 1733550"/>
              <a:gd name="connsiteX5" fmla="*/ 819150 w 927100"/>
              <a:gd name="connsiteY5" fmla="*/ 990600 h 1733550"/>
              <a:gd name="connsiteX6" fmla="*/ 927100 w 927100"/>
              <a:gd name="connsiteY6" fmla="*/ 1162050 h 1733550"/>
              <a:gd name="connsiteX7" fmla="*/ 914400 w 927100"/>
              <a:gd name="connsiteY7" fmla="*/ 1314450 h 1733550"/>
              <a:gd name="connsiteX8" fmla="*/ 863600 w 927100"/>
              <a:gd name="connsiteY8" fmla="*/ 1403350 h 1733550"/>
              <a:gd name="connsiteX9" fmla="*/ 768350 w 927100"/>
              <a:gd name="connsiteY9" fmla="*/ 1517650 h 1733550"/>
              <a:gd name="connsiteX10" fmla="*/ 698500 w 927100"/>
              <a:gd name="connsiteY10" fmla="*/ 1606550 h 1733550"/>
              <a:gd name="connsiteX11" fmla="*/ 609600 w 927100"/>
              <a:gd name="connsiteY11" fmla="*/ 1651000 h 1733550"/>
              <a:gd name="connsiteX12" fmla="*/ 558800 w 927100"/>
              <a:gd name="connsiteY12" fmla="*/ 1663700 h 1733550"/>
              <a:gd name="connsiteX13" fmla="*/ 527050 w 927100"/>
              <a:gd name="connsiteY13" fmla="*/ 1733550 h 1733550"/>
              <a:gd name="connsiteX14" fmla="*/ 368300 w 927100"/>
              <a:gd name="connsiteY14" fmla="*/ 1562100 h 1733550"/>
              <a:gd name="connsiteX15" fmla="*/ 273050 w 927100"/>
              <a:gd name="connsiteY15" fmla="*/ 1428750 h 1733550"/>
              <a:gd name="connsiteX16" fmla="*/ 196850 w 927100"/>
              <a:gd name="connsiteY16" fmla="*/ 1181100 h 1733550"/>
              <a:gd name="connsiteX17" fmla="*/ 76200 w 927100"/>
              <a:gd name="connsiteY17" fmla="*/ 914400 h 1733550"/>
              <a:gd name="connsiteX18" fmla="*/ 38100 w 927100"/>
              <a:gd name="connsiteY18" fmla="*/ 768350 h 1733550"/>
              <a:gd name="connsiteX19" fmla="*/ 25400 w 927100"/>
              <a:gd name="connsiteY19" fmla="*/ 520700 h 1733550"/>
              <a:gd name="connsiteX20" fmla="*/ 114300 w 927100"/>
              <a:gd name="connsiteY20" fmla="*/ 342900 h 1733550"/>
              <a:gd name="connsiteX21" fmla="*/ 127000 w 927100"/>
              <a:gd name="connsiteY21" fmla="*/ 279400 h 1733550"/>
              <a:gd name="connsiteX22" fmla="*/ 127000 w 927100"/>
              <a:gd name="connsiteY22" fmla="*/ 279400 h 1733550"/>
              <a:gd name="connsiteX23" fmla="*/ 25400 w 927100"/>
              <a:gd name="connsiteY23" fmla="*/ 285750 h 1733550"/>
              <a:gd name="connsiteX24" fmla="*/ 0 w 927100"/>
              <a:gd name="connsiteY24" fmla="*/ 254000 h 1733550"/>
              <a:gd name="connsiteX25" fmla="*/ 44450 w 927100"/>
              <a:gd name="connsiteY25" fmla="*/ 158750 h 1733550"/>
              <a:gd name="connsiteX26" fmla="*/ 44450 w 927100"/>
              <a:gd name="connsiteY26" fmla="*/ 31750 h 1733550"/>
              <a:gd name="connsiteX27" fmla="*/ 44450 w 927100"/>
              <a:gd name="connsiteY27" fmla="*/ 0 h 1733550"/>
              <a:gd name="connsiteX28" fmla="*/ 298450 w 927100"/>
              <a:gd name="connsiteY28" fmla="*/ 6350 h 1733550"/>
              <a:gd name="connsiteX29" fmla="*/ 488950 w 927100"/>
              <a:gd name="connsiteY29" fmla="*/ 50800 h 1733550"/>
              <a:gd name="connsiteX0" fmla="*/ 488950 w 927100"/>
              <a:gd name="connsiteY0" fmla="*/ 50800 h 1663700"/>
              <a:gd name="connsiteX1" fmla="*/ 400050 w 927100"/>
              <a:gd name="connsiteY1" fmla="*/ 215900 h 1663700"/>
              <a:gd name="connsiteX2" fmla="*/ 368300 w 927100"/>
              <a:gd name="connsiteY2" fmla="*/ 368300 h 1663700"/>
              <a:gd name="connsiteX3" fmla="*/ 425450 w 927100"/>
              <a:gd name="connsiteY3" fmla="*/ 596900 h 1663700"/>
              <a:gd name="connsiteX4" fmla="*/ 546100 w 927100"/>
              <a:gd name="connsiteY4" fmla="*/ 806450 h 1663700"/>
              <a:gd name="connsiteX5" fmla="*/ 819150 w 927100"/>
              <a:gd name="connsiteY5" fmla="*/ 990600 h 1663700"/>
              <a:gd name="connsiteX6" fmla="*/ 927100 w 927100"/>
              <a:gd name="connsiteY6" fmla="*/ 1162050 h 1663700"/>
              <a:gd name="connsiteX7" fmla="*/ 914400 w 927100"/>
              <a:gd name="connsiteY7" fmla="*/ 1314450 h 1663700"/>
              <a:gd name="connsiteX8" fmla="*/ 863600 w 927100"/>
              <a:gd name="connsiteY8" fmla="*/ 1403350 h 1663700"/>
              <a:gd name="connsiteX9" fmla="*/ 768350 w 927100"/>
              <a:gd name="connsiteY9" fmla="*/ 1517650 h 1663700"/>
              <a:gd name="connsiteX10" fmla="*/ 698500 w 927100"/>
              <a:gd name="connsiteY10" fmla="*/ 1606550 h 1663700"/>
              <a:gd name="connsiteX11" fmla="*/ 609600 w 927100"/>
              <a:gd name="connsiteY11" fmla="*/ 1651000 h 1663700"/>
              <a:gd name="connsiteX12" fmla="*/ 558800 w 927100"/>
              <a:gd name="connsiteY12" fmla="*/ 1663700 h 1663700"/>
              <a:gd name="connsiteX13" fmla="*/ 438150 w 927100"/>
              <a:gd name="connsiteY13" fmla="*/ 1619250 h 1663700"/>
              <a:gd name="connsiteX14" fmla="*/ 368300 w 927100"/>
              <a:gd name="connsiteY14" fmla="*/ 1562100 h 1663700"/>
              <a:gd name="connsiteX15" fmla="*/ 273050 w 927100"/>
              <a:gd name="connsiteY15" fmla="*/ 1428750 h 1663700"/>
              <a:gd name="connsiteX16" fmla="*/ 196850 w 927100"/>
              <a:gd name="connsiteY16" fmla="*/ 1181100 h 1663700"/>
              <a:gd name="connsiteX17" fmla="*/ 76200 w 927100"/>
              <a:gd name="connsiteY17" fmla="*/ 914400 h 1663700"/>
              <a:gd name="connsiteX18" fmla="*/ 38100 w 927100"/>
              <a:gd name="connsiteY18" fmla="*/ 768350 h 1663700"/>
              <a:gd name="connsiteX19" fmla="*/ 25400 w 927100"/>
              <a:gd name="connsiteY19" fmla="*/ 520700 h 1663700"/>
              <a:gd name="connsiteX20" fmla="*/ 114300 w 927100"/>
              <a:gd name="connsiteY20" fmla="*/ 342900 h 1663700"/>
              <a:gd name="connsiteX21" fmla="*/ 127000 w 927100"/>
              <a:gd name="connsiteY21" fmla="*/ 279400 h 1663700"/>
              <a:gd name="connsiteX22" fmla="*/ 127000 w 927100"/>
              <a:gd name="connsiteY22" fmla="*/ 279400 h 1663700"/>
              <a:gd name="connsiteX23" fmla="*/ 25400 w 927100"/>
              <a:gd name="connsiteY23" fmla="*/ 285750 h 1663700"/>
              <a:gd name="connsiteX24" fmla="*/ 0 w 927100"/>
              <a:gd name="connsiteY24" fmla="*/ 254000 h 1663700"/>
              <a:gd name="connsiteX25" fmla="*/ 44450 w 927100"/>
              <a:gd name="connsiteY25" fmla="*/ 158750 h 1663700"/>
              <a:gd name="connsiteX26" fmla="*/ 44450 w 927100"/>
              <a:gd name="connsiteY26" fmla="*/ 31750 h 1663700"/>
              <a:gd name="connsiteX27" fmla="*/ 44450 w 927100"/>
              <a:gd name="connsiteY27" fmla="*/ 0 h 1663700"/>
              <a:gd name="connsiteX28" fmla="*/ 298450 w 927100"/>
              <a:gd name="connsiteY28" fmla="*/ 6350 h 1663700"/>
              <a:gd name="connsiteX29" fmla="*/ 488950 w 927100"/>
              <a:gd name="connsiteY29" fmla="*/ 50800 h 16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100" h="1663700">
                <a:moveTo>
                  <a:pt x="488950" y="50800"/>
                </a:moveTo>
                <a:lnTo>
                  <a:pt x="400050" y="215900"/>
                </a:lnTo>
                <a:lnTo>
                  <a:pt x="368300" y="368300"/>
                </a:lnTo>
                <a:lnTo>
                  <a:pt x="425450" y="596900"/>
                </a:lnTo>
                <a:lnTo>
                  <a:pt x="546100" y="806450"/>
                </a:lnTo>
                <a:lnTo>
                  <a:pt x="819150" y="990600"/>
                </a:lnTo>
                <a:lnTo>
                  <a:pt x="927100" y="1162050"/>
                </a:lnTo>
                <a:lnTo>
                  <a:pt x="914400" y="1314450"/>
                </a:lnTo>
                <a:lnTo>
                  <a:pt x="863600" y="1403350"/>
                </a:lnTo>
                <a:lnTo>
                  <a:pt x="768350" y="1517650"/>
                </a:lnTo>
                <a:lnTo>
                  <a:pt x="698500" y="1606550"/>
                </a:lnTo>
                <a:lnTo>
                  <a:pt x="609600" y="1651000"/>
                </a:lnTo>
                <a:lnTo>
                  <a:pt x="558800" y="1663700"/>
                </a:lnTo>
                <a:lnTo>
                  <a:pt x="438150" y="1619250"/>
                </a:lnTo>
                <a:lnTo>
                  <a:pt x="368300" y="1562100"/>
                </a:lnTo>
                <a:lnTo>
                  <a:pt x="273050" y="1428750"/>
                </a:lnTo>
                <a:lnTo>
                  <a:pt x="196850" y="1181100"/>
                </a:lnTo>
                <a:lnTo>
                  <a:pt x="76200" y="914400"/>
                </a:lnTo>
                <a:lnTo>
                  <a:pt x="38100" y="768350"/>
                </a:lnTo>
                <a:lnTo>
                  <a:pt x="25400" y="520700"/>
                </a:lnTo>
                <a:lnTo>
                  <a:pt x="114300" y="342900"/>
                </a:lnTo>
                <a:lnTo>
                  <a:pt x="127000" y="279400"/>
                </a:lnTo>
                <a:lnTo>
                  <a:pt x="127000" y="279400"/>
                </a:lnTo>
                <a:lnTo>
                  <a:pt x="25400" y="285750"/>
                </a:lnTo>
                <a:lnTo>
                  <a:pt x="0" y="254000"/>
                </a:lnTo>
                <a:lnTo>
                  <a:pt x="44450" y="158750"/>
                </a:lnTo>
                <a:lnTo>
                  <a:pt x="44450" y="31750"/>
                </a:lnTo>
                <a:lnTo>
                  <a:pt x="44450" y="0"/>
                </a:lnTo>
                <a:lnTo>
                  <a:pt x="298450" y="6350"/>
                </a:lnTo>
                <a:lnTo>
                  <a:pt x="488950" y="50800"/>
                </a:lnTo>
                <a:close/>
              </a:path>
            </a:pathLst>
          </a:custGeom>
          <a:solidFill>
            <a:srgbClr val="FF66CC">
              <a:alpha val="30000"/>
            </a:srgbClr>
          </a:solidFill>
          <a:ln w="381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8" name="Freeform 47"/>
          <p:cNvSpPr/>
          <p:nvPr/>
        </p:nvSpPr>
        <p:spPr>
          <a:xfrm>
            <a:off x="5530977" y="1891665"/>
            <a:ext cx="2171700" cy="1280160"/>
          </a:xfrm>
          <a:custGeom>
            <a:avLst/>
            <a:gdLst>
              <a:gd name="connsiteX0" fmla="*/ 0 w 2413000"/>
              <a:gd name="connsiteY0" fmla="*/ 571500 h 1422400"/>
              <a:gd name="connsiteX1" fmla="*/ 228600 w 2413000"/>
              <a:gd name="connsiteY1" fmla="*/ 584200 h 1422400"/>
              <a:gd name="connsiteX2" fmla="*/ 279400 w 2413000"/>
              <a:gd name="connsiteY2" fmla="*/ 692150 h 1422400"/>
              <a:gd name="connsiteX3" fmla="*/ 342900 w 2413000"/>
              <a:gd name="connsiteY3" fmla="*/ 711200 h 1422400"/>
              <a:gd name="connsiteX4" fmla="*/ 431800 w 2413000"/>
              <a:gd name="connsiteY4" fmla="*/ 615950 h 1422400"/>
              <a:gd name="connsiteX5" fmla="*/ 501650 w 2413000"/>
              <a:gd name="connsiteY5" fmla="*/ 457200 h 1422400"/>
              <a:gd name="connsiteX6" fmla="*/ 565150 w 2413000"/>
              <a:gd name="connsiteY6" fmla="*/ 355600 h 1422400"/>
              <a:gd name="connsiteX7" fmla="*/ 762000 w 2413000"/>
              <a:gd name="connsiteY7" fmla="*/ 292100 h 1422400"/>
              <a:gd name="connsiteX8" fmla="*/ 971550 w 2413000"/>
              <a:gd name="connsiteY8" fmla="*/ 222250 h 1422400"/>
              <a:gd name="connsiteX9" fmla="*/ 1111250 w 2413000"/>
              <a:gd name="connsiteY9" fmla="*/ 120650 h 1422400"/>
              <a:gd name="connsiteX10" fmla="*/ 1238250 w 2413000"/>
              <a:gd name="connsiteY10" fmla="*/ 31750 h 1422400"/>
              <a:gd name="connsiteX11" fmla="*/ 1397000 w 2413000"/>
              <a:gd name="connsiteY11" fmla="*/ 0 h 1422400"/>
              <a:gd name="connsiteX12" fmla="*/ 1593850 w 2413000"/>
              <a:gd name="connsiteY12" fmla="*/ 57150 h 1422400"/>
              <a:gd name="connsiteX13" fmla="*/ 1689100 w 2413000"/>
              <a:gd name="connsiteY13" fmla="*/ 190500 h 1422400"/>
              <a:gd name="connsiteX14" fmla="*/ 1758950 w 2413000"/>
              <a:gd name="connsiteY14" fmla="*/ 254000 h 1422400"/>
              <a:gd name="connsiteX15" fmla="*/ 1974850 w 2413000"/>
              <a:gd name="connsiteY15" fmla="*/ 241300 h 1422400"/>
              <a:gd name="connsiteX16" fmla="*/ 2203450 w 2413000"/>
              <a:gd name="connsiteY16" fmla="*/ 292100 h 1422400"/>
              <a:gd name="connsiteX17" fmla="*/ 2400300 w 2413000"/>
              <a:gd name="connsiteY17" fmla="*/ 387350 h 1422400"/>
              <a:gd name="connsiteX18" fmla="*/ 2413000 w 2413000"/>
              <a:gd name="connsiteY18" fmla="*/ 520700 h 1422400"/>
              <a:gd name="connsiteX19" fmla="*/ 2393950 w 2413000"/>
              <a:gd name="connsiteY19" fmla="*/ 685800 h 1422400"/>
              <a:gd name="connsiteX20" fmla="*/ 2292350 w 2413000"/>
              <a:gd name="connsiteY20" fmla="*/ 819150 h 1422400"/>
              <a:gd name="connsiteX21" fmla="*/ 2114550 w 2413000"/>
              <a:gd name="connsiteY21" fmla="*/ 946150 h 1422400"/>
              <a:gd name="connsiteX22" fmla="*/ 2000250 w 2413000"/>
              <a:gd name="connsiteY22" fmla="*/ 1098550 h 1422400"/>
              <a:gd name="connsiteX23" fmla="*/ 1879600 w 2413000"/>
              <a:gd name="connsiteY23" fmla="*/ 1149350 h 1422400"/>
              <a:gd name="connsiteX24" fmla="*/ 1765300 w 2413000"/>
              <a:gd name="connsiteY24" fmla="*/ 1155700 h 1422400"/>
              <a:gd name="connsiteX25" fmla="*/ 1511300 w 2413000"/>
              <a:gd name="connsiteY25" fmla="*/ 1168400 h 1422400"/>
              <a:gd name="connsiteX26" fmla="*/ 1365250 w 2413000"/>
              <a:gd name="connsiteY26" fmla="*/ 1238250 h 1422400"/>
              <a:gd name="connsiteX27" fmla="*/ 1308100 w 2413000"/>
              <a:gd name="connsiteY27" fmla="*/ 1295400 h 1422400"/>
              <a:gd name="connsiteX28" fmla="*/ 1136650 w 2413000"/>
              <a:gd name="connsiteY28" fmla="*/ 1320800 h 1422400"/>
              <a:gd name="connsiteX29" fmla="*/ 939800 w 2413000"/>
              <a:gd name="connsiteY29" fmla="*/ 1377950 h 1422400"/>
              <a:gd name="connsiteX30" fmla="*/ 781050 w 2413000"/>
              <a:gd name="connsiteY30" fmla="*/ 1416050 h 1422400"/>
              <a:gd name="connsiteX31" fmla="*/ 742950 w 2413000"/>
              <a:gd name="connsiteY31" fmla="*/ 1422400 h 1422400"/>
              <a:gd name="connsiteX32" fmla="*/ 596900 w 2413000"/>
              <a:gd name="connsiteY32" fmla="*/ 1339850 h 1422400"/>
              <a:gd name="connsiteX33" fmla="*/ 501650 w 2413000"/>
              <a:gd name="connsiteY33" fmla="*/ 1174750 h 1422400"/>
              <a:gd name="connsiteX34" fmla="*/ 393700 w 2413000"/>
              <a:gd name="connsiteY34" fmla="*/ 1085850 h 1422400"/>
              <a:gd name="connsiteX35" fmla="*/ 298450 w 2413000"/>
              <a:gd name="connsiteY35" fmla="*/ 1047750 h 1422400"/>
              <a:gd name="connsiteX36" fmla="*/ 127000 w 2413000"/>
              <a:gd name="connsiteY36" fmla="*/ 920750 h 1422400"/>
              <a:gd name="connsiteX37" fmla="*/ 38100 w 2413000"/>
              <a:gd name="connsiteY37" fmla="*/ 857250 h 1422400"/>
              <a:gd name="connsiteX38" fmla="*/ 0 w 2413000"/>
              <a:gd name="connsiteY38" fmla="*/ 704850 h 1422400"/>
              <a:gd name="connsiteX39" fmla="*/ 0 w 2413000"/>
              <a:gd name="connsiteY39" fmla="*/ 57150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13000" h="1422400">
                <a:moveTo>
                  <a:pt x="0" y="571500"/>
                </a:moveTo>
                <a:lnTo>
                  <a:pt x="228600" y="584200"/>
                </a:lnTo>
                <a:lnTo>
                  <a:pt x="279400" y="692150"/>
                </a:lnTo>
                <a:lnTo>
                  <a:pt x="342900" y="711200"/>
                </a:lnTo>
                <a:lnTo>
                  <a:pt x="431800" y="615950"/>
                </a:lnTo>
                <a:lnTo>
                  <a:pt x="501650" y="457200"/>
                </a:lnTo>
                <a:lnTo>
                  <a:pt x="565150" y="355600"/>
                </a:lnTo>
                <a:lnTo>
                  <a:pt x="762000" y="292100"/>
                </a:lnTo>
                <a:lnTo>
                  <a:pt x="971550" y="222250"/>
                </a:lnTo>
                <a:lnTo>
                  <a:pt x="1111250" y="120650"/>
                </a:lnTo>
                <a:lnTo>
                  <a:pt x="1238250" y="31750"/>
                </a:lnTo>
                <a:lnTo>
                  <a:pt x="1397000" y="0"/>
                </a:lnTo>
                <a:lnTo>
                  <a:pt x="1593850" y="57150"/>
                </a:lnTo>
                <a:lnTo>
                  <a:pt x="1689100" y="190500"/>
                </a:lnTo>
                <a:lnTo>
                  <a:pt x="1758950" y="254000"/>
                </a:lnTo>
                <a:lnTo>
                  <a:pt x="1974850" y="241300"/>
                </a:lnTo>
                <a:lnTo>
                  <a:pt x="2203450" y="292100"/>
                </a:lnTo>
                <a:lnTo>
                  <a:pt x="2400300" y="387350"/>
                </a:lnTo>
                <a:lnTo>
                  <a:pt x="2413000" y="520700"/>
                </a:lnTo>
                <a:lnTo>
                  <a:pt x="2393950" y="685800"/>
                </a:lnTo>
                <a:lnTo>
                  <a:pt x="2292350" y="819150"/>
                </a:lnTo>
                <a:lnTo>
                  <a:pt x="2114550" y="946150"/>
                </a:lnTo>
                <a:lnTo>
                  <a:pt x="2000250" y="1098550"/>
                </a:lnTo>
                <a:lnTo>
                  <a:pt x="1879600" y="1149350"/>
                </a:lnTo>
                <a:lnTo>
                  <a:pt x="1765300" y="1155700"/>
                </a:lnTo>
                <a:lnTo>
                  <a:pt x="1511300" y="1168400"/>
                </a:lnTo>
                <a:lnTo>
                  <a:pt x="1365250" y="1238250"/>
                </a:lnTo>
                <a:lnTo>
                  <a:pt x="1308100" y="1295400"/>
                </a:lnTo>
                <a:lnTo>
                  <a:pt x="1136650" y="1320800"/>
                </a:lnTo>
                <a:lnTo>
                  <a:pt x="939800" y="1377950"/>
                </a:lnTo>
                <a:lnTo>
                  <a:pt x="781050" y="1416050"/>
                </a:lnTo>
                <a:lnTo>
                  <a:pt x="742950" y="1422400"/>
                </a:lnTo>
                <a:lnTo>
                  <a:pt x="596900" y="1339850"/>
                </a:lnTo>
                <a:lnTo>
                  <a:pt x="501650" y="1174750"/>
                </a:lnTo>
                <a:lnTo>
                  <a:pt x="393700" y="1085850"/>
                </a:lnTo>
                <a:lnTo>
                  <a:pt x="298450" y="1047750"/>
                </a:lnTo>
                <a:lnTo>
                  <a:pt x="127000" y="920750"/>
                </a:lnTo>
                <a:lnTo>
                  <a:pt x="38100" y="857250"/>
                </a:lnTo>
                <a:lnTo>
                  <a:pt x="0" y="704850"/>
                </a:lnTo>
                <a:lnTo>
                  <a:pt x="0" y="571500"/>
                </a:lnTo>
                <a:close/>
              </a:path>
            </a:pathLst>
          </a:custGeom>
          <a:solidFill>
            <a:srgbClr val="FF6600">
              <a:alpha val="30000"/>
            </a:srgbClr>
          </a:solidFill>
          <a:ln w="381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9" name="Freeform 48"/>
          <p:cNvSpPr/>
          <p:nvPr/>
        </p:nvSpPr>
        <p:spPr>
          <a:xfrm>
            <a:off x="5771007" y="2480310"/>
            <a:ext cx="1931670" cy="1137285"/>
          </a:xfrm>
          <a:custGeom>
            <a:avLst/>
            <a:gdLst>
              <a:gd name="connsiteX0" fmla="*/ 0 w 2336800"/>
              <a:gd name="connsiteY0" fmla="*/ 0 h 1263650"/>
              <a:gd name="connsiteX1" fmla="*/ 285750 w 2336800"/>
              <a:gd name="connsiteY1" fmla="*/ 152400 h 1263650"/>
              <a:gd name="connsiteX2" fmla="*/ 488950 w 2336800"/>
              <a:gd name="connsiteY2" fmla="*/ 146050 h 1263650"/>
              <a:gd name="connsiteX3" fmla="*/ 685800 w 2336800"/>
              <a:gd name="connsiteY3" fmla="*/ 76200 h 1263650"/>
              <a:gd name="connsiteX4" fmla="*/ 908050 w 2336800"/>
              <a:gd name="connsiteY4" fmla="*/ 88900 h 1263650"/>
              <a:gd name="connsiteX5" fmla="*/ 1092200 w 2336800"/>
              <a:gd name="connsiteY5" fmla="*/ 63500 h 1263650"/>
              <a:gd name="connsiteX6" fmla="*/ 1282700 w 2336800"/>
              <a:gd name="connsiteY6" fmla="*/ 0 h 1263650"/>
              <a:gd name="connsiteX7" fmla="*/ 1428750 w 2336800"/>
              <a:gd name="connsiteY7" fmla="*/ 6350 h 1263650"/>
              <a:gd name="connsiteX8" fmla="*/ 1574800 w 2336800"/>
              <a:gd name="connsiteY8" fmla="*/ 95250 h 1263650"/>
              <a:gd name="connsiteX9" fmla="*/ 1752600 w 2336800"/>
              <a:gd name="connsiteY9" fmla="*/ 298450 h 1263650"/>
              <a:gd name="connsiteX10" fmla="*/ 1930400 w 2336800"/>
              <a:gd name="connsiteY10" fmla="*/ 393700 h 1263650"/>
              <a:gd name="connsiteX11" fmla="*/ 2089150 w 2336800"/>
              <a:gd name="connsiteY11" fmla="*/ 387350 h 1263650"/>
              <a:gd name="connsiteX12" fmla="*/ 2317750 w 2336800"/>
              <a:gd name="connsiteY12" fmla="*/ 527050 h 1263650"/>
              <a:gd name="connsiteX13" fmla="*/ 2336800 w 2336800"/>
              <a:gd name="connsiteY13" fmla="*/ 749300 h 1263650"/>
              <a:gd name="connsiteX14" fmla="*/ 2260600 w 2336800"/>
              <a:gd name="connsiteY14" fmla="*/ 1016000 h 1263650"/>
              <a:gd name="connsiteX15" fmla="*/ 2063750 w 2336800"/>
              <a:gd name="connsiteY15" fmla="*/ 1143000 h 1263650"/>
              <a:gd name="connsiteX16" fmla="*/ 1873250 w 2336800"/>
              <a:gd name="connsiteY16" fmla="*/ 1225550 h 1263650"/>
              <a:gd name="connsiteX17" fmla="*/ 1765300 w 2336800"/>
              <a:gd name="connsiteY17" fmla="*/ 1257300 h 1263650"/>
              <a:gd name="connsiteX18" fmla="*/ 1612900 w 2336800"/>
              <a:gd name="connsiteY18" fmla="*/ 1263650 h 1263650"/>
              <a:gd name="connsiteX19" fmla="*/ 1447800 w 2336800"/>
              <a:gd name="connsiteY19" fmla="*/ 1263650 h 1263650"/>
              <a:gd name="connsiteX20" fmla="*/ 1212850 w 2336800"/>
              <a:gd name="connsiteY20" fmla="*/ 1212850 h 1263650"/>
              <a:gd name="connsiteX21" fmla="*/ 1054100 w 2336800"/>
              <a:gd name="connsiteY21" fmla="*/ 1117600 h 1263650"/>
              <a:gd name="connsiteX22" fmla="*/ 920750 w 2336800"/>
              <a:gd name="connsiteY22" fmla="*/ 1009650 h 1263650"/>
              <a:gd name="connsiteX23" fmla="*/ 749300 w 2336800"/>
              <a:gd name="connsiteY23" fmla="*/ 914400 h 1263650"/>
              <a:gd name="connsiteX24" fmla="*/ 673100 w 2336800"/>
              <a:gd name="connsiteY24" fmla="*/ 850900 h 1263650"/>
              <a:gd name="connsiteX25" fmla="*/ 641350 w 2336800"/>
              <a:gd name="connsiteY25" fmla="*/ 787400 h 1263650"/>
              <a:gd name="connsiteX26" fmla="*/ 508000 w 2336800"/>
              <a:gd name="connsiteY26" fmla="*/ 660400 h 1263650"/>
              <a:gd name="connsiteX27" fmla="*/ 488950 w 2336800"/>
              <a:gd name="connsiteY27" fmla="*/ 647700 h 1263650"/>
              <a:gd name="connsiteX28" fmla="*/ 184150 w 2336800"/>
              <a:gd name="connsiteY28" fmla="*/ 438150 h 1263650"/>
              <a:gd name="connsiteX29" fmla="*/ 120650 w 2336800"/>
              <a:gd name="connsiteY29" fmla="*/ 361950 h 1263650"/>
              <a:gd name="connsiteX30" fmla="*/ 0 w 2336800"/>
              <a:gd name="connsiteY30" fmla="*/ 0 h 1263650"/>
              <a:gd name="connsiteX0" fmla="*/ 69850 w 2216150"/>
              <a:gd name="connsiteY0" fmla="*/ 107950 h 1263650"/>
              <a:gd name="connsiteX1" fmla="*/ 165100 w 2216150"/>
              <a:gd name="connsiteY1" fmla="*/ 152400 h 1263650"/>
              <a:gd name="connsiteX2" fmla="*/ 368300 w 2216150"/>
              <a:gd name="connsiteY2" fmla="*/ 146050 h 1263650"/>
              <a:gd name="connsiteX3" fmla="*/ 565150 w 2216150"/>
              <a:gd name="connsiteY3" fmla="*/ 76200 h 1263650"/>
              <a:gd name="connsiteX4" fmla="*/ 787400 w 2216150"/>
              <a:gd name="connsiteY4" fmla="*/ 88900 h 1263650"/>
              <a:gd name="connsiteX5" fmla="*/ 971550 w 2216150"/>
              <a:gd name="connsiteY5" fmla="*/ 63500 h 1263650"/>
              <a:gd name="connsiteX6" fmla="*/ 1162050 w 2216150"/>
              <a:gd name="connsiteY6" fmla="*/ 0 h 1263650"/>
              <a:gd name="connsiteX7" fmla="*/ 1308100 w 2216150"/>
              <a:gd name="connsiteY7" fmla="*/ 6350 h 1263650"/>
              <a:gd name="connsiteX8" fmla="*/ 1454150 w 2216150"/>
              <a:gd name="connsiteY8" fmla="*/ 95250 h 1263650"/>
              <a:gd name="connsiteX9" fmla="*/ 1631950 w 2216150"/>
              <a:gd name="connsiteY9" fmla="*/ 298450 h 1263650"/>
              <a:gd name="connsiteX10" fmla="*/ 1809750 w 2216150"/>
              <a:gd name="connsiteY10" fmla="*/ 393700 h 1263650"/>
              <a:gd name="connsiteX11" fmla="*/ 1968500 w 2216150"/>
              <a:gd name="connsiteY11" fmla="*/ 387350 h 1263650"/>
              <a:gd name="connsiteX12" fmla="*/ 2197100 w 2216150"/>
              <a:gd name="connsiteY12" fmla="*/ 527050 h 1263650"/>
              <a:gd name="connsiteX13" fmla="*/ 2216150 w 2216150"/>
              <a:gd name="connsiteY13" fmla="*/ 749300 h 1263650"/>
              <a:gd name="connsiteX14" fmla="*/ 2139950 w 2216150"/>
              <a:gd name="connsiteY14" fmla="*/ 1016000 h 1263650"/>
              <a:gd name="connsiteX15" fmla="*/ 1943100 w 2216150"/>
              <a:gd name="connsiteY15" fmla="*/ 1143000 h 1263650"/>
              <a:gd name="connsiteX16" fmla="*/ 1752600 w 2216150"/>
              <a:gd name="connsiteY16" fmla="*/ 1225550 h 1263650"/>
              <a:gd name="connsiteX17" fmla="*/ 1644650 w 2216150"/>
              <a:gd name="connsiteY17" fmla="*/ 1257300 h 1263650"/>
              <a:gd name="connsiteX18" fmla="*/ 1492250 w 2216150"/>
              <a:gd name="connsiteY18" fmla="*/ 1263650 h 1263650"/>
              <a:gd name="connsiteX19" fmla="*/ 1327150 w 2216150"/>
              <a:gd name="connsiteY19" fmla="*/ 1263650 h 1263650"/>
              <a:gd name="connsiteX20" fmla="*/ 1092200 w 2216150"/>
              <a:gd name="connsiteY20" fmla="*/ 1212850 h 1263650"/>
              <a:gd name="connsiteX21" fmla="*/ 933450 w 2216150"/>
              <a:gd name="connsiteY21" fmla="*/ 1117600 h 1263650"/>
              <a:gd name="connsiteX22" fmla="*/ 800100 w 2216150"/>
              <a:gd name="connsiteY22" fmla="*/ 1009650 h 1263650"/>
              <a:gd name="connsiteX23" fmla="*/ 628650 w 2216150"/>
              <a:gd name="connsiteY23" fmla="*/ 914400 h 1263650"/>
              <a:gd name="connsiteX24" fmla="*/ 552450 w 2216150"/>
              <a:gd name="connsiteY24" fmla="*/ 850900 h 1263650"/>
              <a:gd name="connsiteX25" fmla="*/ 520700 w 2216150"/>
              <a:gd name="connsiteY25" fmla="*/ 787400 h 1263650"/>
              <a:gd name="connsiteX26" fmla="*/ 387350 w 2216150"/>
              <a:gd name="connsiteY26" fmla="*/ 660400 h 1263650"/>
              <a:gd name="connsiteX27" fmla="*/ 368300 w 2216150"/>
              <a:gd name="connsiteY27" fmla="*/ 647700 h 1263650"/>
              <a:gd name="connsiteX28" fmla="*/ 63500 w 2216150"/>
              <a:gd name="connsiteY28" fmla="*/ 438150 h 1263650"/>
              <a:gd name="connsiteX29" fmla="*/ 0 w 2216150"/>
              <a:gd name="connsiteY29" fmla="*/ 361950 h 1263650"/>
              <a:gd name="connsiteX30" fmla="*/ 69850 w 2216150"/>
              <a:gd name="connsiteY30" fmla="*/ 107950 h 1263650"/>
              <a:gd name="connsiteX0" fmla="*/ 69850 w 2216150"/>
              <a:gd name="connsiteY0" fmla="*/ 107950 h 1263650"/>
              <a:gd name="connsiteX1" fmla="*/ 241300 w 2216150"/>
              <a:gd name="connsiteY1" fmla="*/ 152400 h 1263650"/>
              <a:gd name="connsiteX2" fmla="*/ 368300 w 2216150"/>
              <a:gd name="connsiteY2" fmla="*/ 146050 h 1263650"/>
              <a:gd name="connsiteX3" fmla="*/ 565150 w 2216150"/>
              <a:gd name="connsiteY3" fmla="*/ 76200 h 1263650"/>
              <a:gd name="connsiteX4" fmla="*/ 787400 w 2216150"/>
              <a:gd name="connsiteY4" fmla="*/ 88900 h 1263650"/>
              <a:gd name="connsiteX5" fmla="*/ 971550 w 2216150"/>
              <a:gd name="connsiteY5" fmla="*/ 63500 h 1263650"/>
              <a:gd name="connsiteX6" fmla="*/ 1162050 w 2216150"/>
              <a:gd name="connsiteY6" fmla="*/ 0 h 1263650"/>
              <a:gd name="connsiteX7" fmla="*/ 1308100 w 2216150"/>
              <a:gd name="connsiteY7" fmla="*/ 6350 h 1263650"/>
              <a:gd name="connsiteX8" fmla="*/ 1454150 w 2216150"/>
              <a:gd name="connsiteY8" fmla="*/ 95250 h 1263650"/>
              <a:gd name="connsiteX9" fmla="*/ 1631950 w 2216150"/>
              <a:gd name="connsiteY9" fmla="*/ 298450 h 1263650"/>
              <a:gd name="connsiteX10" fmla="*/ 1809750 w 2216150"/>
              <a:gd name="connsiteY10" fmla="*/ 393700 h 1263650"/>
              <a:gd name="connsiteX11" fmla="*/ 1968500 w 2216150"/>
              <a:gd name="connsiteY11" fmla="*/ 387350 h 1263650"/>
              <a:gd name="connsiteX12" fmla="*/ 2197100 w 2216150"/>
              <a:gd name="connsiteY12" fmla="*/ 527050 h 1263650"/>
              <a:gd name="connsiteX13" fmla="*/ 2216150 w 2216150"/>
              <a:gd name="connsiteY13" fmla="*/ 749300 h 1263650"/>
              <a:gd name="connsiteX14" fmla="*/ 2139950 w 2216150"/>
              <a:gd name="connsiteY14" fmla="*/ 1016000 h 1263650"/>
              <a:gd name="connsiteX15" fmla="*/ 1943100 w 2216150"/>
              <a:gd name="connsiteY15" fmla="*/ 1143000 h 1263650"/>
              <a:gd name="connsiteX16" fmla="*/ 1752600 w 2216150"/>
              <a:gd name="connsiteY16" fmla="*/ 1225550 h 1263650"/>
              <a:gd name="connsiteX17" fmla="*/ 1644650 w 2216150"/>
              <a:gd name="connsiteY17" fmla="*/ 1257300 h 1263650"/>
              <a:gd name="connsiteX18" fmla="*/ 1492250 w 2216150"/>
              <a:gd name="connsiteY18" fmla="*/ 1263650 h 1263650"/>
              <a:gd name="connsiteX19" fmla="*/ 1327150 w 2216150"/>
              <a:gd name="connsiteY19" fmla="*/ 1263650 h 1263650"/>
              <a:gd name="connsiteX20" fmla="*/ 1092200 w 2216150"/>
              <a:gd name="connsiteY20" fmla="*/ 1212850 h 1263650"/>
              <a:gd name="connsiteX21" fmla="*/ 933450 w 2216150"/>
              <a:gd name="connsiteY21" fmla="*/ 1117600 h 1263650"/>
              <a:gd name="connsiteX22" fmla="*/ 800100 w 2216150"/>
              <a:gd name="connsiteY22" fmla="*/ 1009650 h 1263650"/>
              <a:gd name="connsiteX23" fmla="*/ 628650 w 2216150"/>
              <a:gd name="connsiteY23" fmla="*/ 914400 h 1263650"/>
              <a:gd name="connsiteX24" fmla="*/ 552450 w 2216150"/>
              <a:gd name="connsiteY24" fmla="*/ 850900 h 1263650"/>
              <a:gd name="connsiteX25" fmla="*/ 520700 w 2216150"/>
              <a:gd name="connsiteY25" fmla="*/ 787400 h 1263650"/>
              <a:gd name="connsiteX26" fmla="*/ 387350 w 2216150"/>
              <a:gd name="connsiteY26" fmla="*/ 660400 h 1263650"/>
              <a:gd name="connsiteX27" fmla="*/ 368300 w 2216150"/>
              <a:gd name="connsiteY27" fmla="*/ 647700 h 1263650"/>
              <a:gd name="connsiteX28" fmla="*/ 63500 w 2216150"/>
              <a:gd name="connsiteY28" fmla="*/ 438150 h 1263650"/>
              <a:gd name="connsiteX29" fmla="*/ 0 w 2216150"/>
              <a:gd name="connsiteY29" fmla="*/ 361950 h 1263650"/>
              <a:gd name="connsiteX30" fmla="*/ 69850 w 2216150"/>
              <a:gd name="connsiteY30" fmla="*/ 107950 h 1263650"/>
              <a:gd name="connsiteX0" fmla="*/ 69850 w 2216150"/>
              <a:gd name="connsiteY0" fmla="*/ 107950 h 1263650"/>
              <a:gd name="connsiteX1" fmla="*/ 241300 w 2216150"/>
              <a:gd name="connsiteY1" fmla="*/ 152400 h 1263650"/>
              <a:gd name="connsiteX2" fmla="*/ 368300 w 2216150"/>
              <a:gd name="connsiteY2" fmla="*/ 146050 h 1263650"/>
              <a:gd name="connsiteX3" fmla="*/ 565150 w 2216150"/>
              <a:gd name="connsiteY3" fmla="*/ 76200 h 1263650"/>
              <a:gd name="connsiteX4" fmla="*/ 787400 w 2216150"/>
              <a:gd name="connsiteY4" fmla="*/ 88900 h 1263650"/>
              <a:gd name="connsiteX5" fmla="*/ 971550 w 2216150"/>
              <a:gd name="connsiteY5" fmla="*/ 63500 h 1263650"/>
              <a:gd name="connsiteX6" fmla="*/ 1162050 w 2216150"/>
              <a:gd name="connsiteY6" fmla="*/ 0 h 1263650"/>
              <a:gd name="connsiteX7" fmla="*/ 1308100 w 2216150"/>
              <a:gd name="connsiteY7" fmla="*/ 6350 h 1263650"/>
              <a:gd name="connsiteX8" fmla="*/ 1454150 w 2216150"/>
              <a:gd name="connsiteY8" fmla="*/ 95250 h 1263650"/>
              <a:gd name="connsiteX9" fmla="*/ 1631950 w 2216150"/>
              <a:gd name="connsiteY9" fmla="*/ 298450 h 1263650"/>
              <a:gd name="connsiteX10" fmla="*/ 1809750 w 2216150"/>
              <a:gd name="connsiteY10" fmla="*/ 393700 h 1263650"/>
              <a:gd name="connsiteX11" fmla="*/ 1968500 w 2216150"/>
              <a:gd name="connsiteY11" fmla="*/ 387350 h 1263650"/>
              <a:gd name="connsiteX12" fmla="*/ 2197100 w 2216150"/>
              <a:gd name="connsiteY12" fmla="*/ 527050 h 1263650"/>
              <a:gd name="connsiteX13" fmla="*/ 2216150 w 2216150"/>
              <a:gd name="connsiteY13" fmla="*/ 749300 h 1263650"/>
              <a:gd name="connsiteX14" fmla="*/ 2139950 w 2216150"/>
              <a:gd name="connsiteY14" fmla="*/ 1016000 h 1263650"/>
              <a:gd name="connsiteX15" fmla="*/ 1943100 w 2216150"/>
              <a:gd name="connsiteY15" fmla="*/ 1143000 h 1263650"/>
              <a:gd name="connsiteX16" fmla="*/ 1752600 w 2216150"/>
              <a:gd name="connsiteY16" fmla="*/ 1225550 h 1263650"/>
              <a:gd name="connsiteX17" fmla="*/ 1644650 w 2216150"/>
              <a:gd name="connsiteY17" fmla="*/ 1257300 h 1263650"/>
              <a:gd name="connsiteX18" fmla="*/ 1492250 w 2216150"/>
              <a:gd name="connsiteY18" fmla="*/ 1263650 h 1263650"/>
              <a:gd name="connsiteX19" fmla="*/ 1327150 w 2216150"/>
              <a:gd name="connsiteY19" fmla="*/ 1263650 h 1263650"/>
              <a:gd name="connsiteX20" fmla="*/ 1092200 w 2216150"/>
              <a:gd name="connsiteY20" fmla="*/ 1212850 h 1263650"/>
              <a:gd name="connsiteX21" fmla="*/ 933450 w 2216150"/>
              <a:gd name="connsiteY21" fmla="*/ 1117600 h 1263650"/>
              <a:gd name="connsiteX22" fmla="*/ 800100 w 2216150"/>
              <a:gd name="connsiteY22" fmla="*/ 1009650 h 1263650"/>
              <a:gd name="connsiteX23" fmla="*/ 628650 w 2216150"/>
              <a:gd name="connsiteY23" fmla="*/ 914400 h 1263650"/>
              <a:gd name="connsiteX24" fmla="*/ 552450 w 2216150"/>
              <a:gd name="connsiteY24" fmla="*/ 850900 h 1263650"/>
              <a:gd name="connsiteX25" fmla="*/ 520700 w 2216150"/>
              <a:gd name="connsiteY25" fmla="*/ 787400 h 1263650"/>
              <a:gd name="connsiteX26" fmla="*/ 387350 w 2216150"/>
              <a:gd name="connsiteY26" fmla="*/ 660400 h 1263650"/>
              <a:gd name="connsiteX27" fmla="*/ 368300 w 2216150"/>
              <a:gd name="connsiteY27" fmla="*/ 647700 h 1263650"/>
              <a:gd name="connsiteX28" fmla="*/ 209550 w 2216150"/>
              <a:gd name="connsiteY28" fmla="*/ 444500 h 1263650"/>
              <a:gd name="connsiteX29" fmla="*/ 0 w 2216150"/>
              <a:gd name="connsiteY29" fmla="*/ 361950 h 1263650"/>
              <a:gd name="connsiteX30" fmla="*/ 69850 w 2216150"/>
              <a:gd name="connsiteY30" fmla="*/ 107950 h 1263650"/>
              <a:gd name="connsiteX0" fmla="*/ 0 w 2146300"/>
              <a:gd name="connsiteY0" fmla="*/ 107950 h 1263650"/>
              <a:gd name="connsiteX1" fmla="*/ 171450 w 2146300"/>
              <a:gd name="connsiteY1" fmla="*/ 152400 h 1263650"/>
              <a:gd name="connsiteX2" fmla="*/ 298450 w 2146300"/>
              <a:gd name="connsiteY2" fmla="*/ 146050 h 1263650"/>
              <a:gd name="connsiteX3" fmla="*/ 495300 w 2146300"/>
              <a:gd name="connsiteY3" fmla="*/ 76200 h 1263650"/>
              <a:gd name="connsiteX4" fmla="*/ 717550 w 2146300"/>
              <a:gd name="connsiteY4" fmla="*/ 88900 h 1263650"/>
              <a:gd name="connsiteX5" fmla="*/ 901700 w 2146300"/>
              <a:gd name="connsiteY5" fmla="*/ 63500 h 1263650"/>
              <a:gd name="connsiteX6" fmla="*/ 1092200 w 2146300"/>
              <a:gd name="connsiteY6" fmla="*/ 0 h 1263650"/>
              <a:gd name="connsiteX7" fmla="*/ 1238250 w 2146300"/>
              <a:gd name="connsiteY7" fmla="*/ 6350 h 1263650"/>
              <a:gd name="connsiteX8" fmla="*/ 1384300 w 2146300"/>
              <a:gd name="connsiteY8" fmla="*/ 95250 h 1263650"/>
              <a:gd name="connsiteX9" fmla="*/ 1562100 w 2146300"/>
              <a:gd name="connsiteY9" fmla="*/ 298450 h 1263650"/>
              <a:gd name="connsiteX10" fmla="*/ 1739900 w 2146300"/>
              <a:gd name="connsiteY10" fmla="*/ 393700 h 1263650"/>
              <a:gd name="connsiteX11" fmla="*/ 1898650 w 2146300"/>
              <a:gd name="connsiteY11" fmla="*/ 387350 h 1263650"/>
              <a:gd name="connsiteX12" fmla="*/ 2127250 w 2146300"/>
              <a:gd name="connsiteY12" fmla="*/ 527050 h 1263650"/>
              <a:gd name="connsiteX13" fmla="*/ 2146300 w 2146300"/>
              <a:gd name="connsiteY13" fmla="*/ 749300 h 1263650"/>
              <a:gd name="connsiteX14" fmla="*/ 2070100 w 2146300"/>
              <a:gd name="connsiteY14" fmla="*/ 1016000 h 1263650"/>
              <a:gd name="connsiteX15" fmla="*/ 1873250 w 2146300"/>
              <a:gd name="connsiteY15" fmla="*/ 1143000 h 1263650"/>
              <a:gd name="connsiteX16" fmla="*/ 1682750 w 2146300"/>
              <a:gd name="connsiteY16" fmla="*/ 1225550 h 1263650"/>
              <a:gd name="connsiteX17" fmla="*/ 1574800 w 2146300"/>
              <a:gd name="connsiteY17" fmla="*/ 1257300 h 1263650"/>
              <a:gd name="connsiteX18" fmla="*/ 1422400 w 2146300"/>
              <a:gd name="connsiteY18" fmla="*/ 1263650 h 1263650"/>
              <a:gd name="connsiteX19" fmla="*/ 1257300 w 2146300"/>
              <a:gd name="connsiteY19" fmla="*/ 1263650 h 1263650"/>
              <a:gd name="connsiteX20" fmla="*/ 1022350 w 2146300"/>
              <a:gd name="connsiteY20" fmla="*/ 1212850 h 1263650"/>
              <a:gd name="connsiteX21" fmla="*/ 863600 w 2146300"/>
              <a:gd name="connsiteY21" fmla="*/ 1117600 h 1263650"/>
              <a:gd name="connsiteX22" fmla="*/ 730250 w 2146300"/>
              <a:gd name="connsiteY22" fmla="*/ 1009650 h 1263650"/>
              <a:gd name="connsiteX23" fmla="*/ 558800 w 2146300"/>
              <a:gd name="connsiteY23" fmla="*/ 914400 h 1263650"/>
              <a:gd name="connsiteX24" fmla="*/ 482600 w 2146300"/>
              <a:gd name="connsiteY24" fmla="*/ 850900 h 1263650"/>
              <a:gd name="connsiteX25" fmla="*/ 450850 w 2146300"/>
              <a:gd name="connsiteY25" fmla="*/ 787400 h 1263650"/>
              <a:gd name="connsiteX26" fmla="*/ 317500 w 2146300"/>
              <a:gd name="connsiteY26" fmla="*/ 660400 h 1263650"/>
              <a:gd name="connsiteX27" fmla="*/ 298450 w 2146300"/>
              <a:gd name="connsiteY27" fmla="*/ 647700 h 1263650"/>
              <a:gd name="connsiteX28" fmla="*/ 139700 w 2146300"/>
              <a:gd name="connsiteY28" fmla="*/ 444500 h 1263650"/>
              <a:gd name="connsiteX29" fmla="*/ 19050 w 2146300"/>
              <a:gd name="connsiteY29" fmla="*/ 330200 h 1263650"/>
              <a:gd name="connsiteX30" fmla="*/ 0 w 2146300"/>
              <a:gd name="connsiteY30" fmla="*/ 107950 h 1263650"/>
              <a:gd name="connsiteX0" fmla="*/ 0 w 2146300"/>
              <a:gd name="connsiteY0" fmla="*/ 107950 h 1263650"/>
              <a:gd name="connsiteX1" fmla="*/ 171450 w 2146300"/>
              <a:gd name="connsiteY1" fmla="*/ 152400 h 1263650"/>
              <a:gd name="connsiteX2" fmla="*/ 298450 w 2146300"/>
              <a:gd name="connsiteY2" fmla="*/ 146050 h 1263650"/>
              <a:gd name="connsiteX3" fmla="*/ 495300 w 2146300"/>
              <a:gd name="connsiteY3" fmla="*/ 76200 h 1263650"/>
              <a:gd name="connsiteX4" fmla="*/ 717550 w 2146300"/>
              <a:gd name="connsiteY4" fmla="*/ 88900 h 1263650"/>
              <a:gd name="connsiteX5" fmla="*/ 901700 w 2146300"/>
              <a:gd name="connsiteY5" fmla="*/ 63500 h 1263650"/>
              <a:gd name="connsiteX6" fmla="*/ 1092200 w 2146300"/>
              <a:gd name="connsiteY6" fmla="*/ 0 h 1263650"/>
              <a:gd name="connsiteX7" fmla="*/ 1238250 w 2146300"/>
              <a:gd name="connsiteY7" fmla="*/ 6350 h 1263650"/>
              <a:gd name="connsiteX8" fmla="*/ 1384300 w 2146300"/>
              <a:gd name="connsiteY8" fmla="*/ 95250 h 1263650"/>
              <a:gd name="connsiteX9" fmla="*/ 1562100 w 2146300"/>
              <a:gd name="connsiteY9" fmla="*/ 298450 h 1263650"/>
              <a:gd name="connsiteX10" fmla="*/ 1739900 w 2146300"/>
              <a:gd name="connsiteY10" fmla="*/ 393700 h 1263650"/>
              <a:gd name="connsiteX11" fmla="*/ 1898650 w 2146300"/>
              <a:gd name="connsiteY11" fmla="*/ 387350 h 1263650"/>
              <a:gd name="connsiteX12" fmla="*/ 2127250 w 2146300"/>
              <a:gd name="connsiteY12" fmla="*/ 527050 h 1263650"/>
              <a:gd name="connsiteX13" fmla="*/ 2146300 w 2146300"/>
              <a:gd name="connsiteY13" fmla="*/ 749300 h 1263650"/>
              <a:gd name="connsiteX14" fmla="*/ 2070100 w 2146300"/>
              <a:gd name="connsiteY14" fmla="*/ 1016000 h 1263650"/>
              <a:gd name="connsiteX15" fmla="*/ 1873250 w 2146300"/>
              <a:gd name="connsiteY15" fmla="*/ 1143000 h 1263650"/>
              <a:gd name="connsiteX16" fmla="*/ 1682750 w 2146300"/>
              <a:gd name="connsiteY16" fmla="*/ 1225550 h 1263650"/>
              <a:gd name="connsiteX17" fmla="*/ 1574800 w 2146300"/>
              <a:gd name="connsiteY17" fmla="*/ 1257300 h 1263650"/>
              <a:gd name="connsiteX18" fmla="*/ 1422400 w 2146300"/>
              <a:gd name="connsiteY18" fmla="*/ 1263650 h 1263650"/>
              <a:gd name="connsiteX19" fmla="*/ 1257300 w 2146300"/>
              <a:gd name="connsiteY19" fmla="*/ 1263650 h 1263650"/>
              <a:gd name="connsiteX20" fmla="*/ 1022350 w 2146300"/>
              <a:gd name="connsiteY20" fmla="*/ 1212850 h 1263650"/>
              <a:gd name="connsiteX21" fmla="*/ 863600 w 2146300"/>
              <a:gd name="connsiteY21" fmla="*/ 1117600 h 1263650"/>
              <a:gd name="connsiteX22" fmla="*/ 730250 w 2146300"/>
              <a:gd name="connsiteY22" fmla="*/ 1009650 h 1263650"/>
              <a:gd name="connsiteX23" fmla="*/ 635000 w 2146300"/>
              <a:gd name="connsiteY23" fmla="*/ 920750 h 1263650"/>
              <a:gd name="connsiteX24" fmla="*/ 482600 w 2146300"/>
              <a:gd name="connsiteY24" fmla="*/ 850900 h 1263650"/>
              <a:gd name="connsiteX25" fmla="*/ 450850 w 2146300"/>
              <a:gd name="connsiteY25" fmla="*/ 787400 h 1263650"/>
              <a:gd name="connsiteX26" fmla="*/ 317500 w 2146300"/>
              <a:gd name="connsiteY26" fmla="*/ 660400 h 1263650"/>
              <a:gd name="connsiteX27" fmla="*/ 298450 w 2146300"/>
              <a:gd name="connsiteY27" fmla="*/ 647700 h 1263650"/>
              <a:gd name="connsiteX28" fmla="*/ 139700 w 2146300"/>
              <a:gd name="connsiteY28" fmla="*/ 444500 h 1263650"/>
              <a:gd name="connsiteX29" fmla="*/ 19050 w 2146300"/>
              <a:gd name="connsiteY29" fmla="*/ 330200 h 1263650"/>
              <a:gd name="connsiteX30" fmla="*/ 0 w 2146300"/>
              <a:gd name="connsiteY30" fmla="*/ 107950 h 1263650"/>
              <a:gd name="connsiteX0" fmla="*/ 0 w 2146300"/>
              <a:gd name="connsiteY0" fmla="*/ 107950 h 1263650"/>
              <a:gd name="connsiteX1" fmla="*/ 171450 w 2146300"/>
              <a:gd name="connsiteY1" fmla="*/ 152400 h 1263650"/>
              <a:gd name="connsiteX2" fmla="*/ 298450 w 2146300"/>
              <a:gd name="connsiteY2" fmla="*/ 146050 h 1263650"/>
              <a:gd name="connsiteX3" fmla="*/ 495300 w 2146300"/>
              <a:gd name="connsiteY3" fmla="*/ 76200 h 1263650"/>
              <a:gd name="connsiteX4" fmla="*/ 717550 w 2146300"/>
              <a:gd name="connsiteY4" fmla="*/ 88900 h 1263650"/>
              <a:gd name="connsiteX5" fmla="*/ 901700 w 2146300"/>
              <a:gd name="connsiteY5" fmla="*/ 63500 h 1263650"/>
              <a:gd name="connsiteX6" fmla="*/ 1092200 w 2146300"/>
              <a:gd name="connsiteY6" fmla="*/ 0 h 1263650"/>
              <a:gd name="connsiteX7" fmla="*/ 1238250 w 2146300"/>
              <a:gd name="connsiteY7" fmla="*/ 6350 h 1263650"/>
              <a:gd name="connsiteX8" fmla="*/ 1384300 w 2146300"/>
              <a:gd name="connsiteY8" fmla="*/ 95250 h 1263650"/>
              <a:gd name="connsiteX9" fmla="*/ 1562100 w 2146300"/>
              <a:gd name="connsiteY9" fmla="*/ 298450 h 1263650"/>
              <a:gd name="connsiteX10" fmla="*/ 1739900 w 2146300"/>
              <a:gd name="connsiteY10" fmla="*/ 393700 h 1263650"/>
              <a:gd name="connsiteX11" fmla="*/ 1898650 w 2146300"/>
              <a:gd name="connsiteY11" fmla="*/ 387350 h 1263650"/>
              <a:gd name="connsiteX12" fmla="*/ 2127250 w 2146300"/>
              <a:gd name="connsiteY12" fmla="*/ 527050 h 1263650"/>
              <a:gd name="connsiteX13" fmla="*/ 2146300 w 2146300"/>
              <a:gd name="connsiteY13" fmla="*/ 749300 h 1263650"/>
              <a:gd name="connsiteX14" fmla="*/ 2070100 w 2146300"/>
              <a:gd name="connsiteY14" fmla="*/ 1016000 h 1263650"/>
              <a:gd name="connsiteX15" fmla="*/ 1873250 w 2146300"/>
              <a:gd name="connsiteY15" fmla="*/ 1143000 h 1263650"/>
              <a:gd name="connsiteX16" fmla="*/ 1682750 w 2146300"/>
              <a:gd name="connsiteY16" fmla="*/ 1225550 h 1263650"/>
              <a:gd name="connsiteX17" fmla="*/ 1574800 w 2146300"/>
              <a:gd name="connsiteY17" fmla="*/ 1257300 h 1263650"/>
              <a:gd name="connsiteX18" fmla="*/ 1422400 w 2146300"/>
              <a:gd name="connsiteY18" fmla="*/ 1263650 h 1263650"/>
              <a:gd name="connsiteX19" fmla="*/ 1257300 w 2146300"/>
              <a:gd name="connsiteY19" fmla="*/ 1263650 h 1263650"/>
              <a:gd name="connsiteX20" fmla="*/ 1022350 w 2146300"/>
              <a:gd name="connsiteY20" fmla="*/ 1212850 h 1263650"/>
              <a:gd name="connsiteX21" fmla="*/ 863600 w 2146300"/>
              <a:gd name="connsiteY21" fmla="*/ 1117600 h 1263650"/>
              <a:gd name="connsiteX22" fmla="*/ 730250 w 2146300"/>
              <a:gd name="connsiteY22" fmla="*/ 1009650 h 1263650"/>
              <a:gd name="connsiteX23" fmla="*/ 635000 w 2146300"/>
              <a:gd name="connsiteY23" fmla="*/ 920750 h 1263650"/>
              <a:gd name="connsiteX24" fmla="*/ 520700 w 2146300"/>
              <a:gd name="connsiteY24" fmla="*/ 850900 h 1263650"/>
              <a:gd name="connsiteX25" fmla="*/ 450850 w 2146300"/>
              <a:gd name="connsiteY25" fmla="*/ 787400 h 1263650"/>
              <a:gd name="connsiteX26" fmla="*/ 317500 w 2146300"/>
              <a:gd name="connsiteY26" fmla="*/ 660400 h 1263650"/>
              <a:gd name="connsiteX27" fmla="*/ 298450 w 2146300"/>
              <a:gd name="connsiteY27" fmla="*/ 647700 h 1263650"/>
              <a:gd name="connsiteX28" fmla="*/ 139700 w 2146300"/>
              <a:gd name="connsiteY28" fmla="*/ 444500 h 1263650"/>
              <a:gd name="connsiteX29" fmla="*/ 19050 w 2146300"/>
              <a:gd name="connsiteY29" fmla="*/ 330200 h 1263650"/>
              <a:gd name="connsiteX30" fmla="*/ 0 w 2146300"/>
              <a:gd name="connsiteY30" fmla="*/ 107950 h 1263650"/>
              <a:gd name="connsiteX0" fmla="*/ 0 w 2146300"/>
              <a:gd name="connsiteY0" fmla="*/ 107950 h 1263650"/>
              <a:gd name="connsiteX1" fmla="*/ 171450 w 2146300"/>
              <a:gd name="connsiteY1" fmla="*/ 152400 h 1263650"/>
              <a:gd name="connsiteX2" fmla="*/ 298450 w 2146300"/>
              <a:gd name="connsiteY2" fmla="*/ 146050 h 1263650"/>
              <a:gd name="connsiteX3" fmla="*/ 495300 w 2146300"/>
              <a:gd name="connsiteY3" fmla="*/ 76200 h 1263650"/>
              <a:gd name="connsiteX4" fmla="*/ 717550 w 2146300"/>
              <a:gd name="connsiteY4" fmla="*/ 88900 h 1263650"/>
              <a:gd name="connsiteX5" fmla="*/ 901700 w 2146300"/>
              <a:gd name="connsiteY5" fmla="*/ 63500 h 1263650"/>
              <a:gd name="connsiteX6" fmla="*/ 1092200 w 2146300"/>
              <a:gd name="connsiteY6" fmla="*/ 0 h 1263650"/>
              <a:gd name="connsiteX7" fmla="*/ 1238250 w 2146300"/>
              <a:gd name="connsiteY7" fmla="*/ 6350 h 1263650"/>
              <a:gd name="connsiteX8" fmla="*/ 1384300 w 2146300"/>
              <a:gd name="connsiteY8" fmla="*/ 95250 h 1263650"/>
              <a:gd name="connsiteX9" fmla="*/ 1562100 w 2146300"/>
              <a:gd name="connsiteY9" fmla="*/ 298450 h 1263650"/>
              <a:gd name="connsiteX10" fmla="*/ 1739900 w 2146300"/>
              <a:gd name="connsiteY10" fmla="*/ 393700 h 1263650"/>
              <a:gd name="connsiteX11" fmla="*/ 1898650 w 2146300"/>
              <a:gd name="connsiteY11" fmla="*/ 387350 h 1263650"/>
              <a:gd name="connsiteX12" fmla="*/ 2127250 w 2146300"/>
              <a:gd name="connsiteY12" fmla="*/ 527050 h 1263650"/>
              <a:gd name="connsiteX13" fmla="*/ 2146300 w 2146300"/>
              <a:gd name="connsiteY13" fmla="*/ 749300 h 1263650"/>
              <a:gd name="connsiteX14" fmla="*/ 2070100 w 2146300"/>
              <a:gd name="connsiteY14" fmla="*/ 1016000 h 1263650"/>
              <a:gd name="connsiteX15" fmla="*/ 1873250 w 2146300"/>
              <a:gd name="connsiteY15" fmla="*/ 1143000 h 1263650"/>
              <a:gd name="connsiteX16" fmla="*/ 1682750 w 2146300"/>
              <a:gd name="connsiteY16" fmla="*/ 1225550 h 1263650"/>
              <a:gd name="connsiteX17" fmla="*/ 1574800 w 2146300"/>
              <a:gd name="connsiteY17" fmla="*/ 1257300 h 1263650"/>
              <a:gd name="connsiteX18" fmla="*/ 1422400 w 2146300"/>
              <a:gd name="connsiteY18" fmla="*/ 1263650 h 1263650"/>
              <a:gd name="connsiteX19" fmla="*/ 1257300 w 2146300"/>
              <a:gd name="connsiteY19" fmla="*/ 1263650 h 1263650"/>
              <a:gd name="connsiteX20" fmla="*/ 1022350 w 2146300"/>
              <a:gd name="connsiteY20" fmla="*/ 1212850 h 1263650"/>
              <a:gd name="connsiteX21" fmla="*/ 863600 w 2146300"/>
              <a:gd name="connsiteY21" fmla="*/ 1117600 h 1263650"/>
              <a:gd name="connsiteX22" fmla="*/ 730250 w 2146300"/>
              <a:gd name="connsiteY22" fmla="*/ 1009650 h 1263650"/>
              <a:gd name="connsiteX23" fmla="*/ 635000 w 2146300"/>
              <a:gd name="connsiteY23" fmla="*/ 920750 h 1263650"/>
              <a:gd name="connsiteX24" fmla="*/ 520700 w 2146300"/>
              <a:gd name="connsiteY24" fmla="*/ 850900 h 1263650"/>
              <a:gd name="connsiteX25" fmla="*/ 425450 w 2146300"/>
              <a:gd name="connsiteY25" fmla="*/ 774700 h 1263650"/>
              <a:gd name="connsiteX26" fmla="*/ 317500 w 2146300"/>
              <a:gd name="connsiteY26" fmla="*/ 660400 h 1263650"/>
              <a:gd name="connsiteX27" fmla="*/ 298450 w 2146300"/>
              <a:gd name="connsiteY27" fmla="*/ 647700 h 1263650"/>
              <a:gd name="connsiteX28" fmla="*/ 139700 w 2146300"/>
              <a:gd name="connsiteY28" fmla="*/ 444500 h 1263650"/>
              <a:gd name="connsiteX29" fmla="*/ 19050 w 2146300"/>
              <a:gd name="connsiteY29" fmla="*/ 330200 h 1263650"/>
              <a:gd name="connsiteX30" fmla="*/ 0 w 2146300"/>
              <a:gd name="connsiteY30" fmla="*/ 107950 h 126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46300" h="1263650">
                <a:moveTo>
                  <a:pt x="0" y="107950"/>
                </a:moveTo>
                <a:lnTo>
                  <a:pt x="171450" y="152400"/>
                </a:lnTo>
                <a:lnTo>
                  <a:pt x="298450" y="146050"/>
                </a:lnTo>
                <a:lnTo>
                  <a:pt x="495300" y="76200"/>
                </a:lnTo>
                <a:lnTo>
                  <a:pt x="717550" y="88900"/>
                </a:lnTo>
                <a:lnTo>
                  <a:pt x="901700" y="63500"/>
                </a:lnTo>
                <a:lnTo>
                  <a:pt x="1092200" y="0"/>
                </a:lnTo>
                <a:lnTo>
                  <a:pt x="1238250" y="6350"/>
                </a:lnTo>
                <a:lnTo>
                  <a:pt x="1384300" y="95250"/>
                </a:lnTo>
                <a:lnTo>
                  <a:pt x="1562100" y="298450"/>
                </a:lnTo>
                <a:lnTo>
                  <a:pt x="1739900" y="393700"/>
                </a:lnTo>
                <a:lnTo>
                  <a:pt x="1898650" y="387350"/>
                </a:lnTo>
                <a:lnTo>
                  <a:pt x="2127250" y="527050"/>
                </a:lnTo>
                <a:lnTo>
                  <a:pt x="2146300" y="749300"/>
                </a:lnTo>
                <a:lnTo>
                  <a:pt x="2070100" y="1016000"/>
                </a:lnTo>
                <a:lnTo>
                  <a:pt x="1873250" y="1143000"/>
                </a:lnTo>
                <a:lnTo>
                  <a:pt x="1682750" y="1225550"/>
                </a:lnTo>
                <a:lnTo>
                  <a:pt x="1574800" y="1257300"/>
                </a:lnTo>
                <a:lnTo>
                  <a:pt x="1422400" y="1263650"/>
                </a:lnTo>
                <a:lnTo>
                  <a:pt x="1257300" y="1263650"/>
                </a:lnTo>
                <a:lnTo>
                  <a:pt x="1022350" y="1212850"/>
                </a:lnTo>
                <a:lnTo>
                  <a:pt x="863600" y="1117600"/>
                </a:lnTo>
                <a:lnTo>
                  <a:pt x="730250" y="1009650"/>
                </a:lnTo>
                <a:lnTo>
                  <a:pt x="635000" y="920750"/>
                </a:lnTo>
                <a:lnTo>
                  <a:pt x="520700" y="850900"/>
                </a:lnTo>
                <a:lnTo>
                  <a:pt x="425450" y="774700"/>
                </a:lnTo>
                <a:lnTo>
                  <a:pt x="317500" y="660400"/>
                </a:lnTo>
                <a:cubicBezTo>
                  <a:pt x="311150" y="656167"/>
                  <a:pt x="328083" y="683683"/>
                  <a:pt x="298450" y="647700"/>
                </a:cubicBezTo>
                <a:cubicBezTo>
                  <a:pt x="268817" y="611717"/>
                  <a:pt x="192617" y="512233"/>
                  <a:pt x="139700" y="444500"/>
                </a:cubicBezTo>
                <a:lnTo>
                  <a:pt x="19050" y="330200"/>
                </a:lnTo>
                <a:lnTo>
                  <a:pt x="0" y="107950"/>
                </a:lnTo>
                <a:close/>
              </a:path>
            </a:pathLst>
          </a:custGeom>
          <a:solidFill>
            <a:srgbClr val="00FFFF">
              <a:alpha val="30000"/>
            </a:srgbClr>
          </a:solidFill>
          <a:ln w="381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52" name="Freeform 51"/>
          <p:cNvSpPr/>
          <p:nvPr/>
        </p:nvSpPr>
        <p:spPr>
          <a:xfrm>
            <a:off x="2724912" y="2594610"/>
            <a:ext cx="1188720" cy="1440180"/>
          </a:xfrm>
          <a:custGeom>
            <a:avLst/>
            <a:gdLst>
              <a:gd name="connsiteX0" fmla="*/ 336550 w 1320800"/>
              <a:gd name="connsiteY0" fmla="*/ 0 h 1600200"/>
              <a:gd name="connsiteX1" fmla="*/ 247650 w 1320800"/>
              <a:gd name="connsiteY1" fmla="*/ 139700 h 1600200"/>
              <a:gd name="connsiteX2" fmla="*/ 247650 w 1320800"/>
              <a:gd name="connsiteY2" fmla="*/ 279400 h 1600200"/>
              <a:gd name="connsiteX3" fmla="*/ 190500 w 1320800"/>
              <a:gd name="connsiteY3" fmla="*/ 406400 h 1600200"/>
              <a:gd name="connsiteX4" fmla="*/ 95250 w 1320800"/>
              <a:gd name="connsiteY4" fmla="*/ 533400 h 1600200"/>
              <a:gd name="connsiteX5" fmla="*/ 50800 w 1320800"/>
              <a:gd name="connsiteY5" fmla="*/ 641350 h 1600200"/>
              <a:gd name="connsiteX6" fmla="*/ 6350 w 1320800"/>
              <a:gd name="connsiteY6" fmla="*/ 781050 h 1600200"/>
              <a:gd name="connsiteX7" fmla="*/ 0 w 1320800"/>
              <a:gd name="connsiteY7" fmla="*/ 952500 h 1600200"/>
              <a:gd name="connsiteX8" fmla="*/ 44450 w 1320800"/>
              <a:gd name="connsiteY8" fmla="*/ 1130300 h 1600200"/>
              <a:gd name="connsiteX9" fmla="*/ 165100 w 1320800"/>
              <a:gd name="connsiteY9" fmla="*/ 1397000 h 1600200"/>
              <a:gd name="connsiteX10" fmla="*/ 323850 w 1320800"/>
              <a:gd name="connsiteY10" fmla="*/ 1536700 h 1600200"/>
              <a:gd name="connsiteX11" fmla="*/ 514350 w 1320800"/>
              <a:gd name="connsiteY11" fmla="*/ 1574800 h 1600200"/>
              <a:gd name="connsiteX12" fmla="*/ 704850 w 1320800"/>
              <a:gd name="connsiteY12" fmla="*/ 1600200 h 1600200"/>
              <a:gd name="connsiteX13" fmla="*/ 768350 w 1320800"/>
              <a:gd name="connsiteY13" fmla="*/ 1562100 h 1600200"/>
              <a:gd name="connsiteX14" fmla="*/ 812800 w 1320800"/>
              <a:gd name="connsiteY14" fmla="*/ 1403350 h 1600200"/>
              <a:gd name="connsiteX15" fmla="*/ 863600 w 1320800"/>
              <a:gd name="connsiteY15" fmla="*/ 1314450 h 1600200"/>
              <a:gd name="connsiteX16" fmla="*/ 1066800 w 1320800"/>
              <a:gd name="connsiteY16" fmla="*/ 1162050 h 1600200"/>
              <a:gd name="connsiteX17" fmla="*/ 1295400 w 1320800"/>
              <a:gd name="connsiteY17" fmla="*/ 863600 h 1600200"/>
              <a:gd name="connsiteX18" fmla="*/ 1320800 w 1320800"/>
              <a:gd name="connsiteY18" fmla="*/ 793750 h 1600200"/>
              <a:gd name="connsiteX19" fmla="*/ 1155700 w 1320800"/>
              <a:gd name="connsiteY19" fmla="*/ 615950 h 1600200"/>
              <a:gd name="connsiteX20" fmla="*/ 927100 w 1320800"/>
              <a:gd name="connsiteY20" fmla="*/ 368300 h 1600200"/>
              <a:gd name="connsiteX21" fmla="*/ 774700 w 1320800"/>
              <a:gd name="connsiteY21" fmla="*/ 234950 h 1600200"/>
              <a:gd name="connsiteX22" fmla="*/ 615950 w 1320800"/>
              <a:gd name="connsiteY22" fmla="*/ 63500 h 1600200"/>
              <a:gd name="connsiteX23" fmla="*/ 336550 w 1320800"/>
              <a:gd name="connsiteY23" fmla="*/ 0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20800" h="1600200">
                <a:moveTo>
                  <a:pt x="336550" y="0"/>
                </a:moveTo>
                <a:lnTo>
                  <a:pt x="247650" y="139700"/>
                </a:lnTo>
                <a:lnTo>
                  <a:pt x="247650" y="279400"/>
                </a:lnTo>
                <a:lnTo>
                  <a:pt x="190500" y="406400"/>
                </a:lnTo>
                <a:lnTo>
                  <a:pt x="95250" y="533400"/>
                </a:lnTo>
                <a:lnTo>
                  <a:pt x="50800" y="641350"/>
                </a:lnTo>
                <a:lnTo>
                  <a:pt x="6350" y="781050"/>
                </a:lnTo>
                <a:lnTo>
                  <a:pt x="0" y="952500"/>
                </a:lnTo>
                <a:lnTo>
                  <a:pt x="44450" y="1130300"/>
                </a:lnTo>
                <a:lnTo>
                  <a:pt x="165100" y="1397000"/>
                </a:lnTo>
                <a:lnTo>
                  <a:pt x="323850" y="1536700"/>
                </a:lnTo>
                <a:lnTo>
                  <a:pt x="514350" y="1574800"/>
                </a:lnTo>
                <a:lnTo>
                  <a:pt x="704850" y="1600200"/>
                </a:lnTo>
                <a:lnTo>
                  <a:pt x="768350" y="1562100"/>
                </a:lnTo>
                <a:lnTo>
                  <a:pt x="812800" y="1403350"/>
                </a:lnTo>
                <a:lnTo>
                  <a:pt x="863600" y="1314450"/>
                </a:lnTo>
                <a:lnTo>
                  <a:pt x="1066800" y="1162050"/>
                </a:lnTo>
                <a:lnTo>
                  <a:pt x="1295400" y="863600"/>
                </a:lnTo>
                <a:lnTo>
                  <a:pt x="1320800" y="793750"/>
                </a:lnTo>
                <a:lnTo>
                  <a:pt x="1155700" y="615950"/>
                </a:lnTo>
                <a:lnTo>
                  <a:pt x="927100" y="368300"/>
                </a:lnTo>
                <a:lnTo>
                  <a:pt x="774700" y="234950"/>
                </a:lnTo>
                <a:lnTo>
                  <a:pt x="615950" y="63500"/>
                </a:lnTo>
                <a:lnTo>
                  <a:pt x="336550" y="0"/>
                </a:lnTo>
                <a:close/>
              </a:path>
            </a:pathLst>
          </a:custGeom>
          <a:solidFill>
            <a:srgbClr val="FF0000">
              <a:alpha val="30000"/>
            </a:srgb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55" name="Freeform 54"/>
          <p:cNvSpPr/>
          <p:nvPr/>
        </p:nvSpPr>
        <p:spPr>
          <a:xfrm>
            <a:off x="3679317" y="2411730"/>
            <a:ext cx="1565910" cy="2017395"/>
          </a:xfrm>
          <a:custGeom>
            <a:avLst/>
            <a:gdLst>
              <a:gd name="connsiteX0" fmla="*/ 38100 w 1739900"/>
              <a:gd name="connsiteY0" fmla="*/ 6350 h 2241550"/>
              <a:gd name="connsiteX1" fmla="*/ 361950 w 1739900"/>
              <a:gd name="connsiteY1" fmla="*/ 139700 h 2241550"/>
              <a:gd name="connsiteX2" fmla="*/ 673100 w 1739900"/>
              <a:gd name="connsiteY2" fmla="*/ 177800 h 2241550"/>
              <a:gd name="connsiteX3" fmla="*/ 876300 w 1739900"/>
              <a:gd name="connsiteY3" fmla="*/ 330200 h 2241550"/>
              <a:gd name="connsiteX4" fmla="*/ 1073150 w 1739900"/>
              <a:gd name="connsiteY4" fmla="*/ 463550 h 2241550"/>
              <a:gd name="connsiteX5" fmla="*/ 1301750 w 1739900"/>
              <a:gd name="connsiteY5" fmla="*/ 419100 h 2241550"/>
              <a:gd name="connsiteX6" fmla="*/ 1397000 w 1739900"/>
              <a:gd name="connsiteY6" fmla="*/ 463550 h 2241550"/>
              <a:gd name="connsiteX7" fmla="*/ 1466850 w 1739900"/>
              <a:gd name="connsiteY7" fmla="*/ 654050 h 2241550"/>
              <a:gd name="connsiteX8" fmla="*/ 1543050 w 1739900"/>
              <a:gd name="connsiteY8" fmla="*/ 984250 h 2241550"/>
              <a:gd name="connsiteX9" fmla="*/ 1657350 w 1739900"/>
              <a:gd name="connsiteY9" fmla="*/ 1447800 h 2241550"/>
              <a:gd name="connsiteX10" fmla="*/ 1701800 w 1739900"/>
              <a:gd name="connsiteY10" fmla="*/ 1778000 h 2241550"/>
              <a:gd name="connsiteX11" fmla="*/ 1739900 w 1739900"/>
              <a:gd name="connsiteY11" fmla="*/ 1968500 h 2241550"/>
              <a:gd name="connsiteX12" fmla="*/ 1720850 w 1739900"/>
              <a:gd name="connsiteY12" fmla="*/ 2108200 h 2241550"/>
              <a:gd name="connsiteX13" fmla="*/ 1606550 w 1739900"/>
              <a:gd name="connsiteY13" fmla="*/ 2209800 h 2241550"/>
              <a:gd name="connsiteX14" fmla="*/ 1473200 w 1739900"/>
              <a:gd name="connsiteY14" fmla="*/ 2228850 h 2241550"/>
              <a:gd name="connsiteX15" fmla="*/ 1212850 w 1739900"/>
              <a:gd name="connsiteY15" fmla="*/ 2241550 h 2241550"/>
              <a:gd name="connsiteX16" fmla="*/ 1016000 w 1739900"/>
              <a:gd name="connsiteY16" fmla="*/ 2241550 h 2241550"/>
              <a:gd name="connsiteX17" fmla="*/ 863600 w 1739900"/>
              <a:gd name="connsiteY17" fmla="*/ 2165350 h 2241550"/>
              <a:gd name="connsiteX18" fmla="*/ 806450 w 1739900"/>
              <a:gd name="connsiteY18" fmla="*/ 2057400 h 2241550"/>
              <a:gd name="connsiteX19" fmla="*/ 844550 w 1739900"/>
              <a:gd name="connsiteY19" fmla="*/ 1943100 h 2241550"/>
              <a:gd name="connsiteX20" fmla="*/ 1130300 w 1739900"/>
              <a:gd name="connsiteY20" fmla="*/ 1841500 h 2241550"/>
              <a:gd name="connsiteX21" fmla="*/ 1270000 w 1739900"/>
              <a:gd name="connsiteY21" fmla="*/ 1651000 h 2241550"/>
              <a:gd name="connsiteX22" fmla="*/ 1263650 w 1739900"/>
              <a:gd name="connsiteY22" fmla="*/ 1352550 h 2241550"/>
              <a:gd name="connsiteX23" fmla="*/ 1168400 w 1739900"/>
              <a:gd name="connsiteY23" fmla="*/ 1174750 h 2241550"/>
              <a:gd name="connsiteX24" fmla="*/ 939800 w 1739900"/>
              <a:gd name="connsiteY24" fmla="*/ 1022350 h 2241550"/>
              <a:gd name="connsiteX25" fmla="*/ 641350 w 1739900"/>
              <a:gd name="connsiteY25" fmla="*/ 914400 h 2241550"/>
              <a:gd name="connsiteX26" fmla="*/ 431800 w 1739900"/>
              <a:gd name="connsiteY26" fmla="*/ 787400 h 2241550"/>
              <a:gd name="connsiteX27" fmla="*/ 266700 w 1739900"/>
              <a:gd name="connsiteY27" fmla="*/ 609600 h 2241550"/>
              <a:gd name="connsiteX28" fmla="*/ 203200 w 1739900"/>
              <a:gd name="connsiteY28" fmla="*/ 463550 h 2241550"/>
              <a:gd name="connsiteX29" fmla="*/ 133350 w 1739900"/>
              <a:gd name="connsiteY29" fmla="*/ 292100 h 2241550"/>
              <a:gd name="connsiteX30" fmla="*/ 12700 w 1739900"/>
              <a:gd name="connsiteY30" fmla="*/ 196850 h 2241550"/>
              <a:gd name="connsiteX31" fmla="*/ 0 w 1739900"/>
              <a:gd name="connsiteY31" fmla="*/ 63500 h 2241550"/>
              <a:gd name="connsiteX32" fmla="*/ 88900 w 1739900"/>
              <a:gd name="connsiteY32" fmla="*/ 0 h 224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39900" h="2241550">
                <a:moveTo>
                  <a:pt x="38100" y="6350"/>
                </a:moveTo>
                <a:lnTo>
                  <a:pt x="361950" y="139700"/>
                </a:lnTo>
                <a:lnTo>
                  <a:pt x="673100" y="177800"/>
                </a:lnTo>
                <a:lnTo>
                  <a:pt x="876300" y="330200"/>
                </a:lnTo>
                <a:lnTo>
                  <a:pt x="1073150" y="463550"/>
                </a:lnTo>
                <a:lnTo>
                  <a:pt x="1301750" y="419100"/>
                </a:lnTo>
                <a:lnTo>
                  <a:pt x="1397000" y="463550"/>
                </a:lnTo>
                <a:lnTo>
                  <a:pt x="1466850" y="654050"/>
                </a:lnTo>
                <a:lnTo>
                  <a:pt x="1543050" y="984250"/>
                </a:lnTo>
                <a:lnTo>
                  <a:pt x="1657350" y="1447800"/>
                </a:lnTo>
                <a:lnTo>
                  <a:pt x="1701800" y="1778000"/>
                </a:lnTo>
                <a:lnTo>
                  <a:pt x="1739900" y="1968500"/>
                </a:lnTo>
                <a:lnTo>
                  <a:pt x="1720850" y="2108200"/>
                </a:lnTo>
                <a:lnTo>
                  <a:pt x="1606550" y="2209800"/>
                </a:lnTo>
                <a:lnTo>
                  <a:pt x="1473200" y="2228850"/>
                </a:lnTo>
                <a:lnTo>
                  <a:pt x="1212850" y="2241550"/>
                </a:lnTo>
                <a:lnTo>
                  <a:pt x="1016000" y="2241550"/>
                </a:lnTo>
                <a:lnTo>
                  <a:pt x="863600" y="2165350"/>
                </a:lnTo>
                <a:lnTo>
                  <a:pt x="806450" y="2057400"/>
                </a:lnTo>
                <a:lnTo>
                  <a:pt x="844550" y="1943100"/>
                </a:lnTo>
                <a:lnTo>
                  <a:pt x="1130300" y="1841500"/>
                </a:lnTo>
                <a:lnTo>
                  <a:pt x="1270000" y="1651000"/>
                </a:lnTo>
                <a:lnTo>
                  <a:pt x="1263650" y="1352550"/>
                </a:lnTo>
                <a:lnTo>
                  <a:pt x="1168400" y="1174750"/>
                </a:lnTo>
                <a:lnTo>
                  <a:pt x="939800" y="1022350"/>
                </a:lnTo>
                <a:lnTo>
                  <a:pt x="641350" y="914400"/>
                </a:lnTo>
                <a:lnTo>
                  <a:pt x="431800" y="787400"/>
                </a:lnTo>
                <a:lnTo>
                  <a:pt x="266700" y="609600"/>
                </a:lnTo>
                <a:lnTo>
                  <a:pt x="203200" y="463550"/>
                </a:lnTo>
                <a:lnTo>
                  <a:pt x="133350" y="292100"/>
                </a:lnTo>
                <a:lnTo>
                  <a:pt x="12700" y="196850"/>
                </a:lnTo>
                <a:lnTo>
                  <a:pt x="0" y="63500"/>
                </a:lnTo>
                <a:lnTo>
                  <a:pt x="88900" y="0"/>
                </a:lnTo>
              </a:path>
            </a:pathLst>
          </a:custGeom>
          <a:solidFill>
            <a:srgbClr val="FFCC00">
              <a:alpha val="29804"/>
            </a:srgbClr>
          </a:solidFill>
          <a:ln w="3810">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6" name="Freeform 55"/>
          <p:cNvSpPr/>
          <p:nvPr/>
        </p:nvSpPr>
        <p:spPr>
          <a:xfrm>
            <a:off x="6142482" y="3474720"/>
            <a:ext cx="840105" cy="1074420"/>
          </a:xfrm>
          <a:custGeom>
            <a:avLst/>
            <a:gdLst>
              <a:gd name="connsiteX0" fmla="*/ 222250 w 933450"/>
              <a:gd name="connsiteY0" fmla="*/ 6350 h 1193800"/>
              <a:gd name="connsiteX1" fmla="*/ 469900 w 933450"/>
              <a:gd name="connsiteY1" fmla="*/ 152400 h 1193800"/>
              <a:gd name="connsiteX2" fmla="*/ 730250 w 933450"/>
              <a:gd name="connsiteY2" fmla="*/ 311150 h 1193800"/>
              <a:gd name="connsiteX3" fmla="*/ 933450 w 933450"/>
              <a:gd name="connsiteY3" fmla="*/ 501650 h 1193800"/>
              <a:gd name="connsiteX4" fmla="*/ 933450 w 933450"/>
              <a:gd name="connsiteY4" fmla="*/ 692150 h 1193800"/>
              <a:gd name="connsiteX5" fmla="*/ 825500 w 933450"/>
              <a:gd name="connsiteY5" fmla="*/ 876300 h 1193800"/>
              <a:gd name="connsiteX6" fmla="*/ 685800 w 933450"/>
              <a:gd name="connsiteY6" fmla="*/ 990600 h 1193800"/>
              <a:gd name="connsiteX7" fmla="*/ 431800 w 933450"/>
              <a:gd name="connsiteY7" fmla="*/ 1098550 h 1193800"/>
              <a:gd name="connsiteX8" fmla="*/ 158750 w 933450"/>
              <a:gd name="connsiteY8" fmla="*/ 1193800 h 1193800"/>
              <a:gd name="connsiteX9" fmla="*/ 76200 w 933450"/>
              <a:gd name="connsiteY9" fmla="*/ 1111250 h 1193800"/>
              <a:gd name="connsiteX10" fmla="*/ 196850 w 933450"/>
              <a:gd name="connsiteY10" fmla="*/ 869950 h 1193800"/>
              <a:gd name="connsiteX11" fmla="*/ 158750 w 933450"/>
              <a:gd name="connsiteY11" fmla="*/ 717550 h 1193800"/>
              <a:gd name="connsiteX12" fmla="*/ 82550 w 933450"/>
              <a:gd name="connsiteY12" fmla="*/ 539750 h 1193800"/>
              <a:gd name="connsiteX13" fmla="*/ 0 w 933450"/>
              <a:gd name="connsiteY13" fmla="*/ 476250 h 1193800"/>
              <a:gd name="connsiteX14" fmla="*/ 57150 w 933450"/>
              <a:gd name="connsiteY14" fmla="*/ 158750 h 1193800"/>
              <a:gd name="connsiteX15" fmla="*/ 158750 w 933450"/>
              <a:gd name="connsiteY15" fmla="*/ 0 h 1193800"/>
              <a:gd name="connsiteX16" fmla="*/ 260350 w 933450"/>
              <a:gd name="connsiteY16" fmla="*/ 50800 h 119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3450" h="1193800">
                <a:moveTo>
                  <a:pt x="222250" y="6350"/>
                </a:moveTo>
                <a:lnTo>
                  <a:pt x="469900" y="152400"/>
                </a:lnTo>
                <a:lnTo>
                  <a:pt x="730250" y="311150"/>
                </a:lnTo>
                <a:lnTo>
                  <a:pt x="933450" y="501650"/>
                </a:lnTo>
                <a:lnTo>
                  <a:pt x="933450" y="692150"/>
                </a:lnTo>
                <a:lnTo>
                  <a:pt x="825500" y="876300"/>
                </a:lnTo>
                <a:lnTo>
                  <a:pt x="685800" y="990600"/>
                </a:lnTo>
                <a:lnTo>
                  <a:pt x="431800" y="1098550"/>
                </a:lnTo>
                <a:lnTo>
                  <a:pt x="158750" y="1193800"/>
                </a:lnTo>
                <a:lnTo>
                  <a:pt x="76200" y="1111250"/>
                </a:lnTo>
                <a:lnTo>
                  <a:pt x="196850" y="869950"/>
                </a:lnTo>
                <a:lnTo>
                  <a:pt x="158750" y="717550"/>
                </a:lnTo>
                <a:lnTo>
                  <a:pt x="82550" y="539750"/>
                </a:lnTo>
                <a:lnTo>
                  <a:pt x="0" y="476250"/>
                </a:lnTo>
                <a:lnTo>
                  <a:pt x="57150" y="158750"/>
                </a:lnTo>
                <a:lnTo>
                  <a:pt x="158750" y="0"/>
                </a:lnTo>
                <a:lnTo>
                  <a:pt x="260350" y="50800"/>
                </a:lnTo>
              </a:path>
            </a:pathLst>
          </a:custGeom>
          <a:solidFill>
            <a:srgbClr val="0033CC">
              <a:alpha val="30000"/>
            </a:srgbClr>
          </a:solidFill>
          <a:ln w="381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8" name="Freeform 57"/>
          <p:cNvSpPr/>
          <p:nvPr/>
        </p:nvSpPr>
        <p:spPr>
          <a:xfrm>
            <a:off x="964692" y="3251835"/>
            <a:ext cx="3554730" cy="1731645"/>
          </a:xfrm>
          <a:custGeom>
            <a:avLst/>
            <a:gdLst>
              <a:gd name="connsiteX0" fmla="*/ 552450 w 3949700"/>
              <a:gd name="connsiteY0" fmla="*/ 0 h 1924050"/>
              <a:gd name="connsiteX1" fmla="*/ 412750 w 3949700"/>
              <a:gd name="connsiteY1" fmla="*/ 196850 h 1924050"/>
              <a:gd name="connsiteX2" fmla="*/ 279400 w 3949700"/>
              <a:gd name="connsiteY2" fmla="*/ 323850 h 1924050"/>
              <a:gd name="connsiteX3" fmla="*/ 139700 w 3949700"/>
              <a:gd name="connsiteY3" fmla="*/ 457200 h 1924050"/>
              <a:gd name="connsiteX4" fmla="*/ 57150 w 3949700"/>
              <a:gd name="connsiteY4" fmla="*/ 552450 h 1924050"/>
              <a:gd name="connsiteX5" fmla="*/ 0 w 3949700"/>
              <a:gd name="connsiteY5" fmla="*/ 736600 h 1924050"/>
              <a:gd name="connsiteX6" fmla="*/ 63500 w 3949700"/>
              <a:gd name="connsiteY6" fmla="*/ 977900 h 1924050"/>
              <a:gd name="connsiteX7" fmla="*/ 285750 w 3949700"/>
              <a:gd name="connsiteY7" fmla="*/ 1136650 h 1924050"/>
              <a:gd name="connsiteX8" fmla="*/ 647700 w 3949700"/>
              <a:gd name="connsiteY8" fmla="*/ 1263650 h 1924050"/>
              <a:gd name="connsiteX9" fmla="*/ 1047750 w 3949700"/>
              <a:gd name="connsiteY9" fmla="*/ 1384300 h 1924050"/>
              <a:gd name="connsiteX10" fmla="*/ 1574800 w 3949700"/>
              <a:gd name="connsiteY10" fmla="*/ 1555750 h 1924050"/>
              <a:gd name="connsiteX11" fmla="*/ 2514600 w 3949700"/>
              <a:gd name="connsiteY11" fmla="*/ 1822450 h 1924050"/>
              <a:gd name="connsiteX12" fmla="*/ 3149600 w 3949700"/>
              <a:gd name="connsiteY12" fmla="*/ 1924050 h 1924050"/>
              <a:gd name="connsiteX13" fmla="*/ 3492500 w 3949700"/>
              <a:gd name="connsiteY13" fmla="*/ 1892300 h 1924050"/>
              <a:gd name="connsiteX14" fmla="*/ 3676650 w 3949700"/>
              <a:gd name="connsiteY14" fmla="*/ 1784350 h 1924050"/>
              <a:gd name="connsiteX15" fmla="*/ 3841750 w 3949700"/>
              <a:gd name="connsiteY15" fmla="*/ 1606550 h 1924050"/>
              <a:gd name="connsiteX16" fmla="*/ 3924300 w 3949700"/>
              <a:gd name="connsiteY16" fmla="*/ 1377950 h 1924050"/>
              <a:gd name="connsiteX17" fmla="*/ 3949700 w 3949700"/>
              <a:gd name="connsiteY17" fmla="*/ 1206500 h 1924050"/>
              <a:gd name="connsiteX18" fmla="*/ 3937000 w 3949700"/>
              <a:gd name="connsiteY18" fmla="*/ 1092200 h 1924050"/>
              <a:gd name="connsiteX19" fmla="*/ 3759200 w 3949700"/>
              <a:gd name="connsiteY19" fmla="*/ 952500 h 1924050"/>
              <a:gd name="connsiteX20" fmla="*/ 3422650 w 3949700"/>
              <a:gd name="connsiteY20" fmla="*/ 933450 h 1924050"/>
              <a:gd name="connsiteX21" fmla="*/ 3130550 w 3949700"/>
              <a:gd name="connsiteY21" fmla="*/ 857250 h 1924050"/>
              <a:gd name="connsiteX22" fmla="*/ 2819400 w 3949700"/>
              <a:gd name="connsiteY22" fmla="*/ 787400 h 1924050"/>
              <a:gd name="connsiteX23" fmla="*/ 2470150 w 3949700"/>
              <a:gd name="connsiteY23" fmla="*/ 723900 h 1924050"/>
              <a:gd name="connsiteX24" fmla="*/ 2089150 w 3949700"/>
              <a:gd name="connsiteY24" fmla="*/ 622300 h 1924050"/>
              <a:gd name="connsiteX25" fmla="*/ 1676400 w 3949700"/>
              <a:gd name="connsiteY25" fmla="*/ 412750 h 1924050"/>
              <a:gd name="connsiteX26" fmla="*/ 1409700 w 3949700"/>
              <a:gd name="connsiteY26" fmla="*/ 241300 h 1924050"/>
              <a:gd name="connsiteX27" fmla="*/ 1104900 w 3949700"/>
              <a:gd name="connsiteY27" fmla="*/ 196850 h 1924050"/>
              <a:gd name="connsiteX28" fmla="*/ 869950 w 3949700"/>
              <a:gd name="connsiteY28" fmla="*/ 82550 h 1924050"/>
              <a:gd name="connsiteX29" fmla="*/ 692150 w 3949700"/>
              <a:gd name="connsiteY29" fmla="*/ 31750 h 1924050"/>
              <a:gd name="connsiteX30" fmla="*/ 552450 w 3949700"/>
              <a:gd name="connsiteY30" fmla="*/ 0 h 192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49700" h="1924050">
                <a:moveTo>
                  <a:pt x="552450" y="0"/>
                </a:moveTo>
                <a:lnTo>
                  <a:pt x="412750" y="196850"/>
                </a:lnTo>
                <a:lnTo>
                  <a:pt x="279400" y="323850"/>
                </a:lnTo>
                <a:lnTo>
                  <a:pt x="139700" y="457200"/>
                </a:lnTo>
                <a:lnTo>
                  <a:pt x="57150" y="552450"/>
                </a:lnTo>
                <a:lnTo>
                  <a:pt x="0" y="736600"/>
                </a:lnTo>
                <a:lnTo>
                  <a:pt x="63500" y="977900"/>
                </a:lnTo>
                <a:lnTo>
                  <a:pt x="285750" y="1136650"/>
                </a:lnTo>
                <a:lnTo>
                  <a:pt x="647700" y="1263650"/>
                </a:lnTo>
                <a:lnTo>
                  <a:pt x="1047750" y="1384300"/>
                </a:lnTo>
                <a:lnTo>
                  <a:pt x="1574800" y="1555750"/>
                </a:lnTo>
                <a:lnTo>
                  <a:pt x="2514600" y="1822450"/>
                </a:lnTo>
                <a:lnTo>
                  <a:pt x="3149600" y="1924050"/>
                </a:lnTo>
                <a:lnTo>
                  <a:pt x="3492500" y="1892300"/>
                </a:lnTo>
                <a:lnTo>
                  <a:pt x="3676650" y="1784350"/>
                </a:lnTo>
                <a:lnTo>
                  <a:pt x="3841750" y="1606550"/>
                </a:lnTo>
                <a:lnTo>
                  <a:pt x="3924300" y="1377950"/>
                </a:lnTo>
                <a:lnTo>
                  <a:pt x="3949700" y="1206500"/>
                </a:lnTo>
                <a:lnTo>
                  <a:pt x="3937000" y="1092200"/>
                </a:lnTo>
                <a:lnTo>
                  <a:pt x="3759200" y="952500"/>
                </a:lnTo>
                <a:lnTo>
                  <a:pt x="3422650" y="933450"/>
                </a:lnTo>
                <a:lnTo>
                  <a:pt x="3130550" y="857250"/>
                </a:lnTo>
                <a:lnTo>
                  <a:pt x="2819400" y="787400"/>
                </a:lnTo>
                <a:lnTo>
                  <a:pt x="2470150" y="723900"/>
                </a:lnTo>
                <a:lnTo>
                  <a:pt x="2089150" y="622300"/>
                </a:lnTo>
                <a:lnTo>
                  <a:pt x="1676400" y="412750"/>
                </a:lnTo>
                <a:lnTo>
                  <a:pt x="1409700" y="241300"/>
                </a:lnTo>
                <a:lnTo>
                  <a:pt x="1104900" y="196850"/>
                </a:lnTo>
                <a:lnTo>
                  <a:pt x="869950" y="82550"/>
                </a:lnTo>
                <a:lnTo>
                  <a:pt x="692150" y="31750"/>
                </a:lnTo>
                <a:lnTo>
                  <a:pt x="552450" y="0"/>
                </a:lnTo>
                <a:close/>
              </a:path>
            </a:pathLst>
          </a:custGeom>
          <a:solidFill>
            <a:schemeClr val="bg2">
              <a:lumMod val="50000"/>
              <a:alpha val="30000"/>
            </a:schemeClr>
          </a:solidFill>
          <a:ln w="381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1" name="TextBox 20"/>
          <p:cNvSpPr txBox="1"/>
          <p:nvPr/>
        </p:nvSpPr>
        <p:spPr>
          <a:xfrm>
            <a:off x="860100" y="152400"/>
            <a:ext cx="7750499" cy="584775"/>
          </a:xfrm>
          <a:prstGeom prst="rect">
            <a:avLst/>
          </a:prstGeom>
          <a:noFill/>
        </p:spPr>
        <p:txBody>
          <a:bodyPr wrap="square" rtlCol="0">
            <a:spAutoFit/>
          </a:bodyPr>
          <a:lstStyle/>
          <a:p>
            <a:pPr algn="ctr"/>
            <a:r>
              <a:rPr lang="en-US" sz="2000" dirty="0"/>
              <a:t>Recent </a:t>
            </a:r>
            <a:r>
              <a:rPr lang="en-US" sz="2000" dirty="0" err="1"/>
              <a:t>Deltatic</a:t>
            </a:r>
            <a:r>
              <a:rPr lang="en-US" sz="2000" dirty="0"/>
              <a:t> Deposits of the Mississippi River:</a:t>
            </a:r>
            <a:r>
              <a:rPr lang="en-US" dirty="0"/>
              <a:t> </a:t>
            </a:r>
          </a:p>
          <a:p>
            <a:pPr algn="ctr"/>
            <a:r>
              <a:rPr lang="en-US" sz="1200" dirty="0"/>
              <a:t>Their development and chronology – David E. Frazier, 1967 </a:t>
            </a:r>
          </a:p>
        </p:txBody>
      </p:sp>
      <p:sp>
        <p:nvSpPr>
          <p:cNvPr id="22" name="Freeform 21"/>
          <p:cNvSpPr/>
          <p:nvPr/>
        </p:nvSpPr>
        <p:spPr>
          <a:xfrm>
            <a:off x="4347975" y="3029799"/>
            <a:ext cx="1765816" cy="1793887"/>
          </a:xfrm>
          <a:custGeom>
            <a:avLst/>
            <a:gdLst>
              <a:gd name="connsiteX0" fmla="*/ 63500 w 1593850"/>
              <a:gd name="connsiteY0" fmla="*/ 0 h 1333500"/>
              <a:gd name="connsiteX1" fmla="*/ 323850 w 1593850"/>
              <a:gd name="connsiteY1" fmla="*/ 38100 h 1333500"/>
              <a:gd name="connsiteX2" fmla="*/ 476250 w 1593850"/>
              <a:gd name="connsiteY2" fmla="*/ 44450 h 1333500"/>
              <a:gd name="connsiteX3" fmla="*/ 647700 w 1593850"/>
              <a:gd name="connsiteY3" fmla="*/ 184150 h 1333500"/>
              <a:gd name="connsiteX4" fmla="*/ 831850 w 1593850"/>
              <a:gd name="connsiteY4" fmla="*/ 260350 h 1333500"/>
              <a:gd name="connsiteX5" fmla="*/ 971550 w 1593850"/>
              <a:gd name="connsiteY5" fmla="*/ 260350 h 1333500"/>
              <a:gd name="connsiteX6" fmla="*/ 1162050 w 1593850"/>
              <a:gd name="connsiteY6" fmla="*/ 381000 h 1333500"/>
              <a:gd name="connsiteX7" fmla="*/ 1257300 w 1593850"/>
              <a:gd name="connsiteY7" fmla="*/ 615950 h 1333500"/>
              <a:gd name="connsiteX8" fmla="*/ 1441450 w 1593850"/>
              <a:gd name="connsiteY8" fmla="*/ 787400 h 1333500"/>
              <a:gd name="connsiteX9" fmla="*/ 1568450 w 1593850"/>
              <a:gd name="connsiteY9" fmla="*/ 990600 h 1333500"/>
              <a:gd name="connsiteX10" fmla="*/ 1593850 w 1593850"/>
              <a:gd name="connsiteY10" fmla="*/ 1136650 h 1333500"/>
              <a:gd name="connsiteX11" fmla="*/ 1549400 w 1593850"/>
              <a:gd name="connsiteY11" fmla="*/ 1282700 h 1333500"/>
              <a:gd name="connsiteX12" fmla="*/ 1460500 w 1593850"/>
              <a:gd name="connsiteY12" fmla="*/ 1333500 h 1333500"/>
              <a:gd name="connsiteX13" fmla="*/ 1346200 w 1593850"/>
              <a:gd name="connsiteY13" fmla="*/ 1327150 h 1333500"/>
              <a:gd name="connsiteX14" fmla="*/ 1187450 w 1593850"/>
              <a:gd name="connsiteY14" fmla="*/ 1238250 h 1333500"/>
              <a:gd name="connsiteX15" fmla="*/ 1003300 w 1593850"/>
              <a:gd name="connsiteY15" fmla="*/ 1085850 h 1333500"/>
              <a:gd name="connsiteX16" fmla="*/ 901700 w 1593850"/>
              <a:gd name="connsiteY16" fmla="*/ 895350 h 1333500"/>
              <a:gd name="connsiteX17" fmla="*/ 787400 w 1593850"/>
              <a:gd name="connsiteY17" fmla="*/ 704850 h 1333500"/>
              <a:gd name="connsiteX18" fmla="*/ 654050 w 1593850"/>
              <a:gd name="connsiteY18" fmla="*/ 463550 h 1333500"/>
              <a:gd name="connsiteX19" fmla="*/ 533400 w 1593850"/>
              <a:gd name="connsiteY19" fmla="*/ 298450 h 1333500"/>
              <a:gd name="connsiteX20" fmla="*/ 482600 w 1593850"/>
              <a:gd name="connsiteY20" fmla="*/ 247650 h 1333500"/>
              <a:gd name="connsiteX21" fmla="*/ 355600 w 1593850"/>
              <a:gd name="connsiteY21" fmla="*/ 203200 h 1333500"/>
              <a:gd name="connsiteX22" fmla="*/ 222250 w 1593850"/>
              <a:gd name="connsiteY22" fmla="*/ 196850 h 1333500"/>
              <a:gd name="connsiteX23" fmla="*/ 95250 w 1593850"/>
              <a:gd name="connsiteY23" fmla="*/ 165100 h 1333500"/>
              <a:gd name="connsiteX24" fmla="*/ 0 w 1593850"/>
              <a:gd name="connsiteY24" fmla="*/ 120650 h 1333500"/>
              <a:gd name="connsiteX25" fmla="*/ 63500 w 1593850"/>
              <a:gd name="connsiteY25" fmla="*/ 0 h 1333500"/>
              <a:gd name="connsiteX0" fmla="*/ 63500 w 1593850"/>
              <a:gd name="connsiteY0" fmla="*/ 0 h 1840179"/>
              <a:gd name="connsiteX1" fmla="*/ 323850 w 1593850"/>
              <a:gd name="connsiteY1" fmla="*/ 38100 h 1840179"/>
              <a:gd name="connsiteX2" fmla="*/ 476250 w 1593850"/>
              <a:gd name="connsiteY2" fmla="*/ 44450 h 1840179"/>
              <a:gd name="connsiteX3" fmla="*/ 647700 w 1593850"/>
              <a:gd name="connsiteY3" fmla="*/ 184150 h 1840179"/>
              <a:gd name="connsiteX4" fmla="*/ 831850 w 1593850"/>
              <a:gd name="connsiteY4" fmla="*/ 260350 h 1840179"/>
              <a:gd name="connsiteX5" fmla="*/ 971550 w 1593850"/>
              <a:gd name="connsiteY5" fmla="*/ 260350 h 1840179"/>
              <a:gd name="connsiteX6" fmla="*/ 1162050 w 1593850"/>
              <a:gd name="connsiteY6" fmla="*/ 381000 h 1840179"/>
              <a:gd name="connsiteX7" fmla="*/ 1257300 w 1593850"/>
              <a:gd name="connsiteY7" fmla="*/ 615950 h 1840179"/>
              <a:gd name="connsiteX8" fmla="*/ 1441450 w 1593850"/>
              <a:gd name="connsiteY8" fmla="*/ 787400 h 1840179"/>
              <a:gd name="connsiteX9" fmla="*/ 1568450 w 1593850"/>
              <a:gd name="connsiteY9" fmla="*/ 990600 h 1840179"/>
              <a:gd name="connsiteX10" fmla="*/ 1593850 w 1593850"/>
              <a:gd name="connsiteY10" fmla="*/ 1136650 h 1840179"/>
              <a:gd name="connsiteX11" fmla="*/ 1549400 w 1593850"/>
              <a:gd name="connsiteY11" fmla="*/ 1282700 h 1840179"/>
              <a:gd name="connsiteX12" fmla="*/ 1460500 w 1593850"/>
              <a:gd name="connsiteY12" fmla="*/ 1333500 h 1840179"/>
              <a:gd name="connsiteX13" fmla="*/ 1265724 w 1593850"/>
              <a:gd name="connsiteY13" fmla="*/ 1840179 h 1840179"/>
              <a:gd name="connsiteX14" fmla="*/ 1187450 w 1593850"/>
              <a:gd name="connsiteY14" fmla="*/ 1238250 h 1840179"/>
              <a:gd name="connsiteX15" fmla="*/ 1003300 w 1593850"/>
              <a:gd name="connsiteY15" fmla="*/ 1085850 h 1840179"/>
              <a:gd name="connsiteX16" fmla="*/ 901700 w 1593850"/>
              <a:gd name="connsiteY16" fmla="*/ 895350 h 1840179"/>
              <a:gd name="connsiteX17" fmla="*/ 787400 w 1593850"/>
              <a:gd name="connsiteY17" fmla="*/ 704850 h 1840179"/>
              <a:gd name="connsiteX18" fmla="*/ 654050 w 1593850"/>
              <a:gd name="connsiteY18" fmla="*/ 463550 h 1840179"/>
              <a:gd name="connsiteX19" fmla="*/ 533400 w 1593850"/>
              <a:gd name="connsiteY19" fmla="*/ 298450 h 1840179"/>
              <a:gd name="connsiteX20" fmla="*/ 482600 w 1593850"/>
              <a:gd name="connsiteY20" fmla="*/ 247650 h 1840179"/>
              <a:gd name="connsiteX21" fmla="*/ 355600 w 1593850"/>
              <a:gd name="connsiteY21" fmla="*/ 203200 h 1840179"/>
              <a:gd name="connsiteX22" fmla="*/ 222250 w 1593850"/>
              <a:gd name="connsiteY22" fmla="*/ 196850 h 1840179"/>
              <a:gd name="connsiteX23" fmla="*/ 95250 w 1593850"/>
              <a:gd name="connsiteY23" fmla="*/ 165100 h 1840179"/>
              <a:gd name="connsiteX24" fmla="*/ 0 w 1593850"/>
              <a:gd name="connsiteY24" fmla="*/ 120650 h 1840179"/>
              <a:gd name="connsiteX25" fmla="*/ 63500 w 1593850"/>
              <a:gd name="connsiteY25" fmla="*/ 0 h 1840179"/>
              <a:gd name="connsiteX0" fmla="*/ 63500 w 1593850"/>
              <a:gd name="connsiteY0" fmla="*/ 0 h 1840179"/>
              <a:gd name="connsiteX1" fmla="*/ 323850 w 1593850"/>
              <a:gd name="connsiteY1" fmla="*/ 38100 h 1840179"/>
              <a:gd name="connsiteX2" fmla="*/ 476250 w 1593850"/>
              <a:gd name="connsiteY2" fmla="*/ 44450 h 1840179"/>
              <a:gd name="connsiteX3" fmla="*/ 647700 w 1593850"/>
              <a:gd name="connsiteY3" fmla="*/ 184150 h 1840179"/>
              <a:gd name="connsiteX4" fmla="*/ 831850 w 1593850"/>
              <a:gd name="connsiteY4" fmla="*/ 260350 h 1840179"/>
              <a:gd name="connsiteX5" fmla="*/ 971550 w 1593850"/>
              <a:gd name="connsiteY5" fmla="*/ 260350 h 1840179"/>
              <a:gd name="connsiteX6" fmla="*/ 1162050 w 1593850"/>
              <a:gd name="connsiteY6" fmla="*/ 381000 h 1840179"/>
              <a:gd name="connsiteX7" fmla="*/ 1257300 w 1593850"/>
              <a:gd name="connsiteY7" fmla="*/ 615950 h 1840179"/>
              <a:gd name="connsiteX8" fmla="*/ 1441450 w 1593850"/>
              <a:gd name="connsiteY8" fmla="*/ 787400 h 1840179"/>
              <a:gd name="connsiteX9" fmla="*/ 1568450 w 1593850"/>
              <a:gd name="connsiteY9" fmla="*/ 990600 h 1840179"/>
              <a:gd name="connsiteX10" fmla="*/ 1593850 w 1593850"/>
              <a:gd name="connsiteY10" fmla="*/ 1136650 h 1840179"/>
              <a:gd name="connsiteX11" fmla="*/ 1549400 w 1593850"/>
              <a:gd name="connsiteY11" fmla="*/ 1282700 h 1840179"/>
              <a:gd name="connsiteX12" fmla="*/ 1369966 w 1593850"/>
              <a:gd name="connsiteY12" fmla="*/ 1695639 h 1840179"/>
              <a:gd name="connsiteX13" fmla="*/ 1265724 w 1593850"/>
              <a:gd name="connsiteY13" fmla="*/ 1840179 h 1840179"/>
              <a:gd name="connsiteX14" fmla="*/ 1187450 w 1593850"/>
              <a:gd name="connsiteY14" fmla="*/ 1238250 h 1840179"/>
              <a:gd name="connsiteX15" fmla="*/ 1003300 w 1593850"/>
              <a:gd name="connsiteY15" fmla="*/ 1085850 h 1840179"/>
              <a:gd name="connsiteX16" fmla="*/ 901700 w 1593850"/>
              <a:gd name="connsiteY16" fmla="*/ 895350 h 1840179"/>
              <a:gd name="connsiteX17" fmla="*/ 787400 w 1593850"/>
              <a:gd name="connsiteY17" fmla="*/ 704850 h 1840179"/>
              <a:gd name="connsiteX18" fmla="*/ 654050 w 1593850"/>
              <a:gd name="connsiteY18" fmla="*/ 463550 h 1840179"/>
              <a:gd name="connsiteX19" fmla="*/ 533400 w 1593850"/>
              <a:gd name="connsiteY19" fmla="*/ 298450 h 1840179"/>
              <a:gd name="connsiteX20" fmla="*/ 482600 w 1593850"/>
              <a:gd name="connsiteY20" fmla="*/ 247650 h 1840179"/>
              <a:gd name="connsiteX21" fmla="*/ 355600 w 1593850"/>
              <a:gd name="connsiteY21" fmla="*/ 203200 h 1840179"/>
              <a:gd name="connsiteX22" fmla="*/ 222250 w 1593850"/>
              <a:gd name="connsiteY22" fmla="*/ 196850 h 1840179"/>
              <a:gd name="connsiteX23" fmla="*/ 95250 w 1593850"/>
              <a:gd name="connsiteY23" fmla="*/ 165100 h 1840179"/>
              <a:gd name="connsiteX24" fmla="*/ 0 w 1593850"/>
              <a:gd name="connsiteY24" fmla="*/ 120650 h 1840179"/>
              <a:gd name="connsiteX25" fmla="*/ 63500 w 1593850"/>
              <a:gd name="connsiteY25" fmla="*/ 0 h 1840179"/>
              <a:gd name="connsiteX0" fmla="*/ 63500 w 1593850"/>
              <a:gd name="connsiteY0" fmla="*/ 0 h 1840179"/>
              <a:gd name="connsiteX1" fmla="*/ 323850 w 1593850"/>
              <a:gd name="connsiteY1" fmla="*/ 38100 h 1840179"/>
              <a:gd name="connsiteX2" fmla="*/ 476250 w 1593850"/>
              <a:gd name="connsiteY2" fmla="*/ 44450 h 1840179"/>
              <a:gd name="connsiteX3" fmla="*/ 647700 w 1593850"/>
              <a:gd name="connsiteY3" fmla="*/ 184150 h 1840179"/>
              <a:gd name="connsiteX4" fmla="*/ 831850 w 1593850"/>
              <a:gd name="connsiteY4" fmla="*/ 260350 h 1840179"/>
              <a:gd name="connsiteX5" fmla="*/ 971550 w 1593850"/>
              <a:gd name="connsiteY5" fmla="*/ 260350 h 1840179"/>
              <a:gd name="connsiteX6" fmla="*/ 1162050 w 1593850"/>
              <a:gd name="connsiteY6" fmla="*/ 381000 h 1840179"/>
              <a:gd name="connsiteX7" fmla="*/ 1257300 w 1593850"/>
              <a:gd name="connsiteY7" fmla="*/ 615950 h 1840179"/>
              <a:gd name="connsiteX8" fmla="*/ 1441450 w 1593850"/>
              <a:gd name="connsiteY8" fmla="*/ 787400 h 1840179"/>
              <a:gd name="connsiteX9" fmla="*/ 1568450 w 1593850"/>
              <a:gd name="connsiteY9" fmla="*/ 990600 h 1840179"/>
              <a:gd name="connsiteX10" fmla="*/ 1593850 w 1593850"/>
              <a:gd name="connsiteY10" fmla="*/ 1136650 h 1840179"/>
              <a:gd name="connsiteX11" fmla="*/ 1519222 w 1593850"/>
              <a:gd name="connsiteY11" fmla="*/ 1554305 h 1840179"/>
              <a:gd name="connsiteX12" fmla="*/ 1369966 w 1593850"/>
              <a:gd name="connsiteY12" fmla="*/ 1695639 h 1840179"/>
              <a:gd name="connsiteX13" fmla="*/ 1265724 w 1593850"/>
              <a:gd name="connsiteY13" fmla="*/ 1840179 h 1840179"/>
              <a:gd name="connsiteX14" fmla="*/ 1187450 w 1593850"/>
              <a:gd name="connsiteY14" fmla="*/ 1238250 h 1840179"/>
              <a:gd name="connsiteX15" fmla="*/ 1003300 w 1593850"/>
              <a:gd name="connsiteY15" fmla="*/ 1085850 h 1840179"/>
              <a:gd name="connsiteX16" fmla="*/ 901700 w 1593850"/>
              <a:gd name="connsiteY16" fmla="*/ 895350 h 1840179"/>
              <a:gd name="connsiteX17" fmla="*/ 787400 w 1593850"/>
              <a:gd name="connsiteY17" fmla="*/ 704850 h 1840179"/>
              <a:gd name="connsiteX18" fmla="*/ 654050 w 1593850"/>
              <a:gd name="connsiteY18" fmla="*/ 463550 h 1840179"/>
              <a:gd name="connsiteX19" fmla="*/ 533400 w 1593850"/>
              <a:gd name="connsiteY19" fmla="*/ 298450 h 1840179"/>
              <a:gd name="connsiteX20" fmla="*/ 482600 w 1593850"/>
              <a:gd name="connsiteY20" fmla="*/ 247650 h 1840179"/>
              <a:gd name="connsiteX21" fmla="*/ 355600 w 1593850"/>
              <a:gd name="connsiteY21" fmla="*/ 203200 h 1840179"/>
              <a:gd name="connsiteX22" fmla="*/ 222250 w 1593850"/>
              <a:gd name="connsiteY22" fmla="*/ 196850 h 1840179"/>
              <a:gd name="connsiteX23" fmla="*/ 95250 w 1593850"/>
              <a:gd name="connsiteY23" fmla="*/ 165100 h 1840179"/>
              <a:gd name="connsiteX24" fmla="*/ 0 w 1593850"/>
              <a:gd name="connsiteY24" fmla="*/ 120650 h 1840179"/>
              <a:gd name="connsiteX25" fmla="*/ 63500 w 1593850"/>
              <a:gd name="connsiteY25" fmla="*/ 0 h 1840179"/>
              <a:gd name="connsiteX0" fmla="*/ 63500 w 1638031"/>
              <a:gd name="connsiteY0" fmla="*/ 0 h 1840179"/>
              <a:gd name="connsiteX1" fmla="*/ 323850 w 1638031"/>
              <a:gd name="connsiteY1" fmla="*/ 38100 h 1840179"/>
              <a:gd name="connsiteX2" fmla="*/ 476250 w 1638031"/>
              <a:gd name="connsiteY2" fmla="*/ 44450 h 1840179"/>
              <a:gd name="connsiteX3" fmla="*/ 647700 w 1638031"/>
              <a:gd name="connsiteY3" fmla="*/ 184150 h 1840179"/>
              <a:gd name="connsiteX4" fmla="*/ 831850 w 1638031"/>
              <a:gd name="connsiteY4" fmla="*/ 260350 h 1840179"/>
              <a:gd name="connsiteX5" fmla="*/ 971550 w 1638031"/>
              <a:gd name="connsiteY5" fmla="*/ 260350 h 1840179"/>
              <a:gd name="connsiteX6" fmla="*/ 1162050 w 1638031"/>
              <a:gd name="connsiteY6" fmla="*/ 381000 h 1840179"/>
              <a:gd name="connsiteX7" fmla="*/ 1257300 w 1638031"/>
              <a:gd name="connsiteY7" fmla="*/ 615950 h 1840179"/>
              <a:gd name="connsiteX8" fmla="*/ 1441450 w 1638031"/>
              <a:gd name="connsiteY8" fmla="*/ 787400 h 1840179"/>
              <a:gd name="connsiteX9" fmla="*/ 1568450 w 1638031"/>
              <a:gd name="connsiteY9" fmla="*/ 990600 h 1840179"/>
              <a:gd name="connsiteX10" fmla="*/ 1593850 w 1638031"/>
              <a:gd name="connsiteY10" fmla="*/ 1136650 h 1840179"/>
              <a:gd name="connsiteX11" fmla="*/ 1637118 w 1638031"/>
              <a:gd name="connsiteY11" fmla="*/ 1701360 h 1840179"/>
              <a:gd name="connsiteX12" fmla="*/ 1519222 w 1638031"/>
              <a:gd name="connsiteY12" fmla="*/ 1554305 h 1840179"/>
              <a:gd name="connsiteX13" fmla="*/ 1369966 w 1638031"/>
              <a:gd name="connsiteY13" fmla="*/ 1695639 h 1840179"/>
              <a:gd name="connsiteX14" fmla="*/ 1265724 w 1638031"/>
              <a:gd name="connsiteY14" fmla="*/ 1840179 h 1840179"/>
              <a:gd name="connsiteX15" fmla="*/ 1187450 w 1638031"/>
              <a:gd name="connsiteY15" fmla="*/ 1238250 h 1840179"/>
              <a:gd name="connsiteX16" fmla="*/ 1003300 w 1638031"/>
              <a:gd name="connsiteY16" fmla="*/ 1085850 h 1840179"/>
              <a:gd name="connsiteX17" fmla="*/ 901700 w 1638031"/>
              <a:gd name="connsiteY17" fmla="*/ 895350 h 1840179"/>
              <a:gd name="connsiteX18" fmla="*/ 787400 w 1638031"/>
              <a:gd name="connsiteY18" fmla="*/ 704850 h 1840179"/>
              <a:gd name="connsiteX19" fmla="*/ 654050 w 1638031"/>
              <a:gd name="connsiteY19" fmla="*/ 463550 h 1840179"/>
              <a:gd name="connsiteX20" fmla="*/ 533400 w 1638031"/>
              <a:gd name="connsiteY20" fmla="*/ 298450 h 1840179"/>
              <a:gd name="connsiteX21" fmla="*/ 482600 w 1638031"/>
              <a:gd name="connsiteY21" fmla="*/ 247650 h 1840179"/>
              <a:gd name="connsiteX22" fmla="*/ 355600 w 1638031"/>
              <a:gd name="connsiteY22" fmla="*/ 203200 h 1840179"/>
              <a:gd name="connsiteX23" fmla="*/ 222250 w 1638031"/>
              <a:gd name="connsiteY23" fmla="*/ 196850 h 1840179"/>
              <a:gd name="connsiteX24" fmla="*/ 95250 w 1638031"/>
              <a:gd name="connsiteY24" fmla="*/ 165100 h 1840179"/>
              <a:gd name="connsiteX25" fmla="*/ 0 w 1638031"/>
              <a:gd name="connsiteY25" fmla="*/ 120650 h 1840179"/>
              <a:gd name="connsiteX26" fmla="*/ 63500 w 1638031"/>
              <a:gd name="connsiteY26" fmla="*/ 0 h 1840179"/>
              <a:gd name="connsiteX0" fmla="*/ 63500 w 1738108"/>
              <a:gd name="connsiteY0" fmla="*/ 0 h 1840179"/>
              <a:gd name="connsiteX1" fmla="*/ 323850 w 1738108"/>
              <a:gd name="connsiteY1" fmla="*/ 38100 h 1840179"/>
              <a:gd name="connsiteX2" fmla="*/ 476250 w 1738108"/>
              <a:gd name="connsiteY2" fmla="*/ 44450 h 1840179"/>
              <a:gd name="connsiteX3" fmla="*/ 647700 w 1738108"/>
              <a:gd name="connsiteY3" fmla="*/ 184150 h 1840179"/>
              <a:gd name="connsiteX4" fmla="*/ 831850 w 1738108"/>
              <a:gd name="connsiteY4" fmla="*/ 260350 h 1840179"/>
              <a:gd name="connsiteX5" fmla="*/ 971550 w 1738108"/>
              <a:gd name="connsiteY5" fmla="*/ 260350 h 1840179"/>
              <a:gd name="connsiteX6" fmla="*/ 1162050 w 1738108"/>
              <a:gd name="connsiteY6" fmla="*/ 381000 h 1840179"/>
              <a:gd name="connsiteX7" fmla="*/ 1257300 w 1738108"/>
              <a:gd name="connsiteY7" fmla="*/ 615950 h 1840179"/>
              <a:gd name="connsiteX8" fmla="*/ 1441450 w 1738108"/>
              <a:gd name="connsiteY8" fmla="*/ 787400 h 1840179"/>
              <a:gd name="connsiteX9" fmla="*/ 1568450 w 1738108"/>
              <a:gd name="connsiteY9" fmla="*/ 990600 h 1840179"/>
              <a:gd name="connsiteX10" fmla="*/ 1593850 w 1738108"/>
              <a:gd name="connsiteY10" fmla="*/ 1136650 h 1840179"/>
              <a:gd name="connsiteX11" fmla="*/ 1737711 w 1738108"/>
              <a:gd name="connsiteY11" fmla="*/ 1691300 h 1840179"/>
              <a:gd name="connsiteX12" fmla="*/ 1637118 w 1738108"/>
              <a:gd name="connsiteY12" fmla="*/ 1701360 h 1840179"/>
              <a:gd name="connsiteX13" fmla="*/ 1519222 w 1738108"/>
              <a:gd name="connsiteY13" fmla="*/ 1554305 h 1840179"/>
              <a:gd name="connsiteX14" fmla="*/ 1369966 w 1738108"/>
              <a:gd name="connsiteY14" fmla="*/ 1695639 h 1840179"/>
              <a:gd name="connsiteX15" fmla="*/ 1265724 w 1738108"/>
              <a:gd name="connsiteY15" fmla="*/ 1840179 h 1840179"/>
              <a:gd name="connsiteX16" fmla="*/ 1187450 w 1738108"/>
              <a:gd name="connsiteY16" fmla="*/ 1238250 h 1840179"/>
              <a:gd name="connsiteX17" fmla="*/ 1003300 w 1738108"/>
              <a:gd name="connsiteY17" fmla="*/ 1085850 h 1840179"/>
              <a:gd name="connsiteX18" fmla="*/ 901700 w 1738108"/>
              <a:gd name="connsiteY18" fmla="*/ 895350 h 1840179"/>
              <a:gd name="connsiteX19" fmla="*/ 787400 w 1738108"/>
              <a:gd name="connsiteY19" fmla="*/ 704850 h 1840179"/>
              <a:gd name="connsiteX20" fmla="*/ 654050 w 1738108"/>
              <a:gd name="connsiteY20" fmla="*/ 463550 h 1840179"/>
              <a:gd name="connsiteX21" fmla="*/ 533400 w 1738108"/>
              <a:gd name="connsiteY21" fmla="*/ 298450 h 1840179"/>
              <a:gd name="connsiteX22" fmla="*/ 482600 w 1738108"/>
              <a:gd name="connsiteY22" fmla="*/ 247650 h 1840179"/>
              <a:gd name="connsiteX23" fmla="*/ 355600 w 1738108"/>
              <a:gd name="connsiteY23" fmla="*/ 203200 h 1840179"/>
              <a:gd name="connsiteX24" fmla="*/ 222250 w 1738108"/>
              <a:gd name="connsiteY24" fmla="*/ 196850 h 1840179"/>
              <a:gd name="connsiteX25" fmla="*/ 95250 w 1738108"/>
              <a:gd name="connsiteY25" fmla="*/ 165100 h 1840179"/>
              <a:gd name="connsiteX26" fmla="*/ 0 w 1738108"/>
              <a:gd name="connsiteY26" fmla="*/ 120650 h 1840179"/>
              <a:gd name="connsiteX27" fmla="*/ 63500 w 1738108"/>
              <a:gd name="connsiteY27" fmla="*/ 0 h 1840179"/>
              <a:gd name="connsiteX0" fmla="*/ 63500 w 1792947"/>
              <a:gd name="connsiteY0" fmla="*/ 0 h 1840179"/>
              <a:gd name="connsiteX1" fmla="*/ 323850 w 1792947"/>
              <a:gd name="connsiteY1" fmla="*/ 38100 h 1840179"/>
              <a:gd name="connsiteX2" fmla="*/ 476250 w 1792947"/>
              <a:gd name="connsiteY2" fmla="*/ 44450 h 1840179"/>
              <a:gd name="connsiteX3" fmla="*/ 647700 w 1792947"/>
              <a:gd name="connsiteY3" fmla="*/ 184150 h 1840179"/>
              <a:gd name="connsiteX4" fmla="*/ 831850 w 1792947"/>
              <a:gd name="connsiteY4" fmla="*/ 260350 h 1840179"/>
              <a:gd name="connsiteX5" fmla="*/ 971550 w 1792947"/>
              <a:gd name="connsiteY5" fmla="*/ 260350 h 1840179"/>
              <a:gd name="connsiteX6" fmla="*/ 1162050 w 1792947"/>
              <a:gd name="connsiteY6" fmla="*/ 381000 h 1840179"/>
              <a:gd name="connsiteX7" fmla="*/ 1257300 w 1792947"/>
              <a:gd name="connsiteY7" fmla="*/ 615950 h 1840179"/>
              <a:gd name="connsiteX8" fmla="*/ 1441450 w 1792947"/>
              <a:gd name="connsiteY8" fmla="*/ 787400 h 1840179"/>
              <a:gd name="connsiteX9" fmla="*/ 1568450 w 1792947"/>
              <a:gd name="connsiteY9" fmla="*/ 990600 h 1840179"/>
              <a:gd name="connsiteX10" fmla="*/ 1593850 w 1792947"/>
              <a:gd name="connsiteY10" fmla="*/ 1136650 h 1840179"/>
              <a:gd name="connsiteX11" fmla="*/ 1788008 w 1792947"/>
              <a:gd name="connsiteY11" fmla="*/ 1560528 h 1840179"/>
              <a:gd name="connsiteX12" fmla="*/ 1737711 w 1792947"/>
              <a:gd name="connsiteY12" fmla="*/ 1691300 h 1840179"/>
              <a:gd name="connsiteX13" fmla="*/ 1637118 w 1792947"/>
              <a:gd name="connsiteY13" fmla="*/ 1701360 h 1840179"/>
              <a:gd name="connsiteX14" fmla="*/ 1519222 w 1792947"/>
              <a:gd name="connsiteY14" fmla="*/ 1554305 h 1840179"/>
              <a:gd name="connsiteX15" fmla="*/ 1369966 w 1792947"/>
              <a:gd name="connsiteY15" fmla="*/ 1695639 h 1840179"/>
              <a:gd name="connsiteX16" fmla="*/ 1265724 w 1792947"/>
              <a:gd name="connsiteY16" fmla="*/ 1840179 h 1840179"/>
              <a:gd name="connsiteX17" fmla="*/ 1187450 w 1792947"/>
              <a:gd name="connsiteY17" fmla="*/ 1238250 h 1840179"/>
              <a:gd name="connsiteX18" fmla="*/ 1003300 w 1792947"/>
              <a:gd name="connsiteY18" fmla="*/ 1085850 h 1840179"/>
              <a:gd name="connsiteX19" fmla="*/ 901700 w 1792947"/>
              <a:gd name="connsiteY19" fmla="*/ 895350 h 1840179"/>
              <a:gd name="connsiteX20" fmla="*/ 787400 w 1792947"/>
              <a:gd name="connsiteY20" fmla="*/ 704850 h 1840179"/>
              <a:gd name="connsiteX21" fmla="*/ 654050 w 1792947"/>
              <a:gd name="connsiteY21" fmla="*/ 463550 h 1840179"/>
              <a:gd name="connsiteX22" fmla="*/ 533400 w 1792947"/>
              <a:gd name="connsiteY22" fmla="*/ 298450 h 1840179"/>
              <a:gd name="connsiteX23" fmla="*/ 482600 w 1792947"/>
              <a:gd name="connsiteY23" fmla="*/ 247650 h 1840179"/>
              <a:gd name="connsiteX24" fmla="*/ 355600 w 1792947"/>
              <a:gd name="connsiteY24" fmla="*/ 203200 h 1840179"/>
              <a:gd name="connsiteX25" fmla="*/ 222250 w 1792947"/>
              <a:gd name="connsiteY25" fmla="*/ 196850 h 1840179"/>
              <a:gd name="connsiteX26" fmla="*/ 95250 w 1792947"/>
              <a:gd name="connsiteY26" fmla="*/ 165100 h 1840179"/>
              <a:gd name="connsiteX27" fmla="*/ 0 w 1792947"/>
              <a:gd name="connsiteY27" fmla="*/ 120650 h 1840179"/>
              <a:gd name="connsiteX28" fmla="*/ 63500 w 1792947"/>
              <a:gd name="connsiteY28" fmla="*/ 0 h 1840179"/>
              <a:gd name="connsiteX0" fmla="*/ 63500 w 1942555"/>
              <a:gd name="connsiteY0" fmla="*/ 0 h 1840179"/>
              <a:gd name="connsiteX1" fmla="*/ 323850 w 1942555"/>
              <a:gd name="connsiteY1" fmla="*/ 38100 h 1840179"/>
              <a:gd name="connsiteX2" fmla="*/ 476250 w 1942555"/>
              <a:gd name="connsiteY2" fmla="*/ 44450 h 1840179"/>
              <a:gd name="connsiteX3" fmla="*/ 647700 w 1942555"/>
              <a:gd name="connsiteY3" fmla="*/ 184150 h 1840179"/>
              <a:gd name="connsiteX4" fmla="*/ 831850 w 1942555"/>
              <a:gd name="connsiteY4" fmla="*/ 260350 h 1840179"/>
              <a:gd name="connsiteX5" fmla="*/ 971550 w 1942555"/>
              <a:gd name="connsiteY5" fmla="*/ 260350 h 1840179"/>
              <a:gd name="connsiteX6" fmla="*/ 1162050 w 1942555"/>
              <a:gd name="connsiteY6" fmla="*/ 381000 h 1840179"/>
              <a:gd name="connsiteX7" fmla="*/ 1257300 w 1942555"/>
              <a:gd name="connsiteY7" fmla="*/ 615950 h 1840179"/>
              <a:gd name="connsiteX8" fmla="*/ 1441450 w 1942555"/>
              <a:gd name="connsiteY8" fmla="*/ 787400 h 1840179"/>
              <a:gd name="connsiteX9" fmla="*/ 1568450 w 1942555"/>
              <a:gd name="connsiteY9" fmla="*/ 990600 h 1840179"/>
              <a:gd name="connsiteX10" fmla="*/ 1593850 w 1942555"/>
              <a:gd name="connsiteY10" fmla="*/ 1136650 h 1840179"/>
              <a:gd name="connsiteX11" fmla="*/ 1938898 w 1942555"/>
              <a:gd name="connsiteY11" fmla="*/ 1480053 h 1840179"/>
              <a:gd name="connsiteX12" fmla="*/ 1788008 w 1942555"/>
              <a:gd name="connsiteY12" fmla="*/ 1560528 h 1840179"/>
              <a:gd name="connsiteX13" fmla="*/ 1737711 w 1942555"/>
              <a:gd name="connsiteY13" fmla="*/ 1691300 h 1840179"/>
              <a:gd name="connsiteX14" fmla="*/ 1637118 w 1942555"/>
              <a:gd name="connsiteY14" fmla="*/ 1701360 h 1840179"/>
              <a:gd name="connsiteX15" fmla="*/ 1519222 w 1942555"/>
              <a:gd name="connsiteY15" fmla="*/ 1554305 h 1840179"/>
              <a:gd name="connsiteX16" fmla="*/ 1369966 w 1942555"/>
              <a:gd name="connsiteY16" fmla="*/ 1695639 h 1840179"/>
              <a:gd name="connsiteX17" fmla="*/ 1265724 w 1942555"/>
              <a:gd name="connsiteY17" fmla="*/ 1840179 h 1840179"/>
              <a:gd name="connsiteX18" fmla="*/ 1187450 w 1942555"/>
              <a:gd name="connsiteY18" fmla="*/ 1238250 h 1840179"/>
              <a:gd name="connsiteX19" fmla="*/ 1003300 w 1942555"/>
              <a:gd name="connsiteY19" fmla="*/ 1085850 h 1840179"/>
              <a:gd name="connsiteX20" fmla="*/ 901700 w 1942555"/>
              <a:gd name="connsiteY20" fmla="*/ 895350 h 1840179"/>
              <a:gd name="connsiteX21" fmla="*/ 787400 w 1942555"/>
              <a:gd name="connsiteY21" fmla="*/ 704850 h 1840179"/>
              <a:gd name="connsiteX22" fmla="*/ 654050 w 1942555"/>
              <a:gd name="connsiteY22" fmla="*/ 463550 h 1840179"/>
              <a:gd name="connsiteX23" fmla="*/ 533400 w 1942555"/>
              <a:gd name="connsiteY23" fmla="*/ 298450 h 1840179"/>
              <a:gd name="connsiteX24" fmla="*/ 482600 w 1942555"/>
              <a:gd name="connsiteY24" fmla="*/ 247650 h 1840179"/>
              <a:gd name="connsiteX25" fmla="*/ 355600 w 1942555"/>
              <a:gd name="connsiteY25" fmla="*/ 203200 h 1840179"/>
              <a:gd name="connsiteX26" fmla="*/ 222250 w 1942555"/>
              <a:gd name="connsiteY26" fmla="*/ 196850 h 1840179"/>
              <a:gd name="connsiteX27" fmla="*/ 95250 w 1942555"/>
              <a:gd name="connsiteY27" fmla="*/ 165100 h 1840179"/>
              <a:gd name="connsiteX28" fmla="*/ 0 w 1942555"/>
              <a:gd name="connsiteY28" fmla="*/ 120650 h 1840179"/>
              <a:gd name="connsiteX29" fmla="*/ 63500 w 1942555"/>
              <a:gd name="connsiteY29" fmla="*/ 0 h 1840179"/>
              <a:gd name="connsiteX0" fmla="*/ 63500 w 1970941"/>
              <a:gd name="connsiteY0" fmla="*/ 0 h 1840179"/>
              <a:gd name="connsiteX1" fmla="*/ 323850 w 1970941"/>
              <a:gd name="connsiteY1" fmla="*/ 38100 h 1840179"/>
              <a:gd name="connsiteX2" fmla="*/ 476250 w 1970941"/>
              <a:gd name="connsiteY2" fmla="*/ 44450 h 1840179"/>
              <a:gd name="connsiteX3" fmla="*/ 647700 w 1970941"/>
              <a:gd name="connsiteY3" fmla="*/ 184150 h 1840179"/>
              <a:gd name="connsiteX4" fmla="*/ 831850 w 1970941"/>
              <a:gd name="connsiteY4" fmla="*/ 260350 h 1840179"/>
              <a:gd name="connsiteX5" fmla="*/ 971550 w 1970941"/>
              <a:gd name="connsiteY5" fmla="*/ 260350 h 1840179"/>
              <a:gd name="connsiteX6" fmla="*/ 1162050 w 1970941"/>
              <a:gd name="connsiteY6" fmla="*/ 381000 h 1840179"/>
              <a:gd name="connsiteX7" fmla="*/ 1257300 w 1970941"/>
              <a:gd name="connsiteY7" fmla="*/ 615950 h 1840179"/>
              <a:gd name="connsiteX8" fmla="*/ 1441450 w 1970941"/>
              <a:gd name="connsiteY8" fmla="*/ 787400 h 1840179"/>
              <a:gd name="connsiteX9" fmla="*/ 1568450 w 1970941"/>
              <a:gd name="connsiteY9" fmla="*/ 990600 h 1840179"/>
              <a:gd name="connsiteX10" fmla="*/ 1593850 w 1970941"/>
              <a:gd name="connsiteY10" fmla="*/ 1136650 h 1840179"/>
              <a:gd name="connsiteX11" fmla="*/ 1948958 w 1970941"/>
              <a:gd name="connsiteY11" fmla="*/ 1349281 h 1840179"/>
              <a:gd name="connsiteX12" fmla="*/ 1938898 w 1970941"/>
              <a:gd name="connsiteY12" fmla="*/ 1480053 h 1840179"/>
              <a:gd name="connsiteX13" fmla="*/ 1788008 w 1970941"/>
              <a:gd name="connsiteY13" fmla="*/ 1560528 h 1840179"/>
              <a:gd name="connsiteX14" fmla="*/ 1737711 w 1970941"/>
              <a:gd name="connsiteY14" fmla="*/ 1691300 h 1840179"/>
              <a:gd name="connsiteX15" fmla="*/ 1637118 w 1970941"/>
              <a:gd name="connsiteY15" fmla="*/ 1701360 h 1840179"/>
              <a:gd name="connsiteX16" fmla="*/ 1519222 w 1970941"/>
              <a:gd name="connsiteY16" fmla="*/ 1554305 h 1840179"/>
              <a:gd name="connsiteX17" fmla="*/ 1369966 w 1970941"/>
              <a:gd name="connsiteY17" fmla="*/ 1695639 h 1840179"/>
              <a:gd name="connsiteX18" fmla="*/ 1265724 w 1970941"/>
              <a:gd name="connsiteY18" fmla="*/ 1840179 h 1840179"/>
              <a:gd name="connsiteX19" fmla="*/ 1187450 w 1970941"/>
              <a:gd name="connsiteY19" fmla="*/ 1238250 h 1840179"/>
              <a:gd name="connsiteX20" fmla="*/ 1003300 w 1970941"/>
              <a:gd name="connsiteY20" fmla="*/ 1085850 h 1840179"/>
              <a:gd name="connsiteX21" fmla="*/ 901700 w 1970941"/>
              <a:gd name="connsiteY21" fmla="*/ 895350 h 1840179"/>
              <a:gd name="connsiteX22" fmla="*/ 787400 w 1970941"/>
              <a:gd name="connsiteY22" fmla="*/ 704850 h 1840179"/>
              <a:gd name="connsiteX23" fmla="*/ 654050 w 1970941"/>
              <a:gd name="connsiteY23" fmla="*/ 463550 h 1840179"/>
              <a:gd name="connsiteX24" fmla="*/ 533400 w 1970941"/>
              <a:gd name="connsiteY24" fmla="*/ 298450 h 1840179"/>
              <a:gd name="connsiteX25" fmla="*/ 482600 w 1970941"/>
              <a:gd name="connsiteY25" fmla="*/ 247650 h 1840179"/>
              <a:gd name="connsiteX26" fmla="*/ 355600 w 1970941"/>
              <a:gd name="connsiteY26" fmla="*/ 203200 h 1840179"/>
              <a:gd name="connsiteX27" fmla="*/ 222250 w 1970941"/>
              <a:gd name="connsiteY27" fmla="*/ 196850 h 1840179"/>
              <a:gd name="connsiteX28" fmla="*/ 95250 w 1970941"/>
              <a:gd name="connsiteY28" fmla="*/ 165100 h 1840179"/>
              <a:gd name="connsiteX29" fmla="*/ 0 w 1970941"/>
              <a:gd name="connsiteY29" fmla="*/ 120650 h 1840179"/>
              <a:gd name="connsiteX30" fmla="*/ 63500 w 1970941"/>
              <a:gd name="connsiteY30"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593850 w 1962019"/>
              <a:gd name="connsiteY10" fmla="*/ 1136650 h 1840179"/>
              <a:gd name="connsiteX11" fmla="*/ 1888601 w 1962019"/>
              <a:gd name="connsiteY11" fmla="*/ 1248687 h 1840179"/>
              <a:gd name="connsiteX12" fmla="*/ 1948958 w 1962019"/>
              <a:gd name="connsiteY12" fmla="*/ 1349281 h 1840179"/>
              <a:gd name="connsiteX13" fmla="*/ 1938898 w 1962019"/>
              <a:gd name="connsiteY13" fmla="*/ 1480053 h 1840179"/>
              <a:gd name="connsiteX14" fmla="*/ 1788008 w 1962019"/>
              <a:gd name="connsiteY14" fmla="*/ 1560528 h 1840179"/>
              <a:gd name="connsiteX15" fmla="*/ 1737711 w 1962019"/>
              <a:gd name="connsiteY15" fmla="*/ 1691300 h 1840179"/>
              <a:gd name="connsiteX16" fmla="*/ 1637118 w 1962019"/>
              <a:gd name="connsiteY16" fmla="*/ 1701360 h 1840179"/>
              <a:gd name="connsiteX17" fmla="*/ 1519222 w 1962019"/>
              <a:gd name="connsiteY17" fmla="*/ 1554305 h 1840179"/>
              <a:gd name="connsiteX18" fmla="*/ 1369966 w 1962019"/>
              <a:gd name="connsiteY18" fmla="*/ 1695639 h 1840179"/>
              <a:gd name="connsiteX19" fmla="*/ 1265724 w 1962019"/>
              <a:gd name="connsiteY19" fmla="*/ 1840179 h 1840179"/>
              <a:gd name="connsiteX20" fmla="*/ 1187450 w 1962019"/>
              <a:gd name="connsiteY20" fmla="*/ 1238250 h 1840179"/>
              <a:gd name="connsiteX21" fmla="*/ 1003300 w 1962019"/>
              <a:gd name="connsiteY21" fmla="*/ 1085850 h 1840179"/>
              <a:gd name="connsiteX22" fmla="*/ 901700 w 1962019"/>
              <a:gd name="connsiteY22" fmla="*/ 895350 h 1840179"/>
              <a:gd name="connsiteX23" fmla="*/ 787400 w 1962019"/>
              <a:gd name="connsiteY23" fmla="*/ 704850 h 1840179"/>
              <a:gd name="connsiteX24" fmla="*/ 654050 w 1962019"/>
              <a:gd name="connsiteY24" fmla="*/ 463550 h 1840179"/>
              <a:gd name="connsiteX25" fmla="*/ 533400 w 1962019"/>
              <a:gd name="connsiteY25" fmla="*/ 298450 h 1840179"/>
              <a:gd name="connsiteX26" fmla="*/ 482600 w 1962019"/>
              <a:gd name="connsiteY26" fmla="*/ 247650 h 1840179"/>
              <a:gd name="connsiteX27" fmla="*/ 355600 w 1962019"/>
              <a:gd name="connsiteY27" fmla="*/ 203200 h 1840179"/>
              <a:gd name="connsiteX28" fmla="*/ 222250 w 1962019"/>
              <a:gd name="connsiteY28" fmla="*/ 196850 h 1840179"/>
              <a:gd name="connsiteX29" fmla="*/ 95250 w 1962019"/>
              <a:gd name="connsiteY29" fmla="*/ 165100 h 1840179"/>
              <a:gd name="connsiteX30" fmla="*/ 0 w 1962019"/>
              <a:gd name="connsiteY30" fmla="*/ 120650 h 1840179"/>
              <a:gd name="connsiteX31" fmla="*/ 63500 w 1962019"/>
              <a:gd name="connsiteY31"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593850 w 1962019"/>
              <a:gd name="connsiteY10" fmla="*/ 1136650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187450 w 1962019"/>
              <a:gd name="connsiteY21" fmla="*/ 1238250 h 1840179"/>
              <a:gd name="connsiteX22" fmla="*/ 1003300 w 1962019"/>
              <a:gd name="connsiteY22" fmla="*/ 1085850 h 1840179"/>
              <a:gd name="connsiteX23" fmla="*/ 901700 w 1962019"/>
              <a:gd name="connsiteY23" fmla="*/ 895350 h 1840179"/>
              <a:gd name="connsiteX24" fmla="*/ 787400 w 1962019"/>
              <a:gd name="connsiteY24" fmla="*/ 704850 h 1840179"/>
              <a:gd name="connsiteX25" fmla="*/ 654050 w 1962019"/>
              <a:gd name="connsiteY25" fmla="*/ 463550 h 1840179"/>
              <a:gd name="connsiteX26" fmla="*/ 533400 w 1962019"/>
              <a:gd name="connsiteY26" fmla="*/ 298450 h 1840179"/>
              <a:gd name="connsiteX27" fmla="*/ 482600 w 1962019"/>
              <a:gd name="connsiteY27" fmla="*/ 247650 h 1840179"/>
              <a:gd name="connsiteX28" fmla="*/ 355600 w 1962019"/>
              <a:gd name="connsiteY28" fmla="*/ 203200 h 1840179"/>
              <a:gd name="connsiteX29" fmla="*/ 222250 w 1962019"/>
              <a:gd name="connsiteY29" fmla="*/ 196850 h 1840179"/>
              <a:gd name="connsiteX30" fmla="*/ 95250 w 1962019"/>
              <a:gd name="connsiteY30" fmla="*/ 165100 h 1840179"/>
              <a:gd name="connsiteX31" fmla="*/ 0 w 1962019"/>
              <a:gd name="connsiteY31" fmla="*/ 120650 h 1840179"/>
              <a:gd name="connsiteX32" fmla="*/ 63500 w 1962019"/>
              <a:gd name="connsiteY32"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764860 w 1962019"/>
              <a:gd name="connsiteY10" fmla="*/ 1046116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187450 w 1962019"/>
              <a:gd name="connsiteY21" fmla="*/ 1238250 h 1840179"/>
              <a:gd name="connsiteX22" fmla="*/ 1003300 w 1962019"/>
              <a:gd name="connsiteY22" fmla="*/ 1085850 h 1840179"/>
              <a:gd name="connsiteX23" fmla="*/ 901700 w 1962019"/>
              <a:gd name="connsiteY23" fmla="*/ 895350 h 1840179"/>
              <a:gd name="connsiteX24" fmla="*/ 787400 w 1962019"/>
              <a:gd name="connsiteY24" fmla="*/ 704850 h 1840179"/>
              <a:gd name="connsiteX25" fmla="*/ 654050 w 1962019"/>
              <a:gd name="connsiteY25" fmla="*/ 463550 h 1840179"/>
              <a:gd name="connsiteX26" fmla="*/ 533400 w 1962019"/>
              <a:gd name="connsiteY26" fmla="*/ 298450 h 1840179"/>
              <a:gd name="connsiteX27" fmla="*/ 482600 w 1962019"/>
              <a:gd name="connsiteY27" fmla="*/ 247650 h 1840179"/>
              <a:gd name="connsiteX28" fmla="*/ 355600 w 1962019"/>
              <a:gd name="connsiteY28" fmla="*/ 203200 h 1840179"/>
              <a:gd name="connsiteX29" fmla="*/ 222250 w 1962019"/>
              <a:gd name="connsiteY29" fmla="*/ 196850 h 1840179"/>
              <a:gd name="connsiteX30" fmla="*/ 95250 w 1962019"/>
              <a:gd name="connsiteY30" fmla="*/ 165100 h 1840179"/>
              <a:gd name="connsiteX31" fmla="*/ 0 w 1962019"/>
              <a:gd name="connsiteY31" fmla="*/ 120650 h 1840179"/>
              <a:gd name="connsiteX32" fmla="*/ 63500 w 1962019"/>
              <a:gd name="connsiteY32"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764860 w 1962019"/>
              <a:gd name="connsiteY10" fmla="*/ 1046116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267925 w 1962019"/>
              <a:gd name="connsiteY21" fmla="*/ 1499795 h 1840179"/>
              <a:gd name="connsiteX22" fmla="*/ 1003300 w 1962019"/>
              <a:gd name="connsiteY22" fmla="*/ 1085850 h 1840179"/>
              <a:gd name="connsiteX23" fmla="*/ 901700 w 1962019"/>
              <a:gd name="connsiteY23" fmla="*/ 895350 h 1840179"/>
              <a:gd name="connsiteX24" fmla="*/ 787400 w 1962019"/>
              <a:gd name="connsiteY24" fmla="*/ 704850 h 1840179"/>
              <a:gd name="connsiteX25" fmla="*/ 654050 w 1962019"/>
              <a:gd name="connsiteY25" fmla="*/ 463550 h 1840179"/>
              <a:gd name="connsiteX26" fmla="*/ 533400 w 1962019"/>
              <a:gd name="connsiteY26" fmla="*/ 298450 h 1840179"/>
              <a:gd name="connsiteX27" fmla="*/ 482600 w 1962019"/>
              <a:gd name="connsiteY27" fmla="*/ 247650 h 1840179"/>
              <a:gd name="connsiteX28" fmla="*/ 355600 w 1962019"/>
              <a:gd name="connsiteY28" fmla="*/ 203200 h 1840179"/>
              <a:gd name="connsiteX29" fmla="*/ 222250 w 1962019"/>
              <a:gd name="connsiteY29" fmla="*/ 196850 h 1840179"/>
              <a:gd name="connsiteX30" fmla="*/ 95250 w 1962019"/>
              <a:gd name="connsiteY30" fmla="*/ 165100 h 1840179"/>
              <a:gd name="connsiteX31" fmla="*/ 0 w 1962019"/>
              <a:gd name="connsiteY31" fmla="*/ 120650 h 1840179"/>
              <a:gd name="connsiteX32" fmla="*/ 63500 w 1962019"/>
              <a:gd name="connsiteY32"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764860 w 1962019"/>
              <a:gd name="connsiteY10" fmla="*/ 1046116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267925 w 1962019"/>
              <a:gd name="connsiteY21" fmla="*/ 1499795 h 1840179"/>
              <a:gd name="connsiteX22" fmla="*/ 1124085 w 1962019"/>
              <a:gd name="connsiteY22" fmla="*/ 1490112 h 1840179"/>
              <a:gd name="connsiteX23" fmla="*/ 1003300 w 1962019"/>
              <a:gd name="connsiteY23" fmla="*/ 1085850 h 1840179"/>
              <a:gd name="connsiteX24" fmla="*/ 901700 w 1962019"/>
              <a:gd name="connsiteY24" fmla="*/ 895350 h 1840179"/>
              <a:gd name="connsiteX25" fmla="*/ 787400 w 1962019"/>
              <a:gd name="connsiteY25" fmla="*/ 704850 h 1840179"/>
              <a:gd name="connsiteX26" fmla="*/ 654050 w 1962019"/>
              <a:gd name="connsiteY26" fmla="*/ 463550 h 1840179"/>
              <a:gd name="connsiteX27" fmla="*/ 533400 w 1962019"/>
              <a:gd name="connsiteY27" fmla="*/ 298450 h 1840179"/>
              <a:gd name="connsiteX28" fmla="*/ 482600 w 1962019"/>
              <a:gd name="connsiteY28" fmla="*/ 247650 h 1840179"/>
              <a:gd name="connsiteX29" fmla="*/ 355600 w 1962019"/>
              <a:gd name="connsiteY29" fmla="*/ 203200 h 1840179"/>
              <a:gd name="connsiteX30" fmla="*/ 222250 w 1962019"/>
              <a:gd name="connsiteY30" fmla="*/ 196850 h 1840179"/>
              <a:gd name="connsiteX31" fmla="*/ 95250 w 1962019"/>
              <a:gd name="connsiteY31" fmla="*/ 165100 h 1840179"/>
              <a:gd name="connsiteX32" fmla="*/ 0 w 1962019"/>
              <a:gd name="connsiteY32" fmla="*/ 120650 h 1840179"/>
              <a:gd name="connsiteX33" fmla="*/ 63500 w 1962019"/>
              <a:gd name="connsiteY33"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764860 w 1962019"/>
              <a:gd name="connsiteY10" fmla="*/ 1046116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237747 w 1962019"/>
              <a:gd name="connsiteY21" fmla="*/ 1550091 h 1840179"/>
              <a:gd name="connsiteX22" fmla="*/ 1124085 w 1962019"/>
              <a:gd name="connsiteY22" fmla="*/ 1490112 h 1840179"/>
              <a:gd name="connsiteX23" fmla="*/ 1003300 w 1962019"/>
              <a:gd name="connsiteY23" fmla="*/ 1085850 h 1840179"/>
              <a:gd name="connsiteX24" fmla="*/ 901700 w 1962019"/>
              <a:gd name="connsiteY24" fmla="*/ 895350 h 1840179"/>
              <a:gd name="connsiteX25" fmla="*/ 787400 w 1962019"/>
              <a:gd name="connsiteY25" fmla="*/ 704850 h 1840179"/>
              <a:gd name="connsiteX26" fmla="*/ 654050 w 1962019"/>
              <a:gd name="connsiteY26" fmla="*/ 463550 h 1840179"/>
              <a:gd name="connsiteX27" fmla="*/ 533400 w 1962019"/>
              <a:gd name="connsiteY27" fmla="*/ 298450 h 1840179"/>
              <a:gd name="connsiteX28" fmla="*/ 482600 w 1962019"/>
              <a:gd name="connsiteY28" fmla="*/ 247650 h 1840179"/>
              <a:gd name="connsiteX29" fmla="*/ 355600 w 1962019"/>
              <a:gd name="connsiteY29" fmla="*/ 203200 h 1840179"/>
              <a:gd name="connsiteX30" fmla="*/ 222250 w 1962019"/>
              <a:gd name="connsiteY30" fmla="*/ 196850 h 1840179"/>
              <a:gd name="connsiteX31" fmla="*/ 95250 w 1962019"/>
              <a:gd name="connsiteY31" fmla="*/ 165100 h 1840179"/>
              <a:gd name="connsiteX32" fmla="*/ 0 w 1962019"/>
              <a:gd name="connsiteY32" fmla="*/ 120650 h 1840179"/>
              <a:gd name="connsiteX33" fmla="*/ 63500 w 1962019"/>
              <a:gd name="connsiteY33" fmla="*/ 0 h 1840179"/>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03300 w 1962019"/>
              <a:gd name="connsiteY23" fmla="*/ 1085850 h 1810001"/>
              <a:gd name="connsiteX24" fmla="*/ 901700 w 1962019"/>
              <a:gd name="connsiteY24" fmla="*/ 895350 h 1810001"/>
              <a:gd name="connsiteX25" fmla="*/ 787400 w 1962019"/>
              <a:gd name="connsiteY25" fmla="*/ 704850 h 1810001"/>
              <a:gd name="connsiteX26" fmla="*/ 654050 w 1962019"/>
              <a:gd name="connsiteY26" fmla="*/ 463550 h 1810001"/>
              <a:gd name="connsiteX27" fmla="*/ 533400 w 1962019"/>
              <a:gd name="connsiteY27" fmla="*/ 298450 h 1810001"/>
              <a:gd name="connsiteX28" fmla="*/ 482600 w 1962019"/>
              <a:gd name="connsiteY28" fmla="*/ 247650 h 1810001"/>
              <a:gd name="connsiteX29" fmla="*/ 355600 w 1962019"/>
              <a:gd name="connsiteY29" fmla="*/ 203200 h 1810001"/>
              <a:gd name="connsiteX30" fmla="*/ 222250 w 1962019"/>
              <a:gd name="connsiteY30" fmla="*/ 196850 h 1810001"/>
              <a:gd name="connsiteX31" fmla="*/ 95250 w 1962019"/>
              <a:gd name="connsiteY31" fmla="*/ 165100 h 1810001"/>
              <a:gd name="connsiteX32" fmla="*/ 0 w 1962019"/>
              <a:gd name="connsiteY32" fmla="*/ 120650 h 1810001"/>
              <a:gd name="connsiteX33" fmla="*/ 63500 w 1962019"/>
              <a:gd name="connsiteY33"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1003300 w 1962019"/>
              <a:gd name="connsiteY24" fmla="*/ 1085850 h 1810001"/>
              <a:gd name="connsiteX25" fmla="*/ 901700 w 1962019"/>
              <a:gd name="connsiteY25" fmla="*/ 895350 h 1810001"/>
              <a:gd name="connsiteX26" fmla="*/ 787400 w 1962019"/>
              <a:gd name="connsiteY26" fmla="*/ 704850 h 1810001"/>
              <a:gd name="connsiteX27" fmla="*/ 654050 w 1962019"/>
              <a:gd name="connsiteY27" fmla="*/ 463550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901700 w 1962019"/>
              <a:gd name="connsiteY25" fmla="*/ 895350 h 1810001"/>
              <a:gd name="connsiteX26" fmla="*/ 787400 w 1962019"/>
              <a:gd name="connsiteY26" fmla="*/ 704850 h 1810001"/>
              <a:gd name="connsiteX27" fmla="*/ 654050 w 1962019"/>
              <a:gd name="connsiteY27" fmla="*/ 463550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787400 w 1962019"/>
              <a:gd name="connsiteY26" fmla="*/ 704850 h 1810001"/>
              <a:gd name="connsiteX27" fmla="*/ 654050 w 1962019"/>
              <a:gd name="connsiteY27" fmla="*/ 463550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654050 w 1962019"/>
              <a:gd name="connsiteY27" fmla="*/ 463550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523278 w 1962019"/>
              <a:gd name="connsiteY27" fmla="*/ 815629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523278 w 1962019"/>
              <a:gd name="connsiteY27" fmla="*/ 815629 h 1810001"/>
              <a:gd name="connsiteX28" fmla="*/ 473044 w 1962019"/>
              <a:gd name="connsiteY28" fmla="*/ 499639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523278 w 1962019"/>
              <a:gd name="connsiteY27" fmla="*/ 815629 h 1810001"/>
              <a:gd name="connsiteX28" fmla="*/ 473044 w 1962019"/>
              <a:gd name="connsiteY28" fmla="*/ 499639 h 1810001"/>
              <a:gd name="connsiteX29" fmla="*/ 422244 w 1962019"/>
              <a:gd name="connsiteY29" fmla="*/ 368363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523278 w 1962019"/>
              <a:gd name="connsiteY27" fmla="*/ 815629 h 1810001"/>
              <a:gd name="connsiteX28" fmla="*/ 473044 w 1962019"/>
              <a:gd name="connsiteY28" fmla="*/ 499639 h 1810001"/>
              <a:gd name="connsiteX29" fmla="*/ 422244 w 1962019"/>
              <a:gd name="connsiteY29" fmla="*/ 368363 h 1810001"/>
              <a:gd name="connsiteX30" fmla="*/ 325422 w 1962019"/>
              <a:gd name="connsiteY30" fmla="*/ 313853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183207 h 1993208"/>
              <a:gd name="connsiteX1" fmla="*/ 203138 w 1962019"/>
              <a:gd name="connsiteY1" fmla="*/ 0 h 1993208"/>
              <a:gd name="connsiteX2" fmla="*/ 476250 w 1962019"/>
              <a:gd name="connsiteY2" fmla="*/ 227657 h 1993208"/>
              <a:gd name="connsiteX3" fmla="*/ 647700 w 1962019"/>
              <a:gd name="connsiteY3" fmla="*/ 367357 h 1993208"/>
              <a:gd name="connsiteX4" fmla="*/ 831850 w 1962019"/>
              <a:gd name="connsiteY4" fmla="*/ 443557 h 1993208"/>
              <a:gd name="connsiteX5" fmla="*/ 971550 w 1962019"/>
              <a:gd name="connsiteY5" fmla="*/ 443557 h 1993208"/>
              <a:gd name="connsiteX6" fmla="*/ 1162050 w 1962019"/>
              <a:gd name="connsiteY6" fmla="*/ 564207 h 1993208"/>
              <a:gd name="connsiteX7" fmla="*/ 1257300 w 1962019"/>
              <a:gd name="connsiteY7" fmla="*/ 799157 h 1993208"/>
              <a:gd name="connsiteX8" fmla="*/ 1441450 w 1962019"/>
              <a:gd name="connsiteY8" fmla="*/ 970607 h 1993208"/>
              <a:gd name="connsiteX9" fmla="*/ 1568450 w 1962019"/>
              <a:gd name="connsiteY9" fmla="*/ 1173807 h 1993208"/>
              <a:gd name="connsiteX10" fmla="*/ 1764860 w 1962019"/>
              <a:gd name="connsiteY10" fmla="*/ 1229323 h 1993208"/>
              <a:gd name="connsiteX11" fmla="*/ 1928839 w 1962019"/>
              <a:gd name="connsiteY11" fmla="*/ 1311180 h 1993208"/>
              <a:gd name="connsiteX12" fmla="*/ 1888601 w 1962019"/>
              <a:gd name="connsiteY12" fmla="*/ 1431894 h 1993208"/>
              <a:gd name="connsiteX13" fmla="*/ 1948958 w 1962019"/>
              <a:gd name="connsiteY13" fmla="*/ 1532488 h 1993208"/>
              <a:gd name="connsiteX14" fmla="*/ 1938898 w 1962019"/>
              <a:gd name="connsiteY14" fmla="*/ 1663260 h 1993208"/>
              <a:gd name="connsiteX15" fmla="*/ 1788008 w 1962019"/>
              <a:gd name="connsiteY15" fmla="*/ 1743735 h 1993208"/>
              <a:gd name="connsiteX16" fmla="*/ 1737711 w 1962019"/>
              <a:gd name="connsiteY16" fmla="*/ 1874507 h 1993208"/>
              <a:gd name="connsiteX17" fmla="*/ 1637118 w 1962019"/>
              <a:gd name="connsiteY17" fmla="*/ 1884567 h 1993208"/>
              <a:gd name="connsiteX18" fmla="*/ 1519222 w 1962019"/>
              <a:gd name="connsiteY18" fmla="*/ 1737512 h 1993208"/>
              <a:gd name="connsiteX19" fmla="*/ 1369966 w 1962019"/>
              <a:gd name="connsiteY19" fmla="*/ 1878846 h 1993208"/>
              <a:gd name="connsiteX20" fmla="*/ 1305962 w 1962019"/>
              <a:gd name="connsiteY20" fmla="*/ 1993208 h 1993208"/>
              <a:gd name="connsiteX21" fmla="*/ 1237747 w 1962019"/>
              <a:gd name="connsiteY21" fmla="*/ 1733298 h 1993208"/>
              <a:gd name="connsiteX22" fmla="*/ 1124085 w 1962019"/>
              <a:gd name="connsiteY22" fmla="*/ 1673319 h 1993208"/>
              <a:gd name="connsiteX23" fmla="*/ 1013432 w 1962019"/>
              <a:gd name="connsiteY23" fmla="*/ 1653200 h 1993208"/>
              <a:gd name="connsiteX24" fmla="*/ 902705 w 1962019"/>
              <a:gd name="connsiteY24" fmla="*/ 1440066 h 1993208"/>
              <a:gd name="connsiteX25" fmla="*/ 780987 w 1962019"/>
              <a:gd name="connsiteY25" fmla="*/ 1299864 h 1993208"/>
              <a:gd name="connsiteX26" fmla="*/ 606331 w 1962019"/>
              <a:gd name="connsiteY26" fmla="*/ 1179780 h 1993208"/>
              <a:gd name="connsiteX27" fmla="*/ 523278 w 1962019"/>
              <a:gd name="connsiteY27" fmla="*/ 998836 h 1993208"/>
              <a:gd name="connsiteX28" fmla="*/ 473044 w 1962019"/>
              <a:gd name="connsiteY28" fmla="*/ 682846 h 1993208"/>
              <a:gd name="connsiteX29" fmla="*/ 422244 w 1962019"/>
              <a:gd name="connsiteY29" fmla="*/ 551570 h 1993208"/>
              <a:gd name="connsiteX30" fmla="*/ 325422 w 1962019"/>
              <a:gd name="connsiteY30" fmla="*/ 497060 h 1993208"/>
              <a:gd name="connsiteX31" fmla="*/ 222250 w 1962019"/>
              <a:gd name="connsiteY31" fmla="*/ 380057 h 1993208"/>
              <a:gd name="connsiteX32" fmla="*/ 95250 w 1962019"/>
              <a:gd name="connsiteY32" fmla="*/ 348307 h 1993208"/>
              <a:gd name="connsiteX33" fmla="*/ 0 w 1962019"/>
              <a:gd name="connsiteY33" fmla="*/ 303857 h 1993208"/>
              <a:gd name="connsiteX34" fmla="*/ 63500 w 1962019"/>
              <a:gd name="connsiteY34" fmla="*/ 183207 h 1993208"/>
              <a:gd name="connsiteX0" fmla="*/ 63500 w 1962019"/>
              <a:gd name="connsiteY0" fmla="*/ 183207 h 1993208"/>
              <a:gd name="connsiteX1" fmla="*/ 203138 w 1962019"/>
              <a:gd name="connsiteY1" fmla="*/ 0 h 1993208"/>
              <a:gd name="connsiteX2" fmla="*/ 460165 w 1962019"/>
              <a:gd name="connsiteY2" fmla="*/ 23577 h 1993208"/>
              <a:gd name="connsiteX3" fmla="*/ 476250 w 1962019"/>
              <a:gd name="connsiteY3" fmla="*/ 227657 h 1993208"/>
              <a:gd name="connsiteX4" fmla="*/ 647700 w 1962019"/>
              <a:gd name="connsiteY4" fmla="*/ 367357 h 1993208"/>
              <a:gd name="connsiteX5" fmla="*/ 831850 w 1962019"/>
              <a:gd name="connsiteY5" fmla="*/ 443557 h 1993208"/>
              <a:gd name="connsiteX6" fmla="*/ 971550 w 1962019"/>
              <a:gd name="connsiteY6" fmla="*/ 443557 h 1993208"/>
              <a:gd name="connsiteX7" fmla="*/ 1162050 w 1962019"/>
              <a:gd name="connsiteY7" fmla="*/ 564207 h 1993208"/>
              <a:gd name="connsiteX8" fmla="*/ 1257300 w 1962019"/>
              <a:gd name="connsiteY8" fmla="*/ 799157 h 1993208"/>
              <a:gd name="connsiteX9" fmla="*/ 1441450 w 1962019"/>
              <a:gd name="connsiteY9" fmla="*/ 970607 h 1993208"/>
              <a:gd name="connsiteX10" fmla="*/ 1568450 w 1962019"/>
              <a:gd name="connsiteY10" fmla="*/ 1173807 h 1993208"/>
              <a:gd name="connsiteX11" fmla="*/ 1764860 w 1962019"/>
              <a:gd name="connsiteY11" fmla="*/ 1229323 h 1993208"/>
              <a:gd name="connsiteX12" fmla="*/ 1928839 w 1962019"/>
              <a:gd name="connsiteY12" fmla="*/ 1311180 h 1993208"/>
              <a:gd name="connsiteX13" fmla="*/ 1888601 w 1962019"/>
              <a:gd name="connsiteY13" fmla="*/ 1431894 h 1993208"/>
              <a:gd name="connsiteX14" fmla="*/ 1948958 w 1962019"/>
              <a:gd name="connsiteY14" fmla="*/ 1532488 h 1993208"/>
              <a:gd name="connsiteX15" fmla="*/ 1938898 w 1962019"/>
              <a:gd name="connsiteY15" fmla="*/ 1663260 h 1993208"/>
              <a:gd name="connsiteX16" fmla="*/ 1788008 w 1962019"/>
              <a:gd name="connsiteY16" fmla="*/ 1743735 h 1993208"/>
              <a:gd name="connsiteX17" fmla="*/ 1737711 w 1962019"/>
              <a:gd name="connsiteY17" fmla="*/ 1874507 h 1993208"/>
              <a:gd name="connsiteX18" fmla="*/ 1637118 w 1962019"/>
              <a:gd name="connsiteY18" fmla="*/ 1884567 h 1993208"/>
              <a:gd name="connsiteX19" fmla="*/ 1519222 w 1962019"/>
              <a:gd name="connsiteY19" fmla="*/ 1737512 h 1993208"/>
              <a:gd name="connsiteX20" fmla="*/ 1369966 w 1962019"/>
              <a:gd name="connsiteY20" fmla="*/ 1878846 h 1993208"/>
              <a:gd name="connsiteX21" fmla="*/ 1305962 w 1962019"/>
              <a:gd name="connsiteY21" fmla="*/ 1993208 h 1993208"/>
              <a:gd name="connsiteX22" fmla="*/ 1237747 w 1962019"/>
              <a:gd name="connsiteY22" fmla="*/ 1733298 h 1993208"/>
              <a:gd name="connsiteX23" fmla="*/ 1124085 w 1962019"/>
              <a:gd name="connsiteY23" fmla="*/ 1673319 h 1993208"/>
              <a:gd name="connsiteX24" fmla="*/ 1013432 w 1962019"/>
              <a:gd name="connsiteY24" fmla="*/ 1653200 h 1993208"/>
              <a:gd name="connsiteX25" fmla="*/ 902705 w 1962019"/>
              <a:gd name="connsiteY25" fmla="*/ 1440066 h 1993208"/>
              <a:gd name="connsiteX26" fmla="*/ 780987 w 1962019"/>
              <a:gd name="connsiteY26" fmla="*/ 1299864 h 1993208"/>
              <a:gd name="connsiteX27" fmla="*/ 606331 w 1962019"/>
              <a:gd name="connsiteY27" fmla="*/ 1179780 h 1993208"/>
              <a:gd name="connsiteX28" fmla="*/ 523278 w 1962019"/>
              <a:gd name="connsiteY28" fmla="*/ 998836 h 1993208"/>
              <a:gd name="connsiteX29" fmla="*/ 473044 w 1962019"/>
              <a:gd name="connsiteY29" fmla="*/ 682846 h 1993208"/>
              <a:gd name="connsiteX30" fmla="*/ 422244 w 1962019"/>
              <a:gd name="connsiteY30" fmla="*/ 551570 h 1993208"/>
              <a:gd name="connsiteX31" fmla="*/ 325422 w 1962019"/>
              <a:gd name="connsiteY31" fmla="*/ 497060 h 1993208"/>
              <a:gd name="connsiteX32" fmla="*/ 222250 w 1962019"/>
              <a:gd name="connsiteY32" fmla="*/ 380057 h 1993208"/>
              <a:gd name="connsiteX33" fmla="*/ 95250 w 1962019"/>
              <a:gd name="connsiteY33" fmla="*/ 348307 h 1993208"/>
              <a:gd name="connsiteX34" fmla="*/ 0 w 1962019"/>
              <a:gd name="connsiteY34" fmla="*/ 303857 h 1993208"/>
              <a:gd name="connsiteX35" fmla="*/ 63500 w 1962019"/>
              <a:gd name="connsiteY35" fmla="*/ 183207 h 1993208"/>
              <a:gd name="connsiteX0" fmla="*/ 63500 w 1962019"/>
              <a:gd name="connsiteY0" fmla="*/ 183207 h 1993208"/>
              <a:gd name="connsiteX1" fmla="*/ 203138 w 1962019"/>
              <a:gd name="connsiteY1" fmla="*/ 0 h 1993208"/>
              <a:gd name="connsiteX2" fmla="*/ 460165 w 1962019"/>
              <a:gd name="connsiteY2" fmla="*/ 23577 h 1993208"/>
              <a:gd name="connsiteX3" fmla="*/ 476250 w 1962019"/>
              <a:gd name="connsiteY3" fmla="*/ 227657 h 1993208"/>
              <a:gd name="connsiteX4" fmla="*/ 677879 w 1962019"/>
              <a:gd name="connsiteY4" fmla="*/ 166169 h 1993208"/>
              <a:gd name="connsiteX5" fmla="*/ 831850 w 1962019"/>
              <a:gd name="connsiteY5" fmla="*/ 443557 h 1993208"/>
              <a:gd name="connsiteX6" fmla="*/ 971550 w 1962019"/>
              <a:gd name="connsiteY6" fmla="*/ 443557 h 1993208"/>
              <a:gd name="connsiteX7" fmla="*/ 1162050 w 1962019"/>
              <a:gd name="connsiteY7" fmla="*/ 564207 h 1993208"/>
              <a:gd name="connsiteX8" fmla="*/ 1257300 w 1962019"/>
              <a:gd name="connsiteY8" fmla="*/ 799157 h 1993208"/>
              <a:gd name="connsiteX9" fmla="*/ 1441450 w 1962019"/>
              <a:gd name="connsiteY9" fmla="*/ 970607 h 1993208"/>
              <a:gd name="connsiteX10" fmla="*/ 1568450 w 1962019"/>
              <a:gd name="connsiteY10" fmla="*/ 1173807 h 1993208"/>
              <a:gd name="connsiteX11" fmla="*/ 1764860 w 1962019"/>
              <a:gd name="connsiteY11" fmla="*/ 1229323 h 1993208"/>
              <a:gd name="connsiteX12" fmla="*/ 1928839 w 1962019"/>
              <a:gd name="connsiteY12" fmla="*/ 1311180 h 1993208"/>
              <a:gd name="connsiteX13" fmla="*/ 1888601 w 1962019"/>
              <a:gd name="connsiteY13" fmla="*/ 1431894 h 1993208"/>
              <a:gd name="connsiteX14" fmla="*/ 1948958 w 1962019"/>
              <a:gd name="connsiteY14" fmla="*/ 1532488 h 1993208"/>
              <a:gd name="connsiteX15" fmla="*/ 1938898 w 1962019"/>
              <a:gd name="connsiteY15" fmla="*/ 1663260 h 1993208"/>
              <a:gd name="connsiteX16" fmla="*/ 1788008 w 1962019"/>
              <a:gd name="connsiteY16" fmla="*/ 1743735 h 1993208"/>
              <a:gd name="connsiteX17" fmla="*/ 1737711 w 1962019"/>
              <a:gd name="connsiteY17" fmla="*/ 1874507 h 1993208"/>
              <a:gd name="connsiteX18" fmla="*/ 1637118 w 1962019"/>
              <a:gd name="connsiteY18" fmla="*/ 1884567 h 1993208"/>
              <a:gd name="connsiteX19" fmla="*/ 1519222 w 1962019"/>
              <a:gd name="connsiteY19" fmla="*/ 1737512 h 1993208"/>
              <a:gd name="connsiteX20" fmla="*/ 1369966 w 1962019"/>
              <a:gd name="connsiteY20" fmla="*/ 1878846 h 1993208"/>
              <a:gd name="connsiteX21" fmla="*/ 1305962 w 1962019"/>
              <a:gd name="connsiteY21" fmla="*/ 1993208 h 1993208"/>
              <a:gd name="connsiteX22" fmla="*/ 1237747 w 1962019"/>
              <a:gd name="connsiteY22" fmla="*/ 1733298 h 1993208"/>
              <a:gd name="connsiteX23" fmla="*/ 1124085 w 1962019"/>
              <a:gd name="connsiteY23" fmla="*/ 1673319 h 1993208"/>
              <a:gd name="connsiteX24" fmla="*/ 1013432 w 1962019"/>
              <a:gd name="connsiteY24" fmla="*/ 1653200 h 1993208"/>
              <a:gd name="connsiteX25" fmla="*/ 902705 w 1962019"/>
              <a:gd name="connsiteY25" fmla="*/ 1440066 h 1993208"/>
              <a:gd name="connsiteX26" fmla="*/ 780987 w 1962019"/>
              <a:gd name="connsiteY26" fmla="*/ 1299864 h 1993208"/>
              <a:gd name="connsiteX27" fmla="*/ 606331 w 1962019"/>
              <a:gd name="connsiteY27" fmla="*/ 1179780 h 1993208"/>
              <a:gd name="connsiteX28" fmla="*/ 523278 w 1962019"/>
              <a:gd name="connsiteY28" fmla="*/ 998836 h 1993208"/>
              <a:gd name="connsiteX29" fmla="*/ 473044 w 1962019"/>
              <a:gd name="connsiteY29" fmla="*/ 682846 h 1993208"/>
              <a:gd name="connsiteX30" fmla="*/ 422244 w 1962019"/>
              <a:gd name="connsiteY30" fmla="*/ 551570 h 1993208"/>
              <a:gd name="connsiteX31" fmla="*/ 325422 w 1962019"/>
              <a:gd name="connsiteY31" fmla="*/ 497060 h 1993208"/>
              <a:gd name="connsiteX32" fmla="*/ 222250 w 1962019"/>
              <a:gd name="connsiteY32" fmla="*/ 380057 h 1993208"/>
              <a:gd name="connsiteX33" fmla="*/ 95250 w 1962019"/>
              <a:gd name="connsiteY33" fmla="*/ 348307 h 1993208"/>
              <a:gd name="connsiteX34" fmla="*/ 0 w 1962019"/>
              <a:gd name="connsiteY34" fmla="*/ 303857 h 1993208"/>
              <a:gd name="connsiteX35" fmla="*/ 63500 w 1962019"/>
              <a:gd name="connsiteY35" fmla="*/ 183207 h 1993208"/>
              <a:gd name="connsiteX0" fmla="*/ 63500 w 1962019"/>
              <a:gd name="connsiteY0" fmla="*/ 183207 h 1993208"/>
              <a:gd name="connsiteX1" fmla="*/ 203138 w 1962019"/>
              <a:gd name="connsiteY1" fmla="*/ 0 h 1993208"/>
              <a:gd name="connsiteX2" fmla="*/ 460165 w 1962019"/>
              <a:gd name="connsiteY2" fmla="*/ 23577 h 1993208"/>
              <a:gd name="connsiteX3" fmla="*/ 506428 w 1962019"/>
              <a:gd name="connsiteY3" fmla="*/ 187419 h 1993208"/>
              <a:gd name="connsiteX4" fmla="*/ 677879 w 1962019"/>
              <a:gd name="connsiteY4" fmla="*/ 166169 h 1993208"/>
              <a:gd name="connsiteX5" fmla="*/ 831850 w 1962019"/>
              <a:gd name="connsiteY5" fmla="*/ 443557 h 1993208"/>
              <a:gd name="connsiteX6" fmla="*/ 971550 w 1962019"/>
              <a:gd name="connsiteY6" fmla="*/ 443557 h 1993208"/>
              <a:gd name="connsiteX7" fmla="*/ 1162050 w 1962019"/>
              <a:gd name="connsiteY7" fmla="*/ 564207 h 1993208"/>
              <a:gd name="connsiteX8" fmla="*/ 1257300 w 1962019"/>
              <a:gd name="connsiteY8" fmla="*/ 799157 h 1993208"/>
              <a:gd name="connsiteX9" fmla="*/ 1441450 w 1962019"/>
              <a:gd name="connsiteY9" fmla="*/ 970607 h 1993208"/>
              <a:gd name="connsiteX10" fmla="*/ 1568450 w 1962019"/>
              <a:gd name="connsiteY10" fmla="*/ 1173807 h 1993208"/>
              <a:gd name="connsiteX11" fmla="*/ 1764860 w 1962019"/>
              <a:gd name="connsiteY11" fmla="*/ 1229323 h 1993208"/>
              <a:gd name="connsiteX12" fmla="*/ 1928839 w 1962019"/>
              <a:gd name="connsiteY12" fmla="*/ 1311180 h 1993208"/>
              <a:gd name="connsiteX13" fmla="*/ 1888601 w 1962019"/>
              <a:gd name="connsiteY13" fmla="*/ 1431894 h 1993208"/>
              <a:gd name="connsiteX14" fmla="*/ 1948958 w 1962019"/>
              <a:gd name="connsiteY14" fmla="*/ 1532488 h 1993208"/>
              <a:gd name="connsiteX15" fmla="*/ 1938898 w 1962019"/>
              <a:gd name="connsiteY15" fmla="*/ 1663260 h 1993208"/>
              <a:gd name="connsiteX16" fmla="*/ 1788008 w 1962019"/>
              <a:gd name="connsiteY16" fmla="*/ 1743735 h 1993208"/>
              <a:gd name="connsiteX17" fmla="*/ 1737711 w 1962019"/>
              <a:gd name="connsiteY17" fmla="*/ 1874507 h 1993208"/>
              <a:gd name="connsiteX18" fmla="*/ 1637118 w 1962019"/>
              <a:gd name="connsiteY18" fmla="*/ 1884567 h 1993208"/>
              <a:gd name="connsiteX19" fmla="*/ 1519222 w 1962019"/>
              <a:gd name="connsiteY19" fmla="*/ 1737512 h 1993208"/>
              <a:gd name="connsiteX20" fmla="*/ 1369966 w 1962019"/>
              <a:gd name="connsiteY20" fmla="*/ 1878846 h 1993208"/>
              <a:gd name="connsiteX21" fmla="*/ 1305962 w 1962019"/>
              <a:gd name="connsiteY21" fmla="*/ 1993208 h 1993208"/>
              <a:gd name="connsiteX22" fmla="*/ 1237747 w 1962019"/>
              <a:gd name="connsiteY22" fmla="*/ 1733298 h 1993208"/>
              <a:gd name="connsiteX23" fmla="*/ 1124085 w 1962019"/>
              <a:gd name="connsiteY23" fmla="*/ 1673319 h 1993208"/>
              <a:gd name="connsiteX24" fmla="*/ 1013432 w 1962019"/>
              <a:gd name="connsiteY24" fmla="*/ 1653200 h 1993208"/>
              <a:gd name="connsiteX25" fmla="*/ 902705 w 1962019"/>
              <a:gd name="connsiteY25" fmla="*/ 1440066 h 1993208"/>
              <a:gd name="connsiteX26" fmla="*/ 780987 w 1962019"/>
              <a:gd name="connsiteY26" fmla="*/ 1299864 h 1993208"/>
              <a:gd name="connsiteX27" fmla="*/ 606331 w 1962019"/>
              <a:gd name="connsiteY27" fmla="*/ 1179780 h 1993208"/>
              <a:gd name="connsiteX28" fmla="*/ 523278 w 1962019"/>
              <a:gd name="connsiteY28" fmla="*/ 998836 h 1993208"/>
              <a:gd name="connsiteX29" fmla="*/ 473044 w 1962019"/>
              <a:gd name="connsiteY29" fmla="*/ 682846 h 1993208"/>
              <a:gd name="connsiteX30" fmla="*/ 422244 w 1962019"/>
              <a:gd name="connsiteY30" fmla="*/ 551570 h 1993208"/>
              <a:gd name="connsiteX31" fmla="*/ 325422 w 1962019"/>
              <a:gd name="connsiteY31" fmla="*/ 497060 h 1993208"/>
              <a:gd name="connsiteX32" fmla="*/ 222250 w 1962019"/>
              <a:gd name="connsiteY32" fmla="*/ 380057 h 1993208"/>
              <a:gd name="connsiteX33" fmla="*/ 95250 w 1962019"/>
              <a:gd name="connsiteY33" fmla="*/ 348307 h 1993208"/>
              <a:gd name="connsiteX34" fmla="*/ 0 w 1962019"/>
              <a:gd name="connsiteY34" fmla="*/ 303857 h 1993208"/>
              <a:gd name="connsiteX35" fmla="*/ 63500 w 1962019"/>
              <a:gd name="connsiteY35" fmla="*/ 183207 h 1993208"/>
              <a:gd name="connsiteX0" fmla="*/ 63500 w 1962019"/>
              <a:gd name="connsiteY0" fmla="*/ 183207 h 1993208"/>
              <a:gd name="connsiteX1" fmla="*/ 203138 w 1962019"/>
              <a:gd name="connsiteY1" fmla="*/ 0 h 1993208"/>
              <a:gd name="connsiteX2" fmla="*/ 460165 w 1962019"/>
              <a:gd name="connsiteY2" fmla="*/ 23577 h 1993208"/>
              <a:gd name="connsiteX3" fmla="*/ 506428 w 1962019"/>
              <a:gd name="connsiteY3" fmla="*/ 187419 h 1993208"/>
              <a:gd name="connsiteX4" fmla="*/ 677879 w 1962019"/>
              <a:gd name="connsiteY4" fmla="*/ 166169 h 1993208"/>
              <a:gd name="connsiteX5" fmla="*/ 821792 w 1962019"/>
              <a:gd name="connsiteY5" fmla="*/ 403319 h 1993208"/>
              <a:gd name="connsiteX6" fmla="*/ 971550 w 1962019"/>
              <a:gd name="connsiteY6" fmla="*/ 443557 h 1993208"/>
              <a:gd name="connsiteX7" fmla="*/ 1162050 w 1962019"/>
              <a:gd name="connsiteY7" fmla="*/ 564207 h 1993208"/>
              <a:gd name="connsiteX8" fmla="*/ 1257300 w 1962019"/>
              <a:gd name="connsiteY8" fmla="*/ 799157 h 1993208"/>
              <a:gd name="connsiteX9" fmla="*/ 1441450 w 1962019"/>
              <a:gd name="connsiteY9" fmla="*/ 970607 h 1993208"/>
              <a:gd name="connsiteX10" fmla="*/ 1568450 w 1962019"/>
              <a:gd name="connsiteY10" fmla="*/ 1173807 h 1993208"/>
              <a:gd name="connsiteX11" fmla="*/ 1764860 w 1962019"/>
              <a:gd name="connsiteY11" fmla="*/ 1229323 h 1993208"/>
              <a:gd name="connsiteX12" fmla="*/ 1928839 w 1962019"/>
              <a:gd name="connsiteY12" fmla="*/ 1311180 h 1993208"/>
              <a:gd name="connsiteX13" fmla="*/ 1888601 w 1962019"/>
              <a:gd name="connsiteY13" fmla="*/ 1431894 h 1993208"/>
              <a:gd name="connsiteX14" fmla="*/ 1948958 w 1962019"/>
              <a:gd name="connsiteY14" fmla="*/ 1532488 h 1993208"/>
              <a:gd name="connsiteX15" fmla="*/ 1938898 w 1962019"/>
              <a:gd name="connsiteY15" fmla="*/ 1663260 h 1993208"/>
              <a:gd name="connsiteX16" fmla="*/ 1788008 w 1962019"/>
              <a:gd name="connsiteY16" fmla="*/ 1743735 h 1993208"/>
              <a:gd name="connsiteX17" fmla="*/ 1737711 w 1962019"/>
              <a:gd name="connsiteY17" fmla="*/ 1874507 h 1993208"/>
              <a:gd name="connsiteX18" fmla="*/ 1637118 w 1962019"/>
              <a:gd name="connsiteY18" fmla="*/ 1884567 h 1993208"/>
              <a:gd name="connsiteX19" fmla="*/ 1519222 w 1962019"/>
              <a:gd name="connsiteY19" fmla="*/ 1737512 h 1993208"/>
              <a:gd name="connsiteX20" fmla="*/ 1369966 w 1962019"/>
              <a:gd name="connsiteY20" fmla="*/ 1878846 h 1993208"/>
              <a:gd name="connsiteX21" fmla="*/ 1305962 w 1962019"/>
              <a:gd name="connsiteY21" fmla="*/ 1993208 h 1993208"/>
              <a:gd name="connsiteX22" fmla="*/ 1237747 w 1962019"/>
              <a:gd name="connsiteY22" fmla="*/ 1733298 h 1993208"/>
              <a:gd name="connsiteX23" fmla="*/ 1124085 w 1962019"/>
              <a:gd name="connsiteY23" fmla="*/ 1673319 h 1993208"/>
              <a:gd name="connsiteX24" fmla="*/ 1013432 w 1962019"/>
              <a:gd name="connsiteY24" fmla="*/ 1653200 h 1993208"/>
              <a:gd name="connsiteX25" fmla="*/ 902705 w 1962019"/>
              <a:gd name="connsiteY25" fmla="*/ 1440066 h 1993208"/>
              <a:gd name="connsiteX26" fmla="*/ 780987 w 1962019"/>
              <a:gd name="connsiteY26" fmla="*/ 1299864 h 1993208"/>
              <a:gd name="connsiteX27" fmla="*/ 606331 w 1962019"/>
              <a:gd name="connsiteY27" fmla="*/ 1179780 h 1993208"/>
              <a:gd name="connsiteX28" fmla="*/ 523278 w 1962019"/>
              <a:gd name="connsiteY28" fmla="*/ 998836 h 1993208"/>
              <a:gd name="connsiteX29" fmla="*/ 473044 w 1962019"/>
              <a:gd name="connsiteY29" fmla="*/ 682846 h 1993208"/>
              <a:gd name="connsiteX30" fmla="*/ 422244 w 1962019"/>
              <a:gd name="connsiteY30" fmla="*/ 551570 h 1993208"/>
              <a:gd name="connsiteX31" fmla="*/ 325422 w 1962019"/>
              <a:gd name="connsiteY31" fmla="*/ 497060 h 1993208"/>
              <a:gd name="connsiteX32" fmla="*/ 222250 w 1962019"/>
              <a:gd name="connsiteY32" fmla="*/ 380057 h 1993208"/>
              <a:gd name="connsiteX33" fmla="*/ 95250 w 1962019"/>
              <a:gd name="connsiteY33" fmla="*/ 348307 h 1993208"/>
              <a:gd name="connsiteX34" fmla="*/ 0 w 1962019"/>
              <a:gd name="connsiteY34" fmla="*/ 303857 h 1993208"/>
              <a:gd name="connsiteX35" fmla="*/ 63500 w 1962019"/>
              <a:gd name="connsiteY35" fmla="*/ 183207 h 199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62019" h="1993208">
                <a:moveTo>
                  <a:pt x="63500" y="183207"/>
                </a:moveTo>
                <a:lnTo>
                  <a:pt x="203138" y="0"/>
                </a:lnTo>
                <a:cubicBezTo>
                  <a:pt x="251929" y="38037"/>
                  <a:pt x="411374" y="-14460"/>
                  <a:pt x="460165" y="23577"/>
                </a:cubicBezTo>
                <a:lnTo>
                  <a:pt x="506428" y="187419"/>
                </a:lnTo>
                <a:lnTo>
                  <a:pt x="677879" y="166169"/>
                </a:lnTo>
                <a:lnTo>
                  <a:pt x="821792" y="403319"/>
                </a:lnTo>
                <a:lnTo>
                  <a:pt x="971550" y="443557"/>
                </a:lnTo>
                <a:lnTo>
                  <a:pt x="1162050" y="564207"/>
                </a:lnTo>
                <a:lnTo>
                  <a:pt x="1257300" y="799157"/>
                </a:lnTo>
                <a:lnTo>
                  <a:pt x="1441450" y="970607"/>
                </a:lnTo>
                <a:lnTo>
                  <a:pt x="1568450" y="1173807"/>
                </a:lnTo>
                <a:lnTo>
                  <a:pt x="1764860" y="1229323"/>
                </a:lnTo>
                <a:cubicBezTo>
                  <a:pt x="1789717" y="1262278"/>
                  <a:pt x="1879714" y="1292507"/>
                  <a:pt x="1928839" y="1311180"/>
                </a:cubicBezTo>
                <a:cubicBezTo>
                  <a:pt x="1977964" y="1329853"/>
                  <a:pt x="1850040" y="1405069"/>
                  <a:pt x="1888601" y="1431894"/>
                </a:cubicBezTo>
                <a:cubicBezTo>
                  <a:pt x="1927162" y="1458719"/>
                  <a:pt x="1912074" y="1488897"/>
                  <a:pt x="1948958" y="1532488"/>
                </a:cubicBezTo>
                <a:cubicBezTo>
                  <a:pt x="1985842" y="1576079"/>
                  <a:pt x="1932192" y="1621346"/>
                  <a:pt x="1938898" y="1663260"/>
                </a:cubicBezTo>
                <a:cubicBezTo>
                  <a:pt x="1945604" y="1705174"/>
                  <a:pt x="1777949" y="1685055"/>
                  <a:pt x="1788008" y="1743735"/>
                </a:cubicBezTo>
                <a:cubicBezTo>
                  <a:pt x="1798067" y="1802415"/>
                  <a:pt x="1741064" y="1827563"/>
                  <a:pt x="1737711" y="1874507"/>
                </a:cubicBezTo>
                <a:cubicBezTo>
                  <a:pt x="1734358" y="1921451"/>
                  <a:pt x="1651738" y="1862132"/>
                  <a:pt x="1637118" y="1884567"/>
                </a:cubicBezTo>
                <a:lnTo>
                  <a:pt x="1519222" y="1737512"/>
                </a:lnTo>
                <a:lnTo>
                  <a:pt x="1369966" y="1878846"/>
                </a:lnTo>
                <a:lnTo>
                  <a:pt x="1305962" y="1993208"/>
                </a:lnTo>
                <a:cubicBezTo>
                  <a:pt x="1306696" y="1879747"/>
                  <a:pt x="1237013" y="1846759"/>
                  <a:pt x="1237747" y="1733298"/>
                </a:cubicBezTo>
                <a:cubicBezTo>
                  <a:pt x="1196507" y="1666361"/>
                  <a:pt x="1165325" y="1740256"/>
                  <a:pt x="1124085" y="1673319"/>
                </a:cubicBezTo>
                <a:cubicBezTo>
                  <a:pt x="1103967" y="1619669"/>
                  <a:pt x="1033550" y="1706850"/>
                  <a:pt x="1013432" y="1653200"/>
                </a:cubicBezTo>
                <a:lnTo>
                  <a:pt x="902705" y="1440066"/>
                </a:lnTo>
                <a:lnTo>
                  <a:pt x="780987" y="1299864"/>
                </a:lnTo>
                <a:cubicBezTo>
                  <a:pt x="783125" y="1162595"/>
                  <a:pt x="604193" y="1317049"/>
                  <a:pt x="606331" y="1179780"/>
                </a:cubicBezTo>
                <a:lnTo>
                  <a:pt x="523278" y="998836"/>
                </a:lnTo>
                <a:lnTo>
                  <a:pt x="473044" y="682846"/>
                </a:lnTo>
                <a:lnTo>
                  <a:pt x="422244" y="551570"/>
                </a:lnTo>
                <a:lnTo>
                  <a:pt x="325422" y="497060"/>
                </a:lnTo>
                <a:lnTo>
                  <a:pt x="222250" y="380057"/>
                </a:lnTo>
                <a:lnTo>
                  <a:pt x="95250" y="348307"/>
                </a:lnTo>
                <a:lnTo>
                  <a:pt x="0" y="303857"/>
                </a:lnTo>
                <a:lnTo>
                  <a:pt x="63500" y="183207"/>
                </a:lnTo>
                <a:close/>
              </a:path>
            </a:pathLst>
          </a:custGeom>
          <a:solidFill>
            <a:srgbClr val="66FF33">
              <a:alpha val="30000"/>
            </a:srgbClr>
          </a:solidFill>
          <a:ln w="3810">
            <a:solidFill>
              <a:srgbClr val="66FF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nvGrpSpPr>
          <p:cNvPr id="25" name="Group 24"/>
          <p:cNvGrpSpPr/>
          <p:nvPr/>
        </p:nvGrpSpPr>
        <p:grpSpPr>
          <a:xfrm>
            <a:off x="1876425" y="1481138"/>
            <a:ext cx="5276850" cy="3086100"/>
            <a:chOff x="1876425" y="1481138"/>
            <a:chExt cx="5276850" cy="3086100"/>
          </a:xfrm>
        </p:grpSpPr>
        <p:sp>
          <p:nvSpPr>
            <p:cNvPr id="26" name="Freeform 25"/>
            <p:cNvSpPr/>
            <p:nvPr/>
          </p:nvSpPr>
          <p:spPr>
            <a:xfrm>
              <a:off x="1876425" y="2019300"/>
              <a:ext cx="2190750" cy="176213"/>
            </a:xfrm>
            <a:custGeom>
              <a:avLst/>
              <a:gdLst>
                <a:gd name="connsiteX0" fmla="*/ 2190750 w 2190750"/>
                <a:gd name="connsiteY0" fmla="*/ 176213 h 176213"/>
                <a:gd name="connsiteX1" fmla="*/ 2033588 w 2190750"/>
                <a:gd name="connsiteY1" fmla="*/ 157163 h 176213"/>
                <a:gd name="connsiteX2" fmla="*/ 1966913 w 2190750"/>
                <a:gd name="connsiteY2" fmla="*/ 147638 h 176213"/>
                <a:gd name="connsiteX3" fmla="*/ 1876425 w 2190750"/>
                <a:gd name="connsiteY3" fmla="*/ 138113 h 176213"/>
                <a:gd name="connsiteX4" fmla="*/ 1690688 w 2190750"/>
                <a:gd name="connsiteY4" fmla="*/ 176213 h 176213"/>
                <a:gd name="connsiteX5" fmla="*/ 1547813 w 2190750"/>
                <a:gd name="connsiteY5" fmla="*/ 161925 h 176213"/>
                <a:gd name="connsiteX6" fmla="*/ 1281113 w 2190750"/>
                <a:gd name="connsiteY6" fmla="*/ 161925 h 176213"/>
                <a:gd name="connsiteX7" fmla="*/ 1009650 w 2190750"/>
                <a:gd name="connsiteY7" fmla="*/ 147638 h 176213"/>
                <a:gd name="connsiteX8" fmla="*/ 619125 w 2190750"/>
                <a:gd name="connsiteY8" fmla="*/ 138113 h 176213"/>
                <a:gd name="connsiteX9" fmla="*/ 542925 w 2190750"/>
                <a:gd name="connsiteY9" fmla="*/ 123825 h 176213"/>
                <a:gd name="connsiteX10" fmla="*/ 433388 w 2190750"/>
                <a:gd name="connsiteY10" fmla="*/ 57150 h 176213"/>
                <a:gd name="connsiteX11" fmla="*/ 342900 w 2190750"/>
                <a:gd name="connsiteY11" fmla="*/ 38100 h 176213"/>
                <a:gd name="connsiteX12" fmla="*/ 190500 w 2190750"/>
                <a:gd name="connsiteY12" fmla="*/ 28575 h 176213"/>
                <a:gd name="connsiteX13" fmla="*/ 90488 w 2190750"/>
                <a:gd name="connsiteY13" fmla="*/ 14288 h 176213"/>
                <a:gd name="connsiteX14" fmla="*/ 0 w 2190750"/>
                <a:gd name="connsiteY14" fmla="*/ 0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0750" h="176213">
                  <a:moveTo>
                    <a:pt x="2190750" y="176213"/>
                  </a:moveTo>
                  <a:lnTo>
                    <a:pt x="2033588" y="157163"/>
                  </a:lnTo>
                  <a:lnTo>
                    <a:pt x="1966913" y="147638"/>
                  </a:lnTo>
                  <a:lnTo>
                    <a:pt x="1876425" y="138113"/>
                  </a:lnTo>
                  <a:lnTo>
                    <a:pt x="1690688" y="176213"/>
                  </a:lnTo>
                  <a:lnTo>
                    <a:pt x="1547813" y="161925"/>
                  </a:lnTo>
                  <a:lnTo>
                    <a:pt x="1281113" y="161925"/>
                  </a:lnTo>
                  <a:lnTo>
                    <a:pt x="1009650" y="147638"/>
                  </a:lnTo>
                  <a:lnTo>
                    <a:pt x="619125" y="138113"/>
                  </a:lnTo>
                  <a:lnTo>
                    <a:pt x="542925" y="123825"/>
                  </a:lnTo>
                  <a:lnTo>
                    <a:pt x="433388" y="57150"/>
                  </a:lnTo>
                  <a:lnTo>
                    <a:pt x="342900" y="38100"/>
                  </a:lnTo>
                  <a:lnTo>
                    <a:pt x="190500" y="28575"/>
                  </a:lnTo>
                  <a:lnTo>
                    <a:pt x="90488" y="14288"/>
                  </a:lnTo>
                  <a:lnTo>
                    <a:pt x="0" y="0"/>
                  </a:lnTo>
                </a:path>
              </a:pathLst>
            </a:custGeom>
            <a:noFill/>
            <a:ln w="19050">
              <a:solidFill>
                <a:srgbClr val="00B0F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2419350" y="1962150"/>
              <a:ext cx="1585913" cy="2409825"/>
            </a:xfrm>
            <a:custGeom>
              <a:avLst/>
              <a:gdLst>
                <a:gd name="connsiteX0" fmla="*/ 1576388 w 1585913"/>
                <a:gd name="connsiteY0" fmla="*/ 0 h 2409825"/>
                <a:gd name="connsiteX1" fmla="*/ 1585913 w 1585913"/>
                <a:gd name="connsiteY1" fmla="*/ 209550 h 2409825"/>
                <a:gd name="connsiteX2" fmla="*/ 1443038 w 1585913"/>
                <a:gd name="connsiteY2" fmla="*/ 247650 h 2409825"/>
                <a:gd name="connsiteX3" fmla="*/ 1385888 w 1585913"/>
                <a:gd name="connsiteY3" fmla="*/ 257175 h 2409825"/>
                <a:gd name="connsiteX4" fmla="*/ 1204913 w 1585913"/>
                <a:gd name="connsiteY4" fmla="*/ 509588 h 2409825"/>
                <a:gd name="connsiteX5" fmla="*/ 1004888 w 1585913"/>
                <a:gd name="connsiteY5" fmla="*/ 538163 h 2409825"/>
                <a:gd name="connsiteX6" fmla="*/ 738188 w 1585913"/>
                <a:gd name="connsiteY6" fmla="*/ 700088 h 2409825"/>
                <a:gd name="connsiteX7" fmla="*/ 714375 w 1585913"/>
                <a:gd name="connsiteY7" fmla="*/ 695325 h 2409825"/>
                <a:gd name="connsiteX8" fmla="*/ 585788 w 1585913"/>
                <a:gd name="connsiteY8" fmla="*/ 766763 h 2409825"/>
                <a:gd name="connsiteX9" fmla="*/ 595313 w 1585913"/>
                <a:gd name="connsiteY9" fmla="*/ 819150 h 2409825"/>
                <a:gd name="connsiteX10" fmla="*/ 638175 w 1585913"/>
                <a:gd name="connsiteY10" fmla="*/ 862013 h 2409825"/>
                <a:gd name="connsiteX11" fmla="*/ 728663 w 1585913"/>
                <a:gd name="connsiteY11" fmla="*/ 919163 h 2409825"/>
                <a:gd name="connsiteX12" fmla="*/ 719138 w 1585913"/>
                <a:gd name="connsiteY12" fmla="*/ 1052513 h 2409825"/>
                <a:gd name="connsiteX13" fmla="*/ 814388 w 1585913"/>
                <a:gd name="connsiteY13" fmla="*/ 1176338 h 2409825"/>
                <a:gd name="connsiteX14" fmla="*/ 738188 w 1585913"/>
                <a:gd name="connsiteY14" fmla="*/ 1266825 h 2409825"/>
                <a:gd name="connsiteX15" fmla="*/ 704850 w 1585913"/>
                <a:gd name="connsiteY15" fmla="*/ 1309688 h 2409825"/>
                <a:gd name="connsiteX16" fmla="*/ 661988 w 1585913"/>
                <a:gd name="connsiteY16" fmla="*/ 1447800 h 2409825"/>
                <a:gd name="connsiteX17" fmla="*/ 681038 w 1585913"/>
                <a:gd name="connsiteY17" fmla="*/ 1576388 h 2409825"/>
                <a:gd name="connsiteX18" fmla="*/ 642938 w 1585913"/>
                <a:gd name="connsiteY18" fmla="*/ 1709738 h 2409825"/>
                <a:gd name="connsiteX19" fmla="*/ 604838 w 1585913"/>
                <a:gd name="connsiteY19" fmla="*/ 1819275 h 2409825"/>
                <a:gd name="connsiteX20" fmla="*/ 509588 w 1585913"/>
                <a:gd name="connsiteY20" fmla="*/ 1924050 h 2409825"/>
                <a:gd name="connsiteX21" fmla="*/ 0 w 1585913"/>
                <a:gd name="connsiteY21" fmla="*/ 2409825 h 240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85913" h="2409825">
                  <a:moveTo>
                    <a:pt x="1576388" y="0"/>
                  </a:moveTo>
                  <a:lnTo>
                    <a:pt x="1585913" y="209550"/>
                  </a:lnTo>
                  <a:lnTo>
                    <a:pt x="1443038" y="247650"/>
                  </a:lnTo>
                  <a:lnTo>
                    <a:pt x="1385888" y="257175"/>
                  </a:lnTo>
                  <a:lnTo>
                    <a:pt x="1204913" y="509588"/>
                  </a:lnTo>
                  <a:lnTo>
                    <a:pt x="1004888" y="538163"/>
                  </a:lnTo>
                  <a:lnTo>
                    <a:pt x="738188" y="700088"/>
                  </a:lnTo>
                  <a:lnTo>
                    <a:pt x="714375" y="695325"/>
                  </a:lnTo>
                  <a:lnTo>
                    <a:pt x="585788" y="766763"/>
                  </a:lnTo>
                  <a:lnTo>
                    <a:pt x="595313" y="819150"/>
                  </a:lnTo>
                  <a:lnTo>
                    <a:pt x="638175" y="862013"/>
                  </a:lnTo>
                  <a:lnTo>
                    <a:pt x="728663" y="919163"/>
                  </a:lnTo>
                  <a:lnTo>
                    <a:pt x="719138" y="1052513"/>
                  </a:lnTo>
                  <a:lnTo>
                    <a:pt x="814388" y="1176338"/>
                  </a:lnTo>
                  <a:lnTo>
                    <a:pt x="738188" y="1266825"/>
                  </a:lnTo>
                  <a:lnTo>
                    <a:pt x="704850" y="1309688"/>
                  </a:lnTo>
                  <a:lnTo>
                    <a:pt x="661988" y="1447800"/>
                  </a:lnTo>
                  <a:lnTo>
                    <a:pt x="681038" y="1576388"/>
                  </a:lnTo>
                  <a:lnTo>
                    <a:pt x="642938" y="1709738"/>
                  </a:lnTo>
                  <a:lnTo>
                    <a:pt x="604838" y="1819275"/>
                  </a:lnTo>
                  <a:lnTo>
                    <a:pt x="509588" y="1924050"/>
                  </a:lnTo>
                  <a:lnTo>
                    <a:pt x="0" y="2409825"/>
                  </a:lnTo>
                </a:path>
              </a:pathLst>
            </a:custGeom>
            <a:noFill/>
            <a:ln w="1905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a:off x="4010025" y="1481138"/>
              <a:ext cx="576263" cy="3086100"/>
            </a:xfrm>
            <a:custGeom>
              <a:avLst/>
              <a:gdLst>
                <a:gd name="connsiteX0" fmla="*/ 485775 w 576263"/>
                <a:gd name="connsiteY0" fmla="*/ 0 h 3086100"/>
                <a:gd name="connsiteX1" fmla="*/ 566738 w 576263"/>
                <a:gd name="connsiteY1" fmla="*/ 252412 h 3086100"/>
                <a:gd name="connsiteX2" fmla="*/ 576263 w 576263"/>
                <a:gd name="connsiteY2" fmla="*/ 395287 h 3086100"/>
                <a:gd name="connsiteX3" fmla="*/ 485775 w 576263"/>
                <a:gd name="connsiteY3" fmla="*/ 542925 h 3086100"/>
                <a:gd name="connsiteX4" fmla="*/ 504825 w 576263"/>
                <a:gd name="connsiteY4" fmla="*/ 690562 h 3086100"/>
                <a:gd name="connsiteX5" fmla="*/ 476250 w 576263"/>
                <a:gd name="connsiteY5" fmla="*/ 747712 h 3086100"/>
                <a:gd name="connsiteX6" fmla="*/ 314325 w 576263"/>
                <a:gd name="connsiteY6" fmla="*/ 833437 h 3086100"/>
                <a:gd name="connsiteX7" fmla="*/ 295275 w 576263"/>
                <a:gd name="connsiteY7" fmla="*/ 852487 h 3086100"/>
                <a:gd name="connsiteX8" fmla="*/ 290513 w 576263"/>
                <a:gd name="connsiteY8" fmla="*/ 919162 h 3086100"/>
                <a:gd name="connsiteX9" fmla="*/ 261938 w 576263"/>
                <a:gd name="connsiteY9" fmla="*/ 1000125 h 3086100"/>
                <a:gd name="connsiteX10" fmla="*/ 242888 w 576263"/>
                <a:gd name="connsiteY10" fmla="*/ 1123950 h 3086100"/>
                <a:gd name="connsiteX11" fmla="*/ 233363 w 576263"/>
                <a:gd name="connsiteY11" fmla="*/ 1185862 h 3086100"/>
                <a:gd name="connsiteX12" fmla="*/ 214313 w 576263"/>
                <a:gd name="connsiteY12" fmla="*/ 1276350 h 3086100"/>
                <a:gd name="connsiteX13" fmla="*/ 257175 w 576263"/>
                <a:gd name="connsiteY13" fmla="*/ 1371600 h 3086100"/>
                <a:gd name="connsiteX14" fmla="*/ 180975 w 576263"/>
                <a:gd name="connsiteY14" fmla="*/ 1495425 h 3086100"/>
                <a:gd name="connsiteX15" fmla="*/ 80963 w 576263"/>
                <a:gd name="connsiteY15" fmla="*/ 1590675 h 3086100"/>
                <a:gd name="connsiteX16" fmla="*/ 33338 w 576263"/>
                <a:gd name="connsiteY16" fmla="*/ 1671637 h 3086100"/>
                <a:gd name="connsiteX17" fmla="*/ 61913 w 576263"/>
                <a:gd name="connsiteY17" fmla="*/ 1800225 h 3086100"/>
                <a:gd name="connsiteX18" fmla="*/ 23813 w 576263"/>
                <a:gd name="connsiteY18" fmla="*/ 1947862 h 3086100"/>
                <a:gd name="connsiteX19" fmla="*/ 4763 w 576263"/>
                <a:gd name="connsiteY19" fmla="*/ 2152650 h 3086100"/>
                <a:gd name="connsiteX20" fmla="*/ 0 w 576263"/>
                <a:gd name="connsiteY20" fmla="*/ 2243137 h 3086100"/>
                <a:gd name="connsiteX21" fmla="*/ 123825 w 576263"/>
                <a:gd name="connsiteY21" fmla="*/ 2414587 h 3086100"/>
                <a:gd name="connsiteX22" fmla="*/ 204788 w 576263"/>
                <a:gd name="connsiteY22" fmla="*/ 2638425 h 3086100"/>
                <a:gd name="connsiteX23" fmla="*/ 261938 w 576263"/>
                <a:gd name="connsiteY23" fmla="*/ 2871787 h 3086100"/>
                <a:gd name="connsiteX24" fmla="*/ 266700 w 576263"/>
                <a:gd name="connsiteY24" fmla="*/ 3086100 h 308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263" h="3086100">
                  <a:moveTo>
                    <a:pt x="485775" y="0"/>
                  </a:moveTo>
                  <a:lnTo>
                    <a:pt x="566738" y="252412"/>
                  </a:lnTo>
                  <a:lnTo>
                    <a:pt x="576263" y="395287"/>
                  </a:lnTo>
                  <a:lnTo>
                    <a:pt x="485775" y="542925"/>
                  </a:lnTo>
                  <a:lnTo>
                    <a:pt x="504825" y="690562"/>
                  </a:lnTo>
                  <a:lnTo>
                    <a:pt x="476250" y="747712"/>
                  </a:lnTo>
                  <a:lnTo>
                    <a:pt x="314325" y="833437"/>
                  </a:lnTo>
                  <a:lnTo>
                    <a:pt x="295275" y="852487"/>
                  </a:lnTo>
                  <a:lnTo>
                    <a:pt x="290513" y="919162"/>
                  </a:lnTo>
                  <a:lnTo>
                    <a:pt x="261938" y="1000125"/>
                  </a:lnTo>
                  <a:lnTo>
                    <a:pt x="242888" y="1123950"/>
                  </a:lnTo>
                  <a:lnTo>
                    <a:pt x="233363" y="1185862"/>
                  </a:lnTo>
                  <a:lnTo>
                    <a:pt x="214313" y="1276350"/>
                  </a:lnTo>
                  <a:lnTo>
                    <a:pt x="257175" y="1371600"/>
                  </a:lnTo>
                  <a:lnTo>
                    <a:pt x="180975" y="1495425"/>
                  </a:lnTo>
                  <a:lnTo>
                    <a:pt x="80963" y="1590675"/>
                  </a:lnTo>
                  <a:lnTo>
                    <a:pt x="33338" y="1671637"/>
                  </a:lnTo>
                  <a:lnTo>
                    <a:pt x="61913" y="1800225"/>
                  </a:lnTo>
                  <a:lnTo>
                    <a:pt x="23813" y="1947862"/>
                  </a:lnTo>
                  <a:lnTo>
                    <a:pt x="4763" y="2152650"/>
                  </a:lnTo>
                  <a:lnTo>
                    <a:pt x="0" y="2243137"/>
                  </a:lnTo>
                  <a:lnTo>
                    <a:pt x="123825" y="2414587"/>
                  </a:lnTo>
                  <a:lnTo>
                    <a:pt x="204788" y="2638425"/>
                  </a:lnTo>
                  <a:lnTo>
                    <a:pt x="261938" y="2871787"/>
                  </a:lnTo>
                  <a:lnTo>
                    <a:pt x="266700" y="3086100"/>
                  </a:lnTo>
                </a:path>
              </a:pathLst>
            </a:custGeom>
            <a:noFill/>
            <a:ln w="1905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p:cNvSpPr/>
            <p:nvPr/>
          </p:nvSpPr>
          <p:spPr>
            <a:xfrm>
              <a:off x="5210175" y="2343150"/>
              <a:ext cx="1943100" cy="1252538"/>
            </a:xfrm>
            <a:custGeom>
              <a:avLst/>
              <a:gdLst>
                <a:gd name="connsiteX0" fmla="*/ 0 w 1943100"/>
                <a:gd name="connsiteY0" fmla="*/ 23813 h 1252538"/>
                <a:gd name="connsiteX1" fmla="*/ 200025 w 1943100"/>
                <a:gd name="connsiteY1" fmla="*/ 0 h 1252538"/>
                <a:gd name="connsiteX2" fmla="*/ 385763 w 1943100"/>
                <a:gd name="connsiteY2" fmla="*/ 176213 h 1252538"/>
                <a:gd name="connsiteX3" fmla="*/ 609600 w 1943100"/>
                <a:gd name="connsiteY3" fmla="*/ 309563 h 1252538"/>
                <a:gd name="connsiteX4" fmla="*/ 919163 w 1943100"/>
                <a:gd name="connsiteY4" fmla="*/ 381000 h 1252538"/>
                <a:gd name="connsiteX5" fmla="*/ 1243013 w 1943100"/>
                <a:gd name="connsiteY5" fmla="*/ 504825 h 1252538"/>
                <a:gd name="connsiteX6" fmla="*/ 1338263 w 1943100"/>
                <a:gd name="connsiteY6" fmla="*/ 576263 h 1252538"/>
                <a:gd name="connsiteX7" fmla="*/ 1300163 w 1943100"/>
                <a:gd name="connsiteY7" fmla="*/ 666750 h 1252538"/>
                <a:gd name="connsiteX8" fmla="*/ 1285875 w 1943100"/>
                <a:gd name="connsiteY8" fmla="*/ 733425 h 1252538"/>
                <a:gd name="connsiteX9" fmla="*/ 1309688 w 1943100"/>
                <a:gd name="connsiteY9" fmla="*/ 800100 h 1252538"/>
                <a:gd name="connsiteX10" fmla="*/ 1519238 w 1943100"/>
                <a:gd name="connsiteY10" fmla="*/ 966788 h 1252538"/>
                <a:gd name="connsiteX11" fmla="*/ 1633538 w 1943100"/>
                <a:gd name="connsiteY11" fmla="*/ 1062038 h 1252538"/>
                <a:gd name="connsiteX12" fmla="*/ 1943100 w 1943100"/>
                <a:gd name="connsiteY12" fmla="*/ 1252538 h 125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3100" h="1252538">
                  <a:moveTo>
                    <a:pt x="0" y="23813"/>
                  </a:moveTo>
                  <a:lnTo>
                    <a:pt x="200025" y="0"/>
                  </a:lnTo>
                  <a:lnTo>
                    <a:pt x="385763" y="176213"/>
                  </a:lnTo>
                  <a:lnTo>
                    <a:pt x="609600" y="309563"/>
                  </a:lnTo>
                  <a:lnTo>
                    <a:pt x="919163" y="381000"/>
                  </a:lnTo>
                  <a:lnTo>
                    <a:pt x="1243013" y="504825"/>
                  </a:lnTo>
                  <a:lnTo>
                    <a:pt x="1338263" y="576263"/>
                  </a:lnTo>
                  <a:lnTo>
                    <a:pt x="1300163" y="666750"/>
                  </a:lnTo>
                  <a:lnTo>
                    <a:pt x="1285875" y="733425"/>
                  </a:lnTo>
                  <a:lnTo>
                    <a:pt x="1309688" y="800100"/>
                  </a:lnTo>
                  <a:lnTo>
                    <a:pt x="1519238" y="966788"/>
                  </a:lnTo>
                  <a:lnTo>
                    <a:pt x="1633538" y="1062038"/>
                  </a:lnTo>
                  <a:lnTo>
                    <a:pt x="1943100" y="1252538"/>
                  </a:lnTo>
                </a:path>
              </a:pathLst>
            </a:custGeom>
            <a:noFill/>
            <a:ln w="19050">
              <a:solidFill>
                <a:srgbClr val="7030A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a:off x="5053013" y="2143125"/>
              <a:ext cx="419100" cy="1881188"/>
            </a:xfrm>
            <a:custGeom>
              <a:avLst/>
              <a:gdLst>
                <a:gd name="connsiteX0" fmla="*/ 323850 w 419100"/>
                <a:gd name="connsiteY0" fmla="*/ 0 h 1881188"/>
                <a:gd name="connsiteX1" fmla="*/ 338137 w 419100"/>
                <a:gd name="connsiteY1" fmla="*/ 185738 h 1881188"/>
                <a:gd name="connsiteX2" fmla="*/ 276225 w 419100"/>
                <a:gd name="connsiteY2" fmla="*/ 395288 h 1881188"/>
                <a:gd name="connsiteX3" fmla="*/ 180975 w 419100"/>
                <a:gd name="connsiteY3" fmla="*/ 523875 h 1881188"/>
                <a:gd name="connsiteX4" fmla="*/ 133350 w 419100"/>
                <a:gd name="connsiteY4" fmla="*/ 552450 h 1881188"/>
                <a:gd name="connsiteX5" fmla="*/ 85725 w 419100"/>
                <a:gd name="connsiteY5" fmla="*/ 714375 h 1881188"/>
                <a:gd name="connsiteX6" fmla="*/ 47625 w 419100"/>
                <a:gd name="connsiteY6" fmla="*/ 762000 h 1881188"/>
                <a:gd name="connsiteX7" fmla="*/ 0 w 419100"/>
                <a:gd name="connsiteY7" fmla="*/ 776288 h 1881188"/>
                <a:gd name="connsiteX8" fmla="*/ 42862 w 419100"/>
                <a:gd name="connsiteY8" fmla="*/ 904875 h 1881188"/>
                <a:gd name="connsiteX9" fmla="*/ 119062 w 419100"/>
                <a:gd name="connsiteY9" fmla="*/ 1038225 h 1881188"/>
                <a:gd name="connsiteX10" fmla="*/ 200025 w 419100"/>
                <a:gd name="connsiteY10" fmla="*/ 1204913 h 1881188"/>
                <a:gd name="connsiteX11" fmla="*/ 252412 w 419100"/>
                <a:gd name="connsiteY11" fmla="*/ 1300163 h 1881188"/>
                <a:gd name="connsiteX12" fmla="*/ 280987 w 419100"/>
                <a:gd name="connsiteY12" fmla="*/ 1476375 h 1881188"/>
                <a:gd name="connsiteX13" fmla="*/ 276225 w 419100"/>
                <a:gd name="connsiteY13" fmla="*/ 1581150 h 1881188"/>
                <a:gd name="connsiteX14" fmla="*/ 323850 w 419100"/>
                <a:gd name="connsiteY14" fmla="*/ 1666875 h 1881188"/>
                <a:gd name="connsiteX15" fmla="*/ 319087 w 419100"/>
                <a:gd name="connsiteY15" fmla="*/ 1714500 h 1881188"/>
                <a:gd name="connsiteX16" fmla="*/ 419100 w 419100"/>
                <a:gd name="connsiteY16" fmla="*/ 1881188 h 188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9100" h="1881188">
                  <a:moveTo>
                    <a:pt x="323850" y="0"/>
                  </a:moveTo>
                  <a:lnTo>
                    <a:pt x="338137" y="185738"/>
                  </a:lnTo>
                  <a:lnTo>
                    <a:pt x="276225" y="395288"/>
                  </a:lnTo>
                  <a:lnTo>
                    <a:pt x="180975" y="523875"/>
                  </a:lnTo>
                  <a:lnTo>
                    <a:pt x="133350" y="552450"/>
                  </a:lnTo>
                  <a:lnTo>
                    <a:pt x="85725" y="714375"/>
                  </a:lnTo>
                  <a:lnTo>
                    <a:pt x="47625" y="762000"/>
                  </a:lnTo>
                  <a:lnTo>
                    <a:pt x="0" y="776288"/>
                  </a:lnTo>
                  <a:lnTo>
                    <a:pt x="42862" y="904875"/>
                  </a:lnTo>
                  <a:lnTo>
                    <a:pt x="119062" y="1038225"/>
                  </a:lnTo>
                  <a:lnTo>
                    <a:pt x="200025" y="1204913"/>
                  </a:lnTo>
                  <a:lnTo>
                    <a:pt x="252412" y="1300163"/>
                  </a:lnTo>
                  <a:lnTo>
                    <a:pt x="280987" y="1476375"/>
                  </a:lnTo>
                  <a:lnTo>
                    <a:pt x="276225" y="1581150"/>
                  </a:lnTo>
                  <a:lnTo>
                    <a:pt x="323850" y="1666875"/>
                  </a:lnTo>
                  <a:lnTo>
                    <a:pt x="319087" y="1714500"/>
                  </a:lnTo>
                  <a:lnTo>
                    <a:pt x="419100" y="1881188"/>
                  </a:lnTo>
                </a:path>
              </a:pathLst>
            </a:custGeom>
            <a:noFill/>
            <a:ln w="19050">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Slide Number Placeholder 2"/>
          <p:cNvSpPr>
            <a:spLocks noGrp="1"/>
          </p:cNvSpPr>
          <p:nvPr>
            <p:ph type="sldNum" sz="quarter" idx="12"/>
          </p:nvPr>
        </p:nvSpPr>
        <p:spPr/>
        <p:txBody>
          <a:bodyPr/>
          <a:lstStyle/>
          <a:p>
            <a:fld id="{072ADA42-29F2-4FD4-922F-9801BF467288}" type="slidenum">
              <a:rPr lang="en-US" smtClean="0"/>
              <a:pPr/>
              <a:t>74</a:t>
            </a:fld>
            <a:endParaRPr lang="en-US"/>
          </a:p>
        </p:txBody>
      </p:sp>
      <mc:AlternateContent xmlns:mc="http://schemas.openxmlformats.org/markup-compatibility/2006">
        <mc:Choice xmlns:p14="http://schemas.microsoft.com/office/powerpoint/2010/main" Requires="p14">
          <p:contentPart p14:bwMode="auto" r:id="rId3">
            <p14:nvContentPartPr>
              <p14:cNvPr id="4" name="Ink 3">
                <a:extLst>
                  <a:ext uri="{FF2B5EF4-FFF2-40B4-BE49-F238E27FC236}">
                    <a16:creationId xmlns:a16="http://schemas.microsoft.com/office/drawing/2014/main" id="{BF63D8F2-0E38-0635-FF46-C0AA978A2A18}"/>
                  </a:ext>
                </a:extLst>
              </p14:cNvPr>
              <p14:cNvContentPartPr/>
              <p14:nvPr/>
            </p14:nvContentPartPr>
            <p14:xfrm>
              <a:off x="1157040" y="1572480"/>
              <a:ext cx="6795000" cy="3337920"/>
            </p14:xfrm>
          </p:contentPart>
        </mc:Choice>
        <mc:Fallback>
          <p:pic>
            <p:nvPicPr>
              <p:cNvPr id="4" name="Ink 3">
                <a:extLst>
                  <a:ext uri="{FF2B5EF4-FFF2-40B4-BE49-F238E27FC236}">
                    <a16:creationId xmlns:a16="http://schemas.microsoft.com/office/drawing/2014/main" id="{BF63D8F2-0E38-0635-FF46-C0AA978A2A18}"/>
                  </a:ext>
                </a:extLst>
              </p:cNvPr>
              <p:cNvPicPr/>
              <p:nvPr/>
            </p:nvPicPr>
            <p:blipFill>
              <a:blip r:embed="rId4"/>
              <a:stretch>
                <a:fillRect/>
              </a:stretch>
            </p:blipFill>
            <p:spPr>
              <a:xfrm>
                <a:off x="1147680" y="1563120"/>
                <a:ext cx="6813720" cy="3356640"/>
              </a:xfrm>
              <a:prstGeom prst="rect">
                <a:avLst/>
              </a:prstGeom>
            </p:spPr>
          </p:pic>
        </mc:Fallback>
      </mc:AlternateContent>
    </p:spTree>
    <p:extLst>
      <p:ext uri="{BB962C8B-B14F-4D97-AF65-F5344CB8AC3E}">
        <p14:creationId xmlns:p14="http://schemas.microsoft.com/office/powerpoint/2010/main" val="2084719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2"/>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3"/>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5"/>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56"/>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3" grpId="0" animBg="1"/>
      <p:bldP spid="54" grpId="0" animBg="1"/>
      <p:bldP spid="41" grpId="0" animBg="1"/>
      <p:bldP spid="42" grpId="0" animBg="1"/>
      <p:bldP spid="43" grpId="0" animBg="1"/>
      <p:bldP spid="44" grpId="0" animBg="1"/>
      <p:bldP spid="45" grpId="0" animBg="1"/>
      <p:bldP spid="46" grpId="0" animBg="1"/>
      <p:bldP spid="47" grpId="0" animBg="1"/>
      <p:bldP spid="48" grpId="0" animBg="1"/>
      <p:bldP spid="49" grpId="0" animBg="1"/>
      <p:bldP spid="52" grpId="0" animBg="1"/>
      <p:bldP spid="55" grpId="0" animBg="1"/>
      <p:bldP spid="56" grpId="0" animBg="1"/>
      <p:bldP spid="58" grpId="0" animBg="1"/>
      <p:bldP spid="22"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8153400" cy="565150"/>
          </a:xfrm>
        </p:spPr>
        <p:txBody>
          <a:bodyPr/>
          <a:lstStyle/>
          <a:p>
            <a:pPr algn="ctr"/>
            <a:r>
              <a:rPr lang="en-US" dirty="0"/>
              <a:t>Cross Section of the Delta Stack</a:t>
            </a:r>
          </a:p>
        </p:txBody>
      </p:sp>
      <p:sp>
        <p:nvSpPr>
          <p:cNvPr id="3" name="Text Placeholder 2"/>
          <p:cNvSpPr>
            <a:spLocks noGrp="1"/>
          </p:cNvSpPr>
          <p:nvPr>
            <p:ph type="body" sz="half" idx="2"/>
          </p:nvPr>
        </p:nvSpPr>
        <p:spPr>
          <a:xfrm>
            <a:off x="457200" y="762000"/>
            <a:ext cx="2133599" cy="5562600"/>
          </a:xfrm>
        </p:spPr>
        <p:txBody>
          <a:bodyPr/>
          <a:lstStyle/>
          <a:p>
            <a:endParaRPr lang="en-US" dirty="0"/>
          </a:p>
        </p:txBody>
      </p:sp>
      <p:pic>
        <p:nvPicPr>
          <p:cNvPr id="7" name="Content Placeholder 5"/>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1295400" y="990600"/>
            <a:ext cx="6629400" cy="5446979"/>
          </a:xfrm>
        </p:spPr>
      </p:pic>
      <mc:AlternateContent xmlns:mc="http://schemas.openxmlformats.org/markup-compatibility/2006">
        <mc:Choice xmlns:p14="http://schemas.microsoft.com/office/powerpoint/2010/main" Requires="p14">
          <p:contentPart p14:bwMode="auto" r:id="rId3">
            <p14:nvContentPartPr>
              <p14:cNvPr id="4" name="Ink 3">
                <a:extLst>
                  <a:ext uri="{FF2B5EF4-FFF2-40B4-BE49-F238E27FC236}">
                    <a16:creationId xmlns:a16="http://schemas.microsoft.com/office/drawing/2014/main" id="{AE14636F-CC99-C529-C60C-B2F01846E426}"/>
                  </a:ext>
                </a:extLst>
              </p14:cNvPr>
              <p14:cNvContentPartPr/>
              <p14:nvPr/>
            </p14:nvContentPartPr>
            <p14:xfrm>
              <a:off x="2554200" y="1945080"/>
              <a:ext cx="3677040" cy="3080520"/>
            </p14:xfrm>
          </p:contentPart>
        </mc:Choice>
        <mc:Fallback>
          <p:pic>
            <p:nvPicPr>
              <p:cNvPr id="4" name="Ink 3">
                <a:extLst>
                  <a:ext uri="{FF2B5EF4-FFF2-40B4-BE49-F238E27FC236}">
                    <a16:creationId xmlns:a16="http://schemas.microsoft.com/office/drawing/2014/main" id="{AE14636F-CC99-C529-C60C-B2F01846E426}"/>
                  </a:ext>
                </a:extLst>
              </p:cNvPr>
              <p:cNvPicPr/>
              <p:nvPr/>
            </p:nvPicPr>
            <p:blipFill>
              <a:blip r:embed="rId4"/>
              <a:stretch>
                <a:fillRect/>
              </a:stretch>
            </p:blipFill>
            <p:spPr>
              <a:xfrm>
                <a:off x="2544840" y="1935720"/>
                <a:ext cx="3695760" cy="3099240"/>
              </a:xfrm>
              <a:prstGeom prst="rect">
                <a:avLst/>
              </a:prstGeom>
            </p:spPr>
          </p:pic>
        </mc:Fallback>
      </mc:AlternateContent>
    </p:spTree>
    <p:extLst>
      <p:ext uri="{BB962C8B-B14F-4D97-AF65-F5344CB8AC3E}">
        <p14:creationId xmlns:p14="http://schemas.microsoft.com/office/powerpoint/2010/main" val="196858297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8465" y="1219200"/>
            <a:ext cx="7536335" cy="4038600"/>
          </a:xfrm>
          <a:prstGeom prst="rect">
            <a:avLst/>
          </a:prstGeom>
          <a:solidFill>
            <a:schemeClr val="tx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195"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400000">
            <a:off x="2304288" y="-594360"/>
            <a:ext cx="3336141" cy="7167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1" name="Freeform 50"/>
          <p:cNvSpPr/>
          <p:nvPr/>
        </p:nvSpPr>
        <p:spPr>
          <a:xfrm>
            <a:off x="3690747" y="1783080"/>
            <a:ext cx="2205990" cy="1165860"/>
          </a:xfrm>
          <a:custGeom>
            <a:avLst/>
            <a:gdLst>
              <a:gd name="connsiteX0" fmla="*/ 0 w 2451100"/>
              <a:gd name="connsiteY0" fmla="*/ 368300 h 1295400"/>
              <a:gd name="connsiteX1" fmla="*/ 76200 w 2451100"/>
              <a:gd name="connsiteY1" fmla="*/ 336550 h 1295400"/>
              <a:gd name="connsiteX2" fmla="*/ 82550 w 2451100"/>
              <a:gd name="connsiteY2" fmla="*/ 285750 h 1295400"/>
              <a:gd name="connsiteX3" fmla="*/ 114300 w 2451100"/>
              <a:gd name="connsiteY3" fmla="*/ 228600 h 1295400"/>
              <a:gd name="connsiteX4" fmla="*/ 247650 w 2451100"/>
              <a:gd name="connsiteY4" fmla="*/ 254000 h 1295400"/>
              <a:gd name="connsiteX5" fmla="*/ 463550 w 2451100"/>
              <a:gd name="connsiteY5" fmla="*/ 266700 h 1295400"/>
              <a:gd name="connsiteX6" fmla="*/ 527050 w 2451100"/>
              <a:gd name="connsiteY6" fmla="*/ 196850 h 1295400"/>
              <a:gd name="connsiteX7" fmla="*/ 673100 w 2451100"/>
              <a:gd name="connsiteY7" fmla="*/ 203200 h 1295400"/>
              <a:gd name="connsiteX8" fmla="*/ 812800 w 2451100"/>
              <a:gd name="connsiteY8" fmla="*/ 120650 h 1295400"/>
              <a:gd name="connsiteX9" fmla="*/ 908050 w 2451100"/>
              <a:gd name="connsiteY9" fmla="*/ 38100 h 1295400"/>
              <a:gd name="connsiteX10" fmla="*/ 1066800 w 2451100"/>
              <a:gd name="connsiteY10" fmla="*/ 0 h 1295400"/>
              <a:gd name="connsiteX11" fmla="*/ 1149350 w 2451100"/>
              <a:gd name="connsiteY11" fmla="*/ 50800 h 1295400"/>
              <a:gd name="connsiteX12" fmla="*/ 1104900 w 2451100"/>
              <a:gd name="connsiteY12" fmla="*/ 146050 h 1295400"/>
              <a:gd name="connsiteX13" fmla="*/ 1003300 w 2451100"/>
              <a:gd name="connsiteY13" fmla="*/ 234950 h 1295400"/>
              <a:gd name="connsiteX14" fmla="*/ 971550 w 2451100"/>
              <a:gd name="connsiteY14" fmla="*/ 355600 h 1295400"/>
              <a:gd name="connsiteX15" fmla="*/ 1041400 w 2451100"/>
              <a:gd name="connsiteY15" fmla="*/ 482600 h 1295400"/>
              <a:gd name="connsiteX16" fmla="*/ 1308100 w 2451100"/>
              <a:gd name="connsiteY16" fmla="*/ 508000 h 1295400"/>
              <a:gd name="connsiteX17" fmla="*/ 1530350 w 2451100"/>
              <a:gd name="connsiteY17" fmla="*/ 527050 h 1295400"/>
              <a:gd name="connsiteX18" fmla="*/ 1746250 w 2451100"/>
              <a:gd name="connsiteY18" fmla="*/ 476250 h 1295400"/>
              <a:gd name="connsiteX19" fmla="*/ 1917700 w 2451100"/>
              <a:gd name="connsiteY19" fmla="*/ 342900 h 1295400"/>
              <a:gd name="connsiteX20" fmla="*/ 1955800 w 2451100"/>
              <a:gd name="connsiteY20" fmla="*/ 285750 h 1295400"/>
              <a:gd name="connsiteX21" fmla="*/ 2044700 w 2451100"/>
              <a:gd name="connsiteY21" fmla="*/ 330200 h 1295400"/>
              <a:gd name="connsiteX22" fmla="*/ 2108200 w 2451100"/>
              <a:gd name="connsiteY22" fmla="*/ 361950 h 1295400"/>
              <a:gd name="connsiteX23" fmla="*/ 2209800 w 2451100"/>
              <a:gd name="connsiteY23" fmla="*/ 254000 h 1295400"/>
              <a:gd name="connsiteX24" fmla="*/ 2343150 w 2451100"/>
              <a:gd name="connsiteY24" fmla="*/ 254000 h 1295400"/>
              <a:gd name="connsiteX25" fmla="*/ 2451100 w 2451100"/>
              <a:gd name="connsiteY25" fmla="*/ 323850 h 1295400"/>
              <a:gd name="connsiteX26" fmla="*/ 2432050 w 2451100"/>
              <a:gd name="connsiteY26" fmla="*/ 444500 h 1295400"/>
              <a:gd name="connsiteX27" fmla="*/ 2374900 w 2451100"/>
              <a:gd name="connsiteY27" fmla="*/ 552450 h 1295400"/>
              <a:gd name="connsiteX28" fmla="*/ 2260600 w 2451100"/>
              <a:gd name="connsiteY28" fmla="*/ 584200 h 1295400"/>
              <a:gd name="connsiteX29" fmla="*/ 2165350 w 2451100"/>
              <a:gd name="connsiteY29" fmla="*/ 596900 h 1295400"/>
              <a:gd name="connsiteX30" fmla="*/ 2127250 w 2451100"/>
              <a:gd name="connsiteY30" fmla="*/ 603250 h 1295400"/>
              <a:gd name="connsiteX31" fmla="*/ 1936750 w 2451100"/>
              <a:gd name="connsiteY31" fmla="*/ 666750 h 1295400"/>
              <a:gd name="connsiteX32" fmla="*/ 1771650 w 2451100"/>
              <a:gd name="connsiteY32" fmla="*/ 774700 h 1295400"/>
              <a:gd name="connsiteX33" fmla="*/ 1638300 w 2451100"/>
              <a:gd name="connsiteY33" fmla="*/ 857250 h 1295400"/>
              <a:gd name="connsiteX34" fmla="*/ 1428750 w 2451100"/>
              <a:gd name="connsiteY34" fmla="*/ 1028700 h 1295400"/>
              <a:gd name="connsiteX35" fmla="*/ 1295400 w 2451100"/>
              <a:gd name="connsiteY35" fmla="*/ 1130300 h 1295400"/>
              <a:gd name="connsiteX36" fmla="*/ 1200150 w 2451100"/>
              <a:gd name="connsiteY36" fmla="*/ 1270000 h 1295400"/>
              <a:gd name="connsiteX37" fmla="*/ 1130300 w 2451100"/>
              <a:gd name="connsiteY37" fmla="*/ 1295400 h 1295400"/>
              <a:gd name="connsiteX38" fmla="*/ 1092200 w 2451100"/>
              <a:gd name="connsiteY38" fmla="*/ 1295400 h 1295400"/>
              <a:gd name="connsiteX39" fmla="*/ 958850 w 2451100"/>
              <a:gd name="connsiteY39" fmla="*/ 1225550 h 1295400"/>
              <a:gd name="connsiteX40" fmla="*/ 838200 w 2451100"/>
              <a:gd name="connsiteY40" fmla="*/ 1130300 h 1295400"/>
              <a:gd name="connsiteX41" fmla="*/ 762000 w 2451100"/>
              <a:gd name="connsiteY41" fmla="*/ 965200 h 1295400"/>
              <a:gd name="connsiteX42" fmla="*/ 711200 w 2451100"/>
              <a:gd name="connsiteY42" fmla="*/ 901700 h 1295400"/>
              <a:gd name="connsiteX43" fmla="*/ 495300 w 2451100"/>
              <a:gd name="connsiteY43" fmla="*/ 876300 h 1295400"/>
              <a:gd name="connsiteX44" fmla="*/ 304800 w 2451100"/>
              <a:gd name="connsiteY44" fmla="*/ 825500 h 1295400"/>
              <a:gd name="connsiteX45" fmla="*/ 114300 w 2451100"/>
              <a:gd name="connsiteY45" fmla="*/ 698500 h 1295400"/>
              <a:gd name="connsiteX46" fmla="*/ 69850 w 2451100"/>
              <a:gd name="connsiteY46" fmla="*/ 431800 h 1295400"/>
              <a:gd name="connsiteX47" fmla="*/ 0 w 2451100"/>
              <a:gd name="connsiteY47" fmla="*/ 36830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451100" h="1295400">
                <a:moveTo>
                  <a:pt x="0" y="368300"/>
                </a:moveTo>
                <a:lnTo>
                  <a:pt x="76200" y="336550"/>
                </a:lnTo>
                <a:lnTo>
                  <a:pt x="82550" y="285750"/>
                </a:lnTo>
                <a:lnTo>
                  <a:pt x="114300" y="228600"/>
                </a:lnTo>
                <a:lnTo>
                  <a:pt x="247650" y="254000"/>
                </a:lnTo>
                <a:lnTo>
                  <a:pt x="463550" y="266700"/>
                </a:lnTo>
                <a:lnTo>
                  <a:pt x="527050" y="196850"/>
                </a:lnTo>
                <a:lnTo>
                  <a:pt x="673100" y="203200"/>
                </a:lnTo>
                <a:lnTo>
                  <a:pt x="812800" y="120650"/>
                </a:lnTo>
                <a:lnTo>
                  <a:pt x="908050" y="38100"/>
                </a:lnTo>
                <a:lnTo>
                  <a:pt x="1066800" y="0"/>
                </a:lnTo>
                <a:lnTo>
                  <a:pt x="1149350" y="50800"/>
                </a:lnTo>
                <a:lnTo>
                  <a:pt x="1104900" y="146050"/>
                </a:lnTo>
                <a:lnTo>
                  <a:pt x="1003300" y="234950"/>
                </a:lnTo>
                <a:lnTo>
                  <a:pt x="971550" y="355600"/>
                </a:lnTo>
                <a:lnTo>
                  <a:pt x="1041400" y="482600"/>
                </a:lnTo>
                <a:lnTo>
                  <a:pt x="1308100" y="508000"/>
                </a:lnTo>
                <a:lnTo>
                  <a:pt x="1530350" y="527050"/>
                </a:lnTo>
                <a:lnTo>
                  <a:pt x="1746250" y="476250"/>
                </a:lnTo>
                <a:lnTo>
                  <a:pt x="1917700" y="342900"/>
                </a:lnTo>
                <a:lnTo>
                  <a:pt x="1955800" y="285750"/>
                </a:lnTo>
                <a:lnTo>
                  <a:pt x="2044700" y="330200"/>
                </a:lnTo>
                <a:lnTo>
                  <a:pt x="2108200" y="361950"/>
                </a:lnTo>
                <a:lnTo>
                  <a:pt x="2209800" y="254000"/>
                </a:lnTo>
                <a:lnTo>
                  <a:pt x="2343150" y="254000"/>
                </a:lnTo>
                <a:lnTo>
                  <a:pt x="2451100" y="323850"/>
                </a:lnTo>
                <a:lnTo>
                  <a:pt x="2432050" y="444500"/>
                </a:lnTo>
                <a:lnTo>
                  <a:pt x="2374900" y="552450"/>
                </a:lnTo>
                <a:lnTo>
                  <a:pt x="2260600" y="584200"/>
                </a:lnTo>
                <a:lnTo>
                  <a:pt x="2165350" y="596900"/>
                </a:lnTo>
                <a:lnTo>
                  <a:pt x="2127250" y="603250"/>
                </a:lnTo>
                <a:lnTo>
                  <a:pt x="1936750" y="666750"/>
                </a:lnTo>
                <a:lnTo>
                  <a:pt x="1771650" y="774700"/>
                </a:lnTo>
                <a:lnTo>
                  <a:pt x="1638300" y="857250"/>
                </a:lnTo>
                <a:lnTo>
                  <a:pt x="1428750" y="1028700"/>
                </a:lnTo>
                <a:lnTo>
                  <a:pt x="1295400" y="1130300"/>
                </a:lnTo>
                <a:lnTo>
                  <a:pt x="1200150" y="1270000"/>
                </a:lnTo>
                <a:lnTo>
                  <a:pt x="1130300" y="1295400"/>
                </a:lnTo>
                <a:lnTo>
                  <a:pt x="1092200" y="1295400"/>
                </a:lnTo>
                <a:lnTo>
                  <a:pt x="958850" y="1225550"/>
                </a:lnTo>
                <a:lnTo>
                  <a:pt x="838200" y="1130300"/>
                </a:lnTo>
                <a:lnTo>
                  <a:pt x="762000" y="965200"/>
                </a:lnTo>
                <a:lnTo>
                  <a:pt x="711200" y="901700"/>
                </a:lnTo>
                <a:lnTo>
                  <a:pt x="495300" y="876300"/>
                </a:lnTo>
                <a:lnTo>
                  <a:pt x="304800" y="825500"/>
                </a:lnTo>
                <a:lnTo>
                  <a:pt x="114300" y="698500"/>
                </a:lnTo>
                <a:lnTo>
                  <a:pt x="69850" y="431800"/>
                </a:lnTo>
                <a:lnTo>
                  <a:pt x="0" y="368300"/>
                </a:lnTo>
                <a:close/>
              </a:path>
            </a:pathLst>
          </a:custGeom>
          <a:solidFill>
            <a:srgbClr val="FFFF00">
              <a:alpha val="30000"/>
            </a:srgbClr>
          </a:solidFill>
          <a:ln w="381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53" name="Freeform 52"/>
          <p:cNvSpPr/>
          <p:nvPr/>
        </p:nvSpPr>
        <p:spPr>
          <a:xfrm>
            <a:off x="4965192" y="2543175"/>
            <a:ext cx="1388745" cy="1343025"/>
          </a:xfrm>
          <a:custGeom>
            <a:avLst/>
            <a:gdLst>
              <a:gd name="connsiteX0" fmla="*/ 317500 w 1543050"/>
              <a:gd name="connsiteY0" fmla="*/ 0 h 1492250"/>
              <a:gd name="connsiteX1" fmla="*/ 692150 w 1543050"/>
              <a:gd name="connsiteY1" fmla="*/ 139700 h 1492250"/>
              <a:gd name="connsiteX2" fmla="*/ 1022350 w 1543050"/>
              <a:gd name="connsiteY2" fmla="*/ 317500 h 1492250"/>
              <a:gd name="connsiteX3" fmla="*/ 1352550 w 1543050"/>
              <a:gd name="connsiteY3" fmla="*/ 520700 h 1492250"/>
              <a:gd name="connsiteX4" fmla="*/ 1504950 w 1543050"/>
              <a:gd name="connsiteY4" fmla="*/ 749300 h 1492250"/>
              <a:gd name="connsiteX5" fmla="*/ 1543050 w 1543050"/>
              <a:gd name="connsiteY5" fmla="*/ 971550 h 1492250"/>
              <a:gd name="connsiteX6" fmla="*/ 1530350 w 1543050"/>
              <a:gd name="connsiteY6" fmla="*/ 1187450 h 1492250"/>
              <a:gd name="connsiteX7" fmla="*/ 1435100 w 1543050"/>
              <a:gd name="connsiteY7" fmla="*/ 1397000 h 1492250"/>
              <a:gd name="connsiteX8" fmla="*/ 1295400 w 1543050"/>
              <a:gd name="connsiteY8" fmla="*/ 1492250 h 1492250"/>
              <a:gd name="connsiteX9" fmla="*/ 1111250 w 1543050"/>
              <a:gd name="connsiteY9" fmla="*/ 1492250 h 1492250"/>
              <a:gd name="connsiteX10" fmla="*/ 977900 w 1543050"/>
              <a:gd name="connsiteY10" fmla="*/ 1466850 h 1492250"/>
              <a:gd name="connsiteX11" fmla="*/ 793750 w 1543050"/>
              <a:gd name="connsiteY11" fmla="*/ 1377950 h 1492250"/>
              <a:gd name="connsiteX12" fmla="*/ 692150 w 1543050"/>
              <a:gd name="connsiteY12" fmla="*/ 1314450 h 1492250"/>
              <a:gd name="connsiteX13" fmla="*/ 533400 w 1543050"/>
              <a:gd name="connsiteY13" fmla="*/ 1225550 h 1492250"/>
              <a:gd name="connsiteX14" fmla="*/ 361950 w 1543050"/>
              <a:gd name="connsiteY14" fmla="*/ 1092200 h 1492250"/>
              <a:gd name="connsiteX15" fmla="*/ 190500 w 1543050"/>
              <a:gd name="connsiteY15" fmla="*/ 952500 h 1492250"/>
              <a:gd name="connsiteX16" fmla="*/ 57150 w 1543050"/>
              <a:gd name="connsiteY16" fmla="*/ 736600 h 1492250"/>
              <a:gd name="connsiteX17" fmla="*/ 0 w 1543050"/>
              <a:gd name="connsiteY17" fmla="*/ 406400 h 1492250"/>
              <a:gd name="connsiteX18" fmla="*/ 25400 w 1543050"/>
              <a:gd name="connsiteY18" fmla="*/ 247650 h 1492250"/>
              <a:gd name="connsiteX19" fmla="*/ 133350 w 1543050"/>
              <a:gd name="connsiteY19" fmla="*/ 114300 h 1492250"/>
              <a:gd name="connsiteX20" fmla="*/ 165100 w 1543050"/>
              <a:gd name="connsiteY20" fmla="*/ 95250 h 1492250"/>
              <a:gd name="connsiteX21" fmla="*/ 330200 w 1543050"/>
              <a:gd name="connsiteY21" fmla="*/ 152400 h 1492250"/>
              <a:gd name="connsiteX0" fmla="*/ 317500 w 1543050"/>
              <a:gd name="connsiteY0" fmla="*/ 0 h 1492250"/>
              <a:gd name="connsiteX1" fmla="*/ 692150 w 1543050"/>
              <a:gd name="connsiteY1" fmla="*/ 139700 h 1492250"/>
              <a:gd name="connsiteX2" fmla="*/ 1022350 w 1543050"/>
              <a:gd name="connsiteY2" fmla="*/ 317500 h 1492250"/>
              <a:gd name="connsiteX3" fmla="*/ 1352550 w 1543050"/>
              <a:gd name="connsiteY3" fmla="*/ 520700 h 1492250"/>
              <a:gd name="connsiteX4" fmla="*/ 1504950 w 1543050"/>
              <a:gd name="connsiteY4" fmla="*/ 749300 h 1492250"/>
              <a:gd name="connsiteX5" fmla="*/ 1543050 w 1543050"/>
              <a:gd name="connsiteY5" fmla="*/ 971550 h 1492250"/>
              <a:gd name="connsiteX6" fmla="*/ 1530350 w 1543050"/>
              <a:gd name="connsiteY6" fmla="*/ 1187450 h 1492250"/>
              <a:gd name="connsiteX7" fmla="*/ 1435100 w 1543050"/>
              <a:gd name="connsiteY7" fmla="*/ 1397000 h 1492250"/>
              <a:gd name="connsiteX8" fmla="*/ 1295400 w 1543050"/>
              <a:gd name="connsiteY8" fmla="*/ 1492250 h 1492250"/>
              <a:gd name="connsiteX9" fmla="*/ 1111250 w 1543050"/>
              <a:gd name="connsiteY9" fmla="*/ 1492250 h 1492250"/>
              <a:gd name="connsiteX10" fmla="*/ 977900 w 1543050"/>
              <a:gd name="connsiteY10" fmla="*/ 1466850 h 1492250"/>
              <a:gd name="connsiteX11" fmla="*/ 793750 w 1543050"/>
              <a:gd name="connsiteY11" fmla="*/ 1377950 h 1492250"/>
              <a:gd name="connsiteX12" fmla="*/ 692150 w 1543050"/>
              <a:gd name="connsiteY12" fmla="*/ 1314450 h 1492250"/>
              <a:gd name="connsiteX13" fmla="*/ 533400 w 1543050"/>
              <a:gd name="connsiteY13" fmla="*/ 1225550 h 1492250"/>
              <a:gd name="connsiteX14" fmla="*/ 361950 w 1543050"/>
              <a:gd name="connsiteY14" fmla="*/ 1092200 h 1492250"/>
              <a:gd name="connsiteX15" fmla="*/ 190500 w 1543050"/>
              <a:gd name="connsiteY15" fmla="*/ 952500 h 1492250"/>
              <a:gd name="connsiteX16" fmla="*/ 57150 w 1543050"/>
              <a:gd name="connsiteY16" fmla="*/ 736600 h 1492250"/>
              <a:gd name="connsiteX17" fmla="*/ 0 w 1543050"/>
              <a:gd name="connsiteY17" fmla="*/ 406400 h 1492250"/>
              <a:gd name="connsiteX18" fmla="*/ 25400 w 1543050"/>
              <a:gd name="connsiteY18" fmla="*/ 247650 h 1492250"/>
              <a:gd name="connsiteX19" fmla="*/ 133350 w 1543050"/>
              <a:gd name="connsiteY19" fmla="*/ 114300 h 1492250"/>
              <a:gd name="connsiteX20" fmla="*/ 165100 w 1543050"/>
              <a:gd name="connsiteY20" fmla="*/ 95250 h 1492250"/>
              <a:gd name="connsiteX21" fmla="*/ 304800 w 1543050"/>
              <a:gd name="connsiteY21" fmla="*/ 0 h 149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050" h="1492250">
                <a:moveTo>
                  <a:pt x="317500" y="0"/>
                </a:moveTo>
                <a:lnTo>
                  <a:pt x="692150" y="139700"/>
                </a:lnTo>
                <a:lnTo>
                  <a:pt x="1022350" y="317500"/>
                </a:lnTo>
                <a:lnTo>
                  <a:pt x="1352550" y="520700"/>
                </a:lnTo>
                <a:lnTo>
                  <a:pt x="1504950" y="749300"/>
                </a:lnTo>
                <a:lnTo>
                  <a:pt x="1543050" y="971550"/>
                </a:lnTo>
                <a:lnTo>
                  <a:pt x="1530350" y="1187450"/>
                </a:lnTo>
                <a:lnTo>
                  <a:pt x="1435100" y="1397000"/>
                </a:lnTo>
                <a:lnTo>
                  <a:pt x="1295400" y="1492250"/>
                </a:lnTo>
                <a:lnTo>
                  <a:pt x="1111250" y="1492250"/>
                </a:lnTo>
                <a:lnTo>
                  <a:pt x="977900" y="1466850"/>
                </a:lnTo>
                <a:lnTo>
                  <a:pt x="793750" y="1377950"/>
                </a:lnTo>
                <a:lnTo>
                  <a:pt x="692150" y="1314450"/>
                </a:lnTo>
                <a:lnTo>
                  <a:pt x="533400" y="1225550"/>
                </a:lnTo>
                <a:lnTo>
                  <a:pt x="361950" y="1092200"/>
                </a:lnTo>
                <a:lnTo>
                  <a:pt x="190500" y="952500"/>
                </a:lnTo>
                <a:lnTo>
                  <a:pt x="57150" y="736600"/>
                </a:lnTo>
                <a:lnTo>
                  <a:pt x="0" y="406400"/>
                </a:lnTo>
                <a:lnTo>
                  <a:pt x="25400" y="247650"/>
                </a:lnTo>
                <a:lnTo>
                  <a:pt x="133350" y="114300"/>
                </a:lnTo>
                <a:lnTo>
                  <a:pt x="165100" y="95250"/>
                </a:lnTo>
                <a:lnTo>
                  <a:pt x="304800" y="0"/>
                </a:lnTo>
              </a:path>
            </a:pathLst>
          </a:custGeom>
          <a:solidFill>
            <a:srgbClr val="990099">
              <a:alpha val="30000"/>
            </a:srgbClr>
          </a:solidFill>
          <a:ln w="3810">
            <a:solidFill>
              <a:srgbClr val="99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4" name="Freeform 53"/>
          <p:cNvSpPr/>
          <p:nvPr/>
        </p:nvSpPr>
        <p:spPr>
          <a:xfrm>
            <a:off x="2827782" y="3000375"/>
            <a:ext cx="1994535" cy="1325880"/>
          </a:xfrm>
          <a:custGeom>
            <a:avLst/>
            <a:gdLst>
              <a:gd name="connsiteX0" fmla="*/ 1098550 w 2216150"/>
              <a:gd name="connsiteY0" fmla="*/ 0 h 1473200"/>
              <a:gd name="connsiteX1" fmla="*/ 1003300 w 2216150"/>
              <a:gd name="connsiteY1" fmla="*/ 127000 h 1473200"/>
              <a:gd name="connsiteX2" fmla="*/ 933450 w 2216150"/>
              <a:gd name="connsiteY2" fmla="*/ 247650 h 1473200"/>
              <a:gd name="connsiteX3" fmla="*/ 857250 w 2216150"/>
              <a:gd name="connsiteY3" fmla="*/ 469900 h 1473200"/>
              <a:gd name="connsiteX4" fmla="*/ 730250 w 2216150"/>
              <a:gd name="connsiteY4" fmla="*/ 603250 h 1473200"/>
              <a:gd name="connsiteX5" fmla="*/ 508000 w 2216150"/>
              <a:gd name="connsiteY5" fmla="*/ 584200 h 1473200"/>
              <a:gd name="connsiteX6" fmla="*/ 323850 w 2216150"/>
              <a:gd name="connsiteY6" fmla="*/ 552450 h 1473200"/>
              <a:gd name="connsiteX7" fmla="*/ 158750 w 2216150"/>
              <a:gd name="connsiteY7" fmla="*/ 565150 h 1473200"/>
              <a:gd name="connsiteX8" fmla="*/ 57150 w 2216150"/>
              <a:gd name="connsiteY8" fmla="*/ 628650 h 1473200"/>
              <a:gd name="connsiteX9" fmla="*/ 0 w 2216150"/>
              <a:gd name="connsiteY9" fmla="*/ 749300 h 1473200"/>
              <a:gd name="connsiteX10" fmla="*/ 63500 w 2216150"/>
              <a:gd name="connsiteY10" fmla="*/ 908050 h 1473200"/>
              <a:gd name="connsiteX11" fmla="*/ 330200 w 2216150"/>
              <a:gd name="connsiteY11" fmla="*/ 1047750 h 1473200"/>
              <a:gd name="connsiteX12" fmla="*/ 609600 w 2216150"/>
              <a:gd name="connsiteY12" fmla="*/ 1244600 h 1473200"/>
              <a:gd name="connsiteX13" fmla="*/ 749300 w 2216150"/>
              <a:gd name="connsiteY13" fmla="*/ 1409700 h 1473200"/>
              <a:gd name="connsiteX14" fmla="*/ 908050 w 2216150"/>
              <a:gd name="connsiteY14" fmla="*/ 1473200 h 1473200"/>
              <a:gd name="connsiteX15" fmla="*/ 1155700 w 2216150"/>
              <a:gd name="connsiteY15" fmla="*/ 1473200 h 1473200"/>
              <a:gd name="connsiteX16" fmla="*/ 1422400 w 2216150"/>
              <a:gd name="connsiteY16" fmla="*/ 1473200 h 1473200"/>
              <a:gd name="connsiteX17" fmla="*/ 1866900 w 2216150"/>
              <a:gd name="connsiteY17" fmla="*/ 1371600 h 1473200"/>
              <a:gd name="connsiteX18" fmla="*/ 2076450 w 2216150"/>
              <a:gd name="connsiteY18" fmla="*/ 1282700 h 1473200"/>
              <a:gd name="connsiteX19" fmla="*/ 2197100 w 2216150"/>
              <a:gd name="connsiteY19" fmla="*/ 1047750 h 1473200"/>
              <a:gd name="connsiteX20" fmla="*/ 2216150 w 2216150"/>
              <a:gd name="connsiteY20" fmla="*/ 781050 h 1473200"/>
              <a:gd name="connsiteX21" fmla="*/ 2095500 w 2216150"/>
              <a:gd name="connsiteY21" fmla="*/ 552450 h 1473200"/>
              <a:gd name="connsiteX22" fmla="*/ 1943100 w 2216150"/>
              <a:gd name="connsiteY22" fmla="*/ 444500 h 1473200"/>
              <a:gd name="connsiteX23" fmla="*/ 1822450 w 2216150"/>
              <a:gd name="connsiteY23" fmla="*/ 381000 h 1473200"/>
              <a:gd name="connsiteX24" fmla="*/ 1701800 w 2216150"/>
              <a:gd name="connsiteY24" fmla="*/ 323850 h 1473200"/>
              <a:gd name="connsiteX25" fmla="*/ 1403350 w 2216150"/>
              <a:gd name="connsiteY25" fmla="*/ 139700 h 1473200"/>
              <a:gd name="connsiteX26" fmla="*/ 1282700 w 2216150"/>
              <a:gd name="connsiteY26" fmla="*/ 6350 h 1473200"/>
              <a:gd name="connsiteX27" fmla="*/ 1098550 w 2216150"/>
              <a:gd name="connsiteY27" fmla="*/ 0 h 147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6150" h="1473200">
                <a:moveTo>
                  <a:pt x="1098550" y="0"/>
                </a:moveTo>
                <a:lnTo>
                  <a:pt x="1003300" y="127000"/>
                </a:lnTo>
                <a:lnTo>
                  <a:pt x="933450" y="247650"/>
                </a:lnTo>
                <a:lnTo>
                  <a:pt x="857250" y="469900"/>
                </a:lnTo>
                <a:lnTo>
                  <a:pt x="730250" y="603250"/>
                </a:lnTo>
                <a:lnTo>
                  <a:pt x="508000" y="584200"/>
                </a:lnTo>
                <a:lnTo>
                  <a:pt x="323850" y="552450"/>
                </a:lnTo>
                <a:lnTo>
                  <a:pt x="158750" y="565150"/>
                </a:lnTo>
                <a:lnTo>
                  <a:pt x="57150" y="628650"/>
                </a:lnTo>
                <a:lnTo>
                  <a:pt x="0" y="749300"/>
                </a:lnTo>
                <a:lnTo>
                  <a:pt x="63500" y="908050"/>
                </a:lnTo>
                <a:lnTo>
                  <a:pt x="330200" y="1047750"/>
                </a:lnTo>
                <a:lnTo>
                  <a:pt x="609600" y="1244600"/>
                </a:lnTo>
                <a:lnTo>
                  <a:pt x="749300" y="1409700"/>
                </a:lnTo>
                <a:lnTo>
                  <a:pt x="908050" y="1473200"/>
                </a:lnTo>
                <a:lnTo>
                  <a:pt x="1155700" y="1473200"/>
                </a:lnTo>
                <a:lnTo>
                  <a:pt x="1422400" y="1473200"/>
                </a:lnTo>
                <a:lnTo>
                  <a:pt x="1866900" y="1371600"/>
                </a:lnTo>
                <a:lnTo>
                  <a:pt x="2076450" y="1282700"/>
                </a:lnTo>
                <a:lnTo>
                  <a:pt x="2197100" y="1047750"/>
                </a:lnTo>
                <a:lnTo>
                  <a:pt x="2216150" y="781050"/>
                </a:lnTo>
                <a:lnTo>
                  <a:pt x="2095500" y="552450"/>
                </a:lnTo>
                <a:lnTo>
                  <a:pt x="1943100" y="444500"/>
                </a:lnTo>
                <a:lnTo>
                  <a:pt x="1822450" y="381000"/>
                </a:lnTo>
                <a:lnTo>
                  <a:pt x="1701800" y="323850"/>
                </a:lnTo>
                <a:lnTo>
                  <a:pt x="1403350" y="139700"/>
                </a:lnTo>
                <a:lnTo>
                  <a:pt x="1282700" y="6350"/>
                </a:lnTo>
                <a:lnTo>
                  <a:pt x="1098550" y="0"/>
                </a:lnTo>
                <a:close/>
              </a:path>
            </a:pathLst>
          </a:custGeom>
          <a:solidFill>
            <a:srgbClr val="00CC66">
              <a:alpha val="29804"/>
            </a:srgbClr>
          </a:solidFill>
          <a:ln w="3810">
            <a:solidFill>
              <a:srgbClr val="00CC6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1" name="Freeform 40"/>
          <p:cNvSpPr/>
          <p:nvPr/>
        </p:nvSpPr>
        <p:spPr>
          <a:xfrm>
            <a:off x="2330577" y="1354455"/>
            <a:ext cx="3783330" cy="1508760"/>
          </a:xfrm>
          <a:custGeom>
            <a:avLst/>
            <a:gdLst>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361950 w 3524250"/>
              <a:gd name="connsiteY87" fmla="*/ 889000 h 1676400"/>
              <a:gd name="connsiteX88" fmla="*/ 298450 w 3524250"/>
              <a:gd name="connsiteY88" fmla="*/ 736600 h 1676400"/>
              <a:gd name="connsiteX89" fmla="*/ 209550 w 3524250"/>
              <a:gd name="connsiteY89" fmla="*/ 660400 h 1676400"/>
              <a:gd name="connsiteX90" fmla="*/ 120650 w 3524250"/>
              <a:gd name="connsiteY90" fmla="*/ 476250 h 1676400"/>
              <a:gd name="connsiteX91" fmla="*/ 114300 w 3524250"/>
              <a:gd name="connsiteY91" fmla="*/ 304800 h 1676400"/>
              <a:gd name="connsiteX92" fmla="*/ 76200 w 3524250"/>
              <a:gd name="connsiteY92" fmla="*/ 190500 h 1676400"/>
              <a:gd name="connsiteX93" fmla="*/ 57150 w 3524250"/>
              <a:gd name="connsiteY93" fmla="*/ 44450 h 1676400"/>
              <a:gd name="connsiteX94" fmla="*/ 57150 w 3524250"/>
              <a:gd name="connsiteY94" fmla="*/ 0 h 1676400"/>
              <a:gd name="connsiteX95" fmla="*/ 266700 w 3524250"/>
              <a:gd name="connsiteY95" fmla="*/ 31750 h 1676400"/>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298450 w 3524250"/>
              <a:gd name="connsiteY87" fmla="*/ 736600 h 1676400"/>
              <a:gd name="connsiteX88" fmla="*/ 209550 w 3524250"/>
              <a:gd name="connsiteY88" fmla="*/ 660400 h 1676400"/>
              <a:gd name="connsiteX89" fmla="*/ 120650 w 3524250"/>
              <a:gd name="connsiteY89" fmla="*/ 476250 h 1676400"/>
              <a:gd name="connsiteX90" fmla="*/ 114300 w 3524250"/>
              <a:gd name="connsiteY90" fmla="*/ 304800 h 1676400"/>
              <a:gd name="connsiteX91" fmla="*/ 76200 w 3524250"/>
              <a:gd name="connsiteY91" fmla="*/ 190500 h 1676400"/>
              <a:gd name="connsiteX92" fmla="*/ 57150 w 3524250"/>
              <a:gd name="connsiteY92" fmla="*/ 44450 h 1676400"/>
              <a:gd name="connsiteX93" fmla="*/ 57150 w 3524250"/>
              <a:gd name="connsiteY93" fmla="*/ 0 h 1676400"/>
              <a:gd name="connsiteX94" fmla="*/ 266700 w 3524250"/>
              <a:gd name="connsiteY94" fmla="*/ 31750 h 1676400"/>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209550 w 3524250"/>
              <a:gd name="connsiteY87" fmla="*/ 660400 h 1676400"/>
              <a:gd name="connsiteX88" fmla="*/ 120650 w 3524250"/>
              <a:gd name="connsiteY88" fmla="*/ 476250 h 1676400"/>
              <a:gd name="connsiteX89" fmla="*/ 114300 w 3524250"/>
              <a:gd name="connsiteY89" fmla="*/ 304800 h 1676400"/>
              <a:gd name="connsiteX90" fmla="*/ 76200 w 3524250"/>
              <a:gd name="connsiteY90" fmla="*/ 190500 h 1676400"/>
              <a:gd name="connsiteX91" fmla="*/ 57150 w 3524250"/>
              <a:gd name="connsiteY91" fmla="*/ 44450 h 1676400"/>
              <a:gd name="connsiteX92" fmla="*/ 57150 w 3524250"/>
              <a:gd name="connsiteY92" fmla="*/ 0 h 1676400"/>
              <a:gd name="connsiteX93" fmla="*/ 266700 w 352425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596900 w 3937000"/>
              <a:gd name="connsiteY85" fmla="*/ 1041400 h 1676400"/>
              <a:gd name="connsiteX86" fmla="*/ 711200 w 3937000"/>
              <a:gd name="connsiteY86" fmla="*/ 95885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596900 w 3937000"/>
              <a:gd name="connsiteY85" fmla="*/ 104140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228600 w 3937000"/>
              <a:gd name="connsiteY85" fmla="*/ 112395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266700 w 3937000"/>
              <a:gd name="connsiteY84" fmla="*/ 1174750 h 1676400"/>
              <a:gd name="connsiteX85" fmla="*/ 228600 w 3937000"/>
              <a:gd name="connsiteY85" fmla="*/ 112395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266700 w 3937000"/>
              <a:gd name="connsiteY83" fmla="*/ 1174750 h 1676400"/>
              <a:gd name="connsiteX84" fmla="*/ 228600 w 3937000"/>
              <a:gd name="connsiteY84" fmla="*/ 1123950 h 1676400"/>
              <a:gd name="connsiteX85" fmla="*/ 95250 w 3937000"/>
              <a:gd name="connsiteY85" fmla="*/ 1016000 h 1676400"/>
              <a:gd name="connsiteX86" fmla="*/ 0 w 3937000"/>
              <a:gd name="connsiteY86" fmla="*/ 908050 h 1676400"/>
              <a:gd name="connsiteX87" fmla="*/ 533400 w 3937000"/>
              <a:gd name="connsiteY87" fmla="*/ 476250 h 1676400"/>
              <a:gd name="connsiteX88" fmla="*/ 527050 w 3937000"/>
              <a:gd name="connsiteY88" fmla="*/ 304800 h 1676400"/>
              <a:gd name="connsiteX89" fmla="*/ 488950 w 3937000"/>
              <a:gd name="connsiteY89" fmla="*/ 190500 h 1676400"/>
              <a:gd name="connsiteX90" fmla="*/ 469900 w 3937000"/>
              <a:gd name="connsiteY90" fmla="*/ 44450 h 1676400"/>
              <a:gd name="connsiteX91" fmla="*/ 469900 w 3937000"/>
              <a:gd name="connsiteY91" fmla="*/ 0 h 1676400"/>
              <a:gd name="connsiteX92" fmla="*/ 679450 w 3937000"/>
              <a:gd name="connsiteY92"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361950 w 3937000"/>
              <a:gd name="connsiteY82" fmla="*/ 1263650 h 1676400"/>
              <a:gd name="connsiteX83" fmla="*/ 266700 w 3937000"/>
              <a:gd name="connsiteY83" fmla="*/ 1174750 h 1676400"/>
              <a:gd name="connsiteX84" fmla="*/ 228600 w 3937000"/>
              <a:gd name="connsiteY84" fmla="*/ 1123950 h 1676400"/>
              <a:gd name="connsiteX85" fmla="*/ 95250 w 3937000"/>
              <a:gd name="connsiteY85" fmla="*/ 1016000 h 1676400"/>
              <a:gd name="connsiteX86" fmla="*/ 0 w 3937000"/>
              <a:gd name="connsiteY86" fmla="*/ 908050 h 1676400"/>
              <a:gd name="connsiteX87" fmla="*/ 533400 w 3937000"/>
              <a:gd name="connsiteY87" fmla="*/ 476250 h 1676400"/>
              <a:gd name="connsiteX88" fmla="*/ 527050 w 3937000"/>
              <a:gd name="connsiteY88" fmla="*/ 304800 h 1676400"/>
              <a:gd name="connsiteX89" fmla="*/ 488950 w 3937000"/>
              <a:gd name="connsiteY89" fmla="*/ 190500 h 1676400"/>
              <a:gd name="connsiteX90" fmla="*/ 469900 w 3937000"/>
              <a:gd name="connsiteY90" fmla="*/ 44450 h 1676400"/>
              <a:gd name="connsiteX91" fmla="*/ 469900 w 3937000"/>
              <a:gd name="connsiteY91" fmla="*/ 0 h 1676400"/>
              <a:gd name="connsiteX92" fmla="*/ 679450 w 3937000"/>
              <a:gd name="connsiteY92" fmla="*/ 31750 h 1676400"/>
              <a:gd name="connsiteX0" fmla="*/ 704850 w 3962400"/>
              <a:gd name="connsiteY0" fmla="*/ 31750 h 1676400"/>
              <a:gd name="connsiteX1" fmla="*/ 717550 w 3962400"/>
              <a:gd name="connsiteY1" fmla="*/ 196850 h 1676400"/>
              <a:gd name="connsiteX2" fmla="*/ 787400 w 3962400"/>
              <a:gd name="connsiteY2" fmla="*/ 342900 h 1676400"/>
              <a:gd name="connsiteX3" fmla="*/ 901700 w 3962400"/>
              <a:gd name="connsiteY3" fmla="*/ 374650 h 1676400"/>
              <a:gd name="connsiteX4" fmla="*/ 996950 w 3962400"/>
              <a:gd name="connsiteY4" fmla="*/ 406400 h 1676400"/>
              <a:gd name="connsiteX5" fmla="*/ 1060450 w 3962400"/>
              <a:gd name="connsiteY5" fmla="*/ 508000 h 1676400"/>
              <a:gd name="connsiteX6" fmla="*/ 1047750 w 3962400"/>
              <a:gd name="connsiteY6" fmla="*/ 628650 h 1676400"/>
              <a:gd name="connsiteX7" fmla="*/ 1092200 w 3962400"/>
              <a:gd name="connsiteY7" fmla="*/ 781050 h 1676400"/>
              <a:gd name="connsiteX8" fmla="*/ 1143000 w 3962400"/>
              <a:gd name="connsiteY8" fmla="*/ 831850 h 1676400"/>
              <a:gd name="connsiteX9" fmla="*/ 1212850 w 3962400"/>
              <a:gd name="connsiteY9" fmla="*/ 793750 h 1676400"/>
              <a:gd name="connsiteX10" fmla="*/ 1282700 w 3962400"/>
              <a:gd name="connsiteY10" fmla="*/ 825500 h 1676400"/>
              <a:gd name="connsiteX11" fmla="*/ 1333500 w 3962400"/>
              <a:gd name="connsiteY11" fmla="*/ 977900 h 1676400"/>
              <a:gd name="connsiteX12" fmla="*/ 1435100 w 3962400"/>
              <a:gd name="connsiteY12" fmla="*/ 1016000 h 1676400"/>
              <a:gd name="connsiteX13" fmla="*/ 1568450 w 3962400"/>
              <a:gd name="connsiteY13" fmla="*/ 1028700 h 1676400"/>
              <a:gd name="connsiteX14" fmla="*/ 1758950 w 3962400"/>
              <a:gd name="connsiteY14" fmla="*/ 996950 h 1676400"/>
              <a:gd name="connsiteX15" fmla="*/ 1955800 w 3962400"/>
              <a:gd name="connsiteY15" fmla="*/ 946150 h 1676400"/>
              <a:gd name="connsiteX16" fmla="*/ 2070100 w 3962400"/>
              <a:gd name="connsiteY16" fmla="*/ 977900 h 1676400"/>
              <a:gd name="connsiteX17" fmla="*/ 2203450 w 3962400"/>
              <a:gd name="connsiteY17" fmla="*/ 1079500 h 1676400"/>
              <a:gd name="connsiteX18" fmla="*/ 2381250 w 3962400"/>
              <a:gd name="connsiteY18" fmla="*/ 1168400 h 1676400"/>
              <a:gd name="connsiteX19" fmla="*/ 2584450 w 3962400"/>
              <a:gd name="connsiteY19" fmla="*/ 1181100 h 1676400"/>
              <a:gd name="connsiteX20" fmla="*/ 2768600 w 3962400"/>
              <a:gd name="connsiteY20" fmla="*/ 1187450 h 1676400"/>
              <a:gd name="connsiteX21" fmla="*/ 2997200 w 3962400"/>
              <a:gd name="connsiteY21" fmla="*/ 1174750 h 1676400"/>
              <a:gd name="connsiteX22" fmla="*/ 3105150 w 3962400"/>
              <a:gd name="connsiteY22" fmla="*/ 1123950 h 1676400"/>
              <a:gd name="connsiteX23" fmla="*/ 3175000 w 3962400"/>
              <a:gd name="connsiteY23" fmla="*/ 1104900 h 1676400"/>
              <a:gd name="connsiteX24" fmla="*/ 3238500 w 3962400"/>
              <a:gd name="connsiteY24" fmla="*/ 1123950 h 1676400"/>
              <a:gd name="connsiteX25" fmla="*/ 3308350 w 3962400"/>
              <a:gd name="connsiteY25" fmla="*/ 1219200 h 1676400"/>
              <a:gd name="connsiteX26" fmla="*/ 3403600 w 3962400"/>
              <a:gd name="connsiteY26" fmla="*/ 1282700 h 1676400"/>
              <a:gd name="connsiteX27" fmla="*/ 3517900 w 3962400"/>
              <a:gd name="connsiteY27" fmla="*/ 1352550 h 1676400"/>
              <a:gd name="connsiteX28" fmla="*/ 3683000 w 3962400"/>
              <a:gd name="connsiteY28" fmla="*/ 1397000 h 1676400"/>
              <a:gd name="connsiteX29" fmla="*/ 3790950 w 3962400"/>
              <a:gd name="connsiteY29" fmla="*/ 1403350 h 1676400"/>
              <a:gd name="connsiteX30" fmla="*/ 3879850 w 3962400"/>
              <a:gd name="connsiteY30" fmla="*/ 1352550 h 1676400"/>
              <a:gd name="connsiteX31" fmla="*/ 3956050 w 3962400"/>
              <a:gd name="connsiteY31" fmla="*/ 1352550 h 1676400"/>
              <a:gd name="connsiteX32" fmla="*/ 3962400 w 3962400"/>
              <a:gd name="connsiteY32" fmla="*/ 1403350 h 1676400"/>
              <a:gd name="connsiteX33" fmla="*/ 3860800 w 3962400"/>
              <a:gd name="connsiteY33" fmla="*/ 1517650 h 1676400"/>
              <a:gd name="connsiteX34" fmla="*/ 3765550 w 3962400"/>
              <a:gd name="connsiteY34" fmla="*/ 1574800 h 1676400"/>
              <a:gd name="connsiteX35" fmla="*/ 3708400 w 3962400"/>
              <a:gd name="connsiteY35" fmla="*/ 1574800 h 1676400"/>
              <a:gd name="connsiteX36" fmla="*/ 3587750 w 3962400"/>
              <a:gd name="connsiteY36" fmla="*/ 1536700 h 1676400"/>
              <a:gd name="connsiteX37" fmla="*/ 3460750 w 3962400"/>
              <a:gd name="connsiteY37" fmla="*/ 1485900 h 1676400"/>
              <a:gd name="connsiteX38" fmla="*/ 3352800 w 3962400"/>
              <a:gd name="connsiteY38" fmla="*/ 1441450 h 1676400"/>
              <a:gd name="connsiteX39" fmla="*/ 3263900 w 3962400"/>
              <a:gd name="connsiteY39" fmla="*/ 1435100 h 1676400"/>
              <a:gd name="connsiteX40" fmla="*/ 3200400 w 3962400"/>
              <a:gd name="connsiteY40" fmla="*/ 1384300 h 1676400"/>
              <a:gd name="connsiteX41" fmla="*/ 3092450 w 3962400"/>
              <a:gd name="connsiteY41" fmla="*/ 1320800 h 1676400"/>
              <a:gd name="connsiteX42" fmla="*/ 2990850 w 3962400"/>
              <a:gd name="connsiteY42" fmla="*/ 1314450 h 1676400"/>
              <a:gd name="connsiteX43" fmla="*/ 2774950 w 3962400"/>
              <a:gd name="connsiteY43" fmla="*/ 1314450 h 1676400"/>
              <a:gd name="connsiteX44" fmla="*/ 2616200 w 3962400"/>
              <a:gd name="connsiteY44" fmla="*/ 1314450 h 1676400"/>
              <a:gd name="connsiteX45" fmla="*/ 2387600 w 3962400"/>
              <a:gd name="connsiteY45" fmla="*/ 1301750 h 1676400"/>
              <a:gd name="connsiteX46" fmla="*/ 2355850 w 3962400"/>
              <a:gd name="connsiteY46" fmla="*/ 1295400 h 1676400"/>
              <a:gd name="connsiteX47" fmla="*/ 2190750 w 3962400"/>
              <a:gd name="connsiteY47" fmla="*/ 1225550 h 1676400"/>
              <a:gd name="connsiteX48" fmla="*/ 2082800 w 3962400"/>
              <a:gd name="connsiteY48" fmla="*/ 1155700 h 1676400"/>
              <a:gd name="connsiteX49" fmla="*/ 2012950 w 3962400"/>
              <a:gd name="connsiteY49" fmla="*/ 1117600 h 1676400"/>
              <a:gd name="connsiteX50" fmla="*/ 1873250 w 3962400"/>
              <a:gd name="connsiteY50" fmla="*/ 1098550 h 1676400"/>
              <a:gd name="connsiteX51" fmla="*/ 1752600 w 3962400"/>
              <a:gd name="connsiteY51" fmla="*/ 1104900 h 1676400"/>
              <a:gd name="connsiteX52" fmla="*/ 1587500 w 3962400"/>
              <a:gd name="connsiteY52" fmla="*/ 1155700 h 1676400"/>
              <a:gd name="connsiteX53" fmla="*/ 1485900 w 3962400"/>
              <a:gd name="connsiteY53" fmla="*/ 1162050 h 1676400"/>
              <a:gd name="connsiteX54" fmla="*/ 1397000 w 3962400"/>
              <a:gd name="connsiteY54" fmla="*/ 1162050 h 1676400"/>
              <a:gd name="connsiteX55" fmla="*/ 1295400 w 3962400"/>
              <a:gd name="connsiteY55" fmla="*/ 1168400 h 1676400"/>
              <a:gd name="connsiteX56" fmla="*/ 1231900 w 3962400"/>
              <a:gd name="connsiteY56" fmla="*/ 1225550 h 1676400"/>
              <a:gd name="connsiteX57" fmla="*/ 1231900 w 3962400"/>
              <a:gd name="connsiteY57" fmla="*/ 1320800 h 1676400"/>
              <a:gd name="connsiteX58" fmla="*/ 1289050 w 3962400"/>
              <a:gd name="connsiteY58" fmla="*/ 1416050 h 1676400"/>
              <a:gd name="connsiteX59" fmla="*/ 1320800 w 3962400"/>
              <a:gd name="connsiteY59" fmla="*/ 1441450 h 1676400"/>
              <a:gd name="connsiteX60" fmla="*/ 1435100 w 3962400"/>
              <a:gd name="connsiteY60" fmla="*/ 1416050 h 1676400"/>
              <a:gd name="connsiteX61" fmla="*/ 1428750 w 3962400"/>
              <a:gd name="connsiteY61" fmla="*/ 1492250 h 1676400"/>
              <a:gd name="connsiteX62" fmla="*/ 1358900 w 3962400"/>
              <a:gd name="connsiteY62" fmla="*/ 1543050 h 1676400"/>
              <a:gd name="connsiteX63" fmla="*/ 1276350 w 3962400"/>
              <a:gd name="connsiteY63" fmla="*/ 1549400 h 1676400"/>
              <a:gd name="connsiteX64" fmla="*/ 1219200 w 3962400"/>
              <a:gd name="connsiteY64" fmla="*/ 1511300 h 1676400"/>
              <a:gd name="connsiteX65" fmla="*/ 1143000 w 3962400"/>
              <a:gd name="connsiteY65" fmla="*/ 1485900 h 1676400"/>
              <a:gd name="connsiteX66" fmla="*/ 1104900 w 3962400"/>
              <a:gd name="connsiteY66" fmla="*/ 1485900 h 1676400"/>
              <a:gd name="connsiteX67" fmla="*/ 1098550 w 3962400"/>
              <a:gd name="connsiteY67" fmla="*/ 1504950 h 1676400"/>
              <a:gd name="connsiteX68" fmla="*/ 1117600 w 3962400"/>
              <a:gd name="connsiteY68" fmla="*/ 1555750 h 1676400"/>
              <a:gd name="connsiteX69" fmla="*/ 1130300 w 3962400"/>
              <a:gd name="connsiteY69" fmla="*/ 1631950 h 1676400"/>
              <a:gd name="connsiteX70" fmla="*/ 1092200 w 3962400"/>
              <a:gd name="connsiteY70" fmla="*/ 1676400 h 1676400"/>
              <a:gd name="connsiteX71" fmla="*/ 1047750 w 3962400"/>
              <a:gd name="connsiteY71" fmla="*/ 1663700 h 1676400"/>
              <a:gd name="connsiteX72" fmla="*/ 1003300 w 3962400"/>
              <a:gd name="connsiteY72" fmla="*/ 1581150 h 1676400"/>
              <a:gd name="connsiteX73" fmla="*/ 984250 w 3962400"/>
              <a:gd name="connsiteY73" fmla="*/ 1466850 h 1676400"/>
              <a:gd name="connsiteX74" fmla="*/ 984250 w 3962400"/>
              <a:gd name="connsiteY74" fmla="*/ 1358900 h 1676400"/>
              <a:gd name="connsiteX75" fmla="*/ 952500 w 3962400"/>
              <a:gd name="connsiteY75" fmla="*/ 1301750 h 1676400"/>
              <a:gd name="connsiteX76" fmla="*/ 889000 w 3962400"/>
              <a:gd name="connsiteY76" fmla="*/ 1263650 h 1676400"/>
              <a:gd name="connsiteX77" fmla="*/ 781050 w 3962400"/>
              <a:gd name="connsiteY77" fmla="*/ 1263650 h 1676400"/>
              <a:gd name="connsiteX78" fmla="*/ 698500 w 3962400"/>
              <a:gd name="connsiteY78" fmla="*/ 1295400 h 1676400"/>
              <a:gd name="connsiteX79" fmla="*/ 635000 w 3962400"/>
              <a:gd name="connsiteY79" fmla="*/ 1327150 h 1676400"/>
              <a:gd name="connsiteX80" fmla="*/ 539750 w 3962400"/>
              <a:gd name="connsiteY80" fmla="*/ 1327150 h 1676400"/>
              <a:gd name="connsiteX81" fmla="*/ 463550 w 3962400"/>
              <a:gd name="connsiteY81" fmla="*/ 1282700 h 1676400"/>
              <a:gd name="connsiteX82" fmla="*/ 387350 w 3962400"/>
              <a:gd name="connsiteY82" fmla="*/ 1263650 h 1676400"/>
              <a:gd name="connsiteX83" fmla="*/ 292100 w 3962400"/>
              <a:gd name="connsiteY83" fmla="*/ 1174750 h 1676400"/>
              <a:gd name="connsiteX84" fmla="*/ 254000 w 3962400"/>
              <a:gd name="connsiteY84" fmla="*/ 1123950 h 1676400"/>
              <a:gd name="connsiteX85" fmla="*/ 120650 w 3962400"/>
              <a:gd name="connsiteY85" fmla="*/ 1016000 h 1676400"/>
              <a:gd name="connsiteX86" fmla="*/ 25400 w 3962400"/>
              <a:gd name="connsiteY86" fmla="*/ 908050 h 1676400"/>
              <a:gd name="connsiteX87" fmla="*/ 0 w 3962400"/>
              <a:gd name="connsiteY87" fmla="*/ 755650 h 1676400"/>
              <a:gd name="connsiteX88" fmla="*/ 552450 w 3962400"/>
              <a:gd name="connsiteY88" fmla="*/ 304800 h 1676400"/>
              <a:gd name="connsiteX89" fmla="*/ 514350 w 3962400"/>
              <a:gd name="connsiteY89" fmla="*/ 190500 h 1676400"/>
              <a:gd name="connsiteX90" fmla="*/ 495300 w 3962400"/>
              <a:gd name="connsiteY90" fmla="*/ 44450 h 1676400"/>
              <a:gd name="connsiteX91" fmla="*/ 495300 w 3962400"/>
              <a:gd name="connsiteY91" fmla="*/ 0 h 1676400"/>
              <a:gd name="connsiteX92" fmla="*/ 704850 w 3962400"/>
              <a:gd name="connsiteY92" fmla="*/ 31750 h 1676400"/>
              <a:gd name="connsiteX0" fmla="*/ 717550 w 3975100"/>
              <a:gd name="connsiteY0" fmla="*/ 31750 h 1676400"/>
              <a:gd name="connsiteX1" fmla="*/ 730250 w 3975100"/>
              <a:gd name="connsiteY1" fmla="*/ 196850 h 1676400"/>
              <a:gd name="connsiteX2" fmla="*/ 800100 w 3975100"/>
              <a:gd name="connsiteY2" fmla="*/ 342900 h 1676400"/>
              <a:gd name="connsiteX3" fmla="*/ 914400 w 3975100"/>
              <a:gd name="connsiteY3" fmla="*/ 374650 h 1676400"/>
              <a:gd name="connsiteX4" fmla="*/ 1009650 w 3975100"/>
              <a:gd name="connsiteY4" fmla="*/ 406400 h 1676400"/>
              <a:gd name="connsiteX5" fmla="*/ 1073150 w 3975100"/>
              <a:gd name="connsiteY5" fmla="*/ 508000 h 1676400"/>
              <a:gd name="connsiteX6" fmla="*/ 1060450 w 3975100"/>
              <a:gd name="connsiteY6" fmla="*/ 628650 h 1676400"/>
              <a:gd name="connsiteX7" fmla="*/ 1104900 w 3975100"/>
              <a:gd name="connsiteY7" fmla="*/ 781050 h 1676400"/>
              <a:gd name="connsiteX8" fmla="*/ 1155700 w 3975100"/>
              <a:gd name="connsiteY8" fmla="*/ 831850 h 1676400"/>
              <a:gd name="connsiteX9" fmla="*/ 1225550 w 3975100"/>
              <a:gd name="connsiteY9" fmla="*/ 793750 h 1676400"/>
              <a:gd name="connsiteX10" fmla="*/ 1295400 w 3975100"/>
              <a:gd name="connsiteY10" fmla="*/ 825500 h 1676400"/>
              <a:gd name="connsiteX11" fmla="*/ 1346200 w 3975100"/>
              <a:gd name="connsiteY11" fmla="*/ 977900 h 1676400"/>
              <a:gd name="connsiteX12" fmla="*/ 1447800 w 3975100"/>
              <a:gd name="connsiteY12" fmla="*/ 1016000 h 1676400"/>
              <a:gd name="connsiteX13" fmla="*/ 1581150 w 3975100"/>
              <a:gd name="connsiteY13" fmla="*/ 1028700 h 1676400"/>
              <a:gd name="connsiteX14" fmla="*/ 1771650 w 3975100"/>
              <a:gd name="connsiteY14" fmla="*/ 996950 h 1676400"/>
              <a:gd name="connsiteX15" fmla="*/ 1968500 w 3975100"/>
              <a:gd name="connsiteY15" fmla="*/ 946150 h 1676400"/>
              <a:gd name="connsiteX16" fmla="*/ 2082800 w 3975100"/>
              <a:gd name="connsiteY16" fmla="*/ 977900 h 1676400"/>
              <a:gd name="connsiteX17" fmla="*/ 2216150 w 3975100"/>
              <a:gd name="connsiteY17" fmla="*/ 1079500 h 1676400"/>
              <a:gd name="connsiteX18" fmla="*/ 2393950 w 3975100"/>
              <a:gd name="connsiteY18" fmla="*/ 1168400 h 1676400"/>
              <a:gd name="connsiteX19" fmla="*/ 2597150 w 3975100"/>
              <a:gd name="connsiteY19" fmla="*/ 1181100 h 1676400"/>
              <a:gd name="connsiteX20" fmla="*/ 2781300 w 3975100"/>
              <a:gd name="connsiteY20" fmla="*/ 1187450 h 1676400"/>
              <a:gd name="connsiteX21" fmla="*/ 3009900 w 3975100"/>
              <a:gd name="connsiteY21" fmla="*/ 1174750 h 1676400"/>
              <a:gd name="connsiteX22" fmla="*/ 3117850 w 3975100"/>
              <a:gd name="connsiteY22" fmla="*/ 1123950 h 1676400"/>
              <a:gd name="connsiteX23" fmla="*/ 3187700 w 3975100"/>
              <a:gd name="connsiteY23" fmla="*/ 1104900 h 1676400"/>
              <a:gd name="connsiteX24" fmla="*/ 3251200 w 3975100"/>
              <a:gd name="connsiteY24" fmla="*/ 1123950 h 1676400"/>
              <a:gd name="connsiteX25" fmla="*/ 3321050 w 3975100"/>
              <a:gd name="connsiteY25" fmla="*/ 1219200 h 1676400"/>
              <a:gd name="connsiteX26" fmla="*/ 3416300 w 3975100"/>
              <a:gd name="connsiteY26" fmla="*/ 1282700 h 1676400"/>
              <a:gd name="connsiteX27" fmla="*/ 3530600 w 3975100"/>
              <a:gd name="connsiteY27" fmla="*/ 1352550 h 1676400"/>
              <a:gd name="connsiteX28" fmla="*/ 3695700 w 3975100"/>
              <a:gd name="connsiteY28" fmla="*/ 1397000 h 1676400"/>
              <a:gd name="connsiteX29" fmla="*/ 3803650 w 3975100"/>
              <a:gd name="connsiteY29" fmla="*/ 1403350 h 1676400"/>
              <a:gd name="connsiteX30" fmla="*/ 3892550 w 3975100"/>
              <a:gd name="connsiteY30" fmla="*/ 1352550 h 1676400"/>
              <a:gd name="connsiteX31" fmla="*/ 3968750 w 3975100"/>
              <a:gd name="connsiteY31" fmla="*/ 1352550 h 1676400"/>
              <a:gd name="connsiteX32" fmla="*/ 3975100 w 3975100"/>
              <a:gd name="connsiteY32" fmla="*/ 1403350 h 1676400"/>
              <a:gd name="connsiteX33" fmla="*/ 3873500 w 3975100"/>
              <a:gd name="connsiteY33" fmla="*/ 1517650 h 1676400"/>
              <a:gd name="connsiteX34" fmla="*/ 3778250 w 3975100"/>
              <a:gd name="connsiteY34" fmla="*/ 1574800 h 1676400"/>
              <a:gd name="connsiteX35" fmla="*/ 3721100 w 3975100"/>
              <a:gd name="connsiteY35" fmla="*/ 1574800 h 1676400"/>
              <a:gd name="connsiteX36" fmla="*/ 3600450 w 3975100"/>
              <a:gd name="connsiteY36" fmla="*/ 1536700 h 1676400"/>
              <a:gd name="connsiteX37" fmla="*/ 3473450 w 3975100"/>
              <a:gd name="connsiteY37" fmla="*/ 1485900 h 1676400"/>
              <a:gd name="connsiteX38" fmla="*/ 3365500 w 3975100"/>
              <a:gd name="connsiteY38" fmla="*/ 1441450 h 1676400"/>
              <a:gd name="connsiteX39" fmla="*/ 3276600 w 3975100"/>
              <a:gd name="connsiteY39" fmla="*/ 1435100 h 1676400"/>
              <a:gd name="connsiteX40" fmla="*/ 3213100 w 3975100"/>
              <a:gd name="connsiteY40" fmla="*/ 1384300 h 1676400"/>
              <a:gd name="connsiteX41" fmla="*/ 3105150 w 3975100"/>
              <a:gd name="connsiteY41" fmla="*/ 1320800 h 1676400"/>
              <a:gd name="connsiteX42" fmla="*/ 3003550 w 3975100"/>
              <a:gd name="connsiteY42" fmla="*/ 1314450 h 1676400"/>
              <a:gd name="connsiteX43" fmla="*/ 2787650 w 3975100"/>
              <a:gd name="connsiteY43" fmla="*/ 1314450 h 1676400"/>
              <a:gd name="connsiteX44" fmla="*/ 2628900 w 3975100"/>
              <a:gd name="connsiteY44" fmla="*/ 1314450 h 1676400"/>
              <a:gd name="connsiteX45" fmla="*/ 2400300 w 3975100"/>
              <a:gd name="connsiteY45" fmla="*/ 1301750 h 1676400"/>
              <a:gd name="connsiteX46" fmla="*/ 2368550 w 3975100"/>
              <a:gd name="connsiteY46" fmla="*/ 1295400 h 1676400"/>
              <a:gd name="connsiteX47" fmla="*/ 2203450 w 3975100"/>
              <a:gd name="connsiteY47" fmla="*/ 1225550 h 1676400"/>
              <a:gd name="connsiteX48" fmla="*/ 2095500 w 3975100"/>
              <a:gd name="connsiteY48" fmla="*/ 1155700 h 1676400"/>
              <a:gd name="connsiteX49" fmla="*/ 2025650 w 3975100"/>
              <a:gd name="connsiteY49" fmla="*/ 1117600 h 1676400"/>
              <a:gd name="connsiteX50" fmla="*/ 1885950 w 3975100"/>
              <a:gd name="connsiteY50" fmla="*/ 1098550 h 1676400"/>
              <a:gd name="connsiteX51" fmla="*/ 1765300 w 3975100"/>
              <a:gd name="connsiteY51" fmla="*/ 1104900 h 1676400"/>
              <a:gd name="connsiteX52" fmla="*/ 1600200 w 3975100"/>
              <a:gd name="connsiteY52" fmla="*/ 1155700 h 1676400"/>
              <a:gd name="connsiteX53" fmla="*/ 1498600 w 3975100"/>
              <a:gd name="connsiteY53" fmla="*/ 1162050 h 1676400"/>
              <a:gd name="connsiteX54" fmla="*/ 1409700 w 3975100"/>
              <a:gd name="connsiteY54" fmla="*/ 1162050 h 1676400"/>
              <a:gd name="connsiteX55" fmla="*/ 1308100 w 3975100"/>
              <a:gd name="connsiteY55" fmla="*/ 1168400 h 1676400"/>
              <a:gd name="connsiteX56" fmla="*/ 1244600 w 3975100"/>
              <a:gd name="connsiteY56" fmla="*/ 1225550 h 1676400"/>
              <a:gd name="connsiteX57" fmla="*/ 1244600 w 3975100"/>
              <a:gd name="connsiteY57" fmla="*/ 1320800 h 1676400"/>
              <a:gd name="connsiteX58" fmla="*/ 1301750 w 3975100"/>
              <a:gd name="connsiteY58" fmla="*/ 1416050 h 1676400"/>
              <a:gd name="connsiteX59" fmla="*/ 1333500 w 3975100"/>
              <a:gd name="connsiteY59" fmla="*/ 1441450 h 1676400"/>
              <a:gd name="connsiteX60" fmla="*/ 1447800 w 3975100"/>
              <a:gd name="connsiteY60" fmla="*/ 1416050 h 1676400"/>
              <a:gd name="connsiteX61" fmla="*/ 1441450 w 3975100"/>
              <a:gd name="connsiteY61" fmla="*/ 1492250 h 1676400"/>
              <a:gd name="connsiteX62" fmla="*/ 1371600 w 3975100"/>
              <a:gd name="connsiteY62" fmla="*/ 1543050 h 1676400"/>
              <a:gd name="connsiteX63" fmla="*/ 1289050 w 3975100"/>
              <a:gd name="connsiteY63" fmla="*/ 1549400 h 1676400"/>
              <a:gd name="connsiteX64" fmla="*/ 1231900 w 3975100"/>
              <a:gd name="connsiteY64" fmla="*/ 1511300 h 1676400"/>
              <a:gd name="connsiteX65" fmla="*/ 1155700 w 3975100"/>
              <a:gd name="connsiteY65" fmla="*/ 1485900 h 1676400"/>
              <a:gd name="connsiteX66" fmla="*/ 1117600 w 3975100"/>
              <a:gd name="connsiteY66" fmla="*/ 1485900 h 1676400"/>
              <a:gd name="connsiteX67" fmla="*/ 1111250 w 3975100"/>
              <a:gd name="connsiteY67" fmla="*/ 1504950 h 1676400"/>
              <a:gd name="connsiteX68" fmla="*/ 1130300 w 3975100"/>
              <a:gd name="connsiteY68" fmla="*/ 1555750 h 1676400"/>
              <a:gd name="connsiteX69" fmla="*/ 1143000 w 3975100"/>
              <a:gd name="connsiteY69" fmla="*/ 1631950 h 1676400"/>
              <a:gd name="connsiteX70" fmla="*/ 1104900 w 3975100"/>
              <a:gd name="connsiteY70" fmla="*/ 1676400 h 1676400"/>
              <a:gd name="connsiteX71" fmla="*/ 1060450 w 3975100"/>
              <a:gd name="connsiteY71" fmla="*/ 1663700 h 1676400"/>
              <a:gd name="connsiteX72" fmla="*/ 1016000 w 3975100"/>
              <a:gd name="connsiteY72" fmla="*/ 1581150 h 1676400"/>
              <a:gd name="connsiteX73" fmla="*/ 996950 w 3975100"/>
              <a:gd name="connsiteY73" fmla="*/ 1466850 h 1676400"/>
              <a:gd name="connsiteX74" fmla="*/ 996950 w 3975100"/>
              <a:gd name="connsiteY74" fmla="*/ 1358900 h 1676400"/>
              <a:gd name="connsiteX75" fmla="*/ 965200 w 3975100"/>
              <a:gd name="connsiteY75" fmla="*/ 1301750 h 1676400"/>
              <a:gd name="connsiteX76" fmla="*/ 901700 w 3975100"/>
              <a:gd name="connsiteY76" fmla="*/ 1263650 h 1676400"/>
              <a:gd name="connsiteX77" fmla="*/ 793750 w 3975100"/>
              <a:gd name="connsiteY77" fmla="*/ 1263650 h 1676400"/>
              <a:gd name="connsiteX78" fmla="*/ 711200 w 3975100"/>
              <a:gd name="connsiteY78" fmla="*/ 1295400 h 1676400"/>
              <a:gd name="connsiteX79" fmla="*/ 647700 w 3975100"/>
              <a:gd name="connsiteY79" fmla="*/ 1327150 h 1676400"/>
              <a:gd name="connsiteX80" fmla="*/ 552450 w 3975100"/>
              <a:gd name="connsiteY80" fmla="*/ 1327150 h 1676400"/>
              <a:gd name="connsiteX81" fmla="*/ 476250 w 3975100"/>
              <a:gd name="connsiteY81" fmla="*/ 1282700 h 1676400"/>
              <a:gd name="connsiteX82" fmla="*/ 400050 w 3975100"/>
              <a:gd name="connsiteY82" fmla="*/ 1263650 h 1676400"/>
              <a:gd name="connsiteX83" fmla="*/ 304800 w 3975100"/>
              <a:gd name="connsiteY83" fmla="*/ 1174750 h 1676400"/>
              <a:gd name="connsiteX84" fmla="*/ 266700 w 3975100"/>
              <a:gd name="connsiteY84" fmla="*/ 1123950 h 1676400"/>
              <a:gd name="connsiteX85" fmla="*/ 133350 w 3975100"/>
              <a:gd name="connsiteY85" fmla="*/ 1016000 h 1676400"/>
              <a:gd name="connsiteX86" fmla="*/ 38100 w 3975100"/>
              <a:gd name="connsiteY86" fmla="*/ 908050 h 1676400"/>
              <a:gd name="connsiteX87" fmla="*/ 12700 w 3975100"/>
              <a:gd name="connsiteY87" fmla="*/ 755650 h 1676400"/>
              <a:gd name="connsiteX88" fmla="*/ 0 w 3975100"/>
              <a:gd name="connsiteY88" fmla="*/ 577850 h 1676400"/>
              <a:gd name="connsiteX89" fmla="*/ 527050 w 3975100"/>
              <a:gd name="connsiteY89" fmla="*/ 190500 h 1676400"/>
              <a:gd name="connsiteX90" fmla="*/ 508000 w 3975100"/>
              <a:gd name="connsiteY90" fmla="*/ 44450 h 1676400"/>
              <a:gd name="connsiteX91" fmla="*/ 508000 w 3975100"/>
              <a:gd name="connsiteY91" fmla="*/ 0 h 1676400"/>
              <a:gd name="connsiteX92" fmla="*/ 717550 w 3975100"/>
              <a:gd name="connsiteY92" fmla="*/ 31750 h 1676400"/>
              <a:gd name="connsiteX0" fmla="*/ 742950 w 4000500"/>
              <a:gd name="connsiteY0" fmla="*/ 31750 h 1676400"/>
              <a:gd name="connsiteX1" fmla="*/ 755650 w 4000500"/>
              <a:gd name="connsiteY1" fmla="*/ 196850 h 1676400"/>
              <a:gd name="connsiteX2" fmla="*/ 825500 w 4000500"/>
              <a:gd name="connsiteY2" fmla="*/ 342900 h 1676400"/>
              <a:gd name="connsiteX3" fmla="*/ 939800 w 4000500"/>
              <a:gd name="connsiteY3" fmla="*/ 374650 h 1676400"/>
              <a:gd name="connsiteX4" fmla="*/ 1035050 w 4000500"/>
              <a:gd name="connsiteY4" fmla="*/ 406400 h 1676400"/>
              <a:gd name="connsiteX5" fmla="*/ 1098550 w 4000500"/>
              <a:gd name="connsiteY5" fmla="*/ 508000 h 1676400"/>
              <a:gd name="connsiteX6" fmla="*/ 1085850 w 4000500"/>
              <a:gd name="connsiteY6" fmla="*/ 628650 h 1676400"/>
              <a:gd name="connsiteX7" fmla="*/ 1130300 w 4000500"/>
              <a:gd name="connsiteY7" fmla="*/ 781050 h 1676400"/>
              <a:gd name="connsiteX8" fmla="*/ 1181100 w 4000500"/>
              <a:gd name="connsiteY8" fmla="*/ 831850 h 1676400"/>
              <a:gd name="connsiteX9" fmla="*/ 1250950 w 4000500"/>
              <a:gd name="connsiteY9" fmla="*/ 793750 h 1676400"/>
              <a:gd name="connsiteX10" fmla="*/ 1320800 w 4000500"/>
              <a:gd name="connsiteY10" fmla="*/ 825500 h 1676400"/>
              <a:gd name="connsiteX11" fmla="*/ 1371600 w 4000500"/>
              <a:gd name="connsiteY11" fmla="*/ 977900 h 1676400"/>
              <a:gd name="connsiteX12" fmla="*/ 1473200 w 4000500"/>
              <a:gd name="connsiteY12" fmla="*/ 1016000 h 1676400"/>
              <a:gd name="connsiteX13" fmla="*/ 1606550 w 4000500"/>
              <a:gd name="connsiteY13" fmla="*/ 1028700 h 1676400"/>
              <a:gd name="connsiteX14" fmla="*/ 1797050 w 4000500"/>
              <a:gd name="connsiteY14" fmla="*/ 996950 h 1676400"/>
              <a:gd name="connsiteX15" fmla="*/ 1993900 w 4000500"/>
              <a:gd name="connsiteY15" fmla="*/ 946150 h 1676400"/>
              <a:gd name="connsiteX16" fmla="*/ 2108200 w 4000500"/>
              <a:gd name="connsiteY16" fmla="*/ 977900 h 1676400"/>
              <a:gd name="connsiteX17" fmla="*/ 2241550 w 4000500"/>
              <a:gd name="connsiteY17" fmla="*/ 1079500 h 1676400"/>
              <a:gd name="connsiteX18" fmla="*/ 2419350 w 4000500"/>
              <a:gd name="connsiteY18" fmla="*/ 1168400 h 1676400"/>
              <a:gd name="connsiteX19" fmla="*/ 2622550 w 4000500"/>
              <a:gd name="connsiteY19" fmla="*/ 1181100 h 1676400"/>
              <a:gd name="connsiteX20" fmla="*/ 2806700 w 4000500"/>
              <a:gd name="connsiteY20" fmla="*/ 1187450 h 1676400"/>
              <a:gd name="connsiteX21" fmla="*/ 3035300 w 4000500"/>
              <a:gd name="connsiteY21" fmla="*/ 1174750 h 1676400"/>
              <a:gd name="connsiteX22" fmla="*/ 3143250 w 4000500"/>
              <a:gd name="connsiteY22" fmla="*/ 1123950 h 1676400"/>
              <a:gd name="connsiteX23" fmla="*/ 3213100 w 4000500"/>
              <a:gd name="connsiteY23" fmla="*/ 1104900 h 1676400"/>
              <a:gd name="connsiteX24" fmla="*/ 3276600 w 4000500"/>
              <a:gd name="connsiteY24" fmla="*/ 1123950 h 1676400"/>
              <a:gd name="connsiteX25" fmla="*/ 3346450 w 4000500"/>
              <a:gd name="connsiteY25" fmla="*/ 1219200 h 1676400"/>
              <a:gd name="connsiteX26" fmla="*/ 3441700 w 4000500"/>
              <a:gd name="connsiteY26" fmla="*/ 1282700 h 1676400"/>
              <a:gd name="connsiteX27" fmla="*/ 3556000 w 4000500"/>
              <a:gd name="connsiteY27" fmla="*/ 1352550 h 1676400"/>
              <a:gd name="connsiteX28" fmla="*/ 3721100 w 4000500"/>
              <a:gd name="connsiteY28" fmla="*/ 1397000 h 1676400"/>
              <a:gd name="connsiteX29" fmla="*/ 3829050 w 4000500"/>
              <a:gd name="connsiteY29" fmla="*/ 1403350 h 1676400"/>
              <a:gd name="connsiteX30" fmla="*/ 3917950 w 4000500"/>
              <a:gd name="connsiteY30" fmla="*/ 1352550 h 1676400"/>
              <a:gd name="connsiteX31" fmla="*/ 3994150 w 4000500"/>
              <a:gd name="connsiteY31" fmla="*/ 1352550 h 1676400"/>
              <a:gd name="connsiteX32" fmla="*/ 4000500 w 4000500"/>
              <a:gd name="connsiteY32" fmla="*/ 1403350 h 1676400"/>
              <a:gd name="connsiteX33" fmla="*/ 3898900 w 4000500"/>
              <a:gd name="connsiteY33" fmla="*/ 1517650 h 1676400"/>
              <a:gd name="connsiteX34" fmla="*/ 3803650 w 4000500"/>
              <a:gd name="connsiteY34" fmla="*/ 1574800 h 1676400"/>
              <a:gd name="connsiteX35" fmla="*/ 3746500 w 4000500"/>
              <a:gd name="connsiteY35" fmla="*/ 1574800 h 1676400"/>
              <a:gd name="connsiteX36" fmla="*/ 3625850 w 4000500"/>
              <a:gd name="connsiteY36" fmla="*/ 1536700 h 1676400"/>
              <a:gd name="connsiteX37" fmla="*/ 3498850 w 4000500"/>
              <a:gd name="connsiteY37" fmla="*/ 1485900 h 1676400"/>
              <a:gd name="connsiteX38" fmla="*/ 3390900 w 4000500"/>
              <a:gd name="connsiteY38" fmla="*/ 1441450 h 1676400"/>
              <a:gd name="connsiteX39" fmla="*/ 3302000 w 4000500"/>
              <a:gd name="connsiteY39" fmla="*/ 1435100 h 1676400"/>
              <a:gd name="connsiteX40" fmla="*/ 3238500 w 4000500"/>
              <a:gd name="connsiteY40" fmla="*/ 1384300 h 1676400"/>
              <a:gd name="connsiteX41" fmla="*/ 3130550 w 4000500"/>
              <a:gd name="connsiteY41" fmla="*/ 1320800 h 1676400"/>
              <a:gd name="connsiteX42" fmla="*/ 3028950 w 4000500"/>
              <a:gd name="connsiteY42" fmla="*/ 1314450 h 1676400"/>
              <a:gd name="connsiteX43" fmla="*/ 2813050 w 4000500"/>
              <a:gd name="connsiteY43" fmla="*/ 1314450 h 1676400"/>
              <a:gd name="connsiteX44" fmla="*/ 2654300 w 4000500"/>
              <a:gd name="connsiteY44" fmla="*/ 1314450 h 1676400"/>
              <a:gd name="connsiteX45" fmla="*/ 2425700 w 4000500"/>
              <a:gd name="connsiteY45" fmla="*/ 1301750 h 1676400"/>
              <a:gd name="connsiteX46" fmla="*/ 2393950 w 4000500"/>
              <a:gd name="connsiteY46" fmla="*/ 1295400 h 1676400"/>
              <a:gd name="connsiteX47" fmla="*/ 2228850 w 4000500"/>
              <a:gd name="connsiteY47" fmla="*/ 1225550 h 1676400"/>
              <a:gd name="connsiteX48" fmla="*/ 2120900 w 4000500"/>
              <a:gd name="connsiteY48" fmla="*/ 1155700 h 1676400"/>
              <a:gd name="connsiteX49" fmla="*/ 2051050 w 4000500"/>
              <a:gd name="connsiteY49" fmla="*/ 1117600 h 1676400"/>
              <a:gd name="connsiteX50" fmla="*/ 1911350 w 4000500"/>
              <a:gd name="connsiteY50" fmla="*/ 1098550 h 1676400"/>
              <a:gd name="connsiteX51" fmla="*/ 1790700 w 4000500"/>
              <a:gd name="connsiteY51" fmla="*/ 1104900 h 1676400"/>
              <a:gd name="connsiteX52" fmla="*/ 1625600 w 4000500"/>
              <a:gd name="connsiteY52" fmla="*/ 1155700 h 1676400"/>
              <a:gd name="connsiteX53" fmla="*/ 1524000 w 4000500"/>
              <a:gd name="connsiteY53" fmla="*/ 1162050 h 1676400"/>
              <a:gd name="connsiteX54" fmla="*/ 1435100 w 4000500"/>
              <a:gd name="connsiteY54" fmla="*/ 1162050 h 1676400"/>
              <a:gd name="connsiteX55" fmla="*/ 1333500 w 4000500"/>
              <a:gd name="connsiteY55" fmla="*/ 1168400 h 1676400"/>
              <a:gd name="connsiteX56" fmla="*/ 1270000 w 4000500"/>
              <a:gd name="connsiteY56" fmla="*/ 1225550 h 1676400"/>
              <a:gd name="connsiteX57" fmla="*/ 1270000 w 4000500"/>
              <a:gd name="connsiteY57" fmla="*/ 1320800 h 1676400"/>
              <a:gd name="connsiteX58" fmla="*/ 1327150 w 4000500"/>
              <a:gd name="connsiteY58" fmla="*/ 1416050 h 1676400"/>
              <a:gd name="connsiteX59" fmla="*/ 1358900 w 4000500"/>
              <a:gd name="connsiteY59" fmla="*/ 1441450 h 1676400"/>
              <a:gd name="connsiteX60" fmla="*/ 1473200 w 4000500"/>
              <a:gd name="connsiteY60" fmla="*/ 1416050 h 1676400"/>
              <a:gd name="connsiteX61" fmla="*/ 1466850 w 4000500"/>
              <a:gd name="connsiteY61" fmla="*/ 1492250 h 1676400"/>
              <a:gd name="connsiteX62" fmla="*/ 1397000 w 4000500"/>
              <a:gd name="connsiteY62" fmla="*/ 1543050 h 1676400"/>
              <a:gd name="connsiteX63" fmla="*/ 1314450 w 4000500"/>
              <a:gd name="connsiteY63" fmla="*/ 1549400 h 1676400"/>
              <a:gd name="connsiteX64" fmla="*/ 1257300 w 4000500"/>
              <a:gd name="connsiteY64" fmla="*/ 1511300 h 1676400"/>
              <a:gd name="connsiteX65" fmla="*/ 1181100 w 4000500"/>
              <a:gd name="connsiteY65" fmla="*/ 1485900 h 1676400"/>
              <a:gd name="connsiteX66" fmla="*/ 1143000 w 4000500"/>
              <a:gd name="connsiteY66" fmla="*/ 1485900 h 1676400"/>
              <a:gd name="connsiteX67" fmla="*/ 1136650 w 4000500"/>
              <a:gd name="connsiteY67" fmla="*/ 1504950 h 1676400"/>
              <a:gd name="connsiteX68" fmla="*/ 1155700 w 4000500"/>
              <a:gd name="connsiteY68" fmla="*/ 1555750 h 1676400"/>
              <a:gd name="connsiteX69" fmla="*/ 1168400 w 4000500"/>
              <a:gd name="connsiteY69" fmla="*/ 1631950 h 1676400"/>
              <a:gd name="connsiteX70" fmla="*/ 1130300 w 4000500"/>
              <a:gd name="connsiteY70" fmla="*/ 1676400 h 1676400"/>
              <a:gd name="connsiteX71" fmla="*/ 1085850 w 4000500"/>
              <a:gd name="connsiteY71" fmla="*/ 1663700 h 1676400"/>
              <a:gd name="connsiteX72" fmla="*/ 1041400 w 4000500"/>
              <a:gd name="connsiteY72" fmla="*/ 1581150 h 1676400"/>
              <a:gd name="connsiteX73" fmla="*/ 1022350 w 4000500"/>
              <a:gd name="connsiteY73" fmla="*/ 1466850 h 1676400"/>
              <a:gd name="connsiteX74" fmla="*/ 1022350 w 4000500"/>
              <a:gd name="connsiteY74" fmla="*/ 1358900 h 1676400"/>
              <a:gd name="connsiteX75" fmla="*/ 990600 w 4000500"/>
              <a:gd name="connsiteY75" fmla="*/ 1301750 h 1676400"/>
              <a:gd name="connsiteX76" fmla="*/ 927100 w 4000500"/>
              <a:gd name="connsiteY76" fmla="*/ 1263650 h 1676400"/>
              <a:gd name="connsiteX77" fmla="*/ 819150 w 4000500"/>
              <a:gd name="connsiteY77" fmla="*/ 1263650 h 1676400"/>
              <a:gd name="connsiteX78" fmla="*/ 736600 w 4000500"/>
              <a:gd name="connsiteY78" fmla="*/ 1295400 h 1676400"/>
              <a:gd name="connsiteX79" fmla="*/ 673100 w 4000500"/>
              <a:gd name="connsiteY79" fmla="*/ 1327150 h 1676400"/>
              <a:gd name="connsiteX80" fmla="*/ 577850 w 4000500"/>
              <a:gd name="connsiteY80" fmla="*/ 1327150 h 1676400"/>
              <a:gd name="connsiteX81" fmla="*/ 501650 w 4000500"/>
              <a:gd name="connsiteY81" fmla="*/ 1282700 h 1676400"/>
              <a:gd name="connsiteX82" fmla="*/ 425450 w 4000500"/>
              <a:gd name="connsiteY82" fmla="*/ 1263650 h 1676400"/>
              <a:gd name="connsiteX83" fmla="*/ 330200 w 4000500"/>
              <a:gd name="connsiteY83" fmla="*/ 1174750 h 1676400"/>
              <a:gd name="connsiteX84" fmla="*/ 292100 w 4000500"/>
              <a:gd name="connsiteY84" fmla="*/ 1123950 h 1676400"/>
              <a:gd name="connsiteX85" fmla="*/ 158750 w 4000500"/>
              <a:gd name="connsiteY85" fmla="*/ 1016000 h 1676400"/>
              <a:gd name="connsiteX86" fmla="*/ 63500 w 4000500"/>
              <a:gd name="connsiteY86" fmla="*/ 908050 h 1676400"/>
              <a:gd name="connsiteX87" fmla="*/ 38100 w 4000500"/>
              <a:gd name="connsiteY87" fmla="*/ 755650 h 1676400"/>
              <a:gd name="connsiteX88" fmla="*/ 25400 w 4000500"/>
              <a:gd name="connsiteY88" fmla="*/ 577850 h 1676400"/>
              <a:gd name="connsiteX89" fmla="*/ 0 w 4000500"/>
              <a:gd name="connsiteY89" fmla="*/ 444500 h 1676400"/>
              <a:gd name="connsiteX90" fmla="*/ 533400 w 4000500"/>
              <a:gd name="connsiteY90" fmla="*/ 44450 h 1676400"/>
              <a:gd name="connsiteX91" fmla="*/ 533400 w 4000500"/>
              <a:gd name="connsiteY91" fmla="*/ 0 h 1676400"/>
              <a:gd name="connsiteX92" fmla="*/ 742950 w 4000500"/>
              <a:gd name="connsiteY92" fmla="*/ 31750 h 1676400"/>
              <a:gd name="connsiteX0" fmla="*/ 825500 w 4083050"/>
              <a:gd name="connsiteY0" fmla="*/ 31750 h 1676400"/>
              <a:gd name="connsiteX1" fmla="*/ 838200 w 4083050"/>
              <a:gd name="connsiteY1" fmla="*/ 196850 h 1676400"/>
              <a:gd name="connsiteX2" fmla="*/ 908050 w 4083050"/>
              <a:gd name="connsiteY2" fmla="*/ 342900 h 1676400"/>
              <a:gd name="connsiteX3" fmla="*/ 1022350 w 4083050"/>
              <a:gd name="connsiteY3" fmla="*/ 374650 h 1676400"/>
              <a:gd name="connsiteX4" fmla="*/ 1117600 w 4083050"/>
              <a:gd name="connsiteY4" fmla="*/ 406400 h 1676400"/>
              <a:gd name="connsiteX5" fmla="*/ 1181100 w 4083050"/>
              <a:gd name="connsiteY5" fmla="*/ 508000 h 1676400"/>
              <a:gd name="connsiteX6" fmla="*/ 1168400 w 4083050"/>
              <a:gd name="connsiteY6" fmla="*/ 628650 h 1676400"/>
              <a:gd name="connsiteX7" fmla="*/ 1212850 w 4083050"/>
              <a:gd name="connsiteY7" fmla="*/ 781050 h 1676400"/>
              <a:gd name="connsiteX8" fmla="*/ 1263650 w 4083050"/>
              <a:gd name="connsiteY8" fmla="*/ 831850 h 1676400"/>
              <a:gd name="connsiteX9" fmla="*/ 1333500 w 4083050"/>
              <a:gd name="connsiteY9" fmla="*/ 793750 h 1676400"/>
              <a:gd name="connsiteX10" fmla="*/ 1403350 w 4083050"/>
              <a:gd name="connsiteY10" fmla="*/ 825500 h 1676400"/>
              <a:gd name="connsiteX11" fmla="*/ 1454150 w 4083050"/>
              <a:gd name="connsiteY11" fmla="*/ 977900 h 1676400"/>
              <a:gd name="connsiteX12" fmla="*/ 1555750 w 4083050"/>
              <a:gd name="connsiteY12" fmla="*/ 1016000 h 1676400"/>
              <a:gd name="connsiteX13" fmla="*/ 1689100 w 4083050"/>
              <a:gd name="connsiteY13" fmla="*/ 1028700 h 1676400"/>
              <a:gd name="connsiteX14" fmla="*/ 1879600 w 4083050"/>
              <a:gd name="connsiteY14" fmla="*/ 996950 h 1676400"/>
              <a:gd name="connsiteX15" fmla="*/ 2076450 w 4083050"/>
              <a:gd name="connsiteY15" fmla="*/ 946150 h 1676400"/>
              <a:gd name="connsiteX16" fmla="*/ 2190750 w 4083050"/>
              <a:gd name="connsiteY16" fmla="*/ 977900 h 1676400"/>
              <a:gd name="connsiteX17" fmla="*/ 2324100 w 4083050"/>
              <a:gd name="connsiteY17" fmla="*/ 1079500 h 1676400"/>
              <a:gd name="connsiteX18" fmla="*/ 2501900 w 4083050"/>
              <a:gd name="connsiteY18" fmla="*/ 1168400 h 1676400"/>
              <a:gd name="connsiteX19" fmla="*/ 2705100 w 4083050"/>
              <a:gd name="connsiteY19" fmla="*/ 1181100 h 1676400"/>
              <a:gd name="connsiteX20" fmla="*/ 2889250 w 4083050"/>
              <a:gd name="connsiteY20" fmla="*/ 1187450 h 1676400"/>
              <a:gd name="connsiteX21" fmla="*/ 3117850 w 4083050"/>
              <a:gd name="connsiteY21" fmla="*/ 1174750 h 1676400"/>
              <a:gd name="connsiteX22" fmla="*/ 3225800 w 4083050"/>
              <a:gd name="connsiteY22" fmla="*/ 1123950 h 1676400"/>
              <a:gd name="connsiteX23" fmla="*/ 3295650 w 4083050"/>
              <a:gd name="connsiteY23" fmla="*/ 1104900 h 1676400"/>
              <a:gd name="connsiteX24" fmla="*/ 3359150 w 4083050"/>
              <a:gd name="connsiteY24" fmla="*/ 1123950 h 1676400"/>
              <a:gd name="connsiteX25" fmla="*/ 3429000 w 4083050"/>
              <a:gd name="connsiteY25" fmla="*/ 1219200 h 1676400"/>
              <a:gd name="connsiteX26" fmla="*/ 3524250 w 4083050"/>
              <a:gd name="connsiteY26" fmla="*/ 1282700 h 1676400"/>
              <a:gd name="connsiteX27" fmla="*/ 3638550 w 4083050"/>
              <a:gd name="connsiteY27" fmla="*/ 1352550 h 1676400"/>
              <a:gd name="connsiteX28" fmla="*/ 3803650 w 4083050"/>
              <a:gd name="connsiteY28" fmla="*/ 1397000 h 1676400"/>
              <a:gd name="connsiteX29" fmla="*/ 3911600 w 4083050"/>
              <a:gd name="connsiteY29" fmla="*/ 1403350 h 1676400"/>
              <a:gd name="connsiteX30" fmla="*/ 4000500 w 4083050"/>
              <a:gd name="connsiteY30" fmla="*/ 1352550 h 1676400"/>
              <a:gd name="connsiteX31" fmla="*/ 4076700 w 4083050"/>
              <a:gd name="connsiteY31" fmla="*/ 1352550 h 1676400"/>
              <a:gd name="connsiteX32" fmla="*/ 4083050 w 4083050"/>
              <a:gd name="connsiteY32" fmla="*/ 1403350 h 1676400"/>
              <a:gd name="connsiteX33" fmla="*/ 3981450 w 4083050"/>
              <a:gd name="connsiteY33" fmla="*/ 1517650 h 1676400"/>
              <a:gd name="connsiteX34" fmla="*/ 3886200 w 4083050"/>
              <a:gd name="connsiteY34" fmla="*/ 1574800 h 1676400"/>
              <a:gd name="connsiteX35" fmla="*/ 3829050 w 4083050"/>
              <a:gd name="connsiteY35" fmla="*/ 1574800 h 1676400"/>
              <a:gd name="connsiteX36" fmla="*/ 3708400 w 4083050"/>
              <a:gd name="connsiteY36" fmla="*/ 1536700 h 1676400"/>
              <a:gd name="connsiteX37" fmla="*/ 3581400 w 4083050"/>
              <a:gd name="connsiteY37" fmla="*/ 1485900 h 1676400"/>
              <a:gd name="connsiteX38" fmla="*/ 3473450 w 4083050"/>
              <a:gd name="connsiteY38" fmla="*/ 1441450 h 1676400"/>
              <a:gd name="connsiteX39" fmla="*/ 3384550 w 4083050"/>
              <a:gd name="connsiteY39" fmla="*/ 1435100 h 1676400"/>
              <a:gd name="connsiteX40" fmla="*/ 3321050 w 4083050"/>
              <a:gd name="connsiteY40" fmla="*/ 1384300 h 1676400"/>
              <a:gd name="connsiteX41" fmla="*/ 3213100 w 4083050"/>
              <a:gd name="connsiteY41" fmla="*/ 1320800 h 1676400"/>
              <a:gd name="connsiteX42" fmla="*/ 3111500 w 4083050"/>
              <a:gd name="connsiteY42" fmla="*/ 1314450 h 1676400"/>
              <a:gd name="connsiteX43" fmla="*/ 2895600 w 4083050"/>
              <a:gd name="connsiteY43" fmla="*/ 1314450 h 1676400"/>
              <a:gd name="connsiteX44" fmla="*/ 2736850 w 4083050"/>
              <a:gd name="connsiteY44" fmla="*/ 1314450 h 1676400"/>
              <a:gd name="connsiteX45" fmla="*/ 2508250 w 4083050"/>
              <a:gd name="connsiteY45" fmla="*/ 1301750 h 1676400"/>
              <a:gd name="connsiteX46" fmla="*/ 2476500 w 4083050"/>
              <a:gd name="connsiteY46" fmla="*/ 1295400 h 1676400"/>
              <a:gd name="connsiteX47" fmla="*/ 2311400 w 4083050"/>
              <a:gd name="connsiteY47" fmla="*/ 1225550 h 1676400"/>
              <a:gd name="connsiteX48" fmla="*/ 2203450 w 4083050"/>
              <a:gd name="connsiteY48" fmla="*/ 1155700 h 1676400"/>
              <a:gd name="connsiteX49" fmla="*/ 2133600 w 4083050"/>
              <a:gd name="connsiteY49" fmla="*/ 1117600 h 1676400"/>
              <a:gd name="connsiteX50" fmla="*/ 1993900 w 4083050"/>
              <a:gd name="connsiteY50" fmla="*/ 1098550 h 1676400"/>
              <a:gd name="connsiteX51" fmla="*/ 1873250 w 4083050"/>
              <a:gd name="connsiteY51" fmla="*/ 1104900 h 1676400"/>
              <a:gd name="connsiteX52" fmla="*/ 1708150 w 4083050"/>
              <a:gd name="connsiteY52" fmla="*/ 1155700 h 1676400"/>
              <a:gd name="connsiteX53" fmla="*/ 1606550 w 4083050"/>
              <a:gd name="connsiteY53" fmla="*/ 1162050 h 1676400"/>
              <a:gd name="connsiteX54" fmla="*/ 1517650 w 4083050"/>
              <a:gd name="connsiteY54" fmla="*/ 1162050 h 1676400"/>
              <a:gd name="connsiteX55" fmla="*/ 1416050 w 4083050"/>
              <a:gd name="connsiteY55" fmla="*/ 1168400 h 1676400"/>
              <a:gd name="connsiteX56" fmla="*/ 1352550 w 4083050"/>
              <a:gd name="connsiteY56" fmla="*/ 1225550 h 1676400"/>
              <a:gd name="connsiteX57" fmla="*/ 1352550 w 4083050"/>
              <a:gd name="connsiteY57" fmla="*/ 1320800 h 1676400"/>
              <a:gd name="connsiteX58" fmla="*/ 1409700 w 4083050"/>
              <a:gd name="connsiteY58" fmla="*/ 1416050 h 1676400"/>
              <a:gd name="connsiteX59" fmla="*/ 1441450 w 4083050"/>
              <a:gd name="connsiteY59" fmla="*/ 1441450 h 1676400"/>
              <a:gd name="connsiteX60" fmla="*/ 1555750 w 4083050"/>
              <a:gd name="connsiteY60" fmla="*/ 1416050 h 1676400"/>
              <a:gd name="connsiteX61" fmla="*/ 1549400 w 4083050"/>
              <a:gd name="connsiteY61" fmla="*/ 1492250 h 1676400"/>
              <a:gd name="connsiteX62" fmla="*/ 1479550 w 4083050"/>
              <a:gd name="connsiteY62" fmla="*/ 1543050 h 1676400"/>
              <a:gd name="connsiteX63" fmla="*/ 1397000 w 4083050"/>
              <a:gd name="connsiteY63" fmla="*/ 1549400 h 1676400"/>
              <a:gd name="connsiteX64" fmla="*/ 1339850 w 4083050"/>
              <a:gd name="connsiteY64" fmla="*/ 1511300 h 1676400"/>
              <a:gd name="connsiteX65" fmla="*/ 1263650 w 4083050"/>
              <a:gd name="connsiteY65" fmla="*/ 1485900 h 1676400"/>
              <a:gd name="connsiteX66" fmla="*/ 1225550 w 4083050"/>
              <a:gd name="connsiteY66" fmla="*/ 1485900 h 1676400"/>
              <a:gd name="connsiteX67" fmla="*/ 1219200 w 4083050"/>
              <a:gd name="connsiteY67" fmla="*/ 1504950 h 1676400"/>
              <a:gd name="connsiteX68" fmla="*/ 1238250 w 4083050"/>
              <a:gd name="connsiteY68" fmla="*/ 1555750 h 1676400"/>
              <a:gd name="connsiteX69" fmla="*/ 1250950 w 4083050"/>
              <a:gd name="connsiteY69" fmla="*/ 1631950 h 1676400"/>
              <a:gd name="connsiteX70" fmla="*/ 1212850 w 4083050"/>
              <a:gd name="connsiteY70" fmla="*/ 1676400 h 1676400"/>
              <a:gd name="connsiteX71" fmla="*/ 1168400 w 4083050"/>
              <a:gd name="connsiteY71" fmla="*/ 1663700 h 1676400"/>
              <a:gd name="connsiteX72" fmla="*/ 1123950 w 4083050"/>
              <a:gd name="connsiteY72" fmla="*/ 1581150 h 1676400"/>
              <a:gd name="connsiteX73" fmla="*/ 1104900 w 4083050"/>
              <a:gd name="connsiteY73" fmla="*/ 1466850 h 1676400"/>
              <a:gd name="connsiteX74" fmla="*/ 1104900 w 4083050"/>
              <a:gd name="connsiteY74" fmla="*/ 1358900 h 1676400"/>
              <a:gd name="connsiteX75" fmla="*/ 1073150 w 4083050"/>
              <a:gd name="connsiteY75" fmla="*/ 1301750 h 1676400"/>
              <a:gd name="connsiteX76" fmla="*/ 1009650 w 4083050"/>
              <a:gd name="connsiteY76" fmla="*/ 1263650 h 1676400"/>
              <a:gd name="connsiteX77" fmla="*/ 901700 w 4083050"/>
              <a:gd name="connsiteY77" fmla="*/ 1263650 h 1676400"/>
              <a:gd name="connsiteX78" fmla="*/ 819150 w 4083050"/>
              <a:gd name="connsiteY78" fmla="*/ 1295400 h 1676400"/>
              <a:gd name="connsiteX79" fmla="*/ 755650 w 4083050"/>
              <a:gd name="connsiteY79" fmla="*/ 1327150 h 1676400"/>
              <a:gd name="connsiteX80" fmla="*/ 660400 w 4083050"/>
              <a:gd name="connsiteY80" fmla="*/ 1327150 h 1676400"/>
              <a:gd name="connsiteX81" fmla="*/ 584200 w 4083050"/>
              <a:gd name="connsiteY81" fmla="*/ 1282700 h 1676400"/>
              <a:gd name="connsiteX82" fmla="*/ 508000 w 4083050"/>
              <a:gd name="connsiteY82" fmla="*/ 1263650 h 1676400"/>
              <a:gd name="connsiteX83" fmla="*/ 412750 w 4083050"/>
              <a:gd name="connsiteY83" fmla="*/ 1174750 h 1676400"/>
              <a:gd name="connsiteX84" fmla="*/ 374650 w 4083050"/>
              <a:gd name="connsiteY84" fmla="*/ 1123950 h 1676400"/>
              <a:gd name="connsiteX85" fmla="*/ 241300 w 4083050"/>
              <a:gd name="connsiteY85" fmla="*/ 1016000 h 1676400"/>
              <a:gd name="connsiteX86" fmla="*/ 146050 w 4083050"/>
              <a:gd name="connsiteY86" fmla="*/ 908050 h 1676400"/>
              <a:gd name="connsiteX87" fmla="*/ 120650 w 4083050"/>
              <a:gd name="connsiteY87" fmla="*/ 755650 h 1676400"/>
              <a:gd name="connsiteX88" fmla="*/ 107950 w 4083050"/>
              <a:gd name="connsiteY88" fmla="*/ 577850 h 1676400"/>
              <a:gd name="connsiteX89" fmla="*/ 82550 w 4083050"/>
              <a:gd name="connsiteY89" fmla="*/ 444500 h 1676400"/>
              <a:gd name="connsiteX90" fmla="*/ 0 w 4083050"/>
              <a:gd name="connsiteY90" fmla="*/ 215900 h 1676400"/>
              <a:gd name="connsiteX91" fmla="*/ 615950 w 4083050"/>
              <a:gd name="connsiteY91" fmla="*/ 0 h 1676400"/>
              <a:gd name="connsiteX92" fmla="*/ 825500 w 4083050"/>
              <a:gd name="connsiteY92" fmla="*/ 31750 h 1676400"/>
              <a:gd name="connsiteX0" fmla="*/ 911933 w 4169483"/>
              <a:gd name="connsiteY0" fmla="*/ 31750 h 1676400"/>
              <a:gd name="connsiteX1" fmla="*/ 924633 w 4169483"/>
              <a:gd name="connsiteY1" fmla="*/ 196850 h 1676400"/>
              <a:gd name="connsiteX2" fmla="*/ 994483 w 4169483"/>
              <a:gd name="connsiteY2" fmla="*/ 342900 h 1676400"/>
              <a:gd name="connsiteX3" fmla="*/ 1108783 w 4169483"/>
              <a:gd name="connsiteY3" fmla="*/ 374650 h 1676400"/>
              <a:gd name="connsiteX4" fmla="*/ 1204033 w 4169483"/>
              <a:gd name="connsiteY4" fmla="*/ 406400 h 1676400"/>
              <a:gd name="connsiteX5" fmla="*/ 1267533 w 4169483"/>
              <a:gd name="connsiteY5" fmla="*/ 508000 h 1676400"/>
              <a:gd name="connsiteX6" fmla="*/ 1254833 w 4169483"/>
              <a:gd name="connsiteY6" fmla="*/ 628650 h 1676400"/>
              <a:gd name="connsiteX7" fmla="*/ 1299283 w 4169483"/>
              <a:gd name="connsiteY7" fmla="*/ 781050 h 1676400"/>
              <a:gd name="connsiteX8" fmla="*/ 1350083 w 4169483"/>
              <a:gd name="connsiteY8" fmla="*/ 831850 h 1676400"/>
              <a:gd name="connsiteX9" fmla="*/ 1419933 w 4169483"/>
              <a:gd name="connsiteY9" fmla="*/ 793750 h 1676400"/>
              <a:gd name="connsiteX10" fmla="*/ 1489783 w 4169483"/>
              <a:gd name="connsiteY10" fmla="*/ 825500 h 1676400"/>
              <a:gd name="connsiteX11" fmla="*/ 1540583 w 4169483"/>
              <a:gd name="connsiteY11" fmla="*/ 977900 h 1676400"/>
              <a:gd name="connsiteX12" fmla="*/ 1642183 w 4169483"/>
              <a:gd name="connsiteY12" fmla="*/ 1016000 h 1676400"/>
              <a:gd name="connsiteX13" fmla="*/ 1775533 w 4169483"/>
              <a:gd name="connsiteY13" fmla="*/ 1028700 h 1676400"/>
              <a:gd name="connsiteX14" fmla="*/ 1966033 w 4169483"/>
              <a:gd name="connsiteY14" fmla="*/ 996950 h 1676400"/>
              <a:gd name="connsiteX15" fmla="*/ 2162883 w 4169483"/>
              <a:gd name="connsiteY15" fmla="*/ 946150 h 1676400"/>
              <a:gd name="connsiteX16" fmla="*/ 2277183 w 4169483"/>
              <a:gd name="connsiteY16" fmla="*/ 977900 h 1676400"/>
              <a:gd name="connsiteX17" fmla="*/ 2410533 w 4169483"/>
              <a:gd name="connsiteY17" fmla="*/ 1079500 h 1676400"/>
              <a:gd name="connsiteX18" fmla="*/ 2588333 w 4169483"/>
              <a:gd name="connsiteY18" fmla="*/ 1168400 h 1676400"/>
              <a:gd name="connsiteX19" fmla="*/ 2791533 w 4169483"/>
              <a:gd name="connsiteY19" fmla="*/ 1181100 h 1676400"/>
              <a:gd name="connsiteX20" fmla="*/ 2975683 w 4169483"/>
              <a:gd name="connsiteY20" fmla="*/ 1187450 h 1676400"/>
              <a:gd name="connsiteX21" fmla="*/ 3204283 w 4169483"/>
              <a:gd name="connsiteY21" fmla="*/ 1174750 h 1676400"/>
              <a:gd name="connsiteX22" fmla="*/ 3312233 w 4169483"/>
              <a:gd name="connsiteY22" fmla="*/ 1123950 h 1676400"/>
              <a:gd name="connsiteX23" fmla="*/ 3382083 w 4169483"/>
              <a:gd name="connsiteY23" fmla="*/ 1104900 h 1676400"/>
              <a:gd name="connsiteX24" fmla="*/ 3445583 w 4169483"/>
              <a:gd name="connsiteY24" fmla="*/ 1123950 h 1676400"/>
              <a:gd name="connsiteX25" fmla="*/ 3515433 w 4169483"/>
              <a:gd name="connsiteY25" fmla="*/ 1219200 h 1676400"/>
              <a:gd name="connsiteX26" fmla="*/ 3610683 w 4169483"/>
              <a:gd name="connsiteY26" fmla="*/ 1282700 h 1676400"/>
              <a:gd name="connsiteX27" fmla="*/ 3724983 w 4169483"/>
              <a:gd name="connsiteY27" fmla="*/ 1352550 h 1676400"/>
              <a:gd name="connsiteX28" fmla="*/ 3890083 w 4169483"/>
              <a:gd name="connsiteY28" fmla="*/ 1397000 h 1676400"/>
              <a:gd name="connsiteX29" fmla="*/ 3998033 w 4169483"/>
              <a:gd name="connsiteY29" fmla="*/ 1403350 h 1676400"/>
              <a:gd name="connsiteX30" fmla="*/ 4086933 w 4169483"/>
              <a:gd name="connsiteY30" fmla="*/ 1352550 h 1676400"/>
              <a:gd name="connsiteX31" fmla="*/ 4163133 w 4169483"/>
              <a:gd name="connsiteY31" fmla="*/ 1352550 h 1676400"/>
              <a:gd name="connsiteX32" fmla="*/ 4169483 w 4169483"/>
              <a:gd name="connsiteY32" fmla="*/ 1403350 h 1676400"/>
              <a:gd name="connsiteX33" fmla="*/ 4067883 w 4169483"/>
              <a:gd name="connsiteY33" fmla="*/ 1517650 h 1676400"/>
              <a:gd name="connsiteX34" fmla="*/ 3972633 w 4169483"/>
              <a:gd name="connsiteY34" fmla="*/ 1574800 h 1676400"/>
              <a:gd name="connsiteX35" fmla="*/ 3915483 w 4169483"/>
              <a:gd name="connsiteY35" fmla="*/ 1574800 h 1676400"/>
              <a:gd name="connsiteX36" fmla="*/ 3794833 w 4169483"/>
              <a:gd name="connsiteY36" fmla="*/ 1536700 h 1676400"/>
              <a:gd name="connsiteX37" fmla="*/ 3667833 w 4169483"/>
              <a:gd name="connsiteY37" fmla="*/ 1485900 h 1676400"/>
              <a:gd name="connsiteX38" fmla="*/ 3559883 w 4169483"/>
              <a:gd name="connsiteY38" fmla="*/ 1441450 h 1676400"/>
              <a:gd name="connsiteX39" fmla="*/ 3470983 w 4169483"/>
              <a:gd name="connsiteY39" fmla="*/ 1435100 h 1676400"/>
              <a:gd name="connsiteX40" fmla="*/ 3407483 w 4169483"/>
              <a:gd name="connsiteY40" fmla="*/ 1384300 h 1676400"/>
              <a:gd name="connsiteX41" fmla="*/ 3299533 w 4169483"/>
              <a:gd name="connsiteY41" fmla="*/ 1320800 h 1676400"/>
              <a:gd name="connsiteX42" fmla="*/ 3197933 w 4169483"/>
              <a:gd name="connsiteY42" fmla="*/ 1314450 h 1676400"/>
              <a:gd name="connsiteX43" fmla="*/ 2982033 w 4169483"/>
              <a:gd name="connsiteY43" fmla="*/ 1314450 h 1676400"/>
              <a:gd name="connsiteX44" fmla="*/ 2823283 w 4169483"/>
              <a:gd name="connsiteY44" fmla="*/ 1314450 h 1676400"/>
              <a:gd name="connsiteX45" fmla="*/ 2594683 w 4169483"/>
              <a:gd name="connsiteY45" fmla="*/ 1301750 h 1676400"/>
              <a:gd name="connsiteX46" fmla="*/ 2562933 w 4169483"/>
              <a:gd name="connsiteY46" fmla="*/ 1295400 h 1676400"/>
              <a:gd name="connsiteX47" fmla="*/ 2397833 w 4169483"/>
              <a:gd name="connsiteY47" fmla="*/ 1225550 h 1676400"/>
              <a:gd name="connsiteX48" fmla="*/ 2289883 w 4169483"/>
              <a:gd name="connsiteY48" fmla="*/ 1155700 h 1676400"/>
              <a:gd name="connsiteX49" fmla="*/ 2220033 w 4169483"/>
              <a:gd name="connsiteY49" fmla="*/ 1117600 h 1676400"/>
              <a:gd name="connsiteX50" fmla="*/ 2080333 w 4169483"/>
              <a:gd name="connsiteY50" fmla="*/ 1098550 h 1676400"/>
              <a:gd name="connsiteX51" fmla="*/ 1959683 w 4169483"/>
              <a:gd name="connsiteY51" fmla="*/ 1104900 h 1676400"/>
              <a:gd name="connsiteX52" fmla="*/ 1794583 w 4169483"/>
              <a:gd name="connsiteY52" fmla="*/ 1155700 h 1676400"/>
              <a:gd name="connsiteX53" fmla="*/ 1692983 w 4169483"/>
              <a:gd name="connsiteY53" fmla="*/ 1162050 h 1676400"/>
              <a:gd name="connsiteX54" fmla="*/ 1604083 w 4169483"/>
              <a:gd name="connsiteY54" fmla="*/ 1162050 h 1676400"/>
              <a:gd name="connsiteX55" fmla="*/ 1502483 w 4169483"/>
              <a:gd name="connsiteY55" fmla="*/ 1168400 h 1676400"/>
              <a:gd name="connsiteX56" fmla="*/ 1438983 w 4169483"/>
              <a:gd name="connsiteY56" fmla="*/ 1225550 h 1676400"/>
              <a:gd name="connsiteX57" fmla="*/ 1438983 w 4169483"/>
              <a:gd name="connsiteY57" fmla="*/ 1320800 h 1676400"/>
              <a:gd name="connsiteX58" fmla="*/ 1496133 w 4169483"/>
              <a:gd name="connsiteY58" fmla="*/ 1416050 h 1676400"/>
              <a:gd name="connsiteX59" fmla="*/ 1527883 w 4169483"/>
              <a:gd name="connsiteY59" fmla="*/ 1441450 h 1676400"/>
              <a:gd name="connsiteX60" fmla="*/ 1642183 w 4169483"/>
              <a:gd name="connsiteY60" fmla="*/ 1416050 h 1676400"/>
              <a:gd name="connsiteX61" fmla="*/ 1635833 w 4169483"/>
              <a:gd name="connsiteY61" fmla="*/ 1492250 h 1676400"/>
              <a:gd name="connsiteX62" fmla="*/ 1565983 w 4169483"/>
              <a:gd name="connsiteY62" fmla="*/ 1543050 h 1676400"/>
              <a:gd name="connsiteX63" fmla="*/ 1483433 w 4169483"/>
              <a:gd name="connsiteY63" fmla="*/ 1549400 h 1676400"/>
              <a:gd name="connsiteX64" fmla="*/ 1426283 w 4169483"/>
              <a:gd name="connsiteY64" fmla="*/ 1511300 h 1676400"/>
              <a:gd name="connsiteX65" fmla="*/ 1350083 w 4169483"/>
              <a:gd name="connsiteY65" fmla="*/ 1485900 h 1676400"/>
              <a:gd name="connsiteX66" fmla="*/ 1311983 w 4169483"/>
              <a:gd name="connsiteY66" fmla="*/ 1485900 h 1676400"/>
              <a:gd name="connsiteX67" fmla="*/ 1305633 w 4169483"/>
              <a:gd name="connsiteY67" fmla="*/ 1504950 h 1676400"/>
              <a:gd name="connsiteX68" fmla="*/ 1324683 w 4169483"/>
              <a:gd name="connsiteY68" fmla="*/ 1555750 h 1676400"/>
              <a:gd name="connsiteX69" fmla="*/ 1337383 w 4169483"/>
              <a:gd name="connsiteY69" fmla="*/ 1631950 h 1676400"/>
              <a:gd name="connsiteX70" fmla="*/ 1299283 w 4169483"/>
              <a:gd name="connsiteY70" fmla="*/ 1676400 h 1676400"/>
              <a:gd name="connsiteX71" fmla="*/ 1254833 w 4169483"/>
              <a:gd name="connsiteY71" fmla="*/ 1663700 h 1676400"/>
              <a:gd name="connsiteX72" fmla="*/ 1210383 w 4169483"/>
              <a:gd name="connsiteY72" fmla="*/ 1581150 h 1676400"/>
              <a:gd name="connsiteX73" fmla="*/ 1191333 w 4169483"/>
              <a:gd name="connsiteY73" fmla="*/ 1466850 h 1676400"/>
              <a:gd name="connsiteX74" fmla="*/ 1191333 w 4169483"/>
              <a:gd name="connsiteY74" fmla="*/ 1358900 h 1676400"/>
              <a:gd name="connsiteX75" fmla="*/ 1159583 w 4169483"/>
              <a:gd name="connsiteY75" fmla="*/ 1301750 h 1676400"/>
              <a:gd name="connsiteX76" fmla="*/ 1096083 w 4169483"/>
              <a:gd name="connsiteY76" fmla="*/ 1263650 h 1676400"/>
              <a:gd name="connsiteX77" fmla="*/ 988133 w 4169483"/>
              <a:gd name="connsiteY77" fmla="*/ 1263650 h 1676400"/>
              <a:gd name="connsiteX78" fmla="*/ 905583 w 4169483"/>
              <a:gd name="connsiteY78" fmla="*/ 1295400 h 1676400"/>
              <a:gd name="connsiteX79" fmla="*/ 842083 w 4169483"/>
              <a:gd name="connsiteY79" fmla="*/ 1327150 h 1676400"/>
              <a:gd name="connsiteX80" fmla="*/ 746833 w 4169483"/>
              <a:gd name="connsiteY80" fmla="*/ 1327150 h 1676400"/>
              <a:gd name="connsiteX81" fmla="*/ 670633 w 4169483"/>
              <a:gd name="connsiteY81" fmla="*/ 1282700 h 1676400"/>
              <a:gd name="connsiteX82" fmla="*/ 594433 w 4169483"/>
              <a:gd name="connsiteY82" fmla="*/ 1263650 h 1676400"/>
              <a:gd name="connsiteX83" fmla="*/ 499183 w 4169483"/>
              <a:gd name="connsiteY83" fmla="*/ 1174750 h 1676400"/>
              <a:gd name="connsiteX84" fmla="*/ 461083 w 4169483"/>
              <a:gd name="connsiteY84" fmla="*/ 1123950 h 1676400"/>
              <a:gd name="connsiteX85" fmla="*/ 327733 w 4169483"/>
              <a:gd name="connsiteY85" fmla="*/ 1016000 h 1676400"/>
              <a:gd name="connsiteX86" fmla="*/ 232483 w 4169483"/>
              <a:gd name="connsiteY86" fmla="*/ 908050 h 1676400"/>
              <a:gd name="connsiteX87" fmla="*/ 207083 w 4169483"/>
              <a:gd name="connsiteY87" fmla="*/ 755650 h 1676400"/>
              <a:gd name="connsiteX88" fmla="*/ 194383 w 4169483"/>
              <a:gd name="connsiteY88" fmla="*/ 577850 h 1676400"/>
              <a:gd name="connsiteX89" fmla="*/ 168983 w 4169483"/>
              <a:gd name="connsiteY89" fmla="*/ 444500 h 1676400"/>
              <a:gd name="connsiteX90" fmla="*/ 86433 w 4169483"/>
              <a:gd name="connsiteY90" fmla="*/ 215900 h 1676400"/>
              <a:gd name="connsiteX91" fmla="*/ 22933 w 4169483"/>
              <a:gd name="connsiteY91" fmla="*/ 0 h 1676400"/>
              <a:gd name="connsiteX92" fmla="*/ 702383 w 4169483"/>
              <a:gd name="connsiteY92" fmla="*/ 0 h 1676400"/>
              <a:gd name="connsiteX93" fmla="*/ 911933 w 4169483"/>
              <a:gd name="connsiteY93" fmla="*/ 31750 h 1676400"/>
              <a:gd name="connsiteX0" fmla="*/ 889000 w 4146550"/>
              <a:gd name="connsiteY0" fmla="*/ 31750 h 1676400"/>
              <a:gd name="connsiteX1" fmla="*/ 901700 w 4146550"/>
              <a:gd name="connsiteY1" fmla="*/ 196850 h 1676400"/>
              <a:gd name="connsiteX2" fmla="*/ 971550 w 4146550"/>
              <a:gd name="connsiteY2" fmla="*/ 342900 h 1676400"/>
              <a:gd name="connsiteX3" fmla="*/ 1085850 w 4146550"/>
              <a:gd name="connsiteY3" fmla="*/ 374650 h 1676400"/>
              <a:gd name="connsiteX4" fmla="*/ 1181100 w 4146550"/>
              <a:gd name="connsiteY4" fmla="*/ 406400 h 1676400"/>
              <a:gd name="connsiteX5" fmla="*/ 1244600 w 4146550"/>
              <a:gd name="connsiteY5" fmla="*/ 508000 h 1676400"/>
              <a:gd name="connsiteX6" fmla="*/ 1231900 w 4146550"/>
              <a:gd name="connsiteY6" fmla="*/ 628650 h 1676400"/>
              <a:gd name="connsiteX7" fmla="*/ 1276350 w 4146550"/>
              <a:gd name="connsiteY7" fmla="*/ 781050 h 1676400"/>
              <a:gd name="connsiteX8" fmla="*/ 1327150 w 4146550"/>
              <a:gd name="connsiteY8" fmla="*/ 831850 h 1676400"/>
              <a:gd name="connsiteX9" fmla="*/ 1397000 w 4146550"/>
              <a:gd name="connsiteY9" fmla="*/ 793750 h 1676400"/>
              <a:gd name="connsiteX10" fmla="*/ 1466850 w 4146550"/>
              <a:gd name="connsiteY10" fmla="*/ 825500 h 1676400"/>
              <a:gd name="connsiteX11" fmla="*/ 1517650 w 4146550"/>
              <a:gd name="connsiteY11" fmla="*/ 977900 h 1676400"/>
              <a:gd name="connsiteX12" fmla="*/ 1619250 w 4146550"/>
              <a:gd name="connsiteY12" fmla="*/ 1016000 h 1676400"/>
              <a:gd name="connsiteX13" fmla="*/ 1752600 w 4146550"/>
              <a:gd name="connsiteY13" fmla="*/ 1028700 h 1676400"/>
              <a:gd name="connsiteX14" fmla="*/ 1943100 w 4146550"/>
              <a:gd name="connsiteY14" fmla="*/ 996950 h 1676400"/>
              <a:gd name="connsiteX15" fmla="*/ 2139950 w 4146550"/>
              <a:gd name="connsiteY15" fmla="*/ 946150 h 1676400"/>
              <a:gd name="connsiteX16" fmla="*/ 2254250 w 4146550"/>
              <a:gd name="connsiteY16" fmla="*/ 977900 h 1676400"/>
              <a:gd name="connsiteX17" fmla="*/ 2387600 w 4146550"/>
              <a:gd name="connsiteY17" fmla="*/ 1079500 h 1676400"/>
              <a:gd name="connsiteX18" fmla="*/ 2565400 w 4146550"/>
              <a:gd name="connsiteY18" fmla="*/ 1168400 h 1676400"/>
              <a:gd name="connsiteX19" fmla="*/ 2768600 w 4146550"/>
              <a:gd name="connsiteY19" fmla="*/ 1181100 h 1676400"/>
              <a:gd name="connsiteX20" fmla="*/ 2952750 w 4146550"/>
              <a:gd name="connsiteY20" fmla="*/ 1187450 h 1676400"/>
              <a:gd name="connsiteX21" fmla="*/ 3181350 w 4146550"/>
              <a:gd name="connsiteY21" fmla="*/ 1174750 h 1676400"/>
              <a:gd name="connsiteX22" fmla="*/ 3289300 w 4146550"/>
              <a:gd name="connsiteY22" fmla="*/ 1123950 h 1676400"/>
              <a:gd name="connsiteX23" fmla="*/ 3359150 w 4146550"/>
              <a:gd name="connsiteY23" fmla="*/ 1104900 h 1676400"/>
              <a:gd name="connsiteX24" fmla="*/ 3422650 w 4146550"/>
              <a:gd name="connsiteY24" fmla="*/ 1123950 h 1676400"/>
              <a:gd name="connsiteX25" fmla="*/ 3492500 w 4146550"/>
              <a:gd name="connsiteY25" fmla="*/ 1219200 h 1676400"/>
              <a:gd name="connsiteX26" fmla="*/ 3587750 w 4146550"/>
              <a:gd name="connsiteY26" fmla="*/ 1282700 h 1676400"/>
              <a:gd name="connsiteX27" fmla="*/ 3702050 w 4146550"/>
              <a:gd name="connsiteY27" fmla="*/ 1352550 h 1676400"/>
              <a:gd name="connsiteX28" fmla="*/ 3867150 w 4146550"/>
              <a:gd name="connsiteY28" fmla="*/ 1397000 h 1676400"/>
              <a:gd name="connsiteX29" fmla="*/ 3975100 w 4146550"/>
              <a:gd name="connsiteY29" fmla="*/ 1403350 h 1676400"/>
              <a:gd name="connsiteX30" fmla="*/ 4064000 w 4146550"/>
              <a:gd name="connsiteY30" fmla="*/ 1352550 h 1676400"/>
              <a:gd name="connsiteX31" fmla="*/ 4140200 w 4146550"/>
              <a:gd name="connsiteY31" fmla="*/ 1352550 h 1676400"/>
              <a:gd name="connsiteX32" fmla="*/ 4146550 w 4146550"/>
              <a:gd name="connsiteY32" fmla="*/ 1403350 h 1676400"/>
              <a:gd name="connsiteX33" fmla="*/ 4044950 w 4146550"/>
              <a:gd name="connsiteY33" fmla="*/ 1517650 h 1676400"/>
              <a:gd name="connsiteX34" fmla="*/ 3949700 w 4146550"/>
              <a:gd name="connsiteY34" fmla="*/ 1574800 h 1676400"/>
              <a:gd name="connsiteX35" fmla="*/ 3892550 w 4146550"/>
              <a:gd name="connsiteY35" fmla="*/ 1574800 h 1676400"/>
              <a:gd name="connsiteX36" fmla="*/ 3771900 w 4146550"/>
              <a:gd name="connsiteY36" fmla="*/ 1536700 h 1676400"/>
              <a:gd name="connsiteX37" fmla="*/ 3644900 w 4146550"/>
              <a:gd name="connsiteY37" fmla="*/ 1485900 h 1676400"/>
              <a:gd name="connsiteX38" fmla="*/ 3536950 w 4146550"/>
              <a:gd name="connsiteY38" fmla="*/ 1441450 h 1676400"/>
              <a:gd name="connsiteX39" fmla="*/ 3448050 w 4146550"/>
              <a:gd name="connsiteY39" fmla="*/ 1435100 h 1676400"/>
              <a:gd name="connsiteX40" fmla="*/ 3384550 w 4146550"/>
              <a:gd name="connsiteY40" fmla="*/ 1384300 h 1676400"/>
              <a:gd name="connsiteX41" fmla="*/ 3276600 w 4146550"/>
              <a:gd name="connsiteY41" fmla="*/ 1320800 h 1676400"/>
              <a:gd name="connsiteX42" fmla="*/ 3175000 w 4146550"/>
              <a:gd name="connsiteY42" fmla="*/ 1314450 h 1676400"/>
              <a:gd name="connsiteX43" fmla="*/ 2959100 w 4146550"/>
              <a:gd name="connsiteY43" fmla="*/ 1314450 h 1676400"/>
              <a:gd name="connsiteX44" fmla="*/ 2800350 w 4146550"/>
              <a:gd name="connsiteY44" fmla="*/ 1314450 h 1676400"/>
              <a:gd name="connsiteX45" fmla="*/ 2571750 w 4146550"/>
              <a:gd name="connsiteY45" fmla="*/ 1301750 h 1676400"/>
              <a:gd name="connsiteX46" fmla="*/ 2540000 w 4146550"/>
              <a:gd name="connsiteY46" fmla="*/ 1295400 h 1676400"/>
              <a:gd name="connsiteX47" fmla="*/ 2374900 w 4146550"/>
              <a:gd name="connsiteY47" fmla="*/ 1225550 h 1676400"/>
              <a:gd name="connsiteX48" fmla="*/ 2266950 w 4146550"/>
              <a:gd name="connsiteY48" fmla="*/ 1155700 h 1676400"/>
              <a:gd name="connsiteX49" fmla="*/ 2197100 w 4146550"/>
              <a:gd name="connsiteY49" fmla="*/ 1117600 h 1676400"/>
              <a:gd name="connsiteX50" fmla="*/ 2057400 w 4146550"/>
              <a:gd name="connsiteY50" fmla="*/ 1098550 h 1676400"/>
              <a:gd name="connsiteX51" fmla="*/ 1936750 w 4146550"/>
              <a:gd name="connsiteY51" fmla="*/ 1104900 h 1676400"/>
              <a:gd name="connsiteX52" fmla="*/ 1771650 w 4146550"/>
              <a:gd name="connsiteY52" fmla="*/ 1155700 h 1676400"/>
              <a:gd name="connsiteX53" fmla="*/ 1670050 w 4146550"/>
              <a:gd name="connsiteY53" fmla="*/ 1162050 h 1676400"/>
              <a:gd name="connsiteX54" fmla="*/ 1581150 w 4146550"/>
              <a:gd name="connsiteY54" fmla="*/ 1162050 h 1676400"/>
              <a:gd name="connsiteX55" fmla="*/ 1479550 w 4146550"/>
              <a:gd name="connsiteY55" fmla="*/ 1168400 h 1676400"/>
              <a:gd name="connsiteX56" fmla="*/ 1416050 w 4146550"/>
              <a:gd name="connsiteY56" fmla="*/ 1225550 h 1676400"/>
              <a:gd name="connsiteX57" fmla="*/ 1416050 w 4146550"/>
              <a:gd name="connsiteY57" fmla="*/ 1320800 h 1676400"/>
              <a:gd name="connsiteX58" fmla="*/ 1473200 w 4146550"/>
              <a:gd name="connsiteY58" fmla="*/ 1416050 h 1676400"/>
              <a:gd name="connsiteX59" fmla="*/ 1504950 w 4146550"/>
              <a:gd name="connsiteY59" fmla="*/ 1441450 h 1676400"/>
              <a:gd name="connsiteX60" fmla="*/ 1619250 w 4146550"/>
              <a:gd name="connsiteY60" fmla="*/ 1416050 h 1676400"/>
              <a:gd name="connsiteX61" fmla="*/ 1612900 w 4146550"/>
              <a:gd name="connsiteY61" fmla="*/ 1492250 h 1676400"/>
              <a:gd name="connsiteX62" fmla="*/ 1543050 w 4146550"/>
              <a:gd name="connsiteY62" fmla="*/ 1543050 h 1676400"/>
              <a:gd name="connsiteX63" fmla="*/ 1460500 w 4146550"/>
              <a:gd name="connsiteY63" fmla="*/ 1549400 h 1676400"/>
              <a:gd name="connsiteX64" fmla="*/ 1403350 w 4146550"/>
              <a:gd name="connsiteY64" fmla="*/ 1511300 h 1676400"/>
              <a:gd name="connsiteX65" fmla="*/ 1327150 w 4146550"/>
              <a:gd name="connsiteY65" fmla="*/ 1485900 h 1676400"/>
              <a:gd name="connsiteX66" fmla="*/ 1289050 w 4146550"/>
              <a:gd name="connsiteY66" fmla="*/ 1485900 h 1676400"/>
              <a:gd name="connsiteX67" fmla="*/ 1282700 w 4146550"/>
              <a:gd name="connsiteY67" fmla="*/ 1504950 h 1676400"/>
              <a:gd name="connsiteX68" fmla="*/ 1301750 w 4146550"/>
              <a:gd name="connsiteY68" fmla="*/ 1555750 h 1676400"/>
              <a:gd name="connsiteX69" fmla="*/ 1314450 w 4146550"/>
              <a:gd name="connsiteY69" fmla="*/ 1631950 h 1676400"/>
              <a:gd name="connsiteX70" fmla="*/ 1276350 w 4146550"/>
              <a:gd name="connsiteY70" fmla="*/ 1676400 h 1676400"/>
              <a:gd name="connsiteX71" fmla="*/ 1231900 w 4146550"/>
              <a:gd name="connsiteY71" fmla="*/ 1663700 h 1676400"/>
              <a:gd name="connsiteX72" fmla="*/ 1187450 w 4146550"/>
              <a:gd name="connsiteY72" fmla="*/ 1581150 h 1676400"/>
              <a:gd name="connsiteX73" fmla="*/ 1168400 w 4146550"/>
              <a:gd name="connsiteY73" fmla="*/ 1466850 h 1676400"/>
              <a:gd name="connsiteX74" fmla="*/ 1168400 w 4146550"/>
              <a:gd name="connsiteY74" fmla="*/ 1358900 h 1676400"/>
              <a:gd name="connsiteX75" fmla="*/ 1136650 w 4146550"/>
              <a:gd name="connsiteY75" fmla="*/ 1301750 h 1676400"/>
              <a:gd name="connsiteX76" fmla="*/ 1073150 w 4146550"/>
              <a:gd name="connsiteY76" fmla="*/ 1263650 h 1676400"/>
              <a:gd name="connsiteX77" fmla="*/ 965200 w 4146550"/>
              <a:gd name="connsiteY77" fmla="*/ 1263650 h 1676400"/>
              <a:gd name="connsiteX78" fmla="*/ 882650 w 4146550"/>
              <a:gd name="connsiteY78" fmla="*/ 1295400 h 1676400"/>
              <a:gd name="connsiteX79" fmla="*/ 819150 w 4146550"/>
              <a:gd name="connsiteY79" fmla="*/ 1327150 h 1676400"/>
              <a:gd name="connsiteX80" fmla="*/ 723900 w 4146550"/>
              <a:gd name="connsiteY80" fmla="*/ 1327150 h 1676400"/>
              <a:gd name="connsiteX81" fmla="*/ 647700 w 4146550"/>
              <a:gd name="connsiteY81" fmla="*/ 1282700 h 1676400"/>
              <a:gd name="connsiteX82" fmla="*/ 571500 w 4146550"/>
              <a:gd name="connsiteY82" fmla="*/ 1263650 h 1676400"/>
              <a:gd name="connsiteX83" fmla="*/ 476250 w 4146550"/>
              <a:gd name="connsiteY83" fmla="*/ 1174750 h 1676400"/>
              <a:gd name="connsiteX84" fmla="*/ 438150 w 4146550"/>
              <a:gd name="connsiteY84" fmla="*/ 1123950 h 1676400"/>
              <a:gd name="connsiteX85" fmla="*/ 304800 w 4146550"/>
              <a:gd name="connsiteY85" fmla="*/ 1016000 h 1676400"/>
              <a:gd name="connsiteX86" fmla="*/ 209550 w 4146550"/>
              <a:gd name="connsiteY86" fmla="*/ 908050 h 1676400"/>
              <a:gd name="connsiteX87" fmla="*/ 184150 w 4146550"/>
              <a:gd name="connsiteY87" fmla="*/ 755650 h 1676400"/>
              <a:gd name="connsiteX88" fmla="*/ 171450 w 4146550"/>
              <a:gd name="connsiteY88" fmla="*/ 577850 h 1676400"/>
              <a:gd name="connsiteX89" fmla="*/ 146050 w 4146550"/>
              <a:gd name="connsiteY89" fmla="*/ 444500 h 1676400"/>
              <a:gd name="connsiteX90" fmla="*/ 63500 w 4146550"/>
              <a:gd name="connsiteY90" fmla="*/ 215900 h 1676400"/>
              <a:gd name="connsiteX91" fmla="*/ 0 w 4146550"/>
              <a:gd name="connsiteY91" fmla="*/ 0 h 1676400"/>
              <a:gd name="connsiteX92" fmla="*/ 679450 w 4146550"/>
              <a:gd name="connsiteY92" fmla="*/ 0 h 1676400"/>
              <a:gd name="connsiteX93" fmla="*/ 889000 w 414655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228600 w 4203700"/>
              <a:gd name="connsiteY88" fmla="*/ 577850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228600 w 4203700"/>
              <a:gd name="connsiteY88" fmla="*/ 577850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4203700" h="1676400">
                <a:moveTo>
                  <a:pt x="946150" y="31750"/>
                </a:moveTo>
                <a:lnTo>
                  <a:pt x="958850" y="196850"/>
                </a:lnTo>
                <a:lnTo>
                  <a:pt x="1028700" y="342900"/>
                </a:lnTo>
                <a:lnTo>
                  <a:pt x="1143000" y="374650"/>
                </a:lnTo>
                <a:lnTo>
                  <a:pt x="1238250" y="406400"/>
                </a:lnTo>
                <a:lnTo>
                  <a:pt x="1301750" y="508000"/>
                </a:lnTo>
                <a:lnTo>
                  <a:pt x="1289050" y="628650"/>
                </a:lnTo>
                <a:lnTo>
                  <a:pt x="1333500" y="781050"/>
                </a:lnTo>
                <a:lnTo>
                  <a:pt x="1384300" y="831850"/>
                </a:lnTo>
                <a:lnTo>
                  <a:pt x="1454150" y="793750"/>
                </a:lnTo>
                <a:lnTo>
                  <a:pt x="1524000" y="825500"/>
                </a:lnTo>
                <a:lnTo>
                  <a:pt x="1574800" y="977900"/>
                </a:lnTo>
                <a:lnTo>
                  <a:pt x="1676400" y="1016000"/>
                </a:lnTo>
                <a:lnTo>
                  <a:pt x="1809750" y="1028700"/>
                </a:lnTo>
                <a:lnTo>
                  <a:pt x="2000250" y="996950"/>
                </a:lnTo>
                <a:lnTo>
                  <a:pt x="2197100" y="946150"/>
                </a:lnTo>
                <a:lnTo>
                  <a:pt x="2311400" y="977900"/>
                </a:lnTo>
                <a:lnTo>
                  <a:pt x="2444750" y="1079500"/>
                </a:lnTo>
                <a:lnTo>
                  <a:pt x="2622550" y="1168400"/>
                </a:lnTo>
                <a:lnTo>
                  <a:pt x="2825750" y="1181100"/>
                </a:lnTo>
                <a:lnTo>
                  <a:pt x="3009900" y="1187450"/>
                </a:lnTo>
                <a:lnTo>
                  <a:pt x="3238500" y="1174750"/>
                </a:lnTo>
                <a:lnTo>
                  <a:pt x="3346450" y="1123950"/>
                </a:lnTo>
                <a:lnTo>
                  <a:pt x="3416300" y="1104900"/>
                </a:lnTo>
                <a:lnTo>
                  <a:pt x="3479800" y="1123950"/>
                </a:lnTo>
                <a:lnTo>
                  <a:pt x="3549650" y="1219200"/>
                </a:lnTo>
                <a:lnTo>
                  <a:pt x="3644900" y="1282700"/>
                </a:lnTo>
                <a:lnTo>
                  <a:pt x="3759200" y="1352550"/>
                </a:lnTo>
                <a:lnTo>
                  <a:pt x="3924300" y="1397000"/>
                </a:lnTo>
                <a:lnTo>
                  <a:pt x="4032250" y="1403350"/>
                </a:lnTo>
                <a:lnTo>
                  <a:pt x="4121150" y="1352550"/>
                </a:lnTo>
                <a:lnTo>
                  <a:pt x="4197350" y="1352550"/>
                </a:lnTo>
                <a:lnTo>
                  <a:pt x="4203700" y="1403350"/>
                </a:lnTo>
                <a:lnTo>
                  <a:pt x="4102100" y="1517650"/>
                </a:lnTo>
                <a:lnTo>
                  <a:pt x="4006850" y="1574800"/>
                </a:lnTo>
                <a:lnTo>
                  <a:pt x="3949700" y="1574800"/>
                </a:lnTo>
                <a:lnTo>
                  <a:pt x="3829050" y="1536700"/>
                </a:lnTo>
                <a:lnTo>
                  <a:pt x="3702050" y="1485900"/>
                </a:lnTo>
                <a:lnTo>
                  <a:pt x="3594100" y="1441450"/>
                </a:lnTo>
                <a:lnTo>
                  <a:pt x="3505200" y="1435100"/>
                </a:lnTo>
                <a:lnTo>
                  <a:pt x="3441700" y="1384300"/>
                </a:lnTo>
                <a:lnTo>
                  <a:pt x="3333750" y="1320800"/>
                </a:lnTo>
                <a:lnTo>
                  <a:pt x="3232150" y="1314450"/>
                </a:lnTo>
                <a:lnTo>
                  <a:pt x="3016250" y="1314450"/>
                </a:lnTo>
                <a:lnTo>
                  <a:pt x="2857500" y="1314450"/>
                </a:lnTo>
                <a:lnTo>
                  <a:pt x="2628900" y="1301750"/>
                </a:lnTo>
                <a:lnTo>
                  <a:pt x="2597150" y="1295400"/>
                </a:lnTo>
                <a:lnTo>
                  <a:pt x="2432050" y="1225550"/>
                </a:lnTo>
                <a:lnTo>
                  <a:pt x="2324100" y="1155700"/>
                </a:lnTo>
                <a:lnTo>
                  <a:pt x="2254250" y="1117600"/>
                </a:lnTo>
                <a:lnTo>
                  <a:pt x="2114550" y="1098550"/>
                </a:lnTo>
                <a:lnTo>
                  <a:pt x="1993900" y="1104900"/>
                </a:lnTo>
                <a:lnTo>
                  <a:pt x="1828800" y="1155700"/>
                </a:lnTo>
                <a:lnTo>
                  <a:pt x="1727200" y="1162050"/>
                </a:lnTo>
                <a:lnTo>
                  <a:pt x="1638300" y="1162050"/>
                </a:lnTo>
                <a:lnTo>
                  <a:pt x="1536700" y="1168400"/>
                </a:lnTo>
                <a:lnTo>
                  <a:pt x="1473200" y="1225550"/>
                </a:lnTo>
                <a:lnTo>
                  <a:pt x="1473200" y="1320800"/>
                </a:lnTo>
                <a:lnTo>
                  <a:pt x="1530350" y="1416050"/>
                </a:lnTo>
                <a:lnTo>
                  <a:pt x="1562100" y="1441450"/>
                </a:lnTo>
                <a:lnTo>
                  <a:pt x="1676400" y="1416050"/>
                </a:lnTo>
                <a:lnTo>
                  <a:pt x="1670050" y="1492250"/>
                </a:lnTo>
                <a:lnTo>
                  <a:pt x="1600200" y="1543050"/>
                </a:lnTo>
                <a:lnTo>
                  <a:pt x="1517650" y="1549400"/>
                </a:lnTo>
                <a:lnTo>
                  <a:pt x="1460500" y="1511300"/>
                </a:lnTo>
                <a:lnTo>
                  <a:pt x="1384300" y="1485900"/>
                </a:lnTo>
                <a:lnTo>
                  <a:pt x="1346200" y="1485900"/>
                </a:lnTo>
                <a:lnTo>
                  <a:pt x="1339850" y="1504950"/>
                </a:lnTo>
                <a:lnTo>
                  <a:pt x="1358900" y="1555750"/>
                </a:lnTo>
                <a:lnTo>
                  <a:pt x="1371600" y="1631950"/>
                </a:lnTo>
                <a:lnTo>
                  <a:pt x="1333500" y="1676400"/>
                </a:lnTo>
                <a:lnTo>
                  <a:pt x="1289050" y="1663700"/>
                </a:lnTo>
                <a:lnTo>
                  <a:pt x="1244600" y="1581150"/>
                </a:lnTo>
                <a:lnTo>
                  <a:pt x="1225550" y="1466850"/>
                </a:lnTo>
                <a:lnTo>
                  <a:pt x="1225550" y="1358900"/>
                </a:lnTo>
                <a:lnTo>
                  <a:pt x="1193800" y="1301750"/>
                </a:lnTo>
                <a:lnTo>
                  <a:pt x="1130300" y="1263650"/>
                </a:lnTo>
                <a:lnTo>
                  <a:pt x="1022350" y="1263650"/>
                </a:lnTo>
                <a:lnTo>
                  <a:pt x="939800" y="1295400"/>
                </a:lnTo>
                <a:lnTo>
                  <a:pt x="876300" y="1327150"/>
                </a:lnTo>
                <a:lnTo>
                  <a:pt x="781050" y="1327150"/>
                </a:lnTo>
                <a:lnTo>
                  <a:pt x="704850" y="1282700"/>
                </a:lnTo>
                <a:lnTo>
                  <a:pt x="628650" y="1263650"/>
                </a:lnTo>
                <a:lnTo>
                  <a:pt x="533400" y="1174750"/>
                </a:lnTo>
                <a:lnTo>
                  <a:pt x="495300" y="1123950"/>
                </a:lnTo>
                <a:lnTo>
                  <a:pt x="361950" y="1016000"/>
                </a:lnTo>
                <a:lnTo>
                  <a:pt x="266700" y="908050"/>
                </a:lnTo>
                <a:lnTo>
                  <a:pt x="241300" y="755650"/>
                </a:lnTo>
                <a:lnTo>
                  <a:pt x="228600" y="577850"/>
                </a:lnTo>
                <a:lnTo>
                  <a:pt x="203200" y="444500"/>
                </a:lnTo>
                <a:lnTo>
                  <a:pt x="120650" y="215900"/>
                </a:lnTo>
                <a:cubicBezTo>
                  <a:pt x="93133" y="137583"/>
                  <a:pt x="27517" y="122767"/>
                  <a:pt x="0" y="0"/>
                </a:cubicBezTo>
                <a:lnTo>
                  <a:pt x="736600" y="0"/>
                </a:lnTo>
                <a:lnTo>
                  <a:pt x="946150" y="31750"/>
                </a:lnTo>
                <a:close/>
              </a:path>
            </a:pathLst>
          </a:custGeom>
          <a:solidFill>
            <a:srgbClr val="00B050">
              <a:alpha val="30000"/>
            </a:srgbClr>
          </a:solidFill>
          <a:ln w="381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2" name="Freeform 41"/>
          <p:cNvSpPr/>
          <p:nvPr/>
        </p:nvSpPr>
        <p:spPr>
          <a:xfrm>
            <a:off x="1707642" y="1354455"/>
            <a:ext cx="1971675" cy="2148840"/>
          </a:xfrm>
          <a:custGeom>
            <a:avLst/>
            <a:gdLst>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62000 w 2190750"/>
              <a:gd name="connsiteY34" fmla="*/ 1346200 h 2413000"/>
              <a:gd name="connsiteX35" fmla="*/ 628650 w 2190750"/>
              <a:gd name="connsiteY35" fmla="*/ 1244600 h 2413000"/>
              <a:gd name="connsiteX36" fmla="*/ 450850 w 2190750"/>
              <a:gd name="connsiteY36" fmla="*/ 1092200 h 2413000"/>
              <a:gd name="connsiteX37" fmla="*/ 361950 w 2190750"/>
              <a:gd name="connsiteY37" fmla="*/ 933450 h 2413000"/>
              <a:gd name="connsiteX38" fmla="*/ 330200 w 2190750"/>
              <a:gd name="connsiteY38" fmla="*/ 863600 h 2413000"/>
              <a:gd name="connsiteX39" fmla="*/ 279400 w 2190750"/>
              <a:gd name="connsiteY39" fmla="*/ 806450 h 2413000"/>
              <a:gd name="connsiteX40" fmla="*/ 177800 w 2190750"/>
              <a:gd name="connsiteY40" fmla="*/ 742950 h 2413000"/>
              <a:gd name="connsiteX41" fmla="*/ 165100 w 2190750"/>
              <a:gd name="connsiteY41" fmla="*/ 641350 h 2413000"/>
              <a:gd name="connsiteX42" fmla="*/ 133350 w 2190750"/>
              <a:gd name="connsiteY42" fmla="*/ 495300 h 2413000"/>
              <a:gd name="connsiteX43" fmla="*/ 127000 w 2190750"/>
              <a:gd name="connsiteY43" fmla="*/ 355600 h 2413000"/>
              <a:gd name="connsiteX44" fmla="*/ 69850 w 2190750"/>
              <a:gd name="connsiteY44" fmla="*/ 209550 h 2413000"/>
              <a:gd name="connsiteX45" fmla="*/ 19050 w 2190750"/>
              <a:gd name="connsiteY45" fmla="*/ 133350 h 2413000"/>
              <a:gd name="connsiteX46" fmla="*/ 0 w 2190750"/>
              <a:gd name="connsiteY46" fmla="*/ 107950 h 2413000"/>
              <a:gd name="connsiteX47" fmla="*/ 88900 w 2190750"/>
              <a:gd name="connsiteY47" fmla="*/ 44450 h 2413000"/>
              <a:gd name="connsiteX48" fmla="*/ 647700 w 2190750"/>
              <a:gd name="connsiteY48"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62000 w 2190750"/>
              <a:gd name="connsiteY34" fmla="*/ 1346200 h 2413000"/>
              <a:gd name="connsiteX35" fmla="*/ 628650 w 2190750"/>
              <a:gd name="connsiteY35" fmla="*/ 1244600 h 2413000"/>
              <a:gd name="connsiteX36" fmla="*/ 425450 w 2190750"/>
              <a:gd name="connsiteY36" fmla="*/ 1117600 h 2413000"/>
              <a:gd name="connsiteX37" fmla="*/ 361950 w 2190750"/>
              <a:gd name="connsiteY37" fmla="*/ 933450 h 2413000"/>
              <a:gd name="connsiteX38" fmla="*/ 330200 w 2190750"/>
              <a:gd name="connsiteY38" fmla="*/ 863600 h 2413000"/>
              <a:gd name="connsiteX39" fmla="*/ 279400 w 2190750"/>
              <a:gd name="connsiteY39" fmla="*/ 806450 h 2413000"/>
              <a:gd name="connsiteX40" fmla="*/ 177800 w 2190750"/>
              <a:gd name="connsiteY40" fmla="*/ 742950 h 2413000"/>
              <a:gd name="connsiteX41" fmla="*/ 165100 w 2190750"/>
              <a:gd name="connsiteY41" fmla="*/ 641350 h 2413000"/>
              <a:gd name="connsiteX42" fmla="*/ 133350 w 2190750"/>
              <a:gd name="connsiteY42" fmla="*/ 495300 h 2413000"/>
              <a:gd name="connsiteX43" fmla="*/ 127000 w 2190750"/>
              <a:gd name="connsiteY43" fmla="*/ 355600 h 2413000"/>
              <a:gd name="connsiteX44" fmla="*/ 69850 w 2190750"/>
              <a:gd name="connsiteY44" fmla="*/ 209550 h 2413000"/>
              <a:gd name="connsiteX45" fmla="*/ 19050 w 2190750"/>
              <a:gd name="connsiteY45" fmla="*/ 133350 h 2413000"/>
              <a:gd name="connsiteX46" fmla="*/ 0 w 2190750"/>
              <a:gd name="connsiteY46" fmla="*/ 107950 h 2413000"/>
              <a:gd name="connsiteX47" fmla="*/ 88900 w 2190750"/>
              <a:gd name="connsiteY47" fmla="*/ 44450 h 2413000"/>
              <a:gd name="connsiteX48" fmla="*/ 647700 w 2190750"/>
              <a:gd name="connsiteY48"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62000 w 2190750"/>
              <a:gd name="connsiteY34" fmla="*/ 1346200 h 2413000"/>
              <a:gd name="connsiteX35" fmla="*/ 609600 w 2190750"/>
              <a:gd name="connsiteY35" fmla="*/ 1250950 h 2413000"/>
              <a:gd name="connsiteX36" fmla="*/ 628650 w 2190750"/>
              <a:gd name="connsiteY36" fmla="*/ 12446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77800 w 2190750"/>
              <a:gd name="connsiteY41" fmla="*/ 742950 h 2413000"/>
              <a:gd name="connsiteX42" fmla="*/ 165100 w 2190750"/>
              <a:gd name="connsiteY42" fmla="*/ 64135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628650 w 2190750"/>
              <a:gd name="connsiteY36" fmla="*/ 12446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77800 w 2190750"/>
              <a:gd name="connsiteY41" fmla="*/ 742950 h 2413000"/>
              <a:gd name="connsiteX42" fmla="*/ 165100 w 2190750"/>
              <a:gd name="connsiteY42" fmla="*/ 64135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77800 w 2190750"/>
              <a:gd name="connsiteY41" fmla="*/ 742950 h 2413000"/>
              <a:gd name="connsiteX42" fmla="*/ 165100 w 2190750"/>
              <a:gd name="connsiteY42" fmla="*/ 64135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77800 w 2190750"/>
              <a:gd name="connsiteY41" fmla="*/ 742950 h 2413000"/>
              <a:gd name="connsiteX42" fmla="*/ 146050 w 2190750"/>
              <a:gd name="connsiteY42" fmla="*/ 64770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46050 w 2190750"/>
              <a:gd name="connsiteY41" fmla="*/ 749300 h 2413000"/>
              <a:gd name="connsiteX42" fmla="*/ 146050 w 2190750"/>
              <a:gd name="connsiteY42" fmla="*/ 647700 h 2413000"/>
              <a:gd name="connsiteX43" fmla="*/ 133350 w 2190750"/>
              <a:gd name="connsiteY43" fmla="*/ 49530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46050 w 2190750"/>
              <a:gd name="connsiteY41" fmla="*/ 749300 h 2413000"/>
              <a:gd name="connsiteX42" fmla="*/ 146050 w 2190750"/>
              <a:gd name="connsiteY42" fmla="*/ 647700 h 2413000"/>
              <a:gd name="connsiteX43" fmla="*/ 101600 w 2190750"/>
              <a:gd name="connsiteY43" fmla="*/ 501650 h 2413000"/>
              <a:gd name="connsiteX44" fmla="*/ 127000 w 2190750"/>
              <a:gd name="connsiteY44" fmla="*/ 35560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46050 w 2190750"/>
              <a:gd name="connsiteY41" fmla="*/ 749300 h 2413000"/>
              <a:gd name="connsiteX42" fmla="*/ 146050 w 2190750"/>
              <a:gd name="connsiteY42" fmla="*/ 647700 h 2413000"/>
              <a:gd name="connsiteX43" fmla="*/ 101600 w 2190750"/>
              <a:gd name="connsiteY43" fmla="*/ 501650 h 2413000"/>
              <a:gd name="connsiteX44" fmla="*/ 95250 w 2190750"/>
              <a:gd name="connsiteY44" fmla="*/ 323850 h 2413000"/>
              <a:gd name="connsiteX45" fmla="*/ 69850 w 2190750"/>
              <a:gd name="connsiteY45" fmla="*/ 209550 h 2413000"/>
              <a:gd name="connsiteX46" fmla="*/ 19050 w 2190750"/>
              <a:gd name="connsiteY46" fmla="*/ 133350 h 2413000"/>
              <a:gd name="connsiteX47" fmla="*/ 0 w 2190750"/>
              <a:gd name="connsiteY47" fmla="*/ 107950 h 2413000"/>
              <a:gd name="connsiteX48" fmla="*/ 88900 w 2190750"/>
              <a:gd name="connsiteY48" fmla="*/ 44450 h 2413000"/>
              <a:gd name="connsiteX49" fmla="*/ 647700 w 2190750"/>
              <a:gd name="connsiteY49" fmla="*/ 0 h 2413000"/>
              <a:gd name="connsiteX0" fmla="*/ 647700 w 2190750"/>
              <a:gd name="connsiteY0" fmla="*/ 0 h 2413000"/>
              <a:gd name="connsiteX1" fmla="*/ 800100 w 2190750"/>
              <a:gd name="connsiteY1" fmla="*/ 228600 h 2413000"/>
              <a:gd name="connsiteX2" fmla="*/ 863600 w 2190750"/>
              <a:gd name="connsiteY2" fmla="*/ 431800 h 2413000"/>
              <a:gd name="connsiteX3" fmla="*/ 895350 w 2190750"/>
              <a:gd name="connsiteY3" fmla="*/ 571500 h 2413000"/>
              <a:gd name="connsiteX4" fmla="*/ 869950 w 2190750"/>
              <a:gd name="connsiteY4" fmla="*/ 723900 h 2413000"/>
              <a:gd name="connsiteX5" fmla="*/ 793750 w 2190750"/>
              <a:gd name="connsiteY5" fmla="*/ 857250 h 2413000"/>
              <a:gd name="connsiteX6" fmla="*/ 774700 w 2190750"/>
              <a:gd name="connsiteY6" fmla="*/ 984250 h 2413000"/>
              <a:gd name="connsiteX7" fmla="*/ 850900 w 2190750"/>
              <a:gd name="connsiteY7" fmla="*/ 1098550 h 2413000"/>
              <a:gd name="connsiteX8" fmla="*/ 1035050 w 2190750"/>
              <a:gd name="connsiteY8" fmla="*/ 1200150 h 2413000"/>
              <a:gd name="connsiteX9" fmla="*/ 1206500 w 2190750"/>
              <a:gd name="connsiteY9" fmla="*/ 1225550 h 2413000"/>
              <a:gd name="connsiteX10" fmla="*/ 1409700 w 2190750"/>
              <a:gd name="connsiteY10" fmla="*/ 1339850 h 2413000"/>
              <a:gd name="connsiteX11" fmla="*/ 1562100 w 2190750"/>
              <a:gd name="connsiteY11" fmla="*/ 1473200 h 2413000"/>
              <a:gd name="connsiteX12" fmla="*/ 1809750 w 2190750"/>
              <a:gd name="connsiteY12" fmla="*/ 1593850 h 2413000"/>
              <a:gd name="connsiteX13" fmla="*/ 1949450 w 2190750"/>
              <a:gd name="connsiteY13" fmla="*/ 1758950 h 2413000"/>
              <a:gd name="connsiteX14" fmla="*/ 2025650 w 2190750"/>
              <a:gd name="connsiteY14" fmla="*/ 1955800 h 2413000"/>
              <a:gd name="connsiteX15" fmla="*/ 2095500 w 2190750"/>
              <a:gd name="connsiteY15" fmla="*/ 2133600 h 2413000"/>
              <a:gd name="connsiteX16" fmla="*/ 2190750 w 2190750"/>
              <a:gd name="connsiteY16" fmla="*/ 2292350 h 2413000"/>
              <a:gd name="connsiteX17" fmla="*/ 2184400 w 2190750"/>
              <a:gd name="connsiteY17" fmla="*/ 2374900 h 2413000"/>
              <a:gd name="connsiteX18" fmla="*/ 2089150 w 2190750"/>
              <a:gd name="connsiteY18" fmla="*/ 2413000 h 2413000"/>
              <a:gd name="connsiteX19" fmla="*/ 1873250 w 2190750"/>
              <a:gd name="connsiteY19" fmla="*/ 2406650 h 2413000"/>
              <a:gd name="connsiteX20" fmla="*/ 1682750 w 2190750"/>
              <a:gd name="connsiteY20" fmla="*/ 2362200 h 2413000"/>
              <a:gd name="connsiteX21" fmla="*/ 1543050 w 2190750"/>
              <a:gd name="connsiteY21" fmla="*/ 2178050 h 2413000"/>
              <a:gd name="connsiteX22" fmla="*/ 1416050 w 2190750"/>
              <a:gd name="connsiteY22" fmla="*/ 2032000 h 2413000"/>
              <a:gd name="connsiteX23" fmla="*/ 1270000 w 2190750"/>
              <a:gd name="connsiteY23" fmla="*/ 1911350 h 2413000"/>
              <a:gd name="connsiteX24" fmla="*/ 1123950 w 2190750"/>
              <a:gd name="connsiteY24" fmla="*/ 1860550 h 2413000"/>
              <a:gd name="connsiteX25" fmla="*/ 1028700 w 2190750"/>
              <a:gd name="connsiteY25" fmla="*/ 1708150 h 2413000"/>
              <a:gd name="connsiteX26" fmla="*/ 965200 w 2190750"/>
              <a:gd name="connsiteY26" fmla="*/ 1676400 h 2413000"/>
              <a:gd name="connsiteX27" fmla="*/ 825500 w 2190750"/>
              <a:gd name="connsiteY27" fmla="*/ 1651000 h 2413000"/>
              <a:gd name="connsiteX28" fmla="*/ 717550 w 2190750"/>
              <a:gd name="connsiteY28" fmla="*/ 1606550 h 2413000"/>
              <a:gd name="connsiteX29" fmla="*/ 679450 w 2190750"/>
              <a:gd name="connsiteY29" fmla="*/ 1530350 h 2413000"/>
              <a:gd name="connsiteX30" fmla="*/ 641350 w 2190750"/>
              <a:gd name="connsiteY30" fmla="*/ 1422400 h 2413000"/>
              <a:gd name="connsiteX31" fmla="*/ 800100 w 2190750"/>
              <a:gd name="connsiteY31" fmla="*/ 1498600 h 2413000"/>
              <a:gd name="connsiteX32" fmla="*/ 863600 w 2190750"/>
              <a:gd name="connsiteY32" fmla="*/ 1498600 h 2413000"/>
              <a:gd name="connsiteX33" fmla="*/ 850900 w 2190750"/>
              <a:gd name="connsiteY33" fmla="*/ 1435100 h 2413000"/>
              <a:gd name="connsiteX34" fmla="*/ 730250 w 2190750"/>
              <a:gd name="connsiteY34" fmla="*/ 1346200 h 2413000"/>
              <a:gd name="connsiteX35" fmla="*/ 609600 w 2190750"/>
              <a:gd name="connsiteY35" fmla="*/ 1250950 h 2413000"/>
              <a:gd name="connsiteX36" fmla="*/ 501650 w 2190750"/>
              <a:gd name="connsiteY36" fmla="*/ 1193800 h 2413000"/>
              <a:gd name="connsiteX37" fmla="*/ 425450 w 2190750"/>
              <a:gd name="connsiteY37" fmla="*/ 1117600 h 2413000"/>
              <a:gd name="connsiteX38" fmla="*/ 361950 w 2190750"/>
              <a:gd name="connsiteY38" fmla="*/ 933450 h 2413000"/>
              <a:gd name="connsiteX39" fmla="*/ 330200 w 2190750"/>
              <a:gd name="connsiteY39" fmla="*/ 863600 h 2413000"/>
              <a:gd name="connsiteX40" fmla="*/ 279400 w 2190750"/>
              <a:gd name="connsiteY40" fmla="*/ 806450 h 2413000"/>
              <a:gd name="connsiteX41" fmla="*/ 146050 w 2190750"/>
              <a:gd name="connsiteY41" fmla="*/ 749300 h 2413000"/>
              <a:gd name="connsiteX42" fmla="*/ 146050 w 2190750"/>
              <a:gd name="connsiteY42" fmla="*/ 647700 h 2413000"/>
              <a:gd name="connsiteX43" fmla="*/ 101600 w 2190750"/>
              <a:gd name="connsiteY43" fmla="*/ 501650 h 2413000"/>
              <a:gd name="connsiteX44" fmla="*/ 95250 w 2190750"/>
              <a:gd name="connsiteY44" fmla="*/ 323850 h 2413000"/>
              <a:gd name="connsiteX45" fmla="*/ 69850 w 2190750"/>
              <a:gd name="connsiteY45" fmla="*/ 209550 h 2413000"/>
              <a:gd name="connsiteX46" fmla="*/ 6350 w 2190750"/>
              <a:gd name="connsiteY46" fmla="*/ 165100 h 2413000"/>
              <a:gd name="connsiteX47" fmla="*/ 0 w 2190750"/>
              <a:gd name="connsiteY47" fmla="*/ 107950 h 2413000"/>
              <a:gd name="connsiteX48" fmla="*/ 88900 w 2190750"/>
              <a:gd name="connsiteY48" fmla="*/ 44450 h 2413000"/>
              <a:gd name="connsiteX49" fmla="*/ 647700 w 2190750"/>
              <a:gd name="connsiteY49" fmla="*/ 0 h 2413000"/>
              <a:gd name="connsiteX0" fmla="*/ 679450 w 2190750"/>
              <a:gd name="connsiteY0" fmla="*/ 0 h 2374900"/>
              <a:gd name="connsiteX1" fmla="*/ 800100 w 2190750"/>
              <a:gd name="connsiteY1" fmla="*/ 190500 h 2374900"/>
              <a:gd name="connsiteX2" fmla="*/ 863600 w 2190750"/>
              <a:gd name="connsiteY2" fmla="*/ 393700 h 2374900"/>
              <a:gd name="connsiteX3" fmla="*/ 895350 w 2190750"/>
              <a:gd name="connsiteY3" fmla="*/ 533400 h 2374900"/>
              <a:gd name="connsiteX4" fmla="*/ 869950 w 2190750"/>
              <a:gd name="connsiteY4" fmla="*/ 685800 h 2374900"/>
              <a:gd name="connsiteX5" fmla="*/ 793750 w 2190750"/>
              <a:gd name="connsiteY5" fmla="*/ 819150 h 2374900"/>
              <a:gd name="connsiteX6" fmla="*/ 774700 w 2190750"/>
              <a:gd name="connsiteY6" fmla="*/ 946150 h 2374900"/>
              <a:gd name="connsiteX7" fmla="*/ 850900 w 2190750"/>
              <a:gd name="connsiteY7" fmla="*/ 1060450 h 2374900"/>
              <a:gd name="connsiteX8" fmla="*/ 1035050 w 2190750"/>
              <a:gd name="connsiteY8" fmla="*/ 1162050 h 2374900"/>
              <a:gd name="connsiteX9" fmla="*/ 1206500 w 2190750"/>
              <a:gd name="connsiteY9" fmla="*/ 1187450 h 2374900"/>
              <a:gd name="connsiteX10" fmla="*/ 1409700 w 2190750"/>
              <a:gd name="connsiteY10" fmla="*/ 1301750 h 2374900"/>
              <a:gd name="connsiteX11" fmla="*/ 1562100 w 2190750"/>
              <a:gd name="connsiteY11" fmla="*/ 1435100 h 2374900"/>
              <a:gd name="connsiteX12" fmla="*/ 1809750 w 2190750"/>
              <a:gd name="connsiteY12" fmla="*/ 1555750 h 2374900"/>
              <a:gd name="connsiteX13" fmla="*/ 1949450 w 2190750"/>
              <a:gd name="connsiteY13" fmla="*/ 1720850 h 2374900"/>
              <a:gd name="connsiteX14" fmla="*/ 2025650 w 2190750"/>
              <a:gd name="connsiteY14" fmla="*/ 1917700 h 2374900"/>
              <a:gd name="connsiteX15" fmla="*/ 2095500 w 2190750"/>
              <a:gd name="connsiteY15" fmla="*/ 2095500 h 2374900"/>
              <a:gd name="connsiteX16" fmla="*/ 2190750 w 2190750"/>
              <a:gd name="connsiteY16" fmla="*/ 2254250 h 2374900"/>
              <a:gd name="connsiteX17" fmla="*/ 2184400 w 2190750"/>
              <a:gd name="connsiteY17" fmla="*/ 2336800 h 2374900"/>
              <a:gd name="connsiteX18" fmla="*/ 2089150 w 2190750"/>
              <a:gd name="connsiteY18" fmla="*/ 2374900 h 2374900"/>
              <a:gd name="connsiteX19" fmla="*/ 1873250 w 2190750"/>
              <a:gd name="connsiteY19" fmla="*/ 2368550 h 2374900"/>
              <a:gd name="connsiteX20" fmla="*/ 1682750 w 2190750"/>
              <a:gd name="connsiteY20" fmla="*/ 2324100 h 2374900"/>
              <a:gd name="connsiteX21" fmla="*/ 1543050 w 2190750"/>
              <a:gd name="connsiteY21" fmla="*/ 2139950 h 2374900"/>
              <a:gd name="connsiteX22" fmla="*/ 1416050 w 2190750"/>
              <a:gd name="connsiteY22" fmla="*/ 1993900 h 2374900"/>
              <a:gd name="connsiteX23" fmla="*/ 1270000 w 2190750"/>
              <a:gd name="connsiteY23" fmla="*/ 1873250 h 2374900"/>
              <a:gd name="connsiteX24" fmla="*/ 1123950 w 2190750"/>
              <a:gd name="connsiteY24" fmla="*/ 1822450 h 2374900"/>
              <a:gd name="connsiteX25" fmla="*/ 1028700 w 2190750"/>
              <a:gd name="connsiteY25" fmla="*/ 1670050 h 2374900"/>
              <a:gd name="connsiteX26" fmla="*/ 965200 w 2190750"/>
              <a:gd name="connsiteY26" fmla="*/ 1638300 h 2374900"/>
              <a:gd name="connsiteX27" fmla="*/ 825500 w 2190750"/>
              <a:gd name="connsiteY27" fmla="*/ 1612900 h 2374900"/>
              <a:gd name="connsiteX28" fmla="*/ 717550 w 2190750"/>
              <a:gd name="connsiteY28" fmla="*/ 1568450 h 2374900"/>
              <a:gd name="connsiteX29" fmla="*/ 679450 w 2190750"/>
              <a:gd name="connsiteY29" fmla="*/ 1492250 h 2374900"/>
              <a:gd name="connsiteX30" fmla="*/ 641350 w 2190750"/>
              <a:gd name="connsiteY30" fmla="*/ 1384300 h 2374900"/>
              <a:gd name="connsiteX31" fmla="*/ 800100 w 2190750"/>
              <a:gd name="connsiteY31" fmla="*/ 1460500 h 2374900"/>
              <a:gd name="connsiteX32" fmla="*/ 863600 w 2190750"/>
              <a:gd name="connsiteY32" fmla="*/ 1460500 h 2374900"/>
              <a:gd name="connsiteX33" fmla="*/ 850900 w 2190750"/>
              <a:gd name="connsiteY33" fmla="*/ 1397000 h 2374900"/>
              <a:gd name="connsiteX34" fmla="*/ 730250 w 2190750"/>
              <a:gd name="connsiteY34" fmla="*/ 1308100 h 2374900"/>
              <a:gd name="connsiteX35" fmla="*/ 609600 w 2190750"/>
              <a:gd name="connsiteY35" fmla="*/ 1212850 h 2374900"/>
              <a:gd name="connsiteX36" fmla="*/ 501650 w 2190750"/>
              <a:gd name="connsiteY36" fmla="*/ 1155700 h 2374900"/>
              <a:gd name="connsiteX37" fmla="*/ 425450 w 2190750"/>
              <a:gd name="connsiteY37" fmla="*/ 1079500 h 2374900"/>
              <a:gd name="connsiteX38" fmla="*/ 361950 w 2190750"/>
              <a:gd name="connsiteY38" fmla="*/ 895350 h 2374900"/>
              <a:gd name="connsiteX39" fmla="*/ 330200 w 2190750"/>
              <a:gd name="connsiteY39" fmla="*/ 825500 h 2374900"/>
              <a:gd name="connsiteX40" fmla="*/ 279400 w 2190750"/>
              <a:gd name="connsiteY40" fmla="*/ 768350 h 2374900"/>
              <a:gd name="connsiteX41" fmla="*/ 146050 w 2190750"/>
              <a:gd name="connsiteY41" fmla="*/ 711200 h 2374900"/>
              <a:gd name="connsiteX42" fmla="*/ 146050 w 2190750"/>
              <a:gd name="connsiteY42" fmla="*/ 609600 h 2374900"/>
              <a:gd name="connsiteX43" fmla="*/ 101600 w 2190750"/>
              <a:gd name="connsiteY43" fmla="*/ 463550 h 2374900"/>
              <a:gd name="connsiteX44" fmla="*/ 95250 w 2190750"/>
              <a:gd name="connsiteY44" fmla="*/ 285750 h 2374900"/>
              <a:gd name="connsiteX45" fmla="*/ 69850 w 2190750"/>
              <a:gd name="connsiteY45" fmla="*/ 171450 h 2374900"/>
              <a:gd name="connsiteX46" fmla="*/ 6350 w 2190750"/>
              <a:gd name="connsiteY46" fmla="*/ 127000 h 2374900"/>
              <a:gd name="connsiteX47" fmla="*/ 0 w 2190750"/>
              <a:gd name="connsiteY47" fmla="*/ 69850 h 2374900"/>
              <a:gd name="connsiteX48" fmla="*/ 88900 w 2190750"/>
              <a:gd name="connsiteY48" fmla="*/ 6350 h 2374900"/>
              <a:gd name="connsiteX49" fmla="*/ 679450 w 2190750"/>
              <a:gd name="connsiteY49" fmla="*/ 0 h 2374900"/>
              <a:gd name="connsiteX0" fmla="*/ 679450 w 2190750"/>
              <a:gd name="connsiteY0" fmla="*/ 0 h 2374900"/>
              <a:gd name="connsiteX1" fmla="*/ 800100 w 2190750"/>
              <a:gd name="connsiteY1" fmla="*/ 190500 h 2374900"/>
              <a:gd name="connsiteX2" fmla="*/ 863600 w 2190750"/>
              <a:gd name="connsiteY2" fmla="*/ 393700 h 2374900"/>
              <a:gd name="connsiteX3" fmla="*/ 895350 w 2190750"/>
              <a:gd name="connsiteY3" fmla="*/ 533400 h 2374900"/>
              <a:gd name="connsiteX4" fmla="*/ 869950 w 2190750"/>
              <a:gd name="connsiteY4" fmla="*/ 685800 h 2374900"/>
              <a:gd name="connsiteX5" fmla="*/ 793750 w 2190750"/>
              <a:gd name="connsiteY5" fmla="*/ 819150 h 2374900"/>
              <a:gd name="connsiteX6" fmla="*/ 774700 w 2190750"/>
              <a:gd name="connsiteY6" fmla="*/ 946150 h 2374900"/>
              <a:gd name="connsiteX7" fmla="*/ 850900 w 2190750"/>
              <a:gd name="connsiteY7" fmla="*/ 1060450 h 2374900"/>
              <a:gd name="connsiteX8" fmla="*/ 1035050 w 2190750"/>
              <a:gd name="connsiteY8" fmla="*/ 1162050 h 2374900"/>
              <a:gd name="connsiteX9" fmla="*/ 1206500 w 2190750"/>
              <a:gd name="connsiteY9" fmla="*/ 1187450 h 2374900"/>
              <a:gd name="connsiteX10" fmla="*/ 1409700 w 2190750"/>
              <a:gd name="connsiteY10" fmla="*/ 1301750 h 2374900"/>
              <a:gd name="connsiteX11" fmla="*/ 1562100 w 2190750"/>
              <a:gd name="connsiteY11" fmla="*/ 1435100 h 2374900"/>
              <a:gd name="connsiteX12" fmla="*/ 1809750 w 2190750"/>
              <a:gd name="connsiteY12" fmla="*/ 1555750 h 2374900"/>
              <a:gd name="connsiteX13" fmla="*/ 1949450 w 2190750"/>
              <a:gd name="connsiteY13" fmla="*/ 1720850 h 2374900"/>
              <a:gd name="connsiteX14" fmla="*/ 2025650 w 2190750"/>
              <a:gd name="connsiteY14" fmla="*/ 1917700 h 2374900"/>
              <a:gd name="connsiteX15" fmla="*/ 2095500 w 2190750"/>
              <a:gd name="connsiteY15" fmla="*/ 2095500 h 2374900"/>
              <a:gd name="connsiteX16" fmla="*/ 2190750 w 2190750"/>
              <a:gd name="connsiteY16" fmla="*/ 2254250 h 2374900"/>
              <a:gd name="connsiteX17" fmla="*/ 2184400 w 2190750"/>
              <a:gd name="connsiteY17" fmla="*/ 2336800 h 2374900"/>
              <a:gd name="connsiteX18" fmla="*/ 2089150 w 2190750"/>
              <a:gd name="connsiteY18" fmla="*/ 2374900 h 2374900"/>
              <a:gd name="connsiteX19" fmla="*/ 1803400 w 2190750"/>
              <a:gd name="connsiteY19" fmla="*/ 2374900 h 2374900"/>
              <a:gd name="connsiteX20" fmla="*/ 1682750 w 2190750"/>
              <a:gd name="connsiteY20" fmla="*/ 2324100 h 2374900"/>
              <a:gd name="connsiteX21" fmla="*/ 1543050 w 2190750"/>
              <a:gd name="connsiteY21" fmla="*/ 2139950 h 2374900"/>
              <a:gd name="connsiteX22" fmla="*/ 1416050 w 2190750"/>
              <a:gd name="connsiteY22" fmla="*/ 1993900 h 2374900"/>
              <a:gd name="connsiteX23" fmla="*/ 1270000 w 2190750"/>
              <a:gd name="connsiteY23" fmla="*/ 1873250 h 2374900"/>
              <a:gd name="connsiteX24" fmla="*/ 1123950 w 2190750"/>
              <a:gd name="connsiteY24" fmla="*/ 1822450 h 2374900"/>
              <a:gd name="connsiteX25" fmla="*/ 1028700 w 2190750"/>
              <a:gd name="connsiteY25" fmla="*/ 1670050 h 2374900"/>
              <a:gd name="connsiteX26" fmla="*/ 965200 w 2190750"/>
              <a:gd name="connsiteY26" fmla="*/ 1638300 h 2374900"/>
              <a:gd name="connsiteX27" fmla="*/ 825500 w 2190750"/>
              <a:gd name="connsiteY27" fmla="*/ 1612900 h 2374900"/>
              <a:gd name="connsiteX28" fmla="*/ 717550 w 2190750"/>
              <a:gd name="connsiteY28" fmla="*/ 1568450 h 2374900"/>
              <a:gd name="connsiteX29" fmla="*/ 679450 w 2190750"/>
              <a:gd name="connsiteY29" fmla="*/ 1492250 h 2374900"/>
              <a:gd name="connsiteX30" fmla="*/ 641350 w 2190750"/>
              <a:gd name="connsiteY30" fmla="*/ 1384300 h 2374900"/>
              <a:gd name="connsiteX31" fmla="*/ 800100 w 2190750"/>
              <a:gd name="connsiteY31" fmla="*/ 1460500 h 2374900"/>
              <a:gd name="connsiteX32" fmla="*/ 863600 w 2190750"/>
              <a:gd name="connsiteY32" fmla="*/ 1460500 h 2374900"/>
              <a:gd name="connsiteX33" fmla="*/ 850900 w 2190750"/>
              <a:gd name="connsiteY33" fmla="*/ 1397000 h 2374900"/>
              <a:gd name="connsiteX34" fmla="*/ 730250 w 2190750"/>
              <a:gd name="connsiteY34" fmla="*/ 1308100 h 2374900"/>
              <a:gd name="connsiteX35" fmla="*/ 609600 w 2190750"/>
              <a:gd name="connsiteY35" fmla="*/ 1212850 h 2374900"/>
              <a:gd name="connsiteX36" fmla="*/ 501650 w 2190750"/>
              <a:gd name="connsiteY36" fmla="*/ 1155700 h 2374900"/>
              <a:gd name="connsiteX37" fmla="*/ 425450 w 2190750"/>
              <a:gd name="connsiteY37" fmla="*/ 1079500 h 2374900"/>
              <a:gd name="connsiteX38" fmla="*/ 361950 w 2190750"/>
              <a:gd name="connsiteY38" fmla="*/ 895350 h 2374900"/>
              <a:gd name="connsiteX39" fmla="*/ 330200 w 2190750"/>
              <a:gd name="connsiteY39" fmla="*/ 825500 h 2374900"/>
              <a:gd name="connsiteX40" fmla="*/ 279400 w 2190750"/>
              <a:gd name="connsiteY40" fmla="*/ 768350 h 2374900"/>
              <a:gd name="connsiteX41" fmla="*/ 146050 w 2190750"/>
              <a:gd name="connsiteY41" fmla="*/ 711200 h 2374900"/>
              <a:gd name="connsiteX42" fmla="*/ 146050 w 2190750"/>
              <a:gd name="connsiteY42" fmla="*/ 609600 h 2374900"/>
              <a:gd name="connsiteX43" fmla="*/ 101600 w 2190750"/>
              <a:gd name="connsiteY43" fmla="*/ 463550 h 2374900"/>
              <a:gd name="connsiteX44" fmla="*/ 95250 w 2190750"/>
              <a:gd name="connsiteY44" fmla="*/ 285750 h 2374900"/>
              <a:gd name="connsiteX45" fmla="*/ 69850 w 2190750"/>
              <a:gd name="connsiteY45" fmla="*/ 171450 h 2374900"/>
              <a:gd name="connsiteX46" fmla="*/ 6350 w 2190750"/>
              <a:gd name="connsiteY46" fmla="*/ 127000 h 2374900"/>
              <a:gd name="connsiteX47" fmla="*/ 0 w 2190750"/>
              <a:gd name="connsiteY47" fmla="*/ 69850 h 2374900"/>
              <a:gd name="connsiteX48" fmla="*/ 88900 w 2190750"/>
              <a:gd name="connsiteY48" fmla="*/ 6350 h 2374900"/>
              <a:gd name="connsiteX49" fmla="*/ 679450 w 2190750"/>
              <a:gd name="connsiteY49" fmla="*/ 0 h 2374900"/>
              <a:gd name="connsiteX0" fmla="*/ 679450 w 2190750"/>
              <a:gd name="connsiteY0" fmla="*/ 0 h 2387600"/>
              <a:gd name="connsiteX1" fmla="*/ 800100 w 2190750"/>
              <a:gd name="connsiteY1" fmla="*/ 190500 h 2387600"/>
              <a:gd name="connsiteX2" fmla="*/ 863600 w 2190750"/>
              <a:gd name="connsiteY2" fmla="*/ 393700 h 2387600"/>
              <a:gd name="connsiteX3" fmla="*/ 895350 w 2190750"/>
              <a:gd name="connsiteY3" fmla="*/ 533400 h 2387600"/>
              <a:gd name="connsiteX4" fmla="*/ 869950 w 2190750"/>
              <a:gd name="connsiteY4" fmla="*/ 685800 h 2387600"/>
              <a:gd name="connsiteX5" fmla="*/ 793750 w 2190750"/>
              <a:gd name="connsiteY5" fmla="*/ 819150 h 2387600"/>
              <a:gd name="connsiteX6" fmla="*/ 774700 w 2190750"/>
              <a:gd name="connsiteY6" fmla="*/ 946150 h 2387600"/>
              <a:gd name="connsiteX7" fmla="*/ 850900 w 2190750"/>
              <a:gd name="connsiteY7" fmla="*/ 1060450 h 2387600"/>
              <a:gd name="connsiteX8" fmla="*/ 1035050 w 2190750"/>
              <a:gd name="connsiteY8" fmla="*/ 1162050 h 2387600"/>
              <a:gd name="connsiteX9" fmla="*/ 1206500 w 2190750"/>
              <a:gd name="connsiteY9" fmla="*/ 1187450 h 2387600"/>
              <a:gd name="connsiteX10" fmla="*/ 1409700 w 2190750"/>
              <a:gd name="connsiteY10" fmla="*/ 1301750 h 2387600"/>
              <a:gd name="connsiteX11" fmla="*/ 1562100 w 2190750"/>
              <a:gd name="connsiteY11" fmla="*/ 1435100 h 2387600"/>
              <a:gd name="connsiteX12" fmla="*/ 1809750 w 2190750"/>
              <a:gd name="connsiteY12" fmla="*/ 1555750 h 2387600"/>
              <a:gd name="connsiteX13" fmla="*/ 1949450 w 2190750"/>
              <a:gd name="connsiteY13" fmla="*/ 1720850 h 2387600"/>
              <a:gd name="connsiteX14" fmla="*/ 2025650 w 2190750"/>
              <a:gd name="connsiteY14" fmla="*/ 1917700 h 2387600"/>
              <a:gd name="connsiteX15" fmla="*/ 2095500 w 2190750"/>
              <a:gd name="connsiteY15" fmla="*/ 2095500 h 2387600"/>
              <a:gd name="connsiteX16" fmla="*/ 2190750 w 2190750"/>
              <a:gd name="connsiteY16" fmla="*/ 2254250 h 2387600"/>
              <a:gd name="connsiteX17" fmla="*/ 2184400 w 2190750"/>
              <a:gd name="connsiteY17" fmla="*/ 2336800 h 2387600"/>
              <a:gd name="connsiteX18" fmla="*/ 2089150 w 2190750"/>
              <a:gd name="connsiteY18" fmla="*/ 2374900 h 2387600"/>
              <a:gd name="connsiteX19" fmla="*/ 1924050 w 2190750"/>
              <a:gd name="connsiteY19" fmla="*/ 2387600 h 2387600"/>
              <a:gd name="connsiteX20" fmla="*/ 1803400 w 2190750"/>
              <a:gd name="connsiteY20" fmla="*/ 2374900 h 2387600"/>
              <a:gd name="connsiteX21" fmla="*/ 1682750 w 2190750"/>
              <a:gd name="connsiteY21" fmla="*/ 2324100 h 2387600"/>
              <a:gd name="connsiteX22" fmla="*/ 1543050 w 2190750"/>
              <a:gd name="connsiteY22" fmla="*/ 2139950 h 2387600"/>
              <a:gd name="connsiteX23" fmla="*/ 1416050 w 2190750"/>
              <a:gd name="connsiteY23" fmla="*/ 1993900 h 2387600"/>
              <a:gd name="connsiteX24" fmla="*/ 1270000 w 2190750"/>
              <a:gd name="connsiteY24" fmla="*/ 1873250 h 2387600"/>
              <a:gd name="connsiteX25" fmla="*/ 1123950 w 2190750"/>
              <a:gd name="connsiteY25" fmla="*/ 1822450 h 2387600"/>
              <a:gd name="connsiteX26" fmla="*/ 1028700 w 2190750"/>
              <a:gd name="connsiteY26" fmla="*/ 1670050 h 2387600"/>
              <a:gd name="connsiteX27" fmla="*/ 965200 w 2190750"/>
              <a:gd name="connsiteY27" fmla="*/ 1638300 h 2387600"/>
              <a:gd name="connsiteX28" fmla="*/ 825500 w 2190750"/>
              <a:gd name="connsiteY28" fmla="*/ 1612900 h 2387600"/>
              <a:gd name="connsiteX29" fmla="*/ 717550 w 2190750"/>
              <a:gd name="connsiteY29" fmla="*/ 1568450 h 2387600"/>
              <a:gd name="connsiteX30" fmla="*/ 679450 w 2190750"/>
              <a:gd name="connsiteY30" fmla="*/ 1492250 h 2387600"/>
              <a:gd name="connsiteX31" fmla="*/ 641350 w 2190750"/>
              <a:gd name="connsiteY31" fmla="*/ 1384300 h 2387600"/>
              <a:gd name="connsiteX32" fmla="*/ 800100 w 2190750"/>
              <a:gd name="connsiteY32" fmla="*/ 1460500 h 2387600"/>
              <a:gd name="connsiteX33" fmla="*/ 863600 w 2190750"/>
              <a:gd name="connsiteY33" fmla="*/ 1460500 h 2387600"/>
              <a:gd name="connsiteX34" fmla="*/ 850900 w 2190750"/>
              <a:gd name="connsiteY34" fmla="*/ 1397000 h 2387600"/>
              <a:gd name="connsiteX35" fmla="*/ 730250 w 2190750"/>
              <a:gd name="connsiteY35" fmla="*/ 1308100 h 2387600"/>
              <a:gd name="connsiteX36" fmla="*/ 609600 w 2190750"/>
              <a:gd name="connsiteY36" fmla="*/ 1212850 h 2387600"/>
              <a:gd name="connsiteX37" fmla="*/ 501650 w 2190750"/>
              <a:gd name="connsiteY37" fmla="*/ 1155700 h 2387600"/>
              <a:gd name="connsiteX38" fmla="*/ 425450 w 2190750"/>
              <a:gd name="connsiteY38" fmla="*/ 1079500 h 2387600"/>
              <a:gd name="connsiteX39" fmla="*/ 361950 w 2190750"/>
              <a:gd name="connsiteY39" fmla="*/ 895350 h 2387600"/>
              <a:gd name="connsiteX40" fmla="*/ 330200 w 2190750"/>
              <a:gd name="connsiteY40" fmla="*/ 825500 h 2387600"/>
              <a:gd name="connsiteX41" fmla="*/ 279400 w 2190750"/>
              <a:gd name="connsiteY41" fmla="*/ 768350 h 2387600"/>
              <a:gd name="connsiteX42" fmla="*/ 146050 w 2190750"/>
              <a:gd name="connsiteY42" fmla="*/ 711200 h 2387600"/>
              <a:gd name="connsiteX43" fmla="*/ 146050 w 2190750"/>
              <a:gd name="connsiteY43" fmla="*/ 609600 h 2387600"/>
              <a:gd name="connsiteX44" fmla="*/ 101600 w 2190750"/>
              <a:gd name="connsiteY44" fmla="*/ 463550 h 2387600"/>
              <a:gd name="connsiteX45" fmla="*/ 95250 w 2190750"/>
              <a:gd name="connsiteY45" fmla="*/ 285750 h 2387600"/>
              <a:gd name="connsiteX46" fmla="*/ 69850 w 2190750"/>
              <a:gd name="connsiteY46" fmla="*/ 171450 h 2387600"/>
              <a:gd name="connsiteX47" fmla="*/ 6350 w 2190750"/>
              <a:gd name="connsiteY47" fmla="*/ 127000 h 2387600"/>
              <a:gd name="connsiteX48" fmla="*/ 0 w 2190750"/>
              <a:gd name="connsiteY48" fmla="*/ 69850 h 2387600"/>
              <a:gd name="connsiteX49" fmla="*/ 88900 w 2190750"/>
              <a:gd name="connsiteY49" fmla="*/ 6350 h 2387600"/>
              <a:gd name="connsiteX50" fmla="*/ 679450 w 2190750"/>
              <a:gd name="connsiteY50" fmla="*/ 0 h 238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90750" h="2387600">
                <a:moveTo>
                  <a:pt x="679450" y="0"/>
                </a:moveTo>
                <a:lnTo>
                  <a:pt x="800100" y="190500"/>
                </a:lnTo>
                <a:lnTo>
                  <a:pt x="863600" y="393700"/>
                </a:lnTo>
                <a:lnTo>
                  <a:pt x="895350" y="533400"/>
                </a:lnTo>
                <a:lnTo>
                  <a:pt x="869950" y="685800"/>
                </a:lnTo>
                <a:lnTo>
                  <a:pt x="793750" y="819150"/>
                </a:lnTo>
                <a:lnTo>
                  <a:pt x="774700" y="946150"/>
                </a:lnTo>
                <a:lnTo>
                  <a:pt x="850900" y="1060450"/>
                </a:lnTo>
                <a:lnTo>
                  <a:pt x="1035050" y="1162050"/>
                </a:lnTo>
                <a:lnTo>
                  <a:pt x="1206500" y="1187450"/>
                </a:lnTo>
                <a:lnTo>
                  <a:pt x="1409700" y="1301750"/>
                </a:lnTo>
                <a:lnTo>
                  <a:pt x="1562100" y="1435100"/>
                </a:lnTo>
                <a:lnTo>
                  <a:pt x="1809750" y="1555750"/>
                </a:lnTo>
                <a:lnTo>
                  <a:pt x="1949450" y="1720850"/>
                </a:lnTo>
                <a:lnTo>
                  <a:pt x="2025650" y="1917700"/>
                </a:lnTo>
                <a:lnTo>
                  <a:pt x="2095500" y="2095500"/>
                </a:lnTo>
                <a:lnTo>
                  <a:pt x="2190750" y="2254250"/>
                </a:lnTo>
                <a:lnTo>
                  <a:pt x="2184400" y="2336800"/>
                </a:lnTo>
                <a:lnTo>
                  <a:pt x="2089150" y="2374900"/>
                </a:lnTo>
                <a:cubicBezTo>
                  <a:pt x="2048933" y="2374900"/>
                  <a:pt x="1964267" y="2387600"/>
                  <a:pt x="1924050" y="2387600"/>
                </a:cubicBezTo>
                <a:lnTo>
                  <a:pt x="1803400" y="2374900"/>
                </a:lnTo>
                <a:lnTo>
                  <a:pt x="1682750" y="2324100"/>
                </a:lnTo>
                <a:lnTo>
                  <a:pt x="1543050" y="2139950"/>
                </a:lnTo>
                <a:lnTo>
                  <a:pt x="1416050" y="1993900"/>
                </a:lnTo>
                <a:lnTo>
                  <a:pt x="1270000" y="1873250"/>
                </a:lnTo>
                <a:lnTo>
                  <a:pt x="1123950" y="1822450"/>
                </a:lnTo>
                <a:lnTo>
                  <a:pt x="1028700" y="1670050"/>
                </a:lnTo>
                <a:lnTo>
                  <a:pt x="965200" y="1638300"/>
                </a:lnTo>
                <a:lnTo>
                  <a:pt x="825500" y="1612900"/>
                </a:lnTo>
                <a:lnTo>
                  <a:pt x="717550" y="1568450"/>
                </a:lnTo>
                <a:lnTo>
                  <a:pt x="679450" y="1492250"/>
                </a:lnTo>
                <a:lnTo>
                  <a:pt x="641350" y="1384300"/>
                </a:lnTo>
                <a:lnTo>
                  <a:pt x="800100" y="1460500"/>
                </a:lnTo>
                <a:lnTo>
                  <a:pt x="863600" y="1460500"/>
                </a:lnTo>
                <a:lnTo>
                  <a:pt x="850900" y="1397000"/>
                </a:lnTo>
                <a:lnTo>
                  <a:pt x="730250" y="1308100"/>
                </a:lnTo>
                <a:cubicBezTo>
                  <a:pt x="692150" y="1274233"/>
                  <a:pt x="647700" y="1246717"/>
                  <a:pt x="609600" y="1212850"/>
                </a:cubicBezTo>
                <a:lnTo>
                  <a:pt x="501650" y="1155700"/>
                </a:lnTo>
                <a:lnTo>
                  <a:pt x="425450" y="1079500"/>
                </a:lnTo>
                <a:lnTo>
                  <a:pt x="361950" y="895350"/>
                </a:lnTo>
                <a:lnTo>
                  <a:pt x="330200" y="825500"/>
                </a:lnTo>
                <a:lnTo>
                  <a:pt x="279400" y="768350"/>
                </a:lnTo>
                <a:lnTo>
                  <a:pt x="146050" y="711200"/>
                </a:lnTo>
                <a:lnTo>
                  <a:pt x="146050" y="609600"/>
                </a:lnTo>
                <a:lnTo>
                  <a:pt x="101600" y="463550"/>
                </a:lnTo>
                <a:lnTo>
                  <a:pt x="95250" y="285750"/>
                </a:lnTo>
                <a:lnTo>
                  <a:pt x="69850" y="171450"/>
                </a:lnTo>
                <a:lnTo>
                  <a:pt x="6350" y="127000"/>
                </a:lnTo>
                <a:lnTo>
                  <a:pt x="0" y="69850"/>
                </a:lnTo>
                <a:lnTo>
                  <a:pt x="88900" y="6350"/>
                </a:lnTo>
                <a:lnTo>
                  <a:pt x="679450" y="0"/>
                </a:lnTo>
                <a:close/>
              </a:path>
            </a:pathLst>
          </a:custGeom>
          <a:solidFill>
            <a:srgbClr val="0070C0">
              <a:alpha val="30000"/>
            </a:srgbClr>
          </a:solidFill>
          <a:ln w="381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3" name="Freeform 42"/>
          <p:cNvSpPr/>
          <p:nvPr/>
        </p:nvSpPr>
        <p:spPr>
          <a:xfrm>
            <a:off x="1799082" y="2777490"/>
            <a:ext cx="1594485" cy="965835"/>
          </a:xfrm>
          <a:custGeom>
            <a:avLst/>
            <a:gdLst>
              <a:gd name="connsiteX0" fmla="*/ 1333500 w 1746250"/>
              <a:gd name="connsiteY0" fmla="*/ 368300 h 1073150"/>
              <a:gd name="connsiteX1" fmla="*/ 1568450 w 1746250"/>
              <a:gd name="connsiteY1" fmla="*/ 501650 h 1073150"/>
              <a:gd name="connsiteX2" fmla="*/ 1720850 w 1746250"/>
              <a:gd name="connsiteY2" fmla="*/ 628650 h 1073150"/>
              <a:gd name="connsiteX3" fmla="*/ 1746250 w 1746250"/>
              <a:gd name="connsiteY3" fmla="*/ 781050 h 1073150"/>
              <a:gd name="connsiteX4" fmla="*/ 1670050 w 1746250"/>
              <a:gd name="connsiteY4" fmla="*/ 946150 h 1073150"/>
              <a:gd name="connsiteX5" fmla="*/ 1530350 w 1746250"/>
              <a:gd name="connsiteY5" fmla="*/ 1022350 h 1073150"/>
              <a:gd name="connsiteX6" fmla="*/ 1390650 w 1746250"/>
              <a:gd name="connsiteY6" fmla="*/ 1041400 h 1073150"/>
              <a:gd name="connsiteX7" fmla="*/ 1244600 w 1746250"/>
              <a:gd name="connsiteY7" fmla="*/ 1003300 h 1073150"/>
              <a:gd name="connsiteX8" fmla="*/ 1130300 w 1746250"/>
              <a:gd name="connsiteY8" fmla="*/ 946150 h 1073150"/>
              <a:gd name="connsiteX9" fmla="*/ 1066800 w 1746250"/>
              <a:gd name="connsiteY9" fmla="*/ 939800 h 1073150"/>
              <a:gd name="connsiteX10" fmla="*/ 933450 w 1746250"/>
              <a:gd name="connsiteY10" fmla="*/ 965200 h 1073150"/>
              <a:gd name="connsiteX11" fmla="*/ 698500 w 1746250"/>
              <a:gd name="connsiteY11" fmla="*/ 1022350 h 1073150"/>
              <a:gd name="connsiteX12" fmla="*/ 596900 w 1746250"/>
              <a:gd name="connsiteY12" fmla="*/ 1073150 h 1073150"/>
              <a:gd name="connsiteX13" fmla="*/ 495300 w 1746250"/>
              <a:gd name="connsiteY13" fmla="*/ 1066800 h 1073150"/>
              <a:gd name="connsiteX14" fmla="*/ 266700 w 1746250"/>
              <a:gd name="connsiteY14" fmla="*/ 933450 h 1073150"/>
              <a:gd name="connsiteX15" fmla="*/ 88900 w 1746250"/>
              <a:gd name="connsiteY15" fmla="*/ 723900 h 1073150"/>
              <a:gd name="connsiteX16" fmla="*/ 25400 w 1746250"/>
              <a:gd name="connsiteY16" fmla="*/ 654050 h 1073150"/>
              <a:gd name="connsiteX17" fmla="*/ 0 w 1746250"/>
              <a:gd name="connsiteY17" fmla="*/ 571500 h 1073150"/>
              <a:gd name="connsiteX18" fmla="*/ 38100 w 1746250"/>
              <a:gd name="connsiteY18" fmla="*/ 457200 h 1073150"/>
              <a:gd name="connsiteX19" fmla="*/ 120650 w 1746250"/>
              <a:gd name="connsiteY19" fmla="*/ 368300 h 1073150"/>
              <a:gd name="connsiteX20" fmla="*/ 292100 w 1746250"/>
              <a:gd name="connsiteY20" fmla="*/ 317500 h 1073150"/>
              <a:gd name="connsiteX21" fmla="*/ 381000 w 1746250"/>
              <a:gd name="connsiteY21" fmla="*/ 298450 h 1073150"/>
              <a:gd name="connsiteX22" fmla="*/ 584200 w 1746250"/>
              <a:gd name="connsiteY22" fmla="*/ 165100 h 1073150"/>
              <a:gd name="connsiteX23" fmla="*/ 685800 w 1746250"/>
              <a:gd name="connsiteY23" fmla="*/ 0 h 1073150"/>
              <a:gd name="connsiteX24" fmla="*/ 876300 w 1746250"/>
              <a:gd name="connsiteY24" fmla="*/ 76200 h 1073150"/>
              <a:gd name="connsiteX25" fmla="*/ 1028700 w 1746250"/>
              <a:gd name="connsiteY25" fmla="*/ 241300 h 1073150"/>
              <a:gd name="connsiteX26" fmla="*/ 1162050 w 1746250"/>
              <a:gd name="connsiteY26" fmla="*/ 323850 h 1073150"/>
              <a:gd name="connsiteX27" fmla="*/ 1390650 w 1746250"/>
              <a:gd name="connsiteY27" fmla="*/ 406400 h 1073150"/>
              <a:gd name="connsiteX0" fmla="*/ 1333500 w 1746250"/>
              <a:gd name="connsiteY0" fmla="*/ 368300 h 1073150"/>
              <a:gd name="connsiteX1" fmla="*/ 1568450 w 1746250"/>
              <a:gd name="connsiteY1" fmla="*/ 501650 h 1073150"/>
              <a:gd name="connsiteX2" fmla="*/ 1720850 w 1746250"/>
              <a:gd name="connsiteY2" fmla="*/ 628650 h 1073150"/>
              <a:gd name="connsiteX3" fmla="*/ 1746250 w 1746250"/>
              <a:gd name="connsiteY3" fmla="*/ 781050 h 1073150"/>
              <a:gd name="connsiteX4" fmla="*/ 1670050 w 1746250"/>
              <a:gd name="connsiteY4" fmla="*/ 946150 h 1073150"/>
              <a:gd name="connsiteX5" fmla="*/ 1530350 w 1746250"/>
              <a:gd name="connsiteY5" fmla="*/ 1022350 h 1073150"/>
              <a:gd name="connsiteX6" fmla="*/ 1390650 w 1746250"/>
              <a:gd name="connsiteY6" fmla="*/ 1041400 h 1073150"/>
              <a:gd name="connsiteX7" fmla="*/ 1244600 w 1746250"/>
              <a:gd name="connsiteY7" fmla="*/ 1003300 h 1073150"/>
              <a:gd name="connsiteX8" fmla="*/ 1130300 w 1746250"/>
              <a:gd name="connsiteY8" fmla="*/ 946150 h 1073150"/>
              <a:gd name="connsiteX9" fmla="*/ 1066800 w 1746250"/>
              <a:gd name="connsiteY9" fmla="*/ 939800 h 1073150"/>
              <a:gd name="connsiteX10" fmla="*/ 933450 w 1746250"/>
              <a:gd name="connsiteY10" fmla="*/ 965200 h 1073150"/>
              <a:gd name="connsiteX11" fmla="*/ 698500 w 1746250"/>
              <a:gd name="connsiteY11" fmla="*/ 1022350 h 1073150"/>
              <a:gd name="connsiteX12" fmla="*/ 596900 w 1746250"/>
              <a:gd name="connsiteY12" fmla="*/ 1073150 h 1073150"/>
              <a:gd name="connsiteX13" fmla="*/ 495300 w 1746250"/>
              <a:gd name="connsiteY13" fmla="*/ 1066800 h 1073150"/>
              <a:gd name="connsiteX14" fmla="*/ 266700 w 1746250"/>
              <a:gd name="connsiteY14" fmla="*/ 933450 h 1073150"/>
              <a:gd name="connsiteX15" fmla="*/ 101600 w 1746250"/>
              <a:gd name="connsiteY15" fmla="*/ 800100 h 1073150"/>
              <a:gd name="connsiteX16" fmla="*/ 25400 w 1746250"/>
              <a:gd name="connsiteY16" fmla="*/ 654050 h 1073150"/>
              <a:gd name="connsiteX17" fmla="*/ 0 w 1746250"/>
              <a:gd name="connsiteY17" fmla="*/ 571500 h 1073150"/>
              <a:gd name="connsiteX18" fmla="*/ 38100 w 1746250"/>
              <a:gd name="connsiteY18" fmla="*/ 457200 h 1073150"/>
              <a:gd name="connsiteX19" fmla="*/ 120650 w 1746250"/>
              <a:gd name="connsiteY19" fmla="*/ 368300 h 1073150"/>
              <a:gd name="connsiteX20" fmla="*/ 292100 w 1746250"/>
              <a:gd name="connsiteY20" fmla="*/ 317500 h 1073150"/>
              <a:gd name="connsiteX21" fmla="*/ 381000 w 1746250"/>
              <a:gd name="connsiteY21" fmla="*/ 298450 h 1073150"/>
              <a:gd name="connsiteX22" fmla="*/ 584200 w 1746250"/>
              <a:gd name="connsiteY22" fmla="*/ 165100 h 1073150"/>
              <a:gd name="connsiteX23" fmla="*/ 685800 w 1746250"/>
              <a:gd name="connsiteY23" fmla="*/ 0 h 1073150"/>
              <a:gd name="connsiteX24" fmla="*/ 876300 w 1746250"/>
              <a:gd name="connsiteY24" fmla="*/ 76200 h 1073150"/>
              <a:gd name="connsiteX25" fmla="*/ 1028700 w 1746250"/>
              <a:gd name="connsiteY25" fmla="*/ 241300 h 1073150"/>
              <a:gd name="connsiteX26" fmla="*/ 1162050 w 1746250"/>
              <a:gd name="connsiteY26" fmla="*/ 323850 h 1073150"/>
              <a:gd name="connsiteX27" fmla="*/ 1390650 w 1746250"/>
              <a:gd name="connsiteY27" fmla="*/ 406400 h 1073150"/>
              <a:gd name="connsiteX0" fmla="*/ 1358900 w 1771650"/>
              <a:gd name="connsiteY0" fmla="*/ 368300 h 1073150"/>
              <a:gd name="connsiteX1" fmla="*/ 1593850 w 1771650"/>
              <a:gd name="connsiteY1" fmla="*/ 501650 h 1073150"/>
              <a:gd name="connsiteX2" fmla="*/ 1746250 w 1771650"/>
              <a:gd name="connsiteY2" fmla="*/ 628650 h 1073150"/>
              <a:gd name="connsiteX3" fmla="*/ 1771650 w 1771650"/>
              <a:gd name="connsiteY3" fmla="*/ 781050 h 1073150"/>
              <a:gd name="connsiteX4" fmla="*/ 1695450 w 1771650"/>
              <a:gd name="connsiteY4" fmla="*/ 946150 h 1073150"/>
              <a:gd name="connsiteX5" fmla="*/ 1555750 w 1771650"/>
              <a:gd name="connsiteY5" fmla="*/ 1022350 h 1073150"/>
              <a:gd name="connsiteX6" fmla="*/ 1416050 w 1771650"/>
              <a:gd name="connsiteY6" fmla="*/ 1041400 h 1073150"/>
              <a:gd name="connsiteX7" fmla="*/ 1270000 w 1771650"/>
              <a:gd name="connsiteY7" fmla="*/ 1003300 h 1073150"/>
              <a:gd name="connsiteX8" fmla="*/ 1155700 w 1771650"/>
              <a:gd name="connsiteY8" fmla="*/ 946150 h 1073150"/>
              <a:gd name="connsiteX9" fmla="*/ 1092200 w 1771650"/>
              <a:gd name="connsiteY9" fmla="*/ 939800 h 1073150"/>
              <a:gd name="connsiteX10" fmla="*/ 958850 w 1771650"/>
              <a:gd name="connsiteY10" fmla="*/ 965200 h 1073150"/>
              <a:gd name="connsiteX11" fmla="*/ 723900 w 1771650"/>
              <a:gd name="connsiteY11" fmla="*/ 1022350 h 1073150"/>
              <a:gd name="connsiteX12" fmla="*/ 622300 w 1771650"/>
              <a:gd name="connsiteY12" fmla="*/ 1073150 h 1073150"/>
              <a:gd name="connsiteX13" fmla="*/ 520700 w 1771650"/>
              <a:gd name="connsiteY13" fmla="*/ 1066800 h 1073150"/>
              <a:gd name="connsiteX14" fmla="*/ 292100 w 1771650"/>
              <a:gd name="connsiteY14" fmla="*/ 933450 h 1073150"/>
              <a:gd name="connsiteX15" fmla="*/ 127000 w 1771650"/>
              <a:gd name="connsiteY15" fmla="*/ 800100 h 1073150"/>
              <a:gd name="connsiteX16" fmla="*/ 0 w 1771650"/>
              <a:gd name="connsiteY16" fmla="*/ 666750 h 1073150"/>
              <a:gd name="connsiteX17" fmla="*/ 25400 w 1771650"/>
              <a:gd name="connsiteY17" fmla="*/ 571500 h 1073150"/>
              <a:gd name="connsiteX18" fmla="*/ 63500 w 1771650"/>
              <a:gd name="connsiteY18" fmla="*/ 457200 h 1073150"/>
              <a:gd name="connsiteX19" fmla="*/ 146050 w 1771650"/>
              <a:gd name="connsiteY19" fmla="*/ 368300 h 1073150"/>
              <a:gd name="connsiteX20" fmla="*/ 317500 w 1771650"/>
              <a:gd name="connsiteY20" fmla="*/ 317500 h 1073150"/>
              <a:gd name="connsiteX21" fmla="*/ 406400 w 1771650"/>
              <a:gd name="connsiteY21" fmla="*/ 298450 h 1073150"/>
              <a:gd name="connsiteX22" fmla="*/ 609600 w 1771650"/>
              <a:gd name="connsiteY22" fmla="*/ 165100 h 1073150"/>
              <a:gd name="connsiteX23" fmla="*/ 711200 w 1771650"/>
              <a:gd name="connsiteY23" fmla="*/ 0 h 1073150"/>
              <a:gd name="connsiteX24" fmla="*/ 901700 w 1771650"/>
              <a:gd name="connsiteY24" fmla="*/ 76200 h 1073150"/>
              <a:gd name="connsiteX25" fmla="*/ 1054100 w 1771650"/>
              <a:gd name="connsiteY25" fmla="*/ 241300 h 1073150"/>
              <a:gd name="connsiteX26" fmla="*/ 1187450 w 1771650"/>
              <a:gd name="connsiteY26" fmla="*/ 323850 h 1073150"/>
              <a:gd name="connsiteX27" fmla="*/ 1416050 w 1771650"/>
              <a:gd name="connsiteY27" fmla="*/ 406400 h 1073150"/>
              <a:gd name="connsiteX0" fmla="*/ 1358900 w 1771650"/>
              <a:gd name="connsiteY0" fmla="*/ 368300 h 1073150"/>
              <a:gd name="connsiteX1" fmla="*/ 1593850 w 1771650"/>
              <a:gd name="connsiteY1" fmla="*/ 501650 h 1073150"/>
              <a:gd name="connsiteX2" fmla="*/ 1746250 w 1771650"/>
              <a:gd name="connsiteY2" fmla="*/ 628650 h 1073150"/>
              <a:gd name="connsiteX3" fmla="*/ 1771650 w 1771650"/>
              <a:gd name="connsiteY3" fmla="*/ 781050 h 1073150"/>
              <a:gd name="connsiteX4" fmla="*/ 1695450 w 1771650"/>
              <a:gd name="connsiteY4" fmla="*/ 946150 h 1073150"/>
              <a:gd name="connsiteX5" fmla="*/ 1555750 w 1771650"/>
              <a:gd name="connsiteY5" fmla="*/ 1022350 h 1073150"/>
              <a:gd name="connsiteX6" fmla="*/ 1416050 w 1771650"/>
              <a:gd name="connsiteY6" fmla="*/ 1041400 h 1073150"/>
              <a:gd name="connsiteX7" fmla="*/ 1270000 w 1771650"/>
              <a:gd name="connsiteY7" fmla="*/ 1003300 h 1073150"/>
              <a:gd name="connsiteX8" fmla="*/ 1155700 w 1771650"/>
              <a:gd name="connsiteY8" fmla="*/ 946150 h 1073150"/>
              <a:gd name="connsiteX9" fmla="*/ 1092200 w 1771650"/>
              <a:gd name="connsiteY9" fmla="*/ 939800 h 1073150"/>
              <a:gd name="connsiteX10" fmla="*/ 958850 w 1771650"/>
              <a:gd name="connsiteY10" fmla="*/ 965200 h 1073150"/>
              <a:gd name="connsiteX11" fmla="*/ 793750 w 1771650"/>
              <a:gd name="connsiteY11" fmla="*/ 1054100 h 1073150"/>
              <a:gd name="connsiteX12" fmla="*/ 622300 w 1771650"/>
              <a:gd name="connsiteY12" fmla="*/ 1073150 h 1073150"/>
              <a:gd name="connsiteX13" fmla="*/ 520700 w 1771650"/>
              <a:gd name="connsiteY13" fmla="*/ 1066800 h 1073150"/>
              <a:gd name="connsiteX14" fmla="*/ 292100 w 1771650"/>
              <a:gd name="connsiteY14" fmla="*/ 933450 h 1073150"/>
              <a:gd name="connsiteX15" fmla="*/ 127000 w 1771650"/>
              <a:gd name="connsiteY15" fmla="*/ 800100 h 1073150"/>
              <a:gd name="connsiteX16" fmla="*/ 0 w 1771650"/>
              <a:gd name="connsiteY16" fmla="*/ 666750 h 1073150"/>
              <a:gd name="connsiteX17" fmla="*/ 25400 w 1771650"/>
              <a:gd name="connsiteY17" fmla="*/ 571500 h 1073150"/>
              <a:gd name="connsiteX18" fmla="*/ 63500 w 1771650"/>
              <a:gd name="connsiteY18" fmla="*/ 457200 h 1073150"/>
              <a:gd name="connsiteX19" fmla="*/ 146050 w 1771650"/>
              <a:gd name="connsiteY19" fmla="*/ 368300 h 1073150"/>
              <a:gd name="connsiteX20" fmla="*/ 317500 w 1771650"/>
              <a:gd name="connsiteY20" fmla="*/ 317500 h 1073150"/>
              <a:gd name="connsiteX21" fmla="*/ 406400 w 1771650"/>
              <a:gd name="connsiteY21" fmla="*/ 298450 h 1073150"/>
              <a:gd name="connsiteX22" fmla="*/ 609600 w 1771650"/>
              <a:gd name="connsiteY22" fmla="*/ 165100 h 1073150"/>
              <a:gd name="connsiteX23" fmla="*/ 711200 w 1771650"/>
              <a:gd name="connsiteY23" fmla="*/ 0 h 1073150"/>
              <a:gd name="connsiteX24" fmla="*/ 901700 w 1771650"/>
              <a:gd name="connsiteY24" fmla="*/ 76200 h 1073150"/>
              <a:gd name="connsiteX25" fmla="*/ 1054100 w 1771650"/>
              <a:gd name="connsiteY25" fmla="*/ 241300 h 1073150"/>
              <a:gd name="connsiteX26" fmla="*/ 1187450 w 1771650"/>
              <a:gd name="connsiteY26" fmla="*/ 323850 h 1073150"/>
              <a:gd name="connsiteX27" fmla="*/ 1416050 w 1771650"/>
              <a:gd name="connsiteY27" fmla="*/ 406400 h 1073150"/>
              <a:gd name="connsiteX0" fmla="*/ 1358900 w 1771650"/>
              <a:gd name="connsiteY0" fmla="*/ 368300 h 1073150"/>
              <a:gd name="connsiteX1" fmla="*/ 1593850 w 1771650"/>
              <a:gd name="connsiteY1" fmla="*/ 501650 h 1073150"/>
              <a:gd name="connsiteX2" fmla="*/ 1746250 w 1771650"/>
              <a:gd name="connsiteY2" fmla="*/ 628650 h 1073150"/>
              <a:gd name="connsiteX3" fmla="*/ 1771650 w 1771650"/>
              <a:gd name="connsiteY3" fmla="*/ 781050 h 1073150"/>
              <a:gd name="connsiteX4" fmla="*/ 1695450 w 1771650"/>
              <a:gd name="connsiteY4" fmla="*/ 946150 h 1073150"/>
              <a:gd name="connsiteX5" fmla="*/ 1555750 w 1771650"/>
              <a:gd name="connsiteY5" fmla="*/ 1022350 h 1073150"/>
              <a:gd name="connsiteX6" fmla="*/ 1416050 w 1771650"/>
              <a:gd name="connsiteY6" fmla="*/ 1041400 h 1073150"/>
              <a:gd name="connsiteX7" fmla="*/ 1270000 w 1771650"/>
              <a:gd name="connsiteY7" fmla="*/ 1003300 h 1073150"/>
              <a:gd name="connsiteX8" fmla="*/ 1155700 w 1771650"/>
              <a:gd name="connsiteY8" fmla="*/ 946150 h 1073150"/>
              <a:gd name="connsiteX9" fmla="*/ 1073150 w 1771650"/>
              <a:gd name="connsiteY9" fmla="*/ 914400 h 1073150"/>
              <a:gd name="connsiteX10" fmla="*/ 958850 w 1771650"/>
              <a:gd name="connsiteY10" fmla="*/ 965200 h 1073150"/>
              <a:gd name="connsiteX11" fmla="*/ 793750 w 1771650"/>
              <a:gd name="connsiteY11" fmla="*/ 1054100 h 1073150"/>
              <a:gd name="connsiteX12" fmla="*/ 622300 w 1771650"/>
              <a:gd name="connsiteY12" fmla="*/ 1073150 h 1073150"/>
              <a:gd name="connsiteX13" fmla="*/ 520700 w 1771650"/>
              <a:gd name="connsiteY13" fmla="*/ 1066800 h 1073150"/>
              <a:gd name="connsiteX14" fmla="*/ 292100 w 1771650"/>
              <a:gd name="connsiteY14" fmla="*/ 933450 h 1073150"/>
              <a:gd name="connsiteX15" fmla="*/ 127000 w 1771650"/>
              <a:gd name="connsiteY15" fmla="*/ 800100 h 1073150"/>
              <a:gd name="connsiteX16" fmla="*/ 0 w 1771650"/>
              <a:gd name="connsiteY16" fmla="*/ 666750 h 1073150"/>
              <a:gd name="connsiteX17" fmla="*/ 25400 w 1771650"/>
              <a:gd name="connsiteY17" fmla="*/ 571500 h 1073150"/>
              <a:gd name="connsiteX18" fmla="*/ 63500 w 1771650"/>
              <a:gd name="connsiteY18" fmla="*/ 457200 h 1073150"/>
              <a:gd name="connsiteX19" fmla="*/ 146050 w 1771650"/>
              <a:gd name="connsiteY19" fmla="*/ 368300 h 1073150"/>
              <a:gd name="connsiteX20" fmla="*/ 317500 w 1771650"/>
              <a:gd name="connsiteY20" fmla="*/ 317500 h 1073150"/>
              <a:gd name="connsiteX21" fmla="*/ 406400 w 1771650"/>
              <a:gd name="connsiteY21" fmla="*/ 298450 h 1073150"/>
              <a:gd name="connsiteX22" fmla="*/ 609600 w 1771650"/>
              <a:gd name="connsiteY22" fmla="*/ 165100 h 1073150"/>
              <a:gd name="connsiteX23" fmla="*/ 711200 w 1771650"/>
              <a:gd name="connsiteY23" fmla="*/ 0 h 1073150"/>
              <a:gd name="connsiteX24" fmla="*/ 901700 w 1771650"/>
              <a:gd name="connsiteY24" fmla="*/ 76200 h 1073150"/>
              <a:gd name="connsiteX25" fmla="*/ 1054100 w 1771650"/>
              <a:gd name="connsiteY25" fmla="*/ 241300 h 1073150"/>
              <a:gd name="connsiteX26" fmla="*/ 1187450 w 1771650"/>
              <a:gd name="connsiteY26" fmla="*/ 323850 h 1073150"/>
              <a:gd name="connsiteX27" fmla="*/ 1416050 w 1771650"/>
              <a:gd name="connsiteY27" fmla="*/ 406400 h 1073150"/>
              <a:gd name="connsiteX0" fmla="*/ 1358900 w 1771650"/>
              <a:gd name="connsiteY0" fmla="*/ 368300 h 1073150"/>
              <a:gd name="connsiteX1" fmla="*/ 1593850 w 1771650"/>
              <a:gd name="connsiteY1" fmla="*/ 501650 h 1073150"/>
              <a:gd name="connsiteX2" fmla="*/ 1746250 w 1771650"/>
              <a:gd name="connsiteY2" fmla="*/ 628650 h 1073150"/>
              <a:gd name="connsiteX3" fmla="*/ 1771650 w 1771650"/>
              <a:gd name="connsiteY3" fmla="*/ 781050 h 1073150"/>
              <a:gd name="connsiteX4" fmla="*/ 1695450 w 1771650"/>
              <a:gd name="connsiteY4" fmla="*/ 946150 h 1073150"/>
              <a:gd name="connsiteX5" fmla="*/ 1555750 w 1771650"/>
              <a:gd name="connsiteY5" fmla="*/ 1022350 h 1073150"/>
              <a:gd name="connsiteX6" fmla="*/ 1416050 w 1771650"/>
              <a:gd name="connsiteY6" fmla="*/ 1041400 h 1073150"/>
              <a:gd name="connsiteX7" fmla="*/ 1289050 w 1771650"/>
              <a:gd name="connsiteY7" fmla="*/ 1035050 h 1073150"/>
              <a:gd name="connsiteX8" fmla="*/ 1155700 w 1771650"/>
              <a:gd name="connsiteY8" fmla="*/ 946150 h 1073150"/>
              <a:gd name="connsiteX9" fmla="*/ 1073150 w 1771650"/>
              <a:gd name="connsiteY9" fmla="*/ 914400 h 1073150"/>
              <a:gd name="connsiteX10" fmla="*/ 958850 w 1771650"/>
              <a:gd name="connsiteY10" fmla="*/ 965200 h 1073150"/>
              <a:gd name="connsiteX11" fmla="*/ 793750 w 1771650"/>
              <a:gd name="connsiteY11" fmla="*/ 1054100 h 1073150"/>
              <a:gd name="connsiteX12" fmla="*/ 622300 w 1771650"/>
              <a:gd name="connsiteY12" fmla="*/ 1073150 h 1073150"/>
              <a:gd name="connsiteX13" fmla="*/ 520700 w 1771650"/>
              <a:gd name="connsiteY13" fmla="*/ 1066800 h 1073150"/>
              <a:gd name="connsiteX14" fmla="*/ 292100 w 1771650"/>
              <a:gd name="connsiteY14" fmla="*/ 933450 h 1073150"/>
              <a:gd name="connsiteX15" fmla="*/ 127000 w 1771650"/>
              <a:gd name="connsiteY15" fmla="*/ 800100 h 1073150"/>
              <a:gd name="connsiteX16" fmla="*/ 0 w 1771650"/>
              <a:gd name="connsiteY16" fmla="*/ 666750 h 1073150"/>
              <a:gd name="connsiteX17" fmla="*/ 25400 w 1771650"/>
              <a:gd name="connsiteY17" fmla="*/ 571500 h 1073150"/>
              <a:gd name="connsiteX18" fmla="*/ 63500 w 1771650"/>
              <a:gd name="connsiteY18" fmla="*/ 457200 h 1073150"/>
              <a:gd name="connsiteX19" fmla="*/ 146050 w 1771650"/>
              <a:gd name="connsiteY19" fmla="*/ 368300 h 1073150"/>
              <a:gd name="connsiteX20" fmla="*/ 317500 w 1771650"/>
              <a:gd name="connsiteY20" fmla="*/ 317500 h 1073150"/>
              <a:gd name="connsiteX21" fmla="*/ 406400 w 1771650"/>
              <a:gd name="connsiteY21" fmla="*/ 298450 h 1073150"/>
              <a:gd name="connsiteX22" fmla="*/ 609600 w 1771650"/>
              <a:gd name="connsiteY22" fmla="*/ 165100 h 1073150"/>
              <a:gd name="connsiteX23" fmla="*/ 711200 w 1771650"/>
              <a:gd name="connsiteY23" fmla="*/ 0 h 1073150"/>
              <a:gd name="connsiteX24" fmla="*/ 901700 w 1771650"/>
              <a:gd name="connsiteY24" fmla="*/ 76200 h 1073150"/>
              <a:gd name="connsiteX25" fmla="*/ 1054100 w 1771650"/>
              <a:gd name="connsiteY25" fmla="*/ 241300 h 1073150"/>
              <a:gd name="connsiteX26" fmla="*/ 1187450 w 1771650"/>
              <a:gd name="connsiteY26" fmla="*/ 323850 h 1073150"/>
              <a:gd name="connsiteX27" fmla="*/ 1416050 w 1771650"/>
              <a:gd name="connsiteY27" fmla="*/ 406400 h 107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71650" h="1073150">
                <a:moveTo>
                  <a:pt x="1358900" y="368300"/>
                </a:moveTo>
                <a:lnTo>
                  <a:pt x="1593850" y="501650"/>
                </a:lnTo>
                <a:lnTo>
                  <a:pt x="1746250" y="628650"/>
                </a:lnTo>
                <a:lnTo>
                  <a:pt x="1771650" y="781050"/>
                </a:lnTo>
                <a:lnTo>
                  <a:pt x="1695450" y="946150"/>
                </a:lnTo>
                <a:lnTo>
                  <a:pt x="1555750" y="1022350"/>
                </a:lnTo>
                <a:lnTo>
                  <a:pt x="1416050" y="1041400"/>
                </a:lnTo>
                <a:lnTo>
                  <a:pt x="1289050" y="1035050"/>
                </a:lnTo>
                <a:lnTo>
                  <a:pt x="1155700" y="946150"/>
                </a:lnTo>
                <a:lnTo>
                  <a:pt x="1073150" y="914400"/>
                </a:lnTo>
                <a:lnTo>
                  <a:pt x="958850" y="965200"/>
                </a:lnTo>
                <a:lnTo>
                  <a:pt x="793750" y="1054100"/>
                </a:lnTo>
                <a:lnTo>
                  <a:pt x="622300" y="1073150"/>
                </a:lnTo>
                <a:lnTo>
                  <a:pt x="520700" y="1066800"/>
                </a:lnTo>
                <a:lnTo>
                  <a:pt x="292100" y="933450"/>
                </a:lnTo>
                <a:lnTo>
                  <a:pt x="127000" y="800100"/>
                </a:lnTo>
                <a:lnTo>
                  <a:pt x="0" y="666750"/>
                </a:lnTo>
                <a:lnTo>
                  <a:pt x="25400" y="571500"/>
                </a:lnTo>
                <a:lnTo>
                  <a:pt x="63500" y="457200"/>
                </a:lnTo>
                <a:lnTo>
                  <a:pt x="146050" y="368300"/>
                </a:lnTo>
                <a:lnTo>
                  <a:pt x="317500" y="317500"/>
                </a:lnTo>
                <a:lnTo>
                  <a:pt x="406400" y="298450"/>
                </a:lnTo>
                <a:lnTo>
                  <a:pt x="609600" y="165100"/>
                </a:lnTo>
                <a:lnTo>
                  <a:pt x="711200" y="0"/>
                </a:lnTo>
                <a:lnTo>
                  <a:pt x="901700" y="76200"/>
                </a:lnTo>
                <a:lnTo>
                  <a:pt x="1054100" y="241300"/>
                </a:lnTo>
                <a:lnTo>
                  <a:pt x="1187450" y="323850"/>
                </a:lnTo>
                <a:lnTo>
                  <a:pt x="1416050" y="406400"/>
                </a:lnTo>
              </a:path>
            </a:pathLst>
          </a:custGeom>
          <a:solidFill>
            <a:schemeClr val="accent2">
              <a:lumMod val="75000"/>
              <a:alpha val="40000"/>
            </a:schemeClr>
          </a:solidFill>
          <a:ln w="381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4" name="Freeform 43"/>
          <p:cNvSpPr/>
          <p:nvPr/>
        </p:nvSpPr>
        <p:spPr>
          <a:xfrm>
            <a:off x="1319022" y="2520315"/>
            <a:ext cx="1194435" cy="1011555"/>
          </a:xfrm>
          <a:custGeom>
            <a:avLst/>
            <a:gdLst>
              <a:gd name="connsiteX0" fmla="*/ 1111250 w 1327150"/>
              <a:gd name="connsiteY0" fmla="*/ 133350 h 1123950"/>
              <a:gd name="connsiteX1" fmla="*/ 1028700 w 1327150"/>
              <a:gd name="connsiteY1" fmla="*/ 88900 h 1123950"/>
              <a:gd name="connsiteX2" fmla="*/ 946150 w 1327150"/>
              <a:gd name="connsiteY2" fmla="*/ 50800 h 1123950"/>
              <a:gd name="connsiteX3" fmla="*/ 901700 w 1327150"/>
              <a:gd name="connsiteY3" fmla="*/ 69850 h 1123950"/>
              <a:gd name="connsiteX4" fmla="*/ 863600 w 1327150"/>
              <a:gd name="connsiteY4" fmla="*/ 25400 h 1123950"/>
              <a:gd name="connsiteX5" fmla="*/ 819150 w 1327150"/>
              <a:gd name="connsiteY5" fmla="*/ 0 h 1123950"/>
              <a:gd name="connsiteX6" fmla="*/ 742950 w 1327150"/>
              <a:gd name="connsiteY6" fmla="*/ 0 h 1123950"/>
              <a:gd name="connsiteX7" fmla="*/ 660400 w 1327150"/>
              <a:gd name="connsiteY7" fmla="*/ 12700 h 1123950"/>
              <a:gd name="connsiteX8" fmla="*/ 577850 w 1327150"/>
              <a:gd name="connsiteY8" fmla="*/ 50800 h 1123950"/>
              <a:gd name="connsiteX9" fmla="*/ 565150 w 1327150"/>
              <a:gd name="connsiteY9" fmla="*/ 101600 h 1123950"/>
              <a:gd name="connsiteX10" fmla="*/ 520700 w 1327150"/>
              <a:gd name="connsiteY10" fmla="*/ 133350 h 1123950"/>
              <a:gd name="connsiteX11" fmla="*/ 463550 w 1327150"/>
              <a:gd name="connsiteY11" fmla="*/ 101600 h 1123950"/>
              <a:gd name="connsiteX12" fmla="*/ 412750 w 1327150"/>
              <a:gd name="connsiteY12" fmla="*/ 133350 h 1123950"/>
              <a:gd name="connsiteX13" fmla="*/ 400050 w 1327150"/>
              <a:gd name="connsiteY13" fmla="*/ 171450 h 1123950"/>
              <a:gd name="connsiteX14" fmla="*/ 285750 w 1327150"/>
              <a:gd name="connsiteY14" fmla="*/ 304800 h 1123950"/>
              <a:gd name="connsiteX15" fmla="*/ 88900 w 1327150"/>
              <a:gd name="connsiteY15" fmla="*/ 450850 h 1123950"/>
              <a:gd name="connsiteX16" fmla="*/ 0 w 1327150"/>
              <a:gd name="connsiteY16" fmla="*/ 539750 h 1123950"/>
              <a:gd name="connsiteX17" fmla="*/ 82550 w 1327150"/>
              <a:gd name="connsiteY17" fmla="*/ 679450 h 1123950"/>
              <a:gd name="connsiteX18" fmla="*/ 184150 w 1327150"/>
              <a:gd name="connsiteY18" fmla="*/ 857250 h 1123950"/>
              <a:gd name="connsiteX19" fmla="*/ 387350 w 1327150"/>
              <a:gd name="connsiteY19" fmla="*/ 1066800 h 1123950"/>
              <a:gd name="connsiteX20" fmla="*/ 495300 w 1327150"/>
              <a:gd name="connsiteY20" fmla="*/ 1123950 h 1123950"/>
              <a:gd name="connsiteX21" fmla="*/ 565150 w 1327150"/>
              <a:gd name="connsiteY21" fmla="*/ 1092200 h 1123950"/>
              <a:gd name="connsiteX22" fmla="*/ 577850 w 1327150"/>
              <a:gd name="connsiteY22" fmla="*/ 965200 h 1123950"/>
              <a:gd name="connsiteX23" fmla="*/ 698500 w 1327150"/>
              <a:gd name="connsiteY23" fmla="*/ 768350 h 1123950"/>
              <a:gd name="connsiteX24" fmla="*/ 869950 w 1327150"/>
              <a:gd name="connsiteY24" fmla="*/ 711200 h 1123950"/>
              <a:gd name="connsiteX25" fmla="*/ 984250 w 1327150"/>
              <a:gd name="connsiteY25" fmla="*/ 622300 h 1123950"/>
              <a:gd name="connsiteX26" fmla="*/ 1162050 w 1327150"/>
              <a:gd name="connsiteY26" fmla="*/ 469900 h 1123950"/>
              <a:gd name="connsiteX27" fmla="*/ 1301750 w 1327150"/>
              <a:gd name="connsiteY27" fmla="*/ 336550 h 1123950"/>
              <a:gd name="connsiteX28" fmla="*/ 1327150 w 1327150"/>
              <a:gd name="connsiteY28" fmla="*/ 260350 h 1123950"/>
              <a:gd name="connsiteX29" fmla="*/ 1295400 w 1327150"/>
              <a:gd name="connsiteY29" fmla="*/ 139700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7150" h="1123950">
                <a:moveTo>
                  <a:pt x="1111250" y="133350"/>
                </a:moveTo>
                <a:lnTo>
                  <a:pt x="1028700" y="88900"/>
                </a:lnTo>
                <a:lnTo>
                  <a:pt x="946150" y="50800"/>
                </a:lnTo>
                <a:lnTo>
                  <a:pt x="901700" y="69850"/>
                </a:lnTo>
                <a:lnTo>
                  <a:pt x="863600" y="25400"/>
                </a:lnTo>
                <a:lnTo>
                  <a:pt x="819150" y="0"/>
                </a:lnTo>
                <a:lnTo>
                  <a:pt x="742950" y="0"/>
                </a:lnTo>
                <a:lnTo>
                  <a:pt x="660400" y="12700"/>
                </a:lnTo>
                <a:lnTo>
                  <a:pt x="577850" y="50800"/>
                </a:lnTo>
                <a:lnTo>
                  <a:pt x="565150" y="101600"/>
                </a:lnTo>
                <a:lnTo>
                  <a:pt x="520700" y="133350"/>
                </a:lnTo>
                <a:lnTo>
                  <a:pt x="463550" y="101600"/>
                </a:lnTo>
                <a:lnTo>
                  <a:pt x="412750" y="133350"/>
                </a:lnTo>
                <a:lnTo>
                  <a:pt x="400050" y="171450"/>
                </a:lnTo>
                <a:lnTo>
                  <a:pt x="285750" y="304800"/>
                </a:lnTo>
                <a:lnTo>
                  <a:pt x="88900" y="450850"/>
                </a:lnTo>
                <a:lnTo>
                  <a:pt x="0" y="539750"/>
                </a:lnTo>
                <a:lnTo>
                  <a:pt x="82550" y="679450"/>
                </a:lnTo>
                <a:lnTo>
                  <a:pt x="184150" y="857250"/>
                </a:lnTo>
                <a:lnTo>
                  <a:pt x="387350" y="1066800"/>
                </a:lnTo>
                <a:lnTo>
                  <a:pt x="495300" y="1123950"/>
                </a:lnTo>
                <a:lnTo>
                  <a:pt x="565150" y="1092200"/>
                </a:lnTo>
                <a:lnTo>
                  <a:pt x="577850" y="965200"/>
                </a:lnTo>
                <a:lnTo>
                  <a:pt x="698500" y="768350"/>
                </a:lnTo>
                <a:lnTo>
                  <a:pt x="869950" y="711200"/>
                </a:lnTo>
                <a:lnTo>
                  <a:pt x="984250" y="622300"/>
                </a:lnTo>
                <a:lnTo>
                  <a:pt x="1162050" y="469900"/>
                </a:lnTo>
                <a:lnTo>
                  <a:pt x="1301750" y="336550"/>
                </a:lnTo>
                <a:lnTo>
                  <a:pt x="1327150" y="260350"/>
                </a:lnTo>
                <a:lnTo>
                  <a:pt x="1295400" y="139700"/>
                </a:lnTo>
              </a:path>
            </a:pathLst>
          </a:custGeom>
          <a:solidFill>
            <a:schemeClr val="accent6">
              <a:lumMod val="75000"/>
              <a:alpha val="30000"/>
            </a:schemeClr>
          </a:solidFill>
          <a:ln w="381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5" name="Freeform 44"/>
          <p:cNvSpPr/>
          <p:nvPr/>
        </p:nvSpPr>
        <p:spPr>
          <a:xfrm>
            <a:off x="5119497" y="2428875"/>
            <a:ext cx="1040130" cy="691515"/>
          </a:xfrm>
          <a:custGeom>
            <a:avLst/>
            <a:gdLst>
              <a:gd name="connsiteX0" fmla="*/ 222250 w 1155700"/>
              <a:gd name="connsiteY0" fmla="*/ 0 h 768350"/>
              <a:gd name="connsiteX1" fmla="*/ 438150 w 1155700"/>
              <a:gd name="connsiteY1" fmla="*/ 38100 h 768350"/>
              <a:gd name="connsiteX2" fmla="*/ 558800 w 1155700"/>
              <a:gd name="connsiteY2" fmla="*/ 44450 h 768350"/>
              <a:gd name="connsiteX3" fmla="*/ 704850 w 1155700"/>
              <a:gd name="connsiteY3" fmla="*/ 120650 h 768350"/>
              <a:gd name="connsiteX4" fmla="*/ 762000 w 1155700"/>
              <a:gd name="connsiteY4" fmla="*/ 234950 h 768350"/>
              <a:gd name="connsiteX5" fmla="*/ 749300 w 1155700"/>
              <a:gd name="connsiteY5" fmla="*/ 387350 h 768350"/>
              <a:gd name="connsiteX6" fmla="*/ 781050 w 1155700"/>
              <a:gd name="connsiteY6" fmla="*/ 469900 h 768350"/>
              <a:gd name="connsiteX7" fmla="*/ 927100 w 1155700"/>
              <a:gd name="connsiteY7" fmla="*/ 533400 h 768350"/>
              <a:gd name="connsiteX8" fmla="*/ 1123950 w 1155700"/>
              <a:gd name="connsiteY8" fmla="*/ 660400 h 768350"/>
              <a:gd name="connsiteX9" fmla="*/ 1155700 w 1155700"/>
              <a:gd name="connsiteY9" fmla="*/ 768350 h 768350"/>
              <a:gd name="connsiteX10" fmla="*/ 1003300 w 1155700"/>
              <a:gd name="connsiteY10" fmla="*/ 768350 h 768350"/>
              <a:gd name="connsiteX11" fmla="*/ 806450 w 1155700"/>
              <a:gd name="connsiteY11" fmla="*/ 723900 h 768350"/>
              <a:gd name="connsiteX12" fmla="*/ 615950 w 1155700"/>
              <a:gd name="connsiteY12" fmla="*/ 679450 h 768350"/>
              <a:gd name="connsiteX13" fmla="*/ 539750 w 1155700"/>
              <a:gd name="connsiteY13" fmla="*/ 622300 h 768350"/>
              <a:gd name="connsiteX14" fmla="*/ 431800 w 1155700"/>
              <a:gd name="connsiteY14" fmla="*/ 476250 h 768350"/>
              <a:gd name="connsiteX15" fmla="*/ 323850 w 1155700"/>
              <a:gd name="connsiteY15" fmla="*/ 355600 h 768350"/>
              <a:gd name="connsiteX16" fmla="*/ 254000 w 1155700"/>
              <a:gd name="connsiteY16" fmla="*/ 298450 h 768350"/>
              <a:gd name="connsiteX17" fmla="*/ 120650 w 1155700"/>
              <a:gd name="connsiteY17" fmla="*/ 254000 h 768350"/>
              <a:gd name="connsiteX18" fmla="*/ 57150 w 1155700"/>
              <a:gd name="connsiteY18" fmla="*/ 196850 h 768350"/>
              <a:gd name="connsiteX19" fmla="*/ 0 w 1155700"/>
              <a:gd name="connsiteY19" fmla="*/ 127000 h 768350"/>
              <a:gd name="connsiteX20" fmla="*/ 222250 w 1155700"/>
              <a:gd name="connsiteY20" fmla="*/ 0 h 76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5700" h="768350">
                <a:moveTo>
                  <a:pt x="222250" y="0"/>
                </a:moveTo>
                <a:lnTo>
                  <a:pt x="438150" y="38100"/>
                </a:lnTo>
                <a:lnTo>
                  <a:pt x="558800" y="44450"/>
                </a:lnTo>
                <a:lnTo>
                  <a:pt x="704850" y="120650"/>
                </a:lnTo>
                <a:lnTo>
                  <a:pt x="762000" y="234950"/>
                </a:lnTo>
                <a:lnTo>
                  <a:pt x="749300" y="387350"/>
                </a:lnTo>
                <a:lnTo>
                  <a:pt x="781050" y="469900"/>
                </a:lnTo>
                <a:lnTo>
                  <a:pt x="927100" y="533400"/>
                </a:lnTo>
                <a:lnTo>
                  <a:pt x="1123950" y="660400"/>
                </a:lnTo>
                <a:lnTo>
                  <a:pt x="1155700" y="768350"/>
                </a:lnTo>
                <a:lnTo>
                  <a:pt x="1003300" y="768350"/>
                </a:lnTo>
                <a:lnTo>
                  <a:pt x="806450" y="723900"/>
                </a:lnTo>
                <a:lnTo>
                  <a:pt x="615950" y="679450"/>
                </a:lnTo>
                <a:lnTo>
                  <a:pt x="539750" y="622300"/>
                </a:lnTo>
                <a:lnTo>
                  <a:pt x="431800" y="476250"/>
                </a:lnTo>
                <a:lnTo>
                  <a:pt x="323850" y="355600"/>
                </a:lnTo>
                <a:lnTo>
                  <a:pt x="254000" y="298450"/>
                </a:lnTo>
                <a:lnTo>
                  <a:pt x="120650" y="254000"/>
                </a:lnTo>
                <a:lnTo>
                  <a:pt x="57150" y="196850"/>
                </a:lnTo>
                <a:lnTo>
                  <a:pt x="0" y="127000"/>
                </a:lnTo>
                <a:lnTo>
                  <a:pt x="222250" y="0"/>
                </a:lnTo>
                <a:close/>
              </a:path>
            </a:pathLst>
          </a:custGeom>
          <a:solidFill>
            <a:srgbClr val="9933FF">
              <a:alpha val="30000"/>
            </a:srgbClr>
          </a:solidFill>
          <a:ln w="3810">
            <a:solidFill>
              <a:srgbClr val="9933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6" name="Freeform 45"/>
          <p:cNvSpPr/>
          <p:nvPr/>
        </p:nvSpPr>
        <p:spPr>
          <a:xfrm>
            <a:off x="2879217" y="2091690"/>
            <a:ext cx="1405890" cy="1508760"/>
          </a:xfrm>
          <a:custGeom>
            <a:avLst/>
            <a:gdLst>
              <a:gd name="connsiteX0" fmla="*/ 1041400 w 1562100"/>
              <a:gd name="connsiteY0" fmla="*/ 698500 h 1676400"/>
              <a:gd name="connsiteX1" fmla="*/ 1085850 w 1562100"/>
              <a:gd name="connsiteY1" fmla="*/ 933450 h 1676400"/>
              <a:gd name="connsiteX2" fmla="*/ 1200150 w 1562100"/>
              <a:gd name="connsiteY2" fmla="*/ 1066800 h 1676400"/>
              <a:gd name="connsiteX3" fmla="*/ 1333500 w 1562100"/>
              <a:gd name="connsiteY3" fmla="*/ 1174750 h 1676400"/>
              <a:gd name="connsiteX4" fmla="*/ 1460500 w 1562100"/>
              <a:gd name="connsiteY4" fmla="*/ 1301750 h 1676400"/>
              <a:gd name="connsiteX5" fmla="*/ 1530350 w 1562100"/>
              <a:gd name="connsiteY5" fmla="*/ 1466850 h 1676400"/>
              <a:gd name="connsiteX6" fmla="*/ 1562100 w 1562100"/>
              <a:gd name="connsiteY6" fmla="*/ 1631950 h 1676400"/>
              <a:gd name="connsiteX7" fmla="*/ 1460500 w 1562100"/>
              <a:gd name="connsiteY7" fmla="*/ 1676400 h 1676400"/>
              <a:gd name="connsiteX8" fmla="*/ 1339850 w 1562100"/>
              <a:gd name="connsiteY8" fmla="*/ 1581150 h 1676400"/>
              <a:gd name="connsiteX9" fmla="*/ 1231900 w 1562100"/>
              <a:gd name="connsiteY9" fmla="*/ 1416050 h 1676400"/>
              <a:gd name="connsiteX10" fmla="*/ 1104900 w 1562100"/>
              <a:gd name="connsiteY10" fmla="*/ 1308100 h 1676400"/>
              <a:gd name="connsiteX11" fmla="*/ 946150 w 1562100"/>
              <a:gd name="connsiteY11" fmla="*/ 1238250 h 1676400"/>
              <a:gd name="connsiteX12" fmla="*/ 863600 w 1562100"/>
              <a:gd name="connsiteY12" fmla="*/ 1130300 h 1676400"/>
              <a:gd name="connsiteX13" fmla="*/ 838200 w 1562100"/>
              <a:gd name="connsiteY13" fmla="*/ 1041400 h 1676400"/>
              <a:gd name="connsiteX14" fmla="*/ 787400 w 1562100"/>
              <a:gd name="connsiteY14" fmla="*/ 971550 h 1676400"/>
              <a:gd name="connsiteX15" fmla="*/ 685800 w 1562100"/>
              <a:gd name="connsiteY15" fmla="*/ 889000 h 1676400"/>
              <a:gd name="connsiteX16" fmla="*/ 527050 w 1562100"/>
              <a:gd name="connsiteY16" fmla="*/ 850900 h 1676400"/>
              <a:gd name="connsiteX17" fmla="*/ 342900 w 1562100"/>
              <a:gd name="connsiteY17" fmla="*/ 844550 h 1676400"/>
              <a:gd name="connsiteX18" fmla="*/ 152400 w 1562100"/>
              <a:gd name="connsiteY18" fmla="*/ 850900 h 1676400"/>
              <a:gd name="connsiteX19" fmla="*/ 50800 w 1562100"/>
              <a:gd name="connsiteY19" fmla="*/ 831850 h 1676400"/>
              <a:gd name="connsiteX20" fmla="*/ 0 w 1562100"/>
              <a:gd name="connsiteY20" fmla="*/ 717550 h 1676400"/>
              <a:gd name="connsiteX21" fmla="*/ 0 w 1562100"/>
              <a:gd name="connsiteY21" fmla="*/ 533400 h 1676400"/>
              <a:gd name="connsiteX22" fmla="*/ 82550 w 1562100"/>
              <a:gd name="connsiteY22" fmla="*/ 285750 h 1676400"/>
              <a:gd name="connsiteX23" fmla="*/ 171450 w 1562100"/>
              <a:gd name="connsiteY23" fmla="*/ 222250 h 1676400"/>
              <a:gd name="connsiteX24" fmla="*/ 349250 w 1562100"/>
              <a:gd name="connsiteY24" fmla="*/ 158750 h 1676400"/>
              <a:gd name="connsiteX25" fmla="*/ 463550 w 1562100"/>
              <a:gd name="connsiteY25" fmla="*/ 0 h 1676400"/>
              <a:gd name="connsiteX26" fmla="*/ 609600 w 1562100"/>
              <a:gd name="connsiteY26" fmla="*/ 158750 h 1676400"/>
              <a:gd name="connsiteX27" fmla="*/ 736600 w 1562100"/>
              <a:gd name="connsiteY27" fmla="*/ 349250 h 1676400"/>
              <a:gd name="connsiteX28" fmla="*/ 914400 w 1562100"/>
              <a:gd name="connsiteY28" fmla="*/ 552450 h 1676400"/>
              <a:gd name="connsiteX29" fmla="*/ 1066800 w 1562100"/>
              <a:gd name="connsiteY29" fmla="*/ 75565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62100" h="1676400">
                <a:moveTo>
                  <a:pt x="1041400" y="698500"/>
                </a:moveTo>
                <a:lnTo>
                  <a:pt x="1085850" y="933450"/>
                </a:lnTo>
                <a:lnTo>
                  <a:pt x="1200150" y="1066800"/>
                </a:lnTo>
                <a:lnTo>
                  <a:pt x="1333500" y="1174750"/>
                </a:lnTo>
                <a:lnTo>
                  <a:pt x="1460500" y="1301750"/>
                </a:lnTo>
                <a:lnTo>
                  <a:pt x="1530350" y="1466850"/>
                </a:lnTo>
                <a:lnTo>
                  <a:pt x="1562100" y="1631950"/>
                </a:lnTo>
                <a:lnTo>
                  <a:pt x="1460500" y="1676400"/>
                </a:lnTo>
                <a:lnTo>
                  <a:pt x="1339850" y="1581150"/>
                </a:lnTo>
                <a:lnTo>
                  <a:pt x="1231900" y="1416050"/>
                </a:lnTo>
                <a:lnTo>
                  <a:pt x="1104900" y="1308100"/>
                </a:lnTo>
                <a:lnTo>
                  <a:pt x="946150" y="1238250"/>
                </a:lnTo>
                <a:lnTo>
                  <a:pt x="863600" y="1130300"/>
                </a:lnTo>
                <a:lnTo>
                  <a:pt x="838200" y="1041400"/>
                </a:lnTo>
                <a:lnTo>
                  <a:pt x="787400" y="971550"/>
                </a:lnTo>
                <a:lnTo>
                  <a:pt x="685800" y="889000"/>
                </a:lnTo>
                <a:lnTo>
                  <a:pt x="527050" y="850900"/>
                </a:lnTo>
                <a:lnTo>
                  <a:pt x="342900" y="844550"/>
                </a:lnTo>
                <a:lnTo>
                  <a:pt x="152400" y="850900"/>
                </a:lnTo>
                <a:lnTo>
                  <a:pt x="50800" y="831850"/>
                </a:lnTo>
                <a:lnTo>
                  <a:pt x="0" y="717550"/>
                </a:lnTo>
                <a:lnTo>
                  <a:pt x="0" y="533400"/>
                </a:lnTo>
                <a:lnTo>
                  <a:pt x="82550" y="285750"/>
                </a:lnTo>
                <a:lnTo>
                  <a:pt x="171450" y="222250"/>
                </a:lnTo>
                <a:lnTo>
                  <a:pt x="349250" y="158750"/>
                </a:lnTo>
                <a:lnTo>
                  <a:pt x="463550" y="0"/>
                </a:lnTo>
                <a:lnTo>
                  <a:pt x="609600" y="158750"/>
                </a:lnTo>
                <a:lnTo>
                  <a:pt x="736600" y="349250"/>
                </a:lnTo>
                <a:lnTo>
                  <a:pt x="914400" y="552450"/>
                </a:lnTo>
                <a:lnTo>
                  <a:pt x="1066800" y="755650"/>
                </a:lnTo>
              </a:path>
            </a:pathLst>
          </a:custGeom>
          <a:solidFill>
            <a:srgbClr val="99CC00">
              <a:alpha val="30000"/>
            </a:srgbClr>
          </a:solidFill>
          <a:ln w="3810">
            <a:solidFill>
              <a:srgbClr val="99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7" name="Freeform 46"/>
          <p:cNvSpPr/>
          <p:nvPr/>
        </p:nvSpPr>
        <p:spPr>
          <a:xfrm>
            <a:off x="4839462" y="2526030"/>
            <a:ext cx="834390" cy="1497330"/>
          </a:xfrm>
          <a:custGeom>
            <a:avLst/>
            <a:gdLst>
              <a:gd name="connsiteX0" fmla="*/ 488950 w 1111250"/>
              <a:gd name="connsiteY0" fmla="*/ 50800 h 2019300"/>
              <a:gd name="connsiteX1" fmla="*/ 400050 w 1111250"/>
              <a:gd name="connsiteY1" fmla="*/ 215900 h 2019300"/>
              <a:gd name="connsiteX2" fmla="*/ 368300 w 1111250"/>
              <a:gd name="connsiteY2" fmla="*/ 368300 h 2019300"/>
              <a:gd name="connsiteX3" fmla="*/ 425450 w 1111250"/>
              <a:gd name="connsiteY3" fmla="*/ 596900 h 2019300"/>
              <a:gd name="connsiteX4" fmla="*/ 546100 w 1111250"/>
              <a:gd name="connsiteY4" fmla="*/ 806450 h 2019300"/>
              <a:gd name="connsiteX5" fmla="*/ 819150 w 1111250"/>
              <a:gd name="connsiteY5" fmla="*/ 990600 h 2019300"/>
              <a:gd name="connsiteX6" fmla="*/ 927100 w 1111250"/>
              <a:gd name="connsiteY6" fmla="*/ 1162050 h 2019300"/>
              <a:gd name="connsiteX7" fmla="*/ 996950 w 1111250"/>
              <a:gd name="connsiteY7" fmla="*/ 1409700 h 2019300"/>
              <a:gd name="connsiteX8" fmla="*/ 1085850 w 1111250"/>
              <a:gd name="connsiteY8" fmla="*/ 1670050 h 2019300"/>
              <a:gd name="connsiteX9" fmla="*/ 1111250 w 1111250"/>
              <a:gd name="connsiteY9" fmla="*/ 1854200 h 2019300"/>
              <a:gd name="connsiteX10" fmla="*/ 1073150 w 1111250"/>
              <a:gd name="connsiteY10" fmla="*/ 1955800 h 2019300"/>
              <a:gd name="connsiteX11" fmla="*/ 990600 w 1111250"/>
              <a:gd name="connsiteY11" fmla="*/ 2019300 h 2019300"/>
              <a:gd name="connsiteX12" fmla="*/ 901700 w 1111250"/>
              <a:gd name="connsiteY12" fmla="*/ 2019300 h 2019300"/>
              <a:gd name="connsiteX13" fmla="*/ 755650 w 1111250"/>
              <a:gd name="connsiteY13" fmla="*/ 1968500 h 2019300"/>
              <a:gd name="connsiteX14" fmla="*/ 641350 w 1111250"/>
              <a:gd name="connsiteY14" fmla="*/ 1873250 h 2019300"/>
              <a:gd name="connsiteX15" fmla="*/ 527050 w 1111250"/>
              <a:gd name="connsiteY15" fmla="*/ 1733550 h 2019300"/>
              <a:gd name="connsiteX16" fmla="*/ 368300 w 1111250"/>
              <a:gd name="connsiteY16" fmla="*/ 1562100 h 2019300"/>
              <a:gd name="connsiteX17" fmla="*/ 273050 w 1111250"/>
              <a:gd name="connsiteY17" fmla="*/ 1428750 h 2019300"/>
              <a:gd name="connsiteX18" fmla="*/ 196850 w 1111250"/>
              <a:gd name="connsiteY18" fmla="*/ 1181100 h 2019300"/>
              <a:gd name="connsiteX19" fmla="*/ 76200 w 1111250"/>
              <a:gd name="connsiteY19" fmla="*/ 914400 h 2019300"/>
              <a:gd name="connsiteX20" fmla="*/ 38100 w 1111250"/>
              <a:gd name="connsiteY20" fmla="*/ 768350 h 2019300"/>
              <a:gd name="connsiteX21" fmla="*/ 25400 w 1111250"/>
              <a:gd name="connsiteY21" fmla="*/ 520700 h 2019300"/>
              <a:gd name="connsiteX22" fmla="*/ 114300 w 1111250"/>
              <a:gd name="connsiteY22" fmla="*/ 342900 h 2019300"/>
              <a:gd name="connsiteX23" fmla="*/ 127000 w 1111250"/>
              <a:gd name="connsiteY23" fmla="*/ 279400 h 2019300"/>
              <a:gd name="connsiteX24" fmla="*/ 127000 w 1111250"/>
              <a:gd name="connsiteY24" fmla="*/ 279400 h 2019300"/>
              <a:gd name="connsiteX25" fmla="*/ 25400 w 1111250"/>
              <a:gd name="connsiteY25" fmla="*/ 285750 h 2019300"/>
              <a:gd name="connsiteX26" fmla="*/ 0 w 1111250"/>
              <a:gd name="connsiteY26" fmla="*/ 254000 h 2019300"/>
              <a:gd name="connsiteX27" fmla="*/ 44450 w 1111250"/>
              <a:gd name="connsiteY27" fmla="*/ 158750 h 2019300"/>
              <a:gd name="connsiteX28" fmla="*/ 44450 w 1111250"/>
              <a:gd name="connsiteY28" fmla="*/ 31750 h 2019300"/>
              <a:gd name="connsiteX29" fmla="*/ 44450 w 1111250"/>
              <a:gd name="connsiteY29" fmla="*/ 0 h 2019300"/>
              <a:gd name="connsiteX30" fmla="*/ 298450 w 1111250"/>
              <a:gd name="connsiteY30" fmla="*/ 6350 h 2019300"/>
              <a:gd name="connsiteX31" fmla="*/ 488950 w 1111250"/>
              <a:gd name="connsiteY31" fmla="*/ 50800 h 2019300"/>
              <a:gd name="connsiteX0" fmla="*/ 488950 w 1111250"/>
              <a:gd name="connsiteY0" fmla="*/ 50800 h 2019300"/>
              <a:gd name="connsiteX1" fmla="*/ 400050 w 1111250"/>
              <a:gd name="connsiteY1" fmla="*/ 215900 h 2019300"/>
              <a:gd name="connsiteX2" fmla="*/ 368300 w 1111250"/>
              <a:gd name="connsiteY2" fmla="*/ 368300 h 2019300"/>
              <a:gd name="connsiteX3" fmla="*/ 425450 w 1111250"/>
              <a:gd name="connsiteY3" fmla="*/ 596900 h 2019300"/>
              <a:gd name="connsiteX4" fmla="*/ 546100 w 1111250"/>
              <a:gd name="connsiteY4" fmla="*/ 806450 h 2019300"/>
              <a:gd name="connsiteX5" fmla="*/ 819150 w 1111250"/>
              <a:gd name="connsiteY5" fmla="*/ 990600 h 2019300"/>
              <a:gd name="connsiteX6" fmla="*/ 927100 w 1111250"/>
              <a:gd name="connsiteY6" fmla="*/ 1162050 h 2019300"/>
              <a:gd name="connsiteX7" fmla="*/ 914400 w 1111250"/>
              <a:gd name="connsiteY7" fmla="*/ 1314450 h 2019300"/>
              <a:gd name="connsiteX8" fmla="*/ 1085850 w 1111250"/>
              <a:gd name="connsiteY8" fmla="*/ 1670050 h 2019300"/>
              <a:gd name="connsiteX9" fmla="*/ 1111250 w 1111250"/>
              <a:gd name="connsiteY9" fmla="*/ 1854200 h 2019300"/>
              <a:gd name="connsiteX10" fmla="*/ 1073150 w 1111250"/>
              <a:gd name="connsiteY10" fmla="*/ 1955800 h 2019300"/>
              <a:gd name="connsiteX11" fmla="*/ 990600 w 1111250"/>
              <a:gd name="connsiteY11" fmla="*/ 2019300 h 2019300"/>
              <a:gd name="connsiteX12" fmla="*/ 901700 w 1111250"/>
              <a:gd name="connsiteY12" fmla="*/ 2019300 h 2019300"/>
              <a:gd name="connsiteX13" fmla="*/ 755650 w 1111250"/>
              <a:gd name="connsiteY13" fmla="*/ 1968500 h 2019300"/>
              <a:gd name="connsiteX14" fmla="*/ 641350 w 1111250"/>
              <a:gd name="connsiteY14" fmla="*/ 1873250 h 2019300"/>
              <a:gd name="connsiteX15" fmla="*/ 527050 w 1111250"/>
              <a:gd name="connsiteY15" fmla="*/ 1733550 h 2019300"/>
              <a:gd name="connsiteX16" fmla="*/ 368300 w 1111250"/>
              <a:gd name="connsiteY16" fmla="*/ 1562100 h 2019300"/>
              <a:gd name="connsiteX17" fmla="*/ 273050 w 1111250"/>
              <a:gd name="connsiteY17" fmla="*/ 1428750 h 2019300"/>
              <a:gd name="connsiteX18" fmla="*/ 196850 w 1111250"/>
              <a:gd name="connsiteY18" fmla="*/ 1181100 h 2019300"/>
              <a:gd name="connsiteX19" fmla="*/ 76200 w 1111250"/>
              <a:gd name="connsiteY19" fmla="*/ 914400 h 2019300"/>
              <a:gd name="connsiteX20" fmla="*/ 38100 w 1111250"/>
              <a:gd name="connsiteY20" fmla="*/ 768350 h 2019300"/>
              <a:gd name="connsiteX21" fmla="*/ 25400 w 1111250"/>
              <a:gd name="connsiteY21" fmla="*/ 520700 h 2019300"/>
              <a:gd name="connsiteX22" fmla="*/ 114300 w 1111250"/>
              <a:gd name="connsiteY22" fmla="*/ 342900 h 2019300"/>
              <a:gd name="connsiteX23" fmla="*/ 127000 w 1111250"/>
              <a:gd name="connsiteY23" fmla="*/ 279400 h 2019300"/>
              <a:gd name="connsiteX24" fmla="*/ 127000 w 1111250"/>
              <a:gd name="connsiteY24" fmla="*/ 279400 h 2019300"/>
              <a:gd name="connsiteX25" fmla="*/ 25400 w 1111250"/>
              <a:gd name="connsiteY25" fmla="*/ 285750 h 2019300"/>
              <a:gd name="connsiteX26" fmla="*/ 0 w 1111250"/>
              <a:gd name="connsiteY26" fmla="*/ 254000 h 2019300"/>
              <a:gd name="connsiteX27" fmla="*/ 44450 w 1111250"/>
              <a:gd name="connsiteY27" fmla="*/ 158750 h 2019300"/>
              <a:gd name="connsiteX28" fmla="*/ 44450 w 1111250"/>
              <a:gd name="connsiteY28" fmla="*/ 31750 h 2019300"/>
              <a:gd name="connsiteX29" fmla="*/ 44450 w 1111250"/>
              <a:gd name="connsiteY29" fmla="*/ 0 h 2019300"/>
              <a:gd name="connsiteX30" fmla="*/ 298450 w 1111250"/>
              <a:gd name="connsiteY30" fmla="*/ 6350 h 2019300"/>
              <a:gd name="connsiteX31" fmla="*/ 488950 w 1111250"/>
              <a:gd name="connsiteY31" fmla="*/ 50800 h 2019300"/>
              <a:gd name="connsiteX0" fmla="*/ 488950 w 1111250"/>
              <a:gd name="connsiteY0" fmla="*/ 50800 h 2019300"/>
              <a:gd name="connsiteX1" fmla="*/ 400050 w 1111250"/>
              <a:gd name="connsiteY1" fmla="*/ 215900 h 2019300"/>
              <a:gd name="connsiteX2" fmla="*/ 368300 w 1111250"/>
              <a:gd name="connsiteY2" fmla="*/ 368300 h 2019300"/>
              <a:gd name="connsiteX3" fmla="*/ 425450 w 1111250"/>
              <a:gd name="connsiteY3" fmla="*/ 596900 h 2019300"/>
              <a:gd name="connsiteX4" fmla="*/ 546100 w 1111250"/>
              <a:gd name="connsiteY4" fmla="*/ 806450 h 2019300"/>
              <a:gd name="connsiteX5" fmla="*/ 819150 w 1111250"/>
              <a:gd name="connsiteY5" fmla="*/ 990600 h 2019300"/>
              <a:gd name="connsiteX6" fmla="*/ 927100 w 1111250"/>
              <a:gd name="connsiteY6" fmla="*/ 1162050 h 2019300"/>
              <a:gd name="connsiteX7" fmla="*/ 914400 w 1111250"/>
              <a:gd name="connsiteY7" fmla="*/ 1314450 h 2019300"/>
              <a:gd name="connsiteX8" fmla="*/ 863600 w 1111250"/>
              <a:gd name="connsiteY8" fmla="*/ 1403350 h 2019300"/>
              <a:gd name="connsiteX9" fmla="*/ 1111250 w 1111250"/>
              <a:gd name="connsiteY9" fmla="*/ 1854200 h 2019300"/>
              <a:gd name="connsiteX10" fmla="*/ 1073150 w 1111250"/>
              <a:gd name="connsiteY10" fmla="*/ 1955800 h 2019300"/>
              <a:gd name="connsiteX11" fmla="*/ 990600 w 1111250"/>
              <a:gd name="connsiteY11" fmla="*/ 2019300 h 2019300"/>
              <a:gd name="connsiteX12" fmla="*/ 901700 w 1111250"/>
              <a:gd name="connsiteY12" fmla="*/ 2019300 h 2019300"/>
              <a:gd name="connsiteX13" fmla="*/ 755650 w 1111250"/>
              <a:gd name="connsiteY13" fmla="*/ 1968500 h 2019300"/>
              <a:gd name="connsiteX14" fmla="*/ 641350 w 1111250"/>
              <a:gd name="connsiteY14" fmla="*/ 1873250 h 2019300"/>
              <a:gd name="connsiteX15" fmla="*/ 527050 w 1111250"/>
              <a:gd name="connsiteY15" fmla="*/ 1733550 h 2019300"/>
              <a:gd name="connsiteX16" fmla="*/ 368300 w 1111250"/>
              <a:gd name="connsiteY16" fmla="*/ 1562100 h 2019300"/>
              <a:gd name="connsiteX17" fmla="*/ 273050 w 1111250"/>
              <a:gd name="connsiteY17" fmla="*/ 1428750 h 2019300"/>
              <a:gd name="connsiteX18" fmla="*/ 196850 w 1111250"/>
              <a:gd name="connsiteY18" fmla="*/ 1181100 h 2019300"/>
              <a:gd name="connsiteX19" fmla="*/ 76200 w 1111250"/>
              <a:gd name="connsiteY19" fmla="*/ 914400 h 2019300"/>
              <a:gd name="connsiteX20" fmla="*/ 38100 w 1111250"/>
              <a:gd name="connsiteY20" fmla="*/ 768350 h 2019300"/>
              <a:gd name="connsiteX21" fmla="*/ 25400 w 1111250"/>
              <a:gd name="connsiteY21" fmla="*/ 520700 h 2019300"/>
              <a:gd name="connsiteX22" fmla="*/ 114300 w 1111250"/>
              <a:gd name="connsiteY22" fmla="*/ 342900 h 2019300"/>
              <a:gd name="connsiteX23" fmla="*/ 127000 w 1111250"/>
              <a:gd name="connsiteY23" fmla="*/ 279400 h 2019300"/>
              <a:gd name="connsiteX24" fmla="*/ 127000 w 1111250"/>
              <a:gd name="connsiteY24" fmla="*/ 279400 h 2019300"/>
              <a:gd name="connsiteX25" fmla="*/ 25400 w 1111250"/>
              <a:gd name="connsiteY25" fmla="*/ 285750 h 2019300"/>
              <a:gd name="connsiteX26" fmla="*/ 0 w 1111250"/>
              <a:gd name="connsiteY26" fmla="*/ 254000 h 2019300"/>
              <a:gd name="connsiteX27" fmla="*/ 44450 w 1111250"/>
              <a:gd name="connsiteY27" fmla="*/ 158750 h 2019300"/>
              <a:gd name="connsiteX28" fmla="*/ 44450 w 1111250"/>
              <a:gd name="connsiteY28" fmla="*/ 31750 h 2019300"/>
              <a:gd name="connsiteX29" fmla="*/ 44450 w 1111250"/>
              <a:gd name="connsiteY29" fmla="*/ 0 h 2019300"/>
              <a:gd name="connsiteX30" fmla="*/ 298450 w 1111250"/>
              <a:gd name="connsiteY30" fmla="*/ 6350 h 2019300"/>
              <a:gd name="connsiteX31" fmla="*/ 488950 w 1111250"/>
              <a:gd name="connsiteY31" fmla="*/ 50800 h 2019300"/>
              <a:gd name="connsiteX0" fmla="*/ 488950 w 1073150"/>
              <a:gd name="connsiteY0" fmla="*/ 50800 h 2019300"/>
              <a:gd name="connsiteX1" fmla="*/ 400050 w 1073150"/>
              <a:gd name="connsiteY1" fmla="*/ 215900 h 2019300"/>
              <a:gd name="connsiteX2" fmla="*/ 368300 w 1073150"/>
              <a:gd name="connsiteY2" fmla="*/ 368300 h 2019300"/>
              <a:gd name="connsiteX3" fmla="*/ 425450 w 1073150"/>
              <a:gd name="connsiteY3" fmla="*/ 596900 h 2019300"/>
              <a:gd name="connsiteX4" fmla="*/ 546100 w 1073150"/>
              <a:gd name="connsiteY4" fmla="*/ 806450 h 2019300"/>
              <a:gd name="connsiteX5" fmla="*/ 819150 w 1073150"/>
              <a:gd name="connsiteY5" fmla="*/ 990600 h 2019300"/>
              <a:gd name="connsiteX6" fmla="*/ 927100 w 1073150"/>
              <a:gd name="connsiteY6" fmla="*/ 1162050 h 2019300"/>
              <a:gd name="connsiteX7" fmla="*/ 914400 w 1073150"/>
              <a:gd name="connsiteY7" fmla="*/ 1314450 h 2019300"/>
              <a:gd name="connsiteX8" fmla="*/ 863600 w 1073150"/>
              <a:gd name="connsiteY8" fmla="*/ 1403350 h 2019300"/>
              <a:gd name="connsiteX9" fmla="*/ 768350 w 1073150"/>
              <a:gd name="connsiteY9" fmla="*/ 1517650 h 2019300"/>
              <a:gd name="connsiteX10" fmla="*/ 1073150 w 1073150"/>
              <a:gd name="connsiteY10" fmla="*/ 1955800 h 2019300"/>
              <a:gd name="connsiteX11" fmla="*/ 990600 w 1073150"/>
              <a:gd name="connsiteY11" fmla="*/ 2019300 h 2019300"/>
              <a:gd name="connsiteX12" fmla="*/ 901700 w 1073150"/>
              <a:gd name="connsiteY12" fmla="*/ 2019300 h 2019300"/>
              <a:gd name="connsiteX13" fmla="*/ 755650 w 1073150"/>
              <a:gd name="connsiteY13" fmla="*/ 1968500 h 2019300"/>
              <a:gd name="connsiteX14" fmla="*/ 641350 w 1073150"/>
              <a:gd name="connsiteY14" fmla="*/ 1873250 h 2019300"/>
              <a:gd name="connsiteX15" fmla="*/ 527050 w 1073150"/>
              <a:gd name="connsiteY15" fmla="*/ 1733550 h 2019300"/>
              <a:gd name="connsiteX16" fmla="*/ 368300 w 1073150"/>
              <a:gd name="connsiteY16" fmla="*/ 1562100 h 2019300"/>
              <a:gd name="connsiteX17" fmla="*/ 273050 w 1073150"/>
              <a:gd name="connsiteY17" fmla="*/ 1428750 h 2019300"/>
              <a:gd name="connsiteX18" fmla="*/ 196850 w 1073150"/>
              <a:gd name="connsiteY18" fmla="*/ 1181100 h 2019300"/>
              <a:gd name="connsiteX19" fmla="*/ 76200 w 1073150"/>
              <a:gd name="connsiteY19" fmla="*/ 914400 h 2019300"/>
              <a:gd name="connsiteX20" fmla="*/ 38100 w 1073150"/>
              <a:gd name="connsiteY20" fmla="*/ 768350 h 2019300"/>
              <a:gd name="connsiteX21" fmla="*/ 25400 w 1073150"/>
              <a:gd name="connsiteY21" fmla="*/ 520700 h 2019300"/>
              <a:gd name="connsiteX22" fmla="*/ 114300 w 1073150"/>
              <a:gd name="connsiteY22" fmla="*/ 342900 h 2019300"/>
              <a:gd name="connsiteX23" fmla="*/ 127000 w 1073150"/>
              <a:gd name="connsiteY23" fmla="*/ 279400 h 2019300"/>
              <a:gd name="connsiteX24" fmla="*/ 127000 w 1073150"/>
              <a:gd name="connsiteY24" fmla="*/ 279400 h 2019300"/>
              <a:gd name="connsiteX25" fmla="*/ 25400 w 1073150"/>
              <a:gd name="connsiteY25" fmla="*/ 285750 h 2019300"/>
              <a:gd name="connsiteX26" fmla="*/ 0 w 1073150"/>
              <a:gd name="connsiteY26" fmla="*/ 254000 h 2019300"/>
              <a:gd name="connsiteX27" fmla="*/ 44450 w 1073150"/>
              <a:gd name="connsiteY27" fmla="*/ 158750 h 2019300"/>
              <a:gd name="connsiteX28" fmla="*/ 44450 w 1073150"/>
              <a:gd name="connsiteY28" fmla="*/ 31750 h 2019300"/>
              <a:gd name="connsiteX29" fmla="*/ 44450 w 1073150"/>
              <a:gd name="connsiteY29" fmla="*/ 0 h 2019300"/>
              <a:gd name="connsiteX30" fmla="*/ 298450 w 1073150"/>
              <a:gd name="connsiteY30" fmla="*/ 6350 h 2019300"/>
              <a:gd name="connsiteX31" fmla="*/ 488950 w 1073150"/>
              <a:gd name="connsiteY31" fmla="*/ 50800 h 2019300"/>
              <a:gd name="connsiteX0" fmla="*/ 488950 w 990600"/>
              <a:gd name="connsiteY0" fmla="*/ 50800 h 2019300"/>
              <a:gd name="connsiteX1" fmla="*/ 400050 w 990600"/>
              <a:gd name="connsiteY1" fmla="*/ 215900 h 2019300"/>
              <a:gd name="connsiteX2" fmla="*/ 368300 w 990600"/>
              <a:gd name="connsiteY2" fmla="*/ 368300 h 2019300"/>
              <a:gd name="connsiteX3" fmla="*/ 425450 w 990600"/>
              <a:gd name="connsiteY3" fmla="*/ 596900 h 2019300"/>
              <a:gd name="connsiteX4" fmla="*/ 546100 w 990600"/>
              <a:gd name="connsiteY4" fmla="*/ 806450 h 2019300"/>
              <a:gd name="connsiteX5" fmla="*/ 819150 w 990600"/>
              <a:gd name="connsiteY5" fmla="*/ 990600 h 2019300"/>
              <a:gd name="connsiteX6" fmla="*/ 927100 w 990600"/>
              <a:gd name="connsiteY6" fmla="*/ 1162050 h 2019300"/>
              <a:gd name="connsiteX7" fmla="*/ 914400 w 990600"/>
              <a:gd name="connsiteY7" fmla="*/ 1314450 h 2019300"/>
              <a:gd name="connsiteX8" fmla="*/ 863600 w 990600"/>
              <a:gd name="connsiteY8" fmla="*/ 1403350 h 2019300"/>
              <a:gd name="connsiteX9" fmla="*/ 768350 w 990600"/>
              <a:gd name="connsiteY9" fmla="*/ 1517650 h 2019300"/>
              <a:gd name="connsiteX10" fmla="*/ 990600 w 990600"/>
              <a:gd name="connsiteY10" fmla="*/ 2019300 h 2019300"/>
              <a:gd name="connsiteX11" fmla="*/ 901700 w 990600"/>
              <a:gd name="connsiteY11" fmla="*/ 2019300 h 2019300"/>
              <a:gd name="connsiteX12" fmla="*/ 755650 w 990600"/>
              <a:gd name="connsiteY12" fmla="*/ 1968500 h 2019300"/>
              <a:gd name="connsiteX13" fmla="*/ 641350 w 990600"/>
              <a:gd name="connsiteY13" fmla="*/ 1873250 h 2019300"/>
              <a:gd name="connsiteX14" fmla="*/ 527050 w 990600"/>
              <a:gd name="connsiteY14" fmla="*/ 1733550 h 2019300"/>
              <a:gd name="connsiteX15" fmla="*/ 368300 w 990600"/>
              <a:gd name="connsiteY15" fmla="*/ 1562100 h 2019300"/>
              <a:gd name="connsiteX16" fmla="*/ 273050 w 990600"/>
              <a:gd name="connsiteY16" fmla="*/ 1428750 h 2019300"/>
              <a:gd name="connsiteX17" fmla="*/ 196850 w 990600"/>
              <a:gd name="connsiteY17" fmla="*/ 1181100 h 2019300"/>
              <a:gd name="connsiteX18" fmla="*/ 76200 w 990600"/>
              <a:gd name="connsiteY18" fmla="*/ 914400 h 2019300"/>
              <a:gd name="connsiteX19" fmla="*/ 38100 w 990600"/>
              <a:gd name="connsiteY19" fmla="*/ 768350 h 2019300"/>
              <a:gd name="connsiteX20" fmla="*/ 25400 w 990600"/>
              <a:gd name="connsiteY20" fmla="*/ 520700 h 2019300"/>
              <a:gd name="connsiteX21" fmla="*/ 114300 w 990600"/>
              <a:gd name="connsiteY21" fmla="*/ 342900 h 2019300"/>
              <a:gd name="connsiteX22" fmla="*/ 127000 w 990600"/>
              <a:gd name="connsiteY22" fmla="*/ 279400 h 2019300"/>
              <a:gd name="connsiteX23" fmla="*/ 127000 w 990600"/>
              <a:gd name="connsiteY23" fmla="*/ 279400 h 2019300"/>
              <a:gd name="connsiteX24" fmla="*/ 25400 w 990600"/>
              <a:gd name="connsiteY24" fmla="*/ 285750 h 2019300"/>
              <a:gd name="connsiteX25" fmla="*/ 0 w 990600"/>
              <a:gd name="connsiteY25" fmla="*/ 254000 h 2019300"/>
              <a:gd name="connsiteX26" fmla="*/ 44450 w 990600"/>
              <a:gd name="connsiteY26" fmla="*/ 158750 h 2019300"/>
              <a:gd name="connsiteX27" fmla="*/ 44450 w 990600"/>
              <a:gd name="connsiteY27" fmla="*/ 31750 h 2019300"/>
              <a:gd name="connsiteX28" fmla="*/ 44450 w 990600"/>
              <a:gd name="connsiteY28" fmla="*/ 0 h 2019300"/>
              <a:gd name="connsiteX29" fmla="*/ 298450 w 990600"/>
              <a:gd name="connsiteY29" fmla="*/ 6350 h 2019300"/>
              <a:gd name="connsiteX30" fmla="*/ 488950 w 990600"/>
              <a:gd name="connsiteY30" fmla="*/ 50800 h 2019300"/>
              <a:gd name="connsiteX0" fmla="*/ 488950 w 927100"/>
              <a:gd name="connsiteY0" fmla="*/ 50800 h 2019300"/>
              <a:gd name="connsiteX1" fmla="*/ 400050 w 927100"/>
              <a:gd name="connsiteY1" fmla="*/ 215900 h 2019300"/>
              <a:gd name="connsiteX2" fmla="*/ 368300 w 927100"/>
              <a:gd name="connsiteY2" fmla="*/ 368300 h 2019300"/>
              <a:gd name="connsiteX3" fmla="*/ 425450 w 927100"/>
              <a:gd name="connsiteY3" fmla="*/ 596900 h 2019300"/>
              <a:gd name="connsiteX4" fmla="*/ 546100 w 927100"/>
              <a:gd name="connsiteY4" fmla="*/ 806450 h 2019300"/>
              <a:gd name="connsiteX5" fmla="*/ 819150 w 927100"/>
              <a:gd name="connsiteY5" fmla="*/ 990600 h 2019300"/>
              <a:gd name="connsiteX6" fmla="*/ 927100 w 927100"/>
              <a:gd name="connsiteY6" fmla="*/ 1162050 h 2019300"/>
              <a:gd name="connsiteX7" fmla="*/ 914400 w 927100"/>
              <a:gd name="connsiteY7" fmla="*/ 1314450 h 2019300"/>
              <a:gd name="connsiteX8" fmla="*/ 863600 w 927100"/>
              <a:gd name="connsiteY8" fmla="*/ 1403350 h 2019300"/>
              <a:gd name="connsiteX9" fmla="*/ 768350 w 927100"/>
              <a:gd name="connsiteY9" fmla="*/ 1517650 h 2019300"/>
              <a:gd name="connsiteX10" fmla="*/ 698500 w 927100"/>
              <a:gd name="connsiteY10" fmla="*/ 1606550 h 2019300"/>
              <a:gd name="connsiteX11" fmla="*/ 901700 w 927100"/>
              <a:gd name="connsiteY11" fmla="*/ 2019300 h 2019300"/>
              <a:gd name="connsiteX12" fmla="*/ 755650 w 927100"/>
              <a:gd name="connsiteY12" fmla="*/ 1968500 h 2019300"/>
              <a:gd name="connsiteX13" fmla="*/ 641350 w 927100"/>
              <a:gd name="connsiteY13" fmla="*/ 1873250 h 2019300"/>
              <a:gd name="connsiteX14" fmla="*/ 527050 w 927100"/>
              <a:gd name="connsiteY14" fmla="*/ 1733550 h 2019300"/>
              <a:gd name="connsiteX15" fmla="*/ 368300 w 927100"/>
              <a:gd name="connsiteY15" fmla="*/ 1562100 h 2019300"/>
              <a:gd name="connsiteX16" fmla="*/ 273050 w 927100"/>
              <a:gd name="connsiteY16" fmla="*/ 1428750 h 2019300"/>
              <a:gd name="connsiteX17" fmla="*/ 196850 w 927100"/>
              <a:gd name="connsiteY17" fmla="*/ 1181100 h 2019300"/>
              <a:gd name="connsiteX18" fmla="*/ 76200 w 927100"/>
              <a:gd name="connsiteY18" fmla="*/ 914400 h 2019300"/>
              <a:gd name="connsiteX19" fmla="*/ 38100 w 927100"/>
              <a:gd name="connsiteY19" fmla="*/ 768350 h 2019300"/>
              <a:gd name="connsiteX20" fmla="*/ 25400 w 927100"/>
              <a:gd name="connsiteY20" fmla="*/ 520700 h 2019300"/>
              <a:gd name="connsiteX21" fmla="*/ 114300 w 927100"/>
              <a:gd name="connsiteY21" fmla="*/ 342900 h 2019300"/>
              <a:gd name="connsiteX22" fmla="*/ 127000 w 927100"/>
              <a:gd name="connsiteY22" fmla="*/ 279400 h 2019300"/>
              <a:gd name="connsiteX23" fmla="*/ 127000 w 927100"/>
              <a:gd name="connsiteY23" fmla="*/ 279400 h 2019300"/>
              <a:gd name="connsiteX24" fmla="*/ 25400 w 927100"/>
              <a:gd name="connsiteY24" fmla="*/ 285750 h 2019300"/>
              <a:gd name="connsiteX25" fmla="*/ 0 w 927100"/>
              <a:gd name="connsiteY25" fmla="*/ 254000 h 2019300"/>
              <a:gd name="connsiteX26" fmla="*/ 44450 w 927100"/>
              <a:gd name="connsiteY26" fmla="*/ 158750 h 2019300"/>
              <a:gd name="connsiteX27" fmla="*/ 44450 w 927100"/>
              <a:gd name="connsiteY27" fmla="*/ 31750 h 2019300"/>
              <a:gd name="connsiteX28" fmla="*/ 44450 w 927100"/>
              <a:gd name="connsiteY28" fmla="*/ 0 h 2019300"/>
              <a:gd name="connsiteX29" fmla="*/ 298450 w 927100"/>
              <a:gd name="connsiteY29" fmla="*/ 6350 h 2019300"/>
              <a:gd name="connsiteX30" fmla="*/ 488950 w 927100"/>
              <a:gd name="connsiteY30" fmla="*/ 50800 h 2019300"/>
              <a:gd name="connsiteX0" fmla="*/ 488950 w 927100"/>
              <a:gd name="connsiteY0" fmla="*/ 50800 h 1968500"/>
              <a:gd name="connsiteX1" fmla="*/ 400050 w 927100"/>
              <a:gd name="connsiteY1" fmla="*/ 215900 h 1968500"/>
              <a:gd name="connsiteX2" fmla="*/ 368300 w 927100"/>
              <a:gd name="connsiteY2" fmla="*/ 368300 h 1968500"/>
              <a:gd name="connsiteX3" fmla="*/ 425450 w 927100"/>
              <a:gd name="connsiteY3" fmla="*/ 596900 h 1968500"/>
              <a:gd name="connsiteX4" fmla="*/ 546100 w 927100"/>
              <a:gd name="connsiteY4" fmla="*/ 806450 h 1968500"/>
              <a:gd name="connsiteX5" fmla="*/ 819150 w 927100"/>
              <a:gd name="connsiteY5" fmla="*/ 990600 h 1968500"/>
              <a:gd name="connsiteX6" fmla="*/ 927100 w 927100"/>
              <a:gd name="connsiteY6" fmla="*/ 1162050 h 1968500"/>
              <a:gd name="connsiteX7" fmla="*/ 914400 w 927100"/>
              <a:gd name="connsiteY7" fmla="*/ 1314450 h 1968500"/>
              <a:gd name="connsiteX8" fmla="*/ 863600 w 927100"/>
              <a:gd name="connsiteY8" fmla="*/ 1403350 h 1968500"/>
              <a:gd name="connsiteX9" fmla="*/ 768350 w 927100"/>
              <a:gd name="connsiteY9" fmla="*/ 1517650 h 1968500"/>
              <a:gd name="connsiteX10" fmla="*/ 698500 w 927100"/>
              <a:gd name="connsiteY10" fmla="*/ 1606550 h 1968500"/>
              <a:gd name="connsiteX11" fmla="*/ 609600 w 927100"/>
              <a:gd name="connsiteY11" fmla="*/ 1651000 h 1968500"/>
              <a:gd name="connsiteX12" fmla="*/ 755650 w 927100"/>
              <a:gd name="connsiteY12" fmla="*/ 1968500 h 1968500"/>
              <a:gd name="connsiteX13" fmla="*/ 641350 w 927100"/>
              <a:gd name="connsiteY13" fmla="*/ 1873250 h 1968500"/>
              <a:gd name="connsiteX14" fmla="*/ 527050 w 927100"/>
              <a:gd name="connsiteY14" fmla="*/ 1733550 h 1968500"/>
              <a:gd name="connsiteX15" fmla="*/ 368300 w 927100"/>
              <a:gd name="connsiteY15" fmla="*/ 1562100 h 1968500"/>
              <a:gd name="connsiteX16" fmla="*/ 273050 w 927100"/>
              <a:gd name="connsiteY16" fmla="*/ 1428750 h 1968500"/>
              <a:gd name="connsiteX17" fmla="*/ 196850 w 927100"/>
              <a:gd name="connsiteY17" fmla="*/ 1181100 h 1968500"/>
              <a:gd name="connsiteX18" fmla="*/ 76200 w 927100"/>
              <a:gd name="connsiteY18" fmla="*/ 914400 h 1968500"/>
              <a:gd name="connsiteX19" fmla="*/ 38100 w 927100"/>
              <a:gd name="connsiteY19" fmla="*/ 768350 h 1968500"/>
              <a:gd name="connsiteX20" fmla="*/ 25400 w 927100"/>
              <a:gd name="connsiteY20" fmla="*/ 520700 h 1968500"/>
              <a:gd name="connsiteX21" fmla="*/ 114300 w 927100"/>
              <a:gd name="connsiteY21" fmla="*/ 342900 h 1968500"/>
              <a:gd name="connsiteX22" fmla="*/ 127000 w 927100"/>
              <a:gd name="connsiteY22" fmla="*/ 279400 h 1968500"/>
              <a:gd name="connsiteX23" fmla="*/ 127000 w 927100"/>
              <a:gd name="connsiteY23" fmla="*/ 279400 h 1968500"/>
              <a:gd name="connsiteX24" fmla="*/ 25400 w 927100"/>
              <a:gd name="connsiteY24" fmla="*/ 285750 h 1968500"/>
              <a:gd name="connsiteX25" fmla="*/ 0 w 927100"/>
              <a:gd name="connsiteY25" fmla="*/ 254000 h 1968500"/>
              <a:gd name="connsiteX26" fmla="*/ 44450 w 927100"/>
              <a:gd name="connsiteY26" fmla="*/ 158750 h 1968500"/>
              <a:gd name="connsiteX27" fmla="*/ 44450 w 927100"/>
              <a:gd name="connsiteY27" fmla="*/ 31750 h 1968500"/>
              <a:gd name="connsiteX28" fmla="*/ 44450 w 927100"/>
              <a:gd name="connsiteY28" fmla="*/ 0 h 1968500"/>
              <a:gd name="connsiteX29" fmla="*/ 298450 w 927100"/>
              <a:gd name="connsiteY29" fmla="*/ 6350 h 1968500"/>
              <a:gd name="connsiteX30" fmla="*/ 488950 w 927100"/>
              <a:gd name="connsiteY30" fmla="*/ 50800 h 1968500"/>
              <a:gd name="connsiteX0" fmla="*/ 488950 w 927100"/>
              <a:gd name="connsiteY0" fmla="*/ 50800 h 1873250"/>
              <a:gd name="connsiteX1" fmla="*/ 400050 w 927100"/>
              <a:gd name="connsiteY1" fmla="*/ 215900 h 1873250"/>
              <a:gd name="connsiteX2" fmla="*/ 368300 w 927100"/>
              <a:gd name="connsiteY2" fmla="*/ 368300 h 1873250"/>
              <a:gd name="connsiteX3" fmla="*/ 425450 w 927100"/>
              <a:gd name="connsiteY3" fmla="*/ 596900 h 1873250"/>
              <a:gd name="connsiteX4" fmla="*/ 546100 w 927100"/>
              <a:gd name="connsiteY4" fmla="*/ 806450 h 1873250"/>
              <a:gd name="connsiteX5" fmla="*/ 819150 w 927100"/>
              <a:gd name="connsiteY5" fmla="*/ 990600 h 1873250"/>
              <a:gd name="connsiteX6" fmla="*/ 927100 w 927100"/>
              <a:gd name="connsiteY6" fmla="*/ 1162050 h 1873250"/>
              <a:gd name="connsiteX7" fmla="*/ 914400 w 927100"/>
              <a:gd name="connsiteY7" fmla="*/ 1314450 h 1873250"/>
              <a:gd name="connsiteX8" fmla="*/ 863600 w 927100"/>
              <a:gd name="connsiteY8" fmla="*/ 1403350 h 1873250"/>
              <a:gd name="connsiteX9" fmla="*/ 768350 w 927100"/>
              <a:gd name="connsiteY9" fmla="*/ 1517650 h 1873250"/>
              <a:gd name="connsiteX10" fmla="*/ 698500 w 927100"/>
              <a:gd name="connsiteY10" fmla="*/ 1606550 h 1873250"/>
              <a:gd name="connsiteX11" fmla="*/ 609600 w 927100"/>
              <a:gd name="connsiteY11" fmla="*/ 1651000 h 1873250"/>
              <a:gd name="connsiteX12" fmla="*/ 641350 w 927100"/>
              <a:gd name="connsiteY12" fmla="*/ 1873250 h 1873250"/>
              <a:gd name="connsiteX13" fmla="*/ 527050 w 927100"/>
              <a:gd name="connsiteY13" fmla="*/ 1733550 h 1873250"/>
              <a:gd name="connsiteX14" fmla="*/ 368300 w 927100"/>
              <a:gd name="connsiteY14" fmla="*/ 1562100 h 1873250"/>
              <a:gd name="connsiteX15" fmla="*/ 273050 w 927100"/>
              <a:gd name="connsiteY15" fmla="*/ 1428750 h 1873250"/>
              <a:gd name="connsiteX16" fmla="*/ 196850 w 927100"/>
              <a:gd name="connsiteY16" fmla="*/ 1181100 h 1873250"/>
              <a:gd name="connsiteX17" fmla="*/ 76200 w 927100"/>
              <a:gd name="connsiteY17" fmla="*/ 914400 h 1873250"/>
              <a:gd name="connsiteX18" fmla="*/ 38100 w 927100"/>
              <a:gd name="connsiteY18" fmla="*/ 768350 h 1873250"/>
              <a:gd name="connsiteX19" fmla="*/ 25400 w 927100"/>
              <a:gd name="connsiteY19" fmla="*/ 520700 h 1873250"/>
              <a:gd name="connsiteX20" fmla="*/ 114300 w 927100"/>
              <a:gd name="connsiteY20" fmla="*/ 342900 h 1873250"/>
              <a:gd name="connsiteX21" fmla="*/ 127000 w 927100"/>
              <a:gd name="connsiteY21" fmla="*/ 279400 h 1873250"/>
              <a:gd name="connsiteX22" fmla="*/ 127000 w 927100"/>
              <a:gd name="connsiteY22" fmla="*/ 279400 h 1873250"/>
              <a:gd name="connsiteX23" fmla="*/ 25400 w 927100"/>
              <a:gd name="connsiteY23" fmla="*/ 285750 h 1873250"/>
              <a:gd name="connsiteX24" fmla="*/ 0 w 927100"/>
              <a:gd name="connsiteY24" fmla="*/ 254000 h 1873250"/>
              <a:gd name="connsiteX25" fmla="*/ 44450 w 927100"/>
              <a:gd name="connsiteY25" fmla="*/ 158750 h 1873250"/>
              <a:gd name="connsiteX26" fmla="*/ 44450 w 927100"/>
              <a:gd name="connsiteY26" fmla="*/ 31750 h 1873250"/>
              <a:gd name="connsiteX27" fmla="*/ 44450 w 927100"/>
              <a:gd name="connsiteY27" fmla="*/ 0 h 1873250"/>
              <a:gd name="connsiteX28" fmla="*/ 298450 w 927100"/>
              <a:gd name="connsiteY28" fmla="*/ 6350 h 1873250"/>
              <a:gd name="connsiteX29" fmla="*/ 488950 w 927100"/>
              <a:gd name="connsiteY29" fmla="*/ 50800 h 1873250"/>
              <a:gd name="connsiteX0" fmla="*/ 488950 w 927100"/>
              <a:gd name="connsiteY0" fmla="*/ 50800 h 1733550"/>
              <a:gd name="connsiteX1" fmla="*/ 400050 w 927100"/>
              <a:gd name="connsiteY1" fmla="*/ 215900 h 1733550"/>
              <a:gd name="connsiteX2" fmla="*/ 368300 w 927100"/>
              <a:gd name="connsiteY2" fmla="*/ 368300 h 1733550"/>
              <a:gd name="connsiteX3" fmla="*/ 425450 w 927100"/>
              <a:gd name="connsiteY3" fmla="*/ 596900 h 1733550"/>
              <a:gd name="connsiteX4" fmla="*/ 546100 w 927100"/>
              <a:gd name="connsiteY4" fmla="*/ 806450 h 1733550"/>
              <a:gd name="connsiteX5" fmla="*/ 819150 w 927100"/>
              <a:gd name="connsiteY5" fmla="*/ 990600 h 1733550"/>
              <a:gd name="connsiteX6" fmla="*/ 927100 w 927100"/>
              <a:gd name="connsiteY6" fmla="*/ 1162050 h 1733550"/>
              <a:gd name="connsiteX7" fmla="*/ 914400 w 927100"/>
              <a:gd name="connsiteY7" fmla="*/ 1314450 h 1733550"/>
              <a:gd name="connsiteX8" fmla="*/ 863600 w 927100"/>
              <a:gd name="connsiteY8" fmla="*/ 1403350 h 1733550"/>
              <a:gd name="connsiteX9" fmla="*/ 768350 w 927100"/>
              <a:gd name="connsiteY9" fmla="*/ 1517650 h 1733550"/>
              <a:gd name="connsiteX10" fmla="*/ 698500 w 927100"/>
              <a:gd name="connsiteY10" fmla="*/ 1606550 h 1733550"/>
              <a:gd name="connsiteX11" fmla="*/ 609600 w 927100"/>
              <a:gd name="connsiteY11" fmla="*/ 1651000 h 1733550"/>
              <a:gd name="connsiteX12" fmla="*/ 558800 w 927100"/>
              <a:gd name="connsiteY12" fmla="*/ 1663700 h 1733550"/>
              <a:gd name="connsiteX13" fmla="*/ 527050 w 927100"/>
              <a:gd name="connsiteY13" fmla="*/ 1733550 h 1733550"/>
              <a:gd name="connsiteX14" fmla="*/ 368300 w 927100"/>
              <a:gd name="connsiteY14" fmla="*/ 1562100 h 1733550"/>
              <a:gd name="connsiteX15" fmla="*/ 273050 w 927100"/>
              <a:gd name="connsiteY15" fmla="*/ 1428750 h 1733550"/>
              <a:gd name="connsiteX16" fmla="*/ 196850 w 927100"/>
              <a:gd name="connsiteY16" fmla="*/ 1181100 h 1733550"/>
              <a:gd name="connsiteX17" fmla="*/ 76200 w 927100"/>
              <a:gd name="connsiteY17" fmla="*/ 914400 h 1733550"/>
              <a:gd name="connsiteX18" fmla="*/ 38100 w 927100"/>
              <a:gd name="connsiteY18" fmla="*/ 768350 h 1733550"/>
              <a:gd name="connsiteX19" fmla="*/ 25400 w 927100"/>
              <a:gd name="connsiteY19" fmla="*/ 520700 h 1733550"/>
              <a:gd name="connsiteX20" fmla="*/ 114300 w 927100"/>
              <a:gd name="connsiteY20" fmla="*/ 342900 h 1733550"/>
              <a:gd name="connsiteX21" fmla="*/ 127000 w 927100"/>
              <a:gd name="connsiteY21" fmla="*/ 279400 h 1733550"/>
              <a:gd name="connsiteX22" fmla="*/ 127000 w 927100"/>
              <a:gd name="connsiteY22" fmla="*/ 279400 h 1733550"/>
              <a:gd name="connsiteX23" fmla="*/ 25400 w 927100"/>
              <a:gd name="connsiteY23" fmla="*/ 285750 h 1733550"/>
              <a:gd name="connsiteX24" fmla="*/ 0 w 927100"/>
              <a:gd name="connsiteY24" fmla="*/ 254000 h 1733550"/>
              <a:gd name="connsiteX25" fmla="*/ 44450 w 927100"/>
              <a:gd name="connsiteY25" fmla="*/ 158750 h 1733550"/>
              <a:gd name="connsiteX26" fmla="*/ 44450 w 927100"/>
              <a:gd name="connsiteY26" fmla="*/ 31750 h 1733550"/>
              <a:gd name="connsiteX27" fmla="*/ 44450 w 927100"/>
              <a:gd name="connsiteY27" fmla="*/ 0 h 1733550"/>
              <a:gd name="connsiteX28" fmla="*/ 298450 w 927100"/>
              <a:gd name="connsiteY28" fmla="*/ 6350 h 1733550"/>
              <a:gd name="connsiteX29" fmla="*/ 488950 w 927100"/>
              <a:gd name="connsiteY29" fmla="*/ 50800 h 1733550"/>
              <a:gd name="connsiteX0" fmla="*/ 488950 w 927100"/>
              <a:gd name="connsiteY0" fmla="*/ 50800 h 1663700"/>
              <a:gd name="connsiteX1" fmla="*/ 400050 w 927100"/>
              <a:gd name="connsiteY1" fmla="*/ 215900 h 1663700"/>
              <a:gd name="connsiteX2" fmla="*/ 368300 w 927100"/>
              <a:gd name="connsiteY2" fmla="*/ 368300 h 1663700"/>
              <a:gd name="connsiteX3" fmla="*/ 425450 w 927100"/>
              <a:gd name="connsiteY3" fmla="*/ 596900 h 1663700"/>
              <a:gd name="connsiteX4" fmla="*/ 546100 w 927100"/>
              <a:gd name="connsiteY4" fmla="*/ 806450 h 1663700"/>
              <a:gd name="connsiteX5" fmla="*/ 819150 w 927100"/>
              <a:gd name="connsiteY5" fmla="*/ 990600 h 1663700"/>
              <a:gd name="connsiteX6" fmla="*/ 927100 w 927100"/>
              <a:gd name="connsiteY6" fmla="*/ 1162050 h 1663700"/>
              <a:gd name="connsiteX7" fmla="*/ 914400 w 927100"/>
              <a:gd name="connsiteY7" fmla="*/ 1314450 h 1663700"/>
              <a:gd name="connsiteX8" fmla="*/ 863600 w 927100"/>
              <a:gd name="connsiteY8" fmla="*/ 1403350 h 1663700"/>
              <a:gd name="connsiteX9" fmla="*/ 768350 w 927100"/>
              <a:gd name="connsiteY9" fmla="*/ 1517650 h 1663700"/>
              <a:gd name="connsiteX10" fmla="*/ 698500 w 927100"/>
              <a:gd name="connsiteY10" fmla="*/ 1606550 h 1663700"/>
              <a:gd name="connsiteX11" fmla="*/ 609600 w 927100"/>
              <a:gd name="connsiteY11" fmla="*/ 1651000 h 1663700"/>
              <a:gd name="connsiteX12" fmla="*/ 558800 w 927100"/>
              <a:gd name="connsiteY12" fmla="*/ 1663700 h 1663700"/>
              <a:gd name="connsiteX13" fmla="*/ 438150 w 927100"/>
              <a:gd name="connsiteY13" fmla="*/ 1619250 h 1663700"/>
              <a:gd name="connsiteX14" fmla="*/ 368300 w 927100"/>
              <a:gd name="connsiteY14" fmla="*/ 1562100 h 1663700"/>
              <a:gd name="connsiteX15" fmla="*/ 273050 w 927100"/>
              <a:gd name="connsiteY15" fmla="*/ 1428750 h 1663700"/>
              <a:gd name="connsiteX16" fmla="*/ 196850 w 927100"/>
              <a:gd name="connsiteY16" fmla="*/ 1181100 h 1663700"/>
              <a:gd name="connsiteX17" fmla="*/ 76200 w 927100"/>
              <a:gd name="connsiteY17" fmla="*/ 914400 h 1663700"/>
              <a:gd name="connsiteX18" fmla="*/ 38100 w 927100"/>
              <a:gd name="connsiteY18" fmla="*/ 768350 h 1663700"/>
              <a:gd name="connsiteX19" fmla="*/ 25400 w 927100"/>
              <a:gd name="connsiteY19" fmla="*/ 520700 h 1663700"/>
              <a:gd name="connsiteX20" fmla="*/ 114300 w 927100"/>
              <a:gd name="connsiteY20" fmla="*/ 342900 h 1663700"/>
              <a:gd name="connsiteX21" fmla="*/ 127000 w 927100"/>
              <a:gd name="connsiteY21" fmla="*/ 279400 h 1663700"/>
              <a:gd name="connsiteX22" fmla="*/ 127000 w 927100"/>
              <a:gd name="connsiteY22" fmla="*/ 279400 h 1663700"/>
              <a:gd name="connsiteX23" fmla="*/ 25400 w 927100"/>
              <a:gd name="connsiteY23" fmla="*/ 285750 h 1663700"/>
              <a:gd name="connsiteX24" fmla="*/ 0 w 927100"/>
              <a:gd name="connsiteY24" fmla="*/ 254000 h 1663700"/>
              <a:gd name="connsiteX25" fmla="*/ 44450 w 927100"/>
              <a:gd name="connsiteY25" fmla="*/ 158750 h 1663700"/>
              <a:gd name="connsiteX26" fmla="*/ 44450 w 927100"/>
              <a:gd name="connsiteY26" fmla="*/ 31750 h 1663700"/>
              <a:gd name="connsiteX27" fmla="*/ 44450 w 927100"/>
              <a:gd name="connsiteY27" fmla="*/ 0 h 1663700"/>
              <a:gd name="connsiteX28" fmla="*/ 298450 w 927100"/>
              <a:gd name="connsiteY28" fmla="*/ 6350 h 1663700"/>
              <a:gd name="connsiteX29" fmla="*/ 488950 w 927100"/>
              <a:gd name="connsiteY29" fmla="*/ 50800 h 16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100" h="1663700">
                <a:moveTo>
                  <a:pt x="488950" y="50800"/>
                </a:moveTo>
                <a:lnTo>
                  <a:pt x="400050" y="215900"/>
                </a:lnTo>
                <a:lnTo>
                  <a:pt x="368300" y="368300"/>
                </a:lnTo>
                <a:lnTo>
                  <a:pt x="425450" y="596900"/>
                </a:lnTo>
                <a:lnTo>
                  <a:pt x="546100" y="806450"/>
                </a:lnTo>
                <a:lnTo>
                  <a:pt x="819150" y="990600"/>
                </a:lnTo>
                <a:lnTo>
                  <a:pt x="927100" y="1162050"/>
                </a:lnTo>
                <a:lnTo>
                  <a:pt x="914400" y="1314450"/>
                </a:lnTo>
                <a:lnTo>
                  <a:pt x="863600" y="1403350"/>
                </a:lnTo>
                <a:lnTo>
                  <a:pt x="768350" y="1517650"/>
                </a:lnTo>
                <a:lnTo>
                  <a:pt x="698500" y="1606550"/>
                </a:lnTo>
                <a:lnTo>
                  <a:pt x="609600" y="1651000"/>
                </a:lnTo>
                <a:lnTo>
                  <a:pt x="558800" y="1663700"/>
                </a:lnTo>
                <a:lnTo>
                  <a:pt x="438150" y="1619250"/>
                </a:lnTo>
                <a:lnTo>
                  <a:pt x="368300" y="1562100"/>
                </a:lnTo>
                <a:lnTo>
                  <a:pt x="273050" y="1428750"/>
                </a:lnTo>
                <a:lnTo>
                  <a:pt x="196850" y="1181100"/>
                </a:lnTo>
                <a:lnTo>
                  <a:pt x="76200" y="914400"/>
                </a:lnTo>
                <a:lnTo>
                  <a:pt x="38100" y="768350"/>
                </a:lnTo>
                <a:lnTo>
                  <a:pt x="25400" y="520700"/>
                </a:lnTo>
                <a:lnTo>
                  <a:pt x="114300" y="342900"/>
                </a:lnTo>
                <a:lnTo>
                  <a:pt x="127000" y="279400"/>
                </a:lnTo>
                <a:lnTo>
                  <a:pt x="127000" y="279400"/>
                </a:lnTo>
                <a:lnTo>
                  <a:pt x="25400" y="285750"/>
                </a:lnTo>
                <a:lnTo>
                  <a:pt x="0" y="254000"/>
                </a:lnTo>
                <a:lnTo>
                  <a:pt x="44450" y="158750"/>
                </a:lnTo>
                <a:lnTo>
                  <a:pt x="44450" y="31750"/>
                </a:lnTo>
                <a:lnTo>
                  <a:pt x="44450" y="0"/>
                </a:lnTo>
                <a:lnTo>
                  <a:pt x="298450" y="6350"/>
                </a:lnTo>
                <a:lnTo>
                  <a:pt x="488950" y="50800"/>
                </a:lnTo>
                <a:close/>
              </a:path>
            </a:pathLst>
          </a:custGeom>
          <a:solidFill>
            <a:srgbClr val="FF66CC">
              <a:alpha val="30000"/>
            </a:srgbClr>
          </a:solidFill>
          <a:ln w="381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8" name="Freeform 47"/>
          <p:cNvSpPr/>
          <p:nvPr/>
        </p:nvSpPr>
        <p:spPr>
          <a:xfrm>
            <a:off x="5530977" y="1891665"/>
            <a:ext cx="2171700" cy="1280160"/>
          </a:xfrm>
          <a:custGeom>
            <a:avLst/>
            <a:gdLst>
              <a:gd name="connsiteX0" fmla="*/ 0 w 2413000"/>
              <a:gd name="connsiteY0" fmla="*/ 571500 h 1422400"/>
              <a:gd name="connsiteX1" fmla="*/ 228600 w 2413000"/>
              <a:gd name="connsiteY1" fmla="*/ 584200 h 1422400"/>
              <a:gd name="connsiteX2" fmla="*/ 279400 w 2413000"/>
              <a:gd name="connsiteY2" fmla="*/ 692150 h 1422400"/>
              <a:gd name="connsiteX3" fmla="*/ 342900 w 2413000"/>
              <a:gd name="connsiteY3" fmla="*/ 711200 h 1422400"/>
              <a:gd name="connsiteX4" fmla="*/ 431800 w 2413000"/>
              <a:gd name="connsiteY4" fmla="*/ 615950 h 1422400"/>
              <a:gd name="connsiteX5" fmla="*/ 501650 w 2413000"/>
              <a:gd name="connsiteY5" fmla="*/ 457200 h 1422400"/>
              <a:gd name="connsiteX6" fmla="*/ 565150 w 2413000"/>
              <a:gd name="connsiteY6" fmla="*/ 355600 h 1422400"/>
              <a:gd name="connsiteX7" fmla="*/ 762000 w 2413000"/>
              <a:gd name="connsiteY7" fmla="*/ 292100 h 1422400"/>
              <a:gd name="connsiteX8" fmla="*/ 971550 w 2413000"/>
              <a:gd name="connsiteY8" fmla="*/ 222250 h 1422400"/>
              <a:gd name="connsiteX9" fmla="*/ 1111250 w 2413000"/>
              <a:gd name="connsiteY9" fmla="*/ 120650 h 1422400"/>
              <a:gd name="connsiteX10" fmla="*/ 1238250 w 2413000"/>
              <a:gd name="connsiteY10" fmla="*/ 31750 h 1422400"/>
              <a:gd name="connsiteX11" fmla="*/ 1397000 w 2413000"/>
              <a:gd name="connsiteY11" fmla="*/ 0 h 1422400"/>
              <a:gd name="connsiteX12" fmla="*/ 1593850 w 2413000"/>
              <a:gd name="connsiteY12" fmla="*/ 57150 h 1422400"/>
              <a:gd name="connsiteX13" fmla="*/ 1689100 w 2413000"/>
              <a:gd name="connsiteY13" fmla="*/ 190500 h 1422400"/>
              <a:gd name="connsiteX14" fmla="*/ 1758950 w 2413000"/>
              <a:gd name="connsiteY14" fmla="*/ 254000 h 1422400"/>
              <a:gd name="connsiteX15" fmla="*/ 1974850 w 2413000"/>
              <a:gd name="connsiteY15" fmla="*/ 241300 h 1422400"/>
              <a:gd name="connsiteX16" fmla="*/ 2203450 w 2413000"/>
              <a:gd name="connsiteY16" fmla="*/ 292100 h 1422400"/>
              <a:gd name="connsiteX17" fmla="*/ 2400300 w 2413000"/>
              <a:gd name="connsiteY17" fmla="*/ 387350 h 1422400"/>
              <a:gd name="connsiteX18" fmla="*/ 2413000 w 2413000"/>
              <a:gd name="connsiteY18" fmla="*/ 520700 h 1422400"/>
              <a:gd name="connsiteX19" fmla="*/ 2393950 w 2413000"/>
              <a:gd name="connsiteY19" fmla="*/ 685800 h 1422400"/>
              <a:gd name="connsiteX20" fmla="*/ 2292350 w 2413000"/>
              <a:gd name="connsiteY20" fmla="*/ 819150 h 1422400"/>
              <a:gd name="connsiteX21" fmla="*/ 2114550 w 2413000"/>
              <a:gd name="connsiteY21" fmla="*/ 946150 h 1422400"/>
              <a:gd name="connsiteX22" fmla="*/ 2000250 w 2413000"/>
              <a:gd name="connsiteY22" fmla="*/ 1098550 h 1422400"/>
              <a:gd name="connsiteX23" fmla="*/ 1879600 w 2413000"/>
              <a:gd name="connsiteY23" fmla="*/ 1149350 h 1422400"/>
              <a:gd name="connsiteX24" fmla="*/ 1765300 w 2413000"/>
              <a:gd name="connsiteY24" fmla="*/ 1155700 h 1422400"/>
              <a:gd name="connsiteX25" fmla="*/ 1511300 w 2413000"/>
              <a:gd name="connsiteY25" fmla="*/ 1168400 h 1422400"/>
              <a:gd name="connsiteX26" fmla="*/ 1365250 w 2413000"/>
              <a:gd name="connsiteY26" fmla="*/ 1238250 h 1422400"/>
              <a:gd name="connsiteX27" fmla="*/ 1308100 w 2413000"/>
              <a:gd name="connsiteY27" fmla="*/ 1295400 h 1422400"/>
              <a:gd name="connsiteX28" fmla="*/ 1136650 w 2413000"/>
              <a:gd name="connsiteY28" fmla="*/ 1320800 h 1422400"/>
              <a:gd name="connsiteX29" fmla="*/ 939800 w 2413000"/>
              <a:gd name="connsiteY29" fmla="*/ 1377950 h 1422400"/>
              <a:gd name="connsiteX30" fmla="*/ 781050 w 2413000"/>
              <a:gd name="connsiteY30" fmla="*/ 1416050 h 1422400"/>
              <a:gd name="connsiteX31" fmla="*/ 742950 w 2413000"/>
              <a:gd name="connsiteY31" fmla="*/ 1422400 h 1422400"/>
              <a:gd name="connsiteX32" fmla="*/ 596900 w 2413000"/>
              <a:gd name="connsiteY32" fmla="*/ 1339850 h 1422400"/>
              <a:gd name="connsiteX33" fmla="*/ 501650 w 2413000"/>
              <a:gd name="connsiteY33" fmla="*/ 1174750 h 1422400"/>
              <a:gd name="connsiteX34" fmla="*/ 393700 w 2413000"/>
              <a:gd name="connsiteY34" fmla="*/ 1085850 h 1422400"/>
              <a:gd name="connsiteX35" fmla="*/ 298450 w 2413000"/>
              <a:gd name="connsiteY35" fmla="*/ 1047750 h 1422400"/>
              <a:gd name="connsiteX36" fmla="*/ 127000 w 2413000"/>
              <a:gd name="connsiteY36" fmla="*/ 920750 h 1422400"/>
              <a:gd name="connsiteX37" fmla="*/ 38100 w 2413000"/>
              <a:gd name="connsiteY37" fmla="*/ 857250 h 1422400"/>
              <a:gd name="connsiteX38" fmla="*/ 0 w 2413000"/>
              <a:gd name="connsiteY38" fmla="*/ 704850 h 1422400"/>
              <a:gd name="connsiteX39" fmla="*/ 0 w 2413000"/>
              <a:gd name="connsiteY39" fmla="*/ 571500 h 142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13000" h="1422400">
                <a:moveTo>
                  <a:pt x="0" y="571500"/>
                </a:moveTo>
                <a:lnTo>
                  <a:pt x="228600" y="584200"/>
                </a:lnTo>
                <a:lnTo>
                  <a:pt x="279400" y="692150"/>
                </a:lnTo>
                <a:lnTo>
                  <a:pt x="342900" y="711200"/>
                </a:lnTo>
                <a:lnTo>
                  <a:pt x="431800" y="615950"/>
                </a:lnTo>
                <a:lnTo>
                  <a:pt x="501650" y="457200"/>
                </a:lnTo>
                <a:lnTo>
                  <a:pt x="565150" y="355600"/>
                </a:lnTo>
                <a:lnTo>
                  <a:pt x="762000" y="292100"/>
                </a:lnTo>
                <a:lnTo>
                  <a:pt x="971550" y="222250"/>
                </a:lnTo>
                <a:lnTo>
                  <a:pt x="1111250" y="120650"/>
                </a:lnTo>
                <a:lnTo>
                  <a:pt x="1238250" y="31750"/>
                </a:lnTo>
                <a:lnTo>
                  <a:pt x="1397000" y="0"/>
                </a:lnTo>
                <a:lnTo>
                  <a:pt x="1593850" y="57150"/>
                </a:lnTo>
                <a:lnTo>
                  <a:pt x="1689100" y="190500"/>
                </a:lnTo>
                <a:lnTo>
                  <a:pt x="1758950" y="254000"/>
                </a:lnTo>
                <a:lnTo>
                  <a:pt x="1974850" y="241300"/>
                </a:lnTo>
                <a:lnTo>
                  <a:pt x="2203450" y="292100"/>
                </a:lnTo>
                <a:lnTo>
                  <a:pt x="2400300" y="387350"/>
                </a:lnTo>
                <a:lnTo>
                  <a:pt x="2413000" y="520700"/>
                </a:lnTo>
                <a:lnTo>
                  <a:pt x="2393950" y="685800"/>
                </a:lnTo>
                <a:lnTo>
                  <a:pt x="2292350" y="819150"/>
                </a:lnTo>
                <a:lnTo>
                  <a:pt x="2114550" y="946150"/>
                </a:lnTo>
                <a:lnTo>
                  <a:pt x="2000250" y="1098550"/>
                </a:lnTo>
                <a:lnTo>
                  <a:pt x="1879600" y="1149350"/>
                </a:lnTo>
                <a:lnTo>
                  <a:pt x="1765300" y="1155700"/>
                </a:lnTo>
                <a:lnTo>
                  <a:pt x="1511300" y="1168400"/>
                </a:lnTo>
                <a:lnTo>
                  <a:pt x="1365250" y="1238250"/>
                </a:lnTo>
                <a:lnTo>
                  <a:pt x="1308100" y="1295400"/>
                </a:lnTo>
                <a:lnTo>
                  <a:pt x="1136650" y="1320800"/>
                </a:lnTo>
                <a:lnTo>
                  <a:pt x="939800" y="1377950"/>
                </a:lnTo>
                <a:lnTo>
                  <a:pt x="781050" y="1416050"/>
                </a:lnTo>
                <a:lnTo>
                  <a:pt x="742950" y="1422400"/>
                </a:lnTo>
                <a:lnTo>
                  <a:pt x="596900" y="1339850"/>
                </a:lnTo>
                <a:lnTo>
                  <a:pt x="501650" y="1174750"/>
                </a:lnTo>
                <a:lnTo>
                  <a:pt x="393700" y="1085850"/>
                </a:lnTo>
                <a:lnTo>
                  <a:pt x="298450" y="1047750"/>
                </a:lnTo>
                <a:lnTo>
                  <a:pt x="127000" y="920750"/>
                </a:lnTo>
                <a:lnTo>
                  <a:pt x="38100" y="857250"/>
                </a:lnTo>
                <a:lnTo>
                  <a:pt x="0" y="704850"/>
                </a:lnTo>
                <a:lnTo>
                  <a:pt x="0" y="571500"/>
                </a:lnTo>
                <a:close/>
              </a:path>
            </a:pathLst>
          </a:custGeom>
          <a:solidFill>
            <a:srgbClr val="FF6600">
              <a:alpha val="30000"/>
            </a:srgbClr>
          </a:solidFill>
          <a:ln w="381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9" name="Freeform 48"/>
          <p:cNvSpPr/>
          <p:nvPr/>
        </p:nvSpPr>
        <p:spPr>
          <a:xfrm>
            <a:off x="5771007" y="2480310"/>
            <a:ext cx="1931670" cy="1137285"/>
          </a:xfrm>
          <a:custGeom>
            <a:avLst/>
            <a:gdLst>
              <a:gd name="connsiteX0" fmla="*/ 0 w 2336800"/>
              <a:gd name="connsiteY0" fmla="*/ 0 h 1263650"/>
              <a:gd name="connsiteX1" fmla="*/ 285750 w 2336800"/>
              <a:gd name="connsiteY1" fmla="*/ 152400 h 1263650"/>
              <a:gd name="connsiteX2" fmla="*/ 488950 w 2336800"/>
              <a:gd name="connsiteY2" fmla="*/ 146050 h 1263650"/>
              <a:gd name="connsiteX3" fmla="*/ 685800 w 2336800"/>
              <a:gd name="connsiteY3" fmla="*/ 76200 h 1263650"/>
              <a:gd name="connsiteX4" fmla="*/ 908050 w 2336800"/>
              <a:gd name="connsiteY4" fmla="*/ 88900 h 1263650"/>
              <a:gd name="connsiteX5" fmla="*/ 1092200 w 2336800"/>
              <a:gd name="connsiteY5" fmla="*/ 63500 h 1263650"/>
              <a:gd name="connsiteX6" fmla="*/ 1282700 w 2336800"/>
              <a:gd name="connsiteY6" fmla="*/ 0 h 1263650"/>
              <a:gd name="connsiteX7" fmla="*/ 1428750 w 2336800"/>
              <a:gd name="connsiteY7" fmla="*/ 6350 h 1263650"/>
              <a:gd name="connsiteX8" fmla="*/ 1574800 w 2336800"/>
              <a:gd name="connsiteY8" fmla="*/ 95250 h 1263650"/>
              <a:gd name="connsiteX9" fmla="*/ 1752600 w 2336800"/>
              <a:gd name="connsiteY9" fmla="*/ 298450 h 1263650"/>
              <a:gd name="connsiteX10" fmla="*/ 1930400 w 2336800"/>
              <a:gd name="connsiteY10" fmla="*/ 393700 h 1263650"/>
              <a:gd name="connsiteX11" fmla="*/ 2089150 w 2336800"/>
              <a:gd name="connsiteY11" fmla="*/ 387350 h 1263650"/>
              <a:gd name="connsiteX12" fmla="*/ 2317750 w 2336800"/>
              <a:gd name="connsiteY12" fmla="*/ 527050 h 1263650"/>
              <a:gd name="connsiteX13" fmla="*/ 2336800 w 2336800"/>
              <a:gd name="connsiteY13" fmla="*/ 749300 h 1263650"/>
              <a:gd name="connsiteX14" fmla="*/ 2260600 w 2336800"/>
              <a:gd name="connsiteY14" fmla="*/ 1016000 h 1263650"/>
              <a:gd name="connsiteX15" fmla="*/ 2063750 w 2336800"/>
              <a:gd name="connsiteY15" fmla="*/ 1143000 h 1263650"/>
              <a:gd name="connsiteX16" fmla="*/ 1873250 w 2336800"/>
              <a:gd name="connsiteY16" fmla="*/ 1225550 h 1263650"/>
              <a:gd name="connsiteX17" fmla="*/ 1765300 w 2336800"/>
              <a:gd name="connsiteY17" fmla="*/ 1257300 h 1263650"/>
              <a:gd name="connsiteX18" fmla="*/ 1612900 w 2336800"/>
              <a:gd name="connsiteY18" fmla="*/ 1263650 h 1263650"/>
              <a:gd name="connsiteX19" fmla="*/ 1447800 w 2336800"/>
              <a:gd name="connsiteY19" fmla="*/ 1263650 h 1263650"/>
              <a:gd name="connsiteX20" fmla="*/ 1212850 w 2336800"/>
              <a:gd name="connsiteY20" fmla="*/ 1212850 h 1263650"/>
              <a:gd name="connsiteX21" fmla="*/ 1054100 w 2336800"/>
              <a:gd name="connsiteY21" fmla="*/ 1117600 h 1263650"/>
              <a:gd name="connsiteX22" fmla="*/ 920750 w 2336800"/>
              <a:gd name="connsiteY22" fmla="*/ 1009650 h 1263650"/>
              <a:gd name="connsiteX23" fmla="*/ 749300 w 2336800"/>
              <a:gd name="connsiteY23" fmla="*/ 914400 h 1263650"/>
              <a:gd name="connsiteX24" fmla="*/ 673100 w 2336800"/>
              <a:gd name="connsiteY24" fmla="*/ 850900 h 1263650"/>
              <a:gd name="connsiteX25" fmla="*/ 641350 w 2336800"/>
              <a:gd name="connsiteY25" fmla="*/ 787400 h 1263650"/>
              <a:gd name="connsiteX26" fmla="*/ 508000 w 2336800"/>
              <a:gd name="connsiteY26" fmla="*/ 660400 h 1263650"/>
              <a:gd name="connsiteX27" fmla="*/ 488950 w 2336800"/>
              <a:gd name="connsiteY27" fmla="*/ 647700 h 1263650"/>
              <a:gd name="connsiteX28" fmla="*/ 184150 w 2336800"/>
              <a:gd name="connsiteY28" fmla="*/ 438150 h 1263650"/>
              <a:gd name="connsiteX29" fmla="*/ 120650 w 2336800"/>
              <a:gd name="connsiteY29" fmla="*/ 361950 h 1263650"/>
              <a:gd name="connsiteX30" fmla="*/ 0 w 2336800"/>
              <a:gd name="connsiteY30" fmla="*/ 0 h 1263650"/>
              <a:gd name="connsiteX0" fmla="*/ 69850 w 2216150"/>
              <a:gd name="connsiteY0" fmla="*/ 107950 h 1263650"/>
              <a:gd name="connsiteX1" fmla="*/ 165100 w 2216150"/>
              <a:gd name="connsiteY1" fmla="*/ 152400 h 1263650"/>
              <a:gd name="connsiteX2" fmla="*/ 368300 w 2216150"/>
              <a:gd name="connsiteY2" fmla="*/ 146050 h 1263650"/>
              <a:gd name="connsiteX3" fmla="*/ 565150 w 2216150"/>
              <a:gd name="connsiteY3" fmla="*/ 76200 h 1263650"/>
              <a:gd name="connsiteX4" fmla="*/ 787400 w 2216150"/>
              <a:gd name="connsiteY4" fmla="*/ 88900 h 1263650"/>
              <a:gd name="connsiteX5" fmla="*/ 971550 w 2216150"/>
              <a:gd name="connsiteY5" fmla="*/ 63500 h 1263650"/>
              <a:gd name="connsiteX6" fmla="*/ 1162050 w 2216150"/>
              <a:gd name="connsiteY6" fmla="*/ 0 h 1263650"/>
              <a:gd name="connsiteX7" fmla="*/ 1308100 w 2216150"/>
              <a:gd name="connsiteY7" fmla="*/ 6350 h 1263650"/>
              <a:gd name="connsiteX8" fmla="*/ 1454150 w 2216150"/>
              <a:gd name="connsiteY8" fmla="*/ 95250 h 1263650"/>
              <a:gd name="connsiteX9" fmla="*/ 1631950 w 2216150"/>
              <a:gd name="connsiteY9" fmla="*/ 298450 h 1263650"/>
              <a:gd name="connsiteX10" fmla="*/ 1809750 w 2216150"/>
              <a:gd name="connsiteY10" fmla="*/ 393700 h 1263650"/>
              <a:gd name="connsiteX11" fmla="*/ 1968500 w 2216150"/>
              <a:gd name="connsiteY11" fmla="*/ 387350 h 1263650"/>
              <a:gd name="connsiteX12" fmla="*/ 2197100 w 2216150"/>
              <a:gd name="connsiteY12" fmla="*/ 527050 h 1263650"/>
              <a:gd name="connsiteX13" fmla="*/ 2216150 w 2216150"/>
              <a:gd name="connsiteY13" fmla="*/ 749300 h 1263650"/>
              <a:gd name="connsiteX14" fmla="*/ 2139950 w 2216150"/>
              <a:gd name="connsiteY14" fmla="*/ 1016000 h 1263650"/>
              <a:gd name="connsiteX15" fmla="*/ 1943100 w 2216150"/>
              <a:gd name="connsiteY15" fmla="*/ 1143000 h 1263650"/>
              <a:gd name="connsiteX16" fmla="*/ 1752600 w 2216150"/>
              <a:gd name="connsiteY16" fmla="*/ 1225550 h 1263650"/>
              <a:gd name="connsiteX17" fmla="*/ 1644650 w 2216150"/>
              <a:gd name="connsiteY17" fmla="*/ 1257300 h 1263650"/>
              <a:gd name="connsiteX18" fmla="*/ 1492250 w 2216150"/>
              <a:gd name="connsiteY18" fmla="*/ 1263650 h 1263650"/>
              <a:gd name="connsiteX19" fmla="*/ 1327150 w 2216150"/>
              <a:gd name="connsiteY19" fmla="*/ 1263650 h 1263650"/>
              <a:gd name="connsiteX20" fmla="*/ 1092200 w 2216150"/>
              <a:gd name="connsiteY20" fmla="*/ 1212850 h 1263650"/>
              <a:gd name="connsiteX21" fmla="*/ 933450 w 2216150"/>
              <a:gd name="connsiteY21" fmla="*/ 1117600 h 1263650"/>
              <a:gd name="connsiteX22" fmla="*/ 800100 w 2216150"/>
              <a:gd name="connsiteY22" fmla="*/ 1009650 h 1263650"/>
              <a:gd name="connsiteX23" fmla="*/ 628650 w 2216150"/>
              <a:gd name="connsiteY23" fmla="*/ 914400 h 1263650"/>
              <a:gd name="connsiteX24" fmla="*/ 552450 w 2216150"/>
              <a:gd name="connsiteY24" fmla="*/ 850900 h 1263650"/>
              <a:gd name="connsiteX25" fmla="*/ 520700 w 2216150"/>
              <a:gd name="connsiteY25" fmla="*/ 787400 h 1263650"/>
              <a:gd name="connsiteX26" fmla="*/ 387350 w 2216150"/>
              <a:gd name="connsiteY26" fmla="*/ 660400 h 1263650"/>
              <a:gd name="connsiteX27" fmla="*/ 368300 w 2216150"/>
              <a:gd name="connsiteY27" fmla="*/ 647700 h 1263650"/>
              <a:gd name="connsiteX28" fmla="*/ 63500 w 2216150"/>
              <a:gd name="connsiteY28" fmla="*/ 438150 h 1263650"/>
              <a:gd name="connsiteX29" fmla="*/ 0 w 2216150"/>
              <a:gd name="connsiteY29" fmla="*/ 361950 h 1263650"/>
              <a:gd name="connsiteX30" fmla="*/ 69850 w 2216150"/>
              <a:gd name="connsiteY30" fmla="*/ 107950 h 1263650"/>
              <a:gd name="connsiteX0" fmla="*/ 69850 w 2216150"/>
              <a:gd name="connsiteY0" fmla="*/ 107950 h 1263650"/>
              <a:gd name="connsiteX1" fmla="*/ 241300 w 2216150"/>
              <a:gd name="connsiteY1" fmla="*/ 152400 h 1263650"/>
              <a:gd name="connsiteX2" fmla="*/ 368300 w 2216150"/>
              <a:gd name="connsiteY2" fmla="*/ 146050 h 1263650"/>
              <a:gd name="connsiteX3" fmla="*/ 565150 w 2216150"/>
              <a:gd name="connsiteY3" fmla="*/ 76200 h 1263650"/>
              <a:gd name="connsiteX4" fmla="*/ 787400 w 2216150"/>
              <a:gd name="connsiteY4" fmla="*/ 88900 h 1263650"/>
              <a:gd name="connsiteX5" fmla="*/ 971550 w 2216150"/>
              <a:gd name="connsiteY5" fmla="*/ 63500 h 1263650"/>
              <a:gd name="connsiteX6" fmla="*/ 1162050 w 2216150"/>
              <a:gd name="connsiteY6" fmla="*/ 0 h 1263650"/>
              <a:gd name="connsiteX7" fmla="*/ 1308100 w 2216150"/>
              <a:gd name="connsiteY7" fmla="*/ 6350 h 1263650"/>
              <a:gd name="connsiteX8" fmla="*/ 1454150 w 2216150"/>
              <a:gd name="connsiteY8" fmla="*/ 95250 h 1263650"/>
              <a:gd name="connsiteX9" fmla="*/ 1631950 w 2216150"/>
              <a:gd name="connsiteY9" fmla="*/ 298450 h 1263650"/>
              <a:gd name="connsiteX10" fmla="*/ 1809750 w 2216150"/>
              <a:gd name="connsiteY10" fmla="*/ 393700 h 1263650"/>
              <a:gd name="connsiteX11" fmla="*/ 1968500 w 2216150"/>
              <a:gd name="connsiteY11" fmla="*/ 387350 h 1263650"/>
              <a:gd name="connsiteX12" fmla="*/ 2197100 w 2216150"/>
              <a:gd name="connsiteY12" fmla="*/ 527050 h 1263650"/>
              <a:gd name="connsiteX13" fmla="*/ 2216150 w 2216150"/>
              <a:gd name="connsiteY13" fmla="*/ 749300 h 1263650"/>
              <a:gd name="connsiteX14" fmla="*/ 2139950 w 2216150"/>
              <a:gd name="connsiteY14" fmla="*/ 1016000 h 1263650"/>
              <a:gd name="connsiteX15" fmla="*/ 1943100 w 2216150"/>
              <a:gd name="connsiteY15" fmla="*/ 1143000 h 1263650"/>
              <a:gd name="connsiteX16" fmla="*/ 1752600 w 2216150"/>
              <a:gd name="connsiteY16" fmla="*/ 1225550 h 1263650"/>
              <a:gd name="connsiteX17" fmla="*/ 1644650 w 2216150"/>
              <a:gd name="connsiteY17" fmla="*/ 1257300 h 1263650"/>
              <a:gd name="connsiteX18" fmla="*/ 1492250 w 2216150"/>
              <a:gd name="connsiteY18" fmla="*/ 1263650 h 1263650"/>
              <a:gd name="connsiteX19" fmla="*/ 1327150 w 2216150"/>
              <a:gd name="connsiteY19" fmla="*/ 1263650 h 1263650"/>
              <a:gd name="connsiteX20" fmla="*/ 1092200 w 2216150"/>
              <a:gd name="connsiteY20" fmla="*/ 1212850 h 1263650"/>
              <a:gd name="connsiteX21" fmla="*/ 933450 w 2216150"/>
              <a:gd name="connsiteY21" fmla="*/ 1117600 h 1263650"/>
              <a:gd name="connsiteX22" fmla="*/ 800100 w 2216150"/>
              <a:gd name="connsiteY22" fmla="*/ 1009650 h 1263650"/>
              <a:gd name="connsiteX23" fmla="*/ 628650 w 2216150"/>
              <a:gd name="connsiteY23" fmla="*/ 914400 h 1263650"/>
              <a:gd name="connsiteX24" fmla="*/ 552450 w 2216150"/>
              <a:gd name="connsiteY24" fmla="*/ 850900 h 1263650"/>
              <a:gd name="connsiteX25" fmla="*/ 520700 w 2216150"/>
              <a:gd name="connsiteY25" fmla="*/ 787400 h 1263650"/>
              <a:gd name="connsiteX26" fmla="*/ 387350 w 2216150"/>
              <a:gd name="connsiteY26" fmla="*/ 660400 h 1263650"/>
              <a:gd name="connsiteX27" fmla="*/ 368300 w 2216150"/>
              <a:gd name="connsiteY27" fmla="*/ 647700 h 1263650"/>
              <a:gd name="connsiteX28" fmla="*/ 63500 w 2216150"/>
              <a:gd name="connsiteY28" fmla="*/ 438150 h 1263650"/>
              <a:gd name="connsiteX29" fmla="*/ 0 w 2216150"/>
              <a:gd name="connsiteY29" fmla="*/ 361950 h 1263650"/>
              <a:gd name="connsiteX30" fmla="*/ 69850 w 2216150"/>
              <a:gd name="connsiteY30" fmla="*/ 107950 h 1263650"/>
              <a:gd name="connsiteX0" fmla="*/ 69850 w 2216150"/>
              <a:gd name="connsiteY0" fmla="*/ 107950 h 1263650"/>
              <a:gd name="connsiteX1" fmla="*/ 241300 w 2216150"/>
              <a:gd name="connsiteY1" fmla="*/ 152400 h 1263650"/>
              <a:gd name="connsiteX2" fmla="*/ 368300 w 2216150"/>
              <a:gd name="connsiteY2" fmla="*/ 146050 h 1263650"/>
              <a:gd name="connsiteX3" fmla="*/ 565150 w 2216150"/>
              <a:gd name="connsiteY3" fmla="*/ 76200 h 1263650"/>
              <a:gd name="connsiteX4" fmla="*/ 787400 w 2216150"/>
              <a:gd name="connsiteY4" fmla="*/ 88900 h 1263650"/>
              <a:gd name="connsiteX5" fmla="*/ 971550 w 2216150"/>
              <a:gd name="connsiteY5" fmla="*/ 63500 h 1263650"/>
              <a:gd name="connsiteX6" fmla="*/ 1162050 w 2216150"/>
              <a:gd name="connsiteY6" fmla="*/ 0 h 1263650"/>
              <a:gd name="connsiteX7" fmla="*/ 1308100 w 2216150"/>
              <a:gd name="connsiteY7" fmla="*/ 6350 h 1263650"/>
              <a:gd name="connsiteX8" fmla="*/ 1454150 w 2216150"/>
              <a:gd name="connsiteY8" fmla="*/ 95250 h 1263650"/>
              <a:gd name="connsiteX9" fmla="*/ 1631950 w 2216150"/>
              <a:gd name="connsiteY9" fmla="*/ 298450 h 1263650"/>
              <a:gd name="connsiteX10" fmla="*/ 1809750 w 2216150"/>
              <a:gd name="connsiteY10" fmla="*/ 393700 h 1263650"/>
              <a:gd name="connsiteX11" fmla="*/ 1968500 w 2216150"/>
              <a:gd name="connsiteY11" fmla="*/ 387350 h 1263650"/>
              <a:gd name="connsiteX12" fmla="*/ 2197100 w 2216150"/>
              <a:gd name="connsiteY12" fmla="*/ 527050 h 1263650"/>
              <a:gd name="connsiteX13" fmla="*/ 2216150 w 2216150"/>
              <a:gd name="connsiteY13" fmla="*/ 749300 h 1263650"/>
              <a:gd name="connsiteX14" fmla="*/ 2139950 w 2216150"/>
              <a:gd name="connsiteY14" fmla="*/ 1016000 h 1263650"/>
              <a:gd name="connsiteX15" fmla="*/ 1943100 w 2216150"/>
              <a:gd name="connsiteY15" fmla="*/ 1143000 h 1263650"/>
              <a:gd name="connsiteX16" fmla="*/ 1752600 w 2216150"/>
              <a:gd name="connsiteY16" fmla="*/ 1225550 h 1263650"/>
              <a:gd name="connsiteX17" fmla="*/ 1644650 w 2216150"/>
              <a:gd name="connsiteY17" fmla="*/ 1257300 h 1263650"/>
              <a:gd name="connsiteX18" fmla="*/ 1492250 w 2216150"/>
              <a:gd name="connsiteY18" fmla="*/ 1263650 h 1263650"/>
              <a:gd name="connsiteX19" fmla="*/ 1327150 w 2216150"/>
              <a:gd name="connsiteY19" fmla="*/ 1263650 h 1263650"/>
              <a:gd name="connsiteX20" fmla="*/ 1092200 w 2216150"/>
              <a:gd name="connsiteY20" fmla="*/ 1212850 h 1263650"/>
              <a:gd name="connsiteX21" fmla="*/ 933450 w 2216150"/>
              <a:gd name="connsiteY21" fmla="*/ 1117600 h 1263650"/>
              <a:gd name="connsiteX22" fmla="*/ 800100 w 2216150"/>
              <a:gd name="connsiteY22" fmla="*/ 1009650 h 1263650"/>
              <a:gd name="connsiteX23" fmla="*/ 628650 w 2216150"/>
              <a:gd name="connsiteY23" fmla="*/ 914400 h 1263650"/>
              <a:gd name="connsiteX24" fmla="*/ 552450 w 2216150"/>
              <a:gd name="connsiteY24" fmla="*/ 850900 h 1263650"/>
              <a:gd name="connsiteX25" fmla="*/ 520700 w 2216150"/>
              <a:gd name="connsiteY25" fmla="*/ 787400 h 1263650"/>
              <a:gd name="connsiteX26" fmla="*/ 387350 w 2216150"/>
              <a:gd name="connsiteY26" fmla="*/ 660400 h 1263650"/>
              <a:gd name="connsiteX27" fmla="*/ 368300 w 2216150"/>
              <a:gd name="connsiteY27" fmla="*/ 647700 h 1263650"/>
              <a:gd name="connsiteX28" fmla="*/ 209550 w 2216150"/>
              <a:gd name="connsiteY28" fmla="*/ 444500 h 1263650"/>
              <a:gd name="connsiteX29" fmla="*/ 0 w 2216150"/>
              <a:gd name="connsiteY29" fmla="*/ 361950 h 1263650"/>
              <a:gd name="connsiteX30" fmla="*/ 69850 w 2216150"/>
              <a:gd name="connsiteY30" fmla="*/ 107950 h 1263650"/>
              <a:gd name="connsiteX0" fmla="*/ 0 w 2146300"/>
              <a:gd name="connsiteY0" fmla="*/ 107950 h 1263650"/>
              <a:gd name="connsiteX1" fmla="*/ 171450 w 2146300"/>
              <a:gd name="connsiteY1" fmla="*/ 152400 h 1263650"/>
              <a:gd name="connsiteX2" fmla="*/ 298450 w 2146300"/>
              <a:gd name="connsiteY2" fmla="*/ 146050 h 1263650"/>
              <a:gd name="connsiteX3" fmla="*/ 495300 w 2146300"/>
              <a:gd name="connsiteY3" fmla="*/ 76200 h 1263650"/>
              <a:gd name="connsiteX4" fmla="*/ 717550 w 2146300"/>
              <a:gd name="connsiteY4" fmla="*/ 88900 h 1263650"/>
              <a:gd name="connsiteX5" fmla="*/ 901700 w 2146300"/>
              <a:gd name="connsiteY5" fmla="*/ 63500 h 1263650"/>
              <a:gd name="connsiteX6" fmla="*/ 1092200 w 2146300"/>
              <a:gd name="connsiteY6" fmla="*/ 0 h 1263650"/>
              <a:gd name="connsiteX7" fmla="*/ 1238250 w 2146300"/>
              <a:gd name="connsiteY7" fmla="*/ 6350 h 1263650"/>
              <a:gd name="connsiteX8" fmla="*/ 1384300 w 2146300"/>
              <a:gd name="connsiteY8" fmla="*/ 95250 h 1263650"/>
              <a:gd name="connsiteX9" fmla="*/ 1562100 w 2146300"/>
              <a:gd name="connsiteY9" fmla="*/ 298450 h 1263650"/>
              <a:gd name="connsiteX10" fmla="*/ 1739900 w 2146300"/>
              <a:gd name="connsiteY10" fmla="*/ 393700 h 1263650"/>
              <a:gd name="connsiteX11" fmla="*/ 1898650 w 2146300"/>
              <a:gd name="connsiteY11" fmla="*/ 387350 h 1263650"/>
              <a:gd name="connsiteX12" fmla="*/ 2127250 w 2146300"/>
              <a:gd name="connsiteY12" fmla="*/ 527050 h 1263650"/>
              <a:gd name="connsiteX13" fmla="*/ 2146300 w 2146300"/>
              <a:gd name="connsiteY13" fmla="*/ 749300 h 1263650"/>
              <a:gd name="connsiteX14" fmla="*/ 2070100 w 2146300"/>
              <a:gd name="connsiteY14" fmla="*/ 1016000 h 1263650"/>
              <a:gd name="connsiteX15" fmla="*/ 1873250 w 2146300"/>
              <a:gd name="connsiteY15" fmla="*/ 1143000 h 1263650"/>
              <a:gd name="connsiteX16" fmla="*/ 1682750 w 2146300"/>
              <a:gd name="connsiteY16" fmla="*/ 1225550 h 1263650"/>
              <a:gd name="connsiteX17" fmla="*/ 1574800 w 2146300"/>
              <a:gd name="connsiteY17" fmla="*/ 1257300 h 1263650"/>
              <a:gd name="connsiteX18" fmla="*/ 1422400 w 2146300"/>
              <a:gd name="connsiteY18" fmla="*/ 1263650 h 1263650"/>
              <a:gd name="connsiteX19" fmla="*/ 1257300 w 2146300"/>
              <a:gd name="connsiteY19" fmla="*/ 1263650 h 1263650"/>
              <a:gd name="connsiteX20" fmla="*/ 1022350 w 2146300"/>
              <a:gd name="connsiteY20" fmla="*/ 1212850 h 1263650"/>
              <a:gd name="connsiteX21" fmla="*/ 863600 w 2146300"/>
              <a:gd name="connsiteY21" fmla="*/ 1117600 h 1263650"/>
              <a:gd name="connsiteX22" fmla="*/ 730250 w 2146300"/>
              <a:gd name="connsiteY22" fmla="*/ 1009650 h 1263650"/>
              <a:gd name="connsiteX23" fmla="*/ 558800 w 2146300"/>
              <a:gd name="connsiteY23" fmla="*/ 914400 h 1263650"/>
              <a:gd name="connsiteX24" fmla="*/ 482600 w 2146300"/>
              <a:gd name="connsiteY24" fmla="*/ 850900 h 1263650"/>
              <a:gd name="connsiteX25" fmla="*/ 450850 w 2146300"/>
              <a:gd name="connsiteY25" fmla="*/ 787400 h 1263650"/>
              <a:gd name="connsiteX26" fmla="*/ 317500 w 2146300"/>
              <a:gd name="connsiteY26" fmla="*/ 660400 h 1263650"/>
              <a:gd name="connsiteX27" fmla="*/ 298450 w 2146300"/>
              <a:gd name="connsiteY27" fmla="*/ 647700 h 1263650"/>
              <a:gd name="connsiteX28" fmla="*/ 139700 w 2146300"/>
              <a:gd name="connsiteY28" fmla="*/ 444500 h 1263650"/>
              <a:gd name="connsiteX29" fmla="*/ 19050 w 2146300"/>
              <a:gd name="connsiteY29" fmla="*/ 330200 h 1263650"/>
              <a:gd name="connsiteX30" fmla="*/ 0 w 2146300"/>
              <a:gd name="connsiteY30" fmla="*/ 107950 h 1263650"/>
              <a:gd name="connsiteX0" fmla="*/ 0 w 2146300"/>
              <a:gd name="connsiteY0" fmla="*/ 107950 h 1263650"/>
              <a:gd name="connsiteX1" fmla="*/ 171450 w 2146300"/>
              <a:gd name="connsiteY1" fmla="*/ 152400 h 1263650"/>
              <a:gd name="connsiteX2" fmla="*/ 298450 w 2146300"/>
              <a:gd name="connsiteY2" fmla="*/ 146050 h 1263650"/>
              <a:gd name="connsiteX3" fmla="*/ 495300 w 2146300"/>
              <a:gd name="connsiteY3" fmla="*/ 76200 h 1263650"/>
              <a:gd name="connsiteX4" fmla="*/ 717550 w 2146300"/>
              <a:gd name="connsiteY4" fmla="*/ 88900 h 1263650"/>
              <a:gd name="connsiteX5" fmla="*/ 901700 w 2146300"/>
              <a:gd name="connsiteY5" fmla="*/ 63500 h 1263650"/>
              <a:gd name="connsiteX6" fmla="*/ 1092200 w 2146300"/>
              <a:gd name="connsiteY6" fmla="*/ 0 h 1263650"/>
              <a:gd name="connsiteX7" fmla="*/ 1238250 w 2146300"/>
              <a:gd name="connsiteY7" fmla="*/ 6350 h 1263650"/>
              <a:gd name="connsiteX8" fmla="*/ 1384300 w 2146300"/>
              <a:gd name="connsiteY8" fmla="*/ 95250 h 1263650"/>
              <a:gd name="connsiteX9" fmla="*/ 1562100 w 2146300"/>
              <a:gd name="connsiteY9" fmla="*/ 298450 h 1263650"/>
              <a:gd name="connsiteX10" fmla="*/ 1739900 w 2146300"/>
              <a:gd name="connsiteY10" fmla="*/ 393700 h 1263650"/>
              <a:gd name="connsiteX11" fmla="*/ 1898650 w 2146300"/>
              <a:gd name="connsiteY11" fmla="*/ 387350 h 1263650"/>
              <a:gd name="connsiteX12" fmla="*/ 2127250 w 2146300"/>
              <a:gd name="connsiteY12" fmla="*/ 527050 h 1263650"/>
              <a:gd name="connsiteX13" fmla="*/ 2146300 w 2146300"/>
              <a:gd name="connsiteY13" fmla="*/ 749300 h 1263650"/>
              <a:gd name="connsiteX14" fmla="*/ 2070100 w 2146300"/>
              <a:gd name="connsiteY14" fmla="*/ 1016000 h 1263650"/>
              <a:gd name="connsiteX15" fmla="*/ 1873250 w 2146300"/>
              <a:gd name="connsiteY15" fmla="*/ 1143000 h 1263650"/>
              <a:gd name="connsiteX16" fmla="*/ 1682750 w 2146300"/>
              <a:gd name="connsiteY16" fmla="*/ 1225550 h 1263650"/>
              <a:gd name="connsiteX17" fmla="*/ 1574800 w 2146300"/>
              <a:gd name="connsiteY17" fmla="*/ 1257300 h 1263650"/>
              <a:gd name="connsiteX18" fmla="*/ 1422400 w 2146300"/>
              <a:gd name="connsiteY18" fmla="*/ 1263650 h 1263650"/>
              <a:gd name="connsiteX19" fmla="*/ 1257300 w 2146300"/>
              <a:gd name="connsiteY19" fmla="*/ 1263650 h 1263650"/>
              <a:gd name="connsiteX20" fmla="*/ 1022350 w 2146300"/>
              <a:gd name="connsiteY20" fmla="*/ 1212850 h 1263650"/>
              <a:gd name="connsiteX21" fmla="*/ 863600 w 2146300"/>
              <a:gd name="connsiteY21" fmla="*/ 1117600 h 1263650"/>
              <a:gd name="connsiteX22" fmla="*/ 730250 w 2146300"/>
              <a:gd name="connsiteY22" fmla="*/ 1009650 h 1263650"/>
              <a:gd name="connsiteX23" fmla="*/ 635000 w 2146300"/>
              <a:gd name="connsiteY23" fmla="*/ 920750 h 1263650"/>
              <a:gd name="connsiteX24" fmla="*/ 482600 w 2146300"/>
              <a:gd name="connsiteY24" fmla="*/ 850900 h 1263650"/>
              <a:gd name="connsiteX25" fmla="*/ 450850 w 2146300"/>
              <a:gd name="connsiteY25" fmla="*/ 787400 h 1263650"/>
              <a:gd name="connsiteX26" fmla="*/ 317500 w 2146300"/>
              <a:gd name="connsiteY26" fmla="*/ 660400 h 1263650"/>
              <a:gd name="connsiteX27" fmla="*/ 298450 w 2146300"/>
              <a:gd name="connsiteY27" fmla="*/ 647700 h 1263650"/>
              <a:gd name="connsiteX28" fmla="*/ 139700 w 2146300"/>
              <a:gd name="connsiteY28" fmla="*/ 444500 h 1263650"/>
              <a:gd name="connsiteX29" fmla="*/ 19050 w 2146300"/>
              <a:gd name="connsiteY29" fmla="*/ 330200 h 1263650"/>
              <a:gd name="connsiteX30" fmla="*/ 0 w 2146300"/>
              <a:gd name="connsiteY30" fmla="*/ 107950 h 1263650"/>
              <a:gd name="connsiteX0" fmla="*/ 0 w 2146300"/>
              <a:gd name="connsiteY0" fmla="*/ 107950 h 1263650"/>
              <a:gd name="connsiteX1" fmla="*/ 171450 w 2146300"/>
              <a:gd name="connsiteY1" fmla="*/ 152400 h 1263650"/>
              <a:gd name="connsiteX2" fmla="*/ 298450 w 2146300"/>
              <a:gd name="connsiteY2" fmla="*/ 146050 h 1263650"/>
              <a:gd name="connsiteX3" fmla="*/ 495300 w 2146300"/>
              <a:gd name="connsiteY3" fmla="*/ 76200 h 1263650"/>
              <a:gd name="connsiteX4" fmla="*/ 717550 w 2146300"/>
              <a:gd name="connsiteY4" fmla="*/ 88900 h 1263650"/>
              <a:gd name="connsiteX5" fmla="*/ 901700 w 2146300"/>
              <a:gd name="connsiteY5" fmla="*/ 63500 h 1263650"/>
              <a:gd name="connsiteX6" fmla="*/ 1092200 w 2146300"/>
              <a:gd name="connsiteY6" fmla="*/ 0 h 1263650"/>
              <a:gd name="connsiteX7" fmla="*/ 1238250 w 2146300"/>
              <a:gd name="connsiteY7" fmla="*/ 6350 h 1263650"/>
              <a:gd name="connsiteX8" fmla="*/ 1384300 w 2146300"/>
              <a:gd name="connsiteY8" fmla="*/ 95250 h 1263650"/>
              <a:gd name="connsiteX9" fmla="*/ 1562100 w 2146300"/>
              <a:gd name="connsiteY9" fmla="*/ 298450 h 1263650"/>
              <a:gd name="connsiteX10" fmla="*/ 1739900 w 2146300"/>
              <a:gd name="connsiteY10" fmla="*/ 393700 h 1263650"/>
              <a:gd name="connsiteX11" fmla="*/ 1898650 w 2146300"/>
              <a:gd name="connsiteY11" fmla="*/ 387350 h 1263650"/>
              <a:gd name="connsiteX12" fmla="*/ 2127250 w 2146300"/>
              <a:gd name="connsiteY12" fmla="*/ 527050 h 1263650"/>
              <a:gd name="connsiteX13" fmla="*/ 2146300 w 2146300"/>
              <a:gd name="connsiteY13" fmla="*/ 749300 h 1263650"/>
              <a:gd name="connsiteX14" fmla="*/ 2070100 w 2146300"/>
              <a:gd name="connsiteY14" fmla="*/ 1016000 h 1263650"/>
              <a:gd name="connsiteX15" fmla="*/ 1873250 w 2146300"/>
              <a:gd name="connsiteY15" fmla="*/ 1143000 h 1263650"/>
              <a:gd name="connsiteX16" fmla="*/ 1682750 w 2146300"/>
              <a:gd name="connsiteY16" fmla="*/ 1225550 h 1263650"/>
              <a:gd name="connsiteX17" fmla="*/ 1574800 w 2146300"/>
              <a:gd name="connsiteY17" fmla="*/ 1257300 h 1263650"/>
              <a:gd name="connsiteX18" fmla="*/ 1422400 w 2146300"/>
              <a:gd name="connsiteY18" fmla="*/ 1263650 h 1263650"/>
              <a:gd name="connsiteX19" fmla="*/ 1257300 w 2146300"/>
              <a:gd name="connsiteY19" fmla="*/ 1263650 h 1263650"/>
              <a:gd name="connsiteX20" fmla="*/ 1022350 w 2146300"/>
              <a:gd name="connsiteY20" fmla="*/ 1212850 h 1263650"/>
              <a:gd name="connsiteX21" fmla="*/ 863600 w 2146300"/>
              <a:gd name="connsiteY21" fmla="*/ 1117600 h 1263650"/>
              <a:gd name="connsiteX22" fmla="*/ 730250 w 2146300"/>
              <a:gd name="connsiteY22" fmla="*/ 1009650 h 1263650"/>
              <a:gd name="connsiteX23" fmla="*/ 635000 w 2146300"/>
              <a:gd name="connsiteY23" fmla="*/ 920750 h 1263650"/>
              <a:gd name="connsiteX24" fmla="*/ 520700 w 2146300"/>
              <a:gd name="connsiteY24" fmla="*/ 850900 h 1263650"/>
              <a:gd name="connsiteX25" fmla="*/ 450850 w 2146300"/>
              <a:gd name="connsiteY25" fmla="*/ 787400 h 1263650"/>
              <a:gd name="connsiteX26" fmla="*/ 317500 w 2146300"/>
              <a:gd name="connsiteY26" fmla="*/ 660400 h 1263650"/>
              <a:gd name="connsiteX27" fmla="*/ 298450 w 2146300"/>
              <a:gd name="connsiteY27" fmla="*/ 647700 h 1263650"/>
              <a:gd name="connsiteX28" fmla="*/ 139700 w 2146300"/>
              <a:gd name="connsiteY28" fmla="*/ 444500 h 1263650"/>
              <a:gd name="connsiteX29" fmla="*/ 19050 w 2146300"/>
              <a:gd name="connsiteY29" fmla="*/ 330200 h 1263650"/>
              <a:gd name="connsiteX30" fmla="*/ 0 w 2146300"/>
              <a:gd name="connsiteY30" fmla="*/ 107950 h 1263650"/>
              <a:gd name="connsiteX0" fmla="*/ 0 w 2146300"/>
              <a:gd name="connsiteY0" fmla="*/ 107950 h 1263650"/>
              <a:gd name="connsiteX1" fmla="*/ 171450 w 2146300"/>
              <a:gd name="connsiteY1" fmla="*/ 152400 h 1263650"/>
              <a:gd name="connsiteX2" fmla="*/ 298450 w 2146300"/>
              <a:gd name="connsiteY2" fmla="*/ 146050 h 1263650"/>
              <a:gd name="connsiteX3" fmla="*/ 495300 w 2146300"/>
              <a:gd name="connsiteY3" fmla="*/ 76200 h 1263650"/>
              <a:gd name="connsiteX4" fmla="*/ 717550 w 2146300"/>
              <a:gd name="connsiteY4" fmla="*/ 88900 h 1263650"/>
              <a:gd name="connsiteX5" fmla="*/ 901700 w 2146300"/>
              <a:gd name="connsiteY5" fmla="*/ 63500 h 1263650"/>
              <a:gd name="connsiteX6" fmla="*/ 1092200 w 2146300"/>
              <a:gd name="connsiteY6" fmla="*/ 0 h 1263650"/>
              <a:gd name="connsiteX7" fmla="*/ 1238250 w 2146300"/>
              <a:gd name="connsiteY7" fmla="*/ 6350 h 1263650"/>
              <a:gd name="connsiteX8" fmla="*/ 1384300 w 2146300"/>
              <a:gd name="connsiteY8" fmla="*/ 95250 h 1263650"/>
              <a:gd name="connsiteX9" fmla="*/ 1562100 w 2146300"/>
              <a:gd name="connsiteY9" fmla="*/ 298450 h 1263650"/>
              <a:gd name="connsiteX10" fmla="*/ 1739900 w 2146300"/>
              <a:gd name="connsiteY10" fmla="*/ 393700 h 1263650"/>
              <a:gd name="connsiteX11" fmla="*/ 1898650 w 2146300"/>
              <a:gd name="connsiteY11" fmla="*/ 387350 h 1263650"/>
              <a:gd name="connsiteX12" fmla="*/ 2127250 w 2146300"/>
              <a:gd name="connsiteY12" fmla="*/ 527050 h 1263650"/>
              <a:gd name="connsiteX13" fmla="*/ 2146300 w 2146300"/>
              <a:gd name="connsiteY13" fmla="*/ 749300 h 1263650"/>
              <a:gd name="connsiteX14" fmla="*/ 2070100 w 2146300"/>
              <a:gd name="connsiteY14" fmla="*/ 1016000 h 1263650"/>
              <a:gd name="connsiteX15" fmla="*/ 1873250 w 2146300"/>
              <a:gd name="connsiteY15" fmla="*/ 1143000 h 1263650"/>
              <a:gd name="connsiteX16" fmla="*/ 1682750 w 2146300"/>
              <a:gd name="connsiteY16" fmla="*/ 1225550 h 1263650"/>
              <a:gd name="connsiteX17" fmla="*/ 1574800 w 2146300"/>
              <a:gd name="connsiteY17" fmla="*/ 1257300 h 1263650"/>
              <a:gd name="connsiteX18" fmla="*/ 1422400 w 2146300"/>
              <a:gd name="connsiteY18" fmla="*/ 1263650 h 1263650"/>
              <a:gd name="connsiteX19" fmla="*/ 1257300 w 2146300"/>
              <a:gd name="connsiteY19" fmla="*/ 1263650 h 1263650"/>
              <a:gd name="connsiteX20" fmla="*/ 1022350 w 2146300"/>
              <a:gd name="connsiteY20" fmla="*/ 1212850 h 1263650"/>
              <a:gd name="connsiteX21" fmla="*/ 863600 w 2146300"/>
              <a:gd name="connsiteY21" fmla="*/ 1117600 h 1263650"/>
              <a:gd name="connsiteX22" fmla="*/ 730250 w 2146300"/>
              <a:gd name="connsiteY22" fmla="*/ 1009650 h 1263650"/>
              <a:gd name="connsiteX23" fmla="*/ 635000 w 2146300"/>
              <a:gd name="connsiteY23" fmla="*/ 920750 h 1263650"/>
              <a:gd name="connsiteX24" fmla="*/ 520700 w 2146300"/>
              <a:gd name="connsiteY24" fmla="*/ 850900 h 1263650"/>
              <a:gd name="connsiteX25" fmla="*/ 425450 w 2146300"/>
              <a:gd name="connsiteY25" fmla="*/ 774700 h 1263650"/>
              <a:gd name="connsiteX26" fmla="*/ 317500 w 2146300"/>
              <a:gd name="connsiteY26" fmla="*/ 660400 h 1263650"/>
              <a:gd name="connsiteX27" fmla="*/ 298450 w 2146300"/>
              <a:gd name="connsiteY27" fmla="*/ 647700 h 1263650"/>
              <a:gd name="connsiteX28" fmla="*/ 139700 w 2146300"/>
              <a:gd name="connsiteY28" fmla="*/ 444500 h 1263650"/>
              <a:gd name="connsiteX29" fmla="*/ 19050 w 2146300"/>
              <a:gd name="connsiteY29" fmla="*/ 330200 h 1263650"/>
              <a:gd name="connsiteX30" fmla="*/ 0 w 2146300"/>
              <a:gd name="connsiteY30" fmla="*/ 107950 h 126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46300" h="1263650">
                <a:moveTo>
                  <a:pt x="0" y="107950"/>
                </a:moveTo>
                <a:lnTo>
                  <a:pt x="171450" y="152400"/>
                </a:lnTo>
                <a:lnTo>
                  <a:pt x="298450" y="146050"/>
                </a:lnTo>
                <a:lnTo>
                  <a:pt x="495300" y="76200"/>
                </a:lnTo>
                <a:lnTo>
                  <a:pt x="717550" y="88900"/>
                </a:lnTo>
                <a:lnTo>
                  <a:pt x="901700" y="63500"/>
                </a:lnTo>
                <a:lnTo>
                  <a:pt x="1092200" y="0"/>
                </a:lnTo>
                <a:lnTo>
                  <a:pt x="1238250" y="6350"/>
                </a:lnTo>
                <a:lnTo>
                  <a:pt x="1384300" y="95250"/>
                </a:lnTo>
                <a:lnTo>
                  <a:pt x="1562100" y="298450"/>
                </a:lnTo>
                <a:lnTo>
                  <a:pt x="1739900" y="393700"/>
                </a:lnTo>
                <a:lnTo>
                  <a:pt x="1898650" y="387350"/>
                </a:lnTo>
                <a:lnTo>
                  <a:pt x="2127250" y="527050"/>
                </a:lnTo>
                <a:lnTo>
                  <a:pt x="2146300" y="749300"/>
                </a:lnTo>
                <a:lnTo>
                  <a:pt x="2070100" y="1016000"/>
                </a:lnTo>
                <a:lnTo>
                  <a:pt x="1873250" y="1143000"/>
                </a:lnTo>
                <a:lnTo>
                  <a:pt x="1682750" y="1225550"/>
                </a:lnTo>
                <a:lnTo>
                  <a:pt x="1574800" y="1257300"/>
                </a:lnTo>
                <a:lnTo>
                  <a:pt x="1422400" y="1263650"/>
                </a:lnTo>
                <a:lnTo>
                  <a:pt x="1257300" y="1263650"/>
                </a:lnTo>
                <a:lnTo>
                  <a:pt x="1022350" y="1212850"/>
                </a:lnTo>
                <a:lnTo>
                  <a:pt x="863600" y="1117600"/>
                </a:lnTo>
                <a:lnTo>
                  <a:pt x="730250" y="1009650"/>
                </a:lnTo>
                <a:lnTo>
                  <a:pt x="635000" y="920750"/>
                </a:lnTo>
                <a:lnTo>
                  <a:pt x="520700" y="850900"/>
                </a:lnTo>
                <a:lnTo>
                  <a:pt x="425450" y="774700"/>
                </a:lnTo>
                <a:lnTo>
                  <a:pt x="317500" y="660400"/>
                </a:lnTo>
                <a:cubicBezTo>
                  <a:pt x="311150" y="656167"/>
                  <a:pt x="328083" y="683683"/>
                  <a:pt x="298450" y="647700"/>
                </a:cubicBezTo>
                <a:cubicBezTo>
                  <a:pt x="268817" y="611717"/>
                  <a:pt x="192617" y="512233"/>
                  <a:pt x="139700" y="444500"/>
                </a:cubicBezTo>
                <a:lnTo>
                  <a:pt x="19050" y="330200"/>
                </a:lnTo>
                <a:lnTo>
                  <a:pt x="0" y="107950"/>
                </a:lnTo>
                <a:close/>
              </a:path>
            </a:pathLst>
          </a:custGeom>
          <a:solidFill>
            <a:srgbClr val="00FFFF">
              <a:alpha val="30000"/>
            </a:srgbClr>
          </a:solidFill>
          <a:ln w="3810">
            <a:solidFill>
              <a:srgbClr val="00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52" name="Freeform 51"/>
          <p:cNvSpPr/>
          <p:nvPr/>
        </p:nvSpPr>
        <p:spPr>
          <a:xfrm>
            <a:off x="2724912" y="2594610"/>
            <a:ext cx="1188720" cy="1440180"/>
          </a:xfrm>
          <a:custGeom>
            <a:avLst/>
            <a:gdLst>
              <a:gd name="connsiteX0" fmla="*/ 336550 w 1320800"/>
              <a:gd name="connsiteY0" fmla="*/ 0 h 1600200"/>
              <a:gd name="connsiteX1" fmla="*/ 247650 w 1320800"/>
              <a:gd name="connsiteY1" fmla="*/ 139700 h 1600200"/>
              <a:gd name="connsiteX2" fmla="*/ 247650 w 1320800"/>
              <a:gd name="connsiteY2" fmla="*/ 279400 h 1600200"/>
              <a:gd name="connsiteX3" fmla="*/ 190500 w 1320800"/>
              <a:gd name="connsiteY3" fmla="*/ 406400 h 1600200"/>
              <a:gd name="connsiteX4" fmla="*/ 95250 w 1320800"/>
              <a:gd name="connsiteY4" fmla="*/ 533400 h 1600200"/>
              <a:gd name="connsiteX5" fmla="*/ 50800 w 1320800"/>
              <a:gd name="connsiteY5" fmla="*/ 641350 h 1600200"/>
              <a:gd name="connsiteX6" fmla="*/ 6350 w 1320800"/>
              <a:gd name="connsiteY6" fmla="*/ 781050 h 1600200"/>
              <a:gd name="connsiteX7" fmla="*/ 0 w 1320800"/>
              <a:gd name="connsiteY7" fmla="*/ 952500 h 1600200"/>
              <a:gd name="connsiteX8" fmla="*/ 44450 w 1320800"/>
              <a:gd name="connsiteY8" fmla="*/ 1130300 h 1600200"/>
              <a:gd name="connsiteX9" fmla="*/ 165100 w 1320800"/>
              <a:gd name="connsiteY9" fmla="*/ 1397000 h 1600200"/>
              <a:gd name="connsiteX10" fmla="*/ 323850 w 1320800"/>
              <a:gd name="connsiteY10" fmla="*/ 1536700 h 1600200"/>
              <a:gd name="connsiteX11" fmla="*/ 514350 w 1320800"/>
              <a:gd name="connsiteY11" fmla="*/ 1574800 h 1600200"/>
              <a:gd name="connsiteX12" fmla="*/ 704850 w 1320800"/>
              <a:gd name="connsiteY12" fmla="*/ 1600200 h 1600200"/>
              <a:gd name="connsiteX13" fmla="*/ 768350 w 1320800"/>
              <a:gd name="connsiteY13" fmla="*/ 1562100 h 1600200"/>
              <a:gd name="connsiteX14" fmla="*/ 812800 w 1320800"/>
              <a:gd name="connsiteY14" fmla="*/ 1403350 h 1600200"/>
              <a:gd name="connsiteX15" fmla="*/ 863600 w 1320800"/>
              <a:gd name="connsiteY15" fmla="*/ 1314450 h 1600200"/>
              <a:gd name="connsiteX16" fmla="*/ 1066800 w 1320800"/>
              <a:gd name="connsiteY16" fmla="*/ 1162050 h 1600200"/>
              <a:gd name="connsiteX17" fmla="*/ 1295400 w 1320800"/>
              <a:gd name="connsiteY17" fmla="*/ 863600 h 1600200"/>
              <a:gd name="connsiteX18" fmla="*/ 1320800 w 1320800"/>
              <a:gd name="connsiteY18" fmla="*/ 793750 h 1600200"/>
              <a:gd name="connsiteX19" fmla="*/ 1155700 w 1320800"/>
              <a:gd name="connsiteY19" fmla="*/ 615950 h 1600200"/>
              <a:gd name="connsiteX20" fmla="*/ 927100 w 1320800"/>
              <a:gd name="connsiteY20" fmla="*/ 368300 h 1600200"/>
              <a:gd name="connsiteX21" fmla="*/ 774700 w 1320800"/>
              <a:gd name="connsiteY21" fmla="*/ 234950 h 1600200"/>
              <a:gd name="connsiteX22" fmla="*/ 615950 w 1320800"/>
              <a:gd name="connsiteY22" fmla="*/ 63500 h 1600200"/>
              <a:gd name="connsiteX23" fmla="*/ 336550 w 1320800"/>
              <a:gd name="connsiteY23" fmla="*/ 0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20800" h="1600200">
                <a:moveTo>
                  <a:pt x="336550" y="0"/>
                </a:moveTo>
                <a:lnTo>
                  <a:pt x="247650" y="139700"/>
                </a:lnTo>
                <a:lnTo>
                  <a:pt x="247650" y="279400"/>
                </a:lnTo>
                <a:lnTo>
                  <a:pt x="190500" y="406400"/>
                </a:lnTo>
                <a:lnTo>
                  <a:pt x="95250" y="533400"/>
                </a:lnTo>
                <a:lnTo>
                  <a:pt x="50800" y="641350"/>
                </a:lnTo>
                <a:lnTo>
                  <a:pt x="6350" y="781050"/>
                </a:lnTo>
                <a:lnTo>
                  <a:pt x="0" y="952500"/>
                </a:lnTo>
                <a:lnTo>
                  <a:pt x="44450" y="1130300"/>
                </a:lnTo>
                <a:lnTo>
                  <a:pt x="165100" y="1397000"/>
                </a:lnTo>
                <a:lnTo>
                  <a:pt x="323850" y="1536700"/>
                </a:lnTo>
                <a:lnTo>
                  <a:pt x="514350" y="1574800"/>
                </a:lnTo>
                <a:lnTo>
                  <a:pt x="704850" y="1600200"/>
                </a:lnTo>
                <a:lnTo>
                  <a:pt x="768350" y="1562100"/>
                </a:lnTo>
                <a:lnTo>
                  <a:pt x="812800" y="1403350"/>
                </a:lnTo>
                <a:lnTo>
                  <a:pt x="863600" y="1314450"/>
                </a:lnTo>
                <a:lnTo>
                  <a:pt x="1066800" y="1162050"/>
                </a:lnTo>
                <a:lnTo>
                  <a:pt x="1295400" y="863600"/>
                </a:lnTo>
                <a:lnTo>
                  <a:pt x="1320800" y="793750"/>
                </a:lnTo>
                <a:lnTo>
                  <a:pt x="1155700" y="615950"/>
                </a:lnTo>
                <a:lnTo>
                  <a:pt x="927100" y="368300"/>
                </a:lnTo>
                <a:lnTo>
                  <a:pt x="774700" y="234950"/>
                </a:lnTo>
                <a:lnTo>
                  <a:pt x="615950" y="63500"/>
                </a:lnTo>
                <a:lnTo>
                  <a:pt x="336550" y="0"/>
                </a:lnTo>
                <a:close/>
              </a:path>
            </a:pathLst>
          </a:custGeom>
          <a:solidFill>
            <a:srgbClr val="FF0000">
              <a:alpha val="30000"/>
            </a:srgb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55" name="Freeform 54"/>
          <p:cNvSpPr/>
          <p:nvPr/>
        </p:nvSpPr>
        <p:spPr>
          <a:xfrm>
            <a:off x="3679317" y="2411730"/>
            <a:ext cx="1565910" cy="2017395"/>
          </a:xfrm>
          <a:custGeom>
            <a:avLst/>
            <a:gdLst>
              <a:gd name="connsiteX0" fmla="*/ 38100 w 1739900"/>
              <a:gd name="connsiteY0" fmla="*/ 6350 h 2241550"/>
              <a:gd name="connsiteX1" fmla="*/ 361950 w 1739900"/>
              <a:gd name="connsiteY1" fmla="*/ 139700 h 2241550"/>
              <a:gd name="connsiteX2" fmla="*/ 673100 w 1739900"/>
              <a:gd name="connsiteY2" fmla="*/ 177800 h 2241550"/>
              <a:gd name="connsiteX3" fmla="*/ 876300 w 1739900"/>
              <a:gd name="connsiteY3" fmla="*/ 330200 h 2241550"/>
              <a:gd name="connsiteX4" fmla="*/ 1073150 w 1739900"/>
              <a:gd name="connsiteY4" fmla="*/ 463550 h 2241550"/>
              <a:gd name="connsiteX5" fmla="*/ 1301750 w 1739900"/>
              <a:gd name="connsiteY5" fmla="*/ 419100 h 2241550"/>
              <a:gd name="connsiteX6" fmla="*/ 1397000 w 1739900"/>
              <a:gd name="connsiteY6" fmla="*/ 463550 h 2241550"/>
              <a:gd name="connsiteX7" fmla="*/ 1466850 w 1739900"/>
              <a:gd name="connsiteY7" fmla="*/ 654050 h 2241550"/>
              <a:gd name="connsiteX8" fmla="*/ 1543050 w 1739900"/>
              <a:gd name="connsiteY8" fmla="*/ 984250 h 2241550"/>
              <a:gd name="connsiteX9" fmla="*/ 1657350 w 1739900"/>
              <a:gd name="connsiteY9" fmla="*/ 1447800 h 2241550"/>
              <a:gd name="connsiteX10" fmla="*/ 1701800 w 1739900"/>
              <a:gd name="connsiteY10" fmla="*/ 1778000 h 2241550"/>
              <a:gd name="connsiteX11" fmla="*/ 1739900 w 1739900"/>
              <a:gd name="connsiteY11" fmla="*/ 1968500 h 2241550"/>
              <a:gd name="connsiteX12" fmla="*/ 1720850 w 1739900"/>
              <a:gd name="connsiteY12" fmla="*/ 2108200 h 2241550"/>
              <a:gd name="connsiteX13" fmla="*/ 1606550 w 1739900"/>
              <a:gd name="connsiteY13" fmla="*/ 2209800 h 2241550"/>
              <a:gd name="connsiteX14" fmla="*/ 1473200 w 1739900"/>
              <a:gd name="connsiteY14" fmla="*/ 2228850 h 2241550"/>
              <a:gd name="connsiteX15" fmla="*/ 1212850 w 1739900"/>
              <a:gd name="connsiteY15" fmla="*/ 2241550 h 2241550"/>
              <a:gd name="connsiteX16" fmla="*/ 1016000 w 1739900"/>
              <a:gd name="connsiteY16" fmla="*/ 2241550 h 2241550"/>
              <a:gd name="connsiteX17" fmla="*/ 863600 w 1739900"/>
              <a:gd name="connsiteY17" fmla="*/ 2165350 h 2241550"/>
              <a:gd name="connsiteX18" fmla="*/ 806450 w 1739900"/>
              <a:gd name="connsiteY18" fmla="*/ 2057400 h 2241550"/>
              <a:gd name="connsiteX19" fmla="*/ 844550 w 1739900"/>
              <a:gd name="connsiteY19" fmla="*/ 1943100 h 2241550"/>
              <a:gd name="connsiteX20" fmla="*/ 1130300 w 1739900"/>
              <a:gd name="connsiteY20" fmla="*/ 1841500 h 2241550"/>
              <a:gd name="connsiteX21" fmla="*/ 1270000 w 1739900"/>
              <a:gd name="connsiteY21" fmla="*/ 1651000 h 2241550"/>
              <a:gd name="connsiteX22" fmla="*/ 1263650 w 1739900"/>
              <a:gd name="connsiteY22" fmla="*/ 1352550 h 2241550"/>
              <a:gd name="connsiteX23" fmla="*/ 1168400 w 1739900"/>
              <a:gd name="connsiteY23" fmla="*/ 1174750 h 2241550"/>
              <a:gd name="connsiteX24" fmla="*/ 939800 w 1739900"/>
              <a:gd name="connsiteY24" fmla="*/ 1022350 h 2241550"/>
              <a:gd name="connsiteX25" fmla="*/ 641350 w 1739900"/>
              <a:gd name="connsiteY25" fmla="*/ 914400 h 2241550"/>
              <a:gd name="connsiteX26" fmla="*/ 431800 w 1739900"/>
              <a:gd name="connsiteY26" fmla="*/ 787400 h 2241550"/>
              <a:gd name="connsiteX27" fmla="*/ 266700 w 1739900"/>
              <a:gd name="connsiteY27" fmla="*/ 609600 h 2241550"/>
              <a:gd name="connsiteX28" fmla="*/ 203200 w 1739900"/>
              <a:gd name="connsiteY28" fmla="*/ 463550 h 2241550"/>
              <a:gd name="connsiteX29" fmla="*/ 133350 w 1739900"/>
              <a:gd name="connsiteY29" fmla="*/ 292100 h 2241550"/>
              <a:gd name="connsiteX30" fmla="*/ 12700 w 1739900"/>
              <a:gd name="connsiteY30" fmla="*/ 196850 h 2241550"/>
              <a:gd name="connsiteX31" fmla="*/ 0 w 1739900"/>
              <a:gd name="connsiteY31" fmla="*/ 63500 h 2241550"/>
              <a:gd name="connsiteX32" fmla="*/ 88900 w 1739900"/>
              <a:gd name="connsiteY32" fmla="*/ 0 h 224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39900" h="2241550">
                <a:moveTo>
                  <a:pt x="38100" y="6350"/>
                </a:moveTo>
                <a:lnTo>
                  <a:pt x="361950" y="139700"/>
                </a:lnTo>
                <a:lnTo>
                  <a:pt x="673100" y="177800"/>
                </a:lnTo>
                <a:lnTo>
                  <a:pt x="876300" y="330200"/>
                </a:lnTo>
                <a:lnTo>
                  <a:pt x="1073150" y="463550"/>
                </a:lnTo>
                <a:lnTo>
                  <a:pt x="1301750" y="419100"/>
                </a:lnTo>
                <a:lnTo>
                  <a:pt x="1397000" y="463550"/>
                </a:lnTo>
                <a:lnTo>
                  <a:pt x="1466850" y="654050"/>
                </a:lnTo>
                <a:lnTo>
                  <a:pt x="1543050" y="984250"/>
                </a:lnTo>
                <a:lnTo>
                  <a:pt x="1657350" y="1447800"/>
                </a:lnTo>
                <a:lnTo>
                  <a:pt x="1701800" y="1778000"/>
                </a:lnTo>
                <a:lnTo>
                  <a:pt x="1739900" y="1968500"/>
                </a:lnTo>
                <a:lnTo>
                  <a:pt x="1720850" y="2108200"/>
                </a:lnTo>
                <a:lnTo>
                  <a:pt x="1606550" y="2209800"/>
                </a:lnTo>
                <a:lnTo>
                  <a:pt x="1473200" y="2228850"/>
                </a:lnTo>
                <a:lnTo>
                  <a:pt x="1212850" y="2241550"/>
                </a:lnTo>
                <a:lnTo>
                  <a:pt x="1016000" y="2241550"/>
                </a:lnTo>
                <a:lnTo>
                  <a:pt x="863600" y="2165350"/>
                </a:lnTo>
                <a:lnTo>
                  <a:pt x="806450" y="2057400"/>
                </a:lnTo>
                <a:lnTo>
                  <a:pt x="844550" y="1943100"/>
                </a:lnTo>
                <a:lnTo>
                  <a:pt x="1130300" y="1841500"/>
                </a:lnTo>
                <a:lnTo>
                  <a:pt x="1270000" y="1651000"/>
                </a:lnTo>
                <a:lnTo>
                  <a:pt x="1263650" y="1352550"/>
                </a:lnTo>
                <a:lnTo>
                  <a:pt x="1168400" y="1174750"/>
                </a:lnTo>
                <a:lnTo>
                  <a:pt x="939800" y="1022350"/>
                </a:lnTo>
                <a:lnTo>
                  <a:pt x="641350" y="914400"/>
                </a:lnTo>
                <a:lnTo>
                  <a:pt x="431800" y="787400"/>
                </a:lnTo>
                <a:lnTo>
                  <a:pt x="266700" y="609600"/>
                </a:lnTo>
                <a:lnTo>
                  <a:pt x="203200" y="463550"/>
                </a:lnTo>
                <a:lnTo>
                  <a:pt x="133350" y="292100"/>
                </a:lnTo>
                <a:lnTo>
                  <a:pt x="12700" y="196850"/>
                </a:lnTo>
                <a:lnTo>
                  <a:pt x="0" y="63500"/>
                </a:lnTo>
                <a:lnTo>
                  <a:pt x="88900" y="0"/>
                </a:lnTo>
              </a:path>
            </a:pathLst>
          </a:custGeom>
          <a:solidFill>
            <a:srgbClr val="FFCC00">
              <a:alpha val="29804"/>
            </a:srgbClr>
          </a:solidFill>
          <a:ln w="3810">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6" name="Freeform 55"/>
          <p:cNvSpPr/>
          <p:nvPr/>
        </p:nvSpPr>
        <p:spPr>
          <a:xfrm>
            <a:off x="6142482" y="3474720"/>
            <a:ext cx="840105" cy="1074420"/>
          </a:xfrm>
          <a:custGeom>
            <a:avLst/>
            <a:gdLst>
              <a:gd name="connsiteX0" fmla="*/ 222250 w 933450"/>
              <a:gd name="connsiteY0" fmla="*/ 6350 h 1193800"/>
              <a:gd name="connsiteX1" fmla="*/ 469900 w 933450"/>
              <a:gd name="connsiteY1" fmla="*/ 152400 h 1193800"/>
              <a:gd name="connsiteX2" fmla="*/ 730250 w 933450"/>
              <a:gd name="connsiteY2" fmla="*/ 311150 h 1193800"/>
              <a:gd name="connsiteX3" fmla="*/ 933450 w 933450"/>
              <a:gd name="connsiteY3" fmla="*/ 501650 h 1193800"/>
              <a:gd name="connsiteX4" fmla="*/ 933450 w 933450"/>
              <a:gd name="connsiteY4" fmla="*/ 692150 h 1193800"/>
              <a:gd name="connsiteX5" fmla="*/ 825500 w 933450"/>
              <a:gd name="connsiteY5" fmla="*/ 876300 h 1193800"/>
              <a:gd name="connsiteX6" fmla="*/ 685800 w 933450"/>
              <a:gd name="connsiteY6" fmla="*/ 990600 h 1193800"/>
              <a:gd name="connsiteX7" fmla="*/ 431800 w 933450"/>
              <a:gd name="connsiteY7" fmla="*/ 1098550 h 1193800"/>
              <a:gd name="connsiteX8" fmla="*/ 158750 w 933450"/>
              <a:gd name="connsiteY8" fmla="*/ 1193800 h 1193800"/>
              <a:gd name="connsiteX9" fmla="*/ 76200 w 933450"/>
              <a:gd name="connsiteY9" fmla="*/ 1111250 h 1193800"/>
              <a:gd name="connsiteX10" fmla="*/ 196850 w 933450"/>
              <a:gd name="connsiteY10" fmla="*/ 869950 h 1193800"/>
              <a:gd name="connsiteX11" fmla="*/ 158750 w 933450"/>
              <a:gd name="connsiteY11" fmla="*/ 717550 h 1193800"/>
              <a:gd name="connsiteX12" fmla="*/ 82550 w 933450"/>
              <a:gd name="connsiteY12" fmla="*/ 539750 h 1193800"/>
              <a:gd name="connsiteX13" fmla="*/ 0 w 933450"/>
              <a:gd name="connsiteY13" fmla="*/ 476250 h 1193800"/>
              <a:gd name="connsiteX14" fmla="*/ 57150 w 933450"/>
              <a:gd name="connsiteY14" fmla="*/ 158750 h 1193800"/>
              <a:gd name="connsiteX15" fmla="*/ 158750 w 933450"/>
              <a:gd name="connsiteY15" fmla="*/ 0 h 1193800"/>
              <a:gd name="connsiteX16" fmla="*/ 260350 w 933450"/>
              <a:gd name="connsiteY16" fmla="*/ 50800 h 119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3450" h="1193800">
                <a:moveTo>
                  <a:pt x="222250" y="6350"/>
                </a:moveTo>
                <a:lnTo>
                  <a:pt x="469900" y="152400"/>
                </a:lnTo>
                <a:lnTo>
                  <a:pt x="730250" y="311150"/>
                </a:lnTo>
                <a:lnTo>
                  <a:pt x="933450" y="501650"/>
                </a:lnTo>
                <a:lnTo>
                  <a:pt x="933450" y="692150"/>
                </a:lnTo>
                <a:lnTo>
                  <a:pt x="825500" y="876300"/>
                </a:lnTo>
                <a:lnTo>
                  <a:pt x="685800" y="990600"/>
                </a:lnTo>
                <a:lnTo>
                  <a:pt x="431800" y="1098550"/>
                </a:lnTo>
                <a:lnTo>
                  <a:pt x="158750" y="1193800"/>
                </a:lnTo>
                <a:lnTo>
                  <a:pt x="76200" y="1111250"/>
                </a:lnTo>
                <a:lnTo>
                  <a:pt x="196850" y="869950"/>
                </a:lnTo>
                <a:lnTo>
                  <a:pt x="158750" y="717550"/>
                </a:lnTo>
                <a:lnTo>
                  <a:pt x="82550" y="539750"/>
                </a:lnTo>
                <a:lnTo>
                  <a:pt x="0" y="476250"/>
                </a:lnTo>
                <a:lnTo>
                  <a:pt x="57150" y="158750"/>
                </a:lnTo>
                <a:lnTo>
                  <a:pt x="158750" y="0"/>
                </a:lnTo>
                <a:lnTo>
                  <a:pt x="260350" y="50800"/>
                </a:lnTo>
              </a:path>
            </a:pathLst>
          </a:custGeom>
          <a:solidFill>
            <a:srgbClr val="0033CC">
              <a:alpha val="30000"/>
            </a:srgbClr>
          </a:solidFill>
          <a:ln w="381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8" name="Freeform 57"/>
          <p:cNvSpPr/>
          <p:nvPr/>
        </p:nvSpPr>
        <p:spPr>
          <a:xfrm>
            <a:off x="964692" y="3251835"/>
            <a:ext cx="3554730" cy="1731645"/>
          </a:xfrm>
          <a:custGeom>
            <a:avLst/>
            <a:gdLst>
              <a:gd name="connsiteX0" fmla="*/ 552450 w 3949700"/>
              <a:gd name="connsiteY0" fmla="*/ 0 h 1924050"/>
              <a:gd name="connsiteX1" fmla="*/ 412750 w 3949700"/>
              <a:gd name="connsiteY1" fmla="*/ 196850 h 1924050"/>
              <a:gd name="connsiteX2" fmla="*/ 279400 w 3949700"/>
              <a:gd name="connsiteY2" fmla="*/ 323850 h 1924050"/>
              <a:gd name="connsiteX3" fmla="*/ 139700 w 3949700"/>
              <a:gd name="connsiteY3" fmla="*/ 457200 h 1924050"/>
              <a:gd name="connsiteX4" fmla="*/ 57150 w 3949700"/>
              <a:gd name="connsiteY4" fmla="*/ 552450 h 1924050"/>
              <a:gd name="connsiteX5" fmla="*/ 0 w 3949700"/>
              <a:gd name="connsiteY5" fmla="*/ 736600 h 1924050"/>
              <a:gd name="connsiteX6" fmla="*/ 63500 w 3949700"/>
              <a:gd name="connsiteY6" fmla="*/ 977900 h 1924050"/>
              <a:gd name="connsiteX7" fmla="*/ 285750 w 3949700"/>
              <a:gd name="connsiteY7" fmla="*/ 1136650 h 1924050"/>
              <a:gd name="connsiteX8" fmla="*/ 647700 w 3949700"/>
              <a:gd name="connsiteY8" fmla="*/ 1263650 h 1924050"/>
              <a:gd name="connsiteX9" fmla="*/ 1047750 w 3949700"/>
              <a:gd name="connsiteY9" fmla="*/ 1384300 h 1924050"/>
              <a:gd name="connsiteX10" fmla="*/ 1574800 w 3949700"/>
              <a:gd name="connsiteY10" fmla="*/ 1555750 h 1924050"/>
              <a:gd name="connsiteX11" fmla="*/ 2514600 w 3949700"/>
              <a:gd name="connsiteY11" fmla="*/ 1822450 h 1924050"/>
              <a:gd name="connsiteX12" fmla="*/ 3149600 w 3949700"/>
              <a:gd name="connsiteY12" fmla="*/ 1924050 h 1924050"/>
              <a:gd name="connsiteX13" fmla="*/ 3492500 w 3949700"/>
              <a:gd name="connsiteY13" fmla="*/ 1892300 h 1924050"/>
              <a:gd name="connsiteX14" fmla="*/ 3676650 w 3949700"/>
              <a:gd name="connsiteY14" fmla="*/ 1784350 h 1924050"/>
              <a:gd name="connsiteX15" fmla="*/ 3841750 w 3949700"/>
              <a:gd name="connsiteY15" fmla="*/ 1606550 h 1924050"/>
              <a:gd name="connsiteX16" fmla="*/ 3924300 w 3949700"/>
              <a:gd name="connsiteY16" fmla="*/ 1377950 h 1924050"/>
              <a:gd name="connsiteX17" fmla="*/ 3949700 w 3949700"/>
              <a:gd name="connsiteY17" fmla="*/ 1206500 h 1924050"/>
              <a:gd name="connsiteX18" fmla="*/ 3937000 w 3949700"/>
              <a:gd name="connsiteY18" fmla="*/ 1092200 h 1924050"/>
              <a:gd name="connsiteX19" fmla="*/ 3759200 w 3949700"/>
              <a:gd name="connsiteY19" fmla="*/ 952500 h 1924050"/>
              <a:gd name="connsiteX20" fmla="*/ 3422650 w 3949700"/>
              <a:gd name="connsiteY20" fmla="*/ 933450 h 1924050"/>
              <a:gd name="connsiteX21" fmla="*/ 3130550 w 3949700"/>
              <a:gd name="connsiteY21" fmla="*/ 857250 h 1924050"/>
              <a:gd name="connsiteX22" fmla="*/ 2819400 w 3949700"/>
              <a:gd name="connsiteY22" fmla="*/ 787400 h 1924050"/>
              <a:gd name="connsiteX23" fmla="*/ 2470150 w 3949700"/>
              <a:gd name="connsiteY23" fmla="*/ 723900 h 1924050"/>
              <a:gd name="connsiteX24" fmla="*/ 2089150 w 3949700"/>
              <a:gd name="connsiteY24" fmla="*/ 622300 h 1924050"/>
              <a:gd name="connsiteX25" fmla="*/ 1676400 w 3949700"/>
              <a:gd name="connsiteY25" fmla="*/ 412750 h 1924050"/>
              <a:gd name="connsiteX26" fmla="*/ 1409700 w 3949700"/>
              <a:gd name="connsiteY26" fmla="*/ 241300 h 1924050"/>
              <a:gd name="connsiteX27" fmla="*/ 1104900 w 3949700"/>
              <a:gd name="connsiteY27" fmla="*/ 196850 h 1924050"/>
              <a:gd name="connsiteX28" fmla="*/ 869950 w 3949700"/>
              <a:gd name="connsiteY28" fmla="*/ 82550 h 1924050"/>
              <a:gd name="connsiteX29" fmla="*/ 692150 w 3949700"/>
              <a:gd name="connsiteY29" fmla="*/ 31750 h 1924050"/>
              <a:gd name="connsiteX30" fmla="*/ 552450 w 3949700"/>
              <a:gd name="connsiteY30" fmla="*/ 0 h 192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49700" h="1924050">
                <a:moveTo>
                  <a:pt x="552450" y="0"/>
                </a:moveTo>
                <a:lnTo>
                  <a:pt x="412750" y="196850"/>
                </a:lnTo>
                <a:lnTo>
                  <a:pt x="279400" y="323850"/>
                </a:lnTo>
                <a:lnTo>
                  <a:pt x="139700" y="457200"/>
                </a:lnTo>
                <a:lnTo>
                  <a:pt x="57150" y="552450"/>
                </a:lnTo>
                <a:lnTo>
                  <a:pt x="0" y="736600"/>
                </a:lnTo>
                <a:lnTo>
                  <a:pt x="63500" y="977900"/>
                </a:lnTo>
                <a:lnTo>
                  <a:pt x="285750" y="1136650"/>
                </a:lnTo>
                <a:lnTo>
                  <a:pt x="647700" y="1263650"/>
                </a:lnTo>
                <a:lnTo>
                  <a:pt x="1047750" y="1384300"/>
                </a:lnTo>
                <a:lnTo>
                  <a:pt x="1574800" y="1555750"/>
                </a:lnTo>
                <a:lnTo>
                  <a:pt x="2514600" y="1822450"/>
                </a:lnTo>
                <a:lnTo>
                  <a:pt x="3149600" y="1924050"/>
                </a:lnTo>
                <a:lnTo>
                  <a:pt x="3492500" y="1892300"/>
                </a:lnTo>
                <a:lnTo>
                  <a:pt x="3676650" y="1784350"/>
                </a:lnTo>
                <a:lnTo>
                  <a:pt x="3841750" y="1606550"/>
                </a:lnTo>
                <a:lnTo>
                  <a:pt x="3924300" y="1377950"/>
                </a:lnTo>
                <a:lnTo>
                  <a:pt x="3949700" y="1206500"/>
                </a:lnTo>
                <a:lnTo>
                  <a:pt x="3937000" y="1092200"/>
                </a:lnTo>
                <a:lnTo>
                  <a:pt x="3759200" y="952500"/>
                </a:lnTo>
                <a:lnTo>
                  <a:pt x="3422650" y="933450"/>
                </a:lnTo>
                <a:lnTo>
                  <a:pt x="3130550" y="857250"/>
                </a:lnTo>
                <a:lnTo>
                  <a:pt x="2819400" y="787400"/>
                </a:lnTo>
                <a:lnTo>
                  <a:pt x="2470150" y="723900"/>
                </a:lnTo>
                <a:lnTo>
                  <a:pt x="2089150" y="622300"/>
                </a:lnTo>
                <a:lnTo>
                  <a:pt x="1676400" y="412750"/>
                </a:lnTo>
                <a:lnTo>
                  <a:pt x="1409700" y="241300"/>
                </a:lnTo>
                <a:lnTo>
                  <a:pt x="1104900" y="196850"/>
                </a:lnTo>
                <a:lnTo>
                  <a:pt x="869950" y="82550"/>
                </a:lnTo>
                <a:lnTo>
                  <a:pt x="692150" y="31750"/>
                </a:lnTo>
                <a:lnTo>
                  <a:pt x="552450" y="0"/>
                </a:lnTo>
                <a:close/>
              </a:path>
            </a:pathLst>
          </a:custGeom>
          <a:solidFill>
            <a:schemeClr val="bg2">
              <a:lumMod val="50000"/>
              <a:alpha val="30000"/>
            </a:schemeClr>
          </a:solidFill>
          <a:ln w="381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1" name="TextBox 20"/>
          <p:cNvSpPr txBox="1"/>
          <p:nvPr/>
        </p:nvSpPr>
        <p:spPr>
          <a:xfrm>
            <a:off x="860100" y="188823"/>
            <a:ext cx="7750499" cy="584775"/>
          </a:xfrm>
          <a:prstGeom prst="rect">
            <a:avLst/>
          </a:prstGeom>
          <a:noFill/>
        </p:spPr>
        <p:txBody>
          <a:bodyPr wrap="square" rtlCol="0">
            <a:spAutoFit/>
          </a:bodyPr>
          <a:lstStyle/>
          <a:p>
            <a:pPr algn="ctr"/>
            <a:r>
              <a:rPr lang="en-US" sz="2000" dirty="0"/>
              <a:t>Recent </a:t>
            </a:r>
            <a:r>
              <a:rPr lang="en-US" sz="2000" dirty="0" err="1"/>
              <a:t>Deltatic</a:t>
            </a:r>
            <a:r>
              <a:rPr lang="en-US" sz="2000" dirty="0"/>
              <a:t> Deposits of the Mississippi River:</a:t>
            </a:r>
            <a:r>
              <a:rPr lang="en-US" dirty="0"/>
              <a:t> </a:t>
            </a:r>
          </a:p>
          <a:p>
            <a:pPr algn="ctr"/>
            <a:r>
              <a:rPr lang="en-US" sz="1200" dirty="0"/>
              <a:t>Their development and chronology – David E. Frazier, 1967 </a:t>
            </a:r>
          </a:p>
        </p:txBody>
      </p:sp>
      <p:sp>
        <p:nvSpPr>
          <p:cNvPr id="22" name="Freeform 21"/>
          <p:cNvSpPr/>
          <p:nvPr/>
        </p:nvSpPr>
        <p:spPr>
          <a:xfrm>
            <a:off x="4347975" y="3029799"/>
            <a:ext cx="1765816" cy="1793887"/>
          </a:xfrm>
          <a:custGeom>
            <a:avLst/>
            <a:gdLst>
              <a:gd name="connsiteX0" fmla="*/ 63500 w 1593850"/>
              <a:gd name="connsiteY0" fmla="*/ 0 h 1333500"/>
              <a:gd name="connsiteX1" fmla="*/ 323850 w 1593850"/>
              <a:gd name="connsiteY1" fmla="*/ 38100 h 1333500"/>
              <a:gd name="connsiteX2" fmla="*/ 476250 w 1593850"/>
              <a:gd name="connsiteY2" fmla="*/ 44450 h 1333500"/>
              <a:gd name="connsiteX3" fmla="*/ 647700 w 1593850"/>
              <a:gd name="connsiteY3" fmla="*/ 184150 h 1333500"/>
              <a:gd name="connsiteX4" fmla="*/ 831850 w 1593850"/>
              <a:gd name="connsiteY4" fmla="*/ 260350 h 1333500"/>
              <a:gd name="connsiteX5" fmla="*/ 971550 w 1593850"/>
              <a:gd name="connsiteY5" fmla="*/ 260350 h 1333500"/>
              <a:gd name="connsiteX6" fmla="*/ 1162050 w 1593850"/>
              <a:gd name="connsiteY6" fmla="*/ 381000 h 1333500"/>
              <a:gd name="connsiteX7" fmla="*/ 1257300 w 1593850"/>
              <a:gd name="connsiteY7" fmla="*/ 615950 h 1333500"/>
              <a:gd name="connsiteX8" fmla="*/ 1441450 w 1593850"/>
              <a:gd name="connsiteY8" fmla="*/ 787400 h 1333500"/>
              <a:gd name="connsiteX9" fmla="*/ 1568450 w 1593850"/>
              <a:gd name="connsiteY9" fmla="*/ 990600 h 1333500"/>
              <a:gd name="connsiteX10" fmla="*/ 1593850 w 1593850"/>
              <a:gd name="connsiteY10" fmla="*/ 1136650 h 1333500"/>
              <a:gd name="connsiteX11" fmla="*/ 1549400 w 1593850"/>
              <a:gd name="connsiteY11" fmla="*/ 1282700 h 1333500"/>
              <a:gd name="connsiteX12" fmla="*/ 1460500 w 1593850"/>
              <a:gd name="connsiteY12" fmla="*/ 1333500 h 1333500"/>
              <a:gd name="connsiteX13" fmla="*/ 1346200 w 1593850"/>
              <a:gd name="connsiteY13" fmla="*/ 1327150 h 1333500"/>
              <a:gd name="connsiteX14" fmla="*/ 1187450 w 1593850"/>
              <a:gd name="connsiteY14" fmla="*/ 1238250 h 1333500"/>
              <a:gd name="connsiteX15" fmla="*/ 1003300 w 1593850"/>
              <a:gd name="connsiteY15" fmla="*/ 1085850 h 1333500"/>
              <a:gd name="connsiteX16" fmla="*/ 901700 w 1593850"/>
              <a:gd name="connsiteY16" fmla="*/ 895350 h 1333500"/>
              <a:gd name="connsiteX17" fmla="*/ 787400 w 1593850"/>
              <a:gd name="connsiteY17" fmla="*/ 704850 h 1333500"/>
              <a:gd name="connsiteX18" fmla="*/ 654050 w 1593850"/>
              <a:gd name="connsiteY18" fmla="*/ 463550 h 1333500"/>
              <a:gd name="connsiteX19" fmla="*/ 533400 w 1593850"/>
              <a:gd name="connsiteY19" fmla="*/ 298450 h 1333500"/>
              <a:gd name="connsiteX20" fmla="*/ 482600 w 1593850"/>
              <a:gd name="connsiteY20" fmla="*/ 247650 h 1333500"/>
              <a:gd name="connsiteX21" fmla="*/ 355600 w 1593850"/>
              <a:gd name="connsiteY21" fmla="*/ 203200 h 1333500"/>
              <a:gd name="connsiteX22" fmla="*/ 222250 w 1593850"/>
              <a:gd name="connsiteY22" fmla="*/ 196850 h 1333500"/>
              <a:gd name="connsiteX23" fmla="*/ 95250 w 1593850"/>
              <a:gd name="connsiteY23" fmla="*/ 165100 h 1333500"/>
              <a:gd name="connsiteX24" fmla="*/ 0 w 1593850"/>
              <a:gd name="connsiteY24" fmla="*/ 120650 h 1333500"/>
              <a:gd name="connsiteX25" fmla="*/ 63500 w 1593850"/>
              <a:gd name="connsiteY25" fmla="*/ 0 h 1333500"/>
              <a:gd name="connsiteX0" fmla="*/ 63500 w 1593850"/>
              <a:gd name="connsiteY0" fmla="*/ 0 h 1840179"/>
              <a:gd name="connsiteX1" fmla="*/ 323850 w 1593850"/>
              <a:gd name="connsiteY1" fmla="*/ 38100 h 1840179"/>
              <a:gd name="connsiteX2" fmla="*/ 476250 w 1593850"/>
              <a:gd name="connsiteY2" fmla="*/ 44450 h 1840179"/>
              <a:gd name="connsiteX3" fmla="*/ 647700 w 1593850"/>
              <a:gd name="connsiteY3" fmla="*/ 184150 h 1840179"/>
              <a:gd name="connsiteX4" fmla="*/ 831850 w 1593850"/>
              <a:gd name="connsiteY4" fmla="*/ 260350 h 1840179"/>
              <a:gd name="connsiteX5" fmla="*/ 971550 w 1593850"/>
              <a:gd name="connsiteY5" fmla="*/ 260350 h 1840179"/>
              <a:gd name="connsiteX6" fmla="*/ 1162050 w 1593850"/>
              <a:gd name="connsiteY6" fmla="*/ 381000 h 1840179"/>
              <a:gd name="connsiteX7" fmla="*/ 1257300 w 1593850"/>
              <a:gd name="connsiteY7" fmla="*/ 615950 h 1840179"/>
              <a:gd name="connsiteX8" fmla="*/ 1441450 w 1593850"/>
              <a:gd name="connsiteY8" fmla="*/ 787400 h 1840179"/>
              <a:gd name="connsiteX9" fmla="*/ 1568450 w 1593850"/>
              <a:gd name="connsiteY9" fmla="*/ 990600 h 1840179"/>
              <a:gd name="connsiteX10" fmla="*/ 1593850 w 1593850"/>
              <a:gd name="connsiteY10" fmla="*/ 1136650 h 1840179"/>
              <a:gd name="connsiteX11" fmla="*/ 1549400 w 1593850"/>
              <a:gd name="connsiteY11" fmla="*/ 1282700 h 1840179"/>
              <a:gd name="connsiteX12" fmla="*/ 1460500 w 1593850"/>
              <a:gd name="connsiteY12" fmla="*/ 1333500 h 1840179"/>
              <a:gd name="connsiteX13" fmla="*/ 1265724 w 1593850"/>
              <a:gd name="connsiteY13" fmla="*/ 1840179 h 1840179"/>
              <a:gd name="connsiteX14" fmla="*/ 1187450 w 1593850"/>
              <a:gd name="connsiteY14" fmla="*/ 1238250 h 1840179"/>
              <a:gd name="connsiteX15" fmla="*/ 1003300 w 1593850"/>
              <a:gd name="connsiteY15" fmla="*/ 1085850 h 1840179"/>
              <a:gd name="connsiteX16" fmla="*/ 901700 w 1593850"/>
              <a:gd name="connsiteY16" fmla="*/ 895350 h 1840179"/>
              <a:gd name="connsiteX17" fmla="*/ 787400 w 1593850"/>
              <a:gd name="connsiteY17" fmla="*/ 704850 h 1840179"/>
              <a:gd name="connsiteX18" fmla="*/ 654050 w 1593850"/>
              <a:gd name="connsiteY18" fmla="*/ 463550 h 1840179"/>
              <a:gd name="connsiteX19" fmla="*/ 533400 w 1593850"/>
              <a:gd name="connsiteY19" fmla="*/ 298450 h 1840179"/>
              <a:gd name="connsiteX20" fmla="*/ 482600 w 1593850"/>
              <a:gd name="connsiteY20" fmla="*/ 247650 h 1840179"/>
              <a:gd name="connsiteX21" fmla="*/ 355600 w 1593850"/>
              <a:gd name="connsiteY21" fmla="*/ 203200 h 1840179"/>
              <a:gd name="connsiteX22" fmla="*/ 222250 w 1593850"/>
              <a:gd name="connsiteY22" fmla="*/ 196850 h 1840179"/>
              <a:gd name="connsiteX23" fmla="*/ 95250 w 1593850"/>
              <a:gd name="connsiteY23" fmla="*/ 165100 h 1840179"/>
              <a:gd name="connsiteX24" fmla="*/ 0 w 1593850"/>
              <a:gd name="connsiteY24" fmla="*/ 120650 h 1840179"/>
              <a:gd name="connsiteX25" fmla="*/ 63500 w 1593850"/>
              <a:gd name="connsiteY25" fmla="*/ 0 h 1840179"/>
              <a:gd name="connsiteX0" fmla="*/ 63500 w 1593850"/>
              <a:gd name="connsiteY0" fmla="*/ 0 h 1840179"/>
              <a:gd name="connsiteX1" fmla="*/ 323850 w 1593850"/>
              <a:gd name="connsiteY1" fmla="*/ 38100 h 1840179"/>
              <a:gd name="connsiteX2" fmla="*/ 476250 w 1593850"/>
              <a:gd name="connsiteY2" fmla="*/ 44450 h 1840179"/>
              <a:gd name="connsiteX3" fmla="*/ 647700 w 1593850"/>
              <a:gd name="connsiteY3" fmla="*/ 184150 h 1840179"/>
              <a:gd name="connsiteX4" fmla="*/ 831850 w 1593850"/>
              <a:gd name="connsiteY4" fmla="*/ 260350 h 1840179"/>
              <a:gd name="connsiteX5" fmla="*/ 971550 w 1593850"/>
              <a:gd name="connsiteY5" fmla="*/ 260350 h 1840179"/>
              <a:gd name="connsiteX6" fmla="*/ 1162050 w 1593850"/>
              <a:gd name="connsiteY6" fmla="*/ 381000 h 1840179"/>
              <a:gd name="connsiteX7" fmla="*/ 1257300 w 1593850"/>
              <a:gd name="connsiteY7" fmla="*/ 615950 h 1840179"/>
              <a:gd name="connsiteX8" fmla="*/ 1441450 w 1593850"/>
              <a:gd name="connsiteY8" fmla="*/ 787400 h 1840179"/>
              <a:gd name="connsiteX9" fmla="*/ 1568450 w 1593850"/>
              <a:gd name="connsiteY9" fmla="*/ 990600 h 1840179"/>
              <a:gd name="connsiteX10" fmla="*/ 1593850 w 1593850"/>
              <a:gd name="connsiteY10" fmla="*/ 1136650 h 1840179"/>
              <a:gd name="connsiteX11" fmla="*/ 1549400 w 1593850"/>
              <a:gd name="connsiteY11" fmla="*/ 1282700 h 1840179"/>
              <a:gd name="connsiteX12" fmla="*/ 1369966 w 1593850"/>
              <a:gd name="connsiteY12" fmla="*/ 1695639 h 1840179"/>
              <a:gd name="connsiteX13" fmla="*/ 1265724 w 1593850"/>
              <a:gd name="connsiteY13" fmla="*/ 1840179 h 1840179"/>
              <a:gd name="connsiteX14" fmla="*/ 1187450 w 1593850"/>
              <a:gd name="connsiteY14" fmla="*/ 1238250 h 1840179"/>
              <a:gd name="connsiteX15" fmla="*/ 1003300 w 1593850"/>
              <a:gd name="connsiteY15" fmla="*/ 1085850 h 1840179"/>
              <a:gd name="connsiteX16" fmla="*/ 901700 w 1593850"/>
              <a:gd name="connsiteY16" fmla="*/ 895350 h 1840179"/>
              <a:gd name="connsiteX17" fmla="*/ 787400 w 1593850"/>
              <a:gd name="connsiteY17" fmla="*/ 704850 h 1840179"/>
              <a:gd name="connsiteX18" fmla="*/ 654050 w 1593850"/>
              <a:gd name="connsiteY18" fmla="*/ 463550 h 1840179"/>
              <a:gd name="connsiteX19" fmla="*/ 533400 w 1593850"/>
              <a:gd name="connsiteY19" fmla="*/ 298450 h 1840179"/>
              <a:gd name="connsiteX20" fmla="*/ 482600 w 1593850"/>
              <a:gd name="connsiteY20" fmla="*/ 247650 h 1840179"/>
              <a:gd name="connsiteX21" fmla="*/ 355600 w 1593850"/>
              <a:gd name="connsiteY21" fmla="*/ 203200 h 1840179"/>
              <a:gd name="connsiteX22" fmla="*/ 222250 w 1593850"/>
              <a:gd name="connsiteY22" fmla="*/ 196850 h 1840179"/>
              <a:gd name="connsiteX23" fmla="*/ 95250 w 1593850"/>
              <a:gd name="connsiteY23" fmla="*/ 165100 h 1840179"/>
              <a:gd name="connsiteX24" fmla="*/ 0 w 1593850"/>
              <a:gd name="connsiteY24" fmla="*/ 120650 h 1840179"/>
              <a:gd name="connsiteX25" fmla="*/ 63500 w 1593850"/>
              <a:gd name="connsiteY25" fmla="*/ 0 h 1840179"/>
              <a:gd name="connsiteX0" fmla="*/ 63500 w 1593850"/>
              <a:gd name="connsiteY0" fmla="*/ 0 h 1840179"/>
              <a:gd name="connsiteX1" fmla="*/ 323850 w 1593850"/>
              <a:gd name="connsiteY1" fmla="*/ 38100 h 1840179"/>
              <a:gd name="connsiteX2" fmla="*/ 476250 w 1593850"/>
              <a:gd name="connsiteY2" fmla="*/ 44450 h 1840179"/>
              <a:gd name="connsiteX3" fmla="*/ 647700 w 1593850"/>
              <a:gd name="connsiteY3" fmla="*/ 184150 h 1840179"/>
              <a:gd name="connsiteX4" fmla="*/ 831850 w 1593850"/>
              <a:gd name="connsiteY4" fmla="*/ 260350 h 1840179"/>
              <a:gd name="connsiteX5" fmla="*/ 971550 w 1593850"/>
              <a:gd name="connsiteY5" fmla="*/ 260350 h 1840179"/>
              <a:gd name="connsiteX6" fmla="*/ 1162050 w 1593850"/>
              <a:gd name="connsiteY6" fmla="*/ 381000 h 1840179"/>
              <a:gd name="connsiteX7" fmla="*/ 1257300 w 1593850"/>
              <a:gd name="connsiteY7" fmla="*/ 615950 h 1840179"/>
              <a:gd name="connsiteX8" fmla="*/ 1441450 w 1593850"/>
              <a:gd name="connsiteY8" fmla="*/ 787400 h 1840179"/>
              <a:gd name="connsiteX9" fmla="*/ 1568450 w 1593850"/>
              <a:gd name="connsiteY9" fmla="*/ 990600 h 1840179"/>
              <a:gd name="connsiteX10" fmla="*/ 1593850 w 1593850"/>
              <a:gd name="connsiteY10" fmla="*/ 1136650 h 1840179"/>
              <a:gd name="connsiteX11" fmla="*/ 1519222 w 1593850"/>
              <a:gd name="connsiteY11" fmla="*/ 1554305 h 1840179"/>
              <a:gd name="connsiteX12" fmla="*/ 1369966 w 1593850"/>
              <a:gd name="connsiteY12" fmla="*/ 1695639 h 1840179"/>
              <a:gd name="connsiteX13" fmla="*/ 1265724 w 1593850"/>
              <a:gd name="connsiteY13" fmla="*/ 1840179 h 1840179"/>
              <a:gd name="connsiteX14" fmla="*/ 1187450 w 1593850"/>
              <a:gd name="connsiteY14" fmla="*/ 1238250 h 1840179"/>
              <a:gd name="connsiteX15" fmla="*/ 1003300 w 1593850"/>
              <a:gd name="connsiteY15" fmla="*/ 1085850 h 1840179"/>
              <a:gd name="connsiteX16" fmla="*/ 901700 w 1593850"/>
              <a:gd name="connsiteY16" fmla="*/ 895350 h 1840179"/>
              <a:gd name="connsiteX17" fmla="*/ 787400 w 1593850"/>
              <a:gd name="connsiteY17" fmla="*/ 704850 h 1840179"/>
              <a:gd name="connsiteX18" fmla="*/ 654050 w 1593850"/>
              <a:gd name="connsiteY18" fmla="*/ 463550 h 1840179"/>
              <a:gd name="connsiteX19" fmla="*/ 533400 w 1593850"/>
              <a:gd name="connsiteY19" fmla="*/ 298450 h 1840179"/>
              <a:gd name="connsiteX20" fmla="*/ 482600 w 1593850"/>
              <a:gd name="connsiteY20" fmla="*/ 247650 h 1840179"/>
              <a:gd name="connsiteX21" fmla="*/ 355600 w 1593850"/>
              <a:gd name="connsiteY21" fmla="*/ 203200 h 1840179"/>
              <a:gd name="connsiteX22" fmla="*/ 222250 w 1593850"/>
              <a:gd name="connsiteY22" fmla="*/ 196850 h 1840179"/>
              <a:gd name="connsiteX23" fmla="*/ 95250 w 1593850"/>
              <a:gd name="connsiteY23" fmla="*/ 165100 h 1840179"/>
              <a:gd name="connsiteX24" fmla="*/ 0 w 1593850"/>
              <a:gd name="connsiteY24" fmla="*/ 120650 h 1840179"/>
              <a:gd name="connsiteX25" fmla="*/ 63500 w 1593850"/>
              <a:gd name="connsiteY25" fmla="*/ 0 h 1840179"/>
              <a:gd name="connsiteX0" fmla="*/ 63500 w 1638031"/>
              <a:gd name="connsiteY0" fmla="*/ 0 h 1840179"/>
              <a:gd name="connsiteX1" fmla="*/ 323850 w 1638031"/>
              <a:gd name="connsiteY1" fmla="*/ 38100 h 1840179"/>
              <a:gd name="connsiteX2" fmla="*/ 476250 w 1638031"/>
              <a:gd name="connsiteY2" fmla="*/ 44450 h 1840179"/>
              <a:gd name="connsiteX3" fmla="*/ 647700 w 1638031"/>
              <a:gd name="connsiteY3" fmla="*/ 184150 h 1840179"/>
              <a:gd name="connsiteX4" fmla="*/ 831850 w 1638031"/>
              <a:gd name="connsiteY4" fmla="*/ 260350 h 1840179"/>
              <a:gd name="connsiteX5" fmla="*/ 971550 w 1638031"/>
              <a:gd name="connsiteY5" fmla="*/ 260350 h 1840179"/>
              <a:gd name="connsiteX6" fmla="*/ 1162050 w 1638031"/>
              <a:gd name="connsiteY6" fmla="*/ 381000 h 1840179"/>
              <a:gd name="connsiteX7" fmla="*/ 1257300 w 1638031"/>
              <a:gd name="connsiteY7" fmla="*/ 615950 h 1840179"/>
              <a:gd name="connsiteX8" fmla="*/ 1441450 w 1638031"/>
              <a:gd name="connsiteY8" fmla="*/ 787400 h 1840179"/>
              <a:gd name="connsiteX9" fmla="*/ 1568450 w 1638031"/>
              <a:gd name="connsiteY9" fmla="*/ 990600 h 1840179"/>
              <a:gd name="connsiteX10" fmla="*/ 1593850 w 1638031"/>
              <a:gd name="connsiteY10" fmla="*/ 1136650 h 1840179"/>
              <a:gd name="connsiteX11" fmla="*/ 1637118 w 1638031"/>
              <a:gd name="connsiteY11" fmla="*/ 1701360 h 1840179"/>
              <a:gd name="connsiteX12" fmla="*/ 1519222 w 1638031"/>
              <a:gd name="connsiteY12" fmla="*/ 1554305 h 1840179"/>
              <a:gd name="connsiteX13" fmla="*/ 1369966 w 1638031"/>
              <a:gd name="connsiteY13" fmla="*/ 1695639 h 1840179"/>
              <a:gd name="connsiteX14" fmla="*/ 1265724 w 1638031"/>
              <a:gd name="connsiteY14" fmla="*/ 1840179 h 1840179"/>
              <a:gd name="connsiteX15" fmla="*/ 1187450 w 1638031"/>
              <a:gd name="connsiteY15" fmla="*/ 1238250 h 1840179"/>
              <a:gd name="connsiteX16" fmla="*/ 1003300 w 1638031"/>
              <a:gd name="connsiteY16" fmla="*/ 1085850 h 1840179"/>
              <a:gd name="connsiteX17" fmla="*/ 901700 w 1638031"/>
              <a:gd name="connsiteY17" fmla="*/ 895350 h 1840179"/>
              <a:gd name="connsiteX18" fmla="*/ 787400 w 1638031"/>
              <a:gd name="connsiteY18" fmla="*/ 704850 h 1840179"/>
              <a:gd name="connsiteX19" fmla="*/ 654050 w 1638031"/>
              <a:gd name="connsiteY19" fmla="*/ 463550 h 1840179"/>
              <a:gd name="connsiteX20" fmla="*/ 533400 w 1638031"/>
              <a:gd name="connsiteY20" fmla="*/ 298450 h 1840179"/>
              <a:gd name="connsiteX21" fmla="*/ 482600 w 1638031"/>
              <a:gd name="connsiteY21" fmla="*/ 247650 h 1840179"/>
              <a:gd name="connsiteX22" fmla="*/ 355600 w 1638031"/>
              <a:gd name="connsiteY22" fmla="*/ 203200 h 1840179"/>
              <a:gd name="connsiteX23" fmla="*/ 222250 w 1638031"/>
              <a:gd name="connsiteY23" fmla="*/ 196850 h 1840179"/>
              <a:gd name="connsiteX24" fmla="*/ 95250 w 1638031"/>
              <a:gd name="connsiteY24" fmla="*/ 165100 h 1840179"/>
              <a:gd name="connsiteX25" fmla="*/ 0 w 1638031"/>
              <a:gd name="connsiteY25" fmla="*/ 120650 h 1840179"/>
              <a:gd name="connsiteX26" fmla="*/ 63500 w 1638031"/>
              <a:gd name="connsiteY26" fmla="*/ 0 h 1840179"/>
              <a:gd name="connsiteX0" fmla="*/ 63500 w 1738108"/>
              <a:gd name="connsiteY0" fmla="*/ 0 h 1840179"/>
              <a:gd name="connsiteX1" fmla="*/ 323850 w 1738108"/>
              <a:gd name="connsiteY1" fmla="*/ 38100 h 1840179"/>
              <a:gd name="connsiteX2" fmla="*/ 476250 w 1738108"/>
              <a:gd name="connsiteY2" fmla="*/ 44450 h 1840179"/>
              <a:gd name="connsiteX3" fmla="*/ 647700 w 1738108"/>
              <a:gd name="connsiteY3" fmla="*/ 184150 h 1840179"/>
              <a:gd name="connsiteX4" fmla="*/ 831850 w 1738108"/>
              <a:gd name="connsiteY4" fmla="*/ 260350 h 1840179"/>
              <a:gd name="connsiteX5" fmla="*/ 971550 w 1738108"/>
              <a:gd name="connsiteY5" fmla="*/ 260350 h 1840179"/>
              <a:gd name="connsiteX6" fmla="*/ 1162050 w 1738108"/>
              <a:gd name="connsiteY6" fmla="*/ 381000 h 1840179"/>
              <a:gd name="connsiteX7" fmla="*/ 1257300 w 1738108"/>
              <a:gd name="connsiteY7" fmla="*/ 615950 h 1840179"/>
              <a:gd name="connsiteX8" fmla="*/ 1441450 w 1738108"/>
              <a:gd name="connsiteY8" fmla="*/ 787400 h 1840179"/>
              <a:gd name="connsiteX9" fmla="*/ 1568450 w 1738108"/>
              <a:gd name="connsiteY9" fmla="*/ 990600 h 1840179"/>
              <a:gd name="connsiteX10" fmla="*/ 1593850 w 1738108"/>
              <a:gd name="connsiteY10" fmla="*/ 1136650 h 1840179"/>
              <a:gd name="connsiteX11" fmla="*/ 1737711 w 1738108"/>
              <a:gd name="connsiteY11" fmla="*/ 1691300 h 1840179"/>
              <a:gd name="connsiteX12" fmla="*/ 1637118 w 1738108"/>
              <a:gd name="connsiteY12" fmla="*/ 1701360 h 1840179"/>
              <a:gd name="connsiteX13" fmla="*/ 1519222 w 1738108"/>
              <a:gd name="connsiteY13" fmla="*/ 1554305 h 1840179"/>
              <a:gd name="connsiteX14" fmla="*/ 1369966 w 1738108"/>
              <a:gd name="connsiteY14" fmla="*/ 1695639 h 1840179"/>
              <a:gd name="connsiteX15" fmla="*/ 1265724 w 1738108"/>
              <a:gd name="connsiteY15" fmla="*/ 1840179 h 1840179"/>
              <a:gd name="connsiteX16" fmla="*/ 1187450 w 1738108"/>
              <a:gd name="connsiteY16" fmla="*/ 1238250 h 1840179"/>
              <a:gd name="connsiteX17" fmla="*/ 1003300 w 1738108"/>
              <a:gd name="connsiteY17" fmla="*/ 1085850 h 1840179"/>
              <a:gd name="connsiteX18" fmla="*/ 901700 w 1738108"/>
              <a:gd name="connsiteY18" fmla="*/ 895350 h 1840179"/>
              <a:gd name="connsiteX19" fmla="*/ 787400 w 1738108"/>
              <a:gd name="connsiteY19" fmla="*/ 704850 h 1840179"/>
              <a:gd name="connsiteX20" fmla="*/ 654050 w 1738108"/>
              <a:gd name="connsiteY20" fmla="*/ 463550 h 1840179"/>
              <a:gd name="connsiteX21" fmla="*/ 533400 w 1738108"/>
              <a:gd name="connsiteY21" fmla="*/ 298450 h 1840179"/>
              <a:gd name="connsiteX22" fmla="*/ 482600 w 1738108"/>
              <a:gd name="connsiteY22" fmla="*/ 247650 h 1840179"/>
              <a:gd name="connsiteX23" fmla="*/ 355600 w 1738108"/>
              <a:gd name="connsiteY23" fmla="*/ 203200 h 1840179"/>
              <a:gd name="connsiteX24" fmla="*/ 222250 w 1738108"/>
              <a:gd name="connsiteY24" fmla="*/ 196850 h 1840179"/>
              <a:gd name="connsiteX25" fmla="*/ 95250 w 1738108"/>
              <a:gd name="connsiteY25" fmla="*/ 165100 h 1840179"/>
              <a:gd name="connsiteX26" fmla="*/ 0 w 1738108"/>
              <a:gd name="connsiteY26" fmla="*/ 120650 h 1840179"/>
              <a:gd name="connsiteX27" fmla="*/ 63500 w 1738108"/>
              <a:gd name="connsiteY27" fmla="*/ 0 h 1840179"/>
              <a:gd name="connsiteX0" fmla="*/ 63500 w 1792947"/>
              <a:gd name="connsiteY0" fmla="*/ 0 h 1840179"/>
              <a:gd name="connsiteX1" fmla="*/ 323850 w 1792947"/>
              <a:gd name="connsiteY1" fmla="*/ 38100 h 1840179"/>
              <a:gd name="connsiteX2" fmla="*/ 476250 w 1792947"/>
              <a:gd name="connsiteY2" fmla="*/ 44450 h 1840179"/>
              <a:gd name="connsiteX3" fmla="*/ 647700 w 1792947"/>
              <a:gd name="connsiteY3" fmla="*/ 184150 h 1840179"/>
              <a:gd name="connsiteX4" fmla="*/ 831850 w 1792947"/>
              <a:gd name="connsiteY4" fmla="*/ 260350 h 1840179"/>
              <a:gd name="connsiteX5" fmla="*/ 971550 w 1792947"/>
              <a:gd name="connsiteY5" fmla="*/ 260350 h 1840179"/>
              <a:gd name="connsiteX6" fmla="*/ 1162050 w 1792947"/>
              <a:gd name="connsiteY6" fmla="*/ 381000 h 1840179"/>
              <a:gd name="connsiteX7" fmla="*/ 1257300 w 1792947"/>
              <a:gd name="connsiteY7" fmla="*/ 615950 h 1840179"/>
              <a:gd name="connsiteX8" fmla="*/ 1441450 w 1792947"/>
              <a:gd name="connsiteY8" fmla="*/ 787400 h 1840179"/>
              <a:gd name="connsiteX9" fmla="*/ 1568450 w 1792947"/>
              <a:gd name="connsiteY9" fmla="*/ 990600 h 1840179"/>
              <a:gd name="connsiteX10" fmla="*/ 1593850 w 1792947"/>
              <a:gd name="connsiteY10" fmla="*/ 1136650 h 1840179"/>
              <a:gd name="connsiteX11" fmla="*/ 1788008 w 1792947"/>
              <a:gd name="connsiteY11" fmla="*/ 1560528 h 1840179"/>
              <a:gd name="connsiteX12" fmla="*/ 1737711 w 1792947"/>
              <a:gd name="connsiteY12" fmla="*/ 1691300 h 1840179"/>
              <a:gd name="connsiteX13" fmla="*/ 1637118 w 1792947"/>
              <a:gd name="connsiteY13" fmla="*/ 1701360 h 1840179"/>
              <a:gd name="connsiteX14" fmla="*/ 1519222 w 1792947"/>
              <a:gd name="connsiteY14" fmla="*/ 1554305 h 1840179"/>
              <a:gd name="connsiteX15" fmla="*/ 1369966 w 1792947"/>
              <a:gd name="connsiteY15" fmla="*/ 1695639 h 1840179"/>
              <a:gd name="connsiteX16" fmla="*/ 1265724 w 1792947"/>
              <a:gd name="connsiteY16" fmla="*/ 1840179 h 1840179"/>
              <a:gd name="connsiteX17" fmla="*/ 1187450 w 1792947"/>
              <a:gd name="connsiteY17" fmla="*/ 1238250 h 1840179"/>
              <a:gd name="connsiteX18" fmla="*/ 1003300 w 1792947"/>
              <a:gd name="connsiteY18" fmla="*/ 1085850 h 1840179"/>
              <a:gd name="connsiteX19" fmla="*/ 901700 w 1792947"/>
              <a:gd name="connsiteY19" fmla="*/ 895350 h 1840179"/>
              <a:gd name="connsiteX20" fmla="*/ 787400 w 1792947"/>
              <a:gd name="connsiteY20" fmla="*/ 704850 h 1840179"/>
              <a:gd name="connsiteX21" fmla="*/ 654050 w 1792947"/>
              <a:gd name="connsiteY21" fmla="*/ 463550 h 1840179"/>
              <a:gd name="connsiteX22" fmla="*/ 533400 w 1792947"/>
              <a:gd name="connsiteY22" fmla="*/ 298450 h 1840179"/>
              <a:gd name="connsiteX23" fmla="*/ 482600 w 1792947"/>
              <a:gd name="connsiteY23" fmla="*/ 247650 h 1840179"/>
              <a:gd name="connsiteX24" fmla="*/ 355600 w 1792947"/>
              <a:gd name="connsiteY24" fmla="*/ 203200 h 1840179"/>
              <a:gd name="connsiteX25" fmla="*/ 222250 w 1792947"/>
              <a:gd name="connsiteY25" fmla="*/ 196850 h 1840179"/>
              <a:gd name="connsiteX26" fmla="*/ 95250 w 1792947"/>
              <a:gd name="connsiteY26" fmla="*/ 165100 h 1840179"/>
              <a:gd name="connsiteX27" fmla="*/ 0 w 1792947"/>
              <a:gd name="connsiteY27" fmla="*/ 120650 h 1840179"/>
              <a:gd name="connsiteX28" fmla="*/ 63500 w 1792947"/>
              <a:gd name="connsiteY28" fmla="*/ 0 h 1840179"/>
              <a:gd name="connsiteX0" fmla="*/ 63500 w 1942555"/>
              <a:gd name="connsiteY0" fmla="*/ 0 h 1840179"/>
              <a:gd name="connsiteX1" fmla="*/ 323850 w 1942555"/>
              <a:gd name="connsiteY1" fmla="*/ 38100 h 1840179"/>
              <a:gd name="connsiteX2" fmla="*/ 476250 w 1942555"/>
              <a:gd name="connsiteY2" fmla="*/ 44450 h 1840179"/>
              <a:gd name="connsiteX3" fmla="*/ 647700 w 1942555"/>
              <a:gd name="connsiteY3" fmla="*/ 184150 h 1840179"/>
              <a:gd name="connsiteX4" fmla="*/ 831850 w 1942555"/>
              <a:gd name="connsiteY4" fmla="*/ 260350 h 1840179"/>
              <a:gd name="connsiteX5" fmla="*/ 971550 w 1942555"/>
              <a:gd name="connsiteY5" fmla="*/ 260350 h 1840179"/>
              <a:gd name="connsiteX6" fmla="*/ 1162050 w 1942555"/>
              <a:gd name="connsiteY6" fmla="*/ 381000 h 1840179"/>
              <a:gd name="connsiteX7" fmla="*/ 1257300 w 1942555"/>
              <a:gd name="connsiteY7" fmla="*/ 615950 h 1840179"/>
              <a:gd name="connsiteX8" fmla="*/ 1441450 w 1942555"/>
              <a:gd name="connsiteY8" fmla="*/ 787400 h 1840179"/>
              <a:gd name="connsiteX9" fmla="*/ 1568450 w 1942555"/>
              <a:gd name="connsiteY9" fmla="*/ 990600 h 1840179"/>
              <a:gd name="connsiteX10" fmla="*/ 1593850 w 1942555"/>
              <a:gd name="connsiteY10" fmla="*/ 1136650 h 1840179"/>
              <a:gd name="connsiteX11" fmla="*/ 1938898 w 1942555"/>
              <a:gd name="connsiteY11" fmla="*/ 1480053 h 1840179"/>
              <a:gd name="connsiteX12" fmla="*/ 1788008 w 1942555"/>
              <a:gd name="connsiteY12" fmla="*/ 1560528 h 1840179"/>
              <a:gd name="connsiteX13" fmla="*/ 1737711 w 1942555"/>
              <a:gd name="connsiteY13" fmla="*/ 1691300 h 1840179"/>
              <a:gd name="connsiteX14" fmla="*/ 1637118 w 1942555"/>
              <a:gd name="connsiteY14" fmla="*/ 1701360 h 1840179"/>
              <a:gd name="connsiteX15" fmla="*/ 1519222 w 1942555"/>
              <a:gd name="connsiteY15" fmla="*/ 1554305 h 1840179"/>
              <a:gd name="connsiteX16" fmla="*/ 1369966 w 1942555"/>
              <a:gd name="connsiteY16" fmla="*/ 1695639 h 1840179"/>
              <a:gd name="connsiteX17" fmla="*/ 1265724 w 1942555"/>
              <a:gd name="connsiteY17" fmla="*/ 1840179 h 1840179"/>
              <a:gd name="connsiteX18" fmla="*/ 1187450 w 1942555"/>
              <a:gd name="connsiteY18" fmla="*/ 1238250 h 1840179"/>
              <a:gd name="connsiteX19" fmla="*/ 1003300 w 1942555"/>
              <a:gd name="connsiteY19" fmla="*/ 1085850 h 1840179"/>
              <a:gd name="connsiteX20" fmla="*/ 901700 w 1942555"/>
              <a:gd name="connsiteY20" fmla="*/ 895350 h 1840179"/>
              <a:gd name="connsiteX21" fmla="*/ 787400 w 1942555"/>
              <a:gd name="connsiteY21" fmla="*/ 704850 h 1840179"/>
              <a:gd name="connsiteX22" fmla="*/ 654050 w 1942555"/>
              <a:gd name="connsiteY22" fmla="*/ 463550 h 1840179"/>
              <a:gd name="connsiteX23" fmla="*/ 533400 w 1942555"/>
              <a:gd name="connsiteY23" fmla="*/ 298450 h 1840179"/>
              <a:gd name="connsiteX24" fmla="*/ 482600 w 1942555"/>
              <a:gd name="connsiteY24" fmla="*/ 247650 h 1840179"/>
              <a:gd name="connsiteX25" fmla="*/ 355600 w 1942555"/>
              <a:gd name="connsiteY25" fmla="*/ 203200 h 1840179"/>
              <a:gd name="connsiteX26" fmla="*/ 222250 w 1942555"/>
              <a:gd name="connsiteY26" fmla="*/ 196850 h 1840179"/>
              <a:gd name="connsiteX27" fmla="*/ 95250 w 1942555"/>
              <a:gd name="connsiteY27" fmla="*/ 165100 h 1840179"/>
              <a:gd name="connsiteX28" fmla="*/ 0 w 1942555"/>
              <a:gd name="connsiteY28" fmla="*/ 120650 h 1840179"/>
              <a:gd name="connsiteX29" fmla="*/ 63500 w 1942555"/>
              <a:gd name="connsiteY29" fmla="*/ 0 h 1840179"/>
              <a:gd name="connsiteX0" fmla="*/ 63500 w 1970941"/>
              <a:gd name="connsiteY0" fmla="*/ 0 h 1840179"/>
              <a:gd name="connsiteX1" fmla="*/ 323850 w 1970941"/>
              <a:gd name="connsiteY1" fmla="*/ 38100 h 1840179"/>
              <a:gd name="connsiteX2" fmla="*/ 476250 w 1970941"/>
              <a:gd name="connsiteY2" fmla="*/ 44450 h 1840179"/>
              <a:gd name="connsiteX3" fmla="*/ 647700 w 1970941"/>
              <a:gd name="connsiteY3" fmla="*/ 184150 h 1840179"/>
              <a:gd name="connsiteX4" fmla="*/ 831850 w 1970941"/>
              <a:gd name="connsiteY4" fmla="*/ 260350 h 1840179"/>
              <a:gd name="connsiteX5" fmla="*/ 971550 w 1970941"/>
              <a:gd name="connsiteY5" fmla="*/ 260350 h 1840179"/>
              <a:gd name="connsiteX6" fmla="*/ 1162050 w 1970941"/>
              <a:gd name="connsiteY6" fmla="*/ 381000 h 1840179"/>
              <a:gd name="connsiteX7" fmla="*/ 1257300 w 1970941"/>
              <a:gd name="connsiteY7" fmla="*/ 615950 h 1840179"/>
              <a:gd name="connsiteX8" fmla="*/ 1441450 w 1970941"/>
              <a:gd name="connsiteY8" fmla="*/ 787400 h 1840179"/>
              <a:gd name="connsiteX9" fmla="*/ 1568450 w 1970941"/>
              <a:gd name="connsiteY9" fmla="*/ 990600 h 1840179"/>
              <a:gd name="connsiteX10" fmla="*/ 1593850 w 1970941"/>
              <a:gd name="connsiteY10" fmla="*/ 1136650 h 1840179"/>
              <a:gd name="connsiteX11" fmla="*/ 1948958 w 1970941"/>
              <a:gd name="connsiteY11" fmla="*/ 1349281 h 1840179"/>
              <a:gd name="connsiteX12" fmla="*/ 1938898 w 1970941"/>
              <a:gd name="connsiteY12" fmla="*/ 1480053 h 1840179"/>
              <a:gd name="connsiteX13" fmla="*/ 1788008 w 1970941"/>
              <a:gd name="connsiteY13" fmla="*/ 1560528 h 1840179"/>
              <a:gd name="connsiteX14" fmla="*/ 1737711 w 1970941"/>
              <a:gd name="connsiteY14" fmla="*/ 1691300 h 1840179"/>
              <a:gd name="connsiteX15" fmla="*/ 1637118 w 1970941"/>
              <a:gd name="connsiteY15" fmla="*/ 1701360 h 1840179"/>
              <a:gd name="connsiteX16" fmla="*/ 1519222 w 1970941"/>
              <a:gd name="connsiteY16" fmla="*/ 1554305 h 1840179"/>
              <a:gd name="connsiteX17" fmla="*/ 1369966 w 1970941"/>
              <a:gd name="connsiteY17" fmla="*/ 1695639 h 1840179"/>
              <a:gd name="connsiteX18" fmla="*/ 1265724 w 1970941"/>
              <a:gd name="connsiteY18" fmla="*/ 1840179 h 1840179"/>
              <a:gd name="connsiteX19" fmla="*/ 1187450 w 1970941"/>
              <a:gd name="connsiteY19" fmla="*/ 1238250 h 1840179"/>
              <a:gd name="connsiteX20" fmla="*/ 1003300 w 1970941"/>
              <a:gd name="connsiteY20" fmla="*/ 1085850 h 1840179"/>
              <a:gd name="connsiteX21" fmla="*/ 901700 w 1970941"/>
              <a:gd name="connsiteY21" fmla="*/ 895350 h 1840179"/>
              <a:gd name="connsiteX22" fmla="*/ 787400 w 1970941"/>
              <a:gd name="connsiteY22" fmla="*/ 704850 h 1840179"/>
              <a:gd name="connsiteX23" fmla="*/ 654050 w 1970941"/>
              <a:gd name="connsiteY23" fmla="*/ 463550 h 1840179"/>
              <a:gd name="connsiteX24" fmla="*/ 533400 w 1970941"/>
              <a:gd name="connsiteY24" fmla="*/ 298450 h 1840179"/>
              <a:gd name="connsiteX25" fmla="*/ 482600 w 1970941"/>
              <a:gd name="connsiteY25" fmla="*/ 247650 h 1840179"/>
              <a:gd name="connsiteX26" fmla="*/ 355600 w 1970941"/>
              <a:gd name="connsiteY26" fmla="*/ 203200 h 1840179"/>
              <a:gd name="connsiteX27" fmla="*/ 222250 w 1970941"/>
              <a:gd name="connsiteY27" fmla="*/ 196850 h 1840179"/>
              <a:gd name="connsiteX28" fmla="*/ 95250 w 1970941"/>
              <a:gd name="connsiteY28" fmla="*/ 165100 h 1840179"/>
              <a:gd name="connsiteX29" fmla="*/ 0 w 1970941"/>
              <a:gd name="connsiteY29" fmla="*/ 120650 h 1840179"/>
              <a:gd name="connsiteX30" fmla="*/ 63500 w 1970941"/>
              <a:gd name="connsiteY30"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593850 w 1962019"/>
              <a:gd name="connsiteY10" fmla="*/ 1136650 h 1840179"/>
              <a:gd name="connsiteX11" fmla="*/ 1888601 w 1962019"/>
              <a:gd name="connsiteY11" fmla="*/ 1248687 h 1840179"/>
              <a:gd name="connsiteX12" fmla="*/ 1948958 w 1962019"/>
              <a:gd name="connsiteY12" fmla="*/ 1349281 h 1840179"/>
              <a:gd name="connsiteX13" fmla="*/ 1938898 w 1962019"/>
              <a:gd name="connsiteY13" fmla="*/ 1480053 h 1840179"/>
              <a:gd name="connsiteX14" fmla="*/ 1788008 w 1962019"/>
              <a:gd name="connsiteY14" fmla="*/ 1560528 h 1840179"/>
              <a:gd name="connsiteX15" fmla="*/ 1737711 w 1962019"/>
              <a:gd name="connsiteY15" fmla="*/ 1691300 h 1840179"/>
              <a:gd name="connsiteX16" fmla="*/ 1637118 w 1962019"/>
              <a:gd name="connsiteY16" fmla="*/ 1701360 h 1840179"/>
              <a:gd name="connsiteX17" fmla="*/ 1519222 w 1962019"/>
              <a:gd name="connsiteY17" fmla="*/ 1554305 h 1840179"/>
              <a:gd name="connsiteX18" fmla="*/ 1369966 w 1962019"/>
              <a:gd name="connsiteY18" fmla="*/ 1695639 h 1840179"/>
              <a:gd name="connsiteX19" fmla="*/ 1265724 w 1962019"/>
              <a:gd name="connsiteY19" fmla="*/ 1840179 h 1840179"/>
              <a:gd name="connsiteX20" fmla="*/ 1187450 w 1962019"/>
              <a:gd name="connsiteY20" fmla="*/ 1238250 h 1840179"/>
              <a:gd name="connsiteX21" fmla="*/ 1003300 w 1962019"/>
              <a:gd name="connsiteY21" fmla="*/ 1085850 h 1840179"/>
              <a:gd name="connsiteX22" fmla="*/ 901700 w 1962019"/>
              <a:gd name="connsiteY22" fmla="*/ 895350 h 1840179"/>
              <a:gd name="connsiteX23" fmla="*/ 787400 w 1962019"/>
              <a:gd name="connsiteY23" fmla="*/ 704850 h 1840179"/>
              <a:gd name="connsiteX24" fmla="*/ 654050 w 1962019"/>
              <a:gd name="connsiteY24" fmla="*/ 463550 h 1840179"/>
              <a:gd name="connsiteX25" fmla="*/ 533400 w 1962019"/>
              <a:gd name="connsiteY25" fmla="*/ 298450 h 1840179"/>
              <a:gd name="connsiteX26" fmla="*/ 482600 w 1962019"/>
              <a:gd name="connsiteY26" fmla="*/ 247650 h 1840179"/>
              <a:gd name="connsiteX27" fmla="*/ 355600 w 1962019"/>
              <a:gd name="connsiteY27" fmla="*/ 203200 h 1840179"/>
              <a:gd name="connsiteX28" fmla="*/ 222250 w 1962019"/>
              <a:gd name="connsiteY28" fmla="*/ 196850 h 1840179"/>
              <a:gd name="connsiteX29" fmla="*/ 95250 w 1962019"/>
              <a:gd name="connsiteY29" fmla="*/ 165100 h 1840179"/>
              <a:gd name="connsiteX30" fmla="*/ 0 w 1962019"/>
              <a:gd name="connsiteY30" fmla="*/ 120650 h 1840179"/>
              <a:gd name="connsiteX31" fmla="*/ 63500 w 1962019"/>
              <a:gd name="connsiteY31"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593850 w 1962019"/>
              <a:gd name="connsiteY10" fmla="*/ 1136650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187450 w 1962019"/>
              <a:gd name="connsiteY21" fmla="*/ 1238250 h 1840179"/>
              <a:gd name="connsiteX22" fmla="*/ 1003300 w 1962019"/>
              <a:gd name="connsiteY22" fmla="*/ 1085850 h 1840179"/>
              <a:gd name="connsiteX23" fmla="*/ 901700 w 1962019"/>
              <a:gd name="connsiteY23" fmla="*/ 895350 h 1840179"/>
              <a:gd name="connsiteX24" fmla="*/ 787400 w 1962019"/>
              <a:gd name="connsiteY24" fmla="*/ 704850 h 1840179"/>
              <a:gd name="connsiteX25" fmla="*/ 654050 w 1962019"/>
              <a:gd name="connsiteY25" fmla="*/ 463550 h 1840179"/>
              <a:gd name="connsiteX26" fmla="*/ 533400 w 1962019"/>
              <a:gd name="connsiteY26" fmla="*/ 298450 h 1840179"/>
              <a:gd name="connsiteX27" fmla="*/ 482600 w 1962019"/>
              <a:gd name="connsiteY27" fmla="*/ 247650 h 1840179"/>
              <a:gd name="connsiteX28" fmla="*/ 355600 w 1962019"/>
              <a:gd name="connsiteY28" fmla="*/ 203200 h 1840179"/>
              <a:gd name="connsiteX29" fmla="*/ 222250 w 1962019"/>
              <a:gd name="connsiteY29" fmla="*/ 196850 h 1840179"/>
              <a:gd name="connsiteX30" fmla="*/ 95250 w 1962019"/>
              <a:gd name="connsiteY30" fmla="*/ 165100 h 1840179"/>
              <a:gd name="connsiteX31" fmla="*/ 0 w 1962019"/>
              <a:gd name="connsiteY31" fmla="*/ 120650 h 1840179"/>
              <a:gd name="connsiteX32" fmla="*/ 63500 w 1962019"/>
              <a:gd name="connsiteY32"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764860 w 1962019"/>
              <a:gd name="connsiteY10" fmla="*/ 1046116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187450 w 1962019"/>
              <a:gd name="connsiteY21" fmla="*/ 1238250 h 1840179"/>
              <a:gd name="connsiteX22" fmla="*/ 1003300 w 1962019"/>
              <a:gd name="connsiteY22" fmla="*/ 1085850 h 1840179"/>
              <a:gd name="connsiteX23" fmla="*/ 901700 w 1962019"/>
              <a:gd name="connsiteY23" fmla="*/ 895350 h 1840179"/>
              <a:gd name="connsiteX24" fmla="*/ 787400 w 1962019"/>
              <a:gd name="connsiteY24" fmla="*/ 704850 h 1840179"/>
              <a:gd name="connsiteX25" fmla="*/ 654050 w 1962019"/>
              <a:gd name="connsiteY25" fmla="*/ 463550 h 1840179"/>
              <a:gd name="connsiteX26" fmla="*/ 533400 w 1962019"/>
              <a:gd name="connsiteY26" fmla="*/ 298450 h 1840179"/>
              <a:gd name="connsiteX27" fmla="*/ 482600 w 1962019"/>
              <a:gd name="connsiteY27" fmla="*/ 247650 h 1840179"/>
              <a:gd name="connsiteX28" fmla="*/ 355600 w 1962019"/>
              <a:gd name="connsiteY28" fmla="*/ 203200 h 1840179"/>
              <a:gd name="connsiteX29" fmla="*/ 222250 w 1962019"/>
              <a:gd name="connsiteY29" fmla="*/ 196850 h 1840179"/>
              <a:gd name="connsiteX30" fmla="*/ 95250 w 1962019"/>
              <a:gd name="connsiteY30" fmla="*/ 165100 h 1840179"/>
              <a:gd name="connsiteX31" fmla="*/ 0 w 1962019"/>
              <a:gd name="connsiteY31" fmla="*/ 120650 h 1840179"/>
              <a:gd name="connsiteX32" fmla="*/ 63500 w 1962019"/>
              <a:gd name="connsiteY32"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764860 w 1962019"/>
              <a:gd name="connsiteY10" fmla="*/ 1046116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267925 w 1962019"/>
              <a:gd name="connsiteY21" fmla="*/ 1499795 h 1840179"/>
              <a:gd name="connsiteX22" fmla="*/ 1003300 w 1962019"/>
              <a:gd name="connsiteY22" fmla="*/ 1085850 h 1840179"/>
              <a:gd name="connsiteX23" fmla="*/ 901700 w 1962019"/>
              <a:gd name="connsiteY23" fmla="*/ 895350 h 1840179"/>
              <a:gd name="connsiteX24" fmla="*/ 787400 w 1962019"/>
              <a:gd name="connsiteY24" fmla="*/ 704850 h 1840179"/>
              <a:gd name="connsiteX25" fmla="*/ 654050 w 1962019"/>
              <a:gd name="connsiteY25" fmla="*/ 463550 h 1840179"/>
              <a:gd name="connsiteX26" fmla="*/ 533400 w 1962019"/>
              <a:gd name="connsiteY26" fmla="*/ 298450 h 1840179"/>
              <a:gd name="connsiteX27" fmla="*/ 482600 w 1962019"/>
              <a:gd name="connsiteY27" fmla="*/ 247650 h 1840179"/>
              <a:gd name="connsiteX28" fmla="*/ 355600 w 1962019"/>
              <a:gd name="connsiteY28" fmla="*/ 203200 h 1840179"/>
              <a:gd name="connsiteX29" fmla="*/ 222250 w 1962019"/>
              <a:gd name="connsiteY29" fmla="*/ 196850 h 1840179"/>
              <a:gd name="connsiteX30" fmla="*/ 95250 w 1962019"/>
              <a:gd name="connsiteY30" fmla="*/ 165100 h 1840179"/>
              <a:gd name="connsiteX31" fmla="*/ 0 w 1962019"/>
              <a:gd name="connsiteY31" fmla="*/ 120650 h 1840179"/>
              <a:gd name="connsiteX32" fmla="*/ 63500 w 1962019"/>
              <a:gd name="connsiteY32"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764860 w 1962019"/>
              <a:gd name="connsiteY10" fmla="*/ 1046116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267925 w 1962019"/>
              <a:gd name="connsiteY21" fmla="*/ 1499795 h 1840179"/>
              <a:gd name="connsiteX22" fmla="*/ 1124085 w 1962019"/>
              <a:gd name="connsiteY22" fmla="*/ 1490112 h 1840179"/>
              <a:gd name="connsiteX23" fmla="*/ 1003300 w 1962019"/>
              <a:gd name="connsiteY23" fmla="*/ 1085850 h 1840179"/>
              <a:gd name="connsiteX24" fmla="*/ 901700 w 1962019"/>
              <a:gd name="connsiteY24" fmla="*/ 895350 h 1840179"/>
              <a:gd name="connsiteX25" fmla="*/ 787400 w 1962019"/>
              <a:gd name="connsiteY25" fmla="*/ 704850 h 1840179"/>
              <a:gd name="connsiteX26" fmla="*/ 654050 w 1962019"/>
              <a:gd name="connsiteY26" fmla="*/ 463550 h 1840179"/>
              <a:gd name="connsiteX27" fmla="*/ 533400 w 1962019"/>
              <a:gd name="connsiteY27" fmla="*/ 298450 h 1840179"/>
              <a:gd name="connsiteX28" fmla="*/ 482600 w 1962019"/>
              <a:gd name="connsiteY28" fmla="*/ 247650 h 1840179"/>
              <a:gd name="connsiteX29" fmla="*/ 355600 w 1962019"/>
              <a:gd name="connsiteY29" fmla="*/ 203200 h 1840179"/>
              <a:gd name="connsiteX30" fmla="*/ 222250 w 1962019"/>
              <a:gd name="connsiteY30" fmla="*/ 196850 h 1840179"/>
              <a:gd name="connsiteX31" fmla="*/ 95250 w 1962019"/>
              <a:gd name="connsiteY31" fmla="*/ 165100 h 1840179"/>
              <a:gd name="connsiteX32" fmla="*/ 0 w 1962019"/>
              <a:gd name="connsiteY32" fmla="*/ 120650 h 1840179"/>
              <a:gd name="connsiteX33" fmla="*/ 63500 w 1962019"/>
              <a:gd name="connsiteY33" fmla="*/ 0 h 1840179"/>
              <a:gd name="connsiteX0" fmla="*/ 63500 w 1962019"/>
              <a:gd name="connsiteY0" fmla="*/ 0 h 1840179"/>
              <a:gd name="connsiteX1" fmla="*/ 323850 w 1962019"/>
              <a:gd name="connsiteY1" fmla="*/ 38100 h 1840179"/>
              <a:gd name="connsiteX2" fmla="*/ 476250 w 1962019"/>
              <a:gd name="connsiteY2" fmla="*/ 44450 h 1840179"/>
              <a:gd name="connsiteX3" fmla="*/ 647700 w 1962019"/>
              <a:gd name="connsiteY3" fmla="*/ 184150 h 1840179"/>
              <a:gd name="connsiteX4" fmla="*/ 831850 w 1962019"/>
              <a:gd name="connsiteY4" fmla="*/ 260350 h 1840179"/>
              <a:gd name="connsiteX5" fmla="*/ 971550 w 1962019"/>
              <a:gd name="connsiteY5" fmla="*/ 260350 h 1840179"/>
              <a:gd name="connsiteX6" fmla="*/ 1162050 w 1962019"/>
              <a:gd name="connsiteY6" fmla="*/ 381000 h 1840179"/>
              <a:gd name="connsiteX7" fmla="*/ 1257300 w 1962019"/>
              <a:gd name="connsiteY7" fmla="*/ 615950 h 1840179"/>
              <a:gd name="connsiteX8" fmla="*/ 1441450 w 1962019"/>
              <a:gd name="connsiteY8" fmla="*/ 787400 h 1840179"/>
              <a:gd name="connsiteX9" fmla="*/ 1568450 w 1962019"/>
              <a:gd name="connsiteY9" fmla="*/ 990600 h 1840179"/>
              <a:gd name="connsiteX10" fmla="*/ 1764860 w 1962019"/>
              <a:gd name="connsiteY10" fmla="*/ 1046116 h 1840179"/>
              <a:gd name="connsiteX11" fmla="*/ 1928839 w 1962019"/>
              <a:gd name="connsiteY11" fmla="*/ 1127973 h 1840179"/>
              <a:gd name="connsiteX12" fmla="*/ 1888601 w 1962019"/>
              <a:gd name="connsiteY12" fmla="*/ 1248687 h 1840179"/>
              <a:gd name="connsiteX13" fmla="*/ 1948958 w 1962019"/>
              <a:gd name="connsiteY13" fmla="*/ 1349281 h 1840179"/>
              <a:gd name="connsiteX14" fmla="*/ 1938898 w 1962019"/>
              <a:gd name="connsiteY14" fmla="*/ 1480053 h 1840179"/>
              <a:gd name="connsiteX15" fmla="*/ 1788008 w 1962019"/>
              <a:gd name="connsiteY15" fmla="*/ 1560528 h 1840179"/>
              <a:gd name="connsiteX16" fmla="*/ 1737711 w 1962019"/>
              <a:gd name="connsiteY16" fmla="*/ 1691300 h 1840179"/>
              <a:gd name="connsiteX17" fmla="*/ 1637118 w 1962019"/>
              <a:gd name="connsiteY17" fmla="*/ 1701360 h 1840179"/>
              <a:gd name="connsiteX18" fmla="*/ 1519222 w 1962019"/>
              <a:gd name="connsiteY18" fmla="*/ 1554305 h 1840179"/>
              <a:gd name="connsiteX19" fmla="*/ 1369966 w 1962019"/>
              <a:gd name="connsiteY19" fmla="*/ 1695639 h 1840179"/>
              <a:gd name="connsiteX20" fmla="*/ 1265724 w 1962019"/>
              <a:gd name="connsiteY20" fmla="*/ 1840179 h 1840179"/>
              <a:gd name="connsiteX21" fmla="*/ 1237747 w 1962019"/>
              <a:gd name="connsiteY21" fmla="*/ 1550091 h 1840179"/>
              <a:gd name="connsiteX22" fmla="*/ 1124085 w 1962019"/>
              <a:gd name="connsiteY22" fmla="*/ 1490112 h 1840179"/>
              <a:gd name="connsiteX23" fmla="*/ 1003300 w 1962019"/>
              <a:gd name="connsiteY23" fmla="*/ 1085850 h 1840179"/>
              <a:gd name="connsiteX24" fmla="*/ 901700 w 1962019"/>
              <a:gd name="connsiteY24" fmla="*/ 895350 h 1840179"/>
              <a:gd name="connsiteX25" fmla="*/ 787400 w 1962019"/>
              <a:gd name="connsiteY25" fmla="*/ 704850 h 1840179"/>
              <a:gd name="connsiteX26" fmla="*/ 654050 w 1962019"/>
              <a:gd name="connsiteY26" fmla="*/ 463550 h 1840179"/>
              <a:gd name="connsiteX27" fmla="*/ 533400 w 1962019"/>
              <a:gd name="connsiteY27" fmla="*/ 298450 h 1840179"/>
              <a:gd name="connsiteX28" fmla="*/ 482600 w 1962019"/>
              <a:gd name="connsiteY28" fmla="*/ 247650 h 1840179"/>
              <a:gd name="connsiteX29" fmla="*/ 355600 w 1962019"/>
              <a:gd name="connsiteY29" fmla="*/ 203200 h 1840179"/>
              <a:gd name="connsiteX30" fmla="*/ 222250 w 1962019"/>
              <a:gd name="connsiteY30" fmla="*/ 196850 h 1840179"/>
              <a:gd name="connsiteX31" fmla="*/ 95250 w 1962019"/>
              <a:gd name="connsiteY31" fmla="*/ 165100 h 1840179"/>
              <a:gd name="connsiteX32" fmla="*/ 0 w 1962019"/>
              <a:gd name="connsiteY32" fmla="*/ 120650 h 1840179"/>
              <a:gd name="connsiteX33" fmla="*/ 63500 w 1962019"/>
              <a:gd name="connsiteY33" fmla="*/ 0 h 1840179"/>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03300 w 1962019"/>
              <a:gd name="connsiteY23" fmla="*/ 1085850 h 1810001"/>
              <a:gd name="connsiteX24" fmla="*/ 901700 w 1962019"/>
              <a:gd name="connsiteY24" fmla="*/ 895350 h 1810001"/>
              <a:gd name="connsiteX25" fmla="*/ 787400 w 1962019"/>
              <a:gd name="connsiteY25" fmla="*/ 704850 h 1810001"/>
              <a:gd name="connsiteX26" fmla="*/ 654050 w 1962019"/>
              <a:gd name="connsiteY26" fmla="*/ 463550 h 1810001"/>
              <a:gd name="connsiteX27" fmla="*/ 533400 w 1962019"/>
              <a:gd name="connsiteY27" fmla="*/ 298450 h 1810001"/>
              <a:gd name="connsiteX28" fmla="*/ 482600 w 1962019"/>
              <a:gd name="connsiteY28" fmla="*/ 247650 h 1810001"/>
              <a:gd name="connsiteX29" fmla="*/ 355600 w 1962019"/>
              <a:gd name="connsiteY29" fmla="*/ 203200 h 1810001"/>
              <a:gd name="connsiteX30" fmla="*/ 222250 w 1962019"/>
              <a:gd name="connsiteY30" fmla="*/ 196850 h 1810001"/>
              <a:gd name="connsiteX31" fmla="*/ 95250 w 1962019"/>
              <a:gd name="connsiteY31" fmla="*/ 165100 h 1810001"/>
              <a:gd name="connsiteX32" fmla="*/ 0 w 1962019"/>
              <a:gd name="connsiteY32" fmla="*/ 120650 h 1810001"/>
              <a:gd name="connsiteX33" fmla="*/ 63500 w 1962019"/>
              <a:gd name="connsiteY33"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1003300 w 1962019"/>
              <a:gd name="connsiteY24" fmla="*/ 1085850 h 1810001"/>
              <a:gd name="connsiteX25" fmla="*/ 901700 w 1962019"/>
              <a:gd name="connsiteY25" fmla="*/ 895350 h 1810001"/>
              <a:gd name="connsiteX26" fmla="*/ 787400 w 1962019"/>
              <a:gd name="connsiteY26" fmla="*/ 704850 h 1810001"/>
              <a:gd name="connsiteX27" fmla="*/ 654050 w 1962019"/>
              <a:gd name="connsiteY27" fmla="*/ 463550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901700 w 1962019"/>
              <a:gd name="connsiteY25" fmla="*/ 895350 h 1810001"/>
              <a:gd name="connsiteX26" fmla="*/ 787400 w 1962019"/>
              <a:gd name="connsiteY26" fmla="*/ 704850 h 1810001"/>
              <a:gd name="connsiteX27" fmla="*/ 654050 w 1962019"/>
              <a:gd name="connsiteY27" fmla="*/ 463550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787400 w 1962019"/>
              <a:gd name="connsiteY26" fmla="*/ 704850 h 1810001"/>
              <a:gd name="connsiteX27" fmla="*/ 654050 w 1962019"/>
              <a:gd name="connsiteY27" fmla="*/ 463550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654050 w 1962019"/>
              <a:gd name="connsiteY27" fmla="*/ 463550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523278 w 1962019"/>
              <a:gd name="connsiteY27" fmla="*/ 815629 h 1810001"/>
              <a:gd name="connsiteX28" fmla="*/ 533400 w 1962019"/>
              <a:gd name="connsiteY28" fmla="*/ 298450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523278 w 1962019"/>
              <a:gd name="connsiteY27" fmla="*/ 815629 h 1810001"/>
              <a:gd name="connsiteX28" fmla="*/ 473044 w 1962019"/>
              <a:gd name="connsiteY28" fmla="*/ 499639 h 1810001"/>
              <a:gd name="connsiteX29" fmla="*/ 482600 w 1962019"/>
              <a:gd name="connsiteY29" fmla="*/ 247650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523278 w 1962019"/>
              <a:gd name="connsiteY27" fmla="*/ 815629 h 1810001"/>
              <a:gd name="connsiteX28" fmla="*/ 473044 w 1962019"/>
              <a:gd name="connsiteY28" fmla="*/ 499639 h 1810001"/>
              <a:gd name="connsiteX29" fmla="*/ 422244 w 1962019"/>
              <a:gd name="connsiteY29" fmla="*/ 368363 h 1810001"/>
              <a:gd name="connsiteX30" fmla="*/ 355600 w 1962019"/>
              <a:gd name="connsiteY30" fmla="*/ 203200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0 h 1810001"/>
              <a:gd name="connsiteX1" fmla="*/ 323850 w 1962019"/>
              <a:gd name="connsiteY1" fmla="*/ 38100 h 1810001"/>
              <a:gd name="connsiteX2" fmla="*/ 476250 w 1962019"/>
              <a:gd name="connsiteY2" fmla="*/ 44450 h 1810001"/>
              <a:gd name="connsiteX3" fmla="*/ 647700 w 1962019"/>
              <a:gd name="connsiteY3" fmla="*/ 184150 h 1810001"/>
              <a:gd name="connsiteX4" fmla="*/ 831850 w 1962019"/>
              <a:gd name="connsiteY4" fmla="*/ 260350 h 1810001"/>
              <a:gd name="connsiteX5" fmla="*/ 971550 w 1962019"/>
              <a:gd name="connsiteY5" fmla="*/ 260350 h 1810001"/>
              <a:gd name="connsiteX6" fmla="*/ 1162050 w 1962019"/>
              <a:gd name="connsiteY6" fmla="*/ 381000 h 1810001"/>
              <a:gd name="connsiteX7" fmla="*/ 1257300 w 1962019"/>
              <a:gd name="connsiteY7" fmla="*/ 615950 h 1810001"/>
              <a:gd name="connsiteX8" fmla="*/ 1441450 w 1962019"/>
              <a:gd name="connsiteY8" fmla="*/ 787400 h 1810001"/>
              <a:gd name="connsiteX9" fmla="*/ 1568450 w 1962019"/>
              <a:gd name="connsiteY9" fmla="*/ 990600 h 1810001"/>
              <a:gd name="connsiteX10" fmla="*/ 1764860 w 1962019"/>
              <a:gd name="connsiteY10" fmla="*/ 1046116 h 1810001"/>
              <a:gd name="connsiteX11" fmla="*/ 1928839 w 1962019"/>
              <a:gd name="connsiteY11" fmla="*/ 1127973 h 1810001"/>
              <a:gd name="connsiteX12" fmla="*/ 1888601 w 1962019"/>
              <a:gd name="connsiteY12" fmla="*/ 1248687 h 1810001"/>
              <a:gd name="connsiteX13" fmla="*/ 1948958 w 1962019"/>
              <a:gd name="connsiteY13" fmla="*/ 1349281 h 1810001"/>
              <a:gd name="connsiteX14" fmla="*/ 1938898 w 1962019"/>
              <a:gd name="connsiteY14" fmla="*/ 1480053 h 1810001"/>
              <a:gd name="connsiteX15" fmla="*/ 1788008 w 1962019"/>
              <a:gd name="connsiteY15" fmla="*/ 1560528 h 1810001"/>
              <a:gd name="connsiteX16" fmla="*/ 1737711 w 1962019"/>
              <a:gd name="connsiteY16" fmla="*/ 1691300 h 1810001"/>
              <a:gd name="connsiteX17" fmla="*/ 1637118 w 1962019"/>
              <a:gd name="connsiteY17" fmla="*/ 1701360 h 1810001"/>
              <a:gd name="connsiteX18" fmla="*/ 1519222 w 1962019"/>
              <a:gd name="connsiteY18" fmla="*/ 1554305 h 1810001"/>
              <a:gd name="connsiteX19" fmla="*/ 1369966 w 1962019"/>
              <a:gd name="connsiteY19" fmla="*/ 1695639 h 1810001"/>
              <a:gd name="connsiteX20" fmla="*/ 1305962 w 1962019"/>
              <a:gd name="connsiteY20" fmla="*/ 1810001 h 1810001"/>
              <a:gd name="connsiteX21" fmla="*/ 1237747 w 1962019"/>
              <a:gd name="connsiteY21" fmla="*/ 1550091 h 1810001"/>
              <a:gd name="connsiteX22" fmla="*/ 1124085 w 1962019"/>
              <a:gd name="connsiteY22" fmla="*/ 1490112 h 1810001"/>
              <a:gd name="connsiteX23" fmla="*/ 1013432 w 1962019"/>
              <a:gd name="connsiteY23" fmla="*/ 1469993 h 1810001"/>
              <a:gd name="connsiteX24" fmla="*/ 902705 w 1962019"/>
              <a:gd name="connsiteY24" fmla="*/ 1256859 h 1810001"/>
              <a:gd name="connsiteX25" fmla="*/ 780987 w 1962019"/>
              <a:gd name="connsiteY25" fmla="*/ 1116657 h 1810001"/>
              <a:gd name="connsiteX26" fmla="*/ 606331 w 1962019"/>
              <a:gd name="connsiteY26" fmla="*/ 996573 h 1810001"/>
              <a:gd name="connsiteX27" fmla="*/ 523278 w 1962019"/>
              <a:gd name="connsiteY27" fmla="*/ 815629 h 1810001"/>
              <a:gd name="connsiteX28" fmla="*/ 473044 w 1962019"/>
              <a:gd name="connsiteY28" fmla="*/ 499639 h 1810001"/>
              <a:gd name="connsiteX29" fmla="*/ 422244 w 1962019"/>
              <a:gd name="connsiteY29" fmla="*/ 368363 h 1810001"/>
              <a:gd name="connsiteX30" fmla="*/ 325422 w 1962019"/>
              <a:gd name="connsiteY30" fmla="*/ 313853 h 1810001"/>
              <a:gd name="connsiteX31" fmla="*/ 222250 w 1962019"/>
              <a:gd name="connsiteY31" fmla="*/ 196850 h 1810001"/>
              <a:gd name="connsiteX32" fmla="*/ 95250 w 1962019"/>
              <a:gd name="connsiteY32" fmla="*/ 165100 h 1810001"/>
              <a:gd name="connsiteX33" fmla="*/ 0 w 1962019"/>
              <a:gd name="connsiteY33" fmla="*/ 120650 h 1810001"/>
              <a:gd name="connsiteX34" fmla="*/ 63500 w 1962019"/>
              <a:gd name="connsiteY34" fmla="*/ 0 h 1810001"/>
              <a:gd name="connsiteX0" fmla="*/ 63500 w 1962019"/>
              <a:gd name="connsiteY0" fmla="*/ 183207 h 1993208"/>
              <a:gd name="connsiteX1" fmla="*/ 203138 w 1962019"/>
              <a:gd name="connsiteY1" fmla="*/ 0 h 1993208"/>
              <a:gd name="connsiteX2" fmla="*/ 476250 w 1962019"/>
              <a:gd name="connsiteY2" fmla="*/ 227657 h 1993208"/>
              <a:gd name="connsiteX3" fmla="*/ 647700 w 1962019"/>
              <a:gd name="connsiteY3" fmla="*/ 367357 h 1993208"/>
              <a:gd name="connsiteX4" fmla="*/ 831850 w 1962019"/>
              <a:gd name="connsiteY4" fmla="*/ 443557 h 1993208"/>
              <a:gd name="connsiteX5" fmla="*/ 971550 w 1962019"/>
              <a:gd name="connsiteY5" fmla="*/ 443557 h 1993208"/>
              <a:gd name="connsiteX6" fmla="*/ 1162050 w 1962019"/>
              <a:gd name="connsiteY6" fmla="*/ 564207 h 1993208"/>
              <a:gd name="connsiteX7" fmla="*/ 1257300 w 1962019"/>
              <a:gd name="connsiteY7" fmla="*/ 799157 h 1993208"/>
              <a:gd name="connsiteX8" fmla="*/ 1441450 w 1962019"/>
              <a:gd name="connsiteY8" fmla="*/ 970607 h 1993208"/>
              <a:gd name="connsiteX9" fmla="*/ 1568450 w 1962019"/>
              <a:gd name="connsiteY9" fmla="*/ 1173807 h 1993208"/>
              <a:gd name="connsiteX10" fmla="*/ 1764860 w 1962019"/>
              <a:gd name="connsiteY10" fmla="*/ 1229323 h 1993208"/>
              <a:gd name="connsiteX11" fmla="*/ 1928839 w 1962019"/>
              <a:gd name="connsiteY11" fmla="*/ 1311180 h 1993208"/>
              <a:gd name="connsiteX12" fmla="*/ 1888601 w 1962019"/>
              <a:gd name="connsiteY12" fmla="*/ 1431894 h 1993208"/>
              <a:gd name="connsiteX13" fmla="*/ 1948958 w 1962019"/>
              <a:gd name="connsiteY13" fmla="*/ 1532488 h 1993208"/>
              <a:gd name="connsiteX14" fmla="*/ 1938898 w 1962019"/>
              <a:gd name="connsiteY14" fmla="*/ 1663260 h 1993208"/>
              <a:gd name="connsiteX15" fmla="*/ 1788008 w 1962019"/>
              <a:gd name="connsiteY15" fmla="*/ 1743735 h 1993208"/>
              <a:gd name="connsiteX16" fmla="*/ 1737711 w 1962019"/>
              <a:gd name="connsiteY16" fmla="*/ 1874507 h 1993208"/>
              <a:gd name="connsiteX17" fmla="*/ 1637118 w 1962019"/>
              <a:gd name="connsiteY17" fmla="*/ 1884567 h 1993208"/>
              <a:gd name="connsiteX18" fmla="*/ 1519222 w 1962019"/>
              <a:gd name="connsiteY18" fmla="*/ 1737512 h 1993208"/>
              <a:gd name="connsiteX19" fmla="*/ 1369966 w 1962019"/>
              <a:gd name="connsiteY19" fmla="*/ 1878846 h 1993208"/>
              <a:gd name="connsiteX20" fmla="*/ 1305962 w 1962019"/>
              <a:gd name="connsiteY20" fmla="*/ 1993208 h 1993208"/>
              <a:gd name="connsiteX21" fmla="*/ 1237747 w 1962019"/>
              <a:gd name="connsiteY21" fmla="*/ 1733298 h 1993208"/>
              <a:gd name="connsiteX22" fmla="*/ 1124085 w 1962019"/>
              <a:gd name="connsiteY22" fmla="*/ 1673319 h 1993208"/>
              <a:gd name="connsiteX23" fmla="*/ 1013432 w 1962019"/>
              <a:gd name="connsiteY23" fmla="*/ 1653200 h 1993208"/>
              <a:gd name="connsiteX24" fmla="*/ 902705 w 1962019"/>
              <a:gd name="connsiteY24" fmla="*/ 1440066 h 1993208"/>
              <a:gd name="connsiteX25" fmla="*/ 780987 w 1962019"/>
              <a:gd name="connsiteY25" fmla="*/ 1299864 h 1993208"/>
              <a:gd name="connsiteX26" fmla="*/ 606331 w 1962019"/>
              <a:gd name="connsiteY26" fmla="*/ 1179780 h 1993208"/>
              <a:gd name="connsiteX27" fmla="*/ 523278 w 1962019"/>
              <a:gd name="connsiteY27" fmla="*/ 998836 h 1993208"/>
              <a:gd name="connsiteX28" fmla="*/ 473044 w 1962019"/>
              <a:gd name="connsiteY28" fmla="*/ 682846 h 1993208"/>
              <a:gd name="connsiteX29" fmla="*/ 422244 w 1962019"/>
              <a:gd name="connsiteY29" fmla="*/ 551570 h 1993208"/>
              <a:gd name="connsiteX30" fmla="*/ 325422 w 1962019"/>
              <a:gd name="connsiteY30" fmla="*/ 497060 h 1993208"/>
              <a:gd name="connsiteX31" fmla="*/ 222250 w 1962019"/>
              <a:gd name="connsiteY31" fmla="*/ 380057 h 1993208"/>
              <a:gd name="connsiteX32" fmla="*/ 95250 w 1962019"/>
              <a:gd name="connsiteY32" fmla="*/ 348307 h 1993208"/>
              <a:gd name="connsiteX33" fmla="*/ 0 w 1962019"/>
              <a:gd name="connsiteY33" fmla="*/ 303857 h 1993208"/>
              <a:gd name="connsiteX34" fmla="*/ 63500 w 1962019"/>
              <a:gd name="connsiteY34" fmla="*/ 183207 h 1993208"/>
              <a:gd name="connsiteX0" fmla="*/ 63500 w 1962019"/>
              <a:gd name="connsiteY0" fmla="*/ 183207 h 1993208"/>
              <a:gd name="connsiteX1" fmla="*/ 203138 w 1962019"/>
              <a:gd name="connsiteY1" fmla="*/ 0 h 1993208"/>
              <a:gd name="connsiteX2" fmla="*/ 460165 w 1962019"/>
              <a:gd name="connsiteY2" fmla="*/ 23577 h 1993208"/>
              <a:gd name="connsiteX3" fmla="*/ 476250 w 1962019"/>
              <a:gd name="connsiteY3" fmla="*/ 227657 h 1993208"/>
              <a:gd name="connsiteX4" fmla="*/ 647700 w 1962019"/>
              <a:gd name="connsiteY4" fmla="*/ 367357 h 1993208"/>
              <a:gd name="connsiteX5" fmla="*/ 831850 w 1962019"/>
              <a:gd name="connsiteY5" fmla="*/ 443557 h 1993208"/>
              <a:gd name="connsiteX6" fmla="*/ 971550 w 1962019"/>
              <a:gd name="connsiteY6" fmla="*/ 443557 h 1993208"/>
              <a:gd name="connsiteX7" fmla="*/ 1162050 w 1962019"/>
              <a:gd name="connsiteY7" fmla="*/ 564207 h 1993208"/>
              <a:gd name="connsiteX8" fmla="*/ 1257300 w 1962019"/>
              <a:gd name="connsiteY8" fmla="*/ 799157 h 1993208"/>
              <a:gd name="connsiteX9" fmla="*/ 1441450 w 1962019"/>
              <a:gd name="connsiteY9" fmla="*/ 970607 h 1993208"/>
              <a:gd name="connsiteX10" fmla="*/ 1568450 w 1962019"/>
              <a:gd name="connsiteY10" fmla="*/ 1173807 h 1993208"/>
              <a:gd name="connsiteX11" fmla="*/ 1764860 w 1962019"/>
              <a:gd name="connsiteY11" fmla="*/ 1229323 h 1993208"/>
              <a:gd name="connsiteX12" fmla="*/ 1928839 w 1962019"/>
              <a:gd name="connsiteY12" fmla="*/ 1311180 h 1993208"/>
              <a:gd name="connsiteX13" fmla="*/ 1888601 w 1962019"/>
              <a:gd name="connsiteY13" fmla="*/ 1431894 h 1993208"/>
              <a:gd name="connsiteX14" fmla="*/ 1948958 w 1962019"/>
              <a:gd name="connsiteY14" fmla="*/ 1532488 h 1993208"/>
              <a:gd name="connsiteX15" fmla="*/ 1938898 w 1962019"/>
              <a:gd name="connsiteY15" fmla="*/ 1663260 h 1993208"/>
              <a:gd name="connsiteX16" fmla="*/ 1788008 w 1962019"/>
              <a:gd name="connsiteY16" fmla="*/ 1743735 h 1993208"/>
              <a:gd name="connsiteX17" fmla="*/ 1737711 w 1962019"/>
              <a:gd name="connsiteY17" fmla="*/ 1874507 h 1993208"/>
              <a:gd name="connsiteX18" fmla="*/ 1637118 w 1962019"/>
              <a:gd name="connsiteY18" fmla="*/ 1884567 h 1993208"/>
              <a:gd name="connsiteX19" fmla="*/ 1519222 w 1962019"/>
              <a:gd name="connsiteY19" fmla="*/ 1737512 h 1993208"/>
              <a:gd name="connsiteX20" fmla="*/ 1369966 w 1962019"/>
              <a:gd name="connsiteY20" fmla="*/ 1878846 h 1993208"/>
              <a:gd name="connsiteX21" fmla="*/ 1305962 w 1962019"/>
              <a:gd name="connsiteY21" fmla="*/ 1993208 h 1993208"/>
              <a:gd name="connsiteX22" fmla="*/ 1237747 w 1962019"/>
              <a:gd name="connsiteY22" fmla="*/ 1733298 h 1993208"/>
              <a:gd name="connsiteX23" fmla="*/ 1124085 w 1962019"/>
              <a:gd name="connsiteY23" fmla="*/ 1673319 h 1993208"/>
              <a:gd name="connsiteX24" fmla="*/ 1013432 w 1962019"/>
              <a:gd name="connsiteY24" fmla="*/ 1653200 h 1993208"/>
              <a:gd name="connsiteX25" fmla="*/ 902705 w 1962019"/>
              <a:gd name="connsiteY25" fmla="*/ 1440066 h 1993208"/>
              <a:gd name="connsiteX26" fmla="*/ 780987 w 1962019"/>
              <a:gd name="connsiteY26" fmla="*/ 1299864 h 1993208"/>
              <a:gd name="connsiteX27" fmla="*/ 606331 w 1962019"/>
              <a:gd name="connsiteY27" fmla="*/ 1179780 h 1993208"/>
              <a:gd name="connsiteX28" fmla="*/ 523278 w 1962019"/>
              <a:gd name="connsiteY28" fmla="*/ 998836 h 1993208"/>
              <a:gd name="connsiteX29" fmla="*/ 473044 w 1962019"/>
              <a:gd name="connsiteY29" fmla="*/ 682846 h 1993208"/>
              <a:gd name="connsiteX30" fmla="*/ 422244 w 1962019"/>
              <a:gd name="connsiteY30" fmla="*/ 551570 h 1993208"/>
              <a:gd name="connsiteX31" fmla="*/ 325422 w 1962019"/>
              <a:gd name="connsiteY31" fmla="*/ 497060 h 1993208"/>
              <a:gd name="connsiteX32" fmla="*/ 222250 w 1962019"/>
              <a:gd name="connsiteY32" fmla="*/ 380057 h 1993208"/>
              <a:gd name="connsiteX33" fmla="*/ 95250 w 1962019"/>
              <a:gd name="connsiteY33" fmla="*/ 348307 h 1993208"/>
              <a:gd name="connsiteX34" fmla="*/ 0 w 1962019"/>
              <a:gd name="connsiteY34" fmla="*/ 303857 h 1993208"/>
              <a:gd name="connsiteX35" fmla="*/ 63500 w 1962019"/>
              <a:gd name="connsiteY35" fmla="*/ 183207 h 1993208"/>
              <a:gd name="connsiteX0" fmla="*/ 63500 w 1962019"/>
              <a:gd name="connsiteY0" fmla="*/ 183207 h 1993208"/>
              <a:gd name="connsiteX1" fmla="*/ 203138 w 1962019"/>
              <a:gd name="connsiteY1" fmla="*/ 0 h 1993208"/>
              <a:gd name="connsiteX2" fmla="*/ 460165 w 1962019"/>
              <a:gd name="connsiteY2" fmla="*/ 23577 h 1993208"/>
              <a:gd name="connsiteX3" fmla="*/ 476250 w 1962019"/>
              <a:gd name="connsiteY3" fmla="*/ 227657 h 1993208"/>
              <a:gd name="connsiteX4" fmla="*/ 677879 w 1962019"/>
              <a:gd name="connsiteY4" fmla="*/ 166169 h 1993208"/>
              <a:gd name="connsiteX5" fmla="*/ 831850 w 1962019"/>
              <a:gd name="connsiteY5" fmla="*/ 443557 h 1993208"/>
              <a:gd name="connsiteX6" fmla="*/ 971550 w 1962019"/>
              <a:gd name="connsiteY6" fmla="*/ 443557 h 1993208"/>
              <a:gd name="connsiteX7" fmla="*/ 1162050 w 1962019"/>
              <a:gd name="connsiteY7" fmla="*/ 564207 h 1993208"/>
              <a:gd name="connsiteX8" fmla="*/ 1257300 w 1962019"/>
              <a:gd name="connsiteY8" fmla="*/ 799157 h 1993208"/>
              <a:gd name="connsiteX9" fmla="*/ 1441450 w 1962019"/>
              <a:gd name="connsiteY9" fmla="*/ 970607 h 1993208"/>
              <a:gd name="connsiteX10" fmla="*/ 1568450 w 1962019"/>
              <a:gd name="connsiteY10" fmla="*/ 1173807 h 1993208"/>
              <a:gd name="connsiteX11" fmla="*/ 1764860 w 1962019"/>
              <a:gd name="connsiteY11" fmla="*/ 1229323 h 1993208"/>
              <a:gd name="connsiteX12" fmla="*/ 1928839 w 1962019"/>
              <a:gd name="connsiteY12" fmla="*/ 1311180 h 1993208"/>
              <a:gd name="connsiteX13" fmla="*/ 1888601 w 1962019"/>
              <a:gd name="connsiteY13" fmla="*/ 1431894 h 1993208"/>
              <a:gd name="connsiteX14" fmla="*/ 1948958 w 1962019"/>
              <a:gd name="connsiteY14" fmla="*/ 1532488 h 1993208"/>
              <a:gd name="connsiteX15" fmla="*/ 1938898 w 1962019"/>
              <a:gd name="connsiteY15" fmla="*/ 1663260 h 1993208"/>
              <a:gd name="connsiteX16" fmla="*/ 1788008 w 1962019"/>
              <a:gd name="connsiteY16" fmla="*/ 1743735 h 1993208"/>
              <a:gd name="connsiteX17" fmla="*/ 1737711 w 1962019"/>
              <a:gd name="connsiteY17" fmla="*/ 1874507 h 1993208"/>
              <a:gd name="connsiteX18" fmla="*/ 1637118 w 1962019"/>
              <a:gd name="connsiteY18" fmla="*/ 1884567 h 1993208"/>
              <a:gd name="connsiteX19" fmla="*/ 1519222 w 1962019"/>
              <a:gd name="connsiteY19" fmla="*/ 1737512 h 1993208"/>
              <a:gd name="connsiteX20" fmla="*/ 1369966 w 1962019"/>
              <a:gd name="connsiteY20" fmla="*/ 1878846 h 1993208"/>
              <a:gd name="connsiteX21" fmla="*/ 1305962 w 1962019"/>
              <a:gd name="connsiteY21" fmla="*/ 1993208 h 1993208"/>
              <a:gd name="connsiteX22" fmla="*/ 1237747 w 1962019"/>
              <a:gd name="connsiteY22" fmla="*/ 1733298 h 1993208"/>
              <a:gd name="connsiteX23" fmla="*/ 1124085 w 1962019"/>
              <a:gd name="connsiteY23" fmla="*/ 1673319 h 1993208"/>
              <a:gd name="connsiteX24" fmla="*/ 1013432 w 1962019"/>
              <a:gd name="connsiteY24" fmla="*/ 1653200 h 1993208"/>
              <a:gd name="connsiteX25" fmla="*/ 902705 w 1962019"/>
              <a:gd name="connsiteY25" fmla="*/ 1440066 h 1993208"/>
              <a:gd name="connsiteX26" fmla="*/ 780987 w 1962019"/>
              <a:gd name="connsiteY26" fmla="*/ 1299864 h 1993208"/>
              <a:gd name="connsiteX27" fmla="*/ 606331 w 1962019"/>
              <a:gd name="connsiteY27" fmla="*/ 1179780 h 1993208"/>
              <a:gd name="connsiteX28" fmla="*/ 523278 w 1962019"/>
              <a:gd name="connsiteY28" fmla="*/ 998836 h 1993208"/>
              <a:gd name="connsiteX29" fmla="*/ 473044 w 1962019"/>
              <a:gd name="connsiteY29" fmla="*/ 682846 h 1993208"/>
              <a:gd name="connsiteX30" fmla="*/ 422244 w 1962019"/>
              <a:gd name="connsiteY30" fmla="*/ 551570 h 1993208"/>
              <a:gd name="connsiteX31" fmla="*/ 325422 w 1962019"/>
              <a:gd name="connsiteY31" fmla="*/ 497060 h 1993208"/>
              <a:gd name="connsiteX32" fmla="*/ 222250 w 1962019"/>
              <a:gd name="connsiteY32" fmla="*/ 380057 h 1993208"/>
              <a:gd name="connsiteX33" fmla="*/ 95250 w 1962019"/>
              <a:gd name="connsiteY33" fmla="*/ 348307 h 1993208"/>
              <a:gd name="connsiteX34" fmla="*/ 0 w 1962019"/>
              <a:gd name="connsiteY34" fmla="*/ 303857 h 1993208"/>
              <a:gd name="connsiteX35" fmla="*/ 63500 w 1962019"/>
              <a:gd name="connsiteY35" fmla="*/ 183207 h 1993208"/>
              <a:gd name="connsiteX0" fmla="*/ 63500 w 1962019"/>
              <a:gd name="connsiteY0" fmla="*/ 183207 h 1993208"/>
              <a:gd name="connsiteX1" fmla="*/ 203138 w 1962019"/>
              <a:gd name="connsiteY1" fmla="*/ 0 h 1993208"/>
              <a:gd name="connsiteX2" fmla="*/ 460165 w 1962019"/>
              <a:gd name="connsiteY2" fmla="*/ 23577 h 1993208"/>
              <a:gd name="connsiteX3" fmla="*/ 506428 w 1962019"/>
              <a:gd name="connsiteY3" fmla="*/ 187419 h 1993208"/>
              <a:gd name="connsiteX4" fmla="*/ 677879 w 1962019"/>
              <a:gd name="connsiteY4" fmla="*/ 166169 h 1993208"/>
              <a:gd name="connsiteX5" fmla="*/ 831850 w 1962019"/>
              <a:gd name="connsiteY5" fmla="*/ 443557 h 1993208"/>
              <a:gd name="connsiteX6" fmla="*/ 971550 w 1962019"/>
              <a:gd name="connsiteY6" fmla="*/ 443557 h 1993208"/>
              <a:gd name="connsiteX7" fmla="*/ 1162050 w 1962019"/>
              <a:gd name="connsiteY7" fmla="*/ 564207 h 1993208"/>
              <a:gd name="connsiteX8" fmla="*/ 1257300 w 1962019"/>
              <a:gd name="connsiteY8" fmla="*/ 799157 h 1993208"/>
              <a:gd name="connsiteX9" fmla="*/ 1441450 w 1962019"/>
              <a:gd name="connsiteY9" fmla="*/ 970607 h 1993208"/>
              <a:gd name="connsiteX10" fmla="*/ 1568450 w 1962019"/>
              <a:gd name="connsiteY10" fmla="*/ 1173807 h 1993208"/>
              <a:gd name="connsiteX11" fmla="*/ 1764860 w 1962019"/>
              <a:gd name="connsiteY11" fmla="*/ 1229323 h 1993208"/>
              <a:gd name="connsiteX12" fmla="*/ 1928839 w 1962019"/>
              <a:gd name="connsiteY12" fmla="*/ 1311180 h 1993208"/>
              <a:gd name="connsiteX13" fmla="*/ 1888601 w 1962019"/>
              <a:gd name="connsiteY13" fmla="*/ 1431894 h 1993208"/>
              <a:gd name="connsiteX14" fmla="*/ 1948958 w 1962019"/>
              <a:gd name="connsiteY14" fmla="*/ 1532488 h 1993208"/>
              <a:gd name="connsiteX15" fmla="*/ 1938898 w 1962019"/>
              <a:gd name="connsiteY15" fmla="*/ 1663260 h 1993208"/>
              <a:gd name="connsiteX16" fmla="*/ 1788008 w 1962019"/>
              <a:gd name="connsiteY16" fmla="*/ 1743735 h 1993208"/>
              <a:gd name="connsiteX17" fmla="*/ 1737711 w 1962019"/>
              <a:gd name="connsiteY17" fmla="*/ 1874507 h 1993208"/>
              <a:gd name="connsiteX18" fmla="*/ 1637118 w 1962019"/>
              <a:gd name="connsiteY18" fmla="*/ 1884567 h 1993208"/>
              <a:gd name="connsiteX19" fmla="*/ 1519222 w 1962019"/>
              <a:gd name="connsiteY19" fmla="*/ 1737512 h 1993208"/>
              <a:gd name="connsiteX20" fmla="*/ 1369966 w 1962019"/>
              <a:gd name="connsiteY20" fmla="*/ 1878846 h 1993208"/>
              <a:gd name="connsiteX21" fmla="*/ 1305962 w 1962019"/>
              <a:gd name="connsiteY21" fmla="*/ 1993208 h 1993208"/>
              <a:gd name="connsiteX22" fmla="*/ 1237747 w 1962019"/>
              <a:gd name="connsiteY22" fmla="*/ 1733298 h 1993208"/>
              <a:gd name="connsiteX23" fmla="*/ 1124085 w 1962019"/>
              <a:gd name="connsiteY23" fmla="*/ 1673319 h 1993208"/>
              <a:gd name="connsiteX24" fmla="*/ 1013432 w 1962019"/>
              <a:gd name="connsiteY24" fmla="*/ 1653200 h 1993208"/>
              <a:gd name="connsiteX25" fmla="*/ 902705 w 1962019"/>
              <a:gd name="connsiteY25" fmla="*/ 1440066 h 1993208"/>
              <a:gd name="connsiteX26" fmla="*/ 780987 w 1962019"/>
              <a:gd name="connsiteY26" fmla="*/ 1299864 h 1993208"/>
              <a:gd name="connsiteX27" fmla="*/ 606331 w 1962019"/>
              <a:gd name="connsiteY27" fmla="*/ 1179780 h 1993208"/>
              <a:gd name="connsiteX28" fmla="*/ 523278 w 1962019"/>
              <a:gd name="connsiteY28" fmla="*/ 998836 h 1993208"/>
              <a:gd name="connsiteX29" fmla="*/ 473044 w 1962019"/>
              <a:gd name="connsiteY29" fmla="*/ 682846 h 1993208"/>
              <a:gd name="connsiteX30" fmla="*/ 422244 w 1962019"/>
              <a:gd name="connsiteY30" fmla="*/ 551570 h 1993208"/>
              <a:gd name="connsiteX31" fmla="*/ 325422 w 1962019"/>
              <a:gd name="connsiteY31" fmla="*/ 497060 h 1993208"/>
              <a:gd name="connsiteX32" fmla="*/ 222250 w 1962019"/>
              <a:gd name="connsiteY32" fmla="*/ 380057 h 1993208"/>
              <a:gd name="connsiteX33" fmla="*/ 95250 w 1962019"/>
              <a:gd name="connsiteY33" fmla="*/ 348307 h 1993208"/>
              <a:gd name="connsiteX34" fmla="*/ 0 w 1962019"/>
              <a:gd name="connsiteY34" fmla="*/ 303857 h 1993208"/>
              <a:gd name="connsiteX35" fmla="*/ 63500 w 1962019"/>
              <a:gd name="connsiteY35" fmla="*/ 183207 h 1993208"/>
              <a:gd name="connsiteX0" fmla="*/ 63500 w 1962019"/>
              <a:gd name="connsiteY0" fmla="*/ 183207 h 1993208"/>
              <a:gd name="connsiteX1" fmla="*/ 203138 w 1962019"/>
              <a:gd name="connsiteY1" fmla="*/ 0 h 1993208"/>
              <a:gd name="connsiteX2" fmla="*/ 460165 w 1962019"/>
              <a:gd name="connsiteY2" fmla="*/ 23577 h 1993208"/>
              <a:gd name="connsiteX3" fmla="*/ 506428 w 1962019"/>
              <a:gd name="connsiteY3" fmla="*/ 187419 h 1993208"/>
              <a:gd name="connsiteX4" fmla="*/ 677879 w 1962019"/>
              <a:gd name="connsiteY4" fmla="*/ 166169 h 1993208"/>
              <a:gd name="connsiteX5" fmla="*/ 821792 w 1962019"/>
              <a:gd name="connsiteY5" fmla="*/ 403319 h 1993208"/>
              <a:gd name="connsiteX6" fmla="*/ 971550 w 1962019"/>
              <a:gd name="connsiteY6" fmla="*/ 443557 h 1993208"/>
              <a:gd name="connsiteX7" fmla="*/ 1162050 w 1962019"/>
              <a:gd name="connsiteY7" fmla="*/ 564207 h 1993208"/>
              <a:gd name="connsiteX8" fmla="*/ 1257300 w 1962019"/>
              <a:gd name="connsiteY8" fmla="*/ 799157 h 1993208"/>
              <a:gd name="connsiteX9" fmla="*/ 1441450 w 1962019"/>
              <a:gd name="connsiteY9" fmla="*/ 970607 h 1993208"/>
              <a:gd name="connsiteX10" fmla="*/ 1568450 w 1962019"/>
              <a:gd name="connsiteY10" fmla="*/ 1173807 h 1993208"/>
              <a:gd name="connsiteX11" fmla="*/ 1764860 w 1962019"/>
              <a:gd name="connsiteY11" fmla="*/ 1229323 h 1993208"/>
              <a:gd name="connsiteX12" fmla="*/ 1928839 w 1962019"/>
              <a:gd name="connsiteY12" fmla="*/ 1311180 h 1993208"/>
              <a:gd name="connsiteX13" fmla="*/ 1888601 w 1962019"/>
              <a:gd name="connsiteY13" fmla="*/ 1431894 h 1993208"/>
              <a:gd name="connsiteX14" fmla="*/ 1948958 w 1962019"/>
              <a:gd name="connsiteY14" fmla="*/ 1532488 h 1993208"/>
              <a:gd name="connsiteX15" fmla="*/ 1938898 w 1962019"/>
              <a:gd name="connsiteY15" fmla="*/ 1663260 h 1993208"/>
              <a:gd name="connsiteX16" fmla="*/ 1788008 w 1962019"/>
              <a:gd name="connsiteY16" fmla="*/ 1743735 h 1993208"/>
              <a:gd name="connsiteX17" fmla="*/ 1737711 w 1962019"/>
              <a:gd name="connsiteY17" fmla="*/ 1874507 h 1993208"/>
              <a:gd name="connsiteX18" fmla="*/ 1637118 w 1962019"/>
              <a:gd name="connsiteY18" fmla="*/ 1884567 h 1993208"/>
              <a:gd name="connsiteX19" fmla="*/ 1519222 w 1962019"/>
              <a:gd name="connsiteY19" fmla="*/ 1737512 h 1993208"/>
              <a:gd name="connsiteX20" fmla="*/ 1369966 w 1962019"/>
              <a:gd name="connsiteY20" fmla="*/ 1878846 h 1993208"/>
              <a:gd name="connsiteX21" fmla="*/ 1305962 w 1962019"/>
              <a:gd name="connsiteY21" fmla="*/ 1993208 h 1993208"/>
              <a:gd name="connsiteX22" fmla="*/ 1237747 w 1962019"/>
              <a:gd name="connsiteY22" fmla="*/ 1733298 h 1993208"/>
              <a:gd name="connsiteX23" fmla="*/ 1124085 w 1962019"/>
              <a:gd name="connsiteY23" fmla="*/ 1673319 h 1993208"/>
              <a:gd name="connsiteX24" fmla="*/ 1013432 w 1962019"/>
              <a:gd name="connsiteY24" fmla="*/ 1653200 h 1993208"/>
              <a:gd name="connsiteX25" fmla="*/ 902705 w 1962019"/>
              <a:gd name="connsiteY25" fmla="*/ 1440066 h 1993208"/>
              <a:gd name="connsiteX26" fmla="*/ 780987 w 1962019"/>
              <a:gd name="connsiteY26" fmla="*/ 1299864 h 1993208"/>
              <a:gd name="connsiteX27" fmla="*/ 606331 w 1962019"/>
              <a:gd name="connsiteY27" fmla="*/ 1179780 h 1993208"/>
              <a:gd name="connsiteX28" fmla="*/ 523278 w 1962019"/>
              <a:gd name="connsiteY28" fmla="*/ 998836 h 1993208"/>
              <a:gd name="connsiteX29" fmla="*/ 473044 w 1962019"/>
              <a:gd name="connsiteY29" fmla="*/ 682846 h 1993208"/>
              <a:gd name="connsiteX30" fmla="*/ 422244 w 1962019"/>
              <a:gd name="connsiteY30" fmla="*/ 551570 h 1993208"/>
              <a:gd name="connsiteX31" fmla="*/ 325422 w 1962019"/>
              <a:gd name="connsiteY31" fmla="*/ 497060 h 1993208"/>
              <a:gd name="connsiteX32" fmla="*/ 222250 w 1962019"/>
              <a:gd name="connsiteY32" fmla="*/ 380057 h 1993208"/>
              <a:gd name="connsiteX33" fmla="*/ 95250 w 1962019"/>
              <a:gd name="connsiteY33" fmla="*/ 348307 h 1993208"/>
              <a:gd name="connsiteX34" fmla="*/ 0 w 1962019"/>
              <a:gd name="connsiteY34" fmla="*/ 303857 h 1993208"/>
              <a:gd name="connsiteX35" fmla="*/ 63500 w 1962019"/>
              <a:gd name="connsiteY35" fmla="*/ 183207 h 199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62019" h="1993208">
                <a:moveTo>
                  <a:pt x="63500" y="183207"/>
                </a:moveTo>
                <a:lnTo>
                  <a:pt x="203138" y="0"/>
                </a:lnTo>
                <a:cubicBezTo>
                  <a:pt x="251929" y="38037"/>
                  <a:pt x="411374" y="-14460"/>
                  <a:pt x="460165" y="23577"/>
                </a:cubicBezTo>
                <a:lnTo>
                  <a:pt x="506428" y="187419"/>
                </a:lnTo>
                <a:lnTo>
                  <a:pt x="677879" y="166169"/>
                </a:lnTo>
                <a:lnTo>
                  <a:pt x="821792" y="403319"/>
                </a:lnTo>
                <a:lnTo>
                  <a:pt x="971550" y="443557"/>
                </a:lnTo>
                <a:lnTo>
                  <a:pt x="1162050" y="564207"/>
                </a:lnTo>
                <a:lnTo>
                  <a:pt x="1257300" y="799157"/>
                </a:lnTo>
                <a:lnTo>
                  <a:pt x="1441450" y="970607"/>
                </a:lnTo>
                <a:lnTo>
                  <a:pt x="1568450" y="1173807"/>
                </a:lnTo>
                <a:lnTo>
                  <a:pt x="1764860" y="1229323"/>
                </a:lnTo>
                <a:cubicBezTo>
                  <a:pt x="1789717" y="1262278"/>
                  <a:pt x="1879714" y="1292507"/>
                  <a:pt x="1928839" y="1311180"/>
                </a:cubicBezTo>
                <a:cubicBezTo>
                  <a:pt x="1977964" y="1329853"/>
                  <a:pt x="1850040" y="1405069"/>
                  <a:pt x="1888601" y="1431894"/>
                </a:cubicBezTo>
                <a:cubicBezTo>
                  <a:pt x="1927162" y="1458719"/>
                  <a:pt x="1912074" y="1488897"/>
                  <a:pt x="1948958" y="1532488"/>
                </a:cubicBezTo>
                <a:cubicBezTo>
                  <a:pt x="1985842" y="1576079"/>
                  <a:pt x="1932192" y="1621346"/>
                  <a:pt x="1938898" y="1663260"/>
                </a:cubicBezTo>
                <a:cubicBezTo>
                  <a:pt x="1945604" y="1705174"/>
                  <a:pt x="1777949" y="1685055"/>
                  <a:pt x="1788008" y="1743735"/>
                </a:cubicBezTo>
                <a:cubicBezTo>
                  <a:pt x="1798067" y="1802415"/>
                  <a:pt x="1741064" y="1827563"/>
                  <a:pt x="1737711" y="1874507"/>
                </a:cubicBezTo>
                <a:cubicBezTo>
                  <a:pt x="1734358" y="1921451"/>
                  <a:pt x="1651738" y="1862132"/>
                  <a:pt x="1637118" y="1884567"/>
                </a:cubicBezTo>
                <a:lnTo>
                  <a:pt x="1519222" y="1737512"/>
                </a:lnTo>
                <a:lnTo>
                  <a:pt x="1369966" y="1878846"/>
                </a:lnTo>
                <a:lnTo>
                  <a:pt x="1305962" y="1993208"/>
                </a:lnTo>
                <a:cubicBezTo>
                  <a:pt x="1306696" y="1879747"/>
                  <a:pt x="1237013" y="1846759"/>
                  <a:pt x="1237747" y="1733298"/>
                </a:cubicBezTo>
                <a:cubicBezTo>
                  <a:pt x="1196507" y="1666361"/>
                  <a:pt x="1165325" y="1740256"/>
                  <a:pt x="1124085" y="1673319"/>
                </a:cubicBezTo>
                <a:cubicBezTo>
                  <a:pt x="1103967" y="1619669"/>
                  <a:pt x="1033550" y="1706850"/>
                  <a:pt x="1013432" y="1653200"/>
                </a:cubicBezTo>
                <a:lnTo>
                  <a:pt x="902705" y="1440066"/>
                </a:lnTo>
                <a:lnTo>
                  <a:pt x="780987" y="1299864"/>
                </a:lnTo>
                <a:cubicBezTo>
                  <a:pt x="783125" y="1162595"/>
                  <a:pt x="604193" y="1317049"/>
                  <a:pt x="606331" y="1179780"/>
                </a:cubicBezTo>
                <a:lnTo>
                  <a:pt x="523278" y="998836"/>
                </a:lnTo>
                <a:lnTo>
                  <a:pt x="473044" y="682846"/>
                </a:lnTo>
                <a:lnTo>
                  <a:pt x="422244" y="551570"/>
                </a:lnTo>
                <a:lnTo>
                  <a:pt x="325422" y="497060"/>
                </a:lnTo>
                <a:lnTo>
                  <a:pt x="222250" y="380057"/>
                </a:lnTo>
                <a:lnTo>
                  <a:pt x="95250" y="348307"/>
                </a:lnTo>
                <a:lnTo>
                  <a:pt x="0" y="303857"/>
                </a:lnTo>
                <a:lnTo>
                  <a:pt x="63500" y="183207"/>
                </a:lnTo>
                <a:close/>
              </a:path>
            </a:pathLst>
          </a:custGeom>
          <a:solidFill>
            <a:srgbClr val="66FF33">
              <a:alpha val="30000"/>
            </a:srgbClr>
          </a:solidFill>
          <a:ln w="3810">
            <a:solidFill>
              <a:srgbClr val="66FF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nvGrpSpPr>
          <p:cNvPr id="5" name="Group 4"/>
          <p:cNvGrpSpPr/>
          <p:nvPr/>
        </p:nvGrpSpPr>
        <p:grpSpPr>
          <a:xfrm>
            <a:off x="381000" y="1481138"/>
            <a:ext cx="7864475" cy="5181282"/>
            <a:chOff x="381000" y="1481138"/>
            <a:chExt cx="7864475" cy="5181282"/>
          </a:xfrm>
        </p:grpSpPr>
        <p:sp>
          <p:nvSpPr>
            <p:cNvPr id="28" name="Freeform 27"/>
            <p:cNvSpPr/>
            <p:nvPr/>
          </p:nvSpPr>
          <p:spPr>
            <a:xfrm>
              <a:off x="4010025" y="1481138"/>
              <a:ext cx="576263" cy="3086100"/>
            </a:xfrm>
            <a:custGeom>
              <a:avLst/>
              <a:gdLst>
                <a:gd name="connsiteX0" fmla="*/ 485775 w 576263"/>
                <a:gd name="connsiteY0" fmla="*/ 0 h 3086100"/>
                <a:gd name="connsiteX1" fmla="*/ 566738 w 576263"/>
                <a:gd name="connsiteY1" fmla="*/ 252412 h 3086100"/>
                <a:gd name="connsiteX2" fmla="*/ 576263 w 576263"/>
                <a:gd name="connsiteY2" fmla="*/ 395287 h 3086100"/>
                <a:gd name="connsiteX3" fmla="*/ 485775 w 576263"/>
                <a:gd name="connsiteY3" fmla="*/ 542925 h 3086100"/>
                <a:gd name="connsiteX4" fmla="*/ 504825 w 576263"/>
                <a:gd name="connsiteY4" fmla="*/ 690562 h 3086100"/>
                <a:gd name="connsiteX5" fmla="*/ 476250 w 576263"/>
                <a:gd name="connsiteY5" fmla="*/ 747712 h 3086100"/>
                <a:gd name="connsiteX6" fmla="*/ 314325 w 576263"/>
                <a:gd name="connsiteY6" fmla="*/ 833437 h 3086100"/>
                <a:gd name="connsiteX7" fmla="*/ 295275 w 576263"/>
                <a:gd name="connsiteY7" fmla="*/ 852487 h 3086100"/>
                <a:gd name="connsiteX8" fmla="*/ 290513 w 576263"/>
                <a:gd name="connsiteY8" fmla="*/ 919162 h 3086100"/>
                <a:gd name="connsiteX9" fmla="*/ 261938 w 576263"/>
                <a:gd name="connsiteY9" fmla="*/ 1000125 h 3086100"/>
                <a:gd name="connsiteX10" fmla="*/ 242888 w 576263"/>
                <a:gd name="connsiteY10" fmla="*/ 1123950 h 3086100"/>
                <a:gd name="connsiteX11" fmla="*/ 233363 w 576263"/>
                <a:gd name="connsiteY11" fmla="*/ 1185862 h 3086100"/>
                <a:gd name="connsiteX12" fmla="*/ 214313 w 576263"/>
                <a:gd name="connsiteY12" fmla="*/ 1276350 h 3086100"/>
                <a:gd name="connsiteX13" fmla="*/ 257175 w 576263"/>
                <a:gd name="connsiteY13" fmla="*/ 1371600 h 3086100"/>
                <a:gd name="connsiteX14" fmla="*/ 180975 w 576263"/>
                <a:gd name="connsiteY14" fmla="*/ 1495425 h 3086100"/>
                <a:gd name="connsiteX15" fmla="*/ 80963 w 576263"/>
                <a:gd name="connsiteY15" fmla="*/ 1590675 h 3086100"/>
                <a:gd name="connsiteX16" fmla="*/ 33338 w 576263"/>
                <a:gd name="connsiteY16" fmla="*/ 1671637 h 3086100"/>
                <a:gd name="connsiteX17" fmla="*/ 61913 w 576263"/>
                <a:gd name="connsiteY17" fmla="*/ 1800225 h 3086100"/>
                <a:gd name="connsiteX18" fmla="*/ 23813 w 576263"/>
                <a:gd name="connsiteY18" fmla="*/ 1947862 h 3086100"/>
                <a:gd name="connsiteX19" fmla="*/ 4763 w 576263"/>
                <a:gd name="connsiteY19" fmla="*/ 2152650 h 3086100"/>
                <a:gd name="connsiteX20" fmla="*/ 0 w 576263"/>
                <a:gd name="connsiteY20" fmla="*/ 2243137 h 3086100"/>
                <a:gd name="connsiteX21" fmla="*/ 123825 w 576263"/>
                <a:gd name="connsiteY21" fmla="*/ 2414587 h 3086100"/>
                <a:gd name="connsiteX22" fmla="*/ 204788 w 576263"/>
                <a:gd name="connsiteY22" fmla="*/ 2638425 h 3086100"/>
                <a:gd name="connsiteX23" fmla="*/ 261938 w 576263"/>
                <a:gd name="connsiteY23" fmla="*/ 2871787 h 3086100"/>
                <a:gd name="connsiteX24" fmla="*/ 266700 w 576263"/>
                <a:gd name="connsiteY24" fmla="*/ 3086100 h 308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263" h="3086100">
                  <a:moveTo>
                    <a:pt x="485775" y="0"/>
                  </a:moveTo>
                  <a:lnTo>
                    <a:pt x="566738" y="252412"/>
                  </a:lnTo>
                  <a:lnTo>
                    <a:pt x="576263" y="395287"/>
                  </a:lnTo>
                  <a:lnTo>
                    <a:pt x="485775" y="542925"/>
                  </a:lnTo>
                  <a:lnTo>
                    <a:pt x="504825" y="690562"/>
                  </a:lnTo>
                  <a:lnTo>
                    <a:pt x="476250" y="747712"/>
                  </a:lnTo>
                  <a:lnTo>
                    <a:pt x="314325" y="833437"/>
                  </a:lnTo>
                  <a:lnTo>
                    <a:pt x="295275" y="852487"/>
                  </a:lnTo>
                  <a:lnTo>
                    <a:pt x="290513" y="919162"/>
                  </a:lnTo>
                  <a:lnTo>
                    <a:pt x="261938" y="1000125"/>
                  </a:lnTo>
                  <a:lnTo>
                    <a:pt x="242888" y="1123950"/>
                  </a:lnTo>
                  <a:lnTo>
                    <a:pt x="233363" y="1185862"/>
                  </a:lnTo>
                  <a:lnTo>
                    <a:pt x="214313" y="1276350"/>
                  </a:lnTo>
                  <a:lnTo>
                    <a:pt x="257175" y="1371600"/>
                  </a:lnTo>
                  <a:lnTo>
                    <a:pt x="180975" y="1495425"/>
                  </a:lnTo>
                  <a:lnTo>
                    <a:pt x="80963" y="1590675"/>
                  </a:lnTo>
                  <a:lnTo>
                    <a:pt x="33338" y="1671637"/>
                  </a:lnTo>
                  <a:lnTo>
                    <a:pt x="61913" y="1800225"/>
                  </a:lnTo>
                  <a:lnTo>
                    <a:pt x="23813" y="1947862"/>
                  </a:lnTo>
                  <a:lnTo>
                    <a:pt x="4763" y="2152650"/>
                  </a:lnTo>
                  <a:lnTo>
                    <a:pt x="0" y="2243137"/>
                  </a:lnTo>
                  <a:lnTo>
                    <a:pt x="123825" y="2414587"/>
                  </a:lnTo>
                  <a:lnTo>
                    <a:pt x="204788" y="2638425"/>
                  </a:lnTo>
                  <a:lnTo>
                    <a:pt x="261938" y="2871787"/>
                  </a:lnTo>
                  <a:lnTo>
                    <a:pt x="266700" y="3086100"/>
                  </a:lnTo>
                </a:path>
              </a:pathLst>
            </a:custGeom>
            <a:noFill/>
            <a:ln w="254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5303520"/>
              <a:ext cx="7864475" cy="1358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Slide Number Placeholder 2"/>
          <p:cNvSpPr>
            <a:spLocks noGrp="1"/>
          </p:cNvSpPr>
          <p:nvPr>
            <p:ph type="sldNum" sz="quarter" idx="12"/>
          </p:nvPr>
        </p:nvSpPr>
        <p:spPr/>
        <p:txBody>
          <a:bodyPr/>
          <a:lstStyle/>
          <a:p>
            <a:fld id="{072ADA42-29F2-4FD4-922F-9801BF467288}" type="slidenum">
              <a:rPr lang="en-US" smtClean="0"/>
              <a:pPr/>
              <a:t>76</a:t>
            </a:fld>
            <a:endParaRPr lang="en-US"/>
          </a:p>
        </p:txBody>
      </p:sp>
    </p:spTree>
    <p:extLst>
      <p:ext uri="{BB962C8B-B14F-4D97-AF65-F5344CB8AC3E}">
        <p14:creationId xmlns:p14="http://schemas.microsoft.com/office/powerpoint/2010/main" val="3233049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dirty="0"/>
              <a:t>The delta is the mountain of sediment laid down over multiple glacial cycles.</a:t>
            </a:r>
          </a:p>
        </p:txBody>
      </p:sp>
      <p:sp>
        <p:nvSpPr>
          <p:cNvPr id="3" name="Content Placeholder 2"/>
          <p:cNvSpPr>
            <a:spLocks noGrp="1"/>
          </p:cNvSpPr>
          <p:nvPr>
            <p:ph idx="1"/>
          </p:nvPr>
        </p:nvSpPr>
        <p:spPr/>
        <p:txBody>
          <a:bodyPr/>
          <a:lstStyle/>
          <a:p>
            <a:endParaRPr lang="en-US" dirty="0"/>
          </a:p>
          <a:p>
            <a:endParaRPr lang="en-US" dirty="0"/>
          </a:p>
        </p:txBody>
      </p:sp>
      <p:pic>
        <p:nvPicPr>
          <p:cNvPr id="1029" name="Picture 5" descr="C:\epr\writing\Speeches and course materials\Tulane 2014\Blum - delta mountai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82133" y="1447800"/>
            <a:ext cx="7010400" cy="408659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609600" y="5867400"/>
            <a:ext cx="7467600" cy="646331"/>
          </a:xfrm>
          <a:prstGeom prst="rect">
            <a:avLst/>
          </a:prstGeom>
          <a:noFill/>
        </p:spPr>
        <p:txBody>
          <a:bodyPr wrap="square" rtlCol="0">
            <a:spAutoFit/>
          </a:bodyPr>
          <a:lstStyle/>
          <a:p>
            <a:r>
              <a:rPr lang="en-US" dirty="0"/>
              <a:t>What we see as the delta is just the point where sea level intersects the mountain. This changes with sea level, not sediment.</a:t>
            </a:r>
          </a:p>
        </p:txBody>
      </p:sp>
      <mc:AlternateContent xmlns:mc="http://schemas.openxmlformats.org/markup-compatibility/2006">
        <mc:Choice xmlns:p14="http://schemas.microsoft.com/office/powerpoint/2010/main" Requires="p14">
          <p:contentPart p14:bwMode="auto" r:id="rId3">
            <p14:nvContentPartPr>
              <p14:cNvPr id="5" name="Ink 4">
                <a:extLst>
                  <a:ext uri="{FF2B5EF4-FFF2-40B4-BE49-F238E27FC236}">
                    <a16:creationId xmlns:a16="http://schemas.microsoft.com/office/drawing/2014/main" id="{A0FBB504-2976-02A7-14C1-5C0EE206A636}"/>
                  </a:ext>
                </a:extLst>
              </p14:cNvPr>
              <p14:cNvContentPartPr/>
              <p14:nvPr/>
            </p14:nvContentPartPr>
            <p14:xfrm>
              <a:off x="898560" y="662760"/>
              <a:ext cx="7576560" cy="2591640"/>
            </p14:xfrm>
          </p:contentPart>
        </mc:Choice>
        <mc:Fallback>
          <p:pic>
            <p:nvPicPr>
              <p:cNvPr id="5" name="Ink 4">
                <a:extLst>
                  <a:ext uri="{FF2B5EF4-FFF2-40B4-BE49-F238E27FC236}">
                    <a16:creationId xmlns:a16="http://schemas.microsoft.com/office/drawing/2014/main" id="{A0FBB504-2976-02A7-14C1-5C0EE206A636}"/>
                  </a:ext>
                </a:extLst>
              </p:cNvPr>
              <p:cNvPicPr/>
              <p:nvPr/>
            </p:nvPicPr>
            <p:blipFill>
              <a:blip r:embed="rId4"/>
              <a:stretch>
                <a:fillRect/>
              </a:stretch>
            </p:blipFill>
            <p:spPr>
              <a:xfrm>
                <a:off x="889200" y="653400"/>
                <a:ext cx="7595280" cy="2610360"/>
              </a:xfrm>
              <a:prstGeom prst="rect">
                <a:avLst/>
              </a:prstGeom>
            </p:spPr>
          </p:pic>
        </mc:Fallback>
      </mc:AlternateContent>
    </p:spTree>
    <p:extLst>
      <p:ext uri="{BB962C8B-B14F-4D97-AF65-F5344CB8AC3E}">
        <p14:creationId xmlns:p14="http://schemas.microsoft.com/office/powerpoint/2010/main" val="382359773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Text Box 6"/>
          <p:cNvSpPr txBox="1">
            <a:spLocks noChangeArrowheads="1"/>
          </p:cNvSpPr>
          <p:nvPr/>
        </p:nvSpPr>
        <p:spPr bwMode="auto">
          <a:xfrm>
            <a:off x="4667994" y="1576090"/>
            <a:ext cx="129480" cy="450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4291" tIns="32146" rIns="64291" bIns="32146">
            <a:spAutoFit/>
          </a:bodyPr>
          <a:lstStyle>
            <a:lvl1pPr eaLnBrk="0" hangingPunct="0">
              <a:defRPr sz="4800" b="1">
                <a:solidFill>
                  <a:schemeClr val="tx1"/>
                </a:solidFill>
                <a:latin typeface="Verdana" pitchFamily="34" charset="0"/>
              </a:defRPr>
            </a:lvl1pPr>
            <a:lvl2pPr marL="742950" indent="-285750" eaLnBrk="0" hangingPunct="0">
              <a:defRPr sz="4800" b="1">
                <a:solidFill>
                  <a:schemeClr val="tx1"/>
                </a:solidFill>
                <a:latin typeface="Verdana" pitchFamily="34" charset="0"/>
              </a:defRPr>
            </a:lvl2pPr>
            <a:lvl3pPr marL="1143000" indent="-228600" eaLnBrk="0" hangingPunct="0">
              <a:defRPr sz="4800" b="1">
                <a:solidFill>
                  <a:schemeClr val="tx1"/>
                </a:solidFill>
                <a:latin typeface="Verdana" pitchFamily="34" charset="0"/>
              </a:defRPr>
            </a:lvl3pPr>
            <a:lvl4pPr marL="1600200" indent="-228600" eaLnBrk="0" hangingPunct="0">
              <a:defRPr sz="4800" b="1">
                <a:solidFill>
                  <a:schemeClr val="tx1"/>
                </a:solidFill>
                <a:latin typeface="Verdana" pitchFamily="34" charset="0"/>
              </a:defRPr>
            </a:lvl4pPr>
            <a:lvl5pPr marL="2057400" indent="-228600" eaLnBrk="0" hangingPunct="0">
              <a:defRPr sz="4800" b="1">
                <a:solidFill>
                  <a:schemeClr val="tx1"/>
                </a:solidFill>
                <a:latin typeface="Verdana" pitchFamily="34" charset="0"/>
              </a:defRPr>
            </a:lvl5pPr>
            <a:lvl6pPr marL="2514600" indent="-228600" eaLnBrk="0" fontAlgn="base" hangingPunct="0">
              <a:spcBef>
                <a:spcPct val="0"/>
              </a:spcBef>
              <a:spcAft>
                <a:spcPct val="0"/>
              </a:spcAft>
              <a:defRPr sz="4800" b="1">
                <a:solidFill>
                  <a:schemeClr val="tx1"/>
                </a:solidFill>
                <a:latin typeface="Verdana" pitchFamily="34" charset="0"/>
              </a:defRPr>
            </a:lvl6pPr>
            <a:lvl7pPr marL="2971800" indent="-228600" eaLnBrk="0" fontAlgn="base" hangingPunct="0">
              <a:spcBef>
                <a:spcPct val="0"/>
              </a:spcBef>
              <a:spcAft>
                <a:spcPct val="0"/>
              </a:spcAft>
              <a:defRPr sz="4800" b="1">
                <a:solidFill>
                  <a:schemeClr val="tx1"/>
                </a:solidFill>
                <a:latin typeface="Verdana" pitchFamily="34" charset="0"/>
              </a:defRPr>
            </a:lvl7pPr>
            <a:lvl8pPr marL="3429000" indent="-228600" eaLnBrk="0" fontAlgn="base" hangingPunct="0">
              <a:spcBef>
                <a:spcPct val="0"/>
              </a:spcBef>
              <a:spcAft>
                <a:spcPct val="0"/>
              </a:spcAft>
              <a:defRPr sz="4800" b="1">
                <a:solidFill>
                  <a:schemeClr val="tx1"/>
                </a:solidFill>
                <a:latin typeface="Verdana" pitchFamily="34" charset="0"/>
              </a:defRPr>
            </a:lvl8pPr>
            <a:lvl9pPr marL="3886200" indent="-228600" eaLnBrk="0" fontAlgn="base" hangingPunct="0">
              <a:spcBef>
                <a:spcPct val="0"/>
              </a:spcBef>
              <a:spcAft>
                <a:spcPct val="0"/>
              </a:spcAft>
              <a:defRPr sz="4800" b="1">
                <a:solidFill>
                  <a:schemeClr val="tx1"/>
                </a:solidFill>
                <a:latin typeface="Verdana" pitchFamily="34" charset="0"/>
              </a:defRPr>
            </a:lvl9pPr>
          </a:lstStyle>
          <a:p>
            <a:endParaRPr lang="en-US" altLang="en-US" sz="2500" b="0"/>
          </a:p>
        </p:txBody>
      </p:sp>
      <p:sp>
        <p:nvSpPr>
          <p:cNvPr id="940034" name="Rectangle 7"/>
          <p:cNvSpPr>
            <a:spLocks noGrp="1" noChangeArrowheads="1"/>
          </p:cNvSpPr>
          <p:nvPr>
            <p:ph type="title"/>
          </p:nvPr>
        </p:nvSpPr>
        <p:spPr>
          <a:xfrm>
            <a:off x="178594" y="214313"/>
            <a:ext cx="8751094" cy="1143000"/>
          </a:xfrm>
        </p:spPr>
        <p:txBody>
          <a:bodyPr lIns="64291" tIns="32146" rIns="64291" bIns="32146" anchor="t">
            <a:normAutofit fontScale="90000"/>
          </a:bodyPr>
          <a:lstStyle/>
          <a:p>
            <a:r>
              <a:rPr lang="en-US" altLang="en-US" dirty="0"/>
              <a:t>200 million years of sedimentation, subsidence, and faulting.</a:t>
            </a:r>
          </a:p>
        </p:txBody>
      </p:sp>
      <p:sp>
        <p:nvSpPr>
          <p:cNvPr id="207882" name="Text Box 10"/>
          <p:cNvSpPr txBox="1">
            <a:spLocks noChangeArrowheads="1"/>
          </p:cNvSpPr>
          <p:nvPr/>
        </p:nvSpPr>
        <p:spPr bwMode="auto">
          <a:xfrm>
            <a:off x="125016" y="4339829"/>
            <a:ext cx="8042260" cy="2373244"/>
          </a:xfrm>
          <a:prstGeom prst="rect">
            <a:avLst/>
          </a:prstGeom>
          <a:noFill/>
          <a:ln w="9525">
            <a:noFill/>
            <a:miter lim="800000"/>
            <a:headEnd/>
            <a:tailEnd/>
          </a:ln>
          <a:effectLst/>
        </p:spPr>
        <p:txBody>
          <a:bodyPr wrap="none" lIns="64291" tIns="32146" rIns="64291" bIns="32146">
            <a:spAutoFit/>
          </a:bodyPr>
          <a:lstStyle/>
          <a:p>
            <a:pPr eaLnBrk="0" hangingPunct="0">
              <a:buFont typeface="Wingdings" pitchFamily="2" charset="2"/>
              <a:buChar char="§"/>
              <a:defRPr/>
            </a:pPr>
            <a:r>
              <a:rPr lang="en-US" sz="2500" dirty="0">
                <a:effectLst>
                  <a:outerShdw blurRad="38100" dist="38100" dir="2700000" algn="tl">
                    <a:srgbClr val="000000"/>
                  </a:outerShdw>
                </a:effectLst>
              </a:rPr>
              <a:t>~60,000 </a:t>
            </a:r>
            <a:r>
              <a:rPr lang="en-US" sz="2500" dirty="0" err="1">
                <a:effectLst>
                  <a:outerShdw blurRad="38100" dist="38100" dir="2700000" algn="tl">
                    <a:srgbClr val="000000"/>
                  </a:outerShdw>
                </a:effectLst>
              </a:rPr>
              <a:t>ft</a:t>
            </a:r>
            <a:r>
              <a:rPr lang="en-US" sz="2500" dirty="0">
                <a:effectLst>
                  <a:outerShdw blurRad="38100" dist="38100" dir="2700000" algn="tl">
                    <a:srgbClr val="000000"/>
                  </a:outerShdw>
                </a:effectLst>
              </a:rPr>
              <a:t> </a:t>
            </a:r>
            <a:r>
              <a:rPr lang="en-US" sz="2500" dirty="0" err="1">
                <a:effectLst>
                  <a:outerShdw blurRad="38100" dist="38100" dir="2700000" algn="tl">
                    <a:srgbClr val="000000"/>
                  </a:outerShdw>
                </a:effectLst>
              </a:rPr>
              <a:t>thick</a:t>
            </a:r>
            <a:r>
              <a:rPr lang="en-US" sz="2500" dirty="0" err="1">
                <a:effectLst>
                  <a:outerShdw blurRad="38100" dist="38100" dir="2700000" algn="tl">
                    <a:srgbClr val="000000"/>
                  </a:outerShdw>
                </a:effectLst>
                <a:sym typeface="Wingdings" pitchFamily="2" charset="2"/>
              </a:rPr>
              <a:t>stack</a:t>
            </a:r>
            <a:r>
              <a:rPr lang="en-US" sz="2500" dirty="0">
                <a:effectLst>
                  <a:outerShdw blurRad="38100" dist="38100" dir="2700000" algn="tl">
                    <a:srgbClr val="000000"/>
                  </a:outerShdw>
                </a:effectLst>
                <a:sym typeface="Wingdings" pitchFamily="2" charset="2"/>
              </a:rPr>
              <a:t> of 10 Grand Canyon sections.</a:t>
            </a:r>
          </a:p>
          <a:p>
            <a:pPr eaLnBrk="0" hangingPunct="0">
              <a:buFont typeface="Wingdings" pitchFamily="2" charset="2"/>
              <a:buChar char="§"/>
              <a:defRPr/>
            </a:pPr>
            <a:r>
              <a:rPr lang="en-US" sz="2500" dirty="0">
                <a:effectLst>
                  <a:outerShdw blurRad="38100" dist="38100" dir="2700000" algn="tl">
                    <a:srgbClr val="000000"/>
                  </a:outerShdw>
                </a:effectLst>
                <a:sym typeface="Wingdings" pitchFamily="2" charset="2"/>
              </a:rPr>
              <a:t>Delta and shallow marine sediments.</a:t>
            </a:r>
          </a:p>
          <a:p>
            <a:pPr eaLnBrk="0" hangingPunct="0">
              <a:buFont typeface="Wingdings" pitchFamily="2" charset="2"/>
              <a:buChar char="§"/>
              <a:defRPr/>
            </a:pPr>
            <a:r>
              <a:rPr lang="en-US" sz="2500" dirty="0">
                <a:effectLst>
                  <a:outerShdw blurRad="38100" dist="38100" dir="2700000" algn="tl">
                    <a:srgbClr val="000000"/>
                  </a:outerShdw>
                </a:effectLst>
                <a:sym typeface="Wingdings" pitchFamily="2" charset="2"/>
              </a:rPr>
              <a:t>The “Depositional Space Problem” – making room</a:t>
            </a:r>
          </a:p>
          <a:p>
            <a:pPr lvl="1" eaLnBrk="0" hangingPunct="0">
              <a:buFont typeface="Wingdings" pitchFamily="2" charset="2"/>
              <a:buChar char="ü"/>
              <a:defRPr/>
            </a:pPr>
            <a:r>
              <a:rPr lang="en-US" sz="2500" dirty="0">
                <a:effectLst>
                  <a:outerShdw blurRad="38100" dist="38100" dir="2700000" algn="tl">
                    <a:srgbClr val="000000"/>
                  </a:outerShdw>
                </a:effectLst>
                <a:sym typeface="Wingdings" pitchFamily="2" charset="2"/>
              </a:rPr>
              <a:t>Sea level rise (range = ~1000 feet)</a:t>
            </a:r>
          </a:p>
          <a:p>
            <a:pPr lvl="1" eaLnBrk="0" hangingPunct="0">
              <a:buFont typeface="Wingdings" pitchFamily="2" charset="2"/>
              <a:buChar char="ü"/>
              <a:defRPr/>
            </a:pPr>
            <a:r>
              <a:rPr lang="en-US" sz="2500" dirty="0">
                <a:effectLst>
                  <a:outerShdw blurRad="38100" dist="38100" dir="2700000" algn="tl">
                    <a:srgbClr val="000000"/>
                  </a:outerShdw>
                </a:effectLst>
                <a:sym typeface="Wingdings" pitchFamily="2" charset="2"/>
              </a:rPr>
              <a:t>Salt evacuation due to differential loading.</a:t>
            </a:r>
          </a:p>
          <a:p>
            <a:pPr lvl="1" eaLnBrk="0" hangingPunct="0">
              <a:buFont typeface="Wingdings" pitchFamily="2" charset="2"/>
              <a:buChar char="ü"/>
              <a:defRPr/>
            </a:pPr>
            <a:r>
              <a:rPr lang="en-US" sz="2500" dirty="0">
                <a:effectLst>
                  <a:outerShdw blurRad="38100" dist="38100" dir="2700000" algn="tl">
                    <a:srgbClr val="000000"/>
                  </a:outerShdw>
                </a:effectLst>
                <a:sym typeface="Wingdings" pitchFamily="2" charset="2"/>
              </a:rPr>
              <a:t>Bending of the crust and flow of underlying mantle.</a:t>
            </a:r>
            <a:endParaRPr lang="en-US" sz="2500" dirty="0">
              <a:effectLst>
                <a:outerShdw blurRad="38100" dist="38100" dir="2700000" algn="tl">
                  <a:srgbClr val="000000"/>
                </a:outerShdw>
              </a:effectLst>
            </a:endParaRPr>
          </a:p>
        </p:txBody>
      </p:sp>
      <p:grpSp>
        <p:nvGrpSpPr>
          <p:cNvPr id="2" name="Group 13"/>
          <p:cNvGrpSpPr>
            <a:grpSpLocks/>
          </p:cNvGrpSpPr>
          <p:nvPr/>
        </p:nvGrpSpPr>
        <p:grpSpPr bwMode="auto">
          <a:xfrm>
            <a:off x="5482830" y="2089547"/>
            <a:ext cx="846088" cy="1017984"/>
            <a:chOff x="4912" y="1872"/>
            <a:chExt cx="758" cy="912"/>
          </a:xfrm>
        </p:grpSpPr>
        <p:sp>
          <p:nvSpPr>
            <p:cNvPr id="940038" name="Line 11"/>
            <p:cNvSpPr>
              <a:spLocks noChangeShapeType="1"/>
            </p:cNvSpPr>
            <p:nvPr/>
          </p:nvSpPr>
          <p:spPr bwMode="auto">
            <a:xfrm>
              <a:off x="4912" y="1872"/>
              <a:ext cx="0" cy="912"/>
            </a:xfrm>
            <a:prstGeom prst="line">
              <a:avLst/>
            </a:prstGeom>
            <a:noFill/>
            <a:ln w="76200">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7884" name="Text Box 12"/>
            <p:cNvSpPr txBox="1">
              <a:spLocks noChangeArrowheads="1"/>
            </p:cNvSpPr>
            <p:nvPr/>
          </p:nvSpPr>
          <p:spPr bwMode="auto">
            <a:xfrm>
              <a:off x="5056" y="2064"/>
              <a:ext cx="614" cy="331"/>
            </a:xfrm>
            <a:prstGeom prst="rect">
              <a:avLst/>
            </a:prstGeom>
            <a:noFill/>
            <a:ln w="9525">
              <a:noFill/>
              <a:miter lim="800000"/>
              <a:headEnd/>
              <a:tailEnd/>
            </a:ln>
            <a:effectLst/>
          </p:spPr>
          <p:txBody>
            <a:bodyPr wrap="none">
              <a:spAutoFit/>
            </a:bodyPr>
            <a:lstStyle/>
            <a:p>
              <a:pPr eaLnBrk="0" hangingPunct="0">
                <a:defRPr/>
              </a:pPr>
              <a:r>
                <a:rPr lang="en-US" b="0" dirty="0">
                  <a:solidFill>
                    <a:srgbClr val="FF3300"/>
                  </a:solidFill>
                  <a:effectLst>
                    <a:outerShdw blurRad="38100" dist="38100" dir="2700000" algn="tl">
                      <a:srgbClr val="000000"/>
                    </a:outerShdw>
                  </a:effectLst>
                  <a:latin typeface="Impact" pitchFamily="34" charset="0"/>
                </a:rPr>
                <a:t>15km</a:t>
              </a: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2000" y="1447800"/>
            <a:ext cx="7315200" cy="2816352"/>
          </a:xfrm>
          <a:prstGeom prst="rect">
            <a:avLst/>
          </a:prstGeom>
        </p:spPr>
      </p:pic>
    </p:spTree>
    <p:extLst>
      <p:ext uri="{BB962C8B-B14F-4D97-AF65-F5344CB8AC3E}">
        <p14:creationId xmlns:p14="http://schemas.microsoft.com/office/powerpoint/2010/main" val="384453276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n-US" dirty="0"/>
              <a:t>Did Land Loss Start in 1932?</a:t>
            </a:r>
          </a:p>
        </p:txBody>
      </p:sp>
      <p:sp>
        <p:nvSpPr>
          <p:cNvPr id="5" name="Subtitle 4"/>
          <p:cNvSpPr>
            <a:spLocks noGrp="1"/>
          </p:cNvSpPr>
          <p:nvPr>
            <p:ph type="subTitle" idx="1"/>
          </p:nvPr>
        </p:nvSpPr>
        <p:spPr/>
        <p:txBody>
          <a:bodyPr/>
          <a:lstStyle/>
          <a:p>
            <a:r>
              <a:rPr lang="en-US" dirty="0"/>
              <a:t>Land lost since 1932 – about 1900 square miles.</a:t>
            </a:r>
          </a:p>
        </p:txBody>
      </p:sp>
    </p:spTree>
    <p:extLst>
      <p:ext uri="{BB962C8B-B14F-4D97-AF65-F5344CB8AC3E}">
        <p14:creationId xmlns:p14="http://schemas.microsoft.com/office/powerpoint/2010/main" val="12956112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Man’s Part</a:t>
            </a:r>
          </a:p>
        </p:txBody>
      </p:sp>
      <p:sp>
        <p:nvSpPr>
          <p:cNvPr id="3" name="Content Placeholder 2"/>
          <p:cNvSpPr>
            <a:spLocks noGrp="1"/>
          </p:cNvSpPr>
          <p:nvPr>
            <p:ph idx="1"/>
          </p:nvPr>
        </p:nvSpPr>
        <p:spPr>
          <a:xfrm>
            <a:off x="457200" y="1447800"/>
            <a:ext cx="8229600" cy="4678363"/>
          </a:xfrm>
        </p:spPr>
        <p:txBody>
          <a:bodyPr>
            <a:normAutofit fontScale="92500"/>
          </a:bodyPr>
          <a:lstStyle/>
          <a:p>
            <a:r>
              <a:rPr lang="en-US" dirty="0"/>
              <a:t>Global warming driving sea level rise and flooding.</a:t>
            </a:r>
          </a:p>
          <a:p>
            <a:r>
              <a:rPr lang="en-US" dirty="0"/>
              <a:t>Dams on the Mississippi to allow navigation.</a:t>
            </a:r>
          </a:p>
          <a:p>
            <a:r>
              <a:rPr lang="en-US" dirty="0"/>
              <a:t>Levees on the Mississippi to allow riverside cities.</a:t>
            </a:r>
          </a:p>
          <a:p>
            <a:r>
              <a:rPr lang="en-US" dirty="0"/>
              <a:t>The Old River Control Structure to prevent the Mississippi from abandoning New Orleans to form a new delta lobe.</a:t>
            </a:r>
          </a:p>
          <a:p>
            <a:r>
              <a:rPr lang="en-US" dirty="0"/>
              <a:t>These preserved New Orleans and navigation but interfere with the natural delta cycles.</a:t>
            </a:r>
          </a:p>
        </p:txBody>
      </p:sp>
      <p:sp>
        <p:nvSpPr>
          <p:cNvPr id="4" name="Slide Number Placeholder 3"/>
          <p:cNvSpPr>
            <a:spLocks noGrp="1"/>
          </p:cNvSpPr>
          <p:nvPr>
            <p:ph type="sldNum" sz="quarter" idx="12"/>
          </p:nvPr>
        </p:nvSpPr>
        <p:spPr/>
        <p:txBody>
          <a:bodyPr/>
          <a:lstStyle/>
          <a:p>
            <a:fld id="{A009FE60-D02F-4892-B39E-0CD83713E8A5}" type="slidenum">
              <a:rPr lang="en-US" smtClean="0"/>
              <a:pPr/>
              <a:t>8</a:t>
            </a:fld>
            <a:endParaRPr lang="en-US"/>
          </a:p>
        </p:txBody>
      </p:sp>
      <mc:AlternateContent xmlns:mc="http://schemas.openxmlformats.org/markup-compatibility/2006" xmlns:p14="http://schemas.microsoft.com/office/powerpoint/2010/main">
        <mc:Choice Requires="p14">
          <p:contentPart p14:bwMode="auto" r:id="rId2">
            <p14:nvContentPartPr>
              <p14:cNvPr id="5" name="Ink 4">
                <a:extLst>
                  <a:ext uri="{FF2B5EF4-FFF2-40B4-BE49-F238E27FC236}">
                    <a16:creationId xmlns:a16="http://schemas.microsoft.com/office/drawing/2014/main" id="{915914E6-F6A6-F80C-41F7-63C6FE125DDA}"/>
                  </a:ext>
                </a:extLst>
              </p14:cNvPr>
              <p14:cNvContentPartPr/>
              <p14:nvPr/>
            </p14:nvContentPartPr>
            <p14:xfrm>
              <a:off x="-302040" y="1194840"/>
              <a:ext cx="9611640" cy="5162040"/>
            </p14:xfrm>
          </p:contentPart>
        </mc:Choice>
        <mc:Fallback xmlns="">
          <p:pic>
            <p:nvPicPr>
              <p:cNvPr id="5" name="Ink 4">
                <a:extLst>
                  <a:ext uri="{FF2B5EF4-FFF2-40B4-BE49-F238E27FC236}">
                    <a16:creationId xmlns:a16="http://schemas.microsoft.com/office/drawing/2014/main" id="{915914E6-F6A6-F80C-41F7-63C6FE125DDA}"/>
                  </a:ext>
                </a:extLst>
              </p:cNvPr>
              <p:cNvPicPr/>
              <p:nvPr/>
            </p:nvPicPr>
            <p:blipFill>
              <a:blip r:embed="rId3"/>
              <a:stretch>
                <a:fillRect/>
              </a:stretch>
            </p:blipFill>
            <p:spPr>
              <a:xfrm>
                <a:off x="-311400" y="1185480"/>
                <a:ext cx="9630360" cy="5180760"/>
              </a:xfrm>
              <a:prstGeom prst="rect">
                <a:avLst/>
              </a:prstGeom>
            </p:spPr>
          </p:pic>
        </mc:Fallback>
      </mc:AlternateContent>
    </p:spTree>
    <p:extLst>
      <p:ext uri="{BB962C8B-B14F-4D97-AF65-F5344CB8AC3E}">
        <p14:creationId xmlns:p14="http://schemas.microsoft.com/office/powerpoint/2010/main" val="400517693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2599" y="726169"/>
            <a:ext cx="8692801" cy="5455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7" name="Rectangle 36"/>
          <p:cNvSpPr/>
          <p:nvPr/>
        </p:nvSpPr>
        <p:spPr>
          <a:xfrm>
            <a:off x="4953000" y="4495800"/>
            <a:ext cx="1600200" cy="1097902"/>
          </a:xfrm>
          <a:prstGeom prst="rect">
            <a:avLst/>
          </a:prstGeom>
          <a:no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1981200" y="4114800"/>
            <a:ext cx="2464136" cy="523220"/>
          </a:xfrm>
          <a:prstGeom prst="rect">
            <a:avLst/>
          </a:prstGeom>
          <a:solidFill>
            <a:schemeClr val="tx1">
              <a:lumMod val="65000"/>
              <a:alpha val="70000"/>
            </a:schemeClr>
          </a:solidFill>
        </p:spPr>
        <p:txBody>
          <a:bodyPr wrap="none" rtlCol="0">
            <a:spAutoFit/>
          </a:bodyPr>
          <a:lstStyle/>
          <a:p>
            <a:r>
              <a:rPr lang="en-US" sz="2800" dirty="0"/>
              <a:t>Port </a:t>
            </a:r>
            <a:r>
              <a:rPr lang="en-US" sz="2800" dirty="0" err="1"/>
              <a:t>Fourchon</a:t>
            </a:r>
            <a:endParaRPr lang="en-US" sz="2800" dirty="0"/>
          </a:p>
        </p:txBody>
      </p:sp>
      <p:sp>
        <p:nvSpPr>
          <p:cNvPr id="3" name="Slide Number Placeholder 2"/>
          <p:cNvSpPr>
            <a:spLocks noGrp="1"/>
          </p:cNvSpPr>
          <p:nvPr>
            <p:ph type="sldNum" sz="quarter" idx="12"/>
          </p:nvPr>
        </p:nvSpPr>
        <p:spPr/>
        <p:txBody>
          <a:bodyPr/>
          <a:lstStyle/>
          <a:p>
            <a:fld id="{072ADA42-29F2-4FD4-922F-9801BF467288}" type="slidenum">
              <a:rPr lang="en-US" smtClean="0"/>
              <a:pPr/>
              <a:t>80</a:t>
            </a:fld>
            <a:endParaRPr lang="en-US"/>
          </a:p>
        </p:txBody>
      </p:sp>
      <mc:AlternateContent xmlns:mc="http://schemas.openxmlformats.org/markup-compatibility/2006">
        <mc:Choice xmlns:p14="http://schemas.microsoft.com/office/powerpoint/2010/main" Requires="p14">
          <p:contentPart p14:bwMode="auto" r:id="rId3">
            <p14:nvContentPartPr>
              <p14:cNvPr id="4" name="Ink 3">
                <a:extLst>
                  <a:ext uri="{FF2B5EF4-FFF2-40B4-BE49-F238E27FC236}">
                    <a16:creationId xmlns:a16="http://schemas.microsoft.com/office/drawing/2014/main" id="{337EDEA7-B4B9-7228-D34F-765D4C8B1AB4}"/>
                  </a:ext>
                </a:extLst>
              </p14:cNvPr>
              <p14:cNvContentPartPr/>
              <p14:nvPr/>
            </p14:nvContentPartPr>
            <p14:xfrm>
              <a:off x="682920" y="730080"/>
              <a:ext cx="5806080" cy="4851000"/>
            </p14:xfrm>
          </p:contentPart>
        </mc:Choice>
        <mc:Fallback>
          <p:pic>
            <p:nvPicPr>
              <p:cNvPr id="4" name="Ink 3">
                <a:extLst>
                  <a:ext uri="{FF2B5EF4-FFF2-40B4-BE49-F238E27FC236}">
                    <a16:creationId xmlns:a16="http://schemas.microsoft.com/office/drawing/2014/main" id="{337EDEA7-B4B9-7228-D34F-765D4C8B1AB4}"/>
                  </a:ext>
                </a:extLst>
              </p:cNvPr>
              <p:cNvPicPr/>
              <p:nvPr/>
            </p:nvPicPr>
            <p:blipFill>
              <a:blip r:embed="rId4"/>
              <a:stretch>
                <a:fillRect/>
              </a:stretch>
            </p:blipFill>
            <p:spPr>
              <a:xfrm>
                <a:off x="673560" y="720720"/>
                <a:ext cx="5824800" cy="4869720"/>
              </a:xfrm>
              <a:prstGeom prst="rect">
                <a:avLst/>
              </a:prstGeom>
            </p:spPr>
          </p:pic>
        </mc:Fallback>
      </mc:AlternateContent>
    </p:spTree>
    <p:extLst>
      <p:ext uri="{BB962C8B-B14F-4D97-AF65-F5344CB8AC3E}">
        <p14:creationId xmlns:p14="http://schemas.microsoft.com/office/powerpoint/2010/main" val="1922982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1520" y="1231900"/>
            <a:ext cx="7747000" cy="539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Group 2"/>
          <p:cNvGrpSpPr>
            <a:grpSpLocks noChangeAspect="1"/>
          </p:cNvGrpSpPr>
          <p:nvPr/>
        </p:nvGrpSpPr>
        <p:grpSpPr>
          <a:xfrm>
            <a:off x="637699" y="236170"/>
            <a:ext cx="2638901" cy="1457801"/>
            <a:chOff x="-6629400" y="533400"/>
            <a:chExt cx="8796338" cy="4859338"/>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29400" y="533400"/>
              <a:ext cx="8796338" cy="4859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2438400" y="3581400"/>
              <a:ext cx="1295400" cy="1371600"/>
            </a:xfrm>
            <a:prstGeom prst="rect">
              <a:avLst/>
            </a:prstGeom>
            <a:noFill/>
            <a:ln w="381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TextBox 3"/>
          <p:cNvSpPr txBox="1"/>
          <p:nvPr/>
        </p:nvSpPr>
        <p:spPr>
          <a:xfrm>
            <a:off x="7315200" y="685800"/>
            <a:ext cx="1184940" cy="646331"/>
          </a:xfrm>
          <a:prstGeom prst="rect">
            <a:avLst/>
          </a:prstGeom>
          <a:noFill/>
        </p:spPr>
        <p:txBody>
          <a:bodyPr wrap="none" rtlCol="0">
            <a:spAutoFit/>
          </a:bodyPr>
          <a:lstStyle/>
          <a:p>
            <a:r>
              <a:rPr lang="en-US" sz="3600" dirty="0">
                <a:solidFill>
                  <a:srgbClr val="FFFF00"/>
                </a:solidFill>
              </a:rPr>
              <a:t>1932</a:t>
            </a:r>
          </a:p>
        </p:txBody>
      </p:sp>
      <p:sp>
        <p:nvSpPr>
          <p:cNvPr id="8" name="TextBox 7"/>
          <p:cNvSpPr txBox="1"/>
          <p:nvPr/>
        </p:nvSpPr>
        <p:spPr>
          <a:xfrm>
            <a:off x="7671889" y="6383179"/>
            <a:ext cx="806631" cy="246221"/>
          </a:xfrm>
          <a:prstGeom prst="rect">
            <a:avLst/>
          </a:prstGeom>
          <a:solidFill>
            <a:schemeClr val="tx1"/>
          </a:solidFill>
        </p:spPr>
        <p:txBody>
          <a:bodyPr wrap="none" rtlCol="0">
            <a:spAutoFit/>
          </a:bodyPr>
          <a:lstStyle/>
          <a:p>
            <a:r>
              <a:rPr lang="en-US" sz="1000" dirty="0">
                <a:solidFill>
                  <a:schemeClr val="bg1"/>
                </a:solidFill>
              </a:rPr>
              <a:t>GILL, 2013</a:t>
            </a:r>
          </a:p>
        </p:txBody>
      </p:sp>
      <p:sp>
        <p:nvSpPr>
          <p:cNvPr id="5" name="Slide Number Placeholder 4"/>
          <p:cNvSpPr>
            <a:spLocks noGrp="1"/>
          </p:cNvSpPr>
          <p:nvPr>
            <p:ph type="sldNum" sz="quarter" idx="12"/>
          </p:nvPr>
        </p:nvSpPr>
        <p:spPr/>
        <p:txBody>
          <a:bodyPr/>
          <a:lstStyle/>
          <a:p>
            <a:fld id="{072ADA42-29F2-4FD4-922F-9801BF467288}" type="slidenum">
              <a:rPr lang="en-US" smtClean="0"/>
              <a:pPr/>
              <a:t>81</a:t>
            </a:fld>
            <a:endParaRPr lang="en-US"/>
          </a:p>
        </p:txBody>
      </p:sp>
    </p:spTree>
    <p:extLst>
      <p:ext uri="{BB962C8B-B14F-4D97-AF65-F5344CB8AC3E}">
        <p14:creationId xmlns:p14="http://schemas.microsoft.com/office/powerpoint/2010/main" val="121926328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1520" y="1234440"/>
            <a:ext cx="7747000" cy="539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Group 2"/>
          <p:cNvGrpSpPr>
            <a:grpSpLocks noChangeAspect="1"/>
          </p:cNvGrpSpPr>
          <p:nvPr/>
        </p:nvGrpSpPr>
        <p:grpSpPr>
          <a:xfrm>
            <a:off x="637699" y="236170"/>
            <a:ext cx="2638901" cy="1457801"/>
            <a:chOff x="-6629400" y="533400"/>
            <a:chExt cx="8796338" cy="4859338"/>
          </a:xfrm>
        </p:grpSpPr>
        <p:pic>
          <p:nvPicPr>
            <p:cNvPr id="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29400" y="533400"/>
              <a:ext cx="8796338" cy="4859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2438400" y="3581400"/>
              <a:ext cx="1295400" cy="1371600"/>
            </a:xfrm>
            <a:prstGeom prst="rect">
              <a:avLst/>
            </a:prstGeom>
            <a:noFill/>
            <a:ln w="381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7315200" y="685800"/>
            <a:ext cx="1184940" cy="646331"/>
          </a:xfrm>
          <a:prstGeom prst="rect">
            <a:avLst/>
          </a:prstGeom>
          <a:noFill/>
        </p:spPr>
        <p:txBody>
          <a:bodyPr wrap="none" rtlCol="0">
            <a:spAutoFit/>
          </a:bodyPr>
          <a:lstStyle/>
          <a:p>
            <a:r>
              <a:rPr lang="en-US" sz="3600" dirty="0">
                <a:solidFill>
                  <a:srgbClr val="FFFF00"/>
                </a:solidFill>
              </a:rPr>
              <a:t>2010</a:t>
            </a:r>
          </a:p>
        </p:txBody>
      </p:sp>
      <p:sp>
        <p:nvSpPr>
          <p:cNvPr id="9" name="TextBox 8"/>
          <p:cNvSpPr txBox="1"/>
          <p:nvPr/>
        </p:nvSpPr>
        <p:spPr>
          <a:xfrm>
            <a:off x="7671889" y="6383179"/>
            <a:ext cx="806631" cy="246221"/>
          </a:xfrm>
          <a:prstGeom prst="rect">
            <a:avLst/>
          </a:prstGeom>
          <a:solidFill>
            <a:schemeClr val="tx1"/>
          </a:solidFill>
        </p:spPr>
        <p:txBody>
          <a:bodyPr wrap="none" rtlCol="0">
            <a:spAutoFit/>
          </a:bodyPr>
          <a:lstStyle/>
          <a:p>
            <a:r>
              <a:rPr lang="en-US" sz="1000" dirty="0">
                <a:solidFill>
                  <a:schemeClr val="bg1"/>
                </a:solidFill>
              </a:rPr>
              <a:t>GILL, 2013</a:t>
            </a:r>
          </a:p>
        </p:txBody>
      </p:sp>
      <p:sp>
        <p:nvSpPr>
          <p:cNvPr id="2" name="Slide Number Placeholder 1"/>
          <p:cNvSpPr>
            <a:spLocks noGrp="1"/>
          </p:cNvSpPr>
          <p:nvPr>
            <p:ph type="sldNum" sz="quarter" idx="12"/>
          </p:nvPr>
        </p:nvSpPr>
        <p:spPr/>
        <p:txBody>
          <a:bodyPr/>
          <a:lstStyle/>
          <a:p>
            <a:fld id="{072ADA42-29F2-4FD4-922F-9801BF467288}" type="slidenum">
              <a:rPr lang="en-US" smtClean="0"/>
              <a:pPr/>
              <a:t>82</a:t>
            </a:fld>
            <a:endParaRPr lang="en-US"/>
          </a:p>
        </p:txBody>
      </p:sp>
      <mc:AlternateContent xmlns:mc="http://schemas.openxmlformats.org/markup-compatibility/2006">
        <mc:Choice xmlns:p14="http://schemas.microsoft.com/office/powerpoint/2010/main" Requires="p14">
          <p:contentPart p14:bwMode="auto" r:id="rId4">
            <p14:nvContentPartPr>
              <p14:cNvPr id="6" name="Ink 5">
                <a:extLst>
                  <a:ext uri="{FF2B5EF4-FFF2-40B4-BE49-F238E27FC236}">
                    <a16:creationId xmlns:a16="http://schemas.microsoft.com/office/drawing/2014/main" id="{F669E685-5B87-5E2F-98AD-7FAC0CE61FFF}"/>
                  </a:ext>
                </a:extLst>
              </p14:cNvPr>
              <p14:cNvContentPartPr/>
              <p14:nvPr/>
            </p14:nvContentPartPr>
            <p14:xfrm>
              <a:off x="4498920" y="2293920"/>
              <a:ext cx="3890520" cy="3743280"/>
            </p14:xfrm>
          </p:contentPart>
        </mc:Choice>
        <mc:Fallback>
          <p:pic>
            <p:nvPicPr>
              <p:cNvPr id="6" name="Ink 5">
                <a:extLst>
                  <a:ext uri="{FF2B5EF4-FFF2-40B4-BE49-F238E27FC236}">
                    <a16:creationId xmlns:a16="http://schemas.microsoft.com/office/drawing/2014/main" id="{F669E685-5B87-5E2F-98AD-7FAC0CE61FFF}"/>
                  </a:ext>
                </a:extLst>
              </p:cNvPr>
              <p:cNvPicPr/>
              <p:nvPr/>
            </p:nvPicPr>
            <p:blipFill>
              <a:blip r:embed="rId5"/>
              <a:stretch>
                <a:fillRect/>
              </a:stretch>
            </p:blipFill>
            <p:spPr>
              <a:xfrm>
                <a:off x="4489560" y="2284560"/>
                <a:ext cx="3909240" cy="3762000"/>
              </a:xfrm>
              <a:prstGeom prst="rect">
                <a:avLst/>
              </a:prstGeom>
            </p:spPr>
          </p:pic>
        </mc:Fallback>
      </mc:AlternateContent>
    </p:spTree>
    <p:extLst>
      <p:ext uri="{BB962C8B-B14F-4D97-AF65-F5344CB8AC3E}">
        <p14:creationId xmlns:p14="http://schemas.microsoft.com/office/powerpoint/2010/main" val="308033485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024095"/>
            <a:ext cx="7878034" cy="518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Box 5"/>
          <p:cNvSpPr txBox="1"/>
          <p:nvPr/>
        </p:nvSpPr>
        <p:spPr>
          <a:xfrm>
            <a:off x="2458781" y="228600"/>
            <a:ext cx="4134530" cy="646331"/>
          </a:xfrm>
          <a:prstGeom prst="rect">
            <a:avLst/>
          </a:prstGeom>
          <a:noFill/>
        </p:spPr>
        <p:txBody>
          <a:bodyPr wrap="none" rtlCol="0">
            <a:spAutoFit/>
          </a:bodyPr>
          <a:lstStyle/>
          <a:p>
            <a:r>
              <a:rPr lang="en-US" dirty="0"/>
              <a:t>Coastal Land Area Change since 1932</a:t>
            </a:r>
          </a:p>
          <a:p>
            <a:r>
              <a:rPr lang="en-US" dirty="0"/>
              <a:t>The Infamous 1 Football Field an Hour</a:t>
            </a:r>
          </a:p>
        </p:txBody>
      </p:sp>
      <p:grpSp>
        <p:nvGrpSpPr>
          <p:cNvPr id="3" name="Group 2"/>
          <p:cNvGrpSpPr/>
          <p:nvPr/>
        </p:nvGrpSpPr>
        <p:grpSpPr>
          <a:xfrm>
            <a:off x="2272683" y="1544715"/>
            <a:ext cx="5560034" cy="3266982"/>
            <a:chOff x="2272683" y="1544715"/>
            <a:chExt cx="5560034" cy="3266982"/>
          </a:xfrm>
        </p:grpSpPr>
        <p:sp>
          <p:nvSpPr>
            <p:cNvPr id="2" name="Freeform 1"/>
            <p:cNvSpPr/>
            <p:nvPr/>
          </p:nvSpPr>
          <p:spPr>
            <a:xfrm>
              <a:off x="2272683" y="1544715"/>
              <a:ext cx="5086905" cy="3266982"/>
            </a:xfrm>
            <a:custGeom>
              <a:avLst/>
              <a:gdLst>
                <a:gd name="connsiteX0" fmla="*/ 0 w 5086905"/>
                <a:gd name="connsiteY0" fmla="*/ 0 h 3266982"/>
                <a:gd name="connsiteX1" fmla="*/ 5086905 w 5086905"/>
                <a:gd name="connsiteY1" fmla="*/ 3266982 h 3266982"/>
              </a:gdLst>
              <a:ahLst/>
              <a:cxnLst>
                <a:cxn ang="0">
                  <a:pos x="connsiteX0" y="connsiteY0"/>
                </a:cxn>
                <a:cxn ang="0">
                  <a:pos x="connsiteX1" y="connsiteY1"/>
                </a:cxn>
              </a:cxnLst>
              <a:rect l="l" t="t" r="r" b="b"/>
              <a:pathLst>
                <a:path w="5086905" h="3266982">
                  <a:moveTo>
                    <a:pt x="0" y="0"/>
                  </a:moveTo>
                  <a:lnTo>
                    <a:pt x="5086905" y="3266982"/>
                  </a:lnTo>
                </a:path>
              </a:pathLst>
            </a:cu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5216808" y="2287361"/>
              <a:ext cx="2615909" cy="338554"/>
            </a:xfrm>
            <a:prstGeom prst="rect">
              <a:avLst/>
            </a:prstGeom>
            <a:solidFill>
              <a:schemeClr val="tx1"/>
            </a:solidFill>
          </p:spPr>
          <p:txBody>
            <a:bodyPr wrap="none" rtlCol="0">
              <a:spAutoFit/>
            </a:bodyPr>
            <a:lstStyle/>
            <a:p>
              <a:r>
                <a:rPr lang="en-US" sz="1600" dirty="0">
                  <a:solidFill>
                    <a:srgbClr val="FF0000"/>
                  </a:solidFill>
                  <a:latin typeface="Arial" pitchFamily="34" charset="0"/>
                  <a:cs typeface="Arial" pitchFamily="34" charset="0"/>
                </a:rPr>
                <a:t>Average rate =  ~20  mi /</a:t>
              </a:r>
              <a:r>
                <a:rPr lang="en-US" sz="1600" dirty="0" err="1">
                  <a:solidFill>
                    <a:srgbClr val="FF0000"/>
                  </a:solidFill>
                  <a:latin typeface="Arial" pitchFamily="34" charset="0"/>
                  <a:cs typeface="Arial" pitchFamily="34" charset="0"/>
                </a:rPr>
                <a:t>yr</a:t>
              </a:r>
              <a:endParaRPr lang="en-US" sz="1600" dirty="0">
                <a:solidFill>
                  <a:srgbClr val="FF0000"/>
                </a:solidFill>
                <a:latin typeface="Arial" pitchFamily="34" charset="0"/>
                <a:cs typeface="Arial" pitchFamily="34" charset="0"/>
              </a:endParaRPr>
            </a:p>
          </p:txBody>
        </p:sp>
        <p:sp>
          <p:nvSpPr>
            <p:cNvPr id="7" name="TextBox 6"/>
            <p:cNvSpPr txBox="1"/>
            <p:nvPr/>
          </p:nvSpPr>
          <p:spPr>
            <a:xfrm>
              <a:off x="7104888" y="2282922"/>
              <a:ext cx="88999" cy="172355"/>
            </a:xfrm>
            <a:prstGeom prst="rect">
              <a:avLst/>
            </a:prstGeom>
            <a:solidFill>
              <a:schemeClr val="tx1"/>
            </a:solidFill>
          </p:spPr>
          <p:txBody>
            <a:bodyPr wrap="none" lIns="9144" tIns="9144" rIns="9144" bIns="9144" rtlCol="0">
              <a:spAutoFit/>
            </a:bodyPr>
            <a:lstStyle/>
            <a:p>
              <a:r>
                <a:rPr lang="en-US" sz="1000" dirty="0">
                  <a:solidFill>
                    <a:srgbClr val="FF0000"/>
                  </a:solidFill>
                  <a:latin typeface="Arial" pitchFamily="34" charset="0"/>
                  <a:cs typeface="Arial" pitchFamily="34" charset="0"/>
                </a:rPr>
                <a:t>2</a:t>
              </a:r>
            </a:p>
          </p:txBody>
        </p:sp>
      </p:grpSp>
      <p:grpSp>
        <p:nvGrpSpPr>
          <p:cNvPr id="10" name="Group 9"/>
          <p:cNvGrpSpPr/>
          <p:nvPr/>
        </p:nvGrpSpPr>
        <p:grpSpPr>
          <a:xfrm>
            <a:off x="2272683" y="1676400"/>
            <a:ext cx="2097098" cy="3135297"/>
            <a:chOff x="2272683" y="1676400"/>
            <a:chExt cx="2097098" cy="3135297"/>
          </a:xfrm>
        </p:grpSpPr>
        <p:cxnSp>
          <p:nvCxnSpPr>
            <p:cNvPr id="8" name="Straight Arrow Connector 7"/>
            <p:cNvCxnSpPr/>
            <p:nvPr/>
          </p:nvCxnSpPr>
          <p:spPr>
            <a:xfrm>
              <a:off x="2272683" y="1676400"/>
              <a:ext cx="0" cy="3135297"/>
            </a:xfrm>
            <a:prstGeom prst="straightConnector1">
              <a:avLst/>
            </a:prstGeom>
            <a:ln w="25400">
              <a:solidFill>
                <a:srgbClr val="0000FF"/>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2458781" y="3699301"/>
              <a:ext cx="1911000" cy="738664"/>
            </a:xfrm>
            <a:prstGeom prst="rect">
              <a:avLst/>
            </a:prstGeom>
            <a:solidFill>
              <a:schemeClr val="tx1"/>
            </a:solidFill>
          </p:spPr>
          <p:txBody>
            <a:bodyPr wrap="square" rtlCol="0">
              <a:spAutoFit/>
            </a:bodyPr>
            <a:lstStyle/>
            <a:p>
              <a:r>
                <a:rPr lang="en-US" sz="1400" dirty="0">
                  <a:solidFill>
                    <a:srgbClr val="0000FF"/>
                  </a:solidFill>
                  <a:latin typeface="Arial" pitchFamily="34" charset="0"/>
                  <a:cs typeface="Arial" pitchFamily="34" charset="0"/>
                </a:rPr>
                <a:t>1880 sq. mi decrease in wetlands coverage in 78 years</a:t>
              </a:r>
            </a:p>
          </p:txBody>
        </p:sp>
      </p:grpSp>
      <p:sp>
        <p:nvSpPr>
          <p:cNvPr id="12" name="TextBox 11"/>
          <p:cNvSpPr txBox="1"/>
          <p:nvPr/>
        </p:nvSpPr>
        <p:spPr>
          <a:xfrm>
            <a:off x="609600" y="5941853"/>
            <a:ext cx="2034531" cy="246221"/>
          </a:xfrm>
          <a:prstGeom prst="rect">
            <a:avLst/>
          </a:prstGeom>
          <a:solidFill>
            <a:schemeClr val="tx1"/>
          </a:solidFill>
        </p:spPr>
        <p:txBody>
          <a:bodyPr wrap="none" rtlCol="0">
            <a:spAutoFit/>
          </a:bodyPr>
          <a:lstStyle/>
          <a:p>
            <a:r>
              <a:rPr lang="en-US" sz="1000" dirty="0">
                <a:solidFill>
                  <a:schemeClr val="bg1"/>
                </a:solidFill>
              </a:rPr>
              <a:t>USGS, ALEXANDER, et.al., 2012</a:t>
            </a:r>
          </a:p>
        </p:txBody>
      </p:sp>
      <p:sp>
        <p:nvSpPr>
          <p:cNvPr id="13" name="Freeform 12"/>
          <p:cNvSpPr/>
          <p:nvPr/>
        </p:nvSpPr>
        <p:spPr>
          <a:xfrm>
            <a:off x="6172200" y="4343400"/>
            <a:ext cx="1187388" cy="310347"/>
          </a:xfrm>
          <a:custGeom>
            <a:avLst/>
            <a:gdLst>
              <a:gd name="connsiteX0" fmla="*/ 0 w 5086905"/>
              <a:gd name="connsiteY0" fmla="*/ 0 h 3266982"/>
              <a:gd name="connsiteX1" fmla="*/ 5086905 w 5086905"/>
              <a:gd name="connsiteY1" fmla="*/ 3266982 h 3266982"/>
            </a:gdLst>
            <a:ahLst/>
            <a:cxnLst>
              <a:cxn ang="0">
                <a:pos x="connsiteX0" y="connsiteY0"/>
              </a:cxn>
              <a:cxn ang="0">
                <a:pos x="connsiteX1" y="connsiteY1"/>
              </a:cxn>
            </a:cxnLst>
            <a:rect l="l" t="t" r="r" b="b"/>
            <a:pathLst>
              <a:path w="5086905" h="3266982">
                <a:moveTo>
                  <a:pt x="0" y="0"/>
                </a:moveTo>
                <a:lnTo>
                  <a:pt x="5086905" y="3266982"/>
                </a:lnTo>
              </a:path>
            </a:pathLst>
          </a:cu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Slide Number Placeholder 10"/>
          <p:cNvSpPr>
            <a:spLocks noGrp="1"/>
          </p:cNvSpPr>
          <p:nvPr>
            <p:ph type="sldNum" sz="quarter" idx="12"/>
          </p:nvPr>
        </p:nvSpPr>
        <p:spPr/>
        <p:txBody>
          <a:bodyPr/>
          <a:lstStyle/>
          <a:p>
            <a:fld id="{072ADA42-29F2-4FD4-922F-9801BF467288}" type="slidenum">
              <a:rPr lang="en-US" smtClean="0"/>
              <a:pPr/>
              <a:t>83</a:t>
            </a:fld>
            <a:endParaRPr lang="en-US"/>
          </a:p>
        </p:txBody>
      </p:sp>
      <mc:AlternateContent xmlns:mc="http://schemas.openxmlformats.org/markup-compatibility/2006">
        <mc:Choice xmlns:p14="http://schemas.microsoft.com/office/powerpoint/2010/main" Requires="p14">
          <p:contentPart p14:bwMode="auto" r:id="rId3">
            <p14:nvContentPartPr>
              <p14:cNvPr id="14" name="Ink 13">
                <a:extLst>
                  <a:ext uri="{FF2B5EF4-FFF2-40B4-BE49-F238E27FC236}">
                    <a16:creationId xmlns:a16="http://schemas.microsoft.com/office/drawing/2014/main" id="{7F92E4C0-2D12-51F3-C5B2-53951E248BE9}"/>
                  </a:ext>
                </a:extLst>
              </p14:cNvPr>
              <p14:cNvContentPartPr/>
              <p14:nvPr/>
            </p14:nvContentPartPr>
            <p14:xfrm>
              <a:off x="1895040" y="264600"/>
              <a:ext cx="5986440" cy="4857480"/>
            </p14:xfrm>
          </p:contentPart>
        </mc:Choice>
        <mc:Fallback>
          <p:pic>
            <p:nvPicPr>
              <p:cNvPr id="14" name="Ink 13">
                <a:extLst>
                  <a:ext uri="{FF2B5EF4-FFF2-40B4-BE49-F238E27FC236}">
                    <a16:creationId xmlns:a16="http://schemas.microsoft.com/office/drawing/2014/main" id="{7F92E4C0-2D12-51F3-C5B2-53951E248BE9}"/>
                  </a:ext>
                </a:extLst>
              </p:cNvPr>
              <p:cNvPicPr/>
              <p:nvPr/>
            </p:nvPicPr>
            <p:blipFill>
              <a:blip r:embed="rId4"/>
              <a:stretch>
                <a:fillRect/>
              </a:stretch>
            </p:blipFill>
            <p:spPr>
              <a:xfrm>
                <a:off x="1885680" y="255240"/>
                <a:ext cx="6005160" cy="4876200"/>
              </a:xfrm>
              <a:prstGeom prst="rect">
                <a:avLst/>
              </a:prstGeom>
            </p:spPr>
          </p:pic>
        </mc:Fallback>
      </mc:AlternateContent>
    </p:spTree>
    <p:extLst>
      <p:ext uri="{BB962C8B-B14F-4D97-AF65-F5344CB8AC3E}">
        <p14:creationId xmlns:p14="http://schemas.microsoft.com/office/powerpoint/2010/main" val="3195288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2572999" y="1310871"/>
            <a:ext cx="4329213" cy="3740713"/>
            <a:chOff x="2572999" y="1310871"/>
            <a:chExt cx="4329213" cy="3740713"/>
          </a:xfrm>
        </p:grpSpPr>
        <p:pic>
          <p:nvPicPr>
            <p:cNvPr id="144" name="Picture 9" descr="PB040089"/>
            <p:cNvPicPr>
              <a:picLocks noChangeAspect="1" noChangeArrowheads="1"/>
            </p:cNvPicPr>
            <p:nvPr/>
          </p:nvPicPr>
          <p:blipFill>
            <a:blip r:embed="rId2" cstate="print">
              <a:lum bright="-10000" contrast="12000"/>
              <a:extLst>
                <a:ext uri="{28A0092B-C50C-407E-A947-70E740481C1C}">
                  <a14:useLocalDpi xmlns:a14="http://schemas.microsoft.com/office/drawing/2010/main" val="0"/>
                </a:ext>
              </a:extLst>
            </a:blip>
            <a:srcRect/>
            <a:stretch>
              <a:fillRect/>
            </a:stretch>
          </p:blipFill>
          <p:spPr bwMode="auto">
            <a:xfrm rot="16200000">
              <a:off x="2105491" y="1778380"/>
              <a:ext cx="3740711" cy="2805695"/>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pic>
        <p:cxnSp>
          <p:nvCxnSpPr>
            <p:cNvPr id="8" name="Straight Connector 7"/>
            <p:cNvCxnSpPr/>
            <p:nvPr/>
          </p:nvCxnSpPr>
          <p:spPr>
            <a:xfrm>
              <a:off x="5378695" y="1310871"/>
              <a:ext cx="1523517" cy="2690819"/>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V="1">
              <a:off x="5378695" y="4196953"/>
              <a:ext cx="1487639" cy="85463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7" name="TextBox 56"/>
          <p:cNvSpPr txBox="1"/>
          <p:nvPr/>
        </p:nvSpPr>
        <p:spPr>
          <a:xfrm>
            <a:off x="2542287" y="178989"/>
            <a:ext cx="3786614" cy="707886"/>
          </a:xfrm>
          <a:prstGeom prst="rect">
            <a:avLst/>
          </a:prstGeom>
          <a:noFill/>
        </p:spPr>
        <p:txBody>
          <a:bodyPr wrap="none" rtlCol="0">
            <a:spAutoFit/>
          </a:bodyPr>
          <a:lstStyle/>
          <a:p>
            <a:pPr algn="ctr"/>
            <a:r>
              <a:rPr lang="en-US" sz="2800" dirty="0"/>
              <a:t>Land Lost before 1932</a:t>
            </a:r>
          </a:p>
          <a:p>
            <a:pPr algn="ctr"/>
            <a:endParaRPr lang="en-US" sz="1200" dirty="0"/>
          </a:p>
        </p:txBody>
      </p:sp>
      <p:pic>
        <p:nvPicPr>
          <p:cNvPr id="49" name="Picture 2"/>
          <p:cNvPicPr>
            <a:picLocks noChangeAspect="1" noChangeArrowheads="1"/>
          </p:cNvPicPr>
          <p:nvPr/>
        </p:nvPicPr>
        <p:blipFill>
          <a:blip r:embed="rId3" cstate="print">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393192" y="770810"/>
            <a:ext cx="8229600" cy="5052801"/>
          </a:xfrm>
          <a:prstGeom prst="rect">
            <a:avLst/>
          </a:prstGeom>
          <a:solidFill>
            <a:srgbClr val="3399FF">
              <a:alpha val="6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Freeform 2"/>
          <p:cNvSpPr/>
          <p:nvPr/>
        </p:nvSpPr>
        <p:spPr>
          <a:xfrm>
            <a:off x="5581933" y="758952"/>
            <a:ext cx="3066625" cy="1189959"/>
          </a:xfrm>
          <a:custGeom>
            <a:avLst/>
            <a:gdLst>
              <a:gd name="connsiteX0" fmla="*/ 1900237 w 1900237"/>
              <a:gd name="connsiteY0" fmla="*/ 309562 h 657225"/>
              <a:gd name="connsiteX1" fmla="*/ 1845469 w 1900237"/>
              <a:gd name="connsiteY1" fmla="*/ 309562 h 657225"/>
              <a:gd name="connsiteX2" fmla="*/ 1807369 w 1900237"/>
              <a:gd name="connsiteY2" fmla="*/ 278606 h 657225"/>
              <a:gd name="connsiteX3" fmla="*/ 1774031 w 1900237"/>
              <a:gd name="connsiteY3" fmla="*/ 250031 h 657225"/>
              <a:gd name="connsiteX4" fmla="*/ 1733550 w 1900237"/>
              <a:gd name="connsiteY4" fmla="*/ 228600 h 657225"/>
              <a:gd name="connsiteX5" fmla="*/ 1716881 w 1900237"/>
              <a:gd name="connsiteY5" fmla="*/ 223837 h 657225"/>
              <a:gd name="connsiteX6" fmla="*/ 1716881 w 1900237"/>
              <a:gd name="connsiteY6" fmla="*/ 223837 h 657225"/>
              <a:gd name="connsiteX7" fmla="*/ 1745456 w 1900237"/>
              <a:gd name="connsiteY7" fmla="*/ 216694 h 657225"/>
              <a:gd name="connsiteX8" fmla="*/ 1764506 w 1900237"/>
              <a:gd name="connsiteY8" fmla="*/ 209550 h 657225"/>
              <a:gd name="connsiteX9" fmla="*/ 1745456 w 1900237"/>
              <a:gd name="connsiteY9" fmla="*/ 200025 h 657225"/>
              <a:gd name="connsiteX10" fmla="*/ 1712119 w 1900237"/>
              <a:gd name="connsiteY10" fmla="*/ 190500 h 657225"/>
              <a:gd name="connsiteX11" fmla="*/ 1683544 w 1900237"/>
              <a:gd name="connsiteY11" fmla="*/ 176212 h 657225"/>
              <a:gd name="connsiteX12" fmla="*/ 1652587 w 1900237"/>
              <a:gd name="connsiteY12" fmla="*/ 159544 h 657225"/>
              <a:gd name="connsiteX13" fmla="*/ 1631156 w 1900237"/>
              <a:gd name="connsiteY13" fmla="*/ 145256 h 657225"/>
              <a:gd name="connsiteX14" fmla="*/ 1626394 w 1900237"/>
              <a:gd name="connsiteY14" fmla="*/ 126206 h 657225"/>
              <a:gd name="connsiteX15" fmla="*/ 1654969 w 1900237"/>
              <a:gd name="connsiteY15" fmla="*/ 135731 h 657225"/>
              <a:gd name="connsiteX16" fmla="*/ 1654969 w 1900237"/>
              <a:gd name="connsiteY16" fmla="*/ 135731 h 657225"/>
              <a:gd name="connsiteX17" fmla="*/ 1683544 w 1900237"/>
              <a:gd name="connsiteY17" fmla="*/ 138112 h 657225"/>
              <a:gd name="connsiteX18" fmla="*/ 1728787 w 1900237"/>
              <a:gd name="connsiteY18" fmla="*/ 147637 h 657225"/>
              <a:gd name="connsiteX19" fmla="*/ 1728787 w 1900237"/>
              <a:gd name="connsiteY19" fmla="*/ 147637 h 657225"/>
              <a:gd name="connsiteX20" fmla="*/ 1709737 w 1900237"/>
              <a:gd name="connsiteY20" fmla="*/ 116681 h 657225"/>
              <a:gd name="connsiteX21" fmla="*/ 1674019 w 1900237"/>
              <a:gd name="connsiteY21" fmla="*/ 123825 h 657225"/>
              <a:gd name="connsiteX22" fmla="*/ 1650206 w 1900237"/>
              <a:gd name="connsiteY22" fmla="*/ 116681 h 657225"/>
              <a:gd name="connsiteX23" fmla="*/ 1624012 w 1900237"/>
              <a:gd name="connsiteY23" fmla="*/ 114300 h 657225"/>
              <a:gd name="connsiteX24" fmla="*/ 1597819 w 1900237"/>
              <a:gd name="connsiteY24" fmla="*/ 123825 h 657225"/>
              <a:gd name="connsiteX25" fmla="*/ 1569244 w 1900237"/>
              <a:gd name="connsiteY25" fmla="*/ 130969 h 657225"/>
              <a:gd name="connsiteX26" fmla="*/ 1540669 w 1900237"/>
              <a:gd name="connsiteY26" fmla="*/ 130969 h 657225"/>
              <a:gd name="connsiteX27" fmla="*/ 1514475 w 1900237"/>
              <a:gd name="connsiteY27" fmla="*/ 116681 h 657225"/>
              <a:gd name="connsiteX28" fmla="*/ 1490662 w 1900237"/>
              <a:gd name="connsiteY28" fmla="*/ 128587 h 657225"/>
              <a:gd name="connsiteX29" fmla="*/ 1476375 w 1900237"/>
              <a:gd name="connsiteY29" fmla="*/ 123825 h 657225"/>
              <a:gd name="connsiteX30" fmla="*/ 1440656 w 1900237"/>
              <a:gd name="connsiteY30" fmla="*/ 130969 h 657225"/>
              <a:gd name="connsiteX31" fmla="*/ 1404937 w 1900237"/>
              <a:gd name="connsiteY31" fmla="*/ 130969 h 657225"/>
              <a:gd name="connsiteX32" fmla="*/ 1381125 w 1900237"/>
              <a:gd name="connsiteY32" fmla="*/ 126206 h 657225"/>
              <a:gd name="connsiteX33" fmla="*/ 1359694 w 1900237"/>
              <a:gd name="connsiteY33" fmla="*/ 111919 h 657225"/>
              <a:gd name="connsiteX34" fmla="*/ 1359694 w 1900237"/>
              <a:gd name="connsiteY34" fmla="*/ 97631 h 657225"/>
              <a:gd name="connsiteX35" fmla="*/ 1335881 w 1900237"/>
              <a:gd name="connsiteY35" fmla="*/ 133350 h 657225"/>
              <a:gd name="connsiteX36" fmla="*/ 1340644 w 1900237"/>
              <a:gd name="connsiteY36" fmla="*/ 154781 h 657225"/>
              <a:gd name="connsiteX37" fmla="*/ 1345406 w 1900237"/>
              <a:gd name="connsiteY37" fmla="*/ 171450 h 657225"/>
              <a:gd name="connsiteX38" fmla="*/ 1390650 w 1900237"/>
              <a:gd name="connsiteY38" fmla="*/ 157162 h 657225"/>
              <a:gd name="connsiteX39" fmla="*/ 1426369 w 1900237"/>
              <a:gd name="connsiteY39" fmla="*/ 154781 h 657225"/>
              <a:gd name="connsiteX40" fmla="*/ 1466850 w 1900237"/>
              <a:gd name="connsiteY40" fmla="*/ 147637 h 657225"/>
              <a:gd name="connsiteX41" fmla="*/ 1488281 w 1900237"/>
              <a:gd name="connsiteY41" fmla="*/ 147637 h 657225"/>
              <a:gd name="connsiteX42" fmla="*/ 1514475 w 1900237"/>
              <a:gd name="connsiteY42" fmla="*/ 145256 h 657225"/>
              <a:gd name="connsiteX43" fmla="*/ 1540669 w 1900237"/>
              <a:gd name="connsiteY43" fmla="*/ 161925 h 657225"/>
              <a:gd name="connsiteX44" fmla="*/ 1562100 w 1900237"/>
              <a:gd name="connsiteY44" fmla="*/ 161925 h 657225"/>
              <a:gd name="connsiteX45" fmla="*/ 1593056 w 1900237"/>
              <a:gd name="connsiteY45" fmla="*/ 171450 h 657225"/>
              <a:gd name="connsiteX46" fmla="*/ 1607344 w 1900237"/>
              <a:gd name="connsiteY46" fmla="*/ 180975 h 657225"/>
              <a:gd name="connsiteX47" fmla="*/ 1607344 w 1900237"/>
              <a:gd name="connsiteY47" fmla="*/ 200025 h 657225"/>
              <a:gd name="connsiteX48" fmla="*/ 1535906 w 1900237"/>
              <a:gd name="connsiteY48" fmla="*/ 197644 h 657225"/>
              <a:gd name="connsiteX49" fmla="*/ 1447800 w 1900237"/>
              <a:gd name="connsiteY49" fmla="*/ 207169 h 657225"/>
              <a:gd name="connsiteX50" fmla="*/ 1362075 w 1900237"/>
              <a:gd name="connsiteY50" fmla="*/ 214312 h 657225"/>
              <a:gd name="connsiteX51" fmla="*/ 1252537 w 1900237"/>
              <a:gd name="connsiteY51" fmla="*/ 238125 h 657225"/>
              <a:gd name="connsiteX52" fmla="*/ 1152525 w 1900237"/>
              <a:gd name="connsiteY52" fmla="*/ 266700 h 657225"/>
              <a:gd name="connsiteX53" fmla="*/ 1064419 w 1900237"/>
              <a:gd name="connsiteY53" fmla="*/ 309562 h 657225"/>
              <a:gd name="connsiteX54" fmla="*/ 1004887 w 1900237"/>
              <a:gd name="connsiteY54" fmla="*/ 342900 h 657225"/>
              <a:gd name="connsiteX55" fmla="*/ 926306 w 1900237"/>
              <a:gd name="connsiteY55" fmla="*/ 369094 h 657225"/>
              <a:gd name="connsiteX56" fmla="*/ 838200 w 1900237"/>
              <a:gd name="connsiteY56" fmla="*/ 400050 h 657225"/>
              <a:gd name="connsiteX57" fmla="*/ 804862 w 1900237"/>
              <a:gd name="connsiteY57" fmla="*/ 411956 h 657225"/>
              <a:gd name="connsiteX58" fmla="*/ 783431 w 1900237"/>
              <a:gd name="connsiteY58" fmla="*/ 404812 h 657225"/>
              <a:gd name="connsiteX59" fmla="*/ 792956 w 1900237"/>
              <a:gd name="connsiteY59" fmla="*/ 381000 h 657225"/>
              <a:gd name="connsiteX60" fmla="*/ 807244 w 1900237"/>
              <a:gd name="connsiteY60" fmla="*/ 364331 h 657225"/>
              <a:gd name="connsiteX61" fmla="*/ 819150 w 1900237"/>
              <a:gd name="connsiteY61" fmla="*/ 345281 h 657225"/>
              <a:gd name="connsiteX62" fmla="*/ 819150 w 1900237"/>
              <a:gd name="connsiteY62" fmla="*/ 345281 h 657225"/>
              <a:gd name="connsiteX63" fmla="*/ 850106 w 1900237"/>
              <a:gd name="connsiteY63" fmla="*/ 323850 h 657225"/>
              <a:gd name="connsiteX64" fmla="*/ 871537 w 1900237"/>
              <a:gd name="connsiteY64" fmla="*/ 330994 h 657225"/>
              <a:gd name="connsiteX65" fmla="*/ 881062 w 1900237"/>
              <a:gd name="connsiteY65" fmla="*/ 359569 h 657225"/>
              <a:gd name="connsiteX66" fmla="*/ 897731 w 1900237"/>
              <a:gd name="connsiteY66" fmla="*/ 357187 h 657225"/>
              <a:gd name="connsiteX67" fmla="*/ 895350 w 1900237"/>
              <a:gd name="connsiteY67" fmla="*/ 338137 h 657225"/>
              <a:gd name="connsiteX68" fmla="*/ 895350 w 1900237"/>
              <a:gd name="connsiteY68" fmla="*/ 338137 h 657225"/>
              <a:gd name="connsiteX69" fmla="*/ 904875 w 1900237"/>
              <a:gd name="connsiteY69" fmla="*/ 309562 h 657225"/>
              <a:gd name="connsiteX70" fmla="*/ 923925 w 1900237"/>
              <a:gd name="connsiteY70" fmla="*/ 300037 h 657225"/>
              <a:gd name="connsiteX71" fmla="*/ 902494 w 1900237"/>
              <a:gd name="connsiteY71" fmla="*/ 302419 h 657225"/>
              <a:gd name="connsiteX72" fmla="*/ 859631 w 1900237"/>
              <a:gd name="connsiteY72" fmla="*/ 311944 h 657225"/>
              <a:gd name="connsiteX73" fmla="*/ 838200 w 1900237"/>
              <a:gd name="connsiteY73" fmla="*/ 304800 h 657225"/>
              <a:gd name="connsiteX74" fmla="*/ 809625 w 1900237"/>
              <a:gd name="connsiteY74" fmla="*/ 304800 h 657225"/>
              <a:gd name="connsiteX75" fmla="*/ 800100 w 1900237"/>
              <a:gd name="connsiteY75" fmla="*/ 295275 h 657225"/>
              <a:gd name="connsiteX76" fmla="*/ 823912 w 1900237"/>
              <a:gd name="connsiteY76" fmla="*/ 283369 h 657225"/>
              <a:gd name="connsiteX77" fmla="*/ 873919 w 1900237"/>
              <a:gd name="connsiteY77" fmla="*/ 271462 h 657225"/>
              <a:gd name="connsiteX78" fmla="*/ 904875 w 1900237"/>
              <a:gd name="connsiteY78" fmla="*/ 264319 h 657225"/>
              <a:gd name="connsiteX79" fmla="*/ 928687 w 1900237"/>
              <a:gd name="connsiteY79" fmla="*/ 247650 h 657225"/>
              <a:gd name="connsiteX80" fmla="*/ 1007269 w 1900237"/>
              <a:gd name="connsiteY80" fmla="*/ 230981 h 657225"/>
              <a:gd name="connsiteX81" fmla="*/ 1026319 w 1900237"/>
              <a:gd name="connsiteY81" fmla="*/ 219075 h 657225"/>
              <a:gd name="connsiteX82" fmla="*/ 995362 w 1900237"/>
              <a:gd name="connsiteY82" fmla="*/ 214312 h 657225"/>
              <a:gd name="connsiteX83" fmla="*/ 926306 w 1900237"/>
              <a:gd name="connsiteY83" fmla="*/ 230981 h 657225"/>
              <a:gd name="connsiteX84" fmla="*/ 883444 w 1900237"/>
              <a:gd name="connsiteY84" fmla="*/ 242887 h 657225"/>
              <a:gd name="connsiteX85" fmla="*/ 859631 w 1900237"/>
              <a:gd name="connsiteY85" fmla="*/ 259556 h 657225"/>
              <a:gd name="connsiteX86" fmla="*/ 816769 w 1900237"/>
              <a:gd name="connsiteY86" fmla="*/ 266700 h 657225"/>
              <a:gd name="connsiteX87" fmla="*/ 795337 w 1900237"/>
              <a:gd name="connsiteY87" fmla="*/ 261937 h 657225"/>
              <a:gd name="connsiteX88" fmla="*/ 771525 w 1900237"/>
              <a:gd name="connsiteY88" fmla="*/ 266700 h 657225"/>
              <a:gd name="connsiteX89" fmla="*/ 752475 w 1900237"/>
              <a:gd name="connsiteY89" fmla="*/ 252412 h 657225"/>
              <a:gd name="connsiteX90" fmla="*/ 731044 w 1900237"/>
              <a:gd name="connsiteY90" fmla="*/ 245269 h 657225"/>
              <a:gd name="connsiteX91" fmla="*/ 700087 w 1900237"/>
              <a:gd name="connsiteY91" fmla="*/ 245269 h 657225"/>
              <a:gd name="connsiteX92" fmla="*/ 681037 w 1900237"/>
              <a:gd name="connsiteY92" fmla="*/ 252412 h 657225"/>
              <a:gd name="connsiteX93" fmla="*/ 681037 w 1900237"/>
              <a:gd name="connsiteY93" fmla="*/ 233362 h 657225"/>
              <a:gd name="connsiteX94" fmla="*/ 673894 w 1900237"/>
              <a:gd name="connsiteY94" fmla="*/ 207169 h 657225"/>
              <a:gd name="connsiteX95" fmla="*/ 666750 w 1900237"/>
              <a:gd name="connsiteY95" fmla="*/ 176212 h 657225"/>
              <a:gd name="connsiteX96" fmla="*/ 671512 w 1900237"/>
              <a:gd name="connsiteY96" fmla="*/ 147637 h 657225"/>
              <a:gd name="connsiteX97" fmla="*/ 685800 w 1900237"/>
              <a:gd name="connsiteY97" fmla="*/ 126206 h 657225"/>
              <a:gd name="connsiteX98" fmla="*/ 654844 w 1900237"/>
              <a:gd name="connsiteY98" fmla="*/ 152400 h 657225"/>
              <a:gd name="connsiteX99" fmla="*/ 628650 w 1900237"/>
              <a:gd name="connsiteY99" fmla="*/ 152400 h 657225"/>
              <a:gd name="connsiteX100" fmla="*/ 595312 w 1900237"/>
              <a:gd name="connsiteY100" fmla="*/ 154781 h 657225"/>
              <a:gd name="connsiteX101" fmla="*/ 566737 w 1900237"/>
              <a:gd name="connsiteY101" fmla="*/ 147637 h 657225"/>
              <a:gd name="connsiteX102" fmla="*/ 542925 w 1900237"/>
              <a:gd name="connsiteY102" fmla="*/ 126206 h 657225"/>
              <a:gd name="connsiteX103" fmla="*/ 519112 w 1900237"/>
              <a:gd name="connsiteY103" fmla="*/ 119062 h 657225"/>
              <a:gd name="connsiteX104" fmla="*/ 473869 w 1900237"/>
              <a:gd name="connsiteY104" fmla="*/ 126206 h 657225"/>
              <a:gd name="connsiteX105" fmla="*/ 431006 w 1900237"/>
              <a:gd name="connsiteY105" fmla="*/ 133350 h 657225"/>
              <a:gd name="connsiteX106" fmla="*/ 385762 w 1900237"/>
              <a:gd name="connsiteY106" fmla="*/ 140494 h 657225"/>
              <a:gd name="connsiteX107" fmla="*/ 366712 w 1900237"/>
              <a:gd name="connsiteY107" fmla="*/ 128587 h 657225"/>
              <a:gd name="connsiteX108" fmla="*/ 361950 w 1900237"/>
              <a:gd name="connsiteY108" fmla="*/ 111919 h 657225"/>
              <a:gd name="connsiteX109" fmla="*/ 352425 w 1900237"/>
              <a:gd name="connsiteY109" fmla="*/ 88106 h 657225"/>
              <a:gd name="connsiteX110" fmla="*/ 352425 w 1900237"/>
              <a:gd name="connsiteY110" fmla="*/ 88106 h 657225"/>
              <a:gd name="connsiteX111" fmla="*/ 357187 w 1900237"/>
              <a:gd name="connsiteY111" fmla="*/ 140494 h 657225"/>
              <a:gd name="connsiteX112" fmla="*/ 371475 w 1900237"/>
              <a:gd name="connsiteY112" fmla="*/ 157162 h 657225"/>
              <a:gd name="connsiteX113" fmla="*/ 421481 w 1900237"/>
              <a:gd name="connsiteY113" fmla="*/ 161925 h 657225"/>
              <a:gd name="connsiteX114" fmla="*/ 471487 w 1900237"/>
              <a:gd name="connsiteY114" fmla="*/ 150019 h 657225"/>
              <a:gd name="connsiteX115" fmla="*/ 504825 w 1900237"/>
              <a:gd name="connsiteY115" fmla="*/ 145256 h 657225"/>
              <a:gd name="connsiteX116" fmla="*/ 535781 w 1900237"/>
              <a:gd name="connsiteY116" fmla="*/ 152400 h 657225"/>
              <a:gd name="connsiteX117" fmla="*/ 552450 w 1900237"/>
              <a:gd name="connsiteY117" fmla="*/ 178594 h 657225"/>
              <a:gd name="connsiteX118" fmla="*/ 578644 w 1900237"/>
              <a:gd name="connsiteY118" fmla="*/ 178594 h 657225"/>
              <a:gd name="connsiteX119" fmla="*/ 614362 w 1900237"/>
              <a:gd name="connsiteY119" fmla="*/ 173831 h 657225"/>
              <a:gd name="connsiteX120" fmla="*/ 642937 w 1900237"/>
              <a:gd name="connsiteY120" fmla="*/ 183356 h 657225"/>
              <a:gd name="connsiteX121" fmla="*/ 650081 w 1900237"/>
              <a:gd name="connsiteY121" fmla="*/ 228600 h 657225"/>
              <a:gd name="connsiteX122" fmla="*/ 661987 w 1900237"/>
              <a:gd name="connsiteY122" fmla="*/ 266700 h 657225"/>
              <a:gd name="connsiteX123" fmla="*/ 661987 w 1900237"/>
              <a:gd name="connsiteY123" fmla="*/ 283369 h 657225"/>
              <a:gd name="connsiteX124" fmla="*/ 652462 w 1900237"/>
              <a:gd name="connsiteY124" fmla="*/ 300037 h 657225"/>
              <a:gd name="connsiteX125" fmla="*/ 635794 w 1900237"/>
              <a:gd name="connsiteY125" fmla="*/ 309562 h 657225"/>
              <a:gd name="connsiteX126" fmla="*/ 614362 w 1900237"/>
              <a:gd name="connsiteY126" fmla="*/ 314325 h 657225"/>
              <a:gd name="connsiteX127" fmla="*/ 592931 w 1900237"/>
              <a:gd name="connsiteY127" fmla="*/ 314325 h 657225"/>
              <a:gd name="connsiteX128" fmla="*/ 581025 w 1900237"/>
              <a:gd name="connsiteY128" fmla="*/ 323850 h 657225"/>
              <a:gd name="connsiteX129" fmla="*/ 581025 w 1900237"/>
              <a:gd name="connsiteY129" fmla="*/ 323850 h 657225"/>
              <a:gd name="connsiteX130" fmla="*/ 611981 w 1900237"/>
              <a:gd name="connsiteY130" fmla="*/ 326231 h 657225"/>
              <a:gd name="connsiteX131" fmla="*/ 628650 w 1900237"/>
              <a:gd name="connsiteY131" fmla="*/ 338137 h 657225"/>
              <a:gd name="connsiteX132" fmla="*/ 650081 w 1900237"/>
              <a:gd name="connsiteY132" fmla="*/ 328612 h 657225"/>
              <a:gd name="connsiteX133" fmla="*/ 650081 w 1900237"/>
              <a:gd name="connsiteY133" fmla="*/ 328612 h 657225"/>
              <a:gd name="connsiteX134" fmla="*/ 676275 w 1900237"/>
              <a:gd name="connsiteY134" fmla="*/ 330994 h 657225"/>
              <a:gd name="connsiteX135" fmla="*/ 692944 w 1900237"/>
              <a:gd name="connsiteY135" fmla="*/ 319087 h 657225"/>
              <a:gd name="connsiteX136" fmla="*/ 721519 w 1900237"/>
              <a:gd name="connsiteY136" fmla="*/ 357187 h 657225"/>
              <a:gd name="connsiteX137" fmla="*/ 721519 w 1900237"/>
              <a:gd name="connsiteY137" fmla="*/ 397669 h 657225"/>
              <a:gd name="connsiteX138" fmla="*/ 714375 w 1900237"/>
              <a:gd name="connsiteY138" fmla="*/ 419100 h 657225"/>
              <a:gd name="connsiteX139" fmla="*/ 692944 w 1900237"/>
              <a:gd name="connsiteY139" fmla="*/ 440531 h 657225"/>
              <a:gd name="connsiteX140" fmla="*/ 654844 w 1900237"/>
              <a:gd name="connsiteY140" fmla="*/ 454819 h 657225"/>
              <a:gd name="connsiteX141" fmla="*/ 640556 w 1900237"/>
              <a:gd name="connsiteY141" fmla="*/ 471487 h 657225"/>
              <a:gd name="connsiteX142" fmla="*/ 623887 w 1900237"/>
              <a:gd name="connsiteY142" fmla="*/ 492919 h 657225"/>
              <a:gd name="connsiteX143" fmla="*/ 595312 w 1900237"/>
              <a:gd name="connsiteY143" fmla="*/ 500062 h 657225"/>
              <a:gd name="connsiteX144" fmla="*/ 578644 w 1900237"/>
              <a:gd name="connsiteY144" fmla="*/ 507206 h 657225"/>
              <a:gd name="connsiteX145" fmla="*/ 564356 w 1900237"/>
              <a:gd name="connsiteY145" fmla="*/ 509587 h 657225"/>
              <a:gd name="connsiteX146" fmla="*/ 557212 w 1900237"/>
              <a:gd name="connsiteY146" fmla="*/ 495300 h 657225"/>
              <a:gd name="connsiteX147" fmla="*/ 557212 w 1900237"/>
              <a:gd name="connsiteY147" fmla="*/ 495300 h 657225"/>
              <a:gd name="connsiteX148" fmla="*/ 547687 w 1900237"/>
              <a:gd name="connsiteY148" fmla="*/ 521494 h 657225"/>
              <a:gd name="connsiteX149" fmla="*/ 528637 w 1900237"/>
              <a:gd name="connsiteY149" fmla="*/ 535781 h 657225"/>
              <a:gd name="connsiteX150" fmla="*/ 511969 w 1900237"/>
              <a:gd name="connsiteY150" fmla="*/ 542925 h 657225"/>
              <a:gd name="connsiteX151" fmla="*/ 511969 w 1900237"/>
              <a:gd name="connsiteY151" fmla="*/ 521494 h 657225"/>
              <a:gd name="connsiteX152" fmla="*/ 500062 w 1900237"/>
              <a:gd name="connsiteY152" fmla="*/ 500062 h 657225"/>
              <a:gd name="connsiteX153" fmla="*/ 502444 w 1900237"/>
              <a:gd name="connsiteY153" fmla="*/ 545306 h 657225"/>
              <a:gd name="connsiteX154" fmla="*/ 490537 w 1900237"/>
              <a:gd name="connsiteY154" fmla="*/ 561975 h 657225"/>
              <a:gd name="connsiteX155" fmla="*/ 481012 w 1900237"/>
              <a:gd name="connsiteY155" fmla="*/ 552450 h 657225"/>
              <a:gd name="connsiteX156" fmla="*/ 459581 w 1900237"/>
              <a:gd name="connsiteY156" fmla="*/ 545306 h 657225"/>
              <a:gd name="connsiteX157" fmla="*/ 442912 w 1900237"/>
              <a:gd name="connsiteY157" fmla="*/ 540544 h 657225"/>
              <a:gd name="connsiteX158" fmla="*/ 426244 w 1900237"/>
              <a:gd name="connsiteY158" fmla="*/ 569119 h 657225"/>
              <a:gd name="connsiteX159" fmla="*/ 428625 w 1900237"/>
              <a:gd name="connsiteY159" fmla="*/ 597694 h 657225"/>
              <a:gd name="connsiteX160" fmla="*/ 416719 w 1900237"/>
              <a:gd name="connsiteY160" fmla="*/ 621506 h 657225"/>
              <a:gd name="connsiteX161" fmla="*/ 388144 w 1900237"/>
              <a:gd name="connsiteY161" fmla="*/ 628650 h 657225"/>
              <a:gd name="connsiteX162" fmla="*/ 369094 w 1900237"/>
              <a:gd name="connsiteY162" fmla="*/ 642937 h 657225"/>
              <a:gd name="connsiteX163" fmla="*/ 326231 w 1900237"/>
              <a:gd name="connsiteY163" fmla="*/ 657225 h 657225"/>
              <a:gd name="connsiteX164" fmla="*/ 300037 w 1900237"/>
              <a:gd name="connsiteY164" fmla="*/ 645319 h 657225"/>
              <a:gd name="connsiteX165" fmla="*/ 283369 w 1900237"/>
              <a:gd name="connsiteY165" fmla="*/ 635794 h 657225"/>
              <a:gd name="connsiteX166" fmla="*/ 264319 w 1900237"/>
              <a:gd name="connsiteY166" fmla="*/ 631031 h 657225"/>
              <a:gd name="connsiteX167" fmla="*/ 242887 w 1900237"/>
              <a:gd name="connsiteY167" fmla="*/ 614362 h 657225"/>
              <a:gd name="connsiteX168" fmla="*/ 242887 w 1900237"/>
              <a:gd name="connsiteY168" fmla="*/ 614362 h 657225"/>
              <a:gd name="connsiteX169" fmla="*/ 242887 w 1900237"/>
              <a:gd name="connsiteY169" fmla="*/ 614362 h 657225"/>
              <a:gd name="connsiteX170" fmla="*/ 209550 w 1900237"/>
              <a:gd name="connsiteY170" fmla="*/ 576262 h 657225"/>
              <a:gd name="connsiteX171" fmla="*/ 200025 w 1900237"/>
              <a:gd name="connsiteY171" fmla="*/ 564356 h 657225"/>
              <a:gd name="connsiteX172" fmla="*/ 190500 w 1900237"/>
              <a:gd name="connsiteY172" fmla="*/ 566737 h 657225"/>
              <a:gd name="connsiteX173" fmla="*/ 190500 w 1900237"/>
              <a:gd name="connsiteY173" fmla="*/ 552450 h 657225"/>
              <a:gd name="connsiteX174" fmla="*/ 185737 w 1900237"/>
              <a:gd name="connsiteY174" fmla="*/ 538162 h 657225"/>
              <a:gd name="connsiteX175" fmla="*/ 169069 w 1900237"/>
              <a:gd name="connsiteY175" fmla="*/ 542925 h 657225"/>
              <a:gd name="connsiteX176" fmla="*/ 161925 w 1900237"/>
              <a:gd name="connsiteY176" fmla="*/ 521494 h 657225"/>
              <a:gd name="connsiteX177" fmla="*/ 147637 w 1900237"/>
              <a:gd name="connsiteY177" fmla="*/ 502444 h 657225"/>
              <a:gd name="connsiteX178" fmla="*/ 161925 w 1900237"/>
              <a:gd name="connsiteY178" fmla="*/ 490537 h 657225"/>
              <a:gd name="connsiteX179" fmla="*/ 154781 w 1900237"/>
              <a:gd name="connsiteY179" fmla="*/ 466725 h 657225"/>
              <a:gd name="connsiteX180" fmla="*/ 138112 w 1900237"/>
              <a:gd name="connsiteY180" fmla="*/ 454819 h 657225"/>
              <a:gd name="connsiteX181" fmla="*/ 145256 w 1900237"/>
              <a:gd name="connsiteY181" fmla="*/ 438150 h 657225"/>
              <a:gd name="connsiteX182" fmla="*/ 140494 w 1900237"/>
              <a:gd name="connsiteY182" fmla="*/ 421481 h 657225"/>
              <a:gd name="connsiteX183" fmla="*/ 126206 w 1900237"/>
              <a:gd name="connsiteY183" fmla="*/ 407194 h 657225"/>
              <a:gd name="connsiteX184" fmla="*/ 138112 w 1900237"/>
              <a:gd name="connsiteY184" fmla="*/ 392906 h 657225"/>
              <a:gd name="connsiteX185" fmla="*/ 135731 w 1900237"/>
              <a:gd name="connsiteY185" fmla="*/ 342900 h 657225"/>
              <a:gd name="connsiteX186" fmla="*/ 130969 w 1900237"/>
              <a:gd name="connsiteY186" fmla="*/ 326231 h 657225"/>
              <a:gd name="connsiteX187" fmla="*/ 119062 w 1900237"/>
              <a:gd name="connsiteY187" fmla="*/ 297656 h 657225"/>
              <a:gd name="connsiteX188" fmla="*/ 107156 w 1900237"/>
              <a:gd name="connsiteY188" fmla="*/ 290512 h 657225"/>
              <a:gd name="connsiteX189" fmla="*/ 119062 w 1900237"/>
              <a:gd name="connsiteY189" fmla="*/ 254794 h 657225"/>
              <a:gd name="connsiteX190" fmla="*/ 133350 w 1900237"/>
              <a:gd name="connsiteY190" fmla="*/ 183356 h 657225"/>
              <a:gd name="connsiteX191" fmla="*/ 133350 w 1900237"/>
              <a:gd name="connsiteY191" fmla="*/ 140494 h 657225"/>
              <a:gd name="connsiteX192" fmla="*/ 133350 w 1900237"/>
              <a:gd name="connsiteY192" fmla="*/ 140494 h 657225"/>
              <a:gd name="connsiteX193" fmla="*/ 116681 w 1900237"/>
              <a:gd name="connsiteY193" fmla="*/ 104775 h 657225"/>
              <a:gd name="connsiteX194" fmla="*/ 95250 w 1900237"/>
              <a:gd name="connsiteY194" fmla="*/ 90487 h 657225"/>
              <a:gd name="connsiteX195" fmla="*/ 88106 w 1900237"/>
              <a:gd name="connsiteY195" fmla="*/ 73819 h 657225"/>
              <a:gd name="connsiteX196" fmla="*/ 71437 w 1900237"/>
              <a:gd name="connsiteY196" fmla="*/ 52387 h 657225"/>
              <a:gd name="connsiteX197" fmla="*/ 52387 w 1900237"/>
              <a:gd name="connsiteY197" fmla="*/ 28575 h 657225"/>
              <a:gd name="connsiteX198" fmla="*/ 26194 w 1900237"/>
              <a:gd name="connsiteY198" fmla="*/ 19050 h 657225"/>
              <a:gd name="connsiteX199" fmla="*/ 0 w 1900237"/>
              <a:gd name="connsiteY199" fmla="*/ 0 h 657225"/>
              <a:gd name="connsiteX200" fmla="*/ 1888331 w 1900237"/>
              <a:gd name="connsiteY200" fmla="*/ 4762 h 657225"/>
              <a:gd name="connsiteX201" fmla="*/ 1900237 w 1900237"/>
              <a:gd name="connsiteY201" fmla="*/ 309562 h 657225"/>
              <a:gd name="connsiteX0" fmla="*/ 2066924 w 2066924"/>
              <a:gd name="connsiteY0" fmla="*/ 962025 h 1309688"/>
              <a:gd name="connsiteX1" fmla="*/ 2012156 w 2066924"/>
              <a:gd name="connsiteY1" fmla="*/ 962025 h 1309688"/>
              <a:gd name="connsiteX2" fmla="*/ 1974056 w 2066924"/>
              <a:gd name="connsiteY2" fmla="*/ 931069 h 1309688"/>
              <a:gd name="connsiteX3" fmla="*/ 1940718 w 2066924"/>
              <a:gd name="connsiteY3" fmla="*/ 902494 h 1309688"/>
              <a:gd name="connsiteX4" fmla="*/ 1900237 w 2066924"/>
              <a:gd name="connsiteY4" fmla="*/ 881063 h 1309688"/>
              <a:gd name="connsiteX5" fmla="*/ 1883568 w 2066924"/>
              <a:gd name="connsiteY5" fmla="*/ 876300 h 1309688"/>
              <a:gd name="connsiteX6" fmla="*/ 1883568 w 2066924"/>
              <a:gd name="connsiteY6" fmla="*/ 876300 h 1309688"/>
              <a:gd name="connsiteX7" fmla="*/ 1912143 w 2066924"/>
              <a:gd name="connsiteY7" fmla="*/ 869157 h 1309688"/>
              <a:gd name="connsiteX8" fmla="*/ 1931193 w 2066924"/>
              <a:gd name="connsiteY8" fmla="*/ 862013 h 1309688"/>
              <a:gd name="connsiteX9" fmla="*/ 1912143 w 2066924"/>
              <a:gd name="connsiteY9" fmla="*/ 852488 h 1309688"/>
              <a:gd name="connsiteX10" fmla="*/ 1878806 w 2066924"/>
              <a:gd name="connsiteY10" fmla="*/ 842963 h 1309688"/>
              <a:gd name="connsiteX11" fmla="*/ 1850231 w 2066924"/>
              <a:gd name="connsiteY11" fmla="*/ 828675 h 1309688"/>
              <a:gd name="connsiteX12" fmla="*/ 1819274 w 2066924"/>
              <a:gd name="connsiteY12" fmla="*/ 812007 h 1309688"/>
              <a:gd name="connsiteX13" fmla="*/ 1797843 w 2066924"/>
              <a:gd name="connsiteY13" fmla="*/ 797719 h 1309688"/>
              <a:gd name="connsiteX14" fmla="*/ 1793081 w 2066924"/>
              <a:gd name="connsiteY14" fmla="*/ 778669 h 1309688"/>
              <a:gd name="connsiteX15" fmla="*/ 1821656 w 2066924"/>
              <a:gd name="connsiteY15" fmla="*/ 788194 h 1309688"/>
              <a:gd name="connsiteX16" fmla="*/ 1821656 w 2066924"/>
              <a:gd name="connsiteY16" fmla="*/ 788194 h 1309688"/>
              <a:gd name="connsiteX17" fmla="*/ 1850231 w 2066924"/>
              <a:gd name="connsiteY17" fmla="*/ 790575 h 1309688"/>
              <a:gd name="connsiteX18" fmla="*/ 1895474 w 2066924"/>
              <a:gd name="connsiteY18" fmla="*/ 800100 h 1309688"/>
              <a:gd name="connsiteX19" fmla="*/ 1895474 w 2066924"/>
              <a:gd name="connsiteY19" fmla="*/ 800100 h 1309688"/>
              <a:gd name="connsiteX20" fmla="*/ 1876424 w 2066924"/>
              <a:gd name="connsiteY20" fmla="*/ 769144 h 1309688"/>
              <a:gd name="connsiteX21" fmla="*/ 1840706 w 2066924"/>
              <a:gd name="connsiteY21" fmla="*/ 776288 h 1309688"/>
              <a:gd name="connsiteX22" fmla="*/ 1816893 w 2066924"/>
              <a:gd name="connsiteY22" fmla="*/ 769144 h 1309688"/>
              <a:gd name="connsiteX23" fmla="*/ 1790699 w 2066924"/>
              <a:gd name="connsiteY23" fmla="*/ 766763 h 1309688"/>
              <a:gd name="connsiteX24" fmla="*/ 1764506 w 2066924"/>
              <a:gd name="connsiteY24" fmla="*/ 776288 h 1309688"/>
              <a:gd name="connsiteX25" fmla="*/ 1735931 w 2066924"/>
              <a:gd name="connsiteY25" fmla="*/ 783432 h 1309688"/>
              <a:gd name="connsiteX26" fmla="*/ 1707356 w 2066924"/>
              <a:gd name="connsiteY26" fmla="*/ 783432 h 1309688"/>
              <a:gd name="connsiteX27" fmla="*/ 1681162 w 2066924"/>
              <a:gd name="connsiteY27" fmla="*/ 769144 h 1309688"/>
              <a:gd name="connsiteX28" fmla="*/ 1657349 w 2066924"/>
              <a:gd name="connsiteY28" fmla="*/ 781050 h 1309688"/>
              <a:gd name="connsiteX29" fmla="*/ 1643062 w 2066924"/>
              <a:gd name="connsiteY29" fmla="*/ 776288 h 1309688"/>
              <a:gd name="connsiteX30" fmla="*/ 1607343 w 2066924"/>
              <a:gd name="connsiteY30" fmla="*/ 783432 h 1309688"/>
              <a:gd name="connsiteX31" fmla="*/ 1571624 w 2066924"/>
              <a:gd name="connsiteY31" fmla="*/ 783432 h 1309688"/>
              <a:gd name="connsiteX32" fmla="*/ 1547812 w 2066924"/>
              <a:gd name="connsiteY32" fmla="*/ 778669 h 1309688"/>
              <a:gd name="connsiteX33" fmla="*/ 1526381 w 2066924"/>
              <a:gd name="connsiteY33" fmla="*/ 764382 h 1309688"/>
              <a:gd name="connsiteX34" fmla="*/ 1526381 w 2066924"/>
              <a:gd name="connsiteY34" fmla="*/ 750094 h 1309688"/>
              <a:gd name="connsiteX35" fmla="*/ 1502568 w 2066924"/>
              <a:gd name="connsiteY35" fmla="*/ 785813 h 1309688"/>
              <a:gd name="connsiteX36" fmla="*/ 1507331 w 2066924"/>
              <a:gd name="connsiteY36" fmla="*/ 807244 h 1309688"/>
              <a:gd name="connsiteX37" fmla="*/ 1512093 w 2066924"/>
              <a:gd name="connsiteY37" fmla="*/ 823913 h 1309688"/>
              <a:gd name="connsiteX38" fmla="*/ 1557337 w 2066924"/>
              <a:gd name="connsiteY38" fmla="*/ 809625 h 1309688"/>
              <a:gd name="connsiteX39" fmla="*/ 1593056 w 2066924"/>
              <a:gd name="connsiteY39" fmla="*/ 807244 h 1309688"/>
              <a:gd name="connsiteX40" fmla="*/ 1633537 w 2066924"/>
              <a:gd name="connsiteY40" fmla="*/ 800100 h 1309688"/>
              <a:gd name="connsiteX41" fmla="*/ 1654968 w 2066924"/>
              <a:gd name="connsiteY41" fmla="*/ 800100 h 1309688"/>
              <a:gd name="connsiteX42" fmla="*/ 1681162 w 2066924"/>
              <a:gd name="connsiteY42" fmla="*/ 797719 h 1309688"/>
              <a:gd name="connsiteX43" fmla="*/ 1707356 w 2066924"/>
              <a:gd name="connsiteY43" fmla="*/ 814388 h 1309688"/>
              <a:gd name="connsiteX44" fmla="*/ 1728787 w 2066924"/>
              <a:gd name="connsiteY44" fmla="*/ 814388 h 1309688"/>
              <a:gd name="connsiteX45" fmla="*/ 1759743 w 2066924"/>
              <a:gd name="connsiteY45" fmla="*/ 823913 h 1309688"/>
              <a:gd name="connsiteX46" fmla="*/ 1774031 w 2066924"/>
              <a:gd name="connsiteY46" fmla="*/ 833438 h 1309688"/>
              <a:gd name="connsiteX47" fmla="*/ 1774031 w 2066924"/>
              <a:gd name="connsiteY47" fmla="*/ 852488 h 1309688"/>
              <a:gd name="connsiteX48" fmla="*/ 1702593 w 2066924"/>
              <a:gd name="connsiteY48" fmla="*/ 850107 h 1309688"/>
              <a:gd name="connsiteX49" fmla="*/ 1614487 w 2066924"/>
              <a:gd name="connsiteY49" fmla="*/ 859632 h 1309688"/>
              <a:gd name="connsiteX50" fmla="*/ 1528762 w 2066924"/>
              <a:gd name="connsiteY50" fmla="*/ 866775 h 1309688"/>
              <a:gd name="connsiteX51" fmla="*/ 1419224 w 2066924"/>
              <a:gd name="connsiteY51" fmla="*/ 890588 h 1309688"/>
              <a:gd name="connsiteX52" fmla="*/ 1319212 w 2066924"/>
              <a:gd name="connsiteY52" fmla="*/ 919163 h 1309688"/>
              <a:gd name="connsiteX53" fmla="*/ 1231106 w 2066924"/>
              <a:gd name="connsiteY53" fmla="*/ 962025 h 1309688"/>
              <a:gd name="connsiteX54" fmla="*/ 1171574 w 2066924"/>
              <a:gd name="connsiteY54" fmla="*/ 995363 h 1309688"/>
              <a:gd name="connsiteX55" fmla="*/ 1092993 w 2066924"/>
              <a:gd name="connsiteY55" fmla="*/ 1021557 h 1309688"/>
              <a:gd name="connsiteX56" fmla="*/ 1004887 w 2066924"/>
              <a:gd name="connsiteY56" fmla="*/ 1052513 h 1309688"/>
              <a:gd name="connsiteX57" fmla="*/ 971549 w 2066924"/>
              <a:gd name="connsiteY57" fmla="*/ 1064419 h 1309688"/>
              <a:gd name="connsiteX58" fmla="*/ 950118 w 2066924"/>
              <a:gd name="connsiteY58" fmla="*/ 1057275 h 1309688"/>
              <a:gd name="connsiteX59" fmla="*/ 959643 w 2066924"/>
              <a:gd name="connsiteY59" fmla="*/ 1033463 h 1309688"/>
              <a:gd name="connsiteX60" fmla="*/ 973931 w 2066924"/>
              <a:gd name="connsiteY60" fmla="*/ 1016794 h 1309688"/>
              <a:gd name="connsiteX61" fmla="*/ 985837 w 2066924"/>
              <a:gd name="connsiteY61" fmla="*/ 997744 h 1309688"/>
              <a:gd name="connsiteX62" fmla="*/ 985837 w 2066924"/>
              <a:gd name="connsiteY62" fmla="*/ 997744 h 1309688"/>
              <a:gd name="connsiteX63" fmla="*/ 1016793 w 2066924"/>
              <a:gd name="connsiteY63" fmla="*/ 976313 h 1309688"/>
              <a:gd name="connsiteX64" fmla="*/ 1038224 w 2066924"/>
              <a:gd name="connsiteY64" fmla="*/ 983457 h 1309688"/>
              <a:gd name="connsiteX65" fmla="*/ 1047749 w 2066924"/>
              <a:gd name="connsiteY65" fmla="*/ 1012032 h 1309688"/>
              <a:gd name="connsiteX66" fmla="*/ 1064418 w 2066924"/>
              <a:gd name="connsiteY66" fmla="*/ 1009650 h 1309688"/>
              <a:gd name="connsiteX67" fmla="*/ 1062037 w 2066924"/>
              <a:gd name="connsiteY67" fmla="*/ 990600 h 1309688"/>
              <a:gd name="connsiteX68" fmla="*/ 1062037 w 2066924"/>
              <a:gd name="connsiteY68" fmla="*/ 990600 h 1309688"/>
              <a:gd name="connsiteX69" fmla="*/ 1071562 w 2066924"/>
              <a:gd name="connsiteY69" fmla="*/ 962025 h 1309688"/>
              <a:gd name="connsiteX70" fmla="*/ 1090612 w 2066924"/>
              <a:gd name="connsiteY70" fmla="*/ 952500 h 1309688"/>
              <a:gd name="connsiteX71" fmla="*/ 1069181 w 2066924"/>
              <a:gd name="connsiteY71" fmla="*/ 954882 h 1309688"/>
              <a:gd name="connsiteX72" fmla="*/ 1026318 w 2066924"/>
              <a:gd name="connsiteY72" fmla="*/ 964407 h 1309688"/>
              <a:gd name="connsiteX73" fmla="*/ 1004887 w 2066924"/>
              <a:gd name="connsiteY73" fmla="*/ 957263 h 1309688"/>
              <a:gd name="connsiteX74" fmla="*/ 976312 w 2066924"/>
              <a:gd name="connsiteY74" fmla="*/ 957263 h 1309688"/>
              <a:gd name="connsiteX75" fmla="*/ 966787 w 2066924"/>
              <a:gd name="connsiteY75" fmla="*/ 947738 h 1309688"/>
              <a:gd name="connsiteX76" fmla="*/ 990599 w 2066924"/>
              <a:gd name="connsiteY76" fmla="*/ 935832 h 1309688"/>
              <a:gd name="connsiteX77" fmla="*/ 1040606 w 2066924"/>
              <a:gd name="connsiteY77" fmla="*/ 923925 h 1309688"/>
              <a:gd name="connsiteX78" fmla="*/ 1071562 w 2066924"/>
              <a:gd name="connsiteY78" fmla="*/ 916782 h 1309688"/>
              <a:gd name="connsiteX79" fmla="*/ 1095374 w 2066924"/>
              <a:gd name="connsiteY79" fmla="*/ 900113 h 1309688"/>
              <a:gd name="connsiteX80" fmla="*/ 1173956 w 2066924"/>
              <a:gd name="connsiteY80" fmla="*/ 883444 h 1309688"/>
              <a:gd name="connsiteX81" fmla="*/ 1193006 w 2066924"/>
              <a:gd name="connsiteY81" fmla="*/ 871538 h 1309688"/>
              <a:gd name="connsiteX82" fmla="*/ 1162049 w 2066924"/>
              <a:gd name="connsiteY82" fmla="*/ 866775 h 1309688"/>
              <a:gd name="connsiteX83" fmla="*/ 1092993 w 2066924"/>
              <a:gd name="connsiteY83" fmla="*/ 883444 h 1309688"/>
              <a:gd name="connsiteX84" fmla="*/ 1050131 w 2066924"/>
              <a:gd name="connsiteY84" fmla="*/ 895350 h 1309688"/>
              <a:gd name="connsiteX85" fmla="*/ 1026318 w 2066924"/>
              <a:gd name="connsiteY85" fmla="*/ 912019 h 1309688"/>
              <a:gd name="connsiteX86" fmla="*/ 983456 w 2066924"/>
              <a:gd name="connsiteY86" fmla="*/ 919163 h 1309688"/>
              <a:gd name="connsiteX87" fmla="*/ 962024 w 2066924"/>
              <a:gd name="connsiteY87" fmla="*/ 914400 h 1309688"/>
              <a:gd name="connsiteX88" fmla="*/ 938212 w 2066924"/>
              <a:gd name="connsiteY88" fmla="*/ 919163 h 1309688"/>
              <a:gd name="connsiteX89" fmla="*/ 919162 w 2066924"/>
              <a:gd name="connsiteY89" fmla="*/ 904875 h 1309688"/>
              <a:gd name="connsiteX90" fmla="*/ 897731 w 2066924"/>
              <a:gd name="connsiteY90" fmla="*/ 897732 h 1309688"/>
              <a:gd name="connsiteX91" fmla="*/ 866774 w 2066924"/>
              <a:gd name="connsiteY91" fmla="*/ 897732 h 1309688"/>
              <a:gd name="connsiteX92" fmla="*/ 847724 w 2066924"/>
              <a:gd name="connsiteY92" fmla="*/ 904875 h 1309688"/>
              <a:gd name="connsiteX93" fmla="*/ 847724 w 2066924"/>
              <a:gd name="connsiteY93" fmla="*/ 885825 h 1309688"/>
              <a:gd name="connsiteX94" fmla="*/ 840581 w 2066924"/>
              <a:gd name="connsiteY94" fmla="*/ 859632 h 1309688"/>
              <a:gd name="connsiteX95" fmla="*/ 833437 w 2066924"/>
              <a:gd name="connsiteY95" fmla="*/ 828675 h 1309688"/>
              <a:gd name="connsiteX96" fmla="*/ 838199 w 2066924"/>
              <a:gd name="connsiteY96" fmla="*/ 800100 h 1309688"/>
              <a:gd name="connsiteX97" fmla="*/ 852487 w 2066924"/>
              <a:gd name="connsiteY97" fmla="*/ 778669 h 1309688"/>
              <a:gd name="connsiteX98" fmla="*/ 821531 w 2066924"/>
              <a:gd name="connsiteY98" fmla="*/ 804863 h 1309688"/>
              <a:gd name="connsiteX99" fmla="*/ 795337 w 2066924"/>
              <a:gd name="connsiteY99" fmla="*/ 804863 h 1309688"/>
              <a:gd name="connsiteX100" fmla="*/ 761999 w 2066924"/>
              <a:gd name="connsiteY100" fmla="*/ 807244 h 1309688"/>
              <a:gd name="connsiteX101" fmla="*/ 733424 w 2066924"/>
              <a:gd name="connsiteY101" fmla="*/ 800100 h 1309688"/>
              <a:gd name="connsiteX102" fmla="*/ 709612 w 2066924"/>
              <a:gd name="connsiteY102" fmla="*/ 778669 h 1309688"/>
              <a:gd name="connsiteX103" fmla="*/ 685799 w 2066924"/>
              <a:gd name="connsiteY103" fmla="*/ 771525 h 1309688"/>
              <a:gd name="connsiteX104" fmla="*/ 640556 w 2066924"/>
              <a:gd name="connsiteY104" fmla="*/ 778669 h 1309688"/>
              <a:gd name="connsiteX105" fmla="*/ 597693 w 2066924"/>
              <a:gd name="connsiteY105" fmla="*/ 785813 h 1309688"/>
              <a:gd name="connsiteX106" fmla="*/ 552449 w 2066924"/>
              <a:gd name="connsiteY106" fmla="*/ 792957 h 1309688"/>
              <a:gd name="connsiteX107" fmla="*/ 533399 w 2066924"/>
              <a:gd name="connsiteY107" fmla="*/ 781050 h 1309688"/>
              <a:gd name="connsiteX108" fmla="*/ 528637 w 2066924"/>
              <a:gd name="connsiteY108" fmla="*/ 764382 h 1309688"/>
              <a:gd name="connsiteX109" fmla="*/ 519112 w 2066924"/>
              <a:gd name="connsiteY109" fmla="*/ 740569 h 1309688"/>
              <a:gd name="connsiteX110" fmla="*/ 519112 w 2066924"/>
              <a:gd name="connsiteY110" fmla="*/ 740569 h 1309688"/>
              <a:gd name="connsiteX111" fmla="*/ 523874 w 2066924"/>
              <a:gd name="connsiteY111" fmla="*/ 792957 h 1309688"/>
              <a:gd name="connsiteX112" fmla="*/ 538162 w 2066924"/>
              <a:gd name="connsiteY112" fmla="*/ 809625 h 1309688"/>
              <a:gd name="connsiteX113" fmla="*/ 588168 w 2066924"/>
              <a:gd name="connsiteY113" fmla="*/ 814388 h 1309688"/>
              <a:gd name="connsiteX114" fmla="*/ 638174 w 2066924"/>
              <a:gd name="connsiteY114" fmla="*/ 802482 h 1309688"/>
              <a:gd name="connsiteX115" fmla="*/ 671512 w 2066924"/>
              <a:gd name="connsiteY115" fmla="*/ 797719 h 1309688"/>
              <a:gd name="connsiteX116" fmla="*/ 702468 w 2066924"/>
              <a:gd name="connsiteY116" fmla="*/ 804863 h 1309688"/>
              <a:gd name="connsiteX117" fmla="*/ 719137 w 2066924"/>
              <a:gd name="connsiteY117" fmla="*/ 831057 h 1309688"/>
              <a:gd name="connsiteX118" fmla="*/ 745331 w 2066924"/>
              <a:gd name="connsiteY118" fmla="*/ 831057 h 1309688"/>
              <a:gd name="connsiteX119" fmla="*/ 781049 w 2066924"/>
              <a:gd name="connsiteY119" fmla="*/ 826294 h 1309688"/>
              <a:gd name="connsiteX120" fmla="*/ 809624 w 2066924"/>
              <a:gd name="connsiteY120" fmla="*/ 835819 h 1309688"/>
              <a:gd name="connsiteX121" fmla="*/ 816768 w 2066924"/>
              <a:gd name="connsiteY121" fmla="*/ 881063 h 1309688"/>
              <a:gd name="connsiteX122" fmla="*/ 828674 w 2066924"/>
              <a:gd name="connsiteY122" fmla="*/ 919163 h 1309688"/>
              <a:gd name="connsiteX123" fmla="*/ 828674 w 2066924"/>
              <a:gd name="connsiteY123" fmla="*/ 935832 h 1309688"/>
              <a:gd name="connsiteX124" fmla="*/ 819149 w 2066924"/>
              <a:gd name="connsiteY124" fmla="*/ 952500 h 1309688"/>
              <a:gd name="connsiteX125" fmla="*/ 802481 w 2066924"/>
              <a:gd name="connsiteY125" fmla="*/ 962025 h 1309688"/>
              <a:gd name="connsiteX126" fmla="*/ 781049 w 2066924"/>
              <a:gd name="connsiteY126" fmla="*/ 966788 h 1309688"/>
              <a:gd name="connsiteX127" fmla="*/ 759618 w 2066924"/>
              <a:gd name="connsiteY127" fmla="*/ 966788 h 1309688"/>
              <a:gd name="connsiteX128" fmla="*/ 747712 w 2066924"/>
              <a:gd name="connsiteY128" fmla="*/ 976313 h 1309688"/>
              <a:gd name="connsiteX129" fmla="*/ 747712 w 2066924"/>
              <a:gd name="connsiteY129" fmla="*/ 976313 h 1309688"/>
              <a:gd name="connsiteX130" fmla="*/ 778668 w 2066924"/>
              <a:gd name="connsiteY130" fmla="*/ 978694 h 1309688"/>
              <a:gd name="connsiteX131" fmla="*/ 795337 w 2066924"/>
              <a:gd name="connsiteY131" fmla="*/ 990600 h 1309688"/>
              <a:gd name="connsiteX132" fmla="*/ 816768 w 2066924"/>
              <a:gd name="connsiteY132" fmla="*/ 981075 h 1309688"/>
              <a:gd name="connsiteX133" fmla="*/ 816768 w 2066924"/>
              <a:gd name="connsiteY133" fmla="*/ 981075 h 1309688"/>
              <a:gd name="connsiteX134" fmla="*/ 842962 w 2066924"/>
              <a:gd name="connsiteY134" fmla="*/ 983457 h 1309688"/>
              <a:gd name="connsiteX135" fmla="*/ 859631 w 2066924"/>
              <a:gd name="connsiteY135" fmla="*/ 971550 h 1309688"/>
              <a:gd name="connsiteX136" fmla="*/ 888206 w 2066924"/>
              <a:gd name="connsiteY136" fmla="*/ 1009650 h 1309688"/>
              <a:gd name="connsiteX137" fmla="*/ 888206 w 2066924"/>
              <a:gd name="connsiteY137" fmla="*/ 1050132 h 1309688"/>
              <a:gd name="connsiteX138" fmla="*/ 881062 w 2066924"/>
              <a:gd name="connsiteY138" fmla="*/ 1071563 h 1309688"/>
              <a:gd name="connsiteX139" fmla="*/ 859631 w 2066924"/>
              <a:gd name="connsiteY139" fmla="*/ 1092994 h 1309688"/>
              <a:gd name="connsiteX140" fmla="*/ 821531 w 2066924"/>
              <a:gd name="connsiteY140" fmla="*/ 1107282 h 1309688"/>
              <a:gd name="connsiteX141" fmla="*/ 807243 w 2066924"/>
              <a:gd name="connsiteY141" fmla="*/ 1123950 h 1309688"/>
              <a:gd name="connsiteX142" fmla="*/ 790574 w 2066924"/>
              <a:gd name="connsiteY142" fmla="*/ 1145382 h 1309688"/>
              <a:gd name="connsiteX143" fmla="*/ 761999 w 2066924"/>
              <a:gd name="connsiteY143" fmla="*/ 1152525 h 1309688"/>
              <a:gd name="connsiteX144" fmla="*/ 745331 w 2066924"/>
              <a:gd name="connsiteY144" fmla="*/ 1159669 h 1309688"/>
              <a:gd name="connsiteX145" fmla="*/ 731043 w 2066924"/>
              <a:gd name="connsiteY145" fmla="*/ 1162050 h 1309688"/>
              <a:gd name="connsiteX146" fmla="*/ 723899 w 2066924"/>
              <a:gd name="connsiteY146" fmla="*/ 1147763 h 1309688"/>
              <a:gd name="connsiteX147" fmla="*/ 723899 w 2066924"/>
              <a:gd name="connsiteY147" fmla="*/ 1147763 h 1309688"/>
              <a:gd name="connsiteX148" fmla="*/ 714374 w 2066924"/>
              <a:gd name="connsiteY148" fmla="*/ 1173957 h 1309688"/>
              <a:gd name="connsiteX149" fmla="*/ 695324 w 2066924"/>
              <a:gd name="connsiteY149" fmla="*/ 1188244 h 1309688"/>
              <a:gd name="connsiteX150" fmla="*/ 678656 w 2066924"/>
              <a:gd name="connsiteY150" fmla="*/ 1195388 h 1309688"/>
              <a:gd name="connsiteX151" fmla="*/ 678656 w 2066924"/>
              <a:gd name="connsiteY151" fmla="*/ 1173957 h 1309688"/>
              <a:gd name="connsiteX152" fmla="*/ 666749 w 2066924"/>
              <a:gd name="connsiteY152" fmla="*/ 1152525 h 1309688"/>
              <a:gd name="connsiteX153" fmla="*/ 669131 w 2066924"/>
              <a:gd name="connsiteY153" fmla="*/ 1197769 h 1309688"/>
              <a:gd name="connsiteX154" fmla="*/ 657224 w 2066924"/>
              <a:gd name="connsiteY154" fmla="*/ 1214438 h 1309688"/>
              <a:gd name="connsiteX155" fmla="*/ 647699 w 2066924"/>
              <a:gd name="connsiteY155" fmla="*/ 1204913 h 1309688"/>
              <a:gd name="connsiteX156" fmla="*/ 626268 w 2066924"/>
              <a:gd name="connsiteY156" fmla="*/ 1197769 h 1309688"/>
              <a:gd name="connsiteX157" fmla="*/ 609599 w 2066924"/>
              <a:gd name="connsiteY157" fmla="*/ 1193007 h 1309688"/>
              <a:gd name="connsiteX158" fmla="*/ 592931 w 2066924"/>
              <a:gd name="connsiteY158" fmla="*/ 1221582 h 1309688"/>
              <a:gd name="connsiteX159" fmla="*/ 595312 w 2066924"/>
              <a:gd name="connsiteY159" fmla="*/ 1250157 h 1309688"/>
              <a:gd name="connsiteX160" fmla="*/ 583406 w 2066924"/>
              <a:gd name="connsiteY160" fmla="*/ 1273969 h 1309688"/>
              <a:gd name="connsiteX161" fmla="*/ 554831 w 2066924"/>
              <a:gd name="connsiteY161" fmla="*/ 1281113 h 1309688"/>
              <a:gd name="connsiteX162" fmla="*/ 535781 w 2066924"/>
              <a:gd name="connsiteY162" fmla="*/ 1295400 h 1309688"/>
              <a:gd name="connsiteX163" fmla="*/ 492918 w 2066924"/>
              <a:gd name="connsiteY163" fmla="*/ 1309688 h 1309688"/>
              <a:gd name="connsiteX164" fmla="*/ 466724 w 2066924"/>
              <a:gd name="connsiteY164" fmla="*/ 1297782 h 1309688"/>
              <a:gd name="connsiteX165" fmla="*/ 450056 w 2066924"/>
              <a:gd name="connsiteY165" fmla="*/ 1288257 h 1309688"/>
              <a:gd name="connsiteX166" fmla="*/ 431006 w 2066924"/>
              <a:gd name="connsiteY166" fmla="*/ 1283494 h 1309688"/>
              <a:gd name="connsiteX167" fmla="*/ 409574 w 2066924"/>
              <a:gd name="connsiteY167" fmla="*/ 1266825 h 1309688"/>
              <a:gd name="connsiteX168" fmla="*/ 409574 w 2066924"/>
              <a:gd name="connsiteY168" fmla="*/ 1266825 h 1309688"/>
              <a:gd name="connsiteX169" fmla="*/ 409574 w 2066924"/>
              <a:gd name="connsiteY169" fmla="*/ 1266825 h 1309688"/>
              <a:gd name="connsiteX170" fmla="*/ 376237 w 2066924"/>
              <a:gd name="connsiteY170" fmla="*/ 1228725 h 1309688"/>
              <a:gd name="connsiteX171" fmla="*/ 366712 w 2066924"/>
              <a:gd name="connsiteY171" fmla="*/ 1216819 h 1309688"/>
              <a:gd name="connsiteX172" fmla="*/ 357187 w 2066924"/>
              <a:gd name="connsiteY172" fmla="*/ 1219200 h 1309688"/>
              <a:gd name="connsiteX173" fmla="*/ 357187 w 2066924"/>
              <a:gd name="connsiteY173" fmla="*/ 1204913 h 1309688"/>
              <a:gd name="connsiteX174" fmla="*/ 352424 w 2066924"/>
              <a:gd name="connsiteY174" fmla="*/ 1190625 h 1309688"/>
              <a:gd name="connsiteX175" fmla="*/ 335756 w 2066924"/>
              <a:gd name="connsiteY175" fmla="*/ 1195388 h 1309688"/>
              <a:gd name="connsiteX176" fmla="*/ 328612 w 2066924"/>
              <a:gd name="connsiteY176" fmla="*/ 1173957 h 1309688"/>
              <a:gd name="connsiteX177" fmla="*/ 314324 w 2066924"/>
              <a:gd name="connsiteY177" fmla="*/ 1154907 h 1309688"/>
              <a:gd name="connsiteX178" fmla="*/ 328612 w 2066924"/>
              <a:gd name="connsiteY178" fmla="*/ 1143000 h 1309688"/>
              <a:gd name="connsiteX179" fmla="*/ 321468 w 2066924"/>
              <a:gd name="connsiteY179" fmla="*/ 1119188 h 1309688"/>
              <a:gd name="connsiteX180" fmla="*/ 304799 w 2066924"/>
              <a:gd name="connsiteY180" fmla="*/ 1107282 h 1309688"/>
              <a:gd name="connsiteX181" fmla="*/ 311943 w 2066924"/>
              <a:gd name="connsiteY181" fmla="*/ 1090613 h 1309688"/>
              <a:gd name="connsiteX182" fmla="*/ 307181 w 2066924"/>
              <a:gd name="connsiteY182" fmla="*/ 1073944 h 1309688"/>
              <a:gd name="connsiteX183" fmla="*/ 292893 w 2066924"/>
              <a:gd name="connsiteY183" fmla="*/ 1059657 h 1309688"/>
              <a:gd name="connsiteX184" fmla="*/ 304799 w 2066924"/>
              <a:gd name="connsiteY184" fmla="*/ 1045369 h 1309688"/>
              <a:gd name="connsiteX185" fmla="*/ 302418 w 2066924"/>
              <a:gd name="connsiteY185" fmla="*/ 995363 h 1309688"/>
              <a:gd name="connsiteX186" fmla="*/ 297656 w 2066924"/>
              <a:gd name="connsiteY186" fmla="*/ 978694 h 1309688"/>
              <a:gd name="connsiteX187" fmla="*/ 285749 w 2066924"/>
              <a:gd name="connsiteY187" fmla="*/ 950119 h 1309688"/>
              <a:gd name="connsiteX188" fmla="*/ 273843 w 2066924"/>
              <a:gd name="connsiteY188" fmla="*/ 942975 h 1309688"/>
              <a:gd name="connsiteX189" fmla="*/ 285749 w 2066924"/>
              <a:gd name="connsiteY189" fmla="*/ 907257 h 1309688"/>
              <a:gd name="connsiteX190" fmla="*/ 300037 w 2066924"/>
              <a:gd name="connsiteY190" fmla="*/ 835819 h 1309688"/>
              <a:gd name="connsiteX191" fmla="*/ 300037 w 2066924"/>
              <a:gd name="connsiteY191" fmla="*/ 792957 h 1309688"/>
              <a:gd name="connsiteX192" fmla="*/ 300037 w 2066924"/>
              <a:gd name="connsiteY192" fmla="*/ 792957 h 1309688"/>
              <a:gd name="connsiteX193" fmla="*/ 283368 w 2066924"/>
              <a:gd name="connsiteY193" fmla="*/ 757238 h 1309688"/>
              <a:gd name="connsiteX194" fmla="*/ 261937 w 2066924"/>
              <a:gd name="connsiteY194" fmla="*/ 742950 h 1309688"/>
              <a:gd name="connsiteX195" fmla="*/ 254793 w 2066924"/>
              <a:gd name="connsiteY195" fmla="*/ 726282 h 1309688"/>
              <a:gd name="connsiteX196" fmla="*/ 238124 w 2066924"/>
              <a:gd name="connsiteY196" fmla="*/ 704850 h 1309688"/>
              <a:gd name="connsiteX197" fmla="*/ 219074 w 2066924"/>
              <a:gd name="connsiteY197" fmla="*/ 681038 h 1309688"/>
              <a:gd name="connsiteX198" fmla="*/ 192881 w 2066924"/>
              <a:gd name="connsiteY198" fmla="*/ 671513 h 1309688"/>
              <a:gd name="connsiteX199" fmla="*/ 0 w 2066924"/>
              <a:gd name="connsiteY199" fmla="*/ 0 h 1309688"/>
              <a:gd name="connsiteX200" fmla="*/ 2055018 w 2066924"/>
              <a:gd name="connsiteY200" fmla="*/ 657225 h 1309688"/>
              <a:gd name="connsiteX201" fmla="*/ 2066924 w 2066924"/>
              <a:gd name="connsiteY201" fmla="*/ 962025 h 1309688"/>
              <a:gd name="connsiteX0" fmla="*/ 2614611 w 2614611"/>
              <a:gd name="connsiteY0" fmla="*/ 881062 h 1309688"/>
              <a:gd name="connsiteX1" fmla="*/ 2012156 w 2614611"/>
              <a:gd name="connsiteY1" fmla="*/ 962025 h 1309688"/>
              <a:gd name="connsiteX2" fmla="*/ 1974056 w 2614611"/>
              <a:gd name="connsiteY2" fmla="*/ 931069 h 1309688"/>
              <a:gd name="connsiteX3" fmla="*/ 1940718 w 2614611"/>
              <a:gd name="connsiteY3" fmla="*/ 902494 h 1309688"/>
              <a:gd name="connsiteX4" fmla="*/ 1900237 w 2614611"/>
              <a:gd name="connsiteY4" fmla="*/ 881063 h 1309688"/>
              <a:gd name="connsiteX5" fmla="*/ 1883568 w 2614611"/>
              <a:gd name="connsiteY5" fmla="*/ 876300 h 1309688"/>
              <a:gd name="connsiteX6" fmla="*/ 1883568 w 2614611"/>
              <a:gd name="connsiteY6" fmla="*/ 876300 h 1309688"/>
              <a:gd name="connsiteX7" fmla="*/ 1912143 w 2614611"/>
              <a:gd name="connsiteY7" fmla="*/ 869157 h 1309688"/>
              <a:gd name="connsiteX8" fmla="*/ 1931193 w 2614611"/>
              <a:gd name="connsiteY8" fmla="*/ 862013 h 1309688"/>
              <a:gd name="connsiteX9" fmla="*/ 1912143 w 2614611"/>
              <a:gd name="connsiteY9" fmla="*/ 852488 h 1309688"/>
              <a:gd name="connsiteX10" fmla="*/ 1878806 w 2614611"/>
              <a:gd name="connsiteY10" fmla="*/ 842963 h 1309688"/>
              <a:gd name="connsiteX11" fmla="*/ 1850231 w 2614611"/>
              <a:gd name="connsiteY11" fmla="*/ 828675 h 1309688"/>
              <a:gd name="connsiteX12" fmla="*/ 1819274 w 2614611"/>
              <a:gd name="connsiteY12" fmla="*/ 812007 h 1309688"/>
              <a:gd name="connsiteX13" fmla="*/ 1797843 w 2614611"/>
              <a:gd name="connsiteY13" fmla="*/ 797719 h 1309688"/>
              <a:gd name="connsiteX14" fmla="*/ 1793081 w 2614611"/>
              <a:gd name="connsiteY14" fmla="*/ 778669 h 1309688"/>
              <a:gd name="connsiteX15" fmla="*/ 1821656 w 2614611"/>
              <a:gd name="connsiteY15" fmla="*/ 788194 h 1309688"/>
              <a:gd name="connsiteX16" fmla="*/ 1821656 w 2614611"/>
              <a:gd name="connsiteY16" fmla="*/ 788194 h 1309688"/>
              <a:gd name="connsiteX17" fmla="*/ 1850231 w 2614611"/>
              <a:gd name="connsiteY17" fmla="*/ 790575 h 1309688"/>
              <a:gd name="connsiteX18" fmla="*/ 1895474 w 2614611"/>
              <a:gd name="connsiteY18" fmla="*/ 800100 h 1309688"/>
              <a:gd name="connsiteX19" fmla="*/ 1895474 w 2614611"/>
              <a:gd name="connsiteY19" fmla="*/ 800100 h 1309688"/>
              <a:gd name="connsiteX20" fmla="*/ 1876424 w 2614611"/>
              <a:gd name="connsiteY20" fmla="*/ 769144 h 1309688"/>
              <a:gd name="connsiteX21" fmla="*/ 1840706 w 2614611"/>
              <a:gd name="connsiteY21" fmla="*/ 776288 h 1309688"/>
              <a:gd name="connsiteX22" fmla="*/ 1816893 w 2614611"/>
              <a:gd name="connsiteY22" fmla="*/ 769144 h 1309688"/>
              <a:gd name="connsiteX23" fmla="*/ 1790699 w 2614611"/>
              <a:gd name="connsiteY23" fmla="*/ 766763 h 1309688"/>
              <a:gd name="connsiteX24" fmla="*/ 1764506 w 2614611"/>
              <a:gd name="connsiteY24" fmla="*/ 776288 h 1309688"/>
              <a:gd name="connsiteX25" fmla="*/ 1735931 w 2614611"/>
              <a:gd name="connsiteY25" fmla="*/ 783432 h 1309688"/>
              <a:gd name="connsiteX26" fmla="*/ 1707356 w 2614611"/>
              <a:gd name="connsiteY26" fmla="*/ 783432 h 1309688"/>
              <a:gd name="connsiteX27" fmla="*/ 1681162 w 2614611"/>
              <a:gd name="connsiteY27" fmla="*/ 769144 h 1309688"/>
              <a:gd name="connsiteX28" fmla="*/ 1657349 w 2614611"/>
              <a:gd name="connsiteY28" fmla="*/ 781050 h 1309688"/>
              <a:gd name="connsiteX29" fmla="*/ 1643062 w 2614611"/>
              <a:gd name="connsiteY29" fmla="*/ 776288 h 1309688"/>
              <a:gd name="connsiteX30" fmla="*/ 1607343 w 2614611"/>
              <a:gd name="connsiteY30" fmla="*/ 783432 h 1309688"/>
              <a:gd name="connsiteX31" fmla="*/ 1571624 w 2614611"/>
              <a:gd name="connsiteY31" fmla="*/ 783432 h 1309688"/>
              <a:gd name="connsiteX32" fmla="*/ 1547812 w 2614611"/>
              <a:gd name="connsiteY32" fmla="*/ 778669 h 1309688"/>
              <a:gd name="connsiteX33" fmla="*/ 1526381 w 2614611"/>
              <a:gd name="connsiteY33" fmla="*/ 764382 h 1309688"/>
              <a:gd name="connsiteX34" fmla="*/ 1526381 w 2614611"/>
              <a:gd name="connsiteY34" fmla="*/ 750094 h 1309688"/>
              <a:gd name="connsiteX35" fmla="*/ 1502568 w 2614611"/>
              <a:gd name="connsiteY35" fmla="*/ 785813 h 1309688"/>
              <a:gd name="connsiteX36" fmla="*/ 1507331 w 2614611"/>
              <a:gd name="connsiteY36" fmla="*/ 807244 h 1309688"/>
              <a:gd name="connsiteX37" fmla="*/ 1512093 w 2614611"/>
              <a:gd name="connsiteY37" fmla="*/ 823913 h 1309688"/>
              <a:gd name="connsiteX38" fmla="*/ 1557337 w 2614611"/>
              <a:gd name="connsiteY38" fmla="*/ 809625 h 1309688"/>
              <a:gd name="connsiteX39" fmla="*/ 1593056 w 2614611"/>
              <a:gd name="connsiteY39" fmla="*/ 807244 h 1309688"/>
              <a:gd name="connsiteX40" fmla="*/ 1633537 w 2614611"/>
              <a:gd name="connsiteY40" fmla="*/ 800100 h 1309688"/>
              <a:gd name="connsiteX41" fmla="*/ 1654968 w 2614611"/>
              <a:gd name="connsiteY41" fmla="*/ 800100 h 1309688"/>
              <a:gd name="connsiteX42" fmla="*/ 1681162 w 2614611"/>
              <a:gd name="connsiteY42" fmla="*/ 797719 h 1309688"/>
              <a:gd name="connsiteX43" fmla="*/ 1707356 w 2614611"/>
              <a:gd name="connsiteY43" fmla="*/ 814388 h 1309688"/>
              <a:gd name="connsiteX44" fmla="*/ 1728787 w 2614611"/>
              <a:gd name="connsiteY44" fmla="*/ 814388 h 1309688"/>
              <a:gd name="connsiteX45" fmla="*/ 1759743 w 2614611"/>
              <a:gd name="connsiteY45" fmla="*/ 823913 h 1309688"/>
              <a:gd name="connsiteX46" fmla="*/ 1774031 w 2614611"/>
              <a:gd name="connsiteY46" fmla="*/ 833438 h 1309688"/>
              <a:gd name="connsiteX47" fmla="*/ 1774031 w 2614611"/>
              <a:gd name="connsiteY47" fmla="*/ 852488 h 1309688"/>
              <a:gd name="connsiteX48" fmla="*/ 1702593 w 2614611"/>
              <a:gd name="connsiteY48" fmla="*/ 850107 h 1309688"/>
              <a:gd name="connsiteX49" fmla="*/ 1614487 w 2614611"/>
              <a:gd name="connsiteY49" fmla="*/ 859632 h 1309688"/>
              <a:gd name="connsiteX50" fmla="*/ 1528762 w 2614611"/>
              <a:gd name="connsiteY50" fmla="*/ 866775 h 1309688"/>
              <a:gd name="connsiteX51" fmla="*/ 1419224 w 2614611"/>
              <a:gd name="connsiteY51" fmla="*/ 890588 h 1309688"/>
              <a:gd name="connsiteX52" fmla="*/ 1319212 w 2614611"/>
              <a:gd name="connsiteY52" fmla="*/ 919163 h 1309688"/>
              <a:gd name="connsiteX53" fmla="*/ 1231106 w 2614611"/>
              <a:gd name="connsiteY53" fmla="*/ 962025 h 1309688"/>
              <a:gd name="connsiteX54" fmla="*/ 1171574 w 2614611"/>
              <a:gd name="connsiteY54" fmla="*/ 995363 h 1309688"/>
              <a:gd name="connsiteX55" fmla="*/ 1092993 w 2614611"/>
              <a:gd name="connsiteY55" fmla="*/ 1021557 h 1309688"/>
              <a:gd name="connsiteX56" fmla="*/ 1004887 w 2614611"/>
              <a:gd name="connsiteY56" fmla="*/ 1052513 h 1309688"/>
              <a:gd name="connsiteX57" fmla="*/ 971549 w 2614611"/>
              <a:gd name="connsiteY57" fmla="*/ 1064419 h 1309688"/>
              <a:gd name="connsiteX58" fmla="*/ 950118 w 2614611"/>
              <a:gd name="connsiteY58" fmla="*/ 1057275 h 1309688"/>
              <a:gd name="connsiteX59" fmla="*/ 959643 w 2614611"/>
              <a:gd name="connsiteY59" fmla="*/ 1033463 h 1309688"/>
              <a:gd name="connsiteX60" fmla="*/ 973931 w 2614611"/>
              <a:gd name="connsiteY60" fmla="*/ 1016794 h 1309688"/>
              <a:gd name="connsiteX61" fmla="*/ 985837 w 2614611"/>
              <a:gd name="connsiteY61" fmla="*/ 997744 h 1309688"/>
              <a:gd name="connsiteX62" fmla="*/ 985837 w 2614611"/>
              <a:gd name="connsiteY62" fmla="*/ 997744 h 1309688"/>
              <a:gd name="connsiteX63" fmla="*/ 1016793 w 2614611"/>
              <a:gd name="connsiteY63" fmla="*/ 976313 h 1309688"/>
              <a:gd name="connsiteX64" fmla="*/ 1038224 w 2614611"/>
              <a:gd name="connsiteY64" fmla="*/ 983457 h 1309688"/>
              <a:gd name="connsiteX65" fmla="*/ 1047749 w 2614611"/>
              <a:gd name="connsiteY65" fmla="*/ 1012032 h 1309688"/>
              <a:gd name="connsiteX66" fmla="*/ 1064418 w 2614611"/>
              <a:gd name="connsiteY66" fmla="*/ 1009650 h 1309688"/>
              <a:gd name="connsiteX67" fmla="*/ 1062037 w 2614611"/>
              <a:gd name="connsiteY67" fmla="*/ 990600 h 1309688"/>
              <a:gd name="connsiteX68" fmla="*/ 1062037 w 2614611"/>
              <a:gd name="connsiteY68" fmla="*/ 990600 h 1309688"/>
              <a:gd name="connsiteX69" fmla="*/ 1071562 w 2614611"/>
              <a:gd name="connsiteY69" fmla="*/ 962025 h 1309688"/>
              <a:gd name="connsiteX70" fmla="*/ 1090612 w 2614611"/>
              <a:gd name="connsiteY70" fmla="*/ 952500 h 1309688"/>
              <a:gd name="connsiteX71" fmla="*/ 1069181 w 2614611"/>
              <a:gd name="connsiteY71" fmla="*/ 954882 h 1309688"/>
              <a:gd name="connsiteX72" fmla="*/ 1026318 w 2614611"/>
              <a:gd name="connsiteY72" fmla="*/ 964407 h 1309688"/>
              <a:gd name="connsiteX73" fmla="*/ 1004887 w 2614611"/>
              <a:gd name="connsiteY73" fmla="*/ 957263 h 1309688"/>
              <a:gd name="connsiteX74" fmla="*/ 976312 w 2614611"/>
              <a:gd name="connsiteY74" fmla="*/ 957263 h 1309688"/>
              <a:gd name="connsiteX75" fmla="*/ 966787 w 2614611"/>
              <a:gd name="connsiteY75" fmla="*/ 947738 h 1309688"/>
              <a:gd name="connsiteX76" fmla="*/ 990599 w 2614611"/>
              <a:gd name="connsiteY76" fmla="*/ 935832 h 1309688"/>
              <a:gd name="connsiteX77" fmla="*/ 1040606 w 2614611"/>
              <a:gd name="connsiteY77" fmla="*/ 923925 h 1309688"/>
              <a:gd name="connsiteX78" fmla="*/ 1071562 w 2614611"/>
              <a:gd name="connsiteY78" fmla="*/ 916782 h 1309688"/>
              <a:gd name="connsiteX79" fmla="*/ 1095374 w 2614611"/>
              <a:gd name="connsiteY79" fmla="*/ 900113 h 1309688"/>
              <a:gd name="connsiteX80" fmla="*/ 1173956 w 2614611"/>
              <a:gd name="connsiteY80" fmla="*/ 883444 h 1309688"/>
              <a:gd name="connsiteX81" fmla="*/ 1193006 w 2614611"/>
              <a:gd name="connsiteY81" fmla="*/ 871538 h 1309688"/>
              <a:gd name="connsiteX82" fmla="*/ 1162049 w 2614611"/>
              <a:gd name="connsiteY82" fmla="*/ 866775 h 1309688"/>
              <a:gd name="connsiteX83" fmla="*/ 1092993 w 2614611"/>
              <a:gd name="connsiteY83" fmla="*/ 883444 h 1309688"/>
              <a:gd name="connsiteX84" fmla="*/ 1050131 w 2614611"/>
              <a:gd name="connsiteY84" fmla="*/ 895350 h 1309688"/>
              <a:gd name="connsiteX85" fmla="*/ 1026318 w 2614611"/>
              <a:gd name="connsiteY85" fmla="*/ 912019 h 1309688"/>
              <a:gd name="connsiteX86" fmla="*/ 983456 w 2614611"/>
              <a:gd name="connsiteY86" fmla="*/ 919163 h 1309688"/>
              <a:gd name="connsiteX87" fmla="*/ 962024 w 2614611"/>
              <a:gd name="connsiteY87" fmla="*/ 914400 h 1309688"/>
              <a:gd name="connsiteX88" fmla="*/ 938212 w 2614611"/>
              <a:gd name="connsiteY88" fmla="*/ 919163 h 1309688"/>
              <a:gd name="connsiteX89" fmla="*/ 919162 w 2614611"/>
              <a:gd name="connsiteY89" fmla="*/ 904875 h 1309688"/>
              <a:gd name="connsiteX90" fmla="*/ 897731 w 2614611"/>
              <a:gd name="connsiteY90" fmla="*/ 897732 h 1309688"/>
              <a:gd name="connsiteX91" fmla="*/ 866774 w 2614611"/>
              <a:gd name="connsiteY91" fmla="*/ 897732 h 1309688"/>
              <a:gd name="connsiteX92" fmla="*/ 847724 w 2614611"/>
              <a:gd name="connsiteY92" fmla="*/ 904875 h 1309688"/>
              <a:gd name="connsiteX93" fmla="*/ 847724 w 2614611"/>
              <a:gd name="connsiteY93" fmla="*/ 885825 h 1309688"/>
              <a:gd name="connsiteX94" fmla="*/ 840581 w 2614611"/>
              <a:gd name="connsiteY94" fmla="*/ 859632 h 1309688"/>
              <a:gd name="connsiteX95" fmla="*/ 833437 w 2614611"/>
              <a:gd name="connsiteY95" fmla="*/ 828675 h 1309688"/>
              <a:gd name="connsiteX96" fmla="*/ 838199 w 2614611"/>
              <a:gd name="connsiteY96" fmla="*/ 800100 h 1309688"/>
              <a:gd name="connsiteX97" fmla="*/ 852487 w 2614611"/>
              <a:gd name="connsiteY97" fmla="*/ 778669 h 1309688"/>
              <a:gd name="connsiteX98" fmla="*/ 821531 w 2614611"/>
              <a:gd name="connsiteY98" fmla="*/ 804863 h 1309688"/>
              <a:gd name="connsiteX99" fmla="*/ 795337 w 2614611"/>
              <a:gd name="connsiteY99" fmla="*/ 804863 h 1309688"/>
              <a:gd name="connsiteX100" fmla="*/ 761999 w 2614611"/>
              <a:gd name="connsiteY100" fmla="*/ 807244 h 1309688"/>
              <a:gd name="connsiteX101" fmla="*/ 733424 w 2614611"/>
              <a:gd name="connsiteY101" fmla="*/ 800100 h 1309688"/>
              <a:gd name="connsiteX102" fmla="*/ 709612 w 2614611"/>
              <a:gd name="connsiteY102" fmla="*/ 778669 h 1309688"/>
              <a:gd name="connsiteX103" fmla="*/ 685799 w 2614611"/>
              <a:gd name="connsiteY103" fmla="*/ 771525 h 1309688"/>
              <a:gd name="connsiteX104" fmla="*/ 640556 w 2614611"/>
              <a:gd name="connsiteY104" fmla="*/ 778669 h 1309688"/>
              <a:gd name="connsiteX105" fmla="*/ 597693 w 2614611"/>
              <a:gd name="connsiteY105" fmla="*/ 785813 h 1309688"/>
              <a:gd name="connsiteX106" fmla="*/ 552449 w 2614611"/>
              <a:gd name="connsiteY106" fmla="*/ 792957 h 1309688"/>
              <a:gd name="connsiteX107" fmla="*/ 533399 w 2614611"/>
              <a:gd name="connsiteY107" fmla="*/ 781050 h 1309688"/>
              <a:gd name="connsiteX108" fmla="*/ 528637 w 2614611"/>
              <a:gd name="connsiteY108" fmla="*/ 764382 h 1309688"/>
              <a:gd name="connsiteX109" fmla="*/ 519112 w 2614611"/>
              <a:gd name="connsiteY109" fmla="*/ 740569 h 1309688"/>
              <a:gd name="connsiteX110" fmla="*/ 519112 w 2614611"/>
              <a:gd name="connsiteY110" fmla="*/ 740569 h 1309688"/>
              <a:gd name="connsiteX111" fmla="*/ 523874 w 2614611"/>
              <a:gd name="connsiteY111" fmla="*/ 792957 h 1309688"/>
              <a:gd name="connsiteX112" fmla="*/ 538162 w 2614611"/>
              <a:gd name="connsiteY112" fmla="*/ 809625 h 1309688"/>
              <a:gd name="connsiteX113" fmla="*/ 588168 w 2614611"/>
              <a:gd name="connsiteY113" fmla="*/ 814388 h 1309688"/>
              <a:gd name="connsiteX114" fmla="*/ 638174 w 2614611"/>
              <a:gd name="connsiteY114" fmla="*/ 802482 h 1309688"/>
              <a:gd name="connsiteX115" fmla="*/ 671512 w 2614611"/>
              <a:gd name="connsiteY115" fmla="*/ 797719 h 1309688"/>
              <a:gd name="connsiteX116" fmla="*/ 702468 w 2614611"/>
              <a:gd name="connsiteY116" fmla="*/ 804863 h 1309688"/>
              <a:gd name="connsiteX117" fmla="*/ 719137 w 2614611"/>
              <a:gd name="connsiteY117" fmla="*/ 831057 h 1309688"/>
              <a:gd name="connsiteX118" fmla="*/ 745331 w 2614611"/>
              <a:gd name="connsiteY118" fmla="*/ 831057 h 1309688"/>
              <a:gd name="connsiteX119" fmla="*/ 781049 w 2614611"/>
              <a:gd name="connsiteY119" fmla="*/ 826294 h 1309688"/>
              <a:gd name="connsiteX120" fmla="*/ 809624 w 2614611"/>
              <a:gd name="connsiteY120" fmla="*/ 835819 h 1309688"/>
              <a:gd name="connsiteX121" fmla="*/ 816768 w 2614611"/>
              <a:gd name="connsiteY121" fmla="*/ 881063 h 1309688"/>
              <a:gd name="connsiteX122" fmla="*/ 828674 w 2614611"/>
              <a:gd name="connsiteY122" fmla="*/ 919163 h 1309688"/>
              <a:gd name="connsiteX123" fmla="*/ 828674 w 2614611"/>
              <a:gd name="connsiteY123" fmla="*/ 935832 h 1309688"/>
              <a:gd name="connsiteX124" fmla="*/ 819149 w 2614611"/>
              <a:gd name="connsiteY124" fmla="*/ 952500 h 1309688"/>
              <a:gd name="connsiteX125" fmla="*/ 802481 w 2614611"/>
              <a:gd name="connsiteY125" fmla="*/ 962025 h 1309688"/>
              <a:gd name="connsiteX126" fmla="*/ 781049 w 2614611"/>
              <a:gd name="connsiteY126" fmla="*/ 966788 h 1309688"/>
              <a:gd name="connsiteX127" fmla="*/ 759618 w 2614611"/>
              <a:gd name="connsiteY127" fmla="*/ 966788 h 1309688"/>
              <a:gd name="connsiteX128" fmla="*/ 747712 w 2614611"/>
              <a:gd name="connsiteY128" fmla="*/ 976313 h 1309688"/>
              <a:gd name="connsiteX129" fmla="*/ 747712 w 2614611"/>
              <a:gd name="connsiteY129" fmla="*/ 976313 h 1309688"/>
              <a:gd name="connsiteX130" fmla="*/ 778668 w 2614611"/>
              <a:gd name="connsiteY130" fmla="*/ 978694 h 1309688"/>
              <a:gd name="connsiteX131" fmla="*/ 795337 w 2614611"/>
              <a:gd name="connsiteY131" fmla="*/ 990600 h 1309688"/>
              <a:gd name="connsiteX132" fmla="*/ 816768 w 2614611"/>
              <a:gd name="connsiteY132" fmla="*/ 981075 h 1309688"/>
              <a:gd name="connsiteX133" fmla="*/ 816768 w 2614611"/>
              <a:gd name="connsiteY133" fmla="*/ 981075 h 1309688"/>
              <a:gd name="connsiteX134" fmla="*/ 842962 w 2614611"/>
              <a:gd name="connsiteY134" fmla="*/ 983457 h 1309688"/>
              <a:gd name="connsiteX135" fmla="*/ 859631 w 2614611"/>
              <a:gd name="connsiteY135" fmla="*/ 971550 h 1309688"/>
              <a:gd name="connsiteX136" fmla="*/ 888206 w 2614611"/>
              <a:gd name="connsiteY136" fmla="*/ 1009650 h 1309688"/>
              <a:gd name="connsiteX137" fmla="*/ 888206 w 2614611"/>
              <a:gd name="connsiteY137" fmla="*/ 1050132 h 1309688"/>
              <a:gd name="connsiteX138" fmla="*/ 881062 w 2614611"/>
              <a:gd name="connsiteY138" fmla="*/ 1071563 h 1309688"/>
              <a:gd name="connsiteX139" fmla="*/ 859631 w 2614611"/>
              <a:gd name="connsiteY139" fmla="*/ 1092994 h 1309688"/>
              <a:gd name="connsiteX140" fmla="*/ 821531 w 2614611"/>
              <a:gd name="connsiteY140" fmla="*/ 1107282 h 1309688"/>
              <a:gd name="connsiteX141" fmla="*/ 807243 w 2614611"/>
              <a:gd name="connsiteY141" fmla="*/ 1123950 h 1309688"/>
              <a:gd name="connsiteX142" fmla="*/ 790574 w 2614611"/>
              <a:gd name="connsiteY142" fmla="*/ 1145382 h 1309688"/>
              <a:gd name="connsiteX143" fmla="*/ 761999 w 2614611"/>
              <a:gd name="connsiteY143" fmla="*/ 1152525 h 1309688"/>
              <a:gd name="connsiteX144" fmla="*/ 745331 w 2614611"/>
              <a:gd name="connsiteY144" fmla="*/ 1159669 h 1309688"/>
              <a:gd name="connsiteX145" fmla="*/ 731043 w 2614611"/>
              <a:gd name="connsiteY145" fmla="*/ 1162050 h 1309688"/>
              <a:gd name="connsiteX146" fmla="*/ 723899 w 2614611"/>
              <a:gd name="connsiteY146" fmla="*/ 1147763 h 1309688"/>
              <a:gd name="connsiteX147" fmla="*/ 723899 w 2614611"/>
              <a:gd name="connsiteY147" fmla="*/ 1147763 h 1309688"/>
              <a:gd name="connsiteX148" fmla="*/ 714374 w 2614611"/>
              <a:gd name="connsiteY148" fmla="*/ 1173957 h 1309688"/>
              <a:gd name="connsiteX149" fmla="*/ 695324 w 2614611"/>
              <a:gd name="connsiteY149" fmla="*/ 1188244 h 1309688"/>
              <a:gd name="connsiteX150" fmla="*/ 678656 w 2614611"/>
              <a:gd name="connsiteY150" fmla="*/ 1195388 h 1309688"/>
              <a:gd name="connsiteX151" fmla="*/ 678656 w 2614611"/>
              <a:gd name="connsiteY151" fmla="*/ 1173957 h 1309688"/>
              <a:gd name="connsiteX152" fmla="*/ 666749 w 2614611"/>
              <a:gd name="connsiteY152" fmla="*/ 1152525 h 1309688"/>
              <a:gd name="connsiteX153" fmla="*/ 669131 w 2614611"/>
              <a:gd name="connsiteY153" fmla="*/ 1197769 h 1309688"/>
              <a:gd name="connsiteX154" fmla="*/ 657224 w 2614611"/>
              <a:gd name="connsiteY154" fmla="*/ 1214438 h 1309688"/>
              <a:gd name="connsiteX155" fmla="*/ 647699 w 2614611"/>
              <a:gd name="connsiteY155" fmla="*/ 1204913 h 1309688"/>
              <a:gd name="connsiteX156" fmla="*/ 626268 w 2614611"/>
              <a:gd name="connsiteY156" fmla="*/ 1197769 h 1309688"/>
              <a:gd name="connsiteX157" fmla="*/ 609599 w 2614611"/>
              <a:gd name="connsiteY157" fmla="*/ 1193007 h 1309688"/>
              <a:gd name="connsiteX158" fmla="*/ 592931 w 2614611"/>
              <a:gd name="connsiteY158" fmla="*/ 1221582 h 1309688"/>
              <a:gd name="connsiteX159" fmla="*/ 595312 w 2614611"/>
              <a:gd name="connsiteY159" fmla="*/ 1250157 h 1309688"/>
              <a:gd name="connsiteX160" fmla="*/ 583406 w 2614611"/>
              <a:gd name="connsiteY160" fmla="*/ 1273969 h 1309688"/>
              <a:gd name="connsiteX161" fmla="*/ 554831 w 2614611"/>
              <a:gd name="connsiteY161" fmla="*/ 1281113 h 1309688"/>
              <a:gd name="connsiteX162" fmla="*/ 535781 w 2614611"/>
              <a:gd name="connsiteY162" fmla="*/ 1295400 h 1309688"/>
              <a:gd name="connsiteX163" fmla="*/ 492918 w 2614611"/>
              <a:gd name="connsiteY163" fmla="*/ 1309688 h 1309688"/>
              <a:gd name="connsiteX164" fmla="*/ 466724 w 2614611"/>
              <a:gd name="connsiteY164" fmla="*/ 1297782 h 1309688"/>
              <a:gd name="connsiteX165" fmla="*/ 450056 w 2614611"/>
              <a:gd name="connsiteY165" fmla="*/ 1288257 h 1309688"/>
              <a:gd name="connsiteX166" fmla="*/ 431006 w 2614611"/>
              <a:gd name="connsiteY166" fmla="*/ 1283494 h 1309688"/>
              <a:gd name="connsiteX167" fmla="*/ 409574 w 2614611"/>
              <a:gd name="connsiteY167" fmla="*/ 1266825 h 1309688"/>
              <a:gd name="connsiteX168" fmla="*/ 409574 w 2614611"/>
              <a:gd name="connsiteY168" fmla="*/ 1266825 h 1309688"/>
              <a:gd name="connsiteX169" fmla="*/ 409574 w 2614611"/>
              <a:gd name="connsiteY169" fmla="*/ 1266825 h 1309688"/>
              <a:gd name="connsiteX170" fmla="*/ 376237 w 2614611"/>
              <a:gd name="connsiteY170" fmla="*/ 1228725 h 1309688"/>
              <a:gd name="connsiteX171" fmla="*/ 366712 w 2614611"/>
              <a:gd name="connsiteY171" fmla="*/ 1216819 h 1309688"/>
              <a:gd name="connsiteX172" fmla="*/ 357187 w 2614611"/>
              <a:gd name="connsiteY172" fmla="*/ 1219200 h 1309688"/>
              <a:gd name="connsiteX173" fmla="*/ 357187 w 2614611"/>
              <a:gd name="connsiteY173" fmla="*/ 1204913 h 1309688"/>
              <a:gd name="connsiteX174" fmla="*/ 352424 w 2614611"/>
              <a:gd name="connsiteY174" fmla="*/ 1190625 h 1309688"/>
              <a:gd name="connsiteX175" fmla="*/ 335756 w 2614611"/>
              <a:gd name="connsiteY175" fmla="*/ 1195388 h 1309688"/>
              <a:gd name="connsiteX176" fmla="*/ 328612 w 2614611"/>
              <a:gd name="connsiteY176" fmla="*/ 1173957 h 1309688"/>
              <a:gd name="connsiteX177" fmla="*/ 314324 w 2614611"/>
              <a:gd name="connsiteY177" fmla="*/ 1154907 h 1309688"/>
              <a:gd name="connsiteX178" fmla="*/ 328612 w 2614611"/>
              <a:gd name="connsiteY178" fmla="*/ 1143000 h 1309688"/>
              <a:gd name="connsiteX179" fmla="*/ 321468 w 2614611"/>
              <a:gd name="connsiteY179" fmla="*/ 1119188 h 1309688"/>
              <a:gd name="connsiteX180" fmla="*/ 304799 w 2614611"/>
              <a:gd name="connsiteY180" fmla="*/ 1107282 h 1309688"/>
              <a:gd name="connsiteX181" fmla="*/ 311943 w 2614611"/>
              <a:gd name="connsiteY181" fmla="*/ 1090613 h 1309688"/>
              <a:gd name="connsiteX182" fmla="*/ 307181 w 2614611"/>
              <a:gd name="connsiteY182" fmla="*/ 1073944 h 1309688"/>
              <a:gd name="connsiteX183" fmla="*/ 292893 w 2614611"/>
              <a:gd name="connsiteY183" fmla="*/ 1059657 h 1309688"/>
              <a:gd name="connsiteX184" fmla="*/ 304799 w 2614611"/>
              <a:gd name="connsiteY184" fmla="*/ 1045369 h 1309688"/>
              <a:gd name="connsiteX185" fmla="*/ 302418 w 2614611"/>
              <a:gd name="connsiteY185" fmla="*/ 995363 h 1309688"/>
              <a:gd name="connsiteX186" fmla="*/ 297656 w 2614611"/>
              <a:gd name="connsiteY186" fmla="*/ 978694 h 1309688"/>
              <a:gd name="connsiteX187" fmla="*/ 285749 w 2614611"/>
              <a:gd name="connsiteY187" fmla="*/ 950119 h 1309688"/>
              <a:gd name="connsiteX188" fmla="*/ 273843 w 2614611"/>
              <a:gd name="connsiteY188" fmla="*/ 942975 h 1309688"/>
              <a:gd name="connsiteX189" fmla="*/ 285749 w 2614611"/>
              <a:gd name="connsiteY189" fmla="*/ 907257 h 1309688"/>
              <a:gd name="connsiteX190" fmla="*/ 300037 w 2614611"/>
              <a:gd name="connsiteY190" fmla="*/ 835819 h 1309688"/>
              <a:gd name="connsiteX191" fmla="*/ 300037 w 2614611"/>
              <a:gd name="connsiteY191" fmla="*/ 792957 h 1309688"/>
              <a:gd name="connsiteX192" fmla="*/ 300037 w 2614611"/>
              <a:gd name="connsiteY192" fmla="*/ 792957 h 1309688"/>
              <a:gd name="connsiteX193" fmla="*/ 283368 w 2614611"/>
              <a:gd name="connsiteY193" fmla="*/ 757238 h 1309688"/>
              <a:gd name="connsiteX194" fmla="*/ 261937 w 2614611"/>
              <a:gd name="connsiteY194" fmla="*/ 742950 h 1309688"/>
              <a:gd name="connsiteX195" fmla="*/ 254793 w 2614611"/>
              <a:gd name="connsiteY195" fmla="*/ 726282 h 1309688"/>
              <a:gd name="connsiteX196" fmla="*/ 238124 w 2614611"/>
              <a:gd name="connsiteY196" fmla="*/ 704850 h 1309688"/>
              <a:gd name="connsiteX197" fmla="*/ 219074 w 2614611"/>
              <a:gd name="connsiteY197" fmla="*/ 681038 h 1309688"/>
              <a:gd name="connsiteX198" fmla="*/ 192881 w 2614611"/>
              <a:gd name="connsiteY198" fmla="*/ 671513 h 1309688"/>
              <a:gd name="connsiteX199" fmla="*/ 0 w 2614611"/>
              <a:gd name="connsiteY199" fmla="*/ 0 h 1309688"/>
              <a:gd name="connsiteX200" fmla="*/ 2055018 w 2614611"/>
              <a:gd name="connsiteY200" fmla="*/ 657225 h 1309688"/>
              <a:gd name="connsiteX201" fmla="*/ 2614611 w 2614611"/>
              <a:gd name="connsiteY201" fmla="*/ 881062 h 1309688"/>
              <a:gd name="connsiteX0" fmla="*/ 2614611 w 2614611"/>
              <a:gd name="connsiteY0" fmla="*/ 881062 h 1309688"/>
              <a:gd name="connsiteX1" fmla="*/ 2012156 w 2614611"/>
              <a:gd name="connsiteY1" fmla="*/ 962025 h 1309688"/>
              <a:gd name="connsiteX2" fmla="*/ 1974056 w 2614611"/>
              <a:gd name="connsiteY2" fmla="*/ 931069 h 1309688"/>
              <a:gd name="connsiteX3" fmla="*/ 1940718 w 2614611"/>
              <a:gd name="connsiteY3" fmla="*/ 902494 h 1309688"/>
              <a:gd name="connsiteX4" fmla="*/ 1900237 w 2614611"/>
              <a:gd name="connsiteY4" fmla="*/ 881063 h 1309688"/>
              <a:gd name="connsiteX5" fmla="*/ 1883568 w 2614611"/>
              <a:gd name="connsiteY5" fmla="*/ 876300 h 1309688"/>
              <a:gd name="connsiteX6" fmla="*/ 1883568 w 2614611"/>
              <a:gd name="connsiteY6" fmla="*/ 876300 h 1309688"/>
              <a:gd name="connsiteX7" fmla="*/ 1912143 w 2614611"/>
              <a:gd name="connsiteY7" fmla="*/ 869157 h 1309688"/>
              <a:gd name="connsiteX8" fmla="*/ 1931193 w 2614611"/>
              <a:gd name="connsiteY8" fmla="*/ 862013 h 1309688"/>
              <a:gd name="connsiteX9" fmla="*/ 1912143 w 2614611"/>
              <a:gd name="connsiteY9" fmla="*/ 852488 h 1309688"/>
              <a:gd name="connsiteX10" fmla="*/ 1878806 w 2614611"/>
              <a:gd name="connsiteY10" fmla="*/ 842963 h 1309688"/>
              <a:gd name="connsiteX11" fmla="*/ 1850231 w 2614611"/>
              <a:gd name="connsiteY11" fmla="*/ 828675 h 1309688"/>
              <a:gd name="connsiteX12" fmla="*/ 1819274 w 2614611"/>
              <a:gd name="connsiteY12" fmla="*/ 812007 h 1309688"/>
              <a:gd name="connsiteX13" fmla="*/ 1797843 w 2614611"/>
              <a:gd name="connsiteY13" fmla="*/ 797719 h 1309688"/>
              <a:gd name="connsiteX14" fmla="*/ 1793081 w 2614611"/>
              <a:gd name="connsiteY14" fmla="*/ 778669 h 1309688"/>
              <a:gd name="connsiteX15" fmla="*/ 1821656 w 2614611"/>
              <a:gd name="connsiteY15" fmla="*/ 788194 h 1309688"/>
              <a:gd name="connsiteX16" fmla="*/ 1821656 w 2614611"/>
              <a:gd name="connsiteY16" fmla="*/ 788194 h 1309688"/>
              <a:gd name="connsiteX17" fmla="*/ 1850231 w 2614611"/>
              <a:gd name="connsiteY17" fmla="*/ 790575 h 1309688"/>
              <a:gd name="connsiteX18" fmla="*/ 1895474 w 2614611"/>
              <a:gd name="connsiteY18" fmla="*/ 800100 h 1309688"/>
              <a:gd name="connsiteX19" fmla="*/ 1895474 w 2614611"/>
              <a:gd name="connsiteY19" fmla="*/ 800100 h 1309688"/>
              <a:gd name="connsiteX20" fmla="*/ 1876424 w 2614611"/>
              <a:gd name="connsiteY20" fmla="*/ 769144 h 1309688"/>
              <a:gd name="connsiteX21" fmla="*/ 1840706 w 2614611"/>
              <a:gd name="connsiteY21" fmla="*/ 776288 h 1309688"/>
              <a:gd name="connsiteX22" fmla="*/ 1816893 w 2614611"/>
              <a:gd name="connsiteY22" fmla="*/ 769144 h 1309688"/>
              <a:gd name="connsiteX23" fmla="*/ 1790699 w 2614611"/>
              <a:gd name="connsiteY23" fmla="*/ 766763 h 1309688"/>
              <a:gd name="connsiteX24" fmla="*/ 1764506 w 2614611"/>
              <a:gd name="connsiteY24" fmla="*/ 776288 h 1309688"/>
              <a:gd name="connsiteX25" fmla="*/ 1735931 w 2614611"/>
              <a:gd name="connsiteY25" fmla="*/ 783432 h 1309688"/>
              <a:gd name="connsiteX26" fmla="*/ 1707356 w 2614611"/>
              <a:gd name="connsiteY26" fmla="*/ 783432 h 1309688"/>
              <a:gd name="connsiteX27" fmla="*/ 1681162 w 2614611"/>
              <a:gd name="connsiteY27" fmla="*/ 769144 h 1309688"/>
              <a:gd name="connsiteX28" fmla="*/ 1657349 w 2614611"/>
              <a:gd name="connsiteY28" fmla="*/ 781050 h 1309688"/>
              <a:gd name="connsiteX29" fmla="*/ 1643062 w 2614611"/>
              <a:gd name="connsiteY29" fmla="*/ 776288 h 1309688"/>
              <a:gd name="connsiteX30" fmla="*/ 1607343 w 2614611"/>
              <a:gd name="connsiteY30" fmla="*/ 783432 h 1309688"/>
              <a:gd name="connsiteX31" fmla="*/ 1571624 w 2614611"/>
              <a:gd name="connsiteY31" fmla="*/ 783432 h 1309688"/>
              <a:gd name="connsiteX32" fmla="*/ 1547812 w 2614611"/>
              <a:gd name="connsiteY32" fmla="*/ 778669 h 1309688"/>
              <a:gd name="connsiteX33" fmla="*/ 1526381 w 2614611"/>
              <a:gd name="connsiteY33" fmla="*/ 764382 h 1309688"/>
              <a:gd name="connsiteX34" fmla="*/ 1526381 w 2614611"/>
              <a:gd name="connsiteY34" fmla="*/ 750094 h 1309688"/>
              <a:gd name="connsiteX35" fmla="*/ 1502568 w 2614611"/>
              <a:gd name="connsiteY35" fmla="*/ 785813 h 1309688"/>
              <a:gd name="connsiteX36" fmla="*/ 1507331 w 2614611"/>
              <a:gd name="connsiteY36" fmla="*/ 807244 h 1309688"/>
              <a:gd name="connsiteX37" fmla="*/ 1512093 w 2614611"/>
              <a:gd name="connsiteY37" fmla="*/ 823913 h 1309688"/>
              <a:gd name="connsiteX38" fmla="*/ 1557337 w 2614611"/>
              <a:gd name="connsiteY38" fmla="*/ 809625 h 1309688"/>
              <a:gd name="connsiteX39" fmla="*/ 1593056 w 2614611"/>
              <a:gd name="connsiteY39" fmla="*/ 807244 h 1309688"/>
              <a:gd name="connsiteX40" fmla="*/ 1633537 w 2614611"/>
              <a:gd name="connsiteY40" fmla="*/ 800100 h 1309688"/>
              <a:gd name="connsiteX41" fmla="*/ 1654968 w 2614611"/>
              <a:gd name="connsiteY41" fmla="*/ 800100 h 1309688"/>
              <a:gd name="connsiteX42" fmla="*/ 1681162 w 2614611"/>
              <a:gd name="connsiteY42" fmla="*/ 797719 h 1309688"/>
              <a:gd name="connsiteX43" fmla="*/ 1707356 w 2614611"/>
              <a:gd name="connsiteY43" fmla="*/ 814388 h 1309688"/>
              <a:gd name="connsiteX44" fmla="*/ 1728787 w 2614611"/>
              <a:gd name="connsiteY44" fmla="*/ 814388 h 1309688"/>
              <a:gd name="connsiteX45" fmla="*/ 1759743 w 2614611"/>
              <a:gd name="connsiteY45" fmla="*/ 823913 h 1309688"/>
              <a:gd name="connsiteX46" fmla="*/ 1774031 w 2614611"/>
              <a:gd name="connsiteY46" fmla="*/ 833438 h 1309688"/>
              <a:gd name="connsiteX47" fmla="*/ 1774031 w 2614611"/>
              <a:gd name="connsiteY47" fmla="*/ 852488 h 1309688"/>
              <a:gd name="connsiteX48" fmla="*/ 1702593 w 2614611"/>
              <a:gd name="connsiteY48" fmla="*/ 850107 h 1309688"/>
              <a:gd name="connsiteX49" fmla="*/ 1614487 w 2614611"/>
              <a:gd name="connsiteY49" fmla="*/ 859632 h 1309688"/>
              <a:gd name="connsiteX50" fmla="*/ 1528762 w 2614611"/>
              <a:gd name="connsiteY50" fmla="*/ 866775 h 1309688"/>
              <a:gd name="connsiteX51" fmla="*/ 1419224 w 2614611"/>
              <a:gd name="connsiteY51" fmla="*/ 890588 h 1309688"/>
              <a:gd name="connsiteX52" fmla="*/ 1319212 w 2614611"/>
              <a:gd name="connsiteY52" fmla="*/ 919163 h 1309688"/>
              <a:gd name="connsiteX53" fmla="*/ 1231106 w 2614611"/>
              <a:gd name="connsiteY53" fmla="*/ 962025 h 1309688"/>
              <a:gd name="connsiteX54" fmla="*/ 1171574 w 2614611"/>
              <a:gd name="connsiteY54" fmla="*/ 995363 h 1309688"/>
              <a:gd name="connsiteX55" fmla="*/ 1092993 w 2614611"/>
              <a:gd name="connsiteY55" fmla="*/ 1021557 h 1309688"/>
              <a:gd name="connsiteX56" fmla="*/ 1004887 w 2614611"/>
              <a:gd name="connsiteY56" fmla="*/ 1052513 h 1309688"/>
              <a:gd name="connsiteX57" fmla="*/ 971549 w 2614611"/>
              <a:gd name="connsiteY57" fmla="*/ 1064419 h 1309688"/>
              <a:gd name="connsiteX58" fmla="*/ 950118 w 2614611"/>
              <a:gd name="connsiteY58" fmla="*/ 1057275 h 1309688"/>
              <a:gd name="connsiteX59" fmla="*/ 959643 w 2614611"/>
              <a:gd name="connsiteY59" fmla="*/ 1033463 h 1309688"/>
              <a:gd name="connsiteX60" fmla="*/ 973931 w 2614611"/>
              <a:gd name="connsiteY60" fmla="*/ 1016794 h 1309688"/>
              <a:gd name="connsiteX61" fmla="*/ 985837 w 2614611"/>
              <a:gd name="connsiteY61" fmla="*/ 997744 h 1309688"/>
              <a:gd name="connsiteX62" fmla="*/ 985837 w 2614611"/>
              <a:gd name="connsiteY62" fmla="*/ 997744 h 1309688"/>
              <a:gd name="connsiteX63" fmla="*/ 1016793 w 2614611"/>
              <a:gd name="connsiteY63" fmla="*/ 976313 h 1309688"/>
              <a:gd name="connsiteX64" fmla="*/ 1038224 w 2614611"/>
              <a:gd name="connsiteY64" fmla="*/ 983457 h 1309688"/>
              <a:gd name="connsiteX65" fmla="*/ 1047749 w 2614611"/>
              <a:gd name="connsiteY65" fmla="*/ 1012032 h 1309688"/>
              <a:gd name="connsiteX66" fmla="*/ 1064418 w 2614611"/>
              <a:gd name="connsiteY66" fmla="*/ 1009650 h 1309688"/>
              <a:gd name="connsiteX67" fmla="*/ 1062037 w 2614611"/>
              <a:gd name="connsiteY67" fmla="*/ 990600 h 1309688"/>
              <a:gd name="connsiteX68" fmla="*/ 1062037 w 2614611"/>
              <a:gd name="connsiteY68" fmla="*/ 990600 h 1309688"/>
              <a:gd name="connsiteX69" fmla="*/ 1071562 w 2614611"/>
              <a:gd name="connsiteY69" fmla="*/ 962025 h 1309688"/>
              <a:gd name="connsiteX70" fmla="*/ 1090612 w 2614611"/>
              <a:gd name="connsiteY70" fmla="*/ 952500 h 1309688"/>
              <a:gd name="connsiteX71" fmla="*/ 1069181 w 2614611"/>
              <a:gd name="connsiteY71" fmla="*/ 954882 h 1309688"/>
              <a:gd name="connsiteX72" fmla="*/ 1026318 w 2614611"/>
              <a:gd name="connsiteY72" fmla="*/ 964407 h 1309688"/>
              <a:gd name="connsiteX73" fmla="*/ 1004887 w 2614611"/>
              <a:gd name="connsiteY73" fmla="*/ 957263 h 1309688"/>
              <a:gd name="connsiteX74" fmla="*/ 976312 w 2614611"/>
              <a:gd name="connsiteY74" fmla="*/ 957263 h 1309688"/>
              <a:gd name="connsiteX75" fmla="*/ 966787 w 2614611"/>
              <a:gd name="connsiteY75" fmla="*/ 947738 h 1309688"/>
              <a:gd name="connsiteX76" fmla="*/ 990599 w 2614611"/>
              <a:gd name="connsiteY76" fmla="*/ 935832 h 1309688"/>
              <a:gd name="connsiteX77" fmla="*/ 1040606 w 2614611"/>
              <a:gd name="connsiteY77" fmla="*/ 923925 h 1309688"/>
              <a:gd name="connsiteX78" fmla="*/ 1071562 w 2614611"/>
              <a:gd name="connsiteY78" fmla="*/ 916782 h 1309688"/>
              <a:gd name="connsiteX79" fmla="*/ 1095374 w 2614611"/>
              <a:gd name="connsiteY79" fmla="*/ 900113 h 1309688"/>
              <a:gd name="connsiteX80" fmla="*/ 1173956 w 2614611"/>
              <a:gd name="connsiteY80" fmla="*/ 883444 h 1309688"/>
              <a:gd name="connsiteX81" fmla="*/ 1193006 w 2614611"/>
              <a:gd name="connsiteY81" fmla="*/ 871538 h 1309688"/>
              <a:gd name="connsiteX82" fmla="*/ 1162049 w 2614611"/>
              <a:gd name="connsiteY82" fmla="*/ 866775 h 1309688"/>
              <a:gd name="connsiteX83" fmla="*/ 1092993 w 2614611"/>
              <a:gd name="connsiteY83" fmla="*/ 883444 h 1309688"/>
              <a:gd name="connsiteX84" fmla="*/ 1050131 w 2614611"/>
              <a:gd name="connsiteY84" fmla="*/ 895350 h 1309688"/>
              <a:gd name="connsiteX85" fmla="*/ 1026318 w 2614611"/>
              <a:gd name="connsiteY85" fmla="*/ 912019 h 1309688"/>
              <a:gd name="connsiteX86" fmla="*/ 983456 w 2614611"/>
              <a:gd name="connsiteY86" fmla="*/ 919163 h 1309688"/>
              <a:gd name="connsiteX87" fmla="*/ 962024 w 2614611"/>
              <a:gd name="connsiteY87" fmla="*/ 914400 h 1309688"/>
              <a:gd name="connsiteX88" fmla="*/ 938212 w 2614611"/>
              <a:gd name="connsiteY88" fmla="*/ 919163 h 1309688"/>
              <a:gd name="connsiteX89" fmla="*/ 919162 w 2614611"/>
              <a:gd name="connsiteY89" fmla="*/ 904875 h 1309688"/>
              <a:gd name="connsiteX90" fmla="*/ 897731 w 2614611"/>
              <a:gd name="connsiteY90" fmla="*/ 897732 h 1309688"/>
              <a:gd name="connsiteX91" fmla="*/ 866774 w 2614611"/>
              <a:gd name="connsiteY91" fmla="*/ 897732 h 1309688"/>
              <a:gd name="connsiteX92" fmla="*/ 847724 w 2614611"/>
              <a:gd name="connsiteY92" fmla="*/ 904875 h 1309688"/>
              <a:gd name="connsiteX93" fmla="*/ 847724 w 2614611"/>
              <a:gd name="connsiteY93" fmla="*/ 885825 h 1309688"/>
              <a:gd name="connsiteX94" fmla="*/ 840581 w 2614611"/>
              <a:gd name="connsiteY94" fmla="*/ 859632 h 1309688"/>
              <a:gd name="connsiteX95" fmla="*/ 833437 w 2614611"/>
              <a:gd name="connsiteY95" fmla="*/ 828675 h 1309688"/>
              <a:gd name="connsiteX96" fmla="*/ 838199 w 2614611"/>
              <a:gd name="connsiteY96" fmla="*/ 800100 h 1309688"/>
              <a:gd name="connsiteX97" fmla="*/ 852487 w 2614611"/>
              <a:gd name="connsiteY97" fmla="*/ 778669 h 1309688"/>
              <a:gd name="connsiteX98" fmla="*/ 821531 w 2614611"/>
              <a:gd name="connsiteY98" fmla="*/ 804863 h 1309688"/>
              <a:gd name="connsiteX99" fmla="*/ 795337 w 2614611"/>
              <a:gd name="connsiteY99" fmla="*/ 804863 h 1309688"/>
              <a:gd name="connsiteX100" fmla="*/ 761999 w 2614611"/>
              <a:gd name="connsiteY100" fmla="*/ 807244 h 1309688"/>
              <a:gd name="connsiteX101" fmla="*/ 733424 w 2614611"/>
              <a:gd name="connsiteY101" fmla="*/ 800100 h 1309688"/>
              <a:gd name="connsiteX102" fmla="*/ 709612 w 2614611"/>
              <a:gd name="connsiteY102" fmla="*/ 778669 h 1309688"/>
              <a:gd name="connsiteX103" fmla="*/ 685799 w 2614611"/>
              <a:gd name="connsiteY103" fmla="*/ 771525 h 1309688"/>
              <a:gd name="connsiteX104" fmla="*/ 640556 w 2614611"/>
              <a:gd name="connsiteY104" fmla="*/ 778669 h 1309688"/>
              <a:gd name="connsiteX105" fmla="*/ 597693 w 2614611"/>
              <a:gd name="connsiteY105" fmla="*/ 785813 h 1309688"/>
              <a:gd name="connsiteX106" fmla="*/ 552449 w 2614611"/>
              <a:gd name="connsiteY106" fmla="*/ 792957 h 1309688"/>
              <a:gd name="connsiteX107" fmla="*/ 533399 w 2614611"/>
              <a:gd name="connsiteY107" fmla="*/ 781050 h 1309688"/>
              <a:gd name="connsiteX108" fmla="*/ 528637 w 2614611"/>
              <a:gd name="connsiteY108" fmla="*/ 764382 h 1309688"/>
              <a:gd name="connsiteX109" fmla="*/ 519112 w 2614611"/>
              <a:gd name="connsiteY109" fmla="*/ 740569 h 1309688"/>
              <a:gd name="connsiteX110" fmla="*/ 519112 w 2614611"/>
              <a:gd name="connsiteY110" fmla="*/ 740569 h 1309688"/>
              <a:gd name="connsiteX111" fmla="*/ 523874 w 2614611"/>
              <a:gd name="connsiteY111" fmla="*/ 792957 h 1309688"/>
              <a:gd name="connsiteX112" fmla="*/ 538162 w 2614611"/>
              <a:gd name="connsiteY112" fmla="*/ 809625 h 1309688"/>
              <a:gd name="connsiteX113" fmla="*/ 588168 w 2614611"/>
              <a:gd name="connsiteY113" fmla="*/ 814388 h 1309688"/>
              <a:gd name="connsiteX114" fmla="*/ 638174 w 2614611"/>
              <a:gd name="connsiteY114" fmla="*/ 802482 h 1309688"/>
              <a:gd name="connsiteX115" fmla="*/ 671512 w 2614611"/>
              <a:gd name="connsiteY115" fmla="*/ 797719 h 1309688"/>
              <a:gd name="connsiteX116" fmla="*/ 702468 w 2614611"/>
              <a:gd name="connsiteY116" fmla="*/ 804863 h 1309688"/>
              <a:gd name="connsiteX117" fmla="*/ 719137 w 2614611"/>
              <a:gd name="connsiteY117" fmla="*/ 831057 h 1309688"/>
              <a:gd name="connsiteX118" fmla="*/ 745331 w 2614611"/>
              <a:gd name="connsiteY118" fmla="*/ 831057 h 1309688"/>
              <a:gd name="connsiteX119" fmla="*/ 781049 w 2614611"/>
              <a:gd name="connsiteY119" fmla="*/ 826294 h 1309688"/>
              <a:gd name="connsiteX120" fmla="*/ 809624 w 2614611"/>
              <a:gd name="connsiteY120" fmla="*/ 835819 h 1309688"/>
              <a:gd name="connsiteX121" fmla="*/ 816768 w 2614611"/>
              <a:gd name="connsiteY121" fmla="*/ 881063 h 1309688"/>
              <a:gd name="connsiteX122" fmla="*/ 828674 w 2614611"/>
              <a:gd name="connsiteY122" fmla="*/ 919163 h 1309688"/>
              <a:gd name="connsiteX123" fmla="*/ 828674 w 2614611"/>
              <a:gd name="connsiteY123" fmla="*/ 935832 h 1309688"/>
              <a:gd name="connsiteX124" fmla="*/ 819149 w 2614611"/>
              <a:gd name="connsiteY124" fmla="*/ 952500 h 1309688"/>
              <a:gd name="connsiteX125" fmla="*/ 802481 w 2614611"/>
              <a:gd name="connsiteY125" fmla="*/ 962025 h 1309688"/>
              <a:gd name="connsiteX126" fmla="*/ 781049 w 2614611"/>
              <a:gd name="connsiteY126" fmla="*/ 966788 h 1309688"/>
              <a:gd name="connsiteX127" fmla="*/ 759618 w 2614611"/>
              <a:gd name="connsiteY127" fmla="*/ 966788 h 1309688"/>
              <a:gd name="connsiteX128" fmla="*/ 747712 w 2614611"/>
              <a:gd name="connsiteY128" fmla="*/ 976313 h 1309688"/>
              <a:gd name="connsiteX129" fmla="*/ 747712 w 2614611"/>
              <a:gd name="connsiteY129" fmla="*/ 976313 h 1309688"/>
              <a:gd name="connsiteX130" fmla="*/ 778668 w 2614611"/>
              <a:gd name="connsiteY130" fmla="*/ 978694 h 1309688"/>
              <a:gd name="connsiteX131" fmla="*/ 795337 w 2614611"/>
              <a:gd name="connsiteY131" fmla="*/ 990600 h 1309688"/>
              <a:gd name="connsiteX132" fmla="*/ 816768 w 2614611"/>
              <a:gd name="connsiteY132" fmla="*/ 981075 h 1309688"/>
              <a:gd name="connsiteX133" fmla="*/ 816768 w 2614611"/>
              <a:gd name="connsiteY133" fmla="*/ 981075 h 1309688"/>
              <a:gd name="connsiteX134" fmla="*/ 842962 w 2614611"/>
              <a:gd name="connsiteY134" fmla="*/ 983457 h 1309688"/>
              <a:gd name="connsiteX135" fmla="*/ 859631 w 2614611"/>
              <a:gd name="connsiteY135" fmla="*/ 971550 h 1309688"/>
              <a:gd name="connsiteX136" fmla="*/ 888206 w 2614611"/>
              <a:gd name="connsiteY136" fmla="*/ 1009650 h 1309688"/>
              <a:gd name="connsiteX137" fmla="*/ 888206 w 2614611"/>
              <a:gd name="connsiteY137" fmla="*/ 1050132 h 1309688"/>
              <a:gd name="connsiteX138" fmla="*/ 881062 w 2614611"/>
              <a:gd name="connsiteY138" fmla="*/ 1071563 h 1309688"/>
              <a:gd name="connsiteX139" fmla="*/ 859631 w 2614611"/>
              <a:gd name="connsiteY139" fmla="*/ 1092994 h 1309688"/>
              <a:gd name="connsiteX140" fmla="*/ 821531 w 2614611"/>
              <a:gd name="connsiteY140" fmla="*/ 1107282 h 1309688"/>
              <a:gd name="connsiteX141" fmla="*/ 807243 w 2614611"/>
              <a:gd name="connsiteY141" fmla="*/ 1123950 h 1309688"/>
              <a:gd name="connsiteX142" fmla="*/ 790574 w 2614611"/>
              <a:gd name="connsiteY142" fmla="*/ 1145382 h 1309688"/>
              <a:gd name="connsiteX143" fmla="*/ 761999 w 2614611"/>
              <a:gd name="connsiteY143" fmla="*/ 1152525 h 1309688"/>
              <a:gd name="connsiteX144" fmla="*/ 745331 w 2614611"/>
              <a:gd name="connsiteY144" fmla="*/ 1159669 h 1309688"/>
              <a:gd name="connsiteX145" fmla="*/ 731043 w 2614611"/>
              <a:gd name="connsiteY145" fmla="*/ 1162050 h 1309688"/>
              <a:gd name="connsiteX146" fmla="*/ 723899 w 2614611"/>
              <a:gd name="connsiteY146" fmla="*/ 1147763 h 1309688"/>
              <a:gd name="connsiteX147" fmla="*/ 723899 w 2614611"/>
              <a:gd name="connsiteY147" fmla="*/ 1147763 h 1309688"/>
              <a:gd name="connsiteX148" fmla="*/ 714374 w 2614611"/>
              <a:gd name="connsiteY148" fmla="*/ 1173957 h 1309688"/>
              <a:gd name="connsiteX149" fmla="*/ 695324 w 2614611"/>
              <a:gd name="connsiteY149" fmla="*/ 1188244 h 1309688"/>
              <a:gd name="connsiteX150" fmla="*/ 678656 w 2614611"/>
              <a:gd name="connsiteY150" fmla="*/ 1195388 h 1309688"/>
              <a:gd name="connsiteX151" fmla="*/ 678656 w 2614611"/>
              <a:gd name="connsiteY151" fmla="*/ 1173957 h 1309688"/>
              <a:gd name="connsiteX152" fmla="*/ 666749 w 2614611"/>
              <a:gd name="connsiteY152" fmla="*/ 1152525 h 1309688"/>
              <a:gd name="connsiteX153" fmla="*/ 669131 w 2614611"/>
              <a:gd name="connsiteY153" fmla="*/ 1197769 h 1309688"/>
              <a:gd name="connsiteX154" fmla="*/ 657224 w 2614611"/>
              <a:gd name="connsiteY154" fmla="*/ 1214438 h 1309688"/>
              <a:gd name="connsiteX155" fmla="*/ 647699 w 2614611"/>
              <a:gd name="connsiteY155" fmla="*/ 1204913 h 1309688"/>
              <a:gd name="connsiteX156" fmla="*/ 626268 w 2614611"/>
              <a:gd name="connsiteY156" fmla="*/ 1197769 h 1309688"/>
              <a:gd name="connsiteX157" fmla="*/ 609599 w 2614611"/>
              <a:gd name="connsiteY157" fmla="*/ 1193007 h 1309688"/>
              <a:gd name="connsiteX158" fmla="*/ 592931 w 2614611"/>
              <a:gd name="connsiteY158" fmla="*/ 1221582 h 1309688"/>
              <a:gd name="connsiteX159" fmla="*/ 595312 w 2614611"/>
              <a:gd name="connsiteY159" fmla="*/ 1250157 h 1309688"/>
              <a:gd name="connsiteX160" fmla="*/ 583406 w 2614611"/>
              <a:gd name="connsiteY160" fmla="*/ 1273969 h 1309688"/>
              <a:gd name="connsiteX161" fmla="*/ 554831 w 2614611"/>
              <a:gd name="connsiteY161" fmla="*/ 1281113 h 1309688"/>
              <a:gd name="connsiteX162" fmla="*/ 535781 w 2614611"/>
              <a:gd name="connsiteY162" fmla="*/ 1295400 h 1309688"/>
              <a:gd name="connsiteX163" fmla="*/ 492918 w 2614611"/>
              <a:gd name="connsiteY163" fmla="*/ 1309688 h 1309688"/>
              <a:gd name="connsiteX164" fmla="*/ 466724 w 2614611"/>
              <a:gd name="connsiteY164" fmla="*/ 1297782 h 1309688"/>
              <a:gd name="connsiteX165" fmla="*/ 450056 w 2614611"/>
              <a:gd name="connsiteY165" fmla="*/ 1288257 h 1309688"/>
              <a:gd name="connsiteX166" fmla="*/ 431006 w 2614611"/>
              <a:gd name="connsiteY166" fmla="*/ 1283494 h 1309688"/>
              <a:gd name="connsiteX167" fmla="*/ 409574 w 2614611"/>
              <a:gd name="connsiteY167" fmla="*/ 1266825 h 1309688"/>
              <a:gd name="connsiteX168" fmla="*/ 409574 w 2614611"/>
              <a:gd name="connsiteY168" fmla="*/ 1266825 h 1309688"/>
              <a:gd name="connsiteX169" fmla="*/ 409574 w 2614611"/>
              <a:gd name="connsiteY169" fmla="*/ 1266825 h 1309688"/>
              <a:gd name="connsiteX170" fmla="*/ 376237 w 2614611"/>
              <a:gd name="connsiteY170" fmla="*/ 1228725 h 1309688"/>
              <a:gd name="connsiteX171" fmla="*/ 366712 w 2614611"/>
              <a:gd name="connsiteY171" fmla="*/ 1216819 h 1309688"/>
              <a:gd name="connsiteX172" fmla="*/ 357187 w 2614611"/>
              <a:gd name="connsiteY172" fmla="*/ 1219200 h 1309688"/>
              <a:gd name="connsiteX173" fmla="*/ 357187 w 2614611"/>
              <a:gd name="connsiteY173" fmla="*/ 1204913 h 1309688"/>
              <a:gd name="connsiteX174" fmla="*/ 352424 w 2614611"/>
              <a:gd name="connsiteY174" fmla="*/ 1190625 h 1309688"/>
              <a:gd name="connsiteX175" fmla="*/ 335756 w 2614611"/>
              <a:gd name="connsiteY175" fmla="*/ 1195388 h 1309688"/>
              <a:gd name="connsiteX176" fmla="*/ 328612 w 2614611"/>
              <a:gd name="connsiteY176" fmla="*/ 1173957 h 1309688"/>
              <a:gd name="connsiteX177" fmla="*/ 314324 w 2614611"/>
              <a:gd name="connsiteY177" fmla="*/ 1154907 h 1309688"/>
              <a:gd name="connsiteX178" fmla="*/ 328612 w 2614611"/>
              <a:gd name="connsiteY178" fmla="*/ 1143000 h 1309688"/>
              <a:gd name="connsiteX179" fmla="*/ 321468 w 2614611"/>
              <a:gd name="connsiteY179" fmla="*/ 1119188 h 1309688"/>
              <a:gd name="connsiteX180" fmla="*/ 304799 w 2614611"/>
              <a:gd name="connsiteY180" fmla="*/ 1107282 h 1309688"/>
              <a:gd name="connsiteX181" fmla="*/ 311943 w 2614611"/>
              <a:gd name="connsiteY181" fmla="*/ 1090613 h 1309688"/>
              <a:gd name="connsiteX182" fmla="*/ 307181 w 2614611"/>
              <a:gd name="connsiteY182" fmla="*/ 1073944 h 1309688"/>
              <a:gd name="connsiteX183" fmla="*/ 292893 w 2614611"/>
              <a:gd name="connsiteY183" fmla="*/ 1059657 h 1309688"/>
              <a:gd name="connsiteX184" fmla="*/ 304799 w 2614611"/>
              <a:gd name="connsiteY184" fmla="*/ 1045369 h 1309688"/>
              <a:gd name="connsiteX185" fmla="*/ 302418 w 2614611"/>
              <a:gd name="connsiteY185" fmla="*/ 995363 h 1309688"/>
              <a:gd name="connsiteX186" fmla="*/ 297656 w 2614611"/>
              <a:gd name="connsiteY186" fmla="*/ 978694 h 1309688"/>
              <a:gd name="connsiteX187" fmla="*/ 285749 w 2614611"/>
              <a:gd name="connsiteY187" fmla="*/ 950119 h 1309688"/>
              <a:gd name="connsiteX188" fmla="*/ 273843 w 2614611"/>
              <a:gd name="connsiteY188" fmla="*/ 942975 h 1309688"/>
              <a:gd name="connsiteX189" fmla="*/ 285749 w 2614611"/>
              <a:gd name="connsiteY189" fmla="*/ 907257 h 1309688"/>
              <a:gd name="connsiteX190" fmla="*/ 300037 w 2614611"/>
              <a:gd name="connsiteY190" fmla="*/ 835819 h 1309688"/>
              <a:gd name="connsiteX191" fmla="*/ 300037 w 2614611"/>
              <a:gd name="connsiteY191" fmla="*/ 792957 h 1309688"/>
              <a:gd name="connsiteX192" fmla="*/ 300037 w 2614611"/>
              <a:gd name="connsiteY192" fmla="*/ 792957 h 1309688"/>
              <a:gd name="connsiteX193" fmla="*/ 283368 w 2614611"/>
              <a:gd name="connsiteY193" fmla="*/ 757238 h 1309688"/>
              <a:gd name="connsiteX194" fmla="*/ 261937 w 2614611"/>
              <a:gd name="connsiteY194" fmla="*/ 742950 h 1309688"/>
              <a:gd name="connsiteX195" fmla="*/ 254793 w 2614611"/>
              <a:gd name="connsiteY195" fmla="*/ 726282 h 1309688"/>
              <a:gd name="connsiteX196" fmla="*/ 238124 w 2614611"/>
              <a:gd name="connsiteY196" fmla="*/ 704850 h 1309688"/>
              <a:gd name="connsiteX197" fmla="*/ 219074 w 2614611"/>
              <a:gd name="connsiteY197" fmla="*/ 681038 h 1309688"/>
              <a:gd name="connsiteX198" fmla="*/ 192881 w 2614611"/>
              <a:gd name="connsiteY198" fmla="*/ 671513 h 1309688"/>
              <a:gd name="connsiteX199" fmla="*/ 0 w 2614611"/>
              <a:gd name="connsiteY199" fmla="*/ 0 h 1309688"/>
              <a:gd name="connsiteX200" fmla="*/ 2583656 w 2614611"/>
              <a:gd name="connsiteY200" fmla="*/ 4763 h 1309688"/>
              <a:gd name="connsiteX201" fmla="*/ 2614611 w 2614611"/>
              <a:gd name="connsiteY201" fmla="*/ 881062 h 1309688"/>
              <a:gd name="connsiteX0" fmla="*/ 2636043 w 2636043"/>
              <a:gd name="connsiteY0" fmla="*/ 881062 h 1309688"/>
              <a:gd name="connsiteX1" fmla="*/ 2033588 w 2636043"/>
              <a:gd name="connsiteY1" fmla="*/ 962025 h 1309688"/>
              <a:gd name="connsiteX2" fmla="*/ 1995488 w 2636043"/>
              <a:gd name="connsiteY2" fmla="*/ 931069 h 1309688"/>
              <a:gd name="connsiteX3" fmla="*/ 1962150 w 2636043"/>
              <a:gd name="connsiteY3" fmla="*/ 902494 h 1309688"/>
              <a:gd name="connsiteX4" fmla="*/ 1921669 w 2636043"/>
              <a:gd name="connsiteY4" fmla="*/ 881063 h 1309688"/>
              <a:gd name="connsiteX5" fmla="*/ 1905000 w 2636043"/>
              <a:gd name="connsiteY5" fmla="*/ 876300 h 1309688"/>
              <a:gd name="connsiteX6" fmla="*/ 1905000 w 2636043"/>
              <a:gd name="connsiteY6" fmla="*/ 876300 h 1309688"/>
              <a:gd name="connsiteX7" fmla="*/ 1933575 w 2636043"/>
              <a:gd name="connsiteY7" fmla="*/ 869157 h 1309688"/>
              <a:gd name="connsiteX8" fmla="*/ 1952625 w 2636043"/>
              <a:gd name="connsiteY8" fmla="*/ 862013 h 1309688"/>
              <a:gd name="connsiteX9" fmla="*/ 1933575 w 2636043"/>
              <a:gd name="connsiteY9" fmla="*/ 852488 h 1309688"/>
              <a:gd name="connsiteX10" fmla="*/ 1900238 w 2636043"/>
              <a:gd name="connsiteY10" fmla="*/ 842963 h 1309688"/>
              <a:gd name="connsiteX11" fmla="*/ 1871663 w 2636043"/>
              <a:gd name="connsiteY11" fmla="*/ 828675 h 1309688"/>
              <a:gd name="connsiteX12" fmla="*/ 1840706 w 2636043"/>
              <a:gd name="connsiteY12" fmla="*/ 812007 h 1309688"/>
              <a:gd name="connsiteX13" fmla="*/ 1819275 w 2636043"/>
              <a:gd name="connsiteY13" fmla="*/ 797719 h 1309688"/>
              <a:gd name="connsiteX14" fmla="*/ 1814513 w 2636043"/>
              <a:gd name="connsiteY14" fmla="*/ 778669 h 1309688"/>
              <a:gd name="connsiteX15" fmla="*/ 1843088 w 2636043"/>
              <a:gd name="connsiteY15" fmla="*/ 788194 h 1309688"/>
              <a:gd name="connsiteX16" fmla="*/ 1843088 w 2636043"/>
              <a:gd name="connsiteY16" fmla="*/ 788194 h 1309688"/>
              <a:gd name="connsiteX17" fmla="*/ 1871663 w 2636043"/>
              <a:gd name="connsiteY17" fmla="*/ 790575 h 1309688"/>
              <a:gd name="connsiteX18" fmla="*/ 1916906 w 2636043"/>
              <a:gd name="connsiteY18" fmla="*/ 800100 h 1309688"/>
              <a:gd name="connsiteX19" fmla="*/ 1916906 w 2636043"/>
              <a:gd name="connsiteY19" fmla="*/ 800100 h 1309688"/>
              <a:gd name="connsiteX20" fmla="*/ 1897856 w 2636043"/>
              <a:gd name="connsiteY20" fmla="*/ 769144 h 1309688"/>
              <a:gd name="connsiteX21" fmla="*/ 1862138 w 2636043"/>
              <a:gd name="connsiteY21" fmla="*/ 776288 h 1309688"/>
              <a:gd name="connsiteX22" fmla="*/ 1838325 w 2636043"/>
              <a:gd name="connsiteY22" fmla="*/ 769144 h 1309688"/>
              <a:gd name="connsiteX23" fmla="*/ 1812131 w 2636043"/>
              <a:gd name="connsiteY23" fmla="*/ 766763 h 1309688"/>
              <a:gd name="connsiteX24" fmla="*/ 1785938 w 2636043"/>
              <a:gd name="connsiteY24" fmla="*/ 776288 h 1309688"/>
              <a:gd name="connsiteX25" fmla="*/ 1757363 w 2636043"/>
              <a:gd name="connsiteY25" fmla="*/ 783432 h 1309688"/>
              <a:gd name="connsiteX26" fmla="*/ 1728788 w 2636043"/>
              <a:gd name="connsiteY26" fmla="*/ 783432 h 1309688"/>
              <a:gd name="connsiteX27" fmla="*/ 1702594 w 2636043"/>
              <a:gd name="connsiteY27" fmla="*/ 769144 h 1309688"/>
              <a:gd name="connsiteX28" fmla="*/ 1678781 w 2636043"/>
              <a:gd name="connsiteY28" fmla="*/ 781050 h 1309688"/>
              <a:gd name="connsiteX29" fmla="*/ 1664494 w 2636043"/>
              <a:gd name="connsiteY29" fmla="*/ 776288 h 1309688"/>
              <a:gd name="connsiteX30" fmla="*/ 1628775 w 2636043"/>
              <a:gd name="connsiteY30" fmla="*/ 783432 h 1309688"/>
              <a:gd name="connsiteX31" fmla="*/ 1593056 w 2636043"/>
              <a:gd name="connsiteY31" fmla="*/ 783432 h 1309688"/>
              <a:gd name="connsiteX32" fmla="*/ 1569244 w 2636043"/>
              <a:gd name="connsiteY32" fmla="*/ 778669 h 1309688"/>
              <a:gd name="connsiteX33" fmla="*/ 1547813 w 2636043"/>
              <a:gd name="connsiteY33" fmla="*/ 764382 h 1309688"/>
              <a:gd name="connsiteX34" fmla="*/ 1547813 w 2636043"/>
              <a:gd name="connsiteY34" fmla="*/ 750094 h 1309688"/>
              <a:gd name="connsiteX35" fmla="*/ 1524000 w 2636043"/>
              <a:gd name="connsiteY35" fmla="*/ 785813 h 1309688"/>
              <a:gd name="connsiteX36" fmla="*/ 1528763 w 2636043"/>
              <a:gd name="connsiteY36" fmla="*/ 807244 h 1309688"/>
              <a:gd name="connsiteX37" fmla="*/ 1533525 w 2636043"/>
              <a:gd name="connsiteY37" fmla="*/ 823913 h 1309688"/>
              <a:gd name="connsiteX38" fmla="*/ 1578769 w 2636043"/>
              <a:gd name="connsiteY38" fmla="*/ 809625 h 1309688"/>
              <a:gd name="connsiteX39" fmla="*/ 1614488 w 2636043"/>
              <a:gd name="connsiteY39" fmla="*/ 807244 h 1309688"/>
              <a:gd name="connsiteX40" fmla="*/ 1654969 w 2636043"/>
              <a:gd name="connsiteY40" fmla="*/ 800100 h 1309688"/>
              <a:gd name="connsiteX41" fmla="*/ 1676400 w 2636043"/>
              <a:gd name="connsiteY41" fmla="*/ 800100 h 1309688"/>
              <a:gd name="connsiteX42" fmla="*/ 1702594 w 2636043"/>
              <a:gd name="connsiteY42" fmla="*/ 797719 h 1309688"/>
              <a:gd name="connsiteX43" fmla="*/ 1728788 w 2636043"/>
              <a:gd name="connsiteY43" fmla="*/ 814388 h 1309688"/>
              <a:gd name="connsiteX44" fmla="*/ 1750219 w 2636043"/>
              <a:gd name="connsiteY44" fmla="*/ 814388 h 1309688"/>
              <a:gd name="connsiteX45" fmla="*/ 1781175 w 2636043"/>
              <a:gd name="connsiteY45" fmla="*/ 823913 h 1309688"/>
              <a:gd name="connsiteX46" fmla="*/ 1795463 w 2636043"/>
              <a:gd name="connsiteY46" fmla="*/ 833438 h 1309688"/>
              <a:gd name="connsiteX47" fmla="*/ 1795463 w 2636043"/>
              <a:gd name="connsiteY47" fmla="*/ 852488 h 1309688"/>
              <a:gd name="connsiteX48" fmla="*/ 1724025 w 2636043"/>
              <a:gd name="connsiteY48" fmla="*/ 850107 h 1309688"/>
              <a:gd name="connsiteX49" fmla="*/ 1635919 w 2636043"/>
              <a:gd name="connsiteY49" fmla="*/ 859632 h 1309688"/>
              <a:gd name="connsiteX50" fmla="*/ 1550194 w 2636043"/>
              <a:gd name="connsiteY50" fmla="*/ 866775 h 1309688"/>
              <a:gd name="connsiteX51" fmla="*/ 1440656 w 2636043"/>
              <a:gd name="connsiteY51" fmla="*/ 890588 h 1309688"/>
              <a:gd name="connsiteX52" fmla="*/ 1340644 w 2636043"/>
              <a:gd name="connsiteY52" fmla="*/ 919163 h 1309688"/>
              <a:gd name="connsiteX53" fmla="*/ 1252538 w 2636043"/>
              <a:gd name="connsiteY53" fmla="*/ 962025 h 1309688"/>
              <a:gd name="connsiteX54" fmla="*/ 1193006 w 2636043"/>
              <a:gd name="connsiteY54" fmla="*/ 995363 h 1309688"/>
              <a:gd name="connsiteX55" fmla="*/ 1114425 w 2636043"/>
              <a:gd name="connsiteY55" fmla="*/ 1021557 h 1309688"/>
              <a:gd name="connsiteX56" fmla="*/ 1026319 w 2636043"/>
              <a:gd name="connsiteY56" fmla="*/ 1052513 h 1309688"/>
              <a:gd name="connsiteX57" fmla="*/ 992981 w 2636043"/>
              <a:gd name="connsiteY57" fmla="*/ 1064419 h 1309688"/>
              <a:gd name="connsiteX58" fmla="*/ 971550 w 2636043"/>
              <a:gd name="connsiteY58" fmla="*/ 1057275 h 1309688"/>
              <a:gd name="connsiteX59" fmla="*/ 981075 w 2636043"/>
              <a:gd name="connsiteY59" fmla="*/ 1033463 h 1309688"/>
              <a:gd name="connsiteX60" fmla="*/ 995363 w 2636043"/>
              <a:gd name="connsiteY60" fmla="*/ 1016794 h 1309688"/>
              <a:gd name="connsiteX61" fmla="*/ 1007269 w 2636043"/>
              <a:gd name="connsiteY61" fmla="*/ 997744 h 1309688"/>
              <a:gd name="connsiteX62" fmla="*/ 1007269 w 2636043"/>
              <a:gd name="connsiteY62" fmla="*/ 997744 h 1309688"/>
              <a:gd name="connsiteX63" fmla="*/ 1038225 w 2636043"/>
              <a:gd name="connsiteY63" fmla="*/ 976313 h 1309688"/>
              <a:gd name="connsiteX64" fmla="*/ 1059656 w 2636043"/>
              <a:gd name="connsiteY64" fmla="*/ 983457 h 1309688"/>
              <a:gd name="connsiteX65" fmla="*/ 1069181 w 2636043"/>
              <a:gd name="connsiteY65" fmla="*/ 1012032 h 1309688"/>
              <a:gd name="connsiteX66" fmla="*/ 1085850 w 2636043"/>
              <a:gd name="connsiteY66" fmla="*/ 1009650 h 1309688"/>
              <a:gd name="connsiteX67" fmla="*/ 1083469 w 2636043"/>
              <a:gd name="connsiteY67" fmla="*/ 990600 h 1309688"/>
              <a:gd name="connsiteX68" fmla="*/ 1083469 w 2636043"/>
              <a:gd name="connsiteY68" fmla="*/ 990600 h 1309688"/>
              <a:gd name="connsiteX69" fmla="*/ 1092994 w 2636043"/>
              <a:gd name="connsiteY69" fmla="*/ 962025 h 1309688"/>
              <a:gd name="connsiteX70" fmla="*/ 1112044 w 2636043"/>
              <a:gd name="connsiteY70" fmla="*/ 952500 h 1309688"/>
              <a:gd name="connsiteX71" fmla="*/ 1090613 w 2636043"/>
              <a:gd name="connsiteY71" fmla="*/ 954882 h 1309688"/>
              <a:gd name="connsiteX72" fmla="*/ 1047750 w 2636043"/>
              <a:gd name="connsiteY72" fmla="*/ 964407 h 1309688"/>
              <a:gd name="connsiteX73" fmla="*/ 1026319 w 2636043"/>
              <a:gd name="connsiteY73" fmla="*/ 957263 h 1309688"/>
              <a:gd name="connsiteX74" fmla="*/ 997744 w 2636043"/>
              <a:gd name="connsiteY74" fmla="*/ 957263 h 1309688"/>
              <a:gd name="connsiteX75" fmla="*/ 988219 w 2636043"/>
              <a:gd name="connsiteY75" fmla="*/ 947738 h 1309688"/>
              <a:gd name="connsiteX76" fmla="*/ 1012031 w 2636043"/>
              <a:gd name="connsiteY76" fmla="*/ 935832 h 1309688"/>
              <a:gd name="connsiteX77" fmla="*/ 1062038 w 2636043"/>
              <a:gd name="connsiteY77" fmla="*/ 923925 h 1309688"/>
              <a:gd name="connsiteX78" fmla="*/ 1092994 w 2636043"/>
              <a:gd name="connsiteY78" fmla="*/ 916782 h 1309688"/>
              <a:gd name="connsiteX79" fmla="*/ 1116806 w 2636043"/>
              <a:gd name="connsiteY79" fmla="*/ 900113 h 1309688"/>
              <a:gd name="connsiteX80" fmla="*/ 1195388 w 2636043"/>
              <a:gd name="connsiteY80" fmla="*/ 883444 h 1309688"/>
              <a:gd name="connsiteX81" fmla="*/ 1214438 w 2636043"/>
              <a:gd name="connsiteY81" fmla="*/ 871538 h 1309688"/>
              <a:gd name="connsiteX82" fmla="*/ 1183481 w 2636043"/>
              <a:gd name="connsiteY82" fmla="*/ 866775 h 1309688"/>
              <a:gd name="connsiteX83" fmla="*/ 1114425 w 2636043"/>
              <a:gd name="connsiteY83" fmla="*/ 883444 h 1309688"/>
              <a:gd name="connsiteX84" fmla="*/ 1071563 w 2636043"/>
              <a:gd name="connsiteY84" fmla="*/ 895350 h 1309688"/>
              <a:gd name="connsiteX85" fmla="*/ 1047750 w 2636043"/>
              <a:gd name="connsiteY85" fmla="*/ 912019 h 1309688"/>
              <a:gd name="connsiteX86" fmla="*/ 1004888 w 2636043"/>
              <a:gd name="connsiteY86" fmla="*/ 919163 h 1309688"/>
              <a:gd name="connsiteX87" fmla="*/ 983456 w 2636043"/>
              <a:gd name="connsiteY87" fmla="*/ 914400 h 1309688"/>
              <a:gd name="connsiteX88" fmla="*/ 959644 w 2636043"/>
              <a:gd name="connsiteY88" fmla="*/ 919163 h 1309688"/>
              <a:gd name="connsiteX89" fmla="*/ 940594 w 2636043"/>
              <a:gd name="connsiteY89" fmla="*/ 904875 h 1309688"/>
              <a:gd name="connsiteX90" fmla="*/ 919163 w 2636043"/>
              <a:gd name="connsiteY90" fmla="*/ 897732 h 1309688"/>
              <a:gd name="connsiteX91" fmla="*/ 888206 w 2636043"/>
              <a:gd name="connsiteY91" fmla="*/ 897732 h 1309688"/>
              <a:gd name="connsiteX92" fmla="*/ 869156 w 2636043"/>
              <a:gd name="connsiteY92" fmla="*/ 904875 h 1309688"/>
              <a:gd name="connsiteX93" fmla="*/ 869156 w 2636043"/>
              <a:gd name="connsiteY93" fmla="*/ 885825 h 1309688"/>
              <a:gd name="connsiteX94" fmla="*/ 862013 w 2636043"/>
              <a:gd name="connsiteY94" fmla="*/ 859632 h 1309688"/>
              <a:gd name="connsiteX95" fmla="*/ 854869 w 2636043"/>
              <a:gd name="connsiteY95" fmla="*/ 828675 h 1309688"/>
              <a:gd name="connsiteX96" fmla="*/ 859631 w 2636043"/>
              <a:gd name="connsiteY96" fmla="*/ 800100 h 1309688"/>
              <a:gd name="connsiteX97" fmla="*/ 873919 w 2636043"/>
              <a:gd name="connsiteY97" fmla="*/ 778669 h 1309688"/>
              <a:gd name="connsiteX98" fmla="*/ 842963 w 2636043"/>
              <a:gd name="connsiteY98" fmla="*/ 804863 h 1309688"/>
              <a:gd name="connsiteX99" fmla="*/ 816769 w 2636043"/>
              <a:gd name="connsiteY99" fmla="*/ 804863 h 1309688"/>
              <a:gd name="connsiteX100" fmla="*/ 783431 w 2636043"/>
              <a:gd name="connsiteY100" fmla="*/ 807244 h 1309688"/>
              <a:gd name="connsiteX101" fmla="*/ 754856 w 2636043"/>
              <a:gd name="connsiteY101" fmla="*/ 800100 h 1309688"/>
              <a:gd name="connsiteX102" fmla="*/ 731044 w 2636043"/>
              <a:gd name="connsiteY102" fmla="*/ 778669 h 1309688"/>
              <a:gd name="connsiteX103" fmla="*/ 707231 w 2636043"/>
              <a:gd name="connsiteY103" fmla="*/ 771525 h 1309688"/>
              <a:gd name="connsiteX104" fmla="*/ 661988 w 2636043"/>
              <a:gd name="connsiteY104" fmla="*/ 778669 h 1309688"/>
              <a:gd name="connsiteX105" fmla="*/ 619125 w 2636043"/>
              <a:gd name="connsiteY105" fmla="*/ 785813 h 1309688"/>
              <a:gd name="connsiteX106" fmla="*/ 573881 w 2636043"/>
              <a:gd name="connsiteY106" fmla="*/ 792957 h 1309688"/>
              <a:gd name="connsiteX107" fmla="*/ 554831 w 2636043"/>
              <a:gd name="connsiteY107" fmla="*/ 781050 h 1309688"/>
              <a:gd name="connsiteX108" fmla="*/ 550069 w 2636043"/>
              <a:gd name="connsiteY108" fmla="*/ 764382 h 1309688"/>
              <a:gd name="connsiteX109" fmla="*/ 540544 w 2636043"/>
              <a:gd name="connsiteY109" fmla="*/ 740569 h 1309688"/>
              <a:gd name="connsiteX110" fmla="*/ 540544 w 2636043"/>
              <a:gd name="connsiteY110" fmla="*/ 740569 h 1309688"/>
              <a:gd name="connsiteX111" fmla="*/ 545306 w 2636043"/>
              <a:gd name="connsiteY111" fmla="*/ 792957 h 1309688"/>
              <a:gd name="connsiteX112" fmla="*/ 559594 w 2636043"/>
              <a:gd name="connsiteY112" fmla="*/ 809625 h 1309688"/>
              <a:gd name="connsiteX113" fmla="*/ 609600 w 2636043"/>
              <a:gd name="connsiteY113" fmla="*/ 814388 h 1309688"/>
              <a:gd name="connsiteX114" fmla="*/ 659606 w 2636043"/>
              <a:gd name="connsiteY114" fmla="*/ 802482 h 1309688"/>
              <a:gd name="connsiteX115" fmla="*/ 692944 w 2636043"/>
              <a:gd name="connsiteY115" fmla="*/ 797719 h 1309688"/>
              <a:gd name="connsiteX116" fmla="*/ 723900 w 2636043"/>
              <a:gd name="connsiteY116" fmla="*/ 804863 h 1309688"/>
              <a:gd name="connsiteX117" fmla="*/ 740569 w 2636043"/>
              <a:gd name="connsiteY117" fmla="*/ 831057 h 1309688"/>
              <a:gd name="connsiteX118" fmla="*/ 766763 w 2636043"/>
              <a:gd name="connsiteY118" fmla="*/ 831057 h 1309688"/>
              <a:gd name="connsiteX119" fmla="*/ 802481 w 2636043"/>
              <a:gd name="connsiteY119" fmla="*/ 826294 h 1309688"/>
              <a:gd name="connsiteX120" fmla="*/ 831056 w 2636043"/>
              <a:gd name="connsiteY120" fmla="*/ 835819 h 1309688"/>
              <a:gd name="connsiteX121" fmla="*/ 838200 w 2636043"/>
              <a:gd name="connsiteY121" fmla="*/ 881063 h 1309688"/>
              <a:gd name="connsiteX122" fmla="*/ 850106 w 2636043"/>
              <a:gd name="connsiteY122" fmla="*/ 919163 h 1309688"/>
              <a:gd name="connsiteX123" fmla="*/ 850106 w 2636043"/>
              <a:gd name="connsiteY123" fmla="*/ 935832 h 1309688"/>
              <a:gd name="connsiteX124" fmla="*/ 840581 w 2636043"/>
              <a:gd name="connsiteY124" fmla="*/ 952500 h 1309688"/>
              <a:gd name="connsiteX125" fmla="*/ 823913 w 2636043"/>
              <a:gd name="connsiteY125" fmla="*/ 962025 h 1309688"/>
              <a:gd name="connsiteX126" fmla="*/ 802481 w 2636043"/>
              <a:gd name="connsiteY126" fmla="*/ 966788 h 1309688"/>
              <a:gd name="connsiteX127" fmla="*/ 781050 w 2636043"/>
              <a:gd name="connsiteY127" fmla="*/ 966788 h 1309688"/>
              <a:gd name="connsiteX128" fmla="*/ 769144 w 2636043"/>
              <a:gd name="connsiteY128" fmla="*/ 976313 h 1309688"/>
              <a:gd name="connsiteX129" fmla="*/ 769144 w 2636043"/>
              <a:gd name="connsiteY129" fmla="*/ 976313 h 1309688"/>
              <a:gd name="connsiteX130" fmla="*/ 800100 w 2636043"/>
              <a:gd name="connsiteY130" fmla="*/ 978694 h 1309688"/>
              <a:gd name="connsiteX131" fmla="*/ 816769 w 2636043"/>
              <a:gd name="connsiteY131" fmla="*/ 990600 h 1309688"/>
              <a:gd name="connsiteX132" fmla="*/ 838200 w 2636043"/>
              <a:gd name="connsiteY132" fmla="*/ 981075 h 1309688"/>
              <a:gd name="connsiteX133" fmla="*/ 838200 w 2636043"/>
              <a:gd name="connsiteY133" fmla="*/ 981075 h 1309688"/>
              <a:gd name="connsiteX134" fmla="*/ 864394 w 2636043"/>
              <a:gd name="connsiteY134" fmla="*/ 983457 h 1309688"/>
              <a:gd name="connsiteX135" fmla="*/ 881063 w 2636043"/>
              <a:gd name="connsiteY135" fmla="*/ 971550 h 1309688"/>
              <a:gd name="connsiteX136" fmla="*/ 909638 w 2636043"/>
              <a:gd name="connsiteY136" fmla="*/ 1009650 h 1309688"/>
              <a:gd name="connsiteX137" fmla="*/ 909638 w 2636043"/>
              <a:gd name="connsiteY137" fmla="*/ 1050132 h 1309688"/>
              <a:gd name="connsiteX138" fmla="*/ 902494 w 2636043"/>
              <a:gd name="connsiteY138" fmla="*/ 1071563 h 1309688"/>
              <a:gd name="connsiteX139" fmla="*/ 881063 w 2636043"/>
              <a:gd name="connsiteY139" fmla="*/ 1092994 h 1309688"/>
              <a:gd name="connsiteX140" fmla="*/ 842963 w 2636043"/>
              <a:gd name="connsiteY140" fmla="*/ 1107282 h 1309688"/>
              <a:gd name="connsiteX141" fmla="*/ 828675 w 2636043"/>
              <a:gd name="connsiteY141" fmla="*/ 1123950 h 1309688"/>
              <a:gd name="connsiteX142" fmla="*/ 812006 w 2636043"/>
              <a:gd name="connsiteY142" fmla="*/ 1145382 h 1309688"/>
              <a:gd name="connsiteX143" fmla="*/ 783431 w 2636043"/>
              <a:gd name="connsiteY143" fmla="*/ 1152525 h 1309688"/>
              <a:gd name="connsiteX144" fmla="*/ 766763 w 2636043"/>
              <a:gd name="connsiteY144" fmla="*/ 1159669 h 1309688"/>
              <a:gd name="connsiteX145" fmla="*/ 752475 w 2636043"/>
              <a:gd name="connsiteY145" fmla="*/ 1162050 h 1309688"/>
              <a:gd name="connsiteX146" fmla="*/ 745331 w 2636043"/>
              <a:gd name="connsiteY146" fmla="*/ 1147763 h 1309688"/>
              <a:gd name="connsiteX147" fmla="*/ 745331 w 2636043"/>
              <a:gd name="connsiteY147" fmla="*/ 1147763 h 1309688"/>
              <a:gd name="connsiteX148" fmla="*/ 735806 w 2636043"/>
              <a:gd name="connsiteY148" fmla="*/ 1173957 h 1309688"/>
              <a:gd name="connsiteX149" fmla="*/ 716756 w 2636043"/>
              <a:gd name="connsiteY149" fmla="*/ 1188244 h 1309688"/>
              <a:gd name="connsiteX150" fmla="*/ 700088 w 2636043"/>
              <a:gd name="connsiteY150" fmla="*/ 1195388 h 1309688"/>
              <a:gd name="connsiteX151" fmla="*/ 700088 w 2636043"/>
              <a:gd name="connsiteY151" fmla="*/ 1173957 h 1309688"/>
              <a:gd name="connsiteX152" fmla="*/ 688181 w 2636043"/>
              <a:gd name="connsiteY152" fmla="*/ 1152525 h 1309688"/>
              <a:gd name="connsiteX153" fmla="*/ 690563 w 2636043"/>
              <a:gd name="connsiteY153" fmla="*/ 1197769 h 1309688"/>
              <a:gd name="connsiteX154" fmla="*/ 678656 w 2636043"/>
              <a:gd name="connsiteY154" fmla="*/ 1214438 h 1309688"/>
              <a:gd name="connsiteX155" fmla="*/ 669131 w 2636043"/>
              <a:gd name="connsiteY155" fmla="*/ 1204913 h 1309688"/>
              <a:gd name="connsiteX156" fmla="*/ 647700 w 2636043"/>
              <a:gd name="connsiteY156" fmla="*/ 1197769 h 1309688"/>
              <a:gd name="connsiteX157" fmla="*/ 631031 w 2636043"/>
              <a:gd name="connsiteY157" fmla="*/ 1193007 h 1309688"/>
              <a:gd name="connsiteX158" fmla="*/ 614363 w 2636043"/>
              <a:gd name="connsiteY158" fmla="*/ 1221582 h 1309688"/>
              <a:gd name="connsiteX159" fmla="*/ 616744 w 2636043"/>
              <a:gd name="connsiteY159" fmla="*/ 1250157 h 1309688"/>
              <a:gd name="connsiteX160" fmla="*/ 604838 w 2636043"/>
              <a:gd name="connsiteY160" fmla="*/ 1273969 h 1309688"/>
              <a:gd name="connsiteX161" fmla="*/ 576263 w 2636043"/>
              <a:gd name="connsiteY161" fmla="*/ 1281113 h 1309688"/>
              <a:gd name="connsiteX162" fmla="*/ 557213 w 2636043"/>
              <a:gd name="connsiteY162" fmla="*/ 1295400 h 1309688"/>
              <a:gd name="connsiteX163" fmla="*/ 514350 w 2636043"/>
              <a:gd name="connsiteY163" fmla="*/ 1309688 h 1309688"/>
              <a:gd name="connsiteX164" fmla="*/ 488156 w 2636043"/>
              <a:gd name="connsiteY164" fmla="*/ 1297782 h 1309688"/>
              <a:gd name="connsiteX165" fmla="*/ 471488 w 2636043"/>
              <a:gd name="connsiteY165" fmla="*/ 1288257 h 1309688"/>
              <a:gd name="connsiteX166" fmla="*/ 452438 w 2636043"/>
              <a:gd name="connsiteY166" fmla="*/ 1283494 h 1309688"/>
              <a:gd name="connsiteX167" fmla="*/ 431006 w 2636043"/>
              <a:gd name="connsiteY167" fmla="*/ 1266825 h 1309688"/>
              <a:gd name="connsiteX168" fmla="*/ 431006 w 2636043"/>
              <a:gd name="connsiteY168" fmla="*/ 1266825 h 1309688"/>
              <a:gd name="connsiteX169" fmla="*/ 431006 w 2636043"/>
              <a:gd name="connsiteY169" fmla="*/ 1266825 h 1309688"/>
              <a:gd name="connsiteX170" fmla="*/ 397669 w 2636043"/>
              <a:gd name="connsiteY170" fmla="*/ 1228725 h 1309688"/>
              <a:gd name="connsiteX171" fmla="*/ 388144 w 2636043"/>
              <a:gd name="connsiteY171" fmla="*/ 1216819 h 1309688"/>
              <a:gd name="connsiteX172" fmla="*/ 378619 w 2636043"/>
              <a:gd name="connsiteY172" fmla="*/ 1219200 h 1309688"/>
              <a:gd name="connsiteX173" fmla="*/ 378619 w 2636043"/>
              <a:gd name="connsiteY173" fmla="*/ 1204913 h 1309688"/>
              <a:gd name="connsiteX174" fmla="*/ 373856 w 2636043"/>
              <a:gd name="connsiteY174" fmla="*/ 1190625 h 1309688"/>
              <a:gd name="connsiteX175" fmla="*/ 357188 w 2636043"/>
              <a:gd name="connsiteY175" fmla="*/ 1195388 h 1309688"/>
              <a:gd name="connsiteX176" fmla="*/ 350044 w 2636043"/>
              <a:gd name="connsiteY176" fmla="*/ 1173957 h 1309688"/>
              <a:gd name="connsiteX177" fmla="*/ 335756 w 2636043"/>
              <a:gd name="connsiteY177" fmla="*/ 1154907 h 1309688"/>
              <a:gd name="connsiteX178" fmla="*/ 350044 w 2636043"/>
              <a:gd name="connsiteY178" fmla="*/ 1143000 h 1309688"/>
              <a:gd name="connsiteX179" fmla="*/ 342900 w 2636043"/>
              <a:gd name="connsiteY179" fmla="*/ 1119188 h 1309688"/>
              <a:gd name="connsiteX180" fmla="*/ 326231 w 2636043"/>
              <a:gd name="connsiteY180" fmla="*/ 1107282 h 1309688"/>
              <a:gd name="connsiteX181" fmla="*/ 333375 w 2636043"/>
              <a:gd name="connsiteY181" fmla="*/ 1090613 h 1309688"/>
              <a:gd name="connsiteX182" fmla="*/ 328613 w 2636043"/>
              <a:gd name="connsiteY182" fmla="*/ 1073944 h 1309688"/>
              <a:gd name="connsiteX183" fmla="*/ 314325 w 2636043"/>
              <a:gd name="connsiteY183" fmla="*/ 1059657 h 1309688"/>
              <a:gd name="connsiteX184" fmla="*/ 326231 w 2636043"/>
              <a:gd name="connsiteY184" fmla="*/ 1045369 h 1309688"/>
              <a:gd name="connsiteX185" fmla="*/ 323850 w 2636043"/>
              <a:gd name="connsiteY185" fmla="*/ 995363 h 1309688"/>
              <a:gd name="connsiteX186" fmla="*/ 319088 w 2636043"/>
              <a:gd name="connsiteY186" fmla="*/ 978694 h 1309688"/>
              <a:gd name="connsiteX187" fmla="*/ 307181 w 2636043"/>
              <a:gd name="connsiteY187" fmla="*/ 950119 h 1309688"/>
              <a:gd name="connsiteX188" fmla="*/ 295275 w 2636043"/>
              <a:gd name="connsiteY188" fmla="*/ 942975 h 1309688"/>
              <a:gd name="connsiteX189" fmla="*/ 307181 w 2636043"/>
              <a:gd name="connsiteY189" fmla="*/ 907257 h 1309688"/>
              <a:gd name="connsiteX190" fmla="*/ 321469 w 2636043"/>
              <a:gd name="connsiteY190" fmla="*/ 835819 h 1309688"/>
              <a:gd name="connsiteX191" fmla="*/ 321469 w 2636043"/>
              <a:gd name="connsiteY191" fmla="*/ 792957 h 1309688"/>
              <a:gd name="connsiteX192" fmla="*/ 321469 w 2636043"/>
              <a:gd name="connsiteY192" fmla="*/ 792957 h 1309688"/>
              <a:gd name="connsiteX193" fmla="*/ 304800 w 2636043"/>
              <a:gd name="connsiteY193" fmla="*/ 757238 h 1309688"/>
              <a:gd name="connsiteX194" fmla="*/ 283369 w 2636043"/>
              <a:gd name="connsiteY194" fmla="*/ 742950 h 1309688"/>
              <a:gd name="connsiteX195" fmla="*/ 276225 w 2636043"/>
              <a:gd name="connsiteY195" fmla="*/ 726282 h 1309688"/>
              <a:gd name="connsiteX196" fmla="*/ 259556 w 2636043"/>
              <a:gd name="connsiteY196" fmla="*/ 704850 h 1309688"/>
              <a:gd name="connsiteX197" fmla="*/ 240506 w 2636043"/>
              <a:gd name="connsiteY197" fmla="*/ 681038 h 1309688"/>
              <a:gd name="connsiteX198" fmla="*/ 214313 w 2636043"/>
              <a:gd name="connsiteY198" fmla="*/ 671513 h 1309688"/>
              <a:gd name="connsiteX199" fmla="*/ 0 w 2636043"/>
              <a:gd name="connsiteY199" fmla="*/ 69057 h 1309688"/>
              <a:gd name="connsiteX200" fmla="*/ 21432 w 2636043"/>
              <a:gd name="connsiteY200" fmla="*/ 0 h 1309688"/>
              <a:gd name="connsiteX201" fmla="*/ 2605088 w 2636043"/>
              <a:gd name="connsiteY201" fmla="*/ 4763 h 1309688"/>
              <a:gd name="connsiteX202" fmla="*/ 2636043 w 2636043"/>
              <a:gd name="connsiteY202" fmla="*/ 881062 h 1309688"/>
              <a:gd name="connsiteX0" fmla="*/ 2649007 w 2649007"/>
              <a:gd name="connsiteY0" fmla="*/ 881062 h 1309688"/>
              <a:gd name="connsiteX1" fmla="*/ 2046552 w 2649007"/>
              <a:gd name="connsiteY1" fmla="*/ 962025 h 1309688"/>
              <a:gd name="connsiteX2" fmla="*/ 2008452 w 2649007"/>
              <a:gd name="connsiteY2" fmla="*/ 931069 h 1309688"/>
              <a:gd name="connsiteX3" fmla="*/ 1975114 w 2649007"/>
              <a:gd name="connsiteY3" fmla="*/ 902494 h 1309688"/>
              <a:gd name="connsiteX4" fmla="*/ 1934633 w 2649007"/>
              <a:gd name="connsiteY4" fmla="*/ 881063 h 1309688"/>
              <a:gd name="connsiteX5" fmla="*/ 1917964 w 2649007"/>
              <a:gd name="connsiteY5" fmla="*/ 876300 h 1309688"/>
              <a:gd name="connsiteX6" fmla="*/ 1917964 w 2649007"/>
              <a:gd name="connsiteY6" fmla="*/ 876300 h 1309688"/>
              <a:gd name="connsiteX7" fmla="*/ 1946539 w 2649007"/>
              <a:gd name="connsiteY7" fmla="*/ 869157 h 1309688"/>
              <a:gd name="connsiteX8" fmla="*/ 1965589 w 2649007"/>
              <a:gd name="connsiteY8" fmla="*/ 862013 h 1309688"/>
              <a:gd name="connsiteX9" fmla="*/ 1946539 w 2649007"/>
              <a:gd name="connsiteY9" fmla="*/ 852488 h 1309688"/>
              <a:gd name="connsiteX10" fmla="*/ 1913202 w 2649007"/>
              <a:gd name="connsiteY10" fmla="*/ 842963 h 1309688"/>
              <a:gd name="connsiteX11" fmla="*/ 1884627 w 2649007"/>
              <a:gd name="connsiteY11" fmla="*/ 828675 h 1309688"/>
              <a:gd name="connsiteX12" fmla="*/ 1853670 w 2649007"/>
              <a:gd name="connsiteY12" fmla="*/ 812007 h 1309688"/>
              <a:gd name="connsiteX13" fmla="*/ 1832239 w 2649007"/>
              <a:gd name="connsiteY13" fmla="*/ 797719 h 1309688"/>
              <a:gd name="connsiteX14" fmla="*/ 1827477 w 2649007"/>
              <a:gd name="connsiteY14" fmla="*/ 778669 h 1309688"/>
              <a:gd name="connsiteX15" fmla="*/ 1856052 w 2649007"/>
              <a:gd name="connsiteY15" fmla="*/ 788194 h 1309688"/>
              <a:gd name="connsiteX16" fmla="*/ 1856052 w 2649007"/>
              <a:gd name="connsiteY16" fmla="*/ 788194 h 1309688"/>
              <a:gd name="connsiteX17" fmla="*/ 1884627 w 2649007"/>
              <a:gd name="connsiteY17" fmla="*/ 790575 h 1309688"/>
              <a:gd name="connsiteX18" fmla="*/ 1929870 w 2649007"/>
              <a:gd name="connsiteY18" fmla="*/ 800100 h 1309688"/>
              <a:gd name="connsiteX19" fmla="*/ 1929870 w 2649007"/>
              <a:gd name="connsiteY19" fmla="*/ 800100 h 1309688"/>
              <a:gd name="connsiteX20" fmla="*/ 1910820 w 2649007"/>
              <a:gd name="connsiteY20" fmla="*/ 769144 h 1309688"/>
              <a:gd name="connsiteX21" fmla="*/ 1875102 w 2649007"/>
              <a:gd name="connsiteY21" fmla="*/ 776288 h 1309688"/>
              <a:gd name="connsiteX22" fmla="*/ 1851289 w 2649007"/>
              <a:gd name="connsiteY22" fmla="*/ 769144 h 1309688"/>
              <a:gd name="connsiteX23" fmla="*/ 1825095 w 2649007"/>
              <a:gd name="connsiteY23" fmla="*/ 766763 h 1309688"/>
              <a:gd name="connsiteX24" fmla="*/ 1798902 w 2649007"/>
              <a:gd name="connsiteY24" fmla="*/ 776288 h 1309688"/>
              <a:gd name="connsiteX25" fmla="*/ 1770327 w 2649007"/>
              <a:gd name="connsiteY25" fmla="*/ 783432 h 1309688"/>
              <a:gd name="connsiteX26" fmla="*/ 1741752 w 2649007"/>
              <a:gd name="connsiteY26" fmla="*/ 783432 h 1309688"/>
              <a:gd name="connsiteX27" fmla="*/ 1715558 w 2649007"/>
              <a:gd name="connsiteY27" fmla="*/ 769144 h 1309688"/>
              <a:gd name="connsiteX28" fmla="*/ 1691745 w 2649007"/>
              <a:gd name="connsiteY28" fmla="*/ 781050 h 1309688"/>
              <a:gd name="connsiteX29" fmla="*/ 1677458 w 2649007"/>
              <a:gd name="connsiteY29" fmla="*/ 776288 h 1309688"/>
              <a:gd name="connsiteX30" fmla="*/ 1641739 w 2649007"/>
              <a:gd name="connsiteY30" fmla="*/ 783432 h 1309688"/>
              <a:gd name="connsiteX31" fmla="*/ 1606020 w 2649007"/>
              <a:gd name="connsiteY31" fmla="*/ 783432 h 1309688"/>
              <a:gd name="connsiteX32" fmla="*/ 1582208 w 2649007"/>
              <a:gd name="connsiteY32" fmla="*/ 778669 h 1309688"/>
              <a:gd name="connsiteX33" fmla="*/ 1560777 w 2649007"/>
              <a:gd name="connsiteY33" fmla="*/ 764382 h 1309688"/>
              <a:gd name="connsiteX34" fmla="*/ 1560777 w 2649007"/>
              <a:gd name="connsiteY34" fmla="*/ 750094 h 1309688"/>
              <a:gd name="connsiteX35" fmla="*/ 1536964 w 2649007"/>
              <a:gd name="connsiteY35" fmla="*/ 785813 h 1309688"/>
              <a:gd name="connsiteX36" fmla="*/ 1541727 w 2649007"/>
              <a:gd name="connsiteY36" fmla="*/ 807244 h 1309688"/>
              <a:gd name="connsiteX37" fmla="*/ 1546489 w 2649007"/>
              <a:gd name="connsiteY37" fmla="*/ 823913 h 1309688"/>
              <a:gd name="connsiteX38" fmla="*/ 1591733 w 2649007"/>
              <a:gd name="connsiteY38" fmla="*/ 809625 h 1309688"/>
              <a:gd name="connsiteX39" fmla="*/ 1627452 w 2649007"/>
              <a:gd name="connsiteY39" fmla="*/ 807244 h 1309688"/>
              <a:gd name="connsiteX40" fmla="*/ 1667933 w 2649007"/>
              <a:gd name="connsiteY40" fmla="*/ 800100 h 1309688"/>
              <a:gd name="connsiteX41" fmla="*/ 1689364 w 2649007"/>
              <a:gd name="connsiteY41" fmla="*/ 800100 h 1309688"/>
              <a:gd name="connsiteX42" fmla="*/ 1715558 w 2649007"/>
              <a:gd name="connsiteY42" fmla="*/ 797719 h 1309688"/>
              <a:gd name="connsiteX43" fmla="*/ 1741752 w 2649007"/>
              <a:gd name="connsiteY43" fmla="*/ 814388 h 1309688"/>
              <a:gd name="connsiteX44" fmla="*/ 1763183 w 2649007"/>
              <a:gd name="connsiteY44" fmla="*/ 814388 h 1309688"/>
              <a:gd name="connsiteX45" fmla="*/ 1794139 w 2649007"/>
              <a:gd name="connsiteY45" fmla="*/ 823913 h 1309688"/>
              <a:gd name="connsiteX46" fmla="*/ 1808427 w 2649007"/>
              <a:gd name="connsiteY46" fmla="*/ 833438 h 1309688"/>
              <a:gd name="connsiteX47" fmla="*/ 1808427 w 2649007"/>
              <a:gd name="connsiteY47" fmla="*/ 852488 h 1309688"/>
              <a:gd name="connsiteX48" fmla="*/ 1736989 w 2649007"/>
              <a:gd name="connsiteY48" fmla="*/ 850107 h 1309688"/>
              <a:gd name="connsiteX49" fmla="*/ 1648883 w 2649007"/>
              <a:gd name="connsiteY49" fmla="*/ 859632 h 1309688"/>
              <a:gd name="connsiteX50" fmla="*/ 1563158 w 2649007"/>
              <a:gd name="connsiteY50" fmla="*/ 866775 h 1309688"/>
              <a:gd name="connsiteX51" fmla="*/ 1453620 w 2649007"/>
              <a:gd name="connsiteY51" fmla="*/ 890588 h 1309688"/>
              <a:gd name="connsiteX52" fmla="*/ 1353608 w 2649007"/>
              <a:gd name="connsiteY52" fmla="*/ 919163 h 1309688"/>
              <a:gd name="connsiteX53" fmla="*/ 1265502 w 2649007"/>
              <a:gd name="connsiteY53" fmla="*/ 962025 h 1309688"/>
              <a:gd name="connsiteX54" fmla="*/ 1205970 w 2649007"/>
              <a:gd name="connsiteY54" fmla="*/ 995363 h 1309688"/>
              <a:gd name="connsiteX55" fmla="*/ 1127389 w 2649007"/>
              <a:gd name="connsiteY55" fmla="*/ 1021557 h 1309688"/>
              <a:gd name="connsiteX56" fmla="*/ 1039283 w 2649007"/>
              <a:gd name="connsiteY56" fmla="*/ 1052513 h 1309688"/>
              <a:gd name="connsiteX57" fmla="*/ 1005945 w 2649007"/>
              <a:gd name="connsiteY57" fmla="*/ 1064419 h 1309688"/>
              <a:gd name="connsiteX58" fmla="*/ 984514 w 2649007"/>
              <a:gd name="connsiteY58" fmla="*/ 1057275 h 1309688"/>
              <a:gd name="connsiteX59" fmla="*/ 994039 w 2649007"/>
              <a:gd name="connsiteY59" fmla="*/ 1033463 h 1309688"/>
              <a:gd name="connsiteX60" fmla="*/ 1008327 w 2649007"/>
              <a:gd name="connsiteY60" fmla="*/ 1016794 h 1309688"/>
              <a:gd name="connsiteX61" fmla="*/ 1020233 w 2649007"/>
              <a:gd name="connsiteY61" fmla="*/ 997744 h 1309688"/>
              <a:gd name="connsiteX62" fmla="*/ 1020233 w 2649007"/>
              <a:gd name="connsiteY62" fmla="*/ 997744 h 1309688"/>
              <a:gd name="connsiteX63" fmla="*/ 1051189 w 2649007"/>
              <a:gd name="connsiteY63" fmla="*/ 976313 h 1309688"/>
              <a:gd name="connsiteX64" fmla="*/ 1072620 w 2649007"/>
              <a:gd name="connsiteY64" fmla="*/ 983457 h 1309688"/>
              <a:gd name="connsiteX65" fmla="*/ 1082145 w 2649007"/>
              <a:gd name="connsiteY65" fmla="*/ 1012032 h 1309688"/>
              <a:gd name="connsiteX66" fmla="*/ 1098814 w 2649007"/>
              <a:gd name="connsiteY66" fmla="*/ 1009650 h 1309688"/>
              <a:gd name="connsiteX67" fmla="*/ 1096433 w 2649007"/>
              <a:gd name="connsiteY67" fmla="*/ 990600 h 1309688"/>
              <a:gd name="connsiteX68" fmla="*/ 1096433 w 2649007"/>
              <a:gd name="connsiteY68" fmla="*/ 990600 h 1309688"/>
              <a:gd name="connsiteX69" fmla="*/ 1105958 w 2649007"/>
              <a:gd name="connsiteY69" fmla="*/ 962025 h 1309688"/>
              <a:gd name="connsiteX70" fmla="*/ 1125008 w 2649007"/>
              <a:gd name="connsiteY70" fmla="*/ 952500 h 1309688"/>
              <a:gd name="connsiteX71" fmla="*/ 1103577 w 2649007"/>
              <a:gd name="connsiteY71" fmla="*/ 954882 h 1309688"/>
              <a:gd name="connsiteX72" fmla="*/ 1060714 w 2649007"/>
              <a:gd name="connsiteY72" fmla="*/ 964407 h 1309688"/>
              <a:gd name="connsiteX73" fmla="*/ 1039283 w 2649007"/>
              <a:gd name="connsiteY73" fmla="*/ 957263 h 1309688"/>
              <a:gd name="connsiteX74" fmla="*/ 1010708 w 2649007"/>
              <a:gd name="connsiteY74" fmla="*/ 957263 h 1309688"/>
              <a:gd name="connsiteX75" fmla="*/ 1001183 w 2649007"/>
              <a:gd name="connsiteY75" fmla="*/ 947738 h 1309688"/>
              <a:gd name="connsiteX76" fmla="*/ 1024995 w 2649007"/>
              <a:gd name="connsiteY76" fmla="*/ 935832 h 1309688"/>
              <a:gd name="connsiteX77" fmla="*/ 1075002 w 2649007"/>
              <a:gd name="connsiteY77" fmla="*/ 923925 h 1309688"/>
              <a:gd name="connsiteX78" fmla="*/ 1105958 w 2649007"/>
              <a:gd name="connsiteY78" fmla="*/ 916782 h 1309688"/>
              <a:gd name="connsiteX79" fmla="*/ 1129770 w 2649007"/>
              <a:gd name="connsiteY79" fmla="*/ 900113 h 1309688"/>
              <a:gd name="connsiteX80" fmla="*/ 1208352 w 2649007"/>
              <a:gd name="connsiteY80" fmla="*/ 883444 h 1309688"/>
              <a:gd name="connsiteX81" fmla="*/ 1227402 w 2649007"/>
              <a:gd name="connsiteY81" fmla="*/ 871538 h 1309688"/>
              <a:gd name="connsiteX82" fmla="*/ 1196445 w 2649007"/>
              <a:gd name="connsiteY82" fmla="*/ 866775 h 1309688"/>
              <a:gd name="connsiteX83" fmla="*/ 1127389 w 2649007"/>
              <a:gd name="connsiteY83" fmla="*/ 883444 h 1309688"/>
              <a:gd name="connsiteX84" fmla="*/ 1084527 w 2649007"/>
              <a:gd name="connsiteY84" fmla="*/ 895350 h 1309688"/>
              <a:gd name="connsiteX85" fmla="*/ 1060714 w 2649007"/>
              <a:gd name="connsiteY85" fmla="*/ 912019 h 1309688"/>
              <a:gd name="connsiteX86" fmla="*/ 1017852 w 2649007"/>
              <a:gd name="connsiteY86" fmla="*/ 919163 h 1309688"/>
              <a:gd name="connsiteX87" fmla="*/ 996420 w 2649007"/>
              <a:gd name="connsiteY87" fmla="*/ 914400 h 1309688"/>
              <a:gd name="connsiteX88" fmla="*/ 972608 w 2649007"/>
              <a:gd name="connsiteY88" fmla="*/ 919163 h 1309688"/>
              <a:gd name="connsiteX89" fmla="*/ 953558 w 2649007"/>
              <a:gd name="connsiteY89" fmla="*/ 904875 h 1309688"/>
              <a:gd name="connsiteX90" fmla="*/ 932127 w 2649007"/>
              <a:gd name="connsiteY90" fmla="*/ 897732 h 1309688"/>
              <a:gd name="connsiteX91" fmla="*/ 901170 w 2649007"/>
              <a:gd name="connsiteY91" fmla="*/ 897732 h 1309688"/>
              <a:gd name="connsiteX92" fmla="*/ 882120 w 2649007"/>
              <a:gd name="connsiteY92" fmla="*/ 904875 h 1309688"/>
              <a:gd name="connsiteX93" fmla="*/ 882120 w 2649007"/>
              <a:gd name="connsiteY93" fmla="*/ 885825 h 1309688"/>
              <a:gd name="connsiteX94" fmla="*/ 874977 w 2649007"/>
              <a:gd name="connsiteY94" fmla="*/ 859632 h 1309688"/>
              <a:gd name="connsiteX95" fmla="*/ 867833 w 2649007"/>
              <a:gd name="connsiteY95" fmla="*/ 828675 h 1309688"/>
              <a:gd name="connsiteX96" fmla="*/ 872595 w 2649007"/>
              <a:gd name="connsiteY96" fmla="*/ 800100 h 1309688"/>
              <a:gd name="connsiteX97" fmla="*/ 886883 w 2649007"/>
              <a:gd name="connsiteY97" fmla="*/ 778669 h 1309688"/>
              <a:gd name="connsiteX98" fmla="*/ 855927 w 2649007"/>
              <a:gd name="connsiteY98" fmla="*/ 804863 h 1309688"/>
              <a:gd name="connsiteX99" fmla="*/ 829733 w 2649007"/>
              <a:gd name="connsiteY99" fmla="*/ 804863 h 1309688"/>
              <a:gd name="connsiteX100" fmla="*/ 796395 w 2649007"/>
              <a:gd name="connsiteY100" fmla="*/ 807244 h 1309688"/>
              <a:gd name="connsiteX101" fmla="*/ 767820 w 2649007"/>
              <a:gd name="connsiteY101" fmla="*/ 800100 h 1309688"/>
              <a:gd name="connsiteX102" fmla="*/ 744008 w 2649007"/>
              <a:gd name="connsiteY102" fmla="*/ 778669 h 1309688"/>
              <a:gd name="connsiteX103" fmla="*/ 720195 w 2649007"/>
              <a:gd name="connsiteY103" fmla="*/ 771525 h 1309688"/>
              <a:gd name="connsiteX104" fmla="*/ 674952 w 2649007"/>
              <a:gd name="connsiteY104" fmla="*/ 778669 h 1309688"/>
              <a:gd name="connsiteX105" fmla="*/ 632089 w 2649007"/>
              <a:gd name="connsiteY105" fmla="*/ 785813 h 1309688"/>
              <a:gd name="connsiteX106" fmla="*/ 586845 w 2649007"/>
              <a:gd name="connsiteY106" fmla="*/ 792957 h 1309688"/>
              <a:gd name="connsiteX107" fmla="*/ 567795 w 2649007"/>
              <a:gd name="connsiteY107" fmla="*/ 781050 h 1309688"/>
              <a:gd name="connsiteX108" fmla="*/ 563033 w 2649007"/>
              <a:gd name="connsiteY108" fmla="*/ 764382 h 1309688"/>
              <a:gd name="connsiteX109" fmla="*/ 553508 w 2649007"/>
              <a:gd name="connsiteY109" fmla="*/ 740569 h 1309688"/>
              <a:gd name="connsiteX110" fmla="*/ 553508 w 2649007"/>
              <a:gd name="connsiteY110" fmla="*/ 740569 h 1309688"/>
              <a:gd name="connsiteX111" fmla="*/ 558270 w 2649007"/>
              <a:gd name="connsiteY111" fmla="*/ 792957 h 1309688"/>
              <a:gd name="connsiteX112" fmla="*/ 572558 w 2649007"/>
              <a:gd name="connsiteY112" fmla="*/ 809625 h 1309688"/>
              <a:gd name="connsiteX113" fmla="*/ 622564 w 2649007"/>
              <a:gd name="connsiteY113" fmla="*/ 814388 h 1309688"/>
              <a:gd name="connsiteX114" fmla="*/ 672570 w 2649007"/>
              <a:gd name="connsiteY114" fmla="*/ 802482 h 1309688"/>
              <a:gd name="connsiteX115" fmla="*/ 705908 w 2649007"/>
              <a:gd name="connsiteY115" fmla="*/ 797719 h 1309688"/>
              <a:gd name="connsiteX116" fmla="*/ 736864 w 2649007"/>
              <a:gd name="connsiteY116" fmla="*/ 804863 h 1309688"/>
              <a:gd name="connsiteX117" fmla="*/ 753533 w 2649007"/>
              <a:gd name="connsiteY117" fmla="*/ 831057 h 1309688"/>
              <a:gd name="connsiteX118" fmla="*/ 779727 w 2649007"/>
              <a:gd name="connsiteY118" fmla="*/ 831057 h 1309688"/>
              <a:gd name="connsiteX119" fmla="*/ 815445 w 2649007"/>
              <a:gd name="connsiteY119" fmla="*/ 826294 h 1309688"/>
              <a:gd name="connsiteX120" fmla="*/ 844020 w 2649007"/>
              <a:gd name="connsiteY120" fmla="*/ 835819 h 1309688"/>
              <a:gd name="connsiteX121" fmla="*/ 851164 w 2649007"/>
              <a:gd name="connsiteY121" fmla="*/ 881063 h 1309688"/>
              <a:gd name="connsiteX122" fmla="*/ 863070 w 2649007"/>
              <a:gd name="connsiteY122" fmla="*/ 919163 h 1309688"/>
              <a:gd name="connsiteX123" fmla="*/ 863070 w 2649007"/>
              <a:gd name="connsiteY123" fmla="*/ 935832 h 1309688"/>
              <a:gd name="connsiteX124" fmla="*/ 853545 w 2649007"/>
              <a:gd name="connsiteY124" fmla="*/ 952500 h 1309688"/>
              <a:gd name="connsiteX125" fmla="*/ 836877 w 2649007"/>
              <a:gd name="connsiteY125" fmla="*/ 962025 h 1309688"/>
              <a:gd name="connsiteX126" fmla="*/ 815445 w 2649007"/>
              <a:gd name="connsiteY126" fmla="*/ 966788 h 1309688"/>
              <a:gd name="connsiteX127" fmla="*/ 794014 w 2649007"/>
              <a:gd name="connsiteY127" fmla="*/ 966788 h 1309688"/>
              <a:gd name="connsiteX128" fmla="*/ 782108 w 2649007"/>
              <a:gd name="connsiteY128" fmla="*/ 976313 h 1309688"/>
              <a:gd name="connsiteX129" fmla="*/ 782108 w 2649007"/>
              <a:gd name="connsiteY129" fmla="*/ 976313 h 1309688"/>
              <a:gd name="connsiteX130" fmla="*/ 813064 w 2649007"/>
              <a:gd name="connsiteY130" fmla="*/ 978694 h 1309688"/>
              <a:gd name="connsiteX131" fmla="*/ 829733 w 2649007"/>
              <a:gd name="connsiteY131" fmla="*/ 990600 h 1309688"/>
              <a:gd name="connsiteX132" fmla="*/ 851164 w 2649007"/>
              <a:gd name="connsiteY132" fmla="*/ 981075 h 1309688"/>
              <a:gd name="connsiteX133" fmla="*/ 851164 w 2649007"/>
              <a:gd name="connsiteY133" fmla="*/ 981075 h 1309688"/>
              <a:gd name="connsiteX134" fmla="*/ 877358 w 2649007"/>
              <a:gd name="connsiteY134" fmla="*/ 983457 h 1309688"/>
              <a:gd name="connsiteX135" fmla="*/ 894027 w 2649007"/>
              <a:gd name="connsiteY135" fmla="*/ 971550 h 1309688"/>
              <a:gd name="connsiteX136" fmla="*/ 922602 w 2649007"/>
              <a:gd name="connsiteY136" fmla="*/ 1009650 h 1309688"/>
              <a:gd name="connsiteX137" fmla="*/ 922602 w 2649007"/>
              <a:gd name="connsiteY137" fmla="*/ 1050132 h 1309688"/>
              <a:gd name="connsiteX138" fmla="*/ 915458 w 2649007"/>
              <a:gd name="connsiteY138" fmla="*/ 1071563 h 1309688"/>
              <a:gd name="connsiteX139" fmla="*/ 894027 w 2649007"/>
              <a:gd name="connsiteY139" fmla="*/ 1092994 h 1309688"/>
              <a:gd name="connsiteX140" fmla="*/ 855927 w 2649007"/>
              <a:gd name="connsiteY140" fmla="*/ 1107282 h 1309688"/>
              <a:gd name="connsiteX141" fmla="*/ 841639 w 2649007"/>
              <a:gd name="connsiteY141" fmla="*/ 1123950 h 1309688"/>
              <a:gd name="connsiteX142" fmla="*/ 824970 w 2649007"/>
              <a:gd name="connsiteY142" fmla="*/ 1145382 h 1309688"/>
              <a:gd name="connsiteX143" fmla="*/ 796395 w 2649007"/>
              <a:gd name="connsiteY143" fmla="*/ 1152525 h 1309688"/>
              <a:gd name="connsiteX144" fmla="*/ 779727 w 2649007"/>
              <a:gd name="connsiteY144" fmla="*/ 1159669 h 1309688"/>
              <a:gd name="connsiteX145" fmla="*/ 765439 w 2649007"/>
              <a:gd name="connsiteY145" fmla="*/ 1162050 h 1309688"/>
              <a:gd name="connsiteX146" fmla="*/ 758295 w 2649007"/>
              <a:gd name="connsiteY146" fmla="*/ 1147763 h 1309688"/>
              <a:gd name="connsiteX147" fmla="*/ 758295 w 2649007"/>
              <a:gd name="connsiteY147" fmla="*/ 1147763 h 1309688"/>
              <a:gd name="connsiteX148" fmla="*/ 748770 w 2649007"/>
              <a:gd name="connsiteY148" fmla="*/ 1173957 h 1309688"/>
              <a:gd name="connsiteX149" fmla="*/ 729720 w 2649007"/>
              <a:gd name="connsiteY149" fmla="*/ 1188244 h 1309688"/>
              <a:gd name="connsiteX150" fmla="*/ 713052 w 2649007"/>
              <a:gd name="connsiteY150" fmla="*/ 1195388 h 1309688"/>
              <a:gd name="connsiteX151" fmla="*/ 713052 w 2649007"/>
              <a:gd name="connsiteY151" fmla="*/ 1173957 h 1309688"/>
              <a:gd name="connsiteX152" fmla="*/ 701145 w 2649007"/>
              <a:gd name="connsiteY152" fmla="*/ 1152525 h 1309688"/>
              <a:gd name="connsiteX153" fmla="*/ 703527 w 2649007"/>
              <a:gd name="connsiteY153" fmla="*/ 1197769 h 1309688"/>
              <a:gd name="connsiteX154" fmla="*/ 691620 w 2649007"/>
              <a:gd name="connsiteY154" fmla="*/ 1214438 h 1309688"/>
              <a:gd name="connsiteX155" fmla="*/ 682095 w 2649007"/>
              <a:gd name="connsiteY155" fmla="*/ 1204913 h 1309688"/>
              <a:gd name="connsiteX156" fmla="*/ 660664 w 2649007"/>
              <a:gd name="connsiteY156" fmla="*/ 1197769 h 1309688"/>
              <a:gd name="connsiteX157" fmla="*/ 643995 w 2649007"/>
              <a:gd name="connsiteY157" fmla="*/ 1193007 h 1309688"/>
              <a:gd name="connsiteX158" fmla="*/ 627327 w 2649007"/>
              <a:gd name="connsiteY158" fmla="*/ 1221582 h 1309688"/>
              <a:gd name="connsiteX159" fmla="*/ 629708 w 2649007"/>
              <a:gd name="connsiteY159" fmla="*/ 1250157 h 1309688"/>
              <a:gd name="connsiteX160" fmla="*/ 617802 w 2649007"/>
              <a:gd name="connsiteY160" fmla="*/ 1273969 h 1309688"/>
              <a:gd name="connsiteX161" fmla="*/ 589227 w 2649007"/>
              <a:gd name="connsiteY161" fmla="*/ 1281113 h 1309688"/>
              <a:gd name="connsiteX162" fmla="*/ 570177 w 2649007"/>
              <a:gd name="connsiteY162" fmla="*/ 1295400 h 1309688"/>
              <a:gd name="connsiteX163" fmla="*/ 527314 w 2649007"/>
              <a:gd name="connsiteY163" fmla="*/ 1309688 h 1309688"/>
              <a:gd name="connsiteX164" fmla="*/ 501120 w 2649007"/>
              <a:gd name="connsiteY164" fmla="*/ 1297782 h 1309688"/>
              <a:gd name="connsiteX165" fmla="*/ 484452 w 2649007"/>
              <a:gd name="connsiteY165" fmla="*/ 1288257 h 1309688"/>
              <a:gd name="connsiteX166" fmla="*/ 465402 w 2649007"/>
              <a:gd name="connsiteY166" fmla="*/ 1283494 h 1309688"/>
              <a:gd name="connsiteX167" fmla="*/ 443970 w 2649007"/>
              <a:gd name="connsiteY167" fmla="*/ 1266825 h 1309688"/>
              <a:gd name="connsiteX168" fmla="*/ 443970 w 2649007"/>
              <a:gd name="connsiteY168" fmla="*/ 1266825 h 1309688"/>
              <a:gd name="connsiteX169" fmla="*/ 443970 w 2649007"/>
              <a:gd name="connsiteY169" fmla="*/ 1266825 h 1309688"/>
              <a:gd name="connsiteX170" fmla="*/ 410633 w 2649007"/>
              <a:gd name="connsiteY170" fmla="*/ 1228725 h 1309688"/>
              <a:gd name="connsiteX171" fmla="*/ 401108 w 2649007"/>
              <a:gd name="connsiteY171" fmla="*/ 1216819 h 1309688"/>
              <a:gd name="connsiteX172" fmla="*/ 391583 w 2649007"/>
              <a:gd name="connsiteY172" fmla="*/ 1219200 h 1309688"/>
              <a:gd name="connsiteX173" fmla="*/ 391583 w 2649007"/>
              <a:gd name="connsiteY173" fmla="*/ 1204913 h 1309688"/>
              <a:gd name="connsiteX174" fmla="*/ 386820 w 2649007"/>
              <a:gd name="connsiteY174" fmla="*/ 1190625 h 1309688"/>
              <a:gd name="connsiteX175" fmla="*/ 370152 w 2649007"/>
              <a:gd name="connsiteY175" fmla="*/ 1195388 h 1309688"/>
              <a:gd name="connsiteX176" fmla="*/ 363008 w 2649007"/>
              <a:gd name="connsiteY176" fmla="*/ 1173957 h 1309688"/>
              <a:gd name="connsiteX177" fmla="*/ 348720 w 2649007"/>
              <a:gd name="connsiteY177" fmla="*/ 1154907 h 1309688"/>
              <a:gd name="connsiteX178" fmla="*/ 363008 w 2649007"/>
              <a:gd name="connsiteY178" fmla="*/ 1143000 h 1309688"/>
              <a:gd name="connsiteX179" fmla="*/ 355864 w 2649007"/>
              <a:gd name="connsiteY179" fmla="*/ 1119188 h 1309688"/>
              <a:gd name="connsiteX180" fmla="*/ 339195 w 2649007"/>
              <a:gd name="connsiteY180" fmla="*/ 1107282 h 1309688"/>
              <a:gd name="connsiteX181" fmla="*/ 346339 w 2649007"/>
              <a:gd name="connsiteY181" fmla="*/ 1090613 h 1309688"/>
              <a:gd name="connsiteX182" fmla="*/ 341577 w 2649007"/>
              <a:gd name="connsiteY182" fmla="*/ 1073944 h 1309688"/>
              <a:gd name="connsiteX183" fmla="*/ 327289 w 2649007"/>
              <a:gd name="connsiteY183" fmla="*/ 1059657 h 1309688"/>
              <a:gd name="connsiteX184" fmla="*/ 339195 w 2649007"/>
              <a:gd name="connsiteY184" fmla="*/ 1045369 h 1309688"/>
              <a:gd name="connsiteX185" fmla="*/ 336814 w 2649007"/>
              <a:gd name="connsiteY185" fmla="*/ 995363 h 1309688"/>
              <a:gd name="connsiteX186" fmla="*/ 332052 w 2649007"/>
              <a:gd name="connsiteY186" fmla="*/ 978694 h 1309688"/>
              <a:gd name="connsiteX187" fmla="*/ 320145 w 2649007"/>
              <a:gd name="connsiteY187" fmla="*/ 950119 h 1309688"/>
              <a:gd name="connsiteX188" fmla="*/ 308239 w 2649007"/>
              <a:gd name="connsiteY188" fmla="*/ 942975 h 1309688"/>
              <a:gd name="connsiteX189" fmla="*/ 320145 w 2649007"/>
              <a:gd name="connsiteY189" fmla="*/ 907257 h 1309688"/>
              <a:gd name="connsiteX190" fmla="*/ 334433 w 2649007"/>
              <a:gd name="connsiteY190" fmla="*/ 835819 h 1309688"/>
              <a:gd name="connsiteX191" fmla="*/ 334433 w 2649007"/>
              <a:gd name="connsiteY191" fmla="*/ 792957 h 1309688"/>
              <a:gd name="connsiteX192" fmla="*/ 334433 w 2649007"/>
              <a:gd name="connsiteY192" fmla="*/ 792957 h 1309688"/>
              <a:gd name="connsiteX193" fmla="*/ 317764 w 2649007"/>
              <a:gd name="connsiteY193" fmla="*/ 757238 h 1309688"/>
              <a:gd name="connsiteX194" fmla="*/ 296333 w 2649007"/>
              <a:gd name="connsiteY194" fmla="*/ 742950 h 1309688"/>
              <a:gd name="connsiteX195" fmla="*/ 289189 w 2649007"/>
              <a:gd name="connsiteY195" fmla="*/ 726282 h 1309688"/>
              <a:gd name="connsiteX196" fmla="*/ 272520 w 2649007"/>
              <a:gd name="connsiteY196" fmla="*/ 704850 h 1309688"/>
              <a:gd name="connsiteX197" fmla="*/ 253470 w 2649007"/>
              <a:gd name="connsiteY197" fmla="*/ 681038 h 1309688"/>
              <a:gd name="connsiteX198" fmla="*/ 227277 w 2649007"/>
              <a:gd name="connsiteY198" fmla="*/ 671513 h 1309688"/>
              <a:gd name="connsiteX199" fmla="*/ 17727 w 2649007"/>
              <a:gd name="connsiteY199" fmla="*/ 216694 h 1309688"/>
              <a:gd name="connsiteX200" fmla="*/ 12964 w 2649007"/>
              <a:gd name="connsiteY200" fmla="*/ 69057 h 1309688"/>
              <a:gd name="connsiteX201" fmla="*/ 34396 w 2649007"/>
              <a:gd name="connsiteY201" fmla="*/ 0 h 1309688"/>
              <a:gd name="connsiteX202" fmla="*/ 2618052 w 2649007"/>
              <a:gd name="connsiteY202" fmla="*/ 4763 h 1309688"/>
              <a:gd name="connsiteX203" fmla="*/ 2649007 w 2649007"/>
              <a:gd name="connsiteY203" fmla="*/ 881062 h 1309688"/>
              <a:gd name="connsiteX0" fmla="*/ 2642223 w 2642223"/>
              <a:gd name="connsiteY0" fmla="*/ 881062 h 1309688"/>
              <a:gd name="connsiteX1" fmla="*/ 2039768 w 2642223"/>
              <a:gd name="connsiteY1" fmla="*/ 962025 h 1309688"/>
              <a:gd name="connsiteX2" fmla="*/ 2001668 w 2642223"/>
              <a:gd name="connsiteY2" fmla="*/ 931069 h 1309688"/>
              <a:gd name="connsiteX3" fmla="*/ 1968330 w 2642223"/>
              <a:gd name="connsiteY3" fmla="*/ 902494 h 1309688"/>
              <a:gd name="connsiteX4" fmla="*/ 1927849 w 2642223"/>
              <a:gd name="connsiteY4" fmla="*/ 881063 h 1309688"/>
              <a:gd name="connsiteX5" fmla="*/ 1911180 w 2642223"/>
              <a:gd name="connsiteY5" fmla="*/ 876300 h 1309688"/>
              <a:gd name="connsiteX6" fmla="*/ 1911180 w 2642223"/>
              <a:gd name="connsiteY6" fmla="*/ 876300 h 1309688"/>
              <a:gd name="connsiteX7" fmla="*/ 1939755 w 2642223"/>
              <a:gd name="connsiteY7" fmla="*/ 869157 h 1309688"/>
              <a:gd name="connsiteX8" fmla="*/ 1958805 w 2642223"/>
              <a:gd name="connsiteY8" fmla="*/ 862013 h 1309688"/>
              <a:gd name="connsiteX9" fmla="*/ 1939755 w 2642223"/>
              <a:gd name="connsiteY9" fmla="*/ 852488 h 1309688"/>
              <a:gd name="connsiteX10" fmla="*/ 1906418 w 2642223"/>
              <a:gd name="connsiteY10" fmla="*/ 842963 h 1309688"/>
              <a:gd name="connsiteX11" fmla="*/ 1877843 w 2642223"/>
              <a:gd name="connsiteY11" fmla="*/ 828675 h 1309688"/>
              <a:gd name="connsiteX12" fmla="*/ 1846886 w 2642223"/>
              <a:gd name="connsiteY12" fmla="*/ 812007 h 1309688"/>
              <a:gd name="connsiteX13" fmla="*/ 1825455 w 2642223"/>
              <a:gd name="connsiteY13" fmla="*/ 797719 h 1309688"/>
              <a:gd name="connsiteX14" fmla="*/ 1820693 w 2642223"/>
              <a:gd name="connsiteY14" fmla="*/ 778669 h 1309688"/>
              <a:gd name="connsiteX15" fmla="*/ 1849268 w 2642223"/>
              <a:gd name="connsiteY15" fmla="*/ 788194 h 1309688"/>
              <a:gd name="connsiteX16" fmla="*/ 1849268 w 2642223"/>
              <a:gd name="connsiteY16" fmla="*/ 788194 h 1309688"/>
              <a:gd name="connsiteX17" fmla="*/ 1877843 w 2642223"/>
              <a:gd name="connsiteY17" fmla="*/ 790575 h 1309688"/>
              <a:gd name="connsiteX18" fmla="*/ 1923086 w 2642223"/>
              <a:gd name="connsiteY18" fmla="*/ 800100 h 1309688"/>
              <a:gd name="connsiteX19" fmla="*/ 1923086 w 2642223"/>
              <a:gd name="connsiteY19" fmla="*/ 800100 h 1309688"/>
              <a:gd name="connsiteX20" fmla="*/ 1904036 w 2642223"/>
              <a:gd name="connsiteY20" fmla="*/ 769144 h 1309688"/>
              <a:gd name="connsiteX21" fmla="*/ 1868318 w 2642223"/>
              <a:gd name="connsiteY21" fmla="*/ 776288 h 1309688"/>
              <a:gd name="connsiteX22" fmla="*/ 1844505 w 2642223"/>
              <a:gd name="connsiteY22" fmla="*/ 769144 h 1309688"/>
              <a:gd name="connsiteX23" fmla="*/ 1818311 w 2642223"/>
              <a:gd name="connsiteY23" fmla="*/ 766763 h 1309688"/>
              <a:gd name="connsiteX24" fmla="*/ 1792118 w 2642223"/>
              <a:gd name="connsiteY24" fmla="*/ 776288 h 1309688"/>
              <a:gd name="connsiteX25" fmla="*/ 1763543 w 2642223"/>
              <a:gd name="connsiteY25" fmla="*/ 783432 h 1309688"/>
              <a:gd name="connsiteX26" fmla="*/ 1734968 w 2642223"/>
              <a:gd name="connsiteY26" fmla="*/ 783432 h 1309688"/>
              <a:gd name="connsiteX27" fmla="*/ 1708774 w 2642223"/>
              <a:gd name="connsiteY27" fmla="*/ 769144 h 1309688"/>
              <a:gd name="connsiteX28" fmla="*/ 1684961 w 2642223"/>
              <a:gd name="connsiteY28" fmla="*/ 781050 h 1309688"/>
              <a:gd name="connsiteX29" fmla="*/ 1670674 w 2642223"/>
              <a:gd name="connsiteY29" fmla="*/ 776288 h 1309688"/>
              <a:gd name="connsiteX30" fmla="*/ 1634955 w 2642223"/>
              <a:gd name="connsiteY30" fmla="*/ 783432 h 1309688"/>
              <a:gd name="connsiteX31" fmla="*/ 1599236 w 2642223"/>
              <a:gd name="connsiteY31" fmla="*/ 783432 h 1309688"/>
              <a:gd name="connsiteX32" fmla="*/ 1575424 w 2642223"/>
              <a:gd name="connsiteY32" fmla="*/ 778669 h 1309688"/>
              <a:gd name="connsiteX33" fmla="*/ 1553993 w 2642223"/>
              <a:gd name="connsiteY33" fmla="*/ 764382 h 1309688"/>
              <a:gd name="connsiteX34" fmla="*/ 1553993 w 2642223"/>
              <a:gd name="connsiteY34" fmla="*/ 750094 h 1309688"/>
              <a:gd name="connsiteX35" fmla="*/ 1530180 w 2642223"/>
              <a:gd name="connsiteY35" fmla="*/ 785813 h 1309688"/>
              <a:gd name="connsiteX36" fmla="*/ 1534943 w 2642223"/>
              <a:gd name="connsiteY36" fmla="*/ 807244 h 1309688"/>
              <a:gd name="connsiteX37" fmla="*/ 1539705 w 2642223"/>
              <a:gd name="connsiteY37" fmla="*/ 823913 h 1309688"/>
              <a:gd name="connsiteX38" fmla="*/ 1584949 w 2642223"/>
              <a:gd name="connsiteY38" fmla="*/ 809625 h 1309688"/>
              <a:gd name="connsiteX39" fmla="*/ 1620668 w 2642223"/>
              <a:gd name="connsiteY39" fmla="*/ 807244 h 1309688"/>
              <a:gd name="connsiteX40" fmla="*/ 1661149 w 2642223"/>
              <a:gd name="connsiteY40" fmla="*/ 800100 h 1309688"/>
              <a:gd name="connsiteX41" fmla="*/ 1682580 w 2642223"/>
              <a:gd name="connsiteY41" fmla="*/ 800100 h 1309688"/>
              <a:gd name="connsiteX42" fmla="*/ 1708774 w 2642223"/>
              <a:gd name="connsiteY42" fmla="*/ 797719 h 1309688"/>
              <a:gd name="connsiteX43" fmla="*/ 1734968 w 2642223"/>
              <a:gd name="connsiteY43" fmla="*/ 814388 h 1309688"/>
              <a:gd name="connsiteX44" fmla="*/ 1756399 w 2642223"/>
              <a:gd name="connsiteY44" fmla="*/ 814388 h 1309688"/>
              <a:gd name="connsiteX45" fmla="*/ 1787355 w 2642223"/>
              <a:gd name="connsiteY45" fmla="*/ 823913 h 1309688"/>
              <a:gd name="connsiteX46" fmla="*/ 1801643 w 2642223"/>
              <a:gd name="connsiteY46" fmla="*/ 833438 h 1309688"/>
              <a:gd name="connsiteX47" fmla="*/ 1801643 w 2642223"/>
              <a:gd name="connsiteY47" fmla="*/ 852488 h 1309688"/>
              <a:gd name="connsiteX48" fmla="*/ 1730205 w 2642223"/>
              <a:gd name="connsiteY48" fmla="*/ 850107 h 1309688"/>
              <a:gd name="connsiteX49" fmla="*/ 1642099 w 2642223"/>
              <a:gd name="connsiteY49" fmla="*/ 859632 h 1309688"/>
              <a:gd name="connsiteX50" fmla="*/ 1556374 w 2642223"/>
              <a:gd name="connsiteY50" fmla="*/ 866775 h 1309688"/>
              <a:gd name="connsiteX51" fmla="*/ 1446836 w 2642223"/>
              <a:gd name="connsiteY51" fmla="*/ 890588 h 1309688"/>
              <a:gd name="connsiteX52" fmla="*/ 1346824 w 2642223"/>
              <a:gd name="connsiteY52" fmla="*/ 919163 h 1309688"/>
              <a:gd name="connsiteX53" fmla="*/ 1258718 w 2642223"/>
              <a:gd name="connsiteY53" fmla="*/ 962025 h 1309688"/>
              <a:gd name="connsiteX54" fmla="*/ 1199186 w 2642223"/>
              <a:gd name="connsiteY54" fmla="*/ 995363 h 1309688"/>
              <a:gd name="connsiteX55" fmla="*/ 1120605 w 2642223"/>
              <a:gd name="connsiteY55" fmla="*/ 1021557 h 1309688"/>
              <a:gd name="connsiteX56" fmla="*/ 1032499 w 2642223"/>
              <a:gd name="connsiteY56" fmla="*/ 1052513 h 1309688"/>
              <a:gd name="connsiteX57" fmla="*/ 999161 w 2642223"/>
              <a:gd name="connsiteY57" fmla="*/ 1064419 h 1309688"/>
              <a:gd name="connsiteX58" fmla="*/ 977730 w 2642223"/>
              <a:gd name="connsiteY58" fmla="*/ 1057275 h 1309688"/>
              <a:gd name="connsiteX59" fmla="*/ 987255 w 2642223"/>
              <a:gd name="connsiteY59" fmla="*/ 1033463 h 1309688"/>
              <a:gd name="connsiteX60" fmla="*/ 1001543 w 2642223"/>
              <a:gd name="connsiteY60" fmla="*/ 1016794 h 1309688"/>
              <a:gd name="connsiteX61" fmla="*/ 1013449 w 2642223"/>
              <a:gd name="connsiteY61" fmla="*/ 997744 h 1309688"/>
              <a:gd name="connsiteX62" fmla="*/ 1013449 w 2642223"/>
              <a:gd name="connsiteY62" fmla="*/ 997744 h 1309688"/>
              <a:gd name="connsiteX63" fmla="*/ 1044405 w 2642223"/>
              <a:gd name="connsiteY63" fmla="*/ 976313 h 1309688"/>
              <a:gd name="connsiteX64" fmla="*/ 1065836 w 2642223"/>
              <a:gd name="connsiteY64" fmla="*/ 983457 h 1309688"/>
              <a:gd name="connsiteX65" fmla="*/ 1075361 w 2642223"/>
              <a:gd name="connsiteY65" fmla="*/ 1012032 h 1309688"/>
              <a:gd name="connsiteX66" fmla="*/ 1092030 w 2642223"/>
              <a:gd name="connsiteY66" fmla="*/ 1009650 h 1309688"/>
              <a:gd name="connsiteX67" fmla="*/ 1089649 w 2642223"/>
              <a:gd name="connsiteY67" fmla="*/ 990600 h 1309688"/>
              <a:gd name="connsiteX68" fmla="*/ 1089649 w 2642223"/>
              <a:gd name="connsiteY68" fmla="*/ 990600 h 1309688"/>
              <a:gd name="connsiteX69" fmla="*/ 1099174 w 2642223"/>
              <a:gd name="connsiteY69" fmla="*/ 962025 h 1309688"/>
              <a:gd name="connsiteX70" fmla="*/ 1118224 w 2642223"/>
              <a:gd name="connsiteY70" fmla="*/ 952500 h 1309688"/>
              <a:gd name="connsiteX71" fmla="*/ 1096793 w 2642223"/>
              <a:gd name="connsiteY71" fmla="*/ 954882 h 1309688"/>
              <a:gd name="connsiteX72" fmla="*/ 1053930 w 2642223"/>
              <a:gd name="connsiteY72" fmla="*/ 964407 h 1309688"/>
              <a:gd name="connsiteX73" fmla="*/ 1032499 w 2642223"/>
              <a:gd name="connsiteY73" fmla="*/ 957263 h 1309688"/>
              <a:gd name="connsiteX74" fmla="*/ 1003924 w 2642223"/>
              <a:gd name="connsiteY74" fmla="*/ 957263 h 1309688"/>
              <a:gd name="connsiteX75" fmla="*/ 994399 w 2642223"/>
              <a:gd name="connsiteY75" fmla="*/ 947738 h 1309688"/>
              <a:gd name="connsiteX76" fmla="*/ 1018211 w 2642223"/>
              <a:gd name="connsiteY76" fmla="*/ 935832 h 1309688"/>
              <a:gd name="connsiteX77" fmla="*/ 1068218 w 2642223"/>
              <a:gd name="connsiteY77" fmla="*/ 923925 h 1309688"/>
              <a:gd name="connsiteX78" fmla="*/ 1099174 w 2642223"/>
              <a:gd name="connsiteY78" fmla="*/ 916782 h 1309688"/>
              <a:gd name="connsiteX79" fmla="*/ 1122986 w 2642223"/>
              <a:gd name="connsiteY79" fmla="*/ 900113 h 1309688"/>
              <a:gd name="connsiteX80" fmla="*/ 1201568 w 2642223"/>
              <a:gd name="connsiteY80" fmla="*/ 883444 h 1309688"/>
              <a:gd name="connsiteX81" fmla="*/ 1220618 w 2642223"/>
              <a:gd name="connsiteY81" fmla="*/ 871538 h 1309688"/>
              <a:gd name="connsiteX82" fmla="*/ 1189661 w 2642223"/>
              <a:gd name="connsiteY82" fmla="*/ 866775 h 1309688"/>
              <a:gd name="connsiteX83" fmla="*/ 1120605 w 2642223"/>
              <a:gd name="connsiteY83" fmla="*/ 883444 h 1309688"/>
              <a:gd name="connsiteX84" fmla="*/ 1077743 w 2642223"/>
              <a:gd name="connsiteY84" fmla="*/ 895350 h 1309688"/>
              <a:gd name="connsiteX85" fmla="*/ 1053930 w 2642223"/>
              <a:gd name="connsiteY85" fmla="*/ 912019 h 1309688"/>
              <a:gd name="connsiteX86" fmla="*/ 1011068 w 2642223"/>
              <a:gd name="connsiteY86" fmla="*/ 919163 h 1309688"/>
              <a:gd name="connsiteX87" fmla="*/ 989636 w 2642223"/>
              <a:gd name="connsiteY87" fmla="*/ 914400 h 1309688"/>
              <a:gd name="connsiteX88" fmla="*/ 965824 w 2642223"/>
              <a:gd name="connsiteY88" fmla="*/ 919163 h 1309688"/>
              <a:gd name="connsiteX89" fmla="*/ 946774 w 2642223"/>
              <a:gd name="connsiteY89" fmla="*/ 904875 h 1309688"/>
              <a:gd name="connsiteX90" fmla="*/ 925343 w 2642223"/>
              <a:gd name="connsiteY90" fmla="*/ 897732 h 1309688"/>
              <a:gd name="connsiteX91" fmla="*/ 894386 w 2642223"/>
              <a:gd name="connsiteY91" fmla="*/ 897732 h 1309688"/>
              <a:gd name="connsiteX92" fmla="*/ 875336 w 2642223"/>
              <a:gd name="connsiteY92" fmla="*/ 904875 h 1309688"/>
              <a:gd name="connsiteX93" fmla="*/ 875336 w 2642223"/>
              <a:gd name="connsiteY93" fmla="*/ 885825 h 1309688"/>
              <a:gd name="connsiteX94" fmla="*/ 868193 w 2642223"/>
              <a:gd name="connsiteY94" fmla="*/ 859632 h 1309688"/>
              <a:gd name="connsiteX95" fmla="*/ 861049 w 2642223"/>
              <a:gd name="connsiteY95" fmla="*/ 828675 h 1309688"/>
              <a:gd name="connsiteX96" fmla="*/ 865811 w 2642223"/>
              <a:gd name="connsiteY96" fmla="*/ 800100 h 1309688"/>
              <a:gd name="connsiteX97" fmla="*/ 880099 w 2642223"/>
              <a:gd name="connsiteY97" fmla="*/ 778669 h 1309688"/>
              <a:gd name="connsiteX98" fmla="*/ 849143 w 2642223"/>
              <a:gd name="connsiteY98" fmla="*/ 804863 h 1309688"/>
              <a:gd name="connsiteX99" fmla="*/ 822949 w 2642223"/>
              <a:gd name="connsiteY99" fmla="*/ 804863 h 1309688"/>
              <a:gd name="connsiteX100" fmla="*/ 789611 w 2642223"/>
              <a:gd name="connsiteY100" fmla="*/ 807244 h 1309688"/>
              <a:gd name="connsiteX101" fmla="*/ 761036 w 2642223"/>
              <a:gd name="connsiteY101" fmla="*/ 800100 h 1309688"/>
              <a:gd name="connsiteX102" fmla="*/ 737224 w 2642223"/>
              <a:gd name="connsiteY102" fmla="*/ 778669 h 1309688"/>
              <a:gd name="connsiteX103" fmla="*/ 713411 w 2642223"/>
              <a:gd name="connsiteY103" fmla="*/ 771525 h 1309688"/>
              <a:gd name="connsiteX104" fmla="*/ 668168 w 2642223"/>
              <a:gd name="connsiteY104" fmla="*/ 778669 h 1309688"/>
              <a:gd name="connsiteX105" fmla="*/ 625305 w 2642223"/>
              <a:gd name="connsiteY105" fmla="*/ 785813 h 1309688"/>
              <a:gd name="connsiteX106" fmla="*/ 580061 w 2642223"/>
              <a:gd name="connsiteY106" fmla="*/ 792957 h 1309688"/>
              <a:gd name="connsiteX107" fmla="*/ 561011 w 2642223"/>
              <a:gd name="connsiteY107" fmla="*/ 781050 h 1309688"/>
              <a:gd name="connsiteX108" fmla="*/ 556249 w 2642223"/>
              <a:gd name="connsiteY108" fmla="*/ 764382 h 1309688"/>
              <a:gd name="connsiteX109" fmla="*/ 546724 w 2642223"/>
              <a:gd name="connsiteY109" fmla="*/ 740569 h 1309688"/>
              <a:gd name="connsiteX110" fmla="*/ 546724 w 2642223"/>
              <a:gd name="connsiteY110" fmla="*/ 740569 h 1309688"/>
              <a:gd name="connsiteX111" fmla="*/ 551486 w 2642223"/>
              <a:gd name="connsiteY111" fmla="*/ 792957 h 1309688"/>
              <a:gd name="connsiteX112" fmla="*/ 565774 w 2642223"/>
              <a:gd name="connsiteY112" fmla="*/ 809625 h 1309688"/>
              <a:gd name="connsiteX113" fmla="*/ 615780 w 2642223"/>
              <a:gd name="connsiteY113" fmla="*/ 814388 h 1309688"/>
              <a:gd name="connsiteX114" fmla="*/ 665786 w 2642223"/>
              <a:gd name="connsiteY114" fmla="*/ 802482 h 1309688"/>
              <a:gd name="connsiteX115" fmla="*/ 699124 w 2642223"/>
              <a:gd name="connsiteY115" fmla="*/ 797719 h 1309688"/>
              <a:gd name="connsiteX116" fmla="*/ 730080 w 2642223"/>
              <a:gd name="connsiteY116" fmla="*/ 804863 h 1309688"/>
              <a:gd name="connsiteX117" fmla="*/ 746749 w 2642223"/>
              <a:gd name="connsiteY117" fmla="*/ 831057 h 1309688"/>
              <a:gd name="connsiteX118" fmla="*/ 772943 w 2642223"/>
              <a:gd name="connsiteY118" fmla="*/ 831057 h 1309688"/>
              <a:gd name="connsiteX119" fmla="*/ 808661 w 2642223"/>
              <a:gd name="connsiteY119" fmla="*/ 826294 h 1309688"/>
              <a:gd name="connsiteX120" fmla="*/ 837236 w 2642223"/>
              <a:gd name="connsiteY120" fmla="*/ 835819 h 1309688"/>
              <a:gd name="connsiteX121" fmla="*/ 844380 w 2642223"/>
              <a:gd name="connsiteY121" fmla="*/ 881063 h 1309688"/>
              <a:gd name="connsiteX122" fmla="*/ 856286 w 2642223"/>
              <a:gd name="connsiteY122" fmla="*/ 919163 h 1309688"/>
              <a:gd name="connsiteX123" fmla="*/ 856286 w 2642223"/>
              <a:gd name="connsiteY123" fmla="*/ 935832 h 1309688"/>
              <a:gd name="connsiteX124" fmla="*/ 846761 w 2642223"/>
              <a:gd name="connsiteY124" fmla="*/ 952500 h 1309688"/>
              <a:gd name="connsiteX125" fmla="*/ 830093 w 2642223"/>
              <a:gd name="connsiteY125" fmla="*/ 962025 h 1309688"/>
              <a:gd name="connsiteX126" fmla="*/ 808661 w 2642223"/>
              <a:gd name="connsiteY126" fmla="*/ 966788 h 1309688"/>
              <a:gd name="connsiteX127" fmla="*/ 787230 w 2642223"/>
              <a:gd name="connsiteY127" fmla="*/ 966788 h 1309688"/>
              <a:gd name="connsiteX128" fmla="*/ 775324 w 2642223"/>
              <a:gd name="connsiteY128" fmla="*/ 976313 h 1309688"/>
              <a:gd name="connsiteX129" fmla="*/ 775324 w 2642223"/>
              <a:gd name="connsiteY129" fmla="*/ 976313 h 1309688"/>
              <a:gd name="connsiteX130" fmla="*/ 806280 w 2642223"/>
              <a:gd name="connsiteY130" fmla="*/ 978694 h 1309688"/>
              <a:gd name="connsiteX131" fmla="*/ 822949 w 2642223"/>
              <a:gd name="connsiteY131" fmla="*/ 990600 h 1309688"/>
              <a:gd name="connsiteX132" fmla="*/ 844380 w 2642223"/>
              <a:gd name="connsiteY132" fmla="*/ 981075 h 1309688"/>
              <a:gd name="connsiteX133" fmla="*/ 844380 w 2642223"/>
              <a:gd name="connsiteY133" fmla="*/ 981075 h 1309688"/>
              <a:gd name="connsiteX134" fmla="*/ 870574 w 2642223"/>
              <a:gd name="connsiteY134" fmla="*/ 983457 h 1309688"/>
              <a:gd name="connsiteX135" fmla="*/ 887243 w 2642223"/>
              <a:gd name="connsiteY135" fmla="*/ 971550 h 1309688"/>
              <a:gd name="connsiteX136" fmla="*/ 915818 w 2642223"/>
              <a:gd name="connsiteY136" fmla="*/ 1009650 h 1309688"/>
              <a:gd name="connsiteX137" fmla="*/ 915818 w 2642223"/>
              <a:gd name="connsiteY137" fmla="*/ 1050132 h 1309688"/>
              <a:gd name="connsiteX138" fmla="*/ 908674 w 2642223"/>
              <a:gd name="connsiteY138" fmla="*/ 1071563 h 1309688"/>
              <a:gd name="connsiteX139" fmla="*/ 887243 w 2642223"/>
              <a:gd name="connsiteY139" fmla="*/ 1092994 h 1309688"/>
              <a:gd name="connsiteX140" fmla="*/ 849143 w 2642223"/>
              <a:gd name="connsiteY140" fmla="*/ 1107282 h 1309688"/>
              <a:gd name="connsiteX141" fmla="*/ 834855 w 2642223"/>
              <a:gd name="connsiteY141" fmla="*/ 1123950 h 1309688"/>
              <a:gd name="connsiteX142" fmla="*/ 818186 w 2642223"/>
              <a:gd name="connsiteY142" fmla="*/ 1145382 h 1309688"/>
              <a:gd name="connsiteX143" fmla="*/ 789611 w 2642223"/>
              <a:gd name="connsiteY143" fmla="*/ 1152525 h 1309688"/>
              <a:gd name="connsiteX144" fmla="*/ 772943 w 2642223"/>
              <a:gd name="connsiteY144" fmla="*/ 1159669 h 1309688"/>
              <a:gd name="connsiteX145" fmla="*/ 758655 w 2642223"/>
              <a:gd name="connsiteY145" fmla="*/ 1162050 h 1309688"/>
              <a:gd name="connsiteX146" fmla="*/ 751511 w 2642223"/>
              <a:gd name="connsiteY146" fmla="*/ 1147763 h 1309688"/>
              <a:gd name="connsiteX147" fmla="*/ 751511 w 2642223"/>
              <a:gd name="connsiteY147" fmla="*/ 1147763 h 1309688"/>
              <a:gd name="connsiteX148" fmla="*/ 741986 w 2642223"/>
              <a:gd name="connsiteY148" fmla="*/ 1173957 h 1309688"/>
              <a:gd name="connsiteX149" fmla="*/ 722936 w 2642223"/>
              <a:gd name="connsiteY149" fmla="*/ 1188244 h 1309688"/>
              <a:gd name="connsiteX150" fmla="*/ 706268 w 2642223"/>
              <a:gd name="connsiteY150" fmla="*/ 1195388 h 1309688"/>
              <a:gd name="connsiteX151" fmla="*/ 706268 w 2642223"/>
              <a:gd name="connsiteY151" fmla="*/ 1173957 h 1309688"/>
              <a:gd name="connsiteX152" fmla="*/ 694361 w 2642223"/>
              <a:gd name="connsiteY152" fmla="*/ 1152525 h 1309688"/>
              <a:gd name="connsiteX153" fmla="*/ 696743 w 2642223"/>
              <a:gd name="connsiteY153" fmla="*/ 1197769 h 1309688"/>
              <a:gd name="connsiteX154" fmla="*/ 684836 w 2642223"/>
              <a:gd name="connsiteY154" fmla="*/ 1214438 h 1309688"/>
              <a:gd name="connsiteX155" fmla="*/ 675311 w 2642223"/>
              <a:gd name="connsiteY155" fmla="*/ 1204913 h 1309688"/>
              <a:gd name="connsiteX156" fmla="*/ 653880 w 2642223"/>
              <a:gd name="connsiteY156" fmla="*/ 1197769 h 1309688"/>
              <a:gd name="connsiteX157" fmla="*/ 637211 w 2642223"/>
              <a:gd name="connsiteY157" fmla="*/ 1193007 h 1309688"/>
              <a:gd name="connsiteX158" fmla="*/ 620543 w 2642223"/>
              <a:gd name="connsiteY158" fmla="*/ 1221582 h 1309688"/>
              <a:gd name="connsiteX159" fmla="*/ 622924 w 2642223"/>
              <a:gd name="connsiteY159" fmla="*/ 1250157 h 1309688"/>
              <a:gd name="connsiteX160" fmla="*/ 611018 w 2642223"/>
              <a:gd name="connsiteY160" fmla="*/ 1273969 h 1309688"/>
              <a:gd name="connsiteX161" fmla="*/ 582443 w 2642223"/>
              <a:gd name="connsiteY161" fmla="*/ 1281113 h 1309688"/>
              <a:gd name="connsiteX162" fmla="*/ 563393 w 2642223"/>
              <a:gd name="connsiteY162" fmla="*/ 1295400 h 1309688"/>
              <a:gd name="connsiteX163" fmla="*/ 520530 w 2642223"/>
              <a:gd name="connsiteY163" fmla="*/ 1309688 h 1309688"/>
              <a:gd name="connsiteX164" fmla="*/ 494336 w 2642223"/>
              <a:gd name="connsiteY164" fmla="*/ 1297782 h 1309688"/>
              <a:gd name="connsiteX165" fmla="*/ 477668 w 2642223"/>
              <a:gd name="connsiteY165" fmla="*/ 1288257 h 1309688"/>
              <a:gd name="connsiteX166" fmla="*/ 458618 w 2642223"/>
              <a:gd name="connsiteY166" fmla="*/ 1283494 h 1309688"/>
              <a:gd name="connsiteX167" fmla="*/ 437186 w 2642223"/>
              <a:gd name="connsiteY167" fmla="*/ 1266825 h 1309688"/>
              <a:gd name="connsiteX168" fmla="*/ 437186 w 2642223"/>
              <a:gd name="connsiteY168" fmla="*/ 1266825 h 1309688"/>
              <a:gd name="connsiteX169" fmla="*/ 437186 w 2642223"/>
              <a:gd name="connsiteY169" fmla="*/ 1266825 h 1309688"/>
              <a:gd name="connsiteX170" fmla="*/ 403849 w 2642223"/>
              <a:gd name="connsiteY170" fmla="*/ 1228725 h 1309688"/>
              <a:gd name="connsiteX171" fmla="*/ 394324 w 2642223"/>
              <a:gd name="connsiteY171" fmla="*/ 1216819 h 1309688"/>
              <a:gd name="connsiteX172" fmla="*/ 384799 w 2642223"/>
              <a:gd name="connsiteY172" fmla="*/ 1219200 h 1309688"/>
              <a:gd name="connsiteX173" fmla="*/ 384799 w 2642223"/>
              <a:gd name="connsiteY173" fmla="*/ 1204913 h 1309688"/>
              <a:gd name="connsiteX174" fmla="*/ 380036 w 2642223"/>
              <a:gd name="connsiteY174" fmla="*/ 1190625 h 1309688"/>
              <a:gd name="connsiteX175" fmla="*/ 363368 w 2642223"/>
              <a:gd name="connsiteY175" fmla="*/ 1195388 h 1309688"/>
              <a:gd name="connsiteX176" fmla="*/ 356224 w 2642223"/>
              <a:gd name="connsiteY176" fmla="*/ 1173957 h 1309688"/>
              <a:gd name="connsiteX177" fmla="*/ 341936 w 2642223"/>
              <a:gd name="connsiteY177" fmla="*/ 1154907 h 1309688"/>
              <a:gd name="connsiteX178" fmla="*/ 356224 w 2642223"/>
              <a:gd name="connsiteY178" fmla="*/ 1143000 h 1309688"/>
              <a:gd name="connsiteX179" fmla="*/ 349080 w 2642223"/>
              <a:gd name="connsiteY179" fmla="*/ 1119188 h 1309688"/>
              <a:gd name="connsiteX180" fmla="*/ 332411 w 2642223"/>
              <a:gd name="connsiteY180" fmla="*/ 1107282 h 1309688"/>
              <a:gd name="connsiteX181" fmla="*/ 339555 w 2642223"/>
              <a:gd name="connsiteY181" fmla="*/ 1090613 h 1309688"/>
              <a:gd name="connsiteX182" fmla="*/ 334793 w 2642223"/>
              <a:gd name="connsiteY182" fmla="*/ 1073944 h 1309688"/>
              <a:gd name="connsiteX183" fmla="*/ 320505 w 2642223"/>
              <a:gd name="connsiteY183" fmla="*/ 1059657 h 1309688"/>
              <a:gd name="connsiteX184" fmla="*/ 332411 w 2642223"/>
              <a:gd name="connsiteY184" fmla="*/ 1045369 h 1309688"/>
              <a:gd name="connsiteX185" fmla="*/ 330030 w 2642223"/>
              <a:gd name="connsiteY185" fmla="*/ 995363 h 1309688"/>
              <a:gd name="connsiteX186" fmla="*/ 325268 w 2642223"/>
              <a:gd name="connsiteY186" fmla="*/ 978694 h 1309688"/>
              <a:gd name="connsiteX187" fmla="*/ 313361 w 2642223"/>
              <a:gd name="connsiteY187" fmla="*/ 950119 h 1309688"/>
              <a:gd name="connsiteX188" fmla="*/ 301455 w 2642223"/>
              <a:gd name="connsiteY188" fmla="*/ 942975 h 1309688"/>
              <a:gd name="connsiteX189" fmla="*/ 313361 w 2642223"/>
              <a:gd name="connsiteY189" fmla="*/ 907257 h 1309688"/>
              <a:gd name="connsiteX190" fmla="*/ 327649 w 2642223"/>
              <a:gd name="connsiteY190" fmla="*/ 835819 h 1309688"/>
              <a:gd name="connsiteX191" fmla="*/ 327649 w 2642223"/>
              <a:gd name="connsiteY191" fmla="*/ 792957 h 1309688"/>
              <a:gd name="connsiteX192" fmla="*/ 327649 w 2642223"/>
              <a:gd name="connsiteY192" fmla="*/ 792957 h 1309688"/>
              <a:gd name="connsiteX193" fmla="*/ 310980 w 2642223"/>
              <a:gd name="connsiteY193" fmla="*/ 757238 h 1309688"/>
              <a:gd name="connsiteX194" fmla="*/ 289549 w 2642223"/>
              <a:gd name="connsiteY194" fmla="*/ 742950 h 1309688"/>
              <a:gd name="connsiteX195" fmla="*/ 282405 w 2642223"/>
              <a:gd name="connsiteY195" fmla="*/ 726282 h 1309688"/>
              <a:gd name="connsiteX196" fmla="*/ 265736 w 2642223"/>
              <a:gd name="connsiteY196" fmla="*/ 704850 h 1309688"/>
              <a:gd name="connsiteX197" fmla="*/ 246686 w 2642223"/>
              <a:gd name="connsiteY197" fmla="*/ 681038 h 1309688"/>
              <a:gd name="connsiteX198" fmla="*/ 220493 w 2642223"/>
              <a:gd name="connsiteY198" fmla="*/ 671513 h 1309688"/>
              <a:gd name="connsiteX199" fmla="*/ 15705 w 2642223"/>
              <a:gd name="connsiteY199" fmla="*/ 292894 h 1309688"/>
              <a:gd name="connsiteX200" fmla="*/ 10943 w 2642223"/>
              <a:gd name="connsiteY200" fmla="*/ 216694 h 1309688"/>
              <a:gd name="connsiteX201" fmla="*/ 6180 w 2642223"/>
              <a:gd name="connsiteY201" fmla="*/ 69057 h 1309688"/>
              <a:gd name="connsiteX202" fmla="*/ 27612 w 2642223"/>
              <a:gd name="connsiteY202" fmla="*/ 0 h 1309688"/>
              <a:gd name="connsiteX203" fmla="*/ 2611268 w 2642223"/>
              <a:gd name="connsiteY203" fmla="*/ 4763 h 1309688"/>
              <a:gd name="connsiteX204" fmla="*/ 2642223 w 2642223"/>
              <a:gd name="connsiteY204"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29339 w 2636807"/>
              <a:gd name="connsiteY199" fmla="*/ 373857 h 1309688"/>
              <a:gd name="connsiteX200" fmla="*/ 10289 w 2636807"/>
              <a:gd name="connsiteY200" fmla="*/ 292894 h 1309688"/>
              <a:gd name="connsiteX201" fmla="*/ 5527 w 2636807"/>
              <a:gd name="connsiteY201" fmla="*/ 216694 h 1309688"/>
              <a:gd name="connsiteX202" fmla="*/ 764 w 2636807"/>
              <a:gd name="connsiteY202" fmla="*/ 69057 h 1309688"/>
              <a:gd name="connsiteX203" fmla="*/ 22196 w 2636807"/>
              <a:gd name="connsiteY203" fmla="*/ 0 h 1309688"/>
              <a:gd name="connsiteX204" fmla="*/ 2605852 w 2636807"/>
              <a:gd name="connsiteY204" fmla="*/ 4763 h 1309688"/>
              <a:gd name="connsiteX205" fmla="*/ 2636807 w 2636807"/>
              <a:gd name="connsiteY205"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53152 w 2636807"/>
              <a:gd name="connsiteY199" fmla="*/ 488157 h 1309688"/>
              <a:gd name="connsiteX200" fmla="*/ 29339 w 2636807"/>
              <a:gd name="connsiteY200" fmla="*/ 373857 h 1309688"/>
              <a:gd name="connsiteX201" fmla="*/ 10289 w 2636807"/>
              <a:gd name="connsiteY201" fmla="*/ 292894 h 1309688"/>
              <a:gd name="connsiteX202" fmla="*/ 5527 w 2636807"/>
              <a:gd name="connsiteY202" fmla="*/ 216694 h 1309688"/>
              <a:gd name="connsiteX203" fmla="*/ 764 w 2636807"/>
              <a:gd name="connsiteY203" fmla="*/ 69057 h 1309688"/>
              <a:gd name="connsiteX204" fmla="*/ 22196 w 2636807"/>
              <a:gd name="connsiteY204" fmla="*/ 0 h 1309688"/>
              <a:gd name="connsiteX205" fmla="*/ 2605852 w 2636807"/>
              <a:gd name="connsiteY205" fmla="*/ 4763 h 1309688"/>
              <a:gd name="connsiteX206" fmla="*/ 2636807 w 2636807"/>
              <a:gd name="connsiteY206"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88820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98433 w 2636807"/>
              <a:gd name="connsiteY186" fmla="*/ 1054894 h 1309688"/>
              <a:gd name="connsiteX187" fmla="*/ 403196 w 2636807"/>
              <a:gd name="connsiteY187" fmla="*/ 997744 h 1309688"/>
              <a:gd name="connsiteX188" fmla="*/ 365095 w 2636807"/>
              <a:gd name="connsiteY188" fmla="*/ 957263 h 1309688"/>
              <a:gd name="connsiteX189" fmla="*/ 346045 w 2636807"/>
              <a:gd name="connsiteY189" fmla="*/ 921544 h 1309688"/>
              <a:gd name="connsiteX190" fmla="*/ 307945 w 2636807"/>
              <a:gd name="connsiteY190" fmla="*/ 888207 h 1309688"/>
              <a:gd name="connsiteX191" fmla="*/ 303183 w 2636807"/>
              <a:gd name="connsiteY191" fmla="*/ 821532 h 1309688"/>
              <a:gd name="connsiteX192" fmla="*/ 322233 w 2636807"/>
              <a:gd name="connsiteY192" fmla="*/ 792957 h 1309688"/>
              <a:gd name="connsiteX193" fmla="*/ 322233 w 2636807"/>
              <a:gd name="connsiteY193" fmla="*/ 792957 h 1309688"/>
              <a:gd name="connsiteX194" fmla="*/ 305564 w 2636807"/>
              <a:gd name="connsiteY194" fmla="*/ 757238 h 1309688"/>
              <a:gd name="connsiteX195" fmla="*/ 284133 w 2636807"/>
              <a:gd name="connsiteY195" fmla="*/ 742950 h 1309688"/>
              <a:gd name="connsiteX196" fmla="*/ 276989 w 2636807"/>
              <a:gd name="connsiteY196" fmla="*/ 726282 h 1309688"/>
              <a:gd name="connsiteX197" fmla="*/ 260320 w 2636807"/>
              <a:gd name="connsiteY197" fmla="*/ 704850 h 1309688"/>
              <a:gd name="connsiteX198" fmla="*/ 241270 w 2636807"/>
              <a:gd name="connsiteY198" fmla="*/ 681038 h 1309688"/>
              <a:gd name="connsiteX199" fmla="*/ 215077 w 2636807"/>
              <a:gd name="connsiteY199" fmla="*/ 671513 h 1309688"/>
              <a:gd name="connsiteX200" fmla="*/ 138877 w 2636807"/>
              <a:gd name="connsiteY200" fmla="*/ 592932 h 1309688"/>
              <a:gd name="connsiteX201" fmla="*/ 53152 w 2636807"/>
              <a:gd name="connsiteY201" fmla="*/ 488157 h 1309688"/>
              <a:gd name="connsiteX202" fmla="*/ 29339 w 2636807"/>
              <a:gd name="connsiteY202" fmla="*/ 373857 h 1309688"/>
              <a:gd name="connsiteX203" fmla="*/ 10289 w 2636807"/>
              <a:gd name="connsiteY203" fmla="*/ 292894 h 1309688"/>
              <a:gd name="connsiteX204" fmla="*/ 5527 w 2636807"/>
              <a:gd name="connsiteY204" fmla="*/ 216694 h 1309688"/>
              <a:gd name="connsiteX205" fmla="*/ 764 w 2636807"/>
              <a:gd name="connsiteY205" fmla="*/ 69057 h 1309688"/>
              <a:gd name="connsiteX206" fmla="*/ 22196 w 2636807"/>
              <a:gd name="connsiteY206" fmla="*/ 0 h 1309688"/>
              <a:gd name="connsiteX207" fmla="*/ 2605852 w 2636807"/>
              <a:gd name="connsiteY207" fmla="*/ 4763 h 1309688"/>
              <a:gd name="connsiteX208" fmla="*/ 2636807 w 2636807"/>
              <a:gd name="connsiteY208"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60295 w 2636807"/>
              <a:gd name="connsiteY201" fmla="*/ 423863 h 1309688"/>
              <a:gd name="connsiteX202" fmla="*/ 29339 w 2636807"/>
              <a:gd name="connsiteY202" fmla="*/ 373857 h 1309688"/>
              <a:gd name="connsiteX203" fmla="*/ 10289 w 2636807"/>
              <a:gd name="connsiteY203" fmla="*/ 292894 h 1309688"/>
              <a:gd name="connsiteX204" fmla="*/ 5527 w 2636807"/>
              <a:gd name="connsiteY204" fmla="*/ 216694 h 1309688"/>
              <a:gd name="connsiteX205" fmla="*/ 764 w 2636807"/>
              <a:gd name="connsiteY205" fmla="*/ 69057 h 1309688"/>
              <a:gd name="connsiteX206" fmla="*/ 22196 w 2636807"/>
              <a:gd name="connsiteY206" fmla="*/ 0 h 1309688"/>
              <a:gd name="connsiteX207" fmla="*/ 2605852 w 2636807"/>
              <a:gd name="connsiteY207" fmla="*/ 4763 h 1309688"/>
              <a:gd name="connsiteX208" fmla="*/ 2636807 w 2636807"/>
              <a:gd name="connsiteY208"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60295 w 2636807"/>
              <a:gd name="connsiteY201" fmla="*/ 423863 h 1309688"/>
              <a:gd name="connsiteX202" fmla="*/ 29339 w 2636807"/>
              <a:gd name="connsiteY202" fmla="*/ 373857 h 1309688"/>
              <a:gd name="connsiteX203" fmla="*/ 29339 w 2636807"/>
              <a:gd name="connsiteY203" fmla="*/ 342900 h 1309688"/>
              <a:gd name="connsiteX204" fmla="*/ 10289 w 2636807"/>
              <a:gd name="connsiteY204" fmla="*/ 292894 h 1309688"/>
              <a:gd name="connsiteX205" fmla="*/ 5527 w 2636807"/>
              <a:gd name="connsiteY205" fmla="*/ 216694 h 1309688"/>
              <a:gd name="connsiteX206" fmla="*/ 764 w 2636807"/>
              <a:gd name="connsiteY206" fmla="*/ 69057 h 1309688"/>
              <a:gd name="connsiteX207" fmla="*/ 22196 w 2636807"/>
              <a:gd name="connsiteY207" fmla="*/ 0 h 1309688"/>
              <a:gd name="connsiteX208" fmla="*/ 2605852 w 2636807"/>
              <a:gd name="connsiteY208" fmla="*/ 4763 h 1309688"/>
              <a:gd name="connsiteX209" fmla="*/ 2636807 w 2636807"/>
              <a:gd name="connsiteY209" fmla="*/ 881062 h 1309688"/>
              <a:gd name="connsiteX0" fmla="*/ 2636446 w 2636446"/>
              <a:gd name="connsiteY0" fmla="*/ 881062 h 1309688"/>
              <a:gd name="connsiteX1" fmla="*/ 2033991 w 2636446"/>
              <a:gd name="connsiteY1" fmla="*/ 962025 h 1309688"/>
              <a:gd name="connsiteX2" fmla="*/ 1995891 w 2636446"/>
              <a:gd name="connsiteY2" fmla="*/ 931069 h 1309688"/>
              <a:gd name="connsiteX3" fmla="*/ 1962553 w 2636446"/>
              <a:gd name="connsiteY3" fmla="*/ 902494 h 1309688"/>
              <a:gd name="connsiteX4" fmla="*/ 1922072 w 2636446"/>
              <a:gd name="connsiteY4" fmla="*/ 881063 h 1309688"/>
              <a:gd name="connsiteX5" fmla="*/ 1905403 w 2636446"/>
              <a:gd name="connsiteY5" fmla="*/ 876300 h 1309688"/>
              <a:gd name="connsiteX6" fmla="*/ 1905403 w 2636446"/>
              <a:gd name="connsiteY6" fmla="*/ 876300 h 1309688"/>
              <a:gd name="connsiteX7" fmla="*/ 1933978 w 2636446"/>
              <a:gd name="connsiteY7" fmla="*/ 869157 h 1309688"/>
              <a:gd name="connsiteX8" fmla="*/ 1953028 w 2636446"/>
              <a:gd name="connsiteY8" fmla="*/ 862013 h 1309688"/>
              <a:gd name="connsiteX9" fmla="*/ 1933978 w 2636446"/>
              <a:gd name="connsiteY9" fmla="*/ 852488 h 1309688"/>
              <a:gd name="connsiteX10" fmla="*/ 1900641 w 2636446"/>
              <a:gd name="connsiteY10" fmla="*/ 842963 h 1309688"/>
              <a:gd name="connsiteX11" fmla="*/ 1872066 w 2636446"/>
              <a:gd name="connsiteY11" fmla="*/ 828675 h 1309688"/>
              <a:gd name="connsiteX12" fmla="*/ 1841109 w 2636446"/>
              <a:gd name="connsiteY12" fmla="*/ 812007 h 1309688"/>
              <a:gd name="connsiteX13" fmla="*/ 1819678 w 2636446"/>
              <a:gd name="connsiteY13" fmla="*/ 797719 h 1309688"/>
              <a:gd name="connsiteX14" fmla="*/ 1814916 w 2636446"/>
              <a:gd name="connsiteY14" fmla="*/ 778669 h 1309688"/>
              <a:gd name="connsiteX15" fmla="*/ 1843491 w 2636446"/>
              <a:gd name="connsiteY15" fmla="*/ 788194 h 1309688"/>
              <a:gd name="connsiteX16" fmla="*/ 1843491 w 2636446"/>
              <a:gd name="connsiteY16" fmla="*/ 788194 h 1309688"/>
              <a:gd name="connsiteX17" fmla="*/ 1872066 w 2636446"/>
              <a:gd name="connsiteY17" fmla="*/ 790575 h 1309688"/>
              <a:gd name="connsiteX18" fmla="*/ 1917309 w 2636446"/>
              <a:gd name="connsiteY18" fmla="*/ 800100 h 1309688"/>
              <a:gd name="connsiteX19" fmla="*/ 1917309 w 2636446"/>
              <a:gd name="connsiteY19" fmla="*/ 800100 h 1309688"/>
              <a:gd name="connsiteX20" fmla="*/ 1898259 w 2636446"/>
              <a:gd name="connsiteY20" fmla="*/ 769144 h 1309688"/>
              <a:gd name="connsiteX21" fmla="*/ 1862541 w 2636446"/>
              <a:gd name="connsiteY21" fmla="*/ 776288 h 1309688"/>
              <a:gd name="connsiteX22" fmla="*/ 1838728 w 2636446"/>
              <a:gd name="connsiteY22" fmla="*/ 769144 h 1309688"/>
              <a:gd name="connsiteX23" fmla="*/ 1812534 w 2636446"/>
              <a:gd name="connsiteY23" fmla="*/ 766763 h 1309688"/>
              <a:gd name="connsiteX24" fmla="*/ 1786341 w 2636446"/>
              <a:gd name="connsiteY24" fmla="*/ 776288 h 1309688"/>
              <a:gd name="connsiteX25" fmla="*/ 1757766 w 2636446"/>
              <a:gd name="connsiteY25" fmla="*/ 783432 h 1309688"/>
              <a:gd name="connsiteX26" fmla="*/ 1729191 w 2636446"/>
              <a:gd name="connsiteY26" fmla="*/ 783432 h 1309688"/>
              <a:gd name="connsiteX27" fmla="*/ 1702997 w 2636446"/>
              <a:gd name="connsiteY27" fmla="*/ 769144 h 1309688"/>
              <a:gd name="connsiteX28" fmla="*/ 1679184 w 2636446"/>
              <a:gd name="connsiteY28" fmla="*/ 781050 h 1309688"/>
              <a:gd name="connsiteX29" fmla="*/ 1664897 w 2636446"/>
              <a:gd name="connsiteY29" fmla="*/ 776288 h 1309688"/>
              <a:gd name="connsiteX30" fmla="*/ 1629178 w 2636446"/>
              <a:gd name="connsiteY30" fmla="*/ 783432 h 1309688"/>
              <a:gd name="connsiteX31" fmla="*/ 1593459 w 2636446"/>
              <a:gd name="connsiteY31" fmla="*/ 783432 h 1309688"/>
              <a:gd name="connsiteX32" fmla="*/ 1569647 w 2636446"/>
              <a:gd name="connsiteY32" fmla="*/ 778669 h 1309688"/>
              <a:gd name="connsiteX33" fmla="*/ 1548216 w 2636446"/>
              <a:gd name="connsiteY33" fmla="*/ 764382 h 1309688"/>
              <a:gd name="connsiteX34" fmla="*/ 1548216 w 2636446"/>
              <a:gd name="connsiteY34" fmla="*/ 750094 h 1309688"/>
              <a:gd name="connsiteX35" fmla="*/ 1524403 w 2636446"/>
              <a:gd name="connsiteY35" fmla="*/ 785813 h 1309688"/>
              <a:gd name="connsiteX36" fmla="*/ 1529166 w 2636446"/>
              <a:gd name="connsiteY36" fmla="*/ 807244 h 1309688"/>
              <a:gd name="connsiteX37" fmla="*/ 1533928 w 2636446"/>
              <a:gd name="connsiteY37" fmla="*/ 823913 h 1309688"/>
              <a:gd name="connsiteX38" fmla="*/ 1579172 w 2636446"/>
              <a:gd name="connsiteY38" fmla="*/ 809625 h 1309688"/>
              <a:gd name="connsiteX39" fmla="*/ 1614891 w 2636446"/>
              <a:gd name="connsiteY39" fmla="*/ 807244 h 1309688"/>
              <a:gd name="connsiteX40" fmla="*/ 1655372 w 2636446"/>
              <a:gd name="connsiteY40" fmla="*/ 800100 h 1309688"/>
              <a:gd name="connsiteX41" fmla="*/ 1676803 w 2636446"/>
              <a:gd name="connsiteY41" fmla="*/ 800100 h 1309688"/>
              <a:gd name="connsiteX42" fmla="*/ 1702997 w 2636446"/>
              <a:gd name="connsiteY42" fmla="*/ 797719 h 1309688"/>
              <a:gd name="connsiteX43" fmla="*/ 1729191 w 2636446"/>
              <a:gd name="connsiteY43" fmla="*/ 814388 h 1309688"/>
              <a:gd name="connsiteX44" fmla="*/ 1750622 w 2636446"/>
              <a:gd name="connsiteY44" fmla="*/ 814388 h 1309688"/>
              <a:gd name="connsiteX45" fmla="*/ 1781578 w 2636446"/>
              <a:gd name="connsiteY45" fmla="*/ 823913 h 1309688"/>
              <a:gd name="connsiteX46" fmla="*/ 1795866 w 2636446"/>
              <a:gd name="connsiteY46" fmla="*/ 833438 h 1309688"/>
              <a:gd name="connsiteX47" fmla="*/ 1795866 w 2636446"/>
              <a:gd name="connsiteY47" fmla="*/ 852488 h 1309688"/>
              <a:gd name="connsiteX48" fmla="*/ 1724428 w 2636446"/>
              <a:gd name="connsiteY48" fmla="*/ 850107 h 1309688"/>
              <a:gd name="connsiteX49" fmla="*/ 1636322 w 2636446"/>
              <a:gd name="connsiteY49" fmla="*/ 859632 h 1309688"/>
              <a:gd name="connsiteX50" fmla="*/ 1550597 w 2636446"/>
              <a:gd name="connsiteY50" fmla="*/ 866775 h 1309688"/>
              <a:gd name="connsiteX51" fmla="*/ 1441059 w 2636446"/>
              <a:gd name="connsiteY51" fmla="*/ 890588 h 1309688"/>
              <a:gd name="connsiteX52" fmla="*/ 1341047 w 2636446"/>
              <a:gd name="connsiteY52" fmla="*/ 919163 h 1309688"/>
              <a:gd name="connsiteX53" fmla="*/ 1252941 w 2636446"/>
              <a:gd name="connsiteY53" fmla="*/ 962025 h 1309688"/>
              <a:gd name="connsiteX54" fmla="*/ 1193409 w 2636446"/>
              <a:gd name="connsiteY54" fmla="*/ 995363 h 1309688"/>
              <a:gd name="connsiteX55" fmla="*/ 1114828 w 2636446"/>
              <a:gd name="connsiteY55" fmla="*/ 1021557 h 1309688"/>
              <a:gd name="connsiteX56" fmla="*/ 1026722 w 2636446"/>
              <a:gd name="connsiteY56" fmla="*/ 1052513 h 1309688"/>
              <a:gd name="connsiteX57" fmla="*/ 993384 w 2636446"/>
              <a:gd name="connsiteY57" fmla="*/ 1064419 h 1309688"/>
              <a:gd name="connsiteX58" fmla="*/ 971953 w 2636446"/>
              <a:gd name="connsiteY58" fmla="*/ 1057275 h 1309688"/>
              <a:gd name="connsiteX59" fmla="*/ 981478 w 2636446"/>
              <a:gd name="connsiteY59" fmla="*/ 1033463 h 1309688"/>
              <a:gd name="connsiteX60" fmla="*/ 995766 w 2636446"/>
              <a:gd name="connsiteY60" fmla="*/ 1016794 h 1309688"/>
              <a:gd name="connsiteX61" fmla="*/ 1007672 w 2636446"/>
              <a:gd name="connsiteY61" fmla="*/ 997744 h 1309688"/>
              <a:gd name="connsiteX62" fmla="*/ 1007672 w 2636446"/>
              <a:gd name="connsiteY62" fmla="*/ 997744 h 1309688"/>
              <a:gd name="connsiteX63" fmla="*/ 1038628 w 2636446"/>
              <a:gd name="connsiteY63" fmla="*/ 976313 h 1309688"/>
              <a:gd name="connsiteX64" fmla="*/ 1060059 w 2636446"/>
              <a:gd name="connsiteY64" fmla="*/ 983457 h 1309688"/>
              <a:gd name="connsiteX65" fmla="*/ 1069584 w 2636446"/>
              <a:gd name="connsiteY65" fmla="*/ 1012032 h 1309688"/>
              <a:gd name="connsiteX66" fmla="*/ 1086253 w 2636446"/>
              <a:gd name="connsiteY66" fmla="*/ 1009650 h 1309688"/>
              <a:gd name="connsiteX67" fmla="*/ 1083872 w 2636446"/>
              <a:gd name="connsiteY67" fmla="*/ 990600 h 1309688"/>
              <a:gd name="connsiteX68" fmla="*/ 1083872 w 2636446"/>
              <a:gd name="connsiteY68" fmla="*/ 990600 h 1309688"/>
              <a:gd name="connsiteX69" fmla="*/ 1093397 w 2636446"/>
              <a:gd name="connsiteY69" fmla="*/ 962025 h 1309688"/>
              <a:gd name="connsiteX70" fmla="*/ 1112447 w 2636446"/>
              <a:gd name="connsiteY70" fmla="*/ 952500 h 1309688"/>
              <a:gd name="connsiteX71" fmla="*/ 1091016 w 2636446"/>
              <a:gd name="connsiteY71" fmla="*/ 954882 h 1309688"/>
              <a:gd name="connsiteX72" fmla="*/ 1048153 w 2636446"/>
              <a:gd name="connsiteY72" fmla="*/ 964407 h 1309688"/>
              <a:gd name="connsiteX73" fmla="*/ 1026722 w 2636446"/>
              <a:gd name="connsiteY73" fmla="*/ 957263 h 1309688"/>
              <a:gd name="connsiteX74" fmla="*/ 998147 w 2636446"/>
              <a:gd name="connsiteY74" fmla="*/ 957263 h 1309688"/>
              <a:gd name="connsiteX75" fmla="*/ 988622 w 2636446"/>
              <a:gd name="connsiteY75" fmla="*/ 947738 h 1309688"/>
              <a:gd name="connsiteX76" fmla="*/ 1012434 w 2636446"/>
              <a:gd name="connsiteY76" fmla="*/ 935832 h 1309688"/>
              <a:gd name="connsiteX77" fmla="*/ 1062441 w 2636446"/>
              <a:gd name="connsiteY77" fmla="*/ 923925 h 1309688"/>
              <a:gd name="connsiteX78" fmla="*/ 1093397 w 2636446"/>
              <a:gd name="connsiteY78" fmla="*/ 916782 h 1309688"/>
              <a:gd name="connsiteX79" fmla="*/ 1117209 w 2636446"/>
              <a:gd name="connsiteY79" fmla="*/ 900113 h 1309688"/>
              <a:gd name="connsiteX80" fmla="*/ 1195791 w 2636446"/>
              <a:gd name="connsiteY80" fmla="*/ 883444 h 1309688"/>
              <a:gd name="connsiteX81" fmla="*/ 1214841 w 2636446"/>
              <a:gd name="connsiteY81" fmla="*/ 871538 h 1309688"/>
              <a:gd name="connsiteX82" fmla="*/ 1183884 w 2636446"/>
              <a:gd name="connsiteY82" fmla="*/ 866775 h 1309688"/>
              <a:gd name="connsiteX83" fmla="*/ 1114828 w 2636446"/>
              <a:gd name="connsiteY83" fmla="*/ 883444 h 1309688"/>
              <a:gd name="connsiteX84" fmla="*/ 1071966 w 2636446"/>
              <a:gd name="connsiteY84" fmla="*/ 895350 h 1309688"/>
              <a:gd name="connsiteX85" fmla="*/ 1048153 w 2636446"/>
              <a:gd name="connsiteY85" fmla="*/ 912019 h 1309688"/>
              <a:gd name="connsiteX86" fmla="*/ 1005291 w 2636446"/>
              <a:gd name="connsiteY86" fmla="*/ 919163 h 1309688"/>
              <a:gd name="connsiteX87" fmla="*/ 983859 w 2636446"/>
              <a:gd name="connsiteY87" fmla="*/ 914400 h 1309688"/>
              <a:gd name="connsiteX88" fmla="*/ 960047 w 2636446"/>
              <a:gd name="connsiteY88" fmla="*/ 919163 h 1309688"/>
              <a:gd name="connsiteX89" fmla="*/ 940997 w 2636446"/>
              <a:gd name="connsiteY89" fmla="*/ 904875 h 1309688"/>
              <a:gd name="connsiteX90" fmla="*/ 919566 w 2636446"/>
              <a:gd name="connsiteY90" fmla="*/ 897732 h 1309688"/>
              <a:gd name="connsiteX91" fmla="*/ 888609 w 2636446"/>
              <a:gd name="connsiteY91" fmla="*/ 897732 h 1309688"/>
              <a:gd name="connsiteX92" fmla="*/ 869559 w 2636446"/>
              <a:gd name="connsiteY92" fmla="*/ 904875 h 1309688"/>
              <a:gd name="connsiteX93" fmla="*/ 869559 w 2636446"/>
              <a:gd name="connsiteY93" fmla="*/ 885825 h 1309688"/>
              <a:gd name="connsiteX94" fmla="*/ 862416 w 2636446"/>
              <a:gd name="connsiteY94" fmla="*/ 859632 h 1309688"/>
              <a:gd name="connsiteX95" fmla="*/ 855272 w 2636446"/>
              <a:gd name="connsiteY95" fmla="*/ 828675 h 1309688"/>
              <a:gd name="connsiteX96" fmla="*/ 860034 w 2636446"/>
              <a:gd name="connsiteY96" fmla="*/ 800100 h 1309688"/>
              <a:gd name="connsiteX97" fmla="*/ 874322 w 2636446"/>
              <a:gd name="connsiteY97" fmla="*/ 778669 h 1309688"/>
              <a:gd name="connsiteX98" fmla="*/ 843366 w 2636446"/>
              <a:gd name="connsiteY98" fmla="*/ 804863 h 1309688"/>
              <a:gd name="connsiteX99" fmla="*/ 817172 w 2636446"/>
              <a:gd name="connsiteY99" fmla="*/ 804863 h 1309688"/>
              <a:gd name="connsiteX100" fmla="*/ 783834 w 2636446"/>
              <a:gd name="connsiteY100" fmla="*/ 807244 h 1309688"/>
              <a:gd name="connsiteX101" fmla="*/ 755259 w 2636446"/>
              <a:gd name="connsiteY101" fmla="*/ 800100 h 1309688"/>
              <a:gd name="connsiteX102" fmla="*/ 731447 w 2636446"/>
              <a:gd name="connsiteY102" fmla="*/ 778669 h 1309688"/>
              <a:gd name="connsiteX103" fmla="*/ 707634 w 2636446"/>
              <a:gd name="connsiteY103" fmla="*/ 771525 h 1309688"/>
              <a:gd name="connsiteX104" fmla="*/ 662391 w 2636446"/>
              <a:gd name="connsiteY104" fmla="*/ 778669 h 1309688"/>
              <a:gd name="connsiteX105" fmla="*/ 619528 w 2636446"/>
              <a:gd name="connsiteY105" fmla="*/ 785813 h 1309688"/>
              <a:gd name="connsiteX106" fmla="*/ 574284 w 2636446"/>
              <a:gd name="connsiteY106" fmla="*/ 792957 h 1309688"/>
              <a:gd name="connsiteX107" fmla="*/ 555234 w 2636446"/>
              <a:gd name="connsiteY107" fmla="*/ 781050 h 1309688"/>
              <a:gd name="connsiteX108" fmla="*/ 550472 w 2636446"/>
              <a:gd name="connsiteY108" fmla="*/ 764382 h 1309688"/>
              <a:gd name="connsiteX109" fmla="*/ 540947 w 2636446"/>
              <a:gd name="connsiteY109" fmla="*/ 740569 h 1309688"/>
              <a:gd name="connsiteX110" fmla="*/ 540947 w 2636446"/>
              <a:gd name="connsiteY110" fmla="*/ 740569 h 1309688"/>
              <a:gd name="connsiteX111" fmla="*/ 545709 w 2636446"/>
              <a:gd name="connsiteY111" fmla="*/ 792957 h 1309688"/>
              <a:gd name="connsiteX112" fmla="*/ 559997 w 2636446"/>
              <a:gd name="connsiteY112" fmla="*/ 809625 h 1309688"/>
              <a:gd name="connsiteX113" fmla="*/ 610003 w 2636446"/>
              <a:gd name="connsiteY113" fmla="*/ 814388 h 1309688"/>
              <a:gd name="connsiteX114" fmla="*/ 660009 w 2636446"/>
              <a:gd name="connsiteY114" fmla="*/ 802482 h 1309688"/>
              <a:gd name="connsiteX115" fmla="*/ 693347 w 2636446"/>
              <a:gd name="connsiteY115" fmla="*/ 797719 h 1309688"/>
              <a:gd name="connsiteX116" fmla="*/ 724303 w 2636446"/>
              <a:gd name="connsiteY116" fmla="*/ 804863 h 1309688"/>
              <a:gd name="connsiteX117" fmla="*/ 740972 w 2636446"/>
              <a:gd name="connsiteY117" fmla="*/ 831057 h 1309688"/>
              <a:gd name="connsiteX118" fmla="*/ 767166 w 2636446"/>
              <a:gd name="connsiteY118" fmla="*/ 831057 h 1309688"/>
              <a:gd name="connsiteX119" fmla="*/ 802884 w 2636446"/>
              <a:gd name="connsiteY119" fmla="*/ 826294 h 1309688"/>
              <a:gd name="connsiteX120" fmla="*/ 831459 w 2636446"/>
              <a:gd name="connsiteY120" fmla="*/ 835819 h 1309688"/>
              <a:gd name="connsiteX121" fmla="*/ 838603 w 2636446"/>
              <a:gd name="connsiteY121" fmla="*/ 881063 h 1309688"/>
              <a:gd name="connsiteX122" fmla="*/ 850509 w 2636446"/>
              <a:gd name="connsiteY122" fmla="*/ 919163 h 1309688"/>
              <a:gd name="connsiteX123" fmla="*/ 850509 w 2636446"/>
              <a:gd name="connsiteY123" fmla="*/ 935832 h 1309688"/>
              <a:gd name="connsiteX124" fmla="*/ 840984 w 2636446"/>
              <a:gd name="connsiteY124" fmla="*/ 952500 h 1309688"/>
              <a:gd name="connsiteX125" fmla="*/ 824316 w 2636446"/>
              <a:gd name="connsiteY125" fmla="*/ 962025 h 1309688"/>
              <a:gd name="connsiteX126" fmla="*/ 802884 w 2636446"/>
              <a:gd name="connsiteY126" fmla="*/ 966788 h 1309688"/>
              <a:gd name="connsiteX127" fmla="*/ 781453 w 2636446"/>
              <a:gd name="connsiteY127" fmla="*/ 966788 h 1309688"/>
              <a:gd name="connsiteX128" fmla="*/ 769547 w 2636446"/>
              <a:gd name="connsiteY128" fmla="*/ 976313 h 1309688"/>
              <a:gd name="connsiteX129" fmla="*/ 769547 w 2636446"/>
              <a:gd name="connsiteY129" fmla="*/ 976313 h 1309688"/>
              <a:gd name="connsiteX130" fmla="*/ 800503 w 2636446"/>
              <a:gd name="connsiteY130" fmla="*/ 978694 h 1309688"/>
              <a:gd name="connsiteX131" fmla="*/ 817172 w 2636446"/>
              <a:gd name="connsiteY131" fmla="*/ 990600 h 1309688"/>
              <a:gd name="connsiteX132" fmla="*/ 838603 w 2636446"/>
              <a:gd name="connsiteY132" fmla="*/ 981075 h 1309688"/>
              <a:gd name="connsiteX133" fmla="*/ 838603 w 2636446"/>
              <a:gd name="connsiteY133" fmla="*/ 981075 h 1309688"/>
              <a:gd name="connsiteX134" fmla="*/ 864797 w 2636446"/>
              <a:gd name="connsiteY134" fmla="*/ 983457 h 1309688"/>
              <a:gd name="connsiteX135" fmla="*/ 881466 w 2636446"/>
              <a:gd name="connsiteY135" fmla="*/ 971550 h 1309688"/>
              <a:gd name="connsiteX136" fmla="*/ 910041 w 2636446"/>
              <a:gd name="connsiteY136" fmla="*/ 1009650 h 1309688"/>
              <a:gd name="connsiteX137" fmla="*/ 910041 w 2636446"/>
              <a:gd name="connsiteY137" fmla="*/ 1050132 h 1309688"/>
              <a:gd name="connsiteX138" fmla="*/ 902897 w 2636446"/>
              <a:gd name="connsiteY138" fmla="*/ 1071563 h 1309688"/>
              <a:gd name="connsiteX139" fmla="*/ 881466 w 2636446"/>
              <a:gd name="connsiteY139" fmla="*/ 1092994 h 1309688"/>
              <a:gd name="connsiteX140" fmla="*/ 843366 w 2636446"/>
              <a:gd name="connsiteY140" fmla="*/ 1107282 h 1309688"/>
              <a:gd name="connsiteX141" fmla="*/ 829078 w 2636446"/>
              <a:gd name="connsiteY141" fmla="*/ 1123950 h 1309688"/>
              <a:gd name="connsiteX142" fmla="*/ 812409 w 2636446"/>
              <a:gd name="connsiteY142" fmla="*/ 1145382 h 1309688"/>
              <a:gd name="connsiteX143" fmla="*/ 783834 w 2636446"/>
              <a:gd name="connsiteY143" fmla="*/ 1152525 h 1309688"/>
              <a:gd name="connsiteX144" fmla="*/ 767166 w 2636446"/>
              <a:gd name="connsiteY144" fmla="*/ 1159669 h 1309688"/>
              <a:gd name="connsiteX145" fmla="*/ 752878 w 2636446"/>
              <a:gd name="connsiteY145" fmla="*/ 1162050 h 1309688"/>
              <a:gd name="connsiteX146" fmla="*/ 745734 w 2636446"/>
              <a:gd name="connsiteY146" fmla="*/ 1147763 h 1309688"/>
              <a:gd name="connsiteX147" fmla="*/ 745734 w 2636446"/>
              <a:gd name="connsiteY147" fmla="*/ 1147763 h 1309688"/>
              <a:gd name="connsiteX148" fmla="*/ 736209 w 2636446"/>
              <a:gd name="connsiteY148" fmla="*/ 1173957 h 1309688"/>
              <a:gd name="connsiteX149" fmla="*/ 717159 w 2636446"/>
              <a:gd name="connsiteY149" fmla="*/ 1188244 h 1309688"/>
              <a:gd name="connsiteX150" fmla="*/ 700491 w 2636446"/>
              <a:gd name="connsiteY150" fmla="*/ 1195388 h 1309688"/>
              <a:gd name="connsiteX151" fmla="*/ 700491 w 2636446"/>
              <a:gd name="connsiteY151" fmla="*/ 1173957 h 1309688"/>
              <a:gd name="connsiteX152" fmla="*/ 688584 w 2636446"/>
              <a:gd name="connsiteY152" fmla="*/ 1152525 h 1309688"/>
              <a:gd name="connsiteX153" fmla="*/ 690966 w 2636446"/>
              <a:gd name="connsiteY153" fmla="*/ 1197769 h 1309688"/>
              <a:gd name="connsiteX154" fmla="*/ 679059 w 2636446"/>
              <a:gd name="connsiteY154" fmla="*/ 1214438 h 1309688"/>
              <a:gd name="connsiteX155" fmla="*/ 669534 w 2636446"/>
              <a:gd name="connsiteY155" fmla="*/ 1204913 h 1309688"/>
              <a:gd name="connsiteX156" fmla="*/ 648103 w 2636446"/>
              <a:gd name="connsiteY156" fmla="*/ 1197769 h 1309688"/>
              <a:gd name="connsiteX157" fmla="*/ 631434 w 2636446"/>
              <a:gd name="connsiteY157" fmla="*/ 1193007 h 1309688"/>
              <a:gd name="connsiteX158" fmla="*/ 614766 w 2636446"/>
              <a:gd name="connsiteY158" fmla="*/ 1221582 h 1309688"/>
              <a:gd name="connsiteX159" fmla="*/ 617147 w 2636446"/>
              <a:gd name="connsiteY159" fmla="*/ 1250157 h 1309688"/>
              <a:gd name="connsiteX160" fmla="*/ 605241 w 2636446"/>
              <a:gd name="connsiteY160" fmla="*/ 1273969 h 1309688"/>
              <a:gd name="connsiteX161" fmla="*/ 576666 w 2636446"/>
              <a:gd name="connsiteY161" fmla="*/ 1281113 h 1309688"/>
              <a:gd name="connsiteX162" fmla="*/ 557616 w 2636446"/>
              <a:gd name="connsiteY162" fmla="*/ 1295400 h 1309688"/>
              <a:gd name="connsiteX163" fmla="*/ 514753 w 2636446"/>
              <a:gd name="connsiteY163" fmla="*/ 1309688 h 1309688"/>
              <a:gd name="connsiteX164" fmla="*/ 488559 w 2636446"/>
              <a:gd name="connsiteY164" fmla="*/ 1297782 h 1309688"/>
              <a:gd name="connsiteX165" fmla="*/ 471891 w 2636446"/>
              <a:gd name="connsiteY165" fmla="*/ 1288257 h 1309688"/>
              <a:gd name="connsiteX166" fmla="*/ 452841 w 2636446"/>
              <a:gd name="connsiteY166" fmla="*/ 1283494 h 1309688"/>
              <a:gd name="connsiteX167" fmla="*/ 431409 w 2636446"/>
              <a:gd name="connsiteY167" fmla="*/ 1266825 h 1309688"/>
              <a:gd name="connsiteX168" fmla="*/ 431409 w 2636446"/>
              <a:gd name="connsiteY168" fmla="*/ 1266825 h 1309688"/>
              <a:gd name="connsiteX169" fmla="*/ 431409 w 2636446"/>
              <a:gd name="connsiteY169" fmla="*/ 1266825 h 1309688"/>
              <a:gd name="connsiteX170" fmla="*/ 398072 w 2636446"/>
              <a:gd name="connsiteY170" fmla="*/ 1228725 h 1309688"/>
              <a:gd name="connsiteX171" fmla="*/ 388547 w 2636446"/>
              <a:gd name="connsiteY171" fmla="*/ 1216819 h 1309688"/>
              <a:gd name="connsiteX172" fmla="*/ 379022 w 2636446"/>
              <a:gd name="connsiteY172" fmla="*/ 1219200 h 1309688"/>
              <a:gd name="connsiteX173" fmla="*/ 379022 w 2636446"/>
              <a:gd name="connsiteY173" fmla="*/ 1204913 h 1309688"/>
              <a:gd name="connsiteX174" fmla="*/ 374259 w 2636446"/>
              <a:gd name="connsiteY174" fmla="*/ 1190625 h 1309688"/>
              <a:gd name="connsiteX175" fmla="*/ 357591 w 2636446"/>
              <a:gd name="connsiteY175" fmla="*/ 1195388 h 1309688"/>
              <a:gd name="connsiteX176" fmla="*/ 350447 w 2636446"/>
              <a:gd name="connsiteY176" fmla="*/ 1173957 h 1309688"/>
              <a:gd name="connsiteX177" fmla="*/ 336159 w 2636446"/>
              <a:gd name="connsiteY177" fmla="*/ 1154907 h 1309688"/>
              <a:gd name="connsiteX178" fmla="*/ 350447 w 2636446"/>
              <a:gd name="connsiteY178" fmla="*/ 1143000 h 1309688"/>
              <a:gd name="connsiteX179" fmla="*/ 343303 w 2636446"/>
              <a:gd name="connsiteY179" fmla="*/ 1119188 h 1309688"/>
              <a:gd name="connsiteX180" fmla="*/ 326634 w 2636446"/>
              <a:gd name="connsiteY180" fmla="*/ 1107282 h 1309688"/>
              <a:gd name="connsiteX181" fmla="*/ 333778 w 2636446"/>
              <a:gd name="connsiteY181" fmla="*/ 1090613 h 1309688"/>
              <a:gd name="connsiteX182" fmla="*/ 345684 w 2636446"/>
              <a:gd name="connsiteY182" fmla="*/ 1092994 h 1309688"/>
              <a:gd name="connsiteX183" fmla="*/ 374259 w 2636446"/>
              <a:gd name="connsiteY183" fmla="*/ 1097757 h 1309688"/>
              <a:gd name="connsiteX184" fmla="*/ 371878 w 2636446"/>
              <a:gd name="connsiteY184" fmla="*/ 1073944 h 1309688"/>
              <a:gd name="connsiteX185" fmla="*/ 398072 w 2636446"/>
              <a:gd name="connsiteY185" fmla="*/ 1054894 h 1309688"/>
              <a:gd name="connsiteX186" fmla="*/ 402835 w 2636446"/>
              <a:gd name="connsiteY186" fmla="*/ 997744 h 1309688"/>
              <a:gd name="connsiteX187" fmla="*/ 364734 w 2636446"/>
              <a:gd name="connsiteY187" fmla="*/ 957263 h 1309688"/>
              <a:gd name="connsiteX188" fmla="*/ 345684 w 2636446"/>
              <a:gd name="connsiteY188" fmla="*/ 921544 h 1309688"/>
              <a:gd name="connsiteX189" fmla="*/ 307584 w 2636446"/>
              <a:gd name="connsiteY189" fmla="*/ 888207 h 1309688"/>
              <a:gd name="connsiteX190" fmla="*/ 302822 w 2636446"/>
              <a:gd name="connsiteY190" fmla="*/ 821532 h 1309688"/>
              <a:gd name="connsiteX191" fmla="*/ 321872 w 2636446"/>
              <a:gd name="connsiteY191" fmla="*/ 792957 h 1309688"/>
              <a:gd name="connsiteX192" fmla="*/ 321872 w 2636446"/>
              <a:gd name="connsiteY192" fmla="*/ 792957 h 1309688"/>
              <a:gd name="connsiteX193" fmla="*/ 305203 w 2636446"/>
              <a:gd name="connsiteY193" fmla="*/ 757238 h 1309688"/>
              <a:gd name="connsiteX194" fmla="*/ 283772 w 2636446"/>
              <a:gd name="connsiteY194" fmla="*/ 742950 h 1309688"/>
              <a:gd name="connsiteX195" fmla="*/ 276628 w 2636446"/>
              <a:gd name="connsiteY195" fmla="*/ 726282 h 1309688"/>
              <a:gd name="connsiteX196" fmla="*/ 259959 w 2636446"/>
              <a:gd name="connsiteY196" fmla="*/ 704850 h 1309688"/>
              <a:gd name="connsiteX197" fmla="*/ 240909 w 2636446"/>
              <a:gd name="connsiteY197" fmla="*/ 681038 h 1309688"/>
              <a:gd name="connsiteX198" fmla="*/ 214716 w 2636446"/>
              <a:gd name="connsiteY198" fmla="*/ 671513 h 1309688"/>
              <a:gd name="connsiteX199" fmla="*/ 138516 w 2636446"/>
              <a:gd name="connsiteY199" fmla="*/ 592932 h 1309688"/>
              <a:gd name="connsiteX200" fmla="*/ 71841 w 2636446"/>
              <a:gd name="connsiteY200" fmla="*/ 481013 h 1309688"/>
              <a:gd name="connsiteX201" fmla="*/ 59934 w 2636446"/>
              <a:gd name="connsiteY201" fmla="*/ 423863 h 1309688"/>
              <a:gd name="connsiteX202" fmla="*/ 28978 w 2636446"/>
              <a:gd name="connsiteY202" fmla="*/ 373857 h 1309688"/>
              <a:gd name="connsiteX203" fmla="*/ 28978 w 2636446"/>
              <a:gd name="connsiteY203" fmla="*/ 342900 h 1309688"/>
              <a:gd name="connsiteX204" fmla="*/ 9928 w 2636446"/>
              <a:gd name="connsiteY204" fmla="*/ 292894 h 1309688"/>
              <a:gd name="connsiteX205" fmla="*/ 12309 w 2636446"/>
              <a:gd name="connsiteY205" fmla="*/ 259557 h 1309688"/>
              <a:gd name="connsiteX206" fmla="*/ 5166 w 2636446"/>
              <a:gd name="connsiteY206" fmla="*/ 216694 h 1309688"/>
              <a:gd name="connsiteX207" fmla="*/ 403 w 2636446"/>
              <a:gd name="connsiteY207" fmla="*/ 69057 h 1309688"/>
              <a:gd name="connsiteX208" fmla="*/ 21835 w 2636446"/>
              <a:gd name="connsiteY208" fmla="*/ 0 h 1309688"/>
              <a:gd name="connsiteX209" fmla="*/ 2605491 w 2636446"/>
              <a:gd name="connsiteY209" fmla="*/ 4763 h 1309688"/>
              <a:gd name="connsiteX210" fmla="*/ 2636446 w 2636446"/>
              <a:gd name="connsiteY210" fmla="*/ 881062 h 1309688"/>
              <a:gd name="connsiteX0" fmla="*/ 2636602 w 2636602"/>
              <a:gd name="connsiteY0" fmla="*/ 881062 h 1309688"/>
              <a:gd name="connsiteX1" fmla="*/ 2034147 w 2636602"/>
              <a:gd name="connsiteY1" fmla="*/ 962025 h 1309688"/>
              <a:gd name="connsiteX2" fmla="*/ 1996047 w 2636602"/>
              <a:gd name="connsiteY2" fmla="*/ 931069 h 1309688"/>
              <a:gd name="connsiteX3" fmla="*/ 1962709 w 2636602"/>
              <a:gd name="connsiteY3" fmla="*/ 902494 h 1309688"/>
              <a:gd name="connsiteX4" fmla="*/ 1922228 w 2636602"/>
              <a:gd name="connsiteY4" fmla="*/ 881063 h 1309688"/>
              <a:gd name="connsiteX5" fmla="*/ 1905559 w 2636602"/>
              <a:gd name="connsiteY5" fmla="*/ 876300 h 1309688"/>
              <a:gd name="connsiteX6" fmla="*/ 1905559 w 2636602"/>
              <a:gd name="connsiteY6" fmla="*/ 876300 h 1309688"/>
              <a:gd name="connsiteX7" fmla="*/ 1934134 w 2636602"/>
              <a:gd name="connsiteY7" fmla="*/ 869157 h 1309688"/>
              <a:gd name="connsiteX8" fmla="*/ 1953184 w 2636602"/>
              <a:gd name="connsiteY8" fmla="*/ 862013 h 1309688"/>
              <a:gd name="connsiteX9" fmla="*/ 1934134 w 2636602"/>
              <a:gd name="connsiteY9" fmla="*/ 852488 h 1309688"/>
              <a:gd name="connsiteX10" fmla="*/ 1900797 w 2636602"/>
              <a:gd name="connsiteY10" fmla="*/ 842963 h 1309688"/>
              <a:gd name="connsiteX11" fmla="*/ 1872222 w 2636602"/>
              <a:gd name="connsiteY11" fmla="*/ 828675 h 1309688"/>
              <a:gd name="connsiteX12" fmla="*/ 1841265 w 2636602"/>
              <a:gd name="connsiteY12" fmla="*/ 812007 h 1309688"/>
              <a:gd name="connsiteX13" fmla="*/ 1819834 w 2636602"/>
              <a:gd name="connsiteY13" fmla="*/ 797719 h 1309688"/>
              <a:gd name="connsiteX14" fmla="*/ 1815072 w 2636602"/>
              <a:gd name="connsiteY14" fmla="*/ 778669 h 1309688"/>
              <a:gd name="connsiteX15" fmla="*/ 1843647 w 2636602"/>
              <a:gd name="connsiteY15" fmla="*/ 788194 h 1309688"/>
              <a:gd name="connsiteX16" fmla="*/ 1843647 w 2636602"/>
              <a:gd name="connsiteY16" fmla="*/ 788194 h 1309688"/>
              <a:gd name="connsiteX17" fmla="*/ 1872222 w 2636602"/>
              <a:gd name="connsiteY17" fmla="*/ 790575 h 1309688"/>
              <a:gd name="connsiteX18" fmla="*/ 1917465 w 2636602"/>
              <a:gd name="connsiteY18" fmla="*/ 800100 h 1309688"/>
              <a:gd name="connsiteX19" fmla="*/ 1917465 w 2636602"/>
              <a:gd name="connsiteY19" fmla="*/ 800100 h 1309688"/>
              <a:gd name="connsiteX20" fmla="*/ 1898415 w 2636602"/>
              <a:gd name="connsiteY20" fmla="*/ 769144 h 1309688"/>
              <a:gd name="connsiteX21" fmla="*/ 1862697 w 2636602"/>
              <a:gd name="connsiteY21" fmla="*/ 776288 h 1309688"/>
              <a:gd name="connsiteX22" fmla="*/ 1838884 w 2636602"/>
              <a:gd name="connsiteY22" fmla="*/ 769144 h 1309688"/>
              <a:gd name="connsiteX23" fmla="*/ 1812690 w 2636602"/>
              <a:gd name="connsiteY23" fmla="*/ 766763 h 1309688"/>
              <a:gd name="connsiteX24" fmla="*/ 1786497 w 2636602"/>
              <a:gd name="connsiteY24" fmla="*/ 776288 h 1309688"/>
              <a:gd name="connsiteX25" fmla="*/ 1757922 w 2636602"/>
              <a:gd name="connsiteY25" fmla="*/ 783432 h 1309688"/>
              <a:gd name="connsiteX26" fmla="*/ 1729347 w 2636602"/>
              <a:gd name="connsiteY26" fmla="*/ 783432 h 1309688"/>
              <a:gd name="connsiteX27" fmla="*/ 1703153 w 2636602"/>
              <a:gd name="connsiteY27" fmla="*/ 769144 h 1309688"/>
              <a:gd name="connsiteX28" fmla="*/ 1679340 w 2636602"/>
              <a:gd name="connsiteY28" fmla="*/ 781050 h 1309688"/>
              <a:gd name="connsiteX29" fmla="*/ 1665053 w 2636602"/>
              <a:gd name="connsiteY29" fmla="*/ 776288 h 1309688"/>
              <a:gd name="connsiteX30" fmla="*/ 1629334 w 2636602"/>
              <a:gd name="connsiteY30" fmla="*/ 783432 h 1309688"/>
              <a:gd name="connsiteX31" fmla="*/ 1593615 w 2636602"/>
              <a:gd name="connsiteY31" fmla="*/ 783432 h 1309688"/>
              <a:gd name="connsiteX32" fmla="*/ 1569803 w 2636602"/>
              <a:gd name="connsiteY32" fmla="*/ 778669 h 1309688"/>
              <a:gd name="connsiteX33" fmla="*/ 1548372 w 2636602"/>
              <a:gd name="connsiteY33" fmla="*/ 764382 h 1309688"/>
              <a:gd name="connsiteX34" fmla="*/ 1548372 w 2636602"/>
              <a:gd name="connsiteY34" fmla="*/ 750094 h 1309688"/>
              <a:gd name="connsiteX35" fmla="*/ 1524559 w 2636602"/>
              <a:gd name="connsiteY35" fmla="*/ 785813 h 1309688"/>
              <a:gd name="connsiteX36" fmla="*/ 1529322 w 2636602"/>
              <a:gd name="connsiteY36" fmla="*/ 807244 h 1309688"/>
              <a:gd name="connsiteX37" fmla="*/ 1534084 w 2636602"/>
              <a:gd name="connsiteY37" fmla="*/ 823913 h 1309688"/>
              <a:gd name="connsiteX38" fmla="*/ 1579328 w 2636602"/>
              <a:gd name="connsiteY38" fmla="*/ 809625 h 1309688"/>
              <a:gd name="connsiteX39" fmla="*/ 1615047 w 2636602"/>
              <a:gd name="connsiteY39" fmla="*/ 807244 h 1309688"/>
              <a:gd name="connsiteX40" fmla="*/ 1655528 w 2636602"/>
              <a:gd name="connsiteY40" fmla="*/ 800100 h 1309688"/>
              <a:gd name="connsiteX41" fmla="*/ 1676959 w 2636602"/>
              <a:gd name="connsiteY41" fmla="*/ 800100 h 1309688"/>
              <a:gd name="connsiteX42" fmla="*/ 1703153 w 2636602"/>
              <a:gd name="connsiteY42" fmla="*/ 797719 h 1309688"/>
              <a:gd name="connsiteX43" fmla="*/ 1729347 w 2636602"/>
              <a:gd name="connsiteY43" fmla="*/ 814388 h 1309688"/>
              <a:gd name="connsiteX44" fmla="*/ 1750778 w 2636602"/>
              <a:gd name="connsiteY44" fmla="*/ 814388 h 1309688"/>
              <a:gd name="connsiteX45" fmla="*/ 1781734 w 2636602"/>
              <a:gd name="connsiteY45" fmla="*/ 823913 h 1309688"/>
              <a:gd name="connsiteX46" fmla="*/ 1796022 w 2636602"/>
              <a:gd name="connsiteY46" fmla="*/ 833438 h 1309688"/>
              <a:gd name="connsiteX47" fmla="*/ 1796022 w 2636602"/>
              <a:gd name="connsiteY47" fmla="*/ 852488 h 1309688"/>
              <a:gd name="connsiteX48" fmla="*/ 1724584 w 2636602"/>
              <a:gd name="connsiteY48" fmla="*/ 850107 h 1309688"/>
              <a:gd name="connsiteX49" fmla="*/ 1636478 w 2636602"/>
              <a:gd name="connsiteY49" fmla="*/ 859632 h 1309688"/>
              <a:gd name="connsiteX50" fmla="*/ 1550753 w 2636602"/>
              <a:gd name="connsiteY50" fmla="*/ 866775 h 1309688"/>
              <a:gd name="connsiteX51" fmla="*/ 1441215 w 2636602"/>
              <a:gd name="connsiteY51" fmla="*/ 890588 h 1309688"/>
              <a:gd name="connsiteX52" fmla="*/ 1341203 w 2636602"/>
              <a:gd name="connsiteY52" fmla="*/ 919163 h 1309688"/>
              <a:gd name="connsiteX53" fmla="*/ 1253097 w 2636602"/>
              <a:gd name="connsiteY53" fmla="*/ 962025 h 1309688"/>
              <a:gd name="connsiteX54" fmla="*/ 1193565 w 2636602"/>
              <a:gd name="connsiteY54" fmla="*/ 995363 h 1309688"/>
              <a:gd name="connsiteX55" fmla="*/ 1114984 w 2636602"/>
              <a:gd name="connsiteY55" fmla="*/ 1021557 h 1309688"/>
              <a:gd name="connsiteX56" fmla="*/ 1026878 w 2636602"/>
              <a:gd name="connsiteY56" fmla="*/ 1052513 h 1309688"/>
              <a:gd name="connsiteX57" fmla="*/ 993540 w 2636602"/>
              <a:gd name="connsiteY57" fmla="*/ 1064419 h 1309688"/>
              <a:gd name="connsiteX58" fmla="*/ 972109 w 2636602"/>
              <a:gd name="connsiteY58" fmla="*/ 1057275 h 1309688"/>
              <a:gd name="connsiteX59" fmla="*/ 981634 w 2636602"/>
              <a:gd name="connsiteY59" fmla="*/ 1033463 h 1309688"/>
              <a:gd name="connsiteX60" fmla="*/ 995922 w 2636602"/>
              <a:gd name="connsiteY60" fmla="*/ 1016794 h 1309688"/>
              <a:gd name="connsiteX61" fmla="*/ 1007828 w 2636602"/>
              <a:gd name="connsiteY61" fmla="*/ 997744 h 1309688"/>
              <a:gd name="connsiteX62" fmla="*/ 1007828 w 2636602"/>
              <a:gd name="connsiteY62" fmla="*/ 997744 h 1309688"/>
              <a:gd name="connsiteX63" fmla="*/ 1038784 w 2636602"/>
              <a:gd name="connsiteY63" fmla="*/ 976313 h 1309688"/>
              <a:gd name="connsiteX64" fmla="*/ 1060215 w 2636602"/>
              <a:gd name="connsiteY64" fmla="*/ 983457 h 1309688"/>
              <a:gd name="connsiteX65" fmla="*/ 1069740 w 2636602"/>
              <a:gd name="connsiteY65" fmla="*/ 1012032 h 1309688"/>
              <a:gd name="connsiteX66" fmla="*/ 1086409 w 2636602"/>
              <a:gd name="connsiteY66" fmla="*/ 1009650 h 1309688"/>
              <a:gd name="connsiteX67" fmla="*/ 1084028 w 2636602"/>
              <a:gd name="connsiteY67" fmla="*/ 990600 h 1309688"/>
              <a:gd name="connsiteX68" fmla="*/ 1084028 w 2636602"/>
              <a:gd name="connsiteY68" fmla="*/ 990600 h 1309688"/>
              <a:gd name="connsiteX69" fmla="*/ 1093553 w 2636602"/>
              <a:gd name="connsiteY69" fmla="*/ 962025 h 1309688"/>
              <a:gd name="connsiteX70" fmla="*/ 1112603 w 2636602"/>
              <a:gd name="connsiteY70" fmla="*/ 952500 h 1309688"/>
              <a:gd name="connsiteX71" fmla="*/ 1091172 w 2636602"/>
              <a:gd name="connsiteY71" fmla="*/ 954882 h 1309688"/>
              <a:gd name="connsiteX72" fmla="*/ 1048309 w 2636602"/>
              <a:gd name="connsiteY72" fmla="*/ 964407 h 1309688"/>
              <a:gd name="connsiteX73" fmla="*/ 1026878 w 2636602"/>
              <a:gd name="connsiteY73" fmla="*/ 957263 h 1309688"/>
              <a:gd name="connsiteX74" fmla="*/ 998303 w 2636602"/>
              <a:gd name="connsiteY74" fmla="*/ 957263 h 1309688"/>
              <a:gd name="connsiteX75" fmla="*/ 988778 w 2636602"/>
              <a:gd name="connsiteY75" fmla="*/ 947738 h 1309688"/>
              <a:gd name="connsiteX76" fmla="*/ 1012590 w 2636602"/>
              <a:gd name="connsiteY76" fmla="*/ 935832 h 1309688"/>
              <a:gd name="connsiteX77" fmla="*/ 1062597 w 2636602"/>
              <a:gd name="connsiteY77" fmla="*/ 923925 h 1309688"/>
              <a:gd name="connsiteX78" fmla="*/ 1093553 w 2636602"/>
              <a:gd name="connsiteY78" fmla="*/ 916782 h 1309688"/>
              <a:gd name="connsiteX79" fmla="*/ 1117365 w 2636602"/>
              <a:gd name="connsiteY79" fmla="*/ 900113 h 1309688"/>
              <a:gd name="connsiteX80" fmla="*/ 1195947 w 2636602"/>
              <a:gd name="connsiteY80" fmla="*/ 883444 h 1309688"/>
              <a:gd name="connsiteX81" fmla="*/ 1214997 w 2636602"/>
              <a:gd name="connsiteY81" fmla="*/ 871538 h 1309688"/>
              <a:gd name="connsiteX82" fmla="*/ 1184040 w 2636602"/>
              <a:gd name="connsiteY82" fmla="*/ 866775 h 1309688"/>
              <a:gd name="connsiteX83" fmla="*/ 1114984 w 2636602"/>
              <a:gd name="connsiteY83" fmla="*/ 883444 h 1309688"/>
              <a:gd name="connsiteX84" fmla="*/ 1072122 w 2636602"/>
              <a:gd name="connsiteY84" fmla="*/ 895350 h 1309688"/>
              <a:gd name="connsiteX85" fmla="*/ 1048309 w 2636602"/>
              <a:gd name="connsiteY85" fmla="*/ 912019 h 1309688"/>
              <a:gd name="connsiteX86" fmla="*/ 1005447 w 2636602"/>
              <a:gd name="connsiteY86" fmla="*/ 919163 h 1309688"/>
              <a:gd name="connsiteX87" fmla="*/ 984015 w 2636602"/>
              <a:gd name="connsiteY87" fmla="*/ 914400 h 1309688"/>
              <a:gd name="connsiteX88" fmla="*/ 960203 w 2636602"/>
              <a:gd name="connsiteY88" fmla="*/ 919163 h 1309688"/>
              <a:gd name="connsiteX89" fmla="*/ 941153 w 2636602"/>
              <a:gd name="connsiteY89" fmla="*/ 904875 h 1309688"/>
              <a:gd name="connsiteX90" fmla="*/ 919722 w 2636602"/>
              <a:gd name="connsiteY90" fmla="*/ 897732 h 1309688"/>
              <a:gd name="connsiteX91" fmla="*/ 888765 w 2636602"/>
              <a:gd name="connsiteY91" fmla="*/ 897732 h 1309688"/>
              <a:gd name="connsiteX92" fmla="*/ 869715 w 2636602"/>
              <a:gd name="connsiteY92" fmla="*/ 904875 h 1309688"/>
              <a:gd name="connsiteX93" fmla="*/ 869715 w 2636602"/>
              <a:gd name="connsiteY93" fmla="*/ 885825 h 1309688"/>
              <a:gd name="connsiteX94" fmla="*/ 862572 w 2636602"/>
              <a:gd name="connsiteY94" fmla="*/ 859632 h 1309688"/>
              <a:gd name="connsiteX95" fmla="*/ 855428 w 2636602"/>
              <a:gd name="connsiteY95" fmla="*/ 828675 h 1309688"/>
              <a:gd name="connsiteX96" fmla="*/ 860190 w 2636602"/>
              <a:gd name="connsiteY96" fmla="*/ 800100 h 1309688"/>
              <a:gd name="connsiteX97" fmla="*/ 874478 w 2636602"/>
              <a:gd name="connsiteY97" fmla="*/ 778669 h 1309688"/>
              <a:gd name="connsiteX98" fmla="*/ 843522 w 2636602"/>
              <a:gd name="connsiteY98" fmla="*/ 804863 h 1309688"/>
              <a:gd name="connsiteX99" fmla="*/ 817328 w 2636602"/>
              <a:gd name="connsiteY99" fmla="*/ 804863 h 1309688"/>
              <a:gd name="connsiteX100" fmla="*/ 783990 w 2636602"/>
              <a:gd name="connsiteY100" fmla="*/ 807244 h 1309688"/>
              <a:gd name="connsiteX101" fmla="*/ 755415 w 2636602"/>
              <a:gd name="connsiteY101" fmla="*/ 800100 h 1309688"/>
              <a:gd name="connsiteX102" fmla="*/ 731603 w 2636602"/>
              <a:gd name="connsiteY102" fmla="*/ 778669 h 1309688"/>
              <a:gd name="connsiteX103" fmla="*/ 707790 w 2636602"/>
              <a:gd name="connsiteY103" fmla="*/ 771525 h 1309688"/>
              <a:gd name="connsiteX104" fmla="*/ 662547 w 2636602"/>
              <a:gd name="connsiteY104" fmla="*/ 778669 h 1309688"/>
              <a:gd name="connsiteX105" fmla="*/ 619684 w 2636602"/>
              <a:gd name="connsiteY105" fmla="*/ 785813 h 1309688"/>
              <a:gd name="connsiteX106" fmla="*/ 574440 w 2636602"/>
              <a:gd name="connsiteY106" fmla="*/ 792957 h 1309688"/>
              <a:gd name="connsiteX107" fmla="*/ 555390 w 2636602"/>
              <a:gd name="connsiteY107" fmla="*/ 781050 h 1309688"/>
              <a:gd name="connsiteX108" fmla="*/ 550628 w 2636602"/>
              <a:gd name="connsiteY108" fmla="*/ 764382 h 1309688"/>
              <a:gd name="connsiteX109" fmla="*/ 541103 w 2636602"/>
              <a:gd name="connsiteY109" fmla="*/ 740569 h 1309688"/>
              <a:gd name="connsiteX110" fmla="*/ 541103 w 2636602"/>
              <a:gd name="connsiteY110" fmla="*/ 740569 h 1309688"/>
              <a:gd name="connsiteX111" fmla="*/ 545865 w 2636602"/>
              <a:gd name="connsiteY111" fmla="*/ 792957 h 1309688"/>
              <a:gd name="connsiteX112" fmla="*/ 560153 w 2636602"/>
              <a:gd name="connsiteY112" fmla="*/ 809625 h 1309688"/>
              <a:gd name="connsiteX113" fmla="*/ 610159 w 2636602"/>
              <a:gd name="connsiteY113" fmla="*/ 814388 h 1309688"/>
              <a:gd name="connsiteX114" fmla="*/ 660165 w 2636602"/>
              <a:gd name="connsiteY114" fmla="*/ 802482 h 1309688"/>
              <a:gd name="connsiteX115" fmla="*/ 693503 w 2636602"/>
              <a:gd name="connsiteY115" fmla="*/ 797719 h 1309688"/>
              <a:gd name="connsiteX116" fmla="*/ 724459 w 2636602"/>
              <a:gd name="connsiteY116" fmla="*/ 804863 h 1309688"/>
              <a:gd name="connsiteX117" fmla="*/ 741128 w 2636602"/>
              <a:gd name="connsiteY117" fmla="*/ 831057 h 1309688"/>
              <a:gd name="connsiteX118" fmla="*/ 767322 w 2636602"/>
              <a:gd name="connsiteY118" fmla="*/ 831057 h 1309688"/>
              <a:gd name="connsiteX119" fmla="*/ 803040 w 2636602"/>
              <a:gd name="connsiteY119" fmla="*/ 826294 h 1309688"/>
              <a:gd name="connsiteX120" fmla="*/ 831615 w 2636602"/>
              <a:gd name="connsiteY120" fmla="*/ 835819 h 1309688"/>
              <a:gd name="connsiteX121" fmla="*/ 838759 w 2636602"/>
              <a:gd name="connsiteY121" fmla="*/ 881063 h 1309688"/>
              <a:gd name="connsiteX122" fmla="*/ 850665 w 2636602"/>
              <a:gd name="connsiteY122" fmla="*/ 919163 h 1309688"/>
              <a:gd name="connsiteX123" fmla="*/ 850665 w 2636602"/>
              <a:gd name="connsiteY123" fmla="*/ 935832 h 1309688"/>
              <a:gd name="connsiteX124" fmla="*/ 841140 w 2636602"/>
              <a:gd name="connsiteY124" fmla="*/ 952500 h 1309688"/>
              <a:gd name="connsiteX125" fmla="*/ 824472 w 2636602"/>
              <a:gd name="connsiteY125" fmla="*/ 962025 h 1309688"/>
              <a:gd name="connsiteX126" fmla="*/ 803040 w 2636602"/>
              <a:gd name="connsiteY126" fmla="*/ 966788 h 1309688"/>
              <a:gd name="connsiteX127" fmla="*/ 781609 w 2636602"/>
              <a:gd name="connsiteY127" fmla="*/ 966788 h 1309688"/>
              <a:gd name="connsiteX128" fmla="*/ 769703 w 2636602"/>
              <a:gd name="connsiteY128" fmla="*/ 976313 h 1309688"/>
              <a:gd name="connsiteX129" fmla="*/ 769703 w 2636602"/>
              <a:gd name="connsiteY129" fmla="*/ 976313 h 1309688"/>
              <a:gd name="connsiteX130" fmla="*/ 800659 w 2636602"/>
              <a:gd name="connsiteY130" fmla="*/ 978694 h 1309688"/>
              <a:gd name="connsiteX131" fmla="*/ 817328 w 2636602"/>
              <a:gd name="connsiteY131" fmla="*/ 990600 h 1309688"/>
              <a:gd name="connsiteX132" fmla="*/ 838759 w 2636602"/>
              <a:gd name="connsiteY132" fmla="*/ 981075 h 1309688"/>
              <a:gd name="connsiteX133" fmla="*/ 838759 w 2636602"/>
              <a:gd name="connsiteY133" fmla="*/ 981075 h 1309688"/>
              <a:gd name="connsiteX134" fmla="*/ 864953 w 2636602"/>
              <a:gd name="connsiteY134" fmla="*/ 983457 h 1309688"/>
              <a:gd name="connsiteX135" fmla="*/ 881622 w 2636602"/>
              <a:gd name="connsiteY135" fmla="*/ 971550 h 1309688"/>
              <a:gd name="connsiteX136" fmla="*/ 910197 w 2636602"/>
              <a:gd name="connsiteY136" fmla="*/ 1009650 h 1309688"/>
              <a:gd name="connsiteX137" fmla="*/ 910197 w 2636602"/>
              <a:gd name="connsiteY137" fmla="*/ 1050132 h 1309688"/>
              <a:gd name="connsiteX138" fmla="*/ 903053 w 2636602"/>
              <a:gd name="connsiteY138" fmla="*/ 1071563 h 1309688"/>
              <a:gd name="connsiteX139" fmla="*/ 881622 w 2636602"/>
              <a:gd name="connsiteY139" fmla="*/ 1092994 h 1309688"/>
              <a:gd name="connsiteX140" fmla="*/ 843522 w 2636602"/>
              <a:gd name="connsiteY140" fmla="*/ 1107282 h 1309688"/>
              <a:gd name="connsiteX141" fmla="*/ 829234 w 2636602"/>
              <a:gd name="connsiteY141" fmla="*/ 1123950 h 1309688"/>
              <a:gd name="connsiteX142" fmla="*/ 812565 w 2636602"/>
              <a:gd name="connsiteY142" fmla="*/ 1145382 h 1309688"/>
              <a:gd name="connsiteX143" fmla="*/ 783990 w 2636602"/>
              <a:gd name="connsiteY143" fmla="*/ 1152525 h 1309688"/>
              <a:gd name="connsiteX144" fmla="*/ 767322 w 2636602"/>
              <a:gd name="connsiteY144" fmla="*/ 1159669 h 1309688"/>
              <a:gd name="connsiteX145" fmla="*/ 753034 w 2636602"/>
              <a:gd name="connsiteY145" fmla="*/ 1162050 h 1309688"/>
              <a:gd name="connsiteX146" fmla="*/ 745890 w 2636602"/>
              <a:gd name="connsiteY146" fmla="*/ 1147763 h 1309688"/>
              <a:gd name="connsiteX147" fmla="*/ 745890 w 2636602"/>
              <a:gd name="connsiteY147" fmla="*/ 1147763 h 1309688"/>
              <a:gd name="connsiteX148" fmla="*/ 736365 w 2636602"/>
              <a:gd name="connsiteY148" fmla="*/ 1173957 h 1309688"/>
              <a:gd name="connsiteX149" fmla="*/ 717315 w 2636602"/>
              <a:gd name="connsiteY149" fmla="*/ 1188244 h 1309688"/>
              <a:gd name="connsiteX150" fmla="*/ 700647 w 2636602"/>
              <a:gd name="connsiteY150" fmla="*/ 1195388 h 1309688"/>
              <a:gd name="connsiteX151" fmla="*/ 700647 w 2636602"/>
              <a:gd name="connsiteY151" fmla="*/ 1173957 h 1309688"/>
              <a:gd name="connsiteX152" fmla="*/ 688740 w 2636602"/>
              <a:gd name="connsiteY152" fmla="*/ 1152525 h 1309688"/>
              <a:gd name="connsiteX153" fmla="*/ 691122 w 2636602"/>
              <a:gd name="connsiteY153" fmla="*/ 1197769 h 1309688"/>
              <a:gd name="connsiteX154" fmla="*/ 679215 w 2636602"/>
              <a:gd name="connsiteY154" fmla="*/ 1214438 h 1309688"/>
              <a:gd name="connsiteX155" fmla="*/ 669690 w 2636602"/>
              <a:gd name="connsiteY155" fmla="*/ 1204913 h 1309688"/>
              <a:gd name="connsiteX156" fmla="*/ 648259 w 2636602"/>
              <a:gd name="connsiteY156" fmla="*/ 1197769 h 1309688"/>
              <a:gd name="connsiteX157" fmla="*/ 631590 w 2636602"/>
              <a:gd name="connsiteY157" fmla="*/ 1193007 h 1309688"/>
              <a:gd name="connsiteX158" fmla="*/ 614922 w 2636602"/>
              <a:gd name="connsiteY158" fmla="*/ 1221582 h 1309688"/>
              <a:gd name="connsiteX159" fmla="*/ 617303 w 2636602"/>
              <a:gd name="connsiteY159" fmla="*/ 1250157 h 1309688"/>
              <a:gd name="connsiteX160" fmla="*/ 605397 w 2636602"/>
              <a:gd name="connsiteY160" fmla="*/ 1273969 h 1309688"/>
              <a:gd name="connsiteX161" fmla="*/ 576822 w 2636602"/>
              <a:gd name="connsiteY161" fmla="*/ 1281113 h 1309688"/>
              <a:gd name="connsiteX162" fmla="*/ 557772 w 2636602"/>
              <a:gd name="connsiteY162" fmla="*/ 1295400 h 1309688"/>
              <a:gd name="connsiteX163" fmla="*/ 514909 w 2636602"/>
              <a:gd name="connsiteY163" fmla="*/ 1309688 h 1309688"/>
              <a:gd name="connsiteX164" fmla="*/ 488715 w 2636602"/>
              <a:gd name="connsiteY164" fmla="*/ 1297782 h 1309688"/>
              <a:gd name="connsiteX165" fmla="*/ 472047 w 2636602"/>
              <a:gd name="connsiteY165" fmla="*/ 1288257 h 1309688"/>
              <a:gd name="connsiteX166" fmla="*/ 452997 w 2636602"/>
              <a:gd name="connsiteY166" fmla="*/ 1283494 h 1309688"/>
              <a:gd name="connsiteX167" fmla="*/ 431565 w 2636602"/>
              <a:gd name="connsiteY167" fmla="*/ 1266825 h 1309688"/>
              <a:gd name="connsiteX168" fmla="*/ 431565 w 2636602"/>
              <a:gd name="connsiteY168" fmla="*/ 1266825 h 1309688"/>
              <a:gd name="connsiteX169" fmla="*/ 431565 w 2636602"/>
              <a:gd name="connsiteY169" fmla="*/ 1266825 h 1309688"/>
              <a:gd name="connsiteX170" fmla="*/ 398228 w 2636602"/>
              <a:gd name="connsiteY170" fmla="*/ 1228725 h 1309688"/>
              <a:gd name="connsiteX171" fmla="*/ 388703 w 2636602"/>
              <a:gd name="connsiteY171" fmla="*/ 1216819 h 1309688"/>
              <a:gd name="connsiteX172" fmla="*/ 379178 w 2636602"/>
              <a:gd name="connsiteY172" fmla="*/ 1219200 h 1309688"/>
              <a:gd name="connsiteX173" fmla="*/ 379178 w 2636602"/>
              <a:gd name="connsiteY173" fmla="*/ 1204913 h 1309688"/>
              <a:gd name="connsiteX174" fmla="*/ 374415 w 2636602"/>
              <a:gd name="connsiteY174" fmla="*/ 1190625 h 1309688"/>
              <a:gd name="connsiteX175" fmla="*/ 357747 w 2636602"/>
              <a:gd name="connsiteY175" fmla="*/ 1195388 h 1309688"/>
              <a:gd name="connsiteX176" fmla="*/ 350603 w 2636602"/>
              <a:gd name="connsiteY176" fmla="*/ 1173957 h 1309688"/>
              <a:gd name="connsiteX177" fmla="*/ 336315 w 2636602"/>
              <a:gd name="connsiteY177" fmla="*/ 1154907 h 1309688"/>
              <a:gd name="connsiteX178" fmla="*/ 350603 w 2636602"/>
              <a:gd name="connsiteY178" fmla="*/ 1143000 h 1309688"/>
              <a:gd name="connsiteX179" fmla="*/ 343459 w 2636602"/>
              <a:gd name="connsiteY179" fmla="*/ 1119188 h 1309688"/>
              <a:gd name="connsiteX180" fmla="*/ 326790 w 2636602"/>
              <a:gd name="connsiteY180" fmla="*/ 1107282 h 1309688"/>
              <a:gd name="connsiteX181" fmla="*/ 333934 w 2636602"/>
              <a:gd name="connsiteY181" fmla="*/ 1090613 h 1309688"/>
              <a:gd name="connsiteX182" fmla="*/ 345840 w 2636602"/>
              <a:gd name="connsiteY182" fmla="*/ 1092994 h 1309688"/>
              <a:gd name="connsiteX183" fmla="*/ 374415 w 2636602"/>
              <a:gd name="connsiteY183" fmla="*/ 1097757 h 1309688"/>
              <a:gd name="connsiteX184" fmla="*/ 372034 w 2636602"/>
              <a:gd name="connsiteY184" fmla="*/ 1073944 h 1309688"/>
              <a:gd name="connsiteX185" fmla="*/ 398228 w 2636602"/>
              <a:gd name="connsiteY185" fmla="*/ 1054894 h 1309688"/>
              <a:gd name="connsiteX186" fmla="*/ 402991 w 2636602"/>
              <a:gd name="connsiteY186" fmla="*/ 997744 h 1309688"/>
              <a:gd name="connsiteX187" fmla="*/ 364890 w 2636602"/>
              <a:gd name="connsiteY187" fmla="*/ 957263 h 1309688"/>
              <a:gd name="connsiteX188" fmla="*/ 345840 w 2636602"/>
              <a:gd name="connsiteY188" fmla="*/ 921544 h 1309688"/>
              <a:gd name="connsiteX189" fmla="*/ 307740 w 2636602"/>
              <a:gd name="connsiteY189" fmla="*/ 888207 h 1309688"/>
              <a:gd name="connsiteX190" fmla="*/ 302978 w 2636602"/>
              <a:gd name="connsiteY190" fmla="*/ 821532 h 1309688"/>
              <a:gd name="connsiteX191" fmla="*/ 322028 w 2636602"/>
              <a:gd name="connsiteY191" fmla="*/ 792957 h 1309688"/>
              <a:gd name="connsiteX192" fmla="*/ 322028 w 2636602"/>
              <a:gd name="connsiteY192" fmla="*/ 792957 h 1309688"/>
              <a:gd name="connsiteX193" fmla="*/ 305359 w 2636602"/>
              <a:gd name="connsiteY193" fmla="*/ 757238 h 1309688"/>
              <a:gd name="connsiteX194" fmla="*/ 283928 w 2636602"/>
              <a:gd name="connsiteY194" fmla="*/ 742950 h 1309688"/>
              <a:gd name="connsiteX195" fmla="*/ 276784 w 2636602"/>
              <a:gd name="connsiteY195" fmla="*/ 726282 h 1309688"/>
              <a:gd name="connsiteX196" fmla="*/ 260115 w 2636602"/>
              <a:gd name="connsiteY196" fmla="*/ 704850 h 1309688"/>
              <a:gd name="connsiteX197" fmla="*/ 241065 w 2636602"/>
              <a:gd name="connsiteY197" fmla="*/ 681038 h 1309688"/>
              <a:gd name="connsiteX198" fmla="*/ 214872 w 2636602"/>
              <a:gd name="connsiteY198" fmla="*/ 671513 h 1309688"/>
              <a:gd name="connsiteX199" fmla="*/ 138672 w 2636602"/>
              <a:gd name="connsiteY199" fmla="*/ 592932 h 1309688"/>
              <a:gd name="connsiteX200" fmla="*/ 71997 w 2636602"/>
              <a:gd name="connsiteY200" fmla="*/ 481013 h 1309688"/>
              <a:gd name="connsiteX201" fmla="*/ 60090 w 2636602"/>
              <a:gd name="connsiteY201" fmla="*/ 423863 h 1309688"/>
              <a:gd name="connsiteX202" fmla="*/ 29134 w 2636602"/>
              <a:gd name="connsiteY202" fmla="*/ 373857 h 1309688"/>
              <a:gd name="connsiteX203" fmla="*/ 29134 w 2636602"/>
              <a:gd name="connsiteY203" fmla="*/ 342900 h 1309688"/>
              <a:gd name="connsiteX204" fmla="*/ 10084 w 2636602"/>
              <a:gd name="connsiteY204" fmla="*/ 292894 h 1309688"/>
              <a:gd name="connsiteX205" fmla="*/ 12465 w 2636602"/>
              <a:gd name="connsiteY205" fmla="*/ 259557 h 1309688"/>
              <a:gd name="connsiteX206" fmla="*/ 5322 w 2636602"/>
              <a:gd name="connsiteY206" fmla="*/ 216694 h 1309688"/>
              <a:gd name="connsiteX207" fmla="*/ 12464 w 2636602"/>
              <a:gd name="connsiteY207" fmla="*/ 190500 h 1309688"/>
              <a:gd name="connsiteX208" fmla="*/ 559 w 2636602"/>
              <a:gd name="connsiteY208" fmla="*/ 69057 h 1309688"/>
              <a:gd name="connsiteX209" fmla="*/ 21991 w 2636602"/>
              <a:gd name="connsiteY209" fmla="*/ 0 h 1309688"/>
              <a:gd name="connsiteX210" fmla="*/ 2605647 w 2636602"/>
              <a:gd name="connsiteY210" fmla="*/ 4763 h 1309688"/>
              <a:gd name="connsiteX211" fmla="*/ 2636602 w 2636602"/>
              <a:gd name="connsiteY211" fmla="*/ 881062 h 1309688"/>
              <a:gd name="connsiteX0" fmla="*/ 2636245 w 2636245"/>
              <a:gd name="connsiteY0" fmla="*/ 881062 h 1309688"/>
              <a:gd name="connsiteX1" fmla="*/ 2033790 w 2636245"/>
              <a:gd name="connsiteY1" fmla="*/ 962025 h 1309688"/>
              <a:gd name="connsiteX2" fmla="*/ 1995690 w 2636245"/>
              <a:gd name="connsiteY2" fmla="*/ 931069 h 1309688"/>
              <a:gd name="connsiteX3" fmla="*/ 1962352 w 2636245"/>
              <a:gd name="connsiteY3" fmla="*/ 902494 h 1309688"/>
              <a:gd name="connsiteX4" fmla="*/ 1921871 w 2636245"/>
              <a:gd name="connsiteY4" fmla="*/ 881063 h 1309688"/>
              <a:gd name="connsiteX5" fmla="*/ 1905202 w 2636245"/>
              <a:gd name="connsiteY5" fmla="*/ 876300 h 1309688"/>
              <a:gd name="connsiteX6" fmla="*/ 1905202 w 2636245"/>
              <a:gd name="connsiteY6" fmla="*/ 876300 h 1309688"/>
              <a:gd name="connsiteX7" fmla="*/ 1933777 w 2636245"/>
              <a:gd name="connsiteY7" fmla="*/ 869157 h 1309688"/>
              <a:gd name="connsiteX8" fmla="*/ 1952827 w 2636245"/>
              <a:gd name="connsiteY8" fmla="*/ 862013 h 1309688"/>
              <a:gd name="connsiteX9" fmla="*/ 1933777 w 2636245"/>
              <a:gd name="connsiteY9" fmla="*/ 852488 h 1309688"/>
              <a:gd name="connsiteX10" fmla="*/ 1900440 w 2636245"/>
              <a:gd name="connsiteY10" fmla="*/ 842963 h 1309688"/>
              <a:gd name="connsiteX11" fmla="*/ 1871865 w 2636245"/>
              <a:gd name="connsiteY11" fmla="*/ 828675 h 1309688"/>
              <a:gd name="connsiteX12" fmla="*/ 1840908 w 2636245"/>
              <a:gd name="connsiteY12" fmla="*/ 812007 h 1309688"/>
              <a:gd name="connsiteX13" fmla="*/ 1819477 w 2636245"/>
              <a:gd name="connsiteY13" fmla="*/ 797719 h 1309688"/>
              <a:gd name="connsiteX14" fmla="*/ 1814715 w 2636245"/>
              <a:gd name="connsiteY14" fmla="*/ 778669 h 1309688"/>
              <a:gd name="connsiteX15" fmla="*/ 1843290 w 2636245"/>
              <a:gd name="connsiteY15" fmla="*/ 788194 h 1309688"/>
              <a:gd name="connsiteX16" fmla="*/ 1843290 w 2636245"/>
              <a:gd name="connsiteY16" fmla="*/ 788194 h 1309688"/>
              <a:gd name="connsiteX17" fmla="*/ 1871865 w 2636245"/>
              <a:gd name="connsiteY17" fmla="*/ 790575 h 1309688"/>
              <a:gd name="connsiteX18" fmla="*/ 1917108 w 2636245"/>
              <a:gd name="connsiteY18" fmla="*/ 800100 h 1309688"/>
              <a:gd name="connsiteX19" fmla="*/ 1917108 w 2636245"/>
              <a:gd name="connsiteY19" fmla="*/ 800100 h 1309688"/>
              <a:gd name="connsiteX20" fmla="*/ 1898058 w 2636245"/>
              <a:gd name="connsiteY20" fmla="*/ 769144 h 1309688"/>
              <a:gd name="connsiteX21" fmla="*/ 1862340 w 2636245"/>
              <a:gd name="connsiteY21" fmla="*/ 776288 h 1309688"/>
              <a:gd name="connsiteX22" fmla="*/ 1838527 w 2636245"/>
              <a:gd name="connsiteY22" fmla="*/ 769144 h 1309688"/>
              <a:gd name="connsiteX23" fmla="*/ 1812333 w 2636245"/>
              <a:gd name="connsiteY23" fmla="*/ 766763 h 1309688"/>
              <a:gd name="connsiteX24" fmla="*/ 1786140 w 2636245"/>
              <a:gd name="connsiteY24" fmla="*/ 776288 h 1309688"/>
              <a:gd name="connsiteX25" fmla="*/ 1757565 w 2636245"/>
              <a:gd name="connsiteY25" fmla="*/ 783432 h 1309688"/>
              <a:gd name="connsiteX26" fmla="*/ 1728990 w 2636245"/>
              <a:gd name="connsiteY26" fmla="*/ 783432 h 1309688"/>
              <a:gd name="connsiteX27" fmla="*/ 1702796 w 2636245"/>
              <a:gd name="connsiteY27" fmla="*/ 769144 h 1309688"/>
              <a:gd name="connsiteX28" fmla="*/ 1678983 w 2636245"/>
              <a:gd name="connsiteY28" fmla="*/ 781050 h 1309688"/>
              <a:gd name="connsiteX29" fmla="*/ 1664696 w 2636245"/>
              <a:gd name="connsiteY29" fmla="*/ 776288 h 1309688"/>
              <a:gd name="connsiteX30" fmla="*/ 1628977 w 2636245"/>
              <a:gd name="connsiteY30" fmla="*/ 783432 h 1309688"/>
              <a:gd name="connsiteX31" fmla="*/ 1593258 w 2636245"/>
              <a:gd name="connsiteY31" fmla="*/ 783432 h 1309688"/>
              <a:gd name="connsiteX32" fmla="*/ 1569446 w 2636245"/>
              <a:gd name="connsiteY32" fmla="*/ 778669 h 1309688"/>
              <a:gd name="connsiteX33" fmla="*/ 1548015 w 2636245"/>
              <a:gd name="connsiteY33" fmla="*/ 764382 h 1309688"/>
              <a:gd name="connsiteX34" fmla="*/ 1548015 w 2636245"/>
              <a:gd name="connsiteY34" fmla="*/ 750094 h 1309688"/>
              <a:gd name="connsiteX35" fmla="*/ 1524202 w 2636245"/>
              <a:gd name="connsiteY35" fmla="*/ 785813 h 1309688"/>
              <a:gd name="connsiteX36" fmla="*/ 1528965 w 2636245"/>
              <a:gd name="connsiteY36" fmla="*/ 807244 h 1309688"/>
              <a:gd name="connsiteX37" fmla="*/ 1533727 w 2636245"/>
              <a:gd name="connsiteY37" fmla="*/ 823913 h 1309688"/>
              <a:gd name="connsiteX38" fmla="*/ 1578971 w 2636245"/>
              <a:gd name="connsiteY38" fmla="*/ 809625 h 1309688"/>
              <a:gd name="connsiteX39" fmla="*/ 1614690 w 2636245"/>
              <a:gd name="connsiteY39" fmla="*/ 807244 h 1309688"/>
              <a:gd name="connsiteX40" fmla="*/ 1655171 w 2636245"/>
              <a:gd name="connsiteY40" fmla="*/ 800100 h 1309688"/>
              <a:gd name="connsiteX41" fmla="*/ 1676602 w 2636245"/>
              <a:gd name="connsiteY41" fmla="*/ 800100 h 1309688"/>
              <a:gd name="connsiteX42" fmla="*/ 1702796 w 2636245"/>
              <a:gd name="connsiteY42" fmla="*/ 797719 h 1309688"/>
              <a:gd name="connsiteX43" fmla="*/ 1728990 w 2636245"/>
              <a:gd name="connsiteY43" fmla="*/ 814388 h 1309688"/>
              <a:gd name="connsiteX44" fmla="*/ 1750421 w 2636245"/>
              <a:gd name="connsiteY44" fmla="*/ 814388 h 1309688"/>
              <a:gd name="connsiteX45" fmla="*/ 1781377 w 2636245"/>
              <a:gd name="connsiteY45" fmla="*/ 823913 h 1309688"/>
              <a:gd name="connsiteX46" fmla="*/ 1795665 w 2636245"/>
              <a:gd name="connsiteY46" fmla="*/ 833438 h 1309688"/>
              <a:gd name="connsiteX47" fmla="*/ 1795665 w 2636245"/>
              <a:gd name="connsiteY47" fmla="*/ 852488 h 1309688"/>
              <a:gd name="connsiteX48" fmla="*/ 1724227 w 2636245"/>
              <a:gd name="connsiteY48" fmla="*/ 850107 h 1309688"/>
              <a:gd name="connsiteX49" fmla="*/ 1636121 w 2636245"/>
              <a:gd name="connsiteY49" fmla="*/ 859632 h 1309688"/>
              <a:gd name="connsiteX50" fmla="*/ 1550396 w 2636245"/>
              <a:gd name="connsiteY50" fmla="*/ 866775 h 1309688"/>
              <a:gd name="connsiteX51" fmla="*/ 1440858 w 2636245"/>
              <a:gd name="connsiteY51" fmla="*/ 890588 h 1309688"/>
              <a:gd name="connsiteX52" fmla="*/ 1340846 w 2636245"/>
              <a:gd name="connsiteY52" fmla="*/ 919163 h 1309688"/>
              <a:gd name="connsiteX53" fmla="*/ 1252740 w 2636245"/>
              <a:gd name="connsiteY53" fmla="*/ 962025 h 1309688"/>
              <a:gd name="connsiteX54" fmla="*/ 1193208 w 2636245"/>
              <a:gd name="connsiteY54" fmla="*/ 995363 h 1309688"/>
              <a:gd name="connsiteX55" fmla="*/ 1114627 w 2636245"/>
              <a:gd name="connsiteY55" fmla="*/ 1021557 h 1309688"/>
              <a:gd name="connsiteX56" fmla="*/ 1026521 w 2636245"/>
              <a:gd name="connsiteY56" fmla="*/ 1052513 h 1309688"/>
              <a:gd name="connsiteX57" fmla="*/ 993183 w 2636245"/>
              <a:gd name="connsiteY57" fmla="*/ 1064419 h 1309688"/>
              <a:gd name="connsiteX58" fmla="*/ 971752 w 2636245"/>
              <a:gd name="connsiteY58" fmla="*/ 1057275 h 1309688"/>
              <a:gd name="connsiteX59" fmla="*/ 981277 w 2636245"/>
              <a:gd name="connsiteY59" fmla="*/ 1033463 h 1309688"/>
              <a:gd name="connsiteX60" fmla="*/ 995565 w 2636245"/>
              <a:gd name="connsiteY60" fmla="*/ 1016794 h 1309688"/>
              <a:gd name="connsiteX61" fmla="*/ 1007471 w 2636245"/>
              <a:gd name="connsiteY61" fmla="*/ 997744 h 1309688"/>
              <a:gd name="connsiteX62" fmla="*/ 1007471 w 2636245"/>
              <a:gd name="connsiteY62" fmla="*/ 997744 h 1309688"/>
              <a:gd name="connsiteX63" fmla="*/ 1038427 w 2636245"/>
              <a:gd name="connsiteY63" fmla="*/ 976313 h 1309688"/>
              <a:gd name="connsiteX64" fmla="*/ 1059858 w 2636245"/>
              <a:gd name="connsiteY64" fmla="*/ 983457 h 1309688"/>
              <a:gd name="connsiteX65" fmla="*/ 1069383 w 2636245"/>
              <a:gd name="connsiteY65" fmla="*/ 1012032 h 1309688"/>
              <a:gd name="connsiteX66" fmla="*/ 1086052 w 2636245"/>
              <a:gd name="connsiteY66" fmla="*/ 1009650 h 1309688"/>
              <a:gd name="connsiteX67" fmla="*/ 1083671 w 2636245"/>
              <a:gd name="connsiteY67" fmla="*/ 990600 h 1309688"/>
              <a:gd name="connsiteX68" fmla="*/ 1083671 w 2636245"/>
              <a:gd name="connsiteY68" fmla="*/ 990600 h 1309688"/>
              <a:gd name="connsiteX69" fmla="*/ 1093196 w 2636245"/>
              <a:gd name="connsiteY69" fmla="*/ 962025 h 1309688"/>
              <a:gd name="connsiteX70" fmla="*/ 1112246 w 2636245"/>
              <a:gd name="connsiteY70" fmla="*/ 952500 h 1309688"/>
              <a:gd name="connsiteX71" fmla="*/ 1090815 w 2636245"/>
              <a:gd name="connsiteY71" fmla="*/ 954882 h 1309688"/>
              <a:gd name="connsiteX72" fmla="*/ 1047952 w 2636245"/>
              <a:gd name="connsiteY72" fmla="*/ 964407 h 1309688"/>
              <a:gd name="connsiteX73" fmla="*/ 1026521 w 2636245"/>
              <a:gd name="connsiteY73" fmla="*/ 957263 h 1309688"/>
              <a:gd name="connsiteX74" fmla="*/ 997946 w 2636245"/>
              <a:gd name="connsiteY74" fmla="*/ 957263 h 1309688"/>
              <a:gd name="connsiteX75" fmla="*/ 988421 w 2636245"/>
              <a:gd name="connsiteY75" fmla="*/ 947738 h 1309688"/>
              <a:gd name="connsiteX76" fmla="*/ 1012233 w 2636245"/>
              <a:gd name="connsiteY76" fmla="*/ 935832 h 1309688"/>
              <a:gd name="connsiteX77" fmla="*/ 1062240 w 2636245"/>
              <a:gd name="connsiteY77" fmla="*/ 923925 h 1309688"/>
              <a:gd name="connsiteX78" fmla="*/ 1093196 w 2636245"/>
              <a:gd name="connsiteY78" fmla="*/ 916782 h 1309688"/>
              <a:gd name="connsiteX79" fmla="*/ 1117008 w 2636245"/>
              <a:gd name="connsiteY79" fmla="*/ 900113 h 1309688"/>
              <a:gd name="connsiteX80" fmla="*/ 1195590 w 2636245"/>
              <a:gd name="connsiteY80" fmla="*/ 883444 h 1309688"/>
              <a:gd name="connsiteX81" fmla="*/ 1214640 w 2636245"/>
              <a:gd name="connsiteY81" fmla="*/ 871538 h 1309688"/>
              <a:gd name="connsiteX82" fmla="*/ 1183683 w 2636245"/>
              <a:gd name="connsiteY82" fmla="*/ 866775 h 1309688"/>
              <a:gd name="connsiteX83" fmla="*/ 1114627 w 2636245"/>
              <a:gd name="connsiteY83" fmla="*/ 883444 h 1309688"/>
              <a:gd name="connsiteX84" fmla="*/ 1071765 w 2636245"/>
              <a:gd name="connsiteY84" fmla="*/ 895350 h 1309688"/>
              <a:gd name="connsiteX85" fmla="*/ 1047952 w 2636245"/>
              <a:gd name="connsiteY85" fmla="*/ 912019 h 1309688"/>
              <a:gd name="connsiteX86" fmla="*/ 1005090 w 2636245"/>
              <a:gd name="connsiteY86" fmla="*/ 919163 h 1309688"/>
              <a:gd name="connsiteX87" fmla="*/ 983658 w 2636245"/>
              <a:gd name="connsiteY87" fmla="*/ 914400 h 1309688"/>
              <a:gd name="connsiteX88" fmla="*/ 959846 w 2636245"/>
              <a:gd name="connsiteY88" fmla="*/ 919163 h 1309688"/>
              <a:gd name="connsiteX89" fmla="*/ 940796 w 2636245"/>
              <a:gd name="connsiteY89" fmla="*/ 904875 h 1309688"/>
              <a:gd name="connsiteX90" fmla="*/ 919365 w 2636245"/>
              <a:gd name="connsiteY90" fmla="*/ 897732 h 1309688"/>
              <a:gd name="connsiteX91" fmla="*/ 888408 w 2636245"/>
              <a:gd name="connsiteY91" fmla="*/ 897732 h 1309688"/>
              <a:gd name="connsiteX92" fmla="*/ 869358 w 2636245"/>
              <a:gd name="connsiteY92" fmla="*/ 904875 h 1309688"/>
              <a:gd name="connsiteX93" fmla="*/ 869358 w 2636245"/>
              <a:gd name="connsiteY93" fmla="*/ 885825 h 1309688"/>
              <a:gd name="connsiteX94" fmla="*/ 862215 w 2636245"/>
              <a:gd name="connsiteY94" fmla="*/ 859632 h 1309688"/>
              <a:gd name="connsiteX95" fmla="*/ 855071 w 2636245"/>
              <a:gd name="connsiteY95" fmla="*/ 828675 h 1309688"/>
              <a:gd name="connsiteX96" fmla="*/ 859833 w 2636245"/>
              <a:gd name="connsiteY96" fmla="*/ 800100 h 1309688"/>
              <a:gd name="connsiteX97" fmla="*/ 874121 w 2636245"/>
              <a:gd name="connsiteY97" fmla="*/ 778669 h 1309688"/>
              <a:gd name="connsiteX98" fmla="*/ 843165 w 2636245"/>
              <a:gd name="connsiteY98" fmla="*/ 804863 h 1309688"/>
              <a:gd name="connsiteX99" fmla="*/ 816971 w 2636245"/>
              <a:gd name="connsiteY99" fmla="*/ 804863 h 1309688"/>
              <a:gd name="connsiteX100" fmla="*/ 783633 w 2636245"/>
              <a:gd name="connsiteY100" fmla="*/ 807244 h 1309688"/>
              <a:gd name="connsiteX101" fmla="*/ 755058 w 2636245"/>
              <a:gd name="connsiteY101" fmla="*/ 800100 h 1309688"/>
              <a:gd name="connsiteX102" fmla="*/ 731246 w 2636245"/>
              <a:gd name="connsiteY102" fmla="*/ 778669 h 1309688"/>
              <a:gd name="connsiteX103" fmla="*/ 707433 w 2636245"/>
              <a:gd name="connsiteY103" fmla="*/ 771525 h 1309688"/>
              <a:gd name="connsiteX104" fmla="*/ 662190 w 2636245"/>
              <a:gd name="connsiteY104" fmla="*/ 778669 h 1309688"/>
              <a:gd name="connsiteX105" fmla="*/ 619327 w 2636245"/>
              <a:gd name="connsiteY105" fmla="*/ 785813 h 1309688"/>
              <a:gd name="connsiteX106" fmla="*/ 574083 w 2636245"/>
              <a:gd name="connsiteY106" fmla="*/ 792957 h 1309688"/>
              <a:gd name="connsiteX107" fmla="*/ 555033 w 2636245"/>
              <a:gd name="connsiteY107" fmla="*/ 781050 h 1309688"/>
              <a:gd name="connsiteX108" fmla="*/ 550271 w 2636245"/>
              <a:gd name="connsiteY108" fmla="*/ 764382 h 1309688"/>
              <a:gd name="connsiteX109" fmla="*/ 540746 w 2636245"/>
              <a:gd name="connsiteY109" fmla="*/ 740569 h 1309688"/>
              <a:gd name="connsiteX110" fmla="*/ 540746 w 2636245"/>
              <a:gd name="connsiteY110" fmla="*/ 740569 h 1309688"/>
              <a:gd name="connsiteX111" fmla="*/ 545508 w 2636245"/>
              <a:gd name="connsiteY111" fmla="*/ 792957 h 1309688"/>
              <a:gd name="connsiteX112" fmla="*/ 559796 w 2636245"/>
              <a:gd name="connsiteY112" fmla="*/ 809625 h 1309688"/>
              <a:gd name="connsiteX113" fmla="*/ 609802 w 2636245"/>
              <a:gd name="connsiteY113" fmla="*/ 814388 h 1309688"/>
              <a:gd name="connsiteX114" fmla="*/ 659808 w 2636245"/>
              <a:gd name="connsiteY114" fmla="*/ 802482 h 1309688"/>
              <a:gd name="connsiteX115" fmla="*/ 693146 w 2636245"/>
              <a:gd name="connsiteY115" fmla="*/ 797719 h 1309688"/>
              <a:gd name="connsiteX116" fmla="*/ 724102 w 2636245"/>
              <a:gd name="connsiteY116" fmla="*/ 804863 h 1309688"/>
              <a:gd name="connsiteX117" fmla="*/ 740771 w 2636245"/>
              <a:gd name="connsiteY117" fmla="*/ 831057 h 1309688"/>
              <a:gd name="connsiteX118" fmla="*/ 766965 w 2636245"/>
              <a:gd name="connsiteY118" fmla="*/ 831057 h 1309688"/>
              <a:gd name="connsiteX119" fmla="*/ 802683 w 2636245"/>
              <a:gd name="connsiteY119" fmla="*/ 826294 h 1309688"/>
              <a:gd name="connsiteX120" fmla="*/ 831258 w 2636245"/>
              <a:gd name="connsiteY120" fmla="*/ 835819 h 1309688"/>
              <a:gd name="connsiteX121" fmla="*/ 838402 w 2636245"/>
              <a:gd name="connsiteY121" fmla="*/ 881063 h 1309688"/>
              <a:gd name="connsiteX122" fmla="*/ 850308 w 2636245"/>
              <a:gd name="connsiteY122" fmla="*/ 919163 h 1309688"/>
              <a:gd name="connsiteX123" fmla="*/ 850308 w 2636245"/>
              <a:gd name="connsiteY123" fmla="*/ 935832 h 1309688"/>
              <a:gd name="connsiteX124" fmla="*/ 840783 w 2636245"/>
              <a:gd name="connsiteY124" fmla="*/ 952500 h 1309688"/>
              <a:gd name="connsiteX125" fmla="*/ 824115 w 2636245"/>
              <a:gd name="connsiteY125" fmla="*/ 962025 h 1309688"/>
              <a:gd name="connsiteX126" fmla="*/ 802683 w 2636245"/>
              <a:gd name="connsiteY126" fmla="*/ 966788 h 1309688"/>
              <a:gd name="connsiteX127" fmla="*/ 781252 w 2636245"/>
              <a:gd name="connsiteY127" fmla="*/ 966788 h 1309688"/>
              <a:gd name="connsiteX128" fmla="*/ 769346 w 2636245"/>
              <a:gd name="connsiteY128" fmla="*/ 976313 h 1309688"/>
              <a:gd name="connsiteX129" fmla="*/ 769346 w 2636245"/>
              <a:gd name="connsiteY129" fmla="*/ 976313 h 1309688"/>
              <a:gd name="connsiteX130" fmla="*/ 800302 w 2636245"/>
              <a:gd name="connsiteY130" fmla="*/ 978694 h 1309688"/>
              <a:gd name="connsiteX131" fmla="*/ 816971 w 2636245"/>
              <a:gd name="connsiteY131" fmla="*/ 990600 h 1309688"/>
              <a:gd name="connsiteX132" fmla="*/ 838402 w 2636245"/>
              <a:gd name="connsiteY132" fmla="*/ 981075 h 1309688"/>
              <a:gd name="connsiteX133" fmla="*/ 838402 w 2636245"/>
              <a:gd name="connsiteY133" fmla="*/ 981075 h 1309688"/>
              <a:gd name="connsiteX134" fmla="*/ 864596 w 2636245"/>
              <a:gd name="connsiteY134" fmla="*/ 983457 h 1309688"/>
              <a:gd name="connsiteX135" fmla="*/ 881265 w 2636245"/>
              <a:gd name="connsiteY135" fmla="*/ 971550 h 1309688"/>
              <a:gd name="connsiteX136" fmla="*/ 909840 w 2636245"/>
              <a:gd name="connsiteY136" fmla="*/ 1009650 h 1309688"/>
              <a:gd name="connsiteX137" fmla="*/ 909840 w 2636245"/>
              <a:gd name="connsiteY137" fmla="*/ 1050132 h 1309688"/>
              <a:gd name="connsiteX138" fmla="*/ 902696 w 2636245"/>
              <a:gd name="connsiteY138" fmla="*/ 1071563 h 1309688"/>
              <a:gd name="connsiteX139" fmla="*/ 881265 w 2636245"/>
              <a:gd name="connsiteY139" fmla="*/ 1092994 h 1309688"/>
              <a:gd name="connsiteX140" fmla="*/ 843165 w 2636245"/>
              <a:gd name="connsiteY140" fmla="*/ 1107282 h 1309688"/>
              <a:gd name="connsiteX141" fmla="*/ 828877 w 2636245"/>
              <a:gd name="connsiteY141" fmla="*/ 1123950 h 1309688"/>
              <a:gd name="connsiteX142" fmla="*/ 812208 w 2636245"/>
              <a:gd name="connsiteY142" fmla="*/ 1145382 h 1309688"/>
              <a:gd name="connsiteX143" fmla="*/ 783633 w 2636245"/>
              <a:gd name="connsiteY143" fmla="*/ 1152525 h 1309688"/>
              <a:gd name="connsiteX144" fmla="*/ 766965 w 2636245"/>
              <a:gd name="connsiteY144" fmla="*/ 1159669 h 1309688"/>
              <a:gd name="connsiteX145" fmla="*/ 752677 w 2636245"/>
              <a:gd name="connsiteY145" fmla="*/ 1162050 h 1309688"/>
              <a:gd name="connsiteX146" fmla="*/ 745533 w 2636245"/>
              <a:gd name="connsiteY146" fmla="*/ 1147763 h 1309688"/>
              <a:gd name="connsiteX147" fmla="*/ 745533 w 2636245"/>
              <a:gd name="connsiteY147" fmla="*/ 1147763 h 1309688"/>
              <a:gd name="connsiteX148" fmla="*/ 736008 w 2636245"/>
              <a:gd name="connsiteY148" fmla="*/ 1173957 h 1309688"/>
              <a:gd name="connsiteX149" fmla="*/ 716958 w 2636245"/>
              <a:gd name="connsiteY149" fmla="*/ 1188244 h 1309688"/>
              <a:gd name="connsiteX150" fmla="*/ 700290 w 2636245"/>
              <a:gd name="connsiteY150" fmla="*/ 1195388 h 1309688"/>
              <a:gd name="connsiteX151" fmla="*/ 700290 w 2636245"/>
              <a:gd name="connsiteY151" fmla="*/ 1173957 h 1309688"/>
              <a:gd name="connsiteX152" fmla="*/ 688383 w 2636245"/>
              <a:gd name="connsiteY152" fmla="*/ 1152525 h 1309688"/>
              <a:gd name="connsiteX153" fmla="*/ 690765 w 2636245"/>
              <a:gd name="connsiteY153" fmla="*/ 1197769 h 1309688"/>
              <a:gd name="connsiteX154" fmla="*/ 678858 w 2636245"/>
              <a:gd name="connsiteY154" fmla="*/ 1214438 h 1309688"/>
              <a:gd name="connsiteX155" fmla="*/ 669333 w 2636245"/>
              <a:gd name="connsiteY155" fmla="*/ 1204913 h 1309688"/>
              <a:gd name="connsiteX156" fmla="*/ 647902 w 2636245"/>
              <a:gd name="connsiteY156" fmla="*/ 1197769 h 1309688"/>
              <a:gd name="connsiteX157" fmla="*/ 631233 w 2636245"/>
              <a:gd name="connsiteY157" fmla="*/ 1193007 h 1309688"/>
              <a:gd name="connsiteX158" fmla="*/ 614565 w 2636245"/>
              <a:gd name="connsiteY158" fmla="*/ 1221582 h 1309688"/>
              <a:gd name="connsiteX159" fmla="*/ 616946 w 2636245"/>
              <a:gd name="connsiteY159" fmla="*/ 1250157 h 1309688"/>
              <a:gd name="connsiteX160" fmla="*/ 605040 w 2636245"/>
              <a:gd name="connsiteY160" fmla="*/ 1273969 h 1309688"/>
              <a:gd name="connsiteX161" fmla="*/ 576465 w 2636245"/>
              <a:gd name="connsiteY161" fmla="*/ 1281113 h 1309688"/>
              <a:gd name="connsiteX162" fmla="*/ 557415 w 2636245"/>
              <a:gd name="connsiteY162" fmla="*/ 1295400 h 1309688"/>
              <a:gd name="connsiteX163" fmla="*/ 514552 w 2636245"/>
              <a:gd name="connsiteY163" fmla="*/ 1309688 h 1309688"/>
              <a:gd name="connsiteX164" fmla="*/ 488358 w 2636245"/>
              <a:gd name="connsiteY164" fmla="*/ 1297782 h 1309688"/>
              <a:gd name="connsiteX165" fmla="*/ 471690 w 2636245"/>
              <a:gd name="connsiteY165" fmla="*/ 1288257 h 1309688"/>
              <a:gd name="connsiteX166" fmla="*/ 452640 w 2636245"/>
              <a:gd name="connsiteY166" fmla="*/ 1283494 h 1309688"/>
              <a:gd name="connsiteX167" fmla="*/ 431208 w 2636245"/>
              <a:gd name="connsiteY167" fmla="*/ 1266825 h 1309688"/>
              <a:gd name="connsiteX168" fmla="*/ 431208 w 2636245"/>
              <a:gd name="connsiteY168" fmla="*/ 1266825 h 1309688"/>
              <a:gd name="connsiteX169" fmla="*/ 431208 w 2636245"/>
              <a:gd name="connsiteY169" fmla="*/ 1266825 h 1309688"/>
              <a:gd name="connsiteX170" fmla="*/ 397871 w 2636245"/>
              <a:gd name="connsiteY170" fmla="*/ 1228725 h 1309688"/>
              <a:gd name="connsiteX171" fmla="*/ 388346 w 2636245"/>
              <a:gd name="connsiteY171" fmla="*/ 1216819 h 1309688"/>
              <a:gd name="connsiteX172" fmla="*/ 378821 w 2636245"/>
              <a:gd name="connsiteY172" fmla="*/ 1219200 h 1309688"/>
              <a:gd name="connsiteX173" fmla="*/ 378821 w 2636245"/>
              <a:gd name="connsiteY173" fmla="*/ 1204913 h 1309688"/>
              <a:gd name="connsiteX174" fmla="*/ 374058 w 2636245"/>
              <a:gd name="connsiteY174" fmla="*/ 1190625 h 1309688"/>
              <a:gd name="connsiteX175" fmla="*/ 357390 w 2636245"/>
              <a:gd name="connsiteY175" fmla="*/ 1195388 h 1309688"/>
              <a:gd name="connsiteX176" fmla="*/ 350246 w 2636245"/>
              <a:gd name="connsiteY176" fmla="*/ 1173957 h 1309688"/>
              <a:gd name="connsiteX177" fmla="*/ 335958 w 2636245"/>
              <a:gd name="connsiteY177" fmla="*/ 1154907 h 1309688"/>
              <a:gd name="connsiteX178" fmla="*/ 350246 w 2636245"/>
              <a:gd name="connsiteY178" fmla="*/ 1143000 h 1309688"/>
              <a:gd name="connsiteX179" fmla="*/ 343102 w 2636245"/>
              <a:gd name="connsiteY179" fmla="*/ 1119188 h 1309688"/>
              <a:gd name="connsiteX180" fmla="*/ 326433 w 2636245"/>
              <a:gd name="connsiteY180" fmla="*/ 1107282 h 1309688"/>
              <a:gd name="connsiteX181" fmla="*/ 333577 w 2636245"/>
              <a:gd name="connsiteY181" fmla="*/ 1090613 h 1309688"/>
              <a:gd name="connsiteX182" fmla="*/ 345483 w 2636245"/>
              <a:gd name="connsiteY182" fmla="*/ 1092994 h 1309688"/>
              <a:gd name="connsiteX183" fmla="*/ 374058 w 2636245"/>
              <a:gd name="connsiteY183" fmla="*/ 1097757 h 1309688"/>
              <a:gd name="connsiteX184" fmla="*/ 371677 w 2636245"/>
              <a:gd name="connsiteY184" fmla="*/ 1073944 h 1309688"/>
              <a:gd name="connsiteX185" fmla="*/ 397871 w 2636245"/>
              <a:gd name="connsiteY185" fmla="*/ 1054894 h 1309688"/>
              <a:gd name="connsiteX186" fmla="*/ 402634 w 2636245"/>
              <a:gd name="connsiteY186" fmla="*/ 997744 h 1309688"/>
              <a:gd name="connsiteX187" fmla="*/ 364533 w 2636245"/>
              <a:gd name="connsiteY187" fmla="*/ 957263 h 1309688"/>
              <a:gd name="connsiteX188" fmla="*/ 345483 w 2636245"/>
              <a:gd name="connsiteY188" fmla="*/ 921544 h 1309688"/>
              <a:gd name="connsiteX189" fmla="*/ 307383 w 2636245"/>
              <a:gd name="connsiteY189" fmla="*/ 888207 h 1309688"/>
              <a:gd name="connsiteX190" fmla="*/ 302621 w 2636245"/>
              <a:gd name="connsiteY190" fmla="*/ 821532 h 1309688"/>
              <a:gd name="connsiteX191" fmla="*/ 321671 w 2636245"/>
              <a:gd name="connsiteY191" fmla="*/ 792957 h 1309688"/>
              <a:gd name="connsiteX192" fmla="*/ 321671 w 2636245"/>
              <a:gd name="connsiteY192" fmla="*/ 792957 h 1309688"/>
              <a:gd name="connsiteX193" fmla="*/ 305002 w 2636245"/>
              <a:gd name="connsiteY193" fmla="*/ 757238 h 1309688"/>
              <a:gd name="connsiteX194" fmla="*/ 283571 w 2636245"/>
              <a:gd name="connsiteY194" fmla="*/ 742950 h 1309688"/>
              <a:gd name="connsiteX195" fmla="*/ 276427 w 2636245"/>
              <a:gd name="connsiteY195" fmla="*/ 726282 h 1309688"/>
              <a:gd name="connsiteX196" fmla="*/ 259758 w 2636245"/>
              <a:gd name="connsiteY196" fmla="*/ 704850 h 1309688"/>
              <a:gd name="connsiteX197" fmla="*/ 240708 w 2636245"/>
              <a:gd name="connsiteY197" fmla="*/ 681038 h 1309688"/>
              <a:gd name="connsiteX198" fmla="*/ 214515 w 2636245"/>
              <a:gd name="connsiteY198" fmla="*/ 671513 h 1309688"/>
              <a:gd name="connsiteX199" fmla="*/ 138315 w 2636245"/>
              <a:gd name="connsiteY199" fmla="*/ 592932 h 1309688"/>
              <a:gd name="connsiteX200" fmla="*/ 71640 w 2636245"/>
              <a:gd name="connsiteY200" fmla="*/ 481013 h 1309688"/>
              <a:gd name="connsiteX201" fmla="*/ 59733 w 2636245"/>
              <a:gd name="connsiteY201" fmla="*/ 423863 h 1309688"/>
              <a:gd name="connsiteX202" fmla="*/ 28777 w 2636245"/>
              <a:gd name="connsiteY202" fmla="*/ 373857 h 1309688"/>
              <a:gd name="connsiteX203" fmla="*/ 28777 w 2636245"/>
              <a:gd name="connsiteY203" fmla="*/ 342900 h 1309688"/>
              <a:gd name="connsiteX204" fmla="*/ 9727 w 2636245"/>
              <a:gd name="connsiteY204" fmla="*/ 292894 h 1309688"/>
              <a:gd name="connsiteX205" fmla="*/ 12108 w 2636245"/>
              <a:gd name="connsiteY205" fmla="*/ 259557 h 1309688"/>
              <a:gd name="connsiteX206" fmla="*/ 4965 w 2636245"/>
              <a:gd name="connsiteY206" fmla="*/ 216694 h 1309688"/>
              <a:gd name="connsiteX207" fmla="*/ 12107 w 2636245"/>
              <a:gd name="connsiteY207" fmla="*/ 190500 h 1309688"/>
              <a:gd name="connsiteX208" fmla="*/ 19251 w 2636245"/>
              <a:gd name="connsiteY208" fmla="*/ 154782 h 1309688"/>
              <a:gd name="connsiteX209" fmla="*/ 202 w 2636245"/>
              <a:gd name="connsiteY209" fmla="*/ 69057 h 1309688"/>
              <a:gd name="connsiteX210" fmla="*/ 21634 w 2636245"/>
              <a:gd name="connsiteY210" fmla="*/ 0 h 1309688"/>
              <a:gd name="connsiteX211" fmla="*/ 2605290 w 2636245"/>
              <a:gd name="connsiteY211" fmla="*/ 4763 h 1309688"/>
              <a:gd name="connsiteX212" fmla="*/ 2636245 w 2636245"/>
              <a:gd name="connsiteY212" fmla="*/ 881062 h 1309688"/>
              <a:gd name="connsiteX0" fmla="*/ 2636449 w 2636449"/>
              <a:gd name="connsiteY0" fmla="*/ 881062 h 1309688"/>
              <a:gd name="connsiteX1" fmla="*/ 2033994 w 2636449"/>
              <a:gd name="connsiteY1" fmla="*/ 962025 h 1309688"/>
              <a:gd name="connsiteX2" fmla="*/ 1995894 w 2636449"/>
              <a:gd name="connsiteY2" fmla="*/ 931069 h 1309688"/>
              <a:gd name="connsiteX3" fmla="*/ 1962556 w 2636449"/>
              <a:gd name="connsiteY3" fmla="*/ 902494 h 1309688"/>
              <a:gd name="connsiteX4" fmla="*/ 1922075 w 2636449"/>
              <a:gd name="connsiteY4" fmla="*/ 881063 h 1309688"/>
              <a:gd name="connsiteX5" fmla="*/ 1905406 w 2636449"/>
              <a:gd name="connsiteY5" fmla="*/ 876300 h 1309688"/>
              <a:gd name="connsiteX6" fmla="*/ 1905406 w 2636449"/>
              <a:gd name="connsiteY6" fmla="*/ 876300 h 1309688"/>
              <a:gd name="connsiteX7" fmla="*/ 1933981 w 2636449"/>
              <a:gd name="connsiteY7" fmla="*/ 869157 h 1309688"/>
              <a:gd name="connsiteX8" fmla="*/ 1953031 w 2636449"/>
              <a:gd name="connsiteY8" fmla="*/ 862013 h 1309688"/>
              <a:gd name="connsiteX9" fmla="*/ 1933981 w 2636449"/>
              <a:gd name="connsiteY9" fmla="*/ 852488 h 1309688"/>
              <a:gd name="connsiteX10" fmla="*/ 1900644 w 2636449"/>
              <a:gd name="connsiteY10" fmla="*/ 842963 h 1309688"/>
              <a:gd name="connsiteX11" fmla="*/ 1872069 w 2636449"/>
              <a:gd name="connsiteY11" fmla="*/ 828675 h 1309688"/>
              <a:gd name="connsiteX12" fmla="*/ 1841112 w 2636449"/>
              <a:gd name="connsiteY12" fmla="*/ 812007 h 1309688"/>
              <a:gd name="connsiteX13" fmla="*/ 1819681 w 2636449"/>
              <a:gd name="connsiteY13" fmla="*/ 797719 h 1309688"/>
              <a:gd name="connsiteX14" fmla="*/ 1814919 w 2636449"/>
              <a:gd name="connsiteY14" fmla="*/ 778669 h 1309688"/>
              <a:gd name="connsiteX15" fmla="*/ 1843494 w 2636449"/>
              <a:gd name="connsiteY15" fmla="*/ 788194 h 1309688"/>
              <a:gd name="connsiteX16" fmla="*/ 1843494 w 2636449"/>
              <a:gd name="connsiteY16" fmla="*/ 788194 h 1309688"/>
              <a:gd name="connsiteX17" fmla="*/ 1872069 w 2636449"/>
              <a:gd name="connsiteY17" fmla="*/ 790575 h 1309688"/>
              <a:gd name="connsiteX18" fmla="*/ 1917312 w 2636449"/>
              <a:gd name="connsiteY18" fmla="*/ 800100 h 1309688"/>
              <a:gd name="connsiteX19" fmla="*/ 1917312 w 2636449"/>
              <a:gd name="connsiteY19" fmla="*/ 800100 h 1309688"/>
              <a:gd name="connsiteX20" fmla="*/ 1898262 w 2636449"/>
              <a:gd name="connsiteY20" fmla="*/ 769144 h 1309688"/>
              <a:gd name="connsiteX21" fmla="*/ 1862544 w 2636449"/>
              <a:gd name="connsiteY21" fmla="*/ 776288 h 1309688"/>
              <a:gd name="connsiteX22" fmla="*/ 1838731 w 2636449"/>
              <a:gd name="connsiteY22" fmla="*/ 769144 h 1309688"/>
              <a:gd name="connsiteX23" fmla="*/ 1812537 w 2636449"/>
              <a:gd name="connsiteY23" fmla="*/ 766763 h 1309688"/>
              <a:gd name="connsiteX24" fmla="*/ 1786344 w 2636449"/>
              <a:gd name="connsiteY24" fmla="*/ 776288 h 1309688"/>
              <a:gd name="connsiteX25" fmla="*/ 1757769 w 2636449"/>
              <a:gd name="connsiteY25" fmla="*/ 783432 h 1309688"/>
              <a:gd name="connsiteX26" fmla="*/ 1729194 w 2636449"/>
              <a:gd name="connsiteY26" fmla="*/ 783432 h 1309688"/>
              <a:gd name="connsiteX27" fmla="*/ 1703000 w 2636449"/>
              <a:gd name="connsiteY27" fmla="*/ 769144 h 1309688"/>
              <a:gd name="connsiteX28" fmla="*/ 1679187 w 2636449"/>
              <a:gd name="connsiteY28" fmla="*/ 781050 h 1309688"/>
              <a:gd name="connsiteX29" fmla="*/ 1664900 w 2636449"/>
              <a:gd name="connsiteY29" fmla="*/ 776288 h 1309688"/>
              <a:gd name="connsiteX30" fmla="*/ 1629181 w 2636449"/>
              <a:gd name="connsiteY30" fmla="*/ 783432 h 1309688"/>
              <a:gd name="connsiteX31" fmla="*/ 1593462 w 2636449"/>
              <a:gd name="connsiteY31" fmla="*/ 783432 h 1309688"/>
              <a:gd name="connsiteX32" fmla="*/ 1569650 w 2636449"/>
              <a:gd name="connsiteY32" fmla="*/ 778669 h 1309688"/>
              <a:gd name="connsiteX33" fmla="*/ 1548219 w 2636449"/>
              <a:gd name="connsiteY33" fmla="*/ 764382 h 1309688"/>
              <a:gd name="connsiteX34" fmla="*/ 1548219 w 2636449"/>
              <a:gd name="connsiteY34" fmla="*/ 750094 h 1309688"/>
              <a:gd name="connsiteX35" fmla="*/ 1524406 w 2636449"/>
              <a:gd name="connsiteY35" fmla="*/ 785813 h 1309688"/>
              <a:gd name="connsiteX36" fmla="*/ 1529169 w 2636449"/>
              <a:gd name="connsiteY36" fmla="*/ 807244 h 1309688"/>
              <a:gd name="connsiteX37" fmla="*/ 1533931 w 2636449"/>
              <a:gd name="connsiteY37" fmla="*/ 823913 h 1309688"/>
              <a:gd name="connsiteX38" fmla="*/ 1579175 w 2636449"/>
              <a:gd name="connsiteY38" fmla="*/ 809625 h 1309688"/>
              <a:gd name="connsiteX39" fmla="*/ 1614894 w 2636449"/>
              <a:gd name="connsiteY39" fmla="*/ 807244 h 1309688"/>
              <a:gd name="connsiteX40" fmla="*/ 1655375 w 2636449"/>
              <a:gd name="connsiteY40" fmla="*/ 800100 h 1309688"/>
              <a:gd name="connsiteX41" fmla="*/ 1676806 w 2636449"/>
              <a:gd name="connsiteY41" fmla="*/ 800100 h 1309688"/>
              <a:gd name="connsiteX42" fmla="*/ 1703000 w 2636449"/>
              <a:gd name="connsiteY42" fmla="*/ 797719 h 1309688"/>
              <a:gd name="connsiteX43" fmla="*/ 1729194 w 2636449"/>
              <a:gd name="connsiteY43" fmla="*/ 814388 h 1309688"/>
              <a:gd name="connsiteX44" fmla="*/ 1750625 w 2636449"/>
              <a:gd name="connsiteY44" fmla="*/ 814388 h 1309688"/>
              <a:gd name="connsiteX45" fmla="*/ 1781581 w 2636449"/>
              <a:gd name="connsiteY45" fmla="*/ 823913 h 1309688"/>
              <a:gd name="connsiteX46" fmla="*/ 1795869 w 2636449"/>
              <a:gd name="connsiteY46" fmla="*/ 833438 h 1309688"/>
              <a:gd name="connsiteX47" fmla="*/ 1795869 w 2636449"/>
              <a:gd name="connsiteY47" fmla="*/ 852488 h 1309688"/>
              <a:gd name="connsiteX48" fmla="*/ 1724431 w 2636449"/>
              <a:gd name="connsiteY48" fmla="*/ 850107 h 1309688"/>
              <a:gd name="connsiteX49" fmla="*/ 1636325 w 2636449"/>
              <a:gd name="connsiteY49" fmla="*/ 859632 h 1309688"/>
              <a:gd name="connsiteX50" fmla="*/ 1550600 w 2636449"/>
              <a:gd name="connsiteY50" fmla="*/ 866775 h 1309688"/>
              <a:gd name="connsiteX51" fmla="*/ 1441062 w 2636449"/>
              <a:gd name="connsiteY51" fmla="*/ 890588 h 1309688"/>
              <a:gd name="connsiteX52" fmla="*/ 1341050 w 2636449"/>
              <a:gd name="connsiteY52" fmla="*/ 919163 h 1309688"/>
              <a:gd name="connsiteX53" fmla="*/ 1252944 w 2636449"/>
              <a:gd name="connsiteY53" fmla="*/ 962025 h 1309688"/>
              <a:gd name="connsiteX54" fmla="*/ 1193412 w 2636449"/>
              <a:gd name="connsiteY54" fmla="*/ 995363 h 1309688"/>
              <a:gd name="connsiteX55" fmla="*/ 1114831 w 2636449"/>
              <a:gd name="connsiteY55" fmla="*/ 1021557 h 1309688"/>
              <a:gd name="connsiteX56" fmla="*/ 1026725 w 2636449"/>
              <a:gd name="connsiteY56" fmla="*/ 1052513 h 1309688"/>
              <a:gd name="connsiteX57" fmla="*/ 993387 w 2636449"/>
              <a:gd name="connsiteY57" fmla="*/ 1064419 h 1309688"/>
              <a:gd name="connsiteX58" fmla="*/ 971956 w 2636449"/>
              <a:gd name="connsiteY58" fmla="*/ 1057275 h 1309688"/>
              <a:gd name="connsiteX59" fmla="*/ 981481 w 2636449"/>
              <a:gd name="connsiteY59" fmla="*/ 1033463 h 1309688"/>
              <a:gd name="connsiteX60" fmla="*/ 995769 w 2636449"/>
              <a:gd name="connsiteY60" fmla="*/ 1016794 h 1309688"/>
              <a:gd name="connsiteX61" fmla="*/ 1007675 w 2636449"/>
              <a:gd name="connsiteY61" fmla="*/ 997744 h 1309688"/>
              <a:gd name="connsiteX62" fmla="*/ 1007675 w 2636449"/>
              <a:gd name="connsiteY62" fmla="*/ 997744 h 1309688"/>
              <a:gd name="connsiteX63" fmla="*/ 1038631 w 2636449"/>
              <a:gd name="connsiteY63" fmla="*/ 976313 h 1309688"/>
              <a:gd name="connsiteX64" fmla="*/ 1060062 w 2636449"/>
              <a:gd name="connsiteY64" fmla="*/ 983457 h 1309688"/>
              <a:gd name="connsiteX65" fmla="*/ 1069587 w 2636449"/>
              <a:gd name="connsiteY65" fmla="*/ 1012032 h 1309688"/>
              <a:gd name="connsiteX66" fmla="*/ 1086256 w 2636449"/>
              <a:gd name="connsiteY66" fmla="*/ 1009650 h 1309688"/>
              <a:gd name="connsiteX67" fmla="*/ 1083875 w 2636449"/>
              <a:gd name="connsiteY67" fmla="*/ 990600 h 1309688"/>
              <a:gd name="connsiteX68" fmla="*/ 1083875 w 2636449"/>
              <a:gd name="connsiteY68" fmla="*/ 990600 h 1309688"/>
              <a:gd name="connsiteX69" fmla="*/ 1093400 w 2636449"/>
              <a:gd name="connsiteY69" fmla="*/ 962025 h 1309688"/>
              <a:gd name="connsiteX70" fmla="*/ 1112450 w 2636449"/>
              <a:gd name="connsiteY70" fmla="*/ 952500 h 1309688"/>
              <a:gd name="connsiteX71" fmla="*/ 1091019 w 2636449"/>
              <a:gd name="connsiteY71" fmla="*/ 954882 h 1309688"/>
              <a:gd name="connsiteX72" fmla="*/ 1048156 w 2636449"/>
              <a:gd name="connsiteY72" fmla="*/ 964407 h 1309688"/>
              <a:gd name="connsiteX73" fmla="*/ 1026725 w 2636449"/>
              <a:gd name="connsiteY73" fmla="*/ 957263 h 1309688"/>
              <a:gd name="connsiteX74" fmla="*/ 998150 w 2636449"/>
              <a:gd name="connsiteY74" fmla="*/ 957263 h 1309688"/>
              <a:gd name="connsiteX75" fmla="*/ 988625 w 2636449"/>
              <a:gd name="connsiteY75" fmla="*/ 947738 h 1309688"/>
              <a:gd name="connsiteX76" fmla="*/ 1012437 w 2636449"/>
              <a:gd name="connsiteY76" fmla="*/ 935832 h 1309688"/>
              <a:gd name="connsiteX77" fmla="*/ 1062444 w 2636449"/>
              <a:gd name="connsiteY77" fmla="*/ 923925 h 1309688"/>
              <a:gd name="connsiteX78" fmla="*/ 1093400 w 2636449"/>
              <a:gd name="connsiteY78" fmla="*/ 916782 h 1309688"/>
              <a:gd name="connsiteX79" fmla="*/ 1117212 w 2636449"/>
              <a:gd name="connsiteY79" fmla="*/ 900113 h 1309688"/>
              <a:gd name="connsiteX80" fmla="*/ 1195794 w 2636449"/>
              <a:gd name="connsiteY80" fmla="*/ 883444 h 1309688"/>
              <a:gd name="connsiteX81" fmla="*/ 1214844 w 2636449"/>
              <a:gd name="connsiteY81" fmla="*/ 871538 h 1309688"/>
              <a:gd name="connsiteX82" fmla="*/ 1183887 w 2636449"/>
              <a:gd name="connsiteY82" fmla="*/ 866775 h 1309688"/>
              <a:gd name="connsiteX83" fmla="*/ 1114831 w 2636449"/>
              <a:gd name="connsiteY83" fmla="*/ 883444 h 1309688"/>
              <a:gd name="connsiteX84" fmla="*/ 1071969 w 2636449"/>
              <a:gd name="connsiteY84" fmla="*/ 895350 h 1309688"/>
              <a:gd name="connsiteX85" fmla="*/ 1048156 w 2636449"/>
              <a:gd name="connsiteY85" fmla="*/ 912019 h 1309688"/>
              <a:gd name="connsiteX86" fmla="*/ 1005294 w 2636449"/>
              <a:gd name="connsiteY86" fmla="*/ 919163 h 1309688"/>
              <a:gd name="connsiteX87" fmla="*/ 983862 w 2636449"/>
              <a:gd name="connsiteY87" fmla="*/ 914400 h 1309688"/>
              <a:gd name="connsiteX88" fmla="*/ 960050 w 2636449"/>
              <a:gd name="connsiteY88" fmla="*/ 919163 h 1309688"/>
              <a:gd name="connsiteX89" fmla="*/ 941000 w 2636449"/>
              <a:gd name="connsiteY89" fmla="*/ 904875 h 1309688"/>
              <a:gd name="connsiteX90" fmla="*/ 919569 w 2636449"/>
              <a:gd name="connsiteY90" fmla="*/ 897732 h 1309688"/>
              <a:gd name="connsiteX91" fmla="*/ 888612 w 2636449"/>
              <a:gd name="connsiteY91" fmla="*/ 897732 h 1309688"/>
              <a:gd name="connsiteX92" fmla="*/ 869562 w 2636449"/>
              <a:gd name="connsiteY92" fmla="*/ 904875 h 1309688"/>
              <a:gd name="connsiteX93" fmla="*/ 869562 w 2636449"/>
              <a:gd name="connsiteY93" fmla="*/ 885825 h 1309688"/>
              <a:gd name="connsiteX94" fmla="*/ 862419 w 2636449"/>
              <a:gd name="connsiteY94" fmla="*/ 859632 h 1309688"/>
              <a:gd name="connsiteX95" fmla="*/ 855275 w 2636449"/>
              <a:gd name="connsiteY95" fmla="*/ 828675 h 1309688"/>
              <a:gd name="connsiteX96" fmla="*/ 860037 w 2636449"/>
              <a:gd name="connsiteY96" fmla="*/ 800100 h 1309688"/>
              <a:gd name="connsiteX97" fmla="*/ 874325 w 2636449"/>
              <a:gd name="connsiteY97" fmla="*/ 778669 h 1309688"/>
              <a:gd name="connsiteX98" fmla="*/ 843369 w 2636449"/>
              <a:gd name="connsiteY98" fmla="*/ 804863 h 1309688"/>
              <a:gd name="connsiteX99" fmla="*/ 817175 w 2636449"/>
              <a:gd name="connsiteY99" fmla="*/ 804863 h 1309688"/>
              <a:gd name="connsiteX100" fmla="*/ 783837 w 2636449"/>
              <a:gd name="connsiteY100" fmla="*/ 807244 h 1309688"/>
              <a:gd name="connsiteX101" fmla="*/ 755262 w 2636449"/>
              <a:gd name="connsiteY101" fmla="*/ 800100 h 1309688"/>
              <a:gd name="connsiteX102" fmla="*/ 731450 w 2636449"/>
              <a:gd name="connsiteY102" fmla="*/ 778669 h 1309688"/>
              <a:gd name="connsiteX103" fmla="*/ 707637 w 2636449"/>
              <a:gd name="connsiteY103" fmla="*/ 771525 h 1309688"/>
              <a:gd name="connsiteX104" fmla="*/ 662394 w 2636449"/>
              <a:gd name="connsiteY104" fmla="*/ 778669 h 1309688"/>
              <a:gd name="connsiteX105" fmla="*/ 619531 w 2636449"/>
              <a:gd name="connsiteY105" fmla="*/ 785813 h 1309688"/>
              <a:gd name="connsiteX106" fmla="*/ 574287 w 2636449"/>
              <a:gd name="connsiteY106" fmla="*/ 792957 h 1309688"/>
              <a:gd name="connsiteX107" fmla="*/ 555237 w 2636449"/>
              <a:gd name="connsiteY107" fmla="*/ 781050 h 1309688"/>
              <a:gd name="connsiteX108" fmla="*/ 550475 w 2636449"/>
              <a:gd name="connsiteY108" fmla="*/ 764382 h 1309688"/>
              <a:gd name="connsiteX109" fmla="*/ 540950 w 2636449"/>
              <a:gd name="connsiteY109" fmla="*/ 740569 h 1309688"/>
              <a:gd name="connsiteX110" fmla="*/ 540950 w 2636449"/>
              <a:gd name="connsiteY110" fmla="*/ 740569 h 1309688"/>
              <a:gd name="connsiteX111" fmla="*/ 545712 w 2636449"/>
              <a:gd name="connsiteY111" fmla="*/ 792957 h 1309688"/>
              <a:gd name="connsiteX112" fmla="*/ 560000 w 2636449"/>
              <a:gd name="connsiteY112" fmla="*/ 809625 h 1309688"/>
              <a:gd name="connsiteX113" fmla="*/ 610006 w 2636449"/>
              <a:gd name="connsiteY113" fmla="*/ 814388 h 1309688"/>
              <a:gd name="connsiteX114" fmla="*/ 660012 w 2636449"/>
              <a:gd name="connsiteY114" fmla="*/ 802482 h 1309688"/>
              <a:gd name="connsiteX115" fmla="*/ 693350 w 2636449"/>
              <a:gd name="connsiteY115" fmla="*/ 797719 h 1309688"/>
              <a:gd name="connsiteX116" fmla="*/ 724306 w 2636449"/>
              <a:gd name="connsiteY116" fmla="*/ 804863 h 1309688"/>
              <a:gd name="connsiteX117" fmla="*/ 740975 w 2636449"/>
              <a:gd name="connsiteY117" fmla="*/ 831057 h 1309688"/>
              <a:gd name="connsiteX118" fmla="*/ 767169 w 2636449"/>
              <a:gd name="connsiteY118" fmla="*/ 831057 h 1309688"/>
              <a:gd name="connsiteX119" fmla="*/ 802887 w 2636449"/>
              <a:gd name="connsiteY119" fmla="*/ 826294 h 1309688"/>
              <a:gd name="connsiteX120" fmla="*/ 831462 w 2636449"/>
              <a:gd name="connsiteY120" fmla="*/ 835819 h 1309688"/>
              <a:gd name="connsiteX121" fmla="*/ 838606 w 2636449"/>
              <a:gd name="connsiteY121" fmla="*/ 881063 h 1309688"/>
              <a:gd name="connsiteX122" fmla="*/ 850512 w 2636449"/>
              <a:gd name="connsiteY122" fmla="*/ 919163 h 1309688"/>
              <a:gd name="connsiteX123" fmla="*/ 850512 w 2636449"/>
              <a:gd name="connsiteY123" fmla="*/ 935832 h 1309688"/>
              <a:gd name="connsiteX124" fmla="*/ 840987 w 2636449"/>
              <a:gd name="connsiteY124" fmla="*/ 952500 h 1309688"/>
              <a:gd name="connsiteX125" fmla="*/ 824319 w 2636449"/>
              <a:gd name="connsiteY125" fmla="*/ 962025 h 1309688"/>
              <a:gd name="connsiteX126" fmla="*/ 802887 w 2636449"/>
              <a:gd name="connsiteY126" fmla="*/ 966788 h 1309688"/>
              <a:gd name="connsiteX127" fmla="*/ 781456 w 2636449"/>
              <a:gd name="connsiteY127" fmla="*/ 966788 h 1309688"/>
              <a:gd name="connsiteX128" fmla="*/ 769550 w 2636449"/>
              <a:gd name="connsiteY128" fmla="*/ 976313 h 1309688"/>
              <a:gd name="connsiteX129" fmla="*/ 769550 w 2636449"/>
              <a:gd name="connsiteY129" fmla="*/ 976313 h 1309688"/>
              <a:gd name="connsiteX130" fmla="*/ 800506 w 2636449"/>
              <a:gd name="connsiteY130" fmla="*/ 978694 h 1309688"/>
              <a:gd name="connsiteX131" fmla="*/ 817175 w 2636449"/>
              <a:gd name="connsiteY131" fmla="*/ 990600 h 1309688"/>
              <a:gd name="connsiteX132" fmla="*/ 838606 w 2636449"/>
              <a:gd name="connsiteY132" fmla="*/ 981075 h 1309688"/>
              <a:gd name="connsiteX133" fmla="*/ 838606 w 2636449"/>
              <a:gd name="connsiteY133" fmla="*/ 981075 h 1309688"/>
              <a:gd name="connsiteX134" fmla="*/ 864800 w 2636449"/>
              <a:gd name="connsiteY134" fmla="*/ 983457 h 1309688"/>
              <a:gd name="connsiteX135" fmla="*/ 881469 w 2636449"/>
              <a:gd name="connsiteY135" fmla="*/ 971550 h 1309688"/>
              <a:gd name="connsiteX136" fmla="*/ 910044 w 2636449"/>
              <a:gd name="connsiteY136" fmla="*/ 1009650 h 1309688"/>
              <a:gd name="connsiteX137" fmla="*/ 910044 w 2636449"/>
              <a:gd name="connsiteY137" fmla="*/ 1050132 h 1309688"/>
              <a:gd name="connsiteX138" fmla="*/ 902900 w 2636449"/>
              <a:gd name="connsiteY138" fmla="*/ 1071563 h 1309688"/>
              <a:gd name="connsiteX139" fmla="*/ 881469 w 2636449"/>
              <a:gd name="connsiteY139" fmla="*/ 1092994 h 1309688"/>
              <a:gd name="connsiteX140" fmla="*/ 843369 w 2636449"/>
              <a:gd name="connsiteY140" fmla="*/ 1107282 h 1309688"/>
              <a:gd name="connsiteX141" fmla="*/ 829081 w 2636449"/>
              <a:gd name="connsiteY141" fmla="*/ 1123950 h 1309688"/>
              <a:gd name="connsiteX142" fmla="*/ 812412 w 2636449"/>
              <a:gd name="connsiteY142" fmla="*/ 1145382 h 1309688"/>
              <a:gd name="connsiteX143" fmla="*/ 783837 w 2636449"/>
              <a:gd name="connsiteY143" fmla="*/ 1152525 h 1309688"/>
              <a:gd name="connsiteX144" fmla="*/ 767169 w 2636449"/>
              <a:gd name="connsiteY144" fmla="*/ 1159669 h 1309688"/>
              <a:gd name="connsiteX145" fmla="*/ 752881 w 2636449"/>
              <a:gd name="connsiteY145" fmla="*/ 1162050 h 1309688"/>
              <a:gd name="connsiteX146" fmla="*/ 745737 w 2636449"/>
              <a:gd name="connsiteY146" fmla="*/ 1147763 h 1309688"/>
              <a:gd name="connsiteX147" fmla="*/ 745737 w 2636449"/>
              <a:gd name="connsiteY147" fmla="*/ 1147763 h 1309688"/>
              <a:gd name="connsiteX148" fmla="*/ 736212 w 2636449"/>
              <a:gd name="connsiteY148" fmla="*/ 1173957 h 1309688"/>
              <a:gd name="connsiteX149" fmla="*/ 717162 w 2636449"/>
              <a:gd name="connsiteY149" fmla="*/ 1188244 h 1309688"/>
              <a:gd name="connsiteX150" fmla="*/ 700494 w 2636449"/>
              <a:gd name="connsiteY150" fmla="*/ 1195388 h 1309688"/>
              <a:gd name="connsiteX151" fmla="*/ 700494 w 2636449"/>
              <a:gd name="connsiteY151" fmla="*/ 1173957 h 1309688"/>
              <a:gd name="connsiteX152" fmla="*/ 688587 w 2636449"/>
              <a:gd name="connsiteY152" fmla="*/ 1152525 h 1309688"/>
              <a:gd name="connsiteX153" fmla="*/ 690969 w 2636449"/>
              <a:gd name="connsiteY153" fmla="*/ 1197769 h 1309688"/>
              <a:gd name="connsiteX154" fmla="*/ 679062 w 2636449"/>
              <a:gd name="connsiteY154" fmla="*/ 1214438 h 1309688"/>
              <a:gd name="connsiteX155" fmla="*/ 669537 w 2636449"/>
              <a:gd name="connsiteY155" fmla="*/ 1204913 h 1309688"/>
              <a:gd name="connsiteX156" fmla="*/ 648106 w 2636449"/>
              <a:gd name="connsiteY156" fmla="*/ 1197769 h 1309688"/>
              <a:gd name="connsiteX157" fmla="*/ 631437 w 2636449"/>
              <a:gd name="connsiteY157" fmla="*/ 1193007 h 1309688"/>
              <a:gd name="connsiteX158" fmla="*/ 614769 w 2636449"/>
              <a:gd name="connsiteY158" fmla="*/ 1221582 h 1309688"/>
              <a:gd name="connsiteX159" fmla="*/ 617150 w 2636449"/>
              <a:gd name="connsiteY159" fmla="*/ 1250157 h 1309688"/>
              <a:gd name="connsiteX160" fmla="*/ 605244 w 2636449"/>
              <a:gd name="connsiteY160" fmla="*/ 1273969 h 1309688"/>
              <a:gd name="connsiteX161" fmla="*/ 576669 w 2636449"/>
              <a:gd name="connsiteY161" fmla="*/ 1281113 h 1309688"/>
              <a:gd name="connsiteX162" fmla="*/ 557619 w 2636449"/>
              <a:gd name="connsiteY162" fmla="*/ 1295400 h 1309688"/>
              <a:gd name="connsiteX163" fmla="*/ 514756 w 2636449"/>
              <a:gd name="connsiteY163" fmla="*/ 1309688 h 1309688"/>
              <a:gd name="connsiteX164" fmla="*/ 488562 w 2636449"/>
              <a:gd name="connsiteY164" fmla="*/ 1297782 h 1309688"/>
              <a:gd name="connsiteX165" fmla="*/ 471894 w 2636449"/>
              <a:gd name="connsiteY165" fmla="*/ 1288257 h 1309688"/>
              <a:gd name="connsiteX166" fmla="*/ 452844 w 2636449"/>
              <a:gd name="connsiteY166" fmla="*/ 1283494 h 1309688"/>
              <a:gd name="connsiteX167" fmla="*/ 431412 w 2636449"/>
              <a:gd name="connsiteY167" fmla="*/ 1266825 h 1309688"/>
              <a:gd name="connsiteX168" fmla="*/ 431412 w 2636449"/>
              <a:gd name="connsiteY168" fmla="*/ 1266825 h 1309688"/>
              <a:gd name="connsiteX169" fmla="*/ 431412 w 2636449"/>
              <a:gd name="connsiteY169" fmla="*/ 1266825 h 1309688"/>
              <a:gd name="connsiteX170" fmla="*/ 398075 w 2636449"/>
              <a:gd name="connsiteY170" fmla="*/ 1228725 h 1309688"/>
              <a:gd name="connsiteX171" fmla="*/ 388550 w 2636449"/>
              <a:gd name="connsiteY171" fmla="*/ 1216819 h 1309688"/>
              <a:gd name="connsiteX172" fmla="*/ 379025 w 2636449"/>
              <a:gd name="connsiteY172" fmla="*/ 1219200 h 1309688"/>
              <a:gd name="connsiteX173" fmla="*/ 379025 w 2636449"/>
              <a:gd name="connsiteY173" fmla="*/ 1204913 h 1309688"/>
              <a:gd name="connsiteX174" fmla="*/ 374262 w 2636449"/>
              <a:gd name="connsiteY174" fmla="*/ 1190625 h 1309688"/>
              <a:gd name="connsiteX175" fmla="*/ 357594 w 2636449"/>
              <a:gd name="connsiteY175" fmla="*/ 1195388 h 1309688"/>
              <a:gd name="connsiteX176" fmla="*/ 350450 w 2636449"/>
              <a:gd name="connsiteY176" fmla="*/ 1173957 h 1309688"/>
              <a:gd name="connsiteX177" fmla="*/ 336162 w 2636449"/>
              <a:gd name="connsiteY177" fmla="*/ 1154907 h 1309688"/>
              <a:gd name="connsiteX178" fmla="*/ 350450 w 2636449"/>
              <a:gd name="connsiteY178" fmla="*/ 1143000 h 1309688"/>
              <a:gd name="connsiteX179" fmla="*/ 343306 w 2636449"/>
              <a:gd name="connsiteY179" fmla="*/ 1119188 h 1309688"/>
              <a:gd name="connsiteX180" fmla="*/ 326637 w 2636449"/>
              <a:gd name="connsiteY180" fmla="*/ 1107282 h 1309688"/>
              <a:gd name="connsiteX181" fmla="*/ 333781 w 2636449"/>
              <a:gd name="connsiteY181" fmla="*/ 1090613 h 1309688"/>
              <a:gd name="connsiteX182" fmla="*/ 345687 w 2636449"/>
              <a:gd name="connsiteY182" fmla="*/ 1092994 h 1309688"/>
              <a:gd name="connsiteX183" fmla="*/ 374262 w 2636449"/>
              <a:gd name="connsiteY183" fmla="*/ 1097757 h 1309688"/>
              <a:gd name="connsiteX184" fmla="*/ 371881 w 2636449"/>
              <a:gd name="connsiteY184" fmla="*/ 1073944 h 1309688"/>
              <a:gd name="connsiteX185" fmla="*/ 398075 w 2636449"/>
              <a:gd name="connsiteY185" fmla="*/ 1054894 h 1309688"/>
              <a:gd name="connsiteX186" fmla="*/ 402838 w 2636449"/>
              <a:gd name="connsiteY186" fmla="*/ 997744 h 1309688"/>
              <a:gd name="connsiteX187" fmla="*/ 364737 w 2636449"/>
              <a:gd name="connsiteY187" fmla="*/ 957263 h 1309688"/>
              <a:gd name="connsiteX188" fmla="*/ 345687 w 2636449"/>
              <a:gd name="connsiteY188" fmla="*/ 921544 h 1309688"/>
              <a:gd name="connsiteX189" fmla="*/ 307587 w 2636449"/>
              <a:gd name="connsiteY189" fmla="*/ 888207 h 1309688"/>
              <a:gd name="connsiteX190" fmla="*/ 302825 w 2636449"/>
              <a:gd name="connsiteY190" fmla="*/ 821532 h 1309688"/>
              <a:gd name="connsiteX191" fmla="*/ 321875 w 2636449"/>
              <a:gd name="connsiteY191" fmla="*/ 792957 h 1309688"/>
              <a:gd name="connsiteX192" fmla="*/ 321875 w 2636449"/>
              <a:gd name="connsiteY192" fmla="*/ 792957 h 1309688"/>
              <a:gd name="connsiteX193" fmla="*/ 305206 w 2636449"/>
              <a:gd name="connsiteY193" fmla="*/ 757238 h 1309688"/>
              <a:gd name="connsiteX194" fmla="*/ 283775 w 2636449"/>
              <a:gd name="connsiteY194" fmla="*/ 742950 h 1309688"/>
              <a:gd name="connsiteX195" fmla="*/ 276631 w 2636449"/>
              <a:gd name="connsiteY195" fmla="*/ 726282 h 1309688"/>
              <a:gd name="connsiteX196" fmla="*/ 259962 w 2636449"/>
              <a:gd name="connsiteY196" fmla="*/ 704850 h 1309688"/>
              <a:gd name="connsiteX197" fmla="*/ 240912 w 2636449"/>
              <a:gd name="connsiteY197" fmla="*/ 681038 h 1309688"/>
              <a:gd name="connsiteX198" fmla="*/ 214719 w 2636449"/>
              <a:gd name="connsiteY198" fmla="*/ 671513 h 1309688"/>
              <a:gd name="connsiteX199" fmla="*/ 138519 w 2636449"/>
              <a:gd name="connsiteY199" fmla="*/ 592932 h 1309688"/>
              <a:gd name="connsiteX200" fmla="*/ 71844 w 2636449"/>
              <a:gd name="connsiteY200" fmla="*/ 481013 h 1309688"/>
              <a:gd name="connsiteX201" fmla="*/ 59937 w 2636449"/>
              <a:gd name="connsiteY201" fmla="*/ 423863 h 1309688"/>
              <a:gd name="connsiteX202" fmla="*/ 28981 w 2636449"/>
              <a:gd name="connsiteY202" fmla="*/ 373857 h 1309688"/>
              <a:gd name="connsiteX203" fmla="*/ 28981 w 2636449"/>
              <a:gd name="connsiteY203" fmla="*/ 342900 h 1309688"/>
              <a:gd name="connsiteX204" fmla="*/ 9931 w 2636449"/>
              <a:gd name="connsiteY204" fmla="*/ 292894 h 1309688"/>
              <a:gd name="connsiteX205" fmla="*/ 12312 w 2636449"/>
              <a:gd name="connsiteY205" fmla="*/ 259557 h 1309688"/>
              <a:gd name="connsiteX206" fmla="*/ 5169 w 2636449"/>
              <a:gd name="connsiteY206" fmla="*/ 216694 h 1309688"/>
              <a:gd name="connsiteX207" fmla="*/ 12311 w 2636449"/>
              <a:gd name="connsiteY207" fmla="*/ 190500 h 1309688"/>
              <a:gd name="connsiteX208" fmla="*/ 19455 w 2636449"/>
              <a:gd name="connsiteY208" fmla="*/ 154782 h 1309688"/>
              <a:gd name="connsiteX209" fmla="*/ 9930 w 2636449"/>
              <a:gd name="connsiteY209" fmla="*/ 100013 h 1309688"/>
              <a:gd name="connsiteX210" fmla="*/ 406 w 2636449"/>
              <a:gd name="connsiteY210" fmla="*/ 69057 h 1309688"/>
              <a:gd name="connsiteX211" fmla="*/ 21838 w 2636449"/>
              <a:gd name="connsiteY211" fmla="*/ 0 h 1309688"/>
              <a:gd name="connsiteX212" fmla="*/ 2605494 w 2636449"/>
              <a:gd name="connsiteY212" fmla="*/ 4763 h 1309688"/>
              <a:gd name="connsiteX213" fmla="*/ 2636449 w 2636449"/>
              <a:gd name="connsiteY213"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616761 w 2636060"/>
              <a:gd name="connsiteY159" fmla="*/ 1250157 h 1309688"/>
              <a:gd name="connsiteX160" fmla="*/ 604855 w 2636060"/>
              <a:gd name="connsiteY160" fmla="*/ 1273969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604855 w 2636060"/>
              <a:gd name="connsiteY160" fmla="*/ 1273969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76280 w 2636060"/>
              <a:gd name="connsiteY161" fmla="*/ 1281113 h 1309688"/>
              <a:gd name="connsiteX162" fmla="*/ 545324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57230 w 2636060"/>
              <a:gd name="connsiteY161" fmla="*/ 1276351 h 1309688"/>
              <a:gd name="connsiteX162" fmla="*/ 545324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3407361"/>
              <a:gd name="connsiteY0" fmla="*/ 893551 h 1322177"/>
              <a:gd name="connsiteX1" fmla="*/ 2033605 w 3407361"/>
              <a:gd name="connsiteY1" fmla="*/ 974514 h 1322177"/>
              <a:gd name="connsiteX2" fmla="*/ 1995505 w 3407361"/>
              <a:gd name="connsiteY2" fmla="*/ 943558 h 1322177"/>
              <a:gd name="connsiteX3" fmla="*/ 1962167 w 3407361"/>
              <a:gd name="connsiteY3" fmla="*/ 914983 h 1322177"/>
              <a:gd name="connsiteX4" fmla="*/ 1921686 w 3407361"/>
              <a:gd name="connsiteY4" fmla="*/ 893552 h 1322177"/>
              <a:gd name="connsiteX5" fmla="*/ 1905017 w 3407361"/>
              <a:gd name="connsiteY5" fmla="*/ 888789 h 1322177"/>
              <a:gd name="connsiteX6" fmla="*/ 1905017 w 3407361"/>
              <a:gd name="connsiteY6" fmla="*/ 888789 h 1322177"/>
              <a:gd name="connsiteX7" fmla="*/ 1933592 w 3407361"/>
              <a:gd name="connsiteY7" fmla="*/ 881646 h 1322177"/>
              <a:gd name="connsiteX8" fmla="*/ 1952642 w 3407361"/>
              <a:gd name="connsiteY8" fmla="*/ 874502 h 1322177"/>
              <a:gd name="connsiteX9" fmla="*/ 1933592 w 3407361"/>
              <a:gd name="connsiteY9" fmla="*/ 864977 h 1322177"/>
              <a:gd name="connsiteX10" fmla="*/ 1900255 w 3407361"/>
              <a:gd name="connsiteY10" fmla="*/ 855452 h 1322177"/>
              <a:gd name="connsiteX11" fmla="*/ 1871680 w 3407361"/>
              <a:gd name="connsiteY11" fmla="*/ 841164 h 1322177"/>
              <a:gd name="connsiteX12" fmla="*/ 1840723 w 3407361"/>
              <a:gd name="connsiteY12" fmla="*/ 824496 h 1322177"/>
              <a:gd name="connsiteX13" fmla="*/ 1819292 w 3407361"/>
              <a:gd name="connsiteY13" fmla="*/ 810208 h 1322177"/>
              <a:gd name="connsiteX14" fmla="*/ 1814530 w 3407361"/>
              <a:gd name="connsiteY14" fmla="*/ 791158 h 1322177"/>
              <a:gd name="connsiteX15" fmla="*/ 1843105 w 3407361"/>
              <a:gd name="connsiteY15" fmla="*/ 800683 h 1322177"/>
              <a:gd name="connsiteX16" fmla="*/ 1843105 w 3407361"/>
              <a:gd name="connsiteY16" fmla="*/ 800683 h 1322177"/>
              <a:gd name="connsiteX17" fmla="*/ 1871680 w 3407361"/>
              <a:gd name="connsiteY17" fmla="*/ 803064 h 1322177"/>
              <a:gd name="connsiteX18" fmla="*/ 1916923 w 3407361"/>
              <a:gd name="connsiteY18" fmla="*/ 812589 h 1322177"/>
              <a:gd name="connsiteX19" fmla="*/ 1916923 w 3407361"/>
              <a:gd name="connsiteY19" fmla="*/ 812589 h 1322177"/>
              <a:gd name="connsiteX20" fmla="*/ 1897873 w 3407361"/>
              <a:gd name="connsiteY20" fmla="*/ 781633 h 1322177"/>
              <a:gd name="connsiteX21" fmla="*/ 1862155 w 3407361"/>
              <a:gd name="connsiteY21" fmla="*/ 788777 h 1322177"/>
              <a:gd name="connsiteX22" fmla="*/ 1838342 w 3407361"/>
              <a:gd name="connsiteY22" fmla="*/ 781633 h 1322177"/>
              <a:gd name="connsiteX23" fmla="*/ 1812148 w 3407361"/>
              <a:gd name="connsiteY23" fmla="*/ 779252 h 1322177"/>
              <a:gd name="connsiteX24" fmla="*/ 1785955 w 3407361"/>
              <a:gd name="connsiteY24" fmla="*/ 788777 h 1322177"/>
              <a:gd name="connsiteX25" fmla="*/ 1757380 w 3407361"/>
              <a:gd name="connsiteY25" fmla="*/ 795921 h 1322177"/>
              <a:gd name="connsiteX26" fmla="*/ 1728805 w 3407361"/>
              <a:gd name="connsiteY26" fmla="*/ 795921 h 1322177"/>
              <a:gd name="connsiteX27" fmla="*/ 1702611 w 3407361"/>
              <a:gd name="connsiteY27" fmla="*/ 781633 h 1322177"/>
              <a:gd name="connsiteX28" fmla="*/ 1678798 w 3407361"/>
              <a:gd name="connsiteY28" fmla="*/ 793539 h 1322177"/>
              <a:gd name="connsiteX29" fmla="*/ 1664511 w 3407361"/>
              <a:gd name="connsiteY29" fmla="*/ 788777 h 1322177"/>
              <a:gd name="connsiteX30" fmla="*/ 1628792 w 3407361"/>
              <a:gd name="connsiteY30" fmla="*/ 795921 h 1322177"/>
              <a:gd name="connsiteX31" fmla="*/ 1593073 w 3407361"/>
              <a:gd name="connsiteY31" fmla="*/ 795921 h 1322177"/>
              <a:gd name="connsiteX32" fmla="*/ 1569261 w 3407361"/>
              <a:gd name="connsiteY32" fmla="*/ 791158 h 1322177"/>
              <a:gd name="connsiteX33" fmla="*/ 1547830 w 3407361"/>
              <a:gd name="connsiteY33" fmla="*/ 776871 h 1322177"/>
              <a:gd name="connsiteX34" fmla="*/ 1547830 w 3407361"/>
              <a:gd name="connsiteY34" fmla="*/ 762583 h 1322177"/>
              <a:gd name="connsiteX35" fmla="*/ 1524017 w 3407361"/>
              <a:gd name="connsiteY35" fmla="*/ 798302 h 1322177"/>
              <a:gd name="connsiteX36" fmla="*/ 1528780 w 3407361"/>
              <a:gd name="connsiteY36" fmla="*/ 819733 h 1322177"/>
              <a:gd name="connsiteX37" fmla="*/ 1533542 w 3407361"/>
              <a:gd name="connsiteY37" fmla="*/ 836402 h 1322177"/>
              <a:gd name="connsiteX38" fmla="*/ 1578786 w 3407361"/>
              <a:gd name="connsiteY38" fmla="*/ 822114 h 1322177"/>
              <a:gd name="connsiteX39" fmla="*/ 1614505 w 3407361"/>
              <a:gd name="connsiteY39" fmla="*/ 819733 h 1322177"/>
              <a:gd name="connsiteX40" fmla="*/ 1654986 w 3407361"/>
              <a:gd name="connsiteY40" fmla="*/ 812589 h 1322177"/>
              <a:gd name="connsiteX41" fmla="*/ 1676417 w 3407361"/>
              <a:gd name="connsiteY41" fmla="*/ 812589 h 1322177"/>
              <a:gd name="connsiteX42" fmla="*/ 1702611 w 3407361"/>
              <a:gd name="connsiteY42" fmla="*/ 810208 h 1322177"/>
              <a:gd name="connsiteX43" fmla="*/ 1728805 w 3407361"/>
              <a:gd name="connsiteY43" fmla="*/ 826877 h 1322177"/>
              <a:gd name="connsiteX44" fmla="*/ 1750236 w 3407361"/>
              <a:gd name="connsiteY44" fmla="*/ 826877 h 1322177"/>
              <a:gd name="connsiteX45" fmla="*/ 1781192 w 3407361"/>
              <a:gd name="connsiteY45" fmla="*/ 836402 h 1322177"/>
              <a:gd name="connsiteX46" fmla="*/ 1795480 w 3407361"/>
              <a:gd name="connsiteY46" fmla="*/ 845927 h 1322177"/>
              <a:gd name="connsiteX47" fmla="*/ 1795480 w 3407361"/>
              <a:gd name="connsiteY47" fmla="*/ 864977 h 1322177"/>
              <a:gd name="connsiteX48" fmla="*/ 1724042 w 3407361"/>
              <a:gd name="connsiteY48" fmla="*/ 862596 h 1322177"/>
              <a:gd name="connsiteX49" fmla="*/ 1635936 w 3407361"/>
              <a:gd name="connsiteY49" fmla="*/ 872121 h 1322177"/>
              <a:gd name="connsiteX50" fmla="*/ 1550211 w 3407361"/>
              <a:gd name="connsiteY50" fmla="*/ 879264 h 1322177"/>
              <a:gd name="connsiteX51" fmla="*/ 1440673 w 3407361"/>
              <a:gd name="connsiteY51" fmla="*/ 903077 h 1322177"/>
              <a:gd name="connsiteX52" fmla="*/ 1340661 w 3407361"/>
              <a:gd name="connsiteY52" fmla="*/ 931652 h 1322177"/>
              <a:gd name="connsiteX53" fmla="*/ 1252555 w 3407361"/>
              <a:gd name="connsiteY53" fmla="*/ 974514 h 1322177"/>
              <a:gd name="connsiteX54" fmla="*/ 1193023 w 3407361"/>
              <a:gd name="connsiteY54" fmla="*/ 1007852 h 1322177"/>
              <a:gd name="connsiteX55" fmla="*/ 1114442 w 3407361"/>
              <a:gd name="connsiteY55" fmla="*/ 1034046 h 1322177"/>
              <a:gd name="connsiteX56" fmla="*/ 1026336 w 3407361"/>
              <a:gd name="connsiteY56" fmla="*/ 1065002 h 1322177"/>
              <a:gd name="connsiteX57" fmla="*/ 992998 w 3407361"/>
              <a:gd name="connsiteY57" fmla="*/ 1076908 h 1322177"/>
              <a:gd name="connsiteX58" fmla="*/ 971567 w 3407361"/>
              <a:gd name="connsiteY58" fmla="*/ 1069764 h 1322177"/>
              <a:gd name="connsiteX59" fmla="*/ 981092 w 3407361"/>
              <a:gd name="connsiteY59" fmla="*/ 1045952 h 1322177"/>
              <a:gd name="connsiteX60" fmla="*/ 995380 w 3407361"/>
              <a:gd name="connsiteY60" fmla="*/ 1029283 h 1322177"/>
              <a:gd name="connsiteX61" fmla="*/ 1007286 w 3407361"/>
              <a:gd name="connsiteY61" fmla="*/ 1010233 h 1322177"/>
              <a:gd name="connsiteX62" fmla="*/ 1007286 w 3407361"/>
              <a:gd name="connsiteY62" fmla="*/ 1010233 h 1322177"/>
              <a:gd name="connsiteX63" fmla="*/ 1038242 w 3407361"/>
              <a:gd name="connsiteY63" fmla="*/ 988802 h 1322177"/>
              <a:gd name="connsiteX64" fmla="*/ 1059673 w 3407361"/>
              <a:gd name="connsiteY64" fmla="*/ 995946 h 1322177"/>
              <a:gd name="connsiteX65" fmla="*/ 1069198 w 3407361"/>
              <a:gd name="connsiteY65" fmla="*/ 1024521 h 1322177"/>
              <a:gd name="connsiteX66" fmla="*/ 1085867 w 3407361"/>
              <a:gd name="connsiteY66" fmla="*/ 1022139 h 1322177"/>
              <a:gd name="connsiteX67" fmla="*/ 1083486 w 3407361"/>
              <a:gd name="connsiteY67" fmla="*/ 1003089 h 1322177"/>
              <a:gd name="connsiteX68" fmla="*/ 1083486 w 3407361"/>
              <a:gd name="connsiteY68" fmla="*/ 1003089 h 1322177"/>
              <a:gd name="connsiteX69" fmla="*/ 1093011 w 3407361"/>
              <a:gd name="connsiteY69" fmla="*/ 974514 h 1322177"/>
              <a:gd name="connsiteX70" fmla="*/ 1112061 w 3407361"/>
              <a:gd name="connsiteY70" fmla="*/ 964989 h 1322177"/>
              <a:gd name="connsiteX71" fmla="*/ 1090630 w 3407361"/>
              <a:gd name="connsiteY71" fmla="*/ 967371 h 1322177"/>
              <a:gd name="connsiteX72" fmla="*/ 1047767 w 3407361"/>
              <a:gd name="connsiteY72" fmla="*/ 976896 h 1322177"/>
              <a:gd name="connsiteX73" fmla="*/ 1026336 w 3407361"/>
              <a:gd name="connsiteY73" fmla="*/ 969752 h 1322177"/>
              <a:gd name="connsiteX74" fmla="*/ 997761 w 3407361"/>
              <a:gd name="connsiteY74" fmla="*/ 969752 h 1322177"/>
              <a:gd name="connsiteX75" fmla="*/ 988236 w 3407361"/>
              <a:gd name="connsiteY75" fmla="*/ 960227 h 1322177"/>
              <a:gd name="connsiteX76" fmla="*/ 1012048 w 3407361"/>
              <a:gd name="connsiteY76" fmla="*/ 948321 h 1322177"/>
              <a:gd name="connsiteX77" fmla="*/ 1062055 w 3407361"/>
              <a:gd name="connsiteY77" fmla="*/ 936414 h 1322177"/>
              <a:gd name="connsiteX78" fmla="*/ 1093011 w 3407361"/>
              <a:gd name="connsiteY78" fmla="*/ 929271 h 1322177"/>
              <a:gd name="connsiteX79" fmla="*/ 1116823 w 3407361"/>
              <a:gd name="connsiteY79" fmla="*/ 912602 h 1322177"/>
              <a:gd name="connsiteX80" fmla="*/ 1195405 w 3407361"/>
              <a:gd name="connsiteY80" fmla="*/ 895933 h 1322177"/>
              <a:gd name="connsiteX81" fmla="*/ 1214455 w 3407361"/>
              <a:gd name="connsiteY81" fmla="*/ 884027 h 1322177"/>
              <a:gd name="connsiteX82" fmla="*/ 1183498 w 3407361"/>
              <a:gd name="connsiteY82" fmla="*/ 879264 h 1322177"/>
              <a:gd name="connsiteX83" fmla="*/ 1114442 w 3407361"/>
              <a:gd name="connsiteY83" fmla="*/ 895933 h 1322177"/>
              <a:gd name="connsiteX84" fmla="*/ 1071580 w 3407361"/>
              <a:gd name="connsiteY84" fmla="*/ 907839 h 1322177"/>
              <a:gd name="connsiteX85" fmla="*/ 1047767 w 3407361"/>
              <a:gd name="connsiteY85" fmla="*/ 924508 h 1322177"/>
              <a:gd name="connsiteX86" fmla="*/ 1004905 w 3407361"/>
              <a:gd name="connsiteY86" fmla="*/ 931652 h 1322177"/>
              <a:gd name="connsiteX87" fmla="*/ 983473 w 3407361"/>
              <a:gd name="connsiteY87" fmla="*/ 926889 h 1322177"/>
              <a:gd name="connsiteX88" fmla="*/ 959661 w 3407361"/>
              <a:gd name="connsiteY88" fmla="*/ 931652 h 1322177"/>
              <a:gd name="connsiteX89" fmla="*/ 940611 w 3407361"/>
              <a:gd name="connsiteY89" fmla="*/ 917364 h 1322177"/>
              <a:gd name="connsiteX90" fmla="*/ 919180 w 3407361"/>
              <a:gd name="connsiteY90" fmla="*/ 910221 h 1322177"/>
              <a:gd name="connsiteX91" fmla="*/ 888223 w 3407361"/>
              <a:gd name="connsiteY91" fmla="*/ 910221 h 1322177"/>
              <a:gd name="connsiteX92" fmla="*/ 869173 w 3407361"/>
              <a:gd name="connsiteY92" fmla="*/ 917364 h 1322177"/>
              <a:gd name="connsiteX93" fmla="*/ 869173 w 3407361"/>
              <a:gd name="connsiteY93" fmla="*/ 898314 h 1322177"/>
              <a:gd name="connsiteX94" fmla="*/ 862030 w 3407361"/>
              <a:gd name="connsiteY94" fmla="*/ 872121 h 1322177"/>
              <a:gd name="connsiteX95" fmla="*/ 854886 w 3407361"/>
              <a:gd name="connsiteY95" fmla="*/ 841164 h 1322177"/>
              <a:gd name="connsiteX96" fmla="*/ 859648 w 3407361"/>
              <a:gd name="connsiteY96" fmla="*/ 812589 h 1322177"/>
              <a:gd name="connsiteX97" fmla="*/ 873936 w 3407361"/>
              <a:gd name="connsiteY97" fmla="*/ 791158 h 1322177"/>
              <a:gd name="connsiteX98" fmla="*/ 842980 w 3407361"/>
              <a:gd name="connsiteY98" fmla="*/ 817352 h 1322177"/>
              <a:gd name="connsiteX99" fmla="*/ 816786 w 3407361"/>
              <a:gd name="connsiteY99" fmla="*/ 817352 h 1322177"/>
              <a:gd name="connsiteX100" fmla="*/ 783448 w 3407361"/>
              <a:gd name="connsiteY100" fmla="*/ 819733 h 1322177"/>
              <a:gd name="connsiteX101" fmla="*/ 754873 w 3407361"/>
              <a:gd name="connsiteY101" fmla="*/ 812589 h 1322177"/>
              <a:gd name="connsiteX102" fmla="*/ 731061 w 3407361"/>
              <a:gd name="connsiteY102" fmla="*/ 791158 h 1322177"/>
              <a:gd name="connsiteX103" fmla="*/ 707248 w 3407361"/>
              <a:gd name="connsiteY103" fmla="*/ 784014 h 1322177"/>
              <a:gd name="connsiteX104" fmla="*/ 662005 w 3407361"/>
              <a:gd name="connsiteY104" fmla="*/ 791158 h 1322177"/>
              <a:gd name="connsiteX105" fmla="*/ 619142 w 3407361"/>
              <a:gd name="connsiteY105" fmla="*/ 798302 h 1322177"/>
              <a:gd name="connsiteX106" fmla="*/ 573898 w 3407361"/>
              <a:gd name="connsiteY106" fmla="*/ 805446 h 1322177"/>
              <a:gd name="connsiteX107" fmla="*/ 554848 w 3407361"/>
              <a:gd name="connsiteY107" fmla="*/ 793539 h 1322177"/>
              <a:gd name="connsiteX108" fmla="*/ 550086 w 3407361"/>
              <a:gd name="connsiteY108" fmla="*/ 776871 h 1322177"/>
              <a:gd name="connsiteX109" fmla="*/ 540561 w 3407361"/>
              <a:gd name="connsiteY109" fmla="*/ 753058 h 1322177"/>
              <a:gd name="connsiteX110" fmla="*/ 540561 w 3407361"/>
              <a:gd name="connsiteY110" fmla="*/ 753058 h 1322177"/>
              <a:gd name="connsiteX111" fmla="*/ 545323 w 3407361"/>
              <a:gd name="connsiteY111" fmla="*/ 805446 h 1322177"/>
              <a:gd name="connsiteX112" fmla="*/ 559611 w 3407361"/>
              <a:gd name="connsiteY112" fmla="*/ 822114 h 1322177"/>
              <a:gd name="connsiteX113" fmla="*/ 609617 w 3407361"/>
              <a:gd name="connsiteY113" fmla="*/ 826877 h 1322177"/>
              <a:gd name="connsiteX114" fmla="*/ 659623 w 3407361"/>
              <a:gd name="connsiteY114" fmla="*/ 814971 h 1322177"/>
              <a:gd name="connsiteX115" fmla="*/ 692961 w 3407361"/>
              <a:gd name="connsiteY115" fmla="*/ 810208 h 1322177"/>
              <a:gd name="connsiteX116" fmla="*/ 723917 w 3407361"/>
              <a:gd name="connsiteY116" fmla="*/ 817352 h 1322177"/>
              <a:gd name="connsiteX117" fmla="*/ 740586 w 3407361"/>
              <a:gd name="connsiteY117" fmla="*/ 843546 h 1322177"/>
              <a:gd name="connsiteX118" fmla="*/ 766780 w 3407361"/>
              <a:gd name="connsiteY118" fmla="*/ 843546 h 1322177"/>
              <a:gd name="connsiteX119" fmla="*/ 802498 w 3407361"/>
              <a:gd name="connsiteY119" fmla="*/ 838783 h 1322177"/>
              <a:gd name="connsiteX120" fmla="*/ 831073 w 3407361"/>
              <a:gd name="connsiteY120" fmla="*/ 848308 h 1322177"/>
              <a:gd name="connsiteX121" fmla="*/ 838217 w 3407361"/>
              <a:gd name="connsiteY121" fmla="*/ 893552 h 1322177"/>
              <a:gd name="connsiteX122" fmla="*/ 850123 w 3407361"/>
              <a:gd name="connsiteY122" fmla="*/ 931652 h 1322177"/>
              <a:gd name="connsiteX123" fmla="*/ 850123 w 3407361"/>
              <a:gd name="connsiteY123" fmla="*/ 948321 h 1322177"/>
              <a:gd name="connsiteX124" fmla="*/ 840598 w 3407361"/>
              <a:gd name="connsiteY124" fmla="*/ 964989 h 1322177"/>
              <a:gd name="connsiteX125" fmla="*/ 823930 w 3407361"/>
              <a:gd name="connsiteY125" fmla="*/ 974514 h 1322177"/>
              <a:gd name="connsiteX126" fmla="*/ 802498 w 3407361"/>
              <a:gd name="connsiteY126" fmla="*/ 979277 h 1322177"/>
              <a:gd name="connsiteX127" fmla="*/ 781067 w 3407361"/>
              <a:gd name="connsiteY127" fmla="*/ 979277 h 1322177"/>
              <a:gd name="connsiteX128" fmla="*/ 769161 w 3407361"/>
              <a:gd name="connsiteY128" fmla="*/ 988802 h 1322177"/>
              <a:gd name="connsiteX129" fmla="*/ 769161 w 3407361"/>
              <a:gd name="connsiteY129" fmla="*/ 988802 h 1322177"/>
              <a:gd name="connsiteX130" fmla="*/ 800117 w 3407361"/>
              <a:gd name="connsiteY130" fmla="*/ 991183 h 1322177"/>
              <a:gd name="connsiteX131" fmla="*/ 816786 w 3407361"/>
              <a:gd name="connsiteY131" fmla="*/ 1003089 h 1322177"/>
              <a:gd name="connsiteX132" fmla="*/ 838217 w 3407361"/>
              <a:gd name="connsiteY132" fmla="*/ 993564 h 1322177"/>
              <a:gd name="connsiteX133" fmla="*/ 838217 w 3407361"/>
              <a:gd name="connsiteY133" fmla="*/ 993564 h 1322177"/>
              <a:gd name="connsiteX134" fmla="*/ 864411 w 3407361"/>
              <a:gd name="connsiteY134" fmla="*/ 995946 h 1322177"/>
              <a:gd name="connsiteX135" fmla="*/ 881080 w 3407361"/>
              <a:gd name="connsiteY135" fmla="*/ 984039 h 1322177"/>
              <a:gd name="connsiteX136" fmla="*/ 909655 w 3407361"/>
              <a:gd name="connsiteY136" fmla="*/ 1022139 h 1322177"/>
              <a:gd name="connsiteX137" fmla="*/ 909655 w 3407361"/>
              <a:gd name="connsiteY137" fmla="*/ 1062621 h 1322177"/>
              <a:gd name="connsiteX138" fmla="*/ 902511 w 3407361"/>
              <a:gd name="connsiteY138" fmla="*/ 1084052 h 1322177"/>
              <a:gd name="connsiteX139" fmla="*/ 881080 w 3407361"/>
              <a:gd name="connsiteY139" fmla="*/ 1105483 h 1322177"/>
              <a:gd name="connsiteX140" fmla="*/ 842980 w 3407361"/>
              <a:gd name="connsiteY140" fmla="*/ 1119771 h 1322177"/>
              <a:gd name="connsiteX141" fmla="*/ 828692 w 3407361"/>
              <a:gd name="connsiteY141" fmla="*/ 1136439 h 1322177"/>
              <a:gd name="connsiteX142" fmla="*/ 812023 w 3407361"/>
              <a:gd name="connsiteY142" fmla="*/ 1157871 h 1322177"/>
              <a:gd name="connsiteX143" fmla="*/ 783448 w 3407361"/>
              <a:gd name="connsiteY143" fmla="*/ 1165014 h 1322177"/>
              <a:gd name="connsiteX144" fmla="*/ 766780 w 3407361"/>
              <a:gd name="connsiteY144" fmla="*/ 1172158 h 1322177"/>
              <a:gd name="connsiteX145" fmla="*/ 752492 w 3407361"/>
              <a:gd name="connsiteY145" fmla="*/ 1174539 h 1322177"/>
              <a:gd name="connsiteX146" fmla="*/ 745348 w 3407361"/>
              <a:gd name="connsiteY146" fmla="*/ 1160252 h 1322177"/>
              <a:gd name="connsiteX147" fmla="*/ 745348 w 3407361"/>
              <a:gd name="connsiteY147" fmla="*/ 1160252 h 1322177"/>
              <a:gd name="connsiteX148" fmla="*/ 735823 w 3407361"/>
              <a:gd name="connsiteY148" fmla="*/ 1186446 h 1322177"/>
              <a:gd name="connsiteX149" fmla="*/ 716773 w 3407361"/>
              <a:gd name="connsiteY149" fmla="*/ 1200733 h 1322177"/>
              <a:gd name="connsiteX150" fmla="*/ 700105 w 3407361"/>
              <a:gd name="connsiteY150" fmla="*/ 1207877 h 1322177"/>
              <a:gd name="connsiteX151" fmla="*/ 700105 w 3407361"/>
              <a:gd name="connsiteY151" fmla="*/ 1186446 h 1322177"/>
              <a:gd name="connsiteX152" fmla="*/ 688198 w 3407361"/>
              <a:gd name="connsiteY152" fmla="*/ 1165014 h 1322177"/>
              <a:gd name="connsiteX153" fmla="*/ 690580 w 3407361"/>
              <a:gd name="connsiteY153" fmla="*/ 1210258 h 1322177"/>
              <a:gd name="connsiteX154" fmla="*/ 678673 w 3407361"/>
              <a:gd name="connsiteY154" fmla="*/ 1226927 h 1322177"/>
              <a:gd name="connsiteX155" fmla="*/ 669148 w 3407361"/>
              <a:gd name="connsiteY155" fmla="*/ 1217402 h 1322177"/>
              <a:gd name="connsiteX156" fmla="*/ 647717 w 3407361"/>
              <a:gd name="connsiteY156" fmla="*/ 1210258 h 1322177"/>
              <a:gd name="connsiteX157" fmla="*/ 631048 w 3407361"/>
              <a:gd name="connsiteY157" fmla="*/ 1205496 h 1322177"/>
              <a:gd name="connsiteX158" fmla="*/ 614380 w 3407361"/>
              <a:gd name="connsiteY158" fmla="*/ 1234071 h 1322177"/>
              <a:gd name="connsiteX159" fmla="*/ 588186 w 3407361"/>
              <a:gd name="connsiteY159" fmla="*/ 1248358 h 1322177"/>
              <a:gd name="connsiteX160" fmla="*/ 566755 w 3407361"/>
              <a:gd name="connsiteY160" fmla="*/ 1274552 h 1322177"/>
              <a:gd name="connsiteX161" fmla="*/ 557230 w 3407361"/>
              <a:gd name="connsiteY161" fmla="*/ 1288840 h 1322177"/>
              <a:gd name="connsiteX162" fmla="*/ 545324 w 3407361"/>
              <a:gd name="connsiteY162" fmla="*/ 1307889 h 1322177"/>
              <a:gd name="connsiteX163" fmla="*/ 514367 w 3407361"/>
              <a:gd name="connsiteY163" fmla="*/ 1322177 h 1322177"/>
              <a:gd name="connsiteX164" fmla="*/ 488173 w 3407361"/>
              <a:gd name="connsiteY164" fmla="*/ 1310271 h 1322177"/>
              <a:gd name="connsiteX165" fmla="*/ 471505 w 3407361"/>
              <a:gd name="connsiteY165" fmla="*/ 1300746 h 1322177"/>
              <a:gd name="connsiteX166" fmla="*/ 452455 w 3407361"/>
              <a:gd name="connsiteY166" fmla="*/ 1295983 h 1322177"/>
              <a:gd name="connsiteX167" fmla="*/ 431023 w 3407361"/>
              <a:gd name="connsiteY167" fmla="*/ 1279314 h 1322177"/>
              <a:gd name="connsiteX168" fmla="*/ 431023 w 3407361"/>
              <a:gd name="connsiteY168" fmla="*/ 1279314 h 1322177"/>
              <a:gd name="connsiteX169" fmla="*/ 431023 w 3407361"/>
              <a:gd name="connsiteY169" fmla="*/ 1279314 h 1322177"/>
              <a:gd name="connsiteX170" fmla="*/ 397686 w 3407361"/>
              <a:gd name="connsiteY170" fmla="*/ 1241214 h 1322177"/>
              <a:gd name="connsiteX171" fmla="*/ 388161 w 3407361"/>
              <a:gd name="connsiteY171" fmla="*/ 1229308 h 1322177"/>
              <a:gd name="connsiteX172" fmla="*/ 378636 w 3407361"/>
              <a:gd name="connsiteY172" fmla="*/ 1231689 h 1322177"/>
              <a:gd name="connsiteX173" fmla="*/ 378636 w 3407361"/>
              <a:gd name="connsiteY173" fmla="*/ 1217402 h 1322177"/>
              <a:gd name="connsiteX174" fmla="*/ 373873 w 3407361"/>
              <a:gd name="connsiteY174" fmla="*/ 1203114 h 1322177"/>
              <a:gd name="connsiteX175" fmla="*/ 357205 w 3407361"/>
              <a:gd name="connsiteY175" fmla="*/ 1207877 h 1322177"/>
              <a:gd name="connsiteX176" fmla="*/ 350061 w 3407361"/>
              <a:gd name="connsiteY176" fmla="*/ 1186446 h 1322177"/>
              <a:gd name="connsiteX177" fmla="*/ 335773 w 3407361"/>
              <a:gd name="connsiteY177" fmla="*/ 1167396 h 1322177"/>
              <a:gd name="connsiteX178" fmla="*/ 350061 w 3407361"/>
              <a:gd name="connsiteY178" fmla="*/ 1155489 h 1322177"/>
              <a:gd name="connsiteX179" fmla="*/ 342917 w 3407361"/>
              <a:gd name="connsiteY179" fmla="*/ 1131677 h 1322177"/>
              <a:gd name="connsiteX180" fmla="*/ 326248 w 3407361"/>
              <a:gd name="connsiteY180" fmla="*/ 1119771 h 1322177"/>
              <a:gd name="connsiteX181" fmla="*/ 333392 w 3407361"/>
              <a:gd name="connsiteY181" fmla="*/ 1103102 h 1322177"/>
              <a:gd name="connsiteX182" fmla="*/ 345298 w 3407361"/>
              <a:gd name="connsiteY182" fmla="*/ 1105483 h 1322177"/>
              <a:gd name="connsiteX183" fmla="*/ 373873 w 3407361"/>
              <a:gd name="connsiteY183" fmla="*/ 1110246 h 1322177"/>
              <a:gd name="connsiteX184" fmla="*/ 371492 w 3407361"/>
              <a:gd name="connsiteY184" fmla="*/ 1086433 h 1322177"/>
              <a:gd name="connsiteX185" fmla="*/ 397686 w 3407361"/>
              <a:gd name="connsiteY185" fmla="*/ 1067383 h 1322177"/>
              <a:gd name="connsiteX186" fmla="*/ 402449 w 3407361"/>
              <a:gd name="connsiteY186" fmla="*/ 1010233 h 1322177"/>
              <a:gd name="connsiteX187" fmla="*/ 364348 w 3407361"/>
              <a:gd name="connsiteY187" fmla="*/ 969752 h 1322177"/>
              <a:gd name="connsiteX188" fmla="*/ 345298 w 3407361"/>
              <a:gd name="connsiteY188" fmla="*/ 934033 h 1322177"/>
              <a:gd name="connsiteX189" fmla="*/ 307198 w 3407361"/>
              <a:gd name="connsiteY189" fmla="*/ 900696 h 1322177"/>
              <a:gd name="connsiteX190" fmla="*/ 302436 w 3407361"/>
              <a:gd name="connsiteY190" fmla="*/ 834021 h 1322177"/>
              <a:gd name="connsiteX191" fmla="*/ 321486 w 3407361"/>
              <a:gd name="connsiteY191" fmla="*/ 805446 h 1322177"/>
              <a:gd name="connsiteX192" fmla="*/ 321486 w 3407361"/>
              <a:gd name="connsiteY192" fmla="*/ 805446 h 1322177"/>
              <a:gd name="connsiteX193" fmla="*/ 304817 w 3407361"/>
              <a:gd name="connsiteY193" fmla="*/ 769727 h 1322177"/>
              <a:gd name="connsiteX194" fmla="*/ 283386 w 3407361"/>
              <a:gd name="connsiteY194" fmla="*/ 755439 h 1322177"/>
              <a:gd name="connsiteX195" fmla="*/ 276242 w 3407361"/>
              <a:gd name="connsiteY195" fmla="*/ 738771 h 1322177"/>
              <a:gd name="connsiteX196" fmla="*/ 259573 w 3407361"/>
              <a:gd name="connsiteY196" fmla="*/ 717339 h 1322177"/>
              <a:gd name="connsiteX197" fmla="*/ 240523 w 3407361"/>
              <a:gd name="connsiteY197" fmla="*/ 693527 h 1322177"/>
              <a:gd name="connsiteX198" fmla="*/ 214330 w 3407361"/>
              <a:gd name="connsiteY198" fmla="*/ 684002 h 1322177"/>
              <a:gd name="connsiteX199" fmla="*/ 138130 w 3407361"/>
              <a:gd name="connsiteY199" fmla="*/ 605421 h 1322177"/>
              <a:gd name="connsiteX200" fmla="*/ 71455 w 3407361"/>
              <a:gd name="connsiteY200" fmla="*/ 493502 h 1322177"/>
              <a:gd name="connsiteX201" fmla="*/ 59548 w 3407361"/>
              <a:gd name="connsiteY201" fmla="*/ 436352 h 1322177"/>
              <a:gd name="connsiteX202" fmla="*/ 28592 w 3407361"/>
              <a:gd name="connsiteY202" fmla="*/ 386346 h 1322177"/>
              <a:gd name="connsiteX203" fmla="*/ 28592 w 3407361"/>
              <a:gd name="connsiteY203" fmla="*/ 355389 h 1322177"/>
              <a:gd name="connsiteX204" fmla="*/ 9542 w 3407361"/>
              <a:gd name="connsiteY204" fmla="*/ 305383 h 1322177"/>
              <a:gd name="connsiteX205" fmla="*/ 11923 w 3407361"/>
              <a:gd name="connsiteY205" fmla="*/ 272046 h 1322177"/>
              <a:gd name="connsiteX206" fmla="*/ 4780 w 3407361"/>
              <a:gd name="connsiteY206" fmla="*/ 229183 h 1322177"/>
              <a:gd name="connsiteX207" fmla="*/ 11922 w 3407361"/>
              <a:gd name="connsiteY207" fmla="*/ 202989 h 1322177"/>
              <a:gd name="connsiteX208" fmla="*/ 19066 w 3407361"/>
              <a:gd name="connsiteY208" fmla="*/ 167271 h 1322177"/>
              <a:gd name="connsiteX209" fmla="*/ 9541 w 3407361"/>
              <a:gd name="connsiteY209" fmla="*/ 112502 h 1322177"/>
              <a:gd name="connsiteX210" fmla="*/ 17 w 3407361"/>
              <a:gd name="connsiteY210" fmla="*/ 81546 h 1322177"/>
              <a:gd name="connsiteX211" fmla="*/ 26210 w 3407361"/>
              <a:gd name="connsiteY211" fmla="*/ 62496 h 1322177"/>
              <a:gd name="connsiteX212" fmla="*/ 21449 w 3407361"/>
              <a:gd name="connsiteY212" fmla="*/ 12489 h 1322177"/>
              <a:gd name="connsiteX213" fmla="*/ 3407361 w 3407361"/>
              <a:gd name="connsiteY213" fmla="*/ 0 h 1322177"/>
              <a:gd name="connsiteX214" fmla="*/ 2636060 w 3407361"/>
              <a:gd name="connsiteY214" fmla="*/ 893551 h 1322177"/>
              <a:gd name="connsiteX0" fmla="*/ 3395185 w 3407361"/>
              <a:gd name="connsiteY0" fmla="*/ 850419 h 1322177"/>
              <a:gd name="connsiteX1" fmla="*/ 2033605 w 3407361"/>
              <a:gd name="connsiteY1" fmla="*/ 974514 h 1322177"/>
              <a:gd name="connsiteX2" fmla="*/ 1995505 w 3407361"/>
              <a:gd name="connsiteY2" fmla="*/ 943558 h 1322177"/>
              <a:gd name="connsiteX3" fmla="*/ 1962167 w 3407361"/>
              <a:gd name="connsiteY3" fmla="*/ 914983 h 1322177"/>
              <a:gd name="connsiteX4" fmla="*/ 1921686 w 3407361"/>
              <a:gd name="connsiteY4" fmla="*/ 893552 h 1322177"/>
              <a:gd name="connsiteX5" fmla="*/ 1905017 w 3407361"/>
              <a:gd name="connsiteY5" fmla="*/ 888789 h 1322177"/>
              <a:gd name="connsiteX6" fmla="*/ 1905017 w 3407361"/>
              <a:gd name="connsiteY6" fmla="*/ 888789 h 1322177"/>
              <a:gd name="connsiteX7" fmla="*/ 1933592 w 3407361"/>
              <a:gd name="connsiteY7" fmla="*/ 881646 h 1322177"/>
              <a:gd name="connsiteX8" fmla="*/ 1952642 w 3407361"/>
              <a:gd name="connsiteY8" fmla="*/ 874502 h 1322177"/>
              <a:gd name="connsiteX9" fmla="*/ 1933592 w 3407361"/>
              <a:gd name="connsiteY9" fmla="*/ 864977 h 1322177"/>
              <a:gd name="connsiteX10" fmla="*/ 1900255 w 3407361"/>
              <a:gd name="connsiteY10" fmla="*/ 855452 h 1322177"/>
              <a:gd name="connsiteX11" fmla="*/ 1871680 w 3407361"/>
              <a:gd name="connsiteY11" fmla="*/ 841164 h 1322177"/>
              <a:gd name="connsiteX12" fmla="*/ 1840723 w 3407361"/>
              <a:gd name="connsiteY12" fmla="*/ 824496 h 1322177"/>
              <a:gd name="connsiteX13" fmla="*/ 1819292 w 3407361"/>
              <a:gd name="connsiteY13" fmla="*/ 810208 h 1322177"/>
              <a:gd name="connsiteX14" fmla="*/ 1814530 w 3407361"/>
              <a:gd name="connsiteY14" fmla="*/ 791158 h 1322177"/>
              <a:gd name="connsiteX15" fmla="*/ 1843105 w 3407361"/>
              <a:gd name="connsiteY15" fmla="*/ 800683 h 1322177"/>
              <a:gd name="connsiteX16" fmla="*/ 1843105 w 3407361"/>
              <a:gd name="connsiteY16" fmla="*/ 800683 h 1322177"/>
              <a:gd name="connsiteX17" fmla="*/ 1871680 w 3407361"/>
              <a:gd name="connsiteY17" fmla="*/ 803064 h 1322177"/>
              <a:gd name="connsiteX18" fmla="*/ 1916923 w 3407361"/>
              <a:gd name="connsiteY18" fmla="*/ 812589 h 1322177"/>
              <a:gd name="connsiteX19" fmla="*/ 1916923 w 3407361"/>
              <a:gd name="connsiteY19" fmla="*/ 812589 h 1322177"/>
              <a:gd name="connsiteX20" fmla="*/ 1897873 w 3407361"/>
              <a:gd name="connsiteY20" fmla="*/ 781633 h 1322177"/>
              <a:gd name="connsiteX21" fmla="*/ 1862155 w 3407361"/>
              <a:gd name="connsiteY21" fmla="*/ 788777 h 1322177"/>
              <a:gd name="connsiteX22" fmla="*/ 1838342 w 3407361"/>
              <a:gd name="connsiteY22" fmla="*/ 781633 h 1322177"/>
              <a:gd name="connsiteX23" fmla="*/ 1812148 w 3407361"/>
              <a:gd name="connsiteY23" fmla="*/ 779252 h 1322177"/>
              <a:gd name="connsiteX24" fmla="*/ 1785955 w 3407361"/>
              <a:gd name="connsiteY24" fmla="*/ 788777 h 1322177"/>
              <a:gd name="connsiteX25" fmla="*/ 1757380 w 3407361"/>
              <a:gd name="connsiteY25" fmla="*/ 795921 h 1322177"/>
              <a:gd name="connsiteX26" fmla="*/ 1728805 w 3407361"/>
              <a:gd name="connsiteY26" fmla="*/ 795921 h 1322177"/>
              <a:gd name="connsiteX27" fmla="*/ 1702611 w 3407361"/>
              <a:gd name="connsiteY27" fmla="*/ 781633 h 1322177"/>
              <a:gd name="connsiteX28" fmla="*/ 1678798 w 3407361"/>
              <a:gd name="connsiteY28" fmla="*/ 793539 h 1322177"/>
              <a:gd name="connsiteX29" fmla="*/ 1664511 w 3407361"/>
              <a:gd name="connsiteY29" fmla="*/ 788777 h 1322177"/>
              <a:gd name="connsiteX30" fmla="*/ 1628792 w 3407361"/>
              <a:gd name="connsiteY30" fmla="*/ 795921 h 1322177"/>
              <a:gd name="connsiteX31" fmla="*/ 1593073 w 3407361"/>
              <a:gd name="connsiteY31" fmla="*/ 795921 h 1322177"/>
              <a:gd name="connsiteX32" fmla="*/ 1569261 w 3407361"/>
              <a:gd name="connsiteY32" fmla="*/ 791158 h 1322177"/>
              <a:gd name="connsiteX33" fmla="*/ 1547830 w 3407361"/>
              <a:gd name="connsiteY33" fmla="*/ 776871 h 1322177"/>
              <a:gd name="connsiteX34" fmla="*/ 1547830 w 3407361"/>
              <a:gd name="connsiteY34" fmla="*/ 762583 h 1322177"/>
              <a:gd name="connsiteX35" fmla="*/ 1524017 w 3407361"/>
              <a:gd name="connsiteY35" fmla="*/ 798302 h 1322177"/>
              <a:gd name="connsiteX36" fmla="*/ 1528780 w 3407361"/>
              <a:gd name="connsiteY36" fmla="*/ 819733 h 1322177"/>
              <a:gd name="connsiteX37" fmla="*/ 1533542 w 3407361"/>
              <a:gd name="connsiteY37" fmla="*/ 836402 h 1322177"/>
              <a:gd name="connsiteX38" fmla="*/ 1578786 w 3407361"/>
              <a:gd name="connsiteY38" fmla="*/ 822114 h 1322177"/>
              <a:gd name="connsiteX39" fmla="*/ 1614505 w 3407361"/>
              <a:gd name="connsiteY39" fmla="*/ 819733 h 1322177"/>
              <a:gd name="connsiteX40" fmla="*/ 1654986 w 3407361"/>
              <a:gd name="connsiteY40" fmla="*/ 812589 h 1322177"/>
              <a:gd name="connsiteX41" fmla="*/ 1676417 w 3407361"/>
              <a:gd name="connsiteY41" fmla="*/ 812589 h 1322177"/>
              <a:gd name="connsiteX42" fmla="*/ 1702611 w 3407361"/>
              <a:gd name="connsiteY42" fmla="*/ 810208 h 1322177"/>
              <a:gd name="connsiteX43" fmla="*/ 1728805 w 3407361"/>
              <a:gd name="connsiteY43" fmla="*/ 826877 h 1322177"/>
              <a:gd name="connsiteX44" fmla="*/ 1750236 w 3407361"/>
              <a:gd name="connsiteY44" fmla="*/ 826877 h 1322177"/>
              <a:gd name="connsiteX45" fmla="*/ 1781192 w 3407361"/>
              <a:gd name="connsiteY45" fmla="*/ 836402 h 1322177"/>
              <a:gd name="connsiteX46" fmla="*/ 1795480 w 3407361"/>
              <a:gd name="connsiteY46" fmla="*/ 845927 h 1322177"/>
              <a:gd name="connsiteX47" fmla="*/ 1795480 w 3407361"/>
              <a:gd name="connsiteY47" fmla="*/ 864977 h 1322177"/>
              <a:gd name="connsiteX48" fmla="*/ 1724042 w 3407361"/>
              <a:gd name="connsiteY48" fmla="*/ 862596 h 1322177"/>
              <a:gd name="connsiteX49" fmla="*/ 1635936 w 3407361"/>
              <a:gd name="connsiteY49" fmla="*/ 872121 h 1322177"/>
              <a:gd name="connsiteX50" fmla="*/ 1550211 w 3407361"/>
              <a:gd name="connsiteY50" fmla="*/ 879264 h 1322177"/>
              <a:gd name="connsiteX51" fmla="*/ 1440673 w 3407361"/>
              <a:gd name="connsiteY51" fmla="*/ 903077 h 1322177"/>
              <a:gd name="connsiteX52" fmla="*/ 1340661 w 3407361"/>
              <a:gd name="connsiteY52" fmla="*/ 931652 h 1322177"/>
              <a:gd name="connsiteX53" fmla="*/ 1252555 w 3407361"/>
              <a:gd name="connsiteY53" fmla="*/ 974514 h 1322177"/>
              <a:gd name="connsiteX54" fmla="*/ 1193023 w 3407361"/>
              <a:gd name="connsiteY54" fmla="*/ 1007852 h 1322177"/>
              <a:gd name="connsiteX55" fmla="*/ 1114442 w 3407361"/>
              <a:gd name="connsiteY55" fmla="*/ 1034046 h 1322177"/>
              <a:gd name="connsiteX56" fmla="*/ 1026336 w 3407361"/>
              <a:gd name="connsiteY56" fmla="*/ 1065002 h 1322177"/>
              <a:gd name="connsiteX57" fmla="*/ 992998 w 3407361"/>
              <a:gd name="connsiteY57" fmla="*/ 1076908 h 1322177"/>
              <a:gd name="connsiteX58" fmla="*/ 971567 w 3407361"/>
              <a:gd name="connsiteY58" fmla="*/ 1069764 h 1322177"/>
              <a:gd name="connsiteX59" fmla="*/ 981092 w 3407361"/>
              <a:gd name="connsiteY59" fmla="*/ 1045952 h 1322177"/>
              <a:gd name="connsiteX60" fmla="*/ 995380 w 3407361"/>
              <a:gd name="connsiteY60" fmla="*/ 1029283 h 1322177"/>
              <a:gd name="connsiteX61" fmla="*/ 1007286 w 3407361"/>
              <a:gd name="connsiteY61" fmla="*/ 1010233 h 1322177"/>
              <a:gd name="connsiteX62" fmla="*/ 1007286 w 3407361"/>
              <a:gd name="connsiteY62" fmla="*/ 1010233 h 1322177"/>
              <a:gd name="connsiteX63" fmla="*/ 1038242 w 3407361"/>
              <a:gd name="connsiteY63" fmla="*/ 988802 h 1322177"/>
              <a:gd name="connsiteX64" fmla="*/ 1059673 w 3407361"/>
              <a:gd name="connsiteY64" fmla="*/ 995946 h 1322177"/>
              <a:gd name="connsiteX65" fmla="*/ 1069198 w 3407361"/>
              <a:gd name="connsiteY65" fmla="*/ 1024521 h 1322177"/>
              <a:gd name="connsiteX66" fmla="*/ 1085867 w 3407361"/>
              <a:gd name="connsiteY66" fmla="*/ 1022139 h 1322177"/>
              <a:gd name="connsiteX67" fmla="*/ 1083486 w 3407361"/>
              <a:gd name="connsiteY67" fmla="*/ 1003089 h 1322177"/>
              <a:gd name="connsiteX68" fmla="*/ 1083486 w 3407361"/>
              <a:gd name="connsiteY68" fmla="*/ 1003089 h 1322177"/>
              <a:gd name="connsiteX69" fmla="*/ 1093011 w 3407361"/>
              <a:gd name="connsiteY69" fmla="*/ 974514 h 1322177"/>
              <a:gd name="connsiteX70" fmla="*/ 1112061 w 3407361"/>
              <a:gd name="connsiteY70" fmla="*/ 964989 h 1322177"/>
              <a:gd name="connsiteX71" fmla="*/ 1090630 w 3407361"/>
              <a:gd name="connsiteY71" fmla="*/ 967371 h 1322177"/>
              <a:gd name="connsiteX72" fmla="*/ 1047767 w 3407361"/>
              <a:gd name="connsiteY72" fmla="*/ 976896 h 1322177"/>
              <a:gd name="connsiteX73" fmla="*/ 1026336 w 3407361"/>
              <a:gd name="connsiteY73" fmla="*/ 969752 h 1322177"/>
              <a:gd name="connsiteX74" fmla="*/ 997761 w 3407361"/>
              <a:gd name="connsiteY74" fmla="*/ 969752 h 1322177"/>
              <a:gd name="connsiteX75" fmla="*/ 988236 w 3407361"/>
              <a:gd name="connsiteY75" fmla="*/ 960227 h 1322177"/>
              <a:gd name="connsiteX76" fmla="*/ 1012048 w 3407361"/>
              <a:gd name="connsiteY76" fmla="*/ 948321 h 1322177"/>
              <a:gd name="connsiteX77" fmla="*/ 1062055 w 3407361"/>
              <a:gd name="connsiteY77" fmla="*/ 936414 h 1322177"/>
              <a:gd name="connsiteX78" fmla="*/ 1093011 w 3407361"/>
              <a:gd name="connsiteY78" fmla="*/ 929271 h 1322177"/>
              <a:gd name="connsiteX79" fmla="*/ 1116823 w 3407361"/>
              <a:gd name="connsiteY79" fmla="*/ 912602 h 1322177"/>
              <a:gd name="connsiteX80" fmla="*/ 1195405 w 3407361"/>
              <a:gd name="connsiteY80" fmla="*/ 895933 h 1322177"/>
              <a:gd name="connsiteX81" fmla="*/ 1214455 w 3407361"/>
              <a:gd name="connsiteY81" fmla="*/ 884027 h 1322177"/>
              <a:gd name="connsiteX82" fmla="*/ 1183498 w 3407361"/>
              <a:gd name="connsiteY82" fmla="*/ 879264 h 1322177"/>
              <a:gd name="connsiteX83" fmla="*/ 1114442 w 3407361"/>
              <a:gd name="connsiteY83" fmla="*/ 895933 h 1322177"/>
              <a:gd name="connsiteX84" fmla="*/ 1071580 w 3407361"/>
              <a:gd name="connsiteY84" fmla="*/ 907839 h 1322177"/>
              <a:gd name="connsiteX85" fmla="*/ 1047767 w 3407361"/>
              <a:gd name="connsiteY85" fmla="*/ 924508 h 1322177"/>
              <a:gd name="connsiteX86" fmla="*/ 1004905 w 3407361"/>
              <a:gd name="connsiteY86" fmla="*/ 931652 h 1322177"/>
              <a:gd name="connsiteX87" fmla="*/ 983473 w 3407361"/>
              <a:gd name="connsiteY87" fmla="*/ 926889 h 1322177"/>
              <a:gd name="connsiteX88" fmla="*/ 959661 w 3407361"/>
              <a:gd name="connsiteY88" fmla="*/ 931652 h 1322177"/>
              <a:gd name="connsiteX89" fmla="*/ 940611 w 3407361"/>
              <a:gd name="connsiteY89" fmla="*/ 917364 h 1322177"/>
              <a:gd name="connsiteX90" fmla="*/ 919180 w 3407361"/>
              <a:gd name="connsiteY90" fmla="*/ 910221 h 1322177"/>
              <a:gd name="connsiteX91" fmla="*/ 888223 w 3407361"/>
              <a:gd name="connsiteY91" fmla="*/ 910221 h 1322177"/>
              <a:gd name="connsiteX92" fmla="*/ 869173 w 3407361"/>
              <a:gd name="connsiteY92" fmla="*/ 917364 h 1322177"/>
              <a:gd name="connsiteX93" fmla="*/ 869173 w 3407361"/>
              <a:gd name="connsiteY93" fmla="*/ 898314 h 1322177"/>
              <a:gd name="connsiteX94" fmla="*/ 862030 w 3407361"/>
              <a:gd name="connsiteY94" fmla="*/ 872121 h 1322177"/>
              <a:gd name="connsiteX95" fmla="*/ 854886 w 3407361"/>
              <a:gd name="connsiteY95" fmla="*/ 841164 h 1322177"/>
              <a:gd name="connsiteX96" fmla="*/ 859648 w 3407361"/>
              <a:gd name="connsiteY96" fmla="*/ 812589 h 1322177"/>
              <a:gd name="connsiteX97" fmla="*/ 873936 w 3407361"/>
              <a:gd name="connsiteY97" fmla="*/ 791158 h 1322177"/>
              <a:gd name="connsiteX98" fmla="*/ 842980 w 3407361"/>
              <a:gd name="connsiteY98" fmla="*/ 817352 h 1322177"/>
              <a:gd name="connsiteX99" fmla="*/ 816786 w 3407361"/>
              <a:gd name="connsiteY99" fmla="*/ 817352 h 1322177"/>
              <a:gd name="connsiteX100" fmla="*/ 783448 w 3407361"/>
              <a:gd name="connsiteY100" fmla="*/ 819733 h 1322177"/>
              <a:gd name="connsiteX101" fmla="*/ 754873 w 3407361"/>
              <a:gd name="connsiteY101" fmla="*/ 812589 h 1322177"/>
              <a:gd name="connsiteX102" fmla="*/ 731061 w 3407361"/>
              <a:gd name="connsiteY102" fmla="*/ 791158 h 1322177"/>
              <a:gd name="connsiteX103" fmla="*/ 707248 w 3407361"/>
              <a:gd name="connsiteY103" fmla="*/ 784014 h 1322177"/>
              <a:gd name="connsiteX104" fmla="*/ 662005 w 3407361"/>
              <a:gd name="connsiteY104" fmla="*/ 791158 h 1322177"/>
              <a:gd name="connsiteX105" fmla="*/ 619142 w 3407361"/>
              <a:gd name="connsiteY105" fmla="*/ 798302 h 1322177"/>
              <a:gd name="connsiteX106" fmla="*/ 573898 w 3407361"/>
              <a:gd name="connsiteY106" fmla="*/ 805446 h 1322177"/>
              <a:gd name="connsiteX107" fmla="*/ 554848 w 3407361"/>
              <a:gd name="connsiteY107" fmla="*/ 793539 h 1322177"/>
              <a:gd name="connsiteX108" fmla="*/ 550086 w 3407361"/>
              <a:gd name="connsiteY108" fmla="*/ 776871 h 1322177"/>
              <a:gd name="connsiteX109" fmla="*/ 540561 w 3407361"/>
              <a:gd name="connsiteY109" fmla="*/ 753058 h 1322177"/>
              <a:gd name="connsiteX110" fmla="*/ 540561 w 3407361"/>
              <a:gd name="connsiteY110" fmla="*/ 753058 h 1322177"/>
              <a:gd name="connsiteX111" fmla="*/ 545323 w 3407361"/>
              <a:gd name="connsiteY111" fmla="*/ 805446 h 1322177"/>
              <a:gd name="connsiteX112" fmla="*/ 559611 w 3407361"/>
              <a:gd name="connsiteY112" fmla="*/ 822114 h 1322177"/>
              <a:gd name="connsiteX113" fmla="*/ 609617 w 3407361"/>
              <a:gd name="connsiteY113" fmla="*/ 826877 h 1322177"/>
              <a:gd name="connsiteX114" fmla="*/ 659623 w 3407361"/>
              <a:gd name="connsiteY114" fmla="*/ 814971 h 1322177"/>
              <a:gd name="connsiteX115" fmla="*/ 692961 w 3407361"/>
              <a:gd name="connsiteY115" fmla="*/ 810208 h 1322177"/>
              <a:gd name="connsiteX116" fmla="*/ 723917 w 3407361"/>
              <a:gd name="connsiteY116" fmla="*/ 817352 h 1322177"/>
              <a:gd name="connsiteX117" fmla="*/ 740586 w 3407361"/>
              <a:gd name="connsiteY117" fmla="*/ 843546 h 1322177"/>
              <a:gd name="connsiteX118" fmla="*/ 766780 w 3407361"/>
              <a:gd name="connsiteY118" fmla="*/ 843546 h 1322177"/>
              <a:gd name="connsiteX119" fmla="*/ 802498 w 3407361"/>
              <a:gd name="connsiteY119" fmla="*/ 838783 h 1322177"/>
              <a:gd name="connsiteX120" fmla="*/ 831073 w 3407361"/>
              <a:gd name="connsiteY120" fmla="*/ 848308 h 1322177"/>
              <a:gd name="connsiteX121" fmla="*/ 838217 w 3407361"/>
              <a:gd name="connsiteY121" fmla="*/ 893552 h 1322177"/>
              <a:gd name="connsiteX122" fmla="*/ 850123 w 3407361"/>
              <a:gd name="connsiteY122" fmla="*/ 931652 h 1322177"/>
              <a:gd name="connsiteX123" fmla="*/ 850123 w 3407361"/>
              <a:gd name="connsiteY123" fmla="*/ 948321 h 1322177"/>
              <a:gd name="connsiteX124" fmla="*/ 840598 w 3407361"/>
              <a:gd name="connsiteY124" fmla="*/ 964989 h 1322177"/>
              <a:gd name="connsiteX125" fmla="*/ 823930 w 3407361"/>
              <a:gd name="connsiteY125" fmla="*/ 974514 h 1322177"/>
              <a:gd name="connsiteX126" fmla="*/ 802498 w 3407361"/>
              <a:gd name="connsiteY126" fmla="*/ 979277 h 1322177"/>
              <a:gd name="connsiteX127" fmla="*/ 781067 w 3407361"/>
              <a:gd name="connsiteY127" fmla="*/ 979277 h 1322177"/>
              <a:gd name="connsiteX128" fmla="*/ 769161 w 3407361"/>
              <a:gd name="connsiteY128" fmla="*/ 988802 h 1322177"/>
              <a:gd name="connsiteX129" fmla="*/ 769161 w 3407361"/>
              <a:gd name="connsiteY129" fmla="*/ 988802 h 1322177"/>
              <a:gd name="connsiteX130" fmla="*/ 800117 w 3407361"/>
              <a:gd name="connsiteY130" fmla="*/ 991183 h 1322177"/>
              <a:gd name="connsiteX131" fmla="*/ 816786 w 3407361"/>
              <a:gd name="connsiteY131" fmla="*/ 1003089 h 1322177"/>
              <a:gd name="connsiteX132" fmla="*/ 838217 w 3407361"/>
              <a:gd name="connsiteY132" fmla="*/ 993564 h 1322177"/>
              <a:gd name="connsiteX133" fmla="*/ 838217 w 3407361"/>
              <a:gd name="connsiteY133" fmla="*/ 993564 h 1322177"/>
              <a:gd name="connsiteX134" fmla="*/ 864411 w 3407361"/>
              <a:gd name="connsiteY134" fmla="*/ 995946 h 1322177"/>
              <a:gd name="connsiteX135" fmla="*/ 881080 w 3407361"/>
              <a:gd name="connsiteY135" fmla="*/ 984039 h 1322177"/>
              <a:gd name="connsiteX136" fmla="*/ 909655 w 3407361"/>
              <a:gd name="connsiteY136" fmla="*/ 1022139 h 1322177"/>
              <a:gd name="connsiteX137" fmla="*/ 909655 w 3407361"/>
              <a:gd name="connsiteY137" fmla="*/ 1062621 h 1322177"/>
              <a:gd name="connsiteX138" fmla="*/ 902511 w 3407361"/>
              <a:gd name="connsiteY138" fmla="*/ 1084052 h 1322177"/>
              <a:gd name="connsiteX139" fmla="*/ 881080 w 3407361"/>
              <a:gd name="connsiteY139" fmla="*/ 1105483 h 1322177"/>
              <a:gd name="connsiteX140" fmla="*/ 842980 w 3407361"/>
              <a:gd name="connsiteY140" fmla="*/ 1119771 h 1322177"/>
              <a:gd name="connsiteX141" fmla="*/ 828692 w 3407361"/>
              <a:gd name="connsiteY141" fmla="*/ 1136439 h 1322177"/>
              <a:gd name="connsiteX142" fmla="*/ 812023 w 3407361"/>
              <a:gd name="connsiteY142" fmla="*/ 1157871 h 1322177"/>
              <a:gd name="connsiteX143" fmla="*/ 783448 w 3407361"/>
              <a:gd name="connsiteY143" fmla="*/ 1165014 h 1322177"/>
              <a:gd name="connsiteX144" fmla="*/ 766780 w 3407361"/>
              <a:gd name="connsiteY144" fmla="*/ 1172158 h 1322177"/>
              <a:gd name="connsiteX145" fmla="*/ 752492 w 3407361"/>
              <a:gd name="connsiteY145" fmla="*/ 1174539 h 1322177"/>
              <a:gd name="connsiteX146" fmla="*/ 745348 w 3407361"/>
              <a:gd name="connsiteY146" fmla="*/ 1160252 h 1322177"/>
              <a:gd name="connsiteX147" fmla="*/ 745348 w 3407361"/>
              <a:gd name="connsiteY147" fmla="*/ 1160252 h 1322177"/>
              <a:gd name="connsiteX148" fmla="*/ 735823 w 3407361"/>
              <a:gd name="connsiteY148" fmla="*/ 1186446 h 1322177"/>
              <a:gd name="connsiteX149" fmla="*/ 716773 w 3407361"/>
              <a:gd name="connsiteY149" fmla="*/ 1200733 h 1322177"/>
              <a:gd name="connsiteX150" fmla="*/ 700105 w 3407361"/>
              <a:gd name="connsiteY150" fmla="*/ 1207877 h 1322177"/>
              <a:gd name="connsiteX151" fmla="*/ 700105 w 3407361"/>
              <a:gd name="connsiteY151" fmla="*/ 1186446 h 1322177"/>
              <a:gd name="connsiteX152" fmla="*/ 688198 w 3407361"/>
              <a:gd name="connsiteY152" fmla="*/ 1165014 h 1322177"/>
              <a:gd name="connsiteX153" fmla="*/ 690580 w 3407361"/>
              <a:gd name="connsiteY153" fmla="*/ 1210258 h 1322177"/>
              <a:gd name="connsiteX154" fmla="*/ 678673 w 3407361"/>
              <a:gd name="connsiteY154" fmla="*/ 1226927 h 1322177"/>
              <a:gd name="connsiteX155" fmla="*/ 669148 w 3407361"/>
              <a:gd name="connsiteY155" fmla="*/ 1217402 h 1322177"/>
              <a:gd name="connsiteX156" fmla="*/ 647717 w 3407361"/>
              <a:gd name="connsiteY156" fmla="*/ 1210258 h 1322177"/>
              <a:gd name="connsiteX157" fmla="*/ 631048 w 3407361"/>
              <a:gd name="connsiteY157" fmla="*/ 1205496 h 1322177"/>
              <a:gd name="connsiteX158" fmla="*/ 614380 w 3407361"/>
              <a:gd name="connsiteY158" fmla="*/ 1234071 h 1322177"/>
              <a:gd name="connsiteX159" fmla="*/ 588186 w 3407361"/>
              <a:gd name="connsiteY159" fmla="*/ 1248358 h 1322177"/>
              <a:gd name="connsiteX160" fmla="*/ 566755 w 3407361"/>
              <a:gd name="connsiteY160" fmla="*/ 1274552 h 1322177"/>
              <a:gd name="connsiteX161" fmla="*/ 557230 w 3407361"/>
              <a:gd name="connsiteY161" fmla="*/ 1288840 h 1322177"/>
              <a:gd name="connsiteX162" fmla="*/ 545324 w 3407361"/>
              <a:gd name="connsiteY162" fmla="*/ 1307889 h 1322177"/>
              <a:gd name="connsiteX163" fmla="*/ 514367 w 3407361"/>
              <a:gd name="connsiteY163" fmla="*/ 1322177 h 1322177"/>
              <a:gd name="connsiteX164" fmla="*/ 488173 w 3407361"/>
              <a:gd name="connsiteY164" fmla="*/ 1310271 h 1322177"/>
              <a:gd name="connsiteX165" fmla="*/ 471505 w 3407361"/>
              <a:gd name="connsiteY165" fmla="*/ 1300746 h 1322177"/>
              <a:gd name="connsiteX166" fmla="*/ 452455 w 3407361"/>
              <a:gd name="connsiteY166" fmla="*/ 1295983 h 1322177"/>
              <a:gd name="connsiteX167" fmla="*/ 431023 w 3407361"/>
              <a:gd name="connsiteY167" fmla="*/ 1279314 h 1322177"/>
              <a:gd name="connsiteX168" fmla="*/ 431023 w 3407361"/>
              <a:gd name="connsiteY168" fmla="*/ 1279314 h 1322177"/>
              <a:gd name="connsiteX169" fmla="*/ 431023 w 3407361"/>
              <a:gd name="connsiteY169" fmla="*/ 1279314 h 1322177"/>
              <a:gd name="connsiteX170" fmla="*/ 397686 w 3407361"/>
              <a:gd name="connsiteY170" fmla="*/ 1241214 h 1322177"/>
              <a:gd name="connsiteX171" fmla="*/ 388161 w 3407361"/>
              <a:gd name="connsiteY171" fmla="*/ 1229308 h 1322177"/>
              <a:gd name="connsiteX172" fmla="*/ 378636 w 3407361"/>
              <a:gd name="connsiteY172" fmla="*/ 1231689 h 1322177"/>
              <a:gd name="connsiteX173" fmla="*/ 378636 w 3407361"/>
              <a:gd name="connsiteY173" fmla="*/ 1217402 h 1322177"/>
              <a:gd name="connsiteX174" fmla="*/ 373873 w 3407361"/>
              <a:gd name="connsiteY174" fmla="*/ 1203114 h 1322177"/>
              <a:gd name="connsiteX175" fmla="*/ 357205 w 3407361"/>
              <a:gd name="connsiteY175" fmla="*/ 1207877 h 1322177"/>
              <a:gd name="connsiteX176" fmla="*/ 350061 w 3407361"/>
              <a:gd name="connsiteY176" fmla="*/ 1186446 h 1322177"/>
              <a:gd name="connsiteX177" fmla="*/ 335773 w 3407361"/>
              <a:gd name="connsiteY177" fmla="*/ 1167396 h 1322177"/>
              <a:gd name="connsiteX178" fmla="*/ 350061 w 3407361"/>
              <a:gd name="connsiteY178" fmla="*/ 1155489 h 1322177"/>
              <a:gd name="connsiteX179" fmla="*/ 342917 w 3407361"/>
              <a:gd name="connsiteY179" fmla="*/ 1131677 h 1322177"/>
              <a:gd name="connsiteX180" fmla="*/ 326248 w 3407361"/>
              <a:gd name="connsiteY180" fmla="*/ 1119771 h 1322177"/>
              <a:gd name="connsiteX181" fmla="*/ 333392 w 3407361"/>
              <a:gd name="connsiteY181" fmla="*/ 1103102 h 1322177"/>
              <a:gd name="connsiteX182" fmla="*/ 345298 w 3407361"/>
              <a:gd name="connsiteY182" fmla="*/ 1105483 h 1322177"/>
              <a:gd name="connsiteX183" fmla="*/ 373873 w 3407361"/>
              <a:gd name="connsiteY183" fmla="*/ 1110246 h 1322177"/>
              <a:gd name="connsiteX184" fmla="*/ 371492 w 3407361"/>
              <a:gd name="connsiteY184" fmla="*/ 1086433 h 1322177"/>
              <a:gd name="connsiteX185" fmla="*/ 397686 w 3407361"/>
              <a:gd name="connsiteY185" fmla="*/ 1067383 h 1322177"/>
              <a:gd name="connsiteX186" fmla="*/ 402449 w 3407361"/>
              <a:gd name="connsiteY186" fmla="*/ 1010233 h 1322177"/>
              <a:gd name="connsiteX187" fmla="*/ 364348 w 3407361"/>
              <a:gd name="connsiteY187" fmla="*/ 969752 h 1322177"/>
              <a:gd name="connsiteX188" fmla="*/ 345298 w 3407361"/>
              <a:gd name="connsiteY188" fmla="*/ 934033 h 1322177"/>
              <a:gd name="connsiteX189" fmla="*/ 307198 w 3407361"/>
              <a:gd name="connsiteY189" fmla="*/ 900696 h 1322177"/>
              <a:gd name="connsiteX190" fmla="*/ 302436 w 3407361"/>
              <a:gd name="connsiteY190" fmla="*/ 834021 h 1322177"/>
              <a:gd name="connsiteX191" fmla="*/ 321486 w 3407361"/>
              <a:gd name="connsiteY191" fmla="*/ 805446 h 1322177"/>
              <a:gd name="connsiteX192" fmla="*/ 321486 w 3407361"/>
              <a:gd name="connsiteY192" fmla="*/ 805446 h 1322177"/>
              <a:gd name="connsiteX193" fmla="*/ 304817 w 3407361"/>
              <a:gd name="connsiteY193" fmla="*/ 769727 h 1322177"/>
              <a:gd name="connsiteX194" fmla="*/ 283386 w 3407361"/>
              <a:gd name="connsiteY194" fmla="*/ 755439 h 1322177"/>
              <a:gd name="connsiteX195" fmla="*/ 276242 w 3407361"/>
              <a:gd name="connsiteY195" fmla="*/ 738771 h 1322177"/>
              <a:gd name="connsiteX196" fmla="*/ 259573 w 3407361"/>
              <a:gd name="connsiteY196" fmla="*/ 717339 h 1322177"/>
              <a:gd name="connsiteX197" fmla="*/ 240523 w 3407361"/>
              <a:gd name="connsiteY197" fmla="*/ 693527 h 1322177"/>
              <a:gd name="connsiteX198" fmla="*/ 214330 w 3407361"/>
              <a:gd name="connsiteY198" fmla="*/ 684002 h 1322177"/>
              <a:gd name="connsiteX199" fmla="*/ 138130 w 3407361"/>
              <a:gd name="connsiteY199" fmla="*/ 605421 h 1322177"/>
              <a:gd name="connsiteX200" fmla="*/ 71455 w 3407361"/>
              <a:gd name="connsiteY200" fmla="*/ 493502 h 1322177"/>
              <a:gd name="connsiteX201" fmla="*/ 59548 w 3407361"/>
              <a:gd name="connsiteY201" fmla="*/ 436352 h 1322177"/>
              <a:gd name="connsiteX202" fmla="*/ 28592 w 3407361"/>
              <a:gd name="connsiteY202" fmla="*/ 386346 h 1322177"/>
              <a:gd name="connsiteX203" fmla="*/ 28592 w 3407361"/>
              <a:gd name="connsiteY203" fmla="*/ 355389 h 1322177"/>
              <a:gd name="connsiteX204" fmla="*/ 9542 w 3407361"/>
              <a:gd name="connsiteY204" fmla="*/ 305383 h 1322177"/>
              <a:gd name="connsiteX205" fmla="*/ 11923 w 3407361"/>
              <a:gd name="connsiteY205" fmla="*/ 272046 h 1322177"/>
              <a:gd name="connsiteX206" fmla="*/ 4780 w 3407361"/>
              <a:gd name="connsiteY206" fmla="*/ 229183 h 1322177"/>
              <a:gd name="connsiteX207" fmla="*/ 11922 w 3407361"/>
              <a:gd name="connsiteY207" fmla="*/ 202989 h 1322177"/>
              <a:gd name="connsiteX208" fmla="*/ 19066 w 3407361"/>
              <a:gd name="connsiteY208" fmla="*/ 167271 h 1322177"/>
              <a:gd name="connsiteX209" fmla="*/ 9541 w 3407361"/>
              <a:gd name="connsiteY209" fmla="*/ 112502 h 1322177"/>
              <a:gd name="connsiteX210" fmla="*/ 17 w 3407361"/>
              <a:gd name="connsiteY210" fmla="*/ 81546 h 1322177"/>
              <a:gd name="connsiteX211" fmla="*/ 26210 w 3407361"/>
              <a:gd name="connsiteY211" fmla="*/ 62496 h 1322177"/>
              <a:gd name="connsiteX212" fmla="*/ 21449 w 3407361"/>
              <a:gd name="connsiteY212" fmla="*/ 12489 h 1322177"/>
              <a:gd name="connsiteX213" fmla="*/ 3407361 w 3407361"/>
              <a:gd name="connsiteY213" fmla="*/ 0 h 1322177"/>
              <a:gd name="connsiteX214" fmla="*/ 3395185 w 3407361"/>
              <a:gd name="connsiteY214" fmla="*/ 850419 h 1322177"/>
              <a:gd name="connsiteX0" fmla="*/ 3395185 w 3407361"/>
              <a:gd name="connsiteY0" fmla="*/ 850419 h 1322177"/>
              <a:gd name="connsiteX1" fmla="*/ 2173692 w 3407361"/>
              <a:gd name="connsiteY1" fmla="*/ 976267 h 1322177"/>
              <a:gd name="connsiteX2" fmla="*/ 2033605 w 3407361"/>
              <a:gd name="connsiteY2" fmla="*/ 974514 h 1322177"/>
              <a:gd name="connsiteX3" fmla="*/ 1995505 w 3407361"/>
              <a:gd name="connsiteY3" fmla="*/ 943558 h 1322177"/>
              <a:gd name="connsiteX4" fmla="*/ 1962167 w 3407361"/>
              <a:gd name="connsiteY4" fmla="*/ 914983 h 1322177"/>
              <a:gd name="connsiteX5" fmla="*/ 1921686 w 3407361"/>
              <a:gd name="connsiteY5" fmla="*/ 893552 h 1322177"/>
              <a:gd name="connsiteX6" fmla="*/ 1905017 w 3407361"/>
              <a:gd name="connsiteY6" fmla="*/ 888789 h 1322177"/>
              <a:gd name="connsiteX7" fmla="*/ 1905017 w 3407361"/>
              <a:gd name="connsiteY7" fmla="*/ 888789 h 1322177"/>
              <a:gd name="connsiteX8" fmla="*/ 1933592 w 3407361"/>
              <a:gd name="connsiteY8" fmla="*/ 881646 h 1322177"/>
              <a:gd name="connsiteX9" fmla="*/ 1952642 w 3407361"/>
              <a:gd name="connsiteY9" fmla="*/ 874502 h 1322177"/>
              <a:gd name="connsiteX10" fmla="*/ 1933592 w 3407361"/>
              <a:gd name="connsiteY10" fmla="*/ 864977 h 1322177"/>
              <a:gd name="connsiteX11" fmla="*/ 1900255 w 3407361"/>
              <a:gd name="connsiteY11" fmla="*/ 855452 h 1322177"/>
              <a:gd name="connsiteX12" fmla="*/ 1871680 w 3407361"/>
              <a:gd name="connsiteY12" fmla="*/ 841164 h 1322177"/>
              <a:gd name="connsiteX13" fmla="*/ 1840723 w 3407361"/>
              <a:gd name="connsiteY13" fmla="*/ 824496 h 1322177"/>
              <a:gd name="connsiteX14" fmla="*/ 1819292 w 3407361"/>
              <a:gd name="connsiteY14" fmla="*/ 810208 h 1322177"/>
              <a:gd name="connsiteX15" fmla="*/ 1814530 w 3407361"/>
              <a:gd name="connsiteY15" fmla="*/ 791158 h 1322177"/>
              <a:gd name="connsiteX16" fmla="*/ 1843105 w 3407361"/>
              <a:gd name="connsiteY16" fmla="*/ 800683 h 1322177"/>
              <a:gd name="connsiteX17" fmla="*/ 1843105 w 3407361"/>
              <a:gd name="connsiteY17" fmla="*/ 800683 h 1322177"/>
              <a:gd name="connsiteX18" fmla="*/ 1871680 w 3407361"/>
              <a:gd name="connsiteY18" fmla="*/ 803064 h 1322177"/>
              <a:gd name="connsiteX19" fmla="*/ 1916923 w 3407361"/>
              <a:gd name="connsiteY19" fmla="*/ 812589 h 1322177"/>
              <a:gd name="connsiteX20" fmla="*/ 1916923 w 3407361"/>
              <a:gd name="connsiteY20" fmla="*/ 812589 h 1322177"/>
              <a:gd name="connsiteX21" fmla="*/ 1897873 w 3407361"/>
              <a:gd name="connsiteY21" fmla="*/ 781633 h 1322177"/>
              <a:gd name="connsiteX22" fmla="*/ 1862155 w 3407361"/>
              <a:gd name="connsiteY22" fmla="*/ 788777 h 1322177"/>
              <a:gd name="connsiteX23" fmla="*/ 1838342 w 3407361"/>
              <a:gd name="connsiteY23" fmla="*/ 781633 h 1322177"/>
              <a:gd name="connsiteX24" fmla="*/ 1812148 w 3407361"/>
              <a:gd name="connsiteY24" fmla="*/ 779252 h 1322177"/>
              <a:gd name="connsiteX25" fmla="*/ 1785955 w 3407361"/>
              <a:gd name="connsiteY25" fmla="*/ 788777 h 1322177"/>
              <a:gd name="connsiteX26" fmla="*/ 1757380 w 3407361"/>
              <a:gd name="connsiteY26" fmla="*/ 795921 h 1322177"/>
              <a:gd name="connsiteX27" fmla="*/ 1728805 w 3407361"/>
              <a:gd name="connsiteY27" fmla="*/ 795921 h 1322177"/>
              <a:gd name="connsiteX28" fmla="*/ 1702611 w 3407361"/>
              <a:gd name="connsiteY28" fmla="*/ 781633 h 1322177"/>
              <a:gd name="connsiteX29" fmla="*/ 1678798 w 3407361"/>
              <a:gd name="connsiteY29" fmla="*/ 793539 h 1322177"/>
              <a:gd name="connsiteX30" fmla="*/ 1664511 w 3407361"/>
              <a:gd name="connsiteY30" fmla="*/ 788777 h 1322177"/>
              <a:gd name="connsiteX31" fmla="*/ 1628792 w 3407361"/>
              <a:gd name="connsiteY31" fmla="*/ 795921 h 1322177"/>
              <a:gd name="connsiteX32" fmla="*/ 1593073 w 3407361"/>
              <a:gd name="connsiteY32" fmla="*/ 795921 h 1322177"/>
              <a:gd name="connsiteX33" fmla="*/ 1569261 w 3407361"/>
              <a:gd name="connsiteY33" fmla="*/ 791158 h 1322177"/>
              <a:gd name="connsiteX34" fmla="*/ 1547830 w 3407361"/>
              <a:gd name="connsiteY34" fmla="*/ 776871 h 1322177"/>
              <a:gd name="connsiteX35" fmla="*/ 1547830 w 3407361"/>
              <a:gd name="connsiteY35" fmla="*/ 762583 h 1322177"/>
              <a:gd name="connsiteX36" fmla="*/ 1524017 w 3407361"/>
              <a:gd name="connsiteY36" fmla="*/ 798302 h 1322177"/>
              <a:gd name="connsiteX37" fmla="*/ 1528780 w 3407361"/>
              <a:gd name="connsiteY37" fmla="*/ 819733 h 1322177"/>
              <a:gd name="connsiteX38" fmla="*/ 1533542 w 3407361"/>
              <a:gd name="connsiteY38" fmla="*/ 836402 h 1322177"/>
              <a:gd name="connsiteX39" fmla="*/ 1578786 w 3407361"/>
              <a:gd name="connsiteY39" fmla="*/ 822114 h 1322177"/>
              <a:gd name="connsiteX40" fmla="*/ 1614505 w 3407361"/>
              <a:gd name="connsiteY40" fmla="*/ 819733 h 1322177"/>
              <a:gd name="connsiteX41" fmla="*/ 1654986 w 3407361"/>
              <a:gd name="connsiteY41" fmla="*/ 812589 h 1322177"/>
              <a:gd name="connsiteX42" fmla="*/ 1676417 w 3407361"/>
              <a:gd name="connsiteY42" fmla="*/ 812589 h 1322177"/>
              <a:gd name="connsiteX43" fmla="*/ 1702611 w 3407361"/>
              <a:gd name="connsiteY43" fmla="*/ 810208 h 1322177"/>
              <a:gd name="connsiteX44" fmla="*/ 1728805 w 3407361"/>
              <a:gd name="connsiteY44" fmla="*/ 826877 h 1322177"/>
              <a:gd name="connsiteX45" fmla="*/ 1750236 w 3407361"/>
              <a:gd name="connsiteY45" fmla="*/ 826877 h 1322177"/>
              <a:gd name="connsiteX46" fmla="*/ 1781192 w 3407361"/>
              <a:gd name="connsiteY46" fmla="*/ 836402 h 1322177"/>
              <a:gd name="connsiteX47" fmla="*/ 1795480 w 3407361"/>
              <a:gd name="connsiteY47" fmla="*/ 845927 h 1322177"/>
              <a:gd name="connsiteX48" fmla="*/ 1795480 w 3407361"/>
              <a:gd name="connsiteY48" fmla="*/ 864977 h 1322177"/>
              <a:gd name="connsiteX49" fmla="*/ 1724042 w 3407361"/>
              <a:gd name="connsiteY49" fmla="*/ 862596 h 1322177"/>
              <a:gd name="connsiteX50" fmla="*/ 1635936 w 3407361"/>
              <a:gd name="connsiteY50" fmla="*/ 872121 h 1322177"/>
              <a:gd name="connsiteX51" fmla="*/ 1550211 w 3407361"/>
              <a:gd name="connsiteY51" fmla="*/ 879264 h 1322177"/>
              <a:gd name="connsiteX52" fmla="*/ 1440673 w 3407361"/>
              <a:gd name="connsiteY52" fmla="*/ 903077 h 1322177"/>
              <a:gd name="connsiteX53" fmla="*/ 1340661 w 3407361"/>
              <a:gd name="connsiteY53" fmla="*/ 931652 h 1322177"/>
              <a:gd name="connsiteX54" fmla="*/ 1252555 w 3407361"/>
              <a:gd name="connsiteY54" fmla="*/ 974514 h 1322177"/>
              <a:gd name="connsiteX55" fmla="*/ 1193023 w 3407361"/>
              <a:gd name="connsiteY55" fmla="*/ 1007852 h 1322177"/>
              <a:gd name="connsiteX56" fmla="*/ 1114442 w 3407361"/>
              <a:gd name="connsiteY56" fmla="*/ 1034046 h 1322177"/>
              <a:gd name="connsiteX57" fmla="*/ 1026336 w 3407361"/>
              <a:gd name="connsiteY57" fmla="*/ 1065002 h 1322177"/>
              <a:gd name="connsiteX58" fmla="*/ 992998 w 3407361"/>
              <a:gd name="connsiteY58" fmla="*/ 1076908 h 1322177"/>
              <a:gd name="connsiteX59" fmla="*/ 971567 w 3407361"/>
              <a:gd name="connsiteY59" fmla="*/ 1069764 h 1322177"/>
              <a:gd name="connsiteX60" fmla="*/ 981092 w 3407361"/>
              <a:gd name="connsiteY60" fmla="*/ 1045952 h 1322177"/>
              <a:gd name="connsiteX61" fmla="*/ 995380 w 3407361"/>
              <a:gd name="connsiteY61" fmla="*/ 1029283 h 1322177"/>
              <a:gd name="connsiteX62" fmla="*/ 1007286 w 3407361"/>
              <a:gd name="connsiteY62" fmla="*/ 1010233 h 1322177"/>
              <a:gd name="connsiteX63" fmla="*/ 1007286 w 3407361"/>
              <a:gd name="connsiteY63" fmla="*/ 1010233 h 1322177"/>
              <a:gd name="connsiteX64" fmla="*/ 1038242 w 3407361"/>
              <a:gd name="connsiteY64" fmla="*/ 988802 h 1322177"/>
              <a:gd name="connsiteX65" fmla="*/ 1059673 w 3407361"/>
              <a:gd name="connsiteY65" fmla="*/ 995946 h 1322177"/>
              <a:gd name="connsiteX66" fmla="*/ 1069198 w 3407361"/>
              <a:gd name="connsiteY66" fmla="*/ 1024521 h 1322177"/>
              <a:gd name="connsiteX67" fmla="*/ 1085867 w 3407361"/>
              <a:gd name="connsiteY67" fmla="*/ 1022139 h 1322177"/>
              <a:gd name="connsiteX68" fmla="*/ 1083486 w 3407361"/>
              <a:gd name="connsiteY68" fmla="*/ 1003089 h 1322177"/>
              <a:gd name="connsiteX69" fmla="*/ 1083486 w 3407361"/>
              <a:gd name="connsiteY69" fmla="*/ 1003089 h 1322177"/>
              <a:gd name="connsiteX70" fmla="*/ 1093011 w 3407361"/>
              <a:gd name="connsiteY70" fmla="*/ 974514 h 1322177"/>
              <a:gd name="connsiteX71" fmla="*/ 1112061 w 3407361"/>
              <a:gd name="connsiteY71" fmla="*/ 964989 h 1322177"/>
              <a:gd name="connsiteX72" fmla="*/ 1090630 w 3407361"/>
              <a:gd name="connsiteY72" fmla="*/ 967371 h 1322177"/>
              <a:gd name="connsiteX73" fmla="*/ 1047767 w 3407361"/>
              <a:gd name="connsiteY73" fmla="*/ 976896 h 1322177"/>
              <a:gd name="connsiteX74" fmla="*/ 1026336 w 3407361"/>
              <a:gd name="connsiteY74" fmla="*/ 969752 h 1322177"/>
              <a:gd name="connsiteX75" fmla="*/ 997761 w 3407361"/>
              <a:gd name="connsiteY75" fmla="*/ 969752 h 1322177"/>
              <a:gd name="connsiteX76" fmla="*/ 988236 w 3407361"/>
              <a:gd name="connsiteY76" fmla="*/ 960227 h 1322177"/>
              <a:gd name="connsiteX77" fmla="*/ 1012048 w 3407361"/>
              <a:gd name="connsiteY77" fmla="*/ 948321 h 1322177"/>
              <a:gd name="connsiteX78" fmla="*/ 1062055 w 3407361"/>
              <a:gd name="connsiteY78" fmla="*/ 936414 h 1322177"/>
              <a:gd name="connsiteX79" fmla="*/ 1093011 w 3407361"/>
              <a:gd name="connsiteY79" fmla="*/ 929271 h 1322177"/>
              <a:gd name="connsiteX80" fmla="*/ 1116823 w 3407361"/>
              <a:gd name="connsiteY80" fmla="*/ 912602 h 1322177"/>
              <a:gd name="connsiteX81" fmla="*/ 1195405 w 3407361"/>
              <a:gd name="connsiteY81" fmla="*/ 895933 h 1322177"/>
              <a:gd name="connsiteX82" fmla="*/ 1214455 w 3407361"/>
              <a:gd name="connsiteY82" fmla="*/ 884027 h 1322177"/>
              <a:gd name="connsiteX83" fmla="*/ 1183498 w 3407361"/>
              <a:gd name="connsiteY83" fmla="*/ 879264 h 1322177"/>
              <a:gd name="connsiteX84" fmla="*/ 1114442 w 3407361"/>
              <a:gd name="connsiteY84" fmla="*/ 895933 h 1322177"/>
              <a:gd name="connsiteX85" fmla="*/ 1071580 w 3407361"/>
              <a:gd name="connsiteY85" fmla="*/ 907839 h 1322177"/>
              <a:gd name="connsiteX86" fmla="*/ 1047767 w 3407361"/>
              <a:gd name="connsiteY86" fmla="*/ 924508 h 1322177"/>
              <a:gd name="connsiteX87" fmla="*/ 1004905 w 3407361"/>
              <a:gd name="connsiteY87" fmla="*/ 931652 h 1322177"/>
              <a:gd name="connsiteX88" fmla="*/ 983473 w 3407361"/>
              <a:gd name="connsiteY88" fmla="*/ 926889 h 1322177"/>
              <a:gd name="connsiteX89" fmla="*/ 959661 w 3407361"/>
              <a:gd name="connsiteY89" fmla="*/ 931652 h 1322177"/>
              <a:gd name="connsiteX90" fmla="*/ 940611 w 3407361"/>
              <a:gd name="connsiteY90" fmla="*/ 917364 h 1322177"/>
              <a:gd name="connsiteX91" fmla="*/ 919180 w 3407361"/>
              <a:gd name="connsiteY91" fmla="*/ 910221 h 1322177"/>
              <a:gd name="connsiteX92" fmla="*/ 888223 w 3407361"/>
              <a:gd name="connsiteY92" fmla="*/ 910221 h 1322177"/>
              <a:gd name="connsiteX93" fmla="*/ 869173 w 3407361"/>
              <a:gd name="connsiteY93" fmla="*/ 917364 h 1322177"/>
              <a:gd name="connsiteX94" fmla="*/ 869173 w 3407361"/>
              <a:gd name="connsiteY94" fmla="*/ 898314 h 1322177"/>
              <a:gd name="connsiteX95" fmla="*/ 862030 w 3407361"/>
              <a:gd name="connsiteY95" fmla="*/ 872121 h 1322177"/>
              <a:gd name="connsiteX96" fmla="*/ 854886 w 3407361"/>
              <a:gd name="connsiteY96" fmla="*/ 841164 h 1322177"/>
              <a:gd name="connsiteX97" fmla="*/ 859648 w 3407361"/>
              <a:gd name="connsiteY97" fmla="*/ 812589 h 1322177"/>
              <a:gd name="connsiteX98" fmla="*/ 873936 w 3407361"/>
              <a:gd name="connsiteY98" fmla="*/ 791158 h 1322177"/>
              <a:gd name="connsiteX99" fmla="*/ 842980 w 3407361"/>
              <a:gd name="connsiteY99" fmla="*/ 817352 h 1322177"/>
              <a:gd name="connsiteX100" fmla="*/ 816786 w 3407361"/>
              <a:gd name="connsiteY100" fmla="*/ 817352 h 1322177"/>
              <a:gd name="connsiteX101" fmla="*/ 783448 w 3407361"/>
              <a:gd name="connsiteY101" fmla="*/ 819733 h 1322177"/>
              <a:gd name="connsiteX102" fmla="*/ 754873 w 3407361"/>
              <a:gd name="connsiteY102" fmla="*/ 812589 h 1322177"/>
              <a:gd name="connsiteX103" fmla="*/ 731061 w 3407361"/>
              <a:gd name="connsiteY103" fmla="*/ 791158 h 1322177"/>
              <a:gd name="connsiteX104" fmla="*/ 707248 w 3407361"/>
              <a:gd name="connsiteY104" fmla="*/ 784014 h 1322177"/>
              <a:gd name="connsiteX105" fmla="*/ 662005 w 3407361"/>
              <a:gd name="connsiteY105" fmla="*/ 791158 h 1322177"/>
              <a:gd name="connsiteX106" fmla="*/ 619142 w 3407361"/>
              <a:gd name="connsiteY106" fmla="*/ 798302 h 1322177"/>
              <a:gd name="connsiteX107" fmla="*/ 573898 w 3407361"/>
              <a:gd name="connsiteY107" fmla="*/ 805446 h 1322177"/>
              <a:gd name="connsiteX108" fmla="*/ 554848 w 3407361"/>
              <a:gd name="connsiteY108" fmla="*/ 793539 h 1322177"/>
              <a:gd name="connsiteX109" fmla="*/ 550086 w 3407361"/>
              <a:gd name="connsiteY109" fmla="*/ 776871 h 1322177"/>
              <a:gd name="connsiteX110" fmla="*/ 540561 w 3407361"/>
              <a:gd name="connsiteY110" fmla="*/ 753058 h 1322177"/>
              <a:gd name="connsiteX111" fmla="*/ 540561 w 3407361"/>
              <a:gd name="connsiteY111" fmla="*/ 753058 h 1322177"/>
              <a:gd name="connsiteX112" fmla="*/ 545323 w 3407361"/>
              <a:gd name="connsiteY112" fmla="*/ 805446 h 1322177"/>
              <a:gd name="connsiteX113" fmla="*/ 559611 w 3407361"/>
              <a:gd name="connsiteY113" fmla="*/ 822114 h 1322177"/>
              <a:gd name="connsiteX114" fmla="*/ 609617 w 3407361"/>
              <a:gd name="connsiteY114" fmla="*/ 826877 h 1322177"/>
              <a:gd name="connsiteX115" fmla="*/ 659623 w 3407361"/>
              <a:gd name="connsiteY115" fmla="*/ 814971 h 1322177"/>
              <a:gd name="connsiteX116" fmla="*/ 692961 w 3407361"/>
              <a:gd name="connsiteY116" fmla="*/ 810208 h 1322177"/>
              <a:gd name="connsiteX117" fmla="*/ 723917 w 3407361"/>
              <a:gd name="connsiteY117" fmla="*/ 817352 h 1322177"/>
              <a:gd name="connsiteX118" fmla="*/ 740586 w 3407361"/>
              <a:gd name="connsiteY118" fmla="*/ 843546 h 1322177"/>
              <a:gd name="connsiteX119" fmla="*/ 766780 w 3407361"/>
              <a:gd name="connsiteY119" fmla="*/ 843546 h 1322177"/>
              <a:gd name="connsiteX120" fmla="*/ 802498 w 3407361"/>
              <a:gd name="connsiteY120" fmla="*/ 838783 h 1322177"/>
              <a:gd name="connsiteX121" fmla="*/ 831073 w 3407361"/>
              <a:gd name="connsiteY121" fmla="*/ 848308 h 1322177"/>
              <a:gd name="connsiteX122" fmla="*/ 838217 w 3407361"/>
              <a:gd name="connsiteY122" fmla="*/ 893552 h 1322177"/>
              <a:gd name="connsiteX123" fmla="*/ 850123 w 3407361"/>
              <a:gd name="connsiteY123" fmla="*/ 931652 h 1322177"/>
              <a:gd name="connsiteX124" fmla="*/ 850123 w 3407361"/>
              <a:gd name="connsiteY124" fmla="*/ 948321 h 1322177"/>
              <a:gd name="connsiteX125" fmla="*/ 840598 w 3407361"/>
              <a:gd name="connsiteY125" fmla="*/ 964989 h 1322177"/>
              <a:gd name="connsiteX126" fmla="*/ 823930 w 3407361"/>
              <a:gd name="connsiteY126" fmla="*/ 974514 h 1322177"/>
              <a:gd name="connsiteX127" fmla="*/ 802498 w 3407361"/>
              <a:gd name="connsiteY127" fmla="*/ 979277 h 1322177"/>
              <a:gd name="connsiteX128" fmla="*/ 781067 w 3407361"/>
              <a:gd name="connsiteY128" fmla="*/ 979277 h 1322177"/>
              <a:gd name="connsiteX129" fmla="*/ 769161 w 3407361"/>
              <a:gd name="connsiteY129" fmla="*/ 988802 h 1322177"/>
              <a:gd name="connsiteX130" fmla="*/ 769161 w 3407361"/>
              <a:gd name="connsiteY130" fmla="*/ 988802 h 1322177"/>
              <a:gd name="connsiteX131" fmla="*/ 800117 w 3407361"/>
              <a:gd name="connsiteY131" fmla="*/ 991183 h 1322177"/>
              <a:gd name="connsiteX132" fmla="*/ 816786 w 3407361"/>
              <a:gd name="connsiteY132" fmla="*/ 1003089 h 1322177"/>
              <a:gd name="connsiteX133" fmla="*/ 838217 w 3407361"/>
              <a:gd name="connsiteY133" fmla="*/ 993564 h 1322177"/>
              <a:gd name="connsiteX134" fmla="*/ 838217 w 3407361"/>
              <a:gd name="connsiteY134" fmla="*/ 993564 h 1322177"/>
              <a:gd name="connsiteX135" fmla="*/ 864411 w 3407361"/>
              <a:gd name="connsiteY135" fmla="*/ 995946 h 1322177"/>
              <a:gd name="connsiteX136" fmla="*/ 881080 w 3407361"/>
              <a:gd name="connsiteY136" fmla="*/ 984039 h 1322177"/>
              <a:gd name="connsiteX137" fmla="*/ 909655 w 3407361"/>
              <a:gd name="connsiteY137" fmla="*/ 1022139 h 1322177"/>
              <a:gd name="connsiteX138" fmla="*/ 909655 w 3407361"/>
              <a:gd name="connsiteY138" fmla="*/ 1062621 h 1322177"/>
              <a:gd name="connsiteX139" fmla="*/ 902511 w 3407361"/>
              <a:gd name="connsiteY139" fmla="*/ 1084052 h 1322177"/>
              <a:gd name="connsiteX140" fmla="*/ 881080 w 3407361"/>
              <a:gd name="connsiteY140" fmla="*/ 1105483 h 1322177"/>
              <a:gd name="connsiteX141" fmla="*/ 842980 w 3407361"/>
              <a:gd name="connsiteY141" fmla="*/ 1119771 h 1322177"/>
              <a:gd name="connsiteX142" fmla="*/ 828692 w 3407361"/>
              <a:gd name="connsiteY142" fmla="*/ 1136439 h 1322177"/>
              <a:gd name="connsiteX143" fmla="*/ 812023 w 3407361"/>
              <a:gd name="connsiteY143" fmla="*/ 1157871 h 1322177"/>
              <a:gd name="connsiteX144" fmla="*/ 783448 w 3407361"/>
              <a:gd name="connsiteY144" fmla="*/ 1165014 h 1322177"/>
              <a:gd name="connsiteX145" fmla="*/ 766780 w 3407361"/>
              <a:gd name="connsiteY145" fmla="*/ 1172158 h 1322177"/>
              <a:gd name="connsiteX146" fmla="*/ 752492 w 3407361"/>
              <a:gd name="connsiteY146" fmla="*/ 1174539 h 1322177"/>
              <a:gd name="connsiteX147" fmla="*/ 745348 w 3407361"/>
              <a:gd name="connsiteY147" fmla="*/ 1160252 h 1322177"/>
              <a:gd name="connsiteX148" fmla="*/ 745348 w 3407361"/>
              <a:gd name="connsiteY148" fmla="*/ 1160252 h 1322177"/>
              <a:gd name="connsiteX149" fmla="*/ 735823 w 3407361"/>
              <a:gd name="connsiteY149" fmla="*/ 1186446 h 1322177"/>
              <a:gd name="connsiteX150" fmla="*/ 716773 w 3407361"/>
              <a:gd name="connsiteY150" fmla="*/ 1200733 h 1322177"/>
              <a:gd name="connsiteX151" fmla="*/ 700105 w 3407361"/>
              <a:gd name="connsiteY151" fmla="*/ 1207877 h 1322177"/>
              <a:gd name="connsiteX152" fmla="*/ 700105 w 3407361"/>
              <a:gd name="connsiteY152" fmla="*/ 1186446 h 1322177"/>
              <a:gd name="connsiteX153" fmla="*/ 688198 w 3407361"/>
              <a:gd name="connsiteY153" fmla="*/ 1165014 h 1322177"/>
              <a:gd name="connsiteX154" fmla="*/ 690580 w 3407361"/>
              <a:gd name="connsiteY154" fmla="*/ 1210258 h 1322177"/>
              <a:gd name="connsiteX155" fmla="*/ 678673 w 3407361"/>
              <a:gd name="connsiteY155" fmla="*/ 1226927 h 1322177"/>
              <a:gd name="connsiteX156" fmla="*/ 669148 w 3407361"/>
              <a:gd name="connsiteY156" fmla="*/ 1217402 h 1322177"/>
              <a:gd name="connsiteX157" fmla="*/ 647717 w 3407361"/>
              <a:gd name="connsiteY157" fmla="*/ 1210258 h 1322177"/>
              <a:gd name="connsiteX158" fmla="*/ 631048 w 3407361"/>
              <a:gd name="connsiteY158" fmla="*/ 1205496 h 1322177"/>
              <a:gd name="connsiteX159" fmla="*/ 614380 w 3407361"/>
              <a:gd name="connsiteY159" fmla="*/ 1234071 h 1322177"/>
              <a:gd name="connsiteX160" fmla="*/ 588186 w 3407361"/>
              <a:gd name="connsiteY160" fmla="*/ 1248358 h 1322177"/>
              <a:gd name="connsiteX161" fmla="*/ 566755 w 3407361"/>
              <a:gd name="connsiteY161" fmla="*/ 1274552 h 1322177"/>
              <a:gd name="connsiteX162" fmla="*/ 557230 w 3407361"/>
              <a:gd name="connsiteY162" fmla="*/ 1288840 h 1322177"/>
              <a:gd name="connsiteX163" fmla="*/ 545324 w 3407361"/>
              <a:gd name="connsiteY163" fmla="*/ 1307889 h 1322177"/>
              <a:gd name="connsiteX164" fmla="*/ 514367 w 3407361"/>
              <a:gd name="connsiteY164" fmla="*/ 1322177 h 1322177"/>
              <a:gd name="connsiteX165" fmla="*/ 488173 w 3407361"/>
              <a:gd name="connsiteY165" fmla="*/ 1310271 h 1322177"/>
              <a:gd name="connsiteX166" fmla="*/ 471505 w 3407361"/>
              <a:gd name="connsiteY166" fmla="*/ 1300746 h 1322177"/>
              <a:gd name="connsiteX167" fmla="*/ 452455 w 3407361"/>
              <a:gd name="connsiteY167" fmla="*/ 1295983 h 1322177"/>
              <a:gd name="connsiteX168" fmla="*/ 431023 w 3407361"/>
              <a:gd name="connsiteY168" fmla="*/ 1279314 h 1322177"/>
              <a:gd name="connsiteX169" fmla="*/ 431023 w 3407361"/>
              <a:gd name="connsiteY169" fmla="*/ 1279314 h 1322177"/>
              <a:gd name="connsiteX170" fmla="*/ 431023 w 3407361"/>
              <a:gd name="connsiteY170" fmla="*/ 1279314 h 1322177"/>
              <a:gd name="connsiteX171" fmla="*/ 397686 w 3407361"/>
              <a:gd name="connsiteY171" fmla="*/ 1241214 h 1322177"/>
              <a:gd name="connsiteX172" fmla="*/ 388161 w 3407361"/>
              <a:gd name="connsiteY172" fmla="*/ 1229308 h 1322177"/>
              <a:gd name="connsiteX173" fmla="*/ 378636 w 3407361"/>
              <a:gd name="connsiteY173" fmla="*/ 1231689 h 1322177"/>
              <a:gd name="connsiteX174" fmla="*/ 378636 w 3407361"/>
              <a:gd name="connsiteY174" fmla="*/ 1217402 h 1322177"/>
              <a:gd name="connsiteX175" fmla="*/ 373873 w 3407361"/>
              <a:gd name="connsiteY175" fmla="*/ 1203114 h 1322177"/>
              <a:gd name="connsiteX176" fmla="*/ 357205 w 3407361"/>
              <a:gd name="connsiteY176" fmla="*/ 1207877 h 1322177"/>
              <a:gd name="connsiteX177" fmla="*/ 350061 w 3407361"/>
              <a:gd name="connsiteY177" fmla="*/ 1186446 h 1322177"/>
              <a:gd name="connsiteX178" fmla="*/ 335773 w 3407361"/>
              <a:gd name="connsiteY178" fmla="*/ 1167396 h 1322177"/>
              <a:gd name="connsiteX179" fmla="*/ 350061 w 3407361"/>
              <a:gd name="connsiteY179" fmla="*/ 1155489 h 1322177"/>
              <a:gd name="connsiteX180" fmla="*/ 342917 w 3407361"/>
              <a:gd name="connsiteY180" fmla="*/ 1131677 h 1322177"/>
              <a:gd name="connsiteX181" fmla="*/ 326248 w 3407361"/>
              <a:gd name="connsiteY181" fmla="*/ 1119771 h 1322177"/>
              <a:gd name="connsiteX182" fmla="*/ 333392 w 3407361"/>
              <a:gd name="connsiteY182" fmla="*/ 1103102 h 1322177"/>
              <a:gd name="connsiteX183" fmla="*/ 345298 w 3407361"/>
              <a:gd name="connsiteY183" fmla="*/ 1105483 h 1322177"/>
              <a:gd name="connsiteX184" fmla="*/ 373873 w 3407361"/>
              <a:gd name="connsiteY184" fmla="*/ 1110246 h 1322177"/>
              <a:gd name="connsiteX185" fmla="*/ 371492 w 3407361"/>
              <a:gd name="connsiteY185" fmla="*/ 1086433 h 1322177"/>
              <a:gd name="connsiteX186" fmla="*/ 397686 w 3407361"/>
              <a:gd name="connsiteY186" fmla="*/ 1067383 h 1322177"/>
              <a:gd name="connsiteX187" fmla="*/ 402449 w 3407361"/>
              <a:gd name="connsiteY187" fmla="*/ 1010233 h 1322177"/>
              <a:gd name="connsiteX188" fmla="*/ 364348 w 3407361"/>
              <a:gd name="connsiteY188" fmla="*/ 969752 h 1322177"/>
              <a:gd name="connsiteX189" fmla="*/ 345298 w 3407361"/>
              <a:gd name="connsiteY189" fmla="*/ 934033 h 1322177"/>
              <a:gd name="connsiteX190" fmla="*/ 307198 w 3407361"/>
              <a:gd name="connsiteY190" fmla="*/ 900696 h 1322177"/>
              <a:gd name="connsiteX191" fmla="*/ 302436 w 3407361"/>
              <a:gd name="connsiteY191" fmla="*/ 834021 h 1322177"/>
              <a:gd name="connsiteX192" fmla="*/ 321486 w 3407361"/>
              <a:gd name="connsiteY192" fmla="*/ 805446 h 1322177"/>
              <a:gd name="connsiteX193" fmla="*/ 321486 w 3407361"/>
              <a:gd name="connsiteY193" fmla="*/ 805446 h 1322177"/>
              <a:gd name="connsiteX194" fmla="*/ 304817 w 3407361"/>
              <a:gd name="connsiteY194" fmla="*/ 769727 h 1322177"/>
              <a:gd name="connsiteX195" fmla="*/ 283386 w 3407361"/>
              <a:gd name="connsiteY195" fmla="*/ 755439 h 1322177"/>
              <a:gd name="connsiteX196" fmla="*/ 276242 w 3407361"/>
              <a:gd name="connsiteY196" fmla="*/ 738771 h 1322177"/>
              <a:gd name="connsiteX197" fmla="*/ 259573 w 3407361"/>
              <a:gd name="connsiteY197" fmla="*/ 717339 h 1322177"/>
              <a:gd name="connsiteX198" fmla="*/ 240523 w 3407361"/>
              <a:gd name="connsiteY198" fmla="*/ 693527 h 1322177"/>
              <a:gd name="connsiteX199" fmla="*/ 214330 w 3407361"/>
              <a:gd name="connsiteY199" fmla="*/ 684002 h 1322177"/>
              <a:gd name="connsiteX200" fmla="*/ 138130 w 3407361"/>
              <a:gd name="connsiteY200" fmla="*/ 605421 h 1322177"/>
              <a:gd name="connsiteX201" fmla="*/ 71455 w 3407361"/>
              <a:gd name="connsiteY201" fmla="*/ 493502 h 1322177"/>
              <a:gd name="connsiteX202" fmla="*/ 59548 w 3407361"/>
              <a:gd name="connsiteY202" fmla="*/ 436352 h 1322177"/>
              <a:gd name="connsiteX203" fmla="*/ 28592 w 3407361"/>
              <a:gd name="connsiteY203" fmla="*/ 386346 h 1322177"/>
              <a:gd name="connsiteX204" fmla="*/ 28592 w 3407361"/>
              <a:gd name="connsiteY204" fmla="*/ 355389 h 1322177"/>
              <a:gd name="connsiteX205" fmla="*/ 9542 w 3407361"/>
              <a:gd name="connsiteY205" fmla="*/ 305383 h 1322177"/>
              <a:gd name="connsiteX206" fmla="*/ 11923 w 3407361"/>
              <a:gd name="connsiteY206" fmla="*/ 272046 h 1322177"/>
              <a:gd name="connsiteX207" fmla="*/ 4780 w 3407361"/>
              <a:gd name="connsiteY207" fmla="*/ 229183 h 1322177"/>
              <a:gd name="connsiteX208" fmla="*/ 11922 w 3407361"/>
              <a:gd name="connsiteY208" fmla="*/ 202989 h 1322177"/>
              <a:gd name="connsiteX209" fmla="*/ 19066 w 3407361"/>
              <a:gd name="connsiteY209" fmla="*/ 167271 h 1322177"/>
              <a:gd name="connsiteX210" fmla="*/ 9541 w 3407361"/>
              <a:gd name="connsiteY210" fmla="*/ 112502 h 1322177"/>
              <a:gd name="connsiteX211" fmla="*/ 17 w 3407361"/>
              <a:gd name="connsiteY211" fmla="*/ 81546 h 1322177"/>
              <a:gd name="connsiteX212" fmla="*/ 26210 w 3407361"/>
              <a:gd name="connsiteY212" fmla="*/ 62496 h 1322177"/>
              <a:gd name="connsiteX213" fmla="*/ 21449 w 3407361"/>
              <a:gd name="connsiteY213" fmla="*/ 12489 h 1322177"/>
              <a:gd name="connsiteX214" fmla="*/ 3407361 w 3407361"/>
              <a:gd name="connsiteY214" fmla="*/ 0 h 1322177"/>
              <a:gd name="connsiteX215" fmla="*/ 3395185 w 3407361"/>
              <a:gd name="connsiteY215" fmla="*/ 850419 h 1322177"/>
              <a:gd name="connsiteX0" fmla="*/ 3395185 w 3407361"/>
              <a:gd name="connsiteY0" fmla="*/ 850419 h 1322177"/>
              <a:gd name="connsiteX1" fmla="*/ 2346220 w 3407361"/>
              <a:gd name="connsiteY1" fmla="*/ 933135 h 1322177"/>
              <a:gd name="connsiteX2" fmla="*/ 2173692 w 3407361"/>
              <a:gd name="connsiteY2" fmla="*/ 976267 h 1322177"/>
              <a:gd name="connsiteX3" fmla="*/ 2033605 w 3407361"/>
              <a:gd name="connsiteY3" fmla="*/ 974514 h 1322177"/>
              <a:gd name="connsiteX4" fmla="*/ 1995505 w 3407361"/>
              <a:gd name="connsiteY4" fmla="*/ 943558 h 1322177"/>
              <a:gd name="connsiteX5" fmla="*/ 1962167 w 3407361"/>
              <a:gd name="connsiteY5" fmla="*/ 914983 h 1322177"/>
              <a:gd name="connsiteX6" fmla="*/ 1921686 w 3407361"/>
              <a:gd name="connsiteY6" fmla="*/ 893552 h 1322177"/>
              <a:gd name="connsiteX7" fmla="*/ 1905017 w 3407361"/>
              <a:gd name="connsiteY7" fmla="*/ 888789 h 1322177"/>
              <a:gd name="connsiteX8" fmla="*/ 1905017 w 3407361"/>
              <a:gd name="connsiteY8" fmla="*/ 888789 h 1322177"/>
              <a:gd name="connsiteX9" fmla="*/ 1933592 w 3407361"/>
              <a:gd name="connsiteY9" fmla="*/ 881646 h 1322177"/>
              <a:gd name="connsiteX10" fmla="*/ 1952642 w 3407361"/>
              <a:gd name="connsiteY10" fmla="*/ 874502 h 1322177"/>
              <a:gd name="connsiteX11" fmla="*/ 1933592 w 3407361"/>
              <a:gd name="connsiteY11" fmla="*/ 864977 h 1322177"/>
              <a:gd name="connsiteX12" fmla="*/ 1900255 w 3407361"/>
              <a:gd name="connsiteY12" fmla="*/ 855452 h 1322177"/>
              <a:gd name="connsiteX13" fmla="*/ 1871680 w 3407361"/>
              <a:gd name="connsiteY13" fmla="*/ 841164 h 1322177"/>
              <a:gd name="connsiteX14" fmla="*/ 1840723 w 3407361"/>
              <a:gd name="connsiteY14" fmla="*/ 824496 h 1322177"/>
              <a:gd name="connsiteX15" fmla="*/ 1819292 w 3407361"/>
              <a:gd name="connsiteY15" fmla="*/ 810208 h 1322177"/>
              <a:gd name="connsiteX16" fmla="*/ 1814530 w 3407361"/>
              <a:gd name="connsiteY16" fmla="*/ 791158 h 1322177"/>
              <a:gd name="connsiteX17" fmla="*/ 1843105 w 3407361"/>
              <a:gd name="connsiteY17" fmla="*/ 800683 h 1322177"/>
              <a:gd name="connsiteX18" fmla="*/ 1843105 w 3407361"/>
              <a:gd name="connsiteY18" fmla="*/ 800683 h 1322177"/>
              <a:gd name="connsiteX19" fmla="*/ 1871680 w 3407361"/>
              <a:gd name="connsiteY19" fmla="*/ 803064 h 1322177"/>
              <a:gd name="connsiteX20" fmla="*/ 1916923 w 3407361"/>
              <a:gd name="connsiteY20" fmla="*/ 812589 h 1322177"/>
              <a:gd name="connsiteX21" fmla="*/ 1916923 w 3407361"/>
              <a:gd name="connsiteY21" fmla="*/ 812589 h 1322177"/>
              <a:gd name="connsiteX22" fmla="*/ 1897873 w 3407361"/>
              <a:gd name="connsiteY22" fmla="*/ 781633 h 1322177"/>
              <a:gd name="connsiteX23" fmla="*/ 1862155 w 3407361"/>
              <a:gd name="connsiteY23" fmla="*/ 788777 h 1322177"/>
              <a:gd name="connsiteX24" fmla="*/ 1838342 w 3407361"/>
              <a:gd name="connsiteY24" fmla="*/ 781633 h 1322177"/>
              <a:gd name="connsiteX25" fmla="*/ 1812148 w 3407361"/>
              <a:gd name="connsiteY25" fmla="*/ 779252 h 1322177"/>
              <a:gd name="connsiteX26" fmla="*/ 1785955 w 3407361"/>
              <a:gd name="connsiteY26" fmla="*/ 788777 h 1322177"/>
              <a:gd name="connsiteX27" fmla="*/ 1757380 w 3407361"/>
              <a:gd name="connsiteY27" fmla="*/ 795921 h 1322177"/>
              <a:gd name="connsiteX28" fmla="*/ 1728805 w 3407361"/>
              <a:gd name="connsiteY28" fmla="*/ 795921 h 1322177"/>
              <a:gd name="connsiteX29" fmla="*/ 1702611 w 3407361"/>
              <a:gd name="connsiteY29" fmla="*/ 781633 h 1322177"/>
              <a:gd name="connsiteX30" fmla="*/ 1678798 w 3407361"/>
              <a:gd name="connsiteY30" fmla="*/ 793539 h 1322177"/>
              <a:gd name="connsiteX31" fmla="*/ 1664511 w 3407361"/>
              <a:gd name="connsiteY31" fmla="*/ 788777 h 1322177"/>
              <a:gd name="connsiteX32" fmla="*/ 1628792 w 3407361"/>
              <a:gd name="connsiteY32" fmla="*/ 795921 h 1322177"/>
              <a:gd name="connsiteX33" fmla="*/ 1593073 w 3407361"/>
              <a:gd name="connsiteY33" fmla="*/ 795921 h 1322177"/>
              <a:gd name="connsiteX34" fmla="*/ 1569261 w 3407361"/>
              <a:gd name="connsiteY34" fmla="*/ 791158 h 1322177"/>
              <a:gd name="connsiteX35" fmla="*/ 1547830 w 3407361"/>
              <a:gd name="connsiteY35" fmla="*/ 776871 h 1322177"/>
              <a:gd name="connsiteX36" fmla="*/ 1547830 w 3407361"/>
              <a:gd name="connsiteY36" fmla="*/ 762583 h 1322177"/>
              <a:gd name="connsiteX37" fmla="*/ 1524017 w 3407361"/>
              <a:gd name="connsiteY37" fmla="*/ 798302 h 1322177"/>
              <a:gd name="connsiteX38" fmla="*/ 1528780 w 3407361"/>
              <a:gd name="connsiteY38" fmla="*/ 819733 h 1322177"/>
              <a:gd name="connsiteX39" fmla="*/ 1533542 w 3407361"/>
              <a:gd name="connsiteY39" fmla="*/ 836402 h 1322177"/>
              <a:gd name="connsiteX40" fmla="*/ 1578786 w 3407361"/>
              <a:gd name="connsiteY40" fmla="*/ 822114 h 1322177"/>
              <a:gd name="connsiteX41" fmla="*/ 1614505 w 3407361"/>
              <a:gd name="connsiteY41" fmla="*/ 819733 h 1322177"/>
              <a:gd name="connsiteX42" fmla="*/ 1654986 w 3407361"/>
              <a:gd name="connsiteY42" fmla="*/ 812589 h 1322177"/>
              <a:gd name="connsiteX43" fmla="*/ 1676417 w 3407361"/>
              <a:gd name="connsiteY43" fmla="*/ 812589 h 1322177"/>
              <a:gd name="connsiteX44" fmla="*/ 1702611 w 3407361"/>
              <a:gd name="connsiteY44" fmla="*/ 810208 h 1322177"/>
              <a:gd name="connsiteX45" fmla="*/ 1728805 w 3407361"/>
              <a:gd name="connsiteY45" fmla="*/ 826877 h 1322177"/>
              <a:gd name="connsiteX46" fmla="*/ 1750236 w 3407361"/>
              <a:gd name="connsiteY46" fmla="*/ 826877 h 1322177"/>
              <a:gd name="connsiteX47" fmla="*/ 1781192 w 3407361"/>
              <a:gd name="connsiteY47" fmla="*/ 836402 h 1322177"/>
              <a:gd name="connsiteX48" fmla="*/ 1795480 w 3407361"/>
              <a:gd name="connsiteY48" fmla="*/ 845927 h 1322177"/>
              <a:gd name="connsiteX49" fmla="*/ 1795480 w 3407361"/>
              <a:gd name="connsiteY49" fmla="*/ 864977 h 1322177"/>
              <a:gd name="connsiteX50" fmla="*/ 1724042 w 3407361"/>
              <a:gd name="connsiteY50" fmla="*/ 862596 h 1322177"/>
              <a:gd name="connsiteX51" fmla="*/ 1635936 w 3407361"/>
              <a:gd name="connsiteY51" fmla="*/ 872121 h 1322177"/>
              <a:gd name="connsiteX52" fmla="*/ 1550211 w 3407361"/>
              <a:gd name="connsiteY52" fmla="*/ 879264 h 1322177"/>
              <a:gd name="connsiteX53" fmla="*/ 1440673 w 3407361"/>
              <a:gd name="connsiteY53" fmla="*/ 903077 h 1322177"/>
              <a:gd name="connsiteX54" fmla="*/ 1340661 w 3407361"/>
              <a:gd name="connsiteY54" fmla="*/ 931652 h 1322177"/>
              <a:gd name="connsiteX55" fmla="*/ 1252555 w 3407361"/>
              <a:gd name="connsiteY55" fmla="*/ 974514 h 1322177"/>
              <a:gd name="connsiteX56" fmla="*/ 1193023 w 3407361"/>
              <a:gd name="connsiteY56" fmla="*/ 1007852 h 1322177"/>
              <a:gd name="connsiteX57" fmla="*/ 1114442 w 3407361"/>
              <a:gd name="connsiteY57" fmla="*/ 1034046 h 1322177"/>
              <a:gd name="connsiteX58" fmla="*/ 1026336 w 3407361"/>
              <a:gd name="connsiteY58" fmla="*/ 1065002 h 1322177"/>
              <a:gd name="connsiteX59" fmla="*/ 992998 w 3407361"/>
              <a:gd name="connsiteY59" fmla="*/ 1076908 h 1322177"/>
              <a:gd name="connsiteX60" fmla="*/ 971567 w 3407361"/>
              <a:gd name="connsiteY60" fmla="*/ 1069764 h 1322177"/>
              <a:gd name="connsiteX61" fmla="*/ 981092 w 3407361"/>
              <a:gd name="connsiteY61" fmla="*/ 1045952 h 1322177"/>
              <a:gd name="connsiteX62" fmla="*/ 995380 w 3407361"/>
              <a:gd name="connsiteY62" fmla="*/ 1029283 h 1322177"/>
              <a:gd name="connsiteX63" fmla="*/ 1007286 w 3407361"/>
              <a:gd name="connsiteY63" fmla="*/ 1010233 h 1322177"/>
              <a:gd name="connsiteX64" fmla="*/ 1007286 w 3407361"/>
              <a:gd name="connsiteY64" fmla="*/ 1010233 h 1322177"/>
              <a:gd name="connsiteX65" fmla="*/ 1038242 w 3407361"/>
              <a:gd name="connsiteY65" fmla="*/ 988802 h 1322177"/>
              <a:gd name="connsiteX66" fmla="*/ 1059673 w 3407361"/>
              <a:gd name="connsiteY66" fmla="*/ 995946 h 1322177"/>
              <a:gd name="connsiteX67" fmla="*/ 1069198 w 3407361"/>
              <a:gd name="connsiteY67" fmla="*/ 1024521 h 1322177"/>
              <a:gd name="connsiteX68" fmla="*/ 1085867 w 3407361"/>
              <a:gd name="connsiteY68" fmla="*/ 1022139 h 1322177"/>
              <a:gd name="connsiteX69" fmla="*/ 1083486 w 3407361"/>
              <a:gd name="connsiteY69" fmla="*/ 1003089 h 1322177"/>
              <a:gd name="connsiteX70" fmla="*/ 1083486 w 3407361"/>
              <a:gd name="connsiteY70" fmla="*/ 1003089 h 1322177"/>
              <a:gd name="connsiteX71" fmla="*/ 1093011 w 3407361"/>
              <a:gd name="connsiteY71" fmla="*/ 974514 h 1322177"/>
              <a:gd name="connsiteX72" fmla="*/ 1112061 w 3407361"/>
              <a:gd name="connsiteY72" fmla="*/ 964989 h 1322177"/>
              <a:gd name="connsiteX73" fmla="*/ 1090630 w 3407361"/>
              <a:gd name="connsiteY73" fmla="*/ 967371 h 1322177"/>
              <a:gd name="connsiteX74" fmla="*/ 1047767 w 3407361"/>
              <a:gd name="connsiteY74" fmla="*/ 976896 h 1322177"/>
              <a:gd name="connsiteX75" fmla="*/ 1026336 w 3407361"/>
              <a:gd name="connsiteY75" fmla="*/ 969752 h 1322177"/>
              <a:gd name="connsiteX76" fmla="*/ 997761 w 3407361"/>
              <a:gd name="connsiteY76" fmla="*/ 969752 h 1322177"/>
              <a:gd name="connsiteX77" fmla="*/ 988236 w 3407361"/>
              <a:gd name="connsiteY77" fmla="*/ 960227 h 1322177"/>
              <a:gd name="connsiteX78" fmla="*/ 1012048 w 3407361"/>
              <a:gd name="connsiteY78" fmla="*/ 948321 h 1322177"/>
              <a:gd name="connsiteX79" fmla="*/ 1062055 w 3407361"/>
              <a:gd name="connsiteY79" fmla="*/ 936414 h 1322177"/>
              <a:gd name="connsiteX80" fmla="*/ 1093011 w 3407361"/>
              <a:gd name="connsiteY80" fmla="*/ 929271 h 1322177"/>
              <a:gd name="connsiteX81" fmla="*/ 1116823 w 3407361"/>
              <a:gd name="connsiteY81" fmla="*/ 912602 h 1322177"/>
              <a:gd name="connsiteX82" fmla="*/ 1195405 w 3407361"/>
              <a:gd name="connsiteY82" fmla="*/ 895933 h 1322177"/>
              <a:gd name="connsiteX83" fmla="*/ 1214455 w 3407361"/>
              <a:gd name="connsiteY83" fmla="*/ 884027 h 1322177"/>
              <a:gd name="connsiteX84" fmla="*/ 1183498 w 3407361"/>
              <a:gd name="connsiteY84" fmla="*/ 879264 h 1322177"/>
              <a:gd name="connsiteX85" fmla="*/ 1114442 w 3407361"/>
              <a:gd name="connsiteY85" fmla="*/ 895933 h 1322177"/>
              <a:gd name="connsiteX86" fmla="*/ 1071580 w 3407361"/>
              <a:gd name="connsiteY86" fmla="*/ 907839 h 1322177"/>
              <a:gd name="connsiteX87" fmla="*/ 1047767 w 3407361"/>
              <a:gd name="connsiteY87" fmla="*/ 924508 h 1322177"/>
              <a:gd name="connsiteX88" fmla="*/ 1004905 w 3407361"/>
              <a:gd name="connsiteY88" fmla="*/ 931652 h 1322177"/>
              <a:gd name="connsiteX89" fmla="*/ 983473 w 3407361"/>
              <a:gd name="connsiteY89" fmla="*/ 926889 h 1322177"/>
              <a:gd name="connsiteX90" fmla="*/ 959661 w 3407361"/>
              <a:gd name="connsiteY90" fmla="*/ 931652 h 1322177"/>
              <a:gd name="connsiteX91" fmla="*/ 940611 w 3407361"/>
              <a:gd name="connsiteY91" fmla="*/ 917364 h 1322177"/>
              <a:gd name="connsiteX92" fmla="*/ 919180 w 3407361"/>
              <a:gd name="connsiteY92" fmla="*/ 910221 h 1322177"/>
              <a:gd name="connsiteX93" fmla="*/ 888223 w 3407361"/>
              <a:gd name="connsiteY93" fmla="*/ 910221 h 1322177"/>
              <a:gd name="connsiteX94" fmla="*/ 869173 w 3407361"/>
              <a:gd name="connsiteY94" fmla="*/ 917364 h 1322177"/>
              <a:gd name="connsiteX95" fmla="*/ 869173 w 3407361"/>
              <a:gd name="connsiteY95" fmla="*/ 898314 h 1322177"/>
              <a:gd name="connsiteX96" fmla="*/ 862030 w 3407361"/>
              <a:gd name="connsiteY96" fmla="*/ 872121 h 1322177"/>
              <a:gd name="connsiteX97" fmla="*/ 854886 w 3407361"/>
              <a:gd name="connsiteY97" fmla="*/ 841164 h 1322177"/>
              <a:gd name="connsiteX98" fmla="*/ 859648 w 3407361"/>
              <a:gd name="connsiteY98" fmla="*/ 812589 h 1322177"/>
              <a:gd name="connsiteX99" fmla="*/ 873936 w 3407361"/>
              <a:gd name="connsiteY99" fmla="*/ 791158 h 1322177"/>
              <a:gd name="connsiteX100" fmla="*/ 842980 w 3407361"/>
              <a:gd name="connsiteY100" fmla="*/ 817352 h 1322177"/>
              <a:gd name="connsiteX101" fmla="*/ 816786 w 3407361"/>
              <a:gd name="connsiteY101" fmla="*/ 817352 h 1322177"/>
              <a:gd name="connsiteX102" fmla="*/ 783448 w 3407361"/>
              <a:gd name="connsiteY102" fmla="*/ 819733 h 1322177"/>
              <a:gd name="connsiteX103" fmla="*/ 754873 w 3407361"/>
              <a:gd name="connsiteY103" fmla="*/ 812589 h 1322177"/>
              <a:gd name="connsiteX104" fmla="*/ 731061 w 3407361"/>
              <a:gd name="connsiteY104" fmla="*/ 791158 h 1322177"/>
              <a:gd name="connsiteX105" fmla="*/ 707248 w 3407361"/>
              <a:gd name="connsiteY105" fmla="*/ 784014 h 1322177"/>
              <a:gd name="connsiteX106" fmla="*/ 662005 w 3407361"/>
              <a:gd name="connsiteY106" fmla="*/ 791158 h 1322177"/>
              <a:gd name="connsiteX107" fmla="*/ 619142 w 3407361"/>
              <a:gd name="connsiteY107" fmla="*/ 798302 h 1322177"/>
              <a:gd name="connsiteX108" fmla="*/ 573898 w 3407361"/>
              <a:gd name="connsiteY108" fmla="*/ 805446 h 1322177"/>
              <a:gd name="connsiteX109" fmla="*/ 554848 w 3407361"/>
              <a:gd name="connsiteY109" fmla="*/ 793539 h 1322177"/>
              <a:gd name="connsiteX110" fmla="*/ 550086 w 3407361"/>
              <a:gd name="connsiteY110" fmla="*/ 776871 h 1322177"/>
              <a:gd name="connsiteX111" fmla="*/ 540561 w 3407361"/>
              <a:gd name="connsiteY111" fmla="*/ 753058 h 1322177"/>
              <a:gd name="connsiteX112" fmla="*/ 540561 w 3407361"/>
              <a:gd name="connsiteY112" fmla="*/ 753058 h 1322177"/>
              <a:gd name="connsiteX113" fmla="*/ 545323 w 3407361"/>
              <a:gd name="connsiteY113" fmla="*/ 805446 h 1322177"/>
              <a:gd name="connsiteX114" fmla="*/ 559611 w 3407361"/>
              <a:gd name="connsiteY114" fmla="*/ 822114 h 1322177"/>
              <a:gd name="connsiteX115" fmla="*/ 609617 w 3407361"/>
              <a:gd name="connsiteY115" fmla="*/ 826877 h 1322177"/>
              <a:gd name="connsiteX116" fmla="*/ 659623 w 3407361"/>
              <a:gd name="connsiteY116" fmla="*/ 814971 h 1322177"/>
              <a:gd name="connsiteX117" fmla="*/ 692961 w 3407361"/>
              <a:gd name="connsiteY117" fmla="*/ 810208 h 1322177"/>
              <a:gd name="connsiteX118" fmla="*/ 723917 w 3407361"/>
              <a:gd name="connsiteY118" fmla="*/ 817352 h 1322177"/>
              <a:gd name="connsiteX119" fmla="*/ 740586 w 3407361"/>
              <a:gd name="connsiteY119" fmla="*/ 843546 h 1322177"/>
              <a:gd name="connsiteX120" fmla="*/ 766780 w 3407361"/>
              <a:gd name="connsiteY120" fmla="*/ 843546 h 1322177"/>
              <a:gd name="connsiteX121" fmla="*/ 802498 w 3407361"/>
              <a:gd name="connsiteY121" fmla="*/ 838783 h 1322177"/>
              <a:gd name="connsiteX122" fmla="*/ 831073 w 3407361"/>
              <a:gd name="connsiteY122" fmla="*/ 848308 h 1322177"/>
              <a:gd name="connsiteX123" fmla="*/ 838217 w 3407361"/>
              <a:gd name="connsiteY123" fmla="*/ 893552 h 1322177"/>
              <a:gd name="connsiteX124" fmla="*/ 850123 w 3407361"/>
              <a:gd name="connsiteY124" fmla="*/ 931652 h 1322177"/>
              <a:gd name="connsiteX125" fmla="*/ 850123 w 3407361"/>
              <a:gd name="connsiteY125" fmla="*/ 948321 h 1322177"/>
              <a:gd name="connsiteX126" fmla="*/ 840598 w 3407361"/>
              <a:gd name="connsiteY126" fmla="*/ 964989 h 1322177"/>
              <a:gd name="connsiteX127" fmla="*/ 823930 w 3407361"/>
              <a:gd name="connsiteY127" fmla="*/ 974514 h 1322177"/>
              <a:gd name="connsiteX128" fmla="*/ 802498 w 3407361"/>
              <a:gd name="connsiteY128" fmla="*/ 979277 h 1322177"/>
              <a:gd name="connsiteX129" fmla="*/ 781067 w 3407361"/>
              <a:gd name="connsiteY129" fmla="*/ 979277 h 1322177"/>
              <a:gd name="connsiteX130" fmla="*/ 769161 w 3407361"/>
              <a:gd name="connsiteY130" fmla="*/ 988802 h 1322177"/>
              <a:gd name="connsiteX131" fmla="*/ 769161 w 3407361"/>
              <a:gd name="connsiteY131" fmla="*/ 988802 h 1322177"/>
              <a:gd name="connsiteX132" fmla="*/ 800117 w 3407361"/>
              <a:gd name="connsiteY132" fmla="*/ 991183 h 1322177"/>
              <a:gd name="connsiteX133" fmla="*/ 816786 w 3407361"/>
              <a:gd name="connsiteY133" fmla="*/ 1003089 h 1322177"/>
              <a:gd name="connsiteX134" fmla="*/ 838217 w 3407361"/>
              <a:gd name="connsiteY134" fmla="*/ 993564 h 1322177"/>
              <a:gd name="connsiteX135" fmla="*/ 838217 w 3407361"/>
              <a:gd name="connsiteY135" fmla="*/ 993564 h 1322177"/>
              <a:gd name="connsiteX136" fmla="*/ 864411 w 3407361"/>
              <a:gd name="connsiteY136" fmla="*/ 995946 h 1322177"/>
              <a:gd name="connsiteX137" fmla="*/ 881080 w 3407361"/>
              <a:gd name="connsiteY137" fmla="*/ 984039 h 1322177"/>
              <a:gd name="connsiteX138" fmla="*/ 909655 w 3407361"/>
              <a:gd name="connsiteY138" fmla="*/ 1022139 h 1322177"/>
              <a:gd name="connsiteX139" fmla="*/ 909655 w 3407361"/>
              <a:gd name="connsiteY139" fmla="*/ 1062621 h 1322177"/>
              <a:gd name="connsiteX140" fmla="*/ 902511 w 3407361"/>
              <a:gd name="connsiteY140" fmla="*/ 1084052 h 1322177"/>
              <a:gd name="connsiteX141" fmla="*/ 881080 w 3407361"/>
              <a:gd name="connsiteY141" fmla="*/ 1105483 h 1322177"/>
              <a:gd name="connsiteX142" fmla="*/ 842980 w 3407361"/>
              <a:gd name="connsiteY142" fmla="*/ 1119771 h 1322177"/>
              <a:gd name="connsiteX143" fmla="*/ 828692 w 3407361"/>
              <a:gd name="connsiteY143" fmla="*/ 1136439 h 1322177"/>
              <a:gd name="connsiteX144" fmla="*/ 812023 w 3407361"/>
              <a:gd name="connsiteY144" fmla="*/ 1157871 h 1322177"/>
              <a:gd name="connsiteX145" fmla="*/ 783448 w 3407361"/>
              <a:gd name="connsiteY145" fmla="*/ 1165014 h 1322177"/>
              <a:gd name="connsiteX146" fmla="*/ 766780 w 3407361"/>
              <a:gd name="connsiteY146" fmla="*/ 1172158 h 1322177"/>
              <a:gd name="connsiteX147" fmla="*/ 752492 w 3407361"/>
              <a:gd name="connsiteY147" fmla="*/ 1174539 h 1322177"/>
              <a:gd name="connsiteX148" fmla="*/ 745348 w 3407361"/>
              <a:gd name="connsiteY148" fmla="*/ 1160252 h 1322177"/>
              <a:gd name="connsiteX149" fmla="*/ 745348 w 3407361"/>
              <a:gd name="connsiteY149" fmla="*/ 1160252 h 1322177"/>
              <a:gd name="connsiteX150" fmla="*/ 735823 w 3407361"/>
              <a:gd name="connsiteY150" fmla="*/ 1186446 h 1322177"/>
              <a:gd name="connsiteX151" fmla="*/ 716773 w 3407361"/>
              <a:gd name="connsiteY151" fmla="*/ 1200733 h 1322177"/>
              <a:gd name="connsiteX152" fmla="*/ 700105 w 3407361"/>
              <a:gd name="connsiteY152" fmla="*/ 1207877 h 1322177"/>
              <a:gd name="connsiteX153" fmla="*/ 700105 w 3407361"/>
              <a:gd name="connsiteY153" fmla="*/ 1186446 h 1322177"/>
              <a:gd name="connsiteX154" fmla="*/ 688198 w 3407361"/>
              <a:gd name="connsiteY154" fmla="*/ 1165014 h 1322177"/>
              <a:gd name="connsiteX155" fmla="*/ 690580 w 3407361"/>
              <a:gd name="connsiteY155" fmla="*/ 1210258 h 1322177"/>
              <a:gd name="connsiteX156" fmla="*/ 678673 w 3407361"/>
              <a:gd name="connsiteY156" fmla="*/ 1226927 h 1322177"/>
              <a:gd name="connsiteX157" fmla="*/ 669148 w 3407361"/>
              <a:gd name="connsiteY157" fmla="*/ 1217402 h 1322177"/>
              <a:gd name="connsiteX158" fmla="*/ 647717 w 3407361"/>
              <a:gd name="connsiteY158" fmla="*/ 1210258 h 1322177"/>
              <a:gd name="connsiteX159" fmla="*/ 631048 w 3407361"/>
              <a:gd name="connsiteY159" fmla="*/ 1205496 h 1322177"/>
              <a:gd name="connsiteX160" fmla="*/ 614380 w 3407361"/>
              <a:gd name="connsiteY160" fmla="*/ 1234071 h 1322177"/>
              <a:gd name="connsiteX161" fmla="*/ 588186 w 3407361"/>
              <a:gd name="connsiteY161" fmla="*/ 1248358 h 1322177"/>
              <a:gd name="connsiteX162" fmla="*/ 566755 w 3407361"/>
              <a:gd name="connsiteY162" fmla="*/ 1274552 h 1322177"/>
              <a:gd name="connsiteX163" fmla="*/ 557230 w 3407361"/>
              <a:gd name="connsiteY163" fmla="*/ 1288840 h 1322177"/>
              <a:gd name="connsiteX164" fmla="*/ 545324 w 3407361"/>
              <a:gd name="connsiteY164" fmla="*/ 1307889 h 1322177"/>
              <a:gd name="connsiteX165" fmla="*/ 514367 w 3407361"/>
              <a:gd name="connsiteY165" fmla="*/ 1322177 h 1322177"/>
              <a:gd name="connsiteX166" fmla="*/ 488173 w 3407361"/>
              <a:gd name="connsiteY166" fmla="*/ 1310271 h 1322177"/>
              <a:gd name="connsiteX167" fmla="*/ 471505 w 3407361"/>
              <a:gd name="connsiteY167" fmla="*/ 1300746 h 1322177"/>
              <a:gd name="connsiteX168" fmla="*/ 452455 w 3407361"/>
              <a:gd name="connsiteY168" fmla="*/ 1295983 h 1322177"/>
              <a:gd name="connsiteX169" fmla="*/ 431023 w 3407361"/>
              <a:gd name="connsiteY169" fmla="*/ 1279314 h 1322177"/>
              <a:gd name="connsiteX170" fmla="*/ 431023 w 3407361"/>
              <a:gd name="connsiteY170" fmla="*/ 1279314 h 1322177"/>
              <a:gd name="connsiteX171" fmla="*/ 431023 w 3407361"/>
              <a:gd name="connsiteY171" fmla="*/ 1279314 h 1322177"/>
              <a:gd name="connsiteX172" fmla="*/ 397686 w 3407361"/>
              <a:gd name="connsiteY172" fmla="*/ 1241214 h 1322177"/>
              <a:gd name="connsiteX173" fmla="*/ 388161 w 3407361"/>
              <a:gd name="connsiteY173" fmla="*/ 1229308 h 1322177"/>
              <a:gd name="connsiteX174" fmla="*/ 378636 w 3407361"/>
              <a:gd name="connsiteY174" fmla="*/ 1231689 h 1322177"/>
              <a:gd name="connsiteX175" fmla="*/ 378636 w 3407361"/>
              <a:gd name="connsiteY175" fmla="*/ 1217402 h 1322177"/>
              <a:gd name="connsiteX176" fmla="*/ 373873 w 3407361"/>
              <a:gd name="connsiteY176" fmla="*/ 1203114 h 1322177"/>
              <a:gd name="connsiteX177" fmla="*/ 357205 w 3407361"/>
              <a:gd name="connsiteY177" fmla="*/ 1207877 h 1322177"/>
              <a:gd name="connsiteX178" fmla="*/ 350061 w 3407361"/>
              <a:gd name="connsiteY178" fmla="*/ 1186446 h 1322177"/>
              <a:gd name="connsiteX179" fmla="*/ 335773 w 3407361"/>
              <a:gd name="connsiteY179" fmla="*/ 1167396 h 1322177"/>
              <a:gd name="connsiteX180" fmla="*/ 350061 w 3407361"/>
              <a:gd name="connsiteY180" fmla="*/ 1155489 h 1322177"/>
              <a:gd name="connsiteX181" fmla="*/ 342917 w 3407361"/>
              <a:gd name="connsiteY181" fmla="*/ 1131677 h 1322177"/>
              <a:gd name="connsiteX182" fmla="*/ 326248 w 3407361"/>
              <a:gd name="connsiteY182" fmla="*/ 1119771 h 1322177"/>
              <a:gd name="connsiteX183" fmla="*/ 333392 w 3407361"/>
              <a:gd name="connsiteY183" fmla="*/ 1103102 h 1322177"/>
              <a:gd name="connsiteX184" fmla="*/ 345298 w 3407361"/>
              <a:gd name="connsiteY184" fmla="*/ 1105483 h 1322177"/>
              <a:gd name="connsiteX185" fmla="*/ 373873 w 3407361"/>
              <a:gd name="connsiteY185" fmla="*/ 1110246 h 1322177"/>
              <a:gd name="connsiteX186" fmla="*/ 371492 w 3407361"/>
              <a:gd name="connsiteY186" fmla="*/ 1086433 h 1322177"/>
              <a:gd name="connsiteX187" fmla="*/ 397686 w 3407361"/>
              <a:gd name="connsiteY187" fmla="*/ 1067383 h 1322177"/>
              <a:gd name="connsiteX188" fmla="*/ 402449 w 3407361"/>
              <a:gd name="connsiteY188" fmla="*/ 1010233 h 1322177"/>
              <a:gd name="connsiteX189" fmla="*/ 364348 w 3407361"/>
              <a:gd name="connsiteY189" fmla="*/ 969752 h 1322177"/>
              <a:gd name="connsiteX190" fmla="*/ 345298 w 3407361"/>
              <a:gd name="connsiteY190" fmla="*/ 934033 h 1322177"/>
              <a:gd name="connsiteX191" fmla="*/ 307198 w 3407361"/>
              <a:gd name="connsiteY191" fmla="*/ 900696 h 1322177"/>
              <a:gd name="connsiteX192" fmla="*/ 302436 w 3407361"/>
              <a:gd name="connsiteY192" fmla="*/ 834021 h 1322177"/>
              <a:gd name="connsiteX193" fmla="*/ 321486 w 3407361"/>
              <a:gd name="connsiteY193" fmla="*/ 805446 h 1322177"/>
              <a:gd name="connsiteX194" fmla="*/ 321486 w 3407361"/>
              <a:gd name="connsiteY194" fmla="*/ 805446 h 1322177"/>
              <a:gd name="connsiteX195" fmla="*/ 304817 w 3407361"/>
              <a:gd name="connsiteY195" fmla="*/ 769727 h 1322177"/>
              <a:gd name="connsiteX196" fmla="*/ 283386 w 3407361"/>
              <a:gd name="connsiteY196" fmla="*/ 755439 h 1322177"/>
              <a:gd name="connsiteX197" fmla="*/ 276242 w 3407361"/>
              <a:gd name="connsiteY197" fmla="*/ 738771 h 1322177"/>
              <a:gd name="connsiteX198" fmla="*/ 259573 w 3407361"/>
              <a:gd name="connsiteY198" fmla="*/ 717339 h 1322177"/>
              <a:gd name="connsiteX199" fmla="*/ 240523 w 3407361"/>
              <a:gd name="connsiteY199" fmla="*/ 693527 h 1322177"/>
              <a:gd name="connsiteX200" fmla="*/ 214330 w 3407361"/>
              <a:gd name="connsiteY200" fmla="*/ 684002 h 1322177"/>
              <a:gd name="connsiteX201" fmla="*/ 138130 w 3407361"/>
              <a:gd name="connsiteY201" fmla="*/ 605421 h 1322177"/>
              <a:gd name="connsiteX202" fmla="*/ 71455 w 3407361"/>
              <a:gd name="connsiteY202" fmla="*/ 493502 h 1322177"/>
              <a:gd name="connsiteX203" fmla="*/ 59548 w 3407361"/>
              <a:gd name="connsiteY203" fmla="*/ 436352 h 1322177"/>
              <a:gd name="connsiteX204" fmla="*/ 28592 w 3407361"/>
              <a:gd name="connsiteY204" fmla="*/ 386346 h 1322177"/>
              <a:gd name="connsiteX205" fmla="*/ 28592 w 3407361"/>
              <a:gd name="connsiteY205" fmla="*/ 355389 h 1322177"/>
              <a:gd name="connsiteX206" fmla="*/ 9542 w 3407361"/>
              <a:gd name="connsiteY206" fmla="*/ 305383 h 1322177"/>
              <a:gd name="connsiteX207" fmla="*/ 11923 w 3407361"/>
              <a:gd name="connsiteY207" fmla="*/ 272046 h 1322177"/>
              <a:gd name="connsiteX208" fmla="*/ 4780 w 3407361"/>
              <a:gd name="connsiteY208" fmla="*/ 229183 h 1322177"/>
              <a:gd name="connsiteX209" fmla="*/ 11922 w 3407361"/>
              <a:gd name="connsiteY209" fmla="*/ 202989 h 1322177"/>
              <a:gd name="connsiteX210" fmla="*/ 19066 w 3407361"/>
              <a:gd name="connsiteY210" fmla="*/ 167271 h 1322177"/>
              <a:gd name="connsiteX211" fmla="*/ 9541 w 3407361"/>
              <a:gd name="connsiteY211" fmla="*/ 112502 h 1322177"/>
              <a:gd name="connsiteX212" fmla="*/ 17 w 3407361"/>
              <a:gd name="connsiteY212" fmla="*/ 81546 h 1322177"/>
              <a:gd name="connsiteX213" fmla="*/ 26210 w 3407361"/>
              <a:gd name="connsiteY213" fmla="*/ 62496 h 1322177"/>
              <a:gd name="connsiteX214" fmla="*/ 21449 w 3407361"/>
              <a:gd name="connsiteY214" fmla="*/ 12489 h 1322177"/>
              <a:gd name="connsiteX215" fmla="*/ 3407361 w 3407361"/>
              <a:gd name="connsiteY215" fmla="*/ 0 h 1322177"/>
              <a:gd name="connsiteX216" fmla="*/ 3395185 w 3407361"/>
              <a:gd name="connsiteY216" fmla="*/ 850419 h 1322177"/>
              <a:gd name="connsiteX0" fmla="*/ 3395185 w 3407361"/>
              <a:gd name="connsiteY0" fmla="*/ 850419 h 1322177"/>
              <a:gd name="connsiteX1" fmla="*/ 2544628 w 3407361"/>
              <a:gd name="connsiteY1" fmla="*/ 907256 h 1322177"/>
              <a:gd name="connsiteX2" fmla="*/ 2346220 w 3407361"/>
              <a:gd name="connsiteY2" fmla="*/ 933135 h 1322177"/>
              <a:gd name="connsiteX3" fmla="*/ 2173692 w 3407361"/>
              <a:gd name="connsiteY3" fmla="*/ 976267 h 1322177"/>
              <a:gd name="connsiteX4" fmla="*/ 2033605 w 3407361"/>
              <a:gd name="connsiteY4" fmla="*/ 974514 h 1322177"/>
              <a:gd name="connsiteX5" fmla="*/ 1995505 w 3407361"/>
              <a:gd name="connsiteY5" fmla="*/ 943558 h 1322177"/>
              <a:gd name="connsiteX6" fmla="*/ 1962167 w 3407361"/>
              <a:gd name="connsiteY6" fmla="*/ 914983 h 1322177"/>
              <a:gd name="connsiteX7" fmla="*/ 1921686 w 3407361"/>
              <a:gd name="connsiteY7" fmla="*/ 893552 h 1322177"/>
              <a:gd name="connsiteX8" fmla="*/ 1905017 w 3407361"/>
              <a:gd name="connsiteY8" fmla="*/ 888789 h 1322177"/>
              <a:gd name="connsiteX9" fmla="*/ 1905017 w 3407361"/>
              <a:gd name="connsiteY9" fmla="*/ 888789 h 1322177"/>
              <a:gd name="connsiteX10" fmla="*/ 1933592 w 3407361"/>
              <a:gd name="connsiteY10" fmla="*/ 881646 h 1322177"/>
              <a:gd name="connsiteX11" fmla="*/ 1952642 w 3407361"/>
              <a:gd name="connsiteY11" fmla="*/ 874502 h 1322177"/>
              <a:gd name="connsiteX12" fmla="*/ 1933592 w 3407361"/>
              <a:gd name="connsiteY12" fmla="*/ 864977 h 1322177"/>
              <a:gd name="connsiteX13" fmla="*/ 1900255 w 3407361"/>
              <a:gd name="connsiteY13" fmla="*/ 855452 h 1322177"/>
              <a:gd name="connsiteX14" fmla="*/ 1871680 w 3407361"/>
              <a:gd name="connsiteY14" fmla="*/ 841164 h 1322177"/>
              <a:gd name="connsiteX15" fmla="*/ 1840723 w 3407361"/>
              <a:gd name="connsiteY15" fmla="*/ 824496 h 1322177"/>
              <a:gd name="connsiteX16" fmla="*/ 1819292 w 3407361"/>
              <a:gd name="connsiteY16" fmla="*/ 810208 h 1322177"/>
              <a:gd name="connsiteX17" fmla="*/ 1814530 w 3407361"/>
              <a:gd name="connsiteY17" fmla="*/ 791158 h 1322177"/>
              <a:gd name="connsiteX18" fmla="*/ 1843105 w 3407361"/>
              <a:gd name="connsiteY18" fmla="*/ 800683 h 1322177"/>
              <a:gd name="connsiteX19" fmla="*/ 1843105 w 3407361"/>
              <a:gd name="connsiteY19" fmla="*/ 800683 h 1322177"/>
              <a:gd name="connsiteX20" fmla="*/ 1871680 w 3407361"/>
              <a:gd name="connsiteY20" fmla="*/ 803064 h 1322177"/>
              <a:gd name="connsiteX21" fmla="*/ 1916923 w 3407361"/>
              <a:gd name="connsiteY21" fmla="*/ 812589 h 1322177"/>
              <a:gd name="connsiteX22" fmla="*/ 1916923 w 3407361"/>
              <a:gd name="connsiteY22" fmla="*/ 812589 h 1322177"/>
              <a:gd name="connsiteX23" fmla="*/ 1897873 w 3407361"/>
              <a:gd name="connsiteY23" fmla="*/ 781633 h 1322177"/>
              <a:gd name="connsiteX24" fmla="*/ 1862155 w 3407361"/>
              <a:gd name="connsiteY24" fmla="*/ 788777 h 1322177"/>
              <a:gd name="connsiteX25" fmla="*/ 1838342 w 3407361"/>
              <a:gd name="connsiteY25" fmla="*/ 781633 h 1322177"/>
              <a:gd name="connsiteX26" fmla="*/ 1812148 w 3407361"/>
              <a:gd name="connsiteY26" fmla="*/ 779252 h 1322177"/>
              <a:gd name="connsiteX27" fmla="*/ 1785955 w 3407361"/>
              <a:gd name="connsiteY27" fmla="*/ 788777 h 1322177"/>
              <a:gd name="connsiteX28" fmla="*/ 1757380 w 3407361"/>
              <a:gd name="connsiteY28" fmla="*/ 795921 h 1322177"/>
              <a:gd name="connsiteX29" fmla="*/ 1728805 w 3407361"/>
              <a:gd name="connsiteY29" fmla="*/ 795921 h 1322177"/>
              <a:gd name="connsiteX30" fmla="*/ 1702611 w 3407361"/>
              <a:gd name="connsiteY30" fmla="*/ 781633 h 1322177"/>
              <a:gd name="connsiteX31" fmla="*/ 1678798 w 3407361"/>
              <a:gd name="connsiteY31" fmla="*/ 793539 h 1322177"/>
              <a:gd name="connsiteX32" fmla="*/ 1664511 w 3407361"/>
              <a:gd name="connsiteY32" fmla="*/ 788777 h 1322177"/>
              <a:gd name="connsiteX33" fmla="*/ 1628792 w 3407361"/>
              <a:gd name="connsiteY33" fmla="*/ 795921 h 1322177"/>
              <a:gd name="connsiteX34" fmla="*/ 1593073 w 3407361"/>
              <a:gd name="connsiteY34" fmla="*/ 795921 h 1322177"/>
              <a:gd name="connsiteX35" fmla="*/ 1569261 w 3407361"/>
              <a:gd name="connsiteY35" fmla="*/ 791158 h 1322177"/>
              <a:gd name="connsiteX36" fmla="*/ 1547830 w 3407361"/>
              <a:gd name="connsiteY36" fmla="*/ 776871 h 1322177"/>
              <a:gd name="connsiteX37" fmla="*/ 1547830 w 3407361"/>
              <a:gd name="connsiteY37" fmla="*/ 762583 h 1322177"/>
              <a:gd name="connsiteX38" fmla="*/ 1524017 w 3407361"/>
              <a:gd name="connsiteY38" fmla="*/ 798302 h 1322177"/>
              <a:gd name="connsiteX39" fmla="*/ 1528780 w 3407361"/>
              <a:gd name="connsiteY39" fmla="*/ 819733 h 1322177"/>
              <a:gd name="connsiteX40" fmla="*/ 1533542 w 3407361"/>
              <a:gd name="connsiteY40" fmla="*/ 836402 h 1322177"/>
              <a:gd name="connsiteX41" fmla="*/ 1578786 w 3407361"/>
              <a:gd name="connsiteY41" fmla="*/ 822114 h 1322177"/>
              <a:gd name="connsiteX42" fmla="*/ 1614505 w 3407361"/>
              <a:gd name="connsiteY42" fmla="*/ 819733 h 1322177"/>
              <a:gd name="connsiteX43" fmla="*/ 1654986 w 3407361"/>
              <a:gd name="connsiteY43" fmla="*/ 812589 h 1322177"/>
              <a:gd name="connsiteX44" fmla="*/ 1676417 w 3407361"/>
              <a:gd name="connsiteY44" fmla="*/ 812589 h 1322177"/>
              <a:gd name="connsiteX45" fmla="*/ 1702611 w 3407361"/>
              <a:gd name="connsiteY45" fmla="*/ 810208 h 1322177"/>
              <a:gd name="connsiteX46" fmla="*/ 1728805 w 3407361"/>
              <a:gd name="connsiteY46" fmla="*/ 826877 h 1322177"/>
              <a:gd name="connsiteX47" fmla="*/ 1750236 w 3407361"/>
              <a:gd name="connsiteY47" fmla="*/ 826877 h 1322177"/>
              <a:gd name="connsiteX48" fmla="*/ 1781192 w 3407361"/>
              <a:gd name="connsiteY48" fmla="*/ 836402 h 1322177"/>
              <a:gd name="connsiteX49" fmla="*/ 1795480 w 3407361"/>
              <a:gd name="connsiteY49" fmla="*/ 845927 h 1322177"/>
              <a:gd name="connsiteX50" fmla="*/ 1795480 w 3407361"/>
              <a:gd name="connsiteY50" fmla="*/ 864977 h 1322177"/>
              <a:gd name="connsiteX51" fmla="*/ 1724042 w 3407361"/>
              <a:gd name="connsiteY51" fmla="*/ 862596 h 1322177"/>
              <a:gd name="connsiteX52" fmla="*/ 1635936 w 3407361"/>
              <a:gd name="connsiteY52" fmla="*/ 872121 h 1322177"/>
              <a:gd name="connsiteX53" fmla="*/ 1550211 w 3407361"/>
              <a:gd name="connsiteY53" fmla="*/ 879264 h 1322177"/>
              <a:gd name="connsiteX54" fmla="*/ 1440673 w 3407361"/>
              <a:gd name="connsiteY54" fmla="*/ 903077 h 1322177"/>
              <a:gd name="connsiteX55" fmla="*/ 1340661 w 3407361"/>
              <a:gd name="connsiteY55" fmla="*/ 931652 h 1322177"/>
              <a:gd name="connsiteX56" fmla="*/ 1252555 w 3407361"/>
              <a:gd name="connsiteY56" fmla="*/ 974514 h 1322177"/>
              <a:gd name="connsiteX57" fmla="*/ 1193023 w 3407361"/>
              <a:gd name="connsiteY57" fmla="*/ 1007852 h 1322177"/>
              <a:gd name="connsiteX58" fmla="*/ 1114442 w 3407361"/>
              <a:gd name="connsiteY58" fmla="*/ 1034046 h 1322177"/>
              <a:gd name="connsiteX59" fmla="*/ 1026336 w 3407361"/>
              <a:gd name="connsiteY59" fmla="*/ 1065002 h 1322177"/>
              <a:gd name="connsiteX60" fmla="*/ 992998 w 3407361"/>
              <a:gd name="connsiteY60" fmla="*/ 1076908 h 1322177"/>
              <a:gd name="connsiteX61" fmla="*/ 971567 w 3407361"/>
              <a:gd name="connsiteY61" fmla="*/ 1069764 h 1322177"/>
              <a:gd name="connsiteX62" fmla="*/ 981092 w 3407361"/>
              <a:gd name="connsiteY62" fmla="*/ 1045952 h 1322177"/>
              <a:gd name="connsiteX63" fmla="*/ 995380 w 3407361"/>
              <a:gd name="connsiteY63" fmla="*/ 1029283 h 1322177"/>
              <a:gd name="connsiteX64" fmla="*/ 1007286 w 3407361"/>
              <a:gd name="connsiteY64" fmla="*/ 1010233 h 1322177"/>
              <a:gd name="connsiteX65" fmla="*/ 1007286 w 3407361"/>
              <a:gd name="connsiteY65" fmla="*/ 1010233 h 1322177"/>
              <a:gd name="connsiteX66" fmla="*/ 1038242 w 3407361"/>
              <a:gd name="connsiteY66" fmla="*/ 988802 h 1322177"/>
              <a:gd name="connsiteX67" fmla="*/ 1059673 w 3407361"/>
              <a:gd name="connsiteY67" fmla="*/ 995946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21449 w 3407361"/>
              <a:gd name="connsiteY215" fmla="*/ 12489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2846552 w 3407361"/>
              <a:gd name="connsiteY1" fmla="*/ 907256 h 1322177"/>
              <a:gd name="connsiteX2" fmla="*/ 2544628 w 3407361"/>
              <a:gd name="connsiteY2" fmla="*/ 907256 h 1322177"/>
              <a:gd name="connsiteX3" fmla="*/ 2346220 w 3407361"/>
              <a:gd name="connsiteY3" fmla="*/ 933135 h 1322177"/>
              <a:gd name="connsiteX4" fmla="*/ 2173692 w 3407361"/>
              <a:gd name="connsiteY4" fmla="*/ 976267 h 1322177"/>
              <a:gd name="connsiteX5" fmla="*/ 2033605 w 3407361"/>
              <a:gd name="connsiteY5" fmla="*/ 974514 h 1322177"/>
              <a:gd name="connsiteX6" fmla="*/ 1995505 w 3407361"/>
              <a:gd name="connsiteY6" fmla="*/ 943558 h 1322177"/>
              <a:gd name="connsiteX7" fmla="*/ 1962167 w 3407361"/>
              <a:gd name="connsiteY7" fmla="*/ 914983 h 1322177"/>
              <a:gd name="connsiteX8" fmla="*/ 1921686 w 3407361"/>
              <a:gd name="connsiteY8" fmla="*/ 893552 h 1322177"/>
              <a:gd name="connsiteX9" fmla="*/ 1905017 w 3407361"/>
              <a:gd name="connsiteY9" fmla="*/ 888789 h 1322177"/>
              <a:gd name="connsiteX10" fmla="*/ 1905017 w 3407361"/>
              <a:gd name="connsiteY10" fmla="*/ 888789 h 1322177"/>
              <a:gd name="connsiteX11" fmla="*/ 1933592 w 3407361"/>
              <a:gd name="connsiteY11" fmla="*/ 881646 h 1322177"/>
              <a:gd name="connsiteX12" fmla="*/ 1952642 w 3407361"/>
              <a:gd name="connsiteY12" fmla="*/ 874502 h 1322177"/>
              <a:gd name="connsiteX13" fmla="*/ 1933592 w 3407361"/>
              <a:gd name="connsiteY13" fmla="*/ 864977 h 1322177"/>
              <a:gd name="connsiteX14" fmla="*/ 1900255 w 3407361"/>
              <a:gd name="connsiteY14" fmla="*/ 855452 h 1322177"/>
              <a:gd name="connsiteX15" fmla="*/ 1871680 w 3407361"/>
              <a:gd name="connsiteY15" fmla="*/ 841164 h 1322177"/>
              <a:gd name="connsiteX16" fmla="*/ 1840723 w 3407361"/>
              <a:gd name="connsiteY16" fmla="*/ 824496 h 1322177"/>
              <a:gd name="connsiteX17" fmla="*/ 1819292 w 3407361"/>
              <a:gd name="connsiteY17" fmla="*/ 810208 h 1322177"/>
              <a:gd name="connsiteX18" fmla="*/ 1814530 w 3407361"/>
              <a:gd name="connsiteY18" fmla="*/ 791158 h 1322177"/>
              <a:gd name="connsiteX19" fmla="*/ 1843105 w 3407361"/>
              <a:gd name="connsiteY19" fmla="*/ 800683 h 1322177"/>
              <a:gd name="connsiteX20" fmla="*/ 1843105 w 3407361"/>
              <a:gd name="connsiteY20" fmla="*/ 800683 h 1322177"/>
              <a:gd name="connsiteX21" fmla="*/ 1871680 w 3407361"/>
              <a:gd name="connsiteY21" fmla="*/ 803064 h 1322177"/>
              <a:gd name="connsiteX22" fmla="*/ 1916923 w 3407361"/>
              <a:gd name="connsiteY22" fmla="*/ 812589 h 1322177"/>
              <a:gd name="connsiteX23" fmla="*/ 1916923 w 3407361"/>
              <a:gd name="connsiteY23" fmla="*/ 812589 h 1322177"/>
              <a:gd name="connsiteX24" fmla="*/ 1897873 w 3407361"/>
              <a:gd name="connsiteY24" fmla="*/ 781633 h 1322177"/>
              <a:gd name="connsiteX25" fmla="*/ 1862155 w 3407361"/>
              <a:gd name="connsiteY25" fmla="*/ 788777 h 1322177"/>
              <a:gd name="connsiteX26" fmla="*/ 1838342 w 3407361"/>
              <a:gd name="connsiteY26" fmla="*/ 781633 h 1322177"/>
              <a:gd name="connsiteX27" fmla="*/ 1812148 w 3407361"/>
              <a:gd name="connsiteY27" fmla="*/ 779252 h 1322177"/>
              <a:gd name="connsiteX28" fmla="*/ 1785955 w 3407361"/>
              <a:gd name="connsiteY28" fmla="*/ 788777 h 1322177"/>
              <a:gd name="connsiteX29" fmla="*/ 1757380 w 3407361"/>
              <a:gd name="connsiteY29" fmla="*/ 795921 h 1322177"/>
              <a:gd name="connsiteX30" fmla="*/ 1728805 w 3407361"/>
              <a:gd name="connsiteY30" fmla="*/ 795921 h 1322177"/>
              <a:gd name="connsiteX31" fmla="*/ 1702611 w 3407361"/>
              <a:gd name="connsiteY31" fmla="*/ 781633 h 1322177"/>
              <a:gd name="connsiteX32" fmla="*/ 1678798 w 3407361"/>
              <a:gd name="connsiteY32" fmla="*/ 793539 h 1322177"/>
              <a:gd name="connsiteX33" fmla="*/ 1664511 w 3407361"/>
              <a:gd name="connsiteY33" fmla="*/ 788777 h 1322177"/>
              <a:gd name="connsiteX34" fmla="*/ 1628792 w 3407361"/>
              <a:gd name="connsiteY34" fmla="*/ 795921 h 1322177"/>
              <a:gd name="connsiteX35" fmla="*/ 1593073 w 3407361"/>
              <a:gd name="connsiteY35" fmla="*/ 795921 h 1322177"/>
              <a:gd name="connsiteX36" fmla="*/ 1569261 w 3407361"/>
              <a:gd name="connsiteY36" fmla="*/ 791158 h 1322177"/>
              <a:gd name="connsiteX37" fmla="*/ 1547830 w 3407361"/>
              <a:gd name="connsiteY37" fmla="*/ 776871 h 1322177"/>
              <a:gd name="connsiteX38" fmla="*/ 1547830 w 3407361"/>
              <a:gd name="connsiteY38" fmla="*/ 762583 h 1322177"/>
              <a:gd name="connsiteX39" fmla="*/ 1524017 w 3407361"/>
              <a:gd name="connsiteY39" fmla="*/ 798302 h 1322177"/>
              <a:gd name="connsiteX40" fmla="*/ 1528780 w 3407361"/>
              <a:gd name="connsiteY40" fmla="*/ 819733 h 1322177"/>
              <a:gd name="connsiteX41" fmla="*/ 1533542 w 3407361"/>
              <a:gd name="connsiteY41" fmla="*/ 836402 h 1322177"/>
              <a:gd name="connsiteX42" fmla="*/ 1578786 w 3407361"/>
              <a:gd name="connsiteY42" fmla="*/ 822114 h 1322177"/>
              <a:gd name="connsiteX43" fmla="*/ 1614505 w 3407361"/>
              <a:gd name="connsiteY43" fmla="*/ 819733 h 1322177"/>
              <a:gd name="connsiteX44" fmla="*/ 1654986 w 3407361"/>
              <a:gd name="connsiteY44" fmla="*/ 812589 h 1322177"/>
              <a:gd name="connsiteX45" fmla="*/ 1676417 w 3407361"/>
              <a:gd name="connsiteY45" fmla="*/ 812589 h 1322177"/>
              <a:gd name="connsiteX46" fmla="*/ 1702611 w 3407361"/>
              <a:gd name="connsiteY46" fmla="*/ 810208 h 1322177"/>
              <a:gd name="connsiteX47" fmla="*/ 1728805 w 3407361"/>
              <a:gd name="connsiteY47" fmla="*/ 826877 h 1322177"/>
              <a:gd name="connsiteX48" fmla="*/ 1750236 w 3407361"/>
              <a:gd name="connsiteY48" fmla="*/ 826877 h 1322177"/>
              <a:gd name="connsiteX49" fmla="*/ 1781192 w 3407361"/>
              <a:gd name="connsiteY49" fmla="*/ 836402 h 1322177"/>
              <a:gd name="connsiteX50" fmla="*/ 1795480 w 3407361"/>
              <a:gd name="connsiteY50" fmla="*/ 845927 h 1322177"/>
              <a:gd name="connsiteX51" fmla="*/ 1795480 w 3407361"/>
              <a:gd name="connsiteY51" fmla="*/ 864977 h 1322177"/>
              <a:gd name="connsiteX52" fmla="*/ 1724042 w 3407361"/>
              <a:gd name="connsiteY52" fmla="*/ 862596 h 1322177"/>
              <a:gd name="connsiteX53" fmla="*/ 1635936 w 3407361"/>
              <a:gd name="connsiteY53" fmla="*/ 872121 h 1322177"/>
              <a:gd name="connsiteX54" fmla="*/ 1550211 w 3407361"/>
              <a:gd name="connsiteY54" fmla="*/ 879264 h 1322177"/>
              <a:gd name="connsiteX55" fmla="*/ 1440673 w 3407361"/>
              <a:gd name="connsiteY55" fmla="*/ 903077 h 1322177"/>
              <a:gd name="connsiteX56" fmla="*/ 1340661 w 3407361"/>
              <a:gd name="connsiteY56" fmla="*/ 931652 h 1322177"/>
              <a:gd name="connsiteX57" fmla="*/ 1252555 w 3407361"/>
              <a:gd name="connsiteY57" fmla="*/ 974514 h 1322177"/>
              <a:gd name="connsiteX58" fmla="*/ 1193023 w 3407361"/>
              <a:gd name="connsiteY58" fmla="*/ 1007852 h 1322177"/>
              <a:gd name="connsiteX59" fmla="*/ 1114442 w 3407361"/>
              <a:gd name="connsiteY59" fmla="*/ 1034046 h 1322177"/>
              <a:gd name="connsiteX60" fmla="*/ 1026336 w 3407361"/>
              <a:gd name="connsiteY60" fmla="*/ 1065002 h 1322177"/>
              <a:gd name="connsiteX61" fmla="*/ 992998 w 3407361"/>
              <a:gd name="connsiteY61" fmla="*/ 1076908 h 1322177"/>
              <a:gd name="connsiteX62" fmla="*/ 971567 w 3407361"/>
              <a:gd name="connsiteY62" fmla="*/ 1069764 h 1322177"/>
              <a:gd name="connsiteX63" fmla="*/ 981092 w 3407361"/>
              <a:gd name="connsiteY63" fmla="*/ 1045952 h 1322177"/>
              <a:gd name="connsiteX64" fmla="*/ 995380 w 3407361"/>
              <a:gd name="connsiteY64" fmla="*/ 1029283 h 1322177"/>
              <a:gd name="connsiteX65" fmla="*/ 1007286 w 3407361"/>
              <a:gd name="connsiteY65" fmla="*/ 1010233 h 1322177"/>
              <a:gd name="connsiteX66" fmla="*/ 1007286 w 3407361"/>
              <a:gd name="connsiteY66" fmla="*/ 1010233 h 1322177"/>
              <a:gd name="connsiteX67" fmla="*/ 1038242 w 3407361"/>
              <a:gd name="connsiteY67" fmla="*/ 988802 h 1322177"/>
              <a:gd name="connsiteX68" fmla="*/ 1059673 w 3407361"/>
              <a:gd name="connsiteY68" fmla="*/ 995946 h 1322177"/>
              <a:gd name="connsiteX69" fmla="*/ 1069198 w 3407361"/>
              <a:gd name="connsiteY69" fmla="*/ 1024521 h 1322177"/>
              <a:gd name="connsiteX70" fmla="*/ 1085867 w 3407361"/>
              <a:gd name="connsiteY70" fmla="*/ 1022139 h 1322177"/>
              <a:gd name="connsiteX71" fmla="*/ 1083486 w 3407361"/>
              <a:gd name="connsiteY71" fmla="*/ 1003089 h 1322177"/>
              <a:gd name="connsiteX72" fmla="*/ 1083486 w 3407361"/>
              <a:gd name="connsiteY72" fmla="*/ 1003089 h 1322177"/>
              <a:gd name="connsiteX73" fmla="*/ 1093011 w 3407361"/>
              <a:gd name="connsiteY73" fmla="*/ 974514 h 1322177"/>
              <a:gd name="connsiteX74" fmla="*/ 1112061 w 3407361"/>
              <a:gd name="connsiteY74" fmla="*/ 964989 h 1322177"/>
              <a:gd name="connsiteX75" fmla="*/ 1090630 w 3407361"/>
              <a:gd name="connsiteY75" fmla="*/ 967371 h 1322177"/>
              <a:gd name="connsiteX76" fmla="*/ 1047767 w 3407361"/>
              <a:gd name="connsiteY76" fmla="*/ 976896 h 1322177"/>
              <a:gd name="connsiteX77" fmla="*/ 1026336 w 3407361"/>
              <a:gd name="connsiteY77" fmla="*/ 969752 h 1322177"/>
              <a:gd name="connsiteX78" fmla="*/ 997761 w 3407361"/>
              <a:gd name="connsiteY78" fmla="*/ 969752 h 1322177"/>
              <a:gd name="connsiteX79" fmla="*/ 988236 w 3407361"/>
              <a:gd name="connsiteY79" fmla="*/ 960227 h 1322177"/>
              <a:gd name="connsiteX80" fmla="*/ 1012048 w 3407361"/>
              <a:gd name="connsiteY80" fmla="*/ 948321 h 1322177"/>
              <a:gd name="connsiteX81" fmla="*/ 1062055 w 3407361"/>
              <a:gd name="connsiteY81" fmla="*/ 936414 h 1322177"/>
              <a:gd name="connsiteX82" fmla="*/ 1093011 w 3407361"/>
              <a:gd name="connsiteY82" fmla="*/ 929271 h 1322177"/>
              <a:gd name="connsiteX83" fmla="*/ 1116823 w 3407361"/>
              <a:gd name="connsiteY83" fmla="*/ 912602 h 1322177"/>
              <a:gd name="connsiteX84" fmla="*/ 1195405 w 3407361"/>
              <a:gd name="connsiteY84" fmla="*/ 895933 h 1322177"/>
              <a:gd name="connsiteX85" fmla="*/ 1214455 w 3407361"/>
              <a:gd name="connsiteY85" fmla="*/ 884027 h 1322177"/>
              <a:gd name="connsiteX86" fmla="*/ 1183498 w 3407361"/>
              <a:gd name="connsiteY86" fmla="*/ 879264 h 1322177"/>
              <a:gd name="connsiteX87" fmla="*/ 1114442 w 3407361"/>
              <a:gd name="connsiteY87" fmla="*/ 895933 h 1322177"/>
              <a:gd name="connsiteX88" fmla="*/ 1071580 w 3407361"/>
              <a:gd name="connsiteY88" fmla="*/ 907839 h 1322177"/>
              <a:gd name="connsiteX89" fmla="*/ 1047767 w 3407361"/>
              <a:gd name="connsiteY89" fmla="*/ 924508 h 1322177"/>
              <a:gd name="connsiteX90" fmla="*/ 1004905 w 3407361"/>
              <a:gd name="connsiteY90" fmla="*/ 931652 h 1322177"/>
              <a:gd name="connsiteX91" fmla="*/ 983473 w 3407361"/>
              <a:gd name="connsiteY91" fmla="*/ 926889 h 1322177"/>
              <a:gd name="connsiteX92" fmla="*/ 959661 w 3407361"/>
              <a:gd name="connsiteY92" fmla="*/ 931652 h 1322177"/>
              <a:gd name="connsiteX93" fmla="*/ 940611 w 3407361"/>
              <a:gd name="connsiteY93" fmla="*/ 917364 h 1322177"/>
              <a:gd name="connsiteX94" fmla="*/ 919180 w 3407361"/>
              <a:gd name="connsiteY94" fmla="*/ 910221 h 1322177"/>
              <a:gd name="connsiteX95" fmla="*/ 888223 w 3407361"/>
              <a:gd name="connsiteY95" fmla="*/ 910221 h 1322177"/>
              <a:gd name="connsiteX96" fmla="*/ 869173 w 3407361"/>
              <a:gd name="connsiteY96" fmla="*/ 917364 h 1322177"/>
              <a:gd name="connsiteX97" fmla="*/ 869173 w 3407361"/>
              <a:gd name="connsiteY97" fmla="*/ 898314 h 1322177"/>
              <a:gd name="connsiteX98" fmla="*/ 862030 w 3407361"/>
              <a:gd name="connsiteY98" fmla="*/ 872121 h 1322177"/>
              <a:gd name="connsiteX99" fmla="*/ 854886 w 3407361"/>
              <a:gd name="connsiteY99" fmla="*/ 841164 h 1322177"/>
              <a:gd name="connsiteX100" fmla="*/ 859648 w 3407361"/>
              <a:gd name="connsiteY100" fmla="*/ 812589 h 1322177"/>
              <a:gd name="connsiteX101" fmla="*/ 873936 w 3407361"/>
              <a:gd name="connsiteY101" fmla="*/ 791158 h 1322177"/>
              <a:gd name="connsiteX102" fmla="*/ 842980 w 3407361"/>
              <a:gd name="connsiteY102" fmla="*/ 817352 h 1322177"/>
              <a:gd name="connsiteX103" fmla="*/ 816786 w 3407361"/>
              <a:gd name="connsiteY103" fmla="*/ 817352 h 1322177"/>
              <a:gd name="connsiteX104" fmla="*/ 783448 w 3407361"/>
              <a:gd name="connsiteY104" fmla="*/ 819733 h 1322177"/>
              <a:gd name="connsiteX105" fmla="*/ 754873 w 3407361"/>
              <a:gd name="connsiteY105" fmla="*/ 812589 h 1322177"/>
              <a:gd name="connsiteX106" fmla="*/ 731061 w 3407361"/>
              <a:gd name="connsiteY106" fmla="*/ 791158 h 1322177"/>
              <a:gd name="connsiteX107" fmla="*/ 707248 w 3407361"/>
              <a:gd name="connsiteY107" fmla="*/ 784014 h 1322177"/>
              <a:gd name="connsiteX108" fmla="*/ 662005 w 3407361"/>
              <a:gd name="connsiteY108" fmla="*/ 791158 h 1322177"/>
              <a:gd name="connsiteX109" fmla="*/ 619142 w 3407361"/>
              <a:gd name="connsiteY109" fmla="*/ 798302 h 1322177"/>
              <a:gd name="connsiteX110" fmla="*/ 573898 w 3407361"/>
              <a:gd name="connsiteY110" fmla="*/ 805446 h 1322177"/>
              <a:gd name="connsiteX111" fmla="*/ 554848 w 3407361"/>
              <a:gd name="connsiteY111" fmla="*/ 793539 h 1322177"/>
              <a:gd name="connsiteX112" fmla="*/ 550086 w 3407361"/>
              <a:gd name="connsiteY112" fmla="*/ 776871 h 1322177"/>
              <a:gd name="connsiteX113" fmla="*/ 540561 w 3407361"/>
              <a:gd name="connsiteY113" fmla="*/ 753058 h 1322177"/>
              <a:gd name="connsiteX114" fmla="*/ 540561 w 3407361"/>
              <a:gd name="connsiteY114" fmla="*/ 753058 h 1322177"/>
              <a:gd name="connsiteX115" fmla="*/ 545323 w 3407361"/>
              <a:gd name="connsiteY115" fmla="*/ 805446 h 1322177"/>
              <a:gd name="connsiteX116" fmla="*/ 559611 w 3407361"/>
              <a:gd name="connsiteY116" fmla="*/ 822114 h 1322177"/>
              <a:gd name="connsiteX117" fmla="*/ 609617 w 3407361"/>
              <a:gd name="connsiteY117" fmla="*/ 826877 h 1322177"/>
              <a:gd name="connsiteX118" fmla="*/ 659623 w 3407361"/>
              <a:gd name="connsiteY118" fmla="*/ 814971 h 1322177"/>
              <a:gd name="connsiteX119" fmla="*/ 692961 w 3407361"/>
              <a:gd name="connsiteY119" fmla="*/ 810208 h 1322177"/>
              <a:gd name="connsiteX120" fmla="*/ 723917 w 3407361"/>
              <a:gd name="connsiteY120" fmla="*/ 817352 h 1322177"/>
              <a:gd name="connsiteX121" fmla="*/ 740586 w 3407361"/>
              <a:gd name="connsiteY121" fmla="*/ 843546 h 1322177"/>
              <a:gd name="connsiteX122" fmla="*/ 766780 w 3407361"/>
              <a:gd name="connsiteY122" fmla="*/ 843546 h 1322177"/>
              <a:gd name="connsiteX123" fmla="*/ 802498 w 3407361"/>
              <a:gd name="connsiteY123" fmla="*/ 838783 h 1322177"/>
              <a:gd name="connsiteX124" fmla="*/ 831073 w 3407361"/>
              <a:gd name="connsiteY124" fmla="*/ 848308 h 1322177"/>
              <a:gd name="connsiteX125" fmla="*/ 838217 w 3407361"/>
              <a:gd name="connsiteY125" fmla="*/ 893552 h 1322177"/>
              <a:gd name="connsiteX126" fmla="*/ 850123 w 3407361"/>
              <a:gd name="connsiteY126" fmla="*/ 931652 h 1322177"/>
              <a:gd name="connsiteX127" fmla="*/ 850123 w 3407361"/>
              <a:gd name="connsiteY127" fmla="*/ 948321 h 1322177"/>
              <a:gd name="connsiteX128" fmla="*/ 840598 w 3407361"/>
              <a:gd name="connsiteY128" fmla="*/ 964989 h 1322177"/>
              <a:gd name="connsiteX129" fmla="*/ 823930 w 3407361"/>
              <a:gd name="connsiteY129" fmla="*/ 974514 h 1322177"/>
              <a:gd name="connsiteX130" fmla="*/ 802498 w 3407361"/>
              <a:gd name="connsiteY130" fmla="*/ 979277 h 1322177"/>
              <a:gd name="connsiteX131" fmla="*/ 781067 w 3407361"/>
              <a:gd name="connsiteY131" fmla="*/ 979277 h 1322177"/>
              <a:gd name="connsiteX132" fmla="*/ 769161 w 3407361"/>
              <a:gd name="connsiteY132" fmla="*/ 988802 h 1322177"/>
              <a:gd name="connsiteX133" fmla="*/ 769161 w 3407361"/>
              <a:gd name="connsiteY133" fmla="*/ 988802 h 1322177"/>
              <a:gd name="connsiteX134" fmla="*/ 800117 w 3407361"/>
              <a:gd name="connsiteY134" fmla="*/ 991183 h 1322177"/>
              <a:gd name="connsiteX135" fmla="*/ 816786 w 3407361"/>
              <a:gd name="connsiteY135" fmla="*/ 1003089 h 1322177"/>
              <a:gd name="connsiteX136" fmla="*/ 838217 w 3407361"/>
              <a:gd name="connsiteY136" fmla="*/ 993564 h 1322177"/>
              <a:gd name="connsiteX137" fmla="*/ 838217 w 3407361"/>
              <a:gd name="connsiteY137" fmla="*/ 993564 h 1322177"/>
              <a:gd name="connsiteX138" fmla="*/ 864411 w 3407361"/>
              <a:gd name="connsiteY138" fmla="*/ 995946 h 1322177"/>
              <a:gd name="connsiteX139" fmla="*/ 881080 w 3407361"/>
              <a:gd name="connsiteY139" fmla="*/ 984039 h 1322177"/>
              <a:gd name="connsiteX140" fmla="*/ 909655 w 3407361"/>
              <a:gd name="connsiteY140" fmla="*/ 1022139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21449 w 3407361"/>
              <a:gd name="connsiteY216" fmla="*/ 12489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139850 w 3407361"/>
              <a:gd name="connsiteY1" fmla="*/ 898630 h 1322177"/>
              <a:gd name="connsiteX2" fmla="*/ 2846552 w 3407361"/>
              <a:gd name="connsiteY2" fmla="*/ 907256 h 1322177"/>
              <a:gd name="connsiteX3" fmla="*/ 2544628 w 3407361"/>
              <a:gd name="connsiteY3" fmla="*/ 907256 h 1322177"/>
              <a:gd name="connsiteX4" fmla="*/ 2346220 w 3407361"/>
              <a:gd name="connsiteY4" fmla="*/ 933135 h 1322177"/>
              <a:gd name="connsiteX5" fmla="*/ 2173692 w 3407361"/>
              <a:gd name="connsiteY5" fmla="*/ 976267 h 1322177"/>
              <a:gd name="connsiteX6" fmla="*/ 2033605 w 3407361"/>
              <a:gd name="connsiteY6" fmla="*/ 974514 h 1322177"/>
              <a:gd name="connsiteX7" fmla="*/ 1995505 w 3407361"/>
              <a:gd name="connsiteY7" fmla="*/ 943558 h 1322177"/>
              <a:gd name="connsiteX8" fmla="*/ 1962167 w 3407361"/>
              <a:gd name="connsiteY8" fmla="*/ 914983 h 1322177"/>
              <a:gd name="connsiteX9" fmla="*/ 1921686 w 3407361"/>
              <a:gd name="connsiteY9" fmla="*/ 893552 h 1322177"/>
              <a:gd name="connsiteX10" fmla="*/ 1905017 w 3407361"/>
              <a:gd name="connsiteY10" fmla="*/ 888789 h 1322177"/>
              <a:gd name="connsiteX11" fmla="*/ 1905017 w 3407361"/>
              <a:gd name="connsiteY11" fmla="*/ 888789 h 1322177"/>
              <a:gd name="connsiteX12" fmla="*/ 1933592 w 3407361"/>
              <a:gd name="connsiteY12" fmla="*/ 881646 h 1322177"/>
              <a:gd name="connsiteX13" fmla="*/ 1952642 w 3407361"/>
              <a:gd name="connsiteY13" fmla="*/ 874502 h 1322177"/>
              <a:gd name="connsiteX14" fmla="*/ 1933592 w 3407361"/>
              <a:gd name="connsiteY14" fmla="*/ 864977 h 1322177"/>
              <a:gd name="connsiteX15" fmla="*/ 1900255 w 3407361"/>
              <a:gd name="connsiteY15" fmla="*/ 855452 h 1322177"/>
              <a:gd name="connsiteX16" fmla="*/ 1871680 w 3407361"/>
              <a:gd name="connsiteY16" fmla="*/ 841164 h 1322177"/>
              <a:gd name="connsiteX17" fmla="*/ 1840723 w 3407361"/>
              <a:gd name="connsiteY17" fmla="*/ 824496 h 1322177"/>
              <a:gd name="connsiteX18" fmla="*/ 1819292 w 3407361"/>
              <a:gd name="connsiteY18" fmla="*/ 810208 h 1322177"/>
              <a:gd name="connsiteX19" fmla="*/ 1814530 w 3407361"/>
              <a:gd name="connsiteY19" fmla="*/ 791158 h 1322177"/>
              <a:gd name="connsiteX20" fmla="*/ 1843105 w 3407361"/>
              <a:gd name="connsiteY20" fmla="*/ 800683 h 1322177"/>
              <a:gd name="connsiteX21" fmla="*/ 1843105 w 3407361"/>
              <a:gd name="connsiteY21" fmla="*/ 800683 h 1322177"/>
              <a:gd name="connsiteX22" fmla="*/ 1871680 w 3407361"/>
              <a:gd name="connsiteY22" fmla="*/ 803064 h 1322177"/>
              <a:gd name="connsiteX23" fmla="*/ 1916923 w 3407361"/>
              <a:gd name="connsiteY23" fmla="*/ 812589 h 1322177"/>
              <a:gd name="connsiteX24" fmla="*/ 1916923 w 3407361"/>
              <a:gd name="connsiteY24" fmla="*/ 812589 h 1322177"/>
              <a:gd name="connsiteX25" fmla="*/ 1897873 w 3407361"/>
              <a:gd name="connsiteY25" fmla="*/ 781633 h 1322177"/>
              <a:gd name="connsiteX26" fmla="*/ 1862155 w 3407361"/>
              <a:gd name="connsiteY26" fmla="*/ 788777 h 1322177"/>
              <a:gd name="connsiteX27" fmla="*/ 1838342 w 3407361"/>
              <a:gd name="connsiteY27" fmla="*/ 781633 h 1322177"/>
              <a:gd name="connsiteX28" fmla="*/ 1812148 w 3407361"/>
              <a:gd name="connsiteY28" fmla="*/ 779252 h 1322177"/>
              <a:gd name="connsiteX29" fmla="*/ 1785955 w 3407361"/>
              <a:gd name="connsiteY29" fmla="*/ 788777 h 1322177"/>
              <a:gd name="connsiteX30" fmla="*/ 1757380 w 3407361"/>
              <a:gd name="connsiteY30" fmla="*/ 795921 h 1322177"/>
              <a:gd name="connsiteX31" fmla="*/ 1728805 w 3407361"/>
              <a:gd name="connsiteY31" fmla="*/ 795921 h 1322177"/>
              <a:gd name="connsiteX32" fmla="*/ 1702611 w 3407361"/>
              <a:gd name="connsiteY32" fmla="*/ 781633 h 1322177"/>
              <a:gd name="connsiteX33" fmla="*/ 1678798 w 3407361"/>
              <a:gd name="connsiteY33" fmla="*/ 793539 h 1322177"/>
              <a:gd name="connsiteX34" fmla="*/ 1664511 w 3407361"/>
              <a:gd name="connsiteY34" fmla="*/ 788777 h 1322177"/>
              <a:gd name="connsiteX35" fmla="*/ 1628792 w 3407361"/>
              <a:gd name="connsiteY35" fmla="*/ 795921 h 1322177"/>
              <a:gd name="connsiteX36" fmla="*/ 1593073 w 3407361"/>
              <a:gd name="connsiteY36" fmla="*/ 795921 h 1322177"/>
              <a:gd name="connsiteX37" fmla="*/ 1569261 w 3407361"/>
              <a:gd name="connsiteY37" fmla="*/ 791158 h 1322177"/>
              <a:gd name="connsiteX38" fmla="*/ 1547830 w 3407361"/>
              <a:gd name="connsiteY38" fmla="*/ 776871 h 1322177"/>
              <a:gd name="connsiteX39" fmla="*/ 1547830 w 3407361"/>
              <a:gd name="connsiteY39" fmla="*/ 762583 h 1322177"/>
              <a:gd name="connsiteX40" fmla="*/ 1524017 w 3407361"/>
              <a:gd name="connsiteY40" fmla="*/ 798302 h 1322177"/>
              <a:gd name="connsiteX41" fmla="*/ 1528780 w 3407361"/>
              <a:gd name="connsiteY41" fmla="*/ 819733 h 1322177"/>
              <a:gd name="connsiteX42" fmla="*/ 1533542 w 3407361"/>
              <a:gd name="connsiteY42" fmla="*/ 836402 h 1322177"/>
              <a:gd name="connsiteX43" fmla="*/ 1578786 w 3407361"/>
              <a:gd name="connsiteY43" fmla="*/ 822114 h 1322177"/>
              <a:gd name="connsiteX44" fmla="*/ 1614505 w 3407361"/>
              <a:gd name="connsiteY44" fmla="*/ 819733 h 1322177"/>
              <a:gd name="connsiteX45" fmla="*/ 1654986 w 3407361"/>
              <a:gd name="connsiteY45" fmla="*/ 812589 h 1322177"/>
              <a:gd name="connsiteX46" fmla="*/ 1676417 w 3407361"/>
              <a:gd name="connsiteY46" fmla="*/ 812589 h 1322177"/>
              <a:gd name="connsiteX47" fmla="*/ 1702611 w 3407361"/>
              <a:gd name="connsiteY47" fmla="*/ 810208 h 1322177"/>
              <a:gd name="connsiteX48" fmla="*/ 1728805 w 3407361"/>
              <a:gd name="connsiteY48" fmla="*/ 826877 h 1322177"/>
              <a:gd name="connsiteX49" fmla="*/ 1750236 w 3407361"/>
              <a:gd name="connsiteY49" fmla="*/ 826877 h 1322177"/>
              <a:gd name="connsiteX50" fmla="*/ 1781192 w 3407361"/>
              <a:gd name="connsiteY50" fmla="*/ 836402 h 1322177"/>
              <a:gd name="connsiteX51" fmla="*/ 1795480 w 3407361"/>
              <a:gd name="connsiteY51" fmla="*/ 845927 h 1322177"/>
              <a:gd name="connsiteX52" fmla="*/ 1795480 w 3407361"/>
              <a:gd name="connsiteY52" fmla="*/ 864977 h 1322177"/>
              <a:gd name="connsiteX53" fmla="*/ 1724042 w 3407361"/>
              <a:gd name="connsiteY53" fmla="*/ 862596 h 1322177"/>
              <a:gd name="connsiteX54" fmla="*/ 1635936 w 3407361"/>
              <a:gd name="connsiteY54" fmla="*/ 872121 h 1322177"/>
              <a:gd name="connsiteX55" fmla="*/ 1550211 w 3407361"/>
              <a:gd name="connsiteY55" fmla="*/ 879264 h 1322177"/>
              <a:gd name="connsiteX56" fmla="*/ 1440673 w 3407361"/>
              <a:gd name="connsiteY56" fmla="*/ 903077 h 1322177"/>
              <a:gd name="connsiteX57" fmla="*/ 1340661 w 3407361"/>
              <a:gd name="connsiteY57" fmla="*/ 931652 h 1322177"/>
              <a:gd name="connsiteX58" fmla="*/ 1252555 w 3407361"/>
              <a:gd name="connsiteY58" fmla="*/ 974514 h 1322177"/>
              <a:gd name="connsiteX59" fmla="*/ 1193023 w 3407361"/>
              <a:gd name="connsiteY59" fmla="*/ 1007852 h 1322177"/>
              <a:gd name="connsiteX60" fmla="*/ 1114442 w 3407361"/>
              <a:gd name="connsiteY60" fmla="*/ 1034046 h 1322177"/>
              <a:gd name="connsiteX61" fmla="*/ 1026336 w 3407361"/>
              <a:gd name="connsiteY61" fmla="*/ 1065002 h 1322177"/>
              <a:gd name="connsiteX62" fmla="*/ 992998 w 3407361"/>
              <a:gd name="connsiteY62" fmla="*/ 1076908 h 1322177"/>
              <a:gd name="connsiteX63" fmla="*/ 971567 w 3407361"/>
              <a:gd name="connsiteY63" fmla="*/ 1069764 h 1322177"/>
              <a:gd name="connsiteX64" fmla="*/ 981092 w 3407361"/>
              <a:gd name="connsiteY64" fmla="*/ 1045952 h 1322177"/>
              <a:gd name="connsiteX65" fmla="*/ 995380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21449 w 3407361"/>
              <a:gd name="connsiteY217" fmla="*/ 12489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26336 w 3407361"/>
              <a:gd name="connsiteY62" fmla="*/ 1065002 h 1322177"/>
              <a:gd name="connsiteX63" fmla="*/ 992998 w 3407361"/>
              <a:gd name="connsiteY63" fmla="*/ 1076908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21449 w 3407361"/>
              <a:gd name="connsiteY218" fmla="*/ 12489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26336 w 3407361"/>
              <a:gd name="connsiteY62" fmla="*/ 1065002 h 1322177"/>
              <a:gd name="connsiteX63" fmla="*/ 992998 w 3407361"/>
              <a:gd name="connsiteY63" fmla="*/ 1076908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69196 w 3407361"/>
              <a:gd name="connsiteY62" fmla="*/ 1057859 h 1322177"/>
              <a:gd name="connsiteX63" fmla="*/ 1026336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26336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995380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07286 w 3407361"/>
              <a:gd name="connsiteY66" fmla="*/ 1010233 h 1322177"/>
              <a:gd name="connsiteX67" fmla="*/ 1040624 w 3407361"/>
              <a:gd name="connsiteY67" fmla="*/ 1024520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38242 w 3407361"/>
              <a:gd name="connsiteY67" fmla="*/ 988802 h 1322177"/>
              <a:gd name="connsiteX68" fmla="*/ 1059673 w 3407361"/>
              <a:gd name="connsiteY68" fmla="*/ 995946 h 1322177"/>
              <a:gd name="connsiteX69" fmla="*/ 1069198 w 3407361"/>
              <a:gd name="connsiteY69" fmla="*/ 1024521 h 1322177"/>
              <a:gd name="connsiteX70" fmla="*/ 1085867 w 3407361"/>
              <a:gd name="connsiteY70" fmla="*/ 1022139 h 1322177"/>
              <a:gd name="connsiteX71" fmla="*/ 1083486 w 3407361"/>
              <a:gd name="connsiteY71" fmla="*/ 1003089 h 1322177"/>
              <a:gd name="connsiteX72" fmla="*/ 1083486 w 3407361"/>
              <a:gd name="connsiteY72" fmla="*/ 1003089 h 1322177"/>
              <a:gd name="connsiteX73" fmla="*/ 1093011 w 3407361"/>
              <a:gd name="connsiteY73" fmla="*/ 974514 h 1322177"/>
              <a:gd name="connsiteX74" fmla="*/ 1112061 w 3407361"/>
              <a:gd name="connsiteY74" fmla="*/ 964989 h 1322177"/>
              <a:gd name="connsiteX75" fmla="*/ 1090630 w 3407361"/>
              <a:gd name="connsiteY75" fmla="*/ 967371 h 1322177"/>
              <a:gd name="connsiteX76" fmla="*/ 1047767 w 3407361"/>
              <a:gd name="connsiteY76" fmla="*/ 976896 h 1322177"/>
              <a:gd name="connsiteX77" fmla="*/ 1026336 w 3407361"/>
              <a:gd name="connsiteY77" fmla="*/ 969752 h 1322177"/>
              <a:gd name="connsiteX78" fmla="*/ 997761 w 3407361"/>
              <a:gd name="connsiteY78" fmla="*/ 969752 h 1322177"/>
              <a:gd name="connsiteX79" fmla="*/ 988236 w 3407361"/>
              <a:gd name="connsiteY79" fmla="*/ 960227 h 1322177"/>
              <a:gd name="connsiteX80" fmla="*/ 1012048 w 3407361"/>
              <a:gd name="connsiteY80" fmla="*/ 948321 h 1322177"/>
              <a:gd name="connsiteX81" fmla="*/ 1062055 w 3407361"/>
              <a:gd name="connsiteY81" fmla="*/ 936414 h 1322177"/>
              <a:gd name="connsiteX82" fmla="*/ 1093011 w 3407361"/>
              <a:gd name="connsiteY82" fmla="*/ 929271 h 1322177"/>
              <a:gd name="connsiteX83" fmla="*/ 1116823 w 3407361"/>
              <a:gd name="connsiteY83" fmla="*/ 912602 h 1322177"/>
              <a:gd name="connsiteX84" fmla="*/ 1195405 w 3407361"/>
              <a:gd name="connsiteY84" fmla="*/ 895933 h 1322177"/>
              <a:gd name="connsiteX85" fmla="*/ 1214455 w 3407361"/>
              <a:gd name="connsiteY85" fmla="*/ 884027 h 1322177"/>
              <a:gd name="connsiteX86" fmla="*/ 1183498 w 3407361"/>
              <a:gd name="connsiteY86" fmla="*/ 879264 h 1322177"/>
              <a:gd name="connsiteX87" fmla="*/ 1114442 w 3407361"/>
              <a:gd name="connsiteY87" fmla="*/ 895933 h 1322177"/>
              <a:gd name="connsiteX88" fmla="*/ 1071580 w 3407361"/>
              <a:gd name="connsiteY88" fmla="*/ 907839 h 1322177"/>
              <a:gd name="connsiteX89" fmla="*/ 1047767 w 3407361"/>
              <a:gd name="connsiteY89" fmla="*/ 924508 h 1322177"/>
              <a:gd name="connsiteX90" fmla="*/ 1004905 w 3407361"/>
              <a:gd name="connsiteY90" fmla="*/ 931652 h 1322177"/>
              <a:gd name="connsiteX91" fmla="*/ 983473 w 3407361"/>
              <a:gd name="connsiteY91" fmla="*/ 926889 h 1322177"/>
              <a:gd name="connsiteX92" fmla="*/ 959661 w 3407361"/>
              <a:gd name="connsiteY92" fmla="*/ 931652 h 1322177"/>
              <a:gd name="connsiteX93" fmla="*/ 940611 w 3407361"/>
              <a:gd name="connsiteY93" fmla="*/ 917364 h 1322177"/>
              <a:gd name="connsiteX94" fmla="*/ 919180 w 3407361"/>
              <a:gd name="connsiteY94" fmla="*/ 910221 h 1322177"/>
              <a:gd name="connsiteX95" fmla="*/ 888223 w 3407361"/>
              <a:gd name="connsiteY95" fmla="*/ 910221 h 1322177"/>
              <a:gd name="connsiteX96" fmla="*/ 869173 w 3407361"/>
              <a:gd name="connsiteY96" fmla="*/ 917364 h 1322177"/>
              <a:gd name="connsiteX97" fmla="*/ 869173 w 3407361"/>
              <a:gd name="connsiteY97" fmla="*/ 898314 h 1322177"/>
              <a:gd name="connsiteX98" fmla="*/ 862030 w 3407361"/>
              <a:gd name="connsiteY98" fmla="*/ 872121 h 1322177"/>
              <a:gd name="connsiteX99" fmla="*/ 854886 w 3407361"/>
              <a:gd name="connsiteY99" fmla="*/ 841164 h 1322177"/>
              <a:gd name="connsiteX100" fmla="*/ 859648 w 3407361"/>
              <a:gd name="connsiteY100" fmla="*/ 812589 h 1322177"/>
              <a:gd name="connsiteX101" fmla="*/ 873936 w 3407361"/>
              <a:gd name="connsiteY101" fmla="*/ 791158 h 1322177"/>
              <a:gd name="connsiteX102" fmla="*/ 842980 w 3407361"/>
              <a:gd name="connsiteY102" fmla="*/ 817352 h 1322177"/>
              <a:gd name="connsiteX103" fmla="*/ 816786 w 3407361"/>
              <a:gd name="connsiteY103" fmla="*/ 817352 h 1322177"/>
              <a:gd name="connsiteX104" fmla="*/ 783448 w 3407361"/>
              <a:gd name="connsiteY104" fmla="*/ 819733 h 1322177"/>
              <a:gd name="connsiteX105" fmla="*/ 754873 w 3407361"/>
              <a:gd name="connsiteY105" fmla="*/ 812589 h 1322177"/>
              <a:gd name="connsiteX106" fmla="*/ 731061 w 3407361"/>
              <a:gd name="connsiteY106" fmla="*/ 791158 h 1322177"/>
              <a:gd name="connsiteX107" fmla="*/ 707248 w 3407361"/>
              <a:gd name="connsiteY107" fmla="*/ 784014 h 1322177"/>
              <a:gd name="connsiteX108" fmla="*/ 662005 w 3407361"/>
              <a:gd name="connsiteY108" fmla="*/ 791158 h 1322177"/>
              <a:gd name="connsiteX109" fmla="*/ 619142 w 3407361"/>
              <a:gd name="connsiteY109" fmla="*/ 798302 h 1322177"/>
              <a:gd name="connsiteX110" fmla="*/ 573898 w 3407361"/>
              <a:gd name="connsiteY110" fmla="*/ 805446 h 1322177"/>
              <a:gd name="connsiteX111" fmla="*/ 554848 w 3407361"/>
              <a:gd name="connsiteY111" fmla="*/ 793539 h 1322177"/>
              <a:gd name="connsiteX112" fmla="*/ 550086 w 3407361"/>
              <a:gd name="connsiteY112" fmla="*/ 776871 h 1322177"/>
              <a:gd name="connsiteX113" fmla="*/ 540561 w 3407361"/>
              <a:gd name="connsiteY113" fmla="*/ 753058 h 1322177"/>
              <a:gd name="connsiteX114" fmla="*/ 540561 w 3407361"/>
              <a:gd name="connsiteY114" fmla="*/ 753058 h 1322177"/>
              <a:gd name="connsiteX115" fmla="*/ 545323 w 3407361"/>
              <a:gd name="connsiteY115" fmla="*/ 805446 h 1322177"/>
              <a:gd name="connsiteX116" fmla="*/ 559611 w 3407361"/>
              <a:gd name="connsiteY116" fmla="*/ 822114 h 1322177"/>
              <a:gd name="connsiteX117" fmla="*/ 609617 w 3407361"/>
              <a:gd name="connsiteY117" fmla="*/ 826877 h 1322177"/>
              <a:gd name="connsiteX118" fmla="*/ 659623 w 3407361"/>
              <a:gd name="connsiteY118" fmla="*/ 814971 h 1322177"/>
              <a:gd name="connsiteX119" fmla="*/ 692961 w 3407361"/>
              <a:gd name="connsiteY119" fmla="*/ 810208 h 1322177"/>
              <a:gd name="connsiteX120" fmla="*/ 723917 w 3407361"/>
              <a:gd name="connsiteY120" fmla="*/ 817352 h 1322177"/>
              <a:gd name="connsiteX121" fmla="*/ 740586 w 3407361"/>
              <a:gd name="connsiteY121" fmla="*/ 843546 h 1322177"/>
              <a:gd name="connsiteX122" fmla="*/ 766780 w 3407361"/>
              <a:gd name="connsiteY122" fmla="*/ 843546 h 1322177"/>
              <a:gd name="connsiteX123" fmla="*/ 802498 w 3407361"/>
              <a:gd name="connsiteY123" fmla="*/ 838783 h 1322177"/>
              <a:gd name="connsiteX124" fmla="*/ 831073 w 3407361"/>
              <a:gd name="connsiteY124" fmla="*/ 848308 h 1322177"/>
              <a:gd name="connsiteX125" fmla="*/ 838217 w 3407361"/>
              <a:gd name="connsiteY125" fmla="*/ 893552 h 1322177"/>
              <a:gd name="connsiteX126" fmla="*/ 850123 w 3407361"/>
              <a:gd name="connsiteY126" fmla="*/ 931652 h 1322177"/>
              <a:gd name="connsiteX127" fmla="*/ 850123 w 3407361"/>
              <a:gd name="connsiteY127" fmla="*/ 948321 h 1322177"/>
              <a:gd name="connsiteX128" fmla="*/ 840598 w 3407361"/>
              <a:gd name="connsiteY128" fmla="*/ 964989 h 1322177"/>
              <a:gd name="connsiteX129" fmla="*/ 823930 w 3407361"/>
              <a:gd name="connsiteY129" fmla="*/ 974514 h 1322177"/>
              <a:gd name="connsiteX130" fmla="*/ 802498 w 3407361"/>
              <a:gd name="connsiteY130" fmla="*/ 979277 h 1322177"/>
              <a:gd name="connsiteX131" fmla="*/ 781067 w 3407361"/>
              <a:gd name="connsiteY131" fmla="*/ 979277 h 1322177"/>
              <a:gd name="connsiteX132" fmla="*/ 769161 w 3407361"/>
              <a:gd name="connsiteY132" fmla="*/ 988802 h 1322177"/>
              <a:gd name="connsiteX133" fmla="*/ 769161 w 3407361"/>
              <a:gd name="connsiteY133" fmla="*/ 988802 h 1322177"/>
              <a:gd name="connsiteX134" fmla="*/ 800117 w 3407361"/>
              <a:gd name="connsiteY134" fmla="*/ 991183 h 1322177"/>
              <a:gd name="connsiteX135" fmla="*/ 816786 w 3407361"/>
              <a:gd name="connsiteY135" fmla="*/ 1003089 h 1322177"/>
              <a:gd name="connsiteX136" fmla="*/ 838217 w 3407361"/>
              <a:gd name="connsiteY136" fmla="*/ 993564 h 1322177"/>
              <a:gd name="connsiteX137" fmla="*/ 838217 w 3407361"/>
              <a:gd name="connsiteY137" fmla="*/ 993564 h 1322177"/>
              <a:gd name="connsiteX138" fmla="*/ 864411 w 3407361"/>
              <a:gd name="connsiteY138" fmla="*/ 995946 h 1322177"/>
              <a:gd name="connsiteX139" fmla="*/ 881080 w 3407361"/>
              <a:gd name="connsiteY139" fmla="*/ 984039 h 1322177"/>
              <a:gd name="connsiteX140" fmla="*/ 909655 w 3407361"/>
              <a:gd name="connsiteY140" fmla="*/ 1022139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995946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59648 w 3407361"/>
              <a:gd name="connsiteY137" fmla="*/ 1024521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31086 w 3407361"/>
              <a:gd name="connsiteY141" fmla="*/ 1079290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31086 w 3407361"/>
              <a:gd name="connsiteY141" fmla="*/ 1079290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92961 w 3407361"/>
              <a:gd name="connsiteY156" fmla="*/ 1181683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407361" h="1322177">
                <a:moveTo>
                  <a:pt x="3395185" y="850419"/>
                </a:moveTo>
                <a:cubicBezTo>
                  <a:pt x="3377917" y="1005942"/>
                  <a:pt x="3354935" y="881968"/>
                  <a:pt x="3312379" y="890003"/>
                </a:cubicBezTo>
                <a:cubicBezTo>
                  <a:pt x="3269823" y="898038"/>
                  <a:pt x="3216050" y="902943"/>
                  <a:pt x="3139850" y="898630"/>
                </a:cubicBezTo>
                <a:cubicBezTo>
                  <a:pt x="3063650" y="894317"/>
                  <a:pt x="2937129" y="910132"/>
                  <a:pt x="2846552" y="907256"/>
                </a:cubicBezTo>
                <a:cubicBezTo>
                  <a:pt x="2755975" y="904381"/>
                  <a:pt x="2619390" y="902943"/>
                  <a:pt x="2544628" y="907256"/>
                </a:cubicBezTo>
                <a:cubicBezTo>
                  <a:pt x="2469866" y="911569"/>
                  <a:pt x="2395103" y="923071"/>
                  <a:pt x="2346220" y="933135"/>
                </a:cubicBezTo>
                <a:lnTo>
                  <a:pt x="2173692" y="976267"/>
                </a:lnTo>
                <a:lnTo>
                  <a:pt x="2033605" y="974514"/>
                </a:lnTo>
                <a:lnTo>
                  <a:pt x="1995505" y="943558"/>
                </a:lnTo>
                <a:lnTo>
                  <a:pt x="1962167" y="914983"/>
                </a:lnTo>
                <a:lnTo>
                  <a:pt x="1921686" y="893552"/>
                </a:lnTo>
                <a:lnTo>
                  <a:pt x="1905017" y="888789"/>
                </a:lnTo>
                <a:lnTo>
                  <a:pt x="1905017" y="888789"/>
                </a:lnTo>
                <a:lnTo>
                  <a:pt x="1933592" y="881646"/>
                </a:lnTo>
                <a:lnTo>
                  <a:pt x="1952642" y="874502"/>
                </a:lnTo>
                <a:lnTo>
                  <a:pt x="1933592" y="864977"/>
                </a:lnTo>
                <a:lnTo>
                  <a:pt x="1900255" y="855452"/>
                </a:lnTo>
                <a:lnTo>
                  <a:pt x="1871680" y="841164"/>
                </a:lnTo>
                <a:lnTo>
                  <a:pt x="1840723" y="824496"/>
                </a:lnTo>
                <a:lnTo>
                  <a:pt x="1819292" y="810208"/>
                </a:lnTo>
                <a:lnTo>
                  <a:pt x="1814530" y="791158"/>
                </a:lnTo>
                <a:lnTo>
                  <a:pt x="1843105" y="800683"/>
                </a:lnTo>
                <a:lnTo>
                  <a:pt x="1843105" y="800683"/>
                </a:lnTo>
                <a:lnTo>
                  <a:pt x="1871680" y="803064"/>
                </a:lnTo>
                <a:lnTo>
                  <a:pt x="1916923" y="812589"/>
                </a:lnTo>
                <a:lnTo>
                  <a:pt x="1916923" y="812589"/>
                </a:lnTo>
                <a:lnTo>
                  <a:pt x="1897873" y="781633"/>
                </a:lnTo>
                <a:lnTo>
                  <a:pt x="1862155" y="788777"/>
                </a:lnTo>
                <a:lnTo>
                  <a:pt x="1838342" y="781633"/>
                </a:lnTo>
                <a:lnTo>
                  <a:pt x="1812148" y="779252"/>
                </a:lnTo>
                <a:lnTo>
                  <a:pt x="1785955" y="788777"/>
                </a:lnTo>
                <a:lnTo>
                  <a:pt x="1757380" y="795921"/>
                </a:lnTo>
                <a:lnTo>
                  <a:pt x="1728805" y="795921"/>
                </a:lnTo>
                <a:lnTo>
                  <a:pt x="1702611" y="781633"/>
                </a:lnTo>
                <a:lnTo>
                  <a:pt x="1678798" y="793539"/>
                </a:lnTo>
                <a:lnTo>
                  <a:pt x="1664511" y="788777"/>
                </a:lnTo>
                <a:lnTo>
                  <a:pt x="1628792" y="795921"/>
                </a:lnTo>
                <a:lnTo>
                  <a:pt x="1593073" y="795921"/>
                </a:lnTo>
                <a:lnTo>
                  <a:pt x="1569261" y="791158"/>
                </a:lnTo>
                <a:lnTo>
                  <a:pt x="1547830" y="776871"/>
                </a:lnTo>
                <a:lnTo>
                  <a:pt x="1547830" y="762583"/>
                </a:lnTo>
                <a:lnTo>
                  <a:pt x="1524017" y="798302"/>
                </a:lnTo>
                <a:lnTo>
                  <a:pt x="1528780" y="819733"/>
                </a:lnTo>
                <a:lnTo>
                  <a:pt x="1533542" y="836402"/>
                </a:lnTo>
                <a:lnTo>
                  <a:pt x="1578786" y="822114"/>
                </a:lnTo>
                <a:lnTo>
                  <a:pt x="1614505" y="819733"/>
                </a:lnTo>
                <a:lnTo>
                  <a:pt x="1654986" y="812589"/>
                </a:lnTo>
                <a:lnTo>
                  <a:pt x="1676417" y="812589"/>
                </a:lnTo>
                <a:lnTo>
                  <a:pt x="1702611" y="810208"/>
                </a:lnTo>
                <a:lnTo>
                  <a:pt x="1728805" y="826877"/>
                </a:lnTo>
                <a:lnTo>
                  <a:pt x="1750236" y="826877"/>
                </a:lnTo>
                <a:lnTo>
                  <a:pt x="1781192" y="836402"/>
                </a:lnTo>
                <a:lnTo>
                  <a:pt x="1795480" y="845927"/>
                </a:lnTo>
                <a:lnTo>
                  <a:pt x="1795480" y="864977"/>
                </a:lnTo>
                <a:lnTo>
                  <a:pt x="1724042" y="862596"/>
                </a:lnTo>
                <a:lnTo>
                  <a:pt x="1635936" y="872121"/>
                </a:lnTo>
                <a:lnTo>
                  <a:pt x="1550211" y="879264"/>
                </a:lnTo>
                <a:lnTo>
                  <a:pt x="1440673" y="903077"/>
                </a:lnTo>
                <a:lnTo>
                  <a:pt x="1340661" y="931652"/>
                </a:lnTo>
                <a:lnTo>
                  <a:pt x="1252555" y="974514"/>
                </a:lnTo>
                <a:lnTo>
                  <a:pt x="1193023" y="1007852"/>
                </a:lnTo>
                <a:cubicBezTo>
                  <a:pt x="1166829" y="1016583"/>
                  <a:pt x="1177943" y="1020949"/>
                  <a:pt x="1157305" y="1029283"/>
                </a:cubicBezTo>
                <a:cubicBezTo>
                  <a:pt x="1136667" y="1037617"/>
                  <a:pt x="1096184" y="1048334"/>
                  <a:pt x="1069196" y="1057859"/>
                </a:cubicBezTo>
                <a:cubicBezTo>
                  <a:pt x="1054909" y="1060240"/>
                  <a:pt x="1048560" y="1066986"/>
                  <a:pt x="1043004" y="1065002"/>
                </a:cubicBezTo>
                <a:cubicBezTo>
                  <a:pt x="1037448" y="1063018"/>
                  <a:pt x="1046180" y="1049127"/>
                  <a:pt x="1035861" y="1045952"/>
                </a:cubicBezTo>
                <a:lnTo>
                  <a:pt x="1031099" y="1029283"/>
                </a:lnTo>
                <a:cubicBezTo>
                  <a:pt x="1031893" y="1025711"/>
                  <a:pt x="1035862" y="1026504"/>
                  <a:pt x="1040624" y="1024520"/>
                </a:cubicBezTo>
                <a:cubicBezTo>
                  <a:pt x="1045386" y="1022536"/>
                  <a:pt x="1054911" y="1017378"/>
                  <a:pt x="1059673" y="1017378"/>
                </a:cubicBezTo>
                <a:lnTo>
                  <a:pt x="1069198" y="1024521"/>
                </a:lnTo>
                <a:lnTo>
                  <a:pt x="1085867" y="1022139"/>
                </a:lnTo>
                <a:lnTo>
                  <a:pt x="1083486" y="1003089"/>
                </a:lnTo>
                <a:lnTo>
                  <a:pt x="1083486" y="1003089"/>
                </a:lnTo>
                <a:lnTo>
                  <a:pt x="1093011" y="974514"/>
                </a:lnTo>
                <a:lnTo>
                  <a:pt x="1112061" y="964989"/>
                </a:lnTo>
                <a:lnTo>
                  <a:pt x="1090630" y="967371"/>
                </a:lnTo>
                <a:lnTo>
                  <a:pt x="1047767" y="976896"/>
                </a:lnTo>
                <a:lnTo>
                  <a:pt x="1026336" y="969752"/>
                </a:lnTo>
                <a:lnTo>
                  <a:pt x="997761" y="969752"/>
                </a:lnTo>
                <a:lnTo>
                  <a:pt x="988236" y="960227"/>
                </a:lnTo>
                <a:lnTo>
                  <a:pt x="1012048" y="948321"/>
                </a:lnTo>
                <a:lnTo>
                  <a:pt x="1062055" y="936414"/>
                </a:lnTo>
                <a:lnTo>
                  <a:pt x="1093011" y="929271"/>
                </a:lnTo>
                <a:lnTo>
                  <a:pt x="1116823" y="912602"/>
                </a:lnTo>
                <a:lnTo>
                  <a:pt x="1195405" y="895933"/>
                </a:lnTo>
                <a:lnTo>
                  <a:pt x="1214455" y="884027"/>
                </a:lnTo>
                <a:lnTo>
                  <a:pt x="1183498" y="879264"/>
                </a:lnTo>
                <a:lnTo>
                  <a:pt x="1114442" y="895933"/>
                </a:lnTo>
                <a:lnTo>
                  <a:pt x="1071580" y="907839"/>
                </a:lnTo>
                <a:lnTo>
                  <a:pt x="1047767" y="924508"/>
                </a:lnTo>
                <a:lnTo>
                  <a:pt x="1004905" y="931652"/>
                </a:lnTo>
                <a:lnTo>
                  <a:pt x="983473" y="926889"/>
                </a:lnTo>
                <a:lnTo>
                  <a:pt x="959661" y="931652"/>
                </a:lnTo>
                <a:lnTo>
                  <a:pt x="940611" y="917364"/>
                </a:lnTo>
                <a:lnTo>
                  <a:pt x="919180" y="910221"/>
                </a:lnTo>
                <a:lnTo>
                  <a:pt x="888223" y="910221"/>
                </a:lnTo>
                <a:lnTo>
                  <a:pt x="869173" y="917364"/>
                </a:lnTo>
                <a:lnTo>
                  <a:pt x="869173" y="898314"/>
                </a:lnTo>
                <a:lnTo>
                  <a:pt x="862030" y="872121"/>
                </a:lnTo>
                <a:lnTo>
                  <a:pt x="854886" y="841164"/>
                </a:lnTo>
                <a:lnTo>
                  <a:pt x="859648" y="812589"/>
                </a:lnTo>
                <a:lnTo>
                  <a:pt x="873936" y="791158"/>
                </a:lnTo>
                <a:lnTo>
                  <a:pt x="842980" y="817352"/>
                </a:lnTo>
                <a:lnTo>
                  <a:pt x="816786" y="817352"/>
                </a:lnTo>
                <a:lnTo>
                  <a:pt x="783448" y="819733"/>
                </a:lnTo>
                <a:lnTo>
                  <a:pt x="754873" y="812589"/>
                </a:lnTo>
                <a:lnTo>
                  <a:pt x="731061" y="791158"/>
                </a:lnTo>
                <a:lnTo>
                  <a:pt x="707248" y="784014"/>
                </a:lnTo>
                <a:lnTo>
                  <a:pt x="662005" y="791158"/>
                </a:lnTo>
                <a:lnTo>
                  <a:pt x="619142" y="798302"/>
                </a:lnTo>
                <a:lnTo>
                  <a:pt x="573898" y="805446"/>
                </a:lnTo>
                <a:lnTo>
                  <a:pt x="554848" y="793539"/>
                </a:lnTo>
                <a:lnTo>
                  <a:pt x="550086" y="776871"/>
                </a:lnTo>
                <a:lnTo>
                  <a:pt x="540561" y="753058"/>
                </a:lnTo>
                <a:lnTo>
                  <a:pt x="540561" y="753058"/>
                </a:lnTo>
                <a:lnTo>
                  <a:pt x="545323" y="805446"/>
                </a:lnTo>
                <a:lnTo>
                  <a:pt x="559611" y="822114"/>
                </a:lnTo>
                <a:lnTo>
                  <a:pt x="609617" y="826877"/>
                </a:lnTo>
                <a:lnTo>
                  <a:pt x="659623" y="814971"/>
                </a:lnTo>
                <a:lnTo>
                  <a:pt x="692961" y="810208"/>
                </a:lnTo>
                <a:lnTo>
                  <a:pt x="723917" y="817352"/>
                </a:lnTo>
                <a:lnTo>
                  <a:pt x="740586" y="843546"/>
                </a:lnTo>
                <a:lnTo>
                  <a:pt x="766780" y="843546"/>
                </a:lnTo>
                <a:lnTo>
                  <a:pt x="802498" y="838783"/>
                </a:lnTo>
                <a:lnTo>
                  <a:pt x="831073" y="848308"/>
                </a:lnTo>
                <a:lnTo>
                  <a:pt x="838217" y="893552"/>
                </a:lnTo>
                <a:lnTo>
                  <a:pt x="850123" y="931652"/>
                </a:lnTo>
                <a:lnTo>
                  <a:pt x="850123" y="948321"/>
                </a:lnTo>
                <a:lnTo>
                  <a:pt x="840598" y="964989"/>
                </a:lnTo>
                <a:lnTo>
                  <a:pt x="823930" y="974514"/>
                </a:lnTo>
                <a:lnTo>
                  <a:pt x="802498" y="979277"/>
                </a:lnTo>
                <a:lnTo>
                  <a:pt x="781067" y="979277"/>
                </a:lnTo>
                <a:lnTo>
                  <a:pt x="769161" y="988802"/>
                </a:lnTo>
                <a:lnTo>
                  <a:pt x="769161" y="988802"/>
                </a:lnTo>
                <a:lnTo>
                  <a:pt x="800117" y="991183"/>
                </a:lnTo>
                <a:lnTo>
                  <a:pt x="816786" y="1003089"/>
                </a:lnTo>
                <a:cubicBezTo>
                  <a:pt x="823930" y="999914"/>
                  <a:pt x="835439" y="991580"/>
                  <a:pt x="838217" y="993564"/>
                </a:cubicBezTo>
                <a:cubicBezTo>
                  <a:pt x="840995" y="995549"/>
                  <a:pt x="835042" y="1007852"/>
                  <a:pt x="833455" y="1014996"/>
                </a:cubicBezTo>
                <a:lnTo>
                  <a:pt x="859648" y="1024521"/>
                </a:lnTo>
                <a:lnTo>
                  <a:pt x="888223" y="1014995"/>
                </a:lnTo>
                <a:lnTo>
                  <a:pt x="926324" y="1003089"/>
                </a:lnTo>
                <a:cubicBezTo>
                  <a:pt x="923148" y="1013408"/>
                  <a:pt x="946166" y="1023728"/>
                  <a:pt x="942990" y="1034047"/>
                </a:cubicBezTo>
                <a:lnTo>
                  <a:pt x="931086" y="1079290"/>
                </a:lnTo>
                <a:lnTo>
                  <a:pt x="902511" y="1084052"/>
                </a:lnTo>
                <a:lnTo>
                  <a:pt x="881080" y="1105483"/>
                </a:lnTo>
                <a:lnTo>
                  <a:pt x="842980" y="1119771"/>
                </a:lnTo>
                <a:lnTo>
                  <a:pt x="828692" y="1136439"/>
                </a:lnTo>
                <a:lnTo>
                  <a:pt x="812023" y="1157871"/>
                </a:lnTo>
                <a:lnTo>
                  <a:pt x="783448" y="1165014"/>
                </a:lnTo>
                <a:lnTo>
                  <a:pt x="766780" y="1172158"/>
                </a:lnTo>
                <a:lnTo>
                  <a:pt x="752492" y="1174539"/>
                </a:lnTo>
                <a:lnTo>
                  <a:pt x="745348" y="1160252"/>
                </a:lnTo>
                <a:lnTo>
                  <a:pt x="745348" y="1160252"/>
                </a:lnTo>
                <a:lnTo>
                  <a:pt x="735823" y="1186446"/>
                </a:lnTo>
                <a:lnTo>
                  <a:pt x="716773" y="1200733"/>
                </a:lnTo>
                <a:lnTo>
                  <a:pt x="700105" y="1207877"/>
                </a:lnTo>
                <a:lnTo>
                  <a:pt x="700105" y="1186446"/>
                </a:lnTo>
                <a:lnTo>
                  <a:pt x="692961" y="1181683"/>
                </a:lnTo>
                <a:lnTo>
                  <a:pt x="690580" y="1210258"/>
                </a:lnTo>
                <a:lnTo>
                  <a:pt x="678673" y="1226927"/>
                </a:lnTo>
                <a:lnTo>
                  <a:pt x="669148" y="1217402"/>
                </a:lnTo>
                <a:lnTo>
                  <a:pt x="647717" y="1210258"/>
                </a:lnTo>
                <a:lnTo>
                  <a:pt x="631048" y="1205496"/>
                </a:lnTo>
                <a:lnTo>
                  <a:pt x="614380" y="1234071"/>
                </a:lnTo>
                <a:lnTo>
                  <a:pt x="588186" y="1248358"/>
                </a:lnTo>
                <a:lnTo>
                  <a:pt x="566755" y="1274552"/>
                </a:lnTo>
                <a:lnTo>
                  <a:pt x="557230" y="1288840"/>
                </a:lnTo>
                <a:lnTo>
                  <a:pt x="545324" y="1307889"/>
                </a:lnTo>
                <a:lnTo>
                  <a:pt x="514367" y="1322177"/>
                </a:lnTo>
                <a:lnTo>
                  <a:pt x="488173" y="1310271"/>
                </a:lnTo>
                <a:lnTo>
                  <a:pt x="471505" y="1300746"/>
                </a:lnTo>
                <a:lnTo>
                  <a:pt x="452455" y="1295983"/>
                </a:lnTo>
                <a:lnTo>
                  <a:pt x="431023" y="1279314"/>
                </a:lnTo>
                <a:lnTo>
                  <a:pt x="431023" y="1279314"/>
                </a:lnTo>
                <a:lnTo>
                  <a:pt x="431023" y="1279314"/>
                </a:lnTo>
                <a:lnTo>
                  <a:pt x="397686" y="1241214"/>
                </a:lnTo>
                <a:lnTo>
                  <a:pt x="388161" y="1229308"/>
                </a:lnTo>
                <a:lnTo>
                  <a:pt x="378636" y="1231689"/>
                </a:lnTo>
                <a:lnTo>
                  <a:pt x="378636" y="1217402"/>
                </a:lnTo>
                <a:lnTo>
                  <a:pt x="373873" y="1203114"/>
                </a:lnTo>
                <a:lnTo>
                  <a:pt x="357205" y="1207877"/>
                </a:lnTo>
                <a:lnTo>
                  <a:pt x="350061" y="1186446"/>
                </a:lnTo>
                <a:lnTo>
                  <a:pt x="335773" y="1167396"/>
                </a:lnTo>
                <a:lnTo>
                  <a:pt x="350061" y="1155489"/>
                </a:lnTo>
                <a:lnTo>
                  <a:pt x="342917" y="1131677"/>
                </a:lnTo>
                <a:lnTo>
                  <a:pt x="326248" y="1119771"/>
                </a:lnTo>
                <a:lnTo>
                  <a:pt x="333392" y="1103102"/>
                </a:lnTo>
                <a:lnTo>
                  <a:pt x="345298" y="1105483"/>
                </a:lnTo>
                <a:lnTo>
                  <a:pt x="373873" y="1110246"/>
                </a:lnTo>
                <a:lnTo>
                  <a:pt x="371492" y="1086433"/>
                </a:lnTo>
                <a:lnTo>
                  <a:pt x="397686" y="1067383"/>
                </a:lnTo>
                <a:lnTo>
                  <a:pt x="402449" y="1010233"/>
                </a:lnTo>
                <a:lnTo>
                  <a:pt x="364348" y="969752"/>
                </a:lnTo>
                <a:lnTo>
                  <a:pt x="345298" y="934033"/>
                </a:lnTo>
                <a:lnTo>
                  <a:pt x="307198" y="900696"/>
                </a:lnTo>
                <a:lnTo>
                  <a:pt x="302436" y="834021"/>
                </a:lnTo>
                <a:lnTo>
                  <a:pt x="321486" y="805446"/>
                </a:lnTo>
                <a:lnTo>
                  <a:pt x="321486" y="805446"/>
                </a:lnTo>
                <a:lnTo>
                  <a:pt x="304817" y="769727"/>
                </a:lnTo>
                <a:lnTo>
                  <a:pt x="283386" y="755439"/>
                </a:lnTo>
                <a:lnTo>
                  <a:pt x="276242" y="738771"/>
                </a:lnTo>
                <a:lnTo>
                  <a:pt x="259573" y="717339"/>
                </a:lnTo>
                <a:lnTo>
                  <a:pt x="240523" y="693527"/>
                </a:lnTo>
                <a:lnTo>
                  <a:pt x="214330" y="684002"/>
                </a:lnTo>
                <a:cubicBezTo>
                  <a:pt x="193296" y="663761"/>
                  <a:pt x="165118" y="635980"/>
                  <a:pt x="138130" y="605421"/>
                </a:cubicBezTo>
                <a:cubicBezTo>
                  <a:pt x="111143" y="574862"/>
                  <a:pt x="86139" y="520886"/>
                  <a:pt x="71455" y="493502"/>
                </a:cubicBezTo>
                <a:cubicBezTo>
                  <a:pt x="56771" y="466118"/>
                  <a:pt x="66692" y="454211"/>
                  <a:pt x="59548" y="436352"/>
                </a:cubicBezTo>
                <a:cubicBezTo>
                  <a:pt x="52404" y="418493"/>
                  <a:pt x="35339" y="399443"/>
                  <a:pt x="28592" y="386346"/>
                </a:cubicBezTo>
                <a:cubicBezTo>
                  <a:pt x="21845" y="373249"/>
                  <a:pt x="31767" y="368883"/>
                  <a:pt x="28592" y="355389"/>
                </a:cubicBezTo>
                <a:cubicBezTo>
                  <a:pt x="25417" y="341895"/>
                  <a:pt x="13511" y="318877"/>
                  <a:pt x="9542" y="305383"/>
                </a:cubicBezTo>
                <a:cubicBezTo>
                  <a:pt x="5573" y="291889"/>
                  <a:pt x="12717" y="284746"/>
                  <a:pt x="11923" y="272046"/>
                </a:cubicBezTo>
                <a:cubicBezTo>
                  <a:pt x="11129" y="259346"/>
                  <a:pt x="6765" y="242280"/>
                  <a:pt x="4780" y="229183"/>
                </a:cubicBezTo>
                <a:cubicBezTo>
                  <a:pt x="2795" y="216086"/>
                  <a:pt x="11525" y="213308"/>
                  <a:pt x="11922" y="202989"/>
                </a:cubicBezTo>
                <a:cubicBezTo>
                  <a:pt x="12319" y="192670"/>
                  <a:pt x="19860" y="180368"/>
                  <a:pt x="19066" y="167271"/>
                </a:cubicBezTo>
                <a:cubicBezTo>
                  <a:pt x="18272" y="154174"/>
                  <a:pt x="12716" y="126789"/>
                  <a:pt x="9541" y="112502"/>
                </a:cubicBezTo>
                <a:cubicBezTo>
                  <a:pt x="6366" y="98215"/>
                  <a:pt x="-380" y="90674"/>
                  <a:pt x="17" y="81546"/>
                </a:cubicBezTo>
                <a:cubicBezTo>
                  <a:pt x="3985" y="73608"/>
                  <a:pt x="22242" y="70434"/>
                  <a:pt x="26210" y="62496"/>
                </a:cubicBezTo>
                <a:lnTo>
                  <a:pt x="35736" y="10108"/>
                </a:lnTo>
                <a:lnTo>
                  <a:pt x="3407361" y="0"/>
                </a:lnTo>
                <a:lnTo>
                  <a:pt x="3395185" y="850419"/>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 name="Freeform 3"/>
          <p:cNvSpPr/>
          <p:nvPr/>
        </p:nvSpPr>
        <p:spPr>
          <a:xfrm>
            <a:off x="3563123" y="765905"/>
            <a:ext cx="2245995" cy="1217296"/>
          </a:xfrm>
          <a:custGeom>
            <a:avLst/>
            <a:gdLst>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69257 w 2478882"/>
              <a:gd name="connsiteY82" fmla="*/ 171450 h 702469"/>
              <a:gd name="connsiteX83" fmla="*/ 1645444 w 2478882"/>
              <a:gd name="connsiteY83" fmla="*/ 150019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69257 w 2478882"/>
              <a:gd name="connsiteY82" fmla="*/ 171450 h 702469"/>
              <a:gd name="connsiteX83" fmla="*/ 1650207 w 2478882"/>
              <a:gd name="connsiteY83" fmla="*/ 126206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16869 w 2478882"/>
              <a:gd name="connsiteY85" fmla="*/ 178594 h 702469"/>
              <a:gd name="connsiteX86" fmla="*/ 1581151 w 2478882"/>
              <a:gd name="connsiteY86" fmla="*/ 164306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07344 w 2478882"/>
              <a:gd name="connsiteY85" fmla="*/ 157162 h 702469"/>
              <a:gd name="connsiteX86" fmla="*/ 1581151 w 2478882"/>
              <a:gd name="connsiteY86" fmla="*/ 164306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4013 w 2478882"/>
              <a:gd name="connsiteY84" fmla="*/ 133350 h 702469"/>
              <a:gd name="connsiteX85" fmla="*/ 1626393 w 2478882"/>
              <a:gd name="connsiteY85" fmla="*/ 150019 h 702469"/>
              <a:gd name="connsiteX86" fmla="*/ 1607344 w 2478882"/>
              <a:gd name="connsiteY86" fmla="*/ 157162 h 702469"/>
              <a:gd name="connsiteX87" fmla="*/ 1581151 w 2478882"/>
              <a:gd name="connsiteY87" fmla="*/ 164306 h 702469"/>
              <a:gd name="connsiteX88" fmla="*/ 1559719 w 2478882"/>
              <a:gd name="connsiteY88" fmla="*/ 173831 h 702469"/>
              <a:gd name="connsiteX89" fmla="*/ 1552575 w 2478882"/>
              <a:gd name="connsiteY89" fmla="*/ 190500 h 702469"/>
              <a:gd name="connsiteX90" fmla="*/ 1531144 w 2478882"/>
              <a:gd name="connsiteY90" fmla="*/ 190500 h 702469"/>
              <a:gd name="connsiteX91" fmla="*/ 1516857 w 2478882"/>
              <a:gd name="connsiteY91" fmla="*/ 200025 h 702469"/>
              <a:gd name="connsiteX92" fmla="*/ 1485900 w 2478882"/>
              <a:gd name="connsiteY92" fmla="*/ 195263 h 702469"/>
              <a:gd name="connsiteX93" fmla="*/ 1438275 w 2478882"/>
              <a:gd name="connsiteY93" fmla="*/ 190500 h 702469"/>
              <a:gd name="connsiteX94" fmla="*/ 1416844 w 2478882"/>
              <a:gd name="connsiteY94" fmla="*/ 176213 h 702469"/>
              <a:gd name="connsiteX95" fmla="*/ 1385888 w 2478882"/>
              <a:gd name="connsiteY95" fmla="*/ 178594 h 702469"/>
              <a:gd name="connsiteX96" fmla="*/ 1359694 w 2478882"/>
              <a:gd name="connsiteY96" fmla="*/ 188119 h 702469"/>
              <a:gd name="connsiteX97" fmla="*/ 1343025 w 2478882"/>
              <a:gd name="connsiteY97" fmla="*/ 183356 h 702469"/>
              <a:gd name="connsiteX98" fmla="*/ 1323975 w 2478882"/>
              <a:gd name="connsiteY98" fmla="*/ 154781 h 702469"/>
              <a:gd name="connsiteX99" fmla="*/ 1323975 w 2478882"/>
              <a:gd name="connsiteY99" fmla="*/ 142875 h 702469"/>
              <a:gd name="connsiteX100" fmla="*/ 1314450 w 2478882"/>
              <a:gd name="connsiteY100" fmla="*/ 166688 h 702469"/>
              <a:gd name="connsiteX101" fmla="*/ 1319213 w 2478882"/>
              <a:gd name="connsiteY101" fmla="*/ 200025 h 702469"/>
              <a:gd name="connsiteX102" fmla="*/ 1312069 w 2478882"/>
              <a:gd name="connsiteY102" fmla="*/ 219075 h 702469"/>
              <a:gd name="connsiteX103" fmla="*/ 1283494 w 2478882"/>
              <a:gd name="connsiteY103" fmla="*/ 219075 h 702469"/>
              <a:gd name="connsiteX104" fmla="*/ 1264444 w 2478882"/>
              <a:gd name="connsiteY104" fmla="*/ 204788 h 702469"/>
              <a:gd name="connsiteX105" fmla="*/ 1243013 w 2478882"/>
              <a:gd name="connsiteY105" fmla="*/ 204788 h 702469"/>
              <a:gd name="connsiteX106" fmla="*/ 1219200 w 2478882"/>
              <a:gd name="connsiteY106" fmla="*/ 195263 h 702469"/>
              <a:gd name="connsiteX107" fmla="*/ 1212057 w 2478882"/>
              <a:gd name="connsiteY107" fmla="*/ 188119 h 702469"/>
              <a:gd name="connsiteX108" fmla="*/ 1212057 w 2478882"/>
              <a:gd name="connsiteY108" fmla="*/ 164306 h 702469"/>
              <a:gd name="connsiteX109" fmla="*/ 1214438 w 2478882"/>
              <a:gd name="connsiteY109" fmla="*/ 140494 h 702469"/>
              <a:gd name="connsiteX110" fmla="*/ 1219200 w 2478882"/>
              <a:gd name="connsiteY110" fmla="*/ 116681 h 702469"/>
              <a:gd name="connsiteX111" fmla="*/ 1235869 w 2478882"/>
              <a:gd name="connsiteY111" fmla="*/ 102394 h 702469"/>
              <a:gd name="connsiteX112" fmla="*/ 1243013 w 2478882"/>
              <a:gd name="connsiteY112" fmla="*/ 95250 h 702469"/>
              <a:gd name="connsiteX113" fmla="*/ 1233488 w 2478882"/>
              <a:gd name="connsiteY113" fmla="*/ 71438 h 702469"/>
              <a:gd name="connsiteX114" fmla="*/ 1200150 w 2478882"/>
              <a:gd name="connsiteY114" fmla="*/ 42863 h 702469"/>
              <a:gd name="connsiteX115" fmla="*/ 1176338 w 2478882"/>
              <a:gd name="connsiteY115" fmla="*/ 26194 h 702469"/>
              <a:gd name="connsiteX116" fmla="*/ 1162050 w 2478882"/>
              <a:gd name="connsiteY116" fmla="*/ 7144 h 702469"/>
              <a:gd name="connsiteX117" fmla="*/ 1162050 w 2478882"/>
              <a:gd name="connsiteY117" fmla="*/ 7144 h 702469"/>
              <a:gd name="connsiteX118" fmla="*/ 1166813 w 2478882"/>
              <a:gd name="connsiteY118" fmla="*/ 45244 h 702469"/>
              <a:gd name="connsiteX119" fmla="*/ 1169194 w 2478882"/>
              <a:gd name="connsiteY119" fmla="*/ 73819 h 702469"/>
              <a:gd name="connsiteX120" fmla="*/ 1195388 w 2478882"/>
              <a:gd name="connsiteY120" fmla="*/ 85725 h 702469"/>
              <a:gd name="connsiteX121" fmla="*/ 1204913 w 2478882"/>
              <a:gd name="connsiteY121" fmla="*/ 100013 h 702469"/>
              <a:gd name="connsiteX122" fmla="*/ 1195388 w 2478882"/>
              <a:gd name="connsiteY122" fmla="*/ 126206 h 702469"/>
              <a:gd name="connsiteX123" fmla="*/ 1197769 w 2478882"/>
              <a:gd name="connsiteY123" fmla="*/ 152400 h 702469"/>
              <a:gd name="connsiteX124" fmla="*/ 1190625 w 2478882"/>
              <a:gd name="connsiteY124" fmla="*/ 173831 h 702469"/>
              <a:gd name="connsiteX125" fmla="*/ 1195388 w 2478882"/>
              <a:gd name="connsiteY125" fmla="*/ 192881 h 702469"/>
              <a:gd name="connsiteX126" fmla="*/ 1195388 w 2478882"/>
              <a:gd name="connsiteY126" fmla="*/ 192881 h 702469"/>
              <a:gd name="connsiteX127" fmla="*/ 1166813 w 2478882"/>
              <a:gd name="connsiteY127" fmla="*/ 192881 h 702469"/>
              <a:gd name="connsiteX128" fmla="*/ 1150144 w 2478882"/>
              <a:gd name="connsiteY128" fmla="*/ 192881 h 702469"/>
              <a:gd name="connsiteX129" fmla="*/ 1131094 w 2478882"/>
              <a:gd name="connsiteY129" fmla="*/ 202406 h 702469"/>
              <a:gd name="connsiteX130" fmla="*/ 1114425 w 2478882"/>
              <a:gd name="connsiteY130" fmla="*/ 192881 h 702469"/>
              <a:gd name="connsiteX131" fmla="*/ 1088232 w 2478882"/>
              <a:gd name="connsiteY131" fmla="*/ 202406 h 702469"/>
              <a:gd name="connsiteX132" fmla="*/ 1066800 w 2478882"/>
              <a:gd name="connsiteY132" fmla="*/ 209550 h 702469"/>
              <a:gd name="connsiteX133" fmla="*/ 1059657 w 2478882"/>
              <a:gd name="connsiteY133" fmla="*/ 197644 h 702469"/>
              <a:gd name="connsiteX134" fmla="*/ 1031082 w 2478882"/>
              <a:gd name="connsiteY134" fmla="*/ 207169 h 702469"/>
              <a:gd name="connsiteX135" fmla="*/ 992982 w 2478882"/>
              <a:gd name="connsiteY135" fmla="*/ 178594 h 702469"/>
              <a:gd name="connsiteX136" fmla="*/ 964407 w 2478882"/>
              <a:gd name="connsiteY136" fmla="*/ 180975 h 702469"/>
              <a:gd name="connsiteX137" fmla="*/ 942975 w 2478882"/>
              <a:gd name="connsiteY137" fmla="*/ 190500 h 702469"/>
              <a:gd name="connsiteX138" fmla="*/ 921544 w 2478882"/>
              <a:gd name="connsiteY138" fmla="*/ 207169 h 702469"/>
              <a:gd name="connsiteX139" fmla="*/ 909638 w 2478882"/>
              <a:gd name="connsiteY139" fmla="*/ 188119 h 702469"/>
              <a:gd name="connsiteX140" fmla="*/ 919163 w 2478882"/>
              <a:gd name="connsiteY140" fmla="*/ 161925 h 702469"/>
              <a:gd name="connsiteX141" fmla="*/ 921544 w 2478882"/>
              <a:gd name="connsiteY141" fmla="*/ 152400 h 702469"/>
              <a:gd name="connsiteX142" fmla="*/ 914400 w 2478882"/>
              <a:gd name="connsiteY142" fmla="*/ 133350 h 702469"/>
              <a:gd name="connsiteX143" fmla="*/ 907257 w 2478882"/>
              <a:gd name="connsiteY143" fmla="*/ 126206 h 702469"/>
              <a:gd name="connsiteX144" fmla="*/ 897732 w 2478882"/>
              <a:gd name="connsiteY144" fmla="*/ 154781 h 702469"/>
              <a:gd name="connsiteX145" fmla="*/ 897732 w 2478882"/>
              <a:gd name="connsiteY145" fmla="*/ 178594 h 702469"/>
              <a:gd name="connsiteX146" fmla="*/ 869157 w 2478882"/>
              <a:gd name="connsiteY146" fmla="*/ 183356 h 702469"/>
              <a:gd name="connsiteX147" fmla="*/ 850107 w 2478882"/>
              <a:gd name="connsiteY147" fmla="*/ 188119 h 702469"/>
              <a:gd name="connsiteX148" fmla="*/ 828675 w 2478882"/>
              <a:gd name="connsiteY148" fmla="*/ 159544 h 702469"/>
              <a:gd name="connsiteX149" fmla="*/ 814388 w 2478882"/>
              <a:gd name="connsiteY149" fmla="*/ 138113 h 702469"/>
              <a:gd name="connsiteX150" fmla="*/ 807244 w 2478882"/>
              <a:gd name="connsiteY150" fmla="*/ 114300 h 702469"/>
              <a:gd name="connsiteX151" fmla="*/ 804863 w 2478882"/>
              <a:gd name="connsiteY151" fmla="*/ 88106 h 702469"/>
              <a:gd name="connsiteX152" fmla="*/ 783432 w 2478882"/>
              <a:gd name="connsiteY152" fmla="*/ 47625 h 702469"/>
              <a:gd name="connsiteX153" fmla="*/ 783432 w 2478882"/>
              <a:gd name="connsiteY153" fmla="*/ 73819 h 702469"/>
              <a:gd name="connsiteX154" fmla="*/ 785813 w 2478882"/>
              <a:gd name="connsiteY154" fmla="*/ 111919 h 702469"/>
              <a:gd name="connsiteX155" fmla="*/ 800100 w 2478882"/>
              <a:gd name="connsiteY155" fmla="*/ 147638 h 702469"/>
              <a:gd name="connsiteX156" fmla="*/ 823913 w 2478882"/>
              <a:gd name="connsiteY156" fmla="*/ 188119 h 702469"/>
              <a:gd name="connsiteX157" fmla="*/ 845344 w 2478882"/>
              <a:gd name="connsiteY157" fmla="*/ 209550 h 702469"/>
              <a:gd name="connsiteX158" fmla="*/ 838200 w 2478882"/>
              <a:gd name="connsiteY158" fmla="*/ 228600 h 702469"/>
              <a:gd name="connsiteX159" fmla="*/ 823913 w 2478882"/>
              <a:gd name="connsiteY159" fmla="*/ 257175 h 702469"/>
              <a:gd name="connsiteX160" fmla="*/ 823913 w 2478882"/>
              <a:gd name="connsiteY160" fmla="*/ 257175 h 702469"/>
              <a:gd name="connsiteX161" fmla="*/ 800100 w 2478882"/>
              <a:gd name="connsiteY161" fmla="*/ 257175 h 702469"/>
              <a:gd name="connsiteX162" fmla="*/ 809625 w 2478882"/>
              <a:gd name="connsiteY162" fmla="*/ 223838 h 702469"/>
              <a:gd name="connsiteX163" fmla="*/ 795338 w 2478882"/>
              <a:gd name="connsiteY163" fmla="*/ 240506 h 702469"/>
              <a:gd name="connsiteX164" fmla="*/ 788194 w 2478882"/>
              <a:gd name="connsiteY164" fmla="*/ 216694 h 702469"/>
              <a:gd name="connsiteX165" fmla="*/ 769144 w 2478882"/>
              <a:gd name="connsiteY165" fmla="*/ 219075 h 702469"/>
              <a:gd name="connsiteX166" fmla="*/ 750094 w 2478882"/>
              <a:gd name="connsiteY166" fmla="*/ 216694 h 702469"/>
              <a:gd name="connsiteX167" fmla="*/ 742950 w 2478882"/>
              <a:gd name="connsiteY167" fmla="*/ 207169 h 702469"/>
              <a:gd name="connsiteX168" fmla="*/ 742950 w 2478882"/>
              <a:gd name="connsiteY168" fmla="*/ 207169 h 702469"/>
              <a:gd name="connsiteX169" fmla="*/ 728663 w 2478882"/>
              <a:gd name="connsiteY169" fmla="*/ 204788 h 702469"/>
              <a:gd name="connsiteX170" fmla="*/ 711994 w 2478882"/>
              <a:gd name="connsiteY170" fmla="*/ 204788 h 702469"/>
              <a:gd name="connsiteX171" fmla="*/ 700088 w 2478882"/>
              <a:gd name="connsiteY171" fmla="*/ 221456 h 702469"/>
              <a:gd name="connsiteX172" fmla="*/ 681038 w 2478882"/>
              <a:gd name="connsiteY172" fmla="*/ 221456 h 702469"/>
              <a:gd name="connsiteX173" fmla="*/ 669132 w 2478882"/>
              <a:gd name="connsiteY173" fmla="*/ 207169 h 702469"/>
              <a:gd name="connsiteX174" fmla="*/ 666750 w 2478882"/>
              <a:gd name="connsiteY174" fmla="*/ 207169 h 702469"/>
              <a:gd name="connsiteX175" fmla="*/ 652463 w 2478882"/>
              <a:gd name="connsiteY175" fmla="*/ 221456 h 702469"/>
              <a:gd name="connsiteX176" fmla="*/ 652463 w 2478882"/>
              <a:gd name="connsiteY176" fmla="*/ 235744 h 702469"/>
              <a:gd name="connsiteX177" fmla="*/ 661988 w 2478882"/>
              <a:gd name="connsiteY177" fmla="*/ 245269 h 702469"/>
              <a:gd name="connsiteX178" fmla="*/ 704850 w 2478882"/>
              <a:gd name="connsiteY178" fmla="*/ 245269 h 702469"/>
              <a:gd name="connsiteX179" fmla="*/ 738188 w 2478882"/>
              <a:gd name="connsiteY179" fmla="*/ 245269 h 702469"/>
              <a:gd name="connsiteX180" fmla="*/ 776288 w 2478882"/>
              <a:gd name="connsiteY180" fmla="*/ 242888 h 702469"/>
              <a:gd name="connsiteX181" fmla="*/ 783432 w 2478882"/>
              <a:gd name="connsiteY181" fmla="*/ 254794 h 702469"/>
              <a:gd name="connsiteX182" fmla="*/ 783432 w 2478882"/>
              <a:gd name="connsiteY182" fmla="*/ 254794 h 702469"/>
              <a:gd name="connsiteX183" fmla="*/ 754857 w 2478882"/>
              <a:gd name="connsiteY183" fmla="*/ 269081 h 702469"/>
              <a:gd name="connsiteX184" fmla="*/ 735807 w 2478882"/>
              <a:gd name="connsiteY184" fmla="*/ 285750 h 702469"/>
              <a:gd name="connsiteX185" fmla="*/ 735807 w 2478882"/>
              <a:gd name="connsiteY185" fmla="*/ 285750 h 702469"/>
              <a:gd name="connsiteX186" fmla="*/ 707232 w 2478882"/>
              <a:gd name="connsiteY186" fmla="*/ 273844 h 702469"/>
              <a:gd name="connsiteX187" fmla="*/ 690563 w 2478882"/>
              <a:gd name="connsiteY187" fmla="*/ 264319 h 702469"/>
              <a:gd name="connsiteX188" fmla="*/ 652463 w 2478882"/>
              <a:gd name="connsiteY188" fmla="*/ 264319 h 702469"/>
              <a:gd name="connsiteX189" fmla="*/ 619125 w 2478882"/>
              <a:gd name="connsiteY189" fmla="*/ 269081 h 702469"/>
              <a:gd name="connsiteX190" fmla="*/ 600075 w 2478882"/>
              <a:gd name="connsiteY190" fmla="*/ 252413 h 702469"/>
              <a:gd name="connsiteX191" fmla="*/ 590550 w 2478882"/>
              <a:gd name="connsiteY191" fmla="*/ 214313 h 702469"/>
              <a:gd name="connsiteX192" fmla="*/ 581025 w 2478882"/>
              <a:gd name="connsiteY192" fmla="*/ 200025 h 702469"/>
              <a:gd name="connsiteX193" fmla="*/ 573882 w 2478882"/>
              <a:gd name="connsiteY193" fmla="*/ 183356 h 702469"/>
              <a:gd name="connsiteX194" fmla="*/ 559594 w 2478882"/>
              <a:gd name="connsiteY194" fmla="*/ 190500 h 702469"/>
              <a:gd name="connsiteX195" fmla="*/ 559594 w 2478882"/>
              <a:gd name="connsiteY195" fmla="*/ 214313 h 702469"/>
              <a:gd name="connsiteX196" fmla="*/ 545307 w 2478882"/>
              <a:gd name="connsiteY196" fmla="*/ 200025 h 702469"/>
              <a:gd name="connsiteX197" fmla="*/ 523875 w 2478882"/>
              <a:gd name="connsiteY197" fmla="*/ 192881 h 702469"/>
              <a:gd name="connsiteX198" fmla="*/ 500063 w 2478882"/>
              <a:gd name="connsiteY198" fmla="*/ 195263 h 702469"/>
              <a:gd name="connsiteX199" fmla="*/ 492919 w 2478882"/>
              <a:gd name="connsiteY199" fmla="*/ 216694 h 702469"/>
              <a:gd name="connsiteX200" fmla="*/ 481013 w 2478882"/>
              <a:gd name="connsiteY200" fmla="*/ 221456 h 702469"/>
              <a:gd name="connsiteX201" fmla="*/ 461963 w 2478882"/>
              <a:gd name="connsiteY201" fmla="*/ 221456 h 702469"/>
              <a:gd name="connsiteX202" fmla="*/ 433388 w 2478882"/>
              <a:gd name="connsiteY202" fmla="*/ 230981 h 702469"/>
              <a:gd name="connsiteX203" fmla="*/ 419100 w 2478882"/>
              <a:gd name="connsiteY203" fmla="*/ 254794 h 702469"/>
              <a:gd name="connsiteX204" fmla="*/ 426244 w 2478882"/>
              <a:gd name="connsiteY204" fmla="*/ 261938 h 702469"/>
              <a:gd name="connsiteX205" fmla="*/ 466725 w 2478882"/>
              <a:gd name="connsiteY205" fmla="*/ 240506 h 702469"/>
              <a:gd name="connsiteX206" fmla="*/ 488157 w 2478882"/>
              <a:gd name="connsiteY206" fmla="*/ 245269 h 702469"/>
              <a:gd name="connsiteX207" fmla="*/ 519113 w 2478882"/>
              <a:gd name="connsiteY207" fmla="*/ 233363 h 702469"/>
              <a:gd name="connsiteX208" fmla="*/ 552450 w 2478882"/>
              <a:gd name="connsiteY208" fmla="*/ 259556 h 702469"/>
              <a:gd name="connsiteX209" fmla="*/ 561975 w 2478882"/>
              <a:gd name="connsiteY209" fmla="*/ 285750 h 702469"/>
              <a:gd name="connsiteX210" fmla="*/ 590550 w 2478882"/>
              <a:gd name="connsiteY210" fmla="*/ 278606 h 702469"/>
              <a:gd name="connsiteX211" fmla="*/ 607219 w 2478882"/>
              <a:gd name="connsiteY211" fmla="*/ 300038 h 702469"/>
              <a:gd name="connsiteX212" fmla="*/ 645319 w 2478882"/>
              <a:gd name="connsiteY212" fmla="*/ 304800 h 702469"/>
              <a:gd name="connsiteX213" fmla="*/ 704850 w 2478882"/>
              <a:gd name="connsiteY213" fmla="*/ 314325 h 702469"/>
              <a:gd name="connsiteX214" fmla="*/ 745332 w 2478882"/>
              <a:gd name="connsiteY214" fmla="*/ 321469 h 702469"/>
              <a:gd name="connsiteX215" fmla="*/ 745332 w 2478882"/>
              <a:gd name="connsiteY215" fmla="*/ 321469 h 702469"/>
              <a:gd name="connsiteX216" fmla="*/ 764382 w 2478882"/>
              <a:gd name="connsiteY216" fmla="*/ 290513 h 702469"/>
              <a:gd name="connsiteX217" fmla="*/ 790575 w 2478882"/>
              <a:gd name="connsiteY217" fmla="*/ 290513 h 702469"/>
              <a:gd name="connsiteX218" fmla="*/ 828675 w 2478882"/>
              <a:gd name="connsiteY218" fmla="*/ 290513 h 702469"/>
              <a:gd name="connsiteX219" fmla="*/ 821532 w 2478882"/>
              <a:gd name="connsiteY219" fmla="*/ 304800 h 702469"/>
              <a:gd name="connsiteX220" fmla="*/ 812007 w 2478882"/>
              <a:gd name="connsiteY220" fmla="*/ 319088 h 702469"/>
              <a:gd name="connsiteX221" fmla="*/ 823913 w 2478882"/>
              <a:gd name="connsiteY221" fmla="*/ 328613 h 702469"/>
              <a:gd name="connsiteX222" fmla="*/ 800100 w 2478882"/>
              <a:gd name="connsiteY222" fmla="*/ 347663 h 702469"/>
              <a:gd name="connsiteX223" fmla="*/ 797719 w 2478882"/>
              <a:gd name="connsiteY223" fmla="*/ 369094 h 702469"/>
              <a:gd name="connsiteX224" fmla="*/ 790575 w 2478882"/>
              <a:gd name="connsiteY224" fmla="*/ 381000 h 702469"/>
              <a:gd name="connsiteX225" fmla="*/ 764382 w 2478882"/>
              <a:gd name="connsiteY225" fmla="*/ 385763 h 702469"/>
              <a:gd name="connsiteX226" fmla="*/ 771525 w 2478882"/>
              <a:gd name="connsiteY226" fmla="*/ 409575 h 702469"/>
              <a:gd name="connsiteX227" fmla="*/ 740569 w 2478882"/>
              <a:gd name="connsiteY227" fmla="*/ 414338 h 702469"/>
              <a:gd name="connsiteX228" fmla="*/ 726282 w 2478882"/>
              <a:gd name="connsiteY228" fmla="*/ 397669 h 702469"/>
              <a:gd name="connsiteX229" fmla="*/ 695325 w 2478882"/>
              <a:gd name="connsiteY229" fmla="*/ 400050 h 702469"/>
              <a:gd name="connsiteX230" fmla="*/ 669132 w 2478882"/>
              <a:gd name="connsiteY230" fmla="*/ 407194 h 702469"/>
              <a:gd name="connsiteX231" fmla="*/ 642938 w 2478882"/>
              <a:gd name="connsiteY231" fmla="*/ 404813 h 702469"/>
              <a:gd name="connsiteX232" fmla="*/ 621507 w 2478882"/>
              <a:gd name="connsiteY232" fmla="*/ 402431 h 702469"/>
              <a:gd name="connsiteX233" fmla="*/ 621507 w 2478882"/>
              <a:gd name="connsiteY233" fmla="*/ 388144 h 702469"/>
              <a:gd name="connsiteX234" fmla="*/ 600075 w 2478882"/>
              <a:gd name="connsiteY234" fmla="*/ 390525 h 702469"/>
              <a:gd name="connsiteX235" fmla="*/ 578644 w 2478882"/>
              <a:gd name="connsiteY235" fmla="*/ 395288 h 702469"/>
              <a:gd name="connsiteX236" fmla="*/ 571500 w 2478882"/>
              <a:gd name="connsiteY236" fmla="*/ 385763 h 702469"/>
              <a:gd name="connsiteX237" fmla="*/ 571500 w 2478882"/>
              <a:gd name="connsiteY237" fmla="*/ 373856 h 702469"/>
              <a:gd name="connsiteX238" fmla="*/ 571500 w 2478882"/>
              <a:gd name="connsiteY238" fmla="*/ 373856 h 702469"/>
              <a:gd name="connsiteX239" fmla="*/ 626269 w 2478882"/>
              <a:gd name="connsiteY239" fmla="*/ 359569 h 702469"/>
              <a:gd name="connsiteX240" fmla="*/ 647700 w 2478882"/>
              <a:gd name="connsiteY240" fmla="*/ 342900 h 702469"/>
              <a:gd name="connsiteX241" fmla="*/ 647700 w 2478882"/>
              <a:gd name="connsiteY241" fmla="*/ 342900 h 702469"/>
              <a:gd name="connsiteX242" fmla="*/ 647700 w 2478882"/>
              <a:gd name="connsiteY242" fmla="*/ 342900 h 702469"/>
              <a:gd name="connsiteX243" fmla="*/ 597694 w 2478882"/>
              <a:gd name="connsiteY243" fmla="*/ 342900 h 702469"/>
              <a:gd name="connsiteX244" fmla="*/ 581025 w 2478882"/>
              <a:gd name="connsiteY244" fmla="*/ 345281 h 702469"/>
              <a:gd name="connsiteX245" fmla="*/ 578644 w 2478882"/>
              <a:gd name="connsiteY245" fmla="*/ 323850 h 702469"/>
              <a:gd name="connsiteX246" fmla="*/ 550069 w 2478882"/>
              <a:gd name="connsiteY246" fmla="*/ 321469 h 702469"/>
              <a:gd name="connsiteX247" fmla="*/ 559594 w 2478882"/>
              <a:gd name="connsiteY247" fmla="*/ 342900 h 702469"/>
              <a:gd name="connsiteX248" fmla="*/ 545307 w 2478882"/>
              <a:gd name="connsiteY248" fmla="*/ 347663 h 702469"/>
              <a:gd name="connsiteX249" fmla="*/ 511969 w 2478882"/>
              <a:gd name="connsiteY249" fmla="*/ 342900 h 702469"/>
              <a:gd name="connsiteX250" fmla="*/ 492919 w 2478882"/>
              <a:gd name="connsiteY250" fmla="*/ 345281 h 702469"/>
              <a:gd name="connsiteX251" fmla="*/ 507207 w 2478882"/>
              <a:gd name="connsiteY251" fmla="*/ 361950 h 702469"/>
              <a:gd name="connsiteX252" fmla="*/ 516732 w 2478882"/>
              <a:gd name="connsiteY252" fmla="*/ 373856 h 702469"/>
              <a:gd name="connsiteX253" fmla="*/ 507207 w 2478882"/>
              <a:gd name="connsiteY253" fmla="*/ 383381 h 702469"/>
              <a:gd name="connsiteX254" fmla="*/ 507207 w 2478882"/>
              <a:gd name="connsiteY254" fmla="*/ 383381 h 702469"/>
              <a:gd name="connsiteX255" fmla="*/ 497682 w 2478882"/>
              <a:gd name="connsiteY255" fmla="*/ 409575 h 702469"/>
              <a:gd name="connsiteX256" fmla="*/ 469107 w 2478882"/>
              <a:gd name="connsiteY256" fmla="*/ 431006 h 702469"/>
              <a:gd name="connsiteX257" fmla="*/ 454819 w 2478882"/>
              <a:gd name="connsiteY257" fmla="*/ 426244 h 702469"/>
              <a:gd name="connsiteX258" fmla="*/ 438150 w 2478882"/>
              <a:gd name="connsiteY258" fmla="*/ 440531 h 702469"/>
              <a:gd name="connsiteX259" fmla="*/ 431007 w 2478882"/>
              <a:gd name="connsiteY259" fmla="*/ 438150 h 702469"/>
              <a:gd name="connsiteX260" fmla="*/ 433388 w 2478882"/>
              <a:gd name="connsiteY260" fmla="*/ 414338 h 702469"/>
              <a:gd name="connsiteX261" fmla="*/ 435769 w 2478882"/>
              <a:gd name="connsiteY261" fmla="*/ 390525 h 702469"/>
              <a:gd name="connsiteX262" fmla="*/ 426244 w 2478882"/>
              <a:gd name="connsiteY262" fmla="*/ 385763 h 702469"/>
              <a:gd name="connsiteX263" fmla="*/ 423863 w 2478882"/>
              <a:gd name="connsiteY263" fmla="*/ 402431 h 702469"/>
              <a:gd name="connsiteX264" fmla="*/ 416719 w 2478882"/>
              <a:gd name="connsiteY264" fmla="*/ 416719 h 702469"/>
              <a:gd name="connsiteX265" fmla="*/ 392907 w 2478882"/>
              <a:gd name="connsiteY265" fmla="*/ 407194 h 702469"/>
              <a:gd name="connsiteX266" fmla="*/ 383382 w 2478882"/>
              <a:gd name="connsiteY266" fmla="*/ 404813 h 702469"/>
              <a:gd name="connsiteX267" fmla="*/ 383382 w 2478882"/>
              <a:gd name="connsiteY267" fmla="*/ 423863 h 702469"/>
              <a:gd name="connsiteX268" fmla="*/ 404813 w 2478882"/>
              <a:gd name="connsiteY268" fmla="*/ 442913 h 702469"/>
              <a:gd name="connsiteX269" fmla="*/ 376238 w 2478882"/>
              <a:gd name="connsiteY269" fmla="*/ 445294 h 702469"/>
              <a:gd name="connsiteX270" fmla="*/ 371475 w 2478882"/>
              <a:gd name="connsiteY270" fmla="*/ 454819 h 702469"/>
              <a:gd name="connsiteX271" fmla="*/ 342900 w 2478882"/>
              <a:gd name="connsiteY271" fmla="*/ 445294 h 702469"/>
              <a:gd name="connsiteX272" fmla="*/ 342900 w 2478882"/>
              <a:gd name="connsiteY272" fmla="*/ 464344 h 702469"/>
              <a:gd name="connsiteX273" fmla="*/ 333375 w 2478882"/>
              <a:gd name="connsiteY273" fmla="*/ 476250 h 702469"/>
              <a:gd name="connsiteX274" fmla="*/ 323850 w 2478882"/>
              <a:gd name="connsiteY274" fmla="*/ 476250 h 702469"/>
              <a:gd name="connsiteX275" fmla="*/ 316707 w 2478882"/>
              <a:gd name="connsiteY275" fmla="*/ 442913 h 702469"/>
              <a:gd name="connsiteX276" fmla="*/ 290513 w 2478882"/>
              <a:gd name="connsiteY276" fmla="*/ 428625 h 702469"/>
              <a:gd name="connsiteX277" fmla="*/ 271463 w 2478882"/>
              <a:gd name="connsiteY277" fmla="*/ 416719 h 702469"/>
              <a:gd name="connsiteX278" fmla="*/ 278607 w 2478882"/>
              <a:gd name="connsiteY278" fmla="*/ 366713 h 702469"/>
              <a:gd name="connsiteX279" fmla="*/ 285750 w 2478882"/>
              <a:gd name="connsiteY279" fmla="*/ 333375 h 702469"/>
              <a:gd name="connsiteX280" fmla="*/ 328613 w 2478882"/>
              <a:gd name="connsiteY280" fmla="*/ 309563 h 702469"/>
              <a:gd name="connsiteX281" fmla="*/ 338138 w 2478882"/>
              <a:gd name="connsiteY281" fmla="*/ 292894 h 702469"/>
              <a:gd name="connsiteX282" fmla="*/ 350044 w 2478882"/>
              <a:gd name="connsiteY282" fmla="*/ 266700 h 702469"/>
              <a:gd name="connsiteX283" fmla="*/ 350044 w 2478882"/>
              <a:gd name="connsiteY283" fmla="*/ 266700 h 702469"/>
              <a:gd name="connsiteX284" fmla="*/ 321469 w 2478882"/>
              <a:gd name="connsiteY284" fmla="*/ 273844 h 702469"/>
              <a:gd name="connsiteX285" fmla="*/ 314325 w 2478882"/>
              <a:gd name="connsiteY285" fmla="*/ 250031 h 702469"/>
              <a:gd name="connsiteX286" fmla="*/ 311944 w 2478882"/>
              <a:gd name="connsiteY286" fmla="*/ 271463 h 702469"/>
              <a:gd name="connsiteX287" fmla="*/ 300038 w 2478882"/>
              <a:gd name="connsiteY287" fmla="*/ 304800 h 702469"/>
              <a:gd name="connsiteX288" fmla="*/ 288132 w 2478882"/>
              <a:gd name="connsiteY288" fmla="*/ 297656 h 702469"/>
              <a:gd name="connsiteX289" fmla="*/ 288132 w 2478882"/>
              <a:gd name="connsiteY289" fmla="*/ 273844 h 702469"/>
              <a:gd name="connsiteX290" fmla="*/ 288132 w 2478882"/>
              <a:gd name="connsiteY290" fmla="*/ 261938 h 702469"/>
              <a:gd name="connsiteX291" fmla="*/ 278607 w 2478882"/>
              <a:gd name="connsiteY291" fmla="*/ 250031 h 702469"/>
              <a:gd name="connsiteX292" fmla="*/ 269082 w 2478882"/>
              <a:gd name="connsiteY292" fmla="*/ 257175 h 702469"/>
              <a:gd name="connsiteX293" fmla="*/ 264319 w 2478882"/>
              <a:gd name="connsiteY293" fmla="*/ 292894 h 702469"/>
              <a:gd name="connsiteX294" fmla="*/ 280988 w 2478882"/>
              <a:gd name="connsiteY294" fmla="*/ 311944 h 702469"/>
              <a:gd name="connsiteX295" fmla="*/ 276225 w 2478882"/>
              <a:gd name="connsiteY295" fmla="*/ 330994 h 702469"/>
              <a:gd name="connsiteX296" fmla="*/ 264319 w 2478882"/>
              <a:gd name="connsiteY296" fmla="*/ 361950 h 702469"/>
              <a:gd name="connsiteX297" fmla="*/ 250032 w 2478882"/>
              <a:gd name="connsiteY297" fmla="*/ 385763 h 702469"/>
              <a:gd name="connsiteX298" fmla="*/ 207169 w 2478882"/>
              <a:gd name="connsiteY298" fmla="*/ 373856 h 702469"/>
              <a:gd name="connsiteX299" fmla="*/ 200025 w 2478882"/>
              <a:gd name="connsiteY299" fmla="*/ 342900 h 702469"/>
              <a:gd name="connsiteX300" fmla="*/ 157163 w 2478882"/>
              <a:gd name="connsiteY300" fmla="*/ 316706 h 702469"/>
              <a:gd name="connsiteX301" fmla="*/ 104775 w 2478882"/>
              <a:gd name="connsiteY301" fmla="*/ 295275 h 702469"/>
              <a:gd name="connsiteX302" fmla="*/ 61913 w 2478882"/>
              <a:gd name="connsiteY302" fmla="*/ 257175 h 702469"/>
              <a:gd name="connsiteX303" fmla="*/ 35719 w 2478882"/>
              <a:gd name="connsiteY303" fmla="*/ 219075 h 702469"/>
              <a:gd name="connsiteX304" fmla="*/ 11907 w 2478882"/>
              <a:gd name="connsiteY304" fmla="*/ 159544 h 702469"/>
              <a:gd name="connsiteX305" fmla="*/ 0 w 2478882"/>
              <a:gd name="connsiteY305" fmla="*/ 90488 h 702469"/>
              <a:gd name="connsiteX306" fmla="*/ 2382 w 2478882"/>
              <a:gd name="connsiteY306" fmla="*/ 30956 h 702469"/>
              <a:gd name="connsiteX307" fmla="*/ 2382 w 2478882"/>
              <a:gd name="connsiteY307" fmla="*/ 0 h 702469"/>
              <a:gd name="connsiteX308" fmla="*/ 2216944 w 2478882"/>
              <a:gd name="connsiteY308" fmla="*/ 0 h 702469"/>
              <a:gd name="connsiteX0" fmla="*/ 2052638 w 2478882"/>
              <a:gd name="connsiteY0" fmla="*/ 0 h 1347788"/>
              <a:gd name="connsiteX1" fmla="*/ 2238375 w 2478882"/>
              <a:gd name="connsiteY1" fmla="*/ 719138 h 1347788"/>
              <a:gd name="connsiteX2" fmla="*/ 2266950 w 2478882"/>
              <a:gd name="connsiteY2" fmla="*/ 764382 h 1347788"/>
              <a:gd name="connsiteX3" fmla="*/ 2288382 w 2478882"/>
              <a:gd name="connsiteY3" fmla="*/ 821532 h 1347788"/>
              <a:gd name="connsiteX4" fmla="*/ 2297907 w 2478882"/>
              <a:gd name="connsiteY4" fmla="*/ 871538 h 1347788"/>
              <a:gd name="connsiteX5" fmla="*/ 2340769 w 2478882"/>
              <a:gd name="connsiteY5" fmla="*/ 909638 h 1347788"/>
              <a:gd name="connsiteX6" fmla="*/ 2343150 w 2478882"/>
              <a:gd name="connsiteY6" fmla="*/ 950119 h 1347788"/>
              <a:gd name="connsiteX7" fmla="*/ 2347913 w 2478882"/>
              <a:gd name="connsiteY7" fmla="*/ 964407 h 1347788"/>
              <a:gd name="connsiteX8" fmla="*/ 2364582 w 2478882"/>
              <a:gd name="connsiteY8" fmla="*/ 978694 h 1347788"/>
              <a:gd name="connsiteX9" fmla="*/ 2359819 w 2478882"/>
              <a:gd name="connsiteY9" fmla="*/ 995363 h 1347788"/>
              <a:gd name="connsiteX10" fmla="*/ 2393157 w 2478882"/>
              <a:gd name="connsiteY10" fmla="*/ 1019175 h 1347788"/>
              <a:gd name="connsiteX11" fmla="*/ 2409825 w 2478882"/>
              <a:gd name="connsiteY11" fmla="*/ 1059657 h 1347788"/>
              <a:gd name="connsiteX12" fmla="*/ 2390775 w 2478882"/>
              <a:gd name="connsiteY12" fmla="*/ 1069182 h 1347788"/>
              <a:gd name="connsiteX13" fmla="*/ 2376488 w 2478882"/>
              <a:gd name="connsiteY13" fmla="*/ 1047750 h 1347788"/>
              <a:gd name="connsiteX14" fmla="*/ 2364582 w 2478882"/>
              <a:gd name="connsiteY14" fmla="*/ 1035844 h 1347788"/>
              <a:gd name="connsiteX15" fmla="*/ 2355057 w 2478882"/>
              <a:gd name="connsiteY15" fmla="*/ 1035844 h 1347788"/>
              <a:gd name="connsiteX16" fmla="*/ 2352675 w 2478882"/>
              <a:gd name="connsiteY16" fmla="*/ 1057275 h 1347788"/>
              <a:gd name="connsiteX17" fmla="*/ 2371725 w 2478882"/>
              <a:gd name="connsiteY17" fmla="*/ 1090613 h 1347788"/>
              <a:gd name="connsiteX18" fmla="*/ 2386013 w 2478882"/>
              <a:gd name="connsiteY18" fmla="*/ 1104900 h 1347788"/>
              <a:gd name="connsiteX19" fmla="*/ 2400300 w 2478882"/>
              <a:gd name="connsiteY19" fmla="*/ 1085850 h 1347788"/>
              <a:gd name="connsiteX20" fmla="*/ 2414588 w 2478882"/>
              <a:gd name="connsiteY20" fmla="*/ 1090613 h 1347788"/>
              <a:gd name="connsiteX21" fmla="*/ 2421732 w 2478882"/>
              <a:gd name="connsiteY21" fmla="*/ 1116807 h 1347788"/>
              <a:gd name="connsiteX22" fmla="*/ 2424113 w 2478882"/>
              <a:gd name="connsiteY22" fmla="*/ 1128713 h 1347788"/>
              <a:gd name="connsiteX23" fmla="*/ 2400300 w 2478882"/>
              <a:gd name="connsiteY23" fmla="*/ 1131094 h 1347788"/>
              <a:gd name="connsiteX24" fmla="*/ 2414588 w 2478882"/>
              <a:gd name="connsiteY24" fmla="*/ 1152525 h 1347788"/>
              <a:gd name="connsiteX25" fmla="*/ 2443163 w 2478882"/>
              <a:gd name="connsiteY25" fmla="*/ 1159669 h 1347788"/>
              <a:gd name="connsiteX26" fmla="*/ 2462213 w 2478882"/>
              <a:gd name="connsiteY26" fmla="*/ 1190625 h 1347788"/>
              <a:gd name="connsiteX27" fmla="*/ 2455069 w 2478882"/>
              <a:gd name="connsiteY27" fmla="*/ 1235869 h 1347788"/>
              <a:gd name="connsiteX28" fmla="*/ 2459832 w 2478882"/>
              <a:gd name="connsiteY28" fmla="*/ 1290638 h 1347788"/>
              <a:gd name="connsiteX29" fmla="*/ 2478882 w 2478882"/>
              <a:gd name="connsiteY29" fmla="*/ 1347788 h 1347788"/>
              <a:gd name="connsiteX30" fmla="*/ 2457450 w 2478882"/>
              <a:gd name="connsiteY30" fmla="*/ 1347788 h 1347788"/>
              <a:gd name="connsiteX31" fmla="*/ 2428875 w 2478882"/>
              <a:gd name="connsiteY31" fmla="*/ 1335882 h 1347788"/>
              <a:gd name="connsiteX32" fmla="*/ 2412207 w 2478882"/>
              <a:gd name="connsiteY32" fmla="*/ 1335882 h 1347788"/>
              <a:gd name="connsiteX33" fmla="*/ 2395538 w 2478882"/>
              <a:gd name="connsiteY33" fmla="*/ 1326357 h 1347788"/>
              <a:gd name="connsiteX34" fmla="*/ 2378869 w 2478882"/>
              <a:gd name="connsiteY34" fmla="*/ 1316832 h 1347788"/>
              <a:gd name="connsiteX35" fmla="*/ 2383632 w 2478882"/>
              <a:gd name="connsiteY35" fmla="*/ 1269207 h 1347788"/>
              <a:gd name="connsiteX36" fmla="*/ 2336007 w 2478882"/>
              <a:gd name="connsiteY36" fmla="*/ 1245394 h 1347788"/>
              <a:gd name="connsiteX37" fmla="*/ 2297907 w 2478882"/>
              <a:gd name="connsiteY37" fmla="*/ 1233488 h 1347788"/>
              <a:gd name="connsiteX38" fmla="*/ 2238375 w 2478882"/>
              <a:gd name="connsiteY38" fmla="*/ 1214438 h 1347788"/>
              <a:gd name="connsiteX39" fmla="*/ 2185988 w 2478882"/>
              <a:gd name="connsiteY39" fmla="*/ 1212057 h 1347788"/>
              <a:gd name="connsiteX40" fmla="*/ 2164557 w 2478882"/>
              <a:gd name="connsiteY40" fmla="*/ 1207294 h 1347788"/>
              <a:gd name="connsiteX41" fmla="*/ 2193132 w 2478882"/>
              <a:gd name="connsiteY41" fmla="*/ 1188244 h 1347788"/>
              <a:gd name="connsiteX42" fmla="*/ 2178844 w 2478882"/>
              <a:gd name="connsiteY42" fmla="*/ 1185863 h 1347788"/>
              <a:gd name="connsiteX43" fmla="*/ 2183607 w 2478882"/>
              <a:gd name="connsiteY43" fmla="*/ 1169194 h 1347788"/>
              <a:gd name="connsiteX44" fmla="*/ 2205038 w 2478882"/>
              <a:gd name="connsiteY44" fmla="*/ 1145382 h 1347788"/>
              <a:gd name="connsiteX45" fmla="*/ 2197894 w 2478882"/>
              <a:gd name="connsiteY45" fmla="*/ 1140619 h 1347788"/>
              <a:gd name="connsiteX46" fmla="*/ 2166938 w 2478882"/>
              <a:gd name="connsiteY46" fmla="*/ 1164432 h 1347788"/>
              <a:gd name="connsiteX47" fmla="*/ 2155032 w 2478882"/>
              <a:gd name="connsiteY47" fmla="*/ 1164432 h 1347788"/>
              <a:gd name="connsiteX48" fmla="*/ 2147888 w 2478882"/>
              <a:gd name="connsiteY48" fmla="*/ 1152525 h 1347788"/>
              <a:gd name="connsiteX49" fmla="*/ 2138363 w 2478882"/>
              <a:gd name="connsiteY49" fmla="*/ 1147763 h 1347788"/>
              <a:gd name="connsiteX50" fmla="*/ 2119313 w 2478882"/>
              <a:gd name="connsiteY50" fmla="*/ 1152525 h 1347788"/>
              <a:gd name="connsiteX51" fmla="*/ 2126457 w 2478882"/>
              <a:gd name="connsiteY51" fmla="*/ 1173957 h 1347788"/>
              <a:gd name="connsiteX52" fmla="*/ 2102644 w 2478882"/>
              <a:gd name="connsiteY52" fmla="*/ 1176338 h 1347788"/>
              <a:gd name="connsiteX53" fmla="*/ 2088357 w 2478882"/>
              <a:gd name="connsiteY53" fmla="*/ 1169194 h 1347788"/>
              <a:gd name="connsiteX54" fmla="*/ 2078832 w 2478882"/>
              <a:gd name="connsiteY54" fmla="*/ 1154907 h 1347788"/>
              <a:gd name="connsiteX55" fmla="*/ 2066925 w 2478882"/>
              <a:gd name="connsiteY55" fmla="*/ 1162050 h 1347788"/>
              <a:gd name="connsiteX56" fmla="*/ 2040732 w 2478882"/>
              <a:gd name="connsiteY56" fmla="*/ 1164432 h 1347788"/>
              <a:gd name="connsiteX57" fmla="*/ 1971675 w 2478882"/>
              <a:gd name="connsiteY57" fmla="*/ 1154907 h 1347788"/>
              <a:gd name="connsiteX58" fmla="*/ 1935957 w 2478882"/>
              <a:gd name="connsiteY58" fmla="*/ 1138238 h 1347788"/>
              <a:gd name="connsiteX59" fmla="*/ 1921669 w 2478882"/>
              <a:gd name="connsiteY59" fmla="*/ 1104900 h 1347788"/>
              <a:gd name="connsiteX60" fmla="*/ 1921669 w 2478882"/>
              <a:gd name="connsiteY60" fmla="*/ 1083469 h 1347788"/>
              <a:gd name="connsiteX61" fmla="*/ 1893094 w 2478882"/>
              <a:gd name="connsiteY61" fmla="*/ 1057275 h 1347788"/>
              <a:gd name="connsiteX62" fmla="*/ 1869282 w 2478882"/>
              <a:gd name="connsiteY62" fmla="*/ 1042988 h 1347788"/>
              <a:gd name="connsiteX63" fmla="*/ 1850232 w 2478882"/>
              <a:gd name="connsiteY63" fmla="*/ 1028700 h 1347788"/>
              <a:gd name="connsiteX64" fmla="*/ 1843088 w 2478882"/>
              <a:gd name="connsiteY64" fmla="*/ 1016794 h 1347788"/>
              <a:gd name="connsiteX65" fmla="*/ 1804988 w 2478882"/>
              <a:gd name="connsiteY65" fmla="*/ 1012032 h 1347788"/>
              <a:gd name="connsiteX66" fmla="*/ 1769269 w 2478882"/>
              <a:gd name="connsiteY66" fmla="*/ 1007269 h 1347788"/>
              <a:gd name="connsiteX67" fmla="*/ 1750219 w 2478882"/>
              <a:gd name="connsiteY67" fmla="*/ 981075 h 1347788"/>
              <a:gd name="connsiteX68" fmla="*/ 1709738 w 2478882"/>
              <a:gd name="connsiteY68" fmla="*/ 962025 h 1347788"/>
              <a:gd name="connsiteX69" fmla="*/ 1678782 w 2478882"/>
              <a:gd name="connsiteY69" fmla="*/ 947738 h 1347788"/>
              <a:gd name="connsiteX70" fmla="*/ 1659732 w 2478882"/>
              <a:gd name="connsiteY70" fmla="*/ 945357 h 1347788"/>
              <a:gd name="connsiteX71" fmla="*/ 1659732 w 2478882"/>
              <a:gd name="connsiteY71" fmla="*/ 921544 h 1347788"/>
              <a:gd name="connsiteX72" fmla="*/ 1640682 w 2478882"/>
              <a:gd name="connsiteY72" fmla="*/ 928688 h 1347788"/>
              <a:gd name="connsiteX73" fmla="*/ 1640682 w 2478882"/>
              <a:gd name="connsiteY73" fmla="*/ 928688 h 1347788"/>
              <a:gd name="connsiteX74" fmla="*/ 1619250 w 2478882"/>
              <a:gd name="connsiteY74" fmla="*/ 892969 h 1347788"/>
              <a:gd name="connsiteX75" fmla="*/ 1595438 w 2478882"/>
              <a:gd name="connsiteY75" fmla="*/ 871538 h 1347788"/>
              <a:gd name="connsiteX76" fmla="*/ 1581150 w 2478882"/>
              <a:gd name="connsiteY76" fmla="*/ 864394 h 1347788"/>
              <a:gd name="connsiteX77" fmla="*/ 1581150 w 2478882"/>
              <a:gd name="connsiteY77" fmla="*/ 845344 h 1347788"/>
              <a:gd name="connsiteX78" fmla="*/ 1602582 w 2478882"/>
              <a:gd name="connsiteY78" fmla="*/ 835819 h 1347788"/>
              <a:gd name="connsiteX79" fmla="*/ 1633538 w 2478882"/>
              <a:gd name="connsiteY79" fmla="*/ 842963 h 1347788"/>
              <a:gd name="connsiteX80" fmla="*/ 1657350 w 2478882"/>
              <a:gd name="connsiteY80" fmla="*/ 828675 h 1347788"/>
              <a:gd name="connsiteX81" fmla="*/ 1669257 w 2478882"/>
              <a:gd name="connsiteY81" fmla="*/ 816769 h 1347788"/>
              <a:gd name="connsiteX82" fmla="*/ 1688307 w 2478882"/>
              <a:gd name="connsiteY82" fmla="*/ 804863 h 1347788"/>
              <a:gd name="connsiteX83" fmla="*/ 1650207 w 2478882"/>
              <a:gd name="connsiteY83" fmla="*/ 771525 h 1347788"/>
              <a:gd name="connsiteX84" fmla="*/ 1624013 w 2478882"/>
              <a:gd name="connsiteY84" fmla="*/ 778669 h 1347788"/>
              <a:gd name="connsiteX85" fmla="*/ 1626393 w 2478882"/>
              <a:gd name="connsiteY85" fmla="*/ 795338 h 1347788"/>
              <a:gd name="connsiteX86" fmla="*/ 1607344 w 2478882"/>
              <a:gd name="connsiteY86" fmla="*/ 802481 h 1347788"/>
              <a:gd name="connsiteX87" fmla="*/ 1581151 w 2478882"/>
              <a:gd name="connsiteY87" fmla="*/ 809625 h 1347788"/>
              <a:gd name="connsiteX88" fmla="*/ 1559719 w 2478882"/>
              <a:gd name="connsiteY88" fmla="*/ 819150 h 1347788"/>
              <a:gd name="connsiteX89" fmla="*/ 1552575 w 2478882"/>
              <a:gd name="connsiteY89" fmla="*/ 835819 h 1347788"/>
              <a:gd name="connsiteX90" fmla="*/ 1531144 w 2478882"/>
              <a:gd name="connsiteY90" fmla="*/ 835819 h 1347788"/>
              <a:gd name="connsiteX91" fmla="*/ 1516857 w 2478882"/>
              <a:gd name="connsiteY91" fmla="*/ 845344 h 1347788"/>
              <a:gd name="connsiteX92" fmla="*/ 1485900 w 2478882"/>
              <a:gd name="connsiteY92" fmla="*/ 840582 h 1347788"/>
              <a:gd name="connsiteX93" fmla="*/ 1438275 w 2478882"/>
              <a:gd name="connsiteY93" fmla="*/ 835819 h 1347788"/>
              <a:gd name="connsiteX94" fmla="*/ 1416844 w 2478882"/>
              <a:gd name="connsiteY94" fmla="*/ 821532 h 1347788"/>
              <a:gd name="connsiteX95" fmla="*/ 1385888 w 2478882"/>
              <a:gd name="connsiteY95" fmla="*/ 823913 h 1347788"/>
              <a:gd name="connsiteX96" fmla="*/ 1359694 w 2478882"/>
              <a:gd name="connsiteY96" fmla="*/ 833438 h 1347788"/>
              <a:gd name="connsiteX97" fmla="*/ 1343025 w 2478882"/>
              <a:gd name="connsiteY97" fmla="*/ 828675 h 1347788"/>
              <a:gd name="connsiteX98" fmla="*/ 1323975 w 2478882"/>
              <a:gd name="connsiteY98" fmla="*/ 800100 h 1347788"/>
              <a:gd name="connsiteX99" fmla="*/ 1323975 w 2478882"/>
              <a:gd name="connsiteY99" fmla="*/ 788194 h 1347788"/>
              <a:gd name="connsiteX100" fmla="*/ 1314450 w 2478882"/>
              <a:gd name="connsiteY100" fmla="*/ 812007 h 1347788"/>
              <a:gd name="connsiteX101" fmla="*/ 1319213 w 2478882"/>
              <a:gd name="connsiteY101" fmla="*/ 845344 h 1347788"/>
              <a:gd name="connsiteX102" fmla="*/ 1312069 w 2478882"/>
              <a:gd name="connsiteY102" fmla="*/ 864394 h 1347788"/>
              <a:gd name="connsiteX103" fmla="*/ 1283494 w 2478882"/>
              <a:gd name="connsiteY103" fmla="*/ 864394 h 1347788"/>
              <a:gd name="connsiteX104" fmla="*/ 1264444 w 2478882"/>
              <a:gd name="connsiteY104" fmla="*/ 850107 h 1347788"/>
              <a:gd name="connsiteX105" fmla="*/ 1243013 w 2478882"/>
              <a:gd name="connsiteY105" fmla="*/ 850107 h 1347788"/>
              <a:gd name="connsiteX106" fmla="*/ 1219200 w 2478882"/>
              <a:gd name="connsiteY106" fmla="*/ 840582 h 1347788"/>
              <a:gd name="connsiteX107" fmla="*/ 1212057 w 2478882"/>
              <a:gd name="connsiteY107" fmla="*/ 833438 h 1347788"/>
              <a:gd name="connsiteX108" fmla="*/ 1212057 w 2478882"/>
              <a:gd name="connsiteY108" fmla="*/ 809625 h 1347788"/>
              <a:gd name="connsiteX109" fmla="*/ 1214438 w 2478882"/>
              <a:gd name="connsiteY109" fmla="*/ 785813 h 1347788"/>
              <a:gd name="connsiteX110" fmla="*/ 1219200 w 2478882"/>
              <a:gd name="connsiteY110" fmla="*/ 762000 h 1347788"/>
              <a:gd name="connsiteX111" fmla="*/ 1235869 w 2478882"/>
              <a:gd name="connsiteY111" fmla="*/ 747713 h 1347788"/>
              <a:gd name="connsiteX112" fmla="*/ 1243013 w 2478882"/>
              <a:gd name="connsiteY112" fmla="*/ 740569 h 1347788"/>
              <a:gd name="connsiteX113" fmla="*/ 1233488 w 2478882"/>
              <a:gd name="connsiteY113" fmla="*/ 716757 h 1347788"/>
              <a:gd name="connsiteX114" fmla="*/ 1200150 w 2478882"/>
              <a:gd name="connsiteY114" fmla="*/ 688182 h 1347788"/>
              <a:gd name="connsiteX115" fmla="*/ 1176338 w 2478882"/>
              <a:gd name="connsiteY115" fmla="*/ 671513 h 1347788"/>
              <a:gd name="connsiteX116" fmla="*/ 1162050 w 2478882"/>
              <a:gd name="connsiteY116" fmla="*/ 652463 h 1347788"/>
              <a:gd name="connsiteX117" fmla="*/ 1162050 w 2478882"/>
              <a:gd name="connsiteY117" fmla="*/ 652463 h 1347788"/>
              <a:gd name="connsiteX118" fmla="*/ 1166813 w 2478882"/>
              <a:gd name="connsiteY118" fmla="*/ 690563 h 1347788"/>
              <a:gd name="connsiteX119" fmla="*/ 1169194 w 2478882"/>
              <a:gd name="connsiteY119" fmla="*/ 719138 h 1347788"/>
              <a:gd name="connsiteX120" fmla="*/ 1195388 w 2478882"/>
              <a:gd name="connsiteY120" fmla="*/ 731044 h 1347788"/>
              <a:gd name="connsiteX121" fmla="*/ 1204913 w 2478882"/>
              <a:gd name="connsiteY121" fmla="*/ 745332 h 1347788"/>
              <a:gd name="connsiteX122" fmla="*/ 1195388 w 2478882"/>
              <a:gd name="connsiteY122" fmla="*/ 771525 h 1347788"/>
              <a:gd name="connsiteX123" fmla="*/ 1197769 w 2478882"/>
              <a:gd name="connsiteY123" fmla="*/ 797719 h 1347788"/>
              <a:gd name="connsiteX124" fmla="*/ 1190625 w 2478882"/>
              <a:gd name="connsiteY124" fmla="*/ 819150 h 1347788"/>
              <a:gd name="connsiteX125" fmla="*/ 1195388 w 2478882"/>
              <a:gd name="connsiteY125" fmla="*/ 838200 h 1347788"/>
              <a:gd name="connsiteX126" fmla="*/ 1195388 w 2478882"/>
              <a:gd name="connsiteY126" fmla="*/ 838200 h 1347788"/>
              <a:gd name="connsiteX127" fmla="*/ 1166813 w 2478882"/>
              <a:gd name="connsiteY127" fmla="*/ 838200 h 1347788"/>
              <a:gd name="connsiteX128" fmla="*/ 1150144 w 2478882"/>
              <a:gd name="connsiteY128" fmla="*/ 838200 h 1347788"/>
              <a:gd name="connsiteX129" fmla="*/ 1131094 w 2478882"/>
              <a:gd name="connsiteY129" fmla="*/ 847725 h 1347788"/>
              <a:gd name="connsiteX130" fmla="*/ 1114425 w 2478882"/>
              <a:gd name="connsiteY130" fmla="*/ 838200 h 1347788"/>
              <a:gd name="connsiteX131" fmla="*/ 1088232 w 2478882"/>
              <a:gd name="connsiteY131" fmla="*/ 847725 h 1347788"/>
              <a:gd name="connsiteX132" fmla="*/ 1066800 w 2478882"/>
              <a:gd name="connsiteY132" fmla="*/ 854869 h 1347788"/>
              <a:gd name="connsiteX133" fmla="*/ 1059657 w 2478882"/>
              <a:gd name="connsiteY133" fmla="*/ 842963 h 1347788"/>
              <a:gd name="connsiteX134" fmla="*/ 1031082 w 2478882"/>
              <a:gd name="connsiteY134" fmla="*/ 852488 h 1347788"/>
              <a:gd name="connsiteX135" fmla="*/ 992982 w 2478882"/>
              <a:gd name="connsiteY135" fmla="*/ 823913 h 1347788"/>
              <a:gd name="connsiteX136" fmla="*/ 964407 w 2478882"/>
              <a:gd name="connsiteY136" fmla="*/ 826294 h 1347788"/>
              <a:gd name="connsiteX137" fmla="*/ 942975 w 2478882"/>
              <a:gd name="connsiteY137" fmla="*/ 835819 h 1347788"/>
              <a:gd name="connsiteX138" fmla="*/ 921544 w 2478882"/>
              <a:gd name="connsiteY138" fmla="*/ 852488 h 1347788"/>
              <a:gd name="connsiteX139" fmla="*/ 909638 w 2478882"/>
              <a:gd name="connsiteY139" fmla="*/ 833438 h 1347788"/>
              <a:gd name="connsiteX140" fmla="*/ 919163 w 2478882"/>
              <a:gd name="connsiteY140" fmla="*/ 807244 h 1347788"/>
              <a:gd name="connsiteX141" fmla="*/ 921544 w 2478882"/>
              <a:gd name="connsiteY141" fmla="*/ 797719 h 1347788"/>
              <a:gd name="connsiteX142" fmla="*/ 914400 w 2478882"/>
              <a:gd name="connsiteY142" fmla="*/ 778669 h 1347788"/>
              <a:gd name="connsiteX143" fmla="*/ 907257 w 2478882"/>
              <a:gd name="connsiteY143" fmla="*/ 771525 h 1347788"/>
              <a:gd name="connsiteX144" fmla="*/ 897732 w 2478882"/>
              <a:gd name="connsiteY144" fmla="*/ 800100 h 1347788"/>
              <a:gd name="connsiteX145" fmla="*/ 897732 w 2478882"/>
              <a:gd name="connsiteY145" fmla="*/ 823913 h 1347788"/>
              <a:gd name="connsiteX146" fmla="*/ 869157 w 2478882"/>
              <a:gd name="connsiteY146" fmla="*/ 828675 h 1347788"/>
              <a:gd name="connsiteX147" fmla="*/ 850107 w 2478882"/>
              <a:gd name="connsiteY147" fmla="*/ 833438 h 1347788"/>
              <a:gd name="connsiteX148" fmla="*/ 828675 w 2478882"/>
              <a:gd name="connsiteY148" fmla="*/ 804863 h 1347788"/>
              <a:gd name="connsiteX149" fmla="*/ 814388 w 2478882"/>
              <a:gd name="connsiteY149" fmla="*/ 783432 h 1347788"/>
              <a:gd name="connsiteX150" fmla="*/ 807244 w 2478882"/>
              <a:gd name="connsiteY150" fmla="*/ 759619 h 1347788"/>
              <a:gd name="connsiteX151" fmla="*/ 804863 w 2478882"/>
              <a:gd name="connsiteY151" fmla="*/ 733425 h 1347788"/>
              <a:gd name="connsiteX152" fmla="*/ 783432 w 2478882"/>
              <a:gd name="connsiteY152" fmla="*/ 692944 h 1347788"/>
              <a:gd name="connsiteX153" fmla="*/ 783432 w 2478882"/>
              <a:gd name="connsiteY153" fmla="*/ 719138 h 1347788"/>
              <a:gd name="connsiteX154" fmla="*/ 785813 w 2478882"/>
              <a:gd name="connsiteY154" fmla="*/ 757238 h 1347788"/>
              <a:gd name="connsiteX155" fmla="*/ 800100 w 2478882"/>
              <a:gd name="connsiteY155" fmla="*/ 792957 h 1347788"/>
              <a:gd name="connsiteX156" fmla="*/ 823913 w 2478882"/>
              <a:gd name="connsiteY156" fmla="*/ 833438 h 1347788"/>
              <a:gd name="connsiteX157" fmla="*/ 845344 w 2478882"/>
              <a:gd name="connsiteY157" fmla="*/ 854869 h 1347788"/>
              <a:gd name="connsiteX158" fmla="*/ 838200 w 2478882"/>
              <a:gd name="connsiteY158" fmla="*/ 873919 h 1347788"/>
              <a:gd name="connsiteX159" fmla="*/ 823913 w 2478882"/>
              <a:gd name="connsiteY159" fmla="*/ 902494 h 1347788"/>
              <a:gd name="connsiteX160" fmla="*/ 823913 w 2478882"/>
              <a:gd name="connsiteY160" fmla="*/ 902494 h 1347788"/>
              <a:gd name="connsiteX161" fmla="*/ 800100 w 2478882"/>
              <a:gd name="connsiteY161" fmla="*/ 902494 h 1347788"/>
              <a:gd name="connsiteX162" fmla="*/ 809625 w 2478882"/>
              <a:gd name="connsiteY162" fmla="*/ 869157 h 1347788"/>
              <a:gd name="connsiteX163" fmla="*/ 795338 w 2478882"/>
              <a:gd name="connsiteY163" fmla="*/ 885825 h 1347788"/>
              <a:gd name="connsiteX164" fmla="*/ 788194 w 2478882"/>
              <a:gd name="connsiteY164" fmla="*/ 862013 h 1347788"/>
              <a:gd name="connsiteX165" fmla="*/ 769144 w 2478882"/>
              <a:gd name="connsiteY165" fmla="*/ 864394 h 1347788"/>
              <a:gd name="connsiteX166" fmla="*/ 750094 w 2478882"/>
              <a:gd name="connsiteY166" fmla="*/ 862013 h 1347788"/>
              <a:gd name="connsiteX167" fmla="*/ 742950 w 2478882"/>
              <a:gd name="connsiteY167" fmla="*/ 852488 h 1347788"/>
              <a:gd name="connsiteX168" fmla="*/ 742950 w 2478882"/>
              <a:gd name="connsiteY168" fmla="*/ 852488 h 1347788"/>
              <a:gd name="connsiteX169" fmla="*/ 728663 w 2478882"/>
              <a:gd name="connsiteY169" fmla="*/ 850107 h 1347788"/>
              <a:gd name="connsiteX170" fmla="*/ 711994 w 2478882"/>
              <a:gd name="connsiteY170" fmla="*/ 850107 h 1347788"/>
              <a:gd name="connsiteX171" fmla="*/ 700088 w 2478882"/>
              <a:gd name="connsiteY171" fmla="*/ 866775 h 1347788"/>
              <a:gd name="connsiteX172" fmla="*/ 681038 w 2478882"/>
              <a:gd name="connsiteY172" fmla="*/ 866775 h 1347788"/>
              <a:gd name="connsiteX173" fmla="*/ 669132 w 2478882"/>
              <a:gd name="connsiteY173" fmla="*/ 852488 h 1347788"/>
              <a:gd name="connsiteX174" fmla="*/ 666750 w 2478882"/>
              <a:gd name="connsiteY174" fmla="*/ 852488 h 1347788"/>
              <a:gd name="connsiteX175" fmla="*/ 652463 w 2478882"/>
              <a:gd name="connsiteY175" fmla="*/ 866775 h 1347788"/>
              <a:gd name="connsiteX176" fmla="*/ 652463 w 2478882"/>
              <a:gd name="connsiteY176" fmla="*/ 881063 h 1347788"/>
              <a:gd name="connsiteX177" fmla="*/ 661988 w 2478882"/>
              <a:gd name="connsiteY177" fmla="*/ 890588 h 1347788"/>
              <a:gd name="connsiteX178" fmla="*/ 704850 w 2478882"/>
              <a:gd name="connsiteY178" fmla="*/ 890588 h 1347788"/>
              <a:gd name="connsiteX179" fmla="*/ 738188 w 2478882"/>
              <a:gd name="connsiteY179" fmla="*/ 890588 h 1347788"/>
              <a:gd name="connsiteX180" fmla="*/ 776288 w 2478882"/>
              <a:gd name="connsiteY180" fmla="*/ 888207 h 1347788"/>
              <a:gd name="connsiteX181" fmla="*/ 783432 w 2478882"/>
              <a:gd name="connsiteY181" fmla="*/ 900113 h 1347788"/>
              <a:gd name="connsiteX182" fmla="*/ 783432 w 2478882"/>
              <a:gd name="connsiteY182" fmla="*/ 900113 h 1347788"/>
              <a:gd name="connsiteX183" fmla="*/ 754857 w 2478882"/>
              <a:gd name="connsiteY183" fmla="*/ 914400 h 1347788"/>
              <a:gd name="connsiteX184" fmla="*/ 735807 w 2478882"/>
              <a:gd name="connsiteY184" fmla="*/ 931069 h 1347788"/>
              <a:gd name="connsiteX185" fmla="*/ 735807 w 2478882"/>
              <a:gd name="connsiteY185" fmla="*/ 931069 h 1347788"/>
              <a:gd name="connsiteX186" fmla="*/ 707232 w 2478882"/>
              <a:gd name="connsiteY186" fmla="*/ 919163 h 1347788"/>
              <a:gd name="connsiteX187" fmla="*/ 690563 w 2478882"/>
              <a:gd name="connsiteY187" fmla="*/ 909638 h 1347788"/>
              <a:gd name="connsiteX188" fmla="*/ 652463 w 2478882"/>
              <a:gd name="connsiteY188" fmla="*/ 909638 h 1347788"/>
              <a:gd name="connsiteX189" fmla="*/ 619125 w 2478882"/>
              <a:gd name="connsiteY189" fmla="*/ 914400 h 1347788"/>
              <a:gd name="connsiteX190" fmla="*/ 600075 w 2478882"/>
              <a:gd name="connsiteY190" fmla="*/ 897732 h 1347788"/>
              <a:gd name="connsiteX191" fmla="*/ 590550 w 2478882"/>
              <a:gd name="connsiteY191" fmla="*/ 859632 h 1347788"/>
              <a:gd name="connsiteX192" fmla="*/ 581025 w 2478882"/>
              <a:gd name="connsiteY192" fmla="*/ 845344 h 1347788"/>
              <a:gd name="connsiteX193" fmla="*/ 573882 w 2478882"/>
              <a:gd name="connsiteY193" fmla="*/ 828675 h 1347788"/>
              <a:gd name="connsiteX194" fmla="*/ 559594 w 2478882"/>
              <a:gd name="connsiteY194" fmla="*/ 835819 h 1347788"/>
              <a:gd name="connsiteX195" fmla="*/ 559594 w 2478882"/>
              <a:gd name="connsiteY195" fmla="*/ 859632 h 1347788"/>
              <a:gd name="connsiteX196" fmla="*/ 545307 w 2478882"/>
              <a:gd name="connsiteY196" fmla="*/ 845344 h 1347788"/>
              <a:gd name="connsiteX197" fmla="*/ 523875 w 2478882"/>
              <a:gd name="connsiteY197" fmla="*/ 838200 h 1347788"/>
              <a:gd name="connsiteX198" fmla="*/ 500063 w 2478882"/>
              <a:gd name="connsiteY198" fmla="*/ 840582 h 1347788"/>
              <a:gd name="connsiteX199" fmla="*/ 492919 w 2478882"/>
              <a:gd name="connsiteY199" fmla="*/ 862013 h 1347788"/>
              <a:gd name="connsiteX200" fmla="*/ 481013 w 2478882"/>
              <a:gd name="connsiteY200" fmla="*/ 866775 h 1347788"/>
              <a:gd name="connsiteX201" fmla="*/ 461963 w 2478882"/>
              <a:gd name="connsiteY201" fmla="*/ 866775 h 1347788"/>
              <a:gd name="connsiteX202" fmla="*/ 433388 w 2478882"/>
              <a:gd name="connsiteY202" fmla="*/ 876300 h 1347788"/>
              <a:gd name="connsiteX203" fmla="*/ 419100 w 2478882"/>
              <a:gd name="connsiteY203" fmla="*/ 900113 h 1347788"/>
              <a:gd name="connsiteX204" fmla="*/ 426244 w 2478882"/>
              <a:gd name="connsiteY204" fmla="*/ 907257 h 1347788"/>
              <a:gd name="connsiteX205" fmla="*/ 466725 w 2478882"/>
              <a:gd name="connsiteY205" fmla="*/ 885825 h 1347788"/>
              <a:gd name="connsiteX206" fmla="*/ 488157 w 2478882"/>
              <a:gd name="connsiteY206" fmla="*/ 890588 h 1347788"/>
              <a:gd name="connsiteX207" fmla="*/ 519113 w 2478882"/>
              <a:gd name="connsiteY207" fmla="*/ 878682 h 1347788"/>
              <a:gd name="connsiteX208" fmla="*/ 552450 w 2478882"/>
              <a:gd name="connsiteY208" fmla="*/ 904875 h 1347788"/>
              <a:gd name="connsiteX209" fmla="*/ 561975 w 2478882"/>
              <a:gd name="connsiteY209" fmla="*/ 931069 h 1347788"/>
              <a:gd name="connsiteX210" fmla="*/ 590550 w 2478882"/>
              <a:gd name="connsiteY210" fmla="*/ 923925 h 1347788"/>
              <a:gd name="connsiteX211" fmla="*/ 607219 w 2478882"/>
              <a:gd name="connsiteY211" fmla="*/ 945357 h 1347788"/>
              <a:gd name="connsiteX212" fmla="*/ 645319 w 2478882"/>
              <a:gd name="connsiteY212" fmla="*/ 950119 h 1347788"/>
              <a:gd name="connsiteX213" fmla="*/ 704850 w 2478882"/>
              <a:gd name="connsiteY213" fmla="*/ 959644 h 1347788"/>
              <a:gd name="connsiteX214" fmla="*/ 745332 w 2478882"/>
              <a:gd name="connsiteY214" fmla="*/ 966788 h 1347788"/>
              <a:gd name="connsiteX215" fmla="*/ 745332 w 2478882"/>
              <a:gd name="connsiteY215" fmla="*/ 966788 h 1347788"/>
              <a:gd name="connsiteX216" fmla="*/ 764382 w 2478882"/>
              <a:gd name="connsiteY216" fmla="*/ 935832 h 1347788"/>
              <a:gd name="connsiteX217" fmla="*/ 790575 w 2478882"/>
              <a:gd name="connsiteY217" fmla="*/ 935832 h 1347788"/>
              <a:gd name="connsiteX218" fmla="*/ 828675 w 2478882"/>
              <a:gd name="connsiteY218" fmla="*/ 935832 h 1347788"/>
              <a:gd name="connsiteX219" fmla="*/ 821532 w 2478882"/>
              <a:gd name="connsiteY219" fmla="*/ 950119 h 1347788"/>
              <a:gd name="connsiteX220" fmla="*/ 812007 w 2478882"/>
              <a:gd name="connsiteY220" fmla="*/ 964407 h 1347788"/>
              <a:gd name="connsiteX221" fmla="*/ 823913 w 2478882"/>
              <a:gd name="connsiteY221" fmla="*/ 973932 h 1347788"/>
              <a:gd name="connsiteX222" fmla="*/ 800100 w 2478882"/>
              <a:gd name="connsiteY222" fmla="*/ 992982 h 1347788"/>
              <a:gd name="connsiteX223" fmla="*/ 797719 w 2478882"/>
              <a:gd name="connsiteY223" fmla="*/ 1014413 h 1347788"/>
              <a:gd name="connsiteX224" fmla="*/ 790575 w 2478882"/>
              <a:gd name="connsiteY224" fmla="*/ 1026319 h 1347788"/>
              <a:gd name="connsiteX225" fmla="*/ 764382 w 2478882"/>
              <a:gd name="connsiteY225" fmla="*/ 1031082 h 1347788"/>
              <a:gd name="connsiteX226" fmla="*/ 771525 w 2478882"/>
              <a:gd name="connsiteY226" fmla="*/ 1054894 h 1347788"/>
              <a:gd name="connsiteX227" fmla="*/ 740569 w 2478882"/>
              <a:gd name="connsiteY227" fmla="*/ 1059657 h 1347788"/>
              <a:gd name="connsiteX228" fmla="*/ 726282 w 2478882"/>
              <a:gd name="connsiteY228" fmla="*/ 1042988 h 1347788"/>
              <a:gd name="connsiteX229" fmla="*/ 695325 w 2478882"/>
              <a:gd name="connsiteY229" fmla="*/ 1045369 h 1347788"/>
              <a:gd name="connsiteX230" fmla="*/ 669132 w 2478882"/>
              <a:gd name="connsiteY230" fmla="*/ 1052513 h 1347788"/>
              <a:gd name="connsiteX231" fmla="*/ 642938 w 2478882"/>
              <a:gd name="connsiteY231" fmla="*/ 1050132 h 1347788"/>
              <a:gd name="connsiteX232" fmla="*/ 621507 w 2478882"/>
              <a:gd name="connsiteY232" fmla="*/ 1047750 h 1347788"/>
              <a:gd name="connsiteX233" fmla="*/ 621507 w 2478882"/>
              <a:gd name="connsiteY233" fmla="*/ 1033463 h 1347788"/>
              <a:gd name="connsiteX234" fmla="*/ 600075 w 2478882"/>
              <a:gd name="connsiteY234" fmla="*/ 1035844 h 1347788"/>
              <a:gd name="connsiteX235" fmla="*/ 578644 w 2478882"/>
              <a:gd name="connsiteY235" fmla="*/ 1040607 h 1347788"/>
              <a:gd name="connsiteX236" fmla="*/ 571500 w 2478882"/>
              <a:gd name="connsiteY236" fmla="*/ 1031082 h 1347788"/>
              <a:gd name="connsiteX237" fmla="*/ 571500 w 2478882"/>
              <a:gd name="connsiteY237" fmla="*/ 1019175 h 1347788"/>
              <a:gd name="connsiteX238" fmla="*/ 571500 w 2478882"/>
              <a:gd name="connsiteY238" fmla="*/ 1019175 h 1347788"/>
              <a:gd name="connsiteX239" fmla="*/ 626269 w 2478882"/>
              <a:gd name="connsiteY239" fmla="*/ 1004888 h 1347788"/>
              <a:gd name="connsiteX240" fmla="*/ 647700 w 2478882"/>
              <a:gd name="connsiteY240" fmla="*/ 988219 h 1347788"/>
              <a:gd name="connsiteX241" fmla="*/ 647700 w 2478882"/>
              <a:gd name="connsiteY241" fmla="*/ 988219 h 1347788"/>
              <a:gd name="connsiteX242" fmla="*/ 647700 w 2478882"/>
              <a:gd name="connsiteY242" fmla="*/ 988219 h 1347788"/>
              <a:gd name="connsiteX243" fmla="*/ 597694 w 2478882"/>
              <a:gd name="connsiteY243" fmla="*/ 988219 h 1347788"/>
              <a:gd name="connsiteX244" fmla="*/ 581025 w 2478882"/>
              <a:gd name="connsiteY244" fmla="*/ 990600 h 1347788"/>
              <a:gd name="connsiteX245" fmla="*/ 578644 w 2478882"/>
              <a:gd name="connsiteY245" fmla="*/ 969169 h 1347788"/>
              <a:gd name="connsiteX246" fmla="*/ 550069 w 2478882"/>
              <a:gd name="connsiteY246" fmla="*/ 966788 h 1347788"/>
              <a:gd name="connsiteX247" fmla="*/ 559594 w 2478882"/>
              <a:gd name="connsiteY247" fmla="*/ 988219 h 1347788"/>
              <a:gd name="connsiteX248" fmla="*/ 545307 w 2478882"/>
              <a:gd name="connsiteY248" fmla="*/ 992982 h 1347788"/>
              <a:gd name="connsiteX249" fmla="*/ 511969 w 2478882"/>
              <a:gd name="connsiteY249" fmla="*/ 988219 h 1347788"/>
              <a:gd name="connsiteX250" fmla="*/ 492919 w 2478882"/>
              <a:gd name="connsiteY250" fmla="*/ 990600 h 1347788"/>
              <a:gd name="connsiteX251" fmla="*/ 507207 w 2478882"/>
              <a:gd name="connsiteY251" fmla="*/ 1007269 h 1347788"/>
              <a:gd name="connsiteX252" fmla="*/ 516732 w 2478882"/>
              <a:gd name="connsiteY252" fmla="*/ 1019175 h 1347788"/>
              <a:gd name="connsiteX253" fmla="*/ 507207 w 2478882"/>
              <a:gd name="connsiteY253" fmla="*/ 1028700 h 1347788"/>
              <a:gd name="connsiteX254" fmla="*/ 507207 w 2478882"/>
              <a:gd name="connsiteY254" fmla="*/ 1028700 h 1347788"/>
              <a:gd name="connsiteX255" fmla="*/ 497682 w 2478882"/>
              <a:gd name="connsiteY255" fmla="*/ 1054894 h 1347788"/>
              <a:gd name="connsiteX256" fmla="*/ 469107 w 2478882"/>
              <a:gd name="connsiteY256" fmla="*/ 1076325 h 1347788"/>
              <a:gd name="connsiteX257" fmla="*/ 454819 w 2478882"/>
              <a:gd name="connsiteY257" fmla="*/ 1071563 h 1347788"/>
              <a:gd name="connsiteX258" fmla="*/ 438150 w 2478882"/>
              <a:gd name="connsiteY258" fmla="*/ 1085850 h 1347788"/>
              <a:gd name="connsiteX259" fmla="*/ 431007 w 2478882"/>
              <a:gd name="connsiteY259" fmla="*/ 1083469 h 1347788"/>
              <a:gd name="connsiteX260" fmla="*/ 433388 w 2478882"/>
              <a:gd name="connsiteY260" fmla="*/ 1059657 h 1347788"/>
              <a:gd name="connsiteX261" fmla="*/ 435769 w 2478882"/>
              <a:gd name="connsiteY261" fmla="*/ 1035844 h 1347788"/>
              <a:gd name="connsiteX262" fmla="*/ 426244 w 2478882"/>
              <a:gd name="connsiteY262" fmla="*/ 1031082 h 1347788"/>
              <a:gd name="connsiteX263" fmla="*/ 423863 w 2478882"/>
              <a:gd name="connsiteY263" fmla="*/ 1047750 h 1347788"/>
              <a:gd name="connsiteX264" fmla="*/ 416719 w 2478882"/>
              <a:gd name="connsiteY264" fmla="*/ 1062038 h 1347788"/>
              <a:gd name="connsiteX265" fmla="*/ 392907 w 2478882"/>
              <a:gd name="connsiteY265" fmla="*/ 1052513 h 1347788"/>
              <a:gd name="connsiteX266" fmla="*/ 383382 w 2478882"/>
              <a:gd name="connsiteY266" fmla="*/ 1050132 h 1347788"/>
              <a:gd name="connsiteX267" fmla="*/ 383382 w 2478882"/>
              <a:gd name="connsiteY267" fmla="*/ 1069182 h 1347788"/>
              <a:gd name="connsiteX268" fmla="*/ 404813 w 2478882"/>
              <a:gd name="connsiteY268" fmla="*/ 1088232 h 1347788"/>
              <a:gd name="connsiteX269" fmla="*/ 376238 w 2478882"/>
              <a:gd name="connsiteY269" fmla="*/ 1090613 h 1347788"/>
              <a:gd name="connsiteX270" fmla="*/ 371475 w 2478882"/>
              <a:gd name="connsiteY270" fmla="*/ 1100138 h 1347788"/>
              <a:gd name="connsiteX271" fmla="*/ 342900 w 2478882"/>
              <a:gd name="connsiteY271" fmla="*/ 1090613 h 1347788"/>
              <a:gd name="connsiteX272" fmla="*/ 342900 w 2478882"/>
              <a:gd name="connsiteY272" fmla="*/ 1109663 h 1347788"/>
              <a:gd name="connsiteX273" fmla="*/ 333375 w 2478882"/>
              <a:gd name="connsiteY273" fmla="*/ 1121569 h 1347788"/>
              <a:gd name="connsiteX274" fmla="*/ 323850 w 2478882"/>
              <a:gd name="connsiteY274" fmla="*/ 1121569 h 1347788"/>
              <a:gd name="connsiteX275" fmla="*/ 316707 w 2478882"/>
              <a:gd name="connsiteY275" fmla="*/ 1088232 h 1347788"/>
              <a:gd name="connsiteX276" fmla="*/ 290513 w 2478882"/>
              <a:gd name="connsiteY276" fmla="*/ 1073944 h 1347788"/>
              <a:gd name="connsiteX277" fmla="*/ 271463 w 2478882"/>
              <a:gd name="connsiteY277" fmla="*/ 1062038 h 1347788"/>
              <a:gd name="connsiteX278" fmla="*/ 278607 w 2478882"/>
              <a:gd name="connsiteY278" fmla="*/ 1012032 h 1347788"/>
              <a:gd name="connsiteX279" fmla="*/ 285750 w 2478882"/>
              <a:gd name="connsiteY279" fmla="*/ 978694 h 1347788"/>
              <a:gd name="connsiteX280" fmla="*/ 328613 w 2478882"/>
              <a:gd name="connsiteY280" fmla="*/ 954882 h 1347788"/>
              <a:gd name="connsiteX281" fmla="*/ 338138 w 2478882"/>
              <a:gd name="connsiteY281" fmla="*/ 938213 h 1347788"/>
              <a:gd name="connsiteX282" fmla="*/ 350044 w 2478882"/>
              <a:gd name="connsiteY282" fmla="*/ 912019 h 1347788"/>
              <a:gd name="connsiteX283" fmla="*/ 350044 w 2478882"/>
              <a:gd name="connsiteY283" fmla="*/ 912019 h 1347788"/>
              <a:gd name="connsiteX284" fmla="*/ 321469 w 2478882"/>
              <a:gd name="connsiteY284" fmla="*/ 919163 h 1347788"/>
              <a:gd name="connsiteX285" fmla="*/ 314325 w 2478882"/>
              <a:gd name="connsiteY285" fmla="*/ 895350 h 1347788"/>
              <a:gd name="connsiteX286" fmla="*/ 311944 w 2478882"/>
              <a:gd name="connsiteY286" fmla="*/ 916782 h 1347788"/>
              <a:gd name="connsiteX287" fmla="*/ 300038 w 2478882"/>
              <a:gd name="connsiteY287" fmla="*/ 950119 h 1347788"/>
              <a:gd name="connsiteX288" fmla="*/ 288132 w 2478882"/>
              <a:gd name="connsiteY288" fmla="*/ 942975 h 1347788"/>
              <a:gd name="connsiteX289" fmla="*/ 288132 w 2478882"/>
              <a:gd name="connsiteY289" fmla="*/ 919163 h 1347788"/>
              <a:gd name="connsiteX290" fmla="*/ 288132 w 2478882"/>
              <a:gd name="connsiteY290" fmla="*/ 907257 h 1347788"/>
              <a:gd name="connsiteX291" fmla="*/ 278607 w 2478882"/>
              <a:gd name="connsiteY291" fmla="*/ 895350 h 1347788"/>
              <a:gd name="connsiteX292" fmla="*/ 269082 w 2478882"/>
              <a:gd name="connsiteY292" fmla="*/ 902494 h 1347788"/>
              <a:gd name="connsiteX293" fmla="*/ 264319 w 2478882"/>
              <a:gd name="connsiteY293" fmla="*/ 938213 h 1347788"/>
              <a:gd name="connsiteX294" fmla="*/ 280988 w 2478882"/>
              <a:gd name="connsiteY294" fmla="*/ 957263 h 1347788"/>
              <a:gd name="connsiteX295" fmla="*/ 276225 w 2478882"/>
              <a:gd name="connsiteY295" fmla="*/ 976313 h 1347788"/>
              <a:gd name="connsiteX296" fmla="*/ 264319 w 2478882"/>
              <a:gd name="connsiteY296" fmla="*/ 1007269 h 1347788"/>
              <a:gd name="connsiteX297" fmla="*/ 250032 w 2478882"/>
              <a:gd name="connsiteY297" fmla="*/ 1031082 h 1347788"/>
              <a:gd name="connsiteX298" fmla="*/ 207169 w 2478882"/>
              <a:gd name="connsiteY298" fmla="*/ 1019175 h 1347788"/>
              <a:gd name="connsiteX299" fmla="*/ 200025 w 2478882"/>
              <a:gd name="connsiteY299" fmla="*/ 988219 h 1347788"/>
              <a:gd name="connsiteX300" fmla="*/ 157163 w 2478882"/>
              <a:gd name="connsiteY300" fmla="*/ 962025 h 1347788"/>
              <a:gd name="connsiteX301" fmla="*/ 104775 w 2478882"/>
              <a:gd name="connsiteY301" fmla="*/ 940594 h 1347788"/>
              <a:gd name="connsiteX302" fmla="*/ 61913 w 2478882"/>
              <a:gd name="connsiteY302" fmla="*/ 902494 h 1347788"/>
              <a:gd name="connsiteX303" fmla="*/ 35719 w 2478882"/>
              <a:gd name="connsiteY303" fmla="*/ 864394 h 1347788"/>
              <a:gd name="connsiteX304" fmla="*/ 11907 w 2478882"/>
              <a:gd name="connsiteY304" fmla="*/ 804863 h 1347788"/>
              <a:gd name="connsiteX305" fmla="*/ 0 w 2478882"/>
              <a:gd name="connsiteY305" fmla="*/ 735807 h 1347788"/>
              <a:gd name="connsiteX306" fmla="*/ 2382 w 2478882"/>
              <a:gd name="connsiteY306" fmla="*/ 676275 h 1347788"/>
              <a:gd name="connsiteX307" fmla="*/ 2382 w 2478882"/>
              <a:gd name="connsiteY307" fmla="*/ 645319 h 1347788"/>
              <a:gd name="connsiteX308" fmla="*/ 2052638 w 2478882"/>
              <a:gd name="connsiteY308" fmla="*/ 0 h 1347788"/>
              <a:gd name="connsiteX0" fmla="*/ 2052638 w 2478882"/>
              <a:gd name="connsiteY0" fmla="*/ 0 h 1347788"/>
              <a:gd name="connsiteX1" fmla="*/ 2057400 w 2478882"/>
              <a:gd name="connsiteY1" fmla="*/ 33338 h 1347788"/>
              <a:gd name="connsiteX2" fmla="*/ 2238375 w 2478882"/>
              <a:gd name="connsiteY2" fmla="*/ 719138 h 1347788"/>
              <a:gd name="connsiteX3" fmla="*/ 2266950 w 2478882"/>
              <a:gd name="connsiteY3" fmla="*/ 764382 h 1347788"/>
              <a:gd name="connsiteX4" fmla="*/ 2288382 w 2478882"/>
              <a:gd name="connsiteY4" fmla="*/ 821532 h 1347788"/>
              <a:gd name="connsiteX5" fmla="*/ 2297907 w 2478882"/>
              <a:gd name="connsiteY5" fmla="*/ 871538 h 1347788"/>
              <a:gd name="connsiteX6" fmla="*/ 2340769 w 2478882"/>
              <a:gd name="connsiteY6" fmla="*/ 909638 h 1347788"/>
              <a:gd name="connsiteX7" fmla="*/ 2343150 w 2478882"/>
              <a:gd name="connsiteY7" fmla="*/ 950119 h 1347788"/>
              <a:gd name="connsiteX8" fmla="*/ 2347913 w 2478882"/>
              <a:gd name="connsiteY8" fmla="*/ 964407 h 1347788"/>
              <a:gd name="connsiteX9" fmla="*/ 2364582 w 2478882"/>
              <a:gd name="connsiteY9" fmla="*/ 978694 h 1347788"/>
              <a:gd name="connsiteX10" fmla="*/ 2359819 w 2478882"/>
              <a:gd name="connsiteY10" fmla="*/ 995363 h 1347788"/>
              <a:gd name="connsiteX11" fmla="*/ 2393157 w 2478882"/>
              <a:gd name="connsiteY11" fmla="*/ 1019175 h 1347788"/>
              <a:gd name="connsiteX12" fmla="*/ 2409825 w 2478882"/>
              <a:gd name="connsiteY12" fmla="*/ 1059657 h 1347788"/>
              <a:gd name="connsiteX13" fmla="*/ 2390775 w 2478882"/>
              <a:gd name="connsiteY13" fmla="*/ 1069182 h 1347788"/>
              <a:gd name="connsiteX14" fmla="*/ 2376488 w 2478882"/>
              <a:gd name="connsiteY14" fmla="*/ 1047750 h 1347788"/>
              <a:gd name="connsiteX15" fmla="*/ 2364582 w 2478882"/>
              <a:gd name="connsiteY15" fmla="*/ 1035844 h 1347788"/>
              <a:gd name="connsiteX16" fmla="*/ 2355057 w 2478882"/>
              <a:gd name="connsiteY16" fmla="*/ 1035844 h 1347788"/>
              <a:gd name="connsiteX17" fmla="*/ 2352675 w 2478882"/>
              <a:gd name="connsiteY17" fmla="*/ 1057275 h 1347788"/>
              <a:gd name="connsiteX18" fmla="*/ 2371725 w 2478882"/>
              <a:gd name="connsiteY18" fmla="*/ 1090613 h 1347788"/>
              <a:gd name="connsiteX19" fmla="*/ 2386013 w 2478882"/>
              <a:gd name="connsiteY19" fmla="*/ 1104900 h 1347788"/>
              <a:gd name="connsiteX20" fmla="*/ 2400300 w 2478882"/>
              <a:gd name="connsiteY20" fmla="*/ 1085850 h 1347788"/>
              <a:gd name="connsiteX21" fmla="*/ 2414588 w 2478882"/>
              <a:gd name="connsiteY21" fmla="*/ 1090613 h 1347788"/>
              <a:gd name="connsiteX22" fmla="*/ 2421732 w 2478882"/>
              <a:gd name="connsiteY22" fmla="*/ 1116807 h 1347788"/>
              <a:gd name="connsiteX23" fmla="*/ 2424113 w 2478882"/>
              <a:gd name="connsiteY23" fmla="*/ 1128713 h 1347788"/>
              <a:gd name="connsiteX24" fmla="*/ 2400300 w 2478882"/>
              <a:gd name="connsiteY24" fmla="*/ 1131094 h 1347788"/>
              <a:gd name="connsiteX25" fmla="*/ 2414588 w 2478882"/>
              <a:gd name="connsiteY25" fmla="*/ 1152525 h 1347788"/>
              <a:gd name="connsiteX26" fmla="*/ 2443163 w 2478882"/>
              <a:gd name="connsiteY26" fmla="*/ 1159669 h 1347788"/>
              <a:gd name="connsiteX27" fmla="*/ 2462213 w 2478882"/>
              <a:gd name="connsiteY27" fmla="*/ 1190625 h 1347788"/>
              <a:gd name="connsiteX28" fmla="*/ 2455069 w 2478882"/>
              <a:gd name="connsiteY28" fmla="*/ 1235869 h 1347788"/>
              <a:gd name="connsiteX29" fmla="*/ 2459832 w 2478882"/>
              <a:gd name="connsiteY29" fmla="*/ 1290638 h 1347788"/>
              <a:gd name="connsiteX30" fmla="*/ 2478882 w 2478882"/>
              <a:gd name="connsiteY30" fmla="*/ 1347788 h 1347788"/>
              <a:gd name="connsiteX31" fmla="*/ 2457450 w 2478882"/>
              <a:gd name="connsiteY31" fmla="*/ 1347788 h 1347788"/>
              <a:gd name="connsiteX32" fmla="*/ 2428875 w 2478882"/>
              <a:gd name="connsiteY32" fmla="*/ 1335882 h 1347788"/>
              <a:gd name="connsiteX33" fmla="*/ 2412207 w 2478882"/>
              <a:gd name="connsiteY33" fmla="*/ 1335882 h 1347788"/>
              <a:gd name="connsiteX34" fmla="*/ 2395538 w 2478882"/>
              <a:gd name="connsiteY34" fmla="*/ 1326357 h 1347788"/>
              <a:gd name="connsiteX35" fmla="*/ 2378869 w 2478882"/>
              <a:gd name="connsiteY35" fmla="*/ 1316832 h 1347788"/>
              <a:gd name="connsiteX36" fmla="*/ 2383632 w 2478882"/>
              <a:gd name="connsiteY36" fmla="*/ 1269207 h 1347788"/>
              <a:gd name="connsiteX37" fmla="*/ 2336007 w 2478882"/>
              <a:gd name="connsiteY37" fmla="*/ 1245394 h 1347788"/>
              <a:gd name="connsiteX38" fmla="*/ 2297907 w 2478882"/>
              <a:gd name="connsiteY38" fmla="*/ 1233488 h 1347788"/>
              <a:gd name="connsiteX39" fmla="*/ 2238375 w 2478882"/>
              <a:gd name="connsiteY39" fmla="*/ 1214438 h 1347788"/>
              <a:gd name="connsiteX40" fmla="*/ 2185988 w 2478882"/>
              <a:gd name="connsiteY40" fmla="*/ 1212057 h 1347788"/>
              <a:gd name="connsiteX41" fmla="*/ 2164557 w 2478882"/>
              <a:gd name="connsiteY41" fmla="*/ 1207294 h 1347788"/>
              <a:gd name="connsiteX42" fmla="*/ 2193132 w 2478882"/>
              <a:gd name="connsiteY42" fmla="*/ 1188244 h 1347788"/>
              <a:gd name="connsiteX43" fmla="*/ 2178844 w 2478882"/>
              <a:gd name="connsiteY43" fmla="*/ 1185863 h 1347788"/>
              <a:gd name="connsiteX44" fmla="*/ 2183607 w 2478882"/>
              <a:gd name="connsiteY44" fmla="*/ 1169194 h 1347788"/>
              <a:gd name="connsiteX45" fmla="*/ 2205038 w 2478882"/>
              <a:gd name="connsiteY45" fmla="*/ 1145382 h 1347788"/>
              <a:gd name="connsiteX46" fmla="*/ 2197894 w 2478882"/>
              <a:gd name="connsiteY46" fmla="*/ 1140619 h 1347788"/>
              <a:gd name="connsiteX47" fmla="*/ 2166938 w 2478882"/>
              <a:gd name="connsiteY47" fmla="*/ 1164432 h 1347788"/>
              <a:gd name="connsiteX48" fmla="*/ 2155032 w 2478882"/>
              <a:gd name="connsiteY48" fmla="*/ 1164432 h 1347788"/>
              <a:gd name="connsiteX49" fmla="*/ 2147888 w 2478882"/>
              <a:gd name="connsiteY49" fmla="*/ 1152525 h 1347788"/>
              <a:gd name="connsiteX50" fmla="*/ 2138363 w 2478882"/>
              <a:gd name="connsiteY50" fmla="*/ 1147763 h 1347788"/>
              <a:gd name="connsiteX51" fmla="*/ 2119313 w 2478882"/>
              <a:gd name="connsiteY51" fmla="*/ 1152525 h 1347788"/>
              <a:gd name="connsiteX52" fmla="*/ 2126457 w 2478882"/>
              <a:gd name="connsiteY52" fmla="*/ 1173957 h 1347788"/>
              <a:gd name="connsiteX53" fmla="*/ 2102644 w 2478882"/>
              <a:gd name="connsiteY53" fmla="*/ 1176338 h 1347788"/>
              <a:gd name="connsiteX54" fmla="*/ 2088357 w 2478882"/>
              <a:gd name="connsiteY54" fmla="*/ 1169194 h 1347788"/>
              <a:gd name="connsiteX55" fmla="*/ 2078832 w 2478882"/>
              <a:gd name="connsiteY55" fmla="*/ 1154907 h 1347788"/>
              <a:gd name="connsiteX56" fmla="*/ 2066925 w 2478882"/>
              <a:gd name="connsiteY56" fmla="*/ 1162050 h 1347788"/>
              <a:gd name="connsiteX57" fmla="*/ 2040732 w 2478882"/>
              <a:gd name="connsiteY57" fmla="*/ 1164432 h 1347788"/>
              <a:gd name="connsiteX58" fmla="*/ 1971675 w 2478882"/>
              <a:gd name="connsiteY58" fmla="*/ 1154907 h 1347788"/>
              <a:gd name="connsiteX59" fmla="*/ 1935957 w 2478882"/>
              <a:gd name="connsiteY59" fmla="*/ 1138238 h 1347788"/>
              <a:gd name="connsiteX60" fmla="*/ 1921669 w 2478882"/>
              <a:gd name="connsiteY60" fmla="*/ 1104900 h 1347788"/>
              <a:gd name="connsiteX61" fmla="*/ 1921669 w 2478882"/>
              <a:gd name="connsiteY61" fmla="*/ 1083469 h 1347788"/>
              <a:gd name="connsiteX62" fmla="*/ 1893094 w 2478882"/>
              <a:gd name="connsiteY62" fmla="*/ 1057275 h 1347788"/>
              <a:gd name="connsiteX63" fmla="*/ 1869282 w 2478882"/>
              <a:gd name="connsiteY63" fmla="*/ 1042988 h 1347788"/>
              <a:gd name="connsiteX64" fmla="*/ 1850232 w 2478882"/>
              <a:gd name="connsiteY64" fmla="*/ 1028700 h 1347788"/>
              <a:gd name="connsiteX65" fmla="*/ 1843088 w 2478882"/>
              <a:gd name="connsiteY65" fmla="*/ 1016794 h 1347788"/>
              <a:gd name="connsiteX66" fmla="*/ 1804988 w 2478882"/>
              <a:gd name="connsiteY66" fmla="*/ 1012032 h 1347788"/>
              <a:gd name="connsiteX67" fmla="*/ 1769269 w 2478882"/>
              <a:gd name="connsiteY67" fmla="*/ 1007269 h 1347788"/>
              <a:gd name="connsiteX68" fmla="*/ 1750219 w 2478882"/>
              <a:gd name="connsiteY68" fmla="*/ 981075 h 1347788"/>
              <a:gd name="connsiteX69" fmla="*/ 1709738 w 2478882"/>
              <a:gd name="connsiteY69" fmla="*/ 962025 h 1347788"/>
              <a:gd name="connsiteX70" fmla="*/ 1678782 w 2478882"/>
              <a:gd name="connsiteY70" fmla="*/ 947738 h 1347788"/>
              <a:gd name="connsiteX71" fmla="*/ 1659732 w 2478882"/>
              <a:gd name="connsiteY71" fmla="*/ 945357 h 1347788"/>
              <a:gd name="connsiteX72" fmla="*/ 1659732 w 2478882"/>
              <a:gd name="connsiteY72" fmla="*/ 921544 h 1347788"/>
              <a:gd name="connsiteX73" fmla="*/ 1640682 w 2478882"/>
              <a:gd name="connsiteY73" fmla="*/ 928688 h 1347788"/>
              <a:gd name="connsiteX74" fmla="*/ 1640682 w 2478882"/>
              <a:gd name="connsiteY74" fmla="*/ 928688 h 1347788"/>
              <a:gd name="connsiteX75" fmla="*/ 1619250 w 2478882"/>
              <a:gd name="connsiteY75" fmla="*/ 892969 h 1347788"/>
              <a:gd name="connsiteX76" fmla="*/ 1595438 w 2478882"/>
              <a:gd name="connsiteY76" fmla="*/ 871538 h 1347788"/>
              <a:gd name="connsiteX77" fmla="*/ 1581150 w 2478882"/>
              <a:gd name="connsiteY77" fmla="*/ 864394 h 1347788"/>
              <a:gd name="connsiteX78" fmla="*/ 1581150 w 2478882"/>
              <a:gd name="connsiteY78" fmla="*/ 845344 h 1347788"/>
              <a:gd name="connsiteX79" fmla="*/ 1602582 w 2478882"/>
              <a:gd name="connsiteY79" fmla="*/ 835819 h 1347788"/>
              <a:gd name="connsiteX80" fmla="*/ 1633538 w 2478882"/>
              <a:gd name="connsiteY80" fmla="*/ 842963 h 1347788"/>
              <a:gd name="connsiteX81" fmla="*/ 1657350 w 2478882"/>
              <a:gd name="connsiteY81" fmla="*/ 828675 h 1347788"/>
              <a:gd name="connsiteX82" fmla="*/ 1669257 w 2478882"/>
              <a:gd name="connsiteY82" fmla="*/ 816769 h 1347788"/>
              <a:gd name="connsiteX83" fmla="*/ 1688307 w 2478882"/>
              <a:gd name="connsiteY83" fmla="*/ 804863 h 1347788"/>
              <a:gd name="connsiteX84" fmla="*/ 1650207 w 2478882"/>
              <a:gd name="connsiteY84" fmla="*/ 771525 h 1347788"/>
              <a:gd name="connsiteX85" fmla="*/ 1624013 w 2478882"/>
              <a:gd name="connsiteY85" fmla="*/ 778669 h 1347788"/>
              <a:gd name="connsiteX86" fmla="*/ 1626393 w 2478882"/>
              <a:gd name="connsiteY86" fmla="*/ 795338 h 1347788"/>
              <a:gd name="connsiteX87" fmla="*/ 1607344 w 2478882"/>
              <a:gd name="connsiteY87" fmla="*/ 802481 h 1347788"/>
              <a:gd name="connsiteX88" fmla="*/ 1581151 w 2478882"/>
              <a:gd name="connsiteY88" fmla="*/ 809625 h 1347788"/>
              <a:gd name="connsiteX89" fmla="*/ 1559719 w 2478882"/>
              <a:gd name="connsiteY89" fmla="*/ 819150 h 1347788"/>
              <a:gd name="connsiteX90" fmla="*/ 1552575 w 2478882"/>
              <a:gd name="connsiteY90" fmla="*/ 835819 h 1347788"/>
              <a:gd name="connsiteX91" fmla="*/ 1531144 w 2478882"/>
              <a:gd name="connsiteY91" fmla="*/ 835819 h 1347788"/>
              <a:gd name="connsiteX92" fmla="*/ 1516857 w 2478882"/>
              <a:gd name="connsiteY92" fmla="*/ 845344 h 1347788"/>
              <a:gd name="connsiteX93" fmla="*/ 1485900 w 2478882"/>
              <a:gd name="connsiteY93" fmla="*/ 840582 h 1347788"/>
              <a:gd name="connsiteX94" fmla="*/ 1438275 w 2478882"/>
              <a:gd name="connsiteY94" fmla="*/ 835819 h 1347788"/>
              <a:gd name="connsiteX95" fmla="*/ 1416844 w 2478882"/>
              <a:gd name="connsiteY95" fmla="*/ 821532 h 1347788"/>
              <a:gd name="connsiteX96" fmla="*/ 1385888 w 2478882"/>
              <a:gd name="connsiteY96" fmla="*/ 823913 h 1347788"/>
              <a:gd name="connsiteX97" fmla="*/ 1359694 w 2478882"/>
              <a:gd name="connsiteY97" fmla="*/ 833438 h 1347788"/>
              <a:gd name="connsiteX98" fmla="*/ 1343025 w 2478882"/>
              <a:gd name="connsiteY98" fmla="*/ 828675 h 1347788"/>
              <a:gd name="connsiteX99" fmla="*/ 1323975 w 2478882"/>
              <a:gd name="connsiteY99" fmla="*/ 800100 h 1347788"/>
              <a:gd name="connsiteX100" fmla="*/ 1323975 w 2478882"/>
              <a:gd name="connsiteY100" fmla="*/ 788194 h 1347788"/>
              <a:gd name="connsiteX101" fmla="*/ 1314450 w 2478882"/>
              <a:gd name="connsiteY101" fmla="*/ 812007 h 1347788"/>
              <a:gd name="connsiteX102" fmla="*/ 1319213 w 2478882"/>
              <a:gd name="connsiteY102" fmla="*/ 845344 h 1347788"/>
              <a:gd name="connsiteX103" fmla="*/ 1312069 w 2478882"/>
              <a:gd name="connsiteY103" fmla="*/ 864394 h 1347788"/>
              <a:gd name="connsiteX104" fmla="*/ 1283494 w 2478882"/>
              <a:gd name="connsiteY104" fmla="*/ 864394 h 1347788"/>
              <a:gd name="connsiteX105" fmla="*/ 1264444 w 2478882"/>
              <a:gd name="connsiteY105" fmla="*/ 850107 h 1347788"/>
              <a:gd name="connsiteX106" fmla="*/ 1243013 w 2478882"/>
              <a:gd name="connsiteY106" fmla="*/ 850107 h 1347788"/>
              <a:gd name="connsiteX107" fmla="*/ 1219200 w 2478882"/>
              <a:gd name="connsiteY107" fmla="*/ 840582 h 1347788"/>
              <a:gd name="connsiteX108" fmla="*/ 1212057 w 2478882"/>
              <a:gd name="connsiteY108" fmla="*/ 833438 h 1347788"/>
              <a:gd name="connsiteX109" fmla="*/ 1212057 w 2478882"/>
              <a:gd name="connsiteY109" fmla="*/ 809625 h 1347788"/>
              <a:gd name="connsiteX110" fmla="*/ 1214438 w 2478882"/>
              <a:gd name="connsiteY110" fmla="*/ 785813 h 1347788"/>
              <a:gd name="connsiteX111" fmla="*/ 1219200 w 2478882"/>
              <a:gd name="connsiteY111" fmla="*/ 762000 h 1347788"/>
              <a:gd name="connsiteX112" fmla="*/ 1235869 w 2478882"/>
              <a:gd name="connsiteY112" fmla="*/ 747713 h 1347788"/>
              <a:gd name="connsiteX113" fmla="*/ 1243013 w 2478882"/>
              <a:gd name="connsiteY113" fmla="*/ 740569 h 1347788"/>
              <a:gd name="connsiteX114" fmla="*/ 1233488 w 2478882"/>
              <a:gd name="connsiteY114" fmla="*/ 716757 h 1347788"/>
              <a:gd name="connsiteX115" fmla="*/ 1200150 w 2478882"/>
              <a:gd name="connsiteY115" fmla="*/ 688182 h 1347788"/>
              <a:gd name="connsiteX116" fmla="*/ 1176338 w 2478882"/>
              <a:gd name="connsiteY116" fmla="*/ 671513 h 1347788"/>
              <a:gd name="connsiteX117" fmla="*/ 1162050 w 2478882"/>
              <a:gd name="connsiteY117" fmla="*/ 652463 h 1347788"/>
              <a:gd name="connsiteX118" fmla="*/ 1162050 w 2478882"/>
              <a:gd name="connsiteY118" fmla="*/ 652463 h 1347788"/>
              <a:gd name="connsiteX119" fmla="*/ 1166813 w 2478882"/>
              <a:gd name="connsiteY119" fmla="*/ 690563 h 1347788"/>
              <a:gd name="connsiteX120" fmla="*/ 1169194 w 2478882"/>
              <a:gd name="connsiteY120" fmla="*/ 719138 h 1347788"/>
              <a:gd name="connsiteX121" fmla="*/ 1195388 w 2478882"/>
              <a:gd name="connsiteY121" fmla="*/ 731044 h 1347788"/>
              <a:gd name="connsiteX122" fmla="*/ 1204913 w 2478882"/>
              <a:gd name="connsiteY122" fmla="*/ 745332 h 1347788"/>
              <a:gd name="connsiteX123" fmla="*/ 1195388 w 2478882"/>
              <a:gd name="connsiteY123" fmla="*/ 771525 h 1347788"/>
              <a:gd name="connsiteX124" fmla="*/ 1197769 w 2478882"/>
              <a:gd name="connsiteY124" fmla="*/ 797719 h 1347788"/>
              <a:gd name="connsiteX125" fmla="*/ 1190625 w 2478882"/>
              <a:gd name="connsiteY125" fmla="*/ 819150 h 1347788"/>
              <a:gd name="connsiteX126" fmla="*/ 1195388 w 2478882"/>
              <a:gd name="connsiteY126" fmla="*/ 838200 h 1347788"/>
              <a:gd name="connsiteX127" fmla="*/ 1195388 w 2478882"/>
              <a:gd name="connsiteY127" fmla="*/ 838200 h 1347788"/>
              <a:gd name="connsiteX128" fmla="*/ 1166813 w 2478882"/>
              <a:gd name="connsiteY128" fmla="*/ 838200 h 1347788"/>
              <a:gd name="connsiteX129" fmla="*/ 1150144 w 2478882"/>
              <a:gd name="connsiteY129" fmla="*/ 838200 h 1347788"/>
              <a:gd name="connsiteX130" fmla="*/ 1131094 w 2478882"/>
              <a:gd name="connsiteY130" fmla="*/ 847725 h 1347788"/>
              <a:gd name="connsiteX131" fmla="*/ 1114425 w 2478882"/>
              <a:gd name="connsiteY131" fmla="*/ 838200 h 1347788"/>
              <a:gd name="connsiteX132" fmla="*/ 1088232 w 2478882"/>
              <a:gd name="connsiteY132" fmla="*/ 847725 h 1347788"/>
              <a:gd name="connsiteX133" fmla="*/ 1066800 w 2478882"/>
              <a:gd name="connsiteY133" fmla="*/ 854869 h 1347788"/>
              <a:gd name="connsiteX134" fmla="*/ 1059657 w 2478882"/>
              <a:gd name="connsiteY134" fmla="*/ 842963 h 1347788"/>
              <a:gd name="connsiteX135" fmla="*/ 1031082 w 2478882"/>
              <a:gd name="connsiteY135" fmla="*/ 852488 h 1347788"/>
              <a:gd name="connsiteX136" fmla="*/ 992982 w 2478882"/>
              <a:gd name="connsiteY136" fmla="*/ 823913 h 1347788"/>
              <a:gd name="connsiteX137" fmla="*/ 964407 w 2478882"/>
              <a:gd name="connsiteY137" fmla="*/ 826294 h 1347788"/>
              <a:gd name="connsiteX138" fmla="*/ 942975 w 2478882"/>
              <a:gd name="connsiteY138" fmla="*/ 835819 h 1347788"/>
              <a:gd name="connsiteX139" fmla="*/ 921544 w 2478882"/>
              <a:gd name="connsiteY139" fmla="*/ 852488 h 1347788"/>
              <a:gd name="connsiteX140" fmla="*/ 909638 w 2478882"/>
              <a:gd name="connsiteY140" fmla="*/ 833438 h 1347788"/>
              <a:gd name="connsiteX141" fmla="*/ 919163 w 2478882"/>
              <a:gd name="connsiteY141" fmla="*/ 807244 h 1347788"/>
              <a:gd name="connsiteX142" fmla="*/ 921544 w 2478882"/>
              <a:gd name="connsiteY142" fmla="*/ 797719 h 1347788"/>
              <a:gd name="connsiteX143" fmla="*/ 914400 w 2478882"/>
              <a:gd name="connsiteY143" fmla="*/ 778669 h 1347788"/>
              <a:gd name="connsiteX144" fmla="*/ 907257 w 2478882"/>
              <a:gd name="connsiteY144" fmla="*/ 771525 h 1347788"/>
              <a:gd name="connsiteX145" fmla="*/ 897732 w 2478882"/>
              <a:gd name="connsiteY145" fmla="*/ 800100 h 1347788"/>
              <a:gd name="connsiteX146" fmla="*/ 897732 w 2478882"/>
              <a:gd name="connsiteY146" fmla="*/ 823913 h 1347788"/>
              <a:gd name="connsiteX147" fmla="*/ 869157 w 2478882"/>
              <a:gd name="connsiteY147" fmla="*/ 828675 h 1347788"/>
              <a:gd name="connsiteX148" fmla="*/ 850107 w 2478882"/>
              <a:gd name="connsiteY148" fmla="*/ 833438 h 1347788"/>
              <a:gd name="connsiteX149" fmla="*/ 828675 w 2478882"/>
              <a:gd name="connsiteY149" fmla="*/ 804863 h 1347788"/>
              <a:gd name="connsiteX150" fmla="*/ 814388 w 2478882"/>
              <a:gd name="connsiteY150" fmla="*/ 783432 h 1347788"/>
              <a:gd name="connsiteX151" fmla="*/ 807244 w 2478882"/>
              <a:gd name="connsiteY151" fmla="*/ 759619 h 1347788"/>
              <a:gd name="connsiteX152" fmla="*/ 804863 w 2478882"/>
              <a:gd name="connsiteY152" fmla="*/ 733425 h 1347788"/>
              <a:gd name="connsiteX153" fmla="*/ 783432 w 2478882"/>
              <a:gd name="connsiteY153" fmla="*/ 692944 h 1347788"/>
              <a:gd name="connsiteX154" fmla="*/ 783432 w 2478882"/>
              <a:gd name="connsiteY154" fmla="*/ 719138 h 1347788"/>
              <a:gd name="connsiteX155" fmla="*/ 785813 w 2478882"/>
              <a:gd name="connsiteY155" fmla="*/ 757238 h 1347788"/>
              <a:gd name="connsiteX156" fmla="*/ 800100 w 2478882"/>
              <a:gd name="connsiteY156" fmla="*/ 792957 h 1347788"/>
              <a:gd name="connsiteX157" fmla="*/ 823913 w 2478882"/>
              <a:gd name="connsiteY157" fmla="*/ 833438 h 1347788"/>
              <a:gd name="connsiteX158" fmla="*/ 845344 w 2478882"/>
              <a:gd name="connsiteY158" fmla="*/ 854869 h 1347788"/>
              <a:gd name="connsiteX159" fmla="*/ 838200 w 2478882"/>
              <a:gd name="connsiteY159" fmla="*/ 873919 h 1347788"/>
              <a:gd name="connsiteX160" fmla="*/ 823913 w 2478882"/>
              <a:gd name="connsiteY160" fmla="*/ 902494 h 1347788"/>
              <a:gd name="connsiteX161" fmla="*/ 823913 w 2478882"/>
              <a:gd name="connsiteY161" fmla="*/ 902494 h 1347788"/>
              <a:gd name="connsiteX162" fmla="*/ 800100 w 2478882"/>
              <a:gd name="connsiteY162" fmla="*/ 902494 h 1347788"/>
              <a:gd name="connsiteX163" fmla="*/ 809625 w 2478882"/>
              <a:gd name="connsiteY163" fmla="*/ 869157 h 1347788"/>
              <a:gd name="connsiteX164" fmla="*/ 795338 w 2478882"/>
              <a:gd name="connsiteY164" fmla="*/ 885825 h 1347788"/>
              <a:gd name="connsiteX165" fmla="*/ 788194 w 2478882"/>
              <a:gd name="connsiteY165" fmla="*/ 862013 h 1347788"/>
              <a:gd name="connsiteX166" fmla="*/ 769144 w 2478882"/>
              <a:gd name="connsiteY166" fmla="*/ 864394 h 1347788"/>
              <a:gd name="connsiteX167" fmla="*/ 750094 w 2478882"/>
              <a:gd name="connsiteY167" fmla="*/ 862013 h 1347788"/>
              <a:gd name="connsiteX168" fmla="*/ 742950 w 2478882"/>
              <a:gd name="connsiteY168" fmla="*/ 852488 h 1347788"/>
              <a:gd name="connsiteX169" fmla="*/ 742950 w 2478882"/>
              <a:gd name="connsiteY169" fmla="*/ 852488 h 1347788"/>
              <a:gd name="connsiteX170" fmla="*/ 728663 w 2478882"/>
              <a:gd name="connsiteY170" fmla="*/ 850107 h 1347788"/>
              <a:gd name="connsiteX171" fmla="*/ 711994 w 2478882"/>
              <a:gd name="connsiteY171" fmla="*/ 850107 h 1347788"/>
              <a:gd name="connsiteX172" fmla="*/ 700088 w 2478882"/>
              <a:gd name="connsiteY172" fmla="*/ 866775 h 1347788"/>
              <a:gd name="connsiteX173" fmla="*/ 681038 w 2478882"/>
              <a:gd name="connsiteY173" fmla="*/ 866775 h 1347788"/>
              <a:gd name="connsiteX174" fmla="*/ 669132 w 2478882"/>
              <a:gd name="connsiteY174" fmla="*/ 852488 h 1347788"/>
              <a:gd name="connsiteX175" fmla="*/ 666750 w 2478882"/>
              <a:gd name="connsiteY175" fmla="*/ 852488 h 1347788"/>
              <a:gd name="connsiteX176" fmla="*/ 652463 w 2478882"/>
              <a:gd name="connsiteY176" fmla="*/ 866775 h 1347788"/>
              <a:gd name="connsiteX177" fmla="*/ 652463 w 2478882"/>
              <a:gd name="connsiteY177" fmla="*/ 881063 h 1347788"/>
              <a:gd name="connsiteX178" fmla="*/ 661988 w 2478882"/>
              <a:gd name="connsiteY178" fmla="*/ 890588 h 1347788"/>
              <a:gd name="connsiteX179" fmla="*/ 704850 w 2478882"/>
              <a:gd name="connsiteY179" fmla="*/ 890588 h 1347788"/>
              <a:gd name="connsiteX180" fmla="*/ 738188 w 2478882"/>
              <a:gd name="connsiteY180" fmla="*/ 890588 h 1347788"/>
              <a:gd name="connsiteX181" fmla="*/ 776288 w 2478882"/>
              <a:gd name="connsiteY181" fmla="*/ 888207 h 1347788"/>
              <a:gd name="connsiteX182" fmla="*/ 783432 w 2478882"/>
              <a:gd name="connsiteY182" fmla="*/ 900113 h 1347788"/>
              <a:gd name="connsiteX183" fmla="*/ 783432 w 2478882"/>
              <a:gd name="connsiteY183" fmla="*/ 900113 h 1347788"/>
              <a:gd name="connsiteX184" fmla="*/ 754857 w 2478882"/>
              <a:gd name="connsiteY184" fmla="*/ 914400 h 1347788"/>
              <a:gd name="connsiteX185" fmla="*/ 735807 w 2478882"/>
              <a:gd name="connsiteY185" fmla="*/ 931069 h 1347788"/>
              <a:gd name="connsiteX186" fmla="*/ 735807 w 2478882"/>
              <a:gd name="connsiteY186" fmla="*/ 931069 h 1347788"/>
              <a:gd name="connsiteX187" fmla="*/ 707232 w 2478882"/>
              <a:gd name="connsiteY187" fmla="*/ 919163 h 1347788"/>
              <a:gd name="connsiteX188" fmla="*/ 690563 w 2478882"/>
              <a:gd name="connsiteY188" fmla="*/ 909638 h 1347788"/>
              <a:gd name="connsiteX189" fmla="*/ 652463 w 2478882"/>
              <a:gd name="connsiteY189" fmla="*/ 909638 h 1347788"/>
              <a:gd name="connsiteX190" fmla="*/ 619125 w 2478882"/>
              <a:gd name="connsiteY190" fmla="*/ 914400 h 1347788"/>
              <a:gd name="connsiteX191" fmla="*/ 600075 w 2478882"/>
              <a:gd name="connsiteY191" fmla="*/ 897732 h 1347788"/>
              <a:gd name="connsiteX192" fmla="*/ 590550 w 2478882"/>
              <a:gd name="connsiteY192" fmla="*/ 859632 h 1347788"/>
              <a:gd name="connsiteX193" fmla="*/ 581025 w 2478882"/>
              <a:gd name="connsiteY193" fmla="*/ 845344 h 1347788"/>
              <a:gd name="connsiteX194" fmla="*/ 573882 w 2478882"/>
              <a:gd name="connsiteY194" fmla="*/ 828675 h 1347788"/>
              <a:gd name="connsiteX195" fmla="*/ 559594 w 2478882"/>
              <a:gd name="connsiteY195" fmla="*/ 835819 h 1347788"/>
              <a:gd name="connsiteX196" fmla="*/ 559594 w 2478882"/>
              <a:gd name="connsiteY196" fmla="*/ 859632 h 1347788"/>
              <a:gd name="connsiteX197" fmla="*/ 545307 w 2478882"/>
              <a:gd name="connsiteY197" fmla="*/ 845344 h 1347788"/>
              <a:gd name="connsiteX198" fmla="*/ 523875 w 2478882"/>
              <a:gd name="connsiteY198" fmla="*/ 838200 h 1347788"/>
              <a:gd name="connsiteX199" fmla="*/ 500063 w 2478882"/>
              <a:gd name="connsiteY199" fmla="*/ 840582 h 1347788"/>
              <a:gd name="connsiteX200" fmla="*/ 492919 w 2478882"/>
              <a:gd name="connsiteY200" fmla="*/ 862013 h 1347788"/>
              <a:gd name="connsiteX201" fmla="*/ 481013 w 2478882"/>
              <a:gd name="connsiteY201" fmla="*/ 866775 h 1347788"/>
              <a:gd name="connsiteX202" fmla="*/ 461963 w 2478882"/>
              <a:gd name="connsiteY202" fmla="*/ 866775 h 1347788"/>
              <a:gd name="connsiteX203" fmla="*/ 433388 w 2478882"/>
              <a:gd name="connsiteY203" fmla="*/ 876300 h 1347788"/>
              <a:gd name="connsiteX204" fmla="*/ 419100 w 2478882"/>
              <a:gd name="connsiteY204" fmla="*/ 900113 h 1347788"/>
              <a:gd name="connsiteX205" fmla="*/ 426244 w 2478882"/>
              <a:gd name="connsiteY205" fmla="*/ 907257 h 1347788"/>
              <a:gd name="connsiteX206" fmla="*/ 466725 w 2478882"/>
              <a:gd name="connsiteY206" fmla="*/ 885825 h 1347788"/>
              <a:gd name="connsiteX207" fmla="*/ 488157 w 2478882"/>
              <a:gd name="connsiteY207" fmla="*/ 890588 h 1347788"/>
              <a:gd name="connsiteX208" fmla="*/ 519113 w 2478882"/>
              <a:gd name="connsiteY208" fmla="*/ 878682 h 1347788"/>
              <a:gd name="connsiteX209" fmla="*/ 552450 w 2478882"/>
              <a:gd name="connsiteY209" fmla="*/ 904875 h 1347788"/>
              <a:gd name="connsiteX210" fmla="*/ 561975 w 2478882"/>
              <a:gd name="connsiteY210" fmla="*/ 931069 h 1347788"/>
              <a:gd name="connsiteX211" fmla="*/ 590550 w 2478882"/>
              <a:gd name="connsiteY211" fmla="*/ 923925 h 1347788"/>
              <a:gd name="connsiteX212" fmla="*/ 607219 w 2478882"/>
              <a:gd name="connsiteY212" fmla="*/ 945357 h 1347788"/>
              <a:gd name="connsiteX213" fmla="*/ 645319 w 2478882"/>
              <a:gd name="connsiteY213" fmla="*/ 950119 h 1347788"/>
              <a:gd name="connsiteX214" fmla="*/ 704850 w 2478882"/>
              <a:gd name="connsiteY214" fmla="*/ 959644 h 1347788"/>
              <a:gd name="connsiteX215" fmla="*/ 745332 w 2478882"/>
              <a:gd name="connsiteY215" fmla="*/ 966788 h 1347788"/>
              <a:gd name="connsiteX216" fmla="*/ 745332 w 2478882"/>
              <a:gd name="connsiteY216" fmla="*/ 966788 h 1347788"/>
              <a:gd name="connsiteX217" fmla="*/ 764382 w 2478882"/>
              <a:gd name="connsiteY217" fmla="*/ 935832 h 1347788"/>
              <a:gd name="connsiteX218" fmla="*/ 790575 w 2478882"/>
              <a:gd name="connsiteY218" fmla="*/ 935832 h 1347788"/>
              <a:gd name="connsiteX219" fmla="*/ 828675 w 2478882"/>
              <a:gd name="connsiteY219" fmla="*/ 935832 h 1347788"/>
              <a:gd name="connsiteX220" fmla="*/ 821532 w 2478882"/>
              <a:gd name="connsiteY220" fmla="*/ 950119 h 1347788"/>
              <a:gd name="connsiteX221" fmla="*/ 812007 w 2478882"/>
              <a:gd name="connsiteY221" fmla="*/ 964407 h 1347788"/>
              <a:gd name="connsiteX222" fmla="*/ 823913 w 2478882"/>
              <a:gd name="connsiteY222" fmla="*/ 973932 h 1347788"/>
              <a:gd name="connsiteX223" fmla="*/ 800100 w 2478882"/>
              <a:gd name="connsiteY223" fmla="*/ 992982 h 1347788"/>
              <a:gd name="connsiteX224" fmla="*/ 797719 w 2478882"/>
              <a:gd name="connsiteY224" fmla="*/ 1014413 h 1347788"/>
              <a:gd name="connsiteX225" fmla="*/ 790575 w 2478882"/>
              <a:gd name="connsiteY225" fmla="*/ 1026319 h 1347788"/>
              <a:gd name="connsiteX226" fmla="*/ 764382 w 2478882"/>
              <a:gd name="connsiteY226" fmla="*/ 1031082 h 1347788"/>
              <a:gd name="connsiteX227" fmla="*/ 771525 w 2478882"/>
              <a:gd name="connsiteY227" fmla="*/ 1054894 h 1347788"/>
              <a:gd name="connsiteX228" fmla="*/ 740569 w 2478882"/>
              <a:gd name="connsiteY228" fmla="*/ 1059657 h 1347788"/>
              <a:gd name="connsiteX229" fmla="*/ 726282 w 2478882"/>
              <a:gd name="connsiteY229" fmla="*/ 1042988 h 1347788"/>
              <a:gd name="connsiteX230" fmla="*/ 695325 w 2478882"/>
              <a:gd name="connsiteY230" fmla="*/ 1045369 h 1347788"/>
              <a:gd name="connsiteX231" fmla="*/ 669132 w 2478882"/>
              <a:gd name="connsiteY231" fmla="*/ 1052513 h 1347788"/>
              <a:gd name="connsiteX232" fmla="*/ 642938 w 2478882"/>
              <a:gd name="connsiteY232" fmla="*/ 1050132 h 1347788"/>
              <a:gd name="connsiteX233" fmla="*/ 621507 w 2478882"/>
              <a:gd name="connsiteY233" fmla="*/ 1047750 h 1347788"/>
              <a:gd name="connsiteX234" fmla="*/ 621507 w 2478882"/>
              <a:gd name="connsiteY234" fmla="*/ 1033463 h 1347788"/>
              <a:gd name="connsiteX235" fmla="*/ 600075 w 2478882"/>
              <a:gd name="connsiteY235" fmla="*/ 1035844 h 1347788"/>
              <a:gd name="connsiteX236" fmla="*/ 578644 w 2478882"/>
              <a:gd name="connsiteY236" fmla="*/ 1040607 h 1347788"/>
              <a:gd name="connsiteX237" fmla="*/ 571500 w 2478882"/>
              <a:gd name="connsiteY237" fmla="*/ 1031082 h 1347788"/>
              <a:gd name="connsiteX238" fmla="*/ 571500 w 2478882"/>
              <a:gd name="connsiteY238" fmla="*/ 1019175 h 1347788"/>
              <a:gd name="connsiteX239" fmla="*/ 571500 w 2478882"/>
              <a:gd name="connsiteY239" fmla="*/ 1019175 h 1347788"/>
              <a:gd name="connsiteX240" fmla="*/ 626269 w 2478882"/>
              <a:gd name="connsiteY240" fmla="*/ 1004888 h 1347788"/>
              <a:gd name="connsiteX241" fmla="*/ 647700 w 2478882"/>
              <a:gd name="connsiteY241" fmla="*/ 988219 h 1347788"/>
              <a:gd name="connsiteX242" fmla="*/ 647700 w 2478882"/>
              <a:gd name="connsiteY242" fmla="*/ 988219 h 1347788"/>
              <a:gd name="connsiteX243" fmla="*/ 647700 w 2478882"/>
              <a:gd name="connsiteY243" fmla="*/ 988219 h 1347788"/>
              <a:gd name="connsiteX244" fmla="*/ 597694 w 2478882"/>
              <a:gd name="connsiteY244" fmla="*/ 988219 h 1347788"/>
              <a:gd name="connsiteX245" fmla="*/ 581025 w 2478882"/>
              <a:gd name="connsiteY245" fmla="*/ 990600 h 1347788"/>
              <a:gd name="connsiteX246" fmla="*/ 578644 w 2478882"/>
              <a:gd name="connsiteY246" fmla="*/ 969169 h 1347788"/>
              <a:gd name="connsiteX247" fmla="*/ 550069 w 2478882"/>
              <a:gd name="connsiteY247" fmla="*/ 966788 h 1347788"/>
              <a:gd name="connsiteX248" fmla="*/ 559594 w 2478882"/>
              <a:gd name="connsiteY248" fmla="*/ 988219 h 1347788"/>
              <a:gd name="connsiteX249" fmla="*/ 545307 w 2478882"/>
              <a:gd name="connsiteY249" fmla="*/ 992982 h 1347788"/>
              <a:gd name="connsiteX250" fmla="*/ 511969 w 2478882"/>
              <a:gd name="connsiteY250" fmla="*/ 988219 h 1347788"/>
              <a:gd name="connsiteX251" fmla="*/ 492919 w 2478882"/>
              <a:gd name="connsiteY251" fmla="*/ 990600 h 1347788"/>
              <a:gd name="connsiteX252" fmla="*/ 507207 w 2478882"/>
              <a:gd name="connsiteY252" fmla="*/ 1007269 h 1347788"/>
              <a:gd name="connsiteX253" fmla="*/ 516732 w 2478882"/>
              <a:gd name="connsiteY253" fmla="*/ 1019175 h 1347788"/>
              <a:gd name="connsiteX254" fmla="*/ 507207 w 2478882"/>
              <a:gd name="connsiteY254" fmla="*/ 1028700 h 1347788"/>
              <a:gd name="connsiteX255" fmla="*/ 507207 w 2478882"/>
              <a:gd name="connsiteY255" fmla="*/ 1028700 h 1347788"/>
              <a:gd name="connsiteX256" fmla="*/ 497682 w 2478882"/>
              <a:gd name="connsiteY256" fmla="*/ 1054894 h 1347788"/>
              <a:gd name="connsiteX257" fmla="*/ 469107 w 2478882"/>
              <a:gd name="connsiteY257" fmla="*/ 1076325 h 1347788"/>
              <a:gd name="connsiteX258" fmla="*/ 454819 w 2478882"/>
              <a:gd name="connsiteY258" fmla="*/ 1071563 h 1347788"/>
              <a:gd name="connsiteX259" fmla="*/ 438150 w 2478882"/>
              <a:gd name="connsiteY259" fmla="*/ 1085850 h 1347788"/>
              <a:gd name="connsiteX260" fmla="*/ 431007 w 2478882"/>
              <a:gd name="connsiteY260" fmla="*/ 1083469 h 1347788"/>
              <a:gd name="connsiteX261" fmla="*/ 433388 w 2478882"/>
              <a:gd name="connsiteY261" fmla="*/ 1059657 h 1347788"/>
              <a:gd name="connsiteX262" fmla="*/ 435769 w 2478882"/>
              <a:gd name="connsiteY262" fmla="*/ 1035844 h 1347788"/>
              <a:gd name="connsiteX263" fmla="*/ 426244 w 2478882"/>
              <a:gd name="connsiteY263" fmla="*/ 1031082 h 1347788"/>
              <a:gd name="connsiteX264" fmla="*/ 423863 w 2478882"/>
              <a:gd name="connsiteY264" fmla="*/ 1047750 h 1347788"/>
              <a:gd name="connsiteX265" fmla="*/ 416719 w 2478882"/>
              <a:gd name="connsiteY265" fmla="*/ 1062038 h 1347788"/>
              <a:gd name="connsiteX266" fmla="*/ 392907 w 2478882"/>
              <a:gd name="connsiteY266" fmla="*/ 1052513 h 1347788"/>
              <a:gd name="connsiteX267" fmla="*/ 383382 w 2478882"/>
              <a:gd name="connsiteY267" fmla="*/ 1050132 h 1347788"/>
              <a:gd name="connsiteX268" fmla="*/ 383382 w 2478882"/>
              <a:gd name="connsiteY268" fmla="*/ 1069182 h 1347788"/>
              <a:gd name="connsiteX269" fmla="*/ 404813 w 2478882"/>
              <a:gd name="connsiteY269" fmla="*/ 1088232 h 1347788"/>
              <a:gd name="connsiteX270" fmla="*/ 376238 w 2478882"/>
              <a:gd name="connsiteY270" fmla="*/ 1090613 h 1347788"/>
              <a:gd name="connsiteX271" fmla="*/ 371475 w 2478882"/>
              <a:gd name="connsiteY271" fmla="*/ 1100138 h 1347788"/>
              <a:gd name="connsiteX272" fmla="*/ 342900 w 2478882"/>
              <a:gd name="connsiteY272" fmla="*/ 1090613 h 1347788"/>
              <a:gd name="connsiteX273" fmla="*/ 342900 w 2478882"/>
              <a:gd name="connsiteY273" fmla="*/ 1109663 h 1347788"/>
              <a:gd name="connsiteX274" fmla="*/ 333375 w 2478882"/>
              <a:gd name="connsiteY274" fmla="*/ 1121569 h 1347788"/>
              <a:gd name="connsiteX275" fmla="*/ 323850 w 2478882"/>
              <a:gd name="connsiteY275" fmla="*/ 1121569 h 1347788"/>
              <a:gd name="connsiteX276" fmla="*/ 316707 w 2478882"/>
              <a:gd name="connsiteY276" fmla="*/ 1088232 h 1347788"/>
              <a:gd name="connsiteX277" fmla="*/ 290513 w 2478882"/>
              <a:gd name="connsiteY277" fmla="*/ 1073944 h 1347788"/>
              <a:gd name="connsiteX278" fmla="*/ 271463 w 2478882"/>
              <a:gd name="connsiteY278" fmla="*/ 1062038 h 1347788"/>
              <a:gd name="connsiteX279" fmla="*/ 278607 w 2478882"/>
              <a:gd name="connsiteY279" fmla="*/ 1012032 h 1347788"/>
              <a:gd name="connsiteX280" fmla="*/ 285750 w 2478882"/>
              <a:gd name="connsiteY280" fmla="*/ 978694 h 1347788"/>
              <a:gd name="connsiteX281" fmla="*/ 328613 w 2478882"/>
              <a:gd name="connsiteY281" fmla="*/ 954882 h 1347788"/>
              <a:gd name="connsiteX282" fmla="*/ 338138 w 2478882"/>
              <a:gd name="connsiteY282" fmla="*/ 938213 h 1347788"/>
              <a:gd name="connsiteX283" fmla="*/ 350044 w 2478882"/>
              <a:gd name="connsiteY283" fmla="*/ 912019 h 1347788"/>
              <a:gd name="connsiteX284" fmla="*/ 350044 w 2478882"/>
              <a:gd name="connsiteY284" fmla="*/ 912019 h 1347788"/>
              <a:gd name="connsiteX285" fmla="*/ 321469 w 2478882"/>
              <a:gd name="connsiteY285" fmla="*/ 919163 h 1347788"/>
              <a:gd name="connsiteX286" fmla="*/ 314325 w 2478882"/>
              <a:gd name="connsiteY286" fmla="*/ 895350 h 1347788"/>
              <a:gd name="connsiteX287" fmla="*/ 311944 w 2478882"/>
              <a:gd name="connsiteY287" fmla="*/ 916782 h 1347788"/>
              <a:gd name="connsiteX288" fmla="*/ 300038 w 2478882"/>
              <a:gd name="connsiteY288" fmla="*/ 950119 h 1347788"/>
              <a:gd name="connsiteX289" fmla="*/ 288132 w 2478882"/>
              <a:gd name="connsiteY289" fmla="*/ 942975 h 1347788"/>
              <a:gd name="connsiteX290" fmla="*/ 288132 w 2478882"/>
              <a:gd name="connsiteY290" fmla="*/ 919163 h 1347788"/>
              <a:gd name="connsiteX291" fmla="*/ 288132 w 2478882"/>
              <a:gd name="connsiteY291" fmla="*/ 907257 h 1347788"/>
              <a:gd name="connsiteX292" fmla="*/ 278607 w 2478882"/>
              <a:gd name="connsiteY292" fmla="*/ 895350 h 1347788"/>
              <a:gd name="connsiteX293" fmla="*/ 269082 w 2478882"/>
              <a:gd name="connsiteY293" fmla="*/ 902494 h 1347788"/>
              <a:gd name="connsiteX294" fmla="*/ 264319 w 2478882"/>
              <a:gd name="connsiteY294" fmla="*/ 938213 h 1347788"/>
              <a:gd name="connsiteX295" fmla="*/ 280988 w 2478882"/>
              <a:gd name="connsiteY295" fmla="*/ 957263 h 1347788"/>
              <a:gd name="connsiteX296" fmla="*/ 276225 w 2478882"/>
              <a:gd name="connsiteY296" fmla="*/ 976313 h 1347788"/>
              <a:gd name="connsiteX297" fmla="*/ 264319 w 2478882"/>
              <a:gd name="connsiteY297" fmla="*/ 1007269 h 1347788"/>
              <a:gd name="connsiteX298" fmla="*/ 250032 w 2478882"/>
              <a:gd name="connsiteY298" fmla="*/ 1031082 h 1347788"/>
              <a:gd name="connsiteX299" fmla="*/ 207169 w 2478882"/>
              <a:gd name="connsiteY299" fmla="*/ 1019175 h 1347788"/>
              <a:gd name="connsiteX300" fmla="*/ 200025 w 2478882"/>
              <a:gd name="connsiteY300" fmla="*/ 988219 h 1347788"/>
              <a:gd name="connsiteX301" fmla="*/ 157163 w 2478882"/>
              <a:gd name="connsiteY301" fmla="*/ 962025 h 1347788"/>
              <a:gd name="connsiteX302" fmla="*/ 104775 w 2478882"/>
              <a:gd name="connsiteY302" fmla="*/ 940594 h 1347788"/>
              <a:gd name="connsiteX303" fmla="*/ 61913 w 2478882"/>
              <a:gd name="connsiteY303" fmla="*/ 902494 h 1347788"/>
              <a:gd name="connsiteX304" fmla="*/ 35719 w 2478882"/>
              <a:gd name="connsiteY304" fmla="*/ 864394 h 1347788"/>
              <a:gd name="connsiteX305" fmla="*/ 11907 w 2478882"/>
              <a:gd name="connsiteY305" fmla="*/ 804863 h 1347788"/>
              <a:gd name="connsiteX306" fmla="*/ 0 w 2478882"/>
              <a:gd name="connsiteY306" fmla="*/ 735807 h 1347788"/>
              <a:gd name="connsiteX307" fmla="*/ 2382 w 2478882"/>
              <a:gd name="connsiteY307" fmla="*/ 676275 h 1347788"/>
              <a:gd name="connsiteX308" fmla="*/ 2382 w 2478882"/>
              <a:gd name="connsiteY308" fmla="*/ 645319 h 1347788"/>
              <a:gd name="connsiteX309" fmla="*/ 2052638 w 2478882"/>
              <a:gd name="connsiteY309"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238375 w 2478882"/>
              <a:gd name="connsiteY3" fmla="*/ 719138 h 1347788"/>
              <a:gd name="connsiteX4" fmla="*/ 2266950 w 2478882"/>
              <a:gd name="connsiteY4" fmla="*/ 764382 h 1347788"/>
              <a:gd name="connsiteX5" fmla="*/ 2288382 w 2478882"/>
              <a:gd name="connsiteY5" fmla="*/ 821532 h 1347788"/>
              <a:gd name="connsiteX6" fmla="*/ 2297907 w 2478882"/>
              <a:gd name="connsiteY6" fmla="*/ 871538 h 1347788"/>
              <a:gd name="connsiteX7" fmla="*/ 2340769 w 2478882"/>
              <a:gd name="connsiteY7" fmla="*/ 909638 h 1347788"/>
              <a:gd name="connsiteX8" fmla="*/ 2343150 w 2478882"/>
              <a:gd name="connsiteY8" fmla="*/ 950119 h 1347788"/>
              <a:gd name="connsiteX9" fmla="*/ 2347913 w 2478882"/>
              <a:gd name="connsiteY9" fmla="*/ 964407 h 1347788"/>
              <a:gd name="connsiteX10" fmla="*/ 2364582 w 2478882"/>
              <a:gd name="connsiteY10" fmla="*/ 978694 h 1347788"/>
              <a:gd name="connsiteX11" fmla="*/ 2359819 w 2478882"/>
              <a:gd name="connsiteY11" fmla="*/ 995363 h 1347788"/>
              <a:gd name="connsiteX12" fmla="*/ 2393157 w 2478882"/>
              <a:gd name="connsiteY12" fmla="*/ 1019175 h 1347788"/>
              <a:gd name="connsiteX13" fmla="*/ 2409825 w 2478882"/>
              <a:gd name="connsiteY13" fmla="*/ 1059657 h 1347788"/>
              <a:gd name="connsiteX14" fmla="*/ 2390775 w 2478882"/>
              <a:gd name="connsiteY14" fmla="*/ 1069182 h 1347788"/>
              <a:gd name="connsiteX15" fmla="*/ 2376488 w 2478882"/>
              <a:gd name="connsiteY15" fmla="*/ 1047750 h 1347788"/>
              <a:gd name="connsiteX16" fmla="*/ 2364582 w 2478882"/>
              <a:gd name="connsiteY16" fmla="*/ 1035844 h 1347788"/>
              <a:gd name="connsiteX17" fmla="*/ 2355057 w 2478882"/>
              <a:gd name="connsiteY17" fmla="*/ 1035844 h 1347788"/>
              <a:gd name="connsiteX18" fmla="*/ 2352675 w 2478882"/>
              <a:gd name="connsiteY18" fmla="*/ 1057275 h 1347788"/>
              <a:gd name="connsiteX19" fmla="*/ 2371725 w 2478882"/>
              <a:gd name="connsiteY19" fmla="*/ 1090613 h 1347788"/>
              <a:gd name="connsiteX20" fmla="*/ 2386013 w 2478882"/>
              <a:gd name="connsiteY20" fmla="*/ 1104900 h 1347788"/>
              <a:gd name="connsiteX21" fmla="*/ 2400300 w 2478882"/>
              <a:gd name="connsiteY21" fmla="*/ 1085850 h 1347788"/>
              <a:gd name="connsiteX22" fmla="*/ 2414588 w 2478882"/>
              <a:gd name="connsiteY22" fmla="*/ 1090613 h 1347788"/>
              <a:gd name="connsiteX23" fmla="*/ 2421732 w 2478882"/>
              <a:gd name="connsiteY23" fmla="*/ 1116807 h 1347788"/>
              <a:gd name="connsiteX24" fmla="*/ 2424113 w 2478882"/>
              <a:gd name="connsiteY24" fmla="*/ 1128713 h 1347788"/>
              <a:gd name="connsiteX25" fmla="*/ 2400300 w 2478882"/>
              <a:gd name="connsiteY25" fmla="*/ 1131094 h 1347788"/>
              <a:gd name="connsiteX26" fmla="*/ 2414588 w 2478882"/>
              <a:gd name="connsiteY26" fmla="*/ 1152525 h 1347788"/>
              <a:gd name="connsiteX27" fmla="*/ 2443163 w 2478882"/>
              <a:gd name="connsiteY27" fmla="*/ 1159669 h 1347788"/>
              <a:gd name="connsiteX28" fmla="*/ 2462213 w 2478882"/>
              <a:gd name="connsiteY28" fmla="*/ 1190625 h 1347788"/>
              <a:gd name="connsiteX29" fmla="*/ 2455069 w 2478882"/>
              <a:gd name="connsiteY29" fmla="*/ 1235869 h 1347788"/>
              <a:gd name="connsiteX30" fmla="*/ 2459832 w 2478882"/>
              <a:gd name="connsiteY30" fmla="*/ 1290638 h 1347788"/>
              <a:gd name="connsiteX31" fmla="*/ 2478882 w 2478882"/>
              <a:gd name="connsiteY31" fmla="*/ 1347788 h 1347788"/>
              <a:gd name="connsiteX32" fmla="*/ 2457450 w 2478882"/>
              <a:gd name="connsiteY32" fmla="*/ 1347788 h 1347788"/>
              <a:gd name="connsiteX33" fmla="*/ 2428875 w 2478882"/>
              <a:gd name="connsiteY33" fmla="*/ 1335882 h 1347788"/>
              <a:gd name="connsiteX34" fmla="*/ 2412207 w 2478882"/>
              <a:gd name="connsiteY34" fmla="*/ 1335882 h 1347788"/>
              <a:gd name="connsiteX35" fmla="*/ 2395538 w 2478882"/>
              <a:gd name="connsiteY35" fmla="*/ 1326357 h 1347788"/>
              <a:gd name="connsiteX36" fmla="*/ 2378869 w 2478882"/>
              <a:gd name="connsiteY36" fmla="*/ 1316832 h 1347788"/>
              <a:gd name="connsiteX37" fmla="*/ 2383632 w 2478882"/>
              <a:gd name="connsiteY37" fmla="*/ 1269207 h 1347788"/>
              <a:gd name="connsiteX38" fmla="*/ 2336007 w 2478882"/>
              <a:gd name="connsiteY38" fmla="*/ 1245394 h 1347788"/>
              <a:gd name="connsiteX39" fmla="*/ 2297907 w 2478882"/>
              <a:gd name="connsiteY39" fmla="*/ 1233488 h 1347788"/>
              <a:gd name="connsiteX40" fmla="*/ 2238375 w 2478882"/>
              <a:gd name="connsiteY40" fmla="*/ 1214438 h 1347788"/>
              <a:gd name="connsiteX41" fmla="*/ 2185988 w 2478882"/>
              <a:gd name="connsiteY41" fmla="*/ 1212057 h 1347788"/>
              <a:gd name="connsiteX42" fmla="*/ 2164557 w 2478882"/>
              <a:gd name="connsiteY42" fmla="*/ 1207294 h 1347788"/>
              <a:gd name="connsiteX43" fmla="*/ 2193132 w 2478882"/>
              <a:gd name="connsiteY43" fmla="*/ 1188244 h 1347788"/>
              <a:gd name="connsiteX44" fmla="*/ 2178844 w 2478882"/>
              <a:gd name="connsiteY44" fmla="*/ 1185863 h 1347788"/>
              <a:gd name="connsiteX45" fmla="*/ 2183607 w 2478882"/>
              <a:gd name="connsiteY45" fmla="*/ 1169194 h 1347788"/>
              <a:gd name="connsiteX46" fmla="*/ 2205038 w 2478882"/>
              <a:gd name="connsiteY46" fmla="*/ 1145382 h 1347788"/>
              <a:gd name="connsiteX47" fmla="*/ 2197894 w 2478882"/>
              <a:gd name="connsiteY47" fmla="*/ 1140619 h 1347788"/>
              <a:gd name="connsiteX48" fmla="*/ 2166938 w 2478882"/>
              <a:gd name="connsiteY48" fmla="*/ 1164432 h 1347788"/>
              <a:gd name="connsiteX49" fmla="*/ 2155032 w 2478882"/>
              <a:gd name="connsiteY49" fmla="*/ 1164432 h 1347788"/>
              <a:gd name="connsiteX50" fmla="*/ 2147888 w 2478882"/>
              <a:gd name="connsiteY50" fmla="*/ 1152525 h 1347788"/>
              <a:gd name="connsiteX51" fmla="*/ 2138363 w 2478882"/>
              <a:gd name="connsiteY51" fmla="*/ 1147763 h 1347788"/>
              <a:gd name="connsiteX52" fmla="*/ 2119313 w 2478882"/>
              <a:gd name="connsiteY52" fmla="*/ 1152525 h 1347788"/>
              <a:gd name="connsiteX53" fmla="*/ 2126457 w 2478882"/>
              <a:gd name="connsiteY53" fmla="*/ 1173957 h 1347788"/>
              <a:gd name="connsiteX54" fmla="*/ 2102644 w 2478882"/>
              <a:gd name="connsiteY54" fmla="*/ 1176338 h 1347788"/>
              <a:gd name="connsiteX55" fmla="*/ 2088357 w 2478882"/>
              <a:gd name="connsiteY55" fmla="*/ 1169194 h 1347788"/>
              <a:gd name="connsiteX56" fmla="*/ 2078832 w 2478882"/>
              <a:gd name="connsiteY56" fmla="*/ 1154907 h 1347788"/>
              <a:gd name="connsiteX57" fmla="*/ 2066925 w 2478882"/>
              <a:gd name="connsiteY57" fmla="*/ 1162050 h 1347788"/>
              <a:gd name="connsiteX58" fmla="*/ 2040732 w 2478882"/>
              <a:gd name="connsiteY58" fmla="*/ 1164432 h 1347788"/>
              <a:gd name="connsiteX59" fmla="*/ 1971675 w 2478882"/>
              <a:gd name="connsiteY59" fmla="*/ 1154907 h 1347788"/>
              <a:gd name="connsiteX60" fmla="*/ 1935957 w 2478882"/>
              <a:gd name="connsiteY60" fmla="*/ 1138238 h 1347788"/>
              <a:gd name="connsiteX61" fmla="*/ 1921669 w 2478882"/>
              <a:gd name="connsiteY61" fmla="*/ 1104900 h 1347788"/>
              <a:gd name="connsiteX62" fmla="*/ 1921669 w 2478882"/>
              <a:gd name="connsiteY62" fmla="*/ 1083469 h 1347788"/>
              <a:gd name="connsiteX63" fmla="*/ 1893094 w 2478882"/>
              <a:gd name="connsiteY63" fmla="*/ 1057275 h 1347788"/>
              <a:gd name="connsiteX64" fmla="*/ 1869282 w 2478882"/>
              <a:gd name="connsiteY64" fmla="*/ 1042988 h 1347788"/>
              <a:gd name="connsiteX65" fmla="*/ 1850232 w 2478882"/>
              <a:gd name="connsiteY65" fmla="*/ 1028700 h 1347788"/>
              <a:gd name="connsiteX66" fmla="*/ 1843088 w 2478882"/>
              <a:gd name="connsiteY66" fmla="*/ 1016794 h 1347788"/>
              <a:gd name="connsiteX67" fmla="*/ 1804988 w 2478882"/>
              <a:gd name="connsiteY67" fmla="*/ 1012032 h 1347788"/>
              <a:gd name="connsiteX68" fmla="*/ 1769269 w 2478882"/>
              <a:gd name="connsiteY68" fmla="*/ 1007269 h 1347788"/>
              <a:gd name="connsiteX69" fmla="*/ 1750219 w 2478882"/>
              <a:gd name="connsiteY69" fmla="*/ 981075 h 1347788"/>
              <a:gd name="connsiteX70" fmla="*/ 1709738 w 2478882"/>
              <a:gd name="connsiteY70" fmla="*/ 962025 h 1347788"/>
              <a:gd name="connsiteX71" fmla="*/ 1678782 w 2478882"/>
              <a:gd name="connsiteY71" fmla="*/ 947738 h 1347788"/>
              <a:gd name="connsiteX72" fmla="*/ 1659732 w 2478882"/>
              <a:gd name="connsiteY72" fmla="*/ 945357 h 1347788"/>
              <a:gd name="connsiteX73" fmla="*/ 1659732 w 2478882"/>
              <a:gd name="connsiteY73" fmla="*/ 921544 h 1347788"/>
              <a:gd name="connsiteX74" fmla="*/ 1640682 w 2478882"/>
              <a:gd name="connsiteY74" fmla="*/ 928688 h 1347788"/>
              <a:gd name="connsiteX75" fmla="*/ 1640682 w 2478882"/>
              <a:gd name="connsiteY75" fmla="*/ 928688 h 1347788"/>
              <a:gd name="connsiteX76" fmla="*/ 1619250 w 2478882"/>
              <a:gd name="connsiteY76" fmla="*/ 892969 h 1347788"/>
              <a:gd name="connsiteX77" fmla="*/ 1595438 w 2478882"/>
              <a:gd name="connsiteY77" fmla="*/ 871538 h 1347788"/>
              <a:gd name="connsiteX78" fmla="*/ 1581150 w 2478882"/>
              <a:gd name="connsiteY78" fmla="*/ 864394 h 1347788"/>
              <a:gd name="connsiteX79" fmla="*/ 1581150 w 2478882"/>
              <a:gd name="connsiteY79" fmla="*/ 845344 h 1347788"/>
              <a:gd name="connsiteX80" fmla="*/ 1602582 w 2478882"/>
              <a:gd name="connsiteY80" fmla="*/ 835819 h 1347788"/>
              <a:gd name="connsiteX81" fmla="*/ 1633538 w 2478882"/>
              <a:gd name="connsiteY81" fmla="*/ 842963 h 1347788"/>
              <a:gd name="connsiteX82" fmla="*/ 1657350 w 2478882"/>
              <a:gd name="connsiteY82" fmla="*/ 828675 h 1347788"/>
              <a:gd name="connsiteX83" fmla="*/ 1669257 w 2478882"/>
              <a:gd name="connsiteY83" fmla="*/ 816769 h 1347788"/>
              <a:gd name="connsiteX84" fmla="*/ 1688307 w 2478882"/>
              <a:gd name="connsiteY84" fmla="*/ 804863 h 1347788"/>
              <a:gd name="connsiteX85" fmla="*/ 1650207 w 2478882"/>
              <a:gd name="connsiteY85" fmla="*/ 771525 h 1347788"/>
              <a:gd name="connsiteX86" fmla="*/ 1624013 w 2478882"/>
              <a:gd name="connsiteY86" fmla="*/ 778669 h 1347788"/>
              <a:gd name="connsiteX87" fmla="*/ 1626393 w 2478882"/>
              <a:gd name="connsiteY87" fmla="*/ 795338 h 1347788"/>
              <a:gd name="connsiteX88" fmla="*/ 1607344 w 2478882"/>
              <a:gd name="connsiteY88" fmla="*/ 802481 h 1347788"/>
              <a:gd name="connsiteX89" fmla="*/ 1581151 w 2478882"/>
              <a:gd name="connsiteY89" fmla="*/ 809625 h 1347788"/>
              <a:gd name="connsiteX90" fmla="*/ 1559719 w 2478882"/>
              <a:gd name="connsiteY90" fmla="*/ 819150 h 1347788"/>
              <a:gd name="connsiteX91" fmla="*/ 1552575 w 2478882"/>
              <a:gd name="connsiteY91" fmla="*/ 835819 h 1347788"/>
              <a:gd name="connsiteX92" fmla="*/ 1531144 w 2478882"/>
              <a:gd name="connsiteY92" fmla="*/ 835819 h 1347788"/>
              <a:gd name="connsiteX93" fmla="*/ 1516857 w 2478882"/>
              <a:gd name="connsiteY93" fmla="*/ 845344 h 1347788"/>
              <a:gd name="connsiteX94" fmla="*/ 1485900 w 2478882"/>
              <a:gd name="connsiteY94" fmla="*/ 840582 h 1347788"/>
              <a:gd name="connsiteX95" fmla="*/ 1438275 w 2478882"/>
              <a:gd name="connsiteY95" fmla="*/ 835819 h 1347788"/>
              <a:gd name="connsiteX96" fmla="*/ 1416844 w 2478882"/>
              <a:gd name="connsiteY96" fmla="*/ 821532 h 1347788"/>
              <a:gd name="connsiteX97" fmla="*/ 1385888 w 2478882"/>
              <a:gd name="connsiteY97" fmla="*/ 823913 h 1347788"/>
              <a:gd name="connsiteX98" fmla="*/ 1359694 w 2478882"/>
              <a:gd name="connsiteY98" fmla="*/ 833438 h 1347788"/>
              <a:gd name="connsiteX99" fmla="*/ 1343025 w 2478882"/>
              <a:gd name="connsiteY99" fmla="*/ 828675 h 1347788"/>
              <a:gd name="connsiteX100" fmla="*/ 1323975 w 2478882"/>
              <a:gd name="connsiteY100" fmla="*/ 800100 h 1347788"/>
              <a:gd name="connsiteX101" fmla="*/ 1323975 w 2478882"/>
              <a:gd name="connsiteY101" fmla="*/ 788194 h 1347788"/>
              <a:gd name="connsiteX102" fmla="*/ 1314450 w 2478882"/>
              <a:gd name="connsiteY102" fmla="*/ 812007 h 1347788"/>
              <a:gd name="connsiteX103" fmla="*/ 1319213 w 2478882"/>
              <a:gd name="connsiteY103" fmla="*/ 845344 h 1347788"/>
              <a:gd name="connsiteX104" fmla="*/ 1312069 w 2478882"/>
              <a:gd name="connsiteY104" fmla="*/ 864394 h 1347788"/>
              <a:gd name="connsiteX105" fmla="*/ 1283494 w 2478882"/>
              <a:gd name="connsiteY105" fmla="*/ 864394 h 1347788"/>
              <a:gd name="connsiteX106" fmla="*/ 1264444 w 2478882"/>
              <a:gd name="connsiteY106" fmla="*/ 850107 h 1347788"/>
              <a:gd name="connsiteX107" fmla="*/ 1243013 w 2478882"/>
              <a:gd name="connsiteY107" fmla="*/ 850107 h 1347788"/>
              <a:gd name="connsiteX108" fmla="*/ 1219200 w 2478882"/>
              <a:gd name="connsiteY108" fmla="*/ 840582 h 1347788"/>
              <a:gd name="connsiteX109" fmla="*/ 1212057 w 2478882"/>
              <a:gd name="connsiteY109" fmla="*/ 833438 h 1347788"/>
              <a:gd name="connsiteX110" fmla="*/ 1212057 w 2478882"/>
              <a:gd name="connsiteY110" fmla="*/ 809625 h 1347788"/>
              <a:gd name="connsiteX111" fmla="*/ 1214438 w 2478882"/>
              <a:gd name="connsiteY111" fmla="*/ 785813 h 1347788"/>
              <a:gd name="connsiteX112" fmla="*/ 1219200 w 2478882"/>
              <a:gd name="connsiteY112" fmla="*/ 762000 h 1347788"/>
              <a:gd name="connsiteX113" fmla="*/ 1235869 w 2478882"/>
              <a:gd name="connsiteY113" fmla="*/ 747713 h 1347788"/>
              <a:gd name="connsiteX114" fmla="*/ 1243013 w 2478882"/>
              <a:gd name="connsiteY114" fmla="*/ 740569 h 1347788"/>
              <a:gd name="connsiteX115" fmla="*/ 1233488 w 2478882"/>
              <a:gd name="connsiteY115" fmla="*/ 716757 h 1347788"/>
              <a:gd name="connsiteX116" fmla="*/ 1200150 w 2478882"/>
              <a:gd name="connsiteY116" fmla="*/ 688182 h 1347788"/>
              <a:gd name="connsiteX117" fmla="*/ 1176338 w 2478882"/>
              <a:gd name="connsiteY117" fmla="*/ 671513 h 1347788"/>
              <a:gd name="connsiteX118" fmla="*/ 1162050 w 2478882"/>
              <a:gd name="connsiteY118" fmla="*/ 652463 h 1347788"/>
              <a:gd name="connsiteX119" fmla="*/ 1162050 w 2478882"/>
              <a:gd name="connsiteY119" fmla="*/ 652463 h 1347788"/>
              <a:gd name="connsiteX120" fmla="*/ 1166813 w 2478882"/>
              <a:gd name="connsiteY120" fmla="*/ 690563 h 1347788"/>
              <a:gd name="connsiteX121" fmla="*/ 1169194 w 2478882"/>
              <a:gd name="connsiteY121" fmla="*/ 719138 h 1347788"/>
              <a:gd name="connsiteX122" fmla="*/ 1195388 w 2478882"/>
              <a:gd name="connsiteY122" fmla="*/ 731044 h 1347788"/>
              <a:gd name="connsiteX123" fmla="*/ 1204913 w 2478882"/>
              <a:gd name="connsiteY123" fmla="*/ 745332 h 1347788"/>
              <a:gd name="connsiteX124" fmla="*/ 1195388 w 2478882"/>
              <a:gd name="connsiteY124" fmla="*/ 771525 h 1347788"/>
              <a:gd name="connsiteX125" fmla="*/ 1197769 w 2478882"/>
              <a:gd name="connsiteY125" fmla="*/ 797719 h 1347788"/>
              <a:gd name="connsiteX126" fmla="*/ 1190625 w 2478882"/>
              <a:gd name="connsiteY126" fmla="*/ 819150 h 1347788"/>
              <a:gd name="connsiteX127" fmla="*/ 1195388 w 2478882"/>
              <a:gd name="connsiteY127" fmla="*/ 838200 h 1347788"/>
              <a:gd name="connsiteX128" fmla="*/ 1195388 w 2478882"/>
              <a:gd name="connsiteY128" fmla="*/ 838200 h 1347788"/>
              <a:gd name="connsiteX129" fmla="*/ 1166813 w 2478882"/>
              <a:gd name="connsiteY129" fmla="*/ 838200 h 1347788"/>
              <a:gd name="connsiteX130" fmla="*/ 1150144 w 2478882"/>
              <a:gd name="connsiteY130" fmla="*/ 838200 h 1347788"/>
              <a:gd name="connsiteX131" fmla="*/ 1131094 w 2478882"/>
              <a:gd name="connsiteY131" fmla="*/ 847725 h 1347788"/>
              <a:gd name="connsiteX132" fmla="*/ 1114425 w 2478882"/>
              <a:gd name="connsiteY132" fmla="*/ 838200 h 1347788"/>
              <a:gd name="connsiteX133" fmla="*/ 1088232 w 2478882"/>
              <a:gd name="connsiteY133" fmla="*/ 847725 h 1347788"/>
              <a:gd name="connsiteX134" fmla="*/ 1066800 w 2478882"/>
              <a:gd name="connsiteY134" fmla="*/ 854869 h 1347788"/>
              <a:gd name="connsiteX135" fmla="*/ 1059657 w 2478882"/>
              <a:gd name="connsiteY135" fmla="*/ 842963 h 1347788"/>
              <a:gd name="connsiteX136" fmla="*/ 1031082 w 2478882"/>
              <a:gd name="connsiteY136" fmla="*/ 852488 h 1347788"/>
              <a:gd name="connsiteX137" fmla="*/ 992982 w 2478882"/>
              <a:gd name="connsiteY137" fmla="*/ 823913 h 1347788"/>
              <a:gd name="connsiteX138" fmla="*/ 964407 w 2478882"/>
              <a:gd name="connsiteY138" fmla="*/ 826294 h 1347788"/>
              <a:gd name="connsiteX139" fmla="*/ 942975 w 2478882"/>
              <a:gd name="connsiteY139" fmla="*/ 835819 h 1347788"/>
              <a:gd name="connsiteX140" fmla="*/ 921544 w 2478882"/>
              <a:gd name="connsiteY140" fmla="*/ 852488 h 1347788"/>
              <a:gd name="connsiteX141" fmla="*/ 909638 w 2478882"/>
              <a:gd name="connsiteY141" fmla="*/ 833438 h 1347788"/>
              <a:gd name="connsiteX142" fmla="*/ 919163 w 2478882"/>
              <a:gd name="connsiteY142" fmla="*/ 807244 h 1347788"/>
              <a:gd name="connsiteX143" fmla="*/ 921544 w 2478882"/>
              <a:gd name="connsiteY143" fmla="*/ 797719 h 1347788"/>
              <a:gd name="connsiteX144" fmla="*/ 914400 w 2478882"/>
              <a:gd name="connsiteY144" fmla="*/ 778669 h 1347788"/>
              <a:gd name="connsiteX145" fmla="*/ 907257 w 2478882"/>
              <a:gd name="connsiteY145" fmla="*/ 771525 h 1347788"/>
              <a:gd name="connsiteX146" fmla="*/ 897732 w 2478882"/>
              <a:gd name="connsiteY146" fmla="*/ 800100 h 1347788"/>
              <a:gd name="connsiteX147" fmla="*/ 897732 w 2478882"/>
              <a:gd name="connsiteY147" fmla="*/ 823913 h 1347788"/>
              <a:gd name="connsiteX148" fmla="*/ 869157 w 2478882"/>
              <a:gd name="connsiteY148" fmla="*/ 828675 h 1347788"/>
              <a:gd name="connsiteX149" fmla="*/ 850107 w 2478882"/>
              <a:gd name="connsiteY149" fmla="*/ 833438 h 1347788"/>
              <a:gd name="connsiteX150" fmla="*/ 828675 w 2478882"/>
              <a:gd name="connsiteY150" fmla="*/ 804863 h 1347788"/>
              <a:gd name="connsiteX151" fmla="*/ 814388 w 2478882"/>
              <a:gd name="connsiteY151" fmla="*/ 783432 h 1347788"/>
              <a:gd name="connsiteX152" fmla="*/ 807244 w 2478882"/>
              <a:gd name="connsiteY152" fmla="*/ 759619 h 1347788"/>
              <a:gd name="connsiteX153" fmla="*/ 804863 w 2478882"/>
              <a:gd name="connsiteY153" fmla="*/ 733425 h 1347788"/>
              <a:gd name="connsiteX154" fmla="*/ 783432 w 2478882"/>
              <a:gd name="connsiteY154" fmla="*/ 692944 h 1347788"/>
              <a:gd name="connsiteX155" fmla="*/ 783432 w 2478882"/>
              <a:gd name="connsiteY155" fmla="*/ 719138 h 1347788"/>
              <a:gd name="connsiteX156" fmla="*/ 785813 w 2478882"/>
              <a:gd name="connsiteY156" fmla="*/ 757238 h 1347788"/>
              <a:gd name="connsiteX157" fmla="*/ 800100 w 2478882"/>
              <a:gd name="connsiteY157" fmla="*/ 792957 h 1347788"/>
              <a:gd name="connsiteX158" fmla="*/ 823913 w 2478882"/>
              <a:gd name="connsiteY158" fmla="*/ 833438 h 1347788"/>
              <a:gd name="connsiteX159" fmla="*/ 845344 w 2478882"/>
              <a:gd name="connsiteY159" fmla="*/ 854869 h 1347788"/>
              <a:gd name="connsiteX160" fmla="*/ 838200 w 2478882"/>
              <a:gd name="connsiteY160" fmla="*/ 873919 h 1347788"/>
              <a:gd name="connsiteX161" fmla="*/ 823913 w 2478882"/>
              <a:gd name="connsiteY161" fmla="*/ 902494 h 1347788"/>
              <a:gd name="connsiteX162" fmla="*/ 823913 w 2478882"/>
              <a:gd name="connsiteY162" fmla="*/ 902494 h 1347788"/>
              <a:gd name="connsiteX163" fmla="*/ 800100 w 2478882"/>
              <a:gd name="connsiteY163" fmla="*/ 902494 h 1347788"/>
              <a:gd name="connsiteX164" fmla="*/ 809625 w 2478882"/>
              <a:gd name="connsiteY164" fmla="*/ 869157 h 1347788"/>
              <a:gd name="connsiteX165" fmla="*/ 795338 w 2478882"/>
              <a:gd name="connsiteY165" fmla="*/ 885825 h 1347788"/>
              <a:gd name="connsiteX166" fmla="*/ 788194 w 2478882"/>
              <a:gd name="connsiteY166" fmla="*/ 862013 h 1347788"/>
              <a:gd name="connsiteX167" fmla="*/ 769144 w 2478882"/>
              <a:gd name="connsiteY167" fmla="*/ 864394 h 1347788"/>
              <a:gd name="connsiteX168" fmla="*/ 750094 w 2478882"/>
              <a:gd name="connsiteY168" fmla="*/ 862013 h 1347788"/>
              <a:gd name="connsiteX169" fmla="*/ 742950 w 2478882"/>
              <a:gd name="connsiteY169" fmla="*/ 852488 h 1347788"/>
              <a:gd name="connsiteX170" fmla="*/ 742950 w 2478882"/>
              <a:gd name="connsiteY170" fmla="*/ 852488 h 1347788"/>
              <a:gd name="connsiteX171" fmla="*/ 728663 w 2478882"/>
              <a:gd name="connsiteY171" fmla="*/ 850107 h 1347788"/>
              <a:gd name="connsiteX172" fmla="*/ 711994 w 2478882"/>
              <a:gd name="connsiteY172" fmla="*/ 850107 h 1347788"/>
              <a:gd name="connsiteX173" fmla="*/ 700088 w 2478882"/>
              <a:gd name="connsiteY173" fmla="*/ 866775 h 1347788"/>
              <a:gd name="connsiteX174" fmla="*/ 681038 w 2478882"/>
              <a:gd name="connsiteY174" fmla="*/ 866775 h 1347788"/>
              <a:gd name="connsiteX175" fmla="*/ 669132 w 2478882"/>
              <a:gd name="connsiteY175" fmla="*/ 852488 h 1347788"/>
              <a:gd name="connsiteX176" fmla="*/ 666750 w 2478882"/>
              <a:gd name="connsiteY176" fmla="*/ 852488 h 1347788"/>
              <a:gd name="connsiteX177" fmla="*/ 652463 w 2478882"/>
              <a:gd name="connsiteY177" fmla="*/ 866775 h 1347788"/>
              <a:gd name="connsiteX178" fmla="*/ 652463 w 2478882"/>
              <a:gd name="connsiteY178" fmla="*/ 881063 h 1347788"/>
              <a:gd name="connsiteX179" fmla="*/ 661988 w 2478882"/>
              <a:gd name="connsiteY179" fmla="*/ 890588 h 1347788"/>
              <a:gd name="connsiteX180" fmla="*/ 704850 w 2478882"/>
              <a:gd name="connsiteY180" fmla="*/ 890588 h 1347788"/>
              <a:gd name="connsiteX181" fmla="*/ 738188 w 2478882"/>
              <a:gd name="connsiteY181" fmla="*/ 890588 h 1347788"/>
              <a:gd name="connsiteX182" fmla="*/ 776288 w 2478882"/>
              <a:gd name="connsiteY182" fmla="*/ 888207 h 1347788"/>
              <a:gd name="connsiteX183" fmla="*/ 783432 w 2478882"/>
              <a:gd name="connsiteY183" fmla="*/ 900113 h 1347788"/>
              <a:gd name="connsiteX184" fmla="*/ 783432 w 2478882"/>
              <a:gd name="connsiteY184" fmla="*/ 900113 h 1347788"/>
              <a:gd name="connsiteX185" fmla="*/ 754857 w 2478882"/>
              <a:gd name="connsiteY185" fmla="*/ 914400 h 1347788"/>
              <a:gd name="connsiteX186" fmla="*/ 735807 w 2478882"/>
              <a:gd name="connsiteY186" fmla="*/ 931069 h 1347788"/>
              <a:gd name="connsiteX187" fmla="*/ 735807 w 2478882"/>
              <a:gd name="connsiteY187" fmla="*/ 931069 h 1347788"/>
              <a:gd name="connsiteX188" fmla="*/ 707232 w 2478882"/>
              <a:gd name="connsiteY188" fmla="*/ 919163 h 1347788"/>
              <a:gd name="connsiteX189" fmla="*/ 690563 w 2478882"/>
              <a:gd name="connsiteY189" fmla="*/ 909638 h 1347788"/>
              <a:gd name="connsiteX190" fmla="*/ 652463 w 2478882"/>
              <a:gd name="connsiteY190" fmla="*/ 909638 h 1347788"/>
              <a:gd name="connsiteX191" fmla="*/ 619125 w 2478882"/>
              <a:gd name="connsiteY191" fmla="*/ 914400 h 1347788"/>
              <a:gd name="connsiteX192" fmla="*/ 600075 w 2478882"/>
              <a:gd name="connsiteY192" fmla="*/ 897732 h 1347788"/>
              <a:gd name="connsiteX193" fmla="*/ 590550 w 2478882"/>
              <a:gd name="connsiteY193" fmla="*/ 859632 h 1347788"/>
              <a:gd name="connsiteX194" fmla="*/ 581025 w 2478882"/>
              <a:gd name="connsiteY194" fmla="*/ 845344 h 1347788"/>
              <a:gd name="connsiteX195" fmla="*/ 573882 w 2478882"/>
              <a:gd name="connsiteY195" fmla="*/ 828675 h 1347788"/>
              <a:gd name="connsiteX196" fmla="*/ 559594 w 2478882"/>
              <a:gd name="connsiteY196" fmla="*/ 835819 h 1347788"/>
              <a:gd name="connsiteX197" fmla="*/ 559594 w 2478882"/>
              <a:gd name="connsiteY197" fmla="*/ 859632 h 1347788"/>
              <a:gd name="connsiteX198" fmla="*/ 545307 w 2478882"/>
              <a:gd name="connsiteY198" fmla="*/ 845344 h 1347788"/>
              <a:gd name="connsiteX199" fmla="*/ 523875 w 2478882"/>
              <a:gd name="connsiteY199" fmla="*/ 838200 h 1347788"/>
              <a:gd name="connsiteX200" fmla="*/ 500063 w 2478882"/>
              <a:gd name="connsiteY200" fmla="*/ 840582 h 1347788"/>
              <a:gd name="connsiteX201" fmla="*/ 492919 w 2478882"/>
              <a:gd name="connsiteY201" fmla="*/ 862013 h 1347788"/>
              <a:gd name="connsiteX202" fmla="*/ 481013 w 2478882"/>
              <a:gd name="connsiteY202" fmla="*/ 866775 h 1347788"/>
              <a:gd name="connsiteX203" fmla="*/ 461963 w 2478882"/>
              <a:gd name="connsiteY203" fmla="*/ 866775 h 1347788"/>
              <a:gd name="connsiteX204" fmla="*/ 433388 w 2478882"/>
              <a:gd name="connsiteY204" fmla="*/ 876300 h 1347788"/>
              <a:gd name="connsiteX205" fmla="*/ 419100 w 2478882"/>
              <a:gd name="connsiteY205" fmla="*/ 900113 h 1347788"/>
              <a:gd name="connsiteX206" fmla="*/ 426244 w 2478882"/>
              <a:gd name="connsiteY206" fmla="*/ 907257 h 1347788"/>
              <a:gd name="connsiteX207" fmla="*/ 466725 w 2478882"/>
              <a:gd name="connsiteY207" fmla="*/ 885825 h 1347788"/>
              <a:gd name="connsiteX208" fmla="*/ 488157 w 2478882"/>
              <a:gd name="connsiteY208" fmla="*/ 890588 h 1347788"/>
              <a:gd name="connsiteX209" fmla="*/ 519113 w 2478882"/>
              <a:gd name="connsiteY209" fmla="*/ 878682 h 1347788"/>
              <a:gd name="connsiteX210" fmla="*/ 552450 w 2478882"/>
              <a:gd name="connsiteY210" fmla="*/ 904875 h 1347788"/>
              <a:gd name="connsiteX211" fmla="*/ 561975 w 2478882"/>
              <a:gd name="connsiteY211" fmla="*/ 931069 h 1347788"/>
              <a:gd name="connsiteX212" fmla="*/ 590550 w 2478882"/>
              <a:gd name="connsiteY212" fmla="*/ 923925 h 1347788"/>
              <a:gd name="connsiteX213" fmla="*/ 607219 w 2478882"/>
              <a:gd name="connsiteY213" fmla="*/ 945357 h 1347788"/>
              <a:gd name="connsiteX214" fmla="*/ 645319 w 2478882"/>
              <a:gd name="connsiteY214" fmla="*/ 950119 h 1347788"/>
              <a:gd name="connsiteX215" fmla="*/ 704850 w 2478882"/>
              <a:gd name="connsiteY215" fmla="*/ 959644 h 1347788"/>
              <a:gd name="connsiteX216" fmla="*/ 745332 w 2478882"/>
              <a:gd name="connsiteY216" fmla="*/ 966788 h 1347788"/>
              <a:gd name="connsiteX217" fmla="*/ 745332 w 2478882"/>
              <a:gd name="connsiteY217" fmla="*/ 966788 h 1347788"/>
              <a:gd name="connsiteX218" fmla="*/ 764382 w 2478882"/>
              <a:gd name="connsiteY218" fmla="*/ 935832 h 1347788"/>
              <a:gd name="connsiteX219" fmla="*/ 790575 w 2478882"/>
              <a:gd name="connsiteY219" fmla="*/ 935832 h 1347788"/>
              <a:gd name="connsiteX220" fmla="*/ 828675 w 2478882"/>
              <a:gd name="connsiteY220" fmla="*/ 935832 h 1347788"/>
              <a:gd name="connsiteX221" fmla="*/ 821532 w 2478882"/>
              <a:gd name="connsiteY221" fmla="*/ 950119 h 1347788"/>
              <a:gd name="connsiteX222" fmla="*/ 812007 w 2478882"/>
              <a:gd name="connsiteY222" fmla="*/ 964407 h 1347788"/>
              <a:gd name="connsiteX223" fmla="*/ 823913 w 2478882"/>
              <a:gd name="connsiteY223" fmla="*/ 973932 h 1347788"/>
              <a:gd name="connsiteX224" fmla="*/ 800100 w 2478882"/>
              <a:gd name="connsiteY224" fmla="*/ 992982 h 1347788"/>
              <a:gd name="connsiteX225" fmla="*/ 797719 w 2478882"/>
              <a:gd name="connsiteY225" fmla="*/ 1014413 h 1347788"/>
              <a:gd name="connsiteX226" fmla="*/ 790575 w 2478882"/>
              <a:gd name="connsiteY226" fmla="*/ 1026319 h 1347788"/>
              <a:gd name="connsiteX227" fmla="*/ 764382 w 2478882"/>
              <a:gd name="connsiteY227" fmla="*/ 1031082 h 1347788"/>
              <a:gd name="connsiteX228" fmla="*/ 771525 w 2478882"/>
              <a:gd name="connsiteY228" fmla="*/ 1054894 h 1347788"/>
              <a:gd name="connsiteX229" fmla="*/ 740569 w 2478882"/>
              <a:gd name="connsiteY229" fmla="*/ 1059657 h 1347788"/>
              <a:gd name="connsiteX230" fmla="*/ 726282 w 2478882"/>
              <a:gd name="connsiteY230" fmla="*/ 1042988 h 1347788"/>
              <a:gd name="connsiteX231" fmla="*/ 695325 w 2478882"/>
              <a:gd name="connsiteY231" fmla="*/ 1045369 h 1347788"/>
              <a:gd name="connsiteX232" fmla="*/ 669132 w 2478882"/>
              <a:gd name="connsiteY232" fmla="*/ 1052513 h 1347788"/>
              <a:gd name="connsiteX233" fmla="*/ 642938 w 2478882"/>
              <a:gd name="connsiteY233" fmla="*/ 1050132 h 1347788"/>
              <a:gd name="connsiteX234" fmla="*/ 621507 w 2478882"/>
              <a:gd name="connsiteY234" fmla="*/ 1047750 h 1347788"/>
              <a:gd name="connsiteX235" fmla="*/ 621507 w 2478882"/>
              <a:gd name="connsiteY235" fmla="*/ 1033463 h 1347788"/>
              <a:gd name="connsiteX236" fmla="*/ 600075 w 2478882"/>
              <a:gd name="connsiteY236" fmla="*/ 1035844 h 1347788"/>
              <a:gd name="connsiteX237" fmla="*/ 578644 w 2478882"/>
              <a:gd name="connsiteY237" fmla="*/ 1040607 h 1347788"/>
              <a:gd name="connsiteX238" fmla="*/ 571500 w 2478882"/>
              <a:gd name="connsiteY238" fmla="*/ 1031082 h 1347788"/>
              <a:gd name="connsiteX239" fmla="*/ 571500 w 2478882"/>
              <a:gd name="connsiteY239" fmla="*/ 1019175 h 1347788"/>
              <a:gd name="connsiteX240" fmla="*/ 571500 w 2478882"/>
              <a:gd name="connsiteY240" fmla="*/ 1019175 h 1347788"/>
              <a:gd name="connsiteX241" fmla="*/ 626269 w 2478882"/>
              <a:gd name="connsiteY241" fmla="*/ 1004888 h 1347788"/>
              <a:gd name="connsiteX242" fmla="*/ 647700 w 2478882"/>
              <a:gd name="connsiteY242" fmla="*/ 988219 h 1347788"/>
              <a:gd name="connsiteX243" fmla="*/ 647700 w 2478882"/>
              <a:gd name="connsiteY243" fmla="*/ 988219 h 1347788"/>
              <a:gd name="connsiteX244" fmla="*/ 647700 w 2478882"/>
              <a:gd name="connsiteY244" fmla="*/ 988219 h 1347788"/>
              <a:gd name="connsiteX245" fmla="*/ 597694 w 2478882"/>
              <a:gd name="connsiteY245" fmla="*/ 988219 h 1347788"/>
              <a:gd name="connsiteX246" fmla="*/ 581025 w 2478882"/>
              <a:gd name="connsiteY246" fmla="*/ 990600 h 1347788"/>
              <a:gd name="connsiteX247" fmla="*/ 578644 w 2478882"/>
              <a:gd name="connsiteY247" fmla="*/ 969169 h 1347788"/>
              <a:gd name="connsiteX248" fmla="*/ 550069 w 2478882"/>
              <a:gd name="connsiteY248" fmla="*/ 966788 h 1347788"/>
              <a:gd name="connsiteX249" fmla="*/ 559594 w 2478882"/>
              <a:gd name="connsiteY249" fmla="*/ 988219 h 1347788"/>
              <a:gd name="connsiteX250" fmla="*/ 545307 w 2478882"/>
              <a:gd name="connsiteY250" fmla="*/ 992982 h 1347788"/>
              <a:gd name="connsiteX251" fmla="*/ 511969 w 2478882"/>
              <a:gd name="connsiteY251" fmla="*/ 988219 h 1347788"/>
              <a:gd name="connsiteX252" fmla="*/ 492919 w 2478882"/>
              <a:gd name="connsiteY252" fmla="*/ 990600 h 1347788"/>
              <a:gd name="connsiteX253" fmla="*/ 507207 w 2478882"/>
              <a:gd name="connsiteY253" fmla="*/ 1007269 h 1347788"/>
              <a:gd name="connsiteX254" fmla="*/ 516732 w 2478882"/>
              <a:gd name="connsiteY254" fmla="*/ 1019175 h 1347788"/>
              <a:gd name="connsiteX255" fmla="*/ 507207 w 2478882"/>
              <a:gd name="connsiteY255" fmla="*/ 1028700 h 1347788"/>
              <a:gd name="connsiteX256" fmla="*/ 507207 w 2478882"/>
              <a:gd name="connsiteY256" fmla="*/ 1028700 h 1347788"/>
              <a:gd name="connsiteX257" fmla="*/ 497682 w 2478882"/>
              <a:gd name="connsiteY257" fmla="*/ 1054894 h 1347788"/>
              <a:gd name="connsiteX258" fmla="*/ 469107 w 2478882"/>
              <a:gd name="connsiteY258" fmla="*/ 1076325 h 1347788"/>
              <a:gd name="connsiteX259" fmla="*/ 454819 w 2478882"/>
              <a:gd name="connsiteY259" fmla="*/ 1071563 h 1347788"/>
              <a:gd name="connsiteX260" fmla="*/ 438150 w 2478882"/>
              <a:gd name="connsiteY260" fmla="*/ 1085850 h 1347788"/>
              <a:gd name="connsiteX261" fmla="*/ 431007 w 2478882"/>
              <a:gd name="connsiteY261" fmla="*/ 1083469 h 1347788"/>
              <a:gd name="connsiteX262" fmla="*/ 433388 w 2478882"/>
              <a:gd name="connsiteY262" fmla="*/ 1059657 h 1347788"/>
              <a:gd name="connsiteX263" fmla="*/ 435769 w 2478882"/>
              <a:gd name="connsiteY263" fmla="*/ 1035844 h 1347788"/>
              <a:gd name="connsiteX264" fmla="*/ 426244 w 2478882"/>
              <a:gd name="connsiteY264" fmla="*/ 1031082 h 1347788"/>
              <a:gd name="connsiteX265" fmla="*/ 423863 w 2478882"/>
              <a:gd name="connsiteY265" fmla="*/ 1047750 h 1347788"/>
              <a:gd name="connsiteX266" fmla="*/ 416719 w 2478882"/>
              <a:gd name="connsiteY266" fmla="*/ 1062038 h 1347788"/>
              <a:gd name="connsiteX267" fmla="*/ 392907 w 2478882"/>
              <a:gd name="connsiteY267" fmla="*/ 1052513 h 1347788"/>
              <a:gd name="connsiteX268" fmla="*/ 383382 w 2478882"/>
              <a:gd name="connsiteY268" fmla="*/ 1050132 h 1347788"/>
              <a:gd name="connsiteX269" fmla="*/ 383382 w 2478882"/>
              <a:gd name="connsiteY269" fmla="*/ 1069182 h 1347788"/>
              <a:gd name="connsiteX270" fmla="*/ 404813 w 2478882"/>
              <a:gd name="connsiteY270" fmla="*/ 1088232 h 1347788"/>
              <a:gd name="connsiteX271" fmla="*/ 376238 w 2478882"/>
              <a:gd name="connsiteY271" fmla="*/ 1090613 h 1347788"/>
              <a:gd name="connsiteX272" fmla="*/ 371475 w 2478882"/>
              <a:gd name="connsiteY272" fmla="*/ 1100138 h 1347788"/>
              <a:gd name="connsiteX273" fmla="*/ 342900 w 2478882"/>
              <a:gd name="connsiteY273" fmla="*/ 1090613 h 1347788"/>
              <a:gd name="connsiteX274" fmla="*/ 342900 w 2478882"/>
              <a:gd name="connsiteY274" fmla="*/ 1109663 h 1347788"/>
              <a:gd name="connsiteX275" fmla="*/ 333375 w 2478882"/>
              <a:gd name="connsiteY275" fmla="*/ 1121569 h 1347788"/>
              <a:gd name="connsiteX276" fmla="*/ 323850 w 2478882"/>
              <a:gd name="connsiteY276" fmla="*/ 1121569 h 1347788"/>
              <a:gd name="connsiteX277" fmla="*/ 316707 w 2478882"/>
              <a:gd name="connsiteY277" fmla="*/ 1088232 h 1347788"/>
              <a:gd name="connsiteX278" fmla="*/ 290513 w 2478882"/>
              <a:gd name="connsiteY278" fmla="*/ 1073944 h 1347788"/>
              <a:gd name="connsiteX279" fmla="*/ 271463 w 2478882"/>
              <a:gd name="connsiteY279" fmla="*/ 1062038 h 1347788"/>
              <a:gd name="connsiteX280" fmla="*/ 278607 w 2478882"/>
              <a:gd name="connsiteY280" fmla="*/ 1012032 h 1347788"/>
              <a:gd name="connsiteX281" fmla="*/ 285750 w 2478882"/>
              <a:gd name="connsiteY281" fmla="*/ 978694 h 1347788"/>
              <a:gd name="connsiteX282" fmla="*/ 328613 w 2478882"/>
              <a:gd name="connsiteY282" fmla="*/ 954882 h 1347788"/>
              <a:gd name="connsiteX283" fmla="*/ 338138 w 2478882"/>
              <a:gd name="connsiteY283" fmla="*/ 938213 h 1347788"/>
              <a:gd name="connsiteX284" fmla="*/ 350044 w 2478882"/>
              <a:gd name="connsiteY284" fmla="*/ 912019 h 1347788"/>
              <a:gd name="connsiteX285" fmla="*/ 350044 w 2478882"/>
              <a:gd name="connsiteY285" fmla="*/ 912019 h 1347788"/>
              <a:gd name="connsiteX286" fmla="*/ 321469 w 2478882"/>
              <a:gd name="connsiteY286" fmla="*/ 919163 h 1347788"/>
              <a:gd name="connsiteX287" fmla="*/ 314325 w 2478882"/>
              <a:gd name="connsiteY287" fmla="*/ 895350 h 1347788"/>
              <a:gd name="connsiteX288" fmla="*/ 311944 w 2478882"/>
              <a:gd name="connsiteY288" fmla="*/ 916782 h 1347788"/>
              <a:gd name="connsiteX289" fmla="*/ 300038 w 2478882"/>
              <a:gd name="connsiteY289" fmla="*/ 950119 h 1347788"/>
              <a:gd name="connsiteX290" fmla="*/ 288132 w 2478882"/>
              <a:gd name="connsiteY290" fmla="*/ 942975 h 1347788"/>
              <a:gd name="connsiteX291" fmla="*/ 288132 w 2478882"/>
              <a:gd name="connsiteY291" fmla="*/ 919163 h 1347788"/>
              <a:gd name="connsiteX292" fmla="*/ 288132 w 2478882"/>
              <a:gd name="connsiteY292" fmla="*/ 907257 h 1347788"/>
              <a:gd name="connsiteX293" fmla="*/ 278607 w 2478882"/>
              <a:gd name="connsiteY293" fmla="*/ 895350 h 1347788"/>
              <a:gd name="connsiteX294" fmla="*/ 269082 w 2478882"/>
              <a:gd name="connsiteY294" fmla="*/ 902494 h 1347788"/>
              <a:gd name="connsiteX295" fmla="*/ 264319 w 2478882"/>
              <a:gd name="connsiteY295" fmla="*/ 938213 h 1347788"/>
              <a:gd name="connsiteX296" fmla="*/ 280988 w 2478882"/>
              <a:gd name="connsiteY296" fmla="*/ 957263 h 1347788"/>
              <a:gd name="connsiteX297" fmla="*/ 276225 w 2478882"/>
              <a:gd name="connsiteY297" fmla="*/ 976313 h 1347788"/>
              <a:gd name="connsiteX298" fmla="*/ 264319 w 2478882"/>
              <a:gd name="connsiteY298" fmla="*/ 1007269 h 1347788"/>
              <a:gd name="connsiteX299" fmla="*/ 250032 w 2478882"/>
              <a:gd name="connsiteY299" fmla="*/ 1031082 h 1347788"/>
              <a:gd name="connsiteX300" fmla="*/ 207169 w 2478882"/>
              <a:gd name="connsiteY300" fmla="*/ 1019175 h 1347788"/>
              <a:gd name="connsiteX301" fmla="*/ 200025 w 2478882"/>
              <a:gd name="connsiteY301" fmla="*/ 988219 h 1347788"/>
              <a:gd name="connsiteX302" fmla="*/ 157163 w 2478882"/>
              <a:gd name="connsiteY302" fmla="*/ 962025 h 1347788"/>
              <a:gd name="connsiteX303" fmla="*/ 104775 w 2478882"/>
              <a:gd name="connsiteY303" fmla="*/ 940594 h 1347788"/>
              <a:gd name="connsiteX304" fmla="*/ 61913 w 2478882"/>
              <a:gd name="connsiteY304" fmla="*/ 902494 h 1347788"/>
              <a:gd name="connsiteX305" fmla="*/ 35719 w 2478882"/>
              <a:gd name="connsiteY305" fmla="*/ 864394 h 1347788"/>
              <a:gd name="connsiteX306" fmla="*/ 11907 w 2478882"/>
              <a:gd name="connsiteY306" fmla="*/ 804863 h 1347788"/>
              <a:gd name="connsiteX307" fmla="*/ 0 w 2478882"/>
              <a:gd name="connsiteY307" fmla="*/ 735807 h 1347788"/>
              <a:gd name="connsiteX308" fmla="*/ 2382 w 2478882"/>
              <a:gd name="connsiteY308" fmla="*/ 676275 h 1347788"/>
              <a:gd name="connsiteX309" fmla="*/ 2382 w 2478882"/>
              <a:gd name="connsiteY309" fmla="*/ 645319 h 1347788"/>
              <a:gd name="connsiteX310" fmla="*/ 2052638 w 2478882"/>
              <a:gd name="connsiteY310"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238375 w 2478882"/>
              <a:gd name="connsiteY4" fmla="*/ 719138 h 1347788"/>
              <a:gd name="connsiteX5" fmla="*/ 2266950 w 2478882"/>
              <a:gd name="connsiteY5" fmla="*/ 764382 h 1347788"/>
              <a:gd name="connsiteX6" fmla="*/ 2288382 w 2478882"/>
              <a:gd name="connsiteY6" fmla="*/ 821532 h 1347788"/>
              <a:gd name="connsiteX7" fmla="*/ 2297907 w 2478882"/>
              <a:gd name="connsiteY7" fmla="*/ 871538 h 1347788"/>
              <a:gd name="connsiteX8" fmla="*/ 2340769 w 2478882"/>
              <a:gd name="connsiteY8" fmla="*/ 909638 h 1347788"/>
              <a:gd name="connsiteX9" fmla="*/ 2343150 w 2478882"/>
              <a:gd name="connsiteY9" fmla="*/ 950119 h 1347788"/>
              <a:gd name="connsiteX10" fmla="*/ 2347913 w 2478882"/>
              <a:gd name="connsiteY10" fmla="*/ 964407 h 1347788"/>
              <a:gd name="connsiteX11" fmla="*/ 2364582 w 2478882"/>
              <a:gd name="connsiteY11" fmla="*/ 978694 h 1347788"/>
              <a:gd name="connsiteX12" fmla="*/ 2359819 w 2478882"/>
              <a:gd name="connsiteY12" fmla="*/ 995363 h 1347788"/>
              <a:gd name="connsiteX13" fmla="*/ 2393157 w 2478882"/>
              <a:gd name="connsiteY13" fmla="*/ 1019175 h 1347788"/>
              <a:gd name="connsiteX14" fmla="*/ 2409825 w 2478882"/>
              <a:gd name="connsiteY14" fmla="*/ 1059657 h 1347788"/>
              <a:gd name="connsiteX15" fmla="*/ 2390775 w 2478882"/>
              <a:gd name="connsiteY15" fmla="*/ 1069182 h 1347788"/>
              <a:gd name="connsiteX16" fmla="*/ 2376488 w 2478882"/>
              <a:gd name="connsiteY16" fmla="*/ 1047750 h 1347788"/>
              <a:gd name="connsiteX17" fmla="*/ 2364582 w 2478882"/>
              <a:gd name="connsiteY17" fmla="*/ 1035844 h 1347788"/>
              <a:gd name="connsiteX18" fmla="*/ 2355057 w 2478882"/>
              <a:gd name="connsiteY18" fmla="*/ 1035844 h 1347788"/>
              <a:gd name="connsiteX19" fmla="*/ 2352675 w 2478882"/>
              <a:gd name="connsiteY19" fmla="*/ 1057275 h 1347788"/>
              <a:gd name="connsiteX20" fmla="*/ 2371725 w 2478882"/>
              <a:gd name="connsiteY20" fmla="*/ 1090613 h 1347788"/>
              <a:gd name="connsiteX21" fmla="*/ 2386013 w 2478882"/>
              <a:gd name="connsiteY21" fmla="*/ 1104900 h 1347788"/>
              <a:gd name="connsiteX22" fmla="*/ 2400300 w 2478882"/>
              <a:gd name="connsiteY22" fmla="*/ 1085850 h 1347788"/>
              <a:gd name="connsiteX23" fmla="*/ 2414588 w 2478882"/>
              <a:gd name="connsiteY23" fmla="*/ 1090613 h 1347788"/>
              <a:gd name="connsiteX24" fmla="*/ 2421732 w 2478882"/>
              <a:gd name="connsiteY24" fmla="*/ 1116807 h 1347788"/>
              <a:gd name="connsiteX25" fmla="*/ 2424113 w 2478882"/>
              <a:gd name="connsiteY25" fmla="*/ 1128713 h 1347788"/>
              <a:gd name="connsiteX26" fmla="*/ 2400300 w 2478882"/>
              <a:gd name="connsiteY26" fmla="*/ 1131094 h 1347788"/>
              <a:gd name="connsiteX27" fmla="*/ 2414588 w 2478882"/>
              <a:gd name="connsiteY27" fmla="*/ 1152525 h 1347788"/>
              <a:gd name="connsiteX28" fmla="*/ 2443163 w 2478882"/>
              <a:gd name="connsiteY28" fmla="*/ 1159669 h 1347788"/>
              <a:gd name="connsiteX29" fmla="*/ 2462213 w 2478882"/>
              <a:gd name="connsiteY29" fmla="*/ 1190625 h 1347788"/>
              <a:gd name="connsiteX30" fmla="*/ 2455069 w 2478882"/>
              <a:gd name="connsiteY30" fmla="*/ 1235869 h 1347788"/>
              <a:gd name="connsiteX31" fmla="*/ 2459832 w 2478882"/>
              <a:gd name="connsiteY31" fmla="*/ 1290638 h 1347788"/>
              <a:gd name="connsiteX32" fmla="*/ 2478882 w 2478882"/>
              <a:gd name="connsiteY32" fmla="*/ 1347788 h 1347788"/>
              <a:gd name="connsiteX33" fmla="*/ 2457450 w 2478882"/>
              <a:gd name="connsiteY33" fmla="*/ 1347788 h 1347788"/>
              <a:gd name="connsiteX34" fmla="*/ 2428875 w 2478882"/>
              <a:gd name="connsiteY34" fmla="*/ 1335882 h 1347788"/>
              <a:gd name="connsiteX35" fmla="*/ 2412207 w 2478882"/>
              <a:gd name="connsiteY35" fmla="*/ 1335882 h 1347788"/>
              <a:gd name="connsiteX36" fmla="*/ 2395538 w 2478882"/>
              <a:gd name="connsiteY36" fmla="*/ 1326357 h 1347788"/>
              <a:gd name="connsiteX37" fmla="*/ 2378869 w 2478882"/>
              <a:gd name="connsiteY37" fmla="*/ 1316832 h 1347788"/>
              <a:gd name="connsiteX38" fmla="*/ 2383632 w 2478882"/>
              <a:gd name="connsiteY38" fmla="*/ 1269207 h 1347788"/>
              <a:gd name="connsiteX39" fmla="*/ 2336007 w 2478882"/>
              <a:gd name="connsiteY39" fmla="*/ 1245394 h 1347788"/>
              <a:gd name="connsiteX40" fmla="*/ 2297907 w 2478882"/>
              <a:gd name="connsiteY40" fmla="*/ 1233488 h 1347788"/>
              <a:gd name="connsiteX41" fmla="*/ 2238375 w 2478882"/>
              <a:gd name="connsiteY41" fmla="*/ 1214438 h 1347788"/>
              <a:gd name="connsiteX42" fmla="*/ 2185988 w 2478882"/>
              <a:gd name="connsiteY42" fmla="*/ 1212057 h 1347788"/>
              <a:gd name="connsiteX43" fmla="*/ 2164557 w 2478882"/>
              <a:gd name="connsiteY43" fmla="*/ 1207294 h 1347788"/>
              <a:gd name="connsiteX44" fmla="*/ 2193132 w 2478882"/>
              <a:gd name="connsiteY44" fmla="*/ 1188244 h 1347788"/>
              <a:gd name="connsiteX45" fmla="*/ 2178844 w 2478882"/>
              <a:gd name="connsiteY45" fmla="*/ 1185863 h 1347788"/>
              <a:gd name="connsiteX46" fmla="*/ 2183607 w 2478882"/>
              <a:gd name="connsiteY46" fmla="*/ 1169194 h 1347788"/>
              <a:gd name="connsiteX47" fmla="*/ 2205038 w 2478882"/>
              <a:gd name="connsiteY47" fmla="*/ 1145382 h 1347788"/>
              <a:gd name="connsiteX48" fmla="*/ 2197894 w 2478882"/>
              <a:gd name="connsiteY48" fmla="*/ 1140619 h 1347788"/>
              <a:gd name="connsiteX49" fmla="*/ 2166938 w 2478882"/>
              <a:gd name="connsiteY49" fmla="*/ 1164432 h 1347788"/>
              <a:gd name="connsiteX50" fmla="*/ 2155032 w 2478882"/>
              <a:gd name="connsiteY50" fmla="*/ 1164432 h 1347788"/>
              <a:gd name="connsiteX51" fmla="*/ 2147888 w 2478882"/>
              <a:gd name="connsiteY51" fmla="*/ 1152525 h 1347788"/>
              <a:gd name="connsiteX52" fmla="*/ 2138363 w 2478882"/>
              <a:gd name="connsiteY52" fmla="*/ 1147763 h 1347788"/>
              <a:gd name="connsiteX53" fmla="*/ 2119313 w 2478882"/>
              <a:gd name="connsiteY53" fmla="*/ 1152525 h 1347788"/>
              <a:gd name="connsiteX54" fmla="*/ 2126457 w 2478882"/>
              <a:gd name="connsiteY54" fmla="*/ 1173957 h 1347788"/>
              <a:gd name="connsiteX55" fmla="*/ 2102644 w 2478882"/>
              <a:gd name="connsiteY55" fmla="*/ 1176338 h 1347788"/>
              <a:gd name="connsiteX56" fmla="*/ 2088357 w 2478882"/>
              <a:gd name="connsiteY56" fmla="*/ 1169194 h 1347788"/>
              <a:gd name="connsiteX57" fmla="*/ 2078832 w 2478882"/>
              <a:gd name="connsiteY57" fmla="*/ 1154907 h 1347788"/>
              <a:gd name="connsiteX58" fmla="*/ 2066925 w 2478882"/>
              <a:gd name="connsiteY58" fmla="*/ 1162050 h 1347788"/>
              <a:gd name="connsiteX59" fmla="*/ 2040732 w 2478882"/>
              <a:gd name="connsiteY59" fmla="*/ 1164432 h 1347788"/>
              <a:gd name="connsiteX60" fmla="*/ 1971675 w 2478882"/>
              <a:gd name="connsiteY60" fmla="*/ 1154907 h 1347788"/>
              <a:gd name="connsiteX61" fmla="*/ 1935957 w 2478882"/>
              <a:gd name="connsiteY61" fmla="*/ 1138238 h 1347788"/>
              <a:gd name="connsiteX62" fmla="*/ 1921669 w 2478882"/>
              <a:gd name="connsiteY62" fmla="*/ 1104900 h 1347788"/>
              <a:gd name="connsiteX63" fmla="*/ 1921669 w 2478882"/>
              <a:gd name="connsiteY63" fmla="*/ 1083469 h 1347788"/>
              <a:gd name="connsiteX64" fmla="*/ 1893094 w 2478882"/>
              <a:gd name="connsiteY64" fmla="*/ 1057275 h 1347788"/>
              <a:gd name="connsiteX65" fmla="*/ 1869282 w 2478882"/>
              <a:gd name="connsiteY65" fmla="*/ 1042988 h 1347788"/>
              <a:gd name="connsiteX66" fmla="*/ 1850232 w 2478882"/>
              <a:gd name="connsiteY66" fmla="*/ 1028700 h 1347788"/>
              <a:gd name="connsiteX67" fmla="*/ 1843088 w 2478882"/>
              <a:gd name="connsiteY67" fmla="*/ 1016794 h 1347788"/>
              <a:gd name="connsiteX68" fmla="*/ 1804988 w 2478882"/>
              <a:gd name="connsiteY68" fmla="*/ 1012032 h 1347788"/>
              <a:gd name="connsiteX69" fmla="*/ 1769269 w 2478882"/>
              <a:gd name="connsiteY69" fmla="*/ 1007269 h 1347788"/>
              <a:gd name="connsiteX70" fmla="*/ 1750219 w 2478882"/>
              <a:gd name="connsiteY70" fmla="*/ 981075 h 1347788"/>
              <a:gd name="connsiteX71" fmla="*/ 1709738 w 2478882"/>
              <a:gd name="connsiteY71" fmla="*/ 962025 h 1347788"/>
              <a:gd name="connsiteX72" fmla="*/ 1678782 w 2478882"/>
              <a:gd name="connsiteY72" fmla="*/ 947738 h 1347788"/>
              <a:gd name="connsiteX73" fmla="*/ 1659732 w 2478882"/>
              <a:gd name="connsiteY73" fmla="*/ 945357 h 1347788"/>
              <a:gd name="connsiteX74" fmla="*/ 1659732 w 2478882"/>
              <a:gd name="connsiteY74" fmla="*/ 921544 h 1347788"/>
              <a:gd name="connsiteX75" fmla="*/ 1640682 w 2478882"/>
              <a:gd name="connsiteY75" fmla="*/ 928688 h 1347788"/>
              <a:gd name="connsiteX76" fmla="*/ 1640682 w 2478882"/>
              <a:gd name="connsiteY76" fmla="*/ 928688 h 1347788"/>
              <a:gd name="connsiteX77" fmla="*/ 1619250 w 2478882"/>
              <a:gd name="connsiteY77" fmla="*/ 892969 h 1347788"/>
              <a:gd name="connsiteX78" fmla="*/ 1595438 w 2478882"/>
              <a:gd name="connsiteY78" fmla="*/ 871538 h 1347788"/>
              <a:gd name="connsiteX79" fmla="*/ 1581150 w 2478882"/>
              <a:gd name="connsiteY79" fmla="*/ 864394 h 1347788"/>
              <a:gd name="connsiteX80" fmla="*/ 1581150 w 2478882"/>
              <a:gd name="connsiteY80" fmla="*/ 845344 h 1347788"/>
              <a:gd name="connsiteX81" fmla="*/ 1602582 w 2478882"/>
              <a:gd name="connsiteY81" fmla="*/ 835819 h 1347788"/>
              <a:gd name="connsiteX82" fmla="*/ 1633538 w 2478882"/>
              <a:gd name="connsiteY82" fmla="*/ 842963 h 1347788"/>
              <a:gd name="connsiteX83" fmla="*/ 1657350 w 2478882"/>
              <a:gd name="connsiteY83" fmla="*/ 828675 h 1347788"/>
              <a:gd name="connsiteX84" fmla="*/ 1669257 w 2478882"/>
              <a:gd name="connsiteY84" fmla="*/ 816769 h 1347788"/>
              <a:gd name="connsiteX85" fmla="*/ 1688307 w 2478882"/>
              <a:gd name="connsiteY85" fmla="*/ 804863 h 1347788"/>
              <a:gd name="connsiteX86" fmla="*/ 1650207 w 2478882"/>
              <a:gd name="connsiteY86" fmla="*/ 771525 h 1347788"/>
              <a:gd name="connsiteX87" fmla="*/ 1624013 w 2478882"/>
              <a:gd name="connsiteY87" fmla="*/ 778669 h 1347788"/>
              <a:gd name="connsiteX88" fmla="*/ 1626393 w 2478882"/>
              <a:gd name="connsiteY88" fmla="*/ 795338 h 1347788"/>
              <a:gd name="connsiteX89" fmla="*/ 1607344 w 2478882"/>
              <a:gd name="connsiteY89" fmla="*/ 802481 h 1347788"/>
              <a:gd name="connsiteX90" fmla="*/ 1581151 w 2478882"/>
              <a:gd name="connsiteY90" fmla="*/ 809625 h 1347788"/>
              <a:gd name="connsiteX91" fmla="*/ 1559719 w 2478882"/>
              <a:gd name="connsiteY91" fmla="*/ 819150 h 1347788"/>
              <a:gd name="connsiteX92" fmla="*/ 1552575 w 2478882"/>
              <a:gd name="connsiteY92" fmla="*/ 835819 h 1347788"/>
              <a:gd name="connsiteX93" fmla="*/ 1531144 w 2478882"/>
              <a:gd name="connsiteY93" fmla="*/ 835819 h 1347788"/>
              <a:gd name="connsiteX94" fmla="*/ 1516857 w 2478882"/>
              <a:gd name="connsiteY94" fmla="*/ 845344 h 1347788"/>
              <a:gd name="connsiteX95" fmla="*/ 1485900 w 2478882"/>
              <a:gd name="connsiteY95" fmla="*/ 840582 h 1347788"/>
              <a:gd name="connsiteX96" fmla="*/ 1438275 w 2478882"/>
              <a:gd name="connsiteY96" fmla="*/ 835819 h 1347788"/>
              <a:gd name="connsiteX97" fmla="*/ 1416844 w 2478882"/>
              <a:gd name="connsiteY97" fmla="*/ 821532 h 1347788"/>
              <a:gd name="connsiteX98" fmla="*/ 1385888 w 2478882"/>
              <a:gd name="connsiteY98" fmla="*/ 823913 h 1347788"/>
              <a:gd name="connsiteX99" fmla="*/ 1359694 w 2478882"/>
              <a:gd name="connsiteY99" fmla="*/ 833438 h 1347788"/>
              <a:gd name="connsiteX100" fmla="*/ 1343025 w 2478882"/>
              <a:gd name="connsiteY100" fmla="*/ 828675 h 1347788"/>
              <a:gd name="connsiteX101" fmla="*/ 1323975 w 2478882"/>
              <a:gd name="connsiteY101" fmla="*/ 800100 h 1347788"/>
              <a:gd name="connsiteX102" fmla="*/ 1323975 w 2478882"/>
              <a:gd name="connsiteY102" fmla="*/ 788194 h 1347788"/>
              <a:gd name="connsiteX103" fmla="*/ 1314450 w 2478882"/>
              <a:gd name="connsiteY103" fmla="*/ 812007 h 1347788"/>
              <a:gd name="connsiteX104" fmla="*/ 1319213 w 2478882"/>
              <a:gd name="connsiteY104" fmla="*/ 845344 h 1347788"/>
              <a:gd name="connsiteX105" fmla="*/ 1312069 w 2478882"/>
              <a:gd name="connsiteY105" fmla="*/ 864394 h 1347788"/>
              <a:gd name="connsiteX106" fmla="*/ 1283494 w 2478882"/>
              <a:gd name="connsiteY106" fmla="*/ 864394 h 1347788"/>
              <a:gd name="connsiteX107" fmla="*/ 1264444 w 2478882"/>
              <a:gd name="connsiteY107" fmla="*/ 850107 h 1347788"/>
              <a:gd name="connsiteX108" fmla="*/ 1243013 w 2478882"/>
              <a:gd name="connsiteY108" fmla="*/ 850107 h 1347788"/>
              <a:gd name="connsiteX109" fmla="*/ 1219200 w 2478882"/>
              <a:gd name="connsiteY109" fmla="*/ 840582 h 1347788"/>
              <a:gd name="connsiteX110" fmla="*/ 1212057 w 2478882"/>
              <a:gd name="connsiteY110" fmla="*/ 833438 h 1347788"/>
              <a:gd name="connsiteX111" fmla="*/ 1212057 w 2478882"/>
              <a:gd name="connsiteY111" fmla="*/ 809625 h 1347788"/>
              <a:gd name="connsiteX112" fmla="*/ 1214438 w 2478882"/>
              <a:gd name="connsiteY112" fmla="*/ 785813 h 1347788"/>
              <a:gd name="connsiteX113" fmla="*/ 1219200 w 2478882"/>
              <a:gd name="connsiteY113" fmla="*/ 762000 h 1347788"/>
              <a:gd name="connsiteX114" fmla="*/ 1235869 w 2478882"/>
              <a:gd name="connsiteY114" fmla="*/ 747713 h 1347788"/>
              <a:gd name="connsiteX115" fmla="*/ 1243013 w 2478882"/>
              <a:gd name="connsiteY115" fmla="*/ 740569 h 1347788"/>
              <a:gd name="connsiteX116" fmla="*/ 1233488 w 2478882"/>
              <a:gd name="connsiteY116" fmla="*/ 716757 h 1347788"/>
              <a:gd name="connsiteX117" fmla="*/ 1200150 w 2478882"/>
              <a:gd name="connsiteY117" fmla="*/ 688182 h 1347788"/>
              <a:gd name="connsiteX118" fmla="*/ 1176338 w 2478882"/>
              <a:gd name="connsiteY118" fmla="*/ 671513 h 1347788"/>
              <a:gd name="connsiteX119" fmla="*/ 1162050 w 2478882"/>
              <a:gd name="connsiteY119" fmla="*/ 652463 h 1347788"/>
              <a:gd name="connsiteX120" fmla="*/ 1162050 w 2478882"/>
              <a:gd name="connsiteY120" fmla="*/ 652463 h 1347788"/>
              <a:gd name="connsiteX121" fmla="*/ 1166813 w 2478882"/>
              <a:gd name="connsiteY121" fmla="*/ 690563 h 1347788"/>
              <a:gd name="connsiteX122" fmla="*/ 1169194 w 2478882"/>
              <a:gd name="connsiteY122" fmla="*/ 719138 h 1347788"/>
              <a:gd name="connsiteX123" fmla="*/ 1195388 w 2478882"/>
              <a:gd name="connsiteY123" fmla="*/ 731044 h 1347788"/>
              <a:gd name="connsiteX124" fmla="*/ 1204913 w 2478882"/>
              <a:gd name="connsiteY124" fmla="*/ 745332 h 1347788"/>
              <a:gd name="connsiteX125" fmla="*/ 1195388 w 2478882"/>
              <a:gd name="connsiteY125" fmla="*/ 771525 h 1347788"/>
              <a:gd name="connsiteX126" fmla="*/ 1197769 w 2478882"/>
              <a:gd name="connsiteY126" fmla="*/ 797719 h 1347788"/>
              <a:gd name="connsiteX127" fmla="*/ 1190625 w 2478882"/>
              <a:gd name="connsiteY127" fmla="*/ 819150 h 1347788"/>
              <a:gd name="connsiteX128" fmla="*/ 1195388 w 2478882"/>
              <a:gd name="connsiteY128" fmla="*/ 838200 h 1347788"/>
              <a:gd name="connsiteX129" fmla="*/ 1195388 w 2478882"/>
              <a:gd name="connsiteY129" fmla="*/ 838200 h 1347788"/>
              <a:gd name="connsiteX130" fmla="*/ 1166813 w 2478882"/>
              <a:gd name="connsiteY130" fmla="*/ 838200 h 1347788"/>
              <a:gd name="connsiteX131" fmla="*/ 1150144 w 2478882"/>
              <a:gd name="connsiteY131" fmla="*/ 838200 h 1347788"/>
              <a:gd name="connsiteX132" fmla="*/ 1131094 w 2478882"/>
              <a:gd name="connsiteY132" fmla="*/ 847725 h 1347788"/>
              <a:gd name="connsiteX133" fmla="*/ 1114425 w 2478882"/>
              <a:gd name="connsiteY133" fmla="*/ 838200 h 1347788"/>
              <a:gd name="connsiteX134" fmla="*/ 1088232 w 2478882"/>
              <a:gd name="connsiteY134" fmla="*/ 847725 h 1347788"/>
              <a:gd name="connsiteX135" fmla="*/ 1066800 w 2478882"/>
              <a:gd name="connsiteY135" fmla="*/ 854869 h 1347788"/>
              <a:gd name="connsiteX136" fmla="*/ 1059657 w 2478882"/>
              <a:gd name="connsiteY136" fmla="*/ 842963 h 1347788"/>
              <a:gd name="connsiteX137" fmla="*/ 1031082 w 2478882"/>
              <a:gd name="connsiteY137" fmla="*/ 852488 h 1347788"/>
              <a:gd name="connsiteX138" fmla="*/ 992982 w 2478882"/>
              <a:gd name="connsiteY138" fmla="*/ 823913 h 1347788"/>
              <a:gd name="connsiteX139" fmla="*/ 964407 w 2478882"/>
              <a:gd name="connsiteY139" fmla="*/ 826294 h 1347788"/>
              <a:gd name="connsiteX140" fmla="*/ 942975 w 2478882"/>
              <a:gd name="connsiteY140" fmla="*/ 835819 h 1347788"/>
              <a:gd name="connsiteX141" fmla="*/ 921544 w 2478882"/>
              <a:gd name="connsiteY141" fmla="*/ 852488 h 1347788"/>
              <a:gd name="connsiteX142" fmla="*/ 909638 w 2478882"/>
              <a:gd name="connsiteY142" fmla="*/ 833438 h 1347788"/>
              <a:gd name="connsiteX143" fmla="*/ 919163 w 2478882"/>
              <a:gd name="connsiteY143" fmla="*/ 807244 h 1347788"/>
              <a:gd name="connsiteX144" fmla="*/ 921544 w 2478882"/>
              <a:gd name="connsiteY144" fmla="*/ 797719 h 1347788"/>
              <a:gd name="connsiteX145" fmla="*/ 914400 w 2478882"/>
              <a:gd name="connsiteY145" fmla="*/ 778669 h 1347788"/>
              <a:gd name="connsiteX146" fmla="*/ 907257 w 2478882"/>
              <a:gd name="connsiteY146" fmla="*/ 771525 h 1347788"/>
              <a:gd name="connsiteX147" fmla="*/ 897732 w 2478882"/>
              <a:gd name="connsiteY147" fmla="*/ 800100 h 1347788"/>
              <a:gd name="connsiteX148" fmla="*/ 897732 w 2478882"/>
              <a:gd name="connsiteY148" fmla="*/ 823913 h 1347788"/>
              <a:gd name="connsiteX149" fmla="*/ 869157 w 2478882"/>
              <a:gd name="connsiteY149" fmla="*/ 828675 h 1347788"/>
              <a:gd name="connsiteX150" fmla="*/ 850107 w 2478882"/>
              <a:gd name="connsiteY150" fmla="*/ 833438 h 1347788"/>
              <a:gd name="connsiteX151" fmla="*/ 828675 w 2478882"/>
              <a:gd name="connsiteY151" fmla="*/ 804863 h 1347788"/>
              <a:gd name="connsiteX152" fmla="*/ 814388 w 2478882"/>
              <a:gd name="connsiteY152" fmla="*/ 783432 h 1347788"/>
              <a:gd name="connsiteX153" fmla="*/ 807244 w 2478882"/>
              <a:gd name="connsiteY153" fmla="*/ 759619 h 1347788"/>
              <a:gd name="connsiteX154" fmla="*/ 804863 w 2478882"/>
              <a:gd name="connsiteY154" fmla="*/ 733425 h 1347788"/>
              <a:gd name="connsiteX155" fmla="*/ 783432 w 2478882"/>
              <a:gd name="connsiteY155" fmla="*/ 692944 h 1347788"/>
              <a:gd name="connsiteX156" fmla="*/ 783432 w 2478882"/>
              <a:gd name="connsiteY156" fmla="*/ 719138 h 1347788"/>
              <a:gd name="connsiteX157" fmla="*/ 785813 w 2478882"/>
              <a:gd name="connsiteY157" fmla="*/ 757238 h 1347788"/>
              <a:gd name="connsiteX158" fmla="*/ 800100 w 2478882"/>
              <a:gd name="connsiteY158" fmla="*/ 792957 h 1347788"/>
              <a:gd name="connsiteX159" fmla="*/ 823913 w 2478882"/>
              <a:gd name="connsiteY159" fmla="*/ 833438 h 1347788"/>
              <a:gd name="connsiteX160" fmla="*/ 845344 w 2478882"/>
              <a:gd name="connsiteY160" fmla="*/ 854869 h 1347788"/>
              <a:gd name="connsiteX161" fmla="*/ 838200 w 2478882"/>
              <a:gd name="connsiteY161" fmla="*/ 873919 h 1347788"/>
              <a:gd name="connsiteX162" fmla="*/ 823913 w 2478882"/>
              <a:gd name="connsiteY162" fmla="*/ 902494 h 1347788"/>
              <a:gd name="connsiteX163" fmla="*/ 823913 w 2478882"/>
              <a:gd name="connsiteY163" fmla="*/ 902494 h 1347788"/>
              <a:gd name="connsiteX164" fmla="*/ 800100 w 2478882"/>
              <a:gd name="connsiteY164" fmla="*/ 902494 h 1347788"/>
              <a:gd name="connsiteX165" fmla="*/ 809625 w 2478882"/>
              <a:gd name="connsiteY165" fmla="*/ 869157 h 1347788"/>
              <a:gd name="connsiteX166" fmla="*/ 795338 w 2478882"/>
              <a:gd name="connsiteY166" fmla="*/ 885825 h 1347788"/>
              <a:gd name="connsiteX167" fmla="*/ 788194 w 2478882"/>
              <a:gd name="connsiteY167" fmla="*/ 862013 h 1347788"/>
              <a:gd name="connsiteX168" fmla="*/ 769144 w 2478882"/>
              <a:gd name="connsiteY168" fmla="*/ 864394 h 1347788"/>
              <a:gd name="connsiteX169" fmla="*/ 750094 w 2478882"/>
              <a:gd name="connsiteY169" fmla="*/ 862013 h 1347788"/>
              <a:gd name="connsiteX170" fmla="*/ 742950 w 2478882"/>
              <a:gd name="connsiteY170" fmla="*/ 852488 h 1347788"/>
              <a:gd name="connsiteX171" fmla="*/ 742950 w 2478882"/>
              <a:gd name="connsiteY171" fmla="*/ 852488 h 1347788"/>
              <a:gd name="connsiteX172" fmla="*/ 728663 w 2478882"/>
              <a:gd name="connsiteY172" fmla="*/ 850107 h 1347788"/>
              <a:gd name="connsiteX173" fmla="*/ 711994 w 2478882"/>
              <a:gd name="connsiteY173" fmla="*/ 850107 h 1347788"/>
              <a:gd name="connsiteX174" fmla="*/ 700088 w 2478882"/>
              <a:gd name="connsiteY174" fmla="*/ 866775 h 1347788"/>
              <a:gd name="connsiteX175" fmla="*/ 681038 w 2478882"/>
              <a:gd name="connsiteY175" fmla="*/ 866775 h 1347788"/>
              <a:gd name="connsiteX176" fmla="*/ 669132 w 2478882"/>
              <a:gd name="connsiteY176" fmla="*/ 852488 h 1347788"/>
              <a:gd name="connsiteX177" fmla="*/ 666750 w 2478882"/>
              <a:gd name="connsiteY177" fmla="*/ 852488 h 1347788"/>
              <a:gd name="connsiteX178" fmla="*/ 652463 w 2478882"/>
              <a:gd name="connsiteY178" fmla="*/ 866775 h 1347788"/>
              <a:gd name="connsiteX179" fmla="*/ 652463 w 2478882"/>
              <a:gd name="connsiteY179" fmla="*/ 881063 h 1347788"/>
              <a:gd name="connsiteX180" fmla="*/ 661988 w 2478882"/>
              <a:gd name="connsiteY180" fmla="*/ 890588 h 1347788"/>
              <a:gd name="connsiteX181" fmla="*/ 704850 w 2478882"/>
              <a:gd name="connsiteY181" fmla="*/ 890588 h 1347788"/>
              <a:gd name="connsiteX182" fmla="*/ 738188 w 2478882"/>
              <a:gd name="connsiteY182" fmla="*/ 890588 h 1347788"/>
              <a:gd name="connsiteX183" fmla="*/ 776288 w 2478882"/>
              <a:gd name="connsiteY183" fmla="*/ 888207 h 1347788"/>
              <a:gd name="connsiteX184" fmla="*/ 783432 w 2478882"/>
              <a:gd name="connsiteY184" fmla="*/ 900113 h 1347788"/>
              <a:gd name="connsiteX185" fmla="*/ 783432 w 2478882"/>
              <a:gd name="connsiteY185" fmla="*/ 900113 h 1347788"/>
              <a:gd name="connsiteX186" fmla="*/ 754857 w 2478882"/>
              <a:gd name="connsiteY186" fmla="*/ 914400 h 1347788"/>
              <a:gd name="connsiteX187" fmla="*/ 735807 w 2478882"/>
              <a:gd name="connsiteY187" fmla="*/ 931069 h 1347788"/>
              <a:gd name="connsiteX188" fmla="*/ 735807 w 2478882"/>
              <a:gd name="connsiteY188" fmla="*/ 931069 h 1347788"/>
              <a:gd name="connsiteX189" fmla="*/ 707232 w 2478882"/>
              <a:gd name="connsiteY189" fmla="*/ 919163 h 1347788"/>
              <a:gd name="connsiteX190" fmla="*/ 690563 w 2478882"/>
              <a:gd name="connsiteY190" fmla="*/ 909638 h 1347788"/>
              <a:gd name="connsiteX191" fmla="*/ 652463 w 2478882"/>
              <a:gd name="connsiteY191" fmla="*/ 909638 h 1347788"/>
              <a:gd name="connsiteX192" fmla="*/ 619125 w 2478882"/>
              <a:gd name="connsiteY192" fmla="*/ 914400 h 1347788"/>
              <a:gd name="connsiteX193" fmla="*/ 600075 w 2478882"/>
              <a:gd name="connsiteY193" fmla="*/ 897732 h 1347788"/>
              <a:gd name="connsiteX194" fmla="*/ 590550 w 2478882"/>
              <a:gd name="connsiteY194" fmla="*/ 859632 h 1347788"/>
              <a:gd name="connsiteX195" fmla="*/ 581025 w 2478882"/>
              <a:gd name="connsiteY195" fmla="*/ 845344 h 1347788"/>
              <a:gd name="connsiteX196" fmla="*/ 573882 w 2478882"/>
              <a:gd name="connsiteY196" fmla="*/ 828675 h 1347788"/>
              <a:gd name="connsiteX197" fmla="*/ 559594 w 2478882"/>
              <a:gd name="connsiteY197" fmla="*/ 835819 h 1347788"/>
              <a:gd name="connsiteX198" fmla="*/ 559594 w 2478882"/>
              <a:gd name="connsiteY198" fmla="*/ 859632 h 1347788"/>
              <a:gd name="connsiteX199" fmla="*/ 545307 w 2478882"/>
              <a:gd name="connsiteY199" fmla="*/ 845344 h 1347788"/>
              <a:gd name="connsiteX200" fmla="*/ 523875 w 2478882"/>
              <a:gd name="connsiteY200" fmla="*/ 838200 h 1347788"/>
              <a:gd name="connsiteX201" fmla="*/ 500063 w 2478882"/>
              <a:gd name="connsiteY201" fmla="*/ 840582 h 1347788"/>
              <a:gd name="connsiteX202" fmla="*/ 492919 w 2478882"/>
              <a:gd name="connsiteY202" fmla="*/ 862013 h 1347788"/>
              <a:gd name="connsiteX203" fmla="*/ 481013 w 2478882"/>
              <a:gd name="connsiteY203" fmla="*/ 866775 h 1347788"/>
              <a:gd name="connsiteX204" fmla="*/ 461963 w 2478882"/>
              <a:gd name="connsiteY204" fmla="*/ 866775 h 1347788"/>
              <a:gd name="connsiteX205" fmla="*/ 433388 w 2478882"/>
              <a:gd name="connsiteY205" fmla="*/ 876300 h 1347788"/>
              <a:gd name="connsiteX206" fmla="*/ 419100 w 2478882"/>
              <a:gd name="connsiteY206" fmla="*/ 900113 h 1347788"/>
              <a:gd name="connsiteX207" fmla="*/ 426244 w 2478882"/>
              <a:gd name="connsiteY207" fmla="*/ 907257 h 1347788"/>
              <a:gd name="connsiteX208" fmla="*/ 466725 w 2478882"/>
              <a:gd name="connsiteY208" fmla="*/ 885825 h 1347788"/>
              <a:gd name="connsiteX209" fmla="*/ 488157 w 2478882"/>
              <a:gd name="connsiteY209" fmla="*/ 890588 h 1347788"/>
              <a:gd name="connsiteX210" fmla="*/ 519113 w 2478882"/>
              <a:gd name="connsiteY210" fmla="*/ 878682 h 1347788"/>
              <a:gd name="connsiteX211" fmla="*/ 552450 w 2478882"/>
              <a:gd name="connsiteY211" fmla="*/ 904875 h 1347788"/>
              <a:gd name="connsiteX212" fmla="*/ 561975 w 2478882"/>
              <a:gd name="connsiteY212" fmla="*/ 931069 h 1347788"/>
              <a:gd name="connsiteX213" fmla="*/ 590550 w 2478882"/>
              <a:gd name="connsiteY213" fmla="*/ 923925 h 1347788"/>
              <a:gd name="connsiteX214" fmla="*/ 607219 w 2478882"/>
              <a:gd name="connsiteY214" fmla="*/ 945357 h 1347788"/>
              <a:gd name="connsiteX215" fmla="*/ 645319 w 2478882"/>
              <a:gd name="connsiteY215" fmla="*/ 950119 h 1347788"/>
              <a:gd name="connsiteX216" fmla="*/ 704850 w 2478882"/>
              <a:gd name="connsiteY216" fmla="*/ 959644 h 1347788"/>
              <a:gd name="connsiteX217" fmla="*/ 745332 w 2478882"/>
              <a:gd name="connsiteY217" fmla="*/ 966788 h 1347788"/>
              <a:gd name="connsiteX218" fmla="*/ 745332 w 2478882"/>
              <a:gd name="connsiteY218" fmla="*/ 966788 h 1347788"/>
              <a:gd name="connsiteX219" fmla="*/ 764382 w 2478882"/>
              <a:gd name="connsiteY219" fmla="*/ 935832 h 1347788"/>
              <a:gd name="connsiteX220" fmla="*/ 790575 w 2478882"/>
              <a:gd name="connsiteY220" fmla="*/ 935832 h 1347788"/>
              <a:gd name="connsiteX221" fmla="*/ 828675 w 2478882"/>
              <a:gd name="connsiteY221" fmla="*/ 935832 h 1347788"/>
              <a:gd name="connsiteX222" fmla="*/ 821532 w 2478882"/>
              <a:gd name="connsiteY222" fmla="*/ 950119 h 1347788"/>
              <a:gd name="connsiteX223" fmla="*/ 812007 w 2478882"/>
              <a:gd name="connsiteY223" fmla="*/ 964407 h 1347788"/>
              <a:gd name="connsiteX224" fmla="*/ 823913 w 2478882"/>
              <a:gd name="connsiteY224" fmla="*/ 973932 h 1347788"/>
              <a:gd name="connsiteX225" fmla="*/ 800100 w 2478882"/>
              <a:gd name="connsiteY225" fmla="*/ 992982 h 1347788"/>
              <a:gd name="connsiteX226" fmla="*/ 797719 w 2478882"/>
              <a:gd name="connsiteY226" fmla="*/ 1014413 h 1347788"/>
              <a:gd name="connsiteX227" fmla="*/ 790575 w 2478882"/>
              <a:gd name="connsiteY227" fmla="*/ 1026319 h 1347788"/>
              <a:gd name="connsiteX228" fmla="*/ 764382 w 2478882"/>
              <a:gd name="connsiteY228" fmla="*/ 1031082 h 1347788"/>
              <a:gd name="connsiteX229" fmla="*/ 771525 w 2478882"/>
              <a:gd name="connsiteY229" fmla="*/ 1054894 h 1347788"/>
              <a:gd name="connsiteX230" fmla="*/ 740569 w 2478882"/>
              <a:gd name="connsiteY230" fmla="*/ 1059657 h 1347788"/>
              <a:gd name="connsiteX231" fmla="*/ 726282 w 2478882"/>
              <a:gd name="connsiteY231" fmla="*/ 1042988 h 1347788"/>
              <a:gd name="connsiteX232" fmla="*/ 695325 w 2478882"/>
              <a:gd name="connsiteY232" fmla="*/ 1045369 h 1347788"/>
              <a:gd name="connsiteX233" fmla="*/ 669132 w 2478882"/>
              <a:gd name="connsiteY233" fmla="*/ 1052513 h 1347788"/>
              <a:gd name="connsiteX234" fmla="*/ 642938 w 2478882"/>
              <a:gd name="connsiteY234" fmla="*/ 1050132 h 1347788"/>
              <a:gd name="connsiteX235" fmla="*/ 621507 w 2478882"/>
              <a:gd name="connsiteY235" fmla="*/ 1047750 h 1347788"/>
              <a:gd name="connsiteX236" fmla="*/ 621507 w 2478882"/>
              <a:gd name="connsiteY236" fmla="*/ 1033463 h 1347788"/>
              <a:gd name="connsiteX237" fmla="*/ 600075 w 2478882"/>
              <a:gd name="connsiteY237" fmla="*/ 1035844 h 1347788"/>
              <a:gd name="connsiteX238" fmla="*/ 578644 w 2478882"/>
              <a:gd name="connsiteY238" fmla="*/ 1040607 h 1347788"/>
              <a:gd name="connsiteX239" fmla="*/ 571500 w 2478882"/>
              <a:gd name="connsiteY239" fmla="*/ 1031082 h 1347788"/>
              <a:gd name="connsiteX240" fmla="*/ 571500 w 2478882"/>
              <a:gd name="connsiteY240" fmla="*/ 1019175 h 1347788"/>
              <a:gd name="connsiteX241" fmla="*/ 571500 w 2478882"/>
              <a:gd name="connsiteY241" fmla="*/ 1019175 h 1347788"/>
              <a:gd name="connsiteX242" fmla="*/ 626269 w 2478882"/>
              <a:gd name="connsiteY242" fmla="*/ 1004888 h 1347788"/>
              <a:gd name="connsiteX243" fmla="*/ 647700 w 2478882"/>
              <a:gd name="connsiteY243" fmla="*/ 988219 h 1347788"/>
              <a:gd name="connsiteX244" fmla="*/ 647700 w 2478882"/>
              <a:gd name="connsiteY244" fmla="*/ 988219 h 1347788"/>
              <a:gd name="connsiteX245" fmla="*/ 647700 w 2478882"/>
              <a:gd name="connsiteY245" fmla="*/ 988219 h 1347788"/>
              <a:gd name="connsiteX246" fmla="*/ 597694 w 2478882"/>
              <a:gd name="connsiteY246" fmla="*/ 988219 h 1347788"/>
              <a:gd name="connsiteX247" fmla="*/ 581025 w 2478882"/>
              <a:gd name="connsiteY247" fmla="*/ 990600 h 1347788"/>
              <a:gd name="connsiteX248" fmla="*/ 578644 w 2478882"/>
              <a:gd name="connsiteY248" fmla="*/ 969169 h 1347788"/>
              <a:gd name="connsiteX249" fmla="*/ 550069 w 2478882"/>
              <a:gd name="connsiteY249" fmla="*/ 966788 h 1347788"/>
              <a:gd name="connsiteX250" fmla="*/ 559594 w 2478882"/>
              <a:gd name="connsiteY250" fmla="*/ 988219 h 1347788"/>
              <a:gd name="connsiteX251" fmla="*/ 545307 w 2478882"/>
              <a:gd name="connsiteY251" fmla="*/ 992982 h 1347788"/>
              <a:gd name="connsiteX252" fmla="*/ 511969 w 2478882"/>
              <a:gd name="connsiteY252" fmla="*/ 988219 h 1347788"/>
              <a:gd name="connsiteX253" fmla="*/ 492919 w 2478882"/>
              <a:gd name="connsiteY253" fmla="*/ 990600 h 1347788"/>
              <a:gd name="connsiteX254" fmla="*/ 507207 w 2478882"/>
              <a:gd name="connsiteY254" fmla="*/ 1007269 h 1347788"/>
              <a:gd name="connsiteX255" fmla="*/ 516732 w 2478882"/>
              <a:gd name="connsiteY255" fmla="*/ 1019175 h 1347788"/>
              <a:gd name="connsiteX256" fmla="*/ 507207 w 2478882"/>
              <a:gd name="connsiteY256" fmla="*/ 1028700 h 1347788"/>
              <a:gd name="connsiteX257" fmla="*/ 507207 w 2478882"/>
              <a:gd name="connsiteY257" fmla="*/ 1028700 h 1347788"/>
              <a:gd name="connsiteX258" fmla="*/ 497682 w 2478882"/>
              <a:gd name="connsiteY258" fmla="*/ 1054894 h 1347788"/>
              <a:gd name="connsiteX259" fmla="*/ 469107 w 2478882"/>
              <a:gd name="connsiteY259" fmla="*/ 1076325 h 1347788"/>
              <a:gd name="connsiteX260" fmla="*/ 454819 w 2478882"/>
              <a:gd name="connsiteY260" fmla="*/ 1071563 h 1347788"/>
              <a:gd name="connsiteX261" fmla="*/ 438150 w 2478882"/>
              <a:gd name="connsiteY261" fmla="*/ 1085850 h 1347788"/>
              <a:gd name="connsiteX262" fmla="*/ 431007 w 2478882"/>
              <a:gd name="connsiteY262" fmla="*/ 1083469 h 1347788"/>
              <a:gd name="connsiteX263" fmla="*/ 433388 w 2478882"/>
              <a:gd name="connsiteY263" fmla="*/ 1059657 h 1347788"/>
              <a:gd name="connsiteX264" fmla="*/ 435769 w 2478882"/>
              <a:gd name="connsiteY264" fmla="*/ 1035844 h 1347788"/>
              <a:gd name="connsiteX265" fmla="*/ 426244 w 2478882"/>
              <a:gd name="connsiteY265" fmla="*/ 1031082 h 1347788"/>
              <a:gd name="connsiteX266" fmla="*/ 423863 w 2478882"/>
              <a:gd name="connsiteY266" fmla="*/ 1047750 h 1347788"/>
              <a:gd name="connsiteX267" fmla="*/ 416719 w 2478882"/>
              <a:gd name="connsiteY267" fmla="*/ 1062038 h 1347788"/>
              <a:gd name="connsiteX268" fmla="*/ 392907 w 2478882"/>
              <a:gd name="connsiteY268" fmla="*/ 1052513 h 1347788"/>
              <a:gd name="connsiteX269" fmla="*/ 383382 w 2478882"/>
              <a:gd name="connsiteY269" fmla="*/ 1050132 h 1347788"/>
              <a:gd name="connsiteX270" fmla="*/ 383382 w 2478882"/>
              <a:gd name="connsiteY270" fmla="*/ 1069182 h 1347788"/>
              <a:gd name="connsiteX271" fmla="*/ 404813 w 2478882"/>
              <a:gd name="connsiteY271" fmla="*/ 1088232 h 1347788"/>
              <a:gd name="connsiteX272" fmla="*/ 376238 w 2478882"/>
              <a:gd name="connsiteY272" fmla="*/ 1090613 h 1347788"/>
              <a:gd name="connsiteX273" fmla="*/ 371475 w 2478882"/>
              <a:gd name="connsiteY273" fmla="*/ 1100138 h 1347788"/>
              <a:gd name="connsiteX274" fmla="*/ 342900 w 2478882"/>
              <a:gd name="connsiteY274" fmla="*/ 1090613 h 1347788"/>
              <a:gd name="connsiteX275" fmla="*/ 342900 w 2478882"/>
              <a:gd name="connsiteY275" fmla="*/ 1109663 h 1347788"/>
              <a:gd name="connsiteX276" fmla="*/ 333375 w 2478882"/>
              <a:gd name="connsiteY276" fmla="*/ 1121569 h 1347788"/>
              <a:gd name="connsiteX277" fmla="*/ 323850 w 2478882"/>
              <a:gd name="connsiteY277" fmla="*/ 1121569 h 1347788"/>
              <a:gd name="connsiteX278" fmla="*/ 316707 w 2478882"/>
              <a:gd name="connsiteY278" fmla="*/ 1088232 h 1347788"/>
              <a:gd name="connsiteX279" fmla="*/ 290513 w 2478882"/>
              <a:gd name="connsiteY279" fmla="*/ 1073944 h 1347788"/>
              <a:gd name="connsiteX280" fmla="*/ 271463 w 2478882"/>
              <a:gd name="connsiteY280" fmla="*/ 1062038 h 1347788"/>
              <a:gd name="connsiteX281" fmla="*/ 278607 w 2478882"/>
              <a:gd name="connsiteY281" fmla="*/ 1012032 h 1347788"/>
              <a:gd name="connsiteX282" fmla="*/ 285750 w 2478882"/>
              <a:gd name="connsiteY282" fmla="*/ 978694 h 1347788"/>
              <a:gd name="connsiteX283" fmla="*/ 328613 w 2478882"/>
              <a:gd name="connsiteY283" fmla="*/ 954882 h 1347788"/>
              <a:gd name="connsiteX284" fmla="*/ 338138 w 2478882"/>
              <a:gd name="connsiteY284" fmla="*/ 938213 h 1347788"/>
              <a:gd name="connsiteX285" fmla="*/ 350044 w 2478882"/>
              <a:gd name="connsiteY285" fmla="*/ 912019 h 1347788"/>
              <a:gd name="connsiteX286" fmla="*/ 350044 w 2478882"/>
              <a:gd name="connsiteY286" fmla="*/ 912019 h 1347788"/>
              <a:gd name="connsiteX287" fmla="*/ 321469 w 2478882"/>
              <a:gd name="connsiteY287" fmla="*/ 919163 h 1347788"/>
              <a:gd name="connsiteX288" fmla="*/ 314325 w 2478882"/>
              <a:gd name="connsiteY288" fmla="*/ 895350 h 1347788"/>
              <a:gd name="connsiteX289" fmla="*/ 311944 w 2478882"/>
              <a:gd name="connsiteY289" fmla="*/ 916782 h 1347788"/>
              <a:gd name="connsiteX290" fmla="*/ 300038 w 2478882"/>
              <a:gd name="connsiteY290" fmla="*/ 950119 h 1347788"/>
              <a:gd name="connsiteX291" fmla="*/ 288132 w 2478882"/>
              <a:gd name="connsiteY291" fmla="*/ 942975 h 1347788"/>
              <a:gd name="connsiteX292" fmla="*/ 288132 w 2478882"/>
              <a:gd name="connsiteY292" fmla="*/ 919163 h 1347788"/>
              <a:gd name="connsiteX293" fmla="*/ 288132 w 2478882"/>
              <a:gd name="connsiteY293" fmla="*/ 907257 h 1347788"/>
              <a:gd name="connsiteX294" fmla="*/ 278607 w 2478882"/>
              <a:gd name="connsiteY294" fmla="*/ 895350 h 1347788"/>
              <a:gd name="connsiteX295" fmla="*/ 269082 w 2478882"/>
              <a:gd name="connsiteY295" fmla="*/ 902494 h 1347788"/>
              <a:gd name="connsiteX296" fmla="*/ 264319 w 2478882"/>
              <a:gd name="connsiteY296" fmla="*/ 938213 h 1347788"/>
              <a:gd name="connsiteX297" fmla="*/ 280988 w 2478882"/>
              <a:gd name="connsiteY297" fmla="*/ 957263 h 1347788"/>
              <a:gd name="connsiteX298" fmla="*/ 276225 w 2478882"/>
              <a:gd name="connsiteY298" fmla="*/ 976313 h 1347788"/>
              <a:gd name="connsiteX299" fmla="*/ 264319 w 2478882"/>
              <a:gd name="connsiteY299" fmla="*/ 1007269 h 1347788"/>
              <a:gd name="connsiteX300" fmla="*/ 250032 w 2478882"/>
              <a:gd name="connsiteY300" fmla="*/ 1031082 h 1347788"/>
              <a:gd name="connsiteX301" fmla="*/ 207169 w 2478882"/>
              <a:gd name="connsiteY301" fmla="*/ 1019175 h 1347788"/>
              <a:gd name="connsiteX302" fmla="*/ 200025 w 2478882"/>
              <a:gd name="connsiteY302" fmla="*/ 988219 h 1347788"/>
              <a:gd name="connsiteX303" fmla="*/ 157163 w 2478882"/>
              <a:gd name="connsiteY303" fmla="*/ 962025 h 1347788"/>
              <a:gd name="connsiteX304" fmla="*/ 104775 w 2478882"/>
              <a:gd name="connsiteY304" fmla="*/ 940594 h 1347788"/>
              <a:gd name="connsiteX305" fmla="*/ 61913 w 2478882"/>
              <a:gd name="connsiteY305" fmla="*/ 902494 h 1347788"/>
              <a:gd name="connsiteX306" fmla="*/ 35719 w 2478882"/>
              <a:gd name="connsiteY306" fmla="*/ 864394 h 1347788"/>
              <a:gd name="connsiteX307" fmla="*/ 11907 w 2478882"/>
              <a:gd name="connsiteY307" fmla="*/ 804863 h 1347788"/>
              <a:gd name="connsiteX308" fmla="*/ 0 w 2478882"/>
              <a:gd name="connsiteY308" fmla="*/ 735807 h 1347788"/>
              <a:gd name="connsiteX309" fmla="*/ 2382 w 2478882"/>
              <a:gd name="connsiteY309" fmla="*/ 676275 h 1347788"/>
              <a:gd name="connsiteX310" fmla="*/ 2382 w 2478882"/>
              <a:gd name="connsiteY310" fmla="*/ 645319 h 1347788"/>
              <a:gd name="connsiteX311" fmla="*/ 2052638 w 2478882"/>
              <a:gd name="connsiteY311"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238375 w 2478882"/>
              <a:gd name="connsiteY5" fmla="*/ 719138 h 1347788"/>
              <a:gd name="connsiteX6" fmla="*/ 2266950 w 2478882"/>
              <a:gd name="connsiteY6" fmla="*/ 764382 h 1347788"/>
              <a:gd name="connsiteX7" fmla="*/ 2288382 w 2478882"/>
              <a:gd name="connsiteY7" fmla="*/ 821532 h 1347788"/>
              <a:gd name="connsiteX8" fmla="*/ 2297907 w 2478882"/>
              <a:gd name="connsiteY8" fmla="*/ 871538 h 1347788"/>
              <a:gd name="connsiteX9" fmla="*/ 2340769 w 2478882"/>
              <a:gd name="connsiteY9" fmla="*/ 909638 h 1347788"/>
              <a:gd name="connsiteX10" fmla="*/ 2343150 w 2478882"/>
              <a:gd name="connsiteY10" fmla="*/ 950119 h 1347788"/>
              <a:gd name="connsiteX11" fmla="*/ 2347913 w 2478882"/>
              <a:gd name="connsiteY11" fmla="*/ 964407 h 1347788"/>
              <a:gd name="connsiteX12" fmla="*/ 2364582 w 2478882"/>
              <a:gd name="connsiteY12" fmla="*/ 978694 h 1347788"/>
              <a:gd name="connsiteX13" fmla="*/ 2359819 w 2478882"/>
              <a:gd name="connsiteY13" fmla="*/ 995363 h 1347788"/>
              <a:gd name="connsiteX14" fmla="*/ 2393157 w 2478882"/>
              <a:gd name="connsiteY14" fmla="*/ 1019175 h 1347788"/>
              <a:gd name="connsiteX15" fmla="*/ 2409825 w 2478882"/>
              <a:gd name="connsiteY15" fmla="*/ 1059657 h 1347788"/>
              <a:gd name="connsiteX16" fmla="*/ 2390775 w 2478882"/>
              <a:gd name="connsiteY16" fmla="*/ 1069182 h 1347788"/>
              <a:gd name="connsiteX17" fmla="*/ 2376488 w 2478882"/>
              <a:gd name="connsiteY17" fmla="*/ 1047750 h 1347788"/>
              <a:gd name="connsiteX18" fmla="*/ 2364582 w 2478882"/>
              <a:gd name="connsiteY18" fmla="*/ 1035844 h 1347788"/>
              <a:gd name="connsiteX19" fmla="*/ 2355057 w 2478882"/>
              <a:gd name="connsiteY19" fmla="*/ 1035844 h 1347788"/>
              <a:gd name="connsiteX20" fmla="*/ 2352675 w 2478882"/>
              <a:gd name="connsiteY20" fmla="*/ 1057275 h 1347788"/>
              <a:gd name="connsiteX21" fmla="*/ 2371725 w 2478882"/>
              <a:gd name="connsiteY21" fmla="*/ 1090613 h 1347788"/>
              <a:gd name="connsiteX22" fmla="*/ 2386013 w 2478882"/>
              <a:gd name="connsiteY22" fmla="*/ 1104900 h 1347788"/>
              <a:gd name="connsiteX23" fmla="*/ 2400300 w 2478882"/>
              <a:gd name="connsiteY23" fmla="*/ 1085850 h 1347788"/>
              <a:gd name="connsiteX24" fmla="*/ 2414588 w 2478882"/>
              <a:gd name="connsiteY24" fmla="*/ 1090613 h 1347788"/>
              <a:gd name="connsiteX25" fmla="*/ 2421732 w 2478882"/>
              <a:gd name="connsiteY25" fmla="*/ 1116807 h 1347788"/>
              <a:gd name="connsiteX26" fmla="*/ 2424113 w 2478882"/>
              <a:gd name="connsiteY26" fmla="*/ 1128713 h 1347788"/>
              <a:gd name="connsiteX27" fmla="*/ 2400300 w 2478882"/>
              <a:gd name="connsiteY27" fmla="*/ 1131094 h 1347788"/>
              <a:gd name="connsiteX28" fmla="*/ 2414588 w 2478882"/>
              <a:gd name="connsiteY28" fmla="*/ 1152525 h 1347788"/>
              <a:gd name="connsiteX29" fmla="*/ 2443163 w 2478882"/>
              <a:gd name="connsiteY29" fmla="*/ 1159669 h 1347788"/>
              <a:gd name="connsiteX30" fmla="*/ 2462213 w 2478882"/>
              <a:gd name="connsiteY30" fmla="*/ 1190625 h 1347788"/>
              <a:gd name="connsiteX31" fmla="*/ 2455069 w 2478882"/>
              <a:gd name="connsiteY31" fmla="*/ 1235869 h 1347788"/>
              <a:gd name="connsiteX32" fmla="*/ 2459832 w 2478882"/>
              <a:gd name="connsiteY32" fmla="*/ 1290638 h 1347788"/>
              <a:gd name="connsiteX33" fmla="*/ 2478882 w 2478882"/>
              <a:gd name="connsiteY33" fmla="*/ 1347788 h 1347788"/>
              <a:gd name="connsiteX34" fmla="*/ 2457450 w 2478882"/>
              <a:gd name="connsiteY34" fmla="*/ 1347788 h 1347788"/>
              <a:gd name="connsiteX35" fmla="*/ 2428875 w 2478882"/>
              <a:gd name="connsiteY35" fmla="*/ 1335882 h 1347788"/>
              <a:gd name="connsiteX36" fmla="*/ 2412207 w 2478882"/>
              <a:gd name="connsiteY36" fmla="*/ 1335882 h 1347788"/>
              <a:gd name="connsiteX37" fmla="*/ 2395538 w 2478882"/>
              <a:gd name="connsiteY37" fmla="*/ 1326357 h 1347788"/>
              <a:gd name="connsiteX38" fmla="*/ 2378869 w 2478882"/>
              <a:gd name="connsiteY38" fmla="*/ 1316832 h 1347788"/>
              <a:gd name="connsiteX39" fmla="*/ 2383632 w 2478882"/>
              <a:gd name="connsiteY39" fmla="*/ 1269207 h 1347788"/>
              <a:gd name="connsiteX40" fmla="*/ 2336007 w 2478882"/>
              <a:gd name="connsiteY40" fmla="*/ 1245394 h 1347788"/>
              <a:gd name="connsiteX41" fmla="*/ 2297907 w 2478882"/>
              <a:gd name="connsiteY41" fmla="*/ 1233488 h 1347788"/>
              <a:gd name="connsiteX42" fmla="*/ 2238375 w 2478882"/>
              <a:gd name="connsiteY42" fmla="*/ 1214438 h 1347788"/>
              <a:gd name="connsiteX43" fmla="*/ 2185988 w 2478882"/>
              <a:gd name="connsiteY43" fmla="*/ 1212057 h 1347788"/>
              <a:gd name="connsiteX44" fmla="*/ 2164557 w 2478882"/>
              <a:gd name="connsiteY44" fmla="*/ 1207294 h 1347788"/>
              <a:gd name="connsiteX45" fmla="*/ 2193132 w 2478882"/>
              <a:gd name="connsiteY45" fmla="*/ 1188244 h 1347788"/>
              <a:gd name="connsiteX46" fmla="*/ 2178844 w 2478882"/>
              <a:gd name="connsiteY46" fmla="*/ 1185863 h 1347788"/>
              <a:gd name="connsiteX47" fmla="*/ 2183607 w 2478882"/>
              <a:gd name="connsiteY47" fmla="*/ 1169194 h 1347788"/>
              <a:gd name="connsiteX48" fmla="*/ 2205038 w 2478882"/>
              <a:gd name="connsiteY48" fmla="*/ 1145382 h 1347788"/>
              <a:gd name="connsiteX49" fmla="*/ 2197894 w 2478882"/>
              <a:gd name="connsiteY49" fmla="*/ 1140619 h 1347788"/>
              <a:gd name="connsiteX50" fmla="*/ 2166938 w 2478882"/>
              <a:gd name="connsiteY50" fmla="*/ 1164432 h 1347788"/>
              <a:gd name="connsiteX51" fmla="*/ 2155032 w 2478882"/>
              <a:gd name="connsiteY51" fmla="*/ 1164432 h 1347788"/>
              <a:gd name="connsiteX52" fmla="*/ 2147888 w 2478882"/>
              <a:gd name="connsiteY52" fmla="*/ 1152525 h 1347788"/>
              <a:gd name="connsiteX53" fmla="*/ 2138363 w 2478882"/>
              <a:gd name="connsiteY53" fmla="*/ 1147763 h 1347788"/>
              <a:gd name="connsiteX54" fmla="*/ 2119313 w 2478882"/>
              <a:gd name="connsiteY54" fmla="*/ 1152525 h 1347788"/>
              <a:gd name="connsiteX55" fmla="*/ 2126457 w 2478882"/>
              <a:gd name="connsiteY55" fmla="*/ 1173957 h 1347788"/>
              <a:gd name="connsiteX56" fmla="*/ 2102644 w 2478882"/>
              <a:gd name="connsiteY56" fmla="*/ 1176338 h 1347788"/>
              <a:gd name="connsiteX57" fmla="*/ 2088357 w 2478882"/>
              <a:gd name="connsiteY57" fmla="*/ 1169194 h 1347788"/>
              <a:gd name="connsiteX58" fmla="*/ 2078832 w 2478882"/>
              <a:gd name="connsiteY58" fmla="*/ 1154907 h 1347788"/>
              <a:gd name="connsiteX59" fmla="*/ 2066925 w 2478882"/>
              <a:gd name="connsiteY59" fmla="*/ 1162050 h 1347788"/>
              <a:gd name="connsiteX60" fmla="*/ 2040732 w 2478882"/>
              <a:gd name="connsiteY60" fmla="*/ 1164432 h 1347788"/>
              <a:gd name="connsiteX61" fmla="*/ 1971675 w 2478882"/>
              <a:gd name="connsiteY61" fmla="*/ 1154907 h 1347788"/>
              <a:gd name="connsiteX62" fmla="*/ 1935957 w 2478882"/>
              <a:gd name="connsiteY62" fmla="*/ 1138238 h 1347788"/>
              <a:gd name="connsiteX63" fmla="*/ 1921669 w 2478882"/>
              <a:gd name="connsiteY63" fmla="*/ 1104900 h 1347788"/>
              <a:gd name="connsiteX64" fmla="*/ 1921669 w 2478882"/>
              <a:gd name="connsiteY64" fmla="*/ 1083469 h 1347788"/>
              <a:gd name="connsiteX65" fmla="*/ 1893094 w 2478882"/>
              <a:gd name="connsiteY65" fmla="*/ 1057275 h 1347788"/>
              <a:gd name="connsiteX66" fmla="*/ 1869282 w 2478882"/>
              <a:gd name="connsiteY66" fmla="*/ 1042988 h 1347788"/>
              <a:gd name="connsiteX67" fmla="*/ 1850232 w 2478882"/>
              <a:gd name="connsiteY67" fmla="*/ 1028700 h 1347788"/>
              <a:gd name="connsiteX68" fmla="*/ 1843088 w 2478882"/>
              <a:gd name="connsiteY68" fmla="*/ 1016794 h 1347788"/>
              <a:gd name="connsiteX69" fmla="*/ 1804988 w 2478882"/>
              <a:gd name="connsiteY69" fmla="*/ 1012032 h 1347788"/>
              <a:gd name="connsiteX70" fmla="*/ 1769269 w 2478882"/>
              <a:gd name="connsiteY70" fmla="*/ 1007269 h 1347788"/>
              <a:gd name="connsiteX71" fmla="*/ 1750219 w 2478882"/>
              <a:gd name="connsiteY71" fmla="*/ 981075 h 1347788"/>
              <a:gd name="connsiteX72" fmla="*/ 1709738 w 2478882"/>
              <a:gd name="connsiteY72" fmla="*/ 962025 h 1347788"/>
              <a:gd name="connsiteX73" fmla="*/ 1678782 w 2478882"/>
              <a:gd name="connsiteY73" fmla="*/ 947738 h 1347788"/>
              <a:gd name="connsiteX74" fmla="*/ 1659732 w 2478882"/>
              <a:gd name="connsiteY74" fmla="*/ 945357 h 1347788"/>
              <a:gd name="connsiteX75" fmla="*/ 1659732 w 2478882"/>
              <a:gd name="connsiteY75" fmla="*/ 921544 h 1347788"/>
              <a:gd name="connsiteX76" fmla="*/ 1640682 w 2478882"/>
              <a:gd name="connsiteY76" fmla="*/ 928688 h 1347788"/>
              <a:gd name="connsiteX77" fmla="*/ 1640682 w 2478882"/>
              <a:gd name="connsiteY77" fmla="*/ 928688 h 1347788"/>
              <a:gd name="connsiteX78" fmla="*/ 1619250 w 2478882"/>
              <a:gd name="connsiteY78" fmla="*/ 892969 h 1347788"/>
              <a:gd name="connsiteX79" fmla="*/ 1595438 w 2478882"/>
              <a:gd name="connsiteY79" fmla="*/ 871538 h 1347788"/>
              <a:gd name="connsiteX80" fmla="*/ 1581150 w 2478882"/>
              <a:gd name="connsiteY80" fmla="*/ 864394 h 1347788"/>
              <a:gd name="connsiteX81" fmla="*/ 1581150 w 2478882"/>
              <a:gd name="connsiteY81" fmla="*/ 845344 h 1347788"/>
              <a:gd name="connsiteX82" fmla="*/ 1602582 w 2478882"/>
              <a:gd name="connsiteY82" fmla="*/ 835819 h 1347788"/>
              <a:gd name="connsiteX83" fmla="*/ 1633538 w 2478882"/>
              <a:gd name="connsiteY83" fmla="*/ 842963 h 1347788"/>
              <a:gd name="connsiteX84" fmla="*/ 1657350 w 2478882"/>
              <a:gd name="connsiteY84" fmla="*/ 828675 h 1347788"/>
              <a:gd name="connsiteX85" fmla="*/ 1669257 w 2478882"/>
              <a:gd name="connsiteY85" fmla="*/ 816769 h 1347788"/>
              <a:gd name="connsiteX86" fmla="*/ 1688307 w 2478882"/>
              <a:gd name="connsiteY86" fmla="*/ 804863 h 1347788"/>
              <a:gd name="connsiteX87" fmla="*/ 1650207 w 2478882"/>
              <a:gd name="connsiteY87" fmla="*/ 771525 h 1347788"/>
              <a:gd name="connsiteX88" fmla="*/ 1624013 w 2478882"/>
              <a:gd name="connsiteY88" fmla="*/ 778669 h 1347788"/>
              <a:gd name="connsiteX89" fmla="*/ 1626393 w 2478882"/>
              <a:gd name="connsiteY89" fmla="*/ 795338 h 1347788"/>
              <a:gd name="connsiteX90" fmla="*/ 1607344 w 2478882"/>
              <a:gd name="connsiteY90" fmla="*/ 802481 h 1347788"/>
              <a:gd name="connsiteX91" fmla="*/ 1581151 w 2478882"/>
              <a:gd name="connsiteY91" fmla="*/ 809625 h 1347788"/>
              <a:gd name="connsiteX92" fmla="*/ 1559719 w 2478882"/>
              <a:gd name="connsiteY92" fmla="*/ 819150 h 1347788"/>
              <a:gd name="connsiteX93" fmla="*/ 1552575 w 2478882"/>
              <a:gd name="connsiteY93" fmla="*/ 835819 h 1347788"/>
              <a:gd name="connsiteX94" fmla="*/ 1531144 w 2478882"/>
              <a:gd name="connsiteY94" fmla="*/ 835819 h 1347788"/>
              <a:gd name="connsiteX95" fmla="*/ 1516857 w 2478882"/>
              <a:gd name="connsiteY95" fmla="*/ 845344 h 1347788"/>
              <a:gd name="connsiteX96" fmla="*/ 1485900 w 2478882"/>
              <a:gd name="connsiteY96" fmla="*/ 840582 h 1347788"/>
              <a:gd name="connsiteX97" fmla="*/ 1438275 w 2478882"/>
              <a:gd name="connsiteY97" fmla="*/ 835819 h 1347788"/>
              <a:gd name="connsiteX98" fmla="*/ 1416844 w 2478882"/>
              <a:gd name="connsiteY98" fmla="*/ 821532 h 1347788"/>
              <a:gd name="connsiteX99" fmla="*/ 1385888 w 2478882"/>
              <a:gd name="connsiteY99" fmla="*/ 823913 h 1347788"/>
              <a:gd name="connsiteX100" fmla="*/ 1359694 w 2478882"/>
              <a:gd name="connsiteY100" fmla="*/ 833438 h 1347788"/>
              <a:gd name="connsiteX101" fmla="*/ 1343025 w 2478882"/>
              <a:gd name="connsiteY101" fmla="*/ 828675 h 1347788"/>
              <a:gd name="connsiteX102" fmla="*/ 1323975 w 2478882"/>
              <a:gd name="connsiteY102" fmla="*/ 800100 h 1347788"/>
              <a:gd name="connsiteX103" fmla="*/ 1323975 w 2478882"/>
              <a:gd name="connsiteY103" fmla="*/ 788194 h 1347788"/>
              <a:gd name="connsiteX104" fmla="*/ 1314450 w 2478882"/>
              <a:gd name="connsiteY104" fmla="*/ 812007 h 1347788"/>
              <a:gd name="connsiteX105" fmla="*/ 1319213 w 2478882"/>
              <a:gd name="connsiteY105" fmla="*/ 845344 h 1347788"/>
              <a:gd name="connsiteX106" fmla="*/ 1312069 w 2478882"/>
              <a:gd name="connsiteY106" fmla="*/ 864394 h 1347788"/>
              <a:gd name="connsiteX107" fmla="*/ 1283494 w 2478882"/>
              <a:gd name="connsiteY107" fmla="*/ 864394 h 1347788"/>
              <a:gd name="connsiteX108" fmla="*/ 1264444 w 2478882"/>
              <a:gd name="connsiteY108" fmla="*/ 850107 h 1347788"/>
              <a:gd name="connsiteX109" fmla="*/ 1243013 w 2478882"/>
              <a:gd name="connsiteY109" fmla="*/ 850107 h 1347788"/>
              <a:gd name="connsiteX110" fmla="*/ 1219200 w 2478882"/>
              <a:gd name="connsiteY110" fmla="*/ 840582 h 1347788"/>
              <a:gd name="connsiteX111" fmla="*/ 1212057 w 2478882"/>
              <a:gd name="connsiteY111" fmla="*/ 833438 h 1347788"/>
              <a:gd name="connsiteX112" fmla="*/ 1212057 w 2478882"/>
              <a:gd name="connsiteY112" fmla="*/ 809625 h 1347788"/>
              <a:gd name="connsiteX113" fmla="*/ 1214438 w 2478882"/>
              <a:gd name="connsiteY113" fmla="*/ 785813 h 1347788"/>
              <a:gd name="connsiteX114" fmla="*/ 1219200 w 2478882"/>
              <a:gd name="connsiteY114" fmla="*/ 762000 h 1347788"/>
              <a:gd name="connsiteX115" fmla="*/ 1235869 w 2478882"/>
              <a:gd name="connsiteY115" fmla="*/ 747713 h 1347788"/>
              <a:gd name="connsiteX116" fmla="*/ 1243013 w 2478882"/>
              <a:gd name="connsiteY116" fmla="*/ 740569 h 1347788"/>
              <a:gd name="connsiteX117" fmla="*/ 1233488 w 2478882"/>
              <a:gd name="connsiteY117" fmla="*/ 716757 h 1347788"/>
              <a:gd name="connsiteX118" fmla="*/ 1200150 w 2478882"/>
              <a:gd name="connsiteY118" fmla="*/ 688182 h 1347788"/>
              <a:gd name="connsiteX119" fmla="*/ 1176338 w 2478882"/>
              <a:gd name="connsiteY119" fmla="*/ 671513 h 1347788"/>
              <a:gd name="connsiteX120" fmla="*/ 1162050 w 2478882"/>
              <a:gd name="connsiteY120" fmla="*/ 652463 h 1347788"/>
              <a:gd name="connsiteX121" fmla="*/ 1162050 w 2478882"/>
              <a:gd name="connsiteY121" fmla="*/ 652463 h 1347788"/>
              <a:gd name="connsiteX122" fmla="*/ 1166813 w 2478882"/>
              <a:gd name="connsiteY122" fmla="*/ 690563 h 1347788"/>
              <a:gd name="connsiteX123" fmla="*/ 1169194 w 2478882"/>
              <a:gd name="connsiteY123" fmla="*/ 719138 h 1347788"/>
              <a:gd name="connsiteX124" fmla="*/ 1195388 w 2478882"/>
              <a:gd name="connsiteY124" fmla="*/ 731044 h 1347788"/>
              <a:gd name="connsiteX125" fmla="*/ 1204913 w 2478882"/>
              <a:gd name="connsiteY125" fmla="*/ 745332 h 1347788"/>
              <a:gd name="connsiteX126" fmla="*/ 1195388 w 2478882"/>
              <a:gd name="connsiteY126" fmla="*/ 771525 h 1347788"/>
              <a:gd name="connsiteX127" fmla="*/ 1197769 w 2478882"/>
              <a:gd name="connsiteY127" fmla="*/ 797719 h 1347788"/>
              <a:gd name="connsiteX128" fmla="*/ 1190625 w 2478882"/>
              <a:gd name="connsiteY128" fmla="*/ 819150 h 1347788"/>
              <a:gd name="connsiteX129" fmla="*/ 1195388 w 2478882"/>
              <a:gd name="connsiteY129" fmla="*/ 838200 h 1347788"/>
              <a:gd name="connsiteX130" fmla="*/ 1195388 w 2478882"/>
              <a:gd name="connsiteY130" fmla="*/ 838200 h 1347788"/>
              <a:gd name="connsiteX131" fmla="*/ 1166813 w 2478882"/>
              <a:gd name="connsiteY131" fmla="*/ 838200 h 1347788"/>
              <a:gd name="connsiteX132" fmla="*/ 1150144 w 2478882"/>
              <a:gd name="connsiteY132" fmla="*/ 838200 h 1347788"/>
              <a:gd name="connsiteX133" fmla="*/ 1131094 w 2478882"/>
              <a:gd name="connsiteY133" fmla="*/ 847725 h 1347788"/>
              <a:gd name="connsiteX134" fmla="*/ 1114425 w 2478882"/>
              <a:gd name="connsiteY134" fmla="*/ 838200 h 1347788"/>
              <a:gd name="connsiteX135" fmla="*/ 1088232 w 2478882"/>
              <a:gd name="connsiteY135" fmla="*/ 847725 h 1347788"/>
              <a:gd name="connsiteX136" fmla="*/ 1066800 w 2478882"/>
              <a:gd name="connsiteY136" fmla="*/ 854869 h 1347788"/>
              <a:gd name="connsiteX137" fmla="*/ 1059657 w 2478882"/>
              <a:gd name="connsiteY137" fmla="*/ 842963 h 1347788"/>
              <a:gd name="connsiteX138" fmla="*/ 1031082 w 2478882"/>
              <a:gd name="connsiteY138" fmla="*/ 852488 h 1347788"/>
              <a:gd name="connsiteX139" fmla="*/ 992982 w 2478882"/>
              <a:gd name="connsiteY139" fmla="*/ 823913 h 1347788"/>
              <a:gd name="connsiteX140" fmla="*/ 964407 w 2478882"/>
              <a:gd name="connsiteY140" fmla="*/ 826294 h 1347788"/>
              <a:gd name="connsiteX141" fmla="*/ 942975 w 2478882"/>
              <a:gd name="connsiteY141" fmla="*/ 835819 h 1347788"/>
              <a:gd name="connsiteX142" fmla="*/ 921544 w 2478882"/>
              <a:gd name="connsiteY142" fmla="*/ 852488 h 1347788"/>
              <a:gd name="connsiteX143" fmla="*/ 909638 w 2478882"/>
              <a:gd name="connsiteY143" fmla="*/ 833438 h 1347788"/>
              <a:gd name="connsiteX144" fmla="*/ 919163 w 2478882"/>
              <a:gd name="connsiteY144" fmla="*/ 807244 h 1347788"/>
              <a:gd name="connsiteX145" fmla="*/ 921544 w 2478882"/>
              <a:gd name="connsiteY145" fmla="*/ 797719 h 1347788"/>
              <a:gd name="connsiteX146" fmla="*/ 914400 w 2478882"/>
              <a:gd name="connsiteY146" fmla="*/ 778669 h 1347788"/>
              <a:gd name="connsiteX147" fmla="*/ 907257 w 2478882"/>
              <a:gd name="connsiteY147" fmla="*/ 771525 h 1347788"/>
              <a:gd name="connsiteX148" fmla="*/ 897732 w 2478882"/>
              <a:gd name="connsiteY148" fmla="*/ 800100 h 1347788"/>
              <a:gd name="connsiteX149" fmla="*/ 897732 w 2478882"/>
              <a:gd name="connsiteY149" fmla="*/ 823913 h 1347788"/>
              <a:gd name="connsiteX150" fmla="*/ 869157 w 2478882"/>
              <a:gd name="connsiteY150" fmla="*/ 828675 h 1347788"/>
              <a:gd name="connsiteX151" fmla="*/ 850107 w 2478882"/>
              <a:gd name="connsiteY151" fmla="*/ 833438 h 1347788"/>
              <a:gd name="connsiteX152" fmla="*/ 828675 w 2478882"/>
              <a:gd name="connsiteY152" fmla="*/ 804863 h 1347788"/>
              <a:gd name="connsiteX153" fmla="*/ 814388 w 2478882"/>
              <a:gd name="connsiteY153" fmla="*/ 783432 h 1347788"/>
              <a:gd name="connsiteX154" fmla="*/ 807244 w 2478882"/>
              <a:gd name="connsiteY154" fmla="*/ 759619 h 1347788"/>
              <a:gd name="connsiteX155" fmla="*/ 804863 w 2478882"/>
              <a:gd name="connsiteY155" fmla="*/ 733425 h 1347788"/>
              <a:gd name="connsiteX156" fmla="*/ 783432 w 2478882"/>
              <a:gd name="connsiteY156" fmla="*/ 692944 h 1347788"/>
              <a:gd name="connsiteX157" fmla="*/ 783432 w 2478882"/>
              <a:gd name="connsiteY157" fmla="*/ 719138 h 1347788"/>
              <a:gd name="connsiteX158" fmla="*/ 785813 w 2478882"/>
              <a:gd name="connsiteY158" fmla="*/ 757238 h 1347788"/>
              <a:gd name="connsiteX159" fmla="*/ 800100 w 2478882"/>
              <a:gd name="connsiteY159" fmla="*/ 792957 h 1347788"/>
              <a:gd name="connsiteX160" fmla="*/ 823913 w 2478882"/>
              <a:gd name="connsiteY160" fmla="*/ 833438 h 1347788"/>
              <a:gd name="connsiteX161" fmla="*/ 845344 w 2478882"/>
              <a:gd name="connsiteY161" fmla="*/ 854869 h 1347788"/>
              <a:gd name="connsiteX162" fmla="*/ 838200 w 2478882"/>
              <a:gd name="connsiteY162" fmla="*/ 873919 h 1347788"/>
              <a:gd name="connsiteX163" fmla="*/ 823913 w 2478882"/>
              <a:gd name="connsiteY163" fmla="*/ 902494 h 1347788"/>
              <a:gd name="connsiteX164" fmla="*/ 823913 w 2478882"/>
              <a:gd name="connsiteY164" fmla="*/ 902494 h 1347788"/>
              <a:gd name="connsiteX165" fmla="*/ 800100 w 2478882"/>
              <a:gd name="connsiteY165" fmla="*/ 902494 h 1347788"/>
              <a:gd name="connsiteX166" fmla="*/ 809625 w 2478882"/>
              <a:gd name="connsiteY166" fmla="*/ 869157 h 1347788"/>
              <a:gd name="connsiteX167" fmla="*/ 795338 w 2478882"/>
              <a:gd name="connsiteY167" fmla="*/ 885825 h 1347788"/>
              <a:gd name="connsiteX168" fmla="*/ 788194 w 2478882"/>
              <a:gd name="connsiteY168" fmla="*/ 862013 h 1347788"/>
              <a:gd name="connsiteX169" fmla="*/ 769144 w 2478882"/>
              <a:gd name="connsiteY169" fmla="*/ 864394 h 1347788"/>
              <a:gd name="connsiteX170" fmla="*/ 750094 w 2478882"/>
              <a:gd name="connsiteY170" fmla="*/ 862013 h 1347788"/>
              <a:gd name="connsiteX171" fmla="*/ 742950 w 2478882"/>
              <a:gd name="connsiteY171" fmla="*/ 852488 h 1347788"/>
              <a:gd name="connsiteX172" fmla="*/ 742950 w 2478882"/>
              <a:gd name="connsiteY172" fmla="*/ 852488 h 1347788"/>
              <a:gd name="connsiteX173" fmla="*/ 728663 w 2478882"/>
              <a:gd name="connsiteY173" fmla="*/ 850107 h 1347788"/>
              <a:gd name="connsiteX174" fmla="*/ 711994 w 2478882"/>
              <a:gd name="connsiteY174" fmla="*/ 850107 h 1347788"/>
              <a:gd name="connsiteX175" fmla="*/ 700088 w 2478882"/>
              <a:gd name="connsiteY175" fmla="*/ 866775 h 1347788"/>
              <a:gd name="connsiteX176" fmla="*/ 681038 w 2478882"/>
              <a:gd name="connsiteY176" fmla="*/ 866775 h 1347788"/>
              <a:gd name="connsiteX177" fmla="*/ 669132 w 2478882"/>
              <a:gd name="connsiteY177" fmla="*/ 852488 h 1347788"/>
              <a:gd name="connsiteX178" fmla="*/ 666750 w 2478882"/>
              <a:gd name="connsiteY178" fmla="*/ 852488 h 1347788"/>
              <a:gd name="connsiteX179" fmla="*/ 652463 w 2478882"/>
              <a:gd name="connsiteY179" fmla="*/ 866775 h 1347788"/>
              <a:gd name="connsiteX180" fmla="*/ 652463 w 2478882"/>
              <a:gd name="connsiteY180" fmla="*/ 881063 h 1347788"/>
              <a:gd name="connsiteX181" fmla="*/ 661988 w 2478882"/>
              <a:gd name="connsiteY181" fmla="*/ 890588 h 1347788"/>
              <a:gd name="connsiteX182" fmla="*/ 704850 w 2478882"/>
              <a:gd name="connsiteY182" fmla="*/ 890588 h 1347788"/>
              <a:gd name="connsiteX183" fmla="*/ 738188 w 2478882"/>
              <a:gd name="connsiteY183" fmla="*/ 890588 h 1347788"/>
              <a:gd name="connsiteX184" fmla="*/ 776288 w 2478882"/>
              <a:gd name="connsiteY184" fmla="*/ 888207 h 1347788"/>
              <a:gd name="connsiteX185" fmla="*/ 783432 w 2478882"/>
              <a:gd name="connsiteY185" fmla="*/ 900113 h 1347788"/>
              <a:gd name="connsiteX186" fmla="*/ 783432 w 2478882"/>
              <a:gd name="connsiteY186" fmla="*/ 900113 h 1347788"/>
              <a:gd name="connsiteX187" fmla="*/ 754857 w 2478882"/>
              <a:gd name="connsiteY187" fmla="*/ 914400 h 1347788"/>
              <a:gd name="connsiteX188" fmla="*/ 735807 w 2478882"/>
              <a:gd name="connsiteY188" fmla="*/ 931069 h 1347788"/>
              <a:gd name="connsiteX189" fmla="*/ 735807 w 2478882"/>
              <a:gd name="connsiteY189" fmla="*/ 931069 h 1347788"/>
              <a:gd name="connsiteX190" fmla="*/ 707232 w 2478882"/>
              <a:gd name="connsiteY190" fmla="*/ 919163 h 1347788"/>
              <a:gd name="connsiteX191" fmla="*/ 690563 w 2478882"/>
              <a:gd name="connsiteY191" fmla="*/ 909638 h 1347788"/>
              <a:gd name="connsiteX192" fmla="*/ 652463 w 2478882"/>
              <a:gd name="connsiteY192" fmla="*/ 909638 h 1347788"/>
              <a:gd name="connsiteX193" fmla="*/ 619125 w 2478882"/>
              <a:gd name="connsiteY193" fmla="*/ 914400 h 1347788"/>
              <a:gd name="connsiteX194" fmla="*/ 600075 w 2478882"/>
              <a:gd name="connsiteY194" fmla="*/ 897732 h 1347788"/>
              <a:gd name="connsiteX195" fmla="*/ 590550 w 2478882"/>
              <a:gd name="connsiteY195" fmla="*/ 859632 h 1347788"/>
              <a:gd name="connsiteX196" fmla="*/ 581025 w 2478882"/>
              <a:gd name="connsiteY196" fmla="*/ 845344 h 1347788"/>
              <a:gd name="connsiteX197" fmla="*/ 573882 w 2478882"/>
              <a:gd name="connsiteY197" fmla="*/ 828675 h 1347788"/>
              <a:gd name="connsiteX198" fmla="*/ 559594 w 2478882"/>
              <a:gd name="connsiteY198" fmla="*/ 835819 h 1347788"/>
              <a:gd name="connsiteX199" fmla="*/ 559594 w 2478882"/>
              <a:gd name="connsiteY199" fmla="*/ 859632 h 1347788"/>
              <a:gd name="connsiteX200" fmla="*/ 545307 w 2478882"/>
              <a:gd name="connsiteY200" fmla="*/ 845344 h 1347788"/>
              <a:gd name="connsiteX201" fmla="*/ 523875 w 2478882"/>
              <a:gd name="connsiteY201" fmla="*/ 838200 h 1347788"/>
              <a:gd name="connsiteX202" fmla="*/ 500063 w 2478882"/>
              <a:gd name="connsiteY202" fmla="*/ 840582 h 1347788"/>
              <a:gd name="connsiteX203" fmla="*/ 492919 w 2478882"/>
              <a:gd name="connsiteY203" fmla="*/ 862013 h 1347788"/>
              <a:gd name="connsiteX204" fmla="*/ 481013 w 2478882"/>
              <a:gd name="connsiteY204" fmla="*/ 866775 h 1347788"/>
              <a:gd name="connsiteX205" fmla="*/ 461963 w 2478882"/>
              <a:gd name="connsiteY205" fmla="*/ 866775 h 1347788"/>
              <a:gd name="connsiteX206" fmla="*/ 433388 w 2478882"/>
              <a:gd name="connsiteY206" fmla="*/ 876300 h 1347788"/>
              <a:gd name="connsiteX207" fmla="*/ 419100 w 2478882"/>
              <a:gd name="connsiteY207" fmla="*/ 900113 h 1347788"/>
              <a:gd name="connsiteX208" fmla="*/ 426244 w 2478882"/>
              <a:gd name="connsiteY208" fmla="*/ 907257 h 1347788"/>
              <a:gd name="connsiteX209" fmla="*/ 466725 w 2478882"/>
              <a:gd name="connsiteY209" fmla="*/ 885825 h 1347788"/>
              <a:gd name="connsiteX210" fmla="*/ 488157 w 2478882"/>
              <a:gd name="connsiteY210" fmla="*/ 890588 h 1347788"/>
              <a:gd name="connsiteX211" fmla="*/ 519113 w 2478882"/>
              <a:gd name="connsiteY211" fmla="*/ 878682 h 1347788"/>
              <a:gd name="connsiteX212" fmla="*/ 552450 w 2478882"/>
              <a:gd name="connsiteY212" fmla="*/ 904875 h 1347788"/>
              <a:gd name="connsiteX213" fmla="*/ 561975 w 2478882"/>
              <a:gd name="connsiteY213" fmla="*/ 931069 h 1347788"/>
              <a:gd name="connsiteX214" fmla="*/ 590550 w 2478882"/>
              <a:gd name="connsiteY214" fmla="*/ 923925 h 1347788"/>
              <a:gd name="connsiteX215" fmla="*/ 607219 w 2478882"/>
              <a:gd name="connsiteY215" fmla="*/ 945357 h 1347788"/>
              <a:gd name="connsiteX216" fmla="*/ 645319 w 2478882"/>
              <a:gd name="connsiteY216" fmla="*/ 950119 h 1347788"/>
              <a:gd name="connsiteX217" fmla="*/ 704850 w 2478882"/>
              <a:gd name="connsiteY217" fmla="*/ 959644 h 1347788"/>
              <a:gd name="connsiteX218" fmla="*/ 745332 w 2478882"/>
              <a:gd name="connsiteY218" fmla="*/ 966788 h 1347788"/>
              <a:gd name="connsiteX219" fmla="*/ 745332 w 2478882"/>
              <a:gd name="connsiteY219" fmla="*/ 966788 h 1347788"/>
              <a:gd name="connsiteX220" fmla="*/ 764382 w 2478882"/>
              <a:gd name="connsiteY220" fmla="*/ 935832 h 1347788"/>
              <a:gd name="connsiteX221" fmla="*/ 790575 w 2478882"/>
              <a:gd name="connsiteY221" fmla="*/ 935832 h 1347788"/>
              <a:gd name="connsiteX222" fmla="*/ 828675 w 2478882"/>
              <a:gd name="connsiteY222" fmla="*/ 935832 h 1347788"/>
              <a:gd name="connsiteX223" fmla="*/ 821532 w 2478882"/>
              <a:gd name="connsiteY223" fmla="*/ 950119 h 1347788"/>
              <a:gd name="connsiteX224" fmla="*/ 812007 w 2478882"/>
              <a:gd name="connsiteY224" fmla="*/ 964407 h 1347788"/>
              <a:gd name="connsiteX225" fmla="*/ 823913 w 2478882"/>
              <a:gd name="connsiteY225" fmla="*/ 973932 h 1347788"/>
              <a:gd name="connsiteX226" fmla="*/ 800100 w 2478882"/>
              <a:gd name="connsiteY226" fmla="*/ 992982 h 1347788"/>
              <a:gd name="connsiteX227" fmla="*/ 797719 w 2478882"/>
              <a:gd name="connsiteY227" fmla="*/ 1014413 h 1347788"/>
              <a:gd name="connsiteX228" fmla="*/ 790575 w 2478882"/>
              <a:gd name="connsiteY228" fmla="*/ 1026319 h 1347788"/>
              <a:gd name="connsiteX229" fmla="*/ 764382 w 2478882"/>
              <a:gd name="connsiteY229" fmla="*/ 1031082 h 1347788"/>
              <a:gd name="connsiteX230" fmla="*/ 771525 w 2478882"/>
              <a:gd name="connsiteY230" fmla="*/ 1054894 h 1347788"/>
              <a:gd name="connsiteX231" fmla="*/ 740569 w 2478882"/>
              <a:gd name="connsiteY231" fmla="*/ 1059657 h 1347788"/>
              <a:gd name="connsiteX232" fmla="*/ 726282 w 2478882"/>
              <a:gd name="connsiteY232" fmla="*/ 1042988 h 1347788"/>
              <a:gd name="connsiteX233" fmla="*/ 695325 w 2478882"/>
              <a:gd name="connsiteY233" fmla="*/ 1045369 h 1347788"/>
              <a:gd name="connsiteX234" fmla="*/ 669132 w 2478882"/>
              <a:gd name="connsiteY234" fmla="*/ 1052513 h 1347788"/>
              <a:gd name="connsiteX235" fmla="*/ 642938 w 2478882"/>
              <a:gd name="connsiteY235" fmla="*/ 1050132 h 1347788"/>
              <a:gd name="connsiteX236" fmla="*/ 621507 w 2478882"/>
              <a:gd name="connsiteY236" fmla="*/ 1047750 h 1347788"/>
              <a:gd name="connsiteX237" fmla="*/ 621507 w 2478882"/>
              <a:gd name="connsiteY237" fmla="*/ 1033463 h 1347788"/>
              <a:gd name="connsiteX238" fmla="*/ 600075 w 2478882"/>
              <a:gd name="connsiteY238" fmla="*/ 1035844 h 1347788"/>
              <a:gd name="connsiteX239" fmla="*/ 578644 w 2478882"/>
              <a:gd name="connsiteY239" fmla="*/ 1040607 h 1347788"/>
              <a:gd name="connsiteX240" fmla="*/ 571500 w 2478882"/>
              <a:gd name="connsiteY240" fmla="*/ 1031082 h 1347788"/>
              <a:gd name="connsiteX241" fmla="*/ 571500 w 2478882"/>
              <a:gd name="connsiteY241" fmla="*/ 1019175 h 1347788"/>
              <a:gd name="connsiteX242" fmla="*/ 571500 w 2478882"/>
              <a:gd name="connsiteY242" fmla="*/ 1019175 h 1347788"/>
              <a:gd name="connsiteX243" fmla="*/ 626269 w 2478882"/>
              <a:gd name="connsiteY243" fmla="*/ 1004888 h 1347788"/>
              <a:gd name="connsiteX244" fmla="*/ 647700 w 2478882"/>
              <a:gd name="connsiteY244" fmla="*/ 988219 h 1347788"/>
              <a:gd name="connsiteX245" fmla="*/ 647700 w 2478882"/>
              <a:gd name="connsiteY245" fmla="*/ 988219 h 1347788"/>
              <a:gd name="connsiteX246" fmla="*/ 647700 w 2478882"/>
              <a:gd name="connsiteY246" fmla="*/ 988219 h 1347788"/>
              <a:gd name="connsiteX247" fmla="*/ 597694 w 2478882"/>
              <a:gd name="connsiteY247" fmla="*/ 988219 h 1347788"/>
              <a:gd name="connsiteX248" fmla="*/ 581025 w 2478882"/>
              <a:gd name="connsiteY248" fmla="*/ 990600 h 1347788"/>
              <a:gd name="connsiteX249" fmla="*/ 578644 w 2478882"/>
              <a:gd name="connsiteY249" fmla="*/ 969169 h 1347788"/>
              <a:gd name="connsiteX250" fmla="*/ 550069 w 2478882"/>
              <a:gd name="connsiteY250" fmla="*/ 966788 h 1347788"/>
              <a:gd name="connsiteX251" fmla="*/ 559594 w 2478882"/>
              <a:gd name="connsiteY251" fmla="*/ 988219 h 1347788"/>
              <a:gd name="connsiteX252" fmla="*/ 545307 w 2478882"/>
              <a:gd name="connsiteY252" fmla="*/ 992982 h 1347788"/>
              <a:gd name="connsiteX253" fmla="*/ 511969 w 2478882"/>
              <a:gd name="connsiteY253" fmla="*/ 988219 h 1347788"/>
              <a:gd name="connsiteX254" fmla="*/ 492919 w 2478882"/>
              <a:gd name="connsiteY254" fmla="*/ 990600 h 1347788"/>
              <a:gd name="connsiteX255" fmla="*/ 507207 w 2478882"/>
              <a:gd name="connsiteY255" fmla="*/ 1007269 h 1347788"/>
              <a:gd name="connsiteX256" fmla="*/ 516732 w 2478882"/>
              <a:gd name="connsiteY256" fmla="*/ 1019175 h 1347788"/>
              <a:gd name="connsiteX257" fmla="*/ 507207 w 2478882"/>
              <a:gd name="connsiteY257" fmla="*/ 1028700 h 1347788"/>
              <a:gd name="connsiteX258" fmla="*/ 507207 w 2478882"/>
              <a:gd name="connsiteY258" fmla="*/ 1028700 h 1347788"/>
              <a:gd name="connsiteX259" fmla="*/ 497682 w 2478882"/>
              <a:gd name="connsiteY259" fmla="*/ 1054894 h 1347788"/>
              <a:gd name="connsiteX260" fmla="*/ 469107 w 2478882"/>
              <a:gd name="connsiteY260" fmla="*/ 1076325 h 1347788"/>
              <a:gd name="connsiteX261" fmla="*/ 454819 w 2478882"/>
              <a:gd name="connsiteY261" fmla="*/ 1071563 h 1347788"/>
              <a:gd name="connsiteX262" fmla="*/ 438150 w 2478882"/>
              <a:gd name="connsiteY262" fmla="*/ 1085850 h 1347788"/>
              <a:gd name="connsiteX263" fmla="*/ 431007 w 2478882"/>
              <a:gd name="connsiteY263" fmla="*/ 1083469 h 1347788"/>
              <a:gd name="connsiteX264" fmla="*/ 433388 w 2478882"/>
              <a:gd name="connsiteY264" fmla="*/ 1059657 h 1347788"/>
              <a:gd name="connsiteX265" fmla="*/ 435769 w 2478882"/>
              <a:gd name="connsiteY265" fmla="*/ 1035844 h 1347788"/>
              <a:gd name="connsiteX266" fmla="*/ 426244 w 2478882"/>
              <a:gd name="connsiteY266" fmla="*/ 1031082 h 1347788"/>
              <a:gd name="connsiteX267" fmla="*/ 423863 w 2478882"/>
              <a:gd name="connsiteY267" fmla="*/ 1047750 h 1347788"/>
              <a:gd name="connsiteX268" fmla="*/ 416719 w 2478882"/>
              <a:gd name="connsiteY268" fmla="*/ 1062038 h 1347788"/>
              <a:gd name="connsiteX269" fmla="*/ 392907 w 2478882"/>
              <a:gd name="connsiteY269" fmla="*/ 1052513 h 1347788"/>
              <a:gd name="connsiteX270" fmla="*/ 383382 w 2478882"/>
              <a:gd name="connsiteY270" fmla="*/ 1050132 h 1347788"/>
              <a:gd name="connsiteX271" fmla="*/ 383382 w 2478882"/>
              <a:gd name="connsiteY271" fmla="*/ 1069182 h 1347788"/>
              <a:gd name="connsiteX272" fmla="*/ 404813 w 2478882"/>
              <a:gd name="connsiteY272" fmla="*/ 1088232 h 1347788"/>
              <a:gd name="connsiteX273" fmla="*/ 376238 w 2478882"/>
              <a:gd name="connsiteY273" fmla="*/ 1090613 h 1347788"/>
              <a:gd name="connsiteX274" fmla="*/ 371475 w 2478882"/>
              <a:gd name="connsiteY274" fmla="*/ 1100138 h 1347788"/>
              <a:gd name="connsiteX275" fmla="*/ 342900 w 2478882"/>
              <a:gd name="connsiteY275" fmla="*/ 1090613 h 1347788"/>
              <a:gd name="connsiteX276" fmla="*/ 342900 w 2478882"/>
              <a:gd name="connsiteY276" fmla="*/ 1109663 h 1347788"/>
              <a:gd name="connsiteX277" fmla="*/ 333375 w 2478882"/>
              <a:gd name="connsiteY277" fmla="*/ 1121569 h 1347788"/>
              <a:gd name="connsiteX278" fmla="*/ 323850 w 2478882"/>
              <a:gd name="connsiteY278" fmla="*/ 1121569 h 1347788"/>
              <a:gd name="connsiteX279" fmla="*/ 316707 w 2478882"/>
              <a:gd name="connsiteY279" fmla="*/ 1088232 h 1347788"/>
              <a:gd name="connsiteX280" fmla="*/ 290513 w 2478882"/>
              <a:gd name="connsiteY280" fmla="*/ 1073944 h 1347788"/>
              <a:gd name="connsiteX281" fmla="*/ 271463 w 2478882"/>
              <a:gd name="connsiteY281" fmla="*/ 1062038 h 1347788"/>
              <a:gd name="connsiteX282" fmla="*/ 278607 w 2478882"/>
              <a:gd name="connsiteY282" fmla="*/ 1012032 h 1347788"/>
              <a:gd name="connsiteX283" fmla="*/ 285750 w 2478882"/>
              <a:gd name="connsiteY283" fmla="*/ 978694 h 1347788"/>
              <a:gd name="connsiteX284" fmla="*/ 328613 w 2478882"/>
              <a:gd name="connsiteY284" fmla="*/ 954882 h 1347788"/>
              <a:gd name="connsiteX285" fmla="*/ 338138 w 2478882"/>
              <a:gd name="connsiteY285" fmla="*/ 938213 h 1347788"/>
              <a:gd name="connsiteX286" fmla="*/ 350044 w 2478882"/>
              <a:gd name="connsiteY286" fmla="*/ 912019 h 1347788"/>
              <a:gd name="connsiteX287" fmla="*/ 350044 w 2478882"/>
              <a:gd name="connsiteY287" fmla="*/ 912019 h 1347788"/>
              <a:gd name="connsiteX288" fmla="*/ 321469 w 2478882"/>
              <a:gd name="connsiteY288" fmla="*/ 919163 h 1347788"/>
              <a:gd name="connsiteX289" fmla="*/ 314325 w 2478882"/>
              <a:gd name="connsiteY289" fmla="*/ 895350 h 1347788"/>
              <a:gd name="connsiteX290" fmla="*/ 311944 w 2478882"/>
              <a:gd name="connsiteY290" fmla="*/ 916782 h 1347788"/>
              <a:gd name="connsiteX291" fmla="*/ 300038 w 2478882"/>
              <a:gd name="connsiteY291" fmla="*/ 950119 h 1347788"/>
              <a:gd name="connsiteX292" fmla="*/ 288132 w 2478882"/>
              <a:gd name="connsiteY292" fmla="*/ 942975 h 1347788"/>
              <a:gd name="connsiteX293" fmla="*/ 288132 w 2478882"/>
              <a:gd name="connsiteY293" fmla="*/ 919163 h 1347788"/>
              <a:gd name="connsiteX294" fmla="*/ 288132 w 2478882"/>
              <a:gd name="connsiteY294" fmla="*/ 907257 h 1347788"/>
              <a:gd name="connsiteX295" fmla="*/ 278607 w 2478882"/>
              <a:gd name="connsiteY295" fmla="*/ 895350 h 1347788"/>
              <a:gd name="connsiteX296" fmla="*/ 269082 w 2478882"/>
              <a:gd name="connsiteY296" fmla="*/ 902494 h 1347788"/>
              <a:gd name="connsiteX297" fmla="*/ 264319 w 2478882"/>
              <a:gd name="connsiteY297" fmla="*/ 938213 h 1347788"/>
              <a:gd name="connsiteX298" fmla="*/ 280988 w 2478882"/>
              <a:gd name="connsiteY298" fmla="*/ 957263 h 1347788"/>
              <a:gd name="connsiteX299" fmla="*/ 276225 w 2478882"/>
              <a:gd name="connsiteY299" fmla="*/ 976313 h 1347788"/>
              <a:gd name="connsiteX300" fmla="*/ 264319 w 2478882"/>
              <a:gd name="connsiteY300" fmla="*/ 1007269 h 1347788"/>
              <a:gd name="connsiteX301" fmla="*/ 250032 w 2478882"/>
              <a:gd name="connsiteY301" fmla="*/ 1031082 h 1347788"/>
              <a:gd name="connsiteX302" fmla="*/ 207169 w 2478882"/>
              <a:gd name="connsiteY302" fmla="*/ 1019175 h 1347788"/>
              <a:gd name="connsiteX303" fmla="*/ 200025 w 2478882"/>
              <a:gd name="connsiteY303" fmla="*/ 988219 h 1347788"/>
              <a:gd name="connsiteX304" fmla="*/ 157163 w 2478882"/>
              <a:gd name="connsiteY304" fmla="*/ 962025 h 1347788"/>
              <a:gd name="connsiteX305" fmla="*/ 104775 w 2478882"/>
              <a:gd name="connsiteY305" fmla="*/ 940594 h 1347788"/>
              <a:gd name="connsiteX306" fmla="*/ 61913 w 2478882"/>
              <a:gd name="connsiteY306" fmla="*/ 902494 h 1347788"/>
              <a:gd name="connsiteX307" fmla="*/ 35719 w 2478882"/>
              <a:gd name="connsiteY307" fmla="*/ 864394 h 1347788"/>
              <a:gd name="connsiteX308" fmla="*/ 11907 w 2478882"/>
              <a:gd name="connsiteY308" fmla="*/ 804863 h 1347788"/>
              <a:gd name="connsiteX309" fmla="*/ 0 w 2478882"/>
              <a:gd name="connsiteY309" fmla="*/ 735807 h 1347788"/>
              <a:gd name="connsiteX310" fmla="*/ 2382 w 2478882"/>
              <a:gd name="connsiteY310" fmla="*/ 676275 h 1347788"/>
              <a:gd name="connsiteX311" fmla="*/ 2382 w 2478882"/>
              <a:gd name="connsiteY311" fmla="*/ 645319 h 1347788"/>
              <a:gd name="connsiteX312" fmla="*/ 2052638 w 2478882"/>
              <a:gd name="connsiteY31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238375 w 2478882"/>
              <a:gd name="connsiteY6" fmla="*/ 719138 h 1347788"/>
              <a:gd name="connsiteX7" fmla="*/ 2266950 w 2478882"/>
              <a:gd name="connsiteY7" fmla="*/ 764382 h 1347788"/>
              <a:gd name="connsiteX8" fmla="*/ 2288382 w 2478882"/>
              <a:gd name="connsiteY8" fmla="*/ 821532 h 1347788"/>
              <a:gd name="connsiteX9" fmla="*/ 2297907 w 2478882"/>
              <a:gd name="connsiteY9" fmla="*/ 871538 h 1347788"/>
              <a:gd name="connsiteX10" fmla="*/ 2340769 w 2478882"/>
              <a:gd name="connsiteY10" fmla="*/ 909638 h 1347788"/>
              <a:gd name="connsiteX11" fmla="*/ 2343150 w 2478882"/>
              <a:gd name="connsiteY11" fmla="*/ 950119 h 1347788"/>
              <a:gd name="connsiteX12" fmla="*/ 2347913 w 2478882"/>
              <a:gd name="connsiteY12" fmla="*/ 964407 h 1347788"/>
              <a:gd name="connsiteX13" fmla="*/ 2364582 w 2478882"/>
              <a:gd name="connsiteY13" fmla="*/ 978694 h 1347788"/>
              <a:gd name="connsiteX14" fmla="*/ 2359819 w 2478882"/>
              <a:gd name="connsiteY14" fmla="*/ 995363 h 1347788"/>
              <a:gd name="connsiteX15" fmla="*/ 2393157 w 2478882"/>
              <a:gd name="connsiteY15" fmla="*/ 1019175 h 1347788"/>
              <a:gd name="connsiteX16" fmla="*/ 2409825 w 2478882"/>
              <a:gd name="connsiteY16" fmla="*/ 1059657 h 1347788"/>
              <a:gd name="connsiteX17" fmla="*/ 2390775 w 2478882"/>
              <a:gd name="connsiteY17" fmla="*/ 1069182 h 1347788"/>
              <a:gd name="connsiteX18" fmla="*/ 2376488 w 2478882"/>
              <a:gd name="connsiteY18" fmla="*/ 1047750 h 1347788"/>
              <a:gd name="connsiteX19" fmla="*/ 2364582 w 2478882"/>
              <a:gd name="connsiteY19" fmla="*/ 1035844 h 1347788"/>
              <a:gd name="connsiteX20" fmla="*/ 2355057 w 2478882"/>
              <a:gd name="connsiteY20" fmla="*/ 1035844 h 1347788"/>
              <a:gd name="connsiteX21" fmla="*/ 2352675 w 2478882"/>
              <a:gd name="connsiteY21" fmla="*/ 1057275 h 1347788"/>
              <a:gd name="connsiteX22" fmla="*/ 2371725 w 2478882"/>
              <a:gd name="connsiteY22" fmla="*/ 1090613 h 1347788"/>
              <a:gd name="connsiteX23" fmla="*/ 2386013 w 2478882"/>
              <a:gd name="connsiteY23" fmla="*/ 1104900 h 1347788"/>
              <a:gd name="connsiteX24" fmla="*/ 2400300 w 2478882"/>
              <a:gd name="connsiteY24" fmla="*/ 1085850 h 1347788"/>
              <a:gd name="connsiteX25" fmla="*/ 2414588 w 2478882"/>
              <a:gd name="connsiteY25" fmla="*/ 1090613 h 1347788"/>
              <a:gd name="connsiteX26" fmla="*/ 2421732 w 2478882"/>
              <a:gd name="connsiteY26" fmla="*/ 1116807 h 1347788"/>
              <a:gd name="connsiteX27" fmla="*/ 2424113 w 2478882"/>
              <a:gd name="connsiteY27" fmla="*/ 1128713 h 1347788"/>
              <a:gd name="connsiteX28" fmla="*/ 2400300 w 2478882"/>
              <a:gd name="connsiteY28" fmla="*/ 1131094 h 1347788"/>
              <a:gd name="connsiteX29" fmla="*/ 2414588 w 2478882"/>
              <a:gd name="connsiteY29" fmla="*/ 1152525 h 1347788"/>
              <a:gd name="connsiteX30" fmla="*/ 2443163 w 2478882"/>
              <a:gd name="connsiteY30" fmla="*/ 1159669 h 1347788"/>
              <a:gd name="connsiteX31" fmla="*/ 2462213 w 2478882"/>
              <a:gd name="connsiteY31" fmla="*/ 1190625 h 1347788"/>
              <a:gd name="connsiteX32" fmla="*/ 2455069 w 2478882"/>
              <a:gd name="connsiteY32" fmla="*/ 1235869 h 1347788"/>
              <a:gd name="connsiteX33" fmla="*/ 2459832 w 2478882"/>
              <a:gd name="connsiteY33" fmla="*/ 1290638 h 1347788"/>
              <a:gd name="connsiteX34" fmla="*/ 2478882 w 2478882"/>
              <a:gd name="connsiteY34" fmla="*/ 1347788 h 1347788"/>
              <a:gd name="connsiteX35" fmla="*/ 2457450 w 2478882"/>
              <a:gd name="connsiteY35" fmla="*/ 1347788 h 1347788"/>
              <a:gd name="connsiteX36" fmla="*/ 2428875 w 2478882"/>
              <a:gd name="connsiteY36" fmla="*/ 1335882 h 1347788"/>
              <a:gd name="connsiteX37" fmla="*/ 2412207 w 2478882"/>
              <a:gd name="connsiteY37" fmla="*/ 1335882 h 1347788"/>
              <a:gd name="connsiteX38" fmla="*/ 2395538 w 2478882"/>
              <a:gd name="connsiteY38" fmla="*/ 1326357 h 1347788"/>
              <a:gd name="connsiteX39" fmla="*/ 2378869 w 2478882"/>
              <a:gd name="connsiteY39" fmla="*/ 1316832 h 1347788"/>
              <a:gd name="connsiteX40" fmla="*/ 2383632 w 2478882"/>
              <a:gd name="connsiteY40" fmla="*/ 1269207 h 1347788"/>
              <a:gd name="connsiteX41" fmla="*/ 2336007 w 2478882"/>
              <a:gd name="connsiteY41" fmla="*/ 1245394 h 1347788"/>
              <a:gd name="connsiteX42" fmla="*/ 2297907 w 2478882"/>
              <a:gd name="connsiteY42" fmla="*/ 1233488 h 1347788"/>
              <a:gd name="connsiteX43" fmla="*/ 2238375 w 2478882"/>
              <a:gd name="connsiteY43" fmla="*/ 1214438 h 1347788"/>
              <a:gd name="connsiteX44" fmla="*/ 2185988 w 2478882"/>
              <a:gd name="connsiteY44" fmla="*/ 1212057 h 1347788"/>
              <a:gd name="connsiteX45" fmla="*/ 2164557 w 2478882"/>
              <a:gd name="connsiteY45" fmla="*/ 1207294 h 1347788"/>
              <a:gd name="connsiteX46" fmla="*/ 2193132 w 2478882"/>
              <a:gd name="connsiteY46" fmla="*/ 1188244 h 1347788"/>
              <a:gd name="connsiteX47" fmla="*/ 2178844 w 2478882"/>
              <a:gd name="connsiteY47" fmla="*/ 1185863 h 1347788"/>
              <a:gd name="connsiteX48" fmla="*/ 2183607 w 2478882"/>
              <a:gd name="connsiteY48" fmla="*/ 1169194 h 1347788"/>
              <a:gd name="connsiteX49" fmla="*/ 2205038 w 2478882"/>
              <a:gd name="connsiteY49" fmla="*/ 1145382 h 1347788"/>
              <a:gd name="connsiteX50" fmla="*/ 2197894 w 2478882"/>
              <a:gd name="connsiteY50" fmla="*/ 1140619 h 1347788"/>
              <a:gd name="connsiteX51" fmla="*/ 2166938 w 2478882"/>
              <a:gd name="connsiteY51" fmla="*/ 1164432 h 1347788"/>
              <a:gd name="connsiteX52" fmla="*/ 2155032 w 2478882"/>
              <a:gd name="connsiteY52" fmla="*/ 1164432 h 1347788"/>
              <a:gd name="connsiteX53" fmla="*/ 2147888 w 2478882"/>
              <a:gd name="connsiteY53" fmla="*/ 1152525 h 1347788"/>
              <a:gd name="connsiteX54" fmla="*/ 2138363 w 2478882"/>
              <a:gd name="connsiteY54" fmla="*/ 1147763 h 1347788"/>
              <a:gd name="connsiteX55" fmla="*/ 2119313 w 2478882"/>
              <a:gd name="connsiteY55" fmla="*/ 1152525 h 1347788"/>
              <a:gd name="connsiteX56" fmla="*/ 2126457 w 2478882"/>
              <a:gd name="connsiteY56" fmla="*/ 1173957 h 1347788"/>
              <a:gd name="connsiteX57" fmla="*/ 2102644 w 2478882"/>
              <a:gd name="connsiteY57" fmla="*/ 1176338 h 1347788"/>
              <a:gd name="connsiteX58" fmla="*/ 2088357 w 2478882"/>
              <a:gd name="connsiteY58" fmla="*/ 1169194 h 1347788"/>
              <a:gd name="connsiteX59" fmla="*/ 2078832 w 2478882"/>
              <a:gd name="connsiteY59" fmla="*/ 1154907 h 1347788"/>
              <a:gd name="connsiteX60" fmla="*/ 2066925 w 2478882"/>
              <a:gd name="connsiteY60" fmla="*/ 1162050 h 1347788"/>
              <a:gd name="connsiteX61" fmla="*/ 2040732 w 2478882"/>
              <a:gd name="connsiteY61" fmla="*/ 1164432 h 1347788"/>
              <a:gd name="connsiteX62" fmla="*/ 1971675 w 2478882"/>
              <a:gd name="connsiteY62" fmla="*/ 1154907 h 1347788"/>
              <a:gd name="connsiteX63" fmla="*/ 1935957 w 2478882"/>
              <a:gd name="connsiteY63" fmla="*/ 1138238 h 1347788"/>
              <a:gd name="connsiteX64" fmla="*/ 1921669 w 2478882"/>
              <a:gd name="connsiteY64" fmla="*/ 1104900 h 1347788"/>
              <a:gd name="connsiteX65" fmla="*/ 1921669 w 2478882"/>
              <a:gd name="connsiteY65" fmla="*/ 1083469 h 1347788"/>
              <a:gd name="connsiteX66" fmla="*/ 1893094 w 2478882"/>
              <a:gd name="connsiteY66" fmla="*/ 1057275 h 1347788"/>
              <a:gd name="connsiteX67" fmla="*/ 1869282 w 2478882"/>
              <a:gd name="connsiteY67" fmla="*/ 1042988 h 1347788"/>
              <a:gd name="connsiteX68" fmla="*/ 1850232 w 2478882"/>
              <a:gd name="connsiteY68" fmla="*/ 1028700 h 1347788"/>
              <a:gd name="connsiteX69" fmla="*/ 1843088 w 2478882"/>
              <a:gd name="connsiteY69" fmla="*/ 1016794 h 1347788"/>
              <a:gd name="connsiteX70" fmla="*/ 1804988 w 2478882"/>
              <a:gd name="connsiteY70" fmla="*/ 1012032 h 1347788"/>
              <a:gd name="connsiteX71" fmla="*/ 1769269 w 2478882"/>
              <a:gd name="connsiteY71" fmla="*/ 1007269 h 1347788"/>
              <a:gd name="connsiteX72" fmla="*/ 1750219 w 2478882"/>
              <a:gd name="connsiteY72" fmla="*/ 981075 h 1347788"/>
              <a:gd name="connsiteX73" fmla="*/ 1709738 w 2478882"/>
              <a:gd name="connsiteY73" fmla="*/ 962025 h 1347788"/>
              <a:gd name="connsiteX74" fmla="*/ 1678782 w 2478882"/>
              <a:gd name="connsiteY74" fmla="*/ 947738 h 1347788"/>
              <a:gd name="connsiteX75" fmla="*/ 1659732 w 2478882"/>
              <a:gd name="connsiteY75" fmla="*/ 945357 h 1347788"/>
              <a:gd name="connsiteX76" fmla="*/ 1659732 w 2478882"/>
              <a:gd name="connsiteY76" fmla="*/ 921544 h 1347788"/>
              <a:gd name="connsiteX77" fmla="*/ 1640682 w 2478882"/>
              <a:gd name="connsiteY77" fmla="*/ 928688 h 1347788"/>
              <a:gd name="connsiteX78" fmla="*/ 1640682 w 2478882"/>
              <a:gd name="connsiteY78" fmla="*/ 928688 h 1347788"/>
              <a:gd name="connsiteX79" fmla="*/ 1619250 w 2478882"/>
              <a:gd name="connsiteY79" fmla="*/ 892969 h 1347788"/>
              <a:gd name="connsiteX80" fmla="*/ 1595438 w 2478882"/>
              <a:gd name="connsiteY80" fmla="*/ 871538 h 1347788"/>
              <a:gd name="connsiteX81" fmla="*/ 1581150 w 2478882"/>
              <a:gd name="connsiteY81" fmla="*/ 864394 h 1347788"/>
              <a:gd name="connsiteX82" fmla="*/ 1581150 w 2478882"/>
              <a:gd name="connsiteY82" fmla="*/ 845344 h 1347788"/>
              <a:gd name="connsiteX83" fmla="*/ 1602582 w 2478882"/>
              <a:gd name="connsiteY83" fmla="*/ 835819 h 1347788"/>
              <a:gd name="connsiteX84" fmla="*/ 1633538 w 2478882"/>
              <a:gd name="connsiteY84" fmla="*/ 842963 h 1347788"/>
              <a:gd name="connsiteX85" fmla="*/ 1657350 w 2478882"/>
              <a:gd name="connsiteY85" fmla="*/ 828675 h 1347788"/>
              <a:gd name="connsiteX86" fmla="*/ 1669257 w 2478882"/>
              <a:gd name="connsiteY86" fmla="*/ 816769 h 1347788"/>
              <a:gd name="connsiteX87" fmla="*/ 1688307 w 2478882"/>
              <a:gd name="connsiteY87" fmla="*/ 804863 h 1347788"/>
              <a:gd name="connsiteX88" fmla="*/ 1650207 w 2478882"/>
              <a:gd name="connsiteY88" fmla="*/ 771525 h 1347788"/>
              <a:gd name="connsiteX89" fmla="*/ 1624013 w 2478882"/>
              <a:gd name="connsiteY89" fmla="*/ 778669 h 1347788"/>
              <a:gd name="connsiteX90" fmla="*/ 1626393 w 2478882"/>
              <a:gd name="connsiteY90" fmla="*/ 795338 h 1347788"/>
              <a:gd name="connsiteX91" fmla="*/ 1607344 w 2478882"/>
              <a:gd name="connsiteY91" fmla="*/ 802481 h 1347788"/>
              <a:gd name="connsiteX92" fmla="*/ 1581151 w 2478882"/>
              <a:gd name="connsiteY92" fmla="*/ 809625 h 1347788"/>
              <a:gd name="connsiteX93" fmla="*/ 1559719 w 2478882"/>
              <a:gd name="connsiteY93" fmla="*/ 819150 h 1347788"/>
              <a:gd name="connsiteX94" fmla="*/ 1552575 w 2478882"/>
              <a:gd name="connsiteY94" fmla="*/ 835819 h 1347788"/>
              <a:gd name="connsiteX95" fmla="*/ 1531144 w 2478882"/>
              <a:gd name="connsiteY95" fmla="*/ 835819 h 1347788"/>
              <a:gd name="connsiteX96" fmla="*/ 1516857 w 2478882"/>
              <a:gd name="connsiteY96" fmla="*/ 845344 h 1347788"/>
              <a:gd name="connsiteX97" fmla="*/ 1485900 w 2478882"/>
              <a:gd name="connsiteY97" fmla="*/ 840582 h 1347788"/>
              <a:gd name="connsiteX98" fmla="*/ 1438275 w 2478882"/>
              <a:gd name="connsiteY98" fmla="*/ 835819 h 1347788"/>
              <a:gd name="connsiteX99" fmla="*/ 1416844 w 2478882"/>
              <a:gd name="connsiteY99" fmla="*/ 821532 h 1347788"/>
              <a:gd name="connsiteX100" fmla="*/ 1385888 w 2478882"/>
              <a:gd name="connsiteY100" fmla="*/ 823913 h 1347788"/>
              <a:gd name="connsiteX101" fmla="*/ 1359694 w 2478882"/>
              <a:gd name="connsiteY101" fmla="*/ 833438 h 1347788"/>
              <a:gd name="connsiteX102" fmla="*/ 1343025 w 2478882"/>
              <a:gd name="connsiteY102" fmla="*/ 828675 h 1347788"/>
              <a:gd name="connsiteX103" fmla="*/ 1323975 w 2478882"/>
              <a:gd name="connsiteY103" fmla="*/ 800100 h 1347788"/>
              <a:gd name="connsiteX104" fmla="*/ 1323975 w 2478882"/>
              <a:gd name="connsiteY104" fmla="*/ 788194 h 1347788"/>
              <a:gd name="connsiteX105" fmla="*/ 1314450 w 2478882"/>
              <a:gd name="connsiteY105" fmla="*/ 812007 h 1347788"/>
              <a:gd name="connsiteX106" fmla="*/ 1319213 w 2478882"/>
              <a:gd name="connsiteY106" fmla="*/ 845344 h 1347788"/>
              <a:gd name="connsiteX107" fmla="*/ 1312069 w 2478882"/>
              <a:gd name="connsiteY107" fmla="*/ 864394 h 1347788"/>
              <a:gd name="connsiteX108" fmla="*/ 1283494 w 2478882"/>
              <a:gd name="connsiteY108" fmla="*/ 864394 h 1347788"/>
              <a:gd name="connsiteX109" fmla="*/ 1264444 w 2478882"/>
              <a:gd name="connsiteY109" fmla="*/ 850107 h 1347788"/>
              <a:gd name="connsiteX110" fmla="*/ 1243013 w 2478882"/>
              <a:gd name="connsiteY110" fmla="*/ 850107 h 1347788"/>
              <a:gd name="connsiteX111" fmla="*/ 1219200 w 2478882"/>
              <a:gd name="connsiteY111" fmla="*/ 840582 h 1347788"/>
              <a:gd name="connsiteX112" fmla="*/ 1212057 w 2478882"/>
              <a:gd name="connsiteY112" fmla="*/ 833438 h 1347788"/>
              <a:gd name="connsiteX113" fmla="*/ 1212057 w 2478882"/>
              <a:gd name="connsiteY113" fmla="*/ 809625 h 1347788"/>
              <a:gd name="connsiteX114" fmla="*/ 1214438 w 2478882"/>
              <a:gd name="connsiteY114" fmla="*/ 785813 h 1347788"/>
              <a:gd name="connsiteX115" fmla="*/ 1219200 w 2478882"/>
              <a:gd name="connsiteY115" fmla="*/ 762000 h 1347788"/>
              <a:gd name="connsiteX116" fmla="*/ 1235869 w 2478882"/>
              <a:gd name="connsiteY116" fmla="*/ 747713 h 1347788"/>
              <a:gd name="connsiteX117" fmla="*/ 1243013 w 2478882"/>
              <a:gd name="connsiteY117" fmla="*/ 740569 h 1347788"/>
              <a:gd name="connsiteX118" fmla="*/ 1233488 w 2478882"/>
              <a:gd name="connsiteY118" fmla="*/ 716757 h 1347788"/>
              <a:gd name="connsiteX119" fmla="*/ 1200150 w 2478882"/>
              <a:gd name="connsiteY119" fmla="*/ 688182 h 1347788"/>
              <a:gd name="connsiteX120" fmla="*/ 1176338 w 2478882"/>
              <a:gd name="connsiteY120" fmla="*/ 671513 h 1347788"/>
              <a:gd name="connsiteX121" fmla="*/ 1162050 w 2478882"/>
              <a:gd name="connsiteY121" fmla="*/ 652463 h 1347788"/>
              <a:gd name="connsiteX122" fmla="*/ 1162050 w 2478882"/>
              <a:gd name="connsiteY122" fmla="*/ 652463 h 1347788"/>
              <a:gd name="connsiteX123" fmla="*/ 1166813 w 2478882"/>
              <a:gd name="connsiteY123" fmla="*/ 690563 h 1347788"/>
              <a:gd name="connsiteX124" fmla="*/ 1169194 w 2478882"/>
              <a:gd name="connsiteY124" fmla="*/ 719138 h 1347788"/>
              <a:gd name="connsiteX125" fmla="*/ 1195388 w 2478882"/>
              <a:gd name="connsiteY125" fmla="*/ 731044 h 1347788"/>
              <a:gd name="connsiteX126" fmla="*/ 1204913 w 2478882"/>
              <a:gd name="connsiteY126" fmla="*/ 745332 h 1347788"/>
              <a:gd name="connsiteX127" fmla="*/ 1195388 w 2478882"/>
              <a:gd name="connsiteY127" fmla="*/ 771525 h 1347788"/>
              <a:gd name="connsiteX128" fmla="*/ 1197769 w 2478882"/>
              <a:gd name="connsiteY128" fmla="*/ 797719 h 1347788"/>
              <a:gd name="connsiteX129" fmla="*/ 1190625 w 2478882"/>
              <a:gd name="connsiteY129" fmla="*/ 819150 h 1347788"/>
              <a:gd name="connsiteX130" fmla="*/ 1195388 w 2478882"/>
              <a:gd name="connsiteY130" fmla="*/ 838200 h 1347788"/>
              <a:gd name="connsiteX131" fmla="*/ 1195388 w 2478882"/>
              <a:gd name="connsiteY131" fmla="*/ 838200 h 1347788"/>
              <a:gd name="connsiteX132" fmla="*/ 1166813 w 2478882"/>
              <a:gd name="connsiteY132" fmla="*/ 838200 h 1347788"/>
              <a:gd name="connsiteX133" fmla="*/ 1150144 w 2478882"/>
              <a:gd name="connsiteY133" fmla="*/ 838200 h 1347788"/>
              <a:gd name="connsiteX134" fmla="*/ 1131094 w 2478882"/>
              <a:gd name="connsiteY134" fmla="*/ 847725 h 1347788"/>
              <a:gd name="connsiteX135" fmla="*/ 1114425 w 2478882"/>
              <a:gd name="connsiteY135" fmla="*/ 838200 h 1347788"/>
              <a:gd name="connsiteX136" fmla="*/ 1088232 w 2478882"/>
              <a:gd name="connsiteY136" fmla="*/ 847725 h 1347788"/>
              <a:gd name="connsiteX137" fmla="*/ 1066800 w 2478882"/>
              <a:gd name="connsiteY137" fmla="*/ 854869 h 1347788"/>
              <a:gd name="connsiteX138" fmla="*/ 1059657 w 2478882"/>
              <a:gd name="connsiteY138" fmla="*/ 842963 h 1347788"/>
              <a:gd name="connsiteX139" fmla="*/ 1031082 w 2478882"/>
              <a:gd name="connsiteY139" fmla="*/ 852488 h 1347788"/>
              <a:gd name="connsiteX140" fmla="*/ 992982 w 2478882"/>
              <a:gd name="connsiteY140" fmla="*/ 823913 h 1347788"/>
              <a:gd name="connsiteX141" fmla="*/ 964407 w 2478882"/>
              <a:gd name="connsiteY141" fmla="*/ 826294 h 1347788"/>
              <a:gd name="connsiteX142" fmla="*/ 942975 w 2478882"/>
              <a:gd name="connsiteY142" fmla="*/ 835819 h 1347788"/>
              <a:gd name="connsiteX143" fmla="*/ 921544 w 2478882"/>
              <a:gd name="connsiteY143" fmla="*/ 852488 h 1347788"/>
              <a:gd name="connsiteX144" fmla="*/ 909638 w 2478882"/>
              <a:gd name="connsiteY144" fmla="*/ 833438 h 1347788"/>
              <a:gd name="connsiteX145" fmla="*/ 919163 w 2478882"/>
              <a:gd name="connsiteY145" fmla="*/ 807244 h 1347788"/>
              <a:gd name="connsiteX146" fmla="*/ 921544 w 2478882"/>
              <a:gd name="connsiteY146" fmla="*/ 797719 h 1347788"/>
              <a:gd name="connsiteX147" fmla="*/ 914400 w 2478882"/>
              <a:gd name="connsiteY147" fmla="*/ 778669 h 1347788"/>
              <a:gd name="connsiteX148" fmla="*/ 907257 w 2478882"/>
              <a:gd name="connsiteY148" fmla="*/ 771525 h 1347788"/>
              <a:gd name="connsiteX149" fmla="*/ 897732 w 2478882"/>
              <a:gd name="connsiteY149" fmla="*/ 800100 h 1347788"/>
              <a:gd name="connsiteX150" fmla="*/ 897732 w 2478882"/>
              <a:gd name="connsiteY150" fmla="*/ 823913 h 1347788"/>
              <a:gd name="connsiteX151" fmla="*/ 869157 w 2478882"/>
              <a:gd name="connsiteY151" fmla="*/ 828675 h 1347788"/>
              <a:gd name="connsiteX152" fmla="*/ 850107 w 2478882"/>
              <a:gd name="connsiteY152" fmla="*/ 833438 h 1347788"/>
              <a:gd name="connsiteX153" fmla="*/ 828675 w 2478882"/>
              <a:gd name="connsiteY153" fmla="*/ 804863 h 1347788"/>
              <a:gd name="connsiteX154" fmla="*/ 814388 w 2478882"/>
              <a:gd name="connsiteY154" fmla="*/ 783432 h 1347788"/>
              <a:gd name="connsiteX155" fmla="*/ 807244 w 2478882"/>
              <a:gd name="connsiteY155" fmla="*/ 759619 h 1347788"/>
              <a:gd name="connsiteX156" fmla="*/ 804863 w 2478882"/>
              <a:gd name="connsiteY156" fmla="*/ 733425 h 1347788"/>
              <a:gd name="connsiteX157" fmla="*/ 783432 w 2478882"/>
              <a:gd name="connsiteY157" fmla="*/ 692944 h 1347788"/>
              <a:gd name="connsiteX158" fmla="*/ 783432 w 2478882"/>
              <a:gd name="connsiteY158" fmla="*/ 719138 h 1347788"/>
              <a:gd name="connsiteX159" fmla="*/ 785813 w 2478882"/>
              <a:gd name="connsiteY159" fmla="*/ 757238 h 1347788"/>
              <a:gd name="connsiteX160" fmla="*/ 800100 w 2478882"/>
              <a:gd name="connsiteY160" fmla="*/ 792957 h 1347788"/>
              <a:gd name="connsiteX161" fmla="*/ 823913 w 2478882"/>
              <a:gd name="connsiteY161" fmla="*/ 833438 h 1347788"/>
              <a:gd name="connsiteX162" fmla="*/ 845344 w 2478882"/>
              <a:gd name="connsiteY162" fmla="*/ 854869 h 1347788"/>
              <a:gd name="connsiteX163" fmla="*/ 838200 w 2478882"/>
              <a:gd name="connsiteY163" fmla="*/ 873919 h 1347788"/>
              <a:gd name="connsiteX164" fmla="*/ 823913 w 2478882"/>
              <a:gd name="connsiteY164" fmla="*/ 902494 h 1347788"/>
              <a:gd name="connsiteX165" fmla="*/ 823913 w 2478882"/>
              <a:gd name="connsiteY165" fmla="*/ 902494 h 1347788"/>
              <a:gd name="connsiteX166" fmla="*/ 800100 w 2478882"/>
              <a:gd name="connsiteY166" fmla="*/ 902494 h 1347788"/>
              <a:gd name="connsiteX167" fmla="*/ 809625 w 2478882"/>
              <a:gd name="connsiteY167" fmla="*/ 869157 h 1347788"/>
              <a:gd name="connsiteX168" fmla="*/ 795338 w 2478882"/>
              <a:gd name="connsiteY168" fmla="*/ 885825 h 1347788"/>
              <a:gd name="connsiteX169" fmla="*/ 788194 w 2478882"/>
              <a:gd name="connsiteY169" fmla="*/ 862013 h 1347788"/>
              <a:gd name="connsiteX170" fmla="*/ 769144 w 2478882"/>
              <a:gd name="connsiteY170" fmla="*/ 864394 h 1347788"/>
              <a:gd name="connsiteX171" fmla="*/ 750094 w 2478882"/>
              <a:gd name="connsiteY171" fmla="*/ 862013 h 1347788"/>
              <a:gd name="connsiteX172" fmla="*/ 742950 w 2478882"/>
              <a:gd name="connsiteY172" fmla="*/ 852488 h 1347788"/>
              <a:gd name="connsiteX173" fmla="*/ 742950 w 2478882"/>
              <a:gd name="connsiteY173" fmla="*/ 852488 h 1347788"/>
              <a:gd name="connsiteX174" fmla="*/ 728663 w 2478882"/>
              <a:gd name="connsiteY174" fmla="*/ 850107 h 1347788"/>
              <a:gd name="connsiteX175" fmla="*/ 711994 w 2478882"/>
              <a:gd name="connsiteY175" fmla="*/ 850107 h 1347788"/>
              <a:gd name="connsiteX176" fmla="*/ 700088 w 2478882"/>
              <a:gd name="connsiteY176" fmla="*/ 866775 h 1347788"/>
              <a:gd name="connsiteX177" fmla="*/ 681038 w 2478882"/>
              <a:gd name="connsiteY177" fmla="*/ 866775 h 1347788"/>
              <a:gd name="connsiteX178" fmla="*/ 669132 w 2478882"/>
              <a:gd name="connsiteY178" fmla="*/ 852488 h 1347788"/>
              <a:gd name="connsiteX179" fmla="*/ 666750 w 2478882"/>
              <a:gd name="connsiteY179" fmla="*/ 852488 h 1347788"/>
              <a:gd name="connsiteX180" fmla="*/ 652463 w 2478882"/>
              <a:gd name="connsiteY180" fmla="*/ 866775 h 1347788"/>
              <a:gd name="connsiteX181" fmla="*/ 652463 w 2478882"/>
              <a:gd name="connsiteY181" fmla="*/ 881063 h 1347788"/>
              <a:gd name="connsiteX182" fmla="*/ 661988 w 2478882"/>
              <a:gd name="connsiteY182" fmla="*/ 890588 h 1347788"/>
              <a:gd name="connsiteX183" fmla="*/ 704850 w 2478882"/>
              <a:gd name="connsiteY183" fmla="*/ 890588 h 1347788"/>
              <a:gd name="connsiteX184" fmla="*/ 738188 w 2478882"/>
              <a:gd name="connsiteY184" fmla="*/ 890588 h 1347788"/>
              <a:gd name="connsiteX185" fmla="*/ 776288 w 2478882"/>
              <a:gd name="connsiteY185" fmla="*/ 888207 h 1347788"/>
              <a:gd name="connsiteX186" fmla="*/ 783432 w 2478882"/>
              <a:gd name="connsiteY186" fmla="*/ 900113 h 1347788"/>
              <a:gd name="connsiteX187" fmla="*/ 783432 w 2478882"/>
              <a:gd name="connsiteY187" fmla="*/ 900113 h 1347788"/>
              <a:gd name="connsiteX188" fmla="*/ 754857 w 2478882"/>
              <a:gd name="connsiteY188" fmla="*/ 914400 h 1347788"/>
              <a:gd name="connsiteX189" fmla="*/ 735807 w 2478882"/>
              <a:gd name="connsiteY189" fmla="*/ 931069 h 1347788"/>
              <a:gd name="connsiteX190" fmla="*/ 735807 w 2478882"/>
              <a:gd name="connsiteY190" fmla="*/ 931069 h 1347788"/>
              <a:gd name="connsiteX191" fmla="*/ 707232 w 2478882"/>
              <a:gd name="connsiteY191" fmla="*/ 919163 h 1347788"/>
              <a:gd name="connsiteX192" fmla="*/ 690563 w 2478882"/>
              <a:gd name="connsiteY192" fmla="*/ 909638 h 1347788"/>
              <a:gd name="connsiteX193" fmla="*/ 652463 w 2478882"/>
              <a:gd name="connsiteY193" fmla="*/ 909638 h 1347788"/>
              <a:gd name="connsiteX194" fmla="*/ 619125 w 2478882"/>
              <a:gd name="connsiteY194" fmla="*/ 914400 h 1347788"/>
              <a:gd name="connsiteX195" fmla="*/ 600075 w 2478882"/>
              <a:gd name="connsiteY195" fmla="*/ 897732 h 1347788"/>
              <a:gd name="connsiteX196" fmla="*/ 590550 w 2478882"/>
              <a:gd name="connsiteY196" fmla="*/ 859632 h 1347788"/>
              <a:gd name="connsiteX197" fmla="*/ 581025 w 2478882"/>
              <a:gd name="connsiteY197" fmla="*/ 845344 h 1347788"/>
              <a:gd name="connsiteX198" fmla="*/ 573882 w 2478882"/>
              <a:gd name="connsiteY198" fmla="*/ 828675 h 1347788"/>
              <a:gd name="connsiteX199" fmla="*/ 559594 w 2478882"/>
              <a:gd name="connsiteY199" fmla="*/ 835819 h 1347788"/>
              <a:gd name="connsiteX200" fmla="*/ 559594 w 2478882"/>
              <a:gd name="connsiteY200" fmla="*/ 859632 h 1347788"/>
              <a:gd name="connsiteX201" fmla="*/ 545307 w 2478882"/>
              <a:gd name="connsiteY201" fmla="*/ 845344 h 1347788"/>
              <a:gd name="connsiteX202" fmla="*/ 523875 w 2478882"/>
              <a:gd name="connsiteY202" fmla="*/ 838200 h 1347788"/>
              <a:gd name="connsiteX203" fmla="*/ 500063 w 2478882"/>
              <a:gd name="connsiteY203" fmla="*/ 840582 h 1347788"/>
              <a:gd name="connsiteX204" fmla="*/ 492919 w 2478882"/>
              <a:gd name="connsiteY204" fmla="*/ 862013 h 1347788"/>
              <a:gd name="connsiteX205" fmla="*/ 481013 w 2478882"/>
              <a:gd name="connsiteY205" fmla="*/ 866775 h 1347788"/>
              <a:gd name="connsiteX206" fmla="*/ 461963 w 2478882"/>
              <a:gd name="connsiteY206" fmla="*/ 866775 h 1347788"/>
              <a:gd name="connsiteX207" fmla="*/ 433388 w 2478882"/>
              <a:gd name="connsiteY207" fmla="*/ 876300 h 1347788"/>
              <a:gd name="connsiteX208" fmla="*/ 419100 w 2478882"/>
              <a:gd name="connsiteY208" fmla="*/ 900113 h 1347788"/>
              <a:gd name="connsiteX209" fmla="*/ 426244 w 2478882"/>
              <a:gd name="connsiteY209" fmla="*/ 907257 h 1347788"/>
              <a:gd name="connsiteX210" fmla="*/ 466725 w 2478882"/>
              <a:gd name="connsiteY210" fmla="*/ 885825 h 1347788"/>
              <a:gd name="connsiteX211" fmla="*/ 488157 w 2478882"/>
              <a:gd name="connsiteY211" fmla="*/ 890588 h 1347788"/>
              <a:gd name="connsiteX212" fmla="*/ 519113 w 2478882"/>
              <a:gd name="connsiteY212" fmla="*/ 878682 h 1347788"/>
              <a:gd name="connsiteX213" fmla="*/ 552450 w 2478882"/>
              <a:gd name="connsiteY213" fmla="*/ 904875 h 1347788"/>
              <a:gd name="connsiteX214" fmla="*/ 561975 w 2478882"/>
              <a:gd name="connsiteY214" fmla="*/ 931069 h 1347788"/>
              <a:gd name="connsiteX215" fmla="*/ 590550 w 2478882"/>
              <a:gd name="connsiteY215" fmla="*/ 923925 h 1347788"/>
              <a:gd name="connsiteX216" fmla="*/ 607219 w 2478882"/>
              <a:gd name="connsiteY216" fmla="*/ 945357 h 1347788"/>
              <a:gd name="connsiteX217" fmla="*/ 645319 w 2478882"/>
              <a:gd name="connsiteY217" fmla="*/ 950119 h 1347788"/>
              <a:gd name="connsiteX218" fmla="*/ 704850 w 2478882"/>
              <a:gd name="connsiteY218" fmla="*/ 959644 h 1347788"/>
              <a:gd name="connsiteX219" fmla="*/ 745332 w 2478882"/>
              <a:gd name="connsiteY219" fmla="*/ 966788 h 1347788"/>
              <a:gd name="connsiteX220" fmla="*/ 745332 w 2478882"/>
              <a:gd name="connsiteY220" fmla="*/ 966788 h 1347788"/>
              <a:gd name="connsiteX221" fmla="*/ 764382 w 2478882"/>
              <a:gd name="connsiteY221" fmla="*/ 935832 h 1347788"/>
              <a:gd name="connsiteX222" fmla="*/ 790575 w 2478882"/>
              <a:gd name="connsiteY222" fmla="*/ 935832 h 1347788"/>
              <a:gd name="connsiteX223" fmla="*/ 828675 w 2478882"/>
              <a:gd name="connsiteY223" fmla="*/ 935832 h 1347788"/>
              <a:gd name="connsiteX224" fmla="*/ 821532 w 2478882"/>
              <a:gd name="connsiteY224" fmla="*/ 950119 h 1347788"/>
              <a:gd name="connsiteX225" fmla="*/ 812007 w 2478882"/>
              <a:gd name="connsiteY225" fmla="*/ 964407 h 1347788"/>
              <a:gd name="connsiteX226" fmla="*/ 823913 w 2478882"/>
              <a:gd name="connsiteY226" fmla="*/ 973932 h 1347788"/>
              <a:gd name="connsiteX227" fmla="*/ 800100 w 2478882"/>
              <a:gd name="connsiteY227" fmla="*/ 992982 h 1347788"/>
              <a:gd name="connsiteX228" fmla="*/ 797719 w 2478882"/>
              <a:gd name="connsiteY228" fmla="*/ 1014413 h 1347788"/>
              <a:gd name="connsiteX229" fmla="*/ 790575 w 2478882"/>
              <a:gd name="connsiteY229" fmla="*/ 1026319 h 1347788"/>
              <a:gd name="connsiteX230" fmla="*/ 764382 w 2478882"/>
              <a:gd name="connsiteY230" fmla="*/ 1031082 h 1347788"/>
              <a:gd name="connsiteX231" fmla="*/ 771525 w 2478882"/>
              <a:gd name="connsiteY231" fmla="*/ 1054894 h 1347788"/>
              <a:gd name="connsiteX232" fmla="*/ 740569 w 2478882"/>
              <a:gd name="connsiteY232" fmla="*/ 1059657 h 1347788"/>
              <a:gd name="connsiteX233" fmla="*/ 726282 w 2478882"/>
              <a:gd name="connsiteY233" fmla="*/ 1042988 h 1347788"/>
              <a:gd name="connsiteX234" fmla="*/ 695325 w 2478882"/>
              <a:gd name="connsiteY234" fmla="*/ 1045369 h 1347788"/>
              <a:gd name="connsiteX235" fmla="*/ 669132 w 2478882"/>
              <a:gd name="connsiteY235" fmla="*/ 1052513 h 1347788"/>
              <a:gd name="connsiteX236" fmla="*/ 642938 w 2478882"/>
              <a:gd name="connsiteY236" fmla="*/ 1050132 h 1347788"/>
              <a:gd name="connsiteX237" fmla="*/ 621507 w 2478882"/>
              <a:gd name="connsiteY237" fmla="*/ 1047750 h 1347788"/>
              <a:gd name="connsiteX238" fmla="*/ 621507 w 2478882"/>
              <a:gd name="connsiteY238" fmla="*/ 1033463 h 1347788"/>
              <a:gd name="connsiteX239" fmla="*/ 600075 w 2478882"/>
              <a:gd name="connsiteY239" fmla="*/ 1035844 h 1347788"/>
              <a:gd name="connsiteX240" fmla="*/ 578644 w 2478882"/>
              <a:gd name="connsiteY240" fmla="*/ 1040607 h 1347788"/>
              <a:gd name="connsiteX241" fmla="*/ 571500 w 2478882"/>
              <a:gd name="connsiteY241" fmla="*/ 1031082 h 1347788"/>
              <a:gd name="connsiteX242" fmla="*/ 571500 w 2478882"/>
              <a:gd name="connsiteY242" fmla="*/ 1019175 h 1347788"/>
              <a:gd name="connsiteX243" fmla="*/ 571500 w 2478882"/>
              <a:gd name="connsiteY243" fmla="*/ 1019175 h 1347788"/>
              <a:gd name="connsiteX244" fmla="*/ 626269 w 2478882"/>
              <a:gd name="connsiteY244" fmla="*/ 1004888 h 1347788"/>
              <a:gd name="connsiteX245" fmla="*/ 647700 w 2478882"/>
              <a:gd name="connsiteY245" fmla="*/ 988219 h 1347788"/>
              <a:gd name="connsiteX246" fmla="*/ 647700 w 2478882"/>
              <a:gd name="connsiteY246" fmla="*/ 988219 h 1347788"/>
              <a:gd name="connsiteX247" fmla="*/ 647700 w 2478882"/>
              <a:gd name="connsiteY247" fmla="*/ 988219 h 1347788"/>
              <a:gd name="connsiteX248" fmla="*/ 597694 w 2478882"/>
              <a:gd name="connsiteY248" fmla="*/ 988219 h 1347788"/>
              <a:gd name="connsiteX249" fmla="*/ 581025 w 2478882"/>
              <a:gd name="connsiteY249" fmla="*/ 990600 h 1347788"/>
              <a:gd name="connsiteX250" fmla="*/ 578644 w 2478882"/>
              <a:gd name="connsiteY250" fmla="*/ 969169 h 1347788"/>
              <a:gd name="connsiteX251" fmla="*/ 550069 w 2478882"/>
              <a:gd name="connsiteY251" fmla="*/ 966788 h 1347788"/>
              <a:gd name="connsiteX252" fmla="*/ 559594 w 2478882"/>
              <a:gd name="connsiteY252" fmla="*/ 988219 h 1347788"/>
              <a:gd name="connsiteX253" fmla="*/ 545307 w 2478882"/>
              <a:gd name="connsiteY253" fmla="*/ 992982 h 1347788"/>
              <a:gd name="connsiteX254" fmla="*/ 511969 w 2478882"/>
              <a:gd name="connsiteY254" fmla="*/ 988219 h 1347788"/>
              <a:gd name="connsiteX255" fmla="*/ 492919 w 2478882"/>
              <a:gd name="connsiteY255" fmla="*/ 990600 h 1347788"/>
              <a:gd name="connsiteX256" fmla="*/ 507207 w 2478882"/>
              <a:gd name="connsiteY256" fmla="*/ 1007269 h 1347788"/>
              <a:gd name="connsiteX257" fmla="*/ 516732 w 2478882"/>
              <a:gd name="connsiteY257" fmla="*/ 1019175 h 1347788"/>
              <a:gd name="connsiteX258" fmla="*/ 507207 w 2478882"/>
              <a:gd name="connsiteY258" fmla="*/ 1028700 h 1347788"/>
              <a:gd name="connsiteX259" fmla="*/ 507207 w 2478882"/>
              <a:gd name="connsiteY259" fmla="*/ 1028700 h 1347788"/>
              <a:gd name="connsiteX260" fmla="*/ 497682 w 2478882"/>
              <a:gd name="connsiteY260" fmla="*/ 1054894 h 1347788"/>
              <a:gd name="connsiteX261" fmla="*/ 469107 w 2478882"/>
              <a:gd name="connsiteY261" fmla="*/ 1076325 h 1347788"/>
              <a:gd name="connsiteX262" fmla="*/ 454819 w 2478882"/>
              <a:gd name="connsiteY262" fmla="*/ 1071563 h 1347788"/>
              <a:gd name="connsiteX263" fmla="*/ 438150 w 2478882"/>
              <a:gd name="connsiteY263" fmla="*/ 1085850 h 1347788"/>
              <a:gd name="connsiteX264" fmla="*/ 431007 w 2478882"/>
              <a:gd name="connsiteY264" fmla="*/ 1083469 h 1347788"/>
              <a:gd name="connsiteX265" fmla="*/ 433388 w 2478882"/>
              <a:gd name="connsiteY265" fmla="*/ 1059657 h 1347788"/>
              <a:gd name="connsiteX266" fmla="*/ 435769 w 2478882"/>
              <a:gd name="connsiteY266" fmla="*/ 1035844 h 1347788"/>
              <a:gd name="connsiteX267" fmla="*/ 426244 w 2478882"/>
              <a:gd name="connsiteY267" fmla="*/ 1031082 h 1347788"/>
              <a:gd name="connsiteX268" fmla="*/ 423863 w 2478882"/>
              <a:gd name="connsiteY268" fmla="*/ 1047750 h 1347788"/>
              <a:gd name="connsiteX269" fmla="*/ 416719 w 2478882"/>
              <a:gd name="connsiteY269" fmla="*/ 1062038 h 1347788"/>
              <a:gd name="connsiteX270" fmla="*/ 392907 w 2478882"/>
              <a:gd name="connsiteY270" fmla="*/ 1052513 h 1347788"/>
              <a:gd name="connsiteX271" fmla="*/ 383382 w 2478882"/>
              <a:gd name="connsiteY271" fmla="*/ 1050132 h 1347788"/>
              <a:gd name="connsiteX272" fmla="*/ 383382 w 2478882"/>
              <a:gd name="connsiteY272" fmla="*/ 1069182 h 1347788"/>
              <a:gd name="connsiteX273" fmla="*/ 404813 w 2478882"/>
              <a:gd name="connsiteY273" fmla="*/ 1088232 h 1347788"/>
              <a:gd name="connsiteX274" fmla="*/ 376238 w 2478882"/>
              <a:gd name="connsiteY274" fmla="*/ 1090613 h 1347788"/>
              <a:gd name="connsiteX275" fmla="*/ 371475 w 2478882"/>
              <a:gd name="connsiteY275" fmla="*/ 1100138 h 1347788"/>
              <a:gd name="connsiteX276" fmla="*/ 342900 w 2478882"/>
              <a:gd name="connsiteY276" fmla="*/ 1090613 h 1347788"/>
              <a:gd name="connsiteX277" fmla="*/ 342900 w 2478882"/>
              <a:gd name="connsiteY277" fmla="*/ 1109663 h 1347788"/>
              <a:gd name="connsiteX278" fmla="*/ 333375 w 2478882"/>
              <a:gd name="connsiteY278" fmla="*/ 1121569 h 1347788"/>
              <a:gd name="connsiteX279" fmla="*/ 323850 w 2478882"/>
              <a:gd name="connsiteY279" fmla="*/ 1121569 h 1347788"/>
              <a:gd name="connsiteX280" fmla="*/ 316707 w 2478882"/>
              <a:gd name="connsiteY280" fmla="*/ 1088232 h 1347788"/>
              <a:gd name="connsiteX281" fmla="*/ 290513 w 2478882"/>
              <a:gd name="connsiteY281" fmla="*/ 1073944 h 1347788"/>
              <a:gd name="connsiteX282" fmla="*/ 271463 w 2478882"/>
              <a:gd name="connsiteY282" fmla="*/ 1062038 h 1347788"/>
              <a:gd name="connsiteX283" fmla="*/ 278607 w 2478882"/>
              <a:gd name="connsiteY283" fmla="*/ 1012032 h 1347788"/>
              <a:gd name="connsiteX284" fmla="*/ 285750 w 2478882"/>
              <a:gd name="connsiteY284" fmla="*/ 978694 h 1347788"/>
              <a:gd name="connsiteX285" fmla="*/ 328613 w 2478882"/>
              <a:gd name="connsiteY285" fmla="*/ 954882 h 1347788"/>
              <a:gd name="connsiteX286" fmla="*/ 338138 w 2478882"/>
              <a:gd name="connsiteY286" fmla="*/ 938213 h 1347788"/>
              <a:gd name="connsiteX287" fmla="*/ 350044 w 2478882"/>
              <a:gd name="connsiteY287" fmla="*/ 912019 h 1347788"/>
              <a:gd name="connsiteX288" fmla="*/ 350044 w 2478882"/>
              <a:gd name="connsiteY288" fmla="*/ 912019 h 1347788"/>
              <a:gd name="connsiteX289" fmla="*/ 321469 w 2478882"/>
              <a:gd name="connsiteY289" fmla="*/ 919163 h 1347788"/>
              <a:gd name="connsiteX290" fmla="*/ 314325 w 2478882"/>
              <a:gd name="connsiteY290" fmla="*/ 895350 h 1347788"/>
              <a:gd name="connsiteX291" fmla="*/ 311944 w 2478882"/>
              <a:gd name="connsiteY291" fmla="*/ 916782 h 1347788"/>
              <a:gd name="connsiteX292" fmla="*/ 300038 w 2478882"/>
              <a:gd name="connsiteY292" fmla="*/ 950119 h 1347788"/>
              <a:gd name="connsiteX293" fmla="*/ 288132 w 2478882"/>
              <a:gd name="connsiteY293" fmla="*/ 942975 h 1347788"/>
              <a:gd name="connsiteX294" fmla="*/ 288132 w 2478882"/>
              <a:gd name="connsiteY294" fmla="*/ 919163 h 1347788"/>
              <a:gd name="connsiteX295" fmla="*/ 288132 w 2478882"/>
              <a:gd name="connsiteY295" fmla="*/ 907257 h 1347788"/>
              <a:gd name="connsiteX296" fmla="*/ 278607 w 2478882"/>
              <a:gd name="connsiteY296" fmla="*/ 895350 h 1347788"/>
              <a:gd name="connsiteX297" fmla="*/ 269082 w 2478882"/>
              <a:gd name="connsiteY297" fmla="*/ 902494 h 1347788"/>
              <a:gd name="connsiteX298" fmla="*/ 264319 w 2478882"/>
              <a:gd name="connsiteY298" fmla="*/ 938213 h 1347788"/>
              <a:gd name="connsiteX299" fmla="*/ 280988 w 2478882"/>
              <a:gd name="connsiteY299" fmla="*/ 957263 h 1347788"/>
              <a:gd name="connsiteX300" fmla="*/ 276225 w 2478882"/>
              <a:gd name="connsiteY300" fmla="*/ 976313 h 1347788"/>
              <a:gd name="connsiteX301" fmla="*/ 264319 w 2478882"/>
              <a:gd name="connsiteY301" fmla="*/ 1007269 h 1347788"/>
              <a:gd name="connsiteX302" fmla="*/ 250032 w 2478882"/>
              <a:gd name="connsiteY302" fmla="*/ 1031082 h 1347788"/>
              <a:gd name="connsiteX303" fmla="*/ 207169 w 2478882"/>
              <a:gd name="connsiteY303" fmla="*/ 1019175 h 1347788"/>
              <a:gd name="connsiteX304" fmla="*/ 200025 w 2478882"/>
              <a:gd name="connsiteY304" fmla="*/ 988219 h 1347788"/>
              <a:gd name="connsiteX305" fmla="*/ 157163 w 2478882"/>
              <a:gd name="connsiteY305" fmla="*/ 962025 h 1347788"/>
              <a:gd name="connsiteX306" fmla="*/ 104775 w 2478882"/>
              <a:gd name="connsiteY306" fmla="*/ 940594 h 1347788"/>
              <a:gd name="connsiteX307" fmla="*/ 61913 w 2478882"/>
              <a:gd name="connsiteY307" fmla="*/ 902494 h 1347788"/>
              <a:gd name="connsiteX308" fmla="*/ 35719 w 2478882"/>
              <a:gd name="connsiteY308" fmla="*/ 864394 h 1347788"/>
              <a:gd name="connsiteX309" fmla="*/ 11907 w 2478882"/>
              <a:gd name="connsiteY309" fmla="*/ 804863 h 1347788"/>
              <a:gd name="connsiteX310" fmla="*/ 0 w 2478882"/>
              <a:gd name="connsiteY310" fmla="*/ 735807 h 1347788"/>
              <a:gd name="connsiteX311" fmla="*/ 2382 w 2478882"/>
              <a:gd name="connsiteY311" fmla="*/ 676275 h 1347788"/>
              <a:gd name="connsiteX312" fmla="*/ 2382 w 2478882"/>
              <a:gd name="connsiteY312" fmla="*/ 645319 h 1347788"/>
              <a:gd name="connsiteX313" fmla="*/ 2052638 w 2478882"/>
              <a:gd name="connsiteY31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238375 w 2478882"/>
              <a:gd name="connsiteY7" fmla="*/ 719138 h 1347788"/>
              <a:gd name="connsiteX8" fmla="*/ 2266950 w 2478882"/>
              <a:gd name="connsiteY8" fmla="*/ 764382 h 1347788"/>
              <a:gd name="connsiteX9" fmla="*/ 2288382 w 2478882"/>
              <a:gd name="connsiteY9" fmla="*/ 821532 h 1347788"/>
              <a:gd name="connsiteX10" fmla="*/ 2297907 w 2478882"/>
              <a:gd name="connsiteY10" fmla="*/ 871538 h 1347788"/>
              <a:gd name="connsiteX11" fmla="*/ 2340769 w 2478882"/>
              <a:gd name="connsiteY11" fmla="*/ 909638 h 1347788"/>
              <a:gd name="connsiteX12" fmla="*/ 2343150 w 2478882"/>
              <a:gd name="connsiteY12" fmla="*/ 950119 h 1347788"/>
              <a:gd name="connsiteX13" fmla="*/ 2347913 w 2478882"/>
              <a:gd name="connsiteY13" fmla="*/ 964407 h 1347788"/>
              <a:gd name="connsiteX14" fmla="*/ 2364582 w 2478882"/>
              <a:gd name="connsiteY14" fmla="*/ 978694 h 1347788"/>
              <a:gd name="connsiteX15" fmla="*/ 2359819 w 2478882"/>
              <a:gd name="connsiteY15" fmla="*/ 995363 h 1347788"/>
              <a:gd name="connsiteX16" fmla="*/ 2393157 w 2478882"/>
              <a:gd name="connsiteY16" fmla="*/ 1019175 h 1347788"/>
              <a:gd name="connsiteX17" fmla="*/ 2409825 w 2478882"/>
              <a:gd name="connsiteY17" fmla="*/ 1059657 h 1347788"/>
              <a:gd name="connsiteX18" fmla="*/ 2390775 w 2478882"/>
              <a:gd name="connsiteY18" fmla="*/ 1069182 h 1347788"/>
              <a:gd name="connsiteX19" fmla="*/ 2376488 w 2478882"/>
              <a:gd name="connsiteY19" fmla="*/ 1047750 h 1347788"/>
              <a:gd name="connsiteX20" fmla="*/ 2364582 w 2478882"/>
              <a:gd name="connsiteY20" fmla="*/ 1035844 h 1347788"/>
              <a:gd name="connsiteX21" fmla="*/ 2355057 w 2478882"/>
              <a:gd name="connsiteY21" fmla="*/ 1035844 h 1347788"/>
              <a:gd name="connsiteX22" fmla="*/ 2352675 w 2478882"/>
              <a:gd name="connsiteY22" fmla="*/ 1057275 h 1347788"/>
              <a:gd name="connsiteX23" fmla="*/ 2371725 w 2478882"/>
              <a:gd name="connsiteY23" fmla="*/ 1090613 h 1347788"/>
              <a:gd name="connsiteX24" fmla="*/ 2386013 w 2478882"/>
              <a:gd name="connsiteY24" fmla="*/ 1104900 h 1347788"/>
              <a:gd name="connsiteX25" fmla="*/ 2400300 w 2478882"/>
              <a:gd name="connsiteY25" fmla="*/ 1085850 h 1347788"/>
              <a:gd name="connsiteX26" fmla="*/ 2414588 w 2478882"/>
              <a:gd name="connsiteY26" fmla="*/ 1090613 h 1347788"/>
              <a:gd name="connsiteX27" fmla="*/ 2421732 w 2478882"/>
              <a:gd name="connsiteY27" fmla="*/ 1116807 h 1347788"/>
              <a:gd name="connsiteX28" fmla="*/ 2424113 w 2478882"/>
              <a:gd name="connsiteY28" fmla="*/ 1128713 h 1347788"/>
              <a:gd name="connsiteX29" fmla="*/ 2400300 w 2478882"/>
              <a:gd name="connsiteY29" fmla="*/ 1131094 h 1347788"/>
              <a:gd name="connsiteX30" fmla="*/ 2414588 w 2478882"/>
              <a:gd name="connsiteY30" fmla="*/ 1152525 h 1347788"/>
              <a:gd name="connsiteX31" fmla="*/ 2443163 w 2478882"/>
              <a:gd name="connsiteY31" fmla="*/ 1159669 h 1347788"/>
              <a:gd name="connsiteX32" fmla="*/ 2462213 w 2478882"/>
              <a:gd name="connsiteY32" fmla="*/ 1190625 h 1347788"/>
              <a:gd name="connsiteX33" fmla="*/ 2455069 w 2478882"/>
              <a:gd name="connsiteY33" fmla="*/ 1235869 h 1347788"/>
              <a:gd name="connsiteX34" fmla="*/ 2459832 w 2478882"/>
              <a:gd name="connsiteY34" fmla="*/ 1290638 h 1347788"/>
              <a:gd name="connsiteX35" fmla="*/ 2478882 w 2478882"/>
              <a:gd name="connsiteY35" fmla="*/ 1347788 h 1347788"/>
              <a:gd name="connsiteX36" fmla="*/ 2457450 w 2478882"/>
              <a:gd name="connsiteY36" fmla="*/ 1347788 h 1347788"/>
              <a:gd name="connsiteX37" fmla="*/ 2428875 w 2478882"/>
              <a:gd name="connsiteY37" fmla="*/ 1335882 h 1347788"/>
              <a:gd name="connsiteX38" fmla="*/ 2412207 w 2478882"/>
              <a:gd name="connsiteY38" fmla="*/ 1335882 h 1347788"/>
              <a:gd name="connsiteX39" fmla="*/ 2395538 w 2478882"/>
              <a:gd name="connsiteY39" fmla="*/ 1326357 h 1347788"/>
              <a:gd name="connsiteX40" fmla="*/ 2378869 w 2478882"/>
              <a:gd name="connsiteY40" fmla="*/ 1316832 h 1347788"/>
              <a:gd name="connsiteX41" fmla="*/ 2383632 w 2478882"/>
              <a:gd name="connsiteY41" fmla="*/ 1269207 h 1347788"/>
              <a:gd name="connsiteX42" fmla="*/ 2336007 w 2478882"/>
              <a:gd name="connsiteY42" fmla="*/ 1245394 h 1347788"/>
              <a:gd name="connsiteX43" fmla="*/ 2297907 w 2478882"/>
              <a:gd name="connsiteY43" fmla="*/ 1233488 h 1347788"/>
              <a:gd name="connsiteX44" fmla="*/ 2238375 w 2478882"/>
              <a:gd name="connsiteY44" fmla="*/ 1214438 h 1347788"/>
              <a:gd name="connsiteX45" fmla="*/ 2185988 w 2478882"/>
              <a:gd name="connsiteY45" fmla="*/ 1212057 h 1347788"/>
              <a:gd name="connsiteX46" fmla="*/ 2164557 w 2478882"/>
              <a:gd name="connsiteY46" fmla="*/ 1207294 h 1347788"/>
              <a:gd name="connsiteX47" fmla="*/ 2193132 w 2478882"/>
              <a:gd name="connsiteY47" fmla="*/ 1188244 h 1347788"/>
              <a:gd name="connsiteX48" fmla="*/ 2178844 w 2478882"/>
              <a:gd name="connsiteY48" fmla="*/ 1185863 h 1347788"/>
              <a:gd name="connsiteX49" fmla="*/ 2183607 w 2478882"/>
              <a:gd name="connsiteY49" fmla="*/ 1169194 h 1347788"/>
              <a:gd name="connsiteX50" fmla="*/ 2205038 w 2478882"/>
              <a:gd name="connsiteY50" fmla="*/ 1145382 h 1347788"/>
              <a:gd name="connsiteX51" fmla="*/ 2197894 w 2478882"/>
              <a:gd name="connsiteY51" fmla="*/ 1140619 h 1347788"/>
              <a:gd name="connsiteX52" fmla="*/ 2166938 w 2478882"/>
              <a:gd name="connsiteY52" fmla="*/ 1164432 h 1347788"/>
              <a:gd name="connsiteX53" fmla="*/ 2155032 w 2478882"/>
              <a:gd name="connsiteY53" fmla="*/ 1164432 h 1347788"/>
              <a:gd name="connsiteX54" fmla="*/ 2147888 w 2478882"/>
              <a:gd name="connsiteY54" fmla="*/ 1152525 h 1347788"/>
              <a:gd name="connsiteX55" fmla="*/ 2138363 w 2478882"/>
              <a:gd name="connsiteY55" fmla="*/ 1147763 h 1347788"/>
              <a:gd name="connsiteX56" fmla="*/ 2119313 w 2478882"/>
              <a:gd name="connsiteY56" fmla="*/ 1152525 h 1347788"/>
              <a:gd name="connsiteX57" fmla="*/ 2126457 w 2478882"/>
              <a:gd name="connsiteY57" fmla="*/ 1173957 h 1347788"/>
              <a:gd name="connsiteX58" fmla="*/ 2102644 w 2478882"/>
              <a:gd name="connsiteY58" fmla="*/ 1176338 h 1347788"/>
              <a:gd name="connsiteX59" fmla="*/ 2088357 w 2478882"/>
              <a:gd name="connsiteY59" fmla="*/ 1169194 h 1347788"/>
              <a:gd name="connsiteX60" fmla="*/ 2078832 w 2478882"/>
              <a:gd name="connsiteY60" fmla="*/ 1154907 h 1347788"/>
              <a:gd name="connsiteX61" fmla="*/ 2066925 w 2478882"/>
              <a:gd name="connsiteY61" fmla="*/ 1162050 h 1347788"/>
              <a:gd name="connsiteX62" fmla="*/ 2040732 w 2478882"/>
              <a:gd name="connsiteY62" fmla="*/ 1164432 h 1347788"/>
              <a:gd name="connsiteX63" fmla="*/ 1971675 w 2478882"/>
              <a:gd name="connsiteY63" fmla="*/ 1154907 h 1347788"/>
              <a:gd name="connsiteX64" fmla="*/ 1935957 w 2478882"/>
              <a:gd name="connsiteY64" fmla="*/ 1138238 h 1347788"/>
              <a:gd name="connsiteX65" fmla="*/ 1921669 w 2478882"/>
              <a:gd name="connsiteY65" fmla="*/ 1104900 h 1347788"/>
              <a:gd name="connsiteX66" fmla="*/ 1921669 w 2478882"/>
              <a:gd name="connsiteY66" fmla="*/ 1083469 h 1347788"/>
              <a:gd name="connsiteX67" fmla="*/ 1893094 w 2478882"/>
              <a:gd name="connsiteY67" fmla="*/ 1057275 h 1347788"/>
              <a:gd name="connsiteX68" fmla="*/ 1869282 w 2478882"/>
              <a:gd name="connsiteY68" fmla="*/ 1042988 h 1347788"/>
              <a:gd name="connsiteX69" fmla="*/ 1850232 w 2478882"/>
              <a:gd name="connsiteY69" fmla="*/ 1028700 h 1347788"/>
              <a:gd name="connsiteX70" fmla="*/ 1843088 w 2478882"/>
              <a:gd name="connsiteY70" fmla="*/ 1016794 h 1347788"/>
              <a:gd name="connsiteX71" fmla="*/ 1804988 w 2478882"/>
              <a:gd name="connsiteY71" fmla="*/ 1012032 h 1347788"/>
              <a:gd name="connsiteX72" fmla="*/ 1769269 w 2478882"/>
              <a:gd name="connsiteY72" fmla="*/ 1007269 h 1347788"/>
              <a:gd name="connsiteX73" fmla="*/ 1750219 w 2478882"/>
              <a:gd name="connsiteY73" fmla="*/ 981075 h 1347788"/>
              <a:gd name="connsiteX74" fmla="*/ 1709738 w 2478882"/>
              <a:gd name="connsiteY74" fmla="*/ 962025 h 1347788"/>
              <a:gd name="connsiteX75" fmla="*/ 1678782 w 2478882"/>
              <a:gd name="connsiteY75" fmla="*/ 947738 h 1347788"/>
              <a:gd name="connsiteX76" fmla="*/ 1659732 w 2478882"/>
              <a:gd name="connsiteY76" fmla="*/ 945357 h 1347788"/>
              <a:gd name="connsiteX77" fmla="*/ 1659732 w 2478882"/>
              <a:gd name="connsiteY77" fmla="*/ 921544 h 1347788"/>
              <a:gd name="connsiteX78" fmla="*/ 1640682 w 2478882"/>
              <a:gd name="connsiteY78" fmla="*/ 928688 h 1347788"/>
              <a:gd name="connsiteX79" fmla="*/ 1640682 w 2478882"/>
              <a:gd name="connsiteY79" fmla="*/ 928688 h 1347788"/>
              <a:gd name="connsiteX80" fmla="*/ 1619250 w 2478882"/>
              <a:gd name="connsiteY80" fmla="*/ 892969 h 1347788"/>
              <a:gd name="connsiteX81" fmla="*/ 1595438 w 2478882"/>
              <a:gd name="connsiteY81" fmla="*/ 871538 h 1347788"/>
              <a:gd name="connsiteX82" fmla="*/ 1581150 w 2478882"/>
              <a:gd name="connsiteY82" fmla="*/ 864394 h 1347788"/>
              <a:gd name="connsiteX83" fmla="*/ 1581150 w 2478882"/>
              <a:gd name="connsiteY83" fmla="*/ 845344 h 1347788"/>
              <a:gd name="connsiteX84" fmla="*/ 1602582 w 2478882"/>
              <a:gd name="connsiteY84" fmla="*/ 835819 h 1347788"/>
              <a:gd name="connsiteX85" fmla="*/ 1633538 w 2478882"/>
              <a:gd name="connsiteY85" fmla="*/ 842963 h 1347788"/>
              <a:gd name="connsiteX86" fmla="*/ 1657350 w 2478882"/>
              <a:gd name="connsiteY86" fmla="*/ 828675 h 1347788"/>
              <a:gd name="connsiteX87" fmla="*/ 1669257 w 2478882"/>
              <a:gd name="connsiteY87" fmla="*/ 816769 h 1347788"/>
              <a:gd name="connsiteX88" fmla="*/ 1688307 w 2478882"/>
              <a:gd name="connsiteY88" fmla="*/ 804863 h 1347788"/>
              <a:gd name="connsiteX89" fmla="*/ 1650207 w 2478882"/>
              <a:gd name="connsiteY89" fmla="*/ 771525 h 1347788"/>
              <a:gd name="connsiteX90" fmla="*/ 1624013 w 2478882"/>
              <a:gd name="connsiteY90" fmla="*/ 778669 h 1347788"/>
              <a:gd name="connsiteX91" fmla="*/ 1626393 w 2478882"/>
              <a:gd name="connsiteY91" fmla="*/ 795338 h 1347788"/>
              <a:gd name="connsiteX92" fmla="*/ 1607344 w 2478882"/>
              <a:gd name="connsiteY92" fmla="*/ 802481 h 1347788"/>
              <a:gd name="connsiteX93" fmla="*/ 1581151 w 2478882"/>
              <a:gd name="connsiteY93" fmla="*/ 809625 h 1347788"/>
              <a:gd name="connsiteX94" fmla="*/ 1559719 w 2478882"/>
              <a:gd name="connsiteY94" fmla="*/ 819150 h 1347788"/>
              <a:gd name="connsiteX95" fmla="*/ 1552575 w 2478882"/>
              <a:gd name="connsiteY95" fmla="*/ 835819 h 1347788"/>
              <a:gd name="connsiteX96" fmla="*/ 1531144 w 2478882"/>
              <a:gd name="connsiteY96" fmla="*/ 835819 h 1347788"/>
              <a:gd name="connsiteX97" fmla="*/ 1516857 w 2478882"/>
              <a:gd name="connsiteY97" fmla="*/ 845344 h 1347788"/>
              <a:gd name="connsiteX98" fmla="*/ 1485900 w 2478882"/>
              <a:gd name="connsiteY98" fmla="*/ 840582 h 1347788"/>
              <a:gd name="connsiteX99" fmla="*/ 1438275 w 2478882"/>
              <a:gd name="connsiteY99" fmla="*/ 835819 h 1347788"/>
              <a:gd name="connsiteX100" fmla="*/ 1416844 w 2478882"/>
              <a:gd name="connsiteY100" fmla="*/ 821532 h 1347788"/>
              <a:gd name="connsiteX101" fmla="*/ 1385888 w 2478882"/>
              <a:gd name="connsiteY101" fmla="*/ 823913 h 1347788"/>
              <a:gd name="connsiteX102" fmla="*/ 1359694 w 2478882"/>
              <a:gd name="connsiteY102" fmla="*/ 833438 h 1347788"/>
              <a:gd name="connsiteX103" fmla="*/ 1343025 w 2478882"/>
              <a:gd name="connsiteY103" fmla="*/ 828675 h 1347788"/>
              <a:gd name="connsiteX104" fmla="*/ 1323975 w 2478882"/>
              <a:gd name="connsiteY104" fmla="*/ 800100 h 1347788"/>
              <a:gd name="connsiteX105" fmla="*/ 1323975 w 2478882"/>
              <a:gd name="connsiteY105" fmla="*/ 788194 h 1347788"/>
              <a:gd name="connsiteX106" fmla="*/ 1314450 w 2478882"/>
              <a:gd name="connsiteY106" fmla="*/ 812007 h 1347788"/>
              <a:gd name="connsiteX107" fmla="*/ 1319213 w 2478882"/>
              <a:gd name="connsiteY107" fmla="*/ 845344 h 1347788"/>
              <a:gd name="connsiteX108" fmla="*/ 1312069 w 2478882"/>
              <a:gd name="connsiteY108" fmla="*/ 864394 h 1347788"/>
              <a:gd name="connsiteX109" fmla="*/ 1283494 w 2478882"/>
              <a:gd name="connsiteY109" fmla="*/ 864394 h 1347788"/>
              <a:gd name="connsiteX110" fmla="*/ 1264444 w 2478882"/>
              <a:gd name="connsiteY110" fmla="*/ 850107 h 1347788"/>
              <a:gd name="connsiteX111" fmla="*/ 1243013 w 2478882"/>
              <a:gd name="connsiteY111" fmla="*/ 850107 h 1347788"/>
              <a:gd name="connsiteX112" fmla="*/ 1219200 w 2478882"/>
              <a:gd name="connsiteY112" fmla="*/ 840582 h 1347788"/>
              <a:gd name="connsiteX113" fmla="*/ 1212057 w 2478882"/>
              <a:gd name="connsiteY113" fmla="*/ 833438 h 1347788"/>
              <a:gd name="connsiteX114" fmla="*/ 1212057 w 2478882"/>
              <a:gd name="connsiteY114" fmla="*/ 809625 h 1347788"/>
              <a:gd name="connsiteX115" fmla="*/ 1214438 w 2478882"/>
              <a:gd name="connsiteY115" fmla="*/ 785813 h 1347788"/>
              <a:gd name="connsiteX116" fmla="*/ 1219200 w 2478882"/>
              <a:gd name="connsiteY116" fmla="*/ 762000 h 1347788"/>
              <a:gd name="connsiteX117" fmla="*/ 1235869 w 2478882"/>
              <a:gd name="connsiteY117" fmla="*/ 747713 h 1347788"/>
              <a:gd name="connsiteX118" fmla="*/ 1243013 w 2478882"/>
              <a:gd name="connsiteY118" fmla="*/ 740569 h 1347788"/>
              <a:gd name="connsiteX119" fmla="*/ 1233488 w 2478882"/>
              <a:gd name="connsiteY119" fmla="*/ 716757 h 1347788"/>
              <a:gd name="connsiteX120" fmla="*/ 1200150 w 2478882"/>
              <a:gd name="connsiteY120" fmla="*/ 688182 h 1347788"/>
              <a:gd name="connsiteX121" fmla="*/ 1176338 w 2478882"/>
              <a:gd name="connsiteY121" fmla="*/ 671513 h 1347788"/>
              <a:gd name="connsiteX122" fmla="*/ 1162050 w 2478882"/>
              <a:gd name="connsiteY122" fmla="*/ 652463 h 1347788"/>
              <a:gd name="connsiteX123" fmla="*/ 1162050 w 2478882"/>
              <a:gd name="connsiteY123" fmla="*/ 652463 h 1347788"/>
              <a:gd name="connsiteX124" fmla="*/ 1166813 w 2478882"/>
              <a:gd name="connsiteY124" fmla="*/ 690563 h 1347788"/>
              <a:gd name="connsiteX125" fmla="*/ 1169194 w 2478882"/>
              <a:gd name="connsiteY125" fmla="*/ 719138 h 1347788"/>
              <a:gd name="connsiteX126" fmla="*/ 1195388 w 2478882"/>
              <a:gd name="connsiteY126" fmla="*/ 731044 h 1347788"/>
              <a:gd name="connsiteX127" fmla="*/ 1204913 w 2478882"/>
              <a:gd name="connsiteY127" fmla="*/ 745332 h 1347788"/>
              <a:gd name="connsiteX128" fmla="*/ 1195388 w 2478882"/>
              <a:gd name="connsiteY128" fmla="*/ 771525 h 1347788"/>
              <a:gd name="connsiteX129" fmla="*/ 1197769 w 2478882"/>
              <a:gd name="connsiteY129" fmla="*/ 797719 h 1347788"/>
              <a:gd name="connsiteX130" fmla="*/ 1190625 w 2478882"/>
              <a:gd name="connsiteY130" fmla="*/ 819150 h 1347788"/>
              <a:gd name="connsiteX131" fmla="*/ 1195388 w 2478882"/>
              <a:gd name="connsiteY131" fmla="*/ 838200 h 1347788"/>
              <a:gd name="connsiteX132" fmla="*/ 1195388 w 2478882"/>
              <a:gd name="connsiteY132" fmla="*/ 838200 h 1347788"/>
              <a:gd name="connsiteX133" fmla="*/ 1166813 w 2478882"/>
              <a:gd name="connsiteY133" fmla="*/ 838200 h 1347788"/>
              <a:gd name="connsiteX134" fmla="*/ 1150144 w 2478882"/>
              <a:gd name="connsiteY134" fmla="*/ 838200 h 1347788"/>
              <a:gd name="connsiteX135" fmla="*/ 1131094 w 2478882"/>
              <a:gd name="connsiteY135" fmla="*/ 847725 h 1347788"/>
              <a:gd name="connsiteX136" fmla="*/ 1114425 w 2478882"/>
              <a:gd name="connsiteY136" fmla="*/ 838200 h 1347788"/>
              <a:gd name="connsiteX137" fmla="*/ 1088232 w 2478882"/>
              <a:gd name="connsiteY137" fmla="*/ 847725 h 1347788"/>
              <a:gd name="connsiteX138" fmla="*/ 1066800 w 2478882"/>
              <a:gd name="connsiteY138" fmla="*/ 854869 h 1347788"/>
              <a:gd name="connsiteX139" fmla="*/ 1059657 w 2478882"/>
              <a:gd name="connsiteY139" fmla="*/ 842963 h 1347788"/>
              <a:gd name="connsiteX140" fmla="*/ 1031082 w 2478882"/>
              <a:gd name="connsiteY140" fmla="*/ 852488 h 1347788"/>
              <a:gd name="connsiteX141" fmla="*/ 992982 w 2478882"/>
              <a:gd name="connsiteY141" fmla="*/ 823913 h 1347788"/>
              <a:gd name="connsiteX142" fmla="*/ 964407 w 2478882"/>
              <a:gd name="connsiteY142" fmla="*/ 826294 h 1347788"/>
              <a:gd name="connsiteX143" fmla="*/ 942975 w 2478882"/>
              <a:gd name="connsiteY143" fmla="*/ 835819 h 1347788"/>
              <a:gd name="connsiteX144" fmla="*/ 921544 w 2478882"/>
              <a:gd name="connsiteY144" fmla="*/ 852488 h 1347788"/>
              <a:gd name="connsiteX145" fmla="*/ 909638 w 2478882"/>
              <a:gd name="connsiteY145" fmla="*/ 833438 h 1347788"/>
              <a:gd name="connsiteX146" fmla="*/ 919163 w 2478882"/>
              <a:gd name="connsiteY146" fmla="*/ 807244 h 1347788"/>
              <a:gd name="connsiteX147" fmla="*/ 921544 w 2478882"/>
              <a:gd name="connsiteY147" fmla="*/ 797719 h 1347788"/>
              <a:gd name="connsiteX148" fmla="*/ 914400 w 2478882"/>
              <a:gd name="connsiteY148" fmla="*/ 778669 h 1347788"/>
              <a:gd name="connsiteX149" fmla="*/ 907257 w 2478882"/>
              <a:gd name="connsiteY149" fmla="*/ 771525 h 1347788"/>
              <a:gd name="connsiteX150" fmla="*/ 897732 w 2478882"/>
              <a:gd name="connsiteY150" fmla="*/ 800100 h 1347788"/>
              <a:gd name="connsiteX151" fmla="*/ 897732 w 2478882"/>
              <a:gd name="connsiteY151" fmla="*/ 823913 h 1347788"/>
              <a:gd name="connsiteX152" fmla="*/ 869157 w 2478882"/>
              <a:gd name="connsiteY152" fmla="*/ 828675 h 1347788"/>
              <a:gd name="connsiteX153" fmla="*/ 850107 w 2478882"/>
              <a:gd name="connsiteY153" fmla="*/ 833438 h 1347788"/>
              <a:gd name="connsiteX154" fmla="*/ 828675 w 2478882"/>
              <a:gd name="connsiteY154" fmla="*/ 804863 h 1347788"/>
              <a:gd name="connsiteX155" fmla="*/ 814388 w 2478882"/>
              <a:gd name="connsiteY155" fmla="*/ 783432 h 1347788"/>
              <a:gd name="connsiteX156" fmla="*/ 807244 w 2478882"/>
              <a:gd name="connsiteY156" fmla="*/ 759619 h 1347788"/>
              <a:gd name="connsiteX157" fmla="*/ 804863 w 2478882"/>
              <a:gd name="connsiteY157" fmla="*/ 733425 h 1347788"/>
              <a:gd name="connsiteX158" fmla="*/ 783432 w 2478882"/>
              <a:gd name="connsiteY158" fmla="*/ 692944 h 1347788"/>
              <a:gd name="connsiteX159" fmla="*/ 783432 w 2478882"/>
              <a:gd name="connsiteY159" fmla="*/ 719138 h 1347788"/>
              <a:gd name="connsiteX160" fmla="*/ 785813 w 2478882"/>
              <a:gd name="connsiteY160" fmla="*/ 757238 h 1347788"/>
              <a:gd name="connsiteX161" fmla="*/ 800100 w 2478882"/>
              <a:gd name="connsiteY161" fmla="*/ 792957 h 1347788"/>
              <a:gd name="connsiteX162" fmla="*/ 823913 w 2478882"/>
              <a:gd name="connsiteY162" fmla="*/ 833438 h 1347788"/>
              <a:gd name="connsiteX163" fmla="*/ 845344 w 2478882"/>
              <a:gd name="connsiteY163" fmla="*/ 854869 h 1347788"/>
              <a:gd name="connsiteX164" fmla="*/ 838200 w 2478882"/>
              <a:gd name="connsiteY164" fmla="*/ 873919 h 1347788"/>
              <a:gd name="connsiteX165" fmla="*/ 823913 w 2478882"/>
              <a:gd name="connsiteY165" fmla="*/ 902494 h 1347788"/>
              <a:gd name="connsiteX166" fmla="*/ 823913 w 2478882"/>
              <a:gd name="connsiteY166" fmla="*/ 902494 h 1347788"/>
              <a:gd name="connsiteX167" fmla="*/ 800100 w 2478882"/>
              <a:gd name="connsiteY167" fmla="*/ 902494 h 1347788"/>
              <a:gd name="connsiteX168" fmla="*/ 809625 w 2478882"/>
              <a:gd name="connsiteY168" fmla="*/ 869157 h 1347788"/>
              <a:gd name="connsiteX169" fmla="*/ 795338 w 2478882"/>
              <a:gd name="connsiteY169" fmla="*/ 885825 h 1347788"/>
              <a:gd name="connsiteX170" fmla="*/ 788194 w 2478882"/>
              <a:gd name="connsiteY170" fmla="*/ 862013 h 1347788"/>
              <a:gd name="connsiteX171" fmla="*/ 769144 w 2478882"/>
              <a:gd name="connsiteY171" fmla="*/ 864394 h 1347788"/>
              <a:gd name="connsiteX172" fmla="*/ 750094 w 2478882"/>
              <a:gd name="connsiteY172" fmla="*/ 862013 h 1347788"/>
              <a:gd name="connsiteX173" fmla="*/ 742950 w 2478882"/>
              <a:gd name="connsiteY173" fmla="*/ 852488 h 1347788"/>
              <a:gd name="connsiteX174" fmla="*/ 742950 w 2478882"/>
              <a:gd name="connsiteY174" fmla="*/ 852488 h 1347788"/>
              <a:gd name="connsiteX175" fmla="*/ 728663 w 2478882"/>
              <a:gd name="connsiteY175" fmla="*/ 850107 h 1347788"/>
              <a:gd name="connsiteX176" fmla="*/ 711994 w 2478882"/>
              <a:gd name="connsiteY176" fmla="*/ 850107 h 1347788"/>
              <a:gd name="connsiteX177" fmla="*/ 700088 w 2478882"/>
              <a:gd name="connsiteY177" fmla="*/ 866775 h 1347788"/>
              <a:gd name="connsiteX178" fmla="*/ 681038 w 2478882"/>
              <a:gd name="connsiteY178" fmla="*/ 866775 h 1347788"/>
              <a:gd name="connsiteX179" fmla="*/ 669132 w 2478882"/>
              <a:gd name="connsiteY179" fmla="*/ 852488 h 1347788"/>
              <a:gd name="connsiteX180" fmla="*/ 666750 w 2478882"/>
              <a:gd name="connsiteY180" fmla="*/ 852488 h 1347788"/>
              <a:gd name="connsiteX181" fmla="*/ 652463 w 2478882"/>
              <a:gd name="connsiteY181" fmla="*/ 866775 h 1347788"/>
              <a:gd name="connsiteX182" fmla="*/ 652463 w 2478882"/>
              <a:gd name="connsiteY182" fmla="*/ 881063 h 1347788"/>
              <a:gd name="connsiteX183" fmla="*/ 661988 w 2478882"/>
              <a:gd name="connsiteY183" fmla="*/ 890588 h 1347788"/>
              <a:gd name="connsiteX184" fmla="*/ 704850 w 2478882"/>
              <a:gd name="connsiteY184" fmla="*/ 890588 h 1347788"/>
              <a:gd name="connsiteX185" fmla="*/ 738188 w 2478882"/>
              <a:gd name="connsiteY185" fmla="*/ 890588 h 1347788"/>
              <a:gd name="connsiteX186" fmla="*/ 776288 w 2478882"/>
              <a:gd name="connsiteY186" fmla="*/ 888207 h 1347788"/>
              <a:gd name="connsiteX187" fmla="*/ 783432 w 2478882"/>
              <a:gd name="connsiteY187" fmla="*/ 900113 h 1347788"/>
              <a:gd name="connsiteX188" fmla="*/ 783432 w 2478882"/>
              <a:gd name="connsiteY188" fmla="*/ 900113 h 1347788"/>
              <a:gd name="connsiteX189" fmla="*/ 754857 w 2478882"/>
              <a:gd name="connsiteY189" fmla="*/ 914400 h 1347788"/>
              <a:gd name="connsiteX190" fmla="*/ 735807 w 2478882"/>
              <a:gd name="connsiteY190" fmla="*/ 931069 h 1347788"/>
              <a:gd name="connsiteX191" fmla="*/ 735807 w 2478882"/>
              <a:gd name="connsiteY191" fmla="*/ 931069 h 1347788"/>
              <a:gd name="connsiteX192" fmla="*/ 707232 w 2478882"/>
              <a:gd name="connsiteY192" fmla="*/ 919163 h 1347788"/>
              <a:gd name="connsiteX193" fmla="*/ 690563 w 2478882"/>
              <a:gd name="connsiteY193" fmla="*/ 909638 h 1347788"/>
              <a:gd name="connsiteX194" fmla="*/ 652463 w 2478882"/>
              <a:gd name="connsiteY194" fmla="*/ 909638 h 1347788"/>
              <a:gd name="connsiteX195" fmla="*/ 619125 w 2478882"/>
              <a:gd name="connsiteY195" fmla="*/ 914400 h 1347788"/>
              <a:gd name="connsiteX196" fmla="*/ 600075 w 2478882"/>
              <a:gd name="connsiteY196" fmla="*/ 897732 h 1347788"/>
              <a:gd name="connsiteX197" fmla="*/ 590550 w 2478882"/>
              <a:gd name="connsiteY197" fmla="*/ 859632 h 1347788"/>
              <a:gd name="connsiteX198" fmla="*/ 581025 w 2478882"/>
              <a:gd name="connsiteY198" fmla="*/ 845344 h 1347788"/>
              <a:gd name="connsiteX199" fmla="*/ 573882 w 2478882"/>
              <a:gd name="connsiteY199" fmla="*/ 828675 h 1347788"/>
              <a:gd name="connsiteX200" fmla="*/ 559594 w 2478882"/>
              <a:gd name="connsiteY200" fmla="*/ 835819 h 1347788"/>
              <a:gd name="connsiteX201" fmla="*/ 559594 w 2478882"/>
              <a:gd name="connsiteY201" fmla="*/ 859632 h 1347788"/>
              <a:gd name="connsiteX202" fmla="*/ 545307 w 2478882"/>
              <a:gd name="connsiteY202" fmla="*/ 845344 h 1347788"/>
              <a:gd name="connsiteX203" fmla="*/ 523875 w 2478882"/>
              <a:gd name="connsiteY203" fmla="*/ 838200 h 1347788"/>
              <a:gd name="connsiteX204" fmla="*/ 500063 w 2478882"/>
              <a:gd name="connsiteY204" fmla="*/ 840582 h 1347788"/>
              <a:gd name="connsiteX205" fmla="*/ 492919 w 2478882"/>
              <a:gd name="connsiteY205" fmla="*/ 862013 h 1347788"/>
              <a:gd name="connsiteX206" fmla="*/ 481013 w 2478882"/>
              <a:gd name="connsiteY206" fmla="*/ 866775 h 1347788"/>
              <a:gd name="connsiteX207" fmla="*/ 461963 w 2478882"/>
              <a:gd name="connsiteY207" fmla="*/ 866775 h 1347788"/>
              <a:gd name="connsiteX208" fmla="*/ 433388 w 2478882"/>
              <a:gd name="connsiteY208" fmla="*/ 876300 h 1347788"/>
              <a:gd name="connsiteX209" fmla="*/ 419100 w 2478882"/>
              <a:gd name="connsiteY209" fmla="*/ 900113 h 1347788"/>
              <a:gd name="connsiteX210" fmla="*/ 426244 w 2478882"/>
              <a:gd name="connsiteY210" fmla="*/ 907257 h 1347788"/>
              <a:gd name="connsiteX211" fmla="*/ 466725 w 2478882"/>
              <a:gd name="connsiteY211" fmla="*/ 885825 h 1347788"/>
              <a:gd name="connsiteX212" fmla="*/ 488157 w 2478882"/>
              <a:gd name="connsiteY212" fmla="*/ 890588 h 1347788"/>
              <a:gd name="connsiteX213" fmla="*/ 519113 w 2478882"/>
              <a:gd name="connsiteY213" fmla="*/ 878682 h 1347788"/>
              <a:gd name="connsiteX214" fmla="*/ 552450 w 2478882"/>
              <a:gd name="connsiteY214" fmla="*/ 904875 h 1347788"/>
              <a:gd name="connsiteX215" fmla="*/ 561975 w 2478882"/>
              <a:gd name="connsiteY215" fmla="*/ 931069 h 1347788"/>
              <a:gd name="connsiteX216" fmla="*/ 590550 w 2478882"/>
              <a:gd name="connsiteY216" fmla="*/ 923925 h 1347788"/>
              <a:gd name="connsiteX217" fmla="*/ 607219 w 2478882"/>
              <a:gd name="connsiteY217" fmla="*/ 945357 h 1347788"/>
              <a:gd name="connsiteX218" fmla="*/ 645319 w 2478882"/>
              <a:gd name="connsiteY218" fmla="*/ 950119 h 1347788"/>
              <a:gd name="connsiteX219" fmla="*/ 704850 w 2478882"/>
              <a:gd name="connsiteY219" fmla="*/ 959644 h 1347788"/>
              <a:gd name="connsiteX220" fmla="*/ 745332 w 2478882"/>
              <a:gd name="connsiteY220" fmla="*/ 966788 h 1347788"/>
              <a:gd name="connsiteX221" fmla="*/ 745332 w 2478882"/>
              <a:gd name="connsiteY221" fmla="*/ 966788 h 1347788"/>
              <a:gd name="connsiteX222" fmla="*/ 764382 w 2478882"/>
              <a:gd name="connsiteY222" fmla="*/ 935832 h 1347788"/>
              <a:gd name="connsiteX223" fmla="*/ 790575 w 2478882"/>
              <a:gd name="connsiteY223" fmla="*/ 935832 h 1347788"/>
              <a:gd name="connsiteX224" fmla="*/ 828675 w 2478882"/>
              <a:gd name="connsiteY224" fmla="*/ 935832 h 1347788"/>
              <a:gd name="connsiteX225" fmla="*/ 821532 w 2478882"/>
              <a:gd name="connsiteY225" fmla="*/ 950119 h 1347788"/>
              <a:gd name="connsiteX226" fmla="*/ 812007 w 2478882"/>
              <a:gd name="connsiteY226" fmla="*/ 964407 h 1347788"/>
              <a:gd name="connsiteX227" fmla="*/ 823913 w 2478882"/>
              <a:gd name="connsiteY227" fmla="*/ 973932 h 1347788"/>
              <a:gd name="connsiteX228" fmla="*/ 800100 w 2478882"/>
              <a:gd name="connsiteY228" fmla="*/ 992982 h 1347788"/>
              <a:gd name="connsiteX229" fmla="*/ 797719 w 2478882"/>
              <a:gd name="connsiteY229" fmla="*/ 1014413 h 1347788"/>
              <a:gd name="connsiteX230" fmla="*/ 790575 w 2478882"/>
              <a:gd name="connsiteY230" fmla="*/ 1026319 h 1347788"/>
              <a:gd name="connsiteX231" fmla="*/ 764382 w 2478882"/>
              <a:gd name="connsiteY231" fmla="*/ 1031082 h 1347788"/>
              <a:gd name="connsiteX232" fmla="*/ 771525 w 2478882"/>
              <a:gd name="connsiteY232" fmla="*/ 1054894 h 1347788"/>
              <a:gd name="connsiteX233" fmla="*/ 740569 w 2478882"/>
              <a:gd name="connsiteY233" fmla="*/ 1059657 h 1347788"/>
              <a:gd name="connsiteX234" fmla="*/ 726282 w 2478882"/>
              <a:gd name="connsiteY234" fmla="*/ 1042988 h 1347788"/>
              <a:gd name="connsiteX235" fmla="*/ 695325 w 2478882"/>
              <a:gd name="connsiteY235" fmla="*/ 1045369 h 1347788"/>
              <a:gd name="connsiteX236" fmla="*/ 669132 w 2478882"/>
              <a:gd name="connsiteY236" fmla="*/ 1052513 h 1347788"/>
              <a:gd name="connsiteX237" fmla="*/ 642938 w 2478882"/>
              <a:gd name="connsiteY237" fmla="*/ 1050132 h 1347788"/>
              <a:gd name="connsiteX238" fmla="*/ 621507 w 2478882"/>
              <a:gd name="connsiteY238" fmla="*/ 1047750 h 1347788"/>
              <a:gd name="connsiteX239" fmla="*/ 621507 w 2478882"/>
              <a:gd name="connsiteY239" fmla="*/ 1033463 h 1347788"/>
              <a:gd name="connsiteX240" fmla="*/ 600075 w 2478882"/>
              <a:gd name="connsiteY240" fmla="*/ 1035844 h 1347788"/>
              <a:gd name="connsiteX241" fmla="*/ 578644 w 2478882"/>
              <a:gd name="connsiteY241" fmla="*/ 1040607 h 1347788"/>
              <a:gd name="connsiteX242" fmla="*/ 571500 w 2478882"/>
              <a:gd name="connsiteY242" fmla="*/ 1031082 h 1347788"/>
              <a:gd name="connsiteX243" fmla="*/ 571500 w 2478882"/>
              <a:gd name="connsiteY243" fmla="*/ 1019175 h 1347788"/>
              <a:gd name="connsiteX244" fmla="*/ 571500 w 2478882"/>
              <a:gd name="connsiteY244" fmla="*/ 1019175 h 1347788"/>
              <a:gd name="connsiteX245" fmla="*/ 626269 w 2478882"/>
              <a:gd name="connsiteY245" fmla="*/ 1004888 h 1347788"/>
              <a:gd name="connsiteX246" fmla="*/ 647700 w 2478882"/>
              <a:gd name="connsiteY246" fmla="*/ 988219 h 1347788"/>
              <a:gd name="connsiteX247" fmla="*/ 647700 w 2478882"/>
              <a:gd name="connsiteY247" fmla="*/ 988219 h 1347788"/>
              <a:gd name="connsiteX248" fmla="*/ 647700 w 2478882"/>
              <a:gd name="connsiteY248" fmla="*/ 988219 h 1347788"/>
              <a:gd name="connsiteX249" fmla="*/ 597694 w 2478882"/>
              <a:gd name="connsiteY249" fmla="*/ 988219 h 1347788"/>
              <a:gd name="connsiteX250" fmla="*/ 581025 w 2478882"/>
              <a:gd name="connsiteY250" fmla="*/ 990600 h 1347788"/>
              <a:gd name="connsiteX251" fmla="*/ 578644 w 2478882"/>
              <a:gd name="connsiteY251" fmla="*/ 969169 h 1347788"/>
              <a:gd name="connsiteX252" fmla="*/ 550069 w 2478882"/>
              <a:gd name="connsiteY252" fmla="*/ 966788 h 1347788"/>
              <a:gd name="connsiteX253" fmla="*/ 559594 w 2478882"/>
              <a:gd name="connsiteY253" fmla="*/ 988219 h 1347788"/>
              <a:gd name="connsiteX254" fmla="*/ 545307 w 2478882"/>
              <a:gd name="connsiteY254" fmla="*/ 992982 h 1347788"/>
              <a:gd name="connsiteX255" fmla="*/ 511969 w 2478882"/>
              <a:gd name="connsiteY255" fmla="*/ 988219 h 1347788"/>
              <a:gd name="connsiteX256" fmla="*/ 492919 w 2478882"/>
              <a:gd name="connsiteY256" fmla="*/ 990600 h 1347788"/>
              <a:gd name="connsiteX257" fmla="*/ 507207 w 2478882"/>
              <a:gd name="connsiteY257" fmla="*/ 1007269 h 1347788"/>
              <a:gd name="connsiteX258" fmla="*/ 516732 w 2478882"/>
              <a:gd name="connsiteY258" fmla="*/ 1019175 h 1347788"/>
              <a:gd name="connsiteX259" fmla="*/ 507207 w 2478882"/>
              <a:gd name="connsiteY259" fmla="*/ 1028700 h 1347788"/>
              <a:gd name="connsiteX260" fmla="*/ 507207 w 2478882"/>
              <a:gd name="connsiteY260" fmla="*/ 1028700 h 1347788"/>
              <a:gd name="connsiteX261" fmla="*/ 497682 w 2478882"/>
              <a:gd name="connsiteY261" fmla="*/ 1054894 h 1347788"/>
              <a:gd name="connsiteX262" fmla="*/ 469107 w 2478882"/>
              <a:gd name="connsiteY262" fmla="*/ 1076325 h 1347788"/>
              <a:gd name="connsiteX263" fmla="*/ 454819 w 2478882"/>
              <a:gd name="connsiteY263" fmla="*/ 1071563 h 1347788"/>
              <a:gd name="connsiteX264" fmla="*/ 438150 w 2478882"/>
              <a:gd name="connsiteY264" fmla="*/ 1085850 h 1347788"/>
              <a:gd name="connsiteX265" fmla="*/ 431007 w 2478882"/>
              <a:gd name="connsiteY265" fmla="*/ 1083469 h 1347788"/>
              <a:gd name="connsiteX266" fmla="*/ 433388 w 2478882"/>
              <a:gd name="connsiteY266" fmla="*/ 1059657 h 1347788"/>
              <a:gd name="connsiteX267" fmla="*/ 435769 w 2478882"/>
              <a:gd name="connsiteY267" fmla="*/ 1035844 h 1347788"/>
              <a:gd name="connsiteX268" fmla="*/ 426244 w 2478882"/>
              <a:gd name="connsiteY268" fmla="*/ 1031082 h 1347788"/>
              <a:gd name="connsiteX269" fmla="*/ 423863 w 2478882"/>
              <a:gd name="connsiteY269" fmla="*/ 1047750 h 1347788"/>
              <a:gd name="connsiteX270" fmla="*/ 416719 w 2478882"/>
              <a:gd name="connsiteY270" fmla="*/ 1062038 h 1347788"/>
              <a:gd name="connsiteX271" fmla="*/ 392907 w 2478882"/>
              <a:gd name="connsiteY271" fmla="*/ 1052513 h 1347788"/>
              <a:gd name="connsiteX272" fmla="*/ 383382 w 2478882"/>
              <a:gd name="connsiteY272" fmla="*/ 1050132 h 1347788"/>
              <a:gd name="connsiteX273" fmla="*/ 383382 w 2478882"/>
              <a:gd name="connsiteY273" fmla="*/ 1069182 h 1347788"/>
              <a:gd name="connsiteX274" fmla="*/ 404813 w 2478882"/>
              <a:gd name="connsiteY274" fmla="*/ 1088232 h 1347788"/>
              <a:gd name="connsiteX275" fmla="*/ 376238 w 2478882"/>
              <a:gd name="connsiteY275" fmla="*/ 1090613 h 1347788"/>
              <a:gd name="connsiteX276" fmla="*/ 371475 w 2478882"/>
              <a:gd name="connsiteY276" fmla="*/ 1100138 h 1347788"/>
              <a:gd name="connsiteX277" fmla="*/ 342900 w 2478882"/>
              <a:gd name="connsiteY277" fmla="*/ 1090613 h 1347788"/>
              <a:gd name="connsiteX278" fmla="*/ 342900 w 2478882"/>
              <a:gd name="connsiteY278" fmla="*/ 1109663 h 1347788"/>
              <a:gd name="connsiteX279" fmla="*/ 333375 w 2478882"/>
              <a:gd name="connsiteY279" fmla="*/ 1121569 h 1347788"/>
              <a:gd name="connsiteX280" fmla="*/ 323850 w 2478882"/>
              <a:gd name="connsiteY280" fmla="*/ 1121569 h 1347788"/>
              <a:gd name="connsiteX281" fmla="*/ 316707 w 2478882"/>
              <a:gd name="connsiteY281" fmla="*/ 1088232 h 1347788"/>
              <a:gd name="connsiteX282" fmla="*/ 290513 w 2478882"/>
              <a:gd name="connsiteY282" fmla="*/ 1073944 h 1347788"/>
              <a:gd name="connsiteX283" fmla="*/ 271463 w 2478882"/>
              <a:gd name="connsiteY283" fmla="*/ 1062038 h 1347788"/>
              <a:gd name="connsiteX284" fmla="*/ 278607 w 2478882"/>
              <a:gd name="connsiteY284" fmla="*/ 1012032 h 1347788"/>
              <a:gd name="connsiteX285" fmla="*/ 285750 w 2478882"/>
              <a:gd name="connsiteY285" fmla="*/ 978694 h 1347788"/>
              <a:gd name="connsiteX286" fmla="*/ 328613 w 2478882"/>
              <a:gd name="connsiteY286" fmla="*/ 954882 h 1347788"/>
              <a:gd name="connsiteX287" fmla="*/ 338138 w 2478882"/>
              <a:gd name="connsiteY287" fmla="*/ 938213 h 1347788"/>
              <a:gd name="connsiteX288" fmla="*/ 350044 w 2478882"/>
              <a:gd name="connsiteY288" fmla="*/ 912019 h 1347788"/>
              <a:gd name="connsiteX289" fmla="*/ 350044 w 2478882"/>
              <a:gd name="connsiteY289" fmla="*/ 912019 h 1347788"/>
              <a:gd name="connsiteX290" fmla="*/ 321469 w 2478882"/>
              <a:gd name="connsiteY290" fmla="*/ 919163 h 1347788"/>
              <a:gd name="connsiteX291" fmla="*/ 314325 w 2478882"/>
              <a:gd name="connsiteY291" fmla="*/ 895350 h 1347788"/>
              <a:gd name="connsiteX292" fmla="*/ 311944 w 2478882"/>
              <a:gd name="connsiteY292" fmla="*/ 916782 h 1347788"/>
              <a:gd name="connsiteX293" fmla="*/ 300038 w 2478882"/>
              <a:gd name="connsiteY293" fmla="*/ 950119 h 1347788"/>
              <a:gd name="connsiteX294" fmla="*/ 288132 w 2478882"/>
              <a:gd name="connsiteY294" fmla="*/ 942975 h 1347788"/>
              <a:gd name="connsiteX295" fmla="*/ 288132 w 2478882"/>
              <a:gd name="connsiteY295" fmla="*/ 919163 h 1347788"/>
              <a:gd name="connsiteX296" fmla="*/ 288132 w 2478882"/>
              <a:gd name="connsiteY296" fmla="*/ 907257 h 1347788"/>
              <a:gd name="connsiteX297" fmla="*/ 278607 w 2478882"/>
              <a:gd name="connsiteY297" fmla="*/ 895350 h 1347788"/>
              <a:gd name="connsiteX298" fmla="*/ 269082 w 2478882"/>
              <a:gd name="connsiteY298" fmla="*/ 902494 h 1347788"/>
              <a:gd name="connsiteX299" fmla="*/ 264319 w 2478882"/>
              <a:gd name="connsiteY299" fmla="*/ 938213 h 1347788"/>
              <a:gd name="connsiteX300" fmla="*/ 280988 w 2478882"/>
              <a:gd name="connsiteY300" fmla="*/ 957263 h 1347788"/>
              <a:gd name="connsiteX301" fmla="*/ 276225 w 2478882"/>
              <a:gd name="connsiteY301" fmla="*/ 976313 h 1347788"/>
              <a:gd name="connsiteX302" fmla="*/ 264319 w 2478882"/>
              <a:gd name="connsiteY302" fmla="*/ 1007269 h 1347788"/>
              <a:gd name="connsiteX303" fmla="*/ 250032 w 2478882"/>
              <a:gd name="connsiteY303" fmla="*/ 1031082 h 1347788"/>
              <a:gd name="connsiteX304" fmla="*/ 207169 w 2478882"/>
              <a:gd name="connsiteY304" fmla="*/ 1019175 h 1347788"/>
              <a:gd name="connsiteX305" fmla="*/ 200025 w 2478882"/>
              <a:gd name="connsiteY305" fmla="*/ 988219 h 1347788"/>
              <a:gd name="connsiteX306" fmla="*/ 157163 w 2478882"/>
              <a:gd name="connsiteY306" fmla="*/ 962025 h 1347788"/>
              <a:gd name="connsiteX307" fmla="*/ 104775 w 2478882"/>
              <a:gd name="connsiteY307" fmla="*/ 940594 h 1347788"/>
              <a:gd name="connsiteX308" fmla="*/ 61913 w 2478882"/>
              <a:gd name="connsiteY308" fmla="*/ 902494 h 1347788"/>
              <a:gd name="connsiteX309" fmla="*/ 35719 w 2478882"/>
              <a:gd name="connsiteY309" fmla="*/ 864394 h 1347788"/>
              <a:gd name="connsiteX310" fmla="*/ 11907 w 2478882"/>
              <a:gd name="connsiteY310" fmla="*/ 804863 h 1347788"/>
              <a:gd name="connsiteX311" fmla="*/ 0 w 2478882"/>
              <a:gd name="connsiteY311" fmla="*/ 735807 h 1347788"/>
              <a:gd name="connsiteX312" fmla="*/ 2382 w 2478882"/>
              <a:gd name="connsiteY312" fmla="*/ 676275 h 1347788"/>
              <a:gd name="connsiteX313" fmla="*/ 2382 w 2478882"/>
              <a:gd name="connsiteY313" fmla="*/ 645319 h 1347788"/>
              <a:gd name="connsiteX314" fmla="*/ 2052638 w 2478882"/>
              <a:gd name="connsiteY31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238375 w 2478882"/>
              <a:gd name="connsiteY8" fmla="*/ 719138 h 1347788"/>
              <a:gd name="connsiteX9" fmla="*/ 2266950 w 2478882"/>
              <a:gd name="connsiteY9" fmla="*/ 764382 h 1347788"/>
              <a:gd name="connsiteX10" fmla="*/ 2288382 w 2478882"/>
              <a:gd name="connsiteY10" fmla="*/ 821532 h 1347788"/>
              <a:gd name="connsiteX11" fmla="*/ 2297907 w 2478882"/>
              <a:gd name="connsiteY11" fmla="*/ 871538 h 1347788"/>
              <a:gd name="connsiteX12" fmla="*/ 2340769 w 2478882"/>
              <a:gd name="connsiteY12" fmla="*/ 909638 h 1347788"/>
              <a:gd name="connsiteX13" fmla="*/ 2343150 w 2478882"/>
              <a:gd name="connsiteY13" fmla="*/ 950119 h 1347788"/>
              <a:gd name="connsiteX14" fmla="*/ 2347913 w 2478882"/>
              <a:gd name="connsiteY14" fmla="*/ 964407 h 1347788"/>
              <a:gd name="connsiteX15" fmla="*/ 2364582 w 2478882"/>
              <a:gd name="connsiteY15" fmla="*/ 978694 h 1347788"/>
              <a:gd name="connsiteX16" fmla="*/ 2359819 w 2478882"/>
              <a:gd name="connsiteY16" fmla="*/ 995363 h 1347788"/>
              <a:gd name="connsiteX17" fmla="*/ 2393157 w 2478882"/>
              <a:gd name="connsiteY17" fmla="*/ 1019175 h 1347788"/>
              <a:gd name="connsiteX18" fmla="*/ 2409825 w 2478882"/>
              <a:gd name="connsiteY18" fmla="*/ 1059657 h 1347788"/>
              <a:gd name="connsiteX19" fmla="*/ 2390775 w 2478882"/>
              <a:gd name="connsiteY19" fmla="*/ 1069182 h 1347788"/>
              <a:gd name="connsiteX20" fmla="*/ 2376488 w 2478882"/>
              <a:gd name="connsiteY20" fmla="*/ 1047750 h 1347788"/>
              <a:gd name="connsiteX21" fmla="*/ 2364582 w 2478882"/>
              <a:gd name="connsiteY21" fmla="*/ 1035844 h 1347788"/>
              <a:gd name="connsiteX22" fmla="*/ 2355057 w 2478882"/>
              <a:gd name="connsiteY22" fmla="*/ 1035844 h 1347788"/>
              <a:gd name="connsiteX23" fmla="*/ 2352675 w 2478882"/>
              <a:gd name="connsiteY23" fmla="*/ 1057275 h 1347788"/>
              <a:gd name="connsiteX24" fmla="*/ 2371725 w 2478882"/>
              <a:gd name="connsiteY24" fmla="*/ 1090613 h 1347788"/>
              <a:gd name="connsiteX25" fmla="*/ 2386013 w 2478882"/>
              <a:gd name="connsiteY25" fmla="*/ 1104900 h 1347788"/>
              <a:gd name="connsiteX26" fmla="*/ 2400300 w 2478882"/>
              <a:gd name="connsiteY26" fmla="*/ 1085850 h 1347788"/>
              <a:gd name="connsiteX27" fmla="*/ 2414588 w 2478882"/>
              <a:gd name="connsiteY27" fmla="*/ 1090613 h 1347788"/>
              <a:gd name="connsiteX28" fmla="*/ 2421732 w 2478882"/>
              <a:gd name="connsiteY28" fmla="*/ 1116807 h 1347788"/>
              <a:gd name="connsiteX29" fmla="*/ 2424113 w 2478882"/>
              <a:gd name="connsiteY29" fmla="*/ 1128713 h 1347788"/>
              <a:gd name="connsiteX30" fmla="*/ 2400300 w 2478882"/>
              <a:gd name="connsiteY30" fmla="*/ 1131094 h 1347788"/>
              <a:gd name="connsiteX31" fmla="*/ 2414588 w 2478882"/>
              <a:gd name="connsiteY31" fmla="*/ 1152525 h 1347788"/>
              <a:gd name="connsiteX32" fmla="*/ 2443163 w 2478882"/>
              <a:gd name="connsiteY32" fmla="*/ 1159669 h 1347788"/>
              <a:gd name="connsiteX33" fmla="*/ 2462213 w 2478882"/>
              <a:gd name="connsiteY33" fmla="*/ 1190625 h 1347788"/>
              <a:gd name="connsiteX34" fmla="*/ 2455069 w 2478882"/>
              <a:gd name="connsiteY34" fmla="*/ 1235869 h 1347788"/>
              <a:gd name="connsiteX35" fmla="*/ 2459832 w 2478882"/>
              <a:gd name="connsiteY35" fmla="*/ 1290638 h 1347788"/>
              <a:gd name="connsiteX36" fmla="*/ 2478882 w 2478882"/>
              <a:gd name="connsiteY36" fmla="*/ 1347788 h 1347788"/>
              <a:gd name="connsiteX37" fmla="*/ 2457450 w 2478882"/>
              <a:gd name="connsiteY37" fmla="*/ 1347788 h 1347788"/>
              <a:gd name="connsiteX38" fmla="*/ 2428875 w 2478882"/>
              <a:gd name="connsiteY38" fmla="*/ 1335882 h 1347788"/>
              <a:gd name="connsiteX39" fmla="*/ 2412207 w 2478882"/>
              <a:gd name="connsiteY39" fmla="*/ 1335882 h 1347788"/>
              <a:gd name="connsiteX40" fmla="*/ 2395538 w 2478882"/>
              <a:gd name="connsiteY40" fmla="*/ 1326357 h 1347788"/>
              <a:gd name="connsiteX41" fmla="*/ 2378869 w 2478882"/>
              <a:gd name="connsiteY41" fmla="*/ 1316832 h 1347788"/>
              <a:gd name="connsiteX42" fmla="*/ 2383632 w 2478882"/>
              <a:gd name="connsiteY42" fmla="*/ 1269207 h 1347788"/>
              <a:gd name="connsiteX43" fmla="*/ 2336007 w 2478882"/>
              <a:gd name="connsiteY43" fmla="*/ 1245394 h 1347788"/>
              <a:gd name="connsiteX44" fmla="*/ 2297907 w 2478882"/>
              <a:gd name="connsiteY44" fmla="*/ 1233488 h 1347788"/>
              <a:gd name="connsiteX45" fmla="*/ 2238375 w 2478882"/>
              <a:gd name="connsiteY45" fmla="*/ 1214438 h 1347788"/>
              <a:gd name="connsiteX46" fmla="*/ 2185988 w 2478882"/>
              <a:gd name="connsiteY46" fmla="*/ 1212057 h 1347788"/>
              <a:gd name="connsiteX47" fmla="*/ 2164557 w 2478882"/>
              <a:gd name="connsiteY47" fmla="*/ 1207294 h 1347788"/>
              <a:gd name="connsiteX48" fmla="*/ 2193132 w 2478882"/>
              <a:gd name="connsiteY48" fmla="*/ 1188244 h 1347788"/>
              <a:gd name="connsiteX49" fmla="*/ 2178844 w 2478882"/>
              <a:gd name="connsiteY49" fmla="*/ 1185863 h 1347788"/>
              <a:gd name="connsiteX50" fmla="*/ 2183607 w 2478882"/>
              <a:gd name="connsiteY50" fmla="*/ 1169194 h 1347788"/>
              <a:gd name="connsiteX51" fmla="*/ 2205038 w 2478882"/>
              <a:gd name="connsiteY51" fmla="*/ 1145382 h 1347788"/>
              <a:gd name="connsiteX52" fmla="*/ 2197894 w 2478882"/>
              <a:gd name="connsiteY52" fmla="*/ 1140619 h 1347788"/>
              <a:gd name="connsiteX53" fmla="*/ 2166938 w 2478882"/>
              <a:gd name="connsiteY53" fmla="*/ 1164432 h 1347788"/>
              <a:gd name="connsiteX54" fmla="*/ 2155032 w 2478882"/>
              <a:gd name="connsiteY54" fmla="*/ 1164432 h 1347788"/>
              <a:gd name="connsiteX55" fmla="*/ 2147888 w 2478882"/>
              <a:gd name="connsiteY55" fmla="*/ 1152525 h 1347788"/>
              <a:gd name="connsiteX56" fmla="*/ 2138363 w 2478882"/>
              <a:gd name="connsiteY56" fmla="*/ 1147763 h 1347788"/>
              <a:gd name="connsiteX57" fmla="*/ 2119313 w 2478882"/>
              <a:gd name="connsiteY57" fmla="*/ 1152525 h 1347788"/>
              <a:gd name="connsiteX58" fmla="*/ 2126457 w 2478882"/>
              <a:gd name="connsiteY58" fmla="*/ 1173957 h 1347788"/>
              <a:gd name="connsiteX59" fmla="*/ 2102644 w 2478882"/>
              <a:gd name="connsiteY59" fmla="*/ 1176338 h 1347788"/>
              <a:gd name="connsiteX60" fmla="*/ 2088357 w 2478882"/>
              <a:gd name="connsiteY60" fmla="*/ 1169194 h 1347788"/>
              <a:gd name="connsiteX61" fmla="*/ 2078832 w 2478882"/>
              <a:gd name="connsiteY61" fmla="*/ 1154907 h 1347788"/>
              <a:gd name="connsiteX62" fmla="*/ 2066925 w 2478882"/>
              <a:gd name="connsiteY62" fmla="*/ 1162050 h 1347788"/>
              <a:gd name="connsiteX63" fmla="*/ 2040732 w 2478882"/>
              <a:gd name="connsiteY63" fmla="*/ 1164432 h 1347788"/>
              <a:gd name="connsiteX64" fmla="*/ 1971675 w 2478882"/>
              <a:gd name="connsiteY64" fmla="*/ 1154907 h 1347788"/>
              <a:gd name="connsiteX65" fmla="*/ 1935957 w 2478882"/>
              <a:gd name="connsiteY65" fmla="*/ 1138238 h 1347788"/>
              <a:gd name="connsiteX66" fmla="*/ 1921669 w 2478882"/>
              <a:gd name="connsiteY66" fmla="*/ 1104900 h 1347788"/>
              <a:gd name="connsiteX67" fmla="*/ 1921669 w 2478882"/>
              <a:gd name="connsiteY67" fmla="*/ 1083469 h 1347788"/>
              <a:gd name="connsiteX68" fmla="*/ 1893094 w 2478882"/>
              <a:gd name="connsiteY68" fmla="*/ 1057275 h 1347788"/>
              <a:gd name="connsiteX69" fmla="*/ 1869282 w 2478882"/>
              <a:gd name="connsiteY69" fmla="*/ 1042988 h 1347788"/>
              <a:gd name="connsiteX70" fmla="*/ 1850232 w 2478882"/>
              <a:gd name="connsiteY70" fmla="*/ 1028700 h 1347788"/>
              <a:gd name="connsiteX71" fmla="*/ 1843088 w 2478882"/>
              <a:gd name="connsiteY71" fmla="*/ 1016794 h 1347788"/>
              <a:gd name="connsiteX72" fmla="*/ 1804988 w 2478882"/>
              <a:gd name="connsiteY72" fmla="*/ 1012032 h 1347788"/>
              <a:gd name="connsiteX73" fmla="*/ 1769269 w 2478882"/>
              <a:gd name="connsiteY73" fmla="*/ 1007269 h 1347788"/>
              <a:gd name="connsiteX74" fmla="*/ 1750219 w 2478882"/>
              <a:gd name="connsiteY74" fmla="*/ 981075 h 1347788"/>
              <a:gd name="connsiteX75" fmla="*/ 1709738 w 2478882"/>
              <a:gd name="connsiteY75" fmla="*/ 962025 h 1347788"/>
              <a:gd name="connsiteX76" fmla="*/ 1678782 w 2478882"/>
              <a:gd name="connsiteY76" fmla="*/ 947738 h 1347788"/>
              <a:gd name="connsiteX77" fmla="*/ 1659732 w 2478882"/>
              <a:gd name="connsiteY77" fmla="*/ 945357 h 1347788"/>
              <a:gd name="connsiteX78" fmla="*/ 1659732 w 2478882"/>
              <a:gd name="connsiteY78" fmla="*/ 921544 h 1347788"/>
              <a:gd name="connsiteX79" fmla="*/ 1640682 w 2478882"/>
              <a:gd name="connsiteY79" fmla="*/ 928688 h 1347788"/>
              <a:gd name="connsiteX80" fmla="*/ 1640682 w 2478882"/>
              <a:gd name="connsiteY80" fmla="*/ 928688 h 1347788"/>
              <a:gd name="connsiteX81" fmla="*/ 1619250 w 2478882"/>
              <a:gd name="connsiteY81" fmla="*/ 892969 h 1347788"/>
              <a:gd name="connsiteX82" fmla="*/ 1595438 w 2478882"/>
              <a:gd name="connsiteY82" fmla="*/ 871538 h 1347788"/>
              <a:gd name="connsiteX83" fmla="*/ 1581150 w 2478882"/>
              <a:gd name="connsiteY83" fmla="*/ 864394 h 1347788"/>
              <a:gd name="connsiteX84" fmla="*/ 1581150 w 2478882"/>
              <a:gd name="connsiteY84" fmla="*/ 845344 h 1347788"/>
              <a:gd name="connsiteX85" fmla="*/ 1602582 w 2478882"/>
              <a:gd name="connsiteY85" fmla="*/ 835819 h 1347788"/>
              <a:gd name="connsiteX86" fmla="*/ 1633538 w 2478882"/>
              <a:gd name="connsiteY86" fmla="*/ 842963 h 1347788"/>
              <a:gd name="connsiteX87" fmla="*/ 1657350 w 2478882"/>
              <a:gd name="connsiteY87" fmla="*/ 828675 h 1347788"/>
              <a:gd name="connsiteX88" fmla="*/ 1669257 w 2478882"/>
              <a:gd name="connsiteY88" fmla="*/ 816769 h 1347788"/>
              <a:gd name="connsiteX89" fmla="*/ 1688307 w 2478882"/>
              <a:gd name="connsiteY89" fmla="*/ 804863 h 1347788"/>
              <a:gd name="connsiteX90" fmla="*/ 1650207 w 2478882"/>
              <a:gd name="connsiteY90" fmla="*/ 771525 h 1347788"/>
              <a:gd name="connsiteX91" fmla="*/ 1624013 w 2478882"/>
              <a:gd name="connsiteY91" fmla="*/ 778669 h 1347788"/>
              <a:gd name="connsiteX92" fmla="*/ 1626393 w 2478882"/>
              <a:gd name="connsiteY92" fmla="*/ 795338 h 1347788"/>
              <a:gd name="connsiteX93" fmla="*/ 1607344 w 2478882"/>
              <a:gd name="connsiteY93" fmla="*/ 802481 h 1347788"/>
              <a:gd name="connsiteX94" fmla="*/ 1581151 w 2478882"/>
              <a:gd name="connsiteY94" fmla="*/ 809625 h 1347788"/>
              <a:gd name="connsiteX95" fmla="*/ 1559719 w 2478882"/>
              <a:gd name="connsiteY95" fmla="*/ 819150 h 1347788"/>
              <a:gd name="connsiteX96" fmla="*/ 1552575 w 2478882"/>
              <a:gd name="connsiteY96" fmla="*/ 835819 h 1347788"/>
              <a:gd name="connsiteX97" fmla="*/ 1531144 w 2478882"/>
              <a:gd name="connsiteY97" fmla="*/ 835819 h 1347788"/>
              <a:gd name="connsiteX98" fmla="*/ 1516857 w 2478882"/>
              <a:gd name="connsiteY98" fmla="*/ 845344 h 1347788"/>
              <a:gd name="connsiteX99" fmla="*/ 1485900 w 2478882"/>
              <a:gd name="connsiteY99" fmla="*/ 840582 h 1347788"/>
              <a:gd name="connsiteX100" fmla="*/ 1438275 w 2478882"/>
              <a:gd name="connsiteY100" fmla="*/ 835819 h 1347788"/>
              <a:gd name="connsiteX101" fmla="*/ 1416844 w 2478882"/>
              <a:gd name="connsiteY101" fmla="*/ 821532 h 1347788"/>
              <a:gd name="connsiteX102" fmla="*/ 1385888 w 2478882"/>
              <a:gd name="connsiteY102" fmla="*/ 823913 h 1347788"/>
              <a:gd name="connsiteX103" fmla="*/ 1359694 w 2478882"/>
              <a:gd name="connsiteY103" fmla="*/ 833438 h 1347788"/>
              <a:gd name="connsiteX104" fmla="*/ 1343025 w 2478882"/>
              <a:gd name="connsiteY104" fmla="*/ 828675 h 1347788"/>
              <a:gd name="connsiteX105" fmla="*/ 1323975 w 2478882"/>
              <a:gd name="connsiteY105" fmla="*/ 800100 h 1347788"/>
              <a:gd name="connsiteX106" fmla="*/ 1323975 w 2478882"/>
              <a:gd name="connsiteY106" fmla="*/ 788194 h 1347788"/>
              <a:gd name="connsiteX107" fmla="*/ 1314450 w 2478882"/>
              <a:gd name="connsiteY107" fmla="*/ 812007 h 1347788"/>
              <a:gd name="connsiteX108" fmla="*/ 1319213 w 2478882"/>
              <a:gd name="connsiteY108" fmla="*/ 845344 h 1347788"/>
              <a:gd name="connsiteX109" fmla="*/ 1312069 w 2478882"/>
              <a:gd name="connsiteY109" fmla="*/ 864394 h 1347788"/>
              <a:gd name="connsiteX110" fmla="*/ 1283494 w 2478882"/>
              <a:gd name="connsiteY110" fmla="*/ 864394 h 1347788"/>
              <a:gd name="connsiteX111" fmla="*/ 1264444 w 2478882"/>
              <a:gd name="connsiteY111" fmla="*/ 850107 h 1347788"/>
              <a:gd name="connsiteX112" fmla="*/ 1243013 w 2478882"/>
              <a:gd name="connsiteY112" fmla="*/ 850107 h 1347788"/>
              <a:gd name="connsiteX113" fmla="*/ 1219200 w 2478882"/>
              <a:gd name="connsiteY113" fmla="*/ 840582 h 1347788"/>
              <a:gd name="connsiteX114" fmla="*/ 1212057 w 2478882"/>
              <a:gd name="connsiteY114" fmla="*/ 833438 h 1347788"/>
              <a:gd name="connsiteX115" fmla="*/ 1212057 w 2478882"/>
              <a:gd name="connsiteY115" fmla="*/ 809625 h 1347788"/>
              <a:gd name="connsiteX116" fmla="*/ 1214438 w 2478882"/>
              <a:gd name="connsiteY116" fmla="*/ 785813 h 1347788"/>
              <a:gd name="connsiteX117" fmla="*/ 1219200 w 2478882"/>
              <a:gd name="connsiteY117" fmla="*/ 762000 h 1347788"/>
              <a:gd name="connsiteX118" fmla="*/ 1235869 w 2478882"/>
              <a:gd name="connsiteY118" fmla="*/ 747713 h 1347788"/>
              <a:gd name="connsiteX119" fmla="*/ 1243013 w 2478882"/>
              <a:gd name="connsiteY119" fmla="*/ 740569 h 1347788"/>
              <a:gd name="connsiteX120" fmla="*/ 1233488 w 2478882"/>
              <a:gd name="connsiteY120" fmla="*/ 716757 h 1347788"/>
              <a:gd name="connsiteX121" fmla="*/ 1200150 w 2478882"/>
              <a:gd name="connsiteY121" fmla="*/ 688182 h 1347788"/>
              <a:gd name="connsiteX122" fmla="*/ 1176338 w 2478882"/>
              <a:gd name="connsiteY122" fmla="*/ 671513 h 1347788"/>
              <a:gd name="connsiteX123" fmla="*/ 1162050 w 2478882"/>
              <a:gd name="connsiteY123" fmla="*/ 652463 h 1347788"/>
              <a:gd name="connsiteX124" fmla="*/ 1162050 w 2478882"/>
              <a:gd name="connsiteY124" fmla="*/ 652463 h 1347788"/>
              <a:gd name="connsiteX125" fmla="*/ 1166813 w 2478882"/>
              <a:gd name="connsiteY125" fmla="*/ 690563 h 1347788"/>
              <a:gd name="connsiteX126" fmla="*/ 1169194 w 2478882"/>
              <a:gd name="connsiteY126" fmla="*/ 719138 h 1347788"/>
              <a:gd name="connsiteX127" fmla="*/ 1195388 w 2478882"/>
              <a:gd name="connsiteY127" fmla="*/ 731044 h 1347788"/>
              <a:gd name="connsiteX128" fmla="*/ 1204913 w 2478882"/>
              <a:gd name="connsiteY128" fmla="*/ 745332 h 1347788"/>
              <a:gd name="connsiteX129" fmla="*/ 1195388 w 2478882"/>
              <a:gd name="connsiteY129" fmla="*/ 771525 h 1347788"/>
              <a:gd name="connsiteX130" fmla="*/ 1197769 w 2478882"/>
              <a:gd name="connsiteY130" fmla="*/ 797719 h 1347788"/>
              <a:gd name="connsiteX131" fmla="*/ 1190625 w 2478882"/>
              <a:gd name="connsiteY131" fmla="*/ 819150 h 1347788"/>
              <a:gd name="connsiteX132" fmla="*/ 1195388 w 2478882"/>
              <a:gd name="connsiteY132" fmla="*/ 838200 h 1347788"/>
              <a:gd name="connsiteX133" fmla="*/ 1195388 w 2478882"/>
              <a:gd name="connsiteY133" fmla="*/ 838200 h 1347788"/>
              <a:gd name="connsiteX134" fmla="*/ 1166813 w 2478882"/>
              <a:gd name="connsiteY134" fmla="*/ 838200 h 1347788"/>
              <a:gd name="connsiteX135" fmla="*/ 1150144 w 2478882"/>
              <a:gd name="connsiteY135" fmla="*/ 838200 h 1347788"/>
              <a:gd name="connsiteX136" fmla="*/ 1131094 w 2478882"/>
              <a:gd name="connsiteY136" fmla="*/ 847725 h 1347788"/>
              <a:gd name="connsiteX137" fmla="*/ 1114425 w 2478882"/>
              <a:gd name="connsiteY137" fmla="*/ 838200 h 1347788"/>
              <a:gd name="connsiteX138" fmla="*/ 1088232 w 2478882"/>
              <a:gd name="connsiteY138" fmla="*/ 847725 h 1347788"/>
              <a:gd name="connsiteX139" fmla="*/ 1066800 w 2478882"/>
              <a:gd name="connsiteY139" fmla="*/ 854869 h 1347788"/>
              <a:gd name="connsiteX140" fmla="*/ 1059657 w 2478882"/>
              <a:gd name="connsiteY140" fmla="*/ 842963 h 1347788"/>
              <a:gd name="connsiteX141" fmla="*/ 1031082 w 2478882"/>
              <a:gd name="connsiteY141" fmla="*/ 852488 h 1347788"/>
              <a:gd name="connsiteX142" fmla="*/ 992982 w 2478882"/>
              <a:gd name="connsiteY142" fmla="*/ 823913 h 1347788"/>
              <a:gd name="connsiteX143" fmla="*/ 964407 w 2478882"/>
              <a:gd name="connsiteY143" fmla="*/ 826294 h 1347788"/>
              <a:gd name="connsiteX144" fmla="*/ 942975 w 2478882"/>
              <a:gd name="connsiteY144" fmla="*/ 835819 h 1347788"/>
              <a:gd name="connsiteX145" fmla="*/ 921544 w 2478882"/>
              <a:gd name="connsiteY145" fmla="*/ 852488 h 1347788"/>
              <a:gd name="connsiteX146" fmla="*/ 909638 w 2478882"/>
              <a:gd name="connsiteY146" fmla="*/ 833438 h 1347788"/>
              <a:gd name="connsiteX147" fmla="*/ 919163 w 2478882"/>
              <a:gd name="connsiteY147" fmla="*/ 807244 h 1347788"/>
              <a:gd name="connsiteX148" fmla="*/ 921544 w 2478882"/>
              <a:gd name="connsiteY148" fmla="*/ 797719 h 1347788"/>
              <a:gd name="connsiteX149" fmla="*/ 914400 w 2478882"/>
              <a:gd name="connsiteY149" fmla="*/ 778669 h 1347788"/>
              <a:gd name="connsiteX150" fmla="*/ 907257 w 2478882"/>
              <a:gd name="connsiteY150" fmla="*/ 771525 h 1347788"/>
              <a:gd name="connsiteX151" fmla="*/ 897732 w 2478882"/>
              <a:gd name="connsiteY151" fmla="*/ 800100 h 1347788"/>
              <a:gd name="connsiteX152" fmla="*/ 897732 w 2478882"/>
              <a:gd name="connsiteY152" fmla="*/ 823913 h 1347788"/>
              <a:gd name="connsiteX153" fmla="*/ 869157 w 2478882"/>
              <a:gd name="connsiteY153" fmla="*/ 828675 h 1347788"/>
              <a:gd name="connsiteX154" fmla="*/ 850107 w 2478882"/>
              <a:gd name="connsiteY154" fmla="*/ 833438 h 1347788"/>
              <a:gd name="connsiteX155" fmla="*/ 828675 w 2478882"/>
              <a:gd name="connsiteY155" fmla="*/ 804863 h 1347788"/>
              <a:gd name="connsiteX156" fmla="*/ 814388 w 2478882"/>
              <a:gd name="connsiteY156" fmla="*/ 783432 h 1347788"/>
              <a:gd name="connsiteX157" fmla="*/ 807244 w 2478882"/>
              <a:gd name="connsiteY157" fmla="*/ 759619 h 1347788"/>
              <a:gd name="connsiteX158" fmla="*/ 804863 w 2478882"/>
              <a:gd name="connsiteY158" fmla="*/ 733425 h 1347788"/>
              <a:gd name="connsiteX159" fmla="*/ 783432 w 2478882"/>
              <a:gd name="connsiteY159" fmla="*/ 692944 h 1347788"/>
              <a:gd name="connsiteX160" fmla="*/ 783432 w 2478882"/>
              <a:gd name="connsiteY160" fmla="*/ 719138 h 1347788"/>
              <a:gd name="connsiteX161" fmla="*/ 785813 w 2478882"/>
              <a:gd name="connsiteY161" fmla="*/ 757238 h 1347788"/>
              <a:gd name="connsiteX162" fmla="*/ 800100 w 2478882"/>
              <a:gd name="connsiteY162" fmla="*/ 792957 h 1347788"/>
              <a:gd name="connsiteX163" fmla="*/ 823913 w 2478882"/>
              <a:gd name="connsiteY163" fmla="*/ 833438 h 1347788"/>
              <a:gd name="connsiteX164" fmla="*/ 845344 w 2478882"/>
              <a:gd name="connsiteY164" fmla="*/ 854869 h 1347788"/>
              <a:gd name="connsiteX165" fmla="*/ 838200 w 2478882"/>
              <a:gd name="connsiteY165" fmla="*/ 873919 h 1347788"/>
              <a:gd name="connsiteX166" fmla="*/ 823913 w 2478882"/>
              <a:gd name="connsiteY166" fmla="*/ 902494 h 1347788"/>
              <a:gd name="connsiteX167" fmla="*/ 823913 w 2478882"/>
              <a:gd name="connsiteY167" fmla="*/ 902494 h 1347788"/>
              <a:gd name="connsiteX168" fmla="*/ 800100 w 2478882"/>
              <a:gd name="connsiteY168" fmla="*/ 902494 h 1347788"/>
              <a:gd name="connsiteX169" fmla="*/ 809625 w 2478882"/>
              <a:gd name="connsiteY169" fmla="*/ 869157 h 1347788"/>
              <a:gd name="connsiteX170" fmla="*/ 795338 w 2478882"/>
              <a:gd name="connsiteY170" fmla="*/ 885825 h 1347788"/>
              <a:gd name="connsiteX171" fmla="*/ 788194 w 2478882"/>
              <a:gd name="connsiteY171" fmla="*/ 862013 h 1347788"/>
              <a:gd name="connsiteX172" fmla="*/ 769144 w 2478882"/>
              <a:gd name="connsiteY172" fmla="*/ 864394 h 1347788"/>
              <a:gd name="connsiteX173" fmla="*/ 750094 w 2478882"/>
              <a:gd name="connsiteY173" fmla="*/ 862013 h 1347788"/>
              <a:gd name="connsiteX174" fmla="*/ 742950 w 2478882"/>
              <a:gd name="connsiteY174" fmla="*/ 852488 h 1347788"/>
              <a:gd name="connsiteX175" fmla="*/ 742950 w 2478882"/>
              <a:gd name="connsiteY175" fmla="*/ 852488 h 1347788"/>
              <a:gd name="connsiteX176" fmla="*/ 728663 w 2478882"/>
              <a:gd name="connsiteY176" fmla="*/ 850107 h 1347788"/>
              <a:gd name="connsiteX177" fmla="*/ 711994 w 2478882"/>
              <a:gd name="connsiteY177" fmla="*/ 850107 h 1347788"/>
              <a:gd name="connsiteX178" fmla="*/ 700088 w 2478882"/>
              <a:gd name="connsiteY178" fmla="*/ 866775 h 1347788"/>
              <a:gd name="connsiteX179" fmla="*/ 681038 w 2478882"/>
              <a:gd name="connsiteY179" fmla="*/ 866775 h 1347788"/>
              <a:gd name="connsiteX180" fmla="*/ 669132 w 2478882"/>
              <a:gd name="connsiteY180" fmla="*/ 852488 h 1347788"/>
              <a:gd name="connsiteX181" fmla="*/ 666750 w 2478882"/>
              <a:gd name="connsiteY181" fmla="*/ 852488 h 1347788"/>
              <a:gd name="connsiteX182" fmla="*/ 652463 w 2478882"/>
              <a:gd name="connsiteY182" fmla="*/ 866775 h 1347788"/>
              <a:gd name="connsiteX183" fmla="*/ 652463 w 2478882"/>
              <a:gd name="connsiteY183" fmla="*/ 881063 h 1347788"/>
              <a:gd name="connsiteX184" fmla="*/ 661988 w 2478882"/>
              <a:gd name="connsiteY184" fmla="*/ 890588 h 1347788"/>
              <a:gd name="connsiteX185" fmla="*/ 704850 w 2478882"/>
              <a:gd name="connsiteY185" fmla="*/ 890588 h 1347788"/>
              <a:gd name="connsiteX186" fmla="*/ 738188 w 2478882"/>
              <a:gd name="connsiteY186" fmla="*/ 890588 h 1347788"/>
              <a:gd name="connsiteX187" fmla="*/ 776288 w 2478882"/>
              <a:gd name="connsiteY187" fmla="*/ 888207 h 1347788"/>
              <a:gd name="connsiteX188" fmla="*/ 783432 w 2478882"/>
              <a:gd name="connsiteY188" fmla="*/ 900113 h 1347788"/>
              <a:gd name="connsiteX189" fmla="*/ 783432 w 2478882"/>
              <a:gd name="connsiteY189" fmla="*/ 900113 h 1347788"/>
              <a:gd name="connsiteX190" fmla="*/ 754857 w 2478882"/>
              <a:gd name="connsiteY190" fmla="*/ 914400 h 1347788"/>
              <a:gd name="connsiteX191" fmla="*/ 735807 w 2478882"/>
              <a:gd name="connsiteY191" fmla="*/ 931069 h 1347788"/>
              <a:gd name="connsiteX192" fmla="*/ 735807 w 2478882"/>
              <a:gd name="connsiteY192" fmla="*/ 931069 h 1347788"/>
              <a:gd name="connsiteX193" fmla="*/ 707232 w 2478882"/>
              <a:gd name="connsiteY193" fmla="*/ 919163 h 1347788"/>
              <a:gd name="connsiteX194" fmla="*/ 690563 w 2478882"/>
              <a:gd name="connsiteY194" fmla="*/ 909638 h 1347788"/>
              <a:gd name="connsiteX195" fmla="*/ 652463 w 2478882"/>
              <a:gd name="connsiteY195" fmla="*/ 909638 h 1347788"/>
              <a:gd name="connsiteX196" fmla="*/ 619125 w 2478882"/>
              <a:gd name="connsiteY196" fmla="*/ 914400 h 1347788"/>
              <a:gd name="connsiteX197" fmla="*/ 600075 w 2478882"/>
              <a:gd name="connsiteY197" fmla="*/ 897732 h 1347788"/>
              <a:gd name="connsiteX198" fmla="*/ 590550 w 2478882"/>
              <a:gd name="connsiteY198" fmla="*/ 859632 h 1347788"/>
              <a:gd name="connsiteX199" fmla="*/ 581025 w 2478882"/>
              <a:gd name="connsiteY199" fmla="*/ 845344 h 1347788"/>
              <a:gd name="connsiteX200" fmla="*/ 573882 w 2478882"/>
              <a:gd name="connsiteY200" fmla="*/ 828675 h 1347788"/>
              <a:gd name="connsiteX201" fmla="*/ 559594 w 2478882"/>
              <a:gd name="connsiteY201" fmla="*/ 835819 h 1347788"/>
              <a:gd name="connsiteX202" fmla="*/ 559594 w 2478882"/>
              <a:gd name="connsiteY202" fmla="*/ 859632 h 1347788"/>
              <a:gd name="connsiteX203" fmla="*/ 545307 w 2478882"/>
              <a:gd name="connsiteY203" fmla="*/ 845344 h 1347788"/>
              <a:gd name="connsiteX204" fmla="*/ 523875 w 2478882"/>
              <a:gd name="connsiteY204" fmla="*/ 838200 h 1347788"/>
              <a:gd name="connsiteX205" fmla="*/ 500063 w 2478882"/>
              <a:gd name="connsiteY205" fmla="*/ 840582 h 1347788"/>
              <a:gd name="connsiteX206" fmla="*/ 492919 w 2478882"/>
              <a:gd name="connsiteY206" fmla="*/ 862013 h 1347788"/>
              <a:gd name="connsiteX207" fmla="*/ 481013 w 2478882"/>
              <a:gd name="connsiteY207" fmla="*/ 866775 h 1347788"/>
              <a:gd name="connsiteX208" fmla="*/ 461963 w 2478882"/>
              <a:gd name="connsiteY208" fmla="*/ 866775 h 1347788"/>
              <a:gd name="connsiteX209" fmla="*/ 433388 w 2478882"/>
              <a:gd name="connsiteY209" fmla="*/ 876300 h 1347788"/>
              <a:gd name="connsiteX210" fmla="*/ 419100 w 2478882"/>
              <a:gd name="connsiteY210" fmla="*/ 900113 h 1347788"/>
              <a:gd name="connsiteX211" fmla="*/ 426244 w 2478882"/>
              <a:gd name="connsiteY211" fmla="*/ 907257 h 1347788"/>
              <a:gd name="connsiteX212" fmla="*/ 466725 w 2478882"/>
              <a:gd name="connsiteY212" fmla="*/ 885825 h 1347788"/>
              <a:gd name="connsiteX213" fmla="*/ 488157 w 2478882"/>
              <a:gd name="connsiteY213" fmla="*/ 890588 h 1347788"/>
              <a:gd name="connsiteX214" fmla="*/ 519113 w 2478882"/>
              <a:gd name="connsiteY214" fmla="*/ 878682 h 1347788"/>
              <a:gd name="connsiteX215" fmla="*/ 552450 w 2478882"/>
              <a:gd name="connsiteY215" fmla="*/ 904875 h 1347788"/>
              <a:gd name="connsiteX216" fmla="*/ 561975 w 2478882"/>
              <a:gd name="connsiteY216" fmla="*/ 931069 h 1347788"/>
              <a:gd name="connsiteX217" fmla="*/ 590550 w 2478882"/>
              <a:gd name="connsiteY217" fmla="*/ 923925 h 1347788"/>
              <a:gd name="connsiteX218" fmla="*/ 607219 w 2478882"/>
              <a:gd name="connsiteY218" fmla="*/ 945357 h 1347788"/>
              <a:gd name="connsiteX219" fmla="*/ 645319 w 2478882"/>
              <a:gd name="connsiteY219" fmla="*/ 950119 h 1347788"/>
              <a:gd name="connsiteX220" fmla="*/ 704850 w 2478882"/>
              <a:gd name="connsiteY220" fmla="*/ 959644 h 1347788"/>
              <a:gd name="connsiteX221" fmla="*/ 745332 w 2478882"/>
              <a:gd name="connsiteY221" fmla="*/ 966788 h 1347788"/>
              <a:gd name="connsiteX222" fmla="*/ 745332 w 2478882"/>
              <a:gd name="connsiteY222" fmla="*/ 966788 h 1347788"/>
              <a:gd name="connsiteX223" fmla="*/ 764382 w 2478882"/>
              <a:gd name="connsiteY223" fmla="*/ 935832 h 1347788"/>
              <a:gd name="connsiteX224" fmla="*/ 790575 w 2478882"/>
              <a:gd name="connsiteY224" fmla="*/ 935832 h 1347788"/>
              <a:gd name="connsiteX225" fmla="*/ 828675 w 2478882"/>
              <a:gd name="connsiteY225" fmla="*/ 935832 h 1347788"/>
              <a:gd name="connsiteX226" fmla="*/ 821532 w 2478882"/>
              <a:gd name="connsiteY226" fmla="*/ 950119 h 1347788"/>
              <a:gd name="connsiteX227" fmla="*/ 812007 w 2478882"/>
              <a:gd name="connsiteY227" fmla="*/ 964407 h 1347788"/>
              <a:gd name="connsiteX228" fmla="*/ 823913 w 2478882"/>
              <a:gd name="connsiteY228" fmla="*/ 973932 h 1347788"/>
              <a:gd name="connsiteX229" fmla="*/ 800100 w 2478882"/>
              <a:gd name="connsiteY229" fmla="*/ 992982 h 1347788"/>
              <a:gd name="connsiteX230" fmla="*/ 797719 w 2478882"/>
              <a:gd name="connsiteY230" fmla="*/ 1014413 h 1347788"/>
              <a:gd name="connsiteX231" fmla="*/ 790575 w 2478882"/>
              <a:gd name="connsiteY231" fmla="*/ 1026319 h 1347788"/>
              <a:gd name="connsiteX232" fmla="*/ 764382 w 2478882"/>
              <a:gd name="connsiteY232" fmla="*/ 1031082 h 1347788"/>
              <a:gd name="connsiteX233" fmla="*/ 771525 w 2478882"/>
              <a:gd name="connsiteY233" fmla="*/ 1054894 h 1347788"/>
              <a:gd name="connsiteX234" fmla="*/ 740569 w 2478882"/>
              <a:gd name="connsiteY234" fmla="*/ 1059657 h 1347788"/>
              <a:gd name="connsiteX235" fmla="*/ 726282 w 2478882"/>
              <a:gd name="connsiteY235" fmla="*/ 1042988 h 1347788"/>
              <a:gd name="connsiteX236" fmla="*/ 695325 w 2478882"/>
              <a:gd name="connsiteY236" fmla="*/ 1045369 h 1347788"/>
              <a:gd name="connsiteX237" fmla="*/ 669132 w 2478882"/>
              <a:gd name="connsiteY237" fmla="*/ 1052513 h 1347788"/>
              <a:gd name="connsiteX238" fmla="*/ 642938 w 2478882"/>
              <a:gd name="connsiteY238" fmla="*/ 1050132 h 1347788"/>
              <a:gd name="connsiteX239" fmla="*/ 621507 w 2478882"/>
              <a:gd name="connsiteY239" fmla="*/ 1047750 h 1347788"/>
              <a:gd name="connsiteX240" fmla="*/ 621507 w 2478882"/>
              <a:gd name="connsiteY240" fmla="*/ 1033463 h 1347788"/>
              <a:gd name="connsiteX241" fmla="*/ 600075 w 2478882"/>
              <a:gd name="connsiteY241" fmla="*/ 1035844 h 1347788"/>
              <a:gd name="connsiteX242" fmla="*/ 578644 w 2478882"/>
              <a:gd name="connsiteY242" fmla="*/ 1040607 h 1347788"/>
              <a:gd name="connsiteX243" fmla="*/ 571500 w 2478882"/>
              <a:gd name="connsiteY243" fmla="*/ 1031082 h 1347788"/>
              <a:gd name="connsiteX244" fmla="*/ 571500 w 2478882"/>
              <a:gd name="connsiteY244" fmla="*/ 1019175 h 1347788"/>
              <a:gd name="connsiteX245" fmla="*/ 571500 w 2478882"/>
              <a:gd name="connsiteY245" fmla="*/ 1019175 h 1347788"/>
              <a:gd name="connsiteX246" fmla="*/ 626269 w 2478882"/>
              <a:gd name="connsiteY246" fmla="*/ 1004888 h 1347788"/>
              <a:gd name="connsiteX247" fmla="*/ 647700 w 2478882"/>
              <a:gd name="connsiteY247" fmla="*/ 988219 h 1347788"/>
              <a:gd name="connsiteX248" fmla="*/ 647700 w 2478882"/>
              <a:gd name="connsiteY248" fmla="*/ 988219 h 1347788"/>
              <a:gd name="connsiteX249" fmla="*/ 647700 w 2478882"/>
              <a:gd name="connsiteY249" fmla="*/ 988219 h 1347788"/>
              <a:gd name="connsiteX250" fmla="*/ 597694 w 2478882"/>
              <a:gd name="connsiteY250" fmla="*/ 988219 h 1347788"/>
              <a:gd name="connsiteX251" fmla="*/ 581025 w 2478882"/>
              <a:gd name="connsiteY251" fmla="*/ 990600 h 1347788"/>
              <a:gd name="connsiteX252" fmla="*/ 578644 w 2478882"/>
              <a:gd name="connsiteY252" fmla="*/ 969169 h 1347788"/>
              <a:gd name="connsiteX253" fmla="*/ 550069 w 2478882"/>
              <a:gd name="connsiteY253" fmla="*/ 966788 h 1347788"/>
              <a:gd name="connsiteX254" fmla="*/ 559594 w 2478882"/>
              <a:gd name="connsiteY254" fmla="*/ 988219 h 1347788"/>
              <a:gd name="connsiteX255" fmla="*/ 545307 w 2478882"/>
              <a:gd name="connsiteY255" fmla="*/ 992982 h 1347788"/>
              <a:gd name="connsiteX256" fmla="*/ 511969 w 2478882"/>
              <a:gd name="connsiteY256" fmla="*/ 988219 h 1347788"/>
              <a:gd name="connsiteX257" fmla="*/ 492919 w 2478882"/>
              <a:gd name="connsiteY257" fmla="*/ 990600 h 1347788"/>
              <a:gd name="connsiteX258" fmla="*/ 507207 w 2478882"/>
              <a:gd name="connsiteY258" fmla="*/ 1007269 h 1347788"/>
              <a:gd name="connsiteX259" fmla="*/ 516732 w 2478882"/>
              <a:gd name="connsiteY259" fmla="*/ 1019175 h 1347788"/>
              <a:gd name="connsiteX260" fmla="*/ 507207 w 2478882"/>
              <a:gd name="connsiteY260" fmla="*/ 1028700 h 1347788"/>
              <a:gd name="connsiteX261" fmla="*/ 507207 w 2478882"/>
              <a:gd name="connsiteY261" fmla="*/ 1028700 h 1347788"/>
              <a:gd name="connsiteX262" fmla="*/ 497682 w 2478882"/>
              <a:gd name="connsiteY262" fmla="*/ 1054894 h 1347788"/>
              <a:gd name="connsiteX263" fmla="*/ 469107 w 2478882"/>
              <a:gd name="connsiteY263" fmla="*/ 1076325 h 1347788"/>
              <a:gd name="connsiteX264" fmla="*/ 454819 w 2478882"/>
              <a:gd name="connsiteY264" fmla="*/ 1071563 h 1347788"/>
              <a:gd name="connsiteX265" fmla="*/ 438150 w 2478882"/>
              <a:gd name="connsiteY265" fmla="*/ 1085850 h 1347788"/>
              <a:gd name="connsiteX266" fmla="*/ 431007 w 2478882"/>
              <a:gd name="connsiteY266" fmla="*/ 1083469 h 1347788"/>
              <a:gd name="connsiteX267" fmla="*/ 433388 w 2478882"/>
              <a:gd name="connsiteY267" fmla="*/ 1059657 h 1347788"/>
              <a:gd name="connsiteX268" fmla="*/ 435769 w 2478882"/>
              <a:gd name="connsiteY268" fmla="*/ 1035844 h 1347788"/>
              <a:gd name="connsiteX269" fmla="*/ 426244 w 2478882"/>
              <a:gd name="connsiteY269" fmla="*/ 1031082 h 1347788"/>
              <a:gd name="connsiteX270" fmla="*/ 423863 w 2478882"/>
              <a:gd name="connsiteY270" fmla="*/ 1047750 h 1347788"/>
              <a:gd name="connsiteX271" fmla="*/ 416719 w 2478882"/>
              <a:gd name="connsiteY271" fmla="*/ 1062038 h 1347788"/>
              <a:gd name="connsiteX272" fmla="*/ 392907 w 2478882"/>
              <a:gd name="connsiteY272" fmla="*/ 1052513 h 1347788"/>
              <a:gd name="connsiteX273" fmla="*/ 383382 w 2478882"/>
              <a:gd name="connsiteY273" fmla="*/ 1050132 h 1347788"/>
              <a:gd name="connsiteX274" fmla="*/ 383382 w 2478882"/>
              <a:gd name="connsiteY274" fmla="*/ 1069182 h 1347788"/>
              <a:gd name="connsiteX275" fmla="*/ 404813 w 2478882"/>
              <a:gd name="connsiteY275" fmla="*/ 1088232 h 1347788"/>
              <a:gd name="connsiteX276" fmla="*/ 376238 w 2478882"/>
              <a:gd name="connsiteY276" fmla="*/ 1090613 h 1347788"/>
              <a:gd name="connsiteX277" fmla="*/ 371475 w 2478882"/>
              <a:gd name="connsiteY277" fmla="*/ 1100138 h 1347788"/>
              <a:gd name="connsiteX278" fmla="*/ 342900 w 2478882"/>
              <a:gd name="connsiteY278" fmla="*/ 1090613 h 1347788"/>
              <a:gd name="connsiteX279" fmla="*/ 342900 w 2478882"/>
              <a:gd name="connsiteY279" fmla="*/ 1109663 h 1347788"/>
              <a:gd name="connsiteX280" fmla="*/ 333375 w 2478882"/>
              <a:gd name="connsiteY280" fmla="*/ 1121569 h 1347788"/>
              <a:gd name="connsiteX281" fmla="*/ 323850 w 2478882"/>
              <a:gd name="connsiteY281" fmla="*/ 1121569 h 1347788"/>
              <a:gd name="connsiteX282" fmla="*/ 316707 w 2478882"/>
              <a:gd name="connsiteY282" fmla="*/ 1088232 h 1347788"/>
              <a:gd name="connsiteX283" fmla="*/ 290513 w 2478882"/>
              <a:gd name="connsiteY283" fmla="*/ 1073944 h 1347788"/>
              <a:gd name="connsiteX284" fmla="*/ 271463 w 2478882"/>
              <a:gd name="connsiteY284" fmla="*/ 1062038 h 1347788"/>
              <a:gd name="connsiteX285" fmla="*/ 278607 w 2478882"/>
              <a:gd name="connsiteY285" fmla="*/ 1012032 h 1347788"/>
              <a:gd name="connsiteX286" fmla="*/ 285750 w 2478882"/>
              <a:gd name="connsiteY286" fmla="*/ 978694 h 1347788"/>
              <a:gd name="connsiteX287" fmla="*/ 328613 w 2478882"/>
              <a:gd name="connsiteY287" fmla="*/ 954882 h 1347788"/>
              <a:gd name="connsiteX288" fmla="*/ 338138 w 2478882"/>
              <a:gd name="connsiteY288" fmla="*/ 938213 h 1347788"/>
              <a:gd name="connsiteX289" fmla="*/ 350044 w 2478882"/>
              <a:gd name="connsiteY289" fmla="*/ 912019 h 1347788"/>
              <a:gd name="connsiteX290" fmla="*/ 350044 w 2478882"/>
              <a:gd name="connsiteY290" fmla="*/ 912019 h 1347788"/>
              <a:gd name="connsiteX291" fmla="*/ 321469 w 2478882"/>
              <a:gd name="connsiteY291" fmla="*/ 919163 h 1347788"/>
              <a:gd name="connsiteX292" fmla="*/ 314325 w 2478882"/>
              <a:gd name="connsiteY292" fmla="*/ 895350 h 1347788"/>
              <a:gd name="connsiteX293" fmla="*/ 311944 w 2478882"/>
              <a:gd name="connsiteY293" fmla="*/ 916782 h 1347788"/>
              <a:gd name="connsiteX294" fmla="*/ 300038 w 2478882"/>
              <a:gd name="connsiteY294" fmla="*/ 950119 h 1347788"/>
              <a:gd name="connsiteX295" fmla="*/ 288132 w 2478882"/>
              <a:gd name="connsiteY295" fmla="*/ 942975 h 1347788"/>
              <a:gd name="connsiteX296" fmla="*/ 288132 w 2478882"/>
              <a:gd name="connsiteY296" fmla="*/ 919163 h 1347788"/>
              <a:gd name="connsiteX297" fmla="*/ 288132 w 2478882"/>
              <a:gd name="connsiteY297" fmla="*/ 907257 h 1347788"/>
              <a:gd name="connsiteX298" fmla="*/ 278607 w 2478882"/>
              <a:gd name="connsiteY298" fmla="*/ 895350 h 1347788"/>
              <a:gd name="connsiteX299" fmla="*/ 269082 w 2478882"/>
              <a:gd name="connsiteY299" fmla="*/ 902494 h 1347788"/>
              <a:gd name="connsiteX300" fmla="*/ 264319 w 2478882"/>
              <a:gd name="connsiteY300" fmla="*/ 938213 h 1347788"/>
              <a:gd name="connsiteX301" fmla="*/ 280988 w 2478882"/>
              <a:gd name="connsiteY301" fmla="*/ 957263 h 1347788"/>
              <a:gd name="connsiteX302" fmla="*/ 276225 w 2478882"/>
              <a:gd name="connsiteY302" fmla="*/ 976313 h 1347788"/>
              <a:gd name="connsiteX303" fmla="*/ 264319 w 2478882"/>
              <a:gd name="connsiteY303" fmla="*/ 1007269 h 1347788"/>
              <a:gd name="connsiteX304" fmla="*/ 250032 w 2478882"/>
              <a:gd name="connsiteY304" fmla="*/ 1031082 h 1347788"/>
              <a:gd name="connsiteX305" fmla="*/ 207169 w 2478882"/>
              <a:gd name="connsiteY305" fmla="*/ 1019175 h 1347788"/>
              <a:gd name="connsiteX306" fmla="*/ 200025 w 2478882"/>
              <a:gd name="connsiteY306" fmla="*/ 988219 h 1347788"/>
              <a:gd name="connsiteX307" fmla="*/ 157163 w 2478882"/>
              <a:gd name="connsiteY307" fmla="*/ 962025 h 1347788"/>
              <a:gd name="connsiteX308" fmla="*/ 104775 w 2478882"/>
              <a:gd name="connsiteY308" fmla="*/ 940594 h 1347788"/>
              <a:gd name="connsiteX309" fmla="*/ 61913 w 2478882"/>
              <a:gd name="connsiteY309" fmla="*/ 902494 h 1347788"/>
              <a:gd name="connsiteX310" fmla="*/ 35719 w 2478882"/>
              <a:gd name="connsiteY310" fmla="*/ 864394 h 1347788"/>
              <a:gd name="connsiteX311" fmla="*/ 11907 w 2478882"/>
              <a:gd name="connsiteY311" fmla="*/ 804863 h 1347788"/>
              <a:gd name="connsiteX312" fmla="*/ 0 w 2478882"/>
              <a:gd name="connsiteY312" fmla="*/ 735807 h 1347788"/>
              <a:gd name="connsiteX313" fmla="*/ 2382 w 2478882"/>
              <a:gd name="connsiteY313" fmla="*/ 676275 h 1347788"/>
              <a:gd name="connsiteX314" fmla="*/ 2382 w 2478882"/>
              <a:gd name="connsiteY314" fmla="*/ 645319 h 1347788"/>
              <a:gd name="connsiteX315" fmla="*/ 2052638 w 2478882"/>
              <a:gd name="connsiteY315"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238375 w 2478882"/>
              <a:gd name="connsiteY9" fmla="*/ 719138 h 1347788"/>
              <a:gd name="connsiteX10" fmla="*/ 2266950 w 2478882"/>
              <a:gd name="connsiteY10" fmla="*/ 764382 h 1347788"/>
              <a:gd name="connsiteX11" fmla="*/ 2288382 w 2478882"/>
              <a:gd name="connsiteY11" fmla="*/ 821532 h 1347788"/>
              <a:gd name="connsiteX12" fmla="*/ 2297907 w 2478882"/>
              <a:gd name="connsiteY12" fmla="*/ 871538 h 1347788"/>
              <a:gd name="connsiteX13" fmla="*/ 2340769 w 2478882"/>
              <a:gd name="connsiteY13" fmla="*/ 909638 h 1347788"/>
              <a:gd name="connsiteX14" fmla="*/ 2343150 w 2478882"/>
              <a:gd name="connsiteY14" fmla="*/ 950119 h 1347788"/>
              <a:gd name="connsiteX15" fmla="*/ 2347913 w 2478882"/>
              <a:gd name="connsiteY15" fmla="*/ 964407 h 1347788"/>
              <a:gd name="connsiteX16" fmla="*/ 2364582 w 2478882"/>
              <a:gd name="connsiteY16" fmla="*/ 978694 h 1347788"/>
              <a:gd name="connsiteX17" fmla="*/ 2359819 w 2478882"/>
              <a:gd name="connsiteY17" fmla="*/ 995363 h 1347788"/>
              <a:gd name="connsiteX18" fmla="*/ 2393157 w 2478882"/>
              <a:gd name="connsiteY18" fmla="*/ 1019175 h 1347788"/>
              <a:gd name="connsiteX19" fmla="*/ 2409825 w 2478882"/>
              <a:gd name="connsiteY19" fmla="*/ 1059657 h 1347788"/>
              <a:gd name="connsiteX20" fmla="*/ 2390775 w 2478882"/>
              <a:gd name="connsiteY20" fmla="*/ 1069182 h 1347788"/>
              <a:gd name="connsiteX21" fmla="*/ 2376488 w 2478882"/>
              <a:gd name="connsiteY21" fmla="*/ 1047750 h 1347788"/>
              <a:gd name="connsiteX22" fmla="*/ 2364582 w 2478882"/>
              <a:gd name="connsiteY22" fmla="*/ 1035844 h 1347788"/>
              <a:gd name="connsiteX23" fmla="*/ 2355057 w 2478882"/>
              <a:gd name="connsiteY23" fmla="*/ 1035844 h 1347788"/>
              <a:gd name="connsiteX24" fmla="*/ 2352675 w 2478882"/>
              <a:gd name="connsiteY24" fmla="*/ 1057275 h 1347788"/>
              <a:gd name="connsiteX25" fmla="*/ 2371725 w 2478882"/>
              <a:gd name="connsiteY25" fmla="*/ 1090613 h 1347788"/>
              <a:gd name="connsiteX26" fmla="*/ 2386013 w 2478882"/>
              <a:gd name="connsiteY26" fmla="*/ 1104900 h 1347788"/>
              <a:gd name="connsiteX27" fmla="*/ 2400300 w 2478882"/>
              <a:gd name="connsiteY27" fmla="*/ 1085850 h 1347788"/>
              <a:gd name="connsiteX28" fmla="*/ 2414588 w 2478882"/>
              <a:gd name="connsiteY28" fmla="*/ 1090613 h 1347788"/>
              <a:gd name="connsiteX29" fmla="*/ 2421732 w 2478882"/>
              <a:gd name="connsiteY29" fmla="*/ 1116807 h 1347788"/>
              <a:gd name="connsiteX30" fmla="*/ 2424113 w 2478882"/>
              <a:gd name="connsiteY30" fmla="*/ 1128713 h 1347788"/>
              <a:gd name="connsiteX31" fmla="*/ 2400300 w 2478882"/>
              <a:gd name="connsiteY31" fmla="*/ 1131094 h 1347788"/>
              <a:gd name="connsiteX32" fmla="*/ 2414588 w 2478882"/>
              <a:gd name="connsiteY32" fmla="*/ 1152525 h 1347788"/>
              <a:gd name="connsiteX33" fmla="*/ 2443163 w 2478882"/>
              <a:gd name="connsiteY33" fmla="*/ 1159669 h 1347788"/>
              <a:gd name="connsiteX34" fmla="*/ 2462213 w 2478882"/>
              <a:gd name="connsiteY34" fmla="*/ 1190625 h 1347788"/>
              <a:gd name="connsiteX35" fmla="*/ 2455069 w 2478882"/>
              <a:gd name="connsiteY35" fmla="*/ 1235869 h 1347788"/>
              <a:gd name="connsiteX36" fmla="*/ 2459832 w 2478882"/>
              <a:gd name="connsiteY36" fmla="*/ 1290638 h 1347788"/>
              <a:gd name="connsiteX37" fmla="*/ 2478882 w 2478882"/>
              <a:gd name="connsiteY37" fmla="*/ 1347788 h 1347788"/>
              <a:gd name="connsiteX38" fmla="*/ 2457450 w 2478882"/>
              <a:gd name="connsiteY38" fmla="*/ 1347788 h 1347788"/>
              <a:gd name="connsiteX39" fmla="*/ 2428875 w 2478882"/>
              <a:gd name="connsiteY39" fmla="*/ 1335882 h 1347788"/>
              <a:gd name="connsiteX40" fmla="*/ 2412207 w 2478882"/>
              <a:gd name="connsiteY40" fmla="*/ 1335882 h 1347788"/>
              <a:gd name="connsiteX41" fmla="*/ 2395538 w 2478882"/>
              <a:gd name="connsiteY41" fmla="*/ 1326357 h 1347788"/>
              <a:gd name="connsiteX42" fmla="*/ 2378869 w 2478882"/>
              <a:gd name="connsiteY42" fmla="*/ 1316832 h 1347788"/>
              <a:gd name="connsiteX43" fmla="*/ 2383632 w 2478882"/>
              <a:gd name="connsiteY43" fmla="*/ 1269207 h 1347788"/>
              <a:gd name="connsiteX44" fmla="*/ 2336007 w 2478882"/>
              <a:gd name="connsiteY44" fmla="*/ 1245394 h 1347788"/>
              <a:gd name="connsiteX45" fmla="*/ 2297907 w 2478882"/>
              <a:gd name="connsiteY45" fmla="*/ 1233488 h 1347788"/>
              <a:gd name="connsiteX46" fmla="*/ 2238375 w 2478882"/>
              <a:gd name="connsiteY46" fmla="*/ 1214438 h 1347788"/>
              <a:gd name="connsiteX47" fmla="*/ 2185988 w 2478882"/>
              <a:gd name="connsiteY47" fmla="*/ 1212057 h 1347788"/>
              <a:gd name="connsiteX48" fmla="*/ 2164557 w 2478882"/>
              <a:gd name="connsiteY48" fmla="*/ 1207294 h 1347788"/>
              <a:gd name="connsiteX49" fmla="*/ 2193132 w 2478882"/>
              <a:gd name="connsiteY49" fmla="*/ 1188244 h 1347788"/>
              <a:gd name="connsiteX50" fmla="*/ 2178844 w 2478882"/>
              <a:gd name="connsiteY50" fmla="*/ 1185863 h 1347788"/>
              <a:gd name="connsiteX51" fmla="*/ 2183607 w 2478882"/>
              <a:gd name="connsiteY51" fmla="*/ 1169194 h 1347788"/>
              <a:gd name="connsiteX52" fmla="*/ 2205038 w 2478882"/>
              <a:gd name="connsiteY52" fmla="*/ 1145382 h 1347788"/>
              <a:gd name="connsiteX53" fmla="*/ 2197894 w 2478882"/>
              <a:gd name="connsiteY53" fmla="*/ 1140619 h 1347788"/>
              <a:gd name="connsiteX54" fmla="*/ 2166938 w 2478882"/>
              <a:gd name="connsiteY54" fmla="*/ 1164432 h 1347788"/>
              <a:gd name="connsiteX55" fmla="*/ 2155032 w 2478882"/>
              <a:gd name="connsiteY55" fmla="*/ 1164432 h 1347788"/>
              <a:gd name="connsiteX56" fmla="*/ 2147888 w 2478882"/>
              <a:gd name="connsiteY56" fmla="*/ 1152525 h 1347788"/>
              <a:gd name="connsiteX57" fmla="*/ 2138363 w 2478882"/>
              <a:gd name="connsiteY57" fmla="*/ 1147763 h 1347788"/>
              <a:gd name="connsiteX58" fmla="*/ 2119313 w 2478882"/>
              <a:gd name="connsiteY58" fmla="*/ 1152525 h 1347788"/>
              <a:gd name="connsiteX59" fmla="*/ 2126457 w 2478882"/>
              <a:gd name="connsiteY59" fmla="*/ 1173957 h 1347788"/>
              <a:gd name="connsiteX60" fmla="*/ 2102644 w 2478882"/>
              <a:gd name="connsiteY60" fmla="*/ 1176338 h 1347788"/>
              <a:gd name="connsiteX61" fmla="*/ 2088357 w 2478882"/>
              <a:gd name="connsiteY61" fmla="*/ 1169194 h 1347788"/>
              <a:gd name="connsiteX62" fmla="*/ 2078832 w 2478882"/>
              <a:gd name="connsiteY62" fmla="*/ 1154907 h 1347788"/>
              <a:gd name="connsiteX63" fmla="*/ 2066925 w 2478882"/>
              <a:gd name="connsiteY63" fmla="*/ 1162050 h 1347788"/>
              <a:gd name="connsiteX64" fmla="*/ 2040732 w 2478882"/>
              <a:gd name="connsiteY64" fmla="*/ 1164432 h 1347788"/>
              <a:gd name="connsiteX65" fmla="*/ 1971675 w 2478882"/>
              <a:gd name="connsiteY65" fmla="*/ 1154907 h 1347788"/>
              <a:gd name="connsiteX66" fmla="*/ 1935957 w 2478882"/>
              <a:gd name="connsiteY66" fmla="*/ 1138238 h 1347788"/>
              <a:gd name="connsiteX67" fmla="*/ 1921669 w 2478882"/>
              <a:gd name="connsiteY67" fmla="*/ 1104900 h 1347788"/>
              <a:gd name="connsiteX68" fmla="*/ 1921669 w 2478882"/>
              <a:gd name="connsiteY68" fmla="*/ 1083469 h 1347788"/>
              <a:gd name="connsiteX69" fmla="*/ 1893094 w 2478882"/>
              <a:gd name="connsiteY69" fmla="*/ 1057275 h 1347788"/>
              <a:gd name="connsiteX70" fmla="*/ 1869282 w 2478882"/>
              <a:gd name="connsiteY70" fmla="*/ 1042988 h 1347788"/>
              <a:gd name="connsiteX71" fmla="*/ 1850232 w 2478882"/>
              <a:gd name="connsiteY71" fmla="*/ 1028700 h 1347788"/>
              <a:gd name="connsiteX72" fmla="*/ 1843088 w 2478882"/>
              <a:gd name="connsiteY72" fmla="*/ 1016794 h 1347788"/>
              <a:gd name="connsiteX73" fmla="*/ 1804988 w 2478882"/>
              <a:gd name="connsiteY73" fmla="*/ 1012032 h 1347788"/>
              <a:gd name="connsiteX74" fmla="*/ 1769269 w 2478882"/>
              <a:gd name="connsiteY74" fmla="*/ 1007269 h 1347788"/>
              <a:gd name="connsiteX75" fmla="*/ 1750219 w 2478882"/>
              <a:gd name="connsiteY75" fmla="*/ 981075 h 1347788"/>
              <a:gd name="connsiteX76" fmla="*/ 1709738 w 2478882"/>
              <a:gd name="connsiteY76" fmla="*/ 962025 h 1347788"/>
              <a:gd name="connsiteX77" fmla="*/ 1678782 w 2478882"/>
              <a:gd name="connsiteY77" fmla="*/ 947738 h 1347788"/>
              <a:gd name="connsiteX78" fmla="*/ 1659732 w 2478882"/>
              <a:gd name="connsiteY78" fmla="*/ 945357 h 1347788"/>
              <a:gd name="connsiteX79" fmla="*/ 1659732 w 2478882"/>
              <a:gd name="connsiteY79" fmla="*/ 921544 h 1347788"/>
              <a:gd name="connsiteX80" fmla="*/ 1640682 w 2478882"/>
              <a:gd name="connsiteY80" fmla="*/ 928688 h 1347788"/>
              <a:gd name="connsiteX81" fmla="*/ 1640682 w 2478882"/>
              <a:gd name="connsiteY81" fmla="*/ 928688 h 1347788"/>
              <a:gd name="connsiteX82" fmla="*/ 1619250 w 2478882"/>
              <a:gd name="connsiteY82" fmla="*/ 892969 h 1347788"/>
              <a:gd name="connsiteX83" fmla="*/ 1595438 w 2478882"/>
              <a:gd name="connsiteY83" fmla="*/ 871538 h 1347788"/>
              <a:gd name="connsiteX84" fmla="*/ 1581150 w 2478882"/>
              <a:gd name="connsiteY84" fmla="*/ 864394 h 1347788"/>
              <a:gd name="connsiteX85" fmla="*/ 1581150 w 2478882"/>
              <a:gd name="connsiteY85" fmla="*/ 845344 h 1347788"/>
              <a:gd name="connsiteX86" fmla="*/ 1602582 w 2478882"/>
              <a:gd name="connsiteY86" fmla="*/ 835819 h 1347788"/>
              <a:gd name="connsiteX87" fmla="*/ 1633538 w 2478882"/>
              <a:gd name="connsiteY87" fmla="*/ 842963 h 1347788"/>
              <a:gd name="connsiteX88" fmla="*/ 1657350 w 2478882"/>
              <a:gd name="connsiteY88" fmla="*/ 828675 h 1347788"/>
              <a:gd name="connsiteX89" fmla="*/ 1669257 w 2478882"/>
              <a:gd name="connsiteY89" fmla="*/ 816769 h 1347788"/>
              <a:gd name="connsiteX90" fmla="*/ 1688307 w 2478882"/>
              <a:gd name="connsiteY90" fmla="*/ 804863 h 1347788"/>
              <a:gd name="connsiteX91" fmla="*/ 1650207 w 2478882"/>
              <a:gd name="connsiteY91" fmla="*/ 771525 h 1347788"/>
              <a:gd name="connsiteX92" fmla="*/ 1624013 w 2478882"/>
              <a:gd name="connsiteY92" fmla="*/ 778669 h 1347788"/>
              <a:gd name="connsiteX93" fmla="*/ 1626393 w 2478882"/>
              <a:gd name="connsiteY93" fmla="*/ 795338 h 1347788"/>
              <a:gd name="connsiteX94" fmla="*/ 1607344 w 2478882"/>
              <a:gd name="connsiteY94" fmla="*/ 802481 h 1347788"/>
              <a:gd name="connsiteX95" fmla="*/ 1581151 w 2478882"/>
              <a:gd name="connsiteY95" fmla="*/ 809625 h 1347788"/>
              <a:gd name="connsiteX96" fmla="*/ 1559719 w 2478882"/>
              <a:gd name="connsiteY96" fmla="*/ 819150 h 1347788"/>
              <a:gd name="connsiteX97" fmla="*/ 1552575 w 2478882"/>
              <a:gd name="connsiteY97" fmla="*/ 835819 h 1347788"/>
              <a:gd name="connsiteX98" fmla="*/ 1531144 w 2478882"/>
              <a:gd name="connsiteY98" fmla="*/ 835819 h 1347788"/>
              <a:gd name="connsiteX99" fmla="*/ 1516857 w 2478882"/>
              <a:gd name="connsiteY99" fmla="*/ 845344 h 1347788"/>
              <a:gd name="connsiteX100" fmla="*/ 1485900 w 2478882"/>
              <a:gd name="connsiteY100" fmla="*/ 840582 h 1347788"/>
              <a:gd name="connsiteX101" fmla="*/ 1438275 w 2478882"/>
              <a:gd name="connsiteY101" fmla="*/ 835819 h 1347788"/>
              <a:gd name="connsiteX102" fmla="*/ 1416844 w 2478882"/>
              <a:gd name="connsiteY102" fmla="*/ 821532 h 1347788"/>
              <a:gd name="connsiteX103" fmla="*/ 1385888 w 2478882"/>
              <a:gd name="connsiteY103" fmla="*/ 823913 h 1347788"/>
              <a:gd name="connsiteX104" fmla="*/ 1359694 w 2478882"/>
              <a:gd name="connsiteY104" fmla="*/ 833438 h 1347788"/>
              <a:gd name="connsiteX105" fmla="*/ 1343025 w 2478882"/>
              <a:gd name="connsiteY105" fmla="*/ 828675 h 1347788"/>
              <a:gd name="connsiteX106" fmla="*/ 1323975 w 2478882"/>
              <a:gd name="connsiteY106" fmla="*/ 800100 h 1347788"/>
              <a:gd name="connsiteX107" fmla="*/ 1323975 w 2478882"/>
              <a:gd name="connsiteY107" fmla="*/ 788194 h 1347788"/>
              <a:gd name="connsiteX108" fmla="*/ 1314450 w 2478882"/>
              <a:gd name="connsiteY108" fmla="*/ 812007 h 1347788"/>
              <a:gd name="connsiteX109" fmla="*/ 1319213 w 2478882"/>
              <a:gd name="connsiteY109" fmla="*/ 845344 h 1347788"/>
              <a:gd name="connsiteX110" fmla="*/ 1312069 w 2478882"/>
              <a:gd name="connsiteY110" fmla="*/ 864394 h 1347788"/>
              <a:gd name="connsiteX111" fmla="*/ 1283494 w 2478882"/>
              <a:gd name="connsiteY111" fmla="*/ 864394 h 1347788"/>
              <a:gd name="connsiteX112" fmla="*/ 1264444 w 2478882"/>
              <a:gd name="connsiteY112" fmla="*/ 850107 h 1347788"/>
              <a:gd name="connsiteX113" fmla="*/ 1243013 w 2478882"/>
              <a:gd name="connsiteY113" fmla="*/ 850107 h 1347788"/>
              <a:gd name="connsiteX114" fmla="*/ 1219200 w 2478882"/>
              <a:gd name="connsiteY114" fmla="*/ 840582 h 1347788"/>
              <a:gd name="connsiteX115" fmla="*/ 1212057 w 2478882"/>
              <a:gd name="connsiteY115" fmla="*/ 833438 h 1347788"/>
              <a:gd name="connsiteX116" fmla="*/ 1212057 w 2478882"/>
              <a:gd name="connsiteY116" fmla="*/ 809625 h 1347788"/>
              <a:gd name="connsiteX117" fmla="*/ 1214438 w 2478882"/>
              <a:gd name="connsiteY117" fmla="*/ 785813 h 1347788"/>
              <a:gd name="connsiteX118" fmla="*/ 1219200 w 2478882"/>
              <a:gd name="connsiteY118" fmla="*/ 762000 h 1347788"/>
              <a:gd name="connsiteX119" fmla="*/ 1235869 w 2478882"/>
              <a:gd name="connsiteY119" fmla="*/ 747713 h 1347788"/>
              <a:gd name="connsiteX120" fmla="*/ 1243013 w 2478882"/>
              <a:gd name="connsiteY120" fmla="*/ 740569 h 1347788"/>
              <a:gd name="connsiteX121" fmla="*/ 1233488 w 2478882"/>
              <a:gd name="connsiteY121" fmla="*/ 716757 h 1347788"/>
              <a:gd name="connsiteX122" fmla="*/ 1200150 w 2478882"/>
              <a:gd name="connsiteY122" fmla="*/ 688182 h 1347788"/>
              <a:gd name="connsiteX123" fmla="*/ 1176338 w 2478882"/>
              <a:gd name="connsiteY123" fmla="*/ 671513 h 1347788"/>
              <a:gd name="connsiteX124" fmla="*/ 1162050 w 2478882"/>
              <a:gd name="connsiteY124" fmla="*/ 652463 h 1347788"/>
              <a:gd name="connsiteX125" fmla="*/ 1162050 w 2478882"/>
              <a:gd name="connsiteY125" fmla="*/ 652463 h 1347788"/>
              <a:gd name="connsiteX126" fmla="*/ 1166813 w 2478882"/>
              <a:gd name="connsiteY126" fmla="*/ 690563 h 1347788"/>
              <a:gd name="connsiteX127" fmla="*/ 1169194 w 2478882"/>
              <a:gd name="connsiteY127" fmla="*/ 719138 h 1347788"/>
              <a:gd name="connsiteX128" fmla="*/ 1195388 w 2478882"/>
              <a:gd name="connsiteY128" fmla="*/ 731044 h 1347788"/>
              <a:gd name="connsiteX129" fmla="*/ 1204913 w 2478882"/>
              <a:gd name="connsiteY129" fmla="*/ 745332 h 1347788"/>
              <a:gd name="connsiteX130" fmla="*/ 1195388 w 2478882"/>
              <a:gd name="connsiteY130" fmla="*/ 771525 h 1347788"/>
              <a:gd name="connsiteX131" fmla="*/ 1197769 w 2478882"/>
              <a:gd name="connsiteY131" fmla="*/ 797719 h 1347788"/>
              <a:gd name="connsiteX132" fmla="*/ 1190625 w 2478882"/>
              <a:gd name="connsiteY132" fmla="*/ 819150 h 1347788"/>
              <a:gd name="connsiteX133" fmla="*/ 1195388 w 2478882"/>
              <a:gd name="connsiteY133" fmla="*/ 838200 h 1347788"/>
              <a:gd name="connsiteX134" fmla="*/ 1195388 w 2478882"/>
              <a:gd name="connsiteY134" fmla="*/ 838200 h 1347788"/>
              <a:gd name="connsiteX135" fmla="*/ 1166813 w 2478882"/>
              <a:gd name="connsiteY135" fmla="*/ 838200 h 1347788"/>
              <a:gd name="connsiteX136" fmla="*/ 1150144 w 2478882"/>
              <a:gd name="connsiteY136" fmla="*/ 838200 h 1347788"/>
              <a:gd name="connsiteX137" fmla="*/ 1131094 w 2478882"/>
              <a:gd name="connsiteY137" fmla="*/ 847725 h 1347788"/>
              <a:gd name="connsiteX138" fmla="*/ 1114425 w 2478882"/>
              <a:gd name="connsiteY138" fmla="*/ 838200 h 1347788"/>
              <a:gd name="connsiteX139" fmla="*/ 1088232 w 2478882"/>
              <a:gd name="connsiteY139" fmla="*/ 847725 h 1347788"/>
              <a:gd name="connsiteX140" fmla="*/ 1066800 w 2478882"/>
              <a:gd name="connsiteY140" fmla="*/ 854869 h 1347788"/>
              <a:gd name="connsiteX141" fmla="*/ 1059657 w 2478882"/>
              <a:gd name="connsiteY141" fmla="*/ 842963 h 1347788"/>
              <a:gd name="connsiteX142" fmla="*/ 1031082 w 2478882"/>
              <a:gd name="connsiteY142" fmla="*/ 852488 h 1347788"/>
              <a:gd name="connsiteX143" fmla="*/ 992982 w 2478882"/>
              <a:gd name="connsiteY143" fmla="*/ 823913 h 1347788"/>
              <a:gd name="connsiteX144" fmla="*/ 964407 w 2478882"/>
              <a:gd name="connsiteY144" fmla="*/ 826294 h 1347788"/>
              <a:gd name="connsiteX145" fmla="*/ 942975 w 2478882"/>
              <a:gd name="connsiteY145" fmla="*/ 835819 h 1347788"/>
              <a:gd name="connsiteX146" fmla="*/ 921544 w 2478882"/>
              <a:gd name="connsiteY146" fmla="*/ 852488 h 1347788"/>
              <a:gd name="connsiteX147" fmla="*/ 909638 w 2478882"/>
              <a:gd name="connsiteY147" fmla="*/ 833438 h 1347788"/>
              <a:gd name="connsiteX148" fmla="*/ 919163 w 2478882"/>
              <a:gd name="connsiteY148" fmla="*/ 807244 h 1347788"/>
              <a:gd name="connsiteX149" fmla="*/ 921544 w 2478882"/>
              <a:gd name="connsiteY149" fmla="*/ 797719 h 1347788"/>
              <a:gd name="connsiteX150" fmla="*/ 914400 w 2478882"/>
              <a:gd name="connsiteY150" fmla="*/ 778669 h 1347788"/>
              <a:gd name="connsiteX151" fmla="*/ 907257 w 2478882"/>
              <a:gd name="connsiteY151" fmla="*/ 771525 h 1347788"/>
              <a:gd name="connsiteX152" fmla="*/ 897732 w 2478882"/>
              <a:gd name="connsiteY152" fmla="*/ 800100 h 1347788"/>
              <a:gd name="connsiteX153" fmla="*/ 897732 w 2478882"/>
              <a:gd name="connsiteY153" fmla="*/ 823913 h 1347788"/>
              <a:gd name="connsiteX154" fmla="*/ 869157 w 2478882"/>
              <a:gd name="connsiteY154" fmla="*/ 828675 h 1347788"/>
              <a:gd name="connsiteX155" fmla="*/ 850107 w 2478882"/>
              <a:gd name="connsiteY155" fmla="*/ 833438 h 1347788"/>
              <a:gd name="connsiteX156" fmla="*/ 828675 w 2478882"/>
              <a:gd name="connsiteY156" fmla="*/ 804863 h 1347788"/>
              <a:gd name="connsiteX157" fmla="*/ 814388 w 2478882"/>
              <a:gd name="connsiteY157" fmla="*/ 783432 h 1347788"/>
              <a:gd name="connsiteX158" fmla="*/ 807244 w 2478882"/>
              <a:gd name="connsiteY158" fmla="*/ 759619 h 1347788"/>
              <a:gd name="connsiteX159" fmla="*/ 804863 w 2478882"/>
              <a:gd name="connsiteY159" fmla="*/ 733425 h 1347788"/>
              <a:gd name="connsiteX160" fmla="*/ 783432 w 2478882"/>
              <a:gd name="connsiteY160" fmla="*/ 692944 h 1347788"/>
              <a:gd name="connsiteX161" fmla="*/ 783432 w 2478882"/>
              <a:gd name="connsiteY161" fmla="*/ 719138 h 1347788"/>
              <a:gd name="connsiteX162" fmla="*/ 785813 w 2478882"/>
              <a:gd name="connsiteY162" fmla="*/ 757238 h 1347788"/>
              <a:gd name="connsiteX163" fmla="*/ 800100 w 2478882"/>
              <a:gd name="connsiteY163" fmla="*/ 792957 h 1347788"/>
              <a:gd name="connsiteX164" fmla="*/ 823913 w 2478882"/>
              <a:gd name="connsiteY164" fmla="*/ 833438 h 1347788"/>
              <a:gd name="connsiteX165" fmla="*/ 845344 w 2478882"/>
              <a:gd name="connsiteY165" fmla="*/ 854869 h 1347788"/>
              <a:gd name="connsiteX166" fmla="*/ 838200 w 2478882"/>
              <a:gd name="connsiteY166" fmla="*/ 873919 h 1347788"/>
              <a:gd name="connsiteX167" fmla="*/ 823913 w 2478882"/>
              <a:gd name="connsiteY167" fmla="*/ 902494 h 1347788"/>
              <a:gd name="connsiteX168" fmla="*/ 823913 w 2478882"/>
              <a:gd name="connsiteY168" fmla="*/ 902494 h 1347788"/>
              <a:gd name="connsiteX169" fmla="*/ 800100 w 2478882"/>
              <a:gd name="connsiteY169" fmla="*/ 902494 h 1347788"/>
              <a:gd name="connsiteX170" fmla="*/ 809625 w 2478882"/>
              <a:gd name="connsiteY170" fmla="*/ 869157 h 1347788"/>
              <a:gd name="connsiteX171" fmla="*/ 795338 w 2478882"/>
              <a:gd name="connsiteY171" fmla="*/ 885825 h 1347788"/>
              <a:gd name="connsiteX172" fmla="*/ 788194 w 2478882"/>
              <a:gd name="connsiteY172" fmla="*/ 862013 h 1347788"/>
              <a:gd name="connsiteX173" fmla="*/ 769144 w 2478882"/>
              <a:gd name="connsiteY173" fmla="*/ 864394 h 1347788"/>
              <a:gd name="connsiteX174" fmla="*/ 750094 w 2478882"/>
              <a:gd name="connsiteY174" fmla="*/ 862013 h 1347788"/>
              <a:gd name="connsiteX175" fmla="*/ 742950 w 2478882"/>
              <a:gd name="connsiteY175" fmla="*/ 852488 h 1347788"/>
              <a:gd name="connsiteX176" fmla="*/ 742950 w 2478882"/>
              <a:gd name="connsiteY176" fmla="*/ 852488 h 1347788"/>
              <a:gd name="connsiteX177" fmla="*/ 728663 w 2478882"/>
              <a:gd name="connsiteY177" fmla="*/ 850107 h 1347788"/>
              <a:gd name="connsiteX178" fmla="*/ 711994 w 2478882"/>
              <a:gd name="connsiteY178" fmla="*/ 850107 h 1347788"/>
              <a:gd name="connsiteX179" fmla="*/ 700088 w 2478882"/>
              <a:gd name="connsiteY179" fmla="*/ 866775 h 1347788"/>
              <a:gd name="connsiteX180" fmla="*/ 681038 w 2478882"/>
              <a:gd name="connsiteY180" fmla="*/ 866775 h 1347788"/>
              <a:gd name="connsiteX181" fmla="*/ 669132 w 2478882"/>
              <a:gd name="connsiteY181" fmla="*/ 852488 h 1347788"/>
              <a:gd name="connsiteX182" fmla="*/ 666750 w 2478882"/>
              <a:gd name="connsiteY182" fmla="*/ 852488 h 1347788"/>
              <a:gd name="connsiteX183" fmla="*/ 652463 w 2478882"/>
              <a:gd name="connsiteY183" fmla="*/ 866775 h 1347788"/>
              <a:gd name="connsiteX184" fmla="*/ 652463 w 2478882"/>
              <a:gd name="connsiteY184" fmla="*/ 881063 h 1347788"/>
              <a:gd name="connsiteX185" fmla="*/ 661988 w 2478882"/>
              <a:gd name="connsiteY185" fmla="*/ 890588 h 1347788"/>
              <a:gd name="connsiteX186" fmla="*/ 704850 w 2478882"/>
              <a:gd name="connsiteY186" fmla="*/ 890588 h 1347788"/>
              <a:gd name="connsiteX187" fmla="*/ 738188 w 2478882"/>
              <a:gd name="connsiteY187" fmla="*/ 890588 h 1347788"/>
              <a:gd name="connsiteX188" fmla="*/ 776288 w 2478882"/>
              <a:gd name="connsiteY188" fmla="*/ 888207 h 1347788"/>
              <a:gd name="connsiteX189" fmla="*/ 783432 w 2478882"/>
              <a:gd name="connsiteY189" fmla="*/ 900113 h 1347788"/>
              <a:gd name="connsiteX190" fmla="*/ 783432 w 2478882"/>
              <a:gd name="connsiteY190" fmla="*/ 900113 h 1347788"/>
              <a:gd name="connsiteX191" fmla="*/ 754857 w 2478882"/>
              <a:gd name="connsiteY191" fmla="*/ 914400 h 1347788"/>
              <a:gd name="connsiteX192" fmla="*/ 735807 w 2478882"/>
              <a:gd name="connsiteY192" fmla="*/ 931069 h 1347788"/>
              <a:gd name="connsiteX193" fmla="*/ 735807 w 2478882"/>
              <a:gd name="connsiteY193" fmla="*/ 931069 h 1347788"/>
              <a:gd name="connsiteX194" fmla="*/ 707232 w 2478882"/>
              <a:gd name="connsiteY194" fmla="*/ 919163 h 1347788"/>
              <a:gd name="connsiteX195" fmla="*/ 690563 w 2478882"/>
              <a:gd name="connsiteY195" fmla="*/ 909638 h 1347788"/>
              <a:gd name="connsiteX196" fmla="*/ 652463 w 2478882"/>
              <a:gd name="connsiteY196" fmla="*/ 909638 h 1347788"/>
              <a:gd name="connsiteX197" fmla="*/ 619125 w 2478882"/>
              <a:gd name="connsiteY197" fmla="*/ 914400 h 1347788"/>
              <a:gd name="connsiteX198" fmla="*/ 600075 w 2478882"/>
              <a:gd name="connsiteY198" fmla="*/ 897732 h 1347788"/>
              <a:gd name="connsiteX199" fmla="*/ 590550 w 2478882"/>
              <a:gd name="connsiteY199" fmla="*/ 859632 h 1347788"/>
              <a:gd name="connsiteX200" fmla="*/ 581025 w 2478882"/>
              <a:gd name="connsiteY200" fmla="*/ 845344 h 1347788"/>
              <a:gd name="connsiteX201" fmla="*/ 573882 w 2478882"/>
              <a:gd name="connsiteY201" fmla="*/ 828675 h 1347788"/>
              <a:gd name="connsiteX202" fmla="*/ 559594 w 2478882"/>
              <a:gd name="connsiteY202" fmla="*/ 835819 h 1347788"/>
              <a:gd name="connsiteX203" fmla="*/ 559594 w 2478882"/>
              <a:gd name="connsiteY203" fmla="*/ 859632 h 1347788"/>
              <a:gd name="connsiteX204" fmla="*/ 545307 w 2478882"/>
              <a:gd name="connsiteY204" fmla="*/ 845344 h 1347788"/>
              <a:gd name="connsiteX205" fmla="*/ 523875 w 2478882"/>
              <a:gd name="connsiteY205" fmla="*/ 838200 h 1347788"/>
              <a:gd name="connsiteX206" fmla="*/ 500063 w 2478882"/>
              <a:gd name="connsiteY206" fmla="*/ 840582 h 1347788"/>
              <a:gd name="connsiteX207" fmla="*/ 492919 w 2478882"/>
              <a:gd name="connsiteY207" fmla="*/ 862013 h 1347788"/>
              <a:gd name="connsiteX208" fmla="*/ 481013 w 2478882"/>
              <a:gd name="connsiteY208" fmla="*/ 866775 h 1347788"/>
              <a:gd name="connsiteX209" fmla="*/ 461963 w 2478882"/>
              <a:gd name="connsiteY209" fmla="*/ 866775 h 1347788"/>
              <a:gd name="connsiteX210" fmla="*/ 433388 w 2478882"/>
              <a:gd name="connsiteY210" fmla="*/ 876300 h 1347788"/>
              <a:gd name="connsiteX211" fmla="*/ 419100 w 2478882"/>
              <a:gd name="connsiteY211" fmla="*/ 900113 h 1347788"/>
              <a:gd name="connsiteX212" fmla="*/ 426244 w 2478882"/>
              <a:gd name="connsiteY212" fmla="*/ 907257 h 1347788"/>
              <a:gd name="connsiteX213" fmla="*/ 466725 w 2478882"/>
              <a:gd name="connsiteY213" fmla="*/ 885825 h 1347788"/>
              <a:gd name="connsiteX214" fmla="*/ 488157 w 2478882"/>
              <a:gd name="connsiteY214" fmla="*/ 890588 h 1347788"/>
              <a:gd name="connsiteX215" fmla="*/ 519113 w 2478882"/>
              <a:gd name="connsiteY215" fmla="*/ 878682 h 1347788"/>
              <a:gd name="connsiteX216" fmla="*/ 552450 w 2478882"/>
              <a:gd name="connsiteY216" fmla="*/ 904875 h 1347788"/>
              <a:gd name="connsiteX217" fmla="*/ 561975 w 2478882"/>
              <a:gd name="connsiteY217" fmla="*/ 931069 h 1347788"/>
              <a:gd name="connsiteX218" fmla="*/ 590550 w 2478882"/>
              <a:gd name="connsiteY218" fmla="*/ 923925 h 1347788"/>
              <a:gd name="connsiteX219" fmla="*/ 607219 w 2478882"/>
              <a:gd name="connsiteY219" fmla="*/ 945357 h 1347788"/>
              <a:gd name="connsiteX220" fmla="*/ 645319 w 2478882"/>
              <a:gd name="connsiteY220" fmla="*/ 950119 h 1347788"/>
              <a:gd name="connsiteX221" fmla="*/ 704850 w 2478882"/>
              <a:gd name="connsiteY221" fmla="*/ 959644 h 1347788"/>
              <a:gd name="connsiteX222" fmla="*/ 745332 w 2478882"/>
              <a:gd name="connsiteY222" fmla="*/ 966788 h 1347788"/>
              <a:gd name="connsiteX223" fmla="*/ 745332 w 2478882"/>
              <a:gd name="connsiteY223" fmla="*/ 966788 h 1347788"/>
              <a:gd name="connsiteX224" fmla="*/ 764382 w 2478882"/>
              <a:gd name="connsiteY224" fmla="*/ 935832 h 1347788"/>
              <a:gd name="connsiteX225" fmla="*/ 790575 w 2478882"/>
              <a:gd name="connsiteY225" fmla="*/ 935832 h 1347788"/>
              <a:gd name="connsiteX226" fmla="*/ 828675 w 2478882"/>
              <a:gd name="connsiteY226" fmla="*/ 935832 h 1347788"/>
              <a:gd name="connsiteX227" fmla="*/ 821532 w 2478882"/>
              <a:gd name="connsiteY227" fmla="*/ 950119 h 1347788"/>
              <a:gd name="connsiteX228" fmla="*/ 812007 w 2478882"/>
              <a:gd name="connsiteY228" fmla="*/ 964407 h 1347788"/>
              <a:gd name="connsiteX229" fmla="*/ 823913 w 2478882"/>
              <a:gd name="connsiteY229" fmla="*/ 973932 h 1347788"/>
              <a:gd name="connsiteX230" fmla="*/ 800100 w 2478882"/>
              <a:gd name="connsiteY230" fmla="*/ 992982 h 1347788"/>
              <a:gd name="connsiteX231" fmla="*/ 797719 w 2478882"/>
              <a:gd name="connsiteY231" fmla="*/ 1014413 h 1347788"/>
              <a:gd name="connsiteX232" fmla="*/ 790575 w 2478882"/>
              <a:gd name="connsiteY232" fmla="*/ 1026319 h 1347788"/>
              <a:gd name="connsiteX233" fmla="*/ 764382 w 2478882"/>
              <a:gd name="connsiteY233" fmla="*/ 1031082 h 1347788"/>
              <a:gd name="connsiteX234" fmla="*/ 771525 w 2478882"/>
              <a:gd name="connsiteY234" fmla="*/ 1054894 h 1347788"/>
              <a:gd name="connsiteX235" fmla="*/ 740569 w 2478882"/>
              <a:gd name="connsiteY235" fmla="*/ 1059657 h 1347788"/>
              <a:gd name="connsiteX236" fmla="*/ 726282 w 2478882"/>
              <a:gd name="connsiteY236" fmla="*/ 1042988 h 1347788"/>
              <a:gd name="connsiteX237" fmla="*/ 695325 w 2478882"/>
              <a:gd name="connsiteY237" fmla="*/ 1045369 h 1347788"/>
              <a:gd name="connsiteX238" fmla="*/ 669132 w 2478882"/>
              <a:gd name="connsiteY238" fmla="*/ 1052513 h 1347788"/>
              <a:gd name="connsiteX239" fmla="*/ 642938 w 2478882"/>
              <a:gd name="connsiteY239" fmla="*/ 1050132 h 1347788"/>
              <a:gd name="connsiteX240" fmla="*/ 621507 w 2478882"/>
              <a:gd name="connsiteY240" fmla="*/ 1047750 h 1347788"/>
              <a:gd name="connsiteX241" fmla="*/ 621507 w 2478882"/>
              <a:gd name="connsiteY241" fmla="*/ 1033463 h 1347788"/>
              <a:gd name="connsiteX242" fmla="*/ 600075 w 2478882"/>
              <a:gd name="connsiteY242" fmla="*/ 1035844 h 1347788"/>
              <a:gd name="connsiteX243" fmla="*/ 578644 w 2478882"/>
              <a:gd name="connsiteY243" fmla="*/ 1040607 h 1347788"/>
              <a:gd name="connsiteX244" fmla="*/ 571500 w 2478882"/>
              <a:gd name="connsiteY244" fmla="*/ 1031082 h 1347788"/>
              <a:gd name="connsiteX245" fmla="*/ 571500 w 2478882"/>
              <a:gd name="connsiteY245" fmla="*/ 1019175 h 1347788"/>
              <a:gd name="connsiteX246" fmla="*/ 571500 w 2478882"/>
              <a:gd name="connsiteY246" fmla="*/ 1019175 h 1347788"/>
              <a:gd name="connsiteX247" fmla="*/ 626269 w 2478882"/>
              <a:gd name="connsiteY247" fmla="*/ 1004888 h 1347788"/>
              <a:gd name="connsiteX248" fmla="*/ 647700 w 2478882"/>
              <a:gd name="connsiteY248" fmla="*/ 988219 h 1347788"/>
              <a:gd name="connsiteX249" fmla="*/ 647700 w 2478882"/>
              <a:gd name="connsiteY249" fmla="*/ 988219 h 1347788"/>
              <a:gd name="connsiteX250" fmla="*/ 647700 w 2478882"/>
              <a:gd name="connsiteY250" fmla="*/ 988219 h 1347788"/>
              <a:gd name="connsiteX251" fmla="*/ 597694 w 2478882"/>
              <a:gd name="connsiteY251" fmla="*/ 988219 h 1347788"/>
              <a:gd name="connsiteX252" fmla="*/ 581025 w 2478882"/>
              <a:gd name="connsiteY252" fmla="*/ 990600 h 1347788"/>
              <a:gd name="connsiteX253" fmla="*/ 578644 w 2478882"/>
              <a:gd name="connsiteY253" fmla="*/ 969169 h 1347788"/>
              <a:gd name="connsiteX254" fmla="*/ 550069 w 2478882"/>
              <a:gd name="connsiteY254" fmla="*/ 966788 h 1347788"/>
              <a:gd name="connsiteX255" fmla="*/ 559594 w 2478882"/>
              <a:gd name="connsiteY255" fmla="*/ 988219 h 1347788"/>
              <a:gd name="connsiteX256" fmla="*/ 545307 w 2478882"/>
              <a:gd name="connsiteY256" fmla="*/ 992982 h 1347788"/>
              <a:gd name="connsiteX257" fmla="*/ 511969 w 2478882"/>
              <a:gd name="connsiteY257" fmla="*/ 988219 h 1347788"/>
              <a:gd name="connsiteX258" fmla="*/ 492919 w 2478882"/>
              <a:gd name="connsiteY258" fmla="*/ 990600 h 1347788"/>
              <a:gd name="connsiteX259" fmla="*/ 507207 w 2478882"/>
              <a:gd name="connsiteY259" fmla="*/ 1007269 h 1347788"/>
              <a:gd name="connsiteX260" fmla="*/ 516732 w 2478882"/>
              <a:gd name="connsiteY260" fmla="*/ 1019175 h 1347788"/>
              <a:gd name="connsiteX261" fmla="*/ 507207 w 2478882"/>
              <a:gd name="connsiteY261" fmla="*/ 1028700 h 1347788"/>
              <a:gd name="connsiteX262" fmla="*/ 507207 w 2478882"/>
              <a:gd name="connsiteY262" fmla="*/ 1028700 h 1347788"/>
              <a:gd name="connsiteX263" fmla="*/ 497682 w 2478882"/>
              <a:gd name="connsiteY263" fmla="*/ 1054894 h 1347788"/>
              <a:gd name="connsiteX264" fmla="*/ 469107 w 2478882"/>
              <a:gd name="connsiteY264" fmla="*/ 1076325 h 1347788"/>
              <a:gd name="connsiteX265" fmla="*/ 454819 w 2478882"/>
              <a:gd name="connsiteY265" fmla="*/ 1071563 h 1347788"/>
              <a:gd name="connsiteX266" fmla="*/ 438150 w 2478882"/>
              <a:gd name="connsiteY266" fmla="*/ 1085850 h 1347788"/>
              <a:gd name="connsiteX267" fmla="*/ 431007 w 2478882"/>
              <a:gd name="connsiteY267" fmla="*/ 1083469 h 1347788"/>
              <a:gd name="connsiteX268" fmla="*/ 433388 w 2478882"/>
              <a:gd name="connsiteY268" fmla="*/ 1059657 h 1347788"/>
              <a:gd name="connsiteX269" fmla="*/ 435769 w 2478882"/>
              <a:gd name="connsiteY269" fmla="*/ 1035844 h 1347788"/>
              <a:gd name="connsiteX270" fmla="*/ 426244 w 2478882"/>
              <a:gd name="connsiteY270" fmla="*/ 1031082 h 1347788"/>
              <a:gd name="connsiteX271" fmla="*/ 423863 w 2478882"/>
              <a:gd name="connsiteY271" fmla="*/ 1047750 h 1347788"/>
              <a:gd name="connsiteX272" fmla="*/ 416719 w 2478882"/>
              <a:gd name="connsiteY272" fmla="*/ 1062038 h 1347788"/>
              <a:gd name="connsiteX273" fmla="*/ 392907 w 2478882"/>
              <a:gd name="connsiteY273" fmla="*/ 1052513 h 1347788"/>
              <a:gd name="connsiteX274" fmla="*/ 383382 w 2478882"/>
              <a:gd name="connsiteY274" fmla="*/ 1050132 h 1347788"/>
              <a:gd name="connsiteX275" fmla="*/ 383382 w 2478882"/>
              <a:gd name="connsiteY275" fmla="*/ 1069182 h 1347788"/>
              <a:gd name="connsiteX276" fmla="*/ 404813 w 2478882"/>
              <a:gd name="connsiteY276" fmla="*/ 1088232 h 1347788"/>
              <a:gd name="connsiteX277" fmla="*/ 376238 w 2478882"/>
              <a:gd name="connsiteY277" fmla="*/ 1090613 h 1347788"/>
              <a:gd name="connsiteX278" fmla="*/ 371475 w 2478882"/>
              <a:gd name="connsiteY278" fmla="*/ 1100138 h 1347788"/>
              <a:gd name="connsiteX279" fmla="*/ 342900 w 2478882"/>
              <a:gd name="connsiteY279" fmla="*/ 1090613 h 1347788"/>
              <a:gd name="connsiteX280" fmla="*/ 342900 w 2478882"/>
              <a:gd name="connsiteY280" fmla="*/ 1109663 h 1347788"/>
              <a:gd name="connsiteX281" fmla="*/ 333375 w 2478882"/>
              <a:gd name="connsiteY281" fmla="*/ 1121569 h 1347788"/>
              <a:gd name="connsiteX282" fmla="*/ 323850 w 2478882"/>
              <a:gd name="connsiteY282" fmla="*/ 1121569 h 1347788"/>
              <a:gd name="connsiteX283" fmla="*/ 316707 w 2478882"/>
              <a:gd name="connsiteY283" fmla="*/ 1088232 h 1347788"/>
              <a:gd name="connsiteX284" fmla="*/ 290513 w 2478882"/>
              <a:gd name="connsiteY284" fmla="*/ 1073944 h 1347788"/>
              <a:gd name="connsiteX285" fmla="*/ 271463 w 2478882"/>
              <a:gd name="connsiteY285" fmla="*/ 1062038 h 1347788"/>
              <a:gd name="connsiteX286" fmla="*/ 278607 w 2478882"/>
              <a:gd name="connsiteY286" fmla="*/ 1012032 h 1347788"/>
              <a:gd name="connsiteX287" fmla="*/ 285750 w 2478882"/>
              <a:gd name="connsiteY287" fmla="*/ 978694 h 1347788"/>
              <a:gd name="connsiteX288" fmla="*/ 328613 w 2478882"/>
              <a:gd name="connsiteY288" fmla="*/ 954882 h 1347788"/>
              <a:gd name="connsiteX289" fmla="*/ 338138 w 2478882"/>
              <a:gd name="connsiteY289" fmla="*/ 938213 h 1347788"/>
              <a:gd name="connsiteX290" fmla="*/ 350044 w 2478882"/>
              <a:gd name="connsiteY290" fmla="*/ 912019 h 1347788"/>
              <a:gd name="connsiteX291" fmla="*/ 350044 w 2478882"/>
              <a:gd name="connsiteY291" fmla="*/ 912019 h 1347788"/>
              <a:gd name="connsiteX292" fmla="*/ 321469 w 2478882"/>
              <a:gd name="connsiteY292" fmla="*/ 919163 h 1347788"/>
              <a:gd name="connsiteX293" fmla="*/ 314325 w 2478882"/>
              <a:gd name="connsiteY293" fmla="*/ 895350 h 1347788"/>
              <a:gd name="connsiteX294" fmla="*/ 311944 w 2478882"/>
              <a:gd name="connsiteY294" fmla="*/ 916782 h 1347788"/>
              <a:gd name="connsiteX295" fmla="*/ 300038 w 2478882"/>
              <a:gd name="connsiteY295" fmla="*/ 950119 h 1347788"/>
              <a:gd name="connsiteX296" fmla="*/ 288132 w 2478882"/>
              <a:gd name="connsiteY296" fmla="*/ 942975 h 1347788"/>
              <a:gd name="connsiteX297" fmla="*/ 288132 w 2478882"/>
              <a:gd name="connsiteY297" fmla="*/ 919163 h 1347788"/>
              <a:gd name="connsiteX298" fmla="*/ 288132 w 2478882"/>
              <a:gd name="connsiteY298" fmla="*/ 907257 h 1347788"/>
              <a:gd name="connsiteX299" fmla="*/ 278607 w 2478882"/>
              <a:gd name="connsiteY299" fmla="*/ 895350 h 1347788"/>
              <a:gd name="connsiteX300" fmla="*/ 269082 w 2478882"/>
              <a:gd name="connsiteY300" fmla="*/ 902494 h 1347788"/>
              <a:gd name="connsiteX301" fmla="*/ 264319 w 2478882"/>
              <a:gd name="connsiteY301" fmla="*/ 938213 h 1347788"/>
              <a:gd name="connsiteX302" fmla="*/ 280988 w 2478882"/>
              <a:gd name="connsiteY302" fmla="*/ 957263 h 1347788"/>
              <a:gd name="connsiteX303" fmla="*/ 276225 w 2478882"/>
              <a:gd name="connsiteY303" fmla="*/ 976313 h 1347788"/>
              <a:gd name="connsiteX304" fmla="*/ 264319 w 2478882"/>
              <a:gd name="connsiteY304" fmla="*/ 1007269 h 1347788"/>
              <a:gd name="connsiteX305" fmla="*/ 250032 w 2478882"/>
              <a:gd name="connsiteY305" fmla="*/ 1031082 h 1347788"/>
              <a:gd name="connsiteX306" fmla="*/ 207169 w 2478882"/>
              <a:gd name="connsiteY306" fmla="*/ 1019175 h 1347788"/>
              <a:gd name="connsiteX307" fmla="*/ 200025 w 2478882"/>
              <a:gd name="connsiteY307" fmla="*/ 988219 h 1347788"/>
              <a:gd name="connsiteX308" fmla="*/ 157163 w 2478882"/>
              <a:gd name="connsiteY308" fmla="*/ 962025 h 1347788"/>
              <a:gd name="connsiteX309" fmla="*/ 104775 w 2478882"/>
              <a:gd name="connsiteY309" fmla="*/ 940594 h 1347788"/>
              <a:gd name="connsiteX310" fmla="*/ 61913 w 2478882"/>
              <a:gd name="connsiteY310" fmla="*/ 902494 h 1347788"/>
              <a:gd name="connsiteX311" fmla="*/ 35719 w 2478882"/>
              <a:gd name="connsiteY311" fmla="*/ 864394 h 1347788"/>
              <a:gd name="connsiteX312" fmla="*/ 11907 w 2478882"/>
              <a:gd name="connsiteY312" fmla="*/ 804863 h 1347788"/>
              <a:gd name="connsiteX313" fmla="*/ 0 w 2478882"/>
              <a:gd name="connsiteY313" fmla="*/ 735807 h 1347788"/>
              <a:gd name="connsiteX314" fmla="*/ 2382 w 2478882"/>
              <a:gd name="connsiteY314" fmla="*/ 676275 h 1347788"/>
              <a:gd name="connsiteX315" fmla="*/ 2382 w 2478882"/>
              <a:gd name="connsiteY315" fmla="*/ 645319 h 1347788"/>
              <a:gd name="connsiteX316" fmla="*/ 2052638 w 2478882"/>
              <a:gd name="connsiteY316"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238375 w 2478882"/>
              <a:gd name="connsiteY10" fmla="*/ 719138 h 1347788"/>
              <a:gd name="connsiteX11" fmla="*/ 2266950 w 2478882"/>
              <a:gd name="connsiteY11" fmla="*/ 764382 h 1347788"/>
              <a:gd name="connsiteX12" fmla="*/ 2288382 w 2478882"/>
              <a:gd name="connsiteY12" fmla="*/ 821532 h 1347788"/>
              <a:gd name="connsiteX13" fmla="*/ 2297907 w 2478882"/>
              <a:gd name="connsiteY13" fmla="*/ 871538 h 1347788"/>
              <a:gd name="connsiteX14" fmla="*/ 2340769 w 2478882"/>
              <a:gd name="connsiteY14" fmla="*/ 909638 h 1347788"/>
              <a:gd name="connsiteX15" fmla="*/ 2343150 w 2478882"/>
              <a:gd name="connsiteY15" fmla="*/ 950119 h 1347788"/>
              <a:gd name="connsiteX16" fmla="*/ 2347913 w 2478882"/>
              <a:gd name="connsiteY16" fmla="*/ 964407 h 1347788"/>
              <a:gd name="connsiteX17" fmla="*/ 2364582 w 2478882"/>
              <a:gd name="connsiteY17" fmla="*/ 978694 h 1347788"/>
              <a:gd name="connsiteX18" fmla="*/ 2359819 w 2478882"/>
              <a:gd name="connsiteY18" fmla="*/ 995363 h 1347788"/>
              <a:gd name="connsiteX19" fmla="*/ 2393157 w 2478882"/>
              <a:gd name="connsiteY19" fmla="*/ 1019175 h 1347788"/>
              <a:gd name="connsiteX20" fmla="*/ 2409825 w 2478882"/>
              <a:gd name="connsiteY20" fmla="*/ 1059657 h 1347788"/>
              <a:gd name="connsiteX21" fmla="*/ 2390775 w 2478882"/>
              <a:gd name="connsiteY21" fmla="*/ 1069182 h 1347788"/>
              <a:gd name="connsiteX22" fmla="*/ 2376488 w 2478882"/>
              <a:gd name="connsiteY22" fmla="*/ 1047750 h 1347788"/>
              <a:gd name="connsiteX23" fmla="*/ 2364582 w 2478882"/>
              <a:gd name="connsiteY23" fmla="*/ 1035844 h 1347788"/>
              <a:gd name="connsiteX24" fmla="*/ 2355057 w 2478882"/>
              <a:gd name="connsiteY24" fmla="*/ 1035844 h 1347788"/>
              <a:gd name="connsiteX25" fmla="*/ 2352675 w 2478882"/>
              <a:gd name="connsiteY25" fmla="*/ 1057275 h 1347788"/>
              <a:gd name="connsiteX26" fmla="*/ 2371725 w 2478882"/>
              <a:gd name="connsiteY26" fmla="*/ 1090613 h 1347788"/>
              <a:gd name="connsiteX27" fmla="*/ 2386013 w 2478882"/>
              <a:gd name="connsiteY27" fmla="*/ 1104900 h 1347788"/>
              <a:gd name="connsiteX28" fmla="*/ 2400300 w 2478882"/>
              <a:gd name="connsiteY28" fmla="*/ 1085850 h 1347788"/>
              <a:gd name="connsiteX29" fmla="*/ 2414588 w 2478882"/>
              <a:gd name="connsiteY29" fmla="*/ 1090613 h 1347788"/>
              <a:gd name="connsiteX30" fmla="*/ 2421732 w 2478882"/>
              <a:gd name="connsiteY30" fmla="*/ 1116807 h 1347788"/>
              <a:gd name="connsiteX31" fmla="*/ 2424113 w 2478882"/>
              <a:gd name="connsiteY31" fmla="*/ 1128713 h 1347788"/>
              <a:gd name="connsiteX32" fmla="*/ 2400300 w 2478882"/>
              <a:gd name="connsiteY32" fmla="*/ 1131094 h 1347788"/>
              <a:gd name="connsiteX33" fmla="*/ 2414588 w 2478882"/>
              <a:gd name="connsiteY33" fmla="*/ 1152525 h 1347788"/>
              <a:gd name="connsiteX34" fmla="*/ 2443163 w 2478882"/>
              <a:gd name="connsiteY34" fmla="*/ 1159669 h 1347788"/>
              <a:gd name="connsiteX35" fmla="*/ 2462213 w 2478882"/>
              <a:gd name="connsiteY35" fmla="*/ 1190625 h 1347788"/>
              <a:gd name="connsiteX36" fmla="*/ 2455069 w 2478882"/>
              <a:gd name="connsiteY36" fmla="*/ 1235869 h 1347788"/>
              <a:gd name="connsiteX37" fmla="*/ 2459832 w 2478882"/>
              <a:gd name="connsiteY37" fmla="*/ 1290638 h 1347788"/>
              <a:gd name="connsiteX38" fmla="*/ 2478882 w 2478882"/>
              <a:gd name="connsiteY38" fmla="*/ 1347788 h 1347788"/>
              <a:gd name="connsiteX39" fmla="*/ 2457450 w 2478882"/>
              <a:gd name="connsiteY39" fmla="*/ 1347788 h 1347788"/>
              <a:gd name="connsiteX40" fmla="*/ 2428875 w 2478882"/>
              <a:gd name="connsiteY40" fmla="*/ 1335882 h 1347788"/>
              <a:gd name="connsiteX41" fmla="*/ 2412207 w 2478882"/>
              <a:gd name="connsiteY41" fmla="*/ 1335882 h 1347788"/>
              <a:gd name="connsiteX42" fmla="*/ 2395538 w 2478882"/>
              <a:gd name="connsiteY42" fmla="*/ 1326357 h 1347788"/>
              <a:gd name="connsiteX43" fmla="*/ 2378869 w 2478882"/>
              <a:gd name="connsiteY43" fmla="*/ 1316832 h 1347788"/>
              <a:gd name="connsiteX44" fmla="*/ 2383632 w 2478882"/>
              <a:gd name="connsiteY44" fmla="*/ 1269207 h 1347788"/>
              <a:gd name="connsiteX45" fmla="*/ 2336007 w 2478882"/>
              <a:gd name="connsiteY45" fmla="*/ 1245394 h 1347788"/>
              <a:gd name="connsiteX46" fmla="*/ 2297907 w 2478882"/>
              <a:gd name="connsiteY46" fmla="*/ 1233488 h 1347788"/>
              <a:gd name="connsiteX47" fmla="*/ 2238375 w 2478882"/>
              <a:gd name="connsiteY47" fmla="*/ 1214438 h 1347788"/>
              <a:gd name="connsiteX48" fmla="*/ 2185988 w 2478882"/>
              <a:gd name="connsiteY48" fmla="*/ 1212057 h 1347788"/>
              <a:gd name="connsiteX49" fmla="*/ 2164557 w 2478882"/>
              <a:gd name="connsiteY49" fmla="*/ 1207294 h 1347788"/>
              <a:gd name="connsiteX50" fmla="*/ 2193132 w 2478882"/>
              <a:gd name="connsiteY50" fmla="*/ 1188244 h 1347788"/>
              <a:gd name="connsiteX51" fmla="*/ 2178844 w 2478882"/>
              <a:gd name="connsiteY51" fmla="*/ 1185863 h 1347788"/>
              <a:gd name="connsiteX52" fmla="*/ 2183607 w 2478882"/>
              <a:gd name="connsiteY52" fmla="*/ 1169194 h 1347788"/>
              <a:gd name="connsiteX53" fmla="*/ 2205038 w 2478882"/>
              <a:gd name="connsiteY53" fmla="*/ 1145382 h 1347788"/>
              <a:gd name="connsiteX54" fmla="*/ 2197894 w 2478882"/>
              <a:gd name="connsiteY54" fmla="*/ 1140619 h 1347788"/>
              <a:gd name="connsiteX55" fmla="*/ 2166938 w 2478882"/>
              <a:gd name="connsiteY55" fmla="*/ 1164432 h 1347788"/>
              <a:gd name="connsiteX56" fmla="*/ 2155032 w 2478882"/>
              <a:gd name="connsiteY56" fmla="*/ 1164432 h 1347788"/>
              <a:gd name="connsiteX57" fmla="*/ 2147888 w 2478882"/>
              <a:gd name="connsiteY57" fmla="*/ 1152525 h 1347788"/>
              <a:gd name="connsiteX58" fmla="*/ 2138363 w 2478882"/>
              <a:gd name="connsiteY58" fmla="*/ 1147763 h 1347788"/>
              <a:gd name="connsiteX59" fmla="*/ 2119313 w 2478882"/>
              <a:gd name="connsiteY59" fmla="*/ 1152525 h 1347788"/>
              <a:gd name="connsiteX60" fmla="*/ 2126457 w 2478882"/>
              <a:gd name="connsiteY60" fmla="*/ 1173957 h 1347788"/>
              <a:gd name="connsiteX61" fmla="*/ 2102644 w 2478882"/>
              <a:gd name="connsiteY61" fmla="*/ 1176338 h 1347788"/>
              <a:gd name="connsiteX62" fmla="*/ 2088357 w 2478882"/>
              <a:gd name="connsiteY62" fmla="*/ 1169194 h 1347788"/>
              <a:gd name="connsiteX63" fmla="*/ 2078832 w 2478882"/>
              <a:gd name="connsiteY63" fmla="*/ 1154907 h 1347788"/>
              <a:gd name="connsiteX64" fmla="*/ 2066925 w 2478882"/>
              <a:gd name="connsiteY64" fmla="*/ 1162050 h 1347788"/>
              <a:gd name="connsiteX65" fmla="*/ 2040732 w 2478882"/>
              <a:gd name="connsiteY65" fmla="*/ 1164432 h 1347788"/>
              <a:gd name="connsiteX66" fmla="*/ 1971675 w 2478882"/>
              <a:gd name="connsiteY66" fmla="*/ 1154907 h 1347788"/>
              <a:gd name="connsiteX67" fmla="*/ 1935957 w 2478882"/>
              <a:gd name="connsiteY67" fmla="*/ 1138238 h 1347788"/>
              <a:gd name="connsiteX68" fmla="*/ 1921669 w 2478882"/>
              <a:gd name="connsiteY68" fmla="*/ 1104900 h 1347788"/>
              <a:gd name="connsiteX69" fmla="*/ 1921669 w 2478882"/>
              <a:gd name="connsiteY69" fmla="*/ 1083469 h 1347788"/>
              <a:gd name="connsiteX70" fmla="*/ 1893094 w 2478882"/>
              <a:gd name="connsiteY70" fmla="*/ 1057275 h 1347788"/>
              <a:gd name="connsiteX71" fmla="*/ 1869282 w 2478882"/>
              <a:gd name="connsiteY71" fmla="*/ 1042988 h 1347788"/>
              <a:gd name="connsiteX72" fmla="*/ 1850232 w 2478882"/>
              <a:gd name="connsiteY72" fmla="*/ 1028700 h 1347788"/>
              <a:gd name="connsiteX73" fmla="*/ 1843088 w 2478882"/>
              <a:gd name="connsiteY73" fmla="*/ 1016794 h 1347788"/>
              <a:gd name="connsiteX74" fmla="*/ 1804988 w 2478882"/>
              <a:gd name="connsiteY74" fmla="*/ 1012032 h 1347788"/>
              <a:gd name="connsiteX75" fmla="*/ 1769269 w 2478882"/>
              <a:gd name="connsiteY75" fmla="*/ 1007269 h 1347788"/>
              <a:gd name="connsiteX76" fmla="*/ 1750219 w 2478882"/>
              <a:gd name="connsiteY76" fmla="*/ 981075 h 1347788"/>
              <a:gd name="connsiteX77" fmla="*/ 1709738 w 2478882"/>
              <a:gd name="connsiteY77" fmla="*/ 962025 h 1347788"/>
              <a:gd name="connsiteX78" fmla="*/ 1678782 w 2478882"/>
              <a:gd name="connsiteY78" fmla="*/ 947738 h 1347788"/>
              <a:gd name="connsiteX79" fmla="*/ 1659732 w 2478882"/>
              <a:gd name="connsiteY79" fmla="*/ 945357 h 1347788"/>
              <a:gd name="connsiteX80" fmla="*/ 1659732 w 2478882"/>
              <a:gd name="connsiteY80" fmla="*/ 921544 h 1347788"/>
              <a:gd name="connsiteX81" fmla="*/ 1640682 w 2478882"/>
              <a:gd name="connsiteY81" fmla="*/ 928688 h 1347788"/>
              <a:gd name="connsiteX82" fmla="*/ 1640682 w 2478882"/>
              <a:gd name="connsiteY82" fmla="*/ 928688 h 1347788"/>
              <a:gd name="connsiteX83" fmla="*/ 1619250 w 2478882"/>
              <a:gd name="connsiteY83" fmla="*/ 892969 h 1347788"/>
              <a:gd name="connsiteX84" fmla="*/ 1595438 w 2478882"/>
              <a:gd name="connsiteY84" fmla="*/ 871538 h 1347788"/>
              <a:gd name="connsiteX85" fmla="*/ 1581150 w 2478882"/>
              <a:gd name="connsiteY85" fmla="*/ 864394 h 1347788"/>
              <a:gd name="connsiteX86" fmla="*/ 1581150 w 2478882"/>
              <a:gd name="connsiteY86" fmla="*/ 845344 h 1347788"/>
              <a:gd name="connsiteX87" fmla="*/ 1602582 w 2478882"/>
              <a:gd name="connsiteY87" fmla="*/ 835819 h 1347788"/>
              <a:gd name="connsiteX88" fmla="*/ 1633538 w 2478882"/>
              <a:gd name="connsiteY88" fmla="*/ 842963 h 1347788"/>
              <a:gd name="connsiteX89" fmla="*/ 1657350 w 2478882"/>
              <a:gd name="connsiteY89" fmla="*/ 828675 h 1347788"/>
              <a:gd name="connsiteX90" fmla="*/ 1669257 w 2478882"/>
              <a:gd name="connsiteY90" fmla="*/ 816769 h 1347788"/>
              <a:gd name="connsiteX91" fmla="*/ 1688307 w 2478882"/>
              <a:gd name="connsiteY91" fmla="*/ 804863 h 1347788"/>
              <a:gd name="connsiteX92" fmla="*/ 1650207 w 2478882"/>
              <a:gd name="connsiteY92" fmla="*/ 771525 h 1347788"/>
              <a:gd name="connsiteX93" fmla="*/ 1624013 w 2478882"/>
              <a:gd name="connsiteY93" fmla="*/ 778669 h 1347788"/>
              <a:gd name="connsiteX94" fmla="*/ 1626393 w 2478882"/>
              <a:gd name="connsiteY94" fmla="*/ 795338 h 1347788"/>
              <a:gd name="connsiteX95" fmla="*/ 1607344 w 2478882"/>
              <a:gd name="connsiteY95" fmla="*/ 802481 h 1347788"/>
              <a:gd name="connsiteX96" fmla="*/ 1581151 w 2478882"/>
              <a:gd name="connsiteY96" fmla="*/ 809625 h 1347788"/>
              <a:gd name="connsiteX97" fmla="*/ 1559719 w 2478882"/>
              <a:gd name="connsiteY97" fmla="*/ 819150 h 1347788"/>
              <a:gd name="connsiteX98" fmla="*/ 1552575 w 2478882"/>
              <a:gd name="connsiteY98" fmla="*/ 835819 h 1347788"/>
              <a:gd name="connsiteX99" fmla="*/ 1531144 w 2478882"/>
              <a:gd name="connsiteY99" fmla="*/ 835819 h 1347788"/>
              <a:gd name="connsiteX100" fmla="*/ 1516857 w 2478882"/>
              <a:gd name="connsiteY100" fmla="*/ 845344 h 1347788"/>
              <a:gd name="connsiteX101" fmla="*/ 1485900 w 2478882"/>
              <a:gd name="connsiteY101" fmla="*/ 840582 h 1347788"/>
              <a:gd name="connsiteX102" fmla="*/ 1438275 w 2478882"/>
              <a:gd name="connsiteY102" fmla="*/ 835819 h 1347788"/>
              <a:gd name="connsiteX103" fmla="*/ 1416844 w 2478882"/>
              <a:gd name="connsiteY103" fmla="*/ 821532 h 1347788"/>
              <a:gd name="connsiteX104" fmla="*/ 1385888 w 2478882"/>
              <a:gd name="connsiteY104" fmla="*/ 823913 h 1347788"/>
              <a:gd name="connsiteX105" fmla="*/ 1359694 w 2478882"/>
              <a:gd name="connsiteY105" fmla="*/ 833438 h 1347788"/>
              <a:gd name="connsiteX106" fmla="*/ 1343025 w 2478882"/>
              <a:gd name="connsiteY106" fmla="*/ 828675 h 1347788"/>
              <a:gd name="connsiteX107" fmla="*/ 1323975 w 2478882"/>
              <a:gd name="connsiteY107" fmla="*/ 800100 h 1347788"/>
              <a:gd name="connsiteX108" fmla="*/ 1323975 w 2478882"/>
              <a:gd name="connsiteY108" fmla="*/ 788194 h 1347788"/>
              <a:gd name="connsiteX109" fmla="*/ 1314450 w 2478882"/>
              <a:gd name="connsiteY109" fmla="*/ 812007 h 1347788"/>
              <a:gd name="connsiteX110" fmla="*/ 1319213 w 2478882"/>
              <a:gd name="connsiteY110" fmla="*/ 845344 h 1347788"/>
              <a:gd name="connsiteX111" fmla="*/ 1312069 w 2478882"/>
              <a:gd name="connsiteY111" fmla="*/ 864394 h 1347788"/>
              <a:gd name="connsiteX112" fmla="*/ 1283494 w 2478882"/>
              <a:gd name="connsiteY112" fmla="*/ 864394 h 1347788"/>
              <a:gd name="connsiteX113" fmla="*/ 1264444 w 2478882"/>
              <a:gd name="connsiteY113" fmla="*/ 850107 h 1347788"/>
              <a:gd name="connsiteX114" fmla="*/ 1243013 w 2478882"/>
              <a:gd name="connsiteY114" fmla="*/ 850107 h 1347788"/>
              <a:gd name="connsiteX115" fmla="*/ 1219200 w 2478882"/>
              <a:gd name="connsiteY115" fmla="*/ 840582 h 1347788"/>
              <a:gd name="connsiteX116" fmla="*/ 1212057 w 2478882"/>
              <a:gd name="connsiteY116" fmla="*/ 833438 h 1347788"/>
              <a:gd name="connsiteX117" fmla="*/ 1212057 w 2478882"/>
              <a:gd name="connsiteY117" fmla="*/ 809625 h 1347788"/>
              <a:gd name="connsiteX118" fmla="*/ 1214438 w 2478882"/>
              <a:gd name="connsiteY118" fmla="*/ 785813 h 1347788"/>
              <a:gd name="connsiteX119" fmla="*/ 1219200 w 2478882"/>
              <a:gd name="connsiteY119" fmla="*/ 762000 h 1347788"/>
              <a:gd name="connsiteX120" fmla="*/ 1235869 w 2478882"/>
              <a:gd name="connsiteY120" fmla="*/ 747713 h 1347788"/>
              <a:gd name="connsiteX121" fmla="*/ 1243013 w 2478882"/>
              <a:gd name="connsiteY121" fmla="*/ 740569 h 1347788"/>
              <a:gd name="connsiteX122" fmla="*/ 1233488 w 2478882"/>
              <a:gd name="connsiteY122" fmla="*/ 716757 h 1347788"/>
              <a:gd name="connsiteX123" fmla="*/ 1200150 w 2478882"/>
              <a:gd name="connsiteY123" fmla="*/ 688182 h 1347788"/>
              <a:gd name="connsiteX124" fmla="*/ 1176338 w 2478882"/>
              <a:gd name="connsiteY124" fmla="*/ 671513 h 1347788"/>
              <a:gd name="connsiteX125" fmla="*/ 1162050 w 2478882"/>
              <a:gd name="connsiteY125" fmla="*/ 652463 h 1347788"/>
              <a:gd name="connsiteX126" fmla="*/ 1162050 w 2478882"/>
              <a:gd name="connsiteY126" fmla="*/ 652463 h 1347788"/>
              <a:gd name="connsiteX127" fmla="*/ 1166813 w 2478882"/>
              <a:gd name="connsiteY127" fmla="*/ 690563 h 1347788"/>
              <a:gd name="connsiteX128" fmla="*/ 1169194 w 2478882"/>
              <a:gd name="connsiteY128" fmla="*/ 719138 h 1347788"/>
              <a:gd name="connsiteX129" fmla="*/ 1195388 w 2478882"/>
              <a:gd name="connsiteY129" fmla="*/ 731044 h 1347788"/>
              <a:gd name="connsiteX130" fmla="*/ 1204913 w 2478882"/>
              <a:gd name="connsiteY130" fmla="*/ 745332 h 1347788"/>
              <a:gd name="connsiteX131" fmla="*/ 1195388 w 2478882"/>
              <a:gd name="connsiteY131" fmla="*/ 771525 h 1347788"/>
              <a:gd name="connsiteX132" fmla="*/ 1197769 w 2478882"/>
              <a:gd name="connsiteY132" fmla="*/ 797719 h 1347788"/>
              <a:gd name="connsiteX133" fmla="*/ 1190625 w 2478882"/>
              <a:gd name="connsiteY133" fmla="*/ 819150 h 1347788"/>
              <a:gd name="connsiteX134" fmla="*/ 1195388 w 2478882"/>
              <a:gd name="connsiteY134" fmla="*/ 838200 h 1347788"/>
              <a:gd name="connsiteX135" fmla="*/ 1195388 w 2478882"/>
              <a:gd name="connsiteY135" fmla="*/ 838200 h 1347788"/>
              <a:gd name="connsiteX136" fmla="*/ 1166813 w 2478882"/>
              <a:gd name="connsiteY136" fmla="*/ 838200 h 1347788"/>
              <a:gd name="connsiteX137" fmla="*/ 1150144 w 2478882"/>
              <a:gd name="connsiteY137" fmla="*/ 838200 h 1347788"/>
              <a:gd name="connsiteX138" fmla="*/ 1131094 w 2478882"/>
              <a:gd name="connsiteY138" fmla="*/ 847725 h 1347788"/>
              <a:gd name="connsiteX139" fmla="*/ 1114425 w 2478882"/>
              <a:gd name="connsiteY139" fmla="*/ 838200 h 1347788"/>
              <a:gd name="connsiteX140" fmla="*/ 1088232 w 2478882"/>
              <a:gd name="connsiteY140" fmla="*/ 847725 h 1347788"/>
              <a:gd name="connsiteX141" fmla="*/ 1066800 w 2478882"/>
              <a:gd name="connsiteY141" fmla="*/ 854869 h 1347788"/>
              <a:gd name="connsiteX142" fmla="*/ 1059657 w 2478882"/>
              <a:gd name="connsiteY142" fmla="*/ 842963 h 1347788"/>
              <a:gd name="connsiteX143" fmla="*/ 1031082 w 2478882"/>
              <a:gd name="connsiteY143" fmla="*/ 852488 h 1347788"/>
              <a:gd name="connsiteX144" fmla="*/ 992982 w 2478882"/>
              <a:gd name="connsiteY144" fmla="*/ 823913 h 1347788"/>
              <a:gd name="connsiteX145" fmla="*/ 964407 w 2478882"/>
              <a:gd name="connsiteY145" fmla="*/ 826294 h 1347788"/>
              <a:gd name="connsiteX146" fmla="*/ 942975 w 2478882"/>
              <a:gd name="connsiteY146" fmla="*/ 835819 h 1347788"/>
              <a:gd name="connsiteX147" fmla="*/ 921544 w 2478882"/>
              <a:gd name="connsiteY147" fmla="*/ 852488 h 1347788"/>
              <a:gd name="connsiteX148" fmla="*/ 909638 w 2478882"/>
              <a:gd name="connsiteY148" fmla="*/ 833438 h 1347788"/>
              <a:gd name="connsiteX149" fmla="*/ 919163 w 2478882"/>
              <a:gd name="connsiteY149" fmla="*/ 807244 h 1347788"/>
              <a:gd name="connsiteX150" fmla="*/ 921544 w 2478882"/>
              <a:gd name="connsiteY150" fmla="*/ 797719 h 1347788"/>
              <a:gd name="connsiteX151" fmla="*/ 914400 w 2478882"/>
              <a:gd name="connsiteY151" fmla="*/ 778669 h 1347788"/>
              <a:gd name="connsiteX152" fmla="*/ 907257 w 2478882"/>
              <a:gd name="connsiteY152" fmla="*/ 771525 h 1347788"/>
              <a:gd name="connsiteX153" fmla="*/ 897732 w 2478882"/>
              <a:gd name="connsiteY153" fmla="*/ 800100 h 1347788"/>
              <a:gd name="connsiteX154" fmla="*/ 897732 w 2478882"/>
              <a:gd name="connsiteY154" fmla="*/ 823913 h 1347788"/>
              <a:gd name="connsiteX155" fmla="*/ 869157 w 2478882"/>
              <a:gd name="connsiteY155" fmla="*/ 828675 h 1347788"/>
              <a:gd name="connsiteX156" fmla="*/ 850107 w 2478882"/>
              <a:gd name="connsiteY156" fmla="*/ 833438 h 1347788"/>
              <a:gd name="connsiteX157" fmla="*/ 828675 w 2478882"/>
              <a:gd name="connsiteY157" fmla="*/ 804863 h 1347788"/>
              <a:gd name="connsiteX158" fmla="*/ 814388 w 2478882"/>
              <a:gd name="connsiteY158" fmla="*/ 783432 h 1347788"/>
              <a:gd name="connsiteX159" fmla="*/ 807244 w 2478882"/>
              <a:gd name="connsiteY159" fmla="*/ 759619 h 1347788"/>
              <a:gd name="connsiteX160" fmla="*/ 804863 w 2478882"/>
              <a:gd name="connsiteY160" fmla="*/ 733425 h 1347788"/>
              <a:gd name="connsiteX161" fmla="*/ 783432 w 2478882"/>
              <a:gd name="connsiteY161" fmla="*/ 692944 h 1347788"/>
              <a:gd name="connsiteX162" fmla="*/ 783432 w 2478882"/>
              <a:gd name="connsiteY162" fmla="*/ 719138 h 1347788"/>
              <a:gd name="connsiteX163" fmla="*/ 785813 w 2478882"/>
              <a:gd name="connsiteY163" fmla="*/ 757238 h 1347788"/>
              <a:gd name="connsiteX164" fmla="*/ 800100 w 2478882"/>
              <a:gd name="connsiteY164" fmla="*/ 792957 h 1347788"/>
              <a:gd name="connsiteX165" fmla="*/ 823913 w 2478882"/>
              <a:gd name="connsiteY165" fmla="*/ 833438 h 1347788"/>
              <a:gd name="connsiteX166" fmla="*/ 845344 w 2478882"/>
              <a:gd name="connsiteY166" fmla="*/ 854869 h 1347788"/>
              <a:gd name="connsiteX167" fmla="*/ 838200 w 2478882"/>
              <a:gd name="connsiteY167" fmla="*/ 873919 h 1347788"/>
              <a:gd name="connsiteX168" fmla="*/ 823913 w 2478882"/>
              <a:gd name="connsiteY168" fmla="*/ 902494 h 1347788"/>
              <a:gd name="connsiteX169" fmla="*/ 823913 w 2478882"/>
              <a:gd name="connsiteY169" fmla="*/ 902494 h 1347788"/>
              <a:gd name="connsiteX170" fmla="*/ 800100 w 2478882"/>
              <a:gd name="connsiteY170" fmla="*/ 902494 h 1347788"/>
              <a:gd name="connsiteX171" fmla="*/ 809625 w 2478882"/>
              <a:gd name="connsiteY171" fmla="*/ 869157 h 1347788"/>
              <a:gd name="connsiteX172" fmla="*/ 795338 w 2478882"/>
              <a:gd name="connsiteY172" fmla="*/ 885825 h 1347788"/>
              <a:gd name="connsiteX173" fmla="*/ 788194 w 2478882"/>
              <a:gd name="connsiteY173" fmla="*/ 862013 h 1347788"/>
              <a:gd name="connsiteX174" fmla="*/ 769144 w 2478882"/>
              <a:gd name="connsiteY174" fmla="*/ 864394 h 1347788"/>
              <a:gd name="connsiteX175" fmla="*/ 750094 w 2478882"/>
              <a:gd name="connsiteY175" fmla="*/ 862013 h 1347788"/>
              <a:gd name="connsiteX176" fmla="*/ 742950 w 2478882"/>
              <a:gd name="connsiteY176" fmla="*/ 852488 h 1347788"/>
              <a:gd name="connsiteX177" fmla="*/ 742950 w 2478882"/>
              <a:gd name="connsiteY177" fmla="*/ 852488 h 1347788"/>
              <a:gd name="connsiteX178" fmla="*/ 728663 w 2478882"/>
              <a:gd name="connsiteY178" fmla="*/ 850107 h 1347788"/>
              <a:gd name="connsiteX179" fmla="*/ 711994 w 2478882"/>
              <a:gd name="connsiteY179" fmla="*/ 850107 h 1347788"/>
              <a:gd name="connsiteX180" fmla="*/ 700088 w 2478882"/>
              <a:gd name="connsiteY180" fmla="*/ 866775 h 1347788"/>
              <a:gd name="connsiteX181" fmla="*/ 681038 w 2478882"/>
              <a:gd name="connsiteY181" fmla="*/ 866775 h 1347788"/>
              <a:gd name="connsiteX182" fmla="*/ 669132 w 2478882"/>
              <a:gd name="connsiteY182" fmla="*/ 852488 h 1347788"/>
              <a:gd name="connsiteX183" fmla="*/ 666750 w 2478882"/>
              <a:gd name="connsiteY183" fmla="*/ 852488 h 1347788"/>
              <a:gd name="connsiteX184" fmla="*/ 652463 w 2478882"/>
              <a:gd name="connsiteY184" fmla="*/ 866775 h 1347788"/>
              <a:gd name="connsiteX185" fmla="*/ 652463 w 2478882"/>
              <a:gd name="connsiteY185" fmla="*/ 881063 h 1347788"/>
              <a:gd name="connsiteX186" fmla="*/ 661988 w 2478882"/>
              <a:gd name="connsiteY186" fmla="*/ 890588 h 1347788"/>
              <a:gd name="connsiteX187" fmla="*/ 704850 w 2478882"/>
              <a:gd name="connsiteY187" fmla="*/ 890588 h 1347788"/>
              <a:gd name="connsiteX188" fmla="*/ 738188 w 2478882"/>
              <a:gd name="connsiteY188" fmla="*/ 890588 h 1347788"/>
              <a:gd name="connsiteX189" fmla="*/ 776288 w 2478882"/>
              <a:gd name="connsiteY189" fmla="*/ 888207 h 1347788"/>
              <a:gd name="connsiteX190" fmla="*/ 783432 w 2478882"/>
              <a:gd name="connsiteY190" fmla="*/ 900113 h 1347788"/>
              <a:gd name="connsiteX191" fmla="*/ 783432 w 2478882"/>
              <a:gd name="connsiteY191" fmla="*/ 900113 h 1347788"/>
              <a:gd name="connsiteX192" fmla="*/ 754857 w 2478882"/>
              <a:gd name="connsiteY192" fmla="*/ 914400 h 1347788"/>
              <a:gd name="connsiteX193" fmla="*/ 735807 w 2478882"/>
              <a:gd name="connsiteY193" fmla="*/ 931069 h 1347788"/>
              <a:gd name="connsiteX194" fmla="*/ 735807 w 2478882"/>
              <a:gd name="connsiteY194" fmla="*/ 931069 h 1347788"/>
              <a:gd name="connsiteX195" fmla="*/ 707232 w 2478882"/>
              <a:gd name="connsiteY195" fmla="*/ 919163 h 1347788"/>
              <a:gd name="connsiteX196" fmla="*/ 690563 w 2478882"/>
              <a:gd name="connsiteY196" fmla="*/ 909638 h 1347788"/>
              <a:gd name="connsiteX197" fmla="*/ 652463 w 2478882"/>
              <a:gd name="connsiteY197" fmla="*/ 909638 h 1347788"/>
              <a:gd name="connsiteX198" fmla="*/ 619125 w 2478882"/>
              <a:gd name="connsiteY198" fmla="*/ 914400 h 1347788"/>
              <a:gd name="connsiteX199" fmla="*/ 600075 w 2478882"/>
              <a:gd name="connsiteY199" fmla="*/ 897732 h 1347788"/>
              <a:gd name="connsiteX200" fmla="*/ 590550 w 2478882"/>
              <a:gd name="connsiteY200" fmla="*/ 859632 h 1347788"/>
              <a:gd name="connsiteX201" fmla="*/ 581025 w 2478882"/>
              <a:gd name="connsiteY201" fmla="*/ 845344 h 1347788"/>
              <a:gd name="connsiteX202" fmla="*/ 573882 w 2478882"/>
              <a:gd name="connsiteY202" fmla="*/ 828675 h 1347788"/>
              <a:gd name="connsiteX203" fmla="*/ 559594 w 2478882"/>
              <a:gd name="connsiteY203" fmla="*/ 835819 h 1347788"/>
              <a:gd name="connsiteX204" fmla="*/ 559594 w 2478882"/>
              <a:gd name="connsiteY204" fmla="*/ 859632 h 1347788"/>
              <a:gd name="connsiteX205" fmla="*/ 545307 w 2478882"/>
              <a:gd name="connsiteY205" fmla="*/ 845344 h 1347788"/>
              <a:gd name="connsiteX206" fmla="*/ 523875 w 2478882"/>
              <a:gd name="connsiteY206" fmla="*/ 838200 h 1347788"/>
              <a:gd name="connsiteX207" fmla="*/ 500063 w 2478882"/>
              <a:gd name="connsiteY207" fmla="*/ 840582 h 1347788"/>
              <a:gd name="connsiteX208" fmla="*/ 492919 w 2478882"/>
              <a:gd name="connsiteY208" fmla="*/ 862013 h 1347788"/>
              <a:gd name="connsiteX209" fmla="*/ 481013 w 2478882"/>
              <a:gd name="connsiteY209" fmla="*/ 866775 h 1347788"/>
              <a:gd name="connsiteX210" fmla="*/ 461963 w 2478882"/>
              <a:gd name="connsiteY210" fmla="*/ 866775 h 1347788"/>
              <a:gd name="connsiteX211" fmla="*/ 433388 w 2478882"/>
              <a:gd name="connsiteY211" fmla="*/ 876300 h 1347788"/>
              <a:gd name="connsiteX212" fmla="*/ 419100 w 2478882"/>
              <a:gd name="connsiteY212" fmla="*/ 900113 h 1347788"/>
              <a:gd name="connsiteX213" fmla="*/ 426244 w 2478882"/>
              <a:gd name="connsiteY213" fmla="*/ 907257 h 1347788"/>
              <a:gd name="connsiteX214" fmla="*/ 466725 w 2478882"/>
              <a:gd name="connsiteY214" fmla="*/ 885825 h 1347788"/>
              <a:gd name="connsiteX215" fmla="*/ 488157 w 2478882"/>
              <a:gd name="connsiteY215" fmla="*/ 890588 h 1347788"/>
              <a:gd name="connsiteX216" fmla="*/ 519113 w 2478882"/>
              <a:gd name="connsiteY216" fmla="*/ 878682 h 1347788"/>
              <a:gd name="connsiteX217" fmla="*/ 552450 w 2478882"/>
              <a:gd name="connsiteY217" fmla="*/ 904875 h 1347788"/>
              <a:gd name="connsiteX218" fmla="*/ 561975 w 2478882"/>
              <a:gd name="connsiteY218" fmla="*/ 931069 h 1347788"/>
              <a:gd name="connsiteX219" fmla="*/ 590550 w 2478882"/>
              <a:gd name="connsiteY219" fmla="*/ 923925 h 1347788"/>
              <a:gd name="connsiteX220" fmla="*/ 607219 w 2478882"/>
              <a:gd name="connsiteY220" fmla="*/ 945357 h 1347788"/>
              <a:gd name="connsiteX221" fmla="*/ 645319 w 2478882"/>
              <a:gd name="connsiteY221" fmla="*/ 950119 h 1347788"/>
              <a:gd name="connsiteX222" fmla="*/ 704850 w 2478882"/>
              <a:gd name="connsiteY222" fmla="*/ 959644 h 1347788"/>
              <a:gd name="connsiteX223" fmla="*/ 745332 w 2478882"/>
              <a:gd name="connsiteY223" fmla="*/ 966788 h 1347788"/>
              <a:gd name="connsiteX224" fmla="*/ 745332 w 2478882"/>
              <a:gd name="connsiteY224" fmla="*/ 966788 h 1347788"/>
              <a:gd name="connsiteX225" fmla="*/ 764382 w 2478882"/>
              <a:gd name="connsiteY225" fmla="*/ 935832 h 1347788"/>
              <a:gd name="connsiteX226" fmla="*/ 790575 w 2478882"/>
              <a:gd name="connsiteY226" fmla="*/ 935832 h 1347788"/>
              <a:gd name="connsiteX227" fmla="*/ 828675 w 2478882"/>
              <a:gd name="connsiteY227" fmla="*/ 935832 h 1347788"/>
              <a:gd name="connsiteX228" fmla="*/ 821532 w 2478882"/>
              <a:gd name="connsiteY228" fmla="*/ 950119 h 1347788"/>
              <a:gd name="connsiteX229" fmla="*/ 812007 w 2478882"/>
              <a:gd name="connsiteY229" fmla="*/ 964407 h 1347788"/>
              <a:gd name="connsiteX230" fmla="*/ 823913 w 2478882"/>
              <a:gd name="connsiteY230" fmla="*/ 973932 h 1347788"/>
              <a:gd name="connsiteX231" fmla="*/ 800100 w 2478882"/>
              <a:gd name="connsiteY231" fmla="*/ 992982 h 1347788"/>
              <a:gd name="connsiteX232" fmla="*/ 797719 w 2478882"/>
              <a:gd name="connsiteY232" fmla="*/ 1014413 h 1347788"/>
              <a:gd name="connsiteX233" fmla="*/ 790575 w 2478882"/>
              <a:gd name="connsiteY233" fmla="*/ 1026319 h 1347788"/>
              <a:gd name="connsiteX234" fmla="*/ 764382 w 2478882"/>
              <a:gd name="connsiteY234" fmla="*/ 1031082 h 1347788"/>
              <a:gd name="connsiteX235" fmla="*/ 771525 w 2478882"/>
              <a:gd name="connsiteY235" fmla="*/ 1054894 h 1347788"/>
              <a:gd name="connsiteX236" fmla="*/ 740569 w 2478882"/>
              <a:gd name="connsiteY236" fmla="*/ 1059657 h 1347788"/>
              <a:gd name="connsiteX237" fmla="*/ 726282 w 2478882"/>
              <a:gd name="connsiteY237" fmla="*/ 1042988 h 1347788"/>
              <a:gd name="connsiteX238" fmla="*/ 695325 w 2478882"/>
              <a:gd name="connsiteY238" fmla="*/ 1045369 h 1347788"/>
              <a:gd name="connsiteX239" fmla="*/ 669132 w 2478882"/>
              <a:gd name="connsiteY239" fmla="*/ 1052513 h 1347788"/>
              <a:gd name="connsiteX240" fmla="*/ 642938 w 2478882"/>
              <a:gd name="connsiteY240" fmla="*/ 1050132 h 1347788"/>
              <a:gd name="connsiteX241" fmla="*/ 621507 w 2478882"/>
              <a:gd name="connsiteY241" fmla="*/ 1047750 h 1347788"/>
              <a:gd name="connsiteX242" fmla="*/ 621507 w 2478882"/>
              <a:gd name="connsiteY242" fmla="*/ 1033463 h 1347788"/>
              <a:gd name="connsiteX243" fmla="*/ 600075 w 2478882"/>
              <a:gd name="connsiteY243" fmla="*/ 1035844 h 1347788"/>
              <a:gd name="connsiteX244" fmla="*/ 578644 w 2478882"/>
              <a:gd name="connsiteY244" fmla="*/ 1040607 h 1347788"/>
              <a:gd name="connsiteX245" fmla="*/ 571500 w 2478882"/>
              <a:gd name="connsiteY245" fmla="*/ 1031082 h 1347788"/>
              <a:gd name="connsiteX246" fmla="*/ 571500 w 2478882"/>
              <a:gd name="connsiteY246" fmla="*/ 1019175 h 1347788"/>
              <a:gd name="connsiteX247" fmla="*/ 571500 w 2478882"/>
              <a:gd name="connsiteY247" fmla="*/ 1019175 h 1347788"/>
              <a:gd name="connsiteX248" fmla="*/ 626269 w 2478882"/>
              <a:gd name="connsiteY248" fmla="*/ 1004888 h 1347788"/>
              <a:gd name="connsiteX249" fmla="*/ 647700 w 2478882"/>
              <a:gd name="connsiteY249" fmla="*/ 988219 h 1347788"/>
              <a:gd name="connsiteX250" fmla="*/ 647700 w 2478882"/>
              <a:gd name="connsiteY250" fmla="*/ 988219 h 1347788"/>
              <a:gd name="connsiteX251" fmla="*/ 647700 w 2478882"/>
              <a:gd name="connsiteY251" fmla="*/ 988219 h 1347788"/>
              <a:gd name="connsiteX252" fmla="*/ 597694 w 2478882"/>
              <a:gd name="connsiteY252" fmla="*/ 988219 h 1347788"/>
              <a:gd name="connsiteX253" fmla="*/ 581025 w 2478882"/>
              <a:gd name="connsiteY253" fmla="*/ 990600 h 1347788"/>
              <a:gd name="connsiteX254" fmla="*/ 578644 w 2478882"/>
              <a:gd name="connsiteY254" fmla="*/ 969169 h 1347788"/>
              <a:gd name="connsiteX255" fmla="*/ 550069 w 2478882"/>
              <a:gd name="connsiteY255" fmla="*/ 966788 h 1347788"/>
              <a:gd name="connsiteX256" fmla="*/ 559594 w 2478882"/>
              <a:gd name="connsiteY256" fmla="*/ 988219 h 1347788"/>
              <a:gd name="connsiteX257" fmla="*/ 545307 w 2478882"/>
              <a:gd name="connsiteY257" fmla="*/ 992982 h 1347788"/>
              <a:gd name="connsiteX258" fmla="*/ 511969 w 2478882"/>
              <a:gd name="connsiteY258" fmla="*/ 988219 h 1347788"/>
              <a:gd name="connsiteX259" fmla="*/ 492919 w 2478882"/>
              <a:gd name="connsiteY259" fmla="*/ 990600 h 1347788"/>
              <a:gd name="connsiteX260" fmla="*/ 507207 w 2478882"/>
              <a:gd name="connsiteY260" fmla="*/ 1007269 h 1347788"/>
              <a:gd name="connsiteX261" fmla="*/ 516732 w 2478882"/>
              <a:gd name="connsiteY261" fmla="*/ 1019175 h 1347788"/>
              <a:gd name="connsiteX262" fmla="*/ 507207 w 2478882"/>
              <a:gd name="connsiteY262" fmla="*/ 1028700 h 1347788"/>
              <a:gd name="connsiteX263" fmla="*/ 507207 w 2478882"/>
              <a:gd name="connsiteY263" fmla="*/ 1028700 h 1347788"/>
              <a:gd name="connsiteX264" fmla="*/ 497682 w 2478882"/>
              <a:gd name="connsiteY264" fmla="*/ 1054894 h 1347788"/>
              <a:gd name="connsiteX265" fmla="*/ 469107 w 2478882"/>
              <a:gd name="connsiteY265" fmla="*/ 1076325 h 1347788"/>
              <a:gd name="connsiteX266" fmla="*/ 454819 w 2478882"/>
              <a:gd name="connsiteY266" fmla="*/ 1071563 h 1347788"/>
              <a:gd name="connsiteX267" fmla="*/ 438150 w 2478882"/>
              <a:gd name="connsiteY267" fmla="*/ 1085850 h 1347788"/>
              <a:gd name="connsiteX268" fmla="*/ 431007 w 2478882"/>
              <a:gd name="connsiteY268" fmla="*/ 1083469 h 1347788"/>
              <a:gd name="connsiteX269" fmla="*/ 433388 w 2478882"/>
              <a:gd name="connsiteY269" fmla="*/ 1059657 h 1347788"/>
              <a:gd name="connsiteX270" fmla="*/ 435769 w 2478882"/>
              <a:gd name="connsiteY270" fmla="*/ 1035844 h 1347788"/>
              <a:gd name="connsiteX271" fmla="*/ 426244 w 2478882"/>
              <a:gd name="connsiteY271" fmla="*/ 1031082 h 1347788"/>
              <a:gd name="connsiteX272" fmla="*/ 423863 w 2478882"/>
              <a:gd name="connsiteY272" fmla="*/ 1047750 h 1347788"/>
              <a:gd name="connsiteX273" fmla="*/ 416719 w 2478882"/>
              <a:gd name="connsiteY273" fmla="*/ 1062038 h 1347788"/>
              <a:gd name="connsiteX274" fmla="*/ 392907 w 2478882"/>
              <a:gd name="connsiteY274" fmla="*/ 1052513 h 1347788"/>
              <a:gd name="connsiteX275" fmla="*/ 383382 w 2478882"/>
              <a:gd name="connsiteY275" fmla="*/ 1050132 h 1347788"/>
              <a:gd name="connsiteX276" fmla="*/ 383382 w 2478882"/>
              <a:gd name="connsiteY276" fmla="*/ 1069182 h 1347788"/>
              <a:gd name="connsiteX277" fmla="*/ 404813 w 2478882"/>
              <a:gd name="connsiteY277" fmla="*/ 1088232 h 1347788"/>
              <a:gd name="connsiteX278" fmla="*/ 376238 w 2478882"/>
              <a:gd name="connsiteY278" fmla="*/ 1090613 h 1347788"/>
              <a:gd name="connsiteX279" fmla="*/ 371475 w 2478882"/>
              <a:gd name="connsiteY279" fmla="*/ 1100138 h 1347788"/>
              <a:gd name="connsiteX280" fmla="*/ 342900 w 2478882"/>
              <a:gd name="connsiteY280" fmla="*/ 1090613 h 1347788"/>
              <a:gd name="connsiteX281" fmla="*/ 342900 w 2478882"/>
              <a:gd name="connsiteY281" fmla="*/ 1109663 h 1347788"/>
              <a:gd name="connsiteX282" fmla="*/ 333375 w 2478882"/>
              <a:gd name="connsiteY282" fmla="*/ 1121569 h 1347788"/>
              <a:gd name="connsiteX283" fmla="*/ 323850 w 2478882"/>
              <a:gd name="connsiteY283" fmla="*/ 1121569 h 1347788"/>
              <a:gd name="connsiteX284" fmla="*/ 316707 w 2478882"/>
              <a:gd name="connsiteY284" fmla="*/ 1088232 h 1347788"/>
              <a:gd name="connsiteX285" fmla="*/ 290513 w 2478882"/>
              <a:gd name="connsiteY285" fmla="*/ 1073944 h 1347788"/>
              <a:gd name="connsiteX286" fmla="*/ 271463 w 2478882"/>
              <a:gd name="connsiteY286" fmla="*/ 1062038 h 1347788"/>
              <a:gd name="connsiteX287" fmla="*/ 278607 w 2478882"/>
              <a:gd name="connsiteY287" fmla="*/ 1012032 h 1347788"/>
              <a:gd name="connsiteX288" fmla="*/ 285750 w 2478882"/>
              <a:gd name="connsiteY288" fmla="*/ 978694 h 1347788"/>
              <a:gd name="connsiteX289" fmla="*/ 328613 w 2478882"/>
              <a:gd name="connsiteY289" fmla="*/ 954882 h 1347788"/>
              <a:gd name="connsiteX290" fmla="*/ 338138 w 2478882"/>
              <a:gd name="connsiteY290" fmla="*/ 938213 h 1347788"/>
              <a:gd name="connsiteX291" fmla="*/ 350044 w 2478882"/>
              <a:gd name="connsiteY291" fmla="*/ 912019 h 1347788"/>
              <a:gd name="connsiteX292" fmla="*/ 350044 w 2478882"/>
              <a:gd name="connsiteY292" fmla="*/ 912019 h 1347788"/>
              <a:gd name="connsiteX293" fmla="*/ 321469 w 2478882"/>
              <a:gd name="connsiteY293" fmla="*/ 919163 h 1347788"/>
              <a:gd name="connsiteX294" fmla="*/ 314325 w 2478882"/>
              <a:gd name="connsiteY294" fmla="*/ 895350 h 1347788"/>
              <a:gd name="connsiteX295" fmla="*/ 311944 w 2478882"/>
              <a:gd name="connsiteY295" fmla="*/ 916782 h 1347788"/>
              <a:gd name="connsiteX296" fmla="*/ 300038 w 2478882"/>
              <a:gd name="connsiteY296" fmla="*/ 950119 h 1347788"/>
              <a:gd name="connsiteX297" fmla="*/ 288132 w 2478882"/>
              <a:gd name="connsiteY297" fmla="*/ 942975 h 1347788"/>
              <a:gd name="connsiteX298" fmla="*/ 288132 w 2478882"/>
              <a:gd name="connsiteY298" fmla="*/ 919163 h 1347788"/>
              <a:gd name="connsiteX299" fmla="*/ 288132 w 2478882"/>
              <a:gd name="connsiteY299" fmla="*/ 907257 h 1347788"/>
              <a:gd name="connsiteX300" fmla="*/ 278607 w 2478882"/>
              <a:gd name="connsiteY300" fmla="*/ 895350 h 1347788"/>
              <a:gd name="connsiteX301" fmla="*/ 269082 w 2478882"/>
              <a:gd name="connsiteY301" fmla="*/ 902494 h 1347788"/>
              <a:gd name="connsiteX302" fmla="*/ 264319 w 2478882"/>
              <a:gd name="connsiteY302" fmla="*/ 938213 h 1347788"/>
              <a:gd name="connsiteX303" fmla="*/ 280988 w 2478882"/>
              <a:gd name="connsiteY303" fmla="*/ 957263 h 1347788"/>
              <a:gd name="connsiteX304" fmla="*/ 276225 w 2478882"/>
              <a:gd name="connsiteY304" fmla="*/ 976313 h 1347788"/>
              <a:gd name="connsiteX305" fmla="*/ 264319 w 2478882"/>
              <a:gd name="connsiteY305" fmla="*/ 1007269 h 1347788"/>
              <a:gd name="connsiteX306" fmla="*/ 250032 w 2478882"/>
              <a:gd name="connsiteY306" fmla="*/ 1031082 h 1347788"/>
              <a:gd name="connsiteX307" fmla="*/ 207169 w 2478882"/>
              <a:gd name="connsiteY307" fmla="*/ 1019175 h 1347788"/>
              <a:gd name="connsiteX308" fmla="*/ 200025 w 2478882"/>
              <a:gd name="connsiteY308" fmla="*/ 988219 h 1347788"/>
              <a:gd name="connsiteX309" fmla="*/ 157163 w 2478882"/>
              <a:gd name="connsiteY309" fmla="*/ 962025 h 1347788"/>
              <a:gd name="connsiteX310" fmla="*/ 104775 w 2478882"/>
              <a:gd name="connsiteY310" fmla="*/ 940594 h 1347788"/>
              <a:gd name="connsiteX311" fmla="*/ 61913 w 2478882"/>
              <a:gd name="connsiteY311" fmla="*/ 902494 h 1347788"/>
              <a:gd name="connsiteX312" fmla="*/ 35719 w 2478882"/>
              <a:gd name="connsiteY312" fmla="*/ 864394 h 1347788"/>
              <a:gd name="connsiteX313" fmla="*/ 11907 w 2478882"/>
              <a:gd name="connsiteY313" fmla="*/ 804863 h 1347788"/>
              <a:gd name="connsiteX314" fmla="*/ 0 w 2478882"/>
              <a:gd name="connsiteY314" fmla="*/ 735807 h 1347788"/>
              <a:gd name="connsiteX315" fmla="*/ 2382 w 2478882"/>
              <a:gd name="connsiteY315" fmla="*/ 676275 h 1347788"/>
              <a:gd name="connsiteX316" fmla="*/ 2382 w 2478882"/>
              <a:gd name="connsiteY316" fmla="*/ 645319 h 1347788"/>
              <a:gd name="connsiteX317" fmla="*/ 2052638 w 2478882"/>
              <a:gd name="connsiteY317"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238375 w 2478882"/>
              <a:gd name="connsiteY11" fmla="*/ 719138 h 1347788"/>
              <a:gd name="connsiteX12" fmla="*/ 2266950 w 2478882"/>
              <a:gd name="connsiteY12" fmla="*/ 764382 h 1347788"/>
              <a:gd name="connsiteX13" fmla="*/ 2288382 w 2478882"/>
              <a:gd name="connsiteY13" fmla="*/ 821532 h 1347788"/>
              <a:gd name="connsiteX14" fmla="*/ 2297907 w 2478882"/>
              <a:gd name="connsiteY14" fmla="*/ 871538 h 1347788"/>
              <a:gd name="connsiteX15" fmla="*/ 2340769 w 2478882"/>
              <a:gd name="connsiteY15" fmla="*/ 909638 h 1347788"/>
              <a:gd name="connsiteX16" fmla="*/ 2343150 w 2478882"/>
              <a:gd name="connsiteY16" fmla="*/ 950119 h 1347788"/>
              <a:gd name="connsiteX17" fmla="*/ 2347913 w 2478882"/>
              <a:gd name="connsiteY17" fmla="*/ 964407 h 1347788"/>
              <a:gd name="connsiteX18" fmla="*/ 2364582 w 2478882"/>
              <a:gd name="connsiteY18" fmla="*/ 978694 h 1347788"/>
              <a:gd name="connsiteX19" fmla="*/ 2359819 w 2478882"/>
              <a:gd name="connsiteY19" fmla="*/ 995363 h 1347788"/>
              <a:gd name="connsiteX20" fmla="*/ 2393157 w 2478882"/>
              <a:gd name="connsiteY20" fmla="*/ 1019175 h 1347788"/>
              <a:gd name="connsiteX21" fmla="*/ 2409825 w 2478882"/>
              <a:gd name="connsiteY21" fmla="*/ 1059657 h 1347788"/>
              <a:gd name="connsiteX22" fmla="*/ 2390775 w 2478882"/>
              <a:gd name="connsiteY22" fmla="*/ 1069182 h 1347788"/>
              <a:gd name="connsiteX23" fmla="*/ 2376488 w 2478882"/>
              <a:gd name="connsiteY23" fmla="*/ 1047750 h 1347788"/>
              <a:gd name="connsiteX24" fmla="*/ 2364582 w 2478882"/>
              <a:gd name="connsiteY24" fmla="*/ 1035844 h 1347788"/>
              <a:gd name="connsiteX25" fmla="*/ 2355057 w 2478882"/>
              <a:gd name="connsiteY25" fmla="*/ 1035844 h 1347788"/>
              <a:gd name="connsiteX26" fmla="*/ 2352675 w 2478882"/>
              <a:gd name="connsiteY26" fmla="*/ 1057275 h 1347788"/>
              <a:gd name="connsiteX27" fmla="*/ 2371725 w 2478882"/>
              <a:gd name="connsiteY27" fmla="*/ 1090613 h 1347788"/>
              <a:gd name="connsiteX28" fmla="*/ 2386013 w 2478882"/>
              <a:gd name="connsiteY28" fmla="*/ 1104900 h 1347788"/>
              <a:gd name="connsiteX29" fmla="*/ 2400300 w 2478882"/>
              <a:gd name="connsiteY29" fmla="*/ 1085850 h 1347788"/>
              <a:gd name="connsiteX30" fmla="*/ 2414588 w 2478882"/>
              <a:gd name="connsiteY30" fmla="*/ 1090613 h 1347788"/>
              <a:gd name="connsiteX31" fmla="*/ 2421732 w 2478882"/>
              <a:gd name="connsiteY31" fmla="*/ 1116807 h 1347788"/>
              <a:gd name="connsiteX32" fmla="*/ 2424113 w 2478882"/>
              <a:gd name="connsiteY32" fmla="*/ 1128713 h 1347788"/>
              <a:gd name="connsiteX33" fmla="*/ 2400300 w 2478882"/>
              <a:gd name="connsiteY33" fmla="*/ 1131094 h 1347788"/>
              <a:gd name="connsiteX34" fmla="*/ 2414588 w 2478882"/>
              <a:gd name="connsiteY34" fmla="*/ 1152525 h 1347788"/>
              <a:gd name="connsiteX35" fmla="*/ 2443163 w 2478882"/>
              <a:gd name="connsiteY35" fmla="*/ 1159669 h 1347788"/>
              <a:gd name="connsiteX36" fmla="*/ 2462213 w 2478882"/>
              <a:gd name="connsiteY36" fmla="*/ 1190625 h 1347788"/>
              <a:gd name="connsiteX37" fmla="*/ 2455069 w 2478882"/>
              <a:gd name="connsiteY37" fmla="*/ 1235869 h 1347788"/>
              <a:gd name="connsiteX38" fmla="*/ 2459832 w 2478882"/>
              <a:gd name="connsiteY38" fmla="*/ 1290638 h 1347788"/>
              <a:gd name="connsiteX39" fmla="*/ 2478882 w 2478882"/>
              <a:gd name="connsiteY39" fmla="*/ 1347788 h 1347788"/>
              <a:gd name="connsiteX40" fmla="*/ 2457450 w 2478882"/>
              <a:gd name="connsiteY40" fmla="*/ 1347788 h 1347788"/>
              <a:gd name="connsiteX41" fmla="*/ 2428875 w 2478882"/>
              <a:gd name="connsiteY41" fmla="*/ 1335882 h 1347788"/>
              <a:gd name="connsiteX42" fmla="*/ 2412207 w 2478882"/>
              <a:gd name="connsiteY42" fmla="*/ 1335882 h 1347788"/>
              <a:gd name="connsiteX43" fmla="*/ 2395538 w 2478882"/>
              <a:gd name="connsiteY43" fmla="*/ 1326357 h 1347788"/>
              <a:gd name="connsiteX44" fmla="*/ 2378869 w 2478882"/>
              <a:gd name="connsiteY44" fmla="*/ 1316832 h 1347788"/>
              <a:gd name="connsiteX45" fmla="*/ 2383632 w 2478882"/>
              <a:gd name="connsiteY45" fmla="*/ 1269207 h 1347788"/>
              <a:gd name="connsiteX46" fmla="*/ 2336007 w 2478882"/>
              <a:gd name="connsiteY46" fmla="*/ 1245394 h 1347788"/>
              <a:gd name="connsiteX47" fmla="*/ 2297907 w 2478882"/>
              <a:gd name="connsiteY47" fmla="*/ 1233488 h 1347788"/>
              <a:gd name="connsiteX48" fmla="*/ 2238375 w 2478882"/>
              <a:gd name="connsiteY48" fmla="*/ 1214438 h 1347788"/>
              <a:gd name="connsiteX49" fmla="*/ 2185988 w 2478882"/>
              <a:gd name="connsiteY49" fmla="*/ 1212057 h 1347788"/>
              <a:gd name="connsiteX50" fmla="*/ 2164557 w 2478882"/>
              <a:gd name="connsiteY50" fmla="*/ 1207294 h 1347788"/>
              <a:gd name="connsiteX51" fmla="*/ 2193132 w 2478882"/>
              <a:gd name="connsiteY51" fmla="*/ 1188244 h 1347788"/>
              <a:gd name="connsiteX52" fmla="*/ 2178844 w 2478882"/>
              <a:gd name="connsiteY52" fmla="*/ 1185863 h 1347788"/>
              <a:gd name="connsiteX53" fmla="*/ 2183607 w 2478882"/>
              <a:gd name="connsiteY53" fmla="*/ 1169194 h 1347788"/>
              <a:gd name="connsiteX54" fmla="*/ 2205038 w 2478882"/>
              <a:gd name="connsiteY54" fmla="*/ 1145382 h 1347788"/>
              <a:gd name="connsiteX55" fmla="*/ 2197894 w 2478882"/>
              <a:gd name="connsiteY55" fmla="*/ 1140619 h 1347788"/>
              <a:gd name="connsiteX56" fmla="*/ 2166938 w 2478882"/>
              <a:gd name="connsiteY56" fmla="*/ 1164432 h 1347788"/>
              <a:gd name="connsiteX57" fmla="*/ 2155032 w 2478882"/>
              <a:gd name="connsiteY57" fmla="*/ 1164432 h 1347788"/>
              <a:gd name="connsiteX58" fmla="*/ 2147888 w 2478882"/>
              <a:gd name="connsiteY58" fmla="*/ 1152525 h 1347788"/>
              <a:gd name="connsiteX59" fmla="*/ 2138363 w 2478882"/>
              <a:gd name="connsiteY59" fmla="*/ 1147763 h 1347788"/>
              <a:gd name="connsiteX60" fmla="*/ 2119313 w 2478882"/>
              <a:gd name="connsiteY60" fmla="*/ 1152525 h 1347788"/>
              <a:gd name="connsiteX61" fmla="*/ 2126457 w 2478882"/>
              <a:gd name="connsiteY61" fmla="*/ 1173957 h 1347788"/>
              <a:gd name="connsiteX62" fmla="*/ 2102644 w 2478882"/>
              <a:gd name="connsiteY62" fmla="*/ 1176338 h 1347788"/>
              <a:gd name="connsiteX63" fmla="*/ 2088357 w 2478882"/>
              <a:gd name="connsiteY63" fmla="*/ 1169194 h 1347788"/>
              <a:gd name="connsiteX64" fmla="*/ 2078832 w 2478882"/>
              <a:gd name="connsiteY64" fmla="*/ 1154907 h 1347788"/>
              <a:gd name="connsiteX65" fmla="*/ 2066925 w 2478882"/>
              <a:gd name="connsiteY65" fmla="*/ 1162050 h 1347788"/>
              <a:gd name="connsiteX66" fmla="*/ 2040732 w 2478882"/>
              <a:gd name="connsiteY66" fmla="*/ 1164432 h 1347788"/>
              <a:gd name="connsiteX67" fmla="*/ 1971675 w 2478882"/>
              <a:gd name="connsiteY67" fmla="*/ 1154907 h 1347788"/>
              <a:gd name="connsiteX68" fmla="*/ 1935957 w 2478882"/>
              <a:gd name="connsiteY68" fmla="*/ 1138238 h 1347788"/>
              <a:gd name="connsiteX69" fmla="*/ 1921669 w 2478882"/>
              <a:gd name="connsiteY69" fmla="*/ 1104900 h 1347788"/>
              <a:gd name="connsiteX70" fmla="*/ 1921669 w 2478882"/>
              <a:gd name="connsiteY70" fmla="*/ 1083469 h 1347788"/>
              <a:gd name="connsiteX71" fmla="*/ 1893094 w 2478882"/>
              <a:gd name="connsiteY71" fmla="*/ 1057275 h 1347788"/>
              <a:gd name="connsiteX72" fmla="*/ 1869282 w 2478882"/>
              <a:gd name="connsiteY72" fmla="*/ 1042988 h 1347788"/>
              <a:gd name="connsiteX73" fmla="*/ 1850232 w 2478882"/>
              <a:gd name="connsiteY73" fmla="*/ 1028700 h 1347788"/>
              <a:gd name="connsiteX74" fmla="*/ 1843088 w 2478882"/>
              <a:gd name="connsiteY74" fmla="*/ 1016794 h 1347788"/>
              <a:gd name="connsiteX75" fmla="*/ 1804988 w 2478882"/>
              <a:gd name="connsiteY75" fmla="*/ 1012032 h 1347788"/>
              <a:gd name="connsiteX76" fmla="*/ 1769269 w 2478882"/>
              <a:gd name="connsiteY76" fmla="*/ 1007269 h 1347788"/>
              <a:gd name="connsiteX77" fmla="*/ 1750219 w 2478882"/>
              <a:gd name="connsiteY77" fmla="*/ 981075 h 1347788"/>
              <a:gd name="connsiteX78" fmla="*/ 1709738 w 2478882"/>
              <a:gd name="connsiteY78" fmla="*/ 962025 h 1347788"/>
              <a:gd name="connsiteX79" fmla="*/ 1678782 w 2478882"/>
              <a:gd name="connsiteY79" fmla="*/ 947738 h 1347788"/>
              <a:gd name="connsiteX80" fmla="*/ 1659732 w 2478882"/>
              <a:gd name="connsiteY80" fmla="*/ 945357 h 1347788"/>
              <a:gd name="connsiteX81" fmla="*/ 1659732 w 2478882"/>
              <a:gd name="connsiteY81" fmla="*/ 921544 h 1347788"/>
              <a:gd name="connsiteX82" fmla="*/ 1640682 w 2478882"/>
              <a:gd name="connsiteY82" fmla="*/ 928688 h 1347788"/>
              <a:gd name="connsiteX83" fmla="*/ 1640682 w 2478882"/>
              <a:gd name="connsiteY83" fmla="*/ 928688 h 1347788"/>
              <a:gd name="connsiteX84" fmla="*/ 1619250 w 2478882"/>
              <a:gd name="connsiteY84" fmla="*/ 892969 h 1347788"/>
              <a:gd name="connsiteX85" fmla="*/ 1595438 w 2478882"/>
              <a:gd name="connsiteY85" fmla="*/ 871538 h 1347788"/>
              <a:gd name="connsiteX86" fmla="*/ 1581150 w 2478882"/>
              <a:gd name="connsiteY86" fmla="*/ 864394 h 1347788"/>
              <a:gd name="connsiteX87" fmla="*/ 1581150 w 2478882"/>
              <a:gd name="connsiteY87" fmla="*/ 845344 h 1347788"/>
              <a:gd name="connsiteX88" fmla="*/ 1602582 w 2478882"/>
              <a:gd name="connsiteY88" fmla="*/ 835819 h 1347788"/>
              <a:gd name="connsiteX89" fmla="*/ 1633538 w 2478882"/>
              <a:gd name="connsiteY89" fmla="*/ 842963 h 1347788"/>
              <a:gd name="connsiteX90" fmla="*/ 1657350 w 2478882"/>
              <a:gd name="connsiteY90" fmla="*/ 828675 h 1347788"/>
              <a:gd name="connsiteX91" fmla="*/ 1669257 w 2478882"/>
              <a:gd name="connsiteY91" fmla="*/ 816769 h 1347788"/>
              <a:gd name="connsiteX92" fmla="*/ 1688307 w 2478882"/>
              <a:gd name="connsiteY92" fmla="*/ 804863 h 1347788"/>
              <a:gd name="connsiteX93" fmla="*/ 1650207 w 2478882"/>
              <a:gd name="connsiteY93" fmla="*/ 771525 h 1347788"/>
              <a:gd name="connsiteX94" fmla="*/ 1624013 w 2478882"/>
              <a:gd name="connsiteY94" fmla="*/ 778669 h 1347788"/>
              <a:gd name="connsiteX95" fmla="*/ 1626393 w 2478882"/>
              <a:gd name="connsiteY95" fmla="*/ 795338 h 1347788"/>
              <a:gd name="connsiteX96" fmla="*/ 1607344 w 2478882"/>
              <a:gd name="connsiteY96" fmla="*/ 802481 h 1347788"/>
              <a:gd name="connsiteX97" fmla="*/ 1581151 w 2478882"/>
              <a:gd name="connsiteY97" fmla="*/ 809625 h 1347788"/>
              <a:gd name="connsiteX98" fmla="*/ 1559719 w 2478882"/>
              <a:gd name="connsiteY98" fmla="*/ 819150 h 1347788"/>
              <a:gd name="connsiteX99" fmla="*/ 1552575 w 2478882"/>
              <a:gd name="connsiteY99" fmla="*/ 835819 h 1347788"/>
              <a:gd name="connsiteX100" fmla="*/ 1531144 w 2478882"/>
              <a:gd name="connsiteY100" fmla="*/ 835819 h 1347788"/>
              <a:gd name="connsiteX101" fmla="*/ 1516857 w 2478882"/>
              <a:gd name="connsiteY101" fmla="*/ 845344 h 1347788"/>
              <a:gd name="connsiteX102" fmla="*/ 1485900 w 2478882"/>
              <a:gd name="connsiteY102" fmla="*/ 840582 h 1347788"/>
              <a:gd name="connsiteX103" fmla="*/ 1438275 w 2478882"/>
              <a:gd name="connsiteY103" fmla="*/ 835819 h 1347788"/>
              <a:gd name="connsiteX104" fmla="*/ 1416844 w 2478882"/>
              <a:gd name="connsiteY104" fmla="*/ 821532 h 1347788"/>
              <a:gd name="connsiteX105" fmla="*/ 1385888 w 2478882"/>
              <a:gd name="connsiteY105" fmla="*/ 823913 h 1347788"/>
              <a:gd name="connsiteX106" fmla="*/ 1359694 w 2478882"/>
              <a:gd name="connsiteY106" fmla="*/ 833438 h 1347788"/>
              <a:gd name="connsiteX107" fmla="*/ 1343025 w 2478882"/>
              <a:gd name="connsiteY107" fmla="*/ 828675 h 1347788"/>
              <a:gd name="connsiteX108" fmla="*/ 1323975 w 2478882"/>
              <a:gd name="connsiteY108" fmla="*/ 800100 h 1347788"/>
              <a:gd name="connsiteX109" fmla="*/ 1323975 w 2478882"/>
              <a:gd name="connsiteY109" fmla="*/ 788194 h 1347788"/>
              <a:gd name="connsiteX110" fmla="*/ 1314450 w 2478882"/>
              <a:gd name="connsiteY110" fmla="*/ 812007 h 1347788"/>
              <a:gd name="connsiteX111" fmla="*/ 1319213 w 2478882"/>
              <a:gd name="connsiteY111" fmla="*/ 845344 h 1347788"/>
              <a:gd name="connsiteX112" fmla="*/ 1312069 w 2478882"/>
              <a:gd name="connsiteY112" fmla="*/ 864394 h 1347788"/>
              <a:gd name="connsiteX113" fmla="*/ 1283494 w 2478882"/>
              <a:gd name="connsiteY113" fmla="*/ 864394 h 1347788"/>
              <a:gd name="connsiteX114" fmla="*/ 1264444 w 2478882"/>
              <a:gd name="connsiteY114" fmla="*/ 850107 h 1347788"/>
              <a:gd name="connsiteX115" fmla="*/ 1243013 w 2478882"/>
              <a:gd name="connsiteY115" fmla="*/ 850107 h 1347788"/>
              <a:gd name="connsiteX116" fmla="*/ 1219200 w 2478882"/>
              <a:gd name="connsiteY116" fmla="*/ 840582 h 1347788"/>
              <a:gd name="connsiteX117" fmla="*/ 1212057 w 2478882"/>
              <a:gd name="connsiteY117" fmla="*/ 833438 h 1347788"/>
              <a:gd name="connsiteX118" fmla="*/ 1212057 w 2478882"/>
              <a:gd name="connsiteY118" fmla="*/ 809625 h 1347788"/>
              <a:gd name="connsiteX119" fmla="*/ 1214438 w 2478882"/>
              <a:gd name="connsiteY119" fmla="*/ 785813 h 1347788"/>
              <a:gd name="connsiteX120" fmla="*/ 1219200 w 2478882"/>
              <a:gd name="connsiteY120" fmla="*/ 762000 h 1347788"/>
              <a:gd name="connsiteX121" fmla="*/ 1235869 w 2478882"/>
              <a:gd name="connsiteY121" fmla="*/ 747713 h 1347788"/>
              <a:gd name="connsiteX122" fmla="*/ 1243013 w 2478882"/>
              <a:gd name="connsiteY122" fmla="*/ 740569 h 1347788"/>
              <a:gd name="connsiteX123" fmla="*/ 1233488 w 2478882"/>
              <a:gd name="connsiteY123" fmla="*/ 716757 h 1347788"/>
              <a:gd name="connsiteX124" fmla="*/ 1200150 w 2478882"/>
              <a:gd name="connsiteY124" fmla="*/ 688182 h 1347788"/>
              <a:gd name="connsiteX125" fmla="*/ 1176338 w 2478882"/>
              <a:gd name="connsiteY125" fmla="*/ 671513 h 1347788"/>
              <a:gd name="connsiteX126" fmla="*/ 1162050 w 2478882"/>
              <a:gd name="connsiteY126" fmla="*/ 652463 h 1347788"/>
              <a:gd name="connsiteX127" fmla="*/ 1162050 w 2478882"/>
              <a:gd name="connsiteY127" fmla="*/ 652463 h 1347788"/>
              <a:gd name="connsiteX128" fmla="*/ 1166813 w 2478882"/>
              <a:gd name="connsiteY128" fmla="*/ 690563 h 1347788"/>
              <a:gd name="connsiteX129" fmla="*/ 1169194 w 2478882"/>
              <a:gd name="connsiteY129" fmla="*/ 719138 h 1347788"/>
              <a:gd name="connsiteX130" fmla="*/ 1195388 w 2478882"/>
              <a:gd name="connsiteY130" fmla="*/ 731044 h 1347788"/>
              <a:gd name="connsiteX131" fmla="*/ 1204913 w 2478882"/>
              <a:gd name="connsiteY131" fmla="*/ 745332 h 1347788"/>
              <a:gd name="connsiteX132" fmla="*/ 1195388 w 2478882"/>
              <a:gd name="connsiteY132" fmla="*/ 771525 h 1347788"/>
              <a:gd name="connsiteX133" fmla="*/ 1197769 w 2478882"/>
              <a:gd name="connsiteY133" fmla="*/ 797719 h 1347788"/>
              <a:gd name="connsiteX134" fmla="*/ 1190625 w 2478882"/>
              <a:gd name="connsiteY134" fmla="*/ 819150 h 1347788"/>
              <a:gd name="connsiteX135" fmla="*/ 1195388 w 2478882"/>
              <a:gd name="connsiteY135" fmla="*/ 838200 h 1347788"/>
              <a:gd name="connsiteX136" fmla="*/ 1195388 w 2478882"/>
              <a:gd name="connsiteY136" fmla="*/ 838200 h 1347788"/>
              <a:gd name="connsiteX137" fmla="*/ 1166813 w 2478882"/>
              <a:gd name="connsiteY137" fmla="*/ 838200 h 1347788"/>
              <a:gd name="connsiteX138" fmla="*/ 1150144 w 2478882"/>
              <a:gd name="connsiteY138" fmla="*/ 838200 h 1347788"/>
              <a:gd name="connsiteX139" fmla="*/ 1131094 w 2478882"/>
              <a:gd name="connsiteY139" fmla="*/ 847725 h 1347788"/>
              <a:gd name="connsiteX140" fmla="*/ 1114425 w 2478882"/>
              <a:gd name="connsiteY140" fmla="*/ 838200 h 1347788"/>
              <a:gd name="connsiteX141" fmla="*/ 1088232 w 2478882"/>
              <a:gd name="connsiteY141" fmla="*/ 847725 h 1347788"/>
              <a:gd name="connsiteX142" fmla="*/ 1066800 w 2478882"/>
              <a:gd name="connsiteY142" fmla="*/ 854869 h 1347788"/>
              <a:gd name="connsiteX143" fmla="*/ 1059657 w 2478882"/>
              <a:gd name="connsiteY143" fmla="*/ 842963 h 1347788"/>
              <a:gd name="connsiteX144" fmla="*/ 1031082 w 2478882"/>
              <a:gd name="connsiteY144" fmla="*/ 852488 h 1347788"/>
              <a:gd name="connsiteX145" fmla="*/ 992982 w 2478882"/>
              <a:gd name="connsiteY145" fmla="*/ 823913 h 1347788"/>
              <a:gd name="connsiteX146" fmla="*/ 964407 w 2478882"/>
              <a:gd name="connsiteY146" fmla="*/ 826294 h 1347788"/>
              <a:gd name="connsiteX147" fmla="*/ 942975 w 2478882"/>
              <a:gd name="connsiteY147" fmla="*/ 835819 h 1347788"/>
              <a:gd name="connsiteX148" fmla="*/ 921544 w 2478882"/>
              <a:gd name="connsiteY148" fmla="*/ 852488 h 1347788"/>
              <a:gd name="connsiteX149" fmla="*/ 909638 w 2478882"/>
              <a:gd name="connsiteY149" fmla="*/ 833438 h 1347788"/>
              <a:gd name="connsiteX150" fmla="*/ 919163 w 2478882"/>
              <a:gd name="connsiteY150" fmla="*/ 807244 h 1347788"/>
              <a:gd name="connsiteX151" fmla="*/ 921544 w 2478882"/>
              <a:gd name="connsiteY151" fmla="*/ 797719 h 1347788"/>
              <a:gd name="connsiteX152" fmla="*/ 914400 w 2478882"/>
              <a:gd name="connsiteY152" fmla="*/ 778669 h 1347788"/>
              <a:gd name="connsiteX153" fmla="*/ 907257 w 2478882"/>
              <a:gd name="connsiteY153" fmla="*/ 771525 h 1347788"/>
              <a:gd name="connsiteX154" fmla="*/ 897732 w 2478882"/>
              <a:gd name="connsiteY154" fmla="*/ 800100 h 1347788"/>
              <a:gd name="connsiteX155" fmla="*/ 897732 w 2478882"/>
              <a:gd name="connsiteY155" fmla="*/ 823913 h 1347788"/>
              <a:gd name="connsiteX156" fmla="*/ 869157 w 2478882"/>
              <a:gd name="connsiteY156" fmla="*/ 828675 h 1347788"/>
              <a:gd name="connsiteX157" fmla="*/ 850107 w 2478882"/>
              <a:gd name="connsiteY157" fmla="*/ 833438 h 1347788"/>
              <a:gd name="connsiteX158" fmla="*/ 828675 w 2478882"/>
              <a:gd name="connsiteY158" fmla="*/ 804863 h 1347788"/>
              <a:gd name="connsiteX159" fmla="*/ 814388 w 2478882"/>
              <a:gd name="connsiteY159" fmla="*/ 783432 h 1347788"/>
              <a:gd name="connsiteX160" fmla="*/ 807244 w 2478882"/>
              <a:gd name="connsiteY160" fmla="*/ 759619 h 1347788"/>
              <a:gd name="connsiteX161" fmla="*/ 804863 w 2478882"/>
              <a:gd name="connsiteY161" fmla="*/ 733425 h 1347788"/>
              <a:gd name="connsiteX162" fmla="*/ 783432 w 2478882"/>
              <a:gd name="connsiteY162" fmla="*/ 692944 h 1347788"/>
              <a:gd name="connsiteX163" fmla="*/ 783432 w 2478882"/>
              <a:gd name="connsiteY163" fmla="*/ 719138 h 1347788"/>
              <a:gd name="connsiteX164" fmla="*/ 785813 w 2478882"/>
              <a:gd name="connsiteY164" fmla="*/ 757238 h 1347788"/>
              <a:gd name="connsiteX165" fmla="*/ 800100 w 2478882"/>
              <a:gd name="connsiteY165" fmla="*/ 792957 h 1347788"/>
              <a:gd name="connsiteX166" fmla="*/ 823913 w 2478882"/>
              <a:gd name="connsiteY166" fmla="*/ 833438 h 1347788"/>
              <a:gd name="connsiteX167" fmla="*/ 845344 w 2478882"/>
              <a:gd name="connsiteY167" fmla="*/ 854869 h 1347788"/>
              <a:gd name="connsiteX168" fmla="*/ 838200 w 2478882"/>
              <a:gd name="connsiteY168" fmla="*/ 873919 h 1347788"/>
              <a:gd name="connsiteX169" fmla="*/ 823913 w 2478882"/>
              <a:gd name="connsiteY169" fmla="*/ 902494 h 1347788"/>
              <a:gd name="connsiteX170" fmla="*/ 823913 w 2478882"/>
              <a:gd name="connsiteY170" fmla="*/ 902494 h 1347788"/>
              <a:gd name="connsiteX171" fmla="*/ 800100 w 2478882"/>
              <a:gd name="connsiteY171" fmla="*/ 902494 h 1347788"/>
              <a:gd name="connsiteX172" fmla="*/ 809625 w 2478882"/>
              <a:gd name="connsiteY172" fmla="*/ 869157 h 1347788"/>
              <a:gd name="connsiteX173" fmla="*/ 795338 w 2478882"/>
              <a:gd name="connsiteY173" fmla="*/ 885825 h 1347788"/>
              <a:gd name="connsiteX174" fmla="*/ 788194 w 2478882"/>
              <a:gd name="connsiteY174" fmla="*/ 862013 h 1347788"/>
              <a:gd name="connsiteX175" fmla="*/ 769144 w 2478882"/>
              <a:gd name="connsiteY175" fmla="*/ 864394 h 1347788"/>
              <a:gd name="connsiteX176" fmla="*/ 750094 w 2478882"/>
              <a:gd name="connsiteY176" fmla="*/ 862013 h 1347788"/>
              <a:gd name="connsiteX177" fmla="*/ 742950 w 2478882"/>
              <a:gd name="connsiteY177" fmla="*/ 852488 h 1347788"/>
              <a:gd name="connsiteX178" fmla="*/ 742950 w 2478882"/>
              <a:gd name="connsiteY178" fmla="*/ 852488 h 1347788"/>
              <a:gd name="connsiteX179" fmla="*/ 728663 w 2478882"/>
              <a:gd name="connsiteY179" fmla="*/ 850107 h 1347788"/>
              <a:gd name="connsiteX180" fmla="*/ 711994 w 2478882"/>
              <a:gd name="connsiteY180" fmla="*/ 850107 h 1347788"/>
              <a:gd name="connsiteX181" fmla="*/ 700088 w 2478882"/>
              <a:gd name="connsiteY181" fmla="*/ 866775 h 1347788"/>
              <a:gd name="connsiteX182" fmla="*/ 681038 w 2478882"/>
              <a:gd name="connsiteY182" fmla="*/ 866775 h 1347788"/>
              <a:gd name="connsiteX183" fmla="*/ 669132 w 2478882"/>
              <a:gd name="connsiteY183" fmla="*/ 852488 h 1347788"/>
              <a:gd name="connsiteX184" fmla="*/ 666750 w 2478882"/>
              <a:gd name="connsiteY184" fmla="*/ 852488 h 1347788"/>
              <a:gd name="connsiteX185" fmla="*/ 652463 w 2478882"/>
              <a:gd name="connsiteY185" fmla="*/ 866775 h 1347788"/>
              <a:gd name="connsiteX186" fmla="*/ 652463 w 2478882"/>
              <a:gd name="connsiteY186" fmla="*/ 881063 h 1347788"/>
              <a:gd name="connsiteX187" fmla="*/ 661988 w 2478882"/>
              <a:gd name="connsiteY187" fmla="*/ 890588 h 1347788"/>
              <a:gd name="connsiteX188" fmla="*/ 704850 w 2478882"/>
              <a:gd name="connsiteY188" fmla="*/ 890588 h 1347788"/>
              <a:gd name="connsiteX189" fmla="*/ 738188 w 2478882"/>
              <a:gd name="connsiteY189" fmla="*/ 890588 h 1347788"/>
              <a:gd name="connsiteX190" fmla="*/ 776288 w 2478882"/>
              <a:gd name="connsiteY190" fmla="*/ 888207 h 1347788"/>
              <a:gd name="connsiteX191" fmla="*/ 783432 w 2478882"/>
              <a:gd name="connsiteY191" fmla="*/ 900113 h 1347788"/>
              <a:gd name="connsiteX192" fmla="*/ 783432 w 2478882"/>
              <a:gd name="connsiteY192" fmla="*/ 900113 h 1347788"/>
              <a:gd name="connsiteX193" fmla="*/ 754857 w 2478882"/>
              <a:gd name="connsiteY193" fmla="*/ 914400 h 1347788"/>
              <a:gd name="connsiteX194" fmla="*/ 735807 w 2478882"/>
              <a:gd name="connsiteY194" fmla="*/ 931069 h 1347788"/>
              <a:gd name="connsiteX195" fmla="*/ 735807 w 2478882"/>
              <a:gd name="connsiteY195" fmla="*/ 931069 h 1347788"/>
              <a:gd name="connsiteX196" fmla="*/ 707232 w 2478882"/>
              <a:gd name="connsiteY196" fmla="*/ 919163 h 1347788"/>
              <a:gd name="connsiteX197" fmla="*/ 690563 w 2478882"/>
              <a:gd name="connsiteY197" fmla="*/ 909638 h 1347788"/>
              <a:gd name="connsiteX198" fmla="*/ 652463 w 2478882"/>
              <a:gd name="connsiteY198" fmla="*/ 909638 h 1347788"/>
              <a:gd name="connsiteX199" fmla="*/ 619125 w 2478882"/>
              <a:gd name="connsiteY199" fmla="*/ 914400 h 1347788"/>
              <a:gd name="connsiteX200" fmla="*/ 600075 w 2478882"/>
              <a:gd name="connsiteY200" fmla="*/ 897732 h 1347788"/>
              <a:gd name="connsiteX201" fmla="*/ 590550 w 2478882"/>
              <a:gd name="connsiteY201" fmla="*/ 859632 h 1347788"/>
              <a:gd name="connsiteX202" fmla="*/ 581025 w 2478882"/>
              <a:gd name="connsiteY202" fmla="*/ 845344 h 1347788"/>
              <a:gd name="connsiteX203" fmla="*/ 573882 w 2478882"/>
              <a:gd name="connsiteY203" fmla="*/ 828675 h 1347788"/>
              <a:gd name="connsiteX204" fmla="*/ 559594 w 2478882"/>
              <a:gd name="connsiteY204" fmla="*/ 835819 h 1347788"/>
              <a:gd name="connsiteX205" fmla="*/ 559594 w 2478882"/>
              <a:gd name="connsiteY205" fmla="*/ 859632 h 1347788"/>
              <a:gd name="connsiteX206" fmla="*/ 545307 w 2478882"/>
              <a:gd name="connsiteY206" fmla="*/ 845344 h 1347788"/>
              <a:gd name="connsiteX207" fmla="*/ 523875 w 2478882"/>
              <a:gd name="connsiteY207" fmla="*/ 838200 h 1347788"/>
              <a:gd name="connsiteX208" fmla="*/ 500063 w 2478882"/>
              <a:gd name="connsiteY208" fmla="*/ 840582 h 1347788"/>
              <a:gd name="connsiteX209" fmla="*/ 492919 w 2478882"/>
              <a:gd name="connsiteY209" fmla="*/ 862013 h 1347788"/>
              <a:gd name="connsiteX210" fmla="*/ 481013 w 2478882"/>
              <a:gd name="connsiteY210" fmla="*/ 866775 h 1347788"/>
              <a:gd name="connsiteX211" fmla="*/ 461963 w 2478882"/>
              <a:gd name="connsiteY211" fmla="*/ 866775 h 1347788"/>
              <a:gd name="connsiteX212" fmla="*/ 433388 w 2478882"/>
              <a:gd name="connsiteY212" fmla="*/ 876300 h 1347788"/>
              <a:gd name="connsiteX213" fmla="*/ 419100 w 2478882"/>
              <a:gd name="connsiteY213" fmla="*/ 900113 h 1347788"/>
              <a:gd name="connsiteX214" fmla="*/ 426244 w 2478882"/>
              <a:gd name="connsiteY214" fmla="*/ 907257 h 1347788"/>
              <a:gd name="connsiteX215" fmla="*/ 466725 w 2478882"/>
              <a:gd name="connsiteY215" fmla="*/ 885825 h 1347788"/>
              <a:gd name="connsiteX216" fmla="*/ 488157 w 2478882"/>
              <a:gd name="connsiteY216" fmla="*/ 890588 h 1347788"/>
              <a:gd name="connsiteX217" fmla="*/ 519113 w 2478882"/>
              <a:gd name="connsiteY217" fmla="*/ 878682 h 1347788"/>
              <a:gd name="connsiteX218" fmla="*/ 552450 w 2478882"/>
              <a:gd name="connsiteY218" fmla="*/ 904875 h 1347788"/>
              <a:gd name="connsiteX219" fmla="*/ 561975 w 2478882"/>
              <a:gd name="connsiteY219" fmla="*/ 931069 h 1347788"/>
              <a:gd name="connsiteX220" fmla="*/ 590550 w 2478882"/>
              <a:gd name="connsiteY220" fmla="*/ 923925 h 1347788"/>
              <a:gd name="connsiteX221" fmla="*/ 607219 w 2478882"/>
              <a:gd name="connsiteY221" fmla="*/ 945357 h 1347788"/>
              <a:gd name="connsiteX222" fmla="*/ 645319 w 2478882"/>
              <a:gd name="connsiteY222" fmla="*/ 950119 h 1347788"/>
              <a:gd name="connsiteX223" fmla="*/ 704850 w 2478882"/>
              <a:gd name="connsiteY223" fmla="*/ 959644 h 1347788"/>
              <a:gd name="connsiteX224" fmla="*/ 745332 w 2478882"/>
              <a:gd name="connsiteY224" fmla="*/ 966788 h 1347788"/>
              <a:gd name="connsiteX225" fmla="*/ 745332 w 2478882"/>
              <a:gd name="connsiteY225" fmla="*/ 966788 h 1347788"/>
              <a:gd name="connsiteX226" fmla="*/ 764382 w 2478882"/>
              <a:gd name="connsiteY226" fmla="*/ 935832 h 1347788"/>
              <a:gd name="connsiteX227" fmla="*/ 790575 w 2478882"/>
              <a:gd name="connsiteY227" fmla="*/ 935832 h 1347788"/>
              <a:gd name="connsiteX228" fmla="*/ 828675 w 2478882"/>
              <a:gd name="connsiteY228" fmla="*/ 935832 h 1347788"/>
              <a:gd name="connsiteX229" fmla="*/ 821532 w 2478882"/>
              <a:gd name="connsiteY229" fmla="*/ 950119 h 1347788"/>
              <a:gd name="connsiteX230" fmla="*/ 812007 w 2478882"/>
              <a:gd name="connsiteY230" fmla="*/ 964407 h 1347788"/>
              <a:gd name="connsiteX231" fmla="*/ 823913 w 2478882"/>
              <a:gd name="connsiteY231" fmla="*/ 973932 h 1347788"/>
              <a:gd name="connsiteX232" fmla="*/ 800100 w 2478882"/>
              <a:gd name="connsiteY232" fmla="*/ 992982 h 1347788"/>
              <a:gd name="connsiteX233" fmla="*/ 797719 w 2478882"/>
              <a:gd name="connsiteY233" fmla="*/ 1014413 h 1347788"/>
              <a:gd name="connsiteX234" fmla="*/ 790575 w 2478882"/>
              <a:gd name="connsiteY234" fmla="*/ 1026319 h 1347788"/>
              <a:gd name="connsiteX235" fmla="*/ 764382 w 2478882"/>
              <a:gd name="connsiteY235" fmla="*/ 1031082 h 1347788"/>
              <a:gd name="connsiteX236" fmla="*/ 771525 w 2478882"/>
              <a:gd name="connsiteY236" fmla="*/ 1054894 h 1347788"/>
              <a:gd name="connsiteX237" fmla="*/ 740569 w 2478882"/>
              <a:gd name="connsiteY237" fmla="*/ 1059657 h 1347788"/>
              <a:gd name="connsiteX238" fmla="*/ 726282 w 2478882"/>
              <a:gd name="connsiteY238" fmla="*/ 1042988 h 1347788"/>
              <a:gd name="connsiteX239" fmla="*/ 695325 w 2478882"/>
              <a:gd name="connsiteY239" fmla="*/ 1045369 h 1347788"/>
              <a:gd name="connsiteX240" fmla="*/ 669132 w 2478882"/>
              <a:gd name="connsiteY240" fmla="*/ 1052513 h 1347788"/>
              <a:gd name="connsiteX241" fmla="*/ 642938 w 2478882"/>
              <a:gd name="connsiteY241" fmla="*/ 1050132 h 1347788"/>
              <a:gd name="connsiteX242" fmla="*/ 621507 w 2478882"/>
              <a:gd name="connsiteY242" fmla="*/ 1047750 h 1347788"/>
              <a:gd name="connsiteX243" fmla="*/ 621507 w 2478882"/>
              <a:gd name="connsiteY243" fmla="*/ 1033463 h 1347788"/>
              <a:gd name="connsiteX244" fmla="*/ 600075 w 2478882"/>
              <a:gd name="connsiteY244" fmla="*/ 1035844 h 1347788"/>
              <a:gd name="connsiteX245" fmla="*/ 578644 w 2478882"/>
              <a:gd name="connsiteY245" fmla="*/ 1040607 h 1347788"/>
              <a:gd name="connsiteX246" fmla="*/ 571500 w 2478882"/>
              <a:gd name="connsiteY246" fmla="*/ 1031082 h 1347788"/>
              <a:gd name="connsiteX247" fmla="*/ 571500 w 2478882"/>
              <a:gd name="connsiteY247" fmla="*/ 1019175 h 1347788"/>
              <a:gd name="connsiteX248" fmla="*/ 571500 w 2478882"/>
              <a:gd name="connsiteY248" fmla="*/ 1019175 h 1347788"/>
              <a:gd name="connsiteX249" fmla="*/ 626269 w 2478882"/>
              <a:gd name="connsiteY249" fmla="*/ 1004888 h 1347788"/>
              <a:gd name="connsiteX250" fmla="*/ 647700 w 2478882"/>
              <a:gd name="connsiteY250" fmla="*/ 988219 h 1347788"/>
              <a:gd name="connsiteX251" fmla="*/ 647700 w 2478882"/>
              <a:gd name="connsiteY251" fmla="*/ 988219 h 1347788"/>
              <a:gd name="connsiteX252" fmla="*/ 647700 w 2478882"/>
              <a:gd name="connsiteY252" fmla="*/ 988219 h 1347788"/>
              <a:gd name="connsiteX253" fmla="*/ 597694 w 2478882"/>
              <a:gd name="connsiteY253" fmla="*/ 988219 h 1347788"/>
              <a:gd name="connsiteX254" fmla="*/ 581025 w 2478882"/>
              <a:gd name="connsiteY254" fmla="*/ 990600 h 1347788"/>
              <a:gd name="connsiteX255" fmla="*/ 578644 w 2478882"/>
              <a:gd name="connsiteY255" fmla="*/ 969169 h 1347788"/>
              <a:gd name="connsiteX256" fmla="*/ 550069 w 2478882"/>
              <a:gd name="connsiteY256" fmla="*/ 966788 h 1347788"/>
              <a:gd name="connsiteX257" fmla="*/ 559594 w 2478882"/>
              <a:gd name="connsiteY257" fmla="*/ 988219 h 1347788"/>
              <a:gd name="connsiteX258" fmla="*/ 545307 w 2478882"/>
              <a:gd name="connsiteY258" fmla="*/ 992982 h 1347788"/>
              <a:gd name="connsiteX259" fmla="*/ 511969 w 2478882"/>
              <a:gd name="connsiteY259" fmla="*/ 988219 h 1347788"/>
              <a:gd name="connsiteX260" fmla="*/ 492919 w 2478882"/>
              <a:gd name="connsiteY260" fmla="*/ 990600 h 1347788"/>
              <a:gd name="connsiteX261" fmla="*/ 507207 w 2478882"/>
              <a:gd name="connsiteY261" fmla="*/ 1007269 h 1347788"/>
              <a:gd name="connsiteX262" fmla="*/ 516732 w 2478882"/>
              <a:gd name="connsiteY262" fmla="*/ 1019175 h 1347788"/>
              <a:gd name="connsiteX263" fmla="*/ 507207 w 2478882"/>
              <a:gd name="connsiteY263" fmla="*/ 1028700 h 1347788"/>
              <a:gd name="connsiteX264" fmla="*/ 507207 w 2478882"/>
              <a:gd name="connsiteY264" fmla="*/ 1028700 h 1347788"/>
              <a:gd name="connsiteX265" fmla="*/ 497682 w 2478882"/>
              <a:gd name="connsiteY265" fmla="*/ 1054894 h 1347788"/>
              <a:gd name="connsiteX266" fmla="*/ 469107 w 2478882"/>
              <a:gd name="connsiteY266" fmla="*/ 1076325 h 1347788"/>
              <a:gd name="connsiteX267" fmla="*/ 454819 w 2478882"/>
              <a:gd name="connsiteY267" fmla="*/ 1071563 h 1347788"/>
              <a:gd name="connsiteX268" fmla="*/ 438150 w 2478882"/>
              <a:gd name="connsiteY268" fmla="*/ 1085850 h 1347788"/>
              <a:gd name="connsiteX269" fmla="*/ 431007 w 2478882"/>
              <a:gd name="connsiteY269" fmla="*/ 1083469 h 1347788"/>
              <a:gd name="connsiteX270" fmla="*/ 433388 w 2478882"/>
              <a:gd name="connsiteY270" fmla="*/ 1059657 h 1347788"/>
              <a:gd name="connsiteX271" fmla="*/ 435769 w 2478882"/>
              <a:gd name="connsiteY271" fmla="*/ 1035844 h 1347788"/>
              <a:gd name="connsiteX272" fmla="*/ 426244 w 2478882"/>
              <a:gd name="connsiteY272" fmla="*/ 1031082 h 1347788"/>
              <a:gd name="connsiteX273" fmla="*/ 423863 w 2478882"/>
              <a:gd name="connsiteY273" fmla="*/ 1047750 h 1347788"/>
              <a:gd name="connsiteX274" fmla="*/ 416719 w 2478882"/>
              <a:gd name="connsiteY274" fmla="*/ 1062038 h 1347788"/>
              <a:gd name="connsiteX275" fmla="*/ 392907 w 2478882"/>
              <a:gd name="connsiteY275" fmla="*/ 1052513 h 1347788"/>
              <a:gd name="connsiteX276" fmla="*/ 383382 w 2478882"/>
              <a:gd name="connsiteY276" fmla="*/ 1050132 h 1347788"/>
              <a:gd name="connsiteX277" fmla="*/ 383382 w 2478882"/>
              <a:gd name="connsiteY277" fmla="*/ 1069182 h 1347788"/>
              <a:gd name="connsiteX278" fmla="*/ 404813 w 2478882"/>
              <a:gd name="connsiteY278" fmla="*/ 1088232 h 1347788"/>
              <a:gd name="connsiteX279" fmla="*/ 376238 w 2478882"/>
              <a:gd name="connsiteY279" fmla="*/ 1090613 h 1347788"/>
              <a:gd name="connsiteX280" fmla="*/ 371475 w 2478882"/>
              <a:gd name="connsiteY280" fmla="*/ 1100138 h 1347788"/>
              <a:gd name="connsiteX281" fmla="*/ 342900 w 2478882"/>
              <a:gd name="connsiteY281" fmla="*/ 1090613 h 1347788"/>
              <a:gd name="connsiteX282" fmla="*/ 342900 w 2478882"/>
              <a:gd name="connsiteY282" fmla="*/ 1109663 h 1347788"/>
              <a:gd name="connsiteX283" fmla="*/ 333375 w 2478882"/>
              <a:gd name="connsiteY283" fmla="*/ 1121569 h 1347788"/>
              <a:gd name="connsiteX284" fmla="*/ 323850 w 2478882"/>
              <a:gd name="connsiteY284" fmla="*/ 1121569 h 1347788"/>
              <a:gd name="connsiteX285" fmla="*/ 316707 w 2478882"/>
              <a:gd name="connsiteY285" fmla="*/ 1088232 h 1347788"/>
              <a:gd name="connsiteX286" fmla="*/ 290513 w 2478882"/>
              <a:gd name="connsiteY286" fmla="*/ 1073944 h 1347788"/>
              <a:gd name="connsiteX287" fmla="*/ 271463 w 2478882"/>
              <a:gd name="connsiteY287" fmla="*/ 1062038 h 1347788"/>
              <a:gd name="connsiteX288" fmla="*/ 278607 w 2478882"/>
              <a:gd name="connsiteY288" fmla="*/ 1012032 h 1347788"/>
              <a:gd name="connsiteX289" fmla="*/ 285750 w 2478882"/>
              <a:gd name="connsiteY289" fmla="*/ 978694 h 1347788"/>
              <a:gd name="connsiteX290" fmla="*/ 328613 w 2478882"/>
              <a:gd name="connsiteY290" fmla="*/ 954882 h 1347788"/>
              <a:gd name="connsiteX291" fmla="*/ 338138 w 2478882"/>
              <a:gd name="connsiteY291" fmla="*/ 938213 h 1347788"/>
              <a:gd name="connsiteX292" fmla="*/ 350044 w 2478882"/>
              <a:gd name="connsiteY292" fmla="*/ 912019 h 1347788"/>
              <a:gd name="connsiteX293" fmla="*/ 350044 w 2478882"/>
              <a:gd name="connsiteY293" fmla="*/ 912019 h 1347788"/>
              <a:gd name="connsiteX294" fmla="*/ 321469 w 2478882"/>
              <a:gd name="connsiteY294" fmla="*/ 919163 h 1347788"/>
              <a:gd name="connsiteX295" fmla="*/ 314325 w 2478882"/>
              <a:gd name="connsiteY295" fmla="*/ 895350 h 1347788"/>
              <a:gd name="connsiteX296" fmla="*/ 311944 w 2478882"/>
              <a:gd name="connsiteY296" fmla="*/ 916782 h 1347788"/>
              <a:gd name="connsiteX297" fmla="*/ 300038 w 2478882"/>
              <a:gd name="connsiteY297" fmla="*/ 950119 h 1347788"/>
              <a:gd name="connsiteX298" fmla="*/ 288132 w 2478882"/>
              <a:gd name="connsiteY298" fmla="*/ 942975 h 1347788"/>
              <a:gd name="connsiteX299" fmla="*/ 288132 w 2478882"/>
              <a:gd name="connsiteY299" fmla="*/ 919163 h 1347788"/>
              <a:gd name="connsiteX300" fmla="*/ 288132 w 2478882"/>
              <a:gd name="connsiteY300" fmla="*/ 907257 h 1347788"/>
              <a:gd name="connsiteX301" fmla="*/ 278607 w 2478882"/>
              <a:gd name="connsiteY301" fmla="*/ 895350 h 1347788"/>
              <a:gd name="connsiteX302" fmla="*/ 269082 w 2478882"/>
              <a:gd name="connsiteY302" fmla="*/ 902494 h 1347788"/>
              <a:gd name="connsiteX303" fmla="*/ 264319 w 2478882"/>
              <a:gd name="connsiteY303" fmla="*/ 938213 h 1347788"/>
              <a:gd name="connsiteX304" fmla="*/ 280988 w 2478882"/>
              <a:gd name="connsiteY304" fmla="*/ 957263 h 1347788"/>
              <a:gd name="connsiteX305" fmla="*/ 276225 w 2478882"/>
              <a:gd name="connsiteY305" fmla="*/ 976313 h 1347788"/>
              <a:gd name="connsiteX306" fmla="*/ 264319 w 2478882"/>
              <a:gd name="connsiteY306" fmla="*/ 1007269 h 1347788"/>
              <a:gd name="connsiteX307" fmla="*/ 250032 w 2478882"/>
              <a:gd name="connsiteY307" fmla="*/ 1031082 h 1347788"/>
              <a:gd name="connsiteX308" fmla="*/ 207169 w 2478882"/>
              <a:gd name="connsiteY308" fmla="*/ 1019175 h 1347788"/>
              <a:gd name="connsiteX309" fmla="*/ 200025 w 2478882"/>
              <a:gd name="connsiteY309" fmla="*/ 988219 h 1347788"/>
              <a:gd name="connsiteX310" fmla="*/ 157163 w 2478882"/>
              <a:gd name="connsiteY310" fmla="*/ 962025 h 1347788"/>
              <a:gd name="connsiteX311" fmla="*/ 104775 w 2478882"/>
              <a:gd name="connsiteY311" fmla="*/ 940594 h 1347788"/>
              <a:gd name="connsiteX312" fmla="*/ 61913 w 2478882"/>
              <a:gd name="connsiteY312" fmla="*/ 902494 h 1347788"/>
              <a:gd name="connsiteX313" fmla="*/ 35719 w 2478882"/>
              <a:gd name="connsiteY313" fmla="*/ 864394 h 1347788"/>
              <a:gd name="connsiteX314" fmla="*/ 11907 w 2478882"/>
              <a:gd name="connsiteY314" fmla="*/ 804863 h 1347788"/>
              <a:gd name="connsiteX315" fmla="*/ 0 w 2478882"/>
              <a:gd name="connsiteY315" fmla="*/ 735807 h 1347788"/>
              <a:gd name="connsiteX316" fmla="*/ 2382 w 2478882"/>
              <a:gd name="connsiteY316" fmla="*/ 676275 h 1347788"/>
              <a:gd name="connsiteX317" fmla="*/ 2382 w 2478882"/>
              <a:gd name="connsiteY317" fmla="*/ 645319 h 1347788"/>
              <a:gd name="connsiteX318" fmla="*/ 2052638 w 2478882"/>
              <a:gd name="connsiteY318"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238375 w 2478882"/>
              <a:gd name="connsiteY12" fmla="*/ 719138 h 1347788"/>
              <a:gd name="connsiteX13" fmla="*/ 2266950 w 2478882"/>
              <a:gd name="connsiteY13" fmla="*/ 764382 h 1347788"/>
              <a:gd name="connsiteX14" fmla="*/ 2288382 w 2478882"/>
              <a:gd name="connsiteY14" fmla="*/ 821532 h 1347788"/>
              <a:gd name="connsiteX15" fmla="*/ 2297907 w 2478882"/>
              <a:gd name="connsiteY15" fmla="*/ 871538 h 1347788"/>
              <a:gd name="connsiteX16" fmla="*/ 2340769 w 2478882"/>
              <a:gd name="connsiteY16" fmla="*/ 909638 h 1347788"/>
              <a:gd name="connsiteX17" fmla="*/ 2343150 w 2478882"/>
              <a:gd name="connsiteY17" fmla="*/ 950119 h 1347788"/>
              <a:gd name="connsiteX18" fmla="*/ 2347913 w 2478882"/>
              <a:gd name="connsiteY18" fmla="*/ 964407 h 1347788"/>
              <a:gd name="connsiteX19" fmla="*/ 2364582 w 2478882"/>
              <a:gd name="connsiteY19" fmla="*/ 978694 h 1347788"/>
              <a:gd name="connsiteX20" fmla="*/ 2359819 w 2478882"/>
              <a:gd name="connsiteY20" fmla="*/ 995363 h 1347788"/>
              <a:gd name="connsiteX21" fmla="*/ 2393157 w 2478882"/>
              <a:gd name="connsiteY21" fmla="*/ 1019175 h 1347788"/>
              <a:gd name="connsiteX22" fmla="*/ 2409825 w 2478882"/>
              <a:gd name="connsiteY22" fmla="*/ 1059657 h 1347788"/>
              <a:gd name="connsiteX23" fmla="*/ 2390775 w 2478882"/>
              <a:gd name="connsiteY23" fmla="*/ 1069182 h 1347788"/>
              <a:gd name="connsiteX24" fmla="*/ 2376488 w 2478882"/>
              <a:gd name="connsiteY24" fmla="*/ 1047750 h 1347788"/>
              <a:gd name="connsiteX25" fmla="*/ 2364582 w 2478882"/>
              <a:gd name="connsiteY25" fmla="*/ 1035844 h 1347788"/>
              <a:gd name="connsiteX26" fmla="*/ 2355057 w 2478882"/>
              <a:gd name="connsiteY26" fmla="*/ 1035844 h 1347788"/>
              <a:gd name="connsiteX27" fmla="*/ 2352675 w 2478882"/>
              <a:gd name="connsiteY27" fmla="*/ 1057275 h 1347788"/>
              <a:gd name="connsiteX28" fmla="*/ 2371725 w 2478882"/>
              <a:gd name="connsiteY28" fmla="*/ 1090613 h 1347788"/>
              <a:gd name="connsiteX29" fmla="*/ 2386013 w 2478882"/>
              <a:gd name="connsiteY29" fmla="*/ 1104900 h 1347788"/>
              <a:gd name="connsiteX30" fmla="*/ 2400300 w 2478882"/>
              <a:gd name="connsiteY30" fmla="*/ 1085850 h 1347788"/>
              <a:gd name="connsiteX31" fmla="*/ 2414588 w 2478882"/>
              <a:gd name="connsiteY31" fmla="*/ 1090613 h 1347788"/>
              <a:gd name="connsiteX32" fmla="*/ 2421732 w 2478882"/>
              <a:gd name="connsiteY32" fmla="*/ 1116807 h 1347788"/>
              <a:gd name="connsiteX33" fmla="*/ 2424113 w 2478882"/>
              <a:gd name="connsiteY33" fmla="*/ 1128713 h 1347788"/>
              <a:gd name="connsiteX34" fmla="*/ 2400300 w 2478882"/>
              <a:gd name="connsiteY34" fmla="*/ 1131094 h 1347788"/>
              <a:gd name="connsiteX35" fmla="*/ 2414588 w 2478882"/>
              <a:gd name="connsiteY35" fmla="*/ 1152525 h 1347788"/>
              <a:gd name="connsiteX36" fmla="*/ 2443163 w 2478882"/>
              <a:gd name="connsiteY36" fmla="*/ 1159669 h 1347788"/>
              <a:gd name="connsiteX37" fmla="*/ 2462213 w 2478882"/>
              <a:gd name="connsiteY37" fmla="*/ 1190625 h 1347788"/>
              <a:gd name="connsiteX38" fmla="*/ 2455069 w 2478882"/>
              <a:gd name="connsiteY38" fmla="*/ 1235869 h 1347788"/>
              <a:gd name="connsiteX39" fmla="*/ 2459832 w 2478882"/>
              <a:gd name="connsiteY39" fmla="*/ 1290638 h 1347788"/>
              <a:gd name="connsiteX40" fmla="*/ 2478882 w 2478882"/>
              <a:gd name="connsiteY40" fmla="*/ 1347788 h 1347788"/>
              <a:gd name="connsiteX41" fmla="*/ 2457450 w 2478882"/>
              <a:gd name="connsiteY41" fmla="*/ 1347788 h 1347788"/>
              <a:gd name="connsiteX42" fmla="*/ 2428875 w 2478882"/>
              <a:gd name="connsiteY42" fmla="*/ 1335882 h 1347788"/>
              <a:gd name="connsiteX43" fmla="*/ 2412207 w 2478882"/>
              <a:gd name="connsiteY43" fmla="*/ 1335882 h 1347788"/>
              <a:gd name="connsiteX44" fmla="*/ 2395538 w 2478882"/>
              <a:gd name="connsiteY44" fmla="*/ 1326357 h 1347788"/>
              <a:gd name="connsiteX45" fmla="*/ 2378869 w 2478882"/>
              <a:gd name="connsiteY45" fmla="*/ 1316832 h 1347788"/>
              <a:gd name="connsiteX46" fmla="*/ 2383632 w 2478882"/>
              <a:gd name="connsiteY46" fmla="*/ 1269207 h 1347788"/>
              <a:gd name="connsiteX47" fmla="*/ 2336007 w 2478882"/>
              <a:gd name="connsiteY47" fmla="*/ 1245394 h 1347788"/>
              <a:gd name="connsiteX48" fmla="*/ 2297907 w 2478882"/>
              <a:gd name="connsiteY48" fmla="*/ 1233488 h 1347788"/>
              <a:gd name="connsiteX49" fmla="*/ 2238375 w 2478882"/>
              <a:gd name="connsiteY49" fmla="*/ 1214438 h 1347788"/>
              <a:gd name="connsiteX50" fmla="*/ 2185988 w 2478882"/>
              <a:gd name="connsiteY50" fmla="*/ 1212057 h 1347788"/>
              <a:gd name="connsiteX51" fmla="*/ 2164557 w 2478882"/>
              <a:gd name="connsiteY51" fmla="*/ 1207294 h 1347788"/>
              <a:gd name="connsiteX52" fmla="*/ 2193132 w 2478882"/>
              <a:gd name="connsiteY52" fmla="*/ 1188244 h 1347788"/>
              <a:gd name="connsiteX53" fmla="*/ 2178844 w 2478882"/>
              <a:gd name="connsiteY53" fmla="*/ 1185863 h 1347788"/>
              <a:gd name="connsiteX54" fmla="*/ 2183607 w 2478882"/>
              <a:gd name="connsiteY54" fmla="*/ 1169194 h 1347788"/>
              <a:gd name="connsiteX55" fmla="*/ 2205038 w 2478882"/>
              <a:gd name="connsiteY55" fmla="*/ 1145382 h 1347788"/>
              <a:gd name="connsiteX56" fmla="*/ 2197894 w 2478882"/>
              <a:gd name="connsiteY56" fmla="*/ 1140619 h 1347788"/>
              <a:gd name="connsiteX57" fmla="*/ 2166938 w 2478882"/>
              <a:gd name="connsiteY57" fmla="*/ 1164432 h 1347788"/>
              <a:gd name="connsiteX58" fmla="*/ 2155032 w 2478882"/>
              <a:gd name="connsiteY58" fmla="*/ 1164432 h 1347788"/>
              <a:gd name="connsiteX59" fmla="*/ 2147888 w 2478882"/>
              <a:gd name="connsiteY59" fmla="*/ 1152525 h 1347788"/>
              <a:gd name="connsiteX60" fmla="*/ 2138363 w 2478882"/>
              <a:gd name="connsiteY60" fmla="*/ 1147763 h 1347788"/>
              <a:gd name="connsiteX61" fmla="*/ 2119313 w 2478882"/>
              <a:gd name="connsiteY61" fmla="*/ 1152525 h 1347788"/>
              <a:gd name="connsiteX62" fmla="*/ 2126457 w 2478882"/>
              <a:gd name="connsiteY62" fmla="*/ 1173957 h 1347788"/>
              <a:gd name="connsiteX63" fmla="*/ 2102644 w 2478882"/>
              <a:gd name="connsiteY63" fmla="*/ 1176338 h 1347788"/>
              <a:gd name="connsiteX64" fmla="*/ 2088357 w 2478882"/>
              <a:gd name="connsiteY64" fmla="*/ 1169194 h 1347788"/>
              <a:gd name="connsiteX65" fmla="*/ 2078832 w 2478882"/>
              <a:gd name="connsiteY65" fmla="*/ 1154907 h 1347788"/>
              <a:gd name="connsiteX66" fmla="*/ 2066925 w 2478882"/>
              <a:gd name="connsiteY66" fmla="*/ 1162050 h 1347788"/>
              <a:gd name="connsiteX67" fmla="*/ 2040732 w 2478882"/>
              <a:gd name="connsiteY67" fmla="*/ 1164432 h 1347788"/>
              <a:gd name="connsiteX68" fmla="*/ 1971675 w 2478882"/>
              <a:gd name="connsiteY68" fmla="*/ 1154907 h 1347788"/>
              <a:gd name="connsiteX69" fmla="*/ 1935957 w 2478882"/>
              <a:gd name="connsiteY69" fmla="*/ 1138238 h 1347788"/>
              <a:gd name="connsiteX70" fmla="*/ 1921669 w 2478882"/>
              <a:gd name="connsiteY70" fmla="*/ 1104900 h 1347788"/>
              <a:gd name="connsiteX71" fmla="*/ 1921669 w 2478882"/>
              <a:gd name="connsiteY71" fmla="*/ 1083469 h 1347788"/>
              <a:gd name="connsiteX72" fmla="*/ 1893094 w 2478882"/>
              <a:gd name="connsiteY72" fmla="*/ 1057275 h 1347788"/>
              <a:gd name="connsiteX73" fmla="*/ 1869282 w 2478882"/>
              <a:gd name="connsiteY73" fmla="*/ 1042988 h 1347788"/>
              <a:gd name="connsiteX74" fmla="*/ 1850232 w 2478882"/>
              <a:gd name="connsiteY74" fmla="*/ 1028700 h 1347788"/>
              <a:gd name="connsiteX75" fmla="*/ 1843088 w 2478882"/>
              <a:gd name="connsiteY75" fmla="*/ 1016794 h 1347788"/>
              <a:gd name="connsiteX76" fmla="*/ 1804988 w 2478882"/>
              <a:gd name="connsiteY76" fmla="*/ 1012032 h 1347788"/>
              <a:gd name="connsiteX77" fmla="*/ 1769269 w 2478882"/>
              <a:gd name="connsiteY77" fmla="*/ 1007269 h 1347788"/>
              <a:gd name="connsiteX78" fmla="*/ 1750219 w 2478882"/>
              <a:gd name="connsiteY78" fmla="*/ 981075 h 1347788"/>
              <a:gd name="connsiteX79" fmla="*/ 1709738 w 2478882"/>
              <a:gd name="connsiteY79" fmla="*/ 962025 h 1347788"/>
              <a:gd name="connsiteX80" fmla="*/ 1678782 w 2478882"/>
              <a:gd name="connsiteY80" fmla="*/ 947738 h 1347788"/>
              <a:gd name="connsiteX81" fmla="*/ 1659732 w 2478882"/>
              <a:gd name="connsiteY81" fmla="*/ 945357 h 1347788"/>
              <a:gd name="connsiteX82" fmla="*/ 1659732 w 2478882"/>
              <a:gd name="connsiteY82" fmla="*/ 921544 h 1347788"/>
              <a:gd name="connsiteX83" fmla="*/ 1640682 w 2478882"/>
              <a:gd name="connsiteY83" fmla="*/ 928688 h 1347788"/>
              <a:gd name="connsiteX84" fmla="*/ 1640682 w 2478882"/>
              <a:gd name="connsiteY84" fmla="*/ 928688 h 1347788"/>
              <a:gd name="connsiteX85" fmla="*/ 1619250 w 2478882"/>
              <a:gd name="connsiteY85" fmla="*/ 892969 h 1347788"/>
              <a:gd name="connsiteX86" fmla="*/ 1595438 w 2478882"/>
              <a:gd name="connsiteY86" fmla="*/ 871538 h 1347788"/>
              <a:gd name="connsiteX87" fmla="*/ 1581150 w 2478882"/>
              <a:gd name="connsiteY87" fmla="*/ 864394 h 1347788"/>
              <a:gd name="connsiteX88" fmla="*/ 1581150 w 2478882"/>
              <a:gd name="connsiteY88" fmla="*/ 845344 h 1347788"/>
              <a:gd name="connsiteX89" fmla="*/ 1602582 w 2478882"/>
              <a:gd name="connsiteY89" fmla="*/ 835819 h 1347788"/>
              <a:gd name="connsiteX90" fmla="*/ 1633538 w 2478882"/>
              <a:gd name="connsiteY90" fmla="*/ 842963 h 1347788"/>
              <a:gd name="connsiteX91" fmla="*/ 1657350 w 2478882"/>
              <a:gd name="connsiteY91" fmla="*/ 828675 h 1347788"/>
              <a:gd name="connsiteX92" fmla="*/ 1669257 w 2478882"/>
              <a:gd name="connsiteY92" fmla="*/ 816769 h 1347788"/>
              <a:gd name="connsiteX93" fmla="*/ 1688307 w 2478882"/>
              <a:gd name="connsiteY93" fmla="*/ 804863 h 1347788"/>
              <a:gd name="connsiteX94" fmla="*/ 1650207 w 2478882"/>
              <a:gd name="connsiteY94" fmla="*/ 771525 h 1347788"/>
              <a:gd name="connsiteX95" fmla="*/ 1624013 w 2478882"/>
              <a:gd name="connsiteY95" fmla="*/ 778669 h 1347788"/>
              <a:gd name="connsiteX96" fmla="*/ 1626393 w 2478882"/>
              <a:gd name="connsiteY96" fmla="*/ 795338 h 1347788"/>
              <a:gd name="connsiteX97" fmla="*/ 1607344 w 2478882"/>
              <a:gd name="connsiteY97" fmla="*/ 802481 h 1347788"/>
              <a:gd name="connsiteX98" fmla="*/ 1581151 w 2478882"/>
              <a:gd name="connsiteY98" fmla="*/ 809625 h 1347788"/>
              <a:gd name="connsiteX99" fmla="*/ 1559719 w 2478882"/>
              <a:gd name="connsiteY99" fmla="*/ 819150 h 1347788"/>
              <a:gd name="connsiteX100" fmla="*/ 1552575 w 2478882"/>
              <a:gd name="connsiteY100" fmla="*/ 835819 h 1347788"/>
              <a:gd name="connsiteX101" fmla="*/ 1531144 w 2478882"/>
              <a:gd name="connsiteY101" fmla="*/ 835819 h 1347788"/>
              <a:gd name="connsiteX102" fmla="*/ 1516857 w 2478882"/>
              <a:gd name="connsiteY102" fmla="*/ 845344 h 1347788"/>
              <a:gd name="connsiteX103" fmla="*/ 1485900 w 2478882"/>
              <a:gd name="connsiteY103" fmla="*/ 840582 h 1347788"/>
              <a:gd name="connsiteX104" fmla="*/ 1438275 w 2478882"/>
              <a:gd name="connsiteY104" fmla="*/ 835819 h 1347788"/>
              <a:gd name="connsiteX105" fmla="*/ 1416844 w 2478882"/>
              <a:gd name="connsiteY105" fmla="*/ 821532 h 1347788"/>
              <a:gd name="connsiteX106" fmla="*/ 1385888 w 2478882"/>
              <a:gd name="connsiteY106" fmla="*/ 823913 h 1347788"/>
              <a:gd name="connsiteX107" fmla="*/ 1359694 w 2478882"/>
              <a:gd name="connsiteY107" fmla="*/ 833438 h 1347788"/>
              <a:gd name="connsiteX108" fmla="*/ 1343025 w 2478882"/>
              <a:gd name="connsiteY108" fmla="*/ 828675 h 1347788"/>
              <a:gd name="connsiteX109" fmla="*/ 1323975 w 2478882"/>
              <a:gd name="connsiteY109" fmla="*/ 800100 h 1347788"/>
              <a:gd name="connsiteX110" fmla="*/ 1323975 w 2478882"/>
              <a:gd name="connsiteY110" fmla="*/ 788194 h 1347788"/>
              <a:gd name="connsiteX111" fmla="*/ 1314450 w 2478882"/>
              <a:gd name="connsiteY111" fmla="*/ 812007 h 1347788"/>
              <a:gd name="connsiteX112" fmla="*/ 1319213 w 2478882"/>
              <a:gd name="connsiteY112" fmla="*/ 845344 h 1347788"/>
              <a:gd name="connsiteX113" fmla="*/ 1312069 w 2478882"/>
              <a:gd name="connsiteY113" fmla="*/ 864394 h 1347788"/>
              <a:gd name="connsiteX114" fmla="*/ 1283494 w 2478882"/>
              <a:gd name="connsiteY114" fmla="*/ 864394 h 1347788"/>
              <a:gd name="connsiteX115" fmla="*/ 1264444 w 2478882"/>
              <a:gd name="connsiteY115" fmla="*/ 850107 h 1347788"/>
              <a:gd name="connsiteX116" fmla="*/ 1243013 w 2478882"/>
              <a:gd name="connsiteY116" fmla="*/ 850107 h 1347788"/>
              <a:gd name="connsiteX117" fmla="*/ 1219200 w 2478882"/>
              <a:gd name="connsiteY117" fmla="*/ 840582 h 1347788"/>
              <a:gd name="connsiteX118" fmla="*/ 1212057 w 2478882"/>
              <a:gd name="connsiteY118" fmla="*/ 833438 h 1347788"/>
              <a:gd name="connsiteX119" fmla="*/ 1212057 w 2478882"/>
              <a:gd name="connsiteY119" fmla="*/ 809625 h 1347788"/>
              <a:gd name="connsiteX120" fmla="*/ 1214438 w 2478882"/>
              <a:gd name="connsiteY120" fmla="*/ 785813 h 1347788"/>
              <a:gd name="connsiteX121" fmla="*/ 1219200 w 2478882"/>
              <a:gd name="connsiteY121" fmla="*/ 762000 h 1347788"/>
              <a:gd name="connsiteX122" fmla="*/ 1235869 w 2478882"/>
              <a:gd name="connsiteY122" fmla="*/ 747713 h 1347788"/>
              <a:gd name="connsiteX123" fmla="*/ 1243013 w 2478882"/>
              <a:gd name="connsiteY123" fmla="*/ 740569 h 1347788"/>
              <a:gd name="connsiteX124" fmla="*/ 1233488 w 2478882"/>
              <a:gd name="connsiteY124" fmla="*/ 716757 h 1347788"/>
              <a:gd name="connsiteX125" fmla="*/ 1200150 w 2478882"/>
              <a:gd name="connsiteY125" fmla="*/ 688182 h 1347788"/>
              <a:gd name="connsiteX126" fmla="*/ 1176338 w 2478882"/>
              <a:gd name="connsiteY126" fmla="*/ 671513 h 1347788"/>
              <a:gd name="connsiteX127" fmla="*/ 1162050 w 2478882"/>
              <a:gd name="connsiteY127" fmla="*/ 652463 h 1347788"/>
              <a:gd name="connsiteX128" fmla="*/ 1162050 w 2478882"/>
              <a:gd name="connsiteY128" fmla="*/ 652463 h 1347788"/>
              <a:gd name="connsiteX129" fmla="*/ 1166813 w 2478882"/>
              <a:gd name="connsiteY129" fmla="*/ 690563 h 1347788"/>
              <a:gd name="connsiteX130" fmla="*/ 1169194 w 2478882"/>
              <a:gd name="connsiteY130" fmla="*/ 719138 h 1347788"/>
              <a:gd name="connsiteX131" fmla="*/ 1195388 w 2478882"/>
              <a:gd name="connsiteY131" fmla="*/ 731044 h 1347788"/>
              <a:gd name="connsiteX132" fmla="*/ 1204913 w 2478882"/>
              <a:gd name="connsiteY132" fmla="*/ 745332 h 1347788"/>
              <a:gd name="connsiteX133" fmla="*/ 1195388 w 2478882"/>
              <a:gd name="connsiteY133" fmla="*/ 771525 h 1347788"/>
              <a:gd name="connsiteX134" fmla="*/ 1197769 w 2478882"/>
              <a:gd name="connsiteY134" fmla="*/ 797719 h 1347788"/>
              <a:gd name="connsiteX135" fmla="*/ 1190625 w 2478882"/>
              <a:gd name="connsiteY135" fmla="*/ 819150 h 1347788"/>
              <a:gd name="connsiteX136" fmla="*/ 1195388 w 2478882"/>
              <a:gd name="connsiteY136" fmla="*/ 838200 h 1347788"/>
              <a:gd name="connsiteX137" fmla="*/ 1195388 w 2478882"/>
              <a:gd name="connsiteY137" fmla="*/ 838200 h 1347788"/>
              <a:gd name="connsiteX138" fmla="*/ 1166813 w 2478882"/>
              <a:gd name="connsiteY138" fmla="*/ 838200 h 1347788"/>
              <a:gd name="connsiteX139" fmla="*/ 1150144 w 2478882"/>
              <a:gd name="connsiteY139" fmla="*/ 838200 h 1347788"/>
              <a:gd name="connsiteX140" fmla="*/ 1131094 w 2478882"/>
              <a:gd name="connsiteY140" fmla="*/ 847725 h 1347788"/>
              <a:gd name="connsiteX141" fmla="*/ 1114425 w 2478882"/>
              <a:gd name="connsiteY141" fmla="*/ 838200 h 1347788"/>
              <a:gd name="connsiteX142" fmla="*/ 1088232 w 2478882"/>
              <a:gd name="connsiteY142" fmla="*/ 847725 h 1347788"/>
              <a:gd name="connsiteX143" fmla="*/ 1066800 w 2478882"/>
              <a:gd name="connsiteY143" fmla="*/ 854869 h 1347788"/>
              <a:gd name="connsiteX144" fmla="*/ 1059657 w 2478882"/>
              <a:gd name="connsiteY144" fmla="*/ 842963 h 1347788"/>
              <a:gd name="connsiteX145" fmla="*/ 1031082 w 2478882"/>
              <a:gd name="connsiteY145" fmla="*/ 852488 h 1347788"/>
              <a:gd name="connsiteX146" fmla="*/ 992982 w 2478882"/>
              <a:gd name="connsiteY146" fmla="*/ 823913 h 1347788"/>
              <a:gd name="connsiteX147" fmla="*/ 964407 w 2478882"/>
              <a:gd name="connsiteY147" fmla="*/ 826294 h 1347788"/>
              <a:gd name="connsiteX148" fmla="*/ 942975 w 2478882"/>
              <a:gd name="connsiteY148" fmla="*/ 835819 h 1347788"/>
              <a:gd name="connsiteX149" fmla="*/ 921544 w 2478882"/>
              <a:gd name="connsiteY149" fmla="*/ 852488 h 1347788"/>
              <a:gd name="connsiteX150" fmla="*/ 909638 w 2478882"/>
              <a:gd name="connsiteY150" fmla="*/ 833438 h 1347788"/>
              <a:gd name="connsiteX151" fmla="*/ 919163 w 2478882"/>
              <a:gd name="connsiteY151" fmla="*/ 807244 h 1347788"/>
              <a:gd name="connsiteX152" fmla="*/ 921544 w 2478882"/>
              <a:gd name="connsiteY152" fmla="*/ 797719 h 1347788"/>
              <a:gd name="connsiteX153" fmla="*/ 914400 w 2478882"/>
              <a:gd name="connsiteY153" fmla="*/ 778669 h 1347788"/>
              <a:gd name="connsiteX154" fmla="*/ 907257 w 2478882"/>
              <a:gd name="connsiteY154" fmla="*/ 771525 h 1347788"/>
              <a:gd name="connsiteX155" fmla="*/ 897732 w 2478882"/>
              <a:gd name="connsiteY155" fmla="*/ 800100 h 1347788"/>
              <a:gd name="connsiteX156" fmla="*/ 897732 w 2478882"/>
              <a:gd name="connsiteY156" fmla="*/ 823913 h 1347788"/>
              <a:gd name="connsiteX157" fmla="*/ 869157 w 2478882"/>
              <a:gd name="connsiteY157" fmla="*/ 828675 h 1347788"/>
              <a:gd name="connsiteX158" fmla="*/ 850107 w 2478882"/>
              <a:gd name="connsiteY158" fmla="*/ 833438 h 1347788"/>
              <a:gd name="connsiteX159" fmla="*/ 828675 w 2478882"/>
              <a:gd name="connsiteY159" fmla="*/ 804863 h 1347788"/>
              <a:gd name="connsiteX160" fmla="*/ 814388 w 2478882"/>
              <a:gd name="connsiteY160" fmla="*/ 783432 h 1347788"/>
              <a:gd name="connsiteX161" fmla="*/ 807244 w 2478882"/>
              <a:gd name="connsiteY161" fmla="*/ 759619 h 1347788"/>
              <a:gd name="connsiteX162" fmla="*/ 804863 w 2478882"/>
              <a:gd name="connsiteY162" fmla="*/ 733425 h 1347788"/>
              <a:gd name="connsiteX163" fmla="*/ 783432 w 2478882"/>
              <a:gd name="connsiteY163" fmla="*/ 692944 h 1347788"/>
              <a:gd name="connsiteX164" fmla="*/ 783432 w 2478882"/>
              <a:gd name="connsiteY164" fmla="*/ 719138 h 1347788"/>
              <a:gd name="connsiteX165" fmla="*/ 785813 w 2478882"/>
              <a:gd name="connsiteY165" fmla="*/ 757238 h 1347788"/>
              <a:gd name="connsiteX166" fmla="*/ 800100 w 2478882"/>
              <a:gd name="connsiteY166" fmla="*/ 792957 h 1347788"/>
              <a:gd name="connsiteX167" fmla="*/ 823913 w 2478882"/>
              <a:gd name="connsiteY167" fmla="*/ 833438 h 1347788"/>
              <a:gd name="connsiteX168" fmla="*/ 845344 w 2478882"/>
              <a:gd name="connsiteY168" fmla="*/ 854869 h 1347788"/>
              <a:gd name="connsiteX169" fmla="*/ 838200 w 2478882"/>
              <a:gd name="connsiteY169" fmla="*/ 873919 h 1347788"/>
              <a:gd name="connsiteX170" fmla="*/ 823913 w 2478882"/>
              <a:gd name="connsiteY170" fmla="*/ 902494 h 1347788"/>
              <a:gd name="connsiteX171" fmla="*/ 823913 w 2478882"/>
              <a:gd name="connsiteY171" fmla="*/ 902494 h 1347788"/>
              <a:gd name="connsiteX172" fmla="*/ 800100 w 2478882"/>
              <a:gd name="connsiteY172" fmla="*/ 902494 h 1347788"/>
              <a:gd name="connsiteX173" fmla="*/ 809625 w 2478882"/>
              <a:gd name="connsiteY173" fmla="*/ 869157 h 1347788"/>
              <a:gd name="connsiteX174" fmla="*/ 795338 w 2478882"/>
              <a:gd name="connsiteY174" fmla="*/ 885825 h 1347788"/>
              <a:gd name="connsiteX175" fmla="*/ 788194 w 2478882"/>
              <a:gd name="connsiteY175" fmla="*/ 862013 h 1347788"/>
              <a:gd name="connsiteX176" fmla="*/ 769144 w 2478882"/>
              <a:gd name="connsiteY176" fmla="*/ 864394 h 1347788"/>
              <a:gd name="connsiteX177" fmla="*/ 750094 w 2478882"/>
              <a:gd name="connsiteY177" fmla="*/ 862013 h 1347788"/>
              <a:gd name="connsiteX178" fmla="*/ 742950 w 2478882"/>
              <a:gd name="connsiteY178" fmla="*/ 852488 h 1347788"/>
              <a:gd name="connsiteX179" fmla="*/ 742950 w 2478882"/>
              <a:gd name="connsiteY179" fmla="*/ 852488 h 1347788"/>
              <a:gd name="connsiteX180" fmla="*/ 728663 w 2478882"/>
              <a:gd name="connsiteY180" fmla="*/ 850107 h 1347788"/>
              <a:gd name="connsiteX181" fmla="*/ 711994 w 2478882"/>
              <a:gd name="connsiteY181" fmla="*/ 850107 h 1347788"/>
              <a:gd name="connsiteX182" fmla="*/ 700088 w 2478882"/>
              <a:gd name="connsiteY182" fmla="*/ 866775 h 1347788"/>
              <a:gd name="connsiteX183" fmla="*/ 681038 w 2478882"/>
              <a:gd name="connsiteY183" fmla="*/ 866775 h 1347788"/>
              <a:gd name="connsiteX184" fmla="*/ 669132 w 2478882"/>
              <a:gd name="connsiteY184" fmla="*/ 852488 h 1347788"/>
              <a:gd name="connsiteX185" fmla="*/ 666750 w 2478882"/>
              <a:gd name="connsiteY185" fmla="*/ 852488 h 1347788"/>
              <a:gd name="connsiteX186" fmla="*/ 652463 w 2478882"/>
              <a:gd name="connsiteY186" fmla="*/ 866775 h 1347788"/>
              <a:gd name="connsiteX187" fmla="*/ 652463 w 2478882"/>
              <a:gd name="connsiteY187" fmla="*/ 881063 h 1347788"/>
              <a:gd name="connsiteX188" fmla="*/ 661988 w 2478882"/>
              <a:gd name="connsiteY188" fmla="*/ 890588 h 1347788"/>
              <a:gd name="connsiteX189" fmla="*/ 704850 w 2478882"/>
              <a:gd name="connsiteY189" fmla="*/ 890588 h 1347788"/>
              <a:gd name="connsiteX190" fmla="*/ 738188 w 2478882"/>
              <a:gd name="connsiteY190" fmla="*/ 890588 h 1347788"/>
              <a:gd name="connsiteX191" fmla="*/ 776288 w 2478882"/>
              <a:gd name="connsiteY191" fmla="*/ 888207 h 1347788"/>
              <a:gd name="connsiteX192" fmla="*/ 783432 w 2478882"/>
              <a:gd name="connsiteY192" fmla="*/ 900113 h 1347788"/>
              <a:gd name="connsiteX193" fmla="*/ 783432 w 2478882"/>
              <a:gd name="connsiteY193" fmla="*/ 900113 h 1347788"/>
              <a:gd name="connsiteX194" fmla="*/ 754857 w 2478882"/>
              <a:gd name="connsiteY194" fmla="*/ 914400 h 1347788"/>
              <a:gd name="connsiteX195" fmla="*/ 735807 w 2478882"/>
              <a:gd name="connsiteY195" fmla="*/ 931069 h 1347788"/>
              <a:gd name="connsiteX196" fmla="*/ 735807 w 2478882"/>
              <a:gd name="connsiteY196" fmla="*/ 931069 h 1347788"/>
              <a:gd name="connsiteX197" fmla="*/ 707232 w 2478882"/>
              <a:gd name="connsiteY197" fmla="*/ 919163 h 1347788"/>
              <a:gd name="connsiteX198" fmla="*/ 690563 w 2478882"/>
              <a:gd name="connsiteY198" fmla="*/ 909638 h 1347788"/>
              <a:gd name="connsiteX199" fmla="*/ 652463 w 2478882"/>
              <a:gd name="connsiteY199" fmla="*/ 909638 h 1347788"/>
              <a:gd name="connsiteX200" fmla="*/ 619125 w 2478882"/>
              <a:gd name="connsiteY200" fmla="*/ 914400 h 1347788"/>
              <a:gd name="connsiteX201" fmla="*/ 600075 w 2478882"/>
              <a:gd name="connsiteY201" fmla="*/ 897732 h 1347788"/>
              <a:gd name="connsiteX202" fmla="*/ 590550 w 2478882"/>
              <a:gd name="connsiteY202" fmla="*/ 859632 h 1347788"/>
              <a:gd name="connsiteX203" fmla="*/ 581025 w 2478882"/>
              <a:gd name="connsiteY203" fmla="*/ 845344 h 1347788"/>
              <a:gd name="connsiteX204" fmla="*/ 573882 w 2478882"/>
              <a:gd name="connsiteY204" fmla="*/ 828675 h 1347788"/>
              <a:gd name="connsiteX205" fmla="*/ 559594 w 2478882"/>
              <a:gd name="connsiteY205" fmla="*/ 835819 h 1347788"/>
              <a:gd name="connsiteX206" fmla="*/ 559594 w 2478882"/>
              <a:gd name="connsiteY206" fmla="*/ 859632 h 1347788"/>
              <a:gd name="connsiteX207" fmla="*/ 545307 w 2478882"/>
              <a:gd name="connsiteY207" fmla="*/ 845344 h 1347788"/>
              <a:gd name="connsiteX208" fmla="*/ 523875 w 2478882"/>
              <a:gd name="connsiteY208" fmla="*/ 838200 h 1347788"/>
              <a:gd name="connsiteX209" fmla="*/ 500063 w 2478882"/>
              <a:gd name="connsiteY209" fmla="*/ 840582 h 1347788"/>
              <a:gd name="connsiteX210" fmla="*/ 492919 w 2478882"/>
              <a:gd name="connsiteY210" fmla="*/ 862013 h 1347788"/>
              <a:gd name="connsiteX211" fmla="*/ 481013 w 2478882"/>
              <a:gd name="connsiteY211" fmla="*/ 866775 h 1347788"/>
              <a:gd name="connsiteX212" fmla="*/ 461963 w 2478882"/>
              <a:gd name="connsiteY212" fmla="*/ 866775 h 1347788"/>
              <a:gd name="connsiteX213" fmla="*/ 433388 w 2478882"/>
              <a:gd name="connsiteY213" fmla="*/ 876300 h 1347788"/>
              <a:gd name="connsiteX214" fmla="*/ 419100 w 2478882"/>
              <a:gd name="connsiteY214" fmla="*/ 900113 h 1347788"/>
              <a:gd name="connsiteX215" fmla="*/ 426244 w 2478882"/>
              <a:gd name="connsiteY215" fmla="*/ 907257 h 1347788"/>
              <a:gd name="connsiteX216" fmla="*/ 466725 w 2478882"/>
              <a:gd name="connsiteY216" fmla="*/ 885825 h 1347788"/>
              <a:gd name="connsiteX217" fmla="*/ 488157 w 2478882"/>
              <a:gd name="connsiteY217" fmla="*/ 890588 h 1347788"/>
              <a:gd name="connsiteX218" fmla="*/ 519113 w 2478882"/>
              <a:gd name="connsiteY218" fmla="*/ 878682 h 1347788"/>
              <a:gd name="connsiteX219" fmla="*/ 552450 w 2478882"/>
              <a:gd name="connsiteY219" fmla="*/ 904875 h 1347788"/>
              <a:gd name="connsiteX220" fmla="*/ 561975 w 2478882"/>
              <a:gd name="connsiteY220" fmla="*/ 931069 h 1347788"/>
              <a:gd name="connsiteX221" fmla="*/ 590550 w 2478882"/>
              <a:gd name="connsiteY221" fmla="*/ 923925 h 1347788"/>
              <a:gd name="connsiteX222" fmla="*/ 607219 w 2478882"/>
              <a:gd name="connsiteY222" fmla="*/ 945357 h 1347788"/>
              <a:gd name="connsiteX223" fmla="*/ 645319 w 2478882"/>
              <a:gd name="connsiteY223" fmla="*/ 950119 h 1347788"/>
              <a:gd name="connsiteX224" fmla="*/ 704850 w 2478882"/>
              <a:gd name="connsiteY224" fmla="*/ 959644 h 1347788"/>
              <a:gd name="connsiteX225" fmla="*/ 745332 w 2478882"/>
              <a:gd name="connsiteY225" fmla="*/ 966788 h 1347788"/>
              <a:gd name="connsiteX226" fmla="*/ 745332 w 2478882"/>
              <a:gd name="connsiteY226" fmla="*/ 966788 h 1347788"/>
              <a:gd name="connsiteX227" fmla="*/ 764382 w 2478882"/>
              <a:gd name="connsiteY227" fmla="*/ 935832 h 1347788"/>
              <a:gd name="connsiteX228" fmla="*/ 790575 w 2478882"/>
              <a:gd name="connsiteY228" fmla="*/ 935832 h 1347788"/>
              <a:gd name="connsiteX229" fmla="*/ 828675 w 2478882"/>
              <a:gd name="connsiteY229" fmla="*/ 935832 h 1347788"/>
              <a:gd name="connsiteX230" fmla="*/ 821532 w 2478882"/>
              <a:gd name="connsiteY230" fmla="*/ 950119 h 1347788"/>
              <a:gd name="connsiteX231" fmla="*/ 812007 w 2478882"/>
              <a:gd name="connsiteY231" fmla="*/ 964407 h 1347788"/>
              <a:gd name="connsiteX232" fmla="*/ 823913 w 2478882"/>
              <a:gd name="connsiteY232" fmla="*/ 973932 h 1347788"/>
              <a:gd name="connsiteX233" fmla="*/ 800100 w 2478882"/>
              <a:gd name="connsiteY233" fmla="*/ 992982 h 1347788"/>
              <a:gd name="connsiteX234" fmla="*/ 797719 w 2478882"/>
              <a:gd name="connsiteY234" fmla="*/ 1014413 h 1347788"/>
              <a:gd name="connsiteX235" fmla="*/ 790575 w 2478882"/>
              <a:gd name="connsiteY235" fmla="*/ 1026319 h 1347788"/>
              <a:gd name="connsiteX236" fmla="*/ 764382 w 2478882"/>
              <a:gd name="connsiteY236" fmla="*/ 1031082 h 1347788"/>
              <a:gd name="connsiteX237" fmla="*/ 771525 w 2478882"/>
              <a:gd name="connsiteY237" fmla="*/ 1054894 h 1347788"/>
              <a:gd name="connsiteX238" fmla="*/ 740569 w 2478882"/>
              <a:gd name="connsiteY238" fmla="*/ 1059657 h 1347788"/>
              <a:gd name="connsiteX239" fmla="*/ 726282 w 2478882"/>
              <a:gd name="connsiteY239" fmla="*/ 1042988 h 1347788"/>
              <a:gd name="connsiteX240" fmla="*/ 695325 w 2478882"/>
              <a:gd name="connsiteY240" fmla="*/ 1045369 h 1347788"/>
              <a:gd name="connsiteX241" fmla="*/ 669132 w 2478882"/>
              <a:gd name="connsiteY241" fmla="*/ 1052513 h 1347788"/>
              <a:gd name="connsiteX242" fmla="*/ 642938 w 2478882"/>
              <a:gd name="connsiteY242" fmla="*/ 1050132 h 1347788"/>
              <a:gd name="connsiteX243" fmla="*/ 621507 w 2478882"/>
              <a:gd name="connsiteY243" fmla="*/ 1047750 h 1347788"/>
              <a:gd name="connsiteX244" fmla="*/ 621507 w 2478882"/>
              <a:gd name="connsiteY244" fmla="*/ 1033463 h 1347788"/>
              <a:gd name="connsiteX245" fmla="*/ 600075 w 2478882"/>
              <a:gd name="connsiteY245" fmla="*/ 1035844 h 1347788"/>
              <a:gd name="connsiteX246" fmla="*/ 578644 w 2478882"/>
              <a:gd name="connsiteY246" fmla="*/ 1040607 h 1347788"/>
              <a:gd name="connsiteX247" fmla="*/ 571500 w 2478882"/>
              <a:gd name="connsiteY247" fmla="*/ 1031082 h 1347788"/>
              <a:gd name="connsiteX248" fmla="*/ 571500 w 2478882"/>
              <a:gd name="connsiteY248" fmla="*/ 1019175 h 1347788"/>
              <a:gd name="connsiteX249" fmla="*/ 571500 w 2478882"/>
              <a:gd name="connsiteY249" fmla="*/ 1019175 h 1347788"/>
              <a:gd name="connsiteX250" fmla="*/ 626269 w 2478882"/>
              <a:gd name="connsiteY250" fmla="*/ 1004888 h 1347788"/>
              <a:gd name="connsiteX251" fmla="*/ 647700 w 2478882"/>
              <a:gd name="connsiteY251" fmla="*/ 988219 h 1347788"/>
              <a:gd name="connsiteX252" fmla="*/ 647700 w 2478882"/>
              <a:gd name="connsiteY252" fmla="*/ 988219 h 1347788"/>
              <a:gd name="connsiteX253" fmla="*/ 647700 w 2478882"/>
              <a:gd name="connsiteY253" fmla="*/ 988219 h 1347788"/>
              <a:gd name="connsiteX254" fmla="*/ 597694 w 2478882"/>
              <a:gd name="connsiteY254" fmla="*/ 988219 h 1347788"/>
              <a:gd name="connsiteX255" fmla="*/ 581025 w 2478882"/>
              <a:gd name="connsiteY255" fmla="*/ 990600 h 1347788"/>
              <a:gd name="connsiteX256" fmla="*/ 578644 w 2478882"/>
              <a:gd name="connsiteY256" fmla="*/ 969169 h 1347788"/>
              <a:gd name="connsiteX257" fmla="*/ 550069 w 2478882"/>
              <a:gd name="connsiteY257" fmla="*/ 966788 h 1347788"/>
              <a:gd name="connsiteX258" fmla="*/ 559594 w 2478882"/>
              <a:gd name="connsiteY258" fmla="*/ 988219 h 1347788"/>
              <a:gd name="connsiteX259" fmla="*/ 545307 w 2478882"/>
              <a:gd name="connsiteY259" fmla="*/ 992982 h 1347788"/>
              <a:gd name="connsiteX260" fmla="*/ 511969 w 2478882"/>
              <a:gd name="connsiteY260" fmla="*/ 988219 h 1347788"/>
              <a:gd name="connsiteX261" fmla="*/ 492919 w 2478882"/>
              <a:gd name="connsiteY261" fmla="*/ 990600 h 1347788"/>
              <a:gd name="connsiteX262" fmla="*/ 507207 w 2478882"/>
              <a:gd name="connsiteY262" fmla="*/ 1007269 h 1347788"/>
              <a:gd name="connsiteX263" fmla="*/ 516732 w 2478882"/>
              <a:gd name="connsiteY263" fmla="*/ 1019175 h 1347788"/>
              <a:gd name="connsiteX264" fmla="*/ 507207 w 2478882"/>
              <a:gd name="connsiteY264" fmla="*/ 1028700 h 1347788"/>
              <a:gd name="connsiteX265" fmla="*/ 507207 w 2478882"/>
              <a:gd name="connsiteY265" fmla="*/ 1028700 h 1347788"/>
              <a:gd name="connsiteX266" fmla="*/ 497682 w 2478882"/>
              <a:gd name="connsiteY266" fmla="*/ 1054894 h 1347788"/>
              <a:gd name="connsiteX267" fmla="*/ 469107 w 2478882"/>
              <a:gd name="connsiteY267" fmla="*/ 1076325 h 1347788"/>
              <a:gd name="connsiteX268" fmla="*/ 454819 w 2478882"/>
              <a:gd name="connsiteY268" fmla="*/ 1071563 h 1347788"/>
              <a:gd name="connsiteX269" fmla="*/ 438150 w 2478882"/>
              <a:gd name="connsiteY269" fmla="*/ 1085850 h 1347788"/>
              <a:gd name="connsiteX270" fmla="*/ 431007 w 2478882"/>
              <a:gd name="connsiteY270" fmla="*/ 1083469 h 1347788"/>
              <a:gd name="connsiteX271" fmla="*/ 433388 w 2478882"/>
              <a:gd name="connsiteY271" fmla="*/ 1059657 h 1347788"/>
              <a:gd name="connsiteX272" fmla="*/ 435769 w 2478882"/>
              <a:gd name="connsiteY272" fmla="*/ 1035844 h 1347788"/>
              <a:gd name="connsiteX273" fmla="*/ 426244 w 2478882"/>
              <a:gd name="connsiteY273" fmla="*/ 1031082 h 1347788"/>
              <a:gd name="connsiteX274" fmla="*/ 423863 w 2478882"/>
              <a:gd name="connsiteY274" fmla="*/ 1047750 h 1347788"/>
              <a:gd name="connsiteX275" fmla="*/ 416719 w 2478882"/>
              <a:gd name="connsiteY275" fmla="*/ 1062038 h 1347788"/>
              <a:gd name="connsiteX276" fmla="*/ 392907 w 2478882"/>
              <a:gd name="connsiteY276" fmla="*/ 1052513 h 1347788"/>
              <a:gd name="connsiteX277" fmla="*/ 383382 w 2478882"/>
              <a:gd name="connsiteY277" fmla="*/ 1050132 h 1347788"/>
              <a:gd name="connsiteX278" fmla="*/ 383382 w 2478882"/>
              <a:gd name="connsiteY278" fmla="*/ 1069182 h 1347788"/>
              <a:gd name="connsiteX279" fmla="*/ 404813 w 2478882"/>
              <a:gd name="connsiteY279" fmla="*/ 1088232 h 1347788"/>
              <a:gd name="connsiteX280" fmla="*/ 376238 w 2478882"/>
              <a:gd name="connsiteY280" fmla="*/ 1090613 h 1347788"/>
              <a:gd name="connsiteX281" fmla="*/ 371475 w 2478882"/>
              <a:gd name="connsiteY281" fmla="*/ 1100138 h 1347788"/>
              <a:gd name="connsiteX282" fmla="*/ 342900 w 2478882"/>
              <a:gd name="connsiteY282" fmla="*/ 1090613 h 1347788"/>
              <a:gd name="connsiteX283" fmla="*/ 342900 w 2478882"/>
              <a:gd name="connsiteY283" fmla="*/ 1109663 h 1347788"/>
              <a:gd name="connsiteX284" fmla="*/ 333375 w 2478882"/>
              <a:gd name="connsiteY284" fmla="*/ 1121569 h 1347788"/>
              <a:gd name="connsiteX285" fmla="*/ 323850 w 2478882"/>
              <a:gd name="connsiteY285" fmla="*/ 1121569 h 1347788"/>
              <a:gd name="connsiteX286" fmla="*/ 316707 w 2478882"/>
              <a:gd name="connsiteY286" fmla="*/ 1088232 h 1347788"/>
              <a:gd name="connsiteX287" fmla="*/ 290513 w 2478882"/>
              <a:gd name="connsiteY287" fmla="*/ 1073944 h 1347788"/>
              <a:gd name="connsiteX288" fmla="*/ 271463 w 2478882"/>
              <a:gd name="connsiteY288" fmla="*/ 1062038 h 1347788"/>
              <a:gd name="connsiteX289" fmla="*/ 278607 w 2478882"/>
              <a:gd name="connsiteY289" fmla="*/ 1012032 h 1347788"/>
              <a:gd name="connsiteX290" fmla="*/ 285750 w 2478882"/>
              <a:gd name="connsiteY290" fmla="*/ 978694 h 1347788"/>
              <a:gd name="connsiteX291" fmla="*/ 328613 w 2478882"/>
              <a:gd name="connsiteY291" fmla="*/ 954882 h 1347788"/>
              <a:gd name="connsiteX292" fmla="*/ 338138 w 2478882"/>
              <a:gd name="connsiteY292" fmla="*/ 938213 h 1347788"/>
              <a:gd name="connsiteX293" fmla="*/ 350044 w 2478882"/>
              <a:gd name="connsiteY293" fmla="*/ 912019 h 1347788"/>
              <a:gd name="connsiteX294" fmla="*/ 350044 w 2478882"/>
              <a:gd name="connsiteY294" fmla="*/ 912019 h 1347788"/>
              <a:gd name="connsiteX295" fmla="*/ 321469 w 2478882"/>
              <a:gd name="connsiteY295" fmla="*/ 919163 h 1347788"/>
              <a:gd name="connsiteX296" fmla="*/ 314325 w 2478882"/>
              <a:gd name="connsiteY296" fmla="*/ 895350 h 1347788"/>
              <a:gd name="connsiteX297" fmla="*/ 311944 w 2478882"/>
              <a:gd name="connsiteY297" fmla="*/ 916782 h 1347788"/>
              <a:gd name="connsiteX298" fmla="*/ 300038 w 2478882"/>
              <a:gd name="connsiteY298" fmla="*/ 950119 h 1347788"/>
              <a:gd name="connsiteX299" fmla="*/ 288132 w 2478882"/>
              <a:gd name="connsiteY299" fmla="*/ 942975 h 1347788"/>
              <a:gd name="connsiteX300" fmla="*/ 288132 w 2478882"/>
              <a:gd name="connsiteY300" fmla="*/ 919163 h 1347788"/>
              <a:gd name="connsiteX301" fmla="*/ 288132 w 2478882"/>
              <a:gd name="connsiteY301" fmla="*/ 907257 h 1347788"/>
              <a:gd name="connsiteX302" fmla="*/ 278607 w 2478882"/>
              <a:gd name="connsiteY302" fmla="*/ 895350 h 1347788"/>
              <a:gd name="connsiteX303" fmla="*/ 269082 w 2478882"/>
              <a:gd name="connsiteY303" fmla="*/ 902494 h 1347788"/>
              <a:gd name="connsiteX304" fmla="*/ 264319 w 2478882"/>
              <a:gd name="connsiteY304" fmla="*/ 938213 h 1347788"/>
              <a:gd name="connsiteX305" fmla="*/ 280988 w 2478882"/>
              <a:gd name="connsiteY305" fmla="*/ 957263 h 1347788"/>
              <a:gd name="connsiteX306" fmla="*/ 276225 w 2478882"/>
              <a:gd name="connsiteY306" fmla="*/ 976313 h 1347788"/>
              <a:gd name="connsiteX307" fmla="*/ 264319 w 2478882"/>
              <a:gd name="connsiteY307" fmla="*/ 1007269 h 1347788"/>
              <a:gd name="connsiteX308" fmla="*/ 250032 w 2478882"/>
              <a:gd name="connsiteY308" fmla="*/ 1031082 h 1347788"/>
              <a:gd name="connsiteX309" fmla="*/ 207169 w 2478882"/>
              <a:gd name="connsiteY309" fmla="*/ 1019175 h 1347788"/>
              <a:gd name="connsiteX310" fmla="*/ 200025 w 2478882"/>
              <a:gd name="connsiteY310" fmla="*/ 988219 h 1347788"/>
              <a:gd name="connsiteX311" fmla="*/ 157163 w 2478882"/>
              <a:gd name="connsiteY311" fmla="*/ 962025 h 1347788"/>
              <a:gd name="connsiteX312" fmla="*/ 104775 w 2478882"/>
              <a:gd name="connsiteY312" fmla="*/ 940594 h 1347788"/>
              <a:gd name="connsiteX313" fmla="*/ 61913 w 2478882"/>
              <a:gd name="connsiteY313" fmla="*/ 902494 h 1347788"/>
              <a:gd name="connsiteX314" fmla="*/ 35719 w 2478882"/>
              <a:gd name="connsiteY314" fmla="*/ 864394 h 1347788"/>
              <a:gd name="connsiteX315" fmla="*/ 11907 w 2478882"/>
              <a:gd name="connsiteY315" fmla="*/ 804863 h 1347788"/>
              <a:gd name="connsiteX316" fmla="*/ 0 w 2478882"/>
              <a:gd name="connsiteY316" fmla="*/ 735807 h 1347788"/>
              <a:gd name="connsiteX317" fmla="*/ 2382 w 2478882"/>
              <a:gd name="connsiteY317" fmla="*/ 676275 h 1347788"/>
              <a:gd name="connsiteX318" fmla="*/ 2382 w 2478882"/>
              <a:gd name="connsiteY318" fmla="*/ 645319 h 1347788"/>
              <a:gd name="connsiteX319" fmla="*/ 2052638 w 2478882"/>
              <a:gd name="connsiteY319"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238375 w 2478882"/>
              <a:gd name="connsiteY13" fmla="*/ 719138 h 1347788"/>
              <a:gd name="connsiteX14" fmla="*/ 2266950 w 2478882"/>
              <a:gd name="connsiteY14" fmla="*/ 764382 h 1347788"/>
              <a:gd name="connsiteX15" fmla="*/ 2288382 w 2478882"/>
              <a:gd name="connsiteY15" fmla="*/ 821532 h 1347788"/>
              <a:gd name="connsiteX16" fmla="*/ 2297907 w 2478882"/>
              <a:gd name="connsiteY16" fmla="*/ 871538 h 1347788"/>
              <a:gd name="connsiteX17" fmla="*/ 2340769 w 2478882"/>
              <a:gd name="connsiteY17" fmla="*/ 909638 h 1347788"/>
              <a:gd name="connsiteX18" fmla="*/ 2343150 w 2478882"/>
              <a:gd name="connsiteY18" fmla="*/ 950119 h 1347788"/>
              <a:gd name="connsiteX19" fmla="*/ 2347913 w 2478882"/>
              <a:gd name="connsiteY19" fmla="*/ 964407 h 1347788"/>
              <a:gd name="connsiteX20" fmla="*/ 2364582 w 2478882"/>
              <a:gd name="connsiteY20" fmla="*/ 978694 h 1347788"/>
              <a:gd name="connsiteX21" fmla="*/ 2359819 w 2478882"/>
              <a:gd name="connsiteY21" fmla="*/ 995363 h 1347788"/>
              <a:gd name="connsiteX22" fmla="*/ 2393157 w 2478882"/>
              <a:gd name="connsiteY22" fmla="*/ 1019175 h 1347788"/>
              <a:gd name="connsiteX23" fmla="*/ 2409825 w 2478882"/>
              <a:gd name="connsiteY23" fmla="*/ 1059657 h 1347788"/>
              <a:gd name="connsiteX24" fmla="*/ 2390775 w 2478882"/>
              <a:gd name="connsiteY24" fmla="*/ 1069182 h 1347788"/>
              <a:gd name="connsiteX25" fmla="*/ 2376488 w 2478882"/>
              <a:gd name="connsiteY25" fmla="*/ 1047750 h 1347788"/>
              <a:gd name="connsiteX26" fmla="*/ 2364582 w 2478882"/>
              <a:gd name="connsiteY26" fmla="*/ 1035844 h 1347788"/>
              <a:gd name="connsiteX27" fmla="*/ 2355057 w 2478882"/>
              <a:gd name="connsiteY27" fmla="*/ 1035844 h 1347788"/>
              <a:gd name="connsiteX28" fmla="*/ 2352675 w 2478882"/>
              <a:gd name="connsiteY28" fmla="*/ 1057275 h 1347788"/>
              <a:gd name="connsiteX29" fmla="*/ 2371725 w 2478882"/>
              <a:gd name="connsiteY29" fmla="*/ 1090613 h 1347788"/>
              <a:gd name="connsiteX30" fmla="*/ 2386013 w 2478882"/>
              <a:gd name="connsiteY30" fmla="*/ 1104900 h 1347788"/>
              <a:gd name="connsiteX31" fmla="*/ 2400300 w 2478882"/>
              <a:gd name="connsiteY31" fmla="*/ 1085850 h 1347788"/>
              <a:gd name="connsiteX32" fmla="*/ 2414588 w 2478882"/>
              <a:gd name="connsiteY32" fmla="*/ 1090613 h 1347788"/>
              <a:gd name="connsiteX33" fmla="*/ 2421732 w 2478882"/>
              <a:gd name="connsiteY33" fmla="*/ 1116807 h 1347788"/>
              <a:gd name="connsiteX34" fmla="*/ 2424113 w 2478882"/>
              <a:gd name="connsiteY34" fmla="*/ 1128713 h 1347788"/>
              <a:gd name="connsiteX35" fmla="*/ 2400300 w 2478882"/>
              <a:gd name="connsiteY35" fmla="*/ 1131094 h 1347788"/>
              <a:gd name="connsiteX36" fmla="*/ 2414588 w 2478882"/>
              <a:gd name="connsiteY36" fmla="*/ 1152525 h 1347788"/>
              <a:gd name="connsiteX37" fmla="*/ 2443163 w 2478882"/>
              <a:gd name="connsiteY37" fmla="*/ 1159669 h 1347788"/>
              <a:gd name="connsiteX38" fmla="*/ 2462213 w 2478882"/>
              <a:gd name="connsiteY38" fmla="*/ 1190625 h 1347788"/>
              <a:gd name="connsiteX39" fmla="*/ 2455069 w 2478882"/>
              <a:gd name="connsiteY39" fmla="*/ 1235869 h 1347788"/>
              <a:gd name="connsiteX40" fmla="*/ 2459832 w 2478882"/>
              <a:gd name="connsiteY40" fmla="*/ 1290638 h 1347788"/>
              <a:gd name="connsiteX41" fmla="*/ 2478882 w 2478882"/>
              <a:gd name="connsiteY41" fmla="*/ 1347788 h 1347788"/>
              <a:gd name="connsiteX42" fmla="*/ 2457450 w 2478882"/>
              <a:gd name="connsiteY42" fmla="*/ 1347788 h 1347788"/>
              <a:gd name="connsiteX43" fmla="*/ 2428875 w 2478882"/>
              <a:gd name="connsiteY43" fmla="*/ 1335882 h 1347788"/>
              <a:gd name="connsiteX44" fmla="*/ 2412207 w 2478882"/>
              <a:gd name="connsiteY44" fmla="*/ 1335882 h 1347788"/>
              <a:gd name="connsiteX45" fmla="*/ 2395538 w 2478882"/>
              <a:gd name="connsiteY45" fmla="*/ 1326357 h 1347788"/>
              <a:gd name="connsiteX46" fmla="*/ 2378869 w 2478882"/>
              <a:gd name="connsiteY46" fmla="*/ 1316832 h 1347788"/>
              <a:gd name="connsiteX47" fmla="*/ 2383632 w 2478882"/>
              <a:gd name="connsiteY47" fmla="*/ 1269207 h 1347788"/>
              <a:gd name="connsiteX48" fmla="*/ 2336007 w 2478882"/>
              <a:gd name="connsiteY48" fmla="*/ 1245394 h 1347788"/>
              <a:gd name="connsiteX49" fmla="*/ 2297907 w 2478882"/>
              <a:gd name="connsiteY49" fmla="*/ 1233488 h 1347788"/>
              <a:gd name="connsiteX50" fmla="*/ 2238375 w 2478882"/>
              <a:gd name="connsiteY50" fmla="*/ 1214438 h 1347788"/>
              <a:gd name="connsiteX51" fmla="*/ 2185988 w 2478882"/>
              <a:gd name="connsiteY51" fmla="*/ 1212057 h 1347788"/>
              <a:gd name="connsiteX52" fmla="*/ 2164557 w 2478882"/>
              <a:gd name="connsiteY52" fmla="*/ 1207294 h 1347788"/>
              <a:gd name="connsiteX53" fmla="*/ 2193132 w 2478882"/>
              <a:gd name="connsiteY53" fmla="*/ 1188244 h 1347788"/>
              <a:gd name="connsiteX54" fmla="*/ 2178844 w 2478882"/>
              <a:gd name="connsiteY54" fmla="*/ 1185863 h 1347788"/>
              <a:gd name="connsiteX55" fmla="*/ 2183607 w 2478882"/>
              <a:gd name="connsiteY55" fmla="*/ 1169194 h 1347788"/>
              <a:gd name="connsiteX56" fmla="*/ 2205038 w 2478882"/>
              <a:gd name="connsiteY56" fmla="*/ 1145382 h 1347788"/>
              <a:gd name="connsiteX57" fmla="*/ 2197894 w 2478882"/>
              <a:gd name="connsiteY57" fmla="*/ 1140619 h 1347788"/>
              <a:gd name="connsiteX58" fmla="*/ 2166938 w 2478882"/>
              <a:gd name="connsiteY58" fmla="*/ 1164432 h 1347788"/>
              <a:gd name="connsiteX59" fmla="*/ 2155032 w 2478882"/>
              <a:gd name="connsiteY59" fmla="*/ 1164432 h 1347788"/>
              <a:gd name="connsiteX60" fmla="*/ 2147888 w 2478882"/>
              <a:gd name="connsiteY60" fmla="*/ 1152525 h 1347788"/>
              <a:gd name="connsiteX61" fmla="*/ 2138363 w 2478882"/>
              <a:gd name="connsiteY61" fmla="*/ 1147763 h 1347788"/>
              <a:gd name="connsiteX62" fmla="*/ 2119313 w 2478882"/>
              <a:gd name="connsiteY62" fmla="*/ 1152525 h 1347788"/>
              <a:gd name="connsiteX63" fmla="*/ 2126457 w 2478882"/>
              <a:gd name="connsiteY63" fmla="*/ 1173957 h 1347788"/>
              <a:gd name="connsiteX64" fmla="*/ 2102644 w 2478882"/>
              <a:gd name="connsiteY64" fmla="*/ 1176338 h 1347788"/>
              <a:gd name="connsiteX65" fmla="*/ 2088357 w 2478882"/>
              <a:gd name="connsiteY65" fmla="*/ 1169194 h 1347788"/>
              <a:gd name="connsiteX66" fmla="*/ 2078832 w 2478882"/>
              <a:gd name="connsiteY66" fmla="*/ 1154907 h 1347788"/>
              <a:gd name="connsiteX67" fmla="*/ 2066925 w 2478882"/>
              <a:gd name="connsiteY67" fmla="*/ 1162050 h 1347788"/>
              <a:gd name="connsiteX68" fmla="*/ 2040732 w 2478882"/>
              <a:gd name="connsiteY68" fmla="*/ 1164432 h 1347788"/>
              <a:gd name="connsiteX69" fmla="*/ 1971675 w 2478882"/>
              <a:gd name="connsiteY69" fmla="*/ 1154907 h 1347788"/>
              <a:gd name="connsiteX70" fmla="*/ 1935957 w 2478882"/>
              <a:gd name="connsiteY70" fmla="*/ 1138238 h 1347788"/>
              <a:gd name="connsiteX71" fmla="*/ 1921669 w 2478882"/>
              <a:gd name="connsiteY71" fmla="*/ 1104900 h 1347788"/>
              <a:gd name="connsiteX72" fmla="*/ 1921669 w 2478882"/>
              <a:gd name="connsiteY72" fmla="*/ 1083469 h 1347788"/>
              <a:gd name="connsiteX73" fmla="*/ 1893094 w 2478882"/>
              <a:gd name="connsiteY73" fmla="*/ 1057275 h 1347788"/>
              <a:gd name="connsiteX74" fmla="*/ 1869282 w 2478882"/>
              <a:gd name="connsiteY74" fmla="*/ 1042988 h 1347788"/>
              <a:gd name="connsiteX75" fmla="*/ 1850232 w 2478882"/>
              <a:gd name="connsiteY75" fmla="*/ 1028700 h 1347788"/>
              <a:gd name="connsiteX76" fmla="*/ 1843088 w 2478882"/>
              <a:gd name="connsiteY76" fmla="*/ 1016794 h 1347788"/>
              <a:gd name="connsiteX77" fmla="*/ 1804988 w 2478882"/>
              <a:gd name="connsiteY77" fmla="*/ 1012032 h 1347788"/>
              <a:gd name="connsiteX78" fmla="*/ 1769269 w 2478882"/>
              <a:gd name="connsiteY78" fmla="*/ 1007269 h 1347788"/>
              <a:gd name="connsiteX79" fmla="*/ 1750219 w 2478882"/>
              <a:gd name="connsiteY79" fmla="*/ 981075 h 1347788"/>
              <a:gd name="connsiteX80" fmla="*/ 1709738 w 2478882"/>
              <a:gd name="connsiteY80" fmla="*/ 962025 h 1347788"/>
              <a:gd name="connsiteX81" fmla="*/ 1678782 w 2478882"/>
              <a:gd name="connsiteY81" fmla="*/ 947738 h 1347788"/>
              <a:gd name="connsiteX82" fmla="*/ 1659732 w 2478882"/>
              <a:gd name="connsiteY82" fmla="*/ 945357 h 1347788"/>
              <a:gd name="connsiteX83" fmla="*/ 1659732 w 2478882"/>
              <a:gd name="connsiteY83" fmla="*/ 921544 h 1347788"/>
              <a:gd name="connsiteX84" fmla="*/ 1640682 w 2478882"/>
              <a:gd name="connsiteY84" fmla="*/ 928688 h 1347788"/>
              <a:gd name="connsiteX85" fmla="*/ 1640682 w 2478882"/>
              <a:gd name="connsiteY85" fmla="*/ 928688 h 1347788"/>
              <a:gd name="connsiteX86" fmla="*/ 1619250 w 2478882"/>
              <a:gd name="connsiteY86" fmla="*/ 892969 h 1347788"/>
              <a:gd name="connsiteX87" fmla="*/ 1595438 w 2478882"/>
              <a:gd name="connsiteY87" fmla="*/ 871538 h 1347788"/>
              <a:gd name="connsiteX88" fmla="*/ 1581150 w 2478882"/>
              <a:gd name="connsiteY88" fmla="*/ 864394 h 1347788"/>
              <a:gd name="connsiteX89" fmla="*/ 1581150 w 2478882"/>
              <a:gd name="connsiteY89" fmla="*/ 845344 h 1347788"/>
              <a:gd name="connsiteX90" fmla="*/ 1602582 w 2478882"/>
              <a:gd name="connsiteY90" fmla="*/ 835819 h 1347788"/>
              <a:gd name="connsiteX91" fmla="*/ 1633538 w 2478882"/>
              <a:gd name="connsiteY91" fmla="*/ 842963 h 1347788"/>
              <a:gd name="connsiteX92" fmla="*/ 1657350 w 2478882"/>
              <a:gd name="connsiteY92" fmla="*/ 828675 h 1347788"/>
              <a:gd name="connsiteX93" fmla="*/ 1669257 w 2478882"/>
              <a:gd name="connsiteY93" fmla="*/ 816769 h 1347788"/>
              <a:gd name="connsiteX94" fmla="*/ 1688307 w 2478882"/>
              <a:gd name="connsiteY94" fmla="*/ 804863 h 1347788"/>
              <a:gd name="connsiteX95" fmla="*/ 1650207 w 2478882"/>
              <a:gd name="connsiteY95" fmla="*/ 771525 h 1347788"/>
              <a:gd name="connsiteX96" fmla="*/ 1624013 w 2478882"/>
              <a:gd name="connsiteY96" fmla="*/ 778669 h 1347788"/>
              <a:gd name="connsiteX97" fmla="*/ 1626393 w 2478882"/>
              <a:gd name="connsiteY97" fmla="*/ 795338 h 1347788"/>
              <a:gd name="connsiteX98" fmla="*/ 1607344 w 2478882"/>
              <a:gd name="connsiteY98" fmla="*/ 802481 h 1347788"/>
              <a:gd name="connsiteX99" fmla="*/ 1581151 w 2478882"/>
              <a:gd name="connsiteY99" fmla="*/ 809625 h 1347788"/>
              <a:gd name="connsiteX100" fmla="*/ 1559719 w 2478882"/>
              <a:gd name="connsiteY100" fmla="*/ 819150 h 1347788"/>
              <a:gd name="connsiteX101" fmla="*/ 1552575 w 2478882"/>
              <a:gd name="connsiteY101" fmla="*/ 835819 h 1347788"/>
              <a:gd name="connsiteX102" fmla="*/ 1531144 w 2478882"/>
              <a:gd name="connsiteY102" fmla="*/ 835819 h 1347788"/>
              <a:gd name="connsiteX103" fmla="*/ 1516857 w 2478882"/>
              <a:gd name="connsiteY103" fmla="*/ 845344 h 1347788"/>
              <a:gd name="connsiteX104" fmla="*/ 1485900 w 2478882"/>
              <a:gd name="connsiteY104" fmla="*/ 840582 h 1347788"/>
              <a:gd name="connsiteX105" fmla="*/ 1438275 w 2478882"/>
              <a:gd name="connsiteY105" fmla="*/ 835819 h 1347788"/>
              <a:gd name="connsiteX106" fmla="*/ 1416844 w 2478882"/>
              <a:gd name="connsiteY106" fmla="*/ 821532 h 1347788"/>
              <a:gd name="connsiteX107" fmla="*/ 1385888 w 2478882"/>
              <a:gd name="connsiteY107" fmla="*/ 823913 h 1347788"/>
              <a:gd name="connsiteX108" fmla="*/ 1359694 w 2478882"/>
              <a:gd name="connsiteY108" fmla="*/ 833438 h 1347788"/>
              <a:gd name="connsiteX109" fmla="*/ 1343025 w 2478882"/>
              <a:gd name="connsiteY109" fmla="*/ 828675 h 1347788"/>
              <a:gd name="connsiteX110" fmla="*/ 1323975 w 2478882"/>
              <a:gd name="connsiteY110" fmla="*/ 800100 h 1347788"/>
              <a:gd name="connsiteX111" fmla="*/ 1323975 w 2478882"/>
              <a:gd name="connsiteY111" fmla="*/ 788194 h 1347788"/>
              <a:gd name="connsiteX112" fmla="*/ 1314450 w 2478882"/>
              <a:gd name="connsiteY112" fmla="*/ 812007 h 1347788"/>
              <a:gd name="connsiteX113" fmla="*/ 1319213 w 2478882"/>
              <a:gd name="connsiteY113" fmla="*/ 845344 h 1347788"/>
              <a:gd name="connsiteX114" fmla="*/ 1312069 w 2478882"/>
              <a:gd name="connsiteY114" fmla="*/ 864394 h 1347788"/>
              <a:gd name="connsiteX115" fmla="*/ 1283494 w 2478882"/>
              <a:gd name="connsiteY115" fmla="*/ 864394 h 1347788"/>
              <a:gd name="connsiteX116" fmla="*/ 1264444 w 2478882"/>
              <a:gd name="connsiteY116" fmla="*/ 850107 h 1347788"/>
              <a:gd name="connsiteX117" fmla="*/ 1243013 w 2478882"/>
              <a:gd name="connsiteY117" fmla="*/ 850107 h 1347788"/>
              <a:gd name="connsiteX118" fmla="*/ 1219200 w 2478882"/>
              <a:gd name="connsiteY118" fmla="*/ 840582 h 1347788"/>
              <a:gd name="connsiteX119" fmla="*/ 1212057 w 2478882"/>
              <a:gd name="connsiteY119" fmla="*/ 833438 h 1347788"/>
              <a:gd name="connsiteX120" fmla="*/ 1212057 w 2478882"/>
              <a:gd name="connsiteY120" fmla="*/ 809625 h 1347788"/>
              <a:gd name="connsiteX121" fmla="*/ 1214438 w 2478882"/>
              <a:gd name="connsiteY121" fmla="*/ 785813 h 1347788"/>
              <a:gd name="connsiteX122" fmla="*/ 1219200 w 2478882"/>
              <a:gd name="connsiteY122" fmla="*/ 762000 h 1347788"/>
              <a:gd name="connsiteX123" fmla="*/ 1235869 w 2478882"/>
              <a:gd name="connsiteY123" fmla="*/ 747713 h 1347788"/>
              <a:gd name="connsiteX124" fmla="*/ 1243013 w 2478882"/>
              <a:gd name="connsiteY124" fmla="*/ 740569 h 1347788"/>
              <a:gd name="connsiteX125" fmla="*/ 1233488 w 2478882"/>
              <a:gd name="connsiteY125" fmla="*/ 716757 h 1347788"/>
              <a:gd name="connsiteX126" fmla="*/ 1200150 w 2478882"/>
              <a:gd name="connsiteY126" fmla="*/ 688182 h 1347788"/>
              <a:gd name="connsiteX127" fmla="*/ 1176338 w 2478882"/>
              <a:gd name="connsiteY127" fmla="*/ 671513 h 1347788"/>
              <a:gd name="connsiteX128" fmla="*/ 1162050 w 2478882"/>
              <a:gd name="connsiteY128" fmla="*/ 652463 h 1347788"/>
              <a:gd name="connsiteX129" fmla="*/ 1162050 w 2478882"/>
              <a:gd name="connsiteY129" fmla="*/ 652463 h 1347788"/>
              <a:gd name="connsiteX130" fmla="*/ 1166813 w 2478882"/>
              <a:gd name="connsiteY130" fmla="*/ 690563 h 1347788"/>
              <a:gd name="connsiteX131" fmla="*/ 1169194 w 2478882"/>
              <a:gd name="connsiteY131" fmla="*/ 719138 h 1347788"/>
              <a:gd name="connsiteX132" fmla="*/ 1195388 w 2478882"/>
              <a:gd name="connsiteY132" fmla="*/ 731044 h 1347788"/>
              <a:gd name="connsiteX133" fmla="*/ 1204913 w 2478882"/>
              <a:gd name="connsiteY133" fmla="*/ 745332 h 1347788"/>
              <a:gd name="connsiteX134" fmla="*/ 1195388 w 2478882"/>
              <a:gd name="connsiteY134" fmla="*/ 771525 h 1347788"/>
              <a:gd name="connsiteX135" fmla="*/ 1197769 w 2478882"/>
              <a:gd name="connsiteY135" fmla="*/ 797719 h 1347788"/>
              <a:gd name="connsiteX136" fmla="*/ 1190625 w 2478882"/>
              <a:gd name="connsiteY136" fmla="*/ 819150 h 1347788"/>
              <a:gd name="connsiteX137" fmla="*/ 1195388 w 2478882"/>
              <a:gd name="connsiteY137" fmla="*/ 838200 h 1347788"/>
              <a:gd name="connsiteX138" fmla="*/ 1195388 w 2478882"/>
              <a:gd name="connsiteY138" fmla="*/ 838200 h 1347788"/>
              <a:gd name="connsiteX139" fmla="*/ 1166813 w 2478882"/>
              <a:gd name="connsiteY139" fmla="*/ 838200 h 1347788"/>
              <a:gd name="connsiteX140" fmla="*/ 1150144 w 2478882"/>
              <a:gd name="connsiteY140" fmla="*/ 838200 h 1347788"/>
              <a:gd name="connsiteX141" fmla="*/ 1131094 w 2478882"/>
              <a:gd name="connsiteY141" fmla="*/ 847725 h 1347788"/>
              <a:gd name="connsiteX142" fmla="*/ 1114425 w 2478882"/>
              <a:gd name="connsiteY142" fmla="*/ 838200 h 1347788"/>
              <a:gd name="connsiteX143" fmla="*/ 1088232 w 2478882"/>
              <a:gd name="connsiteY143" fmla="*/ 847725 h 1347788"/>
              <a:gd name="connsiteX144" fmla="*/ 1066800 w 2478882"/>
              <a:gd name="connsiteY144" fmla="*/ 854869 h 1347788"/>
              <a:gd name="connsiteX145" fmla="*/ 1059657 w 2478882"/>
              <a:gd name="connsiteY145" fmla="*/ 842963 h 1347788"/>
              <a:gd name="connsiteX146" fmla="*/ 1031082 w 2478882"/>
              <a:gd name="connsiteY146" fmla="*/ 852488 h 1347788"/>
              <a:gd name="connsiteX147" fmla="*/ 992982 w 2478882"/>
              <a:gd name="connsiteY147" fmla="*/ 823913 h 1347788"/>
              <a:gd name="connsiteX148" fmla="*/ 964407 w 2478882"/>
              <a:gd name="connsiteY148" fmla="*/ 826294 h 1347788"/>
              <a:gd name="connsiteX149" fmla="*/ 942975 w 2478882"/>
              <a:gd name="connsiteY149" fmla="*/ 835819 h 1347788"/>
              <a:gd name="connsiteX150" fmla="*/ 921544 w 2478882"/>
              <a:gd name="connsiteY150" fmla="*/ 852488 h 1347788"/>
              <a:gd name="connsiteX151" fmla="*/ 909638 w 2478882"/>
              <a:gd name="connsiteY151" fmla="*/ 833438 h 1347788"/>
              <a:gd name="connsiteX152" fmla="*/ 919163 w 2478882"/>
              <a:gd name="connsiteY152" fmla="*/ 807244 h 1347788"/>
              <a:gd name="connsiteX153" fmla="*/ 921544 w 2478882"/>
              <a:gd name="connsiteY153" fmla="*/ 797719 h 1347788"/>
              <a:gd name="connsiteX154" fmla="*/ 914400 w 2478882"/>
              <a:gd name="connsiteY154" fmla="*/ 778669 h 1347788"/>
              <a:gd name="connsiteX155" fmla="*/ 907257 w 2478882"/>
              <a:gd name="connsiteY155" fmla="*/ 771525 h 1347788"/>
              <a:gd name="connsiteX156" fmla="*/ 897732 w 2478882"/>
              <a:gd name="connsiteY156" fmla="*/ 800100 h 1347788"/>
              <a:gd name="connsiteX157" fmla="*/ 897732 w 2478882"/>
              <a:gd name="connsiteY157" fmla="*/ 823913 h 1347788"/>
              <a:gd name="connsiteX158" fmla="*/ 869157 w 2478882"/>
              <a:gd name="connsiteY158" fmla="*/ 828675 h 1347788"/>
              <a:gd name="connsiteX159" fmla="*/ 850107 w 2478882"/>
              <a:gd name="connsiteY159" fmla="*/ 833438 h 1347788"/>
              <a:gd name="connsiteX160" fmla="*/ 828675 w 2478882"/>
              <a:gd name="connsiteY160" fmla="*/ 804863 h 1347788"/>
              <a:gd name="connsiteX161" fmla="*/ 814388 w 2478882"/>
              <a:gd name="connsiteY161" fmla="*/ 783432 h 1347788"/>
              <a:gd name="connsiteX162" fmla="*/ 807244 w 2478882"/>
              <a:gd name="connsiteY162" fmla="*/ 759619 h 1347788"/>
              <a:gd name="connsiteX163" fmla="*/ 804863 w 2478882"/>
              <a:gd name="connsiteY163" fmla="*/ 733425 h 1347788"/>
              <a:gd name="connsiteX164" fmla="*/ 783432 w 2478882"/>
              <a:gd name="connsiteY164" fmla="*/ 692944 h 1347788"/>
              <a:gd name="connsiteX165" fmla="*/ 783432 w 2478882"/>
              <a:gd name="connsiteY165" fmla="*/ 719138 h 1347788"/>
              <a:gd name="connsiteX166" fmla="*/ 785813 w 2478882"/>
              <a:gd name="connsiteY166" fmla="*/ 757238 h 1347788"/>
              <a:gd name="connsiteX167" fmla="*/ 800100 w 2478882"/>
              <a:gd name="connsiteY167" fmla="*/ 792957 h 1347788"/>
              <a:gd name="connsiteX168" fmla="*/ 823913 w 2478882"/>
              <a:gd name="connsiteY168" fmla="*/ 833438 h 1347788"/>
              <a:gd name="connsiteX169" fmla="*/ 845344 w 2478882"/>
              <a:gd name="connsiteY169" fmla="*/ 854869 h 1347788"/>
              <a:gd name="connsiteX170" fmla="*/ 838200 w 2478882"/>
              <a:gd name="connsiteY170" fmla="*/ 873919 h 1347788"/>
              <a:gd name="connsiteX171" fmla="*/ 823913 w 2478882"/>
              <a:gd name="connsiteY171" fmla="*/ 902494 h 1347788"/>
              <a:gd name="connsiteX172" fmla="*/ 823913 w 2478882"/>
              <a:gd name="connsiteY172" fmla="*/ 902494 h 1347788"/>
              <a:gd name="connsiteX173" fmla="*/ 800100 w 2478882"/>
              <a:gd name="connsiteY173" fmla="*/ 902494 h 1347788"/>
              <a:gd name="connsiteX174" fmla="*/ 809625 w 2478882"/>
              <a:gd name="connsiteY174" fmla="*/ 869157 h 1347788"/>
              <a:gd name="connsiteX175" fmla="*/ 795338 w 2478882"/>
              <a:gd name="connsiteY175" fmla="*/ 885825 h 1347788"/>
              <a:gd name="connsiteX176" fmla="*/ 788194 w 2478882"/>
              <a:gd name="connsiteY176" fmla="*/ 862013 h 1347788"/>
              <a:gd name="connsiteX177" fmla="*/ 769144 w 2478882"/>
              <a:gd name="connsiteY177" fmla="*/ 864394 h 1347788"/>
              <a:gd name="connsiteX178" fmla="*/ 750094 w 2478882"/>
              <a:gd name="connsiteY178" fmla="*/ 862013 h 1347788"/>
              <a:gd name="connsiteX179" fmla="*/ 742950 w 2478882"/>
              <a:gd name="connsiteY179" fmla="*/ 852488 h 1347788"/>
              <a:gd name="connsiteX180" fmla="*/ 742950 w 2478882"/>
              <a:gd name="connsiteY180" fmla="*/ 852488 h 1347788"/>
              <a:gd name="connsiteX181" fmla="*/ 728663 w 2478882"/>
              <a:gd name="connsiteY181" fmla="*/ 850107 h 1347788"/>
              <a:gd name="connsiteX182" fmla="*/ 711994 w 2478882"/>
              <a:gd name="connsiteY182" fmla="*/ 850107 h 1347788"/>
              <a:gd name="connsiteX183" fmla="*/ 700088 w 2478882"/>
              <a:gd name="connsiteY183" fmla="*/ 866775 h 1347788"/>
              <a:gd name="connsiteX184" fmla="*/ 681038 w 2478882"/>
              <a:gd name="connsiteY184" fmla="*/ 866775 h 1347788"/>
              <a:gd name="connsiteX185" fmla="*/ 669132 w 2478882"/>
              <a:gd name="connsiteY185" fmla="*/ 852488 h 1347788"/>
              <a:gd name="connsiteX186" fmla="*/ 666750 w 2478882"/>
              <a:gd name="connsiteY186" fmla="*/ 852488 h 1347788"/>
              <a:gd name="connsiteX187" fmla="*/ 652463 w 2478882"/>
              <a:gd name="connsiteY187" fmla="*/ 866775 h 1347788"/>
              <a:gd name="connsiteX188" fmla="*/ 652463 w 2478882"/>
              <a:gd name="connsiteY188" fmla="*/ 881063 h 1347788"/>
              <a:gd name="connsiteX189" fmla="*/ 661988 w 2478882"/>
              <a:gd name="connsiteY189" fmla="*/ 890588 h 1347788"/>
              <a:gd name="connsiteX190" fmla="*/ 704850 w 2478882"/>
              <a:gd name="connsiteY190" fmla="*/ 890588 h 1347788"/>
              <a:gd name="connsiteX191" fmla="*/ 738188 w 2478882"/>
              <a:gd name="connsiteY191" fmla="*/ 890588 h 1347788"/>
              <a:gd name="connsiteX192" fmla="*/ 776288 w 2478882"/>
              <a:gd name="connsiteY192" fmla="*/ 888207 h 1347788"/>
              <a:gd name="connsiteX193" fmla="*/ 783432 w 2478882"/>
              <a:gd name="connsiteY193" fmla="*/ 900113 h 1347788"/>
              <a:gd name="connsiteX194" fmla="*/ 783432 w 2478882"/>
              <a:gd name="connsiteY194" fmla="*/ 900113 h 1347788"/>
              <a:gd name="connsiteX195" fmla="*/ 754857 w 2478882"/>
              <a:gd name="connsiteY195" fmla="*/ 914400 h 1347788"/>
              <a:gd name="connsiteX196" fmla="*/ 735807 w 2478882"/>
              <a:gd name="connsiteY196" fmla="*/ 931069 h 1347788"/>
              <a:gd name="connsiteX197" fmla="*/ 735807 w 2478882"/>
              <a:gd name="connsiteY197" fmla="*/ 931069 h 1347788"/>
              <a:gd name="connsiteX198" fmla="*/ 707232 w 2478882"/>
              <a:gd name="connsiteY198" fmla="*/ 919163 h 1347788"/>
              <a:gd name="connsiteX199" fmla="*/ 690563 w 2478882"/>
              <a:gd name="connsiteY199" fmla="*/ 909638 h 1347788"/>
              <a:gd name="connsiteX200" fmla="*/ 652463 w 2478882"/>
              <a:gd name="connsiteY200" fmla="*/ 909638 h 1347788"/>
              <a:gd name="connsiteX201" fmla="*/ 619125 w 2478882"/>
              <a:gd name="connsiteY201" fmla="*/ 914400 h 1347788"/>
              <a:gd name="connsiteX202" fmla="*/ 600075 w 2478882"/>
              <a:gd name="connsiteY202" fmla="*/ 897732 h 1347788"/>
              <a:gd name="connsiteX203" fmla="*/ 590550 w 2478882"/>
              <a:gd name="connsiteY203" fmla="*/ 859632 h 1347788"/>
              <a:gd name="connsiteX204" fmla="*/ 581025 w 2478882"/>
              <a:gd name="connsiteY204" fmla="*/ 845344 h 1347788"/>
              <a:gd name="connsiteX205" fmla="*/ 573882 w 2478882"/>
              <a:gd name="connsiteY205" fmla="*/ 828675 h 1347788"/>
              <a:gd name="connsiteX206" fmla="*/ 559594 w 2478882"/>
              <a:gd name="connsiteY206" fmla="*/ 835819 h 1347788"/>
              <a:gd name="connsiteX207" fmla="*/ 559594 w 2478882"/>
              <a:gd name="connsiteY207" fmla="*/ 859632 h 1347788"/>
              <a:gd name="connsiteX208" fmla="*/ 545307 w 2478882"/>
              <a:gd name="connsiteY208" fmla="*/ 845344 h 1347788"/>
              <a:gd name="connsiteX209" fmla="*/ 523875 w 2478882"/>
              <a:gd name="connsiteY209" fmla="*/ 838200 h 1347788"/>
              <a:gd name="connsiteX210" fmla="*/ 500063 w 2478882"/>
              <a:gd name="connsiteY210" fmla="*/ 840582 h 1347788"/>
              <a:gd name="connsiteX211" fmla="*/ 492919 w 2478882"/>
              <a:gd name="connsiteY211" fmla="*/ 862013 h 1347788"/>
              <a:gd name="connsiteX212" fmla="*/ 481013 w 2478882"/>
              <a:gd name="connsiteY212" fmla="*/ 866775 h 1347788"/>
              <a:gd name="connsiteX213" fmla="*/ 461963 w 2478882"/>
              <a:gd name="connsiteY213" fmla="*/ 866775 h 1347788"/>
              <a:gd name="connsiteX214" fmla="*/ 433388 w 2478882"/>
              <a:gd name="connsiteY214" fmla="*/ 876300 h 1347788"/>
              <a:gd name="connsiteX215" fmla="*/ 419100 w 2478882"/>
              <a:gd name="connsiteY215" fmla="*/ 900113 h 1347788"/>
              <a:gd name="connsiteX216" fmla="*/ 426244 w 2478882"/>
              <a:gd name="connsiteY216" fmla="*/ 907257 h 1347788"/>
              <a:gd name="connsiteX217" fmla="*/ 466725 w 2478882"/>
              <a:gd name="connsiteY217" fmla="*/ 885825 h 1347788"/>
              <a:gd name="connsiteX218" fmla="*/ 488157 w 2478882"/>
              <a:gd name="connsiteY218" fmla="*/ 890588 h 1347788"/>
              <a:gd name="connsiteX219" fmla="*/ 519113 w 2478882"/>
              <a:gd name="connsiteY219" fmla="*/ 878682 h 1347788"/>
              <a:gd name="connsiteX220" fmla="*/ 552450 w 2478882"/>
              <a:gd name="connsiteY220" fmla="*/ 904875 h 1347788"/>
              <a:gd name="connsiteX221" fmla="*/ 561975 w 2478882"/>
              <a:gd name="connsiteY221" fmla="*/ 931069 h 1347788"/>
              <a:gd name="connsiteX222" fmla="*/ 590550 w 2478882"/>
              <a:gd name="connsiteY222" fmla="*/ 923925 h 1347788"/>
              <a:gd name="connsiteX223" fmla="*/ 607219 w 2478882"/>
              <a:gd name="connsiteY223" fmla="*/ 945357 h 1347788"/>
              <a:gd name="connsiteX224" fmla="*/ 645319 w 2478882"/>
              <a:gd name="connsiteY224" fmla="*/ 950119 h 1347788"/>
              <a:gd name="connsiteX225" fmla="*/ 704850 w 2478882"/>
              <a:gd name="connsiteY225" fmla="*/ 959644 h 1347788"/>
              <a:gd name="connsiteX226" fmla="*/ 745332 w 2478882"/>
              <a:gd name="connsiteY226" fmla="*/ 966788 h 1347788"/>
              <a:gd name="connsiteX227" fmla="*/ 745332 w 2478882"/>
              <a:gd name="connsiteY227" fmla="*/ 966788 h 1347788"/>
              <a:gd name="connsiteX228" fmla="*/ 764382 w 2478882"/>
              <a:gd name="connsiteY228" fmla="*/ 935832 h 1347788"/>
              <a:gd name="connsiteX229" fmla="*/ 790575 w 2478882"/>
              <a:gd name="connsiteY229" fmla="*/ 935832 h 1347788"/>
              <a:gd name="connsiteX230" fmla="*/ 828675 w 2478882"/>
              <a:gd name="connsiteY230" fmla="*/ 935832 h 1347788"/>
              <a:gd name="connsiteX231" fmla="*/ 821532 w 2478882"/>
              <a:gd name="connsiteY231" fmla="*/ 950119 h 1347788"/>
              <a:gd name="connsiteX232" fmla="*/ 812007 w 2478882"/>
              <a:gd name="connsiteY232" fmla="*/ 964407 h 1347788"/>
              <a:gd name="connsiteX233" fmla="*/ 823913 w 2478882"/>
              <a:gd name="connsiteY233" fmla="*/ 973932 h 1347788"/>
              <a:gd name="connsiteX234" fmla="*/ 800100 w 2478882"/>
              <a:gd name="connsiteY234" fmla="*/ 992982 h 1347788"/>
              <a:gd name="connsiteX235" fmla="*/ 797719 w 2478882"/>
              <a:gd name="connsiteY235" fmla="*/ 1014413 h 1347788"/>
              <a:gd name="connsiteX236" fmla="*/ 790575 w 2478882"/>
              <a:gd name="connsiteY236" fmla="*/ 1026319 h 1347788"/>
              <a:gd name="connsiteX237" fmla="*/ 764382 w 2478882"/>
              <a:gd name="connsiteY237" fmla="*/ 1031082 h 1347788"/>
              <a:gd name="connsiteX238" fmla="*/ 771525 w 2478882"/>
              <a:gd name="connsiteY238" fmla="*/ 1054894 h 1347788"/>
              <a:gd name="connsiteX239" fmla="*/ 740569 w 2478882"/>
              <a:gd name="connsiteY239" fmla="*/ 1059657 h 1347788"/>
              <a:gd name="connsiteX240" fmla="*/ 726282 w 2478882"/>
              <a:gd name="connsiteY240" fmla="*/ 1042988 h 1347788"/>
              <a:gd name="connsiteX241" fmla="*/ 695325 w 2478882"/>
              <a:gd name="connsiteY241" fmla="*/ 1045369 h 1347788"/>
              <a:gd name="connsiteX242" fmla="*/ 669132 w 2478882"/>
              <a:gd name="connsiteY242" fmla="*/ 1052513 h 1347788"/>
              <a:gd name="connsiteX243" fmla="*/ 642938 w 2478882"/>
              <a:gd name="connsiteY243" fmla="*/ 1050132 h 1347788"/>
              <a:gd name="connsiteX244" fmla="*/ 621507 w 2478882"/>
              <a:gd name="connsiteY244" fmla="*/ 1047750 h 1347788"/>
              <a:gd name="connsiteX245" fmla="*/ 621507 w 2478882"/>
              <a:gd name="connsiteY245" fmla="*/ 1033463 h 1347788"/>
              <a:gd name="connsiteX246" fmla="*/ 600075 w 2478882"/>
              <a:gd name="connsiteY246" fmla="*/ 1035844 h 1347788"/>
              <a:gd name="connsiteX247" fmla="*/ 578644 w 2478882"/>
              <a:gd name="connsiteY247" fmla="*/ 1040607 h 1347788"/>
              <a:gd name="connsiteX248" fmla="*/ 571500 w 2478882"/>
              <a:gd name="connsiteY248" fmla="*/ 1031082 h 1347788"/>
              <a:gd name="connsiteX249" fmla="*/ 571500 w 2478882"/>
              <a:gd name="connsiteY249" fmla="*/ 1019175 h 1347788"/>
              <a:gd name="connsiteX250" fmla="*/ 571500 w 2478882"/>
              <a:gd name="connsiteY250" fmla="*/ 1019175 h 1347788"/>
              <a:gd name="connsiteX251" fmla="*/ 626269 w 2478882"/>
              <a:gd name="connsiteY251" fmla="*/ 1004888 h 1347788"/>
              <a:gd name="connsiteX252" fmla="*/ 647700 w 2478882"/>
              <a:gd name="connsiteY252" fmla="*/ 988219 h 1347788"/>
              <a:gd name="connsiteX253" fmla="*/ 647700 w 2478882"/>
              <a:gd name="connsiteY253" fmla="*/ 988219 h 1347788"/>
              <a:gd name="connsiteX254" fmla="*/ 647700 w 2478882"/>
              <a:gd name="connsiteY254" fmla="*/ 988219 h 1347788"/>
              <a:gd name="connsiteX255" fmla="*/ 597694 w 2478882"/>
              <a:gd name="connsiteY255" fmla="*/ 988219 h 1347788"/>
              <a:gd name="connsiteX256" fmla="*/ 581025 w 2478882"/>
              <a:gd name="connsiteY256" fmla="*/ 990600 h 1347788"/>
              <a:gd name="connsiteX257" fmla="*/ 578644 w 2478882"/>
              <a:gd name="connsiteY257" fmla="*/ 969169 h 1347788"/>
              <a:gd name="connsiteX258" fmla="*/ 550069 w 2478882"/>
              <a:gd name="connsiteY258" fmla="*/ 966788 h 1347788"/>
              <a:gd name="connsiteX259" fmla="*/ 559594 w 2478882"/>
              <a:gd name="connsiteY259" fmla="*/ 988219 h 1347788"/>
              <a:gd name="connsiteX260" fmla="*/ 545307 w 2478882"/>
              <a:gd name="connsiteY260" fmla="*/ 992982 h 1347788"/>
              <a:gd name="connsiteX261" fmla="*/ 511969 w 2478882"/>
              <a:gd name="connsiteY261" fmla="*/ 988219 h 1347788"/>
              <a:gd name="connsiteX262" fmla="*/ 492919 w 2478882"/>
              <a:gd name="connsiteY262" fmla="*/ 990600 h 1347788"/>
              <a:gd name="connsiteX263" fmla="*/ 507207 w 2478882"/>
              <a:gd name="connsiteY263" fmla="*/ 1007269 h 1347788"/>
              <a:gd name="connsiteX264" fmla="*/ 516732 w 2478882"/>
              <a:gd name="connsiteY264" fmla="*/ 1019175 h 1347788"/>
              <a:gd name="connsiteX265" fmla="*/ 507207 w 2478882"/>
              <a:gd name="connsiteY265" fmla="*/ 1028700 h 1347788"/>
              <a:gd name="connsiteX266" fmla="*/ 507207 w 2478882"/>
              <a:gd name="connsiteY266" fmla="*/ 1028700 h 1347788"/>
              <a:gd name="connsiteX267" fmla="*/ 497682 w 2478882"/>
              <a:gd name="connsiteY267" fmla="*/ 1054894 h 1347788"/>
              <a:gd name="connsiteX268" fmla="*/ 469107 w 2478882"/>
              <a:gd name="connsiteY268" fmla="*/ 1076325 h 1347788"/>
              <a:gd name="connsiteX269" fmla="*/ 454819 w 2478882"/>
              <a:gd name="connsiteY269" fmla="*/ 1071563 h 1347788"/>
              <a:gd name="connsiteX270" fmla="*/ 438150 w 2478882"/>
              <a:gd name="connsiteY270" fmla="*/ 1085850 h 1347788"/>
              <a:gd name="connsiteX271" fmla="*/ 431007 w 2478882"/>
              <a:gd name="connsiteY271" fmla="*/ 1083469 h 1347788"/>
              <a:gd name="connsiteX272" fmla="*/ 433388 w 2478882"/>
              <a:gd name="connsiteY272" fmla="*/ 1059657 h 1347788"/>
              <a:gd name="connsiteX273" fmla="*/ 435769 w 2478882"/>
              <a:gd name="connsiteY273" fmla="*/ 1035844 h 1347788"/>
              <a:gd name="connsiteX274" fmla="*/ 426244 w 2478882"/>
              <a:gd name="connsiteY274" fmla="*/ 1031082 h 1347788"/>
              <a:gd name="connsiteX275" fmla="*/ 423863 w 2478882"/>
              <a:gd name="connsiteY275" fmla="*/ 1047750 h 1347788"/>
              <a:gd name="connsiteX276" fmla="*/ 416719 w 2478882"/>
              <a:gd name="connsiteY276" fmla="*/ 1062038 h 1347788"/>
              <a:gd name="connsiteX277" fmla="*/ 392907 w 2478882"/>
              <a:gd name="connsiteY277" fmla="*/ 1052513 h 1347788"/>
              <a:gd name="connsiteX278" fmla="*/ 383382 w 2478882"/>
              <a:gd name="connsiteY278" fmla="*/ 1050132 h 1347788"/>
              <a:gd name="connsiteX279" fmla="*/ 383382 w 2478882"/>
              <a:gd name="connsiteY279" fmla="*/ 1069182 h 1347788"/>
              <a:gd name="connsiteX280" fmla="*/ 404813 w 2478882"/>
              <a:gd name="connsiteY280" fmla="*/ 1088232 h 1347788"/>
              <a:gd name="connsiteX281" fmla="*/ 376238 w 2478882"/>
              <a:gd name="connsiteY281" fmla="*/ 1090613 h 1347788"/>
              <a:gd name="connsiteX282" fmla="*/ 371475 w 2478882"/>
              <a:gd name="connsiteY282" fmla="*/ 1100138 h 1347788"/>
              <a:gd name="connsiteX283" fmla="*/ 342900 w 2478882"/>
              <a:gd name="connsiteY283" fmla="*/ 1090613 h 1347788"/>
              <a:gd name="connsiteX284" fmla="*/ 342900 w 2478882"/>
              <a:gd name="connsiteY284" fmla="*/ 1109663 h 1347788"/>
              <a:gd name="connsiteX285" fmla="*/ 333375 w 2478882"/>
              <a:gd name="connsiteY285" fmla="*/ 1121569 h 1347788"/>
              <a:gd name="connsiteX286" fmla="*/ 323850 w 2478882"/>
              <a:gd name="connsiteY286" fmla="*/ 1121569 h 1347788"/>
              <a:gd name="connsiteX287" fmla="*/ 316707 w 2478882"/>
              <a:gd name="connsiteY287" fmla="*/ 1088232 h 1347788"/>
              <a:gd name="connsiteX288" fmla="*/ 290513 w 2478882"/>
              <a:gd name="connsiteY288" fmla="*/ 1073944 h 1347788"/>
              <a:gd name="connsiteX289" fmla="*/ 271463 w 2478882"/>
              <a:gd name="connsiteY289" fmla="*/ 1062038 h 1347788"/>
              <a:gd name="connsiteX290" fmla="*/ 278607 w 2478882"/>
              <a:gd name="connsiteY290" fmla="*/ 1012032 h 1347788"/>
              <a:gd name="connsiteX291" fmla="*/ 285750 w 2478882"/>
              <a:gd name="connsiteY291" fmla="*/ 978694 h 1347788"/>
              <a:gd name="connsiteX292" fmla="*/ 328613 w 2478882"/>
              <a:gd name="connsiteY292" fmla="*/ 954882 h 1347788"/>
              <a:gd name="connsiteX293" fmla="*/ 338138 w 2478882"/>
              <a:gd name="connsiteY293" fmla="*/ 938213 h 1347788"/>
              <a:gd name="connsiteX294" fmla="*/ 350044 w 2478882"/>
              <a:gd name="connsiteY294" fmla="*/ 912019 h 1347788"/>
              <a:gd name="connsiteX295" fmla="*/ 350044 w 2478882"/>
              <a:gd name="connsiteY295" fmla="*/ 912019 h 1347788"/>
              <a:gd name="connsiteX296" fmla="*/ 321469 w 2478882"/>
              <a:gd name="connsiteY296" fmla="*/ 919163 h 1347788"/>
              <a:gd name="connsiteX297" fmla="*/ 314325 w 2478882"/>
              <a:gd name="connsiteY297" fmla="*/ 895350 h 1347788"/>
              <a:gd name="connsiteX298" fmla="*/ 311944 w 2478882"/>
              <a:gd name="connsiteY298" fmla="*/ 916782 h 1347788"/>
              <a:gd name="connsiteX299" fmla="*/ 300038 w 2478882"/>
              <a:gd name="connsiteY299" fmla="*/ 950119 h 1347788"/>
              <a:gd name="connsiteX300" fmla="*/ 288132 w 2478882"/>
              <a:gd name="connsiteY300" fmla="*/ 942975 h 1347788"/>
              <a:gd name="connsiteX301" fmla="*/ 288132 w 2478882"/>
              <a:gd name="connsiteY301" fmla="*/ 919163 h 1347788"/>
              <a:gd name="connsiteX302" fmla="*/ 288132 w 2478882"/>
              <a:gd name="connsiteY302" fmla="*/ 907257 h 1347788"/>
              <a:gd name="connsiteX303" fmla="*/ 278607 w 2478882"/>
              <a:gd name="connsiteY303" fmla="*/ 895350 h 1347788"/>
              <a:gd name="connsiteX304" fmla="*/ 269082 w 2478882"/>
              <a:gd name="connsiteY304" fmla="*/ 902494 h 1347788"/>
              <a:gd name="connsiteX305" fmla="*/ 264319 w 2478882"/>
              <a:gd name="connsiteY305" fmla="*/ 938213 h 1347788"/>
              <a:gd name="connsiteX306" fmla="*/ 280988 w 2478882"/>
              <a:gd name="connsiteY306" fmla="*/ 957263 h 1347788"/>
              <a:gd name="connsiteX307" fmla="*/ 276225 w 2478882"/>
              <a:gd name="connsiteY307" fmla="*/ 976313 h 1347788"/>
              <a:gd name="connsiteX308" fmla="*/ 264319 w 2478882"/>
              <a:gd name="connsiteY308" fmla="*/ 1007269 h 1347788"/>
              <a:gd name="connsiteX309" fmla="*/ 250032 w 2478882"/>
              <a:gd name="connsiteY309" fmla="*/ 1031082 h 1347788"/>
              <a:gd name="connsiteX310" fmla="*/ 207169 w 2478882"/>
              <a:gd name="connsiteY310" fmla="*/ 1019175 h 1347788"/>
              <a:gd name="connsiteX311" fmla="*/ 200025 w 2478882"/>
              <a:gd name="connsiteY311" fmla="*/ 988219 h 1347788"/>
              <a:gd name="connsiteX312" fmla="*/ 157163 w 2478882"/>
              <a:gd name="connsiteY312" fmla="*/ 962025 h 1347788"/>
              <a:gd name="connsiteX313" fmla="*/ 104775 w 2478882"/>
              <a:gd name="connsiteY313" fmla="*/ 940594 h 1347788"/>
              <a:gd name="connsiteX314" fmla="*/ 61913 w 2478882"/>
              <a:gd name="connsiteY314" fmla="*/ 902494 h 1347788"/>
              <a:gd name="connsiteX315" fmla="*/ 35719 w 2478882"/>
              <a:gd name="connsiteY315" fmla="*/ 864394 h 1347788"/>
              <a:gd name="connsiteX316" fmla="*/ 11907 w 2478882"/>
              <a:gd name="connsiteY316" fmla="*/ 804863 h 1347788"/>
              <a:gd name="connsiteX317" fmla="*/ 0 w 2478882"/>
              <a:gd name="connsiteY317" fmla="*/ 735807 h 1347788"/>
              <a:gd name="connsiteX318" fmla="*/ 2382 w 2478882"/>
              <a:gd name="connsiteY318" fmla="*/ 676275 h 1347788"/>
              <a:gd name="connsiteX319" fmla="*/ 2382 w 2478882"/>
              <a:gd name="connsiteY319" fmla="*/ 645319 h 1347788"/>
              <a:gd name="connsiteX320" fmla="*/ 2052638 w 2478882"/>
              <a:gd name="connsiteY320"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38375 w 2478882"/>
              <a:gd name="connsiteY14" fmla="*/ 719138 h 1347788"/>
              <a:gd name="connsiteX15" fmla="*/ 2266950 w 2478882"/>
              <a:gd name="connsiteY15" fmla="*/ 764382 h 1347788"/>
              <a:gd name="connsiteX16" fmla="*/ 2288382 w 2478882"/>
              <a:gd name="connsiteY16" fmla="*/ 821532 h 1347788"/>
              <a:gd name="connsiteX17" fmla="*/ 2297907 w 2478882"/>
              <a:gd name="connsiteY17" fmla="*/ 871538 h 1347788"/>
              <a:gd name="connsiteX18" fmla="*/ 2340769 w 2478882"/>
              <a:gd name="connsiteY18" fmla="*/ 909638 h 1347788"/>
              <a:gd name="connsiteX19" fmla="*/ 2343150 w 2478882"/>
              <a:gd name="connsiteY19" fmla="*/ 950119 h 1347788"/>
              <a:gd name="connsiteX20" fmla="*/ 2347913 w 2478882"/>
              <a:gd name="connsiteY20" fmla="*/ 964407 h 1347788"/>
              <a:gd name="connsiteX21" fmla="*/ 2364582 w 2478882"/>
              <a:gd name="connsiteY21" fmla="*/ 978694 h 1347788"/>
              <a:gd name="connsiteX22" fmla="*/ 2359819 w 2478882"/>
              <a:gd name="connsiteY22" fmla="*/ 995363 h 1347788"/>
              <a:gd name="connsiteX23" fmla="*/ 2393157 w 2478882"/>
              <a:gd name="connsiteY23" fmla="*/ 1019175 h 1347788"/>
              <a:gd name="connsiteX24" fmla="*/ 2409825 w 2478882"/>
              <a:gd name="connsiteY24" fmla="*/ 1059657 h 1347788"/>
              <a:gd name="connsiteX25" fmla="*/ 2390775 w 2478882"/>
              <a:gd name="connsiteY25" fmla="*/ 1069182 h 1347788"/>
              <a:gd name="connsiteX26" fmla="*/ 2376488 w 2478882"/>
              <a:gd name="connsiteY26" fmla="*/ 1047750 h 1347788"/>
              <a:gd name="connsiteX27" fmla="*/ 2364582 w 2478882"/>
              <a:gd name="connsiteY27" fmla="*/ 1035844 h 1347788"/>
              <a:gd name="connsiteX28" fmla="*/ 2355057 w 2478882"/>
              <a:gd name="connsiteY28" fmla="*/ 1035844 h 1347788"/>
              <a:gd name="connsiteX29" fmla="*/ 2352675 w 2478882"/>
              <a:gd name="connsiteY29" fmla="*/ 1057275 h 1347788"/>
              <a:gd name="connsiteX30" fmla="*/ 2371725 w 2478882"/>
              <a:gd name="connsiteY30" fmla="*/ 1090613 h 1347788"/>
              <a:gd name="connsiteX31" fmla="*/ 2386013 w 2478882"/>
              <a:gd name="connsiteY31" fmla="*/ 1104900 h 1347788"/>
              <a:gd name="connsiteX32" fmla="*/ 2400300 w 2478882"/>
              <a:gd name="connsiteY32" fmla="*/ 1085850 h 1347788"/>
              <a:gd name="connsiteX33" fmla="*/ 2414588 w 2478882"/>
              <a:gd name="connsiteY33" fmla="*/ 1090613 h 1347788"/>
              <a:gd name="connsiteX34" fmla="*/ 2421732 w 2478882"/>
              <a:gd name="connsiteY34" fmla="*/ 1116807 h 1347788"/>
              <a:gd name="connsiteX35" fmla="*/ 2424113 w 2478882"/>
              <a:gd name="connsiteY35" fmla="*/ 1128713 h 1347788"/>
              <a:gd name="connsiteX36" fmla="*/ 2400300 w 2478882"/>
              <a:gd name="connsiteY36" fmla="*/ 1131094 h 1347788"/>
              <a:gd name="connsiteX37" fmla="*/ 2414588 w 2478882"/>
              <a:gd name="connsiteY37" fmla="*/ 1152525 h 1347788"/>
              <a:gd name="connsiteX38" fmla="*/ 2443163 w 2478882"/>
              <a:gd name="connsiteY38" fmla="*/ 1159669 h 1347788"/>
              <a:gd name="connsiteX39" fmla="*/ 2462213 w 2478882"/>
              <a:gd name="connsiteY39" fmla="*/ 1190625 h 1347788"/>
              <a:gd name="connsiteX40" fmla="*/ 2455069 w 2478882"/>
              <a:gd name="connsiteY40" fmla="*/ 1235869 h 1347788"/>
              <a:gd name="connsiteX41" fmla="*/ 2459832 w 2478882"/>
              <a:gd name="connsiteY41" fmla="*/ 1290638 h 1347788"/>
              <a:gd name="connsiteX42" fmla="*/ 2478882 w 2478882"/>
              <a:gd name="connsiteY42" fmla="*/ 1347788 h 1347788"/>
              <a:gd name="connsiteX43" fmla="*/ 2457450 w 2478882"/>
              <a:gd name="connsiteY43" fmla="*/ 1347788 h 1347788"/>
              <a:gd name="connsiteX44" fmla="*/ 2428875 w 2478882"/>
              <a:gd name="connsiteY44" fmla="*/ 1335882 h 1347788"/>
              <a:gd name="connsiteX45" fmla="*/ 2412207 w 2478882"/>
              <a:gd name="connsiteY45" fmla="*/ 1335882 h 1347788"/>
              <a:gd name="connsiteX46" fmla="*/ 2395538 w 2478882"/>
              <a:gd name="connsiteY46" fmla="*/ 1326357 h 1347788"/>
              <a:gd name="connsiteX47" fmla="*/ 2378869 w 2478882"/>
              <a:gd name="connsiteY47" fmla="*/ 1316832 h 1347788"/>
              <a:gd name="connsiteX48" fmla="*/ 2383632 w 2478882"/>
              <a:gd name="connsiteY48" fmla="*/ 1269207 h 1347788"/>
              <a:gd name="connsiteX49" fmla="*/ 2336007 w 2478882"/>
              <a:gd name="connsiteY49" fmla="*/ 1245394 h 1347788"/>
              <a:gd name="connsiteX50" fmla="*/ 2297907 w 2478882"/>
              <a:gd name="connsiteY50" fmla="*/ 1233488 h 1347788"/>
              <a:gd name="connsiteX51" fmla="*/ 2238375 w 2478882"/>
              <a:gd name="connsiteY51" fmla="*/ 1214438 h 1347788"/>
              <a:gd name="connsiteX52" fmla="*/ 2185988 w 2478882"/>
              <a:gd name="connsiteY52" fmla="*/ 1212057 h 1347788"/>
              <a:gd name="connsiteX53" fmla="*/ 2164557 w 2478882"/>
              <a:gd name="connsiteY53" fmla="*/ 1207294 h 1347788"/>
              <a:gd name="connsiteX54" fmla="*/ 2193132 w 2478882"/>
              <a:gd name="connsiteY54" fmla="*/ 1188244 h 1347788"/>
              <a:gd name="connsiteX55" fmla="*/ 2178844 w 2478882"/>
              <a:gd name="connsiteY55" fmla="*/ 1185863 h 1347788"/>
              <a:gd name="connsiteX56" fmla="*/ 2183607 w 2478882"/>
              <a:gd name="connsiteY56" fmla="*/ 1169194 h 1347788"/>
              <a:gd name="connsiteX57" fmla="*/ 2205038 w 2478882"/>
              <a:gd name="connsiteY57" fmla="*/ 1145382 h 1347788"/>
              <a:gd name="connsiteX58" fmla="*/ 2197894 w 2478882"/>
              <a:gd name="connsiteY58" fmla="*/ 1140619 h 1347788"/>
              <a:gd name="connsiteX59" fmla="*/ 2166938 w 2478882"/>
              <a:gd name="connsiteY59" fmla="*/ 1164432 h 1347788"/>
              <a:gd name="connsiteX60" fmla="*/ 2155032 w 2478882"/>
              <a:gd name="connsiteY60" fmla="*/ 1164432 h 1347788"/>
              <a:gd name="connsiteX61" fmla="*/ 2147888 w 2478882"/>
              <a:gd name="connsiteY61" fmla="*/ 1152525 h 1347788"/>
              <a:gd name="connsiteX62" fmla="*/ 2138363 w 2478882"/>
              <a:gd name="connsiteY62" fmla="*/ 1147763 h 1347788"/>
              <a:gd name="connsiteX63" fmla="*/ 2119313 w 2478882"/>
              <a:gd name="connsiteY63" fmla="*/ 1152525 h 1347788"/>
              <a:gd name="connsiteX64" fmla="*/ 2126457 w 2478882"/>
              <a:gd name="connsiteY64" fmla="*/ 1173957 h 1347788"/>
              <a:gd name="connsiteX65" fmla="*/ 2102644 w 2478882"/>
              <a:gd name="connsiteY65" fmla="*/ 1176338 h 1347788"/>
              <a:gd name="connsiteX66" fmla="*/ 2088357 w 2478882"/>
              <a:gd name="connsiteY66" fmla="*/ 1169194 h 1347788"/>
              <a:gd name="connsiteX67" fmla="*/ 2078832 w 2478882"/>
              <a:gd name="connsiteY67" fmla="*/ 1154907 h 1347788"/>
              <a:gd name="connsiteX68" fmla="*/ 2066925 w 2478882"/>
              <a:gd name="connsiteY68" fmla="*/ 1162050 h 1347788"/>
              <a:gd name="connsiteX69" fmla="*/ 2040732 w 2478882"/>
              <a:gd name="connsiteY69" fmla="*/ 1164432 h 1347788"/>
              <a:gd name="connsiteX70" fmla="*/ 1971675 w 2478882"/>
              <a:gd name="connsiteY70" fmla="*/ 1154907 h 1347788"/>
              <a:gd name="connsiteX71" fmla="*/ 1935957 w 2478882"/>
              <a:gd name="connsiteY71" fmla="*/ 1138238 h 1347788"/>
              <a:gd name="connsiteX72" fmla="*/ 1921669 w 2478882"/>
              <a:gd name="connsiteY72" fmla="*/ 1104900 h 1347788"/>
              <a:gd name="connsiteX73" fmla="*/ 1921669 w 2478882"/>
              <a:gd name="connsiteY73" fmla="*/ 1083469 h 1347788"/>
              <a:gd name="connsiteX74" fmla="*/ 1893094 w 2478882"/>
              <a:gd name="connsiteY74" fmla="*/ 1057275 h 1347788"/>
              <a:gd name="connsiteX75" fmla="*/ 1869282 w 2478882"/>
              <a:gd name="connsiteY75" fmla="*/ 1042988 h 1347788"/>
              <a:gd name="connsiteX76" fmla="*/ 1850232 w 2478882"/>
              <a:gd name="connsiteY76" fmla="*/ 1028700 h 1347788"/>
              <a:gd name="connsiteX77" fmla="*/ 1843088 w 2478882"/>
              <a:gd name="connsiteY77" fmla="*/ 1016794 h 1347788"/>
              <a:gd name="connsiteX78" fmla="*/ 1804988 w 2478882"/>
              <a:gd name="connsiteY78" fmla="*/ 1012032 h 1347788"/>
              <a:gd name="connsiteX79" fmla="*/ 1769269 w 2478882"/>
              <a:gd name="connsiteY79" fmla="*/ 1007269 h 1347788"/>
              <a:gd name="connsiteX80" fmla="*/ 1750219 w 2478882"/>
              <a:gd name="connsiteY80" fmla="*/ 981075 h 1347788"/>
              <a:gd name="connsiteX81" fmla="*/ 1709738 w 2478882"/>
              <a:gd name="connsiteY81" fmla="*/ 962025 h 1347788"/>
              <a:gd name="connsiteX82" fmla="*/ 1678782 w 2478882"/>
              <a:gd name="connsiteY82" fmla="*/ 947738 h 1347788"/>
              <a:gd name="connsiteX83" fmla="*/ 1659732 w 2478882"/>
              <a:gd name="connsiteY83" fmla="*/ 945357 h 1347788"/>
              <a:gd name="connsiteX84" fmla="*/ 1659732 w 2478882"/>
              <a:gd name="connsiteY84" fmla="*/ 921544 h 1347788"/>
              <a:gd name="connsiteX85" fmla="*/ 1640682 w 2478882"/>
              <a:gd name="connsiteY85" fmla="*/ 928688 h 1347788"/>
              <a:gd name="connsiteX86" fmla="*/ 1640682 w 2478882"/>
              <a:gd name="connsiteY86" fmla="*/ 928688 h 1347788"/>
              <a:gd name="connsiteX87" fmla="*/ 1619250 w 2478882"/>
              <a:gd name="connsiteY87" fmla="*/ 892969 h 1347788"/>
              <a:gd name="connsiteX88" fmla="*/ 1595438 w 2478882"/>
              <a:gd name="connsiteY88" fmla="*/ 871538 h 1347788"/>
              <a:gd name="connsiteX89" fmla="*/ 1581150 w 2478882"/>
              <a:gd name="connsiteY89" fmla="*/ 864394 h 1347788"/>
              <a:gd name="connsiteX90" fmla="*/ 1581150 w 2478882"/>
              <a:gd name="connsiteY90" fmla="*/ 845344 h 1347788"/>
              <a:gd name="connsiteX91" fmla="*/ 1602582 w 2478882"/>
              <a:gd name="connsiteY91" fmla="*/ 835819 h 1347788"/>
              <a:gd name="connsiteX92" fmla="*/ 1633538 w 2478882"/>
              <a:gd name="connsiteY92" fmla="*/ 842963 h 1347788"/>
              <a:gd name="connsiteX93" fmla="*/ 1657350 w 2478882"/>
              <a:gd name="connsiteY93" fmla="*/ 828675 h 1347788"/>
              <a:gd name="connsiteX94" fmla="*/ 1669257 w 2478882"/>
              <a:gd name="connsiteY94" fmla="*/ 816769 h 1347788"/>
              <a:gd name="connsiteX95" fmla="*/ 1688307 w 2478882"/>
              <a:gd name="connsiteY95" fmla="*/ 804863 h 1347788"/>
              <a:gd name="connsiteX96" fmla="*/ 1650207 w 2478882"/>
              <a:gd name="connsiteY96" fmla="*/ 771525 h 1347788"/>
              <a:gd name="connsiteX97" fmla="*/ 1624013 w 2478882"/>
              <a:gd name="connsiteY97" fmla="*/ 778669 h 1347788"/>
              <a:gd name="connsiteX98" fmla="*/ 1626393 w 2478882"/>
              <a:gd name="connsiteY98" fmla="*/ 795338 h 1347788"/>
              <a:gd name="connsiteX99" fmla="*/ 1607344 w 2478882"/>
              <a:gd name="connsiteY99" fmla="*/ 802481 h 1347788"/>
              <a:gd name="connsiteX100" fmla="*/ 1581151 w 2478882"/>
              <a:gd name="connsiteY100" fmla="*/ 809625 h 1347788"/>
              <a:gd name="connsiteX101" fmla="*/ 1559719 w 2478882"/>
              <a:gd name="connsiteY101" fmla="*/ 819150 h 1347788"/>
              <a:gd name="connsiteX102" fmla="*/ 1552575 w 2478882"/>
              <a:gd name="connsiteY102" fmla="*/ 835819 h 1347788"/>
              <a:gd name="connsiteX103" fmla="*/ 1531144 w 2478882"/>
              <a:gd name="connsiteY103" fmla="*/ 835819 h 1347788"/>
              <a:gd name="connsiteX104" fmla="*/ 1516857 w 2478882"/>
              <a:gd name="connsiteY104" fmla="*/ 845344 h 1347788"/>
              <a:gd name="connsiteX105" fmla="*/ 1485900 w 2478882"/>
              <a:gd name="connsiteY105" fmla="*/ 840582 h 1347788"/>
              <a:gd name="connsiteX106" fmla="*/ 1438275 w 2478882"/>
              <a:gd name="connsiteY106" fmla="*/ 835819 h 1347788"/>
              <a:gd name="connsiteX107" fmla="*/ 1416844 w 2478882"/>
              <a:gd name="connsiteY107" fmla="*/ 821532 h 1347788"/>
              <a:gd name="connsiteX108" fmla="*/ 1385888 w 2478882"/>
              <a:gd name="connsiteY108" fmla="*/ 823913 h 1347788"/>
              <a:gd name="connsiteX109" fmla="*/ 1359694 w 2478882"/>
              <a:gd name="connsiteY109" fmla="*/ 833438 h 1347788"/>
              <a:gd name="connsiteX110" fmla="*/ 1343025 w 2478882"/>
              <a:gd name="connsiteY110" fmla="*/ 828675 h 1347788"/>
              <a:gd name="connsiteX111" fmla="*/ 1323975 w 2478882"/>
              <a:gd name="connsiteY111" fmla="*/ 800100 h 1347788"/>
              <a:gd name="connsiteX112" fmla="*/ 1323975 w 2478882"/>
              <a:gd name="connsiteY112" fmla="*/ 788194 h 1347788"/>
              <a:gd name="connsiteX113" fmla="*/ 1314450 w 2478882"/>
              <a:gd name="connsiteY113" fmla="*/ 812007 h 1347788"/>
              <a:gd name="connsiteX114" fmla="*/ 1319213 w 2478882"/>
              <a:gd name="connsiteY114" fmla="*/ 845344 h 1347788"/>
              <a:gd name="connsiteX115" fmla="*/ 1312069 w 2478882"/>
              <a:gd name="connsiteY115" fmla="*/ 864394 h 1347788"/>
              <a:gd name="connsiteX116" fmla="*/ 1283494 w 2478882"/>
              <a:gd name="connsiteY116" fmla="*/ 864394 h 1347788"/>
              <a:gd name="connsiteX117" fmla="*/ 1264444 w 2478882"/>
              <a:gd name="connsiteY117" fmla="*/ 850107 h 1347788"/>
              <a:gd name="connsiteX118" fmla="*/ 1243013 w 2478882"/>
              <a:gd name="connsiteY118" fmla="*/ 850107 h 1347788"/>
              <a:gd name="connsiteX119" fmla="*/ 1219200 w 2478882"/>
              <a:gd name="connsiteY119" fmla="*/ 840582 h 1347788"/>
              <a:gd name="connsiteX120" fmla="*/ 1212057 w 2478882"/>
              <a:gd name="connsiteY120" fmla="*/ 833438 h 1347788"/>
              <a:gd name="connsiteX121" fmla="*/ 1212057 w 2478882"/>
              <a:gd name="connsiteY121" fmla="*/ 809625 h 1347788"/>
              <a:gd name="connsiteX122" fmla="*/ 1214438 w 2478882"/>
              <a:gd name="connsiteY122" fmla="*/ 785813 h 1347788"/>
              <a:gd name="connsiteX123" fmla="*/ 1219200 w 2478882"/>
              <a:gd name="connsiteY123" fmla="*/ 762000 h 1347788"/>
              <a:gd name="connsiteX124" fmla="*/ 1235869 w 2478882"/>
              <a:gd name="connsiteY124" fmla="*/ 747713 h 1347788"/>
              <a:gd name="connsiteX125" fmla="*/ 1243013 w 2478882"/>
              <a:gd name="connsiteY125" fmla="*/ 740569 h 1347788"/>
              <a:gd name="connsiteX126" fmla="*/ 1233488 w 2478882"/>
              <a:gd name="connsiteY126" fmla="*/ 716757 h 1347788"/>
              <a:gd name="connsiteX127" fmla="*/ 1200150 w 2478882"/>
              <a:gd name="connsiteY127" fmla="*/ 688182 h 1347788"/>
              <a:gd name="connsiteX128" fmla="*/ 1176338 w 2478882"/>
              <a:gd name="connsiteY128" fmla="*/ 671513 h 1347788"/>
              <a:gd name="connsiteX129" fmla="*/ 1162050 w 2478882"/>
              <a:gd name="connsiteY129" fmla="*/ 652463 h 1347788"/>
              <a:gd name="connsiteX130" fmla="*/ 1162050 w 2478882"/>
              <a:gd name="connsiteY130" fmla="*/ 652463 h 1347788"/>
              <a:gd name="connsiteX131" fmla="*/ 1166813 w 2478882"/>
              <a:gd name="connsiteY131" fmla="*/ 690563 h 1347788"/>
              <a:gd name="connsiteX132" fmla="*/ 1169194 w 2478882"/>
              <a:gd name="connsiteY132" fmla="*/ 719138 h 1347788"/>
              <a:gd name="connsiteX133" fmla="*/ 1195388 w 2478882"/>
              <a:gd name="connsiteY133" fmla="*/ 731044 h 1347788"/>
              <a:gd name="connsiteX134" fmla="*/ 1204913 w 2478882"/>
              <a:gd name="connsiteY134" fmla="*/ 745332 h 1347788"/>
              <a:gd name="connsiteX135" fmla="*/ 1195388 w 2478882"/>
              <a:gd name="connsiteY135" fmla="*/ 771525 h 1347788"/>
              <a:gd name="connsiteX136" fmla="*/ 1197769 w 2478882"/>
              <a:gd name="connsiteY136" fmla="*/ 797719 h 1347788"/>
              <a:gd name="connsiteX137" fmla="*/ 1190625 w 2478882"/>
              <a:gd name="connsiteY137" fmla="*/ 819150 h 1347788"/>
              <a:gd name="connsiteX138" fmla="*/ 1195388 w 2478882"/>
              <a:gd name="connsiteY138" fmla="*/ 838200 h 1347788"/>
              <a:gd name="connsiteX139" fmla="*/ 1195388 w 2478882"/>
              <a:gd name="connsiteY139" fmla="*/ 838200 h 1347788"/>
              <a:gd name="connsiteX140" fmla="*/ 1166813 w 2478882"/>
              <a:gd name="connsiteY140" fmla="*/ 838200 h 1347788"/>
              <a:gd name="connsiteX141" fmla="*/ 1150144 w 2478882"/>
              <a:gd name="connsiteY141" fmla="*/ 838200 h 1347788"/>
              <a:gd name="connsiteX142" fmla="*/ 1131094 w 2478882"/>
              <a:gd name="connsiteY142" fmla="*/ 847725 h 1347788"/>
              <a:gd name="connsiteX143" fmla="*/ 1114425 w 2478882"/>
              <a:gd name="connsiteY143" fmla="*/ 838200 h 1347788"/>
              <a:gd name="connsiteX144" fmla="*/ 1088232 w 2478882"/>
              <a:gd name="connsiteY144" fmla="*/ 847725 h 1347788"/>
              <a:gd name="connsiteX145" fmla="*/ 1066800 w 2478882"/>
              <a:gd name="connsiteY145" fmla="*/ 854869 h 1347788"/>
              <a:gd name="connsiteX146" fmla="*/ 1059657 w 2478882"/>
              <a:gd name="connsiteY146" fmla="*/ 842963 h 1347788"/>
              <a:gd name="connsiteX147" fmla="*/ 1031082 w 2478882"/>
              <a:gd name="connsiteY147" fmla="*/ 852488 h 1347788"/>
              <a:gd name="connsiteX148" fmla="*/ 992982 w 2478882"/>
              <a:gd name="connsiteY148" fmla="*/ 823913 h 1347788"/>
              <a:gd name="connsiteX149" fmla="*/ 964407 w 2478882"/>
              <a:gd name="connsiteY149" fmla="*/ 826294 h 1347788"/>
              <a:gd name="connsiteX150" fmla="*/ 942975 w 2478882"/>
              <a:gd name="connsiteY150" fmla="*/ 835819 h 1347788"/>
              <a:gd name="connsiteX151" fmla="*/ 921544 w 2478882"/>
              <a:gd name="connsiteY151" fmla="*/ 852488 h 1347788"/>
              <a:gd name="connsiteX152" fmla="*/ 909638 w 2478882"/>
              <a:gd name="connsiteY152" fmla="*/ 833438 h 1347788"/>
              <a:gd name="connsiteX153" fmla="*/ 919163 w 2478882"/>
              <a:gd name="connsiteY153" fmla="*/ 807244 h 1347788"/>
              <a:gd name="connsiteX154" fmla="*/ 921544 w 2478882"/>
              <a:gd name="connsiteY154" fmla="*/ 797719 h 1347788"/>
              <a:gd name="connsiteX155" fmla="*/ 914400 w 2478882"/>
              <a:gd name="connsiteY155" fmla="*/ 778669 h 1347788"/>
              <a:gd name="connsiteX156" fmla="*/ 907257 w 2478882"/>
              <a:gd name="connsiteY156" fmla="*/ 771525 h 1347788"/>
              <a:gd name="connsiteX157" fmla="*/ 897732 w 2478882"/>
              <a:gd name="connsiteY157" fmla="*/ 800100 h 1347788"/>
              <a:gd name="connsiteX158" fmla="*/ 897732 w 2478882"/>
              <a:gd name="connsiteY158" fmla="*/ 823913 h 1347788"/>
              <a:gd name="connsiteX159" fmla="*/ 869157 w 2478882"/>
              <a:gd name="connsiteY159" fmla="*/ 828675 h 1347788"/>
              <a:gd name="connsiteX160" fmla="*/ 850107 w 2478882"/>
              <a:gd name="connsiteY160" fmla="*/ 833438 h 1347788"/>
              <a:gd name="connsiteX161" fmla="*/ 828675 w 2478882"/>
              <a:gd name="connsiteY161" fmla="*/ 804863 h 1347788"/>
              <a:gd name="connsiteX162" fmla="*/ 814388 w 2478882"/>
              <a:gd name="connsiteY162" fmla="*/ 783432 h 1347788"/>
              <a:gd name="connsiteX163" fmla="*/ 807244 w 2478882"/>
              <a:gd name="connsiteY163" fmla="*/ 759619 h 1347788"/>
              <a:gd name="connsiteX164" fmla="*/ 804863 w 2478882"/>
              <a:gd name="connsiteY164" fmla="*/ 733425 h 1347788"/>
              <a:gd name="connsiteX165" fmla="*/ 783432 w 2478882"/>
              <a:gd name="connsiteY165" fmla="*/ 692944 h 1347788"/>
              <a:gd name="connsiteX166" fmla="*/ 783432 w 2478882"/>
              <a:gd name="connsiteY166" fmla="*/ 719138 h 1347788"/>
              <a:gd name="connsiteX167" fmla="*/ 785813 w 2478882"/>
              <a:gd name="connsiteY167" fmla="*/ 757238 h 1347788"/>
              <a:gd name="connsiteX168" fmla="*/ 800100 w 2478882"/>
              <a:gd name="connsiteY168" fmla="*/ 792957 h 1347788"/>
              <a:gd name="connsiteX169" fmla="*/ 823913 w 2478882"/>
              <a:gd name="connsiteY169" fmla="*/ 833438 h 1347788"/>
              <a:gd name="connsiteX170" fmla="*/ 845344 w 2478882"/>
              <a:gd name="connsiteY170" fmla="*/ 854869 h 1347788"/>
              <a:gd name="connsiteX171" fmla="*/ 838200 w 2478882"/>
              <a:gd name="connsiteY171" fmla="*/ 873919 h 1347788"/>
              <a:gd name="connsiteX172" fmla="*/ 823913 w 2478882"/>
              <a:gd name="connsiteY172" fmla="*/ 902494 h 1347788"/>
              <a:gd name="connsiteX173" fmla="*/ 823913 w 2478882"/>
              <a:gd name="connsiteY173" fmla="*/ 902494 h 1347788"/>
              <a:gd name="connsiteX174" fmla="*/ 800100 w 2478882"/>
              <a:gd name="connsiteY174" fmla="*/ 902494 h 1347788"/>
              <a:gd name="connsiteX175" fmla="*/ 809625 w 2478882"/>
              <a:gd name="connsiteY175" fmla="*/ 869157 h 1347788"/>
              <a:gd name="connsiteX176" fmla="*/ 795338 w 2478882"/>
              <a:gd name="connsiteY176" fmla="*/ 885825 h 1347788"/>
              <a:gd name="connsiteX177" fmla="*/ 788194 w 2478882"/>
              <a:gd name="connsiteY177" fmla="*/ 862013 h 1347788"/>
              <a:gd name="connsiteX178" fmla="*/ 769144 w 2478882"/>
              <a:gd name="connsiteY178" fmla="*/ 864394 h 1347788"/>
              <a:gd name="connsiteX179" fmla="*/ 750094 w 2478882"/>
              <a:gd name="connsiteY179" fmla="*/ 862013 h 1347788"/>
              <a:gd name="connsiteX180" fmla="*/ 742950 w 2478882"/>
              <a:gd name="connsiteY180" fmla="*/ 852488 h 1347788"/>
              <a:gd name="connsiteX181" fmla="*/ 742950 w 2478882"/>
              <a:gd name="connsiteY181" fmla="*/ 852488 h 1347788"/>
              <a:gd name="connsiteX182" fmla="*/ 728663 w 2478882"/>
              <a:gd name="connsiteY182" fmla="*/ 850107 h 1347788"/>
              <a:gd name="connsiteX183" fmla="*/ 711994 w 2478882"/>
              <a:gd name="connsiteY183" fmla="*/ 850107 h 1347788"/>
              <a:gd name="connsiteX184" fmla="*/ 700088 w 2478882"/>
              <a:gd name="connsiteY184" fmla="*/ 866775 h 1347788"/>
              <a:gd name="connsiteX185" fmla="*/ 681038 w 2478882"/>
              <a:gd name="connsiteY185" fmla="*/ 866775 h 1347788"/>
              <a:gd name="connsiteX186" fmla="*/ 669132 w 2478882"/>
              <a:gd name="connsiteY186" fmla="*/ 852488 h 1347788"/>
              <a:gd name="connsiteX187" fmla="*/ 666750 w 2478882"/>
              <a:gd name="connsiteY187" fmla="*/ 852488 h 1347788"/>
              <a:gd name="connsiteX188" fmla="*/ 652463 w 2478882"/>
              <a:gd name="connsiteY188" fmla="*/ 866775 h 1347788"/>
              <a:gd name="connsiteX189" fmla="*/ 652463 w 2478882"/>
              <a:gd name="connsiteY189" fmla="*/ 881063 h 1347788"/>
              <a:gd name="connsiteX190" fmla="*/ 661988 w 2478882"/>
              <a:gd name="connsiteY190" fmla="*/ 890588 h 1347788"/>
              <a:gd name="connsiteX191" fmla="*/ 704850 w 2478882"/>
              <a:gd name="connsiteY191" fmla="*/ 890588 h 1347788"/>
              <a:gd name="connsiteX192" fmla="*/ 738188 w 2478882"/>
              <a:gd name="connsiteY192" fmla="*/ 890588 h 1347788"/>
              <a:gd name="connsiteX193" fmla="*/ 776288 w 2478882"/>
              <a:gd name="connsiteY193" fmla="*/ 888207 h 1347788"/>
              <a:gd name="connsiteX194" fmla="*/ 783432 w 2478882"/>
              <a:gd name="connsiteY194" fmla="*/ 900113 h 1347788"/>
              <a:gd name="connsiteX195" fmla="*/ 783432 w 2478882"/>
              <a:gd name="connsiteY195" fmla="*/ 900113 h 1347788"/>
              <a:gd name="connsiteX196" fmla="*/ 754857 w 2478882"/>
              <a:gd name="connsiteY196" fmla="*/ 914400 h 1347788"/>
              <a:gd name="connsiteX197" fmla="*/ 735807 w 2478882"/>
              <a:gd name="connsiteY197" fmla="*/ 931069 h 1347788"/>
              <a:gd name="connsiteX198" fmla="*/ 735807 w 2478882"/>
              <a:gd name="connsiteY198" fmla="*/ 931069 h 1347788"/>
              <a:gd name="connsiteX199" fmla="*/ 707232 w 2478882"/>
              <a:gd name="connsiteY199" fmla="*/ 919163 h 1347788"/>
              <a:gd name="connsiteX200" fmla="*/ 690563 w 2478882"/>
              <a:gd name="connsiteY200" fmla="*/ 909638 h 1347788"/>
              <a:gd name="connsiteX201" fmla="*/ 652463 w 2478882"/>
              <a:gd name="connsiteY201" fmla="*/ 909638 h 1347788"/>
              <a:gd name="connsiteX202" fmla="*/ 619125 w 2478882"/>
              <a:gd name="connsiteY202" fmla="*/ 914400 h 1347788"/>
              <a:gd name="connsiteX203" fmla="*/ 600075 w 2478882"/>
              <a:gd name="connsiteY203" fmla="*/ 897732 h 1347788"/>
              <a:gd name="connsiteX204" fmla="*/ 590550 w 2478882"/>
              <a:gd name="connsiteY204" fmla="*/ 859632 h 1347788"/>
              <a:gd name="connsiteX205" fmla="*/ 581025 w 2478882"/>
              <a:gd name="connsiteY205" fmla="*/ 845344 h 1347788"/>
              <a:gd name="connsiteX206" fmla="*/ 573882 w 2478882"/>
              <a:gd name="connsiteY206" fmla="*/ 828675 h 1347788"/>
              <a:gd name="connsiteX207" fmla="*/ 559594 w 2478882"/>
              <a:gd name="connsiteY207" fmla="*/ 835819 h 1347788"/>
              <a:gd name="connsiteX208" fmla="*/ 559594 w 2478882"/>
              <a:gd name="connsiteY208" fmla="*/ 859632 h 1347788"/>
              <a:gd name="connsiteX209" fmla="*/ 545307 w 2478882"/>
              <a:gd name="connsiteY209" fmla="*/ 845344 h 1347788"/>
              <a:gd name="connsiteX210" fmla="*/ 523875 w 2478882"/>
              <a:gd name="connsiteY210" fmla="*/ 838200 h 1347788"/>
              <a:gd name="connsiteX211" fmla="*/ 500063 w 2478882"/>
              <a:gd name="connsiteY211" fmla="*/ 840582 h 1347788"/>
              <a:gd name="connsiteX212" fmla="*/ 492919 w 2478882"/>
              <a:gd name="connsiteY212" fmla="*/ 862013 h 1347788"/>
              <a:gd name="connsiteX213" fmla="*/ 481013 w 2478882"/>
              <a:gd name="connsiteY213" fmla="*/ 866775 h 1347788"/>
              <a:gd name="connsiteX214" fmla="*/ 461963 w 2478882"/>
              <a:gd name="connsiteY214" fmla="*/ 866775 h 1347788"/>
              <a:gd name="connsiteX215" fmla="*/ 433388 w 2478882"/>
              <a:gd name="connsiteY215" fmla="*/ 876300 h 1347788"/>
              <a:gd name="connsiteX216" fmla="*/ 419100 w 2478882"/>
              <a:gd name="connsiteY216" fmla="*/ 900113 h 1347788"/>
              <a:gd name="connsiteX217" fmla="*/ 426244 w 2478882"/>
              <a:gd name="connsiteY217" fmla="*/ 907257 h 1347788"/>
              <a:gd name="connsiteX218" fmla="*/ 466725 w 2478882"/>
              <a:gd name="connsiteY218" fmla="*/ 885825 h 1347788"/>
              <a:gd name="connsiteX219" fmla="*/ 488157 w 2478882"/>
              <a:gd name="connsiteY219" fmla="*/ 890588 h 1347788"/>
              <a:gd name="connsiteX220" fmla="*/ 519113 w 2478882"/>
              <a:gd name="connsiteY220" fmla="*/ 878682 h 1347788"/>
              <a:gd name="connsiteX221" fmla="*/ 552450 w 2478882"/>
              <a:gd name="connsiteY221" fmla="*/ 904875 h 1347788"/>
              <a:gd name="connsiteX222" fmla="*/ 561975 w 2478882"/>
              <a:gd name="connsiteY222" fmla="*/ 931069 h 1347788"/>
              <a:gd name="connsiteX223" fmla="*/ 590550 w 2478882"/>
              <a:gd name="connsiteY223" fmla="*/ 923925 h 1347788"/>
              <a:gd name="connsiteX224" fmla="*/ 607219 w 2478882"/>
              <a:gd name="connsiteY224" fmla="*/ 945357 h 1347788"/>
              <a:gd name="connsiteX225" fmla="*/ 645319 w 2478882"/>
              <a:gd name="connsiteY225" fmla="*/ 950119 h 1347788"/>
              <a:gd name="connsiteX226" fmla="*/ 704850 w 2478882"/>
              <a:gd name="connsiteY226" fmla="*/ 959644 h 1347788"/>
              <a:gd name="connsiteX227" fmla="*/ 745332 w 2478882"/>
              <a:gd name="connsiteY227" fmla="*/ 966788 h 1347788"/>
              <a:gd name="connsiteX228" fmla="*/ 745332 w 2478882"/>
              <a:gd name="connsiteY228" fmla="*/ 966788 h 1347788"/>
              <a:gd name="connsiteX229" fmla="*/ 764382 w 2478882"/>
              <a:gd name="connsiteY229" fmla="*/ 935832 h 1347788"/>
              <a:gd name="connsiteX230" fmla="*/ 790575 w 2478882"/>
              <a:gd name="connsiteY230" fmla="*/ 935832 h 1347788"/>
              <a:gd name="connsiteX231" fmla="*/ 828675 w 2478882"/>
              <a:gd name="connsiteY231" fmla="*/ 935832 h 1347788"/>
              <a:gd name="connsiteX232" fmla="*/ 821532 w 2478882"/>
              <a:gd name="connsiteY232" fmla="*/ 950119 h 1347788"/>
              <a:gd name="connsiteX233" fmla="*/ 812007 w 2478882"/>
              <a:gd name="connsiteY233" fmla="*/ 964407 h 1347788"/>
              <a:gd name="connsiteX234" fmla="*/ 823913 w 2478882"/>
              <a:gd name="connsiteY234" fmla="*/ 973932 h 1347788"/>
              <a:gd name="connsiteX235" fmla="*/ 800100 w 2478882"/>
              <a:gd name="connsiteY235" fmla="*/ 992982 h 1347788"/>
              <a:gd name="connsiteX236" fmla="*/ 797719 w 2478882"/>
              <a:gd name="connsiteY236" fmla="*/ 1014413 h 1347788"/>
              <a:gd name="connsiteX237" fmla="*/ 790575 w 2478882"/>
              <a:gd name="connsiteY237" fmla="*/ 1026319 h 1347788"/>
              <a:gd name="connsiteX238" fmla="*/ 764382 w 2478882"/>
              <a:gd name="connsiteY238" fmla="*/ 1031082 h 1347788"/>
              <a:gd name="connsiteX239" fmla="*/ 771525 w 2478882"/>
              <a:gd name="connsiteY239" fmla="*/ 1054894 h 1347788"/>
              <a:gd name="connsiteX240" fmla="*/ 740569 w 2478882"/>
              <a:gd name="connsiteY240" fmla="*/ 1059657 h 1347788"/>
              <a:gd name="connsiteX241" fmla="*/ 726282 w 2478882"/>
              <a:gd name="connsiteY241" fmla="*/ 1042988 h 1347788"/>
              <a:gd name="connsiteX242" fmla="*/ 695325 w 2478882"/>
              <a:gd name="connsiteY242" fmla="*/ 1045369 h 1347788"/>
              <a:gd name="connsiteX243" fmla="*/ 669132 w 2478882"/>
              <a:gd name="connsiteY243" fmla="*/ 1052513 h 1347788"/>
              <a:gd name="connsiteX244" fmla="*/ 642938 w 2478882"/>
              <a:gd name="connsiteY244" fmla="*/ 1050132 h 1347788"/>
              <a:gd name="connsiteX245" fmla="*/ 621507 w 2478882"/>
              <a:gd name="connsiteY245" fmla="*/ 1047750 h 1347788"/>
              <a:gd name="connsiteX246" fmla="*/ 621507 w 2478882"/>
              <a:gd name="connsiteY246" fmla="*/ 1033463 h 1347788"/>
              <a:gd name="connsiteX247" fmla="*/ 600075 w 2478882"/>
              <a:gd name="connsiteY247" fmla="*/ 1035844 h 1347788"/>
              <a:gd name="connsiteX248" fmla="*/ 578644 w 2478882"/>
              <a:gd name="connsiteY248" fmla="*/ 1040607 h 1347788"/>
              <a:gd name="connsiteX249" fmla="*/ 571500 w 2478882"/>
              <a:gd name="connsiteY249" fmla="*/ 1031082 h 1347788"/>
              <a:gd name="connsiteX250" fmla="*/ 571500 w 2478882"/>
              <a:gd name="connsiteY250" fmla="*/ 1019175 h 1347788"/>
              <a:gd name="connsiteX251" fmla="*/ 571500 w 2478882"/>
              <a:gd name="connsiteY251" fmla="*/ 1019175 h 1347788"/>
              <a:gd name="connsiteX252" fmla="*/ 626269 w 2478882"/>
              <a:gd name="connsiteY252" fmla="*/ 1004888 h 1347788"/>
              <a:gd name="connsiteX253" fmla="*/ 647700 w 2478882"/>
              <a:gd name="connsiteY253" fmla="*/ 988219 h 1347788"/>
              <a:gd name="connsiteX254" fmla="*/ 647700 w 2478882"/>
              <a:gd name="connsiteY254" fmla="*/ 988219 h 1347788"/>
              <a:gd name="connsiteX255" fmla="*/ 647700 w 2478882"/>
              <a:gd name="connsiteY255" fmla="*/ 988219 h 1347788"/>
              <a:gd name="connsiteX256" fmla="*/ 597694 w 2478882"/>
              <a:gd name="connsiteY256" fmla="*/ 988219 h 1347788"/>
              <a:gd name="connsiteX257" fmla="*/ 581025 w 2478882"/>
              <a:gd name="connsiteY257" fmla="*/ 990600 h 1347788"/>
              <a:gd name="connsiteX258" fmla="*/ 578644 w 2478882"/>
              <a:gd name="connsiteY258" fmla="*/ 969169 h 1347788"/>
              <a:gd name="connsiteX259" fmla="*/ 550069 w 2478882"/>
              <a:gd name="connsiteY259" fmla="*/ 966788 h 1347788"/>
              <a:gd name="connsiteX260" fmla="*/ 559594 w 2478882"/>
              <a:gd name="connsiteY260" fmla="*/ 988219 h 1347788"/>
              <a:gd name="connsiteX261" fmla="*/ 545307 w 2478882"/>
              <a:gd name="connsiteY261" fmla="*/ 992982 h 1347788"/>
              <a:gd name="connsiteX262" fmla="*/ 511969 w 2478882"/>
              <a:gd name="connsiteY262" fmla="*/ 988219 h 1347788"/>
              <a:gd name="connsiteX263" fmla="*/ 492919 w 2478882"/>
              <a:gd name="connsiteY263" fmla="*/ 990600 h 1347788"/>
              <a:gd name="connsiteX264" fmla="*/ 507207 w 2478882"/>
              <a:gd name="connsiteY264" fmla="*/ 1007269 h 1347788"/>
              <a:gd name="connsiteX265" fmla="*/ 516732 w 2478882"/>
              <a:gd name="connsiteY265" fmla="*/ 1019175 h 1347788"/>
              <a:gd name="connsiteX266" fmla="*/ 507207 w 2478882"/>
              <a:gd name="connsiteY266" fmla="*/ 1028700 h 1347788"/>
              <a:gd name="connsiteX267" fmla="*/ 507207 w 2478882"/>
              <a:gd name="connsiteY267" fmla="*/ 1028700 h 1347788"/>
              <a:gd name="connsiteX268" fmla="*/ 497682 w 2478882"/>
              <a:gd name="connsiteY268" fmla="*/ 1054894 h 1347788"/>
              <a:gd name="connsiteX269" fmla="*/ 469107 w 2478882"/>
              <a:gd name="connsiteY269" fmla="*/ 1076325 h 1347788"/>
              <a:gd name="connsiteX270" fmla="*/ 454819 w 2478882"/>
              <a:gd name="connsiteY270" fmla="*/ 1071563 h 1347788"/>
              <a:gd name="connsiteX271" fmla="*/ 438150 w 2478882"/>
              <a:gd name="connsiteY271" fmla="*/ 1085850 h 1347788"/>
              <a:gd name="connsiteX272" fmla="*/ 431007 w 2478882"/>
              <a:gd name="connsiteY272" fmla="*/ 1083469 h 1347788"/>
              <a:gd name="connsiteX273" fmla="*/ 433388 w 2478882"/>
              <a:gd name="connsiteY273" fmla="*/ 1059657 h 1347788"/>
              <a:gd name="connsiteX274" fmla="*/ 435769 w 2478882"/>
              <a:gd name="connsiteY274" fmla="*/ 1035844 h 1347788"/>
              <a:gd name="connsiteX275" fmla="*/ 426244 w 2478882"/>
              <a:gd name="connsiteY275" fmla="*/ 1031082 h 1347788"/>
              <a:gd name="connsiteX276" fmla="*/ 423863 w 2478882"/>
              <a:gd name="connsiteY276" fmla="*/ 1047750 h 1347788"/>
              <a:gd name="connsiteX277" fmla="*/ 416719 w 2478882"/>
              <a:gd name="connsiteY277" fmla="*/ 1062038 h 1347788"/>
              <a:gd name="connsiteX278" fmla="*/ 392907 w 2478882"/>
              <a:gd name="connsiteY278" fmla="*/ 1052513 h 1347788"/>
              <a:gd name="connsiteX279" fmla="*/ 383382 w 2478882"/>
              <a:gd name="connsiteY279" fmla="*/ 1050132 h 1347788"/>
              <a:gd name="connsiteX280" fmla="*/ 383382 w 2478882"/>
              <a:gd name="connsiteY280" fmla="*/ 1069182 h 1347788"/>
              <a:gd name="connsiteX281" fmla="*/ 404813 w 2478882"/>
              <a:gd name="connsiteY281" fmla="*/ 1088232 h 1347788"/>
              <a:gd name="connsiteX282" fmla="*/ 376238 w 2478882"/>
              <a:gd name="connsiteY282" fmla="*/ 1090613 h 1347788"/>
              <a:gd name="connsiteX283" fmla="*/ 371475 w 2478882"/>
              <a:gd name="connsiteY283" fmla="*/ 1100138 h 1347788"/>
              <a:gd name="connsiteX284" fmla="*/ 342900 w 2478882"/>
              <a:gd name="connsiteY284" fmla="*/ 1090613 h 1347788"/>
              <a:gd name="connsiteX285" fmla="*/ 342900 w 2478882"/>
              <a:gd name="connsiteY285" fmla="*/ 1109663 h 1347788"/>
              <a:gd name="connsiteX286" fmla="*/ 333375 w 2478882"/>
              <a:gd name="connsiteY286" fmla="*/ 1121569 h 1347788"/>
              <a:gd name="connsiteX287" fmla="*/ 323850 w 2478882"/>
              <a:gd name="connsiteY287" fmla="*/ 1121569 h 1347788"/>
              <a:gd name="connsiteX288" fmla="*/ 316707 w 2478882"/>
              <a:gd name="connsiteY288" fmla="*/ 1088232 h 1347788"/>
              <a:gd name="connsiteX289" fmla="*/ 290513 w 2478882"/>
              <a:gd name="connsiteY289" fmla="*/ 1073944 h 1347788"/>
              <a:gd name="connsiteX290" fmla="*/ 271463 w 2478882"/>
              <a:gd name="connsiteY290" fmla="*/ 1062038 h 1347788"/>
              <a:gd name="connsiteX291" fmla="*/ 278607 w 2478882"/>
              <a:gd name="connsiteY291" fmla="*/ 1012032 h 1347788"/>
              <a:gd name="connsiteX292" fmla="*/ 285750 w 2478882"/>
              <a:gd name="connsiteY292" fmla="*/ 978694 h 1347788"/>
              <a:gd name="connsiteX293" fmla="*/ 328613 w 2478882"/>
              <a:gd name="connsiteY293" fmla="*/ 954882 h 1347788"/>
              <a:gd name="connsiteX294" fmla="*/ 338138 w 2478882"/>
              <a:gd name="connsiteY294" fmla="*/ 938213 h 1347788"/>
              <a:gd name="connsiteX295" fmla="*/ 350044 w 2478882"/>
              <a:gd name="connsiteY295" fmla="*/ 912019 h 1347788"/>
              <a:gd name="connsiteX296" fmla="*/ 350044 w 2478882"/>
              <a:gd name="connsiteY296" fmla="*/ 912019 h 1347788"/>
              <a:gd name="connsiteX297" fmla="*/ 321469 w 2478882"/>
              <a:gd name="connsiteY297" fmla="*/ 919163 h 1347788"/>
              <a:gd name="connsiteX298" fmla="*/ 314325 w 2478882"/>
              <a:gd name="connsiteY298" fmla="*/ 895350 h 1347788"/>
              <a:gd name="connsiteX299" fmla="*/ 311944 w 2478882"/>
              <a:gd name="connsiteY299" fmla="*/ 916782 h 1347788"/>
              <a:gd name="connsiteX300" fmla="*/ 300038 w 2478882"/>
              <a:gd name="connsiteY300" fmla="*/ 950119 h 1347788"/>
              <a:gd name="connsiteX301" fmla="*/ 288132 w 2478882"/>
              <a:gd name="connsiteY301" fmla="*/ 942975 h 1347788"/>
              <a:gd name="connsiteX302" fmla="*/ 288132 w 2478882"/>
              <a:gd name="connsiteY302" fmla="*/ 919163 h 1347788"/>
              <a:gd name="connsiteX303" fmla="*/ 288132 w 2478882"/>
              <a:gd name="connsiteY303" fmla="*/ 907257 h 1347788"/>
              <a:gd name="connsiteX304" fmla="*/ 278607 w 2478882"/>
              <a:gd name="connsiteY304" fmla="*/ 895350 h 1347788"/>
              <a:gd name="connsiteX305" fmla="*/ 269082 w 2478882"/>
              <a:gd name="connsiteY305" fmla="*/ 902494 h 1347788"/>
              <a:gd name="connsiteX306" fmla="*/ 264319 w 2478882"/>
              <a:gd name="connsiteY306" fmla="*/ 938213 h 1347788"/>
              <a:gd name="connsiteX307" fmla="*/ 280988 w 2478882"/>
              <a:gd name="connsiteY307" fmla="*/ 957263 h 1347788"/>
              <a:gd name="connsiteX308" fmla="*/ 276225 w 2478882"/>
              <a:gd name="connsiteY308" fmla="*/ 976313 h 1347788"/>
              <a:gd name="connsiteX309" fmla="*/ 264319 w 2478882"/>
              <a:gd name="connsiteY309" fmla="*/ 1007269 h 1347788"/>
              <a:gd name="connsiteX310" fmla="*/ 250032 w 2478882"/>
              <a:gd name="connsiteY310" fmla="*/ 1031082 h 1347788"/>
              <a:gd name="connsiteX311" fmla="*/ 207169 w 2478882"/>
              <a:gd name="connsiteY311" fmla="*/ 1019175 h 1347788"/>
              <a:gd name="connsiteX312" fmla="*/ 200025 w 2478882"/>
              <a:gd name="connsiteY312" fmla="*/ 988219 h 1347788"/>
              <a:gd name="connsiteX313" fmla="*/ 157163 w 2478882"/>
              <a:gd name="connsiteY313" fmla="*/ 962025 h 1347788"/>
              <a:gd name="connsiteX314" fmla="*/ 104775 w 2478882"/>
              <a:gd name="connsiteY314" fmla="*/ 940594 h 1347788"/>
              <a:gd name="connsiteX315" fmla="*/ 61913 w 2478882"/>
              <a:gd name="connsiteY315" fmla="*/ 902494 h 1347788"/>
              <a:gd name="connsiteX316" fmla="*/ 35719 w 2478882"/>
              <a:gd name="connsiteY316" fmla="*/ 864394 h 1347788"/>
              <a:gd name="connsiteX317" fmla="*/ 11907 w 2478882"/>
              <a:gd name="connsiteY317" fmla="*/ 804863 h 1347788"/>
              <a:gd name="connsiteX318" fmla="*/ 0 w 2478882"/>
              <a:gd name="connsiteY318" fmla="*/ 735807 h 1347788"/>
              <a:gd name="connsiteX319" fmla="*/ 2382 w 2478882"/>
              <a:gd name="connsiteY319" fmla="*/ 676275 h 1347788"/>
              <a:gd name="connsiteX320" fmla="*/ 2382 w 2478882"/>
              <a:gd name="connsiteY320" fmla="*/ 645319 h 1347788"/>
              <a:gd name="connsiteX321" fmla="*/ 2052638 w 2478882"/>
              <a:gd name="connsiteY321"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71675 w 2478882"/>
              <a:gd name="connsiteY71" fmla="*/ 1154907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62188 w 2478882"/>
              <a:gd name="connsiteY52" fmla="*/ 1181101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62188 w 2478882"/>
              <a:gd name="connsiteY52" fmla="*/ 1181101 h 1347788"/>
              <a:gd name="connsiteX53" fmla="*/ 2219325 w 2478882"/>
              <a:gd name="connsiteY53" fmla="*/ 1173957 h 1347788"/>
              <a:gd name="connsiteX54" fmla="*/ 2185988 w 2478882"/>
              <a:gd name="connsiteY54" fmla="*/ 1212057 h 1347788"/>
              <a:gd name="connsiteX55" fmla="*/ 2164557 w 2478882"/>
              <a:gd name="connsiteY55" fmla="*/ 1207294 h 1347788"/>
              <a:gd name="connsiteX56" fmla="*/ 2193132 w 2478882"/>
              <a:gd name="connsiteY56" fmla="*/ 1188244 h 1347788"/>
              <a:gd name="connsiteX57" fmla="*/ 2178844 w 2478882"/>
              <a:gd name="connsiteY57" fmla="*/ 1185863 h 1347788"/>
              <a:gd name="connsiteX58" fmla="*/ 2183607 w 2478882"/>
              <a:gd name="connsiteY58" fmla="*/ 1169194 h 1347788"/>
              <a:gd name="connsiteX59" fmla="*/ 2224088 w 2478882"/>
              <a:gd name="connsiteY59" fmla="*/ 1133476 h 1347788"/>
              <a:gd name="connsiteX60" fmla="*/ 2200275 w 2478882"/>
              <a:gd name="connsiteY60" fmla="*/ 1123950 h 1347788"/>
              <a:gd name="connsiteX61" fmla="*/ 2176463 w 2478882"/>
              <a:gd name="connsiteY61" fmla="*/ 1154907 h 1347788"/>
              <a:gd name="connsiteX62" fmla="*/ 2155032 w 2478882"/>
              <a:gd name="connsiteY62" fmla="*/ 1164432 h 1347788"/>
              <a:gd name="connsiteX63" fmla="*/ 2147888 w 2478882"/>
              <a:gd name="connsiteY63" fmla="*/ 1152525 h 1347788"/>
              <a:gd name="connsiteX64" fmla="*/ 2138363 w 2478882"/>
              <a:gd name="connsiteY64" fmla="*/ 1147763 h 1347788"/>
              <a:gd name="connsiteX65" fmla="*/ 2119313 w 2478882"/>
              <a:gd name="connsiteY65" fmla="*/ 1152525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85988 w 2478882"/>
              <a:gd name="connsiteY54" fmla="*/ 1212057 h 1347788"/>
              <a:gd name="connsiteX55" fmla="*/ 2164557 w 2478882"/>
              <a:gd name="connsiteY55" fmla="*/ 1207294 h 1347788"/>
              <a:gd name="connsiteX56" fmla="*/ 2193132 w 2478882"/>
              <a:gd name="connsiteY56" fmla="*/ 1188244 h 1347788"/>
              <a:gd name="connsiteX57" fmla="*/ 2178844 w 2478882"/>
              <a:gd name="connsiteY57" fmla="*/ 1185863 h 1347788"/>
              <a:gd name="connsiteX58" fmla="*/ 2183607 w 2478882"/>
              <a:gd name="connsiteY58" fmla="*/ 1169194 h 1347788"/>
              <a:gd name="connsiteX59" fmla="*/ 2224088 w 2478882"/>
              <a:gd name="connsiteY59" fmla="*/ 1133476 h 1347788"/>
              <a:gd name="connsiteX60" fmla="*/ 2200275 w 2478882"/>
              <a:gd name="connsiteY60" fmla="*/ 1123950 h 1347788"/>
              <a:gd name="connsiteX61" fmla="*/ 2176463 w 2478882"/>
              <a:gd name="connsiteY61" fmla="*/ 1154907 h 1347788"/>
              <a:gd name="connsiteX62" fmla="*/ 2155032 w 2478882"/>
              <a:gd name="connsiteY62" fmla="*/ 1164432 h 1347788"/>
              <a:gd name="connsiteX63" fmla="*/ 2147888 w 2478882"/>
              <a:gd name="connsiteY63" fmla="*/ 1152525 h 1347788"/>
              <a:gd name="connsiteX64" fmla="*/ 2138363 w 2478882"/>
              <a:gd name="connsiteY64" fmla="*/ 1147763 h 1347788"/>
              <a:gd name="connsiteX65" fmla="*/ 2119313 w 2478882"/>
              <a:gd name="connsiteY65" fmla="*/ 1152525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93132 w 2478882"/>
              <a:gd name="connsiteY54" fmla="*/ 1188244 h 1347788"/>
              <a:gd name="connsiteX55" fmla="*/ 2178844 w 2478882"/>
              <a:gd name="connsiteY55" fmla="*/ 1185863 h 1347788"/>
              <a:gd name="connsiteX56" fmla="*/ 2183607 w 2478882"/>
              <a:gd name="connsiteY56" fmla="*/ 1169194 h 1347788"/>
              <a:gd name="connsiteX57" fmla="*/ 2224088 w 2478882"/>
              <a:gd name="connsiteY57" fmla="*/ 1133476 h 1347788"/>
              <a:gd name="connsiteX58" fmla="*/ 2200275 w 2478882"/>
              <a:gd name="connsiteY58" fmla="*/ 1123950 h 1347788"/>
              <a:gd name="connsiteX59" fmla="*/ 2176463 w 2478882"/>
              <a:gd name="connsiteY59" fmla="*/ 1154907 h 1347788"/>
              <a:gd name="connsiteX60" fmla="*/ 2155032 w 2478882"/>
              <a:gd name="connsiteY60" fmla="*/ 1164432 h 1347788"/>
              <a:gd name="connsiteX61" fmla="*/ 2147888 w 2478882"/>
              <a:gd name="connsiteY61" fmla="*/ 1152525 h 1347788"/>
              <a:gd name="connsiteX62" fmla="*/ 2138363 w 2478882"/>
              <a:gd name="connsiteY62" fmla="*/ 1147763 h 1347788"/>
              <a:gd name="connsiteX63" fmla="*/ 2119313 w 2478882"/>
              <a:gd name="connsiteY63" fmla="*/ 1152525 h 1347788"/>
              <a:gd name="connsiteX64" fmla="*/ 2090738 w 2478882"/>
              <a:gd name="connsiteY64" fmla="*/ 1143000 h 1347788"/>
              <a:gd name="connsiteX65" fmla="*/ 2076451 w 2478882"/>
              <a:gd name="connsiteY65" fmla="*/ 1140620 h 1347788"/>
              <a:gd name="connsiteX66" fmla="*/ 2050256 w 2478882"/>
              <a:gd name="connsiteY66" fmla="*/ 1126331 h 1347788"/>
              <a:gd name="connsiteX67" fmla="*/ 2035970 w 2478882"/>
              <a:gd name="connsiteY67" fmla="*/ 1131094 h 1347788"/>
              <a:gd name="connsiteX68" fmla="*/ 1990725 w 2478882"/>
              <a:gd name="connsiteY68" fmla="*/ 1123950 h 1347788"/>
              <a:gd name="connsiteX69" fmla="*/ 1976438 w 2478882"/>
              <a:gd name="connsiteY69" fmla="*/ 1095375 h 1347788"/>
              <a:gd name="connsiteX70" fmla="*/ 1952625 w 2478882"/>
              <a:gd name="connsiteY70" fmla="*/ 1114425 h 1347788"/>
              <a:gd name="connsiteX71" fmla="*/ 1935957 w 2478882"/>
              <a:gd name="connsiteY71" fmla="*/ 1138238 h 1347788"/>
              <a:gd name="connsiteX72" fmla="*/ 1921669 w 2478882"/>
              <a:gd name="connsiteY72" fmla="*/ 1104900 h 1347788"/>
              <a:gd name="connsiteX73" fmla="*/ 1921669 w 2478882"/>
              <a:gd name="connsiteY73" fmla="*/ 1083469 h 1347788"/>
              <a:gd name="connsiteX74" fmla="*/ 1893094 w 2478882"/>
              <a:gd name="connsiteY74" fmla="*/ 1057275 h 1347788"/>
              <a:gd name="connsiteX75" fmla="*/ 1869282 w 2478882"/>
              <a:gd name="connsiteY75" fmla="*/ 1042988 h 1347788"/>
              <a:gd name="connsiteX76" fmla="*/ 1850232 w 2478882"/>
              <a:gd name="connsiteY76" fmla="*/ 1028700 h 1347788"/>
              <a:gd name="connsiteX77" fmla="*/ 1843088 w 2478882"/>
              <a:gd name="connsiteY77" fmla="*/ 1016794 h 1347788"/>
              <a:gd name="connsiteX78" fmla="*/ 1804988 w 2478882"/>
              <a:gd name="connsiteY78" fmla="*/ 1012032 h 1347788"/>
              <a:gd name="connsiteX79" fmla="*/ 1769269 w 2478882"/>
              <a:gd name="connsiteY79" fmla="*/ 1007269 h 1347788"/>
              <a:gd name="connsiteX80" fmla="*/ 1750219 w 2478882"/>
              <a:gd name="connsiteY80" fmla="*/ 981075 h 1347788"/>
              <a:gd name="connsiteX81" fmla="*/ 1709738 w 2478882"/>
              <a:gd name="connsiteY81" fmla="*/ 962025 h 1347788"/>
              <a:gd name="connsiteX82" fmla="*/ 1678782 w 2478882"/>
              <a:gd name="connsiteY82" fmla="*/ 947738 h 1347788"/>
              <a:gd name="connsiteX83" fmla="*/ 1659732 w 2478882"/>
              <a:gd name="connsiteY83" fmla="*/ 945357 h 1347788"/>
              <a:gd name="connsiteX84" fmla="*/ 1659732 w 2478882"/>
              <a:gd name="connsiteY84" fmla="*/ 921544 h 1347788"/>
              <a:gd name="connsiteX85" fmla="*/ 1640682 w 2478882"/>
              <a:gd name="connsiteY85" fmla="*/ 928688 h 1347788"/>
              <a:gd name="connsiteX86" fmla="*/ 1640682 w 2478882"/>
              <a:gd name="connsiteY86" fmla="*/ 928688 h 1347788"/>
              <a:gd name="connsiteX87" fmla="*/ 1619250 w 2478882"/>
              <a:gd name="connsiteY87" fmla="*/ 892969 h 1347788"/>
              <a:gd name="connsiteX88" fmla="*/ 1595438 w 2478882"/>
              <a:gd name="connsiteY88" fmla="*/ 871538 h 1347788"/>
              <a:gd name="connsiteX89" fmla="*/ 1581150 w 2478882"/>
              <a:gd name="connsiteY89" fmla="*/ 864394 h 1347788"/>
              <a:gd name="connsiteX90" fmla="*/ 1581150 w 2478882"/>
              <a:gd name="connsiteY90" fmla="*/ 845344 h 1347788"/>
              <a:gd name="connsiteX91" fmla="*/ 1602582 w 2478882"/>
              <a:gd name="connsiteY91" fmla="*/ 835819 h 1347788"/>
              <a:gd name="connsiteX92" fmla="*/ 1633538 w 2478882"/>
              <a:gd name="connsiteY92" fmla="*/ 842963 h 1347788"/>
              <a:gd name="connsiteX93" fmla="*/ 1657350 w 2478882"/>
              <a:gd name="connsiteY93" fmla="*/ 828675 h 1347788"/>
              <a:gd name="connsiteX94" fmla="*/ 1669257 w 2478882"/>
              <a:gd name="connsiteY94" fmla="*/ 816769 h 1347788"/>
              <a:gd name="connsiteX95" fmla="*/ 1688307 w 2478882"/>
              <a:gd name="connsiteY95" fmla="*/ 804863 h 1347788"/>
              <a:gd name="connsiteX96" fmla="*/ 1650207 w 2478882"/>
              <a:gd name="connsiteY96" fmla="*/ 771525 h 1347788"/>
              <a:gd name="connsiteX97" fmla="*/ 1624013 w 2478882"/>
              <a:gd name="connsiteY97" fmla="*/ 778669 h 1347788"/>
              <a:gd name="connsiteX98" fmla="*/ 1626393 w 2478882"/>
              <a:gd name="connsiteY98" fmla="*/ 795338 h 1347788"/>
              <a:gd name="connsiteX99" fmla="*/ 1607344 w 2478882"/>
              <a:gd name="connsiteY99" fmla="*/ 802481 h 1347788"/>
              <a:gd name="connsiteX100" fmla="*/ 1581151 w 2478882"/>
              <a:gd name="connsiteY100" fmla="*/ 809625 h 1347788"/>
              <a:gd name="connsiteX101" fmla="*/ 1559719 w 2478882"/>
              <a:gd name="connsiteY101" fmla="*/ 819150 h 1347788"/>
              <a:gd name="connsiteX102" fmla="*/ 1552575 w 2478882"/>
              <a:gd name="connsiteY102" fmla="*/ 835819 h 1347788"/>
              <a:gd name="connsiteX103" fmla="*/ 1531144 w 2478882"/>
              <a:gd name="connsiteY103" fmla="*/ 835819 h 1347788"/>
              <a:gd name="connsiteX104" fmla="*/ 1516857 w 2478882"/>
              <a:gd name="connsiteY104" fmla="*/ 845344 h 1347788"/>
              <a:gd name="connsiteX105" fmla="*/ 1485900 w 2478882"/>
              <a:gd name="connsiteY105" fmla="*/ 840582 h 1347788"/>
              <a:gd name="connsiteX106" fmla="*/ 1438275 w 2478882"/>
              <a:gd name="connsiteY106" fmla="*/ 835819 h 1347788"/>
              <a:gd name="connsiteX107" fmla="*/ 1416844 w 2478882"/>
              <a:gd name="connsiteY107" fmla="*/ 821532 h 1347788"/>
              <a:gd name="connsiteX108" fmla="*/ 1385888 w 2478882"/>
              <a:gd name="connsiteY108" fmla="*/ 823913 h 1347788"/>
              <a:gd name="connsiteX109" fmla="*/ 1359694 w 2478882"/>
              <a:gd name="connsiteY109" fmla="*/ 833438 h 1347788"/>
              <a:gd name="connsiteX110" fmla="*/ 1343025 w 2478882"/>
              <a:gd name="connsiteY110" fmla="*/ 828675 h 1347788"/>
              <a:gd name="connsiteX111" fmla="*/ 1323975 w 2478882"/>
              <a:gd name="connsiteY111" fmla="*/ 800100 h 1347788"/>
              <a:gd name="connsiteX112" fmla="*/ 1323975 w 2478882"/>
              <a:gd name="connsiteY112" fmla="*/ 788194 h 1347788"/>
              <a:gd name="connsiteX113" fmla="*/ 1314450 w 2478882"/>
              <a:gd name="connsiteY113" fmla="*/ 812007 h 1347788"/>
              <a:gd name="connsiteX114" fmla="*/ 1319213 w 2478882"/>
              <a:gd name="connsiteY114" fmla="*/ 845344 h 1347788"/>
              <a:gd name="connsiteX115" fmla="*/ 1312069 w 2478882"/>
              <a:gd name="connsiteY115" fmla="*/ 864394 h 1347788"/>
              <a:gd name="connsiteX116" fmla="*/ 1283494 w 2478882"/>
              <a:gd name="connsiteY116" fmla="*/ 864394 h 1347788"/>
              <a:gd name="connsiteX117" fmla="*/ 1264444 w 2478882"/>
              <a:gd name="connsiteY117" fmla="*/ 850107 h 1347788"/>
              <a:gd name="connsiteX118" fmla="*/ 1243013 w 2478882"/>
              <a:gd name="connsiteY118" fmla="*/ 850107 h 1347788"/>
              <a:gd name="connsiteX119" fmla="*/ 1219200 w 2478882"/>
              <a:gd name="connsiteY119" fmla="*/ 840582 h 1347788"/>
              <a:gd name="connsiteX120" fmla="*/ 1212057 w 2478882"/>
              <a:gd name="connsiteY120" fmla="*/ 833438 h 1347788"/>
              <a:gd name="connsiteX121" fmla="*/ 1212057 w 2478882"/>
              <a:gd name="connsiteY121" fmla="*/ 809625 h 1347788"/>
              <a:gd name="connsiteX122" fmla="*/ 1214438 w 2478882"/>
              <a:gd name="connsiteY122" fmla="*/ 785813 h 1347788"/>
              <a:gd name="connsiteX123" fmla="*/ 1219200 w 2478882"/>
              <a:gd name="connsiteY123" fmla="*/ 762000 h 1347788"/>
              <a:gd name="connsiteX124" fmla="*/ 1235869 w 2478882"/>
              <a:gd name="connsiteY124" fmla="*/ 747713 h 1347788"/>
              <a:gd name="connsiteX125" fmla="*/ 1243013 w 2478882"/>
              <a:gd name="connsiteY125" fmla="*/ 740569 h 1347788"/>
              <a:gd name="connsiteX126" fmla="*/ 1233488 w 2478882"/>
              <a:gd name="connsiteY126" fmla="*/ 716757 h 1347788"/>
              <a:gd name="connsiteX127" fmla="*/ 1200150 w 2478882"/>
              <a:gd name="connsiteY127" fmla="*/ 688182 h 1347788"/>
              <a:gd name="connsiteX128" fmla="*/ 1176338 w 2478882"/>
              <a:gd name="connsiteY128" fmla="*/ 671513 h 1347788"/>
              <a:gd name="connsiteX129" fmla="*/ 1162050 w 2478882"/>
              <a:gd name="connsiteY129" fmla="*/ 652463 h 1347788"/>
              <a:gd name="connsiteX130" fmla="*/ 1162050 w 2478882"/>
              <a:gd name="connsiteY130" fmla="*/ 652463 h 1347788"/>
              <a:gd name="connsiteX131" fmla="*/ 1166813 w 2478882"/>
              <a:gd name="connsiteY131" fmla="*/ 690563 h 1347788"/>
              <a:gd name="connsiteX132" fmla="*/ 1169194 w 2478882"/>
              <a:gd name="connsiteY132" fmla="*/ 719138 h 1347788"/>
              <a:gd name="connsiteX133" fmla="*/ 1195388 w 2478882"/>
              <a:gd name="connsiteY133" fmla="*/ 731044 h 1347788"/>
              <a:gd name="connsiteX134" fmla="*/ 1204913 w 2478882"/>
              <a:gd name="connsiteY134" fmla="*/ 745332 h 1347788"/>
              <a:gd name="connsiteX135" fmla="*/ 1195388 w 2478882"/>
              <a:gd name="connsiteY135" fmla="*/ 771525 h 1347788"/>
              <a:gd name="connsiteX136" fmla="*/ 1197769 w 2478882"/>
              <a:gd name="connsiteY136" fmla="*/ 797719 h 1347788"/>
              <a:gd name="connsiteX137" fmla="*/ 1190625 w 2478882"/>
              <a:gd name="connsiteY137" fmla="*/ 819150 h 1347788"/>
              <a:gd name="connsiteX138" fmla="*/ 1195388 w 2478882"/>
              <a:gd name="connsiteY138" fmla="*/ 838200 h 1347788"/>
              <a:gd name="connsiteX139" fmla="*/ 1195388 w 2478882"/>
              <a:gd name="connsiteY139" fmla="*/ 838200 h 1347788"/>
              <a:gd name="connsiteX140" fmla="*/ 1166813 w 2478882"/>
              <a:gd name="connsiteY140" fmla="*/ 838200 h 1347788"/>
              <a:gd name="connsiteX141" fmla="*/ 1150144 w 2478882"/>
              <a:gd name="connsiteY141" fmla="*/ 838200 h 1347788"/>
              <a:gd name="connsiteX142" fmla="*/ 1131094 w 2478882"/>
              <a:gd name="connsiteY142" fmla="*/ 847725 h 1347788"/>
              <a:gd name="connsiteX143" fmla="*/ 1114425 w 2478882"/>
              <a:gd name="connsiteY143" fmla="*/ 838200 h 1347788"/>
              <a:gd name="connsiteX144" fmla="*/ 1088232 w 2478882"/>
              <a:gd name="connsiteY144" fmla="*/ 847725 h 1347788"/>
              <a:gd name="connsiteX145" fmla="*/ 1066800 w 2478882"/>
              <a:gd name="connsiteY145" fmla="*/ 854869 h 1347788"/>
              <a:gd name="connsiteX146" fmla="*/ 1059657 w 2478882"/>
              <a:gd name="connsiteY146" fmla="*/ 842963 h 1347788"/>
              <a:gd name="connsiteX147" fmla="*/ 1031082 w 2478882"/>
              <a:gd name="connsiteY147" fmla="*/ 852488 h 1347788"/>
              <a:gd name="connsiteX148" fmla="*/ 992982 w 2478882"/>
              <a:gd name="connsiteY148" fmla="*/ 823913 h 1347788"/>
              <a:gd name="connsiteX149" fmla="*/ 964407 w 2478882"/>
              <a:gd name="connsiteY149" fmla="*/ 826294 h 1347788"/>
              <a:gd name="connsiteX150" fmla="*/ 942975 w 2478882"/>
              <a:gd name="connsiteY150" fmla="*/ 835819 h 1347788"/>
              <a:gd name="connsiteX151" fmla="*/ 921544 w 2478882"/>
              <a:gd name="connsiteY151" fmla="*/ 852488 h 1347788"/>
              <a:gd name="connsiteX152" fmla="*/ 909638 w 2478882"/>
              <a:gd name="connsiteY152" fmla="*/ 833438 h 1347788"/>
              <a:gd name="connsiteX153" fmla="*/ 919163 w 2478882"/>
              <a:gd name="connsiteY153" fmla="*/ 807244 h 1347788"/>
              <a:gd name="connsiteX154" fmla="*/ 921544 w 2478882"/>
              <a:gd name="connsiteY154" fmla="*/ 797719 h 1347788"/>
              <a:gd name="connsiteX155" fmla="*/ 914400 w 2478882"/>
              <a:gd name="connsiteY155" fmla="*/ 778669 h 1347788"/>
              <a:gd name="connsiteX156" fmla="*/ 907257 w 2478882"/>
              <a:gd name="connsiteY156" fmla="*/ 771525 h 1347788"/>
              <a:gd name="connsiteX157" fmla="*/ 897732 w 2478882"/>
              <a:gd name="connsiteY157" fmla="*/ 800100 h 1347788"/>
              <a:gd name="connsiteX158" fmla="*/ 897732 w 2478882"/>
              <a:gd name="connsiteY158" fmla="*/ 823913 h 1347788"/>
              <a:gd name="connsiteX159" fmla="*/ 869157 w 2478882"/>
              <a:gd name="connsiteY159" fmla="*/ 828675 h 1347788"/>
              <a:gd name="connsiteX160" fmla="*/ 850107 w 2478882"/>
              <a:gd name="connsiteY160" fmla="*/ 833438 h 1347788"/>
              <a:gd name="connsiteX161" fmla="*/ 828675 w 2478882"/>
              <a:gd name="connsiteY161" fmla="*/ 804863 h 1347788"/>
              <a:gd name="connsiteX162" fmla="*/ 814388 w 2478882"/>
              <a:gd name="connsiteY162" fmla="*/ 783432 h 1347788"/>
              <a:gd name="connsiteX163" fmla="*/ 807244 w 2478882"/>
              <a:gd name="connsiteY163" fmla="*/ 759619 h 1347788"/>
              <a:gd name="connsiteX164" fmla="*/ 804863 w 2478882"/>
              <a:gd name="connsiteY164" fmla="*/ 733425 h 1347788"/>
              <a:gd name="connsiteX165" fmla="*/ 783432 w 2478882"/>
              <a:gd name="connsiteY165" fmla="*/ 692944 h 1347788"/>
              <a:gd name="connsiteX166" fmla="*/ 783432 w 2478882"/>
              <a:gd name="connsiteY166" fmla="*/ 719138 h 1347788"/>
              <a:gd name="connsiteX167" fmla="*/ 785813 w 2478882"/>
              <a:gd name="connsiteY167" fmla="*/ 757238 h 1347788"/>
              <a:gd name="connsiteX168" fmla="*/ 800100 w 2478882"/>
              <a:gd name="connsiteY168" fmla="*/ 792957 h 1347788"/>
              <a:gd name="connsiteX169" fmla="*/ 823913 w 2478882"/>
              <a:gd name="connsiteY169" fmla="*/ 833438 h 1347788"/>
              <a:gd name="connsiteX170" fmla="*/ 845344 w 2478882"/>
              <a:gd name="connsiteY170" fmla="*/ 854869 h 1347788"/>
              <a:gd name="connsiteX171" fmla="*/ 838200 w 2478882"/>
              <a:gd name="connsiteY171" fmla="*/ 873919 h 1347788"/>
              <a:gd name="connsiteX172" fmla="*/ 823913 w 2478882"/>
              <a:gd name="connsiteY172" fmla="*/ 902494 h 1347788"/>
              <a:gd name="connsiteX173" fmla="*/ 823913 w 2478882"/>
              <a:gd name="connsiteY173" fmla="*/ 902494 h 1347788"/>
              <a:gd name="connsiteX174" fmla="*/ 800100 w 2478882"/>
              <a:gd name="connsiteY174" fmla="*/ 902494 h 1347788"/>
              <a:gd name="connsiteX175" fmla="*/ 809625 w 2478882"/>
              <a:gd name="connsiteY175" fmla="*/ 869157 h 1347788"/>
              <a:gd name="connsiteX176" fmla="*/ 795338 w 2478882"/>
              <a:gd name="connsiteY176" fmla="*/ 885825 h 1347788"/>
              <a:gd name="connsiteX177" fmla="*/ 788194 w 2478882"/>
              <a:gd name="connsiteY177" fmla="*/ 862013 h 1347788"/>
              <a:gd name="connsiteX178" fmla="*/ 769144 w 2478882"/>
              <a:gd name="connsiteY178" fmla="*/ 864394 h 1347788"/>
              <a:gd name="connsiteX179" fmla="*/ 750094 w 2478882"/>
              <a:gd name="connsiteY179" fmla="*/ 862013 h 1347788"/>
              <a:gd name="connsiteX180" fmla="*/ 742950 w 2478882"/>
              <a:gd name="connsiteY180" fmla="*/ 852488 h 1347788"/>
              <a:gd name="connsiteX181" fmla="*/ 742950 w 2478882"/>
              <a:gd name="connsiteY181" fmla="*/ 852488 h 1347788"/>
              <a:gd name="connsiteX182" fmla="*/ 728663 w 2478882"/>
              <a:gd name="connsiteY182" fmla="*/ 850107 h 1347788"/>
              <a:gd name="connsiteX183" fmla="*/ 711994 w 2478882"/>
              <a:gd name="connsiteY183" fmla="*/ 850107 h 1347788"/>
              <a:gd name="connsiteX184" fmla="*/ 700088 w 2478882"/>
              <a:gd name="connsiteY184" fmla="*/ 866775 h 1347788"/>
              <a:gd name="connsiteX185" fmla="*/ 681038 w 2478882"/>
              <a:gd name="connsiteY185" fmla="*/ 866775 h 1347788"/>
              <a:gd name="connsiteX186" fmla="*/ 669132 w 2478882"/>
              <a:gd name="connsiteY186" fmla="*/ 852488 h 1347788"/>
              <a:gd name="connsiteX187" fmla="*/ 666750 w 2478882"/>
              <a:gd name="connsiteY187" fmla="*/ 852488 h 1347788"/>
              <a:gd name="connsiteX188" fmla="*/ 652463 w 2478882"/>
              <a:gd name="connsiteY188" fmla="*/ 866775 h 1347788"/>
              <a:gd name="connsiteX189" fmla="*/ 652463 w 2478882"/>
              <a:gd name="connsiteY189" fmla="*/ 881063 h 1347788"/>
              <a:gd name="connsiteX190" fmla="*/ 661988 w 2478882"/>
              <a:gd name="connsiteY190" fmla="*/ 890588 h 1347788"/>
              <a:gd name="connsiteX191" fmla="*/ 704850 w 2478882"/>
              <a:gd name="connsiteY191" fmla="*/ 890588 h 1347788"/>
              <a:gd name="connsiteX192" fmla="*/ 738188 w 2478882"/>
              <a:gd name="connsiteY192" fmla="*/ 890588 h 1347788"/>
              <a:gd name="connsiteX193" fmla="*/ 776288 w 2478882"/>
              <a:gd name="connsiteY193" fmla="*/ 888207 h 1347788"/>
              <a:gd name="connsiteX194" fmla="*/ 783432 w 2478882"/>
              <a:gd name="connsiteY194" fmla="*/ 900113 h 1347788"/>
              <a:gd name="connsiteX195" fmla="*/ 783432 w 2478882"/>
              <a:gd name="connsiteY195" fmla="*/ 900113 h 1347788"/>
              <a:gd name="connsiteX196" fmla="*/ 754857 w 2478882"/>
              <a:gd name="connsiteY196" fmla="*/ 914400 h 1347788"/>
              <a:gd name="connsiteX197" fmla="*/ 735807 w 2478882"/>
              <a:gd name="connsiteY197" fmla="*/ 931069 h 1347788"/>
              <a:gd name="connsiteX198" fmla="*/ 735807 w 2478882"/>
              <a:gd name="connsiteY198" fmla="*/ 931069 h 1347788"/>
              <a:gd name="connsiteX199" fmla="*/ 707232 w 2478882"/>
              <a:gd name="connsiteY199" fmla="*/ 919163 h 1347788"/>
              <a:gd name="connsiteX200" fmla="*/ 690563 w 2478882"/>
              <a:gd name="connsiteY200" fmla="*/ 909638 h 1347788"/>
              <a:gd name="connsiteX201" fmla="*/ 652463 w 2478882"/>
              <a:gd name="connsiteY201" fmla="*/ 909638 h 1347788"/>
              <a:gd name="connsiteX202" fmla="*/ 619125 w 2478882"/>
              <a:gd name="connsiteY202" fmla="*/ 914400 h 1347788"/>
              <a:gd name="connsiteX203" fmla="*/ 600075 w 2478882"/>
              <a:gd name="connsiteY203" fmla="*/ 897732 h 1347788"/>
              <a:gd name="connsiteX204" fmla="*/ 590550 w 2478882"/>
              <a:gd name="connsiteY204" fmla="*/ 859632 h 1347788"/>
              <a:gd name="connsiteX205" fmla="*/ 581025 w 2478882"/>
              <a:gd name="connsiteY205" fmla="*/ 845344 h 1347788"/>
              <a:gd name="connsiteX206" fmla="*/ 573882 w 2478882"/>
              <a:gd name="connsiteY206" fmla="*/ 828675 h 1347788"/>
              <a:gd name="connsiteX207" fmla="*/ 559594 w 2478882"/>
              <a:gd name="connsiteY207" fmla="*/ 835819 h 1347788"/>
              <a:gd name="connsiteX208" fmla="*/ 559594 w 2478882"/>
              <a:gd name="connsiteY208" fmla="*/ 859632 h 1347788"/>
              <a:gd name="connsiteX209" fmla="*/ 545307 w 2478882"/>
              <a:gd name="connsiteY209" fmla="*/ 845344 h 1347788"/>
              <a:gd name="connsiteX210" fmla="*/ 523875 w 2478882"/>
              <a:gd name="connsiteY210" fmla="*/ 838200 h 1347788"/>
              <a:gd name="connsiteX211" fmla="*/ 500063 w 2478882"/>
              <a:gd name="connsiteY211" fmla="*/ 840582 h 1347788"/>
              <a:gd name="connsiteX212" fmla="*/ 492919 w 2478882"/>
              <a:gd name="connsiteY212" fmla="*/ 862013 h 1347788"/>
              <a:gd name="connsiteX213" fmla="*/ 481013 w 2478882"/>
              <a:gd name="connsiteY213" fmla="*/ 866775 h 1347788"/>
              <a:gd name="connsiteX214" fmla="*/ 461963 w 2478882"/>
              <a:gd name="connsiteY214" fmla="*/ 866775 h 1347788"/>
              <a:gd name="connsiteX215" fmla="*/ 433388 w 2478882"/>
              <a:gd name="connsiteY215" fmla="*/ 876300 h 1347788"/>
              <a:gd name="connsiteX216" fmla="*/ 419100 w 2478882"/>
              <a:gd name="connsiteY216" fmla="*/ 900113 h 1347788"/>
              <a:gd name="connsiteX217" fmla="*/ 426244 w 2478882"/>
              <a:gd name="connsiteY217" fmla="*/ 907257 h 1347788"/>
              <a:gd name="connsiteX218" fmla="*/ 466725 w 2478882"/>
              <a:gd name="connsiteY218" fmla="*/ 885825 h 1347788"/>
              <a:gd name="connsiteX219" fmla="*/ 488157 w 2478882"/>
              <a:gd name="connsiteY219" fmla="*/ 890588 h 1347788"/>
              <a:gd name="connsiteX220" fmla="*/ 519113 w 2478882"/>
              <a:gd name="connsiteY220" fmla="*/ 878682 h 1347788"/>
              <a:gd name="connsiteX221" fmla="*/ 552450 w 2478882"/>
              <a:gd name="connsiteY221" fmla="*/ 904875 h 1347788"/>
              <a:gd name="connsiteX222" fmla="*/ 561975 w 2478882"/>
              <a:gd name="connsiteY222" fmla="*/ 931069 h 1347788"/>
              <a:gd name="connsiteX223" fmla="*/ 590550 w 2478882"/>
              <a:gd name="connsiteY223" fmla="*/ 923925 h 1347788"/>
              <a:gd name="connsiteX224" fmla="*/ 607219 w 2478882"/>
              <a:gd name="connsiteY224" fmla="*/ 945357 h 1347788"/>
              <a:gd name="connsiteX225" fmla="*/ 645319 w 2478882"/>
              <a:gd name="connsiteY225" fmla="*/ 950119 h 1347788"/>
              <a:gd name="connsiteX226" fmla="*/ 704850 w 2478882"/>
              <a:gd name="connsiteY226" fmla="*/ 959644 h 1347788"/>
              <a:gd name="connsiteX227" fmla="*/ 745332 w 2478882"/>
              <a:gd name="connsiteY227" fmla="*/ 966788 h 1347788"/>
              <a:gd name="connsiteX228" fmla="*/ 745332 w 2478882"/>
              <a:gd name="connsiteY228" fmla="*/ 966788 h 1347788"/>
              <a:gd name="connsiteX229" fmla="*/ 764382 w 2478882"/>
              <a:gd name="connsiteY229" fmla="*/ 935832 h 1347788"/>
              <a:gd name="connsiteX230" fmla="*/ 790575 w 2478882"/>
              <a:gd name="connsiteY230" fmla="*/ 935832 h 1347788"/>
              <a:gd name="connsiteX231" fmla="*/ 828675 w 2478882"/>
              <a:gd name="connsiteY231" fmla="*/ 935832 h 1347788"/>
              <a:gd name="connsiteX232" fmla="*/ 821532 w 2478882"/>
              <a:gd name="connsiteY232" fmla="*/ 950119 h 1347788"/>
              <a:gd name="connsiteX233" fmla="*/ 812007 w 2478882"/>
              <a:gd name="connsiteY233" fmla="*/ 964407 h 1347788"/>
              <a:gd name="connsiteX234" fmla="*/ 823913 w 2478882"/>
              <a:gd name="connsiteY234" fmla="*/ 973932 h 1347788"/>
              <a:gd name="connsiteX235" fmla="*/ 800100 w 2478882"/>
              <a:gd name="connsiteY235" fmla="*/ 992982 h 1347788"/>
              <a:gd name="connsiteX236" fmla="*/ 797719 w 2478882"/>
              <a:gd name="connsiteY236" fmla="*/ 1014413 h 1347788"/>
              <a:gd name="connsiteX237" fmla="*/ 790575 w 2478882"/>
              <a:gd name="connsiteY237" fmla="*/ 1026319 h 1347788"/>
              <a:gd name="connsiteX238" fmla="*/ 764382 w 2478882"/>
              <a:gd name="connsiteY238" fmla="*/ 1031082 h 1347788"/>
              <a:gd name="connsiteX239" fmla="*/ 771525 w 2478882"/>
              <a:gd name="connsiteY239" fmla="*/ 1054894 h 1347788"/>
              <a:gd name="connsiteX240" fmla="*/ 740569 w 2478882"/>
              <a:gd name="connsiteY240" fmla="*/ 1059657 h 1347788"/>
              <a:gd name="connsiteX241" fmla="*/ 726282 w 2478882"/>
              <a:gd name="connsiteY241" fmla="*/ 1042988 h 1347788"/>
              <a:gd name="connsiteX242" fmla="*/ 695325 w 2478882"/>
              <a:gd name="connsiteY242" fmla="*/ 1045369 h 1347788"/>
              <a:gd name="connsiteX243" fmla="*/ 669132 w 2478882"/>
              <a:gd name="connsiteY243" fmla="*/ 1052513 h 1347788"/>
              <a:gd name="connsiteX244" fmla="*/ 642938 w 2478882"/>
              <a:gd name="connsiteY244" fmla="*/ 1050132 h 1347788"/>
              <a:gd name="connsiteX245" fmla="*/ 621507 w 2478882"/>
              <a:gd name="connsiteY245" fmla="*/ 1047750 h 1347788"/>
              <a:gd name="connsiteX246" fmla="*/ 621507 w 2478882"/>
              <a:gd name="connsiteY246" fmla="*/ 1033463 h 1347788"/>
              <a:gd name="connsiteX247" fmla="*/ 600075 w 2478882"/>
              <a:gd name="connsiteY247" fmla="*/ 1035844 h 1347788"/>
              <a:gd name="connsiteX248" fmla="*/ 578644 w 2478882"/>
              <a:gd name="connsiteY248" fmla="*/ 1040607 h 1347788"/>
              <a:gd name="connsiteX249" fmla="*/ 571500 w 2478882"/>
              <a:gd name="connsiteY249" fmla="*/ 1031082 h 1347788"/>
              <a:gd name="connsiteX250" fmla="*/ 571500 w 2478882"/>
              <a:gd name="connsiteY250" fmla="*/ 1019175 h 1347788"/>
              <a:gd name="connsiteX251" fmla="*/ 571500 w 2478882"/>
              <a:gd name="connsiteY251" fmla="*/ 1019175 h 1347788"/>
              <a:gd name="connsiteX252" fmla="*/ 626269 w 2478882"/>
              <a:gd name="connsiteY252" fmla="*/ 1004888 h 1347788"/>
              <a:gd name="connsiteX253" fmla="*/ 647700 w 2478882"/>
              <a:gd name="connsiteY253" fmla="*/ 988219 h 1347788"/>
              <a:gd name="connsiteX254" fmla="*/ 647700 w 2478882"/>
              <a:gd name="connsiteY254" fmla="*/ 988219 h 1347788"/>
              <a:gd name="connsiteX255" fmla="*/ 647700 w 2478882"/>
              <a:gd name="connsiteY255" fmla="*/ 988219 h 1347788"/>
              <a:gd name="connsiteX256" fmla="*/ 597694 w 2478882"/>
              <a:gd name="connsiteY256" fmla="*/ 988219 h 1347788"/>
              <a:gd name="connsiteX257" fmla="*/ 581025 w 2478882"/>
              <a:gd name="connsiteY257" fmla="*/ 990600 h 1347788"/>
              <a:gd name="connsiteX258" fmla="*/ 578644 w 2478882"/>
              <a:gd name="connsiteY258" fmla="*/ 969169 h 1347788"/>
              <a:gd name="connsiteX259" fmla="*/ 550069 w 2478882"/>
              <a:gd name="connsiteY259" fmla="*/ 966788 h 1347788"/>
              <a:gd name="connsiteX260" fmla="*/ 559594 w 2478882"/>
              <a:gd name="connsiteY260" fmla="*/ 988219 h 1347788"/>
              <a:gd name="connsiteX261" fmla="*/ 545307 w 2478882"/>
              <a:gd name="connsiteY261" fmla="*/ 992982 h 1347788"/>
              <a:gd name="connsiteX262" fmla="*/ 511969 w 2478882"/>
              <a:gd name="connsiteY262" fmla="*/ 988219 h 1347788"/>
              <a:gd name="connsiteX263" fmla="*/ 492919 w 2478882"/>
              <a:gd name="connsiteY263" fmla="*/ 990600 h 1347788"/>
              <a:gd name="connsiteX264" fmla="*/ 507207 w 2478882"/>
              <a:gd name="connsiteY264" fmla="*/ 1007269 h 1347788"/>
              <a:gd name="connsiteX265" fmla="*/ 516732 w 2478882"/>
              <a:gd name="connsiteY265" fmla="*/ 1019175 h 1347788"/>
              <a:gd name="connsiteX266" fmla="*/ 507207 w 2478882"/>
              <a:gd name="connsiteY266" fmla="*/ 1028700 h 1347788"/>
              <a:gd name="connsiteX267" fmla="*/ 507207 w 2478882"/>
              <a:gd name="connsiteY267" fmla="*/ 1028700 h 1347788"/>
              <a:gd name="connsiteX268" fmla="*/ 497682 w 2478882"/>
              <a:gd name="connsiteY268" fmla="*/ 1054894 h 1347788"/>
              <a:gd name="connsiteX269" fmla="*/ 469107 w 2478882"/>
              <a:gd name="connsiteY269" fmla="*/ 1076325 h 1347788"/>
              <a:gd name="connsiteX270" fmla="*/ 454819 w 2478882"/>
              <a:gd name="connsiteY270" fmla="*/ 1071563 h 1347788"/>
              <a:gd name="connsiteX271" fmla="*/ 438150 w 2478882"/>
              <a:gd name="connsiteY271" fmla="*/ 1085850 h 1347788"/>
              <a:gd name="connsiteX272" fmla="*/ 431007 w 2478882"/>
              <a:gd name="connsiteY272" fmla="*/ 1083469 h 1347788"/>
              <a:gd name="connsiteX273" fmla="*/ 433388 w 2478882"/>
              <a:gd name="connsiteY273" fmla="*/ 1059657 h 1347788"/>
              <a:gd name="connsiteX274" fmla="*/ 435769 w 2478882"/>
              <a:gd name="connsiteY274" fmla="*/ 1035844 h 1347788"/>
              <a:gd name="connsiteX275" fmla="*/ 426244 w 2478882"/>
              <a:gd name="connsiteY275" fmla="*/ 1031082 h 1347788"/>
              <a:gd name="connsiteX276" fmla="*/ 423863 w 2478882"/>
              <a:gd name="connsiteY276" fmla="*/ 1047750 h 1347788"/>
              <a:gd name="connsiteX277" fmla="*/ 416719 w 2478882"/>
              <a:gd name="connsiteY277" fmla="*/ 1062038 h 1347788"/>
              <a:gd name="connsiteX278" fmla="*/ 392907 w 2478882"/>
              <a:gd name="connsiteY278" fmla="*/ 1052513 h 1347788"/>
              <a:gd name="connsiteX279" fmla="*/ 383382 w 2478882"/>
              <a:gd name="connsiteY279" fmla="*/ 1050132 h 1347788"/>
              <a:gd name="connsiteX280" fmla="*/ 383382 w 2478882"/>
              <a:gd name="connsiteY280" fmla="*/ 1069182 h 1347788"/>
              <a:gd name="connsiteX281" fmla="*/ 404813 w 2478882"/>
              <a:gd name="connsiteY281" fmla="*/ 1088232 h 1347788"/>
              <a:gd name="connsiteX282" fmla="*/ 376238 w 2478882"/>
              <a:gd name="connsiteY282" fmla="*/ 1090613 h 1347788"/>
              <a:gd name="connsiteX283" fmla="*/ 371475 w 2478882"/>
              <a:gd name="connsiteY283" fmla="*/ 1100138 h 1347788"/>
              <a:gd name="connsiteX284" fmla="*/ 342900 w 2478882"/>
              <a:gd name="connsiteY284" fmla="*/ 1090613 h 1347788"/>
              <a:gd name="connsiteX285" fmla="*/ 342900 w 2478882"/>
              <a:gd name="connsiteY285" fmla="*/ 1109663 h 1347788"/>
              <a:gd name="connsiteX286" fmla="*/ 333375 w 2478882"/>
              <a:gd name="connsiteY286" fmla="*/ 1121569 h 1347788"/>
              <a:gd name="connsiteX287" fmla="*/ 323850 w 2478882"/>
              <a:gd name="connsiteY287" fmla="*/ 1121569 h 1347788"/>
              <a:gd name="connsiteX288" fmla="*/ 316707 w 2478882"/>
              <a:gd name="connsiteY288" fmla="*/ 1088232 h 1347788"/>
              <a:gd name="connsiteX289" fmla="*/ 290513 w 2478882"/>
              <a:gd name="connsiteY289" fmla="*/ 1073944 h 1347788"/>
              <a:gd name="connsiteX290" fmla="*/ 271463 w 2478882"/>
              <a:gd name="connsiteY290" fmla="*/ 1062038 h 1347788"/>
              <a:gd name="connsiteX291" fmla="*/ 278607 w 2478882"/>
              <a:gd name="connsiteY291" fmla="*/ 1012032 h 1347788"/>
              <a:gd name="connsiteX292" fmla="*/ 285750 w 2478882"/>
              <a:gd name="connsiteY292" fmla="*/ 978694 h 1347788"/>
              <a:gd name="connsiteX293" fmla="*/ 328613 w 2478882"/>
              <a:gd name="connsiteY293" fmla="*/ 954882 h 1347788"/>
              <a:gd name="connsiteX294" fmla="*/ 338138 w 2478882"/>
              <a:gd name="connsiteY294" fmla="*/ 938213 h 1347788"/>
              <a:gd name="connsiteX295" fmla="*/ 350044 w 2478882"/>
              <a:gd name="connsiteY295" fmla="*/ 912019 h 1347788"/>
              <a:gd name="connsiteX296" fmla="*/ 350044 w 2478882"/>
              <a:gd name="connsiteY296" fmla="*/ 912019 h 1347788"/>
              <a:gd name="connsiteX297" fmla="*/ 321469 w 2478882"/>
              <a:gd name="connsiteY297" fmla="*/ 919163 h 1347788"/>
              <a:gd name="connsiteX298" fmla="*/ 314325 w 2478882"/>
              <a:gd name="connsiteY298" fmla="*/ 895350 h 1347788"/>
              <a:gd name="connsiteX299" fmla="*/ 311944 w 2478882"/>
              <a:gd name="connsiteY299" fmla="*/ 916782 h 1347788"/>
              <a:gd name="connsiteX300" fmla="*/ 300038 w 2478882"/>
              <a:gd name="connsiteY300" fmla="*/ 950119 h 1347788"/>
              <a:gd name="connsiteX301" fmla="*/ 288132 w 2478882"/>
              <a:gd name="connsiteY301" fmla="*/ 942975 h 1347788"/>
              <a:gd name="connsiteX302" fmla="*/ 288132 w 2478882"/>
              <a:gd name="connsiteY302" fmla="*/ 919163 h 1347788"/>
              <a:gd name="connsiteX303" fmla="*/ 288132 w 2478882"/>
              <a:gd name="connsiteY303" fmla="*/ 907257 h 1347788"/>
              <a:gd name="connsiteX304" fmla="*/ 278607 w 2478882"/>
              <a:gd name="connsiteY304" fmla="*/ 895350 h 1347788"/>
              <a:gd name="connsiteX305" fmla="*/ 269082 w 2478882"/>
              <a:gd name="connsiteY305" fmla="*/ 902494 h 1347788"/>
              <a:gd name="connsiteX306" fmla="*/ 264319 w 2478882"/>
              <a:gd name="connsiteY306" fmla="*/ 938213 h 1347788"/>
              <a:gd name="connsiteX307" fmla="*/ 280988 w 2478882"/>
              <a:gd name="connsiteY307" fmla="*/ 957263 h 1347788"/>
              <a:gd name="connsiteX308" fmla="*/ 276225 w 2478882"/>
              <a:gd name="connsiteY308" fmla="*/ 976313 h 1347788"/>
              <a:gd name="connsiteX309" fmla="*/ 264319 w 2478882"/>
              <a:gd name="connsiteY309" fmla="*/ 1007269 h 1347788"/>
              <a:gd name="connsiteX310" fmla="*/ 250032 w 2478882"/>
              <a:gd name="connsiteY310" fmla="*/ 1031082 h 1347788"/>
              <a:gd name="connsiteX311" fmla="*/ 207169 w 2478882"/>
              <a:gd name="connsiteY311" fmla="*/ 1019175 h 1347788"/>
              <a:gd name="connsiteX312" fmla="*/ 200025 w 2478882"/>
              <a:gd name="connsiteY312" fmla="*/ 988219 h 1347788"/>
              <a:gd name="connsiteX313" fmla="*/ 157163 w 2478882"/>
              <a:gd name="connsiteY313" fmla="*/ 962025 h 1347788"/>
              <a:gd name="connsiteX314" fmla="*/ 104775 w 2478882"/>
              <a:gd name="connsiteY314" fmla="*/ 940594 h 1347788"/>
              <a:gd name="connsiteX315" fmla="*/ 61913 w 2478882"/>
              <a:gd name="connsiteY315" fmla="*/ 902494 h 1347788"/>
              <a:gd name="connsiteX316" fmla="*/ 35719 w 2478882"/>
              <a:gd name="connsiteY316" fmla="*/ 864394 h 1347788"/>
              <a:gd name="connsiteX317" fmla="*/ 11907 w 2478882"/>
              <a:gd name="connsiteY317" fmla="*/ 804863 h 1347788"/>
              <a:gd name="connsiteX318" fmla="*/ 0 w 2478882"/>
              <a:gd name="connsiteY318" fmla="*/ 735807 h 1347788"/>
              <a:gd name="connsiteX319" fmla="*/ 2382 w 2478882"/>
              <a:gd name="connsiteY319" fmla="*/ 676275 h 1347788"/>
              <a:gd name="connsiteX320" fmla="*/ 2382 w 2478882"/>
              <a:gd name="connsiteY320" fmla="*/ 645319 h 1347788"/>
              <a:gd name="connsiteX321" fmla="*/ 2052638 w 2478882"/>
              <a:gd name="connsiteY321" fmla="*/ 0 h 1347788"/>
              <a:gd name="connsiteX0" fmla="*/ 2052638 w 2478882"/>
              <a:gd name="connsiteY0" fmla="*/ 4763 h 1352551"/>
              <a:gd name="connsiteX1" fmla="*/ 2057400 w 2478882"/>
              <a:gd name="connsiteY1" fmla="*/ 38101 h 1352551"/>
              <a:gd name="connsiteX2" fmla="*/ 2066925 w 2478882"/>
              <a:gd name="connsiteY2" fmla="*/ 92870 h 1352551"/>
              <a:gd name="connsiteX3" fmla="*/ 2088357 w 2478882"/>
              <a:gd name="connsiteY3" fmla="*/ 138113 h 1352551"/>
              <a:gd name="connsiteX4" fmla="*/ 2085975 w 2478882"/>
              <a:gd name="connsiteY4" fmla="*/ 188120 h 1352551"/>
              <a:gd name="connsiteX5" fmla="*/ 2085975 w 2478882"/>
              <a:gd name="connsiteY5" fmla="*/ 233363 h 1352551"/>
              <a:gd name="connsiteX6" fmla="*/ 2081213 w 2478882"/>
              <a:gd name="connsiteY6" fmla="*/ 283370 h 1352551"/>
              <a:gd name="connsiteX7" fmla="*/ 2095500 w 2478882"/>
              <a:gd name="connsiteY7" fmla="*/ 323851 h 1352551"/>
              <a:gd name="connsiteX8" fmla="*/ 2109788 w 2478882"/>
              <a:gd name="connsiteY8" fmla="*/ 354807 h 1352551"/>
              <a:gd name="connsiteX9" fmla="*/ 2105025 w 2478882"/>
              <a:gd name="connsiteY9" fmla="*/ 392907 h 1352551"/>
              <a:gd name="connsiteX10" fmla="*/ 2119313 w 2478882"/>
              <a:gd name="connsiteY10" fmla="*/ 431007 h 1352551"/>
              <a:gd name="connsiteX11" fmla="*/ 2145507 w 2478882"/>
              <a:gd name="connsiteY11" fmla="*/ 459582 h 1352551"/>
              <a:gd name="connsiteX12" fmla="*/ 2169319 w 2478882"/>
              <a:gd name="connsiteY12" fmla="*/ 485776 h 1352551"/>
              <a:gd name="connsiteX13" fmla="*/ 2178844 w 2478882"/>
              <a:gd name="connsiteY13" fmla="*/ 521495 h 1352551"/>
              <a:gd name="connsiteX14" fmla="*/ 2216944 w 2478882"/>
              <a:gd name="connsiteY14" fmla="*/ 638176 h 1352551"/>
              <a:gd name="connsiteX15" fmla="*/ 2238375 w 2478882"/>
              <a:gd name="connsiteY15" fmla="*/ 723901 h 1352551"/>
              <a:gd name="connsiteX16" fmla="*/ 2266950 w 2478882"/>
              <a:gd name="connsiteY16" fmla="*/ 769145 h 1352551"/>
              <a:gd name="connsiteX17" fmla="*/ 2288382 w 2478882"/>
              <a:gd name="connsiteY17" fmla="*/ 826295 h 1352551"/>
              <a:gd name="connsiteX18" fmla="*/ 2297907 w 2478882"/>
              <a:gd name="connsiteY18" fmla="*/ 876301 h 1352551"/>
              <a:gd name="connsiteX19" fmla="*/ 2340769 w 2478882"/>
              <a:gd name="connsiteY19" fmla="*/ 914401 h 1352551"/>
              <a:gd name="connsiteX20" fmla="*/ 2343150 w 2478882"/>
              <a:gd name="connsiteY20" fmla="*/ 954882 h 1352551"/>
              <a:gd name="connsiteX21" fmla="*/ 2347913 w 2478882"/>
              <a:gd name="connsiteY21" fmla="*/ 969170 h 1352551"/>
              <a:gd name="connsiteX22" fmla="*/ 2364582 w 2478882"/>
              <a:gd name="connsiteY22" fmla="*/ 983457 h 1352551"/>
              <a:gd name="connsiteX23" fmla="*/ 2359819 w 2478882"/>
              <a:gd name="connsiteY23" fmla="*/ 1000126 h 1352551"/>
              <a:gd name="connsiteX24" fmla="*/ 2393157 w 2478882"/>
              <a:gd name="connsiteY24" fmla="*/ 1023938 h 1352551"/>
              <a:gd name="connsiteX25" fmla="*/ 2409825 w 2478882"/>
              <a:gd name="connsiteY25" fmla="*/ 1064420 h 1352551"/>
              <a:gd name="connsiteX26" fmla="*/ 2390775 w 2478882"/>
              <a:gd name="connsiteY26" fmla="*/ 1073945 h 1352551"/>
              <a:gd name="connsiteX27" fmla="*/ 2376488 w 2478882"/>
              <a:gd name="connsiteY27" fmla="*/ 1052513 h 1352551"/>
              <a:gd name="connsiteX28" fmla="*/ 2364582 w 2478882"/>
              <a:gd name="connsiteY28" fmla="*/ 1040607 h 1352551"/>
              <a:gd name="connsiteX29" fmla="*/ 2355057 w 2478882"/>
              <a:gd name="connsiteY29" fmla="*/ 1040607 h 1352551"/>
              <a:gd name="connsiteX30" fmla="*/ 2352675 w 2478882"/>
              <a:gd name="connsiteY30" fmla="*/ 1062038 h 1352551"/>
              <a:gd name="connsiteX31" fmla="*/ 2371725 w 2478882"/>
              <a:gd name="connsiteY31" fmla="*/ 1095376 h 1352551"/>
              <a:gd name="connsiteX32" fmla="*/ 2386013 w 2478882"/>
              <a:gd name="connsiteY32" fmla="*/ 1109663 h 1352551"/>
              <a:gd name="connsiteX33" fmla="*/ 2400300 w 2478882"/>
              <a:gd name="connsiteY33" fmla="*/ 1090613 h 1352551"/>
              <a:gd name="connsiteX34" fmla="*/ 2414588 w 2478882"/>
              <a:gd name="connsiteY34" fmla="*/ 1095376 h 1352551"/>
              <a:gd name="connsiteX35" fmla="*/ 2421732 w 2478882"/>
              <a:gd name="connsiteY35" fmla="*/ 1121570 h 1352551"/>
              <a:gd name="connsiteX36" fmla="*/ 2424113 w 2478882"/>
              <a:gd name="connsiteY36" fmla="*/ 1133476 h 1352551"/>
              <a:gd name="connsiteX37" fmla="*/ 2400300 w 2478882"/>
              <a:gd name="connsiteY37" fmla="*/ 1135857 h 1352551"/>
              <a:gd name="connsiteX38" fmla="*/ 2414588 w 2478882"/>
              <a:gd name="connsiteY38" fmla="*/ 1157288 h 1352551"/>
              <a:gd name="connsiteX39" fmla="*/ 2443163 w 2478882"/>
              <a:gd name="connsiteY39" fmla="*/ 1164432 h 1352551"/>
              <a:gd name="connsiteX40" fmla="*/ 2462213 w 2478882"/>
              <a:gd name="connsiteY40" fmla="*/ 1195388 h 1352551"/>
              <a:gd name="connsiteX41" fmla="*/ 2455069 w 2478882"/>
              <a:gd name="connsiteY41" fmla="*/ 1240632 h 1352551"/>
              <a:gd name="connsiteX42" fmla="*/ 2459832 w 2478882"/>
              <a:gd name="connsiteY42" fmla="*/ 1295401 h 1352551"/>
              <a:gd name="connsiteX43" fmla="*/ 2478882 w 2478882"/>
              <a:gd name="connsiteY43" fmla="*/ 1352551 h 1352551"/>
              <a:gd name="connsiteX44" fmla="*/ 2457450 w 2478882"/>
              <a:gd name="connsiteY44" fmla="*/ 1352551 h 1352551"/>
              <a:gd name="connsiteX45" fmla="*/ 2428875 w 2478882"/>
              <a:gd name="connsiteY45" fmla="*/ 1340645 h 1352551"/>
              <a:gd name="connsiteX46" fmla="*/ 2412207 w 2478882"/>
              <a:gd name="connsiteY46" fmla="*/ 1340645 h 1352551"/>
              <a:gd name="connsiteX47" fmla="*/ 2395538 w 2478882"/>
              <a:gd name="connsiteY47" fmla="*/ 1331120 h 1352551"/>
              <a:gd name="connsiteX48" fmla="*/ 2378869 w 2478882"/>
              <a:gd name="connsiteY48" fmla="*/ 1321595 h 1352551"/>
              <a:gd name="connsiteX49" fmla="*/ 2383632 w 2478882"/>
              <a:gd name="connsiteY49" fmla="*/ 1273970 h 1352551"/>
              <a:gd name="connsiteX50" fmla="*/ 2336007 w 2478882"/>
              <a:gd name="connsiteY50" fmla="*/ 1250157 h 1352551"/>
              <a:gd name="connsiteX51" fmla="*/ 2319338 w 2478882"/>
              <a:gd name="connsiteY51" fmla="*/ 1216819 h 1352551"/>
              <a:gd name="connsiteX52" fmla="*/ 2262188 w 2478882"/>
              <a:gd name="connsiteY52" fmla="*/ 1185864 h 1352551"/>
              <a:gd name="connsiteX53" fmla="*/ 2219325 w 2478882"/>
              <a:gd name="connsiteY53" fmla="*/ 1178720 h 1352551"/>
              <a:gd name="connsiteX54" fmla="*/ 2193132 w 2478882"/>
              <a:gd name="connsiteY54" fmla="*/ 1193007 h 1352551"/>
              <a:gd name="connsiteX55" fmla="*/ 2178844 w 2478882"/>
              <a:gd name="connsiteY55" fmla="*/ 1190626 h 1352551"/>
              <a:gd name="connsiteX56" fmla="*/ 2183607 w 2478882"/>
              <a:gd name="connsiteY56" fmla="*/ 1173957 h 1352551"/>
              <a:gd name="connsiteX57" fmla="*/ 2224088 w 2478882"/>
              <a:gd name="connsiteY57" fmla="*/ 1138239 h 1352551"/>
              <a:gd name="connsiteX58" fmla="*/ 2200275 w 2478882"/>
              <a:gd name="connsiteY58" fmla="*/ 1128713 h 1352551"/>
              <a:gd name="connsiteX59" fmla="*/ 2176463 w 2478882"/>
              <a:gd name="connsiteY59" fmla="*/ 1159670 h 1352551"/>
              <a:gd name="connsiteX60" fmla="*/ 2155032 w 2478882"/>
              <a:gd name="connsiteY60" fmla="*/ 1169195 h 1352551"/>
              <a:gd name="connsiteX61" fmla="*/ 2147888 w 2478882"/>
              <a:gd name="connsiteY61" fmla="*/ 1157288 h 1352551"/>
              <a:gd name="connsiteX62" fmla="*/ 2138363 w 2478882"/>
              <a:gd name="connsiteY62" fmla="*/ 1152526 h 1352551"/>
              <a:gd name="connsiteX63" fmla="*/ 2119313 w 2478882"/>
              <a:gd name="connsiteY63" fmla="*/ 1157288 h 1352551"/>
              <a:gd name="connsiteX64" fmla="*/ 2090738 w 2478882"/>
              <a:gd name="connsiteY64" fmla="*/ 1147763 h 1352551"/>
              <a:gd name="connsiteX65" fmla="*/ 2076451 w 2478882"/>
              <a:gd name="connsiteY65" fmla="*/ 1145383 h 1352551"/>
              <a:gd name="connsiteX66" fmla="*/ 2050256 w 2478882"/>
              <a:gd name="connsiteY66" fmla="*/ 1131094 h 1352551"/>
              <a:gd name="connsiteX67" fmla="*/ 2035970 w 2478882"/>
              <a:gd name="connsiteY67" fmla="*/ 1135857 h 1352551"/>
              <a:gd name="connsiteX68" fmla="*/ 1990725 w 2478882"/>
              <a:gd name="connsiteY68" fmla="*/ 1128713 h 1352551"/>
              <a:gd name="connsiteX69" fmla="*/ 1976438 w 2478882"/>
              <a:gd name="connsiteY69" fmla="*/ 1100138 h 1352551"/>
              <a:gd name="connsiteX70" fmla="*/ 1952625 w 2478882"/>
              <a:gd name="connsiteY70" fmla="*/ 1119188 h 1352551"/>
              <a:gd name="connsiteX71" fmla="*/ 1935957 w 2478882"/>
              <a:gd name="connsiteY71" fmla="*/ 1143001 h 1352551"/>
              <a:gd name="connsiteX72" fmla="*/ 1921669 w 2478882"/>
              <a:gd name="connsiteY72" fmla="*/ 1109663 h 1352551"/>
              <a:gd name="connsiteX73" fmla="*/ 1921669 w 2478882"/>
              <a:gd name="connsiteY73" fmla="*/ 1088232 h 1352551"/>
              <a:gd name="connsiteX74" fmla="*/ 1893094 w 2478882"/>
              <a:gd name="connsiteY74" fmla="*/ 1062038 h 1352551"/>
              <a:gd name="connsiteX75" fmla="*/ 1869282 w 2478882"/>
              <a:gd name="connsiteY75" fmla="*/ 1047751 h 1352551"/>
              <a:gd name="connsiteX76" fmla="*/ 1850232 w 2478882"/>
              <a:gd name="connsiteY76" fmla="*/ 1033463 h 1352551"/>
              <a:gd name="connsiteX77" fmla="*/ 1843088 w 2478882"/>
              <a:gd name="connsiteY77" fmla="*/ 1021557 h 1352551"/>
              <a:gd name="connsiteX78" fmla="*/ 1804988 w 2478882"/>
              <a:gd name="connsiteY78" fmla="*/ 1016795 h 1352551"/>
              <a:gd name="connsiteX79" fmla="*/ 1769269 w 2478882"/>
              <a:gd name="connsiteY79" fmla="*/ 1012032 h 1352551"/>
              <a:gd name="connsiteX80" fmla="*/ 1750219 w 2478882"/>
              <a:gd name="connsiteY80" fmla="*/ 985838 h 1352551"/>
              <a:gd name="connsiteX81" fmla="*/ 1709738 w 2478882"/>
              <a:gd name="connsiteY81" fmla="*/ 966788 h 1352551"/>
              <a:gd name="connsiteX82" fmla="*/ 1678782 w 2478882"/>
              <a:gd name="connsiteY82" fmla="*/ 952501 h 1352551"/>
              <a:gd name="connsiteX83" fmla="*/ 1659732 w 2478882"/>
              <a:gd name="connsiteY83" fmla="*/ 950120 h 1352551"/>
              <a:gd name="connsiteX84" fmla="*/ 1659732 w 2478882"/>
              <a:gd name="connsiteY84" fmla="*/ 926307 h 1352551"/>
              <a:gd name="connsiteX85" fmla="*/ 1640682 w 2478882"/>
              <a:gd name="connsiteY85" fmla="*/ 933451 h 1352551"/>
              <a:gd name="connsiteX86" fmla="*/ 1640682 w 2478882"/>
              <a:gd name="connsiteY86" fmla="*/ 933451 h 1352551"/>
              <a:gd name="connsiteX87" fmla="*/ 1619250 w 2478882"/>
              <a:gd name="connsiteY87" fmla="*/ 897732 h 1352551"/>
              <a:gd name="connsiteX88" fmla="*/ 1595438 w 2478882"/>
              <a:gd name="connsiteY88" fmla="*/ 876301 h 1352551"/>
              <a:gd name="connsiteX89" fmla="*/ 1581150 w 2478882"/>
              <a:gd name="connsiteY89" fmla="*/ 869157 h 1352551"/>
              <a:gd name="connsiteX90" fmla="*/ 1581150 w 2478882"/>
              <a:gd name="connsiteY90" fmla="*/ 850107 h 1352551"/>
              <a:gd name="connsiteX91" fmla="*/ 1602582 w 2478882"/>
              <a:gd name="connsiteY91" fmla="*/ 840582 h 1352551"/>
              <a:gd name="connsiteX92" fmla="*/ 1633538 w 2478882"/>
              <a:gd name="connsiteY92" fmla="*/ 847726 h 1352551"/>
              <a:gd name="connsiteX93" fmla="*/ 1657350 w 2478882"/>
              <a:gd name="connsiteY93" fmla="*/ 833438 h 1352551"/>
              <a:gd name="connsiteX94" fmla="*/ 1669257 w 2478882"/>
              <a:gd name="connsiteY94" fmla="*/ 821532 h 1352551"/>
              <a:gd name="connsiteX95" fmla="*/ 1688307 w 2478882"/>
              <a:gd name="connsiteY95" fmla="*/ 809626 h 1352551"/>
              <a:gd name="connsiteX96" fmla="*/ 1650207 w 2478882"/>
              <a:gd name="connsiteY96" fmla="*/ 776288 h 1352551"/>
              <a:gd name="connsiteX97" fmla="*/ 1624013 w 2478882"/>
              <a:gd name="connsiteY97" fmla="*/ 783432 h 1352551"/>
              <a:gd name="connsiteX98" fmla="*/ 1626393 w 2478882"/>
              <a:gd name="connsiteY98" fmla="*/ 800101 h 1352551"/>
              <a:gd name="connsiteX99" fmla="*/ 1607344 w 2478882"/>
              <a:gd name="connsiteY99" fmla="*/ 807244 h 1352551"/>
              <a:gd name="connsiteX100" fmla="*/ 1581151 w 2478882"/>
              <a:gd name="connsiteY100" fmla="*/ 814388 h 1352551"/>
              <a:gd name="connsiteX101" fmla="*/ 1559719 w 2478882"/>
              <a:gd name="connsiteY101" fmla="*/ 823913 h 1352551"/>
              <a:gd name="connsiteX102" fmla="*/ 1552575 w 2478882"/>
              <a:gd name="connsiteY102" fmla="*/ 840582 h 1352551"/>
              <a:gd name="connsiteX103" fmla="*/ 1531144 w 2478882"/>
              <a:gd name="connsiteY103" fmla="*/ 840582 h 1352551"/>
              <a:gd name="connsiteX104" fmla="*/ 1516857 w 2478882"/>
              <a:gd name="connsiteY104" fmla="*/ 850107 h 1352551"/>
              <a:gd name="connsiteX105" fmla="*/ 1485900 w 2478882"/>
              <a:gd name="connsiteY105" fmla="*/ 845345 h 1352551"/>
              <a:gd name="connsiteX106" fmla="*/ 1438275 w 2478882"/>
              <a:gd name="connsiteY106" fmla="*/ 840582 h 1352551"/>
              <a:gd name="connsiteX107" fmla="*/ 1416844 w 2478882"/>
              <a:gd name="connsiteY107" fmla="*/ 826295 h 1352551"/>
              <a:gd name="connsiteX108" fmla="*/ 1385888 w 2478882"/>
              <a:gd name="connsiteY108" fmla="*/ 828676 h 1352551"/>
              <a:gd name="connsiteX109" fmla="*/ 1359694 w 2478882"/>
              <a:gd name="connsiteY109" fmla="*/ 838201 h 1352551"/>
              <a:gd name="connsiteX110" fmla="*/ 1343025 w 2478882"/>
              <a:gd name="connsiteY110" fmla="*/ 833438 h 1352551"/>
              <a:gd name="connsiteX111" fmla="*/ 1323975 w 2478882"/>
              <a:gd name="connsiteY111" fmla="*/ 804863 h 1352551"/>
              <a:gd name="connsiteX112" fmla="*/ 1323975 w 2478882"/>
              <a:gd name="connsiteY112" fmla="*/ 792957 h 1352551"/>
              <a:gd name="connsiteX113" fmla="*/ 1314450 w 2478882"/>
              <a:gd name="connsiteY113" fmla="*/ 816770 h 1352551"/>
              <a:gd name="connsiteX114" fmla="*/ 1319213 w 2478882"/>
              <a:gd name="connsiteY114" fmla="*/ 850107 h 1352551"/>
              <a:gd name="connsiteX115" fmla="*/ 1312069 w 2478882"/>
              <a:gd name="connsiteY115" fmla="*/ 869157 h 1352551"/>
              <a:gd name="connsiteX116" fmla="*/ 1283494 w 2478882"/>
              <a:gd name="connsiteY116" fmla="*/ 869157 h 1352551"/>
              <a:gd name="connsiteX117" fmla="*/ 1264444 w 2478882"/>
              <a:gd name="connsiteY117" fmla="*/ 854870 h 1352551"/>
              <a:gd name="connsiteX118" fmla="*/ 1243013 w 2478882"/>
              <a:gd name="connsiteY118" fmla="*/ 854870 h 1352551"/>
              <a:gd name="connsiteX119" fmla="*/ 1219200 w 2478882"/>
              <a:gd name="connsiteY119" fmla="*/ 845345 h 1352551"/>
              <a:gd name="connsiteX120" fmla="*/ 1212057 w 2478882"/>
              <a:gd name="connsiteY120" fmla="*/ 838201 h 1352551"/>
              <a:gd name="connsiteX121" fmla="*/ 1212057 w 2478882"/>
              <a:gd name="connsiteY121" fmla="*/ 814388 h 1352551"/>
              <a:gd name="connsiteX122" fmla="*/ 1214438 w 2478882"/>
              <a:gd name="connsiteY122" fmla="*/ 790576 h 1352551"/>
              <a:gd name="connsiteX123" fmla="*/ 1219200 w 2478882"/>
              <a:gd name="connsiteY123" fmla="*/ 766763 h 1352551"/>
              <a:gd name="connsiteX124" fmla="*/ 1235869 w 2478882"/>
              <a:gd name="connsiteY124" fmla="*/ 752476 h 1352551"/>
              <a:gd name="connsiteX125" fmla="*/ 1243013 w 2478882"/>
              <a:gd name="connsiteY125" fmla="*/ 745332 h 1352551"/>
              <a:gd name="connsiteX126" fmla="*/ 1233488 w 2478882"/>
              <a:gd name="connsiteY126" fmla="*/ 721520 h 1352551"/>
              <a:gd name="connsiteX127" fmla="*/ 1200150 w 2478882"/>
              <a:gd name="connsiteY127" fmla="*/ 692945 h 1352551"/>
              <a:gd name="connsiteX128" fmla="*/ 1176338 w 2478882"/>
              <a:gd name="connsiteY128" fmla="*/ 676276 h 1352551"/>
              <a:gd name="connsiteX129" fmla="*/ 1162050 w 2478882"/>
              <a:gd name="connsiteY129" fmla="*/ 657226 h 1352551"/>
              <a:gd name="connsiteX130" fmla="*/ 1162050 w 2478882"/>
              <a:gd name="connsiteY130" fmla="*/ 657226 h 1352551"/>
              <a:gd name="connsiteX131" fmla="*/ 1166813 w 2478882"/>
              <a:gd name="connsiteY131" fmla="*/ 695326 h 1352551"/>
              <a:gd name="connsiteX132" fmla="*/ 1169194 w 2478882"/>
              <a:gd name="connsiteY132" fmla="*/ 723901 h 1352551"/>
              <a:gd name="connsiteX133" fmla="*/ 1195388 w 2478882"/>
              <a:gd name="connsiteY133" fmla="*/ 735807 h 1352551"/>
              <a:gd name="connsiteX134" fmla="*/ 1204913 w 2478882"/>
              <a:gd name="connsiteY134" fmla="*/ 750095 h 1352551"/>
              <a:gd name="connsiteX135" fmla="*/ 1195388 w 2478882"/>
              <a:gd name="connsiteY135" fmla="*/ 776288 h 1352551"/>
              <a:gd name="connsiteX136" fmla="*/ 1197769 w 2478882"/>
              <a:gd name="connsiteY136" fmla="*/ 802482 h 1352551"/>
              <a:gd name="connsiteX137" fmla="*/ 1190625 w 2478882"/>
              <a:gd name="connsiteY137" fmla="*/ 823913 h 1352551"/>
              <a:gd name="connsiteX138" fmla="*/ 1195388 w 2478882"/>
              <a:gd name="connsiteY138" fmla="*/ 842963 h 1352551"/>
              <a:gd name="connsiteX139" fmla="*/ 1195388 w 2478882"/>
              <a:gd name="connsiteY139" fmla="*/ 842963 h 1352551"/>
              <a:gd name="connsiteX140" fmla="*/ 1166813 w 2478882"/>
              <a:gd name="connsiteY140" fmla="*/ 842963 h 1352551"/>
              <a:gd name="connsiteX141" fmla="*/ 1150144 w 2478882"/>
              <a:gd name="connsiteY141" fmla="*/ 842963 h 1352551"/>
              <a:gd name="connsiteX142" fmla="*/ 1131094 w 2478882"/>
              <a:gd name="connsiteY142" fmla="*/ 852488 h 1352551"/>
              <a:gd name="connsiteX143" fmla="*/ 1114425 w 2478882"/>
              <a:gd name="connsiteY143" fmla="*/ 842963 h 1352551"/>
              <a:gd name="connsiteX144" fmla="*/ 1088232 w 2478882"/>
              <a:gd name="connsiteY144" fmla="*/ 852488 h 1352551"/>
              <a:gd name="connsiteX145" fmla="*/ 1066800 w 2478882"/>
              <a:gd name="connsiteY145" fmla="*/ 859632 h 1352551"/>
              <a:gd name="connsiteX146" fmla="*/ 1059657 w 2478882"/>
              <a:gd name="connsiteY146" fmla="*/ 847726 h 1352551"/>
              <a:gd name="connsiteX147" fmla="*/ 1031082 w 2478882"/>
              <a:gd name="connsiteY147" fmla="*/ 857251 h 1352551"/>
              <a:gd name="connsiteX148" fmla="*/ 992982 w 2478882"/>
              <a:gd name="connsiteY148" fmla="*/ 828676 h 1352551"/>
              <a:gd name="connsiteX149" fmla="*/ 964407 w 2478882"/>
              <a:gd name="connsiteY149" fmla="*/ 831057 h 1352551"/>
              <a:gd name="connsiteX150" fmla="*/ 942975 w 2478882"/>
              <a:gd name="connsiteY150" fmla="*/ 840582 h 1352551"/>
              <a:gd name="connsiteX151" fmla="*/ 921544 w 2478882"/>
              <a:gd name="connsiteY151" fmla="*/ 857251 h 1352551"/>
              <a:gd name="connsiteX152" fmla="*/ 909638 w 2478882"/>
              <a:gd name="connsiteY152" fmla="*/ 838201 h 1352551"/>
              <a:gd name="connsiteX153" fmla="*/ 919163 w 2478882"/>
              <a:gd name="connsiteY153" fmla="*/ 812007 h 1352551"/>
              <a:gd name="connsiteX154" fmla="*/ 921544 w 2478882"/>
              <a:gd name="connsiteY154" fmla="*/ 802482 h 1352551"/>
              <a:gd name="connsiteX155" fmla="*/ 914400 w 2478882"/>
              <a:gd name="connsiteY155" fmla="*/ 783432 h 1352551"/>
              <a:gd name="connsiteX156" fmla="*/ 907257 w 2478882"/>
              <a:gd name="connsiteY156" fmla="*/ 776288 h 1352551"/>
              <a:gd name="connsiteX157" fmla="*/ 897732 w 2478882"/>
              <a:gd name="connsiteY157" fmla="*/ 804863 h 1352551"/>
              <a:gd name="connsiteX158" fmla="*/ 897732 w 2478882"/>
              <a:gd name="connsiteY158" fmla="*/ 828676 h 1352551"/>
              <a:gd name="connsiteX159" fmla="*/ 869157 w 2478882"/>
              <a:gd name="connsiteY159" fmla="*/ 833438 h 1352551"/>
              <a:gd name="connsiteX160" fmla="*/ 850107 w 2478882"/>
              <a:gd name="connsiteY160" fmla="*/ 838201 h 1352551"/>
              <a:gd name="connsiteX161" fmla="*/ 828675 w 2478882"/>
              <a:gd name="connsiteY161" fmla="*/ 809626 h 1352551"/>
              <a:gd name="connsiteX162" fmla="*/ 814388 w 2478882"/>
              <a:gd name="connsiteY162" fmla="*/ 788195 h 1352551"/>
              <a:gd name="connsiteX163" fmla="*/ 807244 w 2478882"/>
              <a:gd name="connsiteY163" fmla="*/ 764382 h 1352551"/>
              <a:gd name="connsiteX164" fmla="*/ 804863 w 2478882"/>
              <a:gd name="connsiteY164" fmla="*/ 738188 h 1352551"/>
              <a:gd name="connsiteX165" fmla="*/ 783432 w 2478882"/>
              <a:gd name="connsiteY165" fmla="*/ 697707 h 1352551"/>
              <a:gd name="connsiteX166" fmla="*/ 783432 w 2478882"/>
              <a:gd name="connsiteY166" fmla="*/ 723901 h 1352551"/>
              <a:gd name="connsiteX167" fmla="*/ 785813 w 2478882"/>
              <a:gd name="connsiteY167" fmla="*/ 762001 h 1352551"/>
              <a:gd name="connsiteX168" fmla="*/ 800100 w 2478882"/>
              <a:gd name="connsiteY168" fmla="*/ 797720 h 1352551"/>
              <a:gd name="connsiteX169" fmla="*/ 823913 w 2478882"/>
              <a:gd name="connsiteY169" fmla="*/ 838201 h 1352551"/>
              <a:gd name="connsiteX170" fmla="*/ 845344 w 2478882"/>
              <a:gd name="connsiteY170" fmla="*/ 859632 h 1352551"/>
              <a:gd name="connsiteX171" fmla="*/ 838200 w 2478882"/>
              <a:gd name="connsiteY171" fmla="*/ 878682 h 1352551"/>
              <a:gd name="connsiteX172" fmla="*/ 823913 w 2478882"/>
              <a:gd name="connsiteY172" fmla="*/ 907257 h 1352551"/>
              <a:gd name="connsiteX173" fmla="*/ 823913 w 2478882"/>
              <a:gd name="connsiteY173" fmla="*/ 907257 h 1352551"/>
              <a:gd name="connsiteX174" fmla="*/ 800100 w 2478882"/>
              <a:gd name="connsiteY174" fmla="*/ 907257 h 1352551"/>
              <a:gd name="connsiteX175" fmla="*/ 809625 w 2478882"/>
              <a:gd name="connsiteY175" fmla="*/ 873920 h 1352551"/>
              <a:gd name="connsiteX176" fmla="*/ 795338 w 2478882"/>
              <a:gd name="connsiteY176" fmla="*/ 890588 h 1352551"/>
              <a:gd name="connsiteX177" fmla="*/ 788194 w 2478882"/>
              <a:gd name="connsiteY177" fmla="*/ 866776 h 1352551"/>
              <a:gd name="connsiteX178" fmla="*/ 769144 w 2478882"/>
              <a:gd name="connsiteY178" fmla="*/ 869157 h 1352551"/>
              <a:gd name="connsiteX179" fmla="*/ 750094 w 2478882"/>
              <a:gd name="connsiteY179" fmla="*/ 866776 h 1352551"/>
              <a:gd name="connsiteX180" fmla="*/ 742950 w 2478882"/>
              <a:gd name="connsiteY180" fmla="*/ 857251 h 1352551"/>
              <a:gd name="connsiteX181" fmla="*/ 742950 w 2478882"/>
              <a:gd name="connsiteY181" fmla="*/ 857251 h 1352551"/>
              <a:gd name="connsiteX182" fmla="*/ 728663 w 2478882"/>
              <a:gd name="connsiteY182" fmla="*/ 854870 h 1352551"/>
              <a:gd name="connsiteX183" fmla="*/ 711994 w 2478882"/>
              <a:gd name="connsiteY183" fmla="*/ 854870 h 1352551"/>
              <a:gd name="connsiteX184" fmla="*/ 700088 w 2478882"/>
              <a:gd name="connsiteY184" fmla="*/ 871538 h 1352551"/>
              <a:gd name="connsiteX185" fmla="*/ 681038 w 2478882"/>
              <a:gd name="connsiteY185" fmla="*/ 871538 h 1352551"/>
              <a:gd name="connsiteX186" fmla="*/ 669132 w 2478882"/>
              <a:gd name="connsiteY186" fmla="*/ 857251 h 1352551"/>
              <a:gd name="connsiteX187" fmla="*/ 666750 w 2478882"/>
              <a:gd name="connsiteY187" fmla="*/ 857251 h 1352551"/>
              <a:gd name="connsiteX188" fmla="*/ 652463 w 2478882"/>
              <a:gd name="connsiteY188" fmla="*/ 871538 h 1352551"/>
              <a:gd name="connsiteX189" fmla="*/ 652463 w 2478882"/>
              <a:gd name="connsiteY189" fmla="*/ 885826 h 1352551"/>
              <a:gd name="connsiteX190" fmla="*/ 661988 w 2478882"/>
              <a:gd name="connsiteY190" fmla="*/ 895351 h 1352551"/>
              <a:gd name="connsiteX191" fmla="*/ 704850 w 2478882"/>
              <a:gd name="connsiteY191" fmla="*/ 895351 h 1352551"/>
              <a:gd name="connsiteX192" fmla="*/ 738188 w 2478882"/>
              <a:gd name="connsiteY192" fmla="*/ 895351 h 1352551"/>
              <a:gd name="connsiteX193" fmla="*/ 776288 w 2478882"/>
              <a:gd name="connsiteY193" fmla="*/ 892970 h 1352551"/>
              <a:gd name="connsiteX194" fmla="*/ 783432 w 2478882"/>
              <a:gd name="connsiteY194" fmla="*/ 904876 h 1352551"/>
              <a:gd name="connsiteX195" fmla="*/ 783432 w 2478882"/>
              <a:gd name="connsiteY195" fmla="*/ 904876 h 1352551"/>
              <a:gd name="connsiteX196" fmla="*/ 754857 w 2478882"/>
              <a:gd name="connsiteY196" fmla="*/ 919163 h 1352551"/>
              <a:gd name="connsiteX197" fmla="*/ 735807 w 2478882"/>
              <a:gd name="connsiteY197" fmla="*/ 935832 h 1352551"/>
              <a:gd name="connsiteX198" fmla="*/ 735807 w 2478882"/>
              <a:gd name="connsiteY198" fmla="*/ 935832 h 1352551"/>
              <a:gd name="connsiteX199" fmla="*/ 707232 w 2478882"/>
              <a:gd name="connsiteY199" fmla="*/ 923926 h 1352551"/>
              <a:gd name="connsiteX200" fmla="*/ 690563 w 2478882"/>
              <a:gd name="connsiteY200" fmla="*/ 914401 h 1352551"/>
              <a:gd name="connsiteX201" fmla="*/ 652463 w 2478882"/>
              <a:gd name="connsiteY201" fmla="*/ 914401 h 1352551"/>
              <a:gd name="connsiteX202" fmla="*/ 619125 w 2478882"/>
              <a:gd name="connsiteY202" fmla="*/ 919163 h 1352551"/>
              <a:gd name="connsiteX203" fmla="*/ 600075 w 2478882"/>
              <a:gd name="connsiteY203" fmla="*/ 902495 h 1352551"/>
              <a:gd name="connsiteX204" fmla="*/ 590550 w 2478882"/>
              <a:gd name="connsiteY204" fmla="*/ 864395 h 1352551"/>
              <a:gd name="connsiteX205" fmla="*/ 581025 w 2478882"/>
              <a:gd name="connsiteY205" fmla="*/ 850107 h 1352551"/>
              <a:gd name="connsiteX206" fmla="*/ 573882 w 2478882"/>
              <a:gd name="connsiteY206" fmla="*/ 833438 h 1352551"/>
              <a:gd name="connsiteX207" fmla="*/ 559594 w 2478882"/>
              <a:gd name="connsiteY207" fmla="*/ 840582 h 1352551"/>
              <a:gd name="connsiteX208" fmla="*/ 559594 w 2478882"/>
              <a:gd name="connsiteY208" fmla="*/ 864395 h 1352551"/>
              <a:gd name="connsiteX209" fmla="*/ 545307 w 2478882"/>
              <a:gd name="connsiteY209" fmla="*/ 850107 h 1352551"/>
              <a:gd name="connsiteX210" fmla="*/ 523875 w 2478882"/>
              <a:gd name="connsiteY210" fmla="*/ 842963 h 1352551"/>
              <a:gd name="connsiteX211" fmla="*/ 500063 w 2478882"/>
              <a:gd name="connsiteY211" fmla="*/ 845345 h 1352551"/>
              <a:gd name="connsiteX212" fmla="*/ 492919 w 2478882"/>
              <a:gd name="connsiteY212" fmla="*/ 866776 h 1352551"/>
              <a:gd name="connsiteX213" fmla="*/ 481013 w 2478882"/>
              <a:gd name="connsiteY213" fmla="*/ 871538 h 1352551"/>
              <a:gd name="connsiteX214" fmla="*/ 461963 w 2478882"/>
              <a:gd name="connsiteY214" fmla="*/ 871538 h 1352551"/>
              <a:gd name="connsiteX215" fmla="*/ 433388 w 2478882"/>
              <a:gd name="connsiteY215" fmla="*/ 881063 h 1352551"/>
              <a:gd name="connsiteX216" fmla="*/ 419100 w 2478882"/>
              <a:gd name="connsiteY216" fmla="*/ 904876 h 1352551"/>
              <a:gd name="connsiteX217" fmla="*/ 426244 w 2478882"/>
              <a:gd name="connsiteY217" fmla="*/ 912020 h 1352551"/>
              <a:gd name="connsiteX218" fmla="*/ 466725 w 2478882"/>
              <a:gd name="connsiteY218" fmla="*/ 890588 h 1352551"/>
              <a:gd name="connsiteX219" fmla="*/ 488157 w 2478882"/>
              <a:gd name="connsiteY219" fmla="*/ 895351 h 1352551"/>
              <a:gd name="connsiteX220" fmla="*/ 519113 w 2478882"/>
              <a:gd name="connsiteY220" fmla="*/ 883445 h 1352551"/>
              <a:gd name="connsiteX221" fmla="*/ 552450 w 2478882"/>
              <a:gd name="connsiteY221" fmla="*/ 909638 h 1352551"/>
              <a:gd name="connsiteX222" fmla="*/ 561975 w 2478882"/>
              <a:gd name="connsiteY222" fmla="*/ 935832 h 1352551"/>
              <a:gd name="connsiteX223" fmla="*/ 590550 w 2478882"/>
              <a:gd name="connsiteY223" fmla="*/ 928688 h 1352551"/>
              <a:gd name="connsiteX224" fmla="*/ 607219 w 2478882"/>
              <a:gd name="connsiteY224" fmla="*/ 950120 h 1352551"/>
              <a:gd name="connsiteX225" fmla="*/ 645319 w 2478882"/>
              <a:gd name="connsiteY225" fmla="*/ 954882 h 1352551"/>
              <a:gd name="connsiteX226" fmla="*/ 704850 w 2478882"/>
              <a:gd name="connsiteY226" fmla="*/ 964407 h 1352551"/>
              <a:gd name="connsiteX227" fmla="*/ 745332 w 2478882"/>
              <a:gd name="connsiteY227" fmla="*/ 971551 h 1352551"/>
              <a:gd name="connsiteX228" fmla="*/ 745332 w 2478882"/>
              <a:gd name="connsiteY228" fmla="*/ 971551 h 1352551"/>
              <a:gd name="connsiteX229" fmla="*/ 764382 w 2478882"/>
              <a:gd name="connsiteY229" fmla="*/ 940595 h 1352551"/>
              <a:gd name="connsiteX230" fmla="*/ 790575 w 2478882"/>
              <a:gd name="connsiteY230" fmla="*/ 940595 h 1352551"/>
              <a:gd name="connsiteX231" fmla="*/ 828675 w 2478882"/>
              <a:gd name="connsiteY231" fmla="*/ 940595 h 1352551"/>
              <a:gd name="connsiteX232" fmla="*/ 821532 w 2478882"/>
              <a:gd name="connsiteY232" fmla="*/ 954882 h 1352551"/>
              <a:gd name="connsiteX233" fmla="*/ 812007 w 2478882"/>
              <a:gd name="connsiteY233" fmla="*/ 969170 h 1352551"/>
              <a:gd name="connsiteX234" fmla="*/ 823913 w 2478882"/>
              <a:gd name="connsiteY234" fmla="*/ 978695 h 1352551"/>
              <a:gd name="connsiteX235" fmla="*/ 800100 w 2478882"/>
              <a:gd name="connsiteY235" fmla="*/ 997745 h 1352551"/>
              <a:gd name="connsiteX236" fmla="*/ 797719 w 2478882"/>
              <a:gd name="connsiteY236" fmla="*/ 1019176 h 1352551"/>
              <a:gd name="connsiteX237" fmla="*/ 790575 w 2478882"/>
              <a:gd name="connsiteY237" fmla="*/ 1031082 h 1352551"/>
              <a:gd name="connsiteX238" fmla="*/ 764382 w 2478882"/>
              <a:gd name="connsiteY238" fmla="*/ 1035845 h 1352551"/>
              <a:gd name="connsiteX239" fmla="*/ 771525 w 2478882"/>
              <a:gd name="connsiteY239" fmla="*/ 1059657 h 1352551"/>
              <a:gd name="connsiteX240" fmla="*/ 740569 w 2478882"/>
              <a:gd name="connsiteY240" fmla="*/ 1064420 h 1352551"/>
              <a:gd name="connsiteX241" fmla="*/ 726282 w 2478882"/>
              <a:gd name="connsiteY241" fmla="*/ 1047751 h 1352551"/>
              <a:gd name="connsiteX242" fmla="*/ 695325 w 2478882"/>
              <a:gd name="connsiteY242" fmla="*/ 1050132 h 1352551"/>
              <a:gd name="connsiteX243" fmla="*/ 669132 w 2478882"/>
              <a:gd name="connsiteY243" fmla="*/ 1057276 h 1352551"/>
              <a:gd name="connsiteX244" fmla="*/ 642938 w 2478882"/>
              <a:gd name="connsiteY244" fmla="*/ 1054895 h 1352551"/>
              <a:gd name="connsiteX245" fmla="*/ 621507 w 2478882"/>
              <a:gd name="connsiteY245" fmla="*/ 1052513 h 1352551"/>
              <a:gd name="connsiteX246" fmla="*/ 621507 w 2478882"/>
              <a:gd name="connsiteY246" fmla="*/ 1038226 h 1352551"/>
              <a:gd name="connsiteX247" fmla="*/ 600075 w 2478882"/>
              <a:gd name="connsiteY247" fmla="*/ 1040607 h 1352551"/>
              <a:gd name="connsiteX248" fmla="*/ 578644 w 2478882"/>
              <a:gd name="connsiteY248" fmla="*/ 1045370 h 1352551"/>
              <a:gd name="connsiteX249" fmla="*/ 571500 w 2478882"/>
              <a:gd name="connsiteY249" fmla="*/ 1035845 h 1352551"/>
              <a:gd name="connsiteX250" fmla="*/ 571500 w 2478882"/>
              <a:gd name="connsiteY250" fmla="*/ 1023938 h 1352551"/>
              <a:gd name="connsiteX251" fmla="*/ 571500 w 2478882"/>
              <a:gd name="connsiteY251" fmla="*/ 1023938 h 1352551"/>
              <a:gd name="connsiteX252" fmla="*/ 626269 w 2478882"/>
              <a:gd name="connsiteY252" fmla="*/ 1009651 h 1352551"/>
              <a:gd name="connsiteX253" fmla="*/ 647700 w 2478882"/>
              <a:gd name="connsiteY253" fmla="*/ 992982 h 1352551"/>
              <a:gd name="connsiteX254" fmla="*/ 647700 w 2478882"/>
              <a:gd name="connsiteY254" fmla="*/ 992982 h 1352551"/>
              <a:gd name="connsiteX255" fmla="*/ 647700 w 2478882"/>
              <a:gd name="connsiteY255" fmla="*/ 992982 h 1352551"/>
              <a:gd name="connsiteX256" fmla="*/ 597694 w 2478882"/>
              <a:gd name="connsiteY256" fmla="*/ 992982 h 1352551"/>
              <a:gd name="connsiteX257" fmla="*/ 581025 w 2478882"/>
              <a:gd name="connsiteY257" fmla="*/ 995363 h 1352551"/>
              <a:gd name="connsiteX258" fmla="*/ 578644 w 2478882"/>
              <a:gd name="connsiteY258" fmla="*/ 973932 h 1352551"/>
              <a:gd name="connsiteX259" fmla="*/ 550069 w 2478882"/>
              <a:gd name="connsiteY259" fmla="*/ 971551 h 1352551"/>
              <a:gd name="connsiteX260" fmla="*/ 559594 w 2478882"/>
              <a:gd name="connsiteY260" fmla="*/ 992982 h 1352551"/>
              <a:gd name="connsiteX261" fmla="*/ 545307 w 2478882"/>
              <a:gd name="connsiteY261" fmla="*/ 997745 h 1352551"/>
              <a:gd name="connsiteX262" fmla="*/ 511969 w 2478882"/>
              <a:gd name="connsiteY262" fmla="*/ 992982 h 1352551"/>
              <a:gd name="connsiteX263" fmla="*/ 492919 w 2478882"/>
              <a:gd name="connsiteY263" fmla="*/ 995363 h 1352551"/>
              <a:gd name="connsiteX264" fmla="*/ 507207 w 2478882"/>
              <a:gd name="connsiteY264" fmla="*/ 1012032 h 1352551"/>
              <a:gd name="connsiteX265" fmla="*/ 516732 w 2478882"/>
              <a:gd name="connsiteY265" fmla="*/ 1023938 h 1352551"/>
              <a:gd name="connsiteX266" fmla="*/ 507207 w 2478882"/>
              <a:gd name="connsiteY266" fmla="*/ 1033463 h 1352551"/>
              <a:gd name="connsiteX267" fmla="*/ 507207 w 2478882"/>
              <a:gd name="connsiteY267" fmla="*/ 1033463 h 1352551"/>
              <a:gd name="connsiteX268" fmla="*/ 497682 w 2478882"/>
              <a:gd name="connsiteY268" fmla="*/ 1059657 h 1352551"/>
              <a:gd name="connsiteX269" fmla="*/ 469107 w 2478882"/>
              <a:gd name="connsiteY269" fmla="*/ 1081088 h 1352551"/>
              <a:gd name="connsiteX270" fmla="*/ 454819 w 2478882"/>
              <a:gd name="connsiteY270" fmla="*/ 1076326 h 1352551"/>
              <a:gd name="connsiteX271" fmla="*/ 438150 w 2478882"/>
              <a:gd name="connsiteY271" fmla="*/ 1090613 h 1352551"/>
              <a:gd name="connsiteX272" fmla="*/ 431007 w 2478882"/>
              <a:gd name="connsiteY272" fmla="*/ 1088232 h 1352551"/>
              <a:gd name="connsiteX273" fmla="*/ 433388 w 2478882"/>
              <a:gd name="connsiteY273" fmla="*/ 1064420 h 1352551"/>
              <a:gd name="connsiteX274" fmla="*/ 435769 w 2478882"/>
              <a:gd name="connsiteY274" fmla="*/ 1040607 h 1352551"/>
              <a:gd name="connsiteX275" fmla="*/ 426244 w 2478882"/>
              <a:gd name="connsiteY275" fmla="*/ 1035845 h 1352551"/>
              <a:gd name="connsiteX276" fmla="*/ 423863 w 2478882"/>
              <a:gd name="connsiteY276" fmla="*/ 1052513 h 1352551"/>
              <a:gd name="connsiteX277" fmla="*/ 416719 w 2478882"/>
              <a:gd name="connsiteY277" fmla="*/ 1066801 h 1352551"/>
              <a:gd name="connsiteX278" fmla="*/ 392907 w 2478882"/>
              <a:gd name="connsiteY278" fmla="*/ 1057276 h 1352551"/>
              <a:gd name="connsiteX279" fmla="*/ 383382 w 2478882"/>
              <a:gd name="connsiteY279" fmla="*/ 1054895 h 1352551"/>
              <a:gd name="connsiteX280" fmla="*/ 383382 w 2478882"/>
              <a:gd name="connsiteY280" fmla="*/ 1073945 h 1352551"/>
              <a:gd name="connsiteX281" fmla="*/ 404813 w 2478882"/>
              <a:gd name="connsiteY281" fmla="*/ 1092995 h 1352551"/>
              <a:gd name="connsiteX282" fmla="*/ 376238 w 2478882"/>
              <a:gd name="connsiteY282" fmla="*/ 1095376 h 1352551"/>
              <a:gd name="connsiteX283" fmla="*/ 371475 w 2478882"/>
              <a:gd name="connsiteY283" fmla="*/ 1104901 h 1352551"/>
              <a:gd name="connsiteX284" fmla="*/ 342900 w 2478882"/>
              <a:gd name="connsiteY284" fmla="*/ 1095376 h 1352551"/>
              <a:gd name="connsiteX285" fmla="*/ 342900 w 2478882"/>
              <a:gd name="connsiteY285" fmla="*/ 1114426 h 1352551"/>
              <a:gd name="connsiteX286" fmla="*/ 333375 w 2478882"/>
              <a:gd name="connsiteY286" fmla="*/ 1126332 h 1352551"/>
              <a:gd name="connsiteX287" fmla="*/ 323850 w 2478882"/>
              <a:gd name="connsiteY287" fmla="*/ 1126332 h 1352551"/>
              <a:gd name="connsiteX288" fmla="*/ 316707 w 2478882"/>
              <a:gd name="connsiteY288" fmla="*/ 1092995 h 1352551"/>
              <a:gd name="connsiteX289" fmla="*/ 290513 w 2478882"/>
              <a:gd name="connsiteY289" fmla="*/ 1078707 h 1352551"/>
              <a:gd name="connsiteX290" fmla="*/ 271463 w 2478882"/>
              <a:gd name="connsiteY290" fmla="*/ 1066801 h 1352551"/>
              <a:gd name="connsiteX291" fmla="*/ 278607 w 2478882"/>
              <a:gd name="connsiteY291" fmla="*/ 1016795 h 1352551"/>
              <a:gd name="connsiteX292" fmla="*/ 285750 w 2478882"/>
              <a:gd name="connsiteY292" fmla="*/ 983457 h 1352551"/>
              <a:gd name="connsiteX293" fmla="*/ 328613 w 2478882"/>
              <a:gd name="connsiteY293" fmla="*/ 959645 h 1352551"/>
              <a:gd name="connsiteX294" fmla="*/ 338138 w 2478882"/>
              <a:gd name="connsiteY294" fmla="*/ 942976 h 1352551"/>
              <a:gd name="connsiteX295" fmla="*/ 350044 w 2478882"/>
              <a:gd name="connsiteY295" fmla="*/ 916782 h 1352551"/>
              <a:gd name="connsiteX296" fmla="*/ 350044 w 2478882"/>
              <a:gd name="connsiteY296" fmla="*/ 916782 h 1352551"/>
              <a:gd name="connsiteX297" fmla="*/ 321469 w 2478882"/>
              <a:gd name="connsiteY297" fmla="*/ 923926 h 1352551"/>
              <a:gd name="connsiteX298" fmla="*/ 314325 w 2478882"/>
              <a:gd name="connsiteY298" fmla="*/ 900113 h 1352551"/>
              <a:gd name="connsiteX299" fmla="*/ 311944 w 2478882"/>
              <a:gd name="connsiteY299" fmla="*/ 921545 h 1352551"/>
              <a:gd name="connsiteX300" fmla="*/ 300038 w 2478882"/>
              <a:gd name="connsiteY300" fmla="*/ 954882 h 1352551"/>
              <a:gd name="connsiteX301" fmla="*/ 288132 w 2478882"/>
              <a:gd name="connsiteY301" fmla="*/ 947738 h 1352551"/>
              <a:gd name="connsiteX302" fmla="*/ 288132 w 2478882"/>
              <a:gd name="connsiteY302" fmla="*/ 923926 h 1352551"/>
              <a:gd name="connsiteX303" fmla="*/ 288132 w 2478882"/>
              <a:gd name="connsiteY303" fmla="*/ 912020 h 1352551"/>
              <a:gd name="connsiteX304" fmla="*/ 278607 w 2478882"/>
              <a:gd name="connsiteY304" fmla="*/ 900113 h 1352551"/>
              <a:gd name="connsiteX305" fmla="*/ 269082 w 2478882"/>
              <a:gd name="connsiteY305" fmla="*/ 907257 h 1352551"/>
              <a:gd name="connsiteX306" fmla="*/ 264319 w 2478882"/>
              <a:gd name="connsiteY306" fmla="*/ 942976 h 1352551"/>
              <a:gd name="connsiteX307" fmla="*/ 280988 w 2478882"/>
              <a:gd name="connsiteY307" fmla="*/ 962026 h 1352551"/>
              <a:gd name="connsiteX308" fmla="*/ 276225 w 2478882"/>
              <a:gd name="connsiteY308" fmla="*/ 981076 h 1352551"/>
              <a:gd name="connsiteX309" fmla="*/ 264319 w 2478882"/>
              <a:gd name="connsiteY309" fmla="*/ 1012032 h 1352551"/>
              <a:gd name="connsiteX310" fmla="*/ 250032 w 2478882"/>
              <a:gd name="connsiteY310" fmla="*/ 1035845 h 1352551"/>
              <a:gd name="connsiteX311" fmla="*/ 207169 w 2478882"/>
              <a:gd name="connsiteY311" fmla="*/ 1023938 h 1352551"/>
              <a:gd name="connsiteX312" fmla="*/ 200025 w 2478882"/>
              <a:gd name="connsiteY312" fmla="*/ 992982 h 1352551"/>
              <a:gd name="connsiteX313" fmla="*/ 157163 w 2478882"/>
              <a:gd name="connsiteY313" fmla="*/ 966788 h 1352551"/>
              <a:gd name="connsiteX314" fmla="*/ 104775 w 2478882"/>
              <a:gd name="connsiteY314" fmla="*/ 945357 h 1352551"/>
              <a:gd name="connsiteX315" fmla="*/ 61913 w 2478882"/>
              <a:gd name="connsiteY315" fmla="*/ 907257 h 1352551"/>
              <a:gd name="connsiteX316" fmla="*/ 35719 w 2478882"/>
              <a:gd name="connsiteY316" fmla="*/ 869157 h 1352551"/>
              <a:gd name="connsiteX317" fmla="*/ 11907 w 2478882"/>
              <a:gd name="connsiteY317" fmla="*/ 809626 h 1352551"/>
              <a:gd name="connsiteX318" fmla="*/ 0 w 2478882"/>
              <a:gd name="connsiteY318" fmla="*/ 740570 h 1352551"/>
              <a:gd name="connsiteX319" fmla="*/ 2382 w 2478882"/>
              <a:gd name="connsiteY319" fmla="*/ 681038 h 1352551"/>
              <a:gd name="connsiteX320" fmla="*/ 0 w 2478882"/>
              <a:gd name="connsiteY320" fmla="*/ 0 h 1352551"/>
              <a:gd name="connsiteX321" fmla="*/ 2052638 w 2478882"/>
              <a:gd name="connsiteY321"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35831 w 2495550"/>
              <a:gd name="connsiteY153" fmla="*/ 812007 h 1352551"/>
              <a:gd name="connsiteX154" fmla="*/ 938212 w 2495550"/>
              <a:gd name="connsiteY154" fmla="*/ 802482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35831 w 2495550"/>
              <a:gd name="connsiteY153" fmla="*/ 812007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81050 w 2495550"/>
              <a:gd name="connsiteY196" fmla="*/ 928688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0 h 1347788"/>
              <a:gd name="connsiteX1" fmla="*/ 2074068 w 2495550"/>
              <a:gd name="connsiteY1" fmla="*/ 33338 h 1347788"/>
              <a:gd name="connsiteX2" fmla="*/ 2083593 w 2495550"/>
              <a:gd name="connsiteY2" fmla="*/ 88107 h 1347788"/>
              <a:gd name="connsiteX3" fmla="*/ 2105025 w 2495550"/>
              <a:gd name="connsiteY3" fmla="*/ 133350 h 1347788"/>
              <a:gd name="connsiteX4" fmla="*/ 2102643 w 2495550"/>
              <a:gd name="connsiteY4" fmla="*/ 183357 h 1347788"/>
              <a:gd name="connsiteX5" fmla="*/ 2102643 w 2495550"/>
              <a:gd name="connsiteY5" fmla="*/ 228600 h 1347788"/>
              <a:gd name="connsiteX6" fmla="*/ 2097881 w 2495550"/>
              <a:gd name="connsiteY6" fmla="*/ 278607 h 1347788"/>
              <a:gd name="connsiteX7" fmla="*/ 2112168 w 2495550"/>
              <a:gd name="connsiteY7" fmla="*/ 319088 h 1347788"/>
              <a:gd name="connsiteX8" fmla="*/ 2126456 w 2495550"/>
              <a:gd name="connsiteY8" fmla="*/ 350044 h 1347788"/>
              <a:gd name="connsiteX9" fmla="*/ 2121693 w 2495550"/>
              <a:gd name="connsiteY9" fmla="*/ 388144 h 1347788"/>
              <a:gd name="connsiteX10" fmla="*/ 2135981 w 2495550"/>
              <a:gd name="connsiteY10" fmla="*/ 426244 h 1347788"/>
              <a:gd name="connsiteX11" fmla="*/ 2162175 w 2495550"/>
              <a:gd name="connsiteY11" fmla="*/ 454819 h 1347788"/>
              <a:gd name="connsiteX12" fmla="*/ 2185987 w 2495550"/>
              <a:gd name="connsiteY12" fmla="*/ 481013 h 1347788"/>
              <a:gd name="connsiteX13" fmla="*/ 2195512 w 2495550"/>
              <a:gd name="connsiteY13" fmla="*/ 516732 h 1347788"/>
              <a:gd name="connsiteX14" fmla="*/ 2233612 w 2495550"/>
              <a:gd name="connsiteY14" fmla="*/ 633413 h 1347788"/>
              <a:gd name="connsiteX15" fmla="*/ 2255043 w 2495550"/>
              <a:gd name="connsiteY15" fmla="*/ 719138 h 1347788"/>
              <a:gd name="connsiteX16" fmla="*/ 2283618 w 2495550"/>
              <a:gd name="connsiteY16" fmla="*/ 764382 h 1347788"/>
              <a:gd name="connsiteX17" fmla="*/ 2305050 w 2495550"/>
              <a:gd name="connsiteY17" fmla="*/ 821532 h 1347788"/>
              <a:gd name="connsiteX18" fmla="*/ 2314575 w 2495550"/>
              <a:gd name="connsiteY18" fmla="*/ 871538 h 1347788"/>
              <a:gd name="connsiteX19" fmla="*/ 2357437 w 2495550"/>
              <a:gd name="connsiteY19" fmla="*/ 909638 h 1347788"/>
              <a:gd name="connsiteX20" fmla="*/ 2359818 w 2495550"/>
              <a:gd name="connsiteY20" fmla="*/ 950119 h 1347788"/>
              <a:gd name="connsiteX21" fmla="*/ 2364581 w 2495550"/>
              <a:gd name="connsiteY21" fmla="*/ 964407 h 1347788"/>
              <a:gd name="connsiteX22" fmla="*/ 2381250 w 2495550"/>
              <a:gd name="connsiteY22" fmla="*/ 978694 h 1347788"/>
              <a:gd name="connsiteX23" fmla="*/ 2376487 w 2495550"/>
              <a:gd name="connsiteY23" fmla="*/ 995363 h 1347788"/>
              <a:gd name="connsiteX24" fmla="*/ 2409825 w 2495550"/>
              <a:gd name="connsiteY24" fmla="*/ 1019175 h 1347788"/>
              <a:gd name="connsiteX25" fmla="*/ 2426493 w 2495550"/>
              <a:gd name="connsiteY25" fmla="*/ 1059657 h 1347788"/>
              <a:gd name="connsiteX26" fmla="*/ 2407443 w 2495550"/>
              <a:gd name="connsiteY26" fmla="*/ 1069182 h 1347788"/>
              <a:gd name="connsiteX27" fmla="*/ 2393156 w 2495550"/>
              <a:gd name="connsiteY27" fmla="*/ 1047750 h 1347788"/>
              <a:gd name="connsiteX28" fmla="*/ 2381250 w 2495550"/>
              <a:gd name="connsiteY28" fmla="*/ 1035844 h 1347788"/>
              <a:gd name="connsiteX29" fmla="*/ 2371725 w 2495550"/>
              <a:gd name="connsiteY29" fmla="*/ 1035844 h 1347788"/>
              <a:gd name="connsiteX30" fmla="*/ 2369343 w 2495550"/>
              <a:gd name="connsiteY30" fmla="*/ 1057275 h 1347788"/>
              <a:gd name="connsiteX31" fmla="*/ 2388393 w 2495550"/>
              <a:gd name="connsiteY31" fmla="*/ 1090613 h 1347788"/>
              <a:gd name="connsiteX32" fmla="*/ 2402681 w 2495550"/>
              <a:gd name="connsiteY32" fmla="*/ 1104900 h 1347788"/>
              <a:gd name="connsiteX33" fmla="*/ 2416968 w 2495550"/>
              <a:gd name="connsiteY33" fmla="*/ 1085850 h 1347788"/>
              <a:gd name="connsiteX34" fmla="*/ 2431256 w 2495550"/>
              <a:gd name="connsiteY34" fmla="*/ 1090613 h 1347788"/>
              <a:gd name="connsiteX35" fmla="*/ 2438400 w 2495550"/>
              <a:gd name="connsiteY35" fmla="*/ 1116807 h 1347788"/>
              <a:gd name="connsiteX36" fmla="*/ 2440781 w 2495550"/>
              <a:gd name="connsiteY36" fmla="*/ 1128713 h 1347788"/>
              <a:gd name="connsiteX37" fmla="*/ 2416968 w 2495550"/>
              <a:gd name="connsiteY37" fmla="*/ 1131094 h 1347788"/>
              <a:gd name="connsiteX38" fmla="*/ 2431256 w 2495550"/>
              <a:gd name="connsiteY38" fmla="*/ 1152525 h 1347788"/>
              <a:gd name="connsiteX39" fmla="*/ 2459831 w 2495550"/>
              <a:gd name="connsiteY39" fmla="*/ 1159669 h 1347788"/>
              <a:gd name="connsiteX40" fmla="*/ 2478881 w 2495550"/>
              <a:gd name="connsiteY40" fmla="*/ 1190625 h 1347788"/>
              <a:gd name="connsiteX41" fmla="*/ 2471737 w 2495550"/>
              <a:gd name="connsiteY41" fmla="*/ 1235869 h 1347788"/>
              <a:gd name="connsiteX42" fmla="*/ 2476500 w 2495550"/>
              <a:gd name="connsiteY42" fmla="*/ 1290638 h 1347788"/>
              <a:gd name="connsiteX43" fmla="*/ 2495550 w 2495550"/>
              <a:gd name="connsiteY43" fmla="*/ 1347788 h 1347788"/>
              <a:gd name="connsiteX44" fmla="*/ 2474118 w 2495550"/>
              <a:gd name="connsiteY44" fmla="*/ 1347788 h 1347788"/>
              <a:gd name="connsiteX45" fmla="*/ 2445543 w 2495550"/>
              <a:gd name="connsiteY45" fmla="*/ 1335882 h 1347788"/>
              <a:gd name="connsiteX46" fmla="*/ 2428875 w 2495550"/>
              <a:gd name="connsiteY46" fmla="*/ 1335882 h 1347788"/>
              <a:gd name="connsiteX47" fmla="*/ 2412206 w 2495550"/>
              <a:gd name="connsiteY47" fmla="*/ 1326357 h 1347788"/>
              <a:gd name="connsiteX48" fmla="*/ 2395537 w 2495550"/>
              <a:gd name="connsiteY48" fmla="*/ 1316832 h 1347788"/>
              <a:gd name="connsiteX49" fmla="*/ 2400300 w 2495550"/>
              <a:gd name="connsiteY49" fmla="*/ 1269207 h 1347788"/>
              <a:gd name="connsiteX50" fmla="*/ 2352675 w 2495550"/>
              <a:gd name="connsiteY50" fmla="*/ 1245394 h 1347788"/>
              <a:gd name="connsiteX51" fmla="*/ 2336006 w 2495550"/>
              <a:gd name="connsiteY51" fmla="*/ 1212056 h 1347788"/>
              <a:gd name="connsiteX52" fmla="*/ 2278856 w 2495550"/>
              <a:gd name="connsiteY52" fmla="*/ 1181101 h 1347788"/>
              <a:gd name="connsiteX53" fmla="*/ 2235993 w 2495550"/>
              <a:gd name="connsiteY53" fmla="*/ 1173957 h 1347788"/>
              <a:gd name="connsiteX54" fmla="*/ 2209800 w 2495550"/>
              <a:gd name="connsiteY54" fmla="*/ 1188244 h 1347788"/>
              <a:gd name="connsiteX55" fmla="*/ 2195512 w 2495550"/>
              <a:gd name="connsiteY55" fmla="*/ 1185863 h 1347788"/>
              <a:gd name="connsiteX56" fmla="*/ 2200275 w 2495550"/>
              <a:gd name="connsiteY56" fmla="*/ 1169194 h 1347788"/>
              <a:gd name="connsiteX57" fmla="*/ 2240756 w 2495550"/>
              <a:gd name="connsiteY57" fmla="*/ 1133476 h 1347788"/>
              <a:gd name="connsiteX58" fmla="*/ 2216943 w 2495550"/>
              <a:gd name="connsiteY58" fmla="*/ 1123950 h 1347788"/>
              <a:gd name="connsiteX59" fmla="*/ 2193131 w 2495550"/>
              <a:gd name="connsiteY59" fmla="*/ 1154907 h 1347788"/>
              <a:gd name="connsiteX60" fmla="*/ 2171700 w 2495550"/>
              <a:gd name="connsiteY60" fmla="*/ 1164432 h 1347788"/>
              <a:gd name="connsiteX61" fmla="*/ 2164556 w 2495550"/>
              <a:gd name="connsiteY61" fmla="*/ 1152525 h 1347788"/>
              <a:gd name="connsiteX62" fmla="*/ 2155031 w 2495550"/>
              <a:gd name="connsiteY62" fmla="*/ 1147763 h 1347788"/>
              <a:gd name="connsiteX63" fmla="*/ 2135981 w 2495550"/>
              <a:gd name="connsiteY63" fmla="*/ 1152525 h 1347788"/>
              <a:gd name="connsiteX64" fmla="*/ 2107406 w 2495550"/>
              <a:gd name="connsiteY64" fmla="*/ 1143000 h 1347788"/>
              <a:gd name="connsiteX65" fmla="*/ 2093119 w 2495550"/>
              <a:gd name="connsiteY65" fmla="*/ 1140620 h 1347788"/>
              <a:gd name="connsiteX66" fmla="*/ 2066924 w 2495550"/>
              <a:gd name="connsiteY66" fmla="*/ 1126331 h 1347788"/>
              <a:gd name="connsiteX67" fmla="*/ 2052638 w 2495550"/>
              <a:gd name="connsiteY67" fmla="*/ 1131094 h 1347788"/>
              <a:gd name="connsiteX68" fmla="*/ 2007393 w 2495550"/>
              <a:gd name="connsiteY68" fmla="*/ 1123950 h 1347788"/>
              <a:gd name="connsiteX69" fmla="*/ 1993106 w 2495550"/>
              <a:gd name="connsiteY69" fmla="*/ 1095375 h 1347788"/>
              <a:gd name="connsiteX70" fmla="*/ 1969293 w 2495550"/>
              <a:gd name="connsiteY70" fmla="*/ 1114425 h 1347788"/>
              <a:gd name="connsiteX71" fmla="*/ 1952625 w 2495550"/>
              <a:gd name="connsiteY71" fmla="*/ 1138238 h 1347788"/>
              <a:gd name="connsiteX72" fmla="*/ 1938337 w 2495550"/>
              <a:gd name="connsiteY72" fmla="*/ 1104900 h 1347788"/>
              <a:gd name="connsiteX73" fmla="*/ 1938337 w 2495550"/>
              <a:gd name="connsiteY73" fmla="*/ 1083469 h 1347788"/>
              <a:gd name="connsiteX74" fmla="*/ 1909762 w 2495550"/>
              <a:gd name="connsiteY74" fmla="*/ 1057275 h 1347788"/>
              <a:gd name="connsiteX75" fmla="*/ 1885950 w 2495550"/>
              <a:gd name="connsiteY75" fmla="*/ 1042988 h 1347788"/>
              <a:gd name="connsiteX76" fmla="*/ 1866900 w 2495550"/>
              <a:gd name="connsiteY76" fmla="*/ 1028700 h 1347788"/>
              <a:gd name="connsiteX77" fmla="*/ 1859756 w 2495550"/>
              <a:gd name="connsiteY77" fmla="*/ 1016794 h 1347788"/>
              <a:gd name="connsiteX78" fmla="*/ 1821656 w 2495550"/>
              <a:gd name="connsiteY78" fmla="*/ 1012032 h 1347788"/>
              <a:gd name="connsiteX79" fmla="*/ 1785937 w 2495550"/>
              <a:gd name="connsiteY79" fmla="*/ 1007269 h 1347788"/>
              <a:gd name="connsiteX80" fmla="*/ 1766887 w 2495550"/>
              <a:gd name="connsiteY80" fmla="*/ 981075 h 1347788"/>
              <a:gd name="connsiteX81" fmla="*/ 1726406 w 2495550"/>
              <a:gd name="connsiteY81" fmla="*/ 962025 h 1347788"/>
              <a:gd name="connsiteX82" fmla="*/ 1695450 w 2495550"/>
              <a:gd name="connsiteY82" fmla="*/ 947738 h 1347788"/>
              <a:gd name="connsiteX83" fmla="*/ 1676400 w 2495550"/>
              <a:gd name="connsiteY83" fmla="*/ 945357 h 1347788"/>
              <a:gd name="connsiteX84" fmla="*/ 1676400 w 2495550"/>
              <a:gd name="connsiteY84" fmla="*/ 921544 h 1347788"/>
              <a:gd name="connsiteX85" fmla="*/ 1657350 w 2495550"/>
              <a:gd name="connsiteY85" fmla="*/ 928688 h 1347788"/>
              <a:gd name="connsiteX86" fmla="*/ 1657350 w 2495550"/>
              <a:gd name="connsiteY86" fmla="*/ 928688 h 1347788"/>
              <a:gd name="connsiteX87" fmla="*/ 1635918 w 2495550"/>
              <a:gd name="connsiteY87" fmla="*/ 892969 h 1347788"/>
              <a:gd name="connsiteX88" fmla="*/ 1612106 w 2495550"/>
              <a:gd name="connsiteY88" fmla="*/ 871538 h 1347788"/>
              <a:gd name="connsiteX89" fmla="*/ 1597818 w 2495550"/>
              <a:gd name="connsiteY89" fmla="*/ 864394 h 1347788"/>
              <a:gd name="connsiteX90" fmla="*/ 1597818 w 2495550"/>
              <a:gd name="connsiteY90" fmla="*/ 845344 h 1347788"/>
              <a:gd name="connsiteX91" fmla="*/ 1619250 w 2495550"/>
              <a:gd name="connsiteY91" fmla="*/ 835819 h 1347788"/>
              <a:gd name="connsiteX92" fmla="*/ 1650206 w 2495550"/>
              <a:gd name="connsiteY92" fmla="*/ 842963 h 1347788"/>
              <a:gd name="connsiteX93" fmla="*/ 1674018 w 2495550"/>
              <a:gd name="connsiteY93" fmla="*/ 828675 h 1347788"/>
              <a:gd name="connsiteX94" fmla="*/ 1685925 w 2495550"/>
              <a:gd name="connsiteY94" fmla="*/ 816769 h 1347788"/>
              <a:gd name="connsiteX95" fmla="*/ 1704975 w 2495550"/>
              <a:gd name="connsiteY95" fmla="*/ 804863 h 1347788"/>
              <a:gd name="connsiteX96" fmla="*/ 1666875 w 2495550"/>
              <a:gd name="connsiteY96" fmla="*/ 771525 h 1347788"/>
              <a:gd name="connsiteX97" fmla="*/ 1640681 w 2495550"/>
              <a:gd name="connsiteY97" fmla="*/ 778669 h 1347788"/>
              <a:gd name="connsiteX98" fmla="*/ 1643061 w 2495550"/>
              <a:gd name="connsiteY98" fmla="*/ 795338 h 1347788"/>
              <a:gd name="connsiteX99" fmla="*/ 1624012 w 2495550"/>
              <a:gd name="connsiteY99" fmla="*/ 802481 h 1347788"/>
              <a:gd name="connsiteX100" fmla="*/ 1597819 w 2495550"/>
              <a:gd name="connsiteY100" fmla="*/ 809625 h 1347788"/>
              <a:gd name="connsiteX101" fmla="*/ 1576387 w 2495550"/>
              <a:gd name="connsiteY101" fmla="*/ 819150 h 1347788"/>
              <a:gd name="connsiteX102" fmla="*/ 1569243 w 2495550"/>
              <a:gd name="connsiteY102" fmla="*/ 835819 h 1347788"/>
              <a:gd name="connsiteX103" fmla="*/ 1547812 w 2495550"/>
              <a:gd name="connsiteY103" fmla="*/ 835819 h 1347788"/>
              <a:gd name="connsiteX104" fmla="*/ 1533525 w 2495550"/>
              <a:gd name="connsiteY104" fmla="*/ 845344 h 1347788"/>
              <a:gd name="connsiteX105" fmla="*/ 1502568 w 2495550"/>
              <a:gd name="connsiteY105" fmla="*/ 840582 h 1347788"/>
              <a:gd name="connsiteX106" fmla="*/ 1454943 w 2495550"/>
              <a:gd name="connsiteY106" fmla="*/ 835819 h 1347788"/>
              <a:gd name="connsiteX107" fmla="*/ 1433512 w 2495550"/>
              <a:gd name="connsiteY107" fmla="*/ 821532 h 1347788"/>
              <a:gd name="connsiteX108" fmla="*/ 1402556 w 2495550"/>
              <a:gd name="connsiteY108" fmla="*/ 823913 h 1347788"/>
              <a:gd name="connsiteX109" fmla="*/ 1376362 w 2495550"/>
              <a:gd name="connsiteY109" fmla="*/ 833438 h 1347788"/>
              <a:gd name="connsiteX110" fmla="*/ 1359693 w 2495550"/>
              <a:gd name="connsiteY110" fmla="*/ 828675 h 1347788"/>
              <a:gd name="connsiteX111" fmla="*/ 1340643 w 2495550"/>
              <a:gd name="connsiteY111" fmla="*/ 800100 h 1347788"/>
              <a:gd name="connsiteX112" fmla="*/ 1340643 w 2495550"/>
              <a:gd name="connsiteY112" fmla="*/ 788194 h 1347788"/>
              <a:gd name="connsiteX113" fmla="*/ 1331118 w 2495550"/>
              <a:gd name="connsiteY113" fmla="*/ 812007 h 1347788"/>
              <a:gd name="connsiteX114" fmla="*/ 1335881 w 2495550"/>
              <a:gd name="connsiteY114" fmla="*/ 845344 h 1347788"/>
              <a:gd name="connsiteX115" fmla="*/ 1328737 w 2495550"/>
              <a:gd name="connsiteY115" fmla="*/ 864394 h 1347788"/>
              <a:gd name="connsiteX116" fmla="*/ 1300162 w 2495550"/>
              <a:gd name="connsiteY116" fmla="*/ 864394 h 1347788"/>
              <a:gd name="connsiteX117" fmla="*/ 1281112 w 2495550"/>
              <a:gd name="connsiteY117" fmla="*/ 850107 h 1347788"/>
              <a:gd name="connsiteX118" fmla="*/ 1259681 w 2495550"/>
              <a:gd name="connsiteY118" fmla="*/ 850107 h 1347788"/>
              <a:gd name="connsiteX119" fmla="*/ 1235868 w 2495550"/>
              <a:gd name="connsiteY119" fmla="*/ 840582 h 1347788"/>
              <a:gd name="connsiteX120" fmla="*/ 1228725 w 2495550"/>
              <a:gd name="connsiteY120" fmla="*/ 833438 h 1347788"/>
              <a:gd name="connsiteX121" fmla="*/ 1228725 w 2495550"/>
              <a:gd name="connsiteY121" fmla="*/ 809625 h 1347788"/>
              <a:gd name="connsiteX122" fmla="*/ 1231106 w 2495550"/>
              <a:gd name="connsiteY122" fmla="*/ 785813 h 1347788"/>
              <a:gd name="connsiteX123" fmla="*/ 1235868 w 2495550"/>
              <a:gd name="connsiteY123" fmla="*/ 762000 h 1347788"/>
              <a:gd name="connsiteX124" fmla="*/ 1252537 w 2495550"/>
              <a:gd name="connsiteY124" fmla="*/ 747713 h 1347788"/>
              <a:gd name="connsiteX125" fmla="*/ 1259681 w 2495550"/>
              <a:gd name="connsiteY125" fmla="*/ 740569 h 1347788"/>
              <a:gd name="connsiteX126" fmla="*/ 1250156 w 2495550"/>
              <a:gd name="connsiteY126" fmla="*/ 716757 h 1347788"/>
              <a:gd name="connsiteX127" fmla="*/ 1216818 w 2495550"/>
              <a:gd name="connsiteY127" fmla="*/ 688182 h 1347788"/>
              <a:gd name="connsiteX128" fmla="*/ 1193006 w 2495550"/>
              <a:gd name="connsiteY128" fmla="*/ 671513 h 1347788"/>
              <a:gd name="connsiteX129" fmla="*/ 1178718 w 2495550"/>
              <a:gd name="connsiteY129" fmla="*/ 652463 h 1347788"/>
              <a:gd name="connsiteX130" fmla="*/ 1178718 w 2495550"/>
              <a:gd name="connsiteY130" fmla="*/ 652463 h 1347788"/>
              <a:gd name="connsiteX131" fmla="*/ 1183481 w 2495550"/>
              <a:gd name="connsiteY131" fmla="*/ 690563 h 1347788"/>
              <a:gd name="connsiteX132" fmla="*/ 1185862 w 2495550"/>
              <a:gd name="connsiteY132" fmla="*/ 719138 h 1347788"/>
              <a:gd name="connsiteX133" fmla="*/ 1212056 w 2495550"/>
              <a:gd name="connsiteY133" fmla="*/ 731044 h 1347788"/>
              <a:gd name="connsiteX134" fmla="*/ 1221581 w 2495550"/>
              <a:gd name="connsiteY134" fmla="*/ 745332 h 1347788"/>
              <a:gd name="connsiteX135" fmla="*/ 1212056 w 2495550"/>
              <a:gd name="connsiteY135" fmla="*/ 771525 h 1347788"/>
              <a:gd name="connsiteX136" fmla="*/ 1214437 w 2495550"/>
              <a:gd name="connsiteY136" fmla="*/ 797719 h 1347788"/>
              <a:gd name="connsiteX137" fmla="*/ 1207293 w 2495550"/>
              <a:gd name="connsiteY137" fmla="*/ 819150 h 1347788"/>
              <a:gd name="connsiteX138" fmla="*/ 1212056 w 2495550"/>
              <a:gd name="connsiteY138" fmla="*/ 838200 h 1347788"/>
              <a:gd name="connsiteX139" fmla="*/ 1212056 w 2495550"/>
              <a:gd name="connsiteY139" fmla="*/ 838200 h 1347788"/>
              <a:gd name="connsiteX140" fmla="*/ 1183481 w 2495550"/>
              <a:gd name="connsiteY140" fmla="*/ 838200 h 1347788"/>
              <a:gd name="connsiteX141" fmla="*/ 1166812 w 2495550"/>
              <a:gd name="connsiteY141" fmla="*/ 838200 h 1347788"/>
              <a:gd name="connsiteX142" fmla="*/ 1147762 w 2495550"/>
              <a:gd name="connsiteY142" fmla="*/ 847725 h 1347788"/>
              <a:gd name="connsiteX143" fmla="*/ 1131093 w 2495550"/>
              <a:gd name="connsiteY143" fmla="*/ 838200 h 1347788"/>
              <a:gd name="connsiteX144" fmla="*/ 1104900 w 2495550"/>
              <a:gd name="connsiteY144" fmla="*/ 847725 h 1347788"/>
              <a:gd name="connsiteX145" fmla="*/ 1083468 w 2495550"/>
              <a:gd name="connsiteY145" fmla="*/ 854869 h 1347788"/>
              <a:gd name="connsiteX146" fmla="*/ 1076325 w 2495550"/>
              <a:gd name="connsiteY146" fmla="*/ 842963 h 1347788"/>
              <a:gd name="connsiteX147" fmla="*/ 1047750 w 2495550"/>
              <a:gd name="connsiteY147" fmla="*/ 852488 h 1347788"/>
              <a:gd name="connsiteX148" fmla="*/ 1009650 w 2495550"/>
              <a:gd name="connsiteY148" fmla="*/ 823913 h 1347788"/>
              <a:gd name="connsiteX149" fmla="*/ 981075 w 2495550"/>
              <a:gd name="connsiteY149" fmla="*/ 826294 h 1347788"/>
              <a:gd name="connsiteX150" fmla="*/ 981075 w 2495550"/>
              <a:gd name="connsiteY150" fmla="*/ 850106 h 1347788"/>
              <a:gd name="connsiteX151" fmla="*/ 950118 w 2495550"/>
              <a:gd name="connsiteY151" fmla="*/ 852488 h 1347788"/>
              <a:gd name="connsiteX152" fmla="*/ 962025 w 2495550"/>
              <a:gd name="connsiteY152" fmla="*/ 828676 h 1347788"/>
              <a:gd name="connsiteX153" fmla="*/ 964406 w 2495550"/>
              <a:gd name="connsiteY153" fmla="*/ 804863 h 1347788"/>
              <a:gd name="connsiteX154" fmla="*/ 957262 w 2495550"/>
              <a:gd name="connsiteY154" fmla="*/ 769144 h 1347788"/>
              <a:gd name="connsiteX155" fmla="*/ 931068 w 2495550"/>
              <a:gd name="connsiteY155" fmla="*/ 778669 h 1347788"/>
              <a:gd name="connsiteX156" fmla="*/ 935832 w 2495550"/>
              <a:gd name="connsiteY156" fmla="*/ 785813 h 1347788"/>
              <a:gd name="connsiteX157" fmla="*/ 928687 w 2495550"/>
              <a:gd name="connsiteY157" fmla="*/ 800100 h 1347788"/>
              <a:gd name="connsiteX158" fmla="*/ 914400 w 2495550"/>
              <a:gd name="connsiteY158" fmla="*/ 823913 h 1347788"/>
              <a:gd name="connsiteX159" fmla="*/ 904875 w 2495550"/>
              <a:gd name="connsiteY159" fmla="*/ 828675 h 1347788"/>
              <a:gd name="connsiteX160" fmla="*/ 876300 w 2495550"/>
              <a:gd name="connsiteY160" fmla="*/ 800100 h 1347788"/>
              <a:gd name="connsiteX161" fmla="*/ 854868 w 2495550"/>
              <a:gd name="connsiteY161" fmla="*/ 788193 h 1347788"/>
              <a:gd name="connsiteX162" fmla="*/ 840581 w 2495550"/>
              <a:gd name="connsiteY162" fmla="*/ 778669 h 1347788"/>
              <a:gd name="connsiteX163" fmla="*/ 823912 w 2495550"/>
              <a:gd name="connsiteY163" fmla="*/ 759619 h 1347788"/>
              <a:gd name="connsiteX164" fmla="*/ 821531 w 2495550"/>
              <a:gd name="connsiteY164" fmla="*/ 733425 h 1347788"/>
              <a:gd name="connsiteX165" fmla="*/ 800100 w 2495550"/>
              <a:gd name="connsiteY165" fmla="*/ 692944 h 1347788"/>
              <a:gd name="connsiteX166" fmla="*/ 800100 w 2495550"/>
              <a:gd name="connsiteY166" fmla="*/ 719138 h 1347788"/>
              <a:gd name="connsiteX167" fmla="*/ 802481 w 2495550"/>
              <a:gd name="connsiteY167" fmla="*/ 757238 h 1347788"/>
              <a:gd name="connsiteX168" fmla="*/ 816768 w 2495550"/>
              <a:gd name="connsiteY168" fmla="*/ 792957 h 1347788"/>
              <a:gd name="connsiteX169" fmla="*/ 840581 w 2495550"/>
              <a:gd name="connsiteY169" fmla="*/ 833438 h 1347788"/>
              <a:gd name="connsiteX170" fmla="*/ 862012 w 2495550"/>
              <a:gd name="connsiteY170" fmla="*/ 854869 h 1347788"/>
              <a:gd name="connsiteX171" fmla="*/ 854868 w 2495550"/>
              <a:gd name="connsiteY171" fmla="*/ 873919 h 1347788"/>
              <a:gd name="connsiteX172" fmla="*/ 840581 w 2495550"/>
              <a:gd name="connsiteY172" fmla="*/ 902494 h 1347788"/>
              <a:gd name="connsiteX173" fmla="*/ 840581 w 2495550"/>
              <a:gd name="connsiteY173" fmla="*/ 902494 h 1347788"/>
              <a:gd name="connsiteX174" fmla="*/ 816768 w 2495550"/>
              <a:gd name="connsiteY174" fmla="*/ 902494 h 1347788"/>
              <a:gd name="connsiteX175" fmla="*/ 826293 w 2495550"/>
              <a:gd name="connsiteY175" fmla="*/ 869157 h 1347788"/>
              <a:gd name="connsiteX176" fmla="*/ 812006 w 2495550"/>
              <a:gd name="connsiteY176" fmla="*/ 885825 h 1347788"/>
              <a:gd name="connsiteX177" fmla="*/ 804862 w 2495550"/>
              <a:gd name="connsiteY177" fmla="*/ 862013 h 1347788"/>
              <a:gd name="connsiteX178" fmla="*/ 785812 w 2495550"/>
              <a:gd name="connsiteY178" fmla="*/ 864394 h 1347788"/>
              <a:gd name="connsiteX179" fmla="*/ 766762 w 2495550"/>
              <a:gd name="connsiteY179" fmla="*/ 862013 h 1347788"/>
              <a:gd name="connsiteX180" fmla="*/ 759618 w 2495550"/>
              <a:gd name="connsiteY180" fmla="*/ 852488 h 1347788"/>
              <a:gd name="connsiteX181" fmla="*/ 759618 w 2495550"/>
              <a:gd name="connsiteY181" fmla="*/ 852488 h 1347788"/>
              <a:gd name="connsiteX182" fmla="*/ 745331 w 2495550"/>
              <a:gd name="connsiteY182" fmla="*/ 850107 h 1347788"/>
              <a:gd name="connsiteX183" fmla="*/ 728662 w 2495550"/>
              <a:gd name="connsiteY183" fmla="*/ 850107 h 1347788"/>
              <a:gd name="connsiteX184" fmla="*/ 716756 w 2495550"/>
              <a:gd name="connsiteY184" fmla="*/ 866775 h 1347788"/>
              <a:gd name="connsiteX185" fmla="*/ 697706 w 2495550"/>
              <a:gd name="connsiteY185" fmla="*/ 866775 h 1347788"/>
              <a:gd name="connsiteX186" fmla="*/ 685800 w 2495550"/>
              <a:gd name="connsiteY186" fmla="*/ 852488 h 1347788"/>
              <a:gd name="connsiteX187" fmla="*/ 683418 w 2495550"/>
              <a:gd name="connsiteY187" fmla="*/ 852488 h 1347788"/>
              <a:gd name="connsiteX188" fmla="*/ 669131 w 2495550"/>
              <a:gd name="connsiteY188" fmla="*/ 866775 h 1347788"/>
              <a:gd name="connsiteX189" fmla="*/ 669131 w 2495550"/>
              <a:gd name="connsiteY189" fmla="*/ 881063 h 1347788"/>
              <a:gd name="connsiteX190" fmla="*/ 678656 w 2495550"/>
              <a:gd name="connsiteY190" fmla="*/ 890588 h 1347788"/>
              <a:gd name="connsiteX191" fmla="*/ 721518 w 2495550"/>
              <a:gd name="connsiteY191" fmla="*/ 890588 h 1347788"/>
              <a:gd name="connsiteX192" fmla="*/ 754856 w 2495550"/>
              <a:gd name="connsiteY192" fmla="*/ 890588 h 1347788"/>
              <a:gd name="connsiteX193" fmla="*/ 792956 w 2495550"/>
              <a:gd name="connsiteY193" fmla="*/ 888207 h 1347788"/>
              <a:gd name="connsiteX194" fmla="*/ 800100 w 2495550"/>
              <a:gd name="connsiteY194" fmla="*/ 900113 h 1347788"/>
              <a:gd name="connsiteX195" fmla="*/ 800100 w 2495550"/>
              <a:gd name="connsiteY195" fmla="*/ 900113 h 1347788"/>
              <a:gd name="connsiteX196" fmla="*/ 781050 w 2495550"/>
              <a:gd name="connsiteY196" fmla="*/ 923925 h 1347788"/>
              <a:gd name="connsiteX197" fmla="*/ 752475 w 2495550"/>
              <a:gd name="connsiteY197" fmla="*/ 931069 h 1347788"/>
              <a:gd name="connsiteX198" fmla="*/ 752475 w 2495550"/>
              <a:gd name="connsiteY198" fmla="*/ 931069 h 1347788"/>
              <a:gd name="connsiteX199" fmla="*/ 723900 w 2495550"/>
              <a:gd name="connsiteY199" fmla="*/ 919163 h 1347788"/>
              <a:gd name="connsiteX200" fmla="*/ 707231 w 2495550"/>
              <a:gd name="connsiteY200" fmla="*/ 909638 h 1347788"/>
              <a:gd name="connsiteX201" fmla="*/ 669131 w 2495550"/>
              <a:gd name="connsiteY201" fmla="*/ 909638 h 1347788"/>
              <a:gd name="connsiteX202" fmla="*/ 635793 w 2495550"/>
              <a:gd name="connsiteY202" fmla="*/ 914400 h 1347788"/>
              <a:gd name="connsiteX203" fmla="*/ 616743 w 2495550"/>
              <a:gd name="connsiteY203" fmla="*/ 897732 h 1347788"/>
              <a:gd name="connsiteX204" fmla="*/ 607218 w 2495550"/>
              <a:gd name="connsiteY204" fmla="*/ 859632 h 1347788"/>
              <a:gd name="connsiteX205" fmla="*/ 597693 w 2495550"/>
              <a:gd name="connsiteY205" fmla="*/ 845344 h 1347788"/>
              <a:gd name="connsiteX206" fmla="*/ 590550 w 2495550"/>
              <a:gd name="connsiteY206" fmla="*/ 828675 h 1347788"/>
              <a:gd name="connsiteX207" fmla="*/ 576262 w 2495550"/>
              <a:gd name="connsiteY207" fmla="*/ 835819 h 1347788"/>
              <a:gd name="connsiteX208" fmla="*/ 576262 w 2495550"/>
              <a:gd name="connsiteY208" fmla="*/ 859632 h 1347788"/>
              <a:gd name="connsiteX209" fmla="*/ 561975 w 2495550"/>
              <a:gd name="connsiteY209" fmla="*/ 845344 h 1347788"/>
              <a:gd name="connsiteX210" fmla="*/ 540543 w 2495550"/>
              <a:gd name="connsiteY210" fmla="*/ 838200 h 1347788"/>
              <a:gd name="connsiteX211" fmla="*/ 516731 w 2495550"/>
              <a:gd name="connsiteY211" fmla="*/ 840582 h 1347788"/>
              <a:gd name="connsiteX212" fmla="*/ 509587 w 2495550"/>
              <a:gd name="connsiteY212" fmla="*/ 862013 h 1347788"/>
              <a:gd name="connsiteX213" fmla="*/ 497681 w 2495550"/>
              <a:gd name="connsiteY213" fmla="*/ 866775 h 1347788"/>
              <a:gd name="connsiteX214" fmla="*/ 478631 w 2495550"/>
              <a:gd name="connsiteY214" fmla="*/ 866775 h 1347788"/>
              <a:gd name="connsiteX215" fmla="*/ 450056 w 2495550"/>
              <a:gd name="connsiteY215" fmla="*/ 876300 h 1347788"/>
              <a:gd name="connsiteX216" fmla="*/ 435768 w 2495550"/>
              <a:gd name="connsiteY216" fmla="*/ 900113 h 1347788"/>
              <a:gd name="connsiteX217" fmla="*/ 442912 w 2495550"/>
              <a:gd name="connsiteY217" fmla="*/ 907257 h 1347788"/>
              <a:gd name="connsiteX218" fmla="*/ 483393 w 2495550"/>
              <a:gd name="connsiteY218" fmla="*/ 885825 h 1347788"/>
              <a:gd name="connsiteX219" fmla="*/ 504825 w 2495550"/>
              <a:gd name="connsiteY219" fmla="*/ 890588 h 1347788"/>
              <a:gd name="connsiteX220" fmla="*/ 535781 w 2495550"/>
              <a:gd name="connsiteY220" fmla="*/ 878682 h 1347788"/>
              <a:gd name="connsiteX221" fmla="*/ 569118 w 2495550"/>
              <a:gd name="connsiteY221" fmla="*/ 904875 h 1347788"/>
              <a:gd name="connsiteX222" fmla="*/ 578643 w 2495550"/>
              <a:gd name="connsiteY222" fmla="*/ 931069 h 1347788"/>
              <a:gd name="connsiteX223" fmla="*/ 607218 w 2495550"/>
              <a:gd name="connsiteY223" fmla="*/ 923925 h 1347788"/>
              <a:gd name="connsiteX224" fmla="*/ 623887 w 2495550"/>
              <a:gd name="connsiteY224" fmla="*/ 945357 h 1347788"/>
              <a:gd name="connsiteX225" fmla="*/ 661987 w 2495550"/>
              <a:gd name="connsiteY225" fmla="*/ 950119 h 1347788"/>
              <a:gd name="connsiteX226" fmla="*/ 721518 w 2495550"/>
              <a:gd name="connsiteY226" fmla="*/ 959644 h 1347788"/>
              <a:gd name="connsiteX227" fmla="*/ 762000 w 2495550"/>
              <a:gd name="connsiteY227" fmla="*/ 966788 h 1347788"/>
              <a:gd name="connsiteX228" fmla="*/ 762000 w 2495550"/>
              <a:gd name="connsiteY228" fmla="*/ 966788 h 1347788"/>
              <a:gd name="connsiteX229" fmla="*/ 781050 w 2495550"/>
              <a:gd name="connsiteY229" fmla="*/ 950119 h 1347788"/>
              <a:gd name="connsiteX230" fmla="*/ 807243 w 2495550"/>
              <a:gd name="connsiteY230" fmla="*/ 950120 h 1347788"/>
              <a:gd name="connsiteX231" fmla="*/ 845343 w 2495550"/>
              <a:gd name="connsiteY231" fmla="*/ 935832 h 1347788"/>
              <a:gd name="connsiteX232" fmla="*/ 838200 w 2495550"/>
              <a:gd name="connsiteY232" fmla="*/ 950119 h 1347788"/>
              <a:gd name="connsiteX233" fmla="*/ 828675 w 2495550"/>
              <a:gd name="connsiteY233" fmla="*/ 964407 h 1347788"/>
              <a:gd name="connsiteX234" fmla="*/ 840581 w 2495550"/>
              <a:gd name="connsiteY234" fmla="*/ 973932 h 1347788"/>
              <a:gd name="connsiteX235" fmla="*/ 816768 w 2495550"/>
              <a:gd name="connsiteY235" fmla="*/ 992982 h 1347788"/>
              <a:gd name="connsiteX236" fmla="*/ 814387 w 2495550"/>
              <a:gd name="connsiteY236" fmla="*/ 1014413 h 1347788"/>
              <a:gd name="connsiteX237" fmla="*/ 807243 w 2495550"/>
              <a:gd name="connsiteY237" fmla="*/ 1026319 h 1347788"/>
              <a:gd name="connsiteX238" fmla="*/ 781050 w 2495550"/>
              <a:gd name="connsiteY238" fmla="*/ 1031082 h 1347788"/>
              <a:gd name="connsiteX239" fmla="*/ 788193 w 2495550"/>
              <a:gd name="connsiteY239" fmla="*/ 1054894 h 1347788"/>
              <a:gd name="connsiteX240" fmla="*/ 757237 w 2495550"/>
              <a:gd name="connsiteY240" fmla="*/ 1059657 h 1347788"/>
              <a:gd name="connsiteX241" fmla="*/ 742950 w 2495550"/>
              <a:gd name="connsiteY241" fmla="*/ 1042988 h 1347788"/>
              <a:gd name="connsiteX242" fmla="*/ 711993 w 2495550"/>
              <a:gd name="connsiteY242" fmla="*/ 1045369 h 1347788"/>
              <a:gd name="connsiteX243" fmla="*/ 685800 w 2495550"/>
              <a:gd name="connsiteY243" fmla="*/ 1052513 h 1347788"/>
              <a:gd name="connsiteX244" fmla="*/ 659606 w 2495550"/>
              <a:gd name="connsiteY244" fmla="*/ 1050132 h 1347788"/>
              <a:gd name="connsiteX245" fmla="*/ 638175 w 2495550"/>
              <a:gd name="connsiteY245" fmla="*/ 1047750 h 1347788"/>
              <a:gd name="connsiteX246" fmla="*/ 638175 w 2495550"/>
              <a:gd name="connsiteY246" fmla="*/ 1033463 h 1347788"/>
              <a:gd name="connsiteX247" fmla="*/ 616743 w 2495550"/>
              <a:gd name="connsiteY247" fmla="*/ 1035844 h 1347788"/>
              <a:gd name="connsiteX248" fmla="*/ 595312 w 2495550"/>
              <a:gd name="connsiteY248" fmla="*/ 1040607 h 1347788"/>
              <a:gd name="connsiteX249" fmla="*/ 588168 w 2495550"/>
              <a:gd name="connsiteY249" fmla="*/ 1031082 h 1347788"/>
              <a:gd name="connsiteX250" fmla="*/ 588168 w 2495550"/>
              <a:gd name="connsiteY250" fmla="*/ 1019175 h 1347788"/>
              <a:gd name="connsiteX251" fmla="*/ 588168 w 2495550"/>
              <a:gd name="connsiteY251" fmla="*/ 1019175 h 1347788"/>
              <a:gd name="connsiteX252" fmla="*/ 642937 w 2495550"/>
              <a:gd name="connsiteY252" fmla="*/ 1004888 h 1347788"/>
              <a:gd name="connsiteX253" fmla="*/ 664368 w 2495550"/>
              <a:gd name="connsiteY253" fmla="*/ 988219 h 1347788"/>
              <a:gd name="connsiteX254" fmla="*/ 664368 w 2495550"/>
              <a:gd name="connsiteY254" fmla="*/ 988219 h 1347788"/>
              <a:gd name="connsiteX255" fmla="*/ 664368 w 2495550"/>
              <a:gd name="connsiteY255" fmla="*/ 988219 h 1347788"/>
              <a:gd name="connsiteX256" fmla="*/ 614362 w 2495550"/>
              <a:gd name="connsiteY256" fmla="*/ 988219 h 1347788"/>
              <a:gd name="connsiteX257" fmla="*/ 597693 w 2495550"/>
              <a:gd name="connsiteY257" fmla="*/ 990600 h 1347788"/>
              <a:gd name="connsiteX258" fmla="*/ 595312 w 2495550"/>
              <a:gd name="connsiteY258" fmla="*/ 969169 h 1347788"/>
              <a:gd name="connsiteX259" fmla="*/ 566737 w 2495550"/>
              <a:gd name="connsiteY259" fmla="*/ 966788 h 1347788"/>
              <a:gd name="connsiteX260" fmla="*/ 576262 w 2495550"/>
              <a:gd name="connsiteY260" fmla="*/ 988219 h 1347788"/>
              <a:gd name="connsiteX261" fmla="*/ 561975 w 2495550"/>
              <a:gd name="connsiteY261" fmla="*/ 992982 h 1347788"/>
              <a:gd name="connsiteX262" fmla="*/ 528637 w 2495550"/>
              <a:gd name="connsiteY262" fmla="*/ 988219 h 1347788"/>
              <a:gd name="connsiteX263" fmla="*/ 509587 w 2495550"/>
              <a:gd name="connsiteY263" fmla="*/ 990600 h 1347788"/>
              <a:gd name="connsiteX264" fmla="*/ 523875 w 2495550"/>
              <a:gd name="connsiteY264" fmla="*/ 1007269 h 1347788"/>
              <a:gd name="connsiteX265" fmla="*/ 533400 w 2495550"/>
              <a:gd name="connsiteY265" fmla="*/ 1019175 h 1347788"/>
              <a:gd name="connsiteX266" fmla="*/ 523875 w 2495550"/>
              <a:gd name="connsiteY266" fmla="*/ 1028700 h 1347788"/>
              <a:gd name="connsiteX267" fmla="*/ 523875 w 2495550"/>
              <a:gd name="connsiteY267" fmla="*/ 1028700 h 1347788"/>
              <a:gd name="connsiteX268" fmla="*/ 514350 w 2495550"/>
              <a:gd name="connsiteY268" fmla="*/ 1054894 h 1347788"/>
              <a:gd name="connsiteX269" fmla="*/ 485775 w 2495550"/>
              <a:gd name="connsiteY269" fmla="*/ 1076325 h 1347788"/>
              <a:gd name="connsiteX270" fmla="*/ 471487 w 2495550"/>
              <a:gd name="connsiteY270" fmla="*/ 1071563 h 1347788"/>
              <a:gd name="connsiteX271" fmla="*/ 454818 w 2495550"/>
              <a:gd name="connsiteY271" fmla="*/ 1085850 h 1347788"/>
              <a:gd name="connsiteX272" fmla="*/ 447675 w 2495550"/>
              <a:gd name="connsiteY272" fmla="*/ 1083469 h 1347788"/>
              <a:gd name="connsiteX273" fmla="*/ 450056 w 2495550"/>
              <a:gd name="connsiteY273" fmla="*/ 1059657 h 1347788"/>
              <a:gd name="connsiteX274" fmla="*/ 452437 w 2495550"/>
              <a:gd name="connsiteY274" fmla="*/ 1035844 h 1347788"/>
              <a:gd name="connsiteX275" fmla="*/ 442912 w 2495550"/>
              <a:gd name="connsiteY275" fmla="*/ 1031082 h 1347788"/>
              <a:gd name="connsiteX276" fmla="*/ 440531 w 2495550"/>
              <a:gd name="connsiteY276" fmla="*/ 1047750 h 1347788"/>
              <a:gd name="connsiteX277" fmla="*/ 433387 w 2495550"/>
              <a:gd name="connsiteY277" fmla="*/ 1062038 h 1347788"/>
              <a:gd name="connsiteX278" fmla="*/ 409575 w 2495550"/>
              <a:gd name="connsiteY278" fmla="*/ 1052513 h 1347788"/>
              <a:gd name="connsiteX279" fmla="*/ 400050 w 2495550"/>
              <a:gd name="connsiteY279" fmla="*/ 1050132 h 1347788"/>
              <a:gd name="connsiteX280" fmla="*/ 400050 w 2495550"/>
              <a:gd name="connsiteY280" fmla="*/ 1069182 h 1347788"/>
              <a:gd name="connsiteX281" fmla="*/ 421481 w 2495550"/>
              <a:gd name="connsiteY281" fmla="*/ 1088232 h 1347788"/>
              <a:gd name="connsiteX282" fmla="*/ 392906 w 2495550"/>
              <a:gd name="connsiteY282" fmla="*/ 1090613 h 1347788"/>
              <a:gd name="connsiteX283" fmla="*/ 388143 w 2495550"/>
              <a:gd name="connsiteY283" fmla="*/ 1100138 h 1347788"/>
              <a:gd name="connsiteX284" fmla="*/ 359568 w 2495550"/>
              <a:gd name="connsiteY284" fmla="*/ 1090613 h 1347788"/>
              <a:gd name="connsiteX285" fmla="*/ 359568 w 2495550"/>
              <a:gd name="connsiteY285" fmla="*/ 1109663 h 1347788"/>
              <a:gd name="connsiteX286" fmla="*/ 350043 w 2495550"/>
              <a:gd name="connsiteY286" fmla="*/ 1121569 h 1347788"/>
              <a:gd name="connsiteX287" fmla="*/ 340518 w 2495550"/>
              <a:gd name="connsiteY287" fmla="*/ 1121569 h 1347788"/>
              <a:gd name="connsiteX288" fmla="*/ 333375 w 2495550"/>
              <a:gd name="connsiteY288" fmla="*/ 1088232 h 1347788"/>
              <a:gd name="connsiteX289" fmla="*/ 307181 w 2495550"/>
              <a:gd name="connsiteY289" fmla="*/ 1073944 h 1347788"/>
              <a:gd name="connsiteX290" fmla="*/ 288131 w 2495550"/>
              <a:gd name="connsiteY290" fmla="*/ 1062038 h 1347788"/>
              <a:gd name="connsiteX291" fmla="*/ 295275 w 2495550"/>
              <a:gd name="connsiteY291" fmla="*/ 1012032 h 1347788"/>
              <a:gd name="connsiteX292" fmla="*/ 302418 w 2495550"/>
              <a:gd name="connsiteY292" fmla="*/ 978694 h 1347788"/>
              <a:gd name="connsiteX293" fmla="*/ 345281 w 2495550"/>
              <a:gd name="connsiteY293" fmla="*/ 954882 h 1347788"/>
              <a:gd name="connsiteX294" fmla="*/ 354806 w 2495550"/>
              <a:gd name="connsiteY294" fmla="*/ 938213 h 1347788"/>
              <a:gd name="connsiteX295" fmla="*/ 366712 w 2495550"/>
              <a:gd name="connsiteY295" fmla="*/ 912019 h 1347788"/>
              <a:gd name="connsiteX296" fmla="*/ 366712 w 2495550"/>
              <a:gd name="connsiteY296" fmla="*/ 912019 h 1347788"/>
              <a:gd name="connsiteX297" fmla="*/ 338137 w 2495550"/>
              <a:gd name="connsiteY297" fmla="*/ 919163 h 1347788"/>
              <a:gd name="connsiteX298" fmla="*/ 330993 w 2495550"/>
              <a:gd name="connsiteY298" fmla="*/ 895350 h 1347788"/>
              <a:gd name="connsiteX299" fmla="*/ 328612 w 2495550"/>
              <a:gd name="connsiteY299" fmla="*/ 916782 h 1347788"/>
              <a:gd name="connsiteX300" fmla="*/ 316706 w 2495550"/>
              <a:gd name="connsiteY300" fmla="*/ 950119 h 1347788"/>
              <a:gd name="connsiteX301" fmla="*/ 304800 w 2495550"/>
              <a:gd name="connsiteY301" fmla="*/ 942975 h 1347788"/>
              <a:gd name="connsiteX302" fmla="*/ 304800 w 2495550"/>
              <a:gd name="connsiteY302" fmla="*/ 919163 h 1347788"/>
              <a:gd name="connsiteX303" fmla="*/ 304800 w 2495550"/>
              <a:gd name="connsiteY303" fmla="*/ 907257 h 1347788"/>
              <a:gd name="connsiteX304" fmla="*/ 295275 w 2495550"/>
              <a:gd name="connsiteY304" fmla="*/ 895350 h 1347788"/>
              <a:gd name="connsiteX305" fmla="*/ 285750 w 2495550"/>
              <a:gd name="connsiteY305" fmla="*/ 902494 h 1347788"/>
              <a:gd name="connsiteX306" fmla="*/ 280987 w 2495550"/>
              <a:gd name="connsiteY306" fmla="*/ 938213 h 1347788"/>
              <a:gd name="connsiteX307" fmla="*/ 297656 w 2495550"/>
              <a:gd name="connsiteY307" fmla="*/ 957263 h 1347788"/>
              <a:gd name="connsiteX308" fmla="*/ 292893 w 2495550"/>
              <a:gd name="connsiteY308" fmla="*/ 976313 h 1347788"/>
              <a:gd name="connsiteX309" fmla="*/ 280987 w 2495550"/>
              <a:gd name="connsiteY309" fmla="*/ 1007269 h 1347788"/>
              <a:gd name="connsiteX310" fmla="*/ 266700 w 2495550"/>
              <a:gd name="connsiteY310" fmla="*/ 1031082 h 1347788"/>
              <a:gd name="connsiteX311" fmla="*/ 223837 w 2495550"/>
              <a:gd name="connsiteY311" fmla="*/ 1019175 h 1347788"/>
              <a:gd name="connsiteX312" fmla="*/ 216693 w 2495550"/>
              <a:gd name="connsiteY312" fmla="*/ 988219 h 1347788"/>
              <a:gd name="connsiteX313" fmla="*/ 173831 w 2495550"/>
              <a:gd name="connsiteY313" fmla="*/ 962025 h 1347788"/>
              <a:gd name="connsiteX314" fmla="*/ 121443 w 2495550"/>
              <a:gd name="connsiteY314" fmla="*/ 940594 h 1347788"/>
              <a:gd name="connsiteX315" fmla="*/ 78581 w 2495550"/>
              <a:gd name="connsiteY315" fmla="*/ 902494 h 1347788"/>
              <a:gd name="connsiteX316" fmla="*/ 52387 w 2495550"/>
              <a:gd name="connsiteY316" fmla="*/ 864394 h 1347788"/>
              <a:gd name="connsiteX317" fmla="*/ 28575 w 2495550"/>
              <a:gd name="connsiteY317" fmla="*/ 804863 h 1347788"/>
              <a:gd name="connsiteX318" fmla="*/ 16668 w 2495550"/>
              <a:gd name="connsiteY318" fmla="*/ 735807 h 1347788"/>
              <a:gd name="connsiteX319" fmla="*/ 19050 w 2495550"/>
              <a:gd name="connsiteY319" fmla="*/ 676275 h 1347788"/>
              <a:gd name="connsiteX320" fmla="*/ 0 w 2495550"/>
              <a:gd name="connsiteY320" fmla="*/ 495301 h 1347788"/>
              <a:gd name="connsiteX321" fmla="*/ 2380 w 2495550"/>
              <a:gd name="connsiteY321" fmla="*/ 0 h 1347788"/>
              <a:gd name="connsiteX322" fmla="*/ 2069306 w 2495550"/>
              <a:gd name="connsiteY322" fmla="*/ 0 h 1347788"/>
              <a:gd name="connsiteX0" fmla="*/ 2059781 w 2495550"/>
              <a:gd name="connsiteY0" fmla="*/ 0 h 1352550"/>
              <a:gd name="connsiteX1" fmla="*/ 2074068 w 2495550"/>
              <a:gd name="connsiteY1" fmla="*/ 38100 h 1352550"/>
              <a:gd name="connsiteX2" fmla="*/ 2083593 w 2495550"/>
              <a:gd name="connsiteY2" fmla="*/ 92869 h 1352550"/>
              <a:gd name="connsiteX3" fmla="*/ 2105025 w 2495550"/>
              <a:gd name="connsiteY3" fmla="*/ 138112 h 1352550"/>
              <a:gd name="connsiteX4" fmla="*/ 2102643 w 2495550"/>
              <a:gd name="connsiteY4" fmla="*/ 188119 h 1352550"/>
              <a:gd name="connsiteX5" fmla="*/ 2102643 w 2495550"/>
              <a:gd name="connsiteY5" fmla="*/ 233362 h 1352550"/>
              <a:gd name="connsiteX6" fmla="*/ 2097881 w 2495550"/>
              <a:gd name="connsiteY6" fmla="*/ 283369 h 1352550"/>
              <a:gd name="connsiteX7" fmla="*/ 2112168 w 2495550"/>
              <a:gd name="connsiteY7" fmla="*/ 323850 h 1352550"/>
              <a:gd name="connsiteX8" fmla="*/ 2126456 w 2495550"/>
              <a:gd name="connsiteY8" fmla="*/ 354806 h 1352550"/>
              <a:gd name="connsiteX9" fmla="*/ 2121693 w 2495550"/>
              <a:gd name="connsiteY9" fmla="*/ 392906 h 1352550"/>
              <a:gd name="connsiteX10" fmla="*/ 2135981 w 2495550"/>
              <a:gd name="connsiteY10" fmla="*/ 431006 h 1352550"/>
              <a:gd name="connsiteX11" fmla="*/ 2162175 w 2495550"/>
              <a:gd name="connsiteY11" fmla="*/ 459581 h 1352550"/>
              <a:gd name="connsiteX12" fmla="*/ 2185987 w 2495550"/>
              <a:gd name="connsiteY12" fmla="*/ 485775 h 1352550"/>
              <a:gd name="connsiteX13" fmla="*/ 2195512 w 2495550"/>
              <a:gd name="connsiteY13" fmla="*/ 521494 h 1352550"/>
              <a:gd name="connsiteX14" fmla="*/ 2233612 w 2495550"/>
              <a:gd name="connsiteY14" fmla="*/ 638175 h 1352550"/>
              <a:gd name="connsiteX15" fmla="*/ 2255043 w 2495550"/>
              <a:gd name="connsiteY15" fmla="*/ 723900 h 1352550"/>
              <a:gd name="connsiteX16" fmla="*/ 2283618 w 2495550"/>
              <a:gd name="connsiteY16" fmla="*/ 769144 h 1352550"/>
              <a:gd name="connsiteX17" fmla="*/ 2305050 w 2495550"/>
              <a:gd name="connsiteY17" fmla="*/ 826294 h 1352550"/>
              <a:gd name="connsiteX18" fmla="*/ 2314575 w 2495550"/>
              <a:gd name="connsiteY18" fmla="*/ 876300 h 1352550"/>
              <a:gd name="connsiteX19" fmla="*/ 2357437 w 2495550"/>
              <a:gd name="connsiteY19" fmla="*/ 914400 h 1352550"/>
              <a:gd name="connsiteX20" fmla="*/ 2359818 w 2495550"/>
              <a:gd name="connsiteY20" fmla="*/ 954881 h 1352550"/>
              <a:gd name="connsiteX21" fmla="*/ 2364581 w 2495550"/>
              <a:gd name="connsiteY21" fmla="*/ 969169 h 1352550"/>
              <a:gd name="connsiteX22" fmla="*/ 2381250 w 2495550"/>
              <a:gd name="connsiteY22" fmla="*/ 983456 h 1352550"/>
              <a:gd name="connsiteX23" fmla="*/ 2376487 w 2495550"/>
              <a:gd name="connsiteY23" fmla="*/ 1000125 h 1352550"/>
              <a:gd name="connsiteX24" fmla="*/ 2409825 w 2495550"/>
              <a:gd name="connsiteY24" fmla="*/ 1023937 h 1352550"/>
              <a:gd name="connsiteX25" fmla="*/ 2426493 w 2495550"/>
              <a:gd name="connsiteY25" fmla="*/ 1064419 h 1352550"/>
              <a:gd name="connsiteX26" fmla="*/ 2407443 w 2495550"/>
              <a:gd name="connsiteY26" fmla="*/ 1073944 h 1352550"/>
              <a:gd name="connsiteX27" fmla="*/ 2393156 w 2495550"/>
              <a:gd name="connsiteY27" fmla="*/ 1052512 h 1352550"/>
              <a:gd name="connsiteX28" fmla="*/ 2381250 w 2495550"/>
              <a:gd name="connsiteY28" fmla="*/ 1040606 h 1352550"/>
              <a:gd name="connsiteX29" fmla="*/ 2371725 w 2495550"/>
              <a:gd name="connsiteY29" fmla="*/ 1040606 h 1352550"/>
              <a:gd name="connsiteX30" fmla="*/ 2369343 w 2495550"/>
              <a:gd name="connsiteY30" fmla="*/ 1062037 h 1352550"/>
              <a:gd name="connsiteX31" fmla="*/ 2388393 w 2495550"/>
              <a:gd name="connsiteY31" fmla="*/ 1095375 h 1352550"/>
              <a:gd name="connsiteX32" fmla="*/ 2402681 w 2495550"/>
              <a:gd name="connsiteY32" fmla="*/ 1109662 h 1352550"/>
              <a:gd name="connsiteX33" fmla="*/ 2416968 w 2495550"/>
              <a:gd name="connsiteY33" fmla="*/ 1090612 h 1352550"/>
              <a:gd name="connsiteX34" fmla="*/ 2431256 w 2495550"/>
              <a:gd name="connsiteY34" fmla="*/ 1095375 h 1352550"/>
              <a:gd name="connsiteX35" fmla="*/ 2438400 w 2495550"/>
              <a:gd name="connsiteY35" fmla="*/ 1121569 h 1352550"/>
              <a:gd name="connsiteX36" fmla="*/ 2440781 w 2495550"/>
              <a:gd name="connsiteY36" fmla="*/ 1133475 h 1352550"/>
              <a:gd name="connsiteX37" fmla="*/ 2416968 w 2495550"/>
              <a:gd name="connsiteY37" fmla="*/ 1135856 h 1352550"/>
              <a:gd name="connsiteX38" fmla="*/ 2431256 w 2495550"/>
              <a:gd name="connsiteY38" fmla="*/ 1157287 h 1352550"/>
              <a:gd name="connsiteX39" fmla="*/ 2459831 w 2495550"/>
              <a:gd name="connsiteY39" fmla="*/ 1164431 h 1352550"/>
              <a:gd name="connsiteX40" fmla="*/ 2478881 w 2495550"/>
              <a:gd name="connsiteY40" fmla="*/ 1195387 h 1352550"/>
              <a:gd name="connsiteX41" fmla="*/ 2471737 w 2495550"/>
              <a:gd name="connsiteY41" fmla="*/ 1240631 h 1352550"/>
              <a:gd name="connsiteX42" fmla="*/ 2476500 w 2495550"/>
              <a:gd name="connsiteY42" fmla="*/ 1295400 h 1352550"/>
              <a:gd name="connsiteX43" fmla="*/ 2495550 w 2495550"/>
              <a:gd name="connsiteY43" fmla="*/ 1352550 h 1352550"/>
              <a:gd name="connsiteX44" fmla="*/ 2474118 w 2495550"/>
              <a:gd name="connsiteY44" fmla="*/ 1352550 h 1352550"/>
              <a:gd name="connsiteX45" fmla="*/ 2445543 w 2495550"/>
              <a:gd name="connsiteY45" fmla="*/ 1340644 h 1352550"/>
              <a:gd name="connsiteX46" fmla="*/ 2428875 w 2495550"/>
              <a:gd name="connsiteY46" fmla="*/ 1340644 h 1352550"/>
              <a:gd name="connsiteX47" fmla="*/ 2412206 w 2495550"/>
              <a:gd name="connsiteY47" fmla="*/ 1331119 h 1352550"/>
              <a:gd name="connsiteX48" fmla="*/ 2395537 w 2495550"/>
              <a:gd name="connsiteY48" fmla="*/ 1321594 h 1352550"/>
              <a:gd name="connsiteX49" fmla="*/ 2400300 w 2495550"/>
              <a:gd name="connsiteY49" fmla="*/ 1273969 h 1352550"/>
              <a:gd name="connsiteX50" fmla="*/ 2352675 w 2495550"/>
              <a:gd name="connsiteY50" fmla="*/ 1250156 h 1352550"/>
              <a:gd name="connsiteX51" fmla="*/ 2336006 w 2495550"/>
              <a:gd name="connsiteY51" fmla="*/ 1216818 h 1352550"/>
              <a:gd name="connsiteX52" fmla="*/ 2278856 w 2495550"/>
              <a:gd name="connsiteY52" fmla="*/ 1185863 h 1352550"/>
              <a:gd name="connsiteX53" fmla="*/ 2235993 w 2495550"/>
              <a:gd name="connsiteY53" fmla="*/ 1178719 h 1352550"/>
              <a:gd name="connsiteX54" fmla="*/ 2209800 w 2495550"/>
              <a:gd name="connsiteY54" fmla="*/ 1193006 h 1352550"/>
              <a:gd name="connsiteX55" fmla="*/ 2195512 w 2495550"/>
              <a:gd name="connsiteY55" fmla="*/ 1190625 h 1352550"/>
              <a:gd name="connsiteX56" fmla="*/ 2200275 w 2495550"/>
              <a:gd name="connsiteY56" fmla="*/ 1173956 h 1352550"/>
              <a:gd name="connsiteX57" fmla="*/ 2240756 w 2495550"/>
              <a:gd name="connsiteY57" fmla="*/ 1138238 h 1352550"/>
              <a:gd name="connsiteX58" fmla="*/ 2216943 w 2495550"/>
              <a:gd name="connsiteY58" fmla="*/ 1128712 h 1352550"/>
              <a:gd name="connsiteX59" fmla="*/ 2193131 w 2495550"/>
              <a:gd name="connsiteY59" fmla="*/ 1159669 h 1352550"/>
              <a:gd name="connsiteX60" fmla="*/ 2171700 w 2495550"/>
              <a:gd name="connsiteY60" fmla="*/ 1169194 h 1352550"/>
              <a:gd name="connsiteX61" fmla="*/ 2164556 w 2495550"/>
              <a:gd name="connsiteY61" fmla="*/ 1157287 h 1352550"/>
              <a:gd name="connsiteX62" fmla="*/ 2155031 w 2495550"/>
              <a:gd name="connsiteY62" fmla="*/ 1152525 h 1352550"/>
              <a:gd name="connsiteX63" fmla="*/ 2135981 w 2495550"/>
              <a:gd name="connsiteY63" fmla="*/ 1157287 h 1352550"/>
              <a:gd name="connsiteX64" fmla="*/ 2107406 w 2495550"/>
              <a:gd name="connsiteY64" fmla="*/ 1147762 h 1352550"/>
              <a:gd name="connsiteX65" fmla="*/ 2093119 w 2495550"/>
              <a:gd name="connsiteY65" fmla="*/ 1145382 h 1352550"/>
              <a:gd name="connsiteX66" fmla="*/ 2066924 w 2495550"/>
              <a:gd name="connsiteY66" fmla="*/ 1131093 h 1352550"/>
              <a:gd name="connsiteX67" fmla="*/ 2052638 w 2495550"/>
              <a:gd name="connsiteY67" fmla="*/ 1135856 h 1352550"/>
              <a:gd name="connsiteX68" fmla="*/ 2007393 w 2495550"/>
              <a:gd name="connsiteY68" fmla="*/ 1128712 h 1352550"/>
              <a:gd name="connsiteX69" fmla="*/ 1993106 w 2495550"/>
              <a:gd name="connsiteY69" fmla="*/ 1100137 h 1352550"/>
              <a:gd name="connsiteX70" fmla="*/ 1969293 w 2495550"/>
              <a:gd name="connsiteY70" fmla="*/ 1119187 h 1352550"/>
              <a:gd name="connsiteX71" fmla="*/ 1952625 w 2495550"/>
              <a:gd name="connsiteY71" fmla="*/ 1143000 h 1352550"/>
              <a:gd name="connsiteX72" fmla="*/ 1938337 w 2495550"/>
              <a:gd name="connsiteY72" fmla="*/ 1109662 h 1352550"/>
              <a:gd name="connsiteX73" fmla="*/ 1938337 w 2495550"/>
              <a:gd name="connsiteY73" fmla="*/ 1088231 h 1352550"/>
              <a:gd name="connsiteX74" fmla="*/ 1909762 w 2495550"/>
              <a:gd name="connsiteY74" fmla="*/ 1062037 h 1352550"/>
              <a:gd name="connsiteX75" fmla="*/ 1885950 w 2495550"/>
              <a:gd name="connsiteY75" fmla="*/ 1047750 h 1352550"/>
              <a:gd name="connsiteX76" fmla="*/ 1866900 w 2495550"/>
              <a:gd name="connsiteY76" fmla="*/ 1033462 h 1352550"/>
              <a:gd name="connsiteX77" fmla="*/ 1859756 w 2495550"/>
              <a:gd name="connsiteY77" fmla="*/ 1021556 h 1352550"/>
              <a:gd name="connsiteX78" fmla="*/ 1821656 w 2495550"/>
              <a:gd name="connsiteY78" fmla="*/ 1016794 h 1352550"/>
              <a:gd name="connsiteX79" fmla="*/ 1785937 w 2495550"/>
              <a:gd name="connsiteY79" fmla="*/ 1012031 h 1352550"/>
              <a:gd name="connsiteX80" fmla="*/ 1766887 w 2495550"/>
              <a:gd name="connsiteY80" fmla="*/ 985837 h 1352550"/>
              <a:gd name="connsiteX81" fmla="*/ 1726406 w 2495550"/>
              <a:gd name="connsiteY81" fmla="*/ 966787 h 1352550"/>
              <a:gd name="connsiteX82" fmla="*/ 1695450 w 2495550"/>
              <a:gd name="connsiteY82" fmla="*/ 952500 h 1352550"/>
              <a:gd name="connsiteX83" fmla="*/ 1676400 w 2495550"/>
              <a:gd name="connsiteY83" fmla="*/ 950119 h 1352550"/>
              <a:gd name="connsiteX84" fmla="*/ 1676400 w 2495550"/>
              <a:gd name="connsiteY84" fmla="*/ 926306 h 1352550"/>
              <a:gd name="connsiteX85" fmla="*/ 1657350 w 2495550"/>
              <a:gd name="connsiteY85" fmla="*/ 933450 h 1352550"/>
              <a:gd name="connsiteX86" fmla="*/ 1657350 w 2495550"/>
              <a:gd name="connsiteY86" fmla="*/ 933450 h 1352550"/>
              <a:gd name="connsiteX87" fmla="*/ 1635918 w 2495550"/>
              <a:gd name="connsiteY87" fmla="*/ 897731 h 1352550"/>
              <a:gd name="connsiteX88" fmla="*/ 1612106 w 2495550"/>
              <a:gd name="connsiteY88" fmla="*/ 876300 h 1352550"/>
              <a:gd name="connsiteX89" fmla="*/ 1597818 w 2495550"/>
              <a:gd name="connsiteY89" fmla="*/ 869156 h 1352550"/>
              <a:gd name="connsiteX90" fmla="*/ 1597818 w 2495550"/>
              <a:gd name="connsiteY90" fmla="*/ 850106 h 1352550"/>
              <a:gd name="connsiteX91" fmla="*/ 1619250 w 2495550"/>
              <a:gd name="connsiteY91" fmla="*/ 840581 h 1352550"/>
              <a:gd name="connsiteX92" fmla="*/ 1650206 w 2495550"/>
              <a:gd name="connsiteY92" fmla="*/ 847725 h 1352550"/>
              <a:gd name="connsiteX93" fmla="*/ 1674018 w 2495550"/>
              <a:gd name="connsiteY93" fmla="*/ 833437 h 1352550"/>
              <a:gd name="connsiteX94" fmla="*/ 1685925 w 2495550"/>
              <a:gd name="connsiteY94" fmla="*/ 821531 h 1352550"/>
              <a:gd name="connsiteX95" fmla="*/ 1704975 w 2495550"/>
              <a:gd name="connsiteY95" fmla="*/ 809625 h 1352550"/>
              <a:gd name="connsiteX96" fmla="*/ 1666875 w 2495550"/>
              <a:gd name="connsiteY96" fmla="*/ 776287 h 1352550"/>
              <a:gd name="connsiteX97" fmla="*/ 1640681 w 2495550"/>
              <a:gd name="connsiteY97" fmla="*/ 783431 h 1352550"/>
              <a:gd name="connsiteX98" fmla="*/ 1643061 w 2495550"/>
              <a:gd name="connsiteY98" fmla="*/ 800100 h 1352550"/>
              <a:gd name="connsiteX99" fmla="*/ 1624012 w 2495550"/>
              <a:gd name="connsiteY99" fmla="*/ 807243 h 1352550"/>
              <a:gd name="connsiteX100" fmla="*/ 1597819 w 2495550"/>
              <a:gd name="connsiteY100" fmla="*/ 814387 h 1352550"/>
              <a:gd name="connsiteX101" fmla="*/ 1576387 w 2495550"/>
              <a:gd name="connsiteY101" fmla="*/ 823912 h 1352550"/>
              <a:gd name="connsiteX102" fmla="*/ 1569243 w 2495550"/>
              <a:gd name="connsiteY102" fmla="*/ 840581 h 1352550"/>
              <a:gd name="connsiteX103" fmla="*/ 1547812 w 2495550"/>
              <a:gd name="connsiteY103" fmla="*/ 840581 h 1352550"/>
              <a:gd name="connsiteX104" fmla="*/ 1533525 w 2495550"/>
              <a:gd name="connsiteY104" fmla="*/ 850106 h 1352550"/>
              <a:gd name="connsiteX105" fmla="*/ 1502568 w 2495550"/>
              <a:gd name="connsiteY105" fmla="*/ 845344 h 1352550"/>
              <a:gd name="connsiteX106" fmla="*/ 1454943 w 2495550"/>
              <a:gd name="connsiteY106" fmla="*/ 840581 h 1352550"/>
              <a:gd name="connsiteX107" fmla="*/ 1433512 w 2495550"/>
              <a:gd name="connsiteY107" fmla="*/ 826294 h 1352550"/>
              <a:gd name="connsiteX108" fmla="*/ 1402556 w 2495550"/>
              <a:gd name="connsiteY108" fmla="*/ 828675 h 1352550"/>
              <a:gd name="connsiteX109" fmla="*/ 1376362 w 2495550"/>
              <a:gd name="connsiteY109" fmla="*/ 838200 h 1352550"/>
              <a:gd name="connsiteX110" fmla="*/ 1359693 w 2495550"/>
              <a:gd name="connsiteY110" fmla="*/ 833437 h 1352550"/>
              <a:gd name="connsiteX111" fmla="*/ 1340643 w 2495550"/>
              <a:gd name="connsiteY111" fmla="*/ 804862 h 1352550"/>
              <a:gd name="connsiteX112" fmla="*/ 1340643 w 2495550"/>
              <a:gd name="connsiteY112" fmla="*/ 792956 h 1352550"/>
              <a:gd name="connsiteX113" fmla="*/ 1331118 w 2495550"/>
              <a:gd name="connsiteY113" fmla="*/ 816769 h 1352550"/>
              <a:gd name="connsiteX114" fmla="*/ 1335881 w 2495550"/>
              <a:gd name="connsiteY114" fmla="*/ 850106 h 1352550"/>
              <a:gd name="connsiteX115" fmla="*/ 1328737 w 2495550"/>
              <a:gd name="connsiteY115" fmla="*/ 869156 h 1352550"/>
              <a:gd name="connsiteX116" fmla="*/ 1300162 w 2495550"/>
              <a:gd name="connsiteY116" fmla="*/ 869156 h 1352550"/>
              <a:gd name="connsiteX117" fmla="*/ 1281112 w 2495550"/>
              <a:gd name="connsiteY117" fmla="*/ 854869 h 1352550"/>
              <a:gd name="connsiteX118" fmla="*/ 1259681 w 2495550"/>
              <a:gd name="connsiteY118" fmla="*/ 854869 h 1352550"/>
              <a:gd name="connsiteX119" fmla="*/ 1235868 w 2495550"/>
              <a:gd name="connsiteY119" fmla="*/ 845344 h 1352550"/>
              <a:gd name="connsiteX120" fmla="*/ 1228725 w 2495550"/>
              <a:gd name="connsiteY120" fmla="*/ 838200 h 1352550"/>
              <a:gd name="connsiteX121" fmla="*/ 1228725 w 2495550"/>
              <a:gd name="connsiteY121" fmla="*/ 814387 h 1352550"/>
              <a:gd name="connsiteX122" fmla="*/ 1231106 w 2495550"/>
              <a:gd name="connsiteY122" fmla="*/ 790575 h 1352550"/>
              <a:gd name="connsiteX123" fmla="*/ 1235868 w 2495550"/>
              <a:gd name="connsiteY123" fmla="*/ 766762 h 1352550"/>
              <a:gd name="connsiteX124" fmla="*/ 1252537 w 2495550"/>
              <a:gd name="connsiteY124" fmla="*/ 752475 h 1352550"/>
              <a:gd name="connsiteX125" fmla="*/ 1259681 w 2495550"/>
              <a:gd name="connsiteY125" fmla="*/ 745331 h 1352550"/>
              <a:gd name="connsiteX126" fmla="*/ 1250156 w 2495550"/>
              <a:gd name="connsiteY126" fmla="*/ 721519 h 1352550"/>
              <a:gd name="connsiteX127" fmla="*/ 1216818 w 2495550"/>
              <a:gd name="connsiteY127" fmla="*/ 692944 h 1352550"/>
              <a:gd name="connsiteX128" fmla="*/ 1193006 w 2495550"/>
              <a:gd name="connsiteY128" fmla="*/ 676275 h 1352550"/>
              <a:gd name="connsiteX129" fmla="*/ 1178718 w 2495550"/>
              <a:gd name="connsiteY129" fmla="*/ 657225 h 1352550"/>
              <a:gd name="connsiteX130" fmla="*/ 1178718 w 2495550"/>
              <a:gd name="connsiteY130" fmla="*/ 657225 h 1352550"/>
              <a:gd name="connsiteX131" fmla="*/ 1183481 w 2495550"/>
              <a:gd name="connsiteY131" fmla="*/ 695325 h 1352550"/>
              <a:gd name="connsiteX132" fmla="*/ 1185862 w 2495550"/>
              <a:gd name="connsiteY132" fmla="*/ 723900 h 1352550"/>
              <a:gd name="connsiteX133" fmla="*/ 1212056 w 2495550"/>
              <a:gd name="connsiteY133" fmla="*/ 735806 h 1352550"/>
              <a:gd name="connsiteX134" fmla="*/ 1221581 w 2495550"/>
              <a:gd name="connsiteY134" fmla="*/ 750094 h 1352550"/>
              <a:gd name="connsiteX135" fmla="*/ 1212056 w 2495550"/>
              <a:gd name="connsiteY135" fmla="*/ 776287 h 1352550"/>
              <a:gd name="connsiteX136" fmla="*/ 1214437 w 2495550"/>
              <a:gd name="connsiteY136" fmla="*/ 802481 h 1352550"/>
              <a:gd name="connsiteX137" fmla="*/ 1207293 w 2495550"/>
              <a:gd name="connsiteY137" fmla="*/ 823912 h 1352550"/>
              <a:gd name="connsiteX138" fmla="*/ 1212056 w 2495550"/>
              <a:gd name="connsiteY138" fmla="*/ 842962 h 1352550"/>
              <a:gd name="connsiteX139" fmla="*/ 1212056 w 2495550"/>
              <a:gd name="connsiteY139" fmla="*/ 842962 h 1352550"/>
              <a:gd name="connsiteX140" fmla="*/ 1183481 w 2495550"/>
              <a:gd name="connsiteY140" fmla="*/ 842962 h 1352550"/>
              <a:gd name="connsiteX141" fmla="*/ 1166812 w 2495550"/>
              <a:gd name="connsiteY141" fmla="*/ 842962 h 1352550"/>
              <a:gd name="connsiteX142" fmla="*/ 1147762 w 2495550"/>
              <a:gd name="connsiteY142" fmla="*/ 852487 h 1352550"/>
              <a:gd name="connsiteX143" fmla="*/ 1131093 w 2495550"/>
              <a:gd name="connsiteY143" fmla="*/ 842962 h 1352550"/>
              <a:gd name="connsiteX144" fmla="*/ 1104900 w 2495550"/>
              <a:gd name="connsiteY144" fmla="*/ 852487 h 1352550"/>
              <a:gd name="connsiteX145" fmla="*/ 1083468 w 2495550"/>
              <a:gd name="connsiteY145" fmla="*/ 859631 h 1352550"/>
              <a:gd name="connsiteX146" fmla="*/ 1076325 w 2495550"/>
              <a:gd name="connsiteY146" fmla="*/ 847725 h 1352550"/>
              <a:gd name="connsiteX147" fmla="*/ 1047750 w 2495550"/>
              <a:gd name="connsiteY147" fmla="*/ 857250 h 1352550"/>
              <a:gd name="connsiteX148" fmla="*/ 1009650 w 2495550"/>
              <a:gd name="connsiteY148" fmla="*/ 828675 h 1352550"/>
              <a:gd name="connsiteX149" fmla="*/ 981075 w 2495550"/>
              <a:gd name="connsiteY149" fmla="*/ 831056 h 1352550"/>
              <a:gd name="connsiteX150" fmla="*/ 981075 w 2495550"/>
              <a:gd name="connsiteY150" fmla="*/ 854868 h 1352550"/>
              <a:gd name="connsiteX151" fmla="*/ 950118 w 2495550"/>
              <a:gd name="connsiteY151" fmla="*/ 857250 h 1352550"/>
              <a:gd name="connsiteX152" fmla="*/ 962025 w 2495550"/>
              <a:gd name="connsiteY152" fmla="*/ 833438 h 1352550"/>
              <a:gd name="connsiteX153" fmla="*/ 964406 w 2495550"/>
              <a:gd name="connsiteY153" fmla="*/ 809625 h 1352550"/>
              <a:gd name="connsiteX154" fmla="*/ 957262 w 2495550"/>
              <a:gd name="connsiteY154" fmla="*/ 773906 h 1352550"/>
              <a:gd name="connsiteX155" fmla="*/ 931068 w 2495550"/>
              <a:gd name="connsiteY155" fmla="*/ 783431 h 1352550"/>
              <a:gd name="connsiteX156" fmla="*/ 935832 w 2495550"/>
              <a:gd name="connsiteY156" fmla="*/ 790575 h 1352550"/>
              <a:gd name="connsiteX157" fmla="*/ 928687 w 2495550"/>
              <a:gd name="connsiteY157" fmla="*/ 804862 h 1352550"/>
              <a:gd name="connsiteX158" fmla="*/ 914400 w 2495550"/>
              <a:gd name="connsiteY158" fmla="*/ 828675 h 1352550"/>
              <a:gd name="connsiteX159" fmla="*/ 904875 w 2495550"/>
              <a:gd name="connsiteY159" fmla="*/ 833437 h 1352550"/>
              <a:gd name="connsiteX160" fmla="*/ 876300 w 2495550"/>
              <a:gd name="connsiteY160" fmla="*/ 804862 h 1352550"/>
              <a:gd name="connsiteX161" fmla="*/ 854868 w 2495550"/>
              <a:gd name="connsiteY161" fmla="*/ 792955 h 1352550"/>
              <a:gd name="connsiteX162" fmla="*/ 840581 w 2495550"/>
              <a:gd name="connsiteY162" fmla="*/ 783431 h 1352550"/>
              <a:gd name="connsiteX163" fmla="*/ 823912 w 2495550"/>
              <a:gd name="connsiteY163" fmla="*/ 764381 h 1352550"/>
              <a:gd name="connsiteX164" fmla="*/ 821531 w 2495550"/>
              <a:gd name="connsiteY164" fmla="*/ 738187 h 1352550"/>
              <a:gd name="connsiteX165" fmla="*/ 800100 w 2495550"/>
              <a:gd name="connsiteY165" fmla="*/ 697706 h 1352550"/>
              <a:gd name="connsiteX166" fmla="*/ 800100 w 2495550"/>
              <a:gd name="connsiteY166" fmla="*/ 723900 h 1352550"/>
              <a:gd name="connsiteX167" fmla="*/ 802481 w 2495550"/>
              <a:gd name="connsiteY167" fmla="*/ 762000 h 1352550"/>
              <a:gd name="connsiteX168" fmla="*/ 816768 w 2495550"/>
              <a:gd name="connsiteY168" fmla="*/ 797719 h 1352550"/>
              <a:gd name="connsiteX169" fmla="*/ 840581 w 2495550"/>
              <a:gd name="connsiteY169" fmla="*/ 838200 h 1352550"/>
              <a:gd name="connsiteX170" fmla="*/ 862012 w 2495550"/>
              <a:gd name="connsiteY170" fmla="*/ 859631 h 1352550"/>
              <a:gd name="connsiteX171" fmla="*/ 854868 w 2495550"/>
              <a:gd name="connsiteY171" fmla="*/ 878681 h 1352550"/>
              <a:gd name="connsiteX172" fmla="*/ 840581 w 2495550"/>
              <a:gd name="connsiteY172" fmla="*/ 907256 h 1352550"/>
              <a:gd name="connsiteX173" fmla="*/ 840581 w 2495550"/>
              <a:gd name="connsiteY173" fmla="*/ 907256 h 1352550"/>
              <a:gd name="connsiteX174" fmla="*/ 816768 w 2495550"/>
              <a:gd name="connsiteY174" fmla="*/ 907256 h 1352550"/>
              <a:gd name="connsiteX175" fmla="*/ 826293 w 2495550"/>
              <a:gd name="connsiteY175" fmla="*/ 873919 h 1352550"/>
              <a:gd name="connsiteX176" fmla="*/ 812006 w 2495550"/>
              <a:gd name="connsiteY176" fmla="*/ 890587 h 1352550"/>
              <a:gd name="connsiteX177" fmla="*/ 804862 w 2495550"/>
              <a:gd name="connsiteY177" fmla="*/ 866775 h 1352550"/>
              <a:gd name="connsiteX178" fmla="*/ 785812 w 2495550"/>
              <a:gd name="connsiteY178" fmla="*/ 869156 h 1352550"/>
              <a:gd name="connsiteX179" fmla="*/ 766762 w 2495550"/>
              <a:gd name="connsiteY179" fmla="*/ 866775 h 1352550"/>
              <a:gd name="connsiteX180" fmla="*/ 759618 w 2495550"/>
              <a:gd name="connsiteY180" fmla="*/ 857250 h 1352550"/>
              <a:gd name="connsiteX181" fmla="*/ 759618 w 2495550"/>
              <a:gd name="connsiteY181" fmla="*/ 857250 h 1352550"/>
              <a:gd name="connsiteX182" fmla="*/ 745331 w 2495550"/>
              <a:gd name="connsiteY182" fmla="*/ 854869 h 1352550"/>
              <a:gd name="connsiteX183" fmla="*/ 728662 w 2495550"/>
              <a:gd name="connsiteY183" fmla="*/ 854869 h 1352550"/>
              <a:gd name="connsiteX184" fmla="*/ 716756 w 2495550"/>
              <a:gd name="connsiteY184" fmla="*/ 871537 h 1352550"/>
              <a:gd name="connsiteX185" fmla="*/ 697706 w 2495550"/>
              <a:gd name="connsiteY185" fmla="*/ 871537 h 1352550"/>
              <a:gd name="connsiteX186" fmla="*/ 685800 w 2495550"/>
              <a:gd name="connsiteY186" fmla="*/ 857250 h 1352550"/>
              <a:gd name="connsiteX187" fmla="*/ 683418 w 2495550"/>
              <a:gd name="connsiteY187" fmla="*/ 857250 h 1352550"/>
              <a:gd name="connsiteX188" fmla="*/ 669131 w 2495550"/>
              <a:gd name="connsiteY188" fmla="*/ 871537 h 1352550"/>
              <a:gd name="connsiteX189" fmla="*/ 669131 w 2495550"/>
              <a:gd name="connsiteY189" fmla="*/ 885825 h 1352550"/>
              <a:gd name="connsiteX190" fmla="*/ 678656 w 2495550"/>
              <a:gd name="connsiteY190" fmla="*/ 895350 h 1352550"/>
              <a:gd name="connsiteX191" fmla="*/ 721518 w 2495550"/>
              <a:gd name="connsiteY191" fmla="*/ 895350 h 1352550"/>
              <a:gd name="connsiteX192" fmla="*/ 754856 w 2495550"/>
              <a:gd name="connsiteY192" fmla="*/ 895350 h 1352550"/>
              <a:gd name="connsiteX193" fmla="*/ 792956 w 2495550"/>
              <a:gd name="connsiteY193" fmla="*/ 892969 h 1352550"/>
              <a:gd name="connsiteX194" fmla="*/ 800100 w 2495550"/>
              <a:gd name="connsiteY194" fmla="*/ 904875 h 1352550"/>
              <a:gd name="connsiteX195" fmla="*/ 800100 w 2495550"/>
              <a:gd name="connsiteY195" fmla="*/ 904875 h 1352550"/>
              <a:gd name="connsiteX196" fmla="*/ 781050 w 2495550"/>
              <a:gd name="connsiteY196" fmla="*/ 928687 h 1352550"/>
              <a:gd name="connsiteX197" fmla="*/ 752475 w 2495550"/>
              <a:gd name="connsiteY197" fmla="*/ 935831 h 1352550"/>
              <a:gd name="connsiteX198" fmla="*/ 752475 w 2495550"/>
              <a:gd name="connsiteY198" fmla="*/ 935831 h 1352550"/>
              <a:gd name="connsiteX199" fmla="*/ 723900 w 2495550"/>
              <a:gd name="connsiteY199" fmla="*/ 923925 h 1352550"/>
              <a:gd name="connsiteX200" fmla="*/ 707231 w 2495550"/>
              <a:gd name="connsiteY200" fmla="*/ 914400 h 1352550"/>
              <a:gd name="connsiteX201" fmla="*/ 669131 w 2495550"/>
              <a:gd name="connsiteY201" fmla="*/ 914400 h 1352550"/>
              <a:gd name="connsiteX202" fmla="*/ 635793 w 2495550"/>
              <a:gd name="connsiteY202" fmla="*/ 919162 h 1352550"/>
              <a:gd name="connsiteX203" fmla="*/ 616743 w 2495550"/>
              <a:gd name="connsiteY203" fmla="*/ 902494 h 1352550"/>
              <a:gd name="connsiteX204" fmla="*/ 607218 w 2495550"/>
              <a:gd name="connsiteY204" fmla="*/ 864394 h 1352550"/>
              <a:gd name="connsiteX205" fmla="*/ 597693 w 2495550"/>
              <a:gd name="connsiteY205" fmla="*/ 850106 h 1352550"/>
              <a:gd name="connsiteX206" fmla="*/ 590550 w 2495550"/>
              <a:gd name="connsiteY206" fmla="*/ 833437 h 1352550"/>
              <a:gd name="connsiteX207" fmla="*/ 576262 w 2495550"/>
              <a:gd name="connsiteY207" fmla="*/ 840581 h 1352550"/>
              <a:gd name="connsiteX208" fmla="*/ 576262 w 2495550"/>
              <a:gd name="connsiteY208" fmla="*/ 864394 h 1352550"/>
              <a:gd name="connsiteX209" fmla="*/ 561975 w 2495550"/>
              <a:gd name="connsiteY209" fmla="*/ 850106 h 1352550"/>
              <a:gd name="connsiteX210" fmla="*/ 540543 w 2495550"/>
              <a:gd name="connsiteY210" fmla="*/ 842962 h 1352550"/>
              <a:gd name="connsiteX211" fmla="*/ 516731 w 2495550"/>
              <a:gd name="connsiteY211" fmla="*/ 845344 h 1352550"/>
              <a:gd name="connsiteX212" fmla="*/ 509587 w 2495550"/>
              <a:gd name="connsiteY212" fmla="*/ 866775 h 1352550"/>
              <a:gd name="connsiteX213" fmla="*/ 497681 w 2495550"/>
              <a:gd name="connsiteY213" fmla="*/ 871537 h 1352550"/>
              <a:gd name="connsiteX214" fmla="*/ 478631 w 2495550"/>
              <a:gd name="connsiteY214" fmla="*/ 871537 h 1352550"/>
              <a:gd name="connsiteX215" fmla="*/ 450056 w 2495550"/>
              <a:gd name="connsiteY215" fmla="*/ 881062 h 1352550"/>
              <a:gd name="connsiteX216" fmla="*/ 435768 w 2495550"/>
              <a:gd name="connsiteY216" fmla="*/ 904875 h 1352550"/>
              <a:gd name="connsiteX217" fmla="*/ 442912 w 2495550"/>
              <a:gd name="connsiteY217" fmla="*/ 912019 h 1352550"/>
              <a:gd name="connsiteX218" fmla="*/ 483393 w 2495550"/>
              <a:gd name="connsiteY218" fmla="*/ 890587 h 1352550"/>
              <a:gd name="connsiteX219" fmla="*/ 504825 w 2495550"/>
              <a:gd name="connsiteY219" fmla="*/ 895350 h 1352550"/>
              <a:gd name="connsiteX220" fmla="*/ 535781 w 2495550"/>
              <a:gd name="connsiteY220" fmla="*/ 883444 h 1352550"/>
              <a:gd name="connsiteX221" fmla="*/ 569118 w 2495550"/>
              <a:gd name="connsiteY221" fmla="*/ 909637 h 1352550"/>
              <a:gd name="connsiteX222" fmla="*/ 578643 w 2495550"/>
              <a:gd name="connsiteY222" fmla="*/ 935831 h 1352550"/>
              <a:gd name="connsiteX223" fmla="*/ 607218 w 2495550"/>
              <a:gd name="connsiteY223" fmla="*/ 928687 h 1352550"/>
              <a:gd name="connsiteX224" fmla="*/ 623887 w 2495550"/>
              <a:gd name="connsiteY224" fmla="*/ 950119 h 1352550"/>
              <a:gd name="connsiteX225" fmla="*/ 661987 w 2495550"/>
              <a:gd name="connsiteY225" fmla="*/ 954881 h 1352550"/>
              <a:gd name="connsiteX226" fmla="*/ 721518 w 2495550"/>
              <a:gd name="connsiteY226" fmla="*/ 964406 h 1352550"/>
              <a:gd name="connsiteX227" fmla="*/ 762000 w 2495550"/>
              <a:gd name="connsiteY227" fmla="*/ 971550 h 1352550"/>
              <a:gd name="connsiteX228" fmla="*/ 762000 w 2495550"/>
              <a:gd name="connsiteY228" fmla="*/ 971550 h 1352550"/>
              <a:gd name="connsiteX229" fmla="*/ 781050 w 2495550"/>
              <a:gd name="connsiteY229" fmla="*/ 954881 h 1352550"/>
              <a:gd name="connsiteX230" fmla="*/ 807243 w 2495550"/>
              <a:gd name="connsiteY230" fmla="*/ 954882 h 1352550"/>
              <a:gd name="connsiteX231" fmla="*/ 845343 w 2495550"/>
              <a:gd name="connsiteY231" fmla="*/ 940594 h 1352550"/>
              <a:gd name="connsiteX232" fmla="*/ 838200 w 2495550"/>
              <a:gd name="connsiteY232" fmla="*/ 954881 h 1352550"/>
              <a:gd name="connsiteX233" fmla="*/ 828675 w 2495550"/>
              <a:gd name="connsiteY233" fmla="*/ 969169 h 1352550"/>
              <a:gd name="connsiteX234" fmla="*/ 840581 w 2495550"/>
              <a:gd name="connsiteY234" fmla="*/ 978694 h 1352550"/>
              <a:gd name="connsiteX235" fmla="*/ 816768 w 2495550"/>
              <a:gd name="connsiteY235" fmla="*/ 997744 h 1352550"/>
              <a:gd name="connsiteX236" fmla="*/ 814387 w 2495550"/>
              <a:gd name="connsiteY236" fmla="*/ 1019175 h 1352550"/>
              <a:gd name="connsiteX237" fmla="*/ 807243 w 2495550"/>
              <a:gd name="connsiteY237" fmla="*/ 1031081 h 1352550"/>
              <a:gd name="connsiteX238" fmla="*/ 781050 w 2495550"/>
              <a:gd name="connsiteY238" fmla="*/ 1035844 h 1352550"/>
              <a:gd name="connsiteX239" fmla="*/ 788193 w 2495550"/>
              <a:gd name="connsiteY239" fmla="*/ 1059656 h 1352550"/>
              <a:gd name="connsiteX240" fmla="*/ 757237 w 2495550"/>
              <a:gd name="connsiteY240" fmla="*/ 1064419 h 1352550"/>
              <a:gd name="connsiteX241" fmla="*/ 742950 w 2495550"/>
              <a:gd name="connsiteY241" fmla="*/ 1047750 h 1352550"/>
              <a:gd name="connsiteX242" fmla="*/ 711993 w 2495550"/>
              <a:gd name="connsiteY242" fmla="*/ 1050131 h 1352550"/>
              <a:gd name="connsiteX243" fmla="*/ 685800 w 2495550"/>
              <a:gd name="connsiteY243" fmla="*/ 1057275 h 1352550"/>
              <a:gd name="connsiteX244" fmla="*/ 659606 w 2495550"/>
              <a:gd name="connsiteY244" fmla="*/ 1054894 h 1352550"/>
              <a:gd name="connsiteX245" fmla="*/ 638175 w 2495550"/>
              <a:gd name="connsiteY245" fmla="*/ 1052512 h 1352550"/>
              <a:gd name="connsiteX246" fmla="*/ 638175 w 2495550"/>
              <a:gd name="connsiteY246" fmla="*/ 1038225 h 1352550"/>
              <a:gd name="connsiteX247" fmla="*/ 616743 w 2495550"/>
              <a:gd name="connsiteY247" fmla="*/ 1040606 h 1352550"/>
              <a:gd name="connsiteX248" fmla="*/ 595312 w 2495550"/>
              <a:gd name="connsiteY248" fmla="*/ 1045369 h 1352550"/>
              <a:gd name="connsiteX249" fmla="*/ 588168 w 2495550"/>
              <a:gd name="connsiteY249" fmla="*/ 1035844 h 1352550"/>
              <a:gd name="connsiteX250" fmla="*/ 588168 w 2495550"/>
              <a:gd name="connsiteY250" fmla="*/ 1023937 h 1352550"/>
              <a:gd name="connsiteX251" fmla="*/ 588168 w 2495550"/>
              <a:gd name="connsiteY251" fmla="*/ 1023937 h 1352550"/>
              <a:gd name="connsiteX252" fmla="*/ 642937 w 2495550"/>
              <a:gd name="connsiteY252" fmla="*/ 1009650 h 1352550"/>
              <a:gd name="connsiteX253" fmla="*/ 664368 w 2495550"/>
              <a:gd name="connsiteY253" fmla="*/ 992981 h 1352550"/>
              <a:gd name="connsiteX254" fmla="*/ 664368 w 2495550"/>
              <a:gd name="connsiteY254" fmla="*/ 992981 h 1352550"/>
              <a:gd name="connsiteX255" fmla="*/ 664368 w 2495550"/>
              <a:gd name="connsiteY255" fmla="*/ 992981 h 1352550"/>
              <a:gd name="connsiteX256" fmla="*/ 614362 w 2495550"/>
              <a:gd name="connsiteY256" fmla="*/ 992981 h 1352550"/>
              <a:gd name="connsiteX257" fmla="*/ 597693 w 2495550"/>
              <a:gd name="connsiteY257" fmla="*/ 995362 h 1352550"/>
              <a:gd name="connsiteX258" fmla="*/ 595312 w 2495550"/>
              <a:gd name="connsiteY258" fmla="*/ 973931 h 1352550"/>
              <a:gd name="connsiteX259" fmla="*/ 566737 w 2495550"/>
              <a:gd name="connsiteY259" fmla="*/ 971550 h 1352550"/>
              <a:gd name="connsiteX260" fmla="*/ 576262 w 2495550"/>
              <a:gd name="connsiteY260" fmla="*/ 992981 h 1352550"/>
              <a:gd name="connsiteX261" fmla="*/ 561975 w 2495550"/>
              <a:gd name="connsiteY261" fmla="*/ 997744 h 1352550"/>
              <a:gd name="connsiteX262" fmla="*/ 528637 w 2495550"/>
              <a:gd name="connsiteY262" fmla="*/ 992981 h 1352550"/>
              <a:gd name="connsiteX263" fmla="*/ 509587 w 2495550"/>
              <a:gd name="connsiteY263" fmla="*/ 995362 h 1352550"/>
              <a:gd name="connsiteX264" fmla="*/ 523875 w 2495550"/>
              <a:gd name="connsiteY264" fmla="*/ 1012031 h 1352550"/>
              <a:gd name="connsiteX265" fmla="*/ 533400 w 2495550"/>
              <a:gd name="connsiteY265" fmla="*/ 1023937 h 1352550"/>
              <a:gd name="connsiteX266" fmla="*/ 523875 w 2495550"/>
              <a:gd name="connsiteY266" fmla="*/ 1033462 h 1352550"/>
              <a:gd name="connsiteX267" fmla="*/ 523875 w 2495550"/>
              <a:gd name="connsiteY267" fmla="*/ 1033462 h 1352550"/>
              <a:gd name="connsiteX268" fmla="*/ 514350 w 2495550"/>
              <a:gd name="connsiteY268" fmla="*/ 1059656 h 1352550"/>
              <a:gd name="connsiteX269" fmla="*/ 485775 w 2495550"/>
              <a:gd name="connsiteY269" fmla="*/ 1081087 h 1352550"/>
              <a:gd name="connsiteX270" fmla="*/ 471487 w 2495550"/>
              <a:gd name="connsiteY270" fmla="*/ 1076325 h 1352550"/>
              <a:gd name="connsiteX271" fmla="*/ 454818 w 2495550"/>
              <a:gd name="connsiteY271" fmla="*/ 1090612 h 1352550"/>
              <a:gd name="connsiteX272" fmla="*/ 447675 w 2495550"/>
              <a:gd name="connsiteY272" fmla="*/ 1088231 h 1352550"/>
              <a:gd name="connsiteX273" fmla="*/ 450056 w 2495550"/>
              <a:gd name="connsiteY273" fmla="*/ 1064419 h 1352550"/>
              <a:gd name="connsiteX274" fmla="*/ 452437 w 2495550"/>
              <a:gd name="connsiteY274" fmla="*/ 1040606 h 1352550"/>
              <a:gd name="connsiteX275" fmla="*/ 442912 w 2495550"/>
              <a:gd name="connsiteY275" fmla="*/ 1035844 h 1352550"/>
              <a:gd name="connsiteX276" fmla="*/ 440531 w 2495550"/>
              <a:gd name="connsiteY276" fmla="*/ 1052512 h 1352550"/>
              <a:gd name="connsiteX277" fmla="*/ 433387 w 2495550"/>
              <a:gd name="connsiteY277" fmla="*/ 1066800 h 1352550"/>
              <a:gd name="connsiteX278" fmla="*/ 409575 w 2495550"/>
              <a:gd name="connsiteY278" fmla="*/ 1057275 h 1352550"/>
              <a:gd name="connsiteX279" fmla="*/ 400050 w 2495550"/>
              <a:gd name="connsiteY279" fmla="*/ 1054894 h 1352550"/>
              <a:gd name="connsiteX280" fmla="*/ 400050 w 2495550"/>
              <a:gd name="connsiteY280" fmla="*/ 1073944 h 1352550"/>
              <a:gd name="connsiteX281" fmla="*/ 421481 w 2495550"/>
              <a:gd name="connsiteY281" fmla="*/ 1092994 h 1352550"/>
              <a:gd name="connsiteX282" fmla="*/ 392906 w 2495550"/>
              <a:gd name="connsiteY282" fmla="*/ 1095375 h 1352550"/>
              <a:gd name="connsiteX283" fmla="*/ 388143 w 2495550"/>
              <a:gd name="connsiteY283" fmla="*/ 1104900 h 1352550"/>
              <a:gd name="connsiteX284" fmla="*/ 359568 w 2495550"/>
              <a:gd name="connsiteY284" fmla="*/ 1095375 h 1352550"/>
              <a:gd name="connsiteX285" fmla="*/ 359568 w 2495550"/>
              <a:gd name="connsiteY285" fmla="*/ 1114425 h 1352550"/>
              <a:gd name="connsiteX286" fmla="*/ 350043 w 2495550"/>
              <a:gd name="connsiteY286" fmla="*/ 1126331 h 1352550"/>
              <a:gd name="connsiteX287" fmla="*/ 340518 w 2495550"/>
              <a:gd name="connsiteY287" fmla="*/ 1126331 h 1352550"/>
              <a:gd name="connsiteX288" fmla="*/ 333375 w 2495550"/>
              <a:gd name="connsiteY288" fmla="*/ 1092994 h 1352550"/>
              <a:gd name="connsiteX289" fmla="*/ 307181 w 2495550"/>
              <a:gd name="connsiteY289" fmla="*/ 1078706 h 1352550"/>
              <a:gd name="connsiteX290" fmla="*/ 288131 w 2495550"/>
              <a:gd name="connsiteY290" fmla="*/ 1066800 h 1352550"/>
              <a:gd name="connsiteX291" fmla="*/ 295275 w 2495550"/>
              <a:gd name="connsiteY291" fmla="*/ 1016794 h 1352550"/>
              <a:gd name="connsiteX292" fmla="*/ 302418 w 2495550"/>
              <a:gd name="connsiteY292" fmla="*/ 983456 h 1352550"/>
              <a:gd name="connsiteX293" fmla="*/ 345281 w 2495550"/>
              <a:gd name="connsiteY293" fmla="*/ 959644 h 1352550"/>
              <a:gd name="connsiteX294" fmla="*/ 354806 w 2495550"/>
              <a:gd name="connsiteY294" fmla="*/ 942975 h 1352550"/>
              <a:gd name="connsiteX295" fmla="*/ 366712 w 2495550"/>
              <a:gd name="connsiteY295" fmla="*/ 916781 h 1352550"/>
              <a:gd name="connsiteX296" fmla="*/ 366712 w 2495550"/>
              <a:gd name="connsiteY296" fmla="*/ 916781 h 1352550"/>
              <a:gd name="connsiteX297" fmla="*/ 338137 w 2495550"/>
              <a:gd name="connsiteY297" fmla="*/ 923925 h 1352550"/>
              <a:gd name="connsiteX298" fmla="*/ 330993 w 2495550"/>
              <a:gd name="connsiteY298" fmla="*/ 900112 h 1352550"/>
              <a:gd name="connsiteX299" fmla="*/ 328612 w 2495550"/>
              <a:gd name="connsiteY299" fmla="*/ 921544 h 1352550"/>
              <a:gd name="connsiteX300" fmla="*/ 316706 w 2495550"/>
              <a:gd name="connsiteY300" fmla="*/ 954881 h 1352550"/>
              <a:gd name="connsiteX301" fmla="*/ 304800 w 2495550"/>
              <a:gd name="connsiteY301" fmla="*/ 947737 h 1352550"/>
              <a:gd name="connsiteX302" fmla="*/ 304800 w 2495550"/>
              <a:gd name="connsiteY302" fmla="*/ 923925 h 1352550"/>
              <a:gd name="connsiteX303" fmla="*/ 304800 w 2495550"/>
              <a:gd name="connsiteY303" fmla="*/ 912019 h 1352550"/>
              <a:gd name="connsiteX304" fmla="*/ 295275 w 2495550"/>
              <a:gd name="connsiteY304" fmla="*/ 900112 h 1352550"/>
              <a:gd name="connsiteX305" fmla="*/ 285750 w 2495550"/>
              <a:gd name="connsiteY305" fmla="*/ 907256 h 1352550"/>
              <a:gd name="connsiteX306" fmla="*/ 280987 w 2495550"/>
              <a:gd name="connsiteY306" fmla="*/ 942975 h 1352550"/>
              <a:gd name="connsiteX307" fmla="*/ 297656 w 2495550"/>
              <a:gd name="connsiteY307" fmla="*/ 962025 h 1352550"/>
              <a:gd name="connsiteX308" fmla="*/ 292893 w 2495550"/>
              <a:gd name="connsiteY308" fmla="*/ 981075 h 1352550"/>
              <a:gd name="connsiteX309" fmla="*/ 280987 w 2495550"/>
              <a:gd name="connsiteY309" fmla="*/ 1012031 h 1352550"/>
              <a:gd name="connsiteX310" fmla="*/ 266700 w 2495550"/>
              <a:gd name="connsiteY310" fmla="*/ 1035844 h 1352550"/>
              <a:gd name="connsiteX311" fmla="*/ 223837 w 2495550"/>
              <a:gd name="connsiteY311" fmla="*/ 1023937 h 1352550"/>
              <a:gd name="connsiteX312" fmla="*/ 216693 w 2495550"/>
              <a:gd name="connsiteY312" fmla="*/ 992981 h 1352550"/>
              <a:gd name="connsiteX313" fmla="*/ 173831 w 2495550"/>
              <a:gd name="connsiteY313" fmla="*/ 966787 h 1352550"/>
              <a:gd name="connsiteX314" fmla="*/ 121443 w 2495550"/>
              <a:gd name="connsiteY314" fmla="*/ 945356 h 1352550"/>
              <a:gd name="connsiteX315" fmla="*/ 78581 w 2495550"/>
              <a:gd name="connsiteY315" fmla="*/ 907256 h 1352550"/>
              <a:gd name="connsiteX316" fmla="*/ 52387 w 2495550"/>
              <a:gd name="connsiteY316" fmla="*/ 869156 h 1352550"/>
              <a:gd name="connsiteX317" fmla="*/ 28575 w 2495550"/>
              <a:gd name="connsiteY317" fmla="*/ 809625 h 1352550"/>
              <a:gd name="connsiteX318" fmla="*/ 16668 w 2495550"/>
              <a:gd name="connsiteY318" fmla="*/ 740569 h 1352550"/>
              <a:gd name="connsiteX319" fmla="*/ 19050 w 2495550"/>
              <a:gd name="connsiteY319" fmla="*/ 681037 h 1352550"/>
              <a:gd name="connsiteX320" fmla="*/ 0 w 2495550"/>
              <a:gd name="connsiteY320" fmla="*/ 500063 h 1352550"/>
              <a:gd name="connsiteX321" fmla="*/ 2380 w 2495550"/>
              <a:gd name="connsiteY321" fmla="*/ 4762 h 1352550"/>
              <a:gd name="connsiteX322" fmla="*/ 2059781 w 2495550"/>
              <a:gd name="connsiteY322" fmla="*/ 0 h 1352550"/>
              <a:gd name="connsiteX0" fmla="*/ 2059781 w 2495550"/>
              <a:gd name="connsiteY0" fmla="*/ 0 h 1352550"/>
              <a:gd name="connsiteX1" fmla="*/ 2074068 w 2495550"/>
              <a:gd name="connsiteY1" fmla="*/ 38100 h 1352550"/>
              <a:gd name="connsiteX2" fmla="*/ 2083593 w 2495550"/>
              <a:gd name="connsiteY2" fmla="*/ 92869 h 1352550"/>
              <a:gd name="connsiteX3" fmla="*/ 2105025 w 2495550"/>
              <a:gd name="connsiteY3" fmla="*/ 138112 h 1352550"/>
              <a:gd name="connsiteX4" fmla="*/ 2102643 w 2495550"/>
              <a:gd name="connsiteY4" fmla="*/ 188119 h 1352550"/>
              <a:gd name="connsiteX5" fmla="*/ 2102643 w 2495550"/>
              <a:gd name="connsiteY5" fmla="*/ 233362 h 1352550"/>
              <a:gd name="connsiteX6" fmla="*/ 2097881 w 2495550"/>
              <a:gd name="connsiteY6" fmla="*/ 283369 h 1352550"/>
              <a:gd name="connsiteX7" fmla="*/ 2112168 w 2495550"/>
              <a:gd name="connsiteY7" fmla="*/ 323850 h 1352550"/>
              <a:gd name="connsiteX8" fmla="*/ 2126456 w 2495550"/>
              <a:gd name="connsiteY8" fmla="*/ 354806 h 1352550"/>
              <a:gd name="connsiteX9" fmla="*/ 2121693 w 2495550"/>
              <a:gd name="connsiteY9" fmla="*/ 392906 h 1352550"/>
              <a:gd name="connsiteX10" fmla="*/ 2135981 w 2495550"/>
              <a:gd name="connsiteY10" fmla="*/ 431006 h 1352550"/>
              <a:gd name="connsiteX11" fmla="*/ 2162175 w 2495550"/>
              <a:gd name="connsiteY11" fmla="*/ 459581 h 1352550"/>
              <a:gd name="connsiteX12" fmla="*/ 2185987 w 2495550"/>
              <a:gd name="connsiteY12" fmla="*/ 485775 h 1352550"/>
              <a:gd name="connsiteX13" fmla="*/ 2195512 w 2495550"/>
              <a:gd name="connsiteY13" fmla="*/ 521494 h 1352550"/>
              <a:gd name="connsiteX14" fmla="*/ 2233612 w 2495550"/>
              <a:gd name="connsiteY14" fmla="*/ 638175 h 1352550"/>
              <a:gd name="connsiteX15" fmla="*/ 2255043 w 2495550"/>
              <a:gd name="connsiteY15" fmla="*/ 723900 h 1352550"/>
              <a:gd name="connsiteX16" fmla="*/ 2283618 w 2495550"/>
              <a:gd name="connsiteY16" fmla="*/ 769144 h 1352550"/>
              <a:gd name="connsiteX17" fmla="*/ 2305050 w 2495550"/>
              <a:gd name="connsiteY17" fmla="*/ 826294 h 1352550"/>
              <a:gd name="connsiteX18" fmla="*/ 2314575 w 2495550"/>
              <a:gd name="connsiteY18" fmla="*/ 876300 h 1352550"/>
              <a:gd name="connsiteX19" fmla="*/ 2357437 w 2495550"/>
              <a:gd name="connsiteY19" fmla="*/ 914400 h 1352550"/>
              <a:gd name="connsiteX20" fmla="*/ 2359818 w 2495550"/>
              <a:gd name="connsiteY20" fmla="*/ 954881 h 1352550"/>
              <a:gd name="connsiteX21" fmla="*/ 2364581 w 2495550"/>
              <a:gd name="connsiteY21" fmla="*/ 969169 h 1352550"/>
              <a:gd name="connsiteX22" fmla="*/ 2381250 w 2495550"/>
              <a:gd name="connsiteY22" fmla="*/ 983456 h 1352550"/>
              <a:gd name="connsiteX23" fmla="*/ 2376487 w 2495550"/>
              <a:gd name="connsiteY23" fmla="*/ 1000125 h 1352550"/>
              <a:gd name="connsiteX24" fmla="*/ 2409825 w 2495550"/>
              <a:gd name="connsiteY24" fmla="*/ 1023937 h 1352550"/>
              <a:gd name="connsiteX25" fmla="*/ 2426493 w 2495550"/>
              <a:gd name="connsiteY25" fmla="*/ 1064419 h 1352550"/>
              <a:gd name="connsiteX26" fmla="*/ 2407443 w 2495550"/>
              <a:gd name="connsiteY26" fmla="*/ 1073944 h 1352550"/>
              <a:gd name="connsiteX27" fmla="*/ 2393156 w 2495550"/>
              <a:gd name="connsiteY27" fmla="*/ 1052512 h 1352550"/>
              <a:gd name="connsiteX28" fmla="*/ 2381250 w 2495550"/>
              <a:gd name="connsiteY28" fmla="*/ 1040606 h 1352550"/>
              <a:gd name="connsiteX29" fmla="*/ 2371725 w 2495550"/>
              <a:gd name="connsiteY29" fmla="*/ 1040606 h 1352550"/>
              <a:gd name="connsiteX30" fmla="*/ 2369343 w 2495550"/>
              <a:gd name="connsiteY30" fmla="*/ 1062037 h 1352550"/>
              <a:gd name="connsiteX31" fmla="*/ 2388393 w 2495550"/>
              <a:gd name="connsiteY31" fmla="*/ 1095375 h 1352550"/>
              <a:gd name="connsiteX32" fmla="*/ 2402681 w 2495550"/>
              <a:gd name="connsiteY32" fmla="*/ 1109662 h 1352550"/>
              <a:gd name="connsiteX33" fmla="*/ 2416968 w 2495550"/>
              <a:gd name="connsiteY33" fmla="*/ 1090612 h 1352550"/>
              <a:gd name="connsiteX34" fmla="*/ 2431256 w 2495550"/>
              <a:gd name="connsiteY34" fmla="*/ 1095375 h 1352550"/>
              <a:gd name="connsiteX35" fmla="*/ 2438400 w 2495550"/>
              <a:gd name="connsiteY35" fmla="*/ 1121569 h 1352550"/>
              <a:gd name="connsiteX36" fmla="*/ 2440781 w 2495550"/>
              <a:gd name="connsiteY36" fmla="*/ 1133475 h 1352550"/>
              <a:gd name="connsiteX37" fmla="*/ 2416968 w 2495550"/>
              <a:gd name="connsiteY37" fmla="*/ 1135856 h 1352550"/>
              <a:gd name="connsiteX38" fmla="*/ 2431256 w 2495550"/>
              <a:gd name="connsiteY38" fmla="*/ 1157287 h 1352550"/>
              <a:gd name="connsiteX39" fmla="*/ 2459831 w 2495550"/>
              <a:gd name="connsiteY39" fmla="*/ 1164431 h 1352550"/>
              <a:gd name="connsiteX40" fmla="*/ 2478881 w 2495550"/>
              <a:gd name="connsiteY40" fmla="*/ 1195387 h 1352550"/>
              <a:gd name="connsiteX41" fmla="*/ 2471737 w 2495550"/>
              <a:gd name="connsiteY41" fmla="*/ 1240631 h 1352550"/>
              <a:gd name="connsiteX42" fmla="*/ 2476500 w 2495550"/>
              <a:gd name="connsiteY42" fmla="*/ 1295400 h 1352550"/>
              <a:gd name="connsiteX43" fmla="*/ 2495550 w 2495550"/>
              <a:gd name="connsiteY43" fmla="*/ 1352550 h 1352550"/>
              <a:gd name="connsiteX44" fmla="*/ 2474118 w 2495550"/>
              <a:gd name="connsiteY44" fmla="*/ 1352550 h 1352550"/>
              <a:gd name="connsiteX45" fmla="*/ 2445543 w 2495550"/>
              <a:gd name="connsiteY45" fmla="*/ 1340644 h 1352550"/>
              <a:gd name="connsiteX46" fmla="*/ 2428875 w 2495550"/>
              <a:gd name="connsiteY46" fmla="*/ 1340644 h 1352550"/>
              <a:gd name="connsiteX47" fmla="*/ 2412206 w 2495550"/>
              <a:gd name="connsiteY47" fmla="*/ 1331119 h 1352550"/>
              <a:gd name="connsiteX48" fmla="*/ 2395537 w 2495550"/>
              <a:gd name="connsiteY48" fmla="*/ 1321594 h 1352550"/>
              <a:gd name="connsiteX49" fmla="*/ 2400300 w 2495550"/>
              <a:gd name="connsiteY49" fmla="*/ 1273969 h 1352550"/>
              <a:gd name="connsiteX50" fmla="*/ 2352675 w 2495550"/>
              <a:gd name="connsiteY50" fmla="*/ 1250156 h 1352550"/>
              <a:gd name="connsiteX51" fmla="*/ 2336006 w 2495550"/>
              <a:gd name="connsiteY51" fmla="*/ 1216818 h 1352550"/>
              <a:gd name="connsiteX52" fmla="*/ 2278856 w 2495550"/>
              <a:gd name="connsiteY52" fmla="*/ 1185863 h 1352550"/>
              <a:gd name="connsiteX53" fmla="*/ 2235993 w 2495550"/>
              <a:gd name="connsiteY53" fmla="*/ 1178719 h 1352550"/>
              <a:gd name="connsiteX54" fmla="*/ 2209800 w 2495550"/>
              <a:gd name="connsiteY54" fmla="*/ 1193006 h 1352550"/>
              <a:gd name="connsiteX55" fmla="*/ 2195512 w 2495550"/>
              <a:gd name="connsiteY55" fmla="*/ 1190625 h 1352550"/>
              <a:gd name="connsiteX56" fmla="*/ 2200275 w 2495550"/>
              <a:gd name="connsiteY56" fmla="*/ 1173956 h 1352550"/>
              <a:gd name="connsiteX57" fmla="*/ 2240756 w 2495550"/>
              <a:gd name="connsiteY57" fmla="*/ 1138238 h 1352550"/>
              <a:gd name="connsiteX58" fmla="*/ 2216943 w 2495550"/>
              <a:gd name="connsiteY58" fmla="*/ 1128712 h 1352550"/>
              <a:gd name="connsiteX59" fmla="*/ 2193131 w 2495550"/>
              <a:gd name="connsiteY59" fmla="*/ 1159669 h 1352550"/>
              <a:gd name="connsiteX60" fmla="*/ 2171700 w 2495550"/>
              <a:gd name="connsiteY60" fmla="*/ 1169194 h 1352550"/>
              <a:gd name="connsiteX61" fmla="*/ 2164556 w 2495550"/>
              <a:gd name="connsiteY61" fmla="*/ 1157287 h 1352550"/>
              <a:gd name="connsiteX62" fmla="*/ 2155031 w 2495550"/>
              <a:gd name="connsiteY62" fmla="*/ 1152525 h 1352550"/>
              <a:gd name="connsiteX63" fmla="*/ 2135981 w 2495550"/>
              <a:gd name="connsiteY63" fmla="*/ 1157287 h 1352550"/>
              <a:gd name="connsiteX64" fmla="*/ 2107406 w 2495550"/>
              <a:gd name="connsiteY64" fmla="*/ 1147762 h 1352550"/>
              <a:gd name="connsiteX65" fmla="*/ 2093119 w 2495550"/>
              <a:gd name="connsiteY65" fmla="*/ 1145382 h 1352550"/>
              <a:gd name="connsiteX66" fmla="*/ 2066924 w 2495550"/>
              <a:gd name="connsiteY66" fmla="*/ 1131093 h 1352550"/>
              <a:gd name="connsiteX67" fmla="*/ 2052638 w 2495550"/>
              <a:gd name="connsiteY67" fmla="*/ 1135856 h 1352550"/>
              <a:gd name="connsiteX68" fmla="*/ 2007393 w 2495550"/>
              <a:gd name="connsiteY68" fmla="*/ 1128712 h 1352550"/>
              <a:gd name="connsiteX69" fmla="*/ 1993106 w 2495550"/>
              <a:gd name="connsiteY69" fmla="*/ 1100137 h 1352550"/>
              <a:gd name="connsiteX70" fmla="*/ 1969293 w 2495550"/>
              <a:gd name="connsiteY70" fmla="*/ 1119187 h 1352550"/>
              <a:gd name="connsiteX71" fmla="*/ 1952625 w 2495550"/>
              <a:gd name="connsiteY71" fmla="*/ 1143000 h 1352550"/>
              <a:gd name="connsiteX72" fmla="*/ 1938337 w 2495550"/>
              <a:gd name="connsiteY72" fmla="*/ 1109662 h 1352550"/>
              <a:gd name="connsiteX73" fmla="*/ 1938337 w 2495550"/>
              <a:gd name="connsiteY73" fmla="*/ 1088231 h 1352550"/>
              <a:gd name="connsiteX74" fmla="*/ 1909762 w 2495550"/>
              <a:gd name="connsiteY74" fmla="*/ 1062037 h 1352550"/>
              <a:gd name="connsiteX75" fmla="*/ 1885950 w 2495550"/>
              <a:gd name="connsiteY75" fmla="*/ 1047750 h 1352550"/>
              <a:gd name="connsiteX76" fmla="*/ 1866900 w 2495550"/>
              <a:gd name="connsiteY76" fmla="*/ 1033462 h 1352550"/>
              <a:gd name="connsiteX77" fmla="*/ 1859756 w 2495550"/>
              <a:gd name="connsiteY77" fmla="*/ 1021556 h 1352550"/>
              <a:gd name="connsiteX78" fmla="*/ 1821656 w 2495550"/>
              <a:gd name="connsiteY78" fmla="*/ 1016794 h 1352550"/>
              <a:gd name="connsiteX79" fmla="*/ 1785937 w 2495550"/>
              <a:gd name="connsiteY79" fmla="*/ 1012031 h 1352550"/>
              <a:gd name="connsiteX80" fmla="*/ 1766887 w 2495550"/>
              <a:gd name="connsiteY80" fmla="*/ 985837 h 1352550"/>
              <a:gd name="connsiteX81" fmla="*/ 1726406 w 2495550"/>
              <a:gd name="connsiteY81" fmla="*/ 966787 h 1352550"/>
              <a:gd name="connsiteX82" fmla="*/ 1695450 w 2495550"/>
              <a:gd name="connsiteY82" fmla="*/ 952500 h 1352550"/>
              <a:gd name="connsiteX83" fmla="*/ 1676400 w 2495550"/>
              <a:gd name="connsiteY83" fmla="*/ 950119 h 1352550"/>
              <a:gd name="connsiteX84" fmla="*/ 1676400 w 2495550"/>
              <a:gd name="connsiteY84" fmla="*/ 926306 h 1352550"/>
              <a:gd name="connsiteX85" fmla="*/ 1657350 w 2495550"/>
              <a:gd name="connsiteY85" fmla="*/ 933450 h 1352550"/>
              <a:gd name="connsiteX86" fmla="*/ 1657350 w 2495550"/>
              <a:gd name="connsiteY86" fmla="*/ 933450 h 1352550"/>
              <a:gd name="connsiteX87" fmla="*/ 1635918 w 2495550"/>
              <a:gd name="connsiteY87" fmla="*/ 897731 h 1352550"/>
              <a:gd name="connsiteX88" fmla="*/ 1612106 w 2495550"/>
              <a:gd name="connsiteY88" fmla="*/ 876300 h 1352550"/>
              <a:gd name="connsiteX89" fmla="*/ 1597818 w 2495550"/>
              <a:gd name="connsiteY89" fmla="*/ 869156 h 1352550"/>
              <a:gd name="connsiteX90" fmla="*/ 1597818 w 2495550"/>
              <a:gd name="connsiteY90" fmla="*/ 850106 h 1352550"/>
              <a:gd name="connsiteX91" fmla="*/ 1619250 w 2495550"/>
              <a:gd name="connsiteY91" fmla="*/ 840581 h 1352550"/>
              <a:gd name="connsiteX92" fmla="*/ 1650206 w 2495550"/>
              <a:gd name="connsiteY92" fmla="*/ 847725 h 1352550"/>
              <a:gd name="connsiteX93" fmla="*/ 1674018 w 2495550"/>
              <a:gd name="connsiteY93" fmla="*/ 833437 h 1352550"/>
              <a:gd name="connsiteX94" fmla="*/ 1685925 w 2495550"/>
              <a:gd name="connsiteY94" fmla="*/ 821531 h 1352550"/>
              <a:gd name="connsiteX95" fmla="*/ 1704975 w 2495550"/>
              <a:gd name="connsiteY95" fmla="*/ 809625 h 1352550"/>
              <a:gd name="connsiteX96" fmla="*/ 1666875 w 2495550"/>
              <a:gd name="connsiteY96" fmla="*/ 776287 h 1352550"/>
              <a:gd name="connsiteX97" fmla="*/ 1640681 w 2495550"/>
              <a:gd name="connsiteY97" fmla="*/ 783431 h 1352550"/>
              <a:gd name="connsiteX98" fmla="*/ 1643061 w 2495550"/>
              <a:gd name="connsiteY98" fmla="*/ 800100 h 1352550"/>
              <a:gd name="connsiteX99" fmla="*/ 1624012 w 2495550"/>
              <a:gd name="connsiteY99" fmla="*/ 807243 h 1352550"/>
              <a:gd name="connsiteX100" fmla="*/ 1597819 w 2495550"/>
              <a:gd name="connsiteY100" fmla="*/ 814387 h 1352550"/>
              <a:gd name="connsiteX101" fmla="*/ 1576387 w 2495550"/>
              <a:gd name="connsiteY101" fmla="*/ 823912 h 1352550"/>
              <a:gd name="connsiteX102" fmla="*/ 1569243 w 2495550"/>
              <a:gd name="connsiteY102" fmla="*/ 840581 h 1352550"/>
              <a:gd name="connsiteX103" fmla="*/ 1547812 w 2495550"/>
              <a:gd name="connsiteY103" fmla="*/ 840581 h 1352550"/>
              <a:gd name="connsiteX104" fmla="*/ 1533525 w 2495550"/>
              <a:gd name="connsiteY104" fmla="*/ 850106 h 1352550"/>
              <a:gd name="connsiteX105" fmla="*/ 1502568 w 2495550"/>
              <a:gd name="connsiteY105" fmla="*/ 845344 h 1352550"/>
              <a:gd name="connsiteX106" fmla="*/ 1454943 w 2495550"/>
              <a:gd name="connsiteY106" fmla="*/ 840581 h 1352550"/>
              <a:gd name="connsiteX107" fmla="*/ 1433512 w 2495550"/>
              <a:gd name="connsiteY107" fmla="*/ 826294 h 1352550"/>
              <a:gd name="connsiteX108" fmla="*/ 1402556 w 2495550"/>
              <a:gd name="connsiteY108" fmla="*/ 828675 h 1352550"/>
              <a:gd name="connsiteX109" fmla="*/ 1376362 w 2495550"/>
              <a:gd name="connsiteY109" fmla="*/ 838200 h 1352550"/>
              <a:gd name="connsiteX110" fmla="*/ 1359693 w 2495550"/>
              <a:gd name="connsiteY110" fmla="*/ 833437 h 1352550"/>
              <a:gd name="connsiteX111" fmla="*/ 1340643 w 2495550"/>
              <a:gd name="connsiteY111" fmla="*/ 804862 h 1352550"/>
              <a:gd name="connsiteX112" fmla="*/ 1340643 w 2495550"/>
              <a:gd name="connsiteY112" fmla="*/ 792956 h 1352550"/>
              <a:gd name="connsiteX113" fmla="*/ 1331118 w 2495550"/>
              <a:gd name="connsiteY113" fmla="*/ 816769 h 1352550"/>
              <a:gd name="connsiteX114" fmla="*/ 1335881 w 2495550"/>
              <a:gd name="connsiteY114" fmla="*/ 850106 h 1352550"/>
              <a:gd name="connsiteX115" fmla="*/ 1328737 w 2495550"/>
              <a:gd name="connsiteY115" fmla="*/ 869156 h 1352550"/>
              <a:gd name="connsiteX116" fmla="*/ 1300162 w 2495550"/>
              <a:gd name="connsiteY116" fmla="*/ 869156 h 1352550"/>
              <a:gd name="connsiteX117" fmla="*/ 1281112 w 2495550"/>
              <a:gd name="connsiteY117" fmla="*/ 854869 h 1352550"/>
              <a:gd name="connsiteX118" fmla="*/ 1259681 w 2495550"/>
              <a:gd name="connsiteY118" fmla="*/ 854869 h 1352550"/>
              <a:gd name="connsiteX119" fmla="*/ 1235868 w 2495550"/>
              <a:gd name="connsiteY119" fmla="*/ 845344 h 1352550"/>
              <a:gd name="connsiteX120" fmla="*/ 1228725 w 2495550"/>
              <a:gd name="connsiteY120" fmla="*/ 838200 h 1352550"/>
              <a:gd name="connsiteX121" fmla="*/ 1228725 w 2495550"/>
              <a:gd name="connsiteY121" fmla="*/ 814387 h 1352550"/>
              <a:gd name="connsiteX122" fmla="*/ 1231106 w 2495550"/>
              <a:gd name="connsiteY122" fmla="*/ 790575 h 1352550"/>
              <a:gd name="connsiteX123" fmla="*/ 1235868 w 2495550"/>
              <a:gd name="connsiteY123" fmla="*/ 766762 h 1352550"/>
              <a:gd name="connsiteX124" fmla="*/ 1252537 w 2495550"/>
              <a:gd name="connsiteY124" fmla="*/ 752475 h 1352550"/>
              <a:gd name="connsiteX125" fmla="*/ 1259681 w 2495550"/>
              <a:gd name="connsiteY125" fmla="*/ 745331 h 1352550"/>
              <a:gd name="connsiteX126" fmla="*/ 1250156 w 2495550"/>
              <a:gd name="connsiteY126" fmla="*/ 721519 h 1352550"/>
              <a:gd name="connsiteX127" fmla="*/ 1216818 w 2495550"/>
              <a:gd name="connsiteY127" fmla="*/ 692944 h 1352550"/>
              <a:gd name="connsiteX128" fmla="*/ 1193006 w 2495550"/>
              <a:gd name="connsiteY128" fmla="*/ 676275 h 1352550"/>
              <a:gd name="connsiteX129" fmla="*/ 1178718 w 2495550"/>
              <a:gd name="connsiteY129" fmla="*/ 657225 h 1352550"/>
              <a:gd name="connsiteX130" fmla="*/ 1178718 w 2495550"/>
              <a:gd name="connsiteY130" fmla="*/ 657225 h 1352550"/>
              <a:gd name="connsiteX131" fmla="*/ 1183481 w 2495550"/>
              <a:gd name="connsiteY131" fmla="*/ 695325 h 1352550"/>
              <a:gd name="connsiteX132" fmla="*/ 1185862 w 2495550"/>
              <a:gd name="connsiteY132" fmla="*/ 723900 h 1352550"/>
              <a:gd name="connsiteX133" fmla="*/ 1212056 w 2495550"/>
              <a:gd name="connsiteY133" fmla="*/ 735806 h 1352550"/>
              <a:gd name="connsiteX134" fmla="*/ 1221581 w 2495550"/>
              <a:gd name="connsiteY134" fmla="*/ 750094 h 1352550"/>
              <a:gd name="connsiteX135" fmla="*/ 1212056 w 2495550"/>
              <a:gd name="connsiteY135" fmla="*/ 776287 h 1352550"/>
              <a:gd name="connsiteX136" fmla="*/ 1214437 w 2495550"/>
              <a:gd name="connsiteY136" fmla="*/ 802481 h 1352550"/>
              <a:gd name="connsiteX137" fmla="*/ 1207293 w 2495550"/>
              <a:gd name="connsiteY137" fmla="*/ 823912 h 1352550"/>
              <a:gd name="connsiteX138" fmla="*/ 1212056 w 2495550"/>
              <a:gd name="connsiteY138" fmla="*/ 842962 h 1352550"/>
              <a:gd name="connsiteX139" fmla="*/ 1212056 w 2495550"/>
              <a:gd name="connsiteY139" fmla="*/ 842962 h 1352550"/>
              <a:gd name="connsiteX140" fmla="*/ 1183481 w 2495550"/>
              <a:gd name="connsiteY140" fmla="*/ 842962 h 1352550"/>
              <a:gd name="connsiteX141" fmla="*/ 1166812 w 2495550"/>
              <a:gd name="connsiteY141" fmla="*/ 842962 h 1352550"/>
              <a:gd name="connsiteX142" fmla="*/ 1147762 w 2495550"/>
              <a:gd name="connsiteY142" fmla="*/ 852487 h 1352550"/>
              <a:gd name="connsiteX143" fmla="*/ 1131093 w 2495550"/>
              <a:gd name="connsiteY143" fmla="*/ 842962 h 1352550"/>
              <a:gd name="connsiteX144" fmla="*/ 1104900 w 2495550"/>
              <a:gd name="connsiteY144" fmla="*/ 852487 h 1352550"/>
              <a:gd name="connsiteX145" fmla="*/ 1083468 w 2495550"/>
              <a:gd name="connsiteY145" fmla="*/ 859631 h 1352550"/>
              <a:gd name="connsiteX146" fmla="*/ 1076325 w 2495550"/>
              <a:gd name="connsiteY146" fmla="*/ 847725 h 1352550"/>
              <a:gd name="connsiteX147" fmla="*/ 1047750 w 2495550"/>
              <a:gd name="connsiteY147" fmla="*/ 857250 h 1352550"/>
              <a:gd name="connsiteX148" fmla="*/ 1009650 w 2495550"/>
              <a:gd name="connsiteY148" fmla="*/ 828675 h 1352550"/>
              <a:gd name="connsiteX149" fmla="*/ 981075 w 2495550"/>
              <a:gd name="connsiteY149" fmla="*/ 831056 h 1352550"/>
              <a:gd name="connsiteX150" fmla="*/ 981075 w 2495550"/>
              <a:gd name="connsiteY150" fmla="*/ 854868 h 1352550"/>
              <a:gd name="connsiteX151" fmla="*/ 950118 w 2495550"/>
              <a:gd name="connsiteY151" fmla="*/ 857250 h 1352550"/>
              <a:gd name="connsiteX152" fmla="*/ 962025 w 2495550"/>
              <a:gd name="connsiteY152" fmla="*/ 833438 h 1352550"/>
              <a:gd name="connsiteX153" fmla="*/ 964406 w 2495550"/>
              <a:gd name="connsiteY153" fmla="*/ 809625 h 1352550"/>
              <a:gd name="connsiteX154" fmla="*/ 957262 w 2495550"/>
              <a:gd name="connsiteY154" fmla="*/ 773906 h 1352550"/>
              <a:gd name="connsiteX155" fmla="*/ 931068 w 2495550"/>
              <a:gd name="connsiteY155" fmla="*/ 783431 h 1352550"/>
              <a:gd name="connsiteX156" fmla="*/ 935832 w 2495550"/>
              <a:gd name="connsiteY156" fmla="*/ 790575 h 1352550"/>
              <a:gd name="connsiteX157" fmla="*/ 928687 w 2495550"/>
              <a:gd name="connsiteY157" fmla="*/ 804862 h 1352550"/>
              <a:gd name="connsiteX158" fmla="*/ 914400 w 2495550"/>
              <a:gd name="connsiteY158" fmla="*/ 828675 h 1352550"/>
              <a:gd name="connsiteX159" fmla="*/ 904875 w 2495550"/>
              <a:gd name="connsiteY159" fmla="*/ 833437 h 1352550"/>
              <a:gd name="connsiteX160" fmla="*/ 876300 w 2495550"/>
              <a:gd name="connsiteY160" fmla="*/ 804862 h 1352550"/>
              <a:gd name="connsiteX161" fmla="*/ 854868 w 2495550"/>
              <a:gd name="connsiteY161" fmla="*/ 792955 h 1352550"/>
              <a:gd name="connsiteX162" fmla="*/ 840581 w 2495550"/>
              <a:gd name="connsiteY162" fmla="*/ 783431 h 1352550"/>
              <a:gd name="connsiteX163" fmla="*/ 823912 w 2495550"/>
              <a:gd name="connsiteY163" fmla="*/ 764381 h 1352550"/>
              <a:gd name="connsiteX164" fmla="*/ 821531 w 2495550"/>
              <a:gd name="connsiteY164" fmla="*/ 738187 h 1352550"/>
              <a:gd name="connsiteX165" fmla="*/ 800100 w 2495550"/>
              <a:gd name="connsiteY165" fmla="*/ 697706 h 1352550"/>
              <a:gd name="connsiteX166" fmla="*/ 800100 w 2495550"/>
              <a:gd name="connsiteY166" fmla="*/ 723900 h 1352550"/>
              <a:gd name="connsiteX167" fmla="*/ 802481 w 2495550"/>
              <a:gd name="connsiteY167" fmla="*/ 762000 h 1352550"/>
              <a:gd name="connsiteX168" fmla="*/ 816768 w 2495550"/>
              <a:gd name="connsiteY168" fmla="*/ 797719 h 1352550"/>
              <a:gd name="connsiteX169" fmla="*/ 840581 w 2495550"/>
              <a:gd name="connsiteY169" fmla="*/ 838200 h 1352550"/>
              <a:gd name="connsiteX170" fmla="*/ 862012 w 2495550"/>
              <a:gd name="connsiteY170" fmla="*/ 859631 h 1352550"/>
              <a:gd name="connsiteX171" fmla="*/ 854868 w 2495550"/>
              <a:gd name="connsiteY171" fmla="*/ 878681 h 1352550"/>
              <a:gd name="connsiteX172" fmla="*/ 840581 w 2495550"/>
              <a:gd name="connsiteY172" fmla="*/ 907256 h 1352550"/>
              <a:gd name="connsiteX173" fmla="*/ 840581 w 2495550"/>
              <a:gd name="connsiteY173" fmla="*/ 907256 h 1352550"/>
              <a:gd name="connsiteX174" fmla="*/ 816768 w 2495550"/>
              <a:gd name="connsiteY174" fmla="*/ 907256 h 1352550"/>
              <a:gd name="connsiteX175" fmla="*/ 826293 w 2495550"/>
              <a:gd name="connsiteY175" fmla="*/ 873919 h 1352550"/>
              <a:gd name="connsiteX176" fmla="*/ 812006 w 2495550"/>
              <a:gd name="connsiteY176" fmla="*/ 890587 h 1352550"/>
              <a:gd name="connsiteX177" fmla="*/ 804862 w 2495550"/>
              <a:gd name="connsiteY177" fmla="*/ 866775 h 1352550"/>
              <a:gd name="connsiteX178" fmla="*/ 785812 w 2495550"/>
              <a:gd name="connsiteY178" fmla="*/ 869156 h 1352550"/>
              <a:gd name="connsiteX179" fmla="*/ 766762 w 2495550"/>
              <a:gd name="connsiteY179" fmla="*/ 866775 h 1352550"/>
              <a:gd name="connsiteX180" fmla="*/ 759618 w 2495550"/>
              <a:gd name="connsiteY180" fmla="*/ 857250 h 1352550"/>
              <a:gd name="connsiteX181" fmla="*/ 759618 w 2495550"/>
              <a:gd name="connsiteY181" fmla="*/ 857250 h 1352550"/>
              <a:gd name="connsiteX182" fmla="*/ 745331 w 2495550"/>
              <a:gd name="connsiteY182" fmla="*/ 854869 h 1352550"/>
              <a:gd name="connsiteX183" fmla="*/ 728662 w 2495550"/>
              <a:gd name="connsiteY183" fmla="*/ 854869 h 1352550"/>
              <a:gd name="connsiteX184" fmla="*/ 716756 w 2495550"/>
              <a:gd name="connsiteY184" fmla="*/ 871537 h 1352550"/>
              <a:gd name="connsiteX185" fmla="*/ 697706 w 2495550"/>
              <a:gd name="connsiteY185" fmla="*/ 871537 h 1352550"/>
              <a:gd name="connsiteX186" fmla="*/ 685800 w 2495550"/>
              <a:gd name="connsiteY186" fmla="*/ 857250 h 1352550"/>
              <a:gd name="connsiteX187" fmla="*/ 683418 w 2495550"/>
              <a:gd name="connsiteY187" fmla="*/ 857250 h 1352550"/>
              <a:gd name="connsiteX188" fmla="*/ 669131 w 2495550"/>
              <a:gd name="connsiteY188" fmla="*/ 871537 h 1352550"/>
              <a:gd name="connsiteX189" fmla="*/ 669131 w 2495550"/>
              <a:gd name="connsiteY189" fmla="*/ 885825 h 1352550"/>
              <a:gd name="connsiteX190" fmla="*/ 678656 w 2495550"/>
              <a:gd name="connsiteY190" fmla="*/ 895350 h 1352550"/>
              <a:gd name="connsiteX191" fmla="*/ 721518 w 2495550"/>
              <a:gd name="connsiteY191" fmla="*/ 895350 h 1352550"/>
              <a:gd name="connsiteX192" fmla="*/ 754856 w 2495550"/>
              <a:gd name="connsiteY192" fmla="*/ 895350 h 1352550"/>
              <a:gd name="connsiteX193" fmla="*/ 792956 w 2495550"/>
              <a:gd name="connsiteY193" fmla="*/ 892969 h 1352550"/>
              <a:gd name="connsiteX194" fmla="*/ 800100 w 2495550"/>
              <a:gd name="connsiteY194" fmla="*/ 904875 h 1352550"/>
              <a:gd name="connsiteX195" fmla="*/ 800100 w 2495550"/>
              <a:gd name="connsiteY195" fmla="*/ 904875 h 1352550"/>
              <a:gd name="connsiteX196" fmla="*/ 781050 w 2495550"/>
              <a:gd name="connsiteY196" fmla="*/ 928687 h 1352550"/>
              <a:gd name="connsiteX197" fmla="*/ 752475 w 2495550"/>
              <a:gd name="connsiteY197" fmla="*/ 935831 h 1352550"/>
              <a:gd name="connsiteX198" fmla="*/ 752475 w 2495550"/>
              <a:gd name="connsiteY198" fmla="*/ 935831 h 1352550"/>
              <a:gd name="connsiteX199" fmla="*/ 723900 w 2495550"/>
              <a:gd name="connsiteY199" fmla="*/ 923925 h 1352550"/>
              <a:gd name="connsiteX200" fmla="*/ 707231 w 2495550"/>
              <a:gd name="connsiteY200" fmla="*/ 914400 h 1352550"/>
              <a:gd name="connsiteX201" fmla="*/ 669131 w 2495550"/>
              <a:gd name="connsiteY201" fmla="*/ 914400 h 1352550"/>
              <a:gd name="connsiteX202" fmla="*/ 635793 w 2495550"/>
              <a:gd name="connsiteY202" fmla="*/ 919162 h 1352550"/>
              <a:gd name="connsiteX203" fmla="*/ 616743 w 2495550"/>
              <a:gd name="connsiteY203" fmla="*/ 902494 h 1352550"/>
              <a:gd name="connsiteX204" fmla="*/ 607218 w 2495550"/>
              <a:gd name="connsiteY204" fmla="*/ 864394 h 1352550"/>
              <a:gd name="connsiteX205" fmla="*/ 597693 w 2495550"/>
              <a:gd name="connsiteY205" fmla="*/ 850106 h 1352550"/>
              <a:gd name="connsiteX206" fmla="*/ 590550 w 2495550"/>
              <a:gd name="connsiteY206" fmla="*/ 833437 h 1352550"/>
              <a:gd name="connsiteX207" fmla="*/ 576262 w 2495550"/>
              <a:gd name="connsiteY207" fmla="*/ 840581 h 1352550"/>
              <a:gd name="connsiteX208" fmla="*/ 576262 w 2495550"/>
              <a:gd name="connsiteY208" fmla="*/ 864394 h 1352550"/>
              <a:gd name="connsiteX209" fmla="*/ 561975 w 2495550"/>
              <a:gd name="connsiteY209" fmla="*/ 850106 h 1352550"/>
              <a:gd name="connsiteX210" fmla="*/ 540543 w 2495550"/>
              <a:gd name="connsiteY210" fmla="*/ 842962 h 1352550"/>
              <a:gd name="connsiteX211" fmla="*/ 516731 w 2495550"/>
              <a:gd name="connsiteY211" fmla="*/ 845344 h 1352550"/>
              <a:gd name="connsiteX212" fmla="*/ 509587 w 2495550"/>
              <a:gd name="connsiteY212" fmla="*/ 866775 h 1352550"/>
              <a:gd name="connsiteX213" fmla="*/ 497681 w 2495550"/>
              <a:gd name="connsiteY213" fmla="*/ 871537 h 1352550"/>
              <a:gd name="connsiteX214" fmla="*/ 478631 w 2495550"/>
              <a:gd name="connsiteY214" fmla="*/ 871537 h 1352550"/>
              <a:gd name="connsiteX215" fmla="*/ 450056 w 2495550"/>
              <a:gd name="connsiteY215" fmla="*/ 881062 h 1352550"/>
              <a:gd name="connsiteX216" fmla="*/ 435768 w 2495550"/>
              <a:gd name="connsiteY216" fmla="*/ 904875 h 1352550"/>
              <a:gd name="connsiteX217" fmla="*/ 442912 w 2495550"/>
              <a:gd name="connsiteY217" fmla="*/ 912019 h 1352550"/>
              <a:gd name="connsiteX218" fmla="*/ 483393 w 2495550"/>
              <a:gd name="connsiteY218" fmla="*/ 890587 h 1352550"/>
              <a:gd name="connsiteX219" fmla="*/ 504825 w 2495550"/>
              <a:gd name="connsiteY219" fmla="*/ 895350 h 1352550"/>
              <a:gd name="connsiteX220" fmla="*/ 535781 w 2495550"/>
              <a:gd name="connsiteY220" fmla="*/ 883444 h 1352550"/>
              <a:gd name="connsiteX221" fmla="*/ 569118 w 2495550"/>
              <a:gd name="connsiteY221" fmla="*/ 909637 h 1352550"/>
              <a:gd name="connsiteX222" fmla="*/ 578643 w 2495550"/>
              <a:gd name="connsiteY222" fmla="*/ 935831 h 1352550"/>
              <a:gd name="connsiteX223" fmla="*/ 607218 w 2495550"/>
              <a:gd name="connsiteY223" fmla="*/ 928687 h 1352550"/>
              <a:gd name="connsiteX224" fmla="*/ 623887 w 2495550"/>
              <a:gd name="connsiteY224" fmla="*/ 950119 h 1352550"/>
              <a:gd name="connsiteX225" fmla="*/ 661987 w 2495550"/>
              <a:gd name="connsiteY225" fmla="*/ 954881 h 1352550"/>
              <a:gd name="connsiteX226" fmla="*/ 721518 w 2495550"/>
              <a:gd name="connsiteY226" fmla="*/ 964406 h 1352550"/>
              <a:gd name="connsiteX227" fmla="*/ 762000 w 2495550"/>
              <a:gd name="connsiteY227" fmla="*/ 971550 h 1352550"/>
              <a:gd name="connsiteX228" fmla="*/ 762000 w 2495550"/>
              <a:gd name="connsiteY228" fmla="*/ 971550 h 1352550"/>
              <a:gd name="connsiteX229" fmla="*/ 781050 w 2495550"/>
              <a:gd name="connsiteY229" fmla="*/ 954881 h 1352550"/>
              <a:gd name="connsiteX230" fmla="*/ 807243 w 2495550"/>
              <a:gd name="connsiteY230" fmla="*/ 954882 h 1352550"/>
              <a:gd name="connsiteX231" fmla="*/ 845343 w 2495550"/>
              <a:gd name="connsiteY231" fmla="*/ 940594 h 1352550"/>
              <a:gd name="connsiteX232" fmla="*/ 838200 w 2495550"/>
              <a:gd name="connsiteY232" fmla="*/ 954881 h 1352550"/>
              <a:gd name="connsiteX233" fmla="*/ 828675 w 2495550"/>
              <a:gd name="connsiteY233" fmla="*/ 969169 h 1352550"/>
              <a:gd name="connsiteX234" fmla="*/ 840581 w 2495550"/>
              <a:gd name="connsiteY234" fmla="*/ 978694 h 1352550"/>
              <a:gd name="connsiteX235" fmla="*/ 816768 w 2495550"/>
              <a:gd name="connsiteY235" fmla="*/ 997744 h 1352550"/>
              <a:gd name="connsiteX236" fmla="*/ 814387 w 2495550"/>
              <a:gd name="connsiteY236" fmla="*/ 1019175 h 1352550"/>
              <a:gd name="connsiteX237" fmla="*/ 807243 w 2495550"/>
              <a:gd name="connsiteY237" fmla="*/ 1031081 h 1352550"/>
              <a:gd name="connsiteX238" fmla="*/ 781050 w 2495550"/>
              <a:gd name="connsiteY238" fmla="*/ 1035844 h 1352550"/>
              <a:gd name="connsiteX239" fmla="*/ 788193 w 2495550"/>
              <a:gd name="connsiteY239" fmla="*/ 1059656 h 1352550"/>
              <a:gd name="connsiteX240" fmla="*/ 757237 w 2495550"/>
              <a:gd name="connsiteY240" fmla="*/ 1064419 h 1352550"/>
              <a:gd name="connsiteX241" fmla="*/ 742950 w 2495550"/>
              <a:gd name="connsiteY241" fmla="*/ 1047750 h 1352550"/>
              <a:gd name="connsiteX242" fmla="*/ 711993 w 2495550"/>
              <a:gd name="connsiteY242" fmla="*/ 1050131 h 1352550"/>
              <a:gd name="connsiteX243" fmla="*/ 685800 w 2495550"/>
              <a:gd name="connsiteY243" fmla="*/ 1057275 h 1352550"/>
              <a:gd name="connsiteX244" fmla="*/ 659606 w 2495550"/>
              <a:gd name="connsiteY244" fmla="*/ 1054894 h 1352550"/>
              <a:gd name="connsiteX245" fmla="*/ 638175 w 2495550"/>
              <a:gd name="connsiteY245" fmla="*/ 1052512 h 1352550"/>
              <a:gd name="connsiteX246" fmla="*/ 638175 w 2495550"/>
              <a:gd name="connsiteY246" fmla="*/ 1038225 h 1352550"/>
              <a:gd name="connsiteX247" fmla="*/ 616743 w 2495550"/>
              <a:gd name="connsiteY247" fmla="*/ 1040606 h 1352550"/>
              <a:gd name="connsiteX248" fmla="*/ 595312 w 2495550"/>
              <a:gd name="connsiteY248" fmla="*/ 1045369 h 1352550"/>
              <a:gd name="connsiteX249" fmla="*/ 588168 w 2495550"/>
              <a:gd name="connsiteY249" fmla="*/ 1035844 h 1352550"/>
              <a:gd name="connsiteX250" fmla="*/ 588168 w 2495550"/>
              <a:gd name="connsiteY250" fmla="*/ 1023937 h 1352550"/>
              <a:gd name="connsiteX251" fmla="*/ 588168 w 2495550"/>
              <a:gd name="connsiteY251" fmla="*/ 1023937 h 1352550"/>
              <a:gd name="connsiteX252" fmla="*/ 642937 w 2495550"/>
              <a:gd name="connsiteY252" fmla="*/ 1009650 h 1352550"/>
              <a:gd name="connsiteX253" fmla="*/ 664368 w 2495550"/>
              <a:gd name="connsiteY253" fmla="*/ 992981 h 1352550"/>
              <a:gd name="connsiteX254" fmla="*/ 664368 w 2495550"/>
              <a:gd name="connsiteY254" fmla="*/ 992981 h 1352550"/>
              <a:gd name="connsiteX255" fmla="*/ 664368 w 2495550"/>
              <a:gd name="connsiteY255" fmla="*/ 992981 h 1352550"/>
              <a:gd name="connsiteX256" fmla="*/ 614362 w 2495550"/>
              <a:gd name="connsiteY256" fmla="*/ 992981 h 1352550"/>
              <a:gd name="connsiteX257" fmla="*/ 597693 w 2495550"/>
              <a:gd name="connsiteY257" fmla="*/ 995362 h 1352550"/>
              <a:gd name="connsiteX258" fmla="*/ 595312 w 2495550"/>
              <a:gd name="connsiteY258" fmla="*/ 973931 h 1352550"/>
              <a:gd name="connsiteX259" fmla="*/ 566737 w 2495550"/>
              <a:gd name="connsiteY259" fmla="*/ 971550 h 1352550"/>
              <a:gd name="connsiteX260" fmla="*/ 576262 w 2495550"/>
              <a:gd name="connsiteY260" fmla="*/ 992981 h 1352550"/>
              <a:gd name="connsiteX261" fmla="*/ 561975 w 2495550"/>
              <a:gd name="connsiteY261" fmla="*/ 997744 h 1352550"/>
              <a:gd name="connsiteX262" fmla="*/ 528637 w 2495550"/>
              <a:gd name="connsiteY262" fmla="*/ 992981 h 1352550"/>
              <a:gd name="connsiteX263" fmla="*/ 509587 w 2495550"/>
              <a:gd name="connsiteY263" fmla="*/ 995362 h 1352550"/>
              <a:gd name="connsiteX264" fmla="*/ 523875 w 2495550"/>
              <a:gd name="connsiteY264" fmla="*/ 1012031 h 1352550"/>
              <a:gd name="connsiteX265" fmla="*/ 533400 w 2495550"/>
              <a:gd name="connsiteY265" fmla="*/ 1023937 h 1352550"/>
              <a:gd name="connsiteX266" fmla="*/ 523875 w 2495550"/>
              <a:gd name="connsiteY266" fmla="*/ 1033462 h 1352550"/>
              <a:gd name="connsiteX267" fmla="*/ 523875 w 2495550"/>
              <a:gd name="connsiteY267" fmla="*/ 1033462 h 1352550"/>
              <a:gd name="connsiteX268" fmla="*/ 514350 w 2495550"/>
              <a:gd name="connsiteY268" fmla="*/ 1059656 h 1352550"/>
              <a:gd name="connsiteX269" fmla="*/ 485775 w 2495550"/>
              <a:gd name="connsiteY269" fmla="*/ 1081087 h 1352550"/>
              <a:gd name="connsiteX270" fmla="*/ 471487 w 2495550"/>
              <a:gd name="connsiteY270" fmla="*/ 1076325 h 1352550"/>
              <a:gd name="connsiteX271" fmla="*/ 454818 w 2495550"/>
              <a:gd name="connsiteY271" fmla="*/ 1090612 h 1352550"/>
              <a:gd name="connsiteX272" fmla="*/ 447675 w 2495550"/>
              <a:gd name="connsiteY272" fmla="*/ 1088231 h 1352550"/>
              <a:gd name="connsiteX273" fmla="*/ 450056 w 2495550"/>
              <a:gd name="connsiteY273" fmla="*/ 1064419 h 1352550"/>
              <a:gd name="connsiteX274" fmla="*/ 452437 w 2495550"/>
              <a:gd name="connsiteY274" fmla="*/ 1040606 h 1352550"/>
              <a:gd name="connsiteX275" fmla="*/ 442912 w 2495550"/>
              <a:gd name="connsiteY275" fmla="*/ 1035844 h 1352550"/>
              <a:gd name="connsiteX276" fmla="*/ 440531 w 2495550"/>
              <a:gd name="connsiteY276" fmla="*/ 1052512 h 1352550"/>
              <a:gd name="connsiteX277" fmla="*/ 433387 w 2495550"/>
              <a:gd name="connsiteY277" fmla="*/ 1066800 h 1352550"/>
              <a:gd name="connsiteX278" fmla="*/ 409575 w 2495550"/>
              <a:gd name="connsiteY278" fmla="*/ 1057275 h 1352550"/>
              <a:gd name="connsiteX279" fmla="*/ 400050 w 2495550"/>
              <a:gd name="connsiteY279" fmla="*/ 1054894 h 1352550"/>
              <a:gd name="connsiteX280" fmla="*/ 400050 w 2495550"/>
              <a:gd name="connsiteY280" fmla="*/ 1073944 h 1352550"/>
              <a:gd name="connsiteX281" fmla="*/ 421481 w 2495550"/>
              <a:gd name="connsiteY281" fmla="*/ 1092994 h 1352550"/>
              <a:gd name="connsiteX282" fmla="*/ 392906 w 2495550"/>
              <a:gd name="connsiteY282" fmla="*/ 1095375 h 1352550"/>
              <a:gd name="connsiteX283" fmla="*/ 388143 w 2495550"/>
              <a:gd name="connsiteY283" fmla="*/ 1104900 h 1352550"/>
              <a:gd name="connsiteX284" fmla="*/ 359568 w 2495550"/>
              <a:gd name="connsiteY284" fmla="*/ 1095375 h 1352550"/>
              <a:gd name="connsiteX285" fmla="*/ 359568 w 2495550"/>
              <a:gd name="connsiteY285" fmla="*/ 1114425 h 1352550"/>
              <a:gd name="connsiteX286" fmla="*/ 350043 w 2495550"/>
              <a:gd name="connsiteY286" fmla="*/ 1126331 h 1352550"/>
              <a:gd name="connsiteX287" fmla="*/ 340518 w 2495550"/>
              <a:gd name="connsiteY287" fmla="*/ 1126331 h 1352550"/>
              <a:gd name="connsiteX288" fmla="*/ 333375 w 2495550"/>
              <a:gd name="connsiteY288" fmla="*/ 1092994 h 1352550"/>
              <a:gd name="connsiteX289" fmla="*/ 307181 w 2495550"/>
              <a:gd name="connsiteY289" fmla="*/ 1078706 h 1352550"/>
              <a:gd name="connsiteX290" fmla="*/ 288131 w 2495550"/>
              <a:gd name="connsiteY290" fmla="*/ 1066800 h 1352550"/>
              <a:gd name="connsiteX291" fmla="*/ 295275 w 2495550"/>
              <a:gd name="connsiteY291" fmla="*/ 1016794 h 1352550"/>
              <a:gd name="connsiteX292" fmla="*/ 302418 w 2495550"/>
              <a:gd name="connsiteY292" fmla="*/ 983456 h 1352550"/>
              <a:gd name="connsiteX293" fmla="*/ 345281 w 2495550"/>
              <a:gd name="connsiteY293" fmla="*/ 959644 h 1352550"/>
              <a:gd name="connsiteX294" fmla="*/ 354806 w 2495550"/>
              <a:gd name="connsiteY294" fmla="*/ 942975 h 1352550"/>
              <a:gd name="connsiteX295" fmla="*/ 366712 w 2495550"/>
              <a:gd name="connsiteY295" fmla="*/ 916781 h 1352550"/>
              <a:gd name="connsiteX296" fmla="*/ 366712 w 2495550"/>
              <a:gd name="connsiteY296" fmla="*/ 916781 h 1352550"/>
              <a:gd name="connsiteX297" fmla="*/ 338137 w 2495550"/>
              <a:gd name="connsiteY297" fmla="*/ 923925 h 1352550"/>
              <a:gd name="connsiteX298" fmla="*/ 330993 w 2495550"/>
              <a:gd name="connsiteY298" fmla="*/ 900112 h 1352550"/>
              <a:gd name="connsiteX299" fmla="*/ 328612 w 2495550"/>
              <a:gd name="connsiteY299" fmla="*/ 921544 h 1352550"/>
              <a:gd name="connsiteX300" fmla="*/ 316706 w 2495550"/>
              <a:gd name="connsiteY300" fmla="*/ 954881 h 1352550"/>
              <a:gd name="connsiteX301" fmla="*/ 304800 w 2495550"/>
              <a:gd name="connsiteY301" fmla="*/ 947737 h 1352550"/>
              <a:gd name="connsiteX302" fmla="*/ 304800 w 2495550"/>
              <a:gd name="connsiteY302" fmla="*/ 923925 h 1352550"/>
              <a:gd name="connsiteX303" fmla="*/ 304800 w 2495550"/>
              <a:gd name="connsiteY303" fmla="*/ 912019 h 1352550"/>
              <a:gd name="connsiteX304" fmla="*/ 295275 w 2495550"/>
              <a:gd name="connsiteY304" fmla="*/ 900112 h 1352550"/>
              <a:gd name="connsiteX305" fmla="*/ 285750 w 2495550"/>
              <a:gd name="connsiteY305" fmla="*/ 907256 h 1352550"/>
              <a:gd name="connsiteX306" fmla="*/ 280987 w 2495550"/>
              <a:gd name="connsiteY306" fmla="*/ 942975 h 1352550"/>
              <a:gd name="connsiteX307" fmla="*/ 297656 w 2495550"/>
              <a:gd name="connsiteY307" fmla="*/ 962025 h 1352550"/>
              <a:gd name="connsiteX308" fmla="*/ 292893 w 2495550"/>
              <a:gd name="connsiteY308" fmla="*/ 981075 h 1352550"/>
              <a:gd name="connsiteX309" fmla="*/ 280987 w 2495550"/>
              <a:gd name="connsiteY309" fmla="*/ 1012031 h 1352550"/>
              <a:gd name="connsiteX310" fmla="*/ 266700 w 2495550"/>
              <a:gd name="connsiteY310" fmla="*/ 1035844 h 1352550"/>
              <a:gd name="connsiteX311" fmla="*/ 223837 w 2495550"/>
              <a:gd name="connsiteY311" fmla="*/ 1023937 h 1352550"/>
              <a:gd name="connsiteX312" fmla="*/ 216693 w 2495550"/>
              <a:gd name="connsiteY312" fmla="*/ 992981 h 1352550"/>
              <a:gd name="connsiteX313" fmla="*/ 173831 w 2495550"/>
              <a:gd name="connsiteY313" fmla="*/ 966787 h 1352550"/>
              <a:gd name="connsiteX314" fmla="*/ 121443 w 2495550"/>
              <a:gd name="connsiteY314" fmla="*/ 945356 h 1352550"/>
              <a:gd name="connsiteX315" fmla="*/ 78581 w 2495550"/>
              <a:gd name="connsiteY315" fmla="*/ 907256 h 1352550"/>
              <a:gd name="connsiteX316" fmla="*/ 52387 w 2495550"/>
              <a:gd name="connsiteY316" fmla="*/ 869156 h 1352550"/>
              <a:gd name="connsiteX317" fmla="*/ 28575 w 2495550"/>
              <a:gd name="connsiteY317" fmla="*/ 809625 h 1352550"/>
              <a:gd name="connsiteX318" fmla="*/ 16668 w 2495550"/>
              <a:gd name="connsiteY318" fmla="*/ 740569 h 1352550"/>
              <a:gd name="connsiteX319" fmla="*/ 19050 w 2495550"/>
              <a:gd name="connsiteY319" fmla="*/ 681037 h 1352550"/>
              <a:gd name="connsiteX320" fmla="*/ 0 w 2495550"/>
              <a:gd name="connsiteY320" fmla="*/ 500063 h 1352550"/>
              <a:gd name="connsiteX321" fmla="*/ 16668 w 2495550"/>
              <a:gd name="connsiteY321" fmla="*/ 4762 h 1352550"/>
              <a:gd name="connsiteX322" fmla="*/ 2059781 w 2495550"/>
              <a:gd name="connsiteY322" fmla="*/ 0 h 1352550"/>
              <a:gd name="connsiteX0" fmla="*/ 2059781 w 2495550"/>
              <a:gd name="connsiteY0" fmla="*/ 1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81050 w 2495550"/>
              <a:gd name="connsiteY196" fmla="*/ 928688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1905 w 2495550"/>
              <a:gd name="connsiteY321" fmla="*/ 0 h 1352551"/>
              <a:gd name="connsiteX322" fmla="*/ 2059781 w 2495550"/>
              <a:gd name="connsiteY322" fmla="*/ 1 h 13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95550" h="1352551">
                <a:moveTo>
                  <a:pt x="2059781" y="1"/>
                </a:moveTo>
                <a:cubicBezTo>
                  <a:pt x="2062956" y="7939"/>
                  <a:pt x="2070893" y="30163"/>
                  <a:pt x="2074068" y="38101"/>
                </a:cubicBezTo>
                <a:cubicBezTo>
                  <a:pt x="2077243" y="51595"/>
                  <a:pt x="2080418" y="79376"/>
                  <a:pt x="2083593" y="92870"/>
                </a:cubicBezTo>
                <a:cubicBezTo>
                  <a:pt x="2087562" y="107157"/>
                  <a:pt x="2101056" y="123826"/>
                  <a:pt x="2105025" y="138113"/>
                </a:cubicBezTo>
                <a:cubicBezTo>
                  <a:pt x="2106612" y="146844"/>
                  <a:pt x="2101056" y="179389"/>
                  <a:pt x="2102643" y="188120"/>
                </a:cubicBezTo>
                <a:cubicBezTo>
                  <a:pt x="2104231" y="196851"/>
                  <a:pt x="2101849" y="220663"/>
                  <a:pt x="2102643" y="233363"/>
                </a:cubicBezTo>
                <a:cubicBezTo>
                  <a:pt x="2104231" y="243682"/>
                  <a:pt x="2096293" y="273051"/>
                  <a:pt x="2097881" y="283370"/>
                </a:cubicBezTo>
                <a:cubicBezTo>
                  <a:pt x="2098675" y="292101"/>
                  <a:pt x="2111374" y="315120"/>
                  <a:pt x="2112168" y="323851"/>
                </a:cubicBezTo>
                <a:cubicBezTo>
                  <a:pt x="2116137" y="337345"/>
                  <a:pt x="2122487" y="341313"/>
                  <a:pt x="2126456" y="354807"/>
                </a:cubicBezTo>
                <a:cubicBezTo>
                  <a:pt x="2128837" y="361951"/>
                  <a:pt x="2119312" y="385763"/>
                  <a:pt x="2121693" y="392907"/>
                </a:cubicBezTo>
                <a:cubicBezTo>
                  <a:pt x="2123281" y="400051"/>
                  <a:pt x="2134393" y="423863"/>
                  <a:pt x="2135981" y="431007"/>
                </a:cubicBezTo>
                <a:cubicBezTo>
                  <a:pt x="2139950" y="438945"/>
                  <a:pt x="2158206" y="451644"/>
                  <a:pt x="2162175" y="459582"/>
                </a:cubicBezTo>
                <a:cubicBezTo>
                  <a:pt x="2165350" y="466726"/>
                  <a:pt x="2182812" y="478632"/>
                  <a:pt x="2185987" y="485776"/>
                </a:cubicBezTo>
                <a:cubicBezTo>
                  <a:pt x="2188368" y="492126"/>
                  <a:pt x="2193131" y="515145"/>
                  <a:pt x="2195512" y="521495"/>
                </a:cubicBezTo>
                <a:cubicBezTo>
                  <a:pt x="2205037" y="552451"/>
                  <a:pt x="2224087" y="607220"/>
                  <a:pt x="2233612" y="638176"/>
                </a:cubicBezTo>
                <a:lnTo>
                  <a:pt x="2255043" y="723901"/>
                </a:lnTo>
                <a:lnTo>
                  <a:pt x="2283618" y="769145"/>
                </a:lnTo>
                <a:lnTo>
                  <a:pt x="2305050" y="826295"/>
                </a:lnTo>
                <a:lnTo>
                  <a:pt x="2314575" y="876301"/>
                </a:lnTo>
                <a:lnTo>
                  <a:pt x="2357437" y="914401"/>
                </a:lnTo>
                <a:lnTo>
                  <a:pt x="2359818" y="954882"/>
                </a:lnTo>
                <a:lnTo>
                  <a:pt x="2364581" y="969170"/>
                </a:lnTo>
                <a:lnTo>
                  <a:pt x="2381250" y="983457"/>
                </a:lnTo>
                <a:lnTo>
                  <a:pt x="2376487" y="1000126"/>
                </a:lnTo>
                <a:lnTo>
                  <a:pt x="2409825" y="1023938"/>
                </a:lnTo>
                <a:lnTo>
                  <a:pt x="2426493" y="1064420"/>
                </a:lnTo>
                <a:lnTo>
                  <a:pt x="2407443" y="1073945"/>
                </a:lnTo>
                <a:lnTo>
                  <a:pt x="2393156" y="1052513"/>
                </a:lnTo>
                <a:lnTo>
                  <a:pt x="2381250" y="1040607"/>
                </a:lnTo>
                <a:lnTo>
                  <a:pt x="2371725" y="1040607"/>
                </a:lnTo>
                <a:lnTo>
                  <a:pt x="2369343" y="1062038"/>
                </a:lnTo>
                <a:lnTo>
                  <a:pt x="2388393" y="1095376"/>
                </a:lnTo>
                <a:lnTo>
                  <a:pt x="2402681" y="1109663"/>
                </a:lnTo>
                <a:lnTo>
                  <a:pt x="2416968" y="1090613"/>
                </a:lnTo>
                <a:lnTo>
                  <a:pt x="2431256" y="1095376"/>
                </a:lnTo>
                <a:lnTo>
                  <a:pt x="2438400" y="1121570"/>
                </a:lnTo>
                <a:lnTo>
                  <a:pt x="2440781" y="1133476"/>
                </a:lnTo>
                <a:lnTo>
                  <a:pt x="2416968" y="1135857"/>
                </a:lnTo>
                <a:lnTo>
                  <a:pt x="2431256" y="1157288"/>
                </a:lnTo>
                <a:lnTo>
                  <a:pt x="2459831" y="1164432"/>
                </a:lnTo>
                <a:lnTo>
                  <a:pt x="2478881" y="1195388"/>
                </a:lnTo>
                <a:lnTo>
                  <a:pt x="2471737" y="1240632"/>
                </a:lnTo>
                <a:lnTo>
                  <a:pt x="2476500" y="1295401"/>
                </a:lnTo>
                <a:lnTo>
                  <a:pt x="2495550" y="1352551"/>
                </a:lnTo>
                <a:lnTo>
                  <a:pt x="2474118" y="1352551"/>
                </a:lnTo>
                <a:lnTo>
                  <a:pt x="2445543" y="1340645"/>
                </a:lnTo>
                <a:lnTo>
                  <a:pt x="2428875" y="1340645"/>
                </a:lnTo>
                <a:lnTo>
                  <a:pt x="2412206" y="1331120"/>
                </a:lnTo>
                <a:lnTo>
                  <a:pt x="2395537" y="1321595"/>
                </a:lnTo>
                <a:lnTo>
                  <a:pt x="2400300" y="1273970"/>
                </a:lnTo>
                <a:lnTo>
                  <a:pt x="2352675" y="1250157"/>
                </a:lnTo>
                <a:cubicBezTo>
                  <a:pt x="2339975" y="1246188"/>
                  <a:pt x="2348309" y="1227534"/>
                  <a:pt x="2336006" y="1216819"/>
                </a:cubicBezTo>
                <a:cubicBezTo>
                  <a:pt x="2323703" y="1206104"/>
                  <a:pt x="2291556" y="1192611"/>
                  <a:pt x="2278856" y="1185864"/>
                </a:cubicBezTo>
                <a:cubicBezTo>
                  <a:pt x="2265362" y="1189833"/>
                  <a:pt x="2249487" y="1174751"/>
                  <a:pt x="2235993" y="1178720"/>
                </a:cubicBezTo>
                <a:lnTo>
                  <a:pt x="2209800" y="1193007"/>
                </a:lnTo>
                <a:lnTo>
                  <a:pt x="2195512" y="1190626"/>
                </a:lnTo>
                <a:lnTo>
                  <a:pt x="2200275" y="1173957"/>
                </a:lnTo>
                <a:lnTo>
                  <a:pt x="2240756" y="1138239"/>
                </a:lnTo>
                <a:lnTo>
                  <a:pt x="2216943" y="1128713"/>
                </a:lnTo>
                <a:lnTo>
                  <a:pt x="2193131" y="1159670"/>
                </a:lnTo>
                <a:lnTo>
                  <a:pt x="2171700" y="1169195"/>
                </a:lnTo>
                <a:lnTo>
                  <a:pt x="2164556" y="1157288"/>
                </a:lnTo>
                <a:lnTo>
                  <a:pt x="2155031" y="1152526"/>
                </a:lnTo>
                <a:lnTo>
                  <a:pt x="2135981" y="1157288"/>
                </a:lnTo>
                <a:lnTo>
                  <a:pt x="2107406" y="1147763"/>
                </a:lnTo>
                <a:lnTo>
                  <a:pt x="2093119" y="1145383"/>
                </a:lnTo>
                <a:lnTo>
                  <a:pt x="2066924" y="1131094"/>
                </a:lnTo>
                <a:lnTo>
                  <a:pt x="2052638" y="1135857"/>
                </a:lnTo>
                <a:cubicBezTo>
                  <a:pt x="2042319" y="1129507"/>
                  <a:pt x="2018109" y="1140222"/>
                  <a:pt x="2007393" y="1128713"/>
                </a:cubicBezTo>
                <a:cubicBezTo>
                  <a:pt x="1996677" y="1117204"/>
                  <a:pt x="2001837" y="1101726"/>
                  <a:pt x="1993106" y="1100138"/>
                </a:cubicBezTo>
                <a:lnTo>
                  <a:pt x="1969293" y="1119188"/>
                </a:lnTo>
                <a:lnTo>
                  <a:pt x="1952625" y="1143001"/>
                </a:lnTo>
                <a:lnTo>
                  <a:pt x="1938337" y="1109663"/>
                </a:lnTo>
                <a:lnTo>
                  <a:pt x="1938337" y="1088232"/>
                </a:lnTo>
                <a:lnTo>
                  <a:pt x="1909762" y="1062038"/>
                </a:lnTo>
                <a:lnTo>
                  <a:pt x="1885950" y="1047751"/>
                </a:lnTo>
                <a:lnTo>
                  <a:pt x="1866900" y="1033463"/>
                </a:lnTo>
                <a:lnTo>
                  <a:pt x="1859756" y="1021557"/>
                </a:lnTo>
                <a:lnTo>
                  <a:pt x="1821656" y="1016795"/>
                </a:lnTo>
                <a:lnTo>
                  <a:pt x="1785937" y="1012032"/>
                </a:lnTo>
                <a:lnTo>
                  <a:pt x="1766887" y="985838"/>
                </a:lnTo>
                <a:lnTo>
                  <a:pt x="1726406" y="966788"/>
                </a:lnTo>
                <a:lnTo>
                  <a:pt x="1695450" y="952501"/>
                </a:lnTo>
                <a:lnTo>
                  <a:pt x="1676400" y="950120"/>
                </a:lnTo>
                <a:lnTo>
                  <a:pt x="1676400" y="926307"/>
                </a:lnTo>
                <a:lnTo>
                  <a:pt x="1657350" y="933451"/>
                </a:lnTo>
                <a:lnTo>
                  <a:pt x="1657350" y="933451"/>
                </a:lnTo>
                <a:lnTo>
                  <a:pt x="1635918" y="897732"/>
                </a:lnTo>
                <a:lnTo>
                  <a:pt x="1612106" y="876301"/>
                </a:lnTo>
                <a:lnTo>
                  <a:pt x="1597818" y="869157"/>
                </a:lnTo>
                <a:lnTo>
                  <a:pt x="1597818" y="850107"/>
                </a:lnTo>
                <a:lnTo>
                  <a:pt x="1619250" y="840582"/>
                </a:lnTo>
                <a:lnTo>
                  <a:pt x="1650206" y="847726"/>
                </a:lnTo>
                <a:lnTo>
                  <a:pt x="1674018" y="833438"/>
                </a:lnTo>
                <a:cubicBezTo>
                  <a:pt x="1677987" y="829469"/>
                  <a:pt x="1680766" y="825501"/>
                  <a:pt x="1685925" y="821532"/>
                </a:cubicBezTo>
                <a:cubicBezTo>
                  <a:pt x="1691085" y="817563"/>
                  <a:pt x="1698625" y="813595"/>
                  <a:pt x="1704975" y="809626"/>
                </a:cubicBezTo>
                <a:lnTo>
                  <a:pt x="1666875" y="776288"/>
                </a:lnTo>
                <a:cubicBezTo>
                  <a:pt x="1661319" y="781051"/>
                  <a:pt x="1646237" y="778669"/>
                  <a:pt x="1640681" y="783432"/>
                </a:cubicBezTo>
                <a:lnTo>
                  <a:pt x="1643061" y="800101"/>
                </a:lnTo>
                <a:lnTo>
                  <a:pt x="1624012" y="807244"/>
                </a:lnTo>
                <a:lnTo>
                  <a:pt x="1597819" y="814388"/>
                </a:lnTo>
                <a:lnTo>
                  <a:pt x="1576387" y="823913"/>
                </a:lnTo>
                <a:lnTo>
                  <a:pt x="1569243" y="840582"/>
                </a:lnTo>
                <a:lnTo>
                  <a:pt x="1547812" y="840582"/>
                </a:lnTo>
                <a:lnTo>
                  <a:pt x="1533525" y="850107"/>
                </a:lnTo>
                <a:lnTo>
                  <a:pt x="1502568" y="845345"/>
                </a:lnTo>
                <a:lnTo>
                  <a:pt x="1454943" y="840582"/>
                </a:lnTo>
                <a:lnTo>
                  <a:pt x="1433512" y="826295"/>
                </a:lnTo>
                <a:lnTo>
                  <a:pt x="1402556" y="828676"/>
                </a:lnTo>
                <a:lnTo>
                  <a:pt x="1376362" y="838201"/>
                </a:lnTo>
                <a:lnTo>
                  <a:pt x="1359693" y="833438"/>
                </a:lnTo>
                <a:lnTo>
                  <a:pt x="1340643" y="804863"/>
                </a:lnTo>
                <a:lnTo>
                  <a:pt x="1340643" y="792957"/>
                </a:lnTo>
                <a:lnTo>
                  <a:pt x="1331118" y="816770"/>
                </a:lnTo>
                <a:lnTo>
                  <a:pt x="1335881" y="850107"/>
                </a:lnTo>
                <a:lnTo>
                  <a:pt x="1328737" y="869157"/>
                </a:lnTo>
                <a:lnTo>
                  <a:pt x="1300162" y="869157"/>
                </a:lnTo>
                <a:lnTo>
                  <a:pt x="1281112" y="854870"/>
                </a:lnTo>
                <a:lnTo>
                  <a:pt x="1259681" y="854870"/>
                </a:lnTo>
                <a:lnTo>
                  <a:pt x="1235868" y="845345"/>
                </a:lnTo>
                <a:lnTo>
                  <a:pt x="1228725" y="838201"/>
                </a:lnTo>
                <a:lnTo>
                  <a:pt x="1228725" y="814388"/>
                </a:lnTo>
                <a:lnTo>
                  <a:pt x="1231106" y="790576"/>
                </a:lnTo>
                <a:lnTo>
                  <a:pt x="1235868" y="766763"/>
                </a:lnTo>
                <a:lnTo>
                  <a:pt x="1252537" y="752476"/>
                </a:lnTo>
                <a:lnTo>
                  <a:pt x="1259681" y="745332"/>
                </a:lnTo>
                <a:lnTo>
                  <a:pt x="1250156" y="721520"/>
                </a:lnTo>
                <a:lnTo>
                  <a:pt x="1216818" y="692945"/>
                </a:lnTo>
                <a:lnTo>
                  <a:pt x="1193006" y="676276"/>
                </a:lnTo>
                <a:lnTo>
                  <a:pt x="1178718" y="657226"/>
                </a:lnTo>
                <a:lnTo>
                  <a:pt x="1178718" y="657226"/>
                </a:lnTo>
                <a:lnTo>
                  <a:pt x="1183481" y="695326"/>
                </a:lnTo>
                <a:lnTo>
                  <a:pt x="1185862" y="723901"/>
                </a:lnTo>
                <a:lnTo>
                  <a:pt x="1212056" y="735807"/>
                </a:lnTo>
                <a:lnTo>
                  <a:pt x="1221581" y="750095"/>
                </a:lnTo>
                <a:lnTo>
                  <a:pt x="1212056" y="776288"/>
                </a:lnTo>
                <a:lnTo>
                  <a:pt x="1214437" y="802482"/>
                </a:lnTo>
                <a:lnTo>
                  <a:pt x="1207293" y="823913"/>
                </a:lnTo>
                <a:lnTo>
                  <a:pt x="1212056" y="842963"/>
                </a:lnTo>
                <a:lnTo>
                  <a:pt x="1212056" y="842963"/>
                </a:lnTo>
                <a:lnTo>
                  <a:pt x="1183481" y="842963"/>
                </a:lnTo>
                <a:lnTo>
                  <a:pt x="1166812" y="842963"/>
                </a:lnTo>
                <a:lnTo>
                  <a:pt x="1147762" y="852488"/>
                </a:lnTo>
                <a:lnTo>
                  <a:pt x="1131093" y="842963"/>
                </a:lnTo>
                <a:lnTo>
                  <a:pt x="1104900" y="852488"/>
                </a:lnTo>
                <a:lnTo>
                  <a:pt x="1083468" y="859632"/>
                </a:lnTo>
                <a:lnTo>
                  <a:pt x="1076325" y="847726"/>
                </a:lnTo>
                <a:lnTo>
                  <a:pt x="1047750" y="857251"/>
                </a:lnTo>
                <a:lnTo>
                  <a:pt x="1009650" y="828676"/>
                </a:lnTo>
                <a:lnTo>
                  <a:pt x="981075" y="831057"/>
                </a:lnTo>
                <a:lnTo>
                  <a:pt x="981075" y="854869"/>
                </a:lnTo>
                <a:lnTo>
                  <a:pt x="950118" y="857251"/>
                </a:lnTo>
                <a:lnTo>
                  <a:pt x="962025" y="833439"/>
                </a:lnTo>
                <a:lnTo>
                  <a:pt x="964406" y="809626"/>
                </a:lnTo>
                <a:lnTo>
                  <a:pt x="957262" y="773907"/>
                </a:lnTo>
                <a:lnTo>
                  <a:pt x="931068" y="783432"/>
                </a:lnTo>
                <a:lnTo>
                  <a:pt x="935832" y="790576"/>
                </a:lnTo>
                <a:lnTo>
                  <a:pt x="928687" y="804863"/>
                </a:lnTo>
                <a:lnTo>
                  <a:pt x="914400" y="828676"/>
                </a:lnTo>
                <a:lnTo>
                  <a:pt x="904875" y="833438"/>
                </a:lnTo>
                <a:lnTo>
                  <a:pt x="876300" y="804863"/>
                </a:lnTo>
                <a:lnTo>
                  <a:pt x="854868" y="792956"/>
                </a:lnTo>
                <a:lnTo>
                  <a:pt x="840581" y="783432"/>
                </a:lnTo>
                <a:lnTo>
                  <a:pt x="823912" y="764382"/>
                </a:lnTo>
                <a:lnTo>
                  <a:pt x="821531" y="738188"/>
                </a:lnTo>
                <a:lnTo>
                  <a:pt x="800100" y="697707"/>
                </a:lnTo>
                <a:lnTo>
                  <a:pt x="800100" y="723901"/>
                </a:lnTo>
                <a:lnTo>
                  <a:pt x="802481" y="762001"/>
                </a:lnTo>
                <a:lnTo>
                  <a:pt x="816768" y="797720"/>
                </a:lnTo>
                <a:lnTo>
                  <a:pt x="840581" y="838201"/>
                </a:lnTo>
                <a:lnTo>
                  <a:pt x="862012" y="859632"/>
                </a:lnTo>
                <a:lnTo>
                  <a:pt x="854868" y="878682"/>
                </a:lnTo>
                <a:lnTo>
                  <a:pt x="840581" y="907257"/>
                </a:lnTo>
                <a:lnTo>
                  <a:pt x="840581" y="907257"/>
                </a:lnTo>
                <a:lnTo>
                  <a:pt x="816768" y="907257"/>
                </a:lnTo>
                <a:lnTo>
                  <a:pt x="826293" y="873920"/>
                </a:lnTo>
                <a:lnTo>
                  <a:pt x="812006" y="890588"/>
                </a:lnTo>
                <a:lnTo>
                  <a:pt x="804862" y="866776"/>
                </a:lnTo>
                <a:lnTo>
                  <a:pt x="785812" y="869157"/>
                </a:lnTo>
                <a:lnTo>
                  <a:pt x="766762" y="866776"/>
                </a:lnTo>
                <a:lnTo>
                  <a:pt x="759618" y="857251"/>
                </a:lnTo>
                <a:lnTo>
                  <a:pt x="759618" y="857251"/>
                </a:lnTo>
                <a:lnTo>
                  <a:pt x="745331" y="854870"/>
                </a:lnTo>
                <a:lnTo>
                  <a:pt x="728662" y="854870"/>
                </a:lnTo>
                <a:lnTo>
                  <a:pt x="716756" y="871538"/>
                </a:lnTo>
                <a:lnTo>
                  <a:pt x="697706" y="871538"/>
                </a:lnTo>
                <a:lnTo>
                  <a:pt x="685800" y="857251"/>
                </a:lnTo>
                <a:lnTo>
                  <a:pt x="683418" y="857251"/>
                </a:lnTo>
                <a:lnTo>
                  <a:pt x="669131" y="871538"/>
                </a:lnTo>
                <a:lnTo>
                  <a:pt x="669131" y="885826"/>
                </a:lnTo>
                <a:lnTo>
                  <a:pt x="678656" y="895351"/>
                </a:lnTo>
                <a:lnTo>
                  <a:pt x="721518" y="895351"/>
                </a:lnTo>
                <a:lnTo>
                  <a:pt x="754856" y="895351"/>
                </a:lnTo>
                <a:lnTo>
                  <a:pt x="792956" y="892970"/>
                </a:lnTo>
                <a:lnTo>
                  <a:pt x="800100" y="904876"/>
                </a:lnTo>
                <a:lnTo>
                  <a:pt x="800100" y="904876"/>
                </a:lnTo>
                <a:lnTo>
                  <a:pt x="781050" y="928688"/>
                </a:lnTo>
                <a:lnTo>
                  <a:pt x="752475" y="935832"/>
                </a:lnTo>
                <a:lnTo>
                  <a:pt x="752475" y="935832"/>
                </a:lnTo>
                <a:lnTo>
                  <a:pt x="723900" y="923926"/>
                </a:lnTo>
                <a:lnTo>
                  <a:pt x="707231" y="914401"/>
                </a:lnTo>
                <a:lnTo>
                  <a:pt x="669131" y="914401"/>
                </a:lnTo>
                <a:lnTo>
                  <a:pt x="635793" y="919163"/>
                </a:lnTo>
                <a:lnTo>
                  <a:pt x="616743" y="902495"/>
                </a:lnTo>
                <a:lnTo>
                  <a:pt x="607218" y="864395"/>
                </a:lnTo>
                <a:lnTo>
                  <a:pt x="597693" y="850107"/>
                </a:lnTo>
                <a:lnTo>
                  <a:pt x="590550" y="833438"/>
                </a:lnTo>
                <a:lnTo>
                  <a:pt x="576262" y="840582"/>
                </a:lnTo>
                <a:lnTo>
                  <a:pt x="576262" y="864395"/>
                </a:lnTo>
                <a:lnTo>
                  <a:pt x="561975" y="850107"/>
                </a:lnTo>
                <a:lnTo>
                  <a:pt x="540543" y="842963"/>
                </a:lnTo>
                <a:lnTo>
                  <a:pt x="516731" y="845345"/>
                </a:lnTo>
                <a:lnTo>
                  <a:pt x="509587" y="866776"/>
                </a:lnTo>
                <a:lnTo>
                  <a:pt x="497681" y="871538"/>
                </a:lnTo>
                <a:lnTo>
                  <a:pt x="478631" y="871538"/>
                </a:lnTo>
                <a:lnTo>
                  <a:pt x="450056" y="881063"/>
                </a:lnTo>
                <a:lnTo>
                  <a:pt x="435768" y="904876"/>
                </a:lnTo>
                <a:lnTo>
                  <a:pt x="442912" y="912020"/>
                </a:lnTo>
                <a:lnTo>
                  <a:pt x="483393" y="890588"/>
                </a:lnTo>
                <a:lnTo>
                  <a:pt x="504825" y="895351"/>
                </a:lnTo>
                <a:lnTo>
                  <a:pt x="535781" y="883445"/>
                </a:lnTo>
                <a:lnTo>
                  <a:pt x="569118" y="909638"/>
                </a:lnTo>
                <a:lnTo>
                  <a:pt x="578643" y="935832"/>
                </a:lnTo>
                <a:lnTo>
                  <a:pt x="607218" y="928688"/>
                </a:lnTo>
                <a:lnTo>
                  <a:pt x="623887" y="950120"/>
                </a:lnTo>
                <a:lnTo>
                  <a:pt x="661987" y="954882"/>
                </a:lnTo>
                <a:lnTo>
                  <a:pt x="721518" y="964407"/>
                </a:lnTo>
                <a:lnTo>
                  <a:pt x="762000" y="971551"/>
                </a:lnTo>
                <a:lnTo>
                  <a:pt x="762000" y="971551"/>
                </a:lnTo>
                <a:lnTo>
                  <a:pt x="781050" y="954882"/>
                </a:lnTo>
                <a:cubicBezTo>
                  <a:pt x="789781" y="950120"/>
                  <a:pt x="796528" y="957264"/>
                  <a:pt x="807243" y="954883"/>
                </a:cubicBezTo>
                <a:cubicBezTo>
                  <a:pt x="817958" y="952502"/>
                  <a:pt x="832643" y="940595"/>
                  <a:pt x="845343" y="940595"/>
                </a:cubicBezTo>
                <a:lnTo>
                  <a:pt x="838200" y="954882"/>
                </a:lnTo>
                <a:lnTo>
                  <a:pt x="828675" y="969170"/>
                </a:lnTo>
                <a:lnTo>
                  <a:pt x="840581" y="978695"/>
                </a:lnTo>
                <a:lnTo>
                  <a:pt x="816768" y="997745"/>
                </a:lnTo>
                <a:lnTo>
                  <a:pt x="814387" y="1019176"/>
                </a:lnTo>
                <a:lnTo>
                  <a:pt x="807243" y="1031082"/>
                </a:lnTo>
                <a:lnTo>
                  <a:pt x="781050" y="1035845"/>
                </a:lnTo>
                <a:lnTo>
                  <a:pt x="788193" y="1059657"/>
                </a:lnTo>
                <a:lnTo>
                  <a:pt x="757237" y="1064420"/>
                </a:lnTo>
                <a:lnTo>
                  <a:pt x="742950" y="1047751"/>
                </a:lnTo>
                <a:lnTo>
                  <a:pt x="711993" y="1050132"/>
                </a:lnTo>
                <a:lnTo>
                  <a:pt x="685800" y="1057276"/>
                </a:lnTo>
                <a:lnTo>
                  <a:pt x="659606" y="1054895"/>
                </a:lnTo>
                <a:lnTo>
                  <a:pt x="638175" y="1052513"/>
                </a:lnTo>
                <a:lnTo>
                  <a:pt x="638175" y="1038226"/>
                </a:lnTo>
                <a:lnTo>
                  <a:pt x="616743" y="1040607"/>
                </a:lnTo>
                <a:lnTo>
                  <a:pt x="595312" y="1045370"/>
                </a:lnTo>
                <a:lnTo>
                  <a:pt x="588168" y="1035845"/>
                </a:lnTo>
                <a:lnTo>
                  <a:pt x="588168" y="1023938"/>
                </a:lnTo>
                <a:lnTo>
                  <a:pt x="588168" y="1023938"/>
                </a:lnTo>
                <a:lnTo>
                  <a:pt x="642937" y="1009651"/>
                </a:lnTo>
                <a:lnTo>
                  <a:pt x="664368" y="992982"/>
                </a:lnTo>
                <a:lnTo>
                  <a:pt x="664368" y="992982"/>
                </a:lnTo>
                <a:lnTo>
                  <a:pt x="664368" y="992982"/>
                </a:lnTo>
                <a:lnTo>
                  <a:pt x="614362" y="992982"/>
                </a:lnTo>
                <a:lnTo>
                  <a:pt x="597693" y="995363"/>
                </a:lnTo>
                <a:lnTo>
                  <a:pt x="595312" y="973932"/>
                </a:lnTo>
                <a:lnTo>
                  <a:pt x="566737" y="971551"/>
                </a:lnTo>
                <a:lnTo>
                  <a:pt x="576262" y="992982"/>
                </a:lnTo>
                <a:lnTo>
                  <a:pt x="561975" y="997745"/>
                </a:lnTo>
                <a:lnTo>
                  <a:pt x="528637" y="992982"/>
                </a:lnTo>
                <a:lnTo>
                  <a:pt x="509587" y="995363"/>
                </a:lnTo>
                <a:lnTo>
                  <a:pt x="523875" y="1012032"/>
                </a:lnTo>
                <a:lnTo>
                  <a:pt x="533400" y="1023938"/>
                </a:lnTo>
                <a:lnTo>
                  <a:pt x="523875" y="1033463"/>
                </a:lnTo>
                <a:lnTo>
                  <a:pt x="523875" y="1033463"/>
                </a:lnTo>
                <a:lnTo>
                  <a:pt x="514350" y="1059657"/>
                </a:lnTo>
                <a:lnTo>
                  <a:pt x="485775" y="1081088"/>
                </a:lnTo>
                <a:lnTo>
                  <a:pt x="471487" y="1076326"/>
                </a:lnTo>
                <a:lnTo>
                  <a:pt x="454818" y="1090613"/>
                </a:lnTo>
                <a:lnTo>
                  <a:pt x="447675" y="1088232"/>
                </a:lnTo>
                <a:lnTo>
                  <a:pt x="450056" y="1064420"/>
                </a:lnTo>
                <a:lnTo>
                  <a:pt x="452437" y="1040607"/>
                </a:lnTo>
                <a:lnTo>
                  <a:pt x="442912" y="1035845"/>
                </a:lnTo>
                <a:lnTo>
                  <a:pt x="440531" y="1052513"/>
                </a:lnTo>
                <a:lnTo>
                  <a:pt x="433387" y="1066801"/>
                </a:lnTo>
                <a:lnTo>
                  <a:pt x="409575" y="1057276"/>
                </a:lnTo>
                <a:lnTo>
                  <a:pt x="400050" y="1054895"/>
                </a:lnTo>
                <a:lnTo>
                  <a:pt x="400050" y="1073945"/>
                </a:lnTo>
                <a:lnTo>
                  <a:pt x="421481" y="1092995"/>
                </a:lnTo>
                <a:lnTo>
                  <a:pt x="392906" y="1095376"/>
                </a:lnTo>
                <a:lnTo>
                  <a:pt x="388143" y="1104901"/>
                </a:lnTo>
                <a:lnTo>
                  <a:pt x="359568" y="1095376"/>
                </a:lnTo>
                <a:lnTo>
                  <a:pt x="359568" y="1114426"/>
                </a:lnTo>
                <a:lnTo>
                  <a:pt x="350043" y="1126332"/>
                </a:lnTo>
                <a:lnTo>
                  <a:pt x="340518" y="1126332"/>
                </a:lnTo>
                <a:lnTo>
                  <a:pt x="333375" y="1092995"/>
                </a:lnTo>
                <a:lnTo>
                  <a:pt x="307181" y="1078707"/>
                </a:lnTo>
                <a:lnTo>
                  <a:pt x="288131" y="1066801"/>
                </a:lnTo>
                <a:lnTo>
                  <a:pt x="295275" y="1016795"/>
                </a:lnTo>
                <a:lnTo>
                  <a:pt x="302418" y="983457"/>
                </a:lnTo>
                <a:lnTo>
                  <a:pt x="345281" y="959645"/>
                </a:lnTo>
                <a:lnTo>
                  <a:pt x="354806" y="942976"/>
                </a:lnTo>
                <a:lnTo>
                  <a:pt x="366712" y="916782"/>
                </a:lnTo>
                <a:lnTo>
                  <a:pt x="366712" y="916782"/>
                </a:lnTo>
                <a:lnTo>
                  <a:pt x="338137" y="923926"/>
                </a:lnTo>
                <a:lnTo>
                  <a:pt x="330993" y="900113"/>
                </a:lnTo>
                <a:lnTo>
                  <a:pt x="328612" y="921545"/>
                </a:lnTo>
                <a:lnTo>
                  <a:pt x="316706" y="954882"/>
                </a:lnTo>
                <a:lnTo>
                  <a:pt x="304800" y="947738"/>
                </a:lnTo>
                <a:lnTo>
                  <a:pt x="304800" y="923926"/>
                </a:lnTo>
                <a:lnTo>
                  <a:pt x="304800" y="912020"/>
                </a:lnTo>
                <a:lnTo>
                  <a:pt x="295275" y="900113"/>
                </a:lnTo>
                <a:lnTo>
                  <a:pt x="285750" y="907257"/>
                </a:lnTo>
                <a:lnTo>
                  <a:pt x="280987" y="942976"/>
                </a:lnTo>
                <a:lnTo>
                  <a:pt x="297656" y="962026"/>
                </a:lnTo>
                <a:lnTo>
                  <a:pt x="292893" y="981076"/>
                </a:lnTo>
                <a:lnTo>
                  <a:pt x="280987" y="1012032"/>
                </a:lnTo>
                <a:lnTo>
                  <a:pt x="266700" y="1035845"/>
                </a:lnTo>
                <a:lnTo>
                  <a:pt x="223837" y="1023938"/>
                </a:lnTo>
                <a:lnTo>
                  <a:pt x="216693" y="992982"/>
                </a:lnTo>
                <a:lnTo>
                  <a:pt x="173831" y="966788"/>
                </a:lnTo>
                <a:lnTo>
                  <a:pt x="121443" y="945357"/>
                </a:lnTo>
                <a:lnTo>
                  <a:pt x="78581" y="907257"/>
                </a:lnTo>
                <a:lnTo>
                  <a:pt x="52387" y="869157"/>
                </a:lnTo>
                <a:lnTo>
                  <a:pt x="28575" y="809626"/>
                </a:lnTo>
                <a:lnTo>
                  <a:pt x="16668" y="740570"/>
                </a:lnTo>
                <a:lnTo>
                  <a:pt x="19050" y="681038"/>
                </a:lnTo>
                <a:cubicBezTo>
                  <a:pt x="17462" y="624682"/>
                  <a:pt x="1588" y="556420"/>
                  <a:pt x="0" y="500064"/>
                </a:cubicBezTo>
                <a:cubicBezTo>
                  <a:pt x="793" y="334964"/>
                  <a:pt x="11112" y="165100"/>
                  <a:pt x="11905" y="0"/>
                </a:cubicBezTo>
                <a:lnTo>
                  <a:pt x="2059781" y="1"/>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Freeform 5"/>
          <p:cNvSpPr/>
          <p:nvPr/>
        </p:nvSpPr>
        <p:spPr>
          <a:xfrm>
            <a:off x="3183791" y="765908"/>
            <a:ext cx="469344" cy="934402"/>
          </a:xfrm>
          <a:custGeom>
            <a:avLst/>
            <a:gdLst>
              <a:gd name="connsiteX0" fmla="*/ 366712 w 509587"/>
              <a:gd name="connsiteY0" fmla="*/ 7144 h 397669"/>
              <a:gd name="connsiteX1" fmla="*/ 357187 w 509587"/>
              <a:gd name="connsiteY1" fmla="*/ 95250 h 397669"/>
              <a:gd name="connsiteX2" fmla="*/ 369093 w 509587"/>
              <a:gd name="connsiteY2" fmla="*/ 140494 h 397669"/>
              <a:gd name="connsiteX3" fmla="*/ 385762 w 509587"/>
              <a:gd name="connsiteY3" fmla="*/ 195263 h 397669"/>
              <a:gd name="connsiteX4" fmla="*/ 395287 w 509587"/>
              <a:gd name="connsiteY4" fmla="*/ 247650 h 397669"/>
              <a:gd name="connsiteX5" fmla="*/ 426243 w 509587"/>
              <a:gd name="connsiteY5" fmla="*/ 290513 h 397669"/>
              <a:gd name="connsiteX6" fmla="*/ 461962 w 509587"/>
              <a:gd name="connsiteY6" fmla="*/ 319088 h 397669"/>
              <a:gd name="connsiteX7" fmla="*/ 500062 w 509587"/>
              <a:gd name="connsiteY7" fmla="*/ 340519 h 397669"/>
              <a:gd name="connsiteX8" fmla="*/ 509587 w 509587"/>
              <a:gd name="connsiteY8" fmla="*/ 361950 h 397669"/>
              <a:gd name="connsiteX9" fmla="*/ 485775 w 509587"/>
              <a:gd name="connsiteY9" fmla="*/ 361950 h 397669"/>
              <a:gd name="connsiteX10" fmla="*/ 442912 w 509587"/>
              <a:gd name="connsiteY10" fmla="*/ 342900 h 397669"/>
              <a:gd name="connsiteX11" fmla="*/ 390525 w 509587"/>
              <a:gd name="connsiteY11" fmla="*/ 347663 h 397669"/>
              <a:gd name="connsiteX12" fmla="*/ 335756 w 509587"/>
              <a:gd name="connsiteY12" fmla="*/ 371475 h 397669"/>
              <a:gd name="connsiteX13" fmla="*/ 311943 w 509587"/>
              <a:gd name="connsiteY13" fmla="*/ 397669 h 397669"/>
              <a:gd name="connsiteX14" fmla="*/ 288131 w 509587"/>
              <a:gd name="connsiteY14" fmla="*/ 395288 h 397669"/>
              <a:gd name="connsiteX15" fmla="*/ 259556 w 509587"/>
              <a:gd name="connsiteY15" fmla="*/ 369094 h 397669"/>
              <a:gd name="connsiteX16" fmla="*/ 228600 w 509587"/>
              <a:gd name="connsiteY16" fmla="*/ 366713 h 397669"/>
              <a:gd name="connsiteX17" fmla="*/ 200025 w 509587"/>
              <a:gd name="connsiteY17" fmla="*/ 366713 h 397669"/>
              <a:gd name="connsiteX18" fmla="*/ 152400 w 509587"/>
              <a:gd name="connsiteY18" fmla="*/ 357188 h 397669"/>
              <a:gd name="connsiteX19" fmla="*/ 111918 w 509587"/>
              <a:gd name="connsiteY19" fmla="*/ 345281 h 397669"/>
              <a:gd name="connsiteX20" fmla="*/ 80962 w 509587"/>
              <a:gd name="connsiteY20" fmla="*/ 302419 h 397669"/>
              <a:gd name="connsiteX21" fmla="*/ 59531 w 509587"/>
              <a:gd name="connsiteY21" fmla="*/ 280988 h 397669"/>
              <a:gd name="connsiteX22" fmla="*/ 38100 w 509587"/>
              <a:gd name="connsiteY22" fmla="*/ 264319 h 397669"/>
              <a:gd name="connsiteX23" fmla="*/ 14287 w 509587"/>
              <a:gd name="connsiteY23" fmla="*/ 192881 h 397669"/>
              <a:gd name="connsiteX24" fmla="*/ 0 w 509587"/>
              <a:gd name="connsiteY24" fmla="*/ 64294 h 397669"/>
              <a:gd name="connsiteX25" fmla="*/ 0 w 509587"/>
              <a:gd name="connsiteY25" fmla="*/ 0 h 397669"/>
              <a:gd name="connsiteX26" fmla="*/ 366712 w 509587"/>
              <a:gd name="connsiteY26" fmla="*/ 7144 h 397669"/>
              <a:gd name="connsiteX0" fmla="*/ 378618 w 521493"/>
              <a:gd name="connsiteY0" fmla="*/ 645319 h 1035844"/>
              <a:gd name="connsiteX1" fmla="*/ 369093 w 521493"/>
              <a:gd name="connsiteY1" fmla="*/ 733425 h 1035844"/>
              <a:gd name="connsiteX2" fmla="*/ 380999 w 521493"/>
              <a:gd name="connsiteY2" fmla="*/ 778669 h 1035844"/>
              <a:gd name="connsiteX3" fmla="*/ 397668 w 521493"/>
              <a:gd name="connsiteY3" fmla="*/ 833438 h 1035844"/>
              <a:gd name="connsiteX4" fmla="*/ 407193 w 521493"/>
              <a:gd name="connsiteY4" fmla="*/ 885825 h 1035844"/>
              <a:gd name="connsiteX5" fmla="*/ 438149 w 521493"/>
              <a:gd name="connsiteY5" fmla="*/ 928688 h 1035844"/>
              <a:gd name="connsiteX6" fmla="*/ 473868 w 521493"/>
              <a:gd name="connsiteY6" fmla="*/ 957263 h 1035844"/>
              <a:gd name="connsiteX7" fmla="*/ 511968 w 521493"/>
              <a:gd name="connsiteY7" fmla="*/ 978694 h 1035844"/>
              <a:gd name="connsiteX8" fmla="*/ 521493 w 521493"/>
              <a:gd name="connsiteY8" fmla="*/ 1000125 h 1035844"/>
              <a:gd name="connsiteX9" fmla="*/ 497681 w 521493"/>
              <a:gd name="connsiteY9" fmla="*/ 1000125 h 1035844"/>
              <a:gd name="connsiteX10" fmla="*/ 454818 w 521493"/>
              <a:gd name="connsiteY10" fmla="*/ 981075 h 1035844"/>
              <a:gd name="connsiteX11" fmla="*/ 402431 w 521493"/>
              <a:gd name="connsiteY11" fmla="*/ 985838 h 1035844"/>
              <a:gd name="connsiteX12" fmla="*/ 347662 w 521493"/>
              <a:gd name="connsiteY12" fmla="*/ 1009650 h 1035844"/>
              <a:gd name="connsiteX13" fmla="*/ 323849 w 521493"/>
              <a:gd name="connsiteY13" fmla="*/ 1035844 h 1035844"/>
              <a:gd name="connsiteX14" fmla="*/ 300037 w 521493"/>
              <a:gd name="connsiteY14" fmla="*/ 1033463 h 1035844"/>
              <a:gd name="connsiteX15" fmla="*/ 271462 w 521493"/>
              <a:gd name="connsiteY15" fmla="*/ 1007269 h 1035844"/>
              <a:gd name="connsiteX16" fmla="*/ 240506 w 521493"/>
              <a:gd name="connsiteY16" fmla="*/ 1004888 h 1035844"/>
              <a:gd name="connsiteX17" fmla="*/ 211931 w 521493"/>
              <a:gd name="connsiteY17" fmla="*/ 1004888 h 1035844"/>
              <a:gd name="connsiteX18" fmla="*/ 164306 w 521493"/>
              <a:gd name="connsiteY18" fmla="*/ 995363 h 1035844"/>
              <a:gd name="connsiteX19" fmla="*/ 123824 w 521493"/>
              <a:gd name="connsiteY19" fmla="*/ 983456 h 1035844"/>
              <a:gd name="connsiteX20" fmla="*/ 92868 w 521493"/>
              <a:gd name="connsiteY20" fmla="*/ 940594 h 1035844"/>
              <a:gd name="connsiteX21" fmla="*/ 71437 w 521493"/>
              <a:gd name="connsiteY21" fmla="*/ 919163 h 1035844"/>
              <a:gd name="connsiteX22" fmla="*/ 50006 w 521493"/>
              <a:gd name="connsiteY22" fmla="*/ 902494 h 1035844"/>
              <a:gd name="connsiteX23" fmla="*/ 26193 w 521493"/>
              <a:gd name="connsiteY23" fmla="*/ 831056 h 1035844"/>
              <a:gd name="connsiteX24" fmla="*/ 11906 w 521493"/>
              <a:gd name="connsiteY24" fmla="*/ 702469 h 1035844"/>
              <a:gd name="connsiteX25" fmla="*/ 0 w 521493"/>
              <a:gd name="connsiteY25" fmla="*/ 0 h 1035844"/>
              <a:gd name="connsiteX26" fmla="*/ 378618 w 521493"/>
              <a:gd name="connsiteY26" fmla="*/ 645319 h 1035844"/>
              <a:gd name="connsiteX0" fmla="*/ 435768 w 521493"/>
              <a:gd name="connsiteY0" fmla="*/ 9526 h 1035844"/>
              <a:gd name="connsiteX1" fmla="*/ 369093 w 521493"/>
              <a:gd name="connsiteY1" fmla="*/ 733425 h 1035844"/>
              <a:gd name="connsiteX2" fmla="*/ 380999 w 521493"/>
              <a:gd name="connsiteY2" fmla="*/ 778669 h 1035844"/>
              <a:gd name="connsiteX3" fmla="*/ 397668 w 521493"/>
              <a:gd name="connsiteY3" fmla="*/ 833438 h 1035844"/>
              <a:gd name="connsiteX4" fmla="*/ 407193 w 521493"/>
              <a:gd name="connsiteY4" fmla="*/ 885825 h 1035844"/>
              <a:gd name="connsiteX5" fmla="*/ 438149 w 521493"/>
              <a:gd name="connsiteY5" fmla="*/ 928688 h 1035844"/>
              <a:gd name="connsiteX6" fmla="*/ 473868 w 521493"/>
              <a:gd name="connsiteY6" fmla="*/ 957263 h 1035844"/>
              <a:gd name="connsiteX7" fmla="*/ 511968 w 521493"/>
              <a:gd name="connsiteY7" fmla="*/ 978694 h 1035844"/>
              <a:gd name="connsiteX8" fmla="*/ 521493 w 521493"/>
              <a:gd name="connsiteY8" fmla="*/ 1000125 h 1035844"/>
              <a:gd name="connsiteX9" fmla="*/ 497681 w 521493"/>
              <a:gd name="connsiteY9" fmla="*/ 1000125 h 1035844"/>
              <a:gd name="connsiteX10" fmla="*/ 454818 w 521493"/>
              <a:gd name="connsiteY10" fmla="*/ 981075 h 1035844"/>
              <a:gd name="connsiteX11" fmla="*/ 402431 w 521493"/>
              <a:gd name="connsiteY11" fmla="*/ 985838 h 1035844"/>
              <a:gd name="connsiteX12" fmla="*/ 347662 w 521493"/>
              <a:gd name="connsiteY12" fmla="*/ 1009650 h 1035844"/>
              <a:gd name="connsiteX13" fmla="*/ 323849 w 521493"/>
              <a:gd name="connsiteY13" fmla="*/ 1035844 h 1035844"/>
              <a:gd name="connsiteX14" fmla="*/ 300037 w 521493"/>
              <a:gd name="connsiteY14" fmla="*/ 1033463 h 1035844"/>
              <a:gd name="connsiteX15" fmla="*/ 271462 w 521493"/>
              <a:gd name="connsiteY15" fmla="*/ 1007269 h 1035844"/>
              <a:gd name="connsiteX16" fmla="*/ 240506 w 521493"/>
              <a:gd name="connsiteY16" fmla="*/ 1004888 h 1035844"/>
              <a:gd name="connsiteX17" fmla="*/ 211931 w 521493"/>
              <a:gd name="connsiteY17" fmla="*/ 1004888 h 1035844"/>
              <a:gd name="connsiteX18" fmla="*/ 164306 w 521493"/>
              <a:gd name="connsiteY18" fmla="*/ 995363 h 1035844"/>
              <a:gd name="connsiteX19" fmla="*/ 123824 w 521493"/>
              <a:gd name="connsiteY19" fmla="*/ 983456 h 1035844"/>
              <a:gd name="connsiteX20" fmla="*/ 92868 w 521493"/>
              <a:gd name="connsiteY20" fmla="*/ 940594 h 1035844"/>
              <a:gd name="connsiteX21" fmla="*/ 71437 w 521493"/>
              <a:gd name="connsiteY21" fmla="*/ 919163 h 1035844"/>
              <a:gd name="connsiteX22" fmla="*/ 50006 w 521493"/>
              <a:gd name="connsiteY22" fmla="*/ 902494 h 1035844"/>
              <a:gd name="connsiteX23" fmla="*/ 26193 w 521493"/>
              <a:gd name="connsiteY23" fmla="*/ 831056 h 1035844"/>
              <a:gd name="connsiteX24" fmla="*/ 11906 w 521493"/>
              <a:gd name="connsiteY24" fmla="*/ 702469 h 1035844"/>
              <a:gd name="connsiteX25" fmla="*/ 0 w 521493"/>
              <a:gd name="connsiteY25" fmla="*/ 0 h 1035844"/>
              <a:gd name="connsiteX26" fmla="*/ 435768 w 521493"/>
              <a:gd name="connsiteY26" fmla="*/ 9526 h 1035844"/>
              <a:gd name="connsiteX0" fmla="*/ 435768 w 521493"/>
              <a:gd name="connsiteY0" fmla="*/ 9526 h 1035844"/>
              <a:gd name="connsiteX1" fmla="*/ 426243 w 521493"/>
              <a:gd name="connsiteY1" fmla="*/ 340519 h 1035844"/>
              <a:gd name="connsiteX2" fmla="*/ 369093 w 521493"/>
              <a:gd name="connsiteY2" fmla="*/ 733425 h 1035844"/>
              <a:gd name="connsiteX3" fmla="*/ 380999 w 521493"/>
              <a:gd name="connsiteY3" fmla="*/ 778669 h 1035844"/>
              <a:gd name="connsiteX4" fmla="*/ 397668 w 521493"/>
              <a:gd name="connsiteY4" fmla="*/ 833438 h 1035844"/>
              <a:gd name="connsiteX5" fmla="*/ 407193 w 521493"/>
              <a:gd name="connsiteY5" fmla="*/ 885825 h 1035844"/>
              <a:gd name="connsiteX6" fmla="*/ 438149 w 521493"/>
              <a:gd name="connsiteY6" fmla="*/ 928688 h 1035844"/>
              <a:gd name="connsiteX7" fmla="*/ 473868 w 521493"/>
              <a:gd name="connsiteY7" fmla="*/ 957263 h 1035844"/>
              <a:gd name="connsiteX8" fmla="*/ 511968 w 521493"/>
              <a:gd name="connsiteY8" fmla="*/ 978694 h 1035844"/>
              <a:gd name="connsiteX9" fmla="*/ 521493 w 521493"/>
              <a:gd name="connsiteY9" fmla="*/ 1000125 h 1035844"/>
              <a:gd name="connsiteX10" fmla="*/ 497681 w 521493"/>
              <a:gd name="connsiteY10" fmla="*/ 1000125 h 1035844"/>
              <a:gd name="connsiteX11" fmla="*/ 454818 w 521493"/>
              <a:gd name="connsiteY11" fmla="*/ 981075 h 1035844"/>
              <a:gd name="connsiteX12" fmla="*/ 402431 w 521493"/>
              <a:gd name="connsiteY12" fmla="*/ 985838 h 1035844"/>
              <a:gd name="connsiteX13" fmla="*/ 347662 w 521493"/>
              <a:gd name="connsiteY13" fmla="*/ 1009650 h 1035844"/>
              <a:gd name="connsiteX14" fmla="*/ 323849 w 521493"/>
              <a:gd name="connsiteY14" fmla="*/ 1035844 h 1035844"/>
              <a:gd name="connsiteX15" fmla="*/ 300037 w 521493"/>
              <a:gd name="connsiteY15" fmla="*/ 1033463 h 1035844"/>
              <a:gd name="connsiteX16" fmla="*/ 271462 w 521493"/>
              <a:gd name="connsiteY16" fmla="*/ 1007269 h 1035844"/>
              <a:gd name="connsiteX17" fmla="*/ 240506 w 521493"/>
              <a:gd name="connsiteY17" fmla="*/ 1004888 h 1035844"/>
              <a:gd name="connsiteX18" fmla="*/ 211931 w 521493"/>
              <a:gd name="connsiteY18" fmla="*/ 1004888 h 1035844"/>
              <a:gd name="connsiteX19" fmla="*/ 164306 w 521493"/>
              <a:gd name="connsiteY19" fmla="*/ 995363 h 1035844"/>
              <a:gd name="connsiteX20" fmla="*/ 123824 w 521493"/>
              <a:gd name="connsiteY20" fmla="*/ 983456 h 1035844"/>
              <a:gd name="connsiteX21" fmla="*/ 92868 w 521493"/>
              <a:gd name="connsiteY21" fmla="*/ 940594 h 1035844"/>
              <a:gd name="connsiteX22" fmla="*/ 71437 w 521493"/>
              <a:gd name="connsiteY22" fmla="*/ 919163 h 1035844"/>
              <a:gd name="connsiteX23" fmla="*/ 50006 w 521493"/>
              <a:gd name="connsiteY23" fmla="*/ 902494 h 1035844"/>
              <a:gd name="connsiteX24" fmla="*/ 26193 w 521493"/>
              <a:gd name="connsiteY24" fmla="*/ 831056 h 1035844"/>
              <a:gd name="connsiteX25" fmla="*/ 11906 w 521493"/>
              <a:gd name="connsiteY25" fmla="*/ 702469 h 1035844"/>
              <a:gd name="connsiteX26" fmla="*/ 0 w 521493"/>
              <a:gd name="connsiteY26" fmla="*/ 0 h 1035844"/>
              <a:gd name="connsiteX27" fmla="*/ 435768 w 521493"/>
              <a:gd name="connsiteY27" fmla="*/ 9526 h 1035844"/>
              <a:gd name="connsiteX0" fmla="*/ 440531 w 521493"/>
              <a:gd name="connsiteY0" fmla="*/ 1 h 1035844"/>
              <a:gd name="connsiteX1" fmla="*/ 426243 w 521493"/>
              <a:gd name="connsiteY1" fmla="*/ 340519 h 1035844"/>
              <a:gd name="connsiteX2" fmla="*/ 369093 w 521493"/>
              <a:gd name="connsiteY2" fmla="*/ 733425 h 1035844"/>
              <a:gd name="connsiteX3" fmla="*/ 380999 w 521493"/>
              <a:gd name="connsiteY3" fmla="*/ 778669 h 1035844"/>
              <a:gd name="connsiteX4" fmla="*/ 397668 w 521493"/>
              <a:gd name="connsiteY4" fmla="*/ 833438 h 1035844"/>
              <a:gd name="connsiteX5" fmla="*/ 407193 w 521493"/>
              <a:gd name="connsiteY5" fmla="*/ 885825 h 1035844"/>
              <a:gd name="connsiteX6" fmla="*/ 438149 w 521493"/>
              <a:gd name="connsiteY6" fmla="*/ 928688 h 1035844"/>
              <a:gd name="connsiteX7" fmla="*/ 473868 w 521493"/>
              <a:gd name="connsiteY7" fmla="*/ 957263 h 1035844"/>
              <a:gd name="connsiteX8" fmla="*/ 511968 w 521493"/>
              <a:gd name="connsiteY8" fmla="*/ 978694 h 1035844"/>
              <a:gd name="connsiteX9" fmla="*/ 521493 w 521493"/>
              <a:gd name="connsiteY9" fmla="*/ 1000125 h 1035844"/>
              <a:gd name="connsiteX10" fmla="*/ 497681 w 521493"/>
              <a:gd name="connsiteY10" fmla="*/ 1000125 h 1035844"/>
              <a:gd name="connsiteX11" fmla="*/ 454818 w 521493"/>
              <a:gd name="connsiteY11" fmla="*/ 981075 h 1035844"/>
              <a:gd name="connsiteX12" fmla="*/ 402431 w 521493"/>
              <a:gd name="connsiteY12" fmla="*/ 985838 h 1035844"/>
              <a:gd name="connsiteX13" fmla="*/ 347662 w 521493"/>
              <a:gd name="connsiteY13" fmla="*/ 1009650 h 1035844"/>
              <a:gd name="connsiteX14" fmla="*/ 323849 w 521493"/>
              <a:gd name="connsiteY14" fmla="*/ 1035844 h 1035844"/>
              <a:gd name="connsiteX15" fmla="*/ 300037 w 521493"/>
              <a:gd name="connsiteY15" fmla="*/ 1033463 h 1035844"/>
              <a:gd name="connsiteX16" fmla="*/ 271462 w 521493"/>
              <a:gd name="connsiteY16" fmla="*/ 1007269 h 1035844"/>
              <a:gd name="connsiteX17" fmla="*/ 240506 w 521493"/>
              <a:gd name="connsiteY17" fmla="*/ 1004888 h 1035844"/>
              <a:gd name="connsiteX18" fmla="*/ 211931 w 521493"/>
              <a:gd name="connsiteY18" fmla="*/ 1004888 h 1035844"/>
              <a:gd name="connsiteX19" fmla="*/ 164306 w 521493"/>
              <a:gd name="connsiteY19" fmla="*/ 995363 h 1035844"/>
              <a:gd name="connsiteX20" fmla="*/ 123824 w 521493"/>
              <a:gd name="connsiteY20" fmla="*/ 983456 h 1035844"/>
              <a:gd name="connsiteX21" fmla="*/ 92868 w 521493"/>
              <a:gd name="connsiteY21" fmla="*/ 940594 h 1035844"/>
              <a:gd name="connsiteX22" fmla="*/ 71437 w 521493"/>
              <a:gd name="connsiteY22" fmla="*/ 919163 h 1035844"/>
              <a:gd name="connsiteX23" fmla="*/ 50006 w 521493"/>
              <a:gd name="connsiteY23" fmla="*/ 902494 h 1035844"/>
              <a:gd name="connsiteX24" fmla="*/ 26193 w 521493"/>
              <a:gd name="connsiteY24" fmla="*/ 831056 h 1035844"/>
              <a:gd name="connsiteX25" fmla="*/ 11906 w 521493"/>
              <a:gd name="connsiteY25" fmla="*/ 702469 h 1035844"/>
              <a:gd name="connsiteX26" fmla="*/ 0 w 521493"/>
              <a:gd name="connsiteY26" fmla="*/ 0 h 1035844"/>
              <a:gd name="connsiteX27" fmla="*/ 440531 w 521493"/>
              <a:gd name="connsiteY27"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369093 w 521493"/>
              <a:gd name="connsiteY3" fmla="*/ 733425 h 1035844"/>
              <a:gd name="connsiteX4" fmla="*/ 380999 w 521493"/>
              <a:gd name="connsiteY4" fmla="*/ 778669 h 1035844"/>
              <a:gd name="connsiteX5" fmla="*/ 397668 w 521493"/>
              <a:gd name="connsiteY5" fmla="*/ 833438 h 1035844"/>
              <a:gd name="connsiteX6" fmla="*/ 407193 w 521493"/>
              <a:gd name="connsiteY6" fmla="*/ 885825 h 1035844"/>
              <a:gd name="connsiteX7" fmla="*/ 438149 w 521493"/>
              <a:gd name="connsiteY7" fmla="*/ 928688 h 1035844"/>
              <a:gd name="connsiteX8" fmla="*/ 473868 w 521493"/>
              <a:gd name="connsiteY8" fmla="*/ 957263 h 1035844"/>
              <a:gd name="connsiteX9" fmla="*/ 511968 w 521493"/>
              <a:gd name="connsiteY9" fmla="*/ 978694 h 1035844"/>
              <a:gd name="connsiteX10" fmla="*/ 521493 w 521493"/>
              <a:gd name="connsiteY10" fmla="*/ 1000125 h 1035844"/>
              <a:gd name="connsiteX11" fmla="*/ 497681 w 521493"/>
              <a:gd name="connsiteY11" fmla="*/ 1000125 h 1035844"/>
              <a:gd name="connsiteX12" fmla="*/ 454818 w 521493"/>
              <a:gd name="connsiteY12" fmla="*/ 981075 h 1035844"/>
              <a:gd name="connsiteX13" fmla="*/ 402431 w 521493"/>
              <a:gd name="connsiteY13" fmla="*/ 985838 h 1035844"/>
              <a:gd name="connsiteX14" fmla="*/ 347662 w 521493"/>
              <a:gd name="connsiteY14" fmla="*/ 1009650 h 1035844"/>
              <a:gd name="connsiteX15" fmla="*/ 323849 w 521493"/>
              <a:gd name="connsiteY15" fmla="*/ 1035844 h 1035844"/>
              <a:gd name="connsiteX16" fmla="*/ 300037 w 521493"/>
              <a:gd name="connsiteY16" fmla="*/ 1033463 h 1035844"/>
              <a:gd name="connsiteX17" fmla="*/ 271462 w 521493"/>
              <a:gd name="connsiteY17" fmla="*/ 1007269 h 1035844"/>
              <a:gd name="connsiteX18" fmla="*/ 240506 w 521493"/>
              <a:gd name="connsiteY18" fmla="*/ 1004888 h 1035844"/>
              <a:gd name="connsiteX19" fmla="*/ 211931 w 521493"/>
              <a:gd name="connsiteY19" fmla="*/ 1004888 h 1035844"/>
              <a:gd name="connsiteX20" fmla="*/ 164306 w 521493"/>
              <a:gd name="connsiteY20" fmla="*/ 995363 h 1035844"/>
              <a:gd name="connsiteX21" fmla="*/ 123824 w 521493"/>
              <a:gd name="connsiteY21" fmla="*/ 983456 h 1035844"/>
              <a:gd name="connsiteX22" fmla="*/ 92868 w 521493"/>
              <a:gd name="connsiteY22" fmla="*/ 940594 h 1035844"/>
              <a:gd name="connsiteX23" fmla="*/ 71437 w 521493"/>
              <a:gd name="connsiteY23" fmla="*/ 919163 h 1035844"/>
              <a:gd name="connsiteX24" fmla="*/ 50006 w 521493"/>
              <a:gd name="connsiteY24" fmla="*/ 902494 h 1035844"/>
              <a:gd name="connsiteX25" fmla="*/ 26193 w 521493"/>
              <a:gd name="connsiteY25" fmla="*/ 831056 h 1035844"/>
              <a:gd name="connsiteX26" fmla="*/ 11906 w 521493"/>
              <a:gd name="connsiteY26" fmla="*/ 702469 h 1035844"/>
              <a:gd name="connsiteX27" fmla="*/ 0 w 521493"/>
              <a:gd name="connsiteY27" fmla="*/ 0 h 1035844"/>
              <a:gd name="connsiteX28" fmla="*/ 440531 w 521493"/>
              <a:gd name="connsiteY28"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21481 w 521493"/>
              <a:gd name="connsiteY3" fmla="*/ 597694 h 1035844"/>
              <a:gd name="connsiteX4" fmla="*/ 369093 w 521493"/>
              <a:gd name="connsiteY4" fmla="*/ 733425 h 1035844"/>
              <a:gd name="connsiteX5" fmla="*/ 380999 w 521493"/>
              <a:gd name="connsiteY5" fmla="*/ 778669 h 1035844"/>
              <a:gd name="connsiteX6" fmla="*/ 397668 w 521493"/>
              <a:gd name="connsiteY6" fmla="*/ 833438 h 1035844"/>
              <a:gd name="connsiteX7" fmla="*/ 407193 w 521493"/>
              <a:gd name="connsiteY7" fmla="*/ 885825 h 1035844"/>
              <a:gd name="connsiteX8" fmla="*/ 438149 w 521493"/>
              <a:gd name="connsiteY8" fmla="*/ 928688 h 1035844"/>
              <a:gd name="connsiteX9" fmla="*/ 473868 w 521493"/>
              <a:gd name="connsiteY9" fmla="*/ 957263 h 1035844"/>
              <a:gd name="connsiteX10" fmla="*/ 511968 w 521493"/>
              <a:gd name="connsiteY10" fmla="*/ 978694 h 1035844"/>
              <a:gd name="connsiteX11" fmla="*/ 521493 w 521493"/>
              <a:gd name="connsiteY11" fmla="*/ 1000125 h 1035844"/>
              <a:gd name="connsiteX12" fmla="*/ 497681 w 521493"/>
              <a:gd name="connsiteY12" fmla="*/ 1000125 h 1035844"/>
              <a:gd name="connsiteX13" fmla="*/ 454818 w 521493"/>
              <a:gd name="connsiteY13" fmla="*/ 981075 h 1035844"/>
              <a:gd name="connsiteX14" fmla="*/ 402431 w 521493"/>
              <a:gd name="connsiteY14" fmla="*/ 985838 h 1035844"/>
              <a:gd name="connsiteX15" fmla="*/ 347662 w 521493"/>
              <a:gd name="connsiteY15" fmla="*/ 1009650 h 1035844"/>
              <a:gd name="connsiteX16" fmla="*/ 323849 w 521493"/>
              <a:gd name="connsiteY16" fmla="*/ 1035844 h 1035844"/>
              <a:gd name="connsiteX17" fmla="*/ 300037 w 521493"/>
              <a:gd name="connsiteY17" fmla="*/ 1033463 h 1035844"/>
              <a:gd name="connsiteX18" fmla="*/ 271462 w 521493"/>
              <a:gd name="connsiteY18" fmla="*/ 1007269 h 1035844"/>
              <a:gd name="connsiteX19" fmla="*/ 240506 w 521493"/>
              <a:gd name="connsiteY19" fmla="*/ 1004888 h 1035844"/>
              <a:gd name="connsiteX20" fmla="*/ 211931 w 521493"/>
              <a:gd name="connsiteY20" fmla="*/ 1004888 h 1035844"/>
              <a:gd name="connsiteX21" fmla="*/ 164306 w 521493"/>
              <a:gd name="connsiteY21" fmla="*/ 995363 h 1035844"/>
              <a:gd name="connsiteX22" fmla="*/ 123824 w 521493"/>
              <a:gd name="connsiteY22" fmla="*/ 983456 h 1035844"/>
              <a:gd name="connsiteX23" fmla="*/ 92868 w 521493"/>
              <a:gd name="connsiteY23" fmla="*/ 940594 h 1035844"/>
              <a:gd name="connsiteX24" fmla="*/ 71437 w 521493"/>
              <a:gd name="connsiteY24" fmla="*/ 919163 h 1035844"/>
              <a:gd name="connsiteX25" fmla="*/ 50006 w 521493"/>
              <a:gd name="connsiteY25" fmla="*/ 902494 h 1035844"/>
              <a:gd name="connsiteX26" fmla="*/ 26193 w 521493"/>
              <a:gd name="connsiteY26" fmla="*/ 831056 h 1035844"/>
              <a:gd name="connsiteX27" fmla="*/ 11906 w 521493"/>
              <a:gd name="connsiteY27" fmla="*/ 702469 h 1035844"/>
              <a:gd name="connsiteX28" fmla="*/ 0 w 521493"/>
              <a:gd name="connsiteY28" fmla="*/ 0 h 1035844"/>
              <a:gd name="connsiteX29" fmla="*/ 440531 w 521493"/>
              <a:gd name="connsiteY29"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21481 w 521493"/>
              <a:gd name="connsiteY3" fmla="*/ 597694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0 w 521493"/>
              <a:gd name="connsiteY30" fmla="*/ 0 h 1035844"/>
              <a:gd name="connsiteX31" fmla="*/ 440531 w 521493"/>
              <a:gd name="connsiteY31"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0 w 521493"/>
              <a:gd name="connsiteY31" fmla="*/ 0 h 1035844"/>
              <a:gd name="connsiteX32" fmla="*/ 440531 w 521493"/>
              <a:gd name="connsiteY32"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47624 w 521493"/>
              <a:gd name="connsiteY31" fmla="*/ 230981 h 1035844"/>
              <a:gd name="connsiteX32" fmla="*/ 0 w 521493"/>
              <a:gd name="connsiteY32" fmla="*/ 0 h 1035844"/>
              <a:gd name="connsiteX33" fmla="*/ 440531 w 521493"/>
              <a:gd name="connsiteY33"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47624 w 521493"/>
              <a:gd name="connsiteY31" fmla="*/ 230981 h 1035844"/>
              <a:gd name="connsiteX32" fmla="*/ 42862 w 521493"/>
              <a:gd name="connsiteY32" fmla="*/ 109538 h 1035844"/>
              <a:gd name="connsiteX33" fmla="*/ 0 w 521493"/>
              <a:gd name="connsiteY33" fmla="*/ 0 h 1035844"/>
              <a:gd name="connsiteX34" fmla="*/ 440531 w 521493"/>
              <a:gd name="connsiteY34"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64293 w 521493"/>
              <a:gd name="connsiteY31" fmla="*/ 304800 h 1035844"/>
              <a:gd name="connsiteX32" fmla="*/ 47624 w 521493"/>
              <a:gd name="connsiteY32" fmla="*/ 230981 h 1035844"/>
              <a:gd name="connsiteX33" fmla="*/ 42862 w 521493"/>
              <a:gd name="connsiteY33" fmla="*/ 109538 h 1035844"/>
              <a:gd name="connsiteX34" fmla="*/ 0 w 521493"/>
              <a:gd name="connsiteY34" fmla="*/ 0 h 1035844"/>
              <a:gd name="connsiteX35" fmla="*/ 440531 w 521493"/>
              <a:gd name="connsiteY35" fmla="*/ 1 h 1035844"/>
              <a:gd name="connsiteX0" fmla="*/ 435769 w 521493"/>
              <a:gd name="connsiteY0" fmla="*/ 4764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64293 w 521493"/>
              <a:gd name="connsiteY31" fmla="*/ 304800 h 1035844"/>
              <a:gd name="connsiteX32" fmla="*/ 47624 w 521493"/>
              <a:gd name="connsiteY32" fmla="*/ 230981 h 1035844"/>
              <a:gd name="connsiteX33" fmla="*/ 42862 w 521493"/>
              <a:gd name="connsiteY33" fmla="*/ 109538 h 1035844"/>
              <a:gd name="connsiteX34" fmla="*/ 0 w 521493"/>
              <a:gd name="connsiteY34" fmla="*/ 0 h 1035844"/>
              <a:gd name="connsiteX35" fmla="*/ 435769 w 521493"/>
              <a:gd name="connsiteY35" fmla="*/ 4764 h 1035844"/>
              <a:gd name="connsiteX0" fmla="*/ 435769 w 521493"/>
              <a:gd name="connsiteY0" fmla="*/ 4764 h 1035844"/>
              <a:gd name="connsiteX1" fmla="*/ 431006 w 521493"/>
              <a:gd name="connsiteY1" fmla="*/ 214313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35769 w 521493"/>
              <a:gd name="connsiteY36" fmla="*/ 4764 h 1035844"/>
              <a:gd name="connsiteX0" fmla="*/ 435769 w 521493"/>
              <a:gd name="connsiteY0" fmla="*/ 4764 h 1035844"/>
              <a:gd name="connsiteX1" fmla="*/ 431006 w 521493"/>
              <a:gd name="connsiteY1" fmla="*/ 214313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35769 w 521493"/>
              <a:gd name="connsiteY36" fmla="*/ 4764 h 1035844"/>
              <a:gd name="connsiteX0" fmla="*/ 431006 w 521493"/>
              <a:gd name="connsiteY0" fmla="*/ 0 h 1045368"/>
              <a:gd name="connsiteX1" fmla="*/ 431006 w 521493"/>
              <a:gd name="connsiteY1" fmla="*/ 223837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31006 w 521493"/>
              <a:gd name="connsiteY0" fmla="*/ 0 h 1045368"/>
              <a:gd name="connsiteX1" fmla="*/ 407194 w 521493"/>
              <a:gd name="connsiteY1" fmla="*/ 233362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31006 w 521493"/>
              <a:gd name="connsiteY0" fmla="*/ 0 h 1045368"/>
              <a:gd name="connsiteX1" fmla="*/ 426244 w 521493"/>
              <a:gd name="connsiteY1" fmla="*/ 252412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26244 w 521493"/>
              <a:gd name="connsiteY0" fmla="*/ 1 h 1035844"/>
              <a:gd name="connsiteX1" fmla="*/ 426244 w 521493"/>
              <a:gd name="connsiteY1" fmla="*/ 242888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26244 w 521493"/>
              <a:gd name="connsiteY36" fmla="*/ 1 h 1035844"/>
              <a:gd name="connsiteX0" fmla="*/ 435769 w 521493"/>
              <a:gd name="connsiteY0" fmla="*/ 0 h 1038224"/>
              <a:gd name="connsiteX1" fmla="*/ 426244 w 521493"/>
              <a:gd name="connsiteY1" fmla="*/ 245268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45268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52412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52412 h 1038224"/>
              <a:gd name="connsiteX2" fmla="*/ 421480 w 521493"/>
              <a:gd name="connsiteY2" fmla="*/ 36194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8625 w 521493"/>
              <a:gd name="connsiteY1" fmla="*/ 266700 h 1038224"/>
              <a:gd name="connsiteX2" fmla="*/ 421480 w 521493"/>
              <a:gd name="connsiteY2" fmla="*/ 36194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1493" h="1038224">
                <a:moveTo>
                  <a:pt x="435769" y="0"/>
                </a:moveTo>
                <a:cubicBezTo>
                  <a:pt x="430609" y="140494"/>
                  <a:pt x="430213" y="210741"/>
                  <a:pt x="428625" y="266700"/>
                </a:cubicBezTo>
                <a:cubicBezTo>
                  <a:pt x="427037" y="322659"/>
                  <a:pt x="424258" y="317499"/>
                  <a:pt x="421480" y="361949"/>
                </a:cubicBezTo>
                <a:lnTo>
                  <a:pt x="409574" y="454818"/>
                </a:lnTo>
                <a:cubicBezTo>
                  <a:pt x="400843" y="495299"/>
                  <a:pt x="411162" y="516731"/>
                  <a:pt x="402431" y="557212"/>
                </a:cubicBezTo>
                <a:cubicBezTo>
                  <a:pt x="393700" y="581024"/>
                  <a:pt x="396874" y="621506"/>
                  <a:pt x="388143" y="645318"/>
                </a:cubicBezTo>
                <a:lnTo>
                  <a:pt x="369093" y="735805"/>
                </a:lnTo>
                <a:lnTo>
                  <a:pt x="380999" y="781049"/>
                </a:lnTo>
                <a:lnTo>
                  <a:pt x="397668" y="835818"/>
                </a:lnTo>
                <a:lnTo>
                  <a:pt x="407193" y="888205"/>
                </a:lnTo>
                <a:lnTo>
                  <a:pt x="438149" y="931068"/>
                </a:lnTo>
                <a:lnTo>
                  <a:pt x="473868" y="959643"/>
                </a:lnTo>
                <a:lnTo>
                  <a:pt x="511968" y="981074"/>
                </a:lnTo>
                <a:lnTo>
                  <a:pt x="521493" y="1002505"/>
                </a:lnTo>
                <a:lnTo>
                  <a:pt x="497681" y="1002505"/>
                </a:lnTo>
                <a:lnTo>
                  <a:pt x="454818" y="983455"/>
                </a:lnTo>
                <a:lnTo>
                  <a:pt x="402431" y="988218"/>
                </a:lnTo>
                <a:lnTo>
                  <a:pt x="347662" y="1012030"/>
                </a:lnTo>
                <a:lnTo>
                  <a:pt x="323849" y="1038224"/>
                </a:lnTo>
                <a:lnTo>
                  <a:pt x="300037" y="1035843"/>
                </a:lnTo>
                <a:lnTo>
                  <a:pt x="271462" y="1009649"/>
                </a:lnTo>
                <a:lnTo>
                  <a:pt x="240506" y="1007268"/>
                </a:lnTo>
                <a:lnTo>
                  <a:pt x="211931" y="1007268"/>
                </a:lnTo>
                <a:lnTo>
                  <a:pt x="164306" y="997743"/>
                </a:lnTo>
                <a:lnTo>
                  <a:pt x="123824" y="985836"/>
                </a:lnTo>
                <a:lnTo>
                  <a:pt x="92868" y="942974"/>
                </a:lnTo>
                <a:lnTo>
                  <a:pt x="71437" y="921543"/>
                </a:lnTo>
                <a:lnTo>
                  <a:pt x="50006" y="904874"/>
                </a:lnTo>
                <a:lnTo>
                  <a:pt x="26193" y="833436"/>
                </a:lnTo>
                <a:lnTo>
                  <a:pt x="11906" y="704849"/>
                </a:lnTo>
                <a:cubicBezTo>
                  <a:pt x="11906" y="631824"/>
                  <a:pt x="26193" y="606424"/>
                  <a:pt x="26193" y="533399"/>
                </a:cubicBezTo>
                <a:cubicBezTo>
                  <a:pt x="24606" y="492124"/>
                  <a:pt x="42068" y="455611"/>
                  <a:pt x="40481" y="414336"/>
                </a:cubicBezTo>
                <a:cubicBezTo>
                  <a:pt x="44053" y="373458"/>
                  <a:pt x="63103" y="337342"/>
                  <a:pt x="64293" y="307180"/>
                </a:cubicBezTo>
                <a:cubicBezTo>
                  <a:pt x="65483" y="277018"/>
                  <a:pt x="48418" y="262730"/>
                  <a:pt x="47624" y="233361"/>
                </a:cubicBezTo>
                <a:cubicBezTo>
                  <a:pt x="38893" y="196055"/>
                  <a:pt x="51593" y="149224"/>
                  <a:pt x="42862" y="111918"/>
                </a:cubicBezTo>
                <a:lnTo>
                  <a:pt x="0" y="2380"/>
                </a:lnTo>
                <a:lnTo>
                  <a:pt x="435769" y="0"/>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Freeform 6"/>
          <p:cNvSpPr/>
          <p:nvPr/>
        </p:nvSpPr>
        <p:spPr>
          <a:xfrm>
            <a:off x="374035" y="765905"/>
            <a:ext cx="2089664" cy="2083118"/>
          </a:xfrm>
          <a:custGeom>
            <a:avLst/>
            <a:gdLst>
              <a:gd name="connsiteX0" fmla="*/ 1497807 w 2266950"/>
              <a:gd name="connsiteY0" fmla="*/ 19050 h 1690688"/>
              <a:gd name="connsiteX1" fmla="*/ 1445419 w 2266950"/>
              <a:gd name="connsiteY1" fmla="*/ 50007 h 1690688"/>
              <a:gd name="connsiteX2" fmla="*/ 1402557 w 2266950"/>
              <a:gd name="connsiteY2" fmla="*/ 90488 h 1690688"/>
              <a:gd name="connsiteX3" fmla="*/ 1404938 w 2266950"/>
              <a:gd name="connsiteY3" fmla="*/ 133350 h 1690688"/>
              <a:gd name="connsiteX4" fmla="*/ 1443038 w 2266950"/>
              <a:gd name="connsiteY4" fmla="*/ 161925 h 1690688"/>
              <a:gd name="connsiteX5" fmla="*/ 1493044 w 2266950"/>
              <a:gd name="connsiteY5" fmla="*/ 216694 h 1690688"/>
              <a:gd name="connsiteX6" fmla="*/ 1524000 w 2266950"/>
              <a:gd name="connsiteY6" fmla="*/ 307182 h 1690688"/>
              <a:gd name="connsiteX7" fmla="*/ 1521619 w 2266950"/>
              <a:gd name="connsiteY7" fmla="*/ 376238 h 1690688"/>
              <a:gd name="connsiteX8" fmla="*/ 1514475 w 2266950"/>
              <a:gd name="connsiteY8" fmla="*/ 438150 h 1690688"/>
              <a:gd name="connsiteX9" fmla="*/ 1538288 w 2266950"/>
              <a:gd name="connsiteY9" fmla="*/ 497682 h 1690688"/>
              <a:gd name="connsiteX10" fmla="*/ 1571625 w 2266950"/>
              <a:gd name="connsiteY10" fmla="*/ 569119 h 1690688"/>
              <a:gd name="connsiteX11" fmla="*/ 1583532 w 2266950"/>
              <a:gd name="connsiteY11" fmla="*/ 607219 h 1690688"/>
              <a:gd name="connsiteX12" fmla="*/ 1576388 w 2266950"/>
              <a:gd name="connsiteY12" fmla="*/ 647700 h 1690688"/>
              <a:gd name="connsiteX13" fmla="*/ 1538288 w 2266950"/>
              <a:gd name="connsiteY13" fmla="*/ 664369 h 1690688"/>
              <a:gd name="connsiteX14" fmla="*/ 1497807 w 2266950"/>
              <a:gd name="connsiteY14" fmla="*/ 678657 h 1690688"/>
              <a:gd name="connsiteX15" fmla="*/ 1473994 w 2266950"/>
              <a:gd name="connsiteY15" fmla="*/ 723900 h 1690688"/>
              <a:gd name="connsiteX16" fmla="*/ 1514475 w 2266950"/>
              <a:gd name="connsiteY16" fmla="*/ 709613 h 1690688"/>
              <a:gd name="connsiteX17" fmla="*/ 1543050 w 2266950"/>
              <a:gd name="connsiteY17" fmla="*/ 697707 h 1690688"/>
              <a:gd name="connsiteX18" fmla="*/ 1550194 w 2266950"/>
              <a:gd name="connsiteY18" fmla="*/ 742950 h 1690688"/>
              <a:gd name="connsiteX19" fmla="*/ 1574007 w 2266950"/>
              <a:gd name="connsiteY19" fmla="*/ 759619 h 1690688"/>
              <a:gd name="connsiteX20" fmla="*/ 1621632 w 2266950"/>
              <a:gd name="connsiteY20" fmla="*/ 747713 h 1690688"/>
              <a:gd name="connsiteX21" fmla="*/ 1633538 w 2266950"/>
              <a:gd name="connsiteY21" fmla="*/ 769144 h 1690688"/>
              <a:gd name="connsiteX22" fmla="*/ 1690688 w 2266950"/>
              <a:gd name="connsiteY22" fmla="*/ 759619 h 1690688"/>
              <a:gd name="connsiteX23" fmla="*/ 1690688 w 2266950"/>
              <a:gd name="connsiteY23" fmla="*/ 788194 h 1690688"/>
              <a:gd name="connsiteX24" fmla="*/ 1719263 w 2266950"/>
              <a:gd name="connsiteY24" fmla="*/ 800100 h 1690688"/>
              <a:gd name="connsiteX25" fmla="*/ 1721644 w 2266950"/>
              <a:gd name="connsiteY25" fmla="*/ 833438 h 1690688"/>
              <a:gd name="connsiteX26" fmla="*/ 1728788 w 2266950"/>
              <a:gd name="connsiteY26" fmla="*/ 866775 h 1690688"/>
              <a:gd name="connsiteX27" fmla="*/ 1774032 w 2266950"/>
              <a:gd name="connsiteY27" fmla="*/ 890588 h 1690688"/>
              <a:gd name="connsiteX28" fmla="*/ 1814513 w 2266950"/>
              <a:gd name="connsiteY28" fmla="*/ 885825 h 1690688"/>
              <a:gd name="connsiteX29" fmla="*/ 1795463 w 2266950"/>
              <a:gd name="connsiteY29" fmla="*/ 931069 h 1690688"/>
              <a:gd name="connsiteX30" fmla="*/ 1788319 w 2266950"/>
              <a:gd name="connsiteY30" fmla="*/ 964407 h 1690688"/>
              <a:gd name="connsiteX31" fmla="*/ 1788319 w 2266950"/>
              <a:gd name="connsiteY31" fmla="*/ 964407 h 1690688"/>
              <a:gd name="connsiteX32" fmla="*/ 1835944 w 2266950"/>
              <a:gd name="connsiteY32" fmla="*/ 1028700 h 1690688"/>
              <a:gd name="connsiteX33" fmla="*/ 1878807 w 2266950"/>
              <a:gd name="connsiteY33" fmla="*/ 1116807 h 1690688"/>
              <a:gd name="connsiteX34" fmla="*/ 1924050 w 2266950"/>
              <a:gd name="connsiteY34" fmla="*/ 1157288 h 1690688"/>
              <a:gd name="connsiteX35" fmla="*/ 1969294 w 2266950"/>
              <a:gd name="connsiteY35" fmla="*/ 1190625 h 1690688"/>
              <a:gd name="connsiteX36" fmla="*/ 2026444 w 2266950"/>
              <a:gd name="connsiteY36" fmla="*/ 1228725 h 1690688"/>
              <a:gd name="connsiteX37" fmla="*/ 2062163 w 2266950"/>
              <a:gd name="connsiteY37" fmla="*/ 1278732 h 1690688"/>
              <a:gd name="connsiteX38" fmla="*/ 2102644 w 2266950"/>
              <a:gd name="connsiteY38" fmla="*/ 1302544 h 1690688"/>
              <a:gd name="connsiteX39" fmla="*/ 2157413 w 2266950"/>
              <a:gd name="connsiteY39" fmla="*/ 1331119 h 1690688"/>
              <a:gd name="connsiteX40" fmla="*/ 2209800 w 2266950"/>
              <a:gd name="connsiteY40" fmla="*/ 1369219 h 1690688"/>
              <a:gd name="connsiteX41" fmla="*/ 2255044 w 2266950"/>
              <a:gd name="connsiteY41" fmla="*/ 1414463 h 1690688"/>
              <a:gd name="connsiteX42" fmla="*/ 2266950 w 2266950"/>
              <a:gd name="connsiteY42" fmla="*/ 1450182 h 1690688"/>
              <a:gd name="connsiteX43" fmla="*/ 2231232 w 2266950"/>
              <a:gd name="connsiteY43" fmla="*/ 1466850 h 1690688"/>
              <a:gd name="connsiteX44" fmla="*/ 2162175 w 2266950"/>
              <a:gd name="connsiteY44" fmla="*/ 1462088 h 1690688"/>
              <a:gd name="connsiteX45" fmla="*/ 2116932 w 2266950"/>
              <a:gd name="connsiteY45" fmla="*/ 1440657 h 1690688"/>
              <a:gd name="connsiteX46" fmla="*/ 2076450 w 2266950"/>
              <a:gd name="connsiteY46" fmla="*/ 1404938 h 1690688"/>
              <a:gd name="connsiteX47" fmla="*/ 2047875 w 2266950"/>
              <a:gd name="connsiteY47" fmla="*/ 1423988 h 1690688"/>
              <a:gd name="connsiteX48" fmla="*/ 2016919 w 2266950"/>
              <a:gd name="connsiteY48" fmla="*/ 1393032 h 1690688"/>
              <a:gd name="connsiteX49" fmla="*/ 1983582 w 2266950"/>
              <a:gd name="connsiteY49" fmla="*/ 1369219 h 1690688"/>
              <a:gd name="connsiteX50" fmla="*/ 1964532 w 2266950"/>
              <a:gd name="connsiteY50" fmla="*/ 1371600 h 1690688"/>
              <a:gd name="connsiteX51" fmla="*/ 1928813 w 2266950"/>
              <a:gd name="connsiteY51" fmla="*/ 1354932 h 1690688"/>
              <a:gd name="connsiteX52" fmla="*/ 1909763 w 2266950"/>
              <a:gd name="connsiteY52" fmla="*/ 1359694 h 1690688"/>
              <a:gd name="connsiteX53" fmla="*/ 1881188 w 2266950"/>
              <a:gd name="connsiteY53" fmla="*/ 1376363 h 1690688"/>
              <a:gd name="connsiteX54" fmla="*/ 1871663 w 2266950"/>
              <a:gd name="connsiteY54" fmla="*/ 1343025 h 1690688"/>
              <a:gd name="connsiteX55" fmla="*/ 1864519 w 2266950"/>
              <a:gd name="connsiteY55" fmla="*/ 1307307 h 1690688"/>
              <a:gd name="connsiteX56" fmla="*/ 1852613 w 2266950"/>
              <a:gd name="connsiteY56" fmla="*/ 1293019 h 1690688"/>
              <a:gd name="connsiteX57" fmla="*/ 1828800 w 2266950"/>
              <a:gd name="connsiteY57" fmla="*/ 1307307 h 1690688"/>
              <a:gd name="connsiteX58" fmla="*/ 1795463 w 2266950"/>
              <a:gd name="connsiteY58" fmla="*/ 1300163 h 1690688"/>
              <a:gd name="connsiteX59" fmla="*/ 1750219 w 2266950"/>
              <a:gd name="connsiteY59" fmla="*/ 1304925 h 1690688"/>
              <a:gd name="connsiteX60" fmla="*/ 1743075 w 2266950"/>
              <a:gd name="connsiteY60" fmla="*/ 1283494 h 1690688"/>
              <a:gd name="connsiteX61" fmla="*/ 1738313 w 2266950"/>
              <a:gd name="connsiteY61" fmla="*/ 1254919 h 1690688"/>
              <a:gd name="connsiteX62" fmla="*/ 1728788 w 2266950"/>
              <a:gd name="connsiteY62" fmla="*/ 1240632 h 1690688"/>
              <a:gd name="connsiteX63" fmla="*/ 1709738 w 2266950"/>
              <a:gd name="connsiteY63" fmla="*/ 1276350 h 1690688"/>
              <a:gd name="connsiteX64" fmla="*/ 1685925 w 2266950"/>
              <a:gd name="connsiteY64" fmla="*/ 1278732 h 1690688"/>
              <a:gd name="connsiteX65" fmla="*/ 1674019 w 2266950"/>
              <a:gd name="connsiteY65" fmla="*/ 1307307 h 1690688"/>
              <a:gd name="connsiteX66" fmla="*/ 1614488 w 2266950"/>
              <a:gd name="connsiteY66" fmla="*/ 1323975 h 1690688"/>
              <a:gd name="connsiteX67" fmla="*/ 1578769 w 2266950"/>
              <a:gd name="connsiteY67" fmla="*/ 1333500 h 1690688"/>
              <a:gd name="connsiteX68" fmla="*/ 1557338 w 2266950"/>
              <a:gd name="connsiteY68" fmla="*/ 1369219 h 1690688"/>
              <a:gd name="connsiteX69" fmla="*/ 1559719 w 2266950"/>
              <a:gd name="connsiteY69" fmla="*/ 1419225 h 1690688"/>
              <a:gd name="connsiteX70" fmla="*/ 1540669 w 2266950"/>
              <a:gd name="connsiteY70" fmla="*/ 1462088 h 1690688"/>
              <a:gd name="connsiteX71" fmla="*/ 1507332 w 2266950"/>
              <a:gd name="connsiteY71" fmla="*/ 1457325 h 1690688"/>
              <a:gd name="connsiteX72" fmla="*/ 1481138 w 2266950"/>
              <a:gd name="connsiteY72" fmla="*/ 1412082 h 1690688"/>
              <a:gd name="connsiteX73" fmla="*/ 1459707 w 2266950"/>
              <a:gd name="connsiteY73" fmla="*/ 1397794 h 1690688"/>
              <a:gd name="connsiteX74" fmla="*/ 1409700 w 2266950"/>
              <a:gd name="connsiteY74" fmla="*/ 1416844 h 1690688"/>
              <a:gd name="connsiteX75" fmla="*/ 1407319 w 2266950"/>
              <a:gd name="connsiteY75" fmla="*/ 1476375 h 1690688"/>
              <a:gd name="connsiteX76" fmla="*/ 1393032 w 2266950"/>
              <a:gd name="connsiteY76" fmla="*/ 1490663 h 1690688"/>
              <a:gd name="connsiteX77" fmla="*/ 1373982 w 2266950"/>
              <a:gd name="connsiteY77" fmla="*/ 1476375 h 1690688"/>
              <a:gd name="connsiteX78" fmla="*/ 1357313 w 2266950"/>
              <a:gd name="connsiteY78" fmla="*/ 1462088 h 1690688"/>
              <a:gd name="connsiteX79" fmla="*/ 1331119 w 2266950"/>
              <a:gd name="connsiteY79" fmla="*/ 1478757 h 1690688"/>
              <a:gd name="connsiteX80" fmla="*/ 1326357 w 2266950"/>
              <a:gd name="connsiteY80" fmla="*/ 1538288 h 1690688"/>
              <a:gd name="connsiteX81" fmla="*/ 1319213 w 2266950"/>
              <a:gd name="connsiteY81" fmla="*/ 1590675 h 1690688"/>
              <a:gd name="connsiteX82" fmla="*/ 1293019 w 2266950"/>
              <a:gd name="connsiteY82" fmla="*/ 1614488 h 1690688"/>
              <a:gd name="connsiteX83" fmla="*/ 1269207 w 2266950"/>
              <a:gd name="connsiteY83" fmla="*/ 1602582 h 1690688"/>
              <a:gd name="connsiteX84" fmla="*/ 1254919 w 2266950"/>
              <a:gd name="connsiteY84" fmla="*/ 1633538 h 1690688"/>
              <a:gd name="connsiteX85" fmla="*/ 1233488 w 2266950"/>
              <a:gd name="connsiteY85" fmla="*/ 1638300 h 1690688"/>
              <a:gd name="connsiteX86" fmla="*/ 1209675 w 2266950"/>
              <a:gd name="connsiteY86" fmla="*/ 1612107 h 1690688"/>
              <a:gd name="connsiteX87" fmla="*/ 1233488 w 2266950"/>
              <a:gd name="connsiteY87" fmla="*/ 1578769 h 1690688"/>
              <a:gd name="connsiteX88" fmla="*/ 1235869 w 2266950"/>
              <a:gd name="connsiteY88" fmla="*/ 1557338 h 1690688"/>
              <a:gd name="connsiteX89" fmla="*/ 1231107 w 2266950"/>
              <a:gd name="connsiteY89" fmla="*/ 1531144 h 1690688"/>
              <a:gd name="connsiteX90" fmla="*/ 1212057 w 2266950"/>
              <a:gd name="connsiteY90" fmla="*/ 1512094 h 1690688"/>
              <a:gd name="connsiteX91" fmla="*/ 1171575 w 2266950"/>
              <a:gd name="connsiteY91" fmla="*/ 1531144 h 1690688"/>
              <a:gd name="connsiteX92" fmla="*/ 1092994 w 2266950"/>
              <a:gd name="connsiteY92" fmla="*/ 1526382 h 1690688"/>
              <a:gd name="connsiteX93" fmla="*/ 1040607 w 2266950"/>
              <a:gd name="connsiteY93" fmla="*/ 1531144 h 1690688"/>
              <a:gd name="connsiteX94" fmla="*/ 1038225 w 2266950"/>
              <a:gd name="connsiteY94" fmla="*/ 1514475 h 1690688"/>
              <a:gd name="connsiteX95" fmla="*/ 1002507 w 2266950"/>
              <a:gd name="connsiteY95" fmla="*/ 1535907 h 1690688"/>
              <a:gd name="connsiteX96" fmla="*/ 966788 w 2266950"/>
              <a:gd name="connsiteY96" fmla="*/ 1569244 h 1690688"/>
              <a:gd name="connsiteX97" fmla="*/ 942975 w 2266950"/>
              <a:gd name="connsiteY97" fmla="*/ 1597819 h 1690688"/>
              <a:gd name="connsiteX98" fmla="*/ 921544 w 2266950"/>
              <a:gd name="connsiteY98" fmla="*/ 1659732 h 1690688"/>
              <a:gd name="connsiteX99" fmla="*/ 897732 w 2266950"/>
              <a:gd name="connsiteY99" fmla="*/ 1690688 h 1690688"/>
              <a:gd name="connsiteX100" fmla="*/ 876300 w 2266950"/>
              <a:gd name="connsiteY100" fmla="*/ 1683544 h 1690688"/>
              <a:gd name="connsiteX101" fmla="*/ 857250 w 2266950"/>
              <a:gd name="connsiteY101" fmla="*/ 1635919 h 1690688"/>
              <a:gd name="connsiteX102" fmla="*/ 854869 w 2266950"/>
              <a:gd name="connsiteY102" fmla="*/ 1585913 h 1690688"/>
              <a:gd name="connsiteX103" fmla="*/ 838200 w 2266950"/>
              <a:gd name="connsiteY103" fmla="*/ 1557338 h 1690688"/>
              <a:gd name="connsiteX104" fmla="*/ 797719 w 2266950"/>
              <a:gd name="connsiteY104" fmla="*/ 1524000 h 1690688"/>
              <a:gd name="connsiteX105" fmla="*/ 759619 w 2266950"/>
              <a:gd name="connsiteY105" fmla="*/ 1502569 h 1690688"/>
              <a:gd name="connsiteX106" fmla="*/ 740569 w 2266950"/>
              <a:gd name="connsiteY106" fmla="*/ 1473994 h 1690688"/>
              <a:gd name="connsiteX107" fmla="*/ 731044 w 2266950"/>
              <a:gd name="connsiteY107" fmla="*/ 1459707 h 1690688"/>
              <a:gd name="connsiteX108" fmla="*/ 716757 w 2266950"/>
              <a:gd name="connsiteY108" fmla="*/ 1445419 h 1690688"/>
              <a:gd name="connsiteX109" fmla="*/ 702469 w 2266950"/>
              <a:gd name="connsiteY109" fmla="*/ 1443038 h 1690688"/>
              <a:gd name="connsiteX110" fmla="*/ 669132 w 2266950"/>
              <a:gd name="connsiteY110" fmla="*/ 1433513 h 1690688"/>
              <a:gd name="connsiteX111" fmla="*/ 659607 w 2266950"/>
              <a:gd name="connsiteY111" fmla="*/ 1426369 h 1690688"/>
              <a:gd name="connsiteX112" fmla="*/ 659607 w 2266950"/>
              <a:gd name="connsiteY112" fmla="*/ 1426369 h 1690688"/>
              <a:gd name="connsiteX113" fmla="*/ 711994 w 2266950"/>
              <a:gd name="connsiteY113" fmla="*/ 1419225 h 1690688"/>
              <a:gd name="connsiteX114" fmla="*/ 711994 w 2266950"/>
              <a:gd name="connsiteY114" fmla="*/ 1419225 h 1690688"/>
              <a:gd name="connsiteX115" fmla="*/ 742950 w 2266950"/>
              <a:gd name="connsiteY115" fmla="*/ 1409700 h 1690688"/>
              <a:gd name="connsiteX116" fmla="*/ 766763 w 2266950"/>
              <a:gd name="connsiteY116" fmla="*/ 1407319 h 1690688"/>
              <a:gd name="connsiteX117" fmla="*/ 785813 w 2266950"/>
              <a:gd name="connsiteY117" fmla="*/ 1393032 h 1690688"/>
              <a:gd name="connsiteX118" fmla="*/ 750094 w 2266950"/>
              <a:gd name="connsiteY118" fmla="*/ 1357313 h 1690688"/>
              <a:gd name="connsiteX119" fmla="*/ 740569 w 2266950"/>
              <a:gd name="connsiteY119" fmla="*/ 1338263 h 1690688"/>
              <a:gd name="connsiteX120" fmla="*/ 731044 w 2266950"/>
              <a:gd name="connsiteY120" fmla="*/ 1328738 h 1690688"/>
              <a:gd name="connsiteX121" fmla="*/ 711994 w 2266950"/>
              <a:gd name="connsiteY121" fmla="*/ 1319213 h 1690688"/>
              <a:gd name="connsiteX122" fmla="*/ 695325 w 2266950"/>
              <a:gd name="connsiteY122" fmla="*/ 1323975 h 1690688"/>
              <a:gd name="connsiteX123" fmla="*/ 654844 w 2266950"/>
              <a:gd name="connsiteY123" fmla="*/ 1338263 h 1690688"/>
              <a:gd name="connsiteX124" fmla="*/ 661988 w 2266950"/>
              <a:gd name="connsiteY124" fmla="*/ 1307307 h 1690688"/>
              <a:gd name="connsiteX125" fmla="*/ 683419 w 2266950"/>
              <a:gd name="connsiteY125" fmla="*/ 1276350 h 1690688"/>
              <a:gd name="connsiteX126" fmla="*/ 652463 w 2266950"/>
              <a:gd name="connsiteY126" fmla="*/ 1252538 h 1690688"/>
              <a:gd name="connsiteX127" fmla="*/ 631032 w 2266950"/>
              <a:gd name="connsiteY127" fmla="*/ 1238250 h 1690688"/>
              <a:gd name="connsiteX128" fmla="*/ 597694 w 2266950"/>
              <a:gd name="connsiteY128" fmla="*/ 1243013 h 1690688"/>
              <a:gd name="connsiteX129" fmla="*/ 578644 w 2266950"/>
              <a:gd name="connsiteY129" fmla="*/ 1254919 h 1690688"/>
              <a:gd name="connsiteX130" fmla="*/ 554832 w 2266950"/>
              <a:gd name="connsiteY130" fmla="*/ 1281113 h 1690688"/>
              <a:gd name="connsiteX131" fmla="*/ 554832 w 2266950"/>
              <a:gd name="connsiteY131" fmla="*/ 1304925 h 1690688"/>
              <a:gd name="connsiteX132" fmla="*/ 533400 w 2266950"/>
              <a:gd name="connsiteY132" fmla="*/ 1326357 h 1690688"/>
              <a:gd name="connsiteX133" fmla="*/ 497682 w 2266950"/>
              <a:gd name="connsiteY133" fmla="*/ 1335882 h 1690688"/>
              <a:gd name="connsiteX134" fmla="*/ 485775 w 2266950"/>
              <a:gd name="connsiteY134" fmla="*/ 1347788 h 1690688"/>
              <a:gd name="connsiteX135" fmla="*/ 447675 w 2266950"/>
              <a:gd name="connsiteY135" fmla="*/ 1350169 h 1690688"/>
              <a:gd name="connsiteX136" fmla="*/ 400050 w 2266950"/>
              <a:gd name="connsiteY136" fmla="*/ 1359694 h 1690688"/>
              <a:gd name="connsiteX137" fmla="*/ 371475 w 2266950"/>
              <a:gd name="connsiteY137" fmla="*/ 1371600 h 1690688"/>
              <a:gd name="connsiteX138" fmla="*/ 347663 w 2266950"/>
              <a:gd name="connsiteY138" fmla="*/ 1362075 h 1690688"/>
              <a:gd name="connsiteX139" fmla="*/ 321469 w 2266950"/>
              <a:gd name="connsiteY139" fmla="*/ 1357313 h 1690688"/>
              <a:gd name="connsiteX140" fmla="*/ 300038 w 2266950"/>
              <a:gd name="connsiteY140" fmla="*/ 1335882 h 1690688"/>
              <a:gd name="connsiteX141" fmla="*/ 288132 w 2266950"/>
              <a:gd name="connsiteY141" fmla="*/ 1295400 h 1690688"/>
              <a:gd name="connsiteX142" fmla="*/ 295275 w 2266950"/>
              <a:gd name="connsiteY142" fmla="*/ 1254919 h 1690688"/>
              <a:gd name="connsiteX143" fmla="*/ 278607 w 2266950"/>
              <a:gd name="connsiteY143" fmla="*/ 1233488 h 1690688"/>
              <a:gd name="connsiteX144" fmla="*/ 238125 w 2266950"/>
              <a:gd name="connsiteY144" fmla="*/ 1183482 h 1690688"/>
              <a:gd name="connsiteX145" fmla="*/ 195263 w 2266950"/>
              <a:gd name="connsiteY145" fmla="*/ 1190625 h 1690688"/>
              <a:gd name="connsiteX146" fmla="*/ 154782 w 2266950"/>
              <a:gd name="connsiteY146" fmla="*/ 1204913 h 1690688"/>
              <a:gd name="connsiteX147" fmla="*/ 88107 w 2266950"/>
              <a:gd name="connsiteY147" fmla="*/ 1214438 h 1690688"/>
              <a:gd name="connsiteX148" fmla="*/ 42863 w 2266950"/>
              <a:gd name="connsiteY148" fmla="*/ 1212057 h 1690688"/>
              <a:gd name="connsiteX149" fmla="*/ 23813 w 2266950"/>
              <a:gd name="connsiteY149" fmla="*/ 1197769 h 1690688"/>
              <a:gd name="connsiteX150" fmla="*/ 23813 w 2266950"/>
              <a:gd name="connsiteY150" fmla="*/ 1169194 h 1690688"/>
              <a:gd name="connsiteX151" fmla="*/ 52388 w 2266950"/>
              <a:gd name="connsiteY151" fmla="*/ 1147763 h 1690688"/>
              <a:gd name="connsiteX152" fmla="*/ 109538 w 2266950"/>
              <a:gd name="connsiteY152" fmla="*/ 1104900 h 1690688"/>
              <a:gd name="connsiteX153" fmla="*/ 102394 w 2266950"/>
              <a:gd name="connsiteY153" fmla="*/ 1081088 h 1690688"/>
              <a:gd name="connsiteX154" fmla="*/ 80963 w 2266950"/>
              <a:gd name="connsiteY154" fmla="*/ 1071563 h 1690688"/>
              <a:gd name="connsiteX155" fmla="*/ 47625 w 2266950"/>
              <a:gd name="connsiteY155" fmla="*/ 1088232 h 1690688"/>
              <a:gd name="connsiteX156" fmla="*/ 28575 w 2266950"/>
              <a:gd name="connsiteY156" fmla="*/ 1116807 h 1690688"/>
              <a:gd name="connsiteX157" fmla="*/ 7144 w 2266950"/>
              <a:gd name="connsiteY157" fmla="*/ 1107282 h 1690688"/>
              <a:gd name="connsiteX158" fmla="*/ 0 w 2266950"/>
              <a:gd name="connsiteY158" fmla="*/ 0 h 1690688"/>
              <a:gd name="connsiteX159" fmla="*/ 1497807 w 2266950"/>
              <a:gd name="connsiteY159" fmla="*/ 19050 h 1690688"/>
              <a:gd name="connsiteX0" fmla="*/ 1559719 w 2266950"/>
              <a:gd name="connsiteY0" fmla="*/ 0 h 2309813"/>
              <a:gd name="connsiteX1" fmla="*/ 1445419 w 2266950"/>
              <a:gd name="connsiteY1" fmla="*/ 669132 h 2309813"/>
              <a:gd name="connsiteX2" fmla="*/ 1402557 w 2266950"/>
              <a:gd name="connsiteY2" fmla="*/ 709613 h 2309813"/>
              <a:gd name="connsiteX3" fmla="*/ 1404938 w 2266950"/>
              <a:gd name="connsiteY3" fmla="*/ 752475 h 2309813"/>
              <a:gd name="connsiteX4" fmla="*/ 1443038 w 2266950"/>
              <a:gd name="connsiteY4" fmla="*/ 781050 h 2309813"/>
              <a:gd name="connsiteX5" fmla="*/ 1493044 w 2266950"/>
              <a:gd name="connsiteY5" fmla="*/ 835819 h 2309813"/>
              <a:gd name="connsiteX6" fmla="*/ 1524000 w 2266950"/>
              <a:gd name="connsiteY6" fmla="*/ 926307 h 2309813"/>
              <a:gd name="connsiteX7" fmla="*/ 1521619 w 2266950"/>
              <a:gd name="connsiteY7" fmla="*/ 995363 h 2309813"/>
              <a:gd name="connsiteX8" fmla="*/ 1514475 w 2266950"/>
              <a:gd name="connsiteY8" fmla="*/ 1057275 h 2309813"/>
              <a:gd name="connsiteX9" fmla="*/ 1538288 w 2266950"/>
              <a:gd name="connsiteY9" fmla="*/ 1116807 h 2309813"/>
              <a:gd name="connsiteX10" fmla="*/ 1571625 w 2266950"/>
              <a:gd name="connsiteY10" fmla="*/ 1188244 h 2309813"/>
              <a:gd name="connsiteX11" fmla="*/ 1583532 w 2266950"/>
              <a:gd name="connsiteY11" fmla="*/ 1226344 h 2309813"/>
              <a:gd name="connsiteX12" fmla="*/ 1576388 w 2266950"/>
              <a:gd name="connsiteY12" fmla="*/ 1266825 h 2309813"/>
              <a:gd name="connsiteX13" fmla="*/ 1538288 w 2266950"/>
              <a:gd name="connsiteY13" fmla="*/ 1283494 h 2309813"/>
              <a:gd name="connsiteX14" fmla="*/ 1497807 w 2266950"/>
              <a:gd name="connsiteY14" fmla="*/ 1297782 h 2309813"/>
              <a:gd name="connsiteX15" fmla="*/ 1473994 w 2266950"/>
              <a:gd name="connsiteY15" fmla="*/ 1343025 h 2309813"/>
              <a:gd name="connsiteX16" fmla="*/ 1514475 w 2266950"/>
              <a:gd name="connsiteY16" fmla="*/ 1328738 h 2309813"/>
              <a:gd name="connsiteX17" fmla="*/ 1543050 w 2266950"/>
              <a:gd name="connsiteY17" fmla="*/ 1316832 h 2309813"/>
              <a:gd name="connsiteX18" fmla="*/ 1550194 w 2266950"/>
              <a:gd name="connsiteY18" fmla="*/ 1362075 h 2309813"/>
              <a:gd name="connsiteX19" fmla="*/ 1574007 w 2266950"/>
              <a:gd name="connsiteY19" fmla="*/ 1378744 h 2309813"/>
              <a:gd name="connsiteX20" fmla="*/ 1621632 w 2266950"/>
              <a:gd name="connsiteY20" fmla="*/ 1366838 h 2309813"/>
              <a:gd name="connsiteX21" fmla="*/ 1633538 w 2266950"/>
              <a:gd name="connsiteY21" fmla="*/ 1388269 h 2309813"/>
              <a:gd name="connsiteX22" fmla="*/ 1690688 w 2266950"/>
              <a:gd name="connsiteY22" fmla="*/ 1378744 h 2309813"/>
              <a:gd name="connsiteX23" fmla="*/ 1690688 w 2266950"/>
              <a:gd name="connsiteY23" fmla="*/ 1407319 h 2309813"/>
              <a:gd name="connsiteX24" fmla="*/ 1719263 w 2266950"/>
              <a:gd name="connsiteY24" fmla="*/ 1419225 h 2309813"/>
              <a:gd name="connsiteX25" fmla="*/ 1721644 w 2266950"/>
              <a:gd name="connsiteY25" fmla="*/ 1452563 h 2309813"/>
              <a:gd name="connsiteX26" fmla="*/ 1728788 w 2266950"/>
              <a:gd name="connsiteY26" fmla="*/ 1485900 h 2309813"/>
              <a:gd name="connsiteX27" fmla="*/ 1774032 w 2266950"/>
              <a:gd name="connsiteY27" fmla="*/ 1509713 h 2309813"/>
              <a:gd name="connsiteX28" fmla="*/ 1814513 w 2266950"/>
              <a:gd name="connsiteY28" fmla="*/ 1504950 h 2309813"/>
              <a:gd name="connsiteX29" fmla="*/ 1795463 w 2266950"/>
              <a:gd name="connsiteY29" fmla="*/ 1550194 h 2309813"/>
              <a:gd name="connsiteX30" fmla="*/ 1788319 w 2266950"/>
              <a:gd name="connsiteY30" fmla="*/ 1583532 h 2309813"/>
              <a:gd name="connsiteX31" fmla="*/ 1788319 w 2266950"/>
              <a:gd name="connsiteY31" fmla="*/ 1583532 h 2309813"/>
              <a:gd name="connsiteX32" fmla="*/ 1835944 w 2266950"/>
              <a:gd name="connsiteY32" fmla="*/ 1647825 h 2309813"/>
              <a:gd name="connsiteX33" fmla="*/ 1878807 w 2266950"/>
              <a:gd name="connsiteY33" fmla="*/ 1735932 h 2309813"/>
              <a:gd name="connsiteX34" fmla="*/ 1924050 w 2266950"/>
              <a:gd name="connsiteY34" fmla="*/ 1776413 h 2309813"/>
              <a:gd name="connsiteX35" fmla="*/ 1969294 w 2266950"/>
              <a:gd name="connsiteY35" fmla="*/ 1809750 h 2309813"/>
              <a:gd name="connsiteX36" fmla="*/ 2026444 w 2266950"/>
              <a:gd name="connsiteY36" fmla="*/ 1847850 h 2309813"/>
              <a:gd name="connsiteX37" fmla="*/ 2062163 w 2266950"/>
              <a:gd name="connsiteY37" fmla="*/ 1897857 h 2309813"/>
              <a:gd name="connsiteX38" fmla="*/ 2102644 w 2266950"/>
              <a:gd name="connsiteY38" fmla="*/ 1921669 h 2309813"/>
              <a:gd name="connsiteX39" fmla="*/ 2157413 w 2266950"/>
              <a:gd name="connsiteY39" fmla="*/ 1950244 h 2309813"/>
              <a:gd name="connsiteX40" fmla="*/ 2209800 w 2266950"/>
              <a:gd name="connsiteY40" fmla="*/ 1988344 h 2309813"/>
              <a:gd name="connsiteX41" fmla="*/ 2255044 w 2266950"/>
              <a:gd name="connsiteY41" fmla="*/ 2033588 h 2309813"/>
              <a:gd name="connsiteX42" fmla="*/ 2266950 w 2266950"/>
              <a:gd name="connsiteY42" fmla="*/ 2069307 h 2309813"/>
              <a:gd name="connsiteX43" fmla="*/ 2231232 w 2266950"/>
              <a:gd name="connsiteY43" fmla="*/ 2085975 h 2309813"/>
              <a:gd name="connsiteX44" fmla="*/ 2162175 w 2266950"/>
              <a:gd name="connsiteY44" fmla="*/ 2081213 h 2309813"/>
              <a:gd name="connsiteX45" fmla="*/ 2116932 w 2266950"/>
              <a:gd name="connsiteY45" fmla="*/ 2059782 h 2309813"/>
              <a:gd name="connsiteX46" fmla="*/ 2076450 w 2266950"/>
              <a:gd name="connsiteY46" fmla="*/ 2024063 h 2309813"/>
              <a:gd name="connsiteX47" fmla="*/ 2047875 w 2266950"/>
              <a:gd name="connsiteY47" fmla="*/ 2043113 h 2309813"/>
              <a:gd name="connsiteX48" fmla="*/ 2016919 w 2266950"/>
              <a:gd name="connsiteY48" fmla="*/ 2012157 h 2309813"/>
              <a:gd name="connsiteX49" fmla="*/ 1983582 w 2266950"/>
              <a:gd name="connsiteY49" fmla="*/ 1988344 h 2309813"/>
              <a:gd name="connsiteX50" fmla="*/ 1964532 w 2266950"/>
              <a:gd name="connsiteY50" fmla="*/ 1990725 h 2309813"/>
              <a:gd name="connsiteX51" fmla="*/ 1928813 w 2266950"/>
              <a:gd name="connsiteY51" fmla="*/ 1974057 h 2309813"/>
              <a:gd name="connsiteX52" fmla="*/ 1909763 w 2266950"/>
              <a:gd name="connsiteY52" fmla="*/ 1978819 h 2309813"/>
              <a:gd name="connsiteX53" fmla="*/ 1881188 w 2266950"/>
              <a:gd name="connsiteY53" fmla="*/ 1995488 h 2309813"/>
              <a:gd name="connsiteX54" fmla="*/ 1871663 w 2266950"/>
              <a:gd name="connsiteY54" fmla="*/ 1962150 h 2309813"/>
              <a:gd name="connsiteX55" fmla="*/ 1864519 w 2266950"/>
              <a:gd name="connsiteY55" fmla="*/ 1926432 h 2309813"/>
              <a:gd name="connsiteX56" fmla="*/ 1852613 w 2266950"/>
              <a:gd name="connsiteY56" fmla="*/ 1912144 h 2309813"/>
              <a:gd name="connsiteX57" fmla="*/ 1828800 w 2266950"/>
              <a:gd name="connsiteY57" fmla="*/ 1926432 h 2309813"/>
              <a:gd name="connsiteX58" fmla="*/ 1795463 w 2266950"/>
              <a:gd name="connsiteY58" fmla="*/ 1919288 h 2309813"/>
              <a:gd name="connsiteX59" fmla="*/ 1750219 w 2266950"/>
              <a:gd name="connsiteY59" fmla="*/ 1924050 h 2309813"/>
              <a:gd name="connsiteX60" fmla="*/ 1743075 w 2266950"/>
              <a:gd name="connsiteY60" fmla="*/ 1902619 h 2309813"/>
              <a:gd name="connsiteX61" fmla="*/ 1738313 w 2266950"/>
              <a:gd name="connsiteY61" fmla="*/ 1874044 h 2309813"/>
              <a:gd name="connsiteX62" fmla="*/ 1728788 w 2266950"/>
              <a:gd name="connsiteY62" fmla="*/ 1859757 h 2309813"/>
              <a:gd name="connsiteX63" fmla="*/ 1709738 w 2266950"/>
              <a:gd name="connsiteY63" fmla="*/ 1895475 h 2309813"/>
              <a:gd name="connsiteX64" fmla="*/ 1685925 w 2266950"/>
              <a:gd name="connsiteY64" fmla="*/ 1897857 h 2309813"/>
              <a:gd name="connsiteX65" fmla="*/ 1674019 w 2266950"/>
              <a:gd name="connsiteY65" fmla="*/ 1926432 h 2309813"/>
              <a:gd name="connsiteX66" fmla="*/ 1614488 w 2266950"/>
              <a:gd name="connsiteY66" fmla="*/ 1943100 h 2309813"/>
              <a:gd name="connsiteX67" fmla="*/ 1578769 w 2266950"/>
              <a:gd name="connsiteY67" fmla="*/ 1952625 h 2309813"/>
              <a:gd name="connsiteX68" fmla="*/ 1557338 w 2266950"/>
              <a:gd name="connsiteY68" fmla="*/ 1988344 h 2309813"/>
              <a:gd name="connsiteX69" fmla="*/ 1559719 w 2266950"/>
              <a:gd name="connsiteY69" fmla="*/ 2038350 h 2309813"/>
              <a:gd name="connsiteX70" fmla="*/ 1540669 w 2266950"/>
              <a:gd name="connsiteY70" fmla="*/ 2081213 h 2309813"/>
              <a:gd name="connsiteX71" fmla="*/ 1507332 w 2266950"/>
              <a:gd name="connsiteY71" fmla="*/ 2076450 h 2309813"/>
              <a:gd name="connsiteX72" fmla="*/ 1481138 w 2266950"/>
              <a:gd name="connsiteY72" fmla="*/ 2031207 h 2309813"/>
              <a:gd name="connsiteX73" fmla="*/ 1459707 w 2266950"/>
              <a:gd name="connsiteY73" fmla="*/ 2016919 h 2309813"/>
              <a:gd name="connsiteX74" fmla="*/ 1409700 w 2266950"/>
              <a:gd name="connsiteY74" fmla="*/ 2035969 h 2309813"/>
              <a:gd name="connsiteX75" fmla="*/ 1407319 w 2266950"/>
              <a:gd name="connsiteY75" fmla="*/ 2095500 h 2309813"/>
              <a:gd name="connsiteX76" fmla="*/ 1393032 w 2266950"/>
              <a:gd name="connsiteY76" fmla="*/ 2109788 h 2309813"/>
              <a:gd name="connsiteX77" fmla="*/ 1373982 w 2266950"/>
              <a:gd name="connsiteY77" fmla="*/ 2095500 h 2309813"/>
              <a:gd name="connsiteX78" fmla="*/ 1357313 w 2266950"/>
              <a:gd name="connsiteY78" fmla="*/ 2081213 h 2309813"/>
              <a:gd name="connsiteX79" fmla="*/ 1331119 w 2266950"/>
              <a:gd name="connsiteY79" fmla="*/ 2097882 h 2309813"/>
              <a:gd name="connsiteX80" fmla="*/ 1326357 w 2266950"/>
              <a:gd name="connsiteY80" fmla="*/ 2157413 h 2309813"/>
              <a:gd name="connsiteX81" fmla="*/ 1319213 w 2266950"/>
              <a:gd name="connsiteY81" fmla="*/ 2209800 h 2309813"/>
              <a:gd name="connsiteX82" fmla="*/ 1293019 w 2266950"/>
              <a:gd name="connsiteY82" fmla="*/ 2233613 h 2309813"/>
              <a:gd name="connsiteX83" fmla="*/ 1269207 w 2266950"/>
              <a:gd name="connsiteY83" fmla="*/ 2221707 h 2309813"/>
              <a:gd name="connsiteX84" fmla="*/ 1254919 w 2266950"/>
              <a:gd name="connsiteY84" fmla="*/ 2252663 h 2309813"/>
              <a:gd name="connsiteX85" fmla="*/ 1233488 w 2266950"/>
              <a:gd name="connsiteY85" fmla="*/ 2257425 h 2309813"/>
              <a:gd name="connsiteX86" fmla="*/ 1209675 w 2266950"/>
              <a:gd name="connsiteY86" fmla="*/ 2231232 h 2309813"/>
              <a:gd name="connsiteX87" fmla="*/ 1233488 w 2266950"/>
              <a:gd name="connsiteY87" fmla="*/ 2197894 h 2309813"/>
              <a:gd name="connsiteX88" fmla="*/ 1235869 w 2266950"/>
              <a:gd name="connsiteY88" fmla="*/ 2176463 h 2309813"/>
              <a:gd name="connsiteX89" fmla="*/ 1231107 w 2266950"/>
              <a:gd name="connsiteY89" fmla="*/ 2150269 h 2309813"/>
              <a:gd name="connsiteX90" fmla="*/ 1212057 w 2266950"/>
              <a:gd name="connsiteY90" fmla="*/ 2131219 h 2309813"/>
              <a:gd name="connsiteX91" fmla="*/ 1171575 w 2266950"/>
              <a:gd name="connsiteY91" fmla="*/ 2150269 h 2309813"/>
              <a:gd name="connsiteX92" fmla="*/ 1092994 w 2266950"/>
              <a:gd name="connsiteY92" fmla="*/ 2145507 h 2309813"/>
              <a:gd name="connsiteX93" fmla="*/ 1040607 w 2266950"/>
              <a:gd name="connsiteY93" fmla="*/ 2150269 h 2309813"/>
              <a:gd name="connsiteX94" fmla="*/ 1038225 w 2266950"/>
              <a:gd name="connsiteY94" fmla="*/ 2133600 h 2309813"/>
              <a:gd name="connsiteX95" fmla="*/ 1002507 w 2266950"/>
              <a:gd name="connsiteY95" fmla="*/ 2155032 h 2309813"/>
              <a:gd name="connsiteX96" fmla="*/ 966788 w 2266950"/>
              <a:gd name="connsiteY96" fmla="*/ 2188369 h 2309813"/>
              <a:gd name="connsiteX97" fmla="*/ 942975 w 2266950"/>
              <a:gd name="connsiteY97" fmla="*/ 2216944 h 2309813"/>
              <a:gd name="connsiteX98" fmla="*/ 921544 w 2266950"/>
              <a:gd name="connsiteY98" fmla="*/ 2278857 h 2309813"/>
              <a:gd name="connsiteX99" fmla="*/ 897732 w 2266950"/>
              <a:gd name="connsiteY99" fmla="*/ 2309813 h 2309813"/>
              <a:gd name="connsiteX100" fmla="*/ 876300 w 2266950"/>
              <a:gd name="connsiteY100" fmla="*/ 2302669 h 2309813"/>
              <a:gd name="connsiteX101" fmla="*/ 857250 w 2266950"/>
              <a:gd name="connsiteY101" fmla="*/ 2255044 h 2309813"/>
              <a:gd name="connsiteX102" fmla="*/ 854869 w 2266950"/>
              <a:gd name="connsiteY102" fmla="*/ 2205038 h 2309813"/>
              <a:gd name="connsiteX103" fmla="*/ 838200 w 2266950"/>
              <a:gd name="connsiteY103" fmla="*/ 2176463 h 2309813"/>
              <a:gd name="connsiteX104" fmla="*/ 797719 w 2266950"/>
              <a:gd name="connsiteY104" fmla="*/ 2143125 h 2309813"/>
              <a:gd name="connsiteX105" fmla="*/ 759619 w 2266950"/>
              <a:gd name="connsiteY105" fmla="*/ 2121694 h 2309813"/>
              <a:gd name="connsiteX106" fmla="*/ 740569 w 2266950"/>
              <a:gd name="connsiteY106" fmla="*/ 2093119 h 2309813"/>
              <a:gd name="connsiteX107" fmla="*/ 731044 w 2266950"/>
              <a:gd name="connsiteY107" fmla="*/ 2078832 h 2309813"/>
              <a:gd name="connsiteX108" fmla="*/ 716757 w 2266950"/>
              <a:gd name="connsiteY108" fmla="*/ 2064544 h 2309813"/>
              <a:gd name="connsiteX109" fmla="*/ 702469 w 2266950"/>
              <a:gd name="connsiteY109" fmla="*/ 2062163 h 2309813"/>
              <a:gd name="connsiteX110" fmla="*/ 669132 w 2266950"/>
              <a:gd name="connsiteY110" fmla="*/ 2052638 h 2309813"/>
              <a:gd name="connsiteX111" fmla="*/ 659607 w 2266950"/>
              <a:gd name="connsiteY111" fmla="*/ 2045494 h 2309813"/>
              <a:gd name="connsiteX112" fmla="*/ 659607 w 2266950"/>
              <a:gd name="connsiteY112" fmla="*/ 2045494 h 2309813"/>
              <a:gd name="connsiteX113" fmla="*/ 711994 w 2266950"/>
              <a:gd name="connsiteY113" fmla="*/ 2038350 h 2309813"/>
              <a:gd name="connsiteX114" fmla="*/ 711994 w 2266950"/>
              <a:gd name="connsiteY114" fmla="*/ 2038350 h 2309813"/>
              <a:gd name="connsiteX115" fmla="*/ 742950 w 2266950"/>
              <a:gd name="connsiteY115" fmla="*/ 2028825 h 2309813"/>
              <a:gd name="connsiteX116" fmla="*/ 766763 w 2266950"/>
              <a:gd name="connsiteY116" fmla="*/ 2026444 h 2309813"/>
              <a:gd name="connsiteX117" fmla="*/ 785813 w 2266950"/>
              <a:gd name="connsiteY117" fmla="*/ 2012157 h 2309813"/>
              <a:gd name="connsiteX118" fmla="*/ 750094 w 2266950"/>
              <a:gd name="connsiteY118" fmla="*/ 1976438 h 2309813"/>
              <a:gd name="connsiteX119" fmla="*/ 740569 w 2266950"/>
              <a:gd name="connsiteY119" fmla="*/ 1957388 h 2309813"/>
              <a:gd name="connsiteX120" fmla="*/ 731044 w 2266950"/>
              <a:gd name="connsiteY120" fmla="*/ 1947863 h 2309813"/>
              <a:gd name="connsiteX121" fmla="*/ 711994 w 2266950"/>
              <a:gd name="connsiteY121" fmla="*/ 1938338 h 2309813"/>
              <a:gd name="connsiteX122" fmla="*/ 695325 w 2266950"/>
              <a:gd name="connsiteY122" fmla="*/ 1943100 h 2309813"/>
              <a:gd name="connsiteX123" fmla="*/ 654844 w 2266950"/>
              <a:gd name="connsiteY123" fmla="*/ 1957388 h 2309813"/>
              <a:gd name="connsiteX124" fmla="*/ 661988 w 2266950"/>
              <a:gd name="connsiteY124" fmla="*/ 1926432 h 2309813"/>
              <a:gd name="connsiteX125" fmla="*/ 683419 w 2266950"/>
              <a:gd name="connsiteY125" fmla="*/ 1895475 h 2309813"/>
              <a:gd name="connsiteX126" fmla="*/ 652463 w 2266950"/>
              <a:gd name="connsiteY126" fmla="*/ 1871663 h 2309813"/>
              <a:gd name="connsiteX127" fmla="*/ 631032 w 2266950"/>
              <a:gd name="connsiteY127" fmla="*/ 1857375 h 2309813"/>
              <a:gd name="connsiteX128" fmla="*/ 597694 w 2266950"/>
              <a:gd name="connsiteY128" fmla="*/ 1862138 h 2309813"/>
              <a:gd name="connsiteX129" fmla="*/ 578644 w 2266950"/>
              <a:gd name="connsiteY129" fmla="*/ 1874044 h 2309813"/>
              <a:gd name="connsiteX130" fmla="*/ 554832 w 2266950"/>
              <a:gd name="connsiteY130" fmla="*/ 1900238 h 2309813"/>
              <a:gd name="connsiteX131" fmla="*/ 554832 w 2266950"/>
              <a:gd name="connsiteY131" fmla="*/ 1924050 h 2309813"/>
              <a:gd name="connsiteX132" fmla="*/ 533400 w 2266950"/>
              <a:gd name="connsiteY132" fmla="*/ 1945482 h 2309813"/>
              <a:gd name="connsiteX133" fmla="*/ 497682 w 2266950"/>
              <a:gd name="connsiteY133" fmla="*/ 1955007 h 2309813"/>
              <a:gd name="connsiteX134" fmla="*/ 485775 w 2266950"/>
              <a:gd name="connsiteY134" fmla="*/ 1966913 h 2309813"/>
              <a:gd name="connsiteX135" fmla="*/ 447675 w 2266950"/>
              <a:gd name="connsiteY135" fmla="*/ 1969294 h 2309813"/>
              <a:gd name="connsiteX136" fmla="*/ 400050 w 2266950"/>
              <a:gd name="connsiteY136" fmla="*/ 1978819 h 2309813"/>
              <a:gd name="connsiteX137" fmla="*/ 371475 w 2266950"/>
              <a:gd name="connsiteY137" fmla="*/ 1990725 h 2309813"/>
              <a:gd name="connsiteX138" fmla="*/ 347663 w 2266950"/>
              <a:gd name="connsiteY138" fmla="*/ 1981200 h 2309813"/>
              <a:gd name="connsiteX139" fmla="*/ 321469 w 2266950"/>
              <a:gd name="connsiteY139" fmla="*/ 1976438 h 2309813"/>
              <a:gd name="connsiteX140" fmla="*/ 300038 w 2266950"/>
              <a:gd name="connsiteY140" fmla="*/ 1955007 h 2309813"/>
              <a:gd name="connsiteX141" fmla="*/ 288132 w 2266950"/>
              <a:gd name="connsiteY141" fmla="*/ 1914525 h 2309813"/>
              <a:gd name="connsiteX142" fmla="*/ 295275 w 2266950"/>
              <a:gd name="connsiteY142" fmla="*/ 1874044 h 2309813"/>
              <a:gd name="connsiteX143" fmla="*/ 278607 w 2266950"/>
              <a:gd name="connsiteY143" fmla="*/ 1852613 h 2309813"/>
              <a:gd name="connsiteX144" fmla="*/ 238125 w 2266950"/>
              <a:gd name="connsiteY144" fmla="*/ 1802607 h 2309813"/>
              <a:gd name="connsiteX145" fmla="*/ 195263 w 2266950"/>
              <a:gd name="connsiteY145" fmla="*/ 1809750 h 2309813"/>
              <a:gd name="connsiteX146" fmla="*/ 154782 w 2266950"/>
              <a:gd name="connsiteY146" fmla="*/ 1824038 h 2309813"/>
              <a:gd name="connsiteX147" fmla="*/ 88107 w 2266950"/>
              <a:gd name="connsiteY147" fmla="*/ 1833563 h 2309813"/>
              <a:gd name="connsiteX148" fmla="*/ 42863 w 2266950"/>
              <a:gd name="connsiteY148" fmla="*/ 1831182 h 2309813"/>
              <a:gd name="connsiteX149" fmla="*/ 23813 w 2266950"/>
              <a:gd name="connsiteY149" fmla="*/ 1816894 h 2309813"/>
              <a:gd name="connsiteX150" fmla="*/ 23813 w 2266950"/>
              <a:gd name="connsiteY150" fmla="*/ 1788319 h 2309813"/>
              <a:gd name="connsiteX151" fmla="*/ 52388 w 2266950"/>
              <a:gd name="connsiteY151" fmla="*/ 1766888 h 2309813"/>
              <a:gd name="connsiteX152" fmla="*/ 109538 w 2266950"/>
              <a:gd name="connsiteY152" fmla="*/ 1724025 h 2309813"/>
              <a:gd name="connsiteX153" fmla="*/ 102394 w 2266950"/>
              <a:gd name="connsiteY153" fmla="*/ 1700213 h 2309813"/>
              <a:gd name="connsiteX154" fmla="*/ 80963 w 2266950"/>
              <a:gd name="connsiteY154" fmla="*/ 1690688 h 2309813"/>
              <a:gd name="connsiteX155" fmla="*/ 47625 w 2266950"/>
              <a:gd name="connsiteY155" fmla="*/ 1707357 h 2309813"/>
              <a:gd name="connsiteX156" fmla="*/ 28575 w 2266950"/>
              <a:gd name="connsiteY156" fmla="*/ 1735932 h 2309813"/>
              <a:gd name="connsiteX157" fmla="*/ 7144 w 2266950"/>
              <a:gd name="connsiteY157" fmla="*/ 1726407 h 2309813"/>
              <a:gd name="connsiteX158" fmla="*/ 0 w 2266950"/>
              <a:gd name="connsiteY158" fmla="*/ 619125 h 2309813"/>
              <a:gd name="connsiteX159" fmla="*/ 1559719 w 2266950"/>
              <a:gd name="connsiteY159" fmla="*/ 0 h 2309813"/>
              <a:gd name="connsiteX0" fmla="*/ 1569244 w 2276475"/>
              <a:gd name="connsiteY0" fmla="*/ 0 h 2309813"/>
              <a:gd name="connsiteX1" fmla="*/ 1454944 w 2276475"/>
              <a:gd name="connsiteY1" fmla="*/ 669132 h 2309813"/>
              <a:gd name="connsiteX2" fmla="*/ 1412082 w 2276475"/>
              <a:gd name="connsiteY2" fmla="*/ 709613 h 2309813"/>
              <a:gd name="connsiteX3" fmla="*/ 1414463 w 2276475"/>
              <a:gd name="connsiteY3" fmla="*/ 752475 h 2309813"/>
              <a:gd name="connsiteX4" fmla="*/ 1452563 w 2276475"/>
              <a:gd name="connsiteY4" fmla="*/ 781050 h 2309813"/>
              <a:gd name="connsiteX5" fmla="*/ 1502569 w 2276475"/>
              <a:gd name="connsiteY5" fmla="*/ 835819 h 2309813"/>
              <a:gd name="connsiteX6" fmla="*/ 1533525 w 2276475"/>
              <a:gd name="connsiteY6" fmla="*/ 926307 h 2309813"/>
              <a:gd name="connsiteX7" fmla="*/ 1531144 w 2276475"/>
              <a:gd name="connsiteY7" fmla="*/ 995363 h 2309813"/>
              <a:gd name="connsiteX8" fmla="*/ 1524000 w 2276475"/>
              <a:gd name="connsiteY8" fmla="*/ 1057275 h 2309813"/>
              <a:gd name="connsiteX9" fmla="*/ 1547813 w 2276475"/>
              <a:gd name="connsiteY9" fmla="*/ 1116807 h 2309813"/>
              <a:gd name="connsiteX10" fmla="*/ 1581150 w 2276475"/>
              <a:gd name="connsiteY10" fmla="*/ 1188244 h 2309813"/>
              <a:gd name="connsiteX11" fmla="*/ 1593057 w 2276475"/>
              <a:gd name="connsiteY11" fmla="*/ 1226344 h 2309813"/>
              <a:gd name="connsiteX12" fmla="*/ 1585913 w 2276475"/>
              <a:gd name="connsiteY12" fmla="*/ 1266825 h 2309813"/>
              <a:gd name="connsiteX13" fmla="*/ 1547813 w 2276475"/>
              <a:gd name="connsiteY13" fmla="*/ 1283494 h 2309813"/>
              <a:gd name="connsiteX14" fmla="*/ 1507332 w 2276475"/>
              <a:gd name="connsiteY14" fmla="*/ 1297782 h 2309813"/>
              <a:gd name="connsiteX15" fmla="*/ 1483519 w 2276475"/>
              <a:gd name="connsiteY15" fmla="*/ 1343025 h 2309813"/>
              <a:gd name="connsiteX16" fmla="*/ 1524000 w 2276475"/>
              <a:gd name="connsiteY16" fmla="*/ 1328738 h 2309813"/>
              <a:gd name="connsiteX17" fmla="*/ 1552575 w 2276475"/>
              <a:gd name="connsiteY17" fmla="*/ 1316832 h 2309813"/>
              <a:gd name="connsiteX18" fmla="*/ 1559719 w 2276475"/>
              <a:gd name="connsiteY18" fmla="*/ 1362075 h 2309813"/>
              <a:gd name="connsiteX19" fmla="*/ 1583532 w 2276475"/>
              <a:gd name="connsiteY19" fmla="*/ 1378744 h 2309813"/>
              <a:gd name="connsiteX20" fmla="*/ 1631157 w 2276475"/>
              <a:gd name="connsiteY20" fmla="*/ 1366838 h 2309813"/>
              <a:gd name="connsiteX21" fmla="*/ 1643063 w 2276475"/>
              <a:gd name="connsiteY21" fmla="*/ 1388269 h 2309813"/>
              <a:gd name="connsiteX22" fmla="*/ 1700213 w 2276475"/>
              <a:gd name="connsiteY22" fmla="*/ 1378744 h 2309813"/>
              <a:gd name="connsiteX23" fmla="*/ 1700213 w 2276475"/>
              <a:gd name="connsiteY23" fmla="*/ 1407319 h 2309813"/>
              <a:gd name="connsiteX24" fmla="*/ 1728788 w 2276475"/>
              <a:gd name="connsiteY24" fmla="*/ 1419225 h 2309813"/>
              <a:gd name="connsiteX25" fmla="*/ 1731169 w 2276475"/>
              <a:gd name="connsiteY25" fmla="*/ 1452563 h 2309813"/>
              <a:gd name="connsiteX26" fmla="*/ 1738313 w 2276475"/>
              <a:gd name="connsiteY26" fmla="*/ 1485900 h 2309813"/>
              <a:gd name="connsiteX27" fmla="*/ 1783557 w 2276475"/>
              <a:gd name="connsiteY27" fmla="*/ 1509713 h 2309813"/>
              <a:gd name="connsiteX28" fmla="*/ 1824038 w 2276475"/>
              <a:gd name="connsiteY28" fmla="*/ 1504950 h 2309813"/>
              <a:gd name="connsiteX29" fmla="*/ 1804988 w 2276475"/>
              <a:gd name="connsiteY29" fmla="*/ 1550194 h 2309813"/>
              <a:gd name="connsiteX30" fmla="*/ 1797844 w 2276475"/>
              <a:gd name="connsiteY30" fmla="*/ 1583532 h 2309813"/>
              <a:gd name="connsiteX31" fmla="*/ 1797844 w 2276475"/>
              <a:gd name="connsiteY31" fmla="*/ 1583532 h 2309813"/>
              <a:gd name="connsiteX32" fmla="*/ 1845469 w 2276475"/>
              <a:gd name="connsiteY32" fmla="*/ 1647825 h 2309813"/>
              <a:gd name="connsiteX33" fmla="*/ 1888332 w 2276475"/>
              <a:gd name="connsiteY33" fmla="*/ 1735932 h 2309813"/>
              <a:gd name="connsiteX34" fmla="*/ 1933575 w 2276475"/>
              <a:gd name="connsiteY34" fmla="*/ 1776413 h 2309813"/>
              <a:gd name="connsiteX35" fmla="*/ 1978819 w 2276475"/>
              <a:gd name="connsiteY35" fmla="*/ 1809750 h 2309813"/>
              <a:gd name="connsiteX36" fmla="*/ 2035969 w 2276475"/>
              <a:gd name="connsiteY36" fmla="*/ 1847850 h 2309813"/>
              <a:gd name="connsiteX37" fmla="*/ 2071688 w 2276475"/>
              <a:gd name="connsiteY37" fmla="*/ 1897857 h 2309813"/>
              <a:gd name="connsiteX38" fmla="*/ 2112169 w 2276475"/>
              <a:gd name="connsiteY38" fmla="*/ 1921669 h 2309813"/>
              <a:gd name="connsiteX39" fmla="*/ 2166938 w 2276475"/>
              <a:gd name="connsiteY39" fmla="*/ 1950244 h 2309813"/>
              <a:gd name="connsiteX40" fmla="*/ 2219325 w 2276475"/>
              <a:gd name="connsiteY40" fmla="*/ 1988344 h 2309813"/>
              <a:gd name="connsiteX41" fmla="*/ 2264569 w 2276475"/>
              <a:gd name="connsiteY41" fmla="*/ 2033588 h 2309813"/>
              <a:gd name="connsiteX42" fmla="*/ 2276475 w 2276475"/>
              <a:gd name="connsiteY42" fmla="*/ 2069307 h 2309813"/>
              <a:gd name="connsiteX43" fmla="*/ 2240757 w 2276475"/>
              <a:gd name="connsiteY43" fmla="*/ 2085975 h 2309813"/>
              <a:gd name="connsiteX44" fmla="*/ 2171700 w 2276475"/>
              <a:gd name="connsiteY44" fmla="*/ 2081213 h 2309813"/>
              <a:gd name="connsiteX45" fmla="*/ 2126457 w 2276475"/>
              <a:gd name="connsiteY45" fmla="*/ 2059782 h 2309813"/>
              <a:gd name="connsiteX46" fmla="*/ 2085975 w 2276475"/>
              <a:gd name="connsiteY46" fmla="*/ 2024063 h 2309813"/>
              <a:gd name="connsiteX47" fmla="*/ 2057400 w 2276475"/>
              <a:gd name="connsiteY47" fmla="*/ 2043113 h 2309813"/>
              <a:gd name="connsiteX48" fmla="*/ 2026444 w 2276475"/>
              <a:gd name="connsiteY48" fmla="*/ 2012157 h 2309813"/>
              <a:gd name="connsiteX49" fmla="*/ 1993107 w 2276475"/>
              <a:gd name="connsiteY49" fmla="*/ 1988344 h 2309813"/>
              <a:gd name="connsiteX50" fmla="*/ 1974057 w 2276475"/>
              <a:gd name="connsiteY50" fmla="*/ 1990725 h 2309813"/>
              <a:gd name="connsiteX51" fmla="*/ 1938338 w 2276475"/>
              <a:gd name="connsiteY51" fmla="*/ 1974057 h 2309813"/>
              <a:gd name="connsiteX52" fmla="*/ 1919288 w 2276475"/>
              <a:gd name="connsiteY52" fmla="*/ 1978819 h 2309813"/>
              <a:gd name="connsiteX53" fmla="*/ 1890713 w 2276475"/>
              <a:gd name="connsiteY53" fmla="*/ 1995488 h 2309813"/>
              <a:gd name="connsiteX54" fmla="*/ 1881188 w 2276475"/>
              <a:gd name="connsiteY54" fmla="*/ 1962150 h 2309813"/>
              <a:gd name="connsiteX55" fmla="*/ 1874044 w 2276475"/>
              <a:gd name="connsiteY55" fmla="*/ 1926432 h 2309813"/>
              <a:gd name="connsiteX56" fmla="*/ 1862138 w 2276475"/>
              <a:gd name="connsiteY56" fmla="*/ 1912144 h 2309813"/>
              <a:gd name="connsiteX57" fmla="*/ 1838325 w 2276475"/>
              <a:gd name="connsiteY57" fmla="*/ 1926432 h 2309813"/>
              <a:gd name="connsiteX58" fmla="*/ 1804988 w 2276475"/>
              <a:gd name="connsiteY58" fmla="*/ 1919288 h 2309813"/>
              <a:gd name="connsiteX59" fmla="*/ 1759744 w 2276475"/>
              <a:gd name="connsiteY59" fmla="*/ 1924050 h 2309813"/>
              <a:gd name="connsiteX60" fmla="*/ 1752600 w 2276475"/>
              <a:gd name="connsiteY60" fmla="*/ 1902619 h 2309813"/>
              <a:gd name="connsiteX61" fmla="*/ 1747838 w 2276475"/>
              <a:gd name="connsiteY61" fmla="*/ 1874044 h 2309813"/>
              <a:gd name="connsiteX62" fmla="*/ 1738313 w 2276475"/>
              <a:gd name="connsiteY62" fmla="*/ 1859757 h 2309813"/>
              <a:gd name="connsiteX63" fmla="*/ 1719263 w 2276475"/>
              <a:gd name="connsiteY63" fmla="*/ 1895475 h 2309813"/>
              <a:gd name="connsiteX64" fmla="*/ 1695450 w 2276475"/>
              <a:gd name="connsiteY64" fmla="*/ 1897857 h 2309813"/>
              <a:gd name="connsiteX65" fmla="*/ 1683544 w 2276475"/>
              <a:gd name="connsiteY65" fmla="*/ 1926432 h 2309813"/>
              <a:gd name="connsiteX66" fmla="*/ 1624013 w 2276475"/>
              <a:gd name="connsiteY66" fmla="*/ 1943100 h 2309813"/>
              <a:gd name="connsiteX67" fmla="*/ 1588294 w 2276475"/>
              <a:gd name="connsiteY67" fmla="*/ 1952625 h 2309813"/>
              <a:gd name="connsiteX68" fmla="*/ 1566863 w 2276475"/>
              <a:gd name="connsiteY68" fmla="*/ 1988344 h 2309813"/>
              <a:gd name="connsiteX69" fmla="*/ 1569244 w 2276475"/>
              <a:gd name="connsiteY69" fmla="*/ 2038350 h 2309813"/>
              <a:gd name="connsiteX70" fmla="*/ 1550194 w 2276475"/>
              <a:gd name="connsiteY70" fmla="*/ 2081213 h 2309813"/>
              <a:gd name="connsiteX71" fmla="*/ 1516857 w 2276475"/>
              <a:gd name="connsiteY71" fmla="*/ 2076450 h 2309813"/>
              <a:gd name="connsiteX72" fmla="*/ 1490663 w 2276475"/>
              <a:gd name="connsiteY72" fmla="*/ 2031207 h 2309813"/>
              <a:gd name="connsiteX73" fmla="*/ 1469232 w 2276475"/>
              <a:gd name="connsiteY73" fmla="*/ 2016919 h 2309813"/>
              <a:gd name="connsiteX74" fmla="*/ 1419225 w 2276475"/>
              <a:gd name="connsiteY74" fmla="*/ 2035969 h 2309813"/>
              <a:gd name="connsiteX75" fmla="*/ 1416844 w 2276475"/>
              <a:gd name="connsiteY75" fmla="*/ 2095500 h 2309813"/>
              <a:gd name="connsiteX76" fmla="*/ 1402557 w 2276475"/>
              <a:gd name="connsiteY76" fmla="*/ 2109788 h 2309813"/>
              <a:gd name="connsiteX77" fmla="*/ 1383507 w 2276475"/>
              <a:gd name="connsiteY77" fmla="*/ 2095500 h 2309813"/>
              <a:gd name="connsiteX78" fmla="*/ 1366838 w 2276475"/>
              <a:gd name="connsiteY78" fmla="*/ 2081213 h 2309813"/>
              <a:gd name="connsiteX79" fmla="*/ 1340644 w 2276475"/>
              <a:gd name="connsiteY79" fmla="*/ 2097882 h 2309813"/>
              <a:gd name="connsiteX80" fmla="*/ 1335882 w 2276475"/>
              <a:gd name="connsiteY80" fmla="*/ 2157413 h 2309813"/>
              <a:gd name="connsiteX81" fmla="*/ 1328738 w 2276475"/>
              <a:gd name="connsiteY81" fmla="*/ 2209800 h 2309813"/>
              <a:gd name="connsiteX82" fmla="*/ 1302544 w 2276475"/>
              <a:gd name="connsiteY82" fmla="*/ 2233613 h 2309813"/>
              <a:gd name="connsiteX83" fmla="*/ 1278732 w 2276475"/>
              <a:gd name="connsiteY83" fmla="*/ 2221707 h 2309813"/>
              <a:gd name="connsiteX84" fmla="*/ 1264444 w 2276475"/>
              <a:gd name="connsiteY84" fmla="*/ 2252663 h 2309813"/>
              <a:gd name="connsiteX85" fmla="*/ 1243013 w 2276475"/>
              <a:gd name="connsiteY85" fmla="*/ 2257425 h 2309813"/>
              <a:gd name="connsiteX86" fmla="*/ 1219200 w 2276475"/>
              <a:gd name="connsiteY86" fmla="*/ 2231232 h 2309813"/>
              <a:gd name="connsiteX87" fmla="*/ 1243013 w 2276475"/>
              <a:gd name="connsiteY87" fmla="*/ 2197894 h 2309813"/>
              <a:gd name="connsiteX88" fmla="*/ 1245394 w 2276475"/>
              <a:gd name="connsiteY88" fmla="*/ 2176463 h 2309813"/>
              <a:gd name="connsiteX89" fmla="*/ 1240632 w 2276475"/>
              <a:gd name="connsiteY89" fmla="*/ 2150269 h 2309813"/>
              <a:gd name="connsiteX90" fmla="*/ 1221582 w 2276475"/>
              <a:gd name="connsiteY90" fmla="*/ 2131219 h 2309813"/>
              <a:gd name="connsiteX91" fmla="*/ 1181100 w 2276475"/>
              <a:gd name="connsiteY91" fmla="*/ 2150269 h 2309813"/>
              <a:gd name="connsiteX92" fmla="*/ 1102519 w 2276475"/>
              <a:gd name="connsiteY92" fmla="*/ 2145507 h 2309813"/>
              <a:gd name="connsiteX93" fmla="*/ 1050132 w 2276475"/>
              <a:gd name="connsiteY93" fmla="*/ 2150269 h 2309813"/>
              <a:gd name="connsiteX94" fmla="*/ 1047750 w 2276475"/>
              <a:gd name="connsiteY94" fmla="*/ 2133600 h 2309813"/>
              <a:gd name="connsiteX95" fmla="*/ 1012032 w 2276475"/>
              <a:gd name="connsiteY95" fmla="*/ 2155032 h 2309813"/>
              <a:gd name="connsiteX96" fmla="*/ 976313 w 2276475"/>
              <a:gd name="connsiteY96" fmla="*/ 2188369 h 2309813"/>
              <a:gd name="connsiteX97" fmla="*/ 952500 w 2276475"/>
              <a:gd name="connsiteY97" fmla="*/ 2216944 h 2309813"/>
              <a:gd name="connsiteX98" fmla="*/ 931069 w 2276475"/>
              <a:gd name="connsiteY98" fmla="*/ 2278857 h 2309813"/>
              <a:gd name="connsiteX99" fmla="*/ 907257 w 2276475"/>
              <a:gd name="connsiteY99" fmla="*/ 2309813 h 2309813"/>
              <a:gd name="connsiteX100" fmla="*/ 885825 w 2276475"/>
              <a:gd name="connsiteY100" fmla="*/ 2302669 h 2309813"/>
              <a:gd name="connsiteX101" fmla="*/ 866775 w 2276475"/>
              <a:gd name="connsiteY101" fmla="*/ 2255044 h 2309813"/>
              <a:gd name="connsiteX102" fmla="*/ 864394 w 2276475"/>
              <a:gd name="connsiteY102" fmla="*/ 2205038 h 2309813"/>
              <a:gd name="connsiteX103" fmla="*/ 847725 w 2276475"/>
              <a:gd name="connsiteY103" fmla="*/ 2176463 h 2309813"/>
              <a:gd name="connsiteX104" fmla="*/ 807244 w 2276475"/>
              <a:gd name="connsiteY104" fmla="*/ 2143125 h 2309813"/>
              <a:gd name="connsiteX105" fmla="*/ 769144 w 2276475"/>
              <a:gd name="connsiteY105" fmla="*/ 2121694 h 2309813"/>
              <a:gd name="connsiteX106" fmla="*/ 750094 w 2276475"/>
              <a:gd name="connsiteY106" fmla="*/ 2093119 h 2309813"/>
              <a:gd name="connsiteX107" fmla="*/ 740569 w 2276475"/>
              <a:gd name="connsiteY107" fmla="*/ 2078832 h 2309813"/>
              <a:gd name="connsiteX108" fmla="*/ 726282 w 2276475"/>
              <a:gd name="connsiteY108" fmla="*/ 2064544 h 2309813"/>
              <a:gd name="connsiteX109" fmla="*/ 711994 w 2276475"/>
              <a:gd name="connsiteY109" fmla="*/ 2062163 h 2309813"/>
              <a:gd name="connsiteX110" fmla="*/ 678657 w 2276475"/>
              <a:gd name="connsiteY110" fmla="*/ 2052638 h 2309813"/>
              <a:gd name="connsiteX111" fmla="*/ 669132 w 2276475"/>
              <a:gd name="connsiteY111" fmla="*/ 2045494 h 2309813"/>
              <a:gd name="connsiteX112" fmla="*/ 669132 w 2276475"/>
              <a:gd name="connsiteY112" fmla="*/ 2045494 h 2309813"/>
              <a:gd name="connsiteX113" fmla="*/ 721519 w 2276475"/>
              <a:gd name="connsiteY113" fmla="*/ 2038350 h 2309813"/>
              <a:gd name="connsiteX114" fmla="*/ 721519 w 2276475"/>
              <a:gd name="connsiteY114" fmla="*/ 2038350 h 2309813"/>
              <a:gd name="connsiteX115" fmla="*/ 752475 w 2276475"/>
              <a:gd name="connsiteY115" fmla="*/ 2028825 h 2309813"/>
              <a:gd name="connsiteX116" fmla="*/ 776288 w 2276475"/>
              <a:gd name="connsiteY116" fmla="*/ 2026444 h 2309813"/>
              <a:gd name="connsiteX117" fmla="*/ 795338 w 2276475"/>
              <a:gd name="connsiteY117" fmla="*/ 2012157 h 2309813"/>
              <a:gd name="connsiteX118" fmla="*/ 759619 w 2276475"/>
              <a:gd name="connsiteY118" fmla="*/ 1976438 h 2309813"/>
              <a:gd name="connsiteX119" fmla="*/ 750094 w 2276475"/>
              <a:gd name="connsiteY119" fmla="*/ 1957388 h 2309813"/>
              <a:gd name="connsiteX120" fmla="*/ 740569 w 2276475"/>
              <a:gd name="connsiteY120" fmla="*/ 1947863 h 2309813"/>
              <a:gd name="connsiteX121" fmla="*/ 721519 w 2276475"/>
              <a:gd name="connsiteY121" fmla="*/ 1938338 h 2309813"/>
              <a:gd name="connsiteX122" fmla="*/ 704850 w 2276475"/>
              <a:gd name="connsiteY122" fmla="*/ 1943100 h 2309813"/>
              <a:gd name="connsiteX123" fmla="*/ 664369 w 2276475"/>
              <a:gd name="connsiteY123" fmla="*/ 1957388 h 2309813"/>
              <a:gd name="connsiteX124" fmla="*/ 671513 w 2276475"/>
              <a:gd name="connsiteY124" fmla="*/ 1926432 h 2309813"/>
              <a:gd name="connsiteX125" fmla="*/ 692944 w 2276475"/>
              <a:gd name="connsiteY125" fmla="*/ 1895475 h 2309813"/>
              <a:gd name="connsiteX126" fmla="*/ 661988 w 2276475"/>
              <a:gd name="connsiteY126" fmla="*/ 1871663 h 2309813"/>
              <a:gd name="connsiteX127" fmla="*/ 640557 w 2276475"/>
              <a:gd name="connsiteY127" fmla="*/ 1857375 h 2309813"/>
              <a:gd name="connsiteX128" fmla="*/ 607219 w 2276475"/>
              <a:gd name="connsiteY128" fmla="*/ 1862138 h 2309813"/>
              <a:gd name="connsiteX129" fmla="*/ 588169 w 2276475"/>
              <a:gd name="connsiteY129" fmla="*/ 1874044 h 2309813"/>
              <a:gd name="connsiteX130" fmla="*/ 564357 w 2276475"/>
              <a:gd name="connsiteY130" fmla="*/ 1900238 h 2309813"/>
              <a:gd name="connsiteX131" fmla="*/ 564357 w 2276475"/>
              <a:gd name="connsiteY131" fmla="*/ 1924050 h 2309813"/>
              <a:gd name="connsiteX132" fmla="*/ 542925 w 2276475"/>
              <a:gd name="connsiteY132" fmla="*/ 1945482 h 2309813"/>
              <a:gd name="connsiteX133" fmla="*/ 507207 w 2276475"/>
              <a:gd name="connsiteY133" fmla="*/ 1955007 h 2309813"/>
              <a:gd name="connsiteX134" fmla="*/ 495300 w 2276475"/>
              <a:gd name="connsiteY134" fmla="*/ 1966913 h 2309813"/>
              <a:gd name="connsiteX135" fmla="*/ 457200 w 2276475"/>
              <a:gd name="connsiteY135" fmla="*/ 1969294 h 2309813"/>
              <a:gd name="connsiteX136" fmla="*/ 409575 w 2276475"/>
              <a:gd name="connsiteY136" fmla="*/ 1978819 h 2309813"/>
              <a:gd name="connsiteX137" fmla="*/ 381000 w 2276475"/>
              <a:gd name="connsiteY137" fmla="*/ 1990725 h 2309813"/>
              <a:gd name="connsiteX138" fmla="*/ 357188 w 2276475"/>
              <a:gd name="connsiteY138" fmla="*/ 1981200 h 2309813"/>
              <a:gd name="connsiteX139" fmla="*/ 330994 w 2276475"/>
              <a:gd name="connsiteY139" fmla="*/ 1976438 h 2309813"/>
              <a:gd name="connsiteX140" fmla="*/ 309563 w 2276475"/>
              <a:gd name="connsiteY140" fmla="*/ 1955007 h 2309813"/>
              <a:gd name="connsiteX141" fmla="*/ 297657 w 2276475"/>
              <a:gd name="connsiteY141" fmla="*/ 1914525 h 2309813"/>
              <a:gd name="connsiteX142" fmla="*/ 304800 w 2276475"/>
              <a:gd name="connsiteY142" fmla="*/ 1874044 h 2309813"/>
              <a:gd name="connsiteX143" fmla="*/ 288132 w 2276475"/>
              <a:gd name="connsiteY143" fmla="*/ 1852613 h 2309813"/>
              <a:gd name="connsiteX144" fmla="*/ 247650 w 2276475"/>
              <a:gd name="connsiteY144" fmla="*/ 1802607 h 2309813"/>
              <a:gd name="connsiteX145" fmla="*/ 204788 w 2276475"/>
              <a:gd name="connsiteY145" fmla="*/ 1809750 h 2309813"/>
              <a:gd name="connsiteX146" fmla="*/ 164307 w 2276475"/>
              <a:gd name="connsiteY146" fmla="*/ 1824038 h 2309813"/>
              <a:gd name="connsiteX147" fmla="*/ 97632 w 2276475"/>
              <a:gd name="connsiteY147" fmla="*/ 1833563 h 2309813"/>
              <a:gd name="connsiteX148" fmla="*/ 52388 w 2276475"/>
              <a:gd name="connsiteY148" fmla="*/ 1831182 h 2309813"/>
              <a:gd name="connsiteX149" fmla="*/ 33338 w 2276475"/>
              <a:gd name="connsiteY149" fmla="*/ 1816894 h 2309813"/>
              <a:gd name="connsiteX150" fmla="*/ 33338 w 2276475"/>
              <a:gd name="connsiteY150" fmla="*/ 1788319 h 2309813"/>
              <a:gd name="connsiteX151" fmla="*/ 61913 w 2276475"/>
              <a:gd name="connsiteY151" fmla="*/ 1766888 h 2309813"/>
              <a:gd name="connsiteX152" fmla="*/ 119063 w 2276475"/>
              <a:gd name="connsiteY152" fmla="*/ 1724025 h 2309813"/>
              <a:gd name="connsiteX153" fmla="*/ 111919 w 2276475"/>
              <a:gd name="connsiteY153" fmla="*/ 1700213 h 2309813"/>
              <a:gd name="connsiteX154" fmla="*/ 90488 w 2276475"/>
              <a:gd name="connsiteY154" fmla="*/ 1690688 h 2309813"/>
              <a:gd name="connsiteX155" fmla="*/ 57150 w 2276475"/>
              <a:gd name="connsiteY155" fmla="*/ 1707357 h 2309813"/>
              <a:gd name="connsiteX156" fmla="*/ 38100 w 2276475"/>
              <a:gd name="connsiteY156" fmla="*/ 1735932 h 2309813"/>
              <a:gd name="connsiteX157" fmla="*/ 16669 w 2276475"/>
              <a:gd name="connsiteY157" fmla="*/ 1726407 h 2309813"/>
              <a:gd name="connsiteX158" fmla="*/ 0 w 2276475"/>
              <a:gd name="connsiteY158" fmla="*/ 23812 h 2309813"/>
              <a:gd name="connsiteX159" fmla="*/ 1569244 w 2276475"/>
              <a:gd name="connsiteY159" fmla="*/ 0 h 2309813"/>
              <a:gd name="connsiteX0" fmla="*/ 1588294 w 2295525"/>
              <a:gd name="connsiteY0" fmla="*/ 4763 h 2314576"/>
              <a:gd name="connsiteX1" fmla="*/ 1473994 w 2295525"/>
              <a:gd name="connsiteY1" fmla="*/ 673895 h 2314576"/>
              <a:gd name="connsiteX2" fmla="*/ 1431132 w 2295525"/>
              <a:gd name="connsiteY2" fmla="*/ 714376 h 2314576"/>
              <a:gd name="connsiteX3" fmla="*/ 1433513 w 2295525"/>
              <a:gd name="connsiteY3" fmla="*/ 757238 h 2314576"/>
              <a:gd name="connsiteX4" fmla="*/ 1471613 w 2295525"/>
              <a:gd name="connsiteY4" fmla="*/ 785813 h 2314576"/>
              <a:gd name="connsiteX5" fmla="*/ 1521619 w 2295525"/>
              <a:gd name="connsiteY5" fmla="*/ 840582 h 2314576"/>
              <a:gd name="connsiteX6" fmla="*/ 1552575 w 2295525"/>
              <a:gd name="connsiteY6" fmla="*/ 931070 h 2314576"/>
              <a:gd name="connsiteX7" fmla="*/ 1550194 w 2295525"/>
              <a:gd name="connsiteY7" fmla="*/ 1000126 h 2314576"/>
              <a:gd name="connsiteX8" fmla="*/ 1543050 w 2295525"/>
              <a:gd name="connsiteY8" fmla="*/ 1062038 h 2314576"/>
              <a:gd name="connsiteX9" fmla="*/ 1566863 w 2295525"/>
              <a:gd name="connsiteY9" fmla="*/ 1121570 h 2314576"/>
              <a:gd name="connsiteX10" fmla="*/ 1600200 w 2295525"/>
              <a:gd name="connsiteY10" fmla="*/ 1193007 h 2314576"/>
              <a:gd name="connsiteX11" fmla="*/ 1612107 w 2295525"/>
              <a:gd name="connsiteY11" fmla="*/ 1231107 h 2314576"/>
              <a:gd name="connsiteX12" fmla="*/ 1604963 w 2295525"/>
              <a:gd name="connsiteY12" fmla="*/ 1271588 h 2314576"/>
              <a:gd name="connsiteX13" fmla="*/ 1566863 w 2295525"/>
              <a:gd name="connsiteY13" fmla="*/ 1288257 h 2314576"/>
              <a:gd name="connsiteX14" fmla="*/ 1526382 w 2295525"/>
              <a:gd name="connsiteY14" fmla="*/ 1302545 h 2314576"/>
              <a:gd name="connsiteX15" fmla="*/ 1502569 w 2295525"/>
              <a:gd name="connsiteY15" fmla="*/ 1347788 h 2314576"/>
              <a:gd name="connsiteX16" fmla="*/ 1543050 w 2295525"/>
              <a:gd name="connsiteY16" fmla="*/ 1333501 h 2314576"/>
              <a:gd name="connsiteX17" fmla="*/ 1571625 w 2295525"/>
              <a:gd name="connsiteY17" fmla="*/ 1321595 h 2314576"/>
              <a:gd name="connsiteX18" fmla="*/ 1578769 w 2295525"/>
              <a:gd name="connsiteY18" fmla="*/ 1366838 h 2314576"/>
              <a:gd name="connsiteX19" fmla="*/ 1602582 w 2295525"/>
              <a:gd name="connsiteY19" fmla="*/ 1383507 h 2314576"/>
              <a:gd name="connsiteX20" fmla="*/ 1650207 w 2295525"/>
              <a:gd name="connsiteY20" fmla="*/ 1371601 h 2314576"/>
              <a:gd name="connsiteX21" fmla="*/ 1662113 w 2295525"/>
              <a:gd name="connsiteY21" fmla="*/ 1393032 h 2314576"/>
              <a:gd name="connsiteX22" fmla="*/ 1719263 w 2295525"/>
              <a:gd name="connsiteY22" fmla="*/ 1383507 h 2314576"/>
              <a:gd name="connsiteX23" fmla="*/ 1719263 w 2295525"/>
              <a:gd name="connsiteY23" fmla="*/ 1412082 h 2314576"/>
              <a:gd name="connsiteX24" fmla="*/ 1747838 w 2295525"/>
              <a:gd name="connsiteY24" fmla="*/ 1423988 h 2314576"/>
              <a:gd name="connsiteX25" fmla="*/ 1750219 w 2295525"/>
              <a:gd name="connsiteY25" fmla="*/ 1457326 h 2314576"/>
              <a:gd name="connsiteX26" fmla="*/ 1757363 w 2295525"/>
              <a:gd name="connsiteY26" fmla="*/ 1490663 h 2314576"/>
              <a:gd name="connsiteX27" fmla="*/ 1802607 w 2295525"/>
              <a:gd name="connsiteY27" fmla="*/ 1514476 h 2314576"/>
              <a:gd name="connsiteX28" fmla="*/ 1843088 w 2295525"/>
              <a:gd name="connsiteY28" fmla="*/ 1509713 h 2314576"/>
              <a:gd name="connsiteX29" fmla="*/ 1824038 w 2295525"/>
              <a:gd name="connsiteY29" fmla="*/ 1554957 h 2314576"/>
              <a:gd name="connsiteX30" fmla="*/ 1816894 w 2295525"/>
              <a:gd name="connsiteY30" fmla="*/ 1588295 h 2314576"/>
              <a:gd name="connsiteX31" fmla="*/ 1816894 w 2295525"/>
              <a:gd name="connsiteY31" fmla="*/ 1588295 h 2314576"/>
              <a:gd name="connsiteX32" fmla="*/ 1864519 w 2295525"/>
              <a:gd name="connsiteY32" fmla="*/ 1652588 h 2314576"/>
              <a:gd name="connsiteX33" fmla="*/ 1907382 w 2295525"/>
              <a:gd name="connsiteY33" fmla="*/ 1740695 h 2314576"/>
              <a:gd name="connsiteX34" fmla="*/ 1952625 w 2295525"/>
              <a:gd name="connsiteY34" fmla="*/ 1781176 h 2314576"/>
              <a:gd name="connsiteX35" fmla="*/ 1997869 w 2295525"/>
              <a:gd name="connsiteY35" fmla="*/ 1814513 h 2314576"/>
              <a:gd name="connsiteX36" fmla="*/ 2055019 w 2295525"/>
              <a:gd name="connsiteY36" fmla="*/ 1852613 h 2314576"/>
              <a:gd name="connsiteX37" fmla="*/ 2090738 w 2295525"/>
              <a:gd name="connsiteY37" fmla="*/ 1902620 h 2314576"/>
              <a:gd name="connsiteX38" fmla="*/ 2131219 w 2295525"/>
              <a:gd name="connsiteY38" fmla="*/ 1926432 h 2314576"/>
              <a:gd name="connsiteX39" fmla="*/ 2185988 w 2295525"/>
              <a:gd name="connsiteY39" fmla="*/ 1955007 h 2314576"/>
              <a:gd name="connsiteX40" fmla="*/ 2238375 w 2295525"/>
              <a:gd name="connsiteY40" fmla="*/ 1993107 h 2314576"/>
              <a:gd name="connsiteX41" fmla="*/ 2283619 w 2295525"/>
              <a:gd name="connsiteY41" fmla="*/ 2038351 h 2314576"/>
              <a:gd name="connsiteX42" fmla="*/ 2295525 w 2295525"/>
              <a:gd name="connsiteY42" fmla="*/ 2074070 h 2314576"/>
              <a:gd name="connsiteX43" fmla="*/ 2259807 w 2295525"/>
              <a:gd name="connsiteY43" fmla="*/ 2090738 h 2314576"/>
              <a:gd name="connsiteX44" fmla="*/ 2190750 w 2295525"/>
              <a:gd name="connsiteY44" fmla="*/ 2085976 h 2314576"/>
              <a:gd name="connsiteX45" fmla="*/ 2145507 w 2295525"/>
              <a:gd name="connsiteY45" fmla="*/ 2064545 h 2314576"/>
              <a:gd name="connsiteX46" fmla="*/ 2105025 w 2295525"/>
              <a:gd name="connsiteY46" fmla="*/ 2028826 h 2314576"/>
              <a:gd name="connsiteX47" fmla="*/ 2076450 w 2295525"/>
              <a:gd name="connsiteY47" fmla="*/ 2047876 h 2314576"/>
              <a:gd name="connsiteX48" fmla="*/ 2045494 w 2295525"/>
              <a:gd name="connsiteY48" fmla="*/ 2016920 h 2314576"/>
              <a:gd name="connsiteX49" fmla="*/ 2012157 w 2295525"/>
              <a:gd name="connsiteY49" fmla="*/ 1993107 h 2314576"/>
              <a:gd name="connsiteX50" fmla="*/ 1993107 w 2295525"/>
              <a:gd name="connsiteY50" fmla="*/ 1995488 h 2314576"/>
              <a:gd name="connsiteX51" fmla="*/ 1957388 w 2295525"/>
              <a:gd name="connsiteY51" fmla="*/ 1978820 h 2314576"/>
              <a:gd name="connsiteX52" fmla="*/ 1938338 w 2295525"/>
              <a:gd name="connsiteY52" fmla="*/ 1983582 h 2314576"/>
              <a:gd name="connsiteX53" fmla="*/ 1909763 w 2295525"/>
              <a:gd name="connsiteY53" fmla="*/ 2000251 h 2314576"/>
              <a:gd name="connsiteX54" fmla="*/ 1900238 w 2295525"/>
              <a:gd name="connsiteY54" fmla="*/ 1966913 h 2314576"/>
              <a:gd name="connsiteX55" fmla="*/ 1893094 w 2295525"/>
              <a:gd name="connsiteY55" fmla="*/ 1931195 h 2314576"/>
              <a:gd name="connsiteX56" fmla="*/ 1881188 w 2295525"/>
              <a:gd name="connsiteY56" fmla="*/ 1916907 h 2314576"/>
              <a:gd name="connsiteX57" fmla="*/ 1857375 w 2295525"/>
              <a:gd name="connsiteY57" fmla="*/ 1931195 h 2314576"/>
              <a:gd name="connsiteX58" fmla="*/ 1824038 w 2295525"/>
              <a:gd name="connsiteY58" fmla="*/ 1924051 h 2314576"/>
              <a:gd name="connsiteX59" fmla="*/ 1778794 w 2295525"/>
              <a:gd name="connsiteY59" fmla="*/ 1928813 h 2314576"/>
              <a:gd name="connsiteX60" fmla="*/ 1771650 w 2295525"/>
              <a:gd name="connsiteY60" fmla="*/ 1907382 h 2314576"/>
              <a:gd name="connsiteX61" fmla="*/ 1766888 w 2295525"/>
              <a:gd name="connsiteY61" fmla="*/ 1878807 h 2314576"/>
              <a:gd name="connsiteX62" fmla="*/ 1757363 w 2295525"/>
              <a:gd name="connsiteY62" fmla="*/ 1864520 h 2314576"/>
              <a:gd name="connsiteX63" fmla="*/ 1738313 w 2295525"/>
              <a:gd name="connsiteY63" fmla="*/ 1900238 h 2314576"/>
              <a:gd name="connsiteX64" fmla="*/ 1714500 w 2295525"/>
              <a:gd name="connsiteY64" fmla="*/ 1902620 h 2314576"/>
              <a:gd name="connsiteX65" fmla="*/ 1702594 w 2295525"/>
              <a:gd name="connsiteY65" fmla="*/ 1931195 h 2314576"/>
              <a:gd name="connsiteX66" fmla="*/ 1643063 w 2295525"/>
              <a:gd name="connsiteY66" fmla="*/ 1947863 h 2314576"/>
              <a:gd name="connsiteX67" fmla="*/ 1607344 w 2295525"/>
              <a:gd name="connsiteY67" fmla="*/ 1957388 h 2314576"/>
              <a:gd name="connsiteX68" fmla="*/ 1585913 w 2295525"/>
              <a:gd name="connsiteY68" fmla="*/ 1993107 h 2314576"/>
              <a:gd name="connsiteX69" fmla="*/ 1588294 w 2295525"/>
              <a:gd name="connsiteY69" fmla="*/ 2043113 h 2314576"/>
              <a:gd name="connsiteX70" fmla="*/ 1569244 w 2295525"/>
              <a:gd name="connsiteY70" fmla="*/ 2085976 h 2314576"/>
              <a:gd name="connsiteX71" fmla="*/ 1535907 w 2295525"/>
              <a:gd name="connsiteY71" fmla="*/ 2081213 h 2314576"/>
              <a:gd name="connsiteX72" fmla="*/ 1509713 w 2295525"/>
              <a:gd name="connsiteY72" fmla="*/ 2035970 h 2314576"/>
              <a:gd name="connsiteX73" fmla="*/ 1488282 w 2295525"/>
              <a:gd name="connsiteY73" fmla="*/ 2021682 h 2314576"/>
              <a:gd name="connsiteX74" fmla="*/ 1438275 w 2295525"/>
              <a:gd name="connsiteY74" fmla="*/ 2040732 h 2314576"/>
              <a:gd name="connsiteX75" fmla="*/ 1435894 w 2295525"/>
              <a:gd name="connsiteY75" fmla="*/ 2100263 h 2314576"/>
              <a:gd name="connsiteX76" fmla="*/ 1421607 w 2295525"/>
              <a:gd name="connsiteY76" fmla="*/ 2114551 h 2314576"/>
              <a:gd name="connsiteX77" fmla="*/ 1402557 w 2295525"/>
              <a:gd name="connsiteY77" fmla="*/ 2100263 h 2314576"/>
              <a:gd name="connsiteX78" fmla="*/ 1385888 w 2295525"/>
              <a:gd name="connsiteY78" fmla="*/ 2085976 h 2314576"/>
              <a:gd name="connsiteX79" fmla="*/ 1359694 w 2295525"/>
              <a:gd name="connsiteY79" fmla="*/ 2102645 h 2314576"/>
              <a:gd name="connsiteX80" fmla="*/ 1354932 w 2295525"/>
              <a:gd name="connsiteY80" fmla="*/ 2162176 h 2314576"/>
              <a:gd name="connsiteX81" fmla="*/ 1347788 w 2295525"/>
              <a:gd name="connsiteY81" fmla="*/ 2214563 h 2314576"/>
              <a:gd name="connsiteX82" fmla="*/ 1321594 w 2295525"/>
              <a:gd name="connsiteY82" fmla="*/ 2238376 h 2314576"/>
              <a:gd name="connsiteX83" fmla="*/ 1297782 w 2295525"/>
              <a:gd name="connsiteY83" fmla="*/ 2226470 h 2314576"/>
              <a:gd name="connsiteX84" fmla="*/ 1283494 w 2295525"/>
              <a:gd name="connsiteY84" fmla="*/ 2257426 h 2314576"/>
              <a:gd name="connsiteX85" fmla="*/ 1262063 w 2295525"/>
              <a:gd name="connsiteY85" fmla="*/ 2262188 h 2314576"/>
              <a:gd name="connsiteX86" fmla="*/ 1238250 w 2295525"/>
              <a:gd name="connsiteY86" fmla="*/ 2235995 h 2314576"/>
              <a:gd name="connsiteX87" fmla="*/ 1262063 w 2295525"/>
              <a:gd name="connsiteY87" fmla="*/ 2202657 h 2314576"/>
              <a:gd name="connsiteX88" fmla="*/ 1264444 w 2295525"/>
              <a:gd name="connsiteY88" fmla="*/ 2181226 h 2314576"/>
              <a:gd name="connsiteX89" fmla="*/ 1259682 w 2295525"/>
              <a:gd name="connsiteY89" fmla="*/ 2155032 h 2314576"/>
              <a:gd name="connsiteX90" fmla="*/ 1240632 w 2295525"/>
              <a:gd name="connsiteY90" fmla="*/ 2135982 h 2314576"/>
              <a:gd name="connsiteX91" fmla="*/ 1200150 w 2295525"/>
              <a:gd name="connsiteY91" fmla="*/ 2155032 h 2314576"/>
              <a:gd name="connsiteX92" fmla="*/ 1121569 w 2295525"/>
              <a:gd name="connsiteY92" fmla="*/ 2150270 h 2314576"/>
              <a:gd name="connsiteX93" fmla="*/ 1069182 w 2295525"/>
              <a:gd name="connsiteY93" fmla="*/ 2155032 h 2314576"/>
              <a:gd name="connsiteX94" fmla="*/ 1066800 w 2295525"/>
              <a:gd name="connsiteY94" fmla="*/ 2138363 h 2314576"/>
              <a:gd name="connsiteX95" fmla="*/ 1031082 w 2295525"/>
              <a:gd name="connsiteY95" fmla="*/ 2159795 h 2314576"/>
              <a:gd name="connsiteX96" fmla="*/ 995363 w 2295525"/>
              <a:gd name="connsiteY96" fmla="*/ 2193132 h 2314576"/>
              <a:gd name="connsiteX97" fmla="*/ 971550 w 2295525"/>
              <a:gd name="connsiteY97" fmla="*/ 2221707 h 2314576"/>
              <a:gd name="connsiteX98" fmla="*/ 950119 w 2295525"/>
              <a:gd name="connsiteY98" fmla="*/ 2283620 h 2314576"/>
              <a:gd name="connsiteX99" fmla="*/ 926307 w 2295525"/>
              <a:gd name="connsiteY99" fmla="*/ 2314576 h 2314576"/>
              <a:gd name="connsiteX100" fmla="*/ 904875 w 2295525"/>
              <a:gd name="connsiteY100" fmla="*/ 2307432 h 2314576"/>
              <a:gd name="connsiteX101" fmla="*/ 885825 w 2295525"/>
              <a:gd name="connsiteY101" fmla="*/ 2259807 h 2314576"/>
              <a:gd name="connsiteX102" fmla="*/ 883444 w 2295525"/>
              <a:gd name="connsiteY102" fmla="*/ 2209801 h 2314576"/>
              <a:gd name="connsiteX103" fmla="*/ 866775 w 2295525"/>
              <a:gd name="connsiteY103" fmla="*/ 2181226 h 2314576"/>
              <a:gd name="connsiteX104" fmla="*/ 826294 w 2295525"/>
              <a:gd name="connsiteY104" fmla="*/ 2147888 h 2314576"/>
              <a:gd name="connsiteX105" fmla="*/ 788194 w 2295525"/>
              <a:gd name="connsiteY105" fmla="*/ 2126457 h 2314576"/>
              <a:gd name="connsiteX106" fmla="*/ 769144 w 2295525"/>
              <a:gd name="connsiteY106" fmla="*/ 2097882 h 2314576"/>
              <a:gd name="connsiteX107" fmla="*/ 759619 w 2295525"/>
              <a:gd name="connsiteY107" fmla="*/ 2083595 h 2314576"/>
              <a:gd name="connsiteX108" fmla="*/ 745332 w 2295525"/>
              <a:gd name="connsiteY108" fmla="*/ 2069307 h 2314576"/>
              <a:gd name="connsiteX109" fmla="*/ 731044 w 2295525"/>
              <a:gd name="connsiteY109" fmla="*/ 2066926 h 2314576"/>
              <a:gd name="connsiteX110" fmla="*/ 697707 w 2295525"/>
              <a:gd name="connsiteY110" fmla="*/ 2057401 h 2314576"/>
              <a:gd name="connsiteX111" fmla="*/ 688182 w 2295525"/>
              <a:gd name="connsiteY111" fmla="*/ 2050257 h 2314576"/>
              <a:gd name="connsiteX112" fmla="*/ 688182 w 2295525"/>
              <a:gd name="connsiteY112" fmla="*/ 2050257 h 2314576"/>
              <a:gd name="connsiteX113" fmla="*/ 740569 w 2295525"/>
              <a:gd name="connsiteY113" fmla="*/ 2043113 h 2314576"/>
              <a:gd name="connsiteX114" fmla="*/ 740569 w 2295525"/>
              <a:gd name="connsiteY114" fmla="*/ 2043113 h 2314576"/>
              <a:gd name="connsiteX115" fmla="*/ 771525 w 2295525"/>
              <a:gd name="connsiteY115" fmla="*/ 2033588 h 2314576"/>
              <a:gd name="connsiteX116" fmla="*/ 795338 w 2295525"/>
              <a:gd name="connsiteY116" fmla="*/ 2031207 h 2314576"/>
              <a:gd name="connsiteX117" fmla="*/ 814388 w 2295525"/>
              <a:gd name="connsiteY117" fmla="*/ 2016920 h 2314576"/>
              <a:gd name="connsiteX118" fmla="*/ 778669 w 2295525"/>
              <a:gd name="connsiteY118" fmla="*/ 1981201 h 2314576"/>
              <a:gd name="connsiteX119" fmla="*/ 769144 w 2295525"/>
              <a:gd name="connsiteY119" fmla="*/ 1962151 h 2314576"/>
              <a:gd name="connsiteX120" fmla="*/ 759619 w 2295525"/>
              <a:gd name="connsiteY120" fmla="*/ 1952626 h 2314576"/>
              <a:gd name="connsiteX121" fmla="*/ 740569 w 2295525"/>
              <a:gd name="connsiteY121" fmla="*/ 1943101 h 2314576"/>
              <a:gd name="connsiteX122" fmla="*/ 723900 w 2295525"/>
              <a:gd name="connsiteY122" fmla="*/ 1947863 h 2314576"/>
              <a:gd name="connsiteX123" fmla="*/ 683419 w 2295525"/>
              <a:gd name="connsiteY123" fmla="*/ 1962151 h 2314576"/>
              <a:gd name="connsiteX124" fmla="*/ 690563 w 2295525"/>
              <a:gd name="connsiteY124" fmla="*/ 1931195 h 2314576"/>
              <a:gd name="connsiteX125" fmla="*/ 711994 w 2295525"/>
              <a:gd name="connsiteY125" fmla="*/ 1900238 h 2314576"/>
              <a:gd name="connsiteX126" fmla="*/ 681038 w 2295525"/>
              <a:gd name="connsiteY126" fmla="*/ 1876426 h 2314576"/>
              <a:gd name="connsiteX127" fmla="*/ 659607 w 2295525"/>
              <a:gd name="connsiteY127" fmla="*/ 1862138 h 2314576"/>
              <a:gd name="connsiteX128" fmla="*/ 626269 w 2295525"/>
              <a:gd name="connsiteY128" fmla="*/ 1866901 h 2314576"/>
              <a:gd name="connsiteX129" fmla="*/ 607219 w 2295525"/>
              <a:gd name="connsiteY129" fmla="*/ 1878807 h 2314576"/>
              <a:gd name="connsiteX130" fmla="*/ 583407 w 2295525"/>
              <a:gd name="connsiteY130" fmla="*/ 1905001 h 2314576"/>
              <a:gd name="connsiteX131" fmla="*/ 583407 w 2295525"/>
              <a:gd name="connsiteY131" fmla="*/ 1928813 h 2314576"/>
              <a:gd name="connsiteX132" fmla="*/ 561975 w 2295525"/>
              <a:gd name="connsiteY132" fmla="*/ 1950245 h 2314576"/>
              <a:gd name="connsiteX133" fmla="*/ 526257 w 2295525"/>
              <a:gd name="connsiteY133" fmla="*/ 1959770 h 2314576"/>
              <a:gd name="connsiteX134" fmla="*/ 514350 w 2295525"/>
              <a:gd name="connsiteY134" fmla="*/ 1971676 h 2314576"/>
              <a:gd name="connsiteX135" fmla="*/ 476250 w 2295525"/>
              <a:gd name="connsiteY135" fmla="*/ 1974057 h 2314576"/>
              <a:gd name="connsiteX136" fmla="*/ 428625 w 2295525"/>
              <a:gd name="connsiteY136" fmla="*/ 1983582 h 2314576"/>
              <a:gd name="connsiteX137" fmla="*/ 400050 w 2295525"/>
              <a:gd name="connsiteY137" fmla="*/ 1995488 h 2314576"/>
              <a:gd name="connsiteX138" fmla="*/ 376238 w 2295525"/>
              <a:gd name="connsiteY138" fmla="*/ 1985963 h 2314576"/>
              <a:gd name="connsiteX139" fmla="*/ 350044 w 2295525"/>
              <a:gd name="connsiteY139" fmla="*/ 1981201 h 2314576"/>
              <a:gd name="connsiteX140" fmla="*/ 328613 w 2295525"/>
              <a:gd name="connsiteY140" fmla="*/ 1959770 h 2314576"/>
              <a:gd name="connsiteX141" fmla="*/ 316707 w 2295525"/>
              <a:gd name="connsiteY141" fmla="*/ 1919288 h 2314576"/>
              <a:gd name="connsiteX142" fmla="*/ 323850 w 2295525"/>
              <a:gd name="connsiteY142" fmla="*/ 1878807 h 2314576"/>
              <a:gd name="connsiteX143" fmla="*/ 307182 w 2295525"/>
              <a:gd name="connsiteY143" fmla="*/ 1857376 h 2314576"/>
              <a:gd name="connsiteX144" fmla="*/ 266700 w 2295525"/>
              <a:gd name="connsiteY144" fmla="*/ 1807370 h 2314576"/>
              <a:gd name="connsiteX145" fmla="*/ 223838 w 2295525"/>
              <a:gd name="connsiteY145" fmla="*/ 1814513 h 2314576"/>
              <a:gd name="connsiteX146" fmla="*/ 183357 w 2295525"/>
              <a:gd name="connsiteY146" fmla="*/ 1828801 h 2314576"/>
              <a:gd name="connsiteX147" fmla="*/ 116682 w 2295525"/>
              <a:gd name="connsiteY147" fmla="*/ 1838326 h 2314576"/>
              <a:gd name="connsiteX148" fmla="*/ 71438 w 2295525"/>
              <a:gd name="connsiteY148" fmla="*/ 1835945 h 2314576"/>
              <a:gd name="connsiteX149" fmla="*/ 52388 w 2295525"/>
              <a:gd name="connsiteY149" fmla="*/ 1821657 h 2314576"/>
              <a:gd name="connsiteX150" fmla="*/ 52388 w 2295525"/>
              <a:gd name="connsiteY150" fmla="*/ 1793082 h 2314576"/>
              <a:gd name="connsiteX151" fmla="*/ 80963 w 2295525"/>
              <a:gd name="connsiteY151" fmla="*/ 1771651 h 2314576"/>
              <a:gd name="connsiteX152" fmla="*/ 138113 w 2295525"/>
              <a:gd name="connsiteY152" fmla="*/ 1728788 h 2314576"/>
              <a:gd name="connsiteX153" fmla="*/ 130969 w 2295525"/>
              <a:gd name="connsiteY153" fmla="*/ 1704976 h 2314576"/>
              <a:gd name="connsiteX154" fmla="*/ 109538 w 2295525"/>
              <a:gd name="connsiteY154" fmla="*/ 1695451 h 2314576"/>
              <a:gd name="connsiteX155" fmla="*/ 76200 w 2295525"/>
              <a:gd name="connsiteY155" fmla="*/ 1712120 h 2314576"/>
              <a:gd name="connsiteX156" fmla="*/ 57150 w 2295525"/>
              <a:gd name="connsiteY156" fmla="*/ 1740695 h 2314576"/>
              <a:gd name="connsiteX157" fmla="*/ 35719 w 2295525"/>
              <a:gd name="connsiteY157" fmla="*/ 1731170 h 2314576"/>
              <a:gd name="connsiteX158" fmla="*/ 0 w 2295525"/>
              <a:gd name="connsiteY158" fmla="*/ 0 h 2314576"/>
              <a:gd name="connsiteX159" fmla="*/ 1588294 w 2295525"/>
              <a:gd name="connsiteY159" fmla="*/ 4763 h 2314576"/>
              <a:gd name="connsiteX0" fmla="*/ 1614618 w 2321849"/>
              <a:gd name="connsiteY0" fmla="*/ 4763 h 2314576"/>
              <a:gd name="connsiteX1" fmla="*/ 1500318 w 2321849"/>
              <a:gd name="connsiteY1" fmla="*/ 673895 h 2314576"/>
              <a:gd name="connsiteX2" fmla="*/ 1457456 w 2321849"/>
              <a:gd name="connsiteY2" fmla="*/ 714376 h 2314576"/>
              <a:gd name="connsiteX3" fmla="*/ 1459837 w 2321849"/>
              <a:gd name="connsiteY3" fmla="*/ 757238 h 2314576"/>
              <a:gd name="connsiteX4" fmla="*/ 1497937 w 2321849"/>
              <a:gd name="connsiteY4" fmla="*/ 785813 h 2314576"/>
              <a:gd name="connsiteX5" fmla="*/ 1547943 w 2321849"/>
              <a:gd name="connsiteY5" fmla="*/ 840582 h 2314576"/>
              <a:gd name="connsiteX6" fmla="*/ 1578899 w 2321849"/>
              <a:gd name="connsiteY6" fmla="*/ 931070 h 2314576"/>
              <a:gd name="connsiteX7" fmla="*/ 1576518 w 2321849"/>
              <a:gd name="connsiteY7" fmla="*/ 1000126 h 2314576"/>
              <a:gd name="connsiteX8" fmla="*/ 1569374 w 2321849"/>
              <a:gd name="connsiteY8" fmla="*/ 1062038 h 2314576"/>
              <a:gd name="connsiteX9" fmla="*/ 1593187 w 2321849"/>
              <a:gd name="connsiteY9" fmla="*/ 1121570 h 2314576"/>
              <a:gd name="connsiteX10" fmla="*/ 1626524 w 2321849"/>
              <a:gd name="connsiteY10" fmla="*/ 1193007 h 2314576"/>
              <a:gd name="connsiteX11" fmla="*/ 1638431 w 2321849"/>
              <a:gd name="connsiteY11" fmla="*/ 1231107 h 2314576"/>
              <a:gd name="connsiteX12" fmla="*/ 1631287 w 2321849"/>
              <a:gd name="connsiteY12" fmla="*/ 1271588 h 2314576"/>
              <a:gd name="connsiteX13" fmla="*/ 1593187 w 2321849"/>
              <a:gd name="connsiteY13" fmla="*/ 1288257 h 2314576"/>
              <a:gd name="connsiteX14" fmla="*/ 1552706 w 2321849"/>
              <a:gd name="connsiteY14" fmla="*/ 1302545 h 2314576"/>
              <a:gd name="connsiteX15" fmla="*/ 1528893 w 2321849"/>
              <a:gd name="connsiteY15" fmla="*/ 1347788 h 2314576"/>
              <a:gd name="connsiteX16" fmla="*/ 1569374 w 2321849"/>
              <a:gd name="connsiteY16" fmla="*/ 1333501 h 2314576"/>
              <a:gd name="connsiteX17" fmla="*/ 1597949 w 2321849"/>
              <a:gd name="connsiteY17" fmla="*/ 1321595 h 2314576"/>
              <a:gd name="connsiteX18" fmla="*/ 1605093 w 2321849"/>
              <a:gd name="connsiteY18" fmla="*/ 1366838 h 2314576"/>
              <a:gd name="connsiteX19" fmla="*/ 1628906 w 2321849"/>
              <a:gd name="connsiteY19" fmla="*/ 1383507 h 2314576"/>
              <a:gd name="connsiteX20" fmla="*/ 1676531 w 2321849"/>
              <a:gd name="connsiteY20" fmla="*/ 1371601 h 2314576"/>
              <a:gd name="connsiteX21" fmla="*/ 1688437 w 2321849"/>
              <a:gd name="connsiteY21" fmla="*/ 1393032 h 2314576"/>
              <a:gd name="connsiteX22" fmla="*/ 1745587 w 2321849"/>
              <a:gd name="connsiteY22" fmla="*/ 1383507 h 2314576"/>
              <a:gd name="connsiteX23" fmla="*/ 1745587 w 2321849"/>
              <a:gd name="connsiteY23" fmla="*/ 1412082 h 2314576"/>
              <a:gd name="connsiteX24" fmla="*/ 1774162 w 2321849"/>
              <a:gd name="connsiteY24" fmla="*/ 1423988 h 2314576"/>
              <a:gd name="connsiteX25" fmla="*/ 1776543 w 2321849"/>
              <a:gd name="connsiteY25" fmla="*/ 1457326 h 2314576"/>
              <a:gd name="connsiteX26" fmla="*/ 1783687 w 2321849"/>
              <a:gd name="connsiteY26" fmla="*/ 1490663 h 2314576"/>
              <a:gd name="connsiteX27" fmla="*/ 1828931 w 2321849"/>
              <a:gd name="connsiteY27" fmla="*/ 1514476 h 2314576"/>
              <a:gd name="connsiteX28" fmla="*/ 1869412 w 2321849"/>
              <a:gd name="connsiteY28" fmla="*/ 1509713 h 2314576"/>
              <a:gd name="connsiteX29" fmla="*/ 1850362 w 2321849"/>
              <a:gd name="connsiteY29" fmla="*/ 1554957 h 2314576"/>
              <a:gd name="connsiteX30" fmla="*/ 1843218 w 2321849"/>
              <a:gd name="connsiteY30" fmla="*/ 1588295 h 2314576"/>
              <a:gd name="connsiteX31" fmla="*/ 1843218 w 2321849"/>
              <a:gd name="connsiteY31" fmla="*/ 1588295 h 2314576"/>
              <a:gd name="connsiteX32" fmla="*/ 1890843 w 2321849"/>
              <a:gd name="connsiteY32" fmla="*/ 1652588 h 2314576"/>
              <a:gd name="connsiteX33" fmla="*/ 1933706 w 2321849"/>
              <a:gd name="connsiteY33" fmla="*/ 1740695 h 2314576"/>
              <a:gd name="connsiteX34" fmla="*/ 1978949 w 2321849"/>
              <a:gd name="connsiteY34" fmla="*/ 1781176 h 2314576"/>
              <a:gd name="connsiteX35" fmla="*/ 2024193 w 2321849"/>
              <a:gd name="connsiteY35" fmla="*/ 1814513 h 2314576"/>
              <a:gd name="connsiteX36" fmla="*/ 2081343 w 2321849"/>
              <a:gd name="connsiteY36" fmla="*/ 1852613 h 2314576"/>
              <a:gd name="connsiteX37" fmla="*/ 2117062 w 2321849"/>
              <a:gd name="connsiteY37" fmla="*/ 1902620 h 2314576"/>
              <a:gd name="connsiteX38" fmla="*/ 2157543 w 2321849"/>
              <a:gd name="connsiteY38" fmla="*/ 1926432 h 2314576"/>
              <a:gd name="connsiteX39" fmla="*/ 2212312 w 2321849"/>
              <a:gd name="connsiteY39" fmla="*/ 1955007 h 2314576"/>
              <a:gd name="connsiteX40" fmla="*/ 2264699 w 2321849"/>
              <a:gd name="connsiteY40" fmla="*/ 1993107 h 2314576"/>
              <a:gd name="connsiteX41" fmla="*/ 2309943 w 2321849"/>
              <a:gd name="connsiteY41" fmla="*/ 2038351 h 2314576"/>
              <a:gd name="connsiteX42" fmla="*/ 2321849 w 2321849"/>
              <a:gd name="connsiteY42" fmla="*/ 2074070 h 2314576"/>
              <a:gd name="connsiteX43" fmla="*/ 2286131 w 2321849"/>
              <a:gd name="connsiteY43" fmla="*/ 2090738 h 2314576"/>
              <a:gd name="connsiteX44" fmla="*/ 2217074 w 2321849"/>
              <a:gd name="connsiteY44" fmla="*/ 2085976 h 2314576"/>
              <a:gd name="connsiteX45" fmla="*/ 2171831 w 2321849"/>
              <a:gd name="connsiteY45" fmla="*/ 2064545 h 2314576"/>
              <a:gd name="connsiteX46" fmla="*/ 2131349 w 2321849"/>
              <a:gd name="connsiteY46" fmla="*/ 2028826 h 2314576"/>
              <a:gd name="connsiteX47" fmla="*/ 2102774 w 2321849"/>
              <a:gd name="connsiteY47" fmla="*/ 2047876 h 2314576"/>
              <a:gd name="connsiteX48" fmla="*/ 2071818 w 2321849"/>
              <a:gd name="connsiteY48" fmla="*/ 2016920 h 2314576"/>
              <a:gd name="connsiteX49" fmla="*/ 2038481 w 2321849"/>
              <a:gd name="connsiteY49" fmla="*/ 1993107 h 2314576"/>
              <a:gd name="connsiteX50" fmla="*/ 2019431 w 2321849"/>
              <a:gd name="connsiteY50" fmla="*/ 1995488 h 2314576"/>
              <a:gd name="connsiteX51" fmla="*/ 1983712 w 2321849"/>
              <a:gd name="connsiteY51" fmla="*/ 1978820 h 2314576"/>
              <a:gd name="connsiteX52" fmla="*/ 1964662 w 2321849"/>
              <a:gd name="connsiteY52" fmla="*/ 1983582 h 2314576"/>
              <a:gd name="connsiteX53" fmla="*/ 1936087 w 2321849"/>
              <a:gd name="connsiteY53" fmla="*/ 2000251 h 2314576"/>
              <a:gd name="connsiteX54" fmla="*/ 1926562 w 2321849"/>
              <a:gd name="connsiteY54" fmla="*/ 1966913 h 2314576"/>
              <a:gd name="connsiteX55" fmla="*/ 1919418 w 2321849"/>
              <a:gd name="connsiteY55" fmla="*/ 1931195 h 2314576"/>
              <a:gd name="connsiteX56" fmla="*/ 1907512 w 2321849"/>
              <a:gd name="connsiteY56" fmla="*/ 1916907 h 2314576"/>
              <a:gd name="connsiteX57" fmla="*/ 1883699 w 2321849"/>
              <a:gd name="connsiteY57" fmla="*/ 1931195 h 2314576"/>
              <a:gd name="connsiteX58" fmla="*/ 1850362 w 2321849"/>
              <a:gd name="connsiteY58" fmla="*/ 1924051 h 2314576"/>
              <a:gd name="connsiteX59" fmla="*/ 1805118 w 2321849"/>
              <a:gd name="connsiteY59" fmla="*/ 1928813 h 2314576"/>
              <a:gd name="connsiteX60" fmla="*/ 1797974 w 2321849"/>
              <a:gd name="connsiteY60" fmla="*/ 1907382 h 2314576"/>
              <a:gd name="connsiteX61" fmla="*/ 1793212 w 2321849"/>
              <a:gd name="connsiteY61" fmla="*/ 1878807 h 2314576"/>
              <a:gd name="connsiteX62" fmla="*/ 1783687 w 2321849"/>
              <a:gd name="connsiteY62" fmla="*/ 1864520 h 2314576"/>
              <a:gd name="connsiteX63" fmla="*/ 1764637 w 2321849"/>
              <a:gd name="connsiteY63" fmla="*/ 1900238 h 2314576"/>
              <a:gd name="connsiteX64" fmla="*/ 1740824 w 2321849"/>
              <a:gd name="connsiteY64" fmla="*/ 1902620 h 2314576"/>
              <a:gd name="connsiteX65" fmla="*/ 1728918 w 2321849"/>
              <a:gd name="connsiteY65" fmla="*/ 1931195 h 2314576"/>
              <a:gd name="connsiteX66" fmla="*/ 1669387 w 2321849"/>
              <a:gd name="connsiteY66" fmla="*/ 1947863 h 2314576"/>
              <a:gd name="connsiteX67" fmla="*/ 1633668 w 2321849"/>
              <a:gd name="connsiteY67" fmla="*/ 1957388 h 2314576"/>
              <a:gd name="connsiteX68" fmla="*/ 1612237 w 2321849"/>
              <a:gd name="connsiteY68" fmla="*/ 1993107 h 2314576"/>
              <a:gd name="connsiteX69" fmla="*/ 1614618 w 2321849"/>
              <a:gd name="connsiteY69" fmla="*/ 2043113 h 2314576"/>
              <a:gd name="connsiteX70" fmla="*/ 1595568 w 2321849"/>
              <a:gd name="connsiteY70" fmla="*/ 2085976 h 2314576"/>
              <a:gd name="connsiteX71" fmla="*/ 1562231 w 2321849"/>
              <a:gd name="connsiteY71" fmla="*/ 2081213 h 2314576"/>
              <a:gd name="connsiteX72" fmla="*/ 1536037 w 2321849"/>
              <a:gd name="connsiteY72" fmla="*/ 2035970 h 2314576"/>
              <a:gd name="connsiteX73" fmla="*/ 1514606 w 2321849"/>
              <a:gd name="connsiteY73" fmla="*/ 2021682 h 2314576"/>
              <a:gd name="connsiteX74" fmla="*/ 1464599 w 2321849"/>
              <a:gd name="connsiteY74" fmla="*/ 2040732 h 2314576"/>
              <a:gd name="connsiteX75" fmla="*/ 1462218 w 2321849"/>
              <a:gd name="connsiteY75" fmla="*/ 2100263 h 2314576"/>
              <a:gd name="connsiteX76" fmla="*/ 1447931 w 2321849"/>
              <a:gd name="connsiteY76" fmla="*/ 2114551 h 2314576"/>
              <a:gd name="connsiteX77" fmla="*/ 1428881 w 2321849"/>
              <a:gd name="connsiteY77" fmla="*/ 2100263 h 2314576"/>
              <a:gd name="connsiteX78" fmla="*/ 1412212 w 2321849"/>
              <a:gd name="connsiteY78" fmla="*/ 2085976 h 2314576"/>
              <a:gd name="connsiteX79" fmla="*/ 1386018 w 2321849"/>
              <a:gd name="connsiteY79" fmla="*/ 2102645 h 2314576"/>
              <a:gd name="connsiteX80" fmla="*/ 1381256 w 2321849"/>
              <a:gd name="connsiteY80" fmla="*/ 2162176 h 2314576"/>
              <a:gd name="connsiteX81" fmla="*/ 1374112 w 2321849"/>
              <a:gd name="connsiteY81" fmla="*/ 2214563 h 2314576"/>
              <a:gd name="connsiteX82" fmla="*/ 1347918 w 2321849"/>
              <a:gd name="connsiteY82" fmla="*/ 2238376 h 2314576"/>
              <a:gd name="connsiteX83" fmla="*/ 1324106 w 2321849"/>
              <a:gd name="connsiteY83" fmla="*/ 2226470 h 2314576"/>
              <a:gd name="connsiteX84" fmla="*/ 1309818 w 2321849"/>
              <a:gd name="connsiteY84" fmla="*/ 2257426 h 2314576"/>
              <a:gd name="connsiteX85" fmla="*/ 1288387 w 2321849"/>
              <a:gd name="connsiteY85" fmla="*/ 2262188 h 2314576"/>
              <a:gd name="connsiteX86" fmla="*/ 1264574 w 2321849"/>
              <a:gd name="connsiteY86" fmla="*/ 2235995 h 2314576"/>
              <a:gd name="connsiteX87" fmla="*/ 1288387 w 2321849"/>
              <a:gd name="connsiteY87" fmla="*/ 2202657 h 2314576"/>
              <a:gd name="connsiteX88" fmla="*/ 1290768 w 2321849"/>
              <a:gd name="connsiteY88" fmla="*/ 2181226 h 2314576"/>
              <a:gd name="connsiteX89" fmla="*/ 1286006 w 2321849"/>
              <a:gd name="connsiteY89" fmla="*/ 2155032 h 2314576"/>
              <a:gd name="connsiteX90" fmla="*/ 1266956 w 2321849"/>
              <a:gd name="connsiteY90" fmla="*/ 2135982 h 2314576"/>
              <a:gd name="connsiteX91" fmla="*/ 1226474 w 2321849"/>
              <a:gd name="connsiteY91" fmla="*/ 2155032 h 2314576"/>
              <a:gd name="connsiteX92" fmla="*/ 1147893 w 2321849"/>
              <a:gd name="connsiteY92" fmla="*/ 2150270 h 2314576"/>
              <a:gd name="connsiteX93" fmla="*/ 1095506 w 2321849"/>
              <a:gd name="connsiteY93" fmla="*/ 2155032 h 2314576"/>
              <a:gd name="connsiteX94" fmla="*/ 1093124 w 2321849"/>
              <a:gd name="connsiteY94" fmla="*/ 2138363 h 2314576"/>
              <a:gd name="connsiteX95" fmla="*/ 1057406 w 2321849"/>
              <a:gd name="connsiteY95" fmla="*/ 2159795 h 2314576"/>
              <a:gd name="connsiteX96" fmla="*/ 1021687 w 2321849"/>
              <a:gd name="connsiteY96" fmla="*/ 2193132 h 2314576"/>
              <a:gd name="connsiteX97" fmla="*/ 997874 w 2321849"/>
              <a:gd name="connsiteY97" fmla="*/ 2221707 h 2314576"/>
              <a:gd name="connsiteX98" fmla="*/ 976443 w 2321849"/>
              <a:gd name="connsiteY98" fmla="*/ 2283620 h 2314576"/>
              <a:gd name="connsiteX99" fmla="*/ 952631 w 2321849"/>
              <a:gd name="connsiteY99" fmla="*/ 2314576 h 2314576"/>
              <a:gd name="connsiteX100" fmla="*/ 931199 w 2321849"/>
              <a:gd name="connsiteY100" fmla="*/ 2307432 h 2314576"/>
              <a:gd name="connsiteX101" fmla="*/ 912149 w 2321849"/>
              <a:gd name="connsiteY101" fmla="*/ 2259807 h 2314576"/>
              <a:gd name="connsiteX102" fmla="*/ 909768 w 2321849"/>
              <a:gd name="connsiteY102" fmla="*/ 2209801 h 2314576"/>
              <a:gd name="connsiteX103" fmla="*/ 893099 w 2321849"/>
              <a:gd name="connsiteY103" fmla="*/ 2181226 h 2314576"/>
              <a:gd name="connsiteX104" fmla="*/ 852618 w 2321849"/>
              <a:gd name="connsiteY104" fmla="*/ 2147888 h 2314576"/>
              <a:gd name="connsiteX105" fmla="*/ 814518 w 2321849"/>
              <a:gd name="connsiteY105" fmla="*/ 2126457 h 2314576"/>
              <a:gd name="connsiteX106" fmla="*/ 795468 w 2321849"/>
              <a:gd name="connsiteY106" fmla="*/ 2097882 h 2314576"/>
              <a:gd name="connsiteX107" fmla="*/ 785943 w 2321849"/>
              <a:gd name="connsiteY107" fmla="*/ 2083595 h 2314576"/>
              <a:gd name="connsiteX108" fmla="*/ 771656 w 2321849"/>
              <a:gd name="connsiteY108" fmla="*/ 2069307 h 2314576"/>
              <a:gd name="connsiteX109" fmla="*/ 757368 w 2321849"/>
              <a:gd name="connsiteY109" fmla="*/ 2066926 h 2314576"/>
              <a:gd name="connsiteX110" fmla="*/ 724031 w 2321849"/>
              <a:gd name="connsiteY110" fmla="*/ 2057401 h 2314576"/>
              <a:gd name="connsiteX111" fmla="*/ 714506 w 2321849"/>
              <a:gd name="connsiteY111" fmla="*/ 2050257 h 2314576"/>
              <a:gd name="connsiteX112" fmla="*/ 714506 w 2321849"/>
              <a:gd name="connsiteY112" fmla="*/ 2050257 h 2314576"/>
              <a:gd name="connsiteX113" fmla="*/ 766893 w 2321849"/>
              <a:gd name="connsiteY113" fmla="*/ 2043113 h 2314576"/>
              <a:gd name="connsiteX114" fmla="*/ 766893 w 2321849"/>
              <a:gd name="connsiteY114" fmla="*/ 2043113 h 2314576"/>
              <a:gd name="connsiteX115" fmla="*/ 797849 w 2321849"/>
              <a:gd name="connsiteY115" fmla="*/ 2033588 h 2314576"/>
              <a:gd name="connsiteX116" fmla="*/ 821662 w 2321849"/>
              <a:gd name="connsiteY116" fmla="*/ 2031207 h 2314576"/>
              <a:gd name="connsiteX117" fmla="*/ 840712 w 2321849"/>
              <a:gd name="connsiteY117" fmla="*/ 2016920 h 2314576"/>
              <a:gd name="connsiteX118" fmla="*/ 804993 w 2321849"/>
              <a:gd name="connsiteY118" fmla="*/ 1981201 h 2314576"/>
              <a:gd name="connsiteX119" fmla="*/ 795468 w 2321849"/>
              <a:gd name="connsiteY119" fmla="*/ 1962151 h 2314576"/>
              <a:gd name="connsiteX120" fmla="*/ 785943 w 2321849"/>
              <a:gd name="connsiteY120" fmla="*/ 1952626 h 2314576"/>
              <a:gd name="connsiteX121" fmla="*/ 766893 w 2321849"/>
              <a:gd name="connsiteY121" fmla="*/ 1943101 h 2314576"/>
              <a:gd name="connsiteX122" fmla="*/ 750224 w 2321849"/>
              <a:gd name="connsiteY122" fmla="*/ 1947863 h 2314576"/>
              <a:gd name="connsiteX123" fmla="*/ 709743 w 2321849"/>
              <a:gd name="connsiteY123" fmla="*/ 1962151 h 2314576"/>
              <a:gd name="connsiteX124" fmla="*/ 716887 w 2321849"/>
              <a:gd name="connsiteY124" fmla="*/ 1931195 h 2314576"/>
              <a:gd name="connsiteX125" fmla="*/ 738318 w 2321849"/>
              <a:gd name="connsiteY125" fmla="*/ 1900238 h 2314576"/>
              <a:gd name="connsiteX126" fmla="*/ 707362 w 2321849"/>
              <a:gd name="connsiteY126" fmla="*/ 1876426 h 2314576"/>
              <a:gd name="connsiteX127" fmla="*/ 685931 w 2321849"/>
              <a:gd name="connsiteY127" fmla="*/ 1862138 h 2314576"/>
              <a:gd name="connsiteX128" fmla="*/ 652593 w 2321849"/>
              <a:gd name="connsiteY128" fmla="*/ 1866901 h 2314576"/>
              <a:gd name="connsiteX129" fmla="*/ 633543 w 2321849"/>
              <a:gd name="connsiteY129" fmla="*/ 1878807 h 2314576"/>
              <a:gd name="connsiteX130" fmla="*/ 609731 w 2321849"/>
              <a:gd name="connsiteY130" fmla="*/ 1905001 h 2314576"/>
              <a:gd name="connsiteX131" fmla="*/ 609731 w 2321849"/>
              <a:gd name="connsiteY131" fmla="*/ 1928813 h 2314576"/>
              <a:gd name="connsiteX132" fmla="*/ 588299 w 2321849"/>
              <a:gd name="connsiteY132" fmla="*/ 1950245 h 2314576"/>
              <a:gd name="connsiteX133" fmla="*/ 552581 w 2321849"/>
              <a:gd name="connsiteY133" fmla="*/ 1959770 h 2314576"/>
              <a:gd name="connsiteX134" fmla="*/ 540674 w 2321849"/>
              <a:gd name="connsiteY134" fmla="*/ 1971676 h 2314576"/>
              <a:gd name="connsiteX135" fmla="*/ 502574 w 2321849"/>
              <a:gd name="connsiteY135" fmla="*/ 1974057 h 2314576"/>
              <a:gd name="connsiteX136" fmla="*/ 454949 w 2321849"/>
              <a:gd name="connsiteY136" fmla="*/ 1983582 h 2314576"/>
              <a:gd name="connsiteX137" fmla="*/ 426374 w 2321849"/>
              <a:gd name="connsiteY137" fmla="*/ 1995488 h 2314576"/>
              <a:gd name="connsiteX138" fmla="*/ 402562 w 2321849"/>
              <a:gd name="connsiteY138" fmla="*/ 1985963 h 2314576"/>
              <a:gd name="connsiteX139" fmla="*/ 376368 w 2321849"/>
              <a:gd name="connsiteY139" fmla="*/ 1981201 h 2314576"/>
              <a:gd name="connsiteX140" fmla="*/ 354937 w 2321849"/>
              <a:gd name="connsiteY140" fmla="*/ 1959770 h 2314576"/>
              <a:gd name="connsiteX141" fmla="*/ 343031 w 2321849"/>
              <a:gd name="connsiteY141" fmla="*/ 1919288 h 2314576"/>
              <a:gd name="connsiteX142" fmla="*/ 350174 w 2321849"/>
              <a:gd name="connsiteY142" fmla="*/ 1878807 h 2314576"/>
              <a:gd name="connsiteX143" fmla="*/ 333506 w 2321849"/>
              <a:gd name="connsiteY143" fmla="*/ 1857376 h 2314576"/>
              <a:gd name="connsiteX144" fmla="*/ 293024 w 2321849"/>
              <a:gd name="connsiteY144" fmla="*/ 1807370 h 2314576"/>
              <a:gd name="connsiteX145" fmla="*/ 250162 w 2321849"/>
              <a:gd name="connsiteY145" fmla="*/ 1814513 h 2314576"/>
              <a:gd name="connsiteX146" fmla="*/ 209681 w 2321849"/>
              <a:gd name="connsiteY146" fmla="*/ 1828801 h 2314576"/>
              <a:gd name="connsiteX147" fmla="*/ 143006 w 2321849"/>
              <a:gd name="connsiteY147" fmla="*/ 1838326 h 2314576"/>
              <a:gd name="connsiteX148" fmla="*/ 97762 w 2321849"/>
              <a:gd name="connsiteY148" fmla="*/ 1835945 h 2314576"/>
              <a:gd name="connsiteX149" fmla="*/ 78712 w 2321849"/>
              <a:gd name="connsiteY149" fmla="*/ 1821657 h 2314576"/>
              <a:gd name="connsiteX150" fmla="*/ 78712 w 2321849"/>
              <a:gd name="connsiteY150" fmla="*/ 1793082 h 2314576"/>
              <a:gd name="connsiteX151" fmla="*/ 107287 w 2321849"/>
              <a:gd name="connsiteY151" fmla="*/ 1771651 h 2314576"/>
              <a:gd name="connsiteX152" fmla="*/ 164437 w 2321849"/>
              <a:gd name="connsiteY152" fmla="*/ 1728788 h 2314576"/>
              <a:gd name="connsiteX153" fmla="*/ 157293 w 2321849"/>
              <a:gd name="connsiteY153" fmla="*/ 1704976 h 2314576"/>
              <a:gd name="connsiteX154" fmla="*/ 135862 w 2321849"/>
              <a:gd name="connsiteY154" fmla="*/ 1695451 h 2314576"/>
              <a:gd name="connsiteX155" fmla="*/ 102524 w 2321849"/>
              <a:gd name="connsiteY155" fmla="*/ 1712120 h 2314576"/>
              <a:gd name="connsiteX156" fmla="*/ 83474 w 2321849"/>
              <a:gd name="connsiteY156" fmla="*/ 1740695 h 2314576"/>
              <a:gd name="connsiteX157" fmla="*/ 130 w 2321849"/>
              <a:gd name="connsiteY157" fmla="*/ 1740695 h 2314576"/>
              <a:gd name="connsiteX158" fmla="*/ 26324 w 2321849"/>
              <a:gd name="connsiteY158" fmla="*/ 0 h 2314576"/>
              <a:gd name="connsiteX159" fmla="*/ 1614618 w 2321849"/>
              <a:gd name="connsiteY159" fmla="*/ 4763 h 2314576"/>
              <a:gd name="connsiteX0" fmla="*/ 1614618 w 2321849"/>
              <a:gd name="connsiteY0" fmla="*/ 4763 h 2314576"/>
              <a:gd name="connsiteX1" fmla="*/ 1524132 w 2321849"/>
              <a:gd name="connsiteY1" fmla="*/ 564358 h 2314576"/>
              <a:gd name="connsiteX2" fmla="*/ 1500318 w 2321849"/>
              <a:gd name="connsiteY2" fmla="*/ 673895 h 2314576"/>
              <a:gd name="connsiteX3" fmla="*/ 1457456 w 2321849"/>
              <a:gd name="connsiteY3" fmla="*/ 714376 h 2314576"/>
              <a:gd name="connsiteX4" fmla="*/ 1459837 w 2321849"/>
              <a:gd name="connsiteY4" fmla="*/ 757238 h 2314576"/>
              <a:gd name="connsiteX5" fmla="*/ 1497937 w 2321849"/>
              <a:gd name="connsiteY5" fmla="*/ 785813 h 2314576"/>
              <a:gd name="connsiteX6" fmla="*/ 1547943 w 2321849"/>
              <a:gd name="connsiteY6" fmla="*/ 840582 h 2314576"/>
              <a:gd name="connsiteX7" fmla="*/ 1578899 w 2321849"/>
              <a:gd name="connsiteY7" fmla="*/ 931070 h 2314576"/>
              <a:gd name="connsiteX8" fmla="*/ 1576518 w 2321849"/>
              <a:gd name="connsiteY8" fmla="*/ 1000126 h 2314576"/>
              <a:gd name="connsiteX9" fmla="*/ 1569374 w 2321849"/>
              <a:gd name="connsiteY9" fmla="*/ 1062038 h 2314576"/>
              <a:gd name="connsiteX10" fmla="*/ 1593187 w 2321849"/>
              <a:gd name="connsiteY10" fmla="*/ 1121570 h 2314576"/>
              <a:gd name="connsiteX11" fmla="*/ 1626524 w 2321849"/>
              <a:gd name="connsiteY11" fmla="*/ 1193007 h 2314576"/>
              <a:gd name="connsiteX12" fmla="*/ 1638431 w 2321849"/>
              <a:gd name="connsiteY12" fmla="*/ 1231107 h 2314576"/>
              <a:gd name="connsiteX13" fmla="*/ 1631287 w 2321849"/>
              <a:gd name="connsiteY13" fmla="*/ 1271588 h 2314576"/>
              <a:gd name="connsiteX14" fmla="*/ 1593187 w 2321849"/>
              <a:gd name="connsiteY14" fmla="*/ 1288257 h 2314576"/>
              <a:gd name="connsiteX15" fmla="*/ 1552706 w 2321849"/>
              <a:gd name="connsiteY15" fmla="*/ 1302545 h 2314576"/>
              <a:gd name="connsiteX16" fmla="*/ 1528893 w 2321849"/>
              <a:gd name="connsiteY16" fmla="*/ 1347788 h 2314576"/>
              <a:gd name="connsiteX17" fmla="*/ 1569374 w 2321849"/>
              <a:gd name="connsiteY17" fmla="*/ 1333501 h 2314576"/>
              <a:gd name="connsiteX18" fmla="*/ 1597949 w 2321849"/>
              <a:gd name="connsiteY18" fmla="*/ 1321595 h 2314576"/>
              <a:gd name="connsiteX19" fmla="*/ 1605093 w 2321849"/>
              <a:gd name="connsiteY19" fmla="*/ 1366838 h 2314576"/>
              <a:gd name="connsiteX20" fmla="*/ 1628906 w 2321849"/>
              <a:gd name="connsiteY20" fmla="*/ 1383507 h 2314576"/>
              <a:gd name="connsiteX21" fmla="*/ 1676531 w 2321849"/>
              <a:gd name="connsiteY21" fmla="*/ 1371601 h 2314576"/>
              <a:gd name="connsiteX22" fmla="*/ 1688437 w 2321849"/>
              <a:gd name="connsiteY22" fmla="*/ 1393032 h 2314576"/>
              <a:gd name="connsiteX23" fmla="*/ 1745587 w 2321849"/>
              <a:gd name="connsiteY23" fmla="*/ 1383507 h 2314576"/>
              <a:gd name="connsiteX24" fmla="*/ 1745587 w 2321849"/>
              <a:gd name="connsiteY24" fmla="*/ 1412082 h 2314576"/>
              <a:gd name="connsiteX25" fmla="*/ 1774162 w 2321849"/>
              <a:gd name="connsiteY25" fmla="*/ 1423988 h 2314576"/>
              <a:gd name="connsiteX26" fmla="*/ 1776543 w 2321849"/>
              <a:gd name="connsiteY26" fmla="*/ 1457326 h 2314576"/>
              <a:gd name="connsiteX27" fmla="*/ 1783687 w 2321849"/>
              <a:gd name="connsiteY27" fmla="*/ 1490663 h 2314576"/>
              <a:gd name="connsiteX28" fmla="*/ 1828931 w 2321849"/>
              <a:gd name="connsiteY28" fmla="*/ 1514476 h 2314576"/>
              <a:gd name="connsiteX29" fmla="*/ 1869412 w 2321849"/>
              <a:gd name="connsiteY29" fmla="*/ 1509713 h 2314576"/>
              <a:gd name="connsiteX30" fmla="*/ 1850362 w 2321849"/>
              <a:gd name="connsiteY30" fmla="*/ 1554957 h 2314576"/>
              <a:gd name="connsiteX31" fmla="*/ 1843218 w 2321849"/>
              <a:gd name="connsiteY31" fmla="*/ 1588295 h 2314576"/>
              <a:gd name="connsiteX32" fmla="*/ 1843218 w 2321849"/>
              <a:gd name="connsiteY32" fmla="*/ 1588295 h 2314576"/>
              <a:gd name="connsiteX33" fmla="*/ 1890843 w 2321849"/>
              <a:gd name="connsiteY33" fmla="*/ 1652588 h 2314576"/>
              <a:gd name="connsiteX34" fmla="*/ 1933706 w 2321849"/>
              <a:gd name="connsiteY34" fmla="*/ 1740695 h 2314576"/>
              <a:gd name="connsiteX35" fmla="*/ 1978949 w 2321849"/>
              <a:gd name="connsiteY35" fmla="*/ 1781176 h 2314576"/>
              <a:gd name="connsiteX36" fmla="*/ 2024193 w 2321849"/>
              <a:gd name="connsiteY36" fmla="*/ 1814513 h 2314576"/>
              <a:gd name="connsiteX37" fmla="*/ 2081343 w 2321849"/>
              <a:gd name="connsiteY37" fmla="*/ 1852613 h 2314576"/>
              <a:gd name="connsiteX38" fmla="*/ 2117062 w 2321849"/>
              <a:gd name="connsiteY38" fmla="*/ 1902620 h 2314576"/>
              <a:gd name="connsiteX39" fmla="*/ 2157543 w 2321849"/>
              <a:gd name="connsiteY39" fmla="*/ 1926432 h 2314576"/>
              <a:gd name="connsiteX40" fmla="*/ 2212312 w 2321849"/>
              <a:gd name="connsiteY40" fmla="*/ 1955007 h 2314576"/>
              <a:gd name="connsiteX41" fmla="*/ 2264699 w 2321849"/>
              <a:gd name="connsiteY41" fmla="*/ 1993107 h 2314576"/>
              <a:gd name="connsiteX42" fmla="*/ 2309943 w 2321849"/>
              <a:gd name="connsiteY42" fmla="*/ 2038351 h 2314576"/>
              <a:gd name="connsiteX43" fmla="*/ 2321849 w 2321849"/>
              <a:gd name="connsiteY43" fmla="*/ 2074070 h 2314576"/>
              <a:gd name="connsiteX44" fmla="*/ 2286131 w 2321849"/>
              <a:gd name="connsiteY44" fmla="*/ 2090738 h 2314576"/>
              <a:gd name="connsiteX45" fmla="*/ 2217074 w 2321849"/>
              <a:gd name="connsiteY45" fmla="*/ 2085976 h 2314576"/>
              <a:gd name="connsiteX46" fmla="*/ 2171831 w 2321849"/>
              <a:gd name="connsiteY46" fmla="*/ 2064545 h 2314576"/>
              <a:gd name="connsiteX47" fmla="*/ 2131349 w 2321849"/>
              <a:gd name="connsiteY47" fmla="*/ 2028826 h 2314576"/>
              <a:gd name="connsiteX48" fmla="*/ 2102774 w 2321849"/>
              <a:gd name="connsiteY48" fmla="*/ 2047876 h 2314576"/>
              <a:gd name="connsiteX49" fmla="*/ 2071818 w 2321849"/>
              <a:gd name="connsiteY49" fmla="*/ 2016920 h 2314576"/>
              <a:gd name="connsiteX50" fmla="*/ 2038481 w 2321849"/>
              <a:gd name="connsiteY50" fmla="*/ 1993107 h 2314576"/>
              <a:gd name="connsiteX51" fmla="*/ 2019431 w 2321849"/>
              <a:gd name="connsiteY51" fmla="*/ 1995488 h 2314576"/>
              <a:gd name="connsiteX52" fmla="*/ 1983712 w 2321849"/>
              <a:gd name="connsiteY52" fmla="*/ 1978820 h 2314576"/>
              <a:gd name="connsiteX53" fmla="*/ 1964662 w 2321849"/>
              <a:gd name="connsiteY53" fmla="*/ 1983582 h 2314576"/>
              <a:gd name="connsiteX54" fmla="*/ 1936087 w 2321849"/>
              <a:gd name="connsiteY54" fmla="*/ 2000251 h 2314576"/>
              <a:gd name="connsiteX55" fmla="*/ 1926562 w 2321849"/>
              <a:gd name="connsiteY55" fmla="*/ 1966913 h 2314576"/>
              <a:gd name="connsiteX56" fmla="*/ 1919418 w 2321849"/>
              <a:gd name="connsiteY56" fmla="*/ 1931195 h 2314576"/>
              <a:gd name="connsiteX57" fmla="*/ 1907512 w 2321849"/>
              <a:gd name="connsiteY57" fmla="*/ 1916907 h 2314576"/>
              <a:gd name="connsiteX58" fmla="*/ 1883699 w 2321849"/>
              <a:gd name="connsiteY58" fmla="*/ 1931195 h 2314576"/>
              <a:gd name="connsiteX59" fmla="*/ 1850362 w 2321849"/>
              <a:gd name="connsiteY59" fmla="*/ 1924051 h 2314576"/>
              <a:gd name="connsiteX60" fmla="*/ 1805118 w 2321849"/>
              <a:gd name="connsiteY60" fmla="*/ 1928813 h 2314576"/>
              <a:gd name="connsiteX61" fmla="*/ 1797974 w 2321849"/>
              <a:gd name="connsiteY61" fmla="*/ 1907382 h 2314576"/>
              <a:gd name="connsiteX62" fmla="*/ 1793212 w 2321849"/>
              <a:gd name="connsiteY62" fmla="*/ 1878807 h 2314576"/>
              <a:gd name="connsiteX63" fmla="*/ 1783687 w 2321849"/>
              <a:gd name="connsiteY63" fmla="*/ 1864520 h 2314576"/>
              <a:gd name="connsiteX64" fmla="*/ 1764637 w 2321849"/>
              <a:gd name="connsiteY64" fmla="*/ 1900238 h 2314576"/>
              <a:gd name="connsiteX65" fmla="*/ 1740824 w 2321849"/>
              <a:gd name="connsiteY65" fmla="*/ 1902620 h 2314576"/>
              <a:gd name="connsiteX66" fmla="*/ 1728918 w 2321849"/>
              <a:gd name="connsiteY66" fmla="*/ 1931195 h 2314576"/>
              <a:gd name="connsiteX67" fmla="*/ 1669387 w 2321849"/>
              <a:gd name="connsiteY67" fmla="*/ 1947863 h 2314576"/>
              <a:gd name="connsiteX68" fmla="*/ 1633668 w 2321849"/>
              <a:gd name="connsiteY68" fmla="*/ 1957388 h 2314576"/>
              <a:gd name="connsiteX69" fmla="*/ 1612237 w 2321849"/>
              <a:gd name="connsiteY69" fmla="*/ 1993107 h 2314576"/>
              <a:gd name="connsiteX70" fmla="*/ 1614618 w 2321849"/>
              <a:gd name="connsiteY70" fmla="*/ 2043113 h 2314576"/>
              <a:gd name="connsiteX71" fmla="*/ 1595568 w 2321849"/>
              <a:gd name="connsiteY71" fmla="*/ 2085976 h 2314576"/>
              <a:gd name="connsiteX72" fmla="*/ 1562231 w 2321849"/>
              <a:gd name="connsiteY72" fmla="*/ 2081213 h 2314576"/>
              <a:gd name="connsiteX73" fmla="*/ 1536037 w 2321849"/>
              <a:gd name="connsiteY73" fmla="*/ 2035970 h 2314576"/>
              <a:gd name="connsiteX74" fmla="*/ 1514606 w 2321849"/>
              <a:gd name="connsiteY74" fmla="*/ 2021682 h 2314576"/>
              <a:gd name="connsiteX75" fmla="*/ 1464599 w 2321849"/>
              <a:gd name="connsiteY75" fmla="*/ 2040732 h 2314576"/>
              <a:gd name="connsiteX76" fmla="*/ 1462218 w 2321849"/>
              <a:gd name="connsiteY76" fmla="*/ 2100263 h 2314576"/>
              <a:gd name="connsiteX77" fmla="*/ 1447931 w 2321849"/>
              <a:gd name="connsiteY77" fmla="*/ 2114551 h 2314576"/>
              <a:gd name="connsiteX78" fmla="*/ 1428881 w 2321849"/>
              <a:gd name="connsiteY78" fmla="*/ 2100263 h 2314576"/>
              <a:gd name="connsiteX79" fmla="*/ 1412212 w 2321849"/>
              <a:gd name="connsiteY79" fmla="*/ 2085976 h 2314576"/>
              <a:gd name="connsiteX80" fmla="*/ 1386018 w 2321849"/>
              <a:gd name="connsiteY80" fmla="*/ 2102645 h 2314576"/>
              <a:gd name="connsiteX81" fmla="*/ 1381256 w 2321849"/>
              <a:gd name="connsiteY81" fmla="*/ 2162176 h 2314576"/>
              <a:gd name="connsiteX82" fmla="*/ 1374112 w 2321849"/>
              <a:gd name="connsiteY82" fmla="*/ 2214563 h 2314576"/>
              <a:gd name="connsiteX83" fmla="*/ 1347918 w 2321849"/>
              <a:gd name="connsiteY83" fmla="*/ 2238376 h 2314576"/>
              <a:gd name="connsiteX84" fmla="*/ 1324106 w 2321849"/>
              <a:gd name="connsiteY84" fmla="*/ 2226470 h 2314576"/>
              <a:gd name="connsiteX85" fmla="*/ 1309818 w 2321849"/>
              <a:gd name="connsiteY85" fmla="*/ 2257426 h 2314576"/>
              <a:gd name="connsiteX86" fmla="*/ 1288387 w 2321849"/>
              <a:gd name="connsiteY86" fmla="*/ 2262188 h 2314576"/>
              <a:gd name="connsiteX87" fmla="*/ 1264574 w 2321849"/>
              <a:gd name="connsiteY87" fmla="*/ 2235995 h 2314576"/>
              <a:gd name="connsiteX88" fmla="*/ 1288387 w 2321849"/>
              <a:gd name="connsiteY88" fmla="*/ 2202657 h 2314576"/>
              <a:gd name="connsiteX89" fmla="*/ 1290768 w 2321849"/>
              <a:gd name="connsiteY89" fmla="*/ 2181226 h 2314576"/>
              <a:gd name="connsiteX90" fmla="*/ 1286006 w 2321849"/>
              <a:gd name="connsiteY90" fmla="*/ 2155032 h 2314576"/>
              <a:gd name="connsiteX91" fmla="*/ 1266956 w 2321849"/>
              <a:gd name="connsiteY91" fmla="*/ 2135982 h 2314576"/>
              <a:gd name="connsiteX92" fmla="*/ 1226474 w 2321849"/>
              <a:gd name="connsiteY92" fmla="*/ 2155032 h 2314576"/>
              <a:gd name="connsiteX93" fmla="*/ 1147893 w 2321849"/>
              <a:gd name="connsiteY93" fmla="*/ 2150270 h 2314576"/>
              <a:gd name="connsiteX94" fmla="*/ 1095506 w 2321849"/>
              <a:gd name="connsiteY94" fmla="*/ 2155032 h 2314576"/>
              <a:gd name="connsiteX95" fmla="*/ 1093124 w 2321849"/>
              <a:gd name="connsiteY95" fmla="*/ 2138363 h 2314576"/>
              <a:gd name="connsiteX96" fmla="*/ 1057406 w 2321849"/>
              <a:gd name="connsiteY96" fmla="*/ 2159795 h 2314576"/>
              <a:gd name="connsiteX97" fmla="*/ 1021687 w 2321849"/>
              <a:gd name="connsiteY97" fmla="*/ 2193132 h 2314576"/>
              <a:gd name="connsiteX98" fmla="*/ 997874 w 2321849"/>
              <a:gd name="connsiteY98" fmla="*/ 2221707 h 2314576"/>
              <a:gd name="connsiteX99" fmla="*/ 976443 w 2321849"/>
              <a:gd name="connsiteY99" fmla="*/ 2283620 h 2314576"/>
              <a:gd name="connsiteX100" fmla="*/ 952631 w 2321849"/>
              <a:gd name="connsiteY100" fmla="*/ 2314576 h 2314576"/>
              <a:gd name="connsiteX101" fmla="*/ 931199 w 2321849"/>
              <a:gd name="connsiteY101" fmla="*/ 2307432 h 2314576"/>
              <a:gd name="connsiteX102" fmla="*/ 912149 w 2321849"/>
              <a:gd name="connsiteY102" fmla="*/ 2259807 h 2314576"/>
              <a:gd name="connsiteX103" fmla="*/ 909768 w 2321849"/>
              <a:gd name="connsiteY103" fmla="*/ 2209801 h 2314576"/>
              <a:gd name="connsiteX104" fmla="*/ 893099 w 2321849"/>
              <a:gd name="connsiteY104" fmla="*/ 2181226 h 2314576"/>
              <a:gd name="connsiteX105" fmla="*/ 852618 w 2321849"/>
              <a:gd name="connsiteY105" fmla="*/ 2147888 h 2314576"/>
              <a:gd name="connsiteX106" fmla="*/ 814518 w 2321849"/>
              <a:gd name="connsiteY106" fmla="*/ 2126457 h 2314576"/>
              <a:gd name="connsiteX107" fmla="*/ 795468 w 2321849"/>
              <a:gd name="connsiteY107" fmla="*/ 2097882 h 2314576"/>
              <a:gd name="connsiteX108" fmla="*/ 785943 w 2321849"/>
              <a:gd name="connsiteY108" fmla="*/ 2083595 h 2314576"/>
              <a:gd name="connsiteX109" fmla="*/ 771656 w 2321849"/>
              <a:gd name="connsiteY109" fmla="*/ 2069307 h 2314576"/>
              <a:gd name="connsiteX110" fmla="*/ 757368 w 2321849"/>
              <a:gd name="connsiteY110" fmla="*/ 2066926 h 2314576"/>
              <a:gd name="connsiteX111" fmla="*/ 724031 w 2321849"/>
              <a:gd name="connsiteY111" fmla="*/ 2057401 h 2314576"/>
              <a:gd name="connsiteX112" fmla="*/ 714506 w 2321849"/>
              <a:gd name="connsiteY112" fmla="*/ 2050257 h 2314576"/>
              <a:gd name="connsiteX113" fmla="*/ 714506 w 2321849"/>
              <a:gd name="connsiteY113" fmla="*/ 2050257 h 2314576"/>
              <a:gd name="connsiteX114" fmla="*/ 766893 w 2321849"/>
              <a:gd name="connsiteY114" fmla="*/ 2043113 h 2314576"/>
              <a:gd name="connsiteX115" fmla="*/ 766893 w 2321849"/>
              <a:gd name="connsiteY115" fmla="*/ 2043113 h 2314576"/>
              <a:gd name="connsiteX116" fmla="*/ 797849 w 2321849"/>
              <a:gd name="connsiteY116" fmla="*/ 2033588 h 2314576"/>
              <a:gd name="connsiteX117" fmla="*/ 821662 w 2321849"/>
              <a:gd name="connsiteY117" fmla="*/ 2031207 h 2314576"/>
              <a:gd name="connsiteX118" fmla="*/ 840712 w 2321849"/>
              <a:gd name="connsiteY118" fmla="*/ 2016920 h 2314576"/>
              <a:gd name="connsiteX119" fmla="*/ 804993 w 2321849"/>
              <a:gd name="connsiteY119" fmla="*/ 1981201 h 2314576"/>
              <a:gd name="connsiteX120" fmla="*/ 795468 w 2321849"/>
              <a:gd name="connsiteY120" fmla="*/ 1962151 h 2314576"/>
              <a:gd name="connsiteX121" fmla="*/ 785943 w 2321849"/>
              <a:gd name="connsiteY121" fmla="*/ 1952626 h 2314576"/>
              <a:gd name="connsiteX122" fmla="*/ 766893 w 2321849"/>
              <a:gd name="connsiteY122" fmla="*/ 1943101 h 2314576"/>
              <a:gd name="connsiteX123" fmla="*/ 750224 w 2321849"/>
              <a:gd name="connsiteY123" fmla="*/ 1947863 h 2314576"/>
              <a:gd name="connsiteX124" fmla="*/ 709743 w 2321849"/>
              <a:gd name="connsiteY124" fmla="*/ 1962151 h 2314576"/>
              <a:gd name="connsiteX125" fmla="*/ 716887 w 2321849"/>
              <a:gd name="connsiteY125" fmla="*/ 1931195 h 2314576"/>
              <a:gd name="connsiteX126" fmla="*/ 738318 w 2321849"/>
              <a:gd name="connsiteY126" fmla="*/ 1900238 h 2314576"/>
              <a:gd name="connsiteX127" fmla="*/ 707362 w 2321849"/>
              <a:gd name="connsiteY127" fmla="*/ 1876426 h 2314576"/>
              <a:gd name="connsiteX128" fmla="*/ 685931 w 2321849"/>
              <a:gd name="connsiteY128" fmla="*/ 1862138 h 2314576"/>
              <a:gd name="connsiteX129" fmla="*/ 652593 w 2321849"/>
              <a:gd name="connsiteY129" fmla="*/ 1866901 h 2314576"/>
              <a:gd name="connsiteX130" fmla="*/ 633543 w 2321849"/>
              <a:gd name="connsiteY130" fmla="*/ 1878807 h 2314576"/>
              <a:gd name="connsiteX131" fmla="*/ 609731 w 2321849"/>
              <a:gd name="connsiteY131" fmla="*/ 1905001 h 2314576"/>
              <a:gd name="connsiteX132" fmla="*/ 609731 w 2321849"/>
              <a:gd name="connsiteY132" fmla="*/ 1928813 h 2314576"/>
              <a:gd name="connsiteX133" fmla="*/ 588299 w 2321849"/>
              <a:gd name="connsiteY133" fmla="*/ 1950245 h 2314576"/>
              <a:gd name="connsiteX134" fmla="*/ 552581 w 2321849"/>
              <a:gd name="connsiteY134" fmla="*/ 1959770 h 2314576"/>
              <a:gd name="connsiteX135" fmla="*/ 540674 w 2321849"/>
              <a:gd name="connsiteY135" fmla="*/ 1971676 h 2314576"/>
              <a:gd name="connsiteX136" fmla="*/ 502574 w 2321849"/>
              <a:gd name="connsiteY136" fmla="*/ 1974057 h 2314576"/>
              <a:gd name="connsiteX137" fmla="*/ 454949 w 2321849"/>
              <a:gd name="connsiteY137" fmla="*/ 1983582 h 2314576"/>
              <a:gd name="connsiteX138" fmla="*/ 426374 w 2321849"/>
              <a:gd name="connsiteY138" fmla="*/ 1995488 h 2314576"/>
              <a:gd name="connsiteX139" fmla="*/ 402562 w 2321849"/>
              <a:gd name="connsiteY139" fmla="*/ 1985963 h 2314576"/>
              <a:gd name="connsiteX140" fmla="*/ 376368 w 2321849"/>
              <a:gd name="connsiteY140" fmla="*/ 1981201 h 2314576"/>
              <a:gd name="connsiteX141" fmla="*/ 354937 w 2321849"/>
              <a:gd name="connsiteY141" fmla="*/ 1959770 h 2314576"/>
              <a:gd name="connsiteX142" fmla="*/ 343031 w 2321849"/>
              <a:gd name="connsiteY142" fmla="*/ 1919288 h 2314576"/>
              <a:gd name="connsiteX143" fmla="*/ 350174 w 2321849"/>
              <a:gd name="connsiteY143" fmla="*/ 1878807 h 2314576"/>
              <a:gd name="connsiteX144" fmla="*/ 333506 w 2321849"/>
              <a:gd name="connsiteY144" fmla="*/ 1857376 h 2314576"/>
              <a:gd name="connsiteX145" fmla="*/ 293024 w 2321849"/>
              <a:gd name="connsiteY145" fmla="*/ 1807370 h 2314576"/>
              <a:gd name="connsiteX146" fmla="*/ 250162 w 2321849"/>
              <a:gd name="connsiteY146" fmla="*/ 1814513 h 2314576"/>
              <a:gd name="connsiteX147" fmla="*/ 209681 w 2321849"/>
              <a:gd name="connsiteY147" fmla="*/ 1828801 h 2314576"/>
              <a:gd name="connsiteX148" fmla="*/ 143006 w 2321849"/>
              <a:gd name="connsiteY148" fmla="*/ 1838326 h 2314576"/>
              <a:gd name="connsiteX149" fmla="*/ 97762 w 2321849"/>
              <a:gd name="connsiteY149" fmla="*/ 1835945 h 2314576"/>
              <a:gd name="connsiteX150" fmla="*/ 78712 w 2321849"/>
              <a:gd name="connsiteY150" fmla="*/ 1821657 h 2314576"/>
              <a:gd name="connsiteX151" fmla="*/ 78712 w 2321849"/>
              <a:gd name="connsiteY151" fmla="*/ 1793082 h 2314576"/>
              <a:gd name="connsiteX152" fmla="*/ 107287 w 2321849"/>
              <a:gd name="connsiteY152" fmla="*/ 1771651 h 2314576"/>
              <a:gd name="connsiteX153" fmla="*/ 164437 w 2321849"/>
              <a:gd name="connsiteY153" fmla="*/ 1728788 h 2314576"/>
              <a:gd name="connsiteX154" fmla="*/ 157293 w 2321849"/>
              <a:gd name="connsiteY154" fmla="*/ 1704976 h 2314576"/>
              <a:gd name="connsiteX155" fmla="*/ 135862 w 2321849"/>
              <a:gd name="connsiteY155" fmla="*/ 1695451 h 2314576"/>
              <a:gd name="connsiteX156" fmla="*/ 102524 w 2321849"/>
              <a:gd name="connsiteY156" fmla="*/ 1712120 h 2314576"/>
              <a:gd name="connsiteX157" fmla="*/ 83474 w 2321849"/>
              <a:gd name="connsiteY157" fmla="*/ 1740695 h 2314576"/>
              <a:gd name="connsiteX158" fmla="*/ 130 w 2321849"/>
              <a:gd name="connsiteY158" fmla="*/ 1740695 h 2314576"/>
              <a:gd name="connsiteX159" fmla="*/ 26324 w 2321849"/>
              <a:gd name="connsiteY159" fmla="*/ 0 h 2314576"/>
              <a:gd name="connsiteX160" fmla="*/ 1614618 w 2321849"/>
              <a:gd name="connsiteY160" fmla="*/ 4763 h 2314576"/>
              <a:gd name="connsiteX0" fmla="*/ 1614618 w 2321849"/>
              <a:gd name="connsiteY0" fmla="*/ 4763 h 2314576"/>
              <a:gd name="connsiteX1" fmla="*/ 1562232 w 2321849"/>
              <a:gd name="connsiteY1" fmla="*/ 492921 h 2314576"/>
              <a:gd name="connsiteX2" fmla="*/ 1524132 w 2321849"/>
              <a:gd name="connsiteY2" fmla="*/ 564358 h 2314576"/>
              <a:gd name="connsiteX3" fmla="*/ 1500318 w 2321849"/>
              <a:gd name="connsiteY3" fmla="*/ 673895 h 2314576"/>
              <a:gd name="connsiteX4" fmla="*/ 1457456 w 2321849"/>
              <a:gd name="connsiteY4" fmla="*/ 714376 h 2314576"/>
              <a:gd name="connsiteX5" fmla="*/ 1459837 w 2321849"/>
              <a:gd name="connsiteY5" fmla="*/ 757238 h 2314576"/>
              <a:gd name="connsiteX6" fmla="*/ 1497937 w 2321849"/>
              <a:gd name="connsiteY6" fmla="*/ 785813 h 2314576"/>
              <a:gd name="connsiteX7" fmla="*/ 1547943 w 2321849"/>
              <a:gd name="connsiteY7" fmla="*/ 840582 h 2314576"/>
              <a:gd name="connsiteX8" fmla="*/ 1578899 w 2321849"/>
              <a:gd name="connsiteY8" fmla="*/ 931070 h 2314576"/>
              <a:gd name="connsiteX9" fmla="*/ 1576518 w 2321849"/>
              <a:gd name="connsiteY9" fmla="*/ 1000126 h 2314576"/>
              <a:gd name="connsiteX10" fmla="*/ 1569374 w 2321849"/>
              <a:gd name="connsiteY10" fmla="*/ 1062038 h 2314576"/>
              <a:gd name="connsiteX11" fmla="*/ 1593187 w 2321849"/>
              <a:gd name="connsiteY11" fmla="*/ 1121570 h 2314576"/>
              <a:gd name="connsiteX12" fmla="*/ 1626524 w 2321849"/>
              <a:gd name="connsiteY12" fmla="*/ 1193007 h 2314576"/>
              <a:gd name="connsiteX13" fmla="*/ 1638431 w 2321849"/>
              <a:gd name="connsiteY13" fmla="*/ 1231107 h 2314576"/>
              <a:gd name="connsiteX14" fmla="*/ 1631287 w 2321849"/>
              <a:gd name="connsiteY14" fmla="*/ 1271588 h 2314576"/>
              <a:gd name="connsiteX15" fmla="*/ 1593187 w 2321849"/>
              <a:gd name="connsiteY15" fmla="*/ 1288257 h 2314576"/>
              <a:gd name="connsiteX16" fmla="*/ 1552706 w 2321849"/>
              <a:gd name="connsiteY16" fmla="*/ 1302545 h 2314576"/>
              <a:gd name="connsiteX17" fmla="*/ 1528893 w 2321849"/>
              <a:gd name="connsiteY17" fmla="*/ 1347788 h 2314576"/>
              <a:gd name="connsiteX18" fmla="*/ 1569374 w 2321849"/>
              <a:gd name="connsiteY18" fmla="*/ 1333501 h 2314576"/>
              <a:gd name="connsiteX19" fmla="*/ 1597949 w 2321849"/>
              <a:gd name="connsiteY19" fmla="*/ 1321595 h 2314576"/>
              <a:gd name="connsiteX20" fmla="*/ 1605093 w 2321849"/>
              <a:gd name="connsiteY20" fmla="*/ 1366838 h 2314576"/>
              <a:gd name="connsiteX21" fmla="*/ 1628906 w 2321849"/>
              <a:gd name="connsiteY21" fmla="*/ 1383507 h 2314576"/>
              <a:gd name="connsiteX22" fmla="*/ 1676531 w 2321849"/>
              <a:gd name="connsiteY22" fmla="*/ 1371601 h 2314576"/>
              <a:gd name="connsiteX23" fmla="*/ 1688437 w 2321849"/>
              <a:gd name="connsiteY23" fmla="*/ 1393032 h 2314576"/>
              <a:gd name="connsiteX24" fmla="*/ 1745587 w 2321849"/>
              <a:gd name="connsiteY24" fmla="*/ 1383507 h 2314576"/>
              <a:gd name="connsiteX25" fmla="*/ 1745587 w 2321849"/>
              <a:gd name="connsiteY25" fmla="*/ 1412082 h 2314576"/>
              <a:gd name="connsiteX26" fmla="*/ 1774162 w 2321849"/>
              <a:gd name="connsiteY26" fmla="*/ 1423988 h 2314576"/>
              <a:gd name="connsiteX27" fmla="*/ 1776543 w 2321849"/>
              <a:gd name="connsiteY27" fmla="*/ 1457326 h 2314576"/>
              <a:gd name="connsiteX28" fmla="*/ 1783687 w 2321849"/>
              <a:gd name="connsiteY28" fmla="*/ 1490663 h 2314576"/>
              <a:gd name="connsiteX29" fmla="*/ 1828931 w 2321849"/>
              <a:gd name="connsiteY29" fmla="*/ 1514476 h 2314576"/>
              <a:gd name="connsiteX30" fmla="*/ 1869412 w 2321849"/>
              <a:gd name="connsiteY30" fmla="*/ 1509713 h 2314576"/>
              <a:gd name="connsiteX31" fmla="*/ 1850362 w 2321849"/>
              <a:gd name="connsiteY31" fmla="*/ 1554957 h 2314576"/>
              <a:gd name="connsiteX32" fmla="*/ 1843218 w 2321849"/>
              <a:gd name="connsiteY32" fmla="*/ 1588295 h 2314576"/>
              <a:gd name="connsiteX33" fmla="*/ 1843218 w 2321849"/>
              <a:gd name="connsiteY33" fmla="*/ 1588295 h 2314576"/>
              <a:gd name="connsiteX34" fmla="*/ 1890843 w 2321849"/>
              <a:gd name="connsiteY34" fmla="*/ 1652588 h 2314576"/>
              <a:gd name="connsiteX35" fmla="*/ 1933706 w 2321849"/>
              <a:gd name="connsiteY35" fmla="*/ 1740695 h 2314576"/>
              <a:gd name="connsiteX36" fmla="*/ 1978949 w 2321849"/>
              <a:gd name="connsiteY36" fmla="*/ 1781176 h 2314576"/>
              <a:gd name="connsiteX37" fmla="*/ 2024193 w 2321849"/>
              <a:gd name="connsiteY37" fmla="*/ 1814513 h 2314576"/>
              <a:gd name="connsiteX38" fmla="*/ 2081343 w 2321849"/>
              <a:gd name="connsiteY38" fmla="*/ 1852613 h 2314576"/>
              <a:gd name="connsiteX39" fmla="*/ 2117062 w 2321849"/>
              <a:gd name="connsiteY39" fmla="*/ 1902620 h 2314576"/>
              <a:gd name="connsiteX40" fmla="*/ 2157543 w 2321849"/>
              <a:gd name="connsiteY40" fmla="*/ 1926432 h 2314576"/>
              <a:gd name="connsiteX41" fmla="*/ 2212312 w 2321849"/>
              <a:gd name="connsiteY41" fmla="*/ 1955007 h 2314576"/>
              <a:gd name="connsiteX42" fmla="*/ 2264699 w 2321849"/>
              <a:gd name="connsiteY42" fmla="*/ 1993107 h 2314576"/>
              <a:gd name="connsiteX43" fmla="*/ 2309943 w 2321849"/>
              <a:gd name="connsiteY43" fmla="*/ 2038351 h 2314576"/>
              <a:gd name="connsiteX44" fmla="*/ 2321849 w 2321849"/>
              <a:gd name="connsiteY44" fmla="*/ 2074070 h 2314576"/>
              <a:gd name="connsiteX45" fmla="*/ 2286131 w 2321849"/>
              <a:gd name="connsiteY45" fmla="*/ 2090738 h 2314576"/>
              <a:gd name="connsiteX46" fmla="*/ 2217074 w 2321849"/>
              <a:gd name="connsiteY46" fmla="*/ 2085976 h 2314576"/>
              <a:gd name="connsiteX47" fmla="*/ 2171831 w 2321849"/>
              <a:gd name="connsiteY47" fmla="*/ 2064545 h 2314576"/>
              <a:gd name="connsiteX48" fmla="*/ 2131349 w 2321849"/>
              <a:gd name="connsiteY48" fmla="*/ 2028826 h 2314576"/>
              <a:gd name="connsiteX49" fmla="*/ 2102774 w 2321849"/>
              <a:gd name="connsiteY49" fmla="*/ 2047876 h 2314576"/>
              <a:gd name="connsiteX50" fmla="*/ 2071818 w 2321849"/>
              <a:gd name="connsiteY50" fmla="*/ 2016920 h 2314576"/>
              <a:gd name="connsiteX51" fmla="*/ 2038481 w 2321849"/>
              <a:gd name="connsiteY51" fmla="*/ 1993107 h 2314576"/>
              <a:gd name="connsiteX52" fmla="*/ 2019431 w 2321849"/>
              <a:gd name="connsiteY52" fmla="*/ 1995488 h 2314576"/>
              <a:gd name="connsiteX53" fmla="*/ 1983712 w 2321849"/>
              <a:gd name="connsiteY53" fmla="*/ 1978820 h 2314576"/>
              <a:gd name="connsiteX54" fmla="*/ 1964662 w 2321849"/>
              <a:gd name="connsiteY54" fmla="*/ 1983582 h 2314576"/>
              <a:gd name="connsiteX55" fmla="*/ 1936087 w 2321849"/>
              <a:gd name="connsiteY55" fmla="*/ 2000251 h 2314576"/>
              <a:gd name="connsiteX56" fmla="*/ 1926562 w 2321849"/>
              <a:gd name="connsiteY56" fmla="*/ 1966913 h 2314576"/>
              <a:gd name="connsiteX57" fmla="*/ 1919418 w 2321849"/>
              <a:gd name="connsiteY57" fmla="*/ 1931195 h 2314576"/>
              <a:gd name="connsiteX58" fmla="*/ 1907512 w 2321849"/>
              <a:gd name="connsiteY58" fmla="*/ 1916907 h 2314576"/>
              <a:gd name="connsiteX59" fmla="*/ 1883699 w 2321849"/>
              <a:gd name="connsiteY59" fmla="*/ 1931195 h 2314576"/>
              <a:gd name="connsiteX60" fmla="*/ 1850362 w 2321849"/>
              <a:gd name="connsiteY60" fmla="*/ 1924051 h 2314576"/>
              <a:gd name="connsiteX61" fmla="*/ 1805118 w 2321849"/>
              <a:gd name="connsiteY61" fmla="*/ 1928813 h 2314576"/>
              <a:gd name="connsiteX62" fmla="*/ 1797974 w 2321849"/>
              <a:gd name="connsiteY62" fmla="*/ 1907382 h 2314576"/>
              <a:gd name="connsiteX63" fmla="*/ 1793212 w 2321849"/>
              <a:gd name="connsiteY63" fmla="*/ 1878807 h 2314576"/>
              <a:gd name="connsiteX64" fmla="*/ 1783687 w 2321849"/>
              <a:gd name="connsiteY64" fmla="*/ 1864520 h 2314576"/>
              <a:gd name="connsiteX65" fmla="*/ 1764637 w 2321849"/>
              <a:gd name="connsiteY65" fmla="*/ 1900238 h 2314576"/>
              <a:gd name="connsiteX66" fmla="*/ 1740824 w 2321849"/>
              <a:gd name="connsiteY66" fmla="*/ 1902620 h 2314576"/>
              <a:gd name="connsiteX67" fmla="*/ 1728918 w 2321849"/>
              <a:gd name="connsiteY67" fmla="*/ 1931195 h 2314576"/>
              <a:gd name="connsiteX68" fmla="*/ 1669387 w 2321849"/>
              <a:gd name="connsiteY68" fmla="*/ 1947863 h 2314576"/>
              <a:gd name="connsiteX69" fmla="*/ 1633668 w 2321849"/>
              <a:gd name="connsiteY69" fmla="*/ 1957388 h 2314576"/>
              <a:gd name="connsiteX70" fmla="*/ 1612237 w 2321849"/>
              <a:gd name="connsiteY70" fmla="*/ 1993107 h 2314576"/>
              <a:gd name="connsiteX71" fmla="*/ 1614618 w 2321849"/>
              <a:gd name="connsiteY71" fmla="*/ 2043113 h 2314576"/>
              <a:gd name="connsiteX72" fmla="*/ 1595568 w 2321849"/>
              <a:gd name="connsiteY72" fmla="*/ 2085976 h 2314576"/>
              <a:gd name="connsiteX73" fmla="*/ 1562231 w 2321849"/>
              <a:gd name="connsiteY73" fmla="*/ 2081213 h 2314576"/>
              <a:gd name="connsiteX74" fmla="*/ 1536037 w 2321849"/>
              <a:gd name="connsiteY74" fmla="*/ 2035970 h 2314576"/>
              <a:gd name="connsiteX75" fmla="*/ 1514606 w 2321849"/>
              <a:gd name="connsiteY75" fmla="*/ 2021682 h 2314576"/>
              <a:gd name="connsiteX76" fmla="*/ 1464599 w 2321849"/>
              <a:gd name="connsiteY76" fmla="*/ 2040732 h 2314576"/>
              <a:gd name="connsiteX77" fmla="*/ 1462218 w 2321849"/>
              <a:gd name="connsiteY77" fmla="*/ 2100263 h 2314576"/>
              <a:gd name="connsiteX78" fmla="*/ 1447931 w 2321849"/>
              <a:gd name="connsiteY78" fmla="*/ 2114551 h 2314576"/>
              <a:gd name="connsiteX79" fmla="*/ 1428881 w 2321849"/>
              <a:gd name="connsiteY79" fmla="*/ 2100263 h 2314576"/>
              <a:gd name="connsiteX80" fmla="*/ 1412212 w 2321849"/>
              <a:gd name="connsiteY80" fmla="*/ 2085976 h 2314576"/>
              <a:gd name="connsiteX81" fmla="*/ 1386018 w 2321849"/>
              <a:gd name="connsiteY81" fmla="*/ 2102645 h 2314576"/>
              <a:gd name="connsiteX82" fmla="*/ 1381256 w 2321849"/>
              <a:gd name="connsiteY82" fmla="*/ 2162176 h 2314576"/>
              <a:gd name="connsiteX83" fmla="*/ 1374112 w 2321849"/>
              <a:gd name="connsiteY83" fmla="*/ 2214563 h 2314576"/>
              <a:gd name="connsiteX84" fmla="*/ 1347918 w 2321849"/>
              <a:gd name="connsiteY84" fmla="*/ 2238376 h 2314576"/>
              <a:gd name="connsiteX85" fmla="*/ 1324106 w 2321849"/>
              <a:gd name="connsiteY85" fmla="*/ 2226470 h 2314576"/>
              <a:gd name="connsiteX86" fmla="*/ 1309818 w 2321849"/>
              <a:gd name="connsiteY86" fmla="*/ 2257426 h 2314576"/>
              <a:gd name="connsiteX87" fmla="*/ 1288387 w 2321849"/>
              <a:gd name="connsiteY87" fmla="*/ 2262188 h 2314576"/>
              <a:gd name="connsiteX88" fmla="*/ 1264574 w 2321849"/>
              <a:gd name="connsiteY88" fmla="*/ 2235995 h 2314576"/>
              <a:gd name="connsiteX89" fmla="*/ 1288387 w 2321849"/>
              <a:gd name="connsiteY89" fmla="*/ 2202657 h 2314576"/>
              <a:gd name="connsiteX90" fmla="*/ 1290768 w 2321849"/>
              <a:gd name="connsiteY90" fmla="*/ 2181226 h 2314576"/>
              <a:gd name="connsiteX91" fmla="*/ 1286006 w 2321849"/>
              <a:gd name="connsiteY91" fmla="*/ 2155032 h 2314576"/>
              <a:gd name="connsiteX92" fmla="*/ 1266956 w 2321849"/>
              <a:gd name="connsiteY92" fmla="*/ 2135982 h 2314576"/>
              <a:gd name="connsiteX93" fmla="*/ 1226474 w 2321849"/>
              <a:gd name="connsiteY93" fmla="*/ 2155032 h 2314576"/>
              <a:gd name="connsiteX94" fmla="*/ 1147893 w 2321849"/>
              <a:gd name="connsiteY94" fmla="*/ 2150270 h 2314576"/>
              <a:gd name="connsiteX95" fmla="*/ 1095506 w 2321849"/>
              <a:gd name="connsiteY95" fmla="*/ 2155032 h 2314576"/>
              <a:gd name="connsiteX96" fmla="*/ 1093124 w 2321849"/>
              <a:gd name="connsiteY96" fmla="*/ 2138363 h 2314576"/>
              <a:gd name="connsiteX97" fmla="*/ 1057406 w 2321849"/>
              <a:gd name="connsiteY97" fmla="*/ 2159795 h 2314576"/>
              <a:gd name="connsiteX98" fmla="*/ 1021687 w 2321849"/>
              <a:gd name="connsiteY98" fmla="*/ 2193132 h 2314576"/>
              <a:gd name="connsiteX99" fmla="*/ 997874 w 2321849"/>
              <a:gd name="connsiteY99" fmla="*/ 2221707 h 2314576"/>
              <a:gd name="connsiteX100" fmla="*/ 976443 w 2321849"/>
              <a:gd name="connsiteY100" fmla="*/ 2283620 h 2314576"/>
              <a:gd name="connsiteX101" fmla="*/ 952631 w 2321849"/>
              <a:gd name="connsiteY101" fmla="*/ 2314576 h 2314576"/>
              <a:gd name="connsiteX102" fmla="*/ 931199 w 2321849"/>
              <a:gd name="connsiteY102" fmla="*/ 2307432 h 2314576"/>
              <a:gd name="connsiteX103" fmla="*/ 912149 w 2321849"/>
              <a:gd name="connsiteY103" fmla="*/ 2259807 h 2314576"/>
              <a:gd name="connsiteX104" fmla="*/ 909768 w 2321849"/>
              <a:gd name="connsiteY104" fmla="*/ 2209801 h 2314576"/>
              <a:gd name="connsiteX105" fmla="*/ 893099 w 2321849"/>
              <a:gd name="connsiteY105" fmla="*/ 2181226 h 2314576"/>
              <a:gd name="connsiteX106" fmla="*/ 852618 w 2321849"/>
              <a:gd name="connsiteY106" fmla="*/ 2147888 h 2314576"/>
              <a:gd name="connsiteX107" fmla="*/ 814518 w 2321849"/>
              <a:gd name="connsiteY107" fmla="*/ 2126457 h 2314576"/>
              <a:gd name="connsiteX108" fmla="*/ 795468 w 2321849"/>
              <a:gd name="connsiteY108" fmla="*/ 2097882 h 2314576"/>
              <a:gd name="connsiteX109" fmla="*/ 785943 w 2321849"/>
              <a:gd name="connsiteY109" fmla="*/ 2083595 h 2314576"/>
              <a:gd name="connsiteX110" fmla="*/ 771656 w 2321849"/>
              <a:gd name="connsiteY110" fmla="*/ 2069307 h 2314576"/>
              <a:gd name="connsiteX111" fmla="*/ 757368 w 2321849"/>
              <a:gd name="connsiteY111" fmla="*/ 2066926 h 2314576"/>
              <a:gd name="connsiteX112" fmla="*/ 724031 w 2321849"/>
              <a:gd name="connsiteY112" fmla="*/ 2057401 h 2314576"/>
              <a:gd name="connsiteX113" fmla="*/ 714506 w 2321849"/>
              <a:gd name="connsiteY113" fmla="*/ 2050257 h 2314576"/>
              <a:gd name="connsiteX114" fmla="*/ 714506 w 2321849"/>
              <a:gd name="connsiteY114" fmla="*/ 2050257 h 2314576"/>
              <a:gd name="connsiteX115" fmla="*/ 766893 w 2321849"/>
              <a:gd name="connsiteY115" fmla="*/ 2043113 h 2314576"/>
              <a:gd name="connsiteX116" fmla="*/ 766893 w 2321849"/>
              <a:gd name="connsiteY116" fmla="*/ 2043113 h 2314576"/>
              <a:gd name="connsiteX117" fmla="*/ 797849 w 2321849"/>
              <a:gd name="connsiteY117" fmla="*/ 2033588 h 2314576"/>
              <a:gd name="connsiteX118" fmla="*/ 821662 w 2321849"/>
              <a:gd name="connsiteY118" fmla="*/ 2031207 h 2314576"/>
              <a:gd name="connsiteX119" fmla="*/ 840712 w 2321849"/>
              <a:gd name="connsiteY119" fmla="*/ 2016920 h 2314576"/>
              <a:gd name="connsiteX120" fmla="*/ 804993 w 2321849"/>
              <a:gd name="connsiteY120" fmla="*/ 1981201 h 2314576"/>
              <a:gd name="connsiteX121" fmla="*/ 795468 w 2321849"/>
              <a:gd name="connsiteY121" fmla="*/ 1962151 h 2314576"/>
              <a:gd name="connsiteX122" fmla="*/ 785943 w 2321849"/>
              <a:gd name="connsiteY122" fmla="*/ 1952626 h 2314576"/>
              <a:gd name="connsiteX123" fmla="*/ 766893 w 2321849"/>
              <a:gd name="connsiteY123" fmla="*/ 1943101 h 2314576"/>
              <a:gd name="connsiteX124" fmla="*/ 750224 w 2321849"/>
              <a:gd name="connsiteY124" fmla="*/ 1947863 h 2314576"/>
              <a:gd name="connsiteX125" fmla="*/ 709743 w 2321849"/>
              <a:gd name="connsiteY125" fmla="*/ 1962151 h 2314576"/>
              <a:gd name="connsiteX126" fmla="*/ 716887 w 2321849"/>
              <a:gd name="connsiteY126" fmla="*/ 1931195 h 2314576"/>
              <a:gd name="connsiteX127" fmla="*/ 738318 w 2321849"/>
              <a:gd name="connsiteY127" fmla="*/ 1900238 h 2314576"/>
              <a:gd name="connsiteX128" fmla="*/ 707362 w 2321849"/>
              <a:gd name="connsiteY128" fmla="*/ 1876426 h 2314576"/>
              <a:gd name="connsiteX129" fmla="*/ 685931 w 2321849"/>
              <a:gd name="connsiteY129" fmla="*/ 1862138 h 2314576"/>
              <a:gd name="connsiteX130" fmla="*/ 652593 w 2321849"/>
              <a:gd name="connsiteY130" fmla="*/ 1866901 h 2314576"/>
              <a:gd name="connsiteX131" fmla="*/ 633543 w 2321849"/>
              <a:gd name="connsiteY131" fmla="*/ 1878807 h 2314576"/>
              <a:gd name="connsiteX132" fmla="*/ 609731 w 2321849"/>
              <a:gd name="connsiteY132" fmla="*/ 1905001 h 2314576"/>
              <a:gd name="connsiteX133" fmla="*/ 609731 w 2321849"/>
              <a:gd name="connsiteY133" fmla="*/ 1928813 h 2314576"/>
              <a:gd name="connsiteX134" fmla="*/ 588299 w 2321849"/>
              <a:gd name="connsiteY134" fmla="*/ 1950245 h 2314576"/>
              <a:gd name="connsiteX135" fmla="*/ 552581 w 2321849"/>
              <a:gd name="connsiteY135" fmla="*/ 1959770 h 2314576"/>
              <a:gd name="connsiteX136" fmla="*/ 540674 w 2321849"/>
              <a:gd name="connsiteY136" fmla="*/ 1971676 h 2314576"/>
              <a:gd name="connsiteX137" fmla="*/ 502574 w 2321849"/>
              <a:gd name="connsiteY137" fmla="*/ 1974057 h 2314576"/>
              <a:gd name="connsiteX138" fmla="*/ 454949 w 2321849"/>
              <a:gd name="connsiteY138" fmla="*/ 1983582 h 2314576"/>
              <a:gd name="connsiteX139" fmla="*/ 426374 w 2321849"/>
              <a:gd name="connsiteY139" fmla="*/ 1995488 h 2314576"/>
              <a:gd name="connsiteX140" fmla="*/ 402562 w 2321849"/>
              <a:gd name="connsiteY140" fmla="*/ 1985963 h 2314576"/>
              <a:gd name="connsiteX141" fmla="*/ 376368 w 2321849"/>
              <a:gd name="connsiteY141" fmla="*/ 1981201 h 2314576"/>
              <a:gd name="connsiteX142" fmla="*/ 354937 w 2321849"/>
              <a:gd name="connsiteY142" fmla="*/ 1959770 h 2314576"/>
              <a:gd name="connsiteX143" fmla="*/ 343031 w 2321849"/>
              <a:gd name="connsiteY143" fmla="*/ 1919288 h 2314576"/>
              <a:gd name="connsiteX144" fmla="*/ 350174 w 2321849"/>
              <a:gd name="connsiteY144" fmla="*/ 1878807 h 2314576"/>
              <a:gd name="connsiteX145" fmla="*/ 333506 w 2321849"/>
              <a:gd name="connsiteY145" fmla="*/ 1857376 h 2314576"/>
              <a:gd name="connsiteX146" fmla="*/ 293024 w 2321849"/>
              <a:gd name="connsiteY146" fmla="*/ 1807370 h 2314576"/>
              <a:gd name="connsiteX147" fmla="*/ 250162 w 2321849"/>
              <a:gd name="connsiteY147" fmla="*/ 1814513 h 2314576"/>
              <a:gd name="connsiteX148" fmla="*/ 209681 w 2321849"/>
              <a:gd name="connsiteY148" fmla="*/ 1828801 h 2314576"/>
              <a:gd name="connsiteX149" fmla="*/ 143006 w 2321849"/>
              <a:gd name="connsiteY149" fmla="*/ 1838326 h 2314576"/>
              <a:gd name="connsiteX150" fmla="*/ 97762 w 2321849"/>
              <a:gd name="connsiteY150" fmla="*/ 1835945 h 2314576"/>
              <a:gd name="connsiteX151" fmla="*/ 78712 w 2321849"/>
              <a:gd name="connsiteY151" fmla="*/ 1821657 h 2314576"/>
              <a:gd name="connsiteX152" fmla="*/ 78712 w 2321849"/>
              <a:gd name="connsiteY152" fmla="*/ 1793082 h 2314576"/>
              <a:gd name="connsiteX153" fmla="*/ 107287 w 2321849"/>
              <a:gd name="connsiteY153" fmla="*/ 1771651 h 2314576"/>
              <a:gd name="connsiteX154" fmla="*/ 164437 w 2321849"/>
              <a:gd name="connsiteY154" fmla="*/ 1728788 h 2314576"/>
              <a:gd name="connsiteX155" fmla="*/ 157293 w 2321849"/>
              <a:gd name="connsiteY155" fmla="*/ 1704976 h 2314576"/>
              <a:gd name="connsiteX156" fmla="*/ 135862 w 2321849"/>
              <a:gd name="connsiteY156" fmla="*/ 1695451 h 2314576"/>
              <a:gd name="connsiteX157" fmla="*/ 102524 w 2321849"/>
              <a:gd name="connsiteY157" fmla="*/ 1712120 h 2314576"/>
              <a:gd name="connsiteX158" fmla="*/ 83474 w 2321849"/>
              <a:gd name="connsiteY158" fmla="*/ 1740695 h 2314576"/>
              <a:gd name="connsiteX159" fmla="*/ 130 w 2321849"/>
              <a:gd name="connsiteY159" fmla="*/ 1740695 h 2314576"/>
              <a:gd name="connsiteX160" fmla="*/ 26324 w 2321849"/>
              <a:gd name="connsiteY160" fmla="*/ 0 h 2314576"/>
              <a:gd name="connsiteX161" fmla="*/ 1614618 w 2321849"/>
              <a:gd name="connsiteY161" fmla="*/ 4763 h 2314576"/>
              <a:gd name="connsiteX0" fmla="*/ 1614618 w 2321849"/>
              <a:gd name="connsiteY0" fmla="*/ 4763 h 2314576"/>
              <a:gd name="connsiteX1" fmla="*/ 1595569 w 2321849"/>
              <a:gd name="connsiteY1" fmla="*/ 359571 h 2314576"/>
              <a:gd name="connsiteX2" fmla="*/ 1562232 w 2321849"/>
              <a:gd name="connsiteY2" fmla="*/ 492921 h 2314576"/>
              <a:gd name="connsiteX3" fmla="*/ 1524132 w 2321849"/>
              <a:gd name="connsiteY3" fmla="*/ 564358 h 2314576"/>
              <a:gd name="connsiteX4" fmla="*/ 1500318 w 2321849"/>
              <a:gd name="connsiteY4" fmla="*/ 673895 h 2314576"/>
              <a:gd name="connsiteX5" fmla="*/ 1457456 w 2321849"/>
              <a:gd name="connsiteY5" fmla="*/ 714376 h 2314576"/>
              <a:gd name="connsiteX6" fmla="*/ 1459837 w 2321849"/>
              <a:gd name="connsiteY6" fmla="*/ 757238 h 2314576"/>
              <a:gd name="connsiteX7" fmla="*/ 1497937 w 2321849"/>
              <a:gd name="connsiteY7" fmla="*/ 785813 h 2314576"/>
              <a:gd name="connsiteX8" fmla="*/ 1547943 w 2321849"/>
              <a:gd name="connsiteY8" fmla="*/ 840582 h 2314576"/>
              <a:gd name="connsiteX9" fmla="*/ 1578899 w 2321849"/>
              <a:gd name="connsiteY9" fmla="*/ 931070 h 2314576"/>
              <a:gd name="connsiteX10" fmla="*/ 1576518 w 2321849"/>
              <a:gd name="connsiteY10" fmla="*/ 1000126 h 2314576"/>
              <a:gd name="connsiteX11" fmla="*/ 1569374 w 2321849"/>
              <a:gd name="connsiteY11" fmla="*/ 1062038 h 2314576"/>
              <a:gd name="connsiteX12" fmla="*/ 1593187 w 2321849"/>
              <a:gd name="connsiteY12" fmla="*/ 1121570 h 2314576"/>
              <a:gd name="connsiteX13" fmla="*/ 1626524 w 2321849"/>
              <a:gd name="connsiteY13" fmla="*/ 1193007 h 2314576"/>
              <a:gd name="connsiteX14" fmla="*/ 1638431 w 2321849"/>
              <a:gd name="connsiteY14" fmla="*/ 1231107 h 2314576"/>
              <a:gd name="connsiteX15" fmla="*/ 1631287 w 2321849"/>
              <a:gd name="connsiteY15" fmla="*/ 1271588 h 2314576"/>
              <a:gd name="connsiteX16" fmla="*/ 1593187 w 2321849"/>
              <a:gd name="connsiteY16" fmla="*/ 1288257 h 2314576"/>
              <a:gd name="connsiteX17" fmla="*/ 1552706 w 2321849"/>
              <a:gd name="connsiteY17" fmla="*/ 1302545 h 2314576"/>
              <a:gd name="connsiteX18" fmla="*/ 1528893 w 2321849"/>
              <a:gd name="connsiteY18" fmla="*/ 1347788 h 2314576"/>
              <a:gd name="connsiteX19" fmla="*/ 1569374 w 2321849"/>
              <a:gd name="connsiteY19" fmla="*/ 1333501 h 2314576"/>
              <a:gd name="connsiteX20" fmla="*/ 1597949 w 2321849"/>
              <a:gd name="connsiteY20" fmla="*/ 1321595 h 2314576"/>
              <a:gd name="connsiteX21" fmla="*/ 1605093 w 2321849"/>
              <a:gd name="connsiteY21" fmla="*/ 1366838 h 2314576"/>
              <a:gd name="connsiteX22" fmla="*/ 1628906 w 2321849"/>
              <a:gd name="connsiteY22" fmla="*/ 1383507 h 2314576"/>
              <a:gd name="connsiteX23" fmla="*/ 1676531 w 2321849"/>
              <a:gd name="connsiteY23" fmla="*/ 1371601 h 2314576"/>
              <a:gd name="connsiteX24" fmla="*/ 1688437 w 2321849"/>
              <a:gd name="connsiteY24" fmla="*/ 1393032 h 2314576"/>
              <a:gd name="connsiteX25" fmla="*/ 1745587 w 2321849"/>
              <a:gd name="connsiteY25" fmla="*/ 1383507 h 2314576"/>
              <a:gd name="connsiteX26" fmla="*/ 1745587 w 2321849"/>
              <a:gd name="connsiteY26" fmla="*/ 1412082 h 2314576"/>
              <a:gd name="connsiteX27" fmla="*/ 1774162 w 2321849"/>
              <a:gd name="connsiteY27" fmla="*/ 1423988 h 2314576"/>
              <a:gd name="connsiteX28" fmla="*/ 1776543 w 2321849"/>
              <a:gd name="connsiteY28" fmla="*/ 1457326 h 2314576"/>
              <a:gd name="connsiteX29" fmla="*/ 1783687 w 2321849"/>
              <a:gd name="connsiteY29" fmla="*/ 1490663 h 2314576"/>
              <a:gd name="connsiteX30" fmla="*/ 1828931 w 2321849"/>
              <a:gd name="connsiteY30" fmla="*/ 1514476 h 2314576"/>
              <a:gd name="connsiteX31" fmla="*/ 1869412 w 2321849"/>
              <a:gd name="connsiteY31" fmla="*/ 1509713 h 2314576"/>
              <a:gd name="connsiteX32" fmla="*/ 1850362 w 2321849"/>
              <a:gd name="connsiteY32" fmla="*/ 1554957 h 2314576"/>
              <a:gd name="connsiteX33" fmla="*/ 1843218 w 2321849"/>
              <a:gd name="connsiteY33" fmla="*/ 1588295 h 2314576"/>
              <a:gd name="connsiteX34" fmla="*/ 1843218 w 2321849"/>
              <a:gd name="connsiteY34" fmla="*/ 1588295 h 2314576"/>
              <a:gd name="connsiteX35" fmla="*/ 1890843 w 2321849"/>
              <a:gd name="connsiteY35" fmla="*/ 1652588 h 2314576"/>
              <a:gd name="connsiteX36" fmla="*/ 1933706 w 2321849"/>
              <a:gd name="connsiteY36" fmla="*/ 1740695 h 2314576"/>
              <a:gd name="connsiteX37" fmla="*/ 1978949 w 2321849"/>
              <a:gd name="connsiteY37" fmla="*/ 1781176 h 2314576"/>
              <a:gd name="connsiteX38" fmla="*/ 2024193 w 2321849"/>
              <a:gd name="connsiteY38" fmla="*/ 1814513 h 2314576"/>
              <a:gd name="connsiteX39" fmla="*/ 2081343 w 2321849"/>
              <a:gd name="connsiteY39" fmla="*/ 1852613 h 2314576"/>
              <a:gd name="connsiteX40" fmla="*/ 2117062 w 2321849"/>
              <a:gd name="connsiteY40" fmla="*/ 1902620 h 2314576"/>
              <a:gd name="connsiteX41" fmla="*/ 2157543 w 2321849"/>
              <a:gd name="connsiteY41" fmla="*/ 1926432 h 2314576"/>
              <a:gd name="connsiteX42" fmla="*/ 2212312 w 2321849"/>
              <a:gd name="connsiteY42" fmla="*/ 1955007 h 2314576"/>
              <a:gd name="connsiteX43" fmla="*/ 2264699 w 2321849"/>
              <a:gd name="connsiteY43" fmla="*/ 1993107 h 2314576"/>
              <a:gd name="connsiteX44" fmla="*/ 2309943 w 2321849"/>
              <a:gd name="connsiteY44" fmla="*/ 2038351 h 2314576"/>
              <a:gd name="connsiteX45" fmla="*/ 2321849 w 2321849"/>
              <a:gd name="connsiteY45" fmla="*/ 2074070 h 2314576"/>
              <a:gd name="connsiteX46" fmla="*/ 2286131 w 2321849"/>
              <a:gd name="connsiteY46" fmla="*/ 2090738 h 2314576"/>
              <a:gd name="connsiteX47" fmla="*/ 2217074 w 2321849"/>
              <a:gd name="connsiteY47" fmla="*/ 2085976 h 2314576"/>
              <a:gd name="connsiteX48" fmla="*/ 2171831 w 2321849"/>
              <a:gd name="connsiteY48" fmla="*/ 2064545 h 2314576"/>
              <a:gd name="connsiteX49" fmla="*/ 2131349 w 2321849"/>
              <a:gd name="connsiteY49" fmla="*/ 2028826 h 2314576"/>
              <a:gd name="connsiteX50" fmla="*/ 2102774 w 2321849"/>
              <a:gd name="connsiteY50" fmla="*/ 2047876 h 2314576"/>
              <a:gd name="connsiteX51" fmla="*/ 2071818 w 2321849"/>
              <a:gd name="connsiteY51" fmla="*/ 2016920 h 2314576"/>
              <a:gd name="connsiteX52" fmla="*/ 2038481 w 2321849"/>
              <a:gd name="connsiteY52" fmla="*/ 1993107 h 2314576"/>
              <a:gd name="connsiteX53" fmla="*/ 2019431 w 2321849"/>
              <a:gd name="connsiteY53" fmla="*/ 1995488 h 2314576"/>
              <a:gd name="connsiteX54" fmla="*/ 1983712 w 2321849"/>
              <a:gd name="connsiteY54" fmla="*/ 1978820 h 2314576"/>
              <a:gd name="connsiteX55" fmla="*/ 1964662 w 2321849"/>
              <a:gd name="connsiteY55" fmla="*/ 1983582 h 2314576"/>
              <a:gd name="connsiteX56" fmla="*/ 1936087 w 2321849"/>
              <a:gd name="connsiteY56" fmla="*/ 2000251 h 2314576"/>
              <a:gd name="connsiteX57" fmla="*/ 1926562 w 2321849"/>
              <a:gd name="connsiteY57" fmla="*/ 1966913 h 2314576"/>
              <a:gd name="connsiteX58" fmla="*/ 1919418 w 2321849"/>
              <a:gd name="connsiteY58" fmla="*/ 1931195 h 2314576"/>
              <a:gd name="connsiteX59" fmla="*/ 1907512 w 2321849"/>
              <a:gd name="connsiteY59" fmla="*/ 1916907 h 2314576"/>
              <a:gd name="connsiteX60" fmla="*/ 1883699 w 2321849"/>
              <a:gd name="connsiteY60" fmla="*/ 1931195 h 2314576"/>
              <a:gd name="connsiteX61" fmla="*/ 1850362 w 2321849"/>
              <a:gd name="connsiteY61" fmla="*/ 1924051 h 2314576"/>
              <a:gd name="connsiteX62" fmla="*/ 1805118 w 2321849"/>
              <a:gd name="connsiteY62" fmla="*/ 1928813 h 2314576"/>
              <a:gd name="connsiteX63" fmla="*/ 1797974 w 2321849"/>
              <a:gd name="connsiteY63" fmla="*/ 1907382 h 2314576"/>
              <a:gd name="connsiteX64" fmla="*/ 1793212 w 2321849"/>
              <a:gd name="connsiteY64" fmla="*/ 1878807 h 2314576"/>
              <a:gd name="connsiteX65" fmla="*/ 1783687 w 2321849"/>
              <a:gd name="connsiteY65" fmla="*/ 1864520 h 2314576"/>
              <a:gd name="connsiteX66" fmla="*/ 1764637 w 2321849"/>
              <a:gd name="connsiteY66" fmla="*/ 1900238 h 2314576"/>
              <a:gd name="connsiteX67" fmla="*/ 1740824 w 2321849"/>
              <a:gd name="connsiteY67" fmla="*/ 1902620 h 2314576"/>
              <a:gd name="connsiteX68" fmla="*/ 1728918 w 2321849"/>
              <a:gd name="connsiteY68" fmla="*/ 1931195 h 2314576"/>
              <a:gd name="connsiteX69" fmla="*/ 1669387 w 2321849"/>
              <a:gd name="connsiteY69" fmla="*/ 1947863 h 2314576"/>
              <a:gd name="connsiteX70" fmla="*/ 1633668 w 2321849"/>
              <a:gd name="connsiteY70" fmla="*/ 1957388 h 2314576"/>
              <a:gd name="connsiteX71" fmla="*/ 1612237 w 2321849"/>
              <a:gd name="connsiteY71" fmla="*/ 1993107 h 2314576"/>
              <a:gd name="connsiteX72" fmla="*/ 1614618 w 2321849"/>
              <a:gd name="connsiteY72" fmla="*/ 2043113 h 2314576"/>
              <a:gd name="connsiteX73" fmla="*/ 1595568 w 2321849"/>
              <a:gd name="connsiteY73" fmla="*/ 2085976 h 2314576"/>
              <a:gd name="connsiteX74" fmla="*/ 1562231 w 2321849"/>
              <a:gd name="connsiteY74" fmla="*/ 2081213 h 2314576"/>
              <a:gd name="connsiteX75" fmla="*/ 1536037 w 2321849"/>
              <a:gd name="connsiteY75" fmla="*/ 2035970 h 2314576"/>
              <a:gd name="connsiteX76" fmla="*/ 1514606 w 2321849"/>
              <a:gd name="connsiteY76" fmla="*/ 2021682 h 2314576"/>
              <a:gd name="connsiteX77" fmla="*/ 1464599 w 2321849"/>
              <a:gd name="connsiteY77" fmla="*/ 2040732 h 2314576"/>
              <a:gd name="connsiteX78" fmla="*/ 1462218 w 2321849"/>
              <a:gd name="connsiteY78" fmla="*/ 2100263 h 2314576"/>
              <a:gd name="connsiteX79" fmla="*/ 1447931 w 2321849"/>
              <a:gd name="connsiteY79" fmla="*/ 2114551 h 2314576"/>
              <a:gd name="connsiteX80" fmla="*/ 1428881 w 2321849"/>
              <a:gd name="connsiteY80" fmla="*/ 2100263 h 2314576"/>
              <a:gd name="connsiteX81" fmla="*/ 1412212 w 2321849"/>
              <a:gd name="connsiteY81" fmla="*/ 2085976 h 2314576"/>
              <a:gd name="connsiteX82" fmla="*/ 1386018 w 2321849"/>
              <a:gd name="connsiteY82" fmla="*/ 2102645 h 2314576"/>
              <a:gd name="connsiteX83" fmla="*/ 1381256 w 2321849"/>
              <a:gd name="connsiteY83" fmla="*/ 2162176 h 2314576"/>
              <a:gd name="connsiteX84" fmla="*/ 1374112 w 2321849"/>
              <a:gd name="connsiteY84" fmla="*/ 2214563 h 2314576"/>
              <a:gd name="connsiteX85" fmla="*/ 1347918 w 2321849"/>
              <a:gd name="connsiteY85" fmla="*/ 2238376 h 2314576"/>
              <a:gd name="connsiteX86" fmla="*/ 1324106 w 2321849"/>
              <a:gd name="connsiteY86" fmla="*/ 2226470 h 2314576"/>
              <a:gd name="connsiteX87" fmla="*/ 1309818 w 2321849"/>
              <a:gd name="connsiteY87" fmla="*/ 2257426 h 2314576"/>
              <a:gd name="connsiteX88" fmla="*/ 1288387 w 2321849"/>
              <a:gd name="connsiteY88" fmla="*/ 2262188 h 2314576"/>
              <a:gd name="connsiteX89" fmla="*/ 1264574 w 2321849"/>
              <a:gd name="connsiteY89" fmla="*/ 2235995 h 2314576"/>
              <a:gd name="connsiteX90" fmla="*/ 1288387 w 2321849"/>
              <a:gd name="connsiteY90" fmla="*/ 2202657 h 2314576"/>
              <a:gd name="connsiteX91" fmla="*/ 1290768 w 2321849"/>
              <a:gd name="connsiteY91" fmla="*/ 2181226 h 2314576"/>
              <a:gd name="connsiteX92" fmla="*/ 1286006 w 2321849"/>
              <a:gd name="connsiteY92" fmla="*/ 2155032 h 2314576"/>
              <a:gd name="connsiteX93" fmla="*/ 1266956 w 2321849"/>
              <a:gd name="connsiteY93" fmla="*/ 2135982 h 2314576"/>
              <a:gd name="connsiteX94" fmla="*/ 1226474 w 2321849"/>
              <a:gd name="connsiteY94" fmla="*/ 2155032 h 2314576"/>
              <a:gd name="connsiteX95" fmla="*/ 1147893 w 2321849"/>
              <a:gd name="connsiteY95" fmla="*/ 2150270 h 2314576"/>
              <a:gd name="connsiteX96" fmla="*/ 1095506 w 2321849"/>
              <a:gd name="connsiteY96" fmla="*/ 2155032 h 2314576"/>
              <a:gd name="connsiteX97" fmla="*/ 1093124 w 2321849"/>
              <a:gd name="connsiteY97" fmla="*/ 2138363 h 2314576"/>
              <a:gd name="connsiteX98" fmla="*/ 1057406 w 2321849"/>
              <a:gd name="connsiteY98" fmla="*/ 2159795 h 2314576"/>
              <a:gd name="connsiteX99" fmla="*/ 1021687 w 2321849"/>
              <a:gd name="connsiteY99" fmla="*/ 2193132 h 2314576"/>
              <a:gd name="connsiteX100" fmla="*/ 997874 w 2321849"/>
              <a:gd name="connsiteY100" fmla="*/ 2221707 h 2314576"/>
              <a:gd name="connsiteX101" fmla="*/ 976443 w 2321849"/>
              <a:gd name="connsiteY101" fmla="*/ 2283620 h 2314576"/>
              <a:gd name="connsiteX102" fmla="*/ 952631 w 2321849"/>
              <a:gd name="connsiteY102" fmla="*/ 2314576 h 2314576"/>
              <a:gd name="connsiteX103" fmla="*/ 931199 w 2321849"/>
              <a:gd name="connsiteY103" fmla="*/ 2307432 h 2314576"/>
              <a:gd name="connsiteX104" fmla="*/ 912149 w 2321849"/>
              <a:gd name="connsiteY104" fmla="*/ 2259807 h 2314576"/>
              <a:gd name="connsiteX105" fmla="*/ 909768 w 2321849"/>
              <a:gd name="connsiteY105" fmla="*/ 2209801 h 2314576"/>
              <a:gd name="connsiteX106" fmla="*/ 893099 w 2321849"/>
              <a:gd name="connsiteY106" fmla="*/ 2181226 h 2314576"/>
              <a:gd name="connsiteX107" fmla="*/ 852618 w 2321849"/>
              <a:gd name="connsiteY107" fmla="*/ 2147888 h 2314576"/>
              <a:gd name="connsiteX108" fmla="*/ 814518 w 2321849"/>
              <a:gd name="connsiteY108" fmla="*/ 2126457 h 2314576"/>
              <a:gd name="connsiteX109" fmla="*/ 795468 w 2321849"/>
              <a:gd name="connsiteY109" fmla="*/ 2097882 h 2314576"/>
              <a:gd name="connsiteX110" fmla="*/ 785943 w 2321849"/>
              <a:gd name="connsiteY110" fmla="*/ 2083595 h 2314576"/>
              <a:gd name="connsiteX111" fmla="*/ 771656 w 2321849"/>
              <a:gd name="connsiteY111" fmla="*/ 2069307 h 2314576"/>
              <a:gd name="connsiteX112" fmla="*/ 757368 w 2321849"/>
              <a:gd name="connsiteY112" fmla="*/ 2066926 h 2314576"/>
              <a:gd name="connsiteX113" fmla="*/ 724031 w 2321849"/>
              <a:gd name="connsiteY113" fmla="*/ 2057401 h 2314576"/>
              <a:gd name="connsiteX114" fmla="*/ 714506 w 2321849"/>
              <a:gd name="connsiteY114" fmla="*/ 2050257 h 2314576"/>
              <a:gd name="connsiteX115" fmla="*/ 714506 w 2321849"/>
              <a:gd name="connsiteY115" fmla="*/ 2050257 h 2314576"/>
              <a:gd name="connsiteX116" fmla="*/ 766893 w 2321849"/>
              <a:gd name="connsiteY116" fmla="*/ 2043113 h 2314576"/>
              <a:gd name="connsiteX117" fmla="*/ 766893 w 2321849"/>
              <a:gd name="connsiteY117" fmla="*/ 2043113 h 2314576"/>
              <a:gd name="connsiteX118" fmla="*/ 797849 w 2321849"/>
              <a:gd name="connsiteY118" fmla="*/ 2033588 h 2314576"/>
              <a:gd name="connsiteX119" fmla="*/ 821662 w 2321849"/>
              <a:gd name="connsiteY119" fmla="*/ 2031207 h 2314576"/>
              <a:gd name="connsiteX120" fmla="*/ 840712 w 2321849"/>
              <a:gd name="connsiteY120" fmla="*/ 2016920 h 2314576"/>
              <a:gd name="connsiteX121" fmla="*/ 804993 w 2321849"/>
              <a:gd name="connsiteY121" fmla="*/ 1981201 h 2314576"/>
              <a:gd name="connsiteX122" fmla="*/ 795468 w 2321849"/>
              <a:gd name="connsiteY122" fmla="*/ 1962151 h 2314576"/>
              <a:gd name="connsiteX123" fmla="*/ 785943 w 2321849"/>
              <a:gd name="connsiteY123" fmla="*/ 1952626 h 2314576"/>
              <a:gd name="connsiteX124" fmla="*/ 766893 w 2321849"/>
              <a:gd name="connsiteY124" fmla="*/ 1943101 h 2314576"/>
              <a:gd name="connsiteX125" fmla="*/ 750224 w 2321849"/>
              <a:gd name="connsiteY125" fmla="*/ 1947863 h 2314576"/>
              <a:gd name="connsiteX126" fmla="*/ 709743 w 2321849"/>
              <a:gd name="connsiteY126" fmla="*/ 1962151 h 2314576"/>
              <a:gd name="connsiteX127" fmla="*/ 716887 w 2321849"/>
              <a:gd name="connsiteY127" fmla="*/ 1931195 h 2314576"/>
              <a:gd name="connsiteX128" fmla="*/ 738318 w 2321849"/>
              <a:gd name="connsiteY128" fmla="*/ 1900238 h 2314576"/>
              <a:gd name="connsiteX129" fmla="*/ 707362 w 2321849"/>
              <a:gd name="connsiteY129" fmla="*/ 1876426 h 2314576"/>
              <a:gd name="connsiteX130" fmla="*/ 685931 w 2321849"/>
              <a:gd name="connsiteY130" fmla="*/ 1862138 h 2314576"/>
              <a:gd name="connsiteX131" fmla="*/ 652593 w 2321849"/>
              <a:gd name="connsiteY131" fmla="*/ 1866901 h 2314576"/>
              <a:gd name="connsiteX132" fmla="*/ 633543 w 2321849"/>
              <a:gd name="connsiteY132" fmla="*/ 1878807 h 2314576"/>
              <a:gd name="connsiteX133" fmla="*/ 609731 w 2321849"/>
              <a:gd name="connsiteY133" fmla="*/ 1905001 h 2314576"/>
              <a:gd name="connsiteX134" fmla="*/ 609731 w 2321849"/>
              <a:gd name="connsiteY134" fmla="*/ 1928813 h 2314576"/>
              <a:gd name="connsiteX135" fmla="*/ 588299 w 2321849"/>
              <a:gd name="connsiteY135" fmla="*/ 1950245 h 2314576"/>
              <a:gd name="connsiteX136" fmla="*/ 552581 w 2321849"/>
              <a:gd name="connsiteY136" fmla="*/ 1959770 h 2314576"/>
              <a:gd name="connsiteX137" fmla="*/ 540674 w 2321849"/>
              <a:gd name="connsiteY137" fmla="*/ 1971676 h 2314576"/>
              <a:gd name="connsiteX138" fmla="*/ 502574 w 2321849"/>
              <a:gd name="connsiteY138" fmla="*/ 1974057 h 2314576"/>
              <a:gd name="connsiteX139" fmla="*/ 454949 w 2321849"/>
              <a:gd name="connsiteY139" fmla="*/ 1983582 h 2314576"/>
              <a:gd name="connsiteX140" fmla="*/ 426374 w 2321849"/>
              <a:gd name="connsiteY140" fmla="*/ 1995488 h 2314576"/>
              <a:gd name="connsiteX141" fmla="*/ 402562 w 2321849"/>
              <a:gd name="connsiteY141" fmla="*/ 1985963 h 2314576"/>
              <a:gd name="connsiteX142" fmla="*/ 376368 w 2321849"/>
              <a:gd name="connsiteY142" fmla="*/ 1981201 h 2314576"/>
              <a:gd name="connsiteX143" fmla="*/ 354937 w 2321849"/>
              <a:gd name="connsiteY143" fmla="*/ 1959770 h 2314576"/>
              <a:gd name="connsiteX144" fmla="*/ 343031 w 2321849"/>
              <a:gd name="connsiteY144" fmla="*/ 1919288 h 2314576"/>
              <a:gd name="connsiteX145" fmla="*/ 350174 w 2321849"/>
              <a:gd name="connsiteY145" fmla="*/ 1878807 h 2314576"/>
              <a:gd name="connsiteX146" fmla="*/ 333506 w 2321849"/>
              <a:gd name="connsiteY146" fmla="*/ 1857376 h 2314576"/>
              <a:gd name="connsiteX147" fmla="*/ 293024 w 2321849"/>
              <a:gd name="connsiteY147" fmla="*/ 1807370 h 2314576"/>
              <a:gd name="connsiteX148" fmla="*/ 250162 w 2321849"/>
              <a:gd name="connsiteY148" fmla="*/ 1814513 h 2314576"/>
              <a:gd name="connsiteX149" fmla="*/ 209681 w 2321849"/>
              <a:gd name="connsiteY149" fmla="*/ 1828801 h 2314576"/>
              <a:gd name="connsiteX150" fmla="*/ 143006 w 2321849"/>
              <a:gd name="connsiteY150" fmla="*/ 1838326 h 2314576"/>
              <a:gd name="connsiteX151" fmla="*/ 97762 w 2321849"/>
              <a:gd name="connsiteY151" fmla="*/ 1835945 h 2314576"/>
              <a:gd name="connsiteX152" fmla="*/ 78712 w 2321849"/>
              <a:gd name="connsiteY152" fmla="*/ 1821657 h 2314576"/>
              <a:gd name="connsiteX153" fmla="*/ 78712 w 2321849"/>
              <a:gd name="connsiteY153" fmla="*/ 1793082 h 2314576"/>
              <a:gd name="connsiteX154" fmla="*/ 107287 w 2321849"/>
              <a:gd name="connsiteY154" fmla="*/ 1771651 h 2314576"/>
              <a:gd name="connsiteX155" fmla="*/ 164437 w 2321849"/>
              <a:gd name="connsiteY155" fmla="*/ 1728788 h 2314576"/>
              <a:gd name="connsiteX156" fmla="*/ 157293 w 2321849"/>
              <a:gd name="connsiteY156" fmla="*/ 1704976 h 2314576"/>
              <a:gd name="connsiteX157" fmla="*/ 135862 w 2321849"/>
              <a:gd name="connsiteY157" fmla="*/ 1695451 h 2314576"/>
              <a:gd name="connsiteX158" fmla="*/ 102524 w 2321849"/>
              <a:gd name="connsiteY158" fmla="*/ 1712120 h 2314576"/>
              <a:gd name="connsiteX159" fmla="*/ 83474 w 2321849"/>
              <a:gd name="connsiteY159" fmla="*/ 1740695 h 2314576"/>
              <a:gd name="connsiteX160" fmla="*/ 130 w 2321849"/>
              <a:gd name="connsiteY160" fmla="*/ 1740695 h 2314576"/>
              <a:gd name="connsiteX161" fmla="*/ 26324 w 2321849"/>
              <a:gd name="connsiteY161" fmla="*/ 0 h 2314576"/>
              <a:gd name="connsiteX162" fmla="*/ 1614618 w 2321849"/>
              <a:gd name="connsiteY162" fmla="*/ 4763 h 2314576"/>
              <a:gd name="connsiteX0" fmla="*/ 1614618 w 2321849"/>
              <a:gd name="connsiteY0" fmla="*/ 4763 h 2314576"/>
              <a:gd name="connsiteX1" fmla="*/ 1667007 w 2321849"/>
              <a:gd name="connsiteY1" fmla="*/ 264321 h 2314576"/>
              <a:gd name="connsiteX2" fmla="*/ 1595569 w 2321849"/>
              <a:gd name="connsiteY2" fmla="*/ 359571 h 2314576"/>
              <a:gd name="connsiteX3" fmla="*/ 1562232 w 2321849"/>
              <a:gd name="connsiteY3" fmla="*/ 492921 h 2314576"/>
              <a:gd name="connsiteX4" fmla="*/ 1524132 w 2321849"/>
              <a:gd name="connsiteY4" fmla="*/ 564358 h 2314576"/>
              <a:gd name="connsiteX5" fmla="*/ 1500318 w 2321849"/>
              <a:gd name="connsiteY5" fmla="*/ 673895 h 2314576"/>
              <a:gd name="connsiteX6" fmla="*/ 1457456 w 2321849"/>
              <a:gd name="connsiteY6" fmla="*/ 714376 h 2314576"/>
              <a:gd name="connsiteX7" fmla="*/ 1459837 w 2321849"/>
              <a:gd name="connsiteY7" fmla="*/ 757238 h 2314576"/>
              <a:gd name="connsiteX8" fmla="*/ 1497937 w 2321849"/>
              <a:gd name="connsiteY8" fmla="*/ 785813 h 2314576"/>
              <a:gd name="connsiteX9" fmla="*/ 1547943 w 2321849"/>
              <a:gd name="connsiteY9" fmla="*/ 840582 h 2314576"/>
              <a:gd name="connsiteX10" fmla="*/ 1578899 w 2321849"/>
              <a:gd name="connsiteY10" fmla="*/ 931070 h 2314576"/>
              <a:gd name="connsiteX11" fmla="*/ 1576518 w 2321849"/>
              <a:gd name="connsiteY11" fmla="*/ 1000126 h 2314576"/>
              <a:gd name="connsiteX12" fmla="*/ 1569374 w 2321849"/>
              <a:gd name="connsiteY12" fmla="*/ 1062038 h 2314576"/>
              <a:gd name="connsiteX13" fmla="*/ 1593187 w 2321849"/>
              <a:gd name="connsiteY13" fmla="*/ 1121570 h 2314576"/>
              <a:gd name="connsiteX14" fmla="*/ 1626524 w 2321849"/>
              <a:gd name="connsiteY14" fmla="*/ 1193007 h 2314576"/>
              <a:gd name="connsiteX15" fmla="*/ 1638431 w 2321849"/>
              <a:gd name="connsiteY15" fmla="*/ 1231107 h 2314576"/>
              <a:gd name="connsiteX16" fmla="*/ 1631287 w 2321849"/>
              <a:gd name="connsiteY16" fmla="*/ 1271588 h 2314576"/>
              <a:gd name="connsiteX17" fmla="*/ 1593187 w 2321849"/>
              <a:gd name="connsiteY17" fmla="*/ 1288257 h 2314576"/>
              <a:gd name="connsiteX18" fmla="*/ 1552706 w 2321849"/>
              <a:gd name="connsiteY18" fmla="*/ 1302545 h 2314576"/>
              <a:gd name="connsiteX19" fmla="*/ 1528893 w 2321849"/>
              <a:gd name="connsiteY19" fmla="*/ 1347788 h 2314576"/>
              <a:gd name="connsiteX20" fmla="*/ 1569374 w 2321849"/>
              <a:gd name="connsiteY20" fmla="*/ 1333501 h 2314576"/>
              <a:gd name="connsiteX21" fmla="*/ 1597949 w 2321849"/>
              <a:gd name="connsiteY21" fmla="*/ 1321595 h 2314576"/>
              <a:gd name="connsiteX22" fmla="*/ 1605093 w 2321849"/>
              <a:gd name="connsiteY22" fmla="*/ 1366838 h 2314576"/>
              <a:gd name="connsiteX23" fmla="*/ 1628906 w 2321849"/>
              <a:gd name="connsiteY23" fmla="*/ 1383507 h 2314576"/>
              <a:gd name="connsiteX24" fmla="*/ 1676531 w 2321849"/>
              <a:gd name="connsiteY24" fmla="*/ 1371601 h 2314576"/>
              <a:gd name="connsiteX25" fmla="*/ 1688437 w 2321849"/>
              <a:gd name="connsiteY25" fmla="*/ 1393032 h 2314576"/>
              <a:gd name="connsiteX26" fmla="*/ 1745587 w 2321849"/>
              <a:gd name="connsiteY26" fmla="*/ 1383507 h 2314576"/>
              <a:gd name="connsiteX27" fmla="*/ 1745587 w 2321849"/>
              <a:gd name="connsiteY27" fmla="*/ 1412082 h 2314576"/>
              <a:gd name="connsiteX28" fmla="*/ 1774162 w 2321849"/>
              <a:gd name="connsiteY28" fmla="*/ 1423988 h 2314576"/>
              <a:gd name="connsiteX29" fmla="*/ 1776543 w 2321849"/>
              <a:gd name="connsiteY29" fmla="*/ 1457326 h 2314576"/>
              <a:gd name="connsiteX30" fmla="*/ 1783687 w 2321849"/>
              <a:gd name="connsiteY30" fmla="*/ 1490663 h 2314576"/>
              <a:gd name="connsiteX31" fmla="*/ 1828931 w 2321849"/>
              <a:gd name="connsiteY31" fmla="*/ 1514476 h 2314576"/>
              <a:gd name="connsiteX32" fmla="*/ 1869412 w 2321849"/>
              <a:gd name="connsiteY32" fmla="*/ 1509713 h 2314576"/>
              <a:gd name="connsiteX33" fmla="*/ 1850362 w 2321849"/>
              <a:gd name="connsiteY33" fmla="*/ 1554957 h 2314576"/>
              <a:gd name="connsiteX34" fmla="*/ 1843218 w 2321849"/>
              <a:gd name="connsiteY34" fmla="*/ 1588295 h 2314576"/>
              <a:gd name="connsiteX35" fmla="*/ 1843218 w 2321849"/>
              <a:gd name="connsiteY35" fmla="*/ 1588295 h 2314576"/>
              <a:gd name="connsiteX36" fmla="*/ 1890843 w 2321849"/>
              <a:gd name="connsiteY36" fmla="*/ 1652588 h 2314576"/>
              <a:gd name="connsiteX37" fmla="*/ 1933706 w 2321849"/>
              <a:gd name="connsiteY37" fmla="*/ 1740695 h 2314576"/>
              <a:gd name="connsiteX38" fmla="*/ 1978949 w 2321849"/>
              <a:gd name="connsiteY38" fmla="*/ 1781176 h 2314576"/>
              <a:gd name="connsiteX39" fmla="*/ 2024193 w 2321849"/>
              <a:gd name="connsiteY39" fmla="*/ 1814513 h 2314576"/>
              <a:gd name="connsiteX40" fmla="*/ 2081343 w 2321849"/>
              <a:gd name="connsiteY40" fmla="*/ 1852613 h 2314576"/>
              <a:gd name="connsiteX41" fmla="*/ 2117062 w 2321849"/>
              <a:gd name="connsiteY41" fmla="*/ 1902620 h 2314576"/>
              <a:gd name="connsiteX42" fmla="*/ 2157543 w 2321849"/>
              <a:gd name="connsiteY42" fmla="*/ 1926432 h 2314576"/>
              <a:gd name="connsiteX43" fmla="*/ 2212312 w 2321849"/>
              <a:gd name="connsiteY43" fmla="*/ 1955007 h 2314576"/>
              <a:gd name="connsiteX44" fmla="*/ 2264699 w 2321849"/>
              <a:gd name="connsiteY44" fmla="*/ 1993107 h 2314576"/>
              <a:gd name="connsiteX45" fmla="*/ 2309943 w 2321849"/>
              <a:gd name="connsiteY45" fmla="*/ 2038351 h 2314576"/>
              <a:gd name="connsiteX46" fmla="*/ 2321849 w 2321849"/>
              <a:gd name="connsiteY46" fmla="*/ 2074070 h 2314576"/>
              <a:gd name="connsiteX47" fmla="*/ 2286131 w 2321849"/>
              <a:gd name="connsiteY47" fmla="*/ 2090738 h 2314576"/>
              <a:gd name="connsiteX48" fmla="*/ 2217074 w 2321849"/>
              <a:gd name="connsiteY48" fmla="*/ 2085976 h 2314576"/>
              <a:gd name="connsiteX49" fmla="*/ 2171831 w 2321849"/>
              <a:gd name="connsiteY49" fmla="*/ 2064545 h 2314576"/>
              <a:gd name="connsiteX50" fmla="*/ 2131349 w 2321849"/>
              <a:gd name="connsiteY50" fmla="*/ 2028826 h 2314576"/>
              <a:gd name="connsiteX51" fmla="*/ 2102774 w 2321849"/>
              <a:gd name="connsiteY51" fmla="*/ 2047876 h 2314576"/>
              <a:gd name="connsiteX52" fmla="*/ 2071818 w 2321849"/>
              <a:gd name="connsiteY52" fmla="*/ 2016920 h 2314576"/>
              <a:gd name="connsiteX53" fmla="*/ 2038481 w 2321849"/>
              <a:gd name="connsiteY53" fmla="*/ 1993107 h 2314576"/>
              <a:gd name="connsiteX54" fmla="*/ 2019431 w 2321849"/>
              <a:gd name="connsiteY54" fmla="*/ 1995488 h 2314576"/>
              <a:gd name="connsiteX55" fmla="*/ 1983712 w 2321849"/>
              <a:gd name="connsiteY55" fmla="*/ 1978820 h 2314576"/>
              <a:gd name="connsiteX56" fmla="*/ 1964662 w 2321849"/>
              <a:gd name="connsiteY56" fmla="*/ 1983582 h 2314576"/>
              <a:gd name="connsiteX57" fmla="*/ 1936087 w 2321849"/>
              <a:gd name="connsiteY57" fmla="*/ 2000251 h 2314576"/>
              <a:gd name="connsiteX58" fmla="*/ 1926562 w 2321849"/>
              <a:gd name="connsiteY58" fmla="*/ 1966913 h 2314576"/>
              <a:gd name="connsiteX59" fmla="*/ 1919418 w 2321849"/>
              <a:gd name="connsiteY59" fmla="*/ 1931195 h 2314576"/>
              <a:gd name="connsiteX60" fmla="*/ 1907512 w 2321849"/>
              <a:gd name="connsiteY60" fmla="*/ 1916907 h 2314576"/>
              <a:gd name="connsiteX61" fmla="*/ 1883699 w 2321849"/>
              <a:gd name="connsiteY61" fmla="*/ 1931195 h 2314576"/>
              <a:gd name="connsiteX62" fmla="*/ 1850362 w 2321849"/>
              <a:gd name="connsiteY62" fmla="*/ 1924051 h 2314576"/>
              <a:gd name="connsiteX63" fmla="*/ 1805118 w 2321849"/>
              <a:gd name="connsiteY63" fmla="*/ 1928813 h 2314576"/>
              <a:gd name="connsiteX64" fmla="*/ 1797974 w 2321849"/>
              <a:gd name="connsiteY64" fmla="*/ 1907382 h 2314576"/>
              <a:gd name="connsiteX65" fmla="*/ 1793212 w 2321849"/>
              <a:gd name="connsiteY65" fmla="*/ 1878807 h 2314576"/>
              <a:gd name="connsiteX66" fmla="*/ 1783687 w 2321849"/>
              <a:gd name="connsiteY66" fmla="*/ 1864520 h 2314576"/>
              <a:gd name="connsiteX67" fmla="*/ 1764637 w 2321849"/>
              <a:gd name="connsiteY67" fmla="*/ 1900238 h 2314576"/>
              <a:gd name="connsiteX68" fmla="*/ 1740824 w 2321849"/>
              <a:gd name="connsiteY68" fmla="*/ 1902620 h 2314576"/>
              <a:gd name="connsiteX69" fmla="*/ 1728918 w 2321849"/>
              <a:gd name="connsiteY69" fmla="*/ 1931195 h 2314576"/>
              <a:gd name="connsiteX70" fmla="*/ 1669387 w 2321849"/>
              <a:gd name="connsiteY70" fmla="*/ 1947863 h 2314576"/>
              <a:gd name="connsiteX71" fmla="*/ 1633668 w 2321849"/>
              <a:gd name="connsiteY71" fmla="*/ 1957388 h 2314576"/>
              <a:gd name="connsiteX72" fmla="*/ 1612237 w 2321849"/>
              <a:gd name="connsiteY72" fmla="*/ 1993107 h 2314576"/>
              <a:gd name="connsiteX73" fmla="*/ 1614618 w 2321849"/>
              <a:gd name="connsiteY73" fmla="*/ 2043113 h 2314576"/>
              <a:gd name="connsiteX74" fmla="*/ 1595568 w 2321849"/>
              <a:gd name="connsiteY74" fmla="*/ 2085976 h 2314576"/>
              <a:gd name="connsiteX75" fmla="*/ 1562231 w 2321849"/>
              <a:gd name="connsiteY75" fmla="*/ 2081213 h 2314576"/>
              <a:gd name="connsiteX76" fmla="*/ 1536037 w 2321849"/>
              <a:gd name="connsiteY76" fmla="*/ 2035970 h 2314576"/>
              <a:gd name="connsiteX77" fmla="*/ 1514606 w 2321849"/>
              <a:gd name="connsiteY77" fmla="*/ 2021682 h 2314576"/>
              <a:gd name="connsiteX78" fmla="*/ 1464599 w 2321849"/>
              <a:gd name="connsiteY78" fmla="*/ 2040732 h 2314576"/>
              <a:gd name="connsiteX79" fmla="*/ 1462218 w 2321849"/>
              <a:gd name="connsiteY79" fmla="*/ 2100263 h 2314576"/>
              <a:gd name="connsiteX80" fmla="*/ 1447931 w 2321849"/>
              <a:gd name="connsiteY80" fmla="*/ 2114551 h 2314576"/>
              <a:gd name="connsiteX81" fmla="*/ 1428881 w 2321849"/>
              <a:gd name="connsiteY81" fmla="*/ 2100263 h 2314576"/>
              <a:gd name="connsiteX82" fmla="*/ 1412212 w 2321849"/>
              <a:gd name="connsiteY82" fmla="*/ 2085976 h 2314576"/>
              <a:gd name="connsiteX83" fmla="*/ 1386018 w 2321849"/>
              <a:gd name="connsiteY83" fmla="*/ 2102645 h 2314576"/>
              <a:gd name="connsiteX84" fmla="*/ 1381256 w 2321849"/>
              <a:gd name="connsiteY84" fmla="*/ 2162176 h 2314576"/>
              <a:gd name="connsiteX85" fmla="*/ 1374112 w 2321849"/>
              <a:gd name="connsiteY85" fmla="*/ 2214563 h 2314576"/>
              <a:gd name="connsiteX86" fmla="*/ 1347918 w 2321849"/>
              <a:gd name="connsiteY86" fmla="*/ 2238376 h 2314576"/>
              <a:gd name="connsiteX87" fmla="*/ 1324106 w 2321849"/>
              <a:gd name="connsiteY87" fmla="*/ 2226470 h 2314576"/>
              <a:gd name="connsiteX88" fmla="*/ 1309818 w 2321849"/>
              <a:gd name="connsiteY88" fmla="*/ 2257426 h 2314576"/>
              <a:gd name="connsiteX89" fmla="*/ 1288387 w 2321849"/>
              <a:gd name="connsiteY89" fmla="*/ 2262188 h 2314576"/>
              <a:gd name="connsiteX90" fmla="*/ 1264574 w 2321849"/>
              <a:gd name="connsiteY90" fmla="*/ 2235995 h 2314576"/>
              <a:gd name="connsiteX91" fmla="*/ 1288387 w 2321849"/>
              <a:gd name="connsiteY91" fmla="*/ 2202657 h 2314576"/>
              <a:gd name="connsiteX92" fmla="*/ 1290768 w 2321849"/>
              <a:gd name="connsiteY92" fmla="*/ 2181226 h 2314576"/>
              <a:gd name="connsiteX93" fmla="*/ 1286006 w 2321849"/>
              <a:gd name="connsiteY93" fmla="*/ 2155032 h 2314576"/>
              <a:gd name="connsiteX94" fmla="*/ 1266956 w 2321849"/>
              <a:gd name="connsiteY94" fmla="*/ 2135982 h 2314576"/>
              <a:gd name="connsiteX95" fmla="*/ 1226474 w 2321849"/>
              <a:gd name="connsiteY95" fmla="*/ 2155032 h 2314576"/>
              <a:gd name="connsiteX96" fmla="*/ 1147893 w 2321849"/>
              <a:gd name="connsiteY96" fmla="*/ 2150270 h 2314576"/>
              <a:gd name="connsiteX97" fmla="*/ 1095506 w 2321849"/>
              <a:gd name="connsiteY97" fmla="*/ 2155032 h 2314576"/>
              <a:gd name="connsiteX98" fmla="*/ 1093124 w 2321849"/>
              <a:gd name="connsiteY98" fmla="*/ 2138363 h 2314576"/>
              <a:gd name="connsiteX99" fmla="*/ 1057406 w 2321849"/>
              <a:gd name="connsiteY99" fmla="*/ 2159795 h 2314576"/>
              <a:gd name="connsiteX100" fmla="*/ 1021687 w 2321849"/>
              <a:gd name="connsiteY100" fmla="*/ 2193132 h 2314576"/>
              <a:gd name="connsiteX101" fmla="*/ 997874 w 2321849"/>
              <a:gd name="connsiteY101" fmla="*/ 2221707 h 2314576"/>
              <a:gd name="connsiteX102" fmla="*/ 976443 w 2321849"/>
              <a:gd name="connsiteY102" fmla="*/ 2283620 h 2314576"/>
              <a:gd name="connsiteX103" fmla="*/ 952631 w 2321849"/>
              <a:gd name="connsiteY103" fmla="*/ 2314576 h 2314576"/>
              <a:gd name="connsiteX104" fmla="*/ 931199 w 2321849"/>
              <a:gd name="connsiteY104" fmla="*/ 2307432 h 2314576"/>
              <a:gd name="connsiteX105" fmla="*/ 912149 w 2321849"/>
              <a:gd name="connsiteY105" fmla="*/ 2259807 h 2314576"/>
              <a:gd name="connsiteX106" fmla="*/ 909768 w 2321849"/>
              <a:gd name="connsiteY106" fmla="*/ 2209801 h 2314576"/>
              <a:gd name="connsiteX107" fmla="*/ 893099 w 2321849"/>
              <a:gd name="connsiteY107" fmla="*/ 2181226 h 2314576"/>
              <a:gd name="connsiteX108" fmla="*/ 852618 w 2321849"/>
              <a:gd name="connsiteY108" fmla="*/ 2147888 h 2314576"/>
              <a:gd name="connsiteX109" fmla="*/ 814518 w 2321849"/>
              <a:gd name="connsiteY109" fmla="*/ 2126457 h 2314576"/>
              <a:gd name="connsiteX110" fmla="*/ 795468 w 2321849"/>
              <a:gd name="connsiteY110" fmla="*/ 2097882 h 2314576"/>
              <a:gd name="connsiteX111" fmla="*/ 785943 w 2321849"/>
              <a:gd name="connsiteY111" fmla="*/ 2083595 h 2314576"/>
              <a:gd name="connsiteX112" fmla="*/ 771656 w 2321849"/>
              <a:gd name="connsiteY112" fmla="*/ 2069307 h 2314576"/>
              <a:gd name="connsiteX113" fmla="*/ 757368 w 2321849"/>
              <a:gd name="connsiteY113" fmla="*/ 2066926 h 2314576"/>
              <a:gd name="connsiteX114" fmla="*/ 724031 w 2321849"/>
              <a:gd name="connsiteY114" fmla="*/ 2057401 h 2314576"/>
              <a:gd name="connsiteX115" fmla="*/ 714506 w 2321849"/>
              <a:gd name="connsiteY115" fmla="*/ 2050257 h 2314576"/>
              <a:gd name="connsiteX116" fmla="*/ 714506 w 2321849"/>
              <a:gd name="connsiteY116" fmla="*/ 2050257 h 2314576"/>
              <a:gd name="connsiteX117" fmla="*/ 766893 w 2321849"/>
              <a:gd name="connsiteY117" fmla="*/ 2043113 h 2314576"/>
              <a:gd name="connsiteX118" fmla="*/ 766893 w 2321849"/>
              <a:gd name="connsiteY118" fmla="*/ 2043113 h 2314576"/>
              <a:gd name="connsiteX119" fmla="*/ 797849 w 2321849"/>
              <a:gd name="connsiteY119" fmla="*/ 2033588 h 2314576"/>
              <a:gd name="connsiteX120" fmla="*/ 821662 w 2321849"/>
              <a:gd name="connsiteY120" fmla="*/ 2031207 h 2314576"/>
              <a:gd name="connsiteX121" fmla="*/ 840712 w 2321849"/>
              <a:gd name="connsiteY121" fmla="*/ 2016920 h 2314576"/>
              <a:gd name="connsiteX122" fmla="*/ 804993 w 2321849"/>
              <a:gd name="connsiteY122" fmla="*/ 1981201 h 2314576"/>
              <a:gd name="connsiteX123" fmla="*/ 795468 w 2321849"/>
              <a:gd name="connsiteY123" fmla="*/ 1962151 h 2314576"/>
              <a:gd name="connsiteX124" fmla="*/ 785943 w 2321849"/>
              <a:gd name="connsiteY124" fmla="*/ 1952626 h 2314576"/>
              <a:gd name="connsiteX125" fmla="*/ 766893 w 2321849"/>
              <a:gd name="connsiteY125" fmla="*/ 1943101 h 2314576"/>
              <a:gd name="connsiteX126" fmla="*/ 750224 w 2321849"/>
              <a:gd name="connsiteY126" fmla="*/ 1947863 h 2314576"/>
              <a:gd name="connsiteX127" fmla="*/ 709743 w 2321849"/>
              <a:gd name="connsiteY127" fmla="*/ 1962151 h 2314576"/>
              <a:gd name="connsiteX128" fmla="*/ 716887 w 2321849"/>
              <a:gd name="connsiteY128" fmla="*/ 1931195 h 2314576"/>
              <a:gd name="connsiteX129" fmla="*/ 738318 w 2321849"/>
              <a:gd name="connsiteY129" fmla="*/ 1900238 h 2314576"/>
              <a:gd name="connsiteX130" fmla="*/ 707362 w 2321849"/>
              <a:gd name="connsiteY130" fmla="*/ 1876426 h 2314576"/>
              <a:gd name="connsiteX131" fmla="*/ 685931 w 2321849"/>
              <a:gd name="connsiteY131" fmla="*/ 1862138 h 2314576"/>
              <a:gd name="connsiteX132" fmla="*/ 652593 w 2321849"/>
              <a:gd name="connsiteY132" fmla="*/ 1866901 h 2314576"/>
              <a:gd name="connsiteX133" fmla="*/ 633543 w 2321849"/>
              <a:gd name="connsiteY133" fmla="*/ 1878807 h 2314576"/>
              <a:gd name="connsiteX134" fmla="*/ 609731 w 2321849"/>
              <a:gd name="connsiteY134" fmla="*/ 1905001 h 2314576"/>
              <a:gd name="connsiteX135" fmla="*/ 609731 w 2321849"/>
              <a:gd name="connsiteY135" fmla="*/ 1928813 h 2314576"/>
              <a:gd name="connsiteX136" fmla="*/ 588299 w 2321849"/>
              <a:gd name="connsiteY136" fmla="*/ 1950245 h 2314576"/>
              <a:gd name="connsiteX137" fmla="*/ 552581 w 2321849"/>
              <a:gd name="connsiteY137" fmla="*/ 1959770 h 2314576"/>
              <a:gd name="connsiteX138" fmla="*/ 540674 w 2321849"/>
              <a:gd name="connsiteY138" fmla="*/ 1971676 h 2314576"/>
              <a:gd name="connsiteX139" fmla="*/ 502574 w 2321849"/>
              <a:gd name="connsiteY139" fmla="*/ 1974057 h 2314576"/>
              <a:gd name="connsiteX140" fmla="*/ 454949 w 2321849"/>
              <a:gd name="connsiteY140" fmla="*/ 1983582 h 2314576"/>
              <a:gd name="connsiteX141" fmla="*/ 426374 w 2321849"/>
              <a:gd name="connsiteY141" fmla="*/ 1995488 h 2314576"/>
              <a:gd name="connsiteX142" fmla="*/ 402562 w 2321849"/>
              <a:gd name="connsiteY142" fmla="*/ 1985963 h 2314576"/>
              <a:gd name="connsiteX143" fmla="*/ 376368 w 2321849"/>
              <a:gd name="connsiteY143" fmla="*/ 1981201 h 2314576"/>
              <a:gd name="connsiteX144" fmla="*/ 354937 w 2321849"/>
              <a:gd name="connsiteY144" fmla="*/ 1959770 h 2314576"/>
              <a:gd name="connsiteX145" fmla="*/ 343031 w 2321849"/>
              <a:gd name="connsiteY145" fmla="*/ 1919288 h 2314576"/>
              <a:gd name="connsiteX146" fmla="*/ 350174 w 2321849"/>
              <a:gd name="connsiteY146" fmla="*/ 1878807 h 2314576"/>
              <a:gd name="connsiteX147" fmla="*/ 333506 w 2321849"/>
              <a:gd name="connsiteY147" fmla="*/ 1857376 h 2314576"/>
              <a:gd name="connsiteX148" fmla="*/ 293024 w 2321849"/>
              <a:gd name="connsiteY148" fmla="*/ 1807370 h 2314576"/>
              <a:gd name="connsiteX149" fmla="*/ 250162 w 2321849"/>
              <a:gd name="connsiteY149" fmla="*/ 1814513 h 2314576"/>
              <a:gd name="connsiteX150" fmla="*/ 209681 w 2321849"/>
              <a:gd name="connsiteY150" fmla="*/ 1828801 h 2314576"/>
              <a:gd name="connsiteX151" fmla="*/ 143006 w 2321849"/>
              <a:gd name="connsiteY151" fmla="*/ 1838326 h 2314576"/>
              <a:gd name="connsiteX152" fmla="*/ 97762 w 2321849"/>
              <a:gd name="connsiteY152" fmla="*/ 1835945 h 2314576"/>
              <a:gd name="connsiteX153" fmla="*/ 78712 w 2321849"/>
              <a:gd name="connsiteY153" fmla="*/ 1821657 h 2314576"/>
              <a:gd name="connsiteX154" fmla="*/ 78712 w 2321849"/>
              <a:gd name="connsiteY154" fmla="*/ 1793082 h 2314576"/>
              <a:gd name="connsiteX155" fmla="*/ 107287 w 2321849"/>
              <a:gd name="connsiteY155" fmla="*/ 1771651 h 2314576"/>
              <a:gd name="connsiteX156" fmla="*/ 164437 w 2321849"/>
              <a:gd name="connsiteY156" fmla="*/ 1728788 h 2314576"/>
              <a:gd name="connsiteX157" fmla="*/ 157293 w 2321849"/>
              <a:gd name="connsiteY157" fmla="*/ 1704976 h 2314576"/>
              <a:gd name="connsiteX158" fmla="*/ 135862 w 2321849"/>
              <a:gd name="connsiteY158" fmla="*/ 1695451 h 2314576"/>
              <a:gd name="connsiteX159" fmla="*/ 102524 w 2321849"/>
              <a:gd name="connsiteY159" fmla="*/ 1712120 h 2314576"/>
              <a:gd name="connsiteX160" fmla="*/ 83474 w 2321849"/>
              <a:gd name="connsiteY160" fmla="*/ 1740695 h 2314576"/>
              <a:gd name="connsiteX161" fmla="*/ 130 w 2321849"/>
              <a:gd name="connsiteY161" fmla="*/ 1740695 h 2314576"/>
              <a:gd name="connsiteX162" fmla="*/ 26324 w 2321849"/>
              <a:gd name="connsiteY162" fmla="*/ 0 h 2314576"/>
              <a:gd name="connsiteX163" fmla="*/ 1614618 w 2321849"/>
              <a:gd name="connsiteY163" fmla="*/ 4763 h 2314576"/>
              <a:gd name="connsiteX0" fmla="*/ 1614618 w 2321849"/>
              <a:gd name="connsiteY0" fmla="*/ 4763 h 2314576"/>
              <a:gd name="connsiteX1" fmla="*/ 1690819 w 2321849"/>
              <a:gd name="connsiteY1" fmla="*/ 150021 h 2314576"/>
              <a:gd name="connsiteX2" fmla="*/ 1667007 w 2321849"/>
              <a:gd name="connsiteY2" fmla="*/ 264321 h 2314576"/>
              <a:gd name="connsiteX3" fmla="*/ 1595569 w 2321849"/>
              <a:gd name="connsiteY3" fmla="*/ 359571 h 2314576"/>
              <a:gd name="connsiteX4" fmla="*/ 1562232 w 2321849"/>
              <a:gd name="connsiteY4" fmla="*/ 492921 h 2314576"/>
              <a:gd name="connsiteX5" fmla="*/ 1524132 w 2321849"/>
              <a:gd name="connsiteY5" fmla="*/ 564358 h 2314576"/>
              <a:gd name="connsiteX6" fmla="*/ 1500318 w 2321849"/>
              <a:gd name="connsiteY6" fmla="*/ 673895 h 2314576"/>
              <a:gd name="connsiteX7" fmla="*/ 1457456 w 2321849"/>
              <a:gd name="connsiteY7" fmla="*/ 714376 h 2314576"/>
              <a:gd name="connsiteX8" fmla="*/ 1459837 w 2321849"/>
              <a:gd name="connsiteY8" fmla="*/ 757238 h 2314576"/>
              <a:gd name="connsiteX9" fmla="*/ 1497937 w 2321849"/>
              <a:gd name="connsiteY9" fmla="*/ 785813 h 2314576"/>
              <a:gd name="connsiteX10" fmla="*/ 1547943 w 2321849"/>
              <a:gd name="connsiteY10" fmla="*/ 840582 h 2314576"/>
              <a:gd name="connsiteX11" fmla="*/ 1578899 w 2321849"/>
              <a:gd name="connsiteY11" fmla="*/ 931070 h 2314576"/>
              <a:gd name="connsiteX12" fmla="*/ 1576518 w 2321849"/>
              <a:gd name="connsiteY12" fmla="*/ 1000126 h 2314576"/>
              <a:gd name="connsiteX13" fmla="*/ 1569374 w 2321849"/>
              <a:gd name="connsiteY13" fmla="*/ 1062038 h 2314576"/>
              <a:gd name="connsiteX14" fmla="*/ 1593187 w 2321849"/>
              <a:gd name="connsiteY14" fmla="*/ 1121570 h 2314576"/>
              <a:gd name="connsiteX15" fmla="*/ 1626524 w 2321849"/>
              <a:gd name="connsiteY15" fmla="*/ 1193007 h 2314576"/>
              <a:gd name="connsiteX16" fmla="*/ 1638431 w 2321849"/>
              <a:gd name="connsiteY16" fmla="*/ 1231107 h 2314576"/>
              <a:gd name="connsiteX17" fmla="*/ 1631287 w 2321849"/>
              <a:gd name="connsiteY17" fmla="*/ 1271588 h 2314576"/>
              <a:gd name="connsiteX18" fmla="*/ 1593187 w 2321849"/>
              <a:gd name="connsiteY18" fmla="*/ 1288257 h 2314576"/>
              <a:gd name="connsiteX19" fmla="*/ 1552706 w 2321849"/>
              <a:gd name="connsiteY19" fmla="*/ 1302545 h 2314576"/>
              <a:gd name="connsiteX20" fmla="*/ 1528893 w 2321849"/>
              <a:gd name="connsiteY20" fmla="*/ 1347788 h 2314576"/>
              <a:gd name="connsiteX21" fmla="*/ 1569374 w 2321849"/>
              <a:gd name="connsiteY21" fmla="*/ 1333501 h 2314576"/>
              <a:gd name="connsiteX22" fmla="*/ 1597949 w 2321849"/>
              <a:gd name="connsiteY22" fmla="*/ 1321595 h 2314576"/>
              <a:gd name="connsiteX23" fmla="*/ 1605093 w 2321849"/>
              <a:gd name="connsiteY23" fmla="*/ 1366838 h 2314576"/>
              <a:gd name="connsiteX24" fmla="*/ 1628906 w 2321849"/>
              <a:gd name="connsiteY24" fmla="*/ 1383507 h 2314576"/>
              <a:gd name="connsiteX25" fmla="*/ 1676531 w 2321849"/>
              <a:gd name="connsiteY25" fmla="*/ 1371601 h 2314576"/>
              <a:gd name="connsiteX26" fmla="*/ 1688437 w 2321849"/>
              <a:gd name="connsiteY26" fmla="*/ 1393032 h 2314576"/>
              <a:gd name="connsiteX27" fmla="*/ 1745587 w 2321849"/>
              <a:gd name="connsiteY27" fmla="*/ 1383507 h 2314576"/>
              <a:gd name="connsiteX28" fmla="*/ 1745587 w 2321849"/>
              <a:gd name="connsiteY28" fmla="*/ 1412082 h 2314576"/>
              <a:gd name="connsiteX29" fmla="*/ 1774162 w 2321849"/>
              <a:gd name="connsiteY29" fmla="*/ 1423988 h 2314576"/>
              <a:gd name="connsiteX30" fmla="*/ 1776543 w 2321849"/>
              <a:gd name="connsiteY30" fmla="*/ 1457326 h 2314576"/>
              <a:gd name="connsiteX31" fmla="*/ 1783687 w 2321849"/>
              <a:gd name="connsiteY31" fmla="*/ 1490663 h 2314576"/>
              <a:gd name="connsiteX32" fmla="*/ 1828931 w 2321849"/>
              <a:gd name="connsiteY32" fmla="*/ 1514476 h 2314576"/>
              <a:gd name="connsiteX33" fmla="*/ 1869412 w 2321849"/>
              <a:gd name="connsiteY33" fmla="*/ 1509713 h 2314576"/>
              <a:gd name="connsiteX34" fmla="*/ 1850362 w 2321849"/>
              <a:gd name="connsiteY34" fmla="*/ 1554957 h 2314576"/>
              <a:gd name="connsiteX35" fmla="*/ 1843218 w 2321849"/>
              <a:gd name="connsiteY35" fmla="*/ 1588295 h 2314576"/>
              <a:gd name="connsiteX36" fmla="*/ 1843218 w 2321849"/>
              <a:gd name="connsiteY36" fmla="*/ 1588295 h 2314576"/>
              <a:gd name="connsiteX37" fmla="*/ 1890843 w 2321849"/>
              <a:gd name="connsiteY37" fmla="*/ 1652588 h 2314576"/>
              <a:gd name="connsiteX38" fmla="*/ 1933706 w 2321849"/>
              <a:gd name="connsiteY38" fmla="*/ 1740695 h 2314576"/>
              <a:gd name="connsiteX39" fmla="*/ 1978949 w 2321849"/>
              <a:gd name="connsiteY39" fmla="*/ 1781176 h 2314576"/>
              <a:gd name="connsiteX40" fmla="*/ 2024193 w 2321849"/>
              <a:gd name="connsiteY40" fmla="*/ 1814513 h 2314576"/>
              <a:gd name="connsiteX41" fmla="*/ 2081343 w 2321849"/>
              <a:gd name="connsiteY41" fmla="*/ 1852613 h 2314576"/>
              <a:gd name="connsiteX42" fmla="*/ 2117062 w 2321849"/>
              <a:gd name="connsiteY42" fmla="*/ 1902620 h 2314576"/>
              <a:gd name="connsiteX43" fmla="*/ 2157543 w 2321849"/>
              <a:gd name="connsiteY43" fmla="*/ 1926432 h 2314576"/>
              <a:gd name="connsiteX44" fmla="*/ 2212312 w 2321849"/>
              <a:gd name="connsiteY44" fmla="*/ 1955007 h 2314576"/>
              <a:gd name="connsiteX45" fmla="*/ 2264699 w 2321849"/>
              <a:gd name="connsiteY45" fmla="*/ 1993107 h 2314576"/>
              <a:gd name="connsiteX46" fmla="*/ 2309943 w 2321849"/>
              <a:gd name="connsiteY46" fmla="*/ 2038351 h 2314576"/>
              <a:gd name="connsiteX47" fmla="*/ 2321849 w 2321849"/>
              <a:gd name="connsiteY47" fmla="*/ 2074070 h 2314576"/>
              <a:gd name="connsiteX48" fmla="*/ 2286131 w 2321849"/>
              <a:gd name="connsiteY48" fmla="*/ 2090738 h 2314576"/>
              <a:gd name="connsiteX49" fmla="*/ 2217074 w 2321849"/>
              <a:gd name="connsiteY49" fmla="*/ 2085976 h 2314576"/>
              <a:gd name="connsiteX50" fmla="*/ 2171831 w 2321849"/>
              <a:gd name="connsiteY50" fmla="*/ 2064545 h 2314576"/>
              <a:gd name="connsiteX51" fmla="*/ 2131349 w 2321849"/>
              <a:gd name="connsiteY51" fmla="*/ 2028826 h 2314576"/>
              <a:gd name="connsiteX52" fmla="*/ 2102774 w 2321849"/>
              <a:gd name="connsiteY52" fmla="*/ 2047876 h 2314576"/>
              <a:gd name="connsiteX53" fmla="*/ 2071818 w 2321849"/>
              <a:gd name="connsiteY53" fmla="*/ 2016920 h 2314576"/>
              <a:gd name="connsiteX54" fmla="*/ 2038481 w 2321849"/>
              <a:gd name="connsiteY54" fmla="*/ 1993107 h 2314576"/>
              <a:gd name="connsiteX55" fmla="*/ 2019431 w 2321849"/>
              <a:gd name="connsiteY55" fmla="*/ 1995488 h 2314576"/>
              <a:gd name="connsiteX56" fmla="*/ 1983712 w 2321849"/>
              <a:gd name="connsiteY56" fmla="*/ 1978820 h 2314576"/>
              <a:gd name="connsiteX57" fmla="*/ 1964662 w 2321849"/>
              <a:gd name="connsiteY57" fmla="*/ 1983582 h 2314576"/>
              <a:gd name="connsiteX58" fmla="*/ 1936087 w 2321849"/>
              <a:gd name="connsiteY58" fmla="*/ 2000251 h 2314576"/>
              <a:gd name="connsiteX59" fmla="*/ 1926562 w 2321849"/>
              <a:gd name="connsiteY59" fmla="*/ 1966913 h 2314576"/>
              <a:gd name="connsiteX60" fmla="*/ 1919418 w 2321849"/>
              <a:gd name="connsiteY60" fmla="*/ 1931195 h 2314576"/>
              <a:gd name="connsiteX61" fmla="*/ 1907512 w 2321849"/>
              <a:gd name="connsiteY61" fmla="*/ 1916907 h 2314576"/>
              <a:gd name="connsiteX62" fmla="*/ 1883699 w 2321849"/>
              <a:gd name="connsiteY62" fmla="*/ 1931195 h 2314576"/>
              <a:gd name="connsiteX63" fmla="*/ 1850362 w 2321849"/>
              <a:gd name="connsiteY63" fmla="*/ 1924051 h 2314576"/>
              <a:gd name="connsiteX64" fmla="*/ 1805118 w 2321849"/>
              <a:gd name="connsiteY64" fmla="*/ 1928813 h 2314576"/>
              <a:gd name="connsiteX65" fmla="*/ 1797974 w 2321849"/>
              <a:gd name="connsiteY65" fmla="*/ 1907382 h 2314576"/>
              <a:gd name="connsiteX66" fmla="*/ 1793212 w 2321849"/>
              <a:gd name="connsiteY66" fmla="*/ 1878807 h 2314576"/>
              <a:gd name="connsiteX67" fmla="*/ 1783687 w 2321849"/>
              <a:gd name="connsiteY67" fmla="*/ 1864520 h 2314576"/>
              <a:gd name="connsiteX68" fmla="*/ 1764637 w 2321849"/>
              <a:gd name="connsiteY68" fmla="*/ 1900238 h 2314576"/>
              <a:gd name="connsiteX69" fmla="*/ 1740824 w 2321849"/>
              <a:gd name="connsiteY69" fmla="*/ 1902620 h 2314576"/>
              <a:gd name="connsiteX70" fmla="*/ 1728918 w 2321849"/>
              <a:gd name="connsiteY70" fmla="*/ 1931195 h 2314576"/>
              <a:gd name="connsiteX71" fmla="*/ 1669387 w 2321849"/>
              <a:gd name="connsiteY71" fmla="*/ 1947863 h 2314576"/>
              <a:gd name="connsiteX72" fmla="*/ 1633668 w 2321849"/>
              <a:gd name="connsiteY72" fmla="*/ 1957388 h 2314576"/>
              <a:gd name="connsiteX73" fmla="*/ 1612237 w 2321849"/>
              <a:gd name="connsiteY73" fmla="*/ 1993107 h 2314576"/>
              <a:gd name="connsiteX74" fmla="*/ 1614618 w 2321849"/>
              <a:gd name="connsiteY74" fmla="*/ 2043113 h 2314576"/>
              <a:gd name="connsiteX75" fmla="*/ 1595568 w 2321849"/>
              <a:gd name="connsiteY75" fmla="*/ 2085976 h 2314576"/>
              <a:gd name="connsiteX76" fmla="*/ 1562231 w 2321849"/>
              <a:gd name="connsiteY76" fmla="*/ 2081213 h 2314576"/>
              <a:gd name="connsiteX77" fmla="*/ 1536037 w 2321849"/>
              <a:gd name="connsiteY77" fmla="*/ 2035970 h 2314576"/>
              <a:gd name="connsiteX78" fmla="*/ 1514606 w 2321849"/>
              <a:gd name="connsiteY78" fmla="*/ 2021682 h 2314576"/>
              <a:gd name="connsiteX79" fmla="*/ 1464599 w 2321849"/>
              <a:gd name="connsiteY79" fmla="*/ 2040732 h 2314576"/>
              <a:gd name="connsiteX80" fmla="*/ 1462218 w 2321849"/>
              <a:gd name="connsiteY80" fmla="*/ 2100263 h 2314576"/>
              <a:gd name="connsiteX81" fmla="*/ 1447931 w 2321849"/>
              <a:gd name="connsiteY81" fmla="*/ 2114551 h 2314576"/>
              <a:gd name="connsiteX82" fmla="*/ 1428881 w 2321849"/>
              <a:gd name="connsiteY82" fmla="*/ 2100263 h 2314576"/>
              <a:gd name="connsiteX83" fmla="*/ 1412212 w 2321849"/>
              <a:gd name="connsiteY83" fmla="*/ 2085976 h 2314576"/>
              <a:gd name="connsiteX84" fmla="*/ 1386018 w 2321849"/>
              <a:gd name="connsiteY84" fmla="*/ 2102645 h 2314576"/>
              <a:gd name="connsiteX85" fmla="*/ 1381256 w 2321849"/>
              <a:gd name="connsiteY85" fmla="*/ 2162176 h 2314576"/>
              <a:gd name="connsiteX86" fmla="*/ 1374112 w 2321849"/>
              <a:gd name="connsiteY86" fmla="*/ 2214563 h 2314576"/>
              <a:gd name="connsiteX87" fmla="*/ 1347918 w 2321849"/>
              <a:gd name="connsiteY87" fmla="*/ 2238376 h 2314576"/>
              <a:gd name="connsiteX88" fmla="*/ 1324106 w 2321849"/>
              <a:gd name="connsiteY88" fmla="*/ 2226470 h 2314576"/>
              <a:gd name="connsiteX89" fmla="*/ 1309818 w 2321849"/>
              <a:gd name="connsiteY89" fmla="*/ 2257426 h 2314576"/>
              <a:gd name="connsiteX90" fmla="*/ 1288387 w 2321849"/>
              <a:gd name="connsiteY90" fmla="*/ 2262188 h 2314576"/>
              <a:gd name="connsiteX91" fmla="*/ 1264574 w 2321849"/>
              <a:gd name="connsiteY91" fmla="*/ 2235995 h 2314576"/>
              <a:gd name="connsiteX92" fmla="*/ 1288387 w 2321849"/>
              <a:gd name="connsiteY92" fmla="*/ 2202657 h 2314576"/>
              <a:gd name="connsiteX93" fmla="*/ 1290768 w 2321849"/>
              <a:gd name="connsiteY93" fmla="*/ 2181226 h 2314576"/>
              <a:gd name="connsiteX94" fmla="*/ 1286006 w 2321849"/>
              <a:gd name="connsiteY94" fmla="*/ 2155032 h 2314576"/>
              <a:gd name="connsiteX95" fmla="*/ 1266956 w 2321849"/>
              <a:gd name="connsiteY95" fmla="*/ 2135982 h 2314576"/>
              <a:gd name="connsiteX96" fmla="*/ 1226474 w 2321849"/>
              <a:gd name="connsiteY96" fmla="*/ 2155032 h 2314576"/>
              <a:gd name="connsiteX97" fmla="*/ 1147893 w 2321849"/>
              <a:gd name="connsiteY97" fmla="*/ 2150270 h 2314576"/>
              <a:gd name="connsiteX98" fmla="*/ 1095506 w 2321849"/>
              <a:gd name="connsiteY98" fmla="*/ 2155032 h 2314576"/>
              <a:gd name="connsiteX99" fmla="*/ 1093124 w 2321849"/>
              <a:gd name="connsiteY99" fmla="*/ 2138363 h 2314576"/>
              <a:gd name="connsiteX100" fmla="*/ 1057406 w 2321849"/>
              <a:gd name="connsiteY100" fmla="*/ 2159795 h 2314576"/>
              <a:gd name="connsiteX101" fmla="*/ 1021687 w 2321849"/>
              <a:gd name="connsiteY101" fmla="*/ 2193132 h 2314576"/>
              <a:gd name="connsiteX102" fmla="*/ 997874 w 2321849"/>
              <a:gd name="connsiteY102" fmla="*/ 2221707 h 2314576"/>
              <a:gd name="connsiteX103" fmla="*/ 976443 w 2321849"/>
              <a:gd name="connsiteY103" fmla="*/ 2283620 h 2314576"/>
              <a:gd name="connsiteX104" fmla="*/ 952631 w 2321849"/>
              <a:gd name="connsiteY104" fmla="*/ 2314576 h 2314576"/>
              <a:gd name="connsiteX105" fmla="*/ 931199 w 2321849"/>
              <a:gd name="connsiteY105" fmla="*/ 2307432 h 2314576"/>
              <a:gd name="connsiteX106" fmla="*/ 912149 w 2321849"/>
              <a:gd name="connsiteY106" fmla="*/ 2259807 h 2314576"/>
              <a:gd name="connsiteX107" fmla="*/ 909768 w 2321849"/>
              <a:gd name="connsiteY107" fmla="*/ 2209801 h 2314576"/>
              <a:gd name="connsiteX108" fmla="*/ 893099 w 2321849"/>
              <a:gd name="connsiteY108" fmla="*/ 2181226 h 2314576"/>
              <a:gd name="connsiteX109" fmla="*/ 852618 w 2321849"/>
              <a:gd name="connsiteY109" fmla="*/ 2147888 h 2314576"/>
              <a:gd name="connsiteX110" fmla="*/ 814518 w 2321849"/>
              <a:gd name="connsiteY110" fmla="*/ 2126457 h 2314576"/>
              <a:gd name="connsiteX111" fmla="*/ 795468 w 2321849"/>
              <a:gd name="connsiteY111" fmla="*/ 2097882 h 2314576"/>
              <a:gd name="connsiteX112" fmla="*/ 785943 w 2321849"/>
              <a:gd name="connsiteY112" fmla="*/ 2083595 h 2314576"/>
              <a:gd name="connsiteX113" fmla="*/ 771656 w 2321849"/>
              <a:gd name="connsiteY113" fmla="*/ 2069307 h 2314576"/>
              <a:gd name="connsiteX114" fmla="*/ 757368 w 2321849"/>
              <a:gd name="connsiteY114" fmla="*/ 2066926 h 2314576"/>
              <a:gd name="connsiteX115" fmla="*/ 724031 w 2321849"/>
              <a:gd name="connsiteY115" fmla="*/ 2057401 h 2314576"/>
              <a:gd name="connsiteX116" fmla="*/ 714506 w 2321849"/>
              <a:gd name="connsiteY116" fmla="*/ 2050257 h 2314576"/>
              <a:gd name="connsiteX117" fmla="*/ 714506 w 2321849"/>
              <a:gd name="connsiteY117" fmla="*/ 2050257 h 2314576"/>
              <a:gd name="connsiteX118" fmla="*/ 766893 w 2321849"/>
              <a:gd name="connsiteY118" fmla="*/ 2043113 h 2314576"/>
              <a:gd name="connsiteX119" fmla="*/ 766893 w 2321849"/>
              <a:gd name="connsiteY119" fmla="*/ 2043113 h 2314576"/>
              <a:gd name="connsiteX120" fmla="*/ 797849 w 2321849"/>
              <a:gd name="connsiteY120" fmla="*/ 2033588 h 2314576"/>
              <a:gd name="connsiteX121" fmla="*/ 821662 w 2321849"/>
              <a:gd name="connsiteY121" fmla="*/ 2031207 h 2314576"/>
              <a:gd name="connsiteX122" fmla="*/ 840712 w 2321849"/>
              <a:gd name="connsiteY122" fmla="*/ 2016920 h 2314576"/>
              <a:gd name="connsiteX123" fmla="*/ 804993 w 2321849"/>
              <a:gd name="connsiteY123" fmla="*/ 1981201 h 2314576"/>
              <a:gd name="connsiteX124" fmla="*/ 795468 w 2321849"/>
              <a:gd name="connsiteY124" fmla="*/ 1962151 h 2314576"/>
              <a:gd name="connsiteX125" fmla="*/ 785943 w 2321849"/>
              <a:gd name="connsiteY125" fmla="*/ 1952626 h 2314576"/>
              <a:gd name="connsiteX126" fmla="*/ 766893 w 2321849"/>
              <a:gd name="connsiteY126" fmla="*/ 1943101 h 2314576"/>
              <a:gd name="connsiteX127" fmla="*/ 750224 w 2321849"/>
              <a:gd name="connsiteY127" fmla="*/ 1947863 h 2314576"/>
              <a:gd name="connsiteX128" fmla="*/ 709743 w 2321849"/>
              <a:gd name="connsiteY128" fmla="*/ 1962151 h 2314576"/>
              <a:gd name="connsiteX129" fmla="*/ 716887 w 2321849"/>
              <a:gd name="connsiteY129" fmla="*/ 1931195 h 2314576"/>
              <a:gd name="connsiteX130" fmla="*/ 738318 w 2321849"/>
              <a:gd name="connsiteY130" fmla="*/ 1900238 h 2314576"/>
              <a:gd name="connsiteX131" fmla="*/ 707362 w 2321849"/>
              <a:gd name="connsiteY131" fmla="*/ 1876426 h 2314576"/>
              <a:gd name="connsiteX132" fmla="*/ 685931 w 2321849"/>
              <a:gd name="connsiteY132" fmla="*/ 1862138 h 2314576"/>
              <a:gd name="connsiteX133" fmla="*/ 652593 w 2321849"/>
              <a:gd name="connsiteY133" fmla="*/ 1866901 h 2314576"/>
              <a:gd name="connsiteX134" fmla="*/ 633543 w 2321849"/>
              <a:gd name="connsiteY134" fmla="*/ 1878807 h 2314576"/>
              <a:gd name="connsiteX135" fmla="*/ 609731 w 2321849"/>
              <a:gd name="connsiteY135" fmla="*/ 1905001 h 2314576"/>
              <a:gd name="connsiteX136" fmla="*/ 609731 w 2321849"/>
              <a:gd name="connsiteY136" fmla="*/ 1928813 h 2314576"/>
              <a:gd name="connsiteX137" fmla="*/ 588299 w 2321849"/>
              <a:gd name="connsiteY137" fmla="*/ 1950245 h 2314576"/>
              <a:gd name="connsiteX138" fmla="*/ 552581 w 2321849"/>
              <a:gd name="connsiteY138" fmla="*/ 1959770 h 2314576"/>
              <a:gd name="connsiteX139" fmla="*/ 540674 w 2321849"/>
              <a:gd name="connsiteY139" fmla="*/ 1971676 h 2314576"/>
              <a:gd name="connsiteX140" fmla="*/ 502574 w 2321849"/>
              <a:gd name="connsiteY140" fmla="*/ 1974057 h 2314576"/>
              <a:gd name="connsiteX141" fmla="*/ 454949 w 2321849"/>
              <a:gd name="connsiteY141" fmla="*/ 1983582 h 2314576"/>
              <a:gd name="connsiteX142" fmla="*/ 426374 w 2321849"/>
              <a:gd name="connsiteY142" fmla="*/ 1995488 h 2314576"/>
              <a:gd name="connsiteX143" fmla="*/ 402562 w 2321849"/>
              <a:gd name="connsiteY143" fmla="*/ 1985963 h 2314576"/>
              <a:gd name="connsiteX144" fmla="*/ 376368 w 2321849"/>
              <a:gd name="connsiteY144" fmla="*/ 1981201 h 2314576"/>
              <a:gd name="connsiteX145" fmla="*/ 354937 w 2321849"/>
              <a:gd name="connsiteY145" fmla="*/ 1959770 h 2314576"/>
              <a:gd name="connsiteX146" fmla="*/ 343031 w 2321849"/>
              <a:gd name="connsiteY146" fmla="*/ 1919288 h 2314576"/>
              <a:gd name="connsiteX147" fmla="*/ 350174 w 2321849"/>
              <a:gd name="connsiteY147" fmla="*/ 1878807 h 2314576"/>
              <a:gd name="connsiteX148" fmla="*/ 333506 w 2321849"/>
              <a:gd name="connsiteY148" fmla="*/ 1857376 h 2314576"/>
              <a:gd name="connsiteX149" fmla="*/ 293024 w 2321849"/>
              <a:gd name="connsiteY149" fmla="*/ 1807370 h 2314576"/>
              <a:gd name="connsiteX150" fmla="*/ 250162 w 2321849"/>
              <a:gd name="connsiteY150" fmla="*/ 1814513 h 2314576"/>
              <a:gd name="connsiteX151" fmla="*/ 209681 w 2321849"/>
              <a:gd name="connsiteY151" fmla="*/ 1828801 h 2314576"/>
              <a:gd name="connsiteX152" fmla="*/ 143006 w 2321849"/>
              <a:gd name="connsiteY152" fmla="*/ 1838326 h 2314576"/>
              <a:gd name="connsiteX153" fmla="*/ 97762 w 2321849"/>
              <a:gd name="connsiteY153" fmla="*/ 1835945 h 2314576"/>
              <a:gd name="connsiteX154" fmla="*/ 78712 w 2321849"/>
              <a:gd name="connsiteY154" fmla="*/ 1821657 h 2314576"/>
              <a:gd name="connsiteX155" fmla="*/ 78712 w 2321849"/>
              <a:gd name="connsiteY155" fmla="*/ 1793082 h 2314576"/>
              <a:gd name="connsiteX156" fmla="*/ 107287 w 2321849"/>
              <a:gd name="connsiteY156" fmla="*/ 1771651 h 2314576"/>
              <a:gd name="connsiteX157" fmla="*/ 164437 w 2321849"/>
              <a:gd name="connsiteY157" fmla="*/ 1728788 h 2314576"/>
              <a:gd name="connsiteX158" fmla="*/ 157293 w 2321849"/>
              <a:gd name="connsiteY158" fmla="*/ 1704976 h 2314576"/>
              <a:gd name="connsiteX159" fmla="*/ 135862 w 2321849"/>
              <a:gd name="connsiteY159" fmla="*/ 1695451 h 2314576"/>
              <a:gd name="connsiteX160" fmla="*/ 102524 w 2321849"/>
              <a:gd name="connsiteY160" fmla="*/ 1712120 h 2314576"/>
              <a:gd name="connsiteX161" fmla="*/ 83474 w 2321849"/>
              <a:gd name="connsiteY161" fmla="*/ 1740695 h 2314576"/>
              <a:gd name="connsiteX162" fmla="*/ 130 w 2321849"/>
              <a:gd name="connsiteY162" fmla="*/ 1740695 h 2314576"/>
              <a:gd name="connsiteX163" fmla="*/ 26324 w 2321849"/>
              <a:gd name="connsiteY163" fmla="*/ 0 h 2314576"/>
              <a:gd name="connsiteX164" fmla="*/ 1614618 w 2321849"/>
              <a:gd name="connsiteY164" fmla="*/ 4763 h 2314576"/>
              <a:gd name="connsiteX0" fmla="*/ 1614618 w 2321849"/>
              <a:gd name="connsiteY0" fmla="*/ 4763 h 2314576"/>
              <a:gd name="connsiteX1" fmla="*/ 1676532 w 2321849"/>
              <a:gd name="connsiteY1" fmla="*/ 35721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 name="connsiteX0" fmla="*/ 1614618 w 2321849"/>
              <a:gd name="connsiteY0" fmla="*/ 4763 h 2314576"/>
              <a:gd name="connsiteX1" fmla="*/ 1676532 w 2321849"/>
              <a:gd name="connsiteY1" fmla="*/ 35721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 name="connsiteX0" fmla="*/ 1614618 w 2321849"/>
              <a:gd name="connsiteY0" fmla="*/ 4763 h 2314576"/>
              <a:gd name="connsiteX1" fmla="*/ 1676532 w 2321849"/>
              <a:gd name="connsiteY1" fmla="*/ 97634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2321849" h="2314576">
                <a:moveTo>
                  <a:pt x="1614618" y="4763"/>
                </a:moveTo>
                <a:cubicBezTo>
                  <a:pt x="1666609" y="64691"/>
                  <a:pt x="1663832" y="73424"/>
                  <a:pt x="1676532" y="97634"/>
                </a:cubicBezTo>
                <a:cubicBezTo>
                  <a:pt x="1689232" y="121844"/>
                  <a:pt x="1697963" y="108746"/>
                  <a:pt x="1690819" y="150021"/>
                </a:cubicBezTo>
                <a:cubicBezTo>
                  <a:pt x="1683675" y="191296"/>
                  <a:pt x="1690026" y="224634"/>
                  <a:pt x="1667007" y="264321"/>
                </a:cubicBezTo>
                <a:cubicBezTo>
                  <a:pt x="1643988" y="304008"/>
                  <a:pt x="1609063" y="322265"/>
                  <a:pt x="1595569" y="359571"/>
                </a:cubicBezTo>
                <a:cubicBezTo>
                  <a:pt x="1582075" y="396877"/>
                  <a:pt x="1578901" y="461171"/>
                  <a:pt x="1562232" y="492921"/>
                </a:cubicBezTo>
                <a:cubicBezTo>
                  <a:pt x="1545563" y="524671"/>
                  <a:pt x="1529688" y="530227"/>
                  <a:pt x="1524132" y="564358"/>
                </a:cubicBezTo>
                <a:lnTo>
                  <a:pt x="1500318" y="673895"/>
                </a:lnTo>
                <a:lnTo>
                  <a:pt x="1457456" y="714376"/>
                </a:lnTo>
                <a:lnTo>
                  <a:pt x="1459837" y="757238"/>
                </a:lnTo>
                <a:lnTo>
                  <a:pt x="1497937" y="785813"/>
                </a:lnTo>
                <a:lnTo>
                  <a:pt x="1547943" y="840582"/>
                </a:lnTo>
                <a:lnTo>
                  <a:pt x="1578899" y="931070"/>
                </a:lnTo>
                <a:cubicBezTo>
                  <a:pt x="1578105" y="954089"/>
                  <a:pt x="1577312" y="977107"/>
                  <a:pt x="1576518" y="1000126"/>
                </a:cubicBezTo>
                <a:lnTo>
                  <a:pt x="1569374" y="1062038"/>
                </a:lnTo>
                <a:lnTo>
                  <a:pt x="1593187" y="1121570"/>
                </a:lnTo>
                <a:lnTo>
                  <a:pt x="1626524" y="1193007"/>
                </a:lnTo>
                <a:lnTo>
                  <a:pt x="1638431" y="1231107"/>
                </a:lnTo>
                <a:lnTo>
                  <a:pt x="1631287" y="1271588"/>
                </a:lnTo>
                <a:lnTo>
                  <a:pt x="1593187" y="1288257"/>
                </a:lnTo>
                <a:lnTo>
                  <a:pt x="1552706" y="1302545"/>
                </a:lnTo>
                <a:lnTo>
                  <a:pt x="1528893" y="1347788"/>
                </a:lnTo>
                <a:lnTo>
                  <a:pt x="1569374" y="1333501"/>
                </a:lnTo>
                <a:lnTo>
                  <a:pt x="1597949" y="1321595"/>
                </a:lnTo>
                <a:lnTo>
                  <a:pt x="1605093" y="1366838"/>
                </a:lnTo>
                <a:lnTo>
                  <a:pt x="1628906" y="1383507"/>
                </a:lnTo>
                <a:lnTo>
                  <a:pt x="1676531" y="1371601"/>
                </a:lnTo>
                <a:lnTo>
                  <a:pt x="1688437" y="1393032"/>
                </a:lnTo>
                <a:lnTo>
                  <a:pt x="1745587" y="1383507"/>
                </a:lnTo>
                <a:lnTo>
                  <a:pt x="1745587" y="1412082"/>
                </a:lnTo>
                <a:lnTo>
                  <a:pt x="1774162" y="1423988"/>
                </a:lnTo>
                <a:lnTo>
                  <a:pt x="1776543" y="1457326"/>
                </a:lnTo>
                <a:lnTo>
                  <a:pt x="1783687" y="1490663"/>
                </a:lnTo>
                <a:lnTo>
                  <a:pt x="1828931" y="1514476"/>
                </a:lnTo>
                <a:lnTo>
                  <a:pt x="1869412" y="1509713"/>
                </a:lnTo>
                <a:lnTo>
                  <a:pt x="1850362" y="1554957"/>
                </a:lnTo>
                <a:lnTo>
                  <a:pt x="1843218" y="1588295"/>
                </a:lnTo>
                <a:lnTo>
                  <a:pt x="1843218" y="1588295"/>
                </a:lnTo>
                <a:lnTo>
                  <a:pt x="1890843" y="1652588"/>
                </a:lnTo>
                <a:lnTo>
                  <a:pt x="1933706" y="1740695"/>
                </a:lnTo>
                <a:lnTo>
                  <a:pt x="1978949" y="1781176"/>
                </a:lnTo>
                <a:lnTo>
                  <a:pt x="2024193" y="1814513"/>
                </a:lnTo>
                <a:lnTo>
                  <a:pt x="2081343" y="1852613"/>
                </a:lnTo>
                <a:lnTo>
                  <a:pt x="2117062" y="1902620"/>
                </a:lnTo>
                <a:lnTo>
                  <a:pt x="2157543" y="1926432"/>
                </a:lnTo>
                <a:lnTo>
                  <a:pt x="2212312" y="1955007"/>
                </a:lnTo>
                <a:lnTo>
                  <a:pt x="2264699" y="1993107"/>
                </a:lnTo>
                <a:lnTo>
                  <a:pt x="2309943" y="2038351"/>
                </a:lnTo>
                <a:lnTo>
                  <a:pt x="2321849" y="2074070"/>
                </a:lnTo>
                <a:lnTo>
                  <a:pt x="2286131" y="2090738"/>
                </a:lnTo>
                <a:lnTo>
                  <a:pt x="2217074" y="2085976"/>
                </a:lnTo>
                <a:lnTo>
                  <a:pt x="2171831" y="2064545"/>
                </a:lnTo>
                <a:lnTo>
                  <a:pt x="2131349" y="2028826"/>
                </a:lnTo>
                <a:lnTo>
                  <a:pt x="2102774" y="2047876"/>
                </a:lnTo>
                <a:lnTo>
                  <a:pt x="2071818" y="2016920"/>
                </a:lnTo>
                <a:lnTo>
                  <a:pt x="2038481" y="1993107"/>
                </a:lnTo>
                <a:lnTo>
                  <a:pt x="2019431" y="1995488"/>
                </a:lnTo>
                <a:lnTo>
                  <a:pt x="1983712" y="1978820"/>
                </a:lnTo>
                <a:lnTo>
                  <a:pt x="1964662" y="1983582"/>
                </a:lnTo>
                <a:lnTo>
                  <a:pt x="1936087" y="2000251"/>
                </a:lnTo>
                <a:lnTo>
                  <a:pt x="1926562" y="1966913"/>
                </a:lnTo>
                <a:lnTo>
                  <a:pt x="1919418" y="1931195"/>
                </a:lnTo>
                <a:lnTo>
                  <a:pt x="1907512" y="1916907"/>
                </a:lnTo>
                <a:lnTo>
                  <a:pt x="1883699" y="1931195"/>
                </a:lnTo>
                <a:lnTo>
                  <a:pt x="1850362" y="1924051"/>
                </a:lnTo>
                <a:lnTo>
                  <a:pt x="1805118" y="1928813"/>
                </a:lnTo>
                <a:lnTo>
                  <a:pt x="1797974" y="1907382"/>
                </a:lnTo>
                <a:lnTo>
                  <a:pt x="1793212" y="1878807"/>
                </a:lnTo>
                <a:lnTo>
                  <a:pt x="1783687" y="1864520"/>
                </a:lnTo>
                <a:lnTo>
                  <a:pt x="1764637" y="1900238"/>
                </a:lnTo>
                <a:lnTo>
                  <a:pt x="1740824" y="1902620"/>
                </a:lnTo>
                <a:lnTo>
                  <a:pt x="1728918" y="1931195"/>
                </a:lnTo>
                <a:lnTo>
                  <a:pt x="1669387" y="1947863"/>
                </a:lnTo>
                <a:lnTo>
                  <a:pt x="1633668" y="1957388"/>
                </a:lnTo>
                <a:lnTo>
                  <a:pt x="1612237" y="1993107"/>
                </a:lnTo>
                <a:lnTo>
                  <a:pt x="1614618" y="2043113"/>
                </a:lnTo>
                <a:lnTo>
                  <a:pt x="1595568" y="2085976"/>
                </a:lnTo>
                <a:lnTo>
                  <a:pt x="1562231" y="2081213"/>
                </a:lnTo>
                <a:lnTo>
                  <a:pt x="1536037" y="2035970"/>
                </a:lnTo>
                <a:lnTo>
                  <a:pt x="1514606" y="2021682"/>
                </a:lnTo>
                <a:lnTo>
                  <a:pt x="1464599" y="2040732"/>
                </a:lnTo>
                <a:cubicBezTo>
                  <a:pt x="1463805" y="2060576"/>
                  <a:pt x="1463012" y="2080419"/>
                  <a:pt x="1462218" y="2100263"/>
                </a:cubicBezTo>
                <a:lnTo>
                  <a:pt x="1447931" y="2114551"/>
                </a:lnTo>
                <a:lnTo>
                  <a:pt x="1428881" y="2100263"/>
                </a:lnTo>
                <a:lnTo>
                  <a:pt x="1412212" y="2085976"/>
                </a:lnTo>
                <a:lnTo>
                  <a:pt x="1386018" y="2102645"/>
                </a:lnTo>
                <a:lnTo>
                  <a:pt x="1381256" y="2162176"/>
                </a:lnTo>
                <a:lnTo>
                  <a:pt x="1374112" y="2214563"/>
                </a:lnTo>
                <a:lnTo>
                  <a:pt x="1347918" y="2238376"/>
                </a:lnTo>
                <a:lnTo>
                  <a:pt x="1324106" y="2226470"/>
                </a:lnTo>
                <a:lnTo>
                  <a:pt x="1309818" y="2257426"/>
                </a:lnTo>
                <a:lnTo>
                  <a:pt x="1288387" y="2262188"/>
                </a:lnTo>
                <a:lnTo>
                  <a:pt x="1264574" y="2235995"/>
                </a:lnTo>
                <a:lnTo>
                  <a:pt x="1288387" y="2202657"/>
                </a:lnTo>
                <a:lnTo>
                  <a:pt x="1290768" y="2181226"/>
                </a:lnTo>
                <a:lnTo>
                  <a:pt x="1286006" y="2155032"/>
                </a:lnTo>
                <a:lnTo>
                  <a:pt x="1266956" y="2135982"/>
                </a:lnTo>
                <a:lnTo>
                  <a:pt x="1226474" y="2155032"/>
                </a:lnTo>
                <a:lnTo>
                  <a:pt x="1147893" y="2150270"/>
                </a:lnTo>
                <a:lnTo>
                  <a:pt x="1095506" y="2155032"/>
                </a:lnTo>
                <a:lnTo>
                  <a:pt x="1093124" y="2138363"/>
                </a:lnTo>
                <a:lnTo>
                  <a:pt x="1057406" y="2159795"/>
                </a:lnTo>
                <a:lnTo>
                  <a:pt x="1021687" y="2193132"/>
                </a:lnTo>
                <a:lnTo>
                  <a:pt x="997874" y="2221707"/>
                </a:lnTo>
                <a:lnTo>
                  <a:pt x="976443" y="2283620"/>
                </a:lnTo>
                <a:lnTo>
                  <a:pt x="952631" y="2314576"/>
                </a:lnTo>
                <a:lnTo>
                  <a:pt x="931199" y="2307432"/>
                </a:lnTo>
                <a:lnTo>
                  <a:pt x="912149" y="2259807"/>
                </a:lnTo>
                <a:lnTo>
                  <a:pt x="909768" y="2209801"/>
                </a:lnTo>
                <a:lnTo>
                  <a:pt x="893099" y="2181226"/>
                </a:lnTo>
                <a:lnTo>
                  <a:pt x="852618" y="2147888"/>
                </a:lnTo>
                <a:lnTo>
                  <a:pt x="814518" y="2126457"/>
                </a:lnTo>
                <a:lnTo>
                  <a:pt x="795468" y="2097882"/>
                </a:lnTo>
                <a:lnTo>
                  <a:pt x="785943" y="2083595"/>
                </a:lnTo>
                <a:lnTo>
                  <a:pt x="771656" y="2069307"/>
                </a:lnTo>
                <a:lnTo>
                  <a:pt x="757368" y="2066926"/>
                </a:lnTo>
                <a:lnTo>
                  <a:pt x="724031" y="2057401"/>
                </a:lnTo>
                <a:lnTo>
                  <a:pt x="714506" y="2050257"/>
                </a:lnTo>
                <a:lnTo>
                  <a:pt x="714506" y="2050257"/>
                </a:lnTo>
                <a:lnTo>
                  <a:pt x="766893" y="2043113"/>
                </a:lnTo>
                <a:lnTo>
                  <a:pt x="766893" y="2043113"/>
                </a:lnTo>
                <a:lnTo>
                  <a:pt x="797849" y="2033588"/>
                </a:lnTo>
                <a:lnTo>
                  <a:pt x="821662" y="2031207"/>
                </a:lnTo>
                <a:lnTo>
                  <a:pt x="840712" y="2016920"/>
                </a:lnTo>
                <a:lnTo>
                  <a:pt x="804993" y="1981201"/>
                </a:lnTo>
                <a:lnTo>
                  <a:pt x="795468" y="1962151"/>
                </a:lnTo>
                <a:lnTo>
                  <a:pt x="785943" y="1952626"/>
                </a:lnTo>
                <a:lnTo>
                  <a:pt x="766893" y="1943101"/>
                </a:lnTo>
                <a:lnTo>
                  <a:pt x="750224" y="1947863"/>
                </a:lnTo>
                <a:lnTo>
                  <a:pt x="709743" y="1962151"/>
                </a:lnTo>
                <a:lnTo>
                  <a:pt x="716887" y="1931195"/>
                </a:lnTo>
                <a:lnTo>
                  <a:pt x="738318" y="1900238"/>
                </a:lnTo>
                <a:lnTo>
                  <a:pt x="707362" y="1876426"/>
                </a:lnTo>
                <a:lnTo>
                  <a:pt x="685931" y="1862138"/>
                </a:lnTo>
                <a:lnTo>
                  <a:pt x="652593" y="1866901"/>
                </a:lnTo>
                <a:lnTo>
                  <a:pt x="633543" y="1878807"/>
                </a:lnTo>
                <a:lnTo>
                  <a:pt x="609731" y="1905001"/>
                </a:lnTo>
                <a:lnTo>
                  <a:pt x="609731" y="1928813"/>
                </a:lnTo>
                <a:lnTo>
                  <a:pt x="588299" y="1950245"/>
                </a:lnTo>
                <a:lnTo>
                  <a:pt x="552581" y="1959770"/>
                </a:lnTo>
                <a:lnTo>
                  <a:pt x="540674" y="1971676"/>
                </a:lnTo>
                <a:lnTo>
                  <a:pt x="502574" y="1974057"/>
                </a:lnTo>
                <a:lnTo>
                  <a:pt x="454949" y="1983582"/>
                </a:lnTo>
                <a:lnTo>
                  <a:pt x="426374" y="1995488"/>
                </a:lnTo>
                <a:lnTo>
                  <a:pt x="402562" y="1985963"/>
                </a:lnTo>
                <a:lnTo>
                  <a:pt x="376368" y="1981201"/>
                </a:lnTo>
                <a:lnTo>
                  <a:pt x="354937" y="1959770"/>
                </a:lnTo>
                <a:lnTo>
                  <a:pt x="343031" y="1919288"/>
                </a:lnTo>
                <a:lnTo>
                  <a:pt x="350174" y="1878807"/>
                </a:lnTo>
                <a:lnTo>
                  <a:pt x="333506" y="1857376"/>
                </a:lnTo>
                <a:lnTo>
                  <a:pt x="293024" y="1807370"/>
                </a:lnTo>
                <a:lnTo>
                  <a:pt x="250162" y="1814513"/>
                </a:lnTo>
                <a:lnTo>
                  <a:pt x="209681" y="1828801"/>
                </a:lnTo>
                <a:lnTo>
                  <a:pt x="143006" y="1838326"/>
                </a:lnTo>
                <a:lnTo>
                  <a:pt x="97762" y="1835945"/>
                </a:lnTo>
                <a:lnTo>
                  <a:pt x="78712" y="1821657"/>
                </a:lnTo>
                <a:lnTo>
                  <a:pt x="78712" y="1793082"/>
                </a:lnTo>
                <a:lnTo>
                  <a:pt x="107287" y="1771651"/>
                </a:lnTo>
                <a:lnTo>
                  <a:pt x="164437" y="1728788"/>
                </a:lnTo>
                <a:lnTo>
                  <a:pt x="157293" y="1704976"/>
                </a:lnTo>
                <a:lnTo>
                  <a:pt x="135862" y="1695451"/>
                </a:lnTo>
                <a:lnTo>
                  <a:pt x="102524" y="1712120"/>
                </a:lnTo>
                <a:lnTo>
                  <a:pt x="83474" y="1740695"/>
                </a:lnTo>
                <a:lnTo>
                  <a:pt x="130" y="1740695"/>
                </a:lnTo>
                <a:cubicBezTo>
                  <a:pt x="-2251" y="1371601"/>
                  <a:pt x="28705" y="369094"/>
                  <a:pt x="26324" y="0"/>
                </a:cubicBezTo>
                <a:lnTo>
                  <a:pt x="1614618" y="4763"/>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 name="Freeform 10"/>
          <p:cNvSpPr/>
          <p:nvPr/>
        </p:nvSpPr>
        <p:spPr>
          <a:xfrm>
            <a:off x="271020" y="2359625"/>
            <a:ext cx="8478551" cy="3602391"/>
          </a:xfrm>
          <a:custGeom>
            <a:avLst/>
            <a:gdLst>
              <a:gd name="connsiteX0" fmla="*/ 9161252 w 9169879"/>
              <a:gd name="connsiteY0" fmla="*/ 0 h 3856008"/>
              <a:gd name="connsiteX1" fmla="*/ 8988724 w 9169879"/>
              <a:gd name="connsiteY1" fmla="*/ 34506 h 3856008"/>
              <a:gd name="connsiteX2" fmla="*/ 8755811 w 9169879"/>
              <a:gd name="connsiteY2" fmla="*/ 112144 h 3856008"/>
              <a:gd name="connsiteX3" fmla="*/ 8514271 w 9169879"/>
              <a:gd name="connsiteY3" fmla="*/ 353683 h 3856008"/>
              <a:gd name="connsiteX4" fmla="*/ 8315864 w 9169879"/>
              <a:gd name="connsiteY4" fmla="*/ 810883 h 3856008"/>
              <a:gd name="connsiteX5" fmla="*/ 8013939 w 9169879"/>
              <a:gd name="connsiteY5" fmla="*/ 1233578 h 3856008"/>
              <a:gd name="connsiteX6" fmla="*/ 7746520 w 9169879"/>
              <a:gd name="connsiteY6" fmla="*/ 1587261 h 3856008"/>
              <a:gd name="connsiteX7" fmla="*/ 7323826 w 9169879"/>
              <a:gd name="connsiteY7" fmla="*/ 2009955 h 3856008"/>
              <a:gd name="connsiteX8" fmla="*/ 7056407 w 9169879"/>
              <a:gd name="connsiteY8" fmla="*/ 2268747 h 3856008"/>
              <a:gd name="connsiteX9" fmla="*/ 6719977 w 9169879"/>
              <a:gd name="connsiteY9" fmla="*/ 2424023 h 3856008"/>
              <a:gd name="connsiteX10" fmla="*/ 6167886 w 9169879"/>
              <a:gd name="connsiteY10" fmla="*/ 2596551 h 3856008"/>
              <a:gd name="connsiteX11" fmla="*/ 5598543 w 9169879"/>
              <a:gd name="connsiteY11" fmla="*/ 2777706 h 3856008"/>
              <a:gd name="connsiteX12" fmla="*/ 4873924 w 9169879"/>
              <a:gd name="connsiteY12" fmla="*/ 2932981 h 3856008"/>
              <a:gd name="connsiteX13" fmla="*/ 4416724 w 9169879"/>
              <a:gd name="connsiteY13" fmla="*/ 2984740 h 3856008"/>
              <a:gd name="connsiteX14" fmla="*/ 4002656 w 9169879"/>
              <a:gd name="connsiteY14" fmla="*/ 2993366 h 3856008"/>
              <a:gd name="connsiteX15" fmla="*/ 3390181 w 9169879"/>
              <a:gd name="connsiteY15" fmla="*/ 2915729 h 3856008"/>
              <a:gd name="connsiteX16" fmla="*/ 2734573 w 9169879"/>
              <a:gd name="connsiteY16" fmla="*/ 2803585 h 3856008"/>
              <a:gd name="connsiteX17" fmla="*/ 2234241 w 9169879"/>
              <a:gd name="connsiteY17" fmla="*/ 2665563 h 3856008"/>
              <a:gd name="connsiteX18" fmla="*/ 1794294 w 9169879"/>
              <a:gd name="connsiteY18" fmla="*/ 2501661 h 3856008"/>
              <a:gd name="connsiteX19" fmla="*/ 1293962 w 9169879"/>
              <a:gd name="connsiteY19" fmla="*/ 2294627 h 3856008"/>
              <a:gd name="connsiteX20" fmla="*/ 905773 w 9169879"/>
              <a:gd name="connsiteY20" fmla="*/ 2130725 h 3856008"/>
              <a:gd name="connsiteX21" fmla="*/ 733245 w 9169879"/>
              <a:gd name="connsiteY21" fmla="*/ 2035834 h 3856008"/>
              <a:gd name="connsiteX22" fmla="*/ 552090 w 9169879"/>
              <a:gd name="connsiteY22" fmla="*/ 1975449 h 3856008"/>
              <a:gd name="connsiteX23" fmla="*/ 353683 w 9169879"/>
              <a:gd name="connsiteY23" fmla="*/ 1958196 h 3856008"/>
              <a:gd name="connsiteX24" fmla="*/ 8626 w 9169879"/>
              <a:gd name="connsiteY24" fmla="*/ 1949570 h 3856008"/>
              <a:gd name="connsiteX25" fmla="*/ 0 w 9169879"/>
              <a:gd name="connsiteY25" fmla="*/ 3856008 h 3856008"/>
              <a:gd name="connsiteX26" fmla="*/ 9169879 w 9169879"/>
              <a:gd name="connsiteY26" fmla="*/ 3856008 h 3856008"/>
              <a:gd name="connsiteX27" fmla="*/ 9161252 w 9169879"/>
              <a:gd name="connsiteY27" fmla="*/ 0 h 3856008"/>
              <a:gd name="connsiteX0" fmla="*/ 9351064 w 9359691"/>
              <a:gd name="connsiteY0" fmla="*/ 0 h 3856008"/>
              <a:gd name="connsiteX1" fmla="*/ 9178536 w 9359691"/>
              <a:gd name="connsiteY1" fmla="*/ 34506 h 3856008"/>
              <a:gd name="connsiteX2" fmla="*/ 8945623 w 9359691"/>
              <a:gd name="connsiteY2" fmla="*/ 112144 h 3856008"/>
              <a:gd name="connsiteX3" fmla="*/ 8704083 w 9359691"/>
              <a:gd name="connsiteY3" fmla="*/ 353683 h 3856008"/>
              <a:gd name="connsiteX4" fmla="*/ 8505676 w 9359691"/>
              <a:gd name="connsiteY4" fmla="*/ 810883 h 3856008"/>
              <a:gd name="connsiteX5" fmla="*/ 8203751 w 9359691"/>
              <a:gd name="connsiteY5" fmla="*/ 1233578 h 3856008"/>
              <a:gd name="connsiteX6" fmla="*/ 7936332 w 9359691"/>
              <a:gd name="connsiteY6" fmla="*/ 1587261 h 3856008"/>
              <a:gd name="connsiteX7" fmla="*/ 7513638 w 9359691"/>
              <a:gd name="connsiteY7" fmla="*/ 2009955 h 3856008"/>
              <a:gd name="connsiteX8" fmla="*/ 7246219 w 9359691"/>
              <a:gd name="connsiteY8" fmla="*/ 2268747 h 3856008"/>
              <a:gd name="connsiteX9" fmla="*/ 6909789 w 9359691"/>
              <a:gd name="connsiteY9" fmla="*/ 2424023 h 3856008"/>
              <a:gd name="connsiteX10" fmla="*/ 6357698 w 9359691"/>
              <a:gd name="connsiteY10" fmla="*/ 2596551 h 3856008"/>
              <a:gd name="connsiteX11" fmla="*/ 5788355 w 9359691"/>
              <a:gd name="connsiteY11" fmla="*/ 2777706 h 3856008"/>
              <a:gd name="connsiteX12" fmla="*/ 5063736 w 9359691"/>
              <a:gd name="connsiteY12" fmla="*/ 2932981 h 3856008"/>
              <a:gd name="connsiteX13" fmla="*/ 4606536 w 9359691"/>
              <a:gd name="connsiteY13" fmla="*/ 2984740 h 3856008"/>
              <a:gd name="connsiteX14" fmla="*/ 4192468 w 9359691"/>
              <a:gd name="connsiteY14" fmla="*/ 2993366 h 3856008"/>
              <a:gd name="connsiteX15" fmla="*/ 3579993 w 9359691"/>
              <a:gd name="connsiteY15" fmla="*/ 2915729 h 3856008"/>
              <a:gd name="connsiteX16" fmla="*/ 2924385 w 9359691"/>
              <a:gd name="connsiteY16" fmla="*/ 2803585 h 3856008"/>
              <a:gd name="connsiteX17" fmla="*/ 2424053 w 9359691"/>
              <a:gd name="connsiteY17" fmla="*/ 2665563 h 3856008"/>
              <a:gd name="connsiteX18" fmla="*/ 1984106 w 9359691"/>
              <a:gd name="connsiteY18" fmla="*/ 2501661 h 3856008"/>
              <a:gd name="connsiteX19" fmla="*/ 1483774 w 9359691"/>
              <a:gd name="connsiteY19" fmla="*/ 2294627 h 3856008"/>
              <a:gd name="connsiteX20" fmla="*/ 1095585 w 9359691"/>
              <a:gd name="connsiteY20" fmla="*/ 2130725 h 3856008"/>
              <a:gd name="connsiteX21" fmla="*/ 923057 w 9359691"/>
              <a:gd name="connsiteY21" fmla="*/ 2035834 h 3856008"/>
              <a:gd name="connsiteX22" fmla="*/ 741902 w 9359691"/>
              <a:gd name="connsiteY22" fmla="*/ 1975449 h 3856008"/>
              <a:gd name="connsiteX23" fmla="*/ 543495 w 9359691"/>
              <a:gd name="connsiteY23" fmla="*/ 1958196 h 3856008"/>
              <a:gd name="connsiteX24" fmla="*/ 31 w 9359691"/>
              <a:gd name="connsiteY24" fmla="*/ 1949570 h 3856008"/>
              <a:gd name="connsiteX25" fmla="*/ 189812 w 9359691"/>
              <a:gd name="connsiteY25" fmla="*/ 3856008 h 3856008"/>
              <a:gd name="connsiteX26" fmla="*/ 9359691 w 9359691"/>
              <a:gd name="connsiteY26" fmla="*/ 3856008 h 3856008"/>
              <a:gd name="connsiteX27" fmla="*/ 9351064 w 9359691"/>
              <a:gd name="connsiteY27" fmla="*/ 0 h 3856008"/>
              <a:gd name="connsiteX0" fmla="*/ 9351415 w 9360042"/>
              <a:gd name="connsiteY0" fmla="*/ 0 h 4019909"/>
              <a:gd name="connsiteX1" fmla="*/ 9178887 w 9360042"/>
              <a:gd name="connsiteY1" fmla="*/ 34506 h 4019909"/>
              <a:gd name="connsiteX2" fmla="*/ 8945974 w 9360042"/>
              <a:gd name="connsiteY2" fmla="*/ 112144 h 4019909"/>
              <a:gd name="connsiteX3" fmla="*/ 8704434 w 9360042"/>
              <a:gd name="connsiteY3" fmla="*/ 353683 h 4019909"/>
              <a:gd name="connsiteX4" fmla="*/ 8506027 w 9360042"/>
              <a:gd name="connsiteY4" fmla="*/ 810883 h 4019909"/>
              <a:gd name="connsiteX5" fmla="*/ 8204102 w 9360042"/>
              <a:gd name="connsiteY5" fmla="*/ 1233578 h 4019909"/>
              <a:gd name="connsiteX6" fmla="*/ 7936683 w 9360042"/>
              <a:gd name="connsiteY6" fmla="*/ 1587261 h 4019909"/>
              <a:gd name="connsiteX7" fmla="*/ 7513989 w 9360042"/>
              <a:gd name="connsiteY7" fmla="*/ 2009955 h 4019909"/>
              <a:gd name="connsiteX8" fmla="*/ 7246570 w 9360042"/>
              <a:gd name="connsiteY8" fmla="*/ 2268747 h 4019909"/>
              <a:gd name="connsiteX9" fmla="*/ 6910140 w 9360042"/>
              <a:gd name="connsiteY9" fmla="*/ 2424023 h 4019909"/>
              <a:gd name="connsiteX10" fmla="*/ 6358049 w 9360042"/>
              <a:gd name="connsiteY10" fmla="*/ 2596551 h 4019909"/>
              <a:gd name="connsiteX11" fmla="*/ 5788706 w 9360042"/>
              <a:gd name="connsiteY11" fmla="*/ 2777706 h 4019909"/>
              <a:gd name="connsiteX12" fmla="*/ 5064087 w 9360042"/>
              <a:gd name="connsiteY12" fmla="*/ 2932981 h 4019909"/>
              <a:gd name="connsiteX13" fmla="*/ 4606887 w 9360042"/>
              <a:gd name="connsiteY13" fmla="*/ 2984740 h 4019909"/>
              <a:gd name="connsiteX14" fmla="*/ 4192819 w 9360042"/>
              <a:gd name="connsiteY14" fmla="*/ 2993366 h 4019909"/>
              <a:gd name="connsiteX15" fmla="*/ 3580344 w 9360042"/>
              <a:gd name="connsiteY15" fmla="*/ 2915729 h 4019909"/>
              <a:gd name="connsiteX16" fmla="*/ 2924736 w 9360042"/>
              <a:gd name="connsiteY16" fmla="*/ 2803585 h 4019909"/>
              <a:gd name="connsiteX17" fmla="*/ 2424404 w 9360042"/>
              <a:gd name="connsiteY17" fmla="*/ 2665563 h 4019909"/>
              <a:gd name="connsiteX18" fmla="*/ 1984457 w 9360042"/>
              <a:gd name="connsiteY18" fmla="*/ 2501661 h 4019909"/>
              <a:gd name="connsiteX19" fmla="*/ 1484125 w 9360042"/>
              <a:gd name="connsiteY19" fmla="*/ 2294627 h 4019909"/>
              <a:gd name="connsiteX20" fmla="*/ 1095936 w 9360042"/>
              <a:gd name="connsiteY20" fmla="*/ 2130725 h 4019909"/>
              <a:gd name="connsiteX21" fmla="*/ 923408 w 9360042"/>
              <a:gd name="connsiteY21" fmla="*/ 2035834 h 4019909"/>
              <a:gd name="connsiteX22" fmla="*/ 742253 w 9360042"/>
              <a:gd name="connsiteY22" fmla="*/ 1975449 h 4019909"/>
              <a:gd name="connsiteX23" fmla="*/ 543846 w 9360042"/>
              <a:gd name="connsiteY23" fmla="*/ 1958196 h 4019909"/>
              <a:gd name="connsiteX24" fmla="*/ 382 w 9360042"/>
              <a:gd name="connsiteY24" fmla="*/ 1949570 h 4019909"/>
              <a:gd name="connsiteX25" fmla="*/ 9008 w 9360042"/>
              <a:gd name="connsiteY25" fmla="*/ 4019909 h 4019909"/>
              <a:gd name="connsiteX26" fmla="*/ 9360042 w 9360042"/>
              <a:gd name="connsiteY26" fmla="*/ 3856008 h 4019909"/>
              <a:gd name="connsiteX27" fmla="*/ 9351415 w 9360042"/>
              <a:gd name="connsiteY27" fmla="*/ 0 h 4019909"/>
              <a:gd name="connsiteX0" fmla="*/ 9351415 w 9454933"/>
              <a:gd name="connsiteY0" fmla="*/ 0 h 4019910"/>
              <a:gd name="connsiteX1" fmla="*/ 9178887 w 9454933"/>
              <a:gd name="connsiteY1" fmla="*/ 34506 h 4019910"/>
              <a:gd name="connsiteX2" fmla="*/ 8945974 w 9454933"/>
              <a:gd name="connsiteY2" fmla="*/ 112144 h 4019910"/>
              <a:gd name="connsiteX3" fmla="*/ 8704434 w 9454933"/>
              <a:gd name="connsiteY3" fmla="*/ 353683 h 4019910"/>
              <a:gd name="connsiteX4" fmla="*/ 8506027 w 9454933"/>
              <a:gd name="connsiteY4" fmla="*/ 810883 h 4019910"/>
              <a:gd name="connsiteX5" fmla="*/ 8204102 w 9454933"/>
              <a:gd name="connsiteY5" fmla="*/ 1233578 h 4019910"/>
              <a:gd name="connsiteX6" fmla="*/ 7936683 w 9454933"/>
              <a:gd name="connsiteY6" fmla="*/ 1587261 h 4019910"/>
              <a:gd name="connsiteX7" fmla="*/ 7513989 w 9454933"/>
              <a:gd name="connsiteY7" fmla="*/ 2009955 h 4019910"/>
              <a:gd name="connsiteX8" fmla="*/ 7246570 w 9454933"/>
              <a:gd name="connsiteY8" fmla="*/ 2268747 h 4019910"/>
              <a:gd name="connsiteX9" fmla="*/ 6910140 w 9454933"/>
              <a:gd name="connsiteY9" fmla="*/ 2424023 h 4019910"/>
              <a:gd name="connsiteX10" fmla="*/ 6358049 w 9454933"/>
              <a:gd name="connsiteY10" fmla="*/ 2596551 h 4019910"/>
              <a:gd name="connsiteX11" fmla="*/ 5788706 w 9454933"/>
              <a:gd name="connsiteY11" fmla="*/ 2777706 h 4019910"/>
              <a:gd name="connsiteX12" fmla="*/ 5064087 w 9454933"/>
              <a:gd name="connsiteY12" fmla="*/ 2932981 h 4019910"/>
              <a:gd name="connsiteX13" fmla="*/ 4606887 w 9454933"/>
              <a:gd name="connsiteY13" fmla="*/ 2984740 h 4019910"/>
              <a:gd name="connsiteX14" fmla="*/ 4192819 w 9454933"/>
              <a:gd name="connsiteY14" fmla="*/ 2993366 h 4019910"/>
              <a:gd name="connsiteX15" fmla="*/ 3580344 w 9454933"/>
              <a:gd name="connsiteY15" fmla="*/ 2915729 h 4019910"/>
              <a:gd name="connsiteX16" fmla="*/ 2924736 w 9454933"/>
              <a:gd name="connsiteY16" fmla="*/ 2803585 h 4019910"/>
              <a:gd name="connsiteX17" fmla="*/ 2424404 w 9454933"/>
              <a:gd name="connsiteY17" fmla="*/ 2665563 h 4019910"/>
              <a:gd name="connsiteX18" fmla="*/ 1984457 w 9454933"/>
              <a:gd name="connsiteY18" fmla="*/ 2501661 h 4019910"/>
              <a:gd name="connsiteX19" fmla="*/ 1484125 w 9454933"/>
              <a:gd name="connsiteY19" fmla="*/ 2294627 h 4019910"/>
              <a:gd name="connsiteX20" fmla="*/ 1095936 w 9454933"/>
              <a:gd name="connsiteY20" fmla="*/ 2130725 h 4019910"/>
              <a:gd name="connsiteX21" fmla="*/ 923408 w 9454933"/>
              <a:gd name="connsiteY21" fmla="*/ 2035834 h 4019910"/>
              <a:gd name="connsiteX22" fmla="*/ 742253 w 9454933"/>
              <a:gd name="connsiteY22" fmla="*/ 1975449 h 4019910"/>
              <a:gd name="connsiteX23" fmla="*/ 543846 w 9454933"/>
              <a:gd name="connsiteY23" fmla="*/ 1958196 h 4019910"/>
              <a:gd name="connsiteX24" fmla="*/ 382 w 9454933"/>
              <a:gd name="connsiteY24" fmla="*/ 1949570 h 4019910"/>
              <a:gd name="connsiteX25" fmla="*/ 9008 w 9454933"/>
              <a:gd name="connsiteY25" fmla="*/ 4019909 h 4019910"/>
              <a:gd name="connsiteX26" fmla="*/ 9454933 w 9454933"/>
              <a:gd name="connsiteY26" fmla="*/ 4019910 h 4019910"/>
              <a:gd name="connsiteX27" fmla="*/ 9351415 w 9454933"/>
              <a:gd name="connsiteY27" fmla="*/ 0 h 4019910"/>
              <a:gd name="connsiteX0" fmla="*/ 9429053 w 9454933"/>
              <a:gd name="connsiteY0" fmla="*/ 0 h 4019910"/>
              <a:gd name="connsiteX1" fmla="*/ 9178887 w 9454933"/>
              <a:gd name="connsiteY1" fmla="*/ 34506 h 4019910"/>
              <a:gd name="connsiteX2" fmla="*/ 8945974 w 9454933"/>
              <a:gd name="connsiteY2" fmla="*/ 112144 h 4019910"/>
              <a:gd name="connsiteX3" fmla="*/ 8704434 w 9454933"/>
              <a:gd name="connsiteY3" fmla="*/ 353683 h 4019910"/>
              <a:gd name="connsiteX4" fmla="*/ 8506027 w 9454933"/>
              <a:gd name="connsiteY4" fmla="*/ 810883 h 4019910"/>
              <a:gd name="connsiteX5" fmla="*/ 8204102 w 9454933"/>
              <a:gd name="connsiteY5" fmla="*/ 1233578 h 4019910"/>
              <a:gd name="connsiteX6" fmla="*/ 7936683 w 9454933"/>
              <a:gd name="connsiteY6" fmla="*/ 1587261 h 4019910"/>
              <a:gd name="connsiteX7" fmla="*/ 7513989 w 9454933"/>
              <a:gd name="connsiteY7" fmla="*/ 2009955 h 4019910"/>
              <a:gd name="connsiteX8" fmla="*/ 7246570 w 9454933"/>
              <a:gd name="connsiteY8" fmla="*/ 2268747 h 4019910"/>
              <a:gd name="connsiteX9" fmla="*/ 6910140 w 9454933"/>
              <a:gd name="connsiteY9" fmla="*/ 2424023 h 4019910"/>
              <a:gd name="connsiteX10" fmla="*/ 6358049 w 9454933"/>
              <a:gd name="connsiteY10" fmla="*/ 2596551 h 4019910"/>
              <a:gd name="connsiteX11" fmla="*/ 5788706 w 9454933"/>
              <a:gd name="connsiteY11" fmla="*/ 2777706 h 4019910"/>
              <a:gd name="connsiteX12" fmla="*/ 5064087 w 9454933"/>
              <a:gd name="connsiteY12" fmla="*/ 2932981 h 4019910"/>
              <a:gd name="connsiteX13" fmla="*/ 4606887 w 9454933"/>
              <a:gd name="connsiteY13" fmla="*/ 2984740 h 4019910"/>
              <a:gd name="connsiteX14" fmla="*/ 4192819 w 9454933"/>
              <a:gd name="connsiteY14" fmla="*/ 2993366 h 4019910"/>
              <a:gd name="connsiteX15" fmla="*/ 3580344 w 9454933"/>
              <a:gd name="connsiteY15" fmla="*/ 2915729 h 4019910"/>
              <a:gd name="connsiteX16" fmla="*/ 2924736 w 9454933"/>
              <a:gd name="connsiteY16" fmla="*/ 2803585 h 4019910"/>
              <a:gd name="connsiteX17" fmla="*/ 2424404 w 9454933"/>
              <a:gd name="connsiteY17" fmla="*/ 2665563 h 4019910"/>
              <a:gd name="connsiteX18" fmla="*/ 1984457 w 9454933"/>
              <a:gd name="connsiteY18" fmla="*/ 2501661 h 4019910"/>
              <a:gd name="connsiteX19" fmla="*/ 1484125 w 9454933"/>
              <a:gd name="connsiteY19" fmla="*/ 2294627 h 4019910"/>
              <a:gd name="connsiteX20" fmla="*/ 1095936 w 9454933"/>
              <a:gd name="connsiteY20" fmla="*/ 2130725 h 4019910"/>
              <a:gd name="connsiteX21" fmla="*/ 923408 w 9454933"/>
              <a:gd name="connsiteY21" fmla="*/ 2035834 h 4019910"/>
              <a:gd name="connsiteX22" fmla="*/ 742253 w 9454933"/>
              <a:gd name="connsiteY22" fmla="*/ 1975449 h 4019910"/>
              <a:gd name="connsiteX23" fmla="*/ 543846 w 9454933"/>
              <a:gd name="connsiteY23" fmla="*/ 1958196 h 4019910"/>
              <a:gd name="connsiteX24" fmla="*/ 382 w 9454933"/>
              <a:gd name="connsiteY24" fmla="*/ 1949570 h 4019910"/>
              <a:gd name="connsiteX25" fmla="*/ 9008 w 9454933"/>
              <a:gd name="connsiteY25" fmla="*/ 4019909 h 4019910"/>
              <a:gd name="connsiteX26" fmla="*/ 9454933 w 9454933"/>
              <a:gd name="connsiteY26" fmla="*/ 4019910 h 4019910"/>
              <a:gd name="connsiteX27" fmla="*/ 9429053 w 9454933"/>
              <a:gd name="connsiteY27" fmla="*/ 0 h 4019910"/>
              <a:gd name="connsiteX0" fmla="*/ 9420045 w 9445925"/>
              <a:gd name="connsiteY0" fmla="*/ 0 h 4019910"/>
              <a:gd name="connsiteX1" fmla="*/ 9169879 w 9445925"/>
              <a:gd name="connsiteY1" fmla="*/ 34506 h 4019910"/>
              <a:gd name="connsiteX2" fmla="*/ 8936966 w 9445925"/>
              <a:gd name="connsiteY2" fmla="*/ 112144 h 4019910"/>
              <a:gd name="connsiteX3" fmla="*/ 8695426 w 9445925"/>
              <a:gd name="connsiteY3" fmla="*/ 353683 h 4019910"/>
              <a:gd name="connsiteX4" fmla="*/ 8497019 w 9445925"/>
              <a:gd name="connsiteY4" fmla="*/ 810883 h 4019910"/>
              <a:gd name="connsiteX5" fmla="*/ 8195094 w 9445925"/>
              <a:gd name="connsiteY5" fmla="*/ 1233578 h 4019910"/>
              <a:gd name="connsiteX6" fmla="*/ 7927675 w 9445925"/>
              <a:gd name="connsiteY6" fmla="*/ 1587261 h 4019910"/>
              <a:gd name="connsiteX7" fmla="*/ 7504981 w 9445925"/>
              <a:gd name="connsiteY7" fmla="*/ 2009955 h 4019910"/>
              <a:gd name="connsiteX8" fmla="*/ 7237562 w 9445925"/>
              <a:gd name="connsiteY8" fmla="*/ 2268747 h 4019910"/>
              <a:gd name="connsiteX9" fmla="*/ 6901132 w 9445925"/>
              <a:gd name="connsiteY9" fmla="*/ 2424023 h 4019910"/>
              <a:gd name="connsiteX10" fmla="*/ 6349041 w 9445925"/>
              <a:gd name="connsiteY10" fmla="*/ 2596551 h 4019910"/>
              <a:gd name="connsiteX11" fmla="*/ 5779698 w 9445925"/>
              <a:gd name="connsiteY11" fmla="*/ 2777706 h 4019910"/>
              <a:gd name="connsiteX12" fmla="*/ 5055079 w 9445925"/>
              <a:gd name="connsiteY12" fmla="*/ 2932981 h 4019910"/>
              <a:gd name="connsiteX13" fmla="*/ 4597879 w 9445925"/>
              <a:gd name="connsiteY13" fmla="*/ 2984740 h 4019910"/>
              <a:gd name="connsiteX14" fmla="*/ 4183811 w 9445925"/>
              <a:gd name="connsiteY14" fmla="*/ 2993366 h 4019910"/>
              <a:gd name="connsiteX15" fmla="*/ 3571336 w 9445925"/>
              <a:gd name="connsiteY15" fmla="*/ 2915729 h 4019910"/>
              <a:gd name="connsiteX16" fmla="*/ 2915728 w 9445925"/>
              <a:gd name="connsiteY16" fmla="*/ 2803585 h 4019910"/>
              <a:gd name="connsiteX17" fmla="*/ 2415396 w 9445925"/>
              <a:gd name="connsiteY17" fmla="*/ 2665563 h 4019910"/>
              <a:gd name="connsiteX18" fmla="*/ 1975449 w 9445925"/>
              <a:gd name="connsiteY18" fmla="*/ 2501661 h 4019910"/>
              <a:gd name="connsiteX19" fmla="*/ 1475117 w 9445925"/>
              <a:gd name="connsiteY19" fmla="*/ 2294627 h 4019910"/>
              <a:gd name="connsiteX20" fmla="*/ 1086928 w 9445925"/>
              <a:gd name="connsiteY20" fmla="*/ 2130725 h 4019910"/>
              <a:gd name="connsiteX21" fmla="*/ 914400 w 9445925"/>
              <a:gd name="connsiteY21" fmla="*/ 2035834 h 4019910"/>
              <a:gd name="connsiteX22" fmla="*/ 733245 w 9445925"/>
              <a:gd name="connsiteY22" fmla="*/ 1975449 h 4019910"/>
              <a:gd name="connsiteX23" fmla="*/ 534838 w 9445925"/>
              <a:gd name="connsiteY23" fmla="*/ 1958196 h 4019910"/>
              <a:gd name="connsiteX24" fmla="*/ 51759 w 9445925"/>
              <a:gd name="connsiteY24" fmla="*/ 1949570 h 4019910"/>
              <a:gd name="connsiteX25" fmla="*/ 0 w 9445925"/>
              <a:gd name="connsiteY25" fmla="*/ 4019909 h 4019910"/>
              <a:gd name="connsiteX26" fmla="*/ 9445925 w 9445925"/>
              <a:gd name="connsiteY26" fmla="*/ 4019910 h 4019910"/>
              <a:gd name="connsiteX27" fmla="*/ 9420045 w 9445925"/>
              <a:gd name="connsiteY27" fmla="*/ 0 h 4019910"/>
              <a:gd name="connsiteX0" fmla="*/ 9368669 w 9394549"/>
              <a:gd name="connsiteY0" fmla="*/ 0 h 4019910"/>
              <a:gd name="connsiteX1" fmla="*/ 9118503 w 9394549"/>
              <a:gd name="connsiteY1" fmla="*/ 34506 h 4019910"/>
              <a:gd name="connsiteX2" fmla="*/ 8885590 w 9394549"/>
              <a:gd name="connsiteY2" fmla="*/ 112144 h 4019910"/>
              <a:gd name="connsiteX3" fmla="*/ 8644050 w 9394549"/>
              <a:gd name="connsiteY3" fmla="*/ 353683 h 4019910"/>
              <a:gd name="connsiteX4" fmla="*/ 8445643 w 9394549"/>
              <a:gd name="connsiteY4" fmla="*/ 810883 h 4019910"/>
              <a:gd name="connsiteX5" fmla="*/ 8143718 w 9394549"/>
              <a:gd name="connsiteY5" fmla="*/ 1233578 h 4019910"/>
              <a:gd name="connsiteX6" fmla="*/ 7876299 w 9394549"/>
              <a:gd name="connsiteY6" fmla="*/ 1587261 h 4019910"/>
              <a:gd name="connsiteX7" fmla="*/ 7453605 w 9394549"/>
              <a:gd name="connsiteY7" fmla="*/ 2009955 h 4019910"/>
              <a:gd name="connsiteX8" fmla="*/ 7186186 w 9394549"/>
              <a:gd name="connsiteY8" fmla="*/ 2268747 h 4019910"/>
              <a:gd name="connsiteX9" fmla="*/ 6849756 w 9394549"/>
              <a:gd name="connsiteY9" fmla="*/ 2424023 h 4019910"/>
              <a:gd name="connsiteX10" fmla="*/ 6297665 w 9394549"/>
              <a:gd name="connsiteY10" fmla="*/ 2596551 h 4019910"/>
              <a:gd name="connsiteX11" fmla="*/ 5728322 w 9394549"/>
              <a:gd name="connsiteY11" fmla="*/ 2777706 h 4019910"/>
              <a:gd name="connsiteX12" fmla="*/ 5003703 w 9394549"/>
              <a:gd name="connsiteY12" fmla="*/ 2932981 h 4019910"/>
              <a:gd name="connsiteX13" fmla="*/ 4546503 w 9394549"/>
              <a:gd name="connsiteY13" fmla="*/ 2984740 h 4019910"/>
              <a:gd name="connsiteX14" fmla="*/ 4132435 w 9394549"/>
              <a:gd name="connsiteY14" fmla="*/ 2993366 h 4019910"/>
              <a:gd name="connsiteX15" fmla="*/ 3519960 w 9394549"/>
              <a:gd name="connsiteY15" fmla="*/ 2915729 h 4019910"/>
              <a:gd name="connsiteX16" fmla="*/ 2864352 w 9394549"/>
              <a:gd name="connsiteY16" fmla="*/ 2803585 h 4019910"/>
              <a:gd name="connsiteX17" fmla="*/ 2364020 w 9394549"/>
              <a:gd name="connsiteY17" fmla="*/ 2665563 h 4019910"/>
              <a:gd name="connsiteX18" fmla="*/ 1924073 w 9394549"/>
              <a:gd name="connsiteY18" fmla="*/ 2501661 h 4019910"/>
              <a:gd name="connsiteX19" fmla="*/ 1423741 w 9394549"/>
              <a:gd name="connsiteY19" fmla="*/ 2294627 h 4019910"/>
              <a:gd name="connsiteX20" fmla="*/ 1035552 w 9394549"/>
              <a:gd name="connsiteY20" fmla="*/ 2130725 h 4019910"/>
              <a:gd name="connsiteX21" fmla="*/ 863024 w 9394549"/>
              <a:gd name="connsiteY21" fmla="*/ 2035834 h 4019910"/>
              <a:gd name="connsiteX22" fmla="*/ 681869 w 9394549"/>
              <a:gd name="connsiteY22" fmla="*/ 1975449 h 4019910"/>
              <a:gd name="connsiteX23" fmla="*/ 483462 w 9394549"/>
              <a:gd name="connsiteY23" fmla="*/ 1958196 h 4019910"/>
              <a:gd name="connsiteX24" fmla="*/ 383 w 9394549"/>
              <a:gd name="connsiteY24" fmla="*/ 1949570 h 4019910"/>
              <a:gd name="connsiteX25" fmla="*/ 9009 w 9394549"/>
              <a:gd name="connsiteY25" fmla="*/ 3976777 h 4019910"/>
              <a:gd name="connsiteX26" fmla="*/ 9394549 w 9394549"/>
              <a:gd name="connsiteY26" fmla="*/ 4019910 h 4019910"/>
              <a:gd name="connsiteX27" fmla="*/ 9368669 w 9394549"/>
              <a:gd name="connsiteY27" fmla="*/ 0 h 4019910"/>
              <a:gd name="connsiteX0" fmla="*/ 9420428 w 9420613"/>
              <a:gd name="connsiteY0" fmla="*/ 0 h 4002657"/>
              <a:gd name="connsiteX1" fmla="*/ 9118503 w 9420613"/>
              <a:gd name="connsiteY1" fmla="*/ 17253 h 4002657"/>
              <a:gd name="connsiteX2" fmla="*/ 8885590 w 9420613"/>
              <a:gd name="connsiteY2" fmla="*/ 94891 h 4002657"/>
              <a:gd name="connsiteX3" fmla="*/ 8644050 w 9420613"/>
              <a:gd name="connsiteY3" fmla="*/ 336430 h 4002657"/>
              <a:gd name="connsiteX4" fmla="*/ 8445643 w 9420613"/>
              <a:gd name="connsiteY4" fmla="*/ 793630 h 4002657"/>
              <a:gd name="connsiteX5" fmla="*/ 8143718 w 9420613"/>
              <a:gd name="connsiteY5" fmla="*/ 1216325 h 4002657"/>
              <a:gd name="connsiteX6" fmla="*/ 7876299 w 9420613"/>
              <a:gd name="connsiteY6" fmla="*/ 1570008 h 4002657"/>
              <a:gd name="connsiteX7" fmla="*/ 7453605 w 9420613"/>
              <a:gd name="connsiteY7" fmla="*/ 1992702 h 4002657"/>
              <a:gd name="connsiteX8" fmla="*/ 7186186 w 9420613"/>
              <a:gd name="connsiteY8" fmla="*/ 2251494 h 4002657"/>
              <a:gd name="connsiteX9" fmla="*/ 6849756 w 9420613"/>
              <a:gd name="connsiteY9" fmla="*/ 2406770 h 4002657"/>
              <a:gd name="connsiteX10" fmla="*/ 6297665 w 9420613"/>
              <a:gd name="connsiteY10" fmla="*/ 2579298 h 4002657"/>
              <a:gd name="connsiteX11" fmla="*/ 5728322 w 9420613"/>
              <a:gd name="connsiteY11" fmla="*/ 2760453 h 4002657"/>
              <a:gd name="connsiteX12" fmla="*/ 5003703 w 9420613"/>
              <a:gd name="connsiteY12" fmla="*/ 2915728 h 4002657"/>
              <a:gd name="connsiteX13" fmla="*/ 4546503 w 9420613"/>
              <a:gd name="connsiteY13" fmla="*/ 2967487 h 4002657"/>
              <a:gd name="connsiteX14" fmla="*/ 4132435 w 9420613"/>
              <a:gd name="connsiteY14" fmla="*/ 2976113 h 4002657"/>
              <a:gd name="connsiteX15" fmla="*/ 3519960 w 9420613"/>
              <a:gd name="connsiteY15" fmla="*/ 2898476 h 4002657"/>
              <a:gd name="connsiteX16" fmla="*/ 2864352 w 9420613"/>
              <a:gd name="connsiteY16" fmla="*/ 2786332 h 4002657"/>
              <a:gd name="connsiteX17" fmla="*/ 2364020 w 9420613"/>
              <a:gd name="connsiteY17" fmla="*/ 2648310 h 4002657"/>
              <a:gd name="connsiteX18" fmla="*/ 1924073 w 9420613"/>
              <a:gd name="connsiteY18" fmla="*/ 2484408 h 4002657"/>
              <a:gd name="connsiteX19" fmla="*/ 1423741 w 9420613"/>
              <a:gd name="connsiteY19" fmla="*/ 2277374 h 4002657"/>
              <a:gd name="connsiteX20" fmla="*/ 1035552 w 9420613"/>
              <a:gd name="connsiteY20" fmla="*/ 2113472 h 4002657"/>
              <a:gd name="connsiteX21" fmla="*/ 863024 w 9420613"/>
              <a:gd name="connsiteY21" fmla="*/ 2018581 h 4002657"/>
              <a:gd name="connsiteX22" fmla="*/ 681869 w 9420613"/>
              <a:gd name="connsiteY22" fmla="*/ 1958196 h 4002657"/>
              <a:gd name="connsiteX23" fmla="*/ 483462 w 9420613"/>
              <a:gd name="connsiteY23" fmla="*/ 1940943 h 4002657"/>
              <a:gd name="connsiteX24" fmla="*/ 383 w 9420613"/>
              <a:gd name="connsiteY24" fmla="*/ 1932317 h 4002657"/>
              <a:gd name="connsiteX25" fmla="*/ 9009 w 9420613"/>
              <a:gd name="connsiteY25" fmla="*/ 3959524 h 4002657"/>
              <a:gd name="connsiteX26" fmla="*/ 9394549 w 9420613"/>
              <a:gd name="connsiteY26" fmla="*/ 4002657 h 4002657"/>
              <a:gd name="connsiteX27" fmla="*/ 9420428 w 9420613"/>
              <a:gd name="connsiteY27" fmla="*/ 0 h 400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420613" h="4002657">
                <a:moveTo>
                  <a:pt x="9420428" y="0"/>
                </a:moveTo>
                <a:lnTo>
                  <a:pt x="9118503" y="17253"/>
                </a:lnTo>
                <a:lnTo>
                  <a:pt x="8885590" y="94891"/>
                </a:lnTo>
                <a:lnTo>
                  <a:pt x="8644050" y="336430"/>
                </a:lnTo>
                <a:lnTo>
                  <a:pt x="8445643" y="793630"/>
                </a:lnTo>
                <a:lnTo>
                  <a:pt x="8143718" y="1216325"/>
                </a:lnTo>
                <a:lnTo>
                  <a:pt x="7876299" y="1570008"/>
                </a:lnTo>
                <a:lnTo>
                  <a:pt x="7453605" y="1992702"/>
                </a:lnTo>
                <a:lnTo>
                  <a:pt x="7186186" y="2251494"/>
                </a:lnTo>
                <a:lnTo>
                  <a:pt x="6849756" y="2406770"/>
                </a:lnTo>
                <a:lnTo>
                  <a:pt x="6297665" y="2579298"/>
                </a:lnTo>
                <a:lnTo>
                  <a:pt x="5728322" y="2760453"/>
                </a:lnTo>
                <a:lnTo>
                  <a:pt x="5003703" y="2915728"/>
                </a:lnTo>
                <a:lnTo>
                  <a:pt x="4546503" y="2967487"/>
                </a:lnTo>
                <a:lnTo>
                  <a:pt x="4132435" y="2976113"/>
                </a:lnTo>
                <a:lnTo>
                  <a:pt x="3519960" y="2898476"/>
                </a:lnTo>
                <a:lnTo>
                  <a:pt x="2864352" y="2786332"/>
                </a:lnTo>
                <a:lnTo>
                  <a:pt x="2364020" y="2648310"/>
                </a:lnTo>
                <a:lnTo>
                  <a:pt x="1924073" y="2484408"/>
                </a:lnTo>
                <a:lnTo>
                  <a:pt x="1423741" y="2277374"/>
                </a:lnTo>
                <a:lnTo>
                  <a:pt x="1035552" y="2113472"/>
                </a:lnTo>
                <a:lnTo>
                  <a:pt x="863024" y="2018581"/>
                </a:lnTo>
                <a:lnTo>
                  <a:pt x="681869" y="1958196"/>
                </a:lnTo>
                <a:lnTo>
                  <a:pt x="483462" y="1940943"/>
                </a:lnTo>
                <a:lnTo>
                  <a:pt x="383" y="1932317"/>
                </a:lnTo>
                <a:cubicBezTo>
                  <a:pt x="-2492" y="2567796"/>
                  <a:pt x="11884" y="3324045"/>
                  <a:pt x="9009" y="3959524"/>
                </a:cubicBezTo>
                <a:lnTo>
                  <a:pt x="9394549" y="4002657"/>
                </a:lnTo>
                <a:cubicBezTo>
                  <a:pt x="9391673" y="2720197"/>
                  <a:pt x="9423304" y="1291087"/>
                  <a:pt x="9420428" y="0"/>
                </a:cubicBezTo>
                <a:close/>
              </a:path>
            </a:pathLst>
          </a:custGeom>
          <a:solidFill>
            <a:srgbClr val="3399FF">
              <a:alpha val="20000"/>
            </a:srgbClr>
          </a:solidFill>
          <a:ln w="381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Freeform 20"/>
          <p:cNvSpPr/>
          <p:nvPr/>
        </p:nvSpPr>
        <p:spPr>
          <a:xfrm>
            <a:off x="1681459" y="763764"/>
            <a:ext cx="1783080" cy="1161573"/>
          </a:xfrm>
          <a:custGeom>
            <a:avLst/>
            <a:gdLst>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85937 w 1985962"/>
              <a:gd name="connsiteY11" fmla="*/ 976312 h 1290637"/>
              <a:gd name="connsiteX12" fmla="*/ 1881187 w 1985962"/>
              <a:gd name="connsiteY12" fmla="*/ 1000125 h 1290637"/>
              <a:gd name="connsiteX13" fmla="*/ 1981200 w 1985962"/>
              <a:gd name="connsiteY13" fmla="*/ 1042987 h 1290637"/>
              <a:gd name="connsiteX14" fmla="*/ 1985962 w 1985962"/>
              <a:gd name="connsiteY14" fmla="*/ 1104900 h 1290637"/>
              <a:gd name="connsiteX15" fmla="*/ 1952625 w 1985962"/>
              <a:gd name="connsiteY15" fmla="*/ 1152525 h 1290637"/>
              <a:gd name="connsiteX16" fmla="*/ 1871662 w 1985962"/>
              <a:gd name="connsiteY16" fmla="*/ 1162050 h 1290637"/>
              <a:gd name="connsiteX17" fmla="*/ 1771650 w 1985962"/>
              <a:gd name="connsiteY17" fmla="*/ 1200150 h 1290637"/>
              <a:gd name="connsiteX18" fmla="*/ 1719262 w 1985962"/>
              <a:gd name="connsiteY18" fmla="*/ 1243012 h 1290637"/>
              <a:gd name="connsiteX19" fmla="*/ 1581150 w 1985962"/>
              <a:gd name="connsiteY19" fmla="*/ 1276350 h 1290637"/>
              <a:gd name="connsiteX20" fmla="*/ 1385887 w 1985962"/>
              <a:gd name="connsiteY20" fmla="*/ 1290637 h 1290637"/>
              <a:gd name="connsiteX21" fmla="*/ 1195387 w 1985962"/>
              <a:gd name="connsiteY21" fmla="*/ 1243012 h 1290637"/>
              <a:gd name="connsiteX22" fmla="*/ 1062037 w 1985962"/>
              <a:gd name="connsiteY22" fmla="*/ 1219200 h 1290637"/>
              <a:gd name="connsiteX23" fmla="*/ 923925 w 1985962"/>
              <a:gd name="connsiteY23" fmla="*/ 1238250 h 1290637"/>
              <a:gd name="connsiteX24" fmla="*/ 771525 w 1985962"/>
              <a:gd name="connsiteY24" fmla="*/ 1223962 h 1290637"/>
              <a:gd name="connsiteX25" fmla="*/ 661987 w 1985962"/>
              <a:gd name="connsiteY25" fmla="*/ 1157287 h 1290637"/>
              <a:gd name="connsiteX26" fmla="*/ 571500 w 1985962"/>
              <a:gd name="connsiteY26" fmla="*/ 1133475 h 1290637"/>
              <a:gd name="connsiteX27" fmla="*/ 447675 w 1985962"/>
              <a:gd name="connsiteY27" fmla="*/ 1157287 h 1290637"/>
              <a:gd name="connsiteX28" fmla="*/ 323850 w 1985962"/>
              <a:gd name="connsiteY28" fmla="*/ 1190625 h 1290637"/>
              <a:gd name="connsiteX29" fmla="*/ 223837 w 1985962"/>
              <a:gd name="connsiteY29" fmla="*/ 1243012 h 1290637"/>
              <a:gd name="connsiteX30" fmla="*/ 176212 w 1985962"/>
              <a:gd name="connsiteY30" fmla="*/ 1214437 h 1290637"/>
              <a:gd name="connsiteX31" fmla="*/ 123825 w 1985962"/>
              <a:gd name="connsiteY31" fmla="*/ 1085850 h 1290637"/>
              <a:gd name="connsiteX32" fmla="*/ 114300 w 1985962"/>
              <a:gd name="connsiteY32" fmla="*/ 1047750 h 1290637"/>
              <a:gd name="connsiteX33" fmla="*/ 123825 w 1985962"/>
              <a:gd name="connsiteY33" fmla="*/ 942975 h 1290637"/>
              <a:gd name="connsiteX34" fmla="*/ 100012 w 1985962"/>
              <a:gd name="connsiteY34" fmla="*/ 852487 h 1290637"/>
              <a:gd name="connsiteX35" fmla="*/ 71437 w 1985962"/>
              <a:gd name="connsiteY35" fmla="*/ 790575 h 1290637"/>
              <a:gd name="connsiteX36" fmla="*/ 28575 w 1985962"/>
              <a:gd name="connsiteY36" fmla="*/ 766762 h 1290637"/>
              <a:gd name="connsiteX37" fmla="*/ 0 w 1985962"/>
              <a:gd name="connsiteY37" fmla="*/ 752475 h 1290637"/>
              <a:gd name="connsiteX38" fmla="*/ 4762 w 1985962"/>
              <a:gd name="connsiteY38" fmla="*/ 719137 h 1290637"/>
              <a:gd name="connsiteX39" fmla="*/ 52387 w 1985962"/>
              <a:gd name="connsiteY39" fmla="*/ 676275 h 1290637"/>
              <a:gd name="connsiteX40" fmla="*/ 61912 w 1985962"/>
              <a:gd name="connsiteY40" fmla="*/ 604837 h 1290637"/>
              <a:gd name="connsiteX41" fmla="*/ 76200 w 1985962"/>
              <a:gd name="connsiteY41" fmla="*/ 538162 h 1290637"/>
              <a:gd name="connsiteX42" fmla="*/ 114300 w 1985962"/>
              <a:gd name="connsiteY42" fmla="*/ 481012 h 1290637"/>
              <a:gd name="connsiteX43" fmla="*/ 128587 w 1985962"/>
              <a:gd name="connsiteY43" fmla="*/ 400050 h 1290637"/>
              <a:gd name="connsiteX44" fmla="*/ 157162 w 1985962"/>
              <a:gd name="connsiteY44" fmla="*/ 333375 h 1290637"/>
              <a:gd name="connsiteX45" fmla="*/ 238125 w 1985962"/>
              <a:gd name="connsiteY45" fmla="*/ 233362 h 1290637"/>
              <a:gd name="connsiteX46" fmla="*/ 238125 w 1985962"/>
              <a:gd name="connsiteY46" fmla="*/ 123825 h 1290637"/>
              <a:gd name="connsiteX47" fmla="*/ 238125 w 1985962"/>
              <a:gd name="connsiteY47" fmla="*/ 123825 h 1290637"/>
              <a:gd name="connsiteX48" fmla="*/ 157162 w 1985962"/>
              <a:gd name="connsiteY48" fmla="*/ 0 h 1290637"/>
              <a:gd name="connsiteX49" fmla="*/ 1666875 w 1985962"/>
              <a:gd name="connsiteY49"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66887 w 1985962"/>
              <a:gd name="connsiteY11" fmla="*/ 940593 h 1290637"/>
              <a:gd name="connsiteX12" fmla="*/ 1785937 w 1985962"/>
              <a:gd name="connsiteY12" fmla="*/ 976312 h 1290637"/>
              <a:gd name="connsiteX13" fmla="*/ 1881187 w 1985962"/>
              <a:gd name="connsiteY13" fmla="*/ 1000125 h 1290637"/>
              <a:gd name="connsiteX14" fmla="*/ 1981200 w 1985962"/>
              <a:gd name="connsiteY14" fmla="*/ 1042987 h 1290637"/>
              <a:gd name="connsiteX15" fmla="*/ 1985962 w 1985962"/>
              <a:gd name="connsiteY15" fmla="*/ 1104900 h 1290637"/>
              <a:gd name="connsiteX16" fmla="*/ 1952625 w 1985962"/>
              <a:gd name="connsiteY16" fmla="*/ 1152525 h 1290637"/>
              <a:gd name="connsiteX17" fmla="*/ 1871662 w 1985962"/>
              <a:gd name="connsiteY17" fmla="*/ 1162050 h 1290637"/>
              <a:gd name="connsiteX18" fmla="*/ 1771650 w 1985962"/>
              <a:gd name="connsiteY18" fmla="*/ 1200150 h 1290637"/>
              <a:gd name="connsiteX19" fmla="*/ 1719262 w 1985962"/>
              <a:gd name="connsiteY19" fmla="*/ 1243012 h 1290637"/>
              <a:gd name="connsiteX20" fmla="*/ 1581150 w 1985962"/>
              <a:gd name="connsiteY20" fmla="*/ 1276350 h 1290637"/>
              <a:gd name="connsiteX21" fmla="*/ 1385887 w 1985962"/>
              <a:gd name="connsiteY21" fmla="*/ 1290637 h 1290637"/>
              <a:gd name="connsiteX22" fmla="*/ 1195387 w 1985962"/>
              <a:gd name="connsiteY22" fmla="*/ 1243012 h 1290637"/>
              <a:gd name="connsiteX23" fmla="*/ 1062037 w 1985962"/>
              <a:gd name="connsiteY23" fmla="*/ 1219200 h 1290637"/>
              <a:gd name="connsiteX24" fmla="*/ 923925 w 1985962"/>
              <a:gd name="connsiteY24" fmla="*/ 1238250 h 1290637"/>
              <a:gd name="connsiteX25" fmla="*/ 771525 w 1985962"/>
              <a:gd name="connsiteY25" fmla="*/ 1223962 h 1290637"/>
              <a:gd name="connsiteX26" fmla="*/ 661987 w 1985962"/>
              <a:gd name="connsiteY26" fmla="*/ 1157287 h 1290637"/>
              <a:gd name="connsiteX27" fmla="*/ 571500 w 1985962"/>
              <a:gd name="connsiteY27" fmla="*/ 1133475 h 1290637"/>
              <a:gd name="connsiteX28" fmla="*/ 447675 w 1985962"/>
              <a:gd name="connsiteY28" fmla="*/ 1157287 h 1290637"/>
              <a:gd name="connsiteX29" fmla="*/ 323850 w 1985962"/>
              <a:gd name="connsiteY29" fmla="*/ 1190625 h 1290637"/>
              <a:gd name="connsiteX30" fmla="*/ 223837 w 1985962"/>
              <a:gd name="connsiteY30" fmla="*/ 1243012 h 1290637"/>
              <a:gd name="connsiteX31" fmla="*/ 176212 w 1985962"/>
              <a:gd name="connsiteY31" fmla="*/ 1214437 h 1290637"/>
              <a:gd name="connsiteX32" fmla="*/ 123825 w 1985962"/>
              <a:gd name="connsiteY32" fmla="*/ 1085850 h 1290637"/>
              <a:gd name="connsiteX33" fmla="*/ 114300 w 1985962"/>
              <a:gd name="connsiteY33" fmla="*/ 1047750 h 1290637"/>
              <a:gd name="connsiteX34" fmla="*/ 123825 w 1985962"/>
              <a:gd name="connsiteY34" fmla="*/ 942975 h 1290637"/>
              <a:gd name="connsiteX35" fmla="*/ 100012 w 1985962"/>
              <a:gd name="connsiteY35" fmla="*/ 852487 h 1290637"/>
              <a:gd name="connsiteX36" fmla="*/ 71437 w 1985962"/>
              <a:gd name="connsiteY36" fmla="*/ 790575 h 1290637"/>
              <a:gd name="connsiteX37" fmla="*/ 28575 w 1985962"/>
              <a:gd name="connsiteY37" fmla="*/ 766762 h 1290637"/>
              <a:gd name="connsiteX38" fmla="*/ 0 w 1985962"/>
              <a:gd name="connsiteY38" fmla="*/ 752475 h 1290637"/>
              <a:gd name="connsiteX39" fmla="*/ 4762 w 1985962"/>
              <a:gd name="connsiteY39" fmla="*/ 719137 h 1290637"/>
              <a:gd name="connsiteX40" fmla="*/ 52387 w 1985962"/>
              <a:gd name="connsiteY40" fmla="*/ 676275 h 1290637"/>
              <a:gd name="connsiteX41" fmla="*/ 61912 w 1985962"/>
              <a:gd name="connsiteY41" fmla="*/ 604837 h 1290637"/>
              <a:gd name="connsiteX42" fmla="*/ 76200 w 1985962"/>
              <a:gd name="connsiteY42" fmla="*/ 538162 h 1290637"/>
              <a:gd name="connsiteX43" fmla="*/ 114300 w 1985962"/>
              <a:gd name="connsiteY43" fmla="*/ 481012 h 1290637"/>
              <a:gd name="connsiteX44" fmla="*/ 128587 w 1985962"/>
              <a:gd name="connsiteY44" fmla="*/ 400050 h 1290637"/>
              <a:gd name="connsiteX45" fmla="*/ 157162 w 1985962"/>
              <a:gd name="connsiteY45" fmla="*/ 333375 h 1290637"/>
              <a:gd name="connsiteX46" fmla="*/ 238125 w 1985962"/>
              <a:gd name="connsiteY46" fmla="*/ 233362 h 1290637"/>
              <a:gd name="connsiteX47" fmla="*/ 238125 w 1985962"/>
              <a:gd name="connsiteY47" fmla="*/ 123825 h 1290637"/>
              <a:gd name="connsiteX48" fmla="*/ 238125 w 1985962"/>
              <a:gd name="connsiteY48" fmla="*/ 123825 h 1290637"/>
              <a:gd name="connsiteX49" fmla="*/ 157162 w 1985962"/>
              <a:gd name="connsiteY49" fmla="*/ 0 h 1290637"/>
              <a:gd name="connsiteX50" fmla="*/ 1666875 w 1985962"/>
              <a:gd name="connsiteY50"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66887 w 1985962"/>
              <a:gd name="connsiteY11" fmla="*/ 940593 h 1290637"/>
              <a:gd name="connsiteX12" fmla="*/ 1785937 w 1985962"/>
              <a:gd name="connsiteY12" fmla="*/ 976312 h 1290637"/>
              <a:gd name="connsiteX13" fmla="*/ 1864518 w 1985962"/>
              <a:gd name="connsiteY13" fmla="*/ 1007269 h 1290637"/>
              <a:gd name="connsiteX14" fmla="*/ 1981200 w 1985962"/>
              <a:gd name="connsiteY14" fmla="*/ 1042987 h 1290637"/>
              <a:gd name="connsiteX15" fmla="*/ 1985962 w 1985962"/>
              <a:gd name="connsiteY15" fmla="*/ 1104900 h 1290637"/>
              <a:gd name="connsiteX16" fmla="*/ 1952625 w 1985962"/>
              <a:gd name="connsiteY16" fmla="*/ 1152525 h 1290637"/>
              <a:gd name="connsiteX17" fmla="*/ 1871662 w 1985962"/>
              <a:gd name="connsiteY17" fmla="*/ 1162050 h 1290637"/>
              <a:gd name="connsiteX18" fmla="*/ 1771650 w 1985962"/>
              <a:gd name="connsiteY18" fmla="*/ 1200150 h 1290637"/>
              <a:gd name="connsiteX19" fmla="*/ 1719262 w 1985962"/>
              <a:gd name="connsiteY19" fmla="*/ 1243012 h 1290637"/>
              <a:gd name="connsiteX20" fmla="*/ 1581150 w 1985962"/>
              <a:gd name="connsiteY20" fmla="*/ 1276350 h 1290637"/>
              <a:gd name="connsiteX21" fmla="*/ 1385887 w 1985962"/>
              <a:gd name="connsiteY21" fmla="*/ 1290637 h 1290637"/>
              <a:gd name="connsiteX22" fmla="*/ 1195387 w 1985962"/>
              <a:gd name="connsiteY22" fmla="*/ 1243012 h 1290637"/>
              <a:gd name="connsiteX23" fmla="*/ 1062037 w 1985962"/>
              <a:gd name="connsiteY23" fmla="*/ 1219200 h 1290637"/>
              <a:gd name="connsiteX24" fmla="*/ 923925 w 1985962"/>
              <a:gd name="connsiteY24" fmla="*/ 1238250 h 1290637"/>
              <a:gd name="connsiteX25" fmla="*/ 771525 w 1985962"/>
              <a:gd name="connsiteY25" fmla="*/ 1223962 h 1290637"/>
              <a:gd name="connsiteX26" fmla="*/ 661987 w 1985962"/>
              <a:gd name="connsiteY26" fmla="*/ 1157287 h 1290637"/>
              <a:gd name="connsiteX27" fmla="*/ 571500 w 1985962"/>
              <a:gd name="connsiteY27" fmla="*/ 1133475 h 1290637"/>
              <a:gd name="connsiteX28" fmla="*/ 447675 w 1985962"/>
              <a:gd name="connsiteY28" fmla="*/ 1157287 h 1290637"/>
              <a:gd name="connsiteX29" fmla="*/ 323850 w 1985962"/>
              <a:gd name="connsiteY29" fmla="*/ 1190625 h 1290637"/>
              <a:gd name="connsiteX30" fmla="*/ 223837 w 1985962"/>
              <a:gd name="connsiteY30" fmla="*/ 1243012 h 1290637"/>
              <a:gd name="connsiteX31" fmla="*/ 176212 w 1985962"/>
              <a:gd name="connsiteY31" fmla="*/ 1214437 h 1290637"/>
              <a:gd name="connsiteX32" fmla="*/ 123825 w 1985962"/>
              <a:gd name="connsiteY32" fmla="*/ 1085850 h 1290637"/>
              <a:gd name="connsiteX33" fmla="*/ 114300 w 1985962"/>
              <a:gd name="connsiteY33" fmla="*/ 1047750 h 1290637"/>
              <a:gd name="connsiteX34" fmla="*/ 123825 w 1985962"/>
              <a:gd name="connsiteY34" fmla="*/ 942975 h 1290637"/>
              <a:gd name="connsiteX35" fmla="*/ 100012 w 1985962"/>
              <a:gd name="connsiteY35" fmla="*/ 852487 h 1290637"/>
              <a:gd name="connsiteX36" fmla="*/ 71437 w 1985962"/>
              <a:gd name="connsiteY36" fmla="*/ 790575 h 1290637"/>
              <a:gd name="connsiteX37" fmla="*/ 28575 w 1985962"/>
              <a:gd name="connsiteY37" fmla="*/ 766762 h 1290637"/>
              <a:gd name="connsiteX38" fmla="*/ 0 w 1985962"/>
              <a:gd name="connsiteY38" fmla="*/ 752475 h 1290637"/>
              <a:gd name="connsiteX39" fmla="*/ 4762 w 1985962"/>
              <a:gd name="connsiteY39" fmla="*/ 719137 h 1290637"/>
              <a:gd name="connsiteX40" fmla="*/ 52387 w 1985962"/>
              <a:gd name="connsiteY40" fmla="*/ 676275 h 1290637"/>
              <a:gd name="connsiteX41" fmla="*/ 61912 w 1985962"/>
              <a:gd name="connsiteY41" fmla="*/ 604837 h 1290637"/>
              <a:gd name="connsiteX42" fmla="*/ 76200 w 1985962"/>
              <a:gd name="connsiteY42" fmla="*/ 538162 h 1290637"/>
              <a:gd name="connsiteX43" fmla="*/ 114300 w 1985962"/>
              <a:gd name="connsiteY43" fmla="*/ 481012 h 1290637"/>
              <a:gd name="connsiteX44" fmla="*/ 128587 w 1985962"/>
              <a:gd name="connsiteY44" fmla="*/ 400050 h 1290637"/>
              <a:gd name="connsiteX45" fmla="*/ 157162 w 1985962"/>
              <a:gd name="connsiteY45" fmla="*/ 333375 h 1290637"/>
              <a:gd name="connsiteX46" fmla="*/ 238125 w 1985962"/>
              <a:gd name="connsiteY46" fmla="*/ 233362 h 1290637"/>
              <a:gd name="connsiteX47" fmla="*/ 238125 w 1985962"/>
              <a:gd name="connsiteY47" fmla="*/ 123825 h 1290637"/>
              <a:gd name="connsiteX48" fmla="*/ 238125 w 1985962"/>
              <a:gd name="connsiteY48" fmla="*/ 123825 h 1290637"/>
              <a:gd name="connsiteX49" fmla="*/ 157162 w 1985962"/>
              <a:gd name="connsiteY49" fmla="*/ 0 h 1290637"/>
              <a:gd name="connsiteX50" fmla="*/ 1666875 w 1985962"/>
              <a:gd name="connsiteY50"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85925 w 1985962"/>
              <a:gd name="connsiteY8" fmla="*/ 690562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24025 w 1985962"/>
              <a:gd name="connsiteY5" fmla="*/ 373856 h 1290637"/>
              <a:gd name="connsiteX6" fmla="*/ 1709737 w 1985962"/>
              <a:gd name="connsiteY6" fmla="*/ 461962 h 1290637"/>
              <a:gd name="connsiteX7" fmla="*/ 1695450 w 1985962"/>
              <a:gd name="connsiteY7" fmla="*/ 585787 h 1290637"/>
              <a:gd name="connsiteX8" fmla="*/ 1685925 w 1985962"/>
              <a:gd name="connsiteY8" fmla="*/ 690562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238125 w 1985962"/>
              <a:gd name="connsiteY48" fmla="*/ 233362 h 1290637"/>
              <a:gd name="connsiteX49" fmla="*/ 238125 w 1985962"/>
              <a:gd name="connsiteY49" fmla="*/ 123825 h 1290637"/>
              <a:gd name="connsiteX50" fmla="*/ 238125 w 1985962"/>
              <a:gd name="connsiteY50" fmla="*/ 123825 h 1290637"/>
              <a:gd name="connsiteX51" fmla="*/ 157162 w 1985962"/>
              <a:gd name="connsiteY51" fmla="*/ 0 h 1290637"/>
              <a:gd name="connsiteX52" fmla="*/ 1666875 w 1985962"/>
              <a:gd name="connsiteY52" fmla="*/ 4762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238125 w 1985962"/>
              <a:gd name="connsiteY48" fmla="*/ 233362 h 1290637"/>
              <a:gd name="connsiteX49" fmla="*/ 238125 w 1985962"/>
              <a:gd name="connsiteY49" fmla="*/ 123825 h 1290637"/>
              <a:gd name="connsiteX50" fmla="*/ 238125 w 1985962"/>
              <a:gd name="connsiteY50" fmla="*/ 123825 h 1290637"/>
              <a:gd name="connsiteX51" fmla="*/ 157162 w 1985962"/>
              <a:gd name="connsiteY51" fmla="*/ 0 h 1290637"/>
              <a:gd name="connsiteX52" fmla="*/ 1676400 w 1985962"/>
              <a:gd name="connsiteY52"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26207 w 1985962"/>
              <a:gd name="connsiteY45" fmla="*/ 473868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85725 w 1985962"/>
              <a:gd name="connsiteY44" fmla="*/ 535781 h 1290637"/>
              <a:gd name="connsiteX45" fmla="*/ 126207 w 1985962"/>
              <a:gd name="connsiteY45" fmla="*/ 473868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19063 w 1981200"/>
              <a:gd name="connsiteY36" fmla="*/ 942975 h 1290637"/>
              <a:gd name="connsiteX37" fmla="*/ 95250 w 1981200"/>
              <a:gd name="connsiteY37" fmla="*/ 852487 h 1290637"/>
              <a:gd name="connsiteX38" fmla="*/ 66675 w 1981200"/>
              <a:gd name="connsiteY38" fmla="*/ 79057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19063 w 1981200"/>
              <a:gd name="connsiteY36" fmla="*/ 942975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16681 w 1981200"/>
              <a:gd name="connsiteY35" fmla="*/ 1042988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57162 w 1981200"/>
              <a:gd name="connsiteY33" fmla="*/ 1207293 h 1290637"/>
              <a:gd name="connsiteX34" fmla="*/ 119063 w 1981200"/>
              <a:gd name="connsiteY34" fmla="*/ 1085850 h 1290637"/>
              <a:gd name="connsiteX35" fmla="*/ 116681 w 1981200"/>
              <a:gd name="connsiteY35" fmla="*/ 1042988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76438 w 1981200"/>
              <a:gd name="connsiteY17" fmla="*/ 1042987 h 1290637"/>
              <a:gd name="connsiteX18" fmla="*/ 1981200 w 1981200"/>
              <a:gd name="connsiteY18" fmla="*/ 1104900 h 1290637"/>
              <a:gd name="connsiteX19" fmla="*/ 1947863 w 1981200"/>
              <a:gd name="connsiteY19" fmla="*/ 1152525 h 1290637"/>
              <a:gd name="connsiteX20" fmla="*/ 1866900 w 1981200"/>
              <a:gd name="connsiteY20" fmla="*/ 1162050 h 1290637"/>
              <a:gd name="connsiteX21" fmla="*/ 1766888 w 1981200"/>
              <a:gd name="connsiteY21" fmla="*/ 1200150 h 1290637"/>
              <a:gd name="connsiteX22" fmla="*/ 1714500 w 1981200"/>
              <a:gd name="connsiteY22" fmla="*/ 1243012 h 1290637"/>
              <a:gd name="connsiteX23" fmla="*/ 1576388 w 1981200"/>
              <a:gd name="connsiteY23" fmla="*/ 1276350 h 1290637"/>
              <a:gd name="connsiteX24" fmla="*/ 1381125 w 1981200"/>
              <a:gd name="connsiteY24" fmla="*/ 1290637 h 1290637"/>
              <a:gd name="connsiteX25" fmla="*/ 1190625 w 1981200"/>
              <a:gd name="connsiteY25" fmla="*/ 1243012 h 1290637"/>
              <a:gd name="connsiteX26" fmla="*/ 1057275 w 1981200"/>
              <a:gd name="connsiteY26" fmla="*/ 1219200 h 1290637"/>
              <a:gd name="connsiteX27" fmla="*/ 919163 w 1981200"/>
              <a:gd name="connsiteY27" fmla="*/ 1238250 h 1290637"/>
              <a:gd name="connsiteX28" fmla="*/ 766763 w 1981200"/>
              <a:gd name="connsiteY28" fmla="*/ 1223962 h 1290637"/>
              <a:gd name="connsiteX29" fmla="*/ 657225 w 1981200"/>
              <a:gd name="connsiteY29" fmla="*/ 1157287 h 1290637"/>
              <a:gd name="connsiteX30" fmla="*/ 566738 w 1981200"/>
              <a:gd name="connsiteY30" fmla="*/ 1133475 h 1290637"/>
              <a:gd name="connsiteX31" fmla="*/ 442913 w 1981200"/>
              <a:gd name="connsiteY31" fmla="*/ 1157287 h 1290637"/>
              <a:gd name="connsiteX32" fmla="*/ 319088 w 1981200"/>
              <a:gd name="connsiteY32" fmla="*/ 1190625 h 1290637"/>
              <a:gd name="connsiteX33" fmla="*/ 219075 w 1981200"/>
              <a:gd name="connsiteY33" fmla="*/ 1243012 h 1290637"/>
              <a:gd name="connsiteX34" fmla="*/ 157162 w 1981200"/>
              <a:gd name="connsiteY34" fmla="*/ 1207293 h 1290637"/>
              <a:gd name="connsiteX35" fmla="*/ 119063 w 1981200"/>
              <a:gd name="connsiteY35" fmla="*/ 1085850 h 1290637"/>
              <a:gd name="connsiteX36" fmla="*/ 116681 w 1981200"/>
              <a:gd name="connsiteY36" fmla="*/ 1042988 h 1290637"/>
              <a:gd name="connsiteX37" fmla="*/ 126206 w 1981200"/>
              <a:gd name="connsiteY37" fmla="*/ 931069 h 1290637"/>
              <a:gd name="connsiteX38" fmla="*/ 95250 w 1981200"/>
              <a:gd name="connsiteY38" fmla="*/ 852487 h 1290637"/>
              <a:gd name="connsiteX39" fmla="*/ 64294 w 1981200"/>
              <a:gd name="connsiteY39" fmla="*/ 809625 h 1290637"/>
              <a:gd name="connsiteX40" fmla="*/ 23813 w 1981200"/>
              <a:gd name="connsiteY40" fmla="*/ 766762 h 1290637"/>
              <a:gd name="connsiteX41" fmla="*/ 2382 w 1981200"/>
              <a:gd name="connsiteY41" fmla="*/ 747713 h 1290637"/>
              <a:gd name="connsiteX42" fmla="*/ 0 w 1981200"/>
              <a:gd name="connsiteY42" fmla="*/ 719137 h 1290637"/>
              <a:gd name="connsiteX43" fmla="*/ 47625 w 1981200"/>
              <a:gd name="connsiteY43" fmla="*/ 676275 h 1290637"/>
              <a:gd name="connsiteX44" fmla="*/ 57150 w 1981200"/>
              <a:gd name="connsiteY44" fmla="*/ 604837 h 1290637"/>
              <a:gd name="connsiteX45" fmla="*/ 80963 w 1981200"/>
              <a:gd name="connsiteY45" fmla="*/ 535781 h 1290637"/>
              <a:gd name="connsiteX46" fmla="*/ 121445 w 1981200"/>
              <a:gd name="connsiteY46" fmla="*/ 473868 h 1290637"/>
              <a:gd name="connsiteX47" fmla="*/ 130969 w 1981200"/>
              <a:gd name="connsiteY47" fmla="*/ 397669 h 1290637"/>
              <a:gd name="connsiteX48" fmla="*/ 152400 w 1981200"/>
              <a:gd name="connsiteY48" fmla="*/ 340519 h 1290637"/>
              <a:gd name="connsiteX49" fmla="*/ 190500 w 1981200"/>
              <a:gd name="connsiteY49" fmla="*/ 297656 h 1290637"/>
              <a:gd name="connsiteX50" fmla="*/ 233363 w 1981200"/>
              <a:gd name="connsiteY50" fmla="*/ 233362 h 1290637"/>
              <a:gd name="connsiteX51" fmla="*/ 233363 w 1981200"/>
              <a:gd name="connsiteY51" fmla="*/ 123825 h 1290637"/>
              <a:gd name="connsiteX52" fmla="*/ 233363 w 1981200"/>
              <a:gd name="connsiteY52" fmla="*/ 123825 h 1290637"/>
              <a:gd name="connsiteX53" fmla="*/ 152400 w 1981200"/>
              <a:gd name="connsiteY53" fmla="*/ 0 h 1290637"/>
              <a:gd name="connsiteX54" fmla="*/ 1671638 w 1981200"/>
              <a:gd name="connsiteY54"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66888 w 1981200"/>
              <a:gd name="connsiteY22" fmla="*/ 1200150 h 1290637"/>
              <a:gd name="connsiteX23" fmla="*/ 1714500 w 1981200"/>
              <a:gd name="connsiteY23" fmla="*/ 1243012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14500 w 1981200"/>
              <a:gd name="connsiteY23" fmla="*/ 1243012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902089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902089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58447 w 1981200"/>
              <a:gd name="connsiteY20" fmla="*/ 1149878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902089 w 1981200"/>
              <a:gd name="connsiteY16" fmla="*/ 1009915 h 1290637"/>
              <a:gd name="connsiteX17" fmla="*/ 1945481 w 1981200"/>
              <a:gd name="connsiteY17" fmla="*/ 1016793 h 1290637"/>
              <a:gd name="connsiteX18" fmla="*/ 1971147 w 1981200"/>
              <a:gd name="connsiteY18" fmla="*/ 1037696 h 1290637"/>
              <a:gd name="connsiteX19" fmla="*/ 1981200 w 1981200"/>
              <a:gd name="connsiteY19" fmla="*/ 1104900 h 1290637"/>
              <a:gd name="connsiteX20" fmla="*/ 1958447 w 1981200"/>
              <a:gd name="connsiteY20" fmla="*/ 1149878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81200" h="1290637">
                <a:moveTo>
                  <a:pt x="1671638" y="2381"/>
                </a:moveTo>
                <a:lnTo>
                  <a:pt x="1700213" y="71437"/>
                </a:lnTo>
                <a:lnTo>
                  <a:pt x="1719263" y="119062"/>
                </a:lnTo>
                <a:lnTo>
                  <a:pt x="1714500" y="209550"/>
                </a:lnTo>
                <a:lnTo>
                  <a:pt x="1728788" y="290512"/>
                </a:lnTo>
                <a:cubicBezTo>
                  <a:pt x="1727994" y="301625"/>
                  <a:pt x="1736725" y="307974"/>
                  <a:pt x="1735931" y="319087"/>
                </a:cubicBezTo>
                <a:lnTo>
                  <a:pt x="1719263" y="373856"/>
                </a:lnTo>
                <a:lnTo>
                  <a:pt x="1704975" y="461962"/>
                </a:lnTo>
                <a:lnTo>
                  <a:pt x="1690688" y="585787"/>
                </a:lnTo>
                <a:lnTo>
                  <a:pt x="1681163" y="690562"/>
                </a:lnTo>
                <a:lnTo>
                  <a:pt x="1690688" y="790575"/>
                </a:lnTo>
                <a:cubicBezTo>
                  <a:pt x="1695450" y="804069"/>
                  <a:pt x="1693069" y="834231"/>
                  <a:pt x="1697831" y="847725"/>
                </a:cubicBezTo>
                <a:lnTo>
                  <a:pt x="1724025" y="909637"/>
                </a:lnTo>
                <a:cubicBezTo>
                  <a:pt x="1733550" y="921543"/>
                  <a:pt x="1752600" y="928687"/>
                  <a:pt x="1762125" y="940593"/>
                </a:cubicBezTo>
                <a:lnTo>
                  <a:pt x="1781175" y="976312"/>
                </a:lnTo>
                <a:cubicBezTo>
                  <a:pt x="1795463" y="981075"/>
                  <a:pt x="1804459" y="989541"/>
                  <a:pt x="1818747" y="994304"/>
                </a:cubicBezTo>
                <a:lnTo>
                  <a:pt x="1902089" y="1009915"/>
                </a:lnTo>
                <a:cubicBezTo>
                  <a:pt x="1923520" y="1016265"/>
                  <a:pt x="1924050" y="1010443"/>
                  <a:pt x="1945481" y="1016793"/>
                </a:cubicBezTo>
                <a:lnTo>
                  <a:pt x="1971147" y="1037696"/>
                </a:lnTo>
                <a:lnTo>
                  <a:pt x="1981200" y="1104900"/>
                </a:lnTo>
                <a:lnTo>
                  <a:pt x="1958447" y="1149878"/>
                </a:lnTo>
                <a:lnTo>
                  <a:pt x="1851024" y="1172634"/>
                </a:lnTo>
                <a:lnTo>
                  <a:pt x="1790700" y="1194858"/>
                </a:lnTo>
                <a:lnTo>
                  <a:pt x="1722438" y="1237720"/>
                </a:lnTo>
                <a:lnTo>
                  <a:pt x="1576388" y="1276350"/>
                </a:lnTo>
                <a:lnTo>
                  <a:pt x="1381125" y="1290637"/>
                </a:lnTo>
                <a:lnTo>
                  <a:pt x="1209146" y="1250949"/>
                </a:lnTo>
                <a:cubicBezTo>
                  <a:pt x="1191397" y="1246927"/>
                  <a:pt x="1163066" y="1232321"/>
                  <a:pt x="1145317" y="1228299"/>
                </a:cubicBezTo>
                <a:lnTo>
                  <a:pt x="1057275" y="1219200"/>
                </a:lnTo>
                <a:lnTo>
                  <a:pt x="919163" y="1238250"/>
                </a:lnTo>
                <a:lnTo>
                  <a:pt x="766763" y="1223962"/>
                </a:lnTo>
                <a:lnTo>
                  <a:pt x="657225" y="1157287"/>
                </a:lnTo>
                <a:lnTo>
                  <a:pt x="566738" y="1133475"/>
                </a:lnTo>
                <a:lnTo>
                  <a:pt x="442913" y="1157287"/>
                </a:lnTo>
                <a:lnTo>
                  <a:pt x="319088" y="1190625"/>
                </a:lnTo>
                <a:lnTo>
                  <a:pt x="219075" y="1243012"/>
                </a:lnTo>
                <a:lnTo>
                  <a:pt x="157162" y="1207293"/>
                </a:lnTo>
                <a:lnTo>
                  <a:pt x="119063" y="1085850"/>
                </a:lnTo>
                <a:lnTo>
                  <a:pt x="116681" y="1042988"/>
                </a:lnTo>
                <a:lnTo>
                  <a:pt x="126206" y="931069"/>
                </a:lnTo>
                <a:lnTo>
                  <a:pt x="95250" y="852487"/>
                </a:lnTo>
                <a:lnTo>
                  <a:pt x="64294" y="809625"/>
                </a:lnTo>
                <a:lnTo>
                  <a:pt x="23813" y="766762"/>
                </a:lnTo>
                <a:lnTo>
                  <a:pt x="2382" y="747713"/>
                </a:lnTo>
                <a:lnTo>
                  <a:pt x="0" y="719137"/>
                </a:lnTo>
                <a:lnTo>
                  <a:pt x="47625" y="676275"/>
                </a:lnTo>
                <a:lnTo>
                  <a:pt x="57150" y="604837"/>
                </a:lnTo>
                <a:lnTo>
                  <a:pt x="80963" y="535781"/>
                </a:lnTo>
                <a:lnTo>
                  <a:pt x="121445" y="473868"/>
                </a:lnTo>
                <a:lnTo>
                  <a:pt x="130969" y="397669"/>
                </a:lnTo>
                <a:lnTo>
                  <a:pt x="152400" y="340519"/>
                </a:lnTo>
                <a:cubicBezTo>
                  <a:pt x="165100" y="324644"/>
                  <a:pt x="177800" y="313531"/>
                  <a:pt x="190500" y="297656"/>
                </a:cubicBezTo>
                <a:lnTo>
                  <a:pt x="233363" y="233362"/>
                </a:lnTo>
                <a:lnTo>
                  <a:pt x="233363" y="123825"/>
                </a:lnTo>
                <a:lnTo>
                  <a:pt x="233363" y="123825"/>
                </a:lnTo>
                <a:lnTo>
                  <a:pt x="152400" y="0"/>
                </a:lnTo>
                <a:lnTo>
                  <a:pt x="1671638" y="2381"/>
                </a:lnTo>
                <a:close/>
              </a:path>
            </a:pathLst>
          </a:custGeom>
          <a:solidFill>
            <a:srgbClr val="00CC0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7" name="Freeform 26"/>
          <p:cNvSpPr/>
          <p:nvPr/>
        </p:nvSpPr>
        <p:spPr>
          <a:xfrm>
            <a:off x="5421212" y="765907"/>
            <a:ext cx="544354" cy="1193720"/>
          </a:xfrm>
          <a:custGeom>
            <a:avLst/>
            <a:gdLst>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35769 w 604838"/>
              <a:gd name="connsiteY18" fmla="*/ 704850 h 1326356"/>
              <a:gd name="connsiteX19" fmla="*/ 469107 w 604838"/>
              <a:gd name="connsiteY19" fmla="*/ 759619 h 1326356"/>
              <a:gd name="connsiteX20" fmla="*/ 495300 w 604838"/>
              <a:gd name="connsiteY20" fmla="*/ 778669 h 1326356"/>
              <a:gd name="connsiteX21" fmla="*/ 495300 w 604838"/>
              <a:gd name="connsiteY21" fmla="*/ 807244 h 1326356"/>
              <a:gd name="connsiteX22" fmla="*/ 481013 w 604838"/>
              <a:gd name="connsiteY22" fmla="*/ 826294 h 1326356"/>
              <a:gd name="connsiteX23" fmla="*/ 485775 w 604838"/>
              <a:gd name="connsiteY23" fmla="*/ 883444 h 1326356"/>
              <a:gd name="connsiteX24" fmla="*/ 500063 w 604838"/>
              <a:gd name="connsiteY24" fmla="*/ 914400 h 1326356"/>
              <a:gd name="connsiteX25" fmla="*/ 523875 w 604838"/>
              <a:gd name="connsiteY25" fmla="*/ 931069 h 1326356"/>
              <a:gd name="connsiteX26" fmla="*/ 552450 w 604838"/>
              <a:gd name="connsiteY26" fmla="*/ 969169 h 1326356"/>
              <a:gd name="connsiteX27" fmla="*/ 585788 w 604838"/>
              <a:gd name="connsiteY27" fmla="*/ 1004887 h 1326356"/>
              <a:gd name="connsiteX28" fmla="*/ 583407 w 604838"/>
              <a:gd name="connsiteY28" fmla="*/ 1045369 h 1326356"/>
              <a:gd name="connsiteX29" fmla="*/ 566738 w 604838"/>
              <a:gd name="connsiteY29" fmla="*/ 1069181 h 1326356"/>
              <a:gd name="connsiteX30" fmla="*/ 547688 w 604838"/>
              <a:gd name="connsiteY30" fmla="*/ 1085850 h 1326356"/>
              <a:gd name="connsiteX31" fmla="*/ 547688 w 604838"/>
              <a:gd name="connsiteY31" fmla="*/ 1085850 h 1326356"/>
              <a:gd name="connsiteX32" fmla="*/ 519113 w 604838"/>
              <a:gd name="connsiteY32" fmla="*/ 1097756 h 1326356"/>
              <a:gd name="connsiteX33" fmla="*/ 504825 w 604838"/>
              <a:gd name="connsiteY33" fmla="*/ 1109662 h 1326356"/>
              <a:gd name="connsiteX34" fmla="*/ 521494 w 604838"/>
              <a:gd name="connsiteY34" fmla="*/ 1133475 h 1326356"/>
              <a:gd name="connsiteX35" fmla="*/ 521494 w 604838"/>
              <a:gd name="connsiteY35" fmla="*/ 1133475 h 1326356"/>
              <a:gd name="connsiteX36" fmla="*/ 519113 w 604838"/>
              <a:gd name="connsiteY36" fmla="*/ 1159669 h 1326356"/>
              <a:gd name="connsiteX37" fmla="*/ 533400 w 604838"/>
              <a:gd name="connsiteY37" fmla="*/ 1195387 h 1326356"/>
              <a:gd name="connsiteX38" fmla="*/ 559594 w 604838"/>
              <a:gd name="connsiteY38" fmla="*/ 1204912 h 1326356"/>
              <a:gd name="connsiteX39" fmla="*/ 590550 w 604838"/>
              <a:gd name="connsiteY39" fmla="*/ 1235869 h 1326356"/>
              <a:gd name="connsiteX40" fmla="*/ 604838 w 604838"/>
              <a:gd name="connsiteY40" fmla="*/ 1271587 h 1326356"/>
              <a:gd name="connsiteX41" fmla="*/ 590550 w 604838"/>
              <a:gd name="connsiteY41" fmla="*/ 1307306 h 1326356"/>
              <a:gd name="connsiteX42" fmla="*/ 533400 w 604838"/>
              <a:gd name="connsiteY42" fmla="*/ 1323975 h 1326356"/>
              <a:gd name="connsiteX43" fmla="*/ 476250 w 604838"/>
              <a:gd name="connsiteY43" fmla="*/ 1326356 h 1326356"/>
              <a:gd name="connsiteX44" fmla="*/ 426244 w 604838"/>
              <a:gd name="connsiteY44" fmla="*/ 1316831 h 1326356"/>
              <a:gd name="connsiteX45" fmla="*/ 411957 w 604838"/>
              <a:gd name="connsiteY45" fmla="*/ 1283494 h 1326356"/>
              <a:gd name="connsiteX46" fmla="*/ 407194 w 604838"/>
              <a:gd name="connsiteY46" fmla="*/ 1233487 h 1326356"/>
              <a:gd name="connsiteX47" fmla="*/ 409575 w 604838"/>
              <a:gd name="connsiteY47" fmla="*/ 1195387 h 1326356"/>
              <a:gd name="connsiteX48" fmla="*/ 409575 w 604838"/>
              <a:gd name="connsiteY48" fmla="*/ 1195387 h 1326356"/>
              <a:gd name="connsiteX49" fmla="*/ 388144 w 604838"/>
              <a:gd name="connsiteY49" fmla="*/ 1162050 h 1326356"/>
              <a:gd name="connsiteX50" fmla="*/ 361950 w 604838"/>
              <a:gd name="connsiteY50" fmla="*/ 1157287 h 1326356"/>
              <a:gd name="connsiteX51" fmla="*/ 347663 w 604838"/>
              <a:gd name="connsiteY51" fmla="*/ 1131094 h 1326356"/>
              <a:gd name="connsiteX52" fmla="*/ 376238 w 604838"/>
              <a:gd name="connsiteY52" fmla="*/ 1133475 h 1326356"/>
              <a:gd name="connsiteX53" fmla="*/ 371475 w 604838"/>
              <a:gd name="connsiteY53" fmla="*/ 1109662 h 1326356"/>
              <a:gd name="connsiteX54" fmla="*/ 364332 w 604838"/>
              <a:gd name="connsiteY54" fmla="*/ 1095375 h 1326356"/>
              <a:gd name="connsiteX55" fmla="*/ 354807 w 604838"/>
              <a:gd name="connsiteY55" fmla="*/ 1092994 h 1326356"/>
              <a:gd name="connsiteX56" fmla="*/ 340519 w 604838"/>
              <a:gd name="connsiteY56" fmla="*/ 1109662 h 1326356"/>
              <a:gd name="connsiteX57" fmla="*/ 321469 w 604838"/>
              <a:gd name="connsiteY57" fmla="*/ 1088231 h 1326356"/>
              <a:gd name="connsiteX58" fmla="*/ 300038 w 604838"/>
              <a:gd name="connsiteY58" fmla="*/ 1059656 h 1326356"/>
              <a:gd name="connsiteX59" fmla="*/ 304800 w 604838"/>
              <a:gd name="connsiteY59" fmla="*/ 1040606 h 1326356"/>
              <a:gd name="connsiteX60" fmla="*/ 314325 w 604838"/>
              <a:gd name="connsiteY60" fmla="*/ 1038225 h 1326356"/>
              <a:gd name="connsiteX61" fmla="*/ 333375 w 604838"/>
              <a:gd name="connsiteY61" fmla="*/ 1064419 h 1326356"/>
              <a:gd name="connsiteX62" fmla="*/ 350044 w 604838"/>
              <a:gd name="connsiteY62" fmla="*/ 1071562 h 1326356"/>
              <a:gd name="connsiteX63" fmla="*/ 350044 w 604838"/>
              <a:gd name="connsiteY63" fmla="*/ 1071562 h 1326356"/>
              <a:gd name="connsiteX64" fmla="*/ 345282 w 604838"/>
              <a:gd name="connsiteY64" fmla="*/ 1026319 h 1326356"/>
              <a:gd name="connsiteX65" fmla="*/ 328613 w 604838"/>
              <a:gd name="connsiteY65" fmla="*/ 1014412 h 1326356"/>
              <a:gd name="connsiteX66" fmla="*/ 309563 w 604838"/>
              <a:gd name="connsiteY66" fmla="*/ 1000125 h 1326356"/>
              <a:gd name="connsiteX67" fmla="*/ 309563 w 604838"/>
              <a:gd name="connsiteY67" fmla="*/ 1000125 h 1326356"/>
              <a:gd name="connsiteX68" fmla="*/ 295275 w 604838"/>
              <a:gd name="connsiteY68" fmla="*/ 959644 h 1326356"/>
              <a:gd name="connsiteX69" fmla="*/ 290513 w 604838"/>
              <a:gd name="connsiteY69" fmla="*/ 909637 h 1326356"/>
              <a:gd name="connsiteX70" fmla="*/ 247650 w 604838"/>
              <a:gd name="connsiteY70" fmla="*/ 881062 h 1326356"/>
              <a:gd name="connsiteX71" fmla="*/ 235744 w 604838"/>
              <a:gd name="connsiteY71" fmla="*/ 819150 h 1326356"/>
              <a:gd name="connsiteX72" fmla="*/ 214313 w 604838"/>
              <a:gd name="connsiteY72" fmla="*/ 769144 h 1326356"/>
              <a:gd name="connsiteX73" fmla="*/ 192882 w 604838"/>
              <a:gd name="connsiteY73" fmla="*/ 723900 h 1326356"/>
              <a:gd name="connsiteX74" fmla="*/ 176213 w 604838"/>
              <a:gd name="connsiteY74" fmla="*/ 681037 h 1326356"/>
              <a:gd name="connsiteX75" fmla="*/ 147638 w 604838"/>
              <a:gd name="connsiteY75" fmla="*/ 581025 h 1326356"/>
              <a:gd name="connsiteX76" fmla="*/ 121444 w 604838"/>
              <a:gd name="connsiteY76" fmla="*/ 509587 h 1326356"/>
              <a:gd name="connsiteX77" fmla="*/ 121444 w 604838"/>
              <a:gd name="connsiteY77" fmla="*/ 481012 h 1326356"/>
              <a:gd name="connsiteX78" fmla="*/ 97632 w 604838"/>
              <a:gd name="connsiteY78" fmla="*/ 454819 h 1326356"/>
              <a:gd name="connsiteX79" fmla="*/ 73819 w 604838"/>
              <a:gd name="connsiteY79" fmla="*/ 431006 h 1326356"/>
              <a:gd name="connsiteX80" fmla="*/ 57150 w 604838"/>
              <a:gd name="connsiteY80" fmla="*/ 392906 h 1326356"/>
              <a:gd name="connsiteX81" fmla="*/ 57150 w 604838"/>
              <a:gd name="connsiteY81" fmla="*/ 359569 h 1326356"/>
              <a:gd name="connsiteX82" fmla="*/ 57150 w 604838"/>
              <a:gd name="connsiteY82" fmla="*/ 340519 h 1326356"/>
              <a:gd name="connsiteX83" fmla="*/ 35719 w 604838"/>
              <a:gd name="connsiteY83" fmla="*/ 288131 h 1326356"/>
              <a:gd name="connsiteX84" fmla="*/ 35719 w 604838"/>
              <a:gd name="connsiteY84" fmla="*/ 250031 h 1326356"/>
              <a:gd name="connsiteX85" fmla="*/ 38100 w 604838"/>
              <a:gd name="connsiteY85" fmla="*/ 171450 h 1326356"/>
              <a:gd name="connsiteX86" fmla="*/ 35719 w 604838"/>
              <a:gd name="connsiteY86" fmla="*/ 130969 h 1326356"/>
              <a:gd name="connsiteX87" fmla="*/ 23813 w 604838"/>
              <a:gd name="connsiteY87" fmla="*/ 100012 h 1326356"/>
              <a:gd name="connsiteX88" fmla="*/ 9525 w 604838"/>
              <a:gd name="connsiteY88" fmla="*/ 69056 h 1326356"/>
              <a:gd name="connsiteX89" fmla="*/ 7144 w 604838"/>
              <a:gd name="connsiteY89" fmla="*/ 28575 h 1326356"/>
              <a:gd name="connsiteX90" fmla="*/ 0 w 604838"/>
              <a:gd name="connsiteY90" fmla="*/ 0 h 1326356"/>
              <a:gd name="connsiteX91" fmla="*/ 216694 w 604838"/>
              <a:gd name="connsiteY91"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35769 w 604838"/>
              <a:gd name="connsiteY18" fmla="*/ 704850 h 1326356"/>
              <a:gd name="connsiteX19" fmla="*/ 478632 w 604838"/>
              <a:gd name="connsiteY19" fmla="*/ 762000 h 1326356"/>
              <a:gd name="connsiteX20" fmla="*/ 495300 w 604838"/>
              <a:gd name="connsiteY20" fmla="*/ 778669 h 1326356"/>
              <a:gd name="connsiteX21" fmla="*/ 495300 w 604838"/>
              <a:gd name="connsiteY21" fmla="*/ 807244 h 1326356"/>
              <a:gd name="connsiteX22" fmla="*/ 481013 w 604838"/>
              <a:gd name="connsiteY22" fmla="*/ 826294 h 1326356"/>
              <a:gd name="connsiteX23" fmla="*/ 485775 w 604838"/>
              <a:gd name="connsiteY23" fmla="*/ 883444 h 1326356"/>
              <a:gd name="connsiteX24" fmla="*/ 500063 w 604838"/>
              <a:gd name="connsiteY24" fmla="*/ 914400 h 1326356"/>
              <a:gd name="connsiteX25" fmla="*/ 523875 w 604838"/>
              <a:gd name="connsiteY25" fmla="*/ 931069 h 1326356"/>
              <a:gd name="connsiteX26" fmla="*/ 552450 w 604838"/>
              <a:gd name="connsiteY26" fmla="*/ 969169 h 1326356"/>
              <a:gd name="connsiteX27" fmla="*/ 585788 w 604838"/>
              <a:gd name="connsiteY27" fmla="*/ 1004887 h 1326356"/>
              <a:gd name="connsiteX28" fmla="*/ 583407 w 604838"/>
              <a:gd name="connsiteY28" fmla="*/ 1045369 h 1326356"/>
              <a:gd name="connsiteX29" fmla="*/ 566738 w 604838"/>
              <a:gd name="connsiteY29" fmla="*/ 1069181 h 1326356"/>
              <a:gd name="connsiteX30" fmla="*/ 547688 w 604838"/>
              <a:gd name="connsiteY30" fmla="*/ 1085850 h 1326356"/>
              <a:gd name="connsiteX31" fmla="*/ 547688 w 604838"/>
              <a:gd name="connsiteY31" fmla="*/ 1085850 h 1326356"/>
              <a:gd name="connsiteX32" fmla="*/ 519113 w 604838"/>
              <a:gd name="connsiteY32" fmla="*/ 1097756 h 1326356"/>
              <a:gd name="connsiteX33" fmla="*/ 504825 w 604838"/>
              <a:gd name="connsiteY33" fmla="*/ 1109662 h 1326356"/>
              <a:gd name="connsiteX34" fmla="*/ 521494 w 604838"/>
              <a:gd name="connsiteY34" fmla="*/ 1133475 h 1326356"/>
              <a:gd name="connsiteX35" fmla="*/ 521494 w 604838"/>
              <a:gd name="connsiteY35" fmla="*/ 1133475 h 1326356"/>
              <a:gd name="connsiteX36" fmla="*/ 519113 w 604838"/>
              <a:gd name="connsiteY36" fmla="*/ 1159669 h 1326356"/>
              <a:gd name="connsiteX37" fmla="*/ 533400 w 604838"/>
              <a:gd name="connsiteY37" fmla="*/ 1195387 h 1326356"/>
              <a:gd name="connsiteX38" fmla="*/ 559594 w 604838"/>
              <a:gd name="connsiteY38" fmla="*/ 1204912 h 1326356"/>
              <a:gd name="connsiteX39" fmla="*/ 590550 w 604838"/>
              <a:gd name="connsiteY39" fmla="*/ 1235869 h 1326356"/>
              <a:gd name="connsiteX40" fmla="*/ 604838 w 604838"/>
              <a:gd name="connsiteY40" fmla="*/ 1271587 h 1326356"/>
              <a:gd name="connsiteX41" fmla="*/ 590550 w 604838"/>
              <a:gd name="connsiteY41" fmla="*/ 1307306 h 1326356"/>
              <a:gd name="connsiteX42" fmla="*/ 533400 w 604838"/>
              <a:gd name="connsiteY42" fmla="*/ 1323975 h 1326356"/>
              <a:gd name="connsiteX43" fmla="*/ 476250 w 604838"/>
              <a:gd name="connsiteY43" fmla="*/ 1326356 h 1326356"/>
              <a:gd name="connsiteX44" fmla="*/ 426244 w 604838"/>
              <a:gd name="connsiteY44" fmla="*/ 1316831 h 1326356"/>
              <a:gd name="connsiteX45" fmla="*/ 411957 w 604838"/>
              <a:gd name="connsiteY45" fmla="*/ 1283494 h 1326356"/>
              <a:gd name="connsiteX46" fmla="*/ 407194 w 604838"/>
              <a:gd name="connsiteY46" fmla="*/ 1233487 h 1326356"/>
              <a:gd name="connsiteX47" fmla="*/ 409575 w 604838"/>
              <a:gd name="connsiteY47" fmla="*/ 1195387 h 1326356"/>
              <a:gd name="connsiteX48" fmla="*/ 409575 w 604838"/>
              <a:gd name="connsiteY48" fmla="*/ 1195387 h 1326356"/>
              <a:gd name="connsiteX49" fmla="*/ 388144 w 604838"/>
              <a:gd name="connsiteY49" fmla="*/ 1162050 h 1326356"/>
              <a:gd name="connsiteX50" fmla="*/ 361950 w 604838"/>
              <a:gd name="connsiteY50" fmla="*/ 1157287 h 1326356"/>
              <a:gd name="connsiteX51" fmla="*/ 347663 w 604838"/>
              <a:gd name="connsiteY51" fmla="*/ 1131094 h 1326356"/>
              <a:gd name="connsiteX52" fmla="*/ 376238 w 604838"/>
              <a:gd name="connsiteY52" fmla="*/ 1133475 h 1326356"/>
              <a:gd name="connsiteX53" fmla="*/ 371475 w 604838"/>
              <a:gd name="connsiteY53" fmla="*/ 1109662 h 1326356"/>
              <a:gd name="connsiteX54" fmla="*/ 364332 w 604838"/>
              <a:gd name="connsiteY54" fmla="*/ 1095375 h 1326356"/>
              <a:gd name="connsiteX55" fmla="*/ 354807 w 604838"/>
              <a:gd name="connsiteY55" fmla="*/ 1092994 h 1326356"/>
              <a:gd name="connsiteX56" fmla="*/ 340519 w 604838"/>
              <a:gd name="connsiteY56" fmla="*/ 1109662 h 1326356"/>
              <a:gd name="connsiteX57" fmla="*/ 321469 w 604838"/>
              <a:gd name="connsiteY57" fmla="*/ 1088231 h 1326356"/>
              <a:gd name="connsiteX58" fmla="*/ 300038 w 604838"/>
              <a:gd name="connsiteY58" fmla="*/ 1059656 h 1326356"/>
              <a:gd name="connsiteX59" fmla="*/ 304800 w 604838"/>
              <a:gd name="connsiteY59" fmla="*/ 1040606 h 1326356"/>
              <a:gd name="connsiteX60" fmla="*/ 314325 w 604838"/>
              <a:gd name="connsiteY60" fmla="*/ 1038225 h 1326356"/>
              <a:gd name="connsiteX61" fmla="*/ 333375 w 604838"/>
              <a:gd name="connsiteY61" fmla="*/ 1064419 h 1326356"/>
              <a:gd name="connsiteX62" fmla="*/ 350044 w 604838"/>
              <a:gd name="connsiteY62" fmla="*/ 1071562 h 1326356"/>
              <a:gd name="connsiteX63" fmla="*/ 350044 w 604838"/>
              <a:gd name="connsiteY63" fmla="*/ 1071562 h 1326356"/>
              <a:gd name="connsiteX64" fmla="*/ 345282 w 604838"/>
              <a:gd name="connsiteY64" fmla="*/ 1026319 h 1326356"/>
              <a:gd name="connsiteX65" fmla="*/ 328613 w 604838"/>
              <a:gd name="connsiteY65" fmla="*/ 1014412 h 1326356"/>
              <a:gd name="connsiteX66" fmla="*/ 309563 w 604838"/>
              <a:gd name="connsiteY66" fmla="*/ 1000125 h 1326356"/>
              <a:gd name="connsiteX67" fmla="*/ 309563 w 604838"/>
              <a:gd name="connsiteY67" fmla="*/ 1000125 h 1326356"/>
              <a:gd name="connsiteX68" fmla="*/ 295275 w 604838"/>
              <a:gd name="connsiteY68" fmla="*/ 959644 h 1326356"/>
              <a:gd name="connsiteX69" fmla="*/ 290513 w 604838"/>
              <a:gd name="connsiteY69" fmla="*/ 909637 h 1326356"/>
              <a:gd name="connsiteX70" fmla="*/ 247650 w 604838"/>
              <a:gd name="connsiteY70" fmla="*/ 881062 h 1326356"/>
              <a:gd name="connsiteX71" fmla="*/ 235744 w 604838"/>
              <a:gd name="connsiteY71" fmla="*/ 819150 h 1326356"/>
              <a:gd name="connsiteX72" fmla="*/ 214313 w 604838"/>
              <a:gd name="connsiteY72" fmla="*/ 769144 h 1326356"/>
              <a:gd name="connsiteX73" fmla="*/ 192882 w 604838"/>
              <a:gd name="connsiteY73" fmla="*/ 723900 h 1326356"/>
              <a:gd name="connsiteX74" fmla="*/ 176213 w 604838"/>
              <a:gd name="connsiteY74" fmla="*/ 681037 h 1326356"/>
              <a:gd name="connsiteX75" fmla="*/ 147638 w 604838"/>
              <a:gd name="connsiteY75" fmla="*/ 581025 h 1326356"/>
              <a:gd name="connsiteX76" fmla="*/ 121444 w 604838"/>
              <a:gd name="connsiteY76" fmla="*/ 509587 h 1326356"/>
              <a:gd name="connsiteX77" fmla="*/ 121444 w 604838"/>
              <a:gd name="connsiteY77" fmla="*/ 481012 h 1326356"/>
              <a:gd name="connsiteX78" fmla="*/ 97632 w 604838"/>
              <a:gd name="connsiteY78" fmla="*/ 454819 h 1326356"/>
              <a:gd name="connsiteX79" fmla="*/ 73819 w 604838"/>
              <a:gd name="connsiteY79" fmla="*/ 431006 h 1326356"/>
              <a:gd name="connsiteX80" fmla="*/ 57150 w 604838"/>
              <a:gd name="connsiteY80" fmla="*/ 392906 h 1326356"/>
              <a:gd name="connsiteX81" fmla="*/ 57150 w 604838"/>
              <a:gd name="connsiteY81" fmla="*/ 359569 h 1326356"/>
              <a:gd name="connsiteX82" fmla="*/ 57150 w 604838"/>
              <a:gd name="connsiteY82" fmla="*/ 340519 h 1326356"/>
              <a:gd name="connsiteX83" fmla="*/ 35719 w 604838"/>
              <a:gd name="connsiteY83" fmla="*/ 288131 h 1326356"/>
              <a:gd name="connsiteX84" fmla="*/ 35719 w 604838"/>
              <a:gd name="connsiteY84" fmla="*/ 250031 h 1326356"/>
              <a:gd name="connsiteX85" fmla="*/ 38100 w 604838"/>
              <a:gd name="connsiteY85" fmla="*/ 171450 h 1326356"/>
              <a:gd name="connsiteX86" fmla="*/ 35719 w 604838"/>
              <a:gd name="connsiteY86" fmla="*/ 130969 h 1326356"/>
              <a:gd name="connsiteX87" fmla="*/ 23813 w 604838"/>
              <a:gd name="connsiteY87" fmla="*/ 100012 h 1326356"/>
              <a:gd name="connsiteX88" fmla="*/ 9525 w 604838"/>
              <a:gd name="connsiteY88" fmla="*/ 69056 h 1326356"/>
              <a:gd name="connsiteX89" fmla="*/ 7144 w 604838"/>
              <a:gd name="connsiteY89" fmla="*/ 28575 h 1326356"/>
              <a:gd name="connsiteX90" fmla="*/ 0 w 604838"/>
              <a:gd name="connsiteY90" fmla="*/ 0 h 1326356"/>
              <a:gd name="connsiteX91" fmla="*/ 216694 w 604838"/>
              <a:gd name="connsiteY91"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47688 w 604838"/>
              <a:gd name="connsiteY32" fmla="*/ 1085850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47638 w 604838"/>
              <a:gd name="connsiteY76" fmla="*/ 581025 h 1326356"/>
              <a:gd name="connsiteX77" fmla="*/ 121444 w 604838"/>
              <a:gd name="connsiteY77" fmla="*/ 509587 h 1326356"/>
              <a:gd name="connsiteX78" fmla="*/ 121444 w 604838"/>
              <a:gd name="connsiteY78" fmla="*/ 481012 h 1326356"/>
              <a:gd name="connsiteX79" fmla="*/ 97632 w 604838"/>
              <a:gd name="connsiteY79" fmla="*/ 454819 h 1326356"/>
              <a:gd name="connsiteX80" fmla="*/ 73819 w 604838"/>
              <a:gd name="connsiteY80" fmla="*/ 431006 h 1326356"/>
              <a:gd name="connsiteX81" fmla="*/ 57150 w 604838"/>
              <a:gd name="connsiteY81" fmla="*/ 392906 h 1326356"/>
              <a:gd name="connsiteX82" fmla="*/ 57150 w 604838"/>
              <a:gd name="connsiteY82" fmla="*/ 359569 h 1326356"/>
              <a:gd name="connsiteX83" fmla="*/ 57150 w 604838"/>
              <a:gd name="connsiteY83" fmla="*/ 340519 h 1326356"/>
              <a:gd name="connsiteX84" fmla="*/ 35719 w 604838"/>
              <a:gd name="connsiteY84" fmla="*/ 288131 h 1326356"/>
              <a:gd name="connsiteX85" fmla="*/ 35719 w 604838"/>
              <a:gd name="connsiteY85" fmla="*/ 250031 h 1326356"/>
              <a:gd name="connsiteX86" fmla="*/ 38100 w 604838"/>
              <a:gd name="connsiteY86" fmla="*/ 171450 h 1326356"/>
              <a:gd name="connsiteX87" fmla="*/ 35719 w 604838"/>
              <a:gd name="connsiteY87" fmla="*/ 130969 h 1326356"/>
              <a:gd name="connsiteX88" fmla="*/ 23813 w 604838"/>
              <a:gd name="connsiteY88" fmla="*/ 100012 h 1326356"/>
              <a:gd name="connsiteX89" fmla="*/ 9525 w 604838"/>
              <a:gd name="connsiteY89" fmla="*/ 69056 h 1326356"/>
              <a:gd name="connsiteX90" fmla="*/ 7144 w 604838"/>
              <a:gd name="connsiteY90" fmla="*/ 28575 h 1326356"/>
              <a:gd name="connsiteX91" fmla="*/ 0 w 604838"/>
              <a:gd name="connsiteY91" fmla="*/ 0 h 1326356"/>
              <a:gd name="connsiteX92" fmla="*/ 216694 w 604838"/>
              <a:gd name="connsiteY92"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47638 w 604838"/>
              <a:gd name="connsiteY76" fmla="*/ 581025 h 1326356"/>
              <a:gd name="connsiteX77" fmla="*/ 121444 w 604838"/>
              <a:gd name="connsiteY77" fmla="*/ 509587 h 1326356"/>
              <a:gd name="connsiteX78" fmla="*/ 121444 w 604838"/>
              <a:gd name="connsiteY78" fmla="*/ 481012 h 1326356"/>
              <a:gd name="connsiteX79" fmla="*/ 97632 w 604838"/>
              <a:gd name="connsiteY79" fmla="*/ 454819 h 1326356"/>
              <a:gd name="connsiteX80" fmla="*/ 73819 w 604838"/>
              <a:gd name="connsiteY80" fmla="*/ 431006 h 1326356"/>
              <a:gd name="connsiteX81" fmla="*/ 57150 w 604838"/>
              <a:gd name="connsiteY81" fmla="*/ 392906 h 1326356"/>
              <a:gd name="connsiteX82" fmla="*/ 57150 w 604838"/>
              <a:gd name="connsiteY82" fmla="*/ 359569 h 1326356"/>
              <a:gd name="connsiteX83" fmla="*/ 57150 w 604838"/>
              <a:gd name="connsiteY83" fmla="*/ 340519 h 1326356"/>
              <a:gd name="connsiteX84" fmla="*/ 35719 w 604838"/>
              <a:gd name="connsiteY84" fmla="*/ 288131 h 1326356"/>
              <a:gd name="connsiteX85" fmla="*/ 35719 w 604838"/>
              <a:gd name="connsiteY85" fmla="*/ 250031 h 1326356"/>
              <a:gd name="connsiteX86" fmla="*/ 38100 w 604838"/>
              <a:gd name="connsiteY86" fmla="*/ 171450 h 1326356"/>
              <a:gd name="connsiteX87" fmla="*/ 35719 w 604838"/>
              <a:gd name="connsiteY87" fmla="*/ 130969 h 1326356"/>
              <a:gd name="connsiteX88" fmla="*/ 23813 w 604838"/>
              <a:gd name="connsiteY88" fmla="*/ 100012 h 1326356"/>
              <a:gd name="connsiteX89" fmla="*/ 9525 w 604838"/>
              <a:gd name="connsiteY89" fmla="*/ 69056 h 1326356"/>
              <a:gd name="connsiteX90" fmla="*/ 7144 w 604838"/>
              <a:gd name="connsiteY90" fmla="*/ 28575 h 1326356"/>
              <a:gd name="connsiteX91" fmla="*/ 0 w 604838"/>
              <a:gd name="connsiteY91" fmla="*/ 0 h 1326356"/>
              <a:gd name="connsiteX92" fmla="*/ 216694 w 604838"/>
              <a:gd name="connsiteY92"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54819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11970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7169 w 604838"/>
              <a:gd name="connsiteY10" fmla="*/ 366713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11970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04838" h="1326356">
                <a:moveTo>
                  <a:pt x="216694" y="2381"/>
                </a:moveTo>
                <a:lnTo>
                  <a:pt x="204788" y="59531"/>
                </a:lnTo>
                <a:lnTo>
                  <a:pt x="183357" y="78581"/>
                </a:lnTo>
                <a:lnTo>
                  <a:pt x="195263" y="138112"/>
                </a:lnTo>
                <a:lnTo>
                  <a:pt x="195263" y="183356"/>
                </a:lnTo>
                <a:lnTo>
                  <a:pt x="183357" y="219075"/>
                </a:lnTo>
                <a:lnTo>
                  <a:pt x="185738" y="240506"/>
                </a:lnTo>
                <a:lnTo>
                  <a:pt x="192882" y="271462"/>
                </a:lnTo>
                <a:lnTo>
                  <a:pt x="185738" y="288131"/>
                </a:lnTo>
                <a:lnTo>
                  <a:pt x="207169" y="338137"/>
                </a:lnTo>
                <a:lnTo>
                  <a:pt x="207169" y="366713"/>
                </a:lnTo>
                <a:lnTo>
                  <a:pt x="226219" y="402431"/>
                </a:lnTo>
                <a:lnTo>
                  <a:pt x="242888" y="433387"/>
                </a:lnTo>
                <a:lnTo>
                  <a:pt x="242888" y="464344"/>
                </a:lnTo>
                <a:lnTo>
                  <a:pt x="264319" y="507206"/>
                </a:lnTo>
                <a:lnTo>
                  <a:pt x="295275" y="561975"/>
                </a:lnTo>
                <a:lnTo>
                  <a:pt x="345282" y="633412"/>
                </a:lnTo>
                <a:cubicBezTo>
                  <a:pt x="360363" y="645318"/>
                  <a:pt x="376634" y="660796"/>
                  <a:pt x="390525" y="669131"/>
                </a:cubicBezTo>
                <a:cubicBezTo>
                  <a:pt x="404416" y="677466"/>
                  <a:pt x="420687" y="677069"/>
                  <a:pt x="428625" y="683419"/>
                </a:cubicBezTo>
                <a:lnTo>
                  <a:pt x="435769" y="704850"/>
                </a:lnTo>
                <a:lnTo>
                  <a:pt x="478632" y="762000"/>
                </a:lnTo>
                <a:lnTo>
                  <a:pt x="495300" y="778669"/>
                </a:lnTo>
                <a:lnTo>
                  <a:pt x="495300" y="807244"/>
                </a:lnTo>
                <a:lnTo>
                  <a:pt x="481013" y="826294"/>
                </a:lnTo>
                <a:lnTo>
                  <a:pt x="485775" y="883444"/>
                </a:lnTo>
                <a:lnTo>
                  <a:pt x="511970" y="914400"/>
                </a:lnTo>
                <a:lnTo>
                  <a:pt x="523875" y="931069"/>
                </a:lnTo>
                <a:lnTo>
                  <a:pt x="552450" y="969169"/>
                </a:lnTo>
                <a:lnTo>
                  <a:pt x="585788" y="1004887"/>
                </a:lnTo>
                <a:lnTo>
                  <a:pt x="583407" y="1045369"/>
                </a:lnTo>
                <a:lnTo>
                  <a:pt x="566738" y="1069181"/>
                </a:lnTo>
                <a:cubicBezTo>
                  <a:pt x="560388" y="1074737"/>
                  <a:pt x="550466" y="1080294"/>
                  <a:pt x="547688" y="1085850"/>
                </a:cubicBezTo>
                <a:cubicBezTo>
                  <a:pt x="544910" y="1091406"/>
                  <a:pt x="549275" y="1096963"/>
                  <a:pt x="550069" y="1102519"/>
                </a:cubicBezTo>
                <a:lnTo>
                  <a:pt x="519113" y="1097756"/>
                </a:lnTo>
                <a:lnTo>
                  <a:pt x="504825" y="1109662"/>
                </a:lnTo>
                <a:lnTo>
                  <a:pt x="521494" y="1133475"/>
                </a:lnTo>
                <a:lnTo>
                  <a:pt x="521494" y="1133475"/>
                </a:lnTo>
                <a:lnTo>
                  <a:pt x="519113" y="1159669"/>
                </a:lnTo>
                <a:lnTo>
                  <a:pt x="533400" y="1195387"/>
                </a:lnTo>
                <a:lnTo>
                  <a:pt x="559594" y="1204912"/>
                </a:lnTo>
                <a:lnTo>
                  <a:pt x="590550" y="1235869"/>
                </a:lnTo>
                <a:lnTo>
                  <a:pt x="604838" y="1271587"/>
                </a:lnTo>
                <a:lnTo>
                  <a:pt x="590550" y="1307306"/>
                </a:lnTo>
                <a:lnTo>
                  <a:pt x="533400" y="1323975"/>
                </a:lnTo>
                <a:lnTo>
                  <a:pt x="476250" y="1326356"/>
                </a:lnTo>
                <a:lnTo>
                  <a:pt x="426244" y="1316831"/>
                </a:lnTo>
                <a:lnTo>
                  <a:pt x="411957" y="1283494"/>
                </a:lnTo>
                <a:lnTo>
                  <a:pt x="407194" y="1233487"/>
                </a:lnTo>
                <a:lnTo>
                  <a:pt x="409575" y="1195387"/>
                </a:lnTo>
                <a:lnTo>
                  <a:pt x="409575" y="1195387"/>
                </a:lnTo>
                <a:lnTo>
                  <a:pt x="388144" y="1162050"/>
                </a:lnTo>
                <a:lnTo>
                  <a:pt x="361950" y="1157287"/>
                </a:lnTo>
                <a:lnTo>
                  <a:pt x="347663" y="1131094"/>
                </a:lnTo>
                <a:lnTo>
                  <a:pt x="376238" y="1133475"/>
                </a:lnTo>
                <a:lnTo>
                  <a:pt x="371475" y="1109662"/>
                </a:lnTo>
                <a:lnTo>
                  <a:pt x="364332" y="1095375"/>
                </a:lnTo>
                <a:lnTo>
                  <a:pt x="354807" y="1092994"/>
                </a:lnTo>
                <a:lnTo>
                  <a:pt x="340519" y="1109662"/>
                </a:lnTo>
                <a:lnTo>
                  <a:pt x="321469" y="1088231"/>
                </a:lnTo>
                <a:lnTo>
                  <a:pt x="300038" y="1059656"/>
                </a:lnTo>
                <a:lnTo>
                  <a:pt x="304800" y="1040606"/>
                </a:lnTo>
                <a:lnTo>
                  <a:pt x="314325" y="1038225"/>
                </a:lnTo>
                <a:lnTo>
                  <a:pt x="333375" y="1064419"/>
                </a:lnTo>
                <a:lnTo>
                  <a:pt x="350044" y="1071562"/>
                </a:lnTo>
                <a:lnTo>
                  <a:pt x="350044" y="1071562"/>
                </a:lnTo>
                <a:lnTo>
                  <a:pt x="345282" y="1026319"/>
                </a:lnTo>
                <a:lnTo>
                  <a:pt x="328613" y="1014412"/>
                </a:lnTo>
                <a:lnTo>
                  <a:pt x="309563" y="1000125"/>
                </a:lnTo>
                <a:lnTo>
                  <a:pt x="309563" y="1000125"/>
                </a:lnTo>
                <a:lnTo>
                  <a:pt x="295275" y="959644"/>
                </a:lnTo>
                <a:lnTo>
                  <a:pt x="290513" y="909637"/>
                </a:lnTo>
                <a:lnTo>
                  <a:pt x="247650" y="881062"/>
                </a:lnTo>
                <a:lnTo>
                  <a:pt x="235744" y="819150"/>
                </a:lnTo>
                <a:lnTo>
                  <a:pt x="214313" y="769144"/>
                </a:lnTo>
                <a:lnTo>
                  <a:pt x="192882" y="723900"/>
                </a:lnTo>
                <a:lnTo>
                  <a:pt x="176213" y="681037"/>
                </a:lnTo>
                <a:cubicBezTo>
                  <a:pt x="169863" y="662781"/>
                  <a:pt x="173038" y="654050"/>
                  <a:pt x="166688" y="635794"/>
                </a:cubicBezTo>
                <a:lnTo>
                  <a:pt x="147638" y="581025"/>
                </a:lnTo>
                <a:lnTo>
                  <a:pt x="121444" y="509587"/>
                </a:lnTo>
                <a:lnTo>
                  <a:pt x="121444" y="481012"/>
                </a:lnTo>
                <a:lnTo>
                  <a:pt x="97632" y="464344"/>
                </a:lnTo>
                <a:lnTo>
                  <a:pt x="73819" y="431006"/>
                </a:lnTo>
                <a:lnTo>
                  <a:pt x="57150" y="392906"/>
                </a:lnTo>
                <a:lnTo>
                  <a:pt x="57150" y="359569"/>
                </a:lnTo>
                <a:lnTo>
                  <a:pt x="57150" y="340519"/>
                </a:lnTo>
                <a:lnTo>
                  <a:pt x="35719" y="288131"/>
                </a:lnTo>
                <a:lnTo>
                  <a:pt x="35719" y="250031"/>
                </a:lnTo>
                <a:cubicBezTo>
                  <a:pt x="36513" y="223837"/>
                  <a:pt x="37306" y="197644"/>
                  <a:pt x="38100" y="171450"/>
                </a:cubicBezTo>
                <a:lnTo>
                  <a:pt x="35719" y="130969"/>
                </a:lnTo>
                <a:lnTo>
                  <a:pt x="23813" y="100012"/>
                </a:lnTo>
                <a:lnTo>
                  <a:pt x="9525" y="69056"/>
                </a:lnTo>
                <a:lnTo>
                  <a:pt x="7144" y="28575"/>
                </a:lnTo>
                <a:lnTo>
                  <a:pt x="0" y="0"/>
                </a:lnTo>
                <a:lnTo>
                  <a:pt x="216694" y="2381"/>
                </a:lnTo>
                <a:close/>
              </a:path>
            </a:pathLst>
          </a:custGeom>
          <a:solidFill>
            <a:srgbClr val="00CC0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71" name="Freeform 70"/>
          <p:cNvSpPr/>
          <p:nvPr/>
        </p:nvSpPr>
        <p:spPr>
          <a:xfrm>
            <a:off x="1140619" y="3036094"/>
            <a:ext cx="640556" cy="714375"/>
          </a:xfrm>
          <a:custGeom>
            <a:avLst/>
            <a:gdLst>
              <a:gd name="connsiteX0" fmla="*/ 116681 w 640556"/>
              <a:gd name="connsiteY0" fmla="*/ 2381 h 714375"/>
              <a:gd name="connsiteX1" fmla="*/ 0 w 640556"/>
              <a:gd name="connsiteY1" fmla="*/ 30956 h 714375"/>
              <a:gd name="connsiteX2" fmla="*/ 40481 w 640556"/>
              <a:gd name="connsiteY2" fmla="*/ 92869 h 714375"/>
              <a:gd name="connsiteX3" fmla="*/ 80962 w 640556"/>
              <a:gd name="connsiteY3" fmla="*/ 159544 h 714375"/>
              <a:gd name="connsiteX4" fmla="*/ 173831 w 640556"/>
              <a:gd name="connsiteY4" fmla="*/ 183356 h 714375"/>
              <a:gd name="connsiteX5" fmla="*/ 247650 w 640556"/>
              <a:gd name="connsiteY5" fmla="*/ 202406 h 714375"/>
              <a:gd name="connsiteX6" fmla="*/ 302419 w 640556"/>
              <a:gd name="connsiteY6" fmla="*/ 195262 h 714375"/>
              <a:gd name="connsiteX7" fmla="*/ 381000 w 640556"/>
              <a:gd name="connsiteY7" fmla="*/ 235744 h 714375"/>
              <a:gd name="connsiteX8" fmla="*/ 361950 w 640556"/>
              <a:gd name="connsiteY8" fmla="*/ 314325 h 714375"/>
              <a:gd name="connsiteX9" fmla="*/ 419100 w 640556"/>
              <a:gd name="connsiteY9" fmla="*/ 330994 h 714375"/>
              <a:gd name="connsiteX10" fmla="*/ 414337 w 640556"/>
              <a:gd name="connsiteY10" fmla="*/ 416719 h 714375"/>
              <a:gd name="connsiteX11" fmla="*/ 347662 w 640556"/>
              <a:gd name="connsiteY11" fmla="*/ 495300 h 714375"/>
              <a:gd name="connsiteX12" fmla="*/ 297656 w 640556"/>
              <a:gd name="connsiteY12" fmla="*/ 528637 h 714375"/>
              <a:gd name="connsiteX13" fmla="*/ 252412 w 640556"/>
              <a:gd name="connsiteY13" fmla="*/ 566737 h 714375"/>
              <a:gd name="connsiteX14" fmla="*/ 276225 w 640556"/>
              <a:gd name="connsiteY14" fmla="*/ 578644 h 714375"/>
              <a:gd name="connsiteX15" fmla="*/ 304800 w 640556"/>
              <a:gd name="connsiteY15" fmla="*/ 576262 h 714375"/>
              <a:gd name="connsiteX16" fmla="*/ 297656 w 640556"/>
              <a:gd name="connsiteY16" fmla="*/ 595312 h 714375"/>
              <a:gd name="connsiteX17" fmla="*/ 309562 w 640556"/>
              <a:gd name="connsiteY17" fmla="*/ 645319 h 714375"/>
              <a:gd name="connsiteX18" fmla="*/ 373856 w 640556"/>
              <a:gd name="connsiteY18" fmla="*/ 588169 h 714375"/>
              <a:gd name="connsiteX19" fmla="*/ 381000 w 640556"/>
              <a:gd name="connsiteY19" fmla="*/ 585787 h 714375"/>
              <a:gd name="connsiteX20" fmla="*/ 392906 w 640556"/>
              <a:gd name="connsiteY20" fmla="*/ 621506 h 714375"/>
              <a:gd name="connsiteX21" fmla="*/ 421481 w 640556"/>
              <a:gd name="connsiteY21" fmla="*/ 671512 h 714375"/>
              <a:gd name="connsiteX22" fmla="*/ 435769 w 640556"/>
              <a:gd name="connsiteY22" fmla="*/ 714375 h 714375"/>
              <a:gd name="connsiteX23" fmla="*/ 502444 w 640556"/>
              <a:gd name="connsiteY23" fmla="*/ 714375 h 714375"/>
              <a:gd name="connsiteX24" fmla="*/ 523875 w 640556"/>
              <a:gd name="connsiteY24" fmla="*/ 628650 h 714375"/>
              <a:gd name="connsiteX25" fmla="*/ 521494 w 640556"/>
              <a:gd name="connsiteY25" fmla="*/ 540544 h 714375"/>
              <a:gd name="connsiteX26" fmla="*/ 519112 w 640556"/>
              <a:gd name="connsiteY26" fmla="*/ 502444 h 714375"/>
              <a:gd name="connsiteX27" fmla="*/ 557212 w 640556"/>
              <a:gd name="connsiteY27" fmla="*/ 466725 h 714375"/>
              <a:gd name="connsiteX28" fmla="*/ 578644 w 640556"/>
              <a:gd name="connsiteY28" fmla="*/ 442912 h 714375"/>
              <a:gd name="connsiteX29" fmla="*/ 576262 w 640556"/>
              <a:gd name="connsiteY29" fmla="*/ 411956 h 714375"/>
              <a:gd name="connsiteX30" fmla="*/ 571500 w 640556"/>
              <a:gd name="connsiteY30" fmla="*/ 383381 h 714375"/>
              <a:gd name="connsiteX31" fmla="*/ 609600 w 640556"/>
              <a:gd name="connsiteY31" fmla="*/ 314325 h 714375"/>
              <a:gd name="connsiteX32" fmla="*/ 640556 w 640556"/>
              <a:gd name="connsiteY32" fmla="*/ 266700 h 714375"/>
              <a:gd name="connsiteX33" fmla="*/ 554831 w 640556"/>
              <a:gd name="connsiteY33" fmla="*/ 264319 h 714375"/>
              <a:gd name="connsiteX34" fmla="*/ 557212 w 640556"/>
              <a:gd name="connsiteY34" fmla="*/ 240506 h 714375"/>
              <a:gd name="connsiteX35" fmla="*/ 454819 w 640556"/>
              <a:gd name="connsiteY35" fmla="*/ 261937 h 714375"/>
              <a:gd name="connsiteX36" fmla="*/ 440531 w 640556"/>
              <a:gd name="connsiteY36" fmla="*/ 259556 h 714375"/>
              <a:gd name="connsiteX37" fmla="*/ 459581 w 640556"/>
              <a:gd name="connsiteY37" fmla="*/ 230981 h 714375"/>
              <a:gd name="connsiteX38" fmla="*/ 435769 w 640556"/>
              <a:gd name="connsiteY38" fmla="*/ 150019 h 714375"/>
              <a:gd name="connsiteX39" fmla="*/ 435769 w 640556"/>
              <a:gd name="connsiteY39" fmla="*/ 121444 h 714375"/>
              <a:gd name="connsiteX40" fmla="*/ 447675 w 640556"/>
              <a:gd name="connsiteY40" fmla="*/ 100012 h 714375"/>
              <a:gd name="connsiteX41" fmla="*/ 390525 w 640556"/>
              <a:gd name="connsiteY41" fmla="*/ 61912 h 714375"/>
              <a:gd name="connsiteX42" fmla="*/ 383381 w 640556"/>
              <a:gd name="connsiteY42" fmla="*/ 52387 h 714375"/>
              <a:gd name="connsiteX43" fmla="*/ 397669 w 640556"/>
              <a:gd name="connsiteY43" fmla="*/ 45244 h 714375"/>
              <a:gd name="connsiteX44" fmla="*/ 345281 w 640556"/>
              <a:gd name="connsiteY44" fmla="*/ 16669 h 714375"/>
              <a:gd name="connsiteX45" fmla="*/ 252412 w 640556"/>
              <a:gd name="connsiteY45" fmla="*/ 0 h 714375"/>
              <a:gd name="connsiteX46" fmla="*/ 183356 w 640556"/>
              <a:gd name="connsiteY46" fmla="*/ 0 h 714375"/>
              <a:gd name="connsiteX47" fmla="*/ 116681 w 640556"/>
              <a:gd name="connsiteY47" fmla="*/ 2381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40556" h="714375">
                <a:moveTo>
                  <a:pt x="116681" y="2381"/>
                </a:moveTo>
                <a:lnTo>
                  <a:pt x="0" y="30956"/>
                </a:lnTo>
                <a:lnTo>
                  <a:pt x="40481" y="92869"/>
                </a:lnTo>
                <a:lnTo>
                  <a:pt x="80962" y="159544"/>
                </a:lnTo>
                <a:lnTo>
                  <a:pt x="173831" y="183356"/>
                </a:lnTo>
                <a:lnTo>
                  <a:pt x="247650" y="202406"/>
                </a:lnTo>
                <a:lnTo>
                  <a:pt x="302419" y="195262"/>
                </a:lnTo>
                <a:lnTo>
                  <a:pt x="381000" y="235744"/>
                </a:lnTo>
                <a:lnTo>
                  <a:pt x="361950" y="314325"/>
                </a:lnTo>
                <a:lnTo>
                  <a:pt x="419100" y="330994"/>
                </a:lnTo>
                <a:lnTo>
                  <a:pt x="414337" y="416719"/>
                </a:lnTo>
                <a:lnTo>
                  <a:pt x="347662" y="495300"/>
                </a:lnTo>
                <a:lnTo>
                  <a:pt x="297656" y="528637"/>
                </a:lnTo>
                <a:lnTo>
                  <a:pt x="252412" y="566737"/>
                </a:lnTo>
                <a:lnTo>
                  <a:pt x="276225" y="578644"/>
                </a:lnTo>
                <a:lnTo>
                  <a:pt x="304800" y="576262"/>
                </a:lnTo>
                <a:lnTo>
                  <a:pt x="297656" y="595312"/>
                </a:lnTo>
                <a:lnTo>
                  <a:pt x="309562" y="645319"/>
                </a:lnTo>
                <a:lnTo>
                  <a:pt x="373856" y="588169"/>
                </a:lnTo>
                <a:lnTo>
                  <a:pt x="381000" y="585787"/>
                </a:lnTo>
                <a:lnTo>
                  <a:pt x="392906" y="621506"/>
                </a:lnTo>
                <a:lnTo>
                  <a:pt x="421481" y="671512"/>
                </a:lnTo>
                <a:lnTo>
                  <a:pt x="435769" y="714375"/>
                </a:lnTo>
                <a:lnTo>
                  <a:pt x="502444" y="714375"/>
                </a:lnTo>
                <a:lnTo>
                  <a:pt x="523875" y="628650"/>
                </a:lnTo>
                <a:cubicBezTo>
                  <a:pt x="523081" y="599281"/>
                  <a:pt x="522288" y="569913"/>
                  <a:pt x="521494" y="540544"/>
                </a:cubicBezTo>
                <a:lnTo>
                  <a:pt x="519112" y="502444"/>
                </a:lnTo>
                <a:lnTo>
                  <a:pt x="557212" y="466725"/>
                </a:lnTo>
                <a:lnTo>
                  <a:pt x="578644" y="442912"/>
                </a:lnTo>
                <a:lnTo>
                  <a:pt x="576262" y="411956"/>
                </a:lnTo>
                <a:lnTo>
                  <a:pt x="571500" y="383381"/>
                </a:lnTo>
                <a:lnTo>
                  <a:pt x="609600" y="314325"/>
                </a:lnTo>
                <a:lnTo>
                  <a:pt x="640556" y="266700"/>
                </a:lnTo>
                <a:lnTo>
                  <a:pt x="554831" y="264319"/>
                </a:lnTo>
                <a:lnTo>
                  <a:pt x="557212" y="240506"/>
                </a:lnTo>
                <a:lnTo>
                  <a:pt x="454819" y="261937"/>
                </a:lnTo>
                <a:lnTo>
                  <a:pt x="440531" y="259556"/>
                </a:lnTo>
                <a:lnTo>
                  <a:pt x="459581" y="230981"/>
                </a:lnTo>
                <a:lnTo>
                  <a:pt x="435769" y="150019"/>
                </a:lnTo>
                <a:lnTo>
                  <a:pt x="435769" y="121444"/>
                </a:lnTo>
                <a:lnTo>
                  <a:pt x="447675" y="100012"/>
                </a:lnTo>
                <a:lnTo>
                  <a:pt x="390525" y="61912"/>
                </a:lnTo>
                <a:lnTo>
                  <a:pt x="383381" y="52387"/>
                </a:lnTo>
                <a:lnTo>
                  <a:pt x="397669" y="45244"/>
                </a:lnTo>
                <a:lnTo>
                  <a:pt x="345281" y="16669"/>
                </a:lnTo>
                <a:lnTo>
                  <a:pt x="252412" y="0"/>
                </a:lnTo>
                <a:lnTo>
                  <a:pt x="183356" y="0"/>
                </a:lnTo>
                <a:lnTo>
                  <a:pt x="116681" y="2381"/>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72" name="Freeform 71"/>
          <p:cNvSpPr/>
          <p:nvPr/>
        </p:nvSpPr>
        <p:spPr>
          <a:xfrm>
            <a:off x="1859756" y="2962275"/>
            <a:ext cx="1693069" cy="838200"/>
          </a:xfrm>
          <a:custGeom>
            <a:avLst/>
            <a:gdLst>
              <a:gd name="connsiteX0" fmla="*/ 1350169 w 1693069"/>
              <a:gd name="connsiteY0" fmla="*/ 45244 h 838200"/>
              <a:gd name="connsiteX1" fmla="*/ 1416844 w 1693069"/>
              <a:gd name="connsiteY1" fmla="*/ 97631 h 838200"/>
              <a:gd name="connsiteX2" fmla="*/ 1476375 w 1693069"/>
              <a:gd name="connsiteY2" fmla="*/ 161925 h 838200"/>
              <a:gd name="connsiteX3" fmla="*/ 1521619 w 1693069"/>
              <a:gd name="connsiteY3" fmla="*/ 207169 h 838200"/>
              <a:gd name="connsiteX4" fmla="*/ 1552575 w 1693069"/>
              <a:gd name="connsiteY4" fmla="*/ 290513 h 838200"/>
              <a:gd name="connsiteX5" fmla="*/ 1588294 w 1693069"/>
              <a:gd name="connsiteY5" fmla="*/ 411956 h 838200"/>
              <a:gd name="connsiteX6" fmla="*/ 1604963 w 1693069"/>
              <a:gd name="connsiteY6" fmla="*/ 531019 h 838200"/>
              <a:gd name="connsiteX7" fmla="*/ 1628775 w 1693069"/>
              <a:gd name="connsiteY7" fmla="*/ 590550 h 838200"/>
              <a:gd name="connsiteX8" fmla="*/ 1683544 w 1693069"/>
              <a:gd name="connsiteY8" fmla="*/ 664369 h 838200"/>
              <a:gd name="connsiteX9" fmla="*/ 1693069 w 1693069"/>
              <a:gd name="connsiteY9" fmla="*/ 681038 h 838200"/>
              <a:gd name="connsiteX10" fmla="*/ 1583532 w 1693069"/>
              <a:gd name="connsiteY10" fmla="*/ 762000 h 838200"/>
              <a:gd name="connsiteX11" fmla="*/ 1528763 w 1693069"/>
              <a:gd name="connsiteY11" fmla="*/ 800100 h 838200"/>
              <a:gd name="connsiteX12" fmla="*/ 1381125 w 1693069"/>
              <a:gd name="connsiteY12" fmla="*/ 826294 h 838200"/>
              <a:gd name="connsiteX13" fmla="*/ 1328738 w 1693069"/>
              <a:gd name="connsiteY13" fmla="*/ 838200 h 838200"/>
              <a:gd name="connsiteX14" fmla="*/ 1285875 w 1693069"/>
              <a:gd name="connsiteY14" fmla="*/ 828675 h 838200"/>
              <a:gd name="connsiteX15" fmla="*/ 1178719 w 1693069"/>
              <a:gd name="connsiteY15" fmla="*/ 750094 h 838200"/>
              <a:gd name="connsiteX16" fmla="*/ 1126332 w 1693069"/>
              <a:gd name="connsiteY16" fmla="*/ 716756 h 838200"/>
              <a:gd name="connsiteX17" fmla="*/ 1062038 w 1693069"/>
              <a:gd name="connsiteY17" fmla="*/ 692944 h 838200"/>
              <a:gd name="connsiteX18" fmla="*/ 985838 w 1693069"/>
              <a:gd name="connsiteY18" fmla="*/ 652463 h 838200"/>
              <a:gd name="connsiteX19" fmla="*/ 966788 w 1693069"/>
              <a:gd name="connsiteY19" fmla="*/ 652463 h 838200"/>
              <a:gd name="connsiteX20" fmla="*/ 881063 w 1693069"/>
              <a:gd name="connsiteY20" fmla="*/ 692944 h 838200"/>
              <a:gd name="connsiteX21" fmla="*/ 859632 w 1693069"/>
              <a:gd name="connsiteY21" fmla="*/ 692944 h 838200"/>
              <a:gd name="connsiteX22" fmla="*/ 838200 w 1693069"/>
              <a:gd name="connsiteY22" fmla="*/ 688181 h 838200"/>
              <a:gd name="connsiteX23" fmla="*/ 795338 w 1693069"/>
              <a:gd name="connsiteY23" fmla="*/ 695325 h 838200"/>
              <a:gd name="connsiteX24" fmla="*/ 757238 w 1693069"/>
              <a:gd name="connsiteY24" fmla="*/ 685800 h 838200"/>
              <a:gd name="connsiteX25" fmla="*/ 719138 w 1693069"/>
              <a:gd name="connsiteY25" fmla="*/ 669131 h 838200"/>
              <a:gd name="connsiteX26" fmla="*/ 704850 w 1693069"/>
              <a:gd name="connsiteY26" fmla="*/ 626269 h 838200"/>
              <a:gd name="connsiteX27" fmla="*/ 704850 w 1693069"/>
              <a:gd name="connsiteY27" fmla="*/ 590550 h 838200"/>
              <a:gd name="connsiteX28" fmla="*/ 688182 w 1693069"/>
              <a:gd name="connsiteY28" fmla="*/ 585788 h 838200"/>
              <a:gd name="connsiteX29" fmla="*/ 645319 w 1693069"/>
              <a:gd name="connsiteY29" fmla="*/ 621506 h 838200"/>
              <a:gd name="connsiteX30" fmla="*/ 626269 w 1693069"/>
              <a:gd name="connsiteY30" fmla="*/ 621506 h 838200"/>
              <a:gd name="connsiteX31" fmla="*/ 590550 w 1693069"/>
              <a:gd name="connsiteY31" fmla="*/ 585788 h 838200"/>
              <a:gd name="connsiteX32" fmla="*/ 573882 w 1693069"/>
              <a:gd name="connsiteY32" fmla="*/ 552450 h 838200"/>
              <a:gd name="connsiteX33" fmla="*/ 547688 w 1693069"/>
              <a:gd name="connsiteY33" fmla="*/ 547688 h 838200"/>
              <a:gd name="connsiteX34" fmla="*/ 540544 w 1693069"/>
              <a:gd name="connsiteY34" fmla="*/ 564356 h 838200"/>
              <a:gd name="connsiteX35" fmla="*/ 540544 w 1693069"/>
              <a:gd name="connsiteY35" fmla="*/ 619125 h 838200"/>
              <a:gd name="connsiteX36" fmla="*/ 538163 w 1693069"/>
              <a:gd name="connsiteY36" fmla="*/ 661988 h 838200"/>
              <a:gd name="connsiteX37" fmla="*/ 526257 w 1693069"/>
              <a:gd name="connsiteY37" fmla="*/ 695325 h 838200"/>
              <a:gd name="connsiteX38" fmla="*/ 459582 w 1693069"/>
              <a:gd name="connsiteY38" fmla="*/ 728663 h 838200"/>
              <a:gd name="connsiteX39" fmla="*/ 440532 w 1693069"/>
              <a:gd name="connsiteY39" fmla="*/ 738188 h 838200"/>
              <a:gd name="connsiteX40" fmla="*/ 419100 w 1693069"/>
              <a:gd name="connsiteY40" fmla="*/ 716756 h 838200"/>
              <a:gd name="connsiteX41" fmla="*/ 392907 w 1693069"/>
              <a:gd name="connsiteY41" fmla="*/ 697706 h 838200"/>
              <a:gd name="connsiteX42" fmla="*/ 354807 w 1693069"/>
              <a:gd name="connsiteY42" fmla="*/ 685800 h 838200"/>
              <a:gd name="connsiteX43" fmla="*/ 307182 w 1693069"/>
              <a:gd name="connsiteY43" fmla="*/ 633413 h 838200"/>
              <a:gd name="connsiteX44" fmla="*/ 288132 w 1693069"/>
              <a:gd name="connsiteY44" fmla="*/ 623888 h 838200"/>
              <a:gd name="connsiteX45" fmla="*/ 261938 w 1693069"/>
              <a:gd name="connsiteY45" fmla="*/ 626269 h 838200"/>
              <a:gd name="connsiteX46" fmla="*/ 223838 w 1693069"/>
              <a:gd name="connsiteY46" fmla="*/ 692944 h 838200"/>
              <a:gd name="connsiteX47" fmla="*/ 197644 w 1693069"/>
              <a:gd name="connsiteY47" fmla="*/ 735806 h 838200"/>
              <a:gd name="connsiteX48" fmla="*/ 145257 w 1693069"/>
              <a:gd name="connsiteY48" fmla="*/ 766763 h 838200"/>
              <a:gd name="connsiteX49" fmla="*/ 119063 w 1693069"/>
              <a:gd name="connsiteY49" fmla="*/ 750094 h 838200"/>
              <a:gd name="connsiteX50" fmla="*/ 104775 w 1693069"/>
              <a:gd name="connsiteY50" fmla="*/ 726281 h 838200"/>
              <a:gd name="connsiteX51" fmla="*/ 85725 w 1693069"/>
              <a:gd name="connsiteY51" fmla="*/ 719138 h 838200"/>
              <a:gd name="connsiteX52" fmla="*/ 83344 w 1693069"/>
              <a:gd name="connsiteY52" fmla="*/ 740569 h 838200"/>
              <a:gd name="connsiteX53" fmla="*/ 59532 w 1693069"/>
              <a:gd name="connsiteY53" fmla="*/ 664369 h 838200"/>
              <a:gd name="connsiteX54" fmla="*/ 45244 w 1693069"/>
              <a:gd name="connsiteY54" fmla="*/ 683419 h 838200"/>
              <a:gd name="connsiteX55" fmla="*/ 19050 w 1693069"/>
              <a:gd name="connsiteY55" fmla="*/ 683419 h 838200"/>
              <a:gd name="connsiteX56" fmla="*/ 0 w 1693069"/>
              <a:gd name="connsiteY56" fmla="*/ 664369 h 838200"/>
              <a:gd name="connsiteX57" fmla="*/ 23813 w 1693069"/>
              <a:gd name="connsiteY57" fmla="*/ 623888 h 838200"/>
              <a:gd name="connsiteX58" fmla="*/ 38100 w 1693069"/>
              <a:gd name="connsiteY58" fmla="*/ 602456 h 838200"/>
              <a:gd name="connsiteX59" fmla="*/ 90488 w 1693069"/>
              <a:gd name="connsiteY59" fmla="*/ 585788 h 838200"/>
              <a:gd name="connsiteX60" fmla="*/ 90488 w 1693069"/>
              <a:gd name="connsiteY60" fmla="*/ 585788 h 838200"/>
              <a:gd name="connsiteX61" fmla="*/ 190500 w 1693069"/>
              <a:gd name="connsiteY61" fmla="*/ 585788 h 838200"/>
              <a:gd name="connsiteX62" fmla="*/ 297657 w 1693069"/>
              <a:gd name="connsiteY62" fmla="*/ 557213 h 838200"/>
              <a:gd name="connsiteX63" fmla="*/ 397669 w 1693069"/>
              <a:gd name="connsiteY63" fmla="*/ 528638 h 838200"/>
              <a:gd name="connsiteX64" fmla="*/ 438150 w 1693069"/>
              <a:gd name="connsiteY64" fmla="*/ 504825 h 838200"/>
              <a:gd name="connsiteX65" fmla="*/ 438150 w 1693069"/>
              <a:gd name="connsiteY65" fmla="*/ 440531 h 838200"/>
              <a:gd name="connsiteX66" fmla="*/ 438150 w 1693069"/>
              <a:gd name="connsiteY66" fmla="*/ 373856 h 838200"/>
              <a:gd name="connsiteX67" fmla="*/ 450057 w 1693069"/>
              <a:gd name="connsiteY67" fmla="*/ 319088 h 838200"/>
              <a:gd name="connsiteX68" fmla="*/ 461963 w 1693069"/>
              <a:gd name="connsiteY68" fmla="*/ 259556 h 838200"/>
              <a:gd name="connsiteX69" fmla="*/ 454819 w 1693069"/>
              <a:gd name="connsiteY69" fmla="*/ 176213 h 838200"/>
              <a:gd name="connsiteX70" fmla="*/ 454819 w 1693069"/>
              <a:gd name="connsiteY70" fmla="*/ 128588 h 838200"/>
              <a:gd name="connsiteX71" fmla="*/ 481013 w 1693069"/>
              <a:gd name="connsiteY71" fmla="*/ 66675 h 838200"/>
              <a:gd name="connsiteX72" fmla="*/ 531019 w 1693069"/>
              <a:gd name="connsiteY72" fmla="*/ 26194 h 838200"/>
              <a:gd name="connsiteX73" fmla="*/ 545307 w 1693069"/>
              <a:gd name="connsiteY73" fmla="*/ 16669 h 838200"/>
              <a:gd name="connsiteX74" fmla="*/ 588169 w 1693069"/>
              <a:gd name="connsiteY74" fmla="*/ 23813 h 838200"/>
              <a:gd name="connsiteX75" fmla="*/ 661988 w 1693069"/>
              <a:gd name="connsiteY75" fmla="*/ 119063 h 838200"/>
              <a:gd name="connsiteX76" fmla="*/ 709613 w 1693069"/>
              <a:gd name="connsiteY76" fmla="*/ 185738 h 838200"/>
              <a:gd name="connsiteX77" fmla="*/ 711994 w 1693069"/>
              <a:gd name="connsiteY77" fmla="*/ 230981 h 838200"/>
              <a:gd name="connsiteX78" fmla="*/ 711994 w 1693069"/>
              <a:gd name="connsiteY78" fmla="*/ 273844 h 838200"/>
              <a:gd name="connsiteX79" fmla="*/ 740569 w 1693069"/>
              <a:gd name="connsiteY79" fmla="*/ 295275 h 838200"/>
              <a:gd name="connsiteX80" fmla="*/ 769144 w 1693069"/>
              <a:gd name="connsiteY80" fmla="*/ 328613 h 838200"/>
              <a:gd name="connsiteX81" fmla="*/ 800100 w 1693069"/>
              <a:gd name="connsiteY81" fmla="*/ 359569 h 838200"/>
              <a:gd name="connsiteX82" fmla="*/ 783432 w 1693069"/>
              <a:gd name="connsiteY82" fmla="*/ 409575 h 838200"/>
              <a:gd name="connsiteX83" fmla="*/ 790575 w 1693069"/>
              <a:gd name="connsiteY83" fmla="*/ 433388 h 838200"/>
              <a:gd name="connsiteX84" fmla="*/ 826294 w 1693069"/>
              <a:gd name="connsiteY84" fmla="*/ 447675 h 838200"/>
              <a:gd name="connsiteX85" fmla="*/ 862013 w 1693069"/>
              <a:gd name="connsiteY85" fmla="*/ 485775 h 838200"/>
              <a:gd name="connsiteX86" fmla="*/ 900113 w 1693069"/>
              <a:gd name="connsiteY86" fmla="*/ 414338 h 838200"/>
              <a:gd name="connsiteX87" fmla="*/ 888207 w 1693069"/>
              <a:gd name="connsiteY87" fmla="*/ 340519 h 838200"/>
              <a:gd name="connsiteX88" fmla="*/ 871538 w 1693069"/>
              <a:gd name="connsiteY88" fmla="*/ 247650 h 838200"/>
              <a:gd name="connsiteX89" fmla="*/ 854869 w 1693069"/>
              <a:gd name="connsiteY89" fmla="*/ 171450 h 838200"/>
              <a:gd name="connsiteX90" fmla="*/ 862013 w 1693069"/>
              <a:gd name="connsiteY90" fmla="*/ 126206 h 838200"/>
              <a:gd name="connsiteX91" fmla="*/ 871538 w 1693069"/>
              <a:gd name="connsiteY91" fmla="*/ 109538 h 838200"/>
              <a:gd name="connsiteX92" fmla="*/ 923925 w 1693069"/>
              <a:gd name="connsiteY92" fmla="*/ 47625 h 838200"/>
              <a:gd name="connsiteX93" fmla="*/ 954882 w 1693069"/>
              <a:gd name="connsiteY93" fmla="*/ 0 h 838200"/>
              <a:gd name="connsiteX94" fmla="*/ 1038225 w 1693069"/>
              <a:gd name="connsiteY94" fmla="*/ 14288 h 838200"/>
              <a:gd name="connsiteX95" fmla="*/ 1083469 w 1693069"/>
              <a:gd name="connsiteY95" fmla="*/ 64294 h 838200"/>
              <a:gd name="connsiteX96" fmla="*/ 1104900 w 1693069"/>
              <a:gd name="connsiteY96" fmla="*/ 104775 h 838200"/>
              <a:gd name="connsiteX97" fmla="*/ 1147763 w 1693069"/>
              <a:gd name="connsiteY97" fmla="*/ 159544 h 838200"/>
              <a:gd name="connsiteX98" fmla="*/ 1157288 w 1693069"/>
              <a:gd name="connsiteY98" fmla="*/ 192881 h 838200"/>
              <a:gd name="connsiteX99" fmla="*/ 1188244 w 1693069"/>
              <a:gd name="connsiteY99" fmla="*/ 211931 h 838200"/>
              <a:gd name="connsiteX100" fmla="*/ 1245394 w 1693069"/>
              <a:gd name="connsiteY100" fmla="*/ 245269 h 838200"/>
              <a:gd name="connsiteX101" fmla="*/ 1316832 w 1693069"/>
              <a:gd name="connsiteY101" fmla="*/ 309563 h 838200"/>
              <a:gd name="connsiteX102" fmla="*/ 1385888 w 1693069"/>
              <a:gd name="connsiteY102" fmla="*/ 319088 h 838200"/>
              <a:gd name="connsiteX103" fmla="*/ 1423988 w 1693069"/>
              <a:gd name="connsiteY103" fmla="*/ 290513 h 838200"/>
              <a:gd name="connsiteX104" fmla="*/ 1423988 w 1693069"/>
              <a:gd name="connsiteY104" fmla="*/ 242888 h 838200"/>
              <a:gd name="connsiteX105" fmla="*/ 1378744 w 1693069"/>
              <a:gd name="connsiteY105" fmla="*/ 195263 h 838200"/>
              <a:gd name="connsiteX106" fmla="*/ 1304925 w 1693069"/>
              <a:gd name="connsiteY106" fmla="*/ 154781 h 838200"/>
              <a:gd name="connsiteX107" fmla="*/ 1285875 w 1693069"/>
              <a:gd name="connsiteY107" fmla="*/ 107156 h 838200"/>
              <a:gd name="connsiteX108" fmla="*/ 1285875 w 1693069"/>
              <a:gd name="connsiteY108" fmla="*/ 66675 h 838200"/>
              <a:gd name="connsiteX109" fmla="*/ 1350169 w 1693069"/>
              <a:gd name="connsiteY109" fmla="*/ 4524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693069" h="838200">
                <a:moveTo>
                  <a:pt x="1350169" y="45244"/>
                </a:moveTo>
                <a:lnTo>
                  <a:pt x="1416844" y="97631"/>
                </a:lnTo>
                <a:lnTo>
                  <a:pt x="1476375" y="161925"/>
                </a:lnTo>
                <a:lnTo>
                  <a:pt x="1521619" y="207169"/>
                </a:lnTo>
                <a:lnTo>
                  <a:pt x="1552575" y="290513"/>
                </a:lnTo>
                <a:lnTo>
                  <a:pt x="1588294" y="411956"/>
                </a:lnTo>
                <a:lnTo>
                  <a:pt x="1604963" y="531019"/>
                </a:lnTo>
                <a:lnTo>
                  <a:pt x="1628775" y="590550"/>
                </a:lnTo>
                <a:lnTo>
                  <a:pt x="1683544" y="664369"/>
                </a:lnTo>
                <a:lnTo>
                  <a:pt x="1693069" y="681038"/>
                </a:lnTo>
                <a:lnTo>
                  <a:pt x="1583532" y="762000"/>
                </a:lnTo>
                <a:lnTo>
                  <a:pt x="1528763" y="800100"/>
                </a:lnTo>
                <a:lnTo>
                  <a:pt x="1381125" y="826294"/>
                </a:lnTo>
                <a:lnTo>
                  <a:pt x="1328738" y="838200"/>
                </a:lnTo>
                <a:lnTo>
                  <a:pt x="1285875" y="828675"/>
                </a:lnTo>
                <a:lnTo>
                  <a:pt x="1178719" y="750094"/>
                </a:lnTo>
                <a:lnTo>
                  <a:pt x="1126332" y="716756"/>
                </a:lnTo>
                <a:lnTo>
                  <a:pt x="1062038" y="692944"/>
                </a:lnTo>
                <a:lnTo>
                  <a:pt x="985838" y="652463"/>
                </a:lnTo>
                <a:lnTo>
                  <a:pt x="966788" y="652463"/>
                </a:lnTo>
                <a:lnTo>
                  <a:pt x="881063" y="692944"/>
                </a:lnTo>
                <a:lnTo>
                  <a:pt x="859632" y="692944"/>
                </a:lnTo>
                <a:lnTo>
                  <a:pt x="838200" y="688181"/>
                </a:lnTo>
                <a:lnTo>
                  <a:pt x="795338" y="695325"/>
                </a:lnTo>
                <a:lnTo>
                  <a:pt x="757238" y="685800"/>
                </a:lnTo>
                <a:lnTo>
                  <a:pt x="719138" y="669131"/>
                </a:lnTo>
                <a:lnTo>
                  <a:pt x="704850" y="626269"/>
                </a:lnTo>
                <a:lnTo>
                  <a:pt x="704850" y="590550"/>
                </a:lnTo>
                <a:lnTo>
                  <a:pt x="688182" y="585788"/>
                </a:lnTo>
                <a:lnTo>
                  <a:pt x="645319" y="621506"/>
                </a:lnTo>
                <a:lnTo>
                  <a:pt x="626269" y="621506"/>
                </a:lnTo>
                <a:lnTo>
                  <a:pt x="590550" y="585788"/>
                </a:lnTo>
                <a:lnTo>
                  <a:pt x="573882" y="552450"/>
                </a:lnTo>
                <a:lnTo>
                  <a:pt x="547688" y="547688"/>
                </a:lnTo>
                <a:lnTo>
                  <a:pt x="540544" y="564356"/>
                </a:lnTo>
                <a:lnTo>
                  <a:pt x="540544" y="619125"/>
                </a:lnTo>
                <a:lnTo>
                  <a:pt x="538163" y="661988"/>
                </a:lnTo>
                <a:lnTo>
                  <a:pt x="526257" y="695325"/>
                </a:lnTo>
                <a:lnTo>
                  <a:pt x="459582" y="728663"/>
                </a:lnTo>
                <a:lnTo>
                  <a:pt x="440532" y="738188"/>
                </a:lnTo>
                <a:lnTo>
                  <a:pt x="419100" y="716756"/>
                </a:lnTo>
                <a:lnTo>
                  <a:pt x="392907" y="697706"/>
                </a:lnTo>
                <a:lnTo>
                  <a:pt x="354807" y="685800"/>
                </a:lnTo>
                <a:lnTo>
                  <a:pt x="307182" y="633413"/>
                </a:lnTo>
                <a:lnTo>
                  <a:pt x="288132" y="623888"/>
                </a:lnTo>
                <a:lnTo>
                  <a:pt x="261938" y="626269"/>
                </a:lnTo>
                <a:lnTo>
                  <a:pt x="223838" y="692944"/>
                </a:lnTo>
                <a:lnTo>
                  <a:pt x="197644" y="735806"/>
                </a:lnTo>
                <a:lnTo>
                  <a:pt x="145257" y="766763"/>
                </a:lnTo>
                <a:lnTo>
                  <a:pt x="119063" y="750094"/>
                </a:lnTo>
                <a:lnTo>
                  <a:pt x="104775" y="726281"/>
                </a:lnTo>
                <a:lnTo>
                  <a:pt x="85725" y="719138"/>
                </a:lnTo>
                <a:lnTo>
                  <a:pt x="83344" y="740569"/>
                </a:lnTo>
                <a:lnTo>
                  <a:pt x="59532" y="664369"/>
                </a:lnTo>
                <a:lnTo>
                  <a:pt x="45244" y="683419"/>
                </a:lnTo>
                <a:lnTo>
                  <a:pt x="19050" y="683419"/>
                </a:lnTo>
                <a:lnTo>
                  <a:pt x="0" y="664369"/>
                </a:lnTo>
                <a:lnTo>
                  <a:pt x="23813" y="623888"/>
                </a:lnTo>
                <a:lnTo>
                  <a:pt x="38100" y="602456"/>
                </a:lnTo>
                <a:lnTo>
                  <a:pt x="90488" y="585788"/>
                </a:lnTo>
                <a:lnTo>
                  <a:pt x="90488" y="585788"/>
                </a:lnTo>
                <a:lnTo>
                  <a:pt x="190500" y="585788"/>
                </a:lnTo>
                <a:lnTo>
                  <a:pt x="297657" y="557213"/>
                </a:lnTo>
                <a:lnTo>
                  <a:pt x="397669" y="528638"/>
                </a:lnTo>
                <a:lnTo>
                  <a:pt x="438150" y="504825"/>
                </a:lnTo>
                <a:lnTo>
                  <a:pt x="438150" y="440531"/>
                </a:lnTo>
                <a:lnTo>
                  <a:pt x="438150" y="373856"/>
                </a:lnTo>
                <a:lnTo>
                  <a:pt x="450057" y="319088"/>
                </a:lnTo>
                <a:lnTo>
                  <a:pt x="461963" y="259556"/>
                </a:lnTo>
                <a:lnTo>
                  <a:pt x="454819" y="176213"/>
                </a:lnTo>
                <a:lnTo>
                  <a:pt x="454819" y="128588"/>
                </a:lnTo>
                <a:lnTo>
                  <a:pt x="481013" y="66675"/>
                </a:lnTo>
                <a:lnTo>
                  <a:pt x="531019" y="26194"/>
                </a:lnTo>
                <a:lnTo>
                  <a:pt x="545307" y="16669"/>
                </a:lnTo>
                <a:lnTo>
                  <a:pt x="588169" y="23813"/>
                </a:lnTo>
                <a:lnTo>
                  <a:pt x="661988" y="119063"/>
                </a:lnTo>
                <a:lnTo>
                  <a:pt x="709613" y="185738"/>
                </a:lnTo>
                <a:lnTo>
                  <a:pt x="711994" y="230981"/>
                </a:lnTo>
                <a:lnTo>
                  <a:pt x="711994" y="273844"/>
                </a:lnTo>
                <a:lnTo>
                  <a:pt x="740569" y="295275"/>
                </a:lnTo>
                <a:lnTo>
                  <a:pt x="769144" y="328613"/>
                </a:lnTo>
                <a:lnTo>
                  <a:pt x="800100" y="359569"/>
                </a:lnTo>
                <a:lnTo>
                  <a:pt x="783432" y="409575"/>
                </a:lnTo>
                <a:lnTo>
                  <a:pt x="790575" y="433388"/>
                </a:lnTo>
                <a:lnTo>
                  <a:pt x="826294" y="447675"/>
                </a:lnTo>
                <a:lnTo>
                  <a:pt x="862013" y="485775"/>
                </a:lnTo>
                <a:lnTo>
                  <a:pt x="900113" y="414338"/>
                </a:lnTo>
                <a:lnTo>
                  <a:pt x="888207" y="340519"/>
                </a:lnTo>
                <a:lnTo>
                  <a:pt x="871538" y="247650"/>
                </a:lnTo>
                <a:lnTo>
                  <a:pt x="854869" y="171450"/>
                </a:lnTo>
                <a:lnTo>
                  <a:pt x="862013" y="126206"/>
                </a:lnTo>
                <a:lnTo>
                  <a:pt x="871538" y="109538"/>
                </a:lnTo>
                <a:lnTo>
                  <a:pt x="923925" y="47625"/>
                </a:lnTo>
                <a:lnTo>
                  <a:pt x="954882" y="0"/>
                </a:lnTo>
                <a:lnTo>
                  <a:pt x="1038225" y="14288"/>
                </a:lnTo>
                <a:lnTo>
                  <a:pt x="1083469" y="64294"/>
                </a:lnTo>
                <a:lnTo>
                  <a:pt x="1104900" y="104775"/>
                </a:lnTo>
                <a:lnTo>
                  <a:pt x="1147763" y="159544"/>
                </a:lnTo>
                <a:lnTo>
                  <a:pt x="1157288" y="192881"/>
                </a:lnTo>
                <a:lnTo>
                  <a:pt x="1188244" y="211931"/>
                </a:lnTo>
                <a:lnTo>
                  <a:pt x="1245394" y="245269"/>
                </a:lnTo>
                <a:lnTo>
                  <a:pt x="1316832" y="309563"/>
                </a:lnTo>
                <a:lnTo>
                  <a:pt x="1385888" y="319088"/>
                </a:lnTo>
                <a:lnTo>
                  <a:pt x="1423988" y="290513"/>
                </a:lnTo>
                <a:lnTo>
                  <a:pt x="1423988" y="242888"/>
                </a:lnTo>
                <a:lnTo>
                  <a:pt x="1378744" y="195263"/>
                </a:lnTo>
                <a:lnTo>
                  <a:pt x="1304925" y="154781"/>
                </a:lnTo>
                <a:lnTo>
                  <a:pt x="1285875" y="107156"/>
                </a:lnTo>
                <a:lnTo>
                  <a:pt x="1285875" y="66675"/>
                </a:lnTo>
                <a:lnTo>
                  <a:pt x="1350169" y="45244"/>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74" name="Freeform 73"/>
          <p:cNvSpPr/>
          <p:nvPr/>
        </p:nvSpPr>
        <p:spPr>
          <a:xfrm>
            <a:off x="5329238" y="2533650"/>
            <a:ext cx="547687" cy="271463"/>
          </a:xfrm>
          <a:custGeom>
            <a:avLst/>
            <a:gdLst>
              <a:gd name="connsiteX0" fmla="*/ 547687 w 547687"/>
              <a:gd name="connsiteY0" fmla="*/ 271463 h 271463"/>
              <a:gd name="connsiteX1" fmla="*/ 504825 w 547687"/>
              <a:gd name="connsiteY1" fmla="*/ 209550 h 271463"/>
              <a:gd name="connsiteX2" fmla="*/ 352425 w 547687"/>
              <a:gd name="connsiteY2" fmla="*/ 147638 h 271463"/>
              <a:gd name="connsiteX3" fmla="*/ 257175 w 547687"/>
              <a:gd name="connsiteY3" fmla="*/ 109538 h 271463"/>
              <a:gd name="connsiteX4" fmla="*/ 133350 w 547687"/>
              <a:gd name="connsiteY4" fmla="*/ 90488 h 271463"/>
              <a:gd name="connsiteX5" fmla="*/ 61912 w 547687"/>
              <a:gd name="connsiteY5" fmla="*/ 33338 h 271463"/>
              <a:gd name="connsiteX6" fmla="*/ 9525 w 547687"/>
              <a:gd name="connsiteY6" fmla="*/ 0 h 271463"/>
              <a:gd name="connsiteX7" fmla="*/ 0 w 547687"/>
              <a:gd name="connsiteY7" fmla="*/ 28575 h 271463"/>
              <a:gd name="connsiteX8" fmla="*/ 33337 w 547687"/>
              <a:gd name="connsiteY8" fmla="*/ 128588 h 271463"/>
              <a:gd name="connsiteX9" fmla="*/ 61912 w 547687"/>
              <a:gd name="connsiteY9" fmla="*/ 204788 h 271463"/>
              <a:gd name="connsiteX10" fmla="*/ 138112 w 547687"/>
              <a:gd name="connsiteY10" fmla="*/ 204788 h 271463"/>
              <a:gd name="connsiteX11" fmla="*/ 252412 w 547687"/>
              <a:gd name="connsiteY11" fmla="*/ 233363 h 271463"/>
              <a:gd name="connsiteX12" fmla="*/ 342900 w 547687"/>
              <a:gd name="connsiteY12" fmla="*/ 252413 h 271463"/>
              <a:gd name="connsiteX13" fmla="*/ 409575 w 547687"/>
              <a:gd name="connsiteY13" fmla="*/ 242888 h 271463"/>
              <a:gd name="connsiteX14" fmla="*/ 442912 w 547687"/>
              <a:gd name="connsiteY14" fmla="*/ 233363 h 271463"/>
              <a:gd name="connsiteX15" fmla="*/ 547687 w 547687"/>
              <a:gd name="connsiteY15" fmla="*/ 271463 h 2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7687" h="271463">
                <a:moveTo>
                  <a:pt x="547687" y="271463"/>
                </a:moveTo>
                <a:lnTo>
                  <a:pt x="504825" y="209550"/>
                </a:lnTo>
                <a:lnTo>
                  <a:pt x="352425" y="147638"/>
                </a:lnTo>
                <a:lnTo>
                  <a:pt x="257175" y="109538"/>
                </a:lnTo>
                <a:lnTo>
                  <a:pt x="133350" y="90488"/>
                </a:lnTo>
                <a:lnTo>
                  <a:pt x="61912" y="33338"/>
                </a:lnTo>
                <a:lnTo>
                  <a:pt x="9525" y="0"/>
                </a:lnTo>
                <a:lnTo>
                  <a:pt x="0" y="28575"/>
                </a:lnTo>
                <a:lnTo>
                  <a:pt x="33337" y="128588"/>
                </a:lnTo>
                <a:lnTo>
                  <a:pt x="61912" y="204788"/>
                </a:lnTo>
                <a:lnTo>
                  <a:pt x="138112" y="204788"/>
                </a:lnTo>
                <a:lnTo>
                  <a:pt x="252412" y="233363"/>
                </a:lnTo>
                <a:lnTo>
                  <a:pt x="342900" y="252413"/>
                </a:lnTo>
                <a:lnTo>
                  <a:pt x="409575" y="242888"/>
                </a:lnTo>
                <a:lnTo>
                  <a:pt x="442912" y="233363"/>
                </a:lnTo>
                <a:lnTo>
                  <a:pt x="547687" y="271463"/>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82" name="Freeform 81"/>
          <p:cNvSpPr/>
          <p:nvPr/>
        </p:nvSpPr>
        <p:spPr>
          <a:xfrm>
            <a:off x="4660900" y="2755900"/>
            <a:ext cx="1454150" cy="1127125"/>
          </a:xfrm>
          <a:custGeom>
            <a:avLst/>
            <a:gdLst>
              <a:gd name="connsiteX0" fmla="*/ 727075 w 1454150"/>
              <a:gd name="connsiteY0" fmla="*/ 0 h 1127125"/>
              <a:gd name="connsiteX1" fmla="*/ 784225 w 1454150"/>
              <a:gd name="connsiteY1" fmla="*/ 101600 h 1127125"/>
              <a:gd name="connsiteX2" fmla="*/ 841375 w 1454150"/>
              <a:gd name="connsiteY2" fmla="*/ 177800 h 1127125"/>
              <a:gd name="connsiteX3" fmla="*/ 936625 w 1454150"/>
              <a:gd name="connsiteY3" fmla="*/ 266700 h 1127125"/>
              <a:gd name="connsiteX4" fmla="*/ 1012825 w 1454150"/>
              <a:gd name="connsiteY4" fmla="*/ 339725 h 1127125"/>
              <a:gd name="connsiteX5" fmla="*/ 1085850 w 1454150"/>
              <a:gd name="connsiteY5" fmla="*/ 368300 h 1127125"/>
              <a:gd name="connsiteX6" fmla="*/ 1165225 w 1454150"/>
              <a:gd name="connsiteY6" fmla="*/ 371475 h 1127125"/>
              <a:gd name="connsiteX7" fmla="*/ 1254125 w 1454150"/>
              <a:gd name="connsiteY7" fmla="*/ 330200 h 1127125"/>
              <a:gd name="connsiteX8" fmla="*/ 1292225 w 1454150"/>
              <a:gd name="connsiteY8" fmla="*/ 358775 h 1127125"/>
              <a:gd name="connsiteX9" fmla="*/ 1384300 w 1454150"/>
              <a:gd name="connsiteY9" fmla="*/ 381000 h 1127125"/>
              <a:gd name="connsiteX10" fmla="*/ 1447800 w 1454150"/>
              <a:gd name="connsiteY10" fmla="*/ 530225 h 1127125"/>
              <a:gd name="connsiteX11" fmla="*/ 1454150 w 1454150"/>
              <a:gd name="connsiteY11" fmla="*/ 593725 h 1127125"/>
              <a:gd name="connsiteX12" fmla="*/ 1454150 w 1454150"/>
              <a:gd name="connsiteY12" fmla="*/ 593725 h 1127125"/>
              <a:gd name="connsiteX13" fmla="*/ 1371600 w 1454150"/>
              <a:gd name="connsiteY13" fmla="*/ 612775 h 1127125"/>
              <a:gd name="connsiteX14" fmla="*/ 1339850 w 1454150"/>
              <a:gd name="connsiteY14" fmla="*/ 638175 h 1127125"/>
              <a:gd name="connsiteX15" fmla="*/ 1343025 w 1454150"/>
              <a:gd name="connsiteY15" fmla="*/ 727075 h 1127125"/>
              <a:gd name="connsiteX16" fmla="*/ 1301750 w 1454150"/>
              <a:gd name="connsiteY16" fmla="*/ 847725 h 1127125"/>
              <a:gd name="connsiteX17" fmla="*/ 1270000 w 1454150"/>
              <a:gd name="connsiteY17" fmla="*/ 933450 h 1127125"/>
              <a:gd name="connsiteX18" fmla="*/ 1254125 w 1454150"/>
              <a:gd name="connsiteY18" fmla="*/ 841375 h 1127125"/>
              <a:gd name="connsiteX19" fmla="*/ 1219200 w 1454150"/>
              <a:gd name="connsiteY19" fmla="*/ 841375 h 1127125"/>
              <a:gd name="connsiteX20" fmla="*/ 1181100 w 1454150"/>
              <a:gd name="connsiteY20" fmla="*/ 850900 h 1127125"/>
              <a:gd name="connsiteX21" fmla="*/ 1143000 w 1454150"/>
              <a:gd name="connsiteY21" fmla="*/ 920750 h 1127125"/>
              <a:gd name="connsiteX22" fmla="*/ 1120775 w 1454150"/>
              <a:gd name="connsiteY22" fmla="*/ 1028700 h 1127125"/>
              <a:gd name="connsiteX23" fmla="*/ 1108075 w 1454150"/>
              <a:gd name="connsiteY23" fmla="*/ 1031875 h 1127125"/>
              <a:gd name="connsiteX24" fmla="*/ 1089025 w 1454150"/>
              <a:gd name="connsiteY24" fmla="*/ 955675 h 1127125"/>
              <a:gd name="connsiteX25" fmla="*/ 1016000 w 1454150"/>
              <a:gd name="connsiteY25" fmla="*/ 949325 h 1127125"/>
              <a:gd name="connsiteX26" fmla="*/ 990600 w 1454150"/>
              <a:gd name="connsiteY26" fmla="*/ 965200 h 1127125"/>
              <a:gd name="connsiteX27" fmla="*/ 1000125 w 1454150"/>
              <a:gd name="connsiteY27" fmla="*/ 1041400 h 1127125"/>
              <a:gd name="connsiteX28" fmla="*/ 974725 w 1454150"/>
              <a:gd name="connsiteY28" fmla="*/ 1073150 h 1127125"/>
              <a:gd name="connsiteX29" fmla="*/ 889000 w 1454150"/>
              <a:gd name="connsiteY29" fmla="*/ 1057275 h 1127125"/>
              <a:gd name="connsiteX30" fmla="*/ 863600 w 1454150"/>
              <a:gd name="connsiteY30" fmla="*/ 1069975 h 1127125"/>
              <a:gd name="connsiteX31" fmla="*/ 863600 w 1454150"/>
              <a:gd name="connsiteY31" fmla="*/ 1117600 h 1127125"/>
              <a:gd name="connsiteX32" fmla="*/ 847725 w 1454150"/>
              <a:gd name="connsiteY32" fmla="*/ 1127125 h 1127125"/>
              <a:gd name="connsiteX33" fmla="*/ 774700 w 1454150"/>
              <a:gd name="connsiteY33" fmla="*/ 1054100 h 1127125"/>
              <a:gd name="connsiteX34" fmla="*/ 723900 w 1454150"/>
              <a:gd name="connsiteY34" fmla="*/ 1019175 h 1127125"/>
              <a:gd name="connsiteX35" fmla="*/ 669925 w 1454150"/>
              <a:gd name="connsiteY35" fmla="*/ 1022350 h 1127125"/>
              <a:gd name="connsiteX36" fmla="*/ 615950 w 1454150"/>
              <a:gd name="connsiteY36" fmla="*/ 936625 h 1127125"/>
              <a:gd name="connsiteX37" fmla="*/ 603250 w 1454150"/>
              <a:gd name="connsiteY37" fmla="*/ 873125 h 1127125"/>
              <a:gd name="connsiteX38" fmla="*/ 603250 w 1454150"/>
              <a:gd name="connsiteY38" fmla="*/ 806450 h 1127125"/>
              <a:gd name="connsiteX39" fmla="*/ 577850 w 1454150"/>
              <a:gd name="connsiteY39" fmla="*/ 777875 h 1127125"/>
              <a:gd name="connsiteX40" fmla="*/ 581025 w 1454150"/>
              <a:gd name="connsiteY40" fmla="*/ 733425 h 1127125"/>
              <a:gd name="connsiteX41" fmla="*/ 523875 w 1454150"/>
              <a:gd name="connsiteY41" fmla="*/ 682625 h 1127125"/>
              <a:gd name="connsiteX42" fmla="*/ 431800 w 1454150"/>
              <a:gd name="connsiteY42" fmla="*/ 568325 h 1127125"/>
              <a:gd name="connsiteX43" fmla="*/ 371475 w 1454150"/>
              <a:gd name="connsiteY43" fmla="*/ 473075 h 1127125"/>
              <a:gd name="connsiteX44" fmla="*/ 358775 w 1454150"/>
              <a:gd name="connsiteY44" fmla="*/ 396875 h 1127125"/>
              <a:gd name="connsiteX45" fmla="*/ 285750 w 1454150"/>
              <a:gd name="connsiteY45" fmla="*/ 311150 h 1127125"/>
              <a:gd name="connsiteX46" fmla="*/ 180975 w 1454150"/>
              <a:gd name="connsiteY46" fmla="*/ 187325 h 1127125"/>
              <a:gd name="connsiteX47" fmla="*/ 130175 w 1454150"/>
              <a:gd name="connsiteY47" fmla="*/ 136525 h 1127125"/>
              <a:gd name="connsiteX48" fmla="*/ 69850 w 1454150"/>
              <a:gd name="connsiteY48" fmla="*/ 88900 h 1127125"/>
              <a:gd name="connsiteX49" fmla="*/ 0 w 1454150"/>
              <a:gd name="connsiteY49" fmla="*/ 50800 h 1127125"/>
              <a:gd name="connsiteX50" fmla="*/ 130175 w 1454150"/>
              <a:gd name="connsiteY50" fmla="*/ 88900 h 1127125"/>
              <a:gd name="connsiteX51" fmla="*/ 263525 w 1454150"/>
              <a:gd name="connsiteY51" fmla="*/ 101600 h 1127125"/>
              <a:gd name="connsiteX52" fmla="*/ 288925 w 1454150"/>
              <a:gd name="connsiteY52" fmla="*/ 101600 h 1127125"/>
              <a:gd name="connsiteX53" fmla="*/ 339725 w 1454150"/>
              <a:gd name="connsiteY53" fmla="*/ 130175 h 1127125"/>
              <a:gd name="connsiteX54" fmla="*/ 393700 w 1454150"/>
              <a:gd name="connsiteY54" fmla="*/ 152400 h 1127125"/>
              <a:gd name="connsiteX55" fmla="*/ 419100 w 1454150"/>
              <a:gd name="connsiteY55" fmla="*/ 231775 h 1127125"/>
              <a:gd name="connsiteX56" fmla="*/ 438150 w 1454150"/>
              <a:gd name="connsiteY56" fmla="*/ 263525 h 1127125"/>
              <a:gd name="connsiteX57" fmla="*/ 466725 w 1454150"/>
              <a:gd name="connsiteY57" fmla="*/ 247650 h 1127125"/>
              <a:gd name="connsiteX58" fmla="*/ 482600 w 1454150"/>
              <a:gd name="connsiteY58" fmla="*/ 238125 h 1127125"/>
              <a:gd name="connsiteX59" fmla="*/ 514350 w 1454150"/>
              <a:gd name="connsiteY59" fmla="*/ 282575 h 1127125"/>
              <a:gd name="connsiteX60" fmla="*/ 514350 w 1454150"/>
              <a:gd name="connsiteY60" fmla="*/ 374650 h 1127125"/>
              <a:gd name="connsiteX61" fmla="*/ 542925 w 1454150"/>
              <a:gd name="connsiteY61" fmla="*/ 476250 h 1127125"/>
              <a:gd name="connsiteX62" fmla="*/ 539750 w 1454150"/>
              <a:gd name="connsiteY62" fmla="*/ 536575 h 1127125"/>
              <a:gd name="connsiteX63" fmla="*/ 549275 w 1454150"/>
              <a:gd name="connsiteY63" fmla="*/ 590550 h 1127125"/>
              <a:gd name="connsiteX64" fmla="*/ 590550 w 1454150"/>
              <a:gd name="connsiteY64" fmla="*/ 631825 h 1127125"/>
              <a:gd name="connsiteX65" fmla="*/ 625475 w 1454150"/>
              <a:gd name="connsiteY65" fmla="*/ 628650 h 1127125"/>
              <a:gd name="connsiteX66" fmla="*/ 663575 w 1454150"/>
              <a:gd name="connsiteY66" fmla="*/ 555625 h 1127125"/>
              <a:gd name="connsiteX67" fmla="*/ 663575 w 1454150"/>
              <a:gd name="connsiteY67" fmla="*/ 488950 h 1127125"/>
              <a:gd name="connsiteX68" fmla="*/ 688975 w 1454150"/>
              <a:gd name="connsiteY68" fmla="*/ 463550 h 1127125"/>
              <a:gd name="connsiteX69" fmla="*/ 698500 w 1454150"/>
              <a:gd name="connsiteY69" fmla="*/ 527050 h 1127125"/>
              <a:gd name="connsiteX70" fmla="*/ 708025 w 1454150"/>
              <a:gd name="connsiteY70" fmla="*/ 587375 h 1127125"/>
              <a:gd name="connsiteX71" fmla="*/ 733425 w 1454150"/>
              <a:gd name="connsiteY71" fmla="*/ 615950 h 1127125"/>
              <a:gd name="connsiteX72" fmla="*/ 752475 w 1454150"/>
              <a:gd name="connsiteY72" fmla="*/ 682625 h 1127125"/>
              <a:gd name="connsiteX73" fmla="*/ 723900 w 1454150"/>
              <a:gd name="connsiteY73" fmla="*/ 730250 h 1127125"/>
              <a:gd name="connsiteX74" fmla="*/ 784225 w 1454150"/>
              <a:gd name="connsiteY74" fmla="*/ 755650 h 1127125"/>
              <a:gd name="connsiteX75" fmla="*/ 803275 w 1454150"/>
              <a:gd name="connsiteY75" fmla="*/ 793750 h 1127125"/>
              <a:gd name="connsiteX76" fmla="*/ 847725 w 1454150"/>
              <a:gd name="connsiteY76" fmla="*/ 717550 h 1127125"/>
              <a:gd name="connsiteX77" fmla="*/ 866775 w 1454150"/>
              <a:gd name="connsiteY77" fmla="*/ 695325 h 1127125"/>
              <a:gd name="connsiteX78" fmla="*/ 908050 w 1454150"/>
              <a:gd name="connsiteY78" fmla="*/ 708025 h 1127125"/>
              <a:gd name="connsiteX79" fmla="*/ 927100 w 1454150"/>
              <a:gd name="connsiteY79" fmla="*/ 714375 h 1127125"/>
              <a:gd name="connsiteX80" fmla="*/ 939800 w 1454150"/>
              <a:gd name="connsiteY80" fmla="*/ 698500 h 1127125"/>
              <a:gd name="connsiteX81" fmla="*/ 962025 w 1454150"/>
              <a:gd name="connsiteY81" fmla="*/ 698500 h 1127125"/>
              <a:gd name="connsiteX82" fmla="*/ 984250 w 1454150"/>
              <a:gd name="connsiteY82" fmla="*/ 647700 h 1127125"/>
              <a:gd name="connsiteX83" fmla="*/ 971550 w 1454150"/>
              <a:gd name="connsiteY83" fmla="*/ 587375 h 1127125"/>
              <a:gd name="connsiteX84" fmla="*/ 933450 w 1454150"/>
              <a:gd name="connsiteY84" fmla="*/ 558800 h 1127125"/>
              <a:gd name="connsiteX85" fmla="*/ 936625 w 1454150"/>
              <a:gd name="connsiteY85" fmla="*/ 523875 h 1127125"/>
              <a:gd name="connsiteX86" fmla="*/ 892175 w 1454150"/>
              <a:gd name="connsiteY86" fmla="*/ 520700 h 1127125"/>
              <a:gd name="connsiteX87" fmla="*/ 885825 w 1454150"/>
              <a:gd name="connsiteY87" fmla="*/ 498475 h 1127125"/>
              <a:gd name="connsiteX88" fmla="*/ 895350 w 1454150"/>
              <a:gd name="connsiteY88" fmla="*/ 454025 h 1127125"/>
              <a:gd name="connsiteX89" fmla="*/ 847725 w 1454150"/>
              <a:gd name="connsiteY89" fmla="*/ 396875 h 1127125"/>
              <a:gd name="connsiteX90" fmla="*/ 815975 w 1454150"/>
              <a:gd name="connsiteY90" fmla="*/ 320675 h 1127125"/>
              <a:gd name="connsiteX91" fmla="*/ 790575 w 1454150"/>
              <a:gd name="connsiteY91" fmla="*/ 250825 h 1127125"/>
              <a:gd name="connsiteX92" fmla="*/ 742950 w 1454150"/>
              <a:gd name="connsiteY92" fmla="*/ 193675 h 1127125"/>
              <a:gd name="connsiteX93" fmla="*/ 755650 w 1454150"/>
              <a:gd name="connsiteY93" fmla="*/ 155575 h 1127125"/>
              <a:gd name="connsiteX94" fmla="*/ 711200 w 1454150"/>
              <a:gd name="connsiteY94" fmla="*/ 85725 h 1127125"/>
              <a:gd name="connsiteX95" fmla="*/ 727075 w 1454150"/>
              <a:gd name="connsiteY95" fmla="*/ 0 h 1127125"/>
              <a:gd name="connsiteX0" fmla="*/ 727075 w 1454150"/>
              <a:gd name="connsiteY0" fmla="*/ 0 h 1127125"/>
              <a:gd name="connsiteX1" fmla="*/ 784225 w 1454150"/>
              <a:gd name="connsiteY1" fmla="*/ 101600 h 1127125"/>
              <a:gd name="connsiteX2" fmla="*/ 841375 w 1454150"/>
              <a:gd name="connsiteY2" fmla="*/ 177800 h 1127125"/>
              <a:gd name="connsiteX3" fmla="*/ 936625 w 1454150"/>
              <a:gd name="connsiteY3" fmla="*/ 266700 h 1127125"/>
              <a:gd name="connsiteX4" fmla="*/ 1012825 w 1454150"/>
              <a:gd name="connsiteY4" fmla="*/ 339725 h 1127125"/>
              <a:gd name="connsiteX5" fmla="*/ 1085850 w 1454150"/>
              <a:gd name="connsiteY5" fmla="*/ 368300 h 1127125"/>
              <a:gd name="connsiteX6" fmla="*/ 1165225 w 1454150"/>
              <a:gd name="connsiteY6" fmla="*/ 371475 h 1127125"/>
              <a:gd name="connsiteX7" fmla="*/ 1254125 w 1454150"/>
              <a:gd name="connsiteY7" fmla="*/ 330200 h 1127125"/>
              <a:gd name="connsiteX8" fmla="*/ 1292225 w 1454150"/>
              <a:gd name="connsiteY8" fmla="*/ 358775 h 1127125"/>
              <a:gd name="connsiteX9" fmla="*/ 1384300 w 1454150"/>
              <a:gd name="connsiteY9" fmla="*/ 381000 h 1127125"/>
              <a:gd name="connsiteX10" fmla="*/ 1447800 w 1454150"/>
              <a:gd name="connsiteY10" fmla="*/ 530225 h 1127125"/>
              <a:gd name="connsiteX11" fmla="*/ 1454150 w 1454150"/>
              <a:gd name="connsiteY11" fmla="*/ 593725 h 1127125"/>
              <a:gd name="connsiteX12" fmla="*/ 1454150 w 1454150"/>
              <a:gd name="connsiteY12" fmla="*/ 593725 h 1127125"/>
              <a:gd name="connsiteX13" fmla="*/ 1371600 w 1454150"/>
              <a:gd name="connsiteY13" fmla="*/ 612775 h 1127125"/>
              <a:gd name="connsiteX14" fmla="*/ 1339850 w 1454150"/>
              <a:gd name="connsiteY14" fmla="*/ 638175 h 1127125"/>
              <a:gd name="connsiteX15" fmla="*/ 1343025 w 1454150"/>
              <a:gd name="connsiteY15" fmla="*/ 727075 h 1127125"/>
              <a:gd name="connsiteX16" fmla="*/ 1301750 w 1454150"/>
              <a:gd name="connsiteY16" fmla="*/ 847725 h 1127125"/>
              <a:gd name="connsiteX17" fmla="*/ 1270000 w 1454150"/>
              <a:gd name="connsiteY17" fmla="*/ 933450 h 1127125"/>
              <a:gd name="connsiteX18" fmla="*/ 1254125 w 1454150"/>
              <a:gd name="connsiteY18" fmla="*/ 841375 h 1127125"/>
              <a:gd name="connsiteX19" fmla="*/ 1219200 w 1454150"/>
              <a:gd name="connsiteY19" fmla="*/ 841375 h 1127125"/>
              <a:gd name="connsiteX20" fmla="*/ 1181100 w 1454150"/>
              <a:gd name="connsiteY20" fmla="*/ 850900 h 1127125"/>
              <a:gd name="connsiteX21" fmla="*/ 1143000 w 1454150"/>
              <a:gd name="connsiteY21" fmla="*/ 920750 h 1127125"/>
              <a:gd name="connsiteX22" fmla="*/ 1120775 w 1454150"/>
              <a:gd name="connsiteY22" fmla="*/ 1028700 h 1127125"/>
              <a:gd name="connsiteX23" fmla="*/ 1108075 w 1454150"/>
              <a:gd name="connsiteY23" fmla="*/ 1031875 h 1127125"/>
              <a:gd name="connsiteX24" fmla="*/ 1089025 w 1454150"/>
              <a:gd name="connsiteY24" fmla="*/ 955675 h 1127125"/>
              <a:gd name="connsiteX25" fmla="*/ 1016000 w 1454150"/>
              <a:gd name="connsiteY25" fmla="*/ 949325 h 1127125"/>
              <a:gd name="connsiteX26" fmla="*/ 990600 w 1454150"/>
              <a:gd name="connsiteY26" fmla="*/ 965200 h 1127125"/>
              <a:gd name="connsiteX27" fmla="*/ 1000125 w 1454150"/>
              <a:gd name="connsiteY27" fmla="*/ 1041400 h 1127125"/>
              <a:gd name="connsiteX28" fmla="*/ 974725 w 1454150"/>
              <a:gd name="connsiteY28" fmla="*/ 1073150 h 1127125"/>
              <a:gd name="connsiteX29" fmla="*/ 889000 w 1454150"/>
              <a:gd name="connsiteY29" fmla="*/ 1057275 h 1127125"/>
              <a:gd name="connsiteX30" fmla="*/ 863600 w 1454150"/>
              <a:gd name="connsiteY30" fmla="*/ 1069975 h 1127125"/>
              <a:gd name="connsiteX31" fmla="*/ 863600 w 1454150"/>
              <a:gd name="connsiteY31" fmla="*/ 1117600 h 1127125"/>
              <a:gd name="connsiteX32" fmla="*/ 847725 w 1454150"/>
              <a:gd name="connsiteY32" fmla="*/ 1127125 h 1127125"/>
              <a:gd name="connsiteX33" fmla="*/ 774700 w 1454150"/>
              <a:gd name="connsiteY33" fmla="*/ 1054100 h 1127125"/>
              <a:gd name="connsiteX34" fmla="*/ 723900 w 1454150"/>
              <a:gd name="connsiteY34" fmla="*/ 1019175 h 1127125"/>
              <a:gd name="connsiteX35" fmla="*/ 669925 w 1454150"/>
              <a:gd name="connsiteY35" fmla="*/ 1022350 h 1127125"/>
              <a:gd name="connsiteX36" fmla="*/ 615950 w 1454150"/>
              <a:gd name="connsiteY36" fmla="*/ 936625 h 1127125"/>
              <a:gd name="connsiteX37" fmla="*/ 603250 w 1454150"/>
              <a:gd name="connsiteY37" fmla="*/ 873125 h 1127125"/>
              <a:gd name="connsiteX38" fmla="*/ 603250 w 1454150"/>
              <a:gd name="connsiteY38" fmla="*/ 806450 h 1127125"/>
              <a:gd name="connsiteX39" fmla="*/ 577850 w 1454150"/>
              <a:gd name="connsiteY39" fmla="*/ 777875 h 1127125"/>
              <a:gd name="connsiteX40" fmla="*/ 581025 w 1454150"/>
              <a:gd name="connsiteY40" fmla="*/ 733425 h 1127125"/>
              <a:gd name="connsiteX41" fmla="*/ 523875 w 1454150"/>
              <a:gd name="connsiteY41" fmla="*/ 682625 h 1127125"/>
              <a:gd name="connsiteX42" fmla="*/ 431800 w 1454150"/>
              <a:gd name="connsiteY42" fmla="*/ 568325 h 1127125"/>
              <a:gd name="connsiteX43" fmla="*/ 371475 w 1454150"/>
              <a:gd name="connsiteY43" fmla="*/ 473075 h 1127125"/>
              <a:gd name="connsiteX44" fmla="*/ 358775 w 1454150"/>
              <a:gd name="connsiteY44" fmla="*/ 396875 h 1127125"/>
              <a:gd name="connsiteX45" fmla="*/ 285750 w 1454150"/>
              <a:gd name="connsiteY45" fmla="*/ 311150 h 1127125"/>
              <a:gd name="connsiteX46" fmla="*/ 180975 w 1454150"/>
              <a:gd name="connsiteY46" fmla="*/ 187325 h 1127125"/>
              <a:gd name="connsiteX47" fmla="*/ 130175 w 1454150"/>
              <a:gd name="connsiteY47" fmla="*/ 136525 h 1127125"/>
              <a:gd name="connsiteX48" fmla="*/ 69850 w 1454150"/>
              <a:gd name="connsiteY48" fmla="*/ 88900 h 1127125"/>
              <a:gd name="connsiteX49" fmla="*/ 0 w 1454150"/>
              <a:gd name="connsiteY49" fmla="*/ 50800 h 1127125"/>
              <a:gd name="connsiteX50" fmla="*/ 130175 w 1454150"/>
              <a:gd name="connsiteY50" fmla="*/ 88900 h 1127125"/>
              <a:gd name="connsiteX51" fmla="*/ 263525 w 1454150"/>
              <a:gd name="connsiteY51" fmla="*/ 101600 h 1127125"/>
              <a:gd name="connsiteX52" fmla="*/ 288925 w 1454150"/>
              <a:gd name="connsiteY52" fmla="*/ 101600 h 1127125"/>
              <a:gd name="connsiteX53" fmla="*/ 339725 w 1454150"/>
              <a:gd name="connsiteY53" fmla="*/ 130175 h 1127125"/>
              <a:gd name="connsiteX54" fmla="*/ 393700 w 1454150"/>
              <a:gd name="connsiteY54" fmla="*/ 152400 h 1127125"/>
              <a:gd name="connsiteX55" fmla="*/ 419100 w 1454150"/>
              <a:gd name="connsiteY55" fmla="*/ 231775 h 1127125"/>
              <a:gd name="connsiteX56" fmla="*/ 438150 w 1454150"/>
              <a:gd name="connsiteY56" fmla="*/ 263525 h 1127125"/>
              <a:gd name="connsiteX57" fmla="*/ 466725 w 1454150"/>
              <a:gd name="connsiteY57" fmla="*/ 247650 h 1127125"/>
              <a:gd name="connsiteX58" fmla="*/ 482600 w 1454150"/>
              <a:gd name="connsiteY58" fmla="*/ 238125 h 1127125"/>
              <a:gd name="connsiteX59" fmla="*/ 514350 w 1454150"/>
              <a:gd name="connsiteY59" fmla="*/ 282575 h 1127125"/>
              <a:gd name="connsiteX60" fmla="*/ 514350 w 1454150"/>
              <a:gd name="connsiteY60" fmla="*/ 374650 h 1127125"/>
              <a:gd name="connsiteX61" fmla="*/ 542925 w 1454150"/>
              <a:gd name="connsiteY61" fmla="*/ 476250 h 1127125"/>
              <a:gd name="connsiteX62" fmla="*/ 539750 w 1454150"/>
              <a:gd name="connsiteY62" fmla="*/ 536575 h 1127125"/>
              <a:gd name="connsiteX63" fmla="*/ 549275 w 1454150"/>
              <a:gd name="connsiteY63" fmla="*/ 590550 h 1127125"/>
              <a:gd name="connsiteX64" fmla="*/ 590550 w 1454150"/>
              <a:gd name="connsiteY64" fmla="*/ 631825 h 1127125"/>
              <a:gd name="connsiteX65" fmla="*/ 625475 w 1454150"/>
              <a:gd name="connsiteY65" fmla="*/ 628650 h 1127125"/>
              <a:gd name="connsiteX66" fmla="*/ 663575 w 1454150"/>
              <a:gd name="connsiteY66" fmla="*/ 555625 h 1127125"/>
              <a:gd name="connsiteX67" fmla="*/ 663575 w 1454150"/>
              <a:gd name="connsiteY67" fmla="*/ 488950 h 1127125"/>
              <a:gd name="connsiteX68" fmla="*/ 688975 w 1454150"/>
              <a:gd name="connsiteY68" fmla="*/ 463550 h 1127125"/>
              <a:gd name="connsiteX69" fmla="*/ 698500 w 1454150"/>
              <a:gd name="connsiteY69" fmla="*/ 527050 h 1127125"/>
              <a:gd name="connsiteX70" fmla="*/ 708025 w 1454150"/>
              <a:gd name="connsiteY70" fmla="*/ 587375 h 1127125"/>
              <a:gd name="connsiteX71" fmla="*/ 733425 w 1454150"/>
              <a:gd name="connsiteY71" fmla="*/ 615950 h 1127125"/>
              <a:gd name="connsiteX72" fmla="*/ 752475 w 1454150"/>
              <a:gd name="connsiteY72" fmla="*/ 682625 h 1127125"/>
              <a:gd name="connsiteX73" fmla="*/ 723900 w 1454150"/>
              <a:gd name="connsiteY73" fmla="*/ 730250 h 1127125"/>
              <a:gd name="connsiteX74" fmla="*/ 784225 w 1454150"/>
              <a:gd name="connsiteY74" fmla="*/ 755650 h 1127125"/>
              <a:gd name="connsiteX75" fmla="*/ 803275 w 1454150"/>
              <a:gd name="connsiteY75" fmla="*/ 793750 h 1127125"/>
              <a:gd name="connsiteX76" fmla="*/ 847725 w 1454150"/>
              <a:gd name="connsiteY76" fmla="*/ 717550 h 1127125"/>
              <a:gd name="connsiteX77" fmla="*/ 866775 w 1454150"/>
              <a:gd name="connsiteY77" fmla="*/ 695325 h 1127125"/>
              <a:gd name="connsiteX78" fmla="*/ 908050 w 1454150"/>
              <a:gd name="connsiteY78" fmla="*/ 708025 h 1127125"/>
              <a:gd name="connsiteX79" fmla="*/ 927100 w 1454150"/>
              <a:gd name="connsiteY79" fmla="*/ 714375 h 1127125"/>
              <a:gd name="connsiteX80" fmla="*/ 939800 w 1454150"/>
              <a:gd name="connsiteY80" fmla="*/ 698500 h 1127125"/>
              <a:gd name="connsiteX81" fmla="*/ 962025 w 1454150"/>
              <a:gd name="connsiteY81" fmla="*/ 698500 h 1127125"/>
              <a:gd name="connsiteX82" fmla="*/ 984250 w 1454150"/>
              <a:gd name="connsiteY82" fmla="*/ 647700 h 1127125"/>
              <a:gd name="connsiteX83" fmla="*/ 971550 w 1454150"/>
              <a:gd name="connsiteY83" fmla="*/ 587375 h 1127125"/>
              <a:gd name="connsiteX84" fmla="*/ 933450 w 1454150"/>
              <a:gd name="connsiteY84" fmla="*/ 558800 h 1127125"/>
              <a:gd name="connsiteX85" fmla="*/ 936625 w 1454150"/>
              <a:gd name="connsiteY85" fmla="*/ 523875 h 1127125"/>
              <a:gd name="connsiteX86" fmla="*/ 892175 w 1454150"/>
              <a:gd name="connsiteY86" fmla="*/ 520700 h 1127125"/>
              <a:gd name="connsiteX87" fmla="*/ 885825 w 1454150"/>
              <a:gd name="connsiteY87" fmla="*/ 498475 h 1127125"/>
              <a:gd name="connsiteX88" fmla="*/ 895350 w 1454150"/>
              <a:gd name="connsiteY88" fmla="*/ 454025 h 1127125"/>
              <a:gd name="connsiteX89" fmla="*/ 847725 w 1454150"/>
              <a:gd name="connsiteY89" fmla="*/ 396875 h 1127125"/>
              <a:gd name="connsiteX90" fmla="*/ 815975 w 1454150"/>
              <a:gd name="connsiteY90" fmla="*/ 320675 h 1127125"/>
              <a:gd name="connsiteX91" fmla="*/ 790575 w 1454150"/>
              <a:gd name="connsiteY91" fmla="*/ 250825 h 1127125"/>
              <a:gd name="connsiteX92" fmla="*/ 742950 w 1454150"/>
              <a:gd name="connsiteY92" fmla="*/ 193675 h 1127125"/>
              <a:gd name="connsiteX93" fmla="*/ 755650 w 1454150"/>
              <a:gd name="connsiteY93" fmla="*/ 155575 h 1127125"/>
              <a:gd name="connsiteX94" fmla="*/ 711200 w 1454150"/>
              <a:gd name="connsiteY94" fmla="*/ 85725 h 1127125"/>
              <a:gd name="connsiteX95" fmla="*/ 692150 w 1454150"/>
              <a:gd name="connsiteY95" fmla="*/ 22225 h 1127125"/>
              <a:gd name="connsiteX96" fmla="*/ 727075 w 1454150"/>
              <a:gd name="connsiteY96" fmla="*/ 0 h 1127125"/>
              <a:gd name="connsiteX0" fmla="*/ 727075 w 1454150"/>
              <a:gd name="connsiteY0" fmla="*/ 0 h 1127125"/>
              <a:gd name="connsiteX1" fmla="*/ 784225 w 1454150"/>
              <a:gd name="connsiteY1" fmla="*/ 101600 h 1127125"/>
              <a:gd name="connsiteX2" fmla="*/ 825500 w 1454150"/>
              <a:gd name="connsiteY2" fmla="*/ 165100 h 1127125"/>
              <a:gd name="connsiteX3" fmla="*/ 936625 w 1454150"/>
              <a:gd name="connsiteY3" fmla="*/ 266700 h 1127125"/>
              <a:gd name="connsiteX4" fmla="*/ 1012825 w 1454150"/>
              <a:gd name="connsiteY4" fmla="*/ 339725 h 1127125"/>
              <a:gd name="connsiteX5" fmla="*/ 1085850 w 1454150"/>
              <a:gd name="connsiteY5" fmla="*/ 368300 h 1127125"/>
              <a:gd name="connsiteX6" fmla="*/ 1165225 w 1454150"/>
              <a:gd name="connsiteY6" fmla="*/ 371475 h 1127125"/>
              <a:gd name="connsiteX7" fmla="*/ 1254125 w 1454150"/>
              <a:gd name="connsiteY7" fmla="*/ 330200 h 1127125"/>
              <a:gd name="connsiteX8" fmla="*/ 1292225 w 1454150"/>
              <a:gd name="connsiteY8" fmla="*/ 358775 h 1127125"/>
              <a:gd name="connsiteX9" fmla="*/ 1384300 w 1454150"/>
              <a:gd name="connsiteY9" fmla="*/ 381000 h 1127125"/>
              <a:gd name="connsiteX10" fmla="*/ 1447800 w 1454150"/>
              <a:gd name="connsiteY10" fmla="*/ 530225 h 1127125"/>
              <a:gd name="connsiteX11" fmla="*/ 1454150 w 1454150"/>
              <a:gd name="connsiteY11" fmla="*/ 593725 h 1127125"/>
              <a:gd name="connsiteX12" fmla="*/ 1454150 w 1454150"/>
              <a:gd name="connsiteY12" fmla="*/ 593725 h 1127125"/>
              <a:gd name="connsiteX13" fmla="*/ 1371600 w 1454150"/>
              <a:gd name="connsiteY13" fmla="*/ 612775 h 1127125"/>
              <a:gd name="connsiteX14" fmla="*/ 1339850 w 1454150"/>
              <a:gd name="connsiteY14" fmla="*/ 638175 h 1127125"/>
              <a:gd name="connsiteX15" fmla="*/ 1343025 w 1454150"/>
              <a:gd name="connsiteY15" fmla="*/ 727075 h 1127125"/>
              <a:gd name="connsiteX16" fmla="*/ 1301750 w 1454150"/>
              <a:gd name="connsiteY16" fmla="*/ 847725 h 1127125"/>
              <a:gd name="connsiteX17" fmla="*/ 1270000 w 1454150"/>
              <a:gd name="connsiteY17" fmla="*/ 933450 h 1127125"/>
              <a:gd name="connsiteX18" fmla="*/ 1254125 w 1454150"/>
              <a:gd name="connsiteY18" fmla="*/ 841375 h 1127125"/>
              <a:gd name="connsiteX19" fmla="*/ 1219200 w 1454150"/>
              <a:gd name="connsiteY19" fmla="*/ 841375 h 1127125"/>
              <a:gd name="connsiteX20" fmla="*/ 1181100 w 1454150"/>
              <a:gd name="connsiteY20" fmla="*/ 850900 h 1127125"/>
              <a:gd name="connsiteX21" fmla="*/ 1143000 w 1454150"/>
              <a:gd name="connsiteY21" fmla="*/ 920750 h 1127125"/>
              <a:gd name="connsiteX22" fmla="*/ 1120775 w 1454150"/>
              <a:gd name="connsiteY22" fmla="*/ 1028700 h 1127125"/>
              <a:gd name="connsiteX23" fmla="*/ 1108075 w 1454150"/>
              <a:gd name="connsiteY23" fmla="*/ 1031875 h 1127125"/>
              <a:gd name="connsiteX24" fmla="*/ 1089025 w 1454150"/>
              <a:gd name="connsiteY24" fmla="*/ 955675 h 1127125"/>
              <a:gd name="connsiteX25" fmla="*/ 1016000 w 1454150"/>
              <a:gd name="connsiteY25" fmla="*/ 949325 h 1127125"/>
              <a:gd name="connsiteX26" fmla="*/ 990600 w 1454150"/>
              <a:gd name="connsiteY26" fmla="*/ 965200 h 1127125"/>
              <a:gd name="connsiteX27" fmla="*/ 1000125 w 1454150"/>
              <a:gd name="connsiteY27" fmla="*/ 1041400 h 1127125"/>
              <a:gd name="connsiteX28" fmla="*/ 974725 w 1454150"/>
              <a:gd name="connsiteY28" fmla="*/ 1073150 h 1127125"/>
              <a:gd name="connsiteX29" fmla="*/ 889000 w 1454150"/>
              <a:gd name="connsiteY29" fmla="*/ 1057275 h 1127125"/>
              <a:gd name="connsiteX30" fmla="*/ 863600 w 1454150"/>
              <a:gd name="connsiteY30" fmla="*/ 1069975 h 1127125"/>
              <a:gd name="connsiteX31" fmla="*/ 863600 w 1454150"/>
              <a:gd name="connsiteY31" fmla="*/ 1117600 h 1127125"/>
              <a:gd name="connsiteX32" fmla="*/ 847725 w 1454150"/>
              <a:gd name="connsiteY32" fmla="*/ 1127125 h 1127125"/>
              <a:gd name="connsiteX33" fmla="*/ 774700 w 1454150"/>
              <a:gd name="connsiteY33" fmla="*/ 1054100 h 1127125"/>
              <a:gd name="connsiteX34" fmla="*/ 723900 w 1454150"/>
              <a:gd name="connsiteY34" fmla="*/ 1019175 h 1127125"/>
              <a:gd name="connsiteX35" fmla="*/ 669925 w 1454150"/>
              <a:gd name="connsiteY35" fmla="*/ 1022350 h 1127125"/>
              <a:gd name="connsiteX36" fmla="*/ 615950 w 1454150"/>
              <a:gd name="connsiteY36" fmla="*/ 936625 h 1127125"/>
              <a:gd name="connsiteX37" fmla="*/ 603250 w 1454150"/>
              <a:gd name="connsiteY37" fmla="*/ 873125 h 1127125"/>
              <a:gd name="connsiteX38" fmla="*/ 603250 w 1454150"/>
              <a:gd name="connsiteY38" fmla="*/ 806450 h 1127125"/>
              <a:gd name="connsiteX39" fmla="*/ 577850 w 1454150"/>
              <a:gd name="connsiteY39" fmla="*/ 777875 h 1127125"/>
              <a:gd name="connsiteX40" fmla="*/ 581025 w 1454150"/>
              <a:gd name="connsiteY40" fmla="*/ 733425 h 1127125"/>
              <a:gd name="connsiteX41" fmla="*/ 523875 w 1454150"/>
              <a:gd name="connsiteY41" fmla="*/ 682625 h 1127125"/>
              <a:gd name="connsiteX42" fmla="*/ 431800 w 1454150"/>
              <a:gd name="connsiteY42" fmla="*/ 568325 h 1127125"/>
              <a:gd name="connsiteX43" fmla="*/ 371475 w 1454150"/>
              <a:gd name="connsiteY43" fmla="*/ 473075 h 1127125"/>
              <a:gd name="connsiteX44" fmla="*/ 358775 w 1454150"/>
              <a:gd name="connsiteY44" fmla="*/ 396875 h 1127125"/>
              <a:gd name="connsiteX45" fmla="*/ 285750 w 1454150"/>
              <a:gd name="connsiteY45" fmla="*/ 311150 h 1127125"/>
              <a:gd name="connsiteX46" fmla="*/ 180975 w 1454150"/>
              <a:gd name="connsiteY46" fmla="*/ 187325 h 1127125"/>
              <a:gd name="connsiteX47" fmla="*/ 130175 w 1454150"/>
              <a:gd name="connsiteY47" fmla="*/ 136525 h 1127125"/>
              <a:gd name="connsiteX48" fmla="*/ 69850 w 1454150"/>
              <a:gd name="connsiteY48" fmla="*/ 88900 h 1127125"/>
              <a:gd name="connsiteX49" fmla="*/ 0 w 1454150"/>
              <a:gd name="connsiteY49" fmla="*/ 50800 h 1127125"/>
              <a:gd name="connsiteX50" fmla="*/ 130175 w 1454150"/>
              <a:gd name="connsiteY50" fmla="*/ 88900 h 1127125"/>
              <a:gd name="connsiteX51" fmla="*/ 263525 w 1454150"/>
              <a:gd name="connsiteY51" fmla="*/ 101600 h 1127125"/>
              <a:gd name="connsiteX52" fmla="*/ 288925 w 1454150"/>
              <a:gd name="connsiteY52" fmla="*/ 101600 h 1127125"/>
              <a:gd name="connsiteX53" fmla="*/ 339725 w 1454150"/>
              <a:gd name="connsiteY53" fmla="*/ 130175 h 1127125"/>
              <a:gd name="connsiteX54" fmla="*/ 393700 w 1454150"/>
              <a:gd name="connsiteY54" fmla="*/ 152400 h 1127125"/>
              <a:gd name="connsiteX55" fmla="*/ 419100 w 1454150"/>
              <a:gd name="connsiteY55" fmla="*/ 231775 h 1127125"/>
              <a:gd name="connsiteX56" fmla="*/ 438150 w 1454150"/>
              <a:gd name="connsiteY56" fmla="*/ 263525 h 1127125"/>
              <a:gd name="connsiteX57" fmla="*/ 466725 w 1454150"/>
              <a:gd name="connsiteY57" fmla="*/ 247650 h 1127125"/>
              <a:gd name="connsiteX58" fmla="*/ 482600 w 1454150"/>
              <a:gd name="connsiteY58" fmla="*/ 238125 h 1127125"/>
              <a:gd name="connsiteX59" fmla="*/ 514350 w 1454150"/>
              <a:gd name="connsiteY59" fmla="*/ 282575 h 1127125"/>
              <a:gd name="connsiteX60" fmla="*/ 514350 w 1454150"/>
              <a:gd name="connsiteY60" fmla="*/ 374650 h 1127125"/>
              <a:gd name="connsiteX61" fmla="*/ 542925 w 1454150"/>
              <a:gd name="connsiteY61" fmla="*/ 476250 h 1127125"/>
              <a:gd name="connsiteX62" fmla="*/ 539750 w 1454150"/>
              <a:gd name="connsiteY62" fmla="*/ 536575 h 1127125"/>
              <a:gd name="connsiteX63" fmla="*/ 549275 w 1454150"/>
              <a:gd name="connsiteY63" fmla="*/ 590550 h 1127125"/>
              <a:gd name="connsiteX64" fmla="*/ 590550 w 1454150"/>
              <a:gd name="connsiteY64" fmla="*/ 631825 h 1127125"/>
              <a:gd name="connsiteX65" fmla="*/ 625475 w 1454150"/>
              <a:gd name="connsiteY65" fmla="*/ 628650 h 1127125"/>
              <a:gd name="connsiteX66" fmla="*/ 663575 w 1454150"/>
              <a:gd name="connsiteY66" fmla="*/ 555625 h 1127125"/>
              <a:gd name="connsiteX67" fmla="*/ 663575 w 1454150"/>
              <a:gd name="connsiteY67" fmla="*/ 488950 h 1127125"/>
              <a:gd name="connsiteX68" fmla="*/ 688975 w 1454150"/>
              <a:gd name="connsiteY68" fmla="*/ 463550 h 1127125"/>
              <a:gd name="connsiteX69" fmla="*/ 698500 w 1454150"/>
              <a:gd name="connsiteY69" fmla="*/ 527050 h 1127125"/>
              <a:gd name="connsiteX70" fmla="*/ 708025 w 1454150"/>
              <a:gd name="connsiteY70" fmla="*/ 587375 h 1127125"/>
              <a:gd name="connsiteX71" fmla="*/ 733425 w 1454150"/>
              <a:gd name="connsiteY71" fmla="*/ 615950 h 1127125"/>
              <a:gd name="connsiteX72" fmla="*/ 752475 w 1454150"/>
              <a:gd name="connsiteY72" fmla="*/ 682625 h 1127125"/>
              <a:gd name="connsiteX73" fmla="*/ 723900 w 1454150"/>
              <a:gd name="connsiteY73" fmla="*/ 730250 h 1127125"/>
              <a:gd name="connsiteX74" fmla="*/ 784225 w 1454150"/>
              <a:gd name="connsiteY74" fmla="*/ 755650 h 1127125"/>
              <a:gd name="connsiteX75" fmla="*/ 803275 w 1454150"/>
              <a:gd name="connsiteY75" fmla="*/ 793750 h 1127125"/>
              <a:gd name="connsiteX76" fmla="*/ 847725 w 1454150"/>
              <a:gd name="connsiteY76" fmla="*/ 717550 h 1127125"/>
              <a:gd name="connsiteX77" fmla="*/ 866775 w 1454150"/>
              <a:gd name="connsiteY77" fmla="*/ 695325 h 1127125"/>
              <a:gd name="connsiteX78" fmla="*/ 908050 w 1454150"/>
              <a:gd name="connsiteY78" fmla="*/ 708025 h 1127125"/>
              <a:gd name="connsiteX79" fmla="*/ 927100 w 1454150"/>
              <a:gd name="connsiteY79" fmla="*/ 714375 h 1127125"/>
              <a:gd name="connsiteX80" fmla="*/ 939800 w 1454150"/>
              <a:gd name="connsiteY80" fmla="*/ 698500 h 1127125"/>
              <a:gd name="connsiteX81" fmla="*/ 962025 w 1454150"/>
              <a:gd name="connsiteY81" fmla="*/ 698500 h 1127125"/>
              <a:gd name="connsiteX82" fmla="*/ 984250 w 1454150"/>
              <a:gd name="connsiteY82" fmla="*/ 647700 h 1127125"/>
              <a:gd name="connsiteX83" fmla="*/ 971550 w 1454150"/>
              <a:gd name="connsiteY83" fmla="*/ 587375 h 1127125"/>
              <a:gd name="connsiteX84" fmla="*/ 933450 w 1454150"/>
              <a:gd name="connsiteY84" fmla="*/ 558800 h 1127125"/>
              <a:gd name="connsiteX85" fmla="*/ 936625 w 1454150"/>
              <a:gd name="connsiteY85" fmla="*/ 523875 h 1127125"/>
              <a:gd name="connsiteX86" fmla="*/ 892175 w 1454150"/>
              <a:gd name="connsiteY86" fmla="*/ 520700 h 1127125"/>
              <a:gd name="connsiteX87" fmla="*/ 885825 w 1454150"/>
              <a:gd name="connsiteY87" fmla="*/ 498475 h 1127125"/>
              <a:gd name="connsiteX88" fmla="*/ 895350 w 1454150"/>
              <a:gd name="connsiteY88" fmla="*/ 454025 h 1127125"/>
              <a:gd name="connsiteX89" fmla="*/ 847725 w 1454150"/>
              <a:gd name="connsiteY89" fmla="*/ 396875 h 1127125"/>
              <a:gd name="connsiteX90" fmla="*/ 815975 w 1454150"/>
              <a:gd name="connsiteY90" fmla="*/ 320675 h 1127125"/>
              <a:gd name="connsiteX91" fmla="*/ 790575 w 1454150"/>
              <a:gd name="connsiteY91" fmla="*/ 250825 h 1127125"/>
              <a:gd name="connsiteX92" fmla="*/ 742950 w 1454150"/>
              <a:gd name="connsiteY92" fmla="*/ 193675 h 1127125"/>
              <a:gd name="connsiteX93" fmla="*/ 755650 w 1454150"/>
              <a:gd name="connsiteY93" fmla="*/ 155575 h 1127125"/>
              <a:gd name="connsiteX94" fmla="*/ 711200 w 1454150"/>
              <a:gd name="connsiteY94" fmla="*/ 85725 h 1127125"/>
              <a:gd name="connsiteX95" fmla="*/ 692150 w 1454150"/>
              <a:gd name="connsiteY95" fmla="*/ 22225 h 1127125"/>
              <a:gd name="connsiteX96" fmla="*/ 727075 w 1454150"/>
              <a:gd name="connsiteY96" fmla="*/ 0 h 1127125"/>
              <a:gd name="connsiteX0" fmla="*/ 727075 w 1454150"/>
              <a:gd name="connsiteY0" fmla="*/ 0 h 1127125"/>
              <a:gd name="connsiteX1" fmla="*/ 784225 w 1454150"/>
              <a:gd name="connsiteY1" fmla="*/ 101600 h 1127125"/>
              <a:gd name="connsiteX2" fmla="*/ 825500 w 1454150"/>
              <a:gd name="connsiteY2" fmla="*/ 165100 h 1127125"/>
              <a:gd name="connsiteX3" fmla="*/ 936625 w 1454150"/>
              <a:gd name="connsiteY3" fmla="*/ 266700 h 1127125"/>
              <a:gd name="connsiteX4" fmla="*/ 1012825 w 1454150"/>
              <a:gd name="connsiteY4" fmla="*/ 339725 h 1127125"/>
              <a:gd name="connsiteX5" fmla="*/ 1073150 w 1454150"/>
              <a:gd name="connsiteY5" fmla="*/ 371475 h 1127125"/>
              <a:gd name="connsiteX6" fmla="*/ 1165225 w 1454150"/>
              <a:gd name="connsiteY6" fmla="*/ 371475 h 1127125"/>
              <a:gd name="connsiteX7" fmla="*/ 1254125 w 1454150"/>
              <a:gd name="connsiteY7" fmla="*/ 330200 h 1127125"/>
              <a:gd name="connsiteX8" fmla="*/ 1292225 w 1454150"/>
              <a:gd name="connsiteY8" fmla="*/ 358775 h 1127125"/>
              <a:gd name="connsiteX9" fmla="*/ 1384300 w 1454150"/>
              <a:gd name="connsiteY9" fmla="*/ 381000 h 1127125"/>
              <a:gd name="connsiteX10" fmla="*/ 1447800 w 1454150"/>
              <a:gd name="connsiteY10" fmla="*/ 530225 h 1127125"/>
              <a:gd name="connsiteX11" fmla="*/ 1454150 w 1454150"/>
              <a:gd name="connsiteY11" fmla="*/ 593725 h 1127125"/>
              <a:gd name="connsiteX12" fmla="*/ 1454150 w 1454150"/>
              <a:gd name="connsiteY12" fmla="*/ 593725 h 1127125"/>
              <a:gd name="connsiteX13" fmla="*/ 1371600 w 1454150"/>
              <a:gd name="connsiteY13" fmla="*/ 612775 h 1127125"/>
              <a:gd name="connsiteX14" fmla="*/ 1339850 w 1454150"/>
              <a:gd name="connsiteY14" fmla="*/ 638175 h 1127125"/>
              <a:gd name="connsiteX15" fmla="*/ 1343025 w 1454150"/>
              <a:gd name="connsiteY15" fmla="*/ 727075 h 1127125"/>
              <a:gd name="connsiteX16" fmla="*/ 1301750 w 1454150"/>
              <a:gd name="connsiteY16" fmla="*/ 847725 h 1127125"/>
              <a:gd name="connsiteX17" fmla="*/ 1270000 w 1454150"/>
              <a:gd name="connsiteY17" fmla="*/ 933450 h 1127125"/>
              <a:gd name="connsiteX18" fmla="*/ 1254125 w 1454150"/>
              <a:gd name="connsiteY18" fmla="*/ 841375 h 1127125"/>
              <a:gd name="connsiteX19" fmla="*/ 1219200 w 1454150"/>
              <a:gd name="connsiteY19" fmla="*/ 841375 h 1127125"/>
              <a:gd name="connsiteX20" fmla="*/ 1181100 w 1454150"/>
              <a:gd name="connsiteY20" fmla="*/ 850900 h 1127125"/>
              <a:gd name="connsiteX21" fmla="*/ 1143000 w 1454150"/>
              <a:gd name="connsiteY21" fmla="*/ 920750 h 1127125"/>
              <a:gd name="connsiteX22" fmla="*/ 1120775 w 1454150"/>
              <a:gd name="connsiteY22" fmla="*/ 1028700 h 1127125"/>
              <a:gd name="connsiteX23" fmla="*/ 1108075 w 1454150"/>
              <a:gd name="connsiteY23" fmla="*/ 1031875 h 1127125"/>
              <a:gd name="connsiteX24" fmla="*/ 1089025 w 1454150"/>
              <a:gd name="connsiteY24" fmla="*/ 955675 h 1127125"/>
              <a:gd name="connsiteX25" fmla="*/ 1016000 w 1454150"/>
              <a:gd name="connsiteY25" fmla="*/ 949325 h 1127125"/>
              <a:gd name="connsiteX26" fmla="*/ 990600 w 1454150"/>
              <a:gd name="connsiteY26" fmla="*/ 965200 h 1127125"/>
              <a:gd name="connsiteX27" fmla="*/ 1000125 w 1454150"/>
              <a:gd name="connsiteY27" fmla="*/ 1041400 h 1127125"/>
              <a:gd name="connsiteX28" fmla="*/ 974725 w 1454150"/>
              <a:gd name="connsiteY28" fmla="*/ 1073150 h 1127125"/>
              <a:gd name="connsiteX29" fmla="*/ 889000 w 1454150"/>
              <a:gd name="connsiteY29" fmla="*/ 1057275 h 1127125"/>
              <a:gd name="connsiteX30" fmla="*/ 863600 w 1454150"/>
              <a:gd name="connsiteY30" fmla="*/ 1069975 h 1127125"/>
              <a:gd name="connsiteX31" fmla="*/ 863600 w 1454150"/>
              <a:gd name="connsiteY31" fmla="*/ 1117600 h 1127125"/>
              <a:gd name="connsiteX32" fmla="*/ 847725 w 1454150"/>
              <a:gd name="connsiteY32" fmla="*/ 1127125 h 1127125"/>
              <a:gd name="connsiteX33" fmla="*/ 774700 w 1454150"/>
              <a:gd name="connsiteY33" fmla="*/ 1054100 h 1127125"/>
              <a:gd name="connsiteX34" fmla="*/ 723900 w 1454150"/>
              <a:gd name="connsiteY34" fmla="*/ 1019175 h 1127125"/>
              <a:gd name="connsiteX35" fmla="*/ 669925 w 1454150"/>
              <a:gd name="connsiteY35" fmla="*/ 1022350 h 1127125"/>
              <a:gd name="connsiteX36" fmla="*/ 615950 w 1454150"/>
              <a:gd name="connsiteY36" fmla="*/ 936625 h 1127125"/>
              <a:gd name="connsiteX37" fmla="*/ 603250 w 1454150"/>
              <a:gd name="connsiteY37" fmla="*/ 873125 h 1127125"/>
              <a:gd name="connsiteX38" fmla="*/ 603250 w 1454150"/>
              <a:gd name="connsiteY38" fmla="*/ 806450 h 1127125"/>
              <a:gd name="connsiteX39" fmla="*/ 577850 w 1454150"/>
              <a:gd name="connsiteY39" fmla="*/ 777875 h 1127125"/>
              <a:gd name="connsiteX40" fmla="*/ 581025 w 1454150"/>
              <a:gd name="connsiteY40" fmla="*/ 733425 h 1127125"/>
              <a:gd name="connsiteX41" fmla="*/ 523875 w 1454150"/>
              <a:gd name="connsiteY41" fmla="*/ 682625 h 1127125"/>
              <a:gd name="connsiteX42" fmla="*/ 431800 w 1454150"/>
              <a:gd name="connsiteY42" fmla="*/ 568325 h 1127125"/>
              <a:gd name="connsiteX43" fmla="*/ 371475 w 1454150"/>
              <a:gd name="connsiteY43" fmla="*/ 473075 h 1127125"/>
              <a:gd name="connsiteX44" fmla="*/ 358775 w 1454150"/>
              <a:gd name="connsiteY44" fmla="*/ 396875 h 1127125"/>
              <a:gd name="connsiteX45" fmla="*/ 285750 w 1454150"/>
              <a:gd name="connsiteY45" fmla="*/ 311150 h 1127125"/>
              <a:gd name="connsiteX46" fmla="*/ 180975 w 1454150"/>
              <a:gd name="connsiteY46" fmla="*/ 187325 h 1127125"/>
              <a:gd name="connsiteX47" fmla="*/ 130175 w 1454150"/>
              <a:gd name="connsiteY47" fmla="*/ 136525 h 1127125"/>
              <a:gd name="connsiteX48" fmla="*/ 69850 w 1454150"/>
              <a:gd name="connsiteY48" fmla="*/ 88900 h 1127125"/>
              <a:gd name="connsiteX49" fmla="*/ 0 w 1454150"/>
              <a:gd name="connsiteY49" fmla="*/ 50800 h 1127125"/>
              <a:gd name="connsiteX50" fmla="*/ 130175 w 1454150"/>
              <a:gd name="connsiteY50" fmla="*/ 88900 h 1127125"/>
              <a:gd name="connsiteX51" fmla="*/ 263525 w 1454150"/>
              <a:gd name="connsiteY51" fmla="*/ 101600 h 1127125"/>
              <a:gd name="connsiteX52" fmla="*/ 288925 w 1454150"/>
              <a:gd name="connsiteY52" fmla="*/ 101600 h 1127125"/>
              <a:gd name="connsiteX53" fmla="*/ 339725 w 1454150"/>
              <a:gd name="connsiteY53" fmla="*/ 130175 h 1127125"/>
              <a:gd name="connsiteX54" fmla="*/ 393700 w 1454150"/>
              <a:gd name="connsiteY54" fmla="*/ 152400 h 1127125"/>
              <a:gd name="connsiteX55" fmla="*/ 419100 w 1454150"/>
              <a:gd name="connsiteY55" fmla="*/ 231775 h 1127125"/>
              <a:gd name="connsiteX56" fmla="*/ 438150 w 1454150"/>
              <a:gd name="connsiteY56" fmla="*/ 263525 h 1127125"/>
              <a:gd name="connsiteX57" fmla="*/ 466725 w 1454150"/>
              <a:gd name="connsiteY57" fmla="*/ 247650 h 1127125"/>
              <a:gd name="connsiteX58" fmla="*/ 482600 w 1454150"/>
              <a:gd name="connsiteY58" fmla="*/ 238125 h 1127125"/>
              <a:gd name="connsiteX59" fmla="*/ 514350 w 1454150"/>
              <a:gd name="connsiteY59" fmla="*/ 282575 h 1127125"/>
              <a:gd name="connsiteX60" fmla="*/ 514350 w 1454150"/>
              <a:gd name="connsiteY60" fmla="*/ 374650 h 1127125"/>
              <a:gd name="connsiteX61" fmla="*/ 542925 w 1454150"/>
              <a:gd name="connsiteY61" fmla="*/ 476250 h 1127125"/>
              <a:gd name="connsiteX62" fmla="*/ 539750 w 1454150"/>
              <a:gd name="connsiteY62" fmla="*/ 536575 h 1127125"/>
              <a:gd name="connsiteX63" fmla="*/ 549275 w 1454150"/>
              <a:gd name="connsiteY63" fmla="*/ 590550 h 1127125"/>
              <a:gd name="connsiteX64" fmla="*/ 590550 w 1454150"/>
              <a:gd name="connsiteY64" fmla="*/ 631825 h 1127125"/>
              <a:gd name="connsiteX65" fmla="*/ 625475 w 1454150"/>
              <a:gd name="connsiteY65" fmla="*/ 628650 h 1127125"/>
              <a:gd name="connsiteX66" fmla="*/ 663575 w 1454150"/>
              <a:gd name="connsiteY66" fmla="*/ 555625 h 1127125"/>
              <a:gd name="connsiteX67" fmla="*/ 663575 w 1454150"/>
              <a:gd name="connsiteY67" fmla="*/ 488950 h 1127125"/>
              <a:gd name="connsiteX68" fmla="*/ 688975 w 1454150"/>
              <a:gd name="connsiteY68" fmla="*/ 463550 h 1127125"/>
              <a:gd name="connsiteX69" fmla="*/ 698500 w 1454150"/>
              <a:gd name="connsiteY69" fmla="*/ 527050 h 1127125"/>
              <a:gd name="connsiteX70" fmla="*/ 708025 w 1454150"/>
              <a:gd name="connsiteY70" fmla="*/ 587375 h 1127125"/>
              <a:gd name="connsiteX71" fmla="*/ 733425 w 1454150"/>
              <a:gd name="connsiteY71" fmla="*/ 615950 h 1127125"/>
              <a:gd name="connsiteX72" fmla="*/ 752475 w 1454150"/>
              <a:gd name="connsiteY72" fmla="*/ 682625 h 1127125"/>
              <a:gd name="connsiteX73" fmla="*/ 723900 w 1454150"/>
              <a:gd name="connsiteY73" fmla="*/ 730250 h 1127125"/>
              <a:gd name="connsiteX74" fmla="*/ 784225 w 1454150"/>
              <a:gd name="connsiteY74" fmla="*/ 755650 h 1127125"/>
              <a:gd name="connsiteX75" fmla="*/ 803275 w 1454150"/>
              <a:gd name="connsiteY75" fmla="*/ 793750 h 1127125"/>
              <a:gd name="connsiteX76" fmla="*/ 847725 w 1454150"/>
              <a:gd name="connsiteY76" fmla="*/ 717550 h 1127125"/>
              <a:gd name="connsiteX77" fmla="*/ 866775 w 1454150"/>
              <a:gd name="connsiteY77" fmla="*/ 695325 h 1127125"/>
              <a:gd name="connsiteX78" fmla="*/ 908050 w 1454150"/>
              <a:gd name="connsiteY78" fmla="*/ 708025 h 1127125"/>
              <a:gd name="connsiteX79" fmla="*/ 927100 w 1454150"/>
              <a:gd name="connsiteY79" fmla="*/ 714375 h 1127125"/>
              <a:gd name="connsiteX80" fmla="*/ 939800 w 1454150"/>
              <a:gd name="connsiteY80" fmla="*/ 698500 h 1127125"/>
              <a:gd name="connsiteX81" fmla="*/ 962025 w 1454150"/>
              <a:gd name="connsiteY81" fmla="*/ 698500 h 1127125"/>
              <a:gd name="connsiteX82" fmla="*/ 984250 w 1454150"/>
              <a:gd name="connsiteY82" fmla="*/ 647700 h 1127125"/>
              <a:gd name="connsiteX83" fmla="*/ 971550 w 1454150"/>
              <a:gd name="connsiteY83" fmla="*/ 587375 h 1127125"/>
              <a:gd name="connsiteX84" fmla="*/ 933450 w 1454150"/>
              <a:gd name="connsiteY84" fmla="*/ 558800 h 1127125"/>
              <a:gd name="connsiteX85" fmla="*/ 936625 w 1454150"/>
              <a:gd name="connsiteY85" fmla="*/ 523875 h 1127125"/>
              <a:gd name="connsiteX86" fmla="*/ 892175 w 1454150"/>
              <a:gd name="connsiteY86" fmla="*/ 520700 h 1127125"/>
              <a:gd name="connsiteX87" fmla="*/ 885825 w 1454150"/>
              <a:gd name="connsiteY87" fmla="*/ 498475 h 1127125"/>
              <a:gd name="connsiteX88" fmla="*/ 895350 w 1454150"/>
              <a:gd name="connsiteY88" fmla="*/ 454025 h 1127125"/>
              <a:gd name="connsiteX89" fmla="*/ 847725 w 1454150"/>
              <a:gd name="connsiteY89" fmla="*/ 396875 h 1127125"/>
              <a:gd name="connsiteX90" fmla="*/ 815975 w 1454150"/>
              <a:gd name="connsiteY90" fmla="*/ 320675 h 1127125"/>
              <a:gd name="connsiteX91" fmla="*/ 790575 w 1454150"/>
              <a:gd name="connsiteY91" fmla="*/ 250825 h 1127125"/>
              <a:gd name="connsiteX92" fmla="*/ 742950 w 1454150"/>
              <a:gd name="connsiteY92" fmla="*/ 193675 h 1127125"/>
              <a:gd name="connsiteX93" fmla="*/ 755650 w 1454150"/>
              <a:gd name="connsiteY93" fmla="*/ 155575 h 1127125"/>
              <a:gd name="connsiteX94" fmla="*/ 711200 w 1454150"/>
              <a:gd name="connsiteY94" fmla="*/ 85725 h 1127125"/>
              <a:gd name="connsiteX95" fmla="*/ 692150 w 1454150"/>
              <a:gd name="connsiteY95" fmla="*/ 22225 h 1127125"/>
              <a:gd name="connsiteX96" fmla="*/ 727075 w 1454150"/>
              <a:gd name="connsiteY96" fmla="*/ 0 h 112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454150" h="1127125">
                <a:moveTo>
                  <a:pt x="727075" y="0"/>
                </a:moveTo>
                <a:lnTo>
                  <a:pt x="784225" y="101600"/>
                </a:lnTo>
                <a:lnTo>
                  <a:pt x="825500" y="165100"/>
                </a:lnTo>
                <a:lnTo>
                  <a:pt x="936625" y="266700"/>
                </a:lnTo>
                <a:lnTo>
                  <a:pt x="1012825" y="339725"/>
                </a:lnTo>
                <a:lnTo>
                  <a:pt x="1073150" y="371475"/>
                </a:lnTo>
                <a:lnTo>
                  <a:pt x="1165225" y="371475"/>
                </a:lnTo>
                <a:lnTo>
                  <a:pt x="1254125" y="330200"/>
                </a:lnTo>
                <a:lnTo>
                  <a:pt x="1292225" y="358775"/>
                </a:lnTo>
                <a:lnTo>
                  <a:pt x="1384300" y="381000"/>
                </a:lnTo>
                <a:lnTo>
                  <a:pt x="1447800" y="530225"/>
                </a:lnTo>
                <a:lnTo>
                  <a:pt x="1454150" y="593725"/>
                </a:lnTo>
                <a:lnTo>
                  <a:pt x="1454150" y="593725"/>
                </a:lnTo>
                <a:lnTo>
                  <a:pt x="1371600" y="612775"/>
                </a:lnTo>
                <a:lnTo>
                  <a:pt x="1339850" y="638175"/>
                </a:lnTo>
                <a:lnTo>
                  <a:pt x="1343025" y="727075"/>
                </a:lnTo>
                <a:lnTo>
                  <a:pt x="1301750" y="847725"/>
                </a:lnTo>
                <a:lnTo>
                  <a:pt x="1270000" y="933450"/>
                </a:lnTo>
                <a:lnTo>
                  <a:pt x="1254125" y="841375"/>
                </a:lnTo>
                <a:lnTo>
                  <a:pt x="1219200" y="841375"/>
                </a:lnTo>
                <a:lnTo>
                  <a:pt x="1181100" y="850900"/>
                </a:lnTo>
                <a:lnTo>
                  <a:pt x="1143000" y="920750"/>
                </a:lnTo>
                <a:lnTo>
                  <a:pt x="1120775" y="1028700"/>
                </a:lnTo>
                <a:lnTo>
                  <a:pt x="1108075" y="1031875"/>
                </a:lnTo>
                <a:lnTo>
                  <a:pt x="1089025" y="955675"/>
                </a:lnTo>
                <a:lnTo>
                  <a:pt x="1016000" y="949325"/>
                </a:lnTo>
                <a:lnTo>
                  <a:pt x="990600" y="965200"/>
                </a:lnTo>
                <a:lnTo>
                  <a:pt x="1000125" y="1041400"/>
                </a:lnTo>
                <a:lnTo>
                  <a:pt x="974725" y="1073150"/>
                </a:lnTo>
                <a:lnTo>
                  <a:pt x="889000" y="1057275"/>
                </a:lnTo>
                <a:lnTo>
                  <a:pt x="863600" y="1069975"/>
                </a:lnTo>
                <a:lnTo>
                  <a:pt x="863600" y="1117600"/>
                </a:lnTo>
                <a:lnTo>
                  <a:pt x="847725" y="1127125"/>
                </a:lnTo>
                <a:lnTo>
                  <a:pt x="774700" y="1054100"/>
                </a:lnTo>
                <a:lnTo>
                  <a:pt x="723900" y="1019175"/>
                </a:lnTo>
                <a:lnTo>
                  <a:pt x="669925" y="1022350"/>
                </a:lnTo>
                <a:lnTo>
                  <a:pt x="615950" y="936625"/>
                </a:lnTo>
                <a:lnTo>
                  <a:pt x="603250" y="873125"/>
                </a:lnTo>
                <a:lnTo>
                  <a:pt x="603250" y="806450"/>
                </a:lnTo>
                <a:lnTo>
                  <a:pt x="577850" y="777875"/>
                </a:lnTo>
                <a:lnTo>
                  <a:pt x="581025" y="733425"/>
                </a:lnTo>
                <a:lnTo>
                  <a:pt x="523875" y="682625"/>
                </a:lnTo>
                <a:lnTo>
                  <a:pt x="431800" y="568325"/>
                </a:lnTo>
                <a:lnTo>
                  <a:pt x="371475" y="473075"/>
                </a:lnTo>
                <a:lnTo>
                  <a:pt x="358775" y="396875"/>
                </a:lnTo>
                <a:lnTo>
                  <a:pt x="285750" y="311150"/>
                </a:lnTo>
                <a:lnTo>
                  <a:pt x="180975" y="187325"/>
                </a:lnTo>
                <a:lnTo>
                  <a:pt x="130175" y="136525"/>
                </a:lnTo>
                <a:lnTo>
                  <a:pt x="69850" y="88900"/>
                </a:lnTo>
                <a:lnTo>
                  <a:pt x="0" y="50800"/>
                </a:lnTo>
                <a:lnTo>
                  <a:pt x="130175" y="88900"/>
                </a:lnTo>
                <a:lnTo>
                  <a:pt x="263525" y="101600"/>
                </a:lnTo>
                <a:lnTo>
                  <a:pt x="288925" y="101600"/>
                </a:lnTo>
                <a:lnTo>
                  <a:pt x="339725" y="130175"/>
                </a:lnTo>
                <a:lnTo>
                  <a:pt x="393700" y="152400"/>
                </a:lnTo>
                <a:lnTo>
                  <a:pt x="419100" y="231775"/>
                </a:lnTo>
                <a:lnTo>
                  <a:pt x="438150" y="263525"/>
                </a:lnTo>
                <a:lnTo>
                  <a:pt x="466725" y="247650"/>
                </a:lnTo>
                <a:lnTo>
                  <a:pt x="482600" y="238125"/>
                </a:lnTo>
                <a:lnTo>
                  <a:pt x="514350" y="282575"/>
                </a:lnTo>
                <a:lnTo>
                  <a:pt x="514350" y="374650"/>
                </a:lnTo>
                <a:lnTo>
                  <a:pt x="542925" y="476250"/>
                </a:lnTo>
                <a:lnTo>
                  <a:pt x="539750" y="536575"/>
                </a:lnTo>
                <a:lnTo>
                  <a:pt x="549275" y="590550"/>
                </a:lnTo>
                <a:lnTo>
                  <a:pt x="590550" y="631825"/>
                </a:lnTo>
                <a:lnTo>
                  <a:pt x="625475" y="628650"/>
                </a:lnTo>
                <a:lnTo>
                  <a:pt x="663575" y="555625"/>
                </a:lnTo>
                <a:lnTo>
                  <a:pt x="663575" y="488950"/>
                </a:lnTo>
                <a:lnTo>
                  <a:pt x="688975" y="463550"/>
                </a:lnTo>
                <a:lnTo>
                  <a:pt x="698500" y="527050"/>
                </a:lnTo>
                <a:lnTo>
                  <a:pt x="708025" y="587375"/>
                </a:lnTo>
                <a:lnTo>
                  <a:pt x="733425" y="615950"/>
                </a:lnTo>
                <a:lnTo>
                  <a:pt x="752475" y="682625"/>
                </a:lnTo>
                <a:lnTo>
                  <a:pt x="723900" y="730250"/>
                </a:lnTo>
                <a:lnTo>
                  <a:pt x="784225" y="755650"/>
                </a:lnTo>
                <a:lnTo>
                  <a:pt x="803275" y="793750"/>
                </a:lnTo>
                <a:lnTo>
                  <a:pt x="847725" y="717550"/>
                </a:lnTo>
                <a:lnTo>
                  <a:pt x="866775" y="695325"/>
                </a:lnTo>
                <a:lnTo>
                  <a:pt x="908050" y="708025"/>
                </a:lnTo>
                <a:lnTo>
                  <a:pt x="927100" y="714375"/>
                </a:lnTo>
                <a:lnTo>
                  <a:pt x="939800" y="698500"/>
                </a:lnTo>
                <a:lnTo>
                  <a:pt x="962025" y="698500"/>
                </a:lnTo>
                <a:lnTo>
                  <a:pt x="984250" y="647700"/>
                </a:lnTo>
                <a:lnTo>
                  <a:pt x="971550" y="587375"/>
                </a:lnTo>
                <a:lnTo>
                  <a:pt x="933450" y="558800"/>
                </a:lnTo>
                <a:lnTo>
                  <a:pt x="936625" y="523875"/>
                </a:lnTo>
                <a:lnTo>
                  <a:pt x="892175" y="520700"/>
                </a:lnTo>
                <a:lnTo>
                  <a:pt x="885825" y="498475"/>
                </a:lnTo>
                <a:lnTo>
                  <a:pt x="895350" y="454025"/>
                </a:lnTo>
                <a:lnTo>
                  <a:pt x="847725" y="396875"/>
                </a:lnTo>
                <a:lnTo>
                  <a:pt x="815975" y="320675"/>
                </a:lnTo>
                <a:lnTo>
                  <a:pt x="790575" y="250825"/>
                </a:lnTo>
                <a:lnTo>
                  <a:pt x="742950" y="193675"/>
                </a:lnTo>
                <a:lnTo>
                  <a:pt x="755650" y="155575"/>
                </a:lnTo>
                <a:lnTo>
                  <a:pt x="711200" y="85725"/>
                </a:lnTo>
                <a:cubicBezTo>
                  <a:pt x="713317" y="73025"/>
                  <a:pt x="690033" y="34925"/>
                  <a:pt x="692150" y="22225"/>
                </a:cubicBezTo>
                <a:lnTo>
                  <a:pt x="727075"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86" name="Freeform 85"/>
          <p:cNvSpPr/>
          <p:nvPr/>
        </p:nvSpPr>
        <p:spPr>
          <a:xfrm>
            <a:off x="4070350" y="2638425"/>
            <a:ext cx="612775" cy="377825"/>
          </a:xfrm>
          <a:custGeom>
            <a:avLst/>
            <a:gdLst>
              <a:gd name="connsiteX0" fmla="*/ 612775 w 612775"/>
              <a:gd name="connsiteY0" fmla="*/ 177800 h 377825"/>
              <a:gd name="connsiteX1" fmla="*/ 590550 w 612775"/>
              <a:gd name="connsiteY1" fmla="*/ 130175 h 377825"/>
              <a:gd name="connsiteX2" fmla="*/ 546100 w 612775"/>
              <a:gd name="connsiteY2" fmla="*/ 98425 h 377825"/>
              <a:gd name="connsiteX3" fmla="*/ 473075 w 612775"/>
              <a:gd name="connsiteY3" fmla="*/ 66675 h 377825"/>
              <a:gd name="connsiteX4" fmla="*/ 419100 w 612775"/>
              <a:gd name="connsiteY4" fmla="*/ 22225 h 377825"/>
              <a:gd name="connsiteX5" fmla="*/ 381000 w 612775"/>
              <a:gd name="connsiteY5" fmla="*/ 12700 h 377825"/>
              <a:gd name="connsiteX6" fmla="*/ 327025 w 612775"/>
              <a:gd name="connsiteY6" fmla="*/ 28575 h 377825"/>
              <a:gd name="connsiteX7" fmla="*/ 282575 w 612775"/>
              <a:gd name="connsiteY7" fmla="*/ 22225 h 377825"/>
              <a:gd name="connsiteX8" fmla="*/ 250825 w 612775"/>
              <a:gd name="connsiteY8" fmla="*/ 0 h 377825"/>
              <a:gd name="connsiteX9" fmla="*/ 244475 w 612775"/>
              <a:gd name="connsiteY9" fmla="*/ 53975 h 377825"/>
              <a:gd name="connsiteX10" fmla="*/ 247650 w 612775"/>
              <a:gd name="connsiteY10" fmla="*/ 104775 h 377825"/>
              <a:gd name="connsiteX11" fmla="*/ 203200 w 612775"/>
              <a:gd name="connsiteY11" fmla="*/ 152400 h 377825"/>
              <a:gd name="connsiteX12" fmla="*/ 168275 w 612775"/>
              <a:gd name="connsiteY12" fmla="*/ 184150 h 377825"/>
              <a:gd name="connsiteX13" fmla="*/ 104775 w 612775"/>
              <a:gd name="connsiteY13" fmla="*/ 149225 h 377825"/>
              <a:gd name="connsiteX14" fmla="*/ 57150 w 612775"/>
              <a:gd name="connsiteY14" fmla="*/ 149225 h 377825"/>
              <a:gd name="connsiteX15" fmla="*/ 0 w 612775"/>
              <a:gd name="connsiteY15" fmla="*/ 165100 h 377825"/>
              <a:gd name="connsiteX16" fmla="*/ 31750 w 612775"/>
              <a:gd name="connsiteY16" fmla="*/ 222250 h 377825"/>
              <a:gd name="connsiteX17" fmla="*/ 73025 w 612775"/>
              <a:gd name="connsiteY17" fmla="*/ 298450 h 377825"/>
              <a:gd name="connsiteX18" fmla="*/ 136525 w 612775"/>
              <a:gd name="connsiteY18" fmla="*/ 320675 h 377825"/>
              <a:gd name="connsiteX19" fmla="*/ 196850 w 612775"/>
              <a:gd name="connsiteY19" fmla="*/ 352425 h 377825"/>
              <a:gd name="connsiteX20" fmla="*/ 234950 w 612775"/>
              <a:gd name="connsiteY20" fmla="*/ 377825 h 377825"/>
              <a:gd name="connsiteX21" fmla="*/ 263525 w 612775"/>
              <a:gd name="connsiteY21" fmla="*/ 279400 h 377825"/>
              <a:gd name="connsiteX22" fmla="*/ 254000 w 612775"/>
              <a:gd name="connsiteY22" fmla="*/ 203200 h 377825"/>
              <a:gd name="connsiteX23" fmla="*/ 260350 w 612775"/>
              <a:gd name="connsiteY23" fmla="*/ 171450 h 377825"/>
              <a:gd name="connsiteX24" fmla="*/ 330200 w 612775"/>
              <a:gd name="connsiteY24" fmla="*/ 152400 h 377825"/>
              <a:gd name="connsiteX25" fmla="*/ 365125 w 612775"/>
              <a:gd name="connsiteY25" fmla="*/ 161925 h 377825"/>
              <a:gd name="connsiteX26" fmla="*/ 400050 w 612775"/>
              <a:gd name="connsiteY26" fmla="*/ 174625 h 377825"/>
              <a:gd name="connsiteX27" fmla="*/ 415925 w 612775"/>
              <a:gd name="connsiteY27" fmla="*/ 107950 h 377825"/>
              <a:gd name="connsiteX28" fmla="*/ 495300 w 612775"/>
              <a:gd name="connsiteY28" fmla="*/ 133350 h 377825"/>
              <a:gd name="connsiteX29" fmla="*/ 539750 w 612775"/>
              <a:gd name="connsiteY29" fmla="*/ 174625 h 377825"/>
              <a:gd name="connsiteX30" fmla="*/ 612775 w 612775"/>
              <a:gd name="connsiteY30" fmla="*/ 177800 h 37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2775" h="377825">
                <a:moveTo>
                  <a:pt x="612775" y="177800"/>
                </a:moveTo>
                <a:lnTo>
                  <a:pt x="590550" y="130175"/>
                </a:lnTo>
                <a:lnTo>
                  <a:pt x="546100" y="98425"/>
                </a:lnTo>
                <a:lnTo>
                  <a:pt x="473075" y="66675"/>
                </a:lnTo>
                <a:lnTo>
                  <a:pt x="419100" y="22225"/>
                </a:lnTo>
                <a:lnTo>
                  <a:pt x="381000" y="12700"/>
                </a:lnTo>
                <a:lnTo>
                  <a:pt x="327025" y="28575"/>
                </a:lnTo>
                <a:lnTo>
                  <a:pt x="282575" y="22225"/>
                </a:lnTo>
                <a:lnTo>
                  <a:pt x="250825" y="0"/>
                </a:lnTo>
                <a:lnTo>
                  <a:pt x="244475" y="53975"/>
                </a:lnTo>
                <a:lnTo>
                  <a:pt x="247650" y="104775"/>
                </a:lnTo>
                <a:lnTo>
                  <a:pt x="203200" y="152400"/>
                </a:lnTo>
                <a:lnTo>
                  <a:pt x="168275" y="184150"/>
                </a:lnTo>
                <a:lnTo>
                  <a:pt x="104775" y="149225"/>
                </a:lnTo>
                <a:lnTo>
                  <a:pt x="57150" y="149225"/>
                </a:lnTo>
                <a:lnTo>
                  <a:pt x="0" y="165100"/>
                </a:lnTo>
                <a:lnTo>
                  <a:pt x="31750" y="222250"/>
                </a:lnTo>
                <a:lnTo>
                  <a:pt x="73025" y="298450"/>
                </a:lnTo>
                <a:lnTo>
                  <a:pt x="136525" y="320675"/>
                </a:lnTo>
                <a:lnTo>
                  <a:pt x="196850" y="352425"/>
                </a:lnTo>
                <a:lnTo>
                  <a:pt x="234950" y="377825"/>
                </a:lnTo>
                <a:lnTo>
                  <a:pt x="263525" y="279400"/>
                </a:lnTo>
                <a:lnTo>
                  <a:pt x="254000" y="203200"/>
                </a:lnTo>
                <a:lnTo>
                  <a:pt x="260350" y="171450"/>
                </a:lnTo>
                <a:lnTo>
                  <a:pt x="330200" y="152400"/>
                </a:lnTo>
                <a:lnTo>
                  <a:pt x="365125" y="161925"/>
                </a:lnTo>
                <a:lnTo>
                  <a:pt x="400050" y="174625"/>
                </a:lnTo>
                <a:lnTo>
                  <a:pt x="415925" y="107950"/>
                </a:lnTo>
                <a:lnTo>
                  <a:pt x="495300" y="133350"/>
                </a:lnTo>
                <a:lnTo>
                  <a:pt x="539750" y="174625"/>
                </a:lnTo>
                <a:lnTo>
                  <a:pt x="612775" y="17780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88" name="Freeform 87"/>
          <p:cNvSpPr/>
          <p:nvPr/>
        </p:nvSpPr>
        <p:spPr>
          <a:xfrm>
            <a:off x="4314825" y="3073400"/>
            <a:ext cx="107950" cy="336550"/>
          </a:xfrm>
          <a:custGeom>
            <a:avLst/>
            <a:gdLst>
              <a:gd name="connsiteX0" fmla="*/ 0 w 107950"/>
              <a:gd name="connsiteY0" fmla="*/ 0 h 336550"/>
              <a:gd name="connsiteX1" fmla="*/ 38100 w 107950"/>
              <a:gd name="connsiteY1" fmla="*/ 88900 h 336550"/>
              <a:gd name="connsiteX2" fmla="*/ 34925 w 107950"/>
              <a:gd name="connsiteY2" fmla="*/ 165100 h 336550"/>
              <a:gd name="connsiteX3" fmla="*/ 19050 w 107950"/>
              <a:gd name="connsiteY3" fmla="*/ 247650 h 336550"/>
              <a:gd name="connsiteX4" fmla="*/ 41275 w 107950"/>
              <a:gd name="connsiteY4" fmla="*/ 314325 h 336550"/>
              <a:gd name="connsiteX5" fmla="*/ 53975 w 107950"/>
              <a:gd name="connsiteY5" fmla="*/ 336550 h 336550"/>
              <a:gd name="connsiteX6" fmla="*/ 92075 w 107950"/>
              <a:gd name="connsiteY6" fmla="*/ 219075 h 336550"/>
              <a:gd name="connsiteX7" fmla="*/ 107950 w 107950"/>
              <a:gd name="connsiteY7" fmla="*/ 149225 h 336550"/>
              <a:gd name="connsiteX8" fmla="*/ 60325 w 107950"/>
              <a:gd name="connsiteY8" fmla="*/ 63500 h 336550"/>
              <a:gd name="connsiteX9" fmla="*/ 0 w 107950"/>
              <a:gd name="connsiteY9"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50" h="336550">
                <a:moveTo>
                  <a:pt x="0" y="0"/>
                </a:moveTo>
                <a:lnTo>
                  <a:pt x="38100" y="88900"/>
                </a:lnTo>
                <a:lnTo>
                  <a:pt x="34925" y="165100"/>
                </a:lnTo>
                <a:lnTo>
                  <a:pt x="19050" y="247650"/>
                </a:lnTo>
                <a:lnTo>
                  <a:pt x="41275" y="314325"/>
                </a:lnTo>
                <a:lnTo>
                  <a:pt x="53975" y="336550"/>
                </a:lnTo>
                <a:lnTo>
                  <a:pt x="92075" y="219075"/>
                </a:lnTo>
                <a:lnTo>
                  <a:pt x="107950" y="149225"/>
                </a:lnTo>
                <a:lnTo>
                  <a:pt x="60325" y="63500"/>
                </a:lnTo>
                <a:lnTo>
                  <a:pt x="0"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89" name="Freeform 88"/>
          <p:cNvSpPr/>
          <p:nvPr/>
        </p:nvSpPr>
        <p:spPr>
          <a:xfrm>
            <a:off x="4273550" y="3556000"/>
            <a:ext cx="111125" cy="238125"/>
          </a:xfrm>
          <a:custGeom>
            <a:avLst/>
            <a:gdLst>
              <a:gd name="connsiteX0" fmla="*/ 111125 w 111125"/>
              <a:gd name="connsiteY0" fmla="*/ 19050 h 238125"/>
              <a:gd name="connsiteX1" fmla="*/ 63500 w 111125"/>
              <a:gd name="connsiteY1" fmla="*/ 0 h 238125"/>
              <a:gd name="connsiteX2" fmla="*/ 19050 w 111125"/>
              <a:gd name="connsiteY2" fmla="*/ 6350 h 238125"/>
              <a:gd name="connsiteX3" fmla="*/ 0 w 111125"/>
              <a:gd name="connsiteY3" fmla="*/ 63500 h 238125"/>
              <a:gd name="connsiteX4" fmla="*/ 34925 w 111125"/>
              <a:gd name="connsiteY4" fmla="*/ 158750 h 238125"/>
              <a:gd name="connsiteX5" fmla="*/ 50800 w 111125"/>
              <a:gd name="connsiteY5" fmla="*/ 222250 h 238125"/>
              <a:gd name="connsiteX6" fmla="*/ 66675 w 111125"/>
              <a:gd name="connsiteY6" fmla="*/ 238125 h 238125"/>
              <a:gd name="connsiteX7" fmla="*/ 92075 w 111125"/>
              <a:gd name="connsiteY7" fmla="*/ 114300 h 238125"/>
              <a:gd name="connsiteX8" fmla="*/ 111125 w 111125"/>
              <a:gd name="connsiteY8" fmla="*/ 1905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25" h="238125">
                <a:moveTo>
                  <a:pt x="111125" y="19050"/>
                </a:moveTo>
                <a:lnTo>
                  <a:pt x="63500" y="0"/>
                </a:lnTo>
                <a:lnTo>
                  <a:pt x="19050" y="6350"/>
                </a:lnTo>
                <a:lnTo>
                  <a:pt x="0" y="63500"/>
                </a:lnTo>
                <a:lnTo>
                  <a:pt x="34925" y="158750"/>
                </a:lnTo>
                <a:lnTo>
                  <a:pt x="50800" y="222250"/>
                </a:lnTo>
                <a:lnTo>
                  <a:pt x="66675" y="238125"/>
                </a:lnTo>
                <a:lnTo>
                  <a:pt x="92075" y="114300"/>
                </a:lnTo>
                <a:lnTo>
                  <a:pt x="111125" y="1905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0" name="Freeform 89"/>
          <p:cNvSpPr/>
          <p:nvPr/>
        </p:nvSpPr>
        <p:spPr>
          <a:xfrm>
            <a:off x="1165225" y="2806700"/>
            <a:ext cx="1476375" cy="930275"/>
          </a:xfrm>
          <a:custGeom>
            <a:avLst/>
            <a:gdLst>
              <a:gd name="connsiteX0" fmla="*/ 1397000 w 1476375"/>
              <a:gd name="connsiteY0" fmla="*/ 317500 h 930275"/>
              <a:gd name="connsiteX1" fmla="*/ 1419225 w 1476375"/>
              <a:gd name="connsiteY1" fmla="*/ 263525 h 930275"/>
              <a:gd name="connsiteX2" fmla="*/ 1476375 w 1476375"/>
              <a:gd name="connsiteY2" fmla="*/ 219075 h 930275"/>
              <a:gd name="connsiteX3" fmla="*/ 1466850 w 1476375"/>
              <a:gd name="connsiteY3" fmla="*/ 174625 h 930275"/>
              <a:gd name="connsiteX4" fmla="*/ 1393825 w 1476375"/>
              <a:gd name="connsiteY4" fmla="*/ 95250 h 930275"/>
              <a:gd name="connsiteX5" fmla="*/ 1330325 w 1476375"/>
              <a:gd name="connsiteY5" fmla="*/ 53975 h 930275"/>
              <a:gd name="connsiteX6" fmla="*/ 1270000 w 1476375"/>
              <a:gd name="connsiteY6" fmla="*/ 9525 h 930275"/>
              <a:gd name="connsiteX7" fmla="*/ 1250950 w 1476375"/>
              <a:gd name="connsiteY7" fmla="*/ 0 h 930275"/>
              <a:gd name="connsiteX8" fmla="*/ 1171575 w 1476375"/>
              <a:gd name="connsiteY8" fmla="*/ 76200 h 930275"/>
              <a:gd name="connsiteX9" fmla="*/ 1092200 w 1476375"/>
              <a:gd name="connsiteY9" fmla="*/ 136525 h 930275"/>
              <a:gd name="connsiteX10" fmla="*/ 1035050 w 1476375"/>
              <a:gd name="connsiteY10" fmla="*/ 165100 h 930275"/>
              <a:gd name="connsiteX11" fmla="*/ 1041400 w 1476375"/>
              <a:gd name="connsiteY11" fmla="*/ 209550 h 930275"/>
              <a:gd name="connsiteX12" fmla="*/ 1095375 w 1476375"/>
              <a:gd name="connsiteY12" fmla="*/ 304800 h 930275"/>
              <a:gd name="connsiteX13" fmla="*/ 1139825 w 1476375"/>
              <a:gd name="connsiteY13" fmla="*/ 393700 h 930275"/>
              <a:gd name="connsiteX14" fmla="*/ 1104900 w 1476375"/>
              <a:gd name="connsiteY14" fmla="*/ 501650 h 930275"/>
              <a:gd name="connsiteX15" fmla="*/ 1016000 w 1476375"/>
              <a:gd name="connsiteY15" fmla="*/ 596900 h 930275"/>
              <a:gd name="connsiteX16" fmla="*/ 879475 w 1476375"/>
              <a:gd name="connsiteY16" fmla="*/ 650875 h 930275"/>
              <a:gd name="connsiteX17" fmla="*/ 800100 w 1476375"/>
              <a:gd name="connsiteY17" fmla="*/ 644525 h 930275"/>
              <a:gd name="connsiteX18" fmla="*/ 733425 w 1476375"/>
              <a:gd name="connsiteY18" fmla="*/ 565150 h 930275"/>
              <a:gd name="connsiteX19" fmla="*/ 692150 w 1476375"/>
              <a:gd name="connsiteY19" fmla="*/ 536575 h 930275"/>
              <a:gd name="connsiteX20" fmla="*/ 641350 w 1476375"/>
              <a:gd name="connsiteY20" fmla="*/ 536575 h 930275"/>
              <a:gd name="connsiteX21" fmla="*/ 574675 w 1476375"/>
              <a:gd name="connsiteY21" fmla="*/ 457200 h 930275"/>
              <a:gd name="connsiteX22" fmla="*/ 571500 w 1476375"/>
              <a:gd name="connsiteY22" fmla="*/ 425450 h 930275"/>
              <a:gd name="connsiteX23" fmla="*/ 520700 w 1476375"/>
              <a:gd name="connsiteY23" fmla="*/ 441325 h 930275"/>
              <a:gd name="connsiteX24" fmla="*/ 501650 w 1476375"/>
              <a:gd name="connsiteY24" fmla="*/ 473075 h 930275"/>
              <a:gd name="connsiteX25" fmla="*/ 498475 w 1476375"/>
              <a:gd name="connsiteY25" fmla="*/ 546100 h 930275"/>
              <a:gd name="connsiteX26" fmla="*/ 444500 w 1476375"/>
              <a:gd name="connsiteY26" fmla="*/ 555625 h 930275"/>
              <a:gd name="connsiteX27" fmla="*/ 450850 w 1476375"/>
              <a:gd name="connsiteY27" fmla="*/ 482600 h 930275"/>
              <a:gd name="connsiteX28" fmla="*/ 454025 w 1476375"/>
              <a:gd name="connsiteY28" fmla="*/ 415925 h 930275"/>
              <a:gd name="connsiteX29" fmla="*/ 393700 w 1476375"/>
              <a:gd name="connsiteY29" fmla="*/ 428625 h 930275"/>
              <a:gd name="connsiteX30" fmla="*/ 365125 w 1476375"/>
              <a:gd name="connsiteY30" fmla="*/ 466725 h 930275"/>
              <a:gd name="connsiteX31" fmla="*/ 279400 w 1476375"/>
              <a:gd name="connsiteY31" fmla="*/ 511175 h 930275"/>
              <a:gd name="connsiteX32" fmla="*/ 206375 w 1476375"/>
              <a:gd name="connsiteY32" fmla="*/ 514350 h 930275"/>
              <a:gd name="connsiteX33" fmla="*/ 111125 w 1476375"/>
              <a:gd name="connsiteY33" fmla="*/ 533400 h 930275"/>
              <a:gd name="connsiteX34" fmla="*/ 47625 w 1476375"/>
              <a:gd name="connsiteY34" fmla="*/ 533400 h 930275"/>
              <a:gd name="connsiteX35" fmla="*/ 0 w 1476375"/>
              <a:gd name="connsiteY35" fmla="*/ 622300 h 930275"/>
              <a:gd name="connsiteX36" fmla="*/ 127000 w 1476375"/>
              <a:gd name="connsiteY36" fmla="*/ 673100 h 930275"/>
              <a:gd name="connsiteX37" fmla="*/ 168275 w 1476375"/>
              <a:gd name="connsiteY37" fmla="*/ 685800 h 930275"/>
              <a:gd name="connsiteX38" fmla="*/ 88900 w 1476375"/>
              <a:gd name="connsiteY38" fmla="*/ 714375 h 930275"/>
              <a:gd name="connsiteX39" fmla="*/ 53975 w 1476375"/>
              <a:gd name="connsiteY39" fmla="*/ 739775 h 930275"/>
              <a:gd name="connsiteX40" fmla="*/ 161925 w 1476375"/>
              <a:gd name="connsiteY40" fmla="*/ 768350 h 930275"/>
              <a:gd name="connsiteX41" fmla="*/ 234950 w 1476375"/>
              <a:gd name="connsiteY41" fmla="*/ 784225 h 930275"/>
              <a:gd name="connsiteX42" fmla="*/ 127000 w 1476375"/>
              <a:gd name="connsiteY42" fmla="*/ 803275 h 930275"/>
              <a:gd name="connsiteX43" fmla="*/ 127000 w 1476375"/>
              <a:gd name="connsiteY43" fmla="*/ 803275 h 930275"/>
              <a:gd name="connsiteX44" fmla="*/ 98425 w 1476375"/>
              <a:gd name="connsiteY44" fmla="*/ 876300 h 930275"/>
              <a:gd name="connsiteX45" fmla="*/ 180975 w 1476375"/>
              <a:gd name="connsiteY45" fmla="*/ 841375 h 930275"/>
              <a:gd name="connsiteX46" fmla="*/ 193675 w 1476375"/>
              <a:gd name="connsiteY46" fmla="*/ 838200 h 930275"/>
              <a:gd name="connsiteX47" fmla="*/ 238125 w 1476375"/>
              <a:gd name="connsiteY47" fmla="*/ 860425 h 930275"/>
              <a:gd name="connsiteX48" fmla="*/ 260350 w 1476375"/>
              <a:gd name="connsiteY48" fmla="*/ 895350 h 930275"/>
              <a:gd name="connsiteX49" fmla="*/ 288925 w 1476375"/>
              <a:gd name="connsiteY49" fmla="*/ 920750 h 930275"/>
              <a:gd name="connsiteX50" fmla="*/ 352425 w 1476375"/>
              <a:gd name="connsiteY50" fmla="*/ 930275 h 930275"/>
              <a:gd name="connsiteX51" fmla="*/ 387350 w 1476375"/>
              <a:gd name="connsiteY51" fmla="*/ 825500 h 930275"/>
              <a:gd name="connsiteX52" fmla="*/ 412750 w 1476375"/>
              <a:gd name="connsiteY52" fmla="*/ 752475 h 930275"/>
              <a:gd name="connsiteX53" fmla="*/ 415925 w 1476375"/>
              <a:gd name="connsiteY53" fmla="*/ 835025 h 930275"/>
              <a:gd name="connsiteX54" fmla="*/ 434975 w 1476375"/>
              <a:gd name="connsiteY54" fmla="*/ 869950 h 930275"/>
              <a:gd name="connsiteX55" fmla="*/ 473075 w 1476375"/>
              <a:gd name="connsiteY55" fmla="*/ 927100 h 930275"/>
              <a:gd name="connsiteX56" fmla="*/ 463550 w 1476375"/>
              <a:gd name="connsiteY56" fmla="*/ 815975 h 930275"/>
              <a:gd name="connsiteX57" fmla="*/ 479425 w 1476375"/>
              <a:gd name="connsiteY57" fmla="*/ 749300 h 930275"/>
              <a:gd name="connsiteX58" fmla="*/ 492125 w 1476375"/>
              <a:gd name="connsiteY58" fmla="*/ 733425 h 930275"/>
              <a:gd name="connsiteX59" fmla="*/ 520700 w 1476375"/>
              <a:gd name="connsiteY59" fmla="*/ 774700 h 930275"/>
              <a:gd name="connsiteX60" fmla="*/ 571500 w 1476375"/>
              <a:gd name="connsiteY60" fmla="*/ 854075 h 930275"/>
              <a:gd name="connsiteX61" fmla="*/ 596900 w 1476375"/>
              <a:gd name="connsiteY61" fmla="*/ 796925 h 930275"/>
              <a:gd name="connsiteX62" fmla="*/ 641350 w 1476375"/>
              <a:gd name="connsiteY62" fmla="*/ 796925 h 930275"/>
              <a:gd name="connsiteX63" fmla="*/ 638175 w 1476375"/>
              <a:gd name="connsiteY63" fmla="*/ 736600 h 930275"/>
              <a:gd name="connsiteX64" fmla="*/ 641350 w 1476375"/>
              <a:gd name="connsiteY64" fmla="*/ 682625 h 930275"/>
              <a:gd name="connsiteX65" fmla="*/ 660400 w 1476375"/>
              <a:gd name="connsiteY65" fmla="*/ 682625 h 930275"/>
              <a:gd name="connsiteX66" fmla="*/ 746125 w 1476375"/>
              <a:gd name="connsiteY66" fmla="*/ 714375 h 930275"/>
              <a:gd name="connsiteX67" fmla="*/ 819150 w 1476375"/>
              <a:gd name="connsiteY67" fmla="*/ 746125 h 930275"/>
              <a:gd name="connsiteX68" fmla="*/ 895350 w 1476375"/>
              <a:gd name="connsiteY68" fmla="*/ 746125 h 930275"/>
              <a:gd name="connsiteX69" fmla="*/ 996950 w 1476375"/>
              <a:gd name="connsiteY69" fmla="*/ 714375 h 930275"/>
              <a:gd name="connsiteX70" fmla="*/ 1127125 w 1476375"/>
              <a:gd name="connsiteY70" fmla="*/ 673100 h 930275"/>
              <a:gd name="connsiteX71" fmla="*/ 1136650 w 1476375"/>
              <a:gd name="connsiteY71" fmla="*/ 628650 h 930275"/>
              <a:gd name="connsiteX72" fmla="*/ 1146175 w 1476375"/>
              <a:gd name="connsiteY72" fmla="*/ 539750 h 930275"/>
              <a:gd name="connsiteX73" fmla="*/ 1165225 w 1476375"/>
              <a:gd name="connsiteY73" fmla="*/ 495300 h 930275"/>
              <a:gd name="connsiteX74" fmla="*/ 1168400 w 1476375"/>
              <a:gd name="connsiteY74" fmla="*/ 406400 h 930275"/>
              <a:gd name="connsiteX75" fmla="*/ 1162050 w 1476375"/>
              <a:gd name="connsiteY75" fmla="*/ 320675 h 930275"/>
              <a:gd name="connsiteX76" fmla="*/ 1158875 w 1476375"/>
              <a:gd name="connsiteY76" fmla="*/ 266700 h 930275"/>
              <a:gd name="connsiteX77" fmla="*/ 1193800 w 1476375"/>
              <a:gd name="connsiteY77" fmla="*/ 200025 h 930275"/>
              <a:gd name="connsiteX78" fmla="*/ 1247775 w 1476375"/>
              <a:gd name="connsiteY78" fmla="*/ 168275 h 930275"/>
              <a:gd name="connsiteX79" fmla="*/ 1314450 w 1476375"/>
              <a:gd name="connsiteY79" fmla="*/ 228600 h 930275"/>
              <a:gd name="connsiteX80" fmla="*/ 1397000 w 1476375"/>
              <a:gd name="connsiteY80" fmla="*/ 317500 h 930275"/>
              <a:gd name="connsiteX0" fmla="*/ 1384300 w 1476375"/>
              <a:gd name="connsiteY0" fmla="*/ 317500 h 930275"/>
              <a:gd name="connsiteX1" fmla="*/ 1419225 w 1476375"/>
              <a:gd name="connsiteY1" fmla="*/ 263525 h 930275"/>
              <a:gd name="connsiteX2" fmla="*/ 1476375 w 1476375"/>
              <a:gd name="connsiteY2" fmla="*/ 219075 h 930275"/>
              <a:gd name="connsiteX3" fmla="*/ 1466850 w 1476375"/>
              <a:gd name="connsiteY3" fmla="*/ 174625 h 930275"/>
              <a:gd name="connsiteX4" fmla="*/ 1393825 w 1476375"/>
              <a:gd name="connsiteY4" fmla="*/ 95250 h 930275"/>
              <a:gd name="connsiteX5" fmla="*/ 1330325 w 1476375"/>
              <a:gd name="connsiteY5" fmla="*/ 53975 h 930275"/>
              <a:gd name="connsiteX6" fmla="*/ 1270000 w 1476375"/>
              <a:gd name="connsiteY6" fmla="*/ 9525 h 930275"/>
              <a:gd name="connsiteX7" fmla="*/ 1250950 w 1476375"/>
              <a:gd name="connsiteY7" fmla="*/ 0 h 930275"/>
              <a:gd name="connsiteX8" fmla="*/ 1171575 w 1476375"/>
              <a:gd name="connsiteY8" fmla="*/ 76200 h 930275"/>
              <a:gd name="connsiteX9" fmla="*/ 1092200 w 1476375"/>
              <a:gd name="connsiteY9" fmla="*/ 136525 h 930275"/>
              <a:gd name="connsiteX10" fmla="*/ 1035050 w 1476375"/>
              <a:gd name="connsiteY10" fmla="*/ 165100 h 930275"/>
              <a:gd name="connsiteX11" fmla="*/ 1041400 w 1476375"/>
              <a:gd name="connsiteY11" fmla="*/ 209550 h 930275"/>
              <a:gd name="connsiteX12" fmla="*/ 1095375 w 1476375"/>
              <a:gd name="connsiteY12" fmla="*/ 304800 h 930275"/>
              <a:gd name="connsiteX13" fmla="*/ 1139825 w 1476375"/>
              <a:gd name="connsiteY13" fmla="*/ 393700 h 930275"/>
              <a:gd name="connsiteX14" fmla="*/ 1104900 w 1476375"/>
              <a:gd name="connsiteY14" fmla="*/ 501650 h 930275"/>
              <a:gd name="connsiteX15" fmla="*/ 1016000 w 1476375"/>
              <a:gd name="connsiteY15" fmla="*/ 596900 h 930275"/>
              <a:gd name="connsiteX16" fmla="*/ 879475 w 1476375"/>
              <a:gd name="connsiteY16" fmla="*/ 650875 h 930275"/>
              <a:gd name="connsiteX17" fmla="*/ 800100 w 1476375"/>
              <a:gd name="connsiteY17" fmla="*/ 644525 h 930275"/>
              <a:gd name="connsiteX18" fmla="*/ 733425 w 1476375"/>
              <a:gd name="connsiteY18" fmla="*/ 565150 h 930275"/>
              <a:gd name="connsiteX19" fmla="*/ 692150 w 1476375"/>
              <a:gd name="connsiteY19" fmla="*/ 536575 h 930275"/>
              <a:gd name="connsiteX20" fmla="*/ 641350 w 1476375"/>
              <a:gd name="connsiteY20" fmla="*/ 536575 h 930275"/>
              <a:gd name="connsiteX21" fmla="*/ 574675 w 1476375"/>
              <a:gd name="connsiteY21" fmla="*/ 457200 h 930275"/>
              <a:gd name="connsiteX22" fmla="*/ 571500 w 1476375"/>
              <a:gd name="connsiteY22" fmla="*/ 425450 h 930275"/>
              <a:gd name="connsiteX23" fmla="*/ 520700 w 1476375"/>
              <a:gd name="connsiteY23" fmla="*/ 441325 h 930275"/>
              <a:gd name="connsiteX24" fmla="*/ 501650 w 1476375"/>
              <a:gd name="connsiteY24" fmla="*/ 473075 h 930275"/>
              <a:gd name="connsiteX25" fmla="*/ 498475 w 1476375"/>
              <a:gd name="connsiteY25" fmla="*/ 546100 h 930275"/>
              <a:gd name="connsiteX26" fmla="*/ 444500 w 1476375"/>
              <a:gd name="connsiteY26" fmla="*/ 555625 h 930275"/>
              <a:gd name="connsiteX27" fmla="*/ 450850 w 1476375"/>
              <a:gd name="connsiteY27" fmla="*/ 482600 h 930275"/>
              <a:gd name="connsiteX28" fmla="*/ 454025 w 1476375"/>
              <a:gd name="connsiteY28" fmla="*/ 415925 h 930275"/>
              <a:gd name="connsiteX29" fmla="*/ 393700 w 1476375"/>
              <a:gd name="connsiteY29" fmla="*/ 428625 h 930275"/>
              <a:gd name="connsiteX30" fmla="*/ 365125 w 1476375"/>
              <a:gd name="connsiteY30" fmla="*/ 466725 h 930275"/>
              <a:gd name="connsiteX31" fmla="*/ 279400 w 1476375"/>
              <a:gd name="connsiteY31" fmla="*/ 511175 h 930275"/>
              <a:gd name="connsiteX32" fmla="*/ 206375 w 1476375"/>
              <a:gd name="connsiteY32" fmla="*/ 514350 h 930275"/>
              <a:gd name="connsiteX33" fmla="*/ 111125 w 1476375"/>
              <a:gd name="connsiteY33" fmla="*/ 533400 h 930275"/>
              <a:gd name="connsiteX34" fmla="*/ 47625 w 1476375"/>
              <a:gd name="connsiteY34" fmla="*/ 533400 h 930275"/>
              <a:gd name="connsiteX35" fmla="*/ 0 w 1476375"/>
              <a:gd name="connsiteY35" fmla="*/ 622300 h 930275"/>
              <a:gd name="connsiteX36" fmla="*/ 127000 w 1476375"/>
              <a:gd name="connsiteY36" fmla="*/ 673100 h 930275"/>
              <a:gd name="connsiteX37" fmla="*/ 168275 w 1476375"/>
              <a:gd name="connsiteY37" fmla="*/ 685800 h 930275"/>
              <a:gd name="connsiteX38" fmla="*/ 88900 w 1476375"/>
              <a:gd name="connsiteY38" fmla="*/ 714375 h 930275"/>
              <a:gd name="connsiteX39" fmla="*/ 53975 w 1476375"/>
              <a:gd name="connsiteY39" fmla="*/ 739775 h 930275"/>
              <a:gd name="connsiteX40" fmla="*/ 161925 w 1476375"/>
              <a:gd name="connsiteY40" fmla="*/ 768350 h 930275"/>
              <a:gd name="connsiteX41" fmla="*/ 234950 w 1476375"/>
              <a:gd name="connsiteY41" fmla="*/ 784225 h 930275"/>
              <a:gd name="connsiteX42" fmla="*/ 127000 w 1476375"/>
              <a:gd name="connsiteY42" fmla="*/ 803275 h 930275"/>
              <a:gd name="connsiteX43" fmla="*/ 127000 w 1476375"/>
              <a:gd name="connsiteY43" fmla="*/ 803275 h 930275"/>
              <a:gd name="connsiteX44" fmla="*/ 98425 w 1476375"/>
              <a:gd name="connsiteY44" fmla="*/ 876300 h 930275"/>
              <a:gd name="connsiteX45" fmla="*/ 180975 w 1476375"/>
              <a:gd name="connsiteY45" fmla="*/ 841375 h 930275"/>
              <a:gd name="connsiteX46" fmla="*/ 193675 w 1476375"/>
              <a:gd name="connsiteY46" fmla="*/ 838200 h 930275"/>
              <a:gd name="connsiteX47" fmla="*/ 238125 w 1476375"/>
              <a:gd name="connsiteY47" fmla="*/ 860425 h 930275"/>
              <a:gd name="connsiteX48" fmla="*/ 260350 w 1476375"/>
              <a:gd name="connsiteY48" fmla="*/ 895350 h 930275"/>
              <a:gd name="connsiteX49" fmla="*/ 288925 w 1476375"/>
              <a:gd name="connsiteY49" fmla="*/ 920750 h 930275"/>
              <a:gd name="connsiteX50" fmla="*/ 352425 w 1476375"/>
              <a:gd name="connsiteY50" fmla="*/ 930275 h 930275"/>
              <a:gd name="connsiteX51" fmla="*/ 387350 w 1476375"/>
              <a:gd name="connsiteY51" fmla="*/ 825500 h 930275"/>
              <a:gd name="connsiteX52" fmla="*/ 412750 w 1476375"/>
              <a:gd name="connsiteY52" fmla="*/ 752475 h 930275"/>
              <a:gd name="connsiteX53" fmla="*/ 415925 w 1476375"/>
              <a:gd name="connsiteY53" fmla="*/ 835025 h 930275"/>
              <a:gd name="connsiteX54" fmla="*/ 434975 w 1476375"/>
              <a:gd name="connsiteY54" fmla="*/ 869950 h 930275"/>
              <a:gd name="connsiteX55" fmla="*/ 473075 w 1476375"/>
              <a:gd name="connsiteY55" fmla="*/ 927100 h 930275"/>
              <a:gd name="connsiteX56" fmla="*/ 463550 w 1476375"/>
              <a:gd name="connsiteY56" fmla="*/ 815975 h 930275"/>
              <a:gd name="connsiteX57" fmla="*/ 479425 w 1476375"/>
              <a:gd name="connsiteY57" fmla="*/ 749300 h 930275"/>
              <a:gd name="connsiteX58" fmla="*/ 492125 w 1476375"/>
              <a:gd name="connsiteY58" fmla="*/ 733425 h 930275"/>
              <a:gd name="connsiteX59" fmla="*/ 520700 w 1476375"/>
              <a:gd name="connsiteY59" fmla="*/ 774700 h 930275"/>
              <a:gd name="connsiteX60" fmla="*/ 571500 w 1476375"/>
              <a:gd name="connsiteY60" fmla="*/ 854075 h 930275"/>
              <a:gd name="connsiteX61" fmla="*/ 596900 w 1476375"/>
              <a:gd name="connsiteY61" fmla="*/ 796925 h 930275"/>
              <a:gd name="connsiteX62" fmla="*/ 641350 w 1476375"/>
              <a:gd name="connsiteY62" fmla="*/ 796925 h 930275"/>
              <a:gd name="connsiteX63" fmla="*/ 638175 w 1476375"/>
              <a:gd name="connsiteY63" fmla="*/ 736600 h 930275"/>
              <a:gd name="connsiteX64" fmla="*/ 641350 w 1476375"/>
              <a:gd name="connsiteY64" fmla="*/ 682625 h 930275"/>
              <a:gd name="connsiteX65" fmla="*/ 660400 w 1476375"/>
              <a:gd name="connsiteY65" fmla="*/ 682625 h 930275"/>
              <a:gd name="connsiteX66" fmla="*/ 746125 w 1476375"/>
              <a:gd name="connsiteY66" fmla="*/ 714375 h 930275"/>
              <a:gd name="connsiteX67" fmla="*/ 819150 w 1476375"/>
              <a:gd name="connsiteY67" fmla="*/ 746125 h 930275"/>
              <a:gd name="connsiteX68" fmla="*/ 895350 w 1476375"/>
              <a:gd name="connsiteY68" fmla="*/ 746125 h 930275"/>
              <a:gd name="connsiteX69" fmla="*/ 996950 w 1476375"/>
              <a:gd name="connsiteY69" fmla="*/ 714375 h 930275"/>
              <a:gd name="connsiteX70" fmla="*/ 1127125 w 1476375"/>
              <a:gd name="connsiteY70" fmla="*/ 673100 h 930275"/>
              <a:gd name="connsiteX71" fmla="*/ 1136650 w 1476375"/>
              <a:gd name="connsiteY71" fmla="*/ 628650 h 930275"/>
              <a:gd name="connsiteX72" fmla="*/ 1146175 w 1476375"/>
              <a:gd name="connsiteY72" fmla="*/ 539750 h 930275"/>
              <a:gd name="connsiteX73" fmla="*/ 1165225 w 1476375"/>
              <a:gd name="connsiteY73" fmla="*/ 495300 h 930275"/>
              <a:gd name="connsiteX74" fmla="*/ 1168400 w 1476375"/>
              <a:gd name="connsiteY74" fmla="*/ 406400 h 930275"/>
              <a:gd name="connsiteX75" fmla="*/ 1162050 w 1476375"/>
              <a:gd name="connsiteY75" fmla="*/ 320675 h 930275"/>
              <a:gd name="connsiteX76" fmla="*/ 1158875 w 1476375"/>
              <a:gd name="connsiteY76" fmla="*/ 266700 h 930275"/>
              <a:gd name="connsiteX77" fmla="*/ 1193800 w 1476375"/>
              <a:gd name="connsiteY77" fmla="*/ 200025 h 930275"/>
              <a:gd name="connsiteX78" fmla="*/ 1247775 w 1476375"/>
              <a:gd name="connsiteY78" fmla="*/ 168275 h 930275"/>
              <a:gd name="connsiteX79" fmla="*/ 1314450 w 1476375"/>
              <a:gd name="connsiteY79" fmla="*/ 228600 h 930275"/>
              <a:gd name="connsiteX80" fmla="*/ 1384300 w 1476375"/>
              <a:gd name="connsiteY80" fmla="*/ 317500 h 93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476375" h="930275">
                <a:moveTo>
                  <a:pt x="1384300" y="317500"/>
                </a:moveTo>
                <a:lnTo>
                  <a:pt x="1419225" y="263525"/>
                </a:lnTo>
                <a:lnTo>
                  <a:pt x="1476375" y="219075"/>
                </a:lnTo>
                <a:lnTo>
                  <a:pt x="1466850" y="174625"/>
                </a:lnTo>
                <a:lnTo>
                  <a:pt x="1393825" y="95250"/>
                </a:lnTo>
                <a:lnTo>
                  <a:pt x="1330325" y="53975"/>
                </a:lnTo>
                <a:lnTo>
                  <a:pt x="1270000" y="9525"/>
                </a:lnTo>
                <a:lnTo>
                  <a:pt x="1250950" y="0"/>
                </a:lnTo>
                <a:lnTo>
                  <a:pt x="1171575" y="76200"/>
                </a:lnTo>
                <a:lnTo>
                  <a:pt x="1092200" y="136525"/>
                </a:lnTo>
                <a:lnTo>
                  <a:pt x="1035050" y="165100"/>
                </a:lnTo>
                <a:lnTo>
                  <a:pt x="1041400" y="209550"/>
                </a:lnTo>
                <a:lnTo>
                  <a:pt x="1095375" y="304800"/>
                </a:lnTo>
                <a:lnTo>
                  <a:pt x="1139825" y="393700"/>
                </a:lnTo>
                <a:lnTo>
                  <a:pt x="1104900" y="501650"/>
                </a:lnTo>
                <a:lnTo>
                  <a:pt x="1016000" y="596900"/>
                </a:lnTo>
                <a:lnTo>
                  <a:pt x="879475" y="650875"/>
                </a:lnTo>
                <a:lnTo>
                  <a:pt x="800100" y="644525"/>
                </a:lnTo>
                <a:lnTo>
                  <a:pt x="733425" y="565150"/>
                </a:lnTo>
                <a:lnTo>
                  <a:pt x="692150" y="536575"/>
                </a:lnTo>
                <a:lnTo>
                  <a:pt x="641350" y="536575"/>
                </a:lnTo>
                <a:lnTo>
                  <a:pt x="574675" y="457200"/>
                </a:lnTo>
                <a:lnTo>
                  <a:pt x="571500" y="425450"/>
                </a:lnTo>
                <a:lnTo>
                  <a:pt x="520700" y="441325"/>
                </a:lnTo>
                <a:lnTo>
                  <a:pt x="501650" y="473075"/>
                </a:lnTo>
                <a:lnTo>
                  <a:pt x="498475" y="546100"/>
                </a:lnTo>
                <a:lnTo>
                  <a:pt x="444500" y="555625"/>
                </a:lnTo>
                <a:lnTo>
                  <a:pt x="450850" y="482600"/>
                </a:lnTo>
                <a:lnTo>
                  <a:pt x="454025" y="415925"/>
                </a:lnTo>
                <a:lnTo>
                  <a:pt x="393700" y="428625"/>
                </a:lnTo>
                <a:lnTo>
                  <a:pt x="365125" y="466725"/>
                </a:lnTo>
                <a:lnTo>
                  <a:pt x="279400" y="511175"/>
                </a:lnTo>
                <a:lnTo>
                  <a:pt x="206375" y="514350"/>
                </a:lnTo>
                <a:lnTo>
                  <a:pt x="111125" y="533400"/>
                </a:lnTo>
                <a:lnTo>
                  <a:pt x="47625" y="533400"/>
                </a:lnTo>
                <a:lnTo>
                  <a:pt x="0" y="622300"/>
                </a:lnTo>
                <a:lnTo>
                  <a:pt x="127000" y="673100"/>
                </a:lnTo>
                <a:lnTo>
                  <a:pt x="168275" y="685800"/>
                </a:lnTo>
                <a:lnTo>
                  <a:pt x="88900" y="714375"/>
                </a:lnTo>
                <a:lnTo>
                  <a:pt x="53975" y="739775"/>
                </a:lnTo>
                <a:lnTo>
                  <a:pt x="161925" y="768350"/>
                </a:lnTo>
                <a:lnTo>
                  <a:pt x="234950" y="784225"/>
                </a:lnTo>
                <a:lnTo>
                  <a:pt x="127000" y="803275"/>
                </a:lnTo>
                <a:lnTo>
                  <a:pt x="127000" y="803275"/>
                </a:lnTo>
                <a:lnTo>
                  <a:pt x="98425" y="876300"/>
                </a:lnTo>
                <a:lnTo>
                  <a:pt x="180975" y="841375"/>
                </a:lnTo>
                <a:lnTo>
                  <a:pt x="193675" y="838200"/>
                </a:lnTo>
                <a:lnTo>
                  <a:pt x="238125" y="860425"/>
                </a:lnTo>
                <a:lnTo>
                  <a:pt x="260350" y="895350"/>
                </a:lnTo>
                <a:lnTo>
                  <a:pt x="288925" y="920750"/>
                </a:lnTo>
                <a:lnTo>
                  <a:pt x="352425" y="930275"/>
                </a:lnTo>
                <a:lnTo>
                  <a:pt x="387350" y="825500"/>
                </a:lnTo>
                <a:lnTo>
                  <a:pt x="412750" y="752475"/>
                </a:lnTo>
                <a:lnTo>
                  <a:pt x="415925" y="835025"/>
                </a:lnTo>
                <a:lnTo>
                  <a:pt x="434975" y="869950"/>
                </a:lnTo>
                <a:lnTo>
                  <a:pt x="473075" y="927100"/>
                </a:lnTo>
                <a:lnTo>
                  <a:pt x="463550" y="815975"/>
                </a:lnTo>
                <a:lnTo>
                  <a:pt x="479425" y="749300"/>
                </a:lnTo>
                <a:lnTo>
                  <a:pt x="492125" y="733425"/>
                </a:lnTo>
                <a:lnTo>
                  <a:pt x="520700" y="774700"/>
                </a:lnTo>
                <a:lnTo>
                  <a:pt x="571500" y="854075"/>
                </a:lnTo>
                <a:lnTo>
                  <a:pt x="596900" y="796925"/>
                </a:lnTo>
                <a:lnTo>
                  <a:pt x="641350" y="796925"/>
                </a:lnTo>
                <a:lnTo>
                  <a:pt x="638175" y="736600"/>
                </a:lnTo>
                <a:lnTo>
                  <a:pt x="641350" y="682625"/>
                </a:lnTo>
                <a:lnTo>
                  <a:pt x="660400" y="682625"/>
                </a:lnTo>
                <a:lnTo>
                  <a:pt x="746125" y="714375"/>
                </a:lnTo>
                <a:lnTo>
                  <a:pt x="819150" y="746125"/>
                </a:lnTo>
                <a:lnTo>
                  <a:pt x="895350" y="746125"/>
                </a:lnTo>
                <a:lnTo>
                  <a:pt x="996950" y="714375"/>
                </a:lnTo>
                <a:lnTo>
                  <a:pt x="1127125" y="673100"/>
                </a:lnTo>
                <a:lnTo>
                  <a:pt x="1136650" y="628650"/>
                </a:lnTo>
                <a:lnTo>
                  <a:pt x="1146175" y="539750"/>
                </a:lnTo>
                <a:lnTo>
                  <a:pt x="1165225" y="495300"/>
                </a:lnTo>
                <a:lnTo>
                  <a:pt x="1168400" y="406400"/>
                </a:lnTo>
                <a:lnTo>
                  <a:pt x="1162050" y="320675"/>
                </a:lnTo>
                <a:lnTo>
                  <a:pt x="1158875" y="266700"/>
                </a:lnTo>
                <a:lnTo>
                  <a:pt x="1193800" y="200025"/>
                </a:lnTo>
                <a:lnTo>
                  <a:pt x="1247775" y="168275"/>
                </a:lnTo>
                <a:lnTo>
                  <a:pt x="1314450" y="228600"/>
                </a:lnTo>
                <a:lnTo>
                  <a:pt x="1384300" y="31750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1" name="Freeform 90"/>
          <p:cNvSpPr/>
          <p:nvPr/>
        </p:nvSpPr>
        <p:spPr>
          <a:xfrm>
            <a:off x="2562225" y="3133725"/>
            <a:ext cx="203200" cy="323850"/>
          </a:xfrm>
          <a:custGeom>
            <a:avLst/>
            <a:gdLst>
              <a:gd name="connsiteX0" fmla="*/ 158750 w 203200"/>
              <a:gd name="connsiteY0" fmla="*/ 0 h 323850"/>
              <a:gd name="connsiteX1" fmla="*/ 95250 w 203200"/>
              <a:gd name="connsiteY1" fmla="*/ 82550 h 323850"/>
              <a:gd name="connsiteX2" fmla="*/ 63500 w 203200"/>
              <a:gd name="connsiteY2" fmla="*/ 85725 h 323850"/>
              <a:gd name="connsiteX3" fmla="*/ 0 w 203200"/>
              <a:gd name="connsiteY3" fmla="*/ 76200 h 323850"/>
              <a:gd name="connsiteX4" fmla="*/ 28575 w 203200"/>
              <a:gd name="connsiteY4" fmla="*/ 114300 h 323850"/>
              <a:gd name="connsiteX5" fmla="*/ 66675 w 203200"/>
              <a:gd name="connsiteY5" fmla="*/ 155575 h 323850"/>
              <a:gd name="connsiteX6" fmla="*/ 76200 w 203200"/>
              <a:gd name="connsiteY6" fmla="*/ 171450 h 323850"/>
              <a:gd name="connsiteX7" fmla="*/ 98425 w 203200"/>
              <a:gd name="connsiteY7" fmla="*/ 193675 h 323850"/>
              <a:gd name="connsiteX8" fmla="*/ 79375 w 203200"/>
              <a:gd name="connsiteY8" fmla="*/ 238125 h 323850"/>
              <a:gd name="connsiteX9" fmla="*/ 85725 w 203200"/>
              <a:gd name="connsiteY9" fmla="*/ 269875 h 323850"/>
              <a:gd name="connsiteX10" fmla="*/ 120650 w 203200"/>
              <a:gd name="connsiteY10" fmla="*/ 285750 h 323850"/>
              <a:gd name="connsiteX11" fmla="*/ 171450 w 203200"/>
              <a:gd name="connsiteY11" fmla="*/ 323850 h 323850"/>
              <a:gd name="connsiteX12" fmla="*/ 203200 w 203200"/>
              <a:gd name="connsiteY12" fmla="*/ 257175 h 323850"/>
              <a:gd name="connsiteX13" fmla="*/ 184150 w 203200"/>
              <a:gd name="connsiteY13" fmla="*/ 171450 h 323850"/>
              <a:gd name="connsiteX14" fmla="*/ 161925 w 203200"/>
              <a:gd name="connsiteY14" fmla="*/ 114300 h 323850"/>
              <a:gd name="connsiteX15" fmla="*/ 171450 w 203200"/>
              <a:gd name="connsiteY15" fmla="*/ 60325 h 323850"/>
              <a:gd name="connsiteX16" fmla="*/ 158750 w 203200"/>
              <a:gd name="connsiteY16"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323850">
                <a:moveTo>
                  <a:pt x="158750" y="0"/>
                </a:moveTo>
                <a:lnTo>
                  <a:pt x="95250" y="82550"/>
                </a:lnTo>
                <a:lnTo>
                  <a:pt x="63500" y="85725"/>
                </a:lnTo>
                <a:lnTo>
                  <a:pt x="0" y="76200"/>
                </a:lnTo>
                <a:lnTo>
                  <a:pt x="28575" y="114300"/>
                </a:lnTo>
                <a:lnTo>
                  <a:pt x="66675" y="155575"/>
                </a:lnTo>
                <a:lnTo>
                  <a:pt x="76200" y="171450"/>
                </a:lnTo>
                <a:lnTo>
                  <a:pt x="98425" y="193675"/>
                </a:lnTo>
                <a:lnTo>
                  <a:pt x="79375" y="238125"/>
                </a:lnTo>
                <a:lnTo>
                  <a:pt x="85725" y="269875"/>
                </a:lnTo>
                <a:lnTo>
                  <a:pt x="120650" y="285750"/>
                </a:lnTo>
                <a:lnTo>
                  <a:pt x="171450" y="323850"/>
                </a:lnTo>
                <a:lnTo>
                  <a:pt x="203200" y="257175"/>
                </a:lnTo>
                <a:lnTo>
                  <a:pt x="184150" y="171450"/>
                </a:lnTo>
                <a:lnTo>
                  <a:pt x="161925" y="114300"/>
                </a:lnTo>
                <a:lnTo>
                  <a:pt x="171450" y="60325"/>
                </a:lnTo>
                <a:lnTo>
                  <a:pt x="158750"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2" name="Freeform 91"/>
          <p:cNvSpPr/>
          <p:nvPr/>
        </p:nvSpPr>
        <p:spPr>
          <a:xfrm>
            <a:off x="2886075" y="2457450"/>
            <a:ext cx="250825" cy="393700"/>
          </a:xfrm>
          <a:custGeom>
            <a:avLst/>
            <a:gdLst>
              <a:gd name="connsiteX0" fmla="*/ 79375 w 250825"/>
              <a:gd name="connsiteY0" fmla="*/ 0 h 393700"/>
              <a:gd name="connsiteX1" fmla="*/ 60325 w 250825"/>
              <a:gd name="connsiteY1" fmla="*/ 60325 h 393700"/>
              <a:gd name="connsiteX2" fmla="*/ 6350 w 250825"/>
              <a:gd name="connsiteY2" fmla="*/ 111125 h 393700"/>
              <a:gd name="connsiteX3" fmla="*/ 0 w 250825"/>
              <a:gd name="connsiteY3" fmla="*/ 158750 h 393700"/>
              <a:gd name="connsiteX4" fmla="*/ 28575 w 250825"/>
              <a:gd name="connsiteY4" fmla="*/ 234950 h 393700"/>
              <a:gd name="connsiteX5" fmla="*/ 47625 w 250825"/>
              <a:gd name="connsiteY5" fmla="*/ 292100 h 393700"/>
              <a:gd name="connsiteX6" fmla="*/ 123825 w 250825"/>
              <a:gd name="connsiteY6" fmla="*/ 333375 h 393700"/>
              <a:gd name="connsiteX7" fmla="*/ 184150 w 250825"/>
              <a:gd name="connsiteY7" fmla="*/ 361950 h 393700"/>
              <a:gd name="connsiteX8" fmla="*/ 250825 w 250825"/>
              <a:gd name="connsiteY8" fmla="*/ 393700 h 393700"/>
              <a:gd name="connsiteX9" fmla="*/ 152400 w 250825"/>
              <a:gd name="connsiteY9" fmla="*/ 288925 h 393700"/>
              <a:gd name="connsiteX10" fmla="*/ 142875 w 250825"/>
              <a:gd name="connsiteY10" fmla="*/ 203200 h 393700"/>
              <a:gd name="connsiteX11" fmla="*/ 155575 w 250825"/>
              <a:gd name="connsiteY11" fmla="*/ 88900 h 393700"/>
              <a:gd name="connsiteX12" fmla="*/ 139700 w 250825"/>
              <a:gd name="connsiteY12" fmla="*/ 53975 h 393700"/>
              <a:gd name="connsiteX13" fmla="*/ 79375 w 250825"/>
              <a:gd name="connsiteY13" fmla="*/ 0 h 39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825" h="393700">
                <a:moveTo>
                  <a:pt x="79375" y="0"/>
                </a:moveTo>
                <a:lnTo>
                  <a:pt x="60325" y="60325"/>
                </a:lnTo>
                <a:lnTo>
                  <a:pt x="6350" y="111125"/>
                </a:lnTo>
                <a:lnTo>
                  <a:pt x="0" y="158750"/>
                </a:lnTo>
                <a:lnTo>
                  <a:pt x="28575" y="234950"/>
                </a:lnTo>
                <a:lnTo>
                  <a:pt x="47625" y="292100"/>
                </a:lnTo>
                <a:lnTo>
                  <a:pt x="123825" y="333375"/>
                </a:lnTo>
                <a:lnTo>
                  <a:pt x="184150" y="361950"/>
                </a:lnTo>
                <a:lnTo>
                  <a:pt x="250825" y="393700"/>
                </a:lnTo>
                <a:lnTo>
                  <a:pt x="152400" y="288925"/>
                </a:lnTo>
                <a:lnTo>
                  <a:pt x="142875" y="203200"/>
                </a:lnTo>
                <a:lnTo>
                  <a:pt x="155575" y="88900"/>
                </a:lnTo>
                <a:lnTo>
                  <a:pt x="139700" y="53975"/>
                </a:lnTo>
                <a:lnTo>
                  <a:pt x="79375"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4" name="Freeform 93"/>
          <p:cNvSpPr/>
          <p:nvPr/>
        </p:nvSpPr>
        <p:spPr>
          <a:xfrm>
            <a:off x="4953000" y="2603500"/>
            <a:ext cx="688975" cy="942975"/>
          </a:xfrm>
          <a:custGeom>
            <a:avLst/>
            <a:gdLst>
              <a:gd name="connsiteX0" fmla="*/ 463550 w 688975"/>
              <a:gd name="connsiteY0" fmla="*/ 22225 h 942975"/>
              <a:gd name="connsiteX1" fmla="*/ 482600 w 688975"/>
              <a:gd name="connsiteY1" fmla="*/ 120650 h 942975"/>
              <a:gd name="connsiteX2" fmla="*/ 419100 w 688975"/>
              <a:gd name="connsiteY2" fmla="*/ 168275 h 942975"/>
              <a:gd name="connsiteX3" fmla="*/ 409575 w 688975"/>
              <a:gd name="connsiteY3" fmla="*/ 184150 h 942975"/>
              <a:gd name="connsiteX4" fmla="*/ 438150 w 688975"/>
              <a:gd name="connsiteY4" fmla="*/ 250825 h 942975"/>
              <a:gd name="connsiteX5" fmla="*/ 466725 w 688975"/>
              <a:gd name="connsiteY5" fmla="*/ 295275 h 942975"/>
              <a:gd name="connsiteX6" fmla="*/ 454025 w 688975"/>
              <a:gd name="connsiteY6" fmla="*/ 333375 h 942975"/>
              <a:gd name="connsiteX7" fmla="*/ 447675 w 688975"/>
              <a:gd name="connsiteY7" fmla="*/ 349250 h 942975"/>
              <a:gd name="connsiteX8" fmla="*/ 485775 w 688975"/>
              <a:gd name="connsiteY8" fmla="*/ 403225 h 942975"/>
              <a:gd name="connsiteX9" fmla="*/ 495300 w 688975"/>
              <a:gd name="connsiteY9" fmla="*/ 434975 h 942975"/>
              <a:gd name="connsiteX10" fmla="*/ 542925 w 688975"/>
              <a:gd name="connsiteY10" fmla="*/ 527050 h 942975"/>
              <a:gd name="connsiteX11" fmla="*/ 593725 w 688975"/>
              <a:gd name="connsiteY11" fmla="*/ 615950 h 942975"/>
              <a:gd name="connsiteX12" fmla="*/ 606425 w 688975"/>
              <a:gd name="connsiteY12" fmla="*/ 635000 h 942975"/>
              <a:gd name="connsiteX13" fmla="*/ 593725 w 688975"/>
              <a:gd name="connsiteY13" fmla="*/ 660400 h 942975"/>
              <a:gd name="connsiteX14" fmla="*/ 593725 w 688975"/>
              <a:gd name="connsiteY14" fmla="*/ 660400 h 942975"/>
              <a:gd name="connsiteX15" fmla="*/ 641350 w 688975"/>
              <a:gd name="connsiteY15" fmla="*/ 676275 h 942975"/>
              <a:gd name="connsiteX16" fmla="*/ 638175 w 688975"/>
              <a:gd name="connsiteY16" fmla="*/ 714375 h 942975"/>
              <a:gd name="connsiteX17" fmla="*/ 682625 w 688975"/>
              <a:gd name="connsiteY17" fmla="*/ 752475 h 942975"/>
              <a:gd name="connsiteX18" fmla="*/ 688975 w 688975"/>
              <a:gd name="connsiteY18" fmla="*/ 774700 h 942975"/>
              <a:gd name="connsiteX19" fmla="*/ 685800 w 688975"/>
              <a:gd name="connsiteY19" fmla="*/ 822325 h 942975"/>
              <a:gd name="connsiteX20" fmla="*/ 688975 w 688975"/>
              <a:gd name="connsiteY20" fmla="*/ 863600 h 942975"/>
              <a:gd name="connsiteX21" fmla="*/ 663575 w 688975"/>
              <a:gd name="connsiteY21" fmla="*/ 850900 h 942975"/>
              <a:gd name="connsiteX22" fmla="*/ 615950 w 688975"/>
              <a:gd name="connsiteY22" fmla="*/ 866775 h 942975"/>
              <a:gd name="connsiteX23" fmla="*/ 571500 w 688975"/>
              <a:gd name="connsiteY23" fmla="*/ 860425 h 942975"/>
              <a:gd name="connsiteX24" fmla="*/ 536575 w 688975"/>
              <a:gd name="connsiteY24" fmla="*/ 898525 h 942975"/>
              <a:gd name="connsiteX25" fmla="*/ 504825 w 688975"/>
              <a:gd name="connsiteY25" fmla="*/ 942975 h 942975"/>
              <a:gd name="connsiteX26" fmla="*/ 457200 w 688975"/>
              <a:gd name="connsiteY26" fmla="*/ 911225 h 942975"/>
              <a:gd name="connsiteX27" fmla="*/ 457200 w 688975"/>
              <a:gd name="connsiteY27" fmla="*/ 911225 h 942975"/>
              <a:gd name="connsiteX28" fmla="*/ 438150 w 688975"/>
              <a:gd name="connsiteY28" fmla="*/ 825500 h 942975"/>
              <a:gd name="connsiteX29" fmla="*/ 428625 w 688975"/>
              <a:gd name="connsiteY29" fmla="*/ 790575 h 942975"/>
              <a:gd name="connsiteX30" fmla="*/ 419100 w 688975"/>
              <a:gd name="connsiteY30" fmla="*/ 717550 h 942975"/>
              <a:gd name="connsiteX31" fmla="*/ 400050 w 688975"/>
              <a:gd name="connsiteY31" fmla="*/ 638175 h 942975"/>
              <a:gd name="connsiteX32" fmla="*/ 374650 w 688975"/>
              <a:gd name="connsiteY32" fmla="*/ 606425 h 942975"/>
              <a:gd name="connsiteX33" fmla="*/ 361950 w 688975"/>
              <a:gd name="connsiteY33" fmla="*/ 676275 h 942975"/>
              <a:gd name="connsiteX34" fmla="*/ 365125 w 688975"/>
              <a:gd name="connsiteY34" fmla="*/ 730250 h 942975"/>
              <a:gd name="connsiteX35" fmla="*/ 355600 w 688975"/>
              <a:gd name="connsiteY35" fmla="*/ 739775 h 942975"/>
              <a:gd name="connsiteX36" fmla="*/ 346075 w 688975"/>
              <a:gd name="connsiteY36" fmla="*/ 733425 h 942975"/>
              <a:gd name="connsiteX37" fmla="*/ 304800 w 688975"/>
              <a:gd name="connsiteY37" fmla="*/ 790575 h 942975"/>
              <a:gd name="connsiteX38" fmla="*/ 279400 w 688975"/>
              <a:gd name="connsiteY38" fmla="*/ 774700 h 942975"/>
              <a:gd name="connsiteX39" fmla="*/ 254000 w 688975"/>
              <a:gd name="connsiteY39" fmla="*/ 733425 h 942975"/>
              <a:gd name="connsiteX40" fmla="*/ 250825 w 688975"/>
              <a:gd name="connsiteY40" fmla="*/ 692150 h 942975"/>
              <a:gd name="connsiteX41" fmla="*/ 247650 w 688975"/>
              <a:gd name="connsiteY41" fmla="*/ 638175 h 942975"/>
              <a:gd name="connsiteX42" fmla="*/ 231775 w 688975"/>
              <a:gd name="connsiteY42" fmla="*/ 571500 h 942975"/>
              <a:gd name="connsiteX43" fmla="*/ 212725 w 688975"/>
              <a:gd name="connsiteY43" fmla="*/ 476250 h 942975"/>
              <a:gd name="connsiteX44" fmla="*/ 193675 w 688975"/>
              <a:gd name="connsiteY44" fmla="*/ 415925 h 942975"/>
              <a:gd name="connsiteX45" fmla="*/ 184150 w 688975"/>
              <a:gd name="connsiteY45" fmla="*/ 390525 h 942975"/>
              <a:gd name="connsiteX46" fmla="*/ 146050 w 688975"/>
              <a:gd name="connsiteY46" fmla="*/ 403225 h 942975"/>
              <a:gd name="connsiteX47" fmla="*/ 107950 w 688975"/>
              <a:gd name="connsiteY47" fmla="*/ 361950 h 942975"/>
              <a:gd name="connsiteX48" fmla="*/ 76200 w 688975"/>
              <a:gd name="connsiteY48" fmla="*/ 320675 h 942975"/>
              <a:gd name="connsiteX49" fmla="*/ 41275 w 688975"/>
              <a:gd name="connsiteY49" fmla="*/ 304800 h 942975"/>
              <a:gd name="connsiteX50" fmla="*/ 25400 w 688975"/>
              <a:gd name="connsiteY50" fmla="*/ 282575 h 942975"/>
              <a:gd name="connsiteX51" fmla="*/ 0 w 688975"/>
              <a:gd name="connsiteY51" fmla="*/ 260350 h 942975"/>
              <a:gd name="connsiteX52" fmla="*/ 31750 w 688975"/>
              <a:gd name="connsiteY52" fmla="*/ 212725 h 942975"/>
              <a:gd name="connsiteX53" fmla="*/ 53975 w 688975"/>
              <a:gd name="connsiteY53" fmla="*/ 212725 h 942975"/>
              <a:gd name="connsiteX54" fmla="*/ 107950 w 688975"/>
              <a:gd name="connsiteY54" fmla="*/ 247650 h 942975"/>
              <a:gd name="connsiteX55" fmla="*/ 161925 w 688975"/>
              <a:gd name="connsiteY55" fmla="*/ 282575 h 942975"/>
              <a:gd name="connsiteX56" fmla="*/ 174625 w 688975"/>
              <a:gd name="connsiteY56" fmla="*/ 323850 h 942975"/>
              <a:gd name="connsiteX57" fmla="*/ 196850 w 688975"/>
              <a:gd name="connsiteY57" fmla="*/ 377825 h 942975"/>
              <a:gd name="connsiteX58" fmla="*/ 254000 w 688975"/>
              <a:gd name="connsiteY58" fmla="*/ 447675 h 942975"/>
              <a:gd name="connsiteX59" fmla="*/ 307975 w 688975"/>
              <a:gd name="connsiteY59" fmla="*/ 498475 h 942975"/>
              <a:gd name="connsiteX60" fmla="*/ 342900 w 688975"/>
              <a:gd name="connsiteY60" fmla="*/ 501650 h 942975"/>
              <a:gd name="connsiteX61" fmla="*/ 396875 w 688975"/>
              <a:gd name="connsiteY61" fmla="*/ 476250 h 942975"/>
              <a:gd name="connsiteX62" fmla="*/ 358775 w 688975"/>
              <a:gd name="connsiteY62" fmla="*/ 431800 h 942975"/>
              <a:gd name="connsiteX63" fmla="*/ 346075 w 688975"/>
              <a:gd name="connsiteY63" fmla="*/ 403225 h 942975"/>
              <a:gd name="connsiteX64" fmla="*/ 368300 w 688975"/>
              <a:gd name="connsiteY64" fmla="*/ 377825 h 942975"/>
              <a:gd name="connsiteX65" fmla="*/ 307975 w 688975"/>
              <a:gd name="connsiteY65" fmla="*/ 301625 h 942975"/>
              <a:gd name="connsiteX66" fmla="*/ 282575 w 688975"/>
              <a:gd name="connsiteY66" fmla="*/ 247650 h 942975"/>
              <a:gd name="connsiteX67" fmla="*/ 269875 w 688975"/>
              <a:gd name="connsiteY67" fmla="*/ 174625 h 942975"/>
              <a:gd name="connsiteX68" fmla="*/ 276225 w 688975"/>
              <a:gd name="connsiteY68" fmla="*/ 146050 h 942975"/>
              <a:gd name="connsiteX69" fmla="*/ 317500 w 688975"/>
              <a:gd name="connsiteY69" fmla="*/ 120650 h 942975"/>
              <a:gd name="connsiteX70" fmla="*/ 323850 w 688975"/>
              <a:gd name="connsiteY70" fmla="*/ 69850 h 942975"/>
              <a:gd name="connsiteX71" fmla="*/ 323850 w 688975"/>
              <a:gd name="connsiteY71" fmla="*/ 69850 h 942975"/>
              <a:gd name="connsiteX72" fmla="*/ 406400 w 688975"/>
              <a:gd name="connsiteY72" fmla="*/ 63500 h 942975"/>
              <a:gd name="connsiteX73" fmla="*/ 390525 w 688975"/>
              <a:gd name="connsiteY73" fmla="*/ 34925 h 942975"/>
              <a:gd name="connsiteX74" fmla="*/ 387350 w 688975"/>
              <a:gd name="connsiteY74" fmla="*/ 0 h 942975"/>
              <a:gd name="connsiteX75" fmla="*/ 463550 w 688975"/>
              <a:gd name="connsiteY75" fmla="*/ 22225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88975" h="942975">
                <a:moveTo>
                  <a:pt x="463550" y="22225"/>
                </a:moveTo>
                <a:lnTo>
                  <a:pt x="482600" y="120650"/>
                </a:lnTo>
                <a:lnTo>
                  <a:pt x="419100" y="168275"/>
                </a:lnTo>
                <a:lnTo>
                  <a:pt x="409575" y="184150"/>
                </a:lnTo>
                <a:lnTo>
                  <a:pt x="438150" y="250825"/>
                </a:lnTo>
                <a:lnTo>
                  <a:pt x="466725" y="295275"/>
                </a:lnTo>
                <a:lnTo>
                  <a:pt x="454025" y="333375"/>
                </a:lnTo>
                <a:lnTo>
                  <a:pt x="447675" y="349250"/>
                </a:lnTo>
                <a:lnTo>
                  <a:pt x="485775" y="403225"/>
                </a:lnTo>
                <a:lnTo>
                  <a:pt x="495300" y="434975"/>
                </a:lnTo>
                <a:lnTo>
                  <a:pt x="542925" y="527050"/>
                </a:lnTo>
                <a:lnTo>
                  <a:pt x="593725" y="615950"/>
                </a:lnTo>
                <a:lnTo>
                  <a:pt x="606425" y="635000"/>
                </a:lnTo>
                <a:lnTo>
                  <a:pt x="593725" y="660400"/>
                </a:lnTo>
                <a:lnTo>
                  <a:pt x="593725" y="660400"/>
                </a:lnTo>
                <a:lnTo>
                  <a:pt x="641350" y="676275"/>
                </a:lnTo>
                <a:lnTo>
                  <a:pt x="638175" y="714375"/>
                </a:lnTo>
                <a:lnTo>
                  <a:pt x="682625" y="752475"/>
                </a:lnTo>
                <a:lnTo>
                  <a:pt x="688975" y="774700"/>
                </a:lnTo>
                <a:lnTo>
                  <a:pt x="685800" y="822325"/>
                </a:lnTo>
                <a:lnTo>
                  <a:pt x="688975" y="863600"/>
                </a:lnTo>
                <a:lnTo>
                  <a:pt x="663575" y="850900"/>
                </a:lnTo>
                <a:lnTo>
                  <a:pt x="615950" y="866775"/>
                </a:lnTo>
                <a:lnTo>
                  <a:pt x="571500" y="860425"/>
                </a:lnTo>
                <a:lnTo>
                  <a:pt x="536575" y="898525"/>
                </a:lnTo>
                <a:lnTo>
                  <a:pt x="504825" y="942975"/>
                </a:lnTo>
                <a:lnTo>
                  <a:pt x="457200" y="911225"/>
                </a:lnTo>
                <a:lnTo>
                  <a:pt x="457200" y="911225"/>
                </a:lnTo>
                <a:lnTo>
                  <a:pt x="438150" y="825500"/>
                </a:lnTo>
                <a:lnTo>
                  <a:pt x="428625" y="790575"/>
                </a:lnTo>
                <a:lnTo>
                  <a:pt x="419100" y="717550"/>
                </a:lnTo>
                <a:lnTo>
                  <a:pt x="400050" y="638175"/>
                </a:lnTo>
                <a:lnTo>
                  <a:pt x="374650" y="606425"/>
                </a:lnTo>
                <a:lnTo>
                  <a:pt x="361950" y="676275"/>
                </a:lnTo>
                <a:lnTo>
                  <a:pt x="365125" y="730250"/>
                </a:lnTo>
                <a:lnTo>
                  <a:pt x="355600" y="739775"/>
                </a:lnTo>
                <a:lnTo>
                  <a:pt x="346075" y="733425"/>
                </a:lnTo>
                <a:lnTo>
                  <a:pt x="304800" y="790575"/>
                </a:lnTo>
                <a:lnTo>
                  <a:pt x="279400" y="774700"/>
                </a:lnTo>
                <a:lnTo>
                  <a:pt x="254000" y="733425"/>
                </a:lnTo>
                <a:lnTo>
                  <a:pt x="250825" y="692150"/>
                </a:lnTo>
                <a:lnTo>
                  <a:pt x="247650" y="638175"/>
                </a:lnTo>
                <a:lnTo>
                  <a:pt x="231775" y="571500"/>
                </a:lnTo>
                <a:lnTo>
                  <a:pt x="212725" y="476250"/>
                </a:lnTo>
                <a:lnTo>
                  <a:pt x="193675" y="415925"/>
                </a:lnTo>
                <a:lnTo>
                  <a:pt x="184150" y="390525"/>
                </a:lnTo>
                <a:lnTo>
                  <a:pt x="146050" y="403225"/>
                </a:lnTo>
                <a:lnTo>
                  <a:pt x="107950" y="361950"/>
                </a:lnTo>
                <a:lnTo>
                  <a:pt x="76200" y="320675"/>
                </a:lnTo>
                <a:lnTo>
                  <a:pt x="41275" y="304800"/>
                </a:lnTo>
                <a:lnTo>
                  <a:pt x="25400" y="282575"/>
                </a:lnTo>
                <a:lnTo>
                  <a:pt x="0" y="260350"/>
                </a:lnTo>
                <a:lnTo>
                  <a:pt x="31750" y="212725"/>
                </a:lnTo>
                <a:lnTo>
                  <a:pt x="53975" y="212725"/>
                </a:lnTo>
                <a:lnTo>
                  <a:pt x="107950" y="247650"/>
                </a:lnTo>
                <a:lnTo>
                  <a:pt x="161925" y="282575"/>
                </a:lnTo>
                <a:lnTo>
                  <a:pt x="174625" y="323850"/>
                </a:lnTo>
                <a:lnTo>
                  <a:pt x="196850" y="377825"/>
                </a:lnTo>
                <a:lnTo>
                  <a:pt x="254000" y="447675"/>
                </a:lnTo>
                <a:lnTo>
                  <a:pt x="307975" y="498475"/>
                </a:lnTo>
                <a:lnTo>
                  <a:pt x="342900" y="501650"/>
                </a:lnTo>
                <a:lnTo>
                  <a:pt x="396875" y="476250"/>
                </a:lnTo>
                <a:lnTo>
                  <a:pt x="358775" y="431800"/>
                </a:lnTo>
                <a:lnTo>
                  <a:pt x="346075" y="403225"/>
                </a:lnTo>
                <a:lnTo>
                  <a:pt x="368300" y="377825"/>
                </a:lnTo>
                <a:lnTo>
                  <a:pt x="307975" y="301625"/>
                </a:lnTo>
                <a:lnTo>
                  <a:pt x="282575" y="247650"/>
                </a:lnTo>
                <a:lnTo>
                  <a:pt x="269875" y="174625"/>
                </a:lnTo>
                <a:lnTo>
                  <a:pt x="276225" y="146050"/>
                </a:lnTo>
                <a:lnTo>
                  <a:pt x="317500" y="120650"/>
                </a:lnTo>
                <a:lnTo>
                  <a:pt x="323850" y="69850"/>
                </a:lnTo>
                <a:lnTo>
                  <a:pt x="323850" y="69850"/>
                </a:lnTo>
                <a:lnTo>
                  <a:pt x="406400" y="63500"/>
                </a:lnTo>
                <a:lnTo>
                  <a:pt x="390525" y="34925"/>
                </a:lnTo>
                <a:lnTo>
                  <a:pt x="387350" y="0"/>
                </a:lnTo>
                <a:lnTo>
                  <a:pt x="463550" y="2222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5" name="Freeform 94"/>
          <p:cNvSpPr/>
          <p:nvPr/>
        </p:nvSpPr>
        <p:spPr>
          <a:xfrm>
            <a:off x="3794125" y="3479800"/>
            <a:ext cx="628650" cy="1343025"/>
          </a:xfrm>
          <a:custGeom>
            <a:avLst/>
            <a:gdLst>
              <a:gd name="connsiteX0" fmla="*/ 250825 w 628650"/>
              <a:gd name="connsiteY0" fmla="*/ 758825 h 1343025"/>
              <a:gd name="connsiteX1" fmla="*/ 209550 w 628650"/>
              <a:gd name="connsiteY1" fmla="*/ 866775 h 1343025"/>
              <a:gd name="connsiteX2" fmla="*/ 139700 w 628650"/>
              <a:gd name="connsiteY2" fmla="*/ 936625 h 1343025"/>
              <a:gd name="connsiteX3" fmla="*/ 50800 w 628650"/>
              <a:gd name="connsiteY3" fmla="*/ 977900 h 1343025"/>
              <a:gd name="connsiteX4" fmla="*/ 0 w 628650"/>
              <a:gd name="connsiteY4" fmla="*/ 1022350 h 1343025"/>
              <a:gd name="connsiteX5" fmla="*/ 22225 w 628650"/>
              <a:gd name="connsiteY5" fmla="*/ 1060450 h 1343025"/>
              <a:gd name="connsiteX6" fmla="*/ 120650 w 628650"/>
              <a:gd name="connsiteY6" fmla="*/ 1076325 h 1343025"/>
              <a:gd name="connsiteX7" fmla="*/ 200025 w 628650"/>
              <a:gd name="connsiteY7" fmla="*/ 1085850 h 1343025"/>
              <a:gd name="connsiteX8" fmla="*/ 238125 w 628650"/>
              <a:gd name="connsiteY8" fmla="*/ 1076325 h 1343025"/>
              <a:gd name="connsiteX9" fmla="*/ 257175 w 628650"/>
              <a:gd name="connsiteY9" fmla="*/ 1155700 h 1343025"/>
              <a:gd name="connsiteX10" fmla="*/ 263525 w 628650"/>
              <a:gd name="connsiteY10" fmla="*/ 1254125 h 1343025"/>
              <a:gd name="connsiteX11" fmla="*/ 285750 w 628650"/>
              <a:gd name="connsiteY11" fmla="*/ 1320800 h 1343025"/>
              <a:gd name="connsiteX12" fmla="*/ 301625 w 628650"/>
              <a:gd name="connsiteY12" fmla="*/ 1343025 h 1343025"/>
              <a:gd name="connsiteX13" fmla="*/ 327025 w 628650"/>
              <a:gd name="connsiteY13" fmla="*/ 1301750 h 1343025"/>
              <a:gd name="connsiteX14" fmla="*/ 317500 w 628650"/>
              <a:gd name="connsiteY14" fmla="*/ 1231900 h 1343025"/>
              <a:gd name="connsiteX15" fmla="*/ 365125 w 628650"/>
              <a:gd name="connsiteY15" fmla="*/ 1111250 h 1343025"/>
              <a:gd name="connsiteX16" fmla="*/ 403225 w 628650"/>
              <a:gd name="connsiteY16" fmla="*/ 1035050 h 1343025"/>
              <a:gd name="connsiteX17" fmla="*/ 428625 w 628650"/>
              <a:gd name="connsiteY17" fmla="*/ 1022350 h 1343025"/>
              <a:gd name="connsiteX18" fmla="*/ 460375 w 628650"/>
              <a:gd name="connsiteY18" fmla="*/ 1016000 h 1343025"/>
              <a:gd name="connsiteX19" fmla="*/ 466725 w 628650"/>
              <a:gd name="connsiteY19" fmla="*/ 1003300 h 1343025"/>
              <a:gd name="connsiteX20" fmla="*/ 561975 w 628650"/>
              <a:gd name="connsiteY20" fmla="*/ 1035050 h 1343025"/>
              <a:gd name="connsiteX21" fmla="*/ 622300 w 628650"/>
              <a:gd name="connsiteY21" fmla="*/ 1054100 h 1343025"/>
              <a:gd name="connsiteX22" fmla="*/ 628650 w 628650"/>
              <a:gd name="connsiteY22" fmla="*/ 1019175 h 1343025"/>
              <a:gd name="connsiteX23" fmla="*/ 600075 w 628650"/>
              <a:gd name="connsiteY23" fmla="*/ 955675 h 1343025"/>
              <a:gd name="connsiteX24" fmla="*/ 533400 w 628650"/>
              <a:gd name="connsiteY24" fmla="*/ 857250 h 1343025"/>
              <a:gd name="connsiteX25" fmla="*/ 488950 w 628650"/>
              <a:gd name="connsiteY25" fmla="*/ 787400 h 1343025"/>
              <a:gd name="connsiteX26" fmla="*/ 495300 w 628650"/>
              <a:gd name="connsiteY26" fmla="*/ 657225 h 1343025"/>
              <a:gd name="connsiteX27" fmla="*/ 517525 w 628650"/>
              <a:gd name="connsiteY27" fmla="*/ 574675 h 1343025"/>
              <a:gd name="connsiteX28" fmla="*/ 571500 w 628650"/>
              <a:gd name="connsiteY28" fmla="*/ 517525 h 1343025"/>
              <a:gd name="connsiteX29" fmla="*/ 584200 w 628650"/>
              <a:gd name="connsiteY29" fmla="*/ 466725 h 1343025"/>
              <a:gd name="connsiteX30" fmla="*/ 558800 w 628650"/>
              <a:gd name="connsiteY30" fmla="*/ 352425 h 1343025"/>
              <a:gd name="connsiteX31" fmla="*/ 514350 w 628650"/>
              <a:gd name="connsiteY31" fmla="*/ 215900 h 1343025"/>
              <a:gd name="connsiteX32" fmla="*/ 492125 w 628650"/>
              <a:gd name="connsiteY32" fmla="*/ 136525 h 1343025"/>
              <a:gd name="connsiteX33" fmla="*/ 488950 w 628650"/>
              <a:gd name="connsiteY33" fmla="*/ 95250 h 1343025"/>
              <a:gd name="connsiteX34" fmla="*/ 488950 w 628650"/>
              <a:gd name="connsiteY34" fmla="*/ 95250 h 1343025"/>
              <a:gd name="connsiteX35" fmla="*/ 542925 w 628650"/>
              <a:gd name="connsiteY35" fmla="*/ 82550 h 1343025"/>
              <a:gd name="connsiteX36" fmla="*/ 498475 w 628650"/>
              <a:gd name="connsiteY36" fmla="*/ 12700 h 1343025"/>
              <a:gd name="connsiteX37" fmla="*/ 469900 w 628650"/>
              <a:gd name="connsiteY37" fmla="*/ 0 h 1343025"/>
              <a:gd name="connsiteX38" fmla="*/ 441325 w 628650"/>
              <a:gd name="connsiteY38" fmla="*/ 92075 h 1343025"/>
              <a:gd name="connsiteX39" fmla="*/ 425450 w 628650"/>
              <a:gd name="connsiteY39" fmla="*/ 260350 h 1343025"/>
              <a:gd name="connsiteX40" fmla="*/ 412750 w 628650"/>
              <a:gd name="connsiteY40" fmla="*/ 457200 h 1343025"/>
              <a:gd name="connsiteX41" fmla="*/ 431800 w 628650"/>
              <a:gd name="connsiteY41" fmla="*/ 606425 h 1343025"/>
              <a:gd name="connsiteX42" fmla="*/ 460375 w 628650"/>
              <a:gd name="connsiteY42" fmla="*/ 730250 h 1343025"/>
              <a:gd name="connsiteX43" fmla="*/ 457200 w 628650"/>
              <a:gd name="connsiteY43" fmla="*/ 793750 h 1343025"/>
              <a:gd name="connsiteX44" fmla="*/ 434975 w 628650"/>
              <a:gd name="connsiteY44" fmla="*/ 796925 h 1343025"/>
              <a:gd name="connsiteX45" fmla="*/ 390525 w 628650"/>
              <a:gd name="connsiteY45" fmla="*/ 723900 h 1343025"/>
              <a:gd name="connsiteX46" fmla="*/ 349250 w 628650"/>
              <a:gd name="connsiteY46" fmla="*/ 692150 h 1343025"/>
              <a:gd name="connsiteX47" fmla="*/ 320675 w 628650"/>
              <a:gd name="connsiteY47" fmla="*/ 704850 h 1343025"/>
              <a:gd name="connsiteX48" fmla="*/ 250825 w 628650"/>
              <a:gd name="connsiteY48" fmla="*/ 758825 h 134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8650" h="1343025">
                <a:moveTo>
                  <a:pt x="250825" y="758825"/>
                </a:moveTo>
                <a:lnTo>
                  <a:pt x="209550" y="866775"/>
                </a:lnTo>
                <a:lnTo>
                  <a:pt x="139700" y="936625"/>
                </a:lnTo>
                <a:lnTo>
                  <a:pt x="50800" y="977900"/>
                </a:lnTo>
                <a:lnTo>
                  <a:pt x="0" y="1022350"/>
                </a:lnTo>
                <a:lnTo>
                  <a:pt x="22225" y="1060450"/>
                </a:lnTo>
                <a:lnTo>
                  <a:pt x="120650" y="1076325"/>
                </a:lnTo>
                <a:lnTo>
                  <a:pt x="200025" y="1085850"/>
                </a:lnTo>
                <a:lnTo>
                  <a:pt x="238125" y="1076325"/>
                </a:lnTo>
                <a:lnTo>
                  <a:pt x="257175" y="1155700"/>
                </a:lnTo>
                <a:lnTo>
                  <a:pt x="263525" y="1254125"/>
                </a:lnTo>
                <a:lnTo>
                  <a:pt x="285750" y="1320800"/>
                </a:lnTo>
                <a:lnTo>
                  <a:pt x="301625" y="1343025"/>
                </a:lnTo>
                <a:lnTo>
                  <a:pt x="327025" y="1301750"/>
                </a:lnTo>
                <a:lnTo>
                  <a:pt x="317500" y="1231900"/>
                </a:lnTo>
                <a:lnTo>
                  <a:pt x="365125" y="1111250"/>
                </a:lnTo>
                <a:lnTo>
                  <a:pt x="403225" y="1035050"/>
                </a:lnTo>
                <a:lnTo>
                  <a:pt x="428625" y="1022350"/>
                </a:lnTo>
                <a:lnTo>
                  <a:pt x="460375" y="1016000"/>
                </a:lnTo>
                <a:lnTo>
                  <a:pt x="466725" y="1003300"/>
                </a:lnTo>
                <a:lnTo>
                  <a:pt x="561975" y="1035050"/>
                </a:lnTo>
                <a:lnTo>
                  <a:pt x="622300" y="1054100"/>
                </a:lnTo>
                <a:lnTo>
                  <a:pt x="628650" y="1019175"/>
                </a:lnTo>
                <a:lnTo>
                  <a:pt x="600075" y="955675"/>
                </a:lnTo>
                <a:lnTo>
                  <a:pt x="533400" y="857250"/>
                </a:lnTo>
                <a:lnTo>
                  <a:pt x="488950" y="787400"/>
                </a:lnTo>
                <a:lnTo>
                  <a:pt x="495300" y="657225"/>
                </a:lnTo>
                <a:lnTo>
                  <a:pt x="517525" y="574675"/>
                </a:lnTo>
                <a:lnTo>
                  <a:pt x="571500" y="517525"/>
                </a:lnTo>
                <a:lnTo>
                  <a:pt x="584200" y="466725"/>
                </a:lnTo>
                <a:lnTo>
                  <a:pt x="558800" y="352425"/>
                </a:lnTo>
                <a:lnTo>
                  <a:pt x="514350" y="215900"/>
                </a:lnTo>
                <a:lnTo>
                  <a:pt x="492125" y="136525"/>
                </a:lnTo>
                <a:lnTo>
                  <a:pt x="488950" y="95250"/>
                </a:lnTo>
                <a:lnTo>
                  <a:pt x="488950" y="95250"/>
                </a:lnTo>
                <a:lnTo>
                  <a:pt x="542925" y="82550"/>
                </a:lnTo>
                <a:lnTo>
                  <a:pt x="498475" y="12700"/>
                </a:lnTo>
                <a:lnTo>
                  <a:pt x="469900" y="0"/>
                </a:lnTo>
                <a:lnTo>
                  <a:pt x="441325" y="92075"/>
                </a:lnTo>
                <a:lnTo>
                  <a:pt x="425450" y="260350"/>
                </a:lnTo>
                <a:lnTo>
                  <a:pt x="412750" y="457200"/>
                </a:lnTo>
                <a:lnTo>
                  <a:pt x="431800" y="606425"/>
                </a:lnTo>
                <a:lnTo>
                  <a:pt x="460375" y="730250"/>
                </a:lnTo>
                <a:lnTo>
                  <a:pt x="457200" y="793750"/>
                </a:lnTo>
                <a:lnTo>
                  <a:pt x="434975" y="796925"/>
                </a:lnTo>
                <a:lnTo>
                  <a:pt x="390525" y="723900"/>
                </a:lnTo>
                <a:lnTo>
                  <a:pt x="349250" y="692150"/>
                </a:lnTo>
                <a:lnTo>
                  <a:pt x="320675" y="704850"/>
                </a:lnTo>
                <a:lnTo>
                  <a:pt x="250825" y="75882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6" name="Freeform 95"/>
          <p:cNvSpPr/>
          <p:nvPr/>
        </p:nvSpPr>
        <p:spPr>
          <a:xfrm>
            <a:off x="1216025" y="3187700"/>
            <a:ext cx="358775" cy="139700"/>
          </a:xfrm>
          <a:custGeom>
            <a:avLst/>
            <a:gdLst>
              <a:gd name="connsiteX0" fmla="*/ 25400 w 358775"/>
              <a:gd name="connsiteY0" fmla="*/ 47625 h 139700"/>
              <a:gd name="connsiteX1" fmla="*/ 0 w 358775"/>
              <a:gd name="connsiteY1" fmla="*/ 139700 h 139700"/>
              <a:gd name="connsiteX2" fmla="*/ 104775 w 358775"/>
              <a:gd name="connsiteY2" fmla="*/ 127000 h 139700"/>
              <a:gd name="connsiteX3" fmla="*/ 212725 w 358775"/>
              <a:gd name="connsiteY3" fmla="*/ 117475 h 139700"/>
              <a:gd name="connsiteX4" fmla="*/ 288925 w 358775"/>
              <a:gd name="connsiteY4" fmla="*/ 82550 h 139700"/>
              <a:gd name="connsiteX5" fmla="*/ 358775 w 358775"/>
              <a:gd name="connsiteY5" fmla="*/ 47625 h 139700"/>
              <a:gd name="connsiteX6" fmla="*/ 311150 w 358775"/>
              <a:gd name="connsiteY6" fmla="*/ 0 h 139700"/>
              <a:gd name="connsiteX7" fmla="*/ 263525 w 358775"/>
              <a:gd name="connsiteY7" fmla="*/ 3175 h 139700"/>
              <a:gd name="connsiteX8" fmla="*/ 165100 w 358775"/>
              <a:gd name="connsiteY8" fmla="*/ 31750 h 139700"/>
              <a:gd name="connsiteX9" fmla="*/ 104775 w 358775"/>
              <a:gd name="connsiteY9" fmla="*/ 34925 h 139700"/>
              <a:gd name="connsiteX10" fmla="*/ 25400 w 358775"/>
              <a:gd name="connsiteY10" fmla="*/ 47625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775" h="139700">
                <a:moveTo>
                  <a:pt x="25400" y="47625"/>
                </a:moveTo>
                <a:lnTo>
                  <a:pt x="0" y="139700"/>
                </a:lnTo>
                <a:lnTo>
                  <a:pt x="104775" y="127000"/>
                </a:lnTo>
                <a:lnTo>
                  <a:pt x="212725" y="117475"/>
                </a:lnTo>
                <a:lnTo>
                  <a:pt x="288925" y="82550"/>
                </a:lnTo>
                <a:lnTo>
                  <a:pt x="358775" y="47625"/>
                </a:lnTo>
                <a:lnTo>
                  <a:pt x="311150" y="0"/>
                </a:lnTo>
                <a:lnTo>
                  <a:pt x="263525" y="3175"/>
                </a:lnTo>
                <a:lnTo>
                  <a:pt x="165100" y="31750"/>
                </a:lnTo>
                <a:lnTo>
                  <a:pt x="104775" y="34925"/>
                </a:lnTo>
                <a:lnTo>
                  <a:pt x="25400" y="4762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7" name="Freeform 96"/>
          <p:cNvSpPr/>
          <p:nvPr/>
        </p:nvSpPr>
        <p:spPr>
          <a:xfrm>
            <a:off x="1609725" y="3225800"/>
            <a:ext cx="92075" cy="144884"/>
          </a:xfrm>
          <a:custGeom>
            <a:avLst/>
            <a:gdLst>
              <a:gd name="connsiteX0" fmla="*/ 15875 w 92075"/>
              <a:gd name="connsiteY0" fmla="*/ 0 h 133350"/>
              <a:gd name="connsiteX1" fmla="*/ 6350 w 92075"/>
              <a:gd name="connsiteY1" fmla="*/ 73025 h 133350"/>
              <a:gd name="connsiteX2" fmla="*/ 0 w 92075"/>
              <a:gd name="connsiteY2" fmla="*/ 133350 h 133350"/>
              <a:gd name="connsiteX3" fmla="*/ 0 w 92075"/>
              <a:gd name="connsiteY3" fmla="*/ 133350 h 133350"/>
              <a:gd name="connsiteX4" fmla="*/ 34925 w 92075"/>
              <a:gd name="connsiteY4" fmla="*/ 101600 h 133350"/>
              <a:gd name="connsiteX5" fmla="*/ 60325 w 92075"/>
              <a:gd name="connsiteY5" fmla="*/ 34925 h 133350"/>
              <a:gd name="connsiteX6" fmla="*/ 92075 w 92075"/>
              <a:gd name="connsiteY6" fmla="*/ 9525 h 133350"/>
              <a:gd name="connsiteX7" fmla="*/ 92075 w 92075"/>
              <a:gd name="connsiteY7" fmla="*/ 9525 h 133350"/>
              <a:gd name="connsiteX8" fmla="*/ 15875 w 92075"/>
              <a:gd name="connsiteY8" fmla="*/ 0 h 133350"/>
              <a:gd name="connsiteX0" fmla="*/ 15875 w 92075"/>
              <a:gd name="connsiteY0" fmla="*/ 0 h 144884"/>
              <a:gd name="connsiteX1" fmla="*/ 6350 w 92075"/>
              <a:gd name="connsiteY1" fmla="*/ 73025 h 144884"/>
              <a:gd name="connsiteX2" fmla="*/ 0 w 92075"/>
              <a:gd name="connsiteY2" fmla="*/ 133350 h 144884"/>
              <a:gd name="connsiteX3" fmla="*/ 0 w 92075"/>
              <a:gd name="connsiteY3" fmla="*/ 133350 h 144884"/>
              <a:gd name="connsiteX4" fmla="*/ 34925 w 92075"/>
              <a:gd name="connsiteY4" fmla="*/ 142875 h 144884"/>
              <a:gd name="connsiteX5" fmla="*/ 34925 w 92075"/>
              <a:gd name="connsiteY5" fmla="*/ 101600 h 144884"/>
              <a:gd name="connsiteX6" fmla="*/ 60325 w 92075"/>
              <a:gd name="connsiteY6" fmla="*/ 34925 h 144884"/>
              <a:gd name="connsiteX7" fmla="*/ 92075 w 92075"/>
              <a:gd name="connsiteY7" fmla="*/ 9525 h 144884"/>
              <a:gd name="connsiteX8" fmla="*/ 92075 w 92075"/>
              <a:gd name="connsiteY8" fmla="*/ 9525 h 144884"/>
              <a:gd name="connsiteX9" fmla="*/ 15875 w 92075"/>
              <a:gd name="connsiteY9" fmla="*/ 0 h 14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75" h="144884">
                <a:moveTo>
                  <a:pt x="15875" y="0"/>
                </a:moveTo>
                <a:lnTo>
                  <a:pt x="6350" y="73025"/>
                </a:lnTo>
                <a:lnTo>
                  <a:pt x="0" y="133350"/>
                </a:lnTo>
                <a:lnTo>
                  <a:pt x="0" y="133350"/>
                </a:lnTo>
                <a:cubicBezTo>
                  <a:pt x="5821" y="134938"/>
                  <a:pt x="27517" y="150283"/>
                  <a:pt x="34925" y="142875"/>
                </a:cubicBezTo>
                <a:lnTo>
                  <a:pt x="34925" y="101600"/>
                </a:lnTo>
                <a:lnTo>
                  <a:pt x="60325" y="34925"/>
                </a:lnTo>
                <a:lnTo>
                  <a:pt x="92075" y="9525"/>
                </a:lnTo>
                <a:lnTo>
                  <a:pt x="92075" y="9525"/>
                </a:lnTo>
                <a:lnTo>
                  <a:pt x="15875"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8" name="Freeform 97"/>
          <p:cNvSpPr/>
          <p:nvPr/>
        </p:nvSpPr>
        <p:spPr>
          <a:xfrm>
            <a:off x="1743075" y="3244850"/>
            <a:ext cx="336550" cy="209550"/>
          </a:xfrm>
          <a:custGeom>
            <a:avLst/>
            <a:gdLst>
              <a:gd name="connsiteX0" fmla="*/ 0 w 336550"/>
              <a:gd name="connsiteY0" fmla="*/ 0 h 209550"/>
              <a:gd name="connsiteX1" fmla="*/ 0 w 336550"/>
              <a:gd name="connsiteY1" fmla="*/ 0 h 209550"/>
              <a:gd name="connsiteX2" fmla="*/ 50800 w 336550"/>
              <a:gd name="connsiteY2" fmla="*/ 38100 h 209550"/>
              <a:gd name="connsiteX3" fmla="*/ 107950 w 336550"/>
              <a:gd name="connsiteY3" fmla="*/ 38100 h 209550"/>
              <a:gd name="connsiteX4" fmla="*/ 193675 w 336550"/>
              <a:gd name="connsiteY4" fmla="*/ 101600 h 209550"/>
              <a:gd name="connsiteX5" fmla="*/ 292100 w 336550"/>
              <a:gd name="connsiteY5" fmla="*/ 174625 h 209550"/>
              <a:gd name="connsiteX6" fmla="*/ 336550 w 336550"/>
              <a:gd name="connsiteY6" fmla="*/ 200025 h 209550"/>
              <a:gd name="connsiteX7" fmla="*/ 288925 w 336550"/>
              <a:gd name="connsiteY7" fmla="*/ 209550 h 209550"/>
              <a:gd name="connsiteX8" fmla="*/ 174625 w 336550"/>
              <a:gd name="connsiteY8" fmla="*/ 146050 h 209550"/>
              <a:gd name="connsiteX9" fmla="*/ 120650 w 336550"/>
              <a:gd name="connsiteY9" fmla="*/ 111125 h 209550"/>
              <a:gd name="connsiteX10" fmla="*/ 63500 w 336550"/>
              <a:gd name="connsiteY10" fmla="*/ 107950 h 209550"/>
              <a:gd name="connsiteX11" fmla="*/ 15875 w 336550"/>
              <a:gd name="connsiteY11" fmla="*/ 63500 h 209550"/>
              <a:gd name="connsiteX12" fmla="*/ 0 w 336550"/>
              <a:gd name="connsiteY12"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550" h="209550">
                <a:moveTo>
                  <a:pt x="0" y="0"/>
                </a:moveTo>
                <a:lnTo>
                  <a:pt x="0" y="0"/>
                </a:lnTo>
                <a:lnTo>
                  <a:pt x="50800" y="38100"/>
                </a:lnTo>
                <a:lnTo>
                  <a:pt x="107950" y="38100"/>
                </a:lnTo>
                <a:lnTo>
                  <a:pt x="193675" y="101600"/>
                </a:lnTo>
                <a:lnTo>
                  <a:pt x="292100" y="174625"/>
                </a:lnTo>
                <a:lnTo>
                  <a:pt x="336550" y="200025"/>
                </a:lnTo>
                <a:lnTo>
                  <a:pt x="288925" y="209550"/>
                </a:lnTo>
                <a:lnTo>
                  <a:pt x="174625" y="146050"/>
                </a:lnTo>
                <a:lnTo>
                  <a:pt x="120650" y="111125"/>
                </a:lnTo>
                <a:lnTo>
                  <a:pt x="63500" y="107950"/>
                </a:lnTo>
                <a:lnTo>
                  <a:pt x="15875" y="63500"/>
                </a:lnTo>
                <a:lnTo>
                  <a:pt x="0"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9" name="Freeform 98"/>
          <p:cNvSpPr/>
          <p:nvPr/>
        </p:nvSpPr>
        <p:spPr>
          <a:xfrm>
            <a:off x="2136775" y="2927350"/>
            <a:ext cx="139700" cy="114300"/>
          </a:xfrm>
          <a:custGeom>
            <a:avLst/>
            <a:gdLst>
              <a:gd name="connsiteX0" fmla="*/ 139700 w 139700"/>
              <a:gd name="connsiteY0" fmla="*/ 0 h 114300"/>
              <a:gd name="connsiteX1" fmla="*/ 79375 w 139700"/>
              <a:gd name="connsiteY1" fmla="*/ 0 h 114300"/>
              <a:gd name="connsiteX2" fmla="*/ 22225 w 139700"/>
              <a:gd name="connsiteY2" fmla="*/ 0 h 114300"/>
              <a:gd name="connsiteX3" fmla="*/ 0 w 139700"/>
              <a:gd name="connsiteY3" fmla="*/ 25400 h 114300"/>
              <a:gd name="connsiteX4" fmla="*/ 12700 w 139700"/>
              <a:gd name="connsiteY4" fmla="*/ 79375 h 114300"/>
              <a:gd name="connsiteX5" fmla="*/ 66675 w 139700"/>
              <a:gd name="connsiteY5" fmla="*/ 114300 h 114300"/>
              <a:gd name="connsiteX6" fmla="*/ 50800 w 139700"/>
              <a:gd name="connsiteY6" fmla="*/ 57150 h 114300"/>
              <a:gd name="connsiteX7" fmla="*/ 79375 w 139700"/>
              <a:gd name="connsiteY7" fmla="*/ 28575 h 114300"/>
              <a:gd name="connsiteX8" fmla="*/ 139700 w 139700"/>
              <a:gd name="connsiteY8"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0" h="114300">
                <a:moveTo>
                  <a:pt x="139700" y="0"/>
                </a:moveTo>
                <a:lnTo>
                  <a:pt x="79375" y="0"/>
                </a:lnTo>
                <a:lnTo>
                  <a:pt x="22225" y="0"/>
                </a:lnTo>
                <a:lnTo>
                  <a:pt x="0" y="25400"/>
                </a:lnTo>
                <a:lnTo>
                  <a:pt x="12700" y="79375"/>
                </a:lnTo>
                <a:lnTo>
                  <a:pt x="66675" y="114300"/>
                </a:lnTo>
                <a:lnTo>
                  <a:pt x="50800" y="57150"/>
                </a:lnTo>
                <a:lnTo>
                  <a:pt x="79375" y="28575"/>
                </a:lnTo>
                <a:lnTo>
                  <a:pt x="139700"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0" name="Freeform 99"/>
          <p:cNvSpPr/>
          <p:nvPr/>
        </p:nvSpPr>
        <p:spPr>
          <a:xfrm>
            <a:off x="2489200" y="2835275"/>
            <a:ext cx="250825" cy="374650"/>
          </a:xfrm>
          <a:custGeom>
            <a:avLst/>
            <a:gdLst>
              <a:gd name="connsiteX0" fmla="*/ 250825 w 250825"/>
              <a:gd name="connsiteY0" fmla="*/ 98425 h 374650"/>
              <a:gd name="connsiteX1" fmla="*/ 174625 w 250825"/>
              <a:gd name="connsiteY1" fmla="*/ 73025 h 374650"/>
              <a:gd name="connsiteX2" fmla="*/ 120650 w 250825"/>
              <a:gd name="connsiteY2" fmla="*/ 34925 h 374650"/>
              <a:gd name="connsiteX3" fmla="*/ 69850 w 250825"/>
              <a:gd name="connsiteY3" fmla="*/ 9525 h 374650"/>
              <a:gd name="connsiteX4" fmla="*/ 12700 w 250825"/>
              <a:gd name="connsiteY4" fmla="*/ 0 h 374650"/>
              <a:gd name="connsiteX5" fmla="*/ 0 w 250825"/>
              <a:gd name="connsiteY5" fmla="*/ 15875 h 374650"/>
              <a:gd name="connsiteX6" fmla="*/ 50800 w 250825"/>
              <a:gd name="connsiteY6" fmla="*/ 63500 h 374650"/>
              <a:gd name="connsiteX7" fmla="*/ 95250 w 250825"/>
              <a:gd name="connsiteY7" fmla="*/ 92075 h 374650"/>
              <a:gd name="connsiteX8" fmla="*/ 127000 w 250825"/>
              <a:gd name="connsiteY8" fmla="*/ 139700 h 374650"/>
              <a:gd name="connsiteX9" fmla="*/ 152400 w 250825"/>
              <a:gd name="connsiteY9" fmla="*/ 152400 h 374650"/>
              <a:gd name="connsiteX10" fmla="*/ 142875 w 250825"/>
              <a:gd name="connsiteY10" fmla="*/ 212725 h 374650"/>
              <a:gd name="connsiteX11" fmla="*/ 88900 w 250825"/>
              <a:gd name="connsiteY11" fmla="*/ 266700 h 374650"/>
              <a:gd name="connsiteX12" fmla="*/ 69850 w 250825"/>
              <a:gd name="connsiteY12" fmla="*/ 314325 h 374650"/>
              <a:gd name="connsiteX13" fmla="*/ 98425 w 250825"/>
              <a:gd name="connsiteY13" fmla="*/ 374650 h 374650"/>
              <a:gd name="connsiteX14" fmla="*/ 133350 w 250825"/>
              <a:gd name="connsiteY14" fmla="*/ 349250 h 374650"/>
              <a:gd name="connsiteX15" fmla="*/ 180975 w 250825"/>
              <a:gd name="connsiteY15" fmla="*/ 238125 h 374650"/>
              <a:gd name="connsiteX16" fmla="*/ 222250 w 250825"/>
              <a:gd name="connsiteY16" fmla="*/ 149225 h 374650"/>
              <a:gd name="connsiteX17" fmla="*/ 250825 w 250825"/>
              <a:gd name="connsiteY17" fmla="*/ 98425 h 37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825" h="374650">
                <a:moveTo>
                  <a:pt x="250825" y="98425"/>
                </a:moveTo>
                <a:lnTo>
                  <a:pt x="174625" y="73025"/>
                </a:lnTo>
                <a:lnTo>
                  <a:pt x="120650" y="34925"/>
                </a:lnTo>
                <a:lnTo>
                  <a:pt x="69850" y="9525"/>
                </a:lnTo>
                <a:lnTo>
                  <a:pt x="12700" y="0"/>
                </a:lnTo>
                <a:lnTo>
                  <a:pt x="0" y="15875"/>
                </a:lnTo>
                <a:lnTo>
                  <a:pt x="50800" y="63500"/>
                </a:lnTo>
                <a:lnTo>
                  <a:pt x="95250" y="92075"/>
                </a:lnTo>
                <a:lnTo>
                  <a:pt x="127000" y="139700"/>
                </a:lnTo>
                <a:lnTo>
                  <a:pt x="152400" y="152400"/>
                </a:lnTo>
                <a:lnTo>
                  <a:pt x="142875" y="212725"/>
                </a:lnTo>
                <a:lnTo>
                  <a:pt x="88900" y="266700"/>
                </a:lnTo>
                <a:lnTo>
                  <a:pt x="69850" y="314325"/>
                </a:lnTo>
                <a:lnTo>
                  <a:pt x="98425" y="374650"/>
                </a:lnTo>
                <a:lnTo>
                  <a:pt x="133350" y="349250"/>
                </a:lnTo>
                <a:lnTo>
                  <a:pt x="180975" y="238125"/>
                </a:lnTo>
                <a:lnTo>
                  <a:pt x="222250" y="149225"/>
                </a:lnTo>
                <a:lnTo>
                  <a:pt x="250825" y="9842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1" name="Freeform 100"/>
          <p:cNvSpPr/>
          <p:nvPr/>
        </p:nvSpPr>
        <p:spPr>
          <a:xfrm>
            <a:off x="6734175" y="1990725"/>
            <a:ext cx="88106" cy="238125"/>
          </a:xfrm>
          <a:custGeom>
            <a:avLst/>
            <a:gdLst>
              <a:gd name="connsiteX0" fmla="*/ 47625 w 88106"/>
              <a:gd name="connsiteY0" fmla="*/ 0 h 238125"/>
              <a:gd name="connsiteX1" fmla="*/ 28575 w 88106"/>
              <a:gd name="connsiteY1" fmla="*/ 61913 h 238125"/>
              <a:gd name="connsiteX2" fmla="*/ 7144 w 88106"/>
              <a:gd name="connsiteY2" fmla="*/ 121444 h 238125"/>
              <a:gd name="connsiteX3" fmla="*/ 0 w 88106"/>
              <a:gd name="connsiteY3" fmla="*/ 157163 h 238125"/>
              <a:gd name="connsiteX4" fmla="*/ 26194 w 88106"/>
              <a:gd name="connsiteY4" fmla="*/ 200025 h 238125"/>
              <a:gd name="connsiteX5" fmla="*/ 61913 w 88106"/>
              <a:gd name="connsiteY5" fmla="*/ 238125 h 238125"/>
              <a:gd name="connsiteX6" fmla="*/ 88106 w 88106"/>
              <a:gd name="connsiteY6" fmla="*/ 178594 h 238125"/>
              <a:gd name="connsiteX7" fmla="*/ 80963 w 88106"/>
              <a:gd name="connsiteY7" fmla="*/ 104775 h 238125"/>
              <a:gd name="connsiteX8" fmla="*/ 66675 w 88106"/>
              <a:gd name="connsiteY8" fmla="*/ 52388 h 238125"/>
              <a:gd name="connsiteX9" fmla="*/ 47625 w 88106"/>
              <a:gd name="connsiteY9"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106" h="238125">
                <a:moveTo>
                  <a:pt x="47625" y="0"/>
                </a:moveTo>
                <a:lnTo>
                  <a:pt x="28575" y="61913"/>
                </a:lnTo>
                <a:lnTo>
                  <a:pt x="7144" y="121444"/>
                </a:lnTo>
                <a:lnTo>
                  <a:pt x="0" y="157163"/>
                </a:lnTo>
                <a:lnTo>
                  <a:pt x="26194" y="200025"/>
                </a:lnTo>
                <a:lnTo>
                  <a:pt x="61913" y="238125"/>
                </a:lnTo>
                <a:lnTo>
                  <a:pt x="88106" y="178594"/>
                </a:lnTo>
                <a:lnTo>
                  <a:pt x="80963" y="104775"/>
                </a:lnTo>
                <a:lnTo>
                  <a:pt x="66675" y="52388"/>
                </a:lnTo>
                <a:lnTo>
                  <a:pt x="47625"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2" name="Freeform 101"/>
          <p:cNvSpPr/>
          <p:nvPr/>
        </p:nvSpPr>
        <p:spPr>
          <a:xfrm>
            <a:off x="6641306" y="2266950"/>
            <a:ext cx="728663" cy="676275"/>
          </a:xfrm>
          <a:custGeom>
            <a:avLst/>
            <a:gdLst>
              <a:gd name="connsiteX0" fmla="*/ 157163 w 728663"/>
              <a:gd name="connsiteY0" fmla="*/ 0 h 676275"/>
              <a:gd name="connsiteX1" fmla="*/ 111919 w 728663"/>
              <a:gd name="connsiteY1" fmla="*/ 61913 h 676275"/>
              <a:gd name="connsiteX2" fmla="*/ 95250 w 728663"/>
              <a:gd name="connsiteY2" fmla="*/ 85725 h 676275"/>
              <a:gd name="connsiteX3" fmla="*/ 138113 w 728663"/>
              <a:gd name="connsiteY3" fmla="*/ 116681 h 676275"/>
              <a:gd name="connsiteX4" fmla="*/ 150019 w 728663"/>
              <a:gd name="connsiteY4" fmla="*/ 135731 h 676275"/>
              <a:gd name="connsiteX5" fmla="*/ 147638 w 728663"/>
              <a:gd name="connsiteY5" fmla="*/ 176213 h 676275"/>
              <a:gd name="connsiteX6" fmla="*/ 176213 w 728663"/>
              <a:gd name="connsiteY6" fmla="*/ 188119 h 676275"/>
              <a:gd name="connsiteX7" fmla="*/ 192882 w 728663"/>
              <a:gd name="connsiteY7" fmla="*/ 197644 h 676275"/>
              <a:gd name="connsiteX8" fmla="*/ 266700 w 728663"/>
              <a:gd name="connsiteY8" fmla="*/ 173831 h 676275"/>
              <a:gd name="connsiteX9" fmla="*/ 266700 w 728663"/>
              <a:gd name="connsiteY9" fmla="*/ 173831 h 676275"/>
              <a:gd name="connsiteX10" fmla="*/ 350044 w 728663"/>
              <a:gd name="connsiteY10" fmla="*/ 176213 h 676275"/>
              <a:gd name="connsiteX11" fmla="*/ 359569 w 728663"/>
              <a:gd name="connsiteY11" fmla="*/ 197644 h 676275"/>
              <a:gd name="connsiteX12" fmla="*/ 383382 w 728663"/>
              <a:gd name="connsiteY12" fmla="*/ 216694 h 676275"/>
              <a:gd name="connsiteX13" fmla="*/ 364332 w 728663"/>
              <a:gd name="connsiteY13" fmla="*/ 285750 h 676275"/>
              <a:gd name="connsiteX14" fmla="*/ 373857 w 728663"/>
              <a:gd name="connsiteY14" fmla="*/ 326231 h 676275"/>
              <a:gd name="connsiteX15" fmla="*/ 326232 w 728663"/>
              <a:gd name="connsiteY15" fmla="*/ 319088 h 676275"/>
              <a:gd name="connsiteX16" fmla="*/ 257175 w 728663"/>
              <a:gd name="connsiteY16" fmla="*/ 316706 h 676275"/>
              <a:gd name="connsiteX17" fmla="*/ 202407 w 728663"/>
              <a:gd name="connsiteY17" fmla="*/ 335756 h 676275"/>
              <a:gd name="connsiteX18" fmla="*/ 159544 w 728663"/>
              <a:gd name="connsiteY18" fmla="*/ 338138 h 676275"/>
              <a:gd name="connsiteX19" fmla="*/ 111919 w 728663"/>
              <a:gd name="connsiteY19" fmla="*/ 330994 h 676275"/>
              <a:gd name="connsiteX20" fmla="*/ 78582 w 728663"/>
              <a:gd name="connsiteY20" fmla="*/ 323850 h 676275"/>
              <a:gd name="connsiteX21" fmla="*/ 47625 w 728663"/>
              <a:gd name="connsiteY21" fmla="*/ 359569 h 676275"/>
              <a:gd name="connsiteX22" fmla="*/ 16669 w 728663"/>
              <a:gd name="connsiteY22" fmla="*/ 397669 h 676275"/>
              <a:gd name="connsiteX23" fmla="*/ 0 w 728663"/>
              <a:gd name="connsiteY23" fmla="*/ 452438 h 676275"/>
              <a:gd name="connsiteX24" fmla="*/ 57150 w 728663"/>
              <a:gd name="connsiteY24" fmla="*/ 426244 h 676275"/>
              <a:gd name="connsiteX25" fmla="*/ 73819 w 728663"/>
              <a:gd name="connsiteY25" fmla="*/ 407194 h 676275"/>
              <a:gd name="connsiteX26" fmla="*/ 133350 w 728663"/>
              <a:gd name="connsiteY26" fmla="*/ 400050 h 676275"/>
              <a:gd name="connsiteX27" fmla="*/ 197644 w 728663"/>
              <a:gd name="connsiteY27" fmla="*/ 428625 h 676275"/>
              <a:gd name="connsiteX28" fmla="*/ 295275 w 728663"/>
              <a:gd name="connsiteY28" fmla="*/ 481013 h 676275"/>
              <a:gd name="connsiteX29" fmla="*/ 428625 w 728663"/>
              <a:gd name="connsiteY29" fmla="*/ 559594 h 676275"/>
              <a:gd name="connsiteX30" fmla="*/ 502444 w 728663"/>
              <a:gd name="connsiteY30" fmla="*/ 611981 h 676275"/>
              <a:gd name="connsiteX31" fmla="*/ 550069 w 728663"/>
              <a:gd name="connsiteY31" fmla="*/ 657225 h 676275"/>
              <a:gd name="connsiteX32" fmla="*/ 616744 w 728663"/>
              <a:gd name="connsiteY32" fmla="*/ 676275 h 676275"/>
              <a:gd name="connsiteX33" fmla="*/ 673894 w 728663"/>
              <a:gd name="connsiteY33" fmla="*/ 642938 h 676275"/>
              <a:gd name="connsiteX34" fmla="*/ 673894 w 728663"/>
              <a:gd name="connsiteY34" fmla="*/ 642938 h 676275"/>
              <a:gd name="connsiteX35" fmla="*/ 640557 w 728663"/>
              <a:gd name="connsiteY35" fmla="*/ 581025 h 676275"/>
              <a:gd name="connsiteX36" fmla="*/ 592932 w 728663"/>
              <a:gd name="connsiteY36" fmla="*/ 516731 h 676275"/>
              <a:gd name="connsiteX37" fmla="*/ 569119 w 728663"/>
              <a:gd name="connsiteY37" fmla="*/ 478631 h 676275"/>
              <a:gd name="connsiteX38" fmla="*/ 569119 w 728663"/>
              <a:gd name="connsiteY38" fmla="*/ 478631 h 676275"/>
              <a:gd name="connsiteX39" fmla="*/ 673894 w 728663"/>
              <a:gd name="connsiteY39" fmla="*/ 442913 h 676275"/>
              <a:gd name="connsiteX40" fmla="*/ 711994 w 728663"/>
              <a:gd name="connsiteY40" fmla="*/ 411956 h 676275"/>
              <a:gd name="connsiteX41" fmla="*/ 707232 w 728663"/>
              <a:gd name="connsiteY41" fmla="*/ 347663 h 676275"/>
              <a:gd name="connsiteX42" fmla="*/ 631032 w 728663"/>
              <a:gd name="connsiteY42" fmla="*/ 350044 h 676275"/>
              <a:gd name="connsiteX43" fmla="*/ 578644 w 728663"/>
              <a:gd name="connsiteY43" fmla="*/ 335756 h 676275"/>
              <a:gd name="connsiteX44" fmla="*/ 526257 w 728663"/>
              <a:gd name="connsiteY44" fmla="*/ 335756 h 676275"/>
              <a:gd name="connsiteX45" fmla="*/ 464344 w 728663"/>
              <a:gd name="connsiteY45" fmla="*/ 335756 h 676275"/>
              <a:gd name="connsiteX46" fmla="*/ 459582 w 728663"/>
              <a:gd name="connsiteY46" fmla="*/ 295275 h 676275"/>
              <a:gd name="connsiteX47" fmla="*/ 488157 w 728663"/>
              <a:gd name="connsiteY47" fmla="*/ 230981 h 676275"/>
              <a:gd name="connsiteX48" fmla="*/ 509588 w 728663"/>
              <a:gd name="connsiteY48" fmla="*/ 214313 h 676275"/>
              <a:gd name="connsiteX49" fmla="*/ 557213 w 728663"/>
              <a:gd name="connsiteY49" fmla="*/ 216694 h 676275"/>
              <a:gd name="connsiteX50" fmla="*/ 614363 w 728663"/>
              <a:gd name="connsiteY50" fmla="*/ 176213 h 676275"/>
              <a:gd name="connsiteX51" fmla="*/ 654844 w 728663"/>
              <a:gd name="connsiteY51" fmla="*/ 150019 h 676275"/>
              <a:gd name="connsiteX52" fmla="*/ 702469 w 728663"/>
              <a:gd name="connsiteY52" fmla="*/ 121444 h 676275"/>
              <a:gd name="connsiteX53" fmla="*/ 728663 w 728663"/>
              <a:gd name="connsiteY53" fmla="*/ 95250 h 676275"/>
              <a:gd name="connsiteX54" fmla="*/ 707232 w 728663"/>
              <a:gd name="connsiteY54" fmla="*/ 78581 h 676275"/>
              <a:gd name="connsiteX55" fmla="*/ 633413 w 728663"/>
              <a:gd name="connsiteY55" fmla="*/ 54769 h 676275"/>
              <a:gd name="connsiteX56" fmla="*/ 602457 w 728663"/>
              <a:gd name="connsiteY56" fmla="*/ 50006 h 676275"/>
              <a:gd name="connsiteX57" fmla="*/ 547688 w 728663"/>
              <a:gd name="connsiteY57" fmla="*/ 78581 h 676275"/>
              <a:gd name="connsiteX58" fmla="*/ 507207 w 728663"/>
              <a:gd name="connsiteY58" fmla="*/ 88106 h 676275"/>
              <a:gd name="connsiteX59" fmla="*/ 454819 w 728663"/>
              <a:gd name="connsiteY59" fmla="*/ 57150 h 676275"/>
              <a:gd name="connsiteX60" fmla="*/ 421482 w 728663"/>
              <a:gd name="connsiteY60" fmla="*/ 69056 h 676275"/>
              <a:gd name="connsiteX61" fmla="*/ 395288 w 728663"/>
              <a:gd name="connsiteY61" fmla="*/ 100013 h 676275"/>
              <a:gd name="connsiteX62" fmla="*/ 338138 w 728663"/>
              <a:gd name="connsiteY62" fmla="*/ 83344 h 676275"/>
              <a:gd name="connsiteX63" fmla="*/ 297657 w 728663"/>
              <a:gd name="connsiteY63" fmla="*/ 61913 h 676275"/>
              <a:gd name="connsiteX64" fmla="*/ 245269 w 728663"/>
              <a:gd name="connsiteY64" fmla="*/ 61913 h 676275"/>
              <a:gd name="connsiteX65" fmla="*/ 202407 w 728663"/>
              <a:gd name="connsiteY65" fmla="*/ 64294 h 676275"/>
              <a:gd name="connsiteX66" fmla="*/ 176213 w 728663"/>
              <a:gd name="connsiteY66" fmla="*/ 61913 h 676275"/>
              <a:gd name="connsiteX67" fmla="*/ 157163 w 728663"/>
              <a:gd name="connsiteY67" fmla="*/ 0 h 676275"/>
              <a:gd name="connsiteX0" fmla="*/ 157163 w 728663"/>
              <a:gd name="connsiteY0" fmla="*/ 0 h 676275"/>
              <a:gd name="connsiteX1" fmla="*/ 111919 w 728663"/>
              <a:gd name="connsiteY1" fmla="*/ 61913 h 676275"/>
              <a:gd name="connsiteX2" fmla="*/ 95250 w 728663"/>
              <a:gd name="connsiteY2" fmla="*/ 85725 h 676275"/>
              <a:gd name="connsiteX3" fmla="*/ 138113 w 728663"/>
              <a:gd name="connsiteY3" fmla="*/ 116681 h 676275"/>
              <a:gd name="connsiteX4" fmla="*/ 150019 w 728663"/>
              <a:gd name="connsiteY4" fmla="*/ 135731 h 676275"/>
              <a:gd name="connsiteX5" fmla="*/ 147638 w 728663"/>
              <a:gd name="connsiteY5" fmla="*/ 176213 h 676275"/>
              <a:gd name="connsiteX6" fmla="*/ 176213 w 728663"/>
              <a:gd name="connsiteY6" fmla="*/ 188119 h 676275"/>
              <a:gd name="connsiteX7" fmla="*/ 192882 w 728663"/>
              <a:gd name="connsiteY7" fmla="*/ 197644 h 676275"/>
              <a:gd name="connsiteX8" fmla="*/ 266700 w 728663"/>
              <a:gd name="connsiteY8" fmla="*/ 173831 h 676275"/>
              <a:gd name="connsiteX9" fmla="*/ 283369 w 728663"/>
              <a:gd name="connsiteY9" fmla="*/ 178594 h 676275"/>
              <a:gd name="connsiteX10" fmla="*/ 350044 w 728663"/>
              <a:gd name="connsiteY10" fmla="*/ 176213 h 676275"/>
              <a:gd name="connsiteX11" fmla="*/ 359569 w 728663"/>
              <a:gd name="connsiteY11" fmla="*/ 197644 h 676275"/>
              <a:gd name="connsiteX12" fmla="*/ 383382 w 728663"/>
              <a:gd name="connsiteY12" fmla="*/ 216694 h 676275"/>
              <a:gd name="connsiteX13" fmla="*/ 364332 w 728663"/>
              <a:gd name="connsiteY13" fmla="*/ 285750 h 676275"/>
              <a:gd name="connsiteX14" fmla="*/ 373857 w 728663"/>
              <a:gd name="connsiteY14" fmla="*/ 326231 h 676275"/>
              <a:gd name="connsiteX15" fmla="*/ 326232 w 728663"/>
              <a:gd name="connsiteY15" fmla="*/ 319088 h 676275"/>
              <a:gd name="connsiteX16" fmla="*/ 257175 w 728663"/>
              <a:gd name="connsiteY16" fmla="*/ 316706 h 676275"/>
              <a:gd name="connsiteX17" fmla="*/ 202407 w 728663"/>
              <a:gd name="connsiteY17" fmla="*/ 335756 h 676275"/>
              <a:gd name="connsiteX18" fmla="*/ 159544 w 728663"/>
              <a:gd name="connsiteY18" fmla="*/ 338138 h 676275"/>
              <a:gd name="connsiteX19" fmla="*/ 111919 w 728663"/>
              <a:gd name="connsiteY19" fmla="*/ 330994 h 676275"/>
              <a:gd name="connsiteX20" fmla="*/ 78582 w 728663"/>
              <a:gd name="connsiteY20" fmla="*/ 323850 h 676275"/>
              <a:gd name="connsiteX21" fmla="*/ 47625 w 728663"/>
              <a:gd name="connsiteY21" fmla="*/ 359569 h 676275"/>
              <a:gd name="connsiteX22" fmla="*/ 16669 w 728663"/>
              <a:gd name="connsiteY22" fmla="*/ 397669 h 676275"/>
              <a:gd name="connsiteX23" fmla="*/ 0 w 728663"/>
              <a:gd name="connsiteY23" fmla="*/ 452438 h 676275"/>
              <a:gd name="connsiteX24" fmla="*/ 57150 w 728663"/>
              <a:gd name="connsiteY24" fmla="*/ 426244 h 676275"/>
              <a:gd name="connsiteX25" fmla="*/ 73819 w 728663"/>
              <a:gd name="connsiteY25" fmla="*/ 407194 h 676275"/>
              <a:gd name="connsiteX26" fmla="*/ 133350 w 728663"/>
              <a:gd name="connsiteY26" fmla="*/ 400050 h 676275"/>
              <a:gd name="connsiteX27" fmla="*/ 197644 w 728663"/>
              <a:gd name="connsiteY27" fmla="*/ 428625 h 676275"/>
              <a:gd name="connsiteX28" fmla="*/ 295275 w 728663"/>
              <a:gd name="connsiteY28" fmla="*/ 481013 h 676275"/>
              <a:gd name="connsiteX29" fmla="*/ 428625 w 728663"/>
              <a:gd name="connsiteY29" fmla="*/ 559594 h 676275"/>
              <a:gd name="connsiteX30" fmla="*/ 502444 w 728663"/>
              <a:gd name="connsiteY30" fmla="*/ 611981 h 676275"/>
              <a:gd name="connsiteX31" fmla="*/ 550069 w 728663"/>
              <a:gd name="connsiteY31" fmla="*/ 657225 h 676275"/>
              <a:gd name="connsiteX32" fmla="*/ 616744 w 728663"/>
              <a:gd name="connsiteY32" fmla="*/ 676275 h 676275"/>
              <a:gd name="connsiteX33" fmla="*/ 673894 w 728663"/>
              <a:gd name="connsiteY33" fmla="*/ 642938 h 676275"/>
              <a:gd name="connsiteX34" fmla="*/ 673894 w 728663"/>
              <a:gd name="connsiteY34" fmla="*/ 642938 h 676275"/>
              <a:gd name="connsiteX35" fmla="*/ 640557 w 728663"/>
              <a:gd name="connsiteY35" fmla="*/ 581025 h 676275"/>
              <a:gd name="connsiteX36" fmla="*/ 592932 w 728663"/>
              <a:gd name="connsiteY36" fmla="*/ 516731 h 676275"/>
              <a:gd name="connsiteX37" fmla="*/ 569119 w 728663"/>
              <a:gd name="connsiteY37" fmla="*/ 478631 h 676275"/>
              <a:gd name="connsiteX38" fmla="*/ 569119 w 728663"/>
              <a:gd name="connsiteY38" fmla="*/ 478631 h 676275"/>
              <a:gd name="connsiteX39" fmla="*/ 673894 w 728663"/>
              <a:gd name="connsiteY39" fmla="*/ 442913 h 676275"/>
              <a:gd name="connsiteX40" fmla="*/ 711994 w 728663"/>
              <a:gd name="connsiteY40" fmla="*/ 411956 h 676275"/>
              <a:gd name="connsiteX41" fmla="*/ 707232 w 728663"/>
              <a:gd name="connsiteY41" fmla="*/ 347663 h 676275"/>
              <a:gd name="connsiteX42" fmla="*/ 631032 w 728663"/>
              <a:gd name="connsiteY42" fmla="*/ 350044 h 676275"/>
              <a:gd name="connsiteX43" fmla="*/ 578644 w 728663"/>
              <a:gd name="connsiteY43" fmla="*/ 335756 h 676275"/>
              <a:gd name="connsiteX44" fmla="*/ 526257 w 728663"/>
              <a:gd name="connsiteY44" fmla="*/ 335756 h 676275"/>
              <a:gd name="connsiteX45" fmla="*/ 464344 w 728663"/>
              <a:gd name="connsiteY45" fmla="*/ 335756 h 676275"/>
              <a:gd name="connsiteX46" fmla="*/ 459582 w 728663"/>
              <a:gd name="connsiteY46" fmla="*/ 295275 h 676275"/>
              <a:gd name="connsiteX47" fmla="*/ 488157 w 728663"/>
              <a:gd name="connsiteY47" fmla="*/ 230981 h 676275"/>
              <a:gd name="connsiteX48" fmla="*/ 509588 w 728663"/>
              <a:gd name="connsiteY48" fmla="*/ 214313 h 676275"/>
              <a:gd name="connsiteX49" fmla="*/ 557213 w 728663"/>
              <a:gd name="connsiteY49" fmla="*/ 216694 h 676275"/>
              <a:gd name="connsiteX50" fmla="*/ 614363 w 728663"/>
              <a:gd name="connsiteY50" fmla="*/ 176213 h 676275"/>
              <a:gd name="connsiteX51" fmla="*/ 654844 w 728663"/>
              <a:gd name="connsiteY51" fmla="*/ 150019 h 676275"/>
              <a:gd name="connsiteX52" fmla="*/ 702469 w 728663"/>
              <a:gd name="connsiteY52" fmla="*/ 121444 h 676275"/>
              <a:gd name="connsiteX53" fmla="*/ 728663 w 728663"/>
              <a:gd name="connsiteY53" fmla="*/ 95250 h 676275"/>
              <a:gd name="connsiteX54" fmla="*/ 707232 w 728663"/>
              <a:gd name="connsiteY54" fmla="*/ 78581 h 676275"/>
              <a:gd name="connsiteX55" fmla="*/ 633413 w 728663"/>
              <a:gd name="connsiteY55" fmla="*/ 54769 h 676275"/>
              <a:gd name="connsiteX56" fmla="*/ 602457 w 728663"/>
              <a:gd name="connsiteY56" fmla="*/ 50006 h 676275"/>
              <a:gd name="connsiteX57" fmla="*/ 547688 w 728663"/>
              <a:gd name="connsiteY57" fmla="*/ 78581 h 676275"/>
              <a:gd name="connsiteX58" fmla="*/ 507207 w 728663"/>
              <a:gd name="connsiteY58" fmla="*/ 88106 h 676275"/>
              <a:gd name="connsiteX59" fmla="*/ 454819 w 728663"/>
              <a:gd name="connsiteY59" fmla="*/ 57150 h 676275"/>
              <a:gd name="connsiteX60" fmla="*/ 421482 w 728663"/>
              <a:gd name="connsiteY60" fmla="*/ 69056 h 676275"/>
              <a:gd name="connsiteX61" fmla="*/ 395288 w 728663"/>
              <a:gd name="connsiteY61" fmla="*/ 100013 h 676275"/>
              <a:gd name="connsiteX62" fmla="*/ 338138 w 728663"/>
              <a:gd name="connsiteY62" fmla="*/ 83344 h 676275"/>
              <a:gd name="connsiteX63" fmla="*/ 297657 w 728663"/>
              <a:gd name="connsiteY63" fmla="*/ 61913 h 676275"/>
              <a:gd name="connsiteX64" fmla="*/ 245269 w 728663"/>
              <a:gd name="connsiteY64" fmla="*/ 61913 h 676275"/>
              <a:gd name="connsiteX65" fmla="*/ 202407 w 728663"/>
              <a:gd name="connsiteY65" fmla="*/ 64294 h 676275"/>
              <a:gd name="connsiteX66" fmla="*/ 176213 w 728663"/>
              <a:gd name="connsiteY66" fmla="*/ 61913 h 676275"/>
              <a:gd name="connsiteX67" fmla="*/ 157163 w 728663"/>
              <a:gd name="connsiteY67" fmla="*/ 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28663" h="676275">
                <a:moveTo>
                  <a:pt x="157163" y="0"/>
                </a:moveTo>
                <a:lnTo>
                  <a:pt x="111919" y="61913"/>
                </a:lnTo>
                <a:lnTo>
                  <a:pt x="95250" y="85725"/>
                </a:lnTo>
                <a:lnTo>
                  <a:pt x="138113" y="116681"/>
                </a:lnTo>
                <a:lnTo>
                  <a:pt x="150019" y="135731"/>
                </a:lnTo>
                <a:lnTo>
                  <a:pt x="147638" y="176213"/>
                </a:lnTo>
                <a:lnTo>
                  <a:pt x="176213" y="188119"/>
                </a:lnTo>
                <a:lnTo>
                  <a:pt x="192882" y="197644"/>
                </a:lnTo>
                <a:cubicBezTo>
                  <a:pt x="217488" y="189706"/>
                  <a:pt x="251619" y="177006"/>
                  <a:pt x="266700" y="173831"/>
                </a:cubicBezTo>
                <a:cubicBezTo>
                  <a:pt x="281781" y="170656"/>
                  <a:pt x="277813" y="177006"/>
                  <a:pt x="283369" y="178594"/>
                </a:cubicBezTo>
                <a:lnTo>
                  <a:pt x="350044" y="176213"/>
                </a:lnTo>
                <a:lnTo>
                  <a:pt x="359569" y="197644"/>
                </a:lnTo>
                <a:lnTo>
                  <a:pt x="383382" y="216694"/>
                </a:lnTo>
                <a:lnTo>
                  <a:pt x="364332" y="285750"/>
                </a:lnTo>
                <a:lnTo>
                  <a:pt x="373857" y="326231"/>
                </a:lnTo>
                <a:lnTo>
                  <a:pt x="326232" y="319088"/>
                </a:lnTo>
                <a:lnTo>
                  <a:pt x="257175" y="316706"/>
                </a:lnTo>
                <a:lnTo>
                  <a:pt x="202407" y="335756"/>
                </a:lnTo>
                <a:lnTo>
                  <a:pt x="159544" y="338138"/>
                </a:lnTo>
                <a:lnTo>
                  <a:pt x="111919" y="330994"/>
                </a:lnTo>
                <a:lnTo>
                  <a:pt x="78582" y="323850"/>
                </a:lnTo>
                <a:lnTo>
                  <a:pt x="47625" y="359569"/>
                </a:lnTo>
                <a:lnTo>
                  <a:pt x="16669" y="397669"/>
                </a:lnTo>
                <a:lnTo>
                  <a:pt x="0" y="452438"/>
                </a:lnTo>
                <a:lnTo>
                  <a:pt x="57150" y="426244"/>
                </a:lnTo>
                <a:lnTo>
                  <a:pt x="73819" y="407194"/>
                </a:lnTo>
                <a:lnTo>
                  <a:pt x="133350" y="400050"/>
                </a:lnTo>
                <a:lnTo>
                  <a:pt x="197644" y="428625"/>
                </a:lnTo>
                <a:lnTo>
                  <a:pt x="295275" y="481013"/>
                </a:lnTo>
                <a:lnTo>
                  <a:pt x="428625" y="559594"/>
                </a:lnTo>
                <a:lnTo>
                  <a:pt x="502444" y="611981"/>
                </a:lnTo>
                <a:lnTo>
                  <a:pt x="550069" y="657225"/>
                </a:lnTo>
                <a:lnTo>
                  <a:pt x="616744" y="676275"/>
                </a:lnTo>
                <a:lnTo>
                  <a:pt x="673894" y="642938"/>
                </a:lnTo>
                <a:lnTo>
                  <a:pt x="673894" y="642938"/>
                </a:lnTo>
                <a:lnTo>
                  <a:pt x="640557" y="581025"/>
                </a:lnTo>
                <a:lnTo>
                  <a:pt x="592932" y="516731"/>
                </a:lnTo>
                <a:lnTo>
                  <a:pt x="569119" y="478631"/>
                </a:lnTo>
                <a:lnTo>
                  <a:pt x="569119" y="478631"/>
                </a:lnTo>
                <a:lnTo>
                  <a:pt x="673894" y="442913"/>
                </a:lnTo>
                <a:lnTo>
                  <a:pt x="711994" y="411956"/>
                </a:lnTo>
                <a:lnTo>
                  <a:pt x="707232" y="347663"/>
                </a:lnTo>
                <a:lnTo>
                  <a:pt x="631032" y="350044"/>
                </a:lnTo>
                <a:lnTo>
                  <a:pt x="578644" y="335756"/>
                </a:lnTo>
                <a:lnTo>
                  <a:pt x="526257" y="335756"/>
                </a:lnTo>
                <a:lnTo>
                  <a:pt x="464344" y="335756"/>
                </a:lnTo>
                <a:lnTo>
                  <a:pt x="459582" y="295275"/>
                </a:lnTo>
                <a:lnTo>
                  <a:pt x="488157" y="230981"/>
                </a:lnTo>
                <a:lnTo>
                  <a:pt x="509588" y="214313"/>
                </a:lnTo>
                <a:lnTo>
                  <a:pt x="557213" y="216694"/>
                </a:lnTo>
                <a:lnTo>
                  <a:pt x="614363" y="176213"/>
                </a:lnTo>
                <a:lnTo>
                  <a:pt x="654844" y="150019"/>
                </a:lnTo>
                <a:lnTo>
                  <a:pt x="702469" y="121444"/>
                </a:lnTo>
                <a:lnTo>
                  <a:pt x="728663" y="95250"/>
                </a:lnTo>
                <a:lnTo>
                  <a:pt x="707232" y="78581"/>
                </a:lnTo>
                <a:lnTo>
                  <a:pt x="633413" y="54769"/>
                </a:lnTo>
                <a:lnTo>
                  <a:pt x="602457" y="50006"/>
                </a:lnTo>
                <a:lnTo>
                  <a:pt x="547688" y="78581"/>
                </a:lnTo>
                <a:lnTo>
                  <a:pt x="507207" y="88106"/>
                </a:lnTo>
                <a:lnTo>
                  <a:pt x="454819" y="57150"/>
                </a:lnTo>
                <a:lnTo>
                  <a:pt x="421482" y="69056"/>
                </a:lnTo>
                <a:lnTo>
                  <a:pt x="395288" y="100013"/>
                </a:lnTo>
                <a:lnTo>
                  <a:pt x="338138" y="83344"/>
                </a:lnTo>
                <a:lnTo>
                  <a:pt x="297657" y="61913"/>
                </a:lnTo>
                <a:lnTo>
                  <a:pt x="245269" y="61913"/>
                </a:lnTo>
                <a:lnTo>
                  <a:pt x="202407" y="64294"/>
                </a:lnTo>
                <a:lnTo>
                  <a:pt x="176213" y="61913"/>
                </a:lnTo>
                <a:lnTo>
                  <a:pt x="157163"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3" name="Freeform 102"/>
          <p:cNvSpPr/>
          <p:nvPr/>
        </p:nvSpPr>
        <p:spPr>
          <a:xfrm>
            <a:off x="6565106" y="2764631"/>
            <a:ext cx="164307" cy="169069"/>
          </a:xfrm>
          <a:custGeom>
            <a:avLst/>
            <a:gdLst>
              <a:gd name="connsiteX0" fmla="*/ 33338 w 164307"/>
              <a:gd name="connsiteY0" fmla="*/ 0 h 169069"/>
              <a:gd name="connsiteX1" fmla="*/ 11907 w 164307"/>
              <a:gd name="connsiteY1" fmla="*/ 16669 h 169069"/>
              <a:gd name="connsiteX2" fmla="*/ 0 w 164307"/>
              <a:gd name="connsiteY2" fmla="*/ 47625 h 169069"/>
              <a:gd name="connsiteX3" fmla="*/ 14288 w 164307"/>
              <a:gd name="connsiteY3" fmla="*/ 61913 h 169069"/>
              <a:gd name="connsiteX4" fmla="*/ 66675 w 164307"/>
              <a:gd name="connsiteY4" fmla="*/ 61913 h 169069"/>
              <a:gd name="connsiteX5" fmla="*/ 76200 w 164307"/>
              <a:gd name="connsiteY5" fmla="*/ 95250 h 169069"/>
              <a:gd name="connsiteX6" fmla="*/ 88107 w 164307"/>
              <a:gd name="connsiteY6" fmla="*/ 133350 h 169069"/>
              <a:gd name="connsiteX7" fmla="*/ 114300 w 164307"/>
              <a:gd name="connsiteY7" fmla="*/ 157163 h 169069"/>
              <a:gd name="connsiteX8" fmla="*/ 164307 w 164307"/>
              <a:gd name="connsiteY8" fmla="*/ 169069 h 169069"/>
              <a:gd name="connsiteX9" fmla="*/ 133350 w 164307"/>
              <a:gd name="connsiteY9" fmla="*/ 104775 h 169069"/>
              <a:gd name="connsiteX10" fmla="*/ 126207 w 164307"/>
              <a:gd name="connsiteY10" fmla="*/ 64294 h 169069"/>
              <a:gd name="connsiteX11" fmla="*/ 83344 w 164307"/>
              <a:gd name="connsiteY11" fmla="*/ 45244 h 169069"/>
              <a:gd name="connsiteX12" fmla="*/ 33338 w 164307"/>
              <a:gd name="connsiteY12" fmla="*/ 0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07" h="169069">
                <a:moveTo>
                  <a:pt x="33338" y="0"/>
                </a:moveTo>
                <a:lnTo>
                  <a:pt x="11907" y="16669"/>
                </a:lnTo>
                <a:lnTo>
                  <a:pt x="0" y="47625"/>
                </a:lnTo>
                <a:lnTo>
                  <a:pt x="14288" y="61913"/>
                </a:lnTo>
                <a:lnTo>
                  <a:pt x="66675" y="61913"/>
                </a:lnTo>
                <a:lnTo>
                  <a:pt x="76200" y="95250"/>
                </a:lnTo>
                <a:lnTo>
                  <a:pt x="88107" y="133350"/>
                </a:lnTo>
                <a:lnTo>
                  <a:pt x="114300" y="157163"/>
                </a:lnTo>
                <a:lnTo>
                  <a:pt x="164307" y="169069"/>
                </a:lnTo>
                <a:lnTo>
                  <a:pt x="133350" y="104775"/>
                </a:lnTo>
                <a:lnTo>
                  <a:pt x="126207" y="64294"/>
                </a:lnTo>
                <a:lnTo>
                  <a:pt x="83344" y="45244"/>
                </a:lnTo>
                <a:lnTo>
                  <a:pt x="33338"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4" name="Freeform 103"/>
          <p:cNvSpPr/>
          <p:nvPr/>
        </p:nvSpPr>
        <p:spPr>
          <a:xfrm>
            <a:off x="6638925" y="2938463"/>
            <a:ext cx="454819" cy="264318"/>
          </a:xfrm>
          <a:custGeom>
            <a:avLst/>
            <a:gdLst>
              <a:gd name="connsiteX0" fmla="*/ 111919 w 454819"/>
              <a:gd name="connsiteY0" fmla="*/ 0 h 264318"/>
              <a:gd name="connsiteX1" fmla="*/ 204788 w 454819"/>
              <a:gd name="connsiteY1" fmla="*/ 23812 h 264318"/>
              <a:gd name="connsiteX2" fmla="*/ 295275 w 454819"/>
              <a:gd name="connsiteY2" fmla="*/ 76200 h 264318"/>
              <a:gd name="connsiteX3" fmla="*/ 392906 w 454819"/>
              <a:gd name="connsiteY3" fmla="*/ 126206 h 264318"/>
              <a:gd name="connsiteX4" fmla="*/ 450056 w 454819"/>
              <a:gd name="connsiteY4" fmla="*/ 202406 h 264318"/>
              <a:gd name="connsiteX5" fmla="*/ 454819 w 454819"/>
              <a:gd name="connsiteY5" fmla="*/ 252412 h 264318"/>
              <a:gd name="connsiteX6" fmla="*/ 438150 w 454819"/>
              <a:gd name="connsiteY6" fmla="*/ 261937 h 264318"/>
              <a:gd name="connsiteX7" fmla="*/ 369094 w 454819"/>
              <a:gd name="connsiteY7" fmla="*/ 247650 h 264318"/>
              <a:gd name="connsiteX8" fmla="*/ 288131 w 454819"/>
              <a:gd name="connsiteY8" fmla="*/ 242887 h 264318"/>
              <a:gd name="connsiteX9" fmla="*/ 216694 w 454819"/>
              <a:gd name="connsiteY9" fmla="*/ 235743 h 264318"/>
              <a:gd name="connsiteX10" fmla="*/ 188119 w 454819"/>
              <a:gd name="connsiteY10" fmla="*/ 228600 h 264318"/>
              <a:gd name="connsiteX11" fmla="*/ 154781 w 454819"/>
              <a:gd name="connsiteY11" fmla="*/ 230981 h 264318"/>
              <a:gd name="connsiteX12" fmla="*/ 140494 w 454819"/>
              <a:gd name="connsiteY12" fmla="*/ 264318 h 264318"/>
              <a:gd name="connsiteX13" fmla="*/ 121444 w 454819"/>
              <a:gd name="connsiteY13" fmla="*/ 230981 h 264318"/>
              <a:gd name="connsiteX14" fmla="*/ 102394 w 454819"/>
              <a:gd name="connsiteY14" fmla="*/ 209550 h 264318"/>
              <a:gd name="connsiteX15" fmla="*/ 50006 w 454819"/>
              <a:gd name="connsiteY15" fmla="*/ 214312 h 264318"/>
              <a:gd name="connsiteX16" fmla="*/ 9525 w 454819"/>
              <a:gd name="connsiteY16" fmla="*/ 223837 h 264318"/>
              <a:gd name="connsiteX17" fmla="*/ 0 w 454819"/>
              <a:gd name="connsiteY17" fmla="*/ 211931 h 264318"/>
              <a:gd name="connsiteX18" fmla="*/ 14288 w 454819"/>
              <a:gd name="connsiteY18" fmla="*/ 157162 h 264318"/>
              <a:gd name="connsiteX19" fmla="*/ 14288 w 454819"/>
              <a:gd name="connsiteY19" fmla="*/ 128587 h 264318"/>
              <a:gd name="connsiteX20" fmla="*/ 14288 w 454819"/>
              <a:gd name="connsiteY20" fmla="*/ 85725 h 264318"/>
              <a:gd name="connsiteX21" fmla="*/ 33338 w 454819"/>
              <a:gd name="connsiteY21" fmla="*/ 73818 h 264318"/>
              <a:gd name="connsiteX22" fmla="*/ 64294 w 454819"/>
              <a:gd name="connsiteY22" fmla="*/ 59531 h 264318"/>
              <a:gd name="connsiteX23" fmla="*/ 78581 w 454819"/>
              <a:gd name="connsiteY23" fmla="*/ 42862 h 264318"/>
              <a:gd name="connsiteX24" fmla="*/ 111919 w 454819"/>
              <a:gd name="connsiteY24" fmla="*/ 0 h 2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4819" h="264318">
                <a:moveTo>
                  <a:pt x="111919" y="0"/>
                </a:moveTo>
                <a:lnTo>
                  <a:pt x="204788" y="23812"/>
                </a:lnTo>
                <a:lnTo>
                  <a:pt x="295275" y="76200"/>
                </a:lnTo>
                <a:lnTo>
                  <a:pt x="392906" y="126206"/>
                </a:lnTo>
                <a:lnTo>
                  <a:pt x="450056" y="202406"/>
                </a:lnTo>
                <a:lnTo>
                  <a:pt x="454819" y="252412"/>
                </a:lnTo>
                <a:lnTo>
                  <a:pt x="438150" y="261937"/>
                </a:lnTo>
                <a:lnTo>
                  <a:pt x="369094" y="247650"/>
                </a:lnTo>
                <a:lnTo>
                  <a:pt x="288131" y="242887"/>
                </a:lnTo>
                <a:lnTo>
                  <a:pt x="216694" y="235743"/>
                </a:lnTo>
                <a:lnTo>
                  <a:pt x="188119" y="228600"/>
                </a:lnTo>
                <a:lnTo>
                  <a:pt x="154781" y="230981"/>
                </a:lnTo>
                <a:lnTo>
                  <a:pt x="140494" y="264318"/>
                </a:lnTo>
                <a:lnTo>
                  <a:pt x="121444" y="230981"/>
                </a:lnTo>
                <a:lnTo>
                  <a:pt x="102394" y="209550"/>
                </a:lnTo>
                <a:lnTo>
                  <a:pt x="50006" y="214312"/>
                </a:lnTo>
                <a:lnTo>
                  <a:pt x="9525" y="223837"/>
                </a:lnTo>
                <a:lnTo>
                  <a:pt x="0" y="211931"/>
                </a:lnTo>
                <a:lnTo>
                  <a:pt x="14288" y="157162"/>
                </a:lnTo>
                <a:lnTo>
                  <a:pt x="14288" y="128587"/>
                </a:lnTo>
                <a:lnTo>
                  <a:pt x="14288" y="85725"/>
                </a:lnTo>
                <a:lnTo>
                  <a:pt x="33338" y="73818"/>
                </a:lnTo>
                <a:lnTo>
                  <a:pt x="64294" y="59531"/>
                </a:lnTo>
                <a:lnTo>
                  <a:pt x="78581" y="42862"/>
                </a:lnTo>
                <a:lnTo>
                  <a:pt x="111919"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5" name="Freeform 104"/>
          <p:cNvSpPr/>
          <p:nvPr/>
        </p:nvSpPr>
        <p:spPr>
          <a:xfrm>
            <a:off x="6365081" y="2876550"/>
            <a:ext cx="209550" cy="109538"/>
          </a:xfrm>
          <a:custGeom>
            <a:avLst/>
            <a:gdLst>
              <a:gd name="connsiteX0" fmla="*/ 209550 w 209550"/>
              <a:gd name="connsiteY0" fmla="*/ 109538 h 109538"/>
              <a:gd name="connsiteX1" fmla="*/ 197644 w 209550"/>
              <a:gd name="connsiteY1" fmla="*/ 57150 h 109538"/>
              <a:gd name="connsiteX2" fmla="*/ 154782 w 209550"/>
              <a:gd name="connsiteY2" fmla="*/ 19050 h 109538"/>
              <a:gd name="connsiteX3" fmla="*/ 121444 w 209550"/>
              <a:gd name="connsiteY3" fmla="*/ 2381 h 109538"/>
              <a:gd name="connsiteX4" fmla="*/ 64294 w 209550"/>
              <a:gd name="connsiteY4" fmla="*/ 0 h 109538"/>
              <a:gd name="connsiteX5" fmla="*/ 28575 w 209550"/>
              <a:gd name="connsiteY5" fmla="*/ 7144 h 109538"/>
              <a:gd name="connsiteX6" fmla="*/ 2382 w 209550"/>
              <a:gd name="connsiteY6" fmla="*/ 26194 h 109538"/>
              <a:gd name="connsiteX7" fmla="*/ 7144 w 209550"/>
              <a:gd name="connsiteY7" fmla="*/ 83344 h 109538"/>
              <a:gd name="connsiteX8" fmla="*/ 0 w 209550"/>
              <a:gd name="connsiteY8" fmla="*/ 107156 h 109538"/>
              <a:gd name="connsiteX9" fmla="*/ 50007 w 209550"/>
              <a:gd name="connsiteY9" fmla="*/ 83344 h 109538"/>
              <a:gd name="connsiteX10" fmla="*/ 100013 w 209550"/>
              <a:gd name="connsiteY10" fmla="*/ 69056 h 109538"/>
              <a:gd name="connsiteX11" fmla="*/ 142875 w 209550"/>
              <a:gd name="connsiteY11" fmla="*/ 66675 h 109538"/>
              <a:gd name="connsiteX12" fmla="*/ 164307 w 209550"/>
              <a:gd name="connsiteY12" fmla="*/ 80963 h 109538"/>
              <a:gd name="connsiteX13" fmla="*/ 209550 w 209550"/>
              <a:gd name="connsiteY13" fmla="*/ 109538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9550" h="109538">
                <a:moveTo>
                  <a:pt x="209550" y="109538"/>
                </a:moveTo>
                <a:lnTo>
                  <a:pt x="197644" y="57150"/>
                </a:lnTo>
                <a:lnTo>
                  <a:pt x="154782" y="19050"/>
                </a:lnTo>
                <a:lnTo>
                  <a:pt x="121444" y="2381"/>
                </a:lnTo>
                <a:lnTo>
                  <a:pt x="64294" y="0"/>
                </a:lnTo>
                <a:lnTo>
                  <a:pt x="28575" y="7144"/>
                </a:lnTo>
                <a:lnTo>
                  <a:pt x="2382" y="26194"/>
                </a:lnTo>
                <a:lnTo>
                  <a:pt x="7144" y="83344"/>
                </a:lnTo>
                <a:lnTo>
                  <a:pt x="0" y="107156"/>
                </a:lnTo>
                <a:lnTo>
                  <a:pt x="50007" y="83344"/>
                </a:lnTo>
                <a:lnTo>
                  <a:pt x="100013" y="69056"/>
                </a:lnTo>
                <a:lnTo>
                  <a:pt x="142875" y="66675"/>
                </a:lnTo>
                <a:lnTo>
                  <a:pt x="164307" y="80963"/>
                </a:lnTo>
                <a:lnTo>
                  <a:pt x="209550" y="109538"/>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6" name="Freeform 105"/>
          <p:cNvSpPr/>
          <p:nvPr/>
        </p:nvSpPr>
        <p:spPr>
          <a:xfrm>
            <a:off x="6148388" y="3062288"/>
            <a:ext cx="483393" cy="307181"/>
          </a:xfrm>
          <a:custGeom>
            <a:avLst/>
            <a:gdLst>
              <a:gd name="connsiteX0" fmla="*/ 154781 w 483393"/>
              <a:gd name="connsiteY0" fmla="*/ 0 h 307181"/>
              <a:gd name="connsiteX1" fmla="*/ 95250 w 483393"/>
              <a:gd name="connsiteY1" fmla="*/ 11906 h 307181"/>
              <a:gd name="connsiteX2" fmla="*/ 33337 w 483393"/>
              <a:gd name="connsiteY2" fmla="*/ 26193 h 307181"/>
              <a:gd name="connsiteX3" fmla="*/ 0 w 483393"/>
              <a:gd name="connsiteY3" fmla="*/ 38100 h 307181"/>
              <a:gd name="connsiteX4" fmla="*/ 57150 w 483393"/>
              <a:gd name="connsiteY4" fmla="*/ 95250 h 307181"/>
              <a:gd name="connsiteX5" fmla="*/ 133350 w 483393"/>
              <a:gd name="connsiteY5" fmla="*/ 145256 h 307181"/>
              <a:gd name="connsiteX6" fmla="*/ 173831 w 483393"/>
              <a:gd name="connsiteY6" fmla="*/ 200025 h 307181"/>
              <a:gd name="connsiteX7" fmla="*/ 209550 w 483393"/>
              <a:gd name="connsiteY7" fmla="*/ 254793 h 307181"/>
              <a:gd name="connsiteX8" fmla="*/ 250031 w 483393"/>
              <a:gd name="connsiteY8" fmla="*/ 300037 h 307181"/>
              <a:gd name="connsiteX9" fmla="*/ 285750 w 483393"/>
              <a:gd name="connsiteY9" fmla="*/ 307181 h 307181"/>
              <a:gd name="connsiteX10" fmla="*/ 352425 w 483393"/>
              <a:gd name="connsiteY10" fmla="*/ 307181 h 307181"/>
              <a:gd name="connsiteX11" fmla="*/ 397668 w 483393"/>
              <a:gd name="connsiteY11" fmla="*/ 307181 h 307181"/>
              <a:gd name="connsiteX12" fmla="*/ 428625 w 483393"/>
              <a:gd name="connsiteY12" fmla="*/ 297656 h 307181"/>
              <a:gd name="connsiteX13" fmla="*/ 483393 w 483393"/>
              <a:gd name="connsiteY13" fmla="*/ 288131 h 307181"/>
              <a:gd name="connsiteX14" fmla="*/ 461962 w 483393"/>
              <a:gd name="connsiteY14" fmla="*/ 257175 h 307181"/>
              <a:gd name="connsiteX15" fmla="*/ 400050 w 483393"/>
              <a:gd name="connsiteY15" fmla="*/ 209550 h 307181"/>
              <a:gd name="connsiteX16" fmla="*/ 361950 w 483393"/>
              <a:gd name="connsiteY16" fmla="*/ 171450 h 307181"/>
              <a:gd name="connsiteX17" fmla="*/ 328612 w 483393"/>
              <a:gd name="connsiteY17" fmla="*/ 116681 h 307181"/>
              <a:gd name="connsiteX18" fmla="*/ 273843 w 483393"/>
              <a:gd name="connsiteY18" fmla="*/ 61912 h 307181"/>
              <a:gd name="connsiteX19" fmla="*/ 216693 w 483393"/>
              <a:gd name="connsiteY19" fmla="*/ 30956 h 307181"/>
              <a:gd name="connsiteX20" fmla="*/ 154781 w 483393"/>
              <a:gd name="connsiteY20" fmla="*/ 0 h 307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3393" h="307181">
                <a:moveTo>
                  <a:pt x="154781" y="0"/>
                </a:moveTo>
                <a:lnTo>
                  <a:pt x="95250" y="11906"/>
                </a:lnTo>
                <a:lnTo>
                  <a:pt x="33337" y="26193"/>
                </a:lnTo>
                <a:lnTo>
                  <a:pt x="0" y="38100"/>
                </a:lnTo>
                <a:lnTo>
                  <a:pt x="57150" y="95250"/>
                </a:lnTo>
                <a:lnTo>
                  <a:pt x="133350" y="145256"/>
                </a:lnTo>
                <a:lnTo>
                  <a:pt x="173831" y="200025"/>
                </a:lnTo>
                <a:lnTo>
                  <a:pt x="209550" y="254793"/>
                </a:lnTo>
                <a:lnTo>
                  <a:pt x="250031" y="300037"/>
                </a:lnTo>
                <a:lnTo>
                  <a:pt x="285750" y="307181"/>
                </a:lnTo>
                <a:lnTo>
                  <a:pt x="352425" y="307181"/>
                </a:lnTo>
                <a:lnTo>
                  <a:pt x="397668" y="307181"/>
                </a:lnTo>
                <a:lnTo>
                  <a:pt x="428625" y="297656"/>
                </a:lnTo>
                <a:lnTo>
                  <a:pt x="483393" y="288131"/>
                </a:lnTo>
                <a:lnTo>
                  <a:pt x="461962" y="257175"/>
                </a:lnTo>
                <a:lnTo>
                  <a:pt x="400050" y="209550"/>
                </a:lnTo>
                <a:lnTo>
                  <a:pt x="361950" y="171450"/>
                </a:lnTo>
                <a:lnTo>
                  <a:pt x="328612" y="116681"/>
                </a:lnTo>
                <a:lnTo>
                  <a:pt x="273843" y="61912"/>
                </a:lnTo>
                <a:lnTo>
                  <a:pt x="216693" y="30956"/>
                </a:lnTo>
                <a:lnTo>
                  <a:pt x="154781"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7" name="Freeform 106"/>
          <p:cNvSpPr/>
          <p:nvPr/>
        </p:nvSpPr>
        <p:spPr>
          <a:xfrm>
            <a:off x="6312694" y="1981200"/>
            <a:ext cx="216694" cy="126206"/>
          </a:xfrm>
          <a:custGeom>
            <a:avLst/>
            <a:gdLst>
              <a:gd name="connsiteX0" fmla="*/ 216694 w 216694"/>
              <a:gd name="connsiteY0" fmla="*/ 59531 h 126206"/>
              <a:gd name="connsiteX1" fmla="*/ 150019 w 216694"/>
              <a:gd name="connsiteY1" fmla="*/ 104775 h 126206"/>
              <a:gd name="connsiteX2" fmla="*/ 100012 w 216694"/>
              <a:gd name="connsiteY2" fmla="*/ 126206 h 126206"/>
              <a:gd name="connsiteX3" fmla="*/ 76200 w 216694"/>
              <a:gd name="connsiteY3" fmla="*/ 126206 h 126206"/>
              <a:gd name="connsiteX4" fmla="*/ 45244 w 216694"/>
              <a:gd name="connsiteY4" fmla="*/ 95250 h 126206"/>
              <a:gd name="connsiteX5" fmla="*/ 21431 w 216694"/>
              <a:gd name="connsiteY5" fmla="*/ 52388 h 126206"/>
              <a:gd name="connsiteX6" fmla="*/ 0 w 216694"/>
              <a:gd name="connsiteY6" fmla="*/ 0 h 126206"/>
              <a:gd name="connsiteX7" fmla="*/ 42862 w 216694"/>
              <a:gd name="connsiteY7" fmla="*/ 16669 h 126206"/>
              <a:gd name="connsiteX8" fmla="*/ 102394 w 216694"/>
              <a:gd name="connsiteY8" fmla="*/ 52388 h 126206"/>
              <a:gd name="connsiteX9" fmla="*/ 150019 w 216694"/>
              <a:gd name="connsiteY9" fmla="*/ 52388 h 126206"/>
              <a:gd name="connsiteX10" fmla="*/ 216694 w 216694"/>
              <a:gd name="connsiteY10" fmla="*/ 59531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694" h="126206">
                <a:moveTo>
                  <a:pt x="216694" y="59531"/>
                </a:moveTo>
                <a:lnTo>
                  <a:pt x="150019" y="104775"/>
                </a:lnTo>
                <a:lnTo>
                  <a:pt x="100012" y="126206"/>
                </a:lnTo>
                <a:lnTo>
                  <a:pt x="76200" y="126206"/>
                </a:lnTo>
                <a:lnTo>
                  <a:pt x="45244" y="95250"/>
                </a:lnTo>
                <a:lnTo>
                  <a:pt x="21431" y="52388"/>
                </a:lnTo>
                <a:lnTo>
                  <a:pt x="0" y="0"/>
                </a:lnTo>
                <a:lnTo>
                  <a:pt x="42862" y="16669"/>
                </a:lnTo>
                <a:lnTo>
                  <a:pt x="102394" y="52388"/>
                </a:lnTo>
                <a:lnTo>
                  <a:pt x="150019" y="52388"/>
                </a:lnTo>
                <a:lnTo>
                  <a:pt x="216694" y="59531"/>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8" name="Freeform 107"/>
          <p:cNvSpPr/>
          <p:nvPr/>
        </p:nvSpPr>
        <p:spPr>
          <a:xfrm>
            <a:off x="5884069" y="1847850"/>
            <a:ext cx="414337" cy="414338"/>
          </a:xfrm>
          <a:custGeom>
            <a:avLst/>
            <a:gdLst>
              <a:gd name="connsiteX0" fmla="*/ 414337 w 414337"/>
              <a:gd name="connsiteY0" fmla="*/ 121444 h 414338"/>
              <a:gd name="connsiteX1" fmla="*/ 369094 w 414337"/>
              <a:gd name="connsiteY1" fmla="*/ 130969 h 414338"/>
              <a:gd name="connsiteX2" fmla="*/ 335756 w 414337"/>
              <a:gd name="connsiteY2" fmla="*/ 138113 h 414338"/>
              <a:gd name="connsiteX3" fmla="*/ 326231 w 414337"/>
              <a:gd name="connsiteY3" fmla="*/ 164306 h 414338"/>
              <a:gd name="connsiteX4" fmla="*/ 304800 w 414337"/>
              <a:gd name="connsiteY4" fmla="*/ 185738 h 414338"/>
              <a:gd name="connsiteX5" fmla="*/ 285750 w 414337"/>
              <a:gd name="connsiteY5" fmla="*/ 192881 h 414338"/>
              <a:gd name="connsiteX6" fmla="*/ 273844 w 414337"/>
              <a:gd name="connsiteY6" fmla="*/ 242888 h 414338"/>
              <a:gd name="connsiteX7" fmla="*/ 250031 w 414337"/>
              <a:gd name="connsiteY7" fmla="*/ 290513 h 414338"/>
              <a:gd name="connsiteX8" fmla="*/ 209550 w 414337"/>
              <a:gd name="connsiteY8" fmla="*/ 333375 h 414338"/>
              <a:gd name="connsiteX9" fmla="*/ 178594 w 414337"/>
              <a:gd name="connsiteY9" fmla="*/ 381000 h 414338"/>
              <a:gd name="connsiteX10" fmla="*/ 142875 w 414337"/>
              <a:gd name="connsiteY10" fmla="*/ 407194 h 414338"/>
              <a:gd name="connsiteX11" fmla="*/ 76200 w 414337"/>
              <a:gd name="connsiteY11" fmla="*/ 414338 h 414338"/>
              <a:gd name="connsiteX12" fmla="*/ 30956 w 414337"/>
              <a:gd name="connsiteY12" fmla="*/ 397669 h 414338"/>
              <a:gd name="connsiteX13" fmla="*/ 2381 w 414337"/>
              <a:gd name="connsiteY13" fmla="*/ 381000 h 414338"/>
              <a:gd name="connsiteX14" fmla="*/ 2381 w 414337"/>
              <a:gd name="connsiteY14" fmla="*/ 333375 h 414338"/>
              <a:gd name="connsiteX15" fmla="*/ 0 w 414337"/>
              <a:gd name="connsiteY15" fmla="*/ 309563 h 414338"/>
              <a:gd name="connsiteX16" fmla="*/ 69056 w 414337"/>
              <a:gd name="connsiteY16" fmla="*/ 271463 h 414338"/>
              <a:gd name="connsiteX17" fmla="*/ 85725 w 414337"/>
              <a:gd name="connsiteY17" fmla="*/ 257175 h 414338"/>
              <a:gd name="connsiteX18" fmla="*/ 90487 w 414337"/>
              <a:gd name="connsiteY18" fmla="*/ 200025 h 414338"/>
              <a:gd name="connsiteX19" fmla="*/ 111919 w 414337"/>
              <a:gd name="connsiteY19" fmla="*/ 166688 h 414338"/>
              <a:gd name="connsiteX20" fmla="*/ 142875 w 414337"/>
              <a:gd name="connsiteY20" fmla="*/ 133350 h 414338"/>
              <a:gd name="connsiteX21" fmla="*/ 154781 w 414337"/>
              <a:gd name="connsiteY21" fmla="*/ 92869 h 414338"/>
              <a:gd name="connsiteX22" fmla="*/ 211931 w 414337"/>
              <a:gd name="connsiteY22" fmla="*/ 73819 h 414338"/>
              <a:gd name="connsiteX23" fmla="*/ 230981 w 414337"/>
              <a:gd name="connsiteY23" fmla="*/ 47625 h 414338"/>
              <a:gd name="connsiteX24" fmla="*/ 257175 w 414337"/>
              <a:gd name="connsiteY24" fmla="*/ 19050 h 414338"/>
              <a:gd name="connsiteX25" fmla="*/ 278606 w 414337"/>
              <a:gd name="connsiteY25" fmla="*/ 0 h 414338"/>
              <a:gd name="connsiteX26" fmla="*/ 323850 w 414337"/>
              <a:gd name="connsiteY26" fmla="*/ 16669 h 414338"/>
              <a:gd name="connsiteX27" fmla="*/ 342900 w 414337"/>
              <a:gd name="connsiteY27" fmla="*/ 50006 h 414338"/>
              <a:gd name="connsiteX28" fmla="*/ 378619 w 414337"/>
              <a:gd name="connsiteY28" fmla="*/ 59531 h 414338"/>
              <a:gd name="connsiteX29" fmla="*/ 390525 w 414337"/>
              <a:gd name="connsiteY29" fmla="*/ 76200 h 414338"/>
              <a:gd name="connsiteX30" fmla="*/ 414337 w 414337"/>
              <a:gd name="connsiteY30" fmla="*/ 121444 h 4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4337" h="414338">
                <a:moveTo>
                  <a:pt x="414337" y="121444"/>
                </a:moveTo>
                <a:lnTo>
                  <a:pt x="369094" y="130969"/>
                </a:lnTo>
                <a:lnTo>
                  <a:pt x="335756" y="138113"/>
                </a:lnTo>
                <a:lnTo>
                  <a:pt x="326231" y="164306"/>
                </a:lnTo>
                <a:lnTo>
                  <a:pt x="304800" y="185738"/>
                </a:lnTo>
                <a:lnTo>
                  <a:pt x="285750" y="192881"/>
                </a:lnTo>
                <a:lnTo>
                  <a:pt x="273844" y="242888"/>
                </a:lnTo>
                <a:lnTo>
                  <a:pt x="250031" y="290513"/>
                </a:lnTo>
                <a:lnTo>
                  <a:pt x="209550" y="333375"/>
                </a:lnTo>
                <a:lnTo>
                  <a:pt x="178594" y="381000"/>
                </a:lnTo>
                <a:lnTo>
                  <a:pt x="142875" y="407194"/>
                </a:lnTo>
                <a:lnTo>
                  <a:pt x="76200" y="414338"/>
                </a:lnTo>
                <a:lnTo>
                  <a:pt x="30956" y="397669"/>
                </a:lnTo>
                <a:lnTo>
                  <a:pt x="2381" y="381000"/>
                </a:lnTo>
                <a:lnTo>
                  <a:pt x="2381" y="333375"/>
                </a:lnTo>
                <a:lnTo>
                  <a:pt x="0" y="309563"/>
                </a:lnTo>
                <a:lnTo>
                  <a:pt x="69056" y="271463"/>
                </a:lnTo>
                <a:lnTo>
                  <a:pt x="85725" y="257175"/>
                </a:lnTo>
                <a:lnTo>
                  <a:pt x="90487" y="200025"/>
                </a:lnTo>
                <a:lnTo>
                  <a:pt x="111919" y="166688"/>
                </a:lnTo>
                <a:lnTo>
                  <a:pt x="142875" y="133350"/>
                </a:lnTo>
                <a:lnTo>
                  <a:pt x="154781" y="92869"/>
                </a:lnTo>
                <a:lnTo>
                  <a:pt x="211931" y="73819"/>
                </a:lnTo>
                <a:lnTo>
                  <a:pt x="230981" y="47625"/>
                </a:lnTo>
                <a:lnTo>
                  <a:pt x="257175" y="19050"/>
                </a:lnTo>
                <a:lnTo>
                  <a:pt x="278606" y="0"/>
                </a:lnTo>
                <a:lnTo>
                  <a:pt x="323850" y="16669"/>
                </a:lnTo>
                <a:lnTo>
                  <a:pt x="342900" y="50006"/>
                </a:lnTo>
                <a:lnTo>
                  <a:pt x="378619" y="59531"/>
                </a:lnTo>
                <a:lnTo>
                  <a:pt x="390525" y="76200"/>
                </a:lnTo>
                <a:lnTo>
                  <a:pt x="414337" y="121444"/>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9" name="Freeform 108"/>
          <p:cNvSpPr/>
          <p:nvPr/>
        </p:nvSpPr>
        <p:spPr>
          <a:xfrm>
            <a:off x="5153025" y="1688306"/>
            <a:ext cx="476250" cy="457200"/>
          </a:xfrm>
          <a:custGeom>
            <a:avLst/>
            <a:gdLst>
              <a:gd name="connsiteX0" fmla="*/ 442913 w 476250"/>
              <a:gd name="connsiteY0" fmla="*/ 364332 h 457200"/>
              <a:gd name="connsiteX1" fmla="*/ 476250 w 476250"/>
              <a:gd name="connsiteY1" fmla="*/ 307182 h 457200"/>
              <a:gd name="connsiteX2" fmla="*/ 464344 w 476250"/>
              <a:gd name="connsiteY2" fmla="*/ 283369 h 457200"/>
              <a:gd name="connsiteX3" fmla="*/ 435769 w 476250"/>
              <a:gd name="connsiteY3" fmla="*/ 266700 h 457200"/>
              <a:gd name="connsiteX4" fmla="*/ 395288 w 476250"/>
              <a:gd name="connsiteY4" fmla="*/ 240507 h 457200"/>
              <a:gd name="connsiteX5" fmla="*/ 309563 w 476250"/>
              <a:gd name="connsiteY5" fmla="*/ 200025 h 457200"/>
              <a:gd name="connsiteX6" fmla="*/ 238125 w 476250"/>
              <a:gd name="connsiteY6" fmla="*/ 152400 h 457200"/>
              <a:gd name="connsiteX7" fmla="*/ 207169 w 476250"/>
              <a:gd name="connsiteY7" fmla="*/ 150019 h 457200"/>
              <a:gd name="connsiteX8" fmla="*/ 152400 w 476250"/>
              <a:gd name="connsiteY8" fmla="*/ 154782 h 457200"/>
              <a:gd name="connsiteX9" fmla="*/ 114300 w 476250"/>
              <a:gd name="connsiteY9" fmla="*/ 147638 h 457200"/>
              <a:gd name="connsiteX10" fmla="*/ 121444 w 476250"/>
              <a:gd name="connsiteY10" fmla="*/ 121444 h 457200"/>
              <a:gd name="connsiteX11" fmla="*/ 100013 w 476250"/>
              <a:gd name="connsiteY11" fmla="*/ 80963 h 457200"/>
              <a:gd name="connsiteX12" fmla="*/ 69056 w 476250"/>
              <a:gd name="connsiteY12" fmla="*/ 38100 h 457200"/>
              <a:gd name="connsiteX13" fmla="*/ 50006 w 476250"/>
              <a:gd name="connsiteY13" fmla="*/ 0 h 457200"/>
              <a:gd name="connsiteX14" fmla="*/ 0 w 476250"/>
              <a:gd name="connsiteY14" fmla="*/ 35719 h 457200"/>
              <a:gd name="connsiteX15" fmla="*/ 14288 w 476250"/>
              <a:gd name="connsiteY15" fmla="*/ 100013 h 457200"/>
              <a:gd name="connsiteX16" fmla="*/ 38100 w 476250"/>
              <a:gd name="connsiteY16" fmla="*/ 147638 h 457200"/>
              <a:gd name="connsiteX17" fmla="*/ 71438 w 476250"/>
              <a:gd name="connsiteY17" fmla="*/ 195263 h 457200"/>
              <a:gd name="connsiteX18" fmla="*/ 88106 w 476250"/>
              <a:gd name="connsiteY18" fmla="*/ 259557 h 457200"/>
              <a:gd name="connsiteX19" fmla="*/ 104775 w 476250"/>
              <a:gd name="connsiteY19" fmla="*/ 316707 h 457200"/>
              <a:gd name="connsiteX20" fmla="*/ 169069 w 476250"/>
              <a:gd name="connsiteY20" fmla="*/ 390525 h 457200"/>
              <a:gd name="connsiteX21" fmla="*/ 185738 w 476250"/>
              <a:gd name="connsiteY21" fmla="*/ 457200 h 457200"/>
              <a:gd name="connsiteX22" fmla="*/ 219075 w 476250"/>
              <a:gd name="connsiteY22" fmla="*/ 457200 h 457200"/>
              <a:gd name="connsiteX23" fmla="*/ 238125 w 476250"/>
              <a:gd name="connsiteY23" fmla="*/ 404813 h 457200"/>
              <a:gd name="connsiteX24" fmla="*/ 254794 w 476250"/>
              <a:gd name="connsiteY24" fmla="*/ 376238 h 457200"/>
              <a:gd name="connsiteX25" fmla="*/ 309563 w 476250"/>
              <a:gd name="connsiteY25" fmla="*/ 361950 h 457200"/>
              <a:gd name="connsiteX26" fmla="*/ 338138 w 476250"/>
              <a:gd name="connsiteY26" fmla="*/ 326232 h 457200"/>
              <a:gd name="connsiteX27" fmla="*/ 354806 w 476250"/>
              <a:gd name="connsiteY27" fmla="*/ 309563 h 457200"/>
              <a:gd name="connsiteX28" fmla="*/ 390525 w 476250"/>
              <a:gd name="connsiteY28" fmla="*/ 326232 h 457200"/>
              <a:gd name="connsiteX29" fmla="*/ 442913 w 476250"/>
              <a:gd name="connsiteY29" fmla="*/ 364332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6250" h="457200">
                <a:moveTo>
                  <a:pt x="442913" y="364332"/>
                </a:moveTo>
                <a:lnTo>
                  <a:pt x="476250" y="307182"/>
                </a:lnTo>
                <a:lnTo>
                  <a:pt x="464344" y="283369"/>
                </a:lnTo>
                <a:lnTo>
                  <a:pt x="435769" y="266700"/>
                </a:lnTo>
                <a:lnTo>
                  <a:pt x="395288" y="240507"/>
                </a:lnTo>
                <a:lnTo>
                  <a:pt x="309563" y="200025"/>
                </a:lnTo>
                <a:lnTo>
                  <a:pt x="238125" y="152400"/>
                </a:lnTo>
                <a:lnTo>
                  <a:pt x="207169" y="150019"/>
                </a:lnTo>
                <a:lnTo>
                  <a:pt x="152400" y="154782"/>
                </a:lnTo>
                <a:lnTo>
                  <a:pt x="114300" y="147638"/>
                </a:lnTo>
                <a:lnTo>
                  <a:pt x="121444" y="121444"/>
                </a:lnTo>
                <a:lnTo>
                  <a:pt x="100013" y="80963"/>
                </a:lnTo>
                <a:lnTo>
                  <a:pt x="69056" y="38100"/>
                </a:lnTo>
                <a:lnTo>
                  <a:pt x="50006" y="0"/>
                </a:lnTo>
                <a:lnTo>
                  <a:pt x="0" y="35719"/>
                </a:lnTo>
                <a:lnTo>
                  <a:pt x="14288" y="100013"/>
                </a:lnTo>
                <a:lnTo>
                  <a:pt x="38100" y="147638"/>
                </a:lnTo>
                <a:lnTo>
                  <a:pt x="71438" y="195263"/>
                </a:lnTo>
                <a:lnTo>
                  <a:pt x="88106" y="259557"/>
                </a:lnTo>
                <a:lnTo>
                  <a:pt x="104775" y="316707"/>
                </a:lnTo>
                <a:lnTo>
                  <a:pt x="169069" y="390525"/>
                </a:lnTo>
                <a:lnTo>
                  <a:pt x="185738" y="457200"/>
                </a:lnTo>
                <a:lnTo>
                  <a:pt x="219075" y="457200"/>
                </a:lnTo>
                <a:lnTo>
                  <a:pt x="238125" y="404813"/>
                </a:lnTo>
                <a:lnTo>
                  <a:pt x="254794" y="376238"/>
                </a:lnTo>
                <a:lnTo>
                  <a:pt x="309563" y="361950"/>
                </a:lnTo>
                <a:lnTo>
                  <a:pt x="338138" y="326232"/>
                </a:lnTo>
                <a:lnTo>
                  <a:pt x="354806" y="309563"/>
                </a:lnTo>
                <a:lnTo>
                  <a:pt x="390525" y="326232"/>
                </a:lnTo>
                <a:lnTo>
                  <a:pt x="442913" y="364332"/>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10" name="Freeform 109"/>
          <p:cNvSpPr/>
          <p:nvPr/>
        </p:nvSpPr>
        <p:spPr>
          <a:xfrm>
            <a:off x="4929188" y="2226469"/>
            <a:ext cx="285750" cy="50006"/>
          </a:xfrm>
          <a:custGeom>
            <a:avLst/>
            <a:gdLst>
              <a:gd name="connsiteX0" fmla="*/ 285750 w 285750"/>
              <a:gd name="connsiteY0" fmla="*/ 2381 h 50006"/>
              <a:gd name="connsiteX1" fmla="*/ 204787 w 285750"/>
              <a:gd name="connsiteY1" fmla="*/ 0 h 50006"/>
              <a:gd name="connsiteX2" fmla="*/ 150018 w 285750"/>
              <a:gd name="connsiteY2" fmla="*/ 0 h 50006"/>
              <a:gd name="connsiteX3" fmla="*/ 111918 w 285750"/>
              <a:gd name="connsiteY3" fmla="*/ 0 h 50006"/>
              <a:gd name="connsiteX4" fmla="*/ 28575 w 285750"/>
              <a:gd name="connsiteY4" fmla="*/ 35719 h 50006"/>
              <a:gd name="connsiteX5" fmla="*/ 0 w 285750"/>
              <a:gd name="connsiteY5" fmla="*/ 47625 h 50006"/>
              <a:gd name="connsiteX6" fmla="*/ 116681 w 285750"/>
              <a:gd name="connsiteY6" fmla="*/ 50006 h 50006"/>
              <a:gd name="connsiteX7" fmla="*/ 200025 w 285750"/>
              <a:gd name="connsiteY7" fmla="*/ 30956 h 50006"/>
              <a:gd name="connsiteX8" fmla="*/ 285750 w 285750"/>
              <a:gd name="connsiteY8" fmla="*/ 2381 h 5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0" h="50006">
                <a:moveTo>
                  <a:pt x="285750" y="2381"/>
                </a:moveTo>
                <a:lnTo>
                  <a:pt x="204787" y="0"/>
                </a:lnTo>
                <a:lnTo>
                  <a:pt x="150018" y="0"/>
                </a:lnTo>
                <a:lnTo>
                  <a:pt x="111918" y="0"/>
                </a:lnTo>
                <a:lnTo>
                  <a:pt x="28575" y="35719"/>
                </a:lnTo>
                <a:lnTo>
                  <a:pt x="0" y="47625"/>
                </a:lnTo>
                <a:lnTo>
                  <a:pt x="116681" y="50006"/>
                </a:lnTo>
                <a:lnTo>
                  <a:pt x="200025" y="30956"/>
                </a:lnTo>
                <a:lnTo>
                  <a:pt x="285750" y="2381"/>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12" name="Freeform 111"/>
          <p:cNvSpPr/>
          <p:nvPr/>
        </p:nvSpPr>
        <p:spPr>
          <a:xfrm>
            <a:off x="4150519" y="4114800"/>
            <a:ext cx="104775" cy="164306"/>
          </a:xfrm>
          <a:custGeom>
            <a:avLst/>
            <a:gdLst>
              <a:gd name="connsiteX0" fmla="*/ 104775 w 104775"/>
              <a:gd name="connsiteY0" fmla="*/ 164306 h 164306"/>
              <a:gd name="connsiteX1" fmla="*/ 97631 w 104775"/>
              <a:gd name="connsiteY1" fmla="*/ 92869 h 164306"/>
              <a:gd name="connsiteX2" fmla="*/ 92869 w 104775"/>
              <a:gd name="connsiteY2" fmla="*/ 28575 h 164306"/>
              <a:gd name="connsiteX3" fmla="*/ 78581 w 104775"/>
              <a:gd name="connsiteY3" fmla="*/ 0 h 164306"/>
              <a:gd name="connsiteX4" fmla="*/ 38100 w 104775"/>
              <a:gd name="connsiteY4" fmla="*/ 7144 h 164306"/>
              <a:gd name="connsiteX5" fmla="*/ 0 w 104775"/>
              <a:gd name="connsiteY5" fmla="*/ 40481 h 164306"/>
              <a:gd name="connsiteX6" fmla="*/ 33337 w 104775"/>
              <a:gd name="connsiteY6" fmla="*/ 80963 h 164306"/>
              <a:gd name="connsiteX7" fmla="*/ 104775 w 104775"/>
              <a:gd name="connsiteY7" fmla="*/ 164306 h 164306"/>
              <a:gd name="connsiteX0" fmla="*/ 104775 w 104775"/>
              <a:gd name="connsiteY0" fmla="*/ 164306 h 164306"/>
              <a:gd name="connsiteX1" fmla="*/ 97631 w 104775"/>
              <a:gd name="connsiteY1" fmla="*/ 92869 h 164306"/>
              <a:gd name="connsiteX2" fmla="*/ 92869 w 104775"/>
              <a:gd name="connsiteY2" fmla="*/ 28575 h 164306"/>
              <a:gd name="connsiteX3" fmla="*/ 78581 w 104775"/>
              <a:gd name="connsiteY3" fmla="*/ 0 h 164306"/>
              <a:gd name="connsiteX4" fmla="*/ 38100 w 104775"/>
              <a:gd name="connsiteY4" fmla="*/ 7144 h 164306"/>
              <a:gd name="connsiteX5" fmla="*/ 0 w 104775"/>
              <a:gd name="connsiteY5" fmla="*/ 40481 h 164306"/>
              <a:gd name="connsiteX6" fmla="*/ 33337 w 104775"/>
              <a:gd name="connsiteY6" fmla="*/ 80963 h 164306"/>
              <a:gd name="connsiteX7" fmla="*/ 66675 w 104775"/>
              <a:gd name="connsiteY7" fmla="*/ 145256 h 164306"/>
              <a:gd name="connsiteX8" fmla="*/ 104775 w 104775"/>
              <a:gd name="connsiteY8" fmla="*/ 164306 h 164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64306">
                <a:moveTo>
                  <a:pt x="104775" y="164306"/>
                </a:moveTo>
                <a:lnTo>
                  <a:pt x="97631" y="92869"/>
                </a:lnTo>
                <a:lnTo>
                  <a:pt x="92869" y="28575"/>
                </a:lnTo>
                <a:lnTo>
                  <a:pt x="78581" y="0"/>
                </a:lnTo>
                <a:lnTo>
                  <a:pt x="38100" y="7144"/>
                </a:lnTo>
                <a:lnTo>
                  <a:pt x="0" y="40481"/>
                </a:lnTo>
                <a:lnTo>
                  <a:pt x="33337" y="80963"/>
                </a:lnTo>
                <a:cubicBezTo>
                  <a:pt x="45243" y="93663"/>
                  <a:pt x="54769" y="132556"/>
                  <a:pt x="66675" y="145256"/>
                </a:cubicBezTo>
                <a:lnTo>
                  <a:pt x="104775" y="164306"/>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13" name="Freeform 112"/>
          <p:cNvSpPr/>
          <p:nvPr/>
        </p:nvSpPr>
        <p:spPr>
          <a:xfrm>
            <a:off x="2697956" y="3336131"/>
            <a:ext cx="704850" cy="735807"/>
          </a:xfrm>
          <a:custGeom>
            <a:avLst/>
            <a:gdLst>
              <a:gd name="connsiteX0" fmla="*/ 704850 w 704850"/>
              <a:gd name="connsiteY0" fmla="*/ 666750 h 735807"/>
              <a:gd name="connsiteX1" fmla="*/ 688182 w 704850"/>
              <a:gd name="connsiteY1" fmla="*/ 709613 h 735807"/>
              <a:gd name="connsiteX2" fmla="*/ 626269 w 704850"/>
              <a:gd name="connsiteY2" fmla="*/ 721519 h 735807"/>
              <a:gd name="connsiteX3" fmla="*/ 573882 w 704850"/>
              <a:gd name="connsiteY3" fmla="*/ 735807 h 735807"/>
              <a:gd name="connsiteX4" fmla="*/ 550069 w 704850"/>
              <a:gd name="connsiteY4" fmla="*/ 735807 h 735807"/>
              <a:gd name="connsiteX5" fmla="*/ 547688 w 704850"/>
              <a:gd name="connsiteY5" fmla="*/ 678657 h 735807"/>
              <a:gd name="connsiteX6" fmla="*/ 531019 w 704850"/>
              <a:gd name="connsiteY6" fmla="*/ 647700 h 735807"/>
              <a:gd name="connsiteX7" fmla="*/ 447675 w 704850"/>
              <a:gd name="connsiteY7" fmla="*/ 626269 h 735807"/>
              <a:gd name="connsiteX8" fmla="*/ 381000 w 704850"/>
              <a:gd name="connsiteY8" fmla="*/ 623888 h 735807"/>
              <a:gd name="connsiteX9" fmla="*/ 352425 w 704850"/>
              <a:gd name="connsiteY9" fmla="*/ 607219 h 735807"/>
              <a:gd name="connsiteX10" fmla="*/ 342900 w 704850"/>
              <a:gd name="connsiteY10" fmla="*/ 559594 h 735807"/>
              <a:gd name="connsiteX11" fmla="*/ 328613 w 704850"/>
              <a:gd name="connsiteY11" fmla="*/ 545307 h 735807"/>
              <a:gd name="connsiteX12" fmla="*/ 245269 w 704850"/>
              <a:gd name="connsiteY12" fmla="*/ 554832 h 735807"/>
              <a:gd name="connsiteX13" fmla="*/ 180975 w 704850"/>
              <a:gd name="connsiteY13" fmla="*/ 559594 h 735807"/>
              <a:gd name="connsiteX14" fmla="*/ 128588 w 704850"/>
              <a:gd name="connsiteY14" fmla="*/ 521494 h 735807"/>
              <a:gd name="connsiteX15" fmla="*/ 100013 w 704850"/>
              <a:gd name="connsiteY15" fmla="*/ 485775 h 735807"/>
              <a:gd name="connsiteX16" fmla="*/ 90488 w 704850"/>
              <a:gd name="connsiteY16" fmla="*/ 440532 h 735807"/>
              <a:gd name="connsiteX17" fmla="*/ 107157 w 704850"/>
              <a:gd name="connsiteY17" fmla="*/ 402432 h 735807"/>
              <a:gd name="connsiteX18" fmla="*/ 142875 w 704850"/>
              <a:gd name="connsiteY18" fmla="*/ 369094 h 735807"/>
              <a:gd name="connsiteX19" fmla="*/ 176213 w 704850"/>
              <a:gd name="connsiteY19" fmla="*/ 347663 h 735807"/>
              <a:gd name="connsiteX20" fmla="*/ 157163 w 704850"/>
              <a:gd name="connsiteY20" fmla="*/ 330994 h 735807"/>
              <a:gd name="connsiteX21" fmla="*/ 140494 w 704850"/>
              <a:gd name="connsiteY21" fmla="*/ 283369 h 735807"/>
              <a:gd name="connsiteX22" fmla="*/ 109538 w 704850"/>
              <a:gd name="connsiteY22" fmla="*/ 264319 h 735807"/>
              <a:gd name="connsiteX23" fmla="*/ 35719 w 704850"/>
              <a:gd name="connsiteY23" fmla="*/ 269082 h 735807"/>
              <a:gd name="connsiteX24" fmla="*/ 0 w 704850"/>
              <a:gd name="connsiteY24" fmla="*/ 273844 h 735807"/>
              <a:gd name="connsiteX25" fmla="*/ 7144 w 704850"/>
              <a:gd name="connsiteY25" fmla="*/ 204788 h 735807"/>
              <a:gd name="connsiteX26" fmla="*/ 23813 w 704850"/>
              <a:gd name="connsiteY26" fmla="*/ 130969 h 735807"/>
              <a:gd name="connsiteX27" fmla="*/ 59532 w 704850"/>
              <a:gd name="connsiteY27" fmla="*/ 107157 h 735807"/>
              <a:gd name="connsiteX28" fmla="*/ 85725 w 704850"/>
              <a:gd name="connsiteY28" fmla="*/ 47625 h 735807"/>
              <a:gd name="connsiteX29" fmla="*/ 85725 w 704850"/>
              <a:gd name="connsiteY29" fmla="*/ 9525 h 735807"/>
              <a:gd name="connsiteX30" fmla="*/ 147638 w 704850"/>
              <a:gd name="connsiteY30" fmla="*/ 0 h 735807"/>
              <a:gd name="connsiteX31" fmla="*/ 166688 w 704850"/>
              <a:gd name="connsiteY31" fmla="*/ 38100 h 735807"/>
              <a:gd name="connsiteX32" fmla="*/ 178594 w 704850"/>
              <a:gd name="connsiteY32" fmla="*/ 57150 h 735807"/>
              <a:gd name="connsiteX33" fmla="*/ 195263 w 704850"/>
              <a:gd name="connsiteY33" fmla="*/ 104775 h 735807"/>
              <a:gd name="connsiteX34" fmla="*/ 197644 w 704850"/>
              <a:gd name="connsiteY34" fmla="*/ 147638 h 735807"/>
              <a:gd name="connsiteX35" fmla="*/ 169069 w 704850"/>
              <a:gd name="connsiteY35" fmla="*/ 197644 h 735807"/>
              <a:gd name="connsiteX36" fmla="*/ 164307 w 704850"/>
              <a:gd name="connsiteY36" fmla="*/ 223838 h 735807"/>
              <a:gd name="connsiteX37" fmla="*/ 159544 w 704850"/>
              <a:gd name="connsiteY37" fmla="*/ 259557 h 735807"/>
              <a:gd name="connsiteX38" fmla="*/ 228600 w 704850"/>
              <a:gd name="connsiteY38" fmla="*/ 226219 h 735807"/>
              <a:gd name="connsiteX39" fmla="*/ 278607 w 704850"/>
              <a:gd name="connsiteY39" fmla="*/ 211932 h 735807"/>
              <a:gd name="connsiteX40" fmla="*/ 359569 w 704850"/>
              <a:gd name="connsiteY40" fmla="*/ 204788 h 735807"/>
              <a:gd name="connsiteX41" fmla="*/ 419100 w 704850"/>
              <a:gd name="connsiteY41" fmla="*/ 207169 h 735807"/>
              <a:gd name="connsiteX42" fmla="*/ 426244 w 704850"/>
              <a:gd name="connsiteY42" fmla="*/ 240507 h 735807"/>
              <a:gd name="connsiteX43" fmla="*/ 361950 w 704850"/>
              <a:gd name="connsiteY43" fmla="*/ 273844 h 735807"/>
              <a:gd name="connsiteX44" fmla="*/ 328613 w 704850"/>
              <a:gd name="connsiteY44" fmla="*/ 328613 h 735807"/>
              <a:gd name="connsiteX45" fmla="*/ 304800 w 704850"/>
              <a:gd name="connsiteY45" fmla="*/ 354807 h 735807"/>
              <a:gd name="connsiteX46" fmla="*/ 269082 w 704850"/>
              <a:gd name="connsiteY46" fmla="*/ 357188 h 735807"/>
              <a:gd name="connsiteX47" fmla="*/ 223838 w 704850"/>
              <a:gd name="connsiteY47" fmla="*/ 338138 h 735807"/>
              <a:gd name="connsiteX48" fmla="*/ 200025 w 704850"/>
              <a:gd name="connsiteY48" fmla="*/ 328613 h 735807"/>
              <a:gd name="connsiteX49" fmla="*/ 207169 w 704850"/>
              <a:gd name="connsiteY49" fmla="*/ 385763 h 735807"/>
              <a:gd name="connsiteX50" fmla="*/ 207169 w 704850"/>
              <a:gd name="connsiteY50" fmla="*/ 416719 h 735807"/>
              <a:gd name="connsiteX51" fmla="*/ 235744 w 704850"/>
              <a:gd name="connsiteY51" fmla="*/ 457200 h 735807"/>
              <a:gd name="connsiteX52" fmla="*/ 302419 w 704850"/>
              <a:gd name="connsiteY52" fmla="*/ 485775 h 735807"/>
              <a:gd name="connsiteX53" fmla="*/ 364332 w 704850"/>
              <a:gd name="connsiteY53" fmla="*/ 535782 h 735807"/>
              <a:gd name="connsiteX54" fmla="*/ 431007 w 704850"/>
              <a:gd name="connsiteY54" fmla="*/ 571500 h 735807"/>
              <a:gd name="connsiteX55" fmla="*/ 488157 w 704850"/>
              <a:gd name="connsiteY55" fmla="*/ 595313 h 735807"/>
              <a:gd name="connsiteX56" fmla="*/ 538163 w 704850"/>
              <a:gd name="connsiteY56" fmla="*/ 590550 h 735807"/>
              <a:gd name="connsiteX57" fmla="*/ 602457 w 704850"/>
              <a:gd name="connsiteY57" fmla="*/ 604838 h 735807"/>
              <a:gd name="connsiteX58" fmla="*/ 628650 w 704850"/>
              <a:gd name="connsiteY58" fmla="*/ 621507 h 735807"/>
              <a:gd name="connsiteX59" fmla="*/ 642938 w 704850"/>
              <a:gd name="connsiteY59" fmla="*/ 642938 h 735807"/>
              <a:gd name="connsiteX60" fmla="*/ 704850 w 704850"/>
              <a:gd name="connsiteY60" fmla="*/ 666750 h 73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04850" h="735807">
                <a:moveTo>
                  <a:pt x="704850" y="666750"/>
                </a:moveTo>
                <a:lnTo>
                  <a:pt x="688182" y="709613"/>
                </a:lnTo>
                <a:lnTo>
                  <a:pt x="626269" y="721519"/>
                </a:lnTo>
                <a:lnTo>
                  <a:pt x="573882" y="735807"/>
                </a:lnTo>
                <a:lnTo>
                  <a:pt x="550069" y="735807"/>
                </a:lnTo>
                <a:cubicBezTo>
                  <a:pt x="549275" y="716757"/>
                  <a:pt x="548482" y="697707"/>
                  <a:pt x="547688" y="678657"/>
                </a:cubicBezTo>
                <a:lnTo>
                  <a:pt x="531019" y="647700"/>
                </a:lnTo>
                <a:lnTo>
                  <a:pt x="447675" y="626269"/>
                </a:lnTo>
                <a:lnTo>
                  <a:pt x="381000" y="623888"/>
                </a:lnTo>
                <a:lnTo>
                  <a:pt x="352425" y="607219"/>
                </a:lnTo>
                <a:lnTo>
                  <a:pt x="342900" y="559594"/>
                </a:lnTo>
                <a:lnTo>
                  <a:pt x="328613" y="545307"/>
                </a:lnTo>
                <a:lnTo>
                  <a:pt x="245269" y="554832"/>
                </a:lnTo>
                <a:lnTo>
                  <a:pt x="180975" y="559594"/>
                </a:lnTo>
                <a:lnTo>
                  <a:pt x="128588" y="521494"/>
                </a:lnTo>
                <a:lnTo>
                  <a:pt x="100013" y="485775"/>
                </a:lnTo>
                <a:lnTo>
                  <a:pt x="90488" y="440532"/>
                </a:lnTo>
                <a:lnTo>
                  <a:pt x="107157" y="402432"/>
                </a:lnTo>
                <a:lnTo>
                  <a:pt x="142875" y="369094"/>
                </a:lnTo>
                <a:lnTo>
                  <a:pt x="176213" y="347663"/>
                </a:lnTo>
                <a:lnTo>
                  <a:pt x="157163" y="330994"/>
                </a:lnTo>
                <a:lnTo>
                  <a:pt x="140494" y="283369"/>
                </a:lnTo>
                <a:lnTo>
                  <a:pt x="109538" y="264319"/>
                </a:lnTo>
                <a:lnTo>
                  <a:pt x="35719" y="269082"/>
                </a:lnTo>
                <a:lnTo>
                  <a:pt x="0" y="273844"/>
                </a:lnTo>
                <a:lnTo>
                  <a:pt x="7144" y="204788"/>
                </a:lnTo>
                <a:lnTo>
                  <a:pt x="23813" y="130969"/>
                </a:lnTo>
                <a:lnTo>
                  <a:pt x="59532" y="107157"/>
                </a:lnTo>
                <a:lnTo>
                  <a:pt x="85725" y="47625"/>
                </a:lnTo>
                <a:lnTo>
                  <a:pt x="85725" y="9525"/>
                </a:lnTo>
                <a:lnTo>
                  <a:pt x="147638" y="0"/>
                </a:lnTo>
                <a:lnTo>
                  <a:pt x="166688" y="38100"/>
                </a:lnTo>
                <a:lnTo>
                  <a:pt x="178594" y="57150"/>
                </a:lnTo>
                <a:lnTo>
                  <a:pt x="195263" y="104775"/>
                </a:lnTo>
                <a:lnTo>
                  <a:pt x="197644" y="147638"/>
                </a:lnTo>
                <a:lnTo>
                  <a:pt x="169069" y="197644"/>
                </a:lnTo>
                <a:cubicBezTo>
                  <a:pt x="163963" y="220625"/>
                  <a:pt x="164307" y="211757"/>
                  <a:pt x="164307" y="223838"/>
                </a:cubicBezTo>
                <a:lnTo>
                  <a:pt x="159544" y="259557"/>
                </a:lnTo>
                <a:lnTo>
                  <a:pt x="228600" y="226219"/>
                </a:lnTo>
                <a:lnTo>
                  <a:pt x="278607" y="211932"/>
                </a:lnTo>
                <a:lnTo>
                  <a:pt x="359569" y="204788"/>
                </a:lnTo>
                <a:lnTo>
                  <a:pt x="419100" y="207169"/>
                </a:lnTo>
                <a:lnTo>
                  <a:pt x="426244" y="240507"/>
                </a:lnTo>
                <a:lnTo>
                  <a:pt x="361950" y="273844"/>
                </a:lnTo>
                <a:lnTo>
                  <a:pt x="328613" y="328613"/>
                </a:lnTo>
                <a:lnTo>
                  <a:pt x="304800" y="354807"/>
                </a:lnTo>
                <a:lnTo>
                  <a:pt x="269082" y="357188"/>
                </a:lnTo>
                <a:lnTo>
                  <a:pt x="223838" y="338138"/>
                </a:lnTo>
                <a:lnTo>
                  <a:pt x="200025" y="328613"/>
                </a:lnTo>
                <a:lnTo>
                  <a:pt x="207169" y="385763"/>
                </a:lnTo>
                <a:lnTo>
                  <a:pt x="207169" y="416719"/>
                </a:lnTo>
                <a:lnTo>
                  <a:pt x="235744" y="457200"/>
                </a:lnTo>
                <a:lnTo>
                  <a:pt x="302419" y="485775"/>
                </a:lnTo>
                <a:lnTo>
                  <a:pt x="364332" y="535782"/>
                </a:lnTo>
                <a:lnTo>
                  <a:pt x="431007" y="571500"/>
                </a:lnTo>
                <a:lnTo>
                  <a:pt x="488157" y="595313"/>
                </a:lnTo>
                <a:lnTo>
                  <a:pt x="538163" y="590550"/>
                </a:lnTo>
                <a:lnTo>
                  <a:pt x="602457" y="604838"/>
                </a:lnTo>
                <a:lnTo>
                  <a:pt x="628650" y="621507"/>
                </a:lnTo>
                <a:lnTo>
                  <a:pt x="642938" y="642938"/>
                </a:lnTo>
                <a:lnTo>
                  <a:pt x="704850" y="66675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14" name="Freeform 113"/>
          <p:cNvSpPr/>
          <p:nvPr/>
        </p:nvSpPr>
        <p:spPr>
          <a:xfrm>
            <a:off x="2614613" y="3276600"/>
            <a:ext cx="147637" cy="52388"/>
          </a:xfrm>
          <a:custGeom>
            <a:avLst/>
            <a:gdLst>
              <a:gd name="connsiteX0" fmla="*/ 147637 w 147637"/>
              <a:gd name="connsiteY0" fmla="*/ 50006 h 52388"/>
              <a:gd name="connsiteX1" fmla="*/ 138112 w 147637"/>
              <a:gd name="connsiteY1" fmla="*/ 0 h 52388"/>
              <a:gd name="connsiteX2" fmla="*/ 83343 w 147637"/>
              <a:gd name="connsiteY2" fmla="*/ 9525 h 52388"/>
              <a:gd name="connsiteX3" fmla="*/ 14287 w 147637"/>
              <a:gd name="connsiteY3" fmla="*/ 21431 h 52388"/>
              <a:gd name="connsiteX4" fmla="*/ 0 w 147637"/>
              <a:gd name="connsiteY4" fmla="*/ 35719 h 52388"/>
              <a:gd name="connsiteX5" fmla="*/ 52387 w 147637"/>
              <a:gd name="connsiteY5" fmla="*/ 52388 h 52388"/>
              <a:gd name="connsiteX6" fmla="*/ 147637 w 147637"/>
              <a:gd name="connsiteY6" fmla="*/ 50006 h 5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637" h="52388">
                <a:moveTo>
                  <a:pt x="147637" y="50006"/>
                </a:moveTo>
                <a:lnTo>
                  <a:pt x="138112" y="0"/>
                </a:lnTo>
                <a:lnTo>
                  <a:pt x="83343" y="9525"/>
                </a:lnTo>
                <a:lnTo>
                  <a:pt x="14287" y="21431"/>
                </a:lnTo>
                <a:lnTo>
                  <a:pt x="0" y="35719"/>
                </a:lnTo>
                <a:lnTo>
                  <a:pt x="52387" y="52388"/>
                </a:lnTo>
                <a:lnTo>
                  <a:pt x="147637" y="50006"/>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15" name="Freeform 114"/>
          <p:cNvSpPr/>
          <p:nvPr/>
        </p:nvSpPr>
        <p:spPr>
          <a:xfrm>
            <a:off x="1602581" y="2719388"/>
            <a:ext cx="831057" cy="762000"/>
          </a:xfrm>
          <a:custGeom>
            <a:avLst/>
            <a:gdLst>
              <a:gd name="connsiteX0" fmla="*/ 411957 w 831057"/>
              <a:gd name="connsiteY0" fmla="*/ 688181 h 762000"/>
              <a:gd name="connsiteX1" fmla="*/ 481013 w 831057"/>
              <a:gd name="connsiteY1" fmla="*/ 728662 h 762000"/>
              <a:gd name="connsiteX2" fmla="*/ 559594 w 831057"/>
              <a:gd name="connsiteY2" fmla="*/ 762000 h 762000"/>
              <a:gd name="connsiteX3" fmla="*/ 604838 w 831057"/>
              <a:gd name="connsiteY3" fmla="*/ 762000 h 762000"/>
              <a:gd name="connsiteX4" fmla="*/ 654844 w 831057"/>
              <a:gd name="connsiteY4" fmla="*/ 707231 h 762000"/>
              <a:gd name="connsiteX5" fmla="*/ 711994 w 831057"/>
              <a:gd name="connsiteY5" fmla="*/ 609600 h 762000"/>
              <a:gd name="connsiteX6" fmla="*/ 757238 w 831057"/>
              <a:gd name="connsiteY6" fmla="*/ 550068 h 762000"/>
              <a:gd name="connsiteX7" fmla="*/ 735807 w 831057"/>
              <a:gd name="connsiteY7" fmla="*/ 478631 h 762000"/>
              <a:gd name="connsiteX8" fmla="*/ 688182 w 831057"/>
              <a:gd name="connsiteY8" fmla="*/ 402431 h 762000"/>
              <a:gd name="connsiteX9" fmla="*/ 645319 w 831057"/>
              <a:gd name="connsiteY9" fmla="*/ 345281 h 762000"/>
              <a:gd name="connsiteX10" fmla="*/ 616744 w 831057"/>
              <a:gd name="connsiteY10" fmla="*/ 328612 h 762000"/>
              <a:gd name="connsiteX11" fmla="*/ 573882 w 831057"/>
              <a:gd name="connsiteY11" fmla="*/ 316706 h 762000"/>
              <a:gd name="connsiteX12" fmla="*/ 545307 w 831057"/>
              <a:gd name="connsiteY12" fmla="*/ 269081 h 762000"/>
              <a:gd name="connsiteX13" fmla="*/ 535782 w 831057"/>
              <a:gd name="connsiteY13" fmla="*/ 228600 h 762000"/>
              <a:gd name="connsiteX14" fmla="*/ 557213 w 831057"/>
              <a:gd name="connsiteY14" fmla="*/ 211931 h 762000"/>
              <a:gd name="connsiteX15" fmla="*/ 647700 w 831057"/>
              <a:gd name="connsiteY15" fmla="*/ 207168 h 762000"/>
              <a:gd name="connsiteX16" fmla="*/ 702469 w 831057"/>
              <a:gd name="connsiteY16" fmla="*/ 202406 h 762000"/>
              <a:gd name="connsiteX17" fmla="*/ 752475 w 831057"/>
              <a:gd name="connsiteY17" fmla="*/ 209550 h 762000"/>
              <a:gd name="connsiteX18" fmla="*/ 785813 w 831057"/>
              <a:gd name="connsiteY18" fmla="*/ 207168 h 762000"/>
              <a:gd name="connsiteX19" fmla="*/ 831057 w 831057"/>
              <a:gd name="connsiteY19" fmla="*/ 192881 h 762000"/>
              <a:gd name="connsiteX20" fmla="*/ 778669 w 831057"/>
              <a:gd name="connsiteY20" fmla="*/ 157162 h 762000"/>
              <a:gd name="connsiteX21" fmla="*/ 728663 w 831057"/>
              <a:gd name="connsiteY21" fmla="*/ 173831 h 762000"/>
              <a:gd name="connsiteX22" fmla="*/ 676275 w 831057"/>
              <a:gd name="connsiteY22" fmla="*/ 176212 h 762000"/>
              <a:gd name="connsiteX23" fmla="*/ 631032 w 831057"/>
              <a:gd name="connsiteY23" fmla="*/ 169068 h 762000"/>
              <a:gd name="connsiteX24" fmla="*/ 561975 w 831057"/>
              <a:gd name="connsiteY24" fmla="*/ 176212 h 762000"/>
              <a:gd name="connsiteX25" fmla="*/ 476250 w 831057"/>
              <a:gd name="connsiteY25" fmla="*/ 226218 h 762000"/>
              <a:gd name="connsiteX26" fmla="*/ 431007 w 831057"/>
              <a:gd name="connsiteY26" fmla="*/ 242887 h 762000"/>
              <a:gd name="connsiteX27" fmla="*/ 364332 w 831057"/>
              <a:gd name="connsiteY27" fmla="*/ 223837 h 762000"/>
              <a:gd name="connsiteX28" fmla="*/ 345282 w 831057"/>
              <a:gd name="connsiteY28" fmla="*/ 214312 h 762000"/>
              <a:gd name="connsiteX29" fmla="*/ 364332 w 831057"/>
              <a:gd name="connsiteY29" fmla="*/ 150018 h 762000"/>
              <a:gd name="connsiteX30" fmla="*/ 400050 w 831057"/>
              <a:gd name="connsiteY30" fmla="*/ 66675 h 762000"/>
              <a:gd name="connsiteX31" fmla="*/ 426244 w 831057"/>
              <a:gd name="connsiteY31" fmla="*/ 21431 h 762000"/>
              <a:gd name="connsiteX32" fmla="*/ 411957 w 831057"/>
              <a:gd name="connsiteY32" fmla="*/ 0 h 762000"/>
              <a:gd name="connsiteX33" fmla="*/ 354807 w 831057"/>
              <a:gd name="connsiteY33" fmla="*/ 9525 h 762000"/>
              <a:gd name="connsiteX34" fmla="*/ 302419 w 831057"/>
              <a:gd name="connsiteY34" fmla="*/ 14287 h 762000"/>
              <a:gd name="connsiteX35" fmla="*/ 276225 w 831057"/>
              <a:gd name="connsiteY35" fmla="*/ 19050 h 762000"/>
              <a:gd name="connsiteX36" fmla="*/ 257175 w 831057"/>
              <a:gd name="connsiteY36" fmla="*/ 54768 h 762000"/>
              <a:gd name="connsiteX37" fmla="*/ 202407 w 831057"/>
              <a:gd name="connsiteY37" fmla="*/ 83343 h 762000"/>
              <a:gd name="connsiteX38" fmla="*/ 140494 w 831057"/>
              <a:gd name="connsiteY38" fmla="*/ 104775 h 762000"/>
              <a:gd name="connsiteX39" fmla="*/ 78582 w 831057"/>
              <a:gd name="connsiteY39" fmla="*/ 140493 h 762000"/>
              <a:gd name="connsiteX40" fmla="*/ 21432 w 831057"/>
              <a:gd name="connsiteY40" fmla="*/ 157162 h 762000"/>
              <a:gd name="connsiteX41" fmla="*/ 9525 w 831057"/>
              <a:gd name="connsiteY41" fmla="*/ 207168 h 762000"/>
              <a:gd name="connsiteX42" fmla="*/ 26194 w 831057"/>
              <a:gd name="connsiteY42" fmla="*/ 240506 h 762000"/>
              <a:gd name="connsiteX43" fmla="*/ 4763 w 831057"/>
              <a:gd name="connsiteY43" fmla="*/ 285750 h 762000"/>
              <a:gd name="connsiteX44" fmla="*/ 0 w 831057"/>
              <a:gd name="connsiteY44" fmla="*/ 323850 h 762000"/>
              <a:gd name="connsiteX45" fmla="*/ 33338 w 831057"/>
              <a:gd name="connsiteY45" fmla="*/ 342900 h 762000"/>
              <a:gd name="connsiteX46" fmla="*/ 109538 w 831057"/>
              <a:gd name="connsiteY46" fmla="*/ 364331 h 762000"/>
              <a:gd name="connsiteX47" fmla="*/ 173832 w 831057"/>
              <a:gd name="connsiteY47" fmla="*/ 371475 h 762000"/>
              <a:gd name="connsiteX48" fmla="*/ 216694 w 831057"/>
              <a:gd name="connsiteY48" fmla="*/ 357187 h 762000"/>
              <a:gd name="connsiteX49" fmla="*/ 242888 w 831057"/>
              <a:gd name="connsiteY49" fmla="*/ 385762 h 762000"/>
              <a:gd name="connsiteX50" fmla="*/ 295275 w 831057"/>
              <a:gd name="connsiteY50" fmla="*/ 354806 h 762000"/>
              <a:gd name="connsiteX51" fmla="*/ 330994 w 831057"/>
              <a:gd name="connsiteY51" fmla="*/ 342900 h 762000"/>
              <a:gd name="connsiteX52" fmla="*/ 428625 w 831057"/>
              <a:gd name="connsiteY52" fmla="*/ 376237 h 762000"/>
              <a:gd name="connsiteX53" fmla="*/ 502444 w 831057"/>
              <a:gd name="connsiteY53" fmla="*/ 392906 h 762000"/>
              <a:gd name="connsiteX54" fmla="*/ 585788 w 831057"/>
              <a:gd name="connsiteY54" fmla="*/ 419100 h 762000"/>
              <a:gd name="connsiteX55" fmla="*/ 647700 w 831057"/>
              <a:gd name="connsiteY55" fmla="*/ 457200 h 762000"/>
              <a:gd name="connsiteX56" fmla="*/ 711994 w 831057"/>
              <a:gd name="connsiteY56" fmla="*/ 516731 h 762000"/>
              <a:gd name="connsiteX57" fmla="*/ 721519 w 831057"/>
              <a:gd name="connsiteY57" fmla="*/ 540543 h 762000"/>
              <a:gd name="connsiteX58" fmla="*/ 650082 w 831057"/>
              <a:gd name="connsiteY58" fmla="*/ 581025 h 762000"/>
              <a:gd name="connsiteX59" fmla="*/ 611982 w 831057"/>
              <a:gd name="connsiteY59" fmla="*/ 645318 h 762000"/>
              <a:gd name="connsiteX60" fmla="*/ 578644 w 831057"/>
              <a:gd name="connsiteY60" fmla="*/ 683418 h 762000"/>
              <a:gd name="connsiteX61" fmla="*/ 526257 w 831057"/>
              <a:gd name="connsiteY61" fmla="*/ 700087 h 762000"/>
              <a:gd name="connsiteX62" fmla="*/ 478632 w 831057"/>
              <a:gd name="connsiteY62" fmla="*/ 697706 h 762000"/>
              <a:gd name="connsiteX63" fmla="*/ 411957 w 831057"/>
              <a:gd name="connsiteY63" fmla="*/ 688181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31057" h="762000">
                <a:moveTo>
                  <a:pt x="411957" y="688181"/>
                </a:moveTo>
                <a:lnTo>
                  <a:pt x="481013" y="728662"/>
                </a:lnTo>
                <a:lnTo>
                  <a:pt x="559594" y="762000"/>
                </a:lnTo>
                <a:lnTo>
                  <a:pt x="604838" y="762000"/>
                </a:lnTo>
                <a:lnTo>
                  <a:pt x="654844" y="707231"/>
                </a:lnTo>
                <a:lnTo>
                  <a:pt x="711994" y="609600"/>
                </a:lnTo>
                <a:lnTo>
                  <a:pt x="757238" y="550068"/>
                </a:lnTo>
                <a:lnTo>
                  <a:pt x="735807" y="478631"/>
                </a:lnTo>
                <a:lnTo>
                  <a:pt x="688182" y="402431"/>
                </a:lnTo>
                <a:lnTo>
                  <a:pt x="645319" y="345281"/>
                </a:lnTo>
                <a:lnTo>
                  <a:pt x="616744" y="328612"/>
                </a:lnTo>
                <a:lnTo>
                  <a:pt x="573882" y="316706"/>
                </a:lnTo>
                <a:lnTo>
                  <a:pt x="545307" y="269081"/>
                </a:lnTo>
                <a:lnTo>
                  <a:pt x="535782" y="228600"/>
                </a:lnTo>
                <a:lnTo>
                  <a:pt x="557213" y="211931"/>
                </a:lnTo>
                <a:lnTo>
                  <a:pt x="647700" y="207168"/>
                </a:lnTo>
                <a:lnTo>
                  <a:pt x="702469" y="202406"/>
                </a:lnTo>
                <a:lnTo>
                  <a:pt x="752475" y="209550"/>
                </a:lnTo>
                <a:lnTo>
                  <a:pt x="785813" y="207168"/>
                </a:lnTo>
                <a:lnTo>
                  <a:pt x="831057" y="192881"/>
                </a:lnTo>
                <a:lnTo>
                  <a:pt x="778669" y="157162"/>
                </a:lnTo>
                <a:lnTo>
                  <a:pt x="728663" y="173831"/>
                </a:lnTo>
                <a:lnTo>
                  <a:pt x="676275" y="176212"/>
                </a:lnTo>
                <a:lnTo>
                  <a:pt x="631032" y="169068"/>
                </a:lnTo>
                <a:lnTo>
                  <a:pt x="561975" y="176212"/>
                </a:lnTo>
                <a:lnTo>
                  <a:pt x="476250" y="226218"/>
                </a:lnTo>
                <a:lnTo>
                  <a:pt x="431007" y="242887"/>
                </a:lnTo>
                <a:lnTo>
                  <a:pt x="364332" y="223837"/>
                </a:lnTo>
                <a:lnTo>
                  <a:pt x="345282" y="214312"/>
                </a:lnTo>
                <a:lnTo>
                  <a:pt x="364332" y="150018"/>
                </a:lnTo>
                <a:lnTo>
                  <a:pt x="400050" y="66675"/>
                </a:lnTo>
                <a:lnTo>
                  <a:pt x="426244" y="21431"/>
                </a:lnTo>
                <a:lnTo>
                  <a:pt x="411957" y="0"/>
                </a:lnTo>
                <a:lnTo>
                  <a:pt x="354807" y="9525"/>
                </a:lnTo>
                <a:lnTo>
                  <a:pt x="302419" y="14287"/>
                </a:lnTo>
                <a:lnTo>
                  <a:pt x="276225" y="19050"/>
                </a:lnTo>
                <a:lnTo>
                  <a:pt x="257175" y="54768"/>
                </a:lnTo>
                <a:lnTo>
                  <a:pt x="202407" y="83343"/>
                </a:lnTo>
                <a:lnTo>
                  <a:pt x="140494" y="104775"/>
                </a:lnTo>
                <a:lnTo>
                  <a:pt x="78582" y="140493"/>
                </a:lnTo>
                <a:lnTo>
                  <a:pt x="21432" y="157162"/>
                </a:lnTo>
                <a:lnTo>
                  <a:pt x="9525" y="207168"/>
                </a:lnTo>
                <a:lnTo>
                  <a:pt x="26194" y="240506"/>
                </a:lnTo>
                <a:lnTo>
                  <a:pt x="4763" y="285750"/>
                </a:lnTo>
                <a:lnTo>
                  <a:pt x="0" y="323850"/>
                </a:lnTo>
                <a:lnTo>
                  <a:pt x="33338" y="342900"/>
                </a:lnTo>
                <a:lnTo>
                  <a:pt x="109538" y="364331"/>
                </a:lnTo>
                <a:lnTo>
                  <a:pt x="173832" y="371475"/>
                </a:lnTo>
                <a:lnTo>
                  <a:pt x="216694" y="357187"/>
                </a:lnTo>
                <a:lnTo>
                  <a:pt x="242888" y="385762"/>
                </a:lnTo>
                <a:lnTo>
                  <a:pt x="295275" y="354806"/>
                </a:lnTo>
                <a:lnTo>
                  <a:pt x="330994" y="342900"/>
                </a:lnTo>
                <a:lnTo>
                  <a:pt x="428625" y="376237"/>
                </a:lnTo>
                <a:lnTo>
                  <a:pt x="502444" y="392906"/>
                </a:lnTo>
                <a:lnTo>
                  <a:pt x="585788" y="419100"/>
                </a:lnTo>
                <a:lnTo>
                  <a:pt x="647700" y="457200"/>
                </a:lnTo>
                <a:lnTo>
                  <a:pt x="711994" y="516731"/>
                </a:lnTo>
                <a:lnTo>
                  <a:pt x="721519" y="540543"/>
                </a:lnTo>
                <a:lnTo>
                  <a:pt x="650082" y="581025"/>
                </a:lnTo>
                <a:lnTo>
                  <a:pt x="611982" y="645318"/>
                </a:lnTo>
                <a:lnTo>
                  <a:pt x="578644" y="683418"/>
                </a:lnTo>
                <a:lnTo>
                  <a:pt x="526257" y="700087"/>
                </a:lnTo>
                <a:lnTo>
                  <a:pt x="478632" y="697706"/>
                </a:lnTo>
                <a:lnTo>
                  <a:pt x="411957" y="688181"/>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16" name="Freeform 115"/>
          <p:cNvSpPr/>
          <p:nvPr/>
        </p:nvSpPr>
        <p:spPr>
          <a:xfrm>
            <a:off x="4514850" y="1814513"/>
            <a:ext cx="211931" cy="431006"/>
          </a:xfrm>
          <a:custGeom>
            <a:avLst/>
            <a:gdLst>
              <a:gd name="connsiteX0" fmla="*/ 185738 w 211931"/>
              <a:gd name="connsiteY0" fmla="*/ 0 h 431006"/>
              <a:gd name="connsiteX1" fmla="*/ 107156 w 211931"/>
              <a:gd name="connsiteY1" fmla="*/ 69056 h 431006"/>
              <a:gd name="connsiteX2" fmla="*/ 38100 w 211931"/>
              <a:gd name="connsiteY2" fmla="*/ 114300 h 431006"/>
              <a:gd name="connsiteX3" fmla="*/ 7144 w 211931"/>
              <a:gd name="connsiteY3" fmla="*/ 176212 h 431006"/>
              <a:gd name="connsiteX4" fmla="*/ 0 w 211931"/>
              <a:gd name="connsiteY4" fmla="*/ 254793 h 431006"/>
              <a:gd name="connsiteX5" fmla="*/ 21431 w 211931"/>
              <a:gd name="connsiteY5" fmla="*/ 347662 h 431006"/>
              <a:gd name="connsiteX6" fmla="*/ 88106 w 211931"/>
              <a:gd name="connsiteY6" fmla="*/ 416718 h 431006"/>
              <a:gd name="connsiteX7" fmla="*/ 150019 w 211931"/>
              <a:gd name="connsiteY7" fmla="*/ 431006 h 431006"/>
              <a:gd name="connsiteX8" fmla="*/ 211931 w 211931"/>
              <a:gd name="connsiteY8" fmla="*/ 416718 h 431006"/>
              <a:gd name="connsiteX9" fmla="*/ 133350 w 211931"/>
              <a:gd name="connsiteY9" fmla="*/ 381000 h 431006"/>
              <a:gd name="connsiteX10" fmla="*/ 83344 w 211931"/>
              <a:gd name="connsiteY10" fmla="*/ 350043 h 431006"/>
              <a:gd name="connsiteX11" fmla="*/ 61913 w 211931"/>
              <a:gd name="connsiteY11" fmla="*/ 321468 h 431006"/>
              <a:gd name="connsiteX12" fmla="*/ 83344 w 211931"/>
              <a:gd name="connsiteY12" fmla="*/ 238125 h 431006"/>
              <a:gd name="connsiteX13" fmla="*/ 104775 w 211931"/>
              <a:gd name="connsiteY13" fmla="*/ 192881 h 431006"/>
              <a:gd name="connsiteX14" fmla="*/ 140494 w 211931"/>
              <a:gd name="connsiteY14" fmla="*/ 126206 h 431006"/>
              <a:gd name="connsiteX15" fmla="*/ 159544 w 211931"/>
              <a:gd name="connsiteY15" fmla="*/ 66675 h 431006"/>
              <a:gd name="connsiteX16" fmla="*/ 185738 w 211931"/>
              <a:gd name="connsiteY16" fmla="*/ 0 h 431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1931" h="431006">
                <a:moveTo>
                  <a:pt x="185738" y="0"/>
                </a:moveTo>
                <a:lnTo>
                  <a:pt x="107156" y="69056"/>
                </a:lnTo>
                <a:lnTo>
                  <a:pt x="38100" y="114300"/>
                </a:lnTo>
                <a:lnTo>
                  <a:pt x="7144" y="176212"/>
                </a:lnTo>
                <a:lnTo>
                  <a:pt x="0" y="254793"/>
                </a:lnTo>
                <a:lnTo>
                  <a:pt x="21431" y="347662"/>
                </a:lnTo>
                <a:lnTo>
                  <a:pt x="88106" y="416718"/>
                </a:lnTo>
                <a:lnTo>
                  <a:pt x="150019" y="431006"/>
                </a:lnTo>
                <a:lnTo>
                  <a:pt x="211931" y="416718"/>
                </a:lnTo>
                <a:lnTo>
                  <a:pt x="133350" y="381000"/>
                </a:lnTo>
                <a:lnTo>
                  <a:pt x="83344" y="350043"/>
                </a:lnTo>
                <a:lnTo>
                  <a:pt x="61913" y="321468"/>
                </a:lnTo>
                <a:lnTo>
                  <a:pt x="83344" y="238125"/>
                </a:lnTo>
                <a:lnTo>
                  <a:pt x="104775" y="192881"/>
                </a:lnTo>
                <a:lnTo>
                  <a:pt x="140494" y="126206"/>
                </a:lnTo>
                <a:lnTo>
                  <a:pt x="159544" y="66675"/>
                </a:lnTo>
                <a:lnTo>
                  <a:pt x="185738"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17" name="Freeform 116"/>
          <p:cNvSpPr/>
          <p:nvPr/>
        </p:nvSpPr>
        <p:spPr>
          <a:xfrm>
            <a:off x="4845844" y="2057401"/>
            <a:ext cx="614362" cy="247650"/>
          </a:xfrm>
          <a:custGeom>
            <a:avLst/>
            <a:gdLst>
              <a:gd name="connsiteX0" fmla="*/ 676275 w 676275"/>
              <a:gd name="connsiteY0" fmla="*/ 0 h 304800"/>
              <a:gd name="connsiteX1" fmla="*/ 635794 w 676275"/>
              <a:gd name="connsiteY1" fmla="*/ 42863 h 304800"/>
              <a:gd name="connsiteX2" fmla="*/ 597694 w 676275"/>
              <a:gd name="connsiteY2" fmla="*/ 57150 h 304800"/>
              <a:gd name="connsiteX3" fmla="*/ 550069 w 676275"/>
              <a:gd name="connsiteY3" fmla="*/ 59531 h 304800"/>
              <a:gd name="connsiteX4" fmla="*/ 542925 w 676275"/>
              <a:gd name="connsiteY4" fmla="*/ 119063 h 304800"/>
              <a:gd name="connsiteX5" fmla="*/ 509587 w 676275"/>
              <a:gd name="connsiteY5" fmla="*/ 150019 h 304800"/>
              <a:gd name="connsiteX6" fmla="*/ 478631 w 676275"/>
              <a:gd name="connsiteY6" fmla="*/ 173831 h 304800"/>
              <a:gd name="connsiteX7" fmla="*/ 428625 w 676275"/>
              <a:gd name="connsiteY7" fmla="*/ 219075 h 304800"/>
              <a:gd name="connsiteX8" fmla="*/ 359569 w 676275"/>
              <a:gd name="connsiteY8" fmla="*/ 240506 h 304800"/>
              <a:gd name="connsiteX9" fmla="*/ 259556 w 676275"/>
              <a:gd name="connsiteY9" fmla="*/ 264319 h 304800"/>
              <a:gd name="connsiteX10" fmla="*/ 183356 w 676275"/>
              <a:gd name="connsiteY10" fmla="*/ 271463 h 304800"/>
              <a:gd name="connsiteX11" fmla="*/ 100012 w 676275"/>
              <a:gd name="connsiteY11" fmla="*/ 276225 h 304800"/>
              <a:gd name="connsiteX12" fmla="*/ 0 w 676275"/>
              <a:gd name="connsiteY12" fmla="*/ 252413 h 304800"/>
              <a:gd name="connsiteX13" fmla="*/ 30956 w 676275"/>
              <a:gd name="connsiteY13" fmla="*/ 278606 h 304800"/>
              <a:gd name="connsiteX14" fmla="*/ 159544 w 676275"/>
              <a:gd name="connsiteY14" fmla="*/ 304800 h 304800"/>
              <a:gd name="connsiteX15" fmla="*/ 278606 w 676275"/>
              <a:gd name="connsiteY15" fmla="*/ 292894 h 304800"/>
              <a:gd name="connsiteX16" fmla="*/ 397669 w 676275"/>
              <a:gd name="connsiteY16" fmla="*/ 264319 h 304800"/>
              <a:gd name="connsiteX17" fmla="*/ 481012 w 676275"/>
              <a:gd name="connsiteY17" fmla="*/ 228600 h 304800"/>
              <a:gd name="connsiteX18" fmla="*/ 557212 w 676275"/>
              <a:gd name="connsiteY18" fmla="*/ 152400 h 304800"/>
              <a:gd name="connsiteX19" fmla="*/ 592931 w 676275"/>
              <a:gd name="connsiteY19" fmla="*/ 102394 h 304800"/>
              <a:gd name="connsiteX20" fmla="*/ 609600 w 676275"/>
              <a:gd name="connsiteY20" fmla="*/ 69056 h 304800"/>
              <a:gd name="connsiteX21" fmla="*/ 614362 w 676275"/>
              <a:gd name="connsiteY21" fmla="*/ 61913 h 304800"/>
              <a:gd name="connsiteX0" fmla="*/ 635794 w 635794"/>
              <a:gd name="connsiteY0" fmla="*/ 0 h 261937"/>
              <a:gd name="connsiteX1" fmla="*/ 597694 w 635794"/>
              <a:gd name="connsiteY1" fmla="*/ 14287 h 261937"/>
              <a:gd name="connsiteX2" fmla="*/ 550069 w 635794"/>
              <a:gd name="connsiteY2" fmla="*/ 16668 h 261937"/>
              <a:gd name="connsiteX3" fmla="*/ 542925 w 635794"/>
              <a:gd name="connsiteY3" fmla="*/ 76200 h 261937"/>
              <a:gd name="connsiteX4" fmla="*/ 509587 w 635794"/>
              <a:gd name="connsiteY4" fmla="*/ 107156 h 261937"/>
              <a:gd name="connsiteX5" fmla="*/ 478631 w 635794"/>
              <a:gd name="connsiteY5" fmla="*/ 130968 h 261937"/>
              <a:gd name="connsiteX6" fmla="*/ 428625 w 635794"/>
              <a:gd name="connsiteY6" fmla="*/ 176212 h 261937"/>
              <a:gd name="connsiteX7" fmla="*/ 359569 w 635794"/>
              <a:gd name="connsiteY7" fmla="*/ 197643 h 261937"/>
              <a:gd name="connsiteX8" fmla="*/ 259556 w 635794"/>
              <a:gd name="connsiteY8" fmla="*/ 221456 h 261937"/>
              <a:gd name="connsiteX9" fmla="*/ 183356 w 635794"/>
              <a:gd name="connsiteY9" fmla="*/ 228600 h 261937"/>
              <a:gd name="connsiteX10" fmla="*/ 100012 w 635794"/>
              <a:gd name="connsiteY10" fmla="*/ 233362 h 261937"/>
              <a:gd name="connsiteX11" fmla="*/ 0 w 635794"/>
              <a:gd name="connsiteY11" fmla="*/ 209550 h 261937"/>
              <a:gd name="connsiteX12" fmla="*/ 30956 w 635794"/>
              <a:gd name="connsiteY12" fmla="*/ 235743 h 261937"/>
              <a:gd name="connsiteX13" fmla="*/ 159544 w 635794"/>
              <a:gd name="connsiteY13" fmla="*/ 261937 h 261937"/>
              <a:gd name="connsiteX14" fmla="*/ 278606 w 635794"/>
              <a:gd name="connsiteY14" fmla="*/ 250031 h 261937"/>
              <a:gd name="connsiteX15" fmla="*/ 397669 w 635794"/>
              <a:gd name="connsiteY15" fmla="*/ 221456 h 261937"/>
              <a:gd name="connsiteX16" fmla="*/ 481012 w 635794"/>
              <a:gd name="connsiteY16" fmla="*/ 185737 h 261937"/>
              <a:gd name="connsiteX17" fmla="*/ 557212 w 635794"/>
              <a:gd name="connsiteY17" fmla="*/ 109537 h 261937"/>
              <a:gd name="connsiteX18" fmla="*/ 592931 w 635794"/>
              <a:gd name="connsiteY18" fmla="*/ 59531 h 261937"/>
              <a:gd name="connsiteX19" fmla="*/ 609600 w 635794"/>
              <a:gd name="connsiteY19" fmla="*/ 26193 h 261937"/>
              <a:gd name="connsiteX20" fmla="*/ 614362 w 635794"/>
              <a:gd name="connsiteY20" fmla="*/ 19050 h 261937"/>
              <a:gd name="connsiteX0" fmla="*/ 597694 w 614362"/>
              <a:gd name="connsiteY0" fmla="*/ 0 h 247650"/>
              <a:gd name="connsiteX1" fmla="*/ 550069 w 614362"/>
              <a:gd name="connsiteY1" fmla="*/ 2381 h 247650"/>
              <a:gd name="connsiteX2" fmla="*/ 542925 w 614362"/>
              <a:gd name="connsiteY2" fmla="*/ 61913 h 247650"/>
              <a:gd name="connsiteX3" fmla="*/ 509587 w 614362"/>
              <a:gd name="connsiteY3" fmla="*/ 92869 h 247650"/>
              <a:gd name="connsiteX4" fmla="*/ 478631 w 614362"/>
              <a:gd name="connsiteY4" fmla="*/ 116681 h 247650"/>
              <a:gd name="connsiteX5" fmla="*/ 428625 w 614362"/>
              <a:gd name="connsiteY5" fmla="*/ 161925 h 247650"/>
              <a:gd name="connsiteX6" fmla="*/ 359569 w 614362"/>
              <a:gd name="connsiteY6" fmla="*/ 183356 h 247650"/>
              <a:gd name="connsiteX7" fmla="*/ 259556 w 614362"/>
              <a:gd name="connsiteY7" fmla="*/ 207169 h 247650"/>
              <a:gd name="connsiteX8" fmla="*/ 183356 w 614362"/>
              <a:gd name="connsiteY8" fmla="*/ 214313 h 247650"/>
              <a:gd name="connsiteX9" fmla="*/ 100012 w 614362"/>
              <a:gd name="connsiteY9" fmla="*/ 219075 h 247650"/>
              <a:gd name="connsiteX10" fmla="*/ 0 w 614362"/>
              <a:gd name="connsiteY10" fmla="*/ 195263 h 247650"/>
              <a:gd name="connsiteX11" fmla="*/ 30956 w 614362"/>
              <a:gd name="connsiteY11" fmla="*/ 221456 h 247650"/>
              <a:gd name="connsiteX12" fmla="*/ 159544 w 614362"/>
              <a:gd name="connsiteY12" fmla="*/ 247650 h 247650"/>
              <a:gd name="connsiteX13" fmla="*/ 278606 w 614362"/>
              <a:gd name="connsiteY13" fmla="*/ 235744 h 247650"/>
              <a:gd name="connsiteX14" fmla="*/ 397669 w 614362"/>
              <a:gd name="connsiteY14" fmla="*/ 207169 h 247650"/>
              <a:gd name="connsiteX15" fmla="*/ 481012 w 614362"/>
              <a:gd name="connsiteY15" fmla="*/ 171450 h 247650"/>
              <a:gd name="connsiteX16" fmla="*/ 557212 w 614362"/>
              <a:gd name="connsiteY16" fmla="*/ 95250 h 247650"/>
              <a:gd name="connsiteX17" fmla="*/ 592931 w 614362"/>
              <a:gd name="connsiteY17" fmla="*/ 45244 h 247650"/>
              <a:gd name="connsiteX18" fmla="*/ 609600 w 614362"/>
              <a:gd name="connsiteY18" fmla="*/ 11906 h 247650"/>
              <a:gd name="connsiteX19" fmla="*/ 614362 w 614362"/>
              <a:gd name="connsiteY19" fmla="*/ 4763 h 247650"/>
              <a:gd name="connsiteX0" fmla="*/ 597694 w 614362"/>
              <a:gd name="connsiteY0" fmla="*/ 0 h 247650"/>
              <a:gd name="connsiteX1" fmla="*/ 550069 w 614362"/>
              <a:gd name="connsiteY1" fmla="*/ 2381 h 247650"/>
              <a:gd name="connsiteX2" fmla="*/ 542925 w 614362"/>
              <a:gd name="connsiteY2" fmla="*/ 61913 h 247650"/>
              <a:gd name="connsiteX3" fmla="*/ 509587 w 614362"/>
              <a:gd name="connsiteY3" fmla="*/ 92869 h 247650"/>
              <a:gd name="connsiteX4" fmla="*/ 478631 w 614362"/>
              <a:gd name="connsiteY4" fmla="*/ 116681 h 247650"/>
              <a:gd name="connsiteX5" fmla="*/ 428625 w 614362"/>
              <a:gd name="connsiteY5" fmla="*/ 161925 h 247650"/>
              <a:gd name="connsiteX6" fmla="*/ 359569 w 614362"/>
              <a:gd name="connsiteY6" fmla="*/ 183356 h 247650"/>
              <a:gd name="connsiteX7" fmla="*/ 259556 w 614362"/>
              <a:gd name="connsiteY7" fmla="*/ 207169 h 247650"/>
              <a:gd name="connsiteX8" fmla="*/ 183356 w 614362"/>
              <a:gd name="connsiteY8" fmla="*/ 214313 h 247650"/>
              <a:gd name="connsiteX9" fmla="*/ 100012 w 614362"/>
              <a:gd name="connsiteY9" fmla="*/ 219075 h 247650"/>
              <a:gd name="connsiteX10" fmla="*/ 0 w 614362"/>
              <a:gd name="connsiteY10" fmla="*/ 195263 h 247650"/>
              <a:gd name="connsiteX11" fmla="*/ 30956 w 614362"/>
              <a:gd name="connsiteY11" fmla="*/ 221456 h 247650"/>
              <a:gd name="connsiteX12" fmla="*/ 159544 w 614362"/>
              <a:gd name="connsiteY12" fmla="*/ 247650 h 247650"/>
              <a:gd name="connsiteX13" fmla="*/ 278606 w 614362"/>
              <a:gd name="connsiteY13" fmla="*/ 235744 h 247650"/>
              <a:gd name="connsiteX14" fmla="*/ 397669 w 614362"/>
              <a:gd name="connsiteY14" fmla="*/ 207169 h 247650"/>
              <a:gd name="connsiteX15" fmla="*/ 481012 w 614362"/>
              <a:gd name="connsiteY15" fmla="*/ 171450 h 247650"/>
              <a:gd name="connsiteX16" fmla="*/ 557212 w 614362"/>
              <a:gd name="connsiteY16" fmla="*/ 95250 h 247650"/>
              <a:gd name="connsiteX17" fmla="*/ 592931 w 614362"/>
              <a:gd name="connsiteY17" fmla="*/ 45244 h 247650"/>
              <a:gd name="connsiteX18" fmla="*/ 609600 w 614362"/>
              <a:gd name="connsiteY18" fmla="*/ 11906 h 247650"/>
              <a:gd name="connsiteX19" fmla="*/ 614362 w 614362"/>
              <a:gd name="connsiteY19" fmla="*/ 4763 h 247650"/>
              <a:gd name="connsiteX20" fmla="*/ 597694 w 614362"/>
              <a:gd name="connsiteY20" fmla="*/ 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4362" h="247650">
                <a:moveTo>
                  <a:pt x="597694" y="0"/>
                </a:moveTo>
                <a:lnTo>
                  <a:pt x="550069" y="2381"/>
                </a:lnTo>
                <a:lnTo>
                  <a:pt x="542925" y="61913"/>
                </a:lnTo>
                <a:lnTo>
                  <a:pt x="509587" y="92869"/>
                </a:lnTo>
                <a:lnTo>
                  <a:pt x="478631" y="116681"/>
                </a:lnTo>
                <a:lnTo>
                  <a:pt x="428625" y="161925"/>
                </a:lnTo>
                <a:lnTo>
                  <a:pt x="359569" y="183356"/>
                </a:lnTo>
                <a:lnTo>
                  <a:pt x="259556" y="207169"/>
                </a:lnTo>
                <a:lnTo>
                  <a:pt x="183356" y="214313"/>
                </a:lnTo>
                <a:lnTo>
                  <a:pt x="100012" y="219075"/>
                </a:lnTo>
                <a:lnTo>
                  <a:pt x="0" y="195263"/>
                </a:lnTo>
                <a:lnTo>
                  <a:pt x="30956" y="221456"/>
                </a:lnTo>
                <a:lnTo>
                  <a:pt x="159544" y="247650"/>
                </a:lnTo>
                <a:lnTo>
                  <a:pt x="278606" y="235744"/>
                </a:lnTo>
                <a:lnTo>
                  <a:pt x="397669" y="207169"/>
                </a:lnTo>
                <a:lnTo>
                  <a:pt x="481012" y="171450"/>
                </a:lnTo>
                <a:lnTo>
                  <a:pt x="557212" y="95250"/>
                </a:lnTo>
                <a:lnTo>
                  <a:pt x="592931" y="45244"/>
                </a:lnTo>
                <a:lnTo>
                  <a:pt x="609600" y="11906"/>
                </a:lnTo>
                <a:lnTo>
                  <a:pt x="614362" y="4763"/>
                </a:lnTo>
                <a:lnTo>
                  <a:pt x="597694"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8" name="Freeform 117"/>
          <p:cNvSpPr/>
          <p:nvPr/>
        </p:nvSpPr>
        <p:spPr>
          <a:xfrm>
            <a:off x="5407819" y="1833563"/>
            <a:ext cx="314325" cy="314325"/>
          </a:xfrm>
          <a:custGeom>
            <a:avLst/>
            <a:gdLst>
              <a:gd name="connsiteX0" fmla="*/ 0 w 314325"/>
              <a:gd name="connsiteY0" fmla="*/ 14287 h 314325"/>
              <a:gd name="connsiteX1" fmla="*/ 54769 w 314325"/>
              <a:gd name="connsiteY1" fmla="*/ 0 h 314325"/>
              <a:gd name="connsiteX2" fmla="*/ 100012 w 314325"/>
              <a:gd name="connsiteY2" fmla="*/ 19050 h 314325"/>
              <a:gd name="connsiteX3" fmla="*/ 123825 w 314325"/>
              <a:gd name="connsiteY3" fmla="*/ 52387 h 314325"/>
              <a:gd name="connsiteX4" fmla="*/ 152400 w 314325"/>
              <a:gd name="connsiteY4" fmla="*/ 71437 h 314325"/>
              <a:gd name="connsiteX5" fmla="*/ 233362 w 314325"/>
              <a:gd name="connsiteY5" fmla="*/ 102393 h 314325"/>
              <a:gd name="connsiteX6" fmla="*/ 276225 w 314325"/>
              <a:gd name="connsiteY6" fmla="*/ 130968 h 314325"/>
              <a:gd name="connsiteX7" fmla="*/ 314325 w 314325"/>
              <a:gd name="connsiteY7" fmla="*/ 183356 h 314325"/>
              <a:gd name="connsiteX8" fmla="*/ 311944 w 314325"/>
              <a:gd name="connsiteY8" fmla="*/ 214312 h 314325"/>
              <a:gd name="connsiteX9" fmla="*/ 259556 w 314325"/>
              <a:gd name="connsiteY9" fmla="*/ 247650 h 314325"/>
              <a:gd name="connsiteX10" fmla="*/ 230981 w 314325"/>
              <a:gd name="connsiteY10" fmla="*/ 297656 h 314325"/>
              <a:gd name="connsiteX11" fmla="*/ 171450 w 314325"/>
              <a:gd name="connsiteY11" fmla="*/ 314325 h 314325"/>
              <a:gd name="connsiteX12" fmla="*/ 121444 w 314325"/>
              <a:gd name="connsiteY12" fmla="*/ 278606 h 314325"/>
              <a:gd name="connsiteX13" fmla="*/ 104775 w 314325"/>
              <a:gd name="connsiteY13" fmla="*/ 235743 h 314325"/>
              <a:gd name="connsiteX14" fmla="*/ 114300 w 314325"/>
              <a:gd name="connsiteY14" fmla="*/ 202406 h 314325"/>
              <a:gd name="connsiteX15" fmla="*/ 114300 w 314325"/>
              <a:gd name="connsiteY15" fmla="*/ 202406 h 314325"/>
              <a:gd name="connsiteX16" fmla="*/ 85725 w 314325"/>
              <a:gd name="connsiteY16" fmla="*/ 209550 h 314325"/>
              <a:gd name="connsiteX17" fmla="*/ 57150 w 314325"/>
              <a:gd name="connsiteY17" fmla="*/ 214312 h 314325"/>
              <a:gd name="connsiteX18" fmla="*/ 92869 w 314325"/>
              <a:gd name="connsiteY18" fmla="*/ 173831 h 314325"/>
              <a:gd name="connsiteX19" fmla="*/ 104775 w 314325"/>
              <a:gd name="connsiteY19" fmla="*/ 161925 h 314325"/>
              <a:gd name="connsiteX20" fmla="*/ 152400 w 314325"/>
              <a:gd name="connsiteY20" fmla="*/ 192881 h 314325"/>
              <a:gd name="connsiteX21" fmla="*/ 178594 w 314325"/>
              <a:gd name="connsiteY21" fmla="*/ 223837 h 314325"/>
              <a:gd name="connsiteX22" fmla="*/ 197644 w 314325"/>
              <a:gd name="connsiteY22" fmla="*/ 207168 h 314325"/>
              <a:gd name="connsiteX23" fmla="*/ 219075 w 314325"/>
              <a:gd name="connsiteY23" fmla="*/ 164306 h 314325"/>
              <a:gd name="connsiteX24" fmla="*/ 216694 w 314325"/>
              <a:gd name="connsiteY24" fmla="*/ 140493 h 314325"/>
              <a:gd name="connsiteX25" fmla="*/ 188119 w 314325"/>
              <a:gd name="connsiteY25" fmla="*/ 130968 h 314325"/>
              <a:gd name="connsiteX26" fmla="*/ 154781 w 314325"/>
              <a:gd name="connsiteY26" fmla="*/ 104775 h 314325"/>
              <a:gd name="connsiteX27" fmla="*/ 90487 w 314325"/>
              <a:gd name="connsiteY27" fmla="*/ 76200 h 314325"/>
              <a:gd name="connsiteX28" fmla="*/ 47625 w 314325"/>
              <a:gd name="connsiteY28" fmla="*/ 50006 h 314325"/>
              <a:gd name="connsiteX29" fmla="*/ 0 w 314325"/>
              <a:gd name="connsiteY29" fmla="*/ 14287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4325" h="314325">
                <a:moveTo>
                  <a:pt x="0" y="14287"/>
                </a:moveTo>
                <a:lnTo>
                  <a:pt x="54769" y="0"/>
                </a:lnTo>
                <a:lnTo>
                  <a:pt x="100012" y="19050"/>
                </a:lnTo>
                <a:lnTo>
                  <a:pt x="123825" y="52387"/>
                </a:lnTo>
                <a:lnTo>
                  <a:pt x="152400" y="71437"/>
                </a:lnTo>
                <a:lnTo>
                  <a:pt x="233362" y="102393"/>
                </a:lnTo>
                <a:lnTo>
                  <a:pt x="276225" y="130968"/>
                </a:lnTo>
                <a:lnTo>
                  <a:pt x="314325" y="183356"/>
                </a:lnTo>
                <a:lnTo>
                  <a:pt x="311944" y="214312"/>
                </a:lnTo>
                <a:lnTo>
                  <a:pt x="259556" y="247650"/>
                </a:lnTo>
                <a:lnTo>
                  <a:pt x="230981" y="297656"/>
                </a:lnTo>
                <a:lnTo>
                  <a:pt x="171450" y="314325"/>
                </a:lnTo>
                <a:lnTo>
                  <a:pt x="121444" y="278606"/>
                </a:lnTo>
                <a:lnTo>
                  <a:pt x="104775" y="235743"/>
                </a:lnTo>
                <a:lnTo>
                  <a:pt x="114300" y="202406"/>
                </a:lnTo>
                <a:lnTo>
                  <a:pt x="114300" y="202406"/>
                </a:lnTo>
                <a:lnTo>
                  <a:pt x="85725" y="209550"/>
                </a:lnTo>
                <a:lnTo>
                  <a:pt x="57150" y="214312"/>
                </a:lnTo>
                <a:lnTo>
                  <a:pt x="92869" y="173831"/>
                </a:lnTo>
                <a:lnTo>
                  <a:pt x="104775" y="161925"/>
                </a:lnTo>
                <a:lnTo>
                  <a:pt x="152400" y="192881"/>
                </a:lnTo>
                <a:lnTo>
                  <a:pt x="178594" y="223837"/>
                </a:lnTo>
                <a:lnTo>
                  <a:pt x="197644" y="207168"/>
                </a:lnTo>
                <a:lnTo>
                  <a:pt x="219075" y="164306"/>
                </a:lnTo>
                <a:lnTo>
                  <a:pt x="216694" y="140493"/>
                </a:lnTo>
                <a:lnTo>
                  <a:pt x="188119" y="130968"/>
                </a:lnTo>
                <a:lnTo>
                  <a:pt x="154781" y="104775"/>
                </a:lnTo>
                <a:lnTo>
                  <a:pt x="90487" y="76200"/>
                </a:lnTo>
                <a:lnTo>
                  <a:pt x="47625" y="50006"/>
                </a:lnTo>
                <a:lnTo>
                  <a:pt x="0" y="14287"/>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19" name="Freeform 118"/>
          <p:cNvSpPr/>
          <p:nvPr/>
        </p:nvSpPr>
        <p:spPr>
          <a:xfrm>
            <a:off x="5529263" y="1966913"/>
            <a:ext cx="1152525" cy="642937"/>
          </a:xfrm>
          <a:custGeom>
            <a:avLst/>
            <a:gdLst>
              <a:gd name="connsiteX0" fmla="*/ 1152525 w 1152525"/>
              <a:gd name="connsiteY0" fmla="*/ 14287 h 642937"/>
              <a:gd name="connsiteX1" fmla="*/ 1135856 w 1152525"/>
              <a:gd name="connsiteY1" fmla="*/ 61912 h 642937"/>
              <a:gd name="connsiteX2" fmla="*/ 1066800 w 1152525"/>
              <a:gd name="connsiteY2" fmla="*/ 97631 h 642937"/>
              <a:gd name="connsiteX3" fmla="*/ 1012031 w 1152525"/>
              <a:gd name="connsiteY3" fmla="*/ 138112 h 642937"/>
              <a:gd name="connsiteX4" fmla="*/ 952500 w 1152525"/>
              <a:gd name="connsiteY4" fmla="*/ 183356 h 642937"/>
              <a:gd name="connsiteX5" fmla="*/ 895350 w 1152525"/>
              <a:gd name="connsiteY5" fmla="*/ 230981 h 642937"/>
              <a:gd name="connsiteX6" fmla="*/ 816768 w 1152525"/>
              <a:gd name="connsiteY6" fmla="*/ 252412 h 642937"/>
              <a:gd name="connsiteX7" fmla="*/ 762000 w 1152525"/>
              <a:gd name="connsiteY7" fmla="*/ 257175 h 642937"/>
              <a:gd name="connsiteX8" fmla="*/ 731043 w 1152525"/>
              <a:gd name="connsiteY8" fmla="*/ 257175 h 642937"/>
              <a:gd name="connsiteX9" fmla="*/ 704850 w 1152525"/>
              <a:gd name="connsiteY9" fmla="*/ 238125 h 642937"/>
              <a:gd name="connsiteX10" fmla="*/ 666750 w 1152525"/>
              <a:gd name="connsiteY10" fmla="*/ 204787 h 642937"/>
              <a:gd name="connsiteX11" fmla="*/ 664368 w 1152525"/>
              <a:gd name="connsiteY11" fmla="*/ 183356 h 642937"/>
              <a:gd name="connsiteX12" fmla="*/ 628650 w 1152525"/>
              <a:gd name="connsiteY12" fmla="*/ 216693 h 642937"/>
              <a:gd name="connsiteX13" fmla="*/ 609600 w 1152525"/>
              <a:gd name="connsiteY13" fmla="*/ 271462 h 642937"/>
              <a:gd name="connsiteX14" fmla="*/ 588168 w 1152525"/>
              <a:gd name="connsiteY14" fmla="*/ 319087 h 642937"/>
              <a:gd name="connsiteX15" fmla="*/ 535781 w 1152525"/>
              <a:gd name="connsiteY15" fmla="*/ 342900 h 642937"/>
              <a:gd name="connsiteX16" fmla="*/ 466725 w 1152525"/>
              <a:gd name="connsiteY16" fmla="*/ 383381 h 642937"/>
              <a:gd name="connsiteX17" fmla="*/ 497681 w 1152525"/>
              <a:gd name="connsiteY17" fmla="*/ 411956 h 642937"/>
              <a:gd name="connsiteX18" fmla="*/ 485775 w 1152525"/>
              <a:gd name="connsiteY18" fmla="*/ 442912 h 642937"/>
              <a:gd name="connsiteX19" fmla="*/ 469106 w 1152525"/>
              <a:gd name="connsiteY19" fmla="*/ 485775 h 642937"/>
              <a:gd name="connsiteX20" fmla="*/ 476250 w 1152525"/>
              <a:gd name="connsiteY20" fmla="*/ 514350 h 642937"/>
              <a:gd name="connsiteX21" fmla="*/ 452437 w 1152525"/>
              <a:gd name="connsiteY21" fmla="*/ 535781 h 642937"/>
              <a:gd name="connsiteX22" fmla="*/ 461962 w 1152525"/>
              <a:gd name="connsiteY22" fmla="*/ 595312 h 642937"/>
              <a:gd name="connsiteX23" fmla="*/ 407193 w 1152525"/>
              <a:gd name="connsiteY23" fmla="*/ 631031 h 642937"/>
              <a:gd name="connsiteX24" fmla="*/ 345281 w 1152525"/>
              <a:gd name="connsiteY24" fmla="*/ 642937 h 642937"/>
              <a:gd name="connsiteX25" fmla="*/ 276225 w 1152525"/>
              <a:gd name="connsiteY25" fmla="*/ 621506 h 642937"/>
              <a:gd name="connsiteX26" fmla="*/ 233362 w 1152525"/>
              <a:gd name="connsiteY26" fmla="*/ 588168 h 642937"/>
              <a:gd name="connsiteX27" fmla="*/ 200025 w 1152525"/>
              <a:gd name="connsiteY27" fmla="*/ 547687 h 642937"/>
              <a:gd name="connsiteX28" fmla="*/ 192881 w 1152525"/>
              <a:gd name="connsiteY28" fmla="*/ 511968 h 642937"/>
              <a:gd name="connsiteX29" fmla="*/ 230981 w 1152525"/>
              <a:gd name="connsiteY29" fmla="*/ 483393 h 642937"/>
              <a:gd name="connsiteX30" fmla="*/ 245268 w 1152525"/>
              <a:gd name="connsiteY30" fmla="*/ 481012 h 642937"/>
              <a:gd name="connsiteX31" fmla="*/ 223837 w 1152525"/>
              <a:gd name="connsiteY31" fmla="*/ 454818 h 642937"/>
              <a:gd name="connsiteX32" fmla="*/ 152400 w 1152525"/>
              <a:gd name="connsiteY32" fmla="*/ 490537 h 642937"/>
              <a:gd name="connsiteX33" fmla="*/ 71437 w 1152525"/>
              <a:gd name="connsiteY33" fmla="*/ 509587 h 642937"/>
              <a:gd name="connsiteX34" fmla="*/ 38100 w 1152525"/>
              <a:gd name="connsiteY34" fmla="*/ 485775 h 642937"/>
              <a:gd name="connsiteX35" fmla="*/ 0 w 1152525"/>
              <a:gd name="connsiteY35" fmla="*/ 416718 h 642937"/>
              <a:gd name="connsiteX36" fmla="*/ 14287 w 1152525"/>
              <a:gd name="connsiteY36" fmla="*/ 338137 h 642937"/>
              <a:gd name="connsiteX37" fmla="*/ 50006 w 1152525"/>
              <a:gd name="connsiteY37" fmla="*/ 288131 h 642937"/>
              <a:gd name="connsiteX38" fmla="*/ 133350 w 1152525"/>
              <a:gd name="connsiteY38" fmla="*/ 276225 h 642937"/>
              <a:gd name="connsiteX39" fmla="*/ 183356 w 1152525"/>
              <a:gd name="connsiteY39" fmla="*/ 300037 h 642937"/>
              <a:gd name="connsiteX40" fmla="*/ 223837 w 1152525"/>
              <a:gd name="connsiteY40" fmla="*/ 330993 h 642937"/>
              <a:gd name="connsiteX41" fmla="*/ 247650 w 1152525"/>
              <a:gd name="connsiteY41" fmla="*/ 316706 h 642937"/>
              <a:gd name="connsiteX42" fmla="*/ 221456 w 1152525"/>
              <a:gd name="connsiteY42" fmla="*/ 283368 h 642937"/>
              <a:gd name="connsiteX43" fmla="*/ 214312 w 1152525"/>
              <a:gd name="connsiteY43" fmla="*/ 257175 h 642937"/>
              <a:gd name="connsiteX44" fmla="*/ 226218 w 1152525"/>
              <a:gd name="connsiteY44" fmla="*/ 240506 h 642937"/>
              <a:gd name="connsiteX45" fmla="*/ 288131 w 1152525"/>
              <a:gd name="connsiteY45" fmla="*/ 219075 h 642937"/>
              <a:gd name="connsiteX46" fmla="*/ 302418 w 1152525"/>
              <a:gd name="connsiteY46" fmla="*/ 192881 h 642937"/>
              <a:gd name="connsiteX47" fmla="*/ 302418 w 1152525"/>
              <a:gd name="connsiteY47" fmla="*/ 154781 h 642937"/>
              <a:gd name="connsiteX48" fmla="*/ 335756 w 1152525"/>
              <a:gd name="connsiteY48" fmla="*/ 128587 h 642937"/>
              <a:gd name="connsiteX49" fmla="*/ 364331 w 1152525"/>
              <a:gd name="connsiteY49" fmla="*/ 100012 h 642937"/>
              <a:gd name="connsiteX50" fmla="*/ 395287 w 1152525"/>
              <a:gd name="connsiteY50" fmla="*/ 69056 h 642937"/>
              <a:gd name="connsiteX51" fmla="*/ 435768 w 1152525"/>
              <a:gd name="connsiteY51" fmla="*/ 45243 h 642937"/>
              <a:gd name="connsiteX52" fmla="*/ 511968 w 1152525"/>
              <a:gd name="connsiteY52" fmla="*/ 0 h 642937"/>
              <a:gd name="connsiteX53" fmla="*/ 457200 w 1152525"/>
              <a:gd name="connsiteY53" fmla="*/ 71437 h 642937"/>
              <a:gd name="connsiteX54" fmla="*/ 440531 w 1152525"/>
              <a:gd name="connsiteY54" fmla="*/ 133350 h 642937"/>
              <a:gd name="connsiteX55" fmla="*/ 428625 w 1152525"/>
              <a:gd name="connsiteY55" fmla="*/ 164306 h 642937"/>
              <a:gd name="connsiteX56" fmla="*/ 369093 w 1152525"/>
              <a:gd name="connsiteY56" fmla="*/ 197643 h 642937"/>
              <a:gd name="connsiteX57" fmla="*/ 350043 w 1152525"/>
              <a:gd name="connsiteY57" fmla="*/ 228600 h 642937"/>
              <a:gd name="connsiteX58" fmla="*/ 354806 w 1152525"/>
              <a:gd name="connsiteY58" fmla="*/ 259556 h 642937"/>
              <a:gd name="connsiteX59" fmla="*/ 409575 w 1152525"/>
              <a:gd name="connsiteY59" fmla="*/ 290512 h 642937"/>
              <a:gd name="connsiteX60" fmla="*/ 438150 w 1152525"/>
              <a:gd name="connsiteY60" fmla="*/ 302418 h 642937"/>
              <a:gd name="connsiteX61" fmla="*/ 492918 w 1152525"/>
              <a:gd name="connsiteY61" fmla="*/ 292893 h 642937"/>
              <a:gd name="connsiteX62" fmla="*/ 545306 w 1152525"/>
              <a:gd name="connsiteY62" fmla="*/ 254793 h 642937"/>
              <a:gd name="connsiteX63" fmla="*/ 566737 w 1152525"/>
              <a:gd name="connsiteY63" fmla="*/ 204787 h 642937"/>
              <a:gd name="connsiteX64" fmla="*/ 602456 w 1152525"/>
              <a:gd name="connsiteY64" fmla="*/ 176212 h 642937"/>
              <a:gd name="connsiteX65" fmla="*/ 631031 w 1152525"/>
              <a:gd name="connsiteY65" fmla="*/ 138112 h 642937"/>
              <a:gd name="connsiteX66" fmla="*/ 638175 w 1152525"/>
              <a:gd name="connsiteY66" fmla="*/ 80962 h 642937"/>
              <a:gd name="connsiteX67" fmla="*/ 638175 w 1152525"/>
              <a:gd name="connsiteY67" fmla="*/ 80962 h 642937"/>
              <a:gd name="connsiteX68" fmla="*/ 678656 w 1152525"/>
              <a:gd name="connsiteY68" fmla="*/ 57150 h 642937"/>
              <a:gd name="connsiteX69" fmla="*/ 685800 w 1152525"/>
              <a:gd name="connsiteY69" fmla="*/ 30956 h 642937"/>
              <a:gd name="connsiteX70" fmla="*/ 681037 w 1152525"/>
              <a:gd name="connsiteY70" fmla="*/ 23812 h 642937"/>
              <a:gd name="connsiteX71" fmla="*/ 735806 w 1152525"/>
              <a:gd name="connsiteY71" fmla="*/ 9525 h 642937"/>
              <a:gd name="connsiteX72" fmla="*/ 781050 w 1152525"/>
              <a:gd name="connsiteY72" fmla="*/ 2381 h 642937"/>
              <a:gd name="connsiteX73" fmla="*/ 816768 w 1152525"/>
              <a:gd name="connsiteY73" fmla="*/ 73818 h 642937"/>
              <a:gd name="connsiteX74" fmla="*/ 842962 w 1152525"/>
              <a:gd name="connsiteY74" fmla="*/ 128587 h 642937"/>
              <a:gd name="connsiteX75" fmla="*/ 859631 w 1152525"/>
              <a:gd name="connsiteY75" fmla="*/ 147637 h 642937"/>
              <a:gd name="connsiteX76" fmla="*/ 890587 w 1152525"/>
              <a:gd name="connsiteY76" fmla="*/ 133350 h 642937"/>
              <a:gd name="connsiteX77" fmla="*/ 954881 w 1152525"/>
              <a:gd name="connsiteY77" fmla="*/ 88106 h 642937"/>
              <a:gd name="connsiteX78" fmla="*/ 1066800 w 1152525"/>
              <a:gd name="connsiteY78" fmla="*/ 50006 h 642937"/>
              <a:gd name="connsiteX79" fmla="*/ 1095375 w 1152525"/>
              <a:gd name="connsiteY79" fmla="*/ 35718 h 642937"/>
              <a:gd name="connsiteX80" fmla="*/ 1152525 w 1152525"/>
              <a:gd name="connsiteY80" fmla="*/ 14287 h 64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152525" h="642937">
                <a:moveTo>
                  <a:pt x="1152525" y="14287"/>
                </a:moveTo>
                <a:lnTo>
                  <a:pt x="1135856" y="61912"/>
                </a:lnTo>
                <a:lnTo>
                  <a:pt x="1066800" y="97631"/>
                </a:lnTo>
                <a:lnTo>
                  <a:pt x="1012031" y="138112"/>
                </a:lnTo>
                <a:lnTo>
                  <a:pt x="952500" y="183356"/>
                </a:lnTo>
                <a:lnTo>
                  <a:pt x="895350" y="230981"/>
                </a:lnTo>
                <a:lnTo>
                  <a:pt x="816768" y="252412"/>
                </a:lnTo>
                <a:lnTo>
                  <a:pt x="762000" y="257175"/>
                </a:lnTo>
                <a:lnTo>
                  <a:pt x="731043" y="257175"/>
                </a:lnTo>
                <a:lnTo>
                  <a:pt x="704850" y="238125"/>
                </a:lnTo>
                <a:lnTo>
                  <a:pt x="666750" y="204787"/>
                </a:lnTo>
                <a:lnTo>
                  <a:pt x="664368" y="183356"/>
                </a:lnTo>
                <a:lnTo>
                  <a:pt x="628650" y="216693"/>
                </a:lnTo>
                <a:lnTo>
                  <a:pt x="609600" y="271462"/>
                </a:lnTo>
                <a:lnTo>
                  <a:pt x="588168" y="319087"/>
                </a:lnTo>
                <a:lnTo>
                  <a:pt x="535781" y="342900"/>
                </a:lnTo>
                <a:lnTo>
                  <a:pt x="466725" y="383381"/>
                </a:lnTo>
                <a:lnTo>
                  <a:pt x="497681" y="411956"/>
                </a:lnTo>
                <a:lnTo>
                  <a:pt x="485775" y="442912"/>
                </a:lnTo>
                <a:lnTo>
                  <a:pt x="469106" y="485775"/>
                </a:lnTo>
                <a:lnTo>
                  <a:pt x="476250" y="514350"/>
                </a:lnTo>
                <a:lnTo>
                  <a:pt x="452437" y="535781"/>
                </a:lnTo>
                <a:lnTo>
                  <a:pt x="461962" y="595312"/>
                </a:lnTo>
                <a:lnTo>
                  <a:pt x="407193" y="631031"/>
                </a:lnTo>
                <a:lnTo>
                  <a:pt x="345281" y="642937"/>
                </a:lnTo>
                <a:lnTo>
                  <a:pt x="276225" y="621506"/>
                </a:lnTo>
                <a:lnTo>
                  <a:pt x="233362" y="588168"/>
                </a:lnTo>
                <a:lnTo>
                  <a:pt x="200025" y="547687"/>
                </a:lnTo>
                <a:lnTo>
                  <a:pt x="192881" y="511968"/>
                </a:lnTo>
                <a:lnTo>
                  <a:pt x="230981" y="483393"/>
                </a:lnTo>
                <a:lnTo>
                  <a:pt x="245268" y="481012"/>
                </a:lnTo>
                <a:lnTo>
                  <a:pt x="223837" y="454818"/>
                </a:lnTo>
                <a:lnTo>
                  <a:pt x="152400" y="490537"/>
                </a:lnTo>
                <a:lnTo>
                  <a:pt x="71437" y="509587"/>
                </a:lnTo>
                <a:lnTo>
                  <a:pt x="38100" y="485775"/>
                </a:lnTo>
                <a:lnTo>
                  <a:pt x="0" y="416718"/>
                </a:lnTo>
                <a:lnTo>
                  <a:pt x="14287" y="338137"/>
                </a:lnTo>
                <a:lnTo>
                  <a:pt x="50006" y="288131"/>
                </a:lnTo>
                <a:lnTo>
                  <a:pt x="133350" y="276225"/>
                </a:lnTo>
                <a:lnTo>
                  <a:pt x="183356" y="300037"/>
                </a:lnTo>
                <a:lnTo>
                  <a:pt x="223837" y="330993"/>
                </a:lnTo>
                <a:lnTo>
                  <a:pt x="247650" y="316706"/>
                </a:lnTo>
                <a:lnTo>
                  <a:pt x="221456" y="283368"/>
                </a:lnTo>
                <a:lnTo>
                  <a:pt x="214312" y="257175"/>
                </a:lnTo>
                <a:lnTo>
                  <a:pt x="226218" y="240506"/>
                </a:lnTo>
                <a:lnTo>
                  <a:pt x="288131" y="219075"/>
                </a:lnTo>
                <a:lnTo>
                  <a:pt x="302418" y="192881"/>
                </a:lnTo>
                <a:lnTo>
                  <a:pt x="302418" y="154781"/>
                </a:lnTo>
                <a:lnTo>
                  <a:pt x="335756" y="128587"/>
                </a:lnTo>
                <a:lnTo>
                  <a:pt x="364331" y="100012"/>
                </a:lnTo>
                <a:lnTo>
                  <a:pt x="395287" y="69056"/>
                </a:lnTo>
                <a:lnTo>
                  <a:pt x="435768" y="45243"/>
                </a:lnTo>
                <a:lnTo>
                  <a:pt x="511968" y="0"/>
                </a:lnTo>
                <a:lnTo>
                  <a:pt x="457200" y="71437"/>
                </a:lnTo>
                <a:lnTo>
                  <a:pt x="440531" y="133350"/>
                </a:lnTo>
                <a:lnTo>
                  <a:pt x="428625" y="164306"/>
                </a:lnTo>
                <a:lnTo>
                  <a:pt x="369093" y="197643"/>
                </a:lnTo>
                <a:lnTo>
                  <a:pt x="350043" y="228600"/>
                </a:lnTo>
                <a:lnTo>
                  <a:pt x="354806" y="259556"/>
                </a:lnTo>
                <a:lnTo>
                  <a:pt x="409575" y="290512"/>
                </a:lnTo>
                <a:lnTo>
                  <a:pt x="438150" y="302418"/>
                </a:lnTo>
                <a:lnTo>
                  <a:pt x="492918" y="292893"/>
                </a:lnTo>
                <a:lnTo>
                  <a:pt x="545306" y="254793"/>
                </a:lnTo>
                <a:lnTo>
                  <a:pt x="566737" y="204787"/>
                </a:lnTo>
                <a:lnTo>
                  <a:pt x="602456" y="176212"/>
                </a:lnTo>
                <a:lnTo>
                  <a:pt x="631031" y="138112"/>
                </a:lnTo>
                <a:lnTo>
                  <a:pt x="638175" y="80962"/>
                </a:lnTo>
                <a:lnTo>
                  <a:pt x="638175" y="80962"/>
                </a:lnTo>
                <a:lnTo>
                  <a:pt x="678656" y="57150"/>
                </a:lnTo>
                <a:lnTo>
                  <a:pt x="685800" y="30956"/>
                </a:lnTo>
                <a:lnTo>
                  <a:pt x="681037" y="23812"/>
                </a:lnTo>
                <a:lnTo>
                  <a:pt x="735806" y="9525"/>
                </a:lnTo>
                <a:lnTo>
                  <a:pt x="781050" y="2381"/>
                </a:lnTo>
                <a:lnTo>
                  <a:pt x="816768" y="73818"/>
                </a:lnTo>
                <a:lnTo>
                  <a:pt x="842962" y="128587"/>
                </a:lnTo>
                <a:lnTo>
                  <a:pt x="859631" y="147637"/>
                </a:lnTo>
                <a:lnTo>
                  <a:pt x="890587" y="133350"/>
                </a:lnTo>
                <a:lnTo>
                  <a:pt x="954881" y="88106"/>
                </a:lnTo>
                <a:lnTo>
                  <a:pt x="1066800" y="50006"/>
                </a:lnTo>
                <a:lnTo>
                  <a:pt x="1095375" y="35718"/>
                </a:lnTo>
                <a:lnTo>
                  <a:pt x="1152525" y="14287"/>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0" name="Freeform 119"/>
          <p:cNvSpPr/>
          <p:nvPr/>
        </p:nvSpPr>
        <p:spPr>
          <a:xfrm>
            <a:off x="6488906" y="1950244"/>
            <a:ext cx="533400" cy="857250"/>
          </a:xfrm>
          <a:custGeom>
            <a:avLst/>
            <a:gdLst>
              <a:gd name="connsiteX0" fmla="*/ 195263 w 533400"/>
              <a:gd name="connsiteY0" fmla="*/ 19050 h 857250"/>
              <a:gd name="connsiteX1" fmla="*/ 266700 w 533400"/>
              <a:gd name="connsiteY1" fmla="*/ 0 h 857250"/>
              <a:gd name="connsiteX2" fmla="*/ 278607 w 533400"/>
              <a:gd name="connsiteY2" fmla="*/ 11906 h 857250"/>
              <a:gd name="connsiteX3" fmla="*/ 285750 w 533400"/>
              <a:gd name="connsiteY3" fmla="*/ 76200 h 857250"/>
              <a:gd name="connsiteX4" fmla="*/ 257175 w 533400"/>
              <a:gd name="connsiteY4" fmla="*/ 150019 h 857250"/>
              <a:gd name="connsiteX5" fmla="*/ 245269 w 533400"/>
              <a:gd name="connsiteY5" fmla="*/ 195262 h 857250"/>
              <a:gd name="connsiteX6" fmla="*/ 271463 w 533400"/>
              <a:gd name="connsiteY6" fmla="*/ 245269 h 857250"/>
              <a:gd name="connsiteX7" fmla="*/ 311944 w 533400"/>
              <a:gd name="connsiteY7" fmla="*/ 283369 h 857250"/>
              <a:gd name="connsiteX8" fmla="*/ 304800 w 533400"/>
              <a:gd name="connsiteY8" fmla="*/ 316706 h 857250"/>
              <a:gd name="connsiteX9" fmla="*/ 283369 w 533400"/>
              <a:gd name="connsiteY9" fmla="*/ 366712 h 857250"/>
              <a:gd name="connsiteX10" fmla="*/ 259557 w 533400"/>
              <a:gd name="connsiteY10" fmla="*/ 395287 h 857250"/>
              <a:gd name="connsiteX11" fmla="*/ 254794 w 533400"/>
              <a:gd name="connsiteY11" fmla="*/ 411956 h 857250"/>
              <a:gd name="connsiteX12" fmla="*/ 280988 w 533400"/>
              <a:gd name="connsiteY12" fmla="*/ 433387 h 857250"/>
              <a:gd name="connsiteX13" fmla="*/ 309563 w 533400"/>
              <a:gd name="connsiteY13" fmla="*/ 447675 h 857250"/>
              <a:gd name="connsiteX14" fmla="*/ 304800 w 533400"/>
              <a:gd name="connsiteY14" fmla="*/ 485775 h 857250"/>
              <a:gd name="connsiteX15" fmla="*/ 304800 w 533400"/>
              <a:gd name="connsiteY15" fmla="*/ 485775 h 857250"/>
              <a:gd name="connsiteX16" fmla="*/ 347663 w 533400"/>
              <a:gd name="connsiteY16" fmla="*/ 514350 h 857250"/>
              <a:gd name="connsiteX17" fmla="*/ 423863 w 533400"/>
              <a:gd name="connsiteY17" fmla="*/ 492919 h 857250"/>
              <a:gd name="connsiteX18" fmla="*/ 440532 w 533400"/>
              <a:gd name="connsiteY18" fmla="*/ 504825 h 857250"/>
              <a:gd name="connsiteX19" fmla="*/ 500063 w 533400"/>
              <a:gd name="connsiteY19" fmla="*/ 488156 h 857250"/>
              <a:gd name="connsiteX20" fmla="*/ 509588 w 533400"/>
              <a:gd name="connsiteY20" fmla="*/ 488156 h 857250"/>
              <a:gd name="connsiteX21" fmla="*/ 509588 w 533400"/>
              <a:gd name="connsiteY21" fmla="*/ 488156 h 857250"/>
              <a:gd name="connsiteX22" fmla="*/ 533400 w 533400"/>
              <a:gd name="connsiteY22" fmla="*/ 533400 h 857250"/>
              <a:gd name="connsiteX23" fmla="*/ 526257 w 533400"/>
              <a:gd name="connsiteY23" fmla="*/ 566737 h 857250"/>
              <a:gd name="connsiteX24" fmla="*/ 519113 w 533400"/>
              <a:gd name="connsiteY24" fmla="*/ 604837 h 857250"/>
              <a:gd name="connsiteX25" fmla="*/ 528638 w 533400"/>
              <a:gd name="connsiteY25" fmla="*/ 642937 h 857250"/>
              <a:gd name="connsiteX26" fmla="*/ 514350 w 533400"/>
              <a:gd name="connsiteY26" fmla="*/ 650081 h 857250"/>
              <a:gd name="connsiteX27" fmla="*/ 431007 w 533400"/>
              <a:gd name="connsiteY27" fmla="*/ 631031 h 857250"/>
              <a:gd name="connsiteX28" fmla="*/ 371475 w 533400"/>
              <a:gd name="connsiteY28" fmla="*/ 640556 h 857250"/>
              <a:gd name="connsiteX29" fmla="*/ 314325 w 533400"/>
              <a:gd name="connsiteY29" fmla="*/ 659606 h 857250"/>
              <a:gd name="connsiteX30" fmla="*/ 269082 w 533400"/>
              <a:gd name="connsiteY30" fmla="*/ 645319 h 857250"/>
              <a:gd name="connsiteX31" fmla="*/ 235744 w 533400"/>
              <a:gd name="connsiteY31" fmla="*/ 642937 h 857250"/>
              <a:gd name="connsiteX32" fmla="*/ 207169 w 533400"/>
              <a:gd name="connsiteY32" fmla="*/ 657225 h 857250"/>
              <a:gd name="connsiteX33" fmla="*/ 178594 w 533400"/>
              <a:gd name="connsiteY33" fmla="*/ 707231 h 857250"/>
              <a:gd name="connsiteX34" fmla="*/ 140494 w 533400"/>
              <a:gd name="connsiteY34" fmla="*/ 773906 h 857250"/>
              <a:gd name="connsiteX35" fmla="*/ 104775 w 533400"/>
              <a:gd name="connsiteY35" fmla="*/ 819150 h 857250"/>
              <a:gd name="connsiteX36" fmla="*/ 71438 w 533400"/>
              <a:gd name="connsiteY36" fmla="*/ 857250 h 857250"/>
              <a:gd name="connsiteX37" fmla="*/ 40482 w 533400"/>
              <a:gd name="connsiteY37" fmla="*/ 835819 h 857250"/>
              <a:gd name="connsiteX38" fmla="*/ 52388 w 533400"/>
              <a:gd name="connsiteY38" fmla="*/ 797719 h 857250"/>
              <a:gd name="connsiteX39" fmla="*/ 73819 w 533400"/>
              <a:gd name="connsiteY39" fmla="*/ 764381 h 857250"/>
              <a:gd name="connsiteX40" fmla="*/ 69057 w 533400"/>
              <a:gd name="connsiteY40" fmla="*/ 745331 h 857250"/>
              <a:gd name="connsiteX41" fmla="*/ 109538 w 533400"/>
              <a:gd name="connsiteY41" fmla="*/ 733425 h 857250"/>
              <a:gd name="connsiteX42" fmla="*/ 109538 w 533400"/>
              <a:gd name="connsiteY42" fmla="*/ 733425 h 857250"/>
              <a:gd name="connsiteX43" fmla="*/ 88107 w 533400"/>
              <a:gd name="connsiteY43" fmla="*/ 702469 h 857250"/>
              <a:gd name="connsiteX44" fmla="*/ 61913 w 533400"/>
              <a:gd name="connsiteY44" fmla="*/ 731044 h 857250"/>
              <a:gd name="connsiteX45" fmla="*/ 30957 w 533400"/>
              <a:gd name="connsiteY45" fmla="*/ 759619 h 857250"/>
              <a:gd name="connsiteX46" fmla="*/ 2382 w 533400"/>
              <a:gd name="connsiteY46" fmla="*/ 769144 h 857250"/>
              <a:gd name="connsiteX47" fmla="*/ 0 w 533400"/>
              <a:gd name="connsiteY47" fmla="*/ 731044 h 857250"/>
              <a:gd name="connsiteX48" fmla="*/ 28575 w 533400"/>
              <a:gd name="connsiteY48" fmla="*/ 695325 h 857250"/>
              <a:gd name="connsiteX49" fmla="*/ 64294 w 533400"/>
              <a:gd name="connsiteY49" fmla="*/ 657225 h 857250"/>
              <a:gd name="connsiteX50" fmla="*/ 109538 w 533400"/>
              <a:gd name="connsiteY50" fmla="*/ 619125 h 857250"/>
              <a:gd name="connsiteX51" fmla="*/ 166688 w 533400"/>
              <a:gd name="connsiteY51" fmla="*/ 590550 h 857250"/>
              <a:gd name="connsiteX52" fmla="*/ 245269 w 533400"/>
              <a:gd name="connsiteY52" fmla="*/ 561975 h 857250"/>
              <a:gd name="connsiteX53" fmla="*/ 161925 w 533400"/>
              <a:gd name="connsiteY53" fmla="*/ 576262 h 857250"/>
              <a:gd name="connsiteX54" fmla="*/ 121444 w 533400"/>
              <a:gd name="connsiteY54" fmla="*/ 588169 h 857250"/>
              <a:gd name="connsiteX55" fmla="*/ 83344 w 533400"/>
              <a:gd name="connsiteY55" fmla="*/ 600075 h 857250"/>
              <a:gd name="connsiteX56" fmla="*/ 28575 w 533400"/>
              <a:gd name="connsiteY56" fmla="*/ 607219 h 857250"/>
              <a:gd name="connsiteX57" fmla="*/ 14288 w 533400"/>
              <a:gd name="connsiteY57" fmla="*/ 609600 h 857250"/>
              <a:gd name="connsiteX58" fmla="*/ 14288 w 533400"/>
              <a:gd name="connsiteY58" fmla="*/ 581025 h 857250"/>
              <a:gd name="connsiteX59" fmla="*/ 21432 w 533400"/>
              <a:gd name="connsiteY59" fmla="*/ 554831 h 857250"/>
              <a:gd name="connsiteX60" fmla="*/ 59532 w 533400"/>
              <a:gd name="connsiteY60" fmla="*/ 554831 h 857250"/>
              <a:gd name="connsiteX61" fmla="*/ 111919 w 533400"/>
              <a:gd name="connsiteY61" fmla="*/ 545306 h 857250"/>
              <a:gd name="connsiteX62" fmla="*/ 185738 w 533400"/>
              <a:gd name="connsiteY62" fmla="*/ 514350 h 857250"/>
              <a:gd name="connsiteX63" fmla="*/ 223838 w 533400"/>
              <a:gd name="connsiteY63" fmla="*/ 485775 h 857250"/>
              <a:gd name="connsiteX64" fmla="*/ 254794 w 533400"/>
              <a:gd name="connsiteY64" fmla="*/ 461962 h 857250"/>
              <a:gd name="connsiteX65" fmla="*/ 223838 w 533400"/>
              <a:gd name="connsiteY65" fmla="*/ 452437 h 857250"/>
              <a:gd name="connsiteX66" fmla="*/ 171450 w 533400"/>
              <a:gd name="connsiteY66" fmla="*/ 447675 h 857250"/>
              <a:gd name="connsiteX67" fmla="*/ 157163 w 533400"/>
              <a:gd name="connsiteY67" fmla="*/ 431006 h 857250"/>
              <a:gd name="connsiteX68" fmla="*/ 161925 w 533400"/>
              <a:gd name="connsiteY68" fmla="*/ 407194 h 857250"/>
              <a:gd name="connsiteX69" fmla="*/ 200025 w 533400"/>
              <a:gd name="connsiteY69" fmla="*/ 342900 h 857250"/>
              <a:gd name="connsiteX70" fmla="*/ 216694 w 533400"/>
              <a:gd name="connsiteY70" fmla="*/ 300037 h 857250"/>
              <a:gd name="connsiteX71" fmla="*/ 235744 w 533400"/>
              <a:gd name="connsiteY71" fmla="*/ 250031 h 857250"/>
              <a:gd name="connsiteX72" fmla="*/ 216694 w 533400"/>
              <a:gd name="connsiteY72" fmla="*/ 226219 h 857250"/>
              <a:gd name="connsiteX73" fmla="*/ 178594 w 533400"/>
              <a:gd name="connsiteY73" fmla="*/ 223837 h 857250"/>
              <a:gd name="connsiteX74" fmla="*/ 150019 w 533400"/>
              <a:gd name="connsiteY74" fmla="*/ 204787 h 857250"/>
              <a:gd name="connsiteX75" fmla="*/ 157163 w 533400"/>
              <a:gd name="connsiteY75" fmla="*/ 157162 h 857250"/>
              <a:gd name="connsiteX76" fmla="*/ 185738 w 533400"/>
              <a:gd name="connsiteY76" fmla="*/ 104775 h 857250"/>
              <a:gd name="connsiteX77" fmla="*/ 195263 w 533400"/>
              <a:gd name="connsiteY77" fmla="*/ 1905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33400" h="857250">
                <a:moveTo>
                  <a:pt x="195263" y="19050"/>
                </a:moveTo>
                <a:lnTo>
                  <a:pt x="266700" y="0"/>
                </a:lnTo>
                <a:lnTo>
                  <a:pt x="278607" y="11906"/>
                </a:lnTo>
                <a:lnTo>
                  <a:pt x="285750" y="76200"/>
                </a:lnTo>
                <a:lnTo>
                  <a:pt x="257175" y="150019"/>
                </a:lnTo>
                <a:lnTo>
                  <a:pt x="245269" y="195262"/>
                </a:lnTo>
                <a:lnTo>
                  <a:pt x="271463" y="245269"/>
                </a:lnTo>
                <a:lnTo>
                  <a:pt x="311944" y="283369"/>
                </a:lnTo>
                <a:lnTo>
                  <a:pt x="304800" y="316706"/>
                </a:lnTo>
                <a:lnTo>
                  <a:pt x="283369" y="366712"/>
                </a:lnTo>
                <a:lnTo>
                  <a:pt x="259557" y="395287"/>
                </a:lnTo>
                <a:lnTo>
                  <a:pt x="254794" y="411956"/>
                </a:lnTo>
                <a:lnTo>
                  <a:pt x="280988" y="433387"/>
                </a:lnTo>
                <a:lnTo>
                  <a:pt x="309563" y="447675"/>
                </a:lnTo>
                <a:lnTo>
                  <a:pt x="304800" y="485775"/>
                </a:lnTo>
                <a:lnTo>
                  <a:pt x="304800" y="485775"/>
                </a:lnTo>
                <a:lnTo>
                  <a:pt x="347663" y="514350"/>
                </a:lnTo>
                <a:lnTo>
                  <a:pt x="423863" y="492919"/>
                </a:lnTo>
                <a:lnTo>
                  <a:pt x="440532" y="504825"/>
                </a:lnTo>
                <a:lnTo>
                  <a:pt x="500063" y="488156"/>
                </a:lnTo>
                <a:lnTo>
                  <a:pt x="509588" y="488156"/>
                </a:lnTo>
                <a:lnTo>
                  <a:pt x="509588" y="488156"/>
                </a:lnTo>
                <a:lnTo>
                  <a:pt x="533400" y="533400"/>
                </a:lnTo>
                <a:lnTo>
                  <a:pt x="526257" y="566737"/>
                </a:lnTo>
                <a:lnTo>
                  <a:pt x="519113" y="604837"/>
                </a:lnTo>
                <a:lnTo>
                  <a:pt x="528638" y="642937"/>
                </a:lnTo>
                <a:lnTo>
                  <a:pt x="514350" y="650081"/>
                </a:lnTo>
                <a:lnTo>
                  <a:pt x="431007" y="631031"/>
                </a:lnTo>
                <a:lnTo>
                  <a:pt x="371475" y="640556"/>
                </a:lnTo>
                <a:lnTo>
                  <a:pt x="314325" y="659606"/>
                </a:lnTo>
                <a:lnTo>
                  <a:pt x="269082" y="645319"/>
                </a:lnTo>
                <a:lnTo>
                  <a:pt x="235744" y="642937"/>
                </a:lnTo>
                <a:lnTo>
                  <a:pt x="207169" y="657225"/>
                </a:lnTo>
                <a:lnTo>
                  <a:pt x="178594" y="707231"/>
                </a:lnTo>
                <a:lnTo>
                  <a:pt x="140494" y="773906"/>
                </a:lnTo>
                <a:lnTo>
                  <a:pt x="104775" y="819150"/>
                </a:lnTo>
                <a:lnTo>
                  <a:pt x="71438" y="857250"/>
                </a:lnTo>
                <a:lnTo>
                  <a:pt x="40482" y="835819"/>
                </a:lnTo>
                <a:lnTo>
                  <a:pt x="52388" y="797719"/>
                </a:lnTo>
                <a:lnTo>
                  <a:pt x="73819" y="764381"/>
                </a:lnTo>
                <a:lnTo>
                  <a:pt x="69057" y="745331"/>
                </a:lnTo>
                <a:lnTo>
                  <a:pt x="109538" y="733425"/>
                </a:lnTo>
                <a:lnTo>
                  <a:pt x="109538" y="733425"/>
                </a:lnTo>
                <a:lnTo>
                  <a:pt x="88107" y="702469"/>
                </a:lnTo>
                <a:lnTo>
                  <a:pt x="61913" y="731044"/>
                </a:lnTo>
                <a:lnTo>
                  <a:pt x="30957" y="759619"/>
                </a:lnTo>
                <a:lnTo>
                  <a:pt x="2382" y="769144"/>
                </a:lnTo>
                <a:lnTo>
                  <a:pt x="0" y="731044"/>
                </a:lnTo>
                <a:lnTo>
                  <a:pt x="28575" y="695325"/>
                </a:lnTo>
                <a:lnTo>
                  <a:pt x="64294" y="657225"/>
                </a:lnTo>
                <a:lnTo>
                  <a:pt x="109538" y="619125"/>
                </a:lnTo>
                <a:lnTo>
                  <a:pt x="166688" y="590550"/>
                </a:lnTo>
                <a:lnTo>
                  <a:pt x="245269" y="561975"/>
                </a:lnTo>
                <a:lnTo>
                  <a:pt x="161925" y="576262"/>
                </a:lnTo>
                <a:lnTo>
                  <a:pt x="121444" y="588169"/>
                </a:lnTo>
                <a:lnTo>
                  <a:pt x="83344" y="600075"/>
                </a:lnTo>
                <a:lnTo>
                  <a:pt x="28575" y="607219"/>
                </a:lnTo>
                <a:lnTo>
                  <a:pt x="14288" y="609600"/>
                </a:lnTo>
                <a:lnTo>
                  <a:pt x="14288" y="581025"/>
                </a:lnTo>
                <a:lnTo>
                  <a:pt x="21432" y="554831"/>
                </a:lnTo>
                <a:lnTo>
                  <a:pt x="59532" y="554831"/>
                </a:lnTo>
                <a:lnTo>
                  <a:pt x="111919" y="545306"/>
                </a:lnTo>
                <a:lnTo>
                  <a:pt x="185738" y="514350"/>
                </a:lnTo>
                <a:lnTo>
                  <a:pt x="223838" y="485775"/>
                </a:lnTo>
                <a:lnTo>
                  <a:pt x="254794" y="461962"/>
                </a:lnTo>
                <a:lnTo>
                  <a:pt x="223838" y="452437"/>
                </a:lnTo>
                <a:lnTo>
                  <a:pt x="171450" y="447675"/>
                </a:lnTo>
                <a:lnTo>
                  <a:pt x="157163" y="431006"/>
                </a:lnTo>
                <a:lnTo>
                  <a:pt x="161925" y="407194"/>
                </a:lnTo>
                <a:lnTo>
                  <a:pt x="200025" y="342900"/>
                </a:lnTo>
                <a:lnTo>
                  <a:pt x="216694" y="300037"/>
                </a:lnTo>
                <a:lnTo>
                  <a:pt x="235744" y="250031"/>
                </a:lnTo>
                <a:lnTo>
                  <a:pt x="216694" y="226219"/>
                </a:lnTo>
                <a:lnTo>
                  <a:pt x="178594" y="223837"/>
                </a:lnTo>
                <a:lnTo>
                  <a:pt x="150019" y="204787"/>
                </a:lnTo>
                <a:lnTo>
                  <a:pt x="157163" y="157162"/>
                </a:lnTo>
                <a:lnTo>
                  <a:pt x="185738" y="104775"/>
                </a:lnTo>
                <a:lnTo>
                  <a:pt x="195263" y="1905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1" name="Freeform 120"/>
          <p:cNvSpPr/>
          <p:nvPr/>
        </p:nvSpPr>
        <p:spPr>
          <a:xfrm>
            <a:off x="6291263" y="2769394"/>
            <a:ext cx="450056" cy="326231"/>
          </a:xfrm>
          <a:custGeom>
            <a:avLst/>
            <a:gdLst>
              <a:gd name="connsiteX0" fmla="*/ 290512 w 450056"/>
              <a:gd name="connsiteY0" fmla="*/ 50006 h 326231"/>
              <a:gd name="connsiteX1" fmla="*/ 342900 w 450056"/>
              <a:gd name="connsiteY1" fmla="*/ 61912 h 326231"/>
              <a:gd name="connsiteX2" fmla="*/ 350043 w 450056"/>
              <a:gd name="connsiteY2" fmla="*/ 102394 h 326231"/>
              <a:gd name="connsiteX3" fmla="*/ 366712 w 450056"/>
              <a:gd name="connsiteY3" fmla="*/ 140494 h 326231"/>
              <a:gd name="connsiteX4" fmla="*/ 402431 w 450056"/>
              <a:gd name="connsiteY4" fmla="*/ 157162 h 326231"/>
              <a:gd name="connsiteX5" fmla="*/ 438150 w 450056"/>
              <a:gd name="connsiteY5" fmla="*/ 169069 h 326231"/>
              <a:gd name="connsiteX6" fmla="*/ 450056 w 450056"/>
              <a:gd name="connsiteY6" fmla="*/ 183356 h 326231"/>
              <a:gd name="connsiteX7" fmla="*/ 450056 w 450056"/>
              <a:gd name="connsiteY7" fmla="*/ 209550 h 326231"/>
              <a:gd name="connsiteX8" fmla="*/ 428625 w 450056"/>
              <a:gd name="connsiteY8" fmla="*/ 219075 h 326231"/>
              <a:gd name="connsiteX9" fmla="*/ 397668 w 450056"/>
              <a:gd name="connsiteY9" fmla="*/ 235744 h 326231"/>
              <a:gd name="connsiteX10" fmla="*/ 385762 w 450056"/>
              <a:gd name="connsiteY10" fmla="*/ 247650 h 326231"/>
              <a:gd name="connsiteX11" fmla="*/ 369093 w 450056"/>
              <a:gd name="connsiteY11" fmla="*/ 254794 h 326231"/>
              <a:gd name="connsiteX12" fmla="*/ 357187 w 450056"/>
              <a:gd name="connsiteY12" fmla="*/ 304800 h 326231"/>
              <a:gd name="connsiteX13" fmla="*/ 352425 w 450056"/>
              <a:gd name="connsiteY13" fmla="*/ 326231 h 326231"/>
              <a:gd name="connsiteX14" fmla="*/ 330993 w 450056"/>
              <a:gd name="connsiteY14" fmla="*/ 285750 h 326231"/>
              <a:gd name="connsiteX15" fmla="*/ 290512 w 450056"/>
              <a:gd name="connsiteY15" fmla="*/ 235744 h 326231"/>
              <a:gd name="connsiteX16" fmla="*/ 285750 w 450056"/>
              <a:gd name="connsiteY16" fmla="*/ 183356 h 326231"/>
              <a:gd name="connsiteX17" fmla="*/ 264318 w 450056"/>
              <a:gd name="connsiteY17" fmla="*/ 150019 h 326231"/>
              <a:gd name="connsiteX18" fmla="*/ 223837 w 450056"/>
              <a:gd name="connsiteY18" fmla="*/ 119062 h 326231"/>
              <a:gd name="connsiteX19" fmla="*/ 190500 w 450056"/>
              <a:gd name="connsiteY19" fmla="*/ 109537 h 326231"/>
              <a:gd name="connsiteX20" fmla="*/ 147637 w 450056"/>
              <a:gd name="connsiteY20" fmla="*/ 111919 h 326231"/>
              <a:gd name="connsiteX21" fmla="*/ 114300 w 450056"/>
              <a:gd name="connsiteY21" fmla="*/ 121444 h 326231"/>
              <a:gd name="connsiteX22" fmla="*/ 92868 w 450056"/>
              <a:gd name="connsiteY22" fmla="*/ 135731 h 326231"/>
              <a:gd name="connsiteX23" fmla="*/ 85725 w 450056"/>
              <a:gd name="connsiteY23" fmla="*/ 169069 h 326231"/>
              <a:gd name="connsiteX24" fmla="*/ 78581 w 450056"/>
              <a:gd name="connsiteY24" fmla="*/ 216694 h 326231"/>
              <a:gd name="connsiteX25" fmla="*/ 45243 w 450056"/>
              <a:gd name="connsiteY25" fmla="*/ 173831 h 326231"/>
              <a:gd name="connsiteX26" fmla="*/ 19050 w 450056"/>
              <a:gd name="connsiteY26" fmla="*/ 147637 h 326231"/>
              <a:gd name="connsiteX27" fmla="*/ 0 w 450056"/>
              <a:gd name="connsiteY27" fmla="*/ 102394 h 326231"/>
              <a:gd name="connsiteX28" fmla="*/ 4762 w 450056"/>
              <a:gd name="connsiteY28" fmla="*/ 78581 h 326231"/>
              <a:gd name="connsiteX29" fmla="*/ 14287 w 450056"/>
              <a:gd name="connsiteY29" fmla="*/ 54769 h 326231"/>
              <a:gd name="connsiteX30" fmla="*/ 66675 w 450056"/>
              <a:gd name="connsiteY30" fmla="*/ 57150 h 326231"/>
              <a:gd name="connsiteX31" fmla="*/ 80962 w 450056"/>
              <a:gd name="connsiteY31" fmla="*/ 97631 h 326231"/>
              <a:gd name="connsiteX32" fmla="*/ 100012 w 450056"/>
              <a:gd name="connsiteY32" fmla="*/ 109537 h 326231"/>
              <a:gd name="connsiteX33" fmla="*/ 128587 w 450056"/>
              <a:gd name="connsiteY33" fmla="*/ 92869 h 326231"/>
              <a:gd name="connsiteX34" fmla="*/ 128587 w 450056"/>
              <a:gd name="connsiteY34" fmla="*/ 92869 h 326231"/>
              <a:gd name="connsiteX35" fmla="*/ 104775 w 450056"/>
              <a:gd name="connsiteY35" fmla="*/ 57150 h 326231"/>
              <a:gd name="connsiteX36" fmla="*/ 76200 w 450056"/>
              <a:gd name="connsiteY36" fmla="*/ 42862 h 326231"/>
              <a:gd name="connsiteX37" fmla="*/ 54768 w 450056"/>
              <a:gd name="connsiteY37" fmla="*/ 30956 h 326231"/>
              <a:gd name="connsiteX38" fmla="*/ 45243 w 450056"/>
              <a:gd name="connsiteY38" fmla="*/ 16669 h 326231"/>
              <a:gd name="connsiteX39" fmla="*/ 40481 w 450056"/>
              <a:gd name="connsiteY39" fmla="*/ 0 h 326231"/>
              <a:gd name="connsiteX40" fmla="*/ 76200 w 450056"/>
              <a:gd name="connsiteY40" fmla="*/ 0 h 326231"/>
              <a:gd name="connsiteX41" fmla="*/ 114300 w 450056"/>
              <a:gd name="connsiteY41" fmla="*/ 9525 h 326231"/>
              <a:gd name="connsiteX42" fmla="*/ 140493 w 450056"/>
              <a:gd name="connsiteY42" fmla="*/ 2381 h 326231"/>
              <a:gd name="connsiteX43" fmla="*/ 176212 w 450056"/>
              <a:gd name="connsiteY43" fmla="*/ 26194 h 326231"/>
              <a:gd name="connsiteX44" fmla="*/ 192881 w 450056"/>
              <a:gd name="connsiteY44" fmla="*/ 47625 h 326231"/>
              <a:gd name="connsiteX45" fmla="*/ 219075 w 450056"/>
              <a:gd name="connsiteY45" fmla="*/ 42862 h 326231"/>
              <a:gd name="connsiteX46" fmla="*/ 290512 w 450056"/>
              <a:gd name="connsiteY46" fmla="*/ 50006 h 326231"/>
              <a:gd name="connsiteX0" fmla="*/ 290512 w 450056"/>
              <a:gd name="connsiteY0" fmla="*/ 50006 h 326231"/>
              <a:gd name="connsiteX1" fmla="*/ 342900 w 450056"/>
              <a:gd name="connsiteY1" fmla="*/ 61912 h 326231"/>
              <a:gd name="connsiteX2" fmla="*/ 350043 w 450056"/>
              <a:gd name="connsiteY2" fmla="*/ 102394 h 326231"/>
              <a:gd name="connsiteX3" fmla="*/ 366712 w 450056"/>
              <a:gd name="connsiteY3" fmla="*/ 140494 h 326231"/>
              <a:gd name="connsiteX4" fmla="*/ 402431 w 450056"/>
              <a:gd name="connsiteY4" fmla="*/ 157162 h 326231"/>
              <a:gd name="connsiteX5" fmla="*/ 438150 w 450056"/>
              <a:gd name="connsiteY5" fmla="*/ 169069 h 326231"/>
              <a:gd name="connsiteX6" fmla="*/ 450056 w 450056"/>
              <a:gd name="connsiteY6" fmla="*/ 183356 h 326231"/>
              <a:gd name="connsiteX7" fmla="*/ 450056 w 450056"/>
              <a:gd name="connsiteY7" fmla="*/ 209550 h 326231"/>
              <a:gd name="connsiteX8" fmla="*/ 428625 w 450056"/>
              <a:gd name="connsiteY8" fmla="*/ 219075 h 326231"/>
              <a:gd name="connsiteX9" fmla="*/ 397668 w 450056"/>
              <a:gd name="connsiteY9" fmla="*/ 235744 h 326231"/>
              <a:gd name="connsiteX10" fmla="*/ 385762 w 450056"/>
              <a:gd name="connsiteY10" fmla="*/ 247650 h 326231"/>
              <a:gd name="connsiteX11" fmla="*/ 369093 w 450056"/>
              <a:gd name="connsiteY11" fmla="*/ 254794 h 326231"/>
              <a:gd name="connsiteX12" fmla="*/ 357187 w 450056"/>
              <a:gd name="connsiteY12" fmla="*/ 304800 h 326231"/>
              <a:gd name="connsiteX13" fmla="*/ 352425 w 450056"/>
              <a:gd name="connsiteY13" fmla="*/ 326231 h 326231"/>
              <a:gd name="connsiteX14" fmla="*/ 330993 w 450056"/>
              <a:gd name="connsiteY14" fmla="*/ 285750 h 326231"/>
              <a:gd name="connsiteX15" fmla="*/ 290512 w 450056"/>
              <a:gd name="connsiteY15" fmla="*/ 235744 h 326231"/>
              <a:gd name="connsiteX16" fmla="*/ 285750 w 450056"/>
              <a:gd name="connsiteY16" fmla="*/ 183356 h 326231"/>
              <a:gd name="connsiteX17" fmla="*/ 264318 w 450056"/>
              <a:gd name="connsiteY17" fmla="*/ 150019 h 326231"/>
              <a:gd name="connsiteX18" fmla="*/ 223837 w 450056"/>
              <a:gd name="connsiteY18" fmla="*/ 119062 h 326231"/>
              <a:gd name="connsiteX19" fmla="*/ 190500 w 450056"/>
              <a:gd name="connsiteY19" fmla="*/ 109537 h 326231"/>
              <a:gd name="connsiteX20" fmla="*/ 147637 w 450056"/>
              <a:gd name="connsiteY20" fmla="*/ 111919 h 326231"/>
              <a:gd name="connsiteX21" fmla="*/ 114300 w 450056"/>
              <a:gd name="connsiteY21" fmla="*/ 121444 h 326231"/>
              <a:gd name="connsiteX22" fmla="*/ 92868 w 450056"/>
              <a:gd name="connsiteY22" fmla="*/ 135731 h 326231"/>
              <a:gd name="connsiteX23" fmla="*/ 85725 w 450056"/>
              <a:gd name="connsiteY23" fmla="*/ 169069 h 326231"/>
              <a:gd name="connsiteX24" fmla="*/ 78581 w 450056"/>
              <a:gd name="connsiteY24" fmla="*/ 216694 h 326231"/>
              <a:gd name="connsiteX25" fmla="*/ 45243 w 450056"/>
              <a:gd name="connsiteY25" fmla="*/ 173831 h 326231"/>
              <a:gd name="connsiteX26" fmla="*/ 19050 w 450056"/>
              <a:gd name="connsiteY26" fmla="*/ 147637 h 326231"/>
              <a:gd name="connsiteX27" fmla="*/ 0 w 450056"/>
              <a:gd name="connsiteY27" fmla="*/ 102394 h 326231"/>
              <a:gd name="connsiteX28" fmla="*/ 4762 w 450056"/>
              <a:gd name="connsiteY28" fmla="*/ 78581 h 326231"/>
              <a:gd name="connsiteX29" fmla="*/ 14287 w 450056"/>
              <a:gd name="connsiteY29" fmla="*/ 54769 h 326231"/>
              <a:gd name="connsiteX30" fmla="*/ 66675 w 450056"/>
              <a:gd name="connsiteY30" fmla="*/ 57150 h 326231"/>
              <a:gd name="connsiteX31" fmla="*/ 80962 w 450056"/>
              <a:gd name="connsiteY31" fmla="*/ 97631 h 326231"/>
              <a:gd name="connsiteX32" fmla="*/ 100012 w 450056"/>
              <a:gd name="connsiteY32" fmla="*/ 109537 h 326231"/>
              <a:gd name="connsiteX33" fmla="*/ 128587 w 450056"/>
              <a:gd name="connsiteY33" fmla="*/ 92869 h 326231"/>
              <a:gd name="connsiteX34" fmla="*/ 128587 w 450056"/>
              <a:gd name="connsiteY34" fmla="*/ 92869 h 326231"/>
              <a:gd name="connsiteX35" fmla="*/ 104775 w 450056"/>
              <a:gd name="connsiteY35" fmla="*/ 57150 h 326231"/>
              <a:gd name="connsiteX36" fmla="*/ 76200 w 450056"/>
              <a:gd name="connsiteY36" fmla="*/ 42862 h 326231"/>
              <a:gd name="connsiteX37" fmla="*/ 54768 w 450056"/>
              <a:gd name="connsiteY37" fmla="*/ 30956 h 326231"/>
              <a:gd name="connsiteX38" fmla="*/ 45243 w 450056"/>
              <a:gd name="connsiteY38" fmla="*/ 16669 h 326231"/>
              <a:gd name="connsiteX39" fmla="*/ 40481 w 450056"/>
              <a:gd name="connsiteY39" fmla="*/ 0 h 326231"/>
              <a:gd name="connsiteX40" fmla="*/ 76200 w 450056"/>
              <a:gd name="connsiteY40" fmla="*/ 0 h 326231"/>
              <a:gd name="connsiteX41" fmla="*/ 114300 w 450056"/>
              <a:gd name="connsiteY41" fmla="*/ 9525 h 326231"/>
              <a:gd name="connsiteX42" fmla="*/ 140493 w 450056"/>
              <a:gd name="connsiteY42" fmla="*/ 2381 h 326231"/>
              <a:gd name="connsiteX43" fmla="*/ 176212 w 450056"/>
              <a:gd name="connsiteY43" fmla="*/ 26194 h 326231"/>
              <a:gd name="connsiteX44" fmla="*/ 192881 w 450056"/>
              <a:gd name="connsiteY44" fmla="*/ 47625 h 326231"/>
              <a:gd name="connsiteX45" fmla="*/ 219075 w 450056"/>
              <a:gd name="connsiteY45" fmla="*/ 42862 h 326231"/>
              <a:gd name="connsiteX46" fmla="*/ 247650 w 450056"/>
              <a:gd name="connsiteY46" fmla="*/ 57150 h 326231"/>
              <a:gd name="connsiteX47" fmla="*/ 290512 w 450056"/>
              <a:gd name="connsiteY47" fmla="*/ 50006 h 326231"/>
              <a:gd name="connsiteX0" fmla="*/ 290512 w 450056"/>
              <a:gd name="connsiteY0" fmla="*/ 50006 h 326231"/>
              <a:gd name="connsiteX1" fmla="*/ 342900 w 450056"/>
              <a:gd name="connsiteY1" fmla="*/ 61912 h 326231"/>
              <a:gd name="connsiteX2" fmla="*/ 350043 w 450056"/>
              <a:gd name="connsiteY2" fmla="*/ 102394 h 326231"/>
              <a:gd name="connsiteX3" fmla="*/ 366712 w 450056"/>
              <a:gd name="connsiteY3" fmla="*/ 140494 h 326231"/>
              <a:gd name="connsiteX4" fmla="*/ 402431 w 450056"/>
              <a:gd name="connsiteY4" fmla="*/ 157162 h 326231"/>
              <a:gd name="connsiteX5" fmla="*/ 438150 w 450056"/>
              <a:gd name="connsiteY5" fmla="*/ 169069 h 326231"/>
              <a:gd name="connsiteX6" fmla="*/ 450056 w 450056"/>
              <a:gd name="connsiteY6" fmla="*/ 183356 h 326231"/>
              <a:gd name="connsiteX7" fmla="*/ 450056 w 450056"/>
              <a:gd name="connsiteY7" fmla="*/ 209550 h 326231"/>
              <a:gd name="connsiteX8" fmla="*/ 428625 w 450056"/>
              <a:gd name="connsiteY8" fmla="*/ 219075 h 326231"/>
              <a:gd name="connsiteX9" fmla="*/ 397668 w 450056"/>
              <a:gd name="connsiteY9" fmla="*/ 235744 h 326231"/>
              <a:gd name="connsiteX10" fmla="*/ 385762 w 450056"/>
              <a:gd name="connsiteY10" fmla="*/ 247650 h 326231"/>
              <a:gd name="connsiteX11" fmla="*/ 369093 w 450056"/>
              <a:gd name="connsiteY11" fmla="*/ 254794 h 326231"/>
              <a:gd name="connsiteX12" fmla="*/ 357187 w 450056"/>
              <a:gd name="connsiteY12" fmla="*/ 304800 h 326231"/>
              <a:gd name="connsiteX13" fmla="*/ 352425 w 450056"/>
              <a:gd name="connsiteY13" fmla="*/ 326231 h 326231"/>
              <a:gd name="connsiteX14" fmla="*/ 330993 w 450056"/>
              <a:gd name="connsiteY14" fmla="*/ 285750 h 326231"/>
              <a:gd name="connsiteX15" fmla="*/ 290512 w 450056"/>
              <a:gd name="connsiteY15" fmla="*/ 235744 h 326231"/>
              <a:gd name="connsiteX16" fmla="*/ 285750 w 450056"/>
              <a:gd name="connsiteY16" fmla="*/ 183356 h 326231"/>
              <a:gd name="connsiteX17" fmla="*/ 264318 w 450056"/>
              <a:gd name="connsiteY17" fmla="*/ 150019 h 326231"/>
              <a:gd name="connsiteX18" fmla="*/ 223837 w 450056"/>
              <a:gd name="connsiteY18" fmla="*/ 119062 h 326231"/>
              <a:gd name="connsiteX19" fmla="*/ 190500 w 450056"/>
              <a:gd name="connsiteY19" fmla="*/ 109537 h 326231"/>
              <a:gd name="connsiteX20" fmla="*/ 147637 w 450056"/>
              <a:gd name="connsiteY20" fmla="*/ 111919 h 326231"/>
              <a:gd name="connsiteX21" fmla="*/ 114300 w 450056"/>
              <a:gd name="connsiteY21" fmla="*/ 121444 h 326231"/>
              <a:gd name="connsiteX22" fmla="*/ 92868 w 450056"/>
              <a:gd name="connsiteY22" fmla="*/ 135731 h 326231"/>
              <a:gd name="connsiteX23" fmla="*/ 85725 w 450056"/>
              <a:gd name="connsiteY23" fmla="*/ 169069 h 326231"/>
              <a:gd name="connsiteX24" fmla="*/ 78581 w 450056"/>
              <a:gd name="connsiteY24" fmla="*/ 216694 h 326231"/>
              <a:gd name="connsiteX25" fmla="*/ 45243 w 450056"/>
              <a:gd name="connsiteY25" fmla="*/ 173831 h 326231"/>
              <a:gd name="connsiteX26" fmla="*/ 19050 w 450056"/>
              <a:gd name="connsiteY26" fmla="*/ 147637 h 326231"/>
              <a:gd name="connsiteX27" fmla="*/ 0 w 450056"/>
              <a:gd name="connsiteY27" fmla="*/ 102394 h 326231"/>
              <a:gd name="connsiteX28" fmla="*/ 4762 w 450056"/>
              <a:gd name="connsiteY28" fmla="*/ 78581 h 326231"/>
              <a:gd name="connsiteX29" fmla="*/ 14287 w 450056"/>
              <a:gd name="connsiteY29" fmla="*/ 54769 h 326231"/>
              <a:gd name="connsiteX30" fmla="*/ 66675 w 450056"/>
              <a:gd name="connsiteY30" fmla="*/ 57150 h 326231"/>
              <a:gd name="connsiteX31" fmla="*/ 80962 w 450056"/>
              <a:gd name="connsiteY31" fmla="*/ 97631 h 326231"/>
              <a:gd name="connsiteX32" fmla="*/ 100012 w 450056"/>
              <a:gd name="connsiteY32" fmla="*/ 109537 h 326231"/>
              <a:gd name="connsiteX33" fmla="*/ 128587 w 450056"/>
              <a:gd name="connsiteY33" fmla="*/ 92869 h 326231"/>
              <a:gd name="connsiteX34" fmla="*/ 128587 w 450056"/>
              <a:gd name="connsiteY34" fmla="*/ 92869 h 326231"/>
              <a:gd name="connsiteX35" fmla="*/ 104775 w 450056"/>
              <a:gd name="connsiteY35" fmla="*/ 57150 h 326231"/>
              <a:gd name="connsiteX36" fmla="*/ 76200 w 450056"/>
              <a:gd name="connsiteY36" fmla="*/ 42862 h 326231"/>
              <a:gd name="connsiteX37" fmla="*/ 54768 w 450056"/>
              <a:gd name="connsiteY37" fmla="*/ 30956 h 326231"/>
              <a:gd name="connsiteX38" fmla="*/ 45243 w 450056"/>
              <a:gd name="connsiteY38" fmla="*/ 16669 h 326231"/>
              <a:gd name="connsiteX39" fmla="*/ 40481 w 450056"/>
              <a:gd name="connsiteY39" fmla="*/ 0 h 326231"/>
              <a:gd name="connsiteX40" fmla="*/ 76200 w 450056"/>
              <a:gd name="connsiteY40" fmla="*/ 0 h 326231"/>
              <a:gd name="connsiteX41" fmla="*/ 114300 w 450056"/>
              <a:gd name="connsiteY41" fmla="*/ 9525 h 326231"/>
              <a:gd name="connsiteX42" fmla="*/ 140493 w 450056"/>
              <a:gd name="connsiteY42" fmla="*/ 2381 h 326231"/>
              <a:gd name="connsiteX43" fmla="*/ 176212 w 450056"/>
              <a:gd name="connsiteY43" fmla="*/ 26194 h 326231"/>
              <a:gd name="connsiteX44" fmla="*/ 192881 w 450056"/>
              <a:gd name="connsiteY44" fmla="*/ 47625 h 326231"/>
              <a:gd name="connsiteX45" fmla="*/ 219075 w 450056"/>
              <a:gd name="connsiteY45" fmla="*/ 42862 h 326231"/>
              <a:gd name="connsiteX46" fmla="*/ 247650 w 450056"/>
              <a:gd name="connsiteY46" fmla="*/ 57150 h 326231"/>
              <a:gd name="connsiteX47" fmla="*/ 285750 w 450056"/>
              <a:gd name="connsiteY47" fmla="*/ 100012 h 326231"/>
              <a:gd name="connsiteX48" fmla="*/ 290512 w 450056"/>
              <a:gd name="connsiteY48" fmla="*/ 50006 h 326231"/>
              <a:gd name="connsiteX0" fmla="*/ 290512 w 450056"/>
              <a:gd name="connsiteY0" fmla="*/ 50006 h 326231"/>
              <a:gd name="connsiteX1" fmla="*/ 342900 w 450056"/>
              <a:gd name="connsiteY1" fmla="*/ 61912 h 326231"/>
              <a:gd name="connsiteX2" fmla="*/ 350043 w 450056"/>
              <a:gd name="connsiteY2" fmla="*/ 102394 h 326231"/>
              <a:gd name="connsiteX3" fmla="*/ 366712 w 450056"/>
              <a:gd name="connsiteY3" fmla="*/ 140494 h 326231"/>
              <a:gd name="connsiteX4" fmla="*/ 402431 w 450056"/>
              <a:gd name="connsiteY4" fmla="*/ 157162 h 326231"/>
              <a:gd name="connsiteX5" fmla="*/ 438150 w 450056"/>
              <a:gd name="connsiteY5" fmla="*/ 169069 h 326231"/>
              <a:gd name="connsiteX6" fmla="*/ 450056 w 450056"/>
              <a:gd name="connsiteY6" fmla="*/ 183356 h 326231"/>
              <a:gd name="connsiteX7" fmla="*/ 450056 w 450056"/>
              <a:gd name="connsiteY7" fmla="*/ 209550 h 326231"/>
              <a:gd name="connsiteX8" fmla="*/ 428625 w 450056"/>
              <a:gd name="connsiteY8" fmla="*/ 219075 h 326231"/>
              <a:gd name="connsiteX9" fmla="*/ 397668 w 450056"/>
              <a:gd name="connsiteY9" fmla="*/ 235744 h 326231"/>
              <a:gd name="connsiteX10" fmla="*/ 385762 w 450056"/>
              <a:gd name="connsiteY10" fmla="*/ 247650 h 326231"/>
              <a:gd name="connsiteX11" fmla="*/ 369093 w 450056"/>
              <a:gd name="connsiteY11" fmla="*/ 254794 h 326231"/>
              <a:gd name="connsiteX12" fmla="*/ 357187 w 450056"/>
              <a:gd name="connsiteY12" fmla="*/ 304800 h 326231"/>
              <a:gd name="connsiteX13" fmla="*/ 352425 w 450056"/>
              <a:gd name="connsiteY13" fmla="*/ 326231 h 326231"/>
              <a:gd name="connsiteX14" fmla="*/ 330993 w 450056"/>
              <a:gd name="connsiteY14" fmla="*/ 285750 h 326231"/>
              <a:gd name="connsiteX15" fmla="*/ 290512 w 450056"/>
              <a:gd name="connsiteY15" fmla="*/ 235744 h 326231"/>
              <a:gd name="connsiteX16" fmla="*/ 285750 w 450056"/>
              <a:gd name="connsiteY16" fmla="*/ 183356 h 326231"/>
              <a:gd name="connsiteX17" fmla="*/ 264318 w 450056"/>
              <a:gd name="connsiteY17" fmla="*/ 150019 h 326231"/>
              <a:gd name="connsiteX18" fmla="*/ 223837 w 450056"/>
              <a:gd name="connsiteY18" fmla="*/ 119062 h 326231"/>
              <a:gd name="connsiteX19" fmla="*/ 190500 w 450056"/>
              <a:gd name="connsiteY19" fmla="*/ 109537 h 326231"/>
              <a:gd name="connsiteX20" fmla="*/ 147637 w 450056"/>
              <a:gd name="connsiteY20" fmla="*/ 111919 h 326231"/>
              <a:gd name="connsiteX21" fmla="*/ 114300 w 450056"/>
              <a:gd name="connsiteY21" fmla="*/ 121444 h 326231"/>
              <a:gd name="connsiteX22" fmla="*/ 92868 w 450056"/>
              <a:gd name="connsiteY22" fmla="*/ 135731 h 326231"/>
              <a:gd name="connsiteX23" fmla="*/ 85725 w 450056"/>
              <a:gd name="connsiteY23" fmla="*/ 169069 h 326231"/>
              <a:gd name="connsiteX24" fmla="*/ 78581 w 450056"/>
              <a:gd name="connsiteY24" fmla="*/ 216694 h 326231"/>
              <a:gd name="connsiteX25" fmla="*/ 45243 w 450056"/>
              <a:gd name="connsiteY25" fmla="*/ 173831 h 326231"/>
              <a:gd name="connsiteX26" fmla="*/ 19050 w 450056"/>
              <a:gd name="connsiteY26" fmla="*/ 147637 h 326231"/>
              <a:gd name="connsiteX27" fmla="*/ 0 w 450056"/>
              <a:gd name="connsiteY27" fmla="*/ 102394 h 326231"/>
              <a:gd name="connsiteX28" fmla="*/ 4762 w 450056"/>
              <a:gd name="connsiteY28" fmla="*/ 78581 h 326231"/>
              <a:gd name="connsiteX29" fmla="*/ 14287 w 450056"/>
              <a:gd name="connsiteY29" fmla="*/ 54769 h 326231"/>
              <a:gd name="connsiteX30" fmla="*/ 66675 w 450056"/>
              <a:gd name="connsiteY30" fmla="*/ 57150 h 326231"/>
              <a:gd name="connsiteX31" fmla="*/ 80962 w 450056"/>
              <a:gd name="connsiteY31" fmla="*/ 97631 h 326231"/>
              <a:gd name="connsiteX32" fmla="*/ 100012 w 450056"/>
              <a:gd name="connsiteY32" fmla="*/ 109537 h 326231"/>
              <a:gd name="connsiteX33" fmla="*/ 128587 w 450056"/>
              <a:gd name="connsiteY33" fmla="*/ 92869 h 326231"/>
              <a:gd name="connsiteX34" fmla="*/ 128587 w 450056"/>
              <a:gd name="connsiteY34" fmla="*/ 92869 h 326231"/>
              <a:gd name="connsiteX35" fmla="*/ 104775 w 450056"/>
              <a:gd name="connsiteY35" fmla="*/ 57150 h 326231"/>
              <a:gd name="connsiteX36" fmla="*/ 76200 w 450056"/>
              <a:gd name="connsiteY36" fmla="*/ 42862 h 326231"/>
              <a:gd name="connsiteX37" fmla="*/ 54768 w 450056"/>
              <a:gd name="connsiteY37" fmla="*/ 30956 h 326231"/>
              <a:gd name="connsiteX38" fmla="*/ 45243 w 450056"/>
              <a:gd name="connsiteY38" fmla="*/ 16669 h 326231"/>
              <a:gd name="connsiteX39" fmla="*/ 40481 w 450056"/>
              <a:gd name="connsiteY39" fmla="*/ 0 h 326231"/>
              <a:gd name="connsiteX40" fmla="*/ 76200 w 450056"/>
              <a:gd name="connsiteY40" fmla="*/ 0 h 326231"/>
              <a:gd name="connsiteX41" fmla="*/ 114300 w 450056"/>
              <a:gd name="connsiteY41" fmla="*/ 9525 h 326231"/>
              <a:gd name="connsiteX42" fmla="*/ 140493 w 450056"/>
              <a:gd name="connsiteY42" fmla="*/ 2381 h 326231"/>
              <a:gd name="connsiteX43" fmla="*/ 176212 w 450056"/>
              <a:gd name="connsiteY43" fmla="*/ 26194 h 326231"/>
              <a:gd name="connsiteX44" fmla="*/ 192881 w 450056"/>
              <a:gd name="connsiteY44" fmla="*/ 47625 h 326231"/>
              <a:gd name="connsiteX45" fmla="*/ 219075 w 450056"/>
              <a:gd name="connsiteY45" fmla="*/ 42862 h 326231"/>
              <a:gd name="connsiteX46" fmla="*/ 247650 w 450056"/>
              <a:gd name="connsiteY46" fmla="*/ 57150 h 326231"/>
              <a:gd name="connsiteX47" fmla="*/ 250031 w 450056"/>
              <a:gd name="connsiteY47" fmla="*/ 76200 h 326231"/>
              <a:gd name="connsiteX48" fmla="*/ 285750 w 450056"/>
              <a:gd name="connsiteY48" fmla="*/ 100012 h 326231"/>
              <a:gd name="connsiteX49" fmla="*/ 290512 w 450056"/>
              <a:gd name="connsiteY49" fmla="*/ 50006 h 326231"/>
              <a:gd name="connsiteX0" fmla="*/ 290512 w 450056"/>
              <a:gd name="connsiteY0" fmla="*/ 50006 h 326231"/>
              <a:gd name="connsiteX1" fmla="*/ 342900 w 450056"/>
              <a:gd name="connsiteY1" fmla="*/ 61912 h 326231"/>
              <a:gd name="connsiteX2" fmla="*/ 350043 w 450056"/>
              <a:gd name="connsiteY2" fmla="*/ 102394 h 326231"/>
              <a:gd name="connsiteX3" fmla="*/ 366712 w 450056"/>
              <a:gd name="connsiteY3" fmla="*/ 140494 h 326231"/>
              <a:gd name="connsiteX4" fmla="*/ 402431 w 450056"/>
              <a:gd name="connsiteY4" fmla="*/ 157162 h 326231"/>
              <a:gd name="connsiteX5" fmla="*/ 438150 w 450056"/>
              <a:gd name="connsiteY5" fmla="*/ 169069 h 326231"/>
              <a:gd name="connsiteX6" fmla="*/ 450056 w 450056"/>
              <a:gd name="connsiteY6" fmla="*/ 183356 h 326231"/>
              <a:gd name="connsiteX7" fmla="*/ 450056 w 450056"/>
              <a:gd name="connsiteY7" fmla="*/ 209550 h 326231"/>
              <a:gd name="connsiteX8" fmla="*/ 428625 w 450056"/>
              <a:gd name="connsiteY8" fmla="*/ 219075 h 326231"/>
              <a:gd name="connsiteX9" fmla="*/ 397668 w 450056"/>
              <a:gd name="connsiteY9" fmla="*/ 235744 h 326231"/>
              <a:gd name="connsiteX10" fmla="*/ 385762 w 450056"/>
              <a:gd name="connsiteY10" fmla="*/ 247650 h 326231"/>
              <a:gd name="connsiteX11" fmla="*/ 369093 w 450056"/>
              <a:gd name="connsiteY11" fmla="*/ 254794 h 326231"/>
              <a:gd name="connsiteX12" fmla="*/ 357187 w 450056"/>
              <a:gd name="connsiteY12" fmla="*/ 304800 h 326231"/>
              <a:gd name="connsiteX13" fmla="*/ 352425 w 450056"/>
              <a:gd name="connsiteY13" fmla="*/ 326231 h 326231"/>
              <a:gd name="connsiteX14" fmla="*/ 330993 w 450056"/>
              <a:gd name="connsiteY14" fmla="*/ 285750 h 326231"/>
              <a:gd name="connsiteX15" fmla="*/ 290512 w 450056"/>
              <a:gd name="connsiteY15" fmla="*/ 235744 h 326231"/>
              <a:gd name="connsiteX16" fmla="*/ 285750 w 450056"/>
              <a:gd name="connsiteY16" fmla="*/ 183356 h 326231"/>
              <a:gd name="connsiteX17" fmla="*/ 264318 w 450056"/>
              <a:gd name="connsiteY17" fmla="*/ 150019 h 326231"/>
              <a:gd name="connsiteX18" fmla="*/ 223837 w 450056"/>
              <a:gd name="connsiteY18" fmla="*/ 119062 h 326231"/>
              <a:gd name="connsiteX19" fmla="*/ 190500 w 450056"/>
              <a:gd name="connsiteY19" fmla="*/ 109537 h 326231"/>
              <a:gd name="connsiteX20" fmla="*/ 147637 w 450056"/>
              <a:gd name="connsiteY20" fmla="*/ 111919 h 326231"/>
              <a:gd name="connsiteX21" fmla="*/ 114300 w 450056"/>
              <a:gd name="connsiteY21" fmla="*/ 121444 h 326231"/>
              <a:gd name="connsiteX22" fmla="*/ 92868 w 450056"/>
              <a:gd name="connsiteY22" fmla="*/ 135731 h 326231"/>
              <a:gd name="connsiteX23" fmla="*/ 85725 w 450056"/>
              <a:gd name="connsiteY23" fmla="*/ 169069 h 326231"/>
              <a:gd name="connsiteX24" fmla="*/ 78581 w 450056"/>
              <a:gd name="connsiteY24" fmla="*/ 216694 h 326231"/>
              <a:gd name="connsiteX25" fmla="*/ 45243 w 450056"/>
              <a:gd name="connsiteY25" fmla="*/ 173831 h 326231"/>
              <a:gd name="connsiteX26" fmla="*/ 19050 w 450056"/>
              <a:gd name="connsiteY26" fmla="*/ 147637 h 326231"/>
              <a:gd name="connsiteX27" fmla="*/ 0 w 450056"/>
              <a:gd name="connsiteY27" fmla="*/ 102394 h 326231"/>
              <a:gd name="connsiteX28" fmla="*/ 4762 w 450056"/>
              <a:gd name="connsiteY28" fmla="*/ 78581 h 326231"/>
              <a:gd name="connsiteX29" fmla="*/ 14287 w 450056"/>
              <a:gd name="connsiteY29" fmla="*/ 54769 h 326231"/>
              <a:gd name="connsiteX30" fmla="*/ 66675 w 450056"/>
              <a:gd name="connsiteY30" fmla="*/ 57150 h 326231"/>
              <a:gd name="connsiteX31" fmla="*/ 80962 w 450056"/>
              <a:gd name="connsiteY31" fmla="*/ 97631 h 326231"/>
              <a:gd name="connsiteX32" fmla="*/ 100012 w 450056"/>
              <a:gd name="connsiteY32" fmla="*/ 109537 h 326231"/>
              <a:gd name="connsiteX33" fmla="*/ 128587 w 450056"/>
              <a:gd name="connsiteY33" fmla="*/ 92869 h 326231"/>
              <a:gd name="connsiteX34" fmla="*/ 128587 w 450056"/>
              <a:gd name="connsiteY34" fmla="*/ 92869 h 326231"/>
              <a:gd name="connsiteX35" fmla="*/ 104775 w 450056"/>
              <a:gd name="connsiteY35" fmla="*/ 57150 h 326231"/>
              <a:gd name="connsiteX36" fmla="*/ 76200 w 450056"/>
              <a:gd name="connsiteY36" fmla="*/ 42862 h 326231"/>
              <a:gd name="connsiteX37" fmla="*/ 54768 w 450056"/>
              <a:gd name="connsiteY37" fmla="*/ 30956 h 326231"/>
              <a:gd name="connsiteX38" fmla="*/ 45243 w 450056"/>
              <a:gd name="connsiteY38" fmla="*/ 16669 h 326231"/>
              <a:gd name="connsiteX39" fmla="*/ 40481 w 450056"/>
              <a:gd name="connsiteY39" fmla="*/ 0 h 326231"/>
              <a:gd name="connsiteX40" fmla="*/ 76200 w 450056"/>
              <a:gd name="connsiteY40" fmla="*/ 0 h 326231"/>
              <a:gd name="connsiteX41" fmla="*/ 114300 w 450056"/>
              <a:gd name="connsiteY41" fmla="*/ 9525 h 326231"/>
              <a:gd name="connsiteX42" fmla="*/ 140493 w 450056"/>
              <a:gd name="connsiteY42" fmla="*/ 2381 h 326231"/>
              <a:gd name="connsiteX43" fmla="*/ 176212 w 450056"/>
              <a:gd name="connsiteY43" fmla="*/ 26194 h 326231"/>
              <a:gd name="connsiteX44" fmla="*/ 192881 w 450056"/>
              <a:gd name="connsiteY44" fmla="*/ 47625 h 326231"/>
              <a:gd name="connsiteX45" fmla="*/ 219075 w 450056"/>
              <a:gd name="connsiteY45" fmla="*/ 42862 h 326231"/>
              <a:gd name="connsiteX46" fmla="*/ 247650 w 450056"/>
              <a:gd name="connsiteY46" fmla="*/ 57150 h 326231"/>
              <a:gd name="connsiteX47" fmla="*/ 250031 w 450056"/>
              <a:gd name="connsiteY47" fmla="*/ 76200 h 326231"/>
              <a:gd name="connsiteX48" fmla="*/ 285750 w 450056"/>
              <a:gd name="connsiteY48" fmla="*/ 100012 h 326231"/>
              <a:gd name="connsiteX49" fmla="*/ 297656 w 450056"/>
              <a:gd name="connsiteY49" fmla="*/ 78581 h 326231"/>
              <a:gd name="connsiteX50" fmla="*/ 290512 w 450056"/>
              <a:gd name="connsiteY50" fmla="*/ 50006 h 3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0056" h="326231">
                <a:moveTo>
                  <a:pt x="290512" y="50006"/>
                </a:moveTo>
                <a:lnTo>
                  <a:pt x="342900" y="61912"/>
                </a:lnTo>
                <a:lnTo>
                  <a:pt x="350043" y="102394"/>
                </a:lnTo>
                <a:lnTo>
                  <a:pt x="366712" y="140494"/>
                </a:lnTo>
                <a:lnTo>
                  <a:pt x="402431" y="157162"/>
                </a:lnTo>
                <a:lnTo>
                  <a:pt x="438150" y="169069"/>
                </a:lnTo>
                <a:lnTo>
                  <a:pt x="450056" y="183356"/>
                </a:lnTo>
                <a:lnTo>
                  <a:pt x="450056" y="209550"/>
                </a:lnTo>
                <a:lnTo>
                  <a:pt x="428625" y="219075"/>
                </a:lnTo>
                <a:lnTo>
                  <a:pt x="397668" y="235744"/>
                </a:lnTo>
                <a:lnTo>
                  <a:pt x="385762" y="247650"/>
                </a:lnTo>
                <a:lnTo>
                  <a:pt x="369093" y="254794"/>
                </a:lnTo>
                <a:lnTo>
                  <a:pt x="357187" y="304800"/>
                </a:lnTo>
                <a:lnTo>
                  <a:pt x="352425" y="326231"/>
                </a:lnTo>
                <a:lnTo>
                  <a:pt x="330993" y="285750"/>
                </a:lnTo>
                <a:lnTo>
                  <a:pt x="290512" y="235744"/>
                </a:lnTo>
                <a:lnTo>
                  <a:pt x="285750" y="183356"/>
                </a:lnTo>
                <a:lnTo>
                  <a:pt x="264318" y="150019"/>
                </a:lnTo>
                <a:lnTo>
                  <a:pt x="223837" y="119062"/>
                </a:lnTo>
                <a:lnTo>
                  <a:pt x="190500" y="109537"/>
                </a:lnTo>
                <a:lnTo>
                  <a:pt x="147637" y="111919"/>
                </a:lnTo>
                <a:lnTo>
                  <a:pt x="114300" y="121444"/>
                </a:lnTo>
                <a:lnTo>
                  <a:pt x="92868" y="135731"/>
                </a:lnTo>
                <a:lnTo>
                  <a:pt x="85725" y="169069"/>
                </a:lnTo>
                <a:lnTo>
                  <a:pt x="78581" y="216694"/>
                </a:lnTo>
                <a:lnTo>
                  <a:pt x="45243" y="173831"/>
                </a:lnTo>
                <a:lnTo>
                  <a:pt x="19050" y="147637"/>
                </a:lnTo>
                <a:lnTo>
                  <a:pt x="0" y="102394"/>
                </a:lnTo>
                <a:lnTo>
                  <a:pt x="4762" y="78581"/>
                </a:lnTo>
                <a:lnTo>
                  <a:pt x="14287" y="54769"/>
                </a:lnTo>
                <a:lnTo>
                  <a:pt x="66675" y="57150"/>
                </a:lnTo>
                <a:lnTo>
                  <a:pt x="80962" y="97631"/>
                </a:lnTo>
                <a:lnTo>
                  <a:pt x="100012" y="109537"/>
                </a:lnTo>
                <a:lnTo>
                  <a:pt x="128587" y="92869"/>
                </a:lnTo>
                <a:lnTo>
                  <a:pt x="128587" y="92869"/>
                </a:lnTo>
                <a:lnTo>
                  <a:pt x="104775" y="57150"/>
                </a:lnTo>
                <a:lnTo>
                  <a:pt x="76200" y="42862"/>
                </a:lnTo>
                <a:lnTo>
                  <a:pt x="54768" y="30956"/>
                </a:lnTo>
                <a:lnTo>
                  <a:pt x="45243" y="16669"/>
                </a:lnTo>
                <a:lnTo>
                  <a:pt x="40481" y="0"/>
                </a:lnTo>
                <a:lnTo>
                  <a:pt x="76200" y="0"/>
                </a:lnTo>
                <a:lnTo>
                  <a:pt x="114300" y="9525"/>
                </a:lnTo>
                <a:lnTo>
                  <a:pt x="140493" y="2381"/>
                </a:lnTo>
                <a:lnTo>
                  <a:pt x="176212" y="26194"/>
                </a:lnTo>
                <a:lnTo>
                  <a:pt x="192881" y="47625"/>
                </a:lnTo>
                <a:lnTo>
                  <a:pt x="219075" y="42862"/>
                </a:lnTo>
                <a:cubicBezTo>
                  <a:pt x="228600" y="43656"/>
                  <a:pt x="238125" y="56356"/>
                  <a:pt x="247650" y="57150"/>
                </a:cubicBezTo>
                <a:cubicBezTo>
                  <a:pt x="254794" y="62309"/>
                  <a:pt x="243681" y="69056"/>
                  <a:pt x="250031" y="76200"/>
                </a:cubicBezTo>
                <a:cubicBezTo>
                  <a:pt x="256381" y="83344"/>
                  <a:pt x="279003" y="100806"/>
                  <a:pt x="285750" y="100012"/>
                </a:cubicBezTo>
                <a:cubicBezTo>
                  <a:pt x="287337" y="90487"/>
                  <a:pt x="296069" y="88106"/>
                  <a:pt x="297656" y="78581"/>
                </a:cubicBezTo>
                <a:lnTo>
                  <a:pt x="290512" y="50006"/>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2" name="Freeform 121"/>
          <p:cNvSpPr/>
          <p:nvPr/>
        </p:nvSpPr>
        <p:spPr>
          <a:xfrm>
            <a:off x="5969794" y="2890838"/>
            <a:ext cx="383381" cy="576262"/>
          </a:xfrm>
          <a:custGeom>
            <a:avLst/>
            <a:gdLst>
              <a:gd name="connsiteX0" fmla="*/ 383381 w 383381"/>
              <a:gd name="connsiteY0" fmla="*/ 95250 h 576262"/>
              <a:gd name="connsiteX1" fmla="*/ 350044 w 383381"/>
              <a:gd name="connsiteY1" fmla="*/ 73818 h 576262"/>
              <a:gd name="connsiteX2" fmla="*/ 321469 w 383381"/>
              <a:gd name="connsiteY2" fmla="*/ 59531 h 576262"/>
              <a:gd name="connsiteX3" fmla="*/ 321469 w 383381"/>
              <a:gd name="connsiteY3" fmla="*/ 59531 h 576262"/>
              <a:gd name="connsiteX4" fmla="*/ 309562 w 383381"/>
              <a:gd name="connsiteY4" fmla="*/ 104775 h 576262"/>
              <a:gd name="connsiteX5" fmla="*/ 307181 w 383381"/>
              <a:gd name="connsiteY5" fmla="*/ 138112 h 576262"/>
              <a:gd name="connsiteX6" fmla="*/ 288131 w 383381"/>
              <a:gd name="connsiteY6" fmla="*/ 157162 h 576262"/>
              <a:gd name="connsiteX7" fmla="*/ 261937 w 383381"/>
              <a:gd name="connsiteY7" fmla="*/ 161925 h 576262"/>
              <a:gd name="connsiteX8" fmla="*/ 245269 w 383381"/>
              <a:gd name="connsiteY8" fmla="*/ 164306 h 576262"/>
              <a:gd name="connsiteX9" fmla="*/ 233362 w 383381"/>
              <a:gd name="connsiteY9" fmla="*/ 135731 h 576262"/>
              <a:gd name="connsiteX10" fmla="*/ 235744 w 383381"/>
              <a:gd name="connsiteY10" fmla="*/ 71437 h 576262"/>
              <a:gd name="connsiteX11" fmla="*/ 219075 w 383381"/>
              <a:gd name="connsiteY11" fmla="*/ 30956 h 576262"/>
              <a:gd name="connsiteX12" fmla="*/ 204787 w 383381"/>
              <a:gd name="connsiteY12" fmla="*/ 11906 h 576262"/>
              <a:gd name="connsiteX13" fmla="*/ 173831 w 383381"/>
              <a:gd name="connsiteY13" fmla="*/ 0 h 576262"/>
              <a:gd name="connsiteX14" fmla="*/ 157162 w 383381"/>
              <a:gd name="connsiteY14" fmla="*/ 0 h 576262"/>
              <a:gd name="connsiteX15" fmla="*/ 164306 w 383381"/>
              <a:gd name="connsiteY15" fmla="*/ 33337 h 576262"/>
              <a:gd name="connsiteX16" fmla="*/ 176212 w 383381"/>
              <a:gd name="connsiteY16" fmla="*/ 57150 h 576262"/>
              <a:gd name="connsiteX17" fmla="*/ 154781 w 383381"/>
              <a:gd name="connsiteY17" fmla="*/ 92868 h 576262"/>
              <a:gd name="connsiteX18" fmla="*/ 154781 w 383381"/>
              <a:gd name="connsiteY18" fmla="*/ 116681 h 576262"/>
              <a:gd name="connsiteX19" fmla="*/ 171450 w 383381"/>
              <a:gd name="connsiteY19" fmla="*/ 130968 h 576262"/>
              <a:gd name="connsiteX20" fmla="*/ 171450 w 383381"/>
              <a:gd name="connsiteY20" fmla="*/ 130968 h 576262"/>
              <a:gd name="connsiteX21" fmla="*/ 171450 w 383381"/>
              <a:gd name="connsiteY21" fmla="*/ 152400 h 576262"/>
              <a:gd name="connsiteX22" fmla="*/ 211931 w 383381"/>
              <a:gd name="connsiteY22" fmla="*/ 188118 h 576262"/>
              <a:gd name="connsiteX23" fmla="*/ 211931 w 383381"/>
              <a:gd name="connsiteY23" fmla="*/ 188118 h 576262"/>
              <a:gd name="connsiteX24" fmla="*/ 150019 w 383381"/>
              <a:gd name="connsiteY24" fmla="*/ 171450 h 576262"/>
              <a:gd name="connsiteX25" fmla="*/ 119062 w 383381"/>
              <a:gd name="connsiteY25" fmla="*/ 154781 h 576262"/>
              <a:gd name="connsiteX26" fmla="*/ 80962 w 383381"/>
              <a:gd name="connsiteY26" fmla="*/ 135731 h 576262"/>
              <a:gd name="connsiteX27" fmla="*/ 59531 w 383381"/>
              <a:gd name="connsiteY27" fmla="*/ 133350 h 576262"/>
              <a:gd name="connsiteX28" fmla="*/ 90487 w 383381"/>
              <a:gd name="connsiteY28" fmla="*/ 166687 h 576262"/>
              <a:gd name="connsiteX29" fmla="*/ 54769 w 383381"/>
              <a:gd name="connsiteY29" fmla="*/ 171450 h 576262"/>
              <a:gd name="connsiteX30" fmla="*/ 28575 w 383381"/>
              <a:gd name="connsiteY30" fmla="*/ 188118 h 576262"/>
              <a:gd name="connsiteX31" fmla="*/ 0 w 383381"/>
              <a:gd name="connsiteY31" fmla="*/ 209550 h 576262"/>
              <a:gd name="connsiteX32" fmla="*/ 0 w 383381"/>
              <a:gd name="connsiteY32" fmla="*/ 209550 h 576262"/>
              <a:gd name="connsiteX33" fmla="*/ 66675 w 383381"/>
              <a:gd name="connsiteY33" fmla="*/ 219075 h 576262"/>
              <a:gd name="connsiteX34" fmla="*/ 92869 w 383381"/>
              <a:gd name="connsiteY34" fmla="*/ 219075 h 576262"/>
              <a:gd name="connsiteX35" fmla="*/ 71437 w 383381"/>
              <a:gd name="connsiteY35" fmla="*/ 245268 h 576262"/>
              <a:gd name="connsiteX36" fmla="*/ 23812 w 383381"/>
              <a:gd name="connsiteY36" fmla="*/ 261937 h 576262"/>
              <a:gd name="connsiteX37" fmla="*/ 4762 w 383381"/>
              <a:gd name="connsiteY37" fmla="*/ 271462 h 576262"/>
              <a:gd name="connsiteX38" fmla="*/ 30956 w 383381"/>
              <a:gd name="connsiteY38" fmla="*/ 285750 h 576262"/>
              <a:gd name="connsiteX39" fmla="*/ 88106 w 383381"/>
              <a:gd name="connsiteY39" fmla="*/ 276225 h 576262"/>
              <a:gd name="connsiteX40" fmla="*/ 128587 w 383381"/>
              <a:gd name="connsiteY40" fmla="*/ 280987 h 576262"/>
              <a:gd name="connsiteX41" fmla="*/ 142875 w 383381"/>
              <a:gd name="connsiteY41" fmla="*/ 285750 h 576262"/>
              <a:gd name="connsiteX42" fmla="*/ 95250 w 383381"/>
              <a:gd name="connsiteY42" fmla="*/ 304800 h 576262"/>
              <a:gd name="connsiteX43" fmla="*/ 66675 w 383381"/>
              <a:gd name="connsiteY43" fmla="*/ 321468 h 576262"/>
              <a:gd name="connsiteX44" fmla="*/ 83344 w 383381"/>
              <a:gd name="connsiteY44" fmla="*/ 347662 h 576262"/>
              <a:gd name="connsiteX45" fmla="*/ 123825 w 383381"/>
              <a:gd name="connsiteY45" fmla="*/ 342900 h 576262"/>
              <a:gd name="connsiteX46" fmla="*/ 188119 w 383381"/>
              <a:gd name="connsiteY46" fmla="*/ 335756 h 576262"/>
              <a:gd name="connsiteX47" fmla="*/ 157162 w 383381"/>
              <a:gd name="connsiteY47" fmla="*/ 361950 h 576262"/>
              <a:gd name="connsiteX48" fmla="*/ 159544 w 383381"/>
              <a:gd name="connsiteY48" fmla="*/ 388143 h 576262"/>
              <a:gd name="connsiteX49" fmla="*/ 171450 w 383381"/>
              <a:gd name="connsiteY49" fmla="*/ 404812 h 576262"/>
              <a:gd name="connsiteX50" fmla="*/ 147637 w 383381"/>
              <a:gd name="connsiteY50" fmla="*/ 435768 h 576262"/>
              <a:gd name="connsiteX51" fmla="*/ 126206 w 383381"/>
              <a:gd name="connsiteY51" fmla="*/ 440531 h 576262"/>
              <a:gd name="connsiteX52" fmla="*/ 116681 w 383381"/>
              <a:gd name="connsiteY52" fmla="*/ 414337 h 576262"/>
              <a:gd name="connsiteX53" fmla="*/ 97631 w 383381"/>
              <a:gd name="connsiteY53" fmla="*/ 411956 h 576262"/>
              <a:gd name="connsiteX54" fmla="*/ 76200 w 383381"/>
              <a:gd name="connsiteY54" fmla="*/ 442912 h 576262"/>
              <a:gd name="connsiteX55" fmla="*/ 85725 w 383381"/>
              <a:gd name="connsiteY55" fmla="*/ 492918 h 576262"/>
              <a:gd name="connsiteX56" fmla="*/ 97631 w 383381"/>
              <a:gd name="connsiteY56" fmla="*/ 519112 h 576262"/>
              <a:gd name="connsiteX57" fmla="*/ 97631 w 383381"/>
              <a:gd name="connsiteY57" fmla="*/ 519112 h 576262"/>
              <a:gd name="connsiteX58" fmla="*/ 111919 w 383381"/>
              <a:gd name="connsiteY58" fmla="*/ 547687 h 576262"/>
              <a:gd name="connsiteX59" fmla="*/ 145256 w 383381"/>
              <a:gd name="connsiteY59" fmla="*/ 533400 h 576262"/>
              <a:gd name="connsiteX60" fmla="*/ 159544 w 383381"/>
              <a:gd name="connsiteY60" fmla="*/ 528637 h 576262"/>
              <a:gd name="connsiteX61" fmla="*/ 164306 w 383381"/>
              <a:gd name="connsiteY61" fmla="*/ 557212 h 576262"/>
              <a:gd name="connsiteX62" fmla="*/ 209550 w 383381"/>
              <a:gd name="connsiteY62" fmla="*/ 576262 h 576262"/>
              <a:gd name="connsiteX63" fmla="*/ 195262 w 383381"/>
              <a:gd name="connsiteY63" fmla="*/ 523875 h 576262"/>
              <a:gd name="connsiteX64" fmla="*/ 166687 w 383381"/>
              <a:gd name="connsiteY64" fmla="*/ 495300 h 576262"/>
              <a:gd name="connsiteX65" fmla="*/ 157162 w 383381"/>
              <a:gd name="connsiteY65" fmla="*/ 466725 h 576262"/>
              <a:gd name="connsiteX66" fmla="*/ 180975 w 383381"/>
              <a:gd name="connsiteY66" fmla="*/ 445293 h 576262"/>
              <a:gd name="connsiteX67" fmla="*/ 202406 w 383381"/>
              <a:gd name="connsiteY67" fmla="*/ 433387 h 576262"/>
              <a:gd name="connsiteX68" fmla="*/ 228600 w 383381"/>
              <a:gd name="connsiteY68" fmla="*/ 428625 h 576262"/>
              <a:gd name="connsiteX69" fmla="*/ 214312 w 383381"/>
              <a:gd name="connsiteY69" fmla="*/ 395287 h 576262"/>
              <a:gd name="connsiteX70" fmla="*/ 209550 w 383381"/>
              <a:gd name="connsiteY70" fmla="*/ 385762 h 576262"/>
              <a:gd name="connsiteX71" fmla="*/ 219075 w 383381"/>
              <a:gd name="connsiteY71" fmla="*/ 369093 h 576262"/>
              <a:gd name="connsiteX72" fmla="*/ 214312 w 383381"/>
              <a:gd name="connsiteY72" fmla="*/ 342900 h 576262"/>
              <a:gd name="connsiteX73" fmla="*/ 221456 w 383381"/>
              <a:gd name="connsiteY73" fmla="*/ 340518 h 576262"/>
              <a:gd name="connsiteX74" fmla="*/ 188119 w 383381"/>
              <a:gd name="connsiteY74" fmla="*/ 307181 h 576262"/>
              <a:gd name="connsiteX75" fmla="*/ 157162 w 383381"/>
              <a:gd name="connsiteY75" fmla="*/ 273843 h 576262"/>
              <a:gd name="connsiteX76" fmla="*/ 142875 w 383381"/>
              <a:gd name="connsiteY76" fmla="*/ 252412 h 576262"/>
              <a:gd name="connsiteX77" fmla="*/ 135731 w 383381"/>
              <a:gd name="connsiteY77" fmla="*/ 240506 h 576262"/>
              <a:gd name="connsiteX78" fmla="*/ 166687 w 383381"/>
              <a:gd name="connsiteY78" fmla="*/ 219075 h 576262"/>
              <a:gd name="connsiteX79" fmla="*/ 223837 w 383381"/>
              <a:gd name="connsiteY79" fmla="*/ 202406 h 576262"/>
              <a:gd name="connsiteX80" fmla="*/ 280987 w 383381"/>
              <a:gd name="connsiteY80" fmla="*/ 185737 h 576262"/>
              <a:gd name="connsiteX81" fmla="*/ 330994 w 383381"/>
              <a:gd name="connsiteY81" fmla="*/ 166687 h 576262"/>
              <a:gd name="connsiteX82" fmla="*/ 383381 w 383381"/>
              <a:gd name="connsiteY82" fmla="*/ 95250 h 57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83381" h="576262">
                <a:moveTo>
                  <a:pt x="383381" y="95250"/>
                </a:moveTo>
                <a:lnTo>
                  <a:pt x="350044" y="73818"/>
                </a:lnTo>
                <a:lnTo>
                  <a:pt x="321469" y="59531"/>
                </a:lnTo>
                <a:lnTo>
                  <a:pt x="321469" y="59531"/>
                </a:lnTo>
                <a:lnTo>
                  <a:pt x="309562" y="104775"/>
                </a:lnTo>
                <a:lnTo>
                  <a:pt x="307181" y="138112"/>
                </a:lnTo>
                <a:lnTo>
                  <a:pt x="288131" y="157162"/>
                </a:lnTo>
                <a:lnTo>
                  <a:pt x="261937" y="161925"/>
                </a:lnTo>
                <a:lnTo>
                  <a:pt x="245269" y="164306"/>
                </a:lnTo>
                <a:lnTo>
                  <a:pt x="233362" y="135731"/>
                </a:lnTo>
                <a:lnTo>
                  <a:pt x="235744" y="71437"/>
                </a:lnTo>
                <a:lnTo>
                  <a:pt x="219075" y="30956"/>
                </a:lnTo>
                <a:lnTo>
                  <a:pt x="204787" y="11906"/>
                </a:lnTo>
                <a:lnTo>
                  <a:pt x="173831" y="0"/>
                </a:lnTo>
                <a:lnTo>
                  <a:pt x="157162" y="0"/>
                </a:lnTo>
                <a:lnTo>
                  <a:pt x="164306" y="33337"/>
                </a:lnTo>
                <a:lnTo>
                  <a:pt x="176212" y="57150"/>
                </a:lnTo>
                <a:lnTo>
                  <a:pt x="154781" y="92868"/>
                </a:lnTo>
                <a:lnTo>
                  <a:pt x="154781" y="116681"/>
                </a:lnTo>
                <a:lnTo>
                  <a:pt x="171450" y="130968"/>
                </a:lnTo>
                <a:lnTo>
                  <a:pt x="171450" y="130968"/>
                </a:lnTo>
                <a:lnTo>
                  <a:pt x="171450" y="152400"/>
                </a:lnTo>
                <a:lnTo>
                  <a:pt x="211931" y="188118"/>
                </a:lnTo>
                <a:lnTo>
                  <a:pt x="211931" y="188118"/>
                </a:lnTo>
                <a:lnTo>
                  <a:pt x="150019" y="171450"/>
                </a:lnTo>
                <a:lnTo>
                  <a:pt x="119062" y="154781"/>
                </a:lnTo>
                <a:lnTo>
                  <a:pt x="80962" y="135731"/>
                </a:lnTo>
                <a:lnTo>
                  <a:pt x="59531" y="133350"/>
                </a:lnTo>
                <a:lnTo>
                  <a:pt x="90487" y="166687"/>
                </a:lnTo>
                <a:lnTo>
                  <a:pt x="54769" y="171450"/>
                </a:lnTo>
                <a:lnTo>
                  <a:pt x="28575" y="188118"/>
                </a:lnTo>
                <a:lnTo>
                  <a:pt x="0" y="209550"/>
                </a:lnTo>
                <a:lnTo>
                  <a:pt x="0" y="209550"/>
                </a:lnTo>
                <a:lnTo>
                  <a:pt x="66675" y="219075"/>
                </a:lnTo>
                <a:lnTo>
                  <a:pt x="92869" y="219075"/>
                </a:lnTo>
                <a:lnTo>
                  <a:pt x="71437" y="245268"/>
                </a:lnTo>
                <a:lnTo>
                  <a:pt x="23812" y="261937"/>
                </a:lnTo>
                <a:lnTo>
                  <a:pt x="4762" y="271462"/>
                </a:lnTo>
                <a:lnTo>
                  <a:pt x="30956" y="285750"/>
                </a:lnTo>
                <a:lnTo>
                  <a:pt x="88106" y="276225"/>
                </a:lnTo>
                <a:lnTo>
                  <a:pt x="128587" y="280987"/>
                </a:lnTo>
                <a:lnTo>
                  <a:pt x="142875" y="285750"/>
                </a:lnTo>
                <a:lnTo>
                  <a:pt x="95250" y="304800"/>
                </a:lnTo>
                <a:lnTo>
                  <a:pt x="66675" y="321468"/>
                </a:lnTo>
                <a:lnTo>
                  <a:pt x="83344" y="347662"/>
                </a:lnTo>
                <a:lnTo>
                  <a:pt x="123825" y="342900"/>
                </a:lnTo>
                <a:lnTo>
                  <a:pt x="188119" y="335756"/>
                </a:lnTo>
                <a:lnTo>
                  <a:pt x="157162" y="361950"/>
                </a:lnTo>
                <a:lnTo>
                  <a:pt x="159544" y="388143"/>
                </a:lnTo>
                <a:lnTo>
                  <a:pt x="171450" y="404812"/>
                </a:lnTo>
                <a:lnTo>
                  <a:pt x="147637" y="435768"/>
                </a:lnTo>
                <a:lnTo>
                  <a:pt x="126206" y="440531"/>
                </a:lnTo>
                <a:lnTo>
                  <a:pt x="116681" y="414337"/>
                </a:lnTo>
                <a:lnTo>
                  <a:pt x="97631" y="411956"/>
                </a:lnTo>
                <a:lnTo>
                  <a:pt x="76200" y="442912"/>
                </a:lnTo>
                <a:lnTo>
                  <a:pt x="85725" y="492918"/>
                </a:lnTo>
                <a:lnTo>
                  <a:pt x="97631" y="519112"/>
                </a:lnTo>
                <a:lnTo>
                  <a:pt x="97631" y="519112"/>
                </a:lnTo>
                <a:lnTo>
                  <a:pt x="111919" y="547687"/>
                </a:lnTo>
                <a:lnTo>
                  <a:pt x="145256" y="533400"/>
                </a:lnTo>
                <a:lnTo>
                  <a:pt x="159544" y="528637"/>
                </a:lnTo>
                <a:lnTo>
                  <a:pt x="164306" y="557212"/>
                </a:lnTo>
                <a:lnTo>
                  <a:pt x="209550" y="576262"/>
                </a:lnTo>
                <a:lnTo>
                  <a:pt x="195262" y="523875"/>
                </a:lnTo>
                <a:lnTo>
                  <a:pt x="166687" y="495300"/>
                </a:lnTo>
                <a:lnTo>
                  <a:pt x="157162" y="466725"/>
                </a:lnTo>
                <a:lnTo>
                  <a:pt x="180975" y="445293"/>
                </a:lnTo>
                <a:lnTo>
                  <a:pt x="202406" y="433387"/>
                </a:lnTo>
                <a:lnTo>
                  <a:pt x="228600" y="428625"/>
                </a:lnTo>
                <a:lnTo>
                  <a:pt x="214312" y="395287"/>
                </a:lnTo>
                <a:lnTo>
                  <a:pt x="209550" y="385762"/>
                </a:lnTo>
                <a:lnTo>
                  <a:pt x="219075" y="369093"/>
                </a:lnTo>
                <a:lnTo>
                  <a:pt x="214312" y="342900"/>
                </a:lnTo>
                <a:lnTo>
                  <a:pt x="221456" y="340518"/>
                </a:lnTo>
                <a:lnTo>
                  <a:pt x="188119" y="307181"/>
                </a:lnTo>
                <a:lnTo>
                  <a:pt x="157162" y="273843"/>
                </a:lnTo>
                <a:lnTo>
                  <a:pt x="142875" y="252412"/>
                </a:lnTo>
                <a:lnTo>
                  <a:pt x="135731" y="240506"/>
                </a:lnTo>
                <a:lnTo>
                  <a:pt x="166687" y="219075"/>
                </a:lnTo>
                <a:lnTo>
                  <a:pt x="223837" y="202406"/>
                </a:lnTo>
                <a:lnTo>
                  <a:pt x="280987" y="185737"/>
                </a:lnTo>
                <a:lnTo>
                  <a:pt x="330994" y="166687"/>
                </a:lnTo>
                <a:lnTo>
                  <a:pt x="383381" y="9525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3" name="Freeform 122"/>
          <p:cNvSpPr/>
          <p:nvPr/>
        </p:nvSpPr>
        <p:spPr>
          <a:xfrm>
            <a:off x="5117306" y="3838575"/>
            <a:ext cx="90488" cy="64294"/>
          </a:xfrm>
          <a:custGeom>
            <a:avLst/>
            <a:gdLst>
              <a:gd name="connsiteX0" fmla="*/ 88107 w 90488"/>
              <a:gd name="connsiteY0" fmla="*/ 0 h 64294"/>
              <a:gd name="connsiteX1" fmla="*/ 47625 w 90488"/>
              <a:gd name="connsiteY1" fmla="*/ 2381 h 64294"/>
              <a:gd name="connsiteX2" fmla="*/ 16669 w 90488"/>
              <a:gd name="connsiteY2" fmla="*/ 11906 h 64294"/>
              <a:gd name="connsiteX3" fmla="*/ 0 w 90488"/>
              <a:gd name="connsiteY3" fmla="*/ 33338 h 64294"/>
              <a:gd name="connsiteX4" fmla="*/ 52388 w 90488"/>
              <a:gd name="connsiteY4" fmla="*/ 64294 h 64294"/>
              <a:gd name="connsiteX5" fmla="*/ 83344 w 90488"/>
              <a:gd name="connsiteY5" fmla="*/ 64294 h 64294"/>
              <a:gd name="connsiteX6" fmla="*/ 90488 w 90488"/>
              <a:gd name="connsiteY6" fmla="*/ 59531 h 64294"/>
              <a:gd name="connsiteX7" fmla="*/ 88107 w 90488"/>
              <a:gd name="connsiteY7" fmla="*/ 0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488" h="64294">
                <a:moveTo>
                  <a:pt x="88107" y="0"/>
                </a:moveTo>
                <a:lnTo>
                  <a:pt x="47625" y="2381"/>
                </a:lnTo>
                <a:lnTo>
                  <a:pt x="16669" y="11906"/>
                </a:lnTo>
                <a:lnTo>
                  <a:pt x="0" y="33338"/>
                </a:lnTo>
                <a:lnTo>
                  <a:pt x="52388" y="64294"/>
                </a:lnTo>
                <a:lnTo>
                  <a:pt x="83344" y="64294"/>
                </a:lnTo>
                <a:lnTo>
                  <a:pt x="90488" y="59531"/>
                </a:lnTo>
                <a:cubicBezTo>
                  <a:pt x="89694" y="39687"/>
                  <a:pt x="88901" y="19844"/>
                  <a:pt x="88107" y="0"/>
                </a:cubicBez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4" name="Freeform 123"/>
          <p:cNvSpPr/>
          <p:nvPr/>
        </p:nvSpPr>
        <p:spPr>
          <a:xfrm>
            <a:off x="4612481" y="3976688"/>
            <a:ext cx="435769" cy="309562"/>
          </a:xfrm>
          <a:custGeom>
            <a:avLst/>
            <a:gdLst>
              <a:gd name="connsiteX0" fmla="*/ 411957 w 435769"/>
              <a:gd name="connsiteY0" fmla="*/ 21431 h 309562"/>
              <a:gd name="connsiteX1" fmla="*/ 435769 w 435769"/>
              <a:gd name="connsiteY1" fmla="*/ 90487 h 309562"/>
              <a:gd name="connsiteX2" fmla="*/ 421482 w 435769"/>
              <a:gd name="connsiteY2" fmla="*/ 164306 h 309562"/>
              <a:gd name="connsiteX3" fmla="*/ 419100 w 435769"/>
              <a:gd name="connsiteY3" fmla="*/ 235743 h 309562"/>
              <a:gd name="connsiteX4" fmla="*/ 409575 w 435769"/>
              <a:gd name="connsiteY4" fmla="*/ 297656 h 309562"/>
              <a:gd name="connsiteX5" fmla="*/ 390525 w 435769"/>
              <a:gd name="connsiteY5" fmla="*/ 309562 h 309562"/>
              <a:gd name="connsiteX6" fmla="*/ 326232 w 435769"/>
              <a:gd name="connsiteY6" fmla="*/ 247650 h 309562"/>
              <a:gd name="connsiteX7" fmla="*/ 271463 w 435769"/>
              <a:gd name="connsiteY7" fmla="*/ 211931 h 309562"/>
              <a:gd name="connsiteX8" fmla="*/ 209550 w 435769"/>
              <a:gd name="connsiteY8" fmla="*/ 176212 h 309562"/>
              <a:gd name="connsiteX9" fmla="*/ 176213 w 435769"/>
              <a:gd name="connsiteY9" fmla="*/ 176212 h 309562"/>
              <a:gd name="connsiteX10" fmla="*/ 152400 w 435769"/>
              <a:gd name="connsiteY10" fmla="*/ 238125 h 309562"/>
              <a:gd name="connsiteX11" fmla="*/ 109538 w 435769"/>
              <a:gd name="connsiteY11" fmla="*/ 285750 h 309562"/>
              <a:gd name="connsiteX12" fmla="*/ 88107 w 435769"/>
              <a:gd name="connsiteY12" fmla="*/ 297656 h 309562"/>
              <a:gd name="connsiteX13" fmla="*/ 64294 w 435769"/>
              <a:gd name="connsiteY13" fmla="*/ 292893 h 309562"/>
              <a:gd name="connsiteX14" fmla="*/ 28575 w 435769"/>
              <a:gd name="connsiteY14" fmla="*/ 235743 h 309562"/>
              <a:gd name="connsiteX15" fmla="*/ 7144 w 435769"/>
              <a:gd name="connsiteY15" fmla="*/ 195262 h 309562"/>
              <a:gd name="connsiteX16" fmla="*/ 7144 w 435769"/>
              <a:gd name="connsiteY16" fmla="*/ 195262 h 309562"/>
              <a:gd name="connsiteX17" fmla="*/ 0 w 435769"/>
              <a:gd name="connsiteY17" fmla="*/ 169068 h 309562"/>
              <a:gd name="connsiteX18" fmla="*/ 38100 w 435769"/>
              <a:gd name="connsiteY18" fmla="*/ 169068 h 309562"/>
              <a:gd name="connsiteX19" fmla="*/ 76200 w 435769"/>
              <a:gd name="connsiteY19" fmla="*/ 178593 h 309562"/>
              <a:gd name="connsiteX20" fmla="*/ 88107 w 435769"/>
              <a:gd name="connsiteY20" fmla="*/ 126206 h 309562"/>
              <a:gd name="connsiteX21" fmla="*/ 109538 w 435769"/>
              <a:gd name="connsiteY21" fmla="*/ 69056 h 309562"/>
              <a:gd name="connsiteX22" fmla="*/ 107157 w 435769"/>
              <a:gd name="connsiteY22" fmla="*/ 21431 h 309562"/>
              <a:gd name="connsiteX23" fmla="*/ 119063 w 435769"/>
              <a:gd name="connsiteY23" fmla="*/ 0 h 309562"/>
              <a:gd name="connsiteX24" fmla="*/ 152400 w 435769"/>
              <a:gd name="connsiteY24" fmla="*/ 30956 h 309562"/>
              <a:gd name="connsiteX25" fmla="*/ 180975 w 435769"/>
              <a:gd name="connsiteY25" fmla="*/ 71437 h 309562"/>
              <a:gd name="connsiteX26" fmla="*/ 214313 w 435769"/>
              <a:gd name="connsiteY26" fmla="*/ 92868 h 309562"/>
              <a:gd name="connsiteX27" fmla="*/ 216694 w 435769"/>
              <a:gd name="connsiteY27" fmla="*/ 119062 h 309562"/>
              <a:gd name="connsiteX28" fmla="*/ 221457 w 435769"/>
              <a:gd name="connsiteY28" fmla="*/ 147637 h 309562"/>
              <a:gd name="connsiteX29" fmla="*/ 250032 w 435769"/>
              <a:gd name="connsiteY29" fmla="*/ 157162 h 309562"/>
              <a:gd name="connsiteX30" fmla="*/ 319088 w 435769"/>
              <a:gd name="connsiteY30" fmla="*/ 128587 h 309562"/>
              <a:gd name="connsiteX31" fmla="*/ 357188 w 435769"/>
              <a:gd name="connsiteY31" fmla="*/ 95250 h 309562"/>
              <a:gd name="connsiteX32" fmla="*/ 411957 w 435769"/>
              <a:gd name="connsiteY32" fmla="*/ 21431 h 309562"/>
              <a:gd name="connsiteX0" fmla="*/ 407194 w 435769"/>
              <a:gd name="connsiteY0" fmla="*/ 7143 h 309562"/>
              <a:gd name="connsiteX1" fmla="*/ 435769 w 435769"/>
              <a:gd name="connsiteY1" fmla="*/ 90487 h 309562"/>
              <a:gd name="connsiteX2" fmla="*/ 421482 w 435769"/>
              <a:gd name="connsiteY2" fmla="*/ 164306 h 309562"/>
              <a:gd name="connsiteX3" fmla="*/ 419100 w 435769"/>
              <a:gd name="connsiteY3" fmla="*/ 235743 h 309562"/>
              <a:gd name="connsiteX4" fmla="*/ 409575 w 435769"/>
              <a:gd name="connsiteY4" fmla="*/ 297656 h 309562"/>
              <a:gd name="connsiteX5" fmla="*/ 390525 w 435769"/>
              <a:gd name="connsiteY5" fmla="*/ 309562 h 309562"/>
              <a:gd name="connsiteX6" fmla="*/ 326232 w 435769"/>
              <a:gd name="connsiteY6" fmla="*/ 247650 h 309562"/>
              <a:gd name="connsiteX7" fmla="*/ 271463 w 435769"/>
              <a:gd name="connsiteY7" fmla="*/ 211931 h 309562"/>
              <a:gd name="connsiteX8" fmla="*/ 209550 w 435769"/>
              <a:gd name="connsiteY8" fmla="*/ 176212 h 309562"/>
              <a:gd name="connsiteX9" fmla="*/ 176213 w 435769"/>
              <a:gd name="connsiteY9" fmla="*/ 176212 h 309562"/>
              <a:gd name="connsiteX10" fmla="*/ 152400 w 435769"/>
              <a:gd name="connsiteY10" fmla="*/ 238125 h 309562"/>
              <a:gd name="connsiteX11" fmla="*/ 109538 w 435769"/>
              <a:gd name="connsiteY11" fmla="*/ 285750 h 309562"/>
              <a:gd name="connsiteX12" fmla="*/ 88107 w 435769"/>
              <a:gd name="connsiteY12" fmla="*/ 297656 h 309562"/>
              <a:gd name="connsiteX13" fmla="*/ 64294 w 435769"/>
              <a:gd name="connsiteY13" fmla="*/ 292893 h 309562"/>
              <a:gd name="connsiteX14" fmla="*/ 28575 w 435769"/>
              <a:gd name="connsiteY14" fmla="*/ 235743 h 309562"/>
              <a:gd name="connsiteX15" fmla="*/ 7144 w 435769"/>
              <a:gd name="connsiteY15" fmla="*/ 195262 h 309562"/>
              <a:gd name="connsiteX16" fmla="*/ 7144 w 435769"/>
              <a:gd name="connsiteY16" fmla="*/ 195262 h 309562"/>
              <a:gd name="connsiteX17" fmla="*/ 0 w 435769"/>
              <a:gd name="connsiteY17" fmla="*/ 169068 h 309562"/>
              <a:gd name="connsiteX18" fmla="*/ 38100 w 435769"/>
              <a:gd name="connsiteY18" fmla="*/ 169068 h 309562"/>
              <a:gd name="connsiteX19" fmla="*/ 76200 w 435769"/>
              <a:gd name="connsiteY19" fmla="*/ 178593 h 309562"/>
              <a:gd name="connsiteX20" fmla="*/ 88107 w 435769"/>
              <a:gd name="connsiteY20" fmla="*/ 126206 h 309562"/>
              <a:gd name="connsiteX21" fmla="*/ 109538 w 435769"/>
              <a:gd name="connsiteY21" fmla="*/ 69056 h 309562"/>
              <a:gd name="connsiteX22" fmla="*/ 107157 w 435769"/>
              <a:gd name="connsiteY22" fmla="*/ 21431 h 309562"/>
              <a:gd name="connsiteX23" fmla="*/ 119063 w 435769"/>
              <a:gd name="connsiteY23" fmla="*/ 0 h 309562"/>
              <a:gd name="connsiteX24" fmla="*/ 152400 w 435769"/>
              <a:gd name="connsiteY24" fmla="*/ 30956 h 309562"/>
              <a:gd name="connsiteX25" fmla="*/ 180975 w 435769"/>
              <a:gd name="connsiteY25" fmla="*/ 71437 h 309562"/>
              <a:gd name="connsiteX26" fmla="*/ 214313 w 435769"/>
              <a:gd name="connsiteY26" fmla="*/ 92868 h 309562"/>
              <a:gd name="connsiteX27" fmla="*/ 216694 w 435769"/>
              <a:gd name="connsiteY27" fmla="*/ 119062 h 309562"/>
              <a:gd name="connsiteX28" fmla="*/ 221457 w 435769"/>
              <a:gd name="connsiteY28" fmla="*/ 147637 h 309562"/>
              <a:gd name="connsiteX29" fmla="*/ 250032 w 435769"/>
              <a:gd name="connsiteY29" fmla="*/ 157162 h 309562"/>
              <a:gd name="connsiteX30" fmla="*/ 319088 w 435769"/>
              <a:gd name="connsiteY30" fmla="*/ 128587 h 309562"/>
              <a:gd name="connsiteX31" fmla="*/ 357188 w 435769"/>
              <a:gd name="connsiteY31" fmla="*/ 95250 h 309562"/>
              <a:gd name="connsiteX32" fmla="*/ 407194 w 435769"/>
              <a:gd name="connsiteY32" fmla="*/ 7143 h 30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5769" h="309562">
                <a:moveTo>
                  <a:pt x="407194" y="7143"/>
                </a:moveTo>
                <a:lnTo>
                  <a:pt x="435769" y="90487"/>
                </a:lnTo>
                <a:lnTo>
                  <a:pt x="421482" y="164306"/>
                </a:lnTo>
                <a:lnTo>
                  <a:pt x="419100" y="235743"/>
                </a:lnTo>
                <a:lnTo>
                  <a:pt x="409575" y="297656"/>
                </a:lnTo>
                <a:lnTo>
                  <a:pt x="390525" y="309562"/>
                </a:lnTo>
                <a:lnTo>
                  <a:pt x="326232" y="247650"/>
                </a:lnTo>
                <a:lnTo>
                  <a:pt x="271463" y="211931"/>
                </a:lnTo>
                <a:lnTo>
                  <a:pt x="209550" y="176212"/>
                </a:lnTo>
                <a:lnTo>
                  <a:pt x="176213" y="176212"/>
                </a:lnTo>
                <a:lnTo>
                  <a:pt x="152400" y="238125"/>
                </a:lnTo>
                <a:lnTo>
                  <a:pt x="109538" y="285750"/>
                </a:lnTo>
                <a:lnTo>
                  <a:pt x="88107" y="297656"/>
                </a:lnTo>
                <a:lnTo>
                  <a:pt x="64294" y="292893"/>
                </a:lnTo>
                <a:lnTo>
                  <a:pt x="28575" y="235743"/>
                </a:lnTo>
                <a:lnTo>
                  <a:pt x="7144" y="195262"/>
                </a:lnTo>
                <a:lnTo>
                  <a:pt x="7144" y="195262"/>
                </a:lnTo>
                <a:lnTo>
                  <a:pt x="0" y="169068"/>
                </a:lnTo>
                <a:lnTo>
                  <a:pt x="38100" y="169068"/>
                </a:lnTo>
                <a:lnTo>
                  <a:pt x="76200" y="178593"/>
                </a:lnTo>
                <a:lnTo>
                  <a:pt x="88107" y="126206"/>
                </a:lnTo>
                <a:lnTo>
                  <a:pt x="109538" y="69056"/>
                </a:lnTo>
                <a:lnTo>
                  <a:pt x="107157" y="21431"/>
                </a:lnTo>
                <a:lnTo>
                  <a:pt x="119063" y="0"/>
                </a:lnTo>
                <a:lnTo>
                  <a:pt x="152400" y="30956"/>
                </a:lnTo>
                <a:lnTo>
                  <a:pt x="180975" y="71437"/>
                </a:lnTo>
                <a:lnTo>
                  <a:pt x="214313" y="92868"/>
                </a:lnTo>
                <a:lnTo>
                  <a:pt x="216694" y="119062"/>
                </a:lnTo>
                <a:lnTo>
                  <a:pt x="221457" y="147637"/>
                </a:lnTo>
                <a:lnTo>
                  <a:pt x="250032" y="157162"/>
                </a:lnTo>
                <a:lnTo>
                  <a:pt x="319088" y="128587"/>
                </a:lnTo>
                <a:lnTo>
                  <a:pt x="357188" y="95250"/>
                </a:lnTo>
                <a:lnTo>
                  <a:pt x="407194" y="7143"/>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5" name="Freeform 124"/>
          <p:cNvSpPr/>
          <p:nvPr/>
        </p:nvSpPr>
        <p:spPr>
          <a:xfrm>
            <a:off x="4495800" y="3948113"/>
            <a:ext cx="178594" cy="178593"/>
          </a:xfrm>
          <a:custGeom>
            <a:avLst/>
            <a:gdLst>
              <a:gd name="connsiteX0" fmla="*/ 116681 w 178594"/>
              <a:gd name="connsiteY0" fmla="*/ 178593 h 178593"/>
              <a:gd name="connsiteX1" fmla="*/ 159544 w 178594"/>
              <a:gd name="connsiteY1" fmla="*/ 147637 h 178593"/>
              <a:gd name="connsiteX2" fmla="*/ 178594 w 178594"/>
              <a:gd name="connsiteY2" fmla="*/ 119062 h 178593"/>
              <a:gd name="connsiteX3" fmla="*/ 169069 w 178594"/>
              <a:gd name="connsiteY3" fmla="*/ 57150 h 178593"/>
              <a:gd name="connsiteX4" fmla="*/ 154781 w 178594"/>
              <a:gd name="connsiteY4" fmla="*/ 11906 h 178593"/>
              <a:gd name="connsiteX5" fmla="*/ 135731 w 178594"/>
              <a:gd name="connsiteY5" fmla="*/ 0 h 178593"/>
              <a:gd name="connsiteX6" fmla="*/ 88106 w 178594"/>
              <a:gd name="connsiteY6" fmla="*/ 7143 h 178593"/>
              <a:gd name="connsiteX7" fmla="*/ 54769 w 178594"/>
              <a:gd name="connsiteY7" fmla="*/ 23812 h 178593"/>
              <a:gd name="connsiteX8" fmla="*/ 16669 w 178594"/>
              <a:gd name="connsiteY8" fmla="*/ 45243 h 178593"/>
              <a:gd name="connsiteX9" fmla="*/ 0 w 178594"/>
              <a:gd name="connsiteY9" fmla="*/ 78581 h 178593"/>
              <a:gd name="connsiteX10" fmla="*/ 33338 w 178594"/>
              <a:gd name="connsiteY10" fmla="*/ 104775 h 178593"/>
              <a:gd name="connsiteX11" fmla="*/ 71438 w 178594"/>
              <a:gd name="connsiteY11" fmla="*/ 92868 h 178593"/>
              <a:gd name="connsiteX12" fmla="*/ 121444 w 178594"/>
              <a:gd name="connsiteY12" fmla="*/ 88106 h 178593"/>
              <a:gd name="connsiteX13" fmla="*/ 121444 w 178594"/>
              <a:gd name="connsiteY13" fmla="*/ 88106 h 178593"/>
              <a:gd name="connsiteX14" fmla="*/ 116681 w 178594"/>
              <a:gd name="connsiteY14" fmla="*/ 178593 h 178593"/>
              <a:gd name="connsiteX0" fmla="*/ 116681 w 178594"/>
              <a:gd name="connsiteY0" fmla="*/ 178593 h 178593"/>
              <a:gd name="connsiteX1" fmla="*/ 159544 w 178594"/>
              <a:gd name="connsiteY1" fmla="*/ 147637 h 178593"/>
              <a:gd name="connsiteX2" fmla="*/ 178594 w 178594"/>
              <a:gd name="connsiteY2" fmla="*/ 119062 h 178593"/>
              <a:gd name="connsiteX3" fmla="*/ 169069 w 178594"/>
              <a:gd name="connsiteY3" fmla="*/ 57150 h 178593"/>
              <a:gd name="connsiteX4" fmla="*/ 154781 w 178594"/>
              <a:gd name="connsiteY4" fmla="*/ 11906 h 178593"/>
              <a:gd name="connsiteX5" fmla="*/ 135731 w 178594"/>
              <a:gd name="connsiteY5" fmla="*/ 0 h 178593"/>
              <a:gd name="connsiteX6" fmla="*/ 88106 w 178594"/>
              <a:gd name="connsiteY6" fmla="*/ 7143 h 178593"/>
              <a:gd name="connsiteX7" fmla="*/ 54769 w 178594"/>
              <a:gd name="connsiteY7" fmla="*/ 23812 h 178593"/>
              <a:gd name="connsiteX8" fmla="*/ 16669 w 178594"/>
              <a:gd name="connsiteY8" fmla="*/ 45243 h 178593"/>
              <a:gd name="connsiteX9" fmla="*/ 0 w 178594"/>
              <a:gd name="connsiteY9" fmla="*/ 78581 h 178593"/>
              <a:gd name="connsiteX10" fmla="*/ 33338 w 178594"/>
              <a:gd name="connsiteY10" fmla="*/ 104775 h 178593"/>
              <a:gd name="connsiteX11" fmla="*/ 71438 w 178594"/>
              <a:gd name="connsiteY11" fmla="*/ 92868 h 178593"/>
              <a:gd name="connsiteX12" fmla="*/ 121444 w 178594"/>
              <a:gd name="connsiteY12" fmla="*/ 88106 h 178593"/>
              <a:gd name="connsiteX13" fmla="*/ 121444 w 178594"/>
              <a:gd name="connsiteY13" fmla="*/ 88106 h 178593"/>
              <a:gd name="connsiteX14" fmla="*/ 102394 w 178594"/>
              <a:gd name="connsiteY14" fmla="*/ 150018 h 178593"/>
              <a:gd name="connsiteX15" fmla="*/ 116681 w 178594"/>
              <a:gd name="connsiteY15" fmla="*/ 178593 h 17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594" h="178593">
                <a:moveTo>
                  <a:pt x="116681" y="178593"/>
                </a:moveTo>
                <a:lnTo>
                  <a:pt x="159544" y="147637"/>
                </a:lnTo>
                <a:lnTo>
                  <a:pt x="178594" y="119062"/>
                </a:lnTo>
                <a:lnTo>
                  <a:pt x="169069" y="57150"/>
                </a:lnTo>
                <a:lnTo>
                  <a:pt x="154781" y="11906"/>
                </a:lnTo>
                <a:lnTo>
                  <a:pt x="135731" y="0"/>
                </a:lnTo>
                <a:lnTo>
                  <a:pt x="88106" y="7143"/>
                </a:lnTo>
                <a:lnTo>
                  <a:pt x="54769" y="23812"/>
                </a:lnTo>
                <a:lnTo>
                  <a:pt x="16669" y="45243"/>
                </a:lnTo>
                <a:lnTo>
                  <a:pt x="0" y="78581"/>
                </a:lnTo>
                <a:lnTo>
                  <a:pt x="33338" y="104775"/>
                </a:lnTo>
                <a:lnTo>
                  <a:pt x="71438" y="92868"/>
                </a:lnTo>
                <a:lnTo>
                  <a:pt x="121444" y="88106"/>
                </a:lnTo>
                <a:lnTo>
                  <a:pt x="121444" y="88106"/>
                </a:lnTo>
                <a:cubicBezTo>
                  <a:pt x="120650" y="100806"/>
                  <a:pt x="103188" y="137318"/>
                  <a:pt x="102394" y="150018"/>
                </a:cubicBezTo>
                <a:lnTo>
                  <a:pt x="116681" y="178593"/>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6" name="Freeform 125"/>
          <p:cNvSpPr/>
          <p:nvPr/>
        </p:nvSpPr>
        <p:spPr>
          <a:xfrm>
            <a:off x="4105275" y="3743325"/>
            <a:ext cx="464344" cy="516731"/>
          </a:xfrm>
          <a:custGeom>
            <a:avLst/>
            <a:gdLst>
              <a:gd name="connsiteX0" fmla="*/ 445294 w 464344"/>
              <a:gd name="connsiteY0" fmla="*/ 409575 h 516731"/>
              <a:gd name="connsiteX1" fmla="*/ 411956 w 464344"/>
              <a:gd name="connsiteY1" fmla="*/ 426244 h 516731"/>
              <a:gd name="connsiteX2" fmla="*/ 366713 w 464344"/>
              <a:gd name="connsiteY2" fmla="*/ 383381 h 516731"/>
              <a:gd name="connsiteX3" fmla="*/ 342900 w 464344"/>
              <a:gd name="connsiteY3" fmla="*/ 338138 h 516731"/>
              <a:gd name="connsiteX4" fmla="*/ 330994 w 464344"/>
              <a:gd name="connsiteY4" fmla="*/ 259556 h 516731"/>
              <a:gd name="connsiteX5" fmla="*/ 319088 w 464344"/>
              <a:gd name="connsiteY5" fmla="*/ 200025 h 516731"/>
              <a:gd name="connsiteX6" fmla="*/ 316706 w 464344"/>
              <a:gd name="connsiteY6" fmla="*/ 171450 h 516731"/>
              <a:gd name="connsiteX7" fmla="*/ 352425 w 464344"/>
              <a:gd name="connsiteY7" fmla="*/ 157163 h 516731"/>
              <a:gd name="connsiteX8" fmla="*/ 366713 w 464344"/>
              <a:gd name="connsiteY8" fmla="*/ 121444 h 516731"/>
              <a:gd name="connsiteX9" fmla="*/ 352425 w 464344"/>
              <a:gd name="connsiteY9" fmla="*/ 69056 h 516731"/>
              <a:gd name="connsiteX10" fmla="*/ 321469 w 464344"/>
              <a:gd name="connsiteY10" fmla="*/ 38100 h 516731"/>
              <a:gd name="connsiteX11" fmla="*/ 295275 w 464344"/>
              <a:gd name="connsiteY11" fmla="*/ 38100 h 516731"/>
              <a:gd name="connsiteX12" fmla="*/ 259556 w 464344"/>
              <a:gd name="connsiteY12" fmla="*/ 66675 h 516731"/>
              <a:gd name="connsiteX13" fmla="*/ 226219 w 464344"/>
              <a:gd name="connsiteY13" fmla="*/ 59531 h 516731"/>
              <a:gd name="connsiteX14" fmla="*/ 195263 w 464344"/>
              <a:gd name="connsiteY14" fmla="*/ 50006 h 516731"/>
              <a:gd name="connsiteX15" fmla="*/ 178594 w 464344"/>
              <a:gd name="connsiteY15" fmla="*/ 21431 h 516731"/>
              <a:gd name="connsiteX16" fmla="*/ 159544 w 464344"/>
              <a:gd name="connsiteY16" fmla="*/ 0 h 516731"/>
              <a:gd name="connsiteX17" fmla="*/ 138113 w 464344"/>
              <a:gd name="connsiteY17" fmla="*/ 2381 h 516731"/>
              <a:gd name="connsiteX18" fmla="*/ 147638 w 464344"/>
              <a:gd name="connsiteY18" fmla="*/ 33338 h 516731"/>
              <a:gd name="connsiteX19" fmla="*/ 166688 w 464344"/>
              <a:gd name="connsiteY19" fmla="*/ 69056 h 516731"/>
              <a:gd name="connsiteX20" fmla="*/ 166688 w 464344"/>
              <a:gd name="connsiteY20" fmla="*/ 90488 h 516731"/>
              <a:gd name="connsiteX21" fmla="*/ 150019 w 464344"/>
              <a:gd name="connsiteY21" fmla="*/ 116681 h 516731"/>
              <a:gd name="connsiteX22" fmla="*/ 180975 w 464344"/>
              <a:gd name="connsiteY22" fmla="*/ 128588 h 516731"/>
              <a:gd name="connsiteX23" fmla="*/ 238125 w 464344"/>
              <a:gd name="connsiteY23" fmla="*/ 140494 h 516731"/>
              <a:gd name="connsiteX24" fmla="*/ 269081 w 464344"/>
              <a:gd name="connsiteY24" fmla="*/ 176213 h 516731"/>
              <a:gd name="connsiteX25" fmla="*/ 269081 w 464344"/>
              <a:gd name="connsiteY25" fmla="*/ 176213 h 516731"/>
              <a:gd name="connsiteX26" fmla="*/ 216694 w 464344"/>
              <a:gd name="connsiteY26" fmla="*/ 166688 h 516731"/>
              <a:gd name="connsiteX27" fmla="*/ 197644 w 464344"/>
              <a:gd name="connsiteY27" fmla="*/ 176213 h 516731"/>
              <a:gd name="connsiteX28" fmla="*/ 223838 w 464344"/>
              <a:gd name="connsiteY28" fmla="*/ 209550 h 516731"/>
              <a:gd name="connsiteX29" fmla="*/ 223838 w 464344"/>
              <a:gd name="connsiteY29" fmla="*/ 209550 h 516731"/>
              <a:gd name="connsiteX30" fmla="*/ 188119 w 464344"/>
              <a:gd name="connsiteY30" fmla="*/ 207169 h 516731"/>
              <a:gd name="connsiteX31" fmla="*/ 147638 w 464344"/>
              <a:gd name="connsiteY31" fmla="*/ 209550 h 516731"/>
              <a:gd name="connsiteX32" fmla="*/ 123825 w 464344"/>
              <a:gd name="connsiteY32" fmla="*/ 207169 h 516731"/>
              <a:gd name="connsiteX33" fmla="*/ 114300 w 464344"/>
              <a:gd name="connsiteY33" fmla="*/ 230981 h 516731"/>
              <a:gd name="connsiteX34" fmla="*/ 119063 w 464344"/>
              <a:gd name="connsiteY34" fmla="*/ 271463 h 516731"/>
              <a:gd name="connsiteX35" fmla="*/ 100013 w 464344"/>
              <a:gd name="connsiteY35" fmla="*/ 223838 h 516731"/>
              <a:gd name="connsiteX36" fmla="*/ 69056 w 464344"/>
              <a:gd name="connsiteY36" fmla="*/ 202406 h 516731"/>
              <a:gd name="connsiteX37" fmla="*/ 69056 w 464344"/>
              <a:gd name="connsiteY37" fmla="*/ 238125 h 516731"/>
              <a:gd name="connsiteX38" fmla="*/ 69056 w 464344"/>
              <a:gd name="connsiteY38" fmla="*/ 290513 h 516731"/>
              <a:gd name="connsiteX39" fmla="*/ 33338 w 464344"/>
              <a:gd name="connsiteY39" fmla="*/ 366713 h 516731"/>
              <a:gd name="connsiteX40" fmla="*/ 0 w 464344"/>
              <a:gd name="connsiteY40" fmla="*/ 404813 h 516731"/>
              <a:gd name="connsiteX41" fmla="*/ 16669 w 464344"/>
              <a:gd name="connsiteY41" fmla="*/ 442913 h 516731"/>
              <a:gd name="connsiteX42" fmla="*/ 90488 w 464344"/>
              <a:gd name="connsiteY42" fmla="*/ 376238 h 516731"/>
              <a:gd name="connsiteX43" fmla="*/ 145256 w 464344"/>
              <a:gd name="connsiteY43" fmla="*/ 402431 h 516731"/>
              <a:gd name="connsiteX44" fmla="*/ 195263 w 464344"/>
              <a:gd name="connsiteY44" fmla="*/ 431006 h 516731"/>
              <a:gd name="connsiteX45" fmla="*/ 235744 w 464344"/>
              <a:gd name="connsiteY45" fmla="*/ 378619 h 516731"/>
              <a:gd name="connsiteX46" fmla="*/ 271463 w 464344"/>
              <a:gd name="connsiteY46" fmla="*/ 400050 h 516731"/>
              <a:gd name="connsiteX47" fmla="*/ 316706 w 464344"/>
              <a:gd name="connsiteY47" fmla="*/ 478631 h 516731"/>
              <a:gd name="connsiteX48" fmla="*/ 352425 w 464344"/>
              <a:gd name="connsiteY48" fmla="*/ 509588 h 516731"/>
              <a:gd name="connsiteX49" fmla="*/ 373856 w 464344"/>
              <a:gd name="connsiteY49" fmla="*/ 516731 h 516731"/>
              <a:gd name="connsiteX50" fmla="*/ 454819 w 464344"/>
              <a:gd name="connsiteY50" fmla="*/ 509588 h 516731"/>
              <a:gd name="connsiteX51" fmla="*/ 464344 w 464344"/>
              <a:gd name="connsiteY51" fmla="*/ 466725 h 516731"/>
              <a:gd name="connsiteX52" fmla="*/ 445294 w 464344"/>
              <a:gd name="connsiteY52" fmla="*/ 409575 h 5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4344" h="516731">
                <a:moveTo>
                  <a:pt x="445294" y="409575"/>
                </a:moveTo>
                <a:lnTo>
                  <a:pt x="411956" y="426244"/>
                </a:lnTo>
                <a:lnTo>
                  <a:pt x="366713" y="383381"/>
                </a:lnTo>
                <a:lnTo>
                  <a:pt x="342900" y="338138"/>
                </a:lnTo>
                <a:lnTo>
                  <a:pt x="330994" y="259556"/>
                </a:lnTo>
                <a:lnTo>
                  <a:pt x="319088" y="200025"/>
                </a:lnTo>
                <a:lnTo>
                  <a:pt x="316706" y="171450"/>
                </a:lnTo>
                <a:lnTo>
                  <a:pt x="352425" y="157163"/>
                </a:lnTo>
                <a:lnTo>
                  <a:pt x="366713" y="121444"/>
                </a:lnTo>
                <a:lnTo>
                  <a:pt x="352425" y="69056"/>
                </a:lnTo>
                <a:lnTo>
                  <a:pt x="321469" y="38100"/>
                </a:lnTo>
                <a:lnTo>
                  <a:pt x="295275" y="38100"/>
                </a:lnTo>
                <a:lnTo>
                  <a:pt x="259556" y="66675"/>
                </a:lnTo>
                <a:lnTo>
                  <a:pt x="226219" y="59531"/>
                </a:lnTo>
                <a:lnTo>
                  <a:pt x="195263" y="50006"/>
                </a:lnTo>
                <a:lnTo>
                  <a:pt x="178594" y="21431"/>
                </a:lnTo>
                <a:lnTo>
                  <a:pt x="159544" y="0"/>
                </a:lnTo>
                <a:lnTo>
                  <a:pt x="138113" y="2381"/>
                </a:lnTo>
                <a:lnTo>
                  <a:pt x="147638" y="33338"/>
                </a:lnTo>
                <a:lnTo>
                  <a:pt x="166688" y="69056"/>
                </a:lnTo>
                <a:lnTo>
                  <a:pt x="166688" y="90488"/>
                </a:lnTo>
                <a:lnTo>
                  <a:pt x="150019" y="116681"/>
                </a:lnTo>
                <a:lnTo>
                  <a:pt x="180975" y="128588"/>
                </a:lnTo>
                <a:lnTo>
                  <a:pt x="238125" y="140494"/>
                </a:lnTo>
                <a:lnTo>
                  <a:pt x="269081" y="176213"/>
                </a:lnTo>
                <a:lnTo>
                  <a:pt x="269081" y="176213"/>
                </a:lnTo>
                <a:lnTo>
                  <a:pt x="216694" y="166688"/>
                </a:lnTo>
                <a:lnTo>
                  <a:pt x="197644" y="176213"/>
                </a:lnTo>
                <a:lnTo>
                  <a:pt x="223838" y="209550"/>
                </a:lnTo>
                <a:lnTo>
                  <a:pt x="223838" y="209550"/>
                </a:lnTo>
                <a:lnTo>
                  <a:pt x="188119" y="207169"/>
                </a:lnTo>
                <a:lnTo>
                  <a:pt x="147638" y="209550"/>
                </a:lnTo>
                <a:lnTo>
                  <a:pt x="123825" y="207169"/>
                </a:lnTo>
                <a:lnTo>
                  <a:pt x="114300" y="230981"/>
                </a:lnTo>
                <a:lnTo>
                  <a:pt x="119063" y="271463"/>
                </a:lnTo>
                <a:lnTo>
                  <a:pt x="100013" y="223838"/>
                </a:lnTo>
                <a:lnTo>
                  <a:pt x="69056" y="202406"/>
                </a:lnTo>
                <a:lnTo>
                  <a:pt x="69056" y="238125"/>
                </a:lnTo>
                <a:lnTo>
                  <a:pt x="69056" y="290513"/>
                </a:lnTo>
                <a:lnTo>
                  <a:pt x="33338" y="366713"/>
                </a:lnTo>
                <a:lnTo>
                  <a:pt x="0" y="404813"/>
                </a:lnTo>
                <a:lnTo>
                  <a:pt x="16669" y="442913"/>
                </a:lnTo>
                <a:lnTo>
                  <a:pt x="90488" y="376238"/>
                </a:lnTo>
                <a:lnTo>
                  <a:pt x="145256" y="402431"/>
                </a:lnTo>
                <a:lnTo>
                  <a:pt x="195263" y="431006"/>
                </a:lnTo>
                <a:lnTo>
                  <a:pt x="235744" y="378619"/>
                </a:lnTo>
                <a:lnTo>
                  <a:pt x="271463" y="400050"/>
                </a:lnTo>
                <a:lnTo>
                  <a:pt x="316706" y="478631"/>
                </a:lnTo>
                <a:lnTo>
                  <a:pt x="352425" y="509588"/>
                </a:lnTo>
                <a:lnTo>
                  <a:pt x="373856" y="516731"/>
                </a:lnTo>
                <a:lnTo>
                  <a:pt x="454819" y="509588"/>
                </a:lnTo>
                <a:lnTo>
                  <a:pt x="464344" y="466725"/>
                </a:lnTo>
                <a:lnTo>
                  <a:pt x="445294" y="40957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7" name="Freeform 126"/>
          <p:cNvSpPr/>
          <p:nvPr/>
        </p:nvSpPr>
        <p:spPr>
          <a:xfrm>
            <a:off x="1547813" y="2743200"/>
            <a:ext cx="471487" cy="395288"/>
          </a:xfrm>
          <a:custGeom>
            <a:avLst/>
            <a:gdLst>
              <a:gd name="connsiteX0" fmla="*/ 323850 w 471487"/>
              <a:gd name="connsiteY0" fmla="*/ 0 h 395288"/>
              <a:gd name="connsiteX1" fmla="*/ 288131 w 471487"/>
              <a:gd name="connsiteY1" fmla="*/ 50006 h 395288"/>
              <a:gd name="connsiteX2" fmla="*/ 254793 w 471487"/>
              <a:gd name="connsiteY2" fmla="*/ 66675 h 395288"/>
              <a:gd name="connsiteX3" fmla="*/ 195262 w 471487"/>
              <a:gd name="connsiteY3" fmla="*/ 85725 h 395288"/>
              <a:gd name="connsiteX4" fmla="*/ 150018 w 471487"/>
              <a:gd name="connsiteY4" fmla="*/ 107156 h 395288"/>
              <a:gd name="connsiteX5" fmla="*/ 90487 w 471487"/>
              <a:gd name="connsiteY5" fmla="*/ 138113 h 395288"/>
              <a:gd name="connsiteX6" fmla="*/ 66675 w 471487"/>
              <a:gd name="connsiteY6" fmla="*/ 164306 h 395288"/>
              <a:gd name="connsiteX7" fmla="*/ 80962 w 471487"/>
              <a:gd name="connsiteY7" fmla="*/ 219075 h 395288"/>
              <a:gd name="connsiteX8" fmla="*/ 64293 w 471487"/>
              <a:gd name="connsiteY8" fmla="*/ 266700 h 395288"/>
              <a:gd name="connsiteX9" fmla="*/ 66675 w 471487"/>
              <a:gd name="connsiteY9" fmla="*/ 304800 h 395288"/>
              <a:gd name="connsiteX10" fmla="*/ 102393 w 471487"/>
              <a:gd name="connsiteY10" fmla="*/ 338138 h 395288"/>
              <a:gd name="connsiteX11" fmla="*/ 207168 w 471487"/>
              <a:gd name="connsiteY11" fmla="*/ 335756 h 395288"/>
              <a:gd name="connsiteX12" fmla="*/ 292893 w 471487"/>
              <a:gd name="connsiteY12" fmla="*/ 347663 h 395288"/>
              <a:gd name="connsiteX13" fmla="*/ 330993 w 471487"/>
              <a:gd name="connsiteY13" fmla="*/ 357188 h 395288"/>
              <a:gd name="connsiteX14" fmla="*/ 378618 w 471487"/>
              <a:gd name="connsiteY14" fmla="*/ 333375 h 395288"/>
              <a:gd name="connsiteX15" fmla="*/ 421481 w 471487"/>
              <a:gd name="connsiteY15" fmla="*/ 328613 h 395288"/>
              <a:gd name="connsiteX16" fmla="*/ 471487 w 471487"/>
              <a:gd name="connsiteY16" fmla="*/ 347663 h 395288"/>
              <a:gd name="connsiteX17" fmla="*/ 392906 w 471487"/>
              <a:gd name="connsiteY17" fmla="*/ 352425 h 395288"/>
              <a:gd name="connsiteX18" fmla="*/ 333375 w 471487"/>
              <a:gd name="connsiteY18" fmla="*/ 390525 h 395288"/>
              <a:gd name="connsiteX19" fmla="*/ 278606 w 471487"/>
              <a:gd name="connsiteY19" fmla="*/ 395288 h 395288"/>
              <a:gd name="connsiteX20" fmla="*/ 216693 w 471487"/>
              <a:gd name="connsiteY20" fmla="*/ 383381 h 395288"/>
              <a:gd name="connsiteX21" fmla="*/ 195262 w 471487"/>
              <a:gd name="connsiteY21" fmla="*/ 369094 h 395288"/>
              <a:gd name="connsiteX22" fmla="*/ 164306 w 471487"/>
              <a:gd name="connsiteY22" fmla="*/ 364331 h 395288"/>
              <a:gd name="connsiteX23" fmla="*/ 119062 w 471487"/>
              <a:gd name="connsiteY23" fmla="*/ 369094 h 395288"/>
              <a:gd name="connsiteX24" fmla="*/ 59531 w 471487"/>
              <a:gd name="connsiteY24" fmla="*/ 366713 h 395288"/>
              <a:gd name="connsiteX25" fmla="*/ 23812 w 471487"/>
              <a:gd name="connsiteY25" fmla="*/ 350044 h 395288"/>
              <a:gd name="connsiteX26" fmla="*/ 11906 w 471487"/>
              <a:gd name="connsiteY26" fmla="*/ 300038 h 395288"/>
              <a:gd name="connsiteX27" fmla="*/ 0 w 471487"/>
              <a:gd name="connsiteY27" fmla="*/ 264319 h 395288"/>
              <a:gd name="connsiteX28" fmla="*/ 45243 w 471487"/>
              <a:gd name="connsiteY28" fmla="*/ 228600 h 395288"/>
              <a:gd name="connsiteX29" fmla="*/ 45243 w 471487"/>
              <a:gd name="connsiteY29" fmla="*/ 228600 h 395288"/>
              <a:gd name="connsiteX30" fmla="*/ 2381 w 471487"/>
              <a:gd name="connsiteY30" fmla="*/ 192881 h 395288"/>
              <a:gd name="connsiteX31" fmla="*/ 0 w 471487"/>
              <a:gd name="connsiteY31" fmla="*/ 166688 h 395288"/>
              <a:gd name="connsiteX32" fmla="*/ 50006 w 471487"/>
              <a:gd name="connsiteY32" fmla="*/ 119063 h 395288"/>
              <a:gd name="connsiteX33" fmla="*/ 150018 w 471487"/>
              <a:gd name="connsiteY33" fmla="*/ 64294 h 395288"/>
              <a:gd name="connsiteX34" fmla="*/ 173831 w 471487"/>
              <a:gd name="connsiteY34" fmla="*/ 64294 h 395288"/>
              <a:gd name="connsiteX35" fmla="*/ 245268 w 471487"/>
              <a:gd name="connsiteY35" fmla="*/ 28575 h 395288"/>
              <a:gd name="connsiteX36" fmla="*/ 323850 w 471487"/>
              <a:gd name="connsiteY36" fmla="*/ 0 h 39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71487" h="395288">
                <a:moveTo>
                  <a:pt x="323850" y="0"/>
                </a:moveTo>
                <a:lnTo>
                  <a:pt x="288131" y="50006"/>
                </a:lnTo>
                <a:lnTo>
                  <a:pt x="254793" y="66675"/>
                </a:lnTo>
                <a:lnTo>
                  <a:pt x="195262" y="85725"/>
                </a:lnTo>
                <a:lnTo>
                  <a:pt x="150018" y="107156"/>
                </a:lnTo>
                <a:lnTo>
                  <a:pt x="90487" y="138113"/>
                </a:lnTo>
                <a:lnTo>
                  <a:pt x="66675" y="164306"/>
                </a:lnTo>
                <a:lnTo>
                  <a:pt x="80962" y="219075"/>
                </a:lnTo>
                <a:lnTo>
                  <a:pt x="64293" y="266700"/>
                </a:lnTo>
                <a:lnTo>
                  <a:pt x="66675" y="304800"/>
                </a:lnTo>
                <a:lnTo>
                  <a:pt x="102393" y="338138"/>
                </a:lnTo>
                <a:lnTo>
                  <a:pt x="207168" y="335756"/>
                </a:lnTo>
                <a:lnTo>
                  <a:pt x="292893" y="347663"/>
                </a:lnTo>
                <a:lnTo>
                  <a:pt x="330993" y="357188"/>
                </a:lnTo>
                <a:lnTo>
                  <a:pt x="378618" y="333375"/>
                </a:lnTo>
                <a:lnTo>
                  <a:pt x="421481" y="328613"/>
                </a:lnTo>
                <a:lnTo>
                  <a:pt x="471487" y="347663"/>
                </a:lnTo>
                <a:lnTo>
                  <a:pt x="392906" y="352425"/>
                </a:lnTo>
                <a:lnTo>
                  <a:pt x="333375" y="390525"/>
                </a:lnTo>
                <a:lnTo>
                  <a:pt x="278606" y="395288"/>
                </a:lnTo>
                <a:lnTo>
                  <a:pt x="216693" y="383381"/>
                </a:lnTo>
                <a:lnTo>
                  <a:pt x="195262" y="369094"/>
                </a:lnTo>
                <a:lnTo>
                  <a:pt x="164306" y="364331"/>
                </a:lnTo>
                <a:lnTo>
                  <a:pt x="119062" y="369094"/>
                </a:lnTo>
                <a:lnTo>
                  <a:pt x="59531" y="366713"/>
                </a:lnTo>
                <a:lnTo>
                  <a:pt x="23812" y="350044"/>
                </a:lnTo>
                <a:lnTo>
                  <a:pt x="11906" y="300038"/>
                </a:lnTo>
                <a:lnTo>
                  <a:pt x="0" y="264319"/>
                </a:lnTo>
                <a:lnTo>
                  <a:pt x="45243" y="228600"/>
                </a:lnTo>
                <a:lnTo>
                  <a:pt x="45243" y="228600"/>
                </a:lnTo>
                <a:lnTo>
                  <a:pt x="2381" y="192881"/>
                </a:lnTo>
                <a:lnTo>
                  <a:pt x="0" y="166688"/>
                </a:lnTo>
                <a:lnTo>
                  <a:pt x="50006" y="119063"/>
                </a:lnTo>
                <a:lnTo>
                  <a:pt x="150018" y="64294"/>
                </a:lnTo>
                <a:lnTo>
                  <a:pt x="173831" y="64294"/>
                </a:lnTo>
                <a:lnTo>
                  <a:pt x="245268" y="28575"/>
                </a:lnTo>
                <a:lnTo>
                  <a:pt x="323850"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8" name="Freeform 127"/>
          <p:cNvSpPr/>
          <p:nvPr/>
        </p:nvSpPr>
        <p:spPr>
          <a:xfrm>
            <a:off x="2847975" y="3333750"/>
            <a:ext cx="481013" cy="523875"/>
          </a:xfrm>
          <a:custGeom>
            <a:avLst/>
            <a:gdLst>
              <a:gd name="connsiteX0" fmla="*/ 481013 w 481013"/>
              <a:gd name="connsiteY0" fmla="*/ 523875 h 523875"/>
              <a:gd name="connsiteX1" fmla="*/ 459581 w 481013"/>
              <a:gd name="connsiteY1" fmla="*/ 485775 h 523875"/>
              <a:gd name="connsiteX2" fmla="*/ 442913 w 481013"/>
              <a:gd name="connsiteY2" fmla="*/ 461963 h 523875"/>
              <a:gd name="connsiteX3" fmla="*/ 464344 w 481013"/>
              <a:gd name="connsiteY3" fmla="*/ 421481 h 523875"/>
              <a:gd name="connsiteX4" fmla="*/ 469106 w 481013"/>
              <a:gd name="connsiteY4" fmla="*/ 397669 h 523875"/>
              <a:gd name="connsiteX5" fmla="*/ 447675 w 481013"/>
              <a:gd name="connsiteY5" fmla="*/ 354806 h 523875"/>
              <a:gd name="connsiteX6" fmla="*/ 431006 w 481013"/>
              <a:gd name="connsiteY6" fmla="*/ 328613 h 523875"/>
              <a:gd name="connsiteX7" fmla="*/ 395288 w 481013"/>
              <a:gd name="connsiteY7" fmla="*/ 304800 h 523875"/>
              <a:gd name="connsiteX8" fmla="*/ 340519 w 481013"/>
              <a:gd name="connsiteY8" fmla="*/ 283369 h 523875"/>
              <a:gd name="connsiteX9" fmla="*/ 330994 w 481013"/>
              <a:gd name="connsiteY9" fmla="*/ 245269 h 523875"/>
              <a:gd name="connsiteX10" fmla="*/ 311944 w 481013"/>
              <a:gd name="connsiteY10" fmla="*/ 192881 h 523875"/>
              <a:gd name="connsiteX11" fmla="*/ 271463 w 481013"/>
              <a:gd name="connsiteY11" fmla="*/ 130969 h 523875"/>
              <a:gd name="connsiteX12" fmla="*/ 230981 w 481013"/>
              <a:gd name="connsiteY12" fmla="*/ 102394 h 523875"/>
              <a:gd name="connsiteX13" fmla="*/ 178594 w 481013"/>
              <a:gd name="connsiteY13" fmla="*/ 78581 h 523875"/>
              <a:gd name="connsiteX14" fmla="*/ 121444 w 481013"/>
              <a:gd name="connsiteY14" fmla="*/ 59531 h 523875"/>
              <a:gd name="connsiteX15" fmla="*/ 88106 w 481013"/>
              <a:gd name="connsiteY15" fmla="*/ 26194 h 523875"/>
              <a:gd name="connsiteX16" fmla="*/ 50006 w 481013"/>
              <a:gd name="connsiteY16" fmla="*/ 0 h 523875"/>
              <a:gd name="connsiteX17" fmla="*/ 0 w 481013"/>
              <a:gd name="connsiteY17" fmla="*/ 2381 h 523875"/>
              <a:gd name="connsiteX18" fmla="*/ 21431 w 481013"/>
              <a:gd name="connsiteY18" fmla="*/ 38100 h 523875"/>
              <a:gd name="connsiteX19" fmla="*/ 54769 w 481013"/>
              <a:gd name="connsiteY19" fmla="*/ 92869 h 523875"/>
              <a:gd name="connsiteX20" fmla="*/ 42863 w 481013"/>
              <a:gd name="connsiteY20" fmla="*/ 154781 h 523875"/>
              <a:gd name="connsiteX21" fmla="*/ 19050 w 481013"/>
              <a:gd name="connsiteY21" fmla="*/ 221456 h 523875"/>
              <a:gd name="connsiteX22" fmla="*/ 14288 w 481013"/>
              <a:gd name="connsiteY22" fmla="*/ 276225 h 523875"/>
              <a:gd name="connsiteX23" fmla="*/ 100013 w 481013"/>
              <a:gd name="connsiteY23" fmla="*/ 228600 h 523875"/>
              <a:gd name="connsiteX24" fmla="*/ 140494 w 481013"/>
              <a:gd name="connsiteY24" fmla="*/ 216694 h 523875"/>
              <a:gd name="connsiteX25" fmla="*/ 185738 w 481013"/>
              <a:gd name="connsiteY25" fmla="*/ 211931 h 523875"/>
              <a:gd name="connsiteX26" fmla="*/ 233363 w 481013"/>
              <a:gd name="connsiteY26" fmla="*/ 211931 h 523875"/>
              <a:gd name="connsiteX27" fmla="*/ 285750 w 481013"/>
              <a:gd name="connsiteY27" fmla="*/ 219075 h 523875"/>
              <a:gd name="connsiteX28" fmla="*/ 266700 w 481013"/>
              <a:gd name="connsiteY28" fmla="*/ 254794 h 523875"/>
              <a:gd name="connsiteX29" fmla="*/ 226219 w 481013"/>
              <a:gd name="connsiteY29" fmla="*/ 264319 h 523875"/>
              <a:gd name="connsiteX30" fmla="*/ 195263 w 481013"/>
              <a:gd name="connsiteY30" fmla="*/ 311944 h 523875"/>
              <a:gd name="connsiteX31" fmla="*/ 159544 w 481013"/>
              <a:gd name="connsiteY31" fmla="*/ 345281 h 523875"/>
              <a:gd name="connsiteX32" fmla="*/ 135731 w 481013"/>
              <a:gd name="connsiteY32" fmla="*/ 364331 h 523875"/>
              <a:gd name="connsiteX33" fmla="*/ 95250 w 481013"/>
              <a:gd name="connsiteY33" fmla="*/ 350044 h 523875"/>
              <a:gd name="connsiteX34" fmla="*/ 66675 w 481013"/>
              <a:gd name="connsiteY34" fmla="*/ 338138 h 523875"/>
              <a:gd name="connsiteX35" fmla="*/ 107156 w 481013"/>
              <a:gd name="connsiteY35" fmla="*/ 404813 h 523875"/>
              <a:gd name="connsiteX36" fmla="*/ 150019 w 481013"/>
              <a:gd name="connsiteY36" fmla="*/ 407194 h 523875"/>
              <a:gd name="connsiteX37" fmla="*/ 197644 w 481013"/>
              <a:gd name="connsiteY37" fmla="*/ 369094 h 523875"/>
              <a:gd name="connsiteX38" fmla="*/ 216694 w 481013"/>
              <a:gd name="connsiteY38" fmla="*/ 316706 h 523875"/>
              <a:gd name="connsiteX39" fmla="*/ 257175 w 481013"/>
              <a:gd name="connsiteY39" fmla="*/ 290513 h 523875"/>
              <a:gd name="connsiteX40" fmla="*/ 280988 w 481013"/>
              <a:gd name="connsiteY40" fmla="*/ 278606 h 523875"/>
              <a:gd name="connsiteX41" fmla="*/ 273844 w 481013"/>
              <a:gd name="connsiteY41" fmla="*/ 316706 h 523875"/>
              <a:gd name="connsiteX42" fmla="*/ 300038 w 481013"/>
              <a:gd name="connsiteY42" fmla="*/ 357188 h 523875"/>
              <a:gd name="connsiteX43" fmla="*/ 340519 w 481013"/>
              <a:gd name="connsiteY43" fmla="*/ 390525 h 523875"/>
              <a:gd name="connsiteX44" fmla="*/ 352425 w 481013"/>
              <a:gd name="connsiteY44" fmla="*/ 400050 h 523875"/>
              <a:gd name="connsiteX45" fmla="*/ 385763 w 481013"/>
              <a:gd name="connsiteY45" fmla="*/ 369094 h 523875"/>
              <a:gd name="connsiteX46" fmla="*/ 385763 w 481013"/>
              <a:gd name="connsiteY46" fmla="*/ 369094 h 523875"/>
              <a:gd name="connsiteX47" fmla="*/ 409575 w 481013"/>
              <a:gd name="connsiteY47" fmla="*/ 385763 h 523875"/>
              <a:gd name="connsiteX48" fmla="*/ 388144 w 481013"/>
              <a:gd name="connsiteY48" fmla="*/ 431006 h 523875"/>
              <a:gd name="connsiteX49" fmla="*/ 392906 w 481013"/>
              <a:gd name="connsiteY49" fmla="*/ 481013 h 523875"/>
              <a:gd name="connsiteX50" fmla="*/ 419100 w 481013"/>
              <a:gd name="connsiteY50" fmla="*/ 511969 h 523875"/>
              <a:gd name="connsiteX51" fmla="*/ 481013 w 481013"/>
              <a:gd name="connsiteY51" fmla="*/ 523875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1013" h="523875">
                <a:moveTo>
                  <a:pt x="481013" y="523875"/>
                </a:moveTo>
                <a:lnTo>
                  <a:pt x="459581" y="485775"/>
                </a:lnTo>
                <a:lnTo>
                  <a:pt x="442913" y="461963"/>
                </a:lnTo>
                <a:lnTo>
                  <a:pt x="464344" y="421481"/>
                </a:lnTo>
                <a:lnTo>
                  <a:pt x="469106" y="397669"/>
                </a:lnTo>
                <a:lnTo>
                  <a:pt x="447675" y="354806"/>
                </a:lnTo>
                <a:lnTo>
                  <a:pt x="431006" y="328613"/>
                </a:lnTo>
                <a:lnTo>
                  <a:pt x="395288" y="304800"/>
                </a:lnTo>
                <a:lnTo>
                  <a:pt x="340519" y="283369"/>
                </a:lnTo>
                <a:lnTo>
                  <a:pt x="330994" y="245269"/>
                </a:lnTo>
                <a:lnTo>
                  <a:pt x="311944" y="192881"/>
                </a:lnTo>
                <a:lnTo>
                  <a:pt x="271463" y="130969"/>
                </a:lnTo>
                <a:lnTo>
                  <a:pt x="230981" y="102394"/>
                </a:lnTo>
                <a:lnTo>
                  <a:pt x="178594" y="78581"/>
                </a:lnTo>
                <a:lnTo>
                  <a:pt x="121444" y="59531"/>
                </a:lnTo>
                <a:lnTo>
                  <a:pt x="88106" y="26194"/>
                </a:lnTo>
                <a:lnTo>
                  <a:pt x="50006" y="0"/>
                </a:lnTo>
                <a:lnTo>
                  <a:pt x="0" y="2381"/>
                </a:lnTo>
                <a:lnTo>
                  <a:pt x="21431" y="38100"/>
                </a:lnTo>
                <a:lnTo>
                  <a:pt x="54769" y="92869"/>
                </a:lnTo>
                <a:lnTo>
                  <a:pt x="42863" y="154781"/>
                </a:lnTo>
                <a:lnTo>
                  <a:pt x="19050" y="221456"/>
                </a:lnTo>
                <a:lnTo>
                  <a:pt x="14288" y="276225"/>
                </a:lnTo>
                <a:lnTo>
                  <a:pt x="100013" y="228600"/>
                </a:lnTo>
                <a:lnTo>
                  <a:pt x="140494" y="216694"/>
                </a:lnTo>
                <a:lnTo>
                  <a:pt x="185738" y="211931"/>
                </a:lnTo>
                <a:lnTo>
                  <a:pt x="233363" y="211931"/>
                </a:lnTo>
                <a:lnTo>
                  <a:pt x="285750" y="219075"/>
                </a:lnTo>
                <a:lnTo>
                  <a:pt x="266700" y="254794"/>
                </a:lnTo>
                <a:lnTo>
                  <a:pt x="226219" y="264319"/>
                </a:lnTo>
                <a:lnTo>
                  <a:pt x="195263" y="311944"/>
                </a:lnTo>
                <a:lnTo>
                  <a:pt x="159544" y="345281"/>
                </a:lnTo>
                <a:lnTo>
                  <a:pt x="135731" y="364331"/>
                </a:lnTo>
                <a:lnTo>
                  <a:pt x="95250" y="350044"/>
                </a:lnTo>
                <a:lnTo>
                  <a:pt x="66675" y="338138"/>
                </a:lnTo>
                <a:lnTo>
                  <a:pt x="107156" y="404813"/>
                </a:lnTo>
                <a:lnTo>
                  <a:pt x="150019" y="407194"/>
                </a:lnTo>
                <a:lnTo>
                  <a:pt x="197644" y="369094"/>
                </a:lnTo>
                <a:lnTo>
                  <a:pt x="216694" y="316706"/>
                </a:lnTo>
                <a:lnTo>
                  <a:pt x="257175" y="290513"/>
                </a:lnTo>
                <a:lnTo>
                  <a:pt x="280988" y="278606"/>
                </a:lnTo>
                <a:lnTo>
                  <a:pt x="273844" y="316706"/>
                </a:lnTo>
                <a:lnTo>
                  <a:pt x="300038" y="357188"/>
                </a:lnTo>
                <a:lnTo>
                  <a:pt x="340519" y="390525"/>
                </a:lnTo>
                <a:lnTo>
                  <a:pt x="352425" y="400050"/>
                </a:lnTo>
                <a:lnTo>
                  <a:pt x="385763" y="369094"/>
                </a:lnTo>
                <a:lnTo>
                  <a:pt x="385763" y="369094"/>
                </a:lnTo>
                <a:lnTo>
                  <a:pt x="409575" y="385763"/>
                </a:lnTo>
                <a:lnTo>
                  <a:pt x="388144" y="431006"/>
                </a:lnTo>
                <a:lnTo>
                  <a:pt x="392906" y="481013"/>
                </a:lnTo>
                <a:lnTo>
                  <a:pt x="419100" y="511969"/>
                </a:lnTo>
                <a:lnTo>
                  <a:pt x="481013" y="52387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9" name="Freeform 128"/>
          <p:cNvSpPr/>
          <p:nvPr/>
        </p:nvSpPr>
        <p:spPr>
          <a:xfrm>
            <a:off x="2031206" y="3088481"/>
            <a:ext cx="257175" cy="138113"/>
          </a:xfrm>
          <a:custGeom>
            <a:avLst/>
            <a:gdLst>
              <a:gd name="connsiteX0" fmla="*/ 0 w 257175"/>
              <a:gd name="connsiteY0" fmla="*/ 0 h 138113"/>
              <a:gd name="connsiteX1" fmla="*/ 126207 w 257175"/>
              <a:gd name="connsiteY1" fmla="*/ 28575 h 138113"/>
              <a:gd name="connsiteX2" fmla="*/ 226219 w 257175"/>
              <a:gd name="connsiteY2" fmla="*/ 95250 h 138113"/>
              <a:gd name="connsiteX3" fmla="*/ 257175 w 257175"/>
              <a:gd name="connsiteY3" fmla="*/ 133350 h 138113"/>
              <a:gd name="connsiteX4" fmla="*/ 235744 w 257175"/>
              <a:gd name="connsiteY4" fmla="*/ 138113 h 138113"/>
              <a:gd name="connsiteX5" fmla="*/ 202407 w 257175"/>
              <a:gd name="connsiteY5" fmla="*/ 107157 h 138113"/>
              <a:gd name="connsiteX6" fmla="*/ 130969 w 257175"/>
              <a:gd name="connsiteY6" fmla="*/ 83344 h 138113"/>
              <a:gd name="connsiteX7" fmla="*/ 80963 w 257175"/>
              <a:gd name="connsiteY7" fmla="*/ 61913 h 138113"/>
              <a:gd name="connsiteX8" fmla="*/ 35719 w 257175"/>
              <a:gd name="connsiteY8" fmla="*/ 45244 h 138113"/>
              <a:gd name="connsiteX9" fmla="*/ 0 w 257175"/>
              <a:gd name="connsiteY9" fmla="*/ 0 h 13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5" h="138113">
                <a:moveTo>
                  <a:pt x="0" y="0"/>
                </a:moveTo>
                <a:lnTo>
                  <a:pt x="126207" y="28575"/>
                </a:lnTo>
                <a:lnTo>
                  <a:pt x="226219" y="95250"/>
                </a:lnTo>
                <a:lnTo>
                  <a:pt x="257175" y="133350"/>
                </a:lnTo>
                <a:lnTo>
                  <a:pt x="235744" y="138113"/>
                </a:lnTo>
                <a:lnTo>
                  <a:pt x="202407" y="107157"/>
                </a:lnTo>
                <a:lnTo>
                  <a:pt x="130969" y="83344"/>
                </a:lnTo>
                <a:lnTo>
                  <a:pt x="80963" y="61913"/>
                </a:lnTo>
                <a:lnTo>
                  <a:pt x="35719" y="45244"/>
                </a:lnTo>
                <a:lnTo>
                  <a:pt x="0"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30" name="Freeform 129"/>
          <p:cNvSpPr/>
          <p:nvPr/>
        </p:nvSpPr>
        <p:spPr>
          <a:xfrm>
            <a:off x="2100263" y="3221831"/>
            <a:ext cx="209550" cy="207169"/>
          </a:xfrm>
          <a:custGeom>
            <a:avLst/>
            <a:gdLst>
              <a:gd name="connsiteX0" fmla="*/ 209550 w 209550"/>
              <a:gd name="connsiteY0" fmla="*/ 0 h 207169"/>
              <a:gd name="connsiteX1" fmla="*/ 202406 w 209550"/>
              <a:gd name="connsiteY1" fmla="*/ 59532 h 207169"/>
              <a:gd name="connsiteX2" fmla="*/ 164306 w 209550"/>
              <a:gd name="connsiteY2" fmla="*/ 88107 h 207169"/>
              <a:gd name="connsiteX3" fmla="*/ 130968 w 209550"/>
              <a:gd name="connsiteY3" fmla="*/ 135732 h 207169"/>
              <a:gd name="connsiteX4" fmla="*/ 107156 w 209550"/>
              <a:gd name="connsiteY4" fmla="*/ 171450 h 207169"/>
              <a:gd name="connsiteX5" fmla="*/ 69056 w 209550"/>
              <a:gd name="connsiteY5" fmla="*/ 195263 h 207169"/>
              <a:gd name="connsiteX6" fmla="*/ 28575 w 209550"/>
              <a:gd name="connsiteY6" fmla="*/ 207169 h 207169"/>
              <a:gd name="connsiteX7" fmla="*/ 2381 w 209550"/>
              <a:gd name="connsiteY7" fmla="*/ 204788 h 207169"/>
              <a:gd name="connsiteX8" fmla="*/ 0 w 209550"/>
              <a:gd name="connsiteY8" fmla="*/ 180975 h 207169"/>
              <a:gd name="connsiteX9" fmla="*/ 21431 w 209550"/>
              <a:gd name="connsiteY9" fmla="*/ 169069 h 207169"/>
              <a:gd name="connsiteX10" fmla="*/ 59531 w 209550"/>
              <a:gd name="connsiteY10" fmla="*/ 166688 h 207169"/>
              <a:gd name="connsiteX11" fmla="*/ 80962 w 209550"/>
              <a:gd name="connsiteY11" fmla="*/ 150019 h 207169"/>
              <a:gd name="connsiteX12" fmla="*/ 80962 w 209550"/>
              <a:gd name="connsiteY12" fmla="*/ 104775 h 207169"/>
              <a:gd name="connsiteX13" fmla="*/ 114300 w 209550"/>
              <a:gd name="connsiteY13" fmla="*/ 76200 h 207169"/>
              <a:gd name="connsiteX14" fmla="*/ 157162 w 209550"/>
              <a:gd name="connsiteY14" fmla="*/ 38100 h 207169"/>
              <a:gd name="connsiteX15" fmla="*/ 209550 w 209550"/>
              <a:gd name="connsiteY15" fmla="*/ 0 h 2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550" h="207169">
                <a:moveTo>
                  <a:pt x="209550" y="0"/>
                </a:moveTo>
                <a:lnTo>
                  <a:pt x="202406" y="59532"/>
                </a:lnTo>
                <a:lnTo>
                  <a:pt x="164306" y="88107"/>
                </a:lnTo>
                <a:lnTo>
                  <a:pt x="130968" y="135732"/>
                </a:lnTo>
                <a:lnTo>
                  <a:pt x="107156" y="171450"/>
                </a:lnTo>
                <a:lnTo>
                  <a:pt x="69056" y="195263"/>
                </a:lnTo>
                <a:lnTo>
                  <a:pt x="28575" y="207169"/>
                </a:lnTo>
                <a:lnTo>
                  <a:pt x="2381" y="204788"/>
                </a:lnTo>
                <a:lnTo>
                  <a:pt x="0" y="180975"/>
                </a:lnTo>
                <a:lnTo>
                  <a:pt x="21431" y="169069"/>
                </a:lnTo>
                <a:lnTo>
                  <a:pt x="59531" y="166688"/>
                </a:lnTo>
                <a:lnTo>
                  <a:pt x="80962" y="150019"/>
                </a:lnTo>
                <a:lnTo>
                  <a:pt x="80962" y="104775"/>
                </a:lnTo>
                <a:lnTo>
                  <a:pt x="114300" y="76200"/>
                </a:lnTo>
                <a:lnTo>
                  <a:pt x="157162" y="38100"/>
                </a:lnTo>
                <a:lnTo>
                  <a:pt x="209550"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31" name="Freeform 130"/>
          <p:cNvSpPr/>
          <p:nvPr/>
        </p:nvSpPr>
        <p:spPr>
          <a:xfrm>
            <a:off x="1524000" y="3126581"/>
            <a:ext cx="288131" cy="154782"/>
          </a:xfrm>
          <a:custGeom>
            <a:avLst/>
            <a:gdLst>
              <a:gd name="connsiteX0" fmla="*/ 0 w 288131"/>
              <a:gd name="connsiteY0" fmla="*/ 64294 h 154782"/>
              <a:gd name="connsiteX1" fmla="*/ 45244 w 288131"/>
              <a:gd name="connsiteY1" fmla="*/ 97632 h 154782"/>
              <a:gd name="connsiteX2" fmla="*/ 69056 w 288131"/>
              <a:gd name="connsiteY2" fmla="*/ 100013 h 154782"/>
              <a:gd name="connsiteX3" fmla="*/ 104775 w 288131"/>
              <a:gd name="connsiteY3" fmla="*/ 83344 h 154782"/>
              <a:gd name="connsiteX4" fmla="*/ 119063 w 288131"/>
              <a:gd name="connsiteY4" fmla="*/ 102394 h 154782"/>
              <a:gd name="connsiteX5" fmla="*/ 178594 w 288131"/>
              <a:gd name="connsiteY5" fmla="*/ 95250 h 154782"/>
              <a:gd name="connsiteX6" fmla="*/ 209550 w 288131"/>
              <a:gd name="connsiteY6" fmla="*/ 111919 h 154782"/>
              <a:gd name="connsiteX7" fmla="*/ 259556 w 288131"/>
              <a:gd name="connsiteY7" fmla="*/ 154782 h 154782"/>
              <a:gd name="connsiteX8" fmla="*/ 288131 w 288131"/>
              <a:gd name="connsiteY8" fmla="*/ 150019 h 154782"/>
              <a:gd name="connsiteX9" fmla="*/ 257175 w 288131"/>
              <a:gd name="connsiteY9" fmla="*/ 119063 h 154782"/>
              <a:gd name="connsiteX10" fmla="*/ 228600 w 288131"/>
              <a:gd name="connsiteY10" fmla="*/ 88107 h 154782"/>
              <a:gd name="connsiteX11" fmla="*/ 219075 w 288131"/>
              <a:gd name="connsiteY11" fmla="*/ 64294 h 154782"/>
              <a:gd name="connsiteX12" fmla="*/ 235744 w 288131"/>
              <a:gd name="connsiteY12" fmla="*/ 38100 h 154782"/>
              <a:gd name="connsiteX13" fmla="*/ 216694 w 288131"/>
              <a:gd name="connsiteY13" fmla="*/ 11907 h 154782"/>
              <a:gd name="connsiteX14" fmla="*/ 192881 w 288131"/>
              <a:gd name="connsiteY14" fmla="*/ 0 h 154782"/>
              <a:gd name="connsiteX15" fmla="*/ 147638 w 288131"/>
              <a:gd name="connsiteY15" fmla="*/ 9525 h 154782"/>
              <a:gd name="connsiteX16" fmla="*/ 128588 w 288131"/>
              <a:gd name="connsiteY16" fmla="*/ 23813 h 154782"/>
              <a:gd name="connsiteX17" fmla="*/ 188119 w 288131"/>
              <a:gd name="connsiteY17" fmla="*/ 47625 h 154782"/>
              <a:gd name="connsiteX18" fmla="*/ 188119 w 288131"/>
              <a:gd name="connsiteY18" fmla="*/ 47625 h 154782"/>
              <a:gd name="connsiteX19" fmla="*/ 116681 w 288131"/>
              <a:gd name="connsiteY19" fmla="*/ 61913 h 154782"/>
              <a:gd name="connsiteX20" fmla="*/ 69056 w 288131"/>
              <a:gd name="connsiteY20" fmla="*/ 57150 h 154782"/>
              <a:gd name="connsiteX21" fmla="*/ 0 w 288131"/>
              <a:gd name="connsiteY21" fmla="*/ 64294 h 15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131" h="154782">
                <a:moveTo>
                  <a:pt x="0" y="64294"/>
                </a:moveTo>
                <a:lnTo>
                  <a:pt x="45244" y="97632"/>
                </a:lnTo>
                <a:lnTo>
                  <a:pt x="69056" y="100013"/>
                </a:lnTo>
                <a:lnTo>
                  <a:pt x="104775" y="83344"/>
                </a:lnTo>
                <a:lnTo>
                  <a:pt x="119063" y="102394"/>
                </a:lnTo>
                <a:lnTo>
                  <a:pt x="178594" y="95250"/>
                </a:lnTo>
                <a:lnTo>
                  <a:pt x="209550" y="111919"/>
                </a:lnTo>
                <a:lnTo>
                  <a:pt x="259556" y="154782"/>
                </a:lnTo>
                <a:lnTo>
                  <a:pt x="288131" y="150019"/>
                </a:lnTo>
                <a:lnTo>
                  <a:pt x="257175" y="119063"/>
                </a:lnTo>
                <a:lnTo>
                  <a:pt x="228600" y="88107"/>
                </a:lnTo>
                <a:lnTo>
                  <a:pt x="219075" y="64294"/>
                </a:lnTo>
                <a:lnTo>
                  <a:pt x="235744" y="38100"/>
                </a:lnTo>
                <a:lnTo>
                  <a:pt x="216694" y="11907"/>
                </a:lnTo>
                <a:lnTo>
                  <a:pt x="192881" y="0"/>
                </a:lnTo>
                <a:lnTo>
                  <a:pt x="147638" y="9525"/>
                </a:lnTo>
                <a:lnTo>
                  <a:pt x="128588" y="23813"/>
                </a:lnTo>
                <a:lnTo>
                  <a:pt x="188119" y="47625"/>
                </a:lnTo>
                <a:lnTo>
                  <a:pt x="188119" y="47625"/>
                </a:lnTo>
                <a:lnTo>
                  <a:pt x="116681" y="61913"/>
                </a:lnTo>
                <a:lnTo>
                  <a:pt x="69056" y="57150"/>
                </a:lnTo>
                <a:lnTo>
                  <a:pt x="0" y="64294"/>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32" name="Freeform 131"/>
          <p:cNvSpPr/>
          <p:nvPr/>
        </p:nvSpPr>
        <p:spPr>
          <a:xfrm>
            <a:off x="1919288" y="2686050"/>
            <a:ext cx="538162" cy="285750"/>
          </a:xfrm>
          <a:custGeom>
            <a:avLst/>
            <a:gdLst>
              <a:gd name="connsiteX0" fmla="*/ 0 w 538162"/>
              <a:gd name="connsiteY0" fmla="*/ 40481 h 285750"/>
              <a:gd name="connsiteX1" fmla="*/ 35718 w 538162"/>
              <a:gd name="connsiteY1" fmla="*/ 2381 h 285750"/>
              <a:gd name="connsiteX2" fmla="*/ 76200 w 538162"/>
              <a:gd name="connsiteY2" fmla="*/ 0 h 285750"/>
              <a:gd name="connsiteX3" fmla="*/ 116681 w 538162"/>
              <a:gd name="connsiteY3" fmla="*/ 23813 h 285750"/>
              <a:gd name="connsiteX4" fmla="*/ 157162 w 538162"/>
              <a:gd name="connsiteY4" fmla="*/ 21431 h 285750"/>
              <a:gd name="connsiteX5" fmla="*/ 135731 w 538162"/>
              <a:gd name="connsiteY5" fmla="*/ 69056 h 285750"/>
              <a:gd name="connsiteX6" fmla="*/ 107156 w 538162"/>
              <a:gd name="connsiteY6" fmla="*/ 107156 h 285750"/>
              <a:gd name="connsiteX7" fmla="*/ 80962 w 538162"/>
              <a:gd name="connsiteY7" fmla="*/ 154781 h 285750"/>
              <a:gd name="connsiteX8" fmla="*/ 80962 w 538162"/>
              <a:gd name="connsiteY8" fmla="*/ 171450 h 285750"/>
              <a:gd name="connsiteX9" fmla="*/ 114300 w 538162"/>
              <a:gd name="connsiteY9" fmla="*/ 183356 h 285750"/>
              <a:gd name="connsiteX10" fmla="*/ 116681 w 538162"/>
              <a:gd name="connsiteY10" fmla="*/ 207169 h 285750"/>
              <a:gd name="connsiteX11" fmla="*/ 88106 w 538162"/>
              <a:gd name="connsiteY11" fmla="*/ 228600 h 285750"/>
              <a:gd name="connsiteX12" fmla="*/ 71437 w 538162"/>
              <a:gd name="connsiteY12" fmla="*/ 242888 h 285750"/>
              <a:gd name="connsiteX13" fmla="*/ 104775 w 538162"/>
              <a:gd name="connsiteY13" fmla="*/ 257175 h 285750"/>
              <a:gd name="connsiteX14" fmla="*/ 147637 w 538162"/>
              <a:gd name="connsiteY14" fmla="*/ 238125 h 285750"/>
              <a:gd name="connsiteX15" fmla="*/ 214312 w 538162"/>
              <a:gd name="connsiteY15" fmla="*/ 204788 h 285750"/>
              <a:gd name="connsiteX16" fmla="*/ 290512 w 538162"/>
              <a:gd name="connsiteY16" fmla="*/ 173831 h 285750"/>
              <a:gd name="connsiteX17" fmla="*/ 335756 w 538162"/>
              <a:gd name="connsiteY17" fmla="*/ 173831 h 285750"/>
              <a:gd name="connsiteX18" fmla="*/ 361950 w 538162"/>
              <a:gd name="connsiteY18" fmla="*/ 185738 h 285750"/>
              <a:gd name="connsiteX19" fmla="*/ 423862 w 538162"/>
              <a:gd name="connsiteY19" fmla="*/ 190500 h 285750"/>
              <a:gd name="connsiteX20" fmla="*/ 490537 w 538162"/>
              <a:gd name="connsiteY20" fmla="*/ 173831 h 285750"/>
              <a:gd name="connsiteX21" fmla="*/ 523875 w 538162"/>
              <a:gd name="connsiteY21" fmla="*/ 192881 h 285750"/>
              <a:gd name="connsiteX22" fmla="*/ 538162 w 538162"/>
              <a:gd name="connsiteY22" fmla="*/ 235744 h 285750"/>
              <a:gd name="connsiteX23" fmla="*/ 516731 w 538162"/>
              <a:gd name="connsiteY23" fmla="*/ 285750 h 285750"/>
              <a:gd name="connsiteX24" fmla="*/ 502443 w 538162"/>
              <a:gd name="connsiteY24" fmla="*/ 233363 h 285750"/>
              <a:gd name="connsiteX25" fmla="*/ 478631 w 538162"/>
              <a:gd name="connsiteY25" fmla="*/ 211931 h 285750"/>
              <a:gd name="connsiteX26" fmla="*/ 433387 w 538162"/>
              <a:gd name="connsiteY26" fmla="*/ 209550 h 285750"/>
              <a:gd name="connsiteX27" fmla="*/ 383381 w 538162"/>
              <a:gd name="connsiteY27" fmla="*/ 221456 h 285750"/>
              <a:gd name="connsiteX28" fmla="*/ 333375 w 538162"/>
              <a:gd name="connsiteY28" fmla="*/ 211931 h 285750"/>
              <a:gd name="connsiteX29" fmla="*/ 252412 w 538162"/>
              <a:gd name="connsiteY29" fmla="*/ 226219 h 285750"/>
              <a:gd name="connsiteX30" fmla="*/ 200025 w 538162"/>
              <a:gd name="connsiteY30" fmla="*/ 250031 h 285750"/>
              <a:gd name="connsiteX31" fmla="*/ 138112 w 538162"/>
              <a:gd name="connsiteY31" fmla="*/ 278606 h 285750"/>
              <a:gd name="connsiteX32" fmla="*/ 85725 w 538162"/>
              <a:gd name="connsiteY32" fmla="*/ 271463 h 285750"/>
              <a:gd name="connsiteX33" fmla="*/ 35718 w 538162"/>
              <a:gd name="connsiteY33" fmla="*/ 259556 h 285750"/>
              <a:gd name="connsiteX34" fmla="*/ 23812 w 538162"/>
              <a:gd name="connsiteY34" fmla="*/ 221456 h 285750"/>
              <a:gd name="connsiteX35" fmla="*/ 45243 w 538162"/>
              <a:gd name="connsiteY35" fmla="*/ 157163 h 285750"/>
              <a:gd name="connsiteX36" fmla="*/ 80962 w 538162"/>
              <a:gd name="connsiteY36" fmla="*/ 100013 h 285750"/>
              <a:gd name="connsiteX37" fmla="*/ 104775 w 538162"/>
              <a:gd name="connsiteY37" fmla="*/ 57150 h 285750"/>
              <a:gd name="connsiteX38" fmla="*/ 92868 w 538162"/>
              <a:gd name="connsiteY38" fmla="*/ 38100 h 285750"/>
              <a:gd name="connsiteX39" fmla="*/ 73818 w 538162"/>
              <a:gd name="connsiteY39" fmla="*/ 38100 h 285750"/>
              <a:gd name="connsiteX40" fmla="*/ 0 w 538162"/>
              <a:gd name="connsiteY40" fmla="*/ 40481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38162" h="285750">
                <a:moveTo>
                  <a:pt x="0" y="40481"/>
                </a:moveTo>
                <a:lnTo>
                  <a:pt x="35718" y="2381"/>
                </a:lnTo>
                <a:lnTo>
                  <a:pt x="76200" y="0"/>
                </a:lnTo>
                <a:lnTo>
                  <a:pt x="116681" y="23813"/>
                </a:lnTo>
                <a:lnTo>
                  <a:pt x="157162" y="21431"/>
                </a:lnTo>
                <a:lnTo>
                  <a:pt x="135731" y="69056"/>
                </a:lnTo>
                <a:lnTo>
                  <a:pt x="107156" y="107156"/>
                </a:lnTo>
                <a:lnTo>
                  <a:pt x="80962" y="154781"/>
                </a:lnTo>
                <a:lnTo>
                  <a:pt x="80962" y="171450"/>
                </a:lnTo>
                <a:lnTo>
                  <a:pt x="114300" y="183356"/>
                </a:lnTo>
                <a:lnTo>
                  <a:pt x="116681" y="207169"/>
                </a:lnTo>
                <a:lnTo>
                  <a:pt x="88106" y="228600"/>
                </a:lnTo>
                <a:lnTo>
                  <a:pt x="71437" y="242888"/>
                </a:lnTo>
                <a:lnTo>
                  <a:pt x="104775" y="257175"/>
                </a:lnTo>
                <a:lnTo>
                  <a:pt x="147637" y="238125"/>
                </a:lnTo>
                <a:lnTo>
                  <a:pt x="214312" y="204788"/>
                </a:lnTo>
                <a:lnTo>
                  <a:pt x="290512" y="173831"/>
                </a:lnTo>
                <a:lnTo>
                  <a:pt x="335756" y="173831"/>
                </a:lnTo>
                <a:lnTo>
                  <a:pt x="361950" y="185738"/>
                </a:lnTo>
                <a:lnTo>
                  <a:pt x="423862" y="190500"/>
                </a:lnTo>
                <a:lnTo>
                  <a:pt x="490537" y="173831"/>
                </a:lnTo>
                <a:lnTo>
                  <a:pt x="523875" y="192881"/>
                </a:lnTo>
                <a:lnTo>
                  <a:pt x="538162" y="235744"/>
                </a:lnTo>
                <a:lnTo>
                  <a:pt x="516731" y="285750"/>
                </a:lnTo>
                <a:lnTo>
                  <a:pt x="502443" y="233363"/>
                </a:lnTo>
                <a:lnTo>
                  <a:pt x="478631" y="211931"/>
                </a:lnTo>
                <a:lnTo>
                  <a:pt x="433387" y="209550"/>
                </a:lnTo>
                <a:lnTo>
                  <a:pt x="383381" y="221456"/>
                </a:lnTo>
                <a:lnTo>
                  <a:pt x="333375" y="211931"/>
                </a:lnTo>
                <a:lnTo>
                  <a:pt x="252412" y="226219"/>
                </a:lnTo>
                <a:lnTo>
                  <a:pt x="200025" y="250031"/>
                </a:lnTo>
                <a:lnTo>
                  <a:pt x="138112" y="278606"/>
                </a:lnTo>
                <a:lnTo>
                  <a:pt x="85725" y="271463"/>
                </a:lnTo>
                <a:lnTo>
                  <a:pt x="35718" y="259556"/>
                </a:lnTo>
                <a:lnTo>
                  <a:pt x="23812" y="221456"/>
                </a:lnTo>
                <a:lnTo>
                  <a:pt x="45243" y="157163"/>
                </a:lnTo>
                <a:lnTo>
                  <a:pt x="80962" y="100013"/>
                </a:lnTo>
                <a:lnTo>
                  <a:pt x="104775" y="57150"/>
                </a:lnTo>
                <a:lnTo>
                  <a:pt x="92868" y="38100"/>
                </a:lnTo>
                <a:lnTo>
                  <a:pt x="73818" y="38100"/>
                </a:lnTo>
                <a:lnTo>
                  <a:pt x="0" y="40481"/>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35" name="Freeform 134"/>
          <p:cNvSpPr/>
          <p:nvPr/>
        </p:nvSpPr>
        <p:spPr>
          <a:xfrm>
            <a:off x="1557338" y="3871864"/>
            <a:ext cx="304800" cy="242888"/>
          </a:xfrm>
          <a:custGeom>
            <a:avLst/>
            <a:gdLst>
              <a:gd name="connsiteX0" fmla="*/ 304800 w 304800"/>
              <a:gd name="connsiteY0" fmla="*/ 0 h 242888"/>
              <a:gd name="connsiteX1" fmla="*/ 261937 w 304800"/>
              <a:gd name="connsiteY1" fmla="*/ 57150 h 242888"/>
              <a:gd name="connsiteX2" fmla="*/ 204787 w 304800"/>
              <a:gd name="connsiteY2" fmla="*/ 111919 h 242888"/>
              <a:gd name="connsiteX3" fmla="*/ 133350 w 304800"/>
              <a:gd name="connsiteY3" fmla="*/ 142875 h 242888"/>
              <a:gd name="connsiteX4" fmla="*/ 73818 w 304800"/>
              <a:gd name="connsiteY4" fmla="*/ 164307 h 242888"/>
              <a:gd name="connsiteX5" fmla="*/ 33337 w 304800"/>
              <a:gd name="connsiteY5" fmla="*/ 190500 h 242888"/>
              <a:gd name="connsiteX6" fmla="*/ 0 w 304800"/>
              <a:gd name="connsiteY6" fmla="*/ 216694 h 242888"/>
              <a:gd name="connsiteX7" fmla="*/ 0 w 304800"/>
              <a:gd name="connsiteY7" fmla="*/ 242888 h 242888"/>
              <a:gd name="connsiteX8" fmla="*/ 83343 w 304800"/>
              <a:gd name="connsiteY8" fmla="*/ 219075 h 242888"/>
              <a:gd name="connsiteX9" fmla="*/ 140493 w 304800"/>
              <a:gd name="connsiteY9" fmla="*/ 195263 h 242888"/>
              <a:gd name="connsiteX10" fmla="*/ 207168 w 304800"/>
              <a:gd name="connsiteY10" fmla="*/ 159544 h 242888"/>
              <a:gd name="connsiteX11" fmla="*/ 266700 w 304800"/>
              <a:gd name="connsiteY11" fmla="*/ 116682 h 242888"/>
              <a:gd name="connsiteX12" fmla="*/ 300037 w 304800"/>
              <a:gd name="connsiteY12" fmla="*/ 66675 h 242888"/>
              <a:gd name="connsiteX13" fmla="*/ 304800 w 304800"/>
              <a:gd name="connsiteY13" fmla="*/ 0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800" h="242888">
                <a:moveTo>
                  <a:pt x="304800" y="0"/>
                </a:moveTo>
                <a:lnTo>
                  <a:pt x="261937" y="57150"/>
                </a:lnTo>
                <a:lnTo>
                  <a:pt x="204787" y="111919"/>
                </a:lnTo>
                <a:lnTo>
                  <a:pt x="133350" y="142875"/>
                </a:lnTo>
                <a:lnTo>
                  <a:pt x="73818" y="164307"/>
                </a:lnTo>
                <a:lnTo>
                  <a:pt x="33337" y="190500"/>
                </a:lnTo>
                <a:lnTo>
                  <a:pt x="0" y="216694"/>
                </a:lnTo>
                <a:lnTo>
                  <a:pt x="0" y="242888"/>
                </a:lnTo>
                <a:lnTo>
                  <a:pt x="83343" y="219075"/>
                </a:lnTo>
                <a:lnTo>
                  <a:pt x="140493" y="195263"/>
                </a:lnTo>
                <a:lnTo>
                  <a:pt x="207168" y="159544"/>
                </a:lnTo>
                <a:lnTo>
                  <a:pt x="266700" y="116682"/>
                </a:lnTo>
                <a:lnTo>
                  <a:pt x="300037" y="66675"/>
                </a:lnTo>
                <a:lnTo>
                  <a:pt x="304800" y="0"/>
                </a:lnTo>
                <a:close/>
              </a:path>
            </a:pathLst>
          </a:custGeom>
          <a:solidFill>
            <a:schemeClr val="accent3">
              <a:lumMod val="60000"/>
              <a:lumOff val="40000"/>
              <a:alpha val="60000"/>
            </a:scheme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36" name="Freeform 135"/>
          <p:cNvSpPr/>
          <p:nvPr/>
        </p:nvSpPr>
        <p:spPr>
          <a:xfrm>
            <a:off x="1114425" y="3971877"/>
            <a:ext cx="390525" cy="150019"/>
          </a:xfrm>
          <a:custGeom>
            <a:avLst/>
            <a:gdLst>
              <a:gd name="connsiteX0" fmla="*/ 390525 w 390525"/>
              <a:gd name="connsiteY0" fmla="*/ 107156 h 150019"/>
              <a:gd name="connsiteX1" fmla="*/ 311944 w 390525"/>
              <a:gd name="connsiteY1" fmla="*/ 111919 h 150019"/>
              <a:gd name="connsiteX2" fmla="*/ 226219 w 390525"/>
              <a:gd name="connsiteY2" fmla="*/ 95250 h 150019"/>
              <a:gd name="connsiteX3" fmla="*/ 159544 w 390525"/>
              <a:gd name="connsiteY3" fmla="*/ 69056 h 150019"/>
              <a:gd name="connsiteX4" fmla="*/ 114300 w 390525"/>
              <a:gd name="connsiteY4" fmla="*/ 38100 h 150019"/>
              <a:gd name="connsiteX5" fmla="*/ 42863 w 390525"/>
              <a:gd name="connsiteY5" fmla="*/ 4762 h 150019"/>
              <a:gd name="connsiteX6" fmla="*/ 7144 w 390525"/>
              <a:gd name="connsiteY6" fmla="*/ 0 h 150019"/>
              <a:gd name="connsiteX7" fmla="*/ 0 w 390525"/>
              <a:gd name="connsiteY7" fmla="*/ 9525 h 150019"/>
              <a:gd name="connsiteX8" fmla="*/ 26194 w 390525"/>
              <a:gd name="connsiteY8" fmla="*/ 38100 h 150019"/>
              <a:gd name="connsiteX9" fmla="*/ 90488 w 390525"/>
              <a:gd name="connsiteY9" fmla="*/ 76200 h 150019"/>
              <a:gd name="connsiteX10" fmla="*/ 128588 w 390525"/>
              <a:gd name="connsiteY10" fmla="*/ 104775 h 150019"/>
              <a:gd name="connsiteX11" fmla="*/ 202406 w 390525"/>
              <a:gd name="connsiteY11" fmla="*/ 130969 h 150019"/>
              <a:gd name="connsiteX12" fmla="*/ 276225 w 390525"/>
              <a:gd name="connsiteY12" fmla="*/ 150019 h 150019"/>
              <a:gd name="connsiteX13" fmla="*/ 297656 w 390525"/>
              <a:gd name="connsiteY13" fmla="*/ 150019 h 150019"/>
              <a:gd name="connsiteX14" fmla="*/ 390525 w 390525"/>
              <a:gd name="connsiteY14" fmla="*/ 107156 h 150019"/>
              <a:gd name="connsiteX0" fmla="*/ 390525 w 390525"/>
              <a:gd name="connsiteY0" fmla="*/ 107156 h 150019"/>
              <a:gd name="connsiteX1" fmla="*/ 311944 w 390525"/>
              <a:gd name="connsiteY1" fmla="*/ 111919 h 150019"/>
              <a:gd name="connsiteX2" fmla="*/ 226219 w 390525"/>
              <a:gd name="connsiteY2" fmla="*/ 95250 h 150019"/>
              <a:gd name="connsiteX3" fmla="*/ 159544 w 390525"/>
              <a:gd name="connsiteY3" fmla="*/ 69056 h 150019"/>
              <a:gd name="connsiteX4" fmla="*/ 114300 w 390525"/>
              <a:gd name="connsiteY4" fmla="*/ 38100 h 150019"/>
              <a:gd name="connsiteX5" fmla="*/ 42863 w 390525"/>
              <a:gd name="connsiteY5" fmla="*/ 4762 h 150019"/>
              <a:gd name="connsiteX6" fmla="*/ 7144 w 390525"/>
              <a:gd name="connsiteY6" fmla="*/ 0 h 150019"/>
              <a:gd name="connsiteX7" fmla="*/ 0 w 390525"/>
              <a:gd name="connsiteY7" fmla="*/ 9525 h 150019"/>
              <a:gd name="connsiteX8" fmla="*/ 26194 w 390525"/>
              <a:gd name="connsiteY8" fmla="*/ 38100 h 150019"/>
              <a:gd name="connsiteX9" fmla="*/ 90488 w 390525"/>
              <a:gd name="connsiteY9" fmla="*/ 76200 h 150019"/>
              <a:gd name="connsiteX10" fmla="*/ 128588 w 390525"/>
              <a:gd name="connsiteY10" fmla="*/ 104775 h 150019"/>
              <a:gd name="connsiteX11" fmla="*/ 202406 w 390525"/>
              <a:gd name="connsiteY11" fmla="*/ 130969 h 150019"/>
              <a:gd name="connsiteX12" fmla="*/ 276225 w 390525"/>
              <a:gd name="connsiteY12" fmla="*/ 150019 h 150019"/>
              <a:gd name="connsiteX13" fmla="*/ 297656 w 390525"/>
              <a:gd name="connsiteY13" fmla="*/ 150019 h 150019"/>
              <a:gd name="connsiteX14" fmla="*/ 381000 w 390525"/>
              <a:gd name="connsiteY14" fmla="*/ 140494 h 150019"/>
              <a:gd name="connsiteX15" fmla="*/ 390525 w 390525"/>
              <a:gd name="connsiteY15" fmla="*/ 107156 h 15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525" h="150019">
                <a:moveTo>
                  <a:pt x="390525" y="107156"/>
                </a:moveTo>
                <a:lnTo>
                  <a:pt x="311944" y="111919"/>
                </a:lnTo>
                <a:lnTo>
                  <a:pt x="226219" y="95250"/>
                </a:lnTo>
                <a:lnTo>
                  <a:pt x="159544" y="69056"/>
                </a:lnTo>
                <a:lnTo>
                  <a:pt x="114300" y="38100"/>
                </a:lnTo>
                <a:lnTo>
                  <a:pt x="42863" y="4762"/>
                </a:lnTo>
                <a:lnTo>
                  <a:pt x="7144" y="0"/>
                </a:lnTo>
                <a:lnTo>
                  <a:pt x="0" y="9525"/>
                </a:lnTo>
                <a:lnTo>
                  <a:pt x="26194" y="38100"/>
                </a:lnTo>
                <a:lnTo>
                  <a:pt x="90488" y="76200"/>
                </a:lnTo>
                <a:lnTo>
                  <a:pt x="128588" y="104775"/>
                </a:lnTo>
                <a:lnTo>
                  <a:pt x="202406" y="130969"/>
                </a:lnTo>
                <a:lnTo>
                  <a:pt x="276225" y="150019"/>
                </a:lnTo>
                <a:lnTo>
                  <a:pt x="297656" y="150019"/>
                </a:lnTo>
                <a:cubicBezTo>
                  <a:pt x="310356" y="143669"/>
                  <a:pt x="368300" y="146844"/>
                  <a:pt x="381000" y="140494"/>
                </a:cubicBezTo>
                <a:lnTo>
                  <a:pt x="390525" y="107156"/>
                </a:lnTo>
                <a:close/>
              </a:path>
            </a:pathLst>
          </a:custGeom>
          <a:solidFill>
            <a:schemeClr val="accent3">
              <a:lumMod val="60000"/>
              <a:lumOff val="40000"/>
              <a:alpha val="60000"/>
            </a:scheme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37" name="Freeform 136"/>
          <p:cNvSpPr/>
          <p:nvPr/>
        </p:nvSpPr>
        <p:spPr>
          <a:xfrm>
            <a:off x="1002506" y="3714703"/>
            <a:ext cx="80963" cy="259556"/>
          </a:xfrm>
          <a:custGeom>
            <a:avLst/>
            <a:gdLst>
              <a:gd name="connsiteX0" fmla="*/ 80963 w 80963"/>
              <a:gd name="connsiteY0" fmla="*/ 242887 h 242887"/>
              <a:gd name="connsiteX1" fmla="*/ 52388 w 80963"/>
              <a:gd name="connsiteY1" fmla="*/ 207169 h 242887"/>
              <a:gd name="connsiteX2" fmla="*/ 35719 w 80963"/>
              <a:gd name="connsiteY2" fmla="*/ 147637 h 242887"/>
              <a:gd name="connsiteX3" fmla="*/ 33338 w 80963"/>
              <a:gd name="connsiteY3" fmla="*/ 73819 h 242887"/>
              <a:gd name="connsiteX4" fmla="*/ 35719 w 80963"/>
              <a:gd name="connsiteY4" fmla="*/ 11906 h 242887"/>
              <a:gd name="connsiteX5" fmla="*/ 19050 w 80963"/>
              <a:gd name="connsiteY5" fmla="*/ 0 h 242887"/>
              <a:gd name="connsiteX6" fmla="*/ 0 w 80963"/>
              <a:gd name="connsiteY6" fmla="*/ 30956 h 242887"/>
              <a:gd name="connsiteX7" fmla="*/ 0 w 80963"/>
              <a:gd name="connsiteY7" fmla="*/ 102394 h 242887"/>
              <a:gd name="connsiteX8" fmla="*/ 2382 w 80963"/>
              <a:gd name="connsiteY8" fmla="*/ 169069 h 242887"/>
              <a:gd name="connsiteX9" fmla="*/ 16669 w 80963"/>
              <a:gd name="connsiteY9" fmla="*/ 226219 h 242887"/>
              <a:gd name="connsiteX10" fmla="*/ 80963 w 80963"/>
              <a:gd name="connsiteY10" fmla="*/ 242887 h 242887"/>
              <a:gd name="connsiteX0" fmla="*/ 80963 w 80963"/>
              <a:gd name="connsiteY0" fmla="*/ 242887 h 259556"/>
              <a:gd name="connsiteX1" fmla="*/ 52388 w 80963"/>
              <a:gd name="connsiteY1" fmla="*/ 207169 h 259556"/>
              <a:gd name="connsiteX2" fmla="*/ 35719 w 80963"/>
              <a:gd name="connsiteY2" fmla="*/ 147637 h 259556"/>
              <a:gd name="connsiteX3" fmla="*/ 33338 w 80963"/>
              <a:gd name="connsiteY3" fmla="*/ 73819 h 259556"/>
              <a:gd name="connsiteX4" fmla="*/ 35719 w 80963"/>
              <a:gd name="connsiteY4" fmla="*/ 11906 h 259556"/>
              <a:gd name="connsiteX5" fmla="*/ 19050 w 80963"/>
              <a:gd name="connsiteY5" fmla="*/ 0 h 259556"/>
              <a:gd name="connsiteX6" fmla="*/ 0 w 80963"/>
              <a:gd name="connsiteY6" fmla="*/ 30956 h 259556"/>
              <a:gd name="connsiteX7" fmla="*/ 0 w 80963"/>
              <a:gd name="connsiteY7" fmla="*/ 102394 h 259556"/>
              <a:gd name="connsiteX8" fmla="*/ 2382 w 80963"/>
              <a:gd name="connsiteY8" fmla="*/ 169069 h 259556"/>
              <a:gd name="connsiteX9" fmla="*/ 16669 w 80963"/>
              <a:gd name="connsiteY9" fmla="*/ 226219 h 259556"/>
              <a:gd name="connsiteX10" fmla="*/ 54769 w 80963"/>
              <a:gd name="connsiteY10" fmla="*/ 259556 h 259556"/>
              <a:gd name="connsiteX11" fmla="*/ 80963 w 80963"/>
              <a:gd name="connsiteY11" fmla="*/ 242887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63" h="259556">
                <a:moveTo>
                  <a:pt x="80963" y="242887"/>
                </a:moveTo>
                <a:lnTo>
                  <a:pt x="52388" y="207169"/>
                </a:lnTo>
                <a:lnTo>
                  <a:pt x="35719" y="147637"/>
                </a:lnTo>
                <a:cubicBezTo>
                  <a:pt x="34925" y="123031"/>
                  <a:pt x="34132" y="98425"/>
                  <a:pt x="33338" y="73819"/>
                </a:cubicBezTo>
                <a:cubicBezTo>
                  <a:pt x="34132" y="53181"/>
                  <a:pt x="34925" y="32544"/>
                  <a:pt x="35719" y="11906"/>
                </a:cubicBezTo>
                <a:lnTo>
                  <a:pt x="19050" y="0"/>
                </a:lnTo>
                <a:lnTo>
                  <a:pt x="0" y="30956"/>
                </a:lnTo>
                <a:lnTo>
                  <a:pt x="0" y="102394"/>
                </a:lnTo>
                <a:lnTo>
                  <a:pt x="2382" y="169069"/>
                </a:lnTo>
                <a:lnTo>
                  <a:pt x="16669" y="226219"/>
                </a:lnTo>
                <a:cubicBezTo>
                  <a:pt x="25400" y="229394"/>
                  <a:pt x="46038" y="256381"/>
                  <a:pt x="54769" y="259556"/>
                </a:cubicBezTo>
                <a:lnTo>
                  <a:pt x="80963" y="242887"/>
                </a:lnTo>
                <a:close/>
              </a:path>
            </a:pathLst>
          </a:custGeom>
          <a:solidFill>
            <a:schemeClr val="accent3">
              <a:lumMod val="60000"/>
              <a:lumOff val="40000"/>
              <a:alpha val="60000"/>
            </a:scheme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38" name="Freeform 137"/>
          <p:cNvSpPr/>
          <p:nvPr/>
        </p:nvSpPr>
        <p:spPr>
          <a:xfrm rot="541305">
            <a:off x="3429213" y="4352553"/>
            <a:ext cx="905774" cy="224286"/>
          </a:xfrm>
          <a:custGeom>
            <a:avLst/>
            <a:gdLst>
              <a:gd name="connsiteX0" fmla="*/ 905774 w 940280"/>
              <a:gd name="connsiteY0" fmla="*/ 0 h 224286"/>
              <a:gd name="connsiteX1" fmla="*/ 759125 w 940280"/>
              <a:gd name="connsiteY1" fmla="*/ 69011 h 224286"/>
              <a:gd name="connsiteX2" fmla="*/ 552091 w 940280"/>
              <a:gd name="connsiteY2" fmla="*/ 129396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40280"/>
              <a:gd name="connsiteY0" fmla="*/ 0 h 224286"/>
              <a:gd name="connsiteX1" fmla="*/ 759125 w 940280"/>
              <a:gd name="connsiteY1" fmla="*/ 69011 h 224286"/>
              <a:gd name="connsiteX2" fmla="*/ 600100 w 940280"/>
              <a:gd name="connsiteY2" fmla="*/ 156711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40280"/>
              <a:gd name="connsiteY0" fmla="*/ 0 h 224286"/>
              <a:gd name="connsiteX1" fmla="*/ 784684 w 940280"/>
              <a:gd name="connsiteY1" fmla="*/ 64953 h 224286"/>
              <a:gd name="connsiteX2" fmla="*/ 600100 w 940280"/>
              <a:gd name="connsiteY2" fmla="*/ 156711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40280"/>
              <a:gd name="connsiteY0" fmla="*/ 0 h 224286"/>
              <a:gd name="connsiteX1" fmla="*/ 784684 w 940280"/>
              <a:gd name="connsiteY1" fmla="*/ 64953 h 224286"/>
              <a:gd name="connsiteX2" fmla="*/ 600100 w 940280"/>
              <a:gd name="connsiteY2" fmla="*/ 156711 h 224286"/>
              <a:gd name="connsiteX3" fmla="*/ 373321 w 940280"/>
              <a:gd name="connsiteY3" fmla="*/ 176883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05774"/>
              <a:gd name="connsiteY0" fmla="*/ 0 h 224286"/>
              <a:gd name="connsiteX1" fmla="*/ 784684 w 905774"/>
              <a:gd name="connsiteY1" fmla="*/ 64953 h 224286"/>
              <a:gd name="connsiteX2" fmla="*/ 600100 w 905774"/>
              <a:gd name="connsiteY2" fmla="*/ 156711 h 224286"/>
              <a:gd name="connsiteX3" fmla="*/ 373321 w 905774"/>
              <a:gd name="connsiteY3" fmla="*/ 176883 h 224286"/>
              <a:gd name="connsiteX4" fmla="*/ 181155 w 905774"/>
              <a:gd name="connsiteY4" fmla="*/ 155275 h 224286"/>
              <a:gd name="connsiteX5" fmla="*/ 17253 w 905774"/>
              <a:gd name="connsiteY5" fmla="*/ 94890 h 224286"/>
              <a:gd name="connsiteX6" fmla="*/ 0 w 905774"/>
              <a:gd name="connsiteY6" fmla="*/ 120769 h 224286"/>
              <a:gd name="connsiteX7" fmla="*/ 69012 w 905774"/>
              <a:gd name="connsiteY7" fmla="*/ 198407 h 224286"/>
              <a:gd name="connsiteX8" fmla="*/ 198408 w 905774"/>
              <a:gd name="connsiteY8" fmla="*/ 224286 h 224286"/>
              <a:gd name="connsiteX9" fmla="*/ 362310 w 905774"/>
              <a:gd name="connsiteY9" fmla="*/ 224286 h 224286"/>
              <a:gd name="connsiteX10" fmla="*/ 508959 w 905774"/>
              <a:gd name="connsiteY10" fmla="*/ 224286 h 224286"/>
              <a:gd name="connsiteX11" fmla="*/ 707366 w 905774"/>
              <a:gd name="connsiteY11" fmla="*/ 172528 h 224286"/>
              <a:gd name="connsiteX12" fmla="*/ 836763 w 905774"/>
              <a:gd name="connsiteY12" fmla="*/ 112143 h 224286"/>
              <a:gd name="connsiteX13" fmla="*/ 899035 w 905774"/>
              <a:gd name="connsiteY13" fmla="*/ 92919 h 224286"/>
              <a:gd name="connsiteX14" fmla="*/ 905774 w 905774"/>
              <a:gd name="connsiteY14" fmla="*/ 0 h 22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5774" h="224286">
                <a:moveTo>
                  <a:pt x="905774" y="0"/>
                </a:moveTo>
                <a:lnTo>
                  <a:pt x="784684" y="64953"/>
                </a:lnTo>
                <a:lnTo>
                  <a:pt x="600100" y="156711"/>
                </a:lnTo>
                <a:lnTo>
                  <a:pt x="373321" y="176883"/>
                </a:lnTo>
                <a:lnTo>
                  <a:pt x="181155" y="155275"/>
                </a:lnTo>
                <a:lnTo>
                  <a:pt x="17253" y="94890"/>
                </a:lnTo>
                <a:lnTo>
                  <a:pt x="0" y="120769"/>
                </a:lnTo>
                <a:lnTo>
                  <a:pt x="69012" y="198407"/>
                </a:lnTo>
                <a:lnTo>
                  <a:pt x="198408" y="224286"/>
                </a:lnTo>
                <a:lnTo>
                  <a:pt x="362310" y="224286"/>
                </a:lnTo>
                <a:lnTo>
                  <a:pt x="508959" y="224286"/>
                </a:lnTo>
                <a:lnTo>
                  <a:pt x="707366" y="172528"/>
                </a:lnTo>
                <a:lnTo>
                  <a:pt x="836763" y="112143"/>
                </a:lnTo>
                <a:lnTo>
                  <a:pt x="899035" y="92919"/>
                </a:lnTo>
                <a:lnTo>
                  <a:pt x="905774" y="0"/>
                </a:lnTo>
                <a:close/>
              </a:path>
            </a:pathLst>
          </a:custGeom>
          <a:solidFill>
            <a:schemeClr val="accent3">
              <a:lumMod val="60000"/>
              <a:lumOff val="40000"/>
              <a:alpha val="60000"/>
            </a:scheme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39" name="Freeform 138"/>
          <p:cNvSpPr/>
          <p:nvPr/>
        </p:nvSpPr>
        <p:spPr>
          <a:xfrm>
            <a:off x="3666226" y="4743447"/>
            <a:ext cx="940280" cy="224286"/>
          </a:xfrm>
          <a:custGeom>
            <a:avLst/>
            <a:gdLst>
              <a:gd name="connsiteX0" fmla="*/ 905774 w 940280"/>
              <a:gd name="connsiteY0" fmla="*/ 0 h 224286"/>
              <a:gd name="connsiteX1" fmla="*/ 759125 w 940280"/>
              <a:gd name="connsiteY1" fmla="*/ 69011 h 224286"/>
              <a:gd name="connsiteX2" fmla="*/ 552091 w 940280"/>
              <a:gd name="connsiteY2" fmla="*/ 129396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40280"/>
              <a:gd name="connsiteY0" fmla="*/ 0 h 224286"/>
              <a:gd name="connsiteX1" fmla="*/ 759125 w 940280"/>
              <a:gd name="connsiteY1" fmla="*/ 69011 h 224286"/>
              <a:gd name="connsiteX2" fmla="*/ 586596 w 940280"/>
              <a:gd name="connsiteY2" fmla="*/ 155276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40280"/>
              <a:gd name="connsiteY0" fmla="*/ 0 h 224286"/>
              <a:gd name="connsiteX1" fmla="*/ 785004 w 940280"/>
              <a:gd name="connsiteY1" fmla="*/ 77638 h 224286"/>
              <a:gd name="connsiteX2" fmla="*/ 586596 w 940280"/>
              <a:gd name="connsiteY2" fmla="*/ 155276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40280"/>
              <a:gd name="connsiteY0" fmla="*/ 0 h 224286"/>
              <a:gd name="connsiteX1" fmla="*/ 785004 w 940280"/>
              <a:gd name="connsiteY1" fmla="*/ 77638 h 224286"/>
              <a:gd name="connsiteX2" fmla="*/ 586596 w 940280"/>
              <a:gd name="connsiteY2" fmla="*/ 155276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483080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0280" h="224286">
                <a:moveTo>
                  <a:pt x="905774" y="0"/>
                </a:moveTo>
                <a:lnTo>
                  <a:pt x="785004" y="77638"/>
                </a:lnTo>
                <a:lnTo>
                  <a:pt x="586596" y="155276"/>
                </a:lnTo>
                <a:lnTo>
                  <a:pt x="345057" y="163902"/>
                </a:lnTo>
                <a:lnTo>
                  <a:pt x="181155" y="155275"/>
                </a:lnTo>
                <a:lnTo>
                  <a:pt x="17253" y="94890"/>
                </a:lnTo>
                <a:lnTo>
                  <a:pt x="0" y="120769"/>
                </a:lnTo>
                <a:lnTo>
                  <a:pt x="69012" y="198407"/>
                </a:lnTo>
                <a:lnTo>
                  <a:pt x="198408" y="224286"/>
                </a:lnTo>
                <a:lnTo>
                  <a:pt x="362310" y="224286"/>
                </a:lnTo>
                <a:lnTo>
                  <a:pt x="483080" y="224286"/>
                </a:lnTo>
                <a:lnTo>
                  <a:pt x="707366" y="172528"/>
                </a:lnTo>
                <a:lnTo>
                  <a:pt x="836763" y="112143"/>
                </a:lnTo>
                <a:lnTo>
                  <a:pt x="940280" y="77637"/>
                </a:lnTo>
                <a:lnTo>
                  <a:pt x="905774" y="0"/>
                </a:lnTo>
                <a:close/>
              </a:path>
            </a:pathLst>
          </a:custGeom>
          <a:solidFill>
            <a:schemeClr val="accent3">
              <a:lumMod val="60000"/>
              <a:lumOff val="40000"/>
              <a:alpha val="60000"/>
            </a:scheme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40" name="Freeform 139"/>
          <p:cNvSpPr/>
          <p:nvPr/>
        </p:nvSpPr>
        <p:spPr>
          <a:xfrm rot="18208135">
            <a:off x="7394595" y="3048561"/>
            <a:ext cx="719721" cy="230643"/>
          </a:xfrm>
          <a:custGeom>
            <a:avLst/>
            <a:gdLst>
              <a:gd name="connsiteX0" fmla="*/ 905774 w 940280"/>
              <a:gd name="connsiteY0" fmla="*/ 0 h 224286"/>
              <a:gd name="connsiteX1" fmla="*/ 759125 w 940280"/>
              <a:gd name="connsiteY1" fmla="*/ 69011 h 224286"/>
              <a:gd name="connsiteX2" fmla="*/ 552091 w 940280"/>
              <a:gd name="connsiteY2" fmla="*/ 129396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40280"/>
              <a:gd name="connsiteY0" fmla="*/ 0 h 224286"/>
              <a:gd name="connsiteX1" fmla="*/ 759125 w 940280"/>
              <a:gd name="connsiteY1" fmla="*/ 69011 h 224286"/>
              <a:gd name="connsiteX2" fmla="*/ 600100 w 940280"/>
              <a:gd name="connsiteY2" fmla="*/ 156711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40280"/>
              <a:gd name="connsiteY0" fmla="*/ 0 h 224286"/>
              <a:gd name="connsiteX1" fmla="*/ 784684 w 940280"/>
              <a:gd name="connsiteY1" fmla="*/ 64953 h 224286"/>
              <a:gd name="connsiteX2" fmla="*/ 600100 w 940280"/>
              <a:gd name="connsiteY2" fmla="*/ 156711 h 224286"/>
              <a:gd name="connsiteX3" fmla="*/ 345057 w 940280"/>
              <a:gd name="connsiteY3" fmla="*/ 163902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40280"/>
              <a:gd name="connsiteY0" fmla="*/ 0 h 224286"/>
              <a:gd name="connsiteX1" fmla="*/ 784684 w 940280"/>
              <a:gd name="connsiteY1" fmla="*/ 64953 h 224286"/>
              <a:gd name="connsiteX2" fmla="*/ 600100 w 940280"/>
              <a:gd name="connsiteY2" fmla="*/ 156711 h 224286"/>
              <a:gd name="connsiteX3" fmla="*/ 373321 w 940280"/>
              <a:gd name="connsiteY3" fmla="*/ 176883 h 224286"/>
              <a:gd name="connsiteX4" fmla="*/ 181155 w 940280"/>
              <a:gd name="connsiteY4" fmla="*/ 155275 h 224286"/>
              <a:gd name="connsiteX5" fmla="*/ 17253 w 940280"/>
              <a:gd name="connsiteY5" fmla="*/ 94890 h 224286"/>
              <a:gd name="connsiteX6" fmla="*/ 0 w 940280"/>
              <a:gd name="connsiteY6" fmla="*/ 120769 h 224286"/>
              <a:gd name="connsiteX7" fmla="*/ 69012 w 940280"/>
              <a:gd name="connsiteY7" fmla="*/ 198407 h 224286"/>
              <a:gd name="connsiteX8" fmla="*/ 198408 w 940280"/>
              <a:gd name="connsiteY8" fmla="*/ 224286 h 224286"/>
              <a:gd name="connsiteX9" fmla="*/ 362310 w 940280"/>
              <a:gd name="connsiteY9" fmla="*/ 224286 h 224286"/>
              <a:gd name="connsiteX10" fmla="*/ 508959 w 940280"/>
              <a:gd name="connsiteY10" fmla="*/ 224286 h 224286"/>
              <a:gd name="connsiteX11" fmla="*/ 707366 w 940280"/>
              <a:gd name="connsiteY11" fmla="*/ 172528 h 224286"/>
              <a:gd name="connsiteX12" fmla="*/ 836763 w 940280"/>
              <a:gd name="connsiteY12" fmla="*/ 112143 h 224286"/>
              <a:gd name="connsiteX13" fmla="*/ 940280 w 940280"/>
              <a:gd name="connsiteY13" fmla="*/ 77637 h 224286"/>
              <a:gd name="connsiteX14" fmla="*/ 905774 w 940280"/>
              <a:gd name="connsiteY14" fmla="*/ 0 h 224286"/>
              <a:gd name="connsiteX0" fmla="*/ 905774 w 905774"/>
              <a:gd name="connsiteY0" fmla="*/ 0 h 224286"/>
              <a:gd name="connsiteX1" fmla="*/ 784684 w 905774"/>
              <a:gd name="connsiteY1" fmla="*/ 64953 h 224286"/>
              <a:gd name="connsiteX2" fmla="*/ 600100 w 905774"/>
              <a:gd name="connsiteY2" fmla="*/ 156711 h 224286"/>
              <a:gd name="connsiteX3" fmla="*/ 373321 w 905774"/>
              <a:gd name="connsiteY3" fmla="*/ 176883 h 224286"/>
              <a:gd name="connsiteX4" fmla="*/ 181155 w 905774"/>
              <a:gd name="connsiteY4" fmla="*/ 155275 h 224286"/>
              <a:gd name="connsiteX5" fmla="*/ 17253 w 905774"/>
              <a:gd name="connsiteY5" fmla="*/ 94890 h 224286"/>
              <a:gd name="connsiteX6" fmla="*/ 0 w 905774"/>
              <a:gd name="connsiteY6" fmla="*/ 120769 h 224286"/>
              <a:gd name="connsiteX7" fmla="*/ 69012 w 905774"/>
              <a:gd name="connsiteY7" fmla="*/ 198407 h 224286"/>
              <a:gd name="connsiteX8" fmla="*/ 198408 w 905774"/>
              <a:gd name="connsiteY8" fmla="*/ 224286 h 224286"/>
              <a:gd name="connsiteX9" fmla="*/ 362310 w 905774"/>
              <a:gd name="connsiteY9" fmla="*/ 224286 h 224286"/>
              <a:gd name="connsiteX10" fmla="*/ 508959 w 905774"/>
              <a:gd name="connsiteY10" fmla="*/ 224286 h 224286"/>
              <a:gd name="connsiteX11" fmla="*/ 707366 w 905774"/>
              <a:gd name="connsiteY11" fmla="*/ 172528 h 224286"/>
              <a:gd name="connsiteX12" fmla="*/ 836763 w 905774"/>
              <a:gd name="connsiteY12" fmla="*/ 112143 h 224286"/>
              <a:gd name="connsiteX13" fmla="*/ 899035 w 905774"/>
              <a:gd name="connsiteY13" fmla="*/ 92919 h 224286"/>
              <a:gd name="connsiteX14" fmla="*/ 905774 w 905774"/>
              <a:gd name="connsiteY14" fmla="*/ 0 h 224286"/>
              <a:gd name="connsiteX0" fmla="*/ 905774 w 905774"/>
              <a:gd name="connsiteY0" fmla="*/ 0 h 224286"/>
              <a:gd name="connsiteX1" fmla="*/ 784684 w 905774"/>
              <a:gd name="connsiteY1" fmla="*/ 64953 h 224286"/>
              <a:gd name="connsiteX2" fmla="*/ 600100 w 905774"/>
              <a:gd name="connsiteY2" fmla="*/ 156711 h 224286"/>
              <a:gd name="connsiteX3" fmla="*/ 373321 w 905774"/>
              <a:gd name="connsiteY3" fmla="*/ 176883 h 224286"/>
              <a:gd name="connsiteX4" fmla="*/ 232603 w 905774"/>
              <a:gd name="connsiteY4" fmla="*/ 172646 h 224286"/>
              <a:gd name="connsiteX5" fmla="*/ 17253 w 905774"/>
              <a:gd name="connsiteY5" fmla="*/ 94890 h 224286"/>
              <a:gd name="connsiteX6" fmla="*/ 0 w 905774"/>
              <a:gd name="connsiteY6" fmla="*/ 120769 h 224286"/>
              <a:gd name="connsiteX7" fmla="*/ 69012 w 905774"/>
              <a:gd name="connsiteY7" fmla="*/ 198407 h 224286"/>
              <a:gd name="connsiteX8" fmla="*/ 198408 w 905774"/>
              <a:gd name="connsiteY8" fmla="*/ 224286 h 224286"/>
              <a:gd name="connsiteX9" fmla="*/ 362310 w 905774"/>
              <a:gd name="connsiteY9" fmla="*/ 224286 h 224286"/>
              <a:gd name="connsiteX10" fmla="*/ 508959 w 905774"/>
              <a:gd name="connsiteY10" fmla="*/ 224286 h 224286"/>
              <a:gd name="connsiteX11" fmla="*/ 707366 w 905774"/>
              <a:gd name="connsiteY11" fmla="*/ 172528 h 224286"/>
              <a:gd name="connsiteX12" fmla="*/ 836763 w 905774"/>
              <a:gd name="connsiteY12" fmla="*/ 112143 h 224286"/>
              <a:gd name="connsiteX13" fmla="*/ 899035 w 905774"/>
              <a:gd name="connsiteY13" fmla="*/ 92919 h 224286"/>
              <a:gd name="connsiteX14" fmla="*/ 905774 w 905774"/>
              <a:gd name="connsiteY14" fmla="*/ 0 h 224286"/>
              <a:gd name="connsiteX0" fmla="*/ 905774 w 905774"/>
              <a:gd name="connsiteY0" fmla="*/ 0 h 224286"/>
              <a:gd name="connsiteX1" fmla="*/ 784684 w 905774"/>
              <a:gd name="connsiteY1" fmla="*/ 64953 h 224286"/>
              <a:gd name="connsiteX2" fmla="*/ 600100 w 905774"/>
              <a:gd name="connsiteY2" fmla="*/ 156711 h 224286"/>
              <a:gd name="connsiteX3" fmla="*/ 373321 w 905774"/>
              <a:gd name="connsiteY3" fmla="*/ 176883 h 224286"/>
              <a:gd name="connsiteX4" fmla="*/ 232603 w 905774"/>
              <a:gd name="connsiteY4" fmla="*/ 172646 h 224286"/>
              <a:gd name="connsiteX5" fmla="*/ 93378 w 905774"/>
              <a:gd name="connsiteY5" fmla="*/ 50274 h 224286"/>
              <a:gd name="connsiteX6" fmla="*/ 0 w 905774"/>
              <a:gd name="connsiteY6" fmla="*/ 120769 h 224286"/>
              <a:gd name="connsiteX7" fmla="*/ 69012 w 905774"/>
              <a:gd name="connsiteY7" fmla="*/ 198407 h 224286"/>
              <a:gd name="connsiteX8" fmla="*/ 198408 w 905774"/>
              <a:gd name="connsiteY8" fmla="*/ 224286 h 224286"/>
              <a:gd name="connsiteX9" fmla="*/ 362310 w 905774"/>
              <a:gd name="connsiteY9" fmla="*/ 224286 h 224286"/>
              <a:gd name="connsiteX10" fmla="*/ 508959 w 905774"/>
              <a:gd name="connsiteY10" fmla="*/ 224286 h 224286"/>
              <a:gd name="connsiteX11" fmla="*/ 707366 w 905774"/>
              <a:gd name="connsiteY11" fmla="*/ 172528 h 224286"/>
              <a:gd name="connsiteX12" fmla="*/ 836763 w 905774"/>
              <a:gd name="connsiteY12" fmla="*/ 112143 h 224286"/>
              <a:gd name="connsiteX13" fmla="*/ 899035 w 905774"/>
              <a:gd name="connsiteY13" fmla="*/ 92919 h 224286"/>
              <a:gd name="connsiteX14" fmla="*/ 905774 w 905774"/>
              <a:gd name="connsiteY14" fmla="*/ 0 h 224286"/>
              <a:gd name="connsiteX0" fmla="*/ 836762 w 836762"/>
              <a:gd name="connsiteY0" fmla="*/ 0 h 224286"/>
              <a:gd name="connsiteX1" fmla="*/ 715672 w 836762"/>
              <a:gd name="connsiteY1" fmla="*/ 64953 h 224286"/>
              <a:gd name="connsiteX2" fmla="*/ 531088 w 836762"/>
              <a:gd name="connsiteY2" fmla="*/ 156711 h 224286"/>
              <a:gd name="connsiteX3" fmla="*/ 304309 w 836762"/>
              <a:gd name="connsiteY3" fmla="*/ 176883 h 224286"/>
              <a:gd name="connsiteX4" fmla="*/ 163591 w 836762"/>
              <a:gd name="connsiteY4" fmla="*/ 172646 h 224286"/>
              <a:gd name="connsiteX5" fmla="*/ 24366 w 836762"/>
              <a:gd name="connsiteY5" fmla="*/ 50274 h 224286"/>
              <a:gd name="connsiteX6" fmla="*/ 16270 w 836762"/>
              <a:gd name="connsiteY6" fmla="*/ 98643 h 224286"/>
              <a:gd name="connsiteX7" fmla="*/ 0 w 836762"/>
              <a:gd name="connsiteY7" fmla="*/ 198407 h 224286"/>
              <a:gd name="connsiteX8" fmla="*/ 129396 w 836762"/>
              <a:gd name="connsiteY8" fmla="*/ 224286 h 224286"/>
              <a:gd name="connsiteX9" fmla="*/ 293298 w 836762"/>
              <a:gd name="connsiteY9" fmla="*/ 224286 h 224286"/>
              <a:gd name="connsiteX10" fmla="*/ 439947 w 836762"/>
              <a:gd name="connsiteY10" fmla="*/ 224286 h 224286"/>
              <a:gd name="connsiteX11" fmla="*/ 638354 w 836762"/>
              <a:gd name="connsiteY11" fmla="*/ 172528 h 224286"/>
              <a:gd name="connsiteX12" fmla="*/ 767751 w 836762"/>
              <a:gd name="connsiteY12" fmla="*/ 112143 h 224286"/>
              <a:gd name="connsiteX13" fmla="*/ 830023 w 836762"/>
              <a:gd name="connsiteY13" fmla="*/ 92919 h 224286"/>
              <a:gd name="connsiteX14" fmla="*/ 836762 w 836762"/>
              <a:gd name="connsiteY14" fmla="*/ 0 h 224286"/>
              <a:gd name="connsiteX0" fmla="*/ 820492 w 820492"/>
              <a:gd name="connsiteY0" fmla="*/ 0 h 224286"/>
              <a:gd name="connsiteX1" fmla="*/ 699402 w 820492"/>
              <a:gd name="connsiteY1" fmla="*/ 64953 h 224286"/>
              <a:gd name="connsiteX2" fmla="*/ 514818 w 820492"/>
              <a:gd name="connsiteY2" fmla="*/ 156711 h 224286"/>
              <a:gd name="connsiteX3" fmla="*/ 288039 w 820492"/>
              <a:gd name="connsiteY3" fmla="*/ 176883 h 224286"/>
              <a:gd name="connsiteX4" fmla="*/ 147321 w 820492"/>
              <a:gd name="connsiteY4" fmla="*/ 172646 h 224286"/>
              <a:gd name="connsiteX5" fmla="*/ 8096 w 820492"/>
              <a:gd name="connsiteY5" fmla="*/ 50274 h 224286"/>
              <a:gd name="connsiteX6" fmla="*/ 0 w 820492"/>
              <a:gd name="connsiteY6" fmla="*/ 98643 h 224286"/>
              <a:gd name="connsiteX7" fmla="*/ 50593 w 820492"/>
              <a:gd name="connsiteY7" fmla="*/ 157057 h 224286"/>
              <a:gd name="connsiteX8" fmla="*/ 113126 w 820492"/>
              <a:gd name="connsiteY8" fmla="*/ 224286 h 224286"/>
              <a:gd name="connsiteX9" fmla="*/ 277028 w 820492"/>
              <a:gd name="connsiteY9" fmla="*/ 224286 h 224286"/>
              <a:gd name="connsiteX10" fmla="*/ 423677 w 820492"/>
              <a:gd name="connsiteY10" fmla="*/ 224286 h 224286"/>
              <a:gd name="connsiteX11" fmla="*/ 622084 w 820492"/>
              <a:gd name="connsiteY11" fmla="*/ 172528 h 224286"/>
              <a:gd name="connsiteX12" fmla="*/ 751481 w 820492"/>
              <a:gd name="connsiteY12" fmla="*/ 112143 h 224286"/>
              <a:gd name="connsiteX13" fmla="*/ 813753 w 820492"/>
              <a:gd name="connsiteY13" fmla="*/ 92919 h 224286"/>
              <a:gd name="connsiteX14" fmla="*/ 820492 w 820492"/>
              <a:gd name="connsiteY14" fmla="*/ 0 h 224286"/>
              <a:gd name="connsiteX0" fmla="*/ 820492 w 820492"/>
              <a:gd name="connsiteY0" fmla="*/ 0 h 224286"/>
              <a:gd name="connsiteX1" fmla="*/ 699402 w 820492"/>
              <a:gd name="connsiteY1" fmla="*/ 64953 h 224286"/>
              <a:gd name="connsiteX2" fmla="*/ 458658 w 820492"/>
              <a:gd name="connsiteY2" fmla="*/ 162438 h 224286"/>
              <a:gd name="connsiteX3" fmla="*/ 288039 w 820492"/>
              <a:gd name="connsiteY3" fmla="*/ 176883 h 224286"/>
              <a:gd name="connsiteX4" fmla="*/ 147321 w 820492"/>
              <a:gd name="connsiteY4" fmla="*/ 172646 h 224286"/>
              <a:gd name="connsiteX5" fmla="*/ 8096 w 820492"/>
              <a:gd name="connsiteY5" fmla="*/ 50274 h 224286"/>
              <a:gd name="connsiteX6" fmla="*/ 0 w 820492"/>
              <a:gd name="connsiteY6" fmla="*/ 98643 h 224286"/>
              <a:gd name="connsiteX7" fmla="*/ 50593 w 820492"/>
              <a:gd name="connsiteY7" fmla="*/ 157057 h 224286"/>
              <a:gd name="connsiteX8" fmla="*/ 113126 w 820492"/>
              <a:gd name="connsiteY8" fmla="*/ 224286 h 224286"/>
              <a:gd name="connsiteX9" fmla="*/ 277028 w 820492"/>
              <a:gd name="connsiteY9" fmla="*/ 224286 h 224286"/>
              <a:gd name="connsiteX10" fmla="*/ 423677 w 820492"/>
              <a:gd name="connsiteY10" fmla="*/ 224286 h 224286"/>
              <a:gd name="connsiteX11" fmla="*/ 622084 w 820492"/>
              <a:gd name="connsiteY11" fmla="*/ 172528 h 224286"/>
              <a:gd name="connsiteX12" fmla="*/ 751481 w 820492"/>
              <a:gd name="connsiteY12" fmla="*/ 112143 h 224286"/>
              <a:gd name="connsiteX13" fmla="*/ 813753 w 820492"/>
              <a:gd name="connsiteY13" fmla="*/ 92919 h 224286"/>
              <a:gd name="connsiteX14" fmla="*/ 820492 w 820492"/>
              <a:gd name="connsiteY14" fmla="*/ 0 h 224286"/>
              <a:gd name="connsiteX0" fmla="*/ 820492 w 820492"/>
              <a:gd name="connsiteY0" fmla="*/ 0 h 224286"/>
              <a:gd name="connsiteX1" fmla="*/ 699402 w 820492"/>
              <a:gd name="connsiteY1" fmla="*/ 64953 h 224286"/>
              <a:gd name="connsiteX2" fmla="*/ 458658 w 820492"/>
              <a:gd name="connsiteY2" fmla="*/ 162438 h 224286"/>
              <a:gd name="connsiteX3" fmla="*/ 288039 w 820492"/>
              <a:gd name="connsiteY3" fmla="*/ 176883 h 224286"/>
              <a:gd name="connsiteX4" fmla="*/ 147321 w 820492"/>
              <a:gd name="connsiteY4" fmla="*/ 172646 h 224286"/>
              <a:gd name="connsiteX5" fmla="*/ 8096 w 820492"/>
              <a:gd name="connsiteY5" fmla="*/ 50274 h 224286"/>
              <a:gd name="connsiteX6" fmla="*/ 0 w 820492"/>
              <a:gd name="connsiteY6" fmla="*/ 98643 h 224286"/>
              <a:gd name="connsiteX7" fmla="*/ 50593 w 820492"/>
              <a:gd name="connsiteY7" fmla="*/ 157057 h 224286"/>
              <a:gd name="connsiteX8" fmla="*/ 113126 w 820492"/>
              <a:gd name="connsiteY8" fmla="*/ 224286 h 224286"/>
              <a:gd name="connsiteX9" fmla="*/ 277028 w 820492"/>
              <a:gd name="connsiteY9" fmla="*/ 224286 h 224286"/>
              <a:gd name="connsiteX10" fmla="*/ 423677 w 820492"/>
              <a:gd name="connsiteY10" fmla="*/ 224286 h 224286"/>
              <a:gd name="connsiteX11" fmla="*/ 547440 w 820492"/>
              <a:gd name="connsiteY11" fmla="*/ 176203 h 224286"/>
              <a:gd name="connsiteX12" fmla="*/ 751481 w 820492"/>
              <a:gd name="connsiteY12" fmla="*/ 112143 h 224286"/>
              <a:gd name="connsiteX13" fmla="*/ 813753 w 820492"/>
              <a:gd name="connsiteY13" fmla="*/ 92919 h 224286"/>
              <a:gd name="connsiteX14" fmla="*/ 820492 w 820492"/>
              <a:gd name="connsiteY14" fmla="*/ 0 h 224286"/>
              <a:gd name="connsiteX0" fmla="*/ 820492 w 820492"/>
              <a:gd name="connsiteY0" fmla="*/ 0 h 224286"/>
              <a:gd name="connsiteX1" fmla="*/ 586475 w 820492"/>
              <a:gd name="connsiteY1" fmla="*/ 62537 h 224286"/>
              <a:gd name="connsiteX2" fmla="*/ 458658 w 820492"/>
              <a:gd name="connsiteY2" fmla="*/ 162438 h 224286"/>
              <a:gd name="connsiteX3" fmla="*/ 288039 w 820492"/>
              <a:gd name="connsiteY3" fmla="*/ 176883 h 224286"/>
              <a:gd name="connsiteX4" fmla="*/ 147321 w 820492"/>
              <a:gd name="connsiteY4" fmla="*/ 172646 h 224286"/>
              <a:gd name="connsiteX5" fmla="*/ 8096 w 820492"/>
              <a:gd name="connsiteY5" fmla="*/ 50274 h 224286"/>
              <a:gd name="connsiteX6" fmla="*/ 0 w 820492"/>
              <a:gd name="connsiteY6" fmla="*/ 98643 h 224286"/>
              <a:gd name="connsiteX7" fmla="*/ 50593 w 820492"/>
              <a:gd name="connsiteY7" fmla="*/ 157057 h 224286"/>
              <a:gd name="connsiteX8" fmla="*/ 113126 w 820492"/>
              <a:gd name="connsiteY8" fmla="*/ 224286 h 224286"/>
              <a:gd name="connsiteX9" fmla="*/ 277028 w 820492"/>
              <a:gd name="connsiteY9" fmla="*/ 224286 h 224286"/>
              <a:gd name="connsiteX10" fmla="*/ 423677 w 820492"/>
              <a:gd name="connsiteY10" fmla="*/ 224286 h 224286"/>
              <a:gd name="connsiteX11" fmla="*/ 547440 w 820492"/>
              <a:gd name="connsiteY11" fmla="*/ 176203 h 224286"/>
              <a:gd name="connsiteX12" fmla="*/ 751481 w 820492"/>
              <a:gd name="connsiteY12" fmla="*/ 112143 h 224286"/>
              <a:gd name="connsiteX13" fmla="*/ 813753 w 820492"/>
              <a:gd name="connsiteY13" fmla="*/ 92919 h 224286"/>
              <a:gd name="connsiteX14" fmla="*/ 820492 w 820492"/>
              <a:gd name="connsiteY14" fmla="*/ 0 h 224286"/>
              <a:gd name="connsiteX0" fmla="*/ 713525 w 813753"/>
              <a:gd name="connsiteY0" fmla="*/ 0 h 230643"/>
              <a:gd name="connsiteX1" fmla="*/ 586475 w 813753"/>
              <a:gd name="connsiteY1" fmla="*/ 68894 h 230643"/>
              <a:gd name="connsiteX2" fmla="*/ 458658 w 813753"/>
              <a:gd name="connsiteY2" fmla="*/ 168795 h 230643"/>
              <a:gd name="connsiteX3" fmla="*/ 288039 w 813753"/>
              <a:gd name="connsiteY3" fmla="*/ 183240 h 230643"/>
              <a:gd name="connsiteX4" fmla="*/ 147321 w 813753"/>
              <a:gd name="connsiteY4" fmla="*/ 179003 h 230643"/>
              <a:gd name="connsiteX5" fmla="*/ 8096 w 813753"/>
              <a:gd name="connsiteY5" fmla="*/ 56631 h 230643"/>
              <a:gd name="connsiteX6" fmla="*/ 0 w 813753"/>
              <a:gd name="connsiteY6" fmla="*/ 105000 h 230643"/>
              <a:gd name="connsiteX7" fmla="*/ 50593 w 813753"/>
              <a:gd name="connsiteY7" fmla="*/ 163414 h 230643"/>
              <a:gd name="connsiteX8" fmla="*/ 113126 w 813753"/>
              <a:gd name="connsiteY8" fmla="*/ 230643 h 230643"/>
              <a:gd name="connsiteX9" fmla="*/ 277028 w 813753"/>
              <a:gd name="connsiteY9" fmla="*/ 230643 h 230643"/>
              <a:gd name="connsiteX10" fmla="*/ 423677 w 813753"/>
              <a:gd name="connsiteY10" fmla="*/ 230643 h 230643"/>
              <a:gd name="connsiteX11" fmla="*/ 547440 w 813753"/>
              <a:gd name="connsiteY11" fmla="*/ 182560 h 230643"/>
              <a:gd name="connsiteX12" fmla="*/ 751481 w 813753"/>
              <a:gd name="connsiteY12" fmla="*/ 118500 h 230643"/>
              <a:gd name="connsiteX13" fmla="*/ 813753 w 813753"/>
              <a:gd name="connsiteY13" fmla="*/ 99276 h 230643"/>
              <a:gd name="connsiteX14" fmla="*/ 713525 w 813753"/>
              <a:gd name="connsiteY14" fmla="*/ 0 h 230643"/>
              <a:gd name="connsiteX0" fmla="*/ 713525 w 751481"/>
              <a:gd name="connsiteY0" fmla="*/ 0 h 230643"/>
              <a:gd name="connsiteX1" fmla="*/ 586475 w 751481"/>
              <a:gd name="connsiteY1" fmla="*/ 68894 h 230643"/>
              <a:gd name="connsiteX2" fmla="*/ 458658 w 751481"/>
              <a:gd name="connsiteY2" fmla="*/ 168795 h 230643"/>
              <a:gd name="connsiteX3" fmla="*/ 288039 w 751481"/>
              <a:gd name="connsiteY3" fmla="*/ 183240 h 230643"/>
              <a:gd name="connsiteX4" fmla="*/ 147321 w 751481"/>
              <a:gd name="connsiteY4" fmla="*/ 179003 h 230643"/>
              <a:gd name="connsiteX5" fmla="*/ 8096 w 751481"/>
              <a:gd name="connsiteY5" fmla="*/ 56631 h 230643"/>
              <a:gd name="connsiteX6" fmla="*/ 0 w 751481"/>
              <a:gd name="connsiteY6" fmla="*/ 105000 h 230643"/>
              <a:gd name="connsiteX7" fmla="*/ 50593 w 751481"/>
              <a:gd name="connsiteY7" fmla="*/ 163414 h 230643"/>
              <a:gd name="connsiteX8" fmla="*/ 113126 w 751481"/>
              <a:gd name="connsiteY8" fmla="*/ 230643 h 230643"/>
              <a:gd name="connsiteX9" fmla="*/ 277028 w 751481"/>
              <a:gd name="connsiteY9" fmla="*/ 230643 h 230643"/>
              <a:gd name="connsiteX10" fmla="*/ 423677 w 751481"/>
              <a:gd name="connsiteY10" fmla="*/ 230643 h 230643"/>
              <a:gd name="connsiteX11" fmla="*/ 547440 w 751481"/>
              <a:gd name="connsiteY11" fmla="*/ 182560 h 230643"/>
              <a:gd name="connsiteX12" fmla="*/ 751481 w 751481"/>
              <a:gd name="connsiteY12" fmla="*/ 118500 h 230643"/>
              <a:gd name="connsiteX13" fmla="*/ 712204 w 751481"/>
              <a:gd name="connsiteY13" fmla="*/ 57937 h 230643"/>
              <a:gd name="connsiteX14" fmla="*/ 713525 w 751481"/>
              <a:gd name="connsiteY14" fmla="*/ 0 h 230643"/>
              <a:gd name="connsiteX0" fmla="*/ 713525 w 713525"/>
              <a:gd name="connsiteY0" fmla="*/ 0 h 230643"/>
              <a:gd name="connsiteX1" fmla="*/ 586475 w 713525"/>
              <a:gd name="connsiteY1" fmla="*/ 68894 h 230643"/>
              <a:gd name="connsiteX2" fmla="*/ 458658 w 713525"/>
              <a:gd name="connsiteY2" fmla="*/ 168795 h 230643"/>
              <a:gd name="connsiteX3" fmla="*/ 288039 w 713525"/>
              <a:gd name="connsiteY3" fmla="*/ 183240 h 230643"/>
              <a:gd name="connsiteX4" fmla="*/ 147321 w 713525"/>
              <a:gd name="connsiteY4" fmla="*/ 179003 h 230643"/>
              <a:gd name="connsiteX5" fmla="*/ 8096 w 713525"/>
              <a:gd name="connsiteY5" fmla="*/ 56631 h 230643"/>
              <a:gd name="connsiteX6" fmla="*/ 0 w 713525"/>
              <a:gd name="connsiteY6" fmla="*/ 105000 h 230643"/>
              <a:gd name="connsiteX7" fmla="*/ 50593 w 713525"/>
              <a:gd name="connsiteY7" fmla="*/ 163414 h 230643"/>
              <a:gd name="connsiteX8" fmla="*/ 113126 w 713525"/>
              <a:gd name="connsiteY8" fmla="*/ 230643 h 230643"/>
              <a:gd name="connsiteX9" fmla="*/ 277028 w 713525"/>
              <a:gd name="connsiteY9" fmla="*/ 230643 h 230643"/>
              <a:gd name="connsiteX10" fmla="*/ 423677 w 713525"/>
              <a:gd name="connsiteY10" fmla="*/ 230643 h 230643"/>
              <a:gd name="connsiteX11" fmla="*/ 547440 w 713525"/>
              <a:gd name="connsiteY11" fmla="*/ 182560 h 230643"/>
              <a:gd name="connsiteX12" fmla="*/ 657812 w 713525"/>
              <a:gd name="connsiteY12" fmla="*/ 89078 h 230643"/>
              <a:gd name="connsiteX13" fmla="*/ 712204 w 713525"/>
              <a:gd name="connsiteY13" fmla="*/ 57937 h 230643"/>
              <a:gd name="connsiteX14" fmla="*/ 713525 w 713525"/>
              <a:gd name="connsiteY14" fmla="*/ 0 h 230643"/>
              <a:gd name="connsiteX0" fmla="*/ 713525 w 713525"/>
              <a:gd name="connsiteY0" fmla="*/ 0 h 230643"/>
              <a:gd name="connsiteX1" fmla="*/ 666119 w 713525"/>
              <a:gd name="connsiteY1" fmla="*/ 14291 h 230643"/>
              <a:gd name="connsiteX2" fmla="*/ 586475 w 713525"/>
              <a:gd name="connsiteY2" fmla="*/ 68894 h 230643"/>
              <a:gd name="connsiteX3" fmla="*/ 458658 w 713525"/>
              <a:gd name="connsiteY3" fmla="*/ 168795 h 230643"/>
              <a:gd name="connsiteX4" fmla="*/ 288039 w 713525"/>
              <a:gd name="connsiteY4" fmla="*/ 183240 h 230643"/>
              <a:gd name="connsiteX5" fmla="*/ 147321 w 713525"/>
              <a:gd name="connsiteY5" fmla="*/ 179003 h 230643"/>
              <a:gd name="connsiteX6" fmla="*/ 8096 w 713525"/>
              <a:gd name="connsiteY6" fmla="*/ 56631 h 230643"/>
              <a:gd name="connsiteX7" fmla="*/ 0 w 713525"/>
              <a:gd name="connsiteY7" fmla="*/ 105000 h 230643"/>
              <a:gd name="connsiteX8" fmla="*/ 50593 w 713525"/>
              <a:gd name="connsiteY8" fmla="*/ 163414 h 230643"/>
              <a:gd name="connsiteX9" fmla="*/ 113126 w 713525"/>
              <a:gd name="connsiteY9" fmla="*/ 230643 h 230643"/>
              <a:gd name="connsiteX10" fmla="*/ 277028 w 713525"/>
              <a:gd name="connsiteY10" fmla="*/ 230643 h 230643"/>
              <a:gd name="connsiteX11" fmla="*/ 423677 w 713525"/>
              <a:gd name="connsiteY11" fmla="*/ 230643 h 230643"/>
              <a:gd name="connsiteX12" fmla="*/ 547440 w 713525"/>
              <a:gd name="connsiteY12" fmla="*/ 182560 h 230643"/>
              <a:gd name="connsiteX13" fmla="*/ 657812 w 713525"/>
              <a:gd name="connsiteY13" fmla="*/ 89078 h 230643"/>
              <a:gd name="connsiteX14" fmla="*/ 712204 w 713525"/>
              <a:gd name="connsiteY14" fmla="*/ 57937 h 230643"/>
              <a:gd name="connsiteX15" fmla="*/ 713525 w 713525"/>
              <a:gd name="connsiteY15" fmla="*/ 0 h 230643"/>
              <a:gd name="connsiteX0" fmla="*/ 713525 w 719721"/>
              <a:gd name="connsiteY0" fmla="*/ 0 h 230643"/>
              <a:gd name="connsiteX1" fmla="*/ 666119 w 719721"/>
              <a:gd name="connsiteY1" fmla="*/ 14291 h 230643"/>
              <a:gd name="connsiteX2" fmla="*/ 586475 w 719721"/>
              <a:gd name="connsiteY2" fmla="*/ 68894 h 230643"/>
              <a:gd name="connsiteX3" fmla="*/ 458658 w 719721"/>
              <a:gd name="connsiteY3" fmla="*/ 168795 h 230643"/>
              <a:gd name="connsiteX4" fmla="*/ 288039 w 719721"/>
              <a:gd name="connsiteY4" fmla="*/ 183240 h 230643"/>
              <a:gd name="connsiteX5" fmla="*/ 147321 w 719721"/>
              <a:gd name="connsiteY5" fmla="*/ 179003 h 230643"/>
              <a:gd name="connsiteX6" fmla="*/ 8096 w 719721"/>
              <a:gd name="connsiteY6" fmla="*/ 56631 h 230643"/>
              <a:gd name="connsiteX7" fmla="*/ 0 w 719721"/>
              <a:gd name="connsiteY7" fmla="*/ 105000 h 230643"/>
              <a:gd name="connsiteX8" fmla="*/ 50593 w 719721"/>
              <a:gd name="connsiteY8" fmla="*/ 163414 h 230643"/>
              <a:gd name="connsiteX9" fmla="*/ 113126 w 719721"/>
              <a:gd name="connsiteY9" fmla="*/ 230643 h 230643"/>
              <a:gd name="connsiteX10" fmla="*/ 277028 w 719721"/>
              <a:gd name="connsiteY10" fmla="*/ 230643 h 230643"/>
              <a:gd name="connsiteX11" fmla="*/ 423677 w 719721"/>
              <a:gd name="connsiteY11" fmla="*/ 230643 h 230643"/>
              <a:gd name="connsiteX12" fmla="*/ 547440 w 719721"/>
              <a:gd name="connsiteY12" fmla="*/ 182560 h 230643"/>
              <a:gd name="connsiteX13" fmla="*/ 657812 w 719721"/>
              <a:gd name="connsiteY13" fmla="*/ 89078 h 230643"/>
              <a:gd name="connsiteX14" fmla="*/ 712204 w 719721"/>
              <a:gd name="connsiteY14" fmla="*/ 57937 h 230643"/>
              <a:gd name="connsiteX15" fmla="*/ 719586 w 719721"/>
              <a:gd name="connsiteY15" fmla="*/ 21763 h 230643"/>
              <a:gd name="connsiteX16" fmla="*/ 713525 w 719721"/>
              <a:gd name="connsiteY16" fmla="*/ 0 h 230643"/>
              <a:gd name="connsiteX0" fmla="*/ 713525 w 719721"/>
              <a:gd name="connsiteY0" fmla="*/ 0 h 230643"/>
              <a:gd name="connsiteX1" fmla="*/ 666119 w 719721"/>
              <a:gd name="connsiteY1" fmla="*/ 14291 h 230643"/>
              <a:gd name="connsiteX2" fmla="*/ 586475 w 719721"/>
              <a:gd name="connsiteY2" fmla="*/ 68894 h 230643"/>
              <a:gd name="connsiteX3" fmla="*/ 458658 w 719721"/>
              <a:gd name="connsiteY3" fmla="*/ 168795 h 230643"/>
              <a:gd name="connsiteX4" fmla="*/ 368225 w 719721"/>
              <a:gd name="connsiteY4" fmla="*/ 194104 h 230643"/>
              <a:gd name="connsiteX5" fmla="*/ 288039 w 719721"/>
              <a:gd name="connsiteY5" fmla="*/ 183240 h 230643"/>
              <a:gd name="connsiteX6" fmla="*/ 147321 w 719721"/>
              <a:gd name="connsiteY6" fmla="*/ 179003 h 230643"/>
              <a:gd name="connsiteX7" fmla="*/ 8096 w 719721"/>
              <a:gd name="connsiteY7" fmla="*/ 56631 h 230643"/>
              <a:gd name="connsiteX8" fmla="*/ 0 w 719721"/>
              <a:gd name="connsiteY8" fmla="*/ 105000 h 230643"/>
              <a:gd name="connsiteX9" fmla="*/ 50593 w 719721"/>
              <a:gd name="connsiteY9" fmla="*/ 163414 h 230643"/>
              <a:gd name="connsiteX10" fmla="*/ 113126 w 719721"/>
              <a:gd name="connsiteY10" fmla="*/ 230643 h 230643"/>
              <a:gd name="connsiteX11" fmla="*/ 277028 w 719721"/>
              <a:gd name="connsiteY11" fmla="*/ 230643 h 230643"/>
              <a:gd name="connsiteX12" fmla="*/ 423677 w 719721"/>
              <a:gd name="connsiteY12" fmla="*/ 230643 h 230643"/>
              <a:gd name="connsiteX13" fmla="*/ 547440 w 719721"/>
              <a:gd name="connsiteY13" fmla="*/ 182560 h 230643"/>
              <a:gd name="connsiteX14" fmla="*/ 657812 w 719721"/>
              <a:gd name="connsiteY14" fmla="*/ 89078 h 230643"/>
              <a:gd name="connsiteX15" fmla="*/ 712204 w 719721"/>
              <a:gd name="connsiteY15" fmla="*/ 57937 h 230643"/>
              <a:gd name="connsiteX16" fmla="*/ 719586 w 719721"/>
              <a:gd name="connsiteY16" fmla="*/ 21763 h 230643"/>
              <a:gd name="connsiteX17" fmla="*/ 713525 w 719721"/>
              <a:gd name="connsiteY17" fmla="*/ 0 h 230643"/>
              <a:gd name="connsiteX0" fmla="*/ 713525 w 719721"/>
              <a:gd name="connsiteY0" fmla="*/ 0 h 230643"/>
              <a:gd name="connsiteX1" fmla="*/ 666119 w 719721"/>
              <a:gd name="connsiteY1" fmla="*/ 14291 h 230643"/>
              <a:gd name="connsiteX2" fmla="*/ 586475 w 719721"/>
              <a:gd name="connsiteY2" fmla="*/ 68894 h 230643"/>
              <a:gd name="connsiteX3" fmla="*/ 458658 w 719721"/>
              <a:gd name="connsiteY3" fmla="*/ 168795 h 230643"/>
              <a:gd name="connsiteX4" fmla="*/ 368225 w 719721"/>
              <a:gd name="connsiteY4" fmla="*/ 194104 h 230643"/>
              <a:gd name="connsiteX5" fmla="*/ 288039 w 719721"/>
              <a:gd name="connsiteY5" fmla="*/ 183240 h 230643"/>
              <a:gd name="connsiteX6" fmla="*/ 147321 w 719721"/>
              <a:gd name="connsiteY6" fmla="*/ 179003 h 230643"/>
              <a:gd name="connsiteX7" fmla="*/ 44260 w 719721"/>
              <a:gd name="connsiteY7" fmla="*/ 98378 h 230643"/>
              <a:gd name="connsiteX8" fmla="*/ 0 w 719721"/>
              <a:gd name="connsiteY8" fmla="*/ 105000 h 230643"/>
              <a:gd name="connsiteX9" fmla="*/ 50593 w 719721"/>
              <a:gd name="connsiteY9" fmla="*/ 163414 h 230643"/>
              <a:gd name="connsiteX10" fmla="*/ 113126 w 719721"/>
              <a:gd name="connsiteY10" fmla="*/ 230643 h 230643"/>
              <a:gd name="connsiteX11" fmla="*/ 277028 w 719721"/>
              <a:gd name="connsiteY11" fmla="*/ 230643 h 230643"/>
              <a:gd name="connsiteX12" fmla="*/ 423677 w 719721"/>
              <a:gd name="connsiteY12" fmla="*/ 230643 h 230643"/>
              <a:gd name="connsiteX13" fmla="*/ 547440 w 719721"/>
              <a:gd name="connsiteY13" fmla="*/ 182560 h 230643"/>
              <a:gd name="connsiteX14" fmla="*/ 657812 w 719721"/>
              <a:gd name="connsiteY14" fmla="*/ 89078 h 230643"/>
              <a:gd name="connsiteX15" fmla="*/ 712204 w 719721"/>
              <a:gd name="connsiteY15" fmla="*/ 57937 h 230643"/>
              <a:gd name="connsiteX16" fmla="*/ 719586 w 719721"/>
              <a:gd name="connsiteY16" fmla="*/ 21763 h 230643"/>
              <a:gd name="connsiteX17" fmla="*/ 713525 w 719721"/>
              <a:gd name="connsiteY17" fmla="*/ 0 h 230643"/>
              <a:gd name="connsiteX0" fmla="*/ 713525 w 719721"/>
              <a:gd name="connsiteY0" fmla="*/ 0 h 230643"/>
              <a:gd name="connsiteX1" fmla="*/ 666119 w 719721"/>
              <a:gd name="connsiteY1" fmla="*/ 14291 h 230643"/>
              <a:gd name="connsiteX2" fmla="*/ 586475 w 719721"/>
              <a:gd name="connsiteY2" fmla="*/ 68894 h 230643"/>
              <a:gd name="connsiteX3" fmla="*/ 458658 w 719721"/>
              <a:gd name="connsiteY3" fmla="*/ 168795 h 230643"/>
              <a:gd name="connsiteX4" fmla="*/ 368225 w 719721"/>
              <a:gd name="connsiteY4" fmla="*/ 194104 h 230643"/>
              <a:gd name="connsiteX5" fmla="*/ 288039 w 719721"/>
              <a:gd name="connsiteY5" fmla="*/ 183240 h 230643"/>
              <a:gd name="connsiteX6" fmla="*/ 147321 w 719721"/>
              <a:gd name="connsiteY6" fmla="*/ 179003 h 230643"/>
              <a:gd name="connsiteX7" fmla="*/ 70623 w 719721"/>
              <a:gd name="connsiteY7" fmla="*/ 112349 h 230643"/>
              <a:gd name="connsiteX8" fmla="*/ 0 w 719721"/>
              <a:gd name="connsiteY8" fmla="*/ 105000 h 230643"/>
              <a:gd name="connsiteX9" fmla="*/ 50593 w 719721"/>
              <a:gd name="connsiteY9" fmla="*/ 163414 h 230643"/>
              <a:gd name="connsiteX10" fmla="*/ 113126 w 719721"/>
              <a:gd name="connsiteY10" fmla="*/ 230643 h 230643"/>
              <a:gd name="connsiteX11" fmla="*/ 277028 w 719721"/>
              <a:gd name="connsiteY11" fmla="*/ 230643 h 230643"/>
              <a:gd name="connsiteX12" fmla="*/ 423677 w 719721"/>
              <a:gd name="connsiteY12" fmla="*/ 230643 h 230643"/>
              <a:gd name="connsiteX13" fmla="*/ 547440 w 719721"/>
              <a:gd name="connsiteY13" fmla="*/ 182560 h 230643"/>
              <a:gd name="connsiteX14" fmla="*/ 657812 w 719721"/>
              <a:gd name="connsiteY14" fmla="*/ 89078 h 230643"/>
              <a:gd name="connsiteX15" fmla="*/ 712204 w 719721"/>
              <a:gd name="connsiteY15" fmla="*/ 57937 h 230643"/>
              <a:gd name="connsiteX16" fmla="*/ 719586 w 719721"/>
              <a:gd name="connsiteY16" fmla="*/ 21763 h 230643"/>
              <a:gd name="connsiteX17" fmla="*/ 713525 w 719721"/>
              <a:gd name="connsiteY17" fmla="*/ 0 h 230643"/>
              <a:gd name="connsiteX0" fmla="*/ 713525 w 719721"/>
              <a:gd name="connsiteY0" fmla="*/ 0 h 230643"/>
              <a:gd name="connsiteX1" fmla="*/ 666119 w 719721"/>
              <a:gd name="connsiteY1" fmla="*/ 14291 h 230643"/>
              <a:gd name="connsiteX2" fmla="*/ 586475 w 719721"/>
              <a:gd name="connsiteY2" fmla="*/ 68894 h 230643"/>
              <a:gd name="connsiteX3" fmla="*/ 458658 w 719721"/>
              <a:gd name="connsiteY3" fmla="*/ 168795 h 230643"/>
              <a:gd name="connsiteX4" fmla="*/ 368225 w 719721"/>
              <a:gd name="connsiteY4" fmla="*/ 194104 h 230643"/>
              <a:gd name="connsiteX5" fmla="*/ 288039 w 719721"/>
              <a:gd name="connsiteY5" fmla="*/ 183240 h 230643"/>
              <a:gd name="connsiteX6" fmla="*/ 147321 w 719721"/>
              <a:gd name="connsiteY6" fmla="*/ 179003 h 230643"/>
              <a:gd name="connsiteX7" fmla="*/ 70623 w 719721"/>
              <a:gd name="connsiteY7" fmla="*/ 112349 h 230643"/>
              <a:gd name="connsiteX8" fmla="*/ 20584 w 719721"/>
              <a:gd name="connsiteY8" fmla="*/ 87091 h 230643"/>
              <a:gd name="connsiteX9" fmla="*/ 0 w 719721"/>
              <a:gd name="connsiteY9" fmla="*/ 105000 h 230643"/>
              <a:gd name="connsiteX10" fmla="*/ 50593 w 719721"/>
              <a:gd name="connsiteY10" fmla="*/ 163414 h 230643"/>
              <a:gd name="connsiteX11" fmla="*/ 113126 w 719721"/>
              <a:gd name="connsiteY11" fmla="*/ 230643 h 230643"/>
              <a:gd name="connsiteX12" fmla="*/ 277028 w 719721"/>
              <a:gd name="connsiteY12" fmla="*/ 230643 h 230643"/>
              <a:gd name="connsiteX13" fmla="*/ 423677 w 719721"/>
              <a:gd name="connsiteY13" fmla="*/ 230643 h 230643"/>
              <a:gd name="connsiteX14" fmla="*/ 547440 w 719721"/>
              <a:gd name="connsiteY14" fmla="*/ 182560 h 230643"/>
              <a:gd name="connsiteX15" fmla="*/ 657812 w 719721"/>
              <a:gd name="connsiteY15" fmla="*/ 89078 h 230643"/>
              <a:gd name="connsiteX16" fmla="*/ 712204 w 719721"/>
              <a:gd name="connsiteY16" fmla="*/ 57937 h 230643"/>
              <a:gd name="connsiteX17" fmla="*/ 719586 w 719721"/>
              <a:gd name="connsiteY17" fmla="*/ 21763 h 230643"/>
              <a:gd name="connsiteX18" fmla="*/ 713525 w 719721"/>
              <a:gd name="connsiteY18" fmla="*/ 0 h 23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19721" h="230643">
                <a:moveTo>
                  <a:pt x="713525" y="0"/>
                </a:moveTo>
                <a:cubicBezTo>
                  <a:pt x="700574" y="7637"/>
                  <a:pt x="679070" y="6654"/>
                  <a:pt x="666119" y="14291"/>
                </a:cubicBezTo>
                <a:lnTo>
                  <a:pt x="586475" y="68894"/>
                </a:lnTo>
                <a:lnTo>
                  <a:pt x="458658" y="168795"/>
                </a:lnTo>
                <a:cubicBezTo>
                  <a:pt x="430736" y="171956"/>
                  <a:pt x="396147" y="190943"/>
                  <a:pt x="368225" y="194104"/>
                </a:cubicBezTo>
                <a:lnTo>
                  <a:pt x="288039" y="183240"/>
                </a:lnTo>
                <a:lnTo>
                  <a:pt x="147321" y="179003"/>
                </a:lnTo>
                <a:lnTo>
                  <a:pt x="70623" y="112349"/>
                </a:lnTo>
                <a:cubicBezTo>
                  <a:pt x="55245" y="108778"/>
                  <a:pt x="35962" y="90662"/>
                  <a:pt x="20584" y="87091"/>
                </a:cubicBezTo>
                <a:lnTo>
                  <a:pt x="0" y="105000"/>
                </a:lnTo>
                <a:lnTo>
                  <a:pt x="50593" y="163414"/>
                </a:lnTo>
                <a:lnTo>
                  <a:pt x="113126" y="230643"/>
                </a:lnTo>
                <a:lnTo>
                  <a:pt x="277028" y="230643"/>
                </a:lnTo>
                <a:lnTo>
                  <a:pt x="423677" y="230643"/>
                </a:lnTo>
                <a:lnTo>
                  <a:pt x="547440" y="182560"/>
                </a:lnTo>
                <a:lnTo>
                  <a:pt x="657812" y="89078"/>
                </a:lnTo>
                <a:lnTo>
                  <a:pt x="712204" y="57937"/>
                </a:lnTo>
                <a:cubicBezTo>
                  <a:pt x="720626" y="47481"/>
                  <a:pt x="719366" y="31419"/>
                  <a:pt x="719586" y="21763"/>
                </a:cubicBezTo>
                <a:cubicBezTo>
                  <a:pt x="719806" y="12107"/>
                  <a:pt x="720562" y="2009"/>
                  <a:pt x="713525" y="0"/>
                </a:cubicBezTo>
                <a:close/>
              </a:path>
            </a:pathLst>
          </a:custGeom>
          <a:solidFill>
            <a:schemeClr val="accent3">
              <a:lumMod val="60000"/>
              <a:lumOff val="40000"/>
              <a:alpha val="60000"/>
            </a:scheme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73" name="Freeform 72"/>
          <p:cNvSpPr/>
          <p:nvPr/>
        </p:nvSpPr>
        <p:spPr>
          <a:xfrm>
            <a:off x="3107531" y="1400127"/>
            <a:ext cx="2238376" cy="1133475"/>
          </a:xfrm>
          <a:custGeom>
            <a:avLst/>
            <a:gdLst>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2882 w 2371725"/>
              <a:gd name="connsiteY13" fmla="*/ 414337 h 1123950"/>
              <a:gd name="connsiteX14" fmla="*/ 230982 w 2371725"/>
              <a:gd name="connsiteY14" fmla="*/ 445294 h 1123950"/>
              <a:gd name="connsiteX15" fmla="*/ 169069 w 2371725"/>
              <a:gd name="connsiteY15" fmla="*/ 504825 h 1123950"/>
              <a:gd name="connsiteX16" fmla="*/ 135732 w 2371725"/>
              <a:gd name="connsiteY16" fmla="*/ 557212 h 1123950"/>
              <a:gd name="connsiteX17" fmla="*/ 152400 w 2371725"/>
              <a:gd name="connsiteY17" fmla="*/ 597694 h 1123950"/>
              <a:gd name="connsiteX18" fmla="*/ 173832 w 2371725"/>
              <a:gd name="connsiteY18" fmla="*/ 600075 h 1123950"/>
              <a:gd name="connsiteX19" fmla="*/ 200025 w 2371725"/>
              <a:gd name="connsiteY19" fmla="*/ 583406 h 1123950"/>
              <a:gd name="connsiteX20" fmla="*/ 257175 w 2371725"/>
              <a:gd name="connsiteY20" fmla="*/ 542925 h 1123950"/>
              <a:gd name="connsiteX21" fmla="*/ 328613 w 2371725"/>
              <a:gd name="connsiteY21" fmla="*/ 533400 h 1123950"/>
              <a:gd name="connsiteX22" fmla="*/ 404813 w 2371725"/>
              <a:gd name="connsiteY22" fmla="*/ 597694 h 1123950"/>
              <a:gd name="connsiteX23" fmla="*/ 416719 w 2371725"/>
              <a:gd name="connsiteY23" fmla="*/ 671512 h 1123950"/>
              <a:gd name="connsiteX24" fmla="*/ 369094 w 2371725"/>
              <a:gd name="connsiteY24" fmla="*/ 700087 h 1123950"/>
              <a:gd name="connsiteX25" fmla="*/ 373857 w 2371725"/>
              <a:gd name="connsiteY25" fmla="*/ 728662 h 1123950"/>
              <a:gd name="connsiteX26" fmla="*/ 404813 w 2371725"/>
              <a:gd name="connsiteY26" fmla="*/ 728662 h 1123950"/>
              <a:gd name="connsiteX27" fmla="*/ 466725 w 2371725"/>
              <a:gd name="connsiteY27" fmla="*/ 740569 h 1123950"/>
              <a:gd name="connsiteX28" fmla="*/ 497682 w 2371725"/>
              <a:gd name="connsiteY28" fmla="*/ 745331 h 1123950"/>
              <a:gd name="connsiteX29" fmla="*/ 516732 w 2371725"/>
              <a:gd name="connsiteY29" fmla="*/ 704850 h 1123950"/>
              <a:gd name="connsiteX30" fmla="*/ 526257 w 2371725"/>
              <a:gd name="connsiteY30" fmla="*/ 681037 h 1123950"/>
              <a:gd name="connsiteX31" fmla="*/ 571500 w 2371725"/>
              <a:gd name="connsiteY31" fmla="*/ 711994 h 1123950"/>
              <a:gd name="connsiteX32" fmla="*/ 592932 w 2371725"/>
              <a:gd name="connsiteY32" fmla="*/ 807244 h 1123950"/>
              <a:gd name="connsiteX33" fmla="*/ 611982 w 2371725"/>
              <a:gd name="connsiteY33" fmla="*/ 833437 h 1123950"/>
              <a:gd name="connsiteX34" fmla="*/ 671513 w 2371725"/>
              <a:gd name="connsiteY34" fmla="*/ 828675 h 1123950"/>
              <a:gd name="connsiteX35" fmla="*/ 704850 w 2371725"/>
              <a:gd name="connsiteY35" fmla="*/ 878681 h 1123950"/>
              <a:gd name="connsiteX36" fmla="*/ 711994 w 2371725"/>
              <a:gd name="connsiteY36" fmla="*/ 945356 h 1123950"/>
              <a:gd name="connsiteX37" fmla="*/ 731044 w 2371725"/>
              <a:gd name="connsiteY37" fmla="*/ 990600 h 1123950"/>
              <a:gd name="connsiteX38" fmla="*/ 759619 w 2371725"/>
              <a:gd name="connsiteY38" fmla="*/ 983456 h 1123950"/>
              <a:gd name="connsiteX39" fmla="*/ 790575 w 2371725"/>
              <a:gd name="connsiteY39" fmla="*/ 940594 h 1123950"/>
              <a:gd name="connsiteX40" fmla="*/ 857250 w 2371725"/>
              <a:gd name="connsiteY40" fmla="*/ 933450 h 1123950"/>
              <a:gd name="connsiteX41" fmla="*/ 914400 w 2371725"/>
              <a:gd name="connsiteY41" fmla="*/ 923925 h 1123950"/>
              <a:gd name="connsiteX42" fmla="*/ 981075 w 2371725"/>
              <a:gd name="connsiteY42" fmla="*/ 866775 h 1123950"/>
              <a:gd name="connsiteX43" fmla="*/ 1035844 w 2371725"/>
              <a:gd name="connsiteY43" fmla="*/ 854869 h 1123950"/>
              <a:gd name="connsiteX44" fmla="*/ 1083469 w 2371725"/>
              <a:gd name="connsiteY44" fmla="*/ 888206 h 1123950"/>
              <a:gd name="connsiteX45" fmla="*/ 1140619 w 2371725"/>
              <a:gd name="connsiteY45" fmla="*/ 859631 h 1123950"/>
              <a:gd name="connsiteX46" fmla="*/ 1173957 w 2371725"/>
              <a:gd name="connsiteY46" fmla="*/ 850106 h 1123950"/>
              <a:gd name="connsiteX47" fmla="*/ 1243013 w 2371725"/>
              <a:gd name="connsiteY47" fmla="*/ 850106 h 1123950"/>
              <a:gd name="connsiteX48" fmla="*/ 1295400 w 2371725"/>
              <a:gd name="connsiteY48" fmla="*/ 850106 h 1123950"/>
              <a:gd name="connsiteX49" fmla="*/ 1338263 w 2371725"/>
              <a:gd name="connsiteY49" fmla="*/ 864394 h 1123950"/>
              <a:gd name="connsiteX50" fmla="*/ 1350169 w 2371725"/>
              <a:gd name="connsiteY50" fmla="*/ 926306 h 1123950"/>
              <a:gd name="connsiteX51" fmla="*/ 1376363 w 2371725"/>
              <a:gd name="connsiteY51" fmla="*/ 954881 h 1123950"/>
              <a:gd name="connsiteX52" fmla="*/ 1440657 w 2371725"/>
              <a:gd name="connsiteY52" fmla="*/ 969169 h 1123950"/>
              <a:gd name="connsiteX53" fmla="*/ 1476375 w 2371725"/>
              <a:gd name="connsiteY53" fmla="*/ 1007269 h 1123950"/>
              <a:gd name="connsiteX54" fmla="*/ 1488282 w 2371725"/>
              <a:gd name="connsiteY54" fmla="*/ 1042987 h 1123950"/>
              <a:gd name="connsiteX55" fmla="*/ 1581150 w 2371725"/>
              <a:gd name="connsiteY55" fmla="*/ 1081087 h 1123950"/>
              <a:gd name="connsiteX56" fmla="*/ 1645444 w 2371725"/>
              <a:gd name="connsiteY56" fmla="*/ 1028700 h 1123950"/>
              <a:gd name="connsiteX57" fmla="*/ 1714500 w 2371725"/>
              <a:gd name="connsiteY57" fmla="*/ 1012031 h 1123950"/>
              <a:gd name="connsiteX58" fmla="*/ 1764507 w 2371725"/>
              <a:gd name="connsiteY58" fmla="*/ 1028700 h 1123950"/>
              <a:gd name="connsiteX59" fmla="*/ 1793082 w 2371725"/>
              <a:gd name="connsiteY59" fmla="*/ 1092994 h 1123950"/>
              <a:gd name="connsiteX60" fmla="*/ 1835944 w 2371725"/>
              <a:gd name="connsiteY60" fmla="*/ 1100137 h 1123950"/>
              <a:gd name="connsiteX61" fmla="*/ 1897857 w 2371725"/>
              <a:gd name="connsiteY61" fmla="*/ 1040606 h 1123950"/>
              <a:gd name="connsiteX62" fmla="*/ 1935957 w 2371725"/>
              <a:gd name="connsiteY62" fmla="*/ 1057275 h 1123950"/>
              <a:gd name="connsiteX63" fmla="*/ 1947863 w 2371725"/>
              <a:gd name="connsiteY63" fmla="*/ 1114425 h 1123950"/>
              <a:gd name="connsiteX64" fmla="*/ 2021682 w 2371725"/>
              <a:gd name="connsiteY64" fmla="*/ 1123950 h 1123950"/>
              <a:gd name="connsiteX65" fmla="*/ 2076450 w 2371725"/>
              <a:gd name="connsiteY65" fmla="*/ 1081087 h 1123950"/>
              <a:gd name="connsiteX66" fmla="*/ 2069307 w 2371725"/>
              <a:gd name="connsiteY66" fmla="*/ 1033462 h 1123950"/>
              <a:gd name="connsiteX67" fmla="*/ 2128838 w 2371725"/>
              <a:gd name="connsiteY67" fmla="*/ 1045369 h 1123950"/>
              <a:gd name="connsiteX68" fmla="*/ 2178844 w 2371725"/>
              <a:gd name="connsiteY68" fmla="*/ 1076325 h 1123950"/>
              <a:gd name="connsiteX69" fmla="*/ 2250282 w 2371725"/>
              <a:gd name="connsiteY69" fmla="*/ 1090612 h 1123950"/>
              <a:gd name="connsiteX70" fmla="*/ 2331244 w 2371725"/>
              <a:gd name="connsiteY70" fmla="*/ 1045369 h 1123950"/>
              <a:gd name="connsiteX71" fmla="*/ 2371725 w 2371725"/>
              <a:gd name="connsiteY71"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2882 w 2371725"/>
              <a:gd name="connsiteY13" fmla="*/ 414337 h 1123950"/>
              <a:gd name="connsiteX14" fmla="*/ 230982 w 2371725"/>
              <a:gd name="connsiteY14" fmla="*/ 445294 h 1123950"/>
              <a:gd name="connsiteX15" fmla="*/ 169069 w 2371725"/>
              <a:gd name="connsiteY15" fmla="*/ 504825 h 1123950"/>
              <a:gd name="connsiteX16" fmla="*/ 135732 w 2371725"/>
              <a:gd name="connsiteY16" fmla="*/ 557212 h 1123950"/>
              <a:gd name="connsiteX17" fmla="*/ 152400 w 2371725"/>
              <a:gd name="connsiteY17" fmla="*/ 597694 h 1123950"/>
              <a:gd name="connsiteX18" fmla="*/ 173832 w 2371725"/>
              <a:gd name="connsiteY18" fmla="*/ 600075 h 1123950"/>
              <a:gd name="connsiteX19" fmla="*/ 200025 w 2371725"/>
              <a:gd name="connsiteY19" fmla="*/ 583406 h 1123950"/>
              <a:gd name="connsiteX20" fmla="*/ 257175 w 2371725"/>
              <a:gd name="connsiteY20" fmla="*/ 542925 h 1123950"/>
              <a:gd name="connsiteX21" fmla="*/ 283369 w 2371725"/>
              <a:gd name="connsiteY21" fmla="*/ 531019 h 1123950"/>
              <a:gd name="connsiteX22" fmla="*/ 328613 w 2371725"/>
              <a:gd name="connsiteY22" fmla="*/ 533400 h 1123950"/>
              <a:gd name="connsiteX23" fmla="*/ 404813 w 2371725"/>
              <a:gd name="connsiteY23" fmla="*/ 597694 h 1123950"/>
              <a:gd name="connsiteX24" fmla="*/ 416719 w 2371725"/>
              <a:gd name="connsiteY24" fmla="*/ 671512 h 1123950"/>
              <a:gd name="connsiteX25" fmla="*/ 369094 w 2371725"/>
              <a:gd name="connsiteY25" fmla="*/ 700087 h 1123950"/>
              <a:gd name="connsiteX26" fmla="*/ 373857 w 2371725"/>
              <a:gd name="connsiteY26" fmla="*/ 728662 h 1123950"/>
              <a:gd name="connsiteX27" fmla="*/ 404813 w 2371725"/>
              <a:gd name="connsiteY27" fmla="*/ 728662 h 1123950"/>
              <a:gd name="connsiteX28" fmla="*/ 466725 w 2371725"/>
              <a:gd name="connsiteY28" fmla="*/ 740569 h 1123950"/>
              <a:gd name="connsiteX29" fmla="*/ 497682 w 2371725"/>
              <a:gd name="connsiteY29" fmla="*/ 745331 h 1123950"/>
              <a:gd name="connsiteX30" fmla="*/ 516732 w 2371725"/>
              <a:gd name="connsiteY30" fmla="*/ 704850 h 1123950"/>
              <a:gd name="connsiteX31" fmla="*/ 526257 w 2371725"/>
              <a:gd name="connsiteY31" fmla="*/ 681037 h 1123950"/>
              <a:gd name="connsiteX32" fmla="*/ 571500 w 2371725"/>
              <a:gd name="connsiteY32" fmla="*/ 711994 h 1123950"/>
              <a:gd name="connsiteX33" fmla="*/ 592932 w 2371725"/>
              <a:gd name="connsiteY33" fmla="*/ 807244 h 1123950"/>
              <a:gd name="connsiteX34" fmla="*/ 611982 w 2371725"/>
              <a:gd name="connsiteY34" fmla="*/ 833437 h 1123950"/>
              <a:gd name="connsiteX35" fmla="*/ 671513 w 2371725"/>
              <a:gd name="connsiteY35" fmla="*/ 828675 h 1123950"/>
              <a:gd name="connsiteX36" fmla="*/ 704850 w 2371725"/>
              <a:gd name="connsiteY36" fmla="*/ 878681 h 1123950"/>
              <a:gd name="connsiteX37" fmla="*/ 711994 w 2371725"/>
              <a:gd name="connsiteY37" fmla="*/ 945356 h 1123950"/>
              <a:gd name="connsiteX38" fmla="*/ 731044 w 2371725"/>
              <a:gd name="connsiteY38" fmla="*/ 990600 h 1123950"/>
              <a:gd name="connsiteX39" fmla="*/ 759619 w 2371725"/>
              <a:gd name="connsiteY39" fmla="*/ 983456 h 1123950"/>
              <a:gd name="connsiteX40" fmla="*/ 790575 w 2371725"/>
              <a:gd name="connsiteY40" fmla="*/ 940594 h 1123950"/>
              <a:gd name="connsiteX41" fmla="*/ 857250 w 2371725"/>
              <a:gd name="connsiteY41" fmla="*/ 933450 h 1123950"/>
              <a:gd name="connsiteX42" fmla="*/ 914400 w 2371725"/>
              <a:gd name="connsiteY42" fmla="*/ 923925 h 1123950"/>
              <a:gd name="connsiteX43" fmla="*/ 981075 w 2371725"/>
              <a:gd name="connsiteY43" fmla="*/ 866775 h 1123950"/>
              <a:gd name="connsiteX44" fmla="*/ 1035844 w 2371725"/>
              <a:gd name="connsiteY44" fmla="*/ 854869 h 1123950"/>
              <a:gd name="connsiteX45" fmla="*/ 1083469 w 2371725"/>
              <a:gd name="connsiteY45" fmla="*/ 888206 h 1123950"/>
              <a:gd name="connsiteX46" fmla="*/ 1140619 w 2371725"/>
              <a:gd name="connsiteY46" fmla="*/ 859631 h 1123950"/>
              <a:gd name="connsiteX47" fmla="*/ 1173957 w 2371725"/>
              <a:gd name="connsiteY47" fmla="*/ 850106 h 1123950"/>
              <a:gd name="connsiteX48" fmla="*/ 1243013 w 2371725"/>
              <a:gd name="connsiteY48" fmla="*/ 850106 h 1123950"/>
              <a:gd name="connsiteX49" fmla="*/ 1295400 w 2371725"/>
              <a:gd name="connsiteY49" fmla="*/ 850106 h 1123950"/>
              <a:gd name="connsiteX50" fmla="*/ 1338263 w 2371725"/>
              <a:gd name="connsiteY50" fmla="*/ 864394 h 1123950"/>
              <a:gd name="connsiteX51" fmla="*/ 1350169 w 2371725"/>
              <a:gd name="connsiteY51" fmla="*/ 926306 h 1123950"/>
              <a:gd name="connsiteX52" fmla="*/ 1376363 w 2371725"/>
              <a:gd name="connsiteY52" fmla="*/ 954881 h 1123950"/>
              <a:gd name="connsiteX53" fmla="*/ 1440657 w 2371725"/>
              <a:gd name="connsiteY53" fmla="*/ 969169 h 1123950"/>
              <a:gd name="connsiteX54" fmla="*/ 1476375 w 2371725"/>
              <a:gd name="connsiteY54" fmla="*/ 1007269 h 1123950"/>
              <a:gd name="connsiteX55" fmla="*/ 1488282 w 2371725"/>
              <a:gd name="connsiteY55" fmla="*/ 1042987 h 1123950"/>
              <a:gd name="connsiteX56" fmla="*/ 1581150 w 2371725"/>
              <a:gd name="connsiteY56" fmla="*/ 1081087 h 1123950"/>
              <a:gd name="connsiteX57" fmla="*/ 1645444 w 2371725"/>
              <a:gd name="connsiteY57" fmla="*/ 1028700 h 1123950"/>
              <a:gd name="connsiteX58" fmla="*/ 1714500 w 2371725"/>
              <a:gd name="connsiteY58" fmla="*/ 1012031 h 1123950"/>
              <a:gd name="connsiteX59" fmla="*/ 1764507 w 2371725"/>
              <a:gd name="connsiteY59" fmla="*/ 1028700 h 1123950"/>
              <a:gd name="connsiteX60" fmla="*/ 1793082 w 2371725"/>
              <a:gd name="connsiteY60" fmla="*/ 1092994 h 1123950"/>
              <a:gd name="connsiteX61" fmla="*/ 1835944 w 2371725"/>
              <a:gd name="connsiteY61" fmla="*/ 1100137 h 1123950"/>
              <a:gd name="connsiteX62" fmla="*/ 1897857 w 2371725"/>
              <a:gd name="connsiteY62" fmla="*/ 1040606 h 1123950"/>
              <a:gd name="connsiteX63" fmla="*/ 1935957 w 2371725"/>
              <a:gd name="connsiteY63" fmla="*/ 1057275 h 1123950"/>
              <a:gd name="connsiteX64" fmla="*/ 1947863 w 2371725"/>
              <a:gd name="connsiteY64" fmla="*/ 1114425 h 1123950"/>
              <a:gd name="connsiteX65" fmla="*/ 2021682 w 2371725"/>
              <a:gd name="connsiteY65" fmla="*/ 1123950 h 1123950"/>
              <a:gd name="connsiteX66" fmla="*/ 2076450 w 2371725"/>
              <a:gd name="connsiteY66" fmla="*/ 1081087 h 1123950"/>
              <a:gd name="connsiteX67" fmla="*/ 2069307 w 2371725"/>
              <a:gd name="connsiteY67" fmla="*/ 1033462 h 1123950"/>
              <a:gd name="connsiteX68" fmla="*/ 2128838 w 2371725"/>
              <a:gd name="connsiteY68" fmla="*/ 1045369 h 1123950"/>
              <a:gd name="connsiteX69" fmla="*/ 2178844 w 2371725"/>
              <a:gd name="connsiteY69" fmla="*/ 1076325 h 1123950"/>
              <a:gd name="connsiteX70" fmla="*/ 2250282 w 2371725"/>
              <a:gd name="connsiteY70" fmla="*/ 1090612 h 1123950"/>
              <a:gd name="connsiteX71" fmla="*/ 2331244 w 2371725"/>
              <a:gd name="connsiteY71" fmla="*/ 1045369 h 1123950"/>
              <a:gd name="connsiteX72" fmla="*/ 2371725 w 2371725"/>
              <a:gd name="connsiteY72"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2882 w 2371725"/>
              <a:gd name="connsiteY13" fmla="*/ 414337 h 1123950"/>
              <a:gd name="connsiteX14" fmla="*/ 230982 w 2371725"/>
              <a:gd name="connsiteY14" fmla="*/ 445294 h 1123950"/>
              <a:gd name="connsiteX15" fmla="*/ 216694 w 2371725"/>
              <a:gd name="connsiteY15" fmla="*/ 473869 h 1123950"/>
              <a:gd name="connsiteX16" fmla="*/ 169069 w 2371725"/>
              <a:gd name="connsiteY16" fmla="*/ 504825 h 1123950"/>
              <a:gd name="connsiteX17" fmla="*/ 135732 w 2371725"/>
              <a:gd name="connsiteY17" fmla="*/ 557212 h 1123950"/>
              <a:gd name="connsiteX18" fmla="*/ 152400 w 2371725"/>
              <a:gd name="connsiteY18" fmla="*/ 597694 h 1123950"/>
              <a:gd name="connsiteX19" fmla="*/ 173832 w 2371725"/>
              <a:gd name="connsiteY19" fmla="*/ 600075 h 1123950"/>
              <a:gd name="connsiteX20" fmla="*/ 200025 w 2371725"/>
              <a:gd name="connsiteY20" fmla="*/ 583406 h 1123950"/>
              <a:gd name="connsiteX21" fmla="*/ 257175 w 2371725"/>
              <a:gd name="connsiteY21" fmla="*/ 542925 h 1123950"/>
              <a:gd name="connsiteX22" fmla="*/ 283369 w 2371725"/>
              <a:gd name="connsiteY22" fmla="*/ 531019 h 1123950"/>
              <a:gd name="connsiteX23" fmla="*/ 328613 w 2371725"/>
              <a:gd name="connsiteY23" fmla="*/ 533400 h 1123950"/>
              <a:gd name="connsiteX24" fmla="*/ 404813 w 2371725"/>
              <a:gd name="connsiteY24" fmla="*/ 597694 h 1123950"/>
              <a:gd name="connsiteX25" fmla="*/ 416719 w 2371725"/>
              <a:gd name="connsiteY25" fmla="*/ 671512 h 1123950"/>
              <a:gd name="connsiteX26" fmla="*/ 369094 w 2371725"/>
              <a:gd name="connsiteY26" fmla="*/ 700087 h 1123950"/>
              <a:gd name="connsiteX27" fmla="*/ 373857 w 2371725"/>
              <a:gd name="connsiteY27" fmla="*/ 728662 h 1123950"/>
              <a:gd name="connsiteX28" fmla="*/ 404813 w 2371725"/>
              <a:gd name="connsiteY28" fmla="*/ 728662 h 1123950"/>
              <a:gd name="connsiteX29" fmla="*/ 466725 w 2371725"/>
              <a:gd name="connsiteY29" fmla="*/ 740569 h 1123950"/>
              <a:gd name="connsiteX30" fmla="*/ 497682 w 2371725"/>
              <a:gd name="connsiteY30" fmla="*/ 745331 h 1123950"/>
              <a:gd name="connsiteX31" fmla="*/ 516732 w 2371725"/>
              <a:gd name="connsiteY31" fmla="*/ 704850 h 1123950"/>
              <a:gd name="connsiteX32" fmla="*/ 526257 w 2371725"/>
              <a:gd name="connsiteY32" fmla="*/ 681037 h 1123950"/>
              <a:gd name="connsiteX33" fmla="*/ 571500 w 2371725"/>
              <a:gd name="connsiteY33" fmla="*/ 711994 h 1123950"/>
              <a:gd name="connsiteX34" fmla="*/ 592932 w 2371725"/>
              <a:gd name="connsiteY34" fmla="*/ 807244 h 1123950"/>
              <a:gd name="connsiteX35" fmla="*/ 611982 w 2371725"/>
              <a:gd name="connsiteY35" fmla="*/ 833437 h 1123950"/>
              <a:gd name="connsiteX36" fmla="*/ 671513 w 2371725"/>
              <a:gd name="connsiteY36" fmla="*/ 828675 h 1123950"/>
              <a:gd name="connsiteX37" fmla="*/ 704850 w 2371725"/>
              <a:gd name="connsiteY37" fmla="*/ 878681 h 1123950"/>
              <a:gd name="connsiteX38" fmla="*/ 711994 w 2371725"/>
              <a:gd name="connsiteY38" fmla="*/ 945356 h 1123950"/>
              <a:gd name="connsiteX39" fmla="*/ 731044 w 2371725"/>
              <a:gd name="connsiteY39" fmla="*/ 990600 h 1123950"/>
              <a:gd name="connsiteX40" fmla="*/ 759619 w 2371725"/>
              <a:gd name="connsiteY40" fmla="*/ 983456 h 1123950"/>
              <a:gd name="connsiteX41" fmla="*/ 790575 w 2371725"/>
              <a:gd name="connsiteY41" fmla="*/ 940594 h 1123950"/>
              <a:gd name="connsiteX42" fmla="*/ 857250 w 2371725"/>
              <a:gd name="connsiteY42" fmla="*/ 933450 h 1123950"/>
              <a:gd name="connsiteX43" fmla="*/ 914400 w 2371725"/>
              <a:gd name="connsiteY43" fmla="*/ 923925 h 1123950"/>
              <a:gd name="connsiteX44" fmla="*/ 981075 w 2371725"/>
              <a:gd name="connsiteY44" fmla="*/ 866775 h 1123950"/>
              <a:gd name="connsiteX45" fmla="*/ 1035844 w 2371725"/>
              <a:gd name="connsiteY45" fmla="*/ 854869 h 1123950"/>
              <a:gd name="connsiteX46" fmla="*/ 1083469 w 2371725"/>
              <a:gd name="connsiteY46" fmla="*/ 888206 h 1123950"/>
              <a:gd name="connsiteX47" fmla="*/ 1140619 w 2371725"/>
              <a:gd name="connsiteY47" fmla="*/ 859631 h 1123950"/>
              <a:gd name="connsiteX48" fmla="*/ 1173957 w 2371725"/>
              <a:gd name="connsiteY48" fmla="*/ 850106 h 1123950"/>
              <a:gd name="connsiteX49" fmla="*/ 1243013 w 2371725"/>
              <a:gd name="connsiteY49" fmla="*/ 850106 h 1123950"/>
              <a:gd name="connsiteX50" fmla="*/ 1295400 w 2371725"/>
              <a:gd name="connsiteY50" fmla="*/ 850106 h 1123950"/>
              <a:gd name="connsiteX51" fmla="*/ 1338263 w 2371725"/>
              <a:gd name="connsiteY51" fmla="*/ 864394 h 1123950"/>
              <a:gd name="connsiteX52" fmla="*/ 1350169 w 2371725"/>
              <a:gd name="connsiteY52" fmla="*/ 926306 h 1123950"/>
              <a:gd name="connsiteX53" fmla="*/ 1376363 w 2371725"/>
              <a:gd name="connsiteY53" fmla="*/ 954881 h 1123950"/>
              <a:gd name="connsiteX54" fmla="*/ 1440657 w 2371725"/>
              <a:gd name="connsiteY54" fmla="*/ 969169 h 1123950"/>
              <a:gd name="connsiteX55" fmla="*/ 1476375 w 2371725"/>
              <a:gd name="connsiteY55" fmla="*/ 1007269 h 1123950"/>
              <a:gd name="connsiteX56" fmla="*/ 1488282 w 2371725"/>
              <a:gd name="connsiteY56" fmla="*/ 1042987 h 1123950"/>
              <a:gd name="connsiteX57" fmla="*/ 1581150 w 2371725"/>
              <a:gd name="connsiteY57" fmla="*/ 1081087 h 1123950"/>
              <a:gd name="connsiteX58" fmla="*/ 1645444 w 2371725"/>
              <a:gd name="connsiteY58" fmla="*/ 1028700 h 1123950"/>
              <a:gd name="connsiteX59" fmla="*/ 1714500 w 2371725"/>
              <a:gd name="connsiteY59" fmla="*/ 1012031 h 1123950"/>
              <a:gd name="connsiteX60" fmla="*/ 1764507 w 2371725"/>
              <a:gd name="connsiteY60" fmla="*/ 1028700 h 1123950"/>
              <a:gd name="connsiteX61" fmla="*/ 1793082 w 2371725"/>
              <a:gd name="connsiteY61" fmla="*/ 1092994 h 1123950"/>
              <a:gd name="connsiteX62" fmla="*/ 1835944 w 2371725"/>
              <a:gd name="connsiteY62" fmla="*/ 1100137 h 1123950"/>
              <a:gd name="connsiteX63" fmla="*/ 1897857 w 2371725"/>
              <a:gd name="connsiteY63" fmla="*/ 1040606 h 1123950"/>
              <a:gd name="connsiteX64" fmla="*/ 1935957 w 2371725"/>
              <a:gd name="connsiteY64" fmla="*/ 1057275 h 1123950"/>
              <a:gd name="connsiteX65" fmla="*/ 1947863 w 2371725"/>
              <a:gd name="connsiteY65" fmla="*/ 1114425 h 1123950"/>
              <a:gd name="connsiteX66" fmla="*/ 2021682 w 2371725"/>
              <a:gd name="connsiteY66" fmla="*/ 1123950 h 1123950"/>
              <a:gd name="connsiteX67" fmla="*/ 2076450 w 2371725"/>
              <a:gd name="connsiteY67" fmla="*/ 1081087 h 1123950"/>
              <a:gd name="connsiteX68" fmla="*/ 2069307 w 2371725"/>
              <a:gd name="connsiteY68" fmla="*/ 1033462 h 1123950"/>
              <a:gd name="connsiteX69" fmla="*/ 2128838 w 2371725"/>
              <a:gd name="connsiteY69" fmla="*/ 1045369 h 1123950"/>
              <a:gd name="connsiteX70" fmla="*/ 2178844 w 2371725"/>
              <a:gd name="connsiteY70" fmla="*/ 1076325 h 1123950"/>
              <a:gd name="connsiteX71" fmla="*/ 2250282 w 2371725"/>
              <a:gd name="connsiteY71" fmla="*/ 1090612 h 1123950"/>
              <a:gd name="connsiteX72" fmla="*/ 2331244 w 2371725"/>
              <a:gd name="connsiteY72" fmla="*/ 1045369 h 1123950"/>
              <a:gd name="connsiteX73" fmla="*/ 2371725 w 2371725"/>
              <a:gd name="connsiteY73"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0501 w 2371725"/>
              <a:gd name="connsiteY13" fmla="*/ 404812 h 1123950"/>
              <a:gd name="connsiteX14" fmla="*/ 230982 w 2371725"/>
              <a:gd name="connsiteY14" fmla="*/ 445294 h 1123950"/>
              <a:gd name="connsiteX15" fmla="*/ 216694 w 2371725"/>
              <a:gd name="connsiteY15" fmla="*/ 473869 h 1123950"/>
              <a:gd name="connsiteX16" fmla="*/ 169069 w 2371725"/>
              <a:gd name="connsiteY16" fmla="*/ 504825 h 1123950"/>
              <a:gd name="connsiteX17" fmla="*/ 135732 w 2371725"/>
              <a:gd name="connsiteY17" fmla="*/ 557212 h 1123950"/>
              <a:gd name="connsiteX18" fmla="*/ 152400 w 2371725"/>
              <a:gd name="connsiteY18" fmla="*/ 597694 h 1123950"/>
              <a:gd name="connsiteX19" fmla="*/ 173832 w 2371725"/>
              <a:gd name="connsiteY19" fmla="*/ 600075 h 1123950"/>
              <a:gd name="connsiteX20" fmla="*/ 200025 w 2371725"/>
              <a:gd name="connsiteY20" fmla="*/ 583406 h 1123950"/>
              <a:gd name="connsiteX21" fmla="*/ 257175 w 2371725"/>
              <a:gd name="connsiteY21" fmla="*/ 542925 h 1123950"/>
              <a:gd name="connsiteX22" fmla="*/ 283369 w 2371725"/>
              <a:gd name="connsiteY22" fmla="*/ 531019 h 1123950"/>
              <a:gd name="connsiteX23" fmla="*/ 328613 w 2371725"/>
              <a:gd name="connsiteY23" fmla="*/ 533400 h 1123950"/>
              <a:gd name="connsiteX24" fmla="*/ 404813 w 2371725"/>
              <a:gd name="connsiteY24" fmla="*/ 597694 h 1123950"/>
              <a:gd name="connsiteX25" fmla="*/ 416719 w 2371725"/>
              <a:gd name="connsiteY25" fmla="*/ 671512 h 1123950"/>
              <a:gd name="connsiteX26" fmla="*/ 369094 w 2371725"/>
              <a:gd name="connsiteY26" fmla="*/ 700087 h 1123950"/>
              <a:gd name="connsiteX27" fmla="*/ 373857 w 2371725"/>
              <a:gd name="connsiteY27" fmla="*/ 728662 h 1123950"/>
              <a:gd name="connsiteX28" fmla="*/ 404813 w 2371725"/>
              <a:gd name="connsiteY28" fmla="*/ 728662 h 1123950"/>
              <a:gd name="connsiteX29" fmla="*/ 466725 w 2371725"/>
              <a:gd name="connsiteY29" fmla="*/ 740569 h 1123950"/>
              <a:gd name="connsiteX30" fmla="*/ 497682 w 2371725"/>
              <a:gd name="connsiteY30" fmla="*/ 745331 h 1123950"/>
              <a:gd name="connsiteX31" fmla="*/ 516732 w 2371725"/>
              <a:gd name="connsiteY31" fmla="*/ 704850 h 1123950"/>
              <a:gd name="connsiteX32" fmla="*/ 526257 w 2371725"/>
              <a:gd name="connsiteY32" fmla="*/ 681037 h 1123950"/>
              <a:gd name="connsiteX33" fmla="*/ 571500 w 2371725"/>
              <a:gd name="connsiteY33" fmla="*/ 711994 h 1123950"/>
              <a:gd name="connsiteX34" fmla="*/ 592932 w 2371725"/>
              <a:gd name="connsiteY34" fmla="*/ 807244 h 1123950"/>
              <a:gd name="connsiteX35" fmla="*/ 611982 w 2371725"/>
              <a:gd name="connsiteY35" fmla="*/ 833437 h 1123950"/>
              <a:gd name="connsiteX36" fmla="*/ 671513 w 2371725"/>
              <a:gd name="connsiteY36" fmla="*/ 828675 h 1123950"/>
              <a:gd name="connsiteX37" fmla="*/ 704850 w 2371725"/>
              <a:gd name="connsiteY37" fmla="*/ 878681 h 1123950"/>
              <a:gd name="connsiteX38" fmla="*/ 711994 w 2371725"/>
              <a:gd name="connsiteY38" fmla="*/ 945356 h 1123950"/>
              <a:gd name="connsiteX39" fmla="*/ 731044 w 2371725"/>
              <a:gd name="connsiteY39" fmla="*/ 990600 h 1123950"/>
              <a:gd name="connsiteX40" fmla="*/ 759619 w 2371725"/>
              <a:gd name="connsiteY40" fmla="*/ 983456 h 1123950"/>
              <a:gd name="connsiteX41" fmla="*/ 790575 w 2371725"/>
              <a:gd name="connsiteY41" fmla="*/ 940594 h 1123950"/>
              <a:gd name="connsiteX42" fmla="*/ 857250 w 2371725"/>
              <a:gd name="connsiteY42" fmla="*/ 933450 h 1123950"/>
              <a:gd name="connsiteX43" fmla="*/ 914400 w 2371725"/>
              <a:gd name="connsiteY43" fmla="*/ 923925 h 1123950"/>
              <a:gd name="connsiteX44" fmla="*/ 981075 w 2371725"/>
              <a:gd name="connsiteY44" fmla="*/ 866775 h 1123950"/>
              <a:gd name="connsiteX45" fmla="*/ 1035844 w 2371725"/>
              <a:gd name="connsiteY45" fmla="*/ 854869 h 1123950"/>
              <a:gd name="connsiteX46" fmla="*/ 1083469 w 2371725"/>
              <a:gd name="connsiteY46" fmla="*/ 888206 h 1123950"/>
              <a:gd name="connsiteX47" fmla="*/ 1140619 w 2371725"/>
              <a:gd name="connsiteY47" fmla="*/ 859631 h 1123950"/>
              <a:gd name="connsiteX48" fmla="*/ 1173957 w 2371725"/>
              <a:gd name="connsiteY48" fmla="*/ 850106 h 1123950"/>
              <a:gd name="connsiteX49" fmla="*/ 1243013 w 2371725"/>
              <a:gd name="connsiteY49" fmla="*/ 850106 h 1123950"/>
              <a:gd name="connsiteX50" fmla="*/ 1295400 w 2371725"/>
              <a:gd name="connsiteY50" fmla="*/ 850106 h 1123950"/>
              <a:gd name="connsiteX51" fmla="*/ 1338263 w 2371725"/>
              <a:gd name="connsiteY51" fmla="*/ 864394 h 1123950"/>
              <a:gd name="connsiteX52" fmla="*/ 1350169 w 2371725"/>
              <a:gd name="connsiteY52" fmla="*/ 926306 h 1123950"/>
              <a:gd name="connsiteX53" fmla="*/ 1376363 w 2371725"/>
              <a:gd name="connsiteY53" fmla="*/ 954881 h 1123950"/>
              <a:gd name="connsiteX54" fmla="*/ 1440657 w 2371725"/>
              <a:gd name="connsiteY54" fmla="*/ 969169 h 1123950"/>
              <a:gd name="connsiteX55" fmla="*/ 1476375 w 2371725"/>
              <a:gd name="connsiteY55" fmla="*/ 1007269 h 1123950"/>
              <a:gd name="connsiteX56" fmla="*/ 1488282 w 2371725"/>
              <a:gd name="connsiteY56" fmla="*/ 1042987 h 1123950"/>
              <a:gd name="connsiteX57" fmla="*/ 1581150 w 2371725"/>
              <a:gd name="connsiteY57" fmla="*/ 1081087 h 1123950"/>
              <a:gd name="connsiteX58" fmla="*/ 1645444 w 2371725"/>
              <a:gd name="connsiteY58" fmla="*/ 1028700 h 1123950"/>
              <a:gd name="connsiteX59" fmla="*/ 1714500 w 2371725"/>
              <a:gd name="connsiteY59" fmla="*/ 1012031 h 1123950"/>
              <a:gd name="connsiteX60" fmla="*/ 1764507 w 2371725"/>
              <a:gd name="connsiteY60" fmla="*/ 1028700 h 1123950"/>
              <a:gd name="connsiteX61" fmla="*/ 1793082 w 2371725"/>
              <a:gd name="connsiteY61" fmla="*/ 1092994 h 1123950"/>
              <a:gd name="connsiteX62" fmla="*/ 1835944 w 2371725"/>
              <a:gd name="connsiteY62" fmla="*/ 1100137 h 1123950"/>
              <a:gd name="connsiteX63" fmla="*/ 1897857 w 2371725"/>
              <a:gd name="connsiteY63" fmla="*/ 1040606 h 1123950"/>
              <a:gd name="connsiteX64" fmla="*/ 1935957 w 2371725"/>
              <a:gd name="connsiteY64" fmla="*/ 1057275 h 1123950"/>
              <a:gd name="connsiteX65" fmla="*/ 1947863 w 2371725"/>
              <a:gd name="connsiteY65" fmla="*/ 1114425 h 1123950"/>
              <a:gd name="connsiteX66" fmla="*/ 2021682 w 2371725"/>
              <a:gd name="connsiteY66" fmla="*/ 1123950 h 1123950"/>
              <a:gd name="connsiteX67" fmla="*/ 2076450 w 2371725"/>
              <a:gd name="connsiteY67" fmla="*/ 1081087 h 1123950"/>
              <a:gd name="connsiteX68" fmla="*/ 2069307 w 2371725"/>
              <a:gd name="connsiteY68" fmla="*/ 1033462 h 1123950"/>
              <a:gd name="connsiteX69" fmla="*/ 2128838 w 2371725"/>
              <a:gd name="connsiteY69" fmla="*/ 1045369 h 1123950"/>
              <a:gd name="connsiteX70" fmla="*/ 2178844 w 2371725"/>
              <a:gd name="connsiteY70" fmla="*/ 1076325 h 1123950"/>
              <a:gd name="connsiteX71" fmla="*/ 2250282 w 2371725"/>
              <a:gd name="connsiteY71" fmla="*/ 1090612 h 1123950"/>
              <a:gd name="connsiteX72" fmla="*/ 2331244 w 2371725"/>
              <a:gd name="connsiteY72" fmla="*/ 1045369 h 1123950"/>
              <a:gd name="connsiteX73" fmla="*/ 2371725 w 2371725"/>
              <a:gd name="connsiteY73"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26206 w 2371725"/>
              <a:gd name="connsiteY12" fmla="*/ 402431 h 1123950"/>
              <a:gd name="connsiteX13" fmla="*/ 190501 w 2371725"/>
              <a:gd name="connsiteY13" fmla="*/ 404812 h 1123950"/>
              <a:gd name="connsiteX14" fmla="*/ 230982 w 2371725"/>
              <a:gd name="connsiteY14" fmla="*/ 445294 h 1123950"/>
              <a:gd name="connsiteX15" fmla="*/ 216694 w 2371725"/>
              <a:gd name="connsiteY15" fmla="*/ 473869 h 1123950"/>
              <a:gd name="connsiteX16" fmla="*/ 169069 w 2371725"/>
              <a:gd name="connsiteY16" fmla="*/ 504825 h 1123950"/>
              <a:gd name="connsiteX17" fmla="*/ 135732 w 2371725"/>
              <a:gd name="connsiteY17" fmla="*/ 557212 h 1123950"/>
              <a:gd name="connsiteX18" fmla="*/ 152400 w 2371725"/>
              <a:gd name="connsiteY18" fmla="*/ 597694 h 1123950"/>
              <a:gd name="connsiteX19" fmla="*/ 173832 w 2371725"/>
              <a:gd name="connsiteY19" fmla="*/ 600075 h 1123950"/>
              <a:gd name="connsiteX20" fmla="*/ 200025 w 2371725"/>
              <a:gd name="connsiteY20" fmla="*/ 583406 h 1123950"/>
              <a:gd name="connsiteX21" fmla="*/ 257175 w 2371725"/>
              <a:gd name="connsiteY21" fmla="*/ 542925 h 1123950"/>
              <a:gd name="connsiteX22" fmla="*/ 283369 w 2371725"/>
              <a:gd name="connsiteY22" fmla="*/ 531019 h 1123950"/>
              <a:gd name="connsiteX23" fmla="*/ 328613 w 2371725"/>
              <a:gd name="connsiteY23" fmla="*/ 533400 h 1123950"/>
              <a:gd name="connsiteX24" fmla="*/ 404813 w 2371725"/>
              <a:gd name="connsiteY24" fmla="*/ 597694 h 1123950"/>
              <a:gd name="connsiteX25" fmla="*/ 416719 w 2371725"/>
              <a:gd name="connsiteY25" fmla="*/ 671512 h 1123950"/>
              <a:gd name="connsiteX26" fmla="*/ 369094 w 2371725"/>
              <a:gd name="connsiteY26" fmla="*/ 700087 h 1123950"/>
              <a:gd name="connsiteX27" fmla="*/ 373857 w 2371725"/>
              <a:gd name="connsiteY27" fmla="*/ 728662 h 1123950"/>
              <a:gd name="connsiteX28" fmla="*/ 404813 w 2371725"/>
              <a:gd name="connsiteY28" fmla="*/ 728662 h 1123950"/>
              <a:gd name="connsiteX29" fmla="*/ 466725 w 2371725"/>
              <a:gd name="connsiteY29" fmla="*/ 740569 h 1123950"/>
              <a:gd name="connsiteX30" fmla="*/ 497682 w 2371725"/>
              <a:gd name="connsiteY30" fmla="*/ 745331 h 1123950"/>
              <a:gd name="connsiteX31" fmla="*/ 516732 w 2371725"/>
              <a:gd name="connsiteY31" fmla="*/ 704850 h 1123950"/>
              <a:gd name="connsiteX32" fmla="*/ 526257 w 2371725"/>
              <a:gd name="connsiteY32" fmla="*/ 681037 h 1123950"/>
              <a:gd name="connsiteX33" fmla="*/ 571500 w 2371725"/>
              <a:gd name="connsiteY33" fmla="*/ 711994 h 1123950"/>
              <a:gd name="connsiteX34" fmla="*/ 592932 w 2371725"/>
              <a:gd name="connsiteY34" fmla="*/ 807244 h 1123950"/>
              <a:gd name="connsiteX35" fmla="*/ 611982 w 2371725"/>
              <a:gd name="connsiteY35" fmla="*/ 833437 h 1123950"/>
              <a:gd name="connsiteX36" fmla="*/ 671513 w 2371725"/>
              <a:gd name="connsiteY36" fmla="*/ 828675 h 1123950"/>
              <a:gd name="connsiteX37" fmla="*/ 704850 w 2371725"/>
              <a:gd name="connsiteY37" fmla="*/ 878681 h 1123950"/>
              <a:gd name="connsiteX38" fmla="*/ 711994 w 2371725"/>
              <a:gd name="connsiteY38" fmla="*/ 945356 h 1123950"/>
              <a:gd name="connsiteX39" fmla="*/ 731044 w 2371725"/>
              <a:gd name="connsiteY39" fmla="*/ 990600 h 1123950"/>
              <a:gd name="connsiteX40" fmla="*/ 759619 w 2371725"/>
              <a:gd name="connsiteY40" fmla="*/ 983456 h 1123950"/>
              <a:gd name="connsiteX41" fmla="*/ 790575 w 2371725"/>
              <a:gd name="connsiteY41" fmla="*/ 940594 h 1123950"/>
              <a:gd name="connsiteX42" fmla="*/ 857250 w 2371725"/>
              <a:gd name="connsiteY42" fmla="*/ 933450 h 1123950"/>
              <a:gd name="connsiteX43" fmla="*/ 914400 w 2371725"/>
              <a:gd name="connsiteY43" fmla="*/ 923925 h 1123950"/>
              <a:gd name="connsiteX44" fmla="*/ 981075 w 2371725"/>
              <a:gd name="connsiteY44" fmla="*/ 866775 h 1123950"/>
              <a:gd name="connsiteX45" fmla="*/ 1035844 w 2371725"/>
              <a:gd name="connsiteY45" fmla="*/ 854869 h 1123950"/>
              <a:gd name="connsiteX46" fmla="*/ 1083469 w 2371725"/>
              <a:gd name="connsiteY46" fmla="*/ 888206 h 1123950"/>
              <a:gd name="connsiteX47" fmla="*/ 1140619 w 2371725"/>
              <a:gd name="connsiteY47" fmla="*/ 859631 h 1123950"/>
              <a:gd name="connsiteX48" fmla="*/ 1173957 w 2371725"/>
              <a:gd name="connsiteY48" fmla="*/ 850106 h 1123950"/>
              <a:gd name="connsiteX49" fmla="*/ 1243013 w 2371725"/>
              <a:gd name="connsiteY49" fmla="*/ 850106 h 1123950"/>
              <a:gd name="connsiteX50" fmla="*/ 1295400 w 2371725"/>
              <a:gd name="connsiteY50" fmla="*/ 850106 h 1123950"/>
              <a:gd name="connsiteX51" fmla="*/ 1338263 w 2371725"/>
              <a:gd name="connsiteY51" fmla="*/ 864394 h 1123950"/>
              <a:gd name="connsiteX52" fmla="*/ 1350169 w 2371725"/>
              <a:gd name="connsiteY52" fmla="*/ 926306 h 1123950"/>
              <a:gd name="connsiteX53" fmla="*/ 1376363 w 2371725"/>
              <a:gd name="connsiteY53" fmla="*/ 954881 h 1123950"/>
              <a:gd name="connsiteX54" fmla="*/ 1440657 w 2371725"/>
              <a:gd name="connsiteY54" fmla="*/ 969169 h 1123950"/>
              <a:gd name="connsiteX55" fmla="*/ 1476375 w 2371725"/>
              <a:gd name="connsiteY55" fmla="*/ 1007269 h 1123950"/>
              <a:gd name="connsiteX56" fmla="*/ 1488282 w 2371725"/>
              <a:gd name="connsiteY56" fmla="*/ 1042987 h 1123950"/>
              <a:gd name="connsiteX57" fmla="*/ 1581150 w 2371725"/>
              <a:gd name="connsiteY57" fmla="*/ 1081087 h 1123950"/>
              <a:gd name="connsiteX58" fmla="*/ 1645444 w 2371725"/>
              <a:gd name="connsiteY58" fmla="*/ 1028700 h 1123950"/>
              <a:gd name="connsiteX59" fmla="*/ 1714500 w 2371725"/>
              <a:gd name="connsiteY59" fmla="*/ 1012031 h 1123950"/>
              <a:gd name="connsiteX60" fmla="*/ 1764507 w 2371725"/>
              <a:gd name="connsiteY60" fmla="*/ 1028700 h 1123950"/>
              <a:gd name="connsiteX61" fmla="*/ 1793082 w 2371725"/>
              <a:gd name="connsiteY61" fmla="*/ 1092994 h 1123950"/>
              <a:gd name="connsiteX62" fmla="*/ 1835944 w 2371725"/>
              <a:gd name="connsiteY62" fmla="*/ 1100137 h 1123950"/>
              <a:gd name="connsiteX63" fmla="*/ 1897857 w 2371725"/>
              <a:gd name="connsiteY63" fmla="*/ 1040606 h 1123950"/>
              <a:gd name="connsiteX64" fmla="*/ 1935957 w 2371725"/>
              <a:gd name="connsiteY64" fmla="*/ 1057275 h 1123950"/>
              <a:gd name="connsiteX65" fmla="*/ 1947863 w 2371725"/>
              <a:gd name="connsiteY65" fmla="*/ 1114425 h 1123950"/>
              <a:gd name="connsiteX66" fmla="*/ 2021682 w 2371725"/>
              <a:gd name="connsiteY66" fmla="*/ 1123950 h 1123950"/>
              <a:gd name="connsiteX67" fmla="*/ 2076450 w 2371725"/>
              <a:gd name="connsiteY67" fmla="*/ 1081087 h 1123950"/>
              <a:gd name="connsiteX68" fmla="*/ 2069307 w 2371725"/>
              <a:gd name="connsiteY68" fmla="*/ 1033462 h 1123950"/>
              <a:gd name="connsiteX69" fmla="*/ 2128838 w 2371725"/>
              <a:gd name="connsiteY69" fmla="*/ 1045369 h 1123950"/>
              <a:gd name="connsiteX70" fmla="*/ 2178844 w 2371725"/>
              <a:gd name="connsiteY70" fmla="*/ 1076325 h 1123950"/>
              <a:gd name="connsiteX71" fmla="*/ 2250282 w 2371725"/>
              <a:gd name="connsiteY71" fmla="*/ 1090612 h 1123950"/>
              <a:gd name="connsiteX72" fmla="*/ 2331244 w 2371725"/>
              <a:gd name="connsiteY72" fmla="*/ 1045369 h 1123950"/>
              <a:gd name="connsiteX73" fmla="*/ 2371725 w 2371725"/>
              <a:gd name="connsiteY73"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71438 w 2371725"/>
              <a:gd name="connsiteY9" fmla="*/ 316706 h 1123950"/>
              <a:gd name="connsiteX10" fmla="*/ 35719 w 2371725"/>
              <a:gd name="connsiteY10" fmla="*/ 330994 h 1123950"/>
              <a:gd name="connsiteX11" fmla="*/ 19050 w 2371725"/>
              <a:gd name="connsiteY11" fmla="*/ 364331 h 1123950"/>
              <a:gd name="connsiteX12" fmla="*/ 40482 w 2371725"/>
              <a:gd name="connsiteY12" fmla="*/ 395287 h 1123950"/>
              <a:gd name="connsiteX13" fmla="*/ 126206 w 2371725"/>
              <a:gd name="connsiteY13" fmla="*/ 402431 h 1123950"/>
              <a:gd name="connsiteX14" fmla="*/ 190501 w 2371725"/>
              <a:gd name="connsiteY14" fmla="*/ 404812 h 1123950"/>
              <a:gd name="connsiteX15" fmla="*/ 230982 w 2371725"/>
              <a:gd name="connsiteY15" fmla="*/ 445294 h 1123950"/>
              <a:gd name="connsiteX16" fmla="*/ 216694 w 2371725"/>
              <a:gd name="connsiteY16" fmla="*/ 473869 h 1123950"/>
              <a:gd name="connsiteX17" fmla="*/ 169069 w 2371725"/>
              <a:gd name="connsiteY17" fmla="*/ 504825 h 1123950"/>
              <a:gd name="connsiteX18" fmla="*/ 135732 w 2371725"/>
              <a:gd name="connsiteY18" fmla="*/ 557212 h 1123950"/>
              <a:gd name="connsiteX19" fmla="*/ 152400 w 2371725"/>
              <a:gd name="connsiteY19" fmla="*/ 597694 h 1123950"/>
              <a:gd name="connsiteX20" fmla="*/ 173832 w 2371725"/>
              <a:gd name="connsiteY20" fmla="*/ 600075 h 1123950"/>
              <a:gd name="connsiteX21" fmla="*/ 200025 w 2371725"/>
              <a:gd name="connsiteY21" fmla="*/ 583406 h 1123950"/>
              <a:gd name="connsiteX22" fmla="*/ 257175 w 2371725"/>
              <a:gd name="connsiteY22" fmla="*/ 542925 h 1123950"/>
              <a:gd name="connsiteX23" fmla="*/ 283369 w 2371725"/>
              <a:gd name="connsiteY23" fmla="*/ 531019 h 1123950"/>
              <a:gd name="connsiteX24" fmla="*/ 328613 w 2371725"/>
              <a:gd name="connsiteY24" fmla="*/ 533400 h 1123950"/>
              <a:gd name="connsiteX25" fmla="*/ 404813 w 2371725"/>
              <a:gd name="connsiteY25" fmla="*/ 597694 h 1123950"/>
              <a:gd name="connsiteX26" fmla="*/ 416719 w 2371725"/>
              <a:gd name="connsiteY26" fmla="*/ 671512 h 1123950"/>
              <a:gd name="connsiteX27" fmla="*/ 369094 w 2371725"/>
              <a:gd name="connsiteY27" fmla="*/ 700087 h 1123950"/>
              <a:gd name="connsiteX28" fmla="*/ 373857 w 2371725"/>
              <a:gd name="connsiteY28" fmla="*/ 728662 h 1123950"/>
              <a:gd name="connsiteX29" fmla="*/ 404813 w 2371725"/>
              <a:gd name="connsiteY29" fmla="*/ 728662 h 1123950"/>
              <a:gd name="connsiteX30" fmla="*/ 466725 w 2371725"/>
              <a:gd name="connsiteY30" fmla="*/ 740569 h 1123950"/>
              <a:gd name="connsiteX31" fmla="*/ 497682 w 2371725"/>
              <a:gd name="connsiteY31" fmla="*/ 745331 h 1123950"/>
              <a:gd name="connsiteX32" fmla="*/ 516732 w 2371725"/>
              <a:gd name="connsiteY32" fmla="*/ 704850 h 1123950"/>
              <a:gd name="connsiteX33" fmla="*/ 526257 w 2371725"/>
              <a:gd name="connsiteY33" fmla="*/ 681037 h 1123950"/>
              <a:gd name="connsiteX34" fmla="*/ 571500 w 2371725"/>
              <a:gd name="connsiteY34" fmla="*/ 711994 h 1123950"/>
              <a:gd name="connsiteX35" fmla="*/ 592932 w 2371725"/>
              <a:gd name="connsiteY35" fmla="*/ 807244 h 1123950"/>
              <a:gd name="connsiteX36" fmla="*/ 611982 w 2371725"/>
              <a:gd name="connsiteY36" fmla="*/ 833437 h 1123950"/>
              <a:gd name="connsiteX37" fmla="*/ 671513 w 2371725"/>
              <a:gd name="connsiteY37" fmla="*/ 828675 h 1123950"/>
              <a:gd name="connsiteX38" fmla="*/ 704850 w 2371725"/>
              <a:gd name="connsiteY38" fmla="*/ 878681 h 1123950"/>
              <a:gd name="connsiteX39" fmla="*/ 711994 w 2371725"/>
              <a:gd name="connsiteY39" fmla="*/ 945356 h 1123950"/>
              <a:gd name="connsiteX40" fmla="*/ 731044 w 2371725"/>
              <a:gd name="connsiteY40" fmla="*/ 990600 h 1123950"/>
              <a:gd name="connsiteX41" fmla="*/ 759619 w 2371725"/>
              <a:gd name="connsiteY41" fmla="*/ 983456 h 1123950"/>
              <a:gd name="connsiteX42" fmla="*/ 790575 w 2371725"/>
              <a:gd name="connsiteY42" fmla="*/ 940594 h 1123950"/>
              <a:gd name="connsiteX43" fmla="*/ 857250 w 2371725"/>
              <a:gd name="connsiteY43" fmla="*/ 933450 h 1123950"/>
              <a:gd name="connsiteX44" fmla="*/ 914400 w 2371725"/>
              <a:gd name="connsiteY44" fmla="*/ 923925 h 1123950"/>
              <a:gd name="connsiteX45" fmla="*/ 981075 w 2371725"/>
              <a:gd name="connsiteY45" fmla="*/ 866775 h 1123950"/>
              <a:gd name="connsiteX46" fmla="*/ 1035844 w 2371725"/>
              <a:gd name="connsiteY46" fmla="*/ 854869 h 1123950"/>
              <a:gd name="connsiteX47" fmla="*/ 1083469 w 2371725"/>
              <a:gd name="connsiteY47" fmla="*/ 888206 h 1123950"/>
              <a:gd name="connsiteX48" fmla="*/ 1140619 w 2371725"/>
              <a:gd name="connsiteY48" fmla="*/ 859631 h 1123950"/>
              <a:gd name="connsiteX49" fmla="*/ 1173957 w 2371725"/>
              <a:gd name="connsiteY49" fmla="*/ 850106 h 1123950"/>
              <a:gd name="connsiteX50" fmla="*/ 1243013 w 2371725"/>
              <a:gd name="connsiteY50" fmla="*/ 850106 h 1123950"/>
              <a:gd name="connsiteX51" fmla="*/ 1295400 w 2371725"/>
              <a:gd name="connsiteY51" fmla="*/ 850106 h 1123950"/>
              <a:gd name="connsiteX52" fmla="*/ 1338263 w 2371725"/>
              <a:gd name="connsiteY52" fmla="*/ 864394 h 1123950"/>
              <a:gd name="connsiteX53" fmla="*/ 1350169 w 2371725"/>
              <a:gd name="connsiteY53" fmla="*/ 926306 h 1123950"/>
              <a:gd name="connsiteX54" fmla="*/ 1376363 w 2371725"/>
              <a:gd name="connsiteY54" fmla="*/ 954881 h 1123950"/>
              <a:gd name="connsiteX55" fmla="*/ 1440657 w 2371725"/>
              <a:gd name="connsiteY55" fmla="*/ 969169 h 1123950"/>
              <a:gd name="connsiteX56" fmla="*/ 1476375 w 2371725"/>
              <a:gd name="connsiteY56" fmla="*/ 1007269 h 1123950"/>
              <a:gd name="connsiteX57" fmla="*/ 1488282 w 2371725"/>
              <a:gd name="connsiteY57" fmla="*/ 1042987 h 1123950"/>
              <a:gd name="connsiteX58" fmla="*/ 1581150 w 2371725"/>
              <a:gd name="connsiteY58" fmla="*/ 1081087 h 1123950"/>
              <a:gd name="connsiteX59" fmla="*/ 1645444 w 2371725"/>
              <a:gd name="connsiteY59" fmla="*/ 1028700 h 1123950"/>
              <a:gd name="connsiteX60" fmla="*/ 1714500 w 2371725"/>
              <a:gd name="connsiteY60" fmla="*/ 1012031 h 1123950"/>
              <a:gd name="connsiteX61" fmla="*/ 1764507 w 2371725"/>
              <a:gd name="connsiteY61" fmla="*/ 1028700 h 1123950"/>
              <a:gd name="connsiteX62" fmla="*/ 1793082 w 2371725"/>
              <a:gd name="connsiteY62" fmla="*/ 1092994 h 1123950"/>
              <a:gd name="connsiteX63" fmla="*/ 1835944 w 2371725"/>
              <a:gd name="connsiteY63" fmla="*/ 1100137 h 1123950"/>
              <a:gd name="connsiteX64" fmla="*/ 1897857 w 2371725"/>
              <a:gd name="connsiteY64" fmla="*/ 1040606 h 1123950"/>
              <a:gd name="connsiteX65" fmla="*/ 1935957 w 2371725"/>
              <a:gd name="connsiteY65" fmla="*/ 1057275 h 1123950"/>
              <a:gd name="connsiteX66" fmla="*/ 1947863 w 2371725"/>
              <a:gd name="connsiteY66" fmla="*/ 1114425 h 1123950"/>
              <a:gd name="connsiteX67" fmla="*/ 2021682 w 2371725"/>
              <a:gd name="connsiteY67" fmla="*/ 1123950 h 1123950"/>
              <a:gd name="connsiteX68" fmla="*/ 2076450 w 2371725"/>
              <a:gd name="connsiteY68" fmla="*/ 1081087 h 1123950"/>
              <a:gd name="connsiteX69" fmla="*/ 2069307 w 2371725"/>
              <a:gd name="connsiteY69" fmla="*/ 1033462 h 1123950"/>
              <a:gd name="connsiteX70" fmla="*/ 2128838 w 2371725"/>
              <a:gd name="connsiteY70" fmla="*/ 1045369 h 1123950"/>
              <a:gd name="connsiteX71" fmla="*/ 2178844 w 2371725"/>
              <a:gd name="connsiteY71" fmla="*/ 1076325 h 1123950"/>
              <a:gd name="connsiteX72" fmla="*/ 2250282 w 2371725"/>
              <a:gd name="connsiteY72" fmla="*/ 1090612 h 1123950"/>
              <a:gd name="connsiteX73" fmla="*/ 2331244 w 2371725"/>
              <a:gd name="connsiteY73" fmla="*/ 1045369 h 1123950"/>
              <a:gd name="connsiteX74" fmla="*/ 2371725 w 2371725"/>
              <a:gd name="connsiteY74"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50169 w 2371725"/>
              <a:gd name="connsiteY54" fmla="*/ 926306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8282 w 2371725"/>
              <a:gd name="connsiteY58" fmla="*/ 1042987 h 1123950"/>
              <a:gd name="connsiteX59" fmla="*/ 1581150 w 2371725"/>
              <a:gd name="connsiteY59" fmla="*/ 1081087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8282 w 2371725"/>
              <a:gd name="connsiteY58" fmla="*/ 1042987 h 1123950"/>
              <a:gd name="connsiteX59" fmla="*/ 1581150 w 2371725"/>
              <a:gd name="connsiteY59" fmla="*/ 1081087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81150 w 2371725"/>
              <a:gd name="connsiteY59" fmla="*/ 1081087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21632 w 2371725"/>
              <a:gd name="connsiteY60" fmla="*/ 1066800 h 1123950"/>
              <a:gd name="connsiteX61" fmla="*/ 1645444 w 2371725"/>
              <a:gd name="connsiteY61" fmla="*/ 1028700 h 1123950"/>
              <a:gd name="connsiteX62" fmla="*/ 1714500 w 2371725"/>
              <a:gd name="connsiteY62" fmla="*/ 1012031 h 1123950"/>
              <a:gd name="connsiteX63" fmla="*/ 1764507 w 2371725"/>
              <a:gd name="connsiteY63" fmla="*/ 1028700 h 1123950"/>
              <a:gd name="connsiteX64" fmla="*/ 1793082 w 2371725"/>
              <a:gd name="connsiteY64" fmla="*/ 1092994 h 1123950"/>
              <a:gd name="connsiteX65" fmla="*/ 1835944 w 2371725"/>
              <a:gd name="connsiteY65" fmla="*/ 1100137 h 1123950"/>
              <a:gd name="connsiteX66" fmla="*/ 1897857 w 2371725"/>
              <a:gd name="connsiteY66" fmla="*/ 1040606 h 1123950"/>
              <a:gd name="connsiteX67" fmla="*/ 1935957 w 2371725"/>
              <a:gd name="connsiteY67" fmla="*/ 1057275 h 1123950"/>
              <a:gd name="connsiteX68" fmla="*/ 1947863 w 2371725"/>
              <a:gd name="connsiteY68" fmla="*/ 1114425 h 1123950"/>
              <a:gd name="connsiteX69" fmla="*/ 2021682 w 2371725"/>
              <a:gd name="connsiteY69" fmla="*/ 1123950 h 1123950"/>
              <a:gd name="connsiteX70" fmla="*/ 2076450 w 2371725"/>
              <a:gd name="connsiteY70" fmla="*/ 1081087 h 1123950"/>
              <a:gd name="connsiteX71" fmla="*/ 2069307 w 2371725"/>
              <a:gd name="connsiteY71" fmla="*/ 1033462 h 1123950"/>
              <a:gd name="connsiteX72" fmla="*/ 2128838 w 2371725"/>
              <a:gd name="connsiteY72" fmla="*/ 1045369 h 1123950"/>
              <a:gd name="connsiteX73" fmla="*/ 2178844 w 2371725"/>
              <a:gd name="connsiteY73" fmla="*/ 1076325 h 1123950"/>
              <a:gd name="connsiteX74" fmla="*/ 2250282 w 2371725"/>
              <a:gd name="connsiteY74" fmla="*/ 1090612 h 1123950"/>
              <a:gd name="connsiteX75" fmla="*/ 2331244 w 2371725"/>
              <a:gd name="connsiteY75" fmla="*/ 1045369 h 1123950"/>
              <a:gd name="connsiteX76" fmla="*/ 2371725 w 2371725"/>
              <a:gd name="connsiteY76"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21632 w 2371725"/>
              <a:gd name="connsiteY60" fmla="*/ 1066800 h 1123950"/>
              <a:gd name="connsiteX61" fmla="*/ 1645444 w 2371725"/>
              <a:gd name="connsiteY61" fmla="*/ 1028700 h 1123950"/>
              <a:gd name="connsiteX62" fmla="*/ 1700212 w 2371725"/>
              <a:gd name="connsiteY62" fmla="*/ 1009650 h 1123950"/>
              <a:gd name="connsiteX63" fmla="*/ 1764507 w 2371725"/>
              <a:gd name="connsiteY63" fmla="*/ 1028700 h 1123950"/>
              <a:gd name="connsiteX64" fmla="*/ 1793082 w 2371725"/>
              <a:gd name="connsiteY64" fmla="*/ 1092994 h 1123950"/>
              <a:gd name="connsiteX65" fmla="*/ 1835944 w 2371725"/>
              <a:gd name="connsiteY65" fmla="*/ 1100137 h 1123950"/>
              <a:gd name="connsiteX66" fmla="*/ 1897857 w 2371725"/>
              <a:gd name="connsiteY66" fmla="*/ 1040606 h 1123950"/>
              <a:gd name="connsiteX67" fmla="*/ 1935957 w 2371725"/>
              <a:gd name="connsiteY67" fmla="*/ 1057275 h 1123950"/>
              <a:gd name="connsiteX68" fmla="*/ 1947863 w 2371725"/>
              <a:gd name="connsiteY68" fmla="*/ 1114425 h 1123950"/>
              <a:gd name="connsiteX69" fmla="*/ 2021682 w 2371725"/>
              <a:gd name="connsiteY69" fmla="*/ 1123950 h 1123950"/>
              <a:gd name="connsiteX70" fmla="*/ 2076450 w 2371725"/>
              <a:gd name="connsiteY70" fmla="*/ 1081087 h 1123950"/>
              <a:gd name="connsiteX71" fmla="*/ 2069307 w 2371725"/>
              <a:gd name="connsiteY71" fmla="*/ 1033462 h 1123950"/>
              <a:gd name="connsiteX72" fmla="*/ 2128838 w 2371725"/>
              <a:gd name="connsiteY72" fmla="*/ 1045369 h 1123950"/>
              <a:gd name="connsiteX73" fmla="*/ 2178844 w 2371725"/>
              <a:gd name="connsiteY73" fmla="*/ 1076325 h 1123950"/>
              <a:gd name="connsiteX74" fmla="*/ 2250282 w 2371725"/>
              <a:gd name="connsiteY74" fmla="*/ 1090612 h 1123950"/>
              <a:gd name="connsiteX75" fmla="*/ 2331244 w 2371725"/>
              <a:gd name="connsiteY75" fmla="*/ 1045369 h 1123950"/>
              <a:gd name="connsiteX76" fmla="*/ 2371725 w 2371725"/>
              <a:gd name="connsiteY76"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21632 w 2371725"/>
              <a:gd name="connsiteY60" fmla="*/ 1066800 h 1123950"/>
              <a:gd name="connsiteX61" fmla="*/ 1645444 w 2371725"/>
              <a:gd name="connsiteY61" fmla="*/ 1028700 h 1123950"/>
              <a:gd name="connsiteX62" fmla="*/ 1700212 w 2371725"/>
              <a:gd name="connsiteY62" fmla="*/ 1009650 h 1123950"/>
              <a:gd name="connsiteX63" fmla="*/ 1764507 w 2371725"/>
              <a:gd name="connsiteY63" fmla="*/ 1028700 h 1123950"/>
              <a:gd name="connsiteX64" fmla="*/ 1793082 w 2371725"/>
              <a:gd name="connsiteY64" fmla="*/ 1092994 h 1123950"/>
              <a:gd name="connsiteX65" fmla="*/ 1835944 w 2371725"/>
              <a:gd name="connsiteY65" fmla="*/ 1100137 h 1123950"/>
              <a:gd name="connsiteX66" fmla="*/ 1897857 w 2371725"/>
              <a:gd name="connsiteY66" fmla="*/ 1040606 h 1123950"/>
              <a:gd name="connsiteX67" fmla="*/ 1935957 w 2371725"/>
              <a:gd name="connsiteY67" fmla="*/ 1057275 h 1123950"/>
              <a:gd name="connsiteX68" fmla="*/ 1924051 w 2371725"/>
              <a:gd name="connsiteY68" fmla="*/ 1104900 h 1123950"/>
              <a:gd name="connsiteX69" fmla="*/ 2021682 w 2371725"/>
              <a:gd name="connsiteY69" fmla="*/ 1123950 h 1123950"/>
              <a:gd name="connsiteX70" fmla="*/ 2076450 w 2371725"/>
              <a:gd name="connsiteY70" fmla="*/ 1081087 h 1123950"/>
              <a:gd name="connsiteX71" fmla="*/ 2069307 w 2371725"/>
              <a:gd name="connsiteY71" fmla="*/ 1033462 h 1123950"/>
              <a:gd name="connsiteX72" fmla="*/ 2128838 w 2371725"/>
              <a:gd name="connsiteY72" fmla="*/ 1045369 h 1123950"/>
              <a:gd name="connsiteX73" fmla="*/ 2178844 w 2371725"/>
              <a:gd name="connsiteY73" fmla="*/ 1076325 h 1123950"/>
              <a:gd name="connsiteX74" fmla="*/ 2250282 w 2371725"/>
              <a:gd name="connsiteY74" fmla="*/ 1090612 h 1123950"/>
              <a:gd name="connsiteX75" fmla="*/ 2331244 w 2371725"/>
              <a:gd name="connsiteY75" fmla="*/ 1045369 h 1123950"/>
              <a:gd name="connsiteX76" fmla="*/ 2371725 w 2371725"/>
              <a:gd name="connsiteY76" fmla="*/ 1026319 h 1123950"/>
              <a:gd name="connsiteX0" fmla="*/ 71438 w 2371725"/>
              <a:gd name="connsiteY0" fmla="*/ 0 h 1133475"/>
              <a:gd name="connsiteX1" fmla="*/ 80963 w 2371725"/>
              <a:gd name="connsiteY1" fmla="*/ 80962 h 1133475"/>
              <a:gd name="connsiteX2" fmla="*/ 42863 w 2371725"/>
              <a:gd name="connsiteY2" fmla="*/ 161925 h 1133475"/>
              <a:gd name="connsiteX3" fmla="*/ 0 w 2371725"/>
              <a:gd name="connsiteY3" fmla="*/ 233362 h 1133475"/>
              <a:gd name="connsiteX4" fmla="*/ 2382 w 2371725"/>
              <a:gd name="connsiteY4" fmla="*/ 273844 h 1133475"/>
              <a:gd name="connsiteX5" fmla="*/ 28575 w 2371725"/>
              <a:gd name="connsiteY5" fmla="*/ 278606 h 1133475"/>
              <a:gd name="connsiteX6" fmla="*/ 88107 w 2371725"/>
              <a:gd name="connsiteY6" fmla="*/ 261937 h 1133475"/>
              <a:gd name="connsiteX7" fmla="*/ 126207 w 2371725"/>
              <a:gd name="connsiteY7" fmla="*/ 266700 h 1133475"/>
              <a:gd name="connsiteX8" fmla="*/ 173832 w 2371725"/>
              <a:gd name="connsiteY8" fmla="*/ 290512 h 1133475"/>
              <a:gd name="connsiteX9" fmla="*/ 152400 w 2371725"/>
              <a:gd name="connsiteY9" fmla="*/ 328612 h 1133475"/>
              <a:gd name="connsiteX10" fmla="*/ 71438 w 2371725"/>
              <a:gd name="connsiteY10" fmla="*/ 316706 h 1133475"/>
              <a:gd name="connsiteX11" fmla="*/ 35719 w 2371725"/>
              <a:gd name="connsiteY11" fmla="*/ 330994 h 1133475"/>
              <a:gd name="connsiteX12" fmla="*/ 19050 w 2371725"/>
              <a:gd name="connsiteY12" fmla="*/ 364331 h 1133475"/>
              <a:gd name="connsiteX13" fmla="*/ 40482 w 2371725"/>
              <a:gd name="connsiteY13" fmla="*/ 395287 h 1133475"/>
              <a:gd name="connsiteX14" fmla="*/ 126206 w 2371725"/>
              <a:gd name="connsiteY14" fmla="*/ 402431 h 1133475"/>
              <a:gd name="connsiteX15" fmla="*/ 190501 w 2371725"/>
              <a:gd name="connsiteY15" fmla="*/ 404812 h 1133475"/>
              <a:gd name="connsiteX16" fmla="*/ 230982 w 2371725"/>
              <a:gd name="connsiteY16" fmla="*/ 445294 h 1133475"/>
              <a:gd name="connsiteX17" fmla="*/ 216694 w 2371725"/>
              <a:gd name="connsiteY17" fmla="*/ 473869 h 1133475"/>
              <a:gd name="connsiteX18" fmla="*/ 169069 w 2371725"/>
              <a:gd name="connsiteY18" fmla="*/ 504825 h 1133475"/>
              <a:gd name="connsiteX19" fmla="*/ 135732 w 2371725"/>
              <a:gd name="connsiteY19" fmla="*/ 557212 h 1133475"/>
              <a:gd name="connsiteX20" fmla="*/ 152400 w 2371725"/>
              <a:gd name="connsiteY20" fmla="*/ 597694 h 1133475"/>
              <a:gd name="connsiteX21" fmla="*/ 173832 w 2371725"/>
              <a:gd name="connsiteY21" fmla="*/ 600075 h 1133475"/>
              <a:gd name="connsiteX22" fmla="*/ 200025 w 2371725"/>
              <a:gd name="connsiteY22" fmla="*/ 583406 h 1133475"/>
              <a:gd name="connsiteX23" fmla="*/ 257175 w 2371725"/>
              <a:gd name="connsiteY23" fmla="*/ 542925 h 1133475"/>
              <a:gd name="connsiteX24" fmla="*/ 283369 w 2371725"/>
              <a:gd name="connsiteY24" fmla="*/ 531019 h 1133475"/>
              <a:gd name="connsiteX25" fmla="*/ 328613 w 2371725"/>
              <a:gd name="connsiteY25" fmla="*/ 533400 h 1133475"/>
              <a:gd name="connsiteX26" fmla="*/ 404813 w 2371725"/>
              <a:gd name="connsiteY26" fmla="*/ 597694 h 1133475"/>
              <a:gd name="connsiteX27" fmla="*/ 416719 w 2371725"/>
              <a:gd name="connsiteY27" fmla="*/ 671512 h 1133475"/>
              <a:gd name="connsiteX28" fmla="*/ 369094 w 2371725"/>
              <a:gd name="connsiteY28" fmla="*/ 700087 h 1133475"/>
              <a:gd name="connsiteX29" fmla="*/ 373857 w 2371725"/>
              <a:gd name="connsiteY29" fmla="*/ 728662 h 1133475"/>
              <a:gd name="connsiteX30" fmla="*/ 404813 w 2371725"/>
              <a:gd name="connsiteY30" fmla="*/ 728662 h 1133475"/>
              <a:gd name="connsiteX31" fmla="*/ 466725 w 2371725"/>
              <a:gd name="connsiteY31" fmla="*/ 740569 h 1133475"/>
              <a:gd name="connsiteX32" fmla="*/ 497682 w 2371725"/>
              <a:gd name="connsiteY32" fmla="*/ 745331 h 1133475"/>
              <a:gd name="connsiteX33" fmla="*/ 516732 w 2371725"/>
              <a:gd name="connsiteY33" fmla="*/ 704850 h 1133475"/>
              <a:gd name="connsiteX34" fmla="*/ 526257 w 2371725"/>
              <a:gd name="connsiteY34" fmla="*/ 681037 h 1133475"/>
              <a:gd name="connsiteX35" fmla="*/ 571500 w 2371725"/>
              <a:gd name="connsiteY35" fmla="*/ 711994 h 1133475"/>
              <a:gd name="connsiteX36" fmla="*/ 592932 w 2371725"/>
              <a:gd name="connsiteY36" fmla="*/ 807244 h 1133475"/>
              <a:gd name="connsiteX37" fmla="*/ 611982 w 2371725"/>
              <a:gd name="connsiteY37" fmla="*/ 833437 h 1133475"/>
              <a:gd name="connsiteX38" fmla="*/ 671513 w 2371725"/>
              <a:gd name="connsiteY38" fmla="*/ 828675 h 1133475"/>
              <a:gd name="connsiteX39" fmla="*/ 704850 w 2371725"/>
              <a:gd name="connsiteY39" fmla="*/ 878681 h 1133475"/>
              <a:gd name="connsiteX40" fmla="*/ 711994 w 2371725"/>
              <a:gd name="connsiteY40" fmla="*/ 945356 h 1133475"/>
              <a:gd name="connsiteX41" fmla="*/ 731044 w 2371725"/>
              <a:gd name="connsiteY41" fmla="*/ 990600 h 1133475"/>
              <a:gd name="connsiteX42" fmla="*/ 759619 w 2371725"/>
              <a:gd name="connsiteY42" fmla="*/ 983456 h 1133475"/>
              <a:gd name="connsiteX43" fmla="*/ 790575 w 2371725"/>
              <a:gd name="connsiteY43" fmla="*/ 940594 h 1133475"/>
              <a:gd name="connsiteX44" fmla="*/ 857250 w 2371725"/>
              <a:gd name="connsiteY44" fmla="*/ 933450 h 1133475"/>
              <a:gd name="connsiteX45" fmla="*/ 914400 w 2371725"/>
              <a:gd name="connsiteY45" fmla="*/ 923925 h 1133475"/>
              <a:gd name="connsiteX46" fmla="*/ 981075 w 2371725"/>
              <a:gd name="connsiteY46" fmla="*/ 866775 h 1133475"/>
              <a:gd name="connsiteX47" fmla="*/ 1035844 w 2371725"/>
              <a:gd name="connsiteY47" fmla="*/ 854869 h 1133475"/>
              <a:gd name="connsiteX48" fmla="*/ 1083469 w 2371725"/>
              <a:gd name="connsiteY48" fmla="*/ 888206 h 1133475"/>
              <a:gd name="connsiteX49" fmla="*/ 1140619 w 2371725"/>
              <a:gd name="connsiteY49" fmla="*/ 859631 h 1133475"/>
              <a:gd name="connsiteX50" fmla="*/ 1173957 w 2371725"/>
              <a:gd name="connsiteY50" fmla="*/ 850106 h 1133475"/>
              <a:gd name="connsiteX51" fmla="*/ 1243013 w 2371725"/>
              <a:gd name="connsiteY51" fmla="*/ 850106 h 1133475"/>
              <a:gd name="connsiteX52" fmla="*/ 1295400 w 2371725"/>
              <a:gd name="connsiteY52" fmla="*/ 850106 h 1133475"/>
              <a:gd name="connsiteX53" fmla="*/ 1338263 w 2371725"/>
              <a:gd name="connsiteY53" fmla="*/ 864394 h 1133475"/>
              <a:gd name="connsiteX54" fmla="*/ 1333501 w 2371725"/>
              <a:gd name="connsiteY54" fmla="*/ 942974 h 1133475"/>
              <a:gd name="connsiteX55" fmla="*/ 1376363 w 2371725"/>
              <a:gd name="connsiteY55" fmla="*/ 954881 h 1133475"/>
              <a:gd name="connsiteX56" fmla="*/ 1440657 w 2371725"/>
              <a:gd name="connsiteY56" fmla="*/ 969169 h 1133475"/>
              <a:gd name="connsiteX57" fmla="*/ 1476375 w 2371725"/>
              <a:gd name="connsiteY57" fmla="*/ 1007269 h 1133475"/>
              <a:gd name="connsiteX58" fmla="*/ 1483519 w 2371725"/>
              <a:gd name="connsiteY58" fmla="*/ 1050131 h 1133475"/>
              <a:gd name="connsiteX59" fmla="*/ 1566862 w 2371725"/>
              <a:gd name="connsiteY59" fmla="*/ 1088230 h 1133475"/>
              <a:gd name="connsiteX60" fmla="*/ 1621632 w 2371725"/>
              <a:gd name="connsiteY60" fmla="*/ 1066800 h 1133475"/>
              <a:gd name="connsiteX61" fmla="*/ 1645444 w 2371725"/>
              <a:gd name="connsiteY61" fmla="*/ 1028700 h 1133475"/>
              <a:gd name="connsiteX62" fmla="*/ 1700212 w 2371725"/>
              <a:gd name="connsiteY62" fmla="*/ 1009650 h 1133475"/>
              <a:gd name="connsiteX63" fmla="*/ 1764507 w 2371725"/>
              <a:gd name="connsiteY63" fmla="*/ 1028700 h 1133475"/>
              <a:gd name="connsiteX64" fmla="*/ 1793082 w 2371725"/>
              <a:gd name="connsiteY64" fmla="*/ 1092994 h 1133475"/>
              <a:gd name="connsiteX65" fmla="*/ 1835944 w 2371725"/>
              <a:gd name="connsiteY65" fmla="*/ 1100137 h 1133475"/>
              <a:gd name="connsiteX66" fmla="*/ 1897857 w 2371725"/>
              <a:gd name="connsiteY66" fmla="*/ 1040606 h 1133475"/>
              <a:gd name="connsiteX67" fmla="*/ 1935957 w 2371725"/>
              <a:gd name="connsiteY67" fmla="*/ 1057275 h 1133475"/>
              <a:gd name="connsiteX68" fmla="*/ 1924051 w 2371725"/>
              <a:gd name="connsiteY68" fmla="*/ 1104900 h 1133475"/>
              <a:gd name="connsiteX69" fmla="*/ 1969294 w 2371725"/>
              <a:gd name="connsiteY69" fmla="*/ 1133475 h 1133475"/>
              <a:gd name="connsiteX70" fmla="*/ 2021682 w 2371725"/>
              <a:gd name="connsiteY70" fmla="*/ 1123950 h 1133475"/>
              <a:gd name="connsiteX71" fmla="*/ 2076450 w 2371725"/>
              <a:gd name="connsiteY71" fmla="*/ 1081087 h 1133475"/>
              <a:gd name="connsiteX72" fmla="*/ 2069307 w 2371725"/>
              <a:gd name="connsiteY72" fmla="*/ 1033462 h 1133475"/>
              <a:gd name="connsiteX73" fmla="*/ 2128838 w 2371725"/>
              <a:gd name="connsiteY73" fmla="*/ 1045369 h 1133475"/>
              <a:gd name="connsiteX74" fmla="*/ 2178844 w 2371725"/>
              <a:gd name="connsiteY74" fmla="*/ 1076325 h 1133475"/>
              <a:gd name="connsiteX75" fmla="*/ 2250282 w 2371725"/>
              <a:gd name="connsiteY75" fmla="*/ 1090612 h 1133475"/>
              <a:gd name="connsiteX76" fmla="*/ 2331244 w 2371725"/>
              <a:gd name="connsiteY76" fmla="*/ 1045369 h 1133475"/>
              <a:gd name="connsiteX77" fmla="*/ 2371725 w 2371725"/>
              <a:gd name="connsiteY77" fmla="*/ 1026319 h 1133475"/>
              <a:gd name="connsiteX0" fmla="*/ 71438 w 2371725"/>
              <a:gd name="connsiteY0" fmla="*/ 0 h 1133475"/>
              <a:gd name="connsiteX1" fmla="*/ 80963 w 2371725"/>
              <a:gd name="connsiteY1" fmla="*/ 80962 h 1133475"/>
              <a:gd name="connsiteX2" fmla="*/ 42863 w 2371725"/>
              <a:gd name="connsiteY2" fmla="*/ 161925 h 1133475"/>
              <a:gd name="connsiteX3" fmla="*/ 0 w 2371725"/>
              <a:gd name="connsiteY3" fmla="*/ 233362 h 1133475"/>
              <a:gd name="connsiteX4" fmla="*/ 2382 w 2371725"/>
              <a:gd name="connsiteY4" fmla="*/ 273844 h 1133475"/>
              <a:gd name="connsiteX5" fmla="*/ 28575 w 2371725"/>
              <a:gd name="connsiteY5" fmla="*/ 278606 h 1133475"/>
              <a:gd name="connsiteX6" fmla="*/ 88107 w 2371725"/>
              <a:gd name="connsiteY6" fmla="*/ 261937 h 1133475"/>
              <a:gd name="connsiteX7" fmla="*/ 126207 w 2371725"/>
              <a:gd name="connsiteY7" fmla="*/ 266700 h 1133475"/>
              <a:gd name="connsiteX8" fmla="*/ 173832 w 2371725"/>
              <a:gd name="connsiteY8" fmla="*/ 290512 h 1133475"/>
              <a:gd name="connsiteX9" fmla="*/ 152400 w 2371725"/>
              <a:gd name="connsiteY9" fmla="*/ 328612 h 1133475"/>
              <a:gd name="connsiteX10" fmla="*/ 71438 w 2371725"/>
              <a:gd name="connsiteY10" fmla="*/ 316706 h 1133475"/>
              <a:gd name="connsiteX11" fmla="*/ 35719 w 2371725"/>
              <a:gd name="connsiteY11" fmla="*/ 330994 h 1133475"/>
              <a:gd name="connsiteX12" fmla="*/ 19050 w 2371725"/>
              <a:gd name="connsiteY12" fmla="*/ 364331 h 1133475"/>
              <a:gd name="connsiteX13" fmla="*/ 40482 w 2371725"/>
              <a:gd name="connsiteY13" fmla="*/ 395287 h 1133475"/>
              <a:gd name="connsiteX14" fmla="*/ 126206 w 2371725"/>
              <a:gd name="connsiteY14" fmla="*/ 402431 h 1133475"/>
              <a:gd name="connsiteX15" fmla="*/ 190501 w 2371725"/>
              <a:gd name="connsiteY15" fmla="*/ 404812 h 1133475"/>
              <a:gd name="connsiteX16" fmla="*/ 230982 w 2371725"/>
              <a:gd name="connsiteY16" fmla="*/ 445294 h 1133475"/>
              <a:gd name="connsiteX17" fmla="*/ 216694 w 2371725"/>
              <a:gd name="connsiteY17" fmla="*/ 473869 h 1133475"/>
              <a:gd name="connsiteX18" fmla="*/ 169069 w 2371725"/>
              <a:gd name="connsiteY18" fmla="*/ 504825 h 1133475"/>
              <a:gd name="connsiteX19" fmla="*/ 135732 w 2371725"/>
              <a:gd name="connsiteY19" fmla="*/ 557212 h 1133475"/>
              <a:gd name="connsiteX20" fmla="*/ 152400 w 2371725"/>
              <a:gd name="connsiteY20" fmla="*/ 597694 h 1133475"/>
              <a:gd name="connsiteX21" fmla="*/ 173832 w 2371725"/>
              <a:gd name="connsiteY21" fmla="*/ 600075 h 1133475"/>
              <a:gd name="connsiteX22" fmla="*/ 200025 w 2371725"/>
              <a:gd name="connsiteY22" fmla="*/ 583406 h 1133475"/>
              <a:gd name="connsiteX23" fmla="*/ 257175 w 2371725"/>
              <a:gd name="connsiteY23" fmla="*/ 542925 h 1133475"/>
              <a:gd name="connsiteX24" fmla="*/ 283369 w 2371725"/>
              <a:gd name="connsiteY24" fmla="*/ 531019 h 1133475"/>
              <a:gd name="connsiteX25" fmla="*/ 328613 w 2371725"/>
              <a:gd name="connsiteY25" fmla="*/ 533400 h 1133475"/>
              <a:gd name="connsiteX26" fmla="*/ 404813 w 2371725"/>
              <a:gd name="connsiteY26" fmla="*/ 597694 h 1133475"/>
              <a:gd name="connsiteX27" fmla="*/ 416719 w 2371725"/>
              <a:gd name="connsiteY27" fmla="*/ 671512 h 1133475"/>
              <a:gd name="connsiteX28" fmla="*/ 369094 w 2371725"/>
              <a:gd name="connsiteY28" fmla="*/ 700087 h 1133475"/>
              <a:gd name="connsiteX29" fmla="*/ 373857 w 2371725"/>
              <a:gd name="connsiteY29" fmla="*/ 728662 h 1133475"/>
              <a:gd name="connsiteX30" fmla="*/ 404813 w 2371725"/>
              <a:gd name="connsiteY30" fmla="*/ 728662 h 1133475"/>
              <a:gd name="connsiteX31" fmla="*/ 466725 w 2371725"/>
              <a:gd name="connsiteY31" fmla="*/ 740569 h 1133475"/>
              <a:gd name="connsiteX32" fmla="*/ 497682 w 2371725"/>
              <a:gd name="connsiteY32" fmla="*/ 745331 h 1133475"/>
              <a:gd name="connsiteX33" fmla="*/ 516732 w 2371725"/>
              <a:gd name="connsiteY33" fmla="*/ 704850 h 1133475"/>
              <a:gd name="connsiteX34" fmla="*/ 526257 w 2371725"/>
              <a:gd name="connsiteY34" fmla="*/ 681037 h 1133475"/>
              <a:gd name="connsiteX35" fmla="*/ 571500 w 2371725"/>
              <a:gd name="connsiteY35" fmla="*/ 711994 h 1133475"/>
              <a:gd name="connsiteX36" fmla="*/ 592932 w 2371725"/>
              <a:gd name="connsiteY36" fmla="*/ 807244 h 1133475"/>
              <a:gd name="connsiteX37" fmla="*/ 611982 w 2371725"/>
              <a:gd name="connsiteY37" fmla="*/ 833437 h 1133475"/>
              <a:gd name="connsiteX38" fmla="*/ 671513 w 2371725"/>
              <a:gd name="connsiteY38" fmla="*/ 828675 h 1133475"/>
              <a:gd name="connsiteX39" fmla="*/ 704850 w 2371725"/>
              <a:gd name="connsiteY39" fmla="*/ 878681 h 1133475"/>
              <a:gd name="connsiteX40" fmla="*/ 711994 w 2371725"/>
              <a:gd name="connsiteY40" fmla="*/ 945356 h 1133475"/>
              <a:gd name="connsiteX41" fmla="*/ 731044 w 2371725"/>
              <a:gd name="connsiteY41" fmla="*/ 990600 h 1133475"/>
              <a:gd name="connsiteX42" fmla="*/ 759619 w 2371725"/>
              <a:gd name="connsiteY42" fmla="*/ 983456 h 1133475"/>
              <a:gd name="connsiteX43" fmla="*/ 790575 w 2371725"/>
              <a:gd name="connsiteY43" fmla="*/ 940594 h 1133475"/>
              <a:gd name="connsiteX44" fmla="*/ 857250 w 2371725"/>
              <a:gd name="connsiteY44" fmla="*/ 933450 h 1133475"/>
              <a:gd name="connsiteX45" fmla="*/ 914400 w 2371725"/>
              <a:gd name="connsiteY45" fmla="*/ 923925 h 1133475"/>
              <a:gd name="connsiteX46" fmla="*/ 981075 w 2371725"/>
              <a:gd name="connsiteY46" fmla="*/ 866775 h 1133475"/>
              <a:gd name="connsiteX47" fmla="*/ 1035844 w 2371725"/>
              <a:gd name="connsiteY47" fmla="*/ 854869 h 1133475"/>
              <a:gd name="connsiteX48" fmla="*/ 1083469 w 2371725"/>
              <a:gd name="connsiteY48" fmla="*/ 888206 h 1133475"/>
              <a:gd name="connsiteX49" fmla="*/ 1140619 w 2371725"/>
              <a:gd name="connsiteY49" fmla="*/ 859631 h 1133475"/>
              <a:gd name="connsiteX50" fmla="*/ 1173957 w 2371725"/>
              <a:gd name="connsiteY50" fmla="*/ 850106 h 1133475"/>
              <a:gd name="connsiteX51" fmla="*/ 1243013 w 2371725"/>
              <a:gd name="connsiteY51" fmla="*/ 850106 h 1133475"/>
              <a:gd name="connsiteX52" fmla="*/ 1295400 w 2371725"/>
              <a:gd name="connsiteY52" fmla="*/ 850106 h 1133475"/>
              <a:gd name="connsiteX53" fmla="*/ 1338263 w 2371725"/>
              <a:gd name="connsiteY53" fmla="*/ 864394 h 1133475"/>
              <a:gd name="connsiteX54" fmla="*/ 1333501 w 2371725"/>
              <a:gd name="connsiteY54" fmla="*/ 942974 h 1133475"/>
              <a:gd name="connsiteX55" fmla="*/ 1376363 w 2371725"/>
              <a:gd name="connsiteY55" fmla="*/ 954881 h 1133475"/>
              <a:gd name="connsiteX56" fmla="*/ 1440657 w 2371725"/>
              <a:gd name="connsiteY56" fmla="*/ 969169 h 1133475"/>
              <a:gd name="connsiteX57" fmla="*/ 1476375 w 2371725"/>
              <a:gd name="connsiteY57" fmla="*/ 1007269 h 1133475"/>
              <a:gd name="connsiteX58" fmla="*/ 1483519 w 2371725"/>
              <a:gd name="connsiteY58" fmla="*/ 1050131 h 1133475"/>
              <a:gd name="connsiteX59" fmla="*/ 1566862 w 2371725"/>
              <a:gd name="connsiteY59" fmla="*/ 1088230 h 1133475"/>
              <a:gd name="connsiteX60" fmla="*/ 1621632 w 2371725"/>
              <a:gd name="connsiteY60" fmla="*/ 1066800 h 1133475"/>
              <a:gd name="connsiteX61" fmla="*/ 1645444 w 2371725"/>
              <a:gd name="connsiteY61" fmla="*/ 1028700 h 1133475"/>
              <a:gd name="connsiteX62" fmla="*/ 1700212 w 2371725"/>
              <a:gd name="connsiteY62" fmla="*/ 1009650 h 1133475"/>
              <a:gd name="connsiteX63" fmla="*/ 1764507 w 2371725"/>
              <a:gd name="connsiteY63" fmla="*/ 1028700 h 1133475"/>
              <a:gd name="connsiteX64" fmla="*/ 1793082 w 2371725"/>
              <a:gd name="connsiteY64" fmla="*/ 1092994 h 1133475"/>
              <a:gd name="connsiteX65" fmla="*/ 1835944 w 2371725"/>
              <a:gd name="connsiteY65" fmla="*/ 1100137 h 1133475"/>
              <a:gd name="connsiteX66" fmla="*/ 1897857 w 2371725"/>
              <a:gd name="connsiteY66" fmla="*/ 1040606 h 1133475"/>
              <a:gd name="connsiteX67" fmla="*/ 1935957 w 2371725"/>
              <a:gd name="connsiteY67" fmla="*/ 1057275 h 1133475"/>
              <a:gd name="connsiteX68" fmla="*/ 1924051 w 2371725"/>
              <a:gd name="connsiteY68" fmla="*/ 1104900 h 1133475"/>
              <a:gd name="connsiteX69" fmla="*/ 1969294 w 2371725"/>
              <a:gd name="connsiteY69" fmla="*/ 1133475 h 1133475"/>
              <a:gd name="connsiteX70" fmla="*/ 2021682 w 2371725"/>
              <a:gd name="connsiteY70" fmla="*/ 1123950 h 1133475"/>
              <a:gd name="connsiteX71" fmla="*/ 2076450 w 2371725"/>
              <a:gd name="connsiteY71" fmla="*/ 1081087 h 1133475"/>
              <a:gd name="connsiteX72" fmla="*/ 2071688 w 2371725"/>
              <a:gd name="connsiteY72" fmla="*/ 1040606 h 1133475"/>
              <a:gd name="connsiteX73" fmla="*/ 2128838 w 2371725"/>
              <a:gd name="connsiteY73" fmla="*/ 1045369 h 1133475"/>
              <a:gd name="connsiteX74" fmla="*/ 2178844 w 2371725"/>
              <a:gd name="connsiteY74" fmla="*/ 1076325 h 1133475"/>
              <a:gd name="connsiteX75" fmla="*/ 2250282 w 2371725"/>
              <a:gd name="connsiteY75" fmla="*/ 1090612 h 1133475"/>
              <a:gd name="connsiteX76" fmla="*/ 2331244 w 2371725"/>
              <a:gd name="connsiteY76" fmla="*/ 1045369 h 1133475"/>
              <a:gd name="connsiteX77" fmla="*/ 2371725 w 2371725"/>
              <a:gd name="connsiteY77" fmla="*/ 1026319 h 1133475"/>
              <a:gd name="connsiteX0" fmla="*/ 71438 w 2397919"/>
              <a:gd name="connsiteY0" fmla="*/ 0 h 1133475"/>
              <a:gd name="connsiteX1" fmla="*/ 80963 w 2397919"/>
              <a:gd name="connsiteY1" fmla="*/ 80962 h 1133475"/>
              <a:gd name="connsiteX2" fmla="*/ 42863 w 2397919"/>
              <a:gd name="connsiteY2" fmla="*/ 161925 h 1133475"/>
              <a:gd name="connsiteX3" fmla="*/ 0 w 2397919"/>
              <a:gd name="connsiteY3" fmla="*/ 233362 h 1133475"/>
              <a:gd name="connsiteX4" fmla="*/ 2382 w 2397919"/>
              <a:gd name="connsiteY4" fmla="*/ 273844 h 1133475"/>
              <a:gd name="connsiteX5" fmla="*/ 28575 w 2397919"/>
              <a:gd name="connsiteY5" fmla="*/ 278606 h 1133475"/>
              <a:gd name="connsiteX6" fmla="*/ 88107 w 2397919"/>
              <a:gd name="connsiteY6" fmla="*/ 261937 h 1133475"/>
              <a:gd name="connsiteX7" fmla="*/ 126207 w 2397919"/>
              <a:gd name="connsiteY7" fmla="*/ 266700 h 1133475"/>
              <a:gd name="connsiteX8" fmla="*/ 173832 w 2397919"/>
              <a:gd name="connsiteY8" fmla="*/ 290512 h 1133475"/>
              <a:gd name="connsiteX9" fmla="*/ 152400 w 2397919"/>
              <a:gd name="connsiteY9" fmla="*/ 328612 h 1133475"/>
              <a:gd name="connsiteX10" fmla="*/ 71438 w 2397919"/>
              <a:gd name="connsiteY10" fmla="*/ 316706 h 1133475"/>
              <a:gd name="connsiteX11" fmla="*/ 35719 w 2397919"/>
              <a:gd name="connsiteY11" fmla="*/ 330994 h 1133475"/>
              <a:gd name="connsiteX12" fmla="*/ 19050 w 2397919"/>
              <a:gd name="connsiteY12" fmla="*/ 364331 h 1133475"/>
              <a:gd name="connsiteX13" fmla="*/ 40482 w 2397919"/>
              <a:gd name="connsiteY13" fmla="*/ 395287 h 1133475"/>
              <a:gd name="connsiteX14" fmla="*/ 126206 w 2397919"/>
              <a:gd name="connsiteY14" fmla="*/ 402431 h 1133475"/>
              <a:gd name="connsiteX15" fmla="*/ 190501 w 2397919"/>
              <a:gd name="connsiteY15" fmla="*/ 404812 h 1133475"/>
              <a:gd name="connsiteX16" fmla="*/ 230982 w 2397919"/>
              <a:gd name="connsiteY16" fmla="*/ 445294 h 1133475"/>
              <a:gd name="connsiteX17" fmla="*/ 216694 w 2397919"/>
              <a:gd name="connsiteY17" fmla="*/ 473869 h 1133475"/>
              <a:gd name="connsiteX18" fmla="*/ 169069 w 2397919"/>
              <a:gd name="connsiteY18" fmla="*/ 504825 h 1133475"/>
              <a:gd name="connsiteX19" fmla="*/ 135732 w 2397919"/>
              <a:gd name="connsiteY19" fmla="*/ 557212 h 1133475"/>
              <a:gd name="connsiteX20" fmla="*/ 152400 w 2397919"/>
              <a:gd name="connsiteY20" fmla="*/ 597694 h 1133475"/>
              <a:gd name="connsiteX21" fmla="*/ 173832 w 2397919"/>
              <a:gd name="connsiteY21" fmla="*/ 600075 h 1133475"/>
              <a:gd name="connsiteX22" fmla="*/ 200025 w 2397919"/>
              <a:gd name="connsiteY22" fmla="*/ 583406 h 1133475"/>
              <a:gd name="connsiteX23" fmla="*/ 257175 w 2397919"/>
              <a:gd name="connsiteY23" fmla="*/ 542925 h 1133475"/>
              <a:gd name="connsiteX24" fmla="*/ 283369 w 2397919"/>
              <a:gd name="connsiteY24" fmla="*/ 531019 h 1133475"/>
              <a:gd name="connsiteX25" fmla="*/ 328613 w 2397919"/>
              <a:gd name="connsiteY25" fmla="*/ 533400 h 1133475"/>
              <a:gd name="connsiteX26" fmla="*/ 404813 w 2397919"/>
              <a:gd name="connsiteY26" fmla="*/ 597694 h 1133475"/>
              <a:gd name="connsiteX27" fmla="*/ 416719 w 2397919"/>
              <a:gd name="connsiteY27" fmla="*/ 671512 h 1133475"/>
              <a:gd name="connsiteX28" fmla="*/ 369094 w 2397919"/>
              <a:gd name="connsiteY28" fmla="*/ 700087 h 1133475"/>
              <a:gd name="connsiteX29" fmla="*/ 373857 w 2397919"/>
              <a:gd name="connsiteY29" fmla="*/ 728662 h 1133475"/>
              <a:gd name="connsiteX30" fmla="*/ 404813 w 2397919"/>
              <a:gd name="connsiteY30" fmla="*/ 728662 h 1133475"/>
              <a:gd name="connsiteX31" fmla="*/ 466725 w 2397919"/>
              <a:gd name="connsiteY31" fmla="*/ 740569 h 1133475"/>
              <a:gd name="connsiteX32" fmla="*/ 497682 w 2397919"/>
              <a:gd name="connsiteY32" fmla="*/ 745331 h 1133475"/>
              <a:gd name="connsiteX33" fmla="*/ 516732 w 2397919"/>
              <a:gd name="connsiteY33" fmla="*/ 704850 h 1133475"/>
              <a:gd name="connsiteX34" fmla="*/ 526257 w 2397919"/>
              <a:gd name="connsiteY34" fmla="*/ 681037 h 1133475"/>
              <a:gd name="connsiteX35" fmla="*/ 571500 w 2397919"/>
              <a:gd name="connsiteY35" fmla="*/ 711994 h 1133475"/>
              <a:gd name="connsiteX36" fmla="*/ 592932 w 2397919"/>
              <a:gd name="connsiteY36" fmla="*/ 807244 h 1133475"/>
              <a:gd name="connsiteX37" fmla="*/ 611982 w 2397919"/>
              <a:gd name="connsiteY37" fmla="*/ 833437 h 1133475"/>
              <a:gd name="connsiteX38" fmla="*/ 671513 w 2397919"/>
              <a:gd name="connsiteY38" fmla="*/ 828675 h 1133475"/>
              <a:gd name="connsiteX39" fmla="*/ 704850 w 2397919"/>
              <a:gd name="connsiteY39" fmla="*/ 878681 h 1133475"/>
              <a:gd name="connsiteX40" fmla="*/ 711994 w 2397919"/>
              <a:gd name="connsiteY40" fmla="*/ 945356 h 1133475"/>
              <a:gd name="connsiteX41" fmla="*/ 731044 w 2397919"/>
              <a:gd name="connsiteY41" fmla="*/ 990600 h 1133475"/>
              <a:gd name="connsiteX42" fmla="*/ 759619 w 2397919"/>
              <a:gd name="connsiteY42" fmla="*/ 983456 h 1133475"/>
              <a:gd name="connsiteX43" fmla="*/ 790575 w 2397919"/>
              <a:gd name="connsiteY43" fmla="*/ 940594 h 1133475"/>
              <a:gd name="connsiteX44" fmla="*/ 857250 w 2397919"/>
              <a:gd name="connsiteY44" fmla="*/ 933450 h 1133475"/>
              <a:gd name="connsiteX45" fmla="*/ 914400 w 2397919"/>
              <a:gd name="connsiteY45" fmla="*/ 923925 h 1133475"/>
              <a:gd name="connsiteX46" fmla="*/ 981075 w 2397919"/>
              <a:gd name="connsiteY46" fmla="*/ 866775 h 1133475"/>
              <a:gd name="connsiteX47" fmla="*/ 1035844 w 2397919"/>
              <a:gd name="connsiteY47" fmla="*/ 854869 h 1133475"/>
              <a:gd name="connsiteX48" fmla="*/ 1083469 w 2397919"/>
              <a:gd name="connsiteY48" fmla="*/ 888206 h 1133475"/>
              <a:gd name="connsiteX49" fmla="*/ 1140619 w 2397919"/>
              <a:gd name="connsiteY49" fmla="*/ 859631 h 1133475"/>
              <a:gd name="connsiteX50" fmla="*/ 1173957 w 2397919"/>
              <a:gd name="connsiteY50" fmla="*/ 850106 h 1133475"/>
              <a:gd name="connsiteX51" fmla="*/ 1243013 w 2397919"/>
              <a:gd name="connsiteY51" fmla="*/ 850106 h 1133475"/>
              <a:gd name="connsiteX52" fmla="*/ 1295400 w 2397919"/>
              <a:gd name="connsiteY52" fmla="*/ 850106 h 1133475"/>
              <a:gd name="connsiteX53" fmla="*/ 1338263 w 2397919"/>
              <a:gd name="connsiteY53" fmla="*/ 864394 h 1133475"/>
              <a:gd name="connsiteX54" fmla="*/ 1333501 w 2397919"/>
              <a:gd name="connsiteY54" fmla="*/ 942974 h 1133475"/>
              <a:gd name="connsiteX55" fmla="*/ 1376363 w 2397919"/>
              <a:gd name="connsiteY55" fmla="*/ 954881 h 1133475"/>
              <a:gd name="connsiteX56" fmla="*/ 1440657 w 2397919"/>
              <a:gd name="connsiteY56" fmla="*/ 969169 h 1133475"/>
              <a:gd name="connsiteX57" fmla="*/ 1476375 w 2397919"/>
              <a:gd name="connsiteY57" fmla="*/ 1007269 h 1133475"/>
              <a:gd name="connsiteX58" fmla="*/ 1483519 w 2397919"/>
              <a:gd name="connsiteY58" fmla="*/ 1050131 h 1133475"/>
              <a:gd name="connsiteX59" fmla="*/ 1566862 w 2397919"/>
              <a:gd name="connsiteY59" fmla="*/ 1088230 h 1133475"/>
              <a:gd name="connsiteX60" fmla="*/ 1621632 w 2397919"/>
              <a:gd name="connsiteY60" fmla="*/ 1066800 h 1133475"/>
              <a:gd name="connsiteX61" fmla="*/ 1645444 w 2397919"/>
              <a:gd name="connsiteY61" fmla="*/ 1028700 h 1133475"/>
              <a:gd name="connsiteX62" fmla="*/ 1700212 w 2397919"/>
              <a:gd name="connsiteY62" fmla="*/ 1009650 h 1133475"/>
              <a:gd name="connsiteX63" fmla="*/ 1764507 w 2397919"/>
              <a:gd name="connsiteY63" fmla="*/ 1028700 h 1133475"/>
              <a:gd name="connsiteX64" fmla="*/ 1793082 w 2397919"/>
              <a:gd name="connsiteY64" fmla="*/ 1092994 h 1133475"/>
              <a:gd name="connsiteX65" fmla="*/ 1835944 w 2397919"/>
              <a:gd name="connsiteY65" fmla="*/ 1100137 h 1133475"/>
              <a:gd name="connsiteX66" fmla="*/ 1897857 w 2397919"/>
              <a:gd name="connsiteY66" fmla="*/ 1040606 h 1133475"/>
              <a:gd name="connsiteX67" fmla="*/ 1935957 w 2397919"/>
              <a:gd name="connsiteY67" fmla="*/ 1057275 h 1133475"/>
              <a:gd name="connsiteX68" fmla="*/ 1924051 w 2397919"/>
              <a:gd name="connsiteY68" fmla="*/ 1104900 h 1133475"/>
              <a:gd name="connsiteX69" fmla="*/ 1969294 w 2397919"/>
              <a:gd name="connsiteY69" fmla="*/ 1133475 h 1133475"/>
              <a:gd name="connsiteX70" fmla="*/ 2021682 w 2397919"/>
              <a:gd name="connsiteY70" fmla="*/ 1123950 h 1133475"/>
              <a:gd name="connsiteX71" fmla="*/ 2076450 w 2397919"/>
              <a:gd name="connsiteY71" fmla="*/ 1081087 h 1133475"/>
              <a:gd name="connsiteX72" fmla="*/ 2071688 w 2397919"/>
              <a:gd name="connsiteY72" fmla="*/ 1040606 h 1133475"/>
              <a:gd name="connsiteX73" fmla="*/ 2128838 w 2397919"/>
              <a:gd name="connsiteY73" fmla="*/ 1045369 h 1133475"/>
              <a:gd name="connsiteX74" fmla="*/ 2178844 w 2397919"/>
              <a:gd name="connsiteY74" fmla="*/ 1076325 h 1133475"/>
              <a:gd name="connsiteX75" fmla="*/ 2250282 w 2397919"/>
              <a:gd name="connsiteY75" fmla="*/ 1090612 h 1133475"/>
              <a:gd name="connsiteX76" fmla="*/ 2331244 w 2397919"/>
              <a:gd name="connsiteY76" fmla="*/ 1045369 h 1133475"/>
              <a:gd name="connsiteX77" fmla="*/ 2397919 w 2397919"/>
              <a:gd name="connsiteY77" fmla="*/ 719138 h 1133475"/>
              <a:gd name="connsiteX0" fmla="*/ 71438 w 2486026"/>
              <a:gd name="connsiteY0" fmla="*/ 0 h 1133475"/>
              <a:gd name="connsiteX1" fmla="*/ 80963 w 2486026"/>
              <a:gd name="connsiteY1" fmla="*/ 80962 h 1133475"/>
              <a:gd name="connsiteX2" fmla="*/ 42863 w 2486026"/>
              <a:gd name="connsiteY2" fmla="*/ 161925 h 1133475"/>
              <a:gd name="connsiteX3" fmla="*/ 0 w 2486026"/>
              <a:gd name="connsiteY3" fmla="*/ 233362 h 1133475"/>
              <a:gd name="connsiteX4" fmla="*/ 2382 w 2486026"/>
              <a:gd name="connsiteY4" fmla="*/ 273844 h 1133475"/>
              <a:gd name="connsiteX5" fmla="*/ 28575 w 2486026"/>
              <a:gd name="connsiteY5" fmla="*/ 278606 h 1133475"/>
              <a:gd name="connsiteX6" fmla="*/ 88107 w 2486026"/>
              <a:gd name="connsiteY6" fmla="*/ 261937 h 1133475"/>
              <a:gd name="connsiteX7" fmla="*/ 126207 w 2486026"/>
              <a:gd name="connsiteY7" fmla="*/ 266700 h 1133475"/>
              <a:gd name="connsiteX8" fmla="*/ 173832 w 2486026"/>
              <a:gd name="connsiteY8" fmla="*/ 290512 h 1133475"/>
              <a:gd name="connsiteX9" fmla="*/ 152400 w 2486026"/>
              <a:gd name="connsiteY9" fmla="*/ 328612 h 1133475"/>
              <a:gd name="connsiteX10" fmla="*/ 71438 w 2486026"/>
              <a:gd name="connsiteY10" fmla="*/ 316706 h 1133475"/>
              <a:gd name="connsiteX11" fmla="*/ 35719 w 2486026"/>
              <a:gd name="connsiteY11" fmla="*/ 330994 h 1133475"/>
              <a:gd name="connsiteX12" fmla="*/ 19050 w 2486026"/>
              <a:gd name="connsiteY12" fmla="*/ 364331 h 1133475"/>
              <a:gd name="connsiteX13" fmla="*/ 40482 w 2486026"/>
              <a:gd name="connsiteY13" fmla="*/ 395287 h 1133475"/>
              <a:gd name="connsiteX14" fmla="*/ 126206 w 2486026"/>
              <a:gd name="connsiteY14" fmla="*/ 402431 h 1133475"/>
              <a:gd name="connsiteX15" fmla="*/ 190501 w 2486026"/>
              <a:gd name="connsiteY15" fmla="*/ 404812 h 1133475"/>
              <a:gd name="connsiteX16" fmla="*/ 230982 w 2486026"/>
              <a:gd name="connsiteY16" fmla="*/ 445294 h 1133475"/>
              <a:gd name="connsiteX17" fmla="*/ 216694 w 2486026"/>
              <a:gd name="connsiteY17" fmla="*/ 473869 h 1133475"/>
              <a:gd name="connsiteX18" fmla="*/ 169069 w 2486026"/>
              <a:gd name="connsiteY18" fmla="*/ 504825 h 1133475"/>
              <a:gd name="connsiteX19" fmla="*/ 135732 w 2486026"/>
              <a:gd name="connsiteY19" fmla="*/ 557212 h 1133475"/>
              <a:gd name="connsiteX20" fmla="*/ 152400 w 2486026"/>
              <a:gd name="connsiteY20" fmla="*/ 597694 h 1133475"/>
              <a:gd name="connsiteX21" fmla="*/ 173832 w 2486026"/>
              <a:gd name="connsiteY21" fmla="*/ 600075 h 1133475"/>
              <a:gd name="connsiteX22" fmla="*/ 200025 w 2486026"/>
              <a:gd name="connsiteY22" fmla="*/ 583406 h 1133475"/>
              <a:gd name="connsiteX23" fmla="*/ 257175 w 2486026"/>
              <a:gd name="connsiteY23" fmla="*/ 542925 h 1133475"/>
              <a:gd name="connsiteX24" fmla="*/ 283369 w 2486026"/>
              <a:gd name="connsiteY24" fmla="*/ 531019 h 1133475"/>
              <a:gd name="connsiteX25" fmla="*/ 328613 w 2486026"/>
              <a:gd name="connsiteY25" fmla="*/ 533400 h 1133475"/>
              <a:gd name="connsiteX26" fmla="*/ 404813 w 2486026"/>
              <a:gd name="connsiteY26" fmla="*/ 597694 h 1133475"/>
              <a:gd name="connsiteX27" fmla="*/ 416719 w 2486026"/>
              <a:gd name="connsiteY27" fmla="*/ 671512 h 1133475"/>
              <a:gd name="connsiteX28" fmla="*/ 369094 w 2486026"/>
              <a:gd name="connsiteY28" fmla="*/ 700087 h 1133475"/>
              <a:gd name="connsiteX29" fmla="*/ 373857 w 2486026"/>
              <a:gd name="connsiteY29" fmla="*/ 728662 h 1133475"/>
              <a:gd name="connsiteX30" fmla="*/ 404813 w 2486026"/>
              <a:gd name="connsiteY30" fmla="*/ 728662 h 1133475"/>
              <a:gd name="connsiteX31" fmla="*/ 466725 w 2486026"/>
              <a:gd name="connsiteY31" fmla="*/ 740569 h 1133475"/>
              <a:gd name="connsiteX32" fmla="*/ 497682 w 2486026"/>
              <a:gd name="connsiteY32" fmla="*/ 745331 h 1133475"/>
              <a:gd name="connsiteX33" fmla="*/ 516732 w 2486026"/>
              <a:gd name="connsiteY33" fmla="*/ 704850 h 1133475"/>
              <a:gd name="connsiteX34" fmla="*/ 526257 w 2486026"/>
              <a:gd name="connsiteY34" fmla="*/ 681037 h 1133475"/>
              <a:gd name="connsiteX35" fmla="*/ 571500 w 2486026"/>
              <a:gd name="connsiteY35" fmla="*/ 711994 h 1133475"/>
              <a:gd name="connsiteX36" fmla="*/ 592932 w 2486026"/>
              <a:gd name="connsiteY36" fmla="*/ 807244 h 1133475"/>
              <a:gd name="connsiteX37" fmla="*/ 611982 w 2486026"/>
              <a:gd name="connsiteY37" fmla="*/ 833437 h 1133475"/>
              <a:gd name="connsiteX38" fmla="*/ 671513 w 2486026"/>
              <a:gd name="connsiteY38" fmla="*/ 828675 h 1133475"/>
              <a:gd name="connsiteX39" fmla="*/ 704850 w 2486026"/>
              <a:gd name="connsiteY39" fmla="*/ 878681 h 1133475"/>
              <a:gd name="connsiteX40" fmla="*/ 711994 w 2486026"/>
              <a:gd name="connsiteY40" fmla="*/ 945356 h 1133475"/>
              <a:gd name="connsiteX41" fmla="*/ 731044 w 2486026"/>
              <a:gd name="connsiteY41" fmla="*/ 990600 h 1133475"/>
              <a:gd name="connsiteX42" fmla="*/ 759619 w 2486026"/>
              <a:gd name="connsiteY42" fmla="*/ 983456 h 1133475"/>
              <a:gd name="connsiteX43" fmla="*/ 790575 w 2486026"/>
              <a:gd name="connsiteY43" fmla="*/ 940594 h 1133475"/>
              <a:gd name="connsiteX44" fmla="*/ 857250 w 2486026"/>
              <a:gd name="connsiteY44" fmla="*/ 933450 h 1133475"/>
              <a:gd name="connsiteX45" fmla="*/ 914400 w 2486026"/>
              <a:gd name="connsiteY45" fmla="*/ 923925 h 1133475"/>
              <a:gd name="connsiteX46" fmla="*/ 981075 w 2486026"/>
              <a:gd name="connsiteY46" fmla="*/ 866775 h 1133475"/>
              <a:gd name="connsiteX47" fmla="*/ 1035844 w 2486026"/>
              <a:gd name="connsiteY47" fmla="*/ 854869 h 1133475"/>
              <a:gd name="connsiteX48" fmla="*/ 1083469 w 2486026"/>
              <a:gd name="connsiteY48" fmla="*/ 888206 h 1133475"/>
              <a:gd name="connsiteX49" fmla="*/ 1140619 w 2486026"/>
              <a:gd name="connsiteY49" fmla="*/ 859631 h 1133475"/>
              <a:gd name="connsiteX50" fmla="*/ 1173957 w 2486026"/>
              <a:gd name="connsiteY50" fmla="*/ 850106 h 1133475"/>
              <a:gd name="connsiteX51" fmla="*/ 1243013 w 2486026"/>
              <a:gd name="connsiteY51" fmla="*/ 850106 h 1133475"/>
              <a:gd name="connsiteX52" fmla="*/ 1295400 w 2486026"/>
              <a:gd name="connsiteY52" fmla="*/ 850106 h 1133475"/>
              <a:gd name="connsiteX53" fmla="*/ 1338263 w 2486026"/>
              <a:gd name="connsiteY53" fmla="*/ 864394 h 1133475"/>
              <a:gd name="connsiteX54" fmla="*/ 1333501 w 2486026"/>
              <a:gd name="connsiteY54" fmla="*/ 942974 h 1133475"/>
              <a:gd name="connsiteX55" fmla="*/ 1376363 w 2486026"/>
              <a:gd name="connsiteY55" fmla="*/ 954881 h 1133475"/>
              <a:gd name="connsiteX56" fmla="*/ 1440657 w 2486026"/>
              <a:gd name="connsiteY56" fmla="*/ 969169 h 1133475"/>
              <a:gd name="connsiteX57" fmla="*/ 1476375 w 2486026"/>
              <a:gd name="connsiteY57" fmla="*/ 1007269 h 1133475"/>
              <a:gd name="connsiteX58" fmla="*/ 1483519 w 2486026"/>
              <a:gd name="connsiteY58" fmla="*/ 1050131 h 1133475"/>
              <a:gd name="connsiteX59" fmla="*/ 1566862 w 2486026"/>
              <a:gd name="connsiteY59" fmla="*/ 1088230 h 1133475"/>
              <a:gd name="connsiteX60" fmla="*/ 1621632 w 2486026"/>
              <a:gd name="connsiteY60" fmla="*/ 1066800 h 1133475"/>
              <a:gd name="connsiteX61" fmla="*/ 1645444 w 2486026"/>
              <a:gd name="connsiteY61" fmla="*/ 1028700 h 1133475"/>
              <a:gd name="connsiteX62" fmla="*/ 1700212 w 2486026"/>
              <a:gd name="connsiteY62" fmla="*/ 1009650 h 1133475"/>
              <a:gd name="connsiteX63" fmla="*/ 1764507 w 2486026"/>
              <a:gd name="connsiteY63" fmla="*/ 1028700 h 1133475"/>
              <a:gd name="connsiteX64" fmla="*/ 1793082 w 2486026"/>
              <a:gd name="connsiteY64" fmla="*/ 1092994 h 1133475"/>
              <a:gd name="connsiteX65" fmla="*/ 1835944 w 2486026"/>
              <a:gd name="connsiteY65" fmla="*/ 1100137 h 1133475"/>
              <a:gd name="connsiteX66" fmla="*/ 1897857 w 2486026"/>
              <a:gd name="connsiteY66" fmla="*/ 1040606 h 1133475"/>
              <a:gd name="connsiteX67" fmla="*/ 1935957 w 2486026"/>
              <a:gd name="connsiteY67" fmla="*/ 1057275 h 1133475"/>
              <a:gd name="connsiteX68" fmla="*/ 1924051 w 2486026"/>
              <a:gd name="connsiteY68" fmla="*/ 1104900 h 1133475"/>
              <a:gd name="connsiteX69" fmla="*/ 1969294 w 2486026"/>
              <a:gd name="connsiteY69" fmla="*/ 1133475 h 1133475"/>
              <a:gd name="connsiteX70" fmla="*/ 2021682 w 2486026"/>
              <a:gd name="connsiteY70" fmla="*/ 1123950 h 1133475"/>
              <a:gd name="connsiteX71" fmla="*/ 2076450 w 2486026"/>
              <a:gd name="connsiteY71" fmla="*/ 1081087 h 1133475"/>
              <a:gd name="connsiteX72" fmla="*/ 2071688 w 2486026"/>
              <a:gd name="connsiteY72" fmla="*/ 1040606 h 1133475"/>
              <a:gd name="connsiteX73" fmla="*/ 2128838 w 2486026"/>
              <a:gd name="connsiteY73" fmla="*/ 1045369 h 1133475"/>
              <a:gd name="connsiteX74" fmla="*/ 2178844 w 2486026"/>
              <a:gd name="connsiteY74" fmla="*/ 1076325 h 1133475"/>
              <a:gd name="connsiteX75" fmla="*/ 2250282 w 2486026"/>
              <a:gd name="connsiteY75" fmla="*/ 1090612 h 1133475"/>
              <a:gd name="connsiteX76" fmla="*/ 2331244 w 2486026"/>
              <a:gd name="connsiteY76" fmla="*/ 1045369 h 1133475"/>
              <a:gd name="connsiteX77" fmla="*/ 2486026 w 2486026"/>
              <a:gd name="connsiteY77" fmla="*/ 688181 h 1133475"/>
              <a:gd name="connsiteX0" fmla="*/ 71438 w 2486026"/>
              <a:gd name="connsiteY0" fmla="*/ 0 h 1133475"/>
              <a:gd name="connsiteX1" fmla="*/ 80963 w 2486026"/>
              <a:gd name="connsiteY1" fmla="*/ 80962 h 1133475"/>
              <a:gd name="connsiteX2" fmla="*/ 42863 w 2486026"/>
              <a:gd name="connsiteY2" fmla="*/ 161925 h 1133475"/>
              <a:gd name="connsiteX3" fmla="*/ 0 w 2486026"/>
              <a:gd name="connsiteY3" fmla="*/ 233362 h 1133475"/>
              <a:gd name="connsiteX4" fmla="*/ 2382 w 2486026"/>
              <a:gd name="connsiteY4" fmla="*/ 273844 h 1133475"/>
              <a:gd name="connsiteX5" fmla="*/ 28575 w 2486026"/>
              <a:gd name="connsiteY5" fmla="*/ 278606 h 1133475"/>
              <a:gd name="connsiteX6" fmla="*/ 88107 w 2486026"/>
              <a:gd name="connsiteY6" fmla="*/ 261937 h 1133475"/>
              <a:gd name="connsiteX7" fmla="*/ 126207 w 2486026"/>
              <a:gd name="connsiteY7" fmla="*/ 266700 h 1133475"/>
              <a:gd name="connsiteX8" fmla="*/ 173832 w 2486026"/>
              <a:gd name="connsiteY8" fmla="*/ 290512 h 1133475"/>
              <a:gd name="connsiteX9" fmla="*/ 152400 w 2486026"/>
              <a:gd name="connsiteY9" fmla="*/ 328612 h 1133475"/>
              <a:gd name="connsiteX10" fmla="*/ 71438 w 2486026"/>
              <a:gd name="connsiteY10" fmla="*/ 316706 h 1133475"/>
              <a:gd name="connsiteX11" fmla="*/ 35719 w 2486026"/>
              <a:gd name="connsiteY11" fmla="*/ 330994 h 1133475"/>
              <a:gd name="connsiteX12" fmla="*/ 19050 w 2486026"/>
              <a:gd name="connsiteY12" fmla="*/ 364331 h 1133475"/>
              <a:gd name="connsiteX13" fmla="*/ 40482 w 2486026"/>
              <a:gd name="connsiteY13" fmla="*/ 395287 h 1133475"/>
              <a:gd name="connsiteX14" fmla="*/ 126206 w 2486026"/>
              <a:gd name="connsiteY14" fmla="*/ 402431 h 1133475"/>
              <a:gd name="connsiteX15" fmla="*/ 190501 w 2486026"/>
              <a:gd name="connsiteY15" fmla="*/ 404812 h 1133475"/>
              <a:gd name="connsiteX16" fmla="*/ 230982 w 2486026"/>
              <a:gd name="connsiteY16" fmla="*/ 445294 h 1133475"/>
              <a:gd name="connsiteX17" fmla="*/ 216694 w 2486026"/>
              <a:gd name="connsiteY17" fmla="*/ 473869 h 1133475"/>
              <a:gd name="connsiteX18" fmla="*/ 169069 w 2486026"/>
              <a:gd name="connsiteY18" fmla="*/ 504825 h 1133475"/>
              <a:gd name="connsiteX19" fmla="*/ 135732 w 2486026"/>
              <a:gd name="connsiteY19" fmla="*/ 557212 h 1133475"/>
              <a:gd name="connsiteX20" fmla="*/ 152400 w 2486026"/>
              <a:gd name="connsiteY20" fmla="*/ 597694 h 1133475"/>
              <a:gd name="connsiteX21" fmla="*/ 173832 w 2486026"/>
              <a:gd name="connsiteY21" fmla="*/ 600075 h 1133475"/>
              <a:gd name="connsiteX22" fmla="*/ 200025 w 2486026"/>
              <a:gd name="connsiteY22" fmla="*/ 583406 h 1133475"/>
              <a:gd name="connsiteX23" fmla="*/ 257175 w 2486026"/>
              <a:gd name="connsiteY23" fmla="*/ 542925 h 1133475"/>
              <a:gd name="connsiteX24" fmla="*/ 283369 w 2486026"/>
              <a:gd name="connsiteY24" fmla="*/ 531019 h 1133475"/>
              <a:gd name="connsiteX25" fmla="*/ 328613 w 2486026"/>
              <a:gd name="connsiteY25" fmla="*/ 533400 h 1133475"/>
              <a:gd name="connsiteX26" fmla="*/ 404813 w 2486026"/>
              <a:gd name="connsiteY26" fmla="*/ 597694 h 1133475"/>
              <a:gd name="connsiteX27" fmla="*/ 416719 w 2486026"/>
              <a:gd name="connsiteY27" fmla="*/ 671512 h 1133475"/>
              <a:gd name="connsiteX28" fmla="*/ 369094 w 2486026"/>
              <a:gd name="connsiteY28" fmla="*/ 700087 h 1133475"/>
              <a:gd name="connsiteX29" fmla="*/ 373857 w 2486026"/>
              <a:gd name="connsiteY29" fmla="*/ 728662 h 1133475"/>
              <a:gd name="connsiteX30" fmla="*/ 404813 w 2486026"/>
              <a:gd name="connsiteY30" fmla="*/ 728662 h 1133475"/>
              <a:gd name="connsiteX31" fmla="*/ 466725 w 2486026"/>
              <a:gd name="connsiteY31" fmla="*/ 740569 h 1133475"/>
              <a:gd name="connsiteX32" fmla="*/ 497682 w 2486026"/>
              <a:gd name="connsiteY32" fmla="*/ 745331 h 1133475"/>
              <a:gd name="connsiteX33" fmla="*/ 516732 w 2486026"/>
              <a:gd name="connsiteY33" fmla="*/ 704850 h 1133475"/>
              <a:gd name="connsiteX34" fmla="*/ 526257 w 2486026"/>
              <a:gd name="connsiteY34" fmla="*/ 681037 h 1133475"/>
              <a:gd name="connsiteX35" fmla="*/ 571500 w 2486026"/>
              <a:gd name="connsiteY35" fmla="*/ 711994 h 1133475"/>
              <a:gd name="connsiteX36" fmla="*/ 592932 w 2486026"/>
              <a:gd name="connsiteY36" fmla="*/ 807244 h 1133475"/>
              <a:gd name="connsiteX37" fmla="*/ 611982 w 2486026"/>
              <a:gd name="connsiteY37" fmla="*/ 833437 h 1133475"/>
              <a:gd name="connsiteX38" fmla="*/ 671513 w 2486026"/>
              <a:gd name="connsiteY38" fmla="*/ 828675 h 1133475"/>
              <a:gd name="connsiteX39" fmla="*/ 704850 w 2486026"/>
              <a:gd name="connsiteY39" fmla="*/ 878681 h 1133475"/>
              <a:gd name="connsiteX40" fmla="*/ 711994 w 2486026"/>
              <a:gd name="connsiteY40" fmla="*/ 945356 h 1133475"/>
              <a:gd name="connsiteX41" fmla="*/ 731044 w 2486026"/>
              <a:gd name="connsiteY41" fmla="*/ 990600 h 1133475"/>
              <a:gd name="connsiteX42" fmla="*/ 759619 w 2486026"/>
              <a:gd name="connsiteY42" fmla="*/ 983456 h 1133475"/>
              <a:gd name="connsiteX43" fmla="*/ 790575 w 2486026"/>
              <a:gd name="connsiteY43" fmla="*/ 940594 h 1133475"/>
              <a:gd name="connsiteX44" fmla="*/ 857250 w 2486026"/>
              <a:gd name="connsiteY44" fmla="*/ 933450 h 1133475"/>
              <a:gd name="connsiteX45" fmla="*/ 914400 w 2486026"/>
              <a:gd name="connsiteY45" fmla="*/ 923925 h 1133475"/>
              <a:gd name="connsiteX46" fmla="*/ 981075 w 2486026"/>
              <a:gd name="connsiteY46" fmla="*/ 866775 h 1133475"/>
              <a:gd name="connsiteX47" fmla="*/ 1035844 w 2486026"/>
              <a:gd name="connsiteY47" fmla="*/ 854869 h 1133475"/>
              <a:gd name="connsiteX48" fmla="*/ 1083469 w 2486026"/>
              <a:gd name="connsiteY48" fmla="*/ 888206 h 1133475"/>
              <a:gd name="connsiteX49" fmla="*/ 1140619 w 2486026"/>
              <a:gd name="connsiteY49" fmla="*/ 859631 h 1133475"/>
              <a:gd name="connsiteX50" fmla="*/ 1173957 w 2486026"/>
              <a:gd name="connsiteY50" fmla="*/ 850106 h 1133475"/>
              <a:gd name="connsiteX51" fmla="*/ 1243013 w 2486026"/>
              <a:gd name="connsiteY51" fmla="*/ 850106 h 1133475"/>
              <a:gd name="connsiteX52" fmla="*/ 1295400 w 2486026"/>
              <a:gd name="connsiteY52" fmla="*/ 850106 h 1133475"/>
              <a:gd name="connsiteX53" fmla="*/ 1338263 w 2486026"/>
              <a:gd name="connsiteY53" fmla="*/ 864394 h 1133475"/>
              <a:gd name="connsiteX54" fmla="*/ 1333501 w 2486026"/>
              <a:gd name="connsiteY54" fmla="*/ 942974 h 1133475"/>
              <a:gd name="connsiteX55" fmla="*/ 1376363 w 2486026"/>
              <a:gd name="connsiteY55" fmla="*/ 954881 h 1133475"/>
              <a:gd name="connsiteX56" fmla="*/ 1440657 w 2486026"/>
              <a:gd name="connsiteY56" fmla="*/ 969169 h 1133475"/>
              <a:gd name="connsiteX57" fmla="*/ 1476375 w 2486026"/>
              <a:gd name="connsiteY57" fmla="*/ 1007269 h 1133475"/>
              <a:gd name="connsiteX58" fmla="*/ 1483519 w 2486026"/>
              <a:gd name="connsiteY58" fmla="*/ 1050131 h 1133475"/>
              <a:gd name="connsiteX59" fmla="*/ 1566862 w 2486026"/>
              <a:gd name="connsiteY59" fmla="*/ 1088230 h 1133475"/>
              <a:gd name="connsiteX60" fmla="*/ 1621632 w 2486026"/>
              <a:gd name="connsiteY60" fmla="*/ 1066800 h 1133475"/>
              <a:gd name="connsiteX61" fmla="*/ 1645444 w 2486026"/>
              <a:gd name="connsiteY61" fmla="*/ 1028700 h 1133475"/>
              <a:gd name="connsiteX62" fmla="*/ 1700212 w 2486026"/>
              <a:gd name="connsiteY62" fmla="*/ 1009650 h 1133475"/>
              <a:gd name="connsiteX63" fmla="*/ 1764507 w 2486026"/>
              <a:gd name="connsiteY63" fmla="*/ 1028700 h 1133475"/>
              <a:gd name="connsiteX64" fmla="*/ 1793082 w 2486026"/>
              <a:gd name="connsiteY64" fmla="*/ 1092994 h 1133475"/>
              <a:gd name="connsiteX65" fmla="*/ 1835944 w 2486026"/>
              <a:gd name="connsiteY65" fmla="*/ 1100137 h 1133475"/>
              <a:gd name="connsiteX66" fmla="*/ 1897857 w 2486026"/>
              <a:gd name="connsiteY66" fmla="*/ 1040606 h 1133475"/>
              <a:gd name="connsiteX67" fmla="*/ 1935957 w 2486026"/>
              <a:gd name="connsiteY67" fmla="*/ 1057275 h 1133475"/>
              <a:gd name="connsiteX68" fmla="*/ 1924051 w 2486026"/>
              <a:gd name="connsiteY68" fmla="*/ 1104900 h 1133475"/>
              <a:gd name="connsiteX69" fmla="*/ 1969294 w 2486026"/>
              <a:gd name="connsiteY69" fmla="*/ 1133475 h 1133475"/>
              <a:gd name="connsiteX70" fmla="*/ 2021682 w 2486026"/>
              <a:gd name="connsiteY70" fmla="*/ 1123950 h 1133475"/>
              <a:gd name="connsiteX71" fmla="*/ 2076450 w 2486026"/>
              <a:gd name="connsiteY71" fmla="*/ 1081087 h 1133475"/>
              <a:gd name="connsiteX72" fmla="*/ 2071688 w 2486026"/>
              <a:gd name="connsiteY72" fmla="*/ 1040606 h 1133475"/>
              <a:gd name="connsiteX73" fmla="*/ 2128838 w 2486026"/>
              <a:gd name="connsiteY73" fmla="*/ 1045369 h 1133475"/>
              <a:gd name="connsiteX74" fmla="*/ 2178844 w 2486026"/>
              <a:gd name="connsiteY74" fmla="*/ 1076325 h 1133475"/>
              <a:gd name="connsiteX75" fmla="*/ 2250282 w 2486026"/>
              <a:gd name="connsiteY75" fmla="*/ 1090612 h 1133475"/>
              <a:gd name="connsiteX76" fmla="*/ 2331244 w 2486026"/>
              <a:gd name="connsiteY76" fmla="*/ 1045369 h 1133475"/>
              <a:gd name="connsiteX77" fmla="*/ 2440781 w 2486026"/>
              <a:gd name="connsiteY77" fmla="*/ 773906 h 1133475"/>
              <a:gd name="connsiteX78" fmla="*/ 2486026 w 2486026"/>
              <a:gd name="connsiteY78" fmla="*/ 688181 h 1133475"/>
              <a:gd name="connsiteX0" fmla="*/ 71438 w 2486026"/>
              <a:gd name="connsiteY0" fmla="*/ 0 h 1133475"/>
              <a:gd name="connsiteX1" fmla="*/ 80963 w 2486026"/>
              <a:gd name="connsiteY1" fmla="*/ 80962 h 1133475"/>
              <a:gd name="connsiteX2" fmla="*/ 42863 w 2486026"/>
              <a:gd name="connsiteY2" fmla="*/ 161925 h 1133475"/>
              <a:gd name="connsiteX3" fmla="*/ 0 w 2486026"/>
              <a:gd name="connsiteY3" fmla="*/ 233362 h 1133475"/>
              <a:gd name="connsiteX4" fmla="*/ 2382 w 2486026"/>
              <a:gd name="connsiteY4" fmla="*/ 273844 h 1133475"/>
              <a:gd name="connsiteX5" fmla="*/ 28575 w 2486026"/>
              <a:gd name="connsiteY5" fmla="*/ 278606 h 1133475"/>
              <a:gd name="connsiteX6" fmla="*/ 88107 w 2486026"/>
              <a:gd name="connsiteY6" fmla="*/ 261937 h 1133475"/>
              <a:gd name="connsiteX7" fmla="*/ 126207 w 2486026"/>
              <a:gd name="connsiteY7" fmla="*/ 266700 h 1133475"/>
              <a:gd name="connsiteX8" fmla="*/ 173832 w 2486026"/>
              <a:gd name="connsiteY8" fmla="*/ 290512 h 1133475"/>
              <a:gd name="connsiteX9" fmla="*/ 152400 w 2486026"/>
              <a:gd name="connsiteY9" fmla="*/ 328612 h 1133475"/>
              <a:gd name="connsiteX10" fmla="*/ 71438 w 2486026"/>
              <a:gd name="connsiteY10" fmla="*/ 316706 h 1133475"/>
              <a:gd name="connsiteX11" fmla="*/ 35719 w 2486026"/>
              <a:gd name="connsiteY11" fmla="*/ 330994 h 1133475"/>
              <a:gd name="connsiteX12" fmla="*/ 19050 w 2486026"/>
              <a:gd name="connsiteY12" fmla="*/ 364331 h 1133475"/>
              <a:gd name="connsiteX13" fmla="*/ 40482 w 2486026"/>
              <a:gd name="connsiteY13" fmla="*/ 395287 h 1133475"/>
              <a:gd name="connsiteX14" fmla="*/ 126206 w 2486026"/>
              <a:gd name="connsiteY14" fmla="*/ 402431 h 1133475"/>
              <a:gd name="connsiteX15" fmla="*/ 190501 w 2486026"/>
              <a:gd name="connsiteY15" fmla="*/ 404812 h 1133475"/>
              <a:gd name="connsiteX16" fmla="*/ 230982 w 2486026"/>
              <a:gd name="connsiteY16" fmla="*/ 445294 h 1133475"/>
              <a:gd name="connsiteX17" fmla="*/ 216694 w 2486026"/>
              <a:gd name="connsiteY17" fmla="*/ 473869 h 1133475"/>
              <a:gd name="connsiteX18" fmla="*/ 169069 w 2486026"/>
              <a:gd name="connsiteY18" fmla="*/ 504825 h 1133475"/>
              <a:gd name="connsiteX19" fmla="*/ 135732 w 2486026"/>
              <a:gd name="connsiteY19" fmla="*/ 557212 h 1133475"/>
              <a:gd name="connsiteX20" fmla="*/ 152400 w 2486026"/>
              <a:gd name="connsiteY20" fmla="*/ 597694 h 1133475"/>
              <a:gd name="connsiteX21" fmla="*/ 173832 w 2486026"/>
              <a:gd name="connsiteY21" fmla="*/ 600075 h 1133475"/>
              <a:gd name="connsiteX22" fmla="*/ 200025 w 2486026"/>
              <a:gd name="connsiteY22" fmla="*/ 583406 h 1133475"/>
              <a:gd name="connsiteX23" fmla="*/ 257175 w 2486026"/>
              <a:gd name="connsiteY23" fmla="*/ 542925 h 1133475"/>
              <a:gd name="connsiteX24" fmla="*/ 283369 w 2486026"/>
              <a:gd name="connsiteY24" fmla="*/ 531019 h 1133475"/>
              <a:gd name="connsiteX25" fmla="*/ 328613 w 2486026"/>
              <a:gd name="connsiteY25" fmla="*/ 533400 h 1133475"/>
              <a:gd name="connsiteX26" fmla="*/ 404813 w 2486026"/>
              <a:gd name="connsiteY26" fmla="*/ 597694 h 1133475"/>
              <a:gd name="connsiteX27" fmla="*/ 416719 w 2486026"/>
              <a:gd name="connsiteY27" fmla="*/ 671512 h 1133475"/>
              <a:gd name="connsiteX28" fmla="*/ 369094 w 2486026"/>
              <a:gd name="connsiteY28" fmla="*/ 700087 h 1133475"/>
              <a:gd name="connsiteX29" fmla="*/ 373857 w 2486026"/>
              <a:gd name="connsiteY29" fmla="*/ 728662 h 1133475"/>
              <a:gd name="connsiteX30" fmla="*/ 404813 w 2486026"/>
              <a:gd name="connsiteY30" fmla="*/ 728662 h 1133475"/>
              <a:gd name="connsiteX31" fmla="*/ 466725 w 2486026"/>
              <a:gd name="connsiteY31" fmla="*/ 740569 h 1133475"/>
              <a:gd name="connsiteX32" fmla="*/ 497682 w 2486026"/>
              <a:gd name="connsiteY32" fmla="*/ 745331 h 1133475"/>
              <a:gd name="connsiteX33" fmla="*/ 516732 w 2486026"/>
              <a:gd name="connsiteY33" fmla="*/ 704850 h 1133475"/>
              <a:gd name="connsiteX34" fmla="*/ 526257 w 2486026"/>
              <a:gd name="connsiteY34" fmla="*/ 681037 h 1133475"/>
              <a:gd name="connsiteX35" fmla="*/ 571500 w 2486026"/>
              <a:gd name="connsiteY35" fmla="*/ 711994 h 1133475"/>
              <a:gd name="connsiteX36" fmla="*/ 592932 w 2486026"/>
              <a:gd name="connsiteY36" fmla="*/ 807244 h 1133475"/>
              <a:gd name="connsiteX37" fmla="*/ 611982 w 2486026"/>
              <a:gd name="connsiteY37" fmla="*/ 833437 h 1133475"/>
              <a:gd name="connsiteX38" fmla="*/ 671513 w 2486026"/>
              <a:gd name="connsiteY38" fmla="*/ 828675 h 1133475"/>
              <a:gd name="connsiteX39" fmla="*/ 704850 w 2486026"/>
              <a:gd name="connsiteY39" fmla="*/ 878681 h 1133475"/>
              <a:gd name="connsiteX40" fmla="*/ 711994 w 2486026"/>
              <a:gd name="connsiteY40" fmla="*/ 945356 h 1133475"/>
              <a:gd name="connsiteX41" fmla="*/ 731044 w 2486026"/>
              <a:gd name="connsiteY41" fmla="*/ 990600 h 1133475"/>
              <a:gd name="connsiteX42" fmla="*/ 759619 w 2486026"/>
              <a:gd name="connsiteY42" fmla="*/ 983456 h 1133475"/>
              <a:gd name="connsiteX43" fmla="*/ 790575 w 2486026"/>
              <a:gd name="connsiteY43" fmla="*/ 940594 h 1133475"/>
              <a:gd name="connsiteX44" fmla="*/ 857250 w 2486026"/>
              <a:gd name="connsiteY44" fmla="*/ 933450 h 1133475"/>
              <a:gd name="connsiteX45" fmla="*/ 914400 w 2486026"/>
              <a:gd name="connsiteY45" fmla="*/ 923925 h 1133475"/>
              <a:gd name="connsiteX46" fmla="*/ 981075 w 2486026"/>
              <a:gd name="connsiteY46" fmla="*/ 866775 h 1133475"/>
              <a:gd name="connsiteX47" fmla="*/ 1035844 w 2486026"/>
              <a:gd name="connsiteY47" fmla="*/ 854869 h 1133475"/>
              <a:gd name="connsiteX48" fmla="*/ 1083469 w 2486026"/>
              <a:gd name="connsiteY48" fmla="*/ 888206 h 1133475"/>
              <a:gd name="connsiteX49" fmla="*/ 1140619 w 2486026"/>
              <a:gd name="connsiteY49" fmla="*/ 859631 h 1133475"/>
              <a:gd name="connsiteX50" fmla="*/ 1173957 w 2486026"/>
              <a:gd name="connsiteY50" fmla="*/ 850106 h 1133475"/>
              <a:gd name="connsiteX51" fmla="*/ 1243013 w 2486026"/>
              <a:gd name="connsiteY51" fmla="*/ 850106 h 1133475"/>
              <a:gd name="connsiteX52" fmla="*/ 1295400 w 2486026"/>
              <a:gd name="connsiteY52" fmla="*/ 850106 h 1133475"/>
              <a:gd name="connsiteX53" fmla="*/ 1338263 w 2486026"/>
              <a:gd name="connsiteY53" fmla="*/ 864394 h 1133475"/>
              <a:gd name="connsiteX54" fmla="*/ 1333501 w 2486026"/>
              <a:gd name="connsiteY54" fmla="*/ 942974 h 1133475"/>
              <a:gd name="connsiteX55" fmla="*/ 1376363 w 2486026"/>
              <a:gd name="connsiteY55" fmla="*/ 954881 h 1133475"/>
              <a:gd name="connsiteX56" fmla="*/ 1440657 w 2486026"/>
              <a:gd name="connsiteY56" fmla="*/ 969169 h 1133475"/>
              <a:gd name="connsiteX57" fmla="*/ 1476375 w 2486026"/>
              <a:gd name="connsiteY57" fmla="*/ 1007269 h 1133475"/>
              <a:gd name="connsiteX58" fmla="*/ 1483519 w 2486026"/>
              <a:gd name="connsiteY58" fmla="*/ 1050131 h 1133475"/>
              <a:gd name="connsiteX59" fmla="*/ 1566862 w 2486026"/>
              <a:gd name="connsiteY59" fmla="*/ 1088230 h 1133475"/>
              <a:gd name="connsiteX60" fmla="*/ 1621632 w 2486026"/>
              <a:gd name="connsiteY60" fmla="*/ 1066800 h 1133475"/>
              <a:gd name="connsiteX61" fmla="*/ 1645444 w 2486026"/>
              <a:gd name="connsiteY61" fmla="*/ 1028700 h 1133475"/>
              <a:gd name="connsiteX62" fmla="*/ 1700212 w 2486026"/>
              <a:gd name="connsiteY62" fmla="*/ 1009650 h 1133475"/>
              <a:gd name="connsiteX63" fmla="*/ 1764507 w 2486026"/>
              <a:gd name="connsiteY63" fmla="*/ 1028700 h 1133475"/>
              <a:gd name="connsiteX64" fmla="*/ 1793082 w 2486026"/>
              <a:gd name="connsiteY64" fmla="*/ 1092994 h 1133475"/>
              <a:gd name="connsiteX65" fmla="*/ 1835944 w 2486026"/>
              <a:gd name="connsiteY65" fmla="*/ 1100137 h 1133475"/>
              <a:gd name="connsiteX66" fmla="*/ 1897857 w 2486026"/>
              <a:gd name="connsiteY66" fmla="*/ 1040606 h 1133475"/>
              <a:gd name="connsiteX67" fmla="*/ 1935957 w 2486026"/>
              <a:gd name="connsiteY67" fmla="*/ 1057275 h 1133475"/>
              <a:gd name="connsiteX68" fmla="*/ 1924051 w 2486026"/>
              <a:gd name="connsiteY68" fmla="*/ 1104900 h 1133475"/>
              <a:gd name="connsiteX69" fmla="*/ 1969294 w 2486026"/>
              <a:gd name="connsiteY69" fmla="*/ 1133475 h 1133475"/>
              <a:gd name="connsiteX70" fmla="*/ 2021682 w 2486026"/>
              <a:gd name="connsiteY70" fmla="*/ 1123950 h 1133475"/>
              <a:gd name="connsiteX71" fmla="*/ 2076450 w 2486026"/>
              <a:gd name="connsiteY71" fmla="*/ 1081087 h 1133475"/>
              <a:gd name="connsiteX72" fmla="*/ 2071688 w 2486026"/>
              <a:gd name="connsiteY72" fmla="*/ 1040606 h 1133475"/>
              <a:gd name="connsiteX73" fmla="*/ 2128838 w 2486026"/>
              <a:gd name="connsiteY73" fmla="*/ 1045369 h 1133475"/>
              <a:gd name="connsiteX74" fmla="*/ 2178844 w 2486026"/>
              <a:gd name="connsiteY74" fmla="*/ 1076325 h 1133475"/>
              <a:gd name="connsiteX75" fmla="*/ 2250282 w 2486026"/>
              <a:gd name="connsiteY75" fmla="*/ 1090612 h 1133475"/>
              <a:gd name="connsiteX76" fmla="*/ 2331244 w 2486026"/>
              <a:gd name="connsiteY76" fmla="*/ 1045369 h 1133475"/>
              <a:gd name="connsiteX77" fmla="*/ 2409824 w 2486026"/>
              <a:gd name="connsiteY77" fmla="*/ 892969 h 1133475"/>
              <a:gd name="connsiteX78" fmla="*/ 2440781 w 2486026"/>
              <a:gd name="connsiteY78" fmla="*/ 773906 h 1133475"/>
              <a:gd name="connsiteX79" fmla="*/ 2486026 w 2486026"/>
              <a:gd name="connsiteY79" fmla="*/ 688181 h 1133475"/>
              <a:gd name="connsiteX0" fmla="*/ 71438 w 2440781"/>
              <a:gd name="connsiteY0" fmla="*/ 0 h 1133475"/>
              <a:gd name="connsiteX1" fmla="*/ 80963 w 2440781"/>
              <a:gd name="connsiteY1" fmla="*/ 80962 h 1133475"/>
              <a:gd name="connsiteX2" fmla="*/ 42863 w 2440781"/>
              <a:gd name="connsiteY2" fmla="*/ 161925 h 1133475"/>
              <a:gd name="connsiteX3" fmla="*/ 0 w 2440781"/>
              <a:gd name="connsiteY3" fmla="*/ 233362 h 1133475"/>
              <a:gd name="connsiteX4" fmla="*/ 2382 w 2440781"/>
              <a:gd name="connsiteY4" fmla="*/ 273844 h 1133475"/>
              <a:gd name="connsiteX5" fmla="*/ 28575 w 2440781"/>
              <a:gd name="connsiteY5" fmla="*/ 278606 h 1133475"/>
              <a:gd name="connsiteX6" fmla="*/ 88107 w 2440781"/>
              <a:gd name="connsiteY6" fmla="*/ 261937 h 1133475"/>
              <a:gd name="connsiteX7" fmla="*/ 126207 w 2440781"/>
              <a:gd name="connsiteY7" fmla="*/ 266700 h 1133475"/>
              <a:gd name="connsiteX8" fmla="*/ 173832 w 2440781"/>
              <a:gd name="connsiteY8" fmla="*/ 290512 h 1133475"/>
              <a:gd name="connsiteX9" fmla="*/ 152400 w 2440781"/>
              <a:gd name="connsiteY9" fmla="*/ 328612 h 1133475"/>
              <a:gd name="connsiteX10" fmla="*/ 71438 w 2440781"/>
              <a:gd name="connsiteY10" fmla="*/ 316706 h 1133475"/>
              <a:gd name="connsiteX11" fmla="*/ 35719 w 2440781"/>
              <a:gd name="connsiteY11" fmla="*/ 330994 h 1133475"/>
              <a:gd name="connsiteX12" fmla="*/ 19050 w 2440781"/>
              <a:gd name="connsiteY12" fmla="*/ 364331 h 1133475"/>
              <a:gd name="connsiteX13" fmla="*/ 40482 w 2440781"/>
              <a:gd name="connsiteY13" fmla="*/ 395287 h 1133475"/>
              <a:gd name="connsiteX14" fmla="*/ 126206 w 2440781"/>
              <a:gd name="connsiteY14" fmla="*/ 402431 h 1133475"/>
              <a:gd name="connsiteX15" fmla="*/ 190501 w 2440781"/>
              <a:gd name="connsiteY15" fmla="*/ 404812 h 1133475"/>
              <a:gd name="connsiteX16" fmla="*/ 230982 w 2440781"/>
              <a:gd name="connsiteY16" fmla="*/ 445294 h 1133475"/>
              <a:gd name="connsiteX17" fmla="*/ 216694 w 2440781"/>
              <a:gd name="connsiteY17" fmla="*/ 473869 h 1133475"/>
              <a:gd name="connsiteX18" fmla="*/ 169069 w 2440781"/>
              <a:gd name="connsiteY18" fmla="*/ 504825 h 1133475"/>
              <a:gd name="connsiteX19" fmla="*/ 135732 w 2440781"/>
              <a:gd name="connsiteY19" fmla="*/ 557212 h 1133475"/>
              <a:gd name="connsiteX20" fmla="*/ 152400 w 2440781"/>
              <a:gd name="connsiteY20" fmla="*/ 597694 h 1133475"/>
              <a:gd name="connsiteX21" fmla="*/ 173832 w 2440781"/>
              <a:gd name="connsiteY21" fmla="*/ 600075 h 1133475"/>
              <a:gd name="connsiteX22" fmla="*/ 200025 w 2440781"/>
              <a:gd name="connsiteY22" fmla="*/ 583406 h 1133475"/>
              <a:gd name="connsiteX23" fmla="*/ 257175 w 2440781"/>
              <a:gd name="connsiteY23" fmla="*/ 542925 h 1133475"/>
              <a:gd name="connsiteX24" fmla="*/ 283369 w 2440781"/>
              <a:gd name="connsiteY24" fmla="*/ 531019 h 1133475"/>
              <a:gd name="connsiteX25" fmla="*/ 328613 w 2440781"/>
              <a:gd name="connsiteY25" fmla="*/ 533400 h 1133475"/>
              <a:gd name="connsiteX26" fmla="*/ 404813 w 2440781"/>
              <a:gd name="connsiteY26" fmla="*/ 597694 h 1133475"/>
              <a:gd name="connsiteX27" fmla="*/ 416719 w 2440781"/>
              <a:gd name="connsiteY27" fmla="*/ 671512 h 1133475"/>
              <a:gd name="connsiteX28" fmla="*/ 369094 w 2440781"/>
              <a:gd name="connsiteY28" fmla="*/ 700087 h 1133475"/>
              <a:gd name="connsiteX29" fmla="*/ 373857 w 2440781"/>
              <a:gd name="connsiteY29" fmla="*/ 728662 h 1133475"/>
              <a:gd name="connsiteX30" fmla="*/ 404813 w 2440781"/>
              <a:gd name="connsiteY30" fmla="*/ 728662 h 1133475"/>
              <a:gd name="connsiteX31" fmla="*/ 466725 w 2440781"/>
              <a:gd name="connsiteY31" fmla="*/ 740569 h 1133475"/>
              <a:gd name="connsiteX32" fmla="*/ 497682 w 2440781"/>
              <a:gd name="connsiteY32" fmla="*/ 745331 h 1133475"/>
              <a:gd name="connsiteX33" fmla="*/ 516732 w 2440781"/>
              <a:gd name="connsiteY33" fmla="*/ 704850 h 1133475"/>
              <a:gd name="connsiteX34" fmla="*/ 526257 w 2440781"/>
              <a:gd name="connsiteY34" fmla="*/ 681037 h 1133475"/>
              <a:gd name="connsiteX35" fmla="*/ 571500 w 2440781"/>
              <a:gd name="connsiteY35" fmla="*/ 711994 h 1133475"/>
              <a:gd name="connsiteX36" fmla="*/ 592932 w 2440781"/>
              <a:gd name="connsiteY36" fmla="*/ 807244 h 1133475"/>
              <a:gd name="connsiteX37" fmla="*/ 611982 w 2440781"/>
              <a:gd name="connsiteY37" fmla="*/ 833437 h 1133475"/>
              <a:gd name="connsiteX38" fmla="*/ 671513 w 2440781"/>
              <a:gd name="connsiteY38" fmla="*/ 828675 h 1133475"/>
              <a:gd name="connsiteX39" fmla="*/ 704850 w 2440781"/>
              <a:gd name="connsiteY39" fmla="*/ 878681 h 1133475"/>
              <a:gd name="connsiteX40" fmla="*/ 711994 w 2440781"/>
              <a:gd name="connsiteY40" fmla="*/ 945356 h 1133475"/>
              <a:gd name="connsiteX41" fmla="*/ 731044 w 2440781"/>
              <a:gd name="connsiteY41" fmla="*/ 990600 h 1133475"/>
              <a:gd name="connsiteX42" fmla="*/ 759619 w 2440781"/>
              <a:gd name="connsiteY42" fmla="*/ 983456 h 1133475"/>
              <a:gd name="connsiteX43" fmla="*/ 790575 w 2440781"/>
              <a:gd name="connsiteY43" fmla="*/ 940594 h 1133475"/>
              <a:gd name="connsiteX44" fmla="*/ 857250 w 2440781"/>
              <a:gd name="connsiteY44" fmla="*/ 933450 h 1133475"/>
              <a:gd name="connsiteX45" fmla="*/ 914400 w 2440781"/>
              <a:gd name="connsiteY45" fmla="*/ 923925 h 1133475"/>
              <a:gd name="connsiteX46" fmla="*/ 981075 w 2440781"/>
              <a:gd name="connsiteY46" fmla="*/ 866775 h 1133475"/>
              <a:gd name="connsiteX47" fmla="*/ 1035844 w 2440781"/>
              <a:gd name="connsiteY47" fmla="*/ 854869 h 1133475"/>
              <a:gd name="connsiteX48" fmla="*/ 1083469 w 2440781"/>
              <a:gd name="connsiteY48" fmla="*/ 888206 h 1133475"/>
              <a:gd name="connsiteX49" fmla="*/ 1140619 w 2440781"/>
              <a:gd name="connsiteY49" fmla="*/ 859631 h 1133475"/>
              <a:gd name="connsiteX50" fmla="*/ 1173957 w 2440781"/>
              <a:gd name="connsiteY50" fmla="*/ 850106 h 1133475"/>
              <a:gd name="connsiteX51" fmla="*/ 1243013 w 2440781"/>
              <a:gd name="connsiteY51" fmla="*/ 850106 h 1133475"/>
              <a:gd name="connsiteX52" fmla="*/ 1295400 w 2440781"/>
              <a:gd name="connsiteY52" fmla="*/ 850106 h 1133475"/>
              <a:gd name="connsiteX53" fmla="*/ 1338263 w 2440781"/>
              <a:gd name="connsiteY53" fmla="*/ 864394 h 1133475"/>
              <a:gd name="connsiteX54" fmla="*/ 1333501 w 2440781"/>
              <a:gd name="connsiteY54" fmla="*/ 942974 h 1133475"/>
              <a:gd name="connsiteX55" fmla="*/ 1376363 w 2440781"/>
              <a:gd name="connsiteY55" fmla="*/ 954881 h 1133475"/>
              <a:gd name="connsiteX56" fmla="*/ 1440657 w 2440781"/>
              <a:gd name="connsiteY56" fmla="*/ 969169 h 1133475"/>
              <a:gd name="connsiteX57" fmla="*/ 1476375 w 2440781"/>
              <a:gd name="connsiteY57" fmla="*/ 1007269 h 1133475"/>
              <a:gd name="connsiteX58" fmla="*/ 1483519 w 2440781"/>
              <a:gd name="connsiteY58" fmla="*/ 1050131 h 1133475"/>
              <a:gd name="connsiteX59" fmla="*/ 1566862 w 2440781"/>
              <a:gd name="connsiteY59" fmla="*/ 1088230 h 1133475"/>
              <a:gd name="connsiteX60" fmla="*/ 1621632 w 2440781"/>
              <a:gd name="connsiteY60" fmla="*/ 1066800 h 1133475"/>
              <a:gd name="connsiteX61" fmla="*/ 1645444 w 2440781"/>
              <a:gd name="connsiteY61" fmla="*/ 1028700 h 1133475"/>
              <a:gd name="connsiteX62" fmla="*/ 1700212 w 2440781"/>
              <a:gd name="connsiteY62" fmla="*/ 1009650 h 1133475"/>
              <a:gd name="connsiteX63" fmla="*/ 1764507 w 2440781"/>
              <a:gd name="connsiteY63" fmla="*/ 1028700 h 1133475"/>
              <a:gd name="connsiteX64" fmla="*/ 1793082 w 2440781"/>
              <a:gd name="connsiteY64" fmla="*/ 1092994 h 1133475"/>
              <a:gd name="connsiteX65" fmla="*/ 1835944 w 2440781"/>
              <a:gd name="connsiteY65" fmla="*/ 1100137 h 1133475"/>
              <a:gd name="connsiteX66" fmla="*/ 1897857 w 2440781"/>
              <a:gd name="connsiteY66" fmla="*/ 1040606 h 1133475"/>
              <a:gd name="connsiteX67" fmla="*/ 1935957 w 2440781"/>
              <a:gd name="connsiteY67" fmla="*/ 1057275 h 1133475"/>
              <a:gd name="connsiteX68" fmla="*/ 1924051 w 2440781"/>
              <a:gd name="connsiteY68" fmla="*/ 1104900 h 1133475"/>
              <a:gd name="connsiteX69" fmla="*/ 1969294 w 2440781"/>
              <a:gd name="connsiteY69" fmla="*/ 1133475 h 1133475"/>
              <a:gd name="connsiteX70" fmla="*/ 2021682 w 2440781"/>
              <a:gd name="connsiteY70" fmla="*/ 1123950 h 1133475"/>
              <a:gd name="connsiteX71" fmla="*/ 2076450 w 2440781"/>
              <a:gd name="connsiteY71" fmla="*/ 1081087 h 1133475"/>
              <a:gd name="connsiteX72" fmla="*/ 2071688 w 2440781"/>
              <a:gd name="connsiteY72" fmla="*/ 1040606 h 1133475"/>
              <a:gd name="connsiteX73" fmla="*/ 2128838 w 2440781"/>
              <a:gd name="connsiteY73" fmla="*/ 1045369 h 1133475"/>
              <a:gd name="connsiteX74" fmla="*/ 2178844 w 2440781"/>
              <a:gd name="connsiteY74" fmla="*/ 1076325 h 1133475"/>
              <a:gd name="connsiteX75" fmla="*/ 2250282 w 2440781"/>
              <a:gd name="connsiteY75" fmla="*/ 1090612 h 1133475"/>
              <a:gd name="connsiteX76" fmla="*/ 2331244 w 2440781"/>
              <a:gd name="connsiteY76" fmla="*/ 1045369 h 1133475"/>
              <a:gd name="connsiteX77" fmla="*/ 2409824 w 2440781"/>
              <a:gd name="connsiteY77" fmla="*/ 892969 h 1133475"/>
              <a:gd name="connsiteX78" fmla="*/ 2440781 w 2440781"/>
              <a:gd name="connsiteY78" fmla="*/ 773906 h 1133475"/>
              <a:gd name="connsiteX0" fmla="*/ 71438 w 2409824"/>
              <a:gd name="connsiteY0" fmla="*/ 0 h 1133475"/>
              <a:gd name="connsiteX1" fmla="*/ 80963 w 2409824"/>
              <a:gd name="connsiteY1" fmla="*/ 80962 h 1133475"/>
              <a:gd name="connsiteX2" fmla="*/ 42863 w 2409824"/>
              <a:gd name="connsiteY2" fmla="*/ 161925 h 1133475"/>
              <a:gd name="connsiteX3" fmla="*/ 0 w 2409824"/>
              <a:gd name="connsiteY3" fmla="*/ 233362 h 1133475"/>
              <a:gd name="connsiteX4" fmla="*/ 2382 w 2409824"/>
              <a:gd name="connsiteY4" fmla="*/ 273844 h 1133475"/>
              <a:gd name="connsiteX5" fmla="*/ 28575 w 2409824"/>
              <a:gd name="connsiteY5" fmla="*/ 278606 h 1133475"/>
              <a:gd name="connsiteX6" fmla="*/ 88107 w 2409824"/>
              <a:gd name="connsiteY6" fmla="*/ 261937 h 1133475"/>
              <a:gd name="connsiteX7" fmla="*/ 126207 w 2409824"/>
              <a:gd name="connsiteY7" fmla="*/ 266700 h 1133475"/>
              <a:gd name="connsiteX8" fmla="*/ 173832 w 2409824"/>
              <a:gd name="connsiteY8" fmla="*/ 290512 h 1133475"/>
              <a:gd name="connsiteX9" fmla="*/ 152400 w 2409824"/>
              <a:gd name="connsiteY9" fmla="*/ 328612 h 1133475"/>
              <a:gd name="connsiteX10" fmla="*/ 71438 w 2409824"/>
              <a:gd name="connsiteY10" fmla="*/ 316706 h 1133475"/>
              <a:gd name="connsiteX11" fmla="*/ 35719 w 2409824"/>
              <a:gd name="connsiteY11" fmla="*/ 330994 h 1133475"/>
              <a:gd name="connsiteX12" fmla="*/ 19050 w 2409824"/>
              <a:gd name="connsiteY12" fmla="*/ 364331 h 1133475"/>
              <a:gd name="connsiteX13" fmla="*/ 40482 w 2409824"/>
              <a:gd name="connsiteY13" fmla="*/ 395287 h 1133475"/>
              <a:gd name="connsiteX14" fmla="*/ 126206 w 2409824"/>
              <a:gd name="connsiteY14" fmla="*/ 402431 h 1133475"/>
              <a:gd name="connsiteX15" fmla="*/ 190501 w 2409824"/>
              <a:gd name="connsiteY15" fmla="*/ 404812 h 1133475"/>
              <a:gd name="connsiteX16" fmla="*/ 230982 w 2409824"/>
              <a:gd name="connsiteY16" fmla="*/ 445294 h 1133475"/>
              <a:gd name="connsiteX17" fmla="*/ 216694 w 2409824"/>
              <a:gd name="connsiteY17" fmla="*/ 473869 h 1133475"/>
              <a:gd name="connsiteX18" fmla="*/ 169069 w 2409824"/>
              <a:gd name="connsiteY18" fmla="*/ 504825 h 1133475"/>
              <a:gd name="connsiteX19" fmla="*/ 135732 w 2409824"/>
              <a:gd name="connsiteY19" fmla="*/ 557212 h 1133475"/>
              <a:gd name="connsiteX20" fmla="*/ 152400 w 2409824"/>
              <a:gd name="connsiteY20" fmla="*/ 597694 h 1133475"/>
              <a:gd name="connsiteX21" fmla="*/ 173832 w 2409824"/>
              <a:gd name="connsiteY21" fmla="*/ 600075 h 1133475"/>
              <a:gd name="connsiteX22" fmla="*/ 200025 w 2409824"/>
              <a:gd name="connsiteY22" fmla="*/ 583406 h 1133475"/>
              <a:gd name="connsiteX23" fmla="*/ 257175 w 2409824"/>
              <a:gd name="connsiteY23" fmla="*/ 542925 h 1133475"/>
              <a:gd name="connsiteX24" fmla="*/ 283369 w 2409824"/>
              <a:gd name="connsiteY24" fmla="*/ 531019 h 1133475"/>
              <a:gd name="connsiteX25" fmla="*/ 328613 w 2409824"/>
              <a:gd name="connsiteY25" fmla="*/ 533400 h 1133475"/>
              <a:gd name="connsiteX26" fmla="*/ 404813 w 2409824"/>
              <a:gd name="connsiteY26" fmla="*/ 597694 h 1133475"/>
              <a:gd name="connsiteX27" fmla="*/ 416719 w 2409824"/>
              <a:gd name="connsiteY27" fmla="*/ 671512 h 1133475"/>
              <a:gd name="connsiteX28" fmla="*/ 369094 w 2409824"/>
              <a:gd name="connsiteY28" fmla="*/ 700087 h 1133475"/>
              <a:gd name="connsiteX29" fmla="*/ 373857 w 2409824"/>
              <a:gd name="connsiteY29" fmla="*/ 728662 h 1133475"/>
              <a:gd name="connsiteX30" fmla="*/ 404813 w 2409824"/>
              <a:gd name="connsiteY30" fmla="*/ 728662 h 1133475"/>
              <a:gd name="connsiteX31" fmla="*/ 466725 w 2409824"/>
              <a:gd name="connsiteY31" fmla="*/ 740569 h 1133475"/>
              <a:gd name="connsiteX32" fmla="*/ 497682 w 2409824"/>
              <a:gd name="connsiteY32" fmla="*/ 745331 h 1133475"/>
              <a:gd name="connsiteX33" fmla="*/ 516732 w 2409824"/>
              <a:gd name="connsiteY33" fmla="*/ 704850 h 1133475"/>
              <a:gd name="connsiteX34" fmla="*/ 526257 w 2409824"/>
              <a:gd name="connsiteY34" fmla="*/ 681037 h 1133475"/>
              <a:gd name="connsiteX35" fmla="*/ 571500 w 2409824"/>
              <a:gd name="connsiteY35" fmla="*/ 711994 h 1133475"/>
              <a:gd name="connsiteX36" fmla="*/ 592932 w 2409824"/>
              <a:gd name="connsiteY36" fmla="*/ 807244 h 1133475"/>
              <a:gd name="connsiteX37" fmla="*/ 611982 w 2409824"/>
              <a:gd name="connsiteY37" fmla="*/ 833437 h 1133475"/>
              <a:gd name="connsiteX38" fmla="*/ 671513 w 2409824"/>
              <a:gd name="connsiteY38" fmla="*/ 828675 h 1133475"/>
              <a:gd name="connsiteX39" fmla="*/ 704850 w 2409824"/>
              <a:gd name="connsiteY39" fmla="*/ 878681 h 1133475"/>
              <a:gd name="connsiteX40" fmla="*/ 711994 w 2409824"/>
              <a:gd name="connsiteY40" fmla="*/ 945356 h 1133475"/>
              <a:gd name="connsiteX41" fmla="*/ 731044 w 2409824"/>
              <a:gd name="connsiteY41" fmla="*/ 990600 h 1133475"/>
              <a:gd name="connsiteX42" fmla="*/ 759619 w 2409824"/>
              <a:gd name="connsiteY42" fmla="*/ 983456 h 1133475"/>
              <a:gd name="connsiteX43" fmla="*/ 790575 w 2409824"/>
              <a:gd name="connsiteY43" fmla="*/ 940594 h 1133475"/>
              <a:gd name="connsiteX44" fmla="*/ 857250 w 2409824"/>
              <a:gd name="connsiteY44" fmla="*/ 933450 h 1133475"/>
              <a:gd name="connsiteX45" fmla="*/ 914400 w 2409824"/>
              <a:gd name="connsiteY45" fmla="*/ 923925 h 1133475"/>
              <a:gd name="connsiteX46" fmla="*/ 981075 w 2409824"/>
              <a:gd name="connsiteY46" fmla="*/ 866775 h 1133475"/>
              <a:gd name="connsiteX47" fmla="*/ 1035844 w 2409824"/>
              <a:gd name="connsiteY47" fmla="*/ 854869 h 1133475"/>
              <a:gd name="connsiteX48" fmla="*/ 1083469 w 2409824"/>
              <a:gd name="connsiteY48" fmla="*/ 888206 h 1133475"/>
              <a:gd name="connsiteX49" fmla="*/ 1140619 w 2409824"/>
              <a:gd name="connsiteY49" fmla="*/ 859631 h 1133475"/>
              <a:gd name="connsiteX50" fmla="*/ 1173957 w 2409824"/>
              <a:gd name="connsiteY50" fmla="*/ 850106 h 1133475"/>
              <a:gd name="connsiteX51" fmla="*/ 1243013 w 2409824"/>
              <a:gd name="connsiteY51" fmla="*/ 850106 h 1133475"/>
              <a:gd name="connsiteX52" fmla="*/ 1295400 w 2409824"/>
              <a:gd name="connsiteY52" fmla="*/ 850106 h 1133475"/>
              <a:gd name="connsiteX53" fmla="*/ 1338263 w 2409824"/>
              <a:gd name="connsiteY53" fmla="*/ 864394 h 1133475"/>
              <a:gd name="connsiteX54" fmla="*/ 1333501 w 2409824"/>
              <a:gd name="connsiteY54" fmla="*/ 942974 h 1133475"/>
              <a:gd name="connsiteX55" fmla="*/ 1376363 w 2409824"/>
              <a:gd name="connsiteY55" fmla="*/ 954881 h 1133475"/>
              <a:gd name="connsiteX56" fmla="*/ 1440657 w 2409824"/>
              <a:gd name="connsiteY56" fmla="*/ 969169 h 1133475"/>
              <a:gd name="connsiteX57" fmla="*/ 1476375 w 2409824"/>
              <a:gd name="connsiteY57" fmla="*/ 1007269 h 1133475"/>
              <a:gd name="connsiteX58" fmla="*/ 1483519 w 2409824"/>
              <a:gd name="connsiteY58" fmla="*/ 1050131 h 1133475"/>
              <a:gd name="connsiteX59" fmla="*/ 1566862 w 2409824"/>
              <a:gd name="connsiteY59" fmla="*/ 1088230 h 1133475"/>
              <a:gd name="connsiteX60" fmla="*/ 1621632 w 2409824"/>
              <a:gd name="connsiteY60" fmla="*/ 1066800 h 1133475"/>
              <a:gd name="connsiteX61" fmla="*/ 1645444 w 2409824"/>
              <a:gd name="connsiteY61" fmla="*/ 1028700 h 1133475"/>
              <a:gd name="connsiteX62" fmla="*/ 1700212 w 2409824"/>
              <a:gd name="connsiteY62" fmla="*/ 1009650 h 1133475"/>
              <a:gd name="connsiteX63" fmla="*/ 1764507 w 2409824"/>
              <a:gd name="connsiteY63" fmla="*/ 1028700 h 1133475"/>
              <a:gd name="connsiteX64" fmla="*/ 1793082 w 2409824"/>
              <a:gd name="connsiteY64" fmla="*/ 1092994 h 1133475"/>
              <a:gd name="connsiteX65" fmla="*/ 1835944 w 2409824"/>
              <a:gd name="connsiteY65" fmla="*/ 1100137 h 1133475"/>
              <a:gd name="connsiteX66" fmla="*/ 1897857 w 2409824"/>
              <a:gd name="connsiteY66" fmla="*/ 1040606 h 1133475"/>
              <a:gd name="connsiteX67" fmla="*/ 1935957 w 2409824"/>
              <a:gd name="connsiteY67" fmla="*/ 1057275 h 1133475"/>
              <a:gd name="connsiteX68" fmla="*/ 1924051 w 2409824"/>
              <a:gd name="connsiteY68" fmla="*/ 1104900 h 1133475"/>
              <a:gd name="connsiteX69" fmla="*/ 1969294 w 2409824"/>
              <a:gd name="connsiteY69" fmla="*/ 1133475 h 1133475"/>
              <a:gd name="connsiteX70" fmla="*/ 2021682 w 2409824"/>
              <a:gd name="connsiteY70" fmla="*/ 1123950 h 1133475"/>
              <a:gd name="connsiteX71" fmla="*/ 2076450 w 2409824"/>
              <a:gd name="connsiteY71" fmla="*/ 1081087 h 1133475"/>
              <a:gd name="connsiteX72" fmla="*/ 2071688 w 2409824"/>
              <a:gd name="connsiteY72" fmla="*/ 1040606 h 1133475"/>
              <a:gd name="connsiteX73" fmla="*/ 2128838 w 2409824"/>
              <a:gd name="connsiteY73" fmla="*/ 1045369 h 1133475"/>
              <a:gd name="connsiteX74" fmla="*/ 2178844 w 2409824"/>
              <a:gd name="connsiteY74" fmla="*/ 1076325 h 1133475"/>
              <a:gd name="connsiteX75" fmla="*/ 2250282 w 2409824"/>
              <a:gd name="connsiteY75" fmla="*/ 1090612 h 1133475"/>
              <a:gd name="connsiteX76" fmla="*/ 2331244 w 2409824"/>
              <a:gd name="connsiteY76" fmla="*/ 1045369 h 1133475"/>
              <a:gd name="connsiteX77" fmla="*/ 2409824 w 2409824"/>
              <a:gd name="connsiteY77" fmla="*/ 892969 h 1133475"/>
              <a:gd name="connsiteX0" fmla="*/ 71438 w 2331244"/>
              <a:gd name="connsiteY0" fmla="*/ 0 h 1133475"/>
              <a:gd name="connsiteX1" fmla="*/ 80963 w 2331244"/>
              <a:gd name="connsiteY1" fmla="*/ 80962 h 1133475"/>
              <a:gd name="connsiteX2" fmla="*/ 42863 w 2331244"/>
              <a:gd name="connsiteY2" fmla="*/ 161925 h 1133475"/>
              <a:gd name="connsiteX3" fmla="*/ 0 w 2331244"/>
              <a:gd name="connsiteY3" fmla="*/ 233362 h 1133475"/>
              <a:gd name="connsiteX4" fmla="*/ 2382 w 2331244"/>
              <a:gd name="connsiteY4" fmla="*/ 273844 h 1133475"/>
              <a:gd name="connsiteX5" fmla="*/ 28575 w 2331244"/>
              <a:gd name="connsiteY5" fmla="*/ 278606 h 1133475"/>
              <a:gd name="connsiteX6" fmla="*/ 88107 w 2331244"/>
              <a:gd name="connsiteY6" fmla="*/ 261937 h 1133475"/>
              <a:gd name="connsiteX7" fmla="*/ 126207 w 2331244"/>
              <a:gd name="connsiteY7" fmla="*/ 266700 h 1133475"/>
              <a:gd name="connsiteX8" fmla="*/ 173832 w 2331244"/>
              <a:gd name="connsiteY8" fmla="*/ 290512 h 1133475"/>
              <a:gd name="connsiteX9" fmla="*/ 152400 w 2331244"/>
              <a:gd name="connsiteY9" fmla="*/ 328612 h 1133475"/>
              <a:gd name="connsiteX10" fmla="*/ 71438 w 2331244"/>
              <a:gd name="connsiteY10" fmla="*/ 316706 h 1133475"/>
              <a:gd name="connsiteX11" fmla="*/ 35719 w 2331244"/>
              <a:gd name="connsiteY11" fmla="*/ 330994 h 1133475"/>
              <a:gd name="connsiteX12" fmla="*/ 19050 w 2331244"/>
              <a:gd name="connsiteY12" fmla="*/ 364331 h 1133475"/>
              <a:gd name="connsiteX13" fmla="*/ 40482 w 2331244"/>
              <a:gd name="connsiteY13" fmla="*/ 395287 h 1133475"/>
              <a:gd name="connsiteX14" fmla="*/ 126206 w 2331244"/>
              <a:gd name="connsiteY14" fmla="*/ 402431 h 1133475"/>
              <a:gd name="connsiteX15" fmla="*/ 190501 w 2331244"/>
              <a:gd name="connsiteY15" fmla="*/ 404812 h 1133475"/>
              <a:gd name="connsiteX16" fmla="*/ 230982 w 2331244"/>
              <a:gd name="connsiteY16" fmla="*/ 445294 h 1133475"/>
              <a:gd name="connsiteX17" fmla="*/ 216694 w 2331244"/>
              <a:gd name="connsiteY17" fmla="*/ 473869 h 1133475"/>
              <a:gd name="connsiteX18" fmla="*/ 169069 w 2331244"/>
              <a:gd name="connsiteY18" fmla="*/ 504825 h 1133475"/>
              <a:gd name="connsiteX19" fmla="*/ 135732 w 2331244"/>
              <a:gd name="connsiteY19" fmla="*/ 557212 h 1133475"/>
              <a:gd name="connsiteX20" fmla="*/ 152400 w 2331244"/>
              <a:gd name="connsiteY20" fmla="*/ 597694 h 1133475"/>
              <a:gd name="connsiteX21" fmla="*/ 173832 w 2331244"/>
              <a:gd name="connsiteY21" fmla="*/ 600075 h 1133475"/>
              <a:gd name="connsiteX22" fmla="*/ 200025 w 2331244"/>
              <a:gd name="connsiteY22" fmla="*/ 583406 h 1133475"/>
              <a:gd name="connsiteX23" fmla="*/ 257175 w 2331244"/>
              <a:gd name="connsiteY23" fmla="*/ 542925 h 1133475"/>
              <a:gd name="connsiteX24" fmla="*/ 283369 w 2331244"/>
              <a:gd name="connsiteY24" fmla="*/ 531019 h 1133475"/>
              <a:gd name="connsiteX25" fmla="*/ 328613 w 2331244"/>
              <a:gd name="connsiteY25" fmla="*/ 533400 h 1133475"/>
              <a:gd name="connsiteX26" fmla="*/ 404813 w 2331244"/>
              <a:gd name="connsiteY26" fmla="*/ 597694 h 1133475"/>
              <a:gd name="connsiteX27" fmla="*/ 416719 w 2331244"/>
              <a:gd name="connsiteY27" fmla="*/ 671512 h 1133475"/>
              <a:gd name="connsiteX28" fmla="*/ 369094 w 2331244"/>
              <a:gd name="connsiteY28" fmla="*/ 700087 h 1133475"/>
              <a:gd name="connsiteX29" fmla="*/ 373857 w 2331244"/>
              <a:gd name="connsiteY29" fmla="*/ 728662 h 1133475"/>
              <a:gd name="connsiteX30" fmla="*/ 404813 w 2331244"/>
              <a:gd name="connsiteY30" fmla="*/ 728662 h 1133475"/>
              <a:gd name="connsiteX31" fmla="*/ 466725 w 2331244"/>
              <a:gd name="connsiteY31" fmla="*/ 740569 h 1133475"/>
              <a:gd name="connsiteX32" fmla="*/ 497682 w 2331244"/>
              <a:gd name="connsiteY32" fmla="*/ 745331 h 1133475"/>
              <a:gd name="connsiteX33" fmla="*/ 516732 w 2331244"/>
              <a:gd name="connsiteY33" fmla="*/ 704850 h 1133475"/>
              <a:gd name="connsiteX34" fmla="*/ 526257 w 2331244"/>
              <a:gd name="connsiteY34" fmla="*/ 681037 h 1133475"/>
              <a:gd name="connsiteX35" fmla="*/ 571500 w 2331244"/>
              <a:gd name="connsiteY35" fmla="*/ 711994 h 1133475"/>
              <a:gd name="connsiteX36" fmla="*/ 592932 w 2331244"/>
              <a:gd name="connsiteY36" fmla="*/ 807244 h 1133475"/>
              <a:gd name="connsiteX37" fmla="*/ 611982 w 2331244"/>
              <a:gd name="connsiteY37" fmla="*/ 833437 h 1133475"/>
              <a:gd name="connsiteX38" fmla="*/ 671513 w 2331244"/>
              <a:gd name="connsiteY38" fmla="*/ 828675 h 1133475"/>
              <a:gd name="connsiteX39" fmla="*/ 704850 w 2331244"/>
              <a:gd name="connsiteY39" fmla="*/ 878681 h 1133475"/>
              <a:gd name="connsiteX40" fmla="*/ 711994 w 2331244"/>
              <a:gd name="connsiteY40" fmla="*/ 945356 h 1133475"/>
              <a:gd name="connsiteX41" fmla="*/ 731044 w 2331244"/>
              <a:gd name="connsiteY41" fmla="*/ 990600 h 1133475"/>
              <a:gd name="connsiteX42" fmla="*/ 759619 w 2331244"/>
              <a:gd name="connsiteY42" fmla="*/ 983456 h 1133475"/>
              <a:gd name="connsiteX43" fmla="*/ 790575 w 2331244"/>
              <a:gd name="connsiteY43" fmla="*/ 940594 h 1133475"/>
              <a:gd name="connsiteX44" fmla="*/ 857250 w 2331244"/>
              <a:gd name="connsiteY44" fmla="*/ 933450 h 1133475"/>
              <a:gd name="connsiteX45" fmla="*/ 914400 w 2331244"/>
              <a:gd name="connsiteY45" fmla="*/ 923925 h 1133475"/>
              <a:gd name="connsiteX46" fmla="*/ 981075 w 2331244"/>
              <a:gd name="connsiteY46" fmla="*/ 866775 h 1133475"/>
              <a:gd name="connsiteX47" fmla="*/ 1035844 w 2331244"/>
              <a:gd name="connsiteY47" fmla="*/ 854869 h 1133475"/>
              <a:gd name="connsiteX48" fmla="*/ 1083469 w 2331244"/>
              <a:gd name="connsiteY48" fmla="*/ 888206 h 1133475"/>
              <a:gd name="connsiteX49" fmla="*/ 1140619 w 2331244"/>
              <a:gd name="connsiteY49" fmla="*/ 859631 h 1133475"/>
              <a:gd name="connsiteX50" fmla="*/ 1173957 w 2331244"/>
              <a:gd name="connsiteY50" fmla="*/ 850106 h 1133475"/>
              <a:gd name="connsiteX51" fmla="*/ 1243013 w 2331244"/>
              <a:gd name="connsiteY51" fmla="*/ 850106 h 1133475"/>
              <a:gd name="connsiteX52" fmla="*/ 1295400 w 2331244"/>
              <a:gd name="connsiteY52" fmla="*/ 850106 h 1133475"/>
              <a:gd name="connsiteX53" fmla="*/ 1338263 w 2331244"/>
              <a:gd name="connsiteY53" fmla="*/ 864394 h 1133475"/>
              <a:gd name="connsiteX54" fmla="*/ 1333501 w 2331244"/>
              <a:gd name="connsiteY54" fmla="*/ 942974 h 1133475"/>
              <a:gd name="connsiteX55" fmla="*/ 1376363 w 2331244"/>
              <a:gd name="connsiteY55" fmla="*/ 954881 h 1133475"/>
              <a:gd name="connsiteX56" fmla="*/ 1440657 w 2331244"/>
              <a:gd name="connsiteY56" fmla="*/ 969169 h 1133475"/>
              <a:gd name="connsiteX57" fmla="*/ 1476375 w 2331244"/>
              <a:gd name="connsiteY57" fmla="*/ 1007269 h 1133475"/>
              <a:gd name="connsiteX58" fmla="*/ 1483519 w 2331244"/>
              <a:gd name="connsiteY58" fmla="*/ 1050131 h 1133475"/>
              <a:gd name="connsiteX59" fmla="*/ 1566862 w 2331244"/>
              <a:gd name="connsiteY59" fmla="*/ 1088230 h 1133475"/>
              <a:gd name="connsiteX60" fmla="*/ 1621632 w 2331244"/>
              <a:gd name="connsiteY60" fmla="*/ 1066800 h 1133475"/>
              <a:gd name="connsiteX61" fmla="*/ 1645444 w 2331244"/>
              <a:gd name="connsiteY61" fmla="*/ 1028700 h 1133475"/>
              <a:gd name="connsiteX62" fmla="*/ 1700212 w 2331244"/>
              <a:gd name="connsiteY62" fmla="*/ 1009650 h 1133475"/>
              <a:gd name="connsiteX63" fmla="*/ 1764507 w 2331244"/>
              <a:gd name="connsiteY63" fmla="*/ 1028700 h 1133475"/>
              <a:gd name="connsiteX64" fmla="*/ 1793082 w 2331244"/>
              <a:gd name="connsiteY64" fmla="*/ 1092994 h 1133475"/>
              <a:gd name="connsiteX65" fmla="*/ 1835944 w 2331244"/>
              <a:gd name="connsiteY65" fmla="*/ 1100137 h 1133475"/>
              <a:gd name="connsiteX66" fmla="*/ 1897857 w 2331244"/>
              <a:gd name="connsiteY66" fmla="*/ 1040606 h 1133475"/>
              <a:gd name="connsiteX67" fmla="*/ 1935957 w 2331244"/>
              <a:gd name="connsiteY67" fmla="*/ 1057275 h 1133475"/>
              <a:gd name="connsiteX68" fmla="*/ 1924051 w 2331244"/>
              <a:gd name="connsiteY68" fmla="*/ 1104900 h 1133475"/>
              <a:gd name="connsiteX69" fmla="*/ 1969294 w 2331244"/>
              <a:gd name="connsiteY69" fmla="*/ 1133475 h 1133475"/>
              <a:gd name="connsiteX70" fmla="*/ 2021682 w 2331244"/>
              <a:gd name="connsiteY70" fmla="*/ 1123950 h 1133475"/>
              <a:gd name="connsiteX71" fmla="*/ 2076450 w 2331244"/>
              <a:gd name="connsiteY71" fmla="*/ 1081087 h 1133475"/>
              <a:gd name="connsiteX72" fmla="*/ 2071688 w 2331244"/>
              <a:gd name="connsiteY72" fmla="*/ 1040606 h 1133475"/>
              <a:gd name="connsiteX73" fmla="*/ 2128838 w 2331244"/>
              <a:gd name="connsiteY73" fmla="*/ 1045369 h 1133475"/>
              <a:gd name="connsiteX74" fmla="*/ 2178844 w 2331244"/>
              <a:gd name="connsiteY74" fmla="*/ 1076325 h 1133475"/>
              <a:gd name="connsiteX75" fmla="*/ 2250282 w 2331244"/>
              <a:gd name="connsiteY75" fmla="*/ 1090612 h 1133475"/>
              <a:gd name="connsiteX76" fmla="*/ 2331244 w 2331244"/>
              <a:gd name="connsiteY76" fmla="*/ 1045369 h 1133475"/>
              <a:gd name="connsiteX0" fmla="*/ 71438 w 2250282"/>
              <a:gd name="connsiteY0" fmla="*/ 0 h 1133475"/>
              <a:gd name="connsiteX1" fmla="*/ 80963 w 2250282"/>
              <a:gd name="connsiteY1" fmla="*/ 80962 h 1133475"/>
              <a:gd name="connsiteX2" fmla="*/ 42863 w 2250282"/>
              <a:gd name="connsiteY2" fmla="*/ 161925 h 1133475"/>
              <a:gd name="connsiteX3" fmla="*/ 0 w 2250282"/>
              <a:gd name="connsiteY3" fmla="*/ 233362 h 1133475"/>
              <a:gd name="connsiteX4" fmla="*/ 2382 w 2250282"/>
              <a:gd name="connsiteY4" fmla="*/ 273844 h 1133475"/>
              <a:gd name="connsiteX5" fmla="*/ 28575 w 2250282"/>
              <a:gd name="connsiteY5" fmla="*/ 278606 h 1133475"/>
              <a:gd name="connsiteX6" fmla="*/ 88107 w 2250282"/>
              <a:gd name="connsiteY6" fmla="*/ 261937 h 1133475"/>
              <a:gd name="connsiteX7" fmla="*/ 126207 w 2250282"/>
              <a:gd name="connsiteY7" fmla="*/ 266700 h 1133475"/>
              <a:gd name="connsiteX8" fmla="*/ 173832 w 2250282"/>
              <a:gd name="connsiteY8" fmla="*/ 290512 h 1133475"/>
              <a:gd name="connsiteX9" fmla="*/ 152400 w 2250282"/>
              <a:gd name="connsiteY9" fmla="*/ 328612 h 1133475"/>
              <a:gd name="connsiteX10" fmla="*/ 71438 w 2250282"/>
              <a:gd name="connsiteY10" fmla="*/ 316706 h 1133475"/>
              <a:gd name="connsiteX11" fmla="*/ 35719 w 2250282"/>
              <a:gd name="connsiteY11" fmla="*/ 330994 h 1133475"/>
              <a:gd name="connsiteX12" fmla="*/ 19050 w 2250282"/>
              <a:gd name="connsiteY12" fmla="*/ 364331 h 1133475"/>
              <a:gd name="connsiteX13" fmla="*/ 40482 w 2250282"/>
              <a:gd name="connsiteY13" fmla="*/ 395287 h 1133475"/>
              <a:gd name="connsiteX14" fmla="*/ 126206 w 2250282"/>
              <a:gd name="connsiteY14" fmla="*/ 402431 h 1133475"/>
              <a:gd name="connsiteX15" fmla="*/ 190501 w 2250282"/>
              <a:gd name="connsiteY15" fmla="*/ 404812 h 1133475"/>
              <a:gd name="connsiteX16" fmla="*/ 230982 w 2250282"/>
              <a:gd name="connsiteY16" fmla="*/ 445294 h 1133475"/>
              <a:gd name="connsiteX17" fmla="*/ 216694 w 2250282"/>
              <a:gd name="connsiteY17" fmla="*/ 473869 h 1133475"/>
              <a:gd name="connsiteX18" fmla="*/ 169069 w 2250282"/>
              <a:gd name="connsiteY18" fmla="*/ 504825 h 1133475"/>
              <a:gd name="connsiteX19" fmla="*/ 135732 w 2250282"/>
              <a:gd name="connsiteY19" fmla="*/ 557212 h 1133475"/>
              <a:gd name="connsiteX20" fmla="*/ 152400 w 2250282"/>
              <a:gd name="connsiteY20" fmla="*/ 597694 h 1133475"/>
              <a:gd name="connsiteX21" fmla="*/ 173832 w 2250282"/>
              <a:gd name="connsiteY21" fmla="*/ 600075 h 1133475"/>
              <a:gd name="connsiteX22" fmla="*/ 200025 w 2250282"/>
              <a:gd name="connsiteY22" fmla="*/ 583406 h 1133475"/>
              <a:gd name="connsiteX23" fmla="*/ 257175 w 2250282"/>
              <a:gd name="connsiteY23" fmla="*/ 542925 h 1133475"/>
              <a:gd name="connsiteX24" fmla="*/ 283369 w 2250282"/>
              <a:gd name="connsiteY24" fmla="*/ 531019 h 1133475"/>
              <a:gd name="connsiteX25" fmla="*/ 328613 w 2250282"/>
              <a:gd name="connsiteY25" fmla="*/ 533400 h 1133475"/>
              <a:gd name="connsiteX26" fmla="*/ 404813 w 2250282"/>
              <a:gd name="connsiteY26" fmla="*/ 597694 h 1133475"/>
              <a:gd name="connsiteX27" fmla="*/ 416719 w 2250282"/>
              <a:gd name="connsiteY27" fmla="*/ 671512 h 1133475"/>
              <a:gd name="connsiteX28" fmla="*/ 369094 w 2250282"/>
              <a:gd name="connsiteY28" fmla="*/ 700087 h 1133475"/>
              <a:gd name="connsiteX29" fmla="*/ 373857 w 2250282"/>
              <a:gd name="connsiteY29" fmla="*/ 728662 h 1133475"/>
              <a:gd name="connsiteX30" fmla="*/ 404813 w 2250282"/>
              <a:gd name="connsiteY30" fmla="*/ 728662 h 1133475"/>
              <a:gd name="connsiteX31" fmla="*/ 466725 w 2250282"/>
              <a:gd name="connsiteY31" fmla="*/ 740569 h 1133475"/>
              <a:gd name="connsiteX32" fmla="*/ 497682 w 2250282"/>
              <a:gd name="connsiteY32" fmla="*/ 745331 h 1133475"/>
              <a:gd name="connsiteX33" fmla="*/ 516732 w 2250282"/>
              <a:gd name="connsiteY33" fmla="*/ 704850 h 1133475"/>
              <a:gd name="connsiteX34" fmla="*/ 526257 w 2250282"/>
              <a:gd name="connsiteY34" fmla="*/ 681037 h 1133475"/>
              <a:gd name="connsiteX35" fmla="*/ 571500 w 2250282"/>
              <a:gd name="connsiteY35" fmla="*/ 711994 h 1133475"/>
              <a:gd name="connsiteX36" fmla="*/ 592932 w 2250282"/>
              <a:gd name="connsiteY36" fmla="*/ 807244 h 1133475"/>
              <a:gd name="connsiteX37" fmla="*/ 611982 w 2250282"/>
              <a:gd name="connsiteY37" fmla="*/ 833437 h 1133475"/>
              <a:gd name="connsiteX38" fmla="*/ 671513 w 2250282"/>
              <a:gd name="connsiteY38" fmla="*/ 828675 h 1133475"/>
              <a:gd name="connsiteX39" fmla="*/ 704850 w 2250282"/>
              <a:gd name="connsiteY39" fmla="*/ 878681 h 1133475"/>
              <a:gd name="connsiteX40" fmla="*/ 711994 w 2250282"/>
              <a:gd name="connsiteY40" fmla="*/ 945356 h 1133475"/>
              <a:gd name="connsiteX41" fmla="*/ 731044 w 2250282"/>
              <a:gd name="connsiteY41" fmla="*/ 990600 h 1133475"/>
              <a:gd name="connsiteX42" fmla="*/ 759619 w 2250282"/>
              <a:gd name="connsiteY42" fmla="*/ 983456 h 1133475"/>
              <a:gd name="connsiteX43" fmla="*/ 790575 w 2250282"/>
              <a:gd name="connsiteY43" fmla="*/ 940594 h 1133475"/>
              <a:gd name="connsiteX44" fmla="*/ 857250 w 2250282"/>
              <a:gd name="connsiteY44" fmla="*/ 933450 h 1133475"/>
              <a:gd name="connsiteX45" fmla="*/ 914400 w 2250282"/>
              <a:gd name="connsiteY45" fmla="*/ 923925 h 1133475"/>
              <a:gd name="connsiteX46" fmla="*/ 981075 w 2250282"/>
              <a:gd name="connsiteY46" fmla="*/ 866775 h 1133475"/>
              <a:gd name="connsiteX47" fmla="*/ 1035844 w 2250282"/>
              <a:gd name="connsiteY47" fmla="*/ 854869 h 1133475"/>
              <a:gd name="connsiteX48" fmla="*/ 1083469 w 2250282"/>
              <a:gd name="connsiteY48" fmla="*/ 888206 h 1133475"/>
              <a:gd name="connsiteX49" fmla="*/ 1140619 w 2250282"/>
              <a:gd name="connsiteY49" fmla="*/ 859631 h 1133475"/>
              <a:gd name="connsiteX50" fmla="*/ 1173957 w 2250282"/>
              <a:gd name="connsiteY50" fmla="*/ 850106 h 1133475"/>
              <a:gd name="connsiteX51" fmla="*/ 1243013 w 2250282"/>
              <a:gd name="connsiteY51" fmla="*/ 850106 h 1133475"/>
              <a:gd name="connsiteX52" fmla="*/ 1295400 w 2250282"/>
              <a:gd name="connsiteY52" fmla="*/ 850106 h 1133475"/>
              <a:gd name="connsiteX53" fmla="*/ 1338263 w 2250282"/>
              <a:gd name="connsiteY53" fmla="*/ 864394 h 1133475"/>
              <a:gd name="connsiteX54" fmla="*/ 1333501 w 2250282"/>
              <a:gd name="connsiteY54" fmla="*/ 942974 h 1133475"/>
              <a:gd name="connsiteX55" fmla="*/ 1376363 w 2250282"/>
              <a:gd name="connsiteY55" fmla="*/ 954881 h 1133475"/>
              <a:gd name="connsiteX56" fmla="*/ 1440657 w 2250282"/>
              <a:gd name="connsiteY56" fmla="*/ 969169 h 1133475"/>
              <a:gd name="connsiteX57" fmla="*/ 1476375 w 2250282"/>
              <a:gd name="connsiteY57" fmla="*/ 1007269 h 1133475"/>
              <a:gd name="connsiteX58" fmla="*/ 1483519 w 2250282"/>
              <a:gd name="connsiteY58" fmla="*/ 1050131 h 1133475"/>
              <a:gd name="connsiteX59" fmla="*/ 1566862 w 2250282"/>
              <a:gd name="connsiteY59" fmla="*/ 1088230 h 1133475"/>
              <a:gd name="connsiteX60" fmla="*/ 1621632 w 2250282"/>
              <a:gd name="connsiteY60" fmla="*/ 1066800 h 1133475"/>
              <a:gd name="connsiteX61" fmla="*/ 1645444 w 2250282"/>
              <a:gd name="connsiteY61" fmla="*/ 1028700 h 1133475"/>
              <a:gd name="connsiteX62" fmla="*/ 1700212 w 2250282"/>
              <a:gd name="connsiteY62" fmla="*/ 1009650 h 1133475"/>
              <a:gd name="connsiteX63" fmla="*/ 1764507 w 2250282"/>
              <a:gd name="connsiteY63" fmla="*/ 1028700 h 1133475"/>
              <a:gd name="connsiteX64" fmla="*/ 1793082 w 2250282"/>
              <a:gd name="connsiteY64" fmla="*/ 1092994 h 1133475"/>
              <a:gd name="connsiteX65" fmla="*/ 1835944 w 2250282"/>
              <a:gd name="connsiteY65" fmla="*/ 1100137 h 1133475"/>
              <a:gd name="connsiteX66" fmla="*/ 1897857 w 2250282"/>
              <a:gd name="connsiteY66" fmla="*/ 1040606 h 1133475"/>
              <a:gd name="connsiteX67" fmla="*/ 1935957 w 2250282"/>
              <a:gd name="connsiteY67" fmla="*/ 1057275 h 1133475"/>
              <a:gd name="connsiteX68" fmla="*/ 1924051 w 2250282"/>
              <a:gd name="connsiteY68" fmla="*/ 1104900 h 1133475"/>
              <a:gd name="connsiteX69" fmla="*/ 1969294 w 2250282"/>
              <a:gd name="connsiteY69" fmla="*/ 1133475 h 1133475"/>
              <a:gd name="connsiteX70" fmla="*/ 2021682 w 2250282"/>
              <a:gd name="connsiteY70" fmla="*/ 1123950 h 1133475"/>
              <a:gd name="connsiteX71" fmla="*/ 2076450 w 2250282"/>
              <a:gd name="connsiteY71" fmla="*/ 1081087 h 1133475"/>
              <a:gd name="connsiteX72" fmla="*/ 2071688 w 2250282"/>
              <a:gd name="connsiteY72" fmla="*/ 1040606 h 1133475"/>
              <a:gd name="connsiteX73" fmla="*/ 2128838 w 2250282"/>
              <a:gd name="connsiteY73" fmla="*/ 1045369 h 1133475"/>
              <a:gd name="connsiteX74" fmla="*/ 2178844 w 2250282"/>
              <a:gd name="connsiteY74" fmla="*/ 1076325 h 1133475"/>
              <a:gd name="connsiteX75" fmla="*/ 2250282 w 2250282"/>
              <a:gd name="connsiteY75" fmla="*/ 1090612 h 1133475"/>
              <a:gd name="connsiteX0" fmla="*/ 71438 w 2250282"/>
              <a:gd name="connsiteY0" fmla="*/ 0 h 1133475"/>
              <a:gd name="connsiteX1" fmla="*/ 80963 w 2250282"/>
              <a:gd name="connsiteY1" fmla="*/ 80962 h 1133475"/>
              <a:gd name="connsiteX2" fmla="*/ 42863 w 2250282"/>
              <a:gd name="connsiteY2" fmla="*/ 161925 h 1133475"/>
              <a:gd name="connsiteX3" fmla="*/ 0 w 2250282"/>
              <a:gd name="connsiteY3" fmla="*/ 233362 h 1133475"/>
              <a:gd name="connsiteX4" fmla="*/ 2382 w 2250282"/>
              <a:gd name="connsiteY4" fmla="*/ 273844 h 1133475"/>
              <a:gd name="connsiteX5" fmla="*/ 28575 w 2250282"/>
              <a:gd name="connsiteY5" fmla="*/ 278606 h 1133475"/>
              <a:gd name="connsiteX6" fmla="*/ 88107 w 2250282"/>
              <a:gd name="connsiteY6" fmla="*/ 261937 h 1133475"/>
              <a:gd name="connsiteX7" fmla="*/ 126207 w 2250282"/>
              <a:gd name="connsiteY7" fmla="*/ 266700 h 1133475"/>
              <a:gd name="connsiteX8" fmla="*/ 173832 w 2250282"/>
              <a:gd name="connsiteY8" fmla="*/ 290512 h 1133475"/>
              <a:gd name="connsiteX9" fmla="*/ 152400 w 2250282"/>
              <a:gd name="connsiteY9" fmla="*/ 328612 h 1133475"/>
              <a:gd name="connsiteX10" fmla="*/ 71438 w 2250282"/>
              <a:gd name="connsiteY10" fmla="*/ 316706 h 1133475"/>
              <a:gd name="connsiteX11" fmla="*/ 35719 w 2250282"/>
              <a:gd name="connsiteY11" fmla="*/ 330994 h 1133475"/>
              <a:gd name="connsiteX12" fmla="*/ 19050 w 2250282"/>
              <a:gd name="connsiteY12" fmla="*/ 364331 h 1133475"/>
              <a:gd name="connsiteX13" fmla="*/ 40482 w 2250282"/>
              <a:gd name="connsiteY13" fmla="*/ 395287 h 1133475"/>
              <a:gd name="connsiteX14" fmla="*/ 126206 w 2250282"/>
              <a:gd name="connsiteY14" fmla="*/ 402431 h 1133475"/>
              <a:gd name="connsiteX15" fmla="*/ 190501 w 2250282"/>
              <a:gd name="connsiteY15" fmla="*/ 404812 h 1133475"/>
              <a:gd name="connsiteX16" fmla="*/ 230982 w 2250282"/>
              <a:gd name="connsiteY16" fmla="*/ 445294 h 1133475"/>
              <a:gd name="connsiteX17" fmla="*/ 216694 w 2250282"/>
              <a:gd name="connsiteY17" fmla="*/ 473869 h 1133475"/>
              <a:gd name="connsiteX18" fmla="*/ 169069 w 2250282"/>
              <a:gd name="connsiteY18" fmla="*/ 504825 h 1133475"/>
              <a:gd name="connsiteX19" fmla="*/ 135732 w 2250282"/>
              <a:gd name="connsiteY19" fmla="*/ 557212 h 1133475"/>
              <a:gd name="connsiteX20" fmla="*/ 152400 w 2250282"/>
              <a:gd name="connsiteY20" fmla="*/ 597694 h 1133475"/>
              <a:gd name="connsiteX21" fmla="*/ 173832 w 2250282"/>
              <a:gd name="connsiteY21" fmla="*/ 600075 h 1133475"/>
              <a:gd name="connsiteX22" fmla="*/ 200025 w 2250282"/>
              <a:gd name="connsiteY22" fmla="*/ 583406 h 1133475"/>
              <a:gd name="connsiteX23" fmla="*/ 257175 w 2250282"/>
              <a:gd name="connsiteY23" fmla="*/ 542925 h 1133475"/>
              <a:gd name="connsiteX24" fmla="*/ 283369 w 2250282"/>
              <a:gd name="connsiteY24" fmla="*/ 531019 h 1133475"/>
              <a:gd name="connsiteX25" fmla="*/ 328613 w 2250282"/>
              <a:gd name="connsiteY25" fmla="*/ 533400 h 1133475"/>
              <a:gd name="connsiteX26" fmla="*/ 404813 w 2250282"/>
              <a:gd name="connsiteY26" fmla="*/ 597694 h 1133475"/>
              <a:gd name="connsiteX27" fmla="*/ 416719 w 2250282"/>
              <a:gd name="connsiteY27" fmla="*/ 671512 h 1133475"/>
              <a:gd name="connsiteX28" fmla="*/ 369094 w 2250282"/>
              <a:gd name="connsiteY28" fmla="*/ 700087 h 1133475"/>
              <a:gd name="connsiteX29" fmla="*/ 373857 w 2250282"/>
              <a:gd name="connsiteY29" fmla="*/ 728662 h 1133475"/>
              <a:gd name="connsiteX30" fmla="*/ 404813 w 2250282"/>
              <a:gd name="connsiteY30" fmla="*/ 728662 h 1133475"/>
              <a:gd name="connsiteX31" fmla="*/ 466725 w 2250282"/>
              <a:gd name="connsiteY31" fmla="*/ 740569 h 1133475"/>
              <a:gd name="connsiteX32" fmla="*/ 497682 w 2250282"/>
              <a:gd name="connsiteY32" fmla="*/ 745331 h 1133475"/>
              <a:gd name="connsiteX33" fmla="*/ 516732 w 2250282"/>
              <a:gd name="connsiteY33" fmla="*/ 704850 h 1133475"/>
              <a:gd name="connsiteX34" fmla="*/ 526257 w 2250282"/>
              <a:gd name="connsiteY34" fmla="*/ 681037 h 1133475"/>
              <a:gd name="connsiteX35" fmla="*/ 571500 w 2250282"/>
              <a:gd name="connsiteY35" fmla="*/ 711994 h 1133475"/>
              <a:gd name="connsiteX36" fmla="*/ 592932 w 2250282"/>
              <a:gd name="connsiteY36" fmla="*/ 807244 h 1133475"/>
              <a:gd name="connsiteX37" fmla="*/ 611982 w 2250282"/>
              <a:gd name="connsiteY37" fmla="*/ 833437 h 1133475"/>
              <a:gd name="connsiteX38" fmla="*/ 671513 w 2250282"/>
              <a:gd name="connsiteY38" fmla="*/ 828675 h 1133475"/>
              <a:gd name="connsiteX39" fmla="*/ 704850 w 2250282"/>
              <a:gd name="connsiteY39" fmla="*/ 878681 h 1133475"/>
              <a:gd name="connsiteX40" fmla="*/ 711994 w 2250282"/>
              <a:gd name="connsiteY40" fmla="*/ 945356 h 1133475"/>
              <a:gd name="connsiteX41" fmla="*/ 731044 w 2250282"/>
              <a:gd name="connsiteY41" fmla="*/ 990600 h 1133475"/>
              <a:gd name="connsiteX42" fmla="*/ 759619 w 2250282"/>
              <a:gd name="connsiteY42" fmla="*/ 983456 h 1133475"/>
              <a:gd name="connsiteX43" fmla="*/ 790575 w 2250282"/>
              <a:gd name="connsiteY43" fmla="*/ 940594 h 1133475"/>
              <a:gd name="connsiteX44" fmla="*/ 857250 w 2250282"/>
              <a:gd name="connsiteY44" fmla="*/ 933450 h 1133475"/>
              <a:gd name="connsiteX45" fmla="*/ 914400 w 2250282"/>
              <a:gd name="connsiteY45" fmla="*/ 923925 h 1133475"/>
              <a:gd name="connsiteX46" fmla="*/ 981075 w 2250282"/>
              <a:gd name="connsiteY46" fmla="*/ 866775 h 1133475"/>
              <a:gd name="connsiteX47" fmla="*/ 1035844 w 2250282"/>
              <a:gd name="connsiteY47" fmla="*/ 854869 h 1133475"/>
              <a:gd name="connsiteX48" fmla="*/ 1083469 w 2250282"/>
              <a:gd name="connsiteY48" fmla="*/ 888206 h 1133475"/>
              <a:gd name="connsiteX49" fmla="*/ 1140619 w 2250282"/>
              <a:gd name="connsiteY49" fmla="*/ 859631 h 1133475"/>
              <a:gd name="connsiteX50" fmla="*/ 1173957 w 2250282"/>
              <a:gd name="connsiteY50" fmla="*/ 850106 h 1133475"/>
              <a:gd name="connsiteX51" fmla="*/ 1243013 w 2250282"/>
              <a:gd name="connsiteY51" fmla="*/ 850106 h 1133475"/>
              <a:gd name="connsiteX52" fmla="*/ 1295400 w 2250282"/>
              <a:gd name="connsiteY52" fmla="*/ 850106 h 1133475"/>
              <a:gd name="connsiteX53" fmla="*/ 1338263 w 2250282"/>
              <a:gd name="connsiteY53" fmla="*/ 864394 h 1133475"/>
              <a:gd name="connsiteX54" fmla="*/ 1333501 w 2250282"/>
              <a:gd name="connsiteY54" fmla="*/ 942974 h 1133475"/>
              <a:gd name="connsiteX55" fmla="*/ 1376363 w 2250282"/>
              <a:gd name="connsiteY55" fmla="*/ 954881 h 1133475"/>
              <a:gd name="connsiteX56" fmla="*/ 1440657 w 2250282"/>
              <a:gd name="connsiteY56" fmla="*/ 969169 h 1133475"/>
              <a:gd name="connsiteX57" fmla="*/ 1476375 w 2250282"/>
              <a:gd name="connsiteY57" fmla="*/ 1007269 h 1133475"/>
              <a:gd name="connsiteX58" fmla="*/ 1483519 w 2250282"/>
              <a:gd name="connsiteY58" fmla="*/ 1050131 h 1133475"/>
              <a:gd name="connsiteX59" fmla="*/ 1566862 w 2250282"/>
              <a:gd name="connsiteY59" fmla="*/ 1088230 h 1133475"/>
              <a:gd name="connsiteX60" fmla="*/ 1621632 w 2250282"/>
              <a:gd name="connsiteY60" fmla="*/ 1066800 h 1133475"/>
              <a:gd name="connsiteX61" fmla="*/ 1645444 w 2250282"/>
              <a:gd name="connsiteY61" fmla="*/ 1028700 h 1133475"/>
              <a:gd name="connsiteX62" fmla="*/ 1700212 w 2250282"/>
              <a:gd name="connsiteY62" fmla="*/ 1009650 h 1133475"/>
              <a:gd name="connsiteX63" fmla="*/ 1764507 w 2250282"/>
              <a:gd name="connsiteY63" fmla="*/ 1028700 h 1133475"/>
              <a:gd name="connsiteX64" fmla="*/ 1793082 w 2250282"/>
              <a:gd name="connsiteY64" fmla="*/ 1092994 h 1133475"/>
              <a:gd name="connsiteX65" fmla="*/ 1835944 w 2250282"/>
              <a:gd name="connsiteY65" fmla="*/ 1100137 h 1133475"/>
              <a:gd name="connsiteX66" fmla="*/ 1897857 w 2250282"/>
              <a:gd name="connsiteY66" fmla="*/ 1040606 h 1133475"/>
              <a:gd name="connsiteX67" fmla="*/ 1935957 w 2250282"/>
              <a:gd name="connsiteY67" fmla="*/ 1057275 h 1133475"/>
              <a:gd name="connsiteX68" fmla="*/ 1924051 w 2250282"/>
              <a:gd name="connsiteY68" fmla="*/ 1104900 h 1133475"/>
              <a:gd name="connsiteX69" fmla="*/ 1969294 w 2250282"/>
              <a:gd name="connsiteY69" fmla="*/ 1133475 h 1133475"/>
              <a:gd name="connsiteX70" fmla="*/ 2021682 w 2250282"/>
              <a:gd name="connsiteY70" fmla="*/ 1123950 h 1133475"/>
              <a:gd name="connsiteX71" fmla="*/ 2076450 w 2250282"/>
              <a:gd name="connsiteY71" fmla="*/ 1081087 h 1133475"/>
              <a:gd name="connsiteX72" fmla="*/ 2071688 w 2250282"/>
              <a:gd name="connsiteY72" fmla="*/ 1040606 h 1133475"/>
              <a:gd name="connsiteX73" fmla="*/ 2071688 w 2250282"/>
              <a:gd name="connsiteY73" fmla="*/ 1033462 h 1133475"/>
              <a:gd name="connsiteX74" fmla="*/ 2128838 w 2250282"/>
              <a:gd name="connsiteY74" fmla="*/ 1045369 h 1133475"/>
              <a:gd name="connsiteX75" fmla="*/ 2178844 w 2250282"/>
              <a:gd name="connsiteY75" fmla="*/ 1076325 h 1133475"/>
              <a:gd name="connsiteX76" fmla="*/ 2250282 w 2250282"/>
              <a:gd name="connsiteY76" fmla="*/ 1090612 h 1133475"/>
              <a:gd name="connsiteX0" fmla="*/ 71438 w 2250282"/>
              <a:gd name="connsiteY0" fmla="*/ 0 h 1133475"/>
              <a:gd name="connsiteX1" fmla="*/ 80963 w 2250282"/>
              <a:gd name="connsiteY1" fmla="*/ 80962 h 1133475"/>
              <a:gd name="connsiteX2" fmla="*/ 42863 w 2250282"/>
              <a:gd name="connsiteY2" fmla="*/ 161925 h 1133475"/>
              <a:gd name="connsiteX3" fmla="*/ 0 w 2250282"/>
              <a:gd name="connsiteY3" fmla="*/ 233362 h 1133475"/>
              <a:gd name="connsiteX4" fmla="*/ 2382 w 2250282"/>
              <a:gd name="connsiteY4" fmla="*/ 273844 h 1133475"/>
              <a:gd name="connsiteX5" fmla="*/ 28575 w 2250282"/>
              <a:gd name="connsiteY5" fmla="*/ 278606 h 1133475"/>
              <a:gd name="connsiteX6" fmla="*/ 88107 w 2250282"/>
              <a:gd name="connsiteY6" fmla="*/ 261937 h 1133475"/>
              <a:gd name="connsiteX7" fmla="*/ 126207 w 2250282"/>
              <a:gd name="connsiteY7" fmla="*/ 266700 h 1133475"/>
              <a:gd name="connsiteX8" fmla="*/ 173832 w 2250282"/>
              <a:gd name="connsiteY8" fmla="*/ 290512 h 1133475"/>
              <a:gd name="connsiteX9" fmla="*/ 152400 w 2250282"/>
              <a:gd name="connsiteY9" fmla="*/ 328612 h 1133475"/>
              <a:gd name="connsiteX10" fmla="*/ 71438 w 2250282"/>
              <a:gd name="connsiteY10" fmla="*/ 316706 h 1133475"/>
              <a:gd name="connsiteX11" fmla="*/ 35719 w 2250282"/>
              <a:gd name="connsiteY11" fmla="*/ 330994 h 1133475"/>
              <a:gd name="connsiteX12" fmla="*/ 19050 w 2250282"/>
              <a:gd name="connsiteY12" fmla="*/ 364331 h 1133475"/>
              <a:gd name="connsiteX13" fmla="*/ 40482 w 2250282"/>
              <a:gd name="connsiteY13" fmla="*/ 395287 h 1133475"/>
              <a:gd name="connsiteX14" fmla="*/ 126206 w 2250282"/>
              <a:gd name="connsiteY14" fmla="*/ 402431 h 1133475"/>
              <a:gd name="connsiteX15" fmla="*/ 190501 w 2250282"/>
              <a:gd name="connsiteY15" fmla="*/ 404812 h 1133475"/>
              <a:gd name="connsiteX16" fmla="*/ 230982 w 2250282"/>
              <a:gd name="connsiteY16" fmla="*/ 445294 h 1133475"/>
              <a:gd name="connsiteX17" fmla="*/ 216694 w 2250282"/>
              <a:gd name="connsiteY17" fmla="*/ 473869 h 1133475"/>
              <a:gd name="connsiteX18" fmla="*/ 169069 w 2250282"/>
              <a:gd name="connsiteY18" fmla="*/ 504825 h 1133475"/>
              <a:gd name="connsiteX19" fmla="*/ 135732 w 2250282"/>
              <a:gd name="connsiteY19" fmla="*/ 557212 h 1133475"/>
              <a:gd name="connsiteX20" fmla="*/ 152400 w 2250282"/>
              <a:gd name="connsiteY20" fmla="*/ 597694 h 1133475"/>
              <a:gd name="connsiteX21" fmla="*/ 173832 w 2250282"/>
              <a:gd name="connsiteY21" fmla="*/ 600075 h 1133475"/>
              <a:gd name="connsiteX22" fmla="*/ 200025 w 2250282"/>
              <a:gd name="connsiteY22" fmla="*/ 583406 h 1133475"/>
              <a:gd name="connsiteX23" fmla="*/ 257175 w 2250282"/>
              <a:gd name="connsiteY23" fmla="*/ 542925 h 1133475"/>
              <a:gd name="connsiteX24" fmla="*/ 283369 w 2250282"/>
              <a:gd name="connsiteY24" fmla="*/ 531019 h 1133475"/>
              <a:gd name="connsiteX25" fmla="*/ 328613 w 2250282"/>
              <a:gd name="connsiteY25" fmla="*/ 533400 h 1133475"/>
              <a:gd name="connsiteX26" fmla="*/ 404813 w 2250282"/>
              <a:gd name="connsiteY26" fmla="*/ 597694 h 1133475"/>
              <a:gd name="connsiteX27" fmla="*/ 416719 w 2250282"/>
              <a:gd name="connsiteY27" fmla="*/ 671512 h 1133475"/>
              <a:gd name="connsiteX28" fmla="*/ 369094 w 2250282"/>
              <a:gd name="connsiteY28" fmla="*/ 700087 h 1133475"/>
              <a:gd name="connsiteX29" fmla="*/ 373857 w 2250282"/>
              <a:gd name="connsiteY29" fmla="*/ 728662 h 1133475"/>
              <a:gd name="connsiteX30" fmla="*/ 404813 w 2250282"/>
              <a:gd name="connsiteY30" fmla="*/ 728662 h 1133475"/>
              <a:gd name="connsiteX31" fmla="*/ 466725 w 2250282"/>
              <a:gd name="connsiteY31" fmla="*/ 740569 h 1133475"/>
              <a:gd name="connsiteX32" fmla="*/ 497682 w 2250282"/>
              <a:gd name="connsiteY32" fmla="*/ 745331 h 1133475"/>
              <a:gd name="connsiteX33" fmla="*/ 516732 w 2250282"/>
              <a:gd name="connsiteY33" fmla="*/ 704850 h 1133475"/>
              <a:gd name="connsiteX34" fmla="*/ 526257 w 2250282"/>
              <a:gd name="connsiteY34" fmla="*/ 681037 h 1133475"/>
              <a:gd name="connsiteX35" fmla="*/ 571500 w 2250282"/>
              <a:gd name="connsiteY35" fmla="*/ 711994 h 1133475"/>
              <a:gd name="connsiteX36" fmla="*/ 592932 w 2250282"/>
              <a:gd name="connsiteY36" fmla="*/ 807244 h 1133475"/>
              <a:gd name="connsiteX37" fmla="*/ 611982 w 2250282"/>
              <a:gd name="connsiteY37" fmla="*/ 833437 h 1133475"/>
              <a:gd name="connsiteX38" fmla="*/ 671513 w 2250282"/>
              <a:gd name="connsiteY38" fmla="*/ 828675 h 1133475"/>
              <a:gd name="connsiteX39" fmla="*/ 704850 w 2250282"/>
              <a:gd name="connsiteY39" fmla="*/ 878681 h 1133475"/>
              <a:gd name="connsiteX40" fmla="*/ 711994 w 2250282"/>
              <a:gd name="connsiteY40" fmla="*/ 945356 h 1133475"/>
              <a:gd name="connsiteX41" fmla="*/ 731044 w 2250282"/>
              <a:gd name="connsiteY41" fmla="*/ 990600 h 1133475"/>
              <a:gd name="connsiteX42" fmla="*/ 759619 w 2250282"/>
              <a:gd name="connsiteY42" fmla="*/ 983456 h 1133475"/>
              <a:gd name="connsiteX43" fmla="*/ 790575 w 2250282"/>
              <a:gd name="connsiteY43" fmla="*/ 940594 h 1133475"/>
              <a:gd name="connsiteX44" fmla="*/ 857250 w 2250282"/>
              <a:gd name="connsiteY44" fmla="*/ 933450 h 1133475"/>
              <a:gd name="connsiteX45" fmla="*/ 914400 w 2250282"/>
              <a:gd name="connsiteY45" fmla="*/ 923925 h 1133475"/>
              <a:gd name="connsiteX46" fmla="*/ 981075 w 2250282"/>
              <a:gd name="connsiteY46" fmla="*/ 866775 h 1133475"/>
              <a:gd name="connsiteX47" fmla="*/ 1035844 w 2250282"/>
              <a:gd name="connsiteY47" fmla="*/ 854869 h 1133475"/>
              <a:gd name="connsiteX48" fmla="*/ 1083469 w 2250282"/>
              <a:gd name="connsiteY48" fmla="*/ 888206 h 1133475"/>
              <a:gd name="connsiteX49" fmla="*/ 1140619 w 2250282"/>
              <a:gd name="connsiteY49" fmla="*/ 859631 h 1133475"/>
              <a:gd name="connsiteX50" fmla="*/ 1173957 w 2250282"/>
              <a:gd name="connsiteY50" fmla="*/ 850106 h 1133475"/>
              <a:gd name="connsiteX51" fmla="*/ 1243013 w 2250282"/>
              <a:gd name="connsiteY51" fmla="*/ 850106 h 1133475"/>
              <a:gd name="connsiteX52" fmla="*/ 1295400 w 2250282"/>
              <a:gd name="connsiteY52" fmla="*/ 850106 h 1133475"/>
              <a:gd name="connsiteX53" fmla="*/ 1338263 w 2250282"/>
              <a:gd name="connsiteY53" fmla="*/ 864394 h 1133475"/>
              <a:gd name="connsiteX54" fmla="*/ 1333501 w 2250282"/>
              <a:gd name="connsiteY54" fmla="*/ 942974 h 1133475"/>
              <a:gd name="connsiteX55" fmla="*/ 1376363 w 2250282"/>
              <a:gd name="connsiteY55" fmla="*/ 954881 h 1133475"/>
              <a:gd name="connsiteX56" fmla="*/ 1440657 w 2250282"/>
              <a:gd name="connsiteY56" fmla="*/ 969169 h 1133475"/>
              <a:gd name="connsiteX57" fmla="*/ 1476375 w 2250282"/>
              <a:gd name="connsiteY57" fmla="*/ 1007269 h 1133475"/>
              <a:gd name="connsiteX58" fmla="*/ 1483519 w 2250282"/>
              <a:gd name="connsiteY58" fmla="*/ 1050131 h 1133475"/>
              <a:gd name="connsiteX59" fmla="*/ 1566862 w 2250282"/>
              <a:gd name="connsiteY59" fmla="*/ 1088230 h 1133475"/>
              <a:gd name="connsiteX60" fmla="*/ 1621632 w 2250282"/>
              <a:gd name="connsiteY60" fmla="*/ 1066800 h 1133475"/>
              <a:gd name="connsiteX61" fmla="*/ 1645444 w 2250282"/>
              <a:gd name="connsiteY61" fmla="*/ 1028700 h 1133475"/>
              <a:gd name="connsiteX62" fmla="*/ 1700212 w 2250282"/>
              <a:gd name="connsiteY62" fmla="*/ 1009650 h 1133475"/>
              <a:gd name="connsiteX63" fmla="*/ 1764507 w 2250282"/>
              <a:gd name="connsiteY63" fmla="*/ 1028700 h 1133475"/>
              <a:gd name="connsiteX64" fmla="*/ 1793082 w 2250282"/>
              <a:gd name="connsiteY64" fmla="*/ 1092994 h 1133475"/>
              <a:gd name="connsiteX65" fmla="*/ 1835944 w 2250282"/>
              <a:gd name="connsiteY65" fmla="*/ 1100137 h 1133475"/>
              <a:gd name="connsiteX66" fmla="*/ 1897857 w 2250282"/>
              <a:gd name="connsiteY66" fmla="*/ 1040606 h 1133475"/>
              <a:gd name="connsiteX67" fmla="*/ 1935957 w 2250282"/>
              <a:gd name="connsiteY67" fmla="*/ 1057275 h 1133475"/>
              <a:gd name="connsiteX68" fmla="*/ 1924051 w 2250282"/>
              <a:gd name="connsiteY68" fmla="*/ 1104900 h 1133475"/>
              <a:gd name="connsiteX69" fmla="*/ 1969294 w 2250282"/>
              <a:gd name="connsiteY69" fmla="*/ 1133475 h 1133475"/>
              <a:gd name="connsiteX70" fmla="*/ 2021682 w 2250282"/>
              <a:gd name="connsiteY70" fmla="*/ 1123950 h 1133475"/>
              <a:gd name="connsiteX71" fmla="*/ 2064544 w 2250282"/>
              <a:gd name="connsiteY71" fmla="*/ 1088231 h 1133475"/>
              <a:gd name="connsiteX72" fmla="*/ 2071688 w 2250282"/>
              <a:gd name="connsiteY72" fmla="*/ 1040606 h 1133475"/>
              <a:gd name="connsiteX73" fmla="*/ 2071688 w 2250282"/>
              <a:gd name="connsiteY73" fmla="*/ 1033462 h 1133475"/>
              <a:gd name="connsiteX74" fmla="*/ 2128838 w 2250282"/>
              <a:gd name="connsiteY74" fmla="*/ 1045369 h 1133475"/>
              <a:gd name="connsiteX75" fmla="*/ 2178844 w 2250282"/>
              <a:gd name="connsiteY75" fmla="*/ 1076325 h 1133475"/>
              <a:gd name="connsiteX76" fmla="*/ 2250282 w 2250282"/>
              <a:gd name="connsiteY76" fmla="*/ 1090612 h 1133475"/>
              <a:gd name="connsiteX0" fmla="*/ 71438 w 2238376"/>
              <a:gd name="connsiteY0" fmla="*/ 0 h 1133475"/>
              <a:gd name="connsiteX1" fmla="*/ 80963 w 2238376"/>
              <a:gd name="connsiteY1" fmla="*/ 80962 h 1133475"/>
              <a:gd name="connsiteX2" fmla="*/ 42863 w 2238376"/>
              <a:gd name="connsiteY2" fmla="*/ 161925 h 1133475"/>
              <a:gd name="connsiteX3" fmla="*/ 0 w 2238376"/>
              <a:gd name="connsiteY3" fmla="*/ 233362 h 1133475"/>
              <a:gd name="connsiteX4" fmla="*/ 2382 w 2238376"/>
              <a:gd name="connsiteY4" fmla="*/ 273844 h 1133475"/>
              <a:gd name="connsiteX5" fmla="*/ 28575 w 2238376"/>
              <a:gd name="connsiteY5" fmla="*/ 278606 h 1133475"/>
              <a:gd name="connsiteX6" fmla="*/ 88107 w 2238376"/>
              <a:gd name="connsiteY6" fmla="*/ 261937 h 1133475"/>
              <a:gd name="connsiteX7" fmla="*/ 126207 w 2238376"/>
              <a:gd name="connsiteY7" fmla="*/ 266700 h 1133475"/>
              <a:gd name="connsiteX8" fmla="*/ 173832 w 2238376"/>
              <a:gd name="connsiteY8" fmla="*/ 290512 h 1133475"/>
              <a:gd name="connsiteX9" fmla="*/ 152400 w 2238376"/>
              <a:gd name="connsiteY9" fmla="*/ 328612 h 1133475"/>
              <a:gd name="connsiteX10" fmla="*/ 71438 w 2238376"/>
              <a:gd name="connsiteY10" fmla="*/ 316706 h 1133475"/>
              <a:gd name="connsiteX11" fmla="*/ 35719 w 2238376"/>
              <a:gd name="connsiteY11" fmla="*/ 330994 h 1133475"/>
              <a:gd name="connsiteX12" fmla="*/ 19050 w 2238376"/>
              <a:gd name="connsiteY12" fmla="*/ 364331 h 1133475"/>
              <a:gd name="connsiteX13" fmla="*/ 40482 w 2238376"/>
              <a:gd name="connsiteY13" fmla="*/ 395287 h 1133475"/>
              <a:gd name="connsiteX14" fmla="*/ 126206 w 2238376"/>
              <a:gd name="connsiteY14" fmla="*/ 402431 h 1133475"/>
              <a:gd name="connsiteX15" fmla="*/ 190501 w 2238376"/>
              <a:gd name="connsiteY15" fmla="*/ 404812 h 1133475"/>
              <a:gd name="connsiteX16" fmla="*/ 230982 w 2238376"/>
              <a:gd name="connsiteY16" fmla="*/ 445294 h 1133475"/>
              <a:gd name="connsiteX17" fmla="*/ 216694 w 2238376"/>
              <a:gd name="connsiteY17" fmla="*/ 473869 h 1133475"/>
              <a:gd name="connsiteX18" fmla="*/ 169069 w 2238376"/>
              <a:gd name="connsiteY18" fmla="*/ 504825 h 1133475"/>
              <a:gd name="connsiteX19" fmla="*/ 135732 w 2238376"/>
              <a:gd name="connsiteY19" fmla="*/ 557212 h 1133475"/>
              <a:gd name="connsiteX20" fmla="*/ 152400 w 2238376"/>
              <a:gd name="connsiteY20" fmla="*/ 597694 h 1133475"/>
              <a:gd name="connsiteX21" fmla="*/ 173832 w 2238376"/>
              <a:gd name="connsiteY21" fmla="*/ 600075 h 1133475"/>
              <a:gd name="connsiteX22" fmla="*/ 200025 w 2238376"/>
              <a:gd name="connsiteY22" fmla="*/ 583406 h 1133475"/>
              <a:gd name="connsiteX23" fmla="*/ 257175 w 2238376"/>
              <a:gd name="connsiteY23" fmla="*/ 542925 h 1133475"/>
              <a:gd name="connsiteX24" fmla="*/ 283369 w 2238376"/>
              <a:gd name="connsiteY24" fmla="*/ 531019 h 1133475"/>
              <a:gd name="connsiteX25" fmla="*/ 328613 w 2238376"/>
              <a:gd name="connsiteY25" fmla="*/ 533400 h 1133475"/>
              <a:gd name="connsiteX26" fmla="*/ 404813 w 2238376"/>
              <a:gd name="connsiteY26" fmla="*/ 597694 h 1133475"/>
              <a:gd name="connsiteX27" fmla="*/ 416719 w 2238376"/>
              <a:gd name="connsiteY27" fmla="*/ 671512 h 1133475"/>
              <a:gd name="connsiteX28" fmla="*/ 369094 w 2238376"/>
              <a:gd name="connsiteY28" fmla="*/ 700087 h 1133475"/>
              <a:gd name="connsiteX29" fmla="*/ 373857 w 2238376"/>
              <a:gd name="connsiteY29" fmla="*/ 728662 h 1133475"/>
              <a:gd name="connsiteX30" fmla="*/ 404813 w 2238376"/>
              <a:gd name="connsiteY30" fmla="*/ 728662 h 1133475"/>
              <a:gd name="connsiteX31" fmla="*/ 466725 w 2238376"/>
              <a:gd name="connsiteY31" fmla="*/ 740569 h 1133475"/>
              <a:gd name="connsiteX32" fmla="*/ 497682 w 2238376"/>
              <a:gd name="connsiteY32" fmla="*/ 745331 h 1133475"/>
              <a:gd name="connsiteX33" fmla="*/ 516732 w 2238376"/>
              <a:gd name="connsiteY33" fmla="*/ 704850 h 1133475"/>
              <a:gd name="connsiteX34" fmla="*/ 526257 w 2238376"/>
              <a:gd name="connsiteY34" fmla="*/ 681037 h 1133475"/>
              <a:gd name="connsiteX35" fmla="*/ 571500 w 2238376"/>
              <a:gd name="connsiteY35" fmla="*/ 711994 h 1133475"/>
              <a:gd name="connsiteX36" fmla="*/ 592932 w 2238376"/>
              <a:gd name="connsiteY36" fmla="*/ 807244 h 1133475"/>
              <a:gd name="connsiteX37" fmla="*/ 611982 w 2238376"/>
              <a:gd name="connsiteY37" fmla="*/ 833437 h 1133475"/>
              <a:gd name="connsiteX38" fmla="*/ 671513 w 2238376"/>
              <a:gd name="connsiteY38" fmla="*/ 828675 h 1133475"/>
              <a:gd name="connsiteX39" fmla="*/ 704850 w 2238376"/>
              <a:gd name="connsiteY39" fmla="*/ 878681 h 1133475"/>
              <a:gd name="connsiteX40" fmla="*/ 711994 w 2238376"/>
              <a:gd name="connsiteY40" fmla="*/ 945356 h 1133475"/>
              <a:gd name="connsiteX41" fmla="*/ 731044 w 2238376"/>
              <a:gd name="connsiteY41" fmla="*/ 990600 h 1133475"/>
              <a:gd name="connsiteX42" fmla="*/ 759619 w 2238376"/>
              <a:gd name="connsiteY42" fmla="*/ 983456 h 1133475"/>
              <a:gd name="connsiteX43" fmla="*/ 790575 w 2238376"/>
              <a:gd name="connsiteY43" fmla="*/ 940594 h 1133475"/>
              <a:gd name="connsiteX44" fmla="*/ 857250 w 2238376"/>
              <a:gd name="connsiteY44" fmla="*/ 933450 h 1133475"/>
              <a:gd name="connsiteX45" fmla="*/ 914400 w 2238376"/>
              <a:gd name="connsiteY45" fmla="*/ 923925 h 1133475"/>
              <a:gd name="connsiteX46" fmla="*/ 981075 w 2238376"/>
              <a:gd name="connsiteY46" fmla="*/ 866775 h 1133475"/>
              <a:gd name="connsiteX47" fmla="*/ 1035844 w 2238376"/>
              <a:gd name="connsiteY47" fmla="*/ 854869 h 1133475"/>
              <a:gd name="connsiteX48" fmla="*/ 1083469 w 2238376"/>
              <a:gd name="connsiteY48" fmla="*/ 888206 h 1133475"/>
              <a:gd name="connsiteX49" fmla="*/ 1140619 w 2238376"/>
              <a:gd name="connsiteY49" fmla="*/ 859631 h 1133475"/>
              <a:gd name="connsiteX50" fmla="*/ 1173957 w 2238376"/>
              <a:gd name="connsiteY50" fmla="*/ 850106 h 1133475"/>
              <a:gd name="connsiteX51" fmla="*/ 1243013 w 2238376"/>
              <a:gd name="connsiteY51" fmla="*/ 850106 h 1133475"/>
              <a:gd name="connsiteX52" fmla="*/ 1295400 w 2238376"/>
              <a:gd name="connsiteY52" fmla="*/ 850106 h 1133475"/>
              <a:gd name="connsiteX53" fmla="*/ 1338263 w 2238376"/>
              <a:gd name="connsiteY53" fmla="*/ 864394 h 1133475"/>
              <a:gd name="connsiteX54" fmla="*/ 1333501 w 2238376"/>
              <a:gd name="connsiteY54" fmla="*/ 942974 h 1133475"/>
              <a:gd name="connsiteX55" fmla="*/ 1376363 w 2238376"/>
              <a:gd name="connsiteY55" fmla="*/ 954881 h 1133475"/>
              <a:gd name="connsiteX56" fmla="*/ 1440657 w 2238376"/>
              <a:gd name="connsiteY56" fmla="*/ 969169 h 1133475"/>
              <a:gd name="connsiteX57" fmla="*/ 1476375 w 2238376"/>
              <a:gd name="connsiteY57" fmla="*/ 1007269 h 1133475"/>
              <a:gd name="connsiteX58" fmla="*/ 1483519 w 2238376"/>
              <a:gd name="connsiteY58" fmla="*/ 1050131 h 1133475"/>
              <a:gd name="connsiteX59" fmla="*/ 1566862 w 2238376"/>
              <a:gd name="connsiteY59" fmla="*/ 1088230 h 1133475"/>
              <a:gd name="connsiteX60" fmla="*/ 1621632 w 2238376"/>
              <a:gd name="connsiteY60" fmla="*/ 1066800 h 1133475"/>
              <a:gd name="connsiteX61" fmla="*/ 1645444 w 2238376"/>
              <a:gd name="connsiteY61" fmla="*/ 1028700 h 1133475"/>
              <a:gd name="connsiteX62" fmla="*/ 1700212 w 2238376"/>
              <a:gd name="connsiteY62" fmla="*/ 1009650 h 1133475"/>
              <a:gd name="connsiteX63" fmla="*/ 1764507 w 2238376"/>
              <a:gd name="connsiteY63" fmla="*/ 1028700 h 1133475"/>
              <a:gd name="connsiteX64" fmla="*/ 1793082 w 2238376"/>
              <a:gd name="connsiteY64" fmla="*/ 1092994 h 1133475"/>
              <a:gd name="connsiteX65" fmla="*/ 1835944 w 2238376"/>
              <a:gd name="connsiteY65" fmla="*/ 1100137 h 1133475"/>
              <a:gd name="connsiteX66" fmla="*/ 1897857 w 2238376"/>
              <a:gd name="connsiteY66" fmla="*/ 1040606 h 1133475"/>
              <a:gd name="connsiteX67" fmla="*/ 1935957 w 2238376"/>
              <a:gd name="connsiteY67" fmla="*/ 1057275 h 1133475"/>
              <a:gd name="connsiteX68" fmla="*/ 1924051 w 2238376"/>
              <a:gd name="connsiteY68" fmla="*/ 1104900 h 1133475"/>
              <a:gd name="connsiteX69" fmla="*/ 1969294 w 2238376"/>
              <a:gd name="connsiteY69" fmla="*/ 1133475 h 1133475"/>
              <a:gd name="connsiteX70" fmla="*/ 2021682 w 2238376"/>
              <a:gd name="connsiteY70" fmla="*/ 1123950 h 1133475"/>
              <a:gd name="connsiteX71" fmla="*/ 2064544 w 2238376"/>
              <a:gd name="connsiteY71" fmla="*/ 1088231 h 1133475"/>
              <a:gd name="connsiteX72" fmla="*/ 2071688 w 2238376"/>
              <a:gd name="connsiteY72" fmla="*/ 1040606 h 1133475"/>
              <a:gd name="connsiteX73" fmla="*/ 2071688 w 2238376"/>
              <a:gd name="connsiteY73" fmla="*/ 1033462 h 1133475"/>
              <a:gd name="connsiteX74" fmla="*/ 2128838 w 2238376"/>
              <a:gd name="connsiteY74" fmla="*/ 1045369 h 1133475"/>
              <a:gd name="connsiteX75" fmla="*/ 2178844 w 2238376"/>
              <a:gd name="connsiteY75" fmla="*/ 1076325 h 1133475"/>
              <a:gd name="connsiteX76" fmla="*/ 2238376 w 2238376"/>
              <a:gd name="connsiteY76" fmla="*/ 1102518 h 113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238376" h="1133475">
                <a:moveTo>
                  <a:pt x="71438" y="0"/>
                </a:moveTo>
                <a:lnTo>
                  <a:pt x="80963" y="80962"/>
                </a:lnTo>
                <a:lnTo>
                  <a:pt x="42863" y="161925"/>
                </a:lnTo>
                <a:lnTo>
                  <a:pt x="0" y="233362"/>
                </a:lnTo>
                <a:lnTo>
                  <a:pt x="2382" y="273844"/>
                </a:lnTo>
                <a:lnTo>
                  <a:pt x="28575" y="278606"/>
                </a:lnTo>
                <a:cubicBezTo>
                  <a:pt x="48419" y="276225"/>
                  <a:pt x="68263" y="264318"/>
                  <a:pt x="88107" y="261937"/>
                </a:cubicBezTo>
                <a:lnTo>
                  <a:pt x="126207" y="266700"/>
                </a:lnTo>
                <a:lnTo>
                  <a:pt x="173832" y="290512"/>
                </a:lnTo>
                <a:lnTo>
                  <a:pt x="152400" y="328612"/>
                </a:lnTo>
                <a:cubicBezTo>
                  <a:pt x="130969" y="328612"/>
                  <a:pt x="92869" y="316706"/>
                  <a:pt x="71438" y="316706"/>
                </a:cubicBezTo>
                <a:lnTo>
                  <a:pt x="35719" y="330994"/>
                </a:lnTo>
                <a:lnTo>
                  <a:pt x="19050" y="364331"/>
                </a:lnTo>
                <a:lnTo>
                  <a:pt x="40482" y="395287"/>
                </a:lnTo>
                <a:lnTo>
                  <a:pt x="126206" y="402431"/>
                </a:lnTo>
                <a:lnTo>
                  <a:pt x="190501" y="404812"/>
                </a:lnTo>
                <a:lnTo>
                  <a:pt x="230982" y="445294"/>
                </a:lnTo>
                <a:cubicBezTo>
                  <a:pt x="219076" y="454025"/>
                  <a:pt x="228600" y="465138"/>
                  <a:pt x="216694" y="473869"/>
                </a:cubicBezTo>
                <a:lnTo>
                  <a:pt x="169069" y="504825"/>
                </a:lnTo>
                <a:lnTo>
                  <a:pt x="135732" y="557212"/>
                </a:lnTo>
                <a:lnTo>
                  <a:pt x="152400" y="597694"/>
                </a:lnTo>
                <a:lnTo>
                  <a:pt x="173832" y="600075"/>
                </a:lnTo>
                <a:lnTo>
                  <a:pt x="200025" y="583406"/>
                </a:lnTo>
                <a:lnTo>
                  <a:pt x="257175" y="542925"/>
                </a:lnTo>
                <a:cubicBezTo>
                  <a:pt x="269081" y="541337"/>
                  <a:pt x="271463" y="532607"/>
                  <a:pt x="283369" y="531019"/>
                </a:cubicBezTo>
                <a:lnTo>
                  <a:pt x="328613" y="533400"/>
                </a:lnTo>
                <a:lnTo>
                  <a:pt x="404813" y="597694"/>
                </a:lnTo>
                <a:lnTo>
                  <a:pt x="416719" y="671512"/>
                </a:lnTo>
                <a:lnTo>
                  <a:pt x="369094" y="700087"/>
                </a:lnTo>
                <a:lnTo>
                  <a:pt x="373857" y="728662"/>
                </a:lnTo>
                <a:lnTo>
                  <a:pt x="404813" y="728662"/>
                </a:lnTo>
                <a:lnTo>
                  <a:pt x="466725" y="740569"/>
                </a:lnTo>
                <a:lnTo>
                  <a:pt x="497682" y="745331"/>
                </a:lnTo>
                <a:lnTo>
                  <a:pt x="516732" y="704850"/>
                </a:lnTo>
                <a:lnTo>
                  <a:pt x="526257" y="681037"/>
                </a:lnTo>
                <a:lnTo>
                  <a:pt x="571500" y="711994"/>
                </a:lnTo>
                <a:lnTo>
                  <a:pt x="592932" y="807244"/>
                </a:lnTo>
                <a:lnTo>
                  <a:pt x="611982" y="833437"/>
                </a:lnTo>
                <a:lnTo>
                  <a:pt x="671513" y="828675"/>
                </a:lnTo>
                <a:lnTo>
                  <a:pt x="704850" y="878681"/>
                </a:lnTo>
                <a:lnTo>
                  <a:pt x="711994" y="945356"/>
                </a:lnTo>
                <a:lnTo>
                  <a:pt x="731044" y="990600"/>
                </a:lnTo>
                <a:lnTo>
                  <a:pt x="759619" y="983456"/>
                </a:lnTo>
                <a:lnTo>
                  <a:pt x="790575" y="940594"/>
                </a:lnTo>
                <a:lnTo>
                  <a:pt x="857250" y="933450"/>
                </a:lnTo>
                <a:lnTo>
                  <a:pt x="914400" y="923925"/>
                </a:lnTo>
                <a:lnTo>
                  <a:pt x="981075" y="866775"/>
                </a:lnTo>
                <a:lnTo>
                  <a:pt x="1035844" y="854869"/>
                </a:lnTo>
                <a:lnTo>
                  <a:pt x="1083469" y="888206"/>
                </a:lnTo>
                <a:lnTo>
                  <a:pt x="1140619" y="859631"/>
                </a:lnTo>
                <a:lnTo>
                  <a:pt x="1173957" y="850106"/>
                </a:lnTo>
                <a:lnTo>
                  <a:pt x="1243013" y="850106"/>
                </a:lnTo>
                <a:lnTo>
                  <a:pt x="1295400" y="850106"/>
                </a:lnTo>
                <a:lnTo>
                  <a:pt x="1338263" y="864394"/>
                </a:lnTo>
                <a:lnTo>
                  <a:pt x="1333501" y="942974"/>
                </a:lnTo>
                <a:lnTo>
                  <a:pt x="1376363" y="954881"/>
                </a:lnTo>
                <a:lnTo>
                  <a:pt x="1440657" y="969169"/>
                </a:lnTo>
                <a:lnTo>
                  <a:pt x="1476375" y="1007269"/>
                </a:lnTo>
                <a:lnTo>
                  <a:pt x="1483519" y="1050131"/>
                </a:lnTo>
                <a:lnTo>
                  <a:pt x="1566862" y="1088230"/>
                </a:lnTo>
                <a:cubicBezTo>
                  <a:pt x="1583531" y="1076324"/>
                  <a:pt x="1604963" y="1078706"/>
                  <a:pt x="1621632" y="1066800"/>
                </a:cubicBezTo>
                <a:lnTo>
                  <a:pt x="1645444" y="1028700"/>
                </a:lnTo>
                <a:lnTo>
                  <a:pt x="1700212" y="1009650"/>
                </a:lnTo>
                <a:lnTo>
                  <a:pt x="1764507" y="1028700"/>
                </a:lnTo>
                <a:lnTo>
                  <a:pt x="1793082" y="1092994"/>
                </a:lnTo>
                <a:lnTo>
                  <a:pt x="1835944" y="1100137"/>
                </a:lnTo>
                <a:lnTo>
                  <a:pt x="1897857" y="1040606"/>
                </a:lnTo>
                <a:lnTo>
                  <a:pt x="1935957" y="1057275"/>
                </a:lnTo>
                <a:lnTo>
                  <a:pt x="1924051" y="1104900"/>
                </a:lnTo>
                <a:cubicBezTo>
                  <a:pt x="1942307" y="1108075"/>
                  <a:pt x="1951038" y="1130300"/>
                  <a:pt x="1969294" y="1133475"/>
                </a:cubicBezTo>
                <a:lnTo>
                  <a:pt x="2021682" y="1123950"/>
                </a:lnTo>
                <a:lnTo>
                  <a:pt x="2064544" y="1088231"/>
                </a:lnTo>
                <a:lnTo>
                  <a:pt x="2071688" y="1040606"/>
                </a:lnTo>
                <a:cubicBezTo>
                  <a:pt x="2074069" y="1040606"/>
                  <a:pt x="2069307" y="1033462"/>
                  <a:pt x="2071688" y="1033462"/>
                </a:cubicBezTo>
                <a:lnTo>
                  <a:pt x="2128838" y="1045369"/>
                </a:lnTo>
                <a:lnTo>
                  <a:pt x="2178844" y="1076325"/>
                </a:lnTo>
                <a:lnTo>
                  <a:pt x="2238376" y="1102518"/>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5" name="Freeform 74"/>
          <p:cNvSpPr/>
          <p:nvPr/>
        </p:nvSpPr>
        <p:spPr>
          <a:xfrm>
            <a:off x="2974181" y="1471478"/>
            <a:ext cx="2640806" cy="2062297"/>
          </a:xfrm>
          <a:custGeom>
            <a:avLst/>
            <a:gdLst>
              <a:gd name="connsiteX0" fmla="*/ 435769 w 1600200"/>
              <a:gd name="connsiteY0" fmla="*/ 107156 h 1752600"/>
              <a:gd name="connsiteX1" fmla="*/ 409575 w 1600200"/>
              <a:gd name="connsiteY1" fmla="*/ 171450 h 1752600"/>
              <a:gd name="connsiteX2" fmla="*/ 397669 w 1600200"/>
              <a:gd name="connsiteY2" fmla="*/ 230981 h 1752600"/>
              <a:gd name="connsiteX3" fmla="*/ 407194 w 1600200"/>
              <a:gd name="connsiteY3" fmla="*/ 273843 h 1752600"/>
              <a:gd name="connsiteX4" fmla="*/ 452438 w 1600200"/>
              <a:gd name="connsiteY4" fmla="*/ 307181 h 1752600"/>
              <a:gd name="connsiteX5" fmla="*/ 504825 w 1600200"/>
              <a:gd name="connsiteY5" fmla="*/ 330993 h 1752600"/>
              <a:gd name="connsiteX6" fmla="*/ 554832 w 1600200"/>
              <a:gd name="connsiteY6" fmla="*/ 319087 h 1752600"/>
              <a:gd name="connsiteX7" fmla="*/ 602457 w 1600200"/>
              <a:gd name="connsiteY7" fmla="*/ 321468 h 1752600"/>
              <a:gd name="connsiteX8" fmla="*/ 650082 w 1600200"/>
              <a:gd name="connsiteY8" fmla="*/ 326231 h 1752600"/>
              <a:gd name="connsiteX9" fmla="*/ 661988 w 1600200"/>
              <a:gd name="connsiteY9" fmla="*/ 354806 h 1752600"/>
              <a:gd name="connsiteX10" fmla="*/ 700088 w 1600200"/>
              <a:gd name="connsiteY10" fmla="*/ 383381 h 1752600"/>
              <a:gd name="connsiteX11" fmla="*/ 666750 w 1600200"/>
              <a:gd name="connsiteY11" fmla="*/ 400050 h 1752600"/>
              <a:gd name="connsiteX12" fmla="*/ 647700 w 1600200"/>
              <a:gd name="connsiteY12" fmla="*/ 421481 h 1752600"/>
              <a:gd name="connsiteX13" fmla="*/ 635794 w 1600200"/>
              <a:gd name="connsiteY13" fmla="*/ 461962 h 1752600"/>
              <a:gd name="connsiteX14" fmla="*/ 633413 w 1600200"/>
              <a:gd name="connsiteY14" fmla="*/ 497681 h 1752600"/>
              <a:gd name="connsiteX15" fmla="*/ 647700 w 1600200"/>
              <a:gd name="connsiteY15" fmla="*/ 511968 h 1752600"/>
              <a:gd name="connsiteX16" fmla="*/ 688182 w 1600200"/>
              <a:gd name="connsiteY16" fmla="*/ 504825 h 1752600"/>
              <a:gd name="connsiteX17" fmla="*/ 723900 w 1600200"/>
              <a:gd name="connsiteY17" fmla="*/ 509587 h 1752600"/>
              <a:gd name="connsiteX18" fmla="*/ 738188 w 1600200"/>
              <a:gd name="connsiteY18" fmla="*/ 535781 h 1752600"/>
              <a:gd name="connsiteX19" fmla="*/ 726282 w 1600200"/>
              <a:gd name="connsiteY19" fmla="*/ 564356 h 1752600"/>
              <a:gd name="connsiteX20" fmla="*/ 747713 w 1600200"/>
              <a:gd name="connsiteY20" fmla="*/ 585787 h 1752600"/>
              <a:gd name="connsiteX21" fmla="*/ 762000 w 1600200"/>
              <a:gd name="connsiteY21" fmla="*/ 600075 h 1752600"/>
              <a:gd name="connsiteX22" fmla="*/ 742950 w 1600200"/>
              <a:gd name="connsiteY22" fmla="*/ 616743 h 1752600"/>
              <a:gd name="connsiteX23" fmla="*/ 754857 w 1600200"/>
              <a:gd name="connsiteY23" fmla="*/ 642937 h 1752600"/>
              <a:gd name="connsiteX24" fmla="*/ 771525 w 1600200"/>
              <a:gd name="connsiteY24" fmla="*/ 657225 h 1752600"/>
              <a:gd name="connsiteX25" fmla="*/ 797719 w 1600200"/>
              <a:gd name="connsiteY25" fmla="*/ 650081 h 1752600"/>
              <a:gd name="connsiteX26" fmla="*/ 833438 w 1600200"/>
              <a:gd name="connsiteY26" fmla="*/ 676275 h 1752600"/>
              <a:gd name="connsiteX27" fmla="*/ 852488 w 1600200"/>
              <a:gd name="connsiteY27" fmla="*/ 719137 h 1752600"/>
              <a:gd name="connsiteX28" fmla="*/ 876300 w 1600200"/>
              <a:gd name="connsiteY28" fmla="*/ 757237 h 1752600"/>
              <a:gd name="connsiteX29" fmla="*/ 881063 w 1600200"/>
              <a:gd name="connsiteY29" fmla="*/ 785812 h 1752600"/>
              <a:gd name="connsiteX30" fmla="*/ 912019 w 1600200"/>
              <a:gd name="connsiteY30" fmla="*/ 783431 h 1752600"/>
              <a:gd name="connsiteX31" fmla="*/ 969169 w 1600200"/>
              <a:gd name="connsiteY31" fmla="*/ 778668 h 1752600"/>
              <a:gd name="connsiteX32" fmla="*/ 997744 w 1600200"/>
              <a:gd name="connsiteY32" fmla="*/ 778668 h 1752600"/>
              <a:gd name="connsiteX33" fmla="*/ 997744 w 1600200"/>
              <a:gd name="connsiteY33" fmla="*/ 745331 h 1752600"/>
              <a:gd name="connsiteX34" fmla="*/ 1021557 w 1600200"/>
              <a:gd name="connsiteY34" fmla="*/ 738187 h 1752600"/>
              <a:gd name="connsiteX35" fmla="*/ 1038225 w 1600200"/>
              <a:gd name="connsiteY35" fmla="*/ 769143 h 1752600"/>
              <a:gd name="connsiteX36" fmla="*/ 1078707 w 1600200"/>
              <a:gd name="connsiteY36" fmla="*/ 740568 h 1752600"/>
              <a:gd name="connsiteX37" fmla="*/ 1076325 w 1600200"/>
              <a:gd name="connsiteY37" fmla="*/ 707231 h 1752600"/>
              <a:gd name="connsiteX38" fmla="*/ 1078707 w 1600200"/>
              <a:gd name="connsiteY38" fmla="*/ 690562 h 1752600"/>
              <a:gd name="connsiteX39" fmla="*/ 1097757 w 1600200"/>
              <a:gd name="connsiteY39" fmla="*/ 688181 h 1752600"/>
              <a:gd name="connsiteX40" fmla="*/ 1107282 w 1600200"/>
              <a:gd name="connsiteY40" fmla="*/ 731043 h 1752600"/>
              <a:gd name="connsiteX41" fmla="*/ 1138238 w 1600200"/>
              <a:gd name="connsiteY41" fmla="*/ 700087 h 1752600"/>
              <a:gd name="connsiteX42" fmla="*/ 1181100 w 1600200"/>
              <a:gd name="connsiteY42" fmla="*/ 711993 h 1752600"/>
              <a:gd name="connsiteX43" fmla="*/ 1204913 w 1600200"/>
              <a:gd name="connsiteY43" fmla="*/ 723900 h 1752600"/>
              <a:gd name="connsiteX44" fmla="*/ 1221582 w 1600200"/>
              <a:gd name="connsiteY44" fmla="*/ 711993 h 1752600"/>
              <a:gd name="connsiteX45" fmla="*/ 1235869 w 1600200"/>
              <a:gd name="connsiteY45" fmla="*/ 683418 h 1752600"/>
              <a:gd name="connsiteX46" fmla="*/ 1273969 w 1600200"/>
              <a:gd name="connsiteY46" fmla="*/ 664368 h 1752600"/>
              <a:gd name="connsiteX47" fmla="*/ 1309688 w 1600200"/>
              <a:gd name="connsiteY47" fmla="*/ 690562 h 1752600"/>
              <a:gd name="connsiteX48" fmla="*/ 1335882 w 1600200"/>
              <a:gd name="connsiteY48" fmla="*/ 692943 h 1752600"/>
              <a:gd name="connsiteX49" fmla="*/ 1393032 w 1600200"/>
              <a:gd name="connsiteY49" fmla="*/ 678656 h 1752600"/>
              <a:gd name="connsiteX50" fmla="*/ 1419225 w 1600200"/>
              <a:gd name="connsiteY50" fmla="*/ 678656 h 1752600"/>
              <a:gd name="connsiteX51" fmla="*/ 1433513 w 1600200"/>
              <a:gd name="connsiteY51" fmla="*/ 642937 h 1752600"/>
              <a:gd name="connsiteX52" fmla="*/ 1466850 w 1600200"/>
              <a:gd name="connsiteY52" fmla="*/ 673893 h 1752600"/>
              <a:gd name="connsiteX53" fmla="*/ 1481138 w 1600200"/>
              <a:gd name="connsiteY53" fmla="*/ 690562 h 1752600"/>
              <a:gd name="connsiteX54" fmla="*/ 1512094 w 1600200"/>
              <a:gd name="connsiteY54" fmla="*/ 750093 h 1752600"/>
              <a:gd name="connsiteX55" fmla="*/ 1526382 w 1600200"/>
              <a:gd name="connsiteY55" fmla="*/ 788193 h 1752600"/>
              <a:gd name="connsiteX56" fmla="*/ 1533525 w 1600200"/>
              <a:gd name="connsiteY56" fmla="*/ 816768 h 1752600"/>
              <a:gd name="connsiteX57" fmla="*/ 1595438 w 1600200"/>
              <a:gd name="connsiteY57" fmla="*/ 840581 h 1752600"/>
              <a:gd name="connsiteX58" fmla="*/ 1600200 w 1600200"/>
              <a:gd name="connsiteY58" fmla="*/ 873918 h 1752600"/>
              <a:gd name="connsiteX59" fmla="*/ 1516857 w 1600200"/>
              <a:gd name="connsiteY59" fmla="*/ 878681 h 1752600"/>
              <a:gd name="connsiteX60" fmla="*/ 1471613 w 1600200"/>
              <a:gd name="connsiteY60" fmla="*/ 850106 h 1752600"/>
              <a:gd name="connsiteX61" fmla="*/ 1438275 w 1600200"/>
              <a:gd name="connsiteY61" fmla="*/ 800100 h 1752600"/>
              <a:gd name="connsiteX62" fmla="*/ 1433513 w 1600200"/>
              <a:gd name="connsiteY62" fmla="*/ 771525 h 1752600"/>
              <a:gd name="connsiteX63" fmla="*/ 1409700 w 1600200"/>
              <a:gd name="connsiteY63" fmla="*/ 757237 h 1752600"/>
              <a:gd name="connsiteX64" fmla="*/ 1369219 w 1600200"/>
              <a:gd name="connsiteY64" fmla="*/ 759618 h 1752600"/>
              <a:gd name="connsiteX65" fmla="*/ 1309688 w 1600200"/>
              <a:gd name="connsiteY65" fmla="*/ 759618 h 1752600"/>
              <a:gd name="connsiteX66" fmla="*/ 1281113 w 1600200"/>
              <a:gd name="connsiteY66" fmla="*/ 764381 h 1752600"/>
              <a:gd name="connsiteX67" fmla="*/ 1257300 w 1600200"/>
              <a:gd name="connsiteY67" fmla="*/ 788193 h 1752600"/>
              <a:gd name="connsiteX68" fmla="*/ 1221582 w 1600200"/>
              <a:gd name="connsiteY68" fmla="*/ 790575 h 1752600"/>
              <a:gd name="connsiteX69" fmla="*/ 1188244 w 1600200"/>
              <a:gd name="connsiteY69" fmla="*/ 788193 h 1752600"/>
              <a:gd name="connsiteX70" fmla="*/ 1143000 w 1600200"/>
              <a:gd name="connsiteY70" fmla="*/ 773906 h 1752600"/>
              <a:gd name="connsiteX71" fmla="*/ 1109663 w 1600200"/>
              <a:gd name="connsiteY71" fmla="*/ 790575 h 1752600"/>
              <a:gd name="connsiteX72" fmla="*/ 1083469 w 1600200"/>
              <a:gd name="connsiteY72" fmla="*/ 819150 h 1752600"/>
              <a:gd name="connsiteX73" fmla="*/ 1054894 w 1600200"/>
              <a:gd name="connsiteY73" fmla="*/ 838200 h 1752600"/>
              <a:gd name="connsiteX74" fmla="*/ 1064419 w 1600200"/>
              <a:gd name="connsiteY74" fmla="*/ 878681 h 1752600"/>
              <a:gd name="connsiteX75" fmla="*/ 1059657 w 1600200"/>
              <a:gd name="connsiteY75" fmla="*/ 938212 h 1752600"/>
              <a:gd name="connsiteX76" fmla="*/ 1038225 w 1600200"/>
              <a:gd name="connsiteY76" fmla="*/ 885825 h 1752600"/>
              <a:gd name="connsiteX77" fmla="*/ 1028700 w 1600200"/>
              <a:gd name="connsiteY77" fmla="*/ 854868 h 1752600"/>
              <a:gd name="connsiteX78" fmla="*/ 1009650 w 1600200"/>
              <a:gd name="connsiteY78" fmla="*/ 850106 h 1752600"/>
              <a:gd name="connsiteX79" fmla="*/ 997744 w 1600200"/>
              <a:gd name="connsiteY79" fmla="*/ 873918 h 1752600"/>
              <a:gd name="connsiteX80" fmla="*/ 969169 w 1600200"/>
              <a:gd name="connsiteY80" fmla="*/ 876300 h 1752600"/>
              <a:gd name="connsiteX81" fmla="*/ 935832 w 1600200"/>
              <a:gd name="connsiteY81" fmla="*/ 869156 h 1752600"/>
              <a:gd name="connsiteX82" fmla="*/ 912019 w 1600200"/>
              <a:gd name="connsiteY82" fmla="*/ 888206 h 1752600"/>
              <a:gd name="connsiteX83" fmla="*/ 873919 w 1600200"/>
              <a:gd name="connsiteY83" fmla="*/ 897731 h 1752600"/>
              <a:gd name="connsiteX84" fmla="*/ 842963 w 1600200"/>
              <a:gd name="connsiteY84" fmla="*/ 888206 h 1752600"/>
              <a:gd name="connsiteX85" fmla="*/ 802482 w 1600200"/>
              <a:gd name="connsiteY85" fmla="*/ 864393 h 1752600"/>
              <a:gd name="connsiteX86" fmla="*/ 785813 w 1600200"/>
              <a:gd name="connsiteY86" fmla="*/ 833437 h 1752600"/>
              <a:gd name="connsiteX87" fmla="*/ 776288 w 1600200"/>
              <a:gd name="connsiteY87" fmla="*/ 819150 h 1752600"/>
              <a:gd name="connsiteX88" fmla="*/ 800100 w 1600200"/>
              <a:gd name="connsiteY88" fmla="*/ 802481 h 1752600"/>
              <a:gd name="connsiteX89" fmla="*/ 800100 w 1600200"/>
              <a:gd name="connsiteY89" fmla="*/ 745331 h 1752600"/>
              <a:gd name="connsiteX90" fmla="*/ 776288 w 1600200"/>
              <a:gd name="connsiteY90" fmla="*/ 735806 h 1752600"/>
              <a:gd name="connsiteX91" fmla="*/ 719138 w 1600200"/>
              <a:gd name="connsiteY91" fmla="*/ 740568 h 1752600"/>
              <a:gd name="connsiteX92" fmla="*/ 688182 w 1600200"/>
              <a:gd name="connsiteY92" fmla="*/ 733425 h 1752600"/>
              <a:gd name="connsiteX93" fmla="*/ 673894 w 1600200"/>
              <a:gd name="connsiteY93" fmla="*/ 707231 h 1752600"/>
              <a:gd name="connsiteX94" fmla="*/ 652463 w 1600200"/>
              <a:gd name="connsiteY94" fmla="*/ 683418 h 1752600"/>
              <a:gd name="connsiteX95" fmla="*/ 619125 w 1600200"/>
              <a:gd name="connsiteY95" fmla="*/ 661987 h 1752600"/>
              <a:gd name="connsiteX96" fmla="*/ 590550 w 1600200"/>
              <a:gd name="connsiteY96" fmla="*/ 669131 h 1752600"/>
              <a:gd name="connsiteX97" fmla="*/ 566738 w 1600200"/>
              <a:gd name="connsiteY97" fmla="*/ 671512 h 1752600"/>
              <a:gd name="connsiteX98" fmla="*/ 569119 w 1600200"/>
              <a:gd name="connsiteY98" fmla="*/ 702468 h 1752600"/>
              <a:gd name="connsiteX99" fmla="*/ 604838 w 1600200"/>
              <a:gd name="connsiteY99" fmla="*/ 716756 h 1752600"/>
              <a:gd name="connsiteX100" fmla="*/ 571500 w 1600200"/>
              <a:gd name="connsiteY100" fmla="*/ 731043 h 1752600"/>
              <a:gd name="connsiteX101" fmla="*/ 545307 w 1600200"/>
              <a:gd name="connsiteY101" fmla="*/ 747712 h 1752600"/>
              <a:gd name="connsiteX102" fmla="*/ 569119 w 1600200"/>
              <a:gd name="connsiteY102" fmla="*/ 766762 h 1752600"/>
              <a:gd name="connsiteX103" fmla="*/ 550069 w 1600200"/>
              <a:gd name="connsiteY103" fmla="*/ 785812 h 1752600"/>
              <a:gd name="connsiteX104" fmla="*/ 523875 w 1600200"/>
              <a:gd name="connsiteY104" fmla="*/ 792956 h 1752600"/>
              <a:gd name="connsiteX105" fmla="*/ 511969 w 1600200"/>
              <a:gd name="connsiteY105" fmla="*/ 814387 h 1752600"/>
              <a:gd name="connsiteX106" fmla="*/ 535782 w 1600200"/>
              <a:gd name="connsiteY106" fmla="*/ 835818 h 1752600"/>
              <a:gd name="connsiteX107" fmla="*/ 542925 w 1600200"/>
              <a:gd name="connsiteY107" fmla="*/ 866775 h 1752600"/>
              <a:gd name="connsiteX108" fmla="*/ 557213 w 1600200"/>
              <a:gd name="connsiteY108" fmla="*/ 900112 h 1752600"/>
              <a:gd name="connsiteX109" fmla="*/ 533400 w 1600200"/>
              <a:gd name="connsiteY109" fmla="*/ 907256 h 1752600"/>
              <a:gd name="connsiteX110" fmla="*/ 528638 w 1600200"/>
              <a:gd name="connsiteY110" fmla="*/ 940593 h 1752600"/>
              <a:gd name="connsiteX111" fmla="*/ 550069 w 1600200"/>
              <a:gd name="connsiteY111" fmla="*/ 954881 h 1752600"/>
              <a:gd name="connsiteX112" fmla="*/ 573882 w 1600200"/>
              <a:gd name="connsiteY112" fmla="*/ 942975 h 1752600"/>
              <a:gd name="connsiteX113" fmla="*/ 588169 w 1600200"/>
              <a:gd name="connsiteY113" fmla="*/ 964406 h 1752600"/>
              <a:gd name="connsiteX114" fmla="*/ 588169 w 1600200"/>
              <a:gd name="connsiteY114" fmla="*/ 964406 h 1752600"/>
              <a:gd name="connsiteX115" fmla="*/ 614363 w 1600200"/>
              <a:gd name="connsiteY115" fmla="*/ 990600 h 1752600"/>
              <a:gd name="connsiteX116" fmla="*/ 602457 w 1600200"/>
              <a:gd name="connsiteY116" fmla="*/ 1016793 h 1752600"/>
              <a:gd name="connsiteX117" fmla="*/ 588169 w 1600200"/>
              <a:gd name="connsiteY117" fmla="*/ 1033462 h 1752600"/>
              <a:gd name="connsiteX118" fmla="*/ 600075 w 1600200"/>
              <a:gd name="connsiteY118" fmla="*/ 1071562 h 1752600"/>
              <a:gd name="connsiteX119" fmla="*/ 609600 w 1600200"/>
              <a:gd name="connsiteY119" fmla="*/ 1090612 h 1752600"/>
              <a:gd name="connsiteX120" fmla="*/ 609600 w 1600200"/>
              <a:gd name="connsiteY120" fmla="*/ 1090612 h 1752600"/>
              <a:gd name="connsiteX121" fmla="*/ 640557 w 1600200"/>
              <a:gd name="connsiteY121" fmla="*/ 1107281 h 1752600"/>
              <a:gd name="connsiteX122" fmla="*/ 642938 w 1600200"/>
              <a:gd name="connsiteY122" fmla="*/ 1140618 h 1752600"/>
              <a:gd name="connsiteX123" fmla="*/ 681038 w 1600200"/>
              <a:gd name="connsiteY123" fmla="*/ 1157287 h 1752600"/>
              <a:gd name="connsiteX124" fmla="*/ 781050 w 1600200"/>
              <a:gd name="connsiteY124" fmla="*/ 1181100 h 1752600"/>
              <a:gd name="connsiteX125" fmla="*/ 797719 w 1600200"/>
              <a:gd name="connsiteY125" fmla="*/ 1197768 h 1752600"/>
              <a:gd name="connsiteX126" fmla="*/ 828675 w 1600200"/>
              <a:gd name="connsiteY126" fmla="*/ 1214437 h 1752600"/>
              <a:gd name="connsiteX127" fmla="*/ 852488 w 1600200"/>
              <a:gd name="connsiteY127" fmla="*/ 1190625 h 1752600"/>
              <a:gd name="connsiteX128" fmla="*/ 864394 w 1600200"/>
              <a:gd name="connsiteY128" fmla="*/ 1214437 h 1752600"/>
              <a:gd name="connsiteX129" fmla="*/ 926307 w 1600200"/>
              <a:gd name="connsiteY129" fmla="*/ 1221581 h 1752600"/>
              <a:gd name="connsiteX130" fmla="*/ 940594 w 1600200"/>
              <a:gd name="connsiteY130" fmla="*/ 1238250 h 1752600"/>
              <a:gd name="connsiteX131" fmla="*/ 966788 w 1600200"/>
              <a:gd name="connsiteY131" fmla="*/ 1278731 h 1752600"/>
              <a:gd name="connsiteX132" fmla="*/ 1004888 w 1600200"/>
              <a:gd name="connsiteY132" fmla="*/ 1302543 h 1752600"/>
              <a:gd name="connsiteX133" fmla="*/ 1064419 w 1600200"/>
              <a:gd name="connsiteY133" fmla="*/ 1328737 h 1752600"/>
              <a:gd name="connsiteX134" fmla="*/ 1104900 w 1600200"/>
              <a:gd name="connsiteY134" fmla="*/ 1347787 h 1752600"/>
              <a:gd name="connsiteX135" fmla="*/ 1152525 w 1600200"/>
              <a:gd name="connsiteY135" fmla="*/ 1347787 h 1752600"/>
              <a:gd name="connsiteX136" fmla="*/ 1216819 w 1600200"/>
              <a:gd name="connsiteY136" fmla="*/ 1362075 h 1752600"/>
              <a:gd name="connsiteX137" fmla="*/ 1283494 w 1600200"/>
              <a:gd name="connsiteY137" fmla="*/ 1376362 h 1752600"/>
              <a:gd name="connsiteX138" fmla="*/ 1323975 w 1600200"/>
              <a:gd name="connsiteY138" fmla="*/ 1419225 h 1752600"/>
              <a:gd name="connsiteX139" fmla="*/ 1369219 w 1600200"/>
              <a:gd name="connsiteY139" fmla="*/ 1466850 h 1752600"/>
              <a:gd name="connsiteX140" fmla="*/ 1371600 w 1600200"/>
              <a:gd name="connsiteY140" fmla="*/ 1526381 h 1752600"/>
              <a:gd name="connsiteX141" fmla="*/ 1343025 w 1600200"/>
              <a:gd name="connsiteY141" fmla="*/ 1481137 h 1752600"/>
              <a:gd name="connsiteX142" fmla="*/ 1297782 w 1600200"/>
              <a:gd name="connsiteY142" fmla="*/ 1435893 h 1752600"/>
              <a:gd name="connsiteX143" fmla="*/ 1262063 w 1600200"/>
              <a:gd name="connsiteY143" fmla="*/ 1402556 h 1752600"/>
              <a:gd name="connsiteX144" fmla="*/ 1228725 w 1600200"/>
              <a:gd name="connsiteY144" fmla="*/ 1383506 h 1752600"/>
              <a:gd name="connsiteX145" fmla="*/ 1159669 w 1600200"/>
              <a:gd name="connsiteY145" fmla="*/ 1378743 h 1752600"/>
              <a:gd name="connsiteX146" fmla="*/ 1102519 w 1600200"/>
              <a:gd name="connsiteY146" fmla="*/ 1376362 h 1752600"/>
              <a:gd name="connsiteX147" fmla="*/ 1062038 w 1600200"/>
              <a:gd name="connsiteY147" fmla="*/ 1359693 h 1752600"/>
              <a:gd name="connsiteX148" fmla="*/ 1014413 w 1600200"/>
              <a:gd name="connsiteY148" fmla="*/ 1340643 h 1752600"/>
              <a:gd name="connsiteX149" fmla="*/ 983457 w 1600200"/>
              <a:gd name="connsiteY149" fmla="*/ 1319212 h 1752600"/>
              <a:gd name="connsiteX150" fmla="*/ 942975 w 1600200"/>
              <a:gd name="connsiteY150" fmla="*/ 1295400 h 1752600"/>
              <a:gd name="connsiteX151" fmla="*/ 900113 w 1600200"/>
              <a:gd name="connsiteY151" fmla="*/ 1271587 h 1752600"/>
              <a:gd name="connsiteX152" fmla="*/ 912019 w 1600200"/>
              <a:gd name="connsiteY152" fmla="*/ 1316831 h 1752600"/>
              <a:gd name="connsiteX153" fmla="*/ 923925 w 1600200"/>
              <a:gd name="connsiteY153" fmla="*/ 1362075 h 1752600"/>
              <a:gd name="connsiteX154" fmla="*/ 938213 w 1600200"/>
              <a:gd name="connsiteY154" fmla="*/ 1402556 h 1752600"/>
              <a:gd name="connsiteX155" fmla="*/ 962025 w 1600200"/>
              <a:gd name="connsiteY155" fmla="*/ 1450181 h 1752600"/>
              <a:gd name="connsiteX156" fmla="*/ 971550 w 1600200"/>
              <a:gd name="connsiteY156" fmla="*/ 1502568 h 1752600"/>
              <a:gd name="connsiteX157" fmla="*/ 1002507 w 1600200"/>
              <a:gd name="connsiteY157" fmla="*/ 1566862 h 1752600"/>
              <a:gd name="connsiteX158" fmla="*/ 1021557 w 1600200"/>
              <a:gd name="connsiteY158" fmla="*/ 1600200 h 1752600"/>
              <a:gd name="connsiteX159" fmla="*/ 1035844 w 1600200"/>
              <a:gd name="connsiteY159" fmla="*/ 1624012 h 1752600"/>
              <a:gd name="connsiteX160" fmla="*/ 1102519 w 1600200"/>
              <a:gd name="connsiteY160" fmla="*/ 1631156 h 1752600"/>
              <a:gd name="connsiteX161" fmla="*/ 1154907 w 1600200"/>
              <a:gd name="connsiteY161" fmla="*/ 1650206 h 1752600"/>
              <a:gd name="connsiteX162" fmla="*/ 1171575 w 1600200"/>
              <a:gd name="connsiteY162" fmla="*/ 1662112 h 1752600"/>
              <a:gd name="connsiteX163" fmla="*/ 1176338 w 1600200"/>
              <a:gd name="connsiteY163" fmla="*/ 1669256 h 1752600"/>
              <a:gd name="connsiteX164" fmla="*/ 1178719 w 1600200"/>
              <a:gd name="connsiteY164" fmla="*/ 1678781 h 1752600"/>
              <a:gd name="connsiteX165" fmla="*/ 1181100 w 1600200"/>
              <a:gd name="connsiteY165" fmla="*/ 1681162 h 1752600"/>
              <a:gd name="connsiteX166" fmla="*/ 1204913 w 1600200"/>
              <a:gd name="connsiteY166" fmla="*/ 1745456 h 1752600"/>
              <a:gd name="connsiteX167" fmla="*/ 1169194 w 1600200"/>
              <a:gd name="connsiteY167" fmla="*/ 1752600 h 1752600"/>
              <a:gd name="connsiteX168" fmla="*/ 1140619 w 1600200"/>
              <a:gd name="connsiteY168" fmla="*/ 1697831 h 1752600"/>
              <a:gd name="connsiteX169" fmla="*/ 1121569 w 1600200"/>
              <a:gd name="connsiteY169" fmla="*/ 1678781 h 1752600"/>
              <a:gd name="connsiteX170" fmla="*/ 1128713 w 1600200"/>
              <a:gd name="connsiteY170" fmla="*/ 1743075 h 1752600"/>
              <a:gd name="connsiteX171" fmla="*/ 1119188 w 1600200"/>
              <a:gd name="connsiteY171" fmla="*/ 1743075 h 1752600"/>
              <a:gd name="connsiteX172" fmla="*/ 1088232 w 1600200"/>
              <a:gd name="connsiteY172" fmla="*/ 1693068 h 1752600"/>
              <a:gd name="connsiteX173" fmla="*/ 1057275 w 1600200"/>
              <a:gd name="connsiteY173" fmla="*/ 1669256 h 1752600"/>
              <a:gd name="connsiteX174" fmla="*/ 1042988 w 1600200"/>
              <a:gd name="connsiteY174" fmla="*/ 1697831 h 1752600"/>
              <a:gd name="connsiteX175" fmla="*/ 1021557 w 1600200"/>
              <a:gd name="connsiteY175" fmla="*/ 1702593 h 1752600"/>
              <a:gd name="connsiteX176" fmla="*/ 985838 w 1600200"/>
              <a:gd name="connsiteY176" fmla="*/ 1650206 h 1752600"/>
              <a:gd name="connsiteX177" fmla="*/ 919163 w 1600200"/>
              <a:gd name="connsiteY177" fmla="*/ 1624012 h 1752600"/>
              <a:gd name="connsiteX178" fmla="*/ 876300 w 1600200"/>
              <a:gd name="connsiteY178" fmla="*/ 1590675 h 1752600"/>
              <a:gd name="connsiteX179" fmla="*/ 857250 w 1600200"/>
              <a:gd name="connsiteY179" fmla="*/ 1528762 h 1752600"/>
              <a:gd name="connsiteX180" fmla="*/ 862013 w 1600200"/>
              <a:gd name="connsiteY180" fmla="*/ 1481137 h 1752600"/>
              <a:gd name="connsiteX181" fmla="*/ 864394 w 1600200"/>
              <a:gd name="connsiteY181" fmla="*/ 1416843 h 1752600"/>
              <a:gd name="connsiteX182" fmla="*/ 866775 w 1600200"/>
              <a:gd name="connsiteY182" fmla="*/ 1352550 h 1752600"/>
              <a:gd name="connsiteX183" fmla="*/ 862013 w 1600200"/>
              <a:gd name="connsiteY183" fmla="*/ 1285875 h 1752600"/>
              <a:gd name="connsiteX184" fmla="*/ 804863 w 1600200"/>
              <a:gd name="connsiteY184" fmla="*/ 1257300 h 1752600"/>
              <a:gd name="connsiteX185" fmla="*/ 754857 w 1600200"/>
              <a:gd name="connsiteY185" fmla="*/ 1233487 h 1752600"/>
              <a:gd name="connsiteX186" fmla="*/ 692944 w 1600200"/>
              <a:gd name="connsiteY186" fmla="*/ 1202531 h 1752600"/>
              <a:gd name="connsiteX187" fmla="*/ 609600 w 1600200"/>
              <a:gd name="connsiteY187" fmla="*/ 1162050 h 1752600"/>
              <a:gd name="connsiteX188" fmla="*/ 566738 w 1600200"/>
              <a:gd name="connsiteY188" fmla="*/ 1135856 h 1752600"/>
              <a:gd name="connsiteX189" fmla="*/ 528638 w 1600200"/>
              <a:gd name="connsiteY189" fmla="*/ 1090612 h 1752600"/>
              <a:gd name="connsiteX190" fmla="*/ 523875 w 1600200"/>
              <a:gd name="connsiteY190" fmla="*/ 1062037 h 1752600"/>
              <a:gd name="connsiteX191" fmla="*/ 550069 w 1600200"/>
              <a:gd name="connsiteY191" fmla="*/ 1042987 h 1752600"/>
              <a:gd name="connsiteX192" fmla="*/ 561975 w 1600200"/>
              <a:gd name="connsiteY192" fmla="*/ 1016793 h 1752600"/>
              <a:gd name="connsiteX193" fmla="*/ 547688 w 1600200"/>
              <a:gd name="connsiteY193" fmla="*/ 992981 h 1752600"/>
              <a:gd name="connsiteX194" fmla="*/ 490538 w 1600200"/>
              <a:gd name="connsiteY194" fmla="*/ 1028700 h 1752600"/>
              <a:gd name="connsiteX195" fmla="*/ 447675 w 1600200"/>
              <a:gd name="connsiteY195" fmla="*/ 1009650 h 1752600"/>
              <a:gd name="connsiteX196" fmla="*/ 454819 w 1600200"/>
              <a:gd name="connsiteY196" fmla="*/ 978693 h 1752600"/>
              <a:gd name="connsiteX197" fmla="*/ 461963 w 1600200"/>
              <a:gd name="connsiteY197" fmla="*/ 940593 h 1752600"/>
              <a:gd name="connsiteX198" fmla="*/ 459582 w 1600200"/>
              <a:gd name="connsiteY198" fmla="*/ 928687 h 1752600"/>
              <a:gd name="connsiteX199" fmla="*/ 419100 w 1600200"/>
              <a:gd name="connsiteY199" fmla="*/ 912018 h 1752600"/>
              <a:gd name="connsiteX200" fmla="*/ 392907 w 1600200"/>
              <a:gd name="connsiteY200" fmla="*/ 857250 h 1752600"/>
              <a:gd name="connsiteX201" fmla="*/ 395288 w 1600200"/>
              <a:gd name="connsiteY201" fmla="*/ 809625 h 1752600"/>
              <a:gd name="connsiteX202" fmla="*/ 433388 w 1600200"/>
              <a:gd name="connsiteY202" fmla="*/ 788193 h 1752600"/>
              <a:gd name="connsiteX203" fmla="*/ 431007 w 1600200"/>
              <a:gd name="connsiteY203" fmla="*/ 752475 h 1752600"/>
              <a:gd name="connsiteX204" fmla="*/ 400050 w 1600200"/>
              <a:gd name="connsiteY204" fmla="*/ 771525 h 1752600"/>
              <a:gd name="connsiteX205" fmla="*/ 397669 w 1600200"/>
              <a:gd name="connsiteY205" fmla="*/ 733425 h 1752600"/>
              <a:gd name="connsiteX206" fmla="*/ 419100 w 1600200"/>
              <a:gd name="connsiteY206" fmla="*/ 695325 h 1752600"/>
              <a:gd name="connsiteX207" fmla="*/ 421482 w 1600200"/>
              <a:gd name="connsiteY207" fmla="*/ 647700 h 1752600"/>
              <a:gd name="connsiteX208" fmla="*/ 428625 w 1600200"/>
              <a:gd name="connsiteY208" fmla="*/ 621506 h 1752600"/>
              <a:gd name="connsiteX209" fmla="*/ 383382 w 1600200"/>
              <a:gd name="connsiteY209" fmla="*/ 621506 h 1752600"/>
              <a:gd name="connsiteX210" fmla="*/ 385763 w 1600200"/>
              <a:gd name="connsiteY210" fmla="*/ 571500 h 1752600"/>
              <a:gd name="connsiteX211" fmla="*/ 423863 w 1600200"/>
              <a:gd name="connsiteY211" fmla="*/ 554831 h 1752600"/>
              <a:gd name="connsiteX212" fmla="*/ 445294 w 1600200"/>
              <a:gd name="connsiteY212" fmla="*/ 514350 h 1752600"/>
              <a:gd name="connsiteX213" fmla="*/ 469107 w 1600200"/>
              <a:gd name="connsiteY213" fmla="*/ 478631 h 1752600"/>
              <a:gd name="connsiteX214" fmla="*/ 438150 w 1600200"/>
              <a:gd name="connsiteY214" fmla="*/ 471487 h 1752600"/>
              <a:gd name="connsiteX215" fmla="*/ 409575 w 1600200"/>
              <a:gd name="connsiteY215" fmla="*/ 473868 h 1752600"/>
              <a:gd name="connsiteX216" fmla="*/ 400050 w 1600200"/>
              <a:gd name="connsiteY216" fmla="*/ 504825 h 1752600"/>
              <a:gd name="connsiteX217" fmla="*/ 381000 w 1600200"/>
              <a:gd name="connsiteY217" fmla="*/ 540543 h 1752600"/>
              <a:gd name="connsiteX218" fmla="*/ 333375 w 1600200"/>
              <a:gd name="connsiteY218" fmla="*/ 566737 h 1752600"/>
              <a:gd name="connsiteX219" fmla="*/ 285750 w 1600200"/>
              <a:gd name="connsiteY219" fmla="*/ 588168 h 1752600"/>
              <a:gd name="connsiteX220" fmla="*/ 230982 w 1600200"/>
              <a:gd name="connsiteY220" fmla="*/ 595312 h 1752600"/>
              <a:gd name="connsiteX221" fmla="*/ 159544 w 1600200"/>
              <a:gd name="connsiteY221" fmla="*/ 583406 h 1752600"/>
              <a:gd name="connsiteX222" fmla="*/ 230982 w 1600200"/>
              <a:gd name="connsiteY222" fmla="*/ 564356 h 1752600"/>
              <a:gd name="connsiteX223" fmla="*/ 233363 w 1600200"/>
              <a:gd name="connsiteY223" fmla="*/ 533400 h 1752600"/>
              <a:gd name="connsiteX224" fmla="*/ 204788 w 1600200"/>
              <a:gd name="connsiteY224" fmla="*/ 509587 h 1752600"/>
              <a:gd name="connsiteX225" fmla="*/ 223838 w 1600200"/>
              <a:gd name="connsiteY225" fmla="*/ 483393 h 1752600"/>
              <a:gd name="connsiteX226" fmla="*/ 221457 w 1600200"/>
              <a:gd name="connsiteY226" fmla="*/ 447675 h 1752600"/>
              <a:gd name="connsiteX227" fmla="*/ 221457 w 1600200"/>
              <a:gd name="connsiteY227" fmla="*/ 447675 h 1752600"/>
              <a:gd name="connsiteX228" fmla="*/ 166688 w 1600200"/>
              <a:gd name="connsiteY228" fmla="*/ 452437 h 1752600"/>
              <a:gd name="connsiteX229" fmla="*/ 157163 w 1600200"/>
              <a:gd name="connsiteY229" fmla="*/ 485775 h 1752600"/>
              <a:gd name="connsiteX230" fmla="*/ 159544 w 1600200"/>
              <a:gd name="connsiteY230" fmla="*/ 431006 h 1752600"/>
              <a:gd name="connsiteX231" fmla="*/ 192882 w 1600200"/>
              <a:gd name="connsiteY231" fmla="*/ 385762 h 1752600"/>
              <a:gd name="connsiteX232" fmla="*/ 214313 w 1600200"/>
              <a:gd name="connsiteY232" fmla="*/ 366712 h 1752600"/>
              <a:gd name="connsiteX233" fmla="*/ 245269 w 1600200"/>
              <a:gd name="connsiteY233" fmla="*/ 345281 h 1752600"/>
              <a:gd name="connsiteX234" fmla="*/ 197644 w 1600200"/>
              <a:gd name="connsiteY234" fmla="*/ 330993 h 1752600"/>
              <a:gd name="connsiteX235" fmla="*/ 133350 w 1600200"/>
              <a:gd name="connsiteY235" fmla="*/ 330993 h 1752600"/>
              <a:gd name="connsiteX236" fmla="*/ 109538 w 1600200"/>
              <a:gd name="connsiteY236" fmla="*/ 330993 h 1752600"/>
              <a:gd name="connsiteX237" fmla="*/ 107157 w 1600200"/>
              <a:gd name="connsiteY237" fmla="*/ 385762 h 1752600"/>
              <a:gd name="connsiteX238" fmla="*/ 61913 w 1600200"/>
              <a:gd name="connsiteY238" fmla="*/ 330993 h 1752600"/>
              <a:gd name="connsiteX239" fmla="*/ 0 w 1600200"/>
              <a:gd name="connsiteY239" fmla="*/ 311943 h 1752600"/>
              <a:gd name="connsiteX240" fmla="*/ 0 w 1600200"/>
              <a:gd name="connsiteY240" fmla="*/ 290512 h 1752600"/>
              <a:gd name="connsiteX241" fmla="*/ 35719 w 1600200"/>
              <a:gd name="connsiteY241" fmla="*/ 266700 h 1752600"/>
              <a:gd name="connsiteX242" fmla="*/ 66675 w 1600200"/>
              <a:gd name="connsiteY242" fmla="*/ 226218 h 1752600"/>
              <a:gd name="connsiteX243" fmla="*/ 54769 w 1600200"/>
              <a:gd name="connsiteY243" fmla="*/ 190500 h 1752600"/>
              <a:gd name="connsiteX244" fmla="*/ 35719 w 1600200"/>
              <a:gd name="connsiteY244" fmla="*/ 166687 h 1752600"/>
              <a:gd name="connsiteX245" fmla="*/ 61913 w 1600200"/>
              <a:gd name="connsiteY245" fmla="*/ 152400 h 1752600"/>
              <a:gd name="connsiteX246" fmla="*/ 71438 w 1600200"/>
              <a:gd name="connsiteY246" fmla="*/ 111918 h 1752600"/>
              <a:gd name="connsiteX247" fmla="*/ 57150 w 1600200"/>
              <a:gd name="connsiteY247" fmla="*/ 76200 h 1752600"/>
              <a:gd name="connsiteX248" fmla="*/ 21432 w 1600200"/>
              <a:gd name="connsiteY248" fmla="*/ 33337 h 1752600"/>
              <a:gd name="connsiteX249" fmla="*/ 66675 w 1600200"/>
              <a:gd name="connsiteY249" fmla="*/ 9525 h 1752600"/>
              <a:gd name="connsiteX250" fmla="*/ 95250 w 1600200"/>
              <a:gd name="connsiteY250" fmla="*/ 0 h 1752600"/>
              <a:gd name="connsiteX251" fmla="*/ 257175 w 1600200"/>
              <a:gd name="connsiteY251" fmla="*/ 52387 h 1752600"/>
              <a:gd name="connsiteX252" fmla="*/ 435769 w 1600200"/>
              <a:gd name="connsiteY252" fmla="*/ 107156 h 1752600"/>
              <a:gd name="connsiteX0" fmla="*/ 404813 w 1600200"/>
              <a:gd name="connsiteY0" fmla="*/ 123824 h 1752600"/>
              <a:gd name="connsiteX1" fmla="*/ 409575 w 1600200"/>
              <a:gd name="connsiteY1" fmla="*/ 171450 h 1752600"/>
              <a:gd name="connsiteX2" fmla="*/ 397669 w 1600200"/>
              <a:gd name="connsiteY2" fmla="*/ 230981 h 1752600"/>
              <a:gd name="connsiteX3" fmla="*/ 407194 w 1600200"/>
              <a:gd name="connsiteY3" fmla="*/ 273843 h 1752600"/>
              <a:gd name="connsiteX4" fmla="*/ 452438 w 1600200"/>
              <a:gd name="connsiteY4" fmla="*/ 307181 h 1752600"/>
              <a:gd name="connsiteX5" fmla="*/ 504825 w 1600200"/>
              <a:gd name="connsiteY5" fmla="*/ 330993 h 1752600"/>
              <a:gd name="connsiteX6" fmla="*/ 554832 w 1600200"/>
              <a:gd name="connsiteY6" fmla="*/ 319087 h 1752600"/>
              <a:gd name="connsiteX7" fmla="*/ 602457 w 1600200"/>
              <a:gd name="connsiteY7" fmla="*/ 321468 h 1752600"/>
              <a:gd name="connsiteX8" fmla="*/ 650082 w 1600200"/>
              <a:gd name="connsiteY8" fmla="*/ 326231 h 1752600"/>
              <a:gd name="connsiteX9" fmla="*/ 661988 w 1600200"/>
              <a:gd name="connsiteY9" fmla="*/ 354806 h 1752600"/>
              <a:gd name="connsiteX10" fmla="*/ 700088 w 1600200"/>
              <a:gd name="connsiteY10" fmla="*/ 383381 h 1752600"/>
              <a:gd name="connsiteX11" fmla="*/ 666750 w 1600200"/>
              <a:gd name="connsiteY11" fmla="*/ 400050 h 1752600"/>
              <a:gd name="connsiteX12" fmla="*/ 647700 w 1600200"/>
              <a:gd name="connsiteY12" fmla="*/ 421481 h 1752600"/>
              <a:gd name="connsiteX13" fmla="*/ 635794 w 1600200"/>
              <a:gd name="connsiteY13" fmla="*/ 461962 h 1752600"/>
              <a:gd name="connsiteX14" fmla="*/ 633413 w 1600200"/>
              <a:gd name="connsiteY14" fmla="*/ 497681 h 1752600"/>
              <a:gd name="connsiteX15" fmla="*/ 647700 w 1600200"/>
              <a:gd name="connsiteY15" fmla="*/ 511968 h 1752600"/>
              <a:gd name="connsiteX16" fmla="*/ 688182 w 1600200"/>
              <a:gd name="connsiteY16" fmla="*/ 504825 h 1752600"/>
              <a:gd name="connsiteX17" fmla="*/ 723900 w 1600200"/>
              <a:gd name="connsiteY17" fmla="*/ 509587 h 1752600"/>
              <a:gd name="connsiteX18" fmla="*/ 738188 w 1600200"/>
              <a:gd name="connsiteY18" fmla="*/ 535781 h 1752600"/>
              <a:gd name="connsiteX19" fmla="*/ 726282 w 1600200"/>
              <a:gd name="connsiteY19" fmla="*/ 564356 h 1752600"/>
              <a:gd name="connsiteX20" fmla="*/ 747713 w 1600200"/>
              <a:gd name="connsiteY20" fmla="*/ 585787 h 1752600"/>
              <a:gd name="connsiteX21" fmla="*/ 762000 w 1600200"/>
              <a:gd name="connsiteY21" fmla="*/ 600075 h 1752600"/>
              <a:gd name="connsiteX22" fmla="*/ 742950 w 1600200"/>
              <a:gd name="connsiteY22" fmla="*/ 616743 h 1752600"/>
              <a:gd name="connsiteX23" fmla="*/ 754857 w 1600200"/>
              <a:gd name="connsiteY23" fmla="*/ 642937 h 1752600"/>
              <a:gd name="connsiteX24" fmla="*/ 771525 w 1600200"/>
              <a:gd name="connsiteY24" fmla="*/ 657225 h 1752600"/>
              <a:gd name="connsiteX25" fmla="*/ 797719 w 1600200"/>
              <a:gd name="connsiteY25" fmla="*/ 650081 h 1752600"/>
              <a:gd name="connsiteX26" fmla="*/ 833438 w 1600200"/>
              <a:gd name="connsiteY26" fmla="*/ 676275 h 1752600"/>
              <a:gd name="connsiteX27" fmla="*/ 852488 w 1600200"/>
              <a:gd name="connsiteY27" fmla="*/ 719137 h 1752600"/>
              <a:gd name="connsiteX28" fmla="*/ 876300 w 1600200"/>
              <a:gd name="connsiteY28" fmla="*/ 757237 h 1752600"/>
              <a:gd name="connsiteX29" fmla="*/ 881063 w 1600200"/>
              <a:gd name="connsiteY29" fmla="*/ 785812 h 1752600"/>
              <a:gd name="connsiteX30" fmla="*/ 912019 w 1600200"/>
              <a:gd name="connsiteY30" fmla="*/ 783431 h 1752600"/>
              <a:gd name="connsiteX31" fmla="*/ 969169 w 1600200"/>
              <a:gd name="connsiteY31" fmla="*/ 778668 h 1752600"/>
              <a:gd name="connsiteX32" fmla="*/ 997744 w 1600200"/>
              <a:gd name="connsiteY32" fmla="*/ 778668 h 1752600"/>
              <a:gd name="connsiteX33" fmla="*/ 997744 w 1600200"/>
              <a:gd name="connsiteY33" fmla="*/ 745331 h 1752600"/>
              <a:gd name="connsiteX34" fmla="*/ 1021557 w 1600200"/>
              <a:gd name="connsiteY34" fmla="*/ 738187 h 1752600"/>
              <a:gd name="connsiteX35" fmla="*/ 1038225 w 1600200"/>
              <a:gd name="connsiteY35" fmla="*/ 769143 h 1752600"/>
              <a:gd name="connsiteX36" fmla="*/ 1078707 w 1600200"/>
              <a:gd name="connsiteY36" fmla="*/ 740568 h 1752600"/>
              <a:gd name="connsiteX37" fmla="*/ 1076325 w 1600200"/>
              <a:gd name="connsiteY37" fmla="*/ 707231 h 1752600"/>
              <a:gd name="connsiteX38" fmla="*/ 1078707 w 1600200"/>
              <a:gd name="connsiteY38" fmla="*/ 690562 h 1752600"/>
              <a:gd name="connsiteX39" fmla="*/ 1097757 w 1600200"/>
              <a:gd name="connsiteY39" fmla="*/ 688181 h 1752600"/>
              <a:gd name="connsiteX40" fmla="*/ 1107282 w 1600200"/>
              <a:gd name="connsiteY40" fmla="*/ 731043 h 1752600"/>
              <a:gd name="connsiteX41" fmla="*/ 1138238 w 1600200"/>
              <a:gd name="connsiteY41" fmla="*/ 700087 h 1752600"/>
              <a:gd name="connsiteX42" fmla="*/ 1181100 w 1600200"/>
              <a:gd name="connsiteY42" fmla="*/ 711993 h 1752600"/>
              <a:gd name="connsiteX43" fmla="*/ 1204913 w 1600200"/>
              <a:gd name="connsiteY43" fmla="*/ 723900 h 1752600"/>
              <a:gd name="connsiteX44" fmla="*/ 1221582 w 1600200"/>
              <a:gd name="connsiteY44" fmla="*/ 711993 h 1752600"/>
              <a:gd name="connsiteX45" fmla="*/ 1235869 w 1600200"/>
              <a:gd name="connsiteY45" fmla="*/ 683418 h 1752600"/>
              <a:gd name="connsiteX46" fmla="*/ 1273969 w 1600200"/>
              <a:gd name="connsiteY46" fmla="*/ 664368 h 1752600"/>
              <a:gd name="connsiteX47" fmla="*/ 1309688 w 1600200"/>
              <a:gd name="connsiteY47" fmla="*/ 690562 h 1752600"/>
              <a:gd name="connsiteX48" fmla="*/ 1335882 w 1600200"/>
              <a:gd name="connsiteY48" fmla="*/ 692943 h 1752600"/>
              <a:gd name="connsiteX49" fmla="*/ 1393032 w 1600200"/>
              <a:gd name="connsiteY49" fmla="*/ 678656 h 1752600"/>
              <a:gd name="connsiteX50" fmla="*/ 1419225 w 1600200"/>
              <a:gd name="connsiteY50" fmla="*/ 678656 h 1752600"/>
              <a:gd name="connsiteX51" fmla="*/ 1433513 w 1600200"/>
              <a:gd name="connsiteY51" fmla="*/ 642937 h 1752600"/>
              <a:gd name="connsiteX52" fmla="*/ 1466850 w 1600200"/>
              <a:gd name="connsiteY52" fmla="*/ 673893 h 1752600"/>
              <a:gd name="connsiteX53" fmla="*/ 1481138 w 1600200"/>
              <a:gd name="connsiteY53" fmla="*/ 690562 h 1752600"/>
              <a:gd name="connsiteX54" fmla="*/ 1512094 w 1600200"/>
              <a:gd name="connsiteY54" fmla="*/ 750093 h 1752600"/>
              <a:gd name="connsiteX55" fmla="*/ 1526382 w 1600200"/>
              <a:gd name="connsiteY55" fmla="*/ 788193 h 1752600"/>
              <a:gd name="connsiteX56" fmla="*/ 1533525 w 1600200"/>
              <a:gd name="connsiteY56" fmla="*/ 816768 h 1752600"/>
              <a:gd name="connsiteX57" fmla="*/ 1595438 w 1600200"/>
              <a:gd name="connsiteY57" fmla="*/ 840581 h 1752600"/>
              <a:gd name="connsiteX58" fmla="*/ 1600200 w 1600200"/>
              <a:gd name="connsiteY58" fmla="*/ 873918 h 1752600"/>
              <a:gd name="connsiteX59" fmla="*/ 1516857 w 1600200"/>
              <a:gd name="connsiteY59" fmla="*/ 878681 h 1752600"/>
              <a:gd name="connsiteX60" fmla="*/ 1471613 w 1600200"/>
              <a:gd name="connsiteY60" fmla="*/ 850106 h 1752600"/>
              <a:gd name="connsiteX61" fmla="*/ 1438275 w 1600200"/>
              <a:gd name="connsiteY61" fmla="*/ 800100 h 1752600"/>
              <a:gd name="connsiteX62" fmla="*/ 1433513 w 1600200"/>
              <a:gd name="connsiteY62" fmla="*/ 771525 h 1752600"/>
              <a:gd name="connsiteX63" fmla="*/ 1409700 w 1600200"/>
              <a:gd name="connsiteY63" fmla="*/ 757237 h 1752600"/>
              <a:gd name="connsiteX64" fmla="*/ 1369219 w 1600200"/>
              <a:gd name="connsiteY64" fmla="*/ 759618 h 1752600"/>
              <a:gd name="connsiteX65" fmla="*/ 1309688 w 1600200"/>
              <a:gd name="connsiteY65" fmla="*/ 759618 h 1752600"/>
              <a:gd name="connsiteX66" fmla="*/ 1281113 w 1600200"/>
              <a:gd name="connsiteY66" fmla="*/ 764381 h 1752600"/>
              <a:gd name="connsiteX67" fmla="*/ 1257300 w 1600200"/>
              <a:gd name="connsiteY67" fmla="*/ 788193 h 1752600"/>
              <a:gd name="connsiteX68" fmla="*/ 1221582 w 1600200"/>
              <a:gd name="connsiteY68" fmla="*/ 790575 h 1752600"/>
              <a:gd name="connsiteX69" fmla="*/ 1188244 w 1600200"/>
              <a:gd name="connsiteY69" fmla="*/ 788193 h 1752600"/>
              <a:gd name="connsiteX70" fmla="*/ 1143000 w 1600200"/>
              <a:gd name="connsiteY70" fmla="*/ 773906 h 1752600"/>
              <a:gd name="connsiteX71" fmla="*/ 1109663 w 1600200"/>
              <a:gd name="connsiteY71" fmla="*/ 790575 h 1752600"/>
              <a:gd name="connsiteX72" fmla="*/ 1083469 w 1600200"/>
              <a:gd name="connsiteY72" fmla="*/ 819150 h 1752600"/>
              <a:gd name="connsiteX73" fmla="*/ 1054894 w 1600200"/>
              <a:gd name="connsiteY73" fmla="*/ 838200 h 1752600"/>
              <a:gd name="connsiteX74" fmla="*/ 1064419 w 1600200"/>
              <a:gd name="connsiteY74" fmla="*/ 878681 h 1752600"/>
              <a:gd name="connsiteX75" fmla="*/ 1059657 w 1600200"/>
              <a:gd name="connsiteY75" fmla="*/ 938212 h 1752600"/>
              <a:gd name="connsiteX76" fmla="*/ 1038225 w 1600200"/>
              <a:gd name="connsiteY76" fmla="*/ 885825 h 1752600"/>
              <a:gd name="connsiteX77" fmla="*/ 1028700 w 1600200"/>
              <a:gd name="connsiteY77" fmla="*/ 854868 h 1752600"/>
              <a:gd name="connsiteX78" fmla="*/ 1009650 w 1600200"/>
              <a:gd name="connsiteY78" fmla="*/ 850106 h 1752600"/>
              <a:gd name="connsiteX79" fmla="*/ 997744 w 1600200"/>
              <a:gd name="connsiteY79" fmla="*/ 873918 h 1752600"/>
              <a:gd name="connsiteX80" fmla="*/ 969169 w 1600200"/>
              <a:gd name="connsiteY80" fmla="*/ 876300 h 1752600"/>
              <a:gd name="connsiteX81" fmla="*/ 935832 w 1600200"/>
              <a:gd name="connsiteY81" fmla="*/ 869156 h 1752600"/>
              <a:gd name="connsiteX82" fmla="*/ 912019 w 1600200"/>
              <a:gd name="connsiteY82" fmla="*/ 888206 h 1752600"/>
              <a:gd name="connsiteX83" fmla="*/ 873919 w 1600200"/>
              <a:gd name="connsiteY83" fmla="*/ 897731 h 1752600"/>
              <a:gd name="connsiteX84" fmla="*/ 842963 w 1600200"/>
              <a:gd name="connsiteY84" fmla="*/ 888206 h 1752600"/>
              <a:gd name="connsiteX85" fmla="*/ 802482 w 1600200"/>
              <a:gd name="connsiteY85" fmla="*/ 864393 h 1752600"/>
              <a:gd name="connsiteX86" fmla="*/ 785813 w 1600200"/>
              <a:gd name="connsiteY86" fmla="*/ 833437 h 1752600"/>
              <a:gd name="connsiteX87" fmla="*/ 776288 w 1600200"/>
              <a:gd name="connsiteY87" fmla="*/ 819150 h 1752600"/>
              <a:gd name="connsiteX88" fmla="*/ 800100 w 1600200"/>
              <a:gd name="connsiteY88" fmla="*/ 802481 h 1752600"/>
              <a:gd name="connsiteX89" fmla="*/ 800100 w 1600200"/>
              <a:gd name="connsiteY89" fmla="*/ 745331 h 1752600"/>
              <a:gd name="connsiteX90" fmla="*/ 776288 w 1600200"/>
              <a:gd name="connsiteY90" fmla="*/ 735806 h 1752600"/>
              <a:gd name="connsiteX91" fmla="*/ 719138 w 1600200"/>
              <a:gd name="connsiteY91" fmla="*/ 740568 h 1752600"/>
              <a:gd name="connsiteX92" fmla="*/ 688182 w 1600200"/>
              <a:gd name="connsiteY92" fmla="*/ 733425 h 1752600"/>
              <a:gd name="connsiteX93" fmla="*/ 673894 w 1600200"/>
              <a:gd name="connsiteY93" fmla="*/ 707231 h 1752600"/>
              <a:gd name="connsiteX94" fmla="*/ 652463 w 1600200"/>
              <a:gd name="connsiteY94" fmla="*/ 683418 h 1752600"/>
              <a:gd name="connsiteX95" fmla="*/ 619125 w 1600200"/>
              <a:gd name="connsiteY95" fmla="*/ 661987 h 1752600"/>
              <a:gd name="connsiteX96" fmla="*/ 590550 w 1600200"/>
              <a:gd name="connsiteY96" fmla="*/ 669131 h 1752600"/>
              <a:gd name="connsiteX97" fmla="*/ 566738 w 1600200"/>
              <a:gd name="connsiteY97" fmla="*/ 671512 h 1752600"/>
              <a:gd name="connsiteX98" fmla="*/ 569119 w 1600200"/>
              <a:gd name="connsiteY98" fmla="*/ 702468 h 1752600"/>
              <a:gd name="connsiteX99" fmla="*/ 604838 w 1600200"/>
              <a:gd name="connsiteY99" fmla="*/ 716756 h 1752600"/>
              <a:gd name="connsiteX100" fmla="*/ 571500 w 1600200"/>
              <a:gd name="connsiteY100" fmla="*/ 731043 h 1752600"/>
              <a:gd name="connsiteX101" fmla="*/ 545307 w 1600200"/>
              <a:gd name="connsiteY101" fmla="*/ 747712 h 1752600"/>
              <a:gd name="connsiteX102" fmla="*/ 569119 w 1600200"/>
              <a:gd name="connsiteY102" fmla="*/ 766762 h 1752600"/>
              <a:gd name="connsiteX103" fmla="*/ 550069 w 1600200"/>
              <a:gd name="connsiteY103" fmla="*/ 785812 h 1752600"/>
              <a:gd name="connsiteX104" fmla="*/ 523875 w 1600200"/>
              <a:gd name="connsiteY104" fmla="*/ 792956 h 1752600"/>
              <a:gd name="connsiteX105" fmla="*/ 511969 w 1600200"/>
              <a:gd name="connsiteY105" fmla="*/ 814387 h 1752600"/>
              <a:gd name="connsiteX106" fmla="*/ 535782 w 1600200"/>
              <a:gd name="connsiteY106" fmla="*/ 835818 h 1752600"/>
              <a:gd name="connsiteX107" fmla="*/ 542925 w 1600200"/>
              <a:gd name="connsiteY107" fmla="*/ 866775 h 1752600"/>
              <a:gd name="connsiteX108" fmla="*/ 557213 w 1600200"/>
              <a:gd name="connsiteY108" fmla="*/ 900112 h 1752600"/>
              <a:gd name="connsiteX109" fmla="*/ 533400 w 1600200"/>
              <a:gd name="connsiteY109" fmla="*/ 907256 h 1752600"/>
              <a:gd name="connsiteX110" fmla="*/ 528638 w 1600200"/>
              <a:gd name="connsiteY110" fmla="*/ 940593 h 1752600"/>
              <a:gd name="connsiteX111" fmla="*/ 550069 w 1600200"/>
              <a:gd name="connsiteY111" fmla="*/ 954881 h 1752600"/>
              <a:gd name="connsiteX112" fmla="*/ 573882 w 1600200"/>
              <a:gd name="connsiteY112" fmla="*/ 942975 h 1752600"/>
              <a:gd name="connsiteX113" fmla="*/ 588169 w 1600200"/>
              <a:gd name="connsiteY113" fmla="*/ 964406 h 1752600"/>
              <a:gd name="connsiteX114" fmla="*/ 588169 w 1600200"/>
              <a:gd name="connsiteY114" fmla="*/ 964406 h 1752600"/>
              <a:gd name="connsiteX115" fmla="*/ 614363 w 1600200"/>
              <a:gd name="connsiteY115" fmla="*/ 990600 h 1752600"/>
              <a:gd name="connsiteX116" fmla="*/ 602457 w 1600200"/>
              <a:gd name="connsiteY116" fmla="*/ 1016793 h 1752600"/>
              <a:gd name="connsiteX117" fmla="*/ 588169 w 1600200"/>
              <a:gd name="connsiteY117" fmla="*/ 1033462 h 1752600"/>
              <a:gd name="connsiteX118" fmla="*/ 600075 w 1600200"/>
              <a:gd name="connsiteY118" fmla="*/ 1071562 h 1752600"/>
              <a:gd name="connsiteX119" fmla="*/ 609600 w 1600200"/>
              <a:gd name="connsiteY119" fmla="*/ 1090612 h 1752600"/>
              <a:gd name="connsiteX120" fmla="*/ 609600 w 1600200"/>
              <a:gd name="connsiteY120" fmla="*/ 1090612 h 1752600"/>
              <a:gd name="connsiteX121" fmla="*/ 640557 w 1600200"/>
              <a:gd name="connsiteY121" fmla="*/ 1107281 h 1752600"/>
              <a:gd name="connsiteX122" fmla="*/ 642938 w 1600200"/>
              <a:gd name="connsiteY122" fmla="*/ 1140618 h 1752600"/>
              <a:gd name="connsiteX123" fmla="*/ 681038 w 1600200"/>
              <a:gd name="connsiteY123" fmla="*/ 1157287 h 1752600"/>
              <a:gd name="connsiteX124" fmla="*/ 781050 w 1600200"/>
              <a:gd name="connsiteY124" fmla="*/ 1181100 h 1752600"/>
              <a:gd name="connsiteX125" fmla="*/ 797719 w 1600200"/>
              <a:gd name="connsiteY125" fmla="*/ 1197768 h 1752600"/>
              <a:gd name="connsiteX126" fmla="*/ 828675 w 1600200"/>
              <a:gd name="connsiteY126" fmla="*/ 1214437 h 1752600"/>
              <a:gd name="connsiteX127" fmla="*/ 852488 w 1600200"/>
              <a:gd name="connsiteY127" fmla="*/ 1190625 h 1752600"/>
              <a:gd name="connsiteX128" fmla="*/ 864394 w 1600200"/>
              <a:gd name="connsiteY128" fmla="*/ 1214437 h 1752600"/>
              <a:gd name="connsiteX129" fmla="*/ 926307 w 1600200"/>
              <a:gd name="connsiteY129" fmla="*/ 1221581 h 1752600"/>
              <a:gd name="connsiteX130" fmla="*/ 940594 w 1600200"/>
              <a:gd name="connsiteY130" fmla="*/ 1238250 h 1752600"/>
              <a:gd name="connsiteX131" fmla="*/ 966788 w 1600200"/>
              <a:gd name="connsiteY131" fmla="*/ 1278731 h 1752600"/>
              <a:gd name="connsiteX132" fmla="*/ 1004888 w 1600200"/>
              <a:gd name="connsiteY132" fmla="*/ 1302543 h 1752600"/>
              <a:gd name="connsiteX133" fmla="*/ 1064419 w 1600200"/>
              <a:gd name="connsiteY133" fmla="*/ 1328737 h 1752600"/>
              <a:gd name="connsiteX134" fmla="*/ 1104900 w 1600200"/>
              <a:gd name="connsiteY134" fmla="*/ 1347787 h 1752600"/>
              <a:gd name="connsiteX135" fmla="*/ 1152525 w 1600200"/>
              <a:gd name="connsiteY135" fmla="*/ 1347787 h 1752600"/>
              <a:gd name="connsiteX136" fmla="*/ 1216819 w 1600200"/>
              <a:gd name="connsiteY136" fmla="*/ 1362075 h 1752600"/>
              <a:gd name="connsiteX137" fmla="*/ 1283494 w 1600200"/>
              <a:gd name="connsiteY137" fmla="*/ 1376362 h 1752600"/>
              <a:gd name="connsiteX138" fmla="*/ 1323975 w 1600200"/>
              <a:gd name="connsiteY138" fmla="*/ 1419225 h 1752600"/>
              <a:gd name="connsiteX139" fmla="*/ 1369219 w 1600200"/>
              <a:gd name="connsiteY139" fmla="*/ 1466850 h 1752600"/>
              <a:gd name="connsiteX140" fmla="*/ 1371600 w 1600200"/>
              <a:gd name="connsiteY140" fmla="*/ 1526381 h 1752600"/>
              <a:gd name="connsiteX141" fmla="*/ 1343025 w 1600200"/>
              <a:gd name="connsiteY141" fmla="*/ 1481137 h 1752600"/>
              <a:gd name="connsiteX142" fmla="*/ 1297782 w 1600200"/>
              <a:gd name="connsiteY142" fmla="*/ 1435893 h 1752600"/>
              <a:gd name="connsiteX143" fmla="*/ 1262063 w 1600200"/>
              <a:gd name="connsiteY143" fmla="*/ 1402556 h 1752600"/>
              <a:gd name="connsiteX144" fmla="*/ 1228725 w 1600200"/>
              <a:gd name="connsiteY144" fmla="*/ 1383506 h 1752600"/>
              <a:gd name="connsiteX145" fmla="*/ 1159669 w 1600200"/>
              <a:gd name="connsiteY145" fmla="*/ 1378743 h 1752600"/>
              <a:gd name="connsiteX146" fmla="*/ 1102519 w 1600200"/>
              <a:gd name="connsiteY146" fmla="*/ 1376362 h 1752600"/>
              <a:gd name="connsiteX147" fmla="*/ 1062038 w 1600200"/>
              <a:gd name="connsiteY147" fmla="*/ 1359693 h 1752600"/>
              <a:gd name="connsiteX148" fmla="*/ 1014413 w 1600200"/>
              <a:gd name="connsiteY148" fmla="*/ 1340643 h 1752600"/>
              <a:gd name="connsiteX149" fmla="*/ 983457 w 1600200"/>
              <a:gd name="connsiteY149" fmla="*/ 1319212 h 1752600"/>
              <a:gd name="connsiteX150" fmla="*/ 942975 w 1600200"/>
              <a:gd name="connsiteY150" fmla="*/ 1295400 h 1752600"/>
              <a:gd name="connsiteX151" fmla="*/ 900113 w 1600200"/>
              <a:gd name="connsiteY151" fmla="*/ 1271587 h 1752600"/>
              <a:gd name="connsiteX152" fmla="*/ 912019 w 1600200"/>
              <a:gd name="connsiteY152" fmla="*/ 1316831 h 1752600"/>
              <a:gd name="connsiteX153" fmla="*/ 923925 w 1600200"/>
              <a:gd name="connsiteY153" fmla="*/ 1362075 h 1752600"/>
              <a:gd name="connsiteX154" fmla="*/ 938213 w 1600200"/>
              <a:gd name="connsiteY154" fmla="*/ 1402556 h 1752600"/>
              <a:gd name="connsiteX155" fmla="*/ 962025 w 1600200"/>
              <a:gd name="connsiteY155" fmla="*/ 1450181 h 1752600"/>
              <a:gd name="connsiteX156" fmla="*/ 971550 w 1600200"/>
              <a:gd name="connsiteY156" fmla="*/ 1502568 h 1752600"/>
              <a:gd name="connsiteX157" fmla="*/ 1002507 w 1600200"/>
              <a:gd name="connsiteY157" fmla="*/ 1566862 h 1752600"/>
              <a:gd name="connsiteX158" fmla="*/ 1021557 w 1600200"/>
              <a:gd name="connsiteY158" fmla="*/ 1600200 h 1752600"/>
              <a:gd name="connsiteX159" fmla="*/ 1035844 w 1600200"/>
              <a:gd name="connsiteY159" fmla="*/ 1624012 h 1752600"/>
              <a:gd name="connsiteX160" fmla="*/ 1102519 w 1600200"/>
              <a:gd name="connsiteY160" fmla="*/ 1631156 h 1752600"/>
              <a:gd name="connsiteX161" fmla="*/ 1154907 w 1600200"/>
              <a:gd name="connsiteY161" fmla="*/ 1650206 h 1752600"/>
              <a:gd name="connsiteX162" fmla="*/ 1171575 w 1600200"/>
              <a:gd name="connsiteY162" fmla="*/ 1662112 h 1752600"/>
              <a:gd name="connsiteX163" fmla="*/ 1176338 w 1600200"/>
              <a:gd name="connsiteY163" fmla="*/ 1669256 h 1752600"/>
              <a:gd name="connsiteX164" fmla="*/ 1178719 w 1600200"/>
              <a:gd name="connsiteY164" fmla="*/ 1678781 h 1752600"/>
              <a:gd name="connsiteX165" fmla="*/ 1181100 w 1600200"/>
              <a:gd name="connsiteY165" fmla="*/ 1681162 h 1752600"/>
              <a:gd name="connsiteX166" fmla="*/ 1204913 w 1600200"/>
              <a:gd name="connsiteY166" fmla="*/ 1745456 h 1752600"/>
              <a:gd name="connsiteX167" fmla="*/ 1169194 w 1600200"/>
              <a:gd name="connsiteY167" fmla="*/ 1752600 h 1752600"/>
              <a:gd name="connsiteX168" fmla="*/ 1140619 w 1600200"/>
              <a:gd name="connsiteY168" fmla="*/ 1697831 h 1752600"/>
              <a:gd name="connsiteX169" fmla="*/ 1121569 w 1600200"/>
              <a:gd name="connsiteY169" fmla="*/ 1678781 h 1752600"/>
              <a:gd name="connsiteX170" fmla="*/ 1128713 w 1600200"/>
              <a:gd name="connsiteY170" fmla="*/ 1743075 h 1752600"/>
              <a:gd name="connsiteX171" fmla="*/ 1119188 w 1600200"/>
              <a:gd name="connsiteY171" fmla="*/ 1743075 h 1752600"/>
              <a:gd name="connsiteX172" fmla="*/ 1088232 w 1600200"/>
              <a:gd name="connsiteY172" fmla="*/ 1693068 h 1752600"/>
              <a:gd name="connsiteX173" fmla="*/ 1057275 w 1600200"/>
              <a:gd name="connsiteY173" fmla="*/ 1669256 h 1752600"/>
              <a:gd name="connsiteX174" fmla="*/ 1042988 w 1600200"/>
              <a:gd name="connsiteY174" fmla="*/ 1697831 h 1752600"/>
              <a:gd name="connsiteX175" fmla="*/ 1021557 w 1600200"/>
              <a:gd name="connsiteY175" fmla="*/ 1702593 h 1752600"/>
              <a:gd name="connsiteX176" fmla="*/ 985838 w 1600200"/>
              <a:gd name="connsiteY176" fmla="*/ 1650206 h 1752600"/>
              <a:gd name="connsiteX177" fmla="*/ 919163 w 1600200"/>
              <a:gd name="connsiteY177" fmla="*/ 1624012 h 1752600"/>
              <a:gd name="connsiteX178" fmla="*/ 876300 w 1600200"/>
              <a:gd name="connsiteY178" fmla="*/ 1590675 h 1752600"/>
              <a:gd name="connsiteX179" fmla="*/ 857250 w 1600200"/>
              <a:gd name="connsiteY179" fmla="*/ 1528762 h 1752600"/>
              <a:gd name="connsiteX180" fmla="*/ 862013 w 1600200"/>
              <a:gd name="connsiteY180" fmla="*/ 1481137 h 1752600"/>
              <a:gd name="connsiteX181" fmla="*/ 864394 w 1600200"/>
              <a:gd name="connsiteY181" fmla="*/ 1416843 h 1752600"/>
              <a:gd name="connsiteX182" fmla="*/ 866775 w 1600200"/>
              <a:gd name="connsiteY182" fmla="*/ 1352550 h 1752600"/>
              <a:gd name="connsiteX183" fmla="*/ 862013 w 1600200"/>
              <a:gd name="connsiteY183" fmla="*/ 1285875 h 1752600"/>
              <a:gd name="connsiteX184" fmla="*/ 804863 w 1600200"/>
              <a:gd name="connsiteY184" fmla="*/ 1257300 h 1752600"/>
              <a:gd name="connsiteX185" fmla="*/ 754857 w 1600200"/>
              <a:gd name="connsiteY185" fmla="*/ 1233487 h 1752600"/>
              <a:gd name="connsiteX186" fmla="*/ 692944 w 1600200"/>
              <a:gd name="connsiteY186" fmla="*/ 1202531 h 1752600"/>
              <a:gd name="connsiteX187" fmla="*/ 609600 w 1600200"/>
              <a:gd name="connsiteY187" fmla="*/ 1162050 h 1752600"/>
              <a:gd name="connsiteX188" fmla="*/ 566738 w 1600200"/>
              <a:gd name="connsiteY188" fmla="*/ 1135856 h 1752600"/>
              <a:gd name="connsiteX189" fmla="*/ 528638 w 1600200"/>
              <a:gd name="connsiteY189" fmla="*/ 1090612 h 1752600"/>
              <a:gd name="connsiteX190" fmla="*/ 523875 w 1600200"/>
              <a:gd name="connsiteY190" fmla="*/ 1062037 h 1752600"/>
              <a:gd name="connsiteX191" fmla="*/ 550069 w 1600200"/>
              <a:gd name="connsiteY191" fmla="*/ 1042987 h 1752600"/>
              <a:gd name="connsiteX192" fmla="*/ 561975 w 1600200"/>
              <a:gd name="connsiteY192" fmla="*/ 1016793 h 1752600"/>
              <a:gd name="connsiteX193" fmla="*/ 547688 w 1600200"/>
              <a:gd name="connsiteY193" fmla="*/ 992981 h 1752600"/>
              <a:gd name="connsiteX194" fmla="*/ 490538 w 1600200"/>
              <a:gd name="connsiteY194" fmla="*/ 1028700 h 1752600"/>
              <a:gd name="connsiteX195" fmla="*/ 447675 w 1600200"/>
              <a:gd name="connsiteY195" fmla="*/ 1009650 h 1752600"/>
              <a:gd name="connsiteX196" fmla="*/ 454819 w 1600200"/>
              <a:gd name="connsiteY196" fmla="*/ 978693 h 1752600"/>
              <a:gd name="connsiteX197" fmla="*/ 461963 w 1600200"/>
              <a:gd name="connsiteY197" fmla="*/ 940593 h 1752600"/>
              <a:gd name="connsiteX198" fmla="*/ 459582 w 1600200"/>
              <a:gd name="connsiteY198" fmla="*/ 928687 h 1752600"/>
              <a:gd name="connsiteX199" fmla="*/ 419100 w 1600200"/>
              <a:gd name="connsiteY199" fmla="*/ 912018 h 1752600"/>
              <a:gd name="connsiteX200" fmla="*/ 392907 w 1600200"/>
              <a:gd name="connsiteY200" fmla="*/ 857250 h 1752600"/>
              <a:gd name="connsiteX201" fmla="*/ 395288 w 1600200"/>
              <a:gd name="connsiteY201" fmla="*/ 809625 h 1752600"/>
              <a:gd name="connsiteX202" fmla="*/ 433388 w 1600200"/>
              <a:gd name="connsiteY202" fmla="*/ 788193 h 1752600"/>
              <a:gd name="connsiteX203" fmla="*/ 431007 w 1600200"/>
              <a:gd name="connsiteY203" fmla="*/ 752475 h 1752600"/>
              <a:gd name="connsiteX204" fmla="*/ 400050 w 1600200"/>
              <a:gd name="connsiteY204" fmla="*/ 771525 h 1752600"/>
              <a:gd name="connsiteX205" fmla="*/ 397669 w 1600200"/>
              <a:gd name="connsiteY205" fmla="*/ 733425 h 1752600"/>
              <a:gd name="connsiteX206" fmla="*/ 419100 w 1600200"/>
              <a:gd name="connsiteY206" fmla="*/ 695325 h 1752600"/>
              <a:gd name="connsiteX207" fmla="*/ 421482 w 1600200"/>
              <a:gd name="connsiteY207" fmla="*/ 647700 h 1752600"/>
              <a:gd name="connsiteX208" fmla="*/ 428625 w 1600200"/>
              <a:gd name="connsiteY208" fmla="*/ 621506 h 1752600"/>
              <a:gd name="connsiteX209" fmla="*/ 383382 w 1600200"/>
              <a:gd name="connsiteY209" fmla="*/ 621506 h 1752600"/>
              <a:gd name="connsiteX210" fmla="*/ 385763 w 1600200"/>
              <a:gd name="connsiteY210" fmla="*/ 571500 h 1752600"/>
              <a:gd name="connsiteX211" fmla="*/ 423863 w 1600200"/>
              <a:gd name="connsiteY211" fmla="*/ 554831 h 1752600"/>
              <a:gd name="connsiteX212" fmla="*/ 445294 w 1600200"/>
              <a:gd name="connsiteY212" fmla="*/ 514350 h 1752600"/>
              <a:gd name="connsiteX213" fmla="*/ 469107 w 1600200"/>
              <a:gd name="connsiteY213" fmla="*/ 478631 h 1752600"/>
              <a:gd name="connsiteX214" fmla="*/ 438150 w 1600200"/>
              <a:gd name="connsiteY214" fmla="*/ 471487 h 1752600"/>
              <a:gd name="connsiteX215" fmla="*/ 409575 w 1600200"/>
              <a:gd name="connsiteY215" fmla="*/ 473868 h 1752600"/>
              <a:gd name="connsiteX216" fmla="*/ 400050 w 1600200"/>
              <a:gd name="connsiteY216" fmla="*/ 504825 h 1752600"/>
              <a:gd name="connsiteX217" fmla="*/ 381000 w 1600200"/>
              <a:gd name="connsiteY217" fmla="*/ 540543 h 1752600"/>
              <a:gd name="connsiteX218" fmla="*/ 333375 w 1600200"/>
              <a:gd name="connsiteY218" fmla="*/ 566737 h 1752600"/>
              <a:gd name="connsiteX219" fmla="*/ 285750 w 1600200"/>
              <a:gd name="connsiteY219" fmla="*/ 588168 h 1752600"/>
              <a:gd name="connsiteX220" fmla="*/ 230982 w 1600200"/>
              <a:gd name="connsiteY220" fmla="*/ 595312 h 1752600"/>
              <a:gd name="connsiteX221" fmla="*/ 159544 w 1600200"/>
              <a:gd name="connsiteY221" fmla="*/ 583406 h 1752600"/>
              <a:gd name="connsiteX222" fmla="*/ 230982 w 1600200"/>
              <a:gd name="connsiteY222" fmla="*/ 564356 h 1752600"/>
              <a:gd name="connsiteX223" fmla="*/ 233363 w 1600200"/>
              <a:gd name="connsiteY223" fmla="*/ 533400 h 1752600"/>
              <a:gd name="connsiteX224" fmla="*/ 204788 w 1600200"/>
              <a:gd name="connsiteY224" fmla="*/ 509587 h 1752600"/>
              <a:gd name="connsiteX225" fmla="*/ 223838 w 1600200"/>
              <a:gd name="connsiteY225" fmla="*/ 483393 h 1752600"/>
              <a:gd name="connsiteX226" fmla="*/ 221457 w 1600200"/>
              <a:gd name="connsiteY226" fmla="*/ 447675 h 1752600"/>
              <a:gd name="connsiteX227" fmla="*/ 221457 w 1600200"/>
              <a:gd name="connsiteY227" fmla="*/ 447675 h 1752600"/>
              <a:gd name="connsiteX228" fmla="*/ 166688 w 1600200"/>
              <a:gd name="connsiteY228" fmla="*/ 452437 h 1752600"/>
              <a:gd name="connsiteX229" fmla="*/ 157163 w 1600200"/>
              <a:gd name="connsiteY229" fmla="*/ 485775 h 1752600"/>
              <a:gd name="connsiteX230" fmla="*/ 159544 w 1600200"/>
              <a:gd name="connsiteY230" fmla="*/ 431006 h 1752600"/>
              <a:gd name="connsiteX231" fmla="*/ 192882 w 1600200"/>
              <a:gd name="connsiteY231" fmla="*/ 385762 h 1752600"/>
              <a:gd name="connsiteX232" fmla="*/ 214313 w 1600200"/>
              <a:gd name="connsiteY232" fmla="*/ 366712 h 1752600"/>
              <a:gd name="connsiteX233" fmla="*/ 245269 w 1600200"/>
              <a:gd name="connsiteY233" fmla="*/ 345281 h 1752600"/>
              <a:gd name="connsiteX234" fmla="*/ 197644 w 1600200"/>
              <a:gd name="connsiteY234" fmla="*/ 330993 h 1752600"/>
              <a:gd name="connsiteX235" fmla="*/ 133350 w 1600200"/>
              <a:gd name="connsiteY235" fmla="*/ 330993 h 1752600"/>
              <a:gd name="connsiteX236" fmla="*/ 109538 w 1600200"/>
              <a:gd name="connsiteY236" fmla="*/ 330993 h 1752600"/>
              <a:gd name="connsiteX237" fmla="*/ 107157 w 1600200"/>
              <a:gd name="connsiteY237" fmla="*/ 385762 h 1752600"/>
              <a:gd name="connsiteX238" fmla="*/ 61913 w 1600200"/>
              <a:gd name="connsiteY238" fmla="*/ 330993 h 1752600"/>
              <a:gd name="connsiteX239" fmla="*/ 0 w 1600200"/>
              <a:gd name="connsiteY239" fmla="*/ 311943 h 1752600"/>
              <a:gd name="connsiteX240" fmla="*/ 0 w 1600200"/>
              <a:gd name="connsiteY240" fmla="*/ 290512 h 1752600"/>
              <a:gd name="connsiteX241" fmla="*/ 35719 w 1600200"/>
              <a:gd name="connsiteY241" fmla="*/ 266700 h 1752600"/>
              <a:gd name="connsiteX242" fmla="*/ 66675 w 1600200"/>
              <a:gd name="connsiteY242" fmla="*/ 226218 h 1752600"/>
              <a:gd name="connsiteX243" fmla="*/ 54769 w 1600200"/>
              <a:gd name="connsiteY243" fmla="*/ 190500 h 1752600"/>
              <a:gd name="connsiteX244" fmla="*/ 35719 w 1600200"/>
              <a:gd name="connsiteY244" fmla="*/ 166687 h 1752600"/>
              <a:gd name="connsiteX245" fmla="*/ 61913 w 1600200"/>
              <a:gd name="connsiteY245" fmla="*/ 152400 h 1752600"/>
              <a:gd name="connsiteX246" fmla="*/ 71438 w 1600200"/>
              <a:gd name="connsiteY246" fmla="*/ 111918 h 1752600"/>
              <a:gd name="connsiteX247" fmla="*/ 57150 w 1600200"/>
              <a:gd name="connsiteY247" fmla="*/ 76200 h 1752600"/>
              <a:gd name="connsiteX248" fmla="*/ 21432 w 1600200"/>
              <a:gd name="connsiteY248" fmla="*/ 33337 h 1752600"/>
              <a:gd name="connsiteX249" fmla="*/ 66675 w 1600200"/>
              <a:gd name="connsiteY249" fmla="*/ 9525 h 1752600"/>
              <a:gd name="connsiteX250" fmla="*/ 95250 w 1600200"/>
              <a:gd name="connsiteY250" fmla="*/ 0 h 1752600"/>
              <a:gd name="connsiteX251" fmla="*/ 257175 w 1600200"/>
              <a:gd name="connsiteY251" fmla="*/ 52387 h 1752600"/>
              <a:gd name="connsiteX252" fmla="*/ 404813 w 1600200"/>
              <a:gd name="connsiteY252" fmla="*/ 123824 h 1752600"/>
              <a:gd name="connsiteX0" fmla="*/ 404813 w 1600200"/>
              <a:gd name="connsiteY0" fmla="*/ 123824 h 1752600"/>
              <a:gd name="connsiteX1" fmla="*/ 409575 w 1600200"/>
              <a:gd name="connsiteY1" fmla="*/ 171450 h 1752600"/>
              <a:gd name="connsiteX2" fmla="*/ 397669 w 1600200"/>
              <a:gd name="connsiteY2" fmla="*/ 230981 h 1752600"/>
              <a:gd name="connsiteX3" fmla="*/ 407194 w 1600200"/>
              <a:gd name="connsiteY3" fmla="*/ 273843 h 1752600"/>
              <a:gd name="connsiteX4" fmla="*/ 452438 w 1600200"/>
              <a:gd name="connsiteY4" fmla="*/ 307181 h 1752600"/>
              <a:gd name="connsiteX5" fmla="*/ 504825 w 1600200"/>
              <a:gd name="connsiteY5" fmla="*/ 330993 h 1752600"/>
              <a:gd name="connsiteX6" fmla="*/ 554832 w 1600200"/>
              <a:gd name="connsiteY6" fmla="*/ 319087 h 1752600"/>
              <a:gd name="connsiteX7" fmla="*/ 602457 w 1600200"/>
              <a:gd name="connsiteY7" fmla="*/ 321468 h 1752600"/>
              <a:gd name="connsiteX8" fmla="*/ 650082 w 1600200"/>
              <a:gd name="connsiteY8" fmla="*/ 326231 h 1752600"/>
              <a:gd name="connsiteX9" fmla="*/ 661988 w 1600200"/>
              <a:gd name="connsiteY9" fmla="*/ 354806 h 1752600"/>
              <a:gd name="connsiteX10" fmla="*/ 700088 w 1600200"/>
              <a:gd name="connsiteY10" fmla="*/ 383381 h 1752600"/>
              <a:gd name="connsiteX11" fmla="*/ 666750 w 1600200"/>
              <a:gd name="connsiteY11" fmla="*/ 400050 h 1752600"/>
              <a:gd name="connsiteX12" fmla="*/ 647700 w 1600200"/>
              <a:gd name="connsiteY12" fmla="*/ 421481 h 1752600"/>
              <a:gd name="connsiteX13" fmla="*/ 635794 w 1600200"/>
              <a:gd name="connsiteY13" fmla="*/ 461962 h 1752600"/>
              <a:gd name="connsiteX14" fmla="*/ 633413 w 1600200"/>
              <a:gd name="connsiteY14" fmla="*/ 497681 h 1752600"/>
              <a:gd name="connsiteX15" fmla="*/ 647700 w 1600200"/>
              <a:gd name="connsiteY15" fmla="*/ 511968 h 1752600"/>
              <a:gd name="connsiteX16" fmla="*/ 688182 w 1600200"/>
              <a:gd name="connsiteY16" fmla="*/ 504825 h 1752600"/>
              <a:gd name="connsiteX17" fmla="*/ 723900 w 1600200"/>
              <a:gd name="connsiteY17" fmla="*/ 509587 h 1752600"/>
              <a:gd name="connsiteX18" fmla="*/ 738188 w 1600200"/>
              <a:gd name="connsiteY18" fmla="*/ 535781 h 1752600"/>
              <a:gd name="connsiteX19" fmla="*/ 726282 w 1600200"/>
              <a:gd name="connsiteY19" fmla="*/ 564356 h 1752600"/>
              <a:gd name="connsiteX20" fmla="*/ 747713 w 1600200"/>
              <a:gd name="connsiteY20" fmla="*/ 585787 h 1752600"/>
              <a:gd name="connsiteX21" fmla="*/ 762000 w 1600200"/>
              <a:gd name="connsiteY21" fmla="*/ 600075 h 1752600"/>
              <a:gd name="connsiteX22" fmla="*/ 742950 w 1600200"/>
              <a:gd name="connsiteY22" fmla="*/ 616743 h 1752600"/>
              <a:gd name="connsiteX23" fmla="*/ 754857 w 1600200"/>
              <a:gd name="connsiteY23" fmla="*/ 642937 h 1752600"/>
              <a:gd name="connsiteX24" fmla="*/ 771525 w 1600200"/>
              <a:gd name="connsiteY24" fmla="*/ 657225 h 1752600"/>
              <a:gd name="connsiteX25" fmla="*/ 797719 w 1600200"/>
              <a:gd name="connsiteY25" fmla="*/ 650081 h 1752600"/>
              <a:gd name="connsiteX26" fmla="*/ 833438 w 1600200"/>
              <a:gd name="connsiteY26" fmla="*/ 676275 h 1752600"/>
              <a:gd name="connsiteX27" fmla="*/ 852488 w 1600200"/>
              <a:gd name="connsiteY27" fmla="*/ 719137 h 1752600"/>
              <a:gd name="connsiteX28" fmla="*/ 876300 w 1600200"/>
              <a:gd name="connsiteY28" fmla="*/ 757237 h 1752600"/>
              <a:gd name="connsiteX29" fmla="*/ 881063 w 1600200"/>
              <a:gd name="connsiteY29" fmla="*/ 785812 h 1752600"/>
              <a:gd name="connsiteX30" fmla="*/ 912019 w 1600200"/>
              <a:gd name="connsiteY30" fmla="*/ 783431 h 1752600"/>
              <a:gd name="connsiteX31" fmla="*/ 969169 w 1600200"/>
              <a:gd name="connsiteY31" fmla="*/ 778668 h 1752600"/>
              <a:gd name="connsiteX32" fmla="*/ 997744 w 1600200"/>
              <a:gd name="connsiteY32" fmla="*/ 778668 h 1752600"/>
              <a:gd name="connsiteX33" fmla="*/ 997744 w 1600200"/>
              <a:gd name="connsiteY33" fmla="*/ 745331 h 1752600"/>
              <a:gd name="connsiteX34" fmla="*/ 1021557 w 1600200"/>
              <a:gd name="connsiteY34" fmla="*/ 738187 h 1752600"/>
              <a:gd name="connsiteX35" fmla="*/ 1038225 w 1600200"/>
              <a:gd name="connsiteY35" fmla="*/ 769143 h 1752600"/>
              <a:gd name="connsiteX36" fmla="*/ 1078707 w 1600200"/>
              <a:gd name="connsiteY36" fmla="*/ 740568 h 1752600"/>
              <a:gd name="connsiteX37" fmla="*/ 1076325 w 1600200"/>
              <a:gd name="connsiteY37" fmla="*/ 707231 h 1752600"/>
              <a:gd name="connsiteX38" fmla="*/ 1078707 w 1600200"/>
              <a:gd name="connsiteY38" fmla="*/ 690562 h 1752600"/>
              <a:gd name="connsiteX39" fmla="*/ 1097757 w 1600200"/>
              <a:gd name="connsiteY39" fmla="*/ 688181 h 1752600"/>
              <a:gd name="connsiteX40" fmla="*/ 1107282 w 1600200"/>
              <a:gd name="connsiteY40" fmla="*/ 731043 h 1752600"/>
              <a:gd name="connsiteX41" fmla="*/ 1138238 w 1600200"/>
              <a:gd name="connsiteY41" fmla="*/ 700087 h 1752600"/>
              <a:gd name="connsiteX42" fmla="*/ 1181100 w 1600200"/>
              <a:gd name="connsiteY42" fmla="*/ 711993 h 1752600"/>
              <a:gd name="connsiteX43" fmla="*/ 1204913 w 1600200"/>
              <a:gd name="connsiteY43" fmla="*/ 723900 h 1752600"/>
              <a:gd name="connsiteX44" fmla="*/ 1221582 w 1600200"/>
              <a:gd name="connsiteY44" fmla="*/ 711993 h 1752600"/>
              <a:gd name="connsiteX45" fmla="*/ 1235869 w 1600200"/>
              <a:gd name="connsiteY45" fmla="*/ 683418 h 1752600"/>
              <a:gd name="connsiteX46" fmla="*/ 1273969 w 1600200"/>
              <a:gd name="connsiteY46" fmla="*/ 664368 h 1752600"/>
              <a:gd name="connsiteX47" fmla="*/ 1309688 w 1600200"/>
              <a:gd name="connsiteY47" fmla="*/ 690562 h 1752600"/>
              <a:gd name="connsiteX48" fmla="*/ 1335882 w 1600200"/>
              <a:gd name="connsiteY48" fmla="*/ 692943 h 1752600"/>
              <a:gd name="connsiteX49" fmla="*/ 1393032 w 1600200"/>
              <a:gd name="connsiteY49" fmla="*/ 678656 h 1752600"/>
              <a:gd name="connsiteX50" fmla="*/ 1419225 w 1600200"/>
              <a:gd name="connsiteY50" fmla="*/ 678656 h 1752600"/>
              <a:gd name="connsiteX51" fmla="*/ 1433513 w 1600200"/>
              <a:gd name="connsiteY51" fmla="*/ 642937 h 1752600"/>
              <a:gd name="connsiteX52" fmla="*/ 1466850 w 1600200"/>
              <a:gd name="connsiteY52" fmla="*/ 673893 h 1752600"/>
              <a:gd name="connsiteX53" fmla="*/ 1481138 w 1600200"/>
              <a:gd name="connsiteY53" fmla="*/ 690562 h 1752600"/>
              <a:gd name="connsiteX54" fmla="*/ 1512094 w 1600200"/>
              <a:gd name="connsiteY54" fmla="*/ 750093 h 1752600"/>
              <a:gd name="connsiteX55" fmla="*/ 1526382 w 1600200"/>
              <a:gd name="connsiteY55" fmla="*/ 788193 h 1752600"/>
              <a:gd name="connsiteX56" fmla="*/ 1533525 w 1600200"/>
              <a:gd name="connsiteY56" fmla="*/ 816768 h 1752600"/>
              <a:gd name="connsiteX57" fmla="*/ 1595438 w 1600200"/>
              <a:gd name="connsiteY57" fmla="*/ 840581 h 1752600"/>
              <a:gd name="connsiteX58" fmla="*/ 1600200 w 1600200"/>
              <a:gd name="connsiteY58" fmla="*/ 873918 h 1752600"/>
              <a:gd name="connsiteX59" fmla="*/ 1516857 w 1600200"/>
              <a:gd name="connsiteY59" fmla="*/ 878681 h 1752600"/>
              <a:gd name="connsiteX60" fmla="*/ 1471613 w 1600200"/>
              <a:gd name="connsiteY60" fmla="*/ 850106 h 1752600"/>
              <a:gd name="connsiteX61" fmla="*/ 1438275 w 1600200"/>
              <a:gd name="connsiteY61" fmla="*/ 800100 h 1752600"/>
              <a:gd name="connsiteX62" fmla="*/ 1433513 w 1600200"/>
              <a:gd name="connsiteY62" fmla="*/ 771525 h 1752600"/>
              <a:gd name="connsiteX63" fmla="*/ 1409700 w 1600200"/>
              <a:gd name="connsiteY63" fmla="*/ 757237 h 1752600"/>
              <a:gd name="connsiteX64" fmla="*/ 1369219 w 1600200"/>
              <a:gd name="connsiteY64" fmla="*/ 759618 h 1752600"/>
              <a:gd name="connsiteX65" fmla="*/ 1309688 w 1600200"/>
              <a:gd name="connsiteY65" fmla="*/ 759618 h 1752600"/>
              <a:gd name="connsiteX66" fmla="*/ 1281113 w 1600200"/>
              <a:gd name="connsiteY66" fmla="*/ 764381 h 1752600"/>
              <a:gd name="connsiteX67" fmla="*/ 1257300 w 1600200"/>
              <a:gd name="connsiteY67" fmla="*/ 788193 h 1752600"/>
              <a:gd name="connsiteX68" fmla="*/ 1221582 w 1600200"/>
              <a:gd name="connsiteY68" fmla="*/ 790575 h 1752600"/>
              <a:gd name="connsiteX69" fmla="*/ 1188244 w 1600200"/>
              <a:gd name="connsiteY69" fmla="*/ 788193 h 1752600"/>
              <a:gd name="connsiteX70" fmla="*/ 1143000 w 1600200"/>
              <a:gd name="connsiteY70" fmla="*/ 773906 h 1752600"/>
              <a:gd name="connsiteX71" fmla="*/ 1109663 w 1600200"/>
              <a:gd name="connsiteY71" fmla="*/ 790575 h 1752600"/>
              <a:gd name="connsiteX72" fmla="*/ 1083469 w 1600200"/>
              <a:gd name="connsiteY72" fmla="*/ 819150 h 1752600"/>
              <a:gd name="connsiteX73" fmla="*/ 1054894 w 1600200"/>
              <a:gd name="connsiteY73" fmla="*/ 838200 h 1752600"/>
              <a:gd name="connsiteX74" fmla="*/ 1064419 w 1600200"/>
              <a:gd name="connsiteY74" fmla="*/ 878681 h 1752600"/>
              <a:gd name="connsiteX75" fmla="*/ 1059657 w 1600200"/>
              <a:gd name="connsiteY75" fmla="*/ 938212 h 1752600"/>
              <a:gd name="connsiteX76" fmla="*/ 1038225 w 1600200"/>
              <a:gd name="connsiteY76" fmla="*/ 885825 h 1752600"/>
              <a:gd name="connsiteX77" fmla="*/ 1028700 w 1600200"/>
              <a:gd name="connsiteY77" fmla="*/ 854868 h 1752600"/>
              <a:gd name="connsiteX78" fmla="*/ 1009650 w 1600200"/>
              <a:gd name="connsiteY78" fmla="*/ 850106 h 1752600"/>
              <a:gd name="connsiteX79" fmla="*/ 997744 w 1600200"/>
              <a:gd name="connsiteY79" fmla="*/ 873918 h 1752600"/>
              <a:gd name="connsiteX80" fmla="*/ 969169 w 1600200"/>
              <a:gd name="connsiteY80" fmla="*/ 876300 h 1752600"/>
              <a:gd name="connsiteX81" fmla="*/ 935832 w 1600200"/>
              <a:gd name="connsiteY81" fmla="*/ 869156 h 1752600"/>
              <a:gd name="connsiteX82" fmla="*/ 912019 w 1600200"/>
              <a:gd name="connsiteY82" fmla="*/ 888206 h 1752600"/>
              <a:gd name="connsiteX83" fmla="*/ 873919 w 1600200"/>
              <a:gd name="connsiteY83" fmla="*/ 897731 h 1752600"/>
              <a:gd name="connsiteX84" fmla="*/ 842963 w 1600200"/>
              <a:gd name="connsiteY84" fmla="*/ 888206 h 1752600"/>
              <a:gd name="connsiteX85" fmla="*/ 802482 w 1600200"/>
              <a:gd name="connsiteY85" fmla="*/ 864393 h 1752600"/>
              <a:gd name="connsiteX86" fmla="*/ 785813 w 1600200"/>
              <a:gd name="connsiteY86" fmla="*/ 833437 h 1752600"/>
              <a:gd name="connsiteX87" fmla="*/ 776288 w 1600200"/>
              <a:gd name="connsiteY87" fmla="*/ 819150 h 1752600"/>
              <a:gd name="connsiteX88" fmla="*/ 800100 w 1600200"/>
              <a:gd name="connsiteY88" fmla="*/ 802481 h 1752600"/>
              <a:gd name="connsiteX89" fmla="*/ 800100 w 1600200"/>
              <a:gd name="connsiteY89" fmla="*/ 745331 h 1752600"/>
              <a:gd name="connsiteX90" fmla="*/ 776288 w 1600200"/>
              <a:gd name="connsiteY90" fmla="*/ 735806 h 1752600"/>
              <a:gd name="connsiteX91" fmla="*/ 719138 w 1600200"/>
              <a:gd name="connsiteY91" fmla="*/ 740568 h 1752600"/>
              <a:gd name="connsiteX92" fmla="*/ 688182 w 1600200"/>
              <a:gd name="connsiteY92" fmla="*/ 733425 h 1752600"/>
              <a:gd name="connsiteX93" fmla="*/ 673894 w 1600200"/>
              <a:gd name="connsiteY93" fmla="*/ 707231 h 1752600"/>
              <a:gd name="connsiteX94" fmla="*/ 652463 w 1600200"/>
              <a:gd name="connsiteY94" fmla="*/ 683418 h 1752600"/>
              <a:gd name="connsiteX95" fmla="*/ 619125 w 1600200"/>
              <a:gd name="connsiteY95" fmla="*/ 661987 h 1752600"/>
              <a:gd name="connsiteX96" fmla="*/ 590550 w 1600200"/>
              <a:gd name="connsiteY96" fmla="*/ 669131 h 1752600"/>
              <a:gd name="connsiteX97" fmla="*/ 566738 w 1600200"/>
              <a:gd name="connsiteY97" fmla="*/ 671512 h 1752600"/>
              <a:gd name="connsiteX98" fmla="*/ 569119 w 1600200"/>
              <a:gd name="connsiteY98" fmla="*/ 702468 h 1752600"/>
              <a:gd name="connsiteX99" fmla="*/ 604838 w 1600200"/>
              <a:gd name="connsiteY99" fmla="*/ 716756 h 1752600"/>
              <a:gd name="connsiteX100" fmla="*/ 571500 w 1600200"/>
              <a:gd name="connsiteY100" fmla="*/ 731043 h 1752600"/>
              <a:gd name="connsiteX101" fmla="*/ 545307 w 1600200"/>
              <a:gd name="connsiteY101" fmla="*/ 747712 h 1752600"/>
              <a:gd name="connsiteX102" fmla="*/ 569119 w 1600200"/>
              <a:gd name="connsiteY102" fmla="*/ 766762 h 1752600"/>
              <a:gd name="connsiteX103" fmla="*/ 550069 w 1600200"/>
              <a:gd name="connsiteY103" fmla="*/ 785812 h 1752600"/>
              <a:gd name="connsiteX104" fmla="*/ 523875 w 1600200"/>
              <a:gd name="connsiteY104" fmla="*/ 792956 h 1752600"/>
              <a:gd name="connsiteX105" fmla="*/ 511969 w 1600200"/>
              <a:gd name="connsiteY105" fmla="*/ 814387 h 1752600"/>
              <a:gd name="connsiteX106" fmla="*/ 535782 w 1600200"/>
              <a:gd name="connsiteY106" fmla="*/ 835818 h 1752600"/>
              <a:gd name="connsiteX107" fmla="*/ 542925 w 1600200"/>
              <a:gd name="connsiteY107" fmla="*/ 866775 h 1752600"/>
              <a:gd name="connsiteX108" fmla="*/ 557213 w 1600200"/>
              <a:gd name="connsiteY108" fmla="*/ 900112 h 1752600"/>
              <a:gd name="connsiteX109" fmla="*/ 533400 w 1600200"/>
              <a:gd name="connsiteY109" fmla="*/ 907256 h 1752600"/>
              <a:gd name="connsiteX110" fmla="*/ 528638 w 1600200"/>
              <a:gd name="connsiteY110" fmla="*/ 940593 h 1752600"/>
              <a:gd name="connsiteX111" fmla="*/ 550069 w 1600200"/>
              <a:gd name="connsiteY111" fmla="*/ 954881 h 1752600"/>
              <a:gd name="connsiteX112" fmla="*/ 573882 w 1600200"/>
              <a:gd name="connsiteY112" fmla="*/ 942975 h 1752600"/>
              <a:gd name="connsiteX113" fmla="*/ 588169 w 1600200"/>
              <a:gd name="connsiteY113" fmla="*/ 964406 h 1752600"/>
              <a:gd name="connsiteX114" fmla="*/ 588169 w 1600200"/>
              <a:gd name="connsiteY114" fmla="*/ 964406 h 1752600"/>
              <a:gd name="connsiteX115" fmla="*/ 614363 w 1600200"/>
              <a:gd name="connsiteY115" fmla="*/ 990600 h 1752600"/>
              <a:gd name="connsiteX116" fmla="*/ 602457 w 1600200"/>
              <a:gd name="connsiteY116" fmla="*/ 1016793 h 1752600"/>
              <a:gd name="connsiteX117" fmla="*/ 588169 w 1600200"/>
              <a:gd name="connsiteY117" fmla="*/ 1033462 h 1752600"/>
              <a:gd name="connsiteX118" fmla="*/ 600075 w 1600200"/>
              <a:gd name="connsiteY118" fmla="*/ 1071562 h 1752600"/>
              <a:gd name="connsiteX119" fmla="*/ 609600 w 1600200"/>
              <a:gd name="connsiteY119" fmla="*/ 1090612 h 1752600"/>
              <a:gd name="connsiteX120" fmla="*/ 609600 w 1600200"/>
              <a:gd name="connsiteY120" fmla="*/ 1090612 h 1752600"/>
              <a:gd name="connsiteX121" fmla="*/ 640557 w 1600200"/>
              <a:gd name="connsiteY121" fmla="*/ 1107281 h 1752600"/>
              <a:gd name="connsiteX122" fmla="*/ 642938 w 1600200"/>
              <a:gd name="connsiteY122" fmla="*/ 1140618 h 1752600"/>
              <a:gd name="connsiteX123" fmla="*/ 681038 w 1600200"/>
              <a:gd name="connsiteY123" fmla="*/ 1157287 h 1752600"/>
              <a:gd name="connsiteX124" fmla="*/ 781050 w 1600200"/>
              <a:gd name="connsiteY124" fmla="*/ 1181100 h 1752600"/>
              <a:gd name="connsiteX125" fmla="*/ 797719 w 1600200"/>
              <a:gd name="connsiteY125" fmla="*/ 1197768 h 1752600"/>
              <a:gd name="connsiteX126" fmla="*/ 828675 w 1600200"/>
              <a:gd name="connsiteY126" fmla="*/ 1214437 h 1752600"/>
              <a:gd name="connsiteX127" fmla="*/ 852488 w 1600200"/>
              <a:gd name="connsiteY127" fmla="*/ 1190625 h 1752600"/>
              <a:gd name="connsiteX128" fmla="*/ 864394 w 1600200"/>
              <a:gd name="connsiteY128" fmla="*/ 1214437 h 1752600"/>
              <a:gd name="connsiteX129" fmla="*/ 926307 w 1600200"/>
              <a:gd name="connsiteY129" fmla="*/ 1221581 h 1752600"/>
              <a:gd name="connsiteX130" fmla="*/ 940594 w 1600200"/>
              <a:gd name="connsiteY130" fmla="*/ 1238250 h 1752600"/>
              <a:gd name="connsiteX131" fmla="*/ 966788 w 1600200"/>
              <a:gd name="connsiteY131" fmla="*/ 1278731 h 1752600"/>
              <a:gd name="connsiteX132" fmla="*/ 1004888 w 1600200"/>
              <a:gd name="connsiteY132" fmla="*/ 1302543 h 1752600"/>
              <a:gd name="connsiteX133" fmla="*/ 1064419 w 1600200"/>
              <a:gd name="connsiteY133" fmla="*/ 1328737 h 1752600"/>
              <a:gd name="connsiteX134" fmla="*/ 1104900 w 1600200"/>
              <a:gd name="connsiteY134" fmla="*/ 1347787 h 1752600"/>
              <a:gd name="connsiteX135" fmla="*/ 1152525 w 1600200"/>
              <a:gd name="connsiteY135" fmla="*/ 1347787 h 1752600"/>
              <a:gd name="connsiteX136" fmla="*/ 1216819 w 1600200"/>
              <a:gd name="connsiteY136" fmla="*/ 1362075 h 1752600"/>
              <a:gd name="connsiteX137" fmla="*/ 1283494 w 1600200"/>
              <a:gd name="connsiteY137" fmla="*/ 1376362 h 1752600"/>
              <a:gd name="connsiteX138" fmla="*/ 1323975 w 1600200"/>
              <a:gd name="connsiteY138" fmla="*/ 1419225 h 1752600"/>
              <a:gd name="connsiteX139" fmla="*/ 1369219 w 1600200"/>
              <a:gd name="connsiteY139" fmla="*/ 1466850 h 1752600"/>
              <a:gd name="connsiteX140" fmla="*/ 1371600 w 1600200"/>
              <a:gd name="connsiteY140" fmla="*/ 1526381 h 1752600"/>
              <a:gd name="connsiteX141" fmla="*/ 1343025 w 1600200"/>
              <a:gd name="connsiteY141" fmla="*/ 1481137 h 1752600"/>
              <a:gd name="connsiteX142" fmla="*/ 1297782 w 1600200"/>
              <a:gd name="connsiteY142" fmla="*/ 1435893 h 1752600"/>
              <a:gd name="connsiteX143" fmla="*/ 1262063 w 1600200"/>
              <a:gd name="connsiteY143" fmla="*/ 1402556 h 1752600"/>
              <a:gd name="connsiteX144" fmla="*/ 1228725 w 1600200"/>
              <a:gd name="connsiteY144" fmla="*/ 1383506 h 1752600"/>
              <a:gd name="connsiteX145" fmla="*/ 1159669 w 1600200"/>
              <a:gd name="connsiteY145" fmla="*/ 1378743 h 1752600"/>
              <a:gd name="connsiteX146" fmla="*/ 1102519 w 1600200"/>
              <a:gd name="connsiteY146" fmla="*/ 1376362 h 1752600"/>
              <a:gd name="connsiteX147" fmla="*/ 1062038 w 1600200"/>
              <a:gd name="connsiteY147" fmla="*/ 1359693 h 1752600"/>
              <a:gd name="connsiteX148" fmla="*/ 1014413 w 1600200"/>
              <a:gd name="connsiteY148" fmla="*/ 1340643 h 1752600"/>
              <a:gd name="connsiteX149" fmla="*/ 983457 w 1600200"/>
              <a:gd name="connsiteY149" fmla="*/ 1319212 h 1752600"/>
              <a:gd name="connsiteX150" fmla="*/ 942975 w 1600200"/>
              <a:gd name="connsiteY150" fmla="*/ 1295400 h 1752600"/>
              <a:gd name="connsiteX151" fmla="*/ 900113 w 1600200"/>
              <a:gd name="connsiteY151" fmla="*/ 1271587 h 1752600"/>
              <a:gd name="connsiteX152" fmla="*/ 912019 w 1600200"/>
              <a:gd name="connsiteY152" fmla="*/ 1316831 h 1752600"/>
              <a:gd name="connsiteX153" fmla="*/ 923925 w 1600200"/>
              <a:gd name="connsiteY153" fmla="*/ 1362075 h 1752600"/>
              <a:gd name="connsiteX154" fmla="*/ 938213 w 1600200"/>
              <a:gd name="connsiteY154" fmla="*/ 1402556 h 1752600"/>
              <a:gd name="connsiteX155" fmla="*/ 962025 w 1600200"/>
              <a:gd name="connsiteY155" fmla="*/ 1450181 h 1752600"/>
              <a:gd name="connsiteX156" fmla="*/ 971550 w 1600200"/>
              <a:gd name="connsiteY156" fmla="*/ 1502568 h 1752600"/>
              <a:gd name="connsiteX157" fmla="*/ 1002507 w 1600200"/>
              <a:gd name="connsiteY157" fmla="*/ 1566862 h 1752600"/>
              <a:gd name="connsiteX158" fmla="*/ 1021557 w 1600200"/>
              <a:gd name="connsiteY158" fmla="*/ 1600200 h 1752600"/>
              <a:gd name="connsiteX159" fmla="*/ 1035844 w 1600200"/>
              <a:gd name="connsiteY159" fmla="*/ 1624012 h 1752600"/>
              <a:gd name="connsiteX160" fmla="*/ 1102519 w 1600200"/>
              <a:gd name="connsiteY160" fmla="*/ 1631156 h 1752600"/>
              <a:gd name="connsiteX161" fmla="*/ 1154907 w 1600200"/>
              <a:gd name="connsiteY161" fmla="*/ 1650206 h 1752600"/>
              <a:gd name="connsiteX162" fmla="*/ 1171575 w 1600200"/>
              <a:gd name="connsiteY162" fmla="*/ 1662112 h 1752600"/>
              <a:gd name="connsiteX163" fmla="*/ 1176338 w 1600200"/>
              <a:gd name="connsiteY163" fmla="*/ 1669256 h 1752600"/>
              <a:gd name="connsiteX164" fmla="*/ 1178719 w 1600200"/>
              <a:gd name="connsiteY164" fmla="*/ 1678781 h 1752600"/>
              <a:gd name="connsiteX165" fmla="*/ 1181100 w 1600200"/>
              <a:gd name="connsiteY165" fmla="*/ 1681162 h 1752600"/>
              <a:gd name="connsiteX166" fmla="*/ 1204913 w 1600200"/>
              <a:gd name="connsiteY166" fmla="*/ 1745456 h 1752600"/>
              <a:gd name="connsiteX167" fmla="*/ 1169194 w 1600200"/>
              <a:gd name="connsiteY167" fmla="*/ 1752600 h 1752600"/>
              <a:gd name="connsiteX168" fmla="*/ 1140619 w 1600200"/>
              <a:gd name="connsiteY168" fmla="*/ 1697831 h 1752600"/>
              <a:gd name="connsiteX169" fmla="*/ 1121569 w 1600200"/>
              <a:gd name="connsiteY169" fmla="*/ 1678781 h 1752600"/>
              <a:gd name="connsiteX170" fmla="*/ 1128713 w 1600200"/>
              <a:gd name="connsiteY170" fmla="*/ 1743075 h 1752600"/>
              <a:gd name="connsiteX171" fmla="*/ 1119188 w 1600200"/>
              <a:gd name="connsiteY171" fmla="*/ 1743075 h 1752600"/>
              <a:gd name="connsiteX172" fmla="*/ 1088232 w 1600200"/>
              <a:gd name="connsiteY172" fmla="*/ 1693068 h 1752600"/>
              <a:gd name="connsiteX173" fmla="*/ 1057275 w 1600200"/>
              <a:gd name="connsiteY173" fmla="*/ 1669256 h 1752600"/>
              <a:gd name="connsiteX174" fmla="*/ 1042988 w 1600200"/>
              <a:gd name="connsiteY174" fmla="*/ 1697831 h 1752600"/>
              <a:gd name="connsiteX175" fmla="*/ 1021557 w 1600200"/>
              <a:gd name="connsiteY175" fmla="*/ 1702593 h 1752600"/>
              <a:gd name="connsiteX176" fmla="*/ 985838 w 1600200"/>
              <a:gd name="connsiteY176" fmla="*/ 1650206 h 1752600"/>
              <a:gd name="connsiteX177" fmla="*/ 919163 w 1600200"/>
              <a:gd name="connsiteY177" fmla="*/ 1624012 h 1752600"/>
              <a:gd name="connsiteX178" fmla="*/ 876300 w 1600200"/>
              <a:gd name="connsiteY178" fmla="*/ 1590675 h 1752600"/>
              <a:gd name="connsiteX179" fmla="*/ 857250 w 1600200"/>
              <a:gd name="connsiteY179" fmla="*/ 1528762 h 1752600"/>
              <a:gd name="connsiteX180" fmla="*/ 862013 w 1600200"/>
              <a:gd name="connsiteY180" fmla="*/ 1481137 h 1752600"/>
              <a:gd name="connsiteX181" fmla="*/ 864394 w 1600200"/>
              <a:gd name="connsiteY181" fmla="*/ 1416843 h 1752600"/>
              <a:gd name="connsiteX182" fmla="*/ 866775 w 1600200"/>
              <a:gd name="connsiteY182" fmla="*/ 1352550 h 1752600"/>
              <a:gd name="connsiteX183" fmla="*/ 862013 w 1600200"/>
              <a:gd name="connsiteY183" fmla="*/ 1285875 h 1752600"/>
              <a:gd name="connsiteX184" fmla="*/ 804863 w 1600200"/>
              <a:gd name="connsiteY184" fmla="*/ 1257300 h 1752600"/>
              <a:gd name="connsiteX185" fmla="*/ 754857 w 1600200"/>
              <a:gd name="connsiteY185" fmla="*/ 1233487 h 1752600"/>
              <a:gd name="connsiteX186" fmla="*/ 692944 w 1600200"/>
              <a:gd name="connsiteY186" fmla="*/ 1202531 h 1752600"/>
              <a:gd name="connsiteX187" fmla="*/ 609600 w 1600200"/>
              <a:gd name="connsiteY187" fmla="*/ 1162050 h 1752600"/>
              <a:gd name="connsiteX188" fmla="*/ 566738 w 1600200"/>
              <a:gd name="connsiteY188" fmla="*/ 1135856 h 1752600"/>
              <a:gd name="connsiteX189" fmla="*/ 528638 w 1600200"/>
              <a:gd name="connsiteY189" fmla="*/ 1090612 h 1752600"/>
              <a:gd name="connsiteX190" fmla="*/ 523875 w 1600200"/>
              <a:gd name="connsiteY190" fmla="*/ 1062037 h 1752600"/>
              <a:gd name="connsiteX191" fmla="*/ 550069 w 1600200"/>
              <a:gd name="connsiteY191" fmla="*/ 1042987 h 1752600"/>
              <a:gd name="connsiteX192" fmla="*/ 561975 w 1600200"/>
              <a:gd name="connsiteY192" fmla="*/ 1016793 h 1752600"/>
              <a:gd name="connsiteX193" fmla="*/ 547688 w 1600200"/>
              <a:gd name="connsiteY193" fmla="*/ 992981 h 1752600"/>
              <a:gd name="connsiteX194" fmla="*/ 490538 w 1600200"/>
              <a:gd name="connsiteY194" fmla="*/ 1028700 h 1752600"/>
              <a:gd name="connsiteX195" fmla="*/ 447675 w 1600200"/>
              <a:gd name="connsiteY195" fmla="*/ 1009650 h 1752600"/>
              <a:gd name="connsiteX196" fmla="*/ 454819 w 1600200"/>
              <a:gd name="connsiteY196" fmla="*/ 978693 h 1752600"/>
              <a:gd name="connsiteX197" fmla="*/ 461963 w 1600200"/>
              <a:gd name="connsiteY197" fmla="*/ 940593 h 1752600"/>
              <a:gd name="connsiteX198" fmla="*/ 459582 w 1600200"/>
              <a:gd name="connsiteY198" fmla="*/ 928687 h 1752600"/>
              <a:gd name="connsiteX199" fmla="*/ 419100 w 1600200"/>
              <a:gd name="connsiteY199" fmla="*/ 912018 h 1752600"/>
              <a:gd name="connsiteX200" fmla="*/ 392907 w 1600200"/>
              <a:gd name="connsiteY200" fmla="*/ 857250 h 1752600"/>
              <a:gd name="connsiteX201" fmla="*/ 395288 w 1600200"/>
              <a:gd name="connsiteY201" fmla="*/ 809625 h 1752600"/>
              <a:gd name="connsiteX202" fmla="*/ 433388 w 1600200"/>
              <a:gd name="connsiteY202" fmla="*/ 788193 h 1752600"/>
              <a:gd name="connsiteX203" fmla="*/ 431007 w 1600200"/>
              <a:gd name="connsiteY203" fmla="*/ 752475 h 1752600"/>
              <a:gd name="connsiteX204" fmla="*/ 400050 w 1600200"/>
              <a:gd name="connsiteY204" fmla="*/ 771525 h 1752600"/>
              <a:gd name="connsiteX205" fmla="*/ 397669 w 1600200"/>
              <a:gd name="connsiteY205" fmla="*/ 733425 h 1752600"/>
              <a:gd name="connsiteX206" fmla="*/ 419100 w 1600200"/>
              <a:gd name="connsiteY206" fmla="*/ 695325 h 1752600"/>
              <a:gd name="connsiteX207" fmla="*/ 421482 w 1600200"/>
              <a:gd name="connsiteY207" fmla="*/ 647700 h 1752600"/>
              <a:gd name="connsiteX208" fmla="*/ 428625 w 1600200"/>
              <a:gd name="connsiteY208" fmla="*/ 621506 h 1752600"/>
              <a:gd name="connsiteX209" fmla="*/ 383382 w 1600200"/>
              <a:gd name="connsiteY209" fmla="*/ 621506 h 1752600"/>
              <a:gd name="connsiteX210" fmla="*/ 385763 w 1600200"/>
              <a:gd name="connsiteY210" fmla="*/ 571500 h 1752600"/>
              <a:gd name="connsiteX211" fmla="*/ 423863 w 1600200"/>
              <a:gd name="connsiteY211" fmla="*/ 554831 h 1752600"/>
              <a:gd name="connsiteX212" fmla="*/ 445294 w 1600200"/>
              <a:gd name="connsiteY212" fmla="*/ 514350 h 1752600"/>
              <a:gd name="connsiteX213" fmla="*/ 469107 w 1600200"/>
              <a:gd name="connsiteY213" fmla="*/ 478631 h 1752600"/>
              <a:gd name="connsiteX214" fmla="*/ 438150 w 1600200"/>
              <a:gd name="connsiteY214" fmla="*/ 471487 h 1752600"/>
              <a:gd name="connsiteX215" fmla="*/ 409575 w 1600200"/>
              <a:gd name="connsiteY215" fmla="*/ 473868 h 1752600"/>
              <a:gd name="connsiteX216" fmla="*/ 400050 w 1600200"/>
              <a:gd name="connsiteY216" fmla="*/ 504825 h 1752600"/>
              <a:gd name="connsiteX217" fmla="*/ 381000 w 1600200"/>
              <a:gd name="connsiteY217" fmla="*/ 540543 h 1752600"/>
              <a:gd name="connsiteX218" fmla="*/ 333375 w 1600200"/>
              <a:gd name="connsiteY218" fmla="*/ 566737 h 1752600"/>
              <a:gd name="connsiteX219" fmla="*/ 285750 w 1600200"/>
              <a:gd name="connsiteY219" fmla="*/ 588168 h 1752600"/>
              <a:gd name="connsiteX220" fmla="*/ 230982 w 1600200"/>
              <a:gd name="connsiteY220" fmla="*/ 595312 h 1752600"/>
              <a:gd name="connsiteX221" fmla="*/ 159544 w 1600200"/>
              <a:gd name="connsiteY221" fmla="*/ 583406 h 1752600"/>
              <a:gd name="connsiteX222" fmla="*/ 230982 w 1600200"/>
              <a:gd name="connsiteY222" fmla="*/ 564356 h 1752600"/>
              <a:gd name="connsiteX223" fmla="*/ 233363 w 1600200"/>
              <a:gd name="connsiteY223" fmla="*/ 533400 h 1752600"/>
              <a:gd name="connsiteX224" fmla="*/ 204788 w 1600200"/>
              <a:gd name="connsiteY224" fmla="*/ 509587 h 1752600"/>
              <a:gd name="connsiteX225" fmla="*/ 223838 w 1600200"/>
              <a:gd name="connsiteY225" fmla="*/ 483393 h 1752600"/>
              <a:gd name="connsiteX226" fmla="*/ 221457 w 1600200"/>
              <a:gd name="connsiteY226" fmla="*/ 447675 h 1752600"/>
              <a:gd name="connsiteX227" fmla="*/ 221457 w 1600200"/>
              <a:gd name="connsiteY227" fmla="*/ 447675 h 1752600"/>
              <a:gd name="connsiteX228" fmla="*/ 166688 w 1600200"/>
              <a:gd name="connsiteY228" fmla="*/ 452437 h 1752600"/>
              <a:gd name="connsiteX229" fmla="*/ 157163 w 1600200"/>
              <a:gd name="connsiteY229" fmla="*/ 485775 h 1752600"/>
              <a:gd name="connsiteX230" fmla="*/ 159544 w 1600200"/>
              <a:gd name="connsiteY230" fmla="*/ 431006 h 1752600"/>
              <a:gd name="connsiteX231" fmla="*/ 192882 w 1600200"/>
              <a:gd name="connsiteY231" fmla="*/ 385762 h 1752600"/>
              <a:gd name="connsiteX232" fmla="*/ 214313 w 1600200"/>
              <a:gd name="connsiteY232" fmla="*/ 366712 h 1752600"/>
              <a:gd name="connsiteX233" fmla="*/ 245269 w 1600200"/>
              <a:gd name="connsiteY233" fmla="*/ 345281 h 1752600"/>
              <a:gd name="connsiteX234" fmla="*/ 197644 w 1600200"/>
              <a:gd name="connsiteY234" fmla="*/ 330993 h 1752600"/>
              <a:gd name="connsiteX235" fmla="*/ 133350 w 1600200"/>
              <a:gd name="connsiteY235" fmla="*/ 330993 h 1752600"/>
              <a:gd name="connsiteX236" fmla="*/ 109538 w 1600200"/>
              <a:gd name="connsiteY236" fmla="*/ 330993 h 1752600"/>
              <a:gd name="connsiteX237" fmla="*/ 107157 w 1600200"/>
              <a:gd name="connsiteY237" fmla="*/ 385762 h 1752600"/>
              <a:gd name="connsiteX238" fmla="*/ 61913 w 1600200"/>
              <a:gd name="connsiteY238" fmla="*/ 330993 h 1752600"/>
              <a:gd name="connsiteX239" fmla="*/ 0 w 1600200"/>
              <a:gd name="connsiteY239" fmla="*/ 311943 h 1752600"/>
              <a:gd name="connsiteX240" fmla="*/ 0 w 1600200"/>
              <a:gd name="connsiteY240" fmla="*/ 290512 h 1752600"/>
              <a:gd name="connsiteX241" fmla="*/ 35719 w 1600200"/>
              <a:gd name="connsiteY241" fmla="*/ 266700 h 1752600"/>
              <a:gd name="connsiteX242" fmla="*/ 66675 w 1600200"/>
              <a:gd name="connsiteY242" fmla="*/ 226218 h 1752600"/>
              <a:gd name="connsiteX243" fmla="*/ 54769 w 1600200"/>
              <a:gd name="connsiteY243" fmla="*/ 190500 h 1752600"/>
              <a:gd name="connsiteX244" fmla="*/ 35719 w 1600200"/>
              <a:gd name="connsiteY244" fmla="*/ 166687 h 1752600"/>
              <a:gd name="connsiteX245" fmla="*/ 61913 w 1600200"/>
              <a:gd name="connsiteY245" fmla="*/ 152400 h 1752600"/>
              <a:gd name="connsiteX246" fmla="*/ 71438 w 1600200"/>
              <a:gd name="connsiteY246" fmla="*/ 111918 h 1752600"/>
              <a:gd name="connsiteX247" fmla="*/ 57150 w 1600200"/>
              <a:gd name="connsiteY247" fmla="*/ 76200 h 1752600"/>
              <a:gd name="connsiteX248" fmla="*/ 21432 w 1600200"/>
              <a:gd name="connsiteY248" fmla="*/ 33337 h 1752600"/>
              <a:gd name="connsiteX249" fmla="*/ 66675 w 1600200"/>
              <a:gd name="connsiteY249" fmla="*/ 9525 h 1752600"/>
              <a:gd name="connsiteX250" fmla="*/ 95250 w 1600200"/>
              <a:gd name="connsiteY250" fmla="*/ 0 h 1752600"/>
              <a:gd name="connsiteX251" fmla="*/ 269081 w 1600200"/>
              <a:gd name="connsiteY251" fmla="*/ 14287 h 1752600"/>
              <a:gd name="connsiteX252" fmla="*/ 404813 w 1600200"/>
              <a:gd name="connsiteY252" fmla="*/ 123824 h 1752600"/>
              <a:gd name="connsiteX0" fmla="*/ 404813 w 1600200"/>
              <a:gd name="connsiteY0" fmla="*/ 171583 h 1800359"/>
              <a:gd name="connsiteX1" fmla="*/ 409575 w 1600200"/>
              <a:gd name="connsiteY1" fmla="*/ 219209 h 1800359"/>
              <a:gd name="connsiteX2" fmla="*/ 397669 w 1600200"/>
              <a:gd name="connsiteY2" fmla="*/ 278740 h 1800359"/>
              <a:gd name="connsiteX3" fmla="*/ 407194 w 1600200"/>
              <a:gd name="connsiteY3" fmla="*/ 321602 h 1800359"/>
              <a:gd name="connsiteX4" fmla="*/ 452438 w 1600200"/>
              <a:gd name="connsiteY4" fmla="*/ 354940 h 1800359"/>
              <a:gd name="connsiteX5" fmla="*/ 504825 w 1600200"/>
              <a:gd name="connsiteY5" fmla="*/ 378752 h 1800359"/>
              <a:gd name="connsiteX6" fmla="*/ 554832 w 1600200"/>
              <a:gd name="connsiteY6" fmla="*/ 366846 h 1800359"/>
              <a:gd name="connsiteX7" fmla="*/ 602457 w 1600200"/>
              <a:gd name="connsiteY7" fmla="*/ 369227 h 1800359"/>
              <a:gd name="connsiteX8" fmla="*/ 650082 w 1600200"/>
              <a:gd name="connsiteY8" fmla="*/ 373990 h 1800359"/>
              <a:gd name="connsiteX9" fmla="*/ 661988 w 1600200"/>
              <a:gd name="connsiteY9" fmla="*/ 402565 h 1800359"/>
              <a:gd name="connsiteX10" fmla="*/ 700088 w 1600200"/>
              <a:gd name="connsiteY10" fmla="*/ 431140 h 1800359"/>
              <a:gd name="connsiteX11" fmla="*/ 666750 w 1600200"/>
              <a:gd name="connsiteY11" fmla="*/ 447809 h 1800359"/>
              <a:gd name="connsiteX12" fmla="*/ 647700 w 1600200"/>
              <a:gd name="connsiteY12" fmla="*/ 469240 h 1800359"/>
              <a:gd name="connsiteX13" fmla="*/ 635794 w 1600200"/>
              <a:gd name="connsiteY13" fmla="*/ 509721 h 1800359"/>
              <a:gd name="connsiteX14" fmla="*/ 633413 w 1600200"/>
              <a:gd name="connsiteY14" fmla="*/ 545440 h 1800359"/>
              <a:gd name="connsiteX15" fmla="*/ 647700 w 1600200"/>
              <a:gd name="connsiteY15" fmla="*/ 559727 h 1800359"/>
              <a:gd name="connsiteX16" fmla="*/ 688182 w 1600200"/>
              <a:gd name="connsiteY16" fmla="*/ 552584 h 1800359"/>
              <a:gd name="connsiteX17" fmla="*/ 723900 w 1600200"/>
              <a:gd name="connsiteY17" fmla="*/ 557346 h 1800359"/>
              <a:gd name="connsiteX18" fmla="*/ 738188 w 1600200"/>
              <a:gd name="connsiteY18" fmla="*/ 583540 h 1800359"/>
              <a:gd name="connsiteX19" fmla="*/ 726282 w 1600200"/>
              <a:gd name="connsiteY19" fmla="*/ 612115 h 1800359"/>
              <a:gd name="connsiteX20" fmla="*/ 747713 w 1600200"/>
              <a:gd name="connsiteY20" fmla="*/ 633546 h 1800359"/>
              <a:gd name="connsiteX21" fmla="*/ 762000 w 1600200"/>
              <a:gd name="connsiteY21" fmla="*/ 647834 h 1800359"/>
              <a:gd name="connsiteX22" fmla="*/ 742950 w 1600200"/>
              <a:gd name="connsiteY22" fmla="*/ 664502 h 1800359"/>
              <a:gd name="connsiteX23" fmla="*/ 754857 w 1600200"/>
              <a:gd name="connsiteY23" fmla="*/ 690696 h 1800359"/>
              <a:gd name="connsiteX24" fmla="*/ 771525 w 1600200"/>
              <a:gd name="connsiteY24" fmla="*/ 704984 h 1800359"/>
              <a:gd name="connsiteX25" fmla="*/ 797719 w 1600200"/>
              <a:gd name="connsiteY25" fmla="*/ 697840 h 1800359"/>
              <a:gd name="connsiteX26" fmla="*/ 833438 w 1600200"/>
              <a:gd name="connsiteY26" fmla="*/ 724034 h 1800359"/>
              <a:gd name="connsiteX27" fmla="*/ 852488 w 1600200"/>
              <a:gd name="connsiteY27" fmla="*/ 766896 h 1800359"/>
              <a:gd name="connsiteX28" fmla="*/ 876300 w 1600200"/>
              <a:gd name="connsiteY28" fmla="*/ 804996 h 1800359"/>
              <a:gd name="connsiteX29" fmla="*/ 881063 w 1600200"/>
              <a:gd name="connsiteY29" fmla="*/ 833571 h 1800359"/>
              <a:gd name="connsiteX30" fmla="*/ 912019 w 1600200"/>
              <a:gd name="connsiteY30" fmla="*/ 831190 h 1800359"/>
              <a:gd name="connsiteX31" fmla="*/ 969169 w 1600200"/>
              <a:gd name="connsiteY31" fmla="*/ 826427 h 1800359"/>
              <a:gd name="connsiteX32" fmla="*/ 997744 w 1600200"/>
              <a:gd name="connsiteY32" fmla="*/ 826427 h 1800359"/>
              <a:gd name="connsiteX33" fmla="*/ 997744 w 1600200"/>
              <a:gd name="connsiteY33" fmla="*/ 793090 h 1800359"/>
              <a:gd name="connsiteX34" fmla="*/ 1021557 w 1600200"/>
              <a:gd name="connsiteY34" fmla="*/ 785946 h 1800359"/>
              <a:gd name="connsiteX35" fmla="*/ 1038225 w 1600200"/>
              <a:gd name="connsiteY35" fmla="*/ 816902 h 1800359"/>
              <a:gd name="connsiteX36" fmla="*/ 1078707 w 1600200"/>
              <a:gd name="connsiteY36" fmla="*/ 788327 h 1800359"/>
              <a:gd name="connsiteX37" fmla="*/ 1076325 w 1600200"/>
              <a:gd name="connsiteY37" fmla="*/ 754990 h 1800359"/>
              <a:gd name="connsiteX38" fmla="*/ 1078707 w 1600200"/>
              <a:gd name="connsiteY38" fmla="*/ 738321 h 1800359"/>
              <a:gd name="connsiteX39" fmla="*/ 1097757 w 1600200"/>
              <a:gd name="connsiteY39" fmla="*/ 735940 h 1800359"/>
              <a:gd name="connsiteX40" fmla="*/ 1107282 w 1600200"/>
              <a:gd name="connsiteY40" fmla="*/ 778802 h 1800359"/>
              <a:gd name="connsiteX41" fmla="*/ 1138238 w 1600200"/>
              <a:gd name="connsiteY41" fmla="*/ 747846 h 1800359"/>
              <a:gd name="connsiteX42" fmla="*/ 1181100 w 1600200"/>
              <a:gd name="connsiteY42" fmla="*/ 759752 h 1800359"/>
              <a:gd name="connsiteX43" fmla="*/ 1204913 w 1600200"/>
              <a:gd name="connsiteY43" fmla="*/ 771659 h 1800359"/>
              <a:gd name="connsiteX44" fmla="*/ 1221582 w 1600200"/>
              <a:gd name="connsiteY44" fmla="*/ 759752 h 1800359"/>
              <a:gd name="connsiteX45" fmla="*/ 1235869 w 1600200"/>
              <a:gd name="connsiteY45" fmla="*/ 731177 h 1800359"/>
              <a:gd name="connsiteX46" fmla="*/ 1273969 w 1600200"/>
              <a:gd name="connsiteY46" fmla="*/ 712127 h 1800359"/>
              <a:gd name="connsiteX47" fmla="*/ 1309688 w 1600200"/>
              <a:gd name="connsiteY47" fmla="*/ 738321 h 1800359"/>
              <a:gd name="connsiteX48" fmla="*/ 1335882 w 1600200"/>
              <a:gd name="connsiteY48" fmla="*/ 740702 h 1800359"/>
              <a:gd name="connsiteX49" fmla="*/ 1393032 w 1600200"/>
              <a:gd name="connsiteY49" fmla="*/ 726415 h 1800359"/>
              <a:gd name="connsiteX50" fmla="*/ 1419225 w 1600200"/>
              <a:gd name="connsiteY50" fmla="*/ 726415 h 1800359"/>
              <a:gd name="connsiteX51" fmla="*/ 1433513 w 1600200"/>
              <a:gd name="connsiteY51" fmla="*/ 690696 h 1800359"/>
              <a:gd name="connsiteX52" fmla="*/ 1466850 w 1600200"/>
              <a:gd name="connsiteY52" fmla="*/ 721652 h 1800359"/>
              <a:gd name="connsiteX53" fmla="*/ 1481138 w 1600200"/>
              <a:gd name="connsiteY53" fmla="*/ 738321 h 1800359"/>
              <a:gd name="connsiteX54" fmla="*/ 1512094 w 1600200"/>
              <a:gd name="connsiteY54" fmla="*/ 797852 h 1800359"/>
              <a:gd name="connsiteX55" fmla="*/ 1526382 w 1600200"/>
              <a:gd name="connsiteY55" fmla="*/ 835952 h 1800359"/>
              <a:gd name="connsiteX56" fmla="*/ 1533525 w 1600200"/>
              <a:gd name="connsiteY56" fmla="*/ 864527 h 1800359"/>
              <a:gd name="connsiteX57" fmla="*/ 1595438 w 1600200"/>
              <a:gd name="connsiteY57" fmla="*/ 888340 h 1800359"/>
              <a:gd name="connsiteX58" fmla="*/ 1600200 w 1600200"/>
              <a:gd name="connsiteY58" fmla="*/ 921677 h 1800359"/>
              <a:gd name="connsiteX59" fmla="*/ 1516857 w 1600200"/>
              <a:gd name="connsiteY59" fmla="*/ 926440 h 1800359"/>
              <a:gd name="connsiteX60" fmla="*/ 1471613 w 1600200"/>
              <a:gd name="connsiteY60" fmla="*/ 897865 h 1800359"/>
              <a:gd name="connsiteX61" fmla="*/ 1438275 w 1600200"/>
              <a:gd name="connsiteY61" fmla="*/ 847859 h 1800359"/>
              <a:gd name="connsiteX62" fmla="*/ 1433513 w 1600200"/>
              <a:gd name="connsiteY62" fmla="*/ 819284 h 1800359"/>
              <a:gd name="connsiteX63" fmla="*/ 1409700 w 1600200"/>
              <a:gd name="connsiteY63" fmla="*/ 804996 h 1800359"/>
              <a:gd name="connsiteX64" fmla="*/ 1369219 w 1600200"/>
              <a:gd name="connsiteY64" fmla="*/ 807377 h 1800359"/>
              <a:gd name="connsiteX65" fmla="*/ 1309688 w 1600200"/>
              <a:gd name="connsiteY65" fmla="*/ 807377 h 1800359"/>
              <a:gd name="connsiteX66" fmla="*/ 1281113 w 1600200"/>
              <a:gd name="connsiteY66" fmla="*/ 812140 h 1800359"/>
              <a:gd name="connsiteX67" fmla="*/ 1257300 w 1600200"/>
              <a:gd name="connsiteY67" fmla="*/ 835952 h 1800359"/>
              <a:gd name="connsiteX68" fmla="*/ 1221582 w 1600200"/>
              <a:gd name="connsiteY68" fmla="*/ 838334 h 1800359"/>
              <a:gd name="connsiteX69" fmla="*/ 1188244 w 1600200"/>
              <a:gd name="connsiteY69" fmla="*/ 835952 h 1800359"/>
              <a:gd name="connsiteX70" fmla="*/ 1143000 w 1600200"/>
              <a:gd name="connsiteY70" fmla="*/ 821665 h 1800359"/>
              <a:gd name="connsiteX71" fmla="*/ 1109663 w 1600200"/>
              <a:gd name="connsiteY71" fmla="*/ 838334 h 1800359"/>
              <a:gd name="connsiteX72" fmla="*/ 1083469 w 1600200"/>
              <a:gd name="connsiteY72" fmla="*/ 866909 h 1800359"/>
              <a:gd name="connsiteX73" fmla="*/ 1054894 w 1600200"/>
              <a:gd name="connsiteY73" fmla="*/ 885959 h 1800359"/>
              <a:gd name="connsiteX74" fmla="*/ 1064419 w 1600200"/>
              <a:gd name="connsiteY74" fmla="*/ 926440 h 1800359"/>
              <a:gd name="connsiteX75" fmla="*/ 1059657 w 1600200"/>
              <a:gd name="connsiteY75" fmla="*/ 985971 h 1800359"/>
              <a:gd name="connsiteX76" fmla="*/ 1038225 w 1600200"/>
              <a:gd name="connsiteY76" fmla="*/ 933584 h 1800359"/>
              <a:gd name="connsiteX77" fmla="*/ 1028700 w 1600200"/>
              <a:gd name="connsiteY77" fmla="*/ 902627 h 1800359"/>
              <a:gd name="connsiteX78" fmla="*/ 1009650 w 1600200"/>
              <a:gd name="connsiteY78" fmla="*/ 897865 h 1800359"/>
              <a:gd name="connsiteX79" fmla="*/ 997744 w 1600200"/>
              <a:gd name="connsiteY79" fmla="*/ 921677 h 1800359"/>
              <a:gd name="connsiteX80" fmla="*/ 969169 w 1600200"/>
              <a:gd name="connsiteY80" fmla="*/ 924059 h 1800359"/>
              <a:gd name="connsiteX81" fmla="*/ 935832 w 1600200"/>
              <a:gd name="connsiteY81" fmla="*/ 916915 h 1800359"/>
              <a:gd name="connsiteX82" fmla="*/ 912019 w 1600200"/>
              <a:gd name="connsiteY82" fmla="*/ 935965 h 1800359"/>
              <a:gd name="connsiteX83" fmla="*/ 873919 w 1600200"/>
              <a:gd name="connsiteY83" fmla="*/ 945490 h 1800359"/>
              <a:gd name="connsiteX84" fmla="*/ 842963 w 1600200"/>
              <a:gd name="connsiteY84" fmla="*/ 935965 h 1800359"/>
              <a:gd name="connsiteX85" fmla="*/ 802482 w 1600200"/>
              <a:gd name="connsiteY85" fmla="*/ 912152 h 1800359"/>
              <a:gd name="connsiteX86" fmla="*/ 785813 w 1600200"/>
              <a:gd name="connsiteY86" fmla="*/ 881196 h 1800359"/>
              <a:gd name="connsiteX87" fmla="*/ 776288 w 1600200"/>
              <a:gd name="connsiteY87" fmla="*/ 866909 h 1800359"/>
              <a:gd name="connsiteX88" fmla="*/ 800100 w 1600200"/>
              <a:gd name="connsiteY88" fmla="*/ 850240 h 1800359"/>
              <a:gd name="connsiteX89" fmla="*/ 800100 w 1600200"/>
              <a:gd name="connsiteY89" fmla="*/ 793090 h 1800359"/>
              <a:gd name="connsiteX90" fmla="*/ 776288 w 1600200"/>
              <a:gd name="connsiteY90" fmla="*/ 783565 h 1800359"/>
              <a:gd name="connsiteX91" fmla="*/ 719138 w 1600200"/>
              <a:gd name="connsiteY91" fmla="*/ 788327 h 1800359"/>
              <a:gd name="connsiteX92" fmla="*/ 688182 w 1600200"/>
              <a:gd name="connsiteY92" fmla="*/ 781184 h 1800359"/>
              <a:gd name="connsiteX93" fmla="*/ 673894 w 1600200"/>
              <a:gd name="connsiteY93" fmla="*/ 754990 h 1800359"/>
              <a:gd name="connsiteX94" fmla="*/ 652463 w 1600200"/>
              <a:gd name="connsiteY94" fmla="*/ 731177 h 1800359"/>
              <a:gd name="connsiteX95" fmla="*/ 619125 w 1600200"/>
              <a:gd name="connsiteY95" fmla="*/ 709746 h 1800359"/>
              <a:gd name="connsiteX96" fmla="*/ 590550 w 1600200"/>
              <a:gd name="connsiteY96" fmla="*/ 716890 h 1800359"/>
              <a:gd name="connsiteX97" fmla="*/ 566738 w 1600200"/>
              <a:gd name="connsiteY97" fmla="*/ 719271 h 1800359"/>
              <a:gd name="connsiteX98" fmla="*/ 569119 w 1600200"/>
              <a:gd name="connsiteY98" fmla="*/ 750227 h 1800359"/>
              <a:gd name="connsiteX99" fmla="*/ 604838 w 1600200"/>
              <a:gd name="connsiteY99" fmla="*/ 764515 h 1800359"/>
              <a:gd name="connsiteX100" fmla="*/ 571500 w 1600200"/>
              <a:gd name="connsiteY100" fmla="*/ 778802 h 1800359"/>
              <a:gd name="connsiteX101" fmla="*/ 545307 w 1600200"/>
              <a:gd name="connsiteY101" fmla="*/ 795471 h 1800359"/>
              <a:gd name="connsiteX102" fmla="*/ 569119 w 1600200"/>
              <a:gd name="connsiteY102" fmla="*/ 814521 h 1800359"/>
              <a:gd name="connsiteX103" fmla="*/ 550069 w 1600200"/>
              <a:gd name="connsiteY103" fmla="*/ 833571 h 1800359"/>
              <a:gd name="connsiteX104" fmla="*/ 523875 w 1600200"/>
              <a:gd name="connsiteY104" fmla="*/ 840715 h 1800359"/>
              <a:gd name="connsiteX105" fmla="*/ 511969 w 1600200"/>
              <a:gd name="connsiteY105" fmla="*/ 862146 h 1800359"/>
              <a:gd name="connsiteX106" fmla="*/ 535782 w 1600200"/>
              <a:gd name="connsiteY106" fmla="*/ 883577 h 1800359"/>
              <a:gd name="connsiteX107" fmla="*/ 542925 w 1600200"/>
              <a:gd name="connsiteY107" fmla="*/ 914534 h 1800359"/>
              <a:gd name="connsiteX108" fmla="*/ 557213 w 1600200"/>
              <a:gd name="connsiteY108" fmla="*/ 947871 h 1800359"/>
              <a:gd name="connsiteX109" fmla="*/ 533400 w 1600200"/>
              <a:gd name="connsiteY109" fmla="*/ 955015 h 1800359"/>
              <a:gd name="connsiteX110" fmla="*/ 528638 w 1600200"/>
              <a:gd name="connsiteY110" fmla="*/ 988352 h 1800359"/>
              <a:gd name="connsiteX111" fmla="*/ 550069 w 1600200"/>
              <a:gd name="connsiteY111" fmla="*/ 1002640 h 1800359"/>
              <a:gd name="connsiteX112" fmla="*/ 573882 w 1600200"/>
              <a:gd name="connsiteY112" fmla="*/ 990734 h 1800359"/>
              <a:gd name="connsiteX113" fmla="*/ 588169 w 1600200"/>
              <a:gd name="connsiteY113" fmla="*/ 1012165 h 1800359"/>
              <a:gd name="connsiteX114" fmla="*/ 588169 w 1600200"/>
              <a:gd name="connsiteY114" fmla="*/ 1012165 h 1800359"/>
              <a:gd name="connsiteX115" fmla="*/ 614363 w 1600200"/>
              <a:gd name="connsiteY115" fmla="*/ 1038359 h 1800359"/>
              <a:gd name="connsiteX116" fmla="*/ 602457 w 1600200"/>
              <a:gd name="connsiteY116" fmla="*/ 1064552 h 1800359"/>
              <a:gd name="connsiteX117" fmla="*/ 588169 w 1600200"/>
              <a:gd name="connsiteY117" fmla="*/ 1081221 h 1800359"/>
              <a:gd name="connsiteX118" fmla="*/ 600075 w 1600200"/>
              <a:gd name="connsiteY118" fmla="*/ 1119321 h 1800359"/>
              <a:gd name="connsiteX119" fmla="*/ 609600 w 1600200"/>
              <a:gd name="connsiteY119" fmla="*/ 1138371 h 1800359"/>
              <a:gd name="connsiteX120" fmla="*/ 609600 w 1600200"/>
              <a:gd name="connsiteY120" fmla="*/ 1138371 h 1800359"/>
              <a:gd name="connsiteX121" fmla="*/ 640557 w 1600200"/>
              <a:gd name="connsiteY121" fmla="*/ 1155040 h 1800359"/>
              <a:gd name="connsiteX122" fmla="*/ 642938 w 1600200"/>
              <a:gd name="connsiteY122" fmla="*/ 1188377 h 1800359"/>
              <a:gd name="connsiteX123" fmla="*/ 681038 w 1600200"/>
              <a:gd name="connsiteY123" fmla="*/ 1205046 h 1800359"/>
              <a:gd name="connsiteX124" fmla="*/ 781050 w 1600200"/>
              <a:gd name="connsiteY124" fmla="*/ 1228859 h 1800359"/>
              <a:gd name="connsiteX125" fmla="*/ 797719 w 1600200"/>
              <a:gd name="connsiteY125" fmla="*/ 1245527 h 1800359"/>
              <a:gd name="connsiteX126" fmla="*/ 828675 w 1600200"/>
              <a:gd name="connsiteY126" fmla="*/ 1262196 h 1800359"/>
              <a:gd name="connsiteX127" fmla="*/ 852488 w 1600200"/>
              <a:gd name="connsiteY127" fmla="*/ 1238384 h 1800359"/>
              <a:gd name="connsiteX128" fmla="*/ 864394 w 1600200"/>
              <a:gd name="connsiteY128" fmla="*/ 1262196 h 1800359"/>
              <a:gd name="connsiteX129" fmla="*/ 926307 w 1600200"/>
              <a:gd name="connsiteY129" fmla="*/ 1269340 h 1800359"/>
              <a:gd name="connsiteX130" fmla="*/ 940594 w 1600200"/>
              <a:gd name="connsiteY130" fmla="*/ 1286009 h 1800359"/>
              <a:gd name="connsiteX131" fmla="*/ 966788 w 1600200"/>
              <a:gd name="connsiteY131" fmla="*/ 1326490 h 1800359"/>
              <a:gd name="connsiteX132" fmla="*/ 1004888 w 1600200"/>
              <a:gd name="connsiteY132" fmla="*/ 1350302 h 1800359"/>
              <a:gd name="connsiteX133" fmla="*/ 1064419 w 1600200"/>
              <a:gd name="connsiteY133" fmla="*/ 1376496 h 1800359"/>
              <a:gd name="connsiteX134" fmla="*/ 1104900 w 1600200"/>
              <a:gd name="connsiteY134" fmla="*/ 1395546 h 1800359"/>
              <a:gd name="connsiteX135" fmla="*/ 1152525 w 1600200"/>
              <a:gd name="connsiteY135" fmla="*/ 1395546 h 1800359"/>
              <a:gd name="connsiteX136" fmla="*/ 1216819 w 1600200"/>
              <a:gd name="connsiteY136" fmla="*/ 1409834 h 1800359"/>
              <a:gd name="connsiteX137" fmla="*/ 1283494 w 1600200"/>
              <a:gd name="connsiteY137" fmla="*/ 1424121 h 1800359"/>
              <a:gd name="connsiteX138" fmla="*/ 1323975 w 1600200"/>
              <a:gd name="connsiteY138" fmla="*/ 1466984 h 1800359"/>
              <a:gd name="connsiteX139" fmla="*/ 1369219 w 1600200"/>
              <a:gd name="connsiteY139" fmla="*/ 1514609 h 1800359"/>
              <a:gd name="connsiteX140" fmla="*/ 1371600 w 1600200"/>
              <a:gd name="connsiteY140" fmla="*/ 1574140 h 1800359"/>
              <a:gd name="connsiteX141" fmla="*/ 1343025 w 1600200"/>
              <a:gd name="connsiteY141" fmla="*/ 1528896 h 1800359"/>
              <a:gd name="connsiteX142" fmla="*/ 1297782 w 1600200"/>
              <a:gd name="connsiteY142" fmla="*/ 1483652 h 1800359"/>
              <a:gd name="connsiteX143" fmla="*/ 1262063 w 1600200"/>
              <a:gd name="connsiteY143" fmla="*/ 1450315 h 1800359"/>
              <a:gd name="connsiteX144" fmla="*/ 1228725 w 1600200"/>
              <a:gd name="connsiteY144" fmla="*/ 1431265 h 1800359"/>
              <a:gd name="connsiteX145" fmla="*/ 1159669 w 1600200"/>
              <a:gd name="connsiteY145" fmla="*/ 1426502 h 1800359"/>
              <a:gd name="connsiteX146" fmla="*/ 1102519 w 1600200"/>
              <a:gd name="connsiteY146" fmla="*/ 1424121 h 1800359"/>
              <a:gd name="connsiteX147" fmla="*/ 1062038 w 1600200"/>
              <a:gd name="connsiteY147" fmla="*/ 1407452 h 1800359"/>
              <a:gd name="connsiteX148" fmla="*/ 1014413 w 1600200"/>
              <a:gd name="connsiteY148" fmla="*/ 1388402 h 1800359"/>
              <a:gd name="connsiteX149" fmla="*/ 983457 w 1600200"/>
              <a:gd name="connsiteY149" fmla="*/ 1366971 h 1800359"/>
              <a:gd name="connsiteX150" fmla="*/ 942975 w 1600200"/>
              <a:gd name="connsiteY150" fmla="*/ 1343159 h 1800359"/>
              <a:gd name="connsiteX151" fmla="*/ 900113 w 1600200"/>
              <a:gd name="connsiteY151" fmla="*/ 1319346 h 1800359"/>
              <a:gd name="connsiteX152" fmla="*/ 912019 w 1600200"/>
              <a:gd name="connsiteY152" fmla="*/ 1364590 h 1800359"/>
              <a:gd name="connsiteX153" fmla="*/ 923925 w 1600200"/>
              <a:gd name="connsiteY153" fmla="*/ 1409834 h 1800359"/>
              <a:gd name="connsiteX154" fmla="*/ 938213 w 1600200"/>
              <a:gd name="connsiteY154" fmla="*/ 1450315 h 1800359"/>
              <a:gd name="connsiteX155" fmla="*/ 962025 w 1600200"/>
              <a:gd name="connsiteY155" fmla="*/ 1497940 h 1800359"/>
              <a:gd name="connsiteX156" fmla="*/ 971550 w 1600200"/>
              <a:gd name="connsiteY156" fmla="*/ 1550327 h 1800359"/>
              <a:gd name="connsiteX157" fmla="*/ 1002507 w 1600200"/>
              <a:gd name="connsiteY157" fmla="*/ 1614621 h 1800359"/>
              <a:gd name="connsiteX158" fmla="*/ 1021557 w 1600200"/>
              <a:gd name="connsiteY158" fmla="*/ 1647959 h 1800359"/>
              <a:gd name="connsiteX159" fmla="*/ 1035844 w 1600200"/>
              <a:gd name="connsiteY159" fmla="*/ 1671771 h 1800359"/>
              <a:gd name="connsiteX160" fmla="*/ 1102519 w 1600200"/>
              <a:gd name="connsiteY160" fmla="*/ 1678915 h 1800359"/>
              <a:gd name="connsiteX161" fmla="*/ 1154907 w 1600200"/>
              <a:gd name="connsiteY161" fmla="*/ 1697965 h 1800359"/>
              <a:gd name="connsiteX162" fmla="*/ 1171575 w 1600200"/>
              <a:gd name="connsiteY162" fmla="*/ 1709871 h 1800359"/>
              <a:gd name="connsiteX163" fmla="*/ 1176338 w 1600200"/>
              <a:gd name="connsiteY163" fmla="*/ 1717015 h 1800359"/>
              <a:gd name="connsiteX164" fmla="*/ 1178719 w 1600200"/>
              <a:gd name="connsiteY164" fmla="*/ 1726540 h 1800359"/>
              <a:gd name="connsiteX165" fmla="*/ 1181100 w 1600200"/>
              <a:gd name="connsiteY165" fmla="*/ 1728921 h 1800359"/>
              <a:gd name="connsiteX166" fmla="*/ 1204913 w 1600200"/>
              <a:gd name="connsiteY166" fmla="*/ 1793215 h 1800359"/>
              <a:gd name="connsiteX167" fmla="*/ 1169194 w 1600200"/>
              <a:gd name="connsiteY167" fmla="*/ 1800359 h 1800359"/>
              <a:gd name="connsiteX168" fmla="*/ 1140619 w 1600200"/>
              <a:gd name="connsiteY168" fmla="*/ 1745590 h 1800359"/>
              <a:gd name="connsiteX169" fmla="*/ 1121569 w 1600200"/>
              <a:gd name="connsiteY169" fmla="*/ 1726540 h 1800359"/>
              <a:gd name="connsiteX170" fmla="*/ 1128713 w 1600200"/>
              <a:gd name="connsiteY170" fmla="*/ 1790834 h 1800359"/>
              <a:gd name="connsiteX171" fmla="*/ 1119188 w 1600200"/>
              <a:gd name="connsiteY171" fmla="*/ 1790834 h 1800359"/>
              <a:gd name="connsiteX172" fmla="*/ 1088232 w 1600200"/>
              <a:gd name="connsiteY172" fmla="*/ 1740827 h 1800359"/>
              <a:gd name="connsiteX173" fmla="*/ 1057275 w 1600200"/>
              <a:gd name="connsiteY173" fmla="*/ 1717015 h 1800359"/>
              <a:gd name="connsiteX174" fmla="*/ 1042988 w 1600200"/>
              <a:gd name="connsiteY174" fmla="*/ 1745590 h 1800359"/>
              <a:gd name="connsiteX175" fmla="*/ 1021557 w 1600200"/>
              <a:gd name="connsiteY175" fmla="*/ 1750352 h 1800359"/>
              <a:gd name="connsiteX176" fmla="*/ 985838 w 1600200"/>
              <a:gd name="connsiteY176" fmla="*/ 1697965 h 1800359"/>
              <a:gd name="connsiteX177" fmla="*/ 919163 w 1600200"/>
              <a:gd name="connsiteY177" fmla="*/ 1671771 h 1800359"/>
              <a:gd name="connsiteX178" fmla="*/ 876300 w 1600200"/>
              <a:gd name="connsiteY178" fmla="*/ 1638434 h 1800359"/>
              <a:gd name="connsiteX179" fmla="*/ 857250 w 1600200"/>
              <a:gd name="connsiteY179" fmla="*/ 1576521 h 1800359"/>
              <a:gd name="connsiteX180" fmla="*/ 862013 w 1600200"/>
              <a:gd name="connsiteY180" fmla="*/ 1528896 h 1800359"/>
              <a:gd name="connsiteX181" fmla="*/ 864394 w 1600200"/>
              <a:gd name="connsiteY181" fmla="*/ 1464602 h 1800359"/>
              <a:gd name="connsiteX182" fmla="*/ 866775 w 1600200"/>
              <a:gd name="connsiteY182" fmla="*/ 1400309 h 1800359"/>
              <a:gd name="connsiteX183" fmla="*/ 862013 w 1600200"/>
              <a:gd name="connsiteY183" fmla="*/ 1333634 h 1800359"/>
              <a:gd name="connsiteX184" fmla="*/ 804863 w 1600200"/>
              <a:gd name="connsiteY184" fmla="*/ 1305059 h 1800359"/>
              <a:gd name="connsiteX185" fmla="*/ 754857 w 1600200"/>
              <a:gd name="connsiteY185" fmla="*/ 1281246 h 1800359"/>
              <a:gd name="connsiteX186" fmla="*/ 692944 w 1600200"/>
              <a:gd name="connsiteY186" fmla="*/ 1250290 h 1800359"/>
              <a:gd name="connsiteX187" fmla="*/ 609600 w 1600200"/>
              <a:gd name="connsiteY187" fmla="*/ 1209809 h 1800359"/>
              <a:gd name="connsiteX188" fmla="*/ 566738 w 1600200"/>
              <a:gd name="connsiteY188" fmla="*/ 1183615 h 1800359"/>
              <a:gd name="connsiteX189" fmla="*/ 528638 w 1600200"/>
              <a:gd name="connsiteY189" fmla="*/ 1138371 h 1800359"/>
              <a:gd name="connsiteX190" fmla="*/ 523875 w 1600200"/>
              <a:gd name="connsiteY190" fmla="*/ 1109796 h 1800359"/>
              <a:gd name="connsiteX191" fmla="*/ 550069 w 1600200"/>
              <a:gd name="connsiteY191" fmla="*/ 1090746 h 1800359"/>
              <a:gd name="connsiteX192" fmla="*/ 561975 w 1600200"/>
              <a:gd name="connsiteY192" fmla="*/ 1064552 h 1800359"/>
              <a:gd name="connsiteX193" fmla="*/ 547688 w 1600200"/>
              <a:gd name="connsiteY193" fmla="*/ 1040740 h 1800359"/>
              <a:gd name="connsiteX194" fmla="*/ 490538 w 1600200"/>
              <a:gd name="connsiteY194" fmla="*/ 1076459 h 1800359"/>
              <a:gd name="connsiteX195" fmla="*/ 447675 w 1600200"/>
              <a:gd name="connsiteY195" fmla="*/ 1057409 h 1800359"/>
              <a:gd name="connsiteX196" fmla="*/ 454819 w 1600200"/>
              <a:gd name="connsiteY196" fmla="*/ 1026452 h 1800359"/>
              <a:gd name="connsiteX197" fmla="*/ 461963 w 1600200"/>
              <a:gd name="connsiteY197" fmla="*/ 988352 h 1800359"/>
              <a:gd name="connsiteX198" fmla="*/ 459582 w 1600200"/>
              <a:gd name="connsiteY198" fmla="*/ 976446 h 1800359"/>
              <a:gd name="connsiteX199" fmla="*/ 419100 w 1600200"/>
              <a:gd name="connsiteY199" fmla="*/ 959777 h 1800359"/>
              <a:gd name="connsiteX200" fmla="*/ 392907 w 1600200"/>
              <a:gd name="connsiteY200" fmla="*/ 905009 h 1800359"/>
              <a:gd name="connsiteX201" fmla="*/ 395288 w 1600200"/>
              <a:gd name="connsiteY201" fmla="*/ 857384 h 1800359"/>
              <a:gd name="connsiteX202" fmla="*/ 433388 w 1600200"/>
              <a:gd name="connsiteY202" fmla="*/ 835952 h 1800359"/>
              <a:gd name="connsiteX203" fmla="*/ 431007 w 1600200"/>
              <a:gd name="connsiteY203" fmla="*/ 800234 h 1800359"/>
              <a:gd name="connsiteX204" fmla="*/ 400050 w 1600200"/>
              <a:gd name="connsiteY204" fmla="*/ 819284 h 1800359"/>
              <a:gd name="connsiteX205" fmla="*/ 397669 w 1600200"/>
              <a:gd name="connsiteY205" fmla="*/ 781184 h 1800359"/>
              <a:gd name="connsiteX206" fmla="*/ 419100 w 1600200"/>
              <a:gd name="connsiteY206" fmla="*/ 743084 h 1800359"/>
              <a:gd name="connsiteX207" fmla="*/ 421482 w 1600200"/>
              <a:gd name="connsiteY207" fmla="*/ 695459 h 1800359"/>
              <a:gd name="connsiteX208" fmla="*/ 428625 w 1600200"/>
              <a:gd name="connsiteY208" fmla="*/ 669265 h 1800359"/>
              <a:gd name="connsiteX209" fmla="*/ 383382 w 1600200"/>
              <a:gd name="connsiteY209" fmla="*/ 669265 h 1800359"/>
              <a:gd name="connsiteX210" fmla="*/ 385763 w 1600200"/>
              <a:gd name="connsiteY210" fmla="*/ 619259 h 1800359"/>
              <a:gd name="connsiteX211" fmla="*/ 423863 w 1600200"/>
              <a:gd name="connsiteY211" fmla="*/ 602590 h 1800359"/>
              <a:gd name="connsiteX212" fmla="*/ 445294 w 1600200"/>
              <a:gd name="connsiteY212" fmla="*/ 562109 h 1800359"/>
              <a:gd name="connsiteX213" fmla="*/ 469107 w 1600200"/>
              <a:gd name="connsiteY213" fmla="*/ 526390 h 1800359"/>
              <a:gd name="connsiteX214" fmla="*/ 438150 w 1600200"/>
              <a:gd name="connsiteY214" fmla="*/ 519246 h 1800359"/>
              <a:gd name="connsiteX215" fmla="*/ 409575 w 1600200"/>
              <a:gd name="connsiteY215" fmla="*/ 521627 h 1800359"/>
              <a:gd name="connsiteX216" fmla="*/ 400050 w 1600200"/>
              <a:gd name="connsiteY216" fmla="*/ 552584 h 1800359"/>
              <a:gd name="connsiteX217" fmla="*/ 381000 w 1600200"/>
              <a:gd name="connsiteY217" fmla="*/ 588302 h 1800359"/>
              <a:gd name="connsiteX218" fmla="*/ 333375 w 1600200"/>
              <a:gd name="connsiteY218" fmla="*/ 614496 h 1800359"/>
              <a:gd name="connsiteX219" fmla="*/ 285750 w 1600200"/>
              <a:gd name="connsiteY219" fmla="*/ 635927 h 1800359"/>
              <a:gd name="connsiteX220" fmla="*/ 230982 w 1600200"/>
              <a:gd name="connsiteY220" fmla="*/ 643071 h 1800359"/>
              <a:gd name="connsiteX221" fmla="*/ 159544 w 1600200"/>
              <a:gd name="connsiteY221" fmla="*/ 631165 h 1800359"/>
              <a:gd name="connsiteX222" fmla="*/ 230982 w 1600200"/>
              <a:gd name="connsiteY222" fmla="*/ 612115 h 1800359"/>
              <a:gd name="connsiteX223" fmla="*/ 233363 w 1600200"/>
              <a:gd name="connsiteY223" fmla="*/ 581159 h 1800359"/>
              <a:gd name="connsiteX224" fmla="*/ 204788 w 1600200"/>
              <a:gd name="connsiteY224" fmla="*/ 557346 h 1800359"/>
              <a:gd name="connsiteX225" fmla="*/ 223838 w 1600200"/>
              <a:gd name="connsiteY225" fmla="*/ 531152 h 1800359"/>
              <a:gd name="connsiteX226" fmla="*/ 221457 w 1600200"/>
              <a:gd name="connsiteY226" fmla="*/ 495434 h 1800359"/>
              <a:gd name="connsiteX227" fmla="*/ 221457 w 1600200"/>
              <a:gd name="connsiteY227" fmla="*/ 495434 h 1800359"/>
              <a:gd name="connsiteX228" fmla="*/ 166688 w 1600200"/>
              <a:gd name="connsiteY228" fmla="*/ 500196 h 1800359"/>
              <a:gd name="connsiteX229" fmla="*/ 157163 w 1600200"/>
              <a:gd name="connsiteY229" fmla="*/ 533534 h 1800359"/>
              <a:gd name="connsiteX230" fmla="*/ 159544 w 1600200"/>
              <a:gd name="connsiteY230" fmla="*/ 478765 h 1800359"/>
              <a:gd name="connsiteX231" fmla="*/ 192882 w 1600200"/>
              <a:gd name="connsiteY231" fmla="*/ 433521 h 1800359"/>
              <a:gd name="connsiteX232" fmla="*/ 214313 w 1600200"/>
              <a:gd name="connsiteY232" fmla="*/ 414471 h 1800359"/>
              <a:gd name="connsiteX233" fmla="*/ 245269 w 1600200"/>
              <a:gd name="connsiteY233" fmla="*/ 393040 h 1800359"/>
              <a:gd name="connsiteX234" fmla="*/ 197644 w 1600200"/>
              <a:gd name="connsiteY234" fmla="*/ 378752 h 1800359"/>
              <a:gd name="connsiteX235" fmla="*/ 133350 w 1600200"/>
              <a:gd name="connsiteY235" fmla="*/ 378752 h 1800359"/>
              <a:gd name="connsiteX236" fmla="*/ 109538 w 1600200"/>
              <a:gd name="connsiteY236" fmla="*/ 378752 h 1800359"/>
              <a:gd name="connsiteX237" fmla="*/ 107157 w 1600200"/>
              <a:gd name="connsiteY237" fmla="*/ 433521 h 1800359"/>
              <a:gd name="connsiteX238" fmla="*/ 61913 w 1600200"/>
              <a:gd name="connsiteY238" fmla="*/ 378752 h 1800359"/>
              <a:gd name="connsiteX239" fmla="*/ 0 w 1600200"/>
              <a:gd name="connsiteY239" fmla="*/ 359702 h 1800359"/>
              <a:gd name="connsiteX240" fmla="*/ 0 w 1600200"/>
              <a:gd name="connsiteY240" fmla="*/ 338271 h 1800359"/>
              <a:gd name="connsiteX241" fmla="*/ 35719 w 1600200"/>
              <a:gd name="connsiteY241" fmla="*/ 314459 h 1800359"/>
              <a:gd name="connsiteX242" fmla="*/ 66675 w 1600200"/>
              <a:gd name="connsiteY242" fmla="*/ 273977 h 1800359"/>
              <a:gd name="connsiteX243" fmla="*/ 54769 w 1600200"/>
              <a:gd name="connsiteY243" fmla="*/ 238259 h 1800359"/>
              <a:gd name="connsiteX244" fmla="*/ 35719 w 1600200"/>
              <a:gd name="connsiteY244" fmla="*/ 214446 h 1800359"/>
              <a:gd name="connsiteX245" fmla="*/ 61913 w 1600200"/>
              <a:gd name="connsiteY245" fmla="*/ 200159 h 1800359"/>
              <a:gd name="connsiteX246" fmla="*/ 71438 w 1600200"/>
              <a:gd name="connsiteY246" fmla="*/ 159677 h 1800359"/>
              <a:gd name="connsiteX247" fmla="*/ 57150 w 1600200"/>
              <a:gd name="connsiteY247" fmla="*/ 123959 h 1800359"/>
              <a:gd name="connsiteX248" fmla="*/ 21432 w 1600200"/>
              <a:gd name="connsiteY248" fmla="*/ 81096 h 1800359"/>
              <a:gd name="connsiteX249" fmla="*/ 66675 w 1600200"/>
              <a:gd name="connsiteY249" fmla="*/ 57284 h 1800359"/>
              <a:gd name="connsiteX250" fmla="*/ 95250 w 1600200"/>
              <a:gd name="connsiteY250" fmla="*/ 47759 h 1800359"/>
              <a:gd name="connsiteX251" fmla="*/ 190500 w 1600200"/>
              <a:gd name="connsiteY251" fmla="*/ 134 h 1800359"/>
              <a:gd name="connsiteX252" fmla="*/ 269081 w 1600200"/>
              <a:gd name="connsiteY252" fmla="*/ 62046 h 1800359"/>
              <a:gd name="connsiteX253" fmla="*/ 404813 w 1600200"/>
              <a:gd name="connsiteY253"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640806 w 2640806"/>
              <a:gd name="connsiteY58" fmla="*/ 1152658 h 1800359"/>
              <a:gd name="connsiteX59" fmla="*/ 1516857 w 2640806"/>
              <a:gd name="connsiteY59" fmla="*/ 926440 h 1800359"/>
              <a:gd name="connsiteX60" fmla="*/ 1471613 w 2640806"/>
              <a:gd name="connsiteY60" fmla="*/ 897865 h 1800359"/>
              <a:gd name="connsiteX61" fmla="*/ 1438275 w 2640806"/>
              <a:gd name="connsiteY61" fmla="*/ 847859 h 1800359"/>
              <a:gd name="connsiteX62" fmla="*/ 1433513 w 2640806"/>
              <a:gd name="connsiteY62" fmla="*/ 819284 h 1800359"/>
              <a:gd name="connsiteX63" fmla="*/ 1409700 w 2640806"/>
              <a:gd name="connsiteY63" fmla="*/ 804996 h 1800359"/>
              <a:gd name="connsiteX64" fmla="*/ 1369219 w 2640806"/>
              <a:gd name="connsiteY64" fmla="*/ 807377 h 1800359"/>
              <a:gd name="connsiteX65" fmla="*/ 1309688 w 2640806"/>
              <a:gd name="connsiteY65" fmla="*/ 807377 h 1800359"/>
              <a:gd name="connsiteX66" fmla="*/ 1281113 w 2640806"/>
              <a:gd name="connsiteY66" fmla="*/ 812140 h 1800359"/>
              <a:gd name="connsiteX67" fmla="*/ 1257300 w 2640806"/>
              <a:gd name="connsiteY67" fmla="*/ 835952 h 1800359"/>
              <a:gd name="connsiteX68" fmla="*/ 1221582 w 2640806"/>
              <a:gd name="connsiteY68" fmla="*/ 838334 h 1800359"/>
              <a:gd name="connsiteX69" fmla="*/ 1188244 w 2640806"/>
              <a:gd name="connsiteY69" fmla="*/ 835952 h 1800359"/>
              <a:gd name="connsiteX70" fmla="*/ 1143000 w 2640806"/>
              <a:gd name="connsiteY70" fmla="*/ 821665 h 1800359"/>
              <a:gd name="connsiteX71" fmla="*/ 1109663 w 2640806"/>
              <a:gd name="connsiteY71" fmla="*/ 838334 h 1800359"/>
              <a:gd name="connsiteX72" fmla="*/ 1083469 w 2640806"/>
              <a:gd name="connsiteY72" fmla="*/ 866909 h 1800359"/>
              <a:gd name="connsiteX73" fmla="*/ 1054894 w 2640806"/>
              <a:gd name="connsiteY73" fmla="*/ 885959 h 1800359"/>
              <a:gd name="connsiteX74" fmla="*/ 1064419 w 2640806"/>
              <a:gd name="connsiteY74" fmla="*/ 926440 h 1800359"/>
              <a:gd name="connsiteX75" fmla="*/ 1059657 w 2640806"/>
              <a:gd name="connsiteY75" fmla="*/ 985971 h 1800359"/>
              <a:gd name="connsiteX76" fmla="*/ 1038225 w 2640806"/>
              <a:gd name="connsiteY76" fmla="*/ 933584 h 1800359"/>
              <a:gd name="connsiteX77" fmla="*/ 1028700 w 2640806"/>
              <a:gd name="connsiteY77" fmla="*/ 902627 h 1800359"/>
              <a:gd name="connsiteX78" fmla="*/ 1009650 w 2640806"/>
              <a:gd name="connsiteY78" fmla="*/ 897865 h 1800359"/>
              <a:gd name="connsiteX79" fmla="*/ 997744 w 2640806"/>
              <a:gd name="connsiteY79" fmla="*/ 921677 h 1800359"/>
              <a:gd name="connsiteX80" fmla="*/ 969169 w 2640806"/>
              <a:gd name="connsiteY80" fmla="*/ 924059 h 1800359"/>
              <a:gd name="connsiteX81" fmla="*/ 935832 w 2640806"/>
              <a:gd name="connsiteY81" fmla="*/ 916915 h 1800359"/>
              <a:gd name="connsiteX82" fmla="*/ 912019 w 2640806"/>
              <a:gd name="connsiteY82" fmla="*/ 935965 h 1800359"/>
              <a:gd name="connsiteX83" fmla="*/ 873919 w 2640806"/>
              <a:gd name="connsiteY83" fmla="*/ 945490 h 1800359"/>
              <a:gd name="connsiteX84" fmla="*/ 842963 w 2640806"/>
              <a:gd name="connsiteY84" fmla="*/ 935965 h 1800359"/>
              <a:gd name="connsiteX85" fmla="*/ 802482 w 2640806"/>
              <a:gd name="connsiteY85" fmla="*/ 912152 h 1800359"/>
              <a:gd name="connsiteX86" fmla="*/ 785813 w 2640806"/>
              <a:gd name="connsiteY86" fmla="*/ 881196 h 1800359"/>
              <a:gd name="connsiteX87" fmla="*/ 776288 w 2640806"/>
              <a:gd name="connsiteY87" fmla="*/ 866909 h 1800359"/>
              <a:gd name="connsiteX88" fmla="*/ 800100 w 2640806"/>
              <a:gd name="connsiteY88" fmla="*/ 850240 h 1800359"/>
              <a:gd name="connsiteX89" fmla="*/ 800100 w 2640806"/>
              <a:gd name="connsiteY89" fmla="*/ 793090 h 1800359"/>
              <a:gd name="connsiteX90" fmla="*/ 776288 w 2640806"/>
              <a:gd name="connsiteY90" fmla="*/ 783565 h 1800359"/>
              <a:gd name="connsiteX91" fmla="*/ 719138 w 2640806"/>
              <a:gd name="connsiteY91" fmla="*/ 788327 h 1800359"/>
              <a:gd name="connsiteX92" fmla="*/ 688182 w 2640806"/>
              <a:gd name="connsiteY92" fmla="*/ 781184 h 1800359"/>
              <a:gd name="connsiteX93" fmla="*/ 673894 w 2640806"/>
              <a:gd name="connsiteY93" fmla="*/ 754990 h 1800359"/>
              <a:gd name="connsiteX94" fmla="*/ 652463 w 2640806"/>
              <a:gd name="connsiteY94" fmla="*/ 731177 h 1800359"/>
              <a:gd name="connsiteX95" fmla="*/ 619125 w 2640806"/>
              <a:gd name="connsiteY95" fmla="*/ 709746 h 1800359"/>
              <a:gd name="connsiteX96" fmla="*/ 590550 w 2640806"/>
              <a:gd name="connsiteY96" fmla="*/ 716890 h 1800359"/>
              <a:gd name="connsiteX97" fmla="*/ 566738 w 2640806"/>
              <a:gd name="connsiteY97" fmla="*/ 719271 h 1800359"/>
              <a:gd name="connsiteX98" fmla="*/ 569119 w 2640806"/>
              <a:gd name="connsiteY98" fmla="*/ 750227 h 1800359"/>
              <a:gd name="connsiteX99" fmla="*/ 604838 w 2640806"/>
              <a:gd name="connsiteY99" fmla="*/ 764515 h 1800359"/>
              <a:gd name="connsiteX100" fmla="*/ 571500 w 2640806"/>
              <a:gd name="connsiteY100" fmla="*/ 778802 h 1800359"/>
              <a:gd name="connsiteX101" fmla="*/ 545307 w 2640806"/>
              <a:gd name="connsiteY101" fmla="*/ 795471 h 1800359"/>
              <a:gd name="connsiteX102" fmla="*/ 569119 w 2640806"/>
              <a:gd name="connsiteY102" fmla="*/ 814521 h 1800359"/>
              <a:gd name="connsiteX103" fmla="*/ 550069 w 2640806"/>
              <a:gd name="connsiteY103" fmla="*/ 833571 h 1800359"/>
              <a:gd name="connsiteX104" fmla="*/ 523875 w 2640806"/>
              <a:gd name="connsiteY104" fmla="*/ 840715 h 1800359"/>
              <a:gd name="connsiteX105" fmla="*/ 511969 w 2640806"/>
              <a:gd name="connsiteY105" fmla="*/ 862146 h 1800359"/>
              <a:gd name="connsiteX106" fmla="*/ 535782 w 2640806"/>
              <a:gd name="connsiteY106" fmla="*/ 883577 h 1800359"/>
              <a:gd name="connsiteX107" fmla="*/ 542925 w 2640806"/>
              <a:gd name="connsiteY107" fmla="*/ 914534 h 1800359"/>
              <a:gd name="connsiteX108" fmla="*/ 557213 w 2640806"/>
              <a:gd name="connsiteY108" fmla="*/ 947871 h 1800359"/>
              <a:gd name="connsiteX109" fmla="*/ 533400 w 2640806"/>
              <a:gd name="connsiteY109" fmla="*/ 955015 h 1800359"/>
              <a:gd name="connsiteX110" fmla="*/ 528638 w 2640806"/>
              <a:gd name="connsiteY110" fmla="*/ 988352 h 1800359"/>
              <a:gd name="connsiteX111" fmla="*/ 550069 w 2640806"/>
              <a:gd name="connsiteY111" fmla="*/ 1002640 h 1800359"/>
              <a:gd name="connsiteX112" fmla="*/ 573882 w 2640806"/>
              <a:gd name="connsiteY112" fmla="*/ 990734 h 1800359"/>
              <a:gd name="connsiteX113" fmla="*/ 588169 w 2640806"/>
              <a:gd name="connsiteY113" fmla="*/ 1012165 h 1800359"/>
              <a:gd name="connsiteX114" fmla="*/ 588169 w 2640806"/>
              <a:gd name="connsiteY114" fmla="*/ 1012165 h 1800359"/>
              <a:gd name="connsiteX115" fmla="*/ 614363 w 2640806"/>
              <a:gd name="connsiteY115" fmla="*/ 1038359 h 1800359"/>
              <a:gd name="connsiteX116" fmla="*/ 602457 w 2640806"/>
              <a:gd name="connsiteY116" fmla="*/ 1064552 h 1800359"/>
              <a:gd name="connsiteX117" fmla="*/ 588169 w 2640806"/>
              <a:gd name="connsiteY117" fmla="*/ 1081221 h 1800359"/>
              <a:gd name="connsiteX118" fmla="*/ 600075 w 2640806"/>
              <a:gd name="connsiteY118" fmla="*/ 1119321 h 1800359"/>
              <a:gd name="connsiteX119" fmla="*/ 609600 w 2640806"/>
              <a:gd name="connsiteY119" fmla="*/ 1138371 h 1800359"/>
              <a:gd name="connsiteX120" fmla="*/ 609600 w 2640806"/>
              <a:gd name="connsiteY120" fmla="*/ 1138371 h 1800359"/>
              <a:gd name="connsiteX121" fmla="*/ 640557 w 2640806"/>
              <a:gd name="connsiteY121" fmla="*/ 1155040 h 1800359"/>
              <a:gd name="connsiteX122" fmla="*/ 642938 w 2640806"/>
              <a:gd name="connsiteY122" fmla="*/ 1188377 h 1800359"/>
              <a:gd name="connsiteX123" fmla="*/ 681038 w 2640806"/>
              <a:gd name="connsiteY123" fmla="*/ 1205046 h 1800359"/>
              <a:gd name="connsiteX124" fmla="*/ 781050 w 2640806"/>
              <a:gd name="connsiteY124" fmla="*/ 1228859 h 1800359"/>
              <a:gd name="connsiteX125" fmla="*/ 797719 w 2640806"/>
              <a:gd name="connsiteY125" fmla="*/ 1245527 h 1800359"/>
              <a:gd name="connsiteX126" fmla="*/ 828675 w 2640806"/>
              <a:gd name="connsiteY126" fmla="*/ 1262196 h 1800359"/>
              <a:gd name="connsiteX127" fmla="*/ 852488 w 2640806"/>
              <a:gd name="connsiteY127" fmla="*/ 1238384 h 1800359"/>
              <a:gd name="connsiteX128" fmla="*/ 864394 w 2640806"/>
              <a:gd name="connsiteY128" fmla="*/ 1262196 h 1800359"/>
              <a:gd name="connsiteX129" fmla="*/ 926307 w 2640806"/>
              <a:gd name="connsiteY129" fmla="*/ 1269340 h 1800359"/>
              <a:gd name="connsiteX130" fmla="*/ 940594 w 2640806"/>
              <a:gd name="connsiteY130" fmla="*/ 1286009 h 1800359"/>
              <a:gd name="connsiteX131" fmla="*/ 966788 w 2640806"/>
              <a:gd name="connsiteY131" fmla="*/ 1326490 h 1800359"/>
              <a:gd name="connsiteX132" fmla="*/ 1004888 w 2640806"/>
              <a:gd name="connsiteY132" fmla="*/ 1350302 h 1800359"/>
              <a:gd name="connsiteX133" fmla="*/ 1064419 w 2640806"/>
              <a:gd name="connsiteY133" fmla="*/ 1376496 h 1800359"/>
              <a:gd name="connsiteX134" fmla="*/ 1104900 w 2640806"/>
              <a:gd name="connsiteY134" fmla="*/ 1395546 h 1800359"/>
              <a:gd name="connsiteX135" fmla="*/ 1152525 w 2640806"/>
              <a:gd name="connsiteY135" fmla="*/ 1395546 h 1800359"/>
              <a:gd name="connsiteX136" fmla="*/ 1216819 w 2640806"/>
              <a:gd name="connsiteY136" fmla="*/ 1409834 h 1800359"/>
              <a:gd name="connsiteX137" fmla="*/ 1283494 w 2640806"/>
              <a:gd name="connsiteY137" fmla="*/ 1424121 h 1800359"/>
              <a:gd name="connsiteX138" fmla="*/ 1323975 w 2640806"/>
              <a:gd name="connsiteY138" fmla="*/ 1466984 h 1800359"/>
              <a:gd name="connsiteX139" fmla="*/ 1369219 w 2640806"/>
              <a:gd name="connsiteY139" fmla="*/ 1514609 h 1800359"/>
              <a:gd name="connsiteX140" fmla="*/ 1371600 w 2640806"/>
              <a:gd name="connsiteY140" fmla="*/ 1574140 h 1800359"/>
              <a:gd name="connsiteX141" fmla="*/ 1343025 w 2640806"/>
              <a:gd name="connsiteY141" fmla="*/ 1528896 h 1800359"/>
              <a:gd name="connsiteX142" fmla="*/ 1297782 w 2640806"/>
              <a:gd name="connsiteY142" fmla="*/ 1483652 h 1800359"/>
              <a:gd name="connsiteX143" fmla="*/ 1262063 w 2640806"/>
              <a:gd name="connsiteY143" fmla="*/ 1450315 h 1800359"/>
              <a:gd name="connsiteX144" fmla="*/ 1228725 w 2640806"/>
              <a:gd name="connsiteY144" fmla="*/ 1431265 h 1800359"/>
              <a:gd name="connsiteX145" fmla="*/ 1159669 w 2640806"/>
              <a:gd name="connsiteY145" fmla="*/ 1426502 h 1800359"/>
              <a:gd name="connsiteX146" fmla="*/ 1102519 w 2640806"/>
              <a:gd name="connsiteY146" fmla="*/ 1424121 h 1800359"/>
              <a:gd name="connsiteX147" fmla="*/ 1062038 w 2640806"/>
              <a:gd name="connsiteY147" fmla="*/ 1407452 h 1800359"/>
              <a:gd name="connsiteX148" fmla="*/ 1014413 w 2640806"/>
              <a:gd name="connsiteY148" fmla="*/ 1388402 h 1800359"/>
              <a:gd name="connsiteX149" fmla="*/ 983457 w 2640806"/>
              <a:gd name="connsiteY149" fmla="*/ 1366971 h 1800359"/>
              <a:gd name="connsiteX150" fmla="*/ 942975 w 2640806"/>
              <a:gd name="connsiteY150" fmla="*/ 1343159 h 1800359"/>
              <a:gd name="connsiteX151" fmla="*/ 900113 w 2640806"/>
              <a:gd name="connsiteY151" fmla="*/ 1319346 h 1800359"/>
              <a:gd name="connsiteX152" fmla="*/ 912019 w 2640806"/>
              <a:gd name="connsiteY152" fmla="*/ 1364590 h 1800359"/>
              <a:gd name="connsiteX153" fmla="*/ 923925 w 2640806"/>
              <a:gd name="connsiteY153" fmla="*/ 1409834 h 1800359"/>
              <a:gd name="connsiteX154" fmla="*/ 938213 w 2640806"/>
              <a:gd name="connsiteY154" fmla="*/ 1450315 h 1800359"/>
              <a:gd name="connsiteX155" fmla="*/ 962025 w 2640806"/>
              <a:gd name="connsiteY155" fmla="*/ 1497940 h 1800359"/>
              <a:gd name="connsiteX156" fmla="*/ 971550 w 2640806"/>
              <a:gd name="connsiteY156" fmla="*/ 1550327 h 1800359"/>
              <a:gd name="connsiteX157" fmla="*/ 1002507 w 2640806"/>
              <a:gd name="connsiteY157" fmla="*/ 1614621 h 1800359"/>
              <a:gd name="connsiteX158" fmla="*/ 1021557 w 2640806"/>
              <a:gd name="connsiteY158" fmla="*/ 1647959 h 1800359"/>
              <a:gd name="connsiteX159" fmla="*/ 1035844 w 2640806"/>
              <a:gd name="connsiteY159" fmla="*/ 1671771 h 1800359"/>
              <a:gd name="connsiteX160" fmla="*/ 1102519 w 2640806"/>
              <a:gd name="connsiteY160" fmla="*/ 1678915 h 1800359"/>
              <a:gd name="connsiteX161" fmla="*/ 1154907 w 2640806"/>
              <a:gd name="connsiteY161" fmla="*/ 1697965 h 1800359"/>
              <a:gd name="connsiteX162" fmla="*/ 1171575 w 2640806"/>
              <a:gd name="connsiteY162" fmla="*/ 1709871 h 1800359"/>
              <a:gd name="connsiteX163" fmla="*/ 1176338 w 2640806"/>
              <a:gd name="connsiteY163" fmla="*/ 1717015 h 1800359"/>
              <a:gd name="connsiteX164" fmla="*/ 1178719 w 2640806"/>
              <a:gd name="connsiteY164" fmla="*/ 1726540 h 1800359"/>
              <a:gd name="connsiteX165" fmla="*/ 1181100 w 2640806"/>
              <a:gd name="connsiteY165" fmla="*/ 1728921 h 1800359"/>
              <a:gd name="connsiteX166" fmla="*/ 1204913 w 2640806"/>
              <a:gd name="connsiteY166" fmla="*/ 1793215 h 1800359"/>
              <a:gd name="connsiteX167" fmla="*/ 1169194 w 2640806"/>
              <a:gd name="connsiteY167" fmla="*/ 1800359 h 1800359"/>
              <a:gd name="connsiteX168" fmla="*/ 1140619 w 2640806"/>
              <a:gd name="connsiteY168" fmla="*/ 1745590 h 1800359"/>
              <a:gd name="connsiteX169" fmla="*/ 1121569 w 2640806"/>
              <a:gd name="connsiteY169" fmla="*/ 1726540 h 1800359"/>
              <a:gd name="connsiteX170" fmla="*/ 1128713 w 2640806"/>
              <a:gd name="connsiteY170" fmla="*/ 1790834 h 1800359"/>
              <a:gd name="connsiteX171" fmla="*/ 1119188 w 2640806"/>
              <a:gd name="connsiteY171" fmla="*/ 1790834 h 1800359"/>
              <a:gd name="connsiteX172" fmla="*/ 1088232 w 2640806"/>
              <a:gd name="connsiteY172" fmla="*/ 1740827 h 1800359"/>
              <a:gd name="connsiteX173" fmla="*/ 1057275 w 2640806"/>
              <a:gd name="connsiteY173" fmla="*/ 1717015 h 1800359"/>
              <a:gd name="connsiteX174" fmla="*/ 1042988 w 2640806"/>
              <a:gd name="connsiteY174" fmla="*/ 1745590 h 1800359"/>
              <a:gd name="connsiteX175" fmla="*/ 1021557 w 2640806"/>
              <a:gd name="connsiteY175" fmla="*/ 1750352 h 1800359"/>
              <a:gd name="connsiteX176" fmla="*/ 985838 w 2640806"/>
              <a:gd name="connsiteY176" fmla="*/ 1697965 h 1800359"/>
              <a:gd name="connsiteX177" fmla="*/ 919163 w 2640806"/>
              <a:gd name="connsiteY177" fmla="*/ 1671771 h 1800359"/>
              <a:gd name="connsiteX178" fmla="*/ 876300 w 2640806"/>
              <a:gd name="connsiteY178" fmla="*/ 1638434 h 1800359"/>
              <a:gd name="connsiteX179" fmla="*/ 857250 w 2640806"/>
              <a:gd name="connsiteY179" fmla="*/ 1576521 h 1800359"/>
              <a:gd name="connsiteX180" fmla="*/ 862013 w 2640806"/>
              <a:gd name="connsiteY180" fmla="*/ 1528896 h 1800359"/>
              <a:gd name="connsiteX181" fmla="*/ 864394 w 2640806"/>
              <a:gd name="connsiteY181" fmla="*/ 1464602 h 1800359"/>
              <a:gd name="connsiteX182" fmla="*/ 866775 w 2640806"/>
              <a:gd name="connsiteY182" fmla="*/ 1400309 h 1800359"/>
              <a:gd name="connsiteX183" fmla="*/ 862013 w 2640806"/>
              <a:gd name="connsiteY183" fmla="*/ 1333634 h 1800359"/>
              <a:gd name="connsiteX184" fmla="*/ 804863 w 2640806"/>
              <a:gd name="connsiteY184" fmla="*/ 1305059 h 1800359"/>
              <a:gd name="connsiteX185" fmla="*/ 754857 w 2640806"/>
              <a:gd name="connsiteY185" fmla="*/ 1281246 h 1800359"/>
              <a:gd name="connsiteX186" fmla="*/ 692944 w 2640806"/>
              <a:gd name="connsiteY186" fmla="*/ 1250290 h 1800359"/>
              <a:gd name="connsiteX187" fmla="*/ 609600 w 2640806"/>
              <a:gd name="connsiteY187" fmla="*/ 1209809 h 1800359"/>
              <a:gd name="connsiteX188" fmla="*/ 566738 w 2640806"/>
              <a:gd name="connsiteY188" fmla="*/ 1183615 h 1800359"/>
              <a:gd name="connsiteX189" fmla="*/ 528638 w 2640806"/>
              <a:gd name="connsiteY189" fmla="*/ 1138371 h 1800359"/>
              <a:gd name="connsiteX190" fmla="*/ 523875 w 2640806"/>
              <a:gd name="connsiteY190" fmla="*/ 1109796 h 1800359"/>
              <a:gd name="connsiteX191" fmla="*/ 550069 w 2640806"/>
              <a:gd name="connsiteY191" fmla="*/ 1090746 h 1800359"/>
              <a:gd name="connsiteX192" fmla="*/ 561975 w 2640806"/>
              <a:gd name="connsiteY192" fmla="*/ 1064552 h 1800359"/>
              <a:gd name="connsiteX193" fmla="*/ 547688 w 2640806"/>
              <a:gd name="connsiteY193" fmla="*/ 1040740 h 1800359"/>
              <a:gd name="connsiteX194" fmla="*/ 490538 w 2640806"/>
              <a:gd name="connsiteY194" fmla="*/ 1076459 h 1800359"/>
              <a:gd name="connsiteX195" fmla="*/ 447675 w 2640806"/>
              <a:gd name="connsiteY195" fmla="*/ 1057409 h 1800359"/>
              <a:gd name="connsiteX196" fmla="*/ 454819 w 2640806"/>
              <a:gd name="connsiteY196" fmla="*/ 1026452 h 1800359"/>
              <a:gd name="connsiteX197" fmla="*/ 461963 w 2640806"/>
              <a:gd name="connsiteY197" fmla="*/ 988352 h 1800359"/>
              <a:gd name="connsiteX198" fmla="*/ 459582 w 2640806"/>
              <a:gd name="connsiteY198" fmla="*/ 976446 h 1800359"/>
              <a:gd name="connsiteX199" fmla="*/ 419100 w 2640806"/>
              <a:gd name="connsiteY199" fmla="*/ 959777 h 1800359"/>
              <a:gd name="connsiteX200" fmla="*/ 392907 w 2640806"/>
              <a:gd name="connsiteY200" fmla="*/ 905009 h 1800359"/>
              <a:gd name="connsiteX201" fmla="*/ 395288 w 2640806"/>
              <a:gd name="connsiteY201" fmla="*/ 857384 h 1800359"/>
              <a:gd name="connsiteX202" fmla="*/ 433388 w 2640806"/>
              <a:gd name="connsiteY202" fmla="*/ 835952 h 1800359"/>
              <a:gd name="connsiteX203" fmla="*/ 431007 w 2640806"/>
              <a:gd name="connsiteY203" fmla="*/ 800234 h 1800359"/>
              <a:gd name="connsiteX204" fmla="*/ 400050 w 2640806"/>
              <a:gd name="connsiteY204" fmla="*/ 819284 h 1800359"/>
              <a:gd name="connsiteX205" fmla="*/ 397669 w 2640806"/>
              <a:gd name="connsiteY205" fmla="*/ 781184 h 1800359"/>
              <a:gd name="connsiteX206" fmla="*/ 419100 w 2640806"/>
              <a:gd name="connsiteY206" fmla="*/ 743084 h 1800359"/>
              <a:gd name="connsiteX207" fmla="*/ 421482 w 2640806"/>
              <a:gd name="connsiteY207" fmla="*/ 695459 h 1800359"/>
              <a:gd name="connsiteX208" fmla="*/ 428625 w 2640806"/>
              <a:gd name="connsiteY208" fmla="*/ 669265 h 1800359"/>
              <a:gd name="connsiteX209" fmla="*/ 383382 w 2640806"/>
              <a:gd name="connsiteY209" fmla="*/ 669265 h 1800359"/>
              <a:gd name="connsiteX210" fmla="*/ 385763 w 2640806"/>
              <a:gd name="connsiteY210" fmla="*/ 619259 h 1800359"/>
              <a:gd name="connsiteX211" fmla="*/ 423863 w 2640806"/>
              <a:gd name="connsiteY211" fmla="*/ 602590 h 1800359"/>
              <a:gd name="connsiteX212" fmla="*/ 445294 w 2640806"/>
              <a:gd name="connsiteY212" fmla="*/ 562109 h 1800359"/>
              <a:gd name="connsiteX213" fmla="*/ 469107 w 2640806"/>
              <a:gd name="connsiteY213" fmla="*/ 526390 h 1800359"/>
              <a:gd name="connsiteX214" fmla="*/ 438150 w 2640806"/>
              <a:gd name="connsiteY214" fmla="*/ 519246 h 1800359"/>
              <a:gd name="connsiteX215" fmla="*/ 409575 w 2640806"/>
              <a:gd name="connsiteY215" fmla="*/ 521627 h 1800359"/>
              <a:gd name="connsiteX216" fmla="*/ 400050 w 2640806"/>
              <a:gd name="connsiteY216" fmla="*/ 552584 h 1800359"/>
              <a:gd name="connsiteX217" fmla="*/ 381000 w 2640806"/>
              <a:gd name="connsiteY217" fmla="*/ 588302 h 1800359"/>
              <a:gd name="connsiteX218" fmla="*/ 333375 w 2640806"/>
              <a:gd name="connsiteY218" fmla="*/ 614496 h 1800359"/>
              <a:gd name="connsiteX219" fmla="*/ 285750 w 2640806"/>
              <a:gd name="connsiteY219" fmla="*/ 635927 h 1800359"/>
              <a:gd name="connsiteX220" fmla="*/ 230982 w 2640806"/>
              <a:gd name="connsiteY220" fmla="*/ 643071 h 1800359"/>
              <a:gd name="connsiteX221" fmla="*/ 159544 w 2640806"/>
              <a:gd name="connsiteY221" fmla="*/ 631165 h 1800359"/>
              <a:gd name="connsiteX222" fmla="*/ 230982 w 2640806"/>
              <a:gd name="connsiteY222" fmla="*/ 612115 h 1800359"/>
              <a:gd name="connsiteX223" fmla="*/ 233363 w 2640806"/>
              <a:gd name="connsiteY223" fmla="*/ 581159 h 1800359"/>
              <a:gd name="connsiteX224" fmla="*/ 204788 w 2640806"/>
              <a:gd name="connsiteY224" fmla="*/ 557346 h 1800359"/>
              <a:gd name="connsiteX225" fmla="*/ 223838 w 2640806"/>
              <a:gd name="connsiteY225" fmla="*/ 531152 h 1800359"/>
              <a:gd name="connsiteX226" fmla="*/ 221457 w 2640806"/>
              <a:gd name="connsiteY226" fmla="*/ 495434 h 1800359"/>
              <a:gd name="connsiteX227" fmla="*/ 221457 w 2640806"/>
              <a:gd name="connsiteY227" fmla="*/ 495434 h 1800359"/>
              <a:gd name="connsiteX228" fmla="*/ 166688 w 2640806"/>
              <a:gd name="connsiteY228" fmla="*/ 500196 h 1800359"/>
              <a:gd name="connsiteX229" fmla="*/ 157163 w 2640806"/>
              <a:gd name="connsiteY229" fmla="*/ 533534 h 1800359"/>
              <a:gd name="connsiteX230" fmla="*/ 159544 w 2640806"/>
              <a:gd name="connsiteY230" fmla="*/ 478765 h 1800359"/>
              <a:gd name="connsiteX231" fmla="*/ 192882 w 2640806"/>
              <a:gd name="connsiteY231" fmla="*/ 433521 h 1800359"/>
              <a:gd name="connsiteX232" fmla="*/ 214313 w 2640806"/>
              <a:gd name="connsiteY232" fmla="*/ 414471 h 1800359"/>
              <a:gd name="connsiteX233" fmla="*/ 245269 w 2640806"/>
              <a:gd name="connsiteY233" fmla="*/ 393040 h 1800359"/>
              <a:gd name="connsiteX234" fmla="*/ 197644 w 2640806"/>
              <a:gd name="connsiteY234" fmla="*/ 378752 h 1800359"/>
              <a:gd name="connsiteX235" fmla="*/ 133350 w 2640806"/>
              <a:gd name="connsiteY235" fmla="*/ 378752 h 1800359"/>
              <a:gd name="connsiteX236" fmla="*/ 109538 w 2640806"/>
              <a:gd name="connsiteY236" fmla="*/ 378752 h 1800359"/>
              <a:gd name="connsiteX237" fmla="*/ 107157 w 2640806"/>
              <a:gd name="connsiteY237" fmla="*/ 433521 h 1800359"/>
              <a:gd name="connsiteX238" fmla="*/ 61913 w 2640806"/>
              <a:gd name="connsiteY238" fmla="*/ 378752 h 1800359"/>
              <a:gd name="connsiteX239" fmla="*/ 0 w 2640806"/>
              <a:gd name="connsiteY239" fmla="*/ 359702 h 1800359"/>
              <a:gd name="connsiteX240" fmla="*/ 0 w 2640806"/>
              <a:gd name="connsiteY240" fmla="*/ 338271 h 1800359"/>
              <a:gd name="connsiteX241" fmla="*/ 35719 w 2640806"/>
              <a:gd name="connsiteY241" fmla="*/ 314459 h 1800359"/>
              <a:gd name="connsiteX242" fmla="*/ 66675 w 2640806"/>
              <a:gd name="connsiteY242" fmla="*/ 273977 h 1800359"/>
              <a:gd name="connsiteX243" fmla="*/ 54769 w 2640806"/>
              <a:gd name="connsiteY243" fmla="*/ 238259 h 1800359"/>
              <a:gd name="connsiteX244" fmla="*/ 35719 w 2640806"/>
              <a:gd name="connsiteY244" fmla="*/ 214446 h 1800359"/>
              <a:gd name="connsiteX245" fmla="*/ 61913 w 2640806"/>
              <a:gd name="connsiteY245" fmla="*/ 200159 h 1800359"/>
              <a:gd name="connsiteX246" fmla="*/ 71438 w 2640806"/>
              <a:gd name="connsiteY246" fmla="*/ 159677 h 1800359"/>
              <a:gd name="connsiteX247" fmla="*/ 57150 w 2640806"/>
              <a:gd name="connsiteY247" fmla="*/ 123959 h 1800359"/>
              <a:gd name="connsiteX248" fmla="*/ 21432 w 2640806"/>
              <a:gd name="connsiteY248" fmla="*/ 81096 h 1800359"/>
              <a:gd name="connsiteX249" fmla="*/ 66675 w 2640806"/>
              <a:gd name="connsiteY249" fmla="*/ 57284 h 1800359"/>
              <a:gd name="connsiteX250" fmla="*/ 95250 w 2640806"/>
              <a:gd name="connsiteY250" fmla="*/ 47759 h 1800359"/>
              <a:gd name="connsiteX251" fmla="*/ 190500 w 2640806"/>
              <a:gd name="connsiteY251" fmla="*/ 134 h 1800359"/>
              <a:gd name="connsiteX252" fmla="*/ 269081 w 2640806"/>
              <a:gd name="connsiteY252" fmla="*/ 62046 h 1800359"/>
              <a:gd name="connsiteX253" fmla="*/ 404813 w 2640806"/>
              <a:gd name="connsiteY253"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471738 w 2640806"/>
              <a:gd name="connsiteY58" fmla="*/ 1064553 h 1800359"/>
              <a:gd name="connsiteX59" fmla="*/ 2640806 w 2640806"/>
              <a:gd name="connsiteY59" fmla="*/ 1152658 h 1800359"/>
              <a:gd name="connsiteX60" fmla="*/ 1516857 w 2640806"/>
              <a:gd name="connsiteY60" fmla="*/ 926440 h 1800359"/>
              <a:gd name="connsiteX61" fmla="*/ 1471613 w 2640806"/>
              <a:gd name="connsiteY61" fmla="*/ 897865 h 1800359"/>
              <a:gd name="connsiteX62" fmla="*/ 1438275 w 2640806"/>
              <a:gd name="connsiteY62" fmla="*/ 847859 h 1800359"/>
              <a:gd name="connsiteX63" fmla="*/ 1433513 w 2640806"/>
              <a:gd name="connsiteY63" fmla="*/ 819284 h 1800359"/>
              <a:gd name="connsiteX64" fmla="*/ 1409700 w 2640806"/>
              <a:gd name="connsiteY64" fmla="*/ 804996 h 1800359"/>
              <a:gd name="connsiteX65" fmla="*/ 1369219 w 2640806"/>
              <a:gd name="connsiteY65" fmla="*/ 807377 h 1800359"/>
              <a:gd name="connsiteX66" fmla="*/ 1309688 w 2640806"/>
              <a:gd name="connsiteY66" fmla="*/ 807377 h 1800359"/>
              <a:gd name="connsiteX67" fmla="*/ 1281113 w 2640806"/>
              <a:gd name="connsiteY67" fmla="*/ 812140 h 1800359"/>
              <a:gd name="connsiteX68" fmla="*/ 1257300 w 2640806"/>
              <a:gd name="connsiteY68" fmla="*/ 835952 h 1800359"/>
              <a:gd name="connsiteX69" fmla="*/ 1221582 w 2640806"/>
              <a:gd name="connsiteY69" fmla="*/ 838334 h 1800359"/>
              <a:gd name="connsiteX70" fmla="*/ 1188244 w 2640806"/>
              <a:gd name="connsiteY70" fmla="*/ 835952 h 1800359"/>
              <a:gd name="connsiteX71" fmla="*/ 1143000 w 2640806"/>
              <a:gd name="connsiteY71" fmla="*/ 821665 h 1800359"/>
              <a:gd name="connsiteX72" fmla="*/ 1109663 w 2640806"/>
              <a:gd name="connsiteY72" fmla="*/ 838334 h 1800359"/>
              <a:gd name="connsiteX73" fmla="*/ 1083469 w 2640806"/>
              <a:gd name="connsiteY73" fmla="*/ 866909 h 1800359"/>
              <a:gd name="connsiteX74" fmla="*/ 1054894 w 2640806"/>
              <a:gd name="connsiteY74" fmla="*/ 885959 h 1800359"/>
              <a:gd name="connsiteX75" fmla="*/ 1064419 w 2640806"/>
              <a:gd name="connsiteY75" fmla="*/ 926440 h 1800359"/>
              <a:gd name="connsiteX76" fmla="*/ 1059657 w 2640806"/>
              <a:gd name="connsiteY76" fmla="*/ 985971 h 1800359"/>
              <a:gd name="connsiteX77" fmla="*/ 1038225 w 2640806"/>
              <a:gd name="connsiteY77" fmla="*/ 933584 h 1800359"/>
              <a:gd name="connsiteX78" fmla="*/ 1028700 w 2640806"/>
              <a:gd name="connsiteY78" fmla="*/ 902627 h 1800359"/>
              <a:gd name="connsiteX79" fmla="*/ 1009650 w 2640806"/>
              <a:gd name="connsiteY79" fmla="*/ 897865 h 1800359"/>
              <a:gd name="connsiteX80" fmla="*/ 997744 w 2640806"/>
              <a:gd name="connsiteY80" fmla="*/ 921677 h 1800359"/>
              <a:gd name="connsiteX81" fmla="*/ 969169 w 2640806"/>
              <a:gd name="connsiteY81" fmla="*/ 924059 h 1800359"/>
              <a:gd name="connsiteX82" fmla="*/ 935832 w 2640806"/>
              <a:gd name="connsiteY82" fmla="*/ 916915 h 1800359"/>
              <a:gd name="connsiteX83" fmla="*/ 912019 w 2640806"/>
              <a:gd name="connsiteY83" fmla="*/ 935965 h 1800359"/>
              <a:gd name="connsiteX84" fmla="*/ 873919 w 2640806"/>
              <a:gd name="connsiteY84" fmla="*/ 945490 h 1800359"/>
              <a:gd name="connsiteX85" fmla="*/ 842963 w 2640806"/>
              <a:gd name="connsiteY85" fmla="*/ 935965 h 1800359"/>
              <a:gd name="connsiteX86" fmla="*/ 802482 w 2640806"/>
              <a:gd name="connsiteY86" fmla="*/ 912152 h 1800359"/>
              <a:gd name="connsiteX87" fmla="*/ 785813 w 2640806"/>
              <a:gd name="connsiteY87" fmla="*/ 881196 h 1800359"/>
              <a:gd name="connsiteX88" fmla="*/ 776288 w 2640806"/>
              <a:gd name="connsiteY88" fmla="*/ 866909 h 1800359"/>
              <a:gd name="connsiteX89" fmla="*/ 800100 w 2640806"/>
              <a:gd name="connsiteY89" fmla="*/ 850240 h 1800359"/>
              <a:gd name="connsiteX90" fmla="*/ 800100 w 2640806"/>
              <a:gd name="connsiteY90" fmla="*/ 793090 h 1800359"/>
              <a:gd name="connsiteX91" fmla="*/ 776288 w 2640806"/>
              <a:gd name="connsiteY91" fmla="*/ 783565 h 1800359"/>
              <a:gd name="connsiteX92" fmla="*/ 719138 w 2640806"/>
              <a:gd name="connsiteY92" fmla="*/ 788327 h 1800359"/>
              <a:gd name="connsiteX93" fmla="*/ 688182 w 2640806"/>
              <a:gd name="connsiteY93" fmla="*/ 781184 h 1800359"/>
              <a:gd name="connsiteX94" fmla="*/ 673894 w 2640806"/>
              <a:gd name="connsiteY94" fmla="*/ 754990 h 1800359"/>
              <a:gd name="connsiteX95" fmla="*/ 652463 w 2640806"/>
              <a:gd name="connsiteY95" fmla="*/ 731177 h 1800359"/>
              <a:gd name="connsiteX96" fmla="*/ 619125 w 2640806"/>
              <a:gd name="connsiteY96" fmla="*/ 709746 h 1800359"/>
              <a:gd name="connsiteX97" fmla="*/ 590550 w 2640806"/>
              <a:gd name="connsiteY97" fmla="*/ 716890 h 1800359"/>
              <a:gd name="connsiteX98" fmla="*/ 566738 w 2640806"/>
              <a:gd name="connsiteY98" fmla="*/ 719271 h 1800359"/>
              <a:gd name="connsiteX99" fmla="*/ 569119 w 2640806"/>
              <a:gd name="connsiteY99" fmla="*/ 750227 h 1800359"/>
              <a:gd name="connsiteX100" fmla="*/ 604838 w 2640806"/>
              <a:gd name="connsiteY100" fmla="*/ 764515 h 1800359"/>
              <a:gd name="connsiteX101" fmla="*/ 571500 w 2640806"/>
              <a:gd name="connsiteY101" fmla="*/ 778802 h 1800359"/>
              <a:gd name="connsiteX102" fmla="*/ 545307 w 2640806"/>
              <a:gd name="connsiteY102" fmla="*/ 795471 h 1800359"/>
              <a:gd name="connsiteX103" fmla="*/ 569119 w 2640806"/>
              <a:gd name="connsiteY103" fmla="*/ 814521 h 1800359"/>
              <a:gd name="connsiteX104" fmla="*/ 550069 w 2640806"/>
              <a:gd name="connsiteY104" fmla="*/ 833571 h 1800359"/>
              <a:gd name="connsiteX105" fmla="*/ 523875 w 2640806"/>
              <a:gd name="connsiteY105" fmla="*/ 840715 h 1800359"/>
              <a:gd name="connsiteX106" fmla="*/ 511969 w 2640806"/>
              <a:gd name="connsiteY106" fmla="*/ 862146 h 1800359"/>
              <a:gd name="connsiteX107" fmla="*/ 535782 w 2640806"/>
              <a:gd name="connsiteY107" fmla="*/ 883577 h 1800359"/>
              <a:gd name="connsiteX108" fmla="*/ 542925 w 2640806"/>
              <a:gd name="connsiteY108" fmla="*/ 914534 h 1800359"/>
              <a:gd name="connsiteX109" fmla="*/ 557213 w 2640806"/>
              <a:gd name="connsiteY109" fmla="*/ 947871 h 1800359"/>
              <a:gd name="connsiteX110" fmla="*/ 533400 w 2640806"/>
              <a:gd name="connsiteY110" fmla="*/ 955015 h 1800359"/>
              <a:gd name="connsiteX111" fmla="*/ 528638 w 2640806"/>
              <a:gd name="connsiteY111" fmla="*/ 988352 h 1800359"/>
              <a:gd name="connsiteX112" fmla="*/ 550069 w 2640806"/>
              <a:gd name="connsiteY112" fmla="*/ 1002640 h 1800359"/>
              <a:gd name="connsiteX113" fmla="*/ 573882 w 2640806"/>
              <a:gd name="connsiteY113" fmla="*/ 990734 h 1800359"/>
              <a:gd name="connsiteX114" fmla="*/ 588169 w 2640806"/>
              <a:gd name="connsiteY114" fmla="*/ 1012165 h 1800359"/>
              <a:gd name="connsiteX115" fmla="*/ 588169 w 2640806"/>
              <a:gd name="connsiteY115" fmla="*/ 1012165 h 1800359"/>
              <a:gd name="connsiteX116" fmla="*/ 614363 w 2640806"/>
              <a:gd name="connsiteY116" fmla="*/ 1038359 h 1800359"/>
              <a:gd name="connsiteX117" fmla="*/ 602457 w 2640806"/>
              <a:gd name="connsiteY117" fmla="*/ 1064552 h 1800359"/>
              <a:gd name="connsiteX118" fmla="*/ 588169 w 2640806"/>
              <a:gd name="connsiteY118" fmla="*/ 1081221 h 1800359"/>
              <a:gd name="connsiteX119" fmla="*/ 600075 w 2640806"/>
              <a:gd name="connsiteY119" fmla="*/ 1119321 h 1800359"/>
              <a:gd name="connsiteX120" fmla="*/ 609600 w 2640806"/>
              <a:gd name="connsiteY120" fmla="*/ 1138371 h 1800359"/>
              <a:gd name="connsiteX121" fmla="*/ 609600 w 2640806"/>
              <a:gd name="connsiteY121" fmla="*/ 1138371 h 1800359"/>
              <a:gd name="connsiteX122" fmla="*/ 640557 w 2640806"/>
              <a:gd name="connsiteY122" fmla="*/ 1155040 h 1800359"/>
              <a:gd name="connsiteX123" fmla="*/ 642938 w 2640806"/>
              <a:gd name="connsiteY123" fmla="*/ 1188377 h 1800359"/>
              <a:gd name="connsiteX124" fmla="*/ 681038 w 2640806"/>
              <a:gd name="connsiteY124" fmla="*/ 1205046 h 1800359"/>
              <a:gd name="connsiteX125" fmla="*/ 781050 w 2640806"/>
              <a:gd name="connsiteY125" fmla="*/ 1228859 h 1800359"/>
              <a:gd name="connsiteX126" fmla="*/ 797719 w 2640806"/>
              <a:gd name="connsiteY126" fmla="*/ 1245527 h 1800359"/>
              <a:gd name="connsiteX127" fmla="*/ 828675 w 2640806"/>
              <a:gd name="connsiteY127" fmla="*/ 1262196 h 1800359"/>
              <a:gd name="connsiteX128" fmla="*/ 852488 w 2640806"/>
              <a:gd name="connsiteY128" fmla="*/ 1238384 h 1800359"/>
              <a:gd name="connsiteX129" fmla="*/ 864394 w 2640806"/>
              <a:gd name="connsiteY129" fmla="*/ 1262196 h 1800359"/>
              <a:gd name="connsiteX130" fmla="*/ 926307 w 2640806"/>
              <a:gd name="connsiteY130" fmla="*/ 1269340 h 1800359"/>
              <a:gd name="connsiteX131" fmla="*/ 940594 w 2640806"/>
              <a:gd name="connsiteY131" fmla="*/ 1286009 h 1800359"/>
              <a:gd name="connsiteX132" fmla="*/ 966788 w 2640806"/>
              <a:gd name="connsiteY132" fmla="*/ 1326490 h 1800359"/>
              <a:gd name="connsiteX133" fmla="*/ 1004888 w 2640806"/>
              <a:gd name="connsiteY133" fmla="*/ 1350302 h 1800359"/>
              <a:gd name="connsiteX134" fmla="*/ 1064419 w 2640806"/>
              <a:gd name="connsiteY134" fmla="*/ 1376496 h 1800359"/>
              <a:gd name="connsiteX135" fmla="*/ 1104900 w 2640806"/>
              <a:gd name="connsiteY135" fmla="*/ 1395546 h 1800359"/>
              <a:gd name="connsiteX136" fmla="*/ 1152525 w 2640806"/>
              <a:gd name="connsiteY136" fmla="*/ 1395546 h 1800359"/>
              <a:gd name="connsiteX137" fmla="*/ 1216819 w 2640806"/>
              <a:gd name="connsiteY137" fmla="*/ 1409834 h 1800359"/>
              <a:gd name="connsiteX138" fmla="*/ 1283494 w 2640806"/>
              <a:gd name="connsiteY138" fmla="*/ 1424121 h 1800359"/>
              <a:gd name="connsiteX139" fmla="*/ 1323975 w 2640806"/>
              <a:gd name="connsiteY139" fmla="*/ 1466984 h 1800359"/>
              <a:gd name="connsiteX140" fmla="*/ 1369219 w 2640806"/>
              <a:gd name="connsiteY140" fmla="*/ 1514609 h 1800359"/>
              <a:gd name="connsiteX141" fmla="*/ 1371600 w 2640806"/>
              <a:gd name="connsiteY141" fmla="*/ 1574140 h 1800359"/>
              <a:gd name="connsiteX142" fmla="*/ 1343025 w 2640806"/>
              <a:gd name="connsiteY142" fmla="*/ 1528896 h 1800359"/>
              <a:gd name="connsiteX143" fmla="*/ 1297782 w 2640806"/>
              <a:gd name="connsiteY143" fmla="*/ 1483652 h 1800359"/>
              <a:gd name="connsiteX144" fmla="*/ 1262063 w 2640806"/>
              <a:gd name="connsiteY144" fmla="*/ 1450315 h 1800359"/>
              <a:gd name="connsiteX145" fmla="*/ 1228725 w 2640806"/>
              <a:gd name="connsiteY145" fmla="*/ 1431265 h 1800359"/>
              <a:gd name="connsiteX146" fmla="*/ 1159669 w 2640806"/>
              <a:gd name="connsiteY146" fmla="*/ 1426502 h 1800359"/>
              <a:gd name="connsiteX147" fmla="*/ 1102519 w 2640806"/>
              <a:gd name="connsiteY147" fmla="*/ 1424121 h 1800359"/>
              <a:gd name="connsiteX148" fmla="*/ 1062038 w 2640806"/>
              <a:gd name="connsiteY148" fmla="*/ 1407452 h 1800359"/>
              <a:gd name="connsiteX149" fmla="*/ 1014413 w 2640806"/>
              <a:gd name="connsiteY149" fmla="*/ 1388402 h 1800359"/>
              <a:gd name="connsiteX150" fmla="*/ 983457 w 2640806"/>
              <a:gd name="connsiteY150" fmla="*/ 1366971 h 1800359"/>
              <a:gd name="connsiteX151" fmla="*/ 942975 w 2640806"/>
              <a:gd name="connsiteY151" fmla="*/ 1343159 h 1800359"/>
              <a:gd name="connsiteX152" fmla="*/ 900113 w 2640806"/>
              <a:gd name="connsiteY152" fmla="*/ 1319346 h 1800359"/>
              <a:gd name="connsiteX153" fmla="*/ 912019 w 2640806"/>
              <a:gd name="connsiteY153" fmla="*/ 1364590 h 1800359"/>
              <a:gd name="connsiteX154" fmla="*/ 923925 w 2640806"/>
              <a:gd name="connsiteY154" fmla="*/ 1409834 h 1800359"/>
              <a:gd name="connsiteX155" fmla="*/ 938213 w 2640806"/>
              <a:gd name="connsiteY155" fmla="*/ 1450315 h 1800359"/>
              <a:gd name="connsiteX156" fmla="*/ 962025 w 2640806"/>
              <a:gd name="connsiteY156" fmla="*/ 1497940 h 1800359"/>
              <a:gd name="connsiteX157" fmla="*/ 971550 w 2640806"/>
              <a:gd name="connsiteY157" fmla="*/ 1550327 h 1800359"/>
              <a:gd name="connsiteX158" fmla="*/ 1002507 w 2640806"/>
              <a:gd name="connsiteY158" fmla="*/ 1614621 h 1800359"/>
              <a:gd name="connsiteX159" fmla="*/ 1021557 w 2640806"/>
              <a:gd name="connsiteY159" fmla="*/ 1647959 h 1800359"/>
              <a:gd name="connsiteX160" fmla="*/ 1035844 w 2640806"/>
              <a:gd name="connsiteY160" fmla="*/ 1671771 h 1800359"/>
              <a:gd name="connsiteX161" fmla="*/ 1102519 w 2640806"/>
              <a:gd name="connsiteY161" fmla="*/ 1678915 h 1800359"/>
              <a:gd name="connsiteX162" fmla="*/ 1154907 w 2640806"/>
              <a:gd name="connsiteY162" fmla="*/ 1697965 h 1800359"/>
              <a:gd name="connsiteX163" fmla="*/ 1171575 w 2640806"/>
              <a:gd name="connsiteY163" fmla="*/ 1709871 h 1800359"/>
              <a:gd name="connsiteX164" fmla="*/ 1176338 w 2640806"/>
              <a:gd name="connsiteY164" fmla="*/ 1717015 h 1800359"/>
              <a:gd name="connsiteX165" fmla="*/ 1178719 w 2640806"/>
              <a:gd name="connsiteY165" fmla="*/ 1726540 h 1800359"/>
              <a:gd name="connsiteX166" fmla="*/ 1181100 w 2640806"/>
              <a:gd name="connsiteY166" fmla="*/ 1728921 h 1800359"/>
              <a:gd name="connsiteX167" fmla="*/ 1204913 w 2640806"/>
              <a:gd name="connsiteY167" fmla="*/ 1793215 h 1800359"/>
              <a:gd name="connsiteX168" fmla="*/ 1169194 w 2640806"/>
              <a:gd name="connsiteY168" fmla="*/ 1800359 h 1800359"/>
              <a:gd name="connsiteX169" fmla="*/ 1140619 w 2640806"/>
              <a:gd name="connsiteY169" fmla="*/ 1745590 h 1800359"/>
              <a:gd name="connsiteX170" fmla="*/ 1121569 w 2640806"/>
              <a:gd name="connsiteY170" fmla="*/ 1726540 h 1800359"/>
              <a:gd name="connsiteX171" fmla="*/ 1128713 w 2640806"/>
              <a:gd name="connsiteY171" fmla="*/ 1790834 h 1800359"/>
              <a:gd name="connsiteX172" fmla="*/ 1119188 w 2640806"/>
              <a:gd name="connsiteY172" fmla="*/ 1790834 h 1800359"/>
              <a:gd name="connsiteX173" fmla="*/ 1088232 w 2640806"/>
              <a:gd name="connsiteY173" fmla="*/ 1740827 h 1800359"/>
              <a:gd name="connsiteX174" fmla="*/ 1057275 w 2640806"/>
              <a:gd name="connsiteY174" fmla="*/ 1717015 h 1800359"/>
              <a:gd name="connsiteX175" fmla="*/ 1042988 w 2640806"/>
              <a:gd name="connsiteY175" fmla="*/ 1745590 h 1800359"/>
              <a:gd name="connsiteX176" fmla="*/ 1021557 w 2640806"/>
              <a:gd name="connsiteY176" fmla="*/ 1750352 h 1800359"/>
              <a:gd name="connsiteX177" fmla="*/ 985838 w 2640806"/>
              <a:gd name="connsiteY177" fmla="*/ 1697965 h 1800359"/>
              <a:gd name="connsiteX178" fmla="*/ 919163 w 2640806"/>
              <a:gd name="connsiteY178" fmla="*/ 1671771 h 1800359"/>
              <a:gd name="connsiteX179" fmla="*/ 876300 w 2640806"/>
              <a:gd name="connsiteY179" fmla="*/ 1638434 h 1800359"/>
              <a:gd name="connsiteX180" fmla="*/ 857250 w 2640806"/>
              <a:gd name="connsiteY180" fmla="*/ 1576521 h 1800359"/>
              <a:gd name="connsiteX181" fmla="*/ 862013 w 2640806"/>
              <a:gd name="connsiteY181" fmla="*/ 1528896 h 1800359"/>
              <a:gd name="connsiteX182" fmla="*/ 864394 w 2640806"/>
              <a:gd name="connsiteY182" fmla="*/ 1464602 h 1800359"/>
              <a:gd name="connsiteX183" fmla="*/ 866775 w 2640806"/>
              <a:gd name="connsiteY183" fmla="*/ 1400309 h 1800359"/>
              <a:gd name="connsiteX184" fmla="*/ 862013 w 2640806"/>
              <a:gd name="connsiteY184" fmla="*/ 1333634 h 1800359"/>
              <a:gd name="connsiteX185" fmla="*/ 804863 w 2640806"/>
              <a:gd name="connsiteY185" fmla="*/ 1305059 h 1800359"/>
              <a:gd name="connsiteX186" fmla="*/ 754857 w 2640806"/>
              <a:gd name="connsiteY186" fmla="*/ 1281246 h 1800359"/>
              <a:gd name="connsiteX187" fmla="*/ 692944 w 2640806"/>
              <a:gd name="connsiteY187" fmla="*/ 1250290 h 1800359"/>
              <a:gd name="connsiteX188" fmla="*/ 609600 w 2640806"/>
              <a:gd name="connsiteY188" fmla="*/ 1209809 h 1800359"/>
              <a:gd name="connsiteX189" fmla="*/ 566738 w 2640806"/>
              <a:gd name="connsiteY189" fmla="*/ 1183615 h 1800359"/>
              <a:gd name="connsiteX190" fmla="*/ 528638 w 2640806"/>
              <a:gd name="connsiteY190" fmla="*/ 1138371 h 1800359"/>
              <a:gd name="connsiteX191" fmla="*/ 523875 w 2640806"/>
              <a:gd name="connsiteY191" fmla="*/ 1109796 h 1800359"/>
              <a:gd name="connsiteX192" fmla="*/ 550069 w 2640806"/>
              <a:gd name="connsiteY192" fmla="*/ 1090746 h 1800359"/>
              <a:gd name="connsiteX193" fmla="*/ 561975 w 2640806"/>
              <a:gd name="connsiteY193" fmla="*/ 1064552 h 1800359"/>
              <a:gd name="connsiteX194" fmla="*/ 547688 w 2640806"/>
              <a:gd name="connsiteY194" fmla="*/ 1040740 h 1800359"/>
              <a:gd name="connsiteX195" fmla="*/ 490538 w 2640806"/>
              <a:gd name="connsiteY195" fmla="*/ 1076459 h 1800359"/>
              <a:gd name="connsiteX196" fmla="*/ 447675 w 2640806"/>
              <a:gd name="connsiteY196" fmla="*/ 1057409 h 1800359"/>
              <a:gd name="connsiteX197" fmla="*/ 454819 w 2640806"/>
              <a:gd name="connsiteY197" fmla="*/ 1026452 h 1800359"/>
              <a:gd name="connsiteX198" fmla="*/ 461963 w 2640806"/>
              <a:gd name="connsiteY198" fmla="*/ 988352 h 1800359"/>
              <a:gd name="connsiteX199" fmla="*/ 459582 w 2640806"/>
              <a:gd name="connsiteY199" fmla="*/ 976446 h 1800359"/>
              <a:gd name="connsiteX200" fmla="*/ 419100 w 2640806"/>
              <a:gd name="connsiteY200" fmla="*/ 959777 h 1800359"/>
              <a:gd name="connsiteX201" fmla="*/ 392907 w 2640806"/>
              <a:gd name="connsiteY201" fmla="*/ 905009 h 1800359"/>
              <a:gd name="connsiteX202" fmla="*/ 395288 w 2640806"/>
              <a:gd name="connsiteY202" fmla="*/ 857384 h 1800359"/>
              <a:gd name="connsiteX203" fmla="*/ 433388 w 2640806"/>
              <a:gd name="connsiteY203" fmla="*/ 835952 h 1800359"/>
              <a:gd name="connsiteX204" fmla="*/ 431007 w 2640806"/>
              <a:gd name="connsiteY204" fmla="*/ 800234 h 1800359"/>
              <a:gd name="connsiteX205" fmla="*/ 400050 w 2640806"/>
              <a:gd name="connsiteY205" fmla="*/ 819284 h 1800359"/>
              <a:gd name="connsiteX206" fmla="*/ 397669 w 2640806"/>
              <a:gd name="connsiteY206" fmla="*/ 781184 h 1800359"/>
              <a:gd name="connsiteX207" fmla="*/ 419100 w 2640806"/>
              <a:gd name="connsiteY207" fmla="*/ 743084 h 1800359"/>
              <a:gd name="connsiteX208" fmla="*/ 421482 w 2640806"/>
              <a:gd name="connsiteY208" fmla="*/ 695459 h 1800359"/>
              <a:gd name="connsiteX209" fmla="*/ 428625 w 2640806"/>
              <a:gd name="connsiteY209" fmla="*/ 669265 h 1800359"/>
              <a:gd name="connsiteX210" fmla="*/ 383382 w 2640806"/>
              <a:gd name="connsiteY210" fmla="*/ 669265 h 1800359"/>
              <a:gd name="connsiteX211" fmla="*/ 385763 w 2640806"/>
              <a:gd name="connsiteY211" fmla="*/ 619259 h 1800359"/>
              <a:gd name="connsiteX212" fmla="*/ 423863 w 2640806"/>
              <a:gd name="connsiteY212" fmla="*/ 602590 h 1800359"/>
              <a:gd name="connsiteX213" fmla="*/ 445294 w 2640806"/>
              <a:gd name="connsiteY213" fmla="*/ 562109 h 1800359"/>
              <a:gd name="connsiteX214" fmla="*/ 469107 w 2640806"/>
              <a:gd name="connsiteY214" fmla="*/ 526390 h 1800359"/>
              <a:gd name="connsiteX215" fmla="*/ 438150 w 2640806"/>
              <a:gd name="connsiteY215" fmla="*/ 519246 h 1800359"/>
              <a:gd name="connsiteX216" fmla="*/ 409575 w 2640806"/>
              <a:gd name="connsiteY216" fmla="*/ 521627 h 1800359"/>
              <a:gd name="connsiteX217" fmla="*/ 400050 w 2640806"/>
              <a:gd name="connsiteY217" fmla="*/ 552584 h 1800359"/>
              <a:gd name="connsiteX218" fmla="*/ 381000 w 2640806"/>
              <a:gd name="connsiteY218" fmla="*/ 588302 h 1800359"/>
              <a:gd name="connsiteX219" fmla="*/ 333375 w 2640806"/>
              <a:gd name="connsiteY219" fmla="*/ 614496 h 1800359"/>
              <a:gd name="connsiteX220" fmla="*/ 285750 w 2640806"/>
              <a:gd name="connsiteY220" fmla="*/ 635927 h 1800359"/>
              <a:gd name="connsiteX221" fmla="*/ 230982 w 2640806"/>
              <a:gd name="connsiteY221" fmla="*/ 643071 h 1800359"/>
              <a:gd name="connsiteX222" fmla="*/ 159544 w 2640806"/>
              <a:gd name="connsiteY222" fmla="*/ 631165 h 1800359"/>
              <a:gd name="connsiteX223" fmla="*/ 230982 w 2640806"/>
              <a:gd name="connsiteY223" fmla="*/ 612115 h 1800359"/>
              <a:gd name="connsiteX224" fmla="*/ 233363 w 2640806"/>
              <a:gd name="connsiteY224" fmla="*/ 581159 h 1800359"/>
              <a:gd name="connsiteX225" fmla="*/ 204788 w 2640806"/>
              <a:gd name="connsiteY225" fmla="*/ 557346 h 1800359"/>
              <a:gd name="connsiteX226" fmla="*/ 223838 w 2640806"/>
              <a:gd name="connsiteY226" fmla="*/ 531152 h 1800359"/>
              <a:gd name="connsiteX227" fmla="*/ 221457 w 2640806"/>
              <a:gd name="connsiteY227" fmla="*/ 495434 h 1800359"/>
              <a:gd name="connsiteX228" fmla="*/ 221457 w 2640806"/>
              <a:gd name="connsiteY228" fmla="*/ 495434 h 1800359"/>
              <a:gd name="connsiteX229" fmla="*/ 166688 w 2640806"/>
              <a:gd name="connsiteY229" fmla="*/ 500196 h 1800359"/>
              <a:gd name="connsiteX230" fmla="*/ 157163 w 2640806"/>
              <a:gd name="connsiteY230" fmla="*/ 533534 h 1800359"/>
              <a:gd name="connsiteX231" fmla="*/ 159544 w 2640806"/>
              <a:gd name="connsiteY231" fmla="*/ 478765 h 1800359"/>
              <a:gd name="connsiteX232" fmla="*/ 192882 w 2640806"/>
              <a:gd name="connsiteY232" fmla="*/ 433521 h 1800359"/>
              <a:gd name="connsiteX233" fmla="*/ 214313 w 2640806"/>
              <a:gd name="connsiteY233" fmla="*/ 414471 h 1800359"/>
              <a:gd name="connsiteX234" fmla="*/ 245269 w 2640806"/>
              <a:gd name="connsiteY234" fmla="*/ 393040 h 1800359"/>
              <a:gd name="connsiteX235" fmla="*/ 197644 w 2640806"/>
              <a:gd name="connsiteY235" fmla="*/ 378752 h 1800359"/>
              <a:gd name="connsiteX236" fmla="*/ 133350 w 2640806"/>
              <a:gd name="connsiteY236" fmla="*/ 378752 h 1800359"/>
              <a:gd name="connsiteX237" fmla="*/ 109538 w 2640806"/>
              <a:gd name="connsiteY237" fmla="*/ 378752 h 1800359"/>
              <a:gd name="connsiteX238" fmla="*/ 107157 w 2640806"/>
              <a:gd name="connsiteY238" fmla="*/ 433521 h 1800359"/>
              <a:gd name="connsiteX239" fmla="*/ 61913 w 2640806"/>
              <a:gd name="connsiteY239" fmla="*/ 378752 h 1800359"/>
              <a:gd name="connsiteX240" fmla="*/ 0 w 2640806"/>
              <a:gd name="connsiteY240" fmla="*/ 359702 h 1800359"/>
              <a:gd name="connsiteX241" fmla="*/ 0 w 2640806"/>
              <a:gd name="connsiteY241" fmla="*/ 338271 h 1800359"/>
              <a:gd name="connsiteX242" fmla="*/ 35719 w 2640806"/>
              <a:gd name="connsiteY242" fmla="*/ 314459 h 1800359"/>
              <a:gd name="connsiteX243" fmla="*/ 66675 w 2640806"/>
              <a:gd name="connsiteY243" fmla="*/ 273977 h 1800359"/>
              <a:gd name="connsiteX244" fmla="*/ 54769 w 2640806"/>
              <a:gd name="connsiteY244" fmla="*/ 238259 h 1800359"/>
              <a:gd name="connsiteX245" fmla="*/ 35719 w 2640806"/>
              <a:gd name="connsiteY245" fmla="*/ 214446 h 1800359"/>
              <a:gd name="connsiteX246" fmla="*/ 61913 w 2640806"/>
              <a:gd name="connsiteY246" fmla="*/ 200159 h 1800359"/>
              <a:gd name="connsiteX247" fmla="*/ 71438 w 2640806"/>
              <a:gd name="connsiteY247" fmla="*/ 159677 h 1800359"/>
              <a:gd name="connsiteX248" fmla="*/ 57150 w 2640806"/>
              <a:gd name="connsiteY248" fmla="*/ 123959 h 1800359"/>
              <a:gd name="connsiteX249" fmla="*/ 21432 w 2640806"/>
              <a:gd name="connsiteY249" fmla="*/ 81096 h 1800359"/>
              <a:gd name="connsiteX250" fmla="*/ 66675 w 2640806"/>
              <a:gd name="connsiteY250" fmla="*/ 57284 h 1800359"/>
              <a:gd name="connsiteX251" fmla="*/ 95250 w 2640806"/>
              <a:gd name="connsiteY251" fmla="*/ 47759 h 1800359"/>
              <a:gd name="connsiteX252" fmla="*/ 190500 w 2640806"/>
              <a:gd name="connsiteY252" fmla="*/ 134 h 1800359"/>
              <a:gd name="connsiteX253" fmla="*/ 269081 w 2640806"/>
              <a:gd name="connsiteY253" fmla="*/ 62046 h 1800359"/>
              <a:gd name="connsiteX254" fmla="*/ 404813 w 2640806"/>
              <a:gd name="connsiteY25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400300 w 2640806"/>
              <a:gd name="connsiteY58" fmla="*/ 1009785 h 1800359"/>
              <a:gd name="connsiteX59" fmla="*/ 2471738 w 2640806"/>
              <a:gd name="connsiteY59" fmla="*/ 1064553 h 1800359"/>
              <a:gd name="connsiteX60" fmla="*/ 2640806 w 2640806"/>
              <a:gd name="connsiteY60" fmla="*/ 1152658 h 1800359"/>
              <a:gd name="connsiteX61" fmla="*/ 1516857 w 2640806"/>
              <a:gd name="connsiteY61" fmla="*/ 926440 h 1800359"/>
              <a:gd name="connsiteX62" fmla="*/ 1471613 w 2640806"/>
              <a:gd name="connsiteY62" fmla="*/ 897865 h 1800359"/>
              <a:gd name="connsiteX63" fmla="*/ 1438275 w 2640806"/>
              <a:gd name="connsiteY63" fmla="*/ 847859 h 1800359"/>
              <a:gd name="connsiteX64" fmla="*/ 1433513 w 2640806"/>
              <a:gd name="connsiteY64" fmla="*/ 819284 h 1800359"/>
              <a:gd name="connsiteX65" fmla="*/ 1409700 w 2640806"/>
              <a:gd name="connsiteY65" fmla="*/ 804996 h 1800359"/>
              <a:gd name="connsiteX66" fmla="*/ 1369219 w 2640806"/>
              <a:gd name="connsiteY66" fmla="*/ 807377 h 1800359"/>
              <a:gd name="connsiteX67" fmla="*/ 1309688 w 2640806"/>
              <a:gd name="connsiteY67" fmla="*/ 807377 h 1800359"/>
              <a:gd name="connsiteX68" fmla="*/ 1281113 w 2640806"/>
              <a:gd name="connsiteY68" fmla="*/ 812140 h 1800359"/>
              <a:gd name="connsiteX69" fmla="*/ 1257300 w 2640806"/>
              <a:gd name="connsiteY69" fmla="*/ 835952 h 1800359"/>
              <a:gd name="connsiteX70" fmla="*/ 1221582 w 2640806"/>
              <a:gd name="connsiteY70" fmla="*/ 838334 h 1800359"/>
              <a:gd name="connsiteX71" fmla="*/ 1188244 w 2640806"/>
              <a:gd name="connsiteY71" fmla="*/ 835952 h 1800359"/>
              <a:gd name="connsiteX72" fmla="*/ 1143000 w 2640806"/>
              <a:gd name="connsiteY72" fmla="*/ 821665 h 1800359"/>
              <a:gd name="connsiteX73" fmla="*/ 1109663 w 2640806"/>
              <a:gd name="connsiteY73" fmla="*/ 838334 h 1800359"/>
              <a:gd name="connsiteX74" fmla="*/ 1083469 w 2640806"/>
              <a:gd name="connsiteY74" fmla="*/ 866909 h 1800359"/>
              <a:gd name="connsiteX75" fmla="*/ 1054894 w 2640806"/>
              <a:gd name="connsiteY75" fmla="*/ 885959 h 1800359"/>
              <a:gd name="connsiteX76" fmla="*/ 1064419 w 2640806"/>
              <a:gd name="connsiteY76" fmla="*/ 926440 h 1800359"/>
              <a:gd name="connsiteX77" fmla="*/ 1059657 w 2640806"/>
              <a:gd name="connsiteY77" fmla="*/ 985971 h 1800359"/>
              <a:gd name="connsiteX78" fmla="*/ 1038225 w 2640806"/>
              <a:gd name="connsiteY78" fmla="*/ 933584 h 1800359"/>
              <a:gd name="connsiteX79" fmla="*/ 1028700 w 2640806"/>
              <a:gd name="connsiteY79" fmla="*/ 902627 h 1800359"/>
              <a:gd name="connsiteX80" fmla="*/ 1009650 w 2640806"/>
              <a:gd name="connsiteY80" fmla="*/ 897865 h 1800359"/>
              <a:gd name="connsiteX81" fmla="*/ 997744 w 2640806"/>
              <a:gd name="connsiteY81" fmla="*/ 921677 h 1800359"/>
              <a:gd name="connsiteX82" fmla="*/ 969169 w 2640806"/>
              <a:gd name="connsiteY82" fmla="*/ 924059 h 1800359"/>
              <a:gd name="connsiteX83" fmla="*/ 935832 w 2640806"/>
              <a:gd name="connsiteY83" fmla="*/ 916915 h 1800359"/>
              <a:gd name="connsiteX84" fmla="*/ 912019 w 2640806"/>
              <a:gd name="connsiteY84" fmla="*/ 935965 h 1800359"/>
              <a:gd name="connsiteX85" fmla="*/ 873919 w 2640806"/>
              <a:gd name="connsiteY85" fmla="*/ 945490 h 1800359"/>
              <a:gd name="connsiteX86" fmla="*/ 842963 w 2640806"/>
              <a:gd name="connsiteY86" fmla="*/ 935965 h 1800359"/>
              <a:gd name="connsiteX87" fmla="*/ 802482 w 2640806"/>
              <a:gd name="connsiteY87" fmla="*/ 912152 h 1800359"/>
              <a:gd name="connsiteX88" fmla="*/ 785813 w 2640806"/>
              <a:gd name="connsiteY88" fmla="*/ 881196 h 1800359"/>
              <a:gd name="connsiteX89" fmla="*/ 776288 w 2640806"/>
              <a:gd name="connsiteY89" fmla="*/ 866909 h 1800359"/>
              <a:gd name="connsiteX90" fmla="*/ 800100 w 2640806"/>
              <a:gd name="connsiteY90" fmla="*/ 850240 h 1800359"/>
              <a:gd name="connsiteX91" fmla="*/ 800100 w 2640806"/>
              <a:gd name="connsiteY91" fmla="*/ 793090 h 1800359"/>
              <a:gd name="connsiteX92" fmla="*/ 776288 w 2640806"/>
              <a:gd name="connsiteY92" fmla="*/ 783565 h 1800359"/>
              <a:gd name="connsiteX93" fmla="*/ 719138 w 2640806"/>
              <a:gd name="connsiteY93" fmla="*/ 788327 h 1800359"/>
              <a:gd name="connsiteX94" fmla="*/ 688182 w 2640806"/>
              <a:gd name="connsiteY94" fmla="*/ 781184 h 1800359"/>
              <a:gd name="connsiteX95" fmla="*/ 673894 w 2640806"/>
              <a:gd name="connsiteY95" fmla="*/ 754990 h 1800359"/>
              <a:gd name="connsiteX96" fmla="*/ 652463 w 2640806"/>
              <a:gd name="connsiteY96" fmla="*/ 731177 h 1800359"/>
              <a:gd name="connsiteX97" fmla="*/ 619125 w 2640806"/>
              <a:gd name="connsiteY97" fmla="*/ 709746 h 1800359"/>
              <a:gd name="connsiteX98" fmla="*/ 590550 w 2640806"/>
              <a:gd name="connsiteY98" fmla="*/ 716890 h 1800359"/>
              <a:gd name="connsiteX99" fmla="*/ 566738 w 2640806"/>
              <a:gd name="connsiteY99" fmla="*/ 719271 h 1800359"/>
              <a:gd name="connsiteX100" fmla="*/ 569119 w 2640806"/>
              <a:gd name="connsiteY100" fmla="*/ 750227 h 1800359"/>
              <a:gd name="connsiteX101" fmla="*/ 604838 w 2640806"/>
              <a:gd name="connsiteY101" fmla="*/ 764515 h 1800359"/>
              <a:gd name="connsiteX102" fmla="*/ 571500 w 2640806"/>
              <a:gd name="connsiteY102" fmla="*/ 778802 h 1800359"/>
              <a:gd name="connsiteX103" fmla="*/ 545307 w 2640806"/>
              <a:gd name="connsiteY103" fmla="*/ 795471 h 1800359"/>
              <a:gd name="connsiteX104" fmla="*/ 569119 w 2640806"/>
              <a:gd name="connsiteY104" fmla="*/ 814521 h 1800359"/>
              <a:gd name="connsiteX105" fmla="*/ 550069 w 2640806"/>
              <a:gd name="connsiteY105" fmla="*/ 833571 h 1800359"/>
              <a:gd name="connsiteX106" fmla="*/ 523875 w 2640806"/>
              <a:gd name="connsiteY106" fmla="*/ 840715 h 1800359"/>
              <a:gd name="connsiteX107" fmla="*/ 511969 w 2640806"/>
              <a:gd name="connsiteY107" fmla="*/ 862146 h 1800359"/>
              <a:gd name="connsiteX108" fmla="*/ 535782 w 2640806"/>
              <a:gd name="connsiteY108" fmla="*/ 883577 h 1800359"/>
              <a:gd name="connsiteX109" fmla="*/ 542925 w 2640806"/>
              <a:gd name="connsiteY109" fmla="*/ 914534 h 1800359"/>
              <a:gd name="connsiteX110" fmla="*/ 557213 w 2640806"/>
              <a:gd name="connsiteY110" fmla="*/ 947871 h 1800359"/>
              <a:gd name="connsiteX111" fmla="*/ 533400 w 2640806"/>
              <a:gd name="connsiteY111" fmla="*/ 955015 h 1800359"/>
              <a:gd name="connsiteX112" fmla="*/ 528638 w 2640806"/>
              <a:gd name="connsiteY112" fmla="*/ 988352 h 1800359"/>
              <a:gd name="connsiteX113" fmla="*/ 550069 w 2640806"/>
              <a:gd name="connsiteY113" fmla="*/ 1002640 h 1800359"/>
              <a:gd name="connsiteX114" fmla="*/ 573882 w 2640806"/>
              <a:gd name="connsiteY114" fmla="*/ 990734 h 1800359"/>
              <a:gd name="connsiteX115" fmla="*/ 588169 w 2640806"/>
              <a:gd name="connsiteY115" fmla="*/ 1012165 h 1800359"/>
              <a:gd name="connsiteX116" fmla="*/ 588169 w 2640806"/>
              <a:gd name="connsiteY116" fmla="*/ 1012165 h 1800359"/>
              <a:gd name="connsiteX117" fmla="*/ 614363 w 2640806"/>
              <a:gd name="connsiteY117" fmla="*/ 1038359 h 1800359"/>
              <a:gd name="connsiteX118" fmla="*/ 602457 w 2640806"/>
              <a:gd name="connsiteY118" fmla="*/ 1064552 h 1800359"/>
              <a:gd name="connsiteX119" fmla="*/ 588169 w 2640806"/>
              <a:gd name="connsiteY119" fmla="*/ 1081221 h 1800359"/>
              <a:gd name="connsiteX120" fmla="*/ 600075 w 2640806"/>
              <a:gd name="connsiteY120" fmla="*/ 1119321 h 1800359"/>
              <a:gd name="connsiteX121" fmla="*/ 609600 w 2640806"/>
              <a:gd name="connsiteY121" fmla="*/ 1138371 h 1800359"/>
              <a:gd name="connsiteX122" fmla="*/ 609600 w 2640806"/>
              <a:gd name="connsiteY122" fmla="*/ 1138371 h 1800359"/>
              <a:gd name="connsiteX123" fmla="*/ 640557 w 2640806"/>
              <a:gd name="connsiteY123" fmla="*/ 1155040 h 1800359"/>
              <a:gd name="connsiteX124" fmla="*/ 642938 w 2640806"/>
              <a:gd name="connsiteY124" fmla="*/ 1188377 h 1800359"/>
              <a:gd name="connsiteX125" fmla="*/ 681038 w 2640806"/>
              <a:gd name="connsiteY125" fmla="*/ 1205046 h 1800359"/>
              <a:gd name="connsiteX126" fmla="*/ 781050 w 2640806"/>
              <a:gd name="connsiteY126" fmla="*/ 1228859 h 1800359"/>
              <a:gd name="connsiteX127" fmla="*/ 797719 w 2640806"/>
              <a:gd name="connsiteY127" fmla="*/ 1245527 h 1800359"/>
              <a:gd name="connsiteX128" fmla="*/ 828675 w 2640806"/>
              <a:gd name="connsiteY128" fmla="*/ 1262196 h 1800359"/>
              <a:gd name="connsiteX129" fmla="*/ 852488 w 2640806"/>
              <a:gd name="connsiteY129" fmla="*/ 1238384 h 1800359"/>
              <a:gd name="connsiteX130" fmla="*/ 864394 w 2640806"/>
              <a:gd name="connsiteY130" fmla="*/ 1262196 h 1800359"/>
              <a:gd name="connsiteX131" fmla="*/ 926307 w 2640806"/>
              <a:gd name="connsiteY131" fmla="*/ 1269340 h 1800359"/>
              <a:gd name="connsiteX132" fmla="*/ 940594 w 2640806"/>
              <a:gd name="connsiteY132" fmla="*/ 1286009 h 1800359"/>
              <a:gd name="connsiteX133" fmla="*/ 966788 w 2640806"/>
              <a:gd name="connsiteY133" fmla="*/ 1326490 h 1800359"/>
              <a:gd name="connsiteX134" fmla="*/ 1004888 w 2640806"/>
              <a:gd name="connsiteY134" fmla="*/ 1350302 h 1800359"/>
              <a:gd name="connsiteX135" fmla="*/ 1064419 w 2640806"/>
              <a:gd name="connsiteY135" fmla="*/ 1376496 h 1800359"/>
              <a:gd name="connsiteX136" fmla="*/ 1104900 w 2640806"/>
              <a:gd name="connsiteY136" fmla="*/ 1395546 h 1800359"/>
              <a:gd name="connsiteX137" fmla="*/ 1152525 w 2640806"/>
              <a:gd name="connsiteY137" fmla="*/ 1395546 h 1800359"/>
              <a:gd name="connsiteX138" fmla="*/ 1216819 w 2640806"/>
              <a:gd name="connsiteY138" fmla="*/ 1409834 h 1800359"/>
              <a:gd name="connsiteX139" fmla="*/ 1283494 w 2640806"/>
              <a:gd name="connsiteY139" fmla="*/ 1424121 h 1800359"/>
              <a:gd name="connsiteX140" fmla="*/ 1323975 w 2640806"/>
              <a:gd name="connsiteY140" fmla="*/ 1466984 h 1800359"/>
              <a:gd name="connsiteX141" fmla="*/ 1369219 w 2640806"/>
              <a:gd name="connsiteY141" fmla="*/ 1514609 h 1800359"/>
              <a:gd name="connsiteX142" fmla="*/ 1371600 w 2640806"/>
              <a:gd name="connsiteY142" fmla="*/ 1574140 h 1800359"/>
              <a:gd name="connsiteX143" fmla="*/ 1343025 w 2640806"/>
              <a:gd name="connsiteY143" fmla="*/ 1528896 h 1800359"/>
              <a:gd name="connsiteX144" fmla="*/ 1297782 w 2640806"/>
              <a:gd name="connsiteY144" fmla="*/ 1483652 h 1800359"/>
              <a:gd name="connsiteX145" fmla="*/ 1262063 w 2640806"/>
              <a:gd name="connsiteY145" fmla="*/ 1450315 h 1800359"/>
              <a:gd name="connsiteX146" fmla="*/ 1228725 w 2640806"/>
              <a:gd name="connsiteY146" fmla="*/ 1431265 h 1800359"/>
              <a:gd name="connsiteX147" fmla="*/ 1159669 w 2640806"/>
              <a:gd name="connsiteY147" fmla="*/ 1426502 h 1800359"/>
              <a:gd name="connsiteX148" fmla="*/ 1102519 w 2640806"/>
              <a:gd name="connsiteY148" fmla="*/ 1424121 h 1800359"/>
              <a:gd name="connsiteX149" fmla="*/ 1062038 w 2640806"/>
              <a:gd name="connsiteY149" fmla="*/ 1407452 h 1800359"/>
              <a:gd name="connsiteX150" fmla="*/ 1014413 w 2640806"/>
              <a:gd name="connsiteY150" fmla="*/ 1388402 h 1800359"/>
              <a:gd name="connsiteX151" fmla="*/ 983457 w 2640806"/>
              <a:gd name="connsiteY151" fmla="*/ 1366971 h 1800359"/>
              <a:gd name="connsiteX152" fmla="*/ 942975 w 2640806"/>
              <a:gd name="connsiteY152" fmla="*/ 1343159 h 1800359"/>
              <a:gd name="connsiteX153" fmla="*/ 900113 w 2640806"/>
              <a:gd name="connsiteY153" fmla="*/ 1319346 h 1800359"/>
              <a:gd name="connsiteX154" fmla="*/ 912019 w 2640806"/>
              <a:gd name="connsiteY154" fmla="*/ 1364590 h 1800359"/>
              <a:gd name="connsiteX155" fmla="*/ 923925 w 2640806"/>
              <a:gd name="connsiteY155" fmla="*/ 1409834 h 1800359"/>
              <a:gd name="connsiteX156" fmla="*/ 938213 w 2640806"/>
              <a:gd name="connsiteY156" fmla="*/ 1450315 h 1800359"/>
              <a:gd name="connsiteX157" fmla="*/ 962025 w 2640806"/>
              <a:gd name="connsiteY157" fmla="*/ 1497940 h 1800359"/>
              <a:gd name="connsiteX158" fmla="*/ 971550 w 2640806"/>
              <a:gd name="connsiteY158" fmla="*/ 1550327 h 1800359"/>
              <a:gd name="connsiteX159" fmla="*/ 1002507 w 2640806"/>
              <a:gd name="connsiteY159" fmla="*/ 1614621 h 1800359"/>
              <a:gd name="connsiteX160" fmla="*/ 1021557 w 2640806"/>
              <a:gd name="connsiteY160" fmla="*/ 1647959 h 1800359"/>
              <a:gd name="connsiteX161" fmla="*/ 1035844 w 2640806"/>
              <a:gd name="connsiteY161" fmla="*/ 1671771 h 1800359"/>
              <a:gd name="connsiteX162" fmla="*/ 1102519 w 2640806"/>
              <a:gd name="connsiteY162" fmla="*/ 1678915 h 1800359"/>
              <a:gd name="connsiteX163" fmla="*/ 1154907 w 2640806"/>
              <a:gd name="connsiteY163" fmla="*/ 1697965 h 1800359"/>
              <a:gd name="connsiteX164" fmla="*/ 1171575 w 2640806"/>
              <a:gd name="connsiteY164" fmla="*/ 1709871 h 1800359"/>
              <a:gd name="connsiteX165" fmla="*/ 1176338 w 2640806"/>
              <a:gd name="connsiteY165" fmla="*/ 1717015 h 1800359"/>
              <a:gd name="connsiteX166" fmla="*/ 1178719 w 2640806"/>
              <a:gd name="connsiteY166" fmla="*/ 1726540 h 1800359"/>
              <a:gd name="connsiteX167" fmla="*/ 1181100 w 2640806"/>
              <a:gd name="connsiteY167" fmla="*/ 1728921 h 1800359"/>
              <a:gd name="connsiteX168" fmla="*/ 1204913 w 2640806"/>
              <a:gd name="connsiteY168" fmla="*/ 1793215 h 1800359"/>
              <a:gd name="connsiteX169" fmla="*/ 1169194 w 2640806"/>
              <a:gd name="connsiteY169" fmla="*/ 1800359 h 1800359"/>
              <a:gd name="connsiteX170" fmla="*/ 1140619 w 2640806"/>
              <a:gd name="connsiteY170" fmla="*/ 1745590 h 1800359"/>
              <a:gd name="connsiteX171" fmla="*/ 1121569 w 2640806"/>
              <a:gd name="connsiteY171" fmla="*/ 1726540 h 1800359"/>
              <a:gd name="connsiteX172" fmla="*/ 1128713 w 2640806"/>
              <a:gd name="connsiteY172" fmla="*/ 1790834 h 1800359"/>
              <a:gd name="connsiteX173" fmla="*/ 1119188 w 2640806"/>
              <a:gd name="connsiteY173" fmla="*/ 1790834 h 1800359"/>
              <a:gd name="connsiteX174" fmla="*/ 1088232 w 2640806"/>
              <a:gd name="connsiteY174" fmla="*/ 1740827 h 1800359"/>
              <a:gd name="connsiteX175" fmla="*/ 1057275 w 2640806"/>
              <a:gd name="connsiteY175" fmla="*/ 1717015 h 1800359"/>
              <a:gd name="connsiteX176" fmla="*/ 1042988 w 2640806"/>
              <a:gd name="connsiteY176" fmla="*/ 1745590 h 1800359"/>
              <a:gd name="connsiteX177" fmla="*/ 1021557 w 2640806"/>
              <a:gd name="connsiteY177" fmla="*/ 1750352 h 1800359"/>
              <a:gd name="connsiteX178" fmla="*/ 985838 w 2640806"/>
              <a:gd name="connsiteY178" fmla="*/ 1697965 h 1800359"/>
              <a:gd name="connsiteX179" fmla="*/ 919163 w 2640806"/>
              <a:gd name="connsiteY179" fmla="*/ 1671771 h 1800359"/>
              <a:gd name="connsiteX180" fmla="*/ 876300 w 2640806"/>
              <a:gd name="connsiteY180" fmla="*/ 1638434 h 1800359"/>
              <a:gd name="connsiteX181" fmla="*/ 857250 w 2640806"/>
              <a:gd name="connsiteY181" fmla="*/ 1576521 h 1800359"/>
              <a:gd name="connsiteX182" fmla="*/ 862013 w 2640806"/>
              <a:gd name="connsiteY182" fmla="*/ 1528896 h 1800359"/>
              <a:gd name="connsiteX183" fmla="*/ 864394 w 2640806"/>
              <a:gd name="connsiteY183" fmla="*/ 1464602 h 1800359"/>
              <a:gd name="connsiteX184" fmla="*/ 866775 w 2640806"/>
              <a:gd name="connsiteY184" fmla="*/ 1400309 h 1800359"/>
              <a:gd name="connsiteX185" fmla="*/ 862013 w 2640806"/>
              <a:gd name="connsiteY185" fmla="*/ 1333634 h 1800359"/>
              <a:gd name="connsiteX186" fmla="*/ 804863 w 2640806"/>
              <a:gd name="connsiteY186" fmla="*/ 1305059 h 1800359"/>
              <a:gd name="connsiteX187" fmla="*/ 754857 w 2640806"/>
              <a:gd name="connsiteY187" fmla="*/ 1281246 h 1800359"/>
              <a:gd name="connsiteX188" fmla="*/ 692944 w 2640806"/>
              <a:gd name="connsiteY188" fmla="*/ 1250290 h 1800359"/>
              <a:gd name="connsiteX189" fmla="*/ 609600 w 2640806"/>
              <a:gd name="connsiteY189" fmla="*/ 1209809 h 1800359"/>
              <a:gd name="connsiteX190" fmla="*/ 566738 w 2640806"/>
              <a:gd name="connsiteY190" fmla="*/ 1183615 h 1800359"/>
              <a:gd name="connsiteX191" fmla="*/ 528638 w 2640806"/>
              <a:gd name="connsiteY191" fmla="*/ 1138371 h 1800359"/>
              <a:gd name="connsiteX192" fmla="*/ 523875 w 2640806"/>
              <a:gd name="connsiteY192" fmla="*/ 1109796 h 1800359"/>
              <a:gd name="connsiteX193" fmla="*/ 550069 w 2640806"/>
              <a:gd name="connsiteY193" fmla="*/ 1090746 h 1800359"/>
              <a:gd name="connsiteX194" fmla="*/ 561975 w 2640806"/>
              <a:gd name="connsiteY194" fmla="*/ 1064552 h 1800359"/>
              <a:gd name="connsiteX195" fmla="*/ 547688 w 2640806"/>
              <a:gd name="connsiteY195" fmla="*/ 1040740 h 1800359"/>
              <a:gd name="connsiteX196" fmla="*/ 490538 w 2640806"/>
              <a:gd name="connsiteY196" fmla="*/ 1076459 h 1800359"/>
              <a:gd name="connsiteX197" fmla="*/ 447675 w 2640806"/>
              <a:gd name="connsiteY197" fmla="*/ 1057409 h 1800359"/>
              <a:gd name="connsiteX198" fmla="*/ 454819 w 2640806"/>
              <a:gd name="connsiteY198" fmla="*/ 1026452 h 1800359"/>
              <a:gd name="connsiteX199" fmla="*/ 461963 w 2640806"/>
              <a:gd name="connsiteY199" fmla="*/ 988352 h 1800359"/>
              <a:gd name="connsiteX200" fmla="*/ 459582 w 2640806"/>
              <a:gd name="connsiteY200" fmla="*/ 976446 h 1800359"/>
              <a:gd name="connsiteX201" fmla="*/ 419100 w 2640806"/>
              <a:gd name="connsiteY201" fmla="*/ 959777 h 1800359"/>
              <a:gd name="connsiteX202" fmla="*/ 392907 w 2640806"/>
              <a:gd name="connsiteY202" fmla="*/ 905009 h 1800359"/>
              <a:gd name="connsiteX203" fmla="*/ 395288 w 2640806"/>
              <a:gd name="connsiteY203" fmla="*/ 857384 h 1800359"/>
              <a:gd name="connsiteX204" fmla="*/ 433388 w 2640806"/>
              <a:gd name="connsiteY204" fmla="*/ 835952 h 1800359"/>
              <a:gd name="connsiteX205" fmla="*/ 431007 w 2640806"/>
              <a:gd name="connsiteY205" fmla="*/ 800234 h 1800359"/>
              <a:gd name="connsiteX206" fmla="*/ 400050 w 2640806"/>
              <a:gd name="connsiteY206" fmla="*/ 819284 h 1800359"/>
              <a:gd name="connsiteX207" fmla="*/ 397669 w 2640806"/>
              <a:gd name="connsiteY207" fmla="*/ 781184 h 1800359"/>
              <a:gd name="connsiteX208" fmla="*/ 419100 w 2640806"/>
              <a:gd name="connsiteY208" fmla="*/ 743084 h 1800359"/>
              <a:gd name="connsiteX209" fmla="*/ 421482 w 2640806"/>
              <a:gd name="connsiteY209" fmla="*/ 695459 h 1800359"/>
              <a:gd name="connsiteX210" fmla="*/ 428625 w 2640806"/>
              <a:gd name="connsiteY210" fmla="*/ 669265 h 1800359"/>
              <a:gd name="connsiteX211" fmla="*/ 383382 w 2640806"/>
              <a:gd name="connsiteY211" fmla="*/ 669265 h 1800359"/>
              <a:gd name="connsiteX212" fmla="*/ 385763 w 2640806"/>
              <a:gd name="connsiteY212" fmla="*/ 619259 h 1800359"/>
              <a:gd name="connsiteX213" fmla="*/ 423863 w 2640806"/>
              <a:gd name="connsiteY213" fmla="*/ 602590 h 1800359"/>
              <a:gd name="connsiteX214" fmla="*/ 445294 w 2640806"/>
              <a:gd name="connsiteY214" fmla="*/ 562109 h 1800359"/>
              <a:gd name="connsiteX215" fmla="*/ 469107 w 2640806"/>
              <a:gd name="connsiteY215" fmla="*/ 526390 h 1800359"/>
              <a:gd name="connsiteX216" fmla="*/ 438150 w 2640806"/>
              <a:gd name="connsiteY216" fmla="*/ 519246 h 1800359"/>
              <a:gd name="connsiteX217" fmla="*/ 409575 w 2640806"/>
              <a:gd name="connsiteY217" fmla="*/ 521627 h 1800359"/>
              <a:gd name="connsiteX218" fmla="*/ 400050 w 2640806"/>
              <a:gd name="connsiteY218" fmla="*/ 552584 h 1800359"/>
              <a:gd name="connsiteX219" fmla="*/ 381000 w 2640806"/>
              <a:gd name="connsiteY219" fmla="*/ 588302 h 1800359"/>
              <a:gd name="connsiteX220" fmla="*/ 333375 w 2640806"/>
              <a:gd name="connsiteY220" fmla="*/ 614496 h 1800359"/>
              <a:gd name="connsiteX221" fmla="*/ 285750 w 2640806"/>
              <a:gd name="connsiteY221" fmla="*/ 635927 h 1800359"/>
              <a:gd name="connsiteX222" fmla="*/ 230982 w 2640806"/>
              <a:gd name="connsiteY222" fmla="*/ 643071 h 1800359"/>
              <a:gd name="connsiteX223" fmla="*/ 159544 w 2640806"/>
              <a:gd name="connsiteY223" fmla="*/ 631165 h 1800359"/>
              <a:gd name="connsiteX224" fmla="*/ 230982 w 2640806"/>
              <a:gd name="connsiteY224" fmla="*/ 612115 h 1800359"/>
              <a:gd name="connsiteX225" fmla="*/ 233363 w 2640806"/>
              <a:gd name="connsiteY225" fmla="*/ 581159 h 1800359"/>
              <a:gd name="connsiteX226" fmla="*/ 204788 w 2640806"/>
              <a:gd name="connsiteY226" fmla="*/ 557346 h 1800359"/>
              <a:gd name="connsiteX227" fmla="*/ 223838 w 2640806"/>
              <a:gd name="connsiteY227" fmla="*/ 531152 h 1800359"/>
              <a:gd name="connsiteX228" fmla="*/ 221457 w 2640806"/>
              <a:gd name="connsiteY228" fmla="*/ 495434 h 1800359"/>
              <a:gd name="connsiteX229" fmla="*/ 221457 w 2640806"/>
              <a:gd name="connsiteY229" fmla="*/ 495434 h 1800359"/>
              <a:gd name="connsiteX230" fmla="*/ 166688 w 2640806"/>
              <a:gd name="connsiteY230" fmla="*/ 500196 h 1800359"/>
              <a:gd name="connsiteX231" fmla="*/ 157163 w 2640806"/>
              <a:gd name="connsiteY231" fmla="*/ 533534 h 1800359"/>
              <a:gd name="connsiteX232" fmla="*/ 159544 w 2640806"/>
              <a:gd name="connsiteY232" fmla="*/ 478765 h 1800359"/>
              <a:gd name="connsiteX233" fmla="*/ 192882 w 2640806"/>
              <a:gd name="connsiteY233" fmla="*/ 433521 h 1800359"/>
              <a:gd name="connsiteX234" fmla="*/ 214313 w 2640806"/>
              <a:gd name="connsiteY234" fmla="*/ 414471 h 1800359"/>
              <a:gd name="connsiteX235" fmla="*/ 245269 w 2640806"/>
              <a:gd name="connsiteY235" fmla="*/ 393040 h 1800359"/>
              <a:gd name="connsiteX236" fmla="*/ 197644 w 2640806"/>
              <a:gd name="connsiteY236" fmla="*/ 378752 h 1800359"/>
              <a:gd name="connsiteX237" fmla="*/ 133350 w 2640806"/>
              <a:gd name="connsiteY237" fmla="*/ 378752 h 1800359"/>
              <a:gd name="connsiteX238" fmla="*/ 109538 w 2640806"/>
              <a:gd name="connsiteY238" fmla="*/ 378752 h 1800359"/>
              <a:gd name="connsiteX239" fmla="*/ 107157 w 2640806"/>
              <a:gd name="connsiteY239" fmla="*/ 433521 h 1800359"/>
              <a:gd name="connsiteX240" fmla="*/ 61913 w 2640806"/>
              <a:gd name="connsiteY240" fmla="*/ 378752 h 1800359"/>
              <a:gd name="connsiteX241" fmla="*/ 0 w 2640806"/>
              <a:gd name="connsiteY241" fmla="*/ 359702 h 1800359"/>
              <a:gd name="connsiteX242" fmla="*/ 0 w 2640806"/>
              <a:gd name="connsiteY242" fmla="*/ 338271 h 1800359"/>
              <a:gd name="connsiteX243" fmla="*/ 35719 w 2640806"/>
              <a:gd name="connsiteY243" fmla="*/ 314459 h 1800359"/>
              <a:gd name="connsiteX244" fmla="*/ 66675 w 2640806"/>
              <a:gd name="connsiteY244" fmla="*/ 273977 h 1800359"/>
              <a:gd name="connsiteX245" fmla="*/ 54769 w 2640806"/>
              <a:gd name="connsiteY245" fmla="*/ 238259 h 1800359"/>
              <a:gd name="connsiteX246" fmla="*/ 35719 w 2640806"/>
              <a:gd name="connsiteY246" fmla="*/ 214446 h 1800359"/>
              <a:gd name="connsiteX247" fmla="*/ 61913 w 2640806"/>
              <a:gd name="connsiteY247" fmla="*/ 200159 h 1800359"/>
              <a:gd name="connsiteX248" fmla="*/ 71438 w 2640806"/>
              <a:gd name="connsiteY248" fmla="*/ 159677 h 1800359"/>
              <a:gd name="connsiteX249" fmla="*/ 57150 w 2640806"/>
              <a:gd name="connsiteY249" fmla="*/ 123959 h 1800359"/>
              <a:gd name="connsiteX250" fmla="*/ 21432 w 2640806"/>
              <a:gd name="connsiteY250" fmla="*/ 81096 h 1800359"/>
              <a:gd name="connsiteX251" fmla="*/ 66675 w 2640806"/>
              <a:gd name="connsiteY251" fmla="*/ 57284 h 1800359"/>
              <a:gd name="connsiteX252" fmla="*/ 95250 w 2640806"/>
              <a:gd name="connsiteY252" fmla="*/ 47759 h 1800359"/>
              <a:gd name="connsiteX253" fmla="*/ 190500 w 2640806"/>
              <a:gd name="connsiteY253" fmla="*/ 134 h 1800359"/>
              <a:gd name="connsiteX254" fmla="*/ 269081 w 2640806"/>
              <a:gd name="connsiteY254" fmla="*/ 62046 h 1800359"/>
              <a:gd name="connsiteX255" fmla="*/ 404813 w 2640806"/>
              <a:gd name="connsiteY255"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300288 w 2640806"/>
              <a:gd name="connsiteY58" fmla="*/ 971685 h 1800359"/>
              <a:gd name="connsiteX59" fmla="*/ 2400300 w 2640806"/>
              <a:gd name="connsiteY59" fmla="*/ 1009785 h 1800359"/>
              <a:gd name="connsiteX60" fmla="*/ 2471738 w 2640806"/>
              <a:gd name="connsiteY60" fmla="*/ 1064553 h 1800359"/>
              <a:gd name="connsiteX61" fmla="*/ 2640806 w 2640806"/>
              <a:gd name="connsiteY61" fmla="*/ 1152658 h 1800359"/>
              <a:gd name="connsiteX62" fmla="*/ 1516857 w 2640806"/>
              <a:gd name="connsiteY62" fmla="*/ 926440 h 1800359"/>
              <a:gd name="connsiteX63" fmla="*/ 1471613 w 2640806"/>
              <a:gd name="connsiteY63" fmla="*/ 897865 h 1800359"/>
              <a:gd name="connsiteX64" fmla="*/ 1438275 w 2640806"/>
              <a:gd name="connsiteY64" fmla="*/ 847859 h 1800359"/>
              <a:gd name="connsiteX65" fmla="*/ 1433513 w 2640806"/>
              <a:gd name="connsiteY65" fmla="*/ 819284 h 1800359"/>
              <a:gd name="connsiteX66" fmla="*/ 1409700 w 2640806"/>
              <a:gd name="connsiteY66" fmla="*/ 804996 h 1800359"/>
              <a:gd name="connsiteX67" fmla="*/ 1369219 w 2640806"/>
              <a:gd name="connsiteY67" fmla="*/ 807377 h 1800359"/>
              <a:gd name="connsiteX68" fmla="*/ 1309688 w 2640806"/>
              <a:gd name="connsiteY68" fmla="*/ 807377 h 1800359"/>
              <a:gd name="connsiteX69" fmla="*/ 1281113 w 2640806"/>
              <a:gd name="connsiteY69" fmla="*/ 812140 h 1800359"/>
              <a:gd name="connsiteX70" fmla="*/ 1257300 w 2640806"/>
              <a:gd name="connsiteY70" fmla="*/ 835952 h 1800359"/>
              <a:gd name="connsiteX71" fmla="*/ 1221582 w 2640806"/>
              <a:gd name="connsiteY71" fmla="*/ 838334 h 1800359"/>
              <a:gd name="connsiteX72" fmla="*/ 1188244 w 2640806"/>
              <a:gd name="connsiteY72" fmla="*/ 835952 h 1800359"/>
              <a:gd name="connsiteX73" fmla="*/ 1143000 w 2640806"/>
              <a:gd name="connsiteY73" fmla="*/ 821665 h 1800359"/>
              <a:gd name="connsiteX74" fmla="*/ 1109663 w 2640806"/>
              <a:gd name="connsiteY74" fmla="*/ 838334 h 1800359"/>
              <a:gd name="connsiteX75" fmla="*/ 1083469 w 2640806"/>
              <a:gd name="connsiteY75" fmla="*/ 866909 h 1800359"/>
              <a:gd name="connsiteX76" fmla="*/ 1054894 w 2640806"/>
              <a:gd name="connsiteY76" fmla="*/ 885959 h 1800359"/>
              <a:gd name="connsiteX77" fmla="*/ 1064419 w 2640806"/>
              <a:gd name="connsiteY77" fmla="*/ 926440 h 1800359"/>
              <a:gd name="connsiteX78" fmla="*/ 1059657 w 2640806"/>
              <a:gd name="connsiteY78" fmla="*/ 985971 h 1800359"/>
              <a:gd name="connsiteX79" fmla="*/ 1038225 w 2640806"/>
              <a:gd name="connsiteY79" fmla="*/ 933584 h 1800359"/>
              <a:gd name="connsiteX80" fmla="*/ 1028700 w 2640806"/>
              <a:gd name="connsiteY80" fmla="*/ 902627 h 1800359"/>
              <a:gd name="connsiteX81" fmla="*/ 1009650 w 2640806"/>
              <a:gd name="connsiteY81" fmla="*/ 897865 h 1800359"/>
              <a:gd name="connsiteX82" fmla="*/ 997744 w 2640806"/>
              <a:gd name="connsiteY82" fmla="*/ 921677 h 1800359"/>
              <a:gd name="connsiteX83" fmla="*/ 969169 w 2640806"/>
              <a:gd name="connsiteY83" fmla="*/ 924059 h 1800359"/>
              <a:gd name="connsiteX84" fmla="*/ 935832 w 2640806"/>
              <a:gd name="connsiteY84" fmla="*/ 916915 h 1800359"/>
              <a:gd name="connsiteX85" fmla="*/ 912019 w 2640806"/>
              <a:gd name="connsiteY85" fmla="*/ 935965 h 1800359"/>
              <a:gd name="connsiteX86" fmla="*/ 873919 w 2640806"/>
              <a:gd name="connsiteY86" fmla="*/ 945490 h 1800359"/>
              <a:gd name="connsiteX87" fmla="*/ 842963 w 2640806"/>
              <a:gd name="connsiteY87" fmla="*/ 935965 h 1800359"/>
              <a:gd name="connsiteX88" fmla="*/ 802482 w 2640806"/>
              <a:gd name="connsiteY88" fmla="*/ 912152 h 1800359"/>
              <a:gd name="connsiteX89" fmla="*/ 785813 w 2640806"/>
              <a:gd name="connsiteY89" fmla="*/ 881196 h 1800359"/>
              <a:gd name="connsiteX90" fmla="*/ 776288 w 2640806"/>
              <a:gd name="connsiteY90" fmla="*/ 866909 h 1800359"/>
              <a:gd name="connsiteX91" fmla="*/ 800100 w 2640806"/>
              <a:gd name="connsiteY91" fmla="*/ 850240 h 1800359"/>
              <a:gd name="connsiteX92" fmla="*/ 800100 w 2640806"/>
              <a:gd name="connsiteY92" fmla="*/ 793090 h 1800359"/>
              <a:gd name="connsiteX93" fmla="*/ 776288 w 2640806"/>
              <a:gd name="connsiteY93" fmla="*/ 783565 h 1800359"/>
              <a:gd name="connsiteX94" fmla="*/ 719138 w 2640806"/>
              <a:gd name="connsiteY94" fmla="*/ 788327 h 1800359"/>
              <a:gd name="connsiteX95" fmla="*/ 688182 w 2640806"/>
              <a:gd name="connsiteY95" fmla="*/ 781184 h 1800359"/>
              <a:gd name="connsiteX96" fmla="*/ 673894 w 2640806"/>
              <a:gd name="connsiteY96" fmla="*/ 754990 h 1800359"/>
              <a:gd name="connsiteX97" fmla="*/ 652463 w 2640806"/>
              <a:gd name="connsiteY97" fmla="*/ 731177 h 1800359"/>
              <a:gd name="connsiteX98" fmla="*/ 619125 w 2640806"/>
              <a:gd name="connsiteY98" fmla="*/ 709746 h 1800359"/>
              <a:gd name="connsiteX99" fmla="*/ 590550 w 2640806"/>
              <a:gd name="connsiteY99" fmla="*/ 716890 h 1800359"/>
              <a:gd name="connsiteX100" fmla="*/ 566738 w 2640806"/>
              <a:gd name="connsiteY100" fmla="*/ 719271 h 1800359"/>
              <a:gd name="connsiteX101" fmla="*/ 569119 w 2640806"/>
              <a:gd name="connsiteY101" fmla="*/ 750227 h 1800359"/>
              <a:gd name="connsiteX102" fmla="*/ 604838 w 2640806"/>
              <a:gd name="connsiteY102" fmla="*/ 764515 h 1800359"/>
              <a:gd name="connsiteX103" fmla="*/ 571500 w 2640806"/>
              <a:gd name="connsiteY103" fmla="*/ 778802 h 1800359"/>
              <a:gd name="connsiteX104" fmla="*/ 545307 w 2640806"/>
              <a:gd name="connsiteY104" fmla="*/ 795471 h 1800359"/>
              <a:gd name="connsiteX105" fmla="*/ 569119 w 2640806"/>
              <a:gd name="connsiteY105" fmla="*/ 814521 h 1800359"/>
              <a:gd name="connsiteX106" fmla="*/ 550069 w 2640806"/>
              <a:gd name="connsiteY106" fmla="*/ 833571 h 1800359"/>
              <a:gd name="connsiteX107" fmla="*/ 523875 w 2640806"/>
              <a:gd name="connsiteY107" fmla="*/ 840715 h 1800359"/>
              <a:gd name="connsiteX108" fmla="*/ 511969 w 2640806"/>
              <a:gd name="connsiteY108" fmla="*/ 862146 h 1800359"/>
              <a:gd name="connsiteX109" fmla="*/ 535782 w 2640806"/>
              <a:gd name="connsiteY109" fmla="*/ 883577 h 1800359"/>
              <a:gd name="connsiteX110" fmla="*/ 542925 w 2640806"/>
              <a:gd name="connsiteY110" fmla="*/ 914534 h 1800359"/>
              <a:gd name="connsiteX111" fmla="*/ 557213 w 2640806"/>
              <a:gd name="connsiteY111" fmla="*/ 947871 h 1800359"/>
              <a:gd name="connsiteX112" fmla="*/ 533400 w 2640806"/>
              <a:gd name="connsiteY112" fmla="*/ 955015 h 1800359"/>
              <a:gd name="connsiteX113" fmla="*/ 528638 w 2640806"/>
              <a:gd name="connsiteY113" fmla="*/ 988352 h 1800359"/>
              <a:gd name="connsiteX114" fmla="*/ 550069 w 2640806"/>
              <a:gd name="connsiteY114" fmla="*/ 1002640 h 1800359"/>
              <a:gd name="connsiteX115" fmla="*/ 573882 w 2640806"/>
              <a:gd name="connsiteY115" fmla="*/ 990734 h 1800359"/>
              <a:gd name="connsiteX116" fmla="*/ 588169 w 2640806"/>
              <a:gd name="connsiteY116" fmla="*/ 1012165 h 1800359"/>
              <a:gd name="connsiteX117" fmla="*/ 588169 w 2640806"/>
              <a:gd name="connsiteY117" fmla="*/ 1012165 h 1800359"/>
              <a:gd name="connsiteX118" fmla="*/ 614363 w 2640806"/>
              <a:gd name="connsiteY118" fmla="*/ 1038359 h 1800359"/>
              <a:gd name="connsiteX119" fmla="*/ 602457 w 2640806"/>
              <a:gd name="connsiteY119" fmla="*/ 1064552 h 1800359"/>
              <a:gd name="connsiteX120" fmla="*/ 588169 w 2640806"/>
              <a:gd name="connsiteY120" fmla="*/ 1081221 h 1800359"/>
              <a:gd name="connsiteX121" fmla="*/ 600075 w 2640806"/>
              <a:gd name="connsiteY121" fmla="*/ 1119321 h 1800359"/>
              <a:gd name="connsiteX122" fmla="*/ 609600 w 2640806"/>
              <a:gd name="connsiteY122" fmla="*/ 1138371 h 1800359"/>
              <a:gd name="connsiteX123" fmla="*/ 609600 w 2640806"/>
              <a:gd name="connsiteY123" fmla="*/ 1138371 h 1800359"/>
              <a:gd name="connsiteX124" fmla="*/ 640557 w 2640806"/>
              <a:gd name="connsiteY124" fmla="*/ 1155040 h 1800359"/>
              <a:gd name="connsiteX125" fmla="*/ 642938 w 2640806"/>
              <a:gd name="connsiteY125" fmla="*/ 1188377 h 1800359"/>
              <a:gd name="connsiteX126" fmla="*/ 681038 w 2640806"/>
              <a:gd name="connsiteY126" fmla="*/ 1205046 h 1800359"/>
              <a:gd name="connsiteX127" fmla="*/ 781050 w 2640806"/>
              <a:gd name="connsiteY127" fmla="*/ 1228859 h 1800359"/>
              <a:gd name="connsiteX128" fmla="*/ 797719 w 2640806"/>
              <a:gd name="connsiteY128" fmla="*/ 1245527 h 1800359"/>
              <a:gd name="connsiteX129" fmla="*/ 828675 w 2640806"/>
              <a:gd name="connsiteY129" fmla="*/ 1262196 h 1800359"/>
              <a:gd name="connsiteX130" fmla="*/ 852488 w 2640806"/>
              <a:gd name="connsiteY130" fmla="*/ 1238384 h 1800359"/>
              <a:gd name="connsiteX131" fmla="*/ 864394 w 2640806"/>
              <a:gd name="connsiteY131" fmla="*/ 1262196 h 1800359"/>
              <a:gd name="connsiteX132" fmla="*/ 926307 w 2640806"/>
              <a:gd name="connsiteY132" fmla="*/ 1269340 h 1800359"/>
              <a:gd name="connsiteX133" fmla="*/ 940594 w 2640806"/>
              <a:gd name="connsiteY133" fmla="*/ 1286009 h 1800359"/>
              <a:gd name="connsiteX134" fmla="*/ 966788 w 2640806"/>
              <a:gd name="connsiteY134" fmla="*/ 1326490 h 1800359"/>
              <a:gd name="connsiteX135" fmla="*/ 1004888 w 2640806"/>
              <a:gd name="connsiteY135" fmla="*/ 1350302 h 1800359"/>
              <a:gd name="connsiteX136" fmla="*/ 1064419 w 2640806"/>
              <a:gd name="connsiteY136" fmla="*/ 1376496 h 1800359"/>
              <a:gd name="connsiteX137" fmla="*/ 1104900 w 2640806"/>
              <a:gd name="connsiteY137" fmla="*/ 1395546 h 1800359"/>
              <a:gd name="connsiteX138" fmla="*/ 1152525 w 2640806"/>
              <a:gd name="connsiteY138" fmla="*/ 1395546 h 1800359"/>
              <a:gd name="connsiteX139" fmla="*/ 1216819 w 2640806"/>
              <a:gd name="connsiteY139" fmla="*/ 1409834 h 1800359"/>
              <a:gd name="connsiteX140" fmla="*/ 1283494 w 2640806"/>
              <a:gd name="connsiteY140" fmla="*/ 1424121 h 1800359"/>
              <a:gd name="connsiteX141" fmla="*/ 1323975 w 2640806"/>
              <a:gd name="connsiteY141" fmla="*/ 1466984 h 1800359"/>
              <a:gd name="connsiteX142" fmla="*/ 1369219 w 2640806"/>
              <a:gd name="connsiteY142" fmla="*/ 1514609 h 1800359"/>
              <a:gd name="connsiteX143" fmla="*/ 1371600 w 2640806"/>
              <a:gd name="connsiteY143" fmla="*/ 1574140 h 1800359"/>
              <a:gd name="connsiteX144" fmla="*/ 1343025 w 2640806"/>
              <a:gd name="connsiteY144" fmla="*/ 1528896 h 1800359"/>
              <a:gd name="connsiteX145" fmla="*/ 1297782 w 2640806"/>
              <a:gd name="connsiteY145" fmla="*/ 1483652 h 1800359"/>
              <a:gd name="connsiteX146" fmla="*/ 1262063 w 2640806"/>
              <a:gd name="connsiteY146" fmla="*/ 1450315 h 1800359"/>
              <a:gd name="connsiteX147" fmla="*/ 1228725 w 2640806"/>
              <a:gd name="connsiteY147" fmla="*/ 1431265 h 1800359"/>
              <a:gd name="connsiteX148" fmla="*/ 1159669 w 2640806"/>
              <a:gd name="connsiteY148" fmla="*/ 1426502 h 1800359"/>
              <a:gd name="connsiteX149" fmla="*/ 1102519 w 2640806"/>
              <a:gd name="connsiteY149" fmla="*/ 1424121 h 1800359"/>
              <a:gd name="connsiteX150" fmla="*/ 1062038 w 2640806"/>
              <a:gd name="connsiteY150" fmla="*/ 1407452 h 1800359"/>
              <a:gd name="connsiteX151" fmla="*/ 1014413 w 2640806"/>
              <a:gd name="connsiteY151" fmla="*/ 1388402 h 1800359"/>
              <a:gd name="connsiteX152" fmla="*/ 983457 w 2640806"/>
              <a:gd name="connsiteY152" fmla="*/ 1366971 h 1800359"/>
              <a:gd name="connsiteX153" fmla="*/ 942975 w 2640806"/>
              <a:gd name="connsiteY153" fmla="*/ 1343159 h 1800359"/>
              <a:gd name="connsiteX154" fmla="*/ 900113 w 2640806"/>
              <a:gd name="connsiteY154" fmla="*/ 1319346 h 1800359"/>
              <a:gd name="connsiteX155" fmla="*/ 912019 w 2640806"/>
              <a:gd name="connsiteY155" fmla="*/ 1364590 h 1800359"/>
              <a:gd name="connsiteX156" fmla="*/ 923925 w 2640806"/>
              <a:gd name="connsiteY156" fmla="*/ 1409834 h 1800359"/>
              <a:gd name="connsiteX157" fmla="*/ 938213 w 2640806"/>
              <a:gd name="connsiteY157" fmla="*/ 1450315 h 1800359"/>
              <a:gd name="connsiteX158" fmla="*/ 962025 w 2640806"/>
              <a:gd name="connsiteY158" fmla="*/ 1497940 h 1800359"/>
              <a:gd name="connsiteX159" fmla="*/ 971550 w 2640806"/>
              <a:gd name="connsiteY159" fmla="*/ 1550327 h 1800359"/>
              <a:gd name="connsiteX160" fmla="*/ 1002507 w 2640806"/>
              <a:gd name="connsiteY160" fmla="*/ 1614621 h 1800359"/>
              <a:gd name="connsiteX161" fmla="*/ 1021557 w 2640806"/>
              <a:gd name="connsiteY161" fmla="*/ 1647959 h 1800359"/>
              <a:gd name="connsiteX162" fmla="*/ 1035844 w 2640806"/>
              <a:gd name="connsiteY162" fmla="*/ 1671771 h 1800359"/>
              <a:gd name="connsiteX163" fmla="*/ 1102519 w 2640806"/>
              <a:gd name="connsiteY163" fmla="*/ 1678915 h 1800359"/>
              <a:gd name="connsiteX164" fmla="*/ 1154907 w 2640806"/>
              <a:gd name="connsiteY164" fmla="*/ 1697965 h 1800359"/>
              <a:gd name="connsiteX165" fmla="*/ 1171575 w 2640806"/>
              <a:gd name="connsiteY165" fmla="*/ 1709871 h 1800359"/>
              <a:gd name="connsiteX166" fmla="*/ 1176338 w 2640806"/>
              <a:gd name="connsiteY166" fmla="*/ 1717015 h 1800359"/>
              <a:gd name="connsiteX167" fmla="*/ 1178719 w 2640806"/>
              <a:gd name="connsiteY167" fmla="*/ 1726540 h 1800359"/>
              <a:gd name="connsiteX168" fmla="*/ 1181100 w 2640806"/>
              <a:gd name="connsiteY168" fmla="*/ 1728921 h 1800359"/>
              <a:gd name="connsiteX169" fmla="*/ 1204913 w 2640806"/>
              <a:gd name="connsiteY169" fmla="*/ 1793215 h 1800359"/>
              <a:gd name="connsiteX170" fmla="*/ 1169194 w 2640806"/>
              <a:gd name="connsiteY170" fmla="*/ 1800359 h 1800359"/>
              <a:gd name="connsiteX171" fmla="*/ 1140619 w 2640806"/>
              <a:gd name="connsiteY171" fmla="*/ 1745590 h 1800359"/>
              <a:gd name="connsiteX172" fmla="*/ 1121569 w 2640806"/>
              <a:gd name="connsiteY172" fmla="*/ 1726540 h 1800359"/>
              <a:gd name="connsiteX173" fmla="*/ 1128713 w 2640806"/>
              <a:gd name="connsiteY173" fmla="*/ 1790834 h 1800359"/>
              <a:gd name="connsiteX174" fmla="*/ 1119188 w 2640806"/>
              <a:gd name="connsiteY174" fmla="*/ 1790834 h 1800359"/>
              <a:gd name="connsiteX175" fmla="*/ 1088232 w 2640806"/>
              <a:gd name="connsiteY175" fmla="*/ 1740827 h 1800359"/>
              <a:gd name="connsiteX176" fmla="*/ 1057275 w 2640806"/>
              <a:gd name="connsiteY176" fmla="*/ 1717015 h 1800359"/>
              <a:gd name="connsiteX177" fmla="*/ 1042988 w 2640806"/>
              <a:gd name="connsiteY177" fmla="*/ 1745590 h 1800359"/>
              <a:gd name="connsiteX178" fmla="*/ 1021557 w 2640806"/>
              <a:gd name="connsiteY178" fmla="*/ 1750352 h 1800359"/>
              <a:gd name="connsiteX179" fmla="*/ 985838 w 2640806"/>
              <a:gd name="connsiteY179" fmla="*/ 1697965 h 1800359"/>
              <a:gd name="connsiteX180" fmla="*/ 919163 w 2640806"/>
              <a:gd name="connsiteY180" fmla="*/ 1671771 h 1800359"/>
              <a:gd name="connsiteX181" fmla="*/ 876300 w 2640806"/>
              <a:gd name="connsiteY181" fmla="*/ 1638434 h 1800359"/>
              <a:gd name="connsiteX182" fmla="*/ 857250 w 2640806"/>
              <a:gd name="connsiteY182" fmla="*/ 1576521 h 1800359"/>
              <a:gd name="connsiteX183" fmla="*/ 862013 w 2640806"/>
              <a:gd name="connsiteY183" fmla="*/ 1528896 h 1800359"/>
              <a:gd name="connsiteX184" fmla="*/ 864394 w 2640806"/>
              <a:gd name="connsiteY184" fmla="*/ 1464602 h 1800359"/>
              <a:gd name="connsiteX185" fmla="*/ 866775 w 2640806"/>
              <a:gd name="connsiteY185" fmla="*/ 1400309 h 1800359"/>
              <a:gd name="connsiteX186" fmla="*/ 862013 w 2640806"/>
              <a:gd name="connsiteY186" fmla="*/ 1333634 h 1800359"/>
              <a:gd name="connsiteX187" fmla="*/ 804863 w 2640806"/>
              <a:gd name="connsiteY187" fmla="*/ 1305059 h 1800359"/>
              <a:gd name="connsiteX188" fmla="*/ 754857 w 2640806"/>
              <a:gd name="connsiteY188" fmla="*/ 1281246 h 1800359"/>
              <a:gd name="connsiteX189" fmla="*/ 692944 w 2640806"/>
              <a:gd name="connsiteY189" fmla="*/ 1250290 h 1800359"/>
              <a:gd name="connsiteX190" fmla="*/ 609600 w 2640806"/>
              <a:gd name="connsiteY190" fmla="*/ 1209809 h 1800359"/>
              <a:gd name="connsiteX191" fmla="*/ 566738 w 2640806"/>
              <a:gd name="connsiteY191" fmla="*/ 1183615 h 1800359"/>
              <a:gd name="connsiteX192" fmla="*/ 528638 w 2640806"/>
              <a:gd name="connsiteY192" fmla="*/ 1138371 h 1800359"/>
              <a:gd name="connsiteX193" fmla="*/ 523875 w 2640806"/>
              <a:gd name="connsiteY193" fmla="*/ 1109796 h 1800359"/>
              <a:gd name="connsiteX194" fmla="*/ 550069 w 2640806"/>
              <a:gd name="connsiteY194" fmla="*/ 1090746 h 1800359"/>
              <a:gd name="connsiteX195" fmla="*/ 561975 w 2640806"/>
              <a:gd name="connsiteY195" fmla="*/ 1064552 h 1800359"/>
              <a:gd name="connsiteX196" fmla="*/ 547688 w 2640806"/>
              <a:gd name="connsiteY196" fmla="*/ 1040740 h 1800359"/>
              <a:gd name="connsiteX197" fmla="*/ 490538 w 2640806"/>
              <a:gd name="connsiteY197" fmla="*/ 1076459 h 1800359"/>
              <a:gd name="connsiteX198" fmla="*/ 447675 w 2640806"/>
              <a:gd name="connsiteY198" fmla="*/ 1057409 h 1800359"/>
              <a:gd name="connsiteX199" fmla="*/ 454819 w 2640806"/>
              <a:gd name="connsiteY199" fmla="*/ 1026452 h 1800359"/>
              <a:gd name="connsiteX200" fmla="*/ 461963 w 2640806"/>
              <a:gd name="connsiteY200" fmla="*/ 988352 h 1800359"/>
              <a:gd name="connsiteX201" fmla="*/ 459582 w 2640806"/>
              <a:gd name="connsiteY201" fmla="*/ 976446 h 1800359"/>
              <a:gd name="connsiteX202" fmla="*/ 419100 w 2640806"/>
              <a:gd name="connsiteY202" fmla="*/ 959777 h 1800359"/>
              <a:gd name="connsiteX203" fmla="*/ 392907 w 2640806"/>
              <a:gd name="connsiteY203" fmla="*/ 905009 h 1800359"/>
              <a:gd name="connsiteX204" fmla="*/ 395288 w 2640806"/>
              <a:gd name="connsiteY204" fmla="*/ 857384 h 1800359"/>
              <a:gd name="connsiteX205" fmla="*/ 433388 w 2640806"/>
              <a:gd name="connsiteY205" fmla="*/ 835952 h 1800359"/>
              <a:gd name="connsiteX206" fmla="*/ 431007 w 2640806"/>
              <a:gd name="connsiteY206" fmla="*/ 800234 h 1800359"/>
              <a:gd name="connsiteX207" fmla="*/ 400050 w 2640806"/>
              <a:gd name="connsiteY207" fmla="*/ 819284 h 1800359"/>
              <a:gd name="connsiteX208" fmla="*/ 397669 w 2640806"/>
              <a:gd name="connsiteY208" fmla="*/ 781184 h 1800359"/>
              <a:gd name="connsiteX209" fmla="*/ 419100 w 2640806"/>
              <a:gd name="connsiteY209" fmla="*/ 743084 h 1800359"/>
              <a:gd name="connsiteX210" fmla="*/ 421482 w 2640806"/>
              <a:gd name="connsiteY210" fmla="*/ 695459 h 1800359"/>
              <a:gd name="connsiteX211" fmla="*/ 428625 w 2640806"/>
              <a:gd name="connsiteY211" fmla="*/ 669265 h 1800359"/>
              <a:gd name="connsiteX212" fmla="*/ 383382 w 2640806"/>
              <a:gd name="connsiteY212" fmla="*/ 669265 h 1800359"/>
              <a:gd name="connsiteX213" fmla="*/ 385763 w 2640806"/>
              <a:gd name="connsiteY213" fmla="*/ 619259 h 1800359"/>
              <a:gd name="connsiteX214" fmla="*/ 423863 w 2640806"/>
              <a:gd name="connsiteY214" fmla="*/ 602590 h 1800359"/>
              <a:gd name="connsiteX215" fmla="*/ 445294 w 2640806"/>
              <a:gd name="connsiteY215" fmla="*/ 562109 h 1800359"/>
              <a:gd name="connsiteX216" fmla="*/ 469107 w 2640806"/>
              <a:gd name="connsiteY216" fmla="*/ 526390 h 1800359"/>
              <a:gd name="connsiteX217" fmla="*/ 438150 w 2640806"/>
              <a:gd name="connsiteY217" fmla="*/ 519246 h 1800359"/>
              <a:gd name="connsiteX218" fmla="*/ 409575 w 2640806"/>
              <a:gd name="connsiteY218" fmla="*/ 521627 h 1800359"/>
              <a:gd name="connsiteX219" fmla="*/ 400050 w 2640806"/>
              <a:gd name="connsiteY219" fmla="*/ 552584 h 1800359"/>
              <a:gd name="connsiteX220" fmla="*/ 381000 w 2640806"/>
              <a:gd name="connsiteY220" fmla="*/ 588302 h 1800359"/>
              <a:gd name="connsiteX221" fmla="*/ 333375 w 2640806"/>
              <a:gd name="connsiteY221" fmla="*/ 614496 h 1800359"/>
              <a:gd name="connsiteX222" fmla="*/ 285750 w 2640806"/>
              <a:gd name="connsiteY222" fmla="*/ 635927 h 1800359"/>
              <a:gd name="connsiteX223" fmla="*/ 230982 w 2640806"/>
              <a:gd name="connsiteY223" fmla="*/ 643071 h 1800359"/>
              <a:gd name="connsiteX224" fmla="*/ 159544 w 2640806"/>
              <a:gd name="connsiteY224" fmla="*/ 631165 h 1800359"/>
              <a:gd name="connsiteX225" fmla="*/ 230982 w 2640806"/>
              <a:gd name="connsiteY225" fmla="*/ 612115 h 1800359"/>
              <a:gd name="connsiteX226" fmla="*/ 233363 w 2640806"/>
              <a:gd name="connsiteY226" fmla="*/ 581159 h 1800359"/>
              <a:gd name="connsiteX227" fmla="*/ 204788 w 2640806"/>
              <a:gd name="connsiteY227" fmla="*/ 557346 h 1800359"/>
              <a:gd name="connsiteX228" fmla="*/ 223838 w 2640806"/>
              <a:gd name="connsiteY228" fmla="*/ 531152 h 1800359"/>
              <a:gd name="connsiteX229" fmla="*/ 221457 w 2640806"/>
              <a:gd name="connsiteY229" fmla="*/ 495434 h 1800359"/>
              <a:gd name="connsiteX230" fmla="*/ 221457 w 2640806"/>
              <a:gd name="connsiteY230" fmla="*/ 495434 h 1800359"/>
              <a:gd name="connsiteX231" fmla="*/ 166688 w 2640806"/>
              <a:gd name="connsiteY231" fmla="*/ 500196 h 1800359"/>
              <a:gd name="connsiteX232" fmla="*/ 157163 w 2640806"/>
              <a:gd name="connsiteY232" fmla="*/ 533534 h 1800359"/>
              <a:gd name="connsiteX233" fmla="*/ 159544 w 2640806"/>
              <a:gd name="connsiteY233" fmla="*/ 478765 h 1800359"/>
              <a:gd name="connsiteX234" fmla="*/ 192882 w 2640806"/>
              <a:gd name="connsiteY234" fmla="*/ 433521 h 1800359"/>
              <a:gd name="connsiteX235" fmla="*/ 214313 w 2640806"/>
              <a:gd name="connsiteY235" fmla="*/ 414471 h 1800359"/>
              <a:gd name="connsiteX236" fmla="*/ 245269 w 2640806"/>
              <a:gd name="connsiteY236" fmla="*/ 393040 h 1800359"/>
              <a:gd name="connsiteX237" fmla="*/ 197644 w 2640806"/>
              <a:gd name="connsiteY237" fmla="*/ 378752 h 1800359"/>
              <a:gd name="connsiteX238" fmla="*/ 133350 w 2640806"/>
              <a:gd name="connsiteY238" fmla="*/ 378752 h 1800359"/>
              <a:gd name="connsiteX239" fmla="*/ 109538 w 2640806"/>
              <a:gd name="connsiteY239" fmla="*/ 378752 h 1800359"/>
              <a:gd name="connsiteX240" fmla="*/ 107157 w 2640806"/>
              <a:gd name="connsiteY240" fmla="*/ 433521 h 1800359"/>
              <a:gd name="connsiteX241" fmla="*/ 61913 w 2640806"/>
              <a:gd name="connsiteY241" fmla="*/ 378752 h 1800359"/>
              <a:gd name="connsiteX242" fmla="*/ 0 w 2640806"/>
              <a:gd name="connsiteY242" fmla="*/ 359702 h 1800359"/>
              <a:gd name="connsiteX243" fmla="*/ 0 w 2640806"/>
              <a:gd name="connsiteY243" fmla="*/ 338271 h 1800359"/>
              <a:gd name="connsiteX244" fmla="*/ 35719 w 2640806"/>
              <a:gd name="connsiteY244" fmla="*/ 314459 h 1800359"/>
              <a:gd name="connsiteX245" fmla="*/ 66675 w 2640806"/>
              <a:gd name="connsiteY245" fmla="*/ 273977 h 1800359"/>
              <a:gd name="connsiteX246" fmla="*/ 54769 w 2640806"/>
              <a:gd name="connsiteY246" fmla="*/ 238259 h 1800359"/>
              <a:gd name="connsiteX247" fmla="*/ 35719 w 2640806"/>
              <a:gd name="connsiteY247" fmla="*/ 214446 h 1800359"/>
              <a:gd name="connsiteX248" fmla="*/ 61913 w 2640806"/>
              <a:gd name="connsiteY248" fmla="*/ 200159 h 1800359"/>
              <a:gd name="connsiteX249" fmla="*/ 71438 w 2640806"/>
              <a:gd name="connsiteY249" fmla="*/ 159677 h 1800359"/>
              <a:gd name="connsiteX250" fmla="*/ 57150 w 2640806"/>
              <a:gd name="connsiteY250" fmla="*/ 123959 h 1800359"/>
              <a:gd name="connsiteX251" fmla="*/ 21432 w 2640806"/>
              <a:gd name="connsiteY251" fmla="*/ 81096 h 1800359"/>
              <a:gd name="connsiteX252" fmla="*/ 66675 w 2640806"/>
              <a:gd name="connsiteY252" fmla="*/ 57284 h 1800359"/>
              <a:gd name="connsiteX253" fmla="*/ 95250 w 2640806"/>
              <a:gd name="connsiteY253" fmla="*/ 47759 h 1800359"/>
              <a:gd name="connsiteX254" fmla="*/ 190500 w 2640806"/>
              <a:gd name="connsiteY254" fmla="*/ 134 h 1800359"/>
              <a:gd name="connsiteX255" fmla="*/ 269081 w 2640806"/>
              <a:gd name="connsiteY255" fmla="*/ 62046 h 1800359"/>
              <a:gd name="connsiteX256" fmla="*/ 404813 w 2640806"/>
              <a:gd name="connsiteY256"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231232 w 2640806"/>
              <a:gd name="connsiteY58" fmla="*/ 938347 h 1800359"/>
              <a:gd name="connsiteX59" fmla="*/ 2300288 w 2640806"/>
              <a:gd name="connsiteY59" fmla="*/ 971685 h 1800359"/>
              <a:gd name="connsiteX60" fmla="*/ 2400300 w 2640806"/>
              <a:gd name="connsiteY60" fmla="*/ 1009785 h 1800359"/>
              <a:gd name="connsiteX61" fmla="*/ 2471738 w 2640806"/>
              <a:gd name="connsiteY61" fmla="*/ 1064553 h 1800359"/>
              <a:gd name="connsiteX62" fmla="*/ 2640806 w 2640806"/>
              <a:gd name="connsiteY62" fmla="*/ 1152658 h 1800359"/>
              <a:gd name="connsiteX63" fmla="*/ 1516857 w 2640806"/>
              <a:gd name="connsiteY63" fmla="*/ 926440 h 1800359"/>
              <a:gd name="connsiteX64" fmla="*/ 1471613 w 2640806"/>
              <a:gd name="connsiteY64" fmla="*/ 897865 h 1800359"/>
              <a:gd name="connsiteX65" fmla="*/ 1438275 w 2640806"/>
              <a:gd name="connsiteY65" fmla="*/ 847859 h 1800359"/>
              <a:gd name="connsiteX66" fmla="*/ 1433513 w 2640806"/>
              <a:gd name="connsiteY66" fmla="*/ 819284 h 1800359"/>
              <a:gd name="connsiteX67" fmla="*/ 1409700 w 2640806"/>
              <a:gd name="connsiteY67" fmla="*/ 804996 h 1800359"/>
              <a:gd name="connsiteX68" fmla="*/ 1369219 w 2640806"/>
              <a:gd name="connsiteY68" fmla="*/ 807377 h 1800359"/>
              <a:gd name="connsiteX69" fmla="*/ 1309688 w 2640806"/>
              <a:gd name="connsiteY69" fmla="*/ 807377 h 1800359"/>
              <a:gd name="connsiteX70" fmla="*/ 1281113 w 2640806"/>
              <a:gd name="connsiteY70" fmla="*/ 812140 h 1800359"/>
              <a:gd name="connsiteX71" fmla="*/ 1257300 w 2640806"/>
              <a:gd name="connsiteY71" fmla="*/ 835952 h 1800359"/>
              <a:gd name="connsiteX72" fmla="*/ 1221582 w 2640806"/>
              <a:gd name="connsiteY72" fmla="*/ 838334 h 1800359"/>
              <a:gd name="connsiteX73" fmla="*/ 1188244 w 2640806"/>
              <a:gd name="connsiteY73" fmla="*/ 835952 h 1800359"/>
              <a:gd name="connsiteX74" fmla="*/ 1143000 w 2640806"/>
              <a:gd name="connsiteY74" fmla="*/ 821665 h 1800359"/>
              <a:gd name="connsiteX75" fmla="*/ 1109663 w 2640806"/>
              <a:gd name="connsiteY75" fmla="*/ 838334 h 1800359"/>
              <a:gd name="connsiteX76" fmla="*/ 1083469 w 2640806"/>
              <a:gd name="connsiteY76" fmla="*/ 866909 h 1800359"/>
              <a:gd name="connsiteX77" fmla="*/ 1054894 w 2640806"/>
              <a:gd name="connsiteY77" fmla="*/ 885959 h 1800359"/>
              <a:gd name="connsiteX78" fmla="*/ 1064419 w 2640806"/>
              <a:gd name="connsiteY78" fmla="*/ 926440 h 1800359"/>
              <a:gd name="connsiteX79" fmla="*/ 1059657 w 2640806"/>
              <a:gd name="connsiteY79" fmla="*/ 985971 h 1800359"/>
              <a:gd name="connsiteX80" fmla="*/ 1038225 w 2640806"/>
              <a:gd name="connsiteY80" fmla="*/ 933584 h 1800359"/>
              <a:gd name="connsiteX81" fmla="*/ 1028700 w 2640806"/>
              <a:gd name="connsiteY81" fmla="*/ 902627 h 1800359"/>
              <a:gd name="connsiteX82" fmla="*/ 1009650 w 2640806"/>
              <a:gd name="connsiteY82" fmla="*/ 897865 h 1800359"/>
              <a:gd name="connsiteX83" fmla="*/ 997744 w 2640806"/>
              <a:gd name="connsiteY83" fmla="*/ 921677 h 1800359"/>
              <a:gd name="connsiteX84" fmla="*/ 969169 w 2640806"/>
              <a:gd name="connsiteY84" fmla="*/ 924059 h 1800359"/>
              <a:gd name="connsiteX85" fmla="*/ 935832 w 2640806"/>
              <a:gd name="connsiteY85" fmla="*/ 916915 h 1800359"/>
              <a:gd name="connsiteX86" fmla="*/ 912019 w 2640806"/>
              <a:gd name="connsiteY86" fmla="*/ 935965 h 1800359"/>
              <a:gd name="connsiteX87" fmla="*/ 873919 w 2640806"/>
              <a:gd name="connsiteY87" fmla="*/ 945490 h 1800359"/>
              <a:gd name="connsiteX88" fmla="*/ 842963 w 2640806"/>
              <a:gd name="connsiteY88" fmla="*/ 935965 h 1800359"/>
              <a:gd name="connsiteX89" fmla="*/ 802482 w 2640806"/>
              <a:gd name="connsiteY89" fmla="*/ 912152 h 1800359"/>
              <a:gd name="connsiteX90" fmla="*/ 785813 w 2640806"/>
              <a:gd name="connsiteY90" fmla="*/ 881196 h 1800359"/>
              <a:gd name="connsiteX91" fmla="*/ 776288 w 2640806"/>
              <a:gd name="connsiteY91" fmla="*/ 866909 h 1800359"/>
              <a:gd name="connsiteX92" fmla="*/ 800100 w 2640806"/>
              <a:gd name="connsiteY92" fmla="*/ 850240 h 1800359"/>
              <a:gd name="connsiteX93" fmla="*/ 800100 w 2640806"/>
              <a:gd name="connsiteY93" fmla="*/ 793090 h 1800359"/>
              <a:gd name="connsiteX94" fmla="*/ 776288 w 2640806"/>
              <a:gd name="connsiteY94" fmla="*/ 783565 h 1800359"/>
              <a:gd name="connsiteX95" fmla="*/ 719138 w 2640806"/>
              <a:gd name="connsiteY95" fmla="*/ 788327 h 1800359"/>
              <a:gd name="connsiteX96" fmla="*/ 688182 w 2640806"/>
              <a:gd name="connsiteY96" fmla="*/ 781184 h 1800359"/>
              <a:gd name="connsiteX97" fmla="*/ 673894 w 2640806"/>
              <a:gd name="connsiteY97" fmla="*/ 754990 h 1800359"/>
              <a:gd name="connsiteX98" fmla="*/ 652463 w 2640806"/>
              <a:gd name="connsiteY98" fmla="*/ 731177 h 1800359"/>
              <a:gd name="connsiteX99" fmla="*/ 619125 w 2640806"/>
              <a:gd name="connsiteY99" fmla="*/ 709746 h 1800359"/>
              <a:gd name="connsiteX100" fmla="*/ 590550 w 2640806"/>
              <a:gd name="connsiteY100" fmla="*/ 716890 h 1800359"/>
              <a:gd name="connsiteX101" fmla="*/ 566738 w 2640806"/>
              <a:gd name="connsiteY101" fmla="*/ 719271 h 1800359"/>
              <a:gd name="connsiteX102" fmla="*/ 569119 w 2640806"/>
              <a:gd name="connsiteY102" fmla="*/ 750227 h 1800359"/>
              <a:gd name="connsiteX103" fmla="*/ 604838 w 2640806"/>
              <a:gd name="connsiteY103" fmla="*/ 764515 h 1800359"/>
              <a:gd name="connsiteX104" fmla="*/ 571500 w 2640806"/>
              <a:gd name="connsiteY104" fmla="*/ 778802 h 1800359"/>
              <a:gd name="connsiteX105" fmla="*/ 545307 w 2640806"/>
              <a:gd name="connsiteY105" fmla="*/ 795471 h 1800359"/>
              <a:gd name="connsiteX106" fmla="*/ 569119 w 2640806"/>
              <a:gd name="connsiteY106" fmla="*/ 814521 h 1800359"/>
              <a:gd name="connsiteX107" fmla="*/ 550069 w 2640806"/>
              <a:gd name="connsiteY107" fmla="*/ 833571 h 1800359"/>
              <a:gd name="connsiteX108" fmla="*/ 523875 w 2640806"/>
              <a:gd name="connsiteY108" fmla="*/ 840715 h 1800359"/>
              <a:gd name="connsiteX109" fmla="*/ 511969 w 2640806"/>
              <a:gd name="connsiteY109" fmla="*/ 862146 h 1800359"/>
              <a:gd name="connsiteX110" fmla="*/ 535782 w 2640806"/>
              <a:gd name="connsiteY110" fmla="*/ 883577 h 1800359"/>
              <a:gd name="connsiteX111" fmla="*/ 542925 w 2640806"/>
              <a:gd name="connsiteY111" fmla="*/ 914534 h 1800359"/>
              <a:gd name="connsiteX112" fmla="*/ 557213 w 2640806"/>
              <a:gd name="connsiteY112" fmla="*/ 947871 h 1800359"/>
              <a:gd name="connsiteX113" fmla="*/ 533400 w 2640806"/>
              <a:gd name="connsiteY113" fmla="*/ 955015 h 1800359"/>
              <a:gd name="connsiteX114" fmla="*/ 528638 w 2640806"/>
              <a:gd name="connsiteY114" fmla="*/ 988352 h 1800359"/>
              <a:gd name="connsiteX115" fmla="*/ 550069 w 2640806"/>
              <a:gd name="connsiteY115" fmla="*/ 1002640 h 1800359"/>
              <a:gd name="connsiteX116" fmla="*/ 573882 w 2640806"/>
              <a:gd name="connsiteY116" fmla="*/ 990734 h 1800359"/>
              <a:gd name="connsiteX117" fmla="*/ 588169 w 2640806"/>
              <a:gd name="connsiteY117" fmla="*/ 1012165 h 1800359"/>
              <a:gd name="connsiteX118" fmla="*/ 588169 w 2640806"/>
              <a:gd name="connsiteY118" fmla="*/ 1012165 h 1800359"/>
              <a:gd name="connsiteX119" fmla="*/ 614363 w 2640806"/>
              <a:gd name="connsiteY119" fmla="*/ 1038359 h 1800359"/>
              <a:gd name="connsiteX120" fmla="*/ 602457 w 2640806"/>
              <a:gd name="connsiteY120" fmla="*/ 1064552 h 1800359"/>
              <a:gd name="connsiteX121" fmla="*/ 588169 w 2640806"/>
              <a:gd name="connsiteY121" fmla="*/ 1081221 h 1800359"/>
              <a:gd name="connsiteX122" fmla="*/ 600075 w 2640806"/>
              <a:gd name="connsiteY122" fmla="*/ 1119321 h 1800359"/>
              <a:gd name="connsiteX123" fmla="*/ 609600 w 2640806"/>
              <a:gd name="connsiteY123" fmla="*/ 1138371 h 1800359"/>
              <a:gd name="connsiteX124" fmla="*/ 609600 w 2640806"/>
              <a:gd name="connsiteY124" fmla="*/ 1138371 h 1800359"/>
              <a:gd name="connsiteX125" fmla="*/ 640557 w 2640806"/>
              <a:gd name="connsiteY125" fmla="*/ 1155040 h 1800359"/>
              <a:gd name="connsiteX126" fmla="*/ 642938 w 2640806"/>
              <a:gd name="connsiteY126" fmla="*/ 1188377 h 1800359"/>
              <a:gd name="connsiteX127" fmla="*/ 681038 w 2640806"/>
              <a:gd name="connsiteY127" fmla="*/ 1205046 h 1800359"/>
              <a:gd name="connsiteX128" fmla="*/ 781050 w 2640806"/>
              <a:gd name="connsiteY128" fmla="*/ 1228859 h 1800359"/>
              <a:gd name="connsiteX129" fmla="*/ 797719 w 2640806"/>
              <a:gd name="connsiteY129" fmla="*/ 1245527 h 1800359"/>
              <a:gd name="connsiteX130" fmla="*/ 828675 w 2640806"/>
              <a:gd name="connsiteY130" fmla="*/ 1262196 h 1800359"/>
              <a:gd name="connsiteX131" fmla="*/ 852488 w 2640806"/>
              <a:gd name="connsiteY131" fmla="*/ 1238384 h 1800359"/>
              <a:gd name="connsiteX132" fmla="*/ 864394 w 2640806"/>
              <a:gd name="connsiteY132" fmla="*/ 1262196 h 1800359"/>
              <a:gd name="connsiteX133" fmla="*/ 926307 w 2640806"/>
              <a:gd name="connsiteY133" fmla="*/ 1269340 h 1800359"/>
              <a:gd name="connsiteX134" fmla="*/ 940594 w 2640806"/>
              <a:gd name="connsiteY134" fmla="*/ 1286009 h 1800359"/>
              <a:gd name="connsiteX135" fmla="*/ 966788 w 2640806"/>
              <a:gd name="connsiteY135" fmla="*/ 1326490 h 1800359"/>
              <a:gd name="connsiteX136" fmla="*/ 1004888 w 2640806"/>
              <a:gd name="connsiteY136" fmla="*/ 1350302 h 1800359"/>
              <a:gd name="connsiteX137" fmla="*/ 1064419 w 2640806"/>
              <a:gd name="connsiteY137" fmla="*/ 1376496 h 1800359"/>
              <a:gd name="connsiteX138" fmla="*/ 1104900 w 2640806"/>
              <a:gd name="connsiteY138" fmla="*/ 1395546 h 1800359"/>
              <a:gd name="connsiteX139" fmla="*/ 1152525 w 2640806"/>
              <a:gd name="connsiteY139" fmla="*/ 1395546 h 1800359"/>
              <a:gd name="connsiteX140" fmla="*/ 1216819 w 2640806"/>
              <a:gd name="connsiteY140" fmla="*/ 1409834 h 1800359"/>
              <a:gd name="connsiteX141" fmla="*/ 1283494 w 2640806"/>
              <a:gd name="connsiteY141" fmla="*/ 1424121 h 1800359"/>
              <a:gd name="connsiteX142" fmla="*/ 1323975 w 2640806"/>
              <a:gd name="connsiteY142" fmla="*/ 1466984 h 1800359"/>
              <a:gd name="connsiteX143" fmla="*/ 1369219 w 2640806"/>
              <a:gd name="connsiteY143" fmla="*/ 1514609 h 1800359"/>
              <a:gd name="connsiteX144" fmla="*/ 1371600 w 2640806"/>
              <a:gd name="connsiteY144" fmla="*/ 1574140 h 1800359"/>
              <a:gd name="connsiteX145" fmla="*/ 1343025 w 2640806"/>
              <a:gd name="connsiteY145" fmla="*/ 1528896 h 1800359"/>
              <a:gd name="connsiteX146" fmla="*/ 1297782 w 2640806"/>
              <a:gd name="connsiteY146" fmla="*/ 1483652 h 1800359"/>
              <a:gd name="connsiteX147" fmla="*/ 1262063 w 2640806"/>
              <a:gd name="connsiteY147" fmla="*/ 1450315 h 1800359"/>
              <a:gd name="connsiteX148" fmla="*/ 1228725 w 2640806"/>
              <a:gd name="connsiteY148" fmla="*/ 1431265 h 1800359"/>
              <a:gd name="connsiteX149" fmla="*/ 1159669 w 2640806"/>
              <a:gd name="connsiteY149" fmla="*/ 1426502 h 1800359"/>
              <a:gd name="connsiteX150" fmla="*/ 1102519 w 2640806"/>
              <a:gd name="connsiteY150" fmla="*/ 1424121 h 1800359"/>
              <a:gd name="connsiteX151" fmla="*/ 1062038 w 2640806"/>
              <a:gd name="connsiteY151" fmla="*/ 1407452 h 1800359"/>
              <a:gd name="connsiteX152" fmla="*/ 1014413 w 2640806"/>
              <a:gd name="connsiteY152" fmla="*/ 1388402 h 1800359"/>
              <a:gd name="connsiteX153" fmla="*/ 983457 w 2640806"/>
              <a:gd name="connsiteY153" fmla="*/ 1366971 h 1800359"/>
              <a:gd name="connsiteX154" fmla="*/ 942975 w 2640806"/>
              <a:gd name="connsiteY154" fmla="*/ 1343159 h 1800359"/>
              <a:gd name="connsiteX155" fmla="*/ 900113 w 2640806"/>
              <a:gd name="connsiteY155" fmla="*/ 1319346 h 1800359"/>
              <a:gd name="connsiteX156" fmla="*/ 912019 w 2640806"/>
              <a:gd name="connsiteY156" fmla="*/ 1364590 h 1800359"/>
              <a:gd name="connsiteX157" fmla="*/ 923925 w 2640806"/>
              <a:gd name="connsiteY157" fmla="*/ 1409834 h 1800359"/>
              <a:gd name="connsiteX158" fmla="*/ 938213 w 2640806"/>
              <a:gd name="connsiteY158" fmla="*/ 1450315 h 1800359"/>
              <a:gd name="connsiteX159" fmla="*/ 962025 w 2640806"/>
              <a:gd name="connsiteY159" fmla="*/ 1497940 h 1800359"/>
              <a:gd name="connsiteX160" fmla="*/ 971550 w 2640806"/>
              <a:gd name="connsiteY160" fmla="*/ 1550327 h 1800359"/>
              <a:gd name="connsiteX161" fmla="*/ 1002507 w 2640806"/>
              <a:gd name="connsiteY161" fmla="*/ 1614621 h 1800359"/>
              <a:gd name="connsiteX162" fmla="*/ 1021557 w 2640806"/>
              <a:gd name="connsiteY162" fmla="*/ 1647959 h 1800359"/>
              <a:gd name="connsiteX163" fmla="*/ 1035844 w 2640806"/>
              <a:gd name="connsiteY163" fmla="*/ 1671771 h 1800359"/>
              <a:gd name="connsiteX164" fmla="*/ 1102519 w 2640806"/>
              <a:gd name="connsiteY164" fmla="*/ 1678915 h 1800359"/>
              <a:gd name="connsiteX165" fmla="*/ 1154907 w 2640806"/>
              <a:gd name="connsiteY165" fmla="*/ 1697965 h 1800359"/>
              <a:gd name="connsiteX166" fmla="*/ 1171575 w 2640806"/>
              <a:gd name="connsiteY166" fmla="*/ 1709871 h 1800359"/>
              <a:gd name="connsiteX167" fmla="*/ 1176338 w 2640806"/>
              <a:gd name="connsiteY167" fmla="*/ 1717015 h 1800359"/>
              <a:gd name="connsiteX168" fmla="*/ 1178719 w 2640806"/>
              <a:gd name="connsiteY168" fmla="*/ 1726540 h 1800359"/>
              <a:gd name="connsiteX169" fmla="*/ 1181100 w 2640806"/>
              <a:gd name="connsiteY169" fmla="*/ 1728921 h 1800359"/>
              <a:gd name="connsiteX170" fmla="*/ 1204913 w 2640806"/>
              <a:gd name="connsiteY170" fmla="*/ 1793215 h 1800359"/>
              <a:gd name="connsiteX171" fmla="*/ 1169194 w 2640806"/>
              <a:gd name="connsiteY171" fmla="*/ 1800359 h 1800359"/>
              <a:gd name="connsiteX172" fmla="*/ 1140619 w 2640806"/>
              <a:gd name="connsiteY172" fmla="*/ 1745590 h 1800359"/>
              <a:gd name="connsiteX173" fmla="*/ 1121569 w 2640806"/>
              <a:gd name="connsiteY173" fmla="*/ 1726540 h 1800359"/>
              <a:gd name="connsiteX174" fmla="*/ 1128713 w 2640806"/>
              <a:gd name="connsiteY174" fmla="*/ 1790834 h 1800359"/>
              <a:gd name="connsiteX175" fmla="*/ 1119188 w 2640806"/>
              <a:gd name="connsiteY175" fmla="*/ 1790834 h 1800359"/>
              <a:gd name="connsiteX176" fmla="*/ 1088232 w 2640806"/>
              <a:gd name="connsiteY176" fmla="*/ 1740827 h 1800359"/>
              <a:gd name="connsiteX177" fmla="*/ 1057275 w 2640806"/>
              <a:gd name="connsiteY177" fmla="*/ 1717015 h 1800359"/>
              <a:gd name="connsiteX178" fmla="*/ 1042988 w 2640806"/>
              <a:gd name="connsiteY178" fmla="*/ 1745590 h 1800359"/>
              <a:gd name="connsiteX179" fmla="*/ 1021557 w 2640806"/>
              <a:gd name="connsiteY179" fmla="*/ 1750352 h 1800359"/>
              <a:gd name="connsiteX180" fmla="*/ 985838 w 2640806"/>
              <a:gd name="connsiteY180" fmla="*/ 1697965 h 1800359"/>
              <a:gd name="connsiteX181" fmla="*/ 919163 w 2640806"/>
              <a:gd name="connsiteY181" fmla="*/ 1671771 h 1800359"/>
              <a:gd name="connsiteX182" fmla="*/ 876300 w 2640806"/>
              <a:gd name="connsiteY182" fmla="*/ 1638434 h 1800359"/>
              <a:gd name="connsiteX183" fmla="*/ 857250 w 2640806"/>
              <a:gd name="connsiteY183" fmla="*/ 1576521 h 1800359"/>
              <a:gd name="connsiteX184" fmla="*/ 862013 w 2640806"/>
              <a:gd name="connsiteY184" fmla="*/ 1528896 h 1800359"/>
              <a:gd name="connsiteX185" fmla="*/ 864394 w 2640806"/>
              <a:gd name="connsiteY185" fmla="*/ 1464602 h 1800359"/>
              <a:gd name="connsiteX186" fmla="*/ 866775 w 2640806"/>
              <a:gd name="connsiteY186" fmla="*/ 1400309 h 1800359"/>
              <a:gd name="connsiteX187" fmla="*/ 862013 w 2640806"/>
              <a:gd name="connsiteY187" fmla="*/ 1333634 h 1800359"/>
              <a:gd name="connsiteX188" fmla="*/ 804863 w 2640806"/>
              <a:gd name="connsiteY188" fmla="*/ 1305059 h 1800359"/>
              <a:gd name="connsiteX189" fmla="*/ 754857 w 2640806"/>
              <a:gd name="connsiteY189" fmla="*/ 1281246 h 1800359"/>
              <a:gd name="connsiteX190" fmla="*/ 692944 w 2640806"/>
              <a:gd name="connsiteY190" fmla="*/ 1250290 h 1800359"/>
              <a:gd name="connsiteX191" fmla="*/ 609600 w 2640806"/>
              <a:gd name="connsiteY191" fmla="*/ 1209809 h 1800359"/>
              <a:gd name="connsiteX192" fmla="*/ 566738 w 2640806"/>
              <a:gd name="connsiteY192" fmla="*/ 1183615 h 1800359"/>
              <a:gd name="connsiteX193" fmla="*/ 528638 w 2640806"/>
              <a:gd name="connsiteY193" fmla="*/ 1138371 h 1800359"/>
              <a:gd name="connsiteX194" fmla="*/ 523875 w 2640806"/>
              <a:gd name="connsiteY194" fmla="*/ 1109796 h 1800359"/>
              <a:gd name="connsiteX195" fmla="*/ 550069 w 2640806"/>
              <a:gd name="connsiteY195" fmla="*/ 1090746 h 1800359"/>
              <a:gd name="connsiteX196" fmla="*/ 561975 w 2640806"/>
              <a:gd name="connsiteY196" fmla="*/ 1064552 h 1800359"/>
              <a:gd name="connsiteX197" fmla="*/ 547688 w 2640806"/>
              <a:gd name="connsiteY197" fmla="*/ 1040740 h 1800359"/>
              <a:gd name="connsiteX198" fmla="*/ 490538 w 2640806"/>
              <a:gd name="connsiteY198" fmla="*/ 1076459 h 1800359"/>
              <a:gd name="connsiteX199" fmla="*/ 447675 w 2640806"/>
              <a:gd name="connsiteY199" fmla="*/ 1057409 h 1800359"/>
              <a:gd name="connsiteX200" fmla="*/ 454819 w 2640806"/>
              <a:gd name="connsiteY200" fmla="*/ 1026452 h 1800359"/>
              <a:gd name="connsiteX201" fmla="*/ 461963 w 2640806"/>
              <a:gd name="connsiteY201" fmla="*/ 988352 h 1800359"/>
              <a:gd name="connsiteX202" fmla="*/ 459582 w 2640806"/>
              <a:gd name="connsiteY202" fmla="*/ 976446 h 1800359"/>
              <a:gd name="connsiteX203" fmla="*/ 419100 w 2640806"/>
              <a:gd name="connsiteY203" fmla="*/ 959777 h 1800359"/>
              <a:gd name="connsiteX204" fmla="*/ 392907 w 2640806"/>
              <a:gd name="connsiteY204" fmla="*/ 905009 h 1800359"/>
              <a:gd name="connsiteX205" fmla="*/ 395288 w 2640806"/>
              <a:gd name="connsiteY205" fmla="*/ 857384 h 1800359"/>
              <a:gd name="connsiteX206" fmla="*/ 433388 w 2640806"/>
              <a:gd name="connsiteY206" fmla="*/ 835952 h 1800359"/>
              <a:gd name="connsiteX207" fmla="*/ 431007 w 2640806"/>
              <a:gd name="connsiteY207" fmla="*/ 800234 h 1800359"/>
              <a:gd name="connsiteX208" fmla="*/ 400050 w 2640806"/>
              <a:gd name="connsiteY208" fmla="*/ 819284 h 1800359"/>
              <a:gd name="connsiteX209" fmla="*/ 397669 w 2640806"/>
              <a:gd name="connsiteY209" fmla="*/ 781184 h 1800359"/>
              <a:gd name="connsiteX210" fmla="*/ 419100 w 2640806"/>
              <a:gd name="connsiteY210" fmla="*/ 743084 h 1800359"/>
              <a:gd name="connsiteX211" fmla="*/ 421482 w 2640806"/>
              <a:gd name="connsiteY211" fmla="*/ 695459 h 1800359"/>
              <a:gd name="connsiteX212" fmla="*/ 428625 w 2640806"/>
              <a:gd name="connsiteY212" fmla="*/ 669265 h 1800359"/>
              <a:gd name="connsiteX213" fmla="*/ 383382 w 2640806"/>
              <a:gd name="connsiteY213" fmla="*/ 669265 h 1800359"/>
              <a:gd name="connsiteX214" fmla="*/ 385763 w 2640806"/>
              <a:gd name="connsiteY214" fmla="*/ 619259 h 1800359"/>
              <a:gd name="connsiteX215" fmla="*/ 423863 w 2640806"/>
              <a:gd name="connsiteY215" fmla="*/ 602590 h 1800359"/>
              <a:gd name="connsiteX216" fmla="*/ 445294 w 2640806"/>
              <a:gd name="connsiteY216" fmla="*/ 562109 h 1800359"/>
              <a:gd name="connsiteX217" fmla="*/ 469107 w 2640806"/>
              <a:gd name="connsiteY217" fmla="*/ 526390 h 1800359"/>
              <a:gd name="connsiteX218" fmla="*/ 438150 w 2640806"/>
              <a:gd name="connsiteY218" fmla="*/ 519246 h 1800359"/>
              <a:gd name="connsiteX219" fmla="*/ 409575 w 2640806"/>
              <a:gd name="connsiteY219" fmla="*/ 521627 h 1800359"/>
              <a:gd name="connsiteX220" fmla="*/ 400050 w 2640806"/>
              <a:gd name="connsiteY220" fmla="*/ 552584 h 1800359"/>
              <a:gd name="connsiteX221" fmla="*/ 381000 w 2640806"/>
              <a:gd name="connsiteY221" fmla="*/ 588302 h 1800359"/>
              <a:gd name="connsiteX222" fmla="*/ 333375 w 2640806"/>
              <a:gd name="connsiteY222" fmla="*/ 614496 h 1800359"/>
              <a:gd name="connsiteX223" fmla="*/ 285750 w 2640806"/>
              <a:gd name="connsiteY223" fmla="*/ 635927 h 1800359"/>
              <a:gd name="connsiteX224" fmla="*/ 230982 w 2640806"/>
              <a:gd name="connsiteY224" fmla="*/ 643071 h 1800359"/>
              <a:gd name="connsiteX225" fmla="*/ 159544 w 2640806"/>
              <a:gd name="connsiteY225" fmla="*/ 631165 h 1800359"/>
              <a:gd name="connsiteX226" fmla="*/ 230982 w 2640806"/>
              <a:gd name="connsiteY226" fmla="*/ 612115 h 1800359"/>
              <a:gd name="connsiteX227" fmla="*/ 233363 w 2640806"/>
              <a:gd name="connsiteY227" fmla="*/ 581159 h 1800359"/>
              <a:gd name="connsiteX228" fmla="*/ 204788 w 2640806"/>
              <a:gd name="connsiteY228" fmla="*/ 557346 h 1800359"/>
              <a:gd name="connsiteX229" fmla="*/ 223838 w 2640806"/>
              <a:gd name="connsiteY229" fmla="*/ 531152 h 1800359"/>
              <a:gd name="connsiteX230" fmla="*/ 221457 w 2640806"/>
              <a:gd name="connsiteY230" fmla="*/ 495434 h 1800359"/>
              <a:gd name="connsiteX231" fmla="*/ 221457 w 2640806"/>
              <a:gd name="connsiteY231" fmla="*/ 495434 h 1800359"/>
              <a:gd name="connsiteX232" fmla="*/ 166688 w 2640806"/>
              <a:gd name="connsiteY232" fmla="*/ 500196 h 1800359"/>
              <a:gd name="connsiteX233" fmla="*/ 157163 w 2640806"/>
              <a:gd name="connsiteY233" fmla="*/ 533534 h 1800359"/>
              <a:gd name="connsiteX234" fmla="*/ 159544 w 2640806"/>
              <a:gd name="connsiteY234" fmla="*/ 478765 h 1800359"/>
              <a:gd name="connsiteX235" fmla="*/ 192882 w 2640806"/>
              <a:gd name="connsiteY235" fmla="*/ 433521 h 1800359"/>
              <a:gd name="connsiteX236" fmla="*/ 214313 w 2640806"/>
              <a:gd name="connsiteY236" fmla="*/ 414471 h 1800359"/>
              <a:gd name="connsiteX237" fmla="*/ 245269 w 2640806"/>
              <a:gd name="connsiteY237" fmla="*/ 393040 h 1800359"/>
              <a:gd name="connsiteX238" fmla="*/ 197644 w 2640806"/>
              <a:gd name="connsiteY238" fmla="*/ 378752 h 1800359"/>
              <a:gd name="connsiteX239" fmla="*/ 133350 w 2640806"/>
              <a:gd name="connsiteY239" fmla="*/ 378752 h 1800359"/>
              <a:gd name="connsiteX240" fmla="*/ 109538 w 2640806"/>
              <a:gd name="connsiteY240" fmla="*/ 378752 h 1800359"/>
              <a:gd name="connsiteX241" fmla="*/ 107157 w 2640806"/>
              <a:gd name="connsiteY241" fmla="*/ 433521 h 1800359"/>
              <a:gd name="connsiteX242" fmla="*/ 61913 w 2640806"/>
              <a:gd name="connsiteY242" fmla="*/ 378752 h 1800359"/>
              <a:gd name="connsiteX243" fmla="*/ 0 w 2640806"/>
              <a:gd name="connsiteY243" fmla="*/ 359702 h 1800359"/>
              <a:gd name="connsiteX244" fmla="*/ 0 w 2640806"/>
              <a:gd name="connsiteY244" fmla="*/ 338271 h 1800359"/>
              <a:gd name="connsiteX245" fmla="*/ 35719 w 2640806"/>
              <a:gd name="connsiteY245" fmla="*/ 314459 h 1800359"/>
              <a:gd name="connsiteX246" fmla="*/ 66675 w 2640806"/>
              <a:gd name="connsiteY246" fmla="*/ 273977 h 1800359"/>
              <a:gd name="connsiteX247" fmla="*/ 54769 w 2640806"/>
              <a:gd name="connsiteY247" fmla="*/ 238259 h 1800359"/>
              <a:gd name="connsiteX248" fmla="*/ 35719 w 2640806"/>
              <a:gd name="connsiteY248" fmla="*/ 214446 h 1800359"/>
              <a:gd name="connsiteX249" fmla="*/ 61913 w 2640806"/>
              <a:gd name="connsiteY249" fmla="*/ 200159 h 1800359"/>
              <a:gd name="connsiteX250" fmla="*/ 71438 w 2640806"/>
              <a:gd name="connsiteY250" fmla="*/ 159677 h 1800359"/>
              <a:gd name="connsiteX251" fmla="*/ 57150 w 2640806"/>
              <a:gd name="connsiteY251" fmla="*/ 123959 h 1800359"/>
              <a:gd name="connsiteX252" fmla="*/ 21432 w 2640806"/>
              <a:gd name="connsiteY252" fmla="*/ 81096 h 1800359"/>
              <a:gd name="connsiteX253" fmla="*/ 66675 w 2640806"/>
              <a:gd name="connsiteY253" fmla="*/ 57284 h 1800359"/>
              <a:gd name="connsiteX254" fmla="*/ 95250 w 2640806"/>
              <a:gd name="connsiteY254" fmla="*/ 47759 h 1800359"/>
              <a:gd name="connsiteX255" fmla="*/ 190500 w 2640806"/>
              <a:gd name="connsiteY255" fmla="*/ 134 h 1800359"/>
              <a:gd name="connsiteX256" fmla="*/ 269081 w 2640806"/>
              <a:gd name="connsiteY256" fmla="*/ 62046 h 1800359"/>
              <a:gd name="connsiteX257" fmla="*/ 404813 w 2640806"/>
              <a:gd name="connsiteY257"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88369 w 2640806"/>
              <a:gd name="connsiteY58" fmla="*/ 945491 h 1800359"/>
              <a:gd name="connsiteX59" fmla="*/ 2231232 w 2640806"/>
              <a:gd name="connsiteY59" fmla="*/ 938347 h 1800359"/>
              <a:gd name="connsiteX60" fmla="*/ 2300288 w 2640806"/>
              <a:gd name="connsiteY60" fmla="*/ 971685 h 1800359"/>
              <a:gd name="connsiteX61" fmla="*/ 2400300 w 2640806"/>
              <a:gd name="connsiteY61" fmla="*/ 1009785 h 1800359"/>
              <a:gd name="connsiteX62" fmla="*/ 2471738 w 2640806"/>
              <a:gd name="connsiteY62" fmla="*/ 1064553 h 1800359"/>
              <a:gd name="connsiteX63" fmla="*/ 2640806 w 2640806"/>
              <a:gd name="connsiteY63" fmla="*/ 1152658 h 1800359"/>
              <a:gd name="connsiteX64" fmla="*/ 1516857 w 2640806"/>
              <a:gd name="connsiteY64" fmla="*/ 926440 h 1800359"/>
              <a:gd name="connsiteX65" fmla="*/ 1471613 w 2640806"/>
              <a:gd name="connsiteY65" fmla="*/ 897865 h 1800359"/>
              <a:gd name="connsiteX66" fmla="*/ 1438275 w 2640806"/>
              <a:gd name="connsiteY66" fmla="*/ 847859 h 1800359"/>
              <a:gd name="connsiteX67" fmla="*/ 1433513 w 2640806"/>
              <a:gd name="connsiteY67" fmla="*/ 819284 h 1800359"/>
              <a:gd name="connsiteX68" fmla="*/ 1409700 w 2640806"/>
              <a:gd name="connsiteY68" fmla="*/ 804996 h 1800359"/>
              <a:gd name="connsiteX69" fmla="*/ 1369219 w 2640806"/>
              <a:gd name="connsiteY69" fmla="*/ 807377 h 1800359"/>
              <a:gd name="connsiteX70" fmla="*/ 1309688 w 2640806"/>
              <a:gd name="connsiteY70" fmla="*/ 807377 h 1800359"/>
              <a:gd name="connsiteX71" fmla="*/ 1281113 w 2640806"/>
              <a:gd name="connsiteY71" fmla="*/ 812140 h 1800359"/>
              <a:gd name="connsiteX72" fmla="*/ 1257300 w 2640806"/>
              <a:gd name="connsiteY72" fmla="*/ 835952 h 1800359"/>
              <a:gd name="connsiteX73" fmla="*/ 1221582 w 2640806"/>
              <a:gd name="connsiteY73" fmla="*/ 838334 h 1800359"/>
              <a:gd name="connsiteX74" fmla="*/ 1188244 w 2640806"/>
              <a:gd name="connsiteY74" fmla="*/ 835952 h 1800359"/>
              <a:gd name="connsiteX75" fmla="*/ 1143000 w 2640806"/>
              <a:gd name="connsiteY75" fmla="*/ 821665 h 1800359"/>
              <a:gd name="connsiteX76" fmla="*/ 1109663 w 2640806"/>
              <a:gd name="connsiteY76" fmla="*/ 838334 h 1800359"/>
              <a:gd name="connsiteX77" fmla="*/ 1083469 w 2640806"/>
              <a:gd name="connsiteY77" fmla="*/ 866909 h 1800359"/>
              <a:gd name="connsiteX78" fmla="*/ 1054894 w 2640806"/>
              <a:gd name="connsiteY78" fmla="*/ 885959 h 1800359"/>
              <a:gd name="connsiteX79" fmla="*/ 1064419 w 2640806"/>
              <a:gd name="connsiteY79" fmla="*/ 926440 h 1800359"/>
              <a:gd name="connsiteX80" fmla="*/ 1059657 w 2640806"/>
              <a:gd name="connsiteY80" fmla="*/ 985971 h 1800359"/>
              <a:gd name="connsiteX81" fmla="*/ 1038225 w 2640806"/>
              <a:gd name="connsiteY81" fmla="*/ 933584 h 1800359"/>
              <a:gd name="connsiteX82" fmla="*/ 1028700 w 2640806"/>
              <a:gd name="connsiteY82" fmla="*/ 902627 h 1800359"/>
              <a:gd name="connsiteX83" fmla="*/ 1009650 w 2640806"/>
              <a:gd name="connsiteY83" fmla="*/ 897865 h 1800359"/>
              <a:gd name="connsiteX84" fmla="*/ 997744 w 2640806"/>
              <a:gd name="connsiteY84" fmla="*/ 921677 h 1800359"/>
              <a:gd name="connsiteX85" fmla="*/ 969169 w 2640806"/>
              <a:gd name="connsiteY85" fmla="*/ 924059 h 1800359"/>
              <a:gd name="connsiteX86" fmla="*/ 935832 w 2640806"/>
              <a:gd name="connsiteY86" fmla="*/ 916915 h 1800359"/>
              <a:gd name="connsiteX87" fmla="*/ 912019 w 2640806"/>
              <a:gd name="connsiteY87" fmla="*/ 935965 h 1800359"/>
              <a:gd name="connsiteX88" fmla="*/ 873919 w 2640806"/>
              <a:gd name="connsiteY88" fmla="*/ 945490 h 1800359"/>
              <a:gd name="connsiteX89" fmla="*/ 842963 w 2640806"/>
              <a:gd name="connsiteY89" fmla="*/ 935965 h 1800359"/>
              <a:gd name="connsiteX90" fmla="*/ 802482 w 2640806"/>
              <a:gd name="connsiteY90" fmla="*/ 912152 h 1800359"/>
              <a:gd name="connsiteX91" fmla="*/ 785813 w 2640806"/>
              <a:gd name="connsiteY91" fmla="*/ 881196 h 1800359"/>
              <a:gd name="connsiteX92" fmla="*/ 776288 w 2640806"/>
              <a:gd name="connsiteY92" fmla="*/ 866909 h 1800359"/>
              <a:gd name="connsiteX93" fmla="*/ 800100 w 2640806"/>
              <a:gd name="connsiteY93" fmla="*/ 850240 h 1800359"/>
              <a:gd name="connsiteX94" fmla="*/ 800100 w 2640806"/>
              <a:gd name="connsiteY94" fmla="*/ 793090 h 1800359"/>
              <a:gd name="connsiteX95" fmla="*/ 776288 w 2640806"/>
              <a:gd name="connsiteY95" fmla="*/ 783565 h 1800359"/>
              <a:gd name="connsiteX96" fmla="*/ 719138 w 2640806"/>
              <a:gd name="connsiteY96" fmla="*/ 788327 h 1800359"/>
              <a:gd name="connsiteX97" fmla="*/ 688182 w 2640806"/>
              <a:gd name="connsiteY97" fmla="*/ 781184 h 1800359"/>
              <a:gd name="connsiteX98" fmla="*/ 673894 w 2640806"/>
              <a:gd name="connsiteY98" fmla="*/ 754990 h 1800359"/>
              <a:gd name="connsiteX99" fmla="*/ 652463 w 2640806"/>
              <a:gd name="connsiteY99" fmla="*/ 731177 h 1800359"/>
              <a:gd name="connsiteX100" fmla="*/ 619125 w 2640806"/>
              <a:gd name="connsiteY100" fmla="*/ 709746 h 1800359"/>
              <a:gd name="connsiteX101" fmla="*/ 590550 w 2640806"/>
              <a:gd name="connsiteY101" fmla="*/ 716890 h 1800359"/>
              <a:gd name="connsiteX102" fmla="*/ 566738 w 2640806"/>
              <a:gd name="connsiteY102" fmla="*/ 719271 h 1800359"/>
              <a:gd name="connsiteX103" fmla="*/ 569119 w 2640806"/>
              <a:gd name="connsiteY103" fmla="*/ 750227 h 1800359"/>
              <a:gd name="connsiteX104" fmla="*/ 604838 w 2640806"/>
              <a:gd name="connsiteY104" fmla="*/ 764515 h 1800359"/>
              <a:gd name="connsiteX105" fmla="*/ 571500 w 2640806"/>
              <a:gd name="connsiteY105" fmla="*/ 778802 h 1800359"/>
              <a:gd name="connsiteX106" fmla="*/ 545307 w 2640806"/>
              <a:gd name="connsiteY106" fmla="*/ 795471 h 1800359"/>
              <a:gd name="connsiteX107" fmla="*/ 569119 w 2640806"/>
              <a:gd name="connsiteY107" fmla="*/ 814521 h 1800359"/>
              <a:gd name="connsiteX108" fmla="*/ 550069 w 2640806"/>
              <a:gd name="connsiteY108" fmla="*/ 833571 h 1800359"/>
              <a:gd name="connsiteX109" fmla="*/ 523875 w 2640806"/>
              <a:gd name="connsiteY109" fmla="*/ 840715 h 1800359"/>
              <a:gd name="connsiteX110" fmla="*/ 511969 w 2640806"/>
              <a:gd name="connsiteY110" fmla="*/ 862146 h 1800359"/>
              <a:gd name="connsiteX111" fmla="*/ 535782 w 2640806"/>
              <a:gd name="connsiteY111" fmla="*/ 883577 h 1800359"/>
              <a:gd name="connsiteX112" fmla="*/ 542925 w 2640806"/>
              <a:gd name="connsiteY112" fmla="*/ 914534 h 1800359"/>
              <a:gd name="connsiteX113" fmla="*/ 557213 w 2640806"/>
              <a:gd name="connsiteY113" fmla="*/ 947871 h 1800359"/>
              <a:gd name="connsiteX114" fmla="*/ 533400 w 2640806"/>
              <a:gd name="connsiteY114" fmla="*/ 955015 h 1800359"/>
              <a:gd name="connsiteX115" fmla="*/ 528638 w 2640806"/>
              <a:gd name="connsiteY115" fmla="*/ 988352 h 1800359"/>
              <a:gd name="connsiteX116" fmla="*/ 550069 w 2640806"/>
              <a:gd name="connsiteY116" fmla="*/ 1002640 h 1800359"/>
              <a:gd name="connsiteX117" fmla="*/ 573882 w 2640806"/>
              <a:gd name="connsiteY117" fmla="*/ 990734 h 1800359"/>
              <a:gd name="connsiteX118" fmla="*/ 588169 w 2640806"/>
              <a:gd name="connsiteY118" fmla="*/ 1012165 h 1800359"/>
              <a:gd name="connsiteX119" fmla="*/ 588169 w 2640806"/>
              <a:gd name="connsiteY119" fmla="*/ 1012165 h 1800359"/>
              <a:gd name="connsiteX120" fmla="*/ 614363 w 2640806"/>
              <a:gd name="connsiteY120" fmla="*/ 1038359 h 1800359"/>
              <a:gd name="connsiteX121" fmla="*/ 602457 w 2640806"/>
              <a:gd name="connsiteY121" fmla="*/ 1064552 h 1800359"/>
              <a:gd name="connsiteX122" fmla="*/ 588169 w 2640806"/>
              <a:gd name="connsiteY122" fmla="*/ 1081221 h 1800359"/>
              <a:gd name="connsiteX123" fmla="*/ 600075 w 2640806"/>
              <a:gd name="connsiteY123" fmla="*/ 1119321 h 1800359"/>
              <a:gd name="connsiteX124" fmla="*/ 609600 w 2640806"/>
              <a:gd name="connsiteY124" fmla="*/ 1138371 h 1800359"/>
              <a:gd name="connsiteX125" fmla="*/ 609600 w 2640806"/>
              <a:gd name="connsiteY125" fmla="*/ 1138371 h 1800359"/>
              <a:gd name="connsiteX126" fmla="*/ 640557 w 2640806"/>
              <a:gd name="connsiteY126" fmla="*/ 1155040 h 1800359"/>
              <a:gd name="connsiteX127" fmla="*/ 642938 w 2640806"/>
              <a:gd name="connsiteY127" fmla="*/ 1188377 h 1800359"/>
              <a:gd name="connsiteX128" fmla="*/ 681038 w 2640806"/>
              <a:gd name="connsiteY128" fmla="*/ 1205046 h 1800359"/>
              <a:gd name="connsiteX129" fmla="*/ 781050 w 2640806"/>
              <a:gd name="connsiteY129" fmla="*/ 1228859 h 1800359"/>
              <a:gd name="connsiteX130" fmla="*/ 797719 w 2640806"/>
              <a:gd name="connsiteY130" fmla="*/ 1245527 h 1800359"/>
              <a:gd name="connsiteX131" fmla="*/ 828675 w 2640806"/>
              <a:gd name="connsiteY131" fmla="*/ 1262196 h 1800359"/>
              <a:gd name="connsiteX132" fmla="*/ 852488 w 2640806"/>
              <a:gd name="connsiteY132" fmla="*/ 1238384 h 1800359"/>
              <a:gd name="connsiteX133" fmla="*/ 864394 w 2640806"/>
              <a:gd name="connsiteY133" fmla="*/ 1262196 h 1800359"/>
              <a:gd name="connsiteX134" fmla="*/ 926307 w 2640806"/>
              <a:gd name="connsiteY134" fmla="*/ 1269340 h 1800359"/>
              <a:gd name="connsiteX135" fmla="*/ 940594 w 2640806"/>
              <a:gd name="connsiteY135" fmla="*/ 1286009 h 1800359"/>
              <a:gd name="connsiteX136" fmla="*/ 966788 w 2640806"/>
              <a:gd name="connsiteY136" fmla="*/ 1326490 h 1800359"/>
              <a:gd name="connsiteX137" fmla="*/ 1004888 w 2640806"/>
              <a:gd name="connsiteY137" fmla="*/ 1350302 h 1800359"/>
              <a:gd name="connsiteX138" fmla="*/ 1064419 w 2640806"/>
              <a:gd name="connsiteY138" fmla="*/ 1376496 h 1800359"/>
              <a:gd name="connsiteX139" fmla="*/ 1104900 w 2640806"/>
              <a:gd name="connsiteY139" fmla="*/ 1395546 h 1800359"/>
              <a:gd name="connsiteX140" fmla="*/ 1152525 w 2640806"/>
              <a:gd name="connsiteY140" fmla="*/ 1395546 h 1800359"/>
              <a:gd name="connsiteX141" fmla="*/ 1216819 w 2640806"/>
              <a:gd name="connsiteY141" fmla="*/ 1409834 h 1800359"/>
              <a:gd name="connsiteX142" fmla="*/ 1283494 w 2640806"/>
              <a:gd name="connsiteY142" fmla="*/ 1424121 h 1800359"/>
              <a:gd name="connsiteX143" fmla="*/ 1323975 w 2640806"/>
              <a:gd name="connsiteY143" fmla="*/ 1466984 h 1800359"/>
              <a:gd name="connsiteX144" fmla="*/ 1369219 w 2640806"/>
              <a:gd name="connsiteY144" fmla="*/ 1514609 h 1800359"/>
              <a:gd name="connsiteX145" fmla="*/ 1371600 w 2640806"/>
              <a:gd name="connsiteY145" fmla="*/ 1574140 h 1800359"/>
              <a:gd name="connsiteX146" fmla="*/ 1343025 w 2640806"/>
              <a:gd name="connsiteY146" fmla="*/ 1528896 h 1800359"/>
              <a:gd name="connsiteX147" fmla="*/ 1297782 w 2640806"/>
              <a:gd name="connsiteY147" fmla="*/ 1483652 h 1800359"/>
              <a:gd name="connsiteX148" fmla="*/ 1262063 w 2640806"/>
              <a:gd name="connsiteY148" fmla="*/ 1450315 h 1800359"/>
              <a:gd name="connsiteX149" fmla="*/ 1228725 w 2640806"/>
              <a:gd name="connsiteY149" fmla="*/ 1431265 h 1800359"/>
              <a:gd name="connsiteX150" fmla="*/ 1159669 w 2640806"/>
              <a:gd name="connsiteY150" fmla="*/ 1426502 h 1800359"/>
              <a:gd name="connsiteX151" fmla="*/ 1102519 w 2640806"/>
              <a:gd name="connsiteY151" fmla="*/ 1424121 h 1800359"/>
              <a:gd name="connsiteX152" fmla="*/ 1062038 w 2640806"/>
              <a:gd name="connsiteY152" fmla="*/ 1407452 h 1800359"/>
              <a:gd name="connsiteX153" fmla="*/ 1014413 w 2640806"/>
              <a:gd name="connsiteY153" fmla="*/ 1388402 h 1800359"/>
              <a:gd name="connsiteX154" fmla="*/ 983457 w 2640806"/>
              <a:gd name="connsiteY154" fmla="*/ 1366971 h 1800359"/>
              <a:gd name="connsiteX155" fmla="*/ 942975 w 2640806"/>
              <a:gd name="connsiteY155" fmla="*/ 1343159 h 1800359"/>
              <a:gd name="connsiteX156" fmla="*/ 900113 w 2640806"/>
              <a:gd name="connsiteY156" fmla="*/ 1319346 h 1800359"/>
              <a:gd name="connsiteX157" fmla="*/ 912019 w 2640806"/>
              <a:gd name="connsiteY157" fmla="*/ 1364590 h 1800359"/>
              <a:gd name="connsiteX158" fmla="*/ 923925 w 2640806"/>
              <a:gd name="connsiteY158" fmla="*/ 1409834 h 1800359"/>
              <a:gd name="connsiteX159" fmla="*/ 938213 w 2640806"/>
              <a:gd name="connsiteY159" fmla="*/ 1450315 h 1800359"/>
              <a:gd name="connsiteX160" fmla="*/ 962025 w 2640806"/>
              <a:gd name="connsiteY160" fmla="*/ 1497940 h 1800359"/>
              <a:gd name="connsiteX161" fmla="*/ 971550 w 2640806"/>
              <a:gd name="connsiteY161" fmla="*/ 1550327 h 1800359"/>
              <a:gd name="connsiteX162" fmla="*/ 1002507 w 2640806"/>
              <a:gd name="connsiteY162" fmla="*/ 1614621 h 1800359"/>
              <a:gd name="connsiteX163" fmla="*/ 1021557 w 2640806"/>
              <a:gd name="connsiteY163" fmla="*/ 1647959 h 1800359"/>
              <a:gd name="connsiteX164" fmla="*/ 1035844 w 2640806"/>
              <a:gd name="connsiteY164" fmla="*/ 1671771 h 1800359"/>
              <a:gd name="connsiteX165" fmla="*/ 1102519 w 2640806"/>
              <a:gd name="connsiteY165" fmla="*/ 1678915 h 1800359"/>
              <a:gd name="connsiteX166" fmla="*/ 1154907 w 2640806"/>
              <a:gd name="connsiteY166" fmla="*/ 1697965 h 1800359"/>
              <a:gd name="connsiteX167" fmla="*/ 1171575 w 2640806"/>
              <a:gd name="connsiteY167" fmla="*/ 1709871 h 1800359"/>
              <a:gd name="connsiteX168" fmla="*/ 1176338 w 2640806"/>
              <a:gd name="connsiteY168" fmla="*/ 1717015 h 1800359"/>
              <a:gd name="connsiteX169" fmla="*/ 1178719 w 2640806"/>
              <a:gd name="connsiteY169" fmla="*/ 1726540 h 1800359"/>
              <a:gd name="connsiteX170" fmla="*/ 1181100 w 2640806"/>
              <a:gd name="connsiteY170" fmla="*/ 1728921 h 1800359"/>
              <a:gd name="connsiteX171" fmla="*/ 1204913 w 2640806"/>
              <a:gd name="connsiteY171" fmla="*/ 1793215 h 1800359"/>
              <a:gd name="connsiteX172" fmla="*/ 1169194 w 2640806"/>
              <a:gd name="connsiteY172" fmla="*/ 1800359 h 1800359"/>
              <a:gd name="connsiteX173" fmla="*/ 1140619 w 2640806"/>
              <a:gd name="connsiteY173" fmla="*/ 1745590 h 1800359"/>
              <a:gd name="connsiteX174" fmla="*/ 1121569 w 2640806"/>
              <a:gd name="connsiteY174" fmla="*/ 1726540 h 1800359"/>
              <a:gd name="connsiteX175" fmla="*/ 1128713 w 2640806"/>
              <a:gd name="connsiteY175" fmla="*/ 1790834 h 1800359"/>
              <a:gd name="connsiteX176" fmla="*/ 1119188 w 2640806"/>
              <a:gd name="connsiteY176" fmla="*/ 1790834 h 1800359"/>
              <a:gd name="connsiteX177" fmla="*/ 1088232 w 2640806"/>
              <a:gd name="connsiteY177" fmla="*/ 1740827 h 1800359"/>
              <a:gd name="connsiteX178" fmla="*/ 1057275 w 2640806"/>
              <a:gd name="connsiteY178" fmla="*/ 1717015 h 1800359"/>
              <a:gd name="connsiteX179" fmla="*/ 1042988 w 2640806"/>
              <a:gd name="connsiteY179" fmla="*/ 1745590 h 1800359"/>
              <a:gd name="connsiteX180" fmla="*/ 1021557 w 2640806"/>
              <a:gd name="connsiteY180" fmla="*/ 1750352 h 1800359"/>
              <a:gd name="connsiteX181" fmla="*/ 985838 w 2640806"/>
              <a:gd name="connsiteY181" fmla="*/ 1697965 h 1800359"/>
              <a:gd name="connsiteX182" fmla="*/ 919163 w 2640806"/>
              <a:gd name="connsiteY182" fmla="*/ 1671771 h 1800359"/>
              <a:gd name="connsiteX183" fmla="*/ 876300 w 2640806"/>
              <a:gd name="connsiteY183" fmla="*/ 1638434 h 1800359"/>
              <a:gd name="connsiteX184" fmla="*/ 857250 w 2640806"/>
              <a:gd name="connsiteY184" fmla="*/ 1576521 h 1800359"/>
              <a:gd name="connsiteX185" fmla="*/ 862013 w 2640806"/>
              <a:gd name="connsiteY185" fmla="*/ 1528896 h 1800359"/>
              <a:gd name="connsiteX186" fmla="*/ 864394 w 2640806"/>
              <a:gd name="connsiteY186" fmla="*/ 1464602 h 1800359"/>
              <a:gd name="connsiteX187" fmla="*/ 866775 w 2640806"/>
              <a:gd name="connsiteY187" fmla="*/ 1400309 h 1800359"/>
              <a:gd name="connsiteX188" fmla="*/ 862013 w 2640806"/>
              <a:gd name="connsiteY188" fmla="*/ 1333634 h 1800359"/>
              <a:gd name="connsiteX189" fmla="*/ 804863 w 2640806"/>
              <a:gd name="connsiteY189" fmla="*/ 1305059 h 1800359"/>
              <a:gd name="connsiteX190" fmla="*/ 754857 w 2640806"/>
              <a:gd name="connsiteY190" fmla="*/ 1281246 h 1800359"/>
              <a:gd name="connsiteX191" fmla="*/ 692944 w 2640806"/>
              <a:gd name="connsiteY191" fmla="*/ 1250290 h 1800359"/>
              <a:gd name="connsiteX192" fmla="*/ 609600 w 2640806"/>
              <a:gd name="connsiteY192" fmla="*/ 1209809 h 1800359"/>
              <a:gd name="connsiteX193" fmla="*/ 566738 w 2640806"/>
              <a:gd name="connsiteY193" fmla="*/ 1183615 h 1800359"/>
              <a:gd name="connsiteX194" fmla="*/ 528638 w 2640806"/>
              <a:gd name="connsiteY194" fmla="*/ 1138371 h 1800359"/>
              <a:gd name="connsiteX195" fmla="*/ 523875 w 2640806"/>
              <a:gd name="connsiteY195" fmla="*/ 1109796 h 1800359"/>
              <a:gd name="connsiteX196" fmla="*/ 550069 w 2640806"/>
              <a:gd name="connsiteY196" fmla="*/ 1090746 h 1800359"/>
              <a:gd name="connsiteX197" fmla="*/ 561975 w 2640806"/>
              <a:gd name="connsiteY197" fmla="*/ 1064552 h 1800359"/>
              <a:gd name="connsiteX198" fmla="*/ 547688 w 2640806"/>
              <a:gd name="connsiteY198" fmla="*/ 1040740 h 1800359"/>
              <a:gd name="connsiteX199" fmla="*/ 490538 w 2640806"/>
              <a:gd name="connsiteY199" fmla="*/ 1076459 h 1800359"/>
              <a:gd name="connsiteX200" fmla="*/ 447675 w 2640806"/>
              <a:gd name="connsiteY200" fmla="*/ 1057409 h 1800359"/>
              <a:gd name="connsiteX201" fmla="*/ 454819 w 2640806"/>
              <a:gd name="connsiteY201" fmla="*/ 1026452 h 1800359"/>
              <a:gd name="connsiteX202" fmla="*/ 461963 w 2640806"/>
              <a:gd name="connsiteY202" fmla="*/ 988352 h 1800359"/>
              <a:gd name="connsiteX203" fmla="*/ 459582 w 2640806"/>
              <a:gd name="connsiteY203" fmla="*/ 976446 h 1800359"/>
              <a:gd name="connsiteX204" fmla="*/ 419100 w 2640806"/>
              <a:gd name="connsiteY204" fmla="*/ 959777 h 1800359"/>
              <a:gd name="connsiteX205" fmla="*/ 392907 w 2640806"/>
              <a:gd name="connsiteY205" fmla="*/ 905009 h 1800359"/>
              <a:gd name="connsiteX206" fmla="*/ 395288 w 2640806"/>
              <a:gd name="connsiteY206" fmla="*/ 857384 h 1800359"/>
              <a:gd name="connsiteX207" fmla="*/ 433388 w 2640806"/>
              <a:gd name="connsiteY207" fmla="*/ 835952 h 1800359"/>
              <a:gd name="connsiteX208" fmla="*/ 431007 w 2640806"/>
              <a:gd name="connsiteY208" fmla="*/ 800234 h 1800359"/>
              <a:gd name="connsiteX209" fmla="*/ 400050 w 2640806"/>
              <a:gd name="connsiteY209" fmla="*/ 819284 h 1800359"/>
              <a:gd name="connsiteX210" fmla="*/ 397669 w 2640806"/>
              <a:gd name="connsiteY210" fmla="*/ 781184 h 1800359"/>
              <a:gd name="connsiteX211" fmla="*/ 419100 w 2640806"/>
              <a:gd name="connsiteY211" fmla="*/ 743084 h 1800359"/>
              <a:gd name="connsiteX212" fmla="*/ 421482 w 2640806"/>
              <a:gd name="connsiteY212" fmla="*/ 695459 h 1800359"/>
              <a:gd name="connsiteX213" fmla="*/ 428625 w 2640806"/>
              <a:gd name="connsiteY213" fmla="*/ 669265 h 1800359"/>
              <a:gd name="connsiteX214" fmla="*/ 383382 w 2640806"/>
              <a:gd name="connsiteY214" fmla="*/ 669265 h 1800359"/>
              <a:gd name="connsiteX215" fmla="*/ 385763 w 2640806"/>
              <a:gd name="connsiteY215" fmla="*/ 619259 h 1800359"/>
              <a:gd name="connsiteX216" fmla="*/ 423863 w 2640806"/>
              <a:gd name="connsiteY216" fmla="*/ 602590 h 1800359"/>
              <a:gd name="connsiteX217" fmla="*/ 445294 w 2640806"/>
              <a:gd name="connsiteY217" fmla="*/ 562109 h 1800359"/>
              <a:gd name="connsiteX218" fmla="*/ 469107 w 2640806"/>
              <a:gd name="connsiteY218" fmla="*/ 526390 h 1800359"/>
              <a:gd name="connsiteX219" fmla="*/ 438150 w 2640806"/>
              <a:gd name="connsiteY219" fmla="*/ 519246 h 1800359"/>
              <a:gd name="connsiteX220" fmla="*/ 409575 w 2640806"/>
              <a:gd name="connsiteY220" fmla="*/ 521627 h 1800359"/>
              <a:gd name="connsiteX221" fmla="*/ 400050 w 2640806"/>
              <a:gd name="connsiteY221" fmla="*/ 552584 h 1800359"/>
              <a:gd name="connsiteX222" fmla="*/ 381000 w 2640806"/>
              <a:gd name="connsiteY222" fmla="*/ 588302 h 1800359"/>
              <a:gd name="connsiteX223" fmla="*/ 333375 w 2640806"/>
              <a:gd name="connsiteY223" fmla="*/ 614496 h 1800359"/>
              <a:gd name="connsiteX224" fmla="*/ 285750 w 2640806"/>
              <a:gd name="connsiteY224" fmla="*/ 635927 h 1800359"/>
              <a:gd name="connsiteX225" fmla="*/ 230982 w 2640806"/>
              <a:gd name="connsiteY225" fmla="*/ 643071 h 1800359"/>
              <a:gd name="connsiteX226" fmla="*/ 159544 w 2640806"/>
              <a:gd name="connsiteY226" fmla="*/ 631165 h 1800359"/>
              <a:gd name="connsiteX227" fmla="*/ 230982 w 2640806"/>
              <a:gd name="connsiteY227" fmla="*/ 612115 h 1800359"/>
              <a:gd name="connsiteX228" fmla="*/ 233363 w 2640806"/>
              <a:gd name="connsiteY228" fmla="*/ 581159 h 1800359"/>
              <a:gd name="connsiteX229" fmla="*/ 204788 w 2640806"/>
              <a:gd name="connsiteY229" fmla="*/ 557346 h 1800359"/>
              <a:gd name="connsiteX230" fmla="*/ 223838 w 2640806"/>
              <a:gd name="connsiteY230" fmla="*/ 531152 h 1800359"/>
              <a:gd name="connsiteX231" fmla="*/ 221457 w 2640806"/>
              <a:gd name="connsiteY231" fmla="*/ 495434 h 1800359"/>
              <a:gd name="connsiteX232" fmla="*/ 221457 w 2640806"/>
              <a:gd name="connsiteY232" fmla="*/ 495434 h 1800359"/>
              <a:gd name="connsiteX233" fmla="*/ 166688 w 2640806"/>
              <a:gd name="connsiteY233" fmla="*/ 500196 h 1800359"/>
              <a:gd name="connsiteX234" fmla="*/ 157163 w 2640806"/>
              <a:gd name="connsiteY234" fmla="*/ 533534 h 1800359"/>
              <a:gd name="connsiteX235" fmla="*/ 159544 w 2640806"/>
              <a:gd name="connsiteY235" fmla="*/ 478765 h 1800359"/>
              <a:gd name="connsiteX236" fmla="*/ 192882 w 2640806"/>
              <a:gd name="connsiteY236" fmla="*/ 433521 h 1800359"/>
              <a:gd name="connsiteX237" fmla="*/ 214313 w 2640806"/>
              <a:gd name="connsiteY237" fmla="*/ 414471 h 1800359"/>
              <a:gd name="connsiteX238" fmla="*/ 245269 w 2640806"/>
              <a:gd name="connsiteY238" fmla="*/ 393040 h 1800359"/>
              <a:gd name="connsiteX239" fmla="*/ 197644 w 2640806"/>
              <a:gd name="connsiteY239" fmla="*/ 378752 h 1800359"/>
              <a:gd name="connsiteX240" fmla="*/ 133350 w 2640806"/>
              <a:gd name="connsiteY240" fmla="*/ 378752 h 1800359"/>
              <a:gd name="connsiteX241" fmla="*/ 109538 w 2640806"/>
              <a:gd name="connsiteY241" fmla="*/ 378752 h 1800359"/>
              <a:gd name="connsiteX242" fmla="*/ 107157 w 2640806"/>
              <a:gd name="connsiteY242" fmla="*/ 433521 h 1800359"/>
              <a:gd name="connsiteX243" fmla="*/ 61913 w 2640806"/>
              <a:gd name="connsiteY243" fmla="*/ 378752 h 1800359"/>
              <a:gd name="connsiteX244" fmla="*/ 0 w 2640806"/>
              <a:gd name="connsiteY244" fmla="*/ 359702 h 1800359"/>
              <a:gd name="connsiteX245" fmla="*/ 0 w 2640806"/>
              <a:gd name="connsiteY245" fmla="*/ 338271 h 1800359"/>
              <a:gd name="connsiteX246" fmla="*/ 35719 w 2640806"/>
              <a:gd name="connsiteY246" fmla="*/ 314459 h 1800359"/>
              <a:gd name="connsiteX247" fmla="*/ 66675 w 2640806"/>
              <a:gd name="connsiteY247" fmla="*/ 273977 h 1800359"/>
              <a:gd name="connsiteX248" fmla="*/ 54769 w 2640806"/>
              <a:gd name="connsiteY248" fmla="*/ 238259 h 1800359"/>
              <a:gd name="connsiteX249" fmla="*/ 35719 w 2640806"/>
              <a:gd name="connsiteY249" fmla="*/ 214446 h 1800359"/>
              <a:gd name="connsiteX250" fmla="*/ 61913 w 2640806"/>
              <a:gd name="connsiteY250" fmla="*/ 200159 h 1800359"/>
              <a:gd name="connsiteX251" fmla="*/ 71438 w 2640806"/>
              <a:gd name="connsiteY251" fmla="*/ 159677 h 1800359"/>
              <a:gd name="connsiteX252" fmla="*/ 57150 w 2640806"/>
              <a:gd name="connsiteY252" fmla="*/ 123959 h 1800359"/>
              <a:gd name="connsiteX253" fmla="*/ 21432 w 2640806"/>
              <a:gd name="connsiteY253" fmla="*/ 81096 h 1800359"/>
              <a:gd name="connsiteX254" fmla="*/ 66675 w 2640806"/>
              <a:gd name="connsiteY254" fmla="*/ 57284 h 1800359"/>
              <a:gd name="connsiteX255" fmla="*/ 95250 w 2640806"/>
              <a:gd name="connsiteY255" fmla="*/ 47759 h 1800359"/>
              <a:gd name="connsiteX256" fmla="*/ 190500 w 2640806"/>
              <a:gd name="connsiteY256" fmla="*/ 134 h 1800359"/>
              <a:gd name="connsiteX257" fmla="*/ 269081 w 2640806"/>
              <a:gd name="connsiteY257" fmla="*/ 62046 h 1800359"/>
              <a:gd name="connsiteX258" fmla="*/ 404813 w 2640806"/>
              <a:gd name="connsiteY258"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83607 w 2640806"/>
              <a:gd name="connsiteY58" fmla="*/ 995497 h 1800359"/>
              <a:gd name="connsiteX59" fmla="*/ 2188369 w 2640806"/>
              <a:gd name="connsiteY59" fmla="*/ 945491 h 1800359"/>
              <a:gd name="connsiteX60" fmla="*/ 2231232 w 2640806"/>
              <a:gd name="connsiteY60" fmla="*/ 938347 h 1800359"/>
              <a:gd name="connsiteX61" fmla="*/ 2300288 w 2640806"/>
              <a:gd name="connsiteY61" fmla="*/ 971685 h 1800359"/>
              <a:gd name="connsiteX62" fmla="*/ 2400300 w 2640806"/>
              <a:gd name="connsiteY62" fmla="*/ 1009785 h 1800359"/>
              <a:gd name="connsiteX63" fmla="*/ 2471738 w 2640806"/>
              <a:gd name="connsiteY63" fmla="*/ 1064553 h 1800359"/>
              <a:gd name="connsiteX64" fmla="*/ 2640806 w 2640806"/>
              <a:gd name="connsiteY64" fmla="*/ 1152658 h 1800359"/>
              <a:gd name="connsiteX65" fmla="*/ 1516857 w 2640806"/>
              <a:gd name="connsiteY65" fmla="*/ 926440 h 1800359"/>
              <a:gd name="connsiteX66" fmla="*/ 1471613 w 2640806"/>
              <a:gd name="connsiteY66" fmla="*/ 897865 h 1800359"/>
              <a:gd name="connsiteX67" fmla="*/ 1438275 w 2640806"/>
              <a:gd name="connsiteY67" fmla="*/ 847859 h 1800359"/>
              <a:gd name="connsiteX68" fmla="*/ 1433513 w 2640806"/>
              <a:gd name="connsiteY68" fmla="*/ 819284 h 1800359"/>
              <a:gd name="connsiteX69" fmla="*/ 1409700 w 2640806"/>
              <a:gd name="connsiteY69" fmla="*/ 804996 h 1800359"/>
              <a:gd name="connsiteX70" fmla="*/ 1369219 w 2640806"/>
              <a:gd name="connsiteY70" fmla="*/ 807377 h 1800359"/>
              <a:gd name="connsiteX71" fmla="*/ 1309688 w 2640806"/>
              <a:gd name="connsiteY71" fmla="*/ 807377 h 1800359"/>
              <a:gd name="connsiteX72" fmla="*/ 1281113 w 2640806"/>
              <a:gd name="connsiteY72" fmla="*/ 812140 h 1800359"/>
              <a:gd name="connsiteX73" fmla="*/ 1257300 w 2640806"/>
              <a:gd name="connsiteY73" fmla="*/ 835952 h 1800359"/>
              <a:gd name="connsiteX74" fmla="*/ 1221582 w 2640806"/>
              <a:gd name="connsiteY74" fmla="*/ 838334 h 1800359"/>
              <a:gd name="connsiteX75" fmla="*/ 1188244 w 2640806"/>
              <a:gd name="connsiteY75" fmla="*/ 835952 h 1800359"/>
              <a:gd name="connsiteX76" fmla="*/ 1143000 w 2640806"/>
              <a:gd name="connsiteY76" fmla="*/ 821665 h 1800359"/>
              <a:gd name="connsiteX77" fmla="*/ 1109663 w 2640806"/>
              <a:gd name="connsiteY77" fmla="*/ 838334 h 1800359"/>
              <a:gd name="connsiteX78" fmla="*/ 1083469 w 2640806"/>
              <a:gd name="connsiteY78" fmla="*/ 866909 h 1800359"/>
              <a:gd name="connsiteX79" fmla="*/ 1054894 w 2640806"/>
              <a:gd name="connsiteY79" fmla="*/ 885959 h 1800359"/>
              <a:gd name="connsiteX80" fmla="*/ 1064419 w 2640806"/>
              <a:gd name="connsiteY80" fmla="*/ 926440 h 1800359"/>
              <a:gd name="connsiteX81" fmla="*/ 1059657 w 2640806"/>
              <a:gd name="connsiteY81" fmla="*/ 985971 h 1800359"/>
              <a:gd name="connsiteX82" fmla="*/ 1038225 w 2640806"/>
              <a:gd name="connsiteY82" fmla="*/ 933584 h 1800359"/>
              <a:gd name="connsiteX83" fmla="*/ 1028700 w 2640806"/>
              <a:gd name="connsiteY83" fmla="*/ 902627 h 1800359"/>
              <a:gd name="connsiteX84" fmla="*/ 1009650 w 2640806"/>
              <a:gd name="connsiteY84" fmla="*/ 897865 h 1800359"/>
              <a:gd name="connsiteX85" fmla="*/ 997744 w 2640806"/>
              <a:gd name="connsiteY85" fmla="*/ 921677 h 1800359"/>
              <a:gd name="connsiteX86" fmla="*/ 969169 w 2640806"/>
              <a:gd name="connsiteY86" fmla="*/ 924059 h 1800359"/>
              <a:gd name="connsiteX87" fmla="*/ 935832 w 2640806"/>
              <a:gd name="connsiteY87" fmla="*/ 916915 h 1800359"/>
              <a:gd name="connsiteX88" fmla="*/ 912019 w 2640806"/>
              <a:gd name="connsiteY88" fmla="*/ 935965 h 1800359"/>
              <a:gd name="connsiteX89" fmla="*/ 873919 w 2640806"/>
              <a:gd name="connsiteY89" fmla="*/ 945490 h 1800359"/>
              <a:gd name="connsiteX90" fmla="*/ 842963 w 2640806"/>
              <a:gd name="connsiteY90" fmla="*/ 935965 h 1800359"/>
              <a:gd name="connsiteX91" fmla="*/ 802482 w 2640806"/>
              <a:gd name="connsiteY91" fmla="*/ 912152 h 1800359"/>
              <a:gd name="connsiteX92" fmla="*/ 785813 w 2640806"/>
              <a:gd name="connsiteY92" fmla="*/ 881196 h 1800359"/>
              <a:gd name="connsiteX93" fmla="*/ 776288 w 2640806"/>
              <a:gd name="connsiteY93" fmla="*/ 866909 h 1800359"/>
              <a:gd name="connsiteX94" fmla="*/ 800100 w 2640806"/>
              <a:gd name="connsiteY94" fmla="*/ 850240 h 1800359"/>
              <a:gd name="connsiteX95" fmla="*/ 800100 w 2640806"/>
              <a:gd name="connsiteY95" fmla="*/ 793090 h 1800359"/>
              <a:gd name="connsiteX96" fmla="*/ 776288 w 2640806"/>
              <a:gd name="connsiteY96" fmla="*/ 783565 h 1800359"/>
              <a:gd name="connsiteX97" fmla="*/ 719138 w 2640806"/>
              <a:gd name="connsiteY97" fmla="*/ 788327 h 1800359"/>
              <a:gd name="connsiteX98" fmla="*/ 688182 w 2640806"/>
              <a:gd name="connsiteY98" fmla="*/ 781184 h 1800359"/>
              <a:gd name="connsiteX99" fmla="*/ 673894 w 2640806"/>
              <a:gd name="connsiteY99" fmla="*/ 754990 h 1800359"/>
              <a:gd name="connsiteX100" fmla="*/ 652463 w 2640806"/>
              <a:gd name="connsiteY100" fmla="*/ 731177 h 1800359"/>
              <a:gd name="connsiteX101" fmla="*/ 619125 w 2640806"/>
              <a:gd name="connsiteY101" fmla="*/ 709746 h 1800359"/>
              <a:gd name="connsiteX102" fmla="*/ 590550 w 2640806"/>
              <a:gd name="connsiteY102" fmla="*/ 716890 h 1800359"/>
              <a:gd name="connsiteX103" fmla="*/ 566738 w 2640806"/>
              <a:gd name="connsiteY103" fmla="*/ 719271 h 1800359"/>
              <a:gd name="connsiteX104" fmla="*/ 569119 w 2640806"/>
              <a:gd name="connsiteY104" fmla="*/ 750227 h 1800359"/>
              <a:gd name="connsiteX105" fmla="*/ 604838 w 2640806"/>
              <a:gd name="connsiteY105" fmla="*/ 764515 h 1800359"/>
              <a:gd name="connsiteX106" fmla="*/ 571500 w 2640806"/>
              <a:gd name="connsiteY106" fmla="*/ 778802 h 1800359"/>
              <a:gd name="connsiteX107" fmla="*/ 545307 w 2640806"/>
              <a:gd name="connsiteY107" fmla="*/ 795471 h 1800359"/>
              <a:gd name="connsiteX108" fmla="*/ 569119 w 2640806"/>
              <a:gd name="connsiteY108" fmla="*/ 814521 h 1800359"/>
              <a:gd name="connsiteX109" fmla="*/ 550069 w 2640806"/>
              <a:gd name="connsiteY109" fmla="*/ 833571 h 1800359"/>
              <a:gd name="connsiteX110" fmla="*/ 523875 w 2640806"/>
              <a:gd name="connsiteY110" fmla="*/ 840715 h 1800359"/>
              <a:gd name="connsiteX111" fmla="*/ 511969 w 2640806"/>
              <a:gd name="connsiteY111" fmla="*/ 862146 h 1800359"/>
              <a:gd name="connsiteX112" fmla="*/ 535782 w 2640806"/>
              <a:gd name="connsiteY112" fmla="*/ 883577 h 1800359"/>
              <a:gd name="connsiteX113" fmla="*/ 542925 w 2640806"/>
              <a:gd name="connsiteY113" fmla="*/ 914534 h 1800359"/>
              <a:gd name="connsiteX114" fmla="*/ 557213 w 2640806"/>
              <a:gd name="connsiteY114" fmla="*/ 947871 h 1800359"/>
              <a:gd name="connsiteX115" fmla="*/ 533400 w 2640806"/>
              <a:gd name="connsiteY115" fmla="*/ 955015 h 1800359"/>
              <a:gd name="connsiteX116" fmla="*/ 528638 w 2640806"/>
              <a:gd name="connsiteY116" fmla="*/ 988352 h 1800359"/>
              <a:gd name="connsiteX117" fmla="*/ 550069 w 2640806"/>
              <a:gd name="connsiteY117" fmla="*/ 1002640 h 1800359"/>
              <a:gd name="connsiteX118" fmla="*/ 573882 w 2640806"/>
              <a:gd name="connsiteY118" fmla="*/ 990734 h 1800359"/>
              <a:gd name="connsiteX119" fmla="*/ 588169 w 2640806"/>
              <a:gd name="connsiteY119" fmla="*/ 1012165 h 1800359"/>
              <a:gd name="connsiteX120" fmla="*/ 588169 w 2640806"/>
              <a:gd name="connsiteY120" fmla="*/ 1012165 h 1800359"/>
              <a:gd name="connsiteX121" fmla="*/ 614363 w 2640806"/>
              <a:gd name="connsiteY121" fmla="*/ 1038359 h 1800359"/>
              <a:gd name="connsiteX122" fmla="*/ 602457 w 2640806"/>
              <a:gd name="connsiteY122" fmla="*/ 1064552 h 1800359"/>
              <a:gd name="connsiteX123" fmla="*/ 588169 w 2640806"/>
              <a:gd name="connsiteY123" fmla="*/ 1081221 h 1800359"/>
              <a:gd name="connsiteX124" fmla="*/ 600075 w 2640806"/>
              <a:gd name="connsiteY124" fmla="*/ 1119321 h 1800359"/>
              <a:gd name="connsiteX125" fmla="*/ 609600 w 2640806"/>
              <a:gd name="connsiteY125" fmla="*/ 1138371 h 1800359"/>
              <a:gd name="connsiteX126" fmla="*/ 609600 w 2640806"/>
              <a:gd name="connsiteY126" fmla="*/ 1138371 h 1800359"/>
              <a:gd name="connsiteX127" fmla="*/ 640557 w 2640806"/>
              <a:gd name="connsiteY127" fmla="*/ 1155040 h 1800359"/>
              <a:gd name="connsiteX128" fmla="*/ 642938 w 2640806"/>
              <a:gd name="connsiteY128" fmla="*/ 1188377 h 1800359"/>
              <a:gd name="connsiteX129" fmla="*/ 681038 w 2640806"/>
              <a:gd name="connsiteY129" fmla="*/ 1205046 h 1800359"/>
              <a:gd name="connsiteX130" fmla="*/ 781050 w 2640806"/>
              <a:gd name="connsiteY130" fmla="*/ 1228859 h 1800359"/>
              <a:gd name="connsiteX131" fmla="*/ 797719 w 2640806"/>
              <a:gd name="connsiteY131" fmla="*/ 1245527 h 1800359"/>
              <a:gd name="connsiteX132" fmla="*/ 828675 w 2640806"/>
              <a:gd name="connsiteY132" fmla="*/ 1262196 h 1800359"/>
              <a:gd name="connsiteX133" fmla="*/ 852488 w 2640806"/>
              <a:gd name="connsiteY133" fmla="*/ 1238384 h 1800359"/>
              <a:gd name="connsiteX134" fmla="*/ 864394 w 2640806"/>
              <a:gd name="connsiteY134" fmla="*/ 1262196 h 1800359"/>
              <a:gd name="connsiteX135" fmla="*/ 926307 w 2640806"/>
              <a:gd name="connsiteY135" fmla="*/ 1269340 h 1800359"/>
              <a:gd name="connsiteX136" fmla="*/ 940594 w 2640806"/>
              <a:gd name="connsiteY136" fmla="*/ 1286009 h 1800359"/>
              <a:gd name="connsiteX137" fmla="*/ 966788 w 2640806"/>
              <a:gd name="connsiteY137" fmla="*/ 1326490 h 1800359"/>
              <a:gd name="connsiteX138" fmla="*/ 1004888 w 2640806"/>
              <a:gd name="connsiteY138" fmla="*/ 1350302 h 1800359"/>
              <a:gd name="connsiteX139" fmla="*/ 1064419 w 2640806"/>
              <a:gd name="connsiteY139" fmla="*/ 1376496 h 1800359"/>
              <a:gd name="connsiteX140" fmla="*/ 1104900 w 2640806"/>
              <a:gd name="connsiteY140" fmla="*/ 1395546 h 1800359"/>
              <a:gd name="connsiteX141" fmla="*/ 1152525 w 2640806"/>
              <a:gd name="connsiteY141" fmla="*/ 1395546 h 1800359"/>
              <a:gd name="connsiteX142" fmla="*/ 1216819 w 2640806"/>
              <a:gd name="connsiteY142" fmla="*/ 1409834 h 1800359"/>
              <a:gd name="connsiteX143" fmla="*/ 1283494 w 2640806"/>
              <a:gd name="connsiteY143" fmla="*/ 1424121 h 1800359"/>
              <a:gd name="connsiteX144" fmla="*/ 1323975 w 2640806"/>
              <a:gd name="connsiteY144" fmla="*/ 1466984 h 1800359"/>
              <a:gd name="connsiteX145" fmla="*/ 1369219 w 2640806"/>
              <a:gd name="connsiteY145" fmla="*/ 1514609 h 1800359"/>
              <a:gd name="connsiteX146" fmla="*/ 1371600 w 2640806"/>
              <a:gd name="connsiteY146" fmla="*/ 1574140 h 1800359"/>
              <a:gd name="connsiteX147" fmla="*/ 1343025 w 2640806"/>
              <a:gd name="connsiteY147" fmla="*/ 1528896 h 1800359"/>
              <a:gd name="connsiteX148" fmla="*/ 1297782 w 2640806"/>
              <a:gd name="connsiteY148" fmla="*/ 1483652 h 1800359"/>
              <a:gd name="connsiteX149" fmla="*/ 1262063 w 2640806"/>
              <a:gd name="connsiteY149" fmla="*/ 1450315 h 1800359"/>
              <a:gd name="connsiteX150" fmla="*/ 1228725 w 2640806"/>
              <a:gd name="connsiteY150" fmla="*/ 1431265 h 1800359"/>
              <a:gd name="connsiteX151" fmla="*/ 1159669 w 2640806"/>
              <a:gd name="connsiteY151" fmla="*/ 1426502 h 1800359"/>
              <a:gd name="connsiteX152" fmla="*/ 1102519 w 2640806"/>
              <a:gd name="connsiteY152" fmla="*/ 1424121 h 1800359"/>
              <a:gd name="connsiteX153" fmla="*/ 1062038 w 2640806"/>
              <a:gd name="connsiteY153" fmla="*/ 1407452 h 1800359"/>
              <a:gd name="connsiteX154" fmla="*/ 1014413 w 2640806"/>
              <a:gd name="connsiteY154" fmla="*/ 1388402 h 1800359"/>
              <a:gd name="connsiteX155" fmla="*/ 983457 w 2640806"/>
              <a:gd name="connsiteY155" fmla="*/ 1366971 h 1800359"/>
              <a:gd name="connsiteX156" fmla="*/ 942975 w 2640806"/>
              <a:gd name="connsiteY156" fmla="*/ 1343159 h 1800359"/>
              <a:gd name="connsiteX157" fmla="*/ 900113 w 2640806"/>
              <a:gd name="connsiteY157" fmla="*/ 1319346 h 1800359"/>
              <a:gd name="connsiteX158" fmla="*/ 912019 w 2640806"/>
              <a:gd name="connsiteY158" fmla="*/ 1364590 h 1800359"/>
              <a:gd name="connsiteX159" fmla="*/ 923925 w 2640806"/>
              <a:gd name="connsiteY159" fmla="*/ 1409834 h 1800359"/>
              <a:gd name="connsiteX160" fmla="*/ 938213 w 2640806"/>
              <a:gd name="connsiteY160" fmla="*/ 1450315 h 1800359"/>
              <a:gd name="connsiteX161" fmla="*/ 962025 w 2640806"/>
              <a:gd name="connsiteY161" fmla="*/ 1497940 h 1800359"/>
              <a:gd name="connsiteX162" fmla="*/ 971550 w 2640806"/>
              <a:gd name="connsiteY162" fmla="*/ 1550327 h 1800359"/>
              <a:gd name="connsiteX163" fmla="*/ 1002507 w 2640806"/>
              <a:gd name="connsiteY163" fmla="*/ 1614621 h 1800359"/>
              <a:gd name="connsiteX164" fmla="*/ 1021557 w 2640806"/>
              <a:gd name="connsiteY164" fmla="*/ 1647959 h 1800359"/>
              <a:gd name="connsiteX165" fmla="*/ 1035844 w 2640806"/>
              <a:gd name="connsiteY165" fmla="*/ 1671771 h 1800359"/>
              <a:gd name="connsiteX166" fmla="*/ 1102519 w 2640806"/>
              <a:gd name="connsiteY166" fmla="*/ 1678915 h 1800359"/>
              <a:gd name="connsiteX167" fmla="*/ 1154907 w 2640806"/>
              <a:gd name="connsiteY167" fmla="*/ 1697965 h 1800359"/>
              <a:gd name="connsiteX168" fmla="*/ 1171575 w 2640806"/>
              <a:gd name="connsiteY168" fmla="*/ 1709871 h 1800359"/>
              <a:gd name="connsiteX169" fmla="*/ 1176338 w 2640806"/>
              <a:gd name="connsiteY169" fmla="*/ 1717015 h 1800359"/>
              <a:gd name="connsiteX170" fmla="*/ 1178719 w 2640806"/>
              <a:gd name="connsiteY170" fmla="*/ 1726540 h 1800359"/>
              <a:gd name="connsiteX171" fmla="*/ 1181100 w 2640806"/>
              <a:gd name="connsiteY171" fmla="*/ 1728921 h 1800359"/>
              <a:gd name="connsiteX172" fmla="*/ 1204913 w 2640806"/>
              <a:gd name="connsiteY172" fmla="*/ 1793215 h 1800359"/>
              <a:gd name="connsiteX173" fmla="*/ 1169194 w 2640806"/>
              <a:gd name="connsiteY173" fmla="*/ 1800359 h 1800359"/>
              <a:gd name="connsiteX174" fmla="*/ 1140619 w 2640806"/>
              <a:gd name="connsiteY174" fmla="*/ 1745590 h 1800359"/>
              <a:gd name="connsiteX175" fmla="*/ 1121569 w 2640806"/>
              <a:gd name="connsiteY175" fmla="*/ 1726540 h 1800359"/>
              <a:gd name="connsiteX176" fmla="*/ 1128713 w 2640806"/>
              <a:gd name="connsiteY176" fmla="*/ 1790834 h 1800359"/>
              <a:gd name="connsiteX177" fmla="*/ 1119188 w 2640806"/>
              <a:gd name="connsiteY177" fmla="*/ 1790834 h 1800359"/>
              <a:gd name="connsiteX178" fmla="*/ 1088232 w 2640806"/>
              <a:gd name="connsiteY178" fmla="*/ 1740827 h 1800359"/>
              <a:gd name="connsiteX179" fmla="*/ 1057275 w 2640806"/>
              <a:gd name="connsiteY179" fmla="*/ 1717015 h 1800359"/>
              <a:gd name="connsiteX180" fmla="*/ 1042988 w 2640806"/>
              <a:gd name="connsiteY180" fmla="*/ 1745590 h 1800359"/>
              <a:gd name="connsiteX181" fmla="*/ 1021557 w 2640806"/>
              <a:gd name="connsiteY181" fmla="*/ 1750352 h 1800359"/>
              <a:gd name="connsiteX182" fmla="*/ 985838 w 2640806"/>
              <a:gd name="connsiteY182" fmla="*/ 1697965 h 1800359"/>
              <a:gd name="connsiteX183" fmla="*/ 919163 w 2640806"/>
              <a:gd name="connsiteY183" fmla="*/ 1671771 h 1800359"/>
              <a:gd name="connsiteX184" fmla="*/ 876300 w 2640806"/>
              <a:gd name="connsiteY184" fmla="*/ 1638434 h 1800359"/>
              <a:gd name="connsiteX185" fmla="*/ 857250 w 2640806"/>
              <a:gd name="connsiteY185" fmla="*/ 1576521 h 1800359"/>
              <a:gd name="connsiteX186" fmla="*/ 862013 w 2640806"/>
              <a:gd name="connsiteY186" fmla="*/ 1528896 h 1800359"/>
              <a:gd name="connsiteX187" fmla="*/ 864394 w 2640806"/>
              <a:gd name="connsiteY187" fmla="*/ 1464602 h 1800359"/>
              <a:gd name="connsiteX188" fmla="*/ 866775 w 2640806"/>
              <a:gd name="connsiteY188" fmla="*/ 1400309 h 1800359"/>
              <a:gd name="connsiteX189" fmla="*/ 862013 w 2640806"/>
              <a:gd name="connsiteY189" fmla="*/ 1333634 h 1800359"/>
              <a:gd name="connsiteX190" fmla="*/ 804863 w 2640806"/>
              <a:gd name="connsiteY190" fmla="*/ 1305059 h 1800359"/>
              <a:gd name="connsiteX191" fmla="*/ 754857 w 2640806"/>
              <a:gd name="connsiteY191" fmla="*/ 1281246 h 1800359"/>
              <a:gd name="connsiteX192" fmla="*/ 692944 w 2640806"/>
              <a:gd name="connsiteY192" fmla="*/ 1250290 h 1800359"/>
              <a:gd name="connsiteX193" fmla="*/ 609600 w 2640806"/>
              <a:gd name="connsiteY193" fmla="*/ 1209809 h 1800359"/>
              <a:gd name="connsiteX194" fmla="*/ 566738 w 2640806"/>
              <a:gd name="connsiteY194" fmla="*/ 1183615 h 1800359"/>
              <a:gd name="connsiteX195" fmla="*/ 528638 w 2640806"/>
              <a:gd name="connsiteY195" fmla="*/ 1138371 h 1800359"/>
              <a:gd name="connsiteX196" fmla="*/ 523875 w 2640806"/>
              <a:gd name="connsiteY196" fmla="*/ 1109796 h 1800359"/>
              <a:gd name="connsiteX197" fmla="*/ 550069 w 2640806"/>
              <a:gd name="connsiteY197" fmla="*/ 1090746 h 1800359"/>
              <a:gd name="connsiteX198" fmla="*/ 561975 w 2640806"/>
              <a:gd name="connsiteY198" fmla="*/ 1064552 h 1800359"/>
              <a:gd name="connsiteX199" fmla="*/ 547688 w 2640806"/>
              <a:gd name="connsiteY199" fmla="*/ 1040740 h 1800359"/>
              <a:gd name="connsiteX200" fmla="*/ 490538 w 2640806"/>
              <a:gd name="connsiteY200" fmla="*/ 1076459 h 1800359"/>
              <a:gd name="connsiteX201" fmla="*/ 447675 w 2640806"/>
              <a:gd name="connsiteY201" fmla="*/ 1057409 h 1800359"/>
              <a:gd name="connsiteX202" fmla="*/ 454819 w 2640806"/>
              <a:gd name="connsiteY202" fmla="*/ 1026452 h 1800359"/>
              <a:gd name="connsiteX203" fmla="*/ 461963 w 2640806"/>
              <a:gd name="connsiteY203" fmla="*/ 988352 h 1800359"/>
              <a:gd name="connsiteX204" fmla="*/ 459582 w 2640806"/>
              <a:gd name="connsiteY204" fmla="*/ 976446 h 1800359"/>
              <a:gd name="connsiteX205" fmla="*/ 419100 w 2640806"/>
              <a:gd name="connsiteY205" fmla="*/ 959777 h 1800359"/>
              <a:gd name="connsiteX206" fmla="*/ 392907 w 2640806"/>
              <a:gd name="connsiteY206" fmla="*/ 905009 h 1800359"/>
              <a:gd name="connsiteX207" fmla="*/ 395288 w 2640806"/>
              <a:gd name="connsiteY207" fmla="*/ 857384 h 1800359"/>
              <a:gd name="connsiteX208" fmla="*/ 433388 w 2640806"/>
              <a:gd name="connsiteY208" fmla="*/ 835952 h 1800359"/>
              <a:gd name="connsiteX209" fmla="*/ 431007 w 2640806"/>
              <a:gd name="connsiteY209" fmla="*/ 800234 h 1800359"/>
              <a:gd name="connsiteX210" fmla="*/ 400050 w 2640806"/>
              <a:gd name="connsiteY210" fmla="*/ 819284 h 1800359"/>
              <a:gd name="connsiteX211" fmla="*/ 397669 w 2640806"/>
              <a:gd name="connsiteY211" fmla="*/ 781184 h 1800359"/>
              <a:gd name="connsiteX212" fmla="*/ 419100 w 2640806"/>
              <a:gd name="connsiteY212" fmla="*/ 743084 h 1800359"/>
              <a:gd name="connsiteX213" fmla="*/ 421482 w 2640806"/>
              <a:gd name="connsiteY213" fmla="*/ 695459 h 1800359"/>
              <a:gd name="connsiteX214" fmla="*/ 428625 w 2640806"/>
              <a:gd name="connsiteY214" fmla="*/ 669265 h 1800359"/>
              <a:gd name="connsiteX215" fmla="*/ 383382 w 2640806"/>
              <a:gd name="connsiteY215" fmla="*/ 669265 h 1800359"/>
              <a:gd name="connsiteX216" fmla="*/ 385763 w 2640806"/>
              <a:gd name="connsiteY216" fmla="*/ 619259 h 1800359"/>
              <a:gd name="connsiteX217" fmla="*/ 423863 w 2640806"/>
              <a:gd name="connsiteY217" fmla="*/ 602590 h 1800359"/>
              <a:gd name="connsiteX218" fmla="*/ 445294 w 2640806"/>
              <a:gd name="connsiteY218" fmla="*/ 562109 h 1800359"/>
              <a:gd name="connsiteX219" fmla="*/ 469107 w 2640806"/>
              <a:gd name="connsiteY219" fmla="*/ 526390 h 1800359"/>
              <a:gd name="connsiteX220" fmla="*/ 438150 w 2640806"/>
              <a:gd name="connsiteY220" fmla="*/ 519246 h 1800359"/>
              <a:gd name="connsiteX221" fmla="*/ 409575 w 2640806"/>
              <a:gd name="connsiteY221" fmla="*/ 521627 h 1800359"/>
              <a:gd name="connsiteX222" fmla="*/ 400050 w 2640806"/>
              <a:gd name="connsiteY222" fmla="*/ 552584 h 1800359"/>
              <a:gd name="connsiteX223" fmla="*/ 381000 w 2640806"/>
              <a:gd name="connsiteY223" fmla="*/ 588302 h 1800359"/>
              <a:gd name="connsiteX224" fmla="*/ 333375 w 2640806"/>
              <a:gd name="connsiteY224" fmla="*/ 614496 h 1800359"/>
              <a:gd name="connsiteX225" fmla="*/ 285750 w 2640806"/>
              <a:gd name="connsiteY225" fmla="*/ 635927 h 1800359"/>
              <a:gd name="connsiteX226" fmla="*/ 230982 w 2640806"/>
              <a:gd name="connsiteY226" fmla="*/ 643071 h 1800359"/>
              <a:gd name="connsiteX227" fmla="*/ 159544 w 2640806"/>
              <a:gd name="connsiteY227" fmla="*/ 631165 h 1800359"/>
              <a:gd name="connsiteX228" fmla="*/ 230982 w 2640806"/>
              <a:gd name="connsiteY228" fmla="*/ 612115 h 1800359"/>
              <a:gd name="connsiteX229" fmla="*/ 233363 w 2640806"/>
              <a:gd name="connsiteY229" fmla="*/ 581159 h 1800359"/>
              <a:gd name="connsiteX230" fmla="*/ 204788 w 2640806"/>
              <a:gd name="connsiteY230" fmla="*/ 557346 h 1800359"/>
              <a:gd name="connsiteX231" fmla="*/ 223838 w 2640806"/>
              <a:gd name="connsiteY231" fmla="*/ 531152 h 1800359"/>
              <a:gd name="connsiteX232" fmla="*/ 221457 w 2640806"/>
              <a:gd name="connsiteY232" fmla="*/ 495434 h 1800359"/>
              <a:gd name="connsiteX233" fmla="*/ 221457 w 2640806"/>
              <a:gd name="connsiteY233" fmla="*/ 495434 h 1800359"/>
              <a:gd name="connsiteX234" fmla="*/ 166688 w 2640806"/>
              <a:gd name="connsiteY234" fmla="*/ 500196 h 1800359"/>
              <a:gd name="connsiteX235" fmla="*/ 157163 w 2640806"/>
              <a:gd name="connsiteY235" fmla="*/ 533534 h 1800359"/>
              <a:gd name="connsiteX236" fmla="*/ 159544 w 2640806"/>
              <a:gd name="connsiteY236" fmla="*/ 478765 h 1800359"/>
              <a:gd name="connsiteX237" fmla="*/ 192882 w 2640806"/>
              <a:gd name="connsiteY237" fmla="*/ 433521 h 1800359"/>
              <a:gd name="connsiteX238" fmla="*/ 214313 w 2640806"/>
              <a:gd name="connsiteY238" fmla="*/ 414471 h 1800359"/>
              <a:gd name="connsiteX239" fmla="*/ 245269 w 2640806"/>
              <a:gd name="connsiteY239" fmla="*/ 393040 h 1800359"/>
              <a:gd name="connsiteX240" fmla="*/ 197644 w 2640806"/>
              <a:gd name="connsiteY240" fmla="*/ 378752 h 1800359"/>
              <a:gd name="connsiteX241" fmla="*/ 133350 w 2640806"/>
              <a:gd name="connsiteY241" fmla="*/ 378752 h 1800359"/>
              <a:gd name="connsiteX242" fmla="*/ 109538 w 2640806"/>
              <a:gd name="connsiteY242" fmla="*/ 378752 h 1800359"/>
              <a:gd name="connsiteX243" fmla="*/ 107157 w 2640806"/>
              <a:gd name="connsiteY243" fmla="*/ 433521 h 1800359"/>
              <a:gd name="connsiteX244" fmla="*/ 61913 w 2640806"/>
              <a:gd name="connsiteY244" fmla="*/ 378752 h 1800359"/>
              <a:gd name="connsiteX245" fmla="*/ 0 w 2640806"/>
              <a:gd name="connsiteY245" fmla="*/ 359702 h 1800359"/>
              <a:gd name="connsiteX246" fmla="*/ 0 w 2640806"/>
              <a:gd name="connsiteY246" fmla="*/ 338271 h 1800359"/>
              <a:gd name="connsiteX247" fmla="*/ 35719 w 2640806"/>
              <a:gd name="connsiteY247" fmla="*/ 314459 h 1800359"/>
              <a:gd name="connsiteX248" fmla="*/ 66675 w 2640806"/>
              <a:gd name="connsiteY248" fmla="*/ 273977 h 1800359"/>
              <a:gd name="connsiteX249" fmla="*/ 54769 w 2640806"/>
              <a:gd name="connsiteY249" fmla="*/ 238259 h 1800359"/>
              <a:gd name="connsiteX250" fmla="*/ 35719 w 2640806"/>
              <a:gd name="connsiteY250" fmla="*/ 214446 h 1800359"/>
              <a:gd name="connsiteX251" fmla="*/ 61913 w 2640806"/>
              <a:gd name="connsiteY251" fmla="*/ 200159 h 1800359"/>
              <a:gd name="connsiteX252" fmla="*/ 71438 w 2640806"/>
              <a:gd name="connsiteY252" fmla="*/ 159677 h 1800359"/>
              <a:gd name="connsiteX253" fmla="*/ 57150 w 2640806"/>
              <a:gd name="connsiteY253" fmla="*/ 123959 h 1800359"/>
              <a:gd name="connsiteX254" fmla="*/ 21432 w 2640806"/>
              <a:gd name="connsiteY254" fmla="*/ 81096 h 1800359"/>
              <a:gd name="connsiteX255" fmla="*/ 66675 w 2640806"/>
              <a:gd name="connsiteY255" fmla="*/ 57284 h 1800359"/>
              <a:gd name="connsiteX256" fmla="*/ 95250 w 2640806"/>
              <a:gd name="connsiteY256" fmla="*/ 47759 h 1800359"/>
              <a:gd name="connsiteX257" fmla="*/ 190500 w 2640806"/>
              <a:gd name="connsiteY257" fmla="*/ 134 h 1800359"/>
              <a:gd name="connsiteX258" fmla="*/ 269081 w 2640806"/>
              <a:gd name="connsiteY258" fmla="*/ 62046 h 1800359"/>
              <a:gd name="connsiteX259" fmla="*/ 404813 w 2640806"/>
              <a:gd name="connsiteY259"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400300 w 2640806"/>
              <a:gd name="connsiteY63" fmla="*/ 1009785 h 1800359"/>
              <a:gd name="connsiteX64" fmla="*/ 2471738 w 2640806"/>
              <a:gd name="connsiteY64" fmla="*/ 1064553 h 1800359"/>
              <a:gd name="connsiteX65" fmla="*/ 2640806 w 2640806"/>
              <a:gd name="connsiteY65" fmla="*/ 1152658 h 1800359"/>
              <a:gd name="connsiteX66" fmla="*/ 1516857 w 2640806"/>
              <a:gd name="connsiteY66" fmla="*/ 926440 h 1800359"/>
              <a:gd name="connsiteX67" fmla="*/ 1471613 w 2640806"/>
              <a:gd name="connsiteY67" fmla="*/ 897865 h 1800359"/>
              <a:gd name="connsiteX68" fmla="*/ 1438275 w 2640806"/>
              <a:gd name="connsiteY68" fmla="*/ 847859 h 1800359"/>
              <a:gd name="connsiteX69" fmla="*/ 1433513 w 2640806"/>
              <a:gd name="connsiteY69" fmla="*/ 819284 h 1800359"/>
              <a:gd name="connsiteX70" fmla="*/ 1409700 w 2640806"/>
              <a:gd name="connsiteY70" fmla="*/ 804996 h 1800359"/>
              <a:gd name="connsiteX71" fmla="*/ 1369219 w 2640806"/>
              <a:gd name="connsiteY71" fmla="*/ 807377 h 1800359"/>
              <a:gd name="connsiteX72" fmla="*/ 1309688 w 2640806"/>
              <a:gd name="connsiteY72" fmla="*/ 807377 h 1800359"/>
              <a:gd name="connsiteX73" fmla="*/ 1281113 w 2640806"/>
              <a:gd name="connsiteY73" fmla="*/ 812140 h 1800359"/>
              <a:gd name="connsiteX74" fmla="*/ 1257300 w 2640806"/>
              <a:gd name="connsiteY74" fmla="*/ 835952 h 1800359"/>
              <a:gd name="connsiteX75" fmla="*/ 1221582 w 2640806"/>
              <a:gd name="connsiteY75" fmla="*/ 838334 h 1800359"/>
              <a:gd name="connsiteX76" fmla="*/ 1188244 w 2640806"/>
              <a:gd name="connsiteY76" fmla="*/ 835952 h 1800359"/>
              <a:gd name="connsiteX77" fmla="*/ 1143000 w 2640806"/>
              <a:gd name="connsiteY77" fmla="*/ 821665 h 1800359"/>
              <a:gd name="connsiteX78" fmla="*/ 1109663 w 2640806"/>
              <a:gd name="connsiteY78" fmla="*/ 838334 h 1800359"/>
              <a:gd name="connsiteX79" fmla="*/ 1083469 w 2640806"/>
              <a:gd name="connsiteY79" fmla="*/ 866909 h 1800359"/>
              <a:gd name="connsiteX80" fmla="*/ 1054894 w 2640806"/>
              <a:gd name="connsiteY80" fmla="*/ 885959 h 1800359"/>
              <a:gd name="connsiteX81" fmla="*/ 1064419 w 2640806"/>
              <a:gd name="connsiteY81" fmla="*/ 926440 h 1800359"/>
              <a:gd name="connsiteX82" fmla="*/ 1059657 w 2640806"/>
              <a:gd name="connsiteY82" fmla="*/ 985971 h 1800359"/>
              <a:gd name="connsiteX83" fmla="*/ 1038225 w 2640806"/>
              <a:gd name="connsiteY83" fmla="*/ 933584 h 1800359"/>
              <a:gd name="connsiteX84" fmla="*/ 1028700 w 2640806"/>
              <a:gd name="connsiteY84" fmla="*/ 902627 h 1800359"/>
              <a:gd name="connsiteX85" fmla="*/ 1009650 w 2640806"/>
              <a:gd name="connsiteY85" fmla="*/ 897865 h 1800359"/>
              <a:gd name="connsiteX86" fmla="*/ 997744 w 2640806"/>
              <a:gd name="connsiteY86" fmla="*/ 921677 h 1800359"/>
              <a:gd name="connsiteX87" fmla="*/ 969169 w 2640806"/>
              <a:gd name="connsiteY87" fmla="*/ 924059 h 1800359"/>
              <a:gd name="connsiteX88" fmla="*/ 935832 w 2640806"/>
              <a:gd name="connsiteY88" fmla="*/ 916915 h 1800359"/>
              <a:gd name="connsiteX89" fmla="*/ 912019 w 2640806"/>
              <a:gd name="connsiteY89" fmla="*/ 935965 h 1800359"/>
              <a:gd name="connsiteX90" fmla="*/ 873919 w 2640806"/>
              <a:gd name="connsiteY90" fmla="*/ 945490 h 1800359"/>
              <a:gd name="connsiteX91" fmla="*/ 842963 w 2640806"/>
              <a:gd name="connsiteY91" fmla="*/ 935965 h 1800359"/>
              <a:gd name="connsiteX92" fmla="*/ 802482 w 2640806"/>
              <a:gd name="connsiteY92" fmla="*/ 912152 h 1800359"/>
              <a:gd name="connsiteX93" fmla="*/ 785813 w 2640806"/>
              <a:gd name="connsiteY93" fmla="*/ 881196 h 1800359"/>
              <a:gd name="connsiteX94" fmla="*/ 776288 w 2640806"/>
              <a:gd name="connsiteY94" fmla="*/ 866909 h 1800359"/>
              <a:gd name="connsiteX95" fmla="*/ 800100 w 2640806"/>
              <a:gd name="connsiteY95" fmla="*/ 850240 h 1800359"/>
              <a:gd name="connsiteX96" fmla="*/ 800100 w 2640806"/>
              <a:gd name="connsiteY96" fmla="*/ 793090 h 1800359"/>
              <a:gd name="connsiteX97" fmla="*/ 776288 w 2640806"/>
              <a:gd name="connsiteY97" fmla="*/ 783565 h 1800359"/>
              <a:gd name="connsiteX98" fmla="*/ 719138 w 2640806"/>
              <a:gd name="connsiteY98" fmla="*/ 788327 h 1800359"/>
              <a:gd name="connsiteX99" fmla="*/ 688182 w 2640806"/>
              <a:gd name="connsiteY99" fmla="*/ 781184 h 1800359"/>
              <a:gd name="connsiteX100" fmla="*/ 673894 w 2640806"/>
              <a:gd name="connsiteY100" fmla="*/ 754990 h 1800359"/>
              <a:gd name="connsiteX101" fmla="*/ 652463 w 2640806"/>
              <a:gd name="connsiteY101" fmla="*/ 731177 h 1800359"/>
              <a:gd name="connsiteX102" fmla="*/ 619125 w 2640806"/>
              <a:gd name="connsiteY102" fmla="*/ 709746 h 1800359"/>
              <a:gd name="connsiteX103" fmla="*/ 590550 w 2640806"/>
              <a:gd name="connsiteY103" fmla="*/ 716890 h 1800359"/>
              <a:gd name="connsiteX104" fmla="*/ 566738 w 2640806"/>
              <a:gd name="connsiteY104" fmla="*/ 719271 h 1800359"/>
              <a:gd name="connsiteX105" fmla="*/ 569119 w 2640806"/>
              <a:gd name="connsiteY105" fmla="*/ 750227 h 1800359"/>
              <a:gd name="connsiteX106" fmla="*/ 604838 w 2640806"/>
              <a:gd name="connsiteY106" fmla="*/ 764515 h 1800359"/>
              <a:gd name="connsiteX107" fmla="*/ 571500 w 2640806"/>
              <a:gd name="connsiteY107" fmla="*/ 778802 h 1800359"/>
              <a:gd name="connsiteX108" fmla="*/ 545307 w 2640806"/>
              <a:gd name="connsiteY108" fmla="*/ 795471 h 1800359"/>
              <a:gd name="connsiteX109" fmla="*/ 569119 w 2640806"/>
              <a:gd name="connsiteY109" fmla="*/ 814521 h 1800359"/>
              <a:gd name="connsiteX110" fmla="*/ 550069 w 2640806"/>
              <a:gd name="connsiteY110" fmla="*/ 833571 h 1800359"/>
              <a:gd name="connsiteX111" fmla="*/ 523875 w 2640806"/>
              <a:gd name="connsiteY111" fmla="*/ 840715 h 1800359"/>
              <a:gd name="connsiteX112" fmla="*/ 511969 w 2640806"/>
              <a:gd name="connsiteY112" fmla="*/ 862146 h 1800359"/>
              <a:gd name="connsiteX113" fmla="*/ 535782 w 2640806"/>
              <a:gd name="connsiteY113" fmla="*/ 883577 h 1800359"/>
              <a:gd name="connsiteX114" fmla="*/ 542925 w 2640806"/>
              <a:gd name="connsiteY114" fmla="*/ 914534 h 1800359"/>
              <a:gd name="connsiteX115" fmla="*/ 557213 w 2640806"/>
              <a:gd name="connsiteY115" fmla="*/ 947871 h 1800359"/>
              <a:gd name="connsiteX116" fmla="*/ 533400 w 2640806"/>
              <a:gd name="connsiteY116" fmla="*/ 955015 h 1800359"/>
              <a:gd name="connsiteX117" fmla="*/ 528638 w 2640806"/>
              <a:gd name="connsiteY117" fmla="*/ 988352 h 1800359"/>
              <a:gd name="connsiteX118" fmla="*/ 550069 w 2640806"/>
              <a:gd name="connsiteY118" fmla="*/ 1002640 h 1800359"/>
              <a:gd name="connsiteX119" fmla="*/ 573882 w 2640806"/>
              <a:gd name="connsiteY119" fmla="*/ 990734 h 1800359"/>
              <a:gd name="connsiteX120" fmla="*/ 588169 w 2640806"/>
              <a:gd name="connsiteY120" fmla="*/ 1012165 h 1800359"/>
              <a:gd name="connsiteX121" fmla="*/ 588169 w 2640806"/>
              <a:gd name="connsiteY121" fmla="*/ 1012165 h 1800359"/>
              <a:gd name="connsiteX122" fmla="*/ 614363 w 2640806"/>
              <a:gd name="connsiteY122" fmla="*/ 1038359 h 1800359"/>
              <a:gd name="connsiteX123" fmla="*/ 602457 w 2640806"/>
              <a:gd name="connsiteY123" fmla="*/ 1064552 h 1800359"/>
              <a:gd name="connsiteX124" fmla="*/ 588169 w 2640806"/>
              <a:gd name="connsiteY124" fmla="*/ 1081221 h 1800359"/>
              <a:gd name="connsiteX125" fmla="*/ 600075 w 2640806"/>
              <a:gd name="connsiteY125" fmla="*/ 1119321 h 1800359"/>
              <a:gd name="connsiteX126" fmla="*/ 609600 w 2640806"/>
              <a:gd name="connsiteY126" fmla="*/ 1138371 h 1800359"/>
              <a:gd name="connsiteX127" fmla="*/ 609600 w 2640806"/>
              <a:gd name="connsiteY127" fmla="*/ 1138371 h 1800359"/>
              <a:gd name="connsiteX128" fmla="*/ 640557 w 2640806"/>
              <a:gd name="connsiteY128" fmla="*/ 1155040 h 1800359"/>
              <a:gd name="connsiteX129" fmla="*/ 642938 w 2640806"/>
              <a:gd name="connsiteY129" fmla="*/ 1188377 h 1800359"/>
              <a:gd name="connsiteX130" fmla="*/ 681038 w 2640806"/>
              <a:gd name="connsiteY130" fmla="*/ 1205046 h 1800359"/>
              <a:gd name="connsiteX131" fmla="*/ 781050 w 2640806"/>
              <a:gd name="connsiteY131" fmla="*/ 1228859 h 1800359"/>
              <a:gd name="connsiteX132" fmla="*/ 797719 w 2640806"/>
              <a:gd name="connsiteY132" fmla="*/ 1245527 h 1800359"/>
              <a:gd name="connsiteX133" fmla="*/ 828675 w 2640806"/>
              <a:gd name="connsiteY133" fmla="*/ 1262196 h 1800359"/>
              <a:gd name="connsiteX134" fmla="*/ 852488 w 2640806"/>
              <a:gd name="connsiteY134" fmla="*/ 1238384 h 1800359"/>
              <a:gd name="connsiteX135" fmla="*/ 864394 w 2640806"/>
              <a:gd name="connsiteY135" fmla="*/ 1262196 h 1800359"/>
              <a:gd name="connsiteX136" fmla="*/ 926307 w 2640806"/>
              <a:gd name="connsiteY136" fmla="*/ 1269340 h 1800359"/>
              <a:gd name="connsiteX137" fmla="*/ 940594 w 2640806"/>
              <a:gd name="connsiteY137" fmla="*/ 1286009 h 1800359"/>
              <a:gd name="connsiteX138" fmla="*/ 966788 w 2640806"/>
              <a:gd name="connsiteY138" fmla="*/ 1326490 h 1800359"/>
              <a:gd name="connsiteX139" fmla="*/ 1004888 w 2640806"/>
              <a:gd name="connsiteY139" fmla="*/ 1350302 h 1800359"/>
              <a:gd name="connsiteX140" fmla="*/ 1064419 w 2640806"/>
              <a:gd name="connsiteY140" fmla="*/ 1376496 h 1800359"/>
              <a:gd name="connsiteX141" fmla="*/ 1104900 w 2640806"/>
              <a:gd name="connsiteY141" fmla="*/ 1395546 h 1800359"/>
              <a:gd name="connsiteX142" fmla="*/ 1152525 w 2640806"/>
              <a:gd name="connsiteY142" fmla="*/ 1395546 h 1800359"/>
              <a:gd name="connsiteX143" fmla="*/ 1216819 w 2640806"/>
              <a:gd name="connsiteY143" fmla="*/ 1409834 h 1800359"/>
              <a:gd name="connsiteX144" fmla="*/ 1283494 w 2640806"/>
              <a:gd name="connsiteY144" fmla="*/ 1424121 h 1800359"/>
              <a:gd name="connsiteX145" fmla="*/ 1323975 w 2640806"/>
              <a:gd name="connsiteY145" fmla="*/ 1466984 h 1800359"/>
              <a:gd name="connsiteX146" fmla="*/ 1369219 w 2640806"/>
              <a:gd name="connsiteY146" fmla="*/ 1514609 h 1800359"/>
              <a:gd name="connsiteX147" fmla="*/ 1371600 w 2640806"/>
              <a:gd name="connsiteY147" fmla="*/ 1574140 h 1800359"/>
              <a:gd name="connsiteX148" fmla="*/ 1343025 w 2640806"/>
              <a:gd name="connsiteY148" fmla="*/ 1528896 h 1800359"/>
              <a:gd name="connsiteX149" fmla="*/ 1297782 w 2640806"/>
              <a:gd name="connsiteY149" fmla="*/ 1483652 h 1800359"/>
              <a:gd name="connsiteX150" fmla="*/ 1262063 w 2640806"/>
              <a:gd name="connsiteY150" fmla="*/ 1450315 h 1800359"/>
              <a:gd name="connsiteX151" fmla="*/ 1228725 w 2640806"/>
              <a:gd name="connsiteY151" fmla="*/ 1431265 h 1800359"/>
              <a:gd name="connsiteX152" fmla="*/ 1159669 w 2640806"/>
              <a:gd name="connsiteY152" fmla="*/ 1426502 h 1800359"/>
              <a:gd name="connsiteX153" fmla="*/ 1102519 w 2640806"/>
              <a:gd name="connsiteY153" fmla="*/ 1424121 h 1800359"/>
              <a:gd name="connsiteX154" fmla="*/ 1062038 w 2640806"/>
              <a:gd name="connsiteY154" fmla="*/ 1407452 h 1800359"/>
              <a:gd name="connsiteX155" fmla="*/ 1014413 w 2640806"/>
              <a:gd name="connsiteY155" fmla="*/ 1388402 h 1800359"/>
              <a:gd name="connsiteX156" fmla="*/ 983457 w 2640806"/>
              <a:gd name="connsiteY156" fmla="*/ 1366971 h 1800359"/>
              <a:gd name="connsiteX157" fmla="*/ 942975 w 2640806"/>
              <a:gd name="connsiteY157" fmla="*/ 1343159 h 1800359"/>
              <a:gd name="connsiteX158" fmla="*/ 900113 w 2640806"/>
              <a:gd name="connsiteY158" fmla="*/ 1319346 h 1800359"/>
              <a:gd name="connsiteX159" fmla="*/ 912019 w 2640806"/>
              <a:gd name="connsiteY159" fmla="*/ 1364590 h 1800359"/>
              <a:gd name="connsiteX160" fmla="*/ 923925 w 2640806"/>
              <a:gd name="connsiteY160" fmla="*/ 1409834 h 1800359"/>
              <a:gd name="connsiteX161" fmla="*/ 938213 w 2640806"/>
              <a:gd name="connsiteY161" fmla="*/ 1450315 h 1800359"/>
              <a:gd name="connsiteX162" fmla="*/ 962025 w 2640806"/>
              <a:gd name="connsiteY162" fmla="*/ 1497940 h 1800359"/>
              <a:gd name="connsiteX163" fmla="*/ 971550 w 2640806"/>
              <a:gd name="connsiteY163" fmla="*/ 1550327 h 1800359"/>
              <a:gd name="connsiteX164" fmla="*/ 1002507 w 2640806"/>
              <a:gd name="connsiteY164" fmla="*/ 1614621 h 1800359"/>
              <a:gd name="connsiteX165" fmla="*/ 1021557 w 2640806"/>
              <a:gd name="connsiteY165" fmla="*/ 1647959 h 1800359"/>
              <a:gd name="connsiteX166" fmla="*/ 1035844 w 2640806"/>
              <a:gd name="connsiteY166" fmla="*/ 1671771 h 1800359"/>
              <a:gd name="connsiteX167" fmla="*/ 1102519 w 2640806"/>
              <a:gd name="connsiteY167" fmla="*/ 1678915 h 1800359"/>
              <a:gd name="connsiteX168" fmla="*/ 1154907 w 2640806"/>
              <a:gd name="connsiteY168" fmla="*/ 1697965 h 1800359"/>
              <a:gd name="connsiteX169" fmla="*/ 1171575 w 2640806"/>
              <a:gd name="connsiteY169" fmla="*/ 1709871 h 1800359"/>
              <a:gd name="connsiteX170" fmla="*/ 1176338 w 2640806"/>
              <a:gd name="connsiteY170" fmla="*/ 1717015 h 1800359"/>
              <a:gd name="connsiteX171" fmla="*/ 1178719 w 2640806"/>
              <a:gd name="connsiteY171" fmla="*/ 1726540 h 1800359"/>
              <a:gd name="connsiteX172" fmla="*/ 1181100 w 2640806"/>
              <a:gd name="connsiteY172" fmla="*/ 1728921 h 1800359"/>
              <a:gd name="connsiteX173" fmla="*/ 1204913 w 2640806"/>
              <a:gd name="connsiteY173" fmla="*/ 1793215 h 1800359"/>
              <a:gd name="connsiteX174" fmla="*/ 1169194 w 2640806"/>
              <a:gd name="connsiteY174" fmla="*/ 1800359 h 1800359"/>
              <a:gd name="connsiteX175" fmla="*/ 1140619 w 2640806"/>
              <a:gd name="connsiteY175" fmla="*/ 1745590 h 1800359"/>
              <a:gd name="connsiteX176" fmla="*/ 1121569 w 2640806"/>
              <a:gd name="connsiteY176" fmla="*/ 1726540 h 1800359"/>
              <a:gd name="connsiteX177" fmla="*/ 1128713 w 2640806"/>
              <a:gd name="connsiteY177" fmla="*/ 1790834 h 1800359"/>
              <a:gd name="connsiteX178" fmla="*/ 1119188 w 2640806"/>
              <a:gd name="connsiteY178" fmla="*/ 1790834 h 1800359"/>
              <a:gd name="connsiteX179" fmla="*/ 1088232 w 2640806"/>
              <a:gd name="connsiteY179" fmla="*/ 1740827 h 1800359"/>
              <a:gd name="connsiteX180" fmla="*/ 1057275 w 2640806"/>
              <a:gd name="connsiteY180" fmla="*/ 1717015 h 1800359"/>
              <a:gd name="connsiteX181" fmla="*/ 1042988 w 2640806"/>
              <a:gd name="connsiteY181" fmla="*/ 1745590 h 1800359"/>
              <a:gd name="connsiteX182" fmla="*/ 1021557 w 2640806"/>
              <a:gd name="connsiteY182" fmla="*/ 1750352 h 1800359"/>
              <a:gd name="connsiteX183" fmla="*/ 985838 w 2640806"/>
              <a:gd name="connsiteY183" fmla="*/ 1697965 h 1800359"/>
              <a:gd name="connsiteX184" fmla="*/ 919163 w 2640806"/>
              <a:gd name="connsiteY184" fmla="*/ 1671771 h 1800359"/>
              <a:gd name="connsiteX185" fmla="*/ 876300 w 2640806"/>
              <a:gd name="connsiteY185" fmla="*/ 1638434 h 1800359"/>
              <a:gd name="connsiteX186" fmla="*/ 857250 w 2640806"/>
              <a:gd name="connsiteY186" fmla="*/ 1576521 h 1800359"/>
              <a:gd name="connsiteX187" fmla="*/ 862013 w 2640806"/>
              <a:gd name="connsiteY187" fmla="*/ 1528896 h 1800359"/>
              <a:gd name="connsiteX188" fmla="*/ 864394 w 2640806"/>
              <a:gd name="connsiteY188" fmla="*/ 1464602 h 1800359"/>
              <a:gd name="connsiteX189" fmla="*/ 866775 w 2640806"/>
              <a:gd name="connsiteY189" fmla="*/ 1400309 h 1800359"/>
              <a:gd name="connsiteX190" fmla="*/ 862013 w 2640806"/>
              <a:gd name="connsiteY190" fmla="*/ 1333634 h 1800359"/>
              <a:gd name="connsiteX191" fmla="*/ 804863 w 2640806"/>
              <a:gd name="connsiteY191" fmla="*/ 1305059 h 1800359"/>
              <a:gd name="connsiteX192" fmla="*/ 754857 w 2640806"/>
              <a:gd name="connsiteY192" fmla="*/ 1281246 h 1800359"/>
              <a:gd name="connsiteX193" fmla="*/ 692944 w 2640806"/>
              <a:gd name="connsiteY193" fmla="*/ 1250290 h 1800359"/>
              <a:gd name="connsiteX194" fmla="*/ 609600 w 2640806"/>
              <a:gd name="connsiteY194" fmla="*/ 1209809 h 1800359"/>
              <a:gd name="connsiteX195" fmla="*/ 566738 w 2640806"/>
              <a:gd name="connsiteY195" fmla="*/ 1183615 h 1800359"/>
              <a:gd name="connsiteX196" fmla="*/ 528638 w 2640806"/>
              <a:gd name="connsiteY196" fmla="*/ 1138371 h 1800359"/>
              <a:gd name="connsiteX197" fmla="*/ 523875 w 2640806"/>
              <a:gd name="connsiteY197" fmla="*/ 1109796 h 1800359"/>
              <a:gd name="connsiteX198" fmla="*/ 550069 w 2640806"/>
              <a:gd name="connsiteY198" fmla="*/ 1090746 h 1800359"/>
              <a:gd name="connsiteX199" fmla="*/ 561975 w 2640806"/>
              <a:gd name="connsiteY199" fmla="*/ 1064552 h 1800359"/>
              <a:gd name="connsiteX200" fmla="*/ 547688 w 2640806"/>
              <a:gd name="connsiteY200" fmla="*/ 1040740 h 1800359"/>
              <a:gd name="connsiteX201" fmla="*/ 490538 w 2640806"/>
              <a:gd name="connsiteY201" fmla="*/ 1076459 h 1800359"/>
              <a:gd name="connsiteX202" fmla="*/ 447675 w 2640806"/>
              <a:gd name="connsiteY202" fmla="*/ 1057409 h 1800359"/>
              <a:gd name="connsiteX203" fmla="*/ 454819 w 2640806"/>
              <a:gd name="connsiteY203" fmla="*/ 1026452 h 1800359"/>
              <a:gd name="connsiteX204" fmla="*/ 461963 w 2640806"/>
              <a:gd name="connsiteY204" fmla="*/ 988352 h 1800359"/>
              <a:gd name="connsiteX205" fmla="*/ 459582 w 2640806"/>
              <a:gd name="connsiteY205" fmla="*/ 976446 h 1800359"/>
              <a:gd name="connsiteX206" fmla="*/ 419100 w 2640806"/>
              <a:gd name="connsiteY206" fmla="*/ 959777 h 1800359"/>
              <a:gd name="connsiteX207" fmla="*/ 392907 w 2640806"/>
              <a:gd name="connsiteY207" fmla="*/ 905009 h 1800359"/>
              <a:gd name="connsiteX208" fmla="*/ 395288 w 2640806"/>
              <a:gd name="connsiteY208" fmla="*/ 857384 h 1800359"/>
              <a:gd name="connsiteX209" fmla="*/ 433388 w 2640806"/>
              <a:gd name="connsiteY209" fmla="*/ 835952 h 1800359"/>
              <a:gd name="connsiteX210" fmla="*/ 431007 w 2640806"/>
              <a:gd name="connsiteY210" fmla="*/ 800234 h 1800359"/>
              <a:gd name="connsiteX211" fmla="*/ 400050 w 2640806"/>
              <a:gd name="connsiteY211" fmla="*/ 819284 h 1800359"/>
              <a:gd name="connsiteX212" fmla="*/ 397669 w 2640806"/>
              <a:gd name="connsiteY212" fmla="*/ 781184 h 1800359"/>
              <a:gd name="connsiteX213" fmla="*/ 419100 w 2640806"/>
              <a:gd name="connsiteY213" fmla="*/ 743084 h 1800359"/>
              <a:gd name="connsiteX214" fmla="*/ 421482 w 2640806"/>
              <a:gd name="connsiteY214" fmla="*/ 695459 h 1800359"/>
              <a:gd name="connsiteX215" fmla="*/ 428625 w 2640806"/>
              <a:gd name="connsiteY215" fmla="*/ 669265 h 1800359"/>
              <a:gd name="connsiteX216" fmla="*/ 383382 w 2640806"/>
              <a:gd name="connsiteY216" fmla="*/ 669265 h 1800359"/>
              <a:gd name="connsiteX217" fmla="*/ 385763 w 2640806"/>
              <a:gd name="connsiteY217" fmla="*/ 619259 h 1800359"/>
              <a:gd name="connsiteX218" fmla="*/ 423863 w 2640806"/>
              <a:gd name="connsiteY218" fmla="*/ 602590 h 1800359"/>
              <a:gd name="connsiteX219" fmla="*/ 445294 w 2640806"/>
              <a:gd name="connsiteY219" fmla="*/ 562109 h 1800359"/>
              <a:gd name="connsiteX220" fmla="*/ 469107 w 2640806"/>
              <a:gd name="connsiteY220" fmla="*/ 526390 h 1800359"/>
              <a:gd name="connsiteX221" fmla="*/ 438150 w 2640806"/>
              <a:gd name="connsiteY221" fmla="*/ 519246 h 1800359"/>
              <a:gd name="connsiteX222" fmla="*/ 409575 w 2640806"/>
              <a:gd name="connsiteY222" fmla="*/ 521627 h 1800359"/>
              <a:gd name="connsiteX223" fmla="*/ 400050 w 2640806"/>
              <a:gd name="connsiteY223" fmla="*/ 552584 h 1800359"/>
              <a:gd name="connsiteX224" fmla="*/ 381000 w 2640806"/>
              <a:gd name="connsiteY224" fmla="*/ 588302 h 1800359"/>
              <a:gd name="connsiteX225" fmla="*/ 333375 w 2640806"/>
              <a:gd name="connsiteY225" fmla="*/ 614496 h 1800359"/>
              <a:gd name="connsiteX226" fmla="*/ 285750 w 2640806"/>
              <a:gd name="connsiteY226" fmla="*/ 635927 h 1800359"/>
              <a:gd name="connsiteX227" fmla="*/ 230982 w 2640806"/>
              <a:gd name="connsiteY227" fmla="*/ 643071 h 1800359"/>
              <a:gd name="connsiteX228" fmla="*/ 159544 w 2640806"/>
              <a:gd name="connsiteY228" fmla="*/ 631165 h 1800359"/>
              <a:gd name="connsiteX229" fmla="*/ 230982 w 2640806"/>
              <a:gd name="connsiteY229" fmla="*/ 612115 h 1800359"/>
              <a:gd name="connsiteX230" fmla="*/ 233363 w 2640806"/>
              <a:gd name="connsiteY230" fmla="*/ 581159 h 1800359"/>
              <a:gd name="connsiteX231" fmla="*/ 204788 w 2640806"/>
              <a:gd name="connsiteY231" fmla="*/ 557346 h 1800359"/>
              <a:gd name="connsiteX232" fmla="*/ 223838 w 2640806"/>
              <a:gd name="connsiteY232" fmla="*/ 531152 h 1800359"/>
              <a:gd name="connsiteX233" fmla="*/ 221457 w 2640806"/>
              <a:gd name="connsiteY233" fmla="*/ 495434 h 1800359"/>
              <a:gd name="connsiteX234" fmla="*/ 221457 w 2640806"/>
              <a:gd name="connsiteY234" fmla="*/ 495434 h 1800359"/>
              <a:gd name="connsiteX235" fmla="*/ 166688 w 2640806"/>
              <a:gd name="connsiteY235" fmla="*/ 500196 h 1800359"/>
              <a:gd name="connsiteX236" fmla="*/ 157163 w 2640806"/>
              <a:gd name="connsiteY236" fmla="*/ 533534 h 1800359"/>
              <a:gd name="connsiteX237" fmla="*/ 159544 w 2640806"/>
              <a:gd name="connsiteY237" fmla="*/ 478765 h 1800359"/>
              <a:gd name="connsiteX238" fmla="*/ 192882 w 2640806"/>
              <a:gd name="connsiteY238" fmla="*/ 433521 h 1800359"/>
              <a:gd name="connsiteX239" fmla="*/ 214313 w 2640806"/>
              <a:gd name="connsiteY239" fmla="*/ 414471 h 1800359"/>
              <a:gd name="connsiteX240" fmla="*/ 245269 w 2640806"/>
              <a:gd name="connsiteY240" fmla="*/ 393040 h 1800359"/>
              <a:gd name="connsiteX241" fmla="*/ 197644 w 2640806"/>
              <a:gd name="connsiteY241" fmla="*/ 378752 h 1800359"/>
              <a:gd name="connsiteX242" fmla="*/ 133350 w 2640806"/>
              <a:gd name="connsiteY242" fmla="*/ 378752 h 1800359"/>
              <a:gd name="connsiteX243" fmla="*/ 109538 w 2640806"/>
              <a:gd name="connsiteY243" fmla="*/ 378752 h 1800359"/>
              <a:gd name="connsiteX244" fmla="*/ 107157 w 2640806"/>
              <a:gd name="connsiteY244" fmla="*/ 433521 h 1800359"/>
              <a:gd name="connsiteX245" fmla="*/ 61913 w 2640806"/>
              <a:gd name="connsiteY245" fmla="*/ 378752 h 1800359"/>
              <a:gd name="connsiteX246" fmla="*/ 0 w 2640806"/>
              <a:gd name="connsiteY246" fmla="*/ 359702 h 1800359"/>
              <a:gd name="connsiteX247" fmla="*/ 0 w 2640806"/>
              <a:gd name="connsiteY247" fmla="*/ 338271 h 1800359"/>
              <a:gd name="connsiteX248" fmla="*/ 35719 w 2640806"/>
              <a:gd name="connsiteY248" fmla="*/ 314459 h 1800359"/>
              <a:gd name="connsiteX249" fmla="*/ 66675 w 2640806"/>
              <a:gd name="connsiteY249" fmla="*/ 273977 h 1800359"/>
              <a:gd name="connsiteX250" fmla="*/ 54769 w 2640806"/>
              <a:gd name="connsiteY250" fmla="*/ 238259 h 1800359"/>
              <a:gd name="connsiteX251" fmla="*/ 35719 w 2640806"/>
              <a:gd name="connsiteY251" fmla="*/ 214446 h 1800359"/>
              <a:gd name="connsiteX252" fmla="*/ 61913 w 2640806"/>
              <a:gd name="connsiteY252" fmla="*/ 200159 h 1800359"/>
              <a:gd name="connsiteX253" fmla="*/ 71438 w 2640806"/>
              <a:gd name="connsiteY253" fmla="*/ 159677 h 1800359"/>
              <a:gd name="connsiteX254" fmla="*/ 57150 w 2640806"/>
              <a:gd name="connsiteY254" fmla="*/ 123959 h 1800359"/>
              <a:gd name="connsiteX255" fmla="*/ 21432 w 2640806"/>
              <a:gd name="connsiteY255" fmla="*/ 81096 h 1800359"/>
              <a:gd name="connsiteX256" fmla="*/ 66675 w 2640806"/>
              <a:gd name="connsiteY256" fmla="*/ 57284 h 1800359"/>
              <a:gd name="connsiteX257" fmla="*/ 95250 w 2640806"/>
              <a:gd name="connsiteY257" fmla="*/ 47759 h 1800359"/>
              <a:gd name="connsiteX258" fmla="*/ 190500 w 2640806"/>
              <a:gd name="connsiteY258" fmla="*/ 134 h 1800359"/>
              <a:gd name="connsiteX259" fmla="*/ 269081 w 2640806"/>
              <a:gd name="connsiteY259" fmla="*/ 62046 h 1800359"/>
              <a:gd name="connsiteX260" fmla="*/ 404813 w 2640806"/>
              <a:gd name="connsiteY260"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400300 w 2640806"/>
              <a:gd name="connsiteY63" fmla="*/ 1009785 h 1800359"/>
              <a:gd name="connsiteX64" fmla="*/ 2471738 w 2640806"/>
              <a:gd name="connsiteY64" fmla="*/ 1064553 h 1800359"/>
              <a:gd name="connsiteX65" fmla="*/ 2640806 w 2640806"/>
              <a:gd name="connsiteY65" fmla="*/ 1152658 h 1800359"/>
              <a:gd name="connsiteX66" fmla="*/ 2516982 w 2640806"/>
              <a:gd name="connsiteY66" fmla="*/ 1150278 h 1800359"/>
              <a:gd name="connsiteX67" fmla="*/ 1516857 w 2640806"/>
              <a:gd name="connsiteY67" fmla="*/ 926440 h 1800359"/>
              <a:gd name="connsiteX68" fmla="*/ 1471613 w 2640806"/>
              <a:gd name="connsiteY68" fmla="*/ 897865 h 1800359"/>
              <a:gd name="connsiteX69" fmla="*/ 1438275 w 2640806"/>
              <a:gd name="connsiteY69" fmla="*/ 847859 h 1800359"/>
              <a:gd name="connsiteX70" fmla="*/ 1433513 w 2640806"/>
              <a:gd name="connsiteY70" fmla="*/ 819284 h 1800359"/>
              <a:gd name="connsiteX71" fmla="*/ 1409700 w 2640806"/>
              <a:gd name="connsiteY71" fmla="*/ 804996 h 1800359"/>
              <a:gd name="connsiteX72" fmla="*/ 1369219 w 2640806"/>
              <a:gd name="connsiteY72" fmla="*/ 807377 h 1800359"/>
              <a:gd name="connsiteX73" fmla="*/ 1309688 w 2640806"/>
              <a:gd name="connsiteY73" fmla="*/ 807377 h 1800359"/>
              <a:gd name="connsiteX74" fmla="*/ 1281113 w 2640806"/>
              <a:gd name="connsiteY74" fmla="*/ 812140 h 1800359"/>
              <a:gd name="connsiteX75" fmla="*/ 1257300 w 2640806"/>
              <a:gd name="connsiteY75" fmla="*/ 835952 h 1800359"/>
              <a:gd name="connsiteX76" fmla="*/ 1221582 w 2640806"/>
              <a:gd name="connsiteY76" fmla="*/ 838334 h 1800359"/>
              <a:gd name="connsiteX77" fmla="*/ 1188244 w 2640806"/>
              <a:gd name="connsiteY77" fmla="*/ 835952 h 1800359"/>
              <a:gd name="connsiteX78" fmla="*/ 1143000 w 2640806"/>
              <a:gd name="connsiteY78" fmla="*/ 821665 h 1800359"/>
              <a:gd name="connsiteX79" fmla="*/ 1109663 w 2640806"/>
              <a:gd name="connsiteY79" fmla="*/ 838334 h 1800359"/>
              <a:gd name="connsiteX80" fmla="*/ 1083469 w 2640806"/>
              <a:gd name="connsiteY80" fmla="*/ 866909 h 1800359"/>
              <a:gd name="connsiteX81" fmla="*/ 1054894 w 2640806"/>
              <a:gd name="connsiteY81" fmla="*/ 885959 h 1800359"/>
              <a:gd name="connsiteX82" fmla="*/ 1064419 w 2640806"/>
              <a:gd name="connsiteY82" fmla="*/ 926440 h 1800359"/>
              <a:gd name="connsiteX83" fmla="*/ 1059657 w 2640806"/>
              <a:gd name="connsiteY83" fmla="*/ 985971 h 1800359"/>
              <a:gd name="connsiteX84" fmla="*/ 1038225 w 2640806"/>
              <a:gd name="connsiteY84" fmla="*/ 933584 h 1800359"/>
              <a:gd name="connsiteX85" fmla="*/ 1028700 w 2640806"/>
              <a:gd name="connsiteY85" fmla="*/ 902627 h 1800359"/>
              <a:gd name="connsiteX86" fmla="*/ 1009650 w 2640806"/>
              <a:gd name="connsiteY86" fmla="*/ 897865 h 1800359"/>
              <a:gd name="connsiteX87" fmla="*/ 997744 w 2640806"/>
              <a:gd name="connsiteY87" fmla="*/ 921677 h 1800359"/>
              <a:gd name="connsiteX88" fmla="*/ 969169 w 2640806"/>
              <a:gd name="connsiteY88" fmla="*/ 924059 h 1800359"/>
              <a:gd name="connsiteX89" fmla="*/ 935832 w 2640806"/>
              <a:gd name="connsiteY89" fmla="*/ 916915 h 1800359"/>
              <a:gd name="connsiteX90" fmla="*/ 912019 w 2640806"/>
              <a:gd name="connsiteY90" fmla="*/ 935965 h 1800359"/>
              <a:gd name="connsiteX91" fmla="*/ 873919 w 2640806"/>
              <a:gd name="connsiteY91" fmla="*/ 945490 h 1800359"/>
              <a:gd name="connsiteX92" fmla="*/ 842963 w 2640806"/>
              <a:gd name="connsiteY92" fmla="*/ 935965 h 1800359"/>
              <a:gd name="connsiteX93" fmla="*/ 802482 w 2640806"/>
              <a:gd name="connsiteY93" fmla="*/ 912152 h 1800359"/>
              <a:gd name="connsiteX94" fmla="*/ 785813 w 2640806"/>
              <a:gd name="connsiteY94" fmla="*/ 881196 h 1800359"/>
              <a:gd name="connsiteX95" fmla="*/ 776288 w 2640806"/>
              <a:gd name="connsiteY95" fmla="*/ 866909 h 1800359"/>
              <a:gd name="connsiteX96" fmla="*/ 800100 w 2640806"/>
              <a:gd name="connsiteY96" fmla="*/ 850240 h 1800359"/>
              <a:gd name="connsiteX97" fmla="*/ 800100 w 2640806"/>
              <a:gd name="connsiteY97" fmla="*/ 793090 h 1800359"/>
              <a:gd name="connsiteX98" fmla="*/ 776288 w 2640806"/>
              <a:gd name="connsiteY98" fmla="*/ 783565 h 1800359"/>
              <a:gd name="connsiteX99" fmla="*/ 719138 w 2640806"/>
              <a:gd name="connsiteY99" fmla="*/ 788327 h 1800359"/>
              <a:gd name="connsiteX100" fmla="*/ 688182 w 2640806"/>
              <a:gd name="connsiteY100" fmla="*/ 781184 h 1800359"/>
              <a:gd name="connsiteX101" fmla="*/ 673894 w 2640806"/>
              <a:gd name="connsiteY101" fmla="*/ 754990 h 1800359"/>
              <a:gd name="connsiteX102" fmla="*/ 652463 w 2640806"/>
              <a:gd name="connsiteY102" fmla="*/ 731177 h 1800359"/>
              <a:gd name="connsiteX103" fmla="*/ 619125 w 2640806"/>
              <a:gd name="connsiteY103" fmla="*/ 709746 h 1800359"/>
              <a:gd name="connsiteX104" fmla="*/ 590550 w 2640806"/>
              <a:gd name="connsiteY104" fmla="*/ 716890 h 1800359"/>
              <a:gd name="connsiteX105" fmla="*/ 566738 w 2640806"/>
              <a:gd name="connsiteY105" fmla="*/ 719271 h 1800359"/>
              <a:gd name="connsiteX106" fmla="*/ 569119 w 2640806"/>
              <a:gd name="connsiteY106" fmla="*/ 750227 h 1800359"/>
              <a:gd name="connsiteX107" fmla="*/ 604838 w 2640806"/>
              <a:gd name="connsiteY107" fmla="*/ 764515 h 1800359"/>
              <a:gd name="connsiteX108" fmla="*/ 571500 w 2640806"/>
              <a:gd name="connsiteY108" fmla="*/ 778802 h 1800359"/>
              <a:gd name="connsiteX109" fmla="*/ 545307 w 2640806"/>
              <a:gd name="connsiteY109" fmla="*/ 795471 h 1800359"/>
              <a:gd name="connsiteX110" fmla="*/ 569119 w 2640806"/>
              <a:gd name="connsiteY110" fmla="*/ 814521 h 1800359"/>
              <a:gd name="connsiteX111" fmla="*/ 550069 w 2640806"/>
              <a:gd name="connsiteY111" fmla="*/ 833571 h 1800359"/>
              <a:gd name="connsiteX112" fmla="*/ 523875 w 2640806"/>
              <a:gd name="connsiteY112" fmla="*/ 840715 h 1800359"/>
              <a:gd name="connsiteX113" fmla="*/ 511969 w 2640806"/>
              <a:gd name="connsiteY113" fmla="*/ 862146 h 1800359"/>
              <a:gd name="connsiteX114" fmla="*/ 535782 w 2640806"/>
              <a:gd name="connsiteY114" fmla="*/ 883577 h 1800359"/>
              <a:gd name="connsiteX115" fmla="*/ 542925 w 2640806"/>
              <a:gd name="connsiteY115" fmla="*/ 914534 h 1800359"/>
              <a:gd name="connsiteX116" fmla="*/ 557213 w 2640806"/>
              <a:gd name="connsiteY116" fmla="*/ 947871 h 1800359"/>
              <a:gd name="connsiteX117" fmla="*/ 533400 w 2640806"/>
              <a:gd name="connsiteY117" fmla="*/ 955015 h 1800359"/>
              <a:gd name="connsiteX118" fmla="*/ 528638 w 2640806"/>
              <a:gd name="connsiteY118" fmla="*/ 988352 h 1800359"/>
              <a:gd name="connsiteX119" fmla="*/ 550069 w 2640806"/>
              <a:gd name="connsiteY119" fmla="*/ 1002640 h 1800359"/>
              <a:gd name="connsiteX120" fmla="*/ 573882 w 2640806"/>
              <a:gd name="connsiteY120" fmla="*/ 990734 h 1800359"/>
              <a:gd name="connsiteX121" fmla="*/ 588169 w 2640806"/>
              <a:gd name="connsiteY121" fmla="*/ 1012165 h 1800359"/>
              <a:gd name="connsiteX122" fmla="*/ 588169 w 2640806"/>
              <a:gd name="connsiteY122" fmla="*/ 1012165 h 1800359"/>
              <a:gd name="connsiteX123" fmla="*/ 614363 w 2640806"/>
              <a:gd name="connsiteY123" fmla="*/ 1038359 h 1800359"/>
              <a:gd name="connsiteX124" fmla="*/ 602457 w 2640806"/>
              <a:gd name="connsiteY124" fmla="*/ 1064552 h 1800359"/>
              <a:gd name="connsiteX125" fmla="*/ 588169 w 2640806"/>
              <a:gd name="connsiteY125" fmla="*/ 1081221 h 1800359"/>
              <a:gd name="connsiteX126" fmla="*/ 600075 w 2640806"/>
              <a:gd name="connsiteY126" fmla="*/ 1119321 h 1800359"/>
              <a:gd name="connsiteX127" fmla="*/ 609600 w 2640806"/>
              <a:gd name="connsiteY127" fmla="*/ 1138371 h 1800359"/>
              <a:gd name="connsiteX128" fmla="*/ 609600 w 2640806"/>
              <a:gd name="connsiteY128" fmla="*/ 1138371 h 1800359"/>
              <a:gd name="connsiteX129" fmla="*/ 640557 w 2640806"/>
              <a:gd name="connsiteY129" fmla="*/ 1155040 h 1800359"/>
              <a:gd name="connsiteX130" fmla="*/ 642938 w 2640806"/>
              <a:gd name="connsiteY130" fmla="*/ 1188377 h 1800359"/>
              <a:gd name="connsiteX131" fmla="*/ 681038 w 2640806"/>
              <a:gd name="connsiteY131" fmla="*/ 1205046 h 1800359"/>
              <a:gd name="connsiteX132" fmla="*/ 781050 w 2640806"/>
              <a:gd name="connsiteY132" fmla="*/ 1228859 h 1800359"/>
              <a:gd name="connsiteX133" fmla="*/ 797719 w 2640806"/>
              <a:gd name="connsiteY133" fmla="*/ 1245527 h 1800359"/>
              <a:gd name="connsiteX134" fmla="*/ 828675 w 2640806"/>
              <a:gd name="connsiteY134" fmla="*/ 1262196 h 1800359"/>
              <a:gd name="connsiteX135" fmla="*/ 852488 w 2640806"/>
              <a:gd name="connsiteY135" fmla="*/ 1238384 h 1800359"/>
              <a:gd name="connsiteX136" fmla="*/ 864394 w 2640806"/>
              <a:gd name="connsiteY136" fmla="*/ 1262196 h 1800359"/>
              <a:gd name="connsiteX137" fmla="*/ 926307 w 2640806"/>
              <a:gd name="connsiteY137" fmla="*/ 1269340 h 1800359"/>
              <a:gd name="connsiteX138" fmla="*/ 940594 w 2640806"/>
              <a:gd name="connsiteY138" fmla="*/ 1286009 h 1800359"/>
              <a:gd name="connsiteX139" fmla="*/ 966788 w 2640806"/>
              <a:gd name="connsiteY139" fmla="*/ 1326490 h 1800359"/>
              <a:gd name="connsiteX140" fmla="*/ 1004888 w 2640806"/>
              <a:gd name="connsiteY140" fmla="*/ 1350302 h 1800359"/>
              <a:gd name="connsiteX141" fmla="*/ 1064419 w 2640806"/>
              <a:gd name="connsiteY141" fmla="*/ 1376496 h 1800359"/>
              <a:gd name="connsiteX142" fmla="*/ 1104900 w 2640806"/>
              <a:gd name="connsiteY142" fmla="*/ 1395546 h 1800359"/>
              <a:gd name="connsiteX143" fmla="*/ 1152525 w 2640806"/>
              <a:gd name="connsiteY143" fmla="*/ 1395546 h 1800359"/>
              <a:gd name="connsiteX144" fmla="*/ 1216819 w 2640806"/>
              <a:gd name="connsiteY144" fmla="*/ 1409834 h 1800359"/>
              <a:gd name="connsiteX145" fmla="*/ 1283494 w 2640806"/>
              <a:gd name="connsiteY145" fmla="*/ 1424121 h 1800359"/>
              <a:gd name="connsiteX146" fmla="*/ 1323975 w 2640806"/>
              <a:gd name="connsiteY146" fmla="*/ 1466984 h 1800359"/>
              <a:gd name="connsiteX147" fmla="*/ 1369219 w 2640806"/>
              <a:gd name="connsiteY147" fmla="*/ 1514609 h 1800359"/>
              <a:gd name="connsiteX148" fmla="*/ 1371600 w 2640806"/>
              <a:gd name="connsiteY148" fmla="*/ 1574140 h 1800359"/>
              <a:gd name="connsiteX149" fmla="*/ 1343025 w 2640806"/>
              <a:gd name="connsiteY149" fmla="*/ 1528896 h 1800359"/>
              <a:gd name="connsiteX150" fmla="*/ 1297782 w 2640806"/>
              <a:gd name="connsiteY150" fmla="*/ 1483652 h 1800359"/>
              <a:gd name="connsiteX151" fmla="*/ 1262063 w 2640806"/>
              <a:gd name="connsiteY151" fmla="*/ 1450315 h 1800359"/>
              <a:gd name="connsiteX152" fmla="*/ 1228725 w 2640806"/>
              <a:gd name="connsiteY152" fmla="*/ 1431265 h 1800359"/>
              <a:gd name="connsiteX153" fmla="*/ 1159669 w 2640806"/>
              <a:gd name="connsiteY153" fmla="*/ 1426502 h 1800359"/>
              <a:gd name="connsiteX154" fmla="*/ 1102519 w 2640806"/>
              <a:gd name="connsiteY154" fmla="*/ 1424121 h 1800359"/>
              <a:gd name="connsiteX155" fmla="*/ 1062038 w 2640806"/>
              <a:gd name="connsiteY155" fmla="*/ 1407452 h 1800359"/>
              <a:gd name="connsiteX156" fmla="*/ 1014413 w 2640806"/>
              <a:gd name="connsiteY156" fmla="*/ 1388402 h 1800359"/>
              <a:gd name="connsiteX157" fmla="*/ 983457 w 2640806"/>
              <a:gd name="connsiteY157" fmla="*/ 1366971 h 1800359"/>
              <a:gd name="connsiteX158" fmla="*/ 942975 w 2640806"/>
              <a:gd name="connsiteY158" fmla="*/ 1343159 h 1800359"/>
              <a:gd name="connsiteX159" fmla="*/ 900113 w 2640806"/>
              <a:gd name="connsiteY159" fmla="*/ 1319346 h 1800359"/>
              <a:gd name="connsiteX160" fmla="*/ 912019 w 2640806"/>
              <a:gd name="connsiteY160" fmla="*/ 1364590 h 1800359"/>
              <a:gd name="connsiteX161" fmla="*/ 923925 w 2640806"/>
              <a:gd name="connsiteY161" fmla="*/ 1409834 h 1800359"/>
              <a:gd name="connsiteX162" fmla="*/ 938213 w 2640806"/>
              <a:gd name="connsiteY162" fmla="*/ 1450315 h 1800359"/>
              <a:gd name="connsiteX163" fmla="*/ 962025 w 2640806"/>
              <a:gd name="connsiteY163" fmla="*/ 1497940 h 1800359"/>
              <a:gd name="connsiteX164" fmla="*/ 971550 w 2640806"/>
              <a:gd name="connsiteY164" fmla="*/ 1550327 h 1800359"/>
              <a:gd name="connsiteX165" fmla="*/ 1002507 w 2640806"/>
              <a:gd name="connsiteY165" fmla="*/ 1614621 h 1800359"/>
              <a:gd name="connsiteX166" fmla="*/ 1021557 w 2640806"/>
              <a:gd name="connsiteY166" fmla="*/ 1647959 h 1800359"/>
              <a:gd name="connsiteX167" fmla="*/ 1035844 w 2640806"/>
              <a:gd name="connsiteY167" fmla="*/ 1671771 h 1800359"/>
              <a:gd name="connsiteX168" fmla="*/ 1102519 w 2640806"/>
              <a:gd name="connsiteY168" fmla="*/ 1678915 h 1800359"/>
              <a:gd name="connsiteX169" fmla="*/ 1154907 w 2640806"/>
              <a:gd name="connsiteY169" fmla="*/ 1697965 h 1800359"/>
              <a:gd name="connsiteX170" fmla="*/ 1171575 w 2640806"/>
              <a:gd name="connsiteY170" fmla="*/ 1709871 h 1800359"/>
              <a:gd name="connsiteX171" fmla="*/ 1176338 w 2640806"/>
              <a:gd name="connsiteY171" fmla="*/ 1717015 h 1800359"/>
              <a:gd name="connsiteX172" fmla="*/ 1178719 w 2640806"/>
              <a:gd name="connsiteY172" fmla="*/ 1726540 h 1800359"/>
              <a:gd name="connsiteX173" fmla="*/ 1181100 w 2640806"/>
              <a:gd name="connsiteY173" fmla="*/ 1728921 h 1800359"/>
              <a:gd name="connsiteX174" fmla="*/ 1204913 w 2640806"/>
              <a:gd name="connsiteY174" fmla="*/ 1793215 h 1800359"/>
              <a:gd name="connsiteX175" fmla="*/ 1169194 w 2640806"/>
              <a:gd name="connsiteY175" fmla="*/ 1800359 h 1800359"/>
              <a:gd name="connsiteX176" fmla="*/ 1140619 w 2640806"/>
              <a:gd name="connsiteY176" fmla="*/ 1745590 h 1800359"/>
              <a:gd name="connsiteX177" fmla="*/ 1121569 w 2640806"/>
              <a:gd name="connsiteY177" fmla="*/ 1726540 h 1800359"/>
              <a:gd name="connsiteX178" fmla="*/ 1128713 w 2640806"/>
              <a:gd name="connsiteY178" fmla="*/ 1790834 h 1800359"/>
              <a:gd name="connsiteX179" fmla="*/ 1119188 w 2640806"/>
              <a:gd name="connsiteY179" fmla="*/ 1790834 h 1800359"/>
              <a:gd name="connsiteX180" fmla="*/ 1088232 w 2640806"/>
              <a:gd name="connsiteY180" fmla="*/ 1740827 h 1800359"/>
              <a:gd name="connsiteX181" fmla="*/ 1057275 w 2640806"/>
              <a:gd name="connsiteY181" fmla="*/ 1717015 h 1800359"/>
              <a:gd name="connsiteX182" fmla="*/ 1042988 w 2640806"/>
              <a:gd name="connsiteY182" fmla="*/ 1745590 h 1800359"/>
              <a:gd name="connsiteX183" fmla="*/ 1021557 w 2640806"/>
              <a:gd name="connsiteY183" fmla="*/ 1750352 h 1800359"/>
              <a:gd name="connsiteX184" fmla="*/ 985838 w 2640806"/>
              <a:gd name="connsiteY184" fmla="*/ 1697965 h 1800359"/>
              <a:gd name="connsiteX185" fmla="*/ 919163 w 2640806"/>
              <a:gd name="connsiteY185" fmla="*/ 1671771 h 1800359"/>
              <a:gd name="connsiteX186" fmla="*/ 876300 w 2640806"/>
              <a:gd name="connsiteY186" fmla="*/ 1638434 h 1800359"/>
              <a:gd name="connsiteX187" fmla="*/ 857250 w 2640806"/>
              <a:gd name="connsiteY187" fmla="*/ 1576521 h 1800359"/>
              <a:gd name="connsiteX188" fmla="*/ 862013 w 2640806"/>
              <a:gd name="connsiteY188" fmla="*/ 1528896 h 1800359"/>
              <a:gd name="connsiteX189" fmla="*/ 864394 w 2640806"/>
              <a:gd name="connsiteY189" fmla="*/ 1464602 h 1800359"/>
              <a:gd name="connsiteX190" fmla="*/ 866775 w 2640806"/>
              <a:gd name="connsiteY190" fmla="*/ 1400309 h 1800359"/>
              <a:gd name="connsiteX191" fmla="*/ 862013 w 2640806"/>
              <a:gd name="connsiteY191" fmla="*/ 1333634 h 1800359"/>
              <a:gd name="connsiteX192" fmla="*/ 804863 w 2640806"/>
              <a:gd name="connsiteY192" fmla="*/ 1305059 h 1800359"/>
              <a:gd name="connsiteX193" fmla="*/ 754857 w 2640806"/>
              <a:gd name="connsiteY193" fmla="*/ 1281246 h 1800359"/>
              <a:gd name="connsiteX194" fmla="*/ 692944 w 2640806"/>
              <a:gd name="connsiteY194" fmla="*/ 1250290 h 1800359"/>
              <a:gd name="connsiteX195" fmla="*/ 609600 w 2640806"/>
              <a:gd name="connsiteY195" fmla="*/ 1209809 h 1800359"/>
              <a:gd name="connsiteX196" fmla="*/ 566738 w 2640806"/>
              <a:gd name="connsiteY196" fmla="*/ 1183615 h 1800359"/>
              <a:gd name="connsiteX197" fmla="*/ 528638 w 2640806"/>
              <a:gd name="connsiteY197" fmla="*/ 1138371 h 1800359"/>
              <a:gd name="connsiteX198" fmla="*/ 523875 w 2640806"/>
              <a:gd name="connsiteY198" fmla="*/ 1109796 h 1800359"/>
              <a:gd name="connsiteX199" fmla="*/ 550069 w 2640806"/>
              <a:gd name="connsiteY199" fmla="*/ 1090746 h 1800359"/>
              <a:gd name="connsiteX200" fmla="*/ 561975 w 2640806"/>
              <a:gd name="connsiteY200" fmla="*/ 1064552 h 1800359"/>
              <a:gd name="connsiteX201" fmla="*/ 547688 w 2640806"/>
              <a:gd name="connsiteY201" fmla="*/ 1040740 h 1800359"/>
              <a:gd name="connsiteX202" fmla="*/ 490538 w 2640806"/>
              <a:gd name="connsiteY202" fmla="*/ 1076459 h 1800359"/>
              <a:gd name="connsiteX203" fmla="*/ 447675 w 2640806"/>
              <a:gd name="connsiteY203" fmla="*/ 1057409 h 1800359"/>
              <a:gd name="connsiteX204" fmla="*/ 454819 w 2640806"/>
              <a:gd name="connsiteY204" fmla="*/ 1026452 h 1800359"/>
              <a:gd name="connsiteX205" fmla="*/ 461963 w 2640806"/>
              <a:gd name="connsiteY205" fmla="*/ 988352 h 1800359"/>
              <a:gd name="connsiteX206" fmla="*/ 459582 w 2640806"/>
              <a:gd name="connsiteY206" fmla="*/ 976446 h 1800359"/>
              <a:gd name="connsiteX207" fmla="*/ 419100 w 2640806"/>
              <a:gd name="connsiteY207" fmla="*/ 959777 h 1800359"/>
              <a:gd name="connsiteX208" fmla="*/ 392907 w 2640806"/>
              <a:gd name="connsiteY208" fmla="*/ 905009 h 1800359"/>
              <a:gd name="connsiteX209" fmla="*/ 395288 w 2640806"/>
              <a:gd name="connsiteY209" fmla="*/ 857384 h 1800359"/>
              <a:gd name="connsiteX210" fmla="*/ 433388 w 2640806"/>
              <a:gd name="connsiteY210" fmla="*/ 835952 h 1800359"/>
              <a:gd name="connsiteX211" fmla="*/ 431007 w 2640806"/>
              <a:gd name="connsiteY211" fmla="*/ 800234 h 1800359"/>
              <a:gd name="connsiteX212" fmla="*/ 400050 w 2640806"/>
              <a:gd name="connsiteY212" fmla="*/ 819284 h 1800359"/>
              <a:gd name="connsiteX213" fmla="*/ 397669 w 2640806"/>
              <a:gd name="connsiteY213" fmla="*/ 781184 h 1800359"/>
              <a:gd name="connsiteX214" fmla="*/ 419100 w 2640806"/>
              <a:gd name="connsiteY214" fmla="*/ 743084 h 1800359"/>
              <a:gd name="connsiteX215" fmla="*/ 421482 w 2640806"/>
              <a:gd name="connsiteY215" fmla="*/ 695459 h 1800359"/>
              <a:gd name="connsiteX216" fmla="*/ 428625 w 2640806"/>
              <a:gd name="connsiteY216" fmla="*/ 669265 h 1800359"/>
              <a:gd name="connsiteX217" fmla="*/ 383382 w 2640806"/>
              <a:gd name="connsiteY217" fmla="*/ 669265 h 1800359"/>
              <a:gd name="connsiteX218" fmla="*/ 385763 w 2640806"/>
              <a:gd name="connsiteY218" fmla="*/ 619259 h 1800359"/>
              <a:gd name="connsiteX219" fmla="*/ 423863 w 2640806"/>
              <a:gd name="connsiteY219" fmla="*/ 602590 h 1800359"/>
              <a:gd name="connsiteX220" fmla="*/ 445294 w 2640806"/>
              <a:gd name="connsiteY220" fmla="*/ 562109 h 1800359"/>
              <a:gd name="connsiteX221" fmla="*/ 469107 w 2640806"/>
              <a:gd name="connsiteY221" fmla="*/ 526390 h 1800359"/>
              <a:gd name="connsiteX222" fmla="*/ 438150 w 2640806"/>
              <a:gd name="connsiteY222" fmla="*/ 519246 h 1800359"/>
              <a:gd name="connsiteX223" fmla="*/ 409575 w 2640806"/>
              <a:gd name="connsiteY223" fmla="*/ 521627 h 1800359"/>
              <a:gd name="connsiteX224" fmla="*/ 400050 w 2640806"/>
              <a:gd name="connsiteY224" fmla="*/ 552584 h 1800359"/>
              <a:gd name="connsiteX225" fmla="*/ 381000 w 2640806"/>
              <a:gd name="connsiteY225" fmla="*/ 588302 h 1800359"/>
              <a:gd name="connsiteX226" fmla="*/ 333375 w 2640806"/>
              <a:gd name="connsiteY226" fmla="*/ 614496 h 1800359"/>
              <a:gd name="connsiteX227" fmla="*/ 285750 w 2640806"/>
              <a:gd name="connsiteY227" fmla="*/ 635927 h 1800359"/>
              <a:gd name="connsiteX228" fmla="*/ 230982 w 2640806"/>
              <a:gd name="connsiteY228" fmla="*/ 643071 h 1800359"/>
              <a:gd name="connsiteX229" fmla="*/ 159544 w 2640806"/>
              <a:gd name="connsiteY229" fmla="*/ 631165 h 1800359"/>
              <a:gd name="connsiteX230" fmla="*/ 230982 w 2640806"/>
              <a:gd name="connsiteY230" fmla="*/ 612115 h 1800359"/>
              <a:gd name="connsiteX231" fmla="*/ 233363 w 2640806"/>
              <a:gd name="connsiteY231" fmla="*/ 581159 h 1800359"/>
              <a:gd name="connsiteX232" fmla="*/ 204788 w 2640806"/>
              <a:gd name="connsiteY232" fmla="*/ 557346 h 1800359"/>
              <a:gd name="connsiteX233" fmla="*/ 223838 w 2640806"/>
              <a:gd name="connsiteY233" fmla="*/ 531152 h 1800359"/>
              <a:gd name="connsiteX234" fmla="*/ 221457 w 2640806"/>
              <a:gd name="connsiteY234" fmla="*/ 495434 h 1800359"/>
              <a:gd name="connsiteX235" fmla="*/ 221457 w 2640806"/>
              <a:gd name="connsiteY235" fmla="*/ 495434 h 1800359"/>
              <a:gd name="connsiteX236" fmla="*/ 166688 w 2640806"/>
              <a:gd name="connsiteY236" fmla="*/ 500196 h 1800359"/>
              <a:gd name="connsiteX237" fmla="*/ 157163 w 2640806"/>
              <a:gd name="connsiteY237" fmla="*/ 533534 h 1800359"/>
              <a:gd name="connsiteX238" fmla="*/ 159544 w 2640806"/>
              <a:gd name="connsiteY238" fmla="*/ 478765 h 1800359"/>
              <a:gd name="connsiteX239" fmla="*/ 192882 w 2640806"/>
              <a:gd name="connsiteY239" fmla="*/ 433521 h 1800359"/>
              <a:gd name="connsiteX240" fmla="*/ 214313 w 2640806"/>
              <a:gd name="connsiteY240" fmla="*/ 414471 h 1800359"/>
              <a:gd name="connsiteX241" fmla="*/ 245269 w 2640806"/>
              <a:gd name="connsiteY241" fmla="*/ 393040 h 1800359"/>
              <a:gd name="connsiteX242" fmla="*/ 197644 w 2640806"/>
              <a:gd name="connsiteY242" fmla="*/ 378752 h 1800359"/>
              <a:gd name="connsiteX243" fmla="*/ 133350 w 2640806"/>
              <a:gd name="connsiteY243" fmla="*/ 378752 h 1800359"/>
              <a:gd name="connsiteX244" fmla="*/ 109538 w 2640806"/>
              <a:gd name="connsiteY244" fmla="*/ 378752 h 1800359"/>
              <a:gd name="connsiteX245" fmla="*/ 107157 w 2640806"/>
              <a:gd name="connsiteY245" fmla="*/ 433521 h 1800359"/>
              <a:gd name="connsiteX246" fmla="*/ 61913 w 2640806"/>
              <a:gd name="connsiteY246" fmla="*/ 378752 h 1800359"/>
              <a:gd name="connsiteX247" fmla="*/ 0 w 2640806"/>
              <a:gd name="connsiteY247" fmla="*/ 359702 h 1800359"/>
              <a:gd name="connsiteX248" fmla="*/ 0 w 2640806"/>
              <a:gd name="connsiteY248" fmla="*/ 338271 h 1800359"/>
              <a:gd name="connsiteX249" fmla="*/ 35719 w 2640806"/>
              <a:gd name="connsiteY249" fmla="*/ 314459 h 1800359"/>
              <a:gd name="connsiteX250" fmla="*/ 66675 w 2640806"/>
              <a:gd name="connsiteY250" fmla="*/ 273977 h 1800359"/>
              <a:gd name="connsiteX251" fmla="*/ 54769 w 2640806"/>
              <a:gd name="connsiteY251" fmla="*/ 238259 h 1800359"/>
              <a:gd name="connsiteX252" fmla="*/ 35719 w 2640806"/>
              <a:gd name="connsiteY252" fmla="*/ 214446 h 1800359"/>
              <a:gd name="connsiteX253" fmla="*/ 61913 w 2640806"/>
              <a:gd name="connsiteY253" fmla="*/ 200159 h 1800359"/>
              <a:gd name="connsiteX254" fmla="*/ 71438 w 2640806"/>
              <a:gd name="connsiteY254" fmla="*/ 159677 h 1800359"/>
              <a:gd name="connsiteX255" fmla="*/ 57150 w 2640806"/>
              <a:gd name="connsiteY255" fmla="*/ 123959 h 1800359"/>
              <a:gd name="connsiteX256" fmla="*/ 21432 w 2640806"/>
              <a:gd name="connsiteY256" fmla="*/ 81096 h 1800359"/>
              <a:gd name="connsiteX257" fmla="*/ 66675 w 2640806"/>
              <a:gd name="connsiteY257" fmla="*/ 57284 h 1800359"/>
              <a:gd name="connsiteX258" fmla="*/ 95250 w 2640806"/>
              <a:gd name="connsiteY258" fmla="*/ 47759 h 1800359"/>
              <a:gd name="connsiteX259" fmla="*/ 190500 w 2640806"/>
              <a:gd name="connsiteY259" fmla="*/ 134 h 1800359"/>
              <a:gd name="connsiteX260" fmla="*/ 269081 w 2640806"/>
              <a:gd name="connsiteY260" fmla="*/ 62046 h 1800359"/>
              <a:gd name="connsiteX261" fmla="*/ 404813 w 2640806"/>
              <a:gd name="connsiteY261"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400300 w 2640806"/>
              <a:gd name="connsiteY63" fmla="*/ 1009785 h 1800359"/>
              <a:gd name="connsiteX64" fmla="*/ 2471738 w 2640806"/>
              <a:gd name="connsiteY64" fmla="*/ 1064553 h 1800359"/>
              <a:gd name="connsiteX65" fmla="*/ 2502694 w 2640806"/>
              <a:gd name="connsiteY65" fmla="*/ 1100272 h 1800359"/>
              <a:gd name="connsiteX66" fmla="*/ 2640806 w 2640806"/>
              <a:gd name="connsiteY66" fmla="*/ 1152658 h 1800359"/>
              <a:gd name="connsiteX67" fmla="*/ 2516982 w 2640806"/>
              <a:gd name="connsiteY67" fmla="*/ 1150278 h 1800359"/>
              <a:gd name="connsiteX68" fmla="*/ 1516857 w 2640806"/>
              <a:gd name="connsiteY68" fmla="*/ 926440 h 1800359"/>
              <a:gd name="connsiteX69" fmla="*/ 1471613 w 2640806"/>
              <a:gd name="connsiteY69" fmla="*/ 897865 h 1800359"/>
              <a:gd name="connsiteX70" fmla="*/ 1438275 w 2640806"/>
              <a:gd name="connsiteY70" fmla="*/ 847859 h 1800359"/>
              <a:gd name="connsiteX71" fmla="*/ 1433513 w 2640806"/>
              <a:gd name="connsiteY71" fmla="*/ 819284 h 1800359"/>
              <a:gd name="connsiteX72" fmla="*/ 1409700 w 2640806"/>
              <a:gd name="connsiteY72" fmla="*/ 804996 h 1800359"/>
              <a:gd name="connsiteX73" fmla="*/ 1369219 w 2640806"/>
              <a:gd name="connsiteY73" fmla="*/ 807377 h 1800359"/>
              <a:gd name="connsiteX74" fmla="*/ 1309688 w 2640806"/>
              <a:gd name="connsiteY74" fmla="*/ 807377 h 1800359"/>
              <a:gd name="connsiteX75" fmla="*/ 1281113 w 2640806"/>
              <a:gd name="connsiteY75" fmla="*/ 812140 h 1800359"/>
              <a:gd name="connsiteX76" fmla="*/ 1257300 w 2640806"/>
              <a:gd name="connsiteY76" fmla="*/ 835952 h 1800359"/>
              <a:gd name="connsiteX77" fmla="*/ 1221582 w 2640806"/>
              <a:gd name="connsiteY77" fmla="*/ 838334 h 1800359"/>
              <a:gd name="connsiteX78" fmla="*/ 1188244 w 2640806"/>
              <a:gd name="connsiteY78" fmla="*/ 835952 h 1800359"/>
              <a:gd name="connsiteX79" fmla="*/ 1143000 w 2640806"/>
              <a:gd name="connsiteY79" fmla="*/ 821665 h 1800359"/>
              <a:gd name="connsiteX80" fmla="*/ 1109663 w 2640806"/>
              <a:gd name="connsiteY80" fmla="*/ 838334 h 1800359"/>
              <a:gd name="connsiteX81" fmla="*/ 1083469 w 2640806"/>
              <a:gd name="connsiteY81" fmla="*/ 866909 h 1800359"/>
              <a:gd name="connsiteX82" fmla="*/ 1054894 w 2640806"/>
              <a:gd name="connsiteY82" fmla="*/ 885959 h 1800359"/>
              <a:gd name="connsiteX83" fmla="*/ 1064419 w 2640806"/>
              <a:gd name="connsiteY83" fmla="*/ 926440 h 1800359"/>
              <a:gd name="connsiteX84" fmla="*/ 1059657 w 2640806"/>
              <a:gd name="connsiteY84" fmla="*/ 985971 h 1800359"/>
              <a:gd name="connsiteX85" fmla="*/ 1038225 w 2640806"/>
              <a:gd name="connsiteY85" fmla="*/ 933584 h 1800359"/>
              <a:gd name="connsiteX86" fmla="*/ 1028700 w 2640806"/>
              <a:gd name="connsiteY86" fmla="*/ 902627 h 1800359"/>
              <a:gd name="connsiteX87" fmla="*/ 1009650 w 2640806"/>
              <a:gd name="connsiteY87" fmla="*/ 897865 h 1800359"/>
              <a:gd name="connsiteX88" fmla="*/ 997744 w 2640806"/>
              <a:gd name="connsiteY88" fmla="*/ 921677 h 1800359"/>
              <a:gd name="connsiteX89" fmla="*/ 969169 w 2640806"/>
              <a:gd name="connsiteY89" fmla="*/ 924059 h 1800359"/>
              <a:gd name="connsiteX90" fmla="*/ 935832 w 2640806"/>
              <a:gd name="connsiteY90" fmla="*/ 916915 h 1800359"/>
              <a:gd name="connsiteX91" fmla="*/ 912019 w 2640806"/>
              <a:gd name="connsiteY91" fmla="*/ 935965 h 1800359"/>
              <a:gd name="connsiteX92" fmla="*/ 873919 w 2640806"/>
              <a:gd name="connsiteY92" fmla="*/ 945490 h 1800359"/>
              <a:gd name="connsiteX93" fmla="*/ 842963 w 2640806"/>
              <a:gd name="connsiteY93" fmla="*/ 935965 h 1800359"/>
              <a:gd name="connsiteX94" fmla="*/ 802482 w 2640806"/>
              <a:gd name="connsiteY94" fmla="*/ 912152 h 1800359"/>
              <a:gd name="connsiteX95" fmla="*/ 785813 w 2640806"/>
              <a:gd name="connsiteY95" fmla="*/ 881196 h 1800359"/>
              <a:gd name="connsiteX96" fmla="*/ 776288 w 2640806"/>
              <a:gd name="connsiteY96" fmla="*/ 866909 h 1800359"/>
              <a:gd name="connsiteX97" fmla="*/ 800100 w 2640806"/>
              <a:gd name="connsiteY97" fmla="*/ 850240 h 1800359"/>
              <a:gd name="connsiteX98" fmla="*/ 800100 w 2640806"/>
              <a:gd name="connsiteY98" fmla="*/ 793090 h 1800359"/>
              <a:gd name="connsiteX99" fmla="*/ 776288 w 2640806"/>
              <a:gd name="connsiteY99" fmla="*/ 783565 h 1800359"/>
              <a:gd name="connsiteX100" fmla="*/ 719138 w 2640806"/>
              <a:gd name="connsiteY100" fmla="*/ 788327 h 1800359"/>
              <a:gd name="connsiteX101" fmla="*/ 688182 w 2640806"/>
              <a:gd name="connsiteY101" fmla="*/ 781184 h 1800359"/>
              <a:gd name="connsiteX102" fmla="*/ 673894 w 2640806"/>
              <a:gd name="connsiteY102" fmla="*/ 754990 h 1800359"/>
              <a:gd name="connsiteX103" fmla="*/ 652463 w 2640806"/>
              <a:gd name="connsiteY103" fmla="*/ 731177 h 1800359"/>
              <a:gd name="connsiteX104" fmla="*/ 619125 w 2640806"/>
              <a:gd name="connsiteY104" fmla="*/ 709746 h 1800359"/>
              <a:gd name="connsiteX105" fmla="*/ 590550 w 2640806"/>
              <a:gd name="connsiteY105" fmla="*/ 716890 h 1800359"/>
              <a:gd name="connsiteX106" fmla="*/ 566738 w 2640806"/>
              <a:gd name="connsiteY106" fmla="*/ 719271 h 1800359"/>
              <a:gd name="connsiteX107" fmla="*/ 569119 w 2640806"/>
              <a:gd name="connsiteY107" fmla="*/ 750227 h 1800359"/>
              <a:gd name="connsiteX108" fmla="*/ 604838 w 2640806"/>
              <a:gd name="connsiteY108" fmla="*/ 764515 h 1800359"/>
              <a:gd name="connsiteX109" fmla="*/ 571500 w 2640806"/>
              <a:gd name="connsiteY109" fmla="*/ 778802 h 1800359"/>
              <a:gd name="connsiteX110" fmla="*/ 545307 w 2640806"/>
              <a:gd name="connsiteY110" fmla="*/ 795471 h 1800359"/>
              <a:gd name="connsiteX111" fmla="*/ 569119 w 2640806"/>
              <a:gd name="connsiteY111" fmla="*/ 814521 h 1800359"/>
              <a:gd name="connsiteX112" fmla="*/ 550069 w 2640806"/>
              <a:gd name="connsiteY112" fmla="*/ 833571 h 1800359"/>
              <a:gd name="connsiteX113" fmla="*/ 523875 w 2640806"/>
              <a:gd name="connsiteY113" fmla="*/ 840715 h 1800359"/>
              <a:gd name="connsiteX114" fmla="*/ 511969 w 2640806"/>
              <a:gd name="connsiteY114" fmla="*/ 862146 h 1800359"/>
              <a:gd name="connsiteX115" fmla="*/ 535782 w 2640806"/>
              <a:gd name="connsiteY115" fmla="*/ 883577 h 1800359"/>
              <a:gd name="connsiteX116" fmla="*/ 542925 w 2640806"/>
              <a:gd name="connsiteY116" fmla="*/ 914534 h 1800359"/>
              <a:gd name="connsiteX117" fmla="*/ 557213 w 2640806"/>
              <a:gd name="connsiteY117" fmla="*/ 947871 h 1800359"/>
              <a:gd name="connsiteX118" fmla="*/ 533400 w 2640806"/>
              <a:gd name="connsiteY118" fmla="*/ 955015 h 1800359"/>
              <a:gd name="connsiteX119" fmla="*/ 528638 w 2640806"/>
              <a:gd name="connsiteY119" fmla="*/ 988352 h 1800359"/>
              <a:gd name="connsiteX120" fmla="*/ 550069 w 2640806"/>
              <a:gd name="connsiteY120" fmla="*/ 1002640 h 1800359"/>
              <a:gd name="connsiteX121" fmla="*/ 573882 w 2640806"/>
              <a:gd name="connsiteY121" fmla="*/ 990734 h 1800359"/>
              <a:gd name="connsiteX122" fmla="*/ 588169 w 2640806"/>
              <a:gd name="connsiteY122" fmla="*/ 1012165 h 1800359"/>
              <a:gd name="connsiteX123" fmla="*/ 588169 w 2640806"/>
              <a:gd name="connsiteY123" fmla="*/ 1012165 h 1800359"/>
              <a:gd name="connsiteX124" fmla="*/ 614363 w 2640806"/>
              <a:gd name="connsiteY124" fmla="*/ 1038359 h 1800359"/>
              <a:gd name="connsiteX125" fmla="*/ 602457 w 2640806"/>
              <a:gd name="connsiteY125" fmla="*/ 1064552 h 1800359"/>
              <a:gd name="connsiteX126" fmla="*/ 588169 w 2640806"/>
              <a:gd name="connsiteY126" fmla="*/ 1081221 h 1800359"/>
              <a:gd name="connsiteX127" fmla="*/ 600075 w 2640806"/>
              <a:gd name="connsiteY127" fmla="*/ 1119321 h 1800359"/>
              <a:gd name="connsiteX128" fmla="*/ 609600 w 2640806"/>
              <a:gd name="connsiteY128" fmla="*/ 1138371 h 1800359"/>
              <a:gd name="connsiteX129" fmla="*/ 609600 w 2640806"/>
              <a:gd name="connsiteY129" fmla="*/ 1138371 h 1800359"/>
              <a:gd name="connsiteX130" fmla="*/ 640557 w 2640806"/>
              <a:gd name="connsiteY130" fmla="*/ 1155040 h 1800359"/>
              <a:gd name="connsiteX131" fmla="*/ 642938 w 2640806"/>
              <a:gd name="connsiteY131" fmla="*/ 1188377 h 1800359"/>
              <a:gd name="connsiteX132" fmla="*/ 681038 w 2640806"/>
              <a:gd name="connsiteY132" fmla="*/ 1205046 h 1800359"/>
              <a:gd name="connsiteX133" fmla="*/ 781050 w 2640806"/>
              <a:gd name="connsiteY133" fmla="*/ 1228859 h 1800359"/>
              <a:gd name="connsiteX134" fmla="*/ 797719 w 2640806"/>
              <a:gd name="connsiteY134" fmla="*/ 1245527 h 1800359"/>
              <a:gd name="connsiteX135" fmla="*/ 828675 w 2640806"/>
              <a:gd name="connsiteY135" fmla="*/ 1262196 h 1800359"/>
              <a:gd name="connsiteX136" fmla="*/ 852488 w 2640806"/>
              <a:gd name="connsiteY136" fmla="*/ 1238384 h 1800359"/>
              <a:gd name="connsiteX137" fmla="*/ 864394 w 2640806"/>
              <a:gd name="connsiteY137" fmla="*/ 1262196 h 1800359"/>
              <a:gd name="connsiteX138" fmla="*/ 926307 w 2640806"/>
              <a:gd name="connsiteY138" fmla="*/ 1269340 h 1800359"/>
              <a:gd name="connsiteX139" fmla="*/ 940594 w 2640806"/>
              <a:gd name="connsiteY139" fmla="*/ 1286009 h 1800359"/>
              <a:gd name="connsiteX140" fmla="*/ 966788 w 2640806"/>
              <a:gd name="connsiteY140" fmla="*/ 1326490 h 1800359"/>
              <a:gd name="connsiteX141" fmla="*/ 1004888 w 2640806"/>
              <a:gd name="connsiteY141" fmla="*/ 1350302 h 1800359"/>
              <a:gd name="connsiteX142" fmla="*/ 1064419 w 2640806"/>
              <a:gd name="connsiteY142" fmla="*/ 1376496 h 1800359"/>
              <a:gd name="connsiteX143" fmla="*/ 1104900 w 2640806"/>
              <a:gd name="connsiteY143" fmla="*/ 1395546 h 1800359"/>
              <a:gd name="connsiteX144" fmla="*/ 1152525 w 2640806"/>
              <a:gd name="connsiteY144" fmla="*/ 1395546 h 1800359"/>
              <a:gd name="connsiteX145" fmla="*/ 1216819 w 2640806"/>
              <a:gd name="connsiteY145" fmla="*/ 1409834 h 1800359"/>
              <a:gd name="connsiteX146" fmla="*/ 1283494 w 2640806"/>
              <a:gd name="connsiteY146" fmla="*/ 1424121 h 1800359"/>
              <a:gd name="connsiteX147" fmla="*/ 1323975 w 2640806"/>
              <a:gd name="connsiteY147" fmla="*/ 1466984 h 1800359"/>
              <a:gd name="connsiteX148" fmla="*/ 1369219 w 2640806"/>
              <a:gd name="connsiteY148" fmla="*/ 1514609 h 1800359"/>
              <a:gd name="connsiteX149" fmla="*/ 1371600 w 2640806"/>
              <a:gd name="connsiteY149" fmla="*/ 1574140 h 1800359"/>
              <a:gd name="connsiteX150" fmla="*/ 1343025 w 2640806"/>
              <a:gd name="connsiteY150" fmla="*/ 1528896 h 1800359"/>
              <a:gd name="connsiteX151" fmla="*/ 1297782 w 2640806"/>
              <a:gd name="connsiteY151" fmla="*/ 1483652 h 1800359"/>
              <a:gd name="connsiteX152" fmla="*/ 1262063 w 2640806"/>
              <a:gd name="connsiteY152" fmla="*/ 1450315 h 1800359"/>
              <a:gd name="connsiteX153" fmla="*/ 1228725 w 2640806"/>
              <a:gd name="connsiteY153" fmla="*/ 1431265 h 1800359"/>
              <a:gd name="connsiteX154" fmla="*/ 1159669 w 2640806"/>
              <a:gd name="connsiteY154" fmla="*/ 1426502 h 1800359"/>
              <a:gd name="connsiteX155" fmla="*/ 1102519 w 2640806"/>
              <a:gd name="connsiteY155" fmla="*/ 1424121 h 1800359"/>
              <a:gd name="connsiteX156" fmla="*/ 1062038 w 2640806"/>
              <a:gd name="connsiteY156" fmla="*/ 1407452 h 1800359"/>
              <a:gd name="connsiteX157" fmla="*/ 1014413 w 2640806"/>
              <a:gd name="connsiteY157" fmla="*/ 1388402 h 1800359"/>
              <a:gd name="connsiteX158" fmla="*/ 983457 w 2640806"/>
              <a:gd name="connsiteY158" fmla="*/ 1366971 h 1800359"/>
              <a:gd name="connsiteX159" fmla="*/ 942975 w 2640806"/>
              <a:gd name="connsiteY159" fmla="*/ 1343159 h 1800359"/>
              <a:gd name="connsiteX160" fmla="*/ 900113 w 2640806"/>
              <a:gd name="connsiteY160" fmla="*/ 1319346 h 1800359"/>
              <a:gd name="connsiteX161" fmla="*/ 912019 w 2640806"/>
              <a:gd name="connsiteY161" fmla="*/ 1364590 h 1800359"/>
              <a:gd name="connsiteX162" fmla="*/ 923925 w 2640806"/>
              <a:gd name="connsiteY162" fmla="*/ 1409834 h 1800359"/>
              <a:gd name="connsiteX163" fmla="*/ 938213 w 2640806"/>
              <a:gd name="connsiteY163" fmla="*/ 1450315 h 1800359"/>
              <a:gd name="connsiteX164" fmla="*/ 962025 w 2640806"/>
              <a:gd name="connsiteY164" fmla="*/ 1497940 h 1800359"/>
              <a:gd name="connsiteX165" fmla="*/ 971550 w 2640806"/>
              <a:gd name="connsiteY165" fmla="*/ 1550327 h 1800359"/>
              <a:gd name="connsiteX166" fmla="*/ 1002507 w 2640806"/>
              <a:gd name="connsiteY166" fmla="*/ 1614621 h 1800359"/>
              <a:gd name="connsiteX167" fmla="*/ 1021557 w 2640806"/>
              <a:gd name="connsiteY167" fmla="*/ 1647959 h 1800359"/>
              <a:gd name="connsiteX168" fmla="*/ 1035844 w 2640806"/>
              <a:gd name="connsiteY168" fmla="*/ 1671771 h 1800359"/>
              <a:gd name="connsiteX169" fmla="*/ 1102519 w 2640806"/>
              <a:gd name="connsiteY169" fmla="*/ 1678915 h 1800359"/>
              <a:gd name="connsiteX170" fmla="*/ 1154907 w 2640806"/>
              <a:gd name="connsiteY170" fmla="*/ 1697965 h 1800359"/>
              <a:gd name="connsiteX171" fmla="*/ 1171575 w 2640806"/>
              <a:gd name="connsiteY171" fmla="*/ 1709871 h 1800359"/>
              <a:gd name="connsiteX172" fmla="*/ 1176338 w 2640806"/>
              <a:gd name="connsiteY172" fmla="*/ 1717015 h 1800359"/>
              <a:gd name="connsiteX173" fmla="*/ 1178719 w 2640806"/>
              <a:gd name="connsiteY173" fmla="*/ 1726540 h 1800359"/>
              <a:gd name="connsiteX174" fmla="*/ 1181100 w 2640806"/>
              <a:gd name="connsiteY174" fmla="*/ 1728921 h 1800359"/>
              <a:gd name="connsiteX175" fmla="*/ 1204913 w 2640806"/>
              <a:gd name="connsiteY175" fmla="*/ 1793215 h 1800359"/>
              <a:gd name="connsiteX176" fmla="*/ 1169194 w 2640806"/>
              <a:gd name="connsiteY176" fmla="*/ 1800359 h 1800359"/>
              <a:gd name="connsiteX177" fmla="*/ 1140619 w 2640806"/>
              <a:gd name="connsiteY177" fmla="*/ 1745590 h 1800359"/>
              <a:gd name="connsiteX178" fmla="*/ 1121569 w 2640806"/>
              <a:gd name="connsiteY178" fmla="*/ 1726540 h 1800359"/>
              <a:gd name="connsiteX179" fmla="*/ 1128713 w 2640806"/>
              <a:gd name="connsiteY179" fmla="*/ 1790834 h 1800359"/>
              <a:gd name="connsiteX180" fmla="*/ 1119188 w 2640806"/>
              <a:gd name="connsiteY180" fmla="*/ 1790834 h 1800359"/>
              <a:gd name="connsiteX181" fmla="*/ 1088232 w 2640806"/>
              <a:gd name="connsiteY181" fmla="*/ 1740827 h 1800359"/>
              <a:gd name="connsiteX182" fmla="*/ 1057275 w 2640806"/>
              <a:gd name="connsiteY182" fmla="*/ 1717015 h 1800359"/>
              <a:gd name="connsiteX183" fmla="*/ 1042988 w 2640806"/>
              <a:gd name="connsiteY183" fmla="*/ 1745590 h 1800359"/>
              <a:gd name="connsiteX184" fmla="*/ 1021557 w 2640806"/>
              <a:gd name="connsiteY184" fmla="*/ 1750352 h 1800359"/>
              <a:gd name="connsiteX185" fmla="*/ 985838 w 2640806"/>
              <a:gd name="connsiteY185" fmla="*/ 1697965 h 1800359"/>
              <a:gd name="connsiteX186" fmla="*/ 919163 w 2640806"/>
              <a:gd name="connsiteY186" fmla="*/ 1671771 h 1800359"/>
              <a:gd name="connsiteX187" fmla="*/ 876300 w 2640806"/>
              <a:gd name="connsiteY187" fmla="*/ 1638434 h 1800359"/>
              <a:gd name="connsiteX188" fmla="*/ 857250 w 2640806"/>
              <a:gd name="connsiteY188" fmla="*/ 1576521 h 1800359"/>
              <a:gd name="connsiteX189" fmla="*/ 862013 w 2640806"/>
              <a:gd name="connsiteY189" fmla="*/ 1528896 h 1800359"/>
              <a:gd name="connsiteX190" fmla="*/ 864394 w 2640806"/>
              <a:gd name="connsiteY190" fmla="*/ 1464602 h 1800359"/>
              <a:gd name="connsiteX191" fmla="*/ 866775 w 2640806"/>
              <a:gd name="connsiteY191" fmla="*/ 1400309 h 1800359"/>
              <a:gd name="connsiteX192" fmla="*/ 862013 w 2640806"/>
              <a:gd name="connsiteY192" fmla="*/ 1333634 h 1800359"/>
              <a:gd name="connsiteX193" fmla="*/ 804863 w 2640806"/>
              <a:gd name="connsiteY193" fmla="*/ 1305059 h 1800359"/>
              <a:gd name="connsiteX194" fmla="*/ 754857 w 2640806"/>
              <a:gd name="connsiteY194" fmla="*/ 1281246 h 1800359"/>
              <a:gd name="connsiteX195" fmla="*/ 692944 w 2640806"/>
              <a:gd name="connsiteY195" fmla="*/ 1250290 h 1800359"/>
              <a:gd name="connsiteX196" fmla="*/ 609600 w 2640806"/>
              <a:gd name="connsiteY196" fmla="*/ 1209809 h 1800359"/>
              <a:gd name="connsiteX197" fmla="*/ 566738 w 2640806"/>
              <a:gd name="connsiteY197" fmla="*/ 1183615 h 1800359"/>
              <a:gd name="connsiteX198" fmla="*/ 528638 w 2640806"/>
              <a:gd name="connsiteY198" fmla="*/ 1138371 h 1800359"/>
              <a:gd name="connsiteX199" fmla="*/ 523875 w 2640806"/>
              <a:gd name="connsiteY199" fmla="*/ 1109796 h 1800359"/>
              <a:gd name="connsiteX200" fmla="*/ 550069 w 2640806"/>
              <a:gd name="connsiteY200" fmla="*/ 1090746 h 1800359"/>
              <a:gd name="connsiteX201" fmla="*/ 561975 w 2640806"/>
              <a:gd name="connsiteY201" fmla="*/ 1064552 h 1800359"/>
              <a:gd name="connsiteX202" fmla="*/ 547688 w 2640806"/>
              <a:gd name="connsiteY202" fmla="*/ 1040740 h 1800359"/>
              <a:gd name="connsiteX203" fmla="*/ 490538 w 2640806"/>
              <a:gd name="connsiteY203" fmla="*/ 1076459 h 1800359"/>
              <a:gd name="connsiteX204" fmla="*/ 447675 w 2640806"/>
              <a:gd name="connsiteY204" fmla="*/ 1057409 h 1800359"/>
              <a:gd name="connsiteX205" fmla="*/ 454819 w 2640806"/>
              <a:gd name="connsiteY205" fmla="*/ 1026452 h 1800359"/>
              <a:gd name="connsiteX206" fmla="*/ 461963 w 2640806"/>
              <a:gd name="connsiteY206" fmla="*/ 988352 h 1800359"/>
              <a:gd name="connsiteX207" fmla="*/ 459582 w 2640806"/>
              <a:gd name="connsiteY207" fmla="*/ 976446 h 1800359"/>
              <a:gd name="connsiteX208" fmla="*/ 419100 w 2640806"/>
              <a:gd name="connsiteY208" fmla="*/ 959777 h 1800359"/>
              <a:gd name="connsiteX209" fmla="*/ 392907 w 2640806"/>
              <a:gd name="connsiteY209" fmla="*/ 905009 h 1800359"/>
              <a:gd name="connsiteX210" fmla="*/ 395288 w 2640806"/>
              <a:gd name="connsiteY210" fmla="*/ 857384 h 1800359"/>
              <a:gd name="connsiteX211" fmla="*/ 433388 w 2640806"/>
              <a:gd name="connsiteY211" fmla="*/ 835952 h 1800359"/>
              <a:gd name="connsiteX212" fmla="*/ 431007 w 2640806"/>
              <a:gd name="connsiteY212" fmla="*/ 800234 h 1800359"/>
              <a:gd name="connsiteX213" fmla="*/ 400050 w 2640806"/>
              <a:gd name="connsiteY213" fmla="*/ 819284 h 1800359"/>
              <a:gd name="connsiteX214" fmla="*/ 397669 w 2640806"/>
              <a:gd name="connsiteY214" fmla="*/ 781184 h 1800359"/>
              <a:gd name="connsiteX215" fmla="*/ 419100 w 2640806"/>
              <a:gd name="connsiteY215" fmla="*/ 743084 h 1800359"/>
              <a:gd name="connsiteX216" fmla="*/ 421482 w 2640806"/>
              <a:gd name="connsiteY216" fmla="*/ 695459 h 1800359"/>
              <a:gd name="connsiteX217" fmla="*/ 428625 w 2640806"/>
              <a:gd name="connsiteY217" fmla="*/ 669265 h 1800359"/>
              <a:gd name="connsiteX218" fmla="*/ 383382 w 2640806"/>
              <a:gd name="connsiteY218" fmla="*/ 669265 h 1800359"/>
              <a:gd name="connsiteX219" fmla="*/ 385763 w 2640806"/>
              <a:gd name="connsiteY219" fmla="*/ 619259 h 1800359"/>
              <a:gd name="connsiteX220" fmla="*/ 423863 w 2640806"/>
              <a:gd name="connsiteY220" fmla="*/ 602590 h 1800359"/>
              <a:gd name="connsiteX221" fmla="*/ 445294 w 2640806"/>
              <a:gd name="connsiteY221" fmla="*/ 562109 h 1800359"/>
              <a:gd name="connsiteX222" fmla="*/ 469107 w 2640806"/>
              <a:gd name="connsiteY222" fmla="*/ 526390 h 1800359"/>
              <a:gd name="connsiteX223" fmla="*/ 438150 w 2640806"/>
              <a:gd name="connsiteY223" fmla="*/ 519246 h 1800359"/>
              <a:gd name="connsiteX224" fmla="*/ 409575 w 2640806"/>
              <a:gd name="connsiteY224" fmla="*/ 521627 h 1800359"/>
              <a:gd name="connsiteX225" fmla="*/ 400050 w 2640806"/>
              <a:gd name="connsiteY225" fmla="*/ 552584 h 1800359"/>
              <a:gd name="connsiteX226" fmla="*/ 381000 w 2640806"/>
              <a:gd name="connsiteY226" fmla="*/ 588302 h 1800359"/>
              <a:gd name="connsiteX227" fmla="*/ 333375 w 2640806"/>
              <a:gd name="connsiteY227" fmla="*/ 614496 h 1800359"/>
              <a:gd name="connsiteX228" fmla="*/ 285750 w 2640806"/>
              <a:gd name="connsiteY228" fmla="*/ 635927 h 1800359"/>
              <a:gd name="connsiteX229" fmla="*/ 230982 w 2640806"/>
              <a:gd name="connsiteY229" fmla="*/ 643071 h 1800359"/>
              <a:gd name="connsiteX230" fmla="*/ 159544 w 2640806"/>
              <a:gd name="connsiteY230" fmla="*/ 631165 h 1800359"/>
              <a:gd name="connsiteX231" fmla="*/ 230982 w 2640806"/>
              <a:gd name="connsiteY231" fmla="*/ 612115 h 1800359"/>
              <a:gd name="connsiteX232" fmla="*/ 233363 w 2640806"/>
              <a:gd name="connsiteY232" fmla="*/ 581159 h 1800359"/>
              <a:gd name="connsiteX233" fmla="*/ 204788 w 2640806"/>
              <a:gd name="connsiteY233" fmla="*/ 557346 h 1800359"/>
              <a:gd name="connsiteX234" fmla="*/ 223838 w 2640806"/>
              <a:gd name="connsiteY234" fmla="*/ 531152 h 1800359"/>
              <a:gd name="connsiteX235" fmla="*/ 221457 w 2640806"/>
              <a:gd name="connsiteY235" fmla="*/ 495434 h 1800359"/>
              <a:gd name="connsiteX236" fmla="*/ 221457 w 2640806"/>
              <a:gd name="connsiteY236" fmla="*/ 495434 h 1800359"/>
              <a:gd name="connsiteX237" fmla="*/ 166688 w 2640806"/>
              <a:gd name="connsiteY237" fmla="*/ 500196 h 1800359"/>
              <a:gd name="connsiteX238" fmla="*/ 157163 w 2640806"/>
              <a:gd name="connsiteY238" fmla="*/ 533534 h 1800359"/>
              <a:gd name="connsiteX239" fmla="*/ 159544 w 2640806"/>
              <a:gd name="connsiteY239" fmla="*/ 478765 h 1800359"/>
              <a:gd name="connsiteX240" fmla="*/ 192882 w 2640806"/>
              <a:gd name="connsiteY240" fmla="*/ 433521 h 1800359"/>
              <a:gd name="connsiteX241" fmla="*/ 214313 w 2640806"/>
              <a:gd name="connsiteY241" fmla="*/ 414471 h 1800359"/>
              <a:gd name="connsiteX242" fmla="*/ 245269 w 2640806"/>
              <a:gd name="connsiteY242" fmla="*/ 393040 h 1800359"/>
              <a:gd name="connsiteX243" fmla="*/ 197644 w 2640806"/>
              <a:gd name="connsiteY243" fmla="*/ 378752 h 1800359"/>
              <a:gd name="connsiteX244" fmla="*/ 133350 w 2640806"/>
              <a:gd name="connsiteY244" fmla="*/ 378752 h 1800359"/>
              <a:gd name="connsiteX245" fmla="*/ 109538 w 2640806"/>
              <a:gd name="connsiteY245" fmla="*/ 378752 h 1800359"/>
              <a:gd name="connsiteX246" fmla="*/ 107157 w 2640806"/>
              <a:gd name="connsiteY246" fmla="*/ 433521 h 1800359"/>
              <a:gd name="connsiteX247" fmla="*/ 61913 w 2640806"/>
              <a:gd name="connsiteY247" fmla="*/ 378752 h 1800359"/>
              <a:gd name="connsiteX248" fmla="*/ 0 w 2640806"/>
              <a:gd name="connsiteY248" fmla="*/ 359702 h 1800359"/>
              <a:gd name="connsiteX249" fmla="*/ 0 w 2640806"/>
              <a:gd name="connsiteY249" fmla="*/ 338271 h 1800359"/>
              <a:gd name="connsiteX250" fmla="*/ 35719 w 2640806"/>
              <a:gd name="connsiteY250" fmla="*/ 314459 h 1800359"/>
              <a:gd name="connsiteX251" fmla="*/ 66675 w 2640806"/>
              <a:gd name="connsiteY251" fmla="*/ 273977 h 1800359"/>
              <a:gd name="connsiteX252" fmla="*/ 54769 w 2640806"/>
              <a:gd name="connsiteY252" fmla="*/ 238259 h 1800359"/>
              <a:gd name="connsiteX253" fmla="*/ 35719 w 2640806"/>
              <a:gd name="connsiteY253" fmla="*/ 214446 h 1800359"/>
              <a:gd name="connsiteX254" fmla="*/ 61913 w 2640806"/>
              <a:gd name="connsiteY254" fmla="*/ 200159 h 1800359"/>
              <a:gd name="connsiteX255" fmla="*/ 71438 w 2640806"/>
              <a:gd name="connsiteY255" fmla="*/ 159677 h 1800359"/>
              <a:gd name="connsiteX256" fmla="*/ 57150 w 2640806"/>
              <a:gd name="connsiteY256" fmla="*/ 123959 h 1800359"/>
              <a:gd name="connsiteX257" fmla="*/ 21432 w 2640806"/>
              <a:gd name="connsiteY257" fmla="*/ 81096 h 1800359"/>
              <a:gd name="connsiteX258" fmla="*/ 66675 w 2640806"/>
              <a:gd name="connsiteY258" fmla="*/ 57284 h 1800359"/>
              <a:gd name="connsiteX259" fmla="*/ 95250 w 2640806"/>
              <a:gd name="connsiteY259" fmla="*/ 47759 h 1800359"/>
              <a:gd name="connsiteX260" fmla="*/ 190500 w 2640806"/>
              <a:gd name="connsiteY260" fmla="*/ 134 h 1800359"/>
              <a:gd name="connsiteX261" fmla="*/ 269081 w 2640806"/>
              <a:gd name="connsiteY261" fmla="*/ 62046 h 1800359"/>
              <a:gd name="connsiteX262" fmla="*/ 404813 w 2640806"/>
              <a:gd name="connsiteY262"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400300 w 2640806"/>
              <a:gd name="connsiteY63" fmla="*/ 1009785 h 1800359"/>
              <a:gd name="connsiteX64" fmla="*/ 2459832 w 2640806"/>
              <a:gd name="connsiteY64" fmla="*/ 1035978 h 1800359"/>
              <a:gd name="connsiteX65" fmla="*/ 2502694 w 2640806"/>
              <a:gd name="connsiteY65" fmla="*/ 1100272 h 1800359"/>
              <a:gd name="connsiteX66" fmla="*/ 2640806 w 2640806"/>
              <a:gd name="connsiteY66" fmla="*/ 1152658 h 1800359"/>
              <a:gd name="connsiteX67" fmla="*/ 2516982 w 2640806"/>
              <a:gd name="connsiteY67" fmla="*/ 1150278 h 1800359"/>
              <a:gd name="connsiteX68" fmla="*/ 1516857 w 2640806"/>
              <a:gd name="connsiteY68" fmla="*/ 926440 h 1800359"/>
              <a:gd name="connsiteX69" fmla="*/ 1471613 w 2640806"/>
              <a:gd name="connsiteY69" fmla="*/ 897865 h 1800359"/>
              <a:gd name="connsiteX70" fmla="*/ 1438275 w 2640806"/>
              <a:gd name="connsiteY70" fmla="*/ 847859 h 1800359"/>
              <a:gd name="connsiteX71" fmla="*/ 1433513 w 2640806"/>
              <a:gd name="connsiteY71" fmla="*/ 819284 h 1800359"/>
              <a:gd name="connsiteX72" fmla="*/ 1409700 w 2640806"/>
              <a:gd name="connsiteY72" fmla="*/ 804996 h 1800359"/>
              <a:gd name="connsiteX73" fmla="*/ 1369219 w 2640806"/>
              <a:gd name="connsiteY73" fmla="*/ 807377 h 1800359"/>
              <a:gd name="connsiteX74" fmla="*/ 1309688 w 2640806"/>
              <a:gd name="connsiteY74" fmla="*/ 807377 h 1800359"/>
              <a:gd name="connsiteX75" fmla="*/ 1281113 w 2640806"/>
              <a:gd name="connsiteY75" fmla="*/ 812140 h 1800359"/>
              <a:gd name="connsiteX76" fmla="*/ 1257300 w 2640806"/>
              <a:gd name="connsiteY76" fmla="*/ 835952 h 1800359"/>
              <a:gd name="connsiteX77" fmla="*/ 1221582 w 2640806"/>
              <a:gd name="connsiteY77" fmla="*/ 838334 h 1800359"/>
              <a:gd name="connsiteX78" fmla="*/ 1188244 w 2640806"/>
              <a:gd name="connsiteY78" fmla="*/ 835952 h 1800359"/>
              <a:gd name="connsiteX79" fmla="*/ 1143000 w 2640806"/>
              <a:gd name="connsiteY79" fmla="*/ 821665 h 1800359"/>
              <a:gd name="connsiteX80" fmla="*/ 1109663 w 2640806"/>
              <a:gd name="connsiteY80" fmla="*/ 838334 h 1800359"/>
              <a:gd name="connsiteX81" fmla="*/ 1083469 w 2640806"/>
              <a:gd name="connsiteY81" fmla="*/ 866909 h 1800359"/>
              <a:gd name="connsiteX82" fmla="*/ 1054894 w 2640806"/>
              <a:gd name="connsiteY82" fmla="*/ 885959 h 1800359"/>
              <a:gd name="connsiteX83" fmla="*/ 1064419 w 2640806"/>
              <a:gd name="connsiteY83" fmla="*/ 926440 h 1800359"/>
              <a:gd name="connsiteX84" fmla="*/ 1059657 w 2640806"/>
              <a:gd name="connsiteY84" fmla="*/ 985971 h 1800359"/>
              <a:gd name="connsiteX85" fmla="*/ 1038225 w 2640806"/>
              <a:gd name="connsiteY85" fmla="*/ 933584 h 1800359"/>
              <a:gd name="connsiteX86" fmla="*/ 1028700 w 2640806"/>
              <a:gd name="connsiteY86" fmla="*/ 902627 h 1800359"/>
              <a:gd name="connsiteX87" fmla="*/ 1009650 w 2640806"/>
              <a:gd name="connsiteY87" fmla="*/ 897865 h 1800359"/>
              <a:gd name="connsiteX88" fmla="*/ 997744 w 2640806"/>
              <a:gd name="connsiteY88" fmla="*/ 921677 h 1800359"/>
              <a:gd name="connsiteX89" fmla="*/ 969169 w 2640806"/>
              <a:gd name="connsiteY89" fmla="*/ 924059 h 1800359"/>
              <a:gd name="connsiteX90" fmla="*/ 935832 w 2640806"/>
              <a:gd name="connsiteY90" fmla="*/ 916915 h 1800359"/>
              <a:gd name="connsiteX91" fmla="*/ 912019 w 2640806"/>
              <a:gd name="connsiteY91" fmla="*/ 935965 h 1800359"/>
              <a:gd name="connsiteX92" fmla="*/ 873919 w 2640806"/>
              <a:gd name="connsiteY92" fmla="*/ 945490 h 1800359"/>
              <a:gd name="connsiteX93" fmla="*/ 842963 w 2640806"/>
              <a:gd name="connsiteY93" fmla="*/ 935965 h 1800359"/>
              <a:gd name="connsiteX94" fmla="*/ 802482 w 2640806"/>
              <a:gd name="connsiteY94" fmla="*/ 912152 h 1800359"/>
              <a:gd name="connsiteX95" fmla="*/ 785813 w 2640806"/>
              <a:gd name="connsiteY95" fmla="*/ 881196 h 1800359"/>
              <a:gd name="connsiteX96" fmla="*/ 776288 w 2640806"/>
              <a:gd name="connsiteY96" fmla="*/ 866909 h 1800359"/>
              <a:gd name="connsiteX97" fmla="*/ 800100 w 2640806"/>
              <a:gd name="connsiteY97" fmla="*/ 850240 h 1800359"/>
              <a:gd name="connsiteX98" fmla="*/ 800100 w 2640806"/>
              <a:gd name="connsiteY98" fmla="*/ 793090 h 1800359"/>
              <a:gd name="connsiteX99" fmla="*/ 776288 w 2640806"/>
              <a:gd name="connsiteY99" fmla="*/ 783565 h 1800359"/>
              <a:gd name="connsiteX100" fmla="*/ 719138 w 2640806"/>
              <a:gd name="connsiteY100" fmla="*/ 788327 h 1800359"/>
              <a:gd name="connsiteX101" fmla="*/ 688182 w 2640806"/>
              <a:gd name="connsiteY101" fmla="*/ 781184 h 1800359"/>
              <a:gd name="connsiteX102" fmla="*/ 673894 w 2640806"/>
              <a:gd name="connsiteY102" fmla="*/ 754990 h 1800359"/>
              <a:gd name="connsiteX103" fmla="*/ 652463 w 2640806"/>
              <a:gd name="connsiteY103" fmla="*/ 731177 h 1800359"/>
              <a:gd name="connsiteX104" fmla="*/ 619125 w 2640806"/>
              <a:gd name="connsiteY104" fmla="*/ 709746 h 1800359"/>
              <a:gd name="connsiteX105" fmla="*/ 590550 w 2640806"/>
              <a:gd name="connsiteY105" fmla="*/ 716890 h 1800359"/>
              <a:gd name="connsiteX106" fmla="*/ 566738 w 2640806"/>
              <a:gd name="connsiteY106" fmla="*/ 719271 h 1800359"/>
              <a:gd name="connsiteX107" fmla="*/ 569119 w 2640806"/>
              <a:gd name="connsiteY107" fmla="*/ 750227 h 1800359"/>
              <a:gd name="connsiteX108" fmla="*/ 604838 w 2640806"/>
              <a:gd name="connsiteY108" fmla="*/ 764515 h 1800359"/>
              <a:gd name="connsiteX109" fmla="*/ 571500 w 2640806"/>
              <a:gd name="connsiteY109" fmla="*/ 778802 h 1800359"/>
              <a:gd name="connsiteX110" fmla="*/ 545307 w 2640806"/>
              <a:gd name="connsiteY110" fmla="*/ 795471 h 1800359"/>
              <a:gd name="connsiteX111" fmla="*/ 569119 w 2640806"/>
              <a:gd name="connsiteY111" fmla="*/ 814521 h 1800359"/>
              <a:gd name="connsiteX112" fmla="*/ 550069 w 2640806"/>
              <a:gd name="connsiteY112" fmla="*/ 833571 h 1800359"/>
              <a:gd name="connsiteX113" fmla="*/ 523875 w 2640806"/>
              <a:gd name="connsiteY113" fmla="*/ 840715 h 1800359"/>
              <a:gd name="connsiteX114" fmla="*/ 511969 w 2640806"/>
              <a:gd name="connsiteY114" fmla="*/ 862146 h 1800359"/>
              <a:gd name="connsiteX115" fmla="*/ 535782 w 2640806"/>
              <a:gd name="connsiteY115" fmla="*/ 883577 h 1800359"/>
              <a:gd name="connsiteX116" fmla="*/ 542925 w 2640806"/>
              <a:gd name="connsiteY116" fmla="*/ 914534 h 1800359"/>
              <a:gd name="connsiteX117" fmla="*/ 557213 w 2640806"/>
              <a:gd name="connsiteY117" fmla="*/ 947871 h 1800359"/>
              <a:gd name="connsiteX118" fmla="*/ 533400 w 2640806"/>
              <a:gd name="connsiteY118" fmla="*/ 955015 h 1800359"/>
              <a:gd name="connsiteX119" fmla="*/ 528638 w 2640806"/>
              <a:gd name="connsiteY119" fmla="*/ 988352 h 1800359"/>
              <a:gd name="connsiteX120" fmla="*/ 550069 w 2640806"/>
              <a:gd name="connsiteY120" fmla="*/ 1002640 h 1800359"/>
              <a:gd name="connsiteX121" fmla="*/ 573882 w 2640806"/>
              <a:gd name="connsiteY121" fmla="*/ 990734 h 1800359"/>
              <a:gd name="connsiteX122" fmla="*/ 588169 w 2640806"/>
              <a:gd name="connsiteY122" fmla="*/ 1012165 h 1800359"/>
              <a:gd name="connsiteX123" fmla="*/ 588169 w 2640806"/>
              <a:gd name="connsiteY123" fmla="*/ 1012165 h 1800359"/>
              <a:gd name="connsiteX124" fmla="*/ 614363 w 2640806"/>
              <a:gd name="connsiteY124" fmla="*/ 1038359 h 1800359"/>
              <a:gd name="connsiteX125" fmla="*/ 602457 w 2640806"/>
              <a:gd name="connsiteY125" fmla="*/ 1064552 h 1800359"/>
              <a:gd name="connsiteX126" fmla="*/ 588169 w 2640806"/>
              <a:gd name="connsiteY126" fmla="*/ 1081221 h 1800359"/>
              <a:gd name="connsiteX127" fmla="*/ 600075 w 2640806"/>
              <a:gd name="connsiteY127" fmla="*/ 1119321 h 1800359"/>
              <a:gd name="connsiteX128" fmla="*/ 609600 w 2640806"/>
              <a:gd name="connsiteY128" fmla="*/ 1138371 h 1800359"/>
              <a:gd name="connsiteX129" fmla="*/ 609600 w 2640806"/>
              <a:gd name="connsiteY129" fmla="*/ 1138371 h 1800359"/>
              <a:gd name="connsiteX130" fmla="*/ 640557 w 2640806"/>
              <a:gd name="connsiteY130" fmla="*/ 1155040 h 1800359"/>
              <a:gd name="connsiteX131" fmla="*/ 642938 w 2640806"/>
              <a:gd name="connsiteY131" fmla="*/ 1188377 h 1800359"/>
              <a:gd name="connsiteX132" fmla="*/ 681038 w 2640806"/>
              <a:gd name="connsiteY132" fmla="*/ 1205046 h 1800359"/>
              <a:gd name="connsiteX133" fmla="*/ 781050 w 2640806"/>
              <a:gd name="connsiteY133" fmla="*/ 1228859 h 1800359"/>
              <a:gd name="connsiteX134" fmla="*/ 797719 w 2640806"/>
              <a:gd name="connsiteY134" fmla="*/ 1245527 h 1800359"/>
              <a:gd name="connsiteX135" fmla="*/ 828675 w 2640806"/>
              <a:gd name="connsiteY135" fmla="*/ 1262196 h 1800359"/>
              <a:gd name="connsiteX136" fmla="*/ 852488 w 2640806"/>
              <a:gd name="connsiteY136" fmla="*/ 1238384 h 1800359"/>
              <a:gd name="connsiteX137" fmla="*/ 864394 w 2640806"/>
              <a:gd name="connsiteY137" fmla="*/ 1262196 h 1800359"/>
              <a:gd name="connsiteX138" fmla="*/ 926307 w 2640806"/>
              <a:gd name="connsiteY138" fmla="*/ 1269340 h 1800359"/>
              <a:gd name="connsiteX139" fmla="*/ 940594 w 2640806"/>
              <a:gd name="connsiteY139" fmla="*/ 1286009 h 1800359"/>
              <a:gd name="connsiteX140" fmla="*/ 966788 w 2640806"/>
              <a:gd name="connsiteY140" fmla="*/ 1326490 h 1800359"/>
              <a:gd name="connsiteX141" fmla="*/ 1004888 w 2640806"/>
              <a:gd name="connsiteY141" fmla="*/ 1350302 h 1800359"/>
              <a:gd name="connsiteX142" fmla="*/ 1064419 w 2640806"/>
              <a:gd name="connsiteY142" fmla="*/ 1376496 h 1800359"/>
              <a:gd name="connsiteX143" fmla="*/ 1104900 w 2640806"/>
              <a:gd name="connsiteY143" fmla="*/ 1395546 h 1800359"/>
              <a:gd name="connsiteX144" fmla="*/ 1152525 w 2640806"/>
              <a:gd name="connsiteY144" fmla="*/ 1395546 h 1800359"/>
              <a:gd name="connsiteX145" fmla="*/ 1216819 w 2640806"/>
              <a:gd name="connsiteY145" fmla="*/ 1409834 h 1800359"/>
              <a:gd name="connsiteX146" fmla="*/ 1283494 w 2640806"/>
              <a:gd name="connsiteY146" fmla="*/ 1424121 h 1800359"/>
              <a:gd name="connsiteX147" fmla="*/ 1323975 w 2640806"/>
              <a:gd name="connsiteY147" fmla="*/ 1466984 h 1800359"/>
              <a:gd name="connsiteX148" fmla="*/ 1369219 w 2640806"/>
              <a:gd name="connsiteY148" fmla="*/ 1514609 h 1800359"/>
              <a:gd name="connsiteX149" fmla="*/ 1371600 w 2640806"/>
              <a:gd name="connsiteY149" fmla="*/ 1574140 h 1800359"/>
              <a:gd name="connsiteX150" fmla="*/ 1343025 w 2640806"/>
              <a:gd name="connsiteY150" fmla="*/ 1528896 h 1800359"/>
              <a:gd name="connsiteX151" fmla="*/ 1297782 w 2640806"/>
              <a:gd name="connsiteY151" fmla="*/ 1483652 h 1800359"/>
              <a:gd name="connsiteX152" fmla="*/ 1262063 w 2640806"/>
              <a:gd name="connsiteY152" fmla="*/ 1450315 h 1800359"/>
              <a:gd name="connsiteX153" fmla="*/ 1228725 w 2640806"/>
              <a:gd name="connsiteY153" fmla="*/ 1431265 h 1800359"/>
              <a:gd name="connsiteX154" fmla="*/ 1159669 w 2640806"/>
              <a:gd name="connsiteY154" fmla="*/ 1426502 h 1800359"/>
              <a:gd name="connsiteX155" fmla="*/ 1102519 w 2640806"/>
              <a:gd name="connsiteY155" fmla="*/ 1424121 h 1800359"/>
              <a:gd name="connsiteX156" fmla="*/ 1062038 w 2640806"/>
              <a:gd name="connsiteY156" fmla="*/ 1407452 h 1800359"/>
              <a:gd name="connsiteX157" fmla="*/ 1014413 w 2640806"/>
              <a:gd name="connsiteY157" fmla="*/ 1388402 h 1800359"/>
              <a:gd name="connsiteX158" fmla="*/ 983457 w 2640806"/>
              <a:gd name="connsiteY158" fmla="*/ 1366971 h 1800359"/>
              <a:gd name="connsiteX159" fmla="*/ 942975 w 2640806"/>
              <a:gd name="connsiteY159" fmla="*/ 1343159 h 1800359"/>
              <a:gd name="connsiteX160" fmla="*/ 900113 w 2640806"/>
              <a:gd name="connsiteY160" fmla="*/ 1319346 h 1800359"/>
              <a:gd name="connsiteX161" fmla="*/ 912019 w 2640806"/>
              <a:gd name="connsiteY161" fmla="*/ 1364590 h 1800359"/>
              <a:gd name="connsiteX162" fmla="*/ 923925 w 2640806"/>
              <a:gd name="connsiteY162" fmla="*/ 1409834 h 1800359"/>
              <a:gd name="connsiteX163" fmla="*/ 938213 w 2640806"/>
              <a:gd name="connsiteY163" fmla="*/ 1450315 h 1800359"/>
              <a:gd name="connsiteX164" fmla="*/ 962025 w 2640806"/>
              <a:gd name="connsiteY164" fmla="*/ 1497940 h 1800359"/>
              <a:gd name="connsiteX165" fmla="*/ 971550 w 2640806"/>
              <a:gd name="connsiteY165" fmla="*/ 1550327 h 1800359"/>
              <a:gd name="connsiteX166" fmla="*/ 1002507 w 2640806"/>
              <a:gd name="connsiteY166" fmla="*/ 1614621 h 1800359"/>
              <a:gd name="connsiteX167" fmla="*/ 1021557 w 2640806"/>
              <a:gd name="connsiteY167" fmla="*/ 1647959 h 1800359"/>
              <a:gd name="connsiteX168" fmla="*/ 1035844 w 2640806"/>
              <a:gd name="connsiteY168" fmla="*/ 1671771 h 1800359"/>
              <a:gd name="connsiteX169" fmla="*/ 1102519 w 2640806"/>
              <a:gd name="connsiteY169" fmla="*/ 1678915 h 1800359"/>
              <a:gd name="connsiteX170" fmla="*/ 1154907 w 2640806"/>
              <a:gd name="connsiteY170" fmla="*/ 1697965 h 1800359"/>
              <a:gd name="connsiteX171" fmla="*/ 1171575 w 2640806"/>
              <a:gd name="connsiteY171" fmla="*/ 1709871 h 1800359"/>
              <a:gd name="connsiteX172" fmla="*/ 1176338 w 2640806"/>
              <a:gd name="connsiteY172" fmla="*/ 1717015 h 1800359"/>
              <a:gd name="connsiteX173" fmla="*/ 1178719 w 2640806"/>
              <a:gd name="connsiteY173" fmla="*/ 1726540 h 1800359"/>
              <a:gd name="connsiteX174" fmla="*/ 1181100 w 2640806"/>
              <a:gd name="connsiteY174" fmla="*/ 1728921 h 1800359"/>
              <a:gd name="connsiteX175" fmla="*/ 1204913 w 2640806"/>
              <a:gd name="connsiteY175" fmla="*/ 1793215 h 1800359"/>
              <a:gd name="connsiteX176" fmla="*/ 1169194 w 2640806"/>
              <a:gd name="connsiteY176" fmla="*/ 1800359 h 1800359"/>
              <a:gd name="connsiteX177" fmla="*/ 1140619 w 2640806"/>
              <a:gd name="connsiteY177" fmla="*/ 1745590 h 1800359"/>
              <a:gd name="connsiteX178" fmla="*/ 1121569 w 2640806"/>
              <a:gd name="connsiteY178" fmla="*/ 1726540 h 1800359"/>
              <a:gd name="connsiteX179" fmla="*/ 1128713 w 2640806"/>
              <a:gd name="connsiteY179" fmla="*/ 1790834 h 1800359"/>
              <a:gd name="connsiteX180" fmla="*/ 1119188 w 2640806"/>
              <a:gd name="connsiteY180" fmla="*/ 1790834 h 1800359"/>
              <a:gd name="connsiteX181" fmla="*/ 1088232 w 2640806"/>
              <a:gd name="connsiteY181" fmla="*/ 1740827 h 1800359"/>
              <a:gd name="connsiteX182" fmla="*/ 1057275 w 2640806"/>
              <a:gd name="connsiteY182" fmla="*/ 1717015 h 1800359"/>
              <a:gd name="connsiteX183" fmla="*/ 1042988 w 2640806"/>
              <a:gd name="connsiteY183" fmla="*/ 1745590 h 1800359"/>
              <a:gd name="connsiteX184" fmla="*/ 1021557 w 2640806"/>
              <a:gd name="connsiteY184" fmla="*/ 1750352 h 1800359"/>
              <a:gd name="connsiteX185" fmla="*/ 985838 w 2640806"/>
              <a:gd name="connsiteY185" fmla="*/ 1697965 h 1800359"/>
              <a:gd name="connsiteX186" fmla="*/ 919163 w 2640806"/>
              <a:gd name="connsiteY186" fmla="*/ 1671771 h 1800359"/>
              <a:gd name="connsiteX187" fmla="*/ 876300 w 2640806"/>
              <a:gd name="connsiteY187" fmla="*/ 1638434 h 1800359"/>
              <a:gd name="connsiteX188" fmla="*/ 857250 w 2640806"/>
              <a:gd name="connsiteY188" fmla="*/ 1576521 h 1800359"/>
              <a:gd name="connsiteX189" fmla="*/ 862013 w 2640806"/>
              <a:gd name="connsiteY189" fmla="*/ 1528896 h 1800359"/>
              <a:gd name="connsiteX190" fmla="*/ 864394 w 2640806"/>
              <a:gd name="connsiteY190" fmla="*/ 1464602 h 1800359"/>
              <a:gd name="connsiteX191" fmla="*/ 866775 w 2640806"/>
              <a:gd name="connsiteY191" fmla="*/ 1400309 h 1800359"/>
              <a:gd name="connsiteX192" fmla="*/ 862013 w 2640806"/>
              <a:gd name="connsiteY192" fmla="*/ 1333634 h 1800359"/>
              <a:gd name="connsiteX193" fmla="*/ 804863 w 2640806"/>
              <a:gd name="connsiteY193" fmla="*/ 1305059 h 1800359"/>
              <a:gd name="connsiteX194" fmla="*/ 754857 w 2640806"/>
              <a:gd name="connsiteY194" fmla="*/ 1281246 h 1800359"/>
              <a:gd name="connsiteX195" fmla="*/ 692944 w 2640806"/>
              <a:gd name="connsiteY195" fmla="*/ 1250290 h 1800359"/>
              <a:gd name="connsiteX196" fmla="*/ 609600 w 2640806"/>
              <a:gd name="connsiteY196" fmla="*/ 1209809 h 1800359"/>
              <a:gd name="connsiteX197" fmla="*/ 566738 w 2640806"/>
              <a:gd name="connsiteY197" fmla="*/ 1183615 h 1800359"/>
              <a:gd name="connsiteX198" fmla="*/ 528638 w 2640806"/>
              <a:gd name="connsiteY198" fmla="*/ 1138371 h 1800359"/>
              <a:gd name="connsiteX199" fmla="*/ 523875 w 2640806"/>
              <a:gd name="connsiteY199" fmla="*/ 1109796 h 1800359"/>
              <a:gd name="connsiteX200" fmla="*/ 550069 w 2640806"/>
              <a:gd name="connsiteY200" fmla="*/ 1090746 h 1800359"/>
              <a:gd name="connsiteX201" fmla="*/ 561975 w 2640806"/>
              <a:gd name="connsiteY201" fmla="*/ 1064552 h 1800359"/>
              <a:gd name="connsiteX202" fmla="*/ 547688 w 2640806"/>
              <a:gd name="connsiteY202" fmla="*/ 1040740 h 1800359"/>
              <a:gd name="connsiteX203" fmla="*/ 490538 w 2640806"/>
              <a:gd name="connsiteY203" fmla="*/ 1076459 h 1800359"/>
              <a:gd name="connsiteX204" fmla="*/ 447675 w 2640806"/>
              <a:gd name="connsiteY204" fmla="*/ 1057409 h 1800359"/>
              <a:gd name="connsiteX205" fmla="*/ 454819 w 2640806"/>
              <a:gd name="connsiteY205" fmla="*/ 1026452 h 1800359"/>
              <a:gd name="connsiteX206" fmla="*/ 461963 w 2640806"/>
              <a:gd name="connsiteY206" fmla="*/ 988352 h 1800359"/>
              <a:gd name="connsiteX207" fmla="*/ 459582 w 2640806"/>
              <a:gd name="connsiteY207" fmla="*/ 976446 h 1800359"/>
              <a:gd name="connsiteX208" fmla="*/ 419100 w 2640806"/>
              <a:gd name="connsiteY208" fmla="*/ 959777 h 1800359"/>
              <a:gd name="connsiteX209" fmla="*/ 392907 w 2640806"/>
              <a:gd name="connsiteY209" fmla="*/ 905009 h 1800359"/>
              <a:gd name="connsiteX210" fmla="*/ 395288 w 2640806"/>
              <a:gd name="connsiteY210" fmla="*/ 857384 h 1800359"/>
              <a:gd name="connsiteX211" fmla="*/ 433388 w 2640806"/>
              <a:gd name="connsiteY211" fmla="*/ 835952 h 1800359"/>
              <a:gd name="connsiteX212" fmla="*/ 431007 w 2640806"/>
              <a:gd name="connsiteY212" fmla="*/ 800234 h 1800359"/>
              <a:gd name="connsiteX213" fmla="*/ 400050 w 2640806"/>
              <a:gd name="connsiteY213" fmla="*/ 819284 h 1800359"/>
              <a:gd name="connsiteX214" fmla="*/ 397669 w 2640806"/>
              <a:gd name="connsiteY214" fmla="*/ 781184 h 1800359"/>
              <a:gd name="connsiteX215" fmla="*/ 419100 w 2640806"/>
              <a:gd name="connsiteY215" fmla="*/ 743084 h 1800359"/>
              <a:gd name="connsiteX216" fmla="*/ 421482 w 2640806"/>
              <a:gd name="connsiteY216" fmla="*/ 695459 h 1800359"/>
              <a:gd name="connsiteX217" fmla="*/ 428625 w 2640806"/>
              <a:gd name="connsiteY217" fmla="*/ 669265 h 1800359"/>
              <a:gd name="connsiteX218" fmla="*/ 383382 w 2640806"/>
              <a:gd name="connsiteY218" fmla="*/ 669265 h 1800359"/>
              <a:gd name="connsiteX219" fmla="*/ 385763 w 2640806"/>
              <a:gd name="connsiteY219" fmla="*/ 619259 h 1800359"/>
              <a:gd name="connsiteX220" fmla="*/ 423863 w 2640806"/>
              <a:gd name="connsiteY220" fmla="*/ 602590 h 1800359"/>
              <a:gd name="connsiteX221" fmla="*/ 445294 w 2640806"/>
              <a:gd name="connsiteY221" fmla="*/ 562109 h 1800359"/>
              <a:gd name="connsiteX222" fmla="*/ 469107 w 2640806"/>
              <a:gd name="connsiteY222" fmla="*/ 526390 h 1800359"/>
              <a:gd name="connsiteX223" fmla="*/ 438150 w 2640806"/>
              <a:gd name="connsiteY223" fmla="*/ 519246 h 1800359"/>
              <a:gd name="connsiteX224" fmla="*/ 409575 w 2640806"/>
              <a:gd name="connsiteY224" fmla="*/ 521627 h 1800359"/>
              <a:gd name="connsiteX225" fmla="*/ 400050 w 2640806"/>
              <a:gd name="connsiteY225" fmla="*/ 552584 h 1800359"/>
              <a:gd name="connsiteX226" fmla="*/ 381000 w 2640806"/>
              <a:gd name="connsiteY226" fmla="*/ 588302 h 1800359"/>
              <a:gd name="connsiteX227" fmla="*/ 333375 w 2640806"/>
              <a:gd name="connsiteY227" fmla="*/ 614496 h 1800359"/>
              <a:gd name="connsiteX228" fmla="*/ 285750 w 2640806"/>
              <a:gd name="connsiteY228" fmla="*/ 635927 h 1800359"/>
              <a:gd name="connsiteX229" fmla="*/ 230982 w 2640806"/>
              <a:gd name="connsiteY229" fmla="*/ 643071 h 1800359"/>
              <a:gd name="connsiteX230" fmla="*/ 159544 w 2640806"/>
              <a:gd name="connsiteY230" fmla="*/ 631165 h 1800359"/>
              <a:gd name="connsiteX231" fmla="*/ 230982 w 2640806"/>
              <a:gd name="connsiteY231" fmla="*/ 612115 h 1800359"/>
              <a:gd name="connsiteX232" fmla="*/ 233363 w 2640806"/>
              <a:gd name="connsiteY232" fmla="*/ 581159 h 1800359"/>
              <a:gd name="connsiteX233" fmla="*/ 204788 w 2640806"/>
              <a:gd name="connsiteY233" fmla="*/ 557346 h 1800359"/>
              <a:gd name="connsiteX234" fmla="*/ 223838 w 2640806"/>
              <a:gd name="connsiteY234" fmla="*/ 531152 h 1800359"/>
              <a:gd name="connsiteX235" fmla="*/ 221457 w 2640806"/>
              <a:gd name="connsiteY235" fmla="*/ 495434 h 1800359"/>
              <a:gd name="connsiteX236" fmla="*/ 221457 w 2640806"/>
              <a:gd name="connsiteY236" fmla="*/ 495434 h 1800359"/>
              <a:gd name="connsiteX237" fmla="*/ 166688 w 2640806"/>
              <a:gd name="connsiteY237" fmla="*/ 500196 h 1800359"/>
              <a:gd name="connsiteX238" fmla="*/ 157163 w 2640806"/>
              <a:gd name="connsiteY238" fmla="*/ 533534 h 1800359"/>
              <a:gd name="connsiteX239" fmla="*/ 159544 w 2640806"/>
              <a:gd name="connsiteY239" fmla="*/ 478765 h 1800359"/>
              <a:gd name="connsiteX240" fmla="*/ 192882 w 2640806"/>
              <a:gd name="connsiteY240" fmla="*/ 433521 h 1800359"/>
              <a:gd name="connsiteX241" fmla="*/ 214313 w 2640806"/>
              <a:gd name="connsiteY241" fmla="*/ 414471 h 1800359"/>
              <a:gd name="connsiteX242" fmla="*/ 245269 w 2640806"/>
              <a:gd name="connsiteY242" fmla="*/ 393040 h 1800359"/>
              <a:gd name="connsiteX243" fmla="*/ 197644 w 2640806"/>
              <a:gd name="connsiteY243" fmla="*/ 378752 h 1800359"/>
              <a:gd name="connsiteX244" fmla="*/ 133350 w 2640806"/>
              <a:gd name="connsiteY244" fmla="*/ 378752 h 1800359"/>
              <a:gd name="connsiteX245" fmla="*/ 109538 w 2640806"/>
              <a:gd name="connsiteY245" fmla="*/ 378752 h 1800359"/>
              <a:gd name="connsiteX246" fmla="*/ 107157 w 2640806"/>
              <a:gd name="connsiteY246" fmla="*/ 433521 h 1800359"/>
              <a:gd name="connsiteX247" fmla="*/ 61913 w 2640806"/>
              <a:gd name="connsiteY247" fmla="*/ 378752 h 1800359"/>
              <a:gd name="connsiteX248" fmla="*/ 0 w 2640806"/>
              <a:gd name="connsiteY248" fmla="*/ 359702 h 1800359"/>
              <a:gd name="connsiteX249" fmla="*/ 0 w 2640806"/>
              <a:gd name="connsiteY249" fmla="*/ 338271 h 1800359"/>
              <a:gd name="connsiteX250" fmla="*/ 35719 w 2640806"/>
              <a:gd name="connsiteY250" fmla="*/ 314459 h 1800359"/>
              <a:gd name="connsiteX251" fmla="*/ 66675 w 2640806"/>
              <a:gd name="connsiteY251" fmla="*/ 273977 h 1800359"/>
              <a:gd name="connsiteX252" fmla="*/ 54769 w 2640806"/>
              <a:gd name="connsiteY252" fmla="*/ 238259 h 1800359"/>
              <a:gd name="connsiteX253" fmla="*/ 35719 w 2640806"/>
              <a:gd name="connsiteY253" fmla="*/ 214446 h 1800359"/>
              <a:gd name="connsiteX254" fmla="*/ 61913 w 2640806"/>
              <a:gd name="connsiteY254" fmla="*/ 200159 h 1800359"/>
              <a:gd name="connsiteX255" fmla="*/ 71438 w 2640806"/>
              <a:gd name="connsiteY255" fmla="*/ 159677 h 1800359"/>
              <a:gd name="connsiteX256" fmla="*/ 57150 w 2640806"/>
              <a:gd name="connsiteY256" fmla="*/ 123959 h 1800359"/>
              <a:gd name="connsiteX257" fmla="*/ 21432 w 2640806"/>
              <a:gd name="connsiteY257" fmla="*/ 81096 h 1800359"/>
              <a:gd name="connsiteX258" fmla="*/ 66675 w 2640806"/>
              <a:gd name="connsiteY258" fmla="*/ 57284 h 1800359"/>
              <a:gd name="connsiteX259" fmla="*/ 95250 w 2640806"/>
              <a:gd name="connsiteY259" fmla="*/ 47759 h 1800359"/>
              <a:gd name="connsiteX260" fmla="*/ 190500 w 2640806"/>
              <a:gd name="connsiteY260" fmla="*/ 134 h 1800359"/>
              <a:gd name="connsiteX261" fmla="*/ 269081 w 2640806"/>
              <a:gd name="connsiteY261" fmla="*/ 62046 h 1800359"/>
              <a:gd name="connsiteX262" fmla="*/ 404813 w 2640806"/>
              <a:gd name="connsiteY262"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400300 w 2640806"/>
              <a:gd name="connsiteY63" fmla="*/ 1009785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640806 w 2640806"/>
              <a:gd name="connsiteY67" fmla="*/ 1152658 h 1800359"/>
              <a:gd name="connsiteX68" fmla="*/ 2516982 w 2640806"/>
              <a:gd name="connsiteY68" fmla="*/ 1150278 h 1800359"/>
              <a:gd name="connsiteX69" fmla="*/ 1516857 w 2640806"/>
              <a:gd name="connsiteY69" fmla="*/ 926440 h 1800359"/>
              <a:gd name="connsiteX70" fmla="*/ 1471613 w 2640806"/>
              <a:gd name="connsiteY70" fmla="*/ 897865 h 1800359"/>
              <a:gd name="connsiteX71" fmla="*/ 1438275 w 2640806"/>
              <a:gd name="connsiteY71" fmla="*/ 847859 h 1800359"/>
              <a:gd name="connsiteX72" fmla="*/ 1433513 w 2640806"/>
              <a:gd name="connsiteY72" fmla="*/ 819284 h 1800359"/>
              <a:gd name="connsiteX73" fmla="*/ 1409700 w 2640806"/>
              <a:gd name="connsiteY73" fmla="*/ 804996 h 1800359"/>
              <a:gd name="connsiteX74" fmla="*/ 1369219 w 2640806"/>
              <a:gd name="connsiteY74" fmla="*/ 807377 h 1800359"/>
              <a:gd name="connsiteX75" fmla="*/ 1309688 w 2640806"/>
              <a:gd name="connsiteY75" fmla="*/ 807377 h 1800359"/>
              <a:gd name="connsiteX76" fmla="*/ 1281113 w 2640806"/>
              <a:gd name="connsiteY76" fmla="*/ 812140 h 1800359"/>
              <a:gd name="connsiteX77" fmla="*/ 1257300 w 2640806"/>
              <a:gd name="connsiteY77" fmla="*/ 835952 h 1800359"/>
              <a:gd name="connsiteX78" fmla="*/ 1221582 w 2640806"/>
              <a:gd name="connsiteY78" fmla="*/ 838334 h 1800359"/>
              <a:gd name="connsiteX79" fmla="*/ 1188244 w 2640806"/>
              <a:gd name="connsiteY79" fmla="*/ 835952 h 1800359"/>
              <a:gd name="connsiteX80" fmla="*/ 1143000 w 2640806"/>
              <a:gd name="connsiteY80" fmla="*/ 821665 h 1800359"/>
              <a:gd name="connsiteX81" fmla="*/ 1109663 w 2640806"/>
              <a:gd name="connsiteY81" fmla="*/ 838334 h 1800359"/>
              <a:gd name="connsiteX82" fmla="*/ 1083469 w 2640806"/>
              <a:gd name="connsiteY82" fmla="*/ 866909 h 1800359"/>
              <a:gd name="connsiteX83" fmla="*/ 1054894 w 2640806"/>
              <a:gd name="connsiteY83" fmla="*/ 885959 h 1800359"/>
              <a:gd name="connsiteX84" fmla="*/ 1064419 w 2640806"/>
              <a:gd name="connsiteY84" fmla="*/ 926440 h 1800359"/>
              <a:gd name="connsiteX85" fmla="*/ 1059657 w 2640806"/>
              <a:gd name="connsiteY85" fmla="*/ 985971 h 1800359"/>
              <a:gd name="connsiteX86" fmla="*/ 1038225 w 2640806"/>
              <a:gd name="connsiteY86" fmla="*/ 933584 h 1800359"/>
              <a:gd name="connsiteX87" fmla="*/ 1028700 w 2640806"/>
              <a:gd name="connsiteY87" fmla="*/ 902627 h 1800359"/>
              <a:gd name="connsiteX88" fmla="*/ 1009650 w 2640806"/>
              <a:gd name="connsiteY88" fmla="*/ 897865 h 1800359"/>
              <a:gd name="connsiteX89" fmla="*/ 997744 w 2640806"/>
              <a:gd name="connsiteY89" fmla="*/ 921677 h 1800359"/>
              <a:gd name="connsiteX90" fmla="*/ 969169 w 2640806"/>
              <a:gd name="connsiteY90" fmla="*/ 924059 h 1800359"/>
              <a:gd name="connsiteX91" fmla="*/ 935832 w 2640806"/>
              <a:gd name="connsiteY91" fmla="*/ 916915 h 1800359"/>
              <a:gd name="connsiteX92" fmla="*/ 912019 w 2640806"/>
              <a:gd name="connsiteY92" fmla="*/ 935965 h 1800359"/>
              <a:gd name="connsiteX93" fmla="*/ 873919 w 2640806"/>
              <a:gd name="connsiteY93" fmla="*/ 945490 h 1800359"/>
              <a:gd name="connsiteX94" fmla="*/ 842963 w 2640806"/>
              <a:gd name="connsiteY94" fmla="*/ 935965 h 1800359"/>
              <a:gd name="connsiteX95" fmla="*/ 802482 w 2640806"/>
              <a:gd name="connsiteY95" fmla="*/ 912152 h 1800359"/>
              <a:gd name="connsiteX96" fmla="*/ 785813 w 2640806"/>
              <a:gd name="connsiteY96" fmla="*/ 881196 h 1800359"/>
              <a:gd name="connsiteX97" fmla="*/ 776288 w 2640806"/>
              <a:gd name="connsiteY97" fmla="*/ 866909 h 1800359"/>
              <a:gd name="connsiteX98" fmla="*/ 800100 w 2640806"/>
              <a:gd name="connsiteY98" fmla="*/ 850240 h 1800359"/>
              <a:gd name="connsiteX99" fmla="*/ 800100 w 2640806"/>
              <a:gd name="connsiteY99" fmla="*/ 793090 h 1800359"/>
              <a:gd name="connsiteX100" fmla="*/ 776288 w 2640806"/>
              <a:gd name="connsiteY100" fmla="*/ 783565 h 1800359"/>
              <a:gd name="connsiteX101" fmla="*/ 719138 w 2640806"/>
              <a:gd name="connsiteY101" fmla="*/ 788327 h 1800359"/>
              <a:gd name="connsiteX102" fmla="*/ 688182 w 2640806"/>
              <a:gd name="connsiteY102" fmla="*/ 781184 h 1800359"/>
              <a:gd name="connsiteX103" fmla="*/ 673894 w 2640806"/>
              <a:gd name="connsiteY103" fmla="*/ 754990 h 1800359"/>
              <a:gd name="connsiteX104" fmla="*/ 652463 w 2640806"/>
              <a:gd name="connsiteY104" fmla="*/ 731177 h 1800359"/>
              <a:gd name="connsiteX105" fmla="*/ 619125 w 2640806"/>
              <a:gd name="connsiteY105" fmla="*/ 709746 h 1800359"/>
              <a:gd name="connsiteX106" fmla="*/ 590550 w 2640806"/>
              <a:gd name="connsiteY106" fmla="*/ 716890 h 1800359"/>
              <a:gd name="connsiteX107" fmla="*/ 566738 w 2640806"/>
              <a:gd name="connsiteY107" fmla="*/ 719271 h 1800359"/>
              <a:gd name="connsiteX108" fmla="*/ 569119 w 2640806"/>
              <a:gd name="connsiteY108" fmla="*/ 750227 h 1800359"/>
              <a:gd name="connsiteX109" fmla="*/ 604838 w 2640806"/>
              <a:gd name="connsiteY109" fmla="*/ 764515 h 1800359"/>
              <a:gd name="connsiteX110" fmla="*/ 571500 w 2640806"/>
              <a:gd name="connsiteY110" fmla="*/ 778802 h 1800359"/>
              <a:gd name="connsiteX111" fmla="*/ 545307 w 2640806"/>
              <a:gd name="connsiteY111" fmla="*/ 795471 h 1800359"/>
              <a:gd name="connsiteX112" fmla="*/ 569119 w 2640806"/>
              <a:gd name="connsiteY112" fmla="*/ 814521 h 1800359"/>
              <a:gd name="connsiteX113" fmla="*/ 550069 w 2640806"/>
              <a:gd name="connsiteY113" fmla="*/ 833571 h 1800359"/>
              <a:gd name="connsiteX114" fmla="*/ 523875 w 2640806"/>
              <a:gd name="connsiteY114" fmla="*/ 840715 h 1800359"/>
              <a:gd name="connsiteX115" fmla="*/ 511969 w 2640806"/>
              <a:gd name="connsiteY115" fmla="*/ 862146 h 1800359"/>
              <a:gd name="connsiteX116" fmla="*/ 535782 w 2640806"/>
              <a:gd name="connsiteY116" fmla="*/ 883577 h 1800359"/>
              <a:gd name="connsiteX117" fmla="*/ 542925 w 2640806"/>
              <a:gd name="connsiteY117" fmla="*/ 914534 h 1800359"/>
              <a:gd name="connsiteX118" fmla="*/ 557213 w 2640806"/>
              <a:gd name="connsiteY118" fmla="*/ 947871 h 1800359"/>
              <a:gd name="connsiteX119" fmla="*/ 533400 w 2640806"/>
              <a:gd name="connsiteY119" fmla="*/ 955015 h 1800359"/>
              <a:gd name="connsiteX120" fmla="*/ 528638 w 2640806"/>
              <a:gd name="connsiteY120" fmla="*/ 988352 h 1800359"/>
              <a:gd name="connsiteX121" fmla="*/ 550069 w 2640806"/>
              <a:gd name="connsiteY121" fmla="*/ 1002640 h 1800359"/>
              <a:gd name="connsiteX122" fmla="*/ 573882 w 2640806"/>
              <a:gd name="connsiteY122" fmla="*/ 990734 h 1800359"/>
              <a:gd name="connsiteX123" fmla="*/ 588169 w 2640806"/>
              <a:gd name="connsiteY123" fmla="*/ 1012165 h 1800359"/>
              <a:gd name="connsiteX124" fmla="*/ 588169 w 2640806"/>
              <a:gd name="connsiteY124" fmla="*/ 1012165 h 1800359"/>
              <a:gd name="connsiteX125" fmla="*/ 614363 w 2640806"/>
              <a:gd name="connsiteY125" fmla="*/ 1038359 h 1800359"/>
              <a:gd name="connsiteX126" fmla="*/ 602457 w 2640806"/>
              <a:gd name="connsiteY126" fmla="*/ 1064552 h 1800359"/>
              <a:gd name="connsiteX127" fmla="*/ 588169 w 2640806"/>
              <a:gd name="connsiteY127" fmla="*/ 1081221 h 1800359"/>
              <a:gd name="connsiteX128" fmla="*/ 600075 w 2640806"/>
              <a:gd name="connsiteY128" fmla="*/ 1119321 h 1800359"/>
              <a:gd name="connsiteX129" fmla="*/ 609600 w 2640806"/>
              <a:gd name="connsiteY129" fmla="*/ 1138371 h 1800359"/>
              <a:gd name="connsiteX130" fmla="*/ 609600 w 2640806"/>
              <a:gd name="connsiteY130" fmla="*/ 1138371 h 1800359"/>
              <a:gd name="connsiteX131" fmla="*/ 640557 w 2640806"/>
              <a:gd name="connsiteY131" fmla="*/ 1155040 h 1800359"/>
              <a:gd name="connsiteX132" fmla="*/ 642938 w 2640806"/>
              <a:gd name="connsiteY132" fmla="*/ 1188377 h 1800359"/>
              <a:gd name="connsiteX133" fmla="*/ 681038 w 2640806"/>
              <a:gd name="connsiteY133" fmla="*/ 1205046 h 1800359"/>
              <a:gd name="connsiteX134" fmla="*/ 781050 w 2640806"/>
              <a:gd name="connsiteY134" fmla="*/ 1228859 h 1800359"/>
              <a:gd name="connsiteX135" fmla="*/ 797719 w 2640806"/>
              <a:gd name="connsiteY135" fmla="*/ 1245527 h 1800359"/>
              <a:gd name="connsiteX136" fmla="*/ 828675 w 2640806"/>
              <a:gd name="connsiteY136" fmla="*/ 1262196 h 1800359"/>
              <a:gd name="connsiteX137" fmla="*/ 852488 w 2640806"/>
              <a:gd name="connsiteY137" fmla="*/ 1238384 h 1800359"/>
              <a:gd name="connsiteX138" fmla="*/ 864394 w 2640806"/>
              <a:gd name="connsiteY138" fmla="*/ 1262196 h 1800359"/>
              <a:gd name="connsiteX139" fmla="*/ 926307 w 2640806"/>
              <a:gd name="connsiteY139" fmla="*/ 1269340 h 1800359"/>
              <a:gd name="connsiteX140" fmla="*/ 940594 w 2640806"/>
              <a:gd name="connsiteY140" fmla="*/ 1286009 h 1800359"/>
              <a:gd name="connsiteX141" fmla="*/ 966788 w 2640806"/>
              <a:gd name="connsiteY141" fmla="*/ 1326490 h 1800359"/>
              <a:gd name="connsiteX142" fmla="*/ 1004888 w 2640806"/>
              <a:gd name="connsiteY142" fmla="*/ 1350302 h 1800359"/>
              <a:gd name="connsiteX143" fmla="*/ 1064419 w 2640806"/>
              <a:gd name="connsiteY143" fmla="*/ 1376496 h 1800359"/>
              <a:gd name="connsiteX144" fmla="*/ 1104900 w 2640806"/>
              <a:gd name="connsiteY144" fmla="*/ 1395546 h 1800359"/>
              <a:gd name="connsiteX145" fmla="*/ 1152525 w 2640806"/>
              <a:gd name="connsiteY145" fmla="*/ 1395546 h 1800359"/>
              <a:gd name="connsiteX146" fmla="*/ 1216819 w 2640806"/>
              <a:gd name="connsiteY146" fmla="*/ 1409834 h 1800359"/>
              <a:gd name="connsiteX147" fmla="*/ 1283494 w 2640806"/>
              <a:gd name="connsiteY147" fmla="*/ 1424121 h 1800359"/>
              <a:gd name="connsiteX148" fmla="*/ 1323975 w 2640806"/>
              <a:gd name="connsiteY148" fmla="*/ 1466984 h 1800359"/>
              <a:gd name="connsiteX149" fmla="*/ 1369219 w 2640806"/>
              <a:gd name="connsiteY149" fmla="*/ 1514609 h 1800359"/>
              <a:gd name="connsiteX150" fmla="*/ 1371600 w 2640806"/>
              <a:gd name="connsiteY150" fmla="*/ 1574140 h 1800359"/>
              <a:gd name="connsiteX151" fmla="*/ 1343025 w 2640806"/>
              <a:gd name="connsiteY151" fmla="*/ 1528896 h 1800359"/>
              <a:gd name="connsiteX152" fmla="*/ 1297782 w 2640806"/>
              <a:gd name="connsiteY152" fmla="*/ 1483652 h 1800359"/>
              <a:gd name="connsiteX153" fmla="*/ 1262063 w 2640806"/>
              <a:gd name="connsiteY153" fmla="*/ 1450315 h 1800359"/>
              <a:gd name="connsiteX154" fmla="*/ 1228725 w 2640806"/>
              <a:gd name="connsiteY154" fmla="*/ 1431265 h 1800359"/>
              <a:gd name="connsiteX155" fmla="*/ 1159669 w 2640806"/>
              <a:gd name="connsiteY155" fmla="*/ 1426502 h 1800359"/>
              <a:gd name="connsiteX156" fmla="*/ 1102519 w 2640806"/>
              <a:gd name="connsiteY156" fmla="*/ 1424121 h 1800359"/>
              <a:gd name="connsiteX157" fmla="*/ 1062038 w 2640806"/>
              <a:gd name="connsiteY157" fmla="*/ 1407452 h 1800359"/>
              <a:gd name="connsiteX158" fmla="*/ 1014413 w 2640806"/>
              <a:gd name="connsiteY158" fmla="*/ 1388402 h 1800359"/>
              <a:gd name="connsiteX159" fmla="*/ 983457 w 2640806"/>
              <a:gd name="connsiteY159" fmla="*/ 1366971 h 1800359"/>
              <a:gd name="connsiteX160" fmla="*/ 942975 w 2640806"/>
              <a:gd name="connsiteY160" fmla="*/ 1343159 h 1800359"/>
              <a:gd name="connsiteX161" fmla="*/ 900113 w 2640806"/>
              <a:gd name="connsiteY161" fmla="*/ 1319346 h 1800359"/>
              <a:gd name="connsiteX162" fmla="*/ 912019 w 2640806"/>
              <a:gd name="connsiteY162" fmla="*/ 1364590 h 1800359"/>
              <a:gd name="connsiteX163" fmla="*/ 923925 w 2640806"/>
              <a:gd name="connsiteY163" fmla="*/ 1409834 h 1800359"/>
              <a:gd name="connsiteX164" fmla="*/ 938213 w 2640806"/>
              <a:gd name="connsiteY164" fmla="*/ 1450315 h 1800359"/>
              <a:gd name="connsiteX165" fmla="*/ 962025 w 2640806"/>
              <a:gd name="connsiteY165" fmla="*/ 1497940 h 1800359"/>
              <a:gd name="connsiteX166" fmla="*/ 971550 w 2640806"/>
              <a:gd name="connsiteY166" fmla="*/ 1550327 h 1800359"/>
              <a:gd name="connsiteX167" fmla="*/ 1002507 w 2640806"/>
              <a:gd name="connsiteY167" fmla="*/ 1614621 h 1800359"/>
              <a:gd name="connsiteX168" fmla="*/ 1021557 w 2640806"/>
              <a:gd name="connsiteY168" fmla="*/ 1647959 h 1800359"/>
              <a:gd name="connsiteX169" fmla="*/ 1035844 w 2640806"/>
              <a:gd name="connsiteY169" fmla="*/ 1671771 h 1800359"/>
              <a:gd name="connsiteX170" fmla="*/ 1102519 w 2640806"/>
              <a:gd name="connsiteY170" fmla="*/ 1678915 h 1800359"/>
              <a:gd name="connsiteX171" fmla="*/ 1154907 w 2640806"/>
              <a:gd name="connsiteY171" fmla="*/ 1697965 h 1800359"/>
              <a:gd name="connsiteX172" fmla="*/ 1171575 w 2640806"/>
              <a:gd name="connsiteY172" fmla="*/ 1709871 h 1800359"/>
              <a:gd name="connsiteX173" fmla="*/ 1176338 w 2640806"/>
              <a:gd name="connsiteY173" fmla="*/ 1717015 h 1800359"/>
              <a:gd name="connsiteX174" fmla="*/ 1178719 w 2640806"/>
              <a:gd name="connsiteY174" fmla="*/ 1726540 h 1800359"/>
              <a:gd name="connsiteX175" fmla="*/ 1181100 w 2640806"/>
              <a:gd name="connsiteY175" fmla="*/ 1728921 h 1800359"/>
              <a:gd name="connsiteX176" fmla="*/ 1204913 w 2640806"/>
              <a:gd name="connsiteY176" fmla="*/ 1793215 h 1800359"/>
              <a:gd name="connsiteX177" fmla="*/ 1169194 w 2640806"/>
              <a:gd name="connsiteY177" fmla="*/ 1800359 h 1800359"/>
              <a:gd name="connsiteX178" fmla="*/ 1140619 w 2640806"/>
              <a:gd name="connsiteY178" fmla="*/ 1745590 h 1800359"/>
              <a:gd name="connsiteX179" fmla="*/ 1121569 w 2640806"/>
              <a:gd name="connsiteY179" fmla="*/ 1726540 h 1800359"/>
              <a:gd name="connsiteX180" fmla="*/ 1128713 w 2640806"/>
              <a:gd name="connsiteY180" fmla="*/ 1790834 h 1800359"/>
              <a:gd name="connsiteX181" fmla="*/ 1119188 w 2640806"/>
              <a:gd name="connsiteY181" fmla="*/ 1790834 h 1800359"/>
              <a:gd name="connsiteX182" fmla="*/ 1088232 w 2640806"/>
              <a:gd name="connsiteY182" fmla="*/ 1740827 h 1800359"/>
              <a:gd name="connsiteX183" fmla="*/ 1057275 w 2640806"/>
              <a:gd name="connsiteY183" fmla="*/ 1717015 h 1800359"/>
              <a:gd name="connsiteX184" fmla="*/ 1042988 w 2640806"/>
              <a:gd name="connsiteY184" fmla="*/ 1745590 h 1800359"/>
              <a:gd name="connsiteX185" fmla="*/ 1021557 w 2640806"/>
              <a:gd name="connsiteY185" fmla="*/ 1750352 h 1800359"/>
              <a:gd name="connsiteX186" fmla="*/ 985838 w 2640806"/>
              <a:gd name="connsiteY186" fmla="*/ 1697965 h 1800359"/>
              <a:gd name="connsiteX187" fmla="*/ 919163 w 2640806"/>
              <a:gd name="connsiteY187" fmla="*/ 1671771 h 1800359"/>
              <a:gd name="connsiteX188" fmla="*/ 876300 w 2640806"/>
              <a:gd name="connsiteY188" fmla="*/ 1638434 h 1800359"/>
              <a:gd name="connsiteX189" fmla="*/ 857250 w 2640806"/>
              <a:gd name="connsiteY189" fmla="*/ 1576521 h 1800359"/>
              <a:gd name="connsiteX190" fmla="*/ 862013 w 2640806"/>
              <a:gd name="connsiteY190" fmla="*/ 1528896 h 1800359"/>
              <a:gd name="connsiteX191" fmla="*/ 864394 w 2640806"/>
              <a:gd name="connsiteY191" fmla="*/ 1464602 h 1800359"/>
              <a:gd name="connsiteX192" fmla="*/ 866775 w 2640806"/>
              <a:gd name="connsiteY192" fmla="*/ 1400309 h 1800359"/>
              <a:gd name="connsiteX193" fmla="*/ 862013 w 2640806"/>
              <a:gd name="connsiteY193" fmla="*/ 1333634 h 1800359"/>
              <a:gd name="connsiteX194" fmla="*/ 804863 w 2640806"/>
              <a:gd name="connsiteY194" fmla="*/ 1305059 h 1800359"/>
              <a:gd name="connsiteX195" fmla="*/ 754857 w 2640806"/>
              <a:gd name="connsiteY195" fmla="*/ 1281246 h 1800359"/>
              <a:gd name="connsiteX196" fmla="*/ 692944 w 2640806"/>
              <a:gd name="connsiteY196" fmla="*/ 1250290 h 1800359"/>
              <a:gd name="connsiteX197" fmla="*/ 609600 w 2640806"/>
              <a:gd name="connsiteY197" fmla="*/ 1209809 h 1800359"/>
              <a:gd name="connsiteX198" fmla="*/ 566738 w 2640806"/>
              <a:gd name="connsiteY198" fmla="*/ 1183615 h 1800359"/>
              <a:gd name="connsiteX199" fmla="*/ 528638 w 2640806"/>
              <a:gd name="connsiteY199" fmla="*/ 1138371 h 1800359"/>
              <a:gd name="connsiteX200" fmla="*/ 523875 w 2640806"/>
              <a:gd name="connsiteY200" fmla="*/ 1109796 h 1800359"/>
              <a:gd name="connsiteX201" fmla="*/ 550069 w 2640806"/>
              <a:gd name="connsiteY201" fmla="*/ 1090746 h 1800359"/>
              <a:gd name="connsiteX202" fmla="*/ 561975 w 2640806"/>
              <a:gd name="connsiteY202" fmla="*/ 1064552 h 1800359"/>
              <a:gd name="connsiteX203" fmla="*/ 547688 w 2640806"/>
              <a:gd name="connsiteY203" fmla="*/ 1040740 h 1800359"/>
              <a:gd name="connsiteX204" fmla="*/ 490538 w 2640806"/>
              <a:gd name="connsiteY204" fmla="*/ 1076459 h 1800359"/>
              <a:gd name="connsiteX205" fmla="*/ 447675 w 2640806"/>
              <a:gd name="connsiteY205" fmla="*/ 1057409 h 1800359"/>
              <a:gd name="connsiteX206" fmla="*/ 454819 w 2640806"/>
              <a:gd name="connsiteY206" fmla="*/ 1026452 h 1800359"/>
              <a:gd name="connsiteX207" fmla="*/ 461963 w 2640806"/>
              <a:gd name="connsiteY207" fmla="*/ 988352 h 1800359"/>
              <a:gd name="connsiteX208" fmla="*/ 459582 w 2640806"/>
              <a:gd name="connsiteY208" fmla="*/ 976446 h 1800359"/>
              <a:gd name="connsiteX209" fmla="*/ 419100 w 2640806"/>
              <a:gd name="connsiteY209" fmla="*/ 959777 h 1800359"/>
              <a:gd name="connsiteX210" fmla="*/ 392907 w 2640806"/>
              <a:gd name="connsiteY210" fmla="*/ 905009 h 1800359"/>
              <a:gd name="connsiteX211" fmla="*/ 395288 w 2640806"/>
              <a:gd name="connsiteY211" fmla="*/ 857384 h 1800359"/>
              <a:gd name="connsiteX212" fmla="*/ 433388 w 2640806"/>
              <a:gd name="connsiteY212" fmla="*/ 835952 h 1800359"/>
              <a:gd name="connsiteX213" fmla="*/ 431007 w 2640806"/>
              <a:gd name="connsiteY213" fmla="*/ 800234 h 1800359"/>
              <a:gd name="connsiteX214" fmla="*/ 400050 w 2640806"/>
              <a:gd name="connsiteY214" fmla="*/ 819284 h 1800359"/>
              <a:gd name="connsiteX215" fmla="*/ 397669 w 2640806"/>
              <a:gd name="connsiteY215" fmla="*/ 781184 h 1800359"/>
              <a:gd name="connsiteX216" fmla="*/ 419100 w 2640806"/>
              <a:gd name="connsiteY216" fmla="*/ 743084 h 1800359"/>
              <a:gd name="connsiteX217" fmla="*/ 421482 w 2640806"/>
              <a:gd name="connsiteY217" fmla="*/ 695459 h 1800359"/>
              <a:gd name="connsiteX218" fmla="*/ 428625 w 2640806"/>
              <a:gd name="connsiteY218" fmla="*/ 669265 h 1800359"/>
              <a:gd name="connsiteX219" fmla="*/ 383382 w 2640806"/>
              <a:gd name="connsiteY219" fmla="*/ 669265 h 1800359"/>
              <a:gd name="connsiteX220" fmla="*/ 385763 w 2640806"/>
              <a:gd name="connsiteY220" fmla="*/ 619259 h 1800359"/>
              <a:gd name="connsiteX221" fmla="*/ 423863 w 2640806"/>
              <a:gd name="connsiteY221" fmla="*/ 602590 h 1800359"/>
              <a:gd name="connsiteX222" fmla="*/ 445294 w 2640806"/>
              <a:gd name="connsiteY222" fmla="*/ 562109 h 1800359"/>
              <a:gd name="connsiteX223" fmla="*/ 469107 w 2640806"/>
              <a:gd name="connsiteY223" fmla="*/ 526390 h 1800359"/>
              <a:gd name="connsiteX224" fmla="*/ 438150 w 2640806"/>
              <a:gd name="connsiteY224" fmla="*/ 519246 h 1800359"/>
              <a:gd name="connsiteX225" fmla="*/ 409575 w 2640806"/>
              <a:gd name="connsiteY225" fmla="*/ 521627 h 1800359"/>
              <a:gd name="connsiteX226" fmla="*/ 400050 w 2640806"/>
              <a:gd name="connsiteY226" fmla="*/ 552584 h 1800359"/>
              <a:gd name="connsiteX227" fmla="*/ 381000 w 2640806"/>
              <a:gd name="connsiteY227" fmla="*/ 588302 h 1800359"/>
              <a:gd name="connsiteX228" fmla="*/ 333375 w 2640806"/>
              <a:gd name="connsiteY228" fmla="*/ 614496 h 1800359"/>
              <a:gd name="connsiteX229" fmla="*/ 285750 w 2640806"/>
              <a:gd name="connsiteY229" fmla="*/ 635927 h 1800359"/>
              <a:gd name="connsiteX230" fmla="*/ 230982 w 2640806"/>
              <a:gd name="connsiteY230" fmla="*/ 643071 h 1800359"/>
              <a:gd name="connsiteX231" fmla="*/ 159544 w 2640806"/>
              <a:gd name="connsiteY231" fmla="*/ 631165 h 1800359"/>
              <a:gd name="connsiteX232" fmla="*/ 230982 w 2640806"/>
              <a:gd name="connsiteY232" fmla="*/ 612115 h 1800359"/>
              <a:gd name="connsiteX233" fmla="*/ 233363 w 2640806"/>
              <a:gd name="connsiteY233" fmla="*/ 581159 h 1800359"/>
              <a:gd name="connsiteX234" fmla="*/ 204788 w 2640806"/>
              <a:gd name="connsiteY234" fmla="*/ 557346 h 1800359"/>
              <a:gd name="connsiteX235" fmla="*/ 223838 w 2640806"/>
              <a:gd name="connsiteY235" fmla="*/ 531152 h 1800359"/>
              <a:gd name="connsiteX236" fmla="*/ 221457 w 2640806"/>
              <a:gd name="connsiteY236" fmla="*/ 495434 h 1800359"/>
              <a:gd name="connsiteX237" fmla="*/ 221457 w 2640806"/>
              <a:gd name="connsiteY237" fmla="*/ 495434 h 1800359"/>
              <a:gd name="connsiteX238" fmla="*/ 166688 w 2640806"/>
              <a:gd name="connsiteY238" fmla="*/ 500196 h 1800359"/>
              <a:gd name="connsiteX239" fmla="*/ 157163 w 2640806"/>
              <a:gd name="connsiteY239" fmla="*/ 533534 h 1800359"/>
              <a:gd name="connsiteX240" fmla="*/ 159544 w 2640806"/>
              <a:gd name="connsiteY240" fmla="*/ 478765 h 1800359"/>
              <a:gd name="connsiteX241" fmla="*/ 192882 w 2640806"/>
              <a:gd name="connsiteY241" fmla="*/ 433521 h 1800359"/>
              <a:gd name="connsiteX242" fmla="*/ 214313 w 2640806"/>
              <a:gd name="connsiteY242" fmla="*/ 414471 h 1800359"/>
              <a:gd name="connsiteX243" fmla="*/ 245269 w 2640806"/>
              <a:gd name="connsiteY243" fmla="*/ 393040 h 1800359"/>
              <a:gd name="connsiteX244" fmla="*/ 197644 w 2640806"/>
              <a:gd name="connsiteY244" fmla="*/ 378752 h 1800359"/>
              <a:gd name="connsiteX245" fmla="*/ 133350 w 2640806"/>
              <a:gd name="connsiteY245" fmla="*/ 378752 h 1800359"/>
              <a:gd name="connsiteX246" fmla="*/ 109538 w 2640806"/>
              <a:gd name="connsiteY246" fmla="*/ 378752 h 1800359"/>
              <a:gd name="connsiteX247" fmla="*/ 107157 w 2640806"/>
              <a:gd name="connsiteY247" fmla="*/ 433521 h 1800359"/>
              <a:gd name="connsiteX248" fmla="*/ 61913 w 2640806"/>
              <a:gd name="connsiteY248" fmla="*/ 378752 h 1800359"/>
              <a:gd name="connsiteX249" fmla="*/ 0 w 2640806"/>
              <a:gd name="connsiteY249" fmla="*/ 359702 h 1800359"/>
              <a:gd name="connsiteX250" fmla="*/ 0 w 2640806"/>
              <a:gd name="connsiteY250" fmla="*/ 338271 h 1800359"/>
              <a:gd name="connsiteX251" fmla="*/ 35719 w 2640806"/>
              <a:gd name="connsiteY251" fmla="*/ 314459 h 1800359"/>
              <a:gd name="connsiteX252" fmla="*/ 66675 w 2640806"/>
              <a:gd name="connsiteY252" fmla="*/ 273977 h 1800359"/>
              <a:gd name="connsiteX253" fmla="*/ 54769 w 2640806"/>
              <a:gd name="connsiteY253" fmla="*/ 238259 h 1800359"/>
              <a:gd name="connsiteX254" fmla="*/ 35719 w 2640806"/>
              <a:gd name="connsiteY254" fmla="*/ 214446 h 1800359"/>
              <a:gd name="connsiteX255" fmla="*/ 61913 w 2640806"/>
              <a:gd name="connsiteY255" fmla="*/ 200159 h 1800359"/>
              <a:gd name="connsiteX256" fmla="*/ 71438 w 2640806"/>
              <a:gd name="connsiteY256" fmla="*/ 159677 h 1800359"/>
              <a:gd name="connsiteX257" fmla="*/ 57150 w 2640806"/>
              <a:gd name="connsiteY257" fmla="*/ 123959 h 1800359"/>
              <a:gd name="connsiteX258" fmla="*/ 21432 w 2640806"/>
              <a:gd name="connsiteY258" fmla="*/ 81096 h 1800359"/>
              <a:gd name="connsiteX259" fmla="*/ 66675 w 2640806"/>
              <a:gd name="connsiteY259" fmla="*/ 57284 h 1800359"/>
              <a:gd name="connsiteX260" fmla="*/ 95250 w 2640806"/>
              <a:gd name="connsiteY260" fmla="*/ 47759 h 1800359"/>
              <a:gd name="connsiteX261" fmla="*/ 190500 w 2640806"/>
              <a:gd name="connsiteY261" fmla="*/ 134 h 1800359"/>
              <a:gd name="connsiteX262" fmla="*/ 269081 w 2640806"/>
              <a:gd name="connsiteY262" fmla="*/ 62046 h 1800359"/>
              <a:gd name="connsiteX263" fmla="*/ 404813 w 2640806"/>
              <a:gd name="connsiteY263"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640806 w 2640806"/>
              <a:gd name="connsiteY67" fmla="*/ 1152658 h 1800359"/>
              <a:gd name="connsiteX68" fmla="*/ 2516982 w 2640806"/>
              <a:gd name="connsiteY68" fmla="*/ 1150278 h 1800359"/>
              <a:gd name="connsiteX69" fmla="*/ 1516857 w 2640806"/>
              <a:gd name="connsiteY69" fmla="*/ 926440 h 1800359"/>
              <a:gd name="connsiteX70" fmla="*/ 1471613 w 2640806"/>
              <a:gd name="connsiteY70" fmla="*/ 897865 h 1800359"/>
              <a:gd name="connsiteX71" fmla="*/ 1438275 w 2640806"/>
              <a:gd name="connsiteY71" fmla="*/ 847859 h 1800359"/>
              <a:gd name="connsiteX72" fmla="*/ 1433513 w 2640806"/>
              <a:gd name="connsiteY72" fmla="*/ 819284 h 1800359"/>
              <a:gd name="connsiteX73" fmla="*/ 1409700 w 2640806"/>
              <a:gd name="connsiteY73" fmla="*/ 804996 h 1800359"/>
              <a:gd name="connsiteX74" fmla="*/ 1369219 w 2640806"/>
              <a:gd name="connsiteY74" fmla="*/ 807377 h 1800359"/>
              <a:gd name="connsiteX75" fmla="*/ 1309688 w 2640806"/>
              <a:gd name="connsiteY75" fmla="*/ 807377 h 1800359"/>
              <a:gd name="connsiteX76" fmla="*/ 1281113 w 2640806"/>
              <a:gd name="connsiteY76" fmla="*/ 812140 h 1800359"/>
              <a:gd name="connsiteX77" fmla="*/ 1257300 w 2640806"/>
              <a:gd name="connsiteY77" fmla="*/ 835952 h 1800359"/>
              <a:gd name="connsiteX78" fmla="*/ 1221582 w 2640806"/>
              <a:gd name="connsiteY78" fmla="*/ 838334 h 1800359"/>
              <a:gd name="connsiteX79" fmla="*/ 1188244 w 2640806"/>
              <a:gd name="connsiteY79" fmla="*/ 835952 h 1800359"/>
              <a:gd name="connsiteX80" fmla="*/ 1143000 w 2640806"/>
              <a:gd name="connsiteY80" fmla="*/ 821665 h 1800359"/>
              <a:gd name="connsiteX81" fmla="*/ 1109663 w 2640806"/>
              <a:gd name="connsiteY81" fmla="*/ 838334 h 1800359"/>
              <a:gd name="connsiteX82" fmla="*/ 1083469 w 2640806"/>
              <a:gd name="connsiteY82" fmla="*/ 866909 h 1800359"/>
              <a:gd name="connsiteX83" fmla="*/ 1054894 w 2640806"/>
              <a:gd name="connsiteY83" fmla="*/ 885959 h 1800359"/>
              <a:gd name="connsiteX84" fmla="*/ 1064419 w 2640806"/>
              <a:gd name="connsiteY84" fmla="*/ 926440 h 1800359"/>
              <a:gd name="connsiteX85" fmla="*/ 1059657 w 2640806"/>
              <a:gd name="connsiteY85" fmla="*/ 985971 h 1800359"/>
              <a:gd name="connsiteX86" fmla="*/ 1038225 w 2640806"/>
              <a:gd name="connsiteY86" fmla="*/ 933584 h 1800359"/>
              <a:gd name="connsiteX87" fmla="*/ 1028700 w 2640806"/>
              <a:gd name="connsiteY87" fmla="*/ 902627 h 1800359"/>
              <a:gd name="connsiteX88" fmla="*/ 1009650 w 2640806"/>
              <a:gd name="connsiteY88" fmla="*/ 897865 h 1800359"/>
              <a:gd name="connsiteX89" fmla="*/ 997744 w 2640806"/>
              <a:gd name="connsiteY89" fmla="*/ 921677 h 1800359"/>
              <a:gd name="connsiteX90" fmla="*/ 969169 w 2640806"/>
              <a:gd name="connsiteY90" fmla="*/ 924059 h 1800359"/>
              <a:gd name="connsiteX91" fmla="*/ 935832 w 2640806"/>
              <a:gd name="connsiteY91" fmla="*/ 916915 h 1800359"/>
              <a:gd name="connsiteX92" fmla="*/ 912019 w 2640806"/>
              <a:gd name="connsiteY92" fmla="*/ 935965 h 1800359"/>
              <a:gd name="connsiteX93" fmla="*/ 873919 w 2640806"/>
              <a:gd name="connsiteY93" fmla="*/ 945490 h 1800359"/>
              <a:gd name="connsiteX94" fmla="*/ 842963 w 2640806"/>
              <a:gd name="connsiteY94" fmla="*/ 935965 h 1800359"/>
              <a:gd name="connsiteX95" fmla="*/ 802482 w 2640806"/>
              <a:gd name="connsiteY95" fmla="*/ 912152 h 1800359"/>
              <a:gd name="connsiteX96" fmla="*/ 785813 w 2640806"/>
              <a:gd name="connsiteY96" fmla="*/ 881196 h 1800359"/>
              <a:gd name="connsiteX97" fmla="*/ 776288 w 2640806"/>
              <a:gd name="connsiteY97" fmla="*/ 866909 h 1800359"/>
              <a:gd name="connsiteX98" fmla="*/ 800100 w 2640806"/>
              <a:gd name="connsiteY98" fmla="*/ 850240 h 1800359"/>
              <a:gd name="connsiteX99" fmla="*/ 800100 w 2640806"/>
              <a:gd name="connsiteY99" fmla="*/ 793090 h 1800359"/>
              <a:gd name="connsiteX100" fmla="*/ 776288 w 2640806"/>
              <a:gd name="connsiteY100" fmla="*/ 783565 h 1800359"/>
              <a:gd name="connsiteX101" fmla="*/ 719138 w 2640806"/>
              <a:gd name="connsiteY101" fmla="*/ 788327 h 1800359"/>
              <a:gd name="connsiteX102" fmla="*/ 688182 w 2640806"/>
              <a:gd name="connsiteY102" fmla="*/ 781184 h 1800359"/>
              <a:gd name="connsiteX103" fmla="*/ 673894 w 2640806"/>
              <a:gd name="connsiteY103" fmla="*/ 754990 h 1800359"/>
              <a:gd name="connsiteX104" fmla="*/ 652463 w 2640806"/>
              <a:gd name="connsiteY104" fmla="*/ 731177 h 1800359"/>
              <a:gd name="connsiteX105" fmla="*/ 619125 w 2640806"/>
              <a:gd name="connsiteY105" fmla="*/ 709746 h 1800359"/>
              <a:gd name="connsiteX106" fmla="*/ 590550 w 2640806"/>
              <a:gd name="connsiteY106" fmla="*/ 716890 h 1800359"/>
              <a:gd name="connsiteX107" fmla="*/ 566738 w 2640806"/>
              <a:gd name="connsiteY107" fmla="*/ 719271 h 1800359"/>
              <a:gd name="connsiteX108" fmla="*/ 569119 w 2640806"/>
              <a:gd name="connsiteY108" fmla="*/ 750227 h 1800359"/>
              <a:gd name="connsiteX109" fmla="*/ 604838 w 2640806"/>
              <a:gd name="connsiteY109" fmla="*/ 764515 h 1800359"/>
              <a:gd name="connsiteX110" fmla="*/ 571500 w 2640806"/>
              <a:gd name="connsiteY110" fmla="*/ 778802 h 1800359"/>
              <a:gd name="connsiteX111" fmla="*/ 545307 w 2640806"/>
              <a:gd name="connsiteY111" fmla="*/ 795471 h 1800359"/>
              <a:gd name="connsiteX112" fmla="*/ 569119 w 2640806"/>
              <a:gd name="connsiteY112" fmla="*/ 814521 h 1800359"/>
              <a:gd name="connsiteX113" fmla="*/ 550069 w 2640806"/>
              <a:gd name="connsiteY113" fmla="*/ 833571 h 1800359"/>
              <a:gd name="connsiteX114" fmla="*/ 523875 w 2640806"/>
              <a:gd name="connsiteY114" fmla="*/ 840715 h 1800359"/>
              <a:gd name="connsiteX115" fmla="*/ 511969 w 2640806"/>
              <a:gd name="connsiteY115" fmla="*/ 862146 h 1800359"/>
              <a:gd name="connsiteX116" fmla="*/ 535782 w 2640806"/>
              <a:gd name="connsiteY116" fmla="*/ 883577 h 1800359"/>
              <a:gd name="connsiteX117" fmla="*/ 542925 w 2640806"/>
              <a:gd name="connsiteY117" fmla="*/ 914534 h 1800359"/>
              <a:gd name="connsiteX118" fmla="*/ 557213 w 2640806"/>
              <a:gd name="connsiteY118" fmla="*/ 947871 h 1800359"/>
              <a:gd name="connsiteX119" fmla="*/ 533400 w 2640806"/>
              <a:gd name="connsiteY119" fmla="*/ 955015 h 1800359"/>
              <a:gd name="connsiteX120" fmla="*/ 528638 w 2640806"/>
              <a:gd name="connsiteY120" fmla="*/ 988352 h 1800359"/>
              <a:gd name="connsiteX121" fmla="*/ 550069 w 2640806"/>
              <a:gd name="connsiteY121" fmla="*/ 1002640 h 1800359"/>
              <a:gd name="connsiteX122" fmla="*/ 573882 w 2640806"/>
              <a:gd name="connsiteY122" fmla="*/ 990734 h 1800359"/>
              <a:gd name="connsiteX123" fmla="*/ 588169 w 2640806"/>
              <a:gd name="connsiteY123" fmla="*/ 1012165 h 1800359"/>
              <a:gd name="connsiteX124" fmla="*/ 588169 w 2640806"/>
              <a:gd name="connsiteY124" fmla="*/ 1012165 h 1800359"/>
              <a:gd name="connsiteX125" fmla="*/ 614363 w 2640806"/>
              <a:gd name="connsiteY125" fmla="*/ 1038359 h 1800359"/>
              <a:gd name="connsiteX126" fmla="*/ 602457 w 2640806"/>
              <a:gd name="connsiteY126" fmla="*/ 1064552 h 1800359"/>
              <a:gd name="connsiteX127" fmla="*/ 588169 w 2640806"/>
              <a:gd name="connsiteY127" fmla="*/ 1081221 h 1800359"/>
              <a:gd name="connsiteX128" fmla="*/ 600075 w 2640806"/>
              <a:gd name="connsiteY128" fmla="*/ 1119321 h 1800359"/>
              <a:gd name="connsiteX129" fmla="*/ 609600 w 2640806"/>
              <a:gd name="connsiteY129" fmla="*/ 1138371 h 1800359"/>
              <a:gd name="connsiteX130" fmla="*/ 609600 w 2640806"/>
              <a:gd name="connsiteY130" fmla="*/ 1138371 h 1800359"/>
              <a:gd name="connsiteX131" fmla="*/ 640557 w 2640806"/>
              <a:gd name="connsiteY131" fmla="*/ 1155040 h 1800359"/>
              <a:gd name="connsiteX132" fmla="*/ 642938 w 2640806"/>
              <a:gd name="connsiteY132" fmla="*/ 1188377 h 1800359"/>
              <a:gd name="connsiteX133" fmla="*/ 681038 w 2640806"/>
              <a:gd name="connsiteY133" fmla="*/ 1205046 h 1800359"/>
              <a:gd name="connsiteX134" fmla="*/ 781050 w 2640806"/>
              <a:gd name="connsiteY134" fmla="*/ 1228859 h 1800359"/>
              <a:gd name="connsiteX135" fmla="*/ 797719 w 2640806"/>
              <a:gd name="connsiteY135" fmla="*/ 1245527 h 1800359"/>
              <a:gd name="connsiteX136" fmla="*/ 828675 w 2640806"/>
              <a:gd name="connsiteY136" fmla="*/ 1262196 h 1800359"/>
              <a:gd name="connsiteX137" fmla="*/ 852488 w 2640806"/>
              <a:gd name="connsiteY137" fmla="*/ 1238384 h 1800359"/>
              <a:gd name="connsiteX138" fmla="*/ 864394 w 2640806"/>
              <a:gd name="connsiteY138" fmla="*/ 1262196 h 1800359"/>
              <a:gd name="connsiteX139" fmla="*/ 926307 w 2640806"/>
              <a:gd name="connsiteY139" fmla="*/ 1269340 h 1800359"/>
              <a:gd name="connsiteX140" fmla="*/ 940594 w 2640806"/>
              <a:gd name="connsiteY140" fmla="*/ 1286009 h 1800359"/>
              <a:gd name="connsiteX141" fmla="*/ 966788 w 2640806"/>
              <a:gd name="connsiteY141" fmla="*/ 1326490 h 1800359"/>
              <a:gd name="connsiteX142" fmla="*/ 1004888 w 2640806"/>
              <a:gd name="connsiteY142" fmla="*/ 1350302 h 1800359"/>
              <a:gd name="connsiteX143" fmla="*/ 1064419 w 2640806"/>
              <a:gd name="connsiteY143" fmla="*/ 1376496 h 1800359"/>
              <a:gd name="connsiteX144" fmla="*/ 1104900 w 2640806"/>
              <a:gd name="connsiteY144" fmla="*/ 1395546 h 1800359"/>
              <a:gd name="connsiteX145" fmla="*/ 1152525 w 2640806"/>
              <a:gd name="connsiteY145" fmla="*/ 1395546 h 1800359"/>
              <a:gd name="connsiteX146" fmla="*/ 1216819 w 2640806"/>
              <a:gd name="connsiteY146" fmla="*/ 1409834 h 1800359"/>
              <a:gd name="connsiteX147" fmla="*/ 1283494 w 2640806"/>
              <a:gd name="connsiteY147" fmla="*/ 1424121 h 1800359"/>
              <a:gd name="connsiteX148" fmla="*/ 1323975 w 2640806"/>
              <a:gd name="connsiteY148" fmla="*/ 1466984 h 1800359"/>
              <a:gd name="connsiteX149" fmla="*/ 1369219 w 2640806"/>
              <a:gd name="connsiteY149" fmla="*/ 1514609 h 1800359"/>
              <a:gd name="connsiteX150" fmla="*/ 1371600 w 2640806"/>
              <a:gd name="connsiteY150" fmla="*/ 1574140 h 1800359"/>
              <a:gd name="connsiteX151" fmla="*/ 1343025 w 2640806"/>
              <a:gd name="connsiteY151" fmla="*/ 1528896 h 1800359"/>
              <a:gd name="connsiteX152" fmla="*/ 1297782 w 2640806"/>
              <a:gd name="connsiteY152" fmla="*/ 1483652 h 1800359"/>
              <a:gd name="connsiteX153" fmla="*/ 1262063 w 2640806"/>
              <a:gd name="connsiteY153" fmla="*/ 1450315 h 1800359"/>
              <a:gd name="connsiteX154" fmla="*/ 1228725 w 2640806"/>
              <a:gd name="connsiteY154" fmla="*/ 1431265 h 1800359"/>
              <a:gd name="connsiteX155" fmla="*/ 1159669 w 2640806"/>
              <a:gd name="connsiteY155" fmla="*/ 1426502 h 1800359"/>
              <a:gd name="connsiteX156" fmla="*/ 1102519 w 2640806"/>
              <a:gd name="connsiteY156" fmla="*/ 1424121 h 1800359"/>
              <a:gd name="connsiteX157" fmla="*/ 1062038 w 2640806"/>
              <a:gd name="connsiteY157" fmla="*/ 1407452 h 1800359"/>
              <a:gd name="connsiteX158" fmla="*/ 1014413 w 2640806"/>
              <a:gd name="connsiteY158" fmla="*/ 1388402 h 1800359"/>
              <a:gd name="connsiteX159" fmla="*/ 983457 w 2640806"/>
              <a:gd name="connsiteY159" fmla="*/ 1366971 h 1800359"/>
              <a:gd name="connsiteX160" fmla="*/ 942975 w 2640806"/>
              <a:gd name="connsiteY160" fmla="*/ 1343159 h 1800359"/>
              <a:gd name="connsiteX161" fmla="*/ 900113 w 2640806"/>
              <a:gd name="connsiteY161" fmla="*/ 1319346 h 1800359"/>
              <a:gd name="connsiteX162" fmla="*/ 912019 w 2640806"/>
              <a:gd name="connsiteY162" fmla="*/ 1364590 h 1800359"/>
              <a:gd name="connsiteX163" fmla="*/ 923925 w 2640806"/>
              <a:gd name="connsiteY163" fmla="*/ 1409834 h 1800359"/>
              <a:gd name="connsiteX164" fmla="*/ 938213 w 2640806"/>
              <a:gd name="connsiteY164" fmla="*/ 1450315 h 1800359"/>
              <a:gd name="connsiteX165" fmla="*/ 962025 w 2640806"/>
              <a:gd name="connsiteY165" fmla="*/ 1497940 h 1800359"/>
              <a:gd name="connsiteX166" fmla="*/ 971550 w 2640806"/>
              <a:gd name="connsiteY166" fmla="*/ 1550327 h 1800359"/>
              <a:gd name="connsiteX167" fmla="*/ 1002507 w 2640806"/>
              <a:gd name="connsiteY167" fmla="*/ 1614621 h 1800359"/>
              <a:gd name="connsiteX168" fmla="*/ 1021557 w 2640806"/>
              <a:gd name="connsiteY168" fmla="*/ 1647959 h 1800359"/>
              <a:gd name="connsiteX169" fmla="*/ 1035844 w 2640806"/>
              <a:gd name="connsiteY169" fmla="*/ 1671771 h 1800359"/>
              <a:gd name="connsiteX170" fmla="*/ 1102519 w 2640806"/>
              <a:gd name="connsiteY170" fmla="*/ 1678915 h 1800359"/>
              <a:gd name="connsiteX171" fmla="*/ 1154907 w 2640806"/>
              <a:gd name="connsiteY171" fmla="*/ 1697965 h 1800359"/>
              <a:gd name="connsiteX172" fmla="*/ 1171575 w 2640806"/>
              <a:gd name="connsiteY172" fmla="*/ 1709871 h 1800359"/>
              <a:gd name="connsiteX173" fmla="*/ 1176338 w 2640806"/>
              <a:gd name="connsiteY173" fmla="*/ 1717015 h 1800359"/>
              <a:gd name="connsiteX174" fmla="*/ 1178719 w 2640806"/>
              <a:gd name="connsiteY174" fmla="*/ 1726540 h 1800359"/>
              <a:gd name="connsiteX175" fmla="*/ 1181100 w 2640806"/>
              <a:gd name="connsiteY175" fmla="*/ 1728921 h 1800359"/>
              <a:gd name="connsiteX176" fmla="*/ 1204913 w 2640806"/>
              <a:gd name="connsiteY176" fmla="*/ 1793215 h 1800359"/>
              <a:gd name="connsiteX177" fmla="*/ 1169194 w 2640806"/>
              <a:gd name="connsiteY177" fmla="*/ 1800359 h 1800359"/>
              <a:gd name="connsiteX178" fmla="*/ 1140619 w 2640806"/>
              <a:gd name="connsiteY178" fmla="*/ 1745590 h 1800359"/>
              <a:gd name="connsiteX179" fmla="*/ 1121569 w 2640806"/>
              <a:gd name="connsiteY179" fmla="*/ 1726540 h 1800359"/>
              <a:gd name="connsiteX180" fmla="*/ 1128713 w 2640806"/>
              <a:gd name="connsiteY180" fmla="*/ 1790834 h 1800359"/>
              <a:gd name="connsiteX181" fmla="*/ 1119188 w 2640806"/>
              <a:gd name="connsiteY181" fmla="*/ 1790834 h 1800359"/>
              <a:gd name="connsiteX182" fmla="*/ 1088232 w 2640806"/>
              <a:gd name="connsiteY182" fmla="*/ 1740827 h 1800359"/>
              <a:gd name="connsiteX183" fmla="*/ 1057275 w 2640806"/>
              <a:gd name="connsiteY183" fmla="*/ 1717015 h 1800359"/>
              <a:gd name="connsiteX184" fmla="*/ 1042988 w 2640806"/>
              <a:gd name="connsiteY184" fmla="*/ 1745590 h 1800359"/>
              <a:gd name="connsiteX185" fmla="*/ 1021557 w 2640806"/>
              <a:gd name="connsiteY185" fmla="*/ 1750352 h 1800359"/>
              <a:gd name="connsiteX186" fmla="*/ 985838 w 2640806"/>
              <a:gd name="connsiteY186" fmla="*/ 1697965 h 1800359"/>
              <a:gd name="connsiteX187" fmla="*/ 919163 w 2640806"/>
              <a:gd name="connsiteY187" fmla="*/ 1671771 h 1800359"/>
              <a:gd name="connsiteX188" fmla="*/ 876300 w 2640806"/>
              <a:gd name="connsiteY188" fmla="*/ 1638434 h 1800359"/>
              <a:gd name="connsiteX189" fmla="*/ 857250 w 2640806"/>
              <a:gd name="connsiteY189" fmla="*/ 1576521 h 1800359"/>
              <a:gd name="connsiteX190" fmla="*/ 862013 w 2640806"/>
              <a:gd name="connsiteY190" fmla="*/ 1528896 h 1800359"/>
              <a:gd name="connsiteX191" fmla="*/ 864394 w 2640806"/>
              <a:gd name="connsiteY191" fmla="*/ 1464602 h 1800359"/>
              <a:gd name="connsiteX192" fmla="*/ 866775 w 2640806"/>
              <a:gd name="connsiteY192" fmla="*/ 1400309 h 1800359"/>
              <a:gd name="connsiteX193" fmla="*/ 862013 w 2640806"/>
              <a:gd name="connsiteY193" fmla="*/ 1333634 h 1800359"/>
              <a:gd name="connsiteX194" fmla="*/ 804863 w 2640806"/>
              <a:gd name="connsiteY194" fmla="*/ 1305059 h 1800359"/>
              <a:gd name="connsiteX195" fmla="*/ 754857 w 2640806"/>
              <a:gd name="connsiteY195" fmla="*/ 1281246 h 1800359"/>
              <a:gd name="connsiteX196" fmla="*/ 692944 w 2640806"/>
              <a:gd name="connsiteY196" fmla="*/ 1250290 h 1800359"/>
              <a:gd name="connsiteX197" fmla="*/ 609600 w 2640806"/>
              <a:gd name="connsiteY197" fmla="*/ 1209809 h 1800359"/>
              <a:gd name="connsiteX198" fmla="*/ 566738 w 2640806"/>
              <a:gd name="connsiteY198" fmla="*/ 1183615 h 1800359"/>
              <a:gd name="connsiteX199" fmla="*/ 528638 w 2640806"/>
              <a:gd name="connsiteY199" fmla="*/ 1138371 h 1800359"/>
              <a:gd name="connsiteX200" fmla="*/ 523875 w 2640806"/>
              <a:gd name="connsiteY200" fmla="*/ 1109796 h 1800359"/>
              <a:gd name="connsiteX201" fmla="*/ 550069 w 2640806"/>
              <a:gd name="connsiteY201" fmla="*/ 1090746 h 1800359"/>
              <a:gd name="connsiteX202" fmla="*/ 561975 w 2640806"/>
              <a:gd name="connsiteY202" fmla="*/ 1064552 h 1800359"/>
              <a:gd name="connsiteX203" fmla="*/ 547688 w 2640806"/>
              <a:gd name="connsiteY203" fmla="*/ 1040740 h 1800359"/>
              <a:gd name="connsiteX204" fmla="*/ 490538 w 2640806"/>
              <a:gd name="connsiteY204" fmla="*/ 1076459 h 1800359"/>
              <a:gd name="connsiteX205" fmla="*/ 447675 w 2640806"/>
              <a:gd name="connsiteY205" fmla="*/ 1057409 h 1800359"/>
              <a:gd name="connsiteX206" fmla="*/ 454819 w 2640806"/>
              <a:gd name="connsiteY206" fmla="*/ 1026452 h 1800359"/>
              <a:gd name="connsiteX207" fmla="*/ 461963 w 2640806"/>
              <a:gd name="connsiteY207" fmla="*/ 988352 h 1800359"/>
              <a:gd name="connsiteX208" fmla="*/ 459582 w 2640806"/>
              <a:gd name="connsiteY208" fmla="*/ 976446 h 1800359"/>
              <a:gd name="connsiteX209" fmla="*/ 419100 w 2640806"/>
              <a:gd name="connsiteY209" fmla="*/ 959777 h 1800359"/>
              <a:gd name="connsiteX210" fmla="*/ 392907 w 2640806"/>
              <a:gd name="connsiteY210" fmla="*/ 905009 h 1800359"/>
              <a:gd name="connsiteX211" fmla="*/ 395288 w 2640806"/>
              <a:gd name="connsiteY211" fmla="*/ 857384 h 1800359"/>
              <a:gd name="connsiteX212" fmla="*/ 433388 w 2640806"/>
              <a:gd name="connsiteY212" fmla="*/ 835952 h 1800359"/>
              <a:gd name="connsiteX213" fmla="*/ 431007 w 2640806"/>
              <a:gd name="connsiteY213" fmla="*/ 800234 h 1800359"/>
              <a:gd name="connsiteX214" fmla="*/ 400050 w 2640806"/>
              <a:gd name="connsiteY214" fmla="*/ 819284 h 1800359"/>
              <a:gd name="connsiteX215" fmla="*/ 397669 w 2640806"/>
              <a:gd name="connsiteY215" fmla="*/ 781184 h 1800359"/>
              <a:gd name="connsiteX216" fmla="*/ 419100 w 2640806"/>
              <a:gd name="connsiteY216" fmla="*/ 743084 h 1800359"/>
              <a:gd name="connsiteX217" fmla="*/ 421482 w 2640806"/>
              <a:gd name="connsiteY217" fmla="*/ 695459 h 1800359"/>
              <a:gd name="connsiteX218" fmla="*/ 428625 w 2640806"/>
              <a:gd name="connsiteY218" fmla="*/ 669265 h 1800359"/>
              <a:gd name="connsiteX219" fmla="*/ 383382 w 2640806"/>
              <a:gd name="connsiteY219" fmla="*/ 669265 h 1800359"/>
              <a:gd name="connsiteX220" fmla="*/ 385763 w 2640806"/>
              <a:gd name="connsiteY220" fmla="*/ 619259 h 1800359"/>
              <a:gd name="connsiteX221" fmla="*/ 423863 w 2640806"/>
              <a:gd name="connsiteY221" fmla="*/ 602590 h 1800359"/>
              <a:gd name="connsiteX222" fmla="*/ 445294 w 2640806"/>
              <a:gd name="connsiteY222" fmla="*/ 562109 h 1800359"/>
              <a:gd name="connsiteX223" fmla="*/ 469107 w 2640806"/>
              <a:gd name="connsiteY223" fmla="*/ 526390 h 1800359"/>
              <a:gd name="connsiteX224" fmla="*/ 438150 w 2640806"/>
              <a:gd name="connsiteY224" fmla="*/ 519246 h 1800359"/>
              <a:gd name="connsiteX225" fmla="*/ 409575 w 2640806"/>
              <a:gd name="connsiteY225" fmla="*/ 521627 h 1800359"/>
              <a:gd name="connsiteX226" fmla="*/ 400050 w 2640806"/>
              <a:gd name="connsiteY226" fmla="*/ 552584 h 1800359"/>
              <a:gd name="connsiteX227" fmla="*/ 381000 w 2640806"/>
              <a:gd name="connsiteY227" fmla="*/ 588302 h 1800359"/>
              <a:gd name="connsiteX228" fmla="*/ 333375 w 2640806"/>
              <a:gd name="connsiteY228" fmla="*/ 614496 h 1800359"/>
              <a:gd name="connsiteX229" fmla="*/ 285750 w 2640806"/>
              <a:gd name="connsiteY229" fmla="*/ 635927 h 1800359"/>
              <a:gd name="connsiteX230" fmla="*/ 230982 w 2640806"/>
              <a:gd name="connsiteY230" fmla="*/ 643071 h 1800359"/>
              <a:gd name="connsiteX231" fmla="*/ 159544 w 2640806"/>
              <a:gd name="connsiteY231" fmla="*/ 631165 h 1800359"/>
              <a:gd name="connsiteX232" fmla="*/ 230982 w 2640806"/>
              <a:gd name="connsiteY232" fmla="*/ 612115 h 1800359"/>
              <a:gd name="connsiteX233" fmla="*/ 233363 w 2640806"/>
              <a:gd name="connsiteY233" fmla="*/ 581159 h 1800359"/>
              <a:gd name="connsiteX234" fmla="*/ 204788 w 2640806"/>
              <a:gd name="connsiteY234" fmla="*/ 557346 h 1800359"/>
              <a:gd name="connsiteX235" fmla="*/ 223838 w 2640806"/>
              <a:gd name="connsiteY235" fmla="*/ 531152 h 1800359"/>
              <a:gd name="connsiteX236" fmla="*/ 221457 w 2640806"/>
              <a:gd name="connsiteY236" fmla="*/ 495434 h 1800359"/>
              <a:gd name="connsiteX237" fmla="*/ 221457 w 2640806"/>
              <a:gd name="connsiteY237" fmla="*/ 495434 h 1800359"/>
              <a:gd name="connsiteX238" fmla="*/ 166688 w 2640806"/>
              <a:gd name="connsiteY238" fmla="*/ 500196 h 1800359"/>
              <a:gd name="connsiteX239" fmla="*/ 157163 w 2640806"/>
              <a:gd name="connsiteY239" fmla="*/ 533534 h 1800359"/>
              <a:gd name="connsiteX240" fmla="*/ 159544 w 2640806"/>
              <a:gd name="connsiteY240" fmla="*/ 478765 h 1800359"/>
              <a:gd name="connsiteX241" fmla="*/ 192882 w 2640806"/>
              <a:gd name="connsiteY241" fmla="*/ 433521 h 1800359"/>
              <a:gd name="connsiteX242" fmla="*/ 214313 w 2640806"/>
              <a:gd name="connsiteY242" fmla="*/ 414471 h 1800359"/>
              <a:gd name="connsiteX243" fmla="*/ 245269 w 2640806"/>
              <a:gd name="connsiteY243" fmla="*/ 393040 h 1800359"/>
              <a:gd name="connsiteX244" fmla="*/ 197644 w 2640806"/>
              <a:gd name="connsiteY244" fmla="*/ 378752 h 1800359"/>
              <a:gd name="connsiteX245" fmla="*/ 133350 w 2640806"/>
              <a:gd name="connsiteY245" fmla="*/ 378752 h 1800359"/>
              <a:gd name="connsiteX246" fmla="*/ 109538 w 2640806"/>
              <a:gd name="connsiteY246" fmla="*/ 378752 h 1800359"/>
              <a:gd name="connsiteX247" fmla="*/ 107157 w 2640806"/>
              <a:gd name="connsiteY247" fmla="*/ 433521 h 1800359"/>
              <a:gd name="connsiteX248" fmla="*/ 61913 w 2640806"/>
              <a:gd name="connsiteY248" fmla="*/ 378752 h 1800359"/>
              <a:gd name="connsiteX249" fmla="*/ 0 w 2640806"/>
              <a:gd name="connsiteY249" fmla="*/ 359702 h 1800359"/>
              <a:gd name="connsiteX250" fmla="*/ 0 w 2640806"/>
              <a:gd name="connsiteY250" fmla="*/ 338271 h 1800359"/>
              <a:gd name="connsiteX251" fmla="*/ 35719 w 2640806"/>
              <a:gd name="connsiteY251" fmla="*/ 314459 h 1800359"/>
              <a:gd name="connsiteX252" fmla="*/ 66675 w 2640806"/>
              <a:gd name="connsiteY252" fmla="*/ 273977 h 1800359"/>
              <a:gd name="connsiteX253" fmla="*/ 54769 w 2640806"/>
              <a:gd name="connsiteY253" fmla="*/ 238259 h 1800359"/>
              <a:gd name="connsiteX254" fmla="*/ 35719 w 2640806"/>
              <a:gd name="connsiteY254" fmla="*/ 214446 h 1800359"/>
              <a:gd name="connsiteX255" fmla="*/ 61913 w 2640806"/>
              <a:gd name="connsiteY255" fmla="*/ 200159 h 1800359"/>
              <a:gd name="connsiteX256" fmla="*/ 71438 w 2640806"/>
              <a:gd name="connsiteY256" fmla="*/ 159677 h 1800359"/>
              <a:gd name="connsiteX257" fmla="*/ 57150 w 2640806"/>
              <a:gd name="connsiteY257" fmla="*/ 123959 h 1800359"/>
              <a:gd name="connsiteX258" fmla="*/ 21432 w 2640806"/>
              <a:gd name="connsiteY258" fmla="*/ 81096 h 1800359"/>
              <a:gd name="connsiteX259" fmla="*/ 66675 w 2640806"/>
              <a:gd name="connsiteY259" fmla="*/ 57284 h 1800359"/>
              <a:gd name="connsiteX260" fmla="*/ 95250 w 2640806"/>
              <a:gd name="connsiteY260" fmla="*/ 47759 h 1800359"/>
              <a:gd name="connsiteX261" fmla="*/ 190500 w 2640806"/>
              <a:gd name="connsiteY261" fmla="*/ 134 h 1800359"/>
              <a:gd name="connsiteX262" fmla="*/ 269081 w 2640806"/>
              <a:gd name="connsiteY262" fmla="*/ 62046 h 1800359"/>
              <a:gd name="connsiteX263" fmla="*/ 404813 w 2640806"/>
              <a:gd name="connsiteY263"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1516857 w 2640806"/>
              <a:gd name="connsiteY70" fmla="*/ 926440 h 1800359"/>
              <a:gd name="connsiteX71" fmla="*/ 1471613 w 2640806"/>
              <a:gd name="connsiteY71" fmla="*/ 897865 h 1800359"/>
              <a:gd name="connsiteX72" fmla="*/ 1438275 w 2640806"/>
              <a:gd name="connsiteY72" fmla="*/ 847859 h 1800359"/>
              <a:gd name="connsiteX73" fmla="*/ 1433513 w 2640806"/>
              <a:gd name="connsiteY73" fmla="*/ 819284 h 1800359"/>
              <a:gd name="connsiteX74" fmla="*/ 1409700 w 2640806"/>
              <a:gd name="connsiteY74" fmla="*/ 804996 h 1800359"/>
              <a:gd name="connsiteX75" fmla="*/ 1369219 w 2640806"/>
              <a:gd name="connsiteY75" fmla="*/ 807377 h 1800359"/>
              <a:gd name="connsiteX76" fmla="*/ 1309688 w 2640806"/>
              <a:gd name="connsiteY76" fmla="*/ 807377 h 1800359"/>
              <a:gd name="connsiteX77" fmla="*/ 1281113 w 2640806"/>
              <a:gd name="connsiteY77" fmla="*/ 812140 h 1800359"/>
              <a:gd name="connsiteX78" fmla="*/ 1257300 w 2640806"/>
              <a:gd name="connsiteY78" fmla="*/ 835952 h 1800359"/>
              <a:gd name="connsiteX79" fmla="*/ 1221582 w 2640806"/>
              <a:gd name="connsiteY79" fmla="*/ 838334 h 1800359"/>
              <a:gd name="connsiteX80" fmla="*/ 1188244 w 2640806"/>
              <a:gd name="connsiteY80" fmla="*/ 835952 h 1800359"/>
              <a:gd name="connsiteX81" fmla="*/ 1143000 w 2640806"/>
              <a:gd name="connsiteY81" fmla="*/ 821665 h 1800359"/>
              <a:gd name="connsiteX82" fmla="*/ 1109663 w 2640806"/>
              <a:gd name="connsiteY82" fmla="*/ 838334 h 1800359"/>
              <a:gd name="connsiteX83" fmla="*/ 1083469 w 2640806"/>
              <a:gd name="connsiteY83" fmla="*/ 866909 h 1800359"/>
              <a:gd name="connsiteX84" fmla="*/ 1054894 w 2640806"/>
              <a:gd name="connsiteY84" fmla="*/ 885959 h 1800359"/>
              <a:gd name="connsiteX85" fmla="*/ 1064419 w 2640806"/>
              <a:gd name="connsiteY85" fmla="*/ 926440 h 1800359"/>
              <a:gd name="connsiteX86" fmla="*/ 1059657 w 2640806"/>
              <a:gd name="connsiteY86" fmla="*/ 985971 h 1800359"/>
              <a:gd name="connsiteX87" fmla="*/ 1038225 w 2640806"/>
              <a:gd name="connsiteY87" fmla="*/ 933584 h 1800359"/>
              <a:gd name="connsiteX88" fmla="*/ 1028700 w 2640806"/>
              <a:gd name="connsiteY88" fmla="*/ 902627 h 1800359"/>
              <a:gd name="connsiteX89" fmla="*/ 1009650 w 2640806"/>
              <a:gd name="connsiteY89" fmla="*/ 897865 h 1800359"/>
              <a:gd name="connsiteX90" fmla="*/ 997744 w 2640806"/>
              <a:gd name="connsiteY90" fmla="*/ 921677 h 1800359"/>
              <a:gd name="connsiteX91" fmla="*/ 969169 w 2640806"/>
              <a:gd name="connsiteY91" fmla="*/ 924059 h 1800359"/>
              <a:gd name="connsiteX92" fmla="*/ 935832 w 2640806"/>
              <a:gd name="connsiteY92" fmla="*/ 916915 h 1800359"/>
              <a:gd name="connsiteX93" fmla="*/ 912019 w 2640806"/>
              <a:gd name="connsiteY93" fmla="*/ 935965 h 1800359"/>
              <a:gd name="connsiteX94" fmla="*/ 873919 w 2640806"/>
              <a:gd name="connsiteY94" fmla="*/ 945490 h 1800359"/>
              <a:gd name="connsiteX95" fmla="*/ 842963 w 2640806"/>
              <a:gd name="connsiteY95" fmla="*/ 935965 h 1800359"/>
              <a:gd name="connsiteX96" fmla="*/ 802482 w 2640806"/>
              <a:gd name="connsiteY96" fmla="*/ 912152 h 1800359"/>
              <a:gd name="connsiteX97" fmla="*/ 785813 w 2640806"/>
              <a:gd name="connsiteY97" fmla="*/ 881196 h 1800359"/>
              <a:gd name="connsiteX98" fmla="*/ 776288 w 2640806"/>
              <a:gd name="connsiteY98" fmla="*/ 866909 h 1800359"/>
              <a:gd name="connsiteX99" fmla="*/ 800100 w 2640806"/>
              <a:gd name="connsiteY99" fmla="*/ 850240 h 1800359"/>
              <a:gd name="connsiteX100" fmla="*/ 800100 w 2640806"/>
              <a:gd name="connsiteY100" fmla="*/ 793090 h 1800359"/>
              <a:gd name="connsiteX101" fmla="*/ 776288 w 2640806"/>
              <a:gd name="connsiteY101" fmla="*/ 783565 h 1800359"/>
              <a:gd name="connsiteX102" fmla="*/ 719138 w 2640806"/>
              <a:gd name="connsiteY102" fmla="*/ 788327 h 1800359"/>
              <a:gd name="connsiteX103" fmla="*/ 688182 w 2640806"/>
              <a:gd name="connsiteY103" fmla="*/ 781184 h 1800359"/>
              <a:gd name="connsiteX104" fmla="*/ 673894 w 2640806"/>
              <a:gd name="connsiteY104" fmla="*/ 754990 h 1800359"/>
              <a:gd name="connsiteX105" fmla="*/ 652463 w 2640806"/>
              <a:gd name="connsiteY105" fmla="*/ 731177 h 1800359"/>
              <a:gd name="connsiteX106" fmla="*/ 619125 w 2640806"/>
              <a:gd name="connsiteY106" fmla="*/ 709746 h 1800359"/>
              <a:gd name="connsiteX107" fmla="*/ 590550 w 2640806"/>
              <a:gd name="connsiteY107" fmla="*/ 716890 h 1800359"/>
              <a:gd name="connsiteX108" fmla="*/ 566738 w 2640806"/>
              <a:gd name="connsiteY108" fmla="*/ 719271 h 1800359"/>
              <a:gd name="connsiteX109" fmla="*/ 569119 w 2640806"/>
              <a:gd name="connsiteY109" fmla="*/ 750227 h 1800359"/>
              <a:gd name="connsiteX110" fmla="*/ 604838 w 2640806"/>
              <a:gd name="connsiteY110" fmla="*/ 764515 h 1800359"/>
              <a:gd name="connsiteX111" fmla="*/ 571500 w 2640806"/>
              <a:gd name="connsiteY111" fmla="*/ 778802 h 1800359"/>
              <a:gd name="connsiteX112" fmla="*/ 545307 w 2640806"/>
              <a:gd name="connsiteY112" fmla="*/ 795471 h 1800359"/>
              <a:gd name="connsiteX113" fmla="*/ 569119 w 2640806"/>
              <a:gd name="connsiteY113" fmla="*/ 814521 h 1800359"/>
              <a:gd name="connsiteX114" fmla="*/ 550069 w 2640806"/>
              <a:gd name="connsiteY114" fmla="*/ 833571 h 1800359"/>
              <a:gd name="connsiteX115" fmla="*/ 523875 w 2640806"/>
              <a:gd name="connsiteY115" fmla="*/ 840715 h 1800359"/>
              <a:gd name="connsiteX116" fmla="*/ 511969 w 2640806"/>
              <a:gd name="connsiteY116" fmla="*/ 862146 h 1800359"/>
              <a:gd name="connsiteX117" fmla="*/ 535782 w 2640806"/>
              <a:gd name="connsiteY117" fmla="*/ 883577 h 1800359"/>
              <a:gd name="connsiteX118" fmla="*/ 542925 w 2640806"/>
              <a:gd name="connsiteY118" fmla="*/ 914534 h 1800359"/>
              <a:gd name="connsiteX119" fmla="*/ 557213 w 2640806"/>
              <a:gd name="connsiteY119" fmla="*/ 947871 h 1800359"/>
              <a:gd name="connsiteX120" fmla="*/ 533400 w 2640806"/>
              <a:gd name="connsiteY120" fmla="*/ 955015 h 1800359"/>
              <a:gd name="connsiteX121" fmla="*/ 528638 w 2640806"/>
              <a:gd name="connsiteY121" fmla="*/ 988352 h 1800359"/>
              <a:gd name="connsiteX122" fmla="*/ 550069 w 2640806"/>
              <a:gd name="connsiteY122" fmla="*/ 1002640 h 1800359"/>
              <a:gd name="connsiteX123" fmla="*/ 573882 w 2640806"/>
              <a:gd name="connsiteY123" fmla="*/ 990734 h 1800359"/>
              <a:gd name="connsiteX124" fmla="*/ 588169 w 2640806"/>
              <a:gd name="connsiteY124" fmla="*/ 1012165 h 1800359"/>
              <a:gd name="connsiteX125" fmla="*/ 588169 w 2640806"/>
              <a:gd name="connsiteY125" fmla="*/ 1012165 h 1800359"/>
              <a:gd name="connsiteX126" fmla="*/ 614363 w 2640806"/>
              <a:gd name="connsiteY126" fmla="*/ 1038359 h 1800359"/>
              <a:gd name="connsiteX127" fmla="*/ 602457 w 2640806"/>
              <a:gd name="connsiteY127" fmla="*/ 1064552 h 1800359"/>
              <a:gd name="connsiteX128" fmla="*/ 588169 w 2640806"/>
              <a:gd name="connsiteY128" fmla="*/ 1081221 h 1800359"/>
              <a:gd name="connsiteX129" fmla="*/ 600075 w 2640806"/>
              <a:gd name="connsiteY129" fmla="*/ 1119321 h 1800359"/>
              <a:gd name="connsiteX130" fmla="*/ 609600 w 2640806"/>
              <a:gd name="connsiteY130" fmla="*/ 1138371 h 1800359"/>
              <a:gd name="connsiteX131" fmla="*/ 609600 w 2640806"/>
              <a:gd name="connsiteY131" fmla="*/ 1138371 h 1800359"/>
              <a:gd name="connsiteX132" fmla="*/ 640557 w 2640806"/>
              <a:gd name="connsiteY132" fmla="*/ 1155040 h 1800359"/>
              <a:gd name="connsiteX133" fmla="*/ 642938 w 2640806"/>
              <a:gd name="connsiteY133" fmla="*/ 1188377 h 1800359"/>
              <a:gd name="connsiteX134" fmla="*/ 681038 w 2640806"/>
              <a:gd name="connsiteY134" fmla="*/ 1205046 h 1800359"/>
              <a:gd name="connsiteX135" fmla="*/ 781050 w 2640806"/>
              <a:gd name="connsiteY135" fmla="*/ 1228859 h 1800359"/>
              <a:gd name="connsiteX136" fmla="*/ 797719 w 2640806"/>
              <a:gd name="connsiteY136" fmla="*/ 1245527 h 1800359"/>
              <a:gd name="connsiteX137" fmla="*/ 828675 w 2640806"/>
              <a:gd name="connsiteY137" fmla="*/ 1262196 h 1800359"/>
              <a:gd name="connsiteX138" fmla="*/ 852488 w 2640806"/>
              <a:gd name="connsiteY138" fmla="*/ 1238384 h 1800359"/>
              <a:gd name="connsiteX139" fmla="*/ 864394 w 2640806"/>
              <a:gd name="connsiteY139" fmla="*/ 1262196 h 1800359"/>
              <a:gd name="connsiteX140" fmla="*/ 926307 w 2640806"/>
              <a:gd name="connsiteY140" fmla="*/ 1269340 h 1800359"/>
              <a:gd name="connsiteX141" fmla="*/ 940594 w 2640806"/>
              <a:gd name="connsiteY141" fmla="*/ 1286009 h 1800359"/>
              <a:gd name="connsiteX142" fmla="*/ 966788 w 2640806"/>
              <a:gd name="connsiteY142" fmla="*/ 1326490 h 1800359"/>
              <a:gd name="connsiteX143" fmla="*/ 1004888 w 2640806"/>
              <a:gd name="connsiteY143" fmla="*/ 1350302 h 1800359"/>
              <a:gd name="connsiteX144" fmla="*/ 1064419 w 2640806"/>
              <a:gd name="connsiteY144" fmla="*/ 1376496 h 1800359"/>
              <a:gd name="connsiteX145" fmla="*/ 1104900 w 2640806"/>
              <a:gd name="connsiteY145" fmla="*/ 1395546 h 1800359"/>
              <a:gd name="connsiteX146" fmla="*/ 1152525 w 2640806"/>
              <a:gd name="connsiteY146" fmla="*/ 1395546 h 1800359"/>
              <a:gd name="connsiteX147" fmla="*/ 1216819 w 2640806"/>
              <a:gd name="connsiteY147" fmla="*/ 1409834 h 1800359"/>
              <a:gd name="connsiteX148" fmla="*/ 1283494 w 2640806"/>
              <a:gd name="connsiteY148" fmla="*/ 1424121 h 1800359"/>
              <a:gd name="connsiteX149" fmla="*/ 1323975 w 2640806"/>
              <a:gd name="connsiteY149" fmla="*/ 1466984 h 1800359"/>
              <a:gd name="connsiteX150" fmla="*/ 1369219 w 2640806"/>
              <a:gd name="connsiteY150" fmla="*/ 1514609 h 1800359"/>
              <a:gd name="connsiteX151" fmla="*/ 1371600 w 2640806"/>
              <a:gd name="connsiteY151" fmla="*/ 1574140 h 1800359"/>
              <a:gd name="connsiteX152" fmla="*/ 1343025 w 2640806"/>
              <a:gd name="connsiteY152" fmla="*/ 1528896 h 1800359"/>
              <a:gd name="connsiteX153" fmla="*/ 1297782 w 2640806"/>
              <a:gd name="connsiteY153" fmla="*/ 1483652 h 1800359"/>
              <a:gd name="connsiteX154" fmla="*/ 1262063 w 2640806"/>
              <a:gd name="connsiteY154" fmla="*/ 1450315 h 1800359"/>
              <a:gd name="connsiteX155" fmla="*/ 1228725 w 2640806"/>
              <a:gd name="connsiteY155" fmla="*/ 1431265 h 1800359"/>
              <a:gd name="connsiteX156" fmla="*/ 1159669 w 2640806"/>
              <a:gd name="connsiteY156" fmla="*/ 1426502 h 1800359"/>
              <a:gd name="connsiteX157" fmla="*/ 1102519 w 2640806"/>
              <a:gd name="connsiteY157" fmla="*/ 1424121 h 1800359"/>
              <a:gd name="connsiteX158" fmla="*/ 1062038 w 2640806"/>
              <a:gd name="connsiteY158" fmla="*/ 1407452 h 1800359"/>
              <a:gd name="connsiteX159" fmla="*/ 1014413 w 2640806"/>
              <a:gd name="connsiteY159" fmla="*/ 1388402 h 1800359"/>
              <a:gd name="connsiteX160" fmla="*/ 983457 w 2640806"/>
              <a:gd name="connsiteY160" fmla="*/ 1366971 h 1800359"/>
              <a:gd name="connsiteX161" fmla="*/ 942975 w 2640806"/>
              <a:gd name="connsiteY161" fmla="*/ 1343159 h 1800359"/>
              <a:gd name="connsiteX162" fmla="*/ 900113 w 2640806"/>
              <a:gd name="connsiteY162" fmla="*/ 1319346 h 1800359"/>
              <a:gd name="connsiteX163" fmla="*/ 912019 w 2640806"/>
              <a:gd name="connsiteY163" fmla="*/ 1364590 h 1800359"/>
              <a:gd name="connsiteX164" fmla="*/ 923925 w 2640806"/>
              <a:gd name="connsiteY164" fmla="*/ 1409834 h 1800359"/>
              <a:gd name="connsiteX165" fmla="*/ 938213 w 2640806"/>
              <a:gd name="connsiteY165" fmla="*/ 1450315 h 1800359"/>
              <a:gd name="connsiteX166" fmla="*/ 962025 w 2640806"/>
              <a:gd name="connsiteY166" fmla="*/ 1497940 h 1800359"/>
              <a:gd name="connsiteX167" fmla="*/ 971550 w 2640806"/>
              <a:gd name="connsiteY167" fmla="*/ 1550327 h 1800359"/>
              <a:gd name="connsiteX168" fmla="*/ 1002507 w 2640806"/>
              <a:gd name="connsiteY168" fmla="*/ 1614621 h 1800359"/>
              <a:gd name="connsiteX169" fmla="*/ 1021557 w 2640806"/>
              <a:gd name="connsiteY169" fmla="*/ 1647959 h 1800359"/>
              <a:gd name="connsiteX170" fmla="*/ 1035844 w 2640806"/>
              <a:gd name="connsiteY170" fmla="*/ 1671771 h 1800359"/>
              <a:gd name="connsiteX171" fmla="*/ 1102519 w 2640806"/>
              <a:gd name="connsiteY171" fmla="*/ 1678915 h 1800359"/>
              <a:gd name="connsiteX172" fmla="*/ 1154907 w 2640806"/>
              <a:gd name="connsiteY172" fmla="*/ 1697965 h 1800359"/>
              <a:gd name="connsiteX173" fmla="*/ 1171575 w 2640806"/>
              <a:gd name="connsiteY173" fmla="*/ 1709871 h 1800359"/>
              <a:gd name="connsiteX174" fmla="*/ 1176338 w 2640806"/>
              <a:gd name="connsiteY174" fmla="*/ 1717015 h 1800359"/>
              <a:gd name="connsiteX175" fmla="*/ 1178719 w 2640806"/>
              <a:gd name="connsiteY175" fmla="*/ 1726540 h 1800359"/>
              <a:gd name="connsiteX176" fmla="*/ 1181100 w 2640806"/>
              <a:gd name="connsiteY176" fmla="*/ 1728921 h 1800359"/>
              <a:gd name="connsiteX177" fmla="*/ 1204913 w 2640806"/>
              <a:gd name="connsiteY177" fmla="*/ 1793215 h 1800359"/>
              <a:gd name="connsiteX178" fmla="*/ 1169194 w 2640806"/>
              <a:gd name="connsiteY178" fmla="*/ 1800359 h 1800359"/>
              <a:gd name="connsiteX179" fmla="*/ 1140619 w 2640806"/>
              <a:gd name="connsiteY179" fmla="*/ 1745590 h 1800359"/>
              <a:gd name="connsiteX180" fmla="*/ 1121569 w 2640806"/>
              <a:gd name="connsiteY180" fmla="*/ 1726540 h 1800359"/>
              <a:gd name="connsiteX181" fmla="*/ 1128713 w 2640806"/>
              <a:gd name="connsiteY181" fmla="*/ 1790834 h 1800359"/>
              <a:gd name="connsiteX182" fmla="*/ 1119188 w 2640806"/>
              <a:gd name="connsiteY182" fmla="*/ 1790834 h 1800359"/>
              <a:gd name="connsiteX183" fmla="*/ 1088232 w 2640806"/>
              <a:gd name="connsiteY183" fmla="*/ 1740827 h 1800359"/>
              <a:gd name="connsiteX184" fmla="*/ 1057275 w 2640806"/>
              <a:gd name="connsiteY184" fmla="*/ 1717015 h 1800359"/>
              <a:gd name="connsiteX185" fmla="*/ 1042988 w 2640806"/>
              <a:gd name="connsiteY185" fmla="*/ 1745590 h 1800359"/>
              <a:gd name="connsiteX186" fmla="*/ 1021557 w 2640806"/>
              <a:gd name="connsiteY186" fmla="*/ 1750352 h 1800359"/>
              <a:gd name="connsiteX187" fmla="*/ 985838 w 2640806"/>
              <a:gd name="connsiteY187" fmla="*/ 1697965 h 1800359"/>
              <a:gd name="connsiteX188" fmla="*/ 919163 w 2640806"/>
              <a:gd name="connsiteY188" fmla="*/ 1671771 h 1800359"/>
              <a:gd name="connsiteX189" fmla="*/ 876300 w 2640806"/>
              <a:gd name="connsiteY189" fmla="*/ 1638434 h 1800359"/>
              <a:gd name="connsiteX190" fmla="*/ 857250 w 2640806"/>
              <a:gd name="connsiteY190" fmla="*/ 1576521 h 1800359"/>
              <a:gd name="connsiteX191" fmla="*/ 862013 w 2640806"/>
              <a:gd name="connsiteY191" fmla="*/ 1528896 h 1800359"/>
              <a:gd name="connsiteX192" fmla="*/ 864394 w 2640806"/>
              <a:gd name="connsiteY192" fmla="*/ 1464602 h 1800359"/>
              <a:gd name="connsiteX193" fmla="*/ 866775 w 2640806"/>
              <a:gd name="connsiteY193" fmla="*/ 1400309 h 1800359"/>
              <a:gd name="connsiteX194" fmla="*/ 862013 w 2640806"/>
              <a:gd name="connsiteY194" fmla="*/ 1333634 h 1800359"/>
              <a:gd name="connsiteX195" fmla="*/ 804863 w 2640806"/>
              <a:gd name="connsiteY195" fmla="*/ 1305059 h 1800359"/>
              <a:gd name="connsiteX196" fmla="*/ 754857 w 2640806"/>
              <a:gd name="connsiteY196" fmla="*/ 1281246 h 1800359"/>
              <a:gd name="connsiteX197" fmla="*/ 692944 w 2640806"/>
              <a:gd name="connsiteY197" fmla="*/ 1250290 h 1800359"/>
              <a:gd name="connsiteX198" fmla="*/ 609600 w 2640806"/>
              <a:gd name="connsiteY198" fmla="*/ 1209809 h 1800359"/>
              <a:gd name="connsiteX199" fmla="*/ 566738 w 2640806"/>
              <a:gd name="connsiteY199" fmla="*/ 1183615 h 1800359"/>
              <a:gd name="connsiteX200" fmla="*/ 528638 w 2640806"/>
              <a:gd name="connsiteY200" fmla="*/ 1138371 h 1800359"/>
              <a:gd name="connsiteX201" fmla="*/ 523875 w 2640806"/>
              <a:gd name="connsiteY201" fmla="*/ 1109796 h 1800359"/>
              <a:gd name="connsiteX202" fmla="*/ 550069 w 2640806"/>
              <a:gd name="connsiteY202" fmla="*/ 1090746 h 1800359"/>
              <a:gd name="connsiteX203" fmla="*/ 561975 w 2640806"/>
              <a:gd name="connsiteY203" fmla="*/ 1064552 h 1800359"/>
              <a:gd name="connsiteX204" fmla="*/ 547688 w 2640806"/>
              <a:gd name="connsiteY204" fmla="*/ 1040740 h 1800359"/>
              <a:gd name="connsiteX205" fmla="*/ 490538 w 2640806"/>
              <a:gd name="connsiteY205" fmla="*/ 1076459 h 1800359"/>
              <a:gd name="connsiteX206" fmla="*/ 447675 w 2640806"/>
              <a:gd name="connsiteY206" fmla="*/ 1057409 h 1800359"/>
              <a:gd name="connsiteX207" fmla="*/ 454819 w 2640806"/>
              <a:gd name="connsiteY207" fmla="*/ 1026452 h 1800359"/>
              <a:gd name="connsiteX208" fmla="*/ 461963 w 2640806"/>
              <a:gd name="connsiteY208" fmla="*/ 988352 h 1800359"/>
              <a:gd name="connsiteX209" fmla="*/ 459582 w 2640806"/>
              <a:gd name="connsiteY209" fmla="*/ 976446 h 1800359"/>
              <a:gd name="connsiteX210" fmla="*/ 419100 w 2640806"/>
              <a:gd name="connsiteY210" fmla="*/ 959777 h 1800359"/>
              <a:gd name="connsiteX211" fmla="*/ 392907 w 2640806"/>
              <a:gd name="connsiteY211" fmla="*/ 905009 h 1800359"/>
              <a:gd name="connsiteX212" fmla="*/ 395288 w 2640806"/>
              <a:gd name="connsiteY212" fmla="*/ 857384 h 1800359"/>
              <a:gd name="connsiteX213" fmla="*/ 433388 w 2640806"/>
              <a:gd name="connsiteY213" fmla="*/ 835952 h 1800359"/>
              <a:gd name="connsiteX214" fmla="*/ 431007 w 2640806"/>
              <a:gd name="connsiteY214" fmla="*/ 800234 h 1800359"/>
              <a:gd name="connsiteX215" fmla="*/ 400050 w 2640806"/>
              <a:gd name="connsiteY215" fmla="*/ 819284 h 1800359"/>
              <a:gd name="connsiteX216" fmla="*/ 397669 w 2640806"/>
              <a:gd name="connsiteY216" fmla="*/ 781184 h 1800359"/>
              <a:gd name="connsiteX217" fmla="*/ 419100 w 2640806"/>
              <a:gd name="connsiteY217" fmla="*/ 743084 h 1800359"/>
              <a:gd name="connsiteX218" fmla="*/ 421482 w 2640806"/>
              <a:gd name="connsiteY218" fmla="*/ 695459 h 1800359"/>
              <a:gd name="connsiteX219" fmla="*/ 428625 w 2640806"/>
              <a:gd name="connsiteY219" fmla="*/ 669265 h 1800359"/>
              <a:gd name="connsiteX220" fmla="*/ 383382 w 2640806"/>
              <a:gd name="connsiteY220" fmla="*/ 669265 h 1800359"/>
              <a:gd name="connsiteX221" fmla="*/ 385763 w 2640806"/>
              <a:gd name="connsiteY221" fmla="*/ 619259 h 1800359"/>
              <a:gd name="connsiteX222" fmla="*/ 423863 w 2640806"/>
              <a:gd name="connsiteY222" fmla="*/ 602590 h 1800359"/>
              <a:gd name="connsiteX223" fmla="*/ 445294 w 2640806"/>
              <a:gd name="connsiteY223" fmla="*/ 562109 h 1800359"/>
              <a:gd name="connsiteX224" fmla="*/ 469107 w 2640806"/>
              <a:gd name="connsiteY224" fmla="*/ 526390 h 1800359"/>
              <a:gd name="connsiteX225" fmla="*/ 438150 w 2640806"/>
              <a:gd name="connsiteY225" fmla="*/ 519246 h 1800359"/>
              <a:gd name="connsiteX226" fmla="*/ 409575 w 2640806"/>
              <a:gd name="connsiteY226" fmla="*/ 521627 h 1800359"/>
              <a:gd name="connsiteX227" fmla="*/ 400050 w 2640806"/>
              <a:gd name="connsiteY227" fmla="*/ 552584 h 1800359"/>
              <a:gd name="connsiteX228" fmla="*/ 381000 w 2640806"/>
              <a:gd name="connsiteY228" fmla="*/ 588302 h 1800359"/>
              <a:gd name="connsiteX229" fmla="*/ 333375 w 2640806"/>
              <a:gd name="connsiteY229" fmla="*/ 614496 h 1800359"/>
              <a:gd name="connsiteX230" fmla="*/ 285750 w 2640806"/>
              <a:gd name="connsiteY230" fmla="*/ 635927 h 1800359"/>
              <a:gd name="connsiteX231" fmla="*/ 230982 w 2640806"/>
              <a:gd name="connsiteY231" fmla="*/ 643071 h 1800359"/>
              <a:gd name="connsiteX232" fmla="*/ 159544 w 2640806"/>
              <a:gd name="connsiteY232" fmla="*/ 631165 h 1800359"/>
              <a:gd name="connsiteX233" fmla="*/ 230982 w 2640806"/>
              <a:gd name="connsiteY233" fmla="*/ 612115 h 1800359"/>
              <a:gd name="connsiteX234" fmla="*/ 233363 w 2640806"/>
              <a:gd name="connsiteY234" fmla="*/ 581159 h 1800359"/>
              <a:gd name="connsiteX235" fmla="*/ 204788 w 2640806"/>
              <a:gd name="connsiteY235" fmla="*/ 557346 h 1800359"/>
              <a:gd name="connsiteX236" fmla="*/ 223838 w 2640806"/>
              <a:gd name="connsiteY236" fmla="*/ 531152 h 1800359"/>
              <a:gd name="connsiteX237" fmla="*/ 221457 w 2640806"/>
              <a:gd name="connsiteY237" fmla="*/ 495434 h 1800359"/>
              <a:gd name="connsiteX238" fmla="*/ 221457 w 2640806"/>
              <a:gd name="connsiteY238" fmla="*/ 495434 h 1800359"/>
              <a:gd name="connsiteX239" fmla="*/ 166688 w 2640806"/>
              <a:gd name="connsiteY239" fmla="*/ 500196 h 1800359"/>
              <a:gd name="connsiteX240" fmla="*/ 157163 w 2640806"/>
              <a:gd name="connsiteY240" fmla="*/ 533534 h 1800359"/>
              <a:gd name="connsiteX241" fmla="*/ 159544 w 2640806"/>
              <a:gd name="connsiteY241" fmla="*/ 478765 h 1800359"/>
              <a:gd name="connsiteX242" fmla="*/ 192882 w 2640806"/>
              <a:gd name="connsiteY242" fmla="*/ 433521 h 1800359"/>
              <a:gd name="connsiteX243" fmla="*/ 214313 w 2640806"/>
              <a:gd name="connsiteY243" fmla="*/ 414471 h 1800359"/>
              <a:gd name="connsiteX244" fmla="*/ 245269 w 2640806"/>
              <a:gd name="connsiteY244" fmla="*/ 393040 h 1800359"/>
              <a:gd name="connsiteX245" fmla="*/ 197644 w 2640806"/>
              <a:gd name="connsiteY245" fmla="*/ 378752 h 1800359"/>
              <a:gd name="connsiteX246" fmla="*/ 133350 w 2640806"/>
              <a:gd name="connsiteY246" fmla="*/ 378752 h 1800359"/>
              <a:gd name="connsiteX247" fmla="*/ 109538 w 2640806"/>
              <a:gd name="connsiteY247" fmla="*/ 378752 h 1800359"/>
              <a:gd name="connsiteX248" fmla="*/ 107157 w 2640806"/>
              <a:gd name="connsiteY248" fmla="*/ 433521 h 1800359"/>
              <a:gd name="connsiteX249" fmla="*/ 61913 w 2640806"/>
              <a:gd name="connsiteY249" fmla="*/ 378752 h 1800359"/>
              <a:gd name="connsiteX250" fmla="*/ 0 w 2640806"/>
              <a:gd name="connsiteY250" fmla="*/ 359702 h 1800359"/>
              <a:gd name="connsiteX251" fmla="*/ 0 w 2640806"/>
              <a:gd name="connsiteY251" fmla="*/ 338271 h 1800359"/>
              <a:gd name="connsiteX252" fmla="*/ 35719 w 2640806"/>
              <a:gd name="connsiteY252" fmla="*/ 314459 h 1800359"/>
              <a:gd name="connsiteX253" fmla="*/ 66675 w 2640806"/>
              <a:gd name="connsiteY253" fmla="*/ 273977 h 1800359"/>
              <a:gd name="connsiteX254" fmla="*/ 54769 w 2640806"/>
              <a:gd name="connsiteY254" fmla="*/ 238259 h 1800359"/>
              <a:gd name="connsiteX255" fmla="*/ 35719 w 2640806"/>
              <a:gd name="connsiteY255" fmla="*/ 214446 h 1800359"/>
              <a:gd name="connsiteX256" fmla="*/ 61913 w 2640806"/>
              <a:gd name="connsiteY256" fmla="*/ 200159 h 1800359"/>
              <a:gd name="connsiteX257" fmla="*/ 71438 w 2640806"/>
              <a:gd name="connsiteY257" fmla="*/ 159677 h 1800359"/>
              <a:gd name="connsiteX258" fmla="*/ 57150 w 2640806"/>
              <a:gd name="connsiteY258" fmla="*/ 123959 h 1800359"/>
              <a:gd name="connsiteX259" fmla="*/ 21432 w 2640806"/>
              <a:gd name="connsiteY259" fmla="*/ 81096 h 1800359"/>
              <a:gd name="connsiteX260" fmla="*/ 66675 w 2640806"/>
              <a:gd name="connsiteY260" fmla="*/ 57284 h 1800359"/>
              <a:gd name="connsiteX261" fmla="*/ 95250 w 2640806"/>
              <a:gd name="connsiteY261" fmla="*/ 47759 h 1800359"/>
              <a:gd name="connsiteX262" fmla="*/ 190500 w 2640806"/>
              <a:gd name="connsiteY262" fmla="*/ 134 h 1800359"/>
              <a:gd name="connsiteX263" fmla="*/ 269081 w 2640806"/>
              <a:gd name="connsiteY263" fmla="*/ 62046 h 1800359"/>
              <a:gd name="connsiteX264" fmla="*/ 404813 w 2640806"/>
              <a:gd name="connsiteY26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1516857 w 2640806"/>
              <a:gd name="connsiteY71" fmla="*/ 926440 h 1800359"/>
              <a:gd name="connsiteX72" fmla="*/ 1471613 w 2640806"/>
              <a:gd name="connsiteY72" fmla="*/ 897865 h 1800359"/>
              <a:gd name="connsiteX73" fmla="*/ 1438275 w 2640806"/>
              <a:gd name="connsiteY73" fmla="*/ 847859 h 1800359"/>
              <a:gd name="connsiteX74" fmla="*/ 1433513 w 2640806"/>
              <a:gd name="connsiteY74" fmla="*/ 819284 h 1800359"/>
              <a:gd name="connsiteX75" fmla="*/ 1409700 w 2640806"/>
              <a:gd name="connsiteY75" fmla="*/ 804996 h 1800359"/>
              <a:gd name="connsiteX76" fmla="*/ 1369219 w 2640806"/>
              <a:gd name="connsiteY76" fmla="*/ 807377 h 1800359"/>
              <a:gd name="connsiteX77" fmla="*/ 1309688 w 2640806"/>
              <a:gd name="connsiteY77" fmla="*/ 807377 h 1800359"/>
              <a:gd name="connsiteX78" fmla="*/ 1281113 w 2640806"/>
              <a:gd name="connsiteY78" fmla="*/ 812140 h 1800359"/>
              <a:gd name="connsiteX79" fmla="*/ 1257300 w 2640806"/>
              <a:gd name="connsiteY79" fmla="*/ 835952 h 1800359"/>
              <a:gd name="connsiteX80" fmla="*/ 1221582 w 2640806"/>
              <a:gd name="connsiteY80" fmla="*/ 838334 h 1800359"/>
              <a:gd name="connsiteX81" fmla="*/ 1188244 w 2640806"/>
              <a:gd name="connsiteY81" fmla="*/ 835952 h 1800359"/>
              <a:gd name="connsiteX82" fmla="*/ 1143000 w 2640806"/>
              <a:gd name="connsiteY82" fmla="*/ 821665 h 1800359"/>
              <a:gd name="connsiteX83" fmla="*/ 1109663 w 2640806"/>
              <a:gd name="connsiteY83" fmla="*/ 838334 h 1800359"/>
              <a:gd name="connsiteX84" fmla="*/ 1083469 w 2640806"/>
              <a:gd name="connsiteY84" fmla="*/ 866909 h 1800359"/>
              <a:gd name="connsiteX85" fmla="*/ 1054894 w 2640806"/>
              <a:gd name="connsiteY85" fmla="*/ 885959 h 1800359"/>
              <a:gd name="connsiteX86" fmla="*/ 1064419 w 2640806"/>
              <a:gd name="connsiteY86" fmla="*/ 926440 h 1800359"/>
              <a:gd name="connsiteX87" fmla="*/ 1059657 w 2640806"/>
              <a:gd name="connsiteY87" fmla="*/ 985971 h 1800359"/>
              <a:gd name="connsiteX88" fmla="*/ 1038225 w 2640806"/>
              <a:gd name="connsiteY88" fmla="*/ 933584 h 1800359"/>
              <a:gd name="connsiteX89" fmla="*/ 1028700 w 2640806"/>
              <a:gd name="connsiteY89" fmla="*/ 902627 h 1800359"/>
              <a:gd name="connsiteX90" fmla="*/ 1009650 w 2640806"/>
              <a:gd name="connsiteY90" fmla="*/ 897865 h 1800359"/>
              <a:gd name="connsiteX91" fmla="*/ 997744 w 2640806"/>
              <a:gd name="connsiteY91" fmla="*/ 921677 h 1800359"/>
              <a:gd name="connsiteX92" fmla="*/ 969169 w 2640806"/>
              <a:gd name="connsiteY92" fmla="*/ 924059 h 1800359"/>
              <a:gd name="connsiteX93" fmla="*/ 935832 w 2640806"/>
              <a:gd name="connsiteY93" fmla="*/ 916915 h 1800359"/>
              <a:gd name="connsiteX94" fmla="*/ 912019 w 2640806"/>
              <a:gd name="connsiteY94" fmla="*/ 935965 h 1800359"/>
              <a:gd name="connsiteX95" fmla="*/ 873919 w 2640806"/>
              <a:gd name="connsiteY95" fmla="*/ 945490 h 1800359"/>
              <a:gd name="connsiteX96" fmla="*/ 842963 w 2640806"/>
              <a:gd name="connsiteY96" fmla="*/ 935965 h 1800359"/>
              <a:gd name="connsiteX97" fmla="*/ 802482 w 2640806"/>
              <a:gd name="connsiteY97" fmla="*/ 912152 h 1800359"/>
              <a:gd name="connsiteX98" fmla="*/ 785813 w 2640806"/>
              <a:gd name="connsiteY98" fmla="*/ 881196 h 1800359"/>
              <a:gd name="connsiteX99" fmla="*/ 776288 w 2640806"/>
              <a:gd name="connsiteY99" fmla="*/ 866909 h 1800359"/>
              <a:gd name="connsiteX100" fmla="*/ 800100 w 2640806"/>
              <a:gd name="connsiteY100" fmla="*/ 850240 h 1800359"/>
              <a:gd name="connsiteX101" fmla="*/ 800100 w 2640806"/>
              <a:gd name="connsiteY101" fmla="*/ 793090 h 1800359"/>
              <a:gd name="connsiteX102" fmla="*/ 776288 w 2640806"/>
              <a:gd name="connsiteY102" fmla="*/ 783565 h 1800359"/>
              <a:gd name="connsiteX103" fmla="*/ 719138 w 2640806"/>
              <a:gd name="connsiteY103" fmla="*/ 788327 h 1800359"/>
              <a:gd name="connsiteX104" fmla="*/ 688182 w 2640806"/>
              <a:gd name="connsiteY104" fmla="*/ 781184 h 1800359"/>
              <a:gd name="connsiteX105" fmla="*/ 673894 w 2640806"/>
              <a:gd name="connsiteY105" fmla="*/ 754990 h 1800359"/>
              <a:gd name="connsiteX106" fmla="*/ 652463 w 2640806"/>
              <a:gd name="connsiteY106" fmla="*/ 731177 h 1800359"/>
              <a:gd name="connsiteX107" fmla="*/ 619125 w 2640806"/>
              <a:gd name="connsiteY107" fmla="*/ 709746 h 1800359"/>
              <a:gd name="connsiteX108" fmla="*/ 590550 w 2640806"/>
              <a:gd name="connsiteY108" fmla="*/ 716890 h 1800359"/>
              <a:gd name="connsiteX109" fmla="*/ 566738 w 2640806"/>
              <a:gd name="connsiteY109" fmla="*/ 719271 h 1800359"/>
              <a:gd name="connsiteX110" fmla="*/ 569119 w 2640806"/>
              <a:gd name="connsiteY110" fmla="*/ 750227 h 1800359"/>
              <a:gd name="connsiteX111" fmla="*/ 604838 w 2640806"/>
              <a:gd name="connsiteY111" fmla="*/ 764515 h 1800359"/>
              <a:gd name="connsiteX112" fmla="*/ 571500 w 2640806"/>
              <a:gd name="connsiteY112" fmla="*/ 778802 h 1800359"/>
              <a:gd name="connsiteX113" fmla="*/ 545307 w 2640806"/>
              <a:gd name="connsiteY113" fmla="*/ 795471 h 1800359"/>
              <a:gd name="connsiteX114" fmla="*/ 569119 w 2640806"/>
              <a:gd name="connsiteY114" fmla="*/ 814521 h 1800359"/>
              <a:gd name="connsiteX115" fmla="*/ 550069 w 2640806"/>
              <a:gd name="connsiteY115" fmla="*/ 833571 h 1800359"/>
              <a:gd name="connsiteX116" fmla="*/ 523875 w 2640806"/>
              <a:gd name="connsiteY116" fmla="*/ 840715 h 1800359"/>
              <a:gd name="connsiteX117" fmla="*/ 511969 w 2640806"/>
              <a:gd name="connsiteY117" fmla="*/ 862146 h 1800359"/>
              <a:gd name="connsiteX118" fmla="*/ 535782 w 2640806"/>
              <a:gd name="connsiteY118" fmla="*/ 883577 h 1800359"/>
              <a:gd name="connsiteX119" fmla="*/ 542925 w 2640806"/>
              <a:gd name="connsiteY119" fmla="*/ 914534 h 1800359"/>
              <a:gd name="connsiteX120" fmla="*/ 557213 w 2640806"/>
              <a:gd name="connsiteY120" fmla="*/ 947871 h 1800359"/>
              <a:gd name="connsiteX121" fmla="*/ 533400 w 2640806"/>
              <a:gd name="connsiteY121" fmla="*/ 955015 h 1800359"/>
              <a:gd name="connsiteX122" fmla="*/ 528638 w 2640806"/>
              <a:gd name="connsiteY122" fmla="*/ 988352 h 1800359"/>
              <a:gd name="connsiteX123" fmla="*/ 550069 w 2640806"/>
              <a:gd name="connsiteY123" fmla="*/ 1002640 h 1800359"/>
              <a:gd name="connsiteX124" fmla="*/ 573882 w 2640806"/>
              <a:gd name="connsiteY124" fmla="*/ 990734 h 1800359"/>
              <a:gd name="connsiteX125" fmla="*/ 588169 w 2640806"/>
              <a:gd name="connsiteY125" fmla="*/ 1012165 h 1800359"/>
              <a:gd name="connsiteX126" fmla="*/ 588169 w 2640806"/>
              <a:gd name="connsiteY126" fmla="*/ 1012165 h 1800359"/>
              <a:gd name="connsiteX127" fmla="*/ 614363 w 2640806"/>
              <a:gd name="connsiteY127" fmla="*/ 1038359 h 1800359"/>
              <a:gd name="connsiteX128" fmla="*/ 602457 w 2640806"/>
              <a:gd name="connsiteY128" fmla="*/ 1064552 h 1800359"/>
              <a:gd name="connsiteX129" fmla="*/ 588169 w 2640806"/>
              <a:gd name="connsiteY129" fmla="*/ 1081221 h 1800359"/>
              <a:gd name="connsiteX130" fmla="*/ 600075 w 2640806"/>
              <a:gd name="connsiteY130" fmla="*/ 1119321 h 1800359"/>
              <a:gd name="connsiteX131" fmla="*/ 609600 w 2640806"/>
              <a:gd name="connsiteY131" fmla="*/ 1138371 h 1800359"/>
              <a:gd name="connsiteX132" fmla="*/ 609600 w 2640806"/>
              <a:gd name="connsiteY132" fmla="*/ 1138371 h 1800359"/>
              <a:gd name="connsiteX133" fmla="*/ 640557 w 2640806"/>
              <a:gd name="connsiteY133" fmla="*/ 1155040 h 1800359"/>
              <a:gd name="connsiteX134" fmla="*/ 642938 w 2640806"/>
              <a:gd name="connsiteY134" fmla="*/ 1188377 h 1800359"/>
              <a:gd name="connsiteX135" fmla="*/ 681038 w 2640806"/>
              <a:gd name="connsiteY135" fmla="*/ 1205046 h 1800359"/>
              <a:gd name="connsiteX136" fmla="*/ 781050 w 2640806"/>
              <a:gd name="connsiteY136" fmla="*/ 1228859 h 1800359"/>
              <a:gd name="connsiteX137" fmla="*/ 797719 w 2640806"/>
              <a:gd name="connsiteY137" fmla="*/ 1245527 h 1800359"/>
              <a:gd name="connsiteX138" fmla="*/ 828675 w 2640806"/>
              <a:gd name="connsiteY138" fmla="*/ 1262196 h 1800359"/>
              <a:gd name="connsiteX139" fmla="*/ 852488 w 2640806"/>
              <a:gd name="connsiteY139" fmla="*/ 1238384 h 1800359"/>
              <a:gd name="connsiteX140" fmla="*/ 864394 w 2640806"/>
              <a:gd name="connsiteY140" fmla="*/ 1262196 h 1800359"/>
              <a:gd name="connsiteX141" fmla="*/ 926307 w 2640806"/>
              <a:gd name="connsiteY141" fmla="*/ 1269340 h 1800359"/>
              <a:gd name="connsiteX142" fmla="*/ 940594 w 2640806"/>
              <a:gd name="connsiteY142" fmla="*/ 1286009 h 1800359"/>
              <a:gd name="connsiteX143" fmla="*/ 966788 w 2640806"/>
              <a:gd name="connsiteY143" fmla="*/ 1326490 h 1800359"/>
              <a:gd name="connsiteX144" fmla="*/ 1004888 w 2640806"/>
              <a:gd name="connsiteY144" fmla="*/ 1350302 h 1800359"/>
              <a:gd name="connsiteX145" fmla="*/ 1064419 w 2640806"/>
              <a:gd name="connsiteY145" fmla="*/ 1376496 h 1800359"/>
              <a:gd name="connsiteX146" fmla="*/ 1104900 w 2640806"/>
              <a:gd name="connsiteY146" fmla="*/ 1395546 h 1800359"/>
              <a:gd name="connsiteX147" fmla="*/ 1152525 w 2640806"/>
              <a:gd name="connsiteY147" fmla="*/ 1395546 h 1800359"/>
              <a:gd name="connsiteX148" fmla="*/ 1216819 w 2640806"/>
              <a:gd name="connsiteY148" fmla="*/ 1409834 h 1800359"/>
              <a:gd name="connsiteX149" fmla="*/ 1283494 w 2640806"/>
              <a:gd name="connsiteY149" fmla="*/ 1424121 h 1800359"/>
              <a:gd name="connsiteX150" fmla="*/ 1323975 w 2640806"/>
              <a:gd name="connsiteY150" fmla="*/ 1466984 h 1800359"/>
              <a:gd name="connsiteX151" fmla="*/ 1369219 w 2640806"/>
              <a:gd name="connsiteY151" fmla="*/ 1514609 h 1800359"/>
              <a:gd name="connsiteX152" fmla="*/ 1371600 w 2640806"/>
              <a:gd name="connsiteY152" fmla="*/ 1574140 h 1800359"/>
              <a:gd name="connsiteX153" fmla="*/ 1343025 w 2640806"/>
              <a:gd name="connsiteY153" fmla="*/ 1528896 h 1800359"/>
              <a:gd name="connsiteX154" fmla="*/ 1297782 w 2640806"/>
              <a:gd name="connsiteY154" fmla="*/ 1483652 h 1800359"/>
              <a:gd name="connsiteX155" fmla="*/ 1262063 w 2640806"/>
              <a:gd name="connsiteY155" fmla="*/ 1450315 h 1800359"/>
              <a:gd name="connsiteX156" fmla="*/ 1228725 w 2640806"/>
              <a:gd name="connsiteY156" fmla="*/ 1431265 h 1800359"/>
              <a:gd name="connsiteX157" fmla="*/ 1159669 w 2640806"/>
              <a:gd name="connsiteY157" fmla="*/ 1426502 h 1800359"/>
              <a:gd name="connsiteX158" fmla="*/ 1102519 w 2640806"/>
              <a:gd name="connsiteY158" fmla="*/ 1424121 h 1800359"/>
              <a:gd name="connsiteX159" fmla="*/ 1062038 w 2640806"/>
              <a:gd name="connsiteY159" fmla="*/ 1407452 h 1800359"/>
              <a:gd name="connsiteX160" fmla="*/ 1014413 w 2640806"/>
              <a:gd name="connsiteY160" fmla="*/ 1388402 h 1800359"/>
              <a:gd name="connsiteX161" fmla="*/ 983457 w 2640806"/>
              <a:gd name="connsiteY161" fmla="*/ 1366971 h 1800359"/>
              <a:gd name="connsiteX162" fmla="*/ 942975 w 2640806"/>
              <a:gd name="connsiteY162" fmla="*/ 1343159 h 1800359"/>
              <a:gd name="connsiteX163" fmla="*/ 900113 w 2640806"/>
              <a:gd name="connsiteY163" fmla="*/ 1319346 h 1800359"/>
              <a:gd name="connsiteX164" fmla="*/ 912019 w 2640806"/>
              <a:gd name="connsiteY164" fmla="*/ 1364590 h 1800359"/>
              <a:gd name="connsiteX165" fmla="*/ 923925 w 2640806"/>
              <a:gd name="connsiteY165" fmla="*/ 1409834 h 1800359"/>
              <a:gd name="connsiteX166" fmla="*/ 938213 w 2640806"/>
              <a:gd name="connsiteY166" fmla="*/ 1450315 h 1800359"/>
              <a:gd name="connsiteX167" fmla="*/ 962025 w 2640806"/>
              <a:gd name="connsiteY167" fmla="*/ 1497940 h 1800359"/>
              <a:gd name="connsiteX168" fmla="*/ 971550 w 2640806"/>
              <a:gd name="connsiteY168" fmla="*/ 1550327 h 1800359"/>
              <a:gd name="connsiteX169" fmla="*/ 1002507 w 2640806"/>
              <a:gd name="connsiteY169" fmla="*/ 1614621 h 1800359"/>
              <a:gd name="connsiteX170" fmla="*/ 1021557 w 2640806"/>
              <a:gd name="connsiteY170" fmla="*/ 1647959 h 1800359"/>
              <a:gd name="connsiteX171" fmla="*/ 1035844 w 2640806"/>
              <a:gd name="connsiteY171" fmla="*/ 1671771 h 1800359"/>
              <a:gd name="connsiteX172" fmla="*/ 1102519 w 2640806"/>
              <a:gd name="connsiteY172" fmla="*/ 1678915 h 1800359"/>
              <a:gd name="connsiteX173" fmla="*/ 1154907 w 2640806"/>
              <a:gd name="connsiteY173" fmla="*/ 1697965 h 1800359"/>
              <a:gd name="connsiteX174" fmla="*/ 1171575 w 2640806"/>
              <a:gd name="connsiteY174" fmla="*/ 1709871 h 1800359"/>
              <a:gd name="connsiteX175" fmla="*/ 1176338 w 2640806"/>
              <a:gd name="connsiteY175" fmla="*/ 1717015 h 1800359"/>
              <a:gd name="connsiteX176" fmla="*/ 1178719 w 2640806"/>
              <a:gd name="connsiteY176" fmla="*/ 1726540 h 1800359"/>
              <a:gd name="connsiteX177" fmla="*/ 1181100 w 2640806"/>
              <a:gd name="connsiteY177" fmla="*/ 1728921 h 1800359"/>
              <a:gd name="connsiteX178" fmla="*/ 1204913 w 2640806"/>
              <a:gd name="connsiteY178" fmla="*/ 1793215 h 1800359"/>
              <a:gd name="connsiteX179" fmla="*/ 1169194 w 2640806"/>
              <a:gd name="connsiteY179" fmla="*/ 1800359 h 1800359"/>
              <a:gd name="connsiteX180" fmla="*/ 1140619 w 2640806"/>
              <a:gd name="connsiteY180" fmla="*/ 1745590 h 1800359"/>
              <a:gd name="connsiteX181" fmla="*/ 1121569 w 2640806"/>
              <a:gd name="connsiteY181" fmla="*/ 1726540 h 1800359"/>
              <a:gd name="connsiteX182" fmla="*/ 1128713 w 2640806"/>
              <a:gd name="connsiteY182" fmla="*/ 1790834 h 1800359"/>
              <a:gd name="connsiteX183" fmla="*/ 1119188 w 2640806"/>
              <a:gd name="connsiteY183" fmla="*/ 1790834 h 1800359"/>
              <a:gd name="connsiteX184" fmla="*/ 1088232 w 2640806"/>
              <a:gd name="connsiteY184" fmla="*/ 1740827 h 1800359"/>
              <a:gd name="connsiteX185" fmla="*/ 1057275 w 2640806"/>
              <a:gd name="connsiteY185" fmla="*/ 1717015 h 1800359"/>
              <a:gd name="connsiteX186" fmla="*/ 1042988 w 2640806"/>
              <a:gd name="connsiteY186" fmla="*/ 1745590 h 1800359"/>
              <a:gd name="connsiteX187" fmla="*/ 1021557 w 2640806"/>
              <a:gd name="connsiteY187" fmla="*/ 1750352 h 1800359"/>
              <a:gd name="connsiteX188" fmla="*/ 985838 w 2640806"/>
              <a:gd name="connsiteY188" fmla="*/ 1697965 h 1800359"/>
              <a:gd name="connsiteX189" fmla="*/ 919163 w 2640806"/>
              <a:gd name="connsiteY189" fmla="*/ 1671771 h 1800359"/>
              <a:gd name="connsiteX190" fmla="*/ 876300 w 2640806"/>
              <a:gd name="connsiteY190" fmla="*/ 1638434 h 1800359"/>
              <a:gd name="connsiteX191" fmla="*/ 857250 w 2640806"/>
              <a:gd name="connsiteY191" fmla="*/ 1576521 h 1800359"/>
              <a:gd name="connsiteX192" fmla="*/ 862013 w 2640806"/>
              <a:gd name="connsiteY192" fmla="*/ 1528896 h 1800359"/>
              <a:gd name="connsiteX193" fmla="*/ 864394 w 2640806"/>
              <a:gd name="connsiteY193" fmla="*/ 1464602 h 1800359"/>
              <a:gd name="connsiteX194" fmla="*/ 866775 w 2640806"/>
              <a:gd name="connsiteY194" fmla="*/ 1400309 h 1800359"/>
              <a:gd name="connsiteX195" fmla="*/ 862013 w 2640806"/>
              <a:gd name="connsiteY195" fmla="*/ 1333634 h 1800359"/>
              <a:gd name="connsiteX196" fmla="*/ 804863 w 2640806"/>
              <a:gd name="connsiteY196" fmla="*/ 1305059 h 1800359"/>
              <a:gd name="connsiteX197" fmla="*/ 754857 w 2640806"/>
              <a:gd name="connsiteY197" fmla="*/ 1281246 h 1800359"/>
              <a:gd name="connsiteX198" fmla="*/ 692944 w 2640806"/>
              <a:gd name="connsiteY198" fmla="*/ 1250290 h 1800359"/>
              <a:gd name="connsiteX199" fmla="*/ 609600 w 2640806"/>
              <a:gd name="connsiteY199" fmla="*/ 1209809 h 1800359"/>
              <a:gd name="connsiteX200" fmla="*/ 566738 w 2640806"/>
              <a:gd name="connsiteY200" fmla="*/ 1183615 h 1800359"/>
              <a:gd name="connsiteX201" fmla="*/ 528638 w 2640806"/>
              <a:gd name="connsiteY201" fmla="*/ 1138371 h 1800359"/>
              <a:gd name="connsiteX202" fmla="*/ 523875 w 2640806"/>
              <a:gd name="connsiteY202" fmla="*/ 1109796 h 1800359"/>
              <a:gd name="connsiteX203" fmla="*/ 550069 w 2640806"/>
              <a:gd name="connsiteY203" fmla="*/ 1090746 h 1800359"/>
              <a:gd name="connsiteX204" fmla="*/ 561975 w 2640806"/>
              <a:gd name="connsiteY204" fmla="*/ 1064552 h 1800359"/>
              <a:gd name="connsiteX205" fmla="*/ 547688 w 2640806"/>
              <a:gd name="connsiteY205" fmla="*/ 1040740 h 1800359"/>
              <a:gd name="connsiteX206" fmla="*/ 490538 w 2640806"/>
              <a:gd name="connsiteY206" fmla="*/ 1076459 h 1800359"/>
              <a:gd name="connsiteX207" fmla="*/ 447675 w 2640806"/>
              <a:gd name="connsiteY207" fmla="*/ 1057409 h 1800359"/>
              <a:gd name="connsiteX208" fmla="*/ 454819 w 2640806"/>
              <a:gd name="connsiteY208" fmla="*/ 1026452 h 1800359"/>
              <a:gd name="connsiteX209" fmla="*/ 461963 w 2640806"/>
              <a:gd name="connsiteY209" fmla="*/ 988352 h 1800359"/>
              <a:gd name="connsiteX210" fmla="*/ 459582 w 2640806"/>
              <a:gd name="connsiteY210" fmla="*/ 976446 h 1800359"/>
              <a:gd name="connsiteX211" fmla="*/ 419100 w 2640806"/>
              <a:gd name="connsiteY211" fmla="*/ 959777 h 1800359"/>
              <a:gd name="connsiteX212" fmla="*/ 392907 w 2640806"/>
              <a:gd name="connsiteY212" fmla="*/ 905009 h 1800359"/>
              <a:gd name="connsiteX213" fmla="*/ 395288 w 2640806"/>
              <a:gd name="connsiteY213" fmla="*/ 857384 h 1800359"/>
              <a:gd name="connsiteX214" fmla="*/ 433388 w 2640806"/>
              <a:gd name="connsiteY214" fmla="*/ 835952 h 1800359"/>
              <a:gd name="connsiteX215" fmla="*/ 431007 w 2640806"/>
              <a:gd name="connsiteY215" fmla="*/ 800234 h 1800359"/>
              <a:gd name="connsiteX216" fmla="*/ 400050 w 2640806"/>
              <a:gd name="connsiteY216" fmla="*/ 819284 h 1800359"/>
              <a:gd name="connsiteX217" fmla="*/ 397669 w 2640806"/>
              <a:gd name="connsiteY217" fmla="*/ 781184 h 1800359"/>
              <a:gd name="connsiteX218" fmla="*/ 419100 w 2640806"/>
              <a:gd name="connsiteY218" fmla="*/ 743084 h 1800359"/>
              <a:gd name="connsiteX219" fmla="*/ 421482 w 2640806"/>
              <a:gd name="connsiteY219" fmla="*/ 695459 h 1800359"/>
              <a:gd name="connsiteX220" fmla="*/ 428625 w 2640806"/>
              <a:gd name="connsiteY220" fmla="*/ 669265 h 1800359"/>
              <a:gd name="connsiteX221" fmla="*/ 383382 w 2640806"/>
              <a:gd name="connsiteY221" fmla="*/ 669265 h 1800359"/>
              <a:gd name="connsiteX222" fmla="*/ 385763 w 2640806"/>
              <a:gd name="connsiteY222" fmla="*/ 619259 h 1800359"/>
              <a:gd name="connsiteX223" fmla="*/ 423863 w 2640806"/>
              <a:gd name="connsiteY223" fmla="*/ 602590 h 1800359"/>
              <a:gd name="connsiteX224" fmla="*/ 445294 w 2640806"/>
              <a:gd name="connsiteY224" fmla="*/ 562109 h 1800359"/>
              <a:gd name="connsiteX225" fmla="*/ 469107 w 2640806"/>
              <a:gd name="connsiteY225" fmla="*/ 526390 h 1800359"/>
              <a:gd name="connsiteX226" fmla="*/ 438150 w 2640806"/>
              <a:gd name="connsiteY226" fmla="*/ 519246 h 1800359"/>
              <a:gd name="connsiteX227" fmla="*/ 409575 w 2640806"/>
              <a:gd name="connsiteY227" fmla="*/ 521627 h 1800359"/>
              <a:gd name="connsiteX228" fmla="*/ 400050 w 2640806"/>
              <a:gd name="connsiteY228" fmla="*/ 552584 h 1800359"/>
              <a:gd name="connsiteX229" fmla="*/ 381000 w 2640806"/>
              <a:gd name="connsiteY229" fmla="*/ 588302 h 1800359"/>
              <a:gd name="connsiteX230" fmla="*/ 333375 w 2640806"/>
              <a:gd name="connsiteY230" fmla="*/ 614496 h 1800359"/>
              <a:gd name="connsiteX231" fmla="*/ 285750 w 2640806"/>
              <a:gd name="connsiteY231" fmla="*/ 635927 h 1800359"/>
              <a:gd name="connsiteX232" fmla="*/ 230982 w 2640806"/>
              <a:gd name="connsiteY232" fmla="*/ 643071 h 1800359"/>
              <a:gd name="connsiteX233" fmla="*/ 159544 w 2640806"/>
              <a:gd name="connsiteY233" fmla="*/ 631165 h 1800359"/>
              <a:gd name="connsiteX234" fmla="*/ 230982 w 2640806"/>
              <a:gd name="connsiteY234" fmla="*/ 612115 h 1800359"/>
              <a:gd name="connsiteX235" fmla="*/ 233363 w 2640806"/>
              <a:gd name="connsiteY235" fmla="*/ 581159 h 1800359"/>
              <a:gd name="connsiteX236" fmla="*/ 204788 w 2640806"/>
              <a:gd name="connsiteY236" fmla="*/ 557346 h 1800359"/>
              <a:gd name="connsiteX237" fmla="*/ 223838 w 2640806"/>
              <a:gd name="connsiteY237" fmla="*/ 531152 h 1800359"/>
              <a:gd name="connsiteX238" fmla="*/ 221457 w 2640806"/>
              <a:gd name="connsiteY238" fmla="*/ 495434 h 1800359"/>
              <a:gd name="connsiteX239" fmla="*/ 221457 w 2640806"/>
              <a:gd name="connsiteY239" fmla="*/ 495434 h 1800359"/>
              <a:gd name="connsiteX240" fmla="*/ 166688 w 2640806"/>
              <a:gd name="connsiteY240" fmla="*/ 500196 h 1800359"/>
              <a:gd name="connsiteX241" fmla="*/ 157163 w 2640806"/>
              <a:gd name="connsiteY241" fmla="*/ 533534 h 1800359"/>
              <a:gd name="connsiteX242" fmla="*/ 159544 w 2640806"/>
              <a:gd name="connsiteY242" fmla="*/ 478765 h 1800359"/>
              <a:gd name="connsiteX243" fmla="*/ 192882 w 2640806"/>
              <a:gd name="connsiteY243" fmla="*/ 433521 h 1800359"/>
              <a:gd name="connsiteX244" fmla="*/ 214313 w 2640806"/>
              <a:gd name="connsiteY244" fmla="*/ 414471 h 1800359"/>
              <a:gd name="connsiteX245" fmla="*/ 245269 w 2640806"/>
              <a:gd name="connsiteY245" fmla="*/ 393040 h 1800359"/>
              <a:gd name="connsiteX246" fmla="*/ 197644 w 2640806"/>
              <a:gd name="connsiteY246" fmla="*/ 378752 h 1800359"/>
              <a:gd name="connsiteX247" fmla="*/ 133350 w 2640806"/>
              <a:gd name="connsiteY247" fmla="*/ 378752 h 1800359"/>
              <a:gd name="connsiteX248" fmla="*/ 109538 w 2640806"/>
              <a:gd name="connsiteY248" fmla="*/ 378752 h 1800359"/>
              <a:gd name="connsiteX249" fmla="*/ 107157 w 2640806"/>
              <a:gd name="connsiteY249" fmla="*/ 433521 h 1800359"/>
              <a:gd name="connsiteX250" fmla="*/ 61913 w 2640806"/>
              <a:gd name="connsiteY250" fmla="*/ 378752 h 1800359"/>
              <a:gd name="connsiteX251" fmla="*/ 0 w 2640806"/>
              <a:gd name="connsiteY251" fmla="*/ 359702 h 1800359"/>
              <a:gd name="connsiteX252" fmla="*/ 0 w 2640806"/>
              <a:gd name="connsiteY252" fmla="*/ 338271 h 1800359"/>
              <a:gd name="connsiteX253" fmla="*/ 35719 w 2640806"/>
              <a:gd name="connsiteY253" fmla="*/ 314459 h 1800359"/>
              <a:gd name="connsiteX254" fmla="*/ 66675 w 2640806"/>
              <a:gd name="connsiteY254" fmla="*/ 273977 h 1800359"/>
              <a:gd name="connsiteX255" fmla="*/ 54769 w 2640806"/>
              <a:gd name="connsiteY255" fmla="*/ 238259 h 1800359"/>
              <a:gd name="connsiteX256" fmla="*/ 35719 w 2640806"/>
              <a:gd name="connsiteY256" fmla="*/ 214446 h 1800359"/>
              <a:gd name="connsiteX257" fmla="*/ 61913 w 2640806"/>
              <a:gd name="connsiteY257" fmla="*/ 200159 h 1800359"/>
              <a:gd name="connsiteX258" fmla="*/ 71438 w 2640806"/>
              <a:gd name="connsiteY258" fmla="*/ 159677 h 1800359"/>
              <a:gd name="connsiteX259" fmla="*/ 57150 w 2640806"/>
              <a:gd name="connsiteY259" fmla="*/ 123959 h 1800359"/>
              <a:gd name="connsiteX260" fmla="*/ 21432 w 2640806"/>
              <a:gd name="connsiteY260" fmla="*/ 81096 h 1800359"/>
              <a:gd name="connsiteX261" fmla="*/ 66675 w 2640806"/>
              <a:gd name="connsiteY261" fmla="*/ 57284 h 1800359"/>
              <a:gd name="connsiteX262" fmla="*/ 95250 w 2640806"/>
              <a:gd name="connsiteY262" fmla="*/ 47759 h 1800359"/>
              <a:gd name="connsiteX263" fmla="*/ 190500 w 2640806"/>
              <a:gd name="connsiteY263" fmla="*/ 134 h 1800359"/>
              <a:gd name="connsiteX264" fmla="*/ 269081 w 2640806"/>
              <a:gd name="connsiteY264" fmla="*/ 62046 h 1800359"/>
              <a:gd name="connsiteX265" fmla="*/ 404813 w 2640806"/>
              <a:gd name="connsiteY265"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1516857 w 2640806"/>
              <a:gd name="connsiteY72" fmla="*/ 926440 h 1800359"/>
              <a:gd name="connsiteX73" fmla="*/ 1471613 w 2640806"/>
              <a:gd name="connsiteY73" fmla="*/ 897865 h 1800359"/>
              <a:gd name="connsiteX74" fmla="*/ 1438275 w 2640806"/>
              <a:gd name="connsiteY74" fmla="*/ 847859 h 1800359"/>
              <a:gd name="connsiteX75" fmla="*/ 1433513 w 2640806"/>
              <a:gd name="connsiteY75" fmla="*/ 819284 h 1800359"/>
              <a:gd name="connsiteX76" fmla="*/ 1409700 w 2640806"/>
              <a:gd name="connsiteY76" fmla="*/ 804996 h 1800359"/>
              <a:gd name="connsiteX77" fmla="*/ 1369219 w 2640806"/>
              <a:gd name="connsiteY77" fmla="*/ 807377 h 1800359"/>
              <a:gd name="connsiteX78" fmla="*/ 1309688 w 2640806"/>
              <a:gd name="connsiteY78" fmla="*/ 807377 h 1800359"/>
              <a:gd name="connsiteX79" fmla="*/ 1281113 w 2640806"/>
              <a:gd name="connsiteY79" fmla="*/ 812140 h 1800359"/>
              <a:gd name="connsiteX80" fmla="*/ 1257300 w 2640806"/>
              <a:gd name="connsiteY80" fmla="*/ 835952 h 1800359"/>
              <a:gd name="connsiteX81" fmla="*/ 1221582 w 2640806"/>
              <a:gd name="connsiteY81" fmla="*/ 838334 h 1800359"/>
              <a:gd name="connsiteX82" fmla="*/ 1188244 w 2640806"/>
              <a:gd name="connsiteY82" fmla="*/ 835952 h 1800359"/>
              <a:gd name="connsiteX83" fmla="*/ 1143000 w 2640806"/>
              <a:gd name="connsiteY83" fmla="*/ 821665 h 1800359"/>
              <a:gd name="connsiteX84" fmla="*/ 1109663 w 2640806"/>
              <a:gd name="connsiteY84" fmla="*/ 838334 h 1800359"/>
              <a:gd name="connsiteX85" fmla="*/ 1083469 w 2640806"/>
              <a:gd name="connsiteY85" fmla="*/ 866909 h 1800359"/>
              <a:gd name="connsiteX86" fmla="*/ 1054894 w 2640806"/>
              <a:gd name="connsiteY86" fmla="*/ 885959 h 1800359"/>
              <a:gd name="connsiteX87" fmla="*/ 1064419 w 2640806"/>
              <a:gd name="connsiteY87" fmla="*/ 926440 h 1800359"/>
              <a:gd name="connsiteX88" fmla="*/ 1059657 w 2640806"/>
              <a:gd name="connsiteY88" fmla="*/ 985971 h 1800359"/>
              <a:gd name="connsiteX89" fmla="*/ 1038225 w 2640806"/>
              <a:gd name="connsiteY89" fmla="*/ 933584 h 1800359"/>
              <a:gd name="connsiteX90" fmla="*/ 1028700 w 2640806"/>
              <a:gd name="connsiteY90" fmla="*/ 902627 h 1800359"/>
              <a:gd name="connsiteX91" fmla="*/ 1009650 w 2640806"/>
              <a:gd name="connsiteY91" fmla="*/ 897865 h 1800359"/>
              <a:gd name="connsiteX92" fmla="*/ 997744 w 2640806"/>
              <a:gd name="connsiteY92" fmla="*/ 921677 h 1800359"/>
              <a:gd name="connsiteX93" fmla="*/ 969169 w 2640806"/>
              <a:gd name="connsiteY93" fmla="*/ 924059 h 1800359"/>
              <a:gd name="connsiteX94" fmla="*/ 935832 w 2640806"/>
              <a:gd name="connsiteY94" fmla="*/ 916915 h 1800359"/>
              <a:gd name="connsiteX95" fmla="*/ 912019 w 2640806"/>
              <a:gd name="connsiteY95" fmla="*/ 935965 h 1800359"/>
              <a:gd name="connsiteX96" fmla="*/ 873919 w 2640806"/>
              <a:gd name="connsiteY96" fmla="*/ 945490 h 1800359"/>
              <a:gd name="connsiteX97" fmla="*/ 842963 w 2640806"/>
              <a:gd name="connsiteY97" fmla="*/ 935965 h 1800359"/>
              <a:gd name="connsiteX98" fmla="*/ 802482 w 2640806"/>
              <a:gd name="connsiteY98" fmla="*/ 912152 h 1800359"/>
              <a:gd name="connsiteX99" fmla="*/ 785813 w 2640806"/>
              <a:gd name="connsiteY99" fmla="*/ 881196 h 1800359"/>
              <a:gd name="connsiteX100" fmla="*/ 776288 w 2640806"/>
              <a:gd name="connsiteY100" fmla="*/ 866909 h 1800359"/>
              <a:gd name="connsiteX101" fmla="*/ 800100 w 2640806"/>
              <a:gd name="connsiteY101" fmla="*/ 850240 h 1800359"/>
              <a:gd name="connsiteX102" fmla="*/ 800100 w 2640806"/>
              <a:gd name="connsiteY102" fmla="*/ 793090 h 1800359"/>
              <a:gd name="connsiteX103" fmla="*/ 776288 w 2640806"/>
              <a:gd name="connsiteY103" fmla="*/ 783565 h 1800359"/>
              <a:gd name="connsiteX104" fmla="*/ 719138 w 2640806"/>
              <a:gd name="connsiteY104" fmla="*/ 788327 h 1800359"/>
              <a:gd name="connsiteX105" fmla="*/ 688182 w 2640806"/>
              <a:gd name="connsiteY105" fmla="*/ 781184 h 1800359"/>
              <a:gd name="connsiteX106" fmla="*/ 673894 w 2640806"/>
              <a:gd name="connsiteY106" fmla="*/ 754990 h 1800359"/>
              <a:gd name="connsiteX107" fmla="*/ 652463 w 2640806"/>
              <a:gd name="connsiteY107" fmla="*/ 731177 h 1800359"/>
              <a:gd name="connsiteX108" fmla="*/ 619125 w 2640806"/>
              <a:gd name="connsiteY108" fmla="*/ 709746 h 1800359"/>
              <a:gd name="connsiteX109" fmla="*/ 590550 w 2640806"/>
              <a:gd name="connsiteY109" fmla="*/ 716890 h 1800359"/>
              <a:gd name="connsiteX110" fmla="*/ 566738 w 2640806"/>
              <a:gd name="connsiteY110" fmla="*/ 719271 h 1800359"/>
              <a:gd name="connsiteX111" fmla="*/ 569119 w 2640806"/>
              <a:gd name="connsiteY111" fmla="*/ 750227 h 1800359"/>
              <a:gd name="connsiteX112" fmla="*/ 604838 w 2640806"/>
              <a:gd name="connsiteY112" fmla="*/ 764515 h 1800359"/>
              <a:gd name="connsiteX113" fmla="*/ 571500 w 2640806"/>
              <a:gd name="connsiteY113" fmla="*/ 778802 h 1800359"/>
              <a:gd name="connsiteX114" fmla="*/ 545307 w 2640806"/>
              <a:gd name="connsiteY114" fmla="*/ 795471 h 1800359"/>
              <a:gd name="connsiteX115" fmla="*/ 569119 w 2640806"/>
              <a:gd name="connsiteY115" fmla="*/ 814521 h 1800359"/>
              <a:gd name="connsiteX116" fmla="*/ 550069 w 2640806"/>
              <a:gd name="connsiteY116" fmla="*/ 833571 h 1800359"/>
              <a:gd name="connsiteX117" fmla="*/ 523875 w 2640806"/>
              <a:gd name="connsiteY117" fmla="*/ 840715 h 1800359"/>
              <a:gd name="connsiteX118" fmla="*/ 511969 w 2640806"/>
              <a:gd name="connsiteY118" fmla="*/ 862146 h 1800359"/>
              <a:gd name="connsiteX119" fmla="*/ 535782 w 2640806"/>
              <a:gd name="connsiteY119" fmla="*/ 883577 h 1800359"/>
              <a:gd name="connsiteX120" fmla="*/ 542925 w 2640806"/>
              <a:gd name="connsiteY120" fmla="*/ 914534 h 1800359"/>
              <a:gd name="connsiteX121" fmla="*/ 557213 w 2640806"/>
              <a:gd name="connsiteY121" fmla="*/ 947871 h 1800359"/>
              <a:gd name="connsiteX122" fmla="*/ 533400 w 2640806"/>
              <a:gd name="connsiteY122" fmla="*/ 955015 h 1800359"/>
              <a:gd name="connsiteX123" fmla="*/ 528638 w 2640806"/>
              <a:gd name="connsiteY123" fmla="*/ 988352 h 1800359"/>
              <a:gd name="connsiteX124" fmla="*/ 550069 w 2640806"/>
              <a:gd name="connsiteY124" fmla="*/ 1002640 h 1800359"/>
              <a:gd name="connsiteX125" fmla="*/ 573882 w 2640806"/>
              <a:gd name="connsiteY125" fmla="*/ 990734 h 1800359"/>
              <a:gd name="connsiteX126" fmla="*/ 588169 w 2640806"/>
              <a:gd name="connsiteY126" fmla="*/ 1012165 h 1800359"/>
              <a:gd name="connsiteX127" fmla="*/ 588169 w 2640806"/>
              <a:gd name="connsiteY127" fmla="*/ 1012165 h 1800359"/>
              <a:gd name="connsiteX128" fmla="*/ 614363 w 2640806"/>
              <a:gd name="connsiteY128" fmla="*/ 1038359 h 1800359"/>
              <a:gd name="connsiteX129" fmla="*/ 602457 w 2640806"/>
              <a:gd name="connsiteY129" fmla="*/ 1064552 h 1800359"/>
              <a:gd name="connsiteX130" fmla="*/ 588169 w 2640806"/>
              <a:gd name="connsiteY130" fmla="*/ 1081221 h 1800359"/>
              <a:gd name="connsiteX131" fmla="*/ 600075 w 2640806"/>
              <a:gd name="connsiteY131" fmla="*/ 1119321 h 1800359"/>
              <a:gd name="connsiteX132" fmla="*/ 609600 w 2640806"/>
              <a:gd name="connsiteY132" fmla="*/ 1138371 h 1800359"/>
              <a:gd name="connsiteX133" fmla="*/ 609600 w 2640806"/>
              <a:gd name="connsiteY133" fmla="*/ 1138371 h 1800359"/>
              <a:gd name="connsiteX134" fmla="*/ 640557 w 2640806"/>
              <a:gd name="connsiteY134" fmla="*/ 1155040 h 1800359"/>
              <a:gd name="connsiteX135" fmla="*/ 642938 w 2640806"/>
              <a:gd name="connsiteY135" fmla="*/ 1188377 h 1800359"/>
              <a:gd name="connsiteX136" fmla="*/ 681038 w 2640806"/>
              <a:gd name="connsiteY136" fmla="*/ 1205046 h 1800359"/>
              <a:gd name="connsiteX137" fmla="*/ 781050 w 2640806"/>
              <a:gd name="connsiteY137" fmla="*/ 1228859 h 1800359"/>
              <a:gd name="connsiteX138" fmla="*/ 797719 w 2640806"/>
              <a:gd name="connsiteY138" fmla="*/ 1245527 h 1800359"/>
              <a:gd name="connsiteX139" fmla="*/ 828675 w 2640806"/>
              <a:gd name="connsiteY139" fmla="*/ 1262196 h 1800359"/>
              <a:gd name="connsiteX140" fmla="*/ 852488 w 2640806"/>
              <a:gd name="connsiteY140" fmla="*/ 1238384 h 1800359"/>
              <a:gd name="connsiteX141" fmla="*/ 864394 w 2640806"/>
              <a:gd name="connsiteY141" fmla="*/ 1262196 h 1800359"/>
              <a:gd name="connsiteX142" fmla="*/ 926307 w 2640806"/>
              <a:gd name="connsiteY142" fmla="*/ 1269340 h 1800359"/>
              <a:gd name="connsiteX143" fmla="*/ 940594 w 2640806"/>
              <a:gd name="connsiteY143" fmla="*/ 1286009 h 1800359"/>
              <a:gd name="connsiteX144" fmla="*/ 966788 w 2640806"/>
              <a:gd name="connsiteY144" fmla="*/ 1326490 h 1800359"/>
              <a:gd name="connsiteX145" fmla="*/ 1004888 w 2640806"/>
              <a:gd name="connsiteY145" fmla="*/ 1350302 h 1800359"/>
              <a:gd name="connsiteX146" fmla="*/ 1064419 w 2640806"/>
              <a:gd name="connsiteY146" fmla="*/ 1376496 h 1800359"/>
              <a:gd name="connsiteX147" fmla="*/ 1104900 w 2640806"/>
              <a:gd name="connsiteY147" fmla="*/ 1395546 h 1800359"/>
              <a:gd name="connsiteX148" fmla="*/ 1152525 w 2640806"/>
              <a:gd name="connsiteY148" fmla="*/ 1395546 h 1800359"/>
              <a:gd name="connsiteX149" fmla="*/ 1216819 w 2640806"/>
              <a:gd name="connsiteY149" fmla="*/ 1409834 h 1800359"/>
              <a:gd name="connsiteX150" fmla="*/ 1283494 w 2640806"/>
              <a:gd name="connsiteY150" fmla="*/ 1424121 h 1800359"/>
              <a:gd name="connsiteX151" fmla="*/ 1323975 w 2640806"/>
              <a:gd name="connsiteY151" fmla="*/ 1466984 h 1800359"/>
              <a:gd name="connsiteX152" fmla="*/ 1369219 w 2640806"/>
              <a:gd name="connsiteY152" fmla="*/ 1514609 h 1800359"/>
              <a:gd name="connsiteX153" fmla="*/ 1371600 w 2640806"/>
              <a:gd name="connsiteY153" fmla="*/ 1574140 h 1800359"/>
              <a:gd name="connsiteX154" fmla="*/ 1343025 w 2640806"/>
              <a:gd name="connsiteY154" fmla="*/ 1528896 h 1800359"/>
              <a:gd name="connsiteX155" fmla="*/ 1297782 w 2640806"/>
              <a:gd name="connsiteY155" fmla="*/ 1483652 h 1800359"/>
              <a:gd name="connsiteX156" fmla="*/ 1262063 w 2640806"/>
              <a:gd name="connsiteY156" fmla="*/ 1450315 h 1800359"/>
              <a:gd name="connsiteX157" fmla="*/ 1228725 w 2640806"/>
              <a:gd name="connsiteY157" fmla="*/ 1431265 h 1800359"/>
              <a:gd name="connsiteX158" fmla="*/ 1159669 w 2640806"/>
              <a:gd name="connsiteY158" fmla="*/ 1426502 h 1800359"/>
              <a:gd name="connsiteX159" fmla="*/ 1102519 w 2640806"/>
              <a:gd name="connsiteY159" fmla="*/ 1424121 h 1800359"/>
              <a:gd name="connsiteX160" fmla="*/ 1062038 w 2640806"/>
              <a:gd name="connsiteY160" fmla="*/ 1407452 h 1800359"/>
              <a:gd name="connsiteX161" fmla="*/ 1014413 w 2640806"/>
              <a:gd name="connsiteY161" fmla="*/ 1388402 h 1800359"/>
              <a:gd name="connsiteX162" fmla="*/ 983457 w 2640806"/>
              <a:gd name="connsiteY162" fmla="*/ 1366971 h 1800359"/>
              <a:gd name="connsiteX163" fmla="*/ 942975 w 2640806"/>
              <a:gd name="connsiteY163" fmla="*/ 1343159 h 1800359"/>
              <a:gd name="connsiteX164" fmla="*/ 900113 w 2640806"/>
              <a:gd name="connsiteY164" fmla="*/ 1319346 h 1800359"/>
              <a:gd name="connsiteX165" fmla="*/ 912019 w 2640806"/>
              <a:gd name="connsiteY165" fmla="*/ 1364590 h 1800359"/>
              <a:gd name="connsiteX166" fmla="*/ 923925 w 2640806"/>
              <a:gd name="connsiteY166" fmla="*/ 1409834 h 1800359"/>
              <a:gd name="connsiteX167" fmla="*/ 938213 w 2640806"/>
              <a:gd name="connsiteY167" fmla="*/ 1450315 h 1800359"/>
              <a:gd name="connsiteX168" fmla="*/ 962025 w 2640806"/>
              <a:gd name="connsiteY168" fmla="*/ 1497940 h 1800359"/>
              <a:gd name="connsiteX169" fmla="*/ 971550 w 2640806"/>
              <a:gd name="connsiteY169" fmla="*/ 1550327 h 1800359"/>
              <a:gd name="connsiteX170" fmla="*/ 1002507 w 2640806"/>
              <a:gd name="connsiteY170" fmla="*/ 1614621 h 1800359"/>
              <a:gd name="connsiteX171" fmla="*/ 1021557 w 2640806"/>
              <a:gd name="connsiteY171" fmla="*/ 1647959 h 1800359"/>
              <a:gd name="connsiteX172" fmla="*/ 1035844 w 2640806"/>
              <a:gd name="connsiteY172" fmla="*/ 1671771 h 1800359"/>
              <a:gd name="connsiteX173" fmla="*/ 1102519 w 2640806"/>
              <a:gd name="connsiteY173" fmla="*/ 1678915 h 1800359"/>
              <a:gd name="connsiteX174" fmla="*/ 1154907 w 2640806"/>
              <a:gd name="connsiteY174" fmla="*/ 1697965 h 1800359"/>
              <a:gd name="connsiteX175" fmla="*/ 1171575 w 2640806"/>
              <a:gd name="connsiteY175" fmla="*/ 1709871 h 1800359"/>
              <a:gd name="connsiteX176" fmla="*/ 1176338 w 2640806"/>
              <a:gd name="connsiteY176" fmla="*/ 1717015 h 1800359"/>
              <a:gd name="connsiteX177" fmla="*/ 1178719 w 2640806"/>
              <a:gd name="connsiteY177" fmla="*/ 1726540 h 1800359"/>
              <a:gd name="connsiteX178" fmla="*/ 1181100 w 2640806"/>
              <a:gd name="connsiteY178" fmla="*/ 1728921 h 1800359"/>
              <a:gd name="connsiteX179" fmla="*/ 1204913 w 2640806"/>
              <a:gd name="connsiteY179" fmla="*/ 1793215 h 1800359"/>
              <a:gd name="connsiteX180" fmla="*/ 1169194 w 2640806"/>
              <a:gd name="connsiteY180" fmla="*/ 1800359 h 1800359"/>
              <a:gd name="connsiteX181" fmla="*/ 1140619 w 2640806"/>
              <a:gd name="connsiteY181" fmla="*/ 1745590 h 1800359"/>
              <a:gd name="connsiteX182" fmla="*/ 1121569 w 2640806"/>
              <a:gd name="connsiteY182" fmla="*/ 1726540 h 1800359"/>
              <a:gd name="connsiteX183" fmla="*/ 1128713 w 2640806"/>
              <a:gd name="connsiteY183" fmla="*/ 1790834 h 1800359"/>
              <a:gd name="connsiteX184" fmla="*/ 1119188 w 2640806"/>
              <a:gd name="connsiteY184" fmla="*/ 1790834 h 1800359"/>
              <a:gd name="connsiteX185" fmla="*/ 1088232 w 2640806"/>
              <a:gd name="connsiteY185" fmla="*/ 1740827 h 1800359"/>
              <a:gd name="connsiteX186" fmla="*/ 1057275 w 2640806"/>
              <a:gd name="connsiteY186" fmla="*/ 1717015 h 1800359"/>
              <a:gd name="connsiteX187" fmla="*/ 1042988 w 2640806"/>
              <a:gd name="connsiteY187" fmla="*/ 1745590 h 1800359"/>
              <a:gd name="connsiteX188" fmla="*/ 1021557 w 2640806"/>
              <a:gd name="connsiteY188" fmla="*/ 1750352 h 1800359"/>
              <a:gd name="connsiteX189" fmla="*/ 985838 w 2640806"/>
              <a:gd name="connsiteY189" fmla="*/ 1697965 h 1800359"/>
              <a:gd name="connsiteX190" fmla="*/ 919163 w 2640806"/>
              <a:gd name="connsiteY190" fmla="*/ 1671771 h 1800359"/>
              <a:gd name="connsiteX191" fmla="*/ 876300 w 2640806"/>
              <a:gd name="connsiteY191" fmla="*/ 1638434 h 1800359"/>
              <a:gd name="connsiteX192" fmla="*/ 857250 w 2640806"/>
              <a:gd name="connsiteY192" fmla="*/ 1576521 h 1800359"/>
              <a:gd name="connsiteX193" fmla="*/ 862013 w 2640806"/>
              <a:gd name="connsiteY193" fmla="*/ 1528896 h 1800359"/>
              <a:gd name="connsiteX194" fmla="*/ 864394 w 2640806"/>
              <a:gd name="connsiteY194" fmla="*/ 1464602 h 1800359"/>
              <a:gd name="connsiteX195" fmla="*/ 866775 w 2640806"/>
              <a:gd name="connsiteY195" fmla="*/ 1400309 h 1800359"/>
              <a:gd name="connsiteX196" fmla="*/ 862013 w 2640806"/>
              <a:gd name="connsiteY196" fmla="*/ 1333634 h 1800359"/>
              <a:gd name="connsiteX197" fmla="*/ 804863 w 2640806"/>
              <a:gd name="connsiteY197" fmla="*/ 1305059 h 1800359"/>
              <a:gd name="connsiteX198" fmla="*/ 754857 w 2640806"/>
              <a:gd name="connsiteY198" fmla="*/ 1281246 h 1800359"/>
              <a:gd name="connsiteX199" fmla="*/ 692944 w 2640806"/>
              <a:gd name="connsiteY199" fmla="*/ 1250290 h 1800359"/>
              <a:gd name="connsiteX200" fmla="*/ 609600 w 2640806"/>
              <a:gd name="connsiteY200" fmla="*/ 1209809 h 1800359"/>
              <a:gd name="connsiteX201" fmla="*/ 566738 w 2640806"/>
              <a:gd name="connsiteY201" fmla="*/ 1183615 h 1800359"/>
              <a:gd name="connsiteX202" fmla="*/ 528638 w 2640806"/>
              <a:gd name="connsiteY202" fmla="*/ 1138371 h 1800359"/>
              <a:gd name="connsiteX203" fmla="*/ 523875 w 2640806"/>
              <a:gd name="connsiteY203" fmla="*/ 1109796 h 1800359"/>
              <a:gd name="connsiteX204" fmla="*/ 550069 w 2640806"/>
              <a:gd name="connsiteY204" fmla="*/ 1090746 h 1800359"/>
              <a:gd name="connsiteX205" fmla="*/ 561975 w 2640806"/>
              <a:gd name="connsiteY205" fmla="*/ 1064552 h 1800359"/>
              <a:gd name="connsiteX206" fmla="*/ 547688 w 2640806"/>
              <a:gd name="connsiteY206" fmla="*/ 1040740 h 1800359"/>
              <a:gd name="connsiteX207" fmla="*/ 490538 w 2640806"/>
              <a:gd name="connsiteY207" fmla="*/ 1076459 h 1800359"/>
              <a:gd name="connsiteX208" fmla="*/ 447675 w 2640806"/>
              <a:gd name="connsiteY208" fmla="*/ 1057409 h 1800359"/>
              <a:gd name="connsiteX209" fmla="*/ 454819 w 2640806"/>
              <a:gd name="connsiteY209" fmla="*/ 1026452 h 1800359"/>
              <a:gd name="connsiteX210" fmla="*/ 461963 w 2640806"/>
              <a:gd name="connsiteY210" fmla="*/ 988352 h 1800359"/>
              <a:gd name="connsiteX211" fmla="*/ 459582 w 2640806"/>
              <a:gd name="connsiteY211" fmla="*/ 976446 h 1800359"/>
              <a:gd name="connsiteX212" fmla="*/ 419100 w 2640806"/>
              <a:gd name="connsiteY212" fmla="*/ 959777 h 1800359"/>
              <a:gd name="connsiteX213" fmla="*/ 392907 w 2640806"/>
              <a:gd name="connsiteY213" fmla="*/ 905009 h 1800359"/>
              <a:gd name="connsiteX214" fmla="*/ 395288 w 2640806"/>
              <a:gd name="connsiteY214" fmla="*/ 857384 h 1800359"/>
              <a:gd name="connsiteX215" fmla="*/ 433388 w 2640806"/>
              <a:gd name="connsiteY215" fmla="*/ 835952 h 1800359"/>
              <a:gd name="connsiteX216" fmla="*/ 431007 w 2640806"/>
              <a:gd name="connsiteY216" fmla="*/ 800234 h 1800359"/>
              <a:gd name="connsiteX217" fmla="*/ 400050 w 2640806"/>
              <a:gd name="connsiteY217" fmla="*/ 819284 h 1800359"/>
              <a:gd name="connsiteX218" fmla="*/ 397669 w 2640806"/>
              <a:gd name="connsiteY218" fmla="*/ 781184 h 1800359"/>
              <a:gd name="connsiteX219" fmla="*/ 419100 w 2640806"/>
              <a:gd name="connsiteY219" fmla="*/ 743084 h 1800359"/>
              <a:gd name="connsiteX220" fmla="*/ 421482 w 2640806"/>
              <a:gd name="connsiteY220" fmla="*/ 695459 h 1800359"/>
              <a:gd name="connsiteX221" fmla="*/ 428625 w 2640806"/>
              <a:gd name="connsiteY221" fmla="*/ 669265 h 1800359"/>
              <a:gd name="connsiteX222" fmla="*/ 383382 w 2640806"/>
              <a:gd name="connsiteY222" fmla="*/ 669265 h 1800359"/>
              <a:gd name="connsiteX223" fmla="*/ 385763 w 2640806"/>
              <a:gd name="connsiteY223" fmla="*/ 619259 h 1800359"/>
              <a:gd name="connsiteX224" fmla="*/ 423863 w 2640806"/>
              <a:gd name="connsiteY224" fmla="*/ 602590 h 1800359"/>
              <a:gd name="connsiteX225" fmla="*/ 445294 w 2640806"/>
              <a:gd name="connsiteY225" fmla="*/ 562109 h 1800359"/>
              <a:gd name="connsiteX226" fmla="*/ 469107 w 2640806"/>
              <a:gd name="connsiteY226" fmla="*/ 526390 h 1800359"/>
              <a:gd name="connsiteX227" fmla="*/ 438150 w 2640806"/>
              <a:gd name="connsiteY227" fmla="*/ 519246 h 1800359"/>
              <a:gd name="connsiteX228" fmla="*/ 409575 w 2640806"/>
              <a:gd name="connsiteY228" fmla="*/ 521627 h 1800359"/>
              <a:gd name="connsiteX229" fmla="*/ 400050 w 2640806"/>
              <a:gd name="connsiteY229" fmla="*/ 552584 h 1800359"/>
              <a:gd name="connsiteX230" fmla="*/ 381000 w 2640806"/>
              <a:gd name="connsiteY230" fmla="*/ 588302 h 1800359"/>
              <a:gd name="connsiteX231" fmla="*/ 333375 w 2640806"/>
              <a:gd name="connsiteY231" fmla="*/ 614496 h 1800359"/>
              <a:gd name="connsiteX232" fmla="*/ 285750 w 2640806"/>
              <a:gd name="connsiteY232" fmla="*/ 635927 h 1800359"/>
              <a:gd name="connsiteX233" fmla="*/ 230982 w 2640806"/>
              <a:gd name="connsiteY233" fmla="*/ 643071 h 1800359"/>
              <a:gd name="connsiteX234" fmla="*/ 159544 w 2640806"/>
              <a:gd name="connsiteY234" fmla="*/ 631165 h 1800359"/>
              <a:gd name="connsiteX235" fmla="*/ 230982 w 2640806"/>
              <a:gd name="connsiteY235" fmla="*/ 612115 h 1800359"/>
              <a:gd name="connsiteX236" fmla="*/ 233363 w 2640806"/>
              <a:gd name="connsiteY236" fmla="*/ 581159 h 1800359"/>
              <a:gd name="connsiteX237" fmla="*/ 204788 w 2640806"/>
              <a:gd name="connsiteY237" fmla="*/ 557346 h 1800359"/>
              <a:gd name="connsiteX238" fmla="*/ 223838 w 2640806"/>
              <a:gd name="connsiteY238" fmla="*/ 531152 h 1800359"/>
              <a:gd name="connsiteX239" fmla="*/ 221457 w 2640806"/>
              <a:gd name="connsiteY239" fmla="*/ 495434 h 1800359"/>
              <a:gd name="connsiteX240" fmla="*/ 221457 w 2640806"/>
              <a:gd name="connsiteY240" fmla="*/ 495434 h 1800359"/>
              <a:gd name="connsiteX241" fmla="*/ 166688 w 2640806"/>
              <a:gd name="connsiteY241" fmla="*/ 500196 h 1800359"/>
              <a:gd name="connsiteX242" fmla="*/ 157163 w 2640806"/>
              <a:gd name="connsiteY242" fmla="*/ 533534 h 1800359"/>
              <a:gd name="connsiteX243" fmla="*/ 159544 w 2640806"/>
              <a:gd name="connsiteY243" fmla="*/ 478765 h 1800359"/>
              <a:gd name="connsiteX244" fmla="*/ 192882 w 2640806"/>
              <a:gd name="connsiteY244" fmla="*/ 433521 h 1800359"/>
              <a:gd name="connsiteX245" fmla="*/ 214313 w 2640806"/>
              <a:gd name="connsiteY245" fmla="*/ 414471 h 1800359"/>
              <a:gd name="connsiteX246" fmla="*/ 245269 w 2640806"/>
              <a:gd name="connsiteY246" fmla="*/ 393040 h 1800359"/>
              <a:gd name="connsiteX247" fmla="*/ 197644 w 2640806"/>
              <a:gd name="connsiteY247" fmla="*/ 378752 h 1800359"/>
              <a:gd name="connsiteX248" fmla="*/ 133350 w 2640806"/>
              <a:gd name="connsiteY248" fmla="*/ 378752 h 1800359"/>
              <a:gd name="connsiteX249" fmla="*/ 109538 w 2640806"/>
              <a:gd name="connsiteY249" fmla="*/ 378752 h 1800359"/>
              <a:gd name="connsiteX250" fmla="*/ 107157 w 2640806"/>
              <a:gd name="connsiteY250" fmla="*/ 433521 h 1800359"/>
              <a:gd name="connsiteX251" fmla="*/ 61913 w 2640806"/>
              <a:gd name="connsiteY251" fmla="*/ 378752 h 1800359"/>
              <a:gd name="connsiteX252" fmla="*/ 0 w 2640806"/>
              <a:gd name="connsiteY252" fmla="*/ 359702 h 1800359"/>
              <a:gd name="connsiteX253" fmla="*/ 0 w 2640806"/>
              <a:gd name="connsiteY253" fmla="*/ 338271 h 1800359"/>
              <a:gd name="connsiteX254" fmla="*/ 35719 w 2640806"/>
              <a:gd name="connsiteY254" fmla="*/ 314459 h 1800359"/>
              <a:gd name="connsiteX255" fmla="*/ 66675 w 2640806"/>
              <a:gd name="connsiteY255" fmla="*/ 273977 h 1800359"/>
              <a:gd name="connsiteX256" fmla="*/ 54769 w 2640806"/>
              <a:gd name="connsiteY256" fmla="*/ 238259 h 1800359"/>
              <a:gd name="connsiteX257" fmla="*/ 35719 w 2640806"/>
              <a:gd name="connsiteY257" fmla="*/ 214446 h 1800359"/>
              <a:gd name="connsiteX258" fmla="*/ 61913 w 2640806"/>
              <a:gd name="connsiteY258" fmla="*/ 200159 h 1800359"/>
              <a:gd name="connsiteX259" fmla="*/ 71438 w 2640806"/>
              <a:gd name="connsiteY259" fmla="*/ 159677 h 1800359"/>
              <a:gd name="connsiteX260" fmla="*/ 57150 w 2640806"/>
              <a:gd name="connsiteY260" fmla="*/ 123959 h 1800359"/>
              <a:gd name="connsiteX261" fmla="*/ 21432 w 2640806"/>
              <a:gd name="connsiteY261" fmla="*/ 81096 h 1800359"/>
              <a:gd name="connsiteX262" fmla="*/ 66675 w 2640806"/>
              <a:gd name="connsiteY262" fmla="*/ 57284 h 1800359"/>
              <a:gd name="connsiteX263" fmla="*/ 95250 w 2640806"/>
              <a:gd name="connsiteY263" fmla="*/ 47759 h 1800359"/>
              <a:gd name="connsiteX264" fmla="*/ 190500 w 2640806"/>
              <a:gd name="connsiteY264" fmla="*/ 134 h 1800359"/>
              <a:gd name="connsiteX265" fmla="*/ 269081 w 2640806"/>
              <a:gd name="connsiteY265" fmla="*/ 62046 h 1800359"/>
              <a:gd name="connsiteX266" fmla="*/ 404813 w 2640806"/>
              <a:gd name="connsiteY266"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1516857 w 2640806"/>
              <a:gd name="connsiteY73" fmla="*/ 926440 h 1800359"/>
              <a:gd name="connsiteX74" fmla="*/ 1471613 w 2640806"/>
              <a:gd name="connsiteY74" fmla="*/ 897865 h 1800359"/>
              <a:gd name="connsiteX75" fmla="*/ 1438275 w 2640806"/>
              <a:gd name="connsiteY75" fmla="*/ 847859 h 1800359"/>
              <a:gd name="connsiteX76" fmla="*/ 1433513 w 2640806"/>
              <a:gd name="connsiteY76" fmla="*/ 819284 h 1800359"/>
              <a:gd name="connsiteX77" fmla="*/ 1409700 w 2640806"/>
              <a:gd name="connsiteY77" fmla="*/ 804996 h 1800359"/>
              <a:gd name="connsiteX78" fmla="*/ 1369219 w 2640806"/>
              <a:gd name="connsiteY78" fmla="*/ 807377 h 1800359"/>
              <a:gd name="connsiteX79" fmla="*/ 1309688 w 2640806"/>
              <a:gd name="connsiteY79" fmla="*/ 807377 h 1800359"/>
              <a:gd name="connsiteX80" fmla="*/ 1281113 w 2640806"/>
              <a:gd name="connsiteY80" fmla="*/ 812140 h 1800359"/>
              <a:gd name="connsiteX81" fmla="*/ 1257300 w 2640806"/>
              <a:gd name="connsiteY81" fmla="*/ 835952 h 1800359"/>
              <a:gd name="connsiteX82" fmla="*/ 1221582 w 2640806"/>
              <a:gd name="connsiteY82" fmla="*/ 838334 h 1800359"/>
              <a:gd name="connsiteX83" fmla="*/ 1188244 w 2640806"/>
              <a:gd name="connsiteY83" fmla="*/ 835952 h 1800359"/>
              <a:gd name="connsiteX84" fmla="*/ 1143000 w 2640806"/>
              <a:gd name="connsiteY84" fmla="*/ 821665 h 1800359"/>
              <a:gd name="connsiteX85" fmla="*/ 1109663 w 2640806"/>
              <a:gd name="connsiteY85" fmla="*/ 838334 h 1800359"/>
              <a:gd name="connsiteX86" fmla="*/ 1083469 w 2640806"/>
              <a:gd name="connsiteY86" fmla="*/ 866909 h 1800359"/>
              <a:gd name="connsiteX87" fmla="*/ 1054894 w 2640806"/>
              <a:gd name="connsiteY87" fmla="*/ 885959 h 1800359"/>
              <a:gd name="connsiteX88" fmla="*/ 1064419 w 2640806"/>
              <a:gd name="connsiteY88" fmla="*/ 926440 h 1800359"/>
              <a:gd name="connsiteX89" fmla="*/ 1059657 w 2640806"/>
              <a:gd name="connsiteY89" fmla="*/ 985971 h 1800359"/>
              <a:gd name="connsiteX90" fmla="*/ 1038225 w 2640806"/>
              <a:gd name="connsiteY90" fmla="*/ 933584 h 1800359"/>
              <a:gd name="connsiteX91" fmla="*/ 1028700 w 2640806"/>
              <a:gd name="connsiteY91" fmla="*/ 902627 h 1800359"/>
              <a:gd name="connsiteX92" fmla="*/ 1009650 w 2640806"/>
              <a:gd name="connsiteY92" fmla="*/ 897865 h 1800359"/>
              <a:gd name="connsiteX93" fmla="*/ 997744 w 2640806"/>
              <a:gd name="connsiteY93" fmla="*/ 921677 h 1800359"/>
              <a:gd name="connsiteX94" fmla="*/ 969169 w 2640806"/>
              <a:gd name="connsiteY94" fmla="*/ 924059 h 1800359"/>
              <a:gd name="connsiteX95" fmla="*/ 935832 w 2640806"/>
              <a:gd name="connsiteY95" fmla="*/ 916915 h 1800359"/>
              <a:gd name="connsiteX96" fmla="*/ 912019 w 2640806"/>
              <a:gd name="connsiteY96" fmla="*/ 935965 h 1800359"/>
              <a:gd name="connsiteX97" fmla="*/ 873919 w 2640806"/>
              <a:gd name="connsiteY97" fmla="*/ 945490 h 1800359"/>
              <a:gd name="connsiteX98" fmla="*/ 842963 w 2640806"/>
              <a:gd name="connsiteY98" fmla="*/ 935965 h 1800359"/>
              <a:gd name="connsiteX99" fmla="*/ 802482 w 2640806"/>
              <a:gd name="connsiteY99" fmla="*/ 912152 h 1800359"/>
              <a:gd name="connsiteX100" fmla="*/ 785813 w 2640806"/>
              <a:gd name="connsiteY100" fmla="*/ 881196 h 1800359"/>
              <a:gd name="connsiteX101" fmla="*/ 776288 w 2640806"/>
              <a:gd name="connsiteY101" fmla="*/ 866909 h 1800359"/>
              <a:gd name="connsiteX102" fmla="*/ 800100 w 2640806"/>
              <a:gd name="connsiteY102" fmla="*/ 850240 h 1800359"/>
              <a:gd name="connsiteX103" fmla="*/ 800100 w 2640806"/>
              <a:gd name="connsiteY103" fmla="*/ 793090 h 1800359"/>
              <a:gd name="connsiteX104" fmla="*/ 776288 w 2640806"/>
              <a:gd name="connsiteY104" fmla="*/ 783565 h 1800359"/>
              <a:gd name="connsiteX105" fmla="*/ 719138 w 2640806"/>
              <a:gd name="connsiteY105" fmla="*/ 788327 h 1800359"/>
              <a:gd name="connsiteX106" fmla="*/ 688182 w 2640806"/>
              <a:gd name="connsiteY106" fmla="*/ 781184 h 1800359"/>
              <a:gd name="connsiteX107" fmla="*/ 673894 w 2640806"/>
              <a:gd name="connsiteY107" fmla="*/ 754990 h 1800359"/>
              <a:gd name="connsiteX108" fmla="*/ 652463 w 2640806"/>
              <a:gd name="connsiteY108" fmla="*/ 731177 h 1800359"/>
              <a:gd name="connsiteX109" fmla="*/ 619125 w 2640806"/>
              <a:gd name="connsiteY109" fmla="*/ 709746 h 1800359"/>
              <a:gd name="connsiteX110" fmla="*/ 590550 w 2640806"/>
              <a:gd name="connsiteY110" fmla="*/ 716890 h 1800359"/>
              <a:gd name="connsiteX111" fmla="*/ 566738 w 2640806"/>
              <a:gd name="connsiteY111" fmla="*/ 719271 h 1800359"/>
              <a:gd name="connsiteX112" fmla="*/ 569119 w 2640806"/>
              <a:gd name="connsiteY112" fmla="*/ 750227 h 1800359"/>
              <a:gd name="connsiteX113" fmla="*/ 604838 w 2640806"/>
              <a:gd name="connsiteY113" fmla="*/ 764515 h 1800359"/>
              <a:gd name="connsiteX114" fmla="*/ 571500 w 2640806"/>
              <a:gd name="connsiteY114" fmla="*/ 778802 h 1800359"/>
              <a:gd name="connsiteX115" fmla="*/ 545307 w 2640806"/>
              <a:gd name="connsiteY115" fmla="*/ 795471 h 1800359"/>
              <a:gd name="connsiteX116" fmla="*/ 569119 w 2640806"/>
              <a:gd name="connsiteY116" fmla="*/ 814521 h 1800359"/>
              <a:gd name="connsiteX117" fmla="*/ 550069 w 2640806"/>
              <a:gd name="connsiteY117" fmla="*/ 833571 h 1800359"/>
              <a:gd name="connsiteX118" fmla="*/ 523875 w 2640806"/>
              <a:gd name="connsiteY118" fmla="*/ 840715 h 1800359"/>
              <a:gd name="connsiteX119" fmla="*/ 511969 w 2640806"/>
              <a:gd name="connsiteY119" fmla="*/ 862146 h 1800359"/>
              <a:gd name="connsiteX120" fmla="*/ 535782 w 2640806"/>
              <a:gd name="connsiteY120" fmla="*/ 883577 h 1800359"/>
              <a:gd name="connsiteX121" fmla="*/ 542925 w 2640806"/>
              <a:gd name="connsiteY121" fmla="*/ 914534 h 1800359"/>
              <a:gd name="connsiteX122" fmla="*/ 557213 w 2640806"/>
              <a:gd name="connsiteY122" fmla="*/ 947871 h 1800359"/>
              <a:gd name="connsiteX123" fmla="*/ 533400 w 2640806"/>
              <a:gd name="connsiteY123" fmla="*/ 955015 h 1800359"/>
              <a:gd name="connsiteX124" fmla="*/ 528638 w 2640806"/>
              <a:gd name="connsiteY124" fmla="*/ 988352 h 1800359"/>
              <a:gd name="connsiteX125" fmla="*/ 550069 w 2640806"/>
              <a:gd name="connsiteY125" fmla="*/ 1002640 h 1800359"/>
              <a:gd name="connsiteX126" fmla="*/ 573882 w 2640806"/>
              <a:gd name="connsiteY126" fmla="*/ 990734 h 1800359"/>
              <a:gd name="connsiteX127" fmla="*/ 588169 w 2640806"/>
              <a:gd name="connsiteY127" fmla="*/ 1012165 h 1800359"/>
              <a:gd name="connsiteX128" fmla="*/ 588169 w 2640806"/>
              <a:gd name="connsiteY128" fmla="*/ 1012165 h 1800359"/>
              <a:gd name="connsiteX129" fmla="*/ 614363 w 2640806"/>
              <a:gd name="connsiteY129" fmla="*/ 1038359 h 1800359"/>
              <a:gd name="connsiteX130" fmla="*/ 602457 w 2640806"/>
              <a:gd name="connsiteY130" fmla="*/ 1064552 h 1800359"/>
              <a:gd name="connsiteX131" fmla="*/ 588169 w 2640806"/>
              <a:gd name="connsiteY131" fmla="*/ 1081221 h 1800359"/>
              <a:gd name="connsiteX132" fmla="*/ 600075 w 2640806"/>
              <a:gd name="connsiteY132" fmla="*/ 1119321 h 1800359"/>
              <a:gd name="connsiteX133" fmla="*/ 609600 w 2640806"/>
              <a:gd name="connsiteY133" fmla="*/ 1138371 h 1800359"/>
              <a:gd name="connsiteX134" fmla="*/ 609600 w 2640806"/>
              <a:gd name="connsiteY134" fmla="*/ 1138371 h 1800359"/>
              <a:gd name="connsiteX135" fmla="*/ 640557 w 2640806"/>
              <a:gd name="connsiteY135" fmla="*/ 1155040 h 1800359"/>
              <a:gd name="connsiteX136" fmla="*/ 642938 w 2640806"/>
              <a:gd name="connsiteY136" fmla="*/ 1188377 h 1800359"/>
              <a:gd name="connsiteX137" fmla="*/ 681038 w 2640806"/>
              <a:gd name="connsiteY137" fmla="*/ 1205046 h 1800359"/>
              <a:gd name="connsiteX138" fmla="*/ 781050 w 2640806"/>
              <a:gd name="connsiteY138" fmla="*/ 1228859 h 1800359"/>
              <a:gd name="connsiteX139" fmla="*/ 797719 w 2640806"/>
              <a:gd name="connsiteY139" fmla="*/ 1245527 h 1800359"/>
              <a:gd name="connsiteX140" fmla="*/ 828675 w 2640806"/>
              <a:gd name="connsiteY140" fmla="*/ 1262196 h 1800359"/>
              <a:gd name="connsiteX141" fmla="*/ 852488 w 2640806"/>
              <a:gd name="connsiteY141" fmla="*/ 1238384 h 1800359"/>
              <a:gd name="connsiteX142" fmla="*/ 864394 w 2640806"/>
              <a:gd name="connsiteY142" fmla="*/ 1262196 h 1800359"/>
              <a:gd name="connsiteX143" fmla="*/ 926307 w 2640806"/>
              <a:gd name="connsiteY143" fmla="*/ 1269340 h 1800359"/>
              <a:gd name="connsiteX144" fmla="*/ 940594 w 2640806"/>
              <a:gd name="connsiteY144" fmla="*/ 1286009 h 1800359"/>
              <a:gd name="connsiteX145" fmla="*/ 966788 w 2640806"/>
              <a:gd name="connsiteY145" fmla="*/ 1326490 h 1800359"/>
              <a:gd name="connsiteX146" fmla="*/ 1004888 w 2640806"/>
              <a:gd name="connsiteY146" fmla="*/ 1350302 h 1800359"/>
              <a:gd name="connsiteX147" fmla="*/ 1064419 w 2640806"/>
              <a:gd name="connsiteY147" fmla="*/ 1376496 h 1800359"/>
              <a:gd name="connsiteX148" fmla="*/ 1104900 w 2640806"/>
              <a:gd name="connsiteY148" fmla="*/ 1395546 h 1800359"/>
              <a:gd name="connsiteX149" fmla="*/ 1152525 w 2640806"/>
              <a:gd name="connsiteY149" fmla="*/ 1395546 h 1800359"/>
              <a:gd name="connsiteX150" fmla="*/ 1216819 w 2640806"/>
              <a:gd name="connsiteY150" fmla="*/ 1409834 h 1800359"/>
              <a:gd name="connsiteX151" fmla="*/ 1283494 w 2640806"/>
              <a:gd name="connsiteY151" fmla="*/ 1424121 h 1800359"/>
              <a:gd name="connsiteX152" fmla="*/ 1323975 w 2640806"/>
              <a:gd name="connsiteY152" fmla="*/ 1466984 h 1800359"/>
              <a:gd name="connsiteX153" fmla="*/ 1369219 w 2640806"/>
              <a:gd name="connsiteY153" fmla="*/ 1514609 h 1800359"/>
              <a:gd name="connsiteX154" fmla="*/ 1371600 w 2640806"/>
              <a:gd name="connsiteY154" fmla="*/ 1574140 h 1800359"/>
              <a:gd name="connsiteX155" fmla="*/ 1343025 w 2640806"/>
              <a:gd name="connsiteY155" fmla="*/ 1528896 h 1800359"/>
              <a:gd name="connsiteX156" fmla="*/ 1297782 w 2640806"/>
              <a:gd name="connsiteY156" fmla="*/ 1483652 h 1800359"/>
              <a:gd name="connsiteX157" fmla="*/ 1262063 w 2640806"/>
              <a:gd name="connsiteY157" fmla="*/ 1450315 h 1800359"/>
              <a:gd name="connsiteX158" fmla="*/ 1228725 w 2640806"/>
              <a:gd name="connsiteY158" fmla="*/ 1431265 h 1800359"/>
              <a:gd name="connsiteX159" fmla="*/ 1159669 w 2640806"/>
              <a:gd name="connsiteY159" fmla="*/ 1426502 h 1800359"/>
              <a:gd name="connsiteX160" fmla="*/ 1102519 w 2640806"/>
              <a:gd name="connsiteY160" fmla="*/ 1424121 h 1800359"/>
              <a:gd name="connsiteX161" fmla="*/ 1062038 w 2640806"/>
              <a:gd name="connsiteY161" fmla="*/ 1407452 h 1800359"/>
              <a:gd name="connsiteX162" fmla="*/ 1014413 w 2640806"/>
              <a:gd name="connsiteY162" fmla="*/ 1388402 h 1800359"/>
              <a:gd name="connsiteX163" fmla="*/ 983457 w 2640806"/>
              <a:gd name="connsiteY163" fmla="*/ 1366971 h 1800359"/>
              <a:gd name="connsiteX164" fmla="*/ 942975 w 2640806"/>
              <a:gd name="connsiteY164" fmla="*/ 1343159 h 1800359"/>
              <a:gd name="connsiteX165" fmla="*/ 900113 w 2640806"/>
              <a:gd name="connsiteY165" fmla="*/ 1319346 h 1800359"/>
              <a:gd name="connsiteX166" fmla="*/ 912019 w 2640806"/>
              <a:gd name="connsiteY166" fmla="*/ 1364590 h 1800359"/>
              <a:gd name="connsiteX167" fmla="*/ 923925 w 2640806"/>
              <a:gd name="connsiteY167" fmla="*/ 1409834 h 1800359"/>
              <a:gd name="connsiteX168" fmla="*/ 938213 w 2640806"/>
              <a:gd name="connsiteY168" fmla="*/ 1450315 h 1800359"/>
              <a:gd name="connsiteX169" fmla="*/ 962025 w 2640806"/>
              <a:gd name="connsiteY169" fmla="*/ 1497940 h 1800359"/>
              <a:gd name="connsiteX170" fmla="*/ 971550 w 2640806"/>
              <a:gd name="connsiteY170" fmla="*/ 1550327 h 1800359"/>
              <a:gd name="connsiteX171" fmla="*/ 1002507 w 2640806"/>
              <a:gd name="connsiteY171" fmla="*/ 1614621 h 1800359"/>
              <a:gd name="connsiteX172" fmla="*/ 1021557 w 2640806"/>
              <a:gd name="connsiteY172" fmla="*/ 1647959 h 1800359"/>
              <a:gd name="connsiteX173" fmla="*/ 1035844 w 2640806"/>
              <a:gd name="connsiteY173" fmla="*/ 1671771 h 1800359"/>
              <a:gd name="connsiteX174" fmla="*/ 1102519 w 2640806"/>
              <a:gd name="connsiteY174" fmla="*/ 1678915 h 1800359"/>
              <a:gd name="connsiteX175" fmla="*/ 1154907 w 2640806"/>
              <a:gd name="connsiteY175" fmla="*/ 1697965 h 1800359"/>
              <a:gd name="connsiteX176" fmla="*/ 1171575 w 2640806"/>
              <a:gd name="connsiteY176" fmla="*/ 1709871 h 1800359"/>
              <a:gd name="connsiteX177" fmla="*/ 1176338 w 2640806"/>
              <a:gd name="connsiteY177" fmla="*/ 1717015 h 1800359"/>
              <a:gd name="connsiteX178" fmla="*/ 1178719 w 2640806"/>
              <a:gd name="connsiteY178" fmla="*/ 1726540 h 1800359"/>
              <a:gd name="connsiteX179" fmla="*/ 1181100 w 2640806"/>
              <a:gd name="connsiteY179" fmla="*/ 1728921 h 1800359"/>
              <a:gd name="connsiteX180" fmla="*/ 1204913 w 2640806"/>
              <a:gd name="connsiteY180" fmla="*/ 1793215 h 1800359"/>
              <a:gd name="connsiteX181" fmla="*/ 1169194 w 2640806"/>
              <a:gd name="connsiteY181" fmla="*/ 1800359 h 1800359"/>
              <a:gd name="connsiteX182" fmla="*/ 1140619 w 2640806"/>
              <a:gd name="connsiteY182" fmla="*/ 1745590 h 1800359"/>
              <a:gd name="connsiteX183" fmla="*/ 1121569 w 2640806"/>
              <a:gd name="connsiteY183" fmla="*/ 1726540 h 1800359"/>
              <a:gd name="connsiteX184" fmla="*/ 1128713 w 2640806"/>
              <a:gd name="connsiteY184" fmla="*/ 1790834 h 1800359"/>
              <a:gd name="connsiteX185" fmla="*/ 1119188 w 2640806"/>
              <a:gd name="connsiteY185" fmla="*/ 1790834 h 1800359"/>
              <a:gd name="connsiteX186" fmla="*/ 1088232 w 2640806"/>
              <a:gd name="connsiteY186" fmla="*/ 1740827 h 1800359"/>
              <a:gd name="connsiteX187" fmla="*/ 1057275 w 2640806"/>
              <a:gd name="connsiteY187" fmla="*/ 1717015 h 1800359"/>
              <a:gd name="connsiteX188" fmla="*/ 1042988 w 2640806"/>
              <a:gd name="connsiteY188" fmla="*/ 1745590 h 1800359"/>
              <a:gd name="connsiteX189" fmla="*/ 1021557 w 2640806"/>
              <a:gd name="connsiteY189" fmla="*/ 1750352 h 1800359"/>
              <a:gd name="connsiteX190" fmla="*/ 985838 w 2640806"/>
              <a:gd name="connsiteY190" fmla="*/ 1697965 h 1800359"/>
              <a:gd name="connsiteX191" fmla="*/ 919163 w 2640806"/>
              <a:gd name="connsiteY191" fmla="*/ 1671771 h 1800359"/>
              <a:gd name="connsiteX192" fmla="*/ 876300 w 2640806"/>
              <a:gd name="connsiteY192" fmla="*/ 1638434 h 1800359"/>
              <a:gd name="connsiteX193" fmla="*/ 857250 w 2640806"/>
              <a:gd name="connsiteY193" fmla="*/ 1576521 h 1800359"/>
              <a:gd name="connsiteX194" fmla="*/ 862013 w 2640806"/>
              <a:gd name="connsiteY194" fmla="*/ 1528896 h 1800359"/>
              <a:gd name="connsiteX195" fmla="*/ 864394 w 2640806"/>
              <a:gd name="connsiteY195" fmla="*/ 1464602 h 1800359"/>
              <a:gd name="connsiteX196" fmla="*/ 866775 w 2640806"/>
              <a:gd name="connsiteY196" fmla="*/ 1400309 h 1800359"/>
              <a:gd name="connsiteX197" fmla="*/ 862013 w 2640806"/>
              <a:gd name="connsiteY197" fmla="*/ 1333634 h 1800359"/>
              <a:gd name="connsiteX198" fmla="*/ 804863 w 2640806"/>
              <a:gd name="connsiteY198" fmla="*/ 1305059 h 1800359"/>
              <a:gd name="connsiteX199" fmla="*/ 754857 w 2640806"/>
              <a:gd name="connsiteY199" fmla="*/ 1281246 h 1800359"/>
              <a:gd name="connsiteX200" fmla="*/ 692944 w 2640806"/>
              <a:gd name="connsiteY200" fmla="*/ 1250290 h 1800359"/>
              <a:gd name="connsiteX201" fmla="*/ 609600 w 2640806"/>
              <a:gd name="connsiteY201" fmla="*/ 1209809 h 1800359"/>
              <a:gd name="connsiteX202" fmla="*/ 566738 w 2640806"/>
              <a:gd name="connsiteY202" fmla="*/ 1183615 h 1800359"/>
              <a:gd name="connsiteX203" fmla="*/ 528638 w 2640806"/>
              <a:gd name="connsiteY203" fmla="*/ 1138371 h 1800359"/>
              <a:gd name="connsiteX204" fmla="*/ 523875 w 2640806"/>
              <a:gd name="connsiteY204" fmla="*/ 1109796 h 1800359"/>
              <a:gd name="connsiteX205" fmla="*/ 550069 w 2640806"/>
              <a:gd name="connsiteY205" fmla="*/ 1090746 h 1800359"/>
              <a:gd name="connsiteX206" fmla="*/ 561975 w 2640806"/>
              <a:gd name="connsiteY206" fmla="*/ 1064552 h 1800359"/>
              <a:gd name="connsiteX207" fmla="*/ 547688 w 2640806"/>
              <a:gd name="connsiteY207" fmla="*/ 1040740 h 1800359"/>
              <a:gd name="connsiteX208" fmla="*/ 490538 w 2640806"/>
              <a:gd name="connsiteY208" fmla="*/ 1076459 h 1800359"/>
              <a:gd name="connsiteX209" fmla="*/ 447675 w 2640806"/>
              <a:gd name="connsiteY209" fmla="*/ 1057409 h 1800359"/>
              <a:gd name="connsiteX210" fmla="*/ 454819 w 2640806"/>
              <a:gd name="connsiteY210" fmla="*/ 1026452 h 1800359"/>
              <a:gd name="connsiteX211" fmla="*/ 461963 w 2640806"/>
              <a:gd name="connsiteY211" fmla="*/ 988352 h 1800359"/>
              <a:gd name="connsiteX212" fmla="*/ 459582 w 2640806"/>
              <a:gd name="connsiteY212" fmla="*/ 976446 h 1800359"/>
              <a:gd name="connsiteX213" fmla="*/ 419100 w 2640806"/>
              <a:gd name="connsiteY213" fmla="*/ 959777 h 1800359"/>
              <a:gd name="connsiteX214" fmla="*/ 392907 w 2640806"/>
              <a:gd name="connsiteY214" fmla="*/ 905009 h 1800359"/>
              <a:gd name="connsiteX215" fmla="*/ 395288 w 2640806"/>
              <a:gd name="connsiteY215" fmla="*/ 857384 h 1800359"/>
              <a:gd name="connsiteX216" fmla="*/ 433388 w 2640806"/>
              <a:gd name="connsiteY216" fmla="*/ 835952 h 1800359"/>
              <a:gd name="connsiteX217" fmla="*/ 431007 w 2640806"/>
              <a:gd name="connsiteY217" fmla="*/ 800234 h 1800359"/>
              <a:gd name="connsiteX218" fmla="*/ 400050 w 2640806"/>
              <a:gd name="connsiteY218" fmla="*/ 819284 h 1800359"/>
              <a:gd name="connsiteX219" fmla="*/ 397669 w 2640806"/>
              <a:gd name="connsiteY219" fmla="*/ 781184 h 1800359"/>
              <a:gd name="connsiteX220" fmla="*/ 419100 w 2640806"/>
              <a:gd name="connsiteY220" fmla="*/ 743084 h 1800359"/>
              <a:gd name="connsiteX221" fmla="*/ 421482 w 2640806"/>
              <a:gd name="connsiteY221" fmla="*/ 695459 h 1800359"/>
              <a:gd name="connsiteX222" fmla="*/ 428625 w 2640806"/>
              <a:gd name="connsiteY222" fmla="*/ 669265 h 1800359"/>
              <a:gd name="connsiteX223" fmla="*/ 383382 w 2640806"/>
              <a:gd name="connsiteY223" fmla="*/ 669265 h 1800359"/>
              <a:gd name="connsiteX224" fmla="*/ 385763 w 2640806"/>
              <a:gd name="connsiteY224" fmla="*/ 619259 h 1800359"/>
              <a:gd name="connsiteX225" fmla="*/ 423863 w 2640806"/>
              <a:gd name="connsiteY225" fmla="*/ 602590 h 1800359"/>
              <a:gd name="connsiteX226" fmla="*/ 445294 w 2640806"/>
              <a:gd name="connsiteY226" fmla="*/ 562109 h 1800359"/>
              <a:gd name="connsiteX227" fmla="*/ 469107 w 2640806"/>
              <a:gd name="connsiteY227" fmla="*/ 526390 h 1800359"/>
              <a:gd name="connsiteX228" fmla="*/ 438150 w 2640806"/>
              <a:gd name="connsiteY228" fmla="*/ 519246 h 1800359"/>
              <a:gd name="connsiteX229" fmla="*/ 409575 w 2640806"/>
              <a:gd name="connsiteY229" fmla="*/ 521627 h 1800359"/>
              <a:gd name="connsiteX230" fmla="*/ 400050 w 2640806"/>
              <a:gd name="connsiteY230" fmla="*/ 552584 h 1800359"/>
              <a:gd name="connsiteX231" fmla="*/ 381000 w 2640806"/>
              <a:gd name="connsiteY231" fmla="*/ 588302 h 1800359"/>
              <a:gd name="connsiteX232" fmla="*/ 333375 w 2640806"/>
              <a:gd name="connsiteY232" fmla="*/ 614496 h 1800359"/>
              <a:gd name="connsiteX233" fmla="*/ 285750 w 2640806"/>
              <a:gd name="connsiteY233" fmla="*/ 635927 h 1800359"/>
              <a:gd name="connsiteX234" fmla="*/ 230982 w 2640806"/>
              <a:gd name="connsiteY234" fmla="*/ 643071 h 1800359"/>
              <a:gd name="connsiteX235" fmla="*/ 159544 w 2640806"/>
              <a:gd name="connsiteY235" fmla="*/ 631165 h 1800359"/>
              <a:gd name="connsiteX236" fmla="*/ 230982 w 2640806"/>
              <a:gd name="connsiteY236" fmla="*/ 612115 h 1800359"/>
              <a:gd name="connsiteX237" fmla="*/ 233363 w 2640806"/>
              <a:gd name="connsiteY237" fmla="*/ 581159 h 1800359"/>
              <a:gd name="connsiteX238" fmla="*/ 204788 w 2640806"/>
              <a:gd name="connsiteY238" fmla="*/ 557346 h 1800359"/>
              <a:gd name="connsiteX239" fmla="*/ 223838 w 2640806"/>
              <a:gd name="connsiteY239" fmla="*/ 531152 h 1800359"/>
              <a:gd name="connsiteX240" fmla="*/ 221457 w 2640806"/>
              <a:gd name="connsiteY240" fmla="*/ 495434 h 1800359"/>
              <a:gd name="connsiteX241" fmla="*/ 221457 w 2640806"/>
              <a:gd name="connsiteY241" fmla="*/ 495434 h 1800359"/>
              <a:gd name="connsiteX242" fmla="*/ 166688 w 2640806"/>
              <a:gd name="connsiteY242" fmla="*/ 500196 h 1800359"/>
              <a:gd name="connsiteX243" fmla="*/ 157163 w 2640806"/>
              <a:gd name="connsiteY243" fmla="*/ 533534 h 1800359"/>
              <a:gd name="connsiteX244" fmla="*/ 159544 w 2640806"/>
              <a:gd name="connsiteY244" fmla="*/ 478765 h 1800359"/>
              <a:gd name="connsiteX245" fmla="*/ 192882 w 2640806"/>
              <a:gd name="connsiteY245" fmla="*/ 433521 h 1800359"/>
              <a:gd name="connsiteX246" fmla="*/ 214313 w 2640806"/>
              <a:gd name="connsiteY246" fmla="*/ 414471 h 1800359"/>
              <a:gd name="connsiteX247" fmla="*/ 245269 w 2640806"/>
              <a:gd name="connsiteY247" fmla="*/ 393040 h 1800359"/>
              <a:gd name="connsiteX248" fmla="*/ 197644 w 2640806"/>
              <a:gd name="connsiteY248" fmla="*/ 378752 h 1800359"/>
              <a:gd name="connsiteX249" fmla="*/ 133350 w 2640806"/>
              <a:gd name="connsiteY249" fmla="*/ 378752 h 1800359"/>
              <a:gd name="connsiteX250" fmla="*/ 109538 w 2640806"/>
              <a:gd name="connsiteY250" fmla="*/ 378752 h 1800359"/>
              <a:gd name="connsiteX251" fmla="*/ 107157 w 2640806"/>
              <a:gd name="connsiteY251" fmla="*/ 433521 h 1800359"/>
              <a:gd name="connsiteX252" fmla="*/ 61913 w 2640806"/>
              <a:gd name="connsiteY252" fmla="*/ 378752 h 1800359"/>
              <a:gd name="connsiteX253" fmla="*/ 0 w 2640806"/>
              <a:gd name="connsiteY253" fmla="*/ 359702 h 1800359"/>
              <a:gd name="connsiteX254" fmla="*/ 0 w 2640806"/>
              <a:gd name="connsiteY254" fmla="*/ 338271 h 1800359"/>
              <a:gd name="connsiteX255" fmla="*/ 35719 w 2640806"/>
              <a:gd name="connsiteY255" fmla="*/ 314459 h 1800359"/>
              <a:gd name="connsiteX256" fmla="*/ 66675 w 2640806"/>
              <a:gd name="connsiteY256" fmla="*/ 273977 h 1800359"/>
              <a:gd name="connsiteX257" fmla="*/ 54769 w 2640806"/>
              <a:gd name="connsiteY257" fmla="*/ 238259 h 1800359"/>
              <a:gd name="connsiteX258" fmla="*/ 35719 w 2640806"/>
              <a:gd name="connsiteY258" fmla="*/ 214446 h 1800359"/>
              <a:gd name="connsiteX259" fmla="*/ 61913 w 2640806"/>
              <a:gd name="connsiteY259" fmla="*/ 200159 h 1800359"/>
              <a:gd name="connsiteX260" fmla="*/ 71438 w 2640806"/>
              <a:gd name="connsiteY260" fmla="*/ 159677 h 1800359"/>
              <a:gd name="connsiteX261" fmla="*/ 57150 w 2640806"/>
              <a:gd name="connsiteY261" fmla="*/ 123959 h 1800359"/>
              <a:gd name="connsiteX262" fmla="*/ 21432 w 2640806"/>
              <a:gd name="connsiteY262" fmla="*/ 81096 h 1800359"/>
              <a:gd name="connsiteX263" fmla="*/ 66675 w 2640806"/>
              <a:gd name="connsiteY263" fmla="*/ 57284 h 1800359"/>
              <a:gd name="connsiteX264" fmla="*/ 95250 w 2640806"/>
              <a:gd name="connsiteY264" fmla="*/ 47759 h 1800359"/>
              <a:gd name="connsiteX265" fmla="*/ 190500 w 2640806"/>
              <a:gd name="connsiteY265" fmla="*/ 134 h 1800359"/>
              <a:gd name="connsiteX266" fmla="*/ 269081 w 2640806"/>
              <a:gd name="connsiteY266" fmla="*/ 62046 h 1800359"/>
              <a:gd name="connsiteX267" fmla="*/ 404813 w 2640806"/>
              <a:gd name="connsiteY267"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1516857 w 2640806"/>
              <a:gd name="connsiteY74" fmla="*/ 926440 h 1800359"/>
              <a:gd name="connsiteX75" fmla="*/ 1471613 w 2640806"/>
              <a:gd name="connsiteY75" fmla="*/ 897865 h 1800359"/>
              <a:gd name="connsiteX76" fmla="*/ 1438275 w 2640806"/>
              <a:gd name="connsiteY76" fmla="*/ 847859 h 1800359"/>
              <a:gd name="connsiteX77" fmla="*/ 1433513 w 2640806"/>
              <a:gd name="connsiteY77" fmla="*/ 819284 h 1800359"/>
              <a:gd name="connsiteX78" fmla="*/ 1409700 w 2640806"/>
              <a:gd name="connsiteY78" fmla="*/ 804996 h 1800359"/>
              <a:gd name="connsiteX79" fmla="*/ 1369219 w 2640806"/>
              <a:gd name="connsiteY79" fmla="*/ 807377 h 1800359"/>
              <a:gd name="connsiteX80" fmla="*/ 1309688 w 2640806"/>
              <a:gd name="connsiteY80" fmla="*/ 807377 h 1800359"/>
              <a:gd name="connsiteX81" fmla="*/ 1281113 w 2640806"/>
              <a:gd name="connsiteY81" fmla="*/ 812140 h 1800359"/>
              <a:gd name="connsiteX82" fmla="*/ 1257300 w 2640806"/>
              <a:gd name="connsiteY82" fmla="*/ 835952 h 1800359"/>
              <a:gd name="connsiteX83" fmla="*/ 1221582 w 2640806"/>
              <a:gd name="connsiteY83" fmla="*/ 838334 h 1800359"/>
              <a:gd name="connsiteX84" fmla="*/ 1188244 w 2640806"/>
              <a:gd name="connsiteY84" fmla="*/ 835952 h 1800359"/>
              <a:gd name="connsiteX85" fmla="*/ 1143000 w 2640806"/>
              <a:gd name="connsiteY85" fmla="*/ 821665 h 1800359"/>
              <a:gd name="connsiteX86" fmla="*/ 1109663 w 2640806"/>
              <a:gd name="connsiteY86" fmla="*/ 838334 h 1800359"/>
              <a:gd name="connsiteX87" fmla="*/ 1083469 w 2640806"/>
              <a:gd name="connsiteY87" fmla="*/ 866909 h 1800359"/>
              <a:gd name="connsiteX88" fmla="*/ 1054894 w 2640806"/>
              <a:gd name="connsiteY88" fmla="*/ 885959 h 1800359"/>
              <a:gd name="connsiteX89" fmla="*/ 1064419 w 2640806"/>
              <a:gd name="connsiteY89" fmla="*/ 926440 h 1800359"/>
              <a:gd name="connsiteX90" fmla="*/ 1059657 w 2640806"/>
              <a:gd name="connsiteY90" fmla="*/ 985971 h 1800359"/>
              <a:gd name="connsiteX91" fmla="*/ 1038225 w 2640806"/>
              <a:gd name="connsiteY91" fmla="*/ 933584 h 1800359"/>
              <a:gd name="connsiteX92" fmla="*/ 1028700 w 2640806"/>
              <a:gd name="connsiteY92" fmla="*/ 902627 h 1800359"/>
              <a:gd name="connsiteX93" fmla="*/ 1009650 w 2640806"/>
              <a:gd name="connsiteY93" fmla="*/ 897865 h 1800359"/>
              <a:gd name="connsiteX94" fmla="*/ 997744 w 2640806"/>
              <a:gd name="connsiteY94" fmla="*/ 921677 h 1800359"/>
              <a:gd name="connsiteX95" fmla="*/ 969169 w 2640806"/>
              <a:gd name="connsiteY95" fmla="*/ 924059 h 1800359"/>
              <a:gd name="connsiteX96" fmla="*/ 935832 w 2640806"/>
              <a:gd name="connsiteY96" fmla="*/ 916915 h 1800359"/>
              <a:gd name="connsiteX97" fmla="*/ 912019 w 2640806"/>
              <a:gd name="connsiteY97" fmla="*/ 935965 h 1800359"/>
              <a:gd name="connsiteX98" fmla="*/ 873919 w 2640806"/>
              <a:gd name="connsiteY98" fmla="*/ 945490 h 1800359"/>
              <a:gd name="connsiteX99" fmla="*/ 842963 w 2640806"/>
              <a:gd name="connsiteY99" fmla="*/ 935965 h 1800359"/>
              <a:gd name="connsiteX100" fmla="*/ 802482 w 2640806"/>
              <a:gd name="connsiteY100" fmla="*/ 912152 h 1800359"/>
              <a:gd name="connsiteX101" fmla="*/ 785813 w 2640806"/>
              <a:gd name="connsiteY101" fmla="*/ 881196 h 1800359"/>
              <a:gd name="connsiteX102" fmla="*/ 776288 w 2640806"/>
              <a:gd name="connsiteY102" fmla="*/ 866909 h 1800359"/>
              <a:gd name="connsiteX103" fmla="*/ 800100 w 2640806"/>
              <a:gd name="connsiteY103" fmla="*/ 850240 h 1800359"/>
              <a:gd name="connsiteX104" fmla="*/ 800100 w 2640806"/>
              <a:gd name="connsiteY104" fmla="*/ 793090 h 1800359"/>
              <a:gd name="connsiteX105" fmla="*/ 776288 w 2640806"/>
              <a:gd name="connsiteY105" fmla="*/ 783565 h 1800359"/>
              <a:gd name="connsiteX106" fmla="*/ 719138 w 2640806"/>
              <a:gd name="connsiteY106" fmla="*/ 788327 h 1800359"/>
              <a:gd name="connsiteX107" fmla="*/ 688182 w 2640806"/>
              <a:gd name="connsiteY107" fmla="*/ 781184 h 1800359"/>
              <a:gd name="connsiteX108" fmla="*/ 673894 w 2640806"/>
              <a:gd name="connsiteY108" fmla="*/ 754990 h 1800359"/>
              <a:gd name="connsiteX109" fmla="*/ 652463 w 2640806"/>
              <a:gd name="connsiteY109" fmla="*/ 731177 h 1800359"/>
              <a:gd name="connsiteX110" fmla="*/ 619125 w 2640806"/>
              <a:gd name="connsiteY110" fmla="*/ 709746 h 1800359"/>
              <a:gd name="connsiteX111" fmla="*/ 590550 w 2640806"/>
              <a:gd name="connsiteY111" fmla="*/ 716890 h 1800359"/>
              <a:gd name="connsiteX112" fmla="*/ 566738 w 2640806"/>
              <a:gd name="connsiteY112" fmla="*/ 719271 h 1800359"/>
              <a:gd name="connsiteX113" fmla="*/ 569119 w 2640806"/>
              <a:gd name="connsiteY113" fmla="*/ 750227 h 1800359"/>
              <a:gd name="connsiteX114" fmla="*/ 604838 w 2640806"/>
              <a:gd name="connsiteY114" fmla="*/ 764515 h 1800359"/>
              <a:gd name="connsiteX115" fmla="*/ 571500 w 2640806"/>
              <a:gd name="connsiteY115" fmla="*/ 778802 h 1800359"/>
              <a:gd name="connsiteX116" fmla="*/ 545307 w 2640806"/>
              <a:gd name="connsiteY116" fmla="*/ 795471 h 1800359"/>
              <a:gd name="connsiteX117" fmla="*/ 569119 w 2640806"/>
              <a:gd name="connsiteY117" fmla="*/ 814521 h 1800359"/>
              <a:gd name="connsiteX118" fmla="*/ 550069 w 2640806"/>
              <a:gd name="connsiteY118" fmla="*/ 833571 h 1800359"/>
              <a:gd name="connsiteX119" fmla="*/ 523875 w 2640806"/>
              <a:gd name="connsiteY119" fmla="*/ 840715 h 1800359"/>
              <a:gd name="connsiteX120" fmla="*/ 511969 w 2640806"/>
              <a:gd name="connsiteY120" fmla="*/ 862146 h 1800359"/>
              <a:gd name="connsiteX121" fmla="*/ 535782 w 2640806"/>
              <a:gd name="connsiteY121" fmla="*/ 883577 h 1800359"/>
              <a:gd name="connsiteX122" fmla="*/ 542925 w 2640806"/>
              <a:gd name="connsiteY122" fmla="*/ 914534 h 1800359"/>
              <a:gd name="connsiteX123" fmla="*/ 557213 w 2640806"/>
              <a:gd name="connsiteY123" fmla="*/ 947871 h 1800359"/>
              <a:gd name="connsiteX124" fmla="*/ 533400 w 2640806"/>
              <a:gd name="connsiteY124" fmla="*/ 955015 h 1800359"/>
              <a:gd name="connsiteX125" fmla="*/ 528638 w 2640806"/>
              <a:gd name="connsiteY125" fmla="*/ 988352 h 1800359"/>
              <a:gd name="connsiteX126" fmla="*/ 550069 w 2640806"/>
              <a:gd name="connsiteY126" fmla="*/ 1002640 h 1800359"/>
              <a:gd name="connsiteX127" fmla="*/ 573882 w 2640806"/>
              <a:gd name="connsiteY127" fmla="*/ 990734 h 1800359"/>
              <a:gd name="connsiteX128" fmla="*/ 588169 w 2640806"/>
              <a:gd name="connsiteY128" fmla="*/ 1012165 h 1800359"/>
              <a:gd name="connsiteX129" fmla="*/ 588169 w 2640806"/>
              <a:gd name="connsiteY129" fmla="*/ 1012165 h 1800359"/>
              <a:gd name="connsiteX130" fmla="*/ 614363 w 2640806"/>
              <a:gd name="connsiteY130" fmla="*/ 1038359 h 1800359"/>
              <a:gd name="connsiteX131" fmla="*/ 602457 w 2640806"/>
              <a:gd name="connsiteY131" fmla="*/ 1064552 h 1800359"/>
              <a:gd name="connsiteX132" fmla="*/ 588169 w 2640806"/>
              <a:gd name="connsiteY132" fmla="*/ 1081221 h 1800359"/>
              <a:gd name="connsiteX133" fmla="*/ 600075 w 2640806"/>
              <a:gd name="connsiteY133" fmla="*/ 1119321 h 1800359"/>
              <a:gd name="connsiteX134" fmla="*/ 609600 w 2640806"/>
              <a:gd name="connsiteY134" fmla="*/ 1138371 h 1800359"/>
              <a:gd name="connsiteX135" fmla="*/ 609600 w 2640806"/>
              <a:gd name="connsiteY135" fmla="*/ 1138371 h 1800359"/>
              <a:gd name="connsiteX136" fmla="*/ 640557 w 2640806"/>
              <a:gd name="connsiteY136" fmla="*/ 1155040 h 1800359"/>
              <a:gd name="connsiteX137" fmla="*/ 642938 w 2640806"/>
              <a:gd name="connsiteY137" fmla="*/ 1188377 h 1800359"/>
              <a:gd name="connsiteX138" fmla="*/ 681038 w 2640806"/>
              <a:gd name="connsiteY138" fmla="*/ 1205046 h 1800359"/>
              <a:gd name="connsiteX139" fmla="*/ 781050 w 2640806"/>
              <a:gd name="connsiteY139" fmla="*/ 1228859 h 1800359"/>
              <a:gd name="connsiteX140" fmla="*/ 797719 w 2640806"/>
              <a:gd name="connsiteY140" fmla="*/ 1245527 h 1800359"/>
              <a:gd name="connsiteX141" fmla="*/ 828675 w 2640806"/>
              <a:gd name="connsiteY141" fmla="*/ 1262196 h 1800359"/>
              <a:gd name="connsiteX142" fmla="*/ 852488 w 2640806"/>
              <a:gd name="connsiteY142" fmla="*/ 1238384 h 1800359"/>
              <a:gd name="connsiteX143" fmla="*/ 864394 w 2640806"/>
              <a:gd name="connsiteY143" fmla="*/ 1262196 h 1800359"/>
              <a:gd name="connsiteX144" fmla="*/ 926307 w 2640806"/>
              <a:gd name="connsiteY144" fmla="*/ 1269340 h 1800359"/>
              <a:gd name="connsiteX145" fmla="*/ 940594 w 2640806"/>
              <a:gd name="connsiteY145" fmla="*/ 1286009 h 1800359"/>
              <a:gd name="connsiteX146" fmla="*/ 966788 w 2640806"/>
              <a:gd name="connsiteY146" fmla="*/ 1326490 h 1800359"/>
              <a:gd name="connsiteX147" fmla="*/ 1004888 w 2640806"/>
              <a:gd name="connsiteY147" fmla="*/ 1350302 h 1800359"/>
              <a:gd name="connsiteX148" fmla="*/ 1064419 w 2640806"/>
              <a:gd name="connsiteY148" fmla="*/ 1376496 h 1800359"/>
              <a:gd name="connsiteX149" fmla="*/ 1104900 w 2640806"/>
              <a:gd name="connsiteY149" fmla="*/ 1395546 h 1800359"/>
              <a:gd name="connsiteX150" fmla="*/ 1152525 w 2640806"/>
              <a:gd name="connsiteY150" fmla="*/ 1395546 h 1800359"/>
              <a:gd name="connsiteX151" fmla="*/ 1216819 w 2640806"/>
              <a:gd name="connsiteY151" fmla="*/ 1409834 h 1800359"/>
              <a:gd name="connsiteX152" fmla="*/ 1283494 w 2640806"/>
              <a:gd name="connsiteY152" fmla="*/ 1424121 h 1800359"/>
              <a:gd name="connsiteX153" fmla="*/ 1323975 w 2640806"/>
              <a:gd name="connsiteY153" fmla="*/ 1466984 h 1800359"/>
              <a:gd name="connsiteX154" fmla="*/ 1369219 w 2640806"/>
              <a:gd name="connsiteY154" fmla="*/ 1514609 h 1800359"/>
              <a:gd name="connsiteX155" fmla="*/ 1371600 w 2640806"/>
              <a:gd name="connsiteY155" fmla="*/ 1574140 h 1800359"/>
              <a:gd name="connsiteX156" fmla="*/ 1343025 w 2640806"/>
              <a:gd name="connsiteY156" fmla="*/ 1528896 h 1800359"/>
              <a:gd name="connsiteX157" fmla="*/ 1297782 w 2640806"/>
              <a:gd name="connsiteY157" fmla="*/ 1483652 h 1800359"/>
              <a:gd name="connsiteX158" fmla="*/ 1262063 w 2640806"/>
              <a:gd name="connsiteY158" fmla="*/ 1450315 h 1800359"/>
              <a:gd name="connsiteX159" fmla="*/ 1228725 w 2640806"/>
              <a:gd name="connsiteY159" fmla="*/ 1431265 h 1800359"/>
              <a:gd name="connsiteX160" fmla="*/ 1159669 w 2640806"/>
              <a:gd name="connsiteY160" fmla="*/ 1426502 h 1800359"/>
              <a:gd name="connsiteX161" fmla="*/ 1102519 w 2640806"/>
              <a:gd name="connsiteY161" fmla="*/ 1424121 h 1800359"/>
              <a:gd name="connsiteX162" fmla="*/ 1062038 w 2640806"/>
              <a:gd name="connsiteY162" fmla="*/ 1407452 h 1800359"/>
              <a:gd name="connsiteX163" fmla="*/ 1014413 w 2640806"/>
              <a:gd name="connsiteY163" fmla="*/ 1388402 h 1800359"/>
              <a:gd name="connsiteX164" fmla="*/ 983457 w 2640806"/>
              <a:gd name="connsiteY164" fmla="*/ 1366971 h 1800359"/>
              <a:gd name="connsiteX165" fmla="*/ 942975 w 2640806"/>
              <a:gd name="connsiteY165" fmla="*/ 1343159 h 1800359"/>
              <a:gd name="connsiteX166" fmla="*/ 900113 w 2640806"/>
              <a:gd name="connsiteY166" fmla="*/ 1319346 h 1800359"/>
              <a:gd name="connsiteX167" fmla="*/ 912019 w 2640806"/>
              <a:gd name="connsiteY167" fmla="*/ 1364590 h 1800359"/>
              <a:gd name="connsiteX168" fmla="*/ 923925 w 2640806"/>
              <a:gd name="connsiteY168" fmla="*/ 1409834 h 1800359"/>
              <a:gd name="connsiteX169" fmla="*/ 938213 w 2640806"/>
              <a:gd name="connsiteY169" fmla="*/ 1450315 h 1800359"/>
              <a:gd name="connsiteX170" fmla="*/ 962025 w 2640806"/>
              <a:gd name="connsiteY170" fmla="*/ 1497940 h 1800359"/>
              <a:gd name="connsiteX171" fmla="*/ 971550 w 2640806"/>
              <a:gd name="connsiteY171" fmla="*/ 1550327 h 1800359"/>
              <a:gd name="connsiteX172" fmla="*/ 1002507 w 2640806"/>
              <a:gd name="connsiteY172" fmla="*/ 1614621 h 1800359"/>
              <a:gd name="connsiteX173" fmla="*/ 1021557 w 2640806"/>
              <a:gd name="connsiteY173" fmla="*/ 1647959 h 1800359"/>
              <a:gd name="connsiteX174" fmla="*/ 1035844 w 2640806"/>
              <a:gd name="connsiteY174" fmla="*/ 1671771 h 1800359"/>
              <a:gd name="connsiteX175" fmla="*/ 1102519 w 2640806"/>
              <a:gd name="connsiteY175" fmla="*/ 1678915 h 1800359"/>
              <a:gd name="connsiteX176" fmla="*/ 1154907 w 2640806"/>
              <a:gd name="connsiteY176" fmla="*/ 1697965 h 1800359"/>
              <a:gd name="connsiteX177" fmla="*/ 1171575 w 2640806"/>
              <a:gd name="connsiteY177" fmla="*/ 1709871 h 1800359"/>
              <a:gd name="connsiteX178" fmla="*/ 1176338 w 2640806"/>
              <a:gd name="connsiteY178" fmla="*/ 1717015 h 1800359"/>
              <a:gd name="connsiteX179" fmla="*/ 1178719 w 2640806"/>
              <a:gd name="connsiteY179" fmla="*/ 1726540 h 1800359"/>
              <a:gd name="connsiteX180" fmla="*/ 1181100 w 2640806"/>
              <a:gd name="connsiteY180" fmla="*/ 1728921 h 1800359"/>
              <a:gd name="connsiteX181" fmla="*/ 1204913 w 2640806"/>
              <a:gd name="connsiteY181" fmla="*/ 1793215 h 1800359"/>
              <a:gd name="connsiteX182" fmla="*/ 1169194 w 2640806"/>
              <a:gd name="connsiteY182" fmla="*/ 1800359 h 1800359"/>
              <a:gd name="connsiteX183" fmla="*/ 1140619 w 2640806"/>
              <a:gd name="connsiteY183" fmla="*/ 1745590 h 1800359"/>
              <a:gd name="connsiteX184" fmla="*/ 1121569 w 2640806"/>
              <a:gd name="connsiteY184" fmla="*/ 1726540 h 1800359"/>
              <a:gd name="connsiteX185" fmla="*/ 1128713 w 2640806"/>
              <a:gd name="connsiteY185" fmla="*/ 1790834 h 1800359"/>
              <a:gd name="connsiteX186" fmla="*/ 1119188 w 2640806"/>
              <a:gd name="connsiteY186" fmla="*/ 1790834 h 1800359"/>
              <a:gd name="connsiteX187" fmla="*/ 1088232 w 2640806"/>
              <a:gd name="connsiteY187" fmla="*/ 1740827 h 1800359"/>
              <a:gd name="connsiteX188" fmla="*/ 1057275 w 2640806"/>
              <a:gd name="connsiteY188" fmla="*/ 1717015 h 1800359"/>
              <a:gd name="connsiteX189" fmla="*/ 1042988 w 2640806"/>
              <a:gd name="connsiteY189" fmla="*/ 1745590 h 1800359"/>
              <a:gd name="connsiteX190" fmla="*/ 1021557 w 2640806"/>
              <a:gd name="connsiteY190" fmla="*/ 1750352 h 1800359"/>
              <a:gd name="connsiteX191" fmla="*/ 985838 w 2640806"/>
              <a:gd name="connsiteY191" fmla="*/ 1697965 h 1800359"/>
              <a:gd name="connsiteX192" fmla="*/ 919163 w 2640806"/>
              <a:gd name="connsiteY192" fmla="*/ 1671771 h 1800359"/>
              <a:gd name="connsiteX193" fmla="*/ 876300 w 2640806"/>
              <a:gd name="connsiteY193" fmla="*/ 1638434 h 1800359"/>
              <a:gd name="connsiteX194" fmla="*/ 857250 w 2640806"/>
              <a:gd name="connsiteY194" fmla="*/ 1576521 h 1800359"/>
              <a:gd name="connsiteX195" fmla="*/ 862013 w 2640806"/>
              <a:gd name="connsiteY195" fmla="*/ 1528896 h 1800359"/>
              <a:gd name="connsiteX196" fmla="*/ 864394 w 2640806"/>
              <a:gd name="connsiteY196" fmla="*/ 1464602 h 1800359"/>
              <a:gd name="connsiteX197" fmla="*/ 866775 w 2640806"/>
              <a:gd name="connsiteY197" fmla="*/ 1400309 h 1800359"/>
              <a:gd name="connsiteX198" fmla="*/ 862013 w 2640806"/>
              <a:gd name="connsiteY198" fmla="*/ 1333634 h 1800359"/>
              <a:gd name="connsiteX199" fmla="*/ 804863 w 2640806"/>
              <a:gd name="connsiteY199" fmla="*/ 1305059 h 1800359"/>
              <a:gd name="connsiteX200" fmla="*/ 754857 w 2640806"/>
              <a:gd name="connsiteY200" fmla="*/ 1281246 h 1800359"/>
              <a:gd name="connsiteX201" fmla="*/ 692944 w 2640806"/>
              <a:gd name="connsiteY201" fmla="*/ 1250290 h 1800359"/>
              <a:gd name="connsiteX202" fmla="*/ 609600 w 2640806"/>
              <a:gd name="connsiteY202" fmla="*/ 1209809 h 1800359"/>
              <a:gd name="connsiteX203" fmla="*/ 566738 w 2640806"/>
              <a:gd name="connsiteY203" fmla="*/ 1183615 h 1800359"/>
              <a:gd name="connsiteX204" fmla="*/ 528638 w 2640806"/>
              <a:gd name="connsiteY204" fmla="*/ 1138371 h 1800359"/>
              <a:gd name="connsiteX205" fmla="*/ 523875 w 2640806"/>
              <a:gd name="connsiteY205" fmla="*/ 1109796 h 1800359"/>
              <a:gd name="connsiteX206" fmla="*/ 550069 w 2640806"/>
              <a:gd name="connsiteY206" fmla="*/ 1090746 h 1800359"/>
              <a:gd name="connsiteX207" fmla="*/ 561975 w 2640806"/>
              <a:gd name="connsiteY207" fmla="*/ 1064552 h 1800359"/>
              <a:gd name="connsiteX208" fmla="*/ 547688 w 2640806"/>
              <a:gd name="connsiteY208" fmla="*/ 1040740 h 1800359"/>
              <a:gd name="connsiteX209" fmla="*/ 490538 w 2640806"/>
              <a:gd name="connsiteY209" fmla="*/ 1076459 h 1800359"/>
              <a:gd name="connsiteX210" fmla="*/ 447675 w 2640806"/>
              <a:gd name="connsiteY210" fmla="*/ 1057409 h 1800359"/>
              <a:gd name="connsiteX211" fmla="*/ 454819 w 2640806"/>
              <a:gd name="connsiteY211" fmla="*/ 1026452 h 1800359"/>
              <a:gd name="connsiteX212" fmla="*/ 461963 w 2640806"/>
              <a:gd name="connsiteY212" fmla="*/ 988352 h 1800359"/>
              <a:gd name="connsiteX213" fmla="*/ 459582 w 2640806"/>
              <a:gd name="connsiteY213" fmla="*/ 976446 h 1800359"/>
              <a:gd name="connsiteX214" fmla="*/ 419100 w 2640806"/>
              <a:gd name="connsiteY214" fmla="*/ 959777 h 1800359"/>
              <a:gd name="connsiteX215" fmla="*/ 392907 w 2640806"/>
              <a:gd name="connsiteY215" fmla="*/ 905009 h 1800359"/>
              <a:gd name="connsiteX216" fmla="*/ 395288 w 2640806"/>
              <a:gd name="connsiteY216" fmla="*/ 857384 h 1800359"/>
              <a:gd name="connsiteX217" fmla="*/ 433388 w 2640806"/>
              <a:gd name="connsiteY217" fmla="*/ 835952 h 1800359"/>
              <a:gd name="connsiteX218" fmla="*/ 431007 w 2640806"/>
              <a:gd name="connsiteY218" fmla="*/ 800234 h 1800359"/>
              <a:gd name="connsiteX219" fmla="*/ 400050 w 2640806"/>
              <a:gd name="connsiteY219" fmla="*/ 819284 h 1800359"/>
              <a:gd name="connsiteX220" fmla="*/ 397669 w 2640806"/>
              <a:gd name="connsiteY220" fmla="*/ 781184 h 1800359"/>
              <a:gd name="connsiteX221" fmla="*/ 419100 w 2640806"/>
              <a:gd name="connsiteY221" fmla="*/ 743084 h 1800359"/>
              <a:gd name="connsiteX222" fmla="*/ 421482 w 2640806"/>
              <a:gd name="connsiteY222" fmla="*/ 695459 h 1800359"/>
              <a:gd name="connsiteX223" fmla="*/ 428625 w 2640806"/>
              <a:gd name="connsiteY223" fmla="*/ 669265 h 1800359"/>
              <a:gd name="connsiteX224" fmla="*/ 383382 w 2640806"/>
              <a:gd name="connsiteY224" fmla="*/ 669265 h 1800359"/>
              <a:gd name="connsiteX225" fmla="*/ 385763 w 2640806"/>
              <a:gd name="connsiteY225" fmla="*/ 619259 h 1800359"/>
              <a:gd name="connsiteX226" fmla="*/ 423863 w 2640806"/>
              <a:gd name="connsiteY226" fmla="*/ 602590 h 1800359"/>
              <a:gd name="connsiteX227" fmla="*/ 445294 w 2640806"/>
              <a:gd name="connsiteY227" fmla="*/ 562109 h 1800359"/>
              <a:gd name="connsiteX228" fmla="*/ 469107 w 2640806"/>
              <a:gd name="connsiteY228" fmla="*/ 526390 h 1800359"/>
              <a:gd name="connsiteX229" fmla="*/ 438150 w 2640806"/>
              <a:gd name="connsiteY229" fmla="*/ 519246 h 1800359"/>
              <a:gd name="connsiteX230" fmla="*/ 409575 w 2640806"/>
              <a:gd name="connsiteY230" fmla="*/ 521627 h 1800359"/>
              <a:gd name="connsiteX231" fmla="*/ 400050 w 2640806"/>
              <a:gd name="connsiteY231" fmla="*/ 552584 h 1800359"/>
              <a:gd name="connsiteX232" fmla="*/ 381000 w 2640806"/>
              <a:gd name="connsiteY232" fmla="*/ 588302 h 1800359"/>
              <a:gd name="connsiteX233" fmla="*/ 333375 w 2640806"/>
              <a:gd name="connsiteY233" fmla="*/ 614496 h 1800359"/>
              <a:gd name="connsiteX234" fmla="*/ 285750 w 2640806"/>
              <a:gd name="connsiteY234" fmla="*/ 635927 h 1800359"/>
              <a:gd name="connsiteX235" fmla="*/ 230982 w 2640806"/>
              <a:gd name="connsiteY235" fmla="*/ 643071 h 1800359"/>
              <a:gd name="connsiteX236" fmla="*/ 159544 w 2640806"/>
              <a:gd name="connsiteY236" fmla="*/ 631165 h 1800359"/>
              <a:gd name="connsiteX237" fmla="*/ 230982 w 2640806"/>
              <a:gd name="connsiteY237" fmla="*/ 612115 h 1800359"/>
              <a:gd name="connsiteX238" fmla="*/ 233363 w 2640806"/>
              <a:gd name="connsiteY238" fmla="*/ 581159 h 1800359"/>
              <a:gd name="connsiteX239" fmla="*/ 204788 w 2640806"/>
              <a:gd name="connsiteY239" fmla="*/ 557346 h 1800359"/>
              <a:gd name="connsiteX240" fmla="*/ 223838 w 2640806"/>
              <a:gd name="connsiteY240" fmla="*/ 531152 h 1800359"/>
              <a:gd name="connsiteX241" fmla="*/ 221457 w 2640806"/>
              <a:gd name="connsiteY241" fmla="*/ 495434 h 1800359"/>
              <a:gd name="connsiteX242" fmla="*/ 221457 w 2640806"/>
              <a:gd name="connsiteY242" fmla="*/ 495434 h 1800359"/>
              <a:gd name="connsiteX243" fmla="*/ 166688 w 2640806"/>
              <a:gd name="connsiteY243" fmla="*/ 500196 h 1800359"/>
              <a:gd name="connsiteX244" fmla="*/ 157163 w 2640806"/>
              <a:gd name="connsiteY244" fmla="*/ 533534 h 1800359"/>
              <a:gd name="connsiteX245" fmla="*/ 159544 w 2640806"/>
              <a:gd name="connsiteY245" fmla="*/ 478765 h 1800359"/>
              <a:gd name="connsiteX246" fmla="*/ 192882 w 2640806"/>
              <a:gd name="connsiteY246" fmla="*/ 433521 h 1800359"/>
              <a:gd name="connsiteX247" fmla="*/ 214313 w 2640806"/>
              <a:gd name="connsiteY247" fmla="*/ 414471 h 1800359"/>
              <a:gd name="connsiteX248" fmla="*/ 245269 w 2640806"/>
              <a:gd name="connsiteY248" fmla="*/ 393040 h 1800359"/>
              <a:gd name="connsiteX249" fmla="*/ 197644 w 2640806"/>
              <a:gd name="connsiteY249" fmla="*/ 378752 h 1800359"/>
              <a:gd name="connsiteX250" fmla="*/ 133350 w 2640806"/>
              <a:gd name="connsiteY250" fmla="*/ 378752 h 1800359"/>
              <a:gd name="connsiteX251" fmla="*/ 109538 w 2640806"/>
              <a:gd name="connsiteY251" fmla="*/ 378752 h 1800359"/>
              <a:gd name="connsiteX252" fmla="*/ 107157 w 2640806"/>
              <a:gd name="connsiteY252" fmla="*/ 433521 h 1800359"/>
              <a:gd name="connsiteX253" fmla="*/ 61913 w 2640806"/>
              <a:gd name="connsiteY253" fmla="*/ 378752 h 1800359"/>
              <a:gd name="connsiteX254" fmla="*/ 0 w 2640806"/>
              <a:gd name="connsiteY254" fmla="*/ 359702 h 1800359"/>
              <a:gd name="connsiteX255" fmla="*/ 0 w 2640806"/>
              <a:gd name="connsiteY255" fmla="*/ 338271 h 1800359"/>
              <a:gd name="connsiteX256" fmla="*/ 35719 w 2640806"/>
              <a:gd name="connsiteY256" fmla="*/ 314459 h 1800359"/>
              <a:gd name="connsiteX257" fmla="*/ 66675 w 2640806"/>
              <a:gd name="connsiteY257" fmla="*/ 273977 h 1800359"/>
              <a:gd name="connsiteX258" fmla="*/ 54769 w 2640806"/>
              <a:gd name="connsiteY258" fmla="*/ 238259 h 1800359"/>
              <a:gd name="connsiteX259" fmla="*/ 35719 w 2640806"/>
              <a:gd name="connsiteY259" fmla="*/ 214446 h 1800359"/>
              <a:gd name="connsiteX260" fmla="*/ 61913 w 2640806"/>
              <a:gd name="connsiteY260" fmla="*/ 200159 h 1800359"/>
              <a:gd name="connsiteX261" fmla="*/ 71438 w 2640806"/>
              <a:gd name="connsiteY261" fmla="*/ 159677 h 1800359"/>
              <a:gd name="connsiteX262" fmla="*/ 57150 w 2640806"/>
              <a:gd name="connsiteY262" fmla="*/ 123959 h 1800359"/>
              <a:gd name="connsiteX263" fmla="*/ 21432 w 2640806"/>
              <a:gd name="connsiteY263" fmla="*/ 81096 h 1800359"/>
              <a:gd name="connsiteX264" fmla="*/ 66675 w 2640806"/>
              <a:gd name="connsiteY264" fmla="*/ 57284 h 1800359"/>
              <a:gd name="connsiteX265" fmla="*/ 95250 w 2640806"/>
              <a:gd name="connsiteY265" fmla="*/ 47759 h 1800359"/>
              <a:gd name="connsiteX266" fmla="*/ 190500 w 2640806"/>
              <a:gd name="connsiteY266" fmla="*/ 134 h 1800359"/>
              <a:gd name="connsiteX267" fmla="*/ 269081 w 2640806"/>
              <a:gd name="connsiteY267" fmla="*/ 62046 h 1800359"/>
              <a:gd name="connsiteX268" fmla="*/ 404813 w 2640806"/>
              <a:gd name="connsiteY268"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1516857 w 2640806"/>
              <a:gd name="connsiteY75" fmla="*/ 926440 h 1800359"/>
              <a:gd name="connsiteX76" fmla="*/ 1471613 w 2640806"/>
              <a:gd name="connsiteY76" fmla="*/ 897865 h 1800359"/>
              <a:gd name="connsiteX77" fmla="*/ 1438275 w 2640806"/>
              <a:gd name="connsiteY77" fmla="*/ 847859 h 1800359"/>
              <a:gd name="connsiteX78" fmla="*/ 1433513 w 2640806"/>
              <a:gd name="connsiteY78" fmla="*/ 819284 h 1800359"/>
              <a:gd name="connsiteX79" fmla="*/ 1409700 w 2640806"/>
              <a:gd name="connsiteY79" fmla="*/ 804996 h 1800359"/>
              <a:gd name="connsiteX80" fmla="*/ 1369219 w 2640806"/>
              <a:gd name="connsiteY80" fmla="*/ 807377 h 1800359"/>
              <a:gd name="connsiteX81" fmla="*/ 1309688 w 2640806"/>
              <a:gd name="connsiteY81" fmla="*/ 807377 h 1800359"/>
              <a:gd name="connsiteX82" fmla="*/ 1281113 w 2640806"/>
              <a:gd name="connsiteY82" fmla="*/ 812140 h 1800359"/>
              <a:gd name="connsiteX83" fmla="*/ 1257300 w 2640806"/>
              <a:gd name="connsiteY83" fmla="*/ 835952 h 1800359"/>
              <a:gd name="connsiteX84" fmla="*/ 1221582 w 2640806"/>
              <a:gd name="connsiteY84" fmla="*/ 838334 h 1800359"/>
              <a:gd name="connsiteX85" fmla="*/ 1188244 w 2640806"/>
              <a:gd name="connsiteY85" fmla="*/ 835952 h 1800359"/>
              <a:gd name="connsiteX86" fmla="*/ 1143000 w 2640806"/>
              <a:gd name="connsiteY86" fmla="*/ 821665 h 1800359"/>
              <a:gd name="connsiteX87" fmla="*/ 1109663 w 2640806"/>
              <a:gd name="connsiteY87" fmla="*/ 838334 h 1800359"/>
              <a:gd name="connsiteX88" fmla="*/ 1083469 w 2640806"/>
              <a:gd name="connsiteY88" fmla="*/ 866909 h 1800359"/>
              <a:gd name="connsiteX89" fmla="*/ 1054894 w 2640806"/>
              <a:gd name="connsiteY89" fmla="*/ 885959 h 1800359"/>
              <a:gd name="connsiteX90" fmla="*/ 1064419 w 2640806"/>
              <a:gd name="connsiteY90" fmla="*/ 926440 h 1800359"/>
              <a:gd name="connsiteX91" fmla="*/ 1059657 w 2640806"/>
              <a:gd name="connsiteY91" fmla="*/ 985971 h 1800359"/>
              <a:gd name="connsiteX92" fmla="*/ 1038225 w 2640806"/>
              <a:gd name="connsiteY92" fmla="*/ 933584 h 1800359"/>
              <a:gd name="connsiteX93" fmla="*/ 1028700 w 2640806"/>
              <a:gd name="connsiteY93" fmla="*/ 902627 h 1800359"/>
              <a:gd name="connsiteX94" fmla="*/ 1009650 w 2640806"/>
              <a:gd name="connsiteY94" fmla="*/ 897865 h 1800359"/>
              <a:gd name="connsiteX95" fmla="*/ 997744 w 2640806"/>
              <a:gd name="connsiteY95" fmla="*/ 921677 h 1800359"/>
              <a:gd name="connsiteX96" fmla="*/ 969169 w 2640806"/>
              <a:gd name="connsiteY96" fmla="*/ 924059 h 1800359"/>
              <a:gd name="connsiteX97" fmla="*/ 935832 w 2640806"/>
              <a:gd name="connsiteY97" fmla="*/ 916915 h 1800359"/>
              <a:gd name="connsiteX98" fmla="*/ 912019 w 2640806"/>
              <a:gd name="connsiteY98" fmla="*/ 935965 h 1800359"/>
              <a:gd name="connsiteX99" fmla="*/ 873919 w 2640806"/>
              <a:gd name="connsiteY99" fmla="*/ 945490 h 1800359"/>
              <a:gd name="connsiteX100" fmla="*/ 842963 w 2640806"/>
              <a:gd name="connsiteY100" fmla="*/ 935965 h 1800359"/>
              <a:gd name="connsiteX101" fmla="*/ 802482 w 2640806"/>
              <a:gd name="connsiteY101" fmla="*/ 912152 h 1800359"/>
              <a:gd name="connsiteX102" fmla="*/ 785813 w 2640806"/>
              <a:gd name="connsiteY102" fmla="*/ 881196 h 1800359"/>
              <a:gd name="connsiteX103" fmla="*/ 776288 w 2640806"/>
              <a:gd name="connsiteY103" fmla="*/ 866909 h 1800359"/>
              <a:gd name="connsiteX104" fmla="*/ 800100 w 2640806"/>
              <a:gd name="connsiteY104" fmla="*/ 850240 h 1800359"/>
              <a:gd name="connsiteX105" fmla="*/ 800100 w 2640806"/>
              <a:gd name="connsiteY105" fmla="*/ 793090 h 1800359"/>
              <a:gd name="connsiteX106" fmla="*/ 776288 w 2640806"/>
              <a:gd name="connsiteY106" fmla="*/ 783565 h 1800359"/>
              <a:gd name="connsiteX107" fmla="*/ 719138 w 2640806"/>
              <a:gd name="connsiteY107" fmla="*/ 788327 h 1800359"/>
              <a:gd name="connsiteX108" fmla="*/ 688182 w 2640806"/>
              <a:gd name="connsiteY108" fmla="*/ 781184 h 1800359"/>
              <a:gd name="connsiteX109" fmla="*/ 673894 w 2640806"/>
              <a:gd name="connsiteY109" fmla="*/ 754990 h 1800359"/>
              <a:gd name="connsiteX110" fmla="*/ 652463 w 2640806"/>
              <a:gd name="connsiteY110" fmla="*/ 731177 h 1800359"/>
              <a:gd name="connsiteX111" fmla="*/ 619125 w 2640806"/>
              <a:gd name="connsiteY111" fmla="*/ 709746 h 1800359"/>
              <a:gd name="connsiteX112" fmla="*/ 590550 w 2640806"/>
              <a:gd name="connsiteY112" fmla="*/ 716890 h 1800359"/>
              <a:gd name="connsiteX113" fmla="*/ 566738 w 2640806"/>
              <a:gd name="connsiteY113" fmla="*/ 719271 h 1800359"/>
              <a:gd name="connsiteX114" fmla="*/ 569119 w 2640806"/>
              <a:gd name="connsiteY114" fmla="*/ 750227 h 1800359"/>
              <a:gd name="connsiteX115" fmla="*/ 604838 w 2640806"/>
              <a:gd name="connsiteY115" fmla="*/ 764515 h 1800359"/>
              <a:gd name="connsiteX116" fmla="*/ 571500 w 2640806"/>
              <a:gd name="connsiteY116" fmla="*/ 778802 h 1800359"/>
              <a:gd name="connsiteX117" fmla="*/ 545307 w 2640806"/>
              <a:gd name="connsiteY117" fmla="*/ 795471 h 1800359"/>
              <a:gd name="connsiteX118" fmla="*/ 569119 w 2640806"/>
              <a:gd name="connsiteY118" fmla="*/ 814521 h 1800359"/>
              <a:gd name="connsiteX119" fmla="*/ 550069 w 2640806"/>
              <a:gd name="connsiteY119" fmla="*/ 833571 h 1800359"/>
              <a:gd name="connsiteX120" fmla="*/ 523875 w 2640806"/>
              <a:gd name="connsiteY120" fmla="*/ 840715 h 1800359"/>
              <a:gd name="connsiteX121" fmla="*/ 511969 w 2640806"/>
              <a:gd name="connsiteY121" fmla="*/ 862146 h 1800359"/>
              <a:gd name="connsiteX122" fmla="*/ 535782 w 2640806"/>
              <a:gd name="connsiteY122" fmla="*/ 883577 h 1800359"/>
              <a:gd name="connsiteX123" fmla="*/ 542925 w 2640806"/>
              <a:gd name="connsiteY123" fmla="*/ 914534 h 1800359"/>
              <a:gd name="connsiteX124" fmla="*/ 557213 w 2640806"/>
              <a:gd name="connsiteY124" fmla="*/ 947871 h 1800359"/>
              <a:gd name="connsiteX125" fmla="*/ 533400 w 2640806"/>
              <a:gd name="connsiteY125" fmla="*/ 955015 h 1800359"/>
              <a:gd name="connsiteX126" fmla="*/ 528638 w 2640806"/>
              <a:gd name="connsiteY126" fmla="*/ 988352 h 1800359"/>
              <a:gd name="connsiteX127" fmla="*/ 550069 w 2640806"/>
              <a:gd name="connsiteY127" fmla="*/ 1002640 h 1800359"/>
              <a:gd name="connsiteX128" fmla="*/ 573882 w 2640806"/>
              <a:gd name="connsiteY128" fmla="*/ 990734 h 1800359"/>
              <a:gd name="connsiteX129" fmla="*/ 588169 w 2640806"/>
              <a:gd name="connsiteY129" fmla="*/ 1012165 h 1800359"/>
              <a:gd name="connsiteX130" fmla="*/ 588169 w 2640806"/>
              <a:gd name="connsiteY130" fmla="*/ 1012165 h 1800359"/>
              <a:gd name="connsiteX131" fmla="*/ 614363 w 2640806"/>
              <a:gd name="connsiteY131" fmla="*/ 1038359 h 1800359"/>
              <a:gd name="connsiteX132" fmla="*/ 602457 w 2640806"/>
              <a:gd name="connsiteY132" fmla="*/ 1064552 h 1800359"/>
              <a:gd name="connsiteX133" fmla="*/ 588169 w 2640806"/>
              <a:gd name="connsiteY133" fmla="*/ 1081221 h 1800359"/>
              <a:gd name="connsiteX134" fmla="*/ 600075 w 2640806"/>
              <a:gd name="connsiteY134" fmla="*/ 1119321 h 1800359"/>
              <a:gd name="connsiteX135" fmla="*/ 609600 w 2640806"/>
              <a:gd name="connsiteY135" fmla="*/ 1138371 h 1800359"/>
              <a:gd name="connsiteX136" fmla="*/ 609600 w 2640806"/>
              <a:gd name="connsiteY136" fmla="*/ 1138371 h 1800359"/>
              <a:gd name="connsiteX137" fmla="*/ 640557 w 2640806"/>
              <a:gd name="connsiteY137" fmla="*/ 1155040 h 1800359"/>
              <a:gd name="connsiteX138" fmla="*/ 642938 w 2640806"/>
              <a:gd name="connsiteY138" fmla="*/ 1188377 h 1800359"/>
              <a:gd name="connsiteX139" fmla="*/ 681038 w 2640806"/>
              <a:gd name="connsiteY139" fmla="*/ 1205046 h 1800359"/>
              <a:gd name="connsiteX140" fmla="*/ 781050 w 2640806"/>
              <a:gd name="connsiteY140" fmla="*/ 1228859 h 1800359"/>
              <a:gd name="connsiteX141" fmla="*/ 797719 w 2640806"/>
              <a:gd name="connsiteY141" fmla="*/ 1245527 h 1800359"/>
              <a:gd name="connsiteX142" fmla="*/ 828675 w 2640806"/>
              <a:gd name="connsiteY142" fmla="*/ 1262196 h 1800359"/>
              <a:gd name="connsiteX143" fmla="*/ 852488 w 2640806"/>
              <a:gd name="connsiteY143" fmla="*/ 1238384 h 1800359"/>
              <a:gd name="connsiteX144" fmla="*/ 864394 w 2640806"/>
              <a:gd name="connsiteY144" fmla="*/ 1262196 h 1800359"/>
              <a:gd name="connsiteX145" fmla="*/ 926307 w 2640806"/>
              <a:gd name="connsiteY145" fmla="*/ 1269340 h 1800359"/>
              <a:gd name="connsiteX146" fmla="*/ 940594 w 2640806"/>
              <a:gd name="connsiteY146" fmla="*/ 1286009 h 1800359"/>
              <a:gd name="connsiteX147" fmla="*/ 966788 w 2640806"/>
              <a:gd name="connsiteY147" fmla="*/ 1326490 h 1800359"/>
              <a:gd name="connsiteX148" fmla="*/ 1004888 w 2640806"/>
              <a:gd name="connsiteY148" fmla="*/ 1350302 h 1800359"/>
              <a:gd name="connsiteX149" fmla="*/ 1064419 w 2640806"/>
              <a:gd name="connsiteY149" fmla="*/ 1376496 h 1800359"/>
              <a:gd name="connsiteX150" fmla="*/ 1104900 w 2640806"/>
              <a:gd name="connsiteY150" fmla="*/ 1395546 h 1800359"/>
              <a:gd name="connsiteX151" fmla="*/ 1152525 w 2640806"/>
              <a:gd name="connsiteY151" fmla="*/ 1395546 h 1800359"/>
              <a:gd name="connsiteX152" fmla="*/ 1216819 w 2640806"/>
              <a:gd name="connsiteY152" fmla="*/ 1409834 h 1800359"/>
              <a:gd name="connsiteX153" fmla="*/ 1283494 w 2640806"/>
              <a:gd name="connsiteY153" fmla="*/ 1424121 h 1800359"/>
              <a:gd name="connsiteX154" fmla="*/ 1323975 w 2640806"/>
              <a:gd name="connsiteY154" fmla="*/ 1466984 h 1800359"/>
              <a:gd name="connsiteX155" fmla="*/ 1369219 w 2640806"/>
              <a:gd name="connsiteY155" fmla="*/ 1514609 h 1800359"/>
              <a:gd name="connsiteX156" fmla="*/ 1371600 w 2640806"/>
              <a:gd name="connsiteY156" fmla="*/ 1574140 h 1800359"/>
              <a:gd name="connsiteX157" fmla="*/ 1343025 w 2640806"/>
              <a:gd name="connsiteY157" fmla="*/ 1528896 h 1800359"/>
              <a:gd name="connsiteX158" fmla="*/ 1297782 w 2640806"/>
              <a:gd name="connsiteY158" fmla="*/ 1483652 h 1800359"/>
              <a:gd name="connsiteX159" fmla="*/ 1262063 w 2640806"/>
              <a:gd name="connsiteY159" fmla="*/ 1450315 h 1800359"/>
              <a:gd name="connsiteX160" fmla="*/ 1228725 w 2640806"/>
              <a:gd name="connsiteY160" fmla="*/ 1431265 h 1800359"/>
              <a:gd name="connsiteX161" fmla="*/ 1159669 w 2640806"/>
              <a:gd name="connsiteY161" fmla="*/ 1426502 h 1800359"/>
              <a:gd name="connsiteX162" fmla="*/ 1102519 w 2640806"/>
              <a:gd name="connsiteY162" fmla="*/ 1424121 h 1800359"/>
              <a:gd name="connsiteX163" fmla="*/ 1062038 w 2640806"/>
              <a:gd name="connsiteY163" fmla="*/ 1407452 h 1800359"/>
              <a:gd name="connsiteX164" fmla="*/ 1014413 w 2640806"/>
              <a:gd name="connsiteY164" fmla="*/ 1388402 h 1800359"/>
              <a:gd name="connsiteX165" fmla="*/ 983457 w 2640806"/>
              <a:gd name="connsiteY165" fmla="*/ 1366971 h 1800359"/>
              <a:gd name="connsiteX166" fmla="*/ 942975 w 2640806"/>
              <a:gd name="connsiteY166" fmla="*/ 1343159 h 1800359"/>
              <a:gd name="connsiteX167" fmla="*/ 900113 w 2640806"/>
              <a:gd name="connsiteY167" fmla="*/ 1319346 h 1800359"/>
              <a:gd name="connsiteX168" fmla="*/ 912019 w 2640806"/>
              <a:gd name="connsiteY168" fmla="*/ 1364590 h 1800359"/>
              <a:gd name="connsiteX169" fmla="*/ 923925 w 2640806"/>
              <a:gd name="connsiteY169" fmla="*/ 1409834 h 1800359"/>
              <a:gd name="connsiteX170" fmla="*/ 938213 w 2640806"/>
              <a:gd name="connsiteY170" fmla="*/ 1450315 h 1800359"/>
              <a:gd name="connsiteX171" fmla="*/ 962025 w 2640806"/>
              <a:gd name="connsiteY171" fmla="*/ 1497940 h 1800359"/>
              <a:gd name="connsiteX172" fmla="*/ 971550 w 2640806"/>
              <a:gd name="connsiteY172" fmla="*/ 1550327 h 1800359"/>
              <a:gd name="connsiteX173" fmla="*/ 1002507 w 2640806"/>
              <a:gd name="connsiteY173" fmla="*/ 1614621 h 1800359"/>
              <a:gd name="connsiteX174" fmla="*/ 1021557 w 2640806"/>
              <a:gd name="connsiteY174" fmla="*/ 1647959 h 1800359"/>
              <a:gd name="connsiteX175" fmla="*/ 1035844 w 2640806"/>
              <a:gd name="connsiteY175" fmla="*/ 1671771 h 1800359"/>
              <a:gd name="connsiteX176" fmla="*/ 1102519 w 2640806"/>
              <a:gd name="connsiteY176" fmla="*/ 1678915 h 1800359"/>
              <a:gd name="connsiteX177" fmla="*/ 1154907 w 2640806"/>
              <a:gd name="connsiteY177" fmla="*/ 1697965 h 1800359"/>
              <a:gd name="connsiteX178" fmla="*/ 1171575 w 2640806"/>
              <a:gd name="connsiteY178" fmla="*/ 1709871 h 1800359"/>
              <a:gd name="connsiteX179" fmla="*/ 1176338 w 2640806"/>
              <a:gd name="connsiteY179" fmla="*/ 1717015 h 1800359"/>
              <a:gd name="connsiteX180" fmla="*/ 1178719 w 2640806"/>
              <a:gd name="connsiteY180" fmla="*/ 1726540 h 1800359"/>
              <a:gd name="connsiteX181" fmla="*/ 1181100 w 2640806"/>
              <a:gd name="connsiteY181" fmla="*/ 1728921 h 1800359"/>
              <a:gd name="connsiteX182" fmla="*/ 1204913 w 2640806"/>
              <a:gd name="connsiteY182" fmla="*/ 1793215 h 1800359"/>
              <a:gd name="connsiteX183" fmla="*/ 1169194 w 2640806"/>
              <a:gd name="connsiteY183" fmla="*/ 1800359 h 1800359"/>
              <a:gd name="connsiteX184" fmla="*/ 1140619 w 2640806"/>
              <a:gd name="connsiteY184" fmla="*/ 1745590 h 1800359"/>
              <a:gd name="connsiteX185" fmla="*/ 1121569 w 2640806"/>
              <a:gd name="connsiteY185" fmla="*/ 1726540 h 1800359"/>
              <a:gd name="connsiteX186" fmla="*/ 1128713 w 2640806"/>
              <a:gd name="connsiteY186" fmla="*/ 1790834 h 1800359"/>
              <a:gd name="connsiteX187" fmla="*/ 1119188 w 2640806"/>
              <a:gd name="connsiteY187" fmla="*/ 1790834 h 1800359"/>
              <a:gd name="connsiteX188" fmla="*/ 1088232 w 2640806"/>
              <a:gd name="connsiteY188" fmla="*/ 1740827 h 1800359"/>
              <a:gd name="connsiteX189" fmla="*/ 1057275 w 2640806"/>
              <a:gd name="connsiteY189" fmla="*/ 1717015 h 1800359"/>
              <a:gd name="connsiteX190" fmla="*/ 1042988 w 2640806"/>
              <a:gd name="connsiteY190" fmla="*/ 1745590 h 1800359"/>
              <a:gd name="connsiteX191" fmla="*/ 1021557 w 2640806"/>
              <a:gd name="connsiteY191" fmla="*/ 1750352 h 1800359"/>
              <a:gd name="connsiteX192" fmla="*/ 985838 w 2640806"/>
              <a:gd name="connsiteY192" fmla="*/ 1697965 h 1800359"/>
              <a:gd name="connsiteX193" fmla="*/ 919163 w 2640806"/>
              <a:gd name="connsiteY193" fmla="*/ 1671771 h 1800359"/>
              <a:gd name="connsiteX194" fmla="*/ 876300 w 2640806"/>
              <a:gd name="connsiteY194" fmla="*/ 1638434 h 1800359"/>
              <a:gd name="connsiteX195" fmla="*/ 857250 w 2640806"/>
              <a:gd name="connsiteY195" fmla="*/ 1576521 h 1800359"/>
              <a:gd name="connsiteX196" fmla="*/ 862013 w 2640806"/>
              <a:gd name="connsiteY196" fmla="*/ 1528896 h 1800359"/>
              <a:gd name="connsiteX197" fmla="*/ 864394 w 2640806"/>
              <a:gd name="connsiteY197" fmla="*/ 1464602 h 1800359"/>
              <a:gd name="connsiteX198" fmla="*/ 866775 w 2640806"/>
              <a:gd name="connsiteY198" fmla="*/ 1400309 h 1800359"/>
              <a:gd name="connsiteX199" fmla="*/ 862013 w 2640806"/>
              <a:gd name="connsiteY199" fmla="*/ 1333634 h 1800359"/>
              <a:gd name="connsiteX200" fmla="*/ 804863 w 2640806"/>
              <a:gd name="connsiteY200" fmla="*/ 1305059 h 1800359"/>
              <a:gd name="connsiteX201" fmla="*/ 754857 w 2640806"/>
              <a:gd name="connsiteY201" fmla="*/ 1281246 h 1800359"/>
              <a:gd name="connsiteX202" fmla="*/ 692944 w 2640806"/>
              <a:gd name="connsiteY202" fmla="*/ 1250290 h 1800359"/>
              <a:gd name="connsiteX203" fmla="*/ 609600 w 2640806"/>
              <a:gd name="connsiteY203" fmla="*/ 1209809 h 1800359"/>
              <a:gd name="connsiteX204" fmla="*/ 566738 w 2640806"/>
              <a:gd name="connsiteY204" fmla="*/ 1183615 h 1800359"/>
              <a:gd name="connsiteX205" fmla="*/ 528638 w 2640806"/>
              <a:gd name="connsiteY205" fmla="*/ 1138371 h 1800359"/>
              <a:gd name="connsiteX206" fmla="*/ 523875 w 2640806"/>
              <a:gd name="connsiteY206" fmla="*/ 1109796 h 1800359"/>
              <a:gd name="connsiteX207" fmla="*/ 550069 w 2640806"/>
              <a:gd name="connsiteY207" fmla="*/ 1090746 h 1800359"/>
              <a:gd name="connsiteX208" fmla="*/ 561975 w 2640806"/>
              <a:gd name="connsiteY208" fmla="*/ 1064552 h 1800359"/>
              <a:gd name="connsiteX209" fmla="*/ 547688 w 2640806"/>
              <a:gd name="connsiteY209" fmla="*/ 1040740 h 1800359"/>
              <a:gd name="connsiteX210" fmla="*/ 490538 w 2640806"/>
              <a:gd name="connsiteY210" fmla="*/ 1076459 h 1800359"/>
              <a:gd name="connsiteX211" fmla="*/ 447675 w 2640806"/>
              <a:gd name="connsiteY211" fmla="*/ 1057409 h 1800359"/>
              <a:gd name="connsiteX212" fmla="*/ 454819 w 2640806"/>
              <a:gd name="connsiteY212" fmla="*/ 1026452 h 1800359"/>
              <a:gd name="connsiteX213" fmla="*/ 461963 w 2640806"/>
              <a:gd name="connsiteY213" fmla="*/ 988352 h 1800359"/>
              <a:gd name="connsiteX214" fmla="*/ 459582 w 2640806"/>
              <a:gd name="connsiteY214" fmla="*/ 976446 h 1800359"/>
              <a:gd name="connsiteX215" fmla="*/ 419100 w 2640806"/>
              <a:gd name="connsiteY215" fmla="*/ 959777 h 1800359"/>
              <a:gd name="connsiteX216" fmla="*/ 392907 w 2640806"/>
              <a:gd name="connsiteY216" fmla="*/ 905009 h 1800359"/>
              <a:gd name="connsiteX217" fmla="*/ 395288 w 2640806"/>
              <a:gd name="connsiteY217" fmla="*/ 857384 h 1800359"/>
              <a:gd name="connsiteX218" fmla="*/ 433388 w 2640806"/>
              <a:gd name="connsiteY218" fmla="*/ 835952 h 1800359"/>
              <a:gd name="connsiteX219" fmla="*/ 431007 w 2640806"/>
              <a:gd name="connsiteY219" fmla="*/ 800234 h 1800359"/>
              <a:gd name="connsiteX220" fmla="*/ 400050 w 2640806"/>
              <a:gd name="connsiteY220" fmla="*/ 819284 h 1800359"/>
              <a:gd name="connsiteX221" fmla="*/ 397669 w 2640806"/>
              <a:gd name="connsiteY221" fmla="*/ 781184 h 1800359"/>
              <a:gd name="connsiteX222" fmla="*/ 419100 w 2640806"/>
              <a:gd name="connsiteY222" fmla="*/ 743084 h 1800359"/>
              <a:gd name="connsiteX223" fmla="*/ 421482 w 2640806"/>
              <a:gd name="connsiteY223" fmla="*/ 695459 h 1800359"/>
              <a:gd name="connsiteX224" fmla="*/ 428625 w 2640806"/>
              <a:gd name="connsiteY224" fmla="*/ 669265 h 1800359"/>
              <a:gd name="connsiteX225" fmla="*/ 383382 w 2640806"/>
              <a:gd name="connsiteY225" fmla="*/ 669265 h 1800359"/>
              <a:gd name="connsiteX226" fmla="*/ 385763 w 2640806"/>
              <a:gd name="connsiteY226" fmla="*/ 619259 h 1800359"/>
              <a:gd name="connsiteX227" fmla="*/ 423863 w 2640806"/>
              <a:gd name="connsiteY227" fmla="*/ 602590 h 1800359"/>
              <a:gd name="connsiteX228" fmla="*/ 445294 w 2640806"/>
              <a:gd name="connsiteY228" fmla="*/ 562109 h 1800359"/>
              <a:gd name="connsiteX229" fmla="*/ 469107 w 2640806"/>
              <a:gd name="connsiteY229" fmla="*/ 526390 h 1800359"/>
              <a:gd name="connsiteX230" fmla="*/ 438150 w 2640806"/>
              <a:gd name="connsiteY230" fmla="*/ 519246 h 1800359"/>
              <a:gd name="connsiteX231" fmla="*/ 409575 w 2640806"/>
              <a:gd name="connsiteY231" fmla="*/ 521627 h 1800359"/>
              <a:gd name="connsiteX232" fmla="*/ 400050 w 2640806"/>
              <a:gd name="connsiteY232" fmla="*/ 552584 h 1800359"/>
              <a:gd name="connsiteX233" fmla="*/ 381000 w 2640806"/>
              <a:gd name="connsiteY233" fmla="*/ 588302 h 1800359"/>
              <a:gd name="connsiteX234" fmla="*/ 333375 w 2640806"/>
              <a:gd name="connsiteY234" fmla="*/ 614496 h 1800359"/>
              <a:gd name="connsiteX235" fmla="*/ 285750 w 2640806"/>
              <a:gd name="connsiteY235" fmla="*/ 635927 h 1800359"/>
              <a:gd name="connsiteX236" fmla="*/ 230982 w 2640806"/>
              <a:gd name="connsiteY236" fmla="*/ 643071 h 1800359"/>
              <a:gd name="connsiteX237" fmla="*/ 159544 w 2640806"/>
              <a:gd name="connsiteY237" fmla="*/ 631165 h 1800359"/>
              <a:gd name="connsiteX238" fmla="*/ 230982 w 2640806"/>
              <a:gd name="connsiteY238" fmla="*/ 612115 h 1800359"/>
              <a:gd name="connsiteX239" fmla="*/ 233363 w 2640806"/>
              <a:gd name="connsiteY239" fmla="*/ 581159 h 1800359"/>
              <a:gd name="connsiteX240" fmla="*/ 204788 w 2640806"/>
              <a:gd name="connsiteY240" fmla="*/ 557346 h 1800359"/>
              <a:gd name="connsiteX241" fmla="*/ 223838 w 2640806"/>
              <a:gd name="connsiteY241" fmla="*/ 531152 h 1800359"/>
              <a:gd name="connsiteX242" fmla="*/ 221457 w 2640806"/>
              <a:gd name="connsiteY242" fmla="*/ 495434 h 1800359"/>
              <a:gd name="connsiteX243" fmla="*/ 221457 w 2640806"/>
              <a:gd name="connsiteY243" fmla="*/ 495434 h 1800359"/>
              <a:gd name="connsiteX244" fmla="*/ 166688 w 2640806"/>
              <a:gd name="connsiteY244" fmla="*/ 500196 h 1800359"/>
              <a:gd name="connsiteX245" fmla="*/ 157163 w 2640806"/>
              <a:gd name="connsiteY245" fmla="*/ 533534 h 1800359"/>
              <a:gd name="connsiteX246" fmla="*/ 159544 w 2640806"/>
              <a:gd name="connsiteY246" fmla="*/ 478765 h 1800359"/>
              <a:gd name="connsiteX247" fmla="*/ 192882 w 2640806"/>
              <a:gd name="connsiteY247" fmla="*/ 433521 h 1800359"/>
              <a:gd name="connsiteX248" fmla="*/ 214313 w 2640806"/>
              <a:gd name="connsiteY248" fmla="*/ 414471 h 1800359"/>
              <a:gd name="connsiteX249" fmla="*/ 245269 w 2640806"/>
              <a:gd name="connsiteY249" fmla="*/ 393040 h 1800359"/>
              <a:gd name="connsiteX250" fmla="*/ 197644 w 2640806"/>
              <a:gd name="connsiteY250" fmla="*/ 378752 h 1800359"/>
              <a:gd name="connsiteX251" fmla="*/ 133350 w 2640806"/>
              <a:gd name="connsiteY251" fmla="*/ 378752 h 1800359"/>
              <a:gd name="connsiteX252" fmla="*/ 109538 w 2640806"/>
              <a:gd name="connsiteY252" fmla="*/ 378752 h 1800359"/>
              <a:gd name="connsiteX253" fmla="*/ 107157 w 2640806"/>
              <a:gd name="connsiteY253" fmla="*/ 433521 h 1800359"/>
              <a:gd name="connsiteX254" fmla="*/ 61913 w 2640806"/>
              <a:gd name="connsiteY254" fmla="*/ 378752 h 1800359"/>
              <a:gd name="connsiteX255" fmla="*/ 0 w 2640806"/>
              <a:gd name="connsiteY255" fmla="*/ 359702 h 1800359"/>
              <a:gd name="connsiteX256" fmla="*/ 0 w 2640806"/>
              <a:gd name="connsiteY256" fmla="*/ 338271 h 1800359"/>
              <a:gd name="connsiteX257" fmla="*/ 35719 w 2640806"/>
              <a:gd name="connsiteY257" fmla="*/ 314459 h 1800359"/>
              <a:gd name="connsiteX258" fmla="*/ 66675 w 2640806"/>
              <a:gd name="connsiteY258" fmla="*/ 273977 h 1800359"/>
              <a:gd name="connsiteX259" fmla="*/ 54769 w 2640806"/>
              <a:gd name="connsiteY259" fmla="*/ 238259 h 1800359"/>
              <a:gd name="connsiteX260" fmla="*/ 35719 w 2640806"/>
              <a:gd name="connsiteY260" fmla="*/ 214446 h 1800359"/>
              <a:gd name="connsiteX261" fmla="*/ 61913 w 2640806"/>
              <a:gd name="connsiteY261" fmla="*/ 200159 h 1800359"/>
              <a:gd name="connsiteX262" fmla="*/ 71438 w 2640806"/>
              <a:gd name="connsiteY262" fmla="*/ 159677 h 1800359"/>
              <a:gd name="connsiteX263" fmla="*/ 57150 w 2640806"/>
              <a:gd name="connsiteY263" fmla="*/ 123959 h 1800359"/>
              <a:gd name="connsiteX264" fmla="*/ 21432 w 2640806"/>
              <a:gd name="connsiteY264" fmla="*/ 81096 h 1800359"/>
              <a:gd name="connsiteX265" fmla="*/ 66675 w 2640806"/>
              <a:gd name="connsiteY265" fmla="*/ 57284 h 1800359"/>
              <a:gd name="connsiteX266" fmla="*/ 95250 w 2640806"/>
              <a:gd name="connsiteY266" fmla="*/ 47759 h 1800359"/>
              <a:gd name="connsiteX267" fmla="*/ 190500 w 2640806"/>
              <a:gd name="connsiteY267" fmla="*/ 134 h 1800359"/>
              <a:gd name="connsiteX268" fmla="*/ 269081 w 2640806"/>
              <a:gd name="connsiteY268" fmla="*/ 62046 h 1800359"/>
              <a:gd name="connsiteX269" fmla="*/ 404813 w 2640806"/>
              <a:gd name="connsiteY269"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2264569 w 2640806"/>
              <a:gd name="connsiteY75" fmla="*/ 997878 h 1800359"/>
              <a:gd name="connsiteX76" fmla="*/ 1516857 w 2640806"/>
              <a:gd name="connsiteY76" fmla="*/ 926440 h 1800359"/>
              <a:gd name="connsiteX77" fmla="*/ 1471613 w 2640806"/>
              <a:gd name="connsiteY77" fmla="*/ 897865 h 1800359"/>
              <a:gd name="connsiteX78" fmla="*/ 1438275 w 2640806"/>
              <a:gd name="connsiteY78" fmla="*/ 847859 h 1800359"/>
              <a:gd name="connsiteX79" fmla="*/ 1433513 w 2640806"/>
              <a:gd name="connsiteY79" fmla="*/ 819284 h 1800359"/>
              <a:gd name="connsiteX80" fmla="*/ 1409700 w 2640806"/>
              <a:gd name="connsiteY80" fmla="*/ 804996 h 1800359"/>
              <a:gd name="connsiteX81" fmla="*/ 1369219 w 2640806"/>
              <a:gd name="connsiteY81" fmla="*/ 807377 h 1800359"/>
              <a:gd name="connsiteX82" fmla="*/ 1309688 w 2640806"/>
              <a:gd name="connsiteY82" fmla="*/ 807377 h 1800359"/>
              <a:gd name="connsiteX83" fmla="*/ 1281113 w 2640806"/>
              <a:gd name="connsiteY83" fmla="*/ 812140 h 1800359"/>
              <a:gd name="connsiteX84" fmla="*/ 1257300 w 2640806"/>
              <a:gd name="connsiteY84" fmla="*/ 835952 h 1800359"/>
              <a:gd name="connsiteX85" fmla="*/ 1221582 w 2640806"/>
              <a:gd name="connsiteY85" fmla="*/ 838334 h 1800359"/>
              <a:gd name="connsiteX86" fmla="*/ 1188244 w 2640806"/>
              <a:gd name="connsiteY86" fmla="*/ 835952 h 1800359"/>
              <a:gd name="connsiteX87" fmla="*/ 1143000 w 2640806"/>
              <a:gd name="connsiteY87" fmla="*/ 821665 h 1800359"/>
              <a:gd name="connsiteX88" fmla="*/ 1109663 w 2640806"/>
              <a:gd name="connsiteY88" fmla="*/ 838334 h 1800359"/>
              <a:gd name="connsiteX89" fmla="*/ 1083469 w 2640806"/>
              <a:gd name="connsiteY89" fmla="*/ 866909 h 1800359"/>
              <a:gd name="connsiteX90" fmla="*/ 1054894 w 2640806"/>
              <a:gd name="connsiteY90" fmla="*/ 885959 h 1800359"/>
              <a:gd name="connsiteX91" fmla="*/ 1064419 w 2640806"/>
              <a:gd name="connsiteY91" fmla="*/ 926440 h 1800359"/>
              <a:gd name="connsiteX92" fmla="*/ 1059657 w 2640806"/>
              <a:gd name="connsiteY92" fmla="*/ 985971 h 1800359"/>
              <a:gd name="connsiteX93" fmla="*/ 1038225 w 2640806"/>
              <a:gd name="connsiteY93" fmla="*/ 933584 h 1800359"/>
              <a:gd name="connsiteX94" fmla="*/ 1028700 w 2640806"/>
              <a:gd name="connsiteY94" fmla="*/ 902627 h 1800359"/>
              <a:gd name="connsiteX95" fmla="*/ 1009650 w 2640806"/>
              <a:gd name="connsiteY95" fmla="*/ 897865 h 1800359"/>
              <a:gd name="connsiteX96" fmla="*/ 997744 w 2640806"/>
              <a:gd name="connsiteY96" fmla="*/ 921677 h 1800359"/>
              <a:gd name="connsiteX97" fmla="*/ 969169 w 2640806"/>
              <a:gd name="connsiteY97" fmla="*/ 924059 h 1800359"/>
              <a:gd name="connsiteX98" fmla="*/ 935832 w 2640806"/>
              <a:gd name="connsiteY98" fmla="*/ 916915 h 1800359"/>
              <a:gd name="connsiteX99" fmla="*/ 912019 w 2640806"/>
              <a:gd name="connsiteY99" fmla="*/ 935965 h 1800359"/>
              <a:gd name="connsiteX100" fmla="*/ 873919 w 2640806"/>
              <a:gd name="connsiteY100" fmla="*/ 945490 h 1800359"/>
              <a:gd name="connsiteX101" fmla="*/ 842963 w 2640806"/>
              <a:gd name="connsiteY101" fmla="*/ 935965 h 1800359"/>
              <a:gd name="connsiteX102" fmla="*/ 802482 w 2640806"/>
              <a:gd name="connsiteY102" fmla="*/ 912152 h 1800359"/>
              <a:gd name="connsiteX103" fmla="*/ 785813 w 2640806"/>
              <a:gd name="connsiteY103" fmla="*/ 881196 h 1800359"/>
              <a:gd name="connsiteX104" fmla="*/ 776288 w 2640806"/>
              <a:gd name="connsiteY104" fmla="*/ 866909 h 1800359"/>
              <a:gd name="connsiteX105" fmla="*/ 800100 w 2640806"/>
              <a:gd name="connsiteY105" fmla="*/ 850240 h 1800359"/>
              <a:gd name="connsiteX106" fmla="*/ 800100 w 2640806"/>
              <a:gd name="connsiteY106" fmla="*/ 793090 h 1800359"/>
              <a:gd name="connsiteX107" fmla="*/ 776288 w 2640806"/>
              <a:gd name="connsiteY107" fmla="*/ 783565 h 1800359"/>
              <a:gd name="connsiteX108" fmla="*/ 719138 w 2640806"/>
              <a:gd name="connsiteY108" fmla="*/ 788327 h 1800359"/>
              <a:gd name="connsiteX109" fmla="*/ 688182 w 2640806"/>
              <a:gd name="connsiteY109" fmla="*/ 781184 h 1800359"/>
              <a:gd name="connsiteX110" fmla="*/ 673894 w 2640806"/>
              <a:gd name="connsiteY110" fmla="*/ 754990 h 1800359"/>
              <a:gd name="connsiteX111" fmla="*/ 652463 w 2640806"/>
              <a:gd name="connsiteY111" fmla="*/ 731177 h 1800359"/>
              <a:gd name="connsiteX112" fmla="*/ 619125 w 2640806"/>
              <a:gd name="connsiteY112" fmla="*/ 709746 h 1800359"/>
              <a:gd name="connsiteX113" fmla="*/ 590550 w 2640806"/>
              <a:gd name="connsiteY113" fmla="*/ 716890 h 1800359"/>
              <a:gd name="connsiteX114" fmla="*/ 566738 w 2640806"/>
              <a:gd name="connsiteY114" fmla="*/ 719271 h 1800359"/>
              <a:gd name="connsiteX115" fmla="*/ 569119 w 2640806"/>
              <a:gd name="connsiteY115" fmla="*/ 750227 h 1800359"/>
              <a:gd name="connsiteX116" fmla="*/ 604838 w 2640806"/>
              <a:gd name="connsiteY116" fmla="*/ 764515 h 1800359"/>
              <a:gd name="connsiteX117" fmla="*/ 571500 w 2640806"/>
              <a:gd name="connsiteY117" fmla="*/ 778802 h 1800359"/>
              <a:gd name="connsiteX118" fmla="*/ 545307 w 2640806"/>
              <a:gd name="connsiteY118" fmla="*/ 795471 h 1800359"/>
              <a:gd name="connsiteX119" fmla="*/ 569119 w 2640806"/>
              <a:gd name="connsiteY119" fmla="*/ 814521 h 1800359"/>
              <a:gd name="connsiteX120" fmla="*/ 550069 w 2640806"/>
              <a:gd name="connsiteY120" fmla="*/ 833571 h 1800359"/>
              <a:gd name="connsiteX121" fmla="*/ 523875 w 2640806"/>
              <a:gd name="connsiteY121" fmla="*/ 840715 h 1800359"/>
              <a:gd name="connsiteX122" fmla="*/ 511969 w 2640806"/>
              <a:gd name="connsiteY122" fmla="*/ 862146 h 1800359"/>
              <a:gd name="connsiteX123" fmla="*/ 535782 w 2640806"/>
              <a:gd name="connsiteY123" fmla="*/ 883577 h 1800359"/>
              <a:gd name="connsiteX124" fmla="*/ 542925 w 2640806"/>
              <a:gd name="connsiteY124" fmla="*/ 914534 h 1800359"/>
              <a:gd name="connsiteX125" fmla="*/ 557213 w 2640806"/>
              <a:gd name="connsiteY125" fmla="*/ 947871 h 1800359"/>
              <a:gd name="connsiteX126" fmla="*/ 533400 w 2640806"/>
              <a:gd name="connsiteY126" fmla="*/ 955015 h 1800359"/>
              <a:gd name="connsiteX127" fmla="*/ 528638 w 2640806"/>
              <a:gd name="connsiteY127" fmla="*/ 988352 h 1800359"/>
              <a:gd name="connsiteX128" fmla="*/ 550069 w 2640806"/>
              <a:gd name="connsiteY128" fmla="*/ 1002640 h 1800359"/>
              <a:gd name="connsiteX129" fmla="*/ 573882 w 2640806"/>
              <a:gd name="connsiteY129" fmla="*/ 990734 h 1800359"/>
              <a:gd name="connsiteX130" fmla="*/ 588169 w 2640806"/>
              <a:gd name="connsiteY130" fmla="*/ 1012165 h 1800359"/>
              <a:gd name="connsiteX131" fmla="*/ 588169 w 2640806"/>
              <a:gd name="connsiteY131" fmla="*/ 1012165 h 1800359"/>
              <a:gd name="connsiteX132" fmla="*/ 614363 w 2640806"/>
              <a:gd name="connsiteY132" fmla="*/ 1038359 h 1800359"/>
              <a:gd name="connsiteX133" fmla="*/ 602457 w 2640806"/>
              <a:gd name="connsiteY133" fmla="*/ 1064552 h 1800359"/>
              <a:gd name="connsiteX134" fmla="*/ 588169 w 2640806"/>
              <a:gd name="connsiteY134" fmla="*/ 1081221 h 1800359"/>
              <a:gd name="connsiteX135" fmla="*/ 600075 w 2640806"/>
              <a:gd name="connsiteY135" fmla="*/ 1119321 h 1800359"/>
              <a:gd name="connsiteX136" fmla="*/ 609600 w 2640806"/>
              <a:gd name="connsiteY136" fmla="*/ 1138371 h 1800359"/>
              <a:gd name="connsiteX137" fmla="*/ 609600 w 2640806"/>
              <a:gd name="connsiteY137" fmla="*/ 1138371 h 1800359"/>
              <a:gd name="connsiteX138" fmla="*/ 640557 w 2640806"/>
              <a:gd name="connsiteY138" fmla="*/ 1155040 h 1800359"/>
              <a:gd name="connsiteX139" fmla="*/ 642938 w 2640806"/>
              <a:gd name="connsiteY139" fmla="*/ 1188377 h 1800359"/>
              <a:gd name="connsiteX140" fmla="*/ 681038 w 2640806"/>
              <a:gd name="connsiteY140" fmla="*/ 1205046 h 1800359"/>
              <a:gd name="connsiteX141" fmla="*/ 781050 w 2640806"/>
              <a:gd name="connsiteY141" fmla="*/ 1228859 h 1800359"/>
              <a:gd name="connsiteX142" fmla="*/ 797719 w 2640806"/>
              <a:gd name="connsiteY142" fmla="*/ 1245527 h 1800359"/>
              <a:gd name="connsiteX143" fmla="*/ 828675 w 2640806"/>
              <a:gd name="connsiteY143" fmla="*/ 1262196 h 1800359"/>
              <a:gd name="connsiteX144" fmla="*/ 852488 w 2640806"/>
              <a:gd name="connsiteY144" fmla="*/ 1238384 h 1800359"/>
              <a:gd name="connsiteX145" fmla="*/ 864394 w 2640806"/>
              <a:gd name="connsiteY145" fmla="*/ 1262196 h 1800359"/>
              <a:gd name="connsiteX146" fmla="*/ 926307 w 2640806"/>
              <a:gd name="connsiteY146" fmla="*/ 1269340 h 1800359"/>
              <a:gd name="connsiteX147" fmla="*/ 940594 w 2640806"/>
              <a:gd name="connsiteY147" fmla="*/ 1286009 h 1800359"/>
              <a:gd name="connsiteX148" fmla="*/ 966788 w 2640806"/>
              <a:gd name="connsiteY148" fmla="*/ 1326490 h 1800359"/>
              <a:gd name="connsiteX149" fmla="*/ 1004888 w 2640806"/>
              <a:gd name="connsiteY149" fmla="*/ 1350302 h 1800359"/>
              <a:gd name="connsiteX150" fmla="*/ 1064419 w 2640806"/>
              <a:gd name="connsiteY150" fmla="*/ 1376496 h 1800359"/>
              <a:gd name="connsiteX151" fmla="*/ 1104900 w 2640806"/>
              <a:gd name="connsiteY151" fmla="*/ 1395546 h 1800359"/>
              <a:gd name="connsiteX152" fmla="*/ 1152525 w 2640806"/>
              <a:gd name="connsiteY152" fmla="*/ 1395546 h 1800359"/>
              <a:gd name="connsiteX153" fmla="*/ 1216819 w 2640806"/>
              <a:gd name="connsiteY153" fmla="*/ 1409834 h 1800359"/>
              <a:gd name="connsiteX154" fmla="*/ 1283494 w 2640806"/>
              <a:gd name="connsiteY154" fmla="*/ 1424121 h 1800359"/>
              <a:gd name="connsiteX155" fmla="*/ 1323975 w 2640806"/>
              <a:gd name="connsiteY155" fmla="*/ 1466984 h 1800359"/>
              <a:gd name="connsiteX156" fmla="*/ 1369219 w 2640806"/>
              <a:gd name="connsiteY156" fmla="*/ 1514609 h 1800359"/>
              <a:gd name="connsiteX157" fmla="*/ 1371600 w 2640806"/>
              <a:gd name="connsiteY157" fmla="*/ 1574140 h 1800359"/>
              <a:gd name="connsiteX158" fmla="*/ 1343025 w 2640806"/>
              <a:gd name="connsiteY158" fmla="*/ 1528896 h 1800359"/>
              <a:gd name="connsiteX159" fmla="*/ 1297782 w 2640806"/>
              <a:gd name="connsiteY159" fmla="*/ 1483652 h 1800359"/>
              <a:gd name="connsiteX160" fmla="*/ 1262063 w 2640806"/>
              <a:gd name="connsiteY160" fmla="*/ 1450315 h 1800359"/>
              <a:gd name="connsiteX161" fmla="*/ 1228725 w 2640806"/>
              <a:gd name="connsiteY161" fmla="*/ 1431265 h 1800359"/>
              <a:gd name="connsiteX162" fmla="*/ 1159669 w 2640806"/>
              <a:gd name="connsiteY162" fmla="*/ 1426502 h 1800359"/>
              <a:gd name="connsiteX163" fmla="*/ 1102519 w 2640806"/>
              <a:gd name="connsiteY163" fmla="*/ 1424121 h 1800359"/>
              <a:gd name="connsiteX164" fmla="*/ 1062038 w 2640806"/>
              <a:gd name="connsiteY164" fmla="*/ 1407452 h 1800359"/>
              <a:gd name="connsiteX165" fmla="*/ 1014413 w 2640806"/>
              <a:gd name="connsiteY165" fmla="*/ 1388402 h 1800359"/>
              <a:gd name="connsiteX166" fmla="*/ 983457 w 2640806"/>
              <a:gd name="connsiteY166" fmla="*/ 1366971 h 1800359"/>
              <a:gd name="connsiteX167" fmla="*/ 942975 w 2640806"/>
              <a:gd name="connsiteY167" fmla="*/ 1343159 h 1800359"/>
              <a:gd name="connsiteX168" fmla="*/ 900113 w 2640806"/>
              <a:gd name="connsiteY168" fmla="*/ 1319346 h 1800359"/>
              <a:gd name="connsiteX169" fmla="*/ 912019 w 2640806"/>
              <a:gd name="connsiteY169" fmla="*/ 1364590 h 1800359"/>
              <a:gd name="connsiteX170" fmla="*/ 923925 w 2640806"/>
              <a:gd name="connsiteY170" fmla="*/ 1409834 h 1800359"/>
              <a:gd name="connsiteX171" fmla="*/ 938213 w 2640806"/>
              <a:gd name="connsiteY171" fmla="*/ 1450315 h 1800359"/>
              <a:gd name="connsiteX172" fmla="*/ 962025 w 2640806"/>
              <a:gd name="connsiteY172" fmla="*/ 1497940 h 1800359"/>
              <a:gd name="connsiteX173" fmla="*/ 971550 w 2640806"/>
              <a:gd name="connsiteY173" fmla="*/ 1550327 h 1800359"/>
              <a:gd name="connsiteX174" fmla="*/ 1002507 w 2640806"/>
              <a:gd name="connsiteY174" fmla="*/ 1614621 h 1800359"/>
              <a:gd name="connsiteX175" fmla="*/ 1021557 w 2640806"/>
              <a:gd name="connsiteY175" fmla="*/ 1647959 h 1800359"/>
              <a:gd name="connsiteX176" fmla="*/ 1035844 w 2640806"/>
              <a:gd name="connsiteY176" fmla="*/ 1671771 h 1800359"/>
              <a:gd name="connsiteX177" fmla="*/ 1102519 w 2640806"/>
              <a:gd name="connsiteY177" fmla="*/ 1678915 h 1800359"/>
              <a:gd name="connsiteX178" fmla="*/ 1154907 w 2640806"/>
              <a:gd name="connsiteY178" fmla="*/ 1697965 h 1800359"/>
              <a:gd name="connsiteX179" fmla="*/ 1171575 w 2640806"/>
              <a:gd name="connsiteY179" fmla="*/ 1709871 h 1800359"/>
              <a:gd name="connsiteX180" fmla="*/ 1176338 w 2640806"/>
              <a:gd name="connsiteY180" fmla="*/ 1717015 h 1800359"/>
              <a:gd name="connsiteX181" fmla="*/ 1178719 w 2640806"/>
              <a:gd name="connsiteY181" fmla="*/ 1726540 h 1800359"/>
              <a:gd name="connsiteX182" fmla="*/ 1181100 w 2640806"/>
              <a:gd name="connsiteY182" fmla="*/ 1728921 h 1800359"/>
              <a:gd name="connsiteX183" fmla="*/ 1204913 w 2640806"/>
              <a:gd name="connsiteY183" fmla="*/ 1793215 h 1800359"/>
              <a:gd name="connsiteX184" fmla="*/ 1169194 w 2640806"/>
              <a:gd name="connsiteY184" fmla="*/ 1800359 h 1800359"/>
              <a:gd name="connsiteX185" fmla="*/ 1140619 w 2640806"/>
              <a:gd name="connsiteY185" fmla="*/ 1745590 h 1800359"/>
              <a:gd name="connsiteX186" fmla="*/ 1121569 w 2640806"/>
              <a:gd name="connsiteY186" fmla="*/ 1726540 h 1800359"/>
              <a:gd name="connsiteX187" fmla="*/ 1128713 w 2640806"/>
              <a:gd name="connsiteY187" fmla="*/ 1790834 h 1800359"/>
              <a:gd name="connsiteX188" fmla="*/ 1119188 w 2640806"/>
              <a:gd name="connsiteY188" fmla="*/ 1790834 h 1800359"/>
              <a:gd name="connsiteX189" fmla="*/ 1088232 w 2640806"/>
              <a:gd name="connsiteY189" fmla="*/ 1740827 h 1800359"/>
              <a:gd name="connsiteX190" fmla="*/ 1057275 w 2640806"/>
              <a:gd name="connsiteY190" fmla="*/ 1717015 h 1800359"/>
              <a:gd name="connsiteX191" fmla="*/ 1042988 w 2640806"/>
              <a:gd name="connsiteY191" fmla="*/ 1745590 h 1800359"/>
              <a:gd name="connsiteX192" fmla="*/ 1021557 w 2640806"/>
              <a:gd name="connsiteY192" fmla="*/ 1750352 h 1800359"/>
              <a:gd name="connsiteX193" fmla="*/ 985838 w 2640806"/>
              <a:gd name="connsiteY193" fmla="*/ 1697965 h 1800359"/>
              <a:gd name="connsiteX194" fmla="*/ 919163 w 2640806"/>
              <a:gd name="connsiteY194" fmla="*/ 1671771 h 1800359"/>
              <a:gd name="connsiteX195" fmla="*/ 876300 w 2640806"/>
              <a:gd name="connsiteY195" fmla="*/ 1638434 h 1800359"/>
              <a:gd name="connsiteX196" fmla="*/ 857250 w 2640806"/>
              <a:gd name="connsiteY196" fmla="*/ 1576521 h 1800359"/>
              <a:gd name="connsiteX197" fmla="*/ 862013 w 2640806"/>
              <a:gd name="connsiteY197" fmla="*/ 1528896 h 1800359"/>
              <a:gd name="connsiteX198" fmla="*/ 864394 w 2640806"/>
              <a:gd name="connsiteY198" fmla="*/ 1464602 h 1800359"/>
              <a:gd name="connsiteX199" fmla="*/ 866775 w 2640806"/>
              <a:gd name="connsiteY199" fmla="*/ 1400309 h 1800359"/>
              <a:gd name="connsiteX200" fmla="*/ 862013 w 2640806"/>
              <a:gd name="connsiteY200" fmla="*/ 1333634 h 1800359"/>
              <a:gd name="connsiteX201" fmla="*/ 804863 w 2640806"/>
              <a:gd name="connsiteY201" fmla="*/ 1305059 h 1800359"/>
              <a:gd name="connsiteX202" fmla="*/ 754857 w 2640806"/>
              <a:gd name="connsiteY202" fmla="*/ 1281246 h 1800359"/>
              <a:gd name="connsiteX203" fmla="*/ 692944 w 2640806"/>
              <a:gd name="connsiteY203" fmla="*/ 1250290 h 1800359"/>
              <a:gd name="connsiteX204" fmla="*/ 609600 w 2640806"/>
              <a:gd name="connsiteY204" fmla="*/ 1209809 h 1800359"/>
              <a:gd name="connsiteX205" fmla="*/ 566738 w 2640806"/>
              <a:gd name="connsiteY205" fmla="*/ 1183615 h 1800359"/>
              <a:gd name="connsiteX206" fmla="*/ 528638 w 2640806"/>
              <a:gd name="connsiteY206" fmla="*/ 1138371 h 1800359"/>
              <a:gd name="connsiteX207" fmla="*/ 523875 w 2640806"/>
              <a:gd name="connsiteY207" fmla="*/ 1109796 h 1800359"/>
              <a:gd name="connsiteX208" fmla="*/ 550069 w 2640806"/>
              <a:gd name="connsiteY208" fmla="*/ 1090746 h 1800359"/>
              <a:gd name="connsiteX209" fmla="*/ 561975 w 2640806"/>
              <a:gd name="connsiteY209" fmla="*/ 1064552 h 1800359"/>
              <a:gd name="connsiteX210" fmla="*/ 547688 w 2640806"/>
              <a:gd name="connsiteY210" fmla="*/ 1040740 h 1800359"/>
              <a:gd name="connsiteX211" fmla="*/ 490538 w 2640806"/>
              <a:gd name="connsiteY211" fmla="*/ 1076459 h 1800359"/>
              <a:gd name="connsiteX212" fmla="*/ 447675 w 2640806"/>
              <a:gd name="connsiteY212" fmla="*/ 1057409 h 1800359"/>
              <a:gd name="connsiteX213" fmla="*/ 454819 w 2640806"/>
              <a:gd name="connsiteY213" fmla="*/ 1026452 h 1800359"/>
              <a:gd name="connsiteX214" fmla="*/ 461963 w 2640806"/>
              <a:gd name="connsiteY214" fmla="*/ 988352 h 1800359"/>
              <a:gd name="connsiteX215" fmla="*/ 459582 w 2640806"/>
              <a:gd name="connsiteY215" fmla="*/ 976446 h 1800359"/>
              <a:gd name="connsiteX216" fmla="*/ 419100 w 2640806"/>
              <a:gd name="connsiteY216" fmla="*/ 959777 h 1800359"/>
              <a:gd name="connsiteX217" fmla="*/ 392907 w 2640806"/>
              <a:gd name="connsiteY217" fmla="*/ 905009 h 1800359"/>
              <a:gd name="connsiteX218" fmla="*/ 395288 w 2640806"/>
              <a:gd name="connsiteY218" fmla="*/ 857384 h 1800359"/>
              <a:gd name="connsiteX219" fmla="*/ 433388 w 2640806"/>
              <a:gd name="connsiteY219" fmla="*/ 835952 h 1800359"/>
              <a:gd name="connsiteX220" fmla="*/ 431007 w 2640806"/>
              <a:gd name="connsiteY220" fmla="*/ 800234 h 1800359"/>
              <a:gd name="connsiteX221" fmla="*/ 400050 w 2640806"/>
              <a:gd name="connsiteY221" fmla="*/ 819284 h 1800359"/>
              <a:gd name="connsiteX222" fmla="*/ 397669 w 2640806"/>
              <a:gd name="connsiteY222" fmla="*/ 781184 h 1800359"/>
              <a:gd name="connsiteX223" fmla="*/ 419100 w 2640806"/>
              <a:gd name="connsiteY223" fmla="*/ 743084 h 1800359"/>
              <a:gd name="connsiteX224" fmla="*/ 421482 w 2640806"/>
              <a:gd name="connsiteY224" fmla="*/ 695459 h 1800359"/>
              <a:gd name="connsiteX225" fmla="*/ 428625 w 2640806"/>
              <a:gd name="connsiteY225" fmla="*/ 669265 h 1800359"/>
              <a:gd name="connsiteX226" fmla="*/ 383382 w 2640806"/>
              <a:gd name="connsiteY226" fmla="*/ 669265 h 1800359"/>
              <a:gd name="connsiteX227" fmla="*/ 385763 w 2640806"/>
              <a:gd name="connsiteY227" fmla="*/ 619259 h 1800359"/>
              <a:gd name="connsiteX228" fmla="*/ 423863 w 2640806"/>
              <a:gd name="connsiteY228" fmla="*/ 602590 h 1800359"/>
              <a:gd name="connsiteX229" fmla="*/ 445294 w 2640806"/>
              <a:gd name="connsiteY229" fmla="*/ 562109 h 1800359"/>
              <a:gd name="connsiteX230" fmla="*/ 469107 w 2640806"/>
              <a:gd name="connsiteY230" fmla="*/ 526390 h 1800359"/>
              <a:gd name="connsiteX231" fmla="*/ 438150 w 2640806"/>
              <a:gd name="connsiteY231" fmla="*/ 519246 h 1800359"/>
              <a:gd name="connsiteX232" fmla="*/ 409575 w 2640806"/>
              <a:gd name="connsiteY232" fmla="*/ 521627 h 1800359"/>
              <a:gd name="connsiteX233" fmla="*/ 400050 w 2640806"/>
              <a:gd name="connsiteY233" fmla="*/ 552584 h 1800359"/>
              <a:gd name="connsiteX234" fmla="*/ 381000 w 2640806"/>
              <a:gd name="connsiteY234" fmla="*/ 588302 h 1800359"/>
              <a:gd name="connsiteX235" fmla="*/ 333375 w 2640806"/>
              <a:gd name="connsiteY235" fmla="*/ 614496 h 1800359"/>
              <a:gd name="connsiteX236" fmla="*/ 285750 w 2640806"/>
              <a:gd name="connsiteY236" fmla="*/ 635927 h 1800359"/>
              <a:gd name="connsiteX237" fmla="*/ 230982 w 2640806"/>
              <a:gd name="connsiteY237" fmla="*/ 643071 h 1800359"/>
              <a:gd name="connsiteX238" fmla="*/ 159544 w 2640806"/>
              <a:gd name="connsiteY238" fmla="*/ 631165 h 1800359"/>
              <a:gd name="connsiteX239" fmla="*/ 230982 w 2640806"/>
              <a:gd name="connsiteY239" fmla="*/ 612115 h 1800359"/>
              <a:gd name="connsiteX240" fmla="*/ 233363 w 2640806"/>
              <a:gd name="connsiteY240" fmla="*/ 581159 h 1800359"/>
              <a:gd name="connsiteX241" fmla="*/ 204788 w 2640806"/>
              <a:gd name="connsiteY241" fmla="*/ 557346 h 1800359"/>
              <a:gd name="connsiteX242" fmla="*/ 223838 w 2640806"/>
              <a:gd name="connsiteY242" fmla="*/ 531152 h 1800359"/>
              <a:gd name="connsiteX243" fmla="*/ 221457 w 2640806"/>
              <a:gd name="connsiteY243" fmla="*/ 495434 h 1800359"/>
              <a:gd name="connsiteX244" fmla="*/ 221457 w 2640806"/>
              <a:gd name="connsiteY244" fmla="*/ 495434 h 1800359"/>
              <a:gd name="connsiteX245" fmla="*/ 166688 w 2640806"/>
              <a:gd name="connsiteY245" fmla="*/ 500196 h 1800359"/>
              <a:gd name="connsiteX246" fmla="*/ 157163 w 2640806"/>
              <a:gd name="connsiteY246" fmla="*/ 533534 h 1800359"/>
              <a:gd name="connsiteX247" fmla="*/ 159544 w 2640806"/>
              <a:gd name="connsiteY247" fmla="*/ 478765 h 1800359"/>
              <a:gd name="connsiteX248" fmla="*/ 192882 w 2640806"/>
              <a:gd name="connsiteY248" fmla="*/ 433521 h 1800359"/>
              <a:gd name="connsiteX249" fmla="*/ 214313 w 2640806"/>
              <a:gd name="connsiteY249" fmla="*/ 414471 h 1800359"/>
              <a:gd name="connsiteX250" fmla="*/ 245269 w 2640806"/>
              <a:gd name="connsiteY250" fmla="*/ 393040 h 1800359"/>
              <a:gd name="connsiteX251" fmla="*/ 197644 w 2640806"/>
              <a:gd name="connsiteY251" fmla="*/ 378752 h 1800359"/>
              <a:gd name="connsiteX252" fmla="*/ 133350 w 2640806"/>
              <a:gd name="connsiteY252" fmla="*/ 378752 h 1800359"/>
              <a:gd name="connsiteX253" fmla="*/ 109538 w 2640806"/>
              <a:gd name="connsiteY253" fmla="*/ 378752 h 1800359"/>
              <a:gd name="connsiteX254" fmla="*/ 107157 w 2640806"/>
              <a:gd name="connsiteY254" fmla="*/ 433521 h 1800359"/>
              <a:gd name="connsiteX255" fmla="*/ 61913 w 2640806"/>
              <a:gd name="connsiteY255" fmla="*/ 378752 h 1800359"/>
              <a:gd name="connsiteX256" fmla="*/ 0 w 2640806"/>
              <a:gd name="connsiteY256" fmla="*/ 359702 h 1800359"/>
              <a:gd name="connsiteX257" fmla="*/ 0 w 2640806"/>
              <a:gd name="connsiteY257" fmla="*/ 338271 h 1800359"/>
              <a:gd name="connsiteX258" fmla="*/ 35719 w 2640806"/>
              <a:gd name="connsiteY258" fmla="*/ 314459 h 1800359"/>
              <a:gd name="connsiteX259" fmla="*/ 66675 w 2640806"/>
              <a:gd name="connsiteY259" fmla="*/ 273977 h 1800359"/>
              <a:gd name="connsiteX260" fmla="*/ 54769 w 2640806"/>
              <a:gd name="connsiteY260" fmla="*/ 238259 h 1800359"/>
              <a:gd name="connsiteX261" fmla="*/ 35719 w 2640806"/>
              <a:gd name="connsiteY261" fmla="*/ 214446 h 1800359"/>
              <a:gd name="connsiteX262" fmla="*/ 61913 w 2640806"/>
              <a:gd name="connsiteY262" fmla="*/ 200159 h 1800359"/>
              <a:gd name="connsiteX263" fmla="*/ 71438 w 2640806"/>
              <a:gd name="connsiteY263" fmla="*/ 159677 h 1800359"/>
              <a:gd name="connsiteX264" fmla="*/ 57150 w 2640806"/>
              <a:gd name="connsiteY264" fmla="*/ 123959 h 1800359"/>
              <a:gd name="connsiteX265" fmla="*/ 21432 w 2640806"/>
              <a:gd name="connsiteY265" fmla="*/ 81096 h 1800359"/>
              <a:gd name="connsiteX266" fmla="*/ 66675 w 2640806"/>
              <a:gd name="connsiteY266" fmla="*/ 57284 h 1800359"/>
              <a:gd name="connsiteX267" fmla="*/ 95250 w 2640806"/>
              <a:gd name="connsiteY267" fmla="*/ 47759 h 1800359"/>
              <a:gd name="connsiteX268" fmla="*/ 190500 w 2640806"/>
              <a:gd name="connsiteY268" fmla="*/ 134 h 1800359"/>
              <a:gd name="connsiteX269" fmla="*/ 269081 w 2640806"/>
              <a:gd name="connsiteY269" fmla="*/ 62046 h 1800359"/>
              <a:gd name="connsiteX270" fmla="*/ 404813 w 2640806"/>
              <a:gd name="connsiteY270"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2264569 w 2640806"/>
              <a:gd name="connsiteY75" fmla="*/ 997878 h 1800359"/>
              <a:gd name="connsiteX76" fmla="*/ 2224088 w 2640806"/>
              <a:gd name="connsiteY76" fmla="*/ 1012166 h 1800359"/>
              <a:gd name="connsiteX77" fmla="*/ 1516857 w 2640806"/>
              <a:gd name="connsiteY77" fmla="*/ 926440 h 1800359"/>
              <a:gd name="connsiteX78" fmla="*/ 1471613 w 2640806"/>
              <a:gd name="connsiteY78" fmla="*/ 897865 h 1800359"/>
              <a:gd name="connsiteX79" fmla="*/ 1438275 w 2640806"/>
              <a:gd name="connsiteY79" fmla="*/ 847859 h 1800359"/>
              <a:gd name="connsiteX80" fmla="*/ 1433513 w 2640806"/>
              <a:gd name="connsiteY80" fmla="*/ 819284 h 1800359"/>
              <a:gd name="connsiteX81" fmla="*/ 1409700 w 2640806"/>
              <a:gd name="connsiteY81" fmla="*/ 804996 h 1800359"/>
              <a:gd name="connsiteX82" fmla="*/ 1369219 w 2640806"/>
              <a:gd name="connsiteY82" fmla="*/ 807377 h 1800359"/>
              <a:gd name="connsiteX83" fmla="*/ 1309688 w 2640806"/>
              <a:gd name="connsiteY83" fmla="*/ 807377 h 1800359"/>
              <a:gd name="connsiteX84" fmla="*/ 1281113 w 2640806"/>
              <a:gd name="connsiteY84" fmla="*/ 812140 h 1800359"/>
              <a:gd name="connsiteX85" fmla="*/ 1257300 w 2640806"/>
              <a:gd name="connsiteY85" fmla="*/ 835952 h 1800359"/>
              <a:gd name="connsiteX86" fmla="*/ 1221582 w 2640806"/>
              <a:gd name="connsiteY86" fmla="*/ 838334 h 1800359"/>
              <a:gd name="connsiteX87" fmla="*/ 1188244 w 2640806"/>
              <a:gd name="connsiteY87" fmla="*/ 835952 h 1800359"/>
              <a:gd name="connsiteX88" fmla="*/ 1143000 w 2640806"/>
              <a:gd name="connsiteY88" fmla="*/ 821665 h 1800359"/>
              <a:gd name="connsiteX89" fmla="*/ 1109663 w 2640806"/>
              <a:gd name="connsiteY89" fmla="*/ 838334 h 1800359"/>
              <a:gd name="connsiteX90" fmla="*/ 1083469 w 2640806"/>
              <a:gd name="connsiteY90" fmla="*/ 866909 h 1800359"/>
              <a:gd name="connsiteX91" fmla="*/ 1054894 w 2640806"/>
              <a:gd name="connsiteY91" fmla="*/ 885959 h 1800359"/>
              <a:gd name="connsiteX92" fmla="*/ 1064419 w 2640806"/>
              <a:gd name="connsiteY92" fmla="*/ 926440 h 1800359"/>
              <a:gd name="connsiteX93" fmla="*/ 1059657 w 2640806"/>
              <a:gd name="connsiteY93" fmla="*/ 985971 h 1800359"/>
              <a:gd name="connsiteX94" fmla="*/ 1038225 w 2640806"/>
              <a:gd name="connsiteY94" fmla="*/ 933584 h 1800359"/>
              <a:gd name="connsiteX95" fmla="*/ 1028700 w 2640806"/>
              <a:gd name="connsiteY95" fmla="*/ 902627 h 1800359"/>
              <a:gd name="connsiteX96" fmla="*/ 1009650 w 2640806"/>
              <a:gd name="connsiteY96" fmla="*/ 897865 h 1800359"/>
              <a:gd name="connsiteX97" fmla="*/ 997744 w 2640806"/>
              <a:gd name="connsiteY97" fmla="*/ 921677 h 1800359"/>
              <a:gd name="connsiteX98" fmla="*/ 969169 w 2640806"/>
              <a:gd name="connsiteY98" fmla="*/ 924059 h 1800359"/>
              <a:gd name="connsiteX99" fmla="*/ 935832 w 2640806"/>
              <a:gd name="connsiteY99" fmla="*/ 916915 h 1800359"/>
              <a:gd name="connsiteX100" fmla="*/ 912019 w 2640806"/>
              <a:gd name="connsiteY100" fmla="*/ 935965 h 1800359"/>
              <a:gd name="connsiteX101" fmla="*/ 873919 w 2640806"/>
              <a:gd name="connsiteY101" fmla="*/ 945490 h 1800359"/>
              <a:gd name="connsiteX102" fmla="*/ 842963 w 2640806"/>
              <a:gd name="connsiteY102" fmla="*/ 935965 h 1800359"/>
              <a:gd name="connsiteX103" fmla="*/ 802482 w 2640806"/>
              <a:gd name="connsiteY103" fmla="*/ 912152 h 1800359"/>
              <a:gd name="connsiteX104" fmla="*/ 785813 w 2640806"/>
              <a:gd name="connsiteY104" fmla="*/ 881196 h 1800359"/>
              <a:gd name="connsiteX105" fmla="*/ 776288 w 2640806"/>
              <a:gd name="connsiteY105" fmla="*/ 866909 h 1800359"/>
              <a:gd name="connsiteX106" fmla="*/ 800100 w 2640806"/>
              <a:gd name="connsiteY106" fmla="*/ 850240 h 1800359"/>
              <a:gd name="connsiteX107" fmla="*/ 800100 w 2640806"/>
              <a:gd name="connsiteY107" fmla="*/ 793090 h 1800359"/>
              <a:gd name="connsiteX108" fmla="*/ 776288 w 2640806"/>
              <a:gd name="connsiteY108" fmla="*/ 783565 h 1800359"/>
              <a:gd name="connsiteX109" fmla="*/ 719138 w 2640806"/>
              <a:gd name="connsiteY109" fmla="*/ 788327 h 1800359"/>
              <a:gd name="connsiteX110" fmla="*/ 688182 w 2640806"/>
              <a:gd name="connsiteY110" fmla="*/ 781184 h 1800359"/>
              <a:gd name="connsiteX111" fmla="*/ 673894 w 2640806"/>
              <a:gd name="connsiteY111" fmla="*/ 754990 h 1800359"/>
              <a:gd name="connsiteX112" fmla="*/ 652463 w 2640806"/>
              <a:gd name="connsiteY112" fmla="*/ 731177 h 1800359"/>
              <a:gd name="connsiteX113" fmla="*/ 619125 w 2640806"/>
              <a:gd name="connsiteY113" fmla="*/ 709746 h 1800359"/>
              <a:gd name="connsiteX114" fmla="*/ 590550 w 2640806"/>
              <a:gd name="connsiteY114" fmla="*/ 716890 h 1800359"/>
              <a:gd name="connsiteX115" fmla="*/ 566738 w 2640806"/>
              <a:gd name="connsiteY115" fmla="*/ 719271 h 1800359"/>
              <a:gd name="connsiteX116" fmla="*/ 569119 w 2640806"/>
              <a:gd name="connsiteY116" fmla="*/ 750227 h 1800359"/>
              <a:gd name="connsiteX117" fmla="*/ 604838 w 2640806"/>
              <a:gd name="connsiteY117" fmla="*/ 764515 h 1800359"/>
              <a:gd name="connsiteX118" fmla="*/ 571500 w 2640806"/>
              <a:gd name="connsiteY118" fmla="*/ 778802 h 1800359"/>
              <a:gd name="connsiteX119" fmla="*/ 545307 w 2640806"/>
              <a:gd name="connsiteY119" fmla="*/ 795471 h 1800359"/>
              <a:gd name="connsiteX120" fmla="*/ 569119 w 2640806"/>
              <a:gd name="connsiteY120" fmla="*/ 814521 h 1800359"/>
              <a:gd name="connsiteX121" fmla="*/ 550069 w 2640806"/>
              <a:gd name="connsiteY121" fmla="*/ 833571 h 1800359"/>
              <a:gd name="connsiteX122" fmla="*/ 523875 w 2640806"/>
              <a:gd name="connsiteY122" fmla="*/ 840715 h 1800359"/>
              <a:gd name="connsiteX123" fmla="*/ 511969 w 2640806"/>
              <a:gd name="connsiteY123" fmla="*/ 862146 h 1800359"/>
              <a:gd name="connsiteX124" fmla="*/ 535782 w 2640806"/>
              <a:gd name="connsiteY124" fmla="*/ 883577 h 1800359"/>
              <a:gd name="connsiteX125" fmla="*/ 542925 w 2640806"/>
              <a:gd name="connsiteY125" fmla="*/ 914534 h 1800359"/>
              <a:gd name="connsiteX126" fmla="*/ 557213 w 2640806"/>
              <a:gd name="connsiteY126" fmla="*/ 947871 h 1800359"/>
              <a:gd name="connsiteX127" fmla="*/ 533400 w 2640806"/>
              <a:gd name="connsiteY127" fmla="*/ 955015 h 1800359"/>
              <a:gd name="connsiteX128" fmla="*/ 528638 w 2640806"/>
              <a:gd name="connsiteY128" fmla="*/ 988352 h 1800359"/>
              <a:gd name="connsiteX129" fmla="*/ 550069 w 2640806"/>
              <a:gd name="connsiteY129" fmla="*/ 1002640 h 1800359"/>
              <a:gd name="connsiteX130" fmla="*/ 573882 w 2640806"/>
              <a:gd name="connsiteY130" fmla="*/ 990734 h 1800359"/>
              <a:gd name="connsiteX131" fmla="*/ 588169 w 2640806"/>
              <a:gd name="connsiteY131" fmla="*/ 1012165 h 1800359"/>
              <a:gd name="connsiteX132" fmla="*/ 588169 w 2640806"/>
              <a:gd name="connsiteY132" fmla="*/ 1012165 h 1800359"/>
              <a:gd name="connsiteX133" fmla="*/ 614363 w 2640806"/>
              <a:gd name="connsiteY133" fmla="*/ 1038359 h 1800359"/>
              <a:gd name="connsiteX134" fmla="*/ 602457 w 2640806"/>
              <a:gd name="connsiteY134" fmla="*/ 1064552 h 1800359"/>
              <a:gd name="connsiteX135" fmla="*/ 588169 w 2640806"/>
              <a:gd name="connsiteY135" fmla="*/ 1081221 h 1800359"/>
              <a:gd name="connsiteX136" fmla="*/ 600075 w 2640806"/>
              <a:gd name="connsiteY136" fmla="*/ 1119321 h 1800359"/>
              <a:gd name="connsiteX137" fmla="*/ 609600 w 2640806"/>
              <a:gd name="connsiteY137" fmla="*/ 1138371 h 1800359"/>
              <a:gd name="connsiteX138" fmla="*/ 609600 w 2640806"/>
              <a:gd name="connsiteY138" fmla="*/ 1138371 h 1800359"/>
              <a:gd name="connsiteX139" fmla="*/ 640557 w 2640806"/>
              <a:gd name="connsiteY139" fmla="*/ 1155040 h 1800359"/>
              <a:gd name="connsiteX140" fmla="*/ 642938 w 2640806"/>
              <a:gd name="connsiteY140" fmla="*/ 1188377 h 1800359"/>
              <a:gd name="connsiteX141" fmla="*/ 681038 w 2640806"/>
              <a:gd name="connsiteY141" fmla="*/ 1205046 h 1800359"/>
              <a:gd name="connsiteX142" fmla="*/ 781050 w 2640806"/>
              <a:gd name="connsiteY142" fmla="*/ 1228859 h 1800359"/>
              <a:gd name="connsiteX143" fmla="*/ 797719 w 2640806"/>
              <a:gd name="connsiteY143" fmla="*/ 1245527 h 1800359"/>
              <a:gd name="connsiteX144" fmla="*/ 828675 w 2640806"/>
              <a:gd name="connsiteY144" fmla="*/ 1262196 h 1800359"/>
              <a:gd name="connsiteX145" fmla="*/ 852488 w 2640806"/>
              <a:gd name="connsiteY145" fmla="*/ 1238384 h 1800359"/>
              <a:gd name="connsiteX146" fmla="*/ 864394 w 2640806"/>
              <a:gd name="connsiteY146" fmla="*/ 1262196 h 1800359"/>
              <a:gd name="connsiteX147" fmla="*/ 926307 w 2640806"/>
              <a:gd name="connsiteY147" fmla="*/ 1269340 h 1800359"/>
              <a:gd name="connsiteX148" fmla="*/ 940594 w 2640806"/>
              <a:gd name="connsiteY148" fmla="*/ 1286009 h 1800359"/>
              <a:gd name="connsiteX149" fmla="*/ 966788 w 2640806"/>
              <a:gd name="connsiteY149" fmla="*/ 1326490 h 1800359"/>
              <a:gd name="connsiteX150" fmla="*/ 1004888 w 2640806"/>
              <a:gd name="connsiteY150" fmla="*/ 1350302 h 1800359"/>
              <a:gd name="connsiteX151" fmla="*/ 1064419 w 2640806"/>
              <a:gd name="connsiteY151" fmla="*/ 1376496 h 1800359"/>
              <a:gd name="connsiteX152" fmla="*/ 1104900 w 2640806"/>
              <a:gd name="connsiteY152" fmla="*/ 1395546 h 1800359"/>
              <a:gd name="connsiteX153" fmla="*/ 1152525 w 2640806"/>
              <a:gd name="connsiteY153" fmla="*/ 1395546 h 1800359"/>
              <a:gd name="connsiteX154" fmla="*/ 1216819 w 2640806"/>
              <a:gd name="connsiteY154" fmla="*/ 1409834 h 1800359"/>
              <a:gd name="connsiteX155" fmla="*/ 1283494 w 2640806"/>
              <a:gd name="connsiteY155" fmla="*/ 1424121 h 1800359"/>
              <a:gd name="connsiteX156" fmla="*/ 1323975 w 2640806"/>
              <a:gd name="connsiteY156" fmla="*/ 1466984 h 1800359"/>
              <a:gd name="connsiteX157" fmla="*/ 1369219 w 2640806"/>
              <a:gd name="connsiteY157" fmla="*/ 1514609 h 1800359"/>
              <a:gd name="connsiteX158" fmla="*/ 1371600 w 2640806"/>
              <a:gd name="connsiteY158" fmla="*/ 1574140 h 1800359"/>
              <a:gd name="connsiteX159" fmla="*/ 1343025 w 2640806"/>
              <a:gd name="connsiteY159" fmla="*/ 1528896 h 1800359"/>
              <a:gd name="connsiteX160" fmla="*/ 1297782 w 2640806"/>
              <a:gd name="connsiteY160" fmla="*/ 1483652 h 1800359"/>
              <a:gd name="connsiteX161" fmla="*/ 1262063 w 2640806"/>
              <a:gd name="connsiteY161" fmla="*/ 1450315 h 1800359"/>
              <a:gd name="connsiteX162" fmla="*/ 1228725 w 2640806"/>
              <a:gd name="connsiteY162" fmla="*/ 1431265 h 1800359"/>
              <a:gd name="connsiteX163" fmla="*/ 1159669 w 2640806"/>
              <a:gd name="connsiteY163" fmla="*/ 1426502 h 1800359"/>
              <a:gd name="connsiteX164" fmla="*/ 1102519 w 2640806"/>
              <a:gd name="connsiteY164" fmla="*/ 1424121 h 1800359"/>
              <a:gd name="connsiteX165" fmla="*/ 1062038 w 2640806"/>
              <a:gd name="connsiteY165" fmla="*/ 1407452 h 1800359"/>
              <a:gd name="connsiteX166" fmla="*/ 1014413 w 2640806"/>
              <a:gd name="connsiteY166" fmla="*/ 1388402 h 1800359"/>
              <a:gd name="connsiteX167" fmla="*/ 983457 w 2640806"/>
              <a:gd name="connsiteY167" fmla="*/ 1366971 h 1800359"/>
              <a:gd name="connsiteX168" fmla="*/ 942975 w 2640806"/>
              <a:gd name="connsiteY168" fmla="*/ 1343159 h 1800359"/>
              <a:gd name="connsiteX169" fmla="*/ 900113 w 2640806"/>
              <a:gd name="connsiteY169" fmla="*/ 1319346 h 1800359"/>
              <a:gd name="connsiteX170" fmla="*/ 912019 w 2640806"/>
              <a:gd name="connsiteY170" fmla="*/ 1364590 h 1800359"/>
              <a:gd name="connsiteX171" fmla="*/ 923925 w 2640806"/>
              <a:gd name="connsiteY171" fmla="*/ 1409834 h 1800359"/>
              <a:gd name="connsiteX172" fmla="*/ 938213 w 2640806"/>
              <a:gd name="connsiteY172" fmla="*/ 1450315 h 1800359"/>
              <a:gd name="connsiteX173" fmla="*/ 962025 w 2640806"/>
              <a:gd name="connsiteY173" fmla="*/ 1497940 h 1800359"/>
              <a:gd name="connsiteX174" fmla="*/ 971550 w 2640806"/>
              <a:gd name="connsiteY174" fmla="*/ 1550327 h 1800359"/>
              <a:gd name="connsiteX175" fmla="*/ 1002507 w 2640806"/>
              <a:gd name="connsiteY175" fmla="*/ 1614621 h 1800359"/>
              <a:gd name="connsiteX176" fmla="*/ 1021557 w 2640806"/>
              <a:gd name="connsiteY176" fmla="*/ 1647959 h 1800359"/>
              <a:gd name="connsiteX177" fmla="*/ 1035844 w 2640806"/>
              <a:gd name="connsiteY177" fmla="*/ 1671771 h 1800359"/>
              <a:gd name="connsiteX178" fmla="*/ 1102519 w 2640806"/>
              <a:gd name="connsiteY178" fmla="*/ 1678915 h 1800359"/>
              <a:gd name="connsiteX179" fmla="*/ 1154907 w 2640806"/>
              <a:gd name="connsiteY179" fmla="*/ 1697965 h 1800359"/>
              <a:gd name="connsiteX180" fmla="*/ 1171575 w 2640806"/>
              <a:gd name="connsiteY180" fmla="*/ 1709871 h 1800359"/>
              <a:gd name="connsiteX181" fmla="*/ 1176338 w 2640806"/>
              <a:gd name="connsiteY181" fmla="*/ 1717015 h 1800359"/>
              <a:gd name="connsiteX182" fmla="*/ 1178719 w 2640806"/>
              <a:gd name="connsiteY182" fmla="*/ 1726540 h 1800359"/>
              <a:gd name="connsiteX183" fmla="*/ 1181100 w 2640806"/>
              <a:gd name="connsiteY183" fmla="*/ 1728921 h 1800359"/>
              <a:gd name="connsiteX184" fmla="*/ 1204913 w 2640806"/>
              <a:gd name="connsiteY184" fmla="*/ 1793215 h 1800359"/>
              <a:gd name="connsiteX185" fmla="*/ 1169194 w 2640806"/>
              <a:gd name="connsiteY185" fmla="*/ 1800359 h 1800359"/>
              <a:gd name="connsiteX186" fmla="*/ 1140619 w 2640806"/>
              <a:gd name="connsiteY186" fmla="*/ 1745590 h 1800359"/>
              <a:gd name="connsiteX187" fmla="*/ 1121569 w 2640806"/>
              <a:gd name="connsiteY187" fmla="*/ 1726540 h 1800359"/>
              <a:gd name="connsiteX188" fmla="*/ 1128713 w 2640806"/>
              <a:gd name="connsiteY188" fmla="*/ 1790834 h 1800359"/>
              <a:gd name="connsiteX189" fmla="*/ 1119188 w 2640806"/>
              <a:gd name="connsiteY189" fmla="*/ 1790834 h 1800359"/>
              <a:gd name="connsiteX190" fmla="*/ 1088232 w 2640806"/>
              <a:gd name="connsiteY190" fmla="*/ 1740827 h 1800359"/>
              <a:gd name="connsiteX191" fmla="*/ 1057275 w 2640806"/>
              <a:gd name="connsiteY191" fmla="*/ 1717015 h 1800359"/>
              <a:gd name="connsiteX192" fmla="*/ 1042988 w 2640806"/>
              <a:gd name="connsiteY192" fmla="*/ 1745590 h 1800359"/>
              <a:gd name="connsiteX193" fmla="*/ 1021557 w 2640806"/>
              <a:gd name="connsiteY193" fmla="*/ 1750352 h 1800359"/>
              <a:gd name="connsiteX194" fmla="*/ 985838 w 2640806"/>
              <a:gd name="connsiteY194" fmla="*/ 1697965 h 1800359"/>
              <a:gd name="connsiteX195" fmla="*/ 919163 w 2640806"/>
              <a:gd name="connsiteY195" fmla="*/ 1671771 h 1800359"/>
              <a:gd name="connsiteX196" fmla="*/ 876300 w 2640806"/>
              <a:gd name="connsiteY196" fmla="*/ 1638434 h 1800359"/>
              <a:gd name="connsiteX197" fmla="*/ 857250 w 2640806"/>
              <a:gd name="connsiteY197" fmla="*/ 1576521 h 1800359"/>
              <a:gd name="connsiteX198" fmla="*/ 862013 w 2640806"/>
              <a:gd name="connsiteY198" fmla="*/ 1528896 h 1800359"/>
              <a:gd name="connsiteX199" fmla="*/ 864394 w 2640806"/>
              <a:gd name="connsiteY199" fmla="*/ 1464602 h 1800359"/>
              <a:gd name="connsiteX200" fmla="*/ 866775 w 2640806"/>
              <a:gd name="connsiteY200" fmla="*/ 1400309 h 1800359"/>
              <a:gd name="connsiteX201" fmla="*/ 862013 w 2640806"/>
              <a:gd name="connsiteY201" fmla="*/ 1333634 h 1800359"/>
              <a:gd name="connsiteX202" fmla="*/ 804863 w 2640806"/>
              <a:gd name="connsiteY202" fmla="*/ 1305059 h 1800359"/>
              <a:gd name="connsiteX203" fmla="*/ 754857 w 2640806"/>
              <a:gd name="connsiteY203" fmla="*/ 1281246 h 1800359"/>
              <a:gd name="connsiteX204" fmla="*/ 692944 w 2640806"/>
              <a:gd name="connsiteY204" fmla="*/ 1250290 h 1800359"/>
              <a:gd name="connsiteX205" fmla="*/ 609600 w 2640806"/>
              <a:gd name="connsiteY205" fmla="*/ 1209809 h 1800359"/>
              <a:gd name="connsiteX206" fmla="*/ 566738 w 2640806"/>
              <a:gd name="connsiteY206" fmla="*/ 1183615 h 1800359"/>
              <a:gd name="connsiteX207" fmla="*/ 528638 w 2640806"/>
              <a:gd name="connsiteY207" fmla="*/ 1138371 h 1800359"/>
              <a:gd name="connsiteX208" fmla="*/ 523875 w 2640806"/>
              <a:gd name="connsiteY208" fmla="*/ 1109796 h 1800359"/>
              <a:gd name="connsiteX209" fmla="*/ 550069 w 2640806"/>
              <a:gd name="connsiteY209" fmla="*/ 1090746 h 1800359"/>
              <a:gd name="connsiteX210" fmla="*/ 561975 w 2640806"/>
              <a:gd name="connsiteY210" fmla="*/ 1064552 h 1800359"/>
              <a:gd name="connsiteX211" fmla="*/ 547688 w 2640806"/>
              <a:gd name="connsiteY211" fmla="*/ 1040740 h 1800359"/>
              <a:gd name="connsiteX212" fmla="*/ 490538 w 2640806"/>
              <a:gd name="connsiteY212" fmla="*/ 1076459 h 1800359"/>
              <a:gd name="connsiteX213" fmla="*/ 447675 w 2640806"/>
              <a:gd name="connsiteY213" fmla="*/ 1057409 h 1800359"/>
              <a:gd name="connsiteX214" fmla="*/ 454819 w 2640806"/>
              <a:gd name="connsiteY214" fmla="*/ 1026452 h 1800359"/>
              <a:gd name="connsiteX215" fmla="*/ 461963 w 2640806"/>
              <a:gd name="connsiteY215" fmla="*/ 988352 h 1800359"/>
              <a:gd name="connsiteX216" fmla="*/ 459582 w 2640806"/>
              <a:gd name="connsiteY216" fmla="*/ 976446 h 1800359"/>
              <a:gd name="connsiteX217" fmla="*/ 419100 w 2640806"/>
              <a:gd name="connsiteY217" fmla="*/ 959777 h 1800359"/>
              <a:gd name="connsiteX218" fmla="*/ 392907 w 2640806"/>
              <a:gd name="connsiteY218" fmla="*/ 905009 h 1800359"/>
              <a:gd name="connsiteX219" fmla="*/ 395288 w 2640806"/>
              <a:gd name="connsiteY219" fmla="*/ 857384 h 1800359"/>
              <a:gd name="connsiteX220" fmla="*/ 433388 w 2640806"/>
              <a:gd name="connsiteY220" fmla="*/ 835952 h 1800359"/>
              <a:gd name="connsiteX221" fmla="*/ 431007 w 2640806"/>
              <a:gd name="connsiteY221" fmla="*/ 800234 h 1800359"/>
              <a:gd name="connsiteX222" fmla="*/ 400050 w 2640806"/>
              <a:gd name="connsiteY222" fmla="*/ 819284 h 1800359"/>
              <a:gd name="connsiteX223" fmla="*/ 397669 w 2640806"/>
              <a:gd name="connsiteY223" fmla="*/ 781184 h 1800359"/>
              <a:gd name="connsiteX224" fmla="*/ 419100 w 2640806"/>
              <a:gd name="connsiteY224" fmla="*/ 743084 h 1800359"/>
              <a:gd name="connsiteX225" fmla="*/ 421482 w 2640806"/>
              <a:gd name="connsiteY225" fmla="*/ 695459 h 1800359"/>
              <a:gd name="connsiteX226" fmla="*/ 428625 w 2640806"/>
              <a:gd name="connsiteY226" fmla="*/ 669265 h 1800359"/>
              <a:gd name="connsiteX227" fmla="*/ 383382 w 2640806"/>
              <a:gd name="connsiteY227" fmla="*/ 669265 h 1800359"/>
              <a:gd name="connsiteX228" fmla="*/ 385763 w 2640806"/>
              <a:gd name="connsiteY228" fmla="*/ 619259 h 1800359"/>
              <a:gd name="connsiteX229" fmla="*/ 423863 w 2640806"/>
              <a:gd name="connsiteY229" fmla="*/ 602590 h 1800359"/>
              <a:gd name="connsiteX230" fmla="*/ 445294 w 2640806"/>
              <a:gd name="connsiteY230" fmla="*/ 562109 h 1800359"/>
              <a:gd name="connsiteX231" fmla="*/ 469107 w 2640806"/>
              <a:gd name="connsiteY231" fmla="*/ 526390 h 1800359"/>
              <a:gd name="connsiteX232" fmla="*/ 438150 w 2640806"/>
              <a:gd name="connsiteY232" fmla="*/ 519246 h 1800359"/>
              <a:gd name="connsiteX233" fmla="*/ 409575 w 2640806"/>
              <a:gd name="connsiteY233" fmla="*/ 521627 h 1800359"/>
              <a:gd name="connsiteX234" fmla="*/ 400050 w 2640806"/>
              <a:gd name="connsiteY234" fmla="*/ 552584 h 1800359"/>
              <a:gd name="connsiteX235" fmla="*/ 381000 w 2640806"/>
              <a:gd name="connsiteY235" fmla="*/ 588302 h 1800359"/>
              <a:gd name="connsiteX236" fmla="*/ 333375 w 2640806"/>
              <a:gd name="connsiteY236" fmla="*/ 614496 h 1800359"/>
              <a:gd name="connsiteX237" fmla="*/ 285750 w 2640806"/>
              <a:gd name="connsiteY237" fmla="*/ 635927 h 1800359"/>
              <a:gd name="connsiteX238" fmla="*/ 230982 w 2640806"/>
              <a:gd name="connsiteY238" fmla="*/ 643071 h 1800359"/>
              <a:gd name="connsiteX239" fmla="*/ 159544 w 2640806"/>
              <a:gd name="connsiteY239" fmla="*/ 631165 h 1800359"/>
              <a:gd name="connsiteX240" fmla="*/ 230982 w 2640806"/>
              <a:gd name="connsiteY240" fmla="*/ 612115 h 1800359"/>
              <a:gd name="connsiteX241" fmla="*/ 233363 w 2640806"/>
              <a:gd name="connsiteY241" fmla="*/ 581159 h 1800359"/>
              <a:gd name="connsiteX242" fmla="*/ 204788 w 2640806"/>
              <a:gd name="connsiteY242" fmla="*/ 557346 h 1800359"/>
              <a:gd name="connsiteX243" fmla="*/ 223838 w 2640806"/>
              <a:gd name="connsiteY243" fmla="*/ 531152 h 1800359"/>
              <a:gd name="connsiteX244" fmla="*/ 221457 w 2640806"/>
              <a:gd name="connsiteY244" fmla="*/ 495434 h 1800359"/>
              <a:gd name="connsiteX245" fmla="*/ 221457 w 2640806"/>
              <a:gd name="connsiteY245" fmla="*/ 495434 h 1800359"/>
              <a:gd name="connsiteX246" fmla="*/ 166688 w 2640806"/>
              <a:gd name="connsiteY246" fmla="*/ 500196 h 1800359"/>
              <a:gd name="connsiteX247" fmla="*/ 157163 w 2640806"/>
              <a:gd name="connsiteY247" fmla="*/ 533534 h 1800359"/>
              <a:gd name="connsiteX248" fmla="*/ 159544 w 2640806"/>
              <a:gd name="connsiteY248" fmla="*/ 478765 h 1800359"/>
              <a:gd name="connsiteX249" fmla="*/ 192882 w 2640806"/>
              <a:gd name="connsiteY249" fmla="*/ 433521 h 1800359"/>
              <a:gd name="connsiteX250" fmla="*/ 214313 w 2640806"/>
              <a:gd name="connsiteY250" fmla="*/ 414471 h 1800359"/>
              <a:gd name="connsiteX251" fmla="*/ 245269 w 2640806"/>
              <a:gd name="connsiteY251" fmla="*/ 393040 h 1800359"/>
              <a:gd name="connsiteX252" fmla="*/ 197644 w 2640806"/>
              <a:gd name="connsiteY252" fmla="*/ 378752 h 1800359"/>
              <a:gd name="connsiteX253" fmla="*/ 133350 w 2640806"/>
              <a:gd name="connsiteY253" fmla="*/ 378752 h 1800359"/>
              <a:gd name="connsiteX254" fmla="*/ 109538 w 2640806"/>
              <a:gd name="connsiteY254" fmla="*/ 378752 h 1800359"/>
              <a:gd name="connsiteX255" fmla="*/ 107157 w 2640806"/>
              <a:gd name="connsiteY255" fmla="*/ 433521 h 1800359"/>
              <a:gd name="connsiteX256" fmla="*/ 61913 w 2640806"/>
              <a:gd name="connsiteY256" fmla="*/ 378752 h 1800359"/>
              <a:gd name="connsiteX257" fmla="*/ 0 w 2640806"/>
              <a:gd name="connsiteY257" fmla="*/ 359702 h 1800359"/>
              <a:gd name="connsiteX258" fmla="*/ 0 w 2640806"/>
              <a:gd name="connsiteY258" fmla="*/ 338271 h 1800359"/>
              <a:gd name="connsiteX259" fmla="*/ 35719 w 2640806"/>
              <a:gd name="connsiteY259" fmla="*/ 314459 h 1800359"/>
              <a:gd name="connsiteX260" fmla="*/ 66675 w 2640806"/>
              <a:gd name="connsiteY260" fmla="*/ 273977 h 1800359"/>
              <a:gd name="connsiteX261" fmla="*/ 54769 w 2640806"/>
              <a:gd name="connsiteY261" fmla="*/ 238259 h 1800359"/>
              <a:gd name="connsiteX262" fmla="*/ 35719 w 2640806"/>
              <a:gd name="connsiteY262" fmla="*/ 214446 h 1800359"/>
              <a:gd name="connsiteX263" fmla="*/ 61913 w 2640806"/>
              <a:gd name="connsiteY263" fmla="*/ 200159 h 1800359"/>
              <a:gd name="connsiteX264" fmla="*/ 71438 w 2640806"/>
              <a:gd name="connsiteY264" fmla="*/ 159677 h 1800359"/>
              <a:gd name="connsiteX265" fmla="*/ 57150 w 2640806"/>
              <a:gd name="connsiteY265" fmla="*/ 123959 h 1800359"/>
              <a:gd name="connsiteX266" fmla="*/ 21432 w 2640806"/>
              <a:gd name="connsiteY266" fmla="*/ 81096 h 1800359"/>
              <a:gd name="connsiteX267" fmla="*/ 66675 w 2640806"/>
              <a:gd name="connsiteY267" fmla="*/ 57284 h 1800359"/>
              <a:gd name="connsiteX268" fmla="*/ 95250 w 2640806"/>
              <a:gd name="connsiteY268" fmla="*/ 47759 h 1800359"/>
              <a:gd name="connsiteX269" fmla="*/ 190500 w 2640806"/>
              <a:gd name="connsiteY269" fmla="*/ 134 h 1800359"/>
              <a:gd name="connsiteX270" fmla="*/ 269081 w 2640806"/>
              <a:gd name="connsiteY270" fmla="*/ 62046 h 1800359"/>
              <a:gd name="connsiteX271" fmla="*/ 404813 w 2640806"/>
              <a:gd name="connsiteY271"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2264569 w 2640806"/>
              <a:gd name="connsiteY75" fmla="*/ 997878 h 1800359"/>
              <a:gd name="connsiteX76" fmla="*/ 2224088 w 2640806"/>
              <a:gd name="connsiteY76" fmla="*/ 1012166 h 1800359"/>
              <a:gd name="connsiteX77" fmla="*/ 2178844 w 2640806"/>
              <a:gd name="connsiteY77" fmla="*/ 1052647 h 1800359"/>
              <a:gd name="connsiteX78" fmla="*/ 1516857 w 2640806"/>
              <a:gd name="connsiteY78" fmla="*/ 926440 h 1800359"/>
              <a:gd name="connsiteX79" fmla="*/ 1471613 w 2640806"/>
              <a:gd name="connsiteY79" fmla="*/ 897865 h 1800359"/>
              <a:gd name="connsiteX80" fmla="*/ 1438275 w 2640806"/>
              <a:gd name="connsiteY80" fmla="*/ 847859 h 1800359"/>
              <a:gd name="connsiteX81" fmla="*/ 1433513 w 2640806"/>
              <a:gd name="connsiteY81" fmla="*/ 819284 h 1800359"/>
              <a:gd name="connsiteX82" fmla="*/ 1409700 w 2640806"/>
              <a:gd name="connsiteY82" fmla="*/ 804996 h 1800359"/>
              <a:gd name="connsiteX83" fmla="*/ 1369219 w 2640806"/>
              <a:gd name="connsiteY83" fmla="*/ 807377 h 1800359"/>
              <a:gd name="connsiteX84" fmla="*/ 1309688 w 2640806"/>
              <a:gd name="connsiteY84" fmla="*/ 807377 h 1800359"/>
              <a:gd name="connsiteX85" fmla="*/ 1281113 w 2640806"/>
              <a:gd name="connsiteY85" fmla="*/ 812140 h 1800359"/>
              <a:gd name="connsiteX86" fmla="*/ 1257300 w 2640806"/>
              <a:gd name="connsiteY86" fmla="*/ 835952 h 1800359"/>
              <a:gd name="connsiteX87" fmla="*/ 1221582 w 2640806"/>
              <a:gd name="connsiteY87" fmla="*/ 838334 h 1800359"/>
              <a:gd name="connsiteX88" fmla="*/ 1188244 w 2640806"/>
              <a:gd name="connsiteY88" fmla="*/ 835952 h 1800359"/>
              <a:gd name="connsiteX89" fmla="*/ 1143000 w 2640806"/>
              <a:gd name="connsiteY89" fmla="*/ 821665 h 1800359"/>
              <a:gd name="connsiteX90" fmla="*/ 1109663 w 2640806"/>
              <a:gd name="connsiteY90" fmla="*/ 838334 h 1800359"/>
              <a:gd name="connsiteX91" fmla="*/ 1083469 w 2640806"/>
              <a:gd name="connsiteY91" fmla="*/ 866909 h 1800359"/>
              <a:gd name="connsiteX92" fmla="*/ 1054894 w 2640806"/>
              <a:gd name="connsiteY92" fmla="*/ 885959 h 1800359"/>
              <a:gd name="connsiteX93" fmla="*/ 1064419 w 2640806"/>
              <a:gd name="connsiteY93" fmla="*/ 926440 h 1800359"/>
              <a:gd name="connsiteX94" fmla="*/ 1059657 w 2640806"/>
              <a:gd name="connsiteY94" fmla="*/ 985971 h 1800359"/>
              <a:gd name="connsiteX95" fmla="*/ 1038225 w 2640806"/>
              <a:gd name="connsiteY95" fmla="*/ 933584 h 1800359"/>
              <a:gd name="connsiteX96" fmla="*/ 1028700 w 2640806"/>
              <a:gd name="connsiteY96" fmla="*/ 902627 h 1800359"/>
              <a:gd name="connsiteX97" fmla="*/ 1009650 w 2640806"/>
              <a:gd name="connsiteY97" fmla="*/ 897865 h 1800359"/>
              <a:gd name="connsiteX98" fmla="*/ 997744 w 2640806"/>
              <a:gd name="connsiteY98" fmla="*/ 921677 h 1800359"/>
              <a:gd name="connsiteX99" fmla="*/ 969169 w 2640806"/>
              <a:gd name="connsiteY99" fmla="*/ 924059 h 1800359"/>
              <a:gd name="connsiteX100" fmla="*/ 935832 w 2640806"/>
              <a:gd name="connsiteY100" fmla="*/ 916915 h 1800359"/>
              <a:gd name="connsiteX101" fmla="*/ 912019 w 2640806"/>
              <a:gd name="connsiteY101" fmla="*/ 935965 h 1800359"/>
              <a:gd name="connsiteX102" fmla="*/ 873919 w 2640806"/>
              <a:gd name="connsiteY102" fmla="*/ 945490 h 1800359"/>
              <a:gd name="connsiteX103" fmla="*/ 842963 w 2640806"/>
              <a:gd name="connsiteY103" fmla="*/ 935965 h 1800359"/>
              <a:gd name="connsiteX104" fmla="*/ 802482 w 2640806"/>
              <a:gd name="connsiteY104" fmla="*/ 912152 h 1800359"/>
              <a:gd name="connsiteX105" fmla="*/ 785813 w 2640806"/>
              <a:gd name="connsiteY105" fmla="*/ 881196 h 1800359"/>
              <a:gd name="connsiteX106" fmla="*/ 776288 w 2640806"/>
              <a:gd name="connsiteY106" fmla="*/ 866909 h 1800359"/>
              <a:gd name="connsiteX107" fmla="*/ 800100 w 2640806"/>
              <a:gd name="connsiteY107" fmla="*/ 850240 h 1800359"/>
              <a:gd name="connsiteX108" fmla="*/ 800100 w 2640806"/>
              <a:gd name="connsiteY108" fmla="*/ 793090 h 1800359"/>
              <a:gd name="connsiteX109" fmla="*/ 776288 w 2640806"/>
              <a:gd name="connsiteY109" fmla="*/ 783565 h 1800359"/>
              <a:gd name="connsiteX110" fmla="*/ 719138 w 2640806"/>
              <a:gd name="connsiteY110" fmla="*/ 788327 h 1800359"/>
              <a:gd name="connsiteX111" fmla="*/ 688182 w 2640806"/>
              <a:gd name="connsiteY111" fmla="*/ 781184 h 1800359"/>
              <a:gd name="connsiteX112" fmla="*/ 673894 w 2640806"/>
              <a:gd name="connsiteY112" fmla="*/ 754990 h 1800359"/>
              <a:gd name="connsiteX113" fmla="*/ 652463 w 2640806"/>
              <a:gd name="connsiteY113" fmla="*/ 731177 h 1800359"/>
              <a:gd name="connsiteX114" fmla="*/ 619125 w 2640806"/>
              <a:gd name="connsiteY114" fmla="*/ 709746 h 1800359"/>
              <a:gd name="connsiteX115" fmla="*/ 590550 w 2640806"/>
              <a:gd name="connsiteY115" fmla="*/ 716890 h 1800359"/>
              <a:gd name="connsiteX116" fmla="*/ 566738 w 2640806"/>
              <a:gd name="connsiteY116" fmla="*/ 719271 h 1800359"/>
              <a:gd name="connsiteX117" fmla="*/ 569119 w 2640806"/>
              <a:gd name="connsiteY117" fmla="*/ 750227 h 1800359"/>
              <a:gd name="connsiteX118" fmla="*/ 604838 w 2640806"/>
              <a:gd name="connsiteY118" fmla="*/ 764515 h 1800359"/>
              <a:gd name="connsiteX119" fmla="*/ 571500 w 2640806"/>
              <a:gd name="connsiteY119" fmla="*/ 778802 h 1800359"/>
              <a:gd name="connsiteX120" fmla="*/ 545307 w 2640806"/>
              <a:gd name="connsiteY120" fmla="*/ 795471 h 1800359"/>
              <a:gd name="connsiteX121" fmla="*/ 569119 w 2640806"/>
              <a:gd name="connsiteY121" fmla="*/ 814521 h 1800359"/>
              <a:gd name="connsiteX122" fmla="*/ 550069 w 2640806"/>
              <a:gd name="connsiteY122" fmla="*/ 833571 h 1800359"/>
              <a:gd name="connsiteX123" fmla="*/ 523875 w 2640806"/>
              <a:gd name="connsiteY123" fmla="*/ 840715 h 1800359"/>
              <a:gd name="connsiteX124" fmla="*/ 511969 w 2640806"/>
              <a:gd name="connsiteY124" fmla="*/ 862146 h 1800359"/>
              <a:gd name="connsiteX125" fmla="*/ 535782 w 2640806"/>
              <a:gd name="connsiteY125" fmla="*/ 883577 h 1800359"/>
              <a:gd name="connsiteX126" fmla="*/ 542925 w 2640806"/>
              <a:gd name="connsiteY126" fmla="*/ 914534 h 1800359"/>
              <a:gd name="connsiteX127" fmla="*/ 557213 w 2640806"/>
              <a:gd name="connsiteY127" fmla="*/ 947871 h 1800359"/>
              <a:gd name="connsiteX128" fmla="*/ 533400 w 2640806"/>
              <a:gd name="connsiteY128" fmla="*/ 955015 h 1800359"/>
              <a:gd name="connsiteX129" fmla="*/ 528638 w 2640806"/>
              <a:gd name="connsiteY129" fmla="*/ 988352 h 1800359"/>
              <a:gd name="connsiteX130" fmla="*/ 550069 w 2640806"/>
              <a:gd name="connsiteY130" fmla="*/ 1002640 h 1800359"/>
              <a:gd name="connsiteX131" fmla="*/ 573882 w 2640806"/>
              <a:gd name="connsiteY131" fmla="*/ 990734 h 1800359"/>
              <a:gd name="connsiteX132" fmla="*/ 588169 w 2640806"/>
              <a:gd name="connsiteY132" fmla="*/ 1012165 h 1800359"/>
              <a:gd name="connsiteX133" fmla="*/ 588169 w 2640806"/>
              <a:gd name="connsiteY133" fmla="*/ 1012165 h 1800359"/>
              <a:gd name="connsiteX134" fmla="*/ 614363 w 2640806"/>
              <a:gd name="connsiteY134" fmla="*/ 1038359 h 1800359"/>
              <a:gd name="connsiteX135" fmla="*/ 602457 w 2640806"/>
              <a:gd name="connsiteY135" fmla="*/ 1064552 h 1800359"/>
              <a:gd name="connsiteX136" fmla="*/ 588169 w 2640806"/>
              <a:gd name="connsiteY136" fmla="*/ 1081221 h 1800359"/>
              <a:gd name="connsiteX137" fmla="*/ 600075 w 2640806"/>
              <a:gd name="connsiteY137" fmla="*/ 1119321 h 1800359"/>
              <a:gd name="connsiteX138" fmla="*/ 609600 w 2640806"/>
              <a:gd name="connsiteY138" fmla="*/ 1138371 h 1800359"/>
              <a:gd name="connsiteX139" fmla="*/ 609600 w 2640806"/>
              <a:gd name="connsiteY139" fmla="*/ 1138371 h 1800359"/>
              <a:gd name="connsiteX140" fmla="*/ 640557 w 2640806"/>
              <a:gd name="connsiteY140" fmla="*/ 1155040 h 1800359"/>
              <a:gd name="connsiteX141" fmla="*/ 642938 w 2640806"/>
              <a:gd name="connsiteY141" fmla="*/ 1188377 h 1800359"/>
              <a:gd name="connsiteX142" fmla="*/ 681038 w 2640806"/>
              <a:gd name="connsiteY142" fmla="*/ 1205046 h 1800359"/>
              <a:gd name="connsiteX143" fmla="*/ 781050 w 2640806"/>
              <a:gd name="connsiteY143" fmla="*/ 1228859 h 1800359"/>
              <a:gd name="connsiteX144" fmla="*/ 797719 w 2640806"/>
              <a:gd name="connsiteY144" fmla="*/ 1245527 h 1800359"/>
              <a:gd name="connsiteX145" fmla="*/ 828675 w 2640806"/>
              <a:gd name="connsiteY145" fmla="*/ 1262196 h 1800359"/>
              <a:gd name="connsiteX146" fmla="*/ 852488 w 2640806"/>
              <a:gd name="connsiteY146" fmla="*/ 1238384 h 1800359"/>
              <a:gd name="connsiteX147" fmla="*/ 864394 w 2640806"/>
              <a:gd name="connsiteY147" fmla="*/ 1262196 h 1800359"/>
              <a:gd name="connsiteX148" fmla="*/ 926307 w 2640806"/>
              <a:gd name="connsiteY148" fmla="*/ 1269340 h 1800359"/>
              <a:gd name="connsiteX149" fmla="*/ 940594 w 2640806"/>
              <a:gd name="connsiteY149" fmla="*/ 1286009 h 1800359"/>
              <a:gd name="connsiteX150" fmla="*/ 966788 w 2640806"/>
              <a:gd name="connsiteY150" fmla="*/ 1326490 h 1800359"/>
              <a:gd name="connsiteX151" fmla="*/ 1004888 w 2640806"/>
              <a:gd name="connsiteY151" fmla="*/ 1350302 h 1800359"/>
              <a:gd name="connsiteX152" fmla="*/ 1064419 w 2640806"/>
              <a:gd name="connsiteY152" fmla="*/ 1376496 h 1800359"/>
              <a:gd name="connsiteX153" fmla="*/ 1104900 w 2640806"/>
              <a:gd name="connsiteY153" fmla="*/ 1395546 h 1800359"/>
              <a:gd name="connsiteX154" fmla="*/ 1152525 w 2640806"/>
              <a:gd name="connsiteY154" fmla="*/ 1395546 h 1800359"/>
              <a:gd name="connsiteX155" fmla="*/ 1216819 w 2640806"/>
              <a:gd name="connsiteY155" fmla="*/ 1409834 h 1800359"/>
              <a:gd name="connsiteX156" fmla="*/ 1283494 w 2640806"/>
              <a:gd name="connsiteY156" fmla="*/ 1424121 h 1800359"/>
              <a:gd name="connsiteX157" fmla="*/ 1323975 w 2640806"/>
              <a:gd name="connsiteY157" fmla="*/ 1466984 h 1800359"/>
              <a:gd name="connsiteX158" fmla="*/ 1369219 w 2640806"/>
              <a:gd name="connsiteY158" fmla="*/ 1514609 h 1800359"/>
              <a:gd name="connsiteX159" fmla="*/ 1371600 w 2640806"/>
              <a:gd name="connsiteY159" fmla="*/ 1574140 h 1800359"/>
              <a:gd name="connsiteX160" fmla="*/ 1343025 w 2640806"/>
              <a:gd name="connsiteY160" fmla="*/ 1528896 h 1800359"/>
              <a:gd name="connsiteX161" fmla="*/ 1297782 w 2640806"/>
              <a:gd name="connsiteY161" fmla="*/ 1483652 h 1800359"/>
              <a:gd name="connsiteX162" fmla="*/ 1262063 w 2640806"/>
              <a:gd name="connsiteY162" fmla="*/ 1450315 h 1800359"/>
              <a:gd name="connsiteX163" fmla="*/ 1228725 w 2640806"/>
              <a:gd name="connsiteY163" fmla="*/ 1431265 h 1800359"/>
              <a:gd name="connsiteX164" fmla="*/ 1159669 w 2640806"/>
              <a:gd name="connsiteY164" fmla="*/ 1426502 h 1800359"/>
              <a:gd name="connsiteX165" fmla="*/ 1102519 w 2640806"/>
              <a:gd name="connsiteY165" fmla="*/ 1424121 h 1800359"/>
              <a:gd name="connsiteX166" fmla="*/ 1062038 w 2640806"/>
              <a:gd name="connsiteY166" fmla="*/ 1407452 h 1800359"/>
              <a:gd name="connsiteX167" fmla="*/ 1014413 w 2640806"/>
              <a:gd name="connsiteY167" fmla="*/ 1388402 h 1800359"/>
              <a:gd name="connsiteX168" fmla="*/ 983457 w 2640806"/>
              <a:gd name="connsiteY168" fmla="*/ 1366971 h 1800359"/>
              <a:gd name="connsiteX169" fmla="*/ 942975 w 2640806"/>
              <a:gd name="connsiteY169" fmla="*/ 1343159 h 1800359"/>
              <a:gd name="connsiteX170" fmla="*/ 900113 w 2640806"/>
              <a:gd name="connsiteY170" fmla="*/ 1319346 h 1800359"/>
              <a:gd name="connsiteX171" fmla="*/ 912019 w 2640806"/>
              <a:gd name="connsiteY171" fmla="*/ 1364590 h 1800359"/>
              <a:gd name="connsiteX172" fmla="*/ 923925 w 2640806"/>
              <a:gd name="connsiteY172" fmla="*/ 1409834 h 1800359"/>
              <a:gd name="connsiteX173" fmla="*/ 938213 w 2640806"/>
              <a:gd name="connsiteY173" fmla="*/ 1450315 h 1800359"/>
              <a:gd name="connsiteX174" fmla="*/ 962025 w 2640806"/>
              <a:gd name="connsiteY174" fmla="*/ 1497940 h 1800359"/>
              <a:gd name="connsiteX175" fmla="*/ 971550 w 2640806"/>
              <a:gd name="connsiteY175" fmla="*/ 1550327 h 1800359"/>
              <a:gd name="connsiteX176" fmla="*/ 1002507 w 2640806"/>
              <a:gd name="connsiteY176" fmla="*/ 1614621 h 1800359"/>
              <a:gd name="connsiteX177" fmla="*/ 1021557 w 2640806"/>
              <a:gd name="connsiteY177" fmla="*/ 1647959 h 1800359"/>
              <a:gd name="connsiteX178" fmla="*/ 1035844 w 2640806"/>
              <a:gd name="connsiteY178" fmla="*/ 1671771 h 1800359"/>
              <a:gd name="connsiteX179" fmla="*/ 1102519 w 2640806"/>
              <a:gd name="connsiteY179" fmla="*/ 1678915 h 1800359"/>
              <a:gd name="connsiteX180" fmla="*/ 1154907 w 2640806"/>
              <a:gd name="connsiteY180" fmla="*/ 1697965 h 1800359"/>
              <a:gd name="connsiteX181" fmla="*/ 1171575 w 2640806"/>
              <a:gd name="connsiteY181" fmla="*/ 1709871 h 1800359"/>
              <a:gd name="connsiteX182" fmla="*/ 1176338 w 2640806"/>
              <a:gd name="connsiteY182" fmla="*/ 1717015 h 1800359"/>
              <a:gd name="connsiteX183" fmla="*/ 1178719 w 2640806"/>
              <a:gd name="connsiteY183" fmla="*/ 1726540 h 1800359"/>
              <a:gd name="connsiteX184" fmla="*/ 1181100 w 2640806"/>
              <a:gd name="connsiteY184" fmla="*/ 1728921 h 1800359"/>
              <a:gd name="connsiteX185" fmla="*/ 1204913 w 2640806"/>
              <a:gd name="connsiteY185" fmla="*/ 1793215 h 1800359"/>
              <a:gd name="connsiteX186" fmla="*/ 1169194 w 2640806"/>
              <a:gd name="connsiteY186" fmla="*/ 1800359 h 1800359"/>
              <a:gd name="connsiteX187" fmla="*/ 1140619 w 2640806"/>
              <a:gd name="connsiteY187" fmla="*/ 1745590 h 1800359"/>
              <a:gd name="connsiteX188" fmla="*/ 1121569 w 2640806"/>
              <a:gd name="connsiteY188" fmla="*/ 1726540 h 1800359"/>
              <a:gd name="connsiteX189" fmla="*/ 1128713 w 2640806"/>
              <a:gd name="connsiteY189" fmla="*/ 1790834 h 1800359"/>
              <a:gd name="connsiteX190" fmla="*/ 1119188 w 2640806"/>
              <a:gd name="connsiteY190" fmla="*/ 1790834 h 1800359"/>
              <a:gd name="connsiteX191" fmla="*/ 1088232 w 2640806"/>
              <a:gd name="connsiteY191" fmla="*/ 1740827 h 1800359"/>
              <a:gd name="connsiteX192" fmla="*/ 1057275 w 2640806"/>
              <a:gd name="connsiteY192" fmla="*/ 1717015 h 1800359"/>
              <a:gd name="connsiteX193" fmla="*/ 1042988 w 2640806"/>
              <a:gd name="connsiteY193" fmla="*/ 1745590 h 1800359"/>
              <a:gd name="connsiteX194" fmla="*/ 1021557 w 2640806"/>
              <a:gd name="connsiteY194" fmla="*/ 1750352 h 1800359"/>
              <a:gd name="connsiteX195" fmla="*/ 985838 w 2640806"/>
              <a:gd name="connsiteY195" fmla="*/ 1697965 h 1800359"/>
              <a:gd name="connsiteX196" fmla="*/ 919163 w 2640806"/>
              <a:gd name="connsiteY196" fmla="*/ 1671771 h 1800359"/>
              <a:gd name="connsiteX197" fmla="*/ 876300 w 2640806"/>
              <a:gd name="connsiteY197" fmla="*/ 1638434 h 1800359"/>
              <a:gd name="connsiteX198" fmla="*/ 857250 w 2640806"/>
              <a:gd name="connsiteY198" fmla="*/ 1576521 h 1800359"/>
              <a:gd name="connsiteX199" fmla="*/ 862013 w 2640806"/>
              <a:gd name="connsiteY199" fmla="*/ 1528896 h 1800359"/>
              <a:gd name="connsiteX200" fmla="*/ 864394 w 2640806"/>
              <a:gd name="connsiteY200" fmla="*/ 1464602 h 1800359"/>
              <a:gd name="connsiteX201" fmla="*/ 866775 w 2640806"/>
              <a:gd name="connsiteY201" fmla="*/ 1400309 h 1800359"/>
              <a:gd name="connsiteX202" fmla="*/ 862013 w 2640806"/>
              <a:gd name="connsiteY202" fmla="*/ 1333634 h 1800359"/>
              <a:gd name="connsiteX203" fmla="*/ 804863 w 2640806"/>
              <a:gd name="connsiteY203" fmla="*/ 1305059 h 1800359"/>
              <a:gd name="connsiteX204" fmla="*/ 754857 w 2640806"/>
              <a:gd name="connsiteY204" fmla="*/ 1281246 h 1800359"/>
              <a:gd name="connsiteX205" fmla="*/ 692944 w 2640806"/>
              <a:gd name="connsiteY205" fmla="*/ 1250290 h 1800359"/>
              <a:gd name="connsiteX206" fmla="*/ 609600 w 2640806"/>
              <a:gd name="connsiteY206" fmla="*/ 1209809 h 1800359"/>
              <a:gd name="connsiteX207" fmla="*/ 566738 w 2640806"/>
              <a:gd name="connsiteY207" fmla="*/ 1183615 h 1800359"/>
              <a:gd name="connsiteX208" fmla="*/ 528638 w 2640806"/>
              <a:gd name="connsiteY208" fmla="*/ 1138371 h 1800359"/>
              <a:gd name="connsiteX209" fmla="*/ 523875 w 2640806"/>
              <a:gd name="connsiteY209" fmla="*/ 1109796 h 1800359"/>
              <a:gd name="connsiteX210" fmla="*/ 550069 w 2640806"/>
              <a:gd name="connsiteY210" fmla="*/ 1090746 h 1800359"/>
              <a:gd name="connsiteX211" fmla="*/ 561975 w 2640806"/>
              <a:gd name="connsiteY211" fmla="*/ 1064552 h 1800359"/>
              <a:gd name="connsiteX212" fmla="*/ 547688 w 2640806"/>
              <a:gd name="connsiteY212" fmla="*/ 1040740 h 1800359"/>
              <a:gd name="connsiteX213" fmla="*/ 490538 w 2640806"/>
              <a:gd name="connsiteY213" fmla="*/ 1076459 h 1800359"/>
              <a:gd name="connsiteX214" fmla="*/ 447675 w 2640806"/>
              <a:gd name="connsiteY214" fmla="*/ 1057409 h 1800359"/>
              <a:gd name="connsiteX215" fmla="*/ 454819 w 2640806"/>
              <a:gd name="connsiteY215" fmla="*/ 1026452 h 1800359"/>
              <a:gd name="connsiteX216" fmla="*/ 461963 w 2640806"/>
              <a:gd name="connsiteY216" fmla="*/ 988352 h 1800359"/>
              <a:gd name="connsiteX217" fmla="*/ 459582 w 2640806"/>
              <a:gd name="connsiteY217" fmla="*/ 976446 h 1800359"/>
              <a:gd name="connsiteX218" fmla="*/ 419100 w 2640806"/>
              <a:gd name="connsiteY218" fmla="*/ 959777 h 1800359"/>
              <a:gd name="connsiteX219" fmla="*/ 392907 w 2640806"/>
              <a:gd name="connsiteY219" fmla="*/ 905009 h 1800359"/>
              <a:gd name="connsiteX220" fmla="*/ 395288 w 2640806"/>
              <a:gd name="connsiteY220" fmla="*/ 857384 h 1800359"/>
              <a:gd name="connsiteX221" fmla="*/ 433388 w 2640806"/>
              <a:gd name="connsiteY221" fmla="*/ 835952 h 1800359"/>
              <a:gd name="connsiteX222" fmla="*/ 431007 w 2640806"/>
              <a:gd name="connsiteY222" fmla="*/ 800234 h 1800359"/>
              <a:gd name="connsiteX223" fmla="*/ 400050 w 2640806"/>
              <a:gd name="connsiteY223" fmla="*/ 819284 h 1800359"/>
              <a:gd name="connsiteX224" fmla="*/ 397669 w 2640806"/>
              <a:gd name="connsiteY224" fmla="*/ 781184 h 1800359"/>
              <a:gd name="connsiteX225" fmla="*/ 419100 w 2640806"/>
              <a:gd name="connsiteY225" fmla="*/ 743084 h 1800359"/>
              <a:gd name="connsiteX226" fmla="*/ 421482 w 2640806"/>
              <a:gd name="connsiteY226" fmla="*/ 695459 h 1800359"/>
              <a:gd name="connsiteX227" fmla="*/ 428625 w 2640806"/>
              <a:gd name="connsiteY227" fmla="*/ 669265 h 1800359"/>
              <a:gd name="connsiteX228" fmla="*/ 383382 w 2640806"/>
              <a:gd name="connsiteY228" fmla="*/ 669265 h 1800359"/>
              <a:gd name="connsiteX229" fmla="*/ 385763 w 2640806"/>
              <a:gd name="connsiteY229" fmla="*/ 619259 h 1800359"/>
              <a:gd name="connsiteX230" fmla="*/ 423863 w 2640806"/>
              <a:gd name="connsiteY230" fmla="*/ 602590 h 1800359"/>
              <a:gd name="connsiteX231" fmla="*/ 445294 w 2640806"/>
              <a:gd name="connsiteY231" fmla="*/ 562109 h 1800359"/>
              <a:gd name="connsiteX232" fmla="*/ 469107 w 2640806"/>
              <a:gd name="connsiteY232" fmla="*/ 526390 h 1800359"/>
              <a:gd name="connsiteX233" fmla="*/ 438150 w 2640806"/>
              <a:gd name="connsiteY233" fmla="*/ 519246 h 1800359"/>
              <a:gd name="connsiteX234" fmla="*/ 409575 w 2640806"/>
              <a:gd name="connsiteY234" fmla="*/ 521627 h 1800359"/>
              <a:gd name="connsiteX235" fmla="*/ 400050 w 2640806"/>
              <a:gd name="connsiteY235" fmla="*/ 552584 h 1800359"/>
              <a:gd name="connsiteX236" fmla="*/ 381000 w 2640806"/>
              <a:gd name="connsiteY236" fmla="*/ 588302 h 1800359"/>
              <a:gd name="connsiteX237" fmla="*/ 333375 w 2640806"/>
              <a:gd name="connsiteY237" fmla="*/ 614496 h 1800359"/>
              <a:gd name="connsiteX238" fmla="*/ 285750 w 2640806"/>
              <a:gd name="connsiteY238" fmla="*/ 635927 h 1800359"/>
              <a:gd name="connsiteX239" fmla="*/ 230982 w 2640806"/>
              <a:gd name="connsiteY239" fmla="*/ 643071 h 1800359"/>
              <a:gd name="connsiteX240" fmla="*/ 159544 w 2640806"/>
              <a:gd name="connsiteY240" fmla="*/ 631165 h 1800359"/>
              <a:gd name="connsiteX241" fmla="*/ 230982 w 2640806"/>
              <a:gd name="connsiteY241" fmla="*/ 612115 h 1800359"/>
              <a:gd name="connsiteX242" fmla="*/ 233363 w 2640806"/>
              <a:gd name="connsiteY242" fmla="*/ 581159 h 1800359"/>
              <a:gd name="connsiteX243" fmla="*/ 204788 w 2640806"/>
              <a:gd name="connsiteY243" fmla="*/ 557346 h 1800359"/>
              <a:gd name="connsiteX244" fmla="*/ 223838 w 2640806"/>
              <a:gd name="connsiteY244" fmla="*/ 531152 h 1800359"/>
              <a:gd name="connsiteX245" fmla="*/ 221457 w 2640806"/>
              <a:gd name="connsiteY245" fmla="*/ 495434 h 1800359"/>
              <a:gd name="connsiteX246" fmla="*/ 221457 w 2640806"/>
              <a:gd name="connsiteY246" fmla="*/ 495434 h 1800359"/>
              <a:gd name="connsiteX247" fmla="*/ 166688 w 2640806"/>
              <a:gd name="connsiteY247" fmla="*/ 500196 h 1800359"/>
              <a:gd name="connsiteX248" fmla="*/ 157163 w 2640806"/>
              <a:gd name="connsiteY248" fmla="*/ 533534 h 1800359"/>
              <a:gd name="connsiteX249" fmla="*/ 159544 w 2640806"/>
              <a:gd name="connsiteY249" fmla="*/ 478765 h 1800359"/>
              <a:gd name="connsiteX250" fmla="*/ 192882 w 2640806"/>
              <a:gd name="connsiteY250" fmla="*/ 433521 h 1800359"/>
              <a:gd name="connsiteX251" fmla="*/ 214313 w 2640806"/>
              <a:gd name="connsiteY251" fmla="*/ 414471 h 1800359"/>
              <a:gd name="connsiteX252" fmla="*/ 245269 w 2640806"/>
              <a:gd name="connsiteY252" fmla="*/ 393040 h 1800359"/>
              <a:gd name="connsiteX253" fmla="*/ 197644 w 2640806"/>
              <a:gd name="connsiteY253" fmla="*/ 378752 h 1800359"/>
              <a:gd name="connsiteX254" fmla="*/ 133350 w 2640806"/>
              <a:gd name="connsiteY254" fmla="*/ 378752 h 1800359"/>
              <a:gd name="connsiteX255" fmla="*/ 109538 w 2640806"/>
              <a:gd name="connsiteY255" fmla="*/ 378752 h 1800359"/>
              <a:gd name="connsiteX256" fmla="*/ 107157 w 2640806"/>
              <a:gd name="connsiteY256" fmla="*/ 433521 h 1800359"/>
              <a:gd name="connsiteX257" fmla="*/ 61913 w 2640806"/>
              <a:gd name="connsiteY257" fmla="*/ 378752 h 1800359"/>
              <a:gd name="connsiteX258" fmla="*/ 0 w 2640806"/>
              <a:gd name="connsiteY258" fmla="*/ 359702 h 1800359"/>
              <a:gd name="connsiteX259" fmla="*/ 0 w 2640806"/>
              <a:gd name="connsiteY259" fmla="*/ 338271 h 1800359"/>
              <a:gd name="connsiteX260" fmla="*/ 35719 w 2640806"/>
              <a:gd name="connsiteY260" fmla="*/ 314459 h 1800359"/>
              <a:gd name="connsiteX261" fmla="*/ 66675 w 2640806"/>
              <a:gd name="connsiteY261" fmla="*/ 273977 h 1800359"/>
              <a:gd name="connsiteX262" fmla="*/ 54769 w 2640806"/>
              <a:gd name="connsiteY262" fmla="*/ 238259 h 1800359"/>
              <a:gd name="connsiteX263" fmla="*/ 35719 w 2640806"/>
              <a:gd name="connsiteY263" fmla="*/ 214446 h 1800359"/>
              <a:gd name="connsiteX264" fmla="*/ 61913 w 2640806"/>
              <a:gd name="connsiteY264" fmla="*/ 200159 h 1800359"/>
              <a:gd name="connsiteX265" fmla="*/ 71438 w 2640806"/>
              <a:gd name="connsiteY265" fmla="*/ 159677 h 1800359"/>
              <a:gd name="connsiteX266" fmla="*/ 57150 w 2640806"/>
              <a:gd name="connsiteY266" fmla="*/ 123959 h 1800359"/>
              <a:gd name="connsiteX267" fmla="*/ 21432 w 2640806"/>
              <a:gd name="connsiteY267" fmla="*/ 81096 h 1800359"/>
              <a:gd name="connsiteX268" fmla="*/ 66675 w 2640806"/>
              <a:gd name="connsiteY268" fmla="*/ 57284 h 1800359"/>
              <a:gd name="connsiteX269" fmla="*/ 95250 w 2640806"/>
              <a:gd name="connsiteY269" fmla="*/ 47759 h 1800359"/>
              <a:gd name="connsiteX270" fmla="*/ 190500 w 2640806"/>
              <a:gd name="connsiteY270" fmla="*/ 134 h 1800359"/>
              <a:gd name="connsiteX271" fmla="*/ 269081 w 2640806"/>
              <a:gd name="connsiteY271" fmla="*/ 62046 h 1800359"/>
              <a:gd name="connsiteX272" fmla="*/ 404813 w 2640806"/>
              <a:gd name="connsiteY272"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2264569 w 2640806"/>
              <a:gd name="connsiteY75" fmla="*/ 997878 h 1800359"/>
              <a:gd name="connsiteX76" fmla="*/ 2224088 w 2640806"/>
              <a:gd name="connsiteY76" fmla="*/ 1012166 h 1800359"/>
              <a:gd name="connsiteX77" fmla="*/ 2178844 w 2640806"/>
              <a:gd name="connsiteY77" fmla="*/ 1052647 h 1800359"/>
              <a:gd name="connsiteX78" fmla="*/ 2116932 w 2640806"/>
              <a:gd name="connsiteY78" fmla="*/ 1081222 h 1800359"/>
              <a:gd name="connsiteX79" fmla="*/ 1516857 w 2640806"/>
              <a:gd name="connsiteY79" fmla="*/ 926440 h 1800359"/>
              <a:gd name="connsiteX80" fmla="*/ 1471613 w 2640806"/>
              <a:gd name="connsiteY80" fmla="*/ 897865 h 1800359"/>
              <a:gd name="connsiteX81" fmla="*/ 1438275 w 2640806"/>
              <a:gd name="connsiteY81" fmla="*/ 847859 h 1800359"/>
              <a:gd name="connsiteX82" fmla="*/ 1433513 w 2640806"/>
              <a:gd name="connsiteY82" fmla="*/ 819284 h 1800359"/>
              <a:gd name="connsiteX83" fmla="*/ 1409700 w 2640806"/>
              <a:gd name="connsiteY83" fmla="*/ 804996 h 1800359"/>
              <a:gd name="connsiteX84" fmla="*/ 1369219 w 2640806"/>
              <a:gd name="connsiteY84" fmla="*/ 807377 h 1800359"/>
              <a:gd name="connsiteX85" fmla="*/ 1309688 w 2640806"/>
              <a:gd name="connsiteY85" fmla="*/ 807377 h 1800359"/>
              <a:gd name="connsiteX86" fmla="*/ 1281113 w 2640806"/>
              <a:gd name="connsiteY86" fmla="*/ 812140 h 1800359"/>
              <a:gd name="connsiteX87" fmla="*/ 1257300 w 2640806"/>
              <a:gd name="connsiteY87" fmla="*/ 835952 h 1800359"/>
              <a:gd name="connsiteX88" fmla="*/ 1221582 w 2640806"/>
              <a:gd name="connsiteY88" fmla="*/ 838334 h 1800359"/>
              <a:gd name="connsiteX89" fmla="*/ 1188244 w 2640806"/>
              <a:gd name="connsiteY89" fmla="*/ 835952 h 1800359"/>
              <a:gd name="connsiteX90" fmla="*/ 1143000 w 2640806"/>
              <a:gd name="connsiteY90" fmla="*/ 821665 h 1800359"/>
              <a:gd name="connsiteX91" fmla="*/ 1109663 w 2640806"/>
              <a:gd name="connsiteY91" fmla="*/ 838334 h 1800359"/>
              <a:gd name="connsiteX92" fmla="*/ 1083469 w 2640806"/>
              <a:gd name="connsiteY92" fmla="*/ 866909 h 1800359"/>
              <a:gd name="connsiteX93" fmla="*/ 1054894 w 2640806"/>
              <a:gd name="connsiteY93" fmla="*/ 885959 h 1800359"/>
              <a:gd name="connsiteX94" fmla="*/ 1064419 w 2640806"/>
              <a:gd name="connsiteY94" fmla="*/ 926440 h 1800359"/>
              <a:gd name="connsiteX95" fmla="*/ 1059657 w 2640806"/>
              <a:gd name="connsiteY95" fmla="*/ 985971 h 1800359"/>
              <a:gd name="connsiteX96" fmla="*/ 1038225 w 2640806"/>
              <a:gd name="connsiteY96" fmla="*/ 933584 h 1800359"/>
              <a:gd name="connsiteX97" fmla="*/ 1028700 w 2640806"/>
              <a:gd name="connsiteY97" fmla="*/ 902627 h 1800359"/>
              <a:gd name="connsiteX98" fmla="*/ 1009650 w 2640806"/>
              <a:gd name="connsiteY98" fmla="*/ 897865 h 1800359"/>
              <a:gd name="connsiteX99" fmla="*/ 997744 w 2640806"/>
              <a:gd name="connsiteY99" fmla="*/ 921677 h 1800359"/>
              <a:gd name="connsiteX100" fmla="*/ 969169 w 2640806"/>
              <a:gd name="connsiteY100" fmla="*/ 924059 h 1800359"/>
              <a:gd name="connsiteX101" fmla="*/ 935832 w 2640806"/>
              <a:gd name="connsiteY101" fmla="*/ 916915 h 1800359"/>
              <a:gd name="connsiteX102" fmla="*/ 912019 w 2640806"/>
              <a:gd name="connsiteY102" fmla="*/ 935965 h 1800359"/>
              <a:gd name="connsiteX103" fmla="*/ 873919 w 2640806"/>
              <a:gd name="connsiteY103" fmla="*/ 945490 h 1800359"/>
              <a:gd name="connsiteX104" fmla="*/ 842963 w 2640806"/>
              <a:gd name="connsiteY104" fmla="*/ 935965 h 1800359"/>
              <a:gd name="connsiteX105" fmla="*/ 802482 w 2640806"/>
              <a:gd name="connsiteY105" fmla="*/ 912152 h 1800359"/>
              <a:gd name="connsiteX106" fmla="*/ 785813 w 2640806"/>
              <a:gd name="connsiteY106" fmla="*/ 881196 h 1800359"/>
              <a:gd name="connsiteX107" fmla="*/ 776288 w 2640806"/>
              <a:gd name="connsiteY107" fmla="*/ 866909 h 1800359"/>
              <a:gd name="connsiteX108" fmla="*/ 800100 w 2640806"/>
              <a:gd name="connsiteY108" fmla="*/ 850240 h 1800359"/>
              <a:gd name="connsiteX109" fmla="*/ 800100 w 2640806"/>
              <a:gd name="connsiteY109" fmla="*/ 793090 h 1800359"/>
              <a:gd name="connsiteX110" fmla="*/ 776288 w 2640806"/>
              <a:gd name="connsiteY110" fmla="*/ 783565 h 1800359"/>
              <a:gd name="connsiteX111" fmla="*/ 719138 w 2640806"/>
              <a:gd name="connsiteY111" fmla="*/ 788327 h 1800359"/>
              <a:gd name="connsiteX112" fmla="*/ 688182 w 2640806"/>
              <a:gd name="connsiteY112" fmla="*/ 781184 h 1800359"/>
              <a:gd name="connsiteX113" fmla="*/ 673894 w 2640806"/>
              <a:gd name="connsiteY113" fmla="*/ 754990 h 1800359"/>
              <a:gd name="connsiteX114" fmla="*/ 652463 w 2640806"/>
              <a:gd name="connsiteY114" fmla="*/ 731177 h 1800359"/>
              <a:gd name="connsiteX115" fmla="*/ 619125 w 2640806"/>
              <a:gd name="connsiteY115" fmla="*/ 709746 h 1800359"/>
              <a:gd name="connsiteX116" fmla="*/ 590550 w 2640806"/>
              <a:gd name="connsiteY116" fmla="*/ 716890 h 1800359"/>
              <a:gd name="connsiteX117" fmla="*/ 566738 w 2640806"/>
              <a:gd name="connsiteY117" fmla="*/ 719271 h 1800359"/>
              <a:gd name="connsiteX118" fmla="*/ 569119 w 2640806"/>
              <a:gd name="connsiteY118" fmla="*/ 750227 h 1800359"/>
              <a:gd name="connsiteX119" fmla="*/ 604838 w 2640806"/>
              <a:gd name="connsiteY119" fmla="*/ 764515 h 1800359"/>
              <a:gd name="connsiteX120" fmla="*/ 571500 w 2640806"/>
              <a:gd name="connsiteY120" fmla="*/ 778802 h 1800359"/>
              <a:gd name="connsiteX121" fmla="*/ 545307 w 2640806"/>
              <a:gd name="connsiteY121" fmla="*/ 795471 h 1800359"/>
              <a:gd name="connsiteX122" fmla="*/ 569119 w 2640806"/>
              <a:gd name="connsiteY122" fmla="*/ 814521 h 1800359"/>
              <a:gd name="connsiteX123" fmla="*/ 550069 w 2640806"/>
              <a:gd name="connsiteY123" fmla="*/ 833571 h 1800359"/>
              <a:gd name="connsiteX124" fmla="*/ 523875 w 2640806"/>
              <a:gd name="connsiteY124" fmla="*/ 840715 h 1800359"/>
              <a:gd name="connsiteX125" fmla="*/ 511969 w 2640806"/>
              <a:gd name="connsiteY125" fmla="*/ 862146 h 1800359"/>
              <a:gd name="connsiteX126" fmla="*/ 535782 w 2640806"/>
              <a:gd name="connsiteY126" fmla="*/ 883577 h 1800359"/>
              <a:gd name="connsiteX127" fmla="*/ 542925 w 2640806"/>
              <a:gd name="connsiteY127" fmla="*/ 914534 h 1800359"/>
              <a:gd name="connsiteX128" fmla="*/ 557213 w 2640806"/>
              <a:gd name="connsiteY128" fmla="*/ 947871 h 1800359"/>
              <a:gd name="connsiteX129" fmla="*/ 533400 w 2640806"/>
              <a:gd name="connsiteY129" fmla="*/ 955015 h 1800359"/>
              <a:gd name="connsiteX130" fmla="*/ 528638 w 2640806"/>
              <a:gd name="connsiteY130" fmla="*/ 988352 h 1800359"/>
              <a:gd name="connsiteX131" fmla="*/ 550069 w 2640806"/>
              <a:gd name="connsiteY131" fmla="*/ 1002640 h 1800359"/>
              <a:gd name="connsiteX132" fmla="*/ 573882 w 2640806"/>
              <a:gd name="connsiteY132" fmla="*/ 990734 h 1800359"/>
              <a:gd name="connsiteX133" fmla="*/ 588169 w 2640806"/>
              <a:gd name="connsiteY133" fmla="*/ 1012165 h 1800359"/>
              <a:gd name="connsiteX134" fmla="*/ 588169 w 2640806"/>
              <a:gd name="connsiteY134" fmla="*/ 1012165 h 1800359"/>
              <a:gd name="connsiteX135" fmla="*/ 614363 w 2640806"/>
              <a:gd name="connsiteY135" fmla="*/ 1038359 h 1800359"/>
              <a:gd name="connsiteX136" fmla="*/ 602457 w 2640806"/>
              <a:gd name="connsiteY136" fmla="*/ 1064552 h 1800359"/>
              <a:gd name="connsiteX137" fmla="*/ 588169 w 2640806"/>
              <a:gd name="connsiteY137" fmla="*/ 1081221 h 1800359"/>
              <a:gd name="connsiteX138" fmla="*/ 600075 w 2640806"/>
              <a:gd name="connsiteY138" fmla="*/ 1119321 h 1800359"/>
              <a:gd name="connsiteX139" fmla="*/ 609600 w 2640806"/>
              <a:gd name="connsiteY139" fmla="*/ 1138371 h 1800359"/>
              <a:gd name="connsiteX140" fmla="*/ 609600 w 2640806"/>
              <a:gd name="connsiteY140" fmla="*/ 1138371 h 1800359"/>
              <a:gd name="connsiteX141" fmla="*/ 640557 w 2640806"/>
              <a:gd name="connsiteY141" fmla="*/ 1155040 h 1800359"/>
              <a:gd name="connsiteX142" fmla="*/ 642938 w 2640806"/>
              <a:gd name="connsiteY142" fmla="*/ 1188377 h 1800359"/>
              <a:gd name="connsiteX143" fmla="*/ 681038 w 2640806"/>
              <a:gd name="connsiteY143" fmla="*/ 1205046 h 1800359"/>
              <a:gd name="connsiteX144" fmla="*/ 781050 w 2640806"/>
              <a:gd name="connsiteY144" fmla="*/ 1228859 h 1800359"/>
              <a:gd name="connsiteX145" fmla="*/ 797719 w 2640806"/>
              <a:gd name="connsiteY145" fmla="*/ 1245527 h 1800359"/>
              <a:gd name="connsiteX146" fmla="*/ 828675 w 2640806"/>
              <a:gd name="connsiteY146" fmla="*/ 1262196 h 1800359"/>
              <a:gd name="connsiteX147" fmla="*/ 852488 w 2640806"/>
              <a:gd name="connsiteY147" fmla="*/ 1238384 h 1800359"/>
              <a:gd name="connsiteX148" fmla="*/ 864394 w 2640806"/>
              <a:gd name="connsiteY148" fmla="*/ 1262196 h 1800359"/>
              <a:gd name="connsiteX149" fmla="*/ 926307 w 2640806"/>
              <a:gd name="connsiteY149" fmla="*/ 1269340 h 1800359"/>
              <a:gd name="connsiteX150" fmla="*/ 940594 w 2640806"/>
              <a:gd name="connsiteY150" fmla="*/ 1286009 h 1800359"/>
              <a:gd name="connsiteX151" fmla="*/ 966788 w 2640806"/>
              <a:gd name="connsiteY151" fmla="*/ 1326490 h 1800359"/>
              <a:gd name="connsiteX152" fmla="*/ 1004888 w 2640806"/>
              <a:gd name="connsiteY152" fmla="*/ 1350302 h 1800359"/>
              <a:gd name="connsiteX153" fmla="*/ 1064419 w 2640806"/>
              <a:gd name="connsiteY153" fmla="*/ 1376496 h 1800359"/>
              <a:gd name="connsiteX154" fmla="*/ 1104900 w 2640806"/>
              <a:gd name="connsiteY154" fmla="*/ 1395546 h 1800359"/>
              <a:gd name="connsiteX155" fmla="*/ 1152525 w 2640806"/>
              <a:gd name="connsiteY155" fmla="*/ 1395546 h 1800359"/>
              <a:gd name="connsiteX156" fmla="*/ 1216819 w 2640806"/>
              <a:gd name="connsiteY156" fmla="*/ 1409834 h 1800359"/>
              <a:gd name="connsiteX157" fmla="*/ 1283494 w 2640806"/>
              <a:gd name="connsiteY157" fmla="*/ 1424121 h 1800359"/>
              <a:gd name="connsiteX158" fmla="*/ 1323975 w 2640806"/>
              <a:gd name="connsiteY158" fmla="*/ 1466984 h 1800359"/>
              <a:gd name="connsiteX159" fmla="*/ 1369219 w 2640806"/>
              <a:gd name="connsiteY159" fmla="*/ 1514609 h 1800359"/>
              <a:gd name="connsiteX160" fmla="*/ 1371600 w 2640806"/>
              <a:gd name="connsiteY160" fmla="*/ 1574140 h 1800359"/>
              <a:gd name="connsiteX161" fmla="*/ 1343025 w 2640806"/>
              <a:gd name="connsiteY161" fmla="*/ 1528896 h 1800359"/>
              <a:gd name="connsiteX162" fmla="*/ 1297782 w 2640806"/>
              <a:gd name="connsiteY162" fmla="*/ 1483652 h 1800359"/>
              <a:gd name="connsiteX163" fmla="*/ 1262063 w 2640806"/>
              <a:gd name="connsiteY163" fmla="*/ 1450315 h 1800359"/>
              <a:gd name="connsiteX164" fmla="*/ 1228725 w 2640806"/>
              <a:gd name="connsiteY164" fmla="*/ 1431265 h 1800359"/>
              <a:gd name="connsiteX165" fmla="*/ 1159669 w 2640806"/>
              <a:gd name="connsiteY165" fmla="*/ 1426502 h 1800359"/>
              <a:gd name="connsiteX166" fmla="*/ 1102519 w 2640806"/>
              <a:gd name="connsiteY166" fmla="*/ 1424121 h 1800359"/>
              <a:gd name="connsiteX167" fmla="*/ 1062038 w 2640806"/>
              <a:gd name="connsiteY167" fmla="*/ 1407452 h 1800359"/>
              <a:gd name="connsiteX168" fmla="*/ 1014413 w 2640806"/>
              <a:gd name="connsiteY168" fmla="*/ 1388402 h 1800359"/>
              <a:gd name="connsiteX169" fmla="*/ 983457 w 2640806"/>
              <a:gd name="connsiteY169" fmla="*/ 1366971 h 1800359"/>
              <a:gd name="connsiteX170" fmla="*/ 942975 w 2640806"/>
              <a:gd name="connsiteY170" fmla="*/ 1343159 h 1800359"/>
              <a:gd name="connsiteX171" fmla="*/ 900113 w 2640806"/>
              <a:gd name="connsiteY171" fmla="*/ 1319346 h 1800359"/>
              <a:gd name="connsiteX172" fmla="*/ 912019 w 2640806"/>
              <a:gd name="connsiteY172" fmla="*/ 1364590 h 1800359"/>
              <a:gd name="connsiteX173" fmla="*/ 923925 w 2640806"/>
              <a:gd name="connsiteY173" fmla="*/ 1409834 h 1800359"/>
              <a:gd name="connsiteX174" fmla="*/ 938213 w 2640806"/>
              <a:gd name="connsiteY174" fmla="*/ 1450315 h 1800359"/>
              <a:gd name="connsiteX175" fmla="*/ 962025 w 2640806"/>
              <a:gd name="connsiteY175" fmla="*/ 1497940 h 1800359"/>
              <a:gd name="connsiteX176" fmla="*/ 971550 w 2640806"/>
              <a:gd name="connsiteY176" fmla="*/ 1550327 h 1800359"/>
              <a:gd name="connsiteX177" fmla="*/ 1002507 w 2640806"/>
              <a:gd name="connsiteY177" fmla="*/ 1614621 h 1800359"/>
              <a:gd name="connsiteX178" fmla="*/ 1021557 w 2640806"/>
              <a:gd name="connsiteY178" fmla="*/ 1647959 h 1800359"/>
              <a:gd name="connsiteX179" fmla="*/ 1035844 w 2640806"/>
              <a:gd name="connsiteY179" fmla="*/ 1671771 h 1800359"/>
              <a:gd name="connsiteX180" fmla="*/ 1102519 w 2640806"/>
              <a:gd name="connsiteY180" fmla="*/ 1678915 h 1800359"/>
              <a:gd name="connsiteX181" fmla="*/ 1154907 w 2640806"/>
              <a:gd name="connsiteY181" fmla="*/ 1697965 h 1800359"/>
              <a:gd name="connsiteX182" fmla="*/ 1171575 w 2640806"/>
              <a:gd name="connsiteY182" fmla="*/ 1709871 h 1800359"/>
              <a:gd name="connsiteX183" fmla="*/ 1176338 w 2640806"/>
              <a:gd name="connsiteY183" fmla="*/ 1717015 h 1800359"/>
              <a:gd name="connsiteX184" fmla="*/ 1178719 w 2640806"/>
              <a:gd name="connsiteY184" fmla="*/ 1726540 h 1800359"/>
              <a:gd name="connsiteX185" fmla="*/ 1181100 w 2640806"/>
              <a:gd name="connsiteY185" fmla="*/ 1728921 h 1800359"/>
              <a:gd name="connsiteX186" fmla="*/ 1204913 w 2640806"/>
              <a:gd name="connsiteY186" fmla="*/ 1793215 h 1800359"/>
              <a:gd name="connsiteX187" fmla="*/ 1169194 w 2640806"/>
              <a:gd name="connsiteY187" fmla="*/ 1800359 h 1800359"/>
              <a:gd name="connsiteX188" fmla="*/ 1140619 w 2640806"/>
              <a:gd name="connsiteY188" fmla="*/ 1745590 h 1800359"/>
              <a:gd name="connsiteX189" fmla="*/ 1121569 w 2640806"/>
              <a:gd name="connsiteY189" fmla="*/ 1726540 h 1800359"/>
              <a:gd name="connsiteX190" fmla="*/ 1128713 w 2640806"/>
              <a:gd name="connsiteY190" fmla="*/ 1790834 h 1800359"/>
              <a:gd name="connsiteX191" fmla="*/ 1119188 w 2640806"/>
              <a:gd name="connsiteY191" fmla="*/ 1790834 h 1800359"/>
              <a:gd name="connsiteX192" fmla="*/ 1088232 w 2640806"/>
              <a:gd name="connsiteY192" fmla="*/ 1740827 h 1800359"/>
              <a:gd name="connsiteX193" fmla="*/ 1057275 w 2640806"/>
              <a:gd name="connsiteY193" fmla="*/ 1717015 h 1800359"/>
              <a:gd name="connsiteX194" fmla="*/ 1042988 w 2640806"/>
              <a:gd name="connsiteY194" fmla="*/ 1745590 h 1800359"/>
              <a:gd name="connsiteX195" fmla="*/ 1021557 w 2640806"/>
              <a:gd name="connsiteY195" fmla="*/ 1750352 h 1800359"/>
              <a:gd name="connsiteX196" fmla="*/ 985838 w 2640806"/>
              <a:gd name="connsiteY196" fmla="*/ 1697965 h 1800359"/>
              <a:gd name="connsiteX197" fmla="*/ 919163 w 2640806"/>
              <a:gd name="connsiteY197" fmla="*/ 1671771 h 1800359"/>
              <a:gd name="connsiteX198" fmla="*/ 876300 w 2640806"/>
              <a:gd name="connsiteY198" fmla="*/ 1638434 h 1800359"/>
              <a:gd name="connsiteX199" fmla="*/ 857250 w 2640806"/>
              <a:gd name="connsiteY199" fmla="*/ 1576521 h 1800359"/>
              <a:gd name="connsiteX200" fmla="*/ 862013 w 2640806"/>
              <a:gd name="connsiteY200" fmla="*/ 1528896 h 1800359"/>
              <a:gd name="connsiteX201" fmla="*/ 864394 w 2640806"/>
              <a:gd name="connsiteY201" fmla="*/ 1464602 h 1800359"/>
              <a:gd name="connsiteX202" fmla="*/ 866775 w 2640806"/>
              <a:gd name="connsiteY202" fmla="*/ 1400309 h 1800359"/>
              <a:gd name="connsiteX203" fmla="*/ 862013 w 2640806"/>
              <a:gd name="connsiteY203" fmla="*/ 1333634 h 1800359"/>
              <a:gd name="connsiteX204" fmla="*/ 804863 w 2640806"/>
              <a:gd name="connsiteY204" fmla="*/ 1305059 h 1800359"/>
              <a:gd name="connsiteX205" fmla="*/ 754857 w 2640806"/>
              <a:gd name="connsiteY205" fmla="*/ 1281246 h 1800359"/>
              <a:gd name="connsiteX206" fmla="*/ 692944 w 2640806"/>
              <a:gd name="connsiteY206" fmla="*/ 1250290 h 1800359"/>
              <a:gd name="connsiteX207" fmla="*/ 609600 w 2640806"/>
              <a:gd name="connsiteY207" fmla="*/ 1209809 h 1800359"/>
              <a:gd name="connsiteX208" fmla="*/ 566738 w 2640806"/>
              <a:gd name="connsiteY208" fmla="*/ 1183615 h 1800359"/>
              <a:gd name="connsiteX209" fmla="*/ 528638 w 2640806"/>
              <a:gd name="connsiteY209" fmla="*/ 1138371 h 1800359"/>
              <a:gd name="connsiteX210" fmla="*/ 523875 w 2640806"/>
              <a:gd name="connsiteY210" fmla="*/ 1109796 h 1800359"/>
              <a:gd name="connsiteX211" fmla="*/ 550069 w 2640806"/>
              <a:gd name="connsiteY211" fmla="*/ 1090746 h 1800359"/>
              <a:gd name="connsiteX212" fmla="*/ 561975 w 2640806"/>
              <a:gd name="connsiteY212" fmla="*/ 1064552 h 1800359"/>
              <a:gd name="connsiteX213" fmla="*/ 547688 w 2640806"/>
              <a:gd name="connsiteY213" fmla="*/ 1040740 h 1800359"/>
              <a:gd name="connsiteX214" fmla="*/ 490538 w 2640806"/>
              <a:gd name="connsiteY214" fmla="*/ 1076459 h 1800359"/>
              <a:gd name="connsiteX215" fmla="*/ 447675 w 2640806"/>
              <a:gd name="connsiteY215" fmla="*/ 1057409 h 1800359"/>
              <a:gd name="connsiteX216" fmla="*/ 454819 w 2640806"/>
              <a:gd name="connsiteY216" fmla="*/ 1026452 h 1800359"/>
              <a:gd name="connsiteX217" fmla="*/ 461963 w 2640806"/>
              <a:gd name="connsiteY217" fmla="*/ 988352 h 1800359"/>
              <a:gd name="connsiteX218" fmla="*/ 459582 w 2640806"/>
              <a:gd name="connsiteY218" fmla="*/ 976446 h 1800359"/>
              <a:gd name="connsiteX219" fmla="*/ 419100 w 2640806"/>
              <a:gd name="connsiteY219" fmla="*/ 959777 h 1800359"/>
              <a:gd name="connsiteX220" fmla="*/ 392907 w 2640806"/>
              <a:gd name="connsiteY220" fmla="*/ 905009 h 1800359"/>
              <a:gd name="connsiteX221" fmla="*/ 395288 w 2640806"/>
              <a:gd name="connsiteY221" fmla="*/ 857384 h 1800359"/>
              <a:gd name="connsiteX222" fmla="*/ 433388 w 2640806"/>
              <a:gd name="connsiteY222" fmla="*/ 835952 h 1800359"/>
              <a:gd name="connsiteX223" fmla="*/ 431007 w 2640806"/>
              <a:gd name="connsiteY223" fmla="*/ 800234 h 1800359"/>
              <a:gd name="connsiteX224" fmla="*/ 400050 w 2640806"/>
              <a:gd name="connsiteY224" fmla="*/ 819284 h 1800359"/>
              <a:gd name="connsiteX225" fmla="*/ 397669 w 2640806"/>
              <a:gd name="connsiteY225" fmla="*/ 781184 h 1800359"/>
              <a:gd name="connsiteX226" fmla="*/ 419100 w 2640806"/>
              <a:gd name="connsiteY226" fmla="*/ 743084 h 1800359"/>
              <a:gd name="connsiteX227" fmla="*/ 421482 w 2640806"/>
              <a:gd name="connsiteY227" fmla="*/ 695459 h 1800359"/>
              <a:gd name="connsiteX228" fmla="*/ 428625 w 2640806"/>
              <a:gd name="connsiteY228" fmla="*/ 669265 h 1800359"/>
              <a:gd name="connsiteX229" fmla="*/ 383382 w 2640806"/>
              <a:gd name="connsiteY229" fmla="*/ 669265 h 1800359"/>
              <a:gd name="connsiteX230" fmla="*/ 385763 w 2640806"/>
              <a:gd name="connsiteY230" fmla="*/ 619259 h 1800359"/>
              <a:gd name="connsiteX231" fmla="*/ 423863 w 2640806"/>
              <a:gd name="connsiteY231" fmla="*/ 602590 h 1800359"/>
              <a:gd name="connsiteX232" fmla="*/ 445294 w 2640806"/>
              <a:gd name="connsiteY232" fmla="*/ 562109 h 1800359"/>
              <a:gd name="connsiteX233" fmla="*/ 469107 w 2640806"/>
              <a:gd name="connsiteY233" fmla="*/ 526390 h 1800359"/>
              <a:gd name="connsiteX234" fmla="*/ 438150 w 2640806"/>
              <a:gd name="connsiteY234" fmla="*/ 519246 h 1800359"/>
              <a:gd name="connsiteX235" fmla="*/ 409575 w 2640806"/>
              <a:gd name="connsiteY235" fmla="*/ 521627 h 1800359"/>
              <a:gd name="connsiteX236" fmla="*/ 400050 w 2640806"/>
              <a:gd name="connsiteY236" fmla="*/ 552584 h 1800359"/>
              <a:gd name="connsiteX237" fmla="*/ 381000 w 2640806"/>
              <a:gd name="connsiteY237" fmla="*/ 588302 h 1800359"/>
              <a:gd name="connsiteX238" fmla="*/ 333375 w 2640806"/>
              <a:gd name="connsiteY238" fmla="*/ 614496 h 1800359"/>
              <a:gd name="connsiteX239" fmla="*/ 285750 w 2640806"/>
              <a:gd name="connsiteY239" fmla="*/ 635927 h 1800359"/>
              <a:gd name="connsiteX240" fmla="*/ 230982 w 2640806"/>
              <a:gd name="connsiteY240" fmla="*/ 643071 h 1800359"/>
              <a:gd name="connsiteX241" fmla="*/ 159544 w 2640806"/>
              <a:gd name="connsiteY241" fmla="*/ 631165 h 1800359"/>
              <a:gd name="connsiteX242" fmla="*/ 230982 w 2640806"/>
              <a:gd name="connsiteY242" fmla="*/ 612115 h 1800359"/>
              <a:gd name="connsiteX243" fmla="*/ 233363 w 2640806"/>
              <a:gd name="connsiteY243" fmla="*/ 581159 h 1800359"/>
              <a:gd name="connsiteX244" fmla="*/ 204788 w 2640806"/>
              <a:gd name="connsiteY244" fmla="*/ 557346 h 1800359"/>
              <a:gd name="connsiteX245" fmla="*/ 223838 w 2640806"/>
              <a:gd name="connsiteY245" fmla="*/ 531152 h 1800359"/>
              <a:gd name="connsiteX246" fmla="*/ 221457 w 2640806"/>
              <a:gd name="connsiteY246" fmla="*/ 495434 h 1800359"/>
              <a:gd name="connsiteX247" fmla="*/ 221457 w 2640806"/>
              <a:gd name="connsiteY247" fmla="*/ 495434 h 1800359"/>
              <a:gd name="connsiteX248" fmla="*/ 166688 w 2640806"/>
              <a:gd name="connsiteY248" fmla="*/ 500196 h 1800359"/>
              <a:gd name="connsiteX249" fmla="*/ 157163 w 2640806"/>
              <a:gd name="connsiteY249" fmla="*/ 533534 h 1800359"/>
              <a:gd name="connsiteX250" fmla="*/ 159544 w 2640806"/>
              <a:gd name="connsiteY250" fmla="*/ 478765 h 1800359"/>
              <a:gd name="connsiteX251" fmla="*/ 192882 w 2640806"/>
              <a:gd name="connsiteY251" fmla="*/ 433521 h 1800359"/>
              <a:gd name="connsiteX252" fmla="*/ 214313 w 2640806"/>
              <a:gd name="connsiteY252" fmla="*/ 414471 h 1800359"/>
              <a:gd name="connsiteX253" fmla="*/ 245269 w 2640806"/>
              <a:gd name="connsiteY253" fmla="*/ 393040 h 1800359"/>
              <a:gd name="connsiteX254" fmla="*/ 197644 w 2640806"/>
              <a:gd name="connsiteY254" fmla="*/ 378752 h 1800359"/>
              <a:gd name="connsiteX255" fmla="*/ 133350 w 2640806"/>
              <a:gd name="connsiteY255" fmla="*/ 378752 h 1800359"/>
              <a:gd name="connsiteX256" fmla="*/ 109538 w 2640806"/>
              <a:gd name="connsiteY256" fmla="*/ 378752 h 1800359"/>
              <a:gd name="connsiteX257" fmla="*/ 107157 w 2640806"/>
              <a:gd name="connsiteY257" fmla="*/ 433521 h 1800359"/>
              <a:gd name="connsiteX258" fmla="*/ 61913 w 2640806"/>
              <a:gd name="connsiteY258" fmla="*/ 378752 h 1800359"/>
              <a:gd name="connsiteX259" fmla="*/ 0 w 2640806"/>
              <a:gd name="connsiteY259" fmla="*/ 359702 h 1800359"/>
              <a:gd name="connsiteX260" fmla="*/ 0 w 2640806"/>
              <a:gd name="connsiteY260" fmla="*/ 338271 h 1800359"/>
              <a:gd name="connsiteX261" fmla="*/ 35719 w 2640806"/>
              <a:gd name="connsiteY261" fmla="*/ 314459 h 1800359"/>
              <a:gd name="connsiteX262" fmla="*/ 66675 w 2640806"/>
              <a:gd name="connsiteY262" fmla="*/ 273977 h 1800359"/>
              <a:gd name="connsiteX263" fmla="*/ 54769 w 2640806"/>
              <a:gd name="connsiteY263" fmla="*/ 238259 h 1800359"/>
              <a:gd name="connsiteX264" fmla="*/ 35719 w 2640806"/>
              <a:gd name="connsiteY264" fmla="*/ 214446 h 1800359"/>
              <a:gd name="connsiteX265" fmla="*/ 61913 w 2640806"/>
              <a:gd name="connsiteY265" fmla="*/ 200159 h 1800359"/>
              <a:gd name="connsiteX266" fmla="*/ 71438 w 2640806"/>
              <a:gd name="connsiteY266" fmla="*/ 159677 h 1800359"/>
              <a:gd name="connsiteX267" fmla="*/ 57150 w 2640806"/>
              <a:gd name="connsiteY267" fmla="*/ 123959 h 1800359"/>
              <a:gd name="connsiteX268" fmla="*/ 21432 w 2640806"/>
              <a:gd name="connsiteY268" fmla="*/ 81096 h 1800359"/>
              <a:gd name="connsiteX269" fmla="*/ 66675 w 2640806"/>
              <a:gd name="connsiteY269" fmla="*/ 57284 h 1800359"/>
              <a:gd name="connsiteX270" fmla="*/ 95250 w 2640806"/>
              <a:gd name="connsiteY270" fmla="*/ 47759 h 1800359"/>
              <a:gd name="connsiteX271" fmla="*/ 190500 w 2640806"/>
              <a:gd name="connsiteY271" fmla="*/ 134 h 1800359"/>
              <a:gd name="connsiteX272" fmla="*/ 269081 w 2640806"/>
              <a:gd name="connsiteY272" fmla="*/ 62046 h 1800359"/>
              <a:gd name="connsiteX273" fmla="*/ 404813 w 2640806"/>
              <a:gd name="connsiteY273"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2264569 w 2640806"/>
              <a:gd name="connsiteY75" fmla="*/ 997878 h 1800359"/>
              <a:gd name="connsiteX76" fmla="*/ 2224088 w 2640806"/>
              <a:gd name="connsiteY76" fmla="*/ 1012166 h 1800359"/>
              <a:gd name="connsiteX77" fmla="*/ 2178844 w 2640806"/>
              <a:gd name="connsiteY77" fmla="*/ 1052647 h 1800359"/>
              <a:gd name="connsiteX78" fmla="*/ 2116932 w 2640806"/>
              <a:gd name="connsiteY78" fmla="*/ 1081222 h 1800359"/>
              <a:gd name="connsiteX79" fmla="*/ 2071688 w 2640806"/>
              <a:gd name="connsiteY79" fmla="*/ 1064553 h 1800359"/>
              <a:gd name="connsiteX80" fmla="*/ 1516857 w 2640806"/>
              <a:gd name="connsiteY80" fmla="*/ 926440 h 1800359"/>
              <a:gd name="connsiteX81" fmla="*/ 1471613 w 2640806"/>
              <a:gd name="connsiteY81" fmla="*/ 897865 h 1800359"/>
              <a:gd name="connsiteX82" fmla="*/ 1438275 w 2640806"/>
              <a:gd name="connsiteY82" fmla="*/ 847859 h 1800359"/>
              <a:gd name="connsiteX83" fmla="*/ 1433513 w 2640806"/>
              <a:gd name="connsiteY83" fmla="*/ 819284 h 1800359"/>
              <a:gd name="connsiteX84" fmla="*/ 1409700 w 2640806"/>
              <a:gd name="connsiteY84" fmla="*/ 804996 h 1800359"/>
              <a:gd name="connsiteX85" fmla="*/ 1369219 w 2640806"/>
              <a:gd name="connsiteY85" fmla="*/ 807377 h 1800359"/>
              <a:gd name="connsiteX86" fmla="*/ 1309688 w 2640806"/>
              <a:gd name="connsiteY86" fmla="*/ 807377 h 1800359"/>
              <a:gd name="connsiteX87" fmla="*/ 1281113 w 2640806"/>
              <a:gd name="connsiteY87" fmla="*/ 812140 h 1800359"/>
              <a:gd name="connsiteX88" fmla="*/ 1257300 w 2640806"/>
              <a:gd name="connsiteY88" fmla="*/ 835952 h 1800359"/>
              <a:gd name="connsiteX89" fmla="*/ 1221582 w 2640806"/>
              <a:gd name="connsiteY89" fmla="*/ 838334 h 1800359"/>
              <a:gd name="connsiteX90" fmla="*/ 1188244 w 2640806"/>
              <a:gd name="connsiteY90" fmla="*/ 835952 h 1800359"/>
              <a:gd name="connsiteX91" fmla="*/ 1143000 w 2640806"/>
              <a:gd name="connsiteY91" fmla="*/ 821665 h 1800359"/>
              <a:gd name="connsiteX92" fmla="*/ 1109663 w 2640806"/>
              <a:gd name="connsiteY92" fmla="*/ 838334 h 1800359"/>
              <a:gd name="connsiteX93" fmla="*/ 1083469 w 2640806"/>
              <a:gd name="connsiteY93" fmla="*/ 866909 h 1800359"/>
              <a:gd name="connsiteX94" fmla="*/ 1054894 w 2640806"/>
              <a:gd name="connsiteY94" fmla="*/ 885959 h 1800359"/>
              <a:gd name="connsiteX95" fmla="*/ 1064419 w 2640806"/>
              <a:gd name="connsiteY95" fmla="*/ 926440 h 1800359"/>
              <a:gd name="connsiteX96" fmla="*/ 1059657 w 2640806"/>
              <a:gd name="connsiteY96" fmla="*/ 985971 h 1800359"/>
              <a:gd name="connsiteX97" fmla="*/ 1038225 w 2640806"/>
              <a:gd name="connsiteY97" fmla="*/ 933584 h 1800359"/>
              <a:gd name="connsiteX98" fmla="*/ 1028700 w 2640806"/>
              <a:gd name="connsiteY98" fmla="*/ 902627 h 1800359"/>
              <a:gd name="connsiteX99" fmla="*/ 1009650 w 2640806"/>
              <a:gd name="connsiteY99" fmla="*/ 897865 h 1800359"/>
              <a:gd name="connsiteX100" fmla="*/ 997744 w 2640806"/>
              <a:gd name="connsiteY100" fmla="*/ 921677 h 1800359"/>
              <a:gd name="connsiteX101" fmla="*/ 969169 w 2640806"/>
              <a:gd name="connsiteY101" fmla="*/ 924059 h 1800359"/>
              <a:gd name="connsiteX102" fmla="*/ 935832 w 2640806"/>
              <a:gd name="connsiteY102" fmla="*/ 916915 h 1800359"/>
              <a:gd name="connsiteX103" fmla="*/ 912019 w 2640806"/>
              <a:gd name="connsiteY103" fmla="*/ 935965 h 1800359"/>
              <a:gd name="connsiteX104" fmla="*/ 873919 w 2640806"/>
              <a:gd name="connsiteY104" fmla="*/ 945490 h 1800359"/>
              <a:gd name="connsiteX105" fmla="*/ 842963 w 2640806"/>
              <a:gd name="connsiteY105" fmla="*/ 935965 h 1800359"/>
              <a:gd name="connsiteX106" fmla="*/ 802482 w 2640806"/>
              <a:gd name="connsiteY106" fmla="*/ 912152 h 1800359"/>
              <a:gd name="connsiteX107" fmla="*/ 785813 w 2640806"/>
              <a:gd name="connsiteY107" fmla="*/ 881196 h 1800359"/>
              <a:gd name="connsiteX108" fmla="*/ 776288 w 2640806"/>
              <a:gd name="connsiteY108" fmla="*/ 866909 h 1800359"/>
              <a:gd name="connsiteX109" fmla="*/ 800100 w 2640806"/>
              <a:gd name="connsiteY109" fmla="*/ 850240 h 1800359"/>
              <a:gd name="connsiteX110" fmla="*/ 800100 w 2640806"/>
              <a:gd name="connsiteY110" fmla="*/ 793090 h 1800359"/>
              <a:gd name="connsiteX111" fmla="*/ 776288 w 2640806"/>
              <a:gd name="connsiteY111" fmla="*/ 783565 h 1800359"/>
              <a:gd name="connsiteX112" fmla="*/ 719138 w 2640806"/>
              <a:gd name="connsiteY112" fmla="*/ 788327 h 1800359"/>
              <a:gd name="connsiteX113" fmla="*/ 688182 w 2640806"/>
              <a:gd name="connsiteY113" fmla="*/ 781184 h 1800359"/>
              <a:gd name="connsiteX114" fmla="*/ 673894 w 2640806"/>
              <a:gd name="connsiteY114" fmla="*/ 754990 h 1800359"/>
              <a:gd name="connsiteX115" fmla="*/ 652463 w 2640806"/>
              <a:gd name="connsiteY115" fmla="*/ 731177 h 1800359"/>
              <a:gd name="connsiteX116" fmla="*/ 619125 w 2640806"/>
              <a:gd name="connsiteY116" fmla="*/ 709746 h 1800359"/>
              <a:gd name="connsiteX117" fmla="*/ 590550 w 2640806"/>
              <a:gd name="connsiteY117" fmla="*/ 716890 h 1800359"/>
              <a:gd name="connsiteX118" fmla="*/ 566738 w 2640806"/>
              <a:gd name="connsiteY118" fmla="*/ 719271 h 1800359"/>
              <a:gd name="connsiteX119" fmla="*/ 569119 w 2640806"/>
              <a:gd name="connsiteY119" fmla="*/ 750227 h 1800359"/>
              <a:gd name="connsiteX120" fmla="*/ 604838 w 2640806"/>
              <a:gd name="connsiteY120" fmla="*/ 764515 h 1800359"/>
              <a:gd name="connsiteX121" fmla="*/ 571500 w 2640806"/>
              <a:gd name="connsiteY121" fmla="*/ 778802 h 1800359"/>
              <a:gd name="connsiteX122" fmla="*/ 545307 w 2640806"/>
              <a:gd name="connsiteY122" fmla="*/ 795471 h 1800359"/>
              <a:gd name="connsiteX123" fmla="*/ 569119 w 2640806"/>
              <a:gd name="connsiteY123" fmla="*/ 814521 h 1800359"/>
              <a:gd name="connsiteX124" fmla="*/ 550069 w 2640806"/>
              <a:gd name="connsiteY124" fmla="*/ 833571 h 1800359"/>
              <a:gd name="connsiteX125" fmla="*/ 523875 w 2640806"/>
              <a:gd name="connsiteY125" fmla="*/ 840715 h 1800359"/>
              <a:gd name="connsiteX126" fmla="*/ 511969 w 2640806"/>
              <a:gd name="connsiteY126" fmla="*/ 862146 h 1800359"/>
              <a:gd name="connsiteX127" fmla="*/ 535782 w 2640806"/>
              <a:gd name="connsiteY127" fmla="*/ 883577 h 1800359"/>
              <a:gd name="connsiteX128" fmla="*/ 542925 w 2640806"/>
              <a:gd name="connsiteY128" fmla="*/ 914534 h 1800359"/>
              <a:gd name="connsiteX129" fmla="*/ 557213 w 2640806"/>
              <a:gd name="connsiteY129" fmla="*/ 947871 h 1800359"/>
              <a:gd name="connsiteX130" fmla="*/ 533400 w 2640806"/>
              <a:gd name="connsiteY130" fmla="*/ 955015 h 1800359"/>
              <a:gd name="connsiteX131" fmla="*/ 528638 w 2640806"/>
              <a:gd name="connsiteY131" fmla="*/ 988352 h 1800359"/>
              <a:gd name="connsiteX132" fmla="*/ 550069 w 2640806"/>
              <a:gd name="connsiteY132" fmla="*/ 1002640 h 1800359"/>
              <a:gd name="connsiteX133" fmla="*/ 573882 w 2640806"/>
              <a:gd name="connsiteY133" fmla="*/ 990734 h 1800359"/>
              <a:gd name="connsiteX134" fmla="*/ 588169 w 2640806"/>
              <a:gd name="connsiteY134" fmla="*/ 1012165 h 1800359"/>
              <a:gd name="connsiteX135" fmla="*/ 588169 w 2640806"/>
              <a:gd name="connsiteY135" fmla="*/ 1012165 h 1800359"/>
              <a:gd name="connsiteX136" fmla="*/ 614363 w 2640806"/>
              <a:gd name="connsiteY136" fmla="*/ 1038359 h 1800359"/>
              <a:gd name="connsiteX137" fmla="*/ 602457 w 2640806"/>
              <a:gd name="connsiteY137" fmla="*/ 1064552 h 1800359"/>
              <a:gd name="connsiteX138" fmla="*/ 588169 w 2640806"/>
              <a:gd name="connsiteY138" fmla="*/ 1081221 h 1800359"/>
              <a:gd name="connsiteX139" fmla="*/ 600075 w 2640806"/>
              <a:gd name="connsiteY139" fmla="*/ 1119321 h 1800359"/>
              <a:gd name="connsiteX140" fmla="*/ 609600 w 2640806"/>
              <a:gd name="connsiteY140" fmla="*/ 1138371 h 1800359"/>
              <a:gd name="connsiteX141" fmla="*/ 609600 w 2640806"/>
              <a:gd name="connsiteY141" fmla="*/ 1138371 h 1800359"/>
              <a:gd name="connsiteX142" fmla="*/ 640557 w 2640806"/>
              <a:gd name="connsiteY142" fmla="*/ 1155040 h 1800359"/>
              <a:gd name="connsiteX143" fmla="*/ 642938 w 2640806"/>
              <a:gd name="connsiteY143" fmla="*/ 1188377 h 1800359"/>
              <a:gd name="connsiteX144" fmla="*/ 681038 w 2640806"/>
              <a:gd name="connsiteY144" fmla="*/ 1205046 h 1800359"/>
              <a:gd name="connsiteX145" fmla="*/ 781050 w 2640806"/>
              <a:gd name="connsiteY145" fmla="*/ 1228859 h 1800359"/>
              <a:gd name="connsiteX146" fmla="*/ 797719 w 2640806"/>
              <a:gd name="connsiteY146" fmla="*/ 1245527 h 1800359"/>
              <a:gd name="connsiteX147" fmla="*/ 828675 w 2640806"/>
              <a:gd name="connsiteY147" fmla="*/ 1262196 h 1800359"/>
              <a:gd name="connsiteX148" fmla="*/ 852488 w 2640806"/>
              <a:gd name="connsiteY148" fmla="*/ 1238384 h 1800359"/>
              <a:gd name="connsiteX149" fmla="*/ 864394 w 2640806"/>
              <a:gd name="connsiteY149" fmla="*/ 1262196 h 1800359"/>
              <a:gd name="connsiteX150" fmla="*/ 926307 w 2640806"/>
              <a:gd name="connsiteY150" fmla="*/ 1269340 h 1800359"/>
              <a:gd name="connsiteX151" fmla="*/ 940594 w 2640806"/>
              <a:gd name="connsiteY151" fmla="*/ 1286009 h 1800359"/>
              <a:gd name="connsiteX152" fmla="*/ 966788 w 2640806"/>
              <a:gd name="connsiteY152" fmla="*/ 1326490 h 1800359"/>
              <a:gd name="connsiteX153" fmla="*/ 1004888 w 2640806"/>
              <a:gd name="connsiteY153" fmla="*/ 1350302 h 1800359"/>
              <a:gd name="connsiteX154" fmla="*/ 1064419 w 2640806"/>
              <a:gd name="connsiteY154" fmla="*/ 1376496 h 1800359"/>
              <a:gd name="connsiteX155" fmla="*/ 1104900 w 2640806"/>
              <a:gd name="connsiteY155" fmla="*/ 1395546 h 1800359"/>
              <a:gd name="connsiteX156" fmla="*/ 1152525 w 2640806"/>
              <a:gd name="connsiteY156" fmla="*/ 1395546 h 1800359"/>
              <a:gd name="connsiteX157" fmla="*/ 1216819 w 2640806"/>
              <a:gd name="connsiteY157" fmla="*/ 1409834 h 1800359"/>
              <a:gd name="connsiteX158" fmla="*/ 1283494 w 2640806"/>
              <a:gd name="connsiteY158" fmla="*/ 1424121 h 1800359"/>
              <a:gd name="connsiteX159" fmla="*/ 1323975 w 2640806"/>
              <a:gd name="connsiteY159" fmla="*/ 1466984 h 1800359"/>
              <a:gd name="connsiteX160" fmla="*/ 1369219 w 2640806"/>
              <a:gd name="connsiteY160" fmla="*/ 1514609 h 1800359"/>
              <a:gd name="connsiteX161" fmla="*/ 1371600 w 2640806"/>
              <a:gd name="connsiteY161" fmla="*/ 1574140 h 1800359"/>
              <a:gd name="connsiteX162" fmla="*/ 1343025 w 2640806"/>
              <a:gd name="connsiteY162" fmla="*/ 1528896 h 1800359"/>
              <a:gd name="connsiteX163" fmla="*/ 1297782 w 2640806"/>
              <a:gd name="connsiteY163" fmla="*/ 1483652 h 1800359"/>
              <a:gd name="connsiteX164" fmla="*/ 1262063 w 2640806"/>
              <a:gd name="connsiteY164" fmla="*/ 1450315 h 1800359"/>
              <a:gd name="connsiteX165" fmla="*/ 1228725 w 2640806"/>
              <a:gd name="connsiteY165" fmla="*/ 1431265 h 1800359"/>
              <a:gd name="connsiteX166" fmla="*/ 1159669 w 2640806"/>
              <a:gd name="connsiteY166" fmla="*/ 1426502 h 1800359"/>
              <a:gd name="connsiteX167" fmla="*/ 1102519 w 2640806"/>
              <a:gd name="connsiteY167" fmla="*/ 1424121 h 1800359"/>
              <a:gd name="connsiteX168" fmla="*/ 1062038 w 2640806"/>
              <a:gd name="connsiteY168" fmla="*/ 1407452 h 1800359"/>
              <a:gd name="connsiteX169" fmla="*/ 1014413 w 2640806"/>
              <a:gd name="connsiteY169" fmla="*/ 1388402 h 1800359"/>
              <a:gd name="connsiteX170" fmla="*/ 983457 w 2640806"/>
              <a:gd name="connsiteY170" fmla="*/ 1366971 h 1800359"/>
              <a:gd name="connsiteX171" fmla="*/ 942975 w 2640806"/>
              <a:gd name="connsiteY171" fmla="*/ 1343159 h 1800359"/>
              <a:gd name="connsiteX172" fmla="*/ 900113 w 2640806"/>
              <a:gd name="connsiteY172" fmla="*/ 1319346 h 1800359"/>
              <a:gd name="connsiteX173" fmla="*/ 912019 w 2640806"/>
              <a:gd name="connsiteY173" fmla="*/ 1364590 h 1800359"/>
              <a:gd name="connsiteX174" fmla="*/ 923925 w 2640806"/>
              <a:gd name="connsiteY174" fmla="*/ 1409834 h 1800359"/>
              <a:gd name="connsiteX175" fmla="*/ 938213 w 2640806"/>
              <a:gd name="connsiteY175" fmla="*/ 1450315 h 1800359"/>
              <a:gd name="connsiteX176" fmla="*/ 962025 w 2640806"/>
              <a:gd name="connsiteY176" fmla="*/ 1497940 h 1800359"/>
              <a:gd name="connsiteX177" fmla="*/ 971550 w 2640806"/>
              <a:gd name="connsiteY177" fmla="*/ 1550327 h 1800359"/>
              <a:gd name="connsiteX178" fmla="*/ 1002507 w 2640806"/>
              <a:gd name="connsiteY178" fmla="*/ 1614621 h 1800359"/>
              <a:gd name="connsiteX179" fmla="*/ 1021557 w 2640806"/>
              <a:gd name="connsiteY179" fmla="*/ 1647959 h 1800359"/>
              <a:gd name="connsiteX180" fmla="*/ 1035844 w 2640806"/>
              <a:gd name="connsiteY180" fmla="*/ 1671771 h 1800359"/>
              <a:gd name="connsiteX181" fmla="*/ 1102519 w 2640806"/>
              <a:gd name="connsiteY181" fmla="*/ 1678915 h 1800359"/>
              <a:gd name="connsiteX182" fmla="*/ 1154907 w 2640806"/>
              <a:gd name="connsiteY182" fmla="*/ 1697965 h 1800359"/>
              <a:gd name="connsiteX183" fmla="*/ 1171575 w 2640806"/>
              <a:gd name="connsiteY183" fmla="*/ 1709871 h 1800359"/>
              <a:gd name="connsiteX184" fmla="*/ 1176338 w 2640806"/>
              <a:gd name="connsiteY184" fmla="*/ 1717015 h 1800359"/>
              <a:gd name="connsiteX185" fmla="*/ 1178719 w 2640806"/>
              <a:gd name="connsiteY185" fmla="*/ 1726540 h 1800359"/>
              <a:gd name="connsiteX186" fmla="*/ 1181100 w 2640806"/>
              <a:gd name="connsiteY186" fmla="*/ 1728921 h 1800359"/>
              <a:gd name="connsiteX187" fmla="*/ 1204913 w 2640806"/>
              <a:gd name="connsiteY187" fmla="*/ 1793215 h 1800359"/>
              <a:gd name="connsiteX188" fmla="*/ 1169194 w 2640806"/>
              <a:gd name="connsiteY188" fmla="*/ 1800359 h 1800359"/>
              <a:gd name="connsiteX189" fmla="*/ 1140619 w 2640806"/>
              <a:gd name="connsiteY189" fmla="*/ 1745590 h 1800359"/>
              <a:gd name="connsiteX190" fmla="*/ 1121569 w 2640806"/>
              <a:gd name="connsiteY190" fmla="*/ 1726540 h 1800359"/>
              <a:gd name="connsiteX191" fmla="*/ 1128713 w 2640806"/>
              <a:gd name="connsiteY191" fmla="*/ 1790834 h 1800359"/>
              <a:gd name="connsiteX192" fmla="*/ 1119188 w 2640806"/>
              <a:gd name="connsiteY192" fmla="*/ 1790834 h 1800359"/>
              <a:gd name="connsiteX193" fmla="*/ 1088232 w 2640806"/>
              <a:gd name="connsiteY193" fmla="*/ 1740827 h 1800359"/>
              <a:gd name="connsiteX194" fmla="*/ 1057275 w 2640806"/>
              <a:gd name="connsiteY194" fmla="*/ 1717015 h 1800359"/>
              <a:gd name="connsiteX195" fmla="*/ 1042988 w 2640806"/>
              <a:gd name="connsiteY195" fmla="*/ 1745590 h 1800359"/>
              <a:gd name="connsiteX196" fmla="*/ 1021557 w 2640806"/>
              <a:gd name="connsiteY196" fmla="*/ 1750352 h 1800359"/>
              <a:gd name="connsiteX197" fmla="*/ 985838 w 2640806"/>
              <a:gd name="connsiteY197" fmla="*/ 1697965 h 1800359"/>
              <a:gd name="connsiteX198" fmla="*/ 919163 w 2640806"/>
              <a:gd name="connsiteY198" fmla="*/ 1671771 h 1800359"/>
              <a:gd name="connsiteX199" fmla="*/ 876300 w 2640806"/>
              <a:gd name="connsiteY199" fmla="*/ 1638434 h 1800359"/>
              <a:gd name="connsiteX200" fmla="*/ 857250 w 2640806"/>
              <a:gd name="connsiteY200" fmla="*/ 1576521 h 1800359"/>
              <a:gd name="connsiteX201" fmla="*/ 862013 w 2640806"/>
              <a:gd name="connsiteY201" fmla="*/ 1528896 h 1800359"/>
              <a:gd name="connsiteX202" fmla="*/ 864394 w 2640806"/>
              <a:gd name="connsiteY202" fmla="*/ 1464602 h 1800359"/>
              <a:gd name="connsiteX203" fmla="*/ 866775 w 2640806"/>
              <a:gd name="connsiteY203" fmla="*/ 1400309 h 1800359"/>
              <a:gd name="connsiteX204" fmla="*/ 862013 w 2640806"/>
              <a:gd name="connsiteY204" fmla="*/ 1333634 h 1800359"/>
              <a:gd name="connsiteX205" fmla="*/ 804863 w 2640806"/>
              <a:gd name="connsiteY205" fmla="*/ 1305059 h 1800359"/>
              <a:gd name="connsiteX206" fmla="*/ 754857 w 2640806"/>
              <a:gd name="connsiteY206" fmla="*/ 1281246 h 1800359"/>
              <a:gd name="connsiteX207" fmla="*/ 692944 w 2640806"/>
              <a:gd name="connsiteY207" fmla="*/ 1250290 h 1800359"/>
              <a:gd name="connsiteX208" fmla="*/ 609600 w 2640806"/>
              <a:gd name="connsiteY208" fmla="*/ 1209809 h 1800359"/>
              <a:gd name="connsiteX209" fmla="*/ 566738 w 2640806"/>
              <a:gd name="connsiteY209" fmla="*/ 1183615 h 1800359"/>
              <a:gd name="connsiteX210" fmla="*/ 528638 w 2640806"/>
              <a:gd name="connsiteY210" fmla="*/ 1138371 h 1800359"/>
              <a:gd name="connsiteX211" fmla="*/ 523875 w 2640806"/>
              <a:gd name="connsiteY211" fmla="*/ 1109796 h 1800359"/>
              <a:gd name="connsiteX212" fmla="*/ 550069 w 2640806"/>
              <a:gd name="connsiteY212" fmla="*/ 1090746 h 1800359"/>
              <a:gd name="connsiteX213" fmla="*/ 561975 w 2640806"/>
              <a:gd name="connsiteY213" fmla="*/ 1064552 h 1800359"/>
              <a:gd name="connsiteX214" fmla="*/ 547688 w 2640806"/>
              <a:gd name="connsiteY214" fmla="*/ 1040740 h 1800359"/>
              <a:gd name="connsiteX215" fmla="*/ 490538 w 2640806"/>
              <a:gd name="connsiteY215" fmla="*/ 1076459 h 1800359"/>
              <a:gd name="connsiteX216" fmla="*/ 447675 w 2640806"/>
              <a:gd name="connsiteY216" fmla="*/ 1057409 h 1800359"/>
              <a:gd name="connsiteX217" fmla="*/ 454819 w 2640806"/>
              <a:gd name="connsiteY217" fmla="*/ 1026452 h 1800359"/>
              <a:gd name="connsiteX218" fmla="*/ 461963 w 2640806"/>
              <a:gd name="connsiteY218" fmla="*/ 988352 h 1800359"/>
              <a:gd name="connsiteX219" fmla="*/ 459582 w 2640806"/>
              <a:gd name="connsiteY219" fmla="*/ 976446 h 1800359"/>
              <a:gd name="connsiteX220" fmla="*/ 419100 w 2640806"/>
              <a:gd name="connsiteY220" fmla="*/ 959777 h 1800359"/>
              <a:gd name="connsiteX221" fmla="*/ 392907 w 2640806"/>
              <a:gd name="connsiteY221" fmla="*/ 905009 h 1800359"/>
              <a:gd name="connsiteX222" fmla="*/ 395288 w 2640806"/>
              <a:gd name="connsiteY222" fmla="*/ 857384 h 1800359"/>
              <a:gd name="connsiteX223" fmla="*/ 433388 w 2640806"/>
              <a:gd name="connsiteY223" fmla="*/ 835952 h 1800359"/>
              <a:gd name="connsiteX224" fmla="*/ 431007 w 2640806"/>
              <a:gd name="connsiteY224" fmla="*/ 800234 h 1800359"/>
              <a:gd name="connsiteX225" fmla="*/ 400050 w 2640806"/>
              <a:gd name="connsiteY225" fmla="*/ 819284 h 1800359"/>
              <a:gd name="connsiteX226" fmla="*/ 397669 w 2640806"/>
              <a:gd name="connsiteY226" fmla="*/ 781184 h 1800359"/>
              <a:gd name="connsiteX227" fmla="*/ 419100 w 2640806"/>
              <a:gd name="connsiteY227" fmla="*/ 743084 h 1800359"/>
              <a:gd name="connsiteX228" fmla="*/ 421482 w 2640806"/>
              <a:gd name="connsiteY228" fmla="*/ 695459 h 1800359"/>
              <a:gd name="connsiteX229" fmla="*/ 428625 w 2640806"/>
              <a:gd name="connsiteY229" fmla="*/ 669265 h 1800359"/>
              <a:gd name="connsiteX230" fmla="*/ 383382 w 2640806"/>
              <a:gd name="connsiteY230" fmla="*/ 669265 h 1800359"/>
              <a:gd name="connsiteX231" fmla="*/ 385763 w 2640806"/>
              <a:gd name="connsiteY231" fmla="*/ 619259 h 1800359"/>
              <a:gd name="connsiteX232" fmla="*/ 423863 w 2640806"/>
              <a:gd name="connsiteY232" fmla="*/ 602590 h 1800359"/>
              <a:gd name="connsiteX233" fmla="*/ 445294 w 2640806"/>
              <a:gd name="connsiteY233" fmla="*/ 562109 h 1800359"/>
              <a:gd name="connsiteX234" fmla="*/ 469107 w 2640806"/>
              <a:gd name="connsiteY234" fmla="*/ 526390 h 1800359"/>
              <a:gd name="connsiteX235" fmla="*/ 438150 w 2640806"/>
              <a:gd name="connsiteY235" fmla="*/ 519246 h 1800359"/>
              <a:gd name="connsiteX236" fmla="*/ 409575 w 2640806"/>
              <a:gd name="connsiteY236" fmla="*/ 521627 h 1800359"/>
              <a:gd name="connsiteX237" fmla="*/ 400050 w 2640806"/>
              <a:gd name="connsiteY237" fmla="*/ 552584 h 1800359"/>
              <a:gd name="connsiteX238" fmla="*/ 381000 w 2640806"/>
              <a:gd name="connsiteY238" fmla="*/ 588302 h 1800359"/>
              <a:gd name="connsiteX239" fmla="*/ 333375 w 2640806"/>
              <a:gd name="connsiteY239" fmla="*/ 614496 h 1800359"/>
              <a:gd name="connsiteX240" fmla="*/ 285750 w 2640806"/>
              <a:gd name="connsiteY240" fmla="*/ 635927 h 1800359"/>
              <a:gd name="connsiteX241" fmla="*/ 230982 w 2640806"/>
              <a:gd name="connsiteY241" fmla="*/ 643071 h 1800359"/>
              <a:gd name="connsiteX242" fmla="*/ 159544 w 2640806"/>
              <a:gd name="connsiteY242" fmla="*/ 631165 h 1800359"/>
              <a:gd name="connsiteX243" fmla="*/ 230982 w 2640806"/>
              <a:gd name="connsiteY243" fmla="*/ 612115 h 1800359"/>
              <a:gd name="connsiteX244" fmla="*/ 233363 w 2640806"/>
              <a:gd name="connsiteY244" fmla="*/ 581159 h 1800359"/>
              <a:gd name="connsiteX245" fmla="*/ 204788 w 2640806"/>
              <a:gd name="connsiteY245" fmla="*/ 557346 h 1800359"/>
              <a:gd name="connsiteX246" fmla="*/ 223838 w 2640806"/>
              <a:gd name="connsiteY246" fmla="*/ 531152 h 1800359"/>
              <a:gd name="connsiteX247" fmla="*/ 221457 w 2640806"/>
              <a:gd name="connsiteY247" fmla="*/ 495434 h 1800359"/>
              <a:gd name="connsiteX248" fmla="*/ 221457 w 2640806"/>
              <a:gd name="connsiteY248" fmla="*/ 495434 h 1800359"/>
              <a:gd name="connsiteX249" fmla="*/ 166688 w 2640806"/>
              <a:gd name="connsiteY249" fmla="*/ 500196 h 1800359"/>
              <a:gd name="connsiteX250" fmla="*/ 157163 w 2640806"/>
              <a:gd name="connsiteY250" fmla="*/ 533534 h 1800359"/>
              <a:gd name="connsiteX251" fmla="*/ 159544 w 2640806"/>
              <a:gd name="connsiteY251" fmla="*/ 478765 h 1800359"/>
              <a:gd name="connsiteX252" fmla="*/ 192882 w 2640806"/>
              <a:gd name="connsiteY252" fmla="*/ 433521 h 1800359"/>
              <a:gd name="connsiteX253" fmla="*/ 214313 w 2640806"/>
              <a:gd name="connsiteY253" fmla="*/ 414471 h 1800359"/>
              <a:gd name="connsiteX254" fmla="*/ 245269 w 2640806"/>
              <a:gd name="connsiteY254" fmla="*/ 393040 h 1800359"/>
              <a:gd name="connsiteX255" fmla="*/ 197644 w 2640806"/>
              <a:gd name="connsiteY255" fmla="*/ 378752 h 1800359"/>
              <a:gd name="connsiteX256" fmla="*/ 133350 w 2640806"/>
              <a:gd name="connsiteY256" fmla="*/ 378752 h 1800359"/>
              <a:gd name="connsiteX257" fmla="*/ 109538 w 2640806"/>
              <a:gd name="connsiteY257" fmla="*/ 378752 h 1800359"/>
              <a:gd name="connsiteX258" fmla="*/ 107157 w 2640806"/>
              <a:gd name="connsiteY258" fmla="*/ 433521 h 1800359"/>
              <a:gd name="connsiteX259" fmla="*/ 61913 w 2640806"/>
              <a:gd name="connsiteY259" fmla="*/ 378752 h 1800359"/>
              <a:gd name="connsiteX260" fmla="*/ 0 w 2640806"/>
              <a:gd name="connsiteY260" fmla="*/ 359702 h 1800359"/>
              <a:gd name="connsiteX261" fmla="*/ 0 w 2640806"/>
              <a:gd name="connsiteY261" fmla="*/ 338271 h 1800359"/>
              <a:gd name="connsiteX262" fmla="*/ 35719 w 2640806"/>
              <a:gd name="connsiteY262" fmla="*/ 314459 h 1800359"/>
              <a:gd name="connsiteX263" fmla="*/ 66675 w 2640806"/>
              <a:gd name="connsiteY263" fmla="*/ 273977 h 1800359"/>
              <a:gd name="connsiteX264" fmla="*/ 54769 w 2640806"/>
              <a:gd name="connsiteY264" fmla="*/ 238259 h 1800359"/>
              <a:gd name="connsiteX265" fmla="*/ 35719 w 2640806"/>
              <a:gd name="connsiteY265" fmla="*/ 214446 h 1800359"/>
              <a:gd name="connsiteX266" fmla="*/ 61913 w 2640806"/>
              <a:gd name="connsiteY266" fmla="*/ 200159 h 1800359"/>
              <a:gd name="connsiteX267" fmla="*/ 71438 w 2640806"/>
              <a:gd name="connsiteY267" fmla="*/ 159677 h 1800359"/>
              <a:gd name="connsiteX268" fmla="*/ 57150 w 2640806"/>
              <a:gd name="connsiteY268" fmla="*/ 123959 h 1800359"/>
              <a:gd name="connsiteX269" fmla="*/ 21432 w 2640806"/>
              <a:gd name="connsiteY269" fmla="*/ 81096 h 1800359"/>
              <a:gd name="connsiteX270" fmla="*/ 66675 w 2640806"/>
              <a:gd name="connsiteY270" fmla="*/ 57284 h 1800359"/>
              <a:gd name="connsiteX271" fmla="*/ 95250 w 2640806"/>
              <a:gd name="connsiteY271" fmla="*/ 47759 h 1800359"/>
              <a:gd name="connsiteX272" fmla="*/ 190500 w 2640806"/>
              <a:gd name="connsiteY272" fmla="*/ 134 h 1800359"/>
              <a:gd name="connsiteX273" fmla="*/ 269081 w 2640806"/>
              <a:gd name="connsiteY273" fmla="*/ 62046 h 1800359"/>
              <a:gd name="connsiteX274" fmla="*/ 404813 w 2640806"/>
              <a:gd name="connsiteY27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2264569 w 2640806"/>
              <a:gd name="connsiteY75" fmla="*/ 997878 h 1800359"/>
              <a:gd name="connsiteX76" fmla="*/ 2224088 w 2640806"/>
              <a:gd name="connsiteY76" fmla="*/ 1012166 h 1800359"/>
              <a:gd name="connsiteX77" fmla="*/ 2178844 w 2640806"/>
              <a:gd name="connsiteY77" fmla="*/ 1052647 h 1800359"/>
              <a:gd name="connsiteX78" fmla="*/ 2116932 w 2640806"/>
              <a:gd name="connsiteY78" fmla="*/ 1081222 h 1800359"/>
              <a:gd name="connsiteX79" fmla="*/ 2071688 w 2640806"/>
              <a:gd name="connsiteY79" fmla="*/ 1064553 h 1800359"/>
              <a:gd name="connsiteX80" fmla="*/ 2035969 w 2640806"/>
              <a:gd name="connsiteY80" fmla="*/ 1028835 h 1800359"/>
              <a:gd name="connsiteX81" fmla="*/ 1516857 w 2640806"/>
              <a:gd name="connsiteY81" fmla="*/ 926440 h 1800359"/>
              <a:gd name="connsiteX82" fmla="*/ 1471613 w 2640806"/>
              <a:gd name="connsiteY82" fmla="*/ 897865 h 1800359"/>
              <a:gd name="connsiteX83" fmla="*/ 1438275 w 2640806"/>
              <a:gd name="connsiteY83" fmla="*/ 847859 h 1800359"/>
              <a:gd name="connsiteX84" fmla="*/ 1433513 w 2640806"/>
              <a:gd name="connsiteY84" fmla="*/ 819284 h 1800359"/>
              <a:gd name="connsiteX85" fmla="*/ 1409700 w 2640806"/>
              <a:gd name="connsiteY85" fmla="*/ 804996 h 1800359"/>
              <a:gd name="connsiteX86" fmla="*/ 1369219 w 2640806"/>
              <a:gd name="connsiteY86" fmla="*/ 807377 h 1800359"/>
              <a:gd name="connsiteX87" fmla="*/ 1309688 w 2640806"/>
              <a:gd name="connsiteY87" fmla="*/ 807377 h 1800359"/>
              <a:gd name="connsiteX88" fmla="*/ 1281113 w 2640806"/>
              <a:gd name="connsiteY88" fmla="*/ 812140 h 1800359"/>
              <a:gd name="connsiteX89" fmla="*/ 1257300 w 2640806"/>
              <a:gd name="connsiteY89" fmla="*/ 835952 h 1800359"/>
              <a:gd name="connsiteX90" fmla="*/ 1221582 w 2640806"/>
              <a:gd name="connsiteY90" fmla="*/ 838334 h 1800359"/>
              <a:gd name="connsiteX91" fmla="*/ 1188244 w 2640806"/>
              <a:gd name="connsiteY91" fmla="*/ 835952 h 1800359"/>
              <a:gd name="connsiteX92" fmla="*/ 1143000 w 2640806"/>
              <a:gd name="connsiteY92" fmla="*/ 821665 h 1800359"/>
              <a:gd name="connsiteX93" fmla="*/ 1109663 w 2640806"/>
              <a:gd name="connsiteY93" fmla="*/ 838334 h 1800359"/>
              <a:gd name="connsiteX94" fmla="*/ 1083469 w 2640806"/>
              <a:gd name="connsiteY94" fmla="*/ 866909 h 1800359"/>
              <a:gd name="connsiteX95" fmla="*/ 1054894 w 2640806"/>
              <a:gd name="connsiteY95" fmla="*/ 885959 h 1800359"/>
              <a:gd name="connsiteX96" fmla="*/ 1064419 w 2640806"/>
              <a:gd name="connsiteY96" fmla="*/ 926440 h 1800359"/>
              <a:gd name="connsiteX97" fmla="*/ 1059657 w 2640806"/>
              <a:gd name="connsiteY97" fmla="*/ 985971 h 1800359"/>
              <a:gd name="connsiteX98" fmla="*/ 1038225 w 2640806"/>
              <a:gd name="connsiteY98" fmla="*/ 933584 h 1800359"/>
              <a:gd name="connsiteX99" fmla="*/ 1028700 w 2640806"/>
              <a:gd name="connsiteY99" fmla="*/ 902627 h 1800359"/>
              <a:gd name="connsiteX100" fmla="*/ 1009650 w 2640806"/>
              <a:gd name="connsiteY100" fmla="*/ 897865 h 1800359"/>
              <a:gd name="connsiteX101" fmla="*/ 997744 w 2640806"/>
              <a:gd name="connsiteY101" fmla="*/ 921677 h 1800359"/>
              <a:gd name="connsiteX102" fmla="*/ 969169 w 2640806"/>
              <a:gd name="connsiteY102" fmla="*/ 924059 h 1800359"/>
              <a:gd name="connsiteX103" fmla="*/ 935832 w 2640806"/>
              <a:gd name="connsiteY103" fmla="*/ 916915 h 1800359"/>
              <a:gd name="connsiteX104" fmla="*/ 912019 w 2640806"/>
              <a:gd name="connsiteY104" fmla="*/ 935965 h 1800359"/>
              <a:gd name="connsiteX105" fmla="*/ 873919 w 2640806"/>
              <a:gd name="connsiteY105" fmla="*/ 945490 h 1800359"/>
              <a:gd name="connsiteX106" fmla="*/ 842963 w 2640806"/>
              <a:gd name="connsiteY106" fmla="*/ 935965 h 1800359"/>
              <a:gd name="connsiteX107" fmla="*/ 802482 w 2640806"/>
              <a:gd name="connsiteY107" fmla="*/ 912152 h 1800359"/>
              <a:gd name="connsiteX108" fmla="*/ 785813 w 2640806"/>
              <a:gd name="connsiteY108" fmla="*/ 881196 h 1800359"/>
              <a:gd name="connsiteX109" fmla="*/ 776288 w 2640806"/>
              <a:gd name="connsiteY109" fmla="*/ 866909 h 1800359"/>
              <a:gd name="connsiteX110" fmla="*/ 800100 w 2640806"/>
              <a:gd name="connsiteY110" fmla="*/ 850240 h 1800359"/>
              <a:gd name="connsiteX111" fmla="*/ 800100 w 2640806"/>
              <a:gd name="connsiteY111" fmla="*/ 793090 h 1800359"/>
              <a:gd name="connsiteX112" fmla="*/ 776288 w 2640806"/>
              <a:gd name="connsiteY112" fmla="*/ 783565 h 1800359"/>
              <a:gd name="connsiteX113" fmla="*/ 719138 w 2640806"/>
              <a:gd name="connsiteY113" fmla="*/ 788327 h 1800359"/>
              <a:gd name="connsiteX114" fmla="*/ 688182 w 2640806"/>
              <a:gd name="connsiteY114" fmla="*/ 781184 h 1800359"/>
              <a:gd name="connsiteX115" fmla="*/ 673894 w 2640806"/>
              <a:gd name="connsiteY115" fmla="*/ 754990 h 1800359"/>
              <a:gd name="connsiteX116" fmla="*/ 652463 w 2640806"/>
              <a:gd name="connsiteY116" fmla="*/ 731177 h 1800359"/>
              <a:gd name="connsiteX117" fmla="*/ 619125 w 2640806"/>
              <a:gd name="connsiteY117" fmla="*/ 709746 h 1800359"/>
              <a:gd name="connsiteX118" fmla="*/ 590550 w 2640806"/>
              <a:gd name="connsiteY118" fmla="*/ 716890 h 1800359"/>
              <a:gd name="connsiteX119" fmla="*/ 566738 w 2640806"/>
              <a:gd name="connsiteY119" fmla="*/ 719271 h 1800359"/>
              <a:gd name="connsiteX120" fmla="*/ 569119 w 2640806"/>
              <a:gd name="connsiteY120" fmla="*/ 750227 h 1800359"/>
              <a:gd name="connsiteX121" fmla="*/ 604838 w 2640806"/>
              <a:gd name="connsiteY121" fmla="*/ 764515 h 1800359"/>
              <a:gd name="connsiteX122" fmla="*/ 571500 w 2640806"/>
              <a:gd name="connsiteY122" fmla="*/ 778802 h 1800359"/>
              <a:gd name="connsiteX123" fmla="*/ 545307 w 2640806"/>
              <a:gd name="connsiteY123" fmla="*/ 795471 h 1800359"/>
              <a:gd name="connsiteX124" fmla="*/ 569119 w 2640806"/>
              <a:gd name="connsiteY124" fmla="*/ 814521 h 1800359"/>
              <a:gd name="connsiteX125" fmla="*/ 550069 w 2640806"/>
              <a:gd name="connsiteY125" fmla="*/ 833571 h 1800359"/>
              <a:gd name="connsiteX126" fmla="*/ 523875 w 2640806"/>
              <a:gd name="connsiteY126" fmla="*/ 840715 h 1800359"/>
              <a:gd name="connsiteX127" fmla="*/ 511969 w 2640806"/>
              <a:gd name="connsiteY127" fmla="*/ 862146 h 1800359"/>
              <a:gd name="connsiteX128" fmla="*/ 535782 w 2640806"/>
              <a:gd name="connsiteY128" fmla="*/ 883577 h 1800359"/>
              <a:gd name="connsiteX129" fmla="*/ 542925 w 2640806"/>
              <a:gd name="connsiteY129" fmla="*/ 914534 h 1800359"/>
              <a:gd name="connsiteX130" fmla="*/ 557213 w 2640806"/>
              <a:gd name="connsiteY130" fmla="*/ 947871 h 1800359"/>
              <a:gd name="connsiteX131" fmla="*/ 533400 w 2640806"/>
              <a:gd name="connsiteY131" fmla="*/ 955015 h 1800359"/>
              <a:gd name="connsiteX132" fmla="*/ 528638 w 2640806"/>
              <a:gd name="connsiteY132" fmla="*/ 988352 h 1800359"/>
              <a:gd name="connsiteX133" fmla="*/ 550069 w 2640806"/>
              <a:gd name="connsiteY133" fmla="*/ 1002640 h 1800359"/>
              <a:gd name="connsiteX134" fmla="*/ 573882 w 2640806"/>
              <a:gd name="connsiteY134" fmla="*/ 990734 h 1800359"/>
              <a:gd name="connsiteX135" fmla="*/ 588169 w 2640806"/>
              <a:gd name="connsiteY135" fmla="*/ 1012165 h 1800359"/>
              <a:gd name="connsiteX136" fmla="*/ 588169 w 2640806"/>
              <a:gd name="connsiteY136" fmla="*/ 1012165 h 1800359"/>
              <a:gd name="connsiteX137" fmla="*/ 614363 w 2640806"/>
              <a:gd name="connsiteY137" fmla="*/ 1038359 h 1800359"/>
              <a:gd name="connsiteX138" fmla="*/ 602457 w 2640806"/>
              <a:gd name="connsiteY138" fmla="*/ 1064552 h 1800359"/>
              <a:gd name="connsiteX139" fmla="*/ 588169 w 2640806"/>
              <a:gd name="connsiteY139" fmla="*/ 1081221 h 1800359"/>
              <a:gd name="connsiteX140" fmla="*/ 600075 w 2640806"/>
              <a:gd name="connsiteY140" fmla="*/ 1119321 h 1800359"/>
              <a:gd name="connsiteX141" fmla="*/ 609600 w 2640806"/>
              <a:gd name="connsiteY141" fmla="*/ 1138371 h 1800359"/>
              <a:gd name="connsiteX142" fmla="*/ 609600 w 2640806"/>
              <a:gd name="connsiteY142" fmla="*/ 1138371 h 1800359"/>
              <a:gd name="connsiteX143" fmla="*/ 640557 w 2640806"/>
              <a:gd name="connsiteY143" fmla="*/ 1155040 h 1800359"/>
              <a:gd name="connsiteX144" fmla="*/ 642938 w 2640806"/>
              <a:gd name="connsiteY144" fmla="*/ 1188377 h 1800359"/>
              <a:gd name="connsiteX145" fmla="*/ 681038 w 2640806"/>
              <a:gd name="connsiteY145" fmla="*/ 1205046 h 1800359"/>
              <a:gd name="connsiteX146" fmla="*/ 781050 w 2640806"/>
              <a:gd name="connsiteY146" fmla="*/ 1228859 h 1800359"/>
              <a:gd name="connsiteX147" fmla="*/ 797719 w 2640806"/>
              <a:gd name="connsiteY147" fmla="*/ 1245527 h 1800359"/>
              <a:gd name="connsiteX148" fmla="*/ 828675 w 2640806"/>
              <a:gd name="connsiteY148" fmla="*/ 1262196 h 1800359"/>
              <a:gd name="connsiteX149" fmla="*/ 852488 w 2640806"/>
              <a:gd name="connsiteY149" fmla="*/ 1238384 h 1800359"/>
              <a:gd name="connsiteX150" fmla="*/ 864394 w 2640806"/>
              <a:gd name="connsiteY150" fmla="*/ 1262196 h 1800359"/>
              <a:gd name="connsiteX151" fmla="*/ 926307 w 2640806"/>
              <a:gd name="connsiteY151" fmla="*/ 1269340 h 1800359"/>
              <a:gd name="connsiteX152" fmla="*/ 940594 w 2640806"/>
              <a:gd name="connsiteY152" fmla="*/ 1286009 h 1800359"/>
              <a:gd name="connsiteX153" fmla="*/ 966788 w 2640806"/>
              <a:gd name="connsiteY153" fmla="*/ 1326490 h 1800359"/>
              <a:gd name="connsiteX154" fmla="*/ 1004888 w 2640806"/>
              <a:gd name="connsiteY154" fmla="*/ 1350302 h 1800359"/>
              <a:gd name="connsiteX155" fmla="*/ 1064419 w 2640806"/>
              <a:gd name="connsiteY155" fmla="*/ 1376496 h 1800359"/>
              <a:gd name="connsiteX156" fmla="*/ 1104900 w 2640806"/>
              <a:gd name="connsiteY156" fmla="*/ 1395546 h 1800359"/>
              <a:gd name="connsiteX157" fmla="*/ 1152525 w 2640806"/>
              <a:gd name="connsiteY157" fmla="*/ 1395546 h 1800359"/>
              <a:gd name="connsiteX158" fmla="*/ 1216819 w 2640806"/>
              <a:gd name="connsiteY158" fmla="*/ 1409834 h 1800359"/>
              <a:gd name="connsiteX159" fmla="*/ 1283494 w 2640806"/>
              <a:gd name="connsiteY159" fmla="*/ 1424121 h 1800359"/>
              <a:gd name="connsiteX160" fmla="*/ 1323975 w 2640806"/>
              <a:gd name="connsiteY160" fmla="*/ 1466984 h 1800359"/>
              <a:gd name="connsiteX161" fmla="*/ 1369219 w 2640806"/>
              <a:gd name="connsiteY161" fmla="*/ 1514609 h 1800359"/>
              <a:gd name="connsiteX162" fmla="*/ 1371600 w 2640806"/>
              <a:gd name="connsiteY162" fmla="*/ 1574140 h 1800359"/>
              <a:gd name="connsiteX163" fmla="*/ 1343025 w 2640806"/>
              <a:gd name="connsiteY163" fmla="*/ 1528896 h 1800359"/>
              <a:gd name="connsiteX164" fmla="*/ 1297782 w 2640806"/>
              <a:gd name="connsiteY164" fmla="*/ 1483652 h 1800359"/>
              <a:gd name="connsiteX165" fmla="*/ 1262063 w 2640806"/>
              <a:gd name="connsiteY165" fmla="*/ 1450315 h 1800359"/>
              <a:gd name="connsiteX166" fmla="*/ 1228725 w 2640806"/>
              <a:gd name="connsiteY166" fmla="*/ 1431265 h 1800359"/>
              <a:gd name="connsiteX167" fmla="*/ 1159669 w 2640806"/>
              <a:gd name="connsiteY167" fmla="*/ 1426502 h 1800359"/>
              <a:gd name="connsiteX168" fmla="*/ 1102519 w 2640806"/>
              <a:gd name="connsiteY168" fmla="*/ 1424121 h 1800359"/>
              <a:gd name="connsiteX169" fmla="*/ 1062038 w 2640806"/>
              <a:gd name="connsiteY169" fmla="*/ 1407452 h 1800359"/>
              <a:gd name="connsiteX170" fmla="*/ 1014413 w 2640806"/>
              <a:gd name="connsiteY170" fmla="*/ 1388402 h 1800359"/>
              <a:gd name="connsiteX171" fmla="*/ 983457 w 2640806"/>
              <a:gd name="connsiteY171" fmla="*/ 1366971 h 1800359"/>
              <a:gd name="connsiteX172" fmla="*/ 942975 w 2640806"/>
              <a:gd name="connsiteY172" fmla="*/ 1343159 h 1800359"/>
              <a:gd name="connsiteX173" fmla="*/ 900113 w 2640806"/>
              <a:gd name="connsiteY173" fmla="*/ 1319346 h 1800359"/>
              <a:gd name="connsiteX174" fmla="*/ 912019 w 2640806"/>
              <a:gd name="connsiteY174" fmla="*/ 1364590 h 1800359"/>
              <a:gd name="connsiteX175" fmla="*/ 923925 w 2640806"/>
              <a:gd name="connsiteY175" fmla="*/ 1409834 h 1800359"/>
              <a:gd name="connsiteX176" fmla="*/ 938213 w 2640806"/>
              <a:gd name="connsiteY176" fmla="*/ 1450315 h 1800359"/>
              <a:gd name="connsiteX177" fmla="*/ 962025 w 2640806"/>
              <a:gd name="connsiteY177" fmla="*/ 1497940 h 1800359"/>
              <a:gd name="connsiteX178" fmla="*/ 971550 w 2640806"/>
              <a:gd name="connsiteY178" fmla="*/ 1550327 h 1800359"/>
              <a:gd name="connsiteX179" fmla="*/ 1002507 w 2640806"/>
              <a:gd name="connsiteY179" fmla="*/ 1614621 h 1800359"/>
              <a:gd name="connsiteX180" fmla="*/ 1021557 w 2640806"/>
              <a:gd name="connsiteY180" fmla="*/ 1647959 h 1800359"/>
              <a:gd name="connsiteX181" fmla="*/ 1035844 w 2640806"/>
              <a:gd name="connsiteY181" fmla="*/ 1671771 h 1800359"/>
              <a:gd name="connsiteX182" fmla="*/ 1102519 w 2640806"/>
              <a:gd name="connsiteY182" fmla="*/ 1678915 h 1800359"/>
              <a:gd name="connsiteX183" fmla="*/ 1154907 w 2640806"/>
              <a:gd name="connsiteY183" fmla="*/ 1697965 h 1800359"/>
              <a:gd name="connsiteX184" fmla="*/ 1171575 w 2640806"/>
              <a:gd name="connsiteY184" fmla="*/ 1709871 h 1800359"/>
              <a:gd name="connsiteX185" fmla="*/ 1176338 w 2640806"/>
              <a:gd name="connsiteY185" fmla="*/ 1717015 h 1800359"/>
              <a:gd name="connsiteX186" fmla="*/ 1178719 w 2640806"/>
              <a:gd name="connsiteY186" fmla="*/ 1726540 h 1800359"/>
              <a:gd name="connsiteX187" fmla="*/ 1181100 w 2640806"/>
              <a:gd name="connsiteY187" fmla="*/ 1728921 h 1800359"/>
              <a:gd name="connsiteX188" fmla="*/ 1204913 w 2640806"/>
              <a:gd name="connsiteY188" fmla="*/ 1793215 h 1800359"/>
              <a:gd name="connsiteX189" fmla="*/ 1169194 w 2640806"/>
              <a:gd name="connsiteY189" fmla="*/ 1800359 h 1800359"/>
              <a:gd name="connsiteX190" fmla="*/ 1140619 w 2640806"/>
              <a:gd name="connsiteY190" fmla="*/ 1745590 h 1800359"/>
              <a:gd name="connsiteX191" fmla="*/ 1121569 w 2640806"/>
              <a:gd name="connsiteY191" fmla="*/ 1726540 h 1800359"/>
              <a:gd name="connsiteX192" fmla="*/ 1128713 w 2640806"/>
              <a:gd name="connsiteY192" fmla="*/ 1790834 h 1800359"/>
              <a:gd name="connsiteX193" fmla="*/ 1119188 w 2640806"/>
              <a:gd name="connsiteY193" fmla="*/ 1790834 h 1800359"/>
              <a:gd name="connsiteX194" fmla="*/ 1088232 w 2640806"/>
              <a:gd name="connsiteY194" fmla="*/ 1740827 h 1800359"/>
              <a:gd name="connsiteX195" fmla="*/ 1057275 w 2640806"/>
              <a:gd name="connsiteY195" fmla="*/ 1717015 h 1800359"/>
              <a:gd name="connsiteX196" fmla="*/ 1042988 w 2640806"/>
              <a:gd name="connsiteY196" fmla="*/ 1745590 h 1800359"/>
              <a:gd name="connsiteX197" fmla="*/ 1021557 w 2640806"/>
              <a:gd name="connsiteY197" fmla="*/ 1750352 h 1800359"/>
              <a:gd name="connsiteX198" fmla="*/ 985838 w 2640806"/>
              <a:gd name="connsiteY198" fmla="*/ 1697965 h 1800359"/>
              <a:gd name="connsiteX199" fmla="*/ 919163 w 2640806"/>
              <a:gd name="connsiteY199" fmla="*/ 1671771 h 1800359"/>
              <a:gd name="connsiteX200" fmla="*/ 876300 w 2640806"/>
              <a:gd name="connsiteY200" fmla="*/ 1638434 h 1800359"/>
              <a:gd name="connsiteX201" fmla="*/ 857250 w 2640806"/>
              <a:gd name="connsiteY201" fmla="*/ 1576521 h 1800359"/>
              <a:gd name="connsiteX202" fmla="*/ 862013 w 2640806"/>
              <a:gd name="connsiteY202" fmla="*/ 1528896 h 1800359"/>
              <a:gd name="connsiteX203" fmla="*/ 864394 w 2640806"/>
              <a:gd name="connsiteY203" fmla="*/ 1464602 h 1800359"/>
              <a:gd name="connsiteX204" fmla="*/ 866775 w 2640806"/>
              <a:gd name="connsiteY204" fmla="*/ 1400309 h 1800359"/>
              <a:gd name="connsiteX205" fmla="*/ 862013 w 2640806"/>
              <a:gd name="connsiteY205" fmla="*/ 1333634 h 1800359"/>
              <a:gd name="connsiteX206" fmla="*/ 804863 w 2640806"/>
              <a:gd name="connsiteY206" fmla="*/ 1305059 h 1800359"/>
              <a:gd name="connsiteX207" fmla="*/ 754857 w 2640806"/>
              <a:gd name="connsiteY207" fmla="*/ 1281246 h 1800359"/>
              <a:gd name="connsiteX208" fmla="*/ 692944 w 2640806"/>
              <a:gd name="connsiteY208" fmla="*/ 1250290 h 1800359"/>
              <a:gd name="connsiteX209" fmla="*/ 609600 w 2640806"/>
              <a:gd name="connsiteY209" fmla="*/ 1209809 h 1800359"/>
              <a:gd name="connsiteX210" fmla="*/ 566738 w 2640806"/>
              <a:gd name="connsiteY210" fmla="*/ 1183615 h 1800359"/>
              <a:gd name="connsiteX211" fmla="*/ 528638 w 2640806"/>
              <a:gd name="connsiteY211" fmla="*/ 1138371 h 1800359"/>
              <a:gd name="connsiteX212" fmla="*/ 523875 w 2640806"/>
              <a:gd name="connsiteY212" fmla="*/ 1109796 h 1800359"/>
              <a:gd name="connsiteX213" fmla="*/ 550069 w 2640806"/>
              <a:gd name="connsiteY213" fmla="*/ 1090746 h 1800359"/>
              <a:gd name="connsiteX214" fmla="*/ 561975 w 2640806"/>
              <a:gd name="connsiteY214" fmla="*/ 1064552 h 1800359"/>
              <a:gd name="connsiteX215" fmla="*/ 547688 w 2640806"/>
              <a:gd name="connsiteY215" fmla="*/ 1040740 h 1800359"/>
              <a:gd name="connsiteX216" fmla="*/ 490538 w 2640806"/>
              <a:gd name="connsiteY216" fmla="*/ 1076459 h 1800359"/>
              <a:gd name="connsiteX217" fmla="*/ 447675 w 2640806"/>
              <a:gd name="connsiteY217" fmla="*/ 1057409 h 1800359"/>
              <a:gd name="connsiteX218" fmla="*/ 454819 w 2640806"/>
              <a:gd name="connsiteY218" fmla="*/ 1026452 h 1800359"/>
              <a:gd name="connsiteX219" fmla="*/ 461963 w 2640806"/>
              <a:gd name="connsiteY219" fmla="*/ 988352 h 1800359"/>
              <a:gd name="connsiteX220" fmla="*/ 459582 w 2640806"/>
              <a:gd name="connsiteY220" fmla="*/ 976446 h 1800359"/>
              <a:gd name="connsiteX221" fmla="*/ 419100 w 2640806"/>
              <a:gd name="connsiteY221" fmla="*/ 959777 h 1800359"/>
              <a:gd name="connsiteX222" fmla="*/ 392907 w 2640806"/>
              <a:gd name="connsiteY222" fmla="*/ 905009 h 1800359"/>
              <a:gd name="connsiteX223" fmla="*/ 395288 w 2640806"/>
              <a:gd name="connsiteY223" fmla="*/ 857384 h 1800359"/>
              <a:gd name="connsiteX224" fmla="*/ 433388 w 2640806"/>
              <a:gd name="connsiteY224" fmla="*/ 835952 h 1800359"/>
              <a:gd name="connsiteX225" fmla="*/ 431007 w 2640806"/>
              <a:gd name="connsiteY225" fmla="*/ 800234 h 1800359"/>
              <a:gd name="connsiteX226" fmla="*/ 400050 w 2640806"/>
              <a:gd name="connsiteY226" fmla="*/ 819284 h 1800359"/>
              <a:gd name="connsiteX227" fmla="*/ 397669 w 2640806"/>
              <a:gd name="connsiteY227" fmla="*/ 781184 h 1800359"/>
              <a:gd name="connsiteX228" fmla="*/ 419100 w 2640806"/>
              <a:gd name="connsiteY228" fmla="*/ 743084 h 1800359"/>
              <a:gd name="connsiteX229" fmla="*/ 421482 w 2640806"/>
              <a:gd name="connsiteY229" fmla="*/ 695459 h 1800359"/>
              <a:gd name="connsiteX230" fmla="*/ 428625 w 2640806"/>
              <a:gd name="connsiteY230" fmla="*/ 669265 h 1800359"/>
              <a:gd name="connsiteX231" fmla="*/ 383382 w 2640806"/>
              <a:gd name="connsiteY231" fmla="*/ 669265 h 1800359"/>
              <a:gd name="connsiteX232" fmla="*/ 385763 w 2640806"/>
              <a:gd name="connsiteY232" fmla="*/ 619259 h 1800359"/>
              <a:gd name="connsiteX233" fmla="*/ 423863 w 2640806"/>
              <a:gd name="connsiteY233" fmla="*/ 602590 h 1800359"/>
              <a:gd name="connsiteX234" fmla="*/ 445294 w 2640806"/>
              <a:gd name="connsiteY234" fmla="*/ 562109 h 1800359"/>
              <a:gd name="connsiteX235" fmla="*/ 469107 w 2640806"/>
              <a:gd name="connsiteY235" fmla="*/ 526390 h 1800359"/>
              <a:gd name="connsiteX236" fmla="*/ 438150 w 2640806"/>
              <a:gd name="connsiteY236" fmla="*/ 519246 h 1800359"/>
              <a:gd name="connsiteX237" fmla="*/ 409575 w 2640806"/>
              <a:gd name="connsiteY237" fmla="*/ 521627 h 1800359"/>
              <a:gd name="connsiteX238" fmla="*/ 400050 w 2640806"/>
              <a:gd name="connsiteY238" fmla="*/ 552584 h 1800359"/>
              <a:gd name="connsiteX239" fmla="*/ 381000 w 2640806"/>
              <a:gd name="connsiteY239" fmla="*/ 588302 h 1800359"/>
              <a:gd name="connsiteX240" fmla="*/ 333375 w 2640806"/>
              <a:gd name="connsiteY240" fmla="*/ 614496 h 1800359"/>
              <a:gd name="connsiteX241" fmla="*/ 285750 w 2640806"/>
              <a:gd name="connsiteY241" fmla="*/ 635927 h 1800359"/>
              <a:gd name="connsiteX242" fmla="*/ 230982 w 2640806"/>
              <a:gd name="connsiteY242" fmla="*/ 643071 h 1800359"/>
              <a:gd name="connsiteX243" fmla="*/ 159544 w 2640806"/>
              <a:gd name="connsiteY243" fmla="*/ 631165 h 1800359"/>
              <a:gd name="connsiteX244" fmla="*/ 230982 w 2640806"/>
              <a:gd name="connsiteY244" fmla="*/ 612115 h 1800359"/>
              <a:gd name="connsiteX245" fmla="*/ 233363 w 2640806"/>
              <a:gd name="connsiteY245" fmla="*/ 581159 h 1800359"/>
              <a:gd name="connsiteX246" fmla="*/ 204788 w 2640806"/>
              <a:gd name="connsiteY246" fmla="*/ 557346 h 1800359"/>
              <a:gd name="connsiteX247" fmla="*/ 223838 w 2640806"/>
              <a:gd name="connsiteY247" fmla="*/ 531152 h 1800359"/>
              <a:gd name="connsiteX248" fmla="*/ 221457 w 2640806"/>
              <a:gd name="connsiteY248" fmla="*/ 495434 h 1800359"/>
              <a:gd name="connsiteX249" fmla="*/ 221457 w 2640806"/>
              <a:gd name="connsiteY249" fmla="*/ 495434 h 1800359"/>
              <a:gd name="connsiteX250" fmla="*/ 166688 w 2640806"/>
              <a:gd name="connsiteY250" fmla="*/ 500196 h 1800359"/>
              <a:gd name="connsiteX251" fmla="*/ 157163 w 2640806"/>
              <a:gd name="connsiteY251" fmla="*/ 533534 h 1800359"/>
              <a:gd name="connsiteX252" fmla="*/ 159544 w 2640806"/>
              <a:gd name="connsiteY252" fmla="*/ 478765 h 1800359"/>
              <a:gd name="connsiteX253" fmla="*/ 192882 w 2640806"/>
              <a:gd name="connsiteY253" fmla="*/ 433521 h 1800359"/>
              <a:gd name="connsiteX254" fmla="*/ 214313 w 2640806"/>
              <a:gd name="connsiteY254" fmla="*/ 414471 h 1800359"/>
              <a:gd name="connsiteX255" fmla="*/ 245269 w 2640806"/>
              <a:gd name="connsiteY255" fmla="*/ 393040 h 1800359"/>
              <a:gd name="connsiteX256" fmla="*/ 197644 w 2640806"/>
              <a:gd name="connsiteY256" fmla="*/ 378752 h 1800359"/>
              <a:gd name="connsiteX257" fmla="*/ 133350 w 2640806"/>
              <a:gd name="connsiteY257" fmla="*/ 378752 h 1800359"/>
              <a:gd name="connsiteX258" fmla="*/ 109538 w 2640806"/>
              <a:gd name="connsiteY258" fmla="*/ 378752 h 1800359"/>
              <a:gd name="connsiteX259" fmla="*/ 107157 w 2640806"/>
              <a:gd name="connsiteY259" fmla="*/ 433521 h 1800359"/>
              <a:gd name="connsiteX260" fmla="*/ 61913 w 2640806"/>
              <a:gd name="connsiteY260" fmla="*/ 378752 h 1800359"/>
              <a:gd name="connsiteX261" fmla="*/ 0 w 2640806"/>
              <a:gd name="connsiteY261" fmla="*/ 359702 h 1800359"/>
              <a:gd name="connsiteX262" fmla="*/ 0 w 2640806"/>
              <a:gd name="connsiteY262" fmla="*/ 338271 h 1800359"/>
              <a:gd name="connsiteX263" fmla="*/ 35719 w 2640806"/>
              <a:gd name="connsiteY263" fmla="*/ 314459 h 1800359"/>
              <a:gd name="connsiteX264" fmla="*/ 66675 w 2640806"/>
              <a:gd name="connsiteY264" fmla="*/ 273977 h 1800359"/>
              <a:gd name="connsiteX265" fmla="*/ 54769 w 2640806"/>
              <a:gd name="connsiteY265" fmla="*/ 238259 h 1800359"/>
              <a:gd name="connsiteX266" fmla="*/ 35719 w 2640806"/>
              <a:gd name="connsiteY266" fmla="*/ 214446 h 1800359"/>
              <a:gd name="connsiteX267" fmla="*/ 61913 w 2640806"/>
              <a:gd name="connsiteY267" fmla="*/ 200159 h 1800359"/>
              <a:gd name="connsiteX268" fmla="*/ 71438 w 2640806"/>
              <a:gd name="connsiteY268" fmla="*/ 159677 h 1800359"/>
              <a:gd name="connsiteX269" fmla="*/ 57150 w 2640806"/>
              <a:gd name="connsiteY269" fmla="*/ 123959 h 1800359"/>
              <a:gd name="connsiteX270" fmla="*/ 21432 w 2640806"/>
              <a:gd name="connsiteY270" fmla="*/ 81096 h 1800359"/>
              <a:gd name="connsiteX271" fmla="*/ 66675 w 2640806"/>
              <a:gd name="connsiteY271" fmla="*/ 57284 h 1800359"/>
              <a:gd name="connsiteX272" fmla="*/ 95250 w 2640806"/>
              <a:gd name="connsiteY272" fmla="*/ 47759 h 1800359"/>
              <a:gd name="connsiteX273" fmla="*/ 190500 w 2640806"/>
              <a:gd name="connsiteY273" fmla="*/ 134 h 1800359"/>
              <a:gd name="connsiteX274" fmla="*/ 269081 w 2640806"/>
              <a:gd name="connsiteY274" fmla="*/ 62046 h 1800359"/>
              <a:gd name="connsiteX275" fmla="*/ 404813 w 2640806"/>
              <a:gd name="connsiteY275"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7888 w 2640806"/>
              <a:gd name="connsiteY58" fmla="*/ 1016928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2264569 w 2640806"/>
              <a:gd name="connsiteY75" fmla="*/ 997878 h 1800359"/>
              <a:gd name="connsiteX76" fmla="*/ 2224088 w 2640806"/>
              <a:gd name="connsiteY76" fmla="*/ 1012166 h 1800359"/>
              <a:gd name="connsiteX77" fmla="*/ 2178844 w 2640806"/>
              <a:gd name="connsiteY77" fmla="*/ 1052647 h 1800359"/>
              <a:gd name="connsiteX78" fmla="*/ 2116932 w 2640806"/>
              <a:gd name="connsiteY78" fmla="*/ 1081222 h 1800359"/>
              <a:gd name="connsiteX79" fmla="*/ 2071688 w 2640806"/>
              <a:gd name="connsiteY79" fmla="*/ 1064553 h 1800359"/>
              <a:gd name="connsiteX80" fmla="*/ 2035969 w 2640806"/>
              <a:gd name="connsiteY80" fmla="*/ 1028835 h 1800359"/>
              <a:gd name="connsiteX81" fmla="*/ 2045494 w 2640806"/>
              <a:gd name="connsiteY81" fmla="*/ 1009785 h 1800359"/>
              <a:gd name="connsiteX82" fmla="*/ 1516857 w 2640806"/>
              <a:gd name="connsiteY82" fmla="*/ 926440 h 1800359"/>
              <a:gd name="connsiteX83" fmla="*/ 1471613 w 2640806"/>
              <a:gd name="connsiteY83" fmla="*/ 897865 h 1800359"/>
              <a:gd name="connsiteX84" fmla="*/ 1438275 w 2640806"/>
              <a:gd name="connsiteY84" fmla="*/ 847859 h 1800359"/>
              <a:gd name="connsiteX85" fmla="*/ 1433513 w 2640806"/>
              <a:gd name="connsiteY85" fmla="*/ 819284 h 1800359"/>
              <a:gd name="connsiteX86" fmla="*/ 1409700 w 2640806"/>
              <a:gd name="connsiteY86" fmla="*/ 804996 h 1800359"/>
              <a:gd name="connsiteX87" fmla="*/ 1369219 w 2640806"/>
              <a:gd name="connsiteY87" fmla="*/ 807377 h 1800359"/>
              <a:gd name="connsiteX88" fmla="*/ 1309688 w 2640806"/>
              <a:gd name="connsiteY88" fmla="*/ 807377 h 1800359"/>
              <a:gd name="connsiteX89" fmla="*/ 1281113 w 2640806"/>
              <a:gd name="connsiteY89" fmla="*/ 812140 h 1800359"/>
              <a:gd name="connsiteX90" fmla="*/ 1257300 w 2640806"/>
              <a:gd name="connsiteY90" fmla="*/ 835952 h 1800359"/>
              <a:gd name="connsiteX91" fmla="*/ 1221582 w 2640806"/>
              <a:gd name="connsiteY91" fmla="*/ 838334 h 1800359"/>
              <a:gd name="connsiteX92" fmla="*/ 1188244 w 2640806"/>
              <a:gd name="connsiteY92" fmla="*/ 835952 h 1800359"/>
              <a:gd name="connsiteX93" fmla="*/ 1143000 w 2640806"/>
              <a:gd name="connsiteY93" fmla="*/ 821665 h 1800359"/>
              <a:gd name="connsiteX94" fmla="*/ 1109663 w 2640806"/>
              <a:gd name="connsiteY94" fmla="*/ 838334 h 1800359"/>
              <a:gd name="connsiteX95" fmla="*/ 1083469 w 2640806"/>
              <a:gd name="connsiteY95" fmla="*/ 866909 h 1800359"/>
              <a:gd name="connsiteX96" fmla="*/ 1054894 w 2640806"/>
              <a:gd name="connsiteY96" fmla="*/ 885959 h 1800359"/>
              <a:gd name="connsiteX97" fmla="*/ 1064419 w 2640806"/>
              <a:gd name="connsiteY97" fmla="*/ 926440 h 1800359"/>
              <a:gd name="connsiteX98" fmla="*/ 1059657 w 2640806"/>
              <a:gd name="connsiteY98" fmla="*/ 985971 h 1800359"/>
              <a:gd name="connsiteX99" fmla="*/ 1038225 w 2640806"/>
              <a:gd name="connsiteY99" fmla="*/ 933584 h 1800359"/>
              <a:gd name="connsiteX100" fmla="*/ 1028700 w 2640806"/>
              <a:gd name="connsiteY100" fmla="*/ 902627 h 1800359"/>
              <a:gd name="connsiteX101" fmla="*/ 1009650 w 2640806"/>
              <a:gd name="connsiteY101" fmla="*/ 897865 h 1800359"/>
              <a:gd name="connsiteX102" fmla="*/ 997744 w 2640806"/>
              <a:gd name="connsiteY102" fmla="*/ 921677 h 1800359"/>
              <a:gd name="connsiteX103" fmla="*/ 969169 w 2640806"/>
              <a:gd name="connsiteY103" fmla="*/ 924059 h 1800359"/>
              <a:gd name="connsiteX104" fmla="*/ 935832 w 2640806"/>
              <a:gd name="connsiteY104" fmla="*/ 916915 h 1800359"/>
              <a:gd name="connsiteX105" fmla="*/ 912019 w 2640806"/>
              <a:gd name="connsiteY105" fmla="*/ 935965 h 1800359"/>
              <a:gd name="connsiteX106" fmla="*/ 873919 w 2640806"/>
              <a:gd name="connsiteY106" fmla="*/ 945490 h 1800359"/>
              <a:gd name="connsiteX107" fmla="*/ 842963 w 2640806"/>
              <a:gd name="connsiteY107" fmla="*/ 935965 h 1800359"/>
              <a:gd name="connsiteX108" fmla="*/ 802482 w 2640806"/>
              <a:gd name="connsiteY108" fmla="*/ 912152 h 1800359"/>
              <a:gd name="connsiteX109" fmla="*/ 785813 w 2640806"/>
              <a:gd name="connsiteY109" fmla="*/ 881196 h 1800359"/>
              <a:gd name="connsiteX110" fmla="*/ 776288 w 2640806"/>
              <a:gd name="connsiteY110" fmla="*/ 866909 h 1800359"/>
              <a:gd name="connsiteX111" fmla="*/ 800100 w 2640806"/>
              <a:gd name="connsiteY111" fmla="*/ 850240 h 1800359"/>
              <a:gd name="connsiteX112" fmla="*/ 800100 w 2640806"/>
              <a:gd name="connsiteY112" fmla="*/ 793090 h 1800359"/>
              <a:gd name="connsiteX113" fmla="*/ 776288 w 2640806"/>
              <a:gd name="connsiteY113" fmla="*/ 783565 h 1800359"/>
              <a:gd name="connsiteX114" fmla="*/ 719138 w 2640806"/>
              <a:gd name="connsiteY114" fmla="*/ 788327 h 1800359"/>
              <a:gd name="connsiteX115" fmla="*/ 688182 w 2640806"/>
              <a:gd name="connsiteY115" fmla="*/ 781184 h 1800359"/>
              <a:gd name="connsiteX116" fmla="*/ 673894 w 2640806"/>
              <a:gd name="connsiteY116" fmla="*/ 754990 h 1800359"/>
              <a:gd name="connsiteX117" fmla="*/ 652463 w 2640806"/>
              <a:gd name="connsiteY117" fmla="*/ 731177 h 1800359"/>
              <a:gd name="connsiteX118" fmla="*/ 619125 w 2640806"/>
              <a:gd name="connsiteY118" fmla="*/ 709746 h 1800359"/>
              <a:gd name="connsiteX119" fmla="*/ 590550 w 2640806"/>
              <a:gd name="connsiteY119" fmla="*/ 716890 h 1800359"/>
              <a:gd name="connsiteX120" fmla="*/ 566738 w 2640806"/>
              <a:gd name="connsiteY120" fmla="*/ 719271 h 1800359"/>
              <a:gd name="connsiteX121" fmla="*/ 569119 w 2640806"/>
              <a:gd name="connsiteY121" fmla="*/ 750227 h 1800359"/>
              <a:gd name="connsiteX122" fmla="*/ 604838 w 2640806"/>
              <a:gd name="connsiteY122" fmla="*/ 764515 h 1800359"/>
              <a:gd name="connsiteX123" fmla="*/ 571500 w 2640806"/>
              <a:gd name="connsiteY123" fmla="*/ 778802 h 1800359"/>
              <a:gd name="connsiteX124" fmla="*/ 545307 w 2640806"/>
              <a:gd name="connsiteY124" fmla="*/ 795471 h 1800359"/>
              <a:gd name="connsiteX125" fmla="*/ 569119 w 2640806"/>
              <a:gd name="connsiteY125" fmla="*/ 814521 h 1800359"/>
              <a:gd name="connsiteX126" fmla="*/ 550069 w 2640806"/>
              <a:gd name="connsiteY126" fmla="*/ 833571 h 1800359"/>
              <a:gd name="connsiteX127" fmla="*/ 523875 w 2640806"/>
              <a:gd name="connsiteY127" fmla="*/ 840715 h 1800359"/>
              <a:gd name="connsiteX128" fmla="*/ 511969 w 2640806"/>
              <a:gd name="connsiteY128" fmla="*/ 862146 h 1800359"/>
              <a:gd name="connsiteX129" fmla="*/ 535782 w 2640806"/>
              <a:gd name="connsiteY129" fmla="*/ 883577 h 1800359"/>
              <a:gd name="connsiteX130" fmla="*/ 542925 w 2640806"/>
              <a:gd name="connsiteY130" fmla="*/ 914534 h 1800359"/>
              <a:gd name="connsiteX131" fmla="*/ 557213 w 2640806"/>
              <a:gd name="connsiteY131" fmla="*/ 947871 h 1800359"/>
              <a:gd name="connsiteX132" fmla="*/ 533400 w 2640806"/>
              <a:gd name="connsiteY132" fmla="*/ 955015 h 1800359"/>
              <a:gd name="connsiteX133" fmla="*/ 528638 w 2640806"/>
              <a:gd name="connsiteY133" fmla="*/ 988352 h 1800359"/>
              <a:gd name="connsiteX134" fmla="*/ 550069 w 2640806"/>
              <a:gd name="connsiteY134" fmla="*/ 1002640 h 1800359"/>
              <a:gd name="connsiteX135" fmla="*/ 573882 w 2640806"/>
              <a:gd name="connsiteY135" fmla="*/ 990734 h 1800359"/>
              <a:gd name="connsiteX136" fmla="*/ 588169 w 2640806"/>
              <a:gd name="connsiteY136" fmla="*/ 1012165 h 1800359"/>
              <a:gd name="connsiteX137" fmla="*/ 588169 w 2640806"/>
              <a:gd name="connsiteY137" fmla="*/ 1012165 h 1800359"/>
              <a:gd name="connsiteX138" fmla="*/ 614363 w 2640806"/>
              <a:gd name="connsiteY138" fmla="*/ 1038359 h 1800359"/>
              <a:gd name="connsiteX139" fmla="*/ 602457 w 2640806"/>
              <a:gd name="connsiteY139" fmla="*/ 1064552 h 1800359"/>
              <a:gd name="connsiteX140" fmla="*/ 588169 w 2640806"/>
              <a:gd name="connsiteY140" fmla="*/ 1081221 h 1800359"/>
              <a:gd name="connsiteX141" fmla="*/ 600075 w 2640806"/>
              <a:gd name="connsiteY141" fmla="*/ 1119321 h 1800359"/>
              <a:gd name="connsiteX142" fmla="*/ 609600 w 2640806"/>
              <a:gd name="connsiteY142" fmla="*/ 1138371 h 1800359"/>
              <a:gd name="connsiteX143" fmla="*/ 609600 w 2640806"/>
              <a:gd name="connsiteY143" fmla="*/ 1138371 h 1800359"/>
              <a:gd name="connsiteX144" fmla="*/ 640557 w 2640806"/>
              <a:gd name="connsiteY144" fmla="*/ 1155040 h 1800359"/>
              <a:gd name="connsiteX145" fmla="*/ 642938 w 2640806"/>
              <a:gd name="connsiteY145" fmla="*/ 1188377 h 1800359"/>
              <a:gd name="connsiteX146" fmla="*/ 681038 w 2640806"/>
              <a:gd name="connsiteY146" fmla="*/ 1205046 h 1800359"/>
              <a:gd name="connsiteX147" fmla="*/ 781050 w 2640806"/>
              <a:gd name="connsiteY147" fmla="*/ 1228859 h 1800359"/>
              <a:gd name="connsiteX148" fmla="*/ 797719 w 2640806"/>
              <a:gd name="connsiteY148" fmla="*/ 1245527 h 1800359"/>
              <a:gd name="connsiteX149" fmla="*/ 828675 w 2640806"/>
              <a:gd name="connsiteY149" fmla="*/ 1262196 h 1800359"/>
              <a:gd name="connsiteX150" fmla="*/ 852488 w 2640806"/>
              <a:gd name="connsiteY150" fmla="*/ 1238384 h 1800359"/>
              <a:gd name="connsiteX151" fmla="*/ 864394 w 2640806"/>
              <a:gd name="connsiteY151" fmla="*/ 1262196 h 1800359"/>
              <a:gd name="connsiteX152" fmla="*/ 926307 w 2640806"/>
              <a:gd name="connsiteY152" fmla="*/ 1269340 h 1800359"/>
              <a:gd name="connsiteX153" fmla="*/ 940594 w 2640806"/>
              <a:gd name="connsiteY153" fmla="*/ 1286009 h 1800359"/>
              <a:gd name="connsiteX154" fmla="*/ 966788 w 2640806"/>
              <a:gd name="connsiteY154" fmla="*/ 1326490 h 1800359"/>
              <a:gd name="connsiteX155" fmla="*/ 1004888 w 2640806"/>
              <a:gd name="connsiteY155" fmla="*/ 1350302 h 1800359"/>
              <a:gd name="connsiteX156" fmla="*/ 1064419 w 2640806"/>
              <a:gd name="connsiteY156" fmla="*/ 1376496 h 1800359"/>
              <a:gd name="connsiteX157" fmla="*/ 1104900 w 2640806"/>
              <a:gd name="connsiteY157" fmla="*/ 1395546 h 1800359"/>
              <a:gd name="connsiteX158" fmla="*/ 1152525 w 2640806"/>
              <a:gd name="connsiteY158" fmla="*/ 1395546 h 1800359"/>
              <a:gd name="connsiteX159" fmla="*/ 1216819 w 2640806"/>
              <a:gd name="connsiteY159" fmla="*/ 1409834 h 1800359"/>
              <a:gd name="connsiteX160" fmla="*/ 1283494 w 2640806"/>
              <a:gd name="connsiteY160" fmla="*/ 1424121 h 1800359"/>
              <a:gd name="connsiteX161" fmla="*/ 1323975 w 2640806"/>
              <a:gd name="connsiteY161" fmla="*/ 1466984 h 1800359"/>
              <a:gd name="connsiteX162" fmla="*/ 1369219 w 2640806"/>
              <a:gd name="connsiteY162" fmla="*/ 1514609 h 1800359"/>
              <a:gd name="connsiteX163" fmla="*/ 1371600 w 2640806"/>
              <a:gd name="connsiteY163" fmla="*/ 1574140 h 1800359"/>
              <a:gd name="connsiteX164" fmla="*/ 1343025 w 2640806"/>
              <a:gd name="connsiteY164" fmla="*/ 1528896 h 1800359"/>
              <a:gd name="connsiteX165" fmla="*/ 1297782 w 2640806"/>
              <a:gd name="connsiteY165" fmla="*/ 1483652 h 1800359"/>
              <a:gd name="connsiteX166" fmla="*/ 1262063 w 2640806"/>
              <a:gd name="connsiteY166" fmla="*/ 1450315 h 1800359"/>
              <a:gd name="connsiteX167" fmla="*/ 1228725 w 2640806"/>
              <a:gd name="connsiteY167" fmla="*/ 1431265 h 1800359"/>
              <a:gd name="connsiteX168" fmla="*/ 1159669 w 2640806"/>
              <a:gd name="connsiteY168" fmla="*/ 1426502 h 1800359"/>
              <a:gd name="connsiteX169" fmla="*/ 1102519 w 2640806"/>
              <a:gd name="connsiteY169" fmla="*/ 1424121 h 1800359"/>
              <a:gd name="connsiteX170" fmla="*/ 1062038 w 2640806"/>
              <a:gd name="connsiteY170" fmla="*/ 1407452 h 1800359"/>
              <a:gd name="connsiteX171" fmla="*/ 1014413 w 2640806"/>
              <a:gd name="connsiteY171" fmla="*/ 1388402 h 1800359"/>
              <a:gd name="connsiteX172" fmla="*/ 983457 w 2640806"/>
              <a:gd name="connsiteY172" fmla="*/ 1366971 h 1800359"/>
              <a:gd name="connsiteX173" fmla="*/ 942975 w 2640806"/>
              <a:gd name="connsiteY173" fmla="*/ 1343159 h 1800359"/>
              <a:gd name="connsiteX174" fmla="*/ 900113 w 2640806"/>
              <a:gd name="connsiteY174" fmla="*/ 1319346 h 1800359"/>
              <a:gd name="connsiteX175" fmla="*/ 912019 w 2640806"/>
              <a:gd name="connsiteY175" fmla="*/ 1364590 h 1800359"/>
              <a:gd name="connsiteX176" fmla="*/ 923925 w 2640806"/>
              <a:gd name="connsiteY176" fmla="*/ 1409834 h 1800359"/>
              <a:gd name="connsiteX177" fmla="*/ 938213 w 2640806"/>
              <a:gd name="connsiteY177" fmla="*/ 1450315 h 1800359"/>
              <a:gd name="connsiteX178" fmla="*/ 962025 w 2640806"/>
              <a:gd name="connsiteY178" fmla="*/ 1497940 h 1800359"/>
              <a:gd name="connsiteX179" fmla="*/ 971550 w 2640806"/>
              <a:gd name="connsiteY179" fmla="*/ 1550327 h 1800359"/>
              <a:gd name="connsiteX180" fmla="*/ 1002507 w 2640806"/>
              <a:gd name="connsiteY180" fmla="*/ 1614621 h 1800359"/>
              <a:gd name="connsiteX181" fmla="*/ 1021557 w 2640806"/>
              <a:gd name="connsiteY181" fmla="*/ 1647959 h 1800359"/>
              <a:gd name="connsiteX182" fmla="*/ 1035844 w 2640806"/>
              <a:gd name="connsiteY182" fmla="*/ 1671771 h 1800359"/>
              <a:gd name="connsiteX183" fmla="*/ 1102519 w 2640806"/>
              <a:gd name="connsiteY183" fmla="*/ 1678915 h 1800359"/>
              <a:gd name="connsiteX184" fmla="*/ 1154907 w 2640806"/>
              <a:gd name="connsiteY184" fmla="*/ 1697965 h 1800359"/>
              <a:gd name="connsiteX185" fmla="*/ 1171575 w 2640806"/>
              <a:gd name="connsiteY185" fmla="*/ 1709871 h 1800359"/>
              <a:gd name="connsiteX186" fmla="*/ 1176338 w 2640806"/>
              <a:gd name="connsiteY186" fmla="*/ 1717015 h 1800359"/>
              <a:gd name="connsiteX187" fmla="*/ 1178719 w 2640806"/>
              <a:gd name="connsiteY187" fmla="*/ 1726540 h 1800359"/>
              <a:gd name="connsiteX188" fmla="*/ 1181100 w 2640806"/>
              <a:gd name="connsiteY188" fmla="*/ 1728921 h 1800359"/>
              <a:gd name="connsiteX189" fmla="*/ 1204913 w 2640806"/>
              <a:gd name="connsiteY189" fmla="*/ 1793215 h 1800359"/>
              <a:gd name="connsiteX190" fmla="*/ 1169194 w 2640806"/>
              <a:gd name="connsiteY190" fmla="*/ 1800359 h 1800359"/>
              <a:gd name="connsiteX191" fmla="*/ 1140619 w 2640806"/>
              <a:gd name="connsiteY191" fmla="*/ 1745590 h 1800359"/>
              <a:gd name="connsiteX192" fmla="*/ 1121569 w 2640806"/>
              <a:gd name="connsiteY192" fmla="*/ 1726540 h 1800359"/>
              <a:gd name="connsiteX193" fmla="*/ 1128713 w 2640806"/>
              <a:gd name="connsiteY193" fmla="*/ 1790834 h 1800359"/>
              <a:gd name="connsiteX194" fmla="*/ 1119188 w 2640806"/>
              <a:gd name="connsiteY194" fmla="*/ 1790834 h 1800359"/>
              <a:gd name="connsiteX195" fmla="*/ 1088232 w 2640806"/>
              <a:gd name="connsiteY195" fmla="*/ 1740827 h 1800359"/>
              <a:gd name="connsiteX196" fmla="*/ 1057275 w 2640806"/>
              <a:gd name="connsiteY196" fmla="*/ 1717015 h 1800359"/>
              <a:gd name="connsiteX197" fmla="*/ 1042988 w 2640806"/>
              <a:gd name="connsiteY197" fmla="*/ 1745590 h 1800359"/>
              <a:gd name="connsiteX198" fmla="*/ 1021557 w 2640806"/>
              <a:gd name="connsiteY198" fmla="*/ 1750352 h 1800359"/>
              <a:gd name="connsiteX199" fmla="*/ 985838 w 2640806"/>
              <a:gd name="connsiteY199" fmla="*/ 1697965 h 1800359"/>
              <a:gd name="connsiteX200" fmla="*/ 919163 w 2640806"/>
              <a:gd name="connsiteY200" fmla="*/ 1671771 h 1800359"/>
              <a:gd name="connsiteX201" fmla="*/ 876300 w 2640806"/>
              <a:gd name="connsiteY201" fmla="*/ 1638434 h 1800359"/>
              <a:gd name="connsiteX202" fmla="*/ 857250 w 2640806"/>
              <a:gd name="connsiteY202" fmla="*/ 1576521 h 1800359"/>
              <a:gd name="connsiteX203" fmla="*/ 862013 w 2640806"/>
              <a:gd name="connsiteY203" fmla="*/ 1528896 h 1800359"/>
              <a:gd name="connsiteX204" fmla="*/ 864394 w 2640806"/>
              <a:gd name="connsiteY204" fmla="*/ 1464602 h 1800359"/>
              <a:gd name="connsiteX205" fmla="*/ 866775 w 2640806"/>
              <a:gd name="connsiteY205" fmla="*/ 1400309 h 1800359"/>
              <a:gd name="connsiteX206" fmla="*/ 862013 w 2640806"/>
              <a:gd name="connsiteY206" fmla="*/ 1333634 h 1800359"/>
              <a:gd name="connsiteX207" fmla="*/ 804863 w 2640806"/>
              <a:gd name="connsiteY207" fmla="*/ 1305059 h 1800359"/>
              <a:gd name="connsiteX208" fmla="*/ 754857 w 2640806"/>
              <a:gd name="connsiteY208" fmla="*/ 1281246 h 1800359"/>
              <a:gd name="connsiteX209" fmla="*/ 692944 w 2640806"/>
              <a:gd name="connsiteY209" fmla="*/ 1250290 h 1800359"/>
              <a:gd name="connsiteX210" fmla="*/ 609600 w 2640806"/>
              <a:gd name="connsiteY210" fmla="*/ 1209809 h 1800359"/>
              <a:gd name="connsiteX211" fmla="*/ 566738 w 2640806"/>
              <a:gd name="connsiteY211" fmla="*/ 1183615 h 1800359"/>
              <a:gd name="connsiteX212" fmla="*/ 528638 w 2640806"/>
              <a:gd name="connsiteY212" fmla="*/ 1138371 h 1800359"/>
              <a:gd name="connsiteX213" fmla="*/ 523875 w 2640806"/>
              <a:gd name="connsiteY213" fmla="*/ 1109796 h 1800359"/>
              <a:gd name="connsiteX214" fmla="*/ 550069 w 2640806"/>
              <a:gd name="connsiteY214" fmla="*/ 1090746 h 1800359"/>
              <a:gd name="connsiteX215" fmla="*/ 561975 w 2640806"/>
              <a:gd name="connsiteY215" fmla="*/ 1064552 h 1800359"/>
              <a:gd name="connsiteX216" fmla="*/ 547688 w 2640806"/>
              <a:gd name="connsiteY216" fmla="*/ 1040740 h 1800359"/>
              <a:gd name="connsiteX217" fmla="*/ 490538 w 2640806"/>
              <a:gd name="connsiteY217" fmla="*/ 1076459 h 1800359"/>
              <a:gd name="connsiteX218" fmla="*/ 447675 w 2640806"/>
              <a:gd name="connsiteY218" fmla="*/ 1057409 h 1800359"/>
              <a:gd name="connsiteX219" fmla="*/ 454819 w 2640806"/>
              <a:gd name="connsiteY219" fmla="*/ 1026452 h 1800359"/>
              <a:gd name="connsiteX220" fmla="*/ 461963 w 2640806"/>
              <a:gd name="connsiteY220" fmla="*/ 988352 h 1800359"/>
              <a:gd name="connsiteX221" fmla="*/ 459582 w 2640806"/>
              <a:gd name="connsiteY221" fmla="*/ 976446 h 1800359"/>
              <a:gd name="connsiteX222" fmla="*/ 419100 w 2640806"/>
              <a:gd name="connsiteY222" fmla="*/ 959777 h 1800359"/>
              <a:gd name="connsiteX223" fmla="*/ 392907 w 2640806"/>
              <a:gd name="connsiteY223" fmla="*/ 905009 h 1800359"/>
              <a:gd name="connsiteX224" fmla="*/ 395288 w 2640806"/>
              <a:gd name="connsiteY224" fmla="*/ 857384 h 1800359"/>
              <a:gd name="connsiteX225" fmla="*/ 433388 w 2640806"/>
              <a:gd name="connsiteY225" fmla="*/ 835952 h 1800359"/>
              <a:gd name="connsiteX226" fmla="*/ 431007 w 2640806"/>
              <a:gd name="connsiteY226" fmla="*/ 800234 h 1800359"/>
              <a:gd name="connsiteX227" fmla="*/ 400050 w 2640806"/>
              <a:gd name="connsiteY227" fmla="*/ 819284 h 1800359"/>
              <a:gd name="connsiteX228" fmla="*/ 397669 w 2640806"/>
              <a:gd name="connsiteY228" fmla="*/ 781184 h 1800359"/>
              <a:gd name="connsiteX229" fmla="*/ 419100 w 2640806"/>
              <a:gd name="connsiteY229" fmla="*/ 743084 h 1800359"/>
              <a:gd name="connsiteX230" fmla="*/ 421482 w 2640806"/>
              <a:gd name="connsiteY230" fmla="*/ 695459 h 1800359"/>
              <a:gd name="connsiteX231" fmla="*/ 428625 w 2640806"/>
              <a:gd name="connsiteY231" fmla="*/ 669265 h 1800359"/>
              <a:gd name="connsiteX232" fmla="*/ 383382 w 2640806"/>
              <a:gd name="connsiteY232" fmla="*/ 669265 h 1800359"/>
              <a:gd name="connsiteX233" fmla="*/ 385763 w 2640806"/>
              <a:gd name="connsiteY233" fmla="*/ 619259 h 1800359"/>
              <a:gd name="connsiteX234" fmla="*/ 423863 w 2640806"/>
              <a:gd name="connsiteY234" fmla="*/ 602590 h 1800359"/>
              <a:gd name="connsiteX235" fmla="*/ 445294 w 2640806"/>
              <a:gd name="connsiteY235" fmla="*/ 562109 h 1800359"/>
              <a:gd name="connsiteX236" fmla="*/ 469107 w 2640806"/>
              <a:gd name="connsiteY236" fmla="*/ 526390 h 1800359"/>
              <a:gd name="connsiteX237" fmla="*/ 438150 w 2640806"/>
              <a:gd name="connsiteY237" fmla="*/ 519246 h 1800359"/>
              <a:gd name="connsiteX238" fmla="*/ 409575 w 2640806"/>
              <a:gd name="connsiteY238" fmla="*/ 521627 h 1800359"/>
              <a:gd name="connsiteX239" fmla="*/ 400050 w 2640806"/>
              <a:gd name="connsiteY239" fmla="*/ 552584 h 1800359"/>
              <a:gd name="connsiteX240" fmla="*/ 381000 w 2640806"/>
              <a:gd name="connsiteY240" fmla="*/ 588302 h 1800359"/>
              <a:gd name="connsiteX241" fmla="*/ 333375 w 2640806"/>
              <a:gd name="connsiteY241" fmla="*/ 614496 h 1800359"/>
              <a:gd name="connsiteX242" fmla="*/ 285750 w 2640806"/>
              <a:gd name="connsiteY242" fmla="*/ 635927 h 1800359"/>
              <a:gd name="connsiteX243" fmla="*/ 230982 w 2640806"/>
              <a:gd name="connsiteY243" fmla="*/ 643071 h 1800359"/>
              <a:gd name="connsiteX244" fmla="*/ 159544 w 2640806"/>
              <a:gd name="connsiteY244" fmla="*/ 631165 h 1800359"/>
              <a:gd name="connsiteX245" fmla="*/ 230982 w 2640806"/>
              <a:gd name="connsiteY245" fmla="*/ 612115 h 1800359"/>
              <a:gd name="connsiteX246" fmla="*/ 233363 w 2640806"/>
              <a:gd name="connsiteY246" fmla="*/ 581159 h 1800359"/>
              <a:gd name="connsiteX247" fmla="*/ 204788 w 2640806"/>
              <a:gd name="connsiteY247" fmla="*/ 557346 h 1800359"/>
              <a:gd name="connsiteX248" fmla="*/ 223838 w 2640806"/>
              <a:gd name="connsiteY248" fmla="*/ 531152 h 1800359"/>
              <a:gd name="connsiteX249" fmla="*/ 221457 w 2640806"/>
              <a:gd name="connsiteY249" fmla="*/ 495434 h 1800359"/>
              <a:gd name="connsiteX250" fmla="*/ 221457 w 2640806"/>
              <a:gd name="connsiteY250" fmla="*/ 495434 h 1800359"/>
              <a:gd name="connsiteX251" fmla="*/ 166688 w 2640806"/>
              <a:gd name="connsiteY251" fmla="*/ 500196 h 1800359"/>
              <a:gd name="connsiteX252" fmla="*/ 157163 w 2640806"/>
              <a:gd name="connsiteY252" fmla="*/ 533534 h 1800359"/>
              <a:gd name="connsiteX253" fmla="*/ 159544 w 2640806"/>
              <a:gd name="connsiteY253" fmla="*/ 478765 h 1800359"/>
              <a:gd name="connsiteX254" fmla="*/ 192882 w 2640806"/>
              <a:gd name="connsiteY254" fmla="*/ 433521 h 1800359"/>
              <a:gd name="connsiteX255" fmla="*/ 214313 w 2640806"/>
              <a:gd name="connsiteY255" fmla="*/ 414471 h 1800359"/>
              <a:gd name="connsiteX256" fmla="*/ 245269 w 2640806"/>
              <a:gd name="connsiteY256" fmla="*/ 393040 h 1800359"/>
              <a:gd name="connsiteX257" fmla="*/ 197644 w 2640806"/>
              <a:gd name="connsiteY257" fmla="*/ 378752 h 1800359"/>
              <a:gd name="connsiteX258" fmla="*/ 133350 w 2640806"/>
              <a:gd name="connsiteY258" fmla="*/ 378752 h 1800359"/>
              <a:gd name="connsiteX259" fmla="*/ 109538 w 2640806"/>
              <a:gd name="connsiteY259" fmla="*/ 378752 h 1800359"/>
              <a:gd name="connsiteX260" fmla="*/ 107157 w 2640806"/>
              <a:gd name="connsiteY260" fmla="*/ 433521 h 1800359"/>
              <a:gd name="connsiteX261" fmla="*/ 61913 w 2640806"/>
              <a:gd name="connsiteY261" fmla="*/ 378752 h 1800359"/>
              <a:gd name="connsiteX262" fmla="*/ 0 w 2640806"/>
              <a:gd name="connsiteY262" fmla="*/ 359702 h 1800359"/>
              <a:gd name="connsiteX263" fmla="*/ 0 w 2640806"/>
              <a:gd name="connsiteY263" fmla="*/ 338271 h 1800359"/>
              <a:gd name="connsiteX264" fmla="*/ 35719 w 2640806"/>
              <a:gd name="connsiteY264" fmla="*/ 314459 h 1800359"/>
              <a:gd name="connsiteX265" fmla="*/ 66675 w 2640806"/>
              <a:gd name="connsiteY265" fmla="*/ 273977 h 1800359"/>
              <a:gd name="connsiteX266" fmla="*/ 54769 w 2640806"/>
              <a:gd name="connsiteY266" fmla="*/ 238259 h 1800359"/>
              <a:gd name="connsiteX267" fmla="*/ 35719 w 2640806"/>
              <a:gd name="connsiteY267" fmla="*/ 214446 h 1800359"/>
              <a:gd name="connsiteX268" fmla="*/ 61913 w 2640806"/>
              <a:gd name="connsiteY268" fmla="*/ 200159 h 1800359"/>
              <a:gd name="connsiteX269" fmla="*/ 71438 w 2640806"/>
              <a:gd name="connsiteY269" fmla="*/ 159677 h 1800359"/>
              <a:gd name="connsiteX270" fmla="*/ 57150 w 2640806"/>
              <a:gd name="connsiteY270" fmla="*/ 123959 h 1800359"/>
              <a:gd name="connsiteX271" fmla="*/ 21432 w 2640806"/>
              <a:gd name="connsiteY271" fmla="*/ 81096 h 1800359"/>
              <a:gd name="connsiteX272" fmla="*/ 66675 w 2640806"/>
              <a:gd name="connsiteY272" fmla="*/ 57284 h 1800359"/>
              <a:gd name="connsiteX273" fmla="*/ 95250 w 2640806"/>
              <a:gd name="connsiteY273" fmla="*/ 47759 h 1800359"/>
              <a:gd name="connsiteX274" fmla="*/ 190500 w 2640806"/>
              <a:gd name="connsiteY274" fmla="*/ 134 h 1800359"/>
              <a:gd name="connsiteX275" fmla="*/ 269081 w 2640806"/>
              <a:gd name="connsiteY275" fmla="*/ 62046 h 1800359"/>
              <a:gd name="connsiteX276" fmla="*/ 404813 w 2640806"/>
              <a:gd name="connsiteY276"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3125 w 2640806"/>
              <a:gd name="connsiteY58" fmla="*/ 1028834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2264569 w 2640806"/>
              <a:gd name="connsiteY75" fmla="*/ 997878 h 1800359"/>
              <a:gd name="connsiteX76" fmla="*/ 2224088 w 2640806"/>
              <a:gd name="connsiteY76" fmla="*/ 1012166 h 1800359"/>
              <a:gd name="connsiteX77" fmla="*/ 2178844 w 2640806"/>
              <a:gd name="connsiteY77" fmla="*/ 1052647 h 1800359"/>
              <a:gd name="connsiteX78" fmla="*/ 2116932 w 2640806"/>
              <a:gd name="connsiteY78" fmla="*/ 1081222 h 1800359"/>
              <a:gd name="connsiteX79" fmla="*/ 2071688 w 2640806"/>
              <a:gd name="connsiteY79" fmla="*/ 1064553 h 1800359"/>
              <a:gd name="connsiteX80" fmla="*/ 2035969 w 2640806"/>
              <a:gd name="connsiteY80" fmla="*/ 1028835 h 1800359"/>
              <a:gd name="connsiteX81" fmla="*/ 2045494 w 2640806"/>
              <a:gd name="connsiteY81" fmla="*/ 1009785 h 1800359"/>
              <a:gd name="connsiteX82" fmla="*/ 1516857 w 2640806"/>
              <a:gd name="connsiteY82" fmla="*/ 926440 h 1800359"/>
              <a:gd name="connsiteX83" fmla="*/ 1471613 w 2640806"/>
              <a:gd name="connsiteY83" fmla="*/ 897865 h 1800359"/>
              <a:gd name="connsiteX84" fmla="*/ 1438275 w 2640806"/>
              <a:gd name="connsiteY84" fmla="*/ 847859 h 1800359"/>
              <a:gd name="connsiteX85" fmla="*/ 1433513 w 2640806"/>
              <a:gd name="connsiteY85" fmla="*/ 819284 h 1800359"/>
              <a:gd name="connsiteX86" fmla="*/ 1409700 w 2640806"/>
              <a:gd name="connsiteY86" fmla="*/ 804996 h 1800359"/>
              <a:gd name="connsiteX87" fmla="*/ 1369219 w 2640806"/>
              <a:gd name="connsiteY87" fmla="*/ 807377 h 1800359"/>
              <a:gd name="connsiteX88" fmla="*/ 1309688 w 2640806"/>
              <a:gd name="connsiteY88" fmla="*/ 807377 h 1800359"/>
              <a:gd name="connsiteX89" fmla="*/ 1281113 w 2640806"/>
              <a:gd name="connsiteY89" fmla="*/ 812140 h 1800359"/>
              <a:gd name="connsiteX90" fmla="*/ 1257300 w 2640806"/>
              <a:gd name="connsiteY90" fmla="*/ 835952 h 1800359"/>
              <a:gd name="connsiteX91" fmla="*/ 1221582 w 2640806"/>
              <a:gd name="connsiteY91" fmla="*/ 838334 h 1800359"/>
              <a:gd name="connsiteX92" fmla="*/ 1188244 w 2640806"/>
              <a:gd name="connsiteY92" fmla="*/ 835952 h 1800359"/>
              <a:gd name="connsiteX93" fmla="*/ 1143000 w 2640806"/>
              <a:gd name="connsiteY93" fmla="*/ 821665 h 1800359"/>
              <a:gd name="connsiteX94" fmla="*/ 1109663 w 2640806"/>
              <a:gd name="connsiteY94" fmla="*/ 838334 h 1800359"/>
              <a:gd name="connsiteX95" fmla="*/ 1083469 w 2640806"/>
              <a:gd name="connsiteY95" fmla="*/ 866909 h 1800359"/>
              <a:gd name="connsiteX96" fmla="*/ 1054894 w 2640806"/>
              <a:gd name="connsiteY96" fmla="*/ 885959 h 1800359"/>
              <a:gd name="connsiteX97" fmla="*/ 1064419 w 2640806"/>
              <a:gd name="connsiteY97" fmla="*/ 926440 h 1800359"/>
              <a:gd name="connsiteX98" fmla="*/ 1059657 w 2640806"/>
              <a:gd name="connsiteY98" fmla="*/ 985971 h 1800359"/>
              <a:gd name="connsiteX99" fmla="*/ 1038225 w 2640806"/>
              <a:gd name="connsiteY99" fmla="*/ 933584 h 1800359"/>
              <a:gd name="connsiteX100" fmla="*/ 1028700 w 2640806"/>
              <a:gd name="connsiteY100" fmla="*/ 902627 h 1800359"/>
              <a:gd name="connsiteX101" fmla="*/ 1009650 w 2640806"/>
              <a:gd name="connsiteY101" fmla="*/ 897865 h 1800359"/>
              <a:gd name="connsiteX102" fmla="*/ 997744 w 2640806"/>
              <a:gd name="connsiteY102" fmla="*/ 921677 h 1800359"/>
              <a:gd name="connsiteX103" fmla="*/ 969169 w 2640806"/>
              <a:gd name="connsiteY103" fmla="*/ 924059 h 1800359"/>
              <a:gd name="connsiteX104" fmla="*/ 935832 w 2640806"/>
              <a:gd name="connsiteY104" fmla="*/ 916915 h 1800359"/>
              <a:gd name="connsiteX105" fmla="*/ 912019 w 2640806"/>
              <a:gd name="connsiteY105" fmla="*/ 935965 h 1800359"/>
              <a:gd name="connsiteX106" fmla="*/ 873919 w 2640806"/>
              <a:gd name="connsiteY106" fmla="*/ 945490 h 1800359"/>
              <a:gd name="connsiteX107" fmla="*/ 842963 w 2640806"/>
              <a:gd name="connsiteY107" fmla="*/ 935965 h 1800359"/>
              <a:gd name="connsiteX108" fmla="*/ 802482 w 2640806"/>
              <a:gd name="connsiteY108" fmla="*/ 912152 h 1800359"/>
              <a:gd name="connsiteX109" fmla="*/ 785813 w 2640806"/>
              <a:gd name="connsiteY109" fmla="*/ 881196 h 1800359"/>
              <a:gd name="connsiteX110" fmla="*/ 776288 w 2640806"/>
              <a:gd name="connsiteY110" fmla="*/ 866909 h 1800359"/>
              <a:gd name="connsiteX111" fmla="*/ 800100 w 2640806"/>
              <a:gd name="connsiteY111" fmla="*/ 850240 h 1800359"/>
              <a:gd name="connsiteX112" fmla="*/ 800100 w 2640806"/>
              <a:gd name="connsiteY112" fmla="*/ 793090 h 1800359"/>
              <a:gd name="connsiteX113" fmla="*/ 776288 w 2640806"/>
              <a:gd name="connsiteY113" fmla="*/ 783565 h 1800359"/>
              <a:gd name="connsiteX114" fmla="*/ 719138 w 2640806"/>
              <a:gd name="connsiteY114" fmla="*/ 788327 h 1800359"/>
              <a:gd name="connsiteX115" fmla="*/ 688182 w 2640806"/>
              <a:gd name="connsiteY115" fmla="*/ 781184 h 1800359"/>
              <a:gd name="connsiteX116" fmla="*/ 673894 w 2640806"/>
              <a:gd name="connsiteY116" fmla="*/ 754990 h 1800359"/>
              <a:gd name="connsiteX117" fmla="*/ 652463 w 2640806"/>
              <a:gd name="connsiteY117" fmla="*/ 731177 h 1800359"/>
              <a:gd name="connsiteX118" fmla="*/ 619125 w 2640806"/>
              <a:gd name="connsiteY118" fmla="*/ 709746 h 1800359"/>
              <a:gd name="connsiteX119" fmla="*/ 590550 w 2640806"/>
              <a:gd name="connsiteY119" fmla="*/ 716890 h 1800359"/>
              <a:gd name="connsiteX120" fmla="*/ 566738 w 2640806"/>
              <a:gd name="connsiteY120" fmla="*/ 719271 h 1800359"/>
              <a:gd name="connsiteX121" fmla="*/ 569119 w 2640806"/>
              <a:gd name="connsiteY121" fmla="*/ 750227 h 1800359"/>
              <a:gd name="connsiteX122" fmla="*/ 604838 w 2640806"/>
              <a:gd name="connsiteY122" fmla="*/ 764515 h 1800359"/>
              <a:gd name="connsiteX123" fmla="*/ 571500 w 2640806"/>
              <a:gd name="connsiteY123" fmla="*/ 778802 h 1800359"/>
              <a:gd name="connsiteX124" fmla="*/ 545307 w 2640806"/>
              <a:gd name="connsiteY124" fmla="*/ 795471 h 1800359"/>
              <a:gd name="connsiteX125" fmla="*/ 569119 w 2640806"/>
              <a:gd name="connsiteY125" fmla="*/ 814521 h 1800359"/>
              <a:gd name="connsiteX126" fmla="*/ 550069 w 2640806"/>
              <a:gd name="connsiteY126" fmla="*/ 833571 h 1800359"/>
              <a:gd name="connsiteX127" fmla="*/ 523875 w 2640806"/>
              <a:gd name="connsiteY127" fmla="*/ 840715 h 1800359"/>
              <a:gd name="connsiteX128" fmla="*/ 511969 w 2640806"/>
              <a:gd name="connsiteY128" fmla="*/ 862146 h 1800359"/>
              <a:gd name="connsiteX129" fmla="*/ 535782 w 2640806"/>
              <a:gd name="connsiteY129" fmla="*/ 883577 h 1800359"/>
              <a:gd name="connsiteX130" fmla="*/ 542925 w 2640806"/>
              <a:gd name="connsiteY130" fmla="*/ 914534 h 1800359"/>
              <a:gd name="connsiteX131" fmla="*/ 557213 w 2640806"/>
              <a:gd name="connsiteY131" fmla="*/ 947871 h 1800359"/>
              <a:gd name="connsiteX132" fmla="*/ 533400 w 2640806"/>
              <a:gd name="connsiteY132" fmla="*/ 955015 h 1800359"/>
              <a:gd name="connsiteX133" fmla="*/ 528638 w 2640806"/>
              <a:gd name="connsiteY133" fmla="*/ 988352 h 1800359"/>
              <a:gd name="connsiteX134" fmla="*/ 550069 w 2640806"/>
              <a:gd name="connsiteY134" fmla="*/ 1002640 h 1800359"/>
              <a:gd name="connsiteX135" fmla="*/ 573882 w 2640806"/>
              <a:gd name="connsiteY135" fmla="*/ 990734 h 1800359"/>
              <a:gd name="connsiteX136" fmla="*/ 588169 w 2640806"/>
              <a:gd name="connsiteY136" fmla="*/ 1012165 h 1800359"/>
              <a:gd name="connsiteX137" fmla="*/ 588169 w 2640806"/>
              <a:gd name="connsiteY137" fmla="*/ 1012165 h 1800359"/>
              <a:gd name="connsiteX138" fmla="*/ 614363 w 2640806"/>
              <a:gd name="connsiteY138" fmla="*/ 1038359 h 1800359"/>
              <a:gd name="connsiteX139" fmla="*/ 602457 w 2640806"/>
              <a:gd name="connsiteY139" fmla="*/ 1064552 h 1800359"/>
              <a:gd name="connsiteX140" fmla="*/ 588169 w 2640806"/>
              <a:gd name="connsiteY140" fmla="*/ 1081221 h 1800359"/>
              <a:gd name="connsiteX141" fmla="*/ 600075 w 2640806"/>
              <a:gd name="connsiteY141" fmla="*/ 1119321 h 1800359"/>
              <a:gd name="connsiteX142" fmla="*/ 609600 w 2640806"/>
              <a:gd name="connsiteY142" fmla="*/ 1138371 h 1800359"/>
              <a:gd name="connsiteX143" fmla="*/ 609600 w 2640806"/>
              <a:gd name="connsiteY143" fmla="*/ 1138371 h 1800359"/>
              <a:gd name="connsiteX144" fmla="*/ 640557 w 2640806"/>
              <a:gd name="connsiteY144" fmla="*/ 1155040 h 1800359"/>
              <a:gd name="connsiteX145" fmla="*/ 642938 w 2640806"/>
              <a:gd name="connsiteY145" fmla="*/ 1188377 h 1800359"/>
              <a:gd name="connsiteX146" fmla="*/ 681038 w 2640806"/>
              <a:gd name="connsiteY146" fmla="*/ 1205046 h 1800359"/>
              <a:gd name="connsiteX147" fmla="*/ 781050 w 2640806"/>
              <a:gd name="connsiteY147" fmla="*/ 1228859 h 1800359"/>
              <a:gd name="connsiteX148" fmla="*/ 797719 w 2640806"/>
              <a:gd name="connsiteY148" fmla="*/ 1245527 h 1800359"/>
              <a:gd name="connsiteX149" fmla="*/ 828675 w 2640806"/>
              <a:gd name="connsiteY149" fmla="*/ 1262196 h 1800359"/>
              <a:gd name="connsiteX150" fmla="*/ 852488 w 2640806"/>
              <a:gd name="connsiteY150" fmla="*/ 1238384 h 1800359"/>
              <a:gd name="connsiteX151" fmla="*/ 864394 w 2640806"/>
              <a:gd name="connsiteY151" fmla="*/ 1262196 h 1800359"/>
              <a:gd name="connsiteX152" fmla="*/ 926307 w 2640806"/>
              <a:gd name="connsiteY152" fmla="*/ 1269340 h 1800359"/>
              <a:gd name="connsiteX153" fmla="*/ 940594 w 2640806"/>
              <a:gd name="connsiteY153" fmla="*/ 1286009 h 1800359"/>
              <a:gd name="connsiteX154" fmla="*/ 966788 w 2640806"/>
              <a:gd name="connsiteY154" fmla="*/ 1326490 h 1800359"/>
              <a:gd name="connsiteX155" fmla="*/ 1004888 w 2640806"/>
              <a:gd name="connsiteY155" fmla="*/ 1350302 h 1800359"/>
              <a:gd name="connsiteX156" fmla="*/ 1064419 w 2640806"/>
              <a:gd name="connsiteY156" fmla="*/ 1376496 h 1800359"/>
              <a:gd name="connsiteX157" fmla="*/ 1104900 w 2640806"/>
              <a:gd name="connsiteY157" fmla="*/ 1395546 h 1800359"/>
              <a:gd name="connsiteX158" fmla="*/ 1152525 w 2640806"/>
              <a:gd name="connsiteY158" fmla="*/ 1395546 h 1800359"/>
              <a:gd name="connsiteX159" fmla="*/ 1216819 w 2640806"/>
              <a:gd name="connsiteY159" fmla="*/ 1409834 h 1800359"/>
              <a:gd name="connsiteX160" fmla="*/ 1283494 w 2640806"/>
              <a:gd name="connsiteY160" fmla="*/ 1424121 h 1800359"/>
              <a:gd name="connsiteX161" fmla="*/ 1323975 w 2640806"/>
              <a:gd name="connsiteY161" fmla="*/ 1466984 h 1800359"/>
              <a:gd name="connsiteX162" fmla="*/ 1369219 w 2640806"/>
              <a:gd name="connsiteY162" fmla="*/ 1514609 h 1800359"/>
              <a:gd name="connsiteX163" fmla="*/ 1371600 w 2640806"/>
              <a:gd name="connsiteY163" fmla="*/ 1574140 h 1800359"/>
              <a:gd name="connsiteX164" fmla="*/ 1343025 w 2640806"/>
              <a:gd name="connsiteY164" fmla="*/ 1528896 h 1800359"/>
              <a:gd name="connsiteX165" fmla="*/ 1297782 w 2640806"/>
              <a:gd name="connsiteY165" fmla="*/ 1483652 h 1800359"/>
              <a:gd name="connsiteX166" fmla="*/ 1262063 w 2640806"/>
              <a:gd name="connsiteY166" fmla="*/ 1450315 h 1800359"/>
              <a:gd name="connsiteX167" fmla="*/ 1228725 w 2640806"/>
              <a:gd name="connsiteY167" fmla="*/ 1431265 h 1800359"/>
              <a:gd name="connsiteX168" fmla="*/ 1159669 w 2640806"/>
              <a:gd name="connsiteY168" fmla="*/ 1426502 h 1800359"/>
              <a:gd name="connsiteX169" fmla="*/ 1102519 w 2640806"/>
              <a:gd name="connsiteY169" fmla="*/ 1424121 h 1800359"/>
              <a:gd name="connsiteX170" fmla="*/ 1062038 w 2640806"/>
              <a:gd name="connsiteY170" fmla="*/ 1407452 h 1800359"/>
              <a:gd name="connsiteX171" fmla="*/ 1014413 w 2640806"/>
              <a:gd name="connsiteY171" fmla="*/ 1388402 h 1800359"/>
              <a:gd name="connsiteX172" fmla="*/ 983457 w 2640806"/>
              <a:gd name="connsiteY172" fmla="*/ 1366971 h 1800359"/>
              <a:gd name="connsiteX173" fmla="*/ 942975 w 2640806"/>
              <a:gd name="connsiteY173" fmla="*/ 1343159 h 1800359"/>
              <a:gd name="connsiteX174" fmla="*/ 900113 w 2640806"/>
              <a:gd name="connsiteY174" fmla="*/ 1319346 h 1800359"/>
              <a:gd name="connsiteX175" fmla="*/ 912019 w 2640806"/>
              <a:gd name="connsiteY175" fmla="*/ 1364590 h 1800359"/>
              <a:gd name="connsiteX176" fmla="*/ 923925 w 2640806"/>
              <a:gd name="connsiteY176" fmla="*/ 1409834 h 1800359"/>
              <a:gd name="connsiteX177" fmla="*/ 938213 w 2640806"/>
              <a:gd name="connsiteY177" fmla="*/ 1450315 h 1800359"/>
              <a:gd name="connsiteX178" fmla="*/ 962025 w 2640806"/>
              <a:gd name="connsiteY178" fmla="*/ 1497940 h 1800359"/>
              <a:gd name="connsiteX179" fmla="*/ 971550 w 2640806"/>
              <a:gd name="connsiteY179" fmla="*/ 1550327 h 1800359"/>
              <a:gd name="connsiteX180" fmla="*/ 1002507 w 2640806"/>
              <a:gd name="connsiteY180" fmla="*/ 1614621 h 1800359"/>
              <a:gd name="connsiteX181" fmla="*/ 1021557 w 2640806"/>
              <a:gd name="connsiteY181" fmla="*/ 1647959 h 1800359"/>
              <a:gd name="connsiteX182" fmla="*/ 1035844 w 2640806"/>
              <a:gd name="connsiteY182" fmla="*/ 1671771 h 1800359"/>
              <a:gd name="connsiteX183" fmla="*/ 1102519 w 2640806"/>
              <a:gd name="connsiteY183" fmla="*/ 1678915 h 1800359"/>
              <a:gd name="connsiteX184" fmla="*/ 1154907 w 2640806"/>
              <a:gd name="connsiteY184" fmla="*/ 1697965 h 1800359"/>
              <a:gd name="connsiteX185" fmla="*/ 1171575 w 2640806"/>
              <a:gd name="connsiteY185" fmla="*/ 1709871 h 1800359"/>
              <a:gd name="connsiteX186" fmla="*/ 1176338 w 2640806"/>
              <a:gd name="connsiteY186" fmla="*/ 1717015 h 1800359"/>
              <a:gd name="connsiteX187" fmla="*/ 1178719 w 2640806"/>
              <a:gd name="connsiteY187" fmla="*/ 1726540 h 1800359"/>
              <a:gd name="connsiteX188" fmla="*/ 1181100 w 2640806"/>
              <a:gd name="connsiteY188" fmla="*/ 1728921 h 1800359"/>
              <a:gd name="connsiteX189" fmla="*/ 1204913 w 2640806"/>
              <a:gd name="connsiteY189" fmla="*/ 1793215 h 1800359"/>
              <a:gd name="connsiteX190" fmla="*/ 1169194 w 2640806"/>
              <a:gd name="connsiteY190" fmla="*/ 1800359 h 1800359"/>
              <a:gd name="connsiteX191" fmla="*/ 1140619 w 2640806"/>
              <a:gd name="connsiteY191" fmla="*/ 1745590 h 1800359"/>
              <a:gd name="connsiteX192" fmla="*/ 1121569 w 2640806"/>
              <a:gd name="connsiteY192" fmla="*/ 1726540 h 1800359"/>
              <a:gd name="connsiteX193" fmla="*/ 1128713 w 2640806"/>
              <a:gd name="connsiteY193" fmla="*/ 1790834 h 1800359"/>
              <a:gd name="connsiteX194" fmla="*/ 1119188 w 2640806"/>
              <a:gd name="connsiteY194" fmla="*/ 1790834 h 1800359"/>
              <a:gd name="connsiteX195" fmla="*/ 1088232 w 2640806"/>
              <a:gd name="connsiteY195" fmla="*/ 1740827 h 1800359"/>
              <a:gd name="connsiteX196" fmla="*/ 1057275 w 2640806"/>
              <a:gd name="connsiteY196" fmla="*/ 1717015 h 1800359"/>
              <a:gd name="connsiteX197" fmla="*/ 1042988 w 2640806"/>
              <a:gd name="connsiteY197" fmla="*/ 1745590 h 1800359"/>
              <a:gd name="connsiteX198" fmla="*/ 1021557 w 2640806"/>
              <a:gd name="connsiteY198" fmla="*/ 1750352 h 1800359"/>
              <a:gd name="connsiteX199" fmla="*/ 985838 w 2640806"/>
              <a:gd name="connsiteY199" fmla="*/ 1697965 h 1800359"/>
              <a:gd name="connsiteX200" fmla="*/ 919163 w 2640806"/>
              <a:gd name="connsiteY200" fmla="*/ 1671771 h 1800359"/>
              <a:gd name="connsiteX201" fmla="*/ 876300 w 2640806"/>
              <a:gd name="connsiteY201" fmla="*/ 1638434 h 1800359"/>
              <a:gd name="connsiteX202" fmla="*/ 857250 w 2640806"/>
              <a:gd name="connsiteY202" fmla="*/ 1576521 h 1800359"/>
              <a:gd name="connsiteX203" fmla="*/ 862013 w 2640806"/>
              <a:gd name="connsiteY203" fmla="*/ 1528896 h 1800359"/>
              <a:gd name="connsiteX204" fmla="*/ 864394 w 2640806"/>
              <a:gd name="connsiteY204" fmla="*/ 1464602 h 1800359"/>
              <a:gd name="connsiteX205" fmla="*/ 866775 w 2640806"/>
              <a:gd name="connsiteY205" fmla="*/ 1400309 h 1800359"/>
              <a:gd name="connsiteX206" fmla="*/ 862013 w 2640806"/>
              <a:gd name="connsiteY206" fmla="*/ 1333634 h 1800359"/>
              <a:gd name="connsiteX207" fmla="*/ 804863 w 2640806"/>
              <a:gd name="connsiteY207" fmla="*/ 1305059 h 1800359"/>
              <a:gd name="connsiteX208" fmla="*/ 754857 w 2640806"/>
              <a:gd name="connsiteY208" fmla="*/ 1281246 h 1800359"/>
              <a:gd name="connsiteX209" fmla="*/ 692944 w 2640806"/>
              <a:gd name="connsiteY209" fmla="*/ 1250290 h 1800359"/>
              <a:gd name="connsiteX210" fmla="*/ 609600 w 2640806"/>
              <a:gd name="connsiteY210" fmla="*/ 1209809 h 1800359"/>
              <a:gd name="connsiteX211" fmla="*/ 566738 w 2640806"/>
              <a:gd name="connsiteY211" fmla="*/ 1183615 h 1800359"/>
              <a:gd name="connsiteX212" fmla="*/ 528638 w 2640806"/>
              <a:gd name="connsiteY212" fmla="*/ 1138371 h 1800359"/>
              <a:gd name="connsiteX213" fmla="*/ 523875 w 2640806"/>
              <a:gd name="connsiteY213" fmla="*/ 1109796 h 1800359"/>
              <a:gd name="connsiteX214" fmla="*/ 550069 w 2640806"/>
              <a:gd name="connsiteY214" fmla="*/ 1090746 h 1800359"/>
              <a:gd name="connsiteX215" fmla="*/ 561975 w 2640806"/>
              <a:gd name="connsiteY215" fmla="*/ 1064552 h 1800359"/>
              <a:gd name="connsiteX216" fmla="*/ 547688 w 2640806"/>
              <a:gd name="connsiteY216" fmla="*/ 1040740 h 1800359"/>
              <a:gd name="connsiteX217" fmla="*/ 490538 w 2640806"/>
              <a:gd name="connsiteY217" fmla="*/ 1076459 h 1800359"/>
              <a:gd name="connsiteX218" fmla="*/ 447675 w 2640806"/>
              <a:gd name="connsiteY218" fmla="*/ 1057409 h 1800359"/>
              <a:gd name="connsiteX219" fmla="*/ 454819 w 2640806"/>
              <a:gd name="connsiteY219" fmla="*/ 1026452 h 1800359"/>
              <a:gd name="connsiteX220" fmla="*/ 461963 w 2640806"/>
              <a:gd name="connsiteY220" fmla="*/ 988352 h 1800359"/>
              <a:gd name="connsiteX221" fmla="*/ 459582 w 2640806"/>
              <a:gd name="connsiteY221" fmla="*/ 976446 h 1800359"/>
              <a:gd name="connsiteX222" fmla="*/ 419100 w 2640806"/>
              <a:gd name="connsiteY222" fmla="*/ 959777 h 1800359"/>
              <a:gd name="connsiteX223" fmla="*/ 392907 w 2640806"/>
              <a:gd name="connsiteY223" fmla="*/ 905009 h 1800359"/>
              <a:gd name="connsiteX224" fmla="*/ 395288 w 2640806"/>
              <a:gd name="connsiteY224" fmla="*/ 857384 h 1800359"/>
              <a:gd name="connsiteX225" fmla="*/ 433388 w 2640806"/>
              <a:gd name="connsiteY225" fmla="*/ 835952 h 1800359"/>
              <a:gd name="connsiteX226" fmla="*/ 431007 w 2640806"/>
              <a:gd name="connsiteY226" fmla="*/ 800234 h 1800359"/>
              <a:gd name="connsiteX227" fmla="*/ 400050 w 2640806"/>
              <a:gd name="connsiteY227" fmla="*/ 819284 h 1800359"/>
              <a:gd name="connsiteX228" fmla="*/ 397669 w 2640806"/>
              <a:gd name="connsiteY228" fmla="*/ 781184 h 1800359"/>
              <a:gd name="connsiteX229" fmla="*/ 419100 w 2640806"/>
              <a:gd name="connsiteY229" fmla="*/ 743084 h 1800359"/>
              <a:gd name="connsiteX230" fmla="*/ 421482 w 2640806"/>
              <a:gd name="connsiteY230" fmla="*/ 695459 h 1800359"/>
              <a:gd name="connsiteX231" fmla="*/ 428625 w 2640806"/>
              <a:gd name="connsiteY231" fmla="*/ 669265 h 1800359"/>
              <a:gd name="connsiteX232" fmla="*/ 383382 w 2640806"/>
              <a:gd name="connsiteY232" fmla="*/ 669265 h 1800359"/>
              <a:gd name="connsiteX233" fmla="*/ 385763 w 2640806"/>
              <a:gd name="connsiteY233" fmla="*/ 619259 h 1800359"/>
              <a:gd name="connsiteX234" fmla="*/ 423863 w 2640806"/>
              <a:gd name="connsiteY234" fmla="*/ 602590 h 1800359"/>
              <a:gd name="connsiteX235" fmla="*/ 445294 w 2640806"/>
              <a:gd name="connsiteY235" fmla="*/ 562109 h 1800359"/>
              <a:gd name="connsiteX236" fmla="*/ 469107 w 2640806"/>
              <a:gd name="connsiteY236" fmla="*/ 526390 h 1800359"/>
              <a:gd name="connsiteX237" fmla="*/ 438150 w 2640806"/>
              <a:gd name="connsiteY237" fmla="*/ 519246 h 1800359"/>
              <a:gd name="connsiteX238" fmla="*/ 409575 w 2640806"/>
              <a:gd name="connsiteY238" fmla="*/ 521627 h 1800359"/>
              <a:gd name="connsiteX239" fmla="*/ 400050 w 2640806"/>
              <a:gd name="connsiteY239" fmla="*/ 552584 h 1800359"/>
              <a:gd name="connsiteX240" fmla="*/ 381000 w 2640806"/>
              <a:gd name="connsiteY240" fmla="*/ 588302 h 1800359"/>
              <a:gd name="connsiteX241" fmla="*/ 333375 w 2640806"/>
              <a:gd name="connsiteY241" fmla="*/ 614496 h 1800359"/>
              <a:gd name="connsiteX242" fmla="*/ 285750 w 2640806"/>
              <a:gd name="connsiteY242" fmla="*/ 635927 h 1800359"/>
              <a:gd name="connsiteX243" fmla="*/ 230982 w 2640806"/>
              <a:gd name="connsiteY243" fmla="*/ 643071 h 1800359"/>
              <a:gd name="connsiteX244" fmla="*/ 159544 w 2640806"/>
              <a:gd name="connsiteY244" fmla="*/ 631165 h 1800359"/>
              <a:gd name="connsiteX245" fmla="*/ 230982 w 2640806"/>
              <a:gd name="connsiteY245" fmla="*/ 612115 h 1800359"/>
              <a:gd name="connsiteX246" fmla="*/ 233363 w 2640806"/>
              <a:gd name="connsiteY246" fmla="*/ 581159 h 1800359"/>
              <a:gd name="connsiteX247" fmla="*/ 204788 w 2640806"/>
              <a:gd name="connsiteY247" fmla="*/ 557346 h 1800359"/>
              <a:gd name="connsiteX248" fmla="*/ 223838 w 2640806"/>
              <a:gd name="connsiteY248" fmla="*/ 531152 h 1800359"/>
              <a:gd name="connsiteX249" fmla="*/ 221457 w 2640806"/>
              <a:gd name="connsiteY249" fmla="*/ 495434 h 1800359"/>
              <a:gd name="connsiteX250" fmla="*/ 221457 w 2640806"/>
              <a:gd name="connsiteY250" fmla="*/ 495434 h 1800359"/>
              <a:gd name="connsiteX251" fmla="*/ 166688 w 2640806"/>
              <a:gd name="connsiteY251" fmla="*/ 500196 h 1800359"/>
              <a:gd name="connsiteX252" fmla="*/ 157163 w 2640806"/>
              <a:gd name="connsiteY252" fmla="*/ 533534 h 1800359"/>
              <a:gd name="connsiteX253" fmla="*/ 159544 w 2640806"/>
              <a:gd name="connsiteY253" fmla="*/ 478765 h 1800359"/>
              <a:gd name="connsiteX254" fmla="*/ 192882 w 2640806"/>
              <a:gd name="connsiteY254" fmla="*/ 433521 h 1800359"/>
              <a:gd name="connsiteX255" fmla="*/ 214313 w 2640806"/>
              <a:gd name="connsiteY255" fmla="*/ 414471 h 1800359"/>
              <a:gd name="connsiteX256" fmla="*/ 245269 w 2640806"/>
              <a:gd name="connsiteY256" fmla="*/ 393040 h 1800359"/>
              <a:gd name="connsiteX257" fmla="*/ 197644 w 2640806"/>
              <a:gd name="connsiteY257" fmla="*/ 378752 h 1800359"/>
              <a:gd name="connsiteX258" fmla="*/ 133350 w 2640806"/>
              <a:gd name="connsiteY258" fmla="*/ 378752 h 1800359"/>
              <a:gd name="connsiteX259" fmla="*/ 109538 w 2640806"/>
              <a:gd name="connsiteY259" fmla="*/ 378752 h 1800359"/>
              <a:gd name="connsiteX260" fmla="*/ 107157 w 2640806"/>
              <a:gd name="connsiteY260" fmla="*/ 433521 h 1800359"/>
              <a:gd name="connsiteX261" fmla="*/ 61913 w 2640806"/>
              <a:gd name="connsiteY261" fmla="*/ 378752 h 1800359"/>
              <a:gd name="connsiteX262" fmla="*/ 0 w 2640806"/>
              <a:gd name="connsiteY262" fmla="*/ 359702 h 1800359"/>
              <a:gd name="connsiteX263" fmla="*/ 0 w 2640806"/>
              <a:gd name="connsiteY263" fmla="*/ 338271 h 1800359"/>
              <a:gd name="connsiteX264" fmla="*/ 35719 w 2640806"/>
              <a:gd name="connsiteY264" fmla="*/ 314459 h 1800359"/>
              <a:gd name="connsiteX265" fmla="*/ 66675 w 2640806"/>
              <a:gd name="connsiteY265" fmla="*/ 273977 h 1800359"/>
              <a:gd name="connsiteX266" fmla="*/ 54769 w 2640806"/>
              <a:gd name="connsiteY266" fmla="*/ 238259 h 1800359"/>
              <a:gd name="connsiteX267" fmla="*/ 35719 w 2640806"/>
              <a:gd name="connsiteY267" fmla="*/ 214446 h 1800359"/>
              <a:gd name="connsiteX268" fmla="*/ 61913 w 2640806"/>
              <a:gd name="connsiteY268" fmla="*/ 200159 h 1800359"/>
              <a:gd name="connsiteX269" fmla="*/ 71438 w 2640806"/>
              <a:gd name="connsiteY269" fmla="*/ 159677 h 1800359"/>
              <a:gd name="connsiteX270" fmla="*/ 57150 w 2640806"/>
              <a:gd name="connsiteY270" fmla="*/ 123959 h 1800359"/>
              <a:gd name="connsiteX271" fmla="*/ 21432 w 2640806"/>
              <a:gd name="connsiteY271" fmla="*/ 81096 h 1800359"/>
              <a:gd name="connsiteX272" fmla="*/ 66675 w 2640806"/>
              <a:gd name="connsiteY272" fmla="*/ 57284 h 1800359"/>
              <a:gd name="connsiteX273" fmla="*/ 95250 w 2640806"/>
              <a:gd name="connsiteY273" fmla="*/ 47759 h 1800359"/>
              <a:gd name="connsiteX274" fmla="*/ 190500 w 2640806"/>
              <a:gd name="connsiteY274" fmla="*/ 134 h 1800359"/>
              <a:gd name="connsiteX275" fmla="*/ 269081 w 2640806"/>
              <a:gd name="connsiteY275" fmla="*/ 62046 h 1800359"/>
              <a:gd name="connsiteX276" fmla="*/ 404813 w 2640806"/>
              <a:gd name="connsiteY276"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43125 w 2640806"/>
              <a:gd name="connsiteY58" fmla="*/ 1028834 h 1800359"/>
              <a:gd name="connsiteX59" fmla="*/ 2183607 w 2640806"/>
              <a:gd name="connsiteY59" fmla="*/ 995497 h 1800359"/>
              <a:gd name="connsiteX60" fmla="*/ 2188369 w 2640806"/>
              <a:gd name="connsiteY60" fmla="*/ 945491 h 1800359"/>
              <a:gd name="connsiteX61" fmla="*/ 2231232 w 2640806"/>
              <a:gd name="connsiteY61" fmla="*/ 938347 h 1800359"/>
              <a:gd name="connsiteX62" fmla="*/ 2300288 w 2640806"/>
              <a:gd name="connsiteY62" fmla="*/ 971685 h 1800359"/>
              <a:gd name="connsiteX63" fmla="*/ 2395538 w 2640806"/>
              <a:gd name="connsiteY63" fmla="*/ 997878 h 1800359"/>
              <a:gd name="connsiteX64" fmla="*/ 2459832 w 2640806"/>
              <a:gd name="connsiteY64" fmla="*/ 1035978 h 1800359"/>
              <a:gd name="connsiteX65" fmla="*/ 2488407 w 2640806"/>
              <a:gd name="connsiteY65" fmla="*/ 1083603 h 1800359"/>
              <a:gd name="connsiteX66" fmla="*/ 2502694 w 2640806"/>
              <a:gd name="connsiteY66" fmla="*/ 1100272 h 1800359"/>
              <a:gd name="connsiteX67" fmla="*/ 2543175 w 2640806"/>
              <a:gd name="connsiteY67" fmla="*/ 1124085 h 1800359"/>
              <a:gd name="connsiteX68" fmla="*/ 2640806 w 2640806"/>
              <a:gd name="connsiteY68" fmla="*/ 1152658 h 1800359"/>
              <a:gd name="connsiteX69" fmla="*/ 2516982 w 2640806"/>
              <a:gd name="connsiteY69" fmla="*/ 1150278 h 1800359"/>
              <a:gd name="connsiteX70" fmla="*/ 2493169 w 2640806"/>
              <a:gd name="connsiteY70" fmla="*/ 1155041 h 1800359"/>
              <a:gd name="connsiteX71" fmla="*/ 2443163 w 2640806"/>
              <a:gd name="connsiteY71" fmla="*/ 1126466 h 1800359"/>
              <a:gd name="connsiteX72" fmla="*/ 2433638 w 2640806"/>
              <a:gd name="connsiteY72" fmla="*/ 1090747 h 1800359"/>
              <a:gd name="connsiteX73" fmla="*/ 2419350 w 2640806"/>
              <a:gd name="connsiteY73" fmla="*/ 1052647 h 1800359"/>
              <a:gd name="connsiteX74" fmla="*/ 2338388 w 2640806"/>
              <a:gd name="connsiteY74" fmla="*/ 1024072 h 1800359"/>
              <a:gd name="connsiteX75" fmla="*/ 2264569 w 2640806"/>
              <a:gd name="connsiteY75" fmla="*/ 997878 h 1800359"/>
              <a:gd name="connsiteX76" fmla="*/ 2224088 w 2640806"/>
              <a:gd name="connsiteY76" fmla="*/ 1012166 h 1800359"/>
              <a:gd name="connsiteX77" fmla="*/ 2178844 w 2640806"/>
              <a:gd name="connsiteY77" fmla="*/ 1052647 h 1800359"/>
              <a:gd name="connsiteX78" fmla="*/ 2116932 w 2640806"/>
              <a:gd name="connsiteY78" fmla="*/ 1081222 h 1800359"/>
              <a:gd name="connsiteX79" fmla="*/ 2071688 w 2640806"/>
              <a:gd name="connsiteY79" fmla="*/ 1064553 h 1800359"/>
              <a:gd name="connsiteX80" fmla="*/ 2035969 w 2640806"/>
              <a:gd name="connsiteY80" fmla="*/ 1028835 h 1800359"/>
              <a:gd name="connsiteX81" fmla="*/ 2045494 w 2640806"/>
              <a:gd name="connsiteY81" fmla="*/ 1009785 h 1800359"/>
              <a:gd name="connsiteX82" fmla="*/ 1516857 w 2640806"/>
              <a:gd name="connsiteY82" fmla="*/ 926440 h 1800359"/>
              <a:gd name="connsiteX83" fmla="*/ 1471613 w 2640806"/>
              <a:gd name="connsiteY83" fmla="*/ 897865 h 1800359"/>
              <a:gd name="connsiteX84" fmla="*/ 1438275 w 2640806"/>
              <a:gd name="connsiteY84" fmla="*/ 847859 h 1800359"/>
              <a:gd name="connsiteX85" fmla="*/ 1433513 w 2640806"/>
              <a:gd name="connsiteY85" fmla="*/ 819284 h 1800359"/>
              <a:gd name="connsiteX86" fmla="*/ 1409700 w 2640806"/>
              <a:gd name="connsiteY86" fmla="*/ 804996 h 1800359"/>
              <a:gd name="connsiteX87" fmla="*/ 1369219 w 2640806"/>
              <a:gd name="connsiteY87" fmla="*/ 807377 h 1800359"/>
              <a:gd name="connsiteX88" fmla="*/ 1309688 w 2640806"/>
              <a:gd name="connsiteY88" fmla="*/ 807377 h 1800359"/>
              <a:gd name="connsiteX89" fmla="*/ 1281113 w 2640806"/>
              <a:gd name="connsiteY89" fmla="*/ 812140 h 1800359"/>
              <a:gd name="connsiteX90" fmla="*/ 1257300 w 2640806"/>
              <a:gd name="connsiteY90" fmla="*/ 835952 h 1800359"/>
              <a:gd name="connsiteX91" fmla="*/ 1221582 w 2640806"/>
              <a:gd name="connsiteY91" fmla="*/ 838334 h 1800359"/>
              <a:gd name="connsiteX92" fmla="*/ 1188244 w 2640806"/>
              <a:gd name="connsiteY92" fmla="*/ 835952 h 1800359"/>
              <a:gd name="connsiteX93" fmla="*/ 1143000 w 2640806"/>
              <a:gd name="connsiteY93" fmla="*/ 821665 h 1800359"/>
              <a:gd name="connsiteX94" fmla="*/ 1109663 w 2640806"/>
              <a:gd name="connsiteY94" fmla="*/ 838334 h 1800359"/>
              <a:gd name="connsiteX95" fmla="*/ 1083469 w 2640806"/>
              <a:gd name="connsiteY95" fmla="*/ 866909 h 1800359"/>
              <a:gd name="connsiteX96" fmla="*/ 1054894 w 2640806"/>
              <a:gd name="connsiteY96" fmla="*/ 885959 h 1800359"/>
              <a:gd name="connsiteX97" fmla="*/ 1064419 w 2640806"/>
              <a:gd name="connsiteY97" fmla="*/ 926440 h 1800359"/>
              <a:gd name="connsiteX98" fmla="*/ 1059657 w 2640806"/>
              <a:gd name="connsiteY98" fmla="*/ 985971 h 1800359"/>
              <a:gd name="connsiteX99" fmla="*/ 1038225 w 2640806"/>
              <a:gd name="connsiteY99" fmla="*/ 933584 h 1800359"/>
              <a:gd name="connsiteX100" fmla="*/ 1028700 w 2640806"/>
              <a:gd name="connsiteY100" fmla="*/ 902627 h 1800359"/>
              <a:gd name="connsiteX101" fmla="*/ 1009650 w 2640806"/>
              <a:gd name="connsiteY101" fmla="*/ 897865 h 1800359"/>
              <a:gd name="connsiteX102" fmla="*/ 997744 w 2640806"/>
              <a:gd name="connsiteY102" fmla="*/ 921677 h 1800359"/>
              <a:gd name="connsiteX103" fmla="*/ 969169 w 2640806"/>
              <a:gd name="connsiteY103" fmla="*/ 924059 h 1800359"/>
              <a:gd name="connsiteX104" fmla="*/ 935832 w 2640806"/>
              <a:gd name="connsiteY104" fmla="*/ 916915 h 1800359"/>
              <a:gd name="connsiteX105" fmla="*/ 912019 w 2640806"/>
              <a:gd name="connsiteY105" fmla="*/ 935965 h 1800359"/>
              <a:gd name="connsiteX106" fmla="*/ 873919 w 2640806"/>
              <a:gd name="connsiteY106" fmla="*/ 945490 h 1800359"/>
              <a:gd name="connsiteX107" fmla="*/ 842963 w 2640806"/>
              <a:gd name="connsiteY107" fmla="*/ 935965 h 1800359"/>
              <a:gd name="connsiteX108" fmla="*/ 802482 w 2640806"/>
              <a:gd name="connsiteY108" fmla="*/ 912152 h 1800359"/>
              <a:gd name="connsiteX109" fmla="*/ 785813 w 2640806"/>
              <a:gd name="connsiteY109" fmla="*/ 881196 h 1800359"/>
              <a:gd name="connsiteX110" fmla="*/ 776288 w 2640806"/>
              <a:gd name="connsiteY110" fmla="*/ 866909 h 1800359"/>
              <a:gd name="connsiteX111" fmla="*/ 800100 w 2640806"/>
              <a:gd name="connsiteY111" fmla="*/ 850240 h 1800359"/>
              <a:gd name="connsiteX112" fmla="*/ 800100 w 2640806"/>
              <a:gd name="connsiteY112" fmla="*/ 793090 h 1800359"/>
              <a:gd name="connsiteX113" fmla="*/ 776288 w 2640806"/>
              <a:gd name="connsiteY113" fmla="*/ 783565 h 1800359"/>
              <a:gd name="connsiteX114" fmla="*/ 719138 w 2640806"/>
              <a:gd name="connsiteY114" fmla="*/ 788327 h 1800359"/>
              <a:gd name="connsiteX115" fmla="*/ 688182 w 2640806"/>
              <a:gd name="connsiteY115" fmla="*/ 781184 h 1800359"/>
              <a:gd name="connsiteX116" fmla="*/ 673894 w 2640806"/>
              <a:gd name="connsiteY116" fmla="*/ 754990 h 1800359"/>
              <a:gd name="connsiteX117" fmla="*/ 652463 w 2640806"/>
              <a:gd name="connsiteY117" fmla="*/ 731177 h 1800359"/>
              <a:gd name="connsiteX118" fmla="*/ 619125 w 2640806"/>
              <a:gd name="connsiteY118" fmla="*/ 709746 h 1800359"/>
              <a:gd name="connsiteX119" fmla="*/ 590550 w 2640806"/>
              <a:gd name="connsiteY119" fmla="*/ 716890 h 1800359"/>
              <a:gd name="connsiteX120" fmla="*/ 566738 w 2640806"/>
              <a:gd name="connsiteY120" fmla="*/ 719271 h 1800359"/>
              <a:gd name="connsiteX121" fmla="*/ 569119 w 2640806"/>
              <a:gd name="connsiteY121" fmla="*/ 750227 h 1800359"/>
              <a:gd name="connsiteX122" fmla="*/ 604838 w 2640806"/>
              <a:gd name="connsiteY122" fmla="*/ 764515 h 1800359"/>
              <a:gd name="connsiteX123" fmla="*/ 571500 w 2640806"/>
              <a:gd name="connsiteY123" fmla="*/ 778802 h 1800359"/>
              <a:gd name="connsiteX124" fmla="*/ 545307 w 2640806"/>
              <a:gd name="connsiteY124" fmla="*/ 795471 h 1800359"/>
              <a:gd name="connsiteX125" fmla="*/ 569119 w 2640806"/>
              <a:gd name="connsiteY125" fmla="*/ 814521 h 1800359"/>
              <a:gd name="connsiteX126" fmla="*/ 550069 w 2640806"/>
              <a:gd name="connsiteY126" fmla="*/ 833571 h 1800359"/>
              <a:gd name="connsiteX127" fmla="*/ 523875 w 2640806"/>
              <a:gd name="connsiteY127" fmla="*/ 840715 h 1800359"/>
              <a:gd name="connsiteX128" fmla="*/ 511969 w 2640806"/>
              <a:gd name="connsiteY128" fmla="*/ 862146 h 1800359"/>
              <a:gd name="connsiteX129" fmla="*/ 535782 w 2640806"/>
              <a:gd name="connsiteY129" fmla="*/ 883577 h 1800359"/>
              <a:gd name="connsiteX130" fmla="*/ 542925 w 2640806"/>
              <a:gd name="connsiteY130" fmla="*/ 914534 h 1800359"/>
              <a:gd name="connsiteX131" fmla="*/ 557213 w 2640806"/>
              <a:gd name="connsiteY131" fmla="*/ 947871 h 1800359"/>
              <a:gd name="connsiteX132" fmla="*/ 533400 w 2640806"/>
              <a:gd name="connsiteY132" fmla="*/ 955015 h 1800359"/>
              <a:gd name="connsiteX133" fmla="*/ 528638 w 2640806"/>
              <a:gd name="connsiteY133" fmla="*/ 988352 h 1800359"/>
              <a:gd name="connsiteX134" fmla="*/ 550069 w 2640806"/>
              <a:gd name="connsiteY134" fmla="*/ 1002640 h 1800359"/>
              <a:gd name="connsiteX135" fmla="*/ 573882 w 2640806"/>
              <a:gd name="connsiteY135" fmla="*/ 990734 h 1800359"/>
              <a:gd name="connsiteX136" fmla="*/ 588169 w 2640806"/>
              <a:gd name="connsiteY136" fmla="*/ 1012165 h 1800359"/>
              <a:gd name="connsiteX137" fmla="*/ 588169 w 2640806"/>
              <a:gd name="connsiteY137" fmla="*/ 1012165 h 1800359"/>
              <a:gd name="connsiteX138" fmla="*/ 614363 w 2640806"/>
              <a:gd name="connsiteY138" fmla="*/ 1038359 h 1800359"/>
              <a:gd name="connsiteX139" fmla="*/ 602457 w 2640806"/>
              <a:gd name="connsiteY139" fmla="*/ 1064552 h 1800359"/>
              <a:gd name="connsiteX140" fmla="*/ 588169 w 2640806"/>
              <a:gd name="connsiteY140" fmla="*/ 1081221 h 1800359"/>
              <a:gd name="connsiteX141" fmla="*/ 600075 w 2640806"/>
              <a:gd name="connsiteY141" fmla="*/ 1119321 h 1800359"/>
              <a:gd name="connsiteX142" fmla="*/ 609600 w 2640806"/>
              <a:gd name="connsiteY142" fmla="*/ 1138371 h 1800359"/>
              <a:gd name="connsiteX143" fmla="*/ 609600 w 2640806"/>
              <a:gd name="connsiteY143" fmla="*/ 1138371 h 1800359"/>
              <a:gd name="connsiteX144" fmla="*/ 640557 w 2640806"/>
              <a:gd name="connsiteY144" fmla="*/ 1155040 h 1800359"/>
              <a:gd name="connsiteX145" fmla="*/ 642938 w 2640806"/>
              <a:gd name="connsiteY145" fmla="*/ 1188377 h 1800359"/>
              <a:gd name="connsiteX146" fmla="*/ 681038 w 2640806"/>
              <a:gd name="connsiteY146" fmla="*/ 1205046 h 1800359"/>
              <a:gd name="connsiteX147" fmla="*/ 781050 w 2640806"/>
              <a:gd name="connsiteY147" fmla="*/ 1228859 h 1800359"/>
              <a:gd name="connsiteX148" fmla="*/ 797719 w 2640806"/>
              <a:gd name="connsiteY148" fmla="*/ 1245527 h 1800359"/>
              <a:gd name="connsiteX149" fmla="*/ 828675 w 2640806"/>
              <a:gd name="connsiteY149" fmla="*/ 1262196 h 1800359"/>
              <a:gd name="connsiteX150" fmla="*/ 852488 w 2640806"/>
              <a:gd name="connsiteY150" fmla="*/ 1238384 h 1800359"/>
              <a:gd name="connsiteX151" fmla="*/ 864394 w 2640806"/>
              <a:gd name="connsiteY151" fmla="*/ 1262196 h 1800359"/>
              <a:gd name="connsiteX152" fmla="*/ 926307 w 2640806"/>
              <a:gd name="connsiteY152" fmla="*/ 1269340 h 1800359"/>
              <a:gd name="connsiteX153" fmla="*/ 940594 w 2640806"/>
              <a:gd name="connsiteY153" fmla="*/ 1286009 h 1800359"/>
              <a:gd name="connsiteX154" fmla="*/ 966788 w 2640806"/>
              <a:gd name="connsiteY154" fmla="*/ 1326490 h 1800359"/>
              <a:gd name="connsiteX155" fmla="*/ 1004888 w 2640806"/>
              <a:gd name="connsiteY155" fmla="*/ 1350302 h 1800359"/>
              <a:gd name="connsiteX156" fmla="*/ 1064419 w 2640806"/>
              <a:gd name="connsiteY156" fmla="*/ 1376496 h 1800359"/>
              <a:gd name="connsiteX157" fmla="*/ 1104900 w 2640806"/>
              <a:gd name="connsiteY157" fmla="*/ 1395546 h 1800359"/>
              <a:gd name="connsiteX158" fmla="*/ 1152525 w 2640806"/>
              <a:gd name="connsiteY158" fmla="*/ 1395546 h 1800359"/>
              <a:gd name="connsiteX159" fmla="*/ 1216819 w 2640806"/>
              <a:gd name="connsiteY159" fmla="*/ 1409834 h 1800359"/>
              <a:gd name="connsiteX160" fmla="*/ 1283494 w 2640806"/>
              <a:gd name="connsiteY160" fmla="*/ 1424121 h 1800359"/>
              <a:gd name="connsiteX161" fmla="*/ 1323975 w 2640806"/>
              <a:gd name="connsiteY161" fmla="*/ 1466984 h 1800359"/>
              <a:gd name="connsiteX162" fmla="*/ 1369219 w 2640806"/>
              <a:gd name="connsiteY162" fmla="*/ 1514609 h 1800359"/>
              <a:gd name="connsiteX163" fmla="*/ 1371600 w 2640806"/>
              <a:gd name="connsiteY163" fmla="*/ 1574140 h 1800359"/>
              <a:gd name="connsiteX164" fmla="*/ 1343025 w 2640806"/>
              <a:gd name="connsiteY164" fmla="*/ 1528896 h 1800359"/>
              <a:gd name="connsiteX165" fmla="*/ 1297782 w 2640806"/>
              <a:gd name="connsiteY165" fmla="*/ 1483652 h 1800359"/>
              <a:gd name="connsiteX166" fmla="*/ 1262063 w 2640806"/>
              <a:gd name="connsiteY166" fmla="*/ 1450315 h 1800359"/>
              <a:gd name="connsiteX167" fmla="*/ 1228725 w 2640806"/>
              <a:gd name="connsiteY167" fmla="*/ 1431265 h 1800359"/>
              <a:gd name="connsiteX168" fmla="*/ 1159669 w 2640806"/>
              <a:gd name="connsiteY168" fmla="*/ 1426502 h 1800359"/>
              <a:gd name="connsiteX169" fmla="*/ 1102519 w 2640806"/>
              <a:gd name="connsiteY169" fmla="*/ 1424121 h 1800359"/>
              <a:gd name="connsiteX170" fmla="*/ 1062038 w 2640806"/>
              <a:gd name="connsiteY170" fmla="*/ 1407452 h 1800359"/>
              <a:gd name="connsiteX171" fmla="*/ 1014413 w 2640806"/>
              <a:gd name="connsiteY171" fmla="*/ 1388402 h 1800359"/>
              <a:gd name="connsiteX172" fmla="*/ 983457 w 2640806"/>
              <a:gd name="connsiteY172" fmla="*/ 1366971 h 1800359"/>
              <a:gd name="connsiteX173" fmla="*/ 942975 w 2640806"/>
              <a:gd name="connsiteY173" fmla="*/ 1343159 h 1800359"/>
              <a:gd name="connsiteX174" fmla="*/ 900113 w 2640806"/>
              <a:gd name="connsiteY174" fmla="*/ 1319346 h 1800359"/>
              <a:gd name="connsiteX175" fmla="*/ 912019 w 2640806"/>
              <a:gd name="connsiteY175" fmla="*/ 1364590 h 1800359"/>
              <a:gd name="connsiteX176" fmla="*/ 923925 w 2640806"/>
              <a:gd name="connsiteY176" fmla="*/ 1409834 h 1800359"/>
              <a:gd name="connsiteX177" fmla="*/ 938213 w 2640806"/>
              <a:gd name="connsiteY177" fmla="*/ 1450315 h 1800359"/>
              <a:gd name="connsiteX178" fmla="*/ 962025 w 2640806"/>
              <a:gd name="connsiteY178" fmla="*/ 1497940 h 1800359"/>
              <a:gd name="connsiteX179" fmla="*/ 971550 w 2640806"/>
              <a:gd name="connsiteY179" fmla="*/ 1550327 h 1800359"/>
              <a:gd name="connsiteX180" fmla="*/ 1002507 w 2640806"/>
              <a:gd name="connsiteY180" fmla="*/ 1614621 h 1800359"/>
              <a:gd name="connsiteX181" fmla="*/ 1021557 w 2640806"/>
              <a:gd name="connsiteY181" fmla="*/ 1647959 h 1800359"/>
              <a:gd name="connsiteX182" fmla="*/ 1035844 w 2640806"/>
              <a:gd name="connsiteY182" fmla="*/ 1671771 h 1800359"/>
              <a:gd name="connsiteX183" fmla="*/ 1102519 w 2640806"/>
              <a:gd name="connsiteY183" fmla="*/ 1678915 h 1800359"/>
              <a:gd name="connsiteX184" fmla="*/ 1154907 w 2640806"/>
              <a:gd name="connsiteY184" fmla="*/ 1697965 h 1800359"/>
              <a:gd name="connsiteX185" fmla="*/ 1171575 w 2640806"/>
              <a:gd name="connsiteY185" fmla="*/ 1709871 h 1800359"/>
              <a:gd name="connsiteX186" fmla="*/ 1176338 w 2640806"/>
              <a:gd name="connsiteY186" fmla="*/ 1717015 h 1800359"/>
              <a:gd name="connsiteX187" fmla="*/ 1178719 w 2640806"/>
              <a:gd name="connsiteY187" fmla="*/ 1726540 h 1800359"/>
              <a:gd name="connsiteX188" fmla="*/ 1181100 w 2640806"/>
              <a:gd name="connsiteY188" fmla="*/ 1728921 h 1800359"/>
              <a:gd name="connsiteX189" fmla="*/ 1204913 w 2640806"/>
              <a:gd name="connsiteY189" fmla="*/ 1793215 h 1800359"/>
              <a:gd name="connsiteX190" fmla="*/ 1169194 w 2640806"/>
              <a:gd name="connsiteY190" fmla="*/ 1800359 h 1800359"/>
              <a:gd name="connsiteX191" fmla="*/ 1140619 w 2640806"/>
              <a:gd name="connsiteY191" fmla="*/ 1745590 h 1800359"/>
              <a:gd name="connsiteX192" fmla="*/ 1121569 w 2640806"/>
              <a:gd name="connsiteY192" fmla="*/ 1726540 h 1800359"/>
              <a:gd name="connsiteX193" fmla="*/ 1128713 w 2640806"/>
              <a:gd name="connsiteY193" fmla="*/ 1790834 h 1800359"/>
              <a:gd name="connsiteX194" fmla="*/ 1119188 w 2640806"/>
              <a:gd name="connsiteY194" fmla="*/ 1790834 h 1800359"/>
              <a:gd name="connsiteX195" fmla="*/ 1088232 w 2640806"/>
              <a:gd name="connsiteY195" fmla="*/ 1740827 h 1800359"/>
              <a:gd name="connsiteX196" fmla="*/ 1057275 w 2640806"/>
              <a:gd name="connsiteY196" fmla="*/ 1717015 h 1800359"/>
              <a:gd name="connsiteX197" fmla="*/ 1042988 w 2640806"/>
              <a:gd name="connsiteY197" fmla="*/ 1745590 h 1800359"/>
              <a:gd name="connsiteX198" fmla="*/ 1021557 w 2640806"/>
              <a:gd name="connsiteY198" fmla="*/ 1750352 h 1800359"/>
              <a:gd name="connsiteX199" fmla="*/ 985838 w 2640806"/>
              <a:gd name="connsiteY199" fmla="*/ 1697965 h 1800359"/>
              <a:gd name="connsiteX200" fmla="*/ 919163 w 2640806"/>
              <a:gd name="connsiteY200" fmla="*/ 1671771 h 1800359"/>
              <a:gd name="connsiteX201" fmla="*/ 876300 w 2640806"/>
              <a:gd name="connsiteY201" fmla="*/ 1638434 h 1800359"/>
              <a:gd name="connsiteX202" fmla="*/ 857250 w 2640806"/>
              <a:gd name="connsiteY202" fmla="*/ 1576521 h 1800359"/>
              <a:gd name="connsiteX203" fmla="*/ 862013 w 2640806"/>
              <a:gd name="connsiteY203" fmla="*/ 1528896 h 1800359"/>
              <a:gd name="connsiteX204" fmla="*/ 864394 w 2640806"/>
              <a:gd name="connsiteY204" fmla="*/ 1464602 h 1800359"/>
              <a:gd name="connsiteX205" fmla="*/ 866775 w 2640806"/>
              <a:gd name="connsiteY205" fmla="*/ 1400309 h 1800359"/>
              <a:gd name="connsiteX206" fmla="*/ 862013 w 2640806"/>
              <a:gd name="connsiteY206" fmla="*/ 1333634 h 1800359"/>
              <a:gd name="connsiteX207" fmla="*/ 804863 w 2640806"/>
              <a:gd name="connsiteY207" fmla="*/ 1305059 h 1800359"/>
              <a:gd name="connsiteX208" fmla="*/ 754857 w 2640806"/>
              <a:gd name="connsiteY208" fmla="*/ 1281246 h 1800359"/>
              <a:gd name="connsiteX209" fmla="*/ 692944 w 2640806"/>
              <a:gd name="connsiteY209" fmla="*/ 1250290 h 1800359"/>
              <a:gd name="connsiteX210" fmla="*/ 609600 w 2640806"/>
              <a:gd name="connsiteY210" fmla="*/ 1209809 h 1800359"/>
              <a:gd name="connsiteX211" fmla="*/ 566738 w 2640806"/>
              <a:gd name="connsiteY211" fmla="*/ 1183615 h 1800359"/>
              <a:gd name="connsiteX212" fmla="*/ 528638 w 2640806"/>
              <a:gd name="connsiteY212" fmla="*/ 1138371 h 1800359"/>
              <a:gd name="connsiteX213" fmla="*/ 523875 w 2640806"/>
              <a:gd name="connsiteY213" fmla="*/ 1109796 h 1800359"/>
              <a:gd name="connsiteX214" fmla="*/ 550069 w 2640806"/>
              <a:gd name="connsiteY214" fmla="*/ 1090746 h 1800359"/>
              <a:gd name="connsiteX215" fmla="*/ 561975 w 2640806"/>
              <a:gd name="connsiteY215" fmla="*/ 1064552 h 1800359"/>
              <a:gd name="connsiteX216" fmla="*/ 547688 w 2640806"/>
              <a:gd name="connsiteY216" fmla="*/ 1040740 h 1800359"/>
              <a:gd name="connsiteX217" fmla="*/ 490538 w 2640806"/>
              <a:gd name="connsiteY217" fmla="*/ 1076459 h 1800359"/>
              <a:gd name="connsiteX218" fmla="*/ 447675 w 2640806"/>
              <a:gd name="connsiteY218" fmla="*/ 1057409 h 1800359"/>
              <a:gd name="connsiteX219" fmla="*/ 454819 w 2640806"/>
              <a:gd name="connsiteY219" fmla="*/ 1026452 h 1800359"/>
              <a:gd name="connsiteX220" fmla="*/ 461963 w 2640806"/>
              <a:gd name="connsiteY220" fmla="*/ 988352 h 1800359"/>
              <a:gd name="connsiteX221" fmla="*/ 459582 w 2640806"/>
              <a:gd name="connsiteY221" fmla="*/ 976446 h 1800359"/>
              <a:gd name="connsiteX222" fmla="*/ 419100 w 2640806"/>
              <a:gd name="connsiteY222" fmla="*/ 959777 h 1800359"/>
              <a:gd name="connsiteX223" fmla="*/ 392907 w 2640806"/>
              <a:gd name="connsiteY223" fmla="*/ 905009 h 1800359"/>
              <a:gd name="connsiteX224" fmla="*/ 395288 w 2640806"/>
              <a:gd name="connsiteY224" fmla="*/ 857384 h 1800359"/>
              <a:gd name="connsiteX225" fmla="*/ 433388 w 2640806"/>
              <a:gd name="connsiteY225" fmla="*/ 835952 h 1800359"/>
              <a:gd name="connsiteX226" fmla="*/ 431007 w 2640806"/>
              <a:gd name="connsiteY226" fmla="*/ 800234 h 1800359"/>
              <a:gd name="connsiteX227" fmla="*/ 400050 w 2640806"/>
              <a:gd name="connsiteY227" fmla="*/ 819284 h 1800359"/>
              <a:gd name="connsiteX228" fmla="*/ 397669 w 2640806"/>
              <a:gd name="connsiteY228" fmla="*/ 781184 h 1800359"/>
              <a:gd name="connsiteX229" fmla="*/ 419100 w 2640806"/>
              <a:gd name="connsiteY229" fmla="*/ 743084 h 1800359"/>
              <a:gd name="connsiteX230" fmla="*/ 421482 w 2640806"/>
              <a:gd name="connsiteY230" fmla="*/ 695459 h 1800359"/>
              <a:gd name="connsiteX231" fmla="*/ 428625 w 2640806"/>
              <a:gd name="connsiteY231" fmla="*/ 669265 h 1800359"/>
              <a:gd name="connsiteX232" fmla="*/ 383382 w 2640806"/>
              <a:gd name="connsiteY232" fmla="*/ 669265 h 1800359"/>
              <a:gd name="connsiteX233" fmla="*/ 385763 w 2640806"/>
              <a:gd name="connsiteY233" fmla="*/ 619259 h 1800359"/>
              <a:gd name="connsiteX234" fmla="*/ 423863 w 2640806"/>
              <a:gd name="connsiteY234" fmla="*/ 602590 h 1800359"/>
              <a:gd name="connsiteX235" fmla="*/ 445294 w 2640806"/>
              <a:gd name="connsiteY235" fmla="*/ 562109 h 1800359"/>
              <a:gd name="connsiteX236" fmla="*/ 469107 w 2640806"/>
              <a:gd name="connsiteY236" fmla="*/ 526390 h 1800359"/>
              <a:gd name="connsiteX237" fmla="*/ 438150 w 2640806"/>
              <a:gd name="connsiteY237" fmla="*/ 519246 h 1800359"/>
              <a:gd name="connsiteX238" fmla="*/ 409575 w 2640806"/>
              <a:gd name="connsiteY238" fmla="*/ 521627 h 1800359"/>
              <a:gd name="connsiteX239" fmla="*/ 400050 w 2640806"/>
              <a:gd name="connsiteY239" fmla="*/ 552584 h 1800359"/>
              <a:gd name="connsiteX240" fmla="*/ 381000 w 2640806"/>
              <a:gd name="connsiteY240" fmla="*/ 588302 h 1800359"/>
              <a:gd name="connsiteX241" fmla="*/ 333375 w 2640806"/>
              <a:gd name="connsiteY241" fmla="*/ 614496 h 1800359"/>
              <a:gd name="connsiteX242" fmla="*/ 285750 w 2640806"/>
              <a:gd name="connsiteY242" fmla="*/ 635927 h 1800359"/>
              <a:gd name="connsiteX243" fmla="*/ 230982 w 2640806"/>
              <a:gd name="connsiteY243" fmla="*/ 643071 h 1800359"/>
              <a:gd name="connsiteX244" fmla="*/ 159544 w 2640806"/>
              <a:gd name="connsiteY244" fmla="*/ 631165 h 1800359"/>
              <a:gd name="connsiteX245" fmla="*/ 230982 w 2640806"/>
              <a:gd name="connsiteY245" fmla="*/ 612115 h 1800359"/>
              <a:gd name="connsiteX246" fmla="*/ 233363 w 2640806"/>
              <a:gd name="connsiteY246" fmla="*/ 581159 h 1800359"/>
              <a:gd name="connsiteX247" fmla="*/ 204788 w 2640806"/>
              <a:gd name="connsiteY247" fmla="*/ 557346 h 1800359"/>
              <a:gd name="connsiteX248" fmla="*/ 223838 w 2640806"/>
              <a:gd name="connsiteY248" fmla="*/ 531152 h 1800359"/>
              <a:gd name="connsiteX249" fmla="*/ 221457 w 2640806"/>
              <a:gd name="connsiteY249" fmla="*/ 495434 h 1800359"/>
              <a:gd name="connsiteX250" fmla="*/ 221457 w 2640806"/>
              <a:gd name="connsiteY250" fmla="*/ 495434 h 1800359"/>
              <a:gd name="connsiteX251" fmla="*/ 166688 w 2640806"/>
              <a:gd name="connsiteY251" fmla="*/ 500196 h 1800359"/>
              <a:gd name="connsiteX252" fmla="*/ 157163 w 2640806"/>
              <a:gd name="connsiteY252" fmla="*/ 533534 h 1800359"/>
              <a:gd name="connsiteX253" fmla="*/ 159544 w 2640806"/>
              <a:gd name="connsiteY253" fmla="*/ 478765 h 1800359"/>
              <a:gd name="connsiteX254" fmla="*/ 192882 w 2640806"/>
              <a:gd name="connsiteY254" fmla="*/ 433521 h 1800359"/>
              <a:gd name="connsiteX255" fmla="*/ 214313 w 2640806"/>
              <a:gd name="connsiteY255" fmla="*/ 414471 h 1800359"/>
              <a:gd name="connsiteX256" fmla="*/ 245269 w 2640806"/>
              <a:gd name="connsiteY256" fmla="*/ 393040 h 1800359"/>
              <a:gd name="connsiteX257" fmla="*/ 197644 w 2640806"/>
              <a:gd name="connsiteY257" fmla="*/ 378752 h 1800359"/>
              <a:gd name="connsiteX258" fmla="*/ 133350 w 2640806"/>
              <a:gd name="connsiteY258" fmla="*/ 378752 h 1800359"/>
              <a:gd name="connsiteX259" fmla="*/ 109538 w 2640806"/>
              <a:gd name="connsiteY259" fmla="*/ 378752 h 1800359"/>
              <a:gd name="connsiteX260" fmla="*/ 107157 w 2640806"/>
              <a:gd name="connsiteY260" fmla="*/ 433521 h 1800359"/>
              <a:gd name="connsiteX261" fmla="*/ 61913 w 2640806"/>
              <a:gd name="connsiteY261" fmla="*/ 378752 h 1800359"/>
              <a:gd name="connsiteX262" fmla="*/ 0 w 2640806"/>
              <a:gd name="connsiteY262" fmla="*/ 359702 h 1800359"/>
              <a:gd name="connsiteX263" fmla="*/ 0 w 2640806"/>
              <a:gd name="connsiteY263" fmla="*/ 338271 h 1800359"/>
              <a:gd name="connsiteX264" fmla="*/ 35719 w 2640806"/>
              <a:gd name="connsiteY264" fmla="*/ 314459 h 1800359"/>
              <a:gd name="connsiteX265" fmla="*/ 66675 w 2640806"/>
              <a:gd name="connsiteY265" fmla="*/ 273977 h 1800359"/>
              <a:gd name="connsiteX266" fmla="*/ 54769 w 2640806"/>
              <a:gd name="connsiteY266" fmla="*/ 238259 h 1800359"/>
              <a:gd name="connsiteX267" fmla="*/ 35719 w 2640806"/>
              <a:gd name="connsiteY267" fmla="*/ 214446 h 1800359"/>
              <a:gd name="connsiteX268" fmla="*/ 61913 w 2640806"/>
              <a:gd name="connsiteY268" fmla="*/ 200159 h 1800359"/>
              <a:gd name="connsiteX269" fmla="*/ 71438 w 2640806"/>
              <a:gd name="connsiteY269" fmla="*/ 159677 h 1800359"/>
              <a:gd name="connsiteX270" fmla="*/ 57150 w 2640806"/>
              <a:gd name="connsiteY270" fmla="*/ 123959 h 1800359"/>
              <a:gd name="connsiteX271" fmla="*/ 21432 w 2640806"/>
              <a:gd name="connsiteY271" fmla="*/ 81096 h 1800359"/>
              <a:gd name="connsiteX272" fmla="*/ 66675 w 2640806"/>
              <a:gd name="connsiteY272" fmla="*/ 57284 h 1800359"/>
              <a:gd name="connsiteX273" fmla="*/ 95250 w 2640806"/>
              <a:gd name="connsiteY273" fmla="*/ 47759 h 1800359"/>
              <a:gd name="connsiteX274" fmla="*/ 190500 w 2640806"/>
              <a:gd name="connsiteY274" fmla="*/ 134 h 1800359"/>
              <a:gd name="connsiteX275" fmla="*/ 269081 w 2640806"/>
              <a:gd name="connsiteY275" fmla="*/ 62046 h 1800359"/>
              <a:gd name="connsiteX276" fmla="*/ 404813 w 2640806"/>
              <a:gd name="connsiteY276"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109788 w 2640806"/>
              <a:gd name="connsiteY58" fmla="*/ 1024072 h 1800359"/>
              <a:gd name="connsiteX59" fmla="*/ 2143125 w 2640806"/>
              <a:gd name="connsiteY59" fmla="*/ 1028834 h 1800359"/>
              <a:gd name="connsiteX60" fmla="*/ 2183607 w 2640806"/>
              <a:gd name="connsiteY60" fmla="*/ 995497 h 1800359"/>
              <a:gd name="connsiteX61" fmla="*/ 2188369 w 2640806"/>
              <a:gd name="connsiteY61" fmla="*/ 945491 h 1800359"/>
              <a:gd name="connsiteX62" fmla="*/ 2231232 w 2640806"/>
              <a:gd name="connsiteY62" fmla="*/ 938347 h 1800359"/>
              <a:gd name="connsiteX63" fmla="*/ 2300288 w 2640806"/>
              <a:gd name="connsiteY63" fmla="*/ 971685 h 1800359"/>
              <a:gd name="connsiteX64" fmla="*/ 2395538 w 2640806"/>
              <a:gd name="connsiteY64" fmla="*/ 997878 h 1800359"/>
              <a:gd name="connsiteX65" fmla="*/ 2459832 w 2640806"/>
              <a:gd name="connsiteY65" fmla="*/ 1035978 h 1800359"/>
              <a:gd name="connsiteX66" fmla="*/ 2488407 w 2640806"/>
              <a:gd name="connsiteY66" fmla="*/ 1083603 h 1800359"/>
              <a:gd name="connsiteX67" fmla="*/ 2502694 w 2640806"/>
              <a:gd name="connsiteY67" fmla="*/ 1100272 h 1800359"/>
              <a:gd name="connsiteX68" fmla="*/ 2543175 w 2640806"/>
              <a:gd name="connsiteY68" fmla="*/ 1124085 h 1800359"/>
              <a:gd name="connsiteX69" fmla="*/ 2640806 w 2640806"/>
              <a:gd name="connsiteY69" fmla="*/ 1152658 h 1800359"/>
              <a:gd name="connsiteX70" fmla="*/ 2516982 w 2640806"/>
              <a:gd name="connsiteY70" fmla="*/ 1150278 h 1800359"/>
              <a:gd name="connsiteX71" fmla="*/ 2493169 w 2640806"/>
              <a:gd name="connsiteY71" fmla="*/ 1155041 h 1800359"/>
              <a:gd name="connsiteX72" fmla="*/ 2443163 w 2640806"/>
              <a:gd name="connsiteY72" fmla="*/ 1126466 h 1800359"/>
              <a:gd name="connsiteX73" fmla="*/ 2433638 w 2640806"/>
              <a:gd name="connsiteY73" fmla="*/ 1090747 h 1800359"/>
              <a:gd name="connsiteX74" fmla="*/ 2419350 w 2640806"/>
              <a:gd name="connsiteY74" fmla="*/ 1052647 h 1800359"/>
              <a:gd name="connsiteX75" fmla="*/ 2338388 w 2640806"/>
              <a:gd name="connsiteY75" fmla="*/ 1024072 h 1800359"/>
              <a:gd name="connsiteX76" fmla="*/ 2264569 w 2640806"/>
              <a:gd name="connsiteY76" fmla="*/ 997878 h 1800359"/>
              <a:gd name="connsiteX77" fmla="*/ 2224088 w 2640806"/>
              <a:gd name="connsiteY77" fmla="*/ 1012166 h 1800359"/>
              <a:gd name="connsiteX78" fmla="*/ 2178844 w 2640806"/>
              <a:gd name="connsiteY78" fmla="*/ 1052647 h 1800359"/>
              <a:gd name="connsiteX79" fmla="*/ 2116932 w 2640806"/>
              <a:gd name="connsiteY79" fmla="*/ 1081222 h 1800359"/>
              <a:gd name="connsiteX80" fmla="*/ 2071688 w 2640806"/>
              <a:gd name="connsiteY80" fmla="*/ 1064553 h 1800359"/>
              <a:gd name="connsiteX81" fmla="*/ 2035969 w 2640806"/>
              <a:gd name="connsiteY81" fmla="*/ 1028835 h 1800359"/>
              <a:gd name="connsiteX82" fmla="*/ 2045494 w 2640806"/>
              <a:gd name="connsiteY82" fmla="*/ 1009785 h 1800359"/>
              <a:gd name="connsiteX83" fmla="*/ 1516857 w 2640806"/>
              <a:gd name="connsiteY83" fmla="*/ 926440 h 1800359"/>
              <a:gd name="connsiteX84" fmla="*/ 1471613 w 2640806"/>
              <a:gd name="connsiteY84" fmla="*/ 897865 h 1800359"/>
              <a:gd name="connsiteX85" fmla="*/ 1438275 w 2640806"/>
              <a:gd name="connsiteY85" fmla="*/ 847859 h 1800359"/>
              <a:gd name="connsiteX86" fmla="*/ 1433513 w 2640806"/>
              <a:gd name="connsiteY86" fmla="*/ 819284 h 1800359"/>
              <a:gd name="connsiteX87" fmla="*/ 1409700 w 2640806"/>
              <a:gd name="connsiteY87" fmla="*/ 804996 h 1800359"/>
              <a:gd name="connsiteX88" fmla="*/ 1369219 w 2640806"/>
              <a:gd name="connsiteY88" fmla="*/ 807377 h 1800359"/>
              <a:gd name="connsiteX89" fmla="*/ 1309688 w 2640806"/>
              <a:gd name="connsiteY89" fmla="*/ 807377 h 1800359"/>
              <a:gd name="connsiteX90" fmla="*/ 1281113 w 2640806"/>
              <a:gd name="connsiteY90" fmla="*/ 812140 h 1800359"/>
              <a:gd name="connsiteX91" fmla="*/ 1257300 w 2640806"/>
              <a:gd name="connsiteY91" fmla="*/ 835952 h 1800359"/>
              <a:gd name="connsiteX92" fmla="*/ 1221582 w 2640806"/>
              <a:gd name="connsiteY92" fmla="*/ 838334 h 1800359"/>
              <a:gd name="connsiteX93" fmla="*/ 1188244 w 2640806"/>
              <a:gd name="connsiteY93" fmla="*/ 835952 h 1800359"/>
              <a:gd name="connsiteX94" fmla="*/ 1143000 w 2640806"/>
              <a:gd name="connsiteY94" fmla="*/ 821665 h 1800359"/>
              <a:gd name="connsiteX95" fmla="*/ 1109663 w 2640806"/>
              <a:gd name="connsiteY95" fmla="*/ 838334 h 1800359"/>
              <a:gd name="connsiteX96" fmla="*/ 1083469 w 2640806"/>
              <a:gd name="connsiteY96" fmla="*/ 866909 h 1800359"/>
              <a:gd name="connsiteX97" fmla="*/ 1054894 w 2640806"/>
              <a:gd name="connsiteY97" fmla="*/ 885959 h 1800359"/>
              <a:gd name="connsiteX98" fmla="*/ 1064419 w 2640806"/>
              <a:gd name="connsiteY98" fmla="*/ 926440 h 1800359"/>
              <a:gd name="connsiteX99" fmla="*/ 1059657 w 2640806"/>
              <a:gd name="connsiteY99" fmla="*/ 985971 h 1800359"/>
              <a:gd name="connsiteX100" fmla="*/ 1038225 w 2640806"/>
              <a:gd name="connsiteY100" fmla="*/ 933584 h 1800359"/>
              <a:gd name="connsiteX101" fmla="*/ 1028700 w 2640806"/>
              <a:gd name="connsiteY101" fmla="*/ 902627 h 1800359"/>
              <a:gd name="connsiteX102" fmla="*/ 1009650 w 2640806"/>
              <a:gd name="connsiteY102" fmla="*/ 897865 h 1800359"/>
              <a:gd name="connsiteX103" fmla="*/ 997744 w 2640806"/>
              <a:gd name="connsiteY103" fmla="*/ 921677 h 1800359"/>
              <a:gd name="connsiteX104" fmla="*/ 969169 w 2640806"/>
              <a:gd name="connsiteY104" fmla="*/ 924059 h 1800359"/>
              <a:gd name="connsiteX105" fmla="*/ 935832 w 2640806"/>
              <a:gd name="connsiteY105" fmla="*/ 916915 h 1800359"/>
              <a:gd name="connsiteX106" fmla="*/ 912019 w 2640806"/>
              <a:gd name="connsiteY106" fmla="*/ 935965 h 1800359"/>
              <a:gd name="connsiteX107" fmla="*/ 873919 w 2640806"/>
              <a:gd name="connsiteY107" fmla="*/ 945490 h 1800359"/>
              <a:gd name="connsiteX108" fmla="*/ 842963 w 2640806"/>
              <a:gd name="connsiteY108" fmla="*/ 935965 h 1800359"/>
              <a:gd name="connsiteX109" fmla="*/ 802482 w 2640806"/>
              <a:gd name="connsiteY109" fmla="*/ 912152 h 1800359"/>
              <a:gd name="connsiteX110" fmla="*/ 785813 w 2640806"/>
              <a:gd name="connsiteY110" fmla="*/ 881196 h 1800359"/>
              <a:gd name="connsiteX111" fmla="*/ 776288 w 2640806"/>
              <a:gd name="connsiteY111" fmla="*/ 866909 h 1800359"/>
              <a:gd name="connsiteX112" fmla="*/ 800100 w 2640806"/>
              <a:gd name="connsiteY112" fmla="*/ 850240 h 1800359"/>
              <a:gd name="connsiteX113" fmla="*/ 800100 w 2640806"/>
              <a:gd name="connsiteY113" fmla="*/ 793090 h 1800359"/>
              <a:gd name="connsiteX114" fmla="*/ 776288 w 2640806"/>
              <a:gd name="connsiteY114" fmla="*/ 783565 h 1800359"/>
              <a:gd name="connsiteX115" fmla="*/ 719138 w 2640806"/>
              <a:gd name="connsiteY115" fmla="*/ 788327 h 1800359"/>
              <a:gd name="connsiteX116" fmla="*/ 688182 w 2640806"/>
              <a:gd name="connsiteY116" fmla="*/ 781184 h 1800359"/>
              <a:gd name="connsiteX117" fmla="*/ 673894 w 2640806"/>
              <a:gd name="connsiteY117" fmla="*/ 754990 h 1800359"/>
              <a:gd name="connsiteX118" fmla="*/ 652463 w 2640806"/>
              <a:gd name="connsiteY118" fmla="*/ 731177 h 1800359"/>
              <a:gd name="connsiteX119" fmla="*/ 619125 w 2640806"/>
              <a:gd name="connsiteY119" fmla="*/ 709746 h 1800359"/>
              <a:gd name="connsiteX120" fmla="*/ 590550 w 2640806"/>
              <a:gd name="connsiteY120" fmla="*/ 716890 h 1800359"/>
              <a:gd name="connsiteX121" fmla="*/ 566738 w 2640806"/>
              <a:gd name="connsiteY121" fmla="*/ 719271 h 1800359"/>
              <a:gd name="connsiteX122" fmla="*/ 569119 w 2640806"/>
              <a:gd name="connsiteY122" fmla="*/ 750227 h 1800359"/>
              <a:gd name="connsiteX123" fmla="*/ 604838 w 2640806"/>
              <a:gd name="connsiteY123" fmla="*/ 764515 h 1800359"/>
              <a:gd name="connsiteX124" fmla="*/ 571500 w 2640806"/>
              <a:gd name="connsiteY124" fmla="*/ 778802 h 1800359"/>
              <a:gd name="connsiteX125" fmla="*/ 545307 w 2640806"/>
              <a:gd name="connsiteY125" fmla="*/ 795471 h 1800359"/>
              <a:gd name="connsiteX126" fmla="*/ 569119 w 2640806"/>
              <a:gd name="connsiteY126" fmla="*/ 814521 h 1800359"/>
              <a:gd name="connsiteX127" fmla="*/ 550069 w 2640806"/>
              <a:gd name="connsiteY127" fmla="*/ 833571 h 1800359"/>
              <a:gd name="connsiteX128" fmla="*/ 523875 w 2640806"/>
              <a:gd name="connsiteY128" fmla="*/ 840715 h 1800359"/>
              <a:gd name="connsiteX129" fmla="*/ 511969 w 2640806"/>
              <a:gd name="connsiteY129" fmla="*/ 862146 h 1800359"/>
              <a:gd name="connsiteX130" fmla="*/ 535782 w 2640806"/>
              <a:gd name="connsiteY130" fmla="*/ 883577 h 1800359"/>
              <a:gd name="connsiteX131" fmla="*/ 542925 w 2640806"/>
              <a:gd name="connsiteY131" fmla="*/ 914534 h 1800359"/>
              <a:gd name="connsiteX132" fmla="*/ 557213 w 2640806"/>
              <a:gd name="connsiteY132" fmla="*/ 947871 h 1800359"/>
              <a:gd name="connsiteX133" fmla="*/ 533400 w 2640806"/>
              <a:gd name="connsiteY133" fmla="*/ 955015 h 1800359"/>
              <a:gd name="connsiteX134" fmla="*/ 528638 w 2640806"/>
              <a:gd name="connsiteY134" fmla="*/ 988352 h 1800359"/>
              <a:gd name="connsiteX135" fmla="*/ 550069 w 2640806"/>
              <a:gd name="connsiteY135" fmla="*/ 1002640 h 1800359"/>
              <a:gd name="connsiteX136" fmla="*/ 573882 w 2640806"/>
              <a:gd name="connsiteY136" fmla="*/ 990734 h 1800359"/>
              <a:gd name="connsiteX137" fmla="*/ 588169 w 2640806"/>
              <a:gd name="connsiteY137" fmla="*/ 1012165 h 1800359"/>
              <a:gd name="connsiteX138" fmla="*/ 588169 w 2640806"/>
              <a:gd name="connsiteY138" fmla="*/ 1012165 h 1800359"/>
              <a:gd name="connsiteX139" fmla="*/ 614363 w 2640806"/>
              <a:gd name="connsiteY139" fmla="*/ 1038359 h 1800359"/>
              <a:gd name="connsiteX140" fmla="*/ 602457 w 2640806"/>
              <a:gd name="connsiteY140" fmla="*/ 1064552 h 1800359"/>
              <a:gd name="connsiteX141" fmla="*/ 588169 w 2640806"/>
              <a:gd name="connsiteY141" fmla="*/ 1081221 h 1800359"/>
              <a:gd name="connsiteX142" fmla="*/ 600075 w 2640806"/>
              <a:gd name="connsiteY142" fmla="*/ 1119321 h 1800359"/>
              <a:gd name="connsiteX143" fmla="*/ 609600 w 2640806"/>
              <a:gd name="connsiteY143" fmla="*/ 1138371 h 1800359"/>
              <a:gd name="connsiteX144" fmla="*/ 609600 w 2640806"/>
              <a:gd name="connsiteY144" fmla="*/ 1138371 h 1800359"/>
              <a:gd name="connsiteX145" fmla="*/ 640557 w 2640806"/>
              <a:gd name="connsiteY145" fmla="*/ 1155040 h 1800359"/>
              <a:gd name="connsiteX146" fmla="*/ 642938 w 2640806"/>
              <a:gd name="connsiteY146" fmla="*/ 1188377 h 1800359"/>
              <a:gd name="connsiteX147" fmla="*/ 681038 w 2640806"/>
              <a:gd name="connsiteY147" fmla="*/ 1205046 h 1800359"/>
              <a:gd name="connsiteX148" fmla="*/ 781050 w 2640806"/>
              <a:gd name="connsiteY148" fmla="*/ 1228859 h 1800359"/>
              <a:gd name="connsiteX149" fmla="*/ 797719 w 2640806"/>
              <a:gd name="connsiteY149" fmla="*/ 1245527 h 1800359"/>
              <a:gd name="connsiteX150" fmla="*/ 828675 w 2640806"/>
              <a:gd name="connsiteY150" fmla="*/ 1262196 h 1800359"/>
              <a:gd name="connsiteX151" fmla="*/ 852488 w 2640806"/>
              <a:gd name="connsiteY151" fmla="*/ 1238384 h 1800359"/>
              <a:gd name="connsiteX152" fmla="*/ 864394 w 2640806"/>
              <a:gd name="connsiteY152" fmla="*/ 1262196 h 1800359"/>
              <a:gd name="connsiteX153" fmla="*/ 926307 w 2640806"/>
              <a:gd name="connsiteY153" fmla="*/ 1269340 h 1800359"/>
              <a:gd name="connsiteX154" fmla="*/ 940594 w 2640806"/>
              <a:gd name="connsiteY154" fmla="*/ 1286009 h 1800359"/>
              <a:gd name="connsiteX155" fmla="*/ 966788 w 2640806"/>
              <a:gd name="connsiteY155" fmla="*/ 1326490 h 1800359"/>
              <a:gd name="connsiteX156" fmla="*/ 1004888 w 2640806"/>
              <a:gd name="connsiteY156" fmla="*/ 1350302 h 1800359"/>
              <a:gd name="connsiteX157" fmla="*/ 1064419 w 2640806"/>
              <a:gd name="connsiteY157" fmla="*/ 1376496 h 1800359"/>
              <a:gd name="connsiteX158" fmla="*/ 1104900 w 2640806"/>
              <a:gd name="connsiteY158" fmla="*/ 1395546 h 1800359"/>
              <a:gd name="connsiteX159" fmla="*/ 1152525 w 2640806"/>
              <a:gd name="connsiteY159" fmla="*/ 1395546 h 1800359"/>
              <a:gd name="connsiteX160" fmla="*/ 1216819 w 2640806"/>
              <a:gd name="connsiteY160" fmla="*/ 1409834 h 1800359"/>
              <a:gd name="connsiteX161" fmla="*/ 1283494 w 2640806"/>
              <a:gd name="connsiteY161" fmla="*/ 1424121 h 1800359"/>
              <a:gd name="connsiteX162" fmla="*/ 1323975 w 2640806"/>
              <a:gd name="connsiteY162" fmla="*/ 1466984 h 1800359"/>
              <a:gd name="connsiteX163" fmla="*/ 1369219 w 2640806"/>
              <a:gd name="connsiteY163" fmla="*/ 1514609 h 1800359"/>
              <a:gd name="connsiteX164" fmla="*/ 1371600 w 2640806"/>
              <a:gd name="connsiteY164" fmla="*/ 1574140 h 1800359"/>
              <a:gd name="connsiteX165" fmla="*/ 1343025 w 2640806"/>
              <a:gd name="connsiteY165" fmla="*/ 1528896 h 1800359"/>
              <a:gd name="connsiteX166" fmla="*/ 1297782 w 2640806"/>
              <a:gd name="connsiteY166" fmla="*/ 1483652 h 1800359"/>
              <a:gd name="connsiteX167" fmla="*/ 1262063 w 2640806"/>
              <a:gd name="connsiteY167" fmla="*/ 1450315 h 1800359"/>
              <a:gd name="connsiteX168" fmla="*/ 1228725 w 2640806"/>
              <a:gd name="connsiteY168" fmla="*/ 1431265 h 1800359"/>
              <a:gd name="connsiteX169" fmla="*/ 1159669 w 2640806"/>
              <a:gd name="connsiteY169" fmla="*/ 1426502 h 1800359"/>
              <a:gd name="connsiteX170" fmla="*/ 1102519 w 2640806"/>
              <a:gd name="connsiteY170" fmla="*/ 1424121 h 1800359"/>
              <a:gd name="connsiteX171" fmla="*/ 1062038 w 2640806"/>
              <a:gd name="connsiteY171" fmla="*/ 1407452 h 1800359"/>
              <a:gd name="connsiteX172" fmla="*/ 1014413 w 2640806"/>
              <a:gd name="connsiteY172" fmla="*/ 1388402 h 1800359"/>
              <a:gd name="connsiteX173" fmla="*/ 983457 w 2640806"/>
              <a:gd name="connsiteY173" fmla="*/ 1366971 h 1800359"/>
              <a:gd name="connsiteX174" fmla="*/ 942975 w 2640806"/>
              <a:gd name="connsiteY174" fmla="*/ 1343159 h 1800359"/>
              <a:gd name="connsiteX175" fmla="*/ 900113 w 2640806"/>
              <a:gd name="connsiteY175" fmla="*/ 1319346 h 1800359"/>
              <a:gd name="connsiteX176" fmla="*/ 912019 w 2640806"/>
              <a:gd name="connsiteY176" fmla="*/ 1364590 h 1800359"/>
              <a:gd name="connsiteX177" fmla="*/ 923925 w 2640806"/>
              <a:gd name="connsiteY177" fmla="*/ 1409834 h 1800359"/>
              <a:gd name="connsiteX178" fmla="*/ 938213 w 2640806"/>
              <a:gd name="connsiteY178" fmla="*/ 1450315 h 1800359"/>
              <a:gd name="connsiteX179" fmla="*/ 962025 w 2640806"/>
              <a:gd name="connsiteY179" fmla="*/ 1497940 h 1800359"/>
              <a:gd name="connsiteX180" fmla="*/ 971550 w 2640806"/>
              <a:gd name="connsiteY180" fmla="*/ 1550327 h 1800359"/>
              <a:gd name="connsiteX181" fmla="*/ 1002507 w 2640806"/>
              <a:gd name="connsiteY181" fmla="*/ 1614621 h 1800359"/>
              <a:gd name="connsiteX182" fmla="*/ 1021557 w 2640806"/>
              <a:gd name="connsiteY182" fmla="*/ 1647959 h 1800359"/>
              <a:gd name="connsiteX183" fmla="*/ 1035844 w 2640806"/>
              <a:gd name="connsiteY183" fmla="*/ 1671771 h 1800359"/>
              <a:gd name="connsiteX184" fmla="*/ 1102519 w 2640806"/>
              <a:gd name="connsiteY184" fmla="*/ 1678915 h 1800359"/>
              <a:gd name="connsiteX185" fmla="*/ 1154907 w 2640806"/>
              <a:gd name="connsiteY185" fmla="*/ 1697965 h 1800359"/>
              <a:gd name="connsiteX186" fmla="*/ 1171575 w 2640806"/>
              <a:gd name="connsiteY186" fmla="*/ 1709871 h 1800359"/>
              <a:gd name="connsiteX187" fmla="*/ 1176338 w 2640806"/>
              <a:gd name="connsiteY187" fmla="*/ 1717015 h 1800359"/>
              <a:gd name="connsiteX188" fmla="*/ 1178719 w 2640806"/>
              <a:gd name="connsiteY188" fmla="*/ 1726540 h 1800359"/>
              <a:gd name="connsiteX189" fmla="*/ 1181100 w 2640806"/>
              <a:gd name="connsiteY189" fmla="*/ 1728921 h 1800359"/>
              <a:gd name="connsiteX190" fmla="*/ 1204913 w 2640806"/>
              <a:gd name="connsiteY190" fmla="*/ 1793215 h 1800359"/>
              <a:gd name="connsiteX191" fmla="*/ 1169194 w 2640806"/>
              <a:gd name="connsiteY191" fmla="*/ 1800359 h 1800359"/>
              <a:gd name="connsiteX192" fmla="*/ 1140619 w 2640806"/>
              <a:gd name="connsiteY192" fmla="*/ 1745590 h 1800359"/>
              <a:gd name="connsiteX193" fmla="*/ 1121569 w 2640806"/>
              <a:gd name="connsiteY193" fmla="*/ 1726540 h 1800359"/>
              <a:gd name="connsiteX194" fmla="*/ 1128713 w 2640806"/>
              <a:gd name="connsiteY194" fmla="*/ 1790834 h 1800359"/>
              <a:gd name="connsiteX195" fmla="*/ 1119188 w 2640806"/>
              <a:gd name="connsiteY195" fmla="*/ 1790834 h 1800359"/>
              <a:gd name="connsiteX196" fmla="*/ 1088232 w 2640806"/>
              <a:gd name="connsiteY196" fmla="*/ 1740827 h 1800359"/>
              <a:gd name="connsiteX197" fmla="*/ 1057275 w 2640806"/>
              <a:gd name="connsiteY197" fmla="*/ 1717015 h 1800359"/>
              <a:gd name="connsiteX198" fmla="*/ 1042988 w 2640806"/>
              <a:gd name="connsiteY198" fmla="*/ 1745590 h 1800359"/>
              <a:gd name="connsiteX199" fmla="*/ 1021557 w 2640806"/>
              <a:gd name="connsiteY199" fmla="*/ 1750352 h 1800359"/>
              <a:gd name="connsiteX200" fmla="*/ 985838 w 2640806"/>
              <a:gd name="connsiteY200" fmla="*/ 1697965 h 1800359"/>
              <a:gd name="connsiteX201" fmla="*/ 919163 w 2640806"/>
              <a:gd name="connsiteY201" fmla="*/ 1671771 h 1800359"/>
              <a:gd name="connsiteX202" fmla="*/ 876300 w 2640806"/>
              <a:gd name="connsiteY202" fmla="*/ 1638434 h 1800359"/>
              <a:gd name="connsiteX203" fmla="*/ 857250 w 2640806"/>
              <a:gd name="connsiteY203" fmla="*/ 1576521 h 1800359"/>
              <a:gd name="connsiteX204" fmla="*/ 862013 w 2640806"/>
              <a:gd name="connsiteY204" fmla="*/ 1528896 h 1800359"/>
              <a:gd name="connsiteX205" fmla="*/ 864394 w 2640806"/>
              <a:gd name="connsiteY205" fmla="*/ 1464602 h 1800359"/>
              <a:gd name="connsiteX206" fmla="*/ 866775 w 2640806"/>
              <a:gd name="connsiteY206" fmla="*/ 1400309 h 1800359"/>
              <a:gd name="connsiteX207" fmla="*/ 862013 w 2640806"/>
              <a:gd name="connsiteY207" fmla="*/ 1333634 h 1800359"/>
              <a:gd name="connsiteX208" fmla="*/ 804863 w 2640806"/>
              <a:gd name="connsiteY208" fmla="*/ 1305059 h 1800359"/>
              <a:gd name="connsiteX209" fmla="*/ 754857 w 2640806"/>
              <a:gd name="connsiteY209" fmla="*/ 1281246 h 1800359"/>
              <a:gd name="connsiteX210" fmla="*/ 692944 w 2640806"/>
              <a:gd name="connsiteY210" fmla="*/ 1250290 h 1800359"/>
              <a:gd name="connsiteX211" fmla="*/ 609600 w 2640806"/>
              <a:gd name="connsiteY211" fmla="*/ 1209809 h 1800359"/>
              <a:gd name="connsiteX212" fmla="*/ 566738 w 2640806"/>
              <a:gd name="connsiteY212" fmla="*/ 1183615 h 1800359"/>
              <a:gd name="connsiteX213" fmla="*/ 528638 w 2640806"/>
              <a:gd name="connsiteY213" fmla="*/ 1138371 h 1800359"/>
              <a:gd name="connsiteX214" fmla="*/ 523875 w 2640806"/>
              <a:gd name="connsiteY214" fmla="*/ 1109796 h 1800359"/>
              <a:gd name="connsiteX215" fmla="*/ 550069 w 2640806"/>
              <a:gd name="connsiteY215" fmla="*/ 1090746 h 1800359"/>
              <a:gd name="connsiteX216" fmla="*/ 561975 w 2640806"/>
              <a:gd name="connsiteY216" fmla="*/ 1064552 h 1800359"/>
              <a:gd name="connsiteX217" fmla="*/ 547688 w 2640806"/>
              <a:gd name="connsiteY217" fmla="*/ 1040740 h 1800359"/>
              <a:gd name="connsiteX218" fmla="*/ 490538 w 2640806"/>
              <a:gd name="connsiteY218" fmla="*/ 1076459 h 1800359"/>
              <a:gd name="connsiteX219" fmla="*/ 447675 w 2640806"/>
              <a:gd name="connsiteY219" fmla="*/ 1057409 h 1800359"/>
              <a:gd name="connsiteX220" fmla="*/ 454819 w 2640806"/>
              <a:gd name="connsiteY220" fmla="*/ 1026452 h 1800359"/>
              <a:gd name="connsiteX221" fmla="*/ 461963 w 2640806"/>
              <a:gd name="connsiteY221" fmla="*/ 988352 h 1800359"/>
              <a:gd name="connsiteX222" fmla="*/ 459582 w 2640806"/>
              <a:gd name="connsiteY222" fmla="*/ 976446 h 1800359"/>
              <a:gd name="connsiteX223" fmla="*/ 419100 w 2640806"/>
              <a:gd name="connsiteY223" fmla="*/ 959777 h 1800359"/>
              <a:gd name="connsiteX224" fmla="*/ 392907 w 2640806"/>
              <a:gd name="connsiteY224" fmla="*/ 905009 h 1800359"/>
              <a:gd name="connsiteX225" fmla="*/ 395288 w 2640806"/>
              <a:gd name="connsiteY225" fmla="*/ 857384 h 1800359"/>
              <a:gd name="connsiteX226" fmla="*/ 433388 w 2640806"/>
              <a:gd name="connsiteY226" fmla="*/ 835952 h 1800359"/>
              <a:gd name="connsiteX227" fmla="*/ 431007 w 2640806"/>
              <a:gd name="connsiteY227" fmla="*/ 800234 h 1800359"/>
              <a:gd name="connsiteX228" fmla="*/ 400050 w 2640806"/>
              <a:gd name="connsiteY228" fmla="*/ 819284 h 1800359"/>
              <a:gd name="connsiteX229" fmla="*/ 397669 w 2640806"/>
              <a:gd name="connsiteY229" fmla="*/ 781184 h 1800359"/>
              <a:gd name="connsiteX230" fmla="*/ 419100 w 2640806"/>
              <a:gd name="connsiteY230" fmla="*/ 743084 h 1800359"/>
              <a:gd name="connsiteX231" fmla="*/ 421482 w 2640806"/>
              <a:gd name="connsiteY231" fmla="*/ 695459 h 1800359"/>
              <a:gd name="connsiteX232" fmla="*/ 428625 w 2640806"/>
              <a:gd name="connsiteY232" fmla="*/ 669265 h 1800359"/>
              <a:gd name="connsiteX233" fmla="*/ 383382 w 2640806"/>
              <a:gd name="connsiteY233" fmla="*/ 669265 h 1800359"/>
              <a:gd name="connsiteX234" fmla="*/ 385763 w 2640806"/>
              <a:gd name="connsiteY234" fmla="*/ 619259 h 1800359"/>
              <a:gd name="connsiteX235" fmla="*/ 423863 w 2640806"/>
              <a:gd name="connsiteY235" fmla="*/ 602590 h 1800359"/>
              <a:gd name="connsiteX236" fmla="*/ 445294 w 2640806"/>
              <a:gd name="connsiteY236" fmla="*/ 562109 h 1800359"/>
              <a:gd name="connsiteX237" fmla="*/ 469107 w 2640806"/>
              <a:gd name="connsiteY237" fmla="*/ 526390 h 1800359"/>
              <a:gd name="connsiteX238" fmla="*/ 438150 w 2640806"/>
              <a:gd name="connsiteY238" fmla="*/ 519246 h 1800359"/>
              <a:gd name="connsiteX239" fmla="*/ 409575 w 2640806"/>
              <a:gd name="connsiteY239" fmla="*/ 521627 h 1800359"/>
              <a:gd name="connsiteX240" fmla="*/ 400050 w 2640806"/>
              <a:gd name="connsiteY240" fmla="*/ 552584 h 1800359"/>
              <a:gd name="connsiteX241" fmla="*/ 381000 w 2640806"/>
              <a:gd name="connsiteY241" fmla="*/ 588302 h 1800359"/>
              <a:gd name="connsiteX242" fmla="*/ 333375 w 2640806"/>
              <a:gd name="connsiteY242" fmla="*/ 614496 h 1800359"/>
              <a:gd name="connsiteX243" fmla="*/ 285750 w 2640806"/>
              <a:gd name="connsiteY243" fmla="*/ 635927 h 1800359"/>
              <a:gd name="connsiteX244" fmla="*/ 230982 w 2640806"/>
              <a:gd name="connsiteY244" fmla="*/ 643071 h 1800359"/>
              <a:gd name="connsiteX245" fmla="*/ 159544 w 2640806"/>
              <a:gd name="connsiteY245" fmla="*/ 631165 h 1800359"/>
              <a:gd name="connsiteX246" fmla="*/ 230982 w 2640806"/>
              <a:gd name="connsiteY246" fmla="*/ 612115 h 1800359"/>
              <a:gd name="connsiteX247" fmla="*/ 233363 w 2640806"/>
              <a:gd name="connsiteY247" fmla="*/ 581159 h 1800359"/>
              <a:gd name="connsiteX248" fmla="*/ 204788 w 2640806"/>
              <a:gd name="connsiteY248" fmla="*/ 557346 h 1800359"/>
              <a:gd name="connsiteX249" fmla="*/ 223838 w 2640806"/>
              <a:gd name="connsiteY249" fmla="*/ 531152 h 1800359"/>
              <a:gd name="connsiteX250" fmla="*/ 221457 w 2640806"/>
              <a:gd name="connsiteY250" fmla="*/ 495434 h 1800359"/>
              <a:gd name="connsiteX251" fmla="*/ 221457 w 2640806"/>
              <a:gd name="connsiteY251" fmla="*/ 495434 h 1800359"/>
              <a:gd name="connsiteX252" fmla="*/ 166688 w 2640806"/>
              <a:gd name="connsiteY252" fmla="*/ 500196 h 1800359"/>
              <a:gd name="connsiteX253" fmla="*/ 157163 w 2640806"/>
              <a:gd name="connsiteY253" fmla="*/ 533534 h 1800359"/>
              <a:gd name="connsiteX254" fmla="*/ 159544 w 2640806"/>
              <a:gd name="connsiteY254" fmla="*/ 478765 h 1800359"/>
              <a:gd name="connsiteX255" fmla="*/ 192882 w 2640806"/>
              <a:gd name="connsiteY255" fmla="*/ 433521 h 1800359"/>
              <a:gd name="connsiteX256" fmla="*/ 214313 w 2640806"/>
              <a:gd name="connsiteY256" fmla="*/ 414471 h 1800359"/>
              <a:gd name="connsiteX257" fmla="*/ 245269 w 2640806"/>
              <a:gd name="connsiteY257" fmla="*/ 393040 h 1800359"/>
              <a:gd name="connsiteX258" fmla="*/ 197644 w 2640806"/>
              <a:gd name="connsiteY258" fmla="*/ 378752 h 1800359"/>
              <a:gd name="connsiteX259" fmla="*/ 133350 w 2640806"/>
              <a:gd name="connsiteY259" fmla="*/ 378752 h 1800359"/>
              <a:gd name="connsiteX260" fmla="*/ 109538 w 2640806"/>
              <a:gd name="connsiteY260" fmla="*/ 378752 h 1800359"/>
              <a:gd name="connsiteX261" fmla="*/ 107157 w 2640806"/>
              <a:gd name="connsiteY261" fmla="*/ 433521 h 1800359"/>
              <a:gd name="connsiteX262" fmla="*/ 61913 w 2640806"/>
              <a:gd name="connsiteY262" fmla="*/ 378752 h 1800359"/>
              <a:gd name="connsiteX263" fmla="*/ 0 w 2640806"/>
              <a:gd name="connsiteY263" fmla="*/ 359702 h 1800359"/>
              <a:gd name="connsiteX264" fmla="*/ 0 w 2640806"/>
              <a:gd name="connsiteY264" fmla="*/ 338271 h 1800359"/>
              <a:gd name="connsiteX265" fmla="*/ 35719 w 2640806"/>
              <a:gd name="connsiteY265" fmla="*/ 314459 h 1800359"/>
              <a:gd name="connsiteX266" fmla="*/ 66675 w 2640806"/>
              <a:gd name="connsiteY266" fmla="*/ 273977 h 1800359"/>
              <a:gd name="connsiteX267" fmla="*/ 54769 w 2640806"/>
              <a:gd name="connsiteY267" fmla="*/ 238259 h 1800359"/>
              <a:gd name="connsiteX268" fmla="*/ 35719 w 2640806"/>
              <a:gd name="connsiteY268" fmla="*/ 214446 h 1800359"/>
              <a:gd name="connsiteX269" fmla="*/ 61913 w 2640806"/>
              <a:gd name="connsiteY269" fmla="*/ 200159 h 1800359"/>
              <a:gd name="connsiteX270" fmla="*/ 71438 w 2640806"/>
              <a:gd name="connsiteY270" fmla="*/ 159677 h 1800359"/>
              <a:gd name="connsiteX271" fmla="*/ 57150 w 2640806"/>
              <a:gd name="connsiteY271" fmla="*/ 123959 h 1800359"/>
              <a:gd name="connsiteX272" fmla="*/ 21432 w 2640806"/>
              <a:gd name="connsiteY272" fmla="*/ 81096 h 1800359"/>
              <a:gd name="connsiteX273" fmla="*/ 66675 w 2640806"/>
              <a:gd name="connsiteY273" fmla="*/ 57284 h 1800359"/>
              <a:gd name="connsiteX274" fmla="*/ 95250 w 2640806"/>
              <a:gd name="connsiteY274" fmla="*/ 47759 h 1800359"/>
              <a:gd name="connsiteX275" fmla="*/ 190500 w 2640806"/>
              <a:gd name="connsiteY275" fmla="*/ 134 h 1800359"/>
              <a:gd name="connsiteX276" fmla="*/ 269081 w 2640806"/>
              <a:gd name="connsiteY276" fmla="*/ 62046 h 1800359"/>
              <a:gd name="connsiteX277" fmla="*/ 404813 w 2640806"/>
              <a:gd name="connsiteY277"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081213 w 2640806"/>
              <a:gd name="connsiteY58" fmla="*/ 983591 h 1800359"/>
              <a:gd name="connsiteX59" fmla="*/ 2109788 w 2640806"/>
              <a:gd name="connsiteY59" fmla="*/ 1024072 h 1800359"/>
              <a:gd name="connsiteX60" fmla="*/ 2143125 w 2640806"/>
              <a:gd name="connsiteY60" fmla="*/ 1028834 h 1800359"/>
              <a:gd name="connsiteX61" fmla="*/ 2183607 w 2640806"/>
              <a:gd name="connsiteY61" fmla="*/ 995497 h 1800359"/>
              <a:gd name="connsiteX62" fmla="*/ 2188369 w 2640806"/>
              <a:gd name="connsiteY62" fmla="*/ 945491 h 1800359"/>
              <a:gd name="connsiteX63" fmla="*/ 2231232 w 2640806"/>
              <a:gd name="connsiteY63" fmla="*/ 938347 h 1800359"/>
              <a:gd name="connsiteX64" fmla="*/ 2300288 w 2640806"/>
              <a:gd name="connsiteY64" fmla="*/ 971685 h 1800359"/>
              <a:gd name="connsiteX65" fmla="*/ 2395538 w 2640806"/>
              <a:gd name="connsiteY65" fmla="*/ 997878 h 1800359"/>
              <a:gd name="connsiteX66" fmla="*/ 2459832 w 2640806"/>
              <a:gd name="connsiteY66" fmla="*/ 1035978 h 1800359"/>
              <a:gd name="connsiteX67" fmla="*/ 2488407 w 2640806"/>
              <a:gd name="connsiteY67" fmla="*/ 1083603 h 1800359"/>
              <a:gd name="connsiteX68" fmla="*/ 2502694 w 2640806"/>
              <a:gd name="connsiteY68" fmla="*/ 1100272 h 1800359"/>
              <a:gd name="connsiteX69" fmla="*/ 2543175 w 2640806"/>
              <a:gd name="connsiteY69" fmla="*/ 1124085 h 1800359"/>
              <a:gd name="connsiteX70" fmla="*/ 2640806 w 2640806"/>
              <a:gd name="connsiteY70" fmla="*/ 1152658 h 1800359"/>
              <a:gd name="connsiteX71" fmla="*/ 2516982 w 2640806"/>
              <a:gd name="connsiteY71" fmla="*/ 1150278 h 1800359"/>
              <a:gd name="connsiteX72" fmla="*/ 2493169 w 2640806"/>
              <a:gd name="connsiteY72" fmla="*/ 1155041 h 1800359"/>
              <a:gd name="connsiteX73" fmla="*/ 2443163 w 2640806"/>
              <a:gd name="connsiteY73" fmla="*/ 1126466 h 1800359"/>
              <a:gd name="connsiteX74" fmla="*/ 2433638 w 2640806"/>
              <a:gd name="connsiteY74" fmla="*/ 1090747 h 1800359"/>
              <a:gd name="connsiteX75" fmla="*/ 2419350 w 2640806"/>
              <a:gd name="connsiteY75" fmla="*/ 1052647 h 1800359"/>
              <a:gd name="connsiteX76" fmla="*/ 2338388 w 2640806"/>
              <a:gd name="connsiteY76" fmla="*/ 1024072 h 1800359"/>
              <a:gd name="connsiteX77" fmla="*/ 2264569 w 2640806"/>
              <a:gd name="connsiteY77" fmla="*/ 997878 h 1800359"/>
              <a:gd name="connsiteX78" fmla="*/ 2224088 w 2640806"/>
              <a:gd name="connsiteY78" fmla="*/ 1012166 h 1800359"/>
              <a:gd name="connsiteX79" fmla="*/ 2178844 w 2640806"/>
              <a:gd name="connsiteY79" fmla="*/ 1052647 h 1800359"/>
              <a:gd name="connsiteX80" fmla="*/ 2116932 w 2640806"/>
              <a:gd name="connsiteY80" fmla="*/ 1081222 h 1800359"/>
              <a:gd name="connsiteX81" fmla="*/ 2071688 w 2640806"/>
              <a:gd name="connsiteY81" fmla="*/ 1064553 h 1800359"/>
              <a:gd name="connsiteX82" fmla="*/ 2035969 w 2640806"/>
              <a:gd name="connsiteY82" fmla="*/ 1028835 h 1800359"/>
              <a:gd name="connsiteX83" fmla="*/ 2045494 w 2640806"/>
              <a:gd name="connsiteY83" fmla="*/ 1009785 h 1800359"/>
              <a:gd name="connsiteX84" fmla="*/ 1516857 w 2640806"/>
              <a:gd name="connsiteY84" fmla="*/ 926440 h 1800359"/>
              <a:gd name="connsiteX85" fmla="*/ 1471613 w 2640806"/>
              <a:gd name="connsiteY85" fmla="*/ 897865 h 1800359"/>
              <a:gd name="connsiteX86" fmla="*/ 1438275 w 2640806"/>
              <a:gd name="connsiteY86" fmla="*/ 847859 h 1800359"/>
              <a:gd name="connsiteX87" fmla="*/ 1433513 w 2640806"/>
              <a:gd name="connsiteY87" fmla="*/ 819284 h 1800359"/>
              <a:gd name="connsiteX88" fmla="*/ 1409700 w 2640806"/>
              <a:gd name="connsiteY88" fmla="*/ 804996 h 1800359"/>
              <a:gd name="connsiteX89" fmla="*/ 1369219 w 2640806"/>
              <a:gd name="connsiteY89" fmla="*/ 807377 h 1800359"/>
              <a:gd name="connsiteX90" fmla="*/ 1309688 w 2640806"/>
              <a:gd name="connsiteY90" fmla="*/ 807377 h 1800359"/>
              <a:gd name="connsiteX91" fmla="*/ 1281113 w 2640806"/>
              <a:gd name="connsiteY91" fmla="*/ 812140 h 1800359"/>
              <a:gd name="connsiteX92" fmla="*/ 1257300 w 2640806"/>
              <a:gd name="connsiteY92" fmla="*/ 835952 h 1800359"/>
              <a:gd name="connsiteX93" fmla="*/ 1221582 w 2640806"/>
              <a:gd name="connsiteY93" fmla="*/ 838334 h 1800359"/>
              <a:gd name="connsiteX94" fmla="*/ 1188244 w 2640806"/>
              <a:gd name="connsiteY94" fmla="*/ 835952 h 1800359"/>
              <a:gd name="connsiteX95" fmla="*/ 1143000 w 2640806"/>
              <a:gd name="connsiteY95" fmla="*/ 821665 h 1800359"/>
              <a:gd name="connsiteX96" fmla="*/ 1109663 w 2640806"/>
              <a:gd name="connsiteY96" fmla="*/ 838334 h 1800359"/>
              <a:gd name="connsiteX97" fmla="*/ 1083469 w 2640806"/>
              <a:gd name="connsiteY97" fmla="*/ 866909 h 1800359"/>
              <a:gd name="connsiteX98" fmla="*/ 1054894 w 2640806"/>
              <a:gd name="connsiteY98" fmla="*/ 885959 h 1800359"/>
              <a:gd name="connsiteX99" fmla="*/ 1064419 w 2640806"/>
              <a:gd name="connsiteY99" fmla="*/ 926440 h 1800359"/>
              <a:gd name="connsiteX100" fmla="*/ 1059657 w 2640806"/>
              <a:gd name="connsiteY100" fmla="*/ 985971 h 1800359"/>
              <a:gd name="connsiteX101" fmla="*/ 1038225 w 2640806"/>
              <a:gd name="connsiteY101" fmla="*/ 933584 h 1800359"/>
              <a:gd name="connsiteX102" fmla="*/ 1028700 w 2640806"/>
              <a:gd name="connsiteY102" fmla="*/ 902627 h 1800359"/>
              <a:gd name="connsiteX103" fmla="*/ 1009650 w 2640806"/>
              <a:gd name="connsiteY103" fmla="*/ 897865 h 1800359"/>
              <a:gd name="connsiteX104" fmla="*/ 997744 w 2640806"/>
              <a:gd name="connsiteY104" fmla="*/ 921677 h 1800359"/>
              <a:gd name="connsiteX105" fmla="*/ 969169 w 2640806"/>
              <a:gd name="connsiteY105" fmla="*/ 924059 h 1800359"/>
              <a:gd name="connsiteX106" fmla="*/ 935832 w 2640806"/>
              <a:gd name="connsiteY106" fmla="*/ 916915 h 1800359"/>
              <a:gd name="connsiteX107" fmla="*/ 912019 w 2640806"/>
              <a:gd name="connsiteY107" fmla="*/ 935965 h 1800359"/>
              <a:gd name="connsiteX108" fmla="*/ 873919 w 2640806"/>
              <a:gd name="connsiteY108" fmla="*/ 945490 h 1800359"/>
              <a:gd name="connsiteX109" fmla="*/ 842963 w 2640806"/>
              <a:gd name="connsiteY109" fmla="*/ 935965 h 1800359"/>
              <a:gd name="connsiteX110" fmla="*/ 802482 w 2640806"/>
              <a:gd name="connsiteY110" fmla="*/ 912152 h 1800359"/>
              <a:gd name="connsiteX111" fmla="*/ 785813 w 2640806"/>
              <a:gd name="connsiteY111" fmla="*/ 881196 h 1800359"/>
              <a:gd name="connsiteX112" fmla="*/ 776288 w 2640806"/>
              <a:gd name="connsiteY112" fmla="*/ 866909 h 1800359"/>
              <a:gd name="connsiteX113" fmla="*/ 800100 w 2640806"/>
              <a:gd name="connsiteY113" fmla="*/ 850240 h 1800359"/>
              <a:gd name="connsiteX114" fmla="*/ 800100 w 2640806"/>
              <a:gd name="connsiteY114" fmla="*/ 793090 h 1800359"/>
              <a:gd name="connsiteX115" fmla="*/ 776288 w 2640806"/>
              <a:gd name="connsiteY115" fmla="*/ 783565 h 1800359"/>
              <a:gd name="connsiteX116" fmla="*/ 719138 w 2640806"/>
              <a:gd name="connsiteY116" fmla="*/ 788327 h 1800359"/>
              <a:gd name="connsiteX117" fmla="*/ 688182 w 2640806"/>
              <a:gd name="connsiteY117" fmla="*/ 781184 h 1800359"/>
              <a:gd name="connsiteX118" fmla="*/ 673894 w 2640806"/>
              <a:gd name="connsiteY118" fmla="*/ 754990 h 1800359"/>
              <a:gd name="connsiteX119" fmla="*/ 652463 w 2640806"/>
              <a:gd name="connsiteY119" fmla="*/ 731177 h 1800359"/>
              <a:gd name="connsiteX120" fmla="*/ 619125 w 2640806"/>
              <a:gd name="connsiteY120" fmla="*/ 709746 h 1800359"/>
              <a:gd name="connsiteX121" fmla="*/ 590550 w 2640806"/>
              <a:gd name="connsiteY121" fmla="*/ 716890 h 1800359"/>
              <a:gd name="connsiteX122" fmla="*/ 566738 w 2640806"/>
              <a:gd name="connsiteY122" fmla="*/ 719271 h 1800359"/>
              <a:gd name="connsiteX123" fmla="*/ 569119 w 2640806"/>
              <a:gd name="connsiteY123" fmla="*/ 750227 h 1800359"/>
              <a:gd name="connsiteX124" fmla="*/ 604838 w 2640806"/>
              <a:gd name="connsiteY124" fmla="*/ 764515 h 1800359"/>
              <a:gd name="connsiteX125" fmla="*/ 571500 w 2640806"/>
              <a:gd name="connsiteY125" fmla="*/ 778802 h 1800359"/>
              <a:gd name="connsiteX126" fmla="*/ 545307 w 2640806"/>
              <a:gd name="connsiteY126" fmla="*/ 795471 h 1800359"/>
              <a:gd name="connsiteX127" fmla="*/ 569119 w 2640806"/>
              <a:gd name="connsiteY127" fmla="*/ 814521 h 1800359"/>
              <a:gd name="connsiteX128" fmla="*/ 550069 w 2640806"/>
              <a:gd name="connsiteY128" fmla="*/ 833571 h 1800359"/>
              <a:gd name="connsiteX129" fmla="*/ 523875 w 2640806"/>
              <a:gd name="connsiteY129" fmla="*/ 840715 h 1800359"/>
              <a:gd name="connsiteX130" fmla="*/ 511969 w 2640806"/>
              <a:gd name="connsiteY130" fmla="*/ 862146 h 1800359"/>
              <a:gd name="connsiteX131" fmla="*/ 535782 w 2640806"/>
              <a:gd name="connsiteY131" fmla="*/ 883577 h 1800359"/>
              <a:gd name="connsiteX132" fmla="*/ 542925 w 2640806"/>
              <a:gd name="connsiteY132" fmla="*/ 914534 h 1800359"/>
              <a:gd name="connsiteX133" fmla="*/ 557213 w 2640806"/>
              <a:gd name="connsiteY133" fmla="*/ 947871 h 1800359"/>
              <a:gd name="connsiteX134" fmla="*/ 533400 w 2640806"/>
              <a:gd name="connsiteY134" fmla="*/ 955015 h 1800359"/>
              <a:gd name="connsiteX135" fmla="*/ 528638 w 2640806"/>
              <a:gd name="connsiteY135" fmla="*/ 988352 h 1800359"/>
              <a:gd name="connsiteX136" fmla="*/ 550069 w 2640806"/>
              <a:gd name="connsiteY136" fmla="*/ 1002640 h 1800359"/>
              <a:gd name="connsiteX137" fmla="*/ 573882 w 2640806"/>
              <a:gd name="connsiteY137" fmla="*/ 990734 h 1800359"/>
              <a:gd name="connsiteX138" fmla="*/ 588169 w 2640806"/>
              <a:gd name="connsiteY138" fmla="*/ 1012165 h 1800359"/>
              <a:gd name="connsiteX139" fmla="*/ 588169 w 2640806"/>
              <a:gd name="connsiteY139" fmla="*/ 1012165 h 1800359"/>
              <a:gd name="connsiteX140" fmla="*/ 614363 w 2640806"/>
              <a:gd name="connsiteY140" fmla="*/ 1038359 h 1800359"/>
              <a:gd name="connsiteX141" fmla="*/ 602457 w 2640806"/>
              <a:gd name="connsiteY141" fmla="*/ 1064552 h 1800359"/>
              <a:gd name="connsiteX142" fmla="*/ 588169 w 2640806"/>
              <a:gd name="connsiteY142" fmla="*/ 1081221 h 1800359"/>
              <a:gd name="connsiteX143" fmla="*/ 600075 w 2640806"/>
              <a:gd name="connsiteY143" fmla="*/ 1119321 h 1800359"/>
              <a:gd name="connsiteX144" fmla="*/ 609600 w 2640806"/>
              <a:gd name="connsiteY144" fmla="*/ 1138371 h 1800359"/>
              <a:gd name="connsiteX145" fmla="*/ 609600 w 2640806"/>
              <a:gd name="connsiteY145" fmla="*/ 1138371 h 1800359"/>
              <a:gd name="connsiteX146" fmla="*/ 640557 w 2640806"/>
              <a:gd name="connsiteY146" fmla="*/ 1155040 h 1800359"/>
              <a:gd name="connsiteX147" fmla="*/ 642938 w 2640806"/>
              <a:gd name="connsiteY147" fmla="*/ 1188377 h 1800359"/>
              <a:gd name="connsiteX148" fmla="*/ 681038 w 2640806"/>
              <a:gd name="connsiteY148" fmla="*/ 1205046 h 1800359"/>
              <a:gd name="connsiteX149" fmla="*/ 781050 w 2640806"/>
              <a:gd name="connsiteY149" fmla="*/ 1228859 h 1800359"/>
              <a:gd name="connsiteX150" fmla="*/ 797719 w 2640806"/>
              <a:gd name="connsiteY150" fmla="*/ 1245527 h 1800359"/>
              <a:gd name="connsiteX151" fmla="*/ 828675 w 2640806"/>
              <a:gd name="connsiteY151" fmla="*/ 1262196 h 1800359"/>
              <a:gd name="connsiteX152" fmla="*/ 852488 w 2640806"/>
              <a:gd name="connsiteY152" fmla="*/ 1238384 h 1800359"/>
              <a:gd name="connsiteX153" fmla="*/ 864394 w 2640806"/>
              <a:gd name="connsiteY153" fmla="*/ 1262196 h 1800359"/>
              <a:gd name="connsiteX154" fmla="*/ 926307 w 2640806"/>
              <a:gd name="connsiteY154" fmla="*/ 1269340 h 1800359"/>
              <a:gd name="connsiteX155" fmla="*/ 940594 w 2640806"/>
              <a:gd name="connsiteY155" fmla="*/ 1286009 h 1800359"/>
              <a:gd name="connsiteX156" fmla="*/ 966788 w 2640806"/>
              <a:gd name="connsiteY156" fmla="*/ 1326490 h 1800359"/>
              <a:gd name="connsiteX157" fmla="*/ 1004888 w 2640806"/>
              <a:gd name="connsiteY157" fmla="*/ 1350302 h 1800359"/>
              <a:gd name="connsiteX158" fmla="*/ 1064419 w 2640806"/>
              <a:gd name="connsiteY158" fmla="*/ 1376496 h 1800359"/>
              <a:gd name="connsiteX159" fmla="*/ 1104900 w 2640806"/>
              <a:gd name="connsiteY159" fmla="*/ 1395546 h 1800359"/>
              <a:gd name="connsiteX160" fmla="*/ 1152525 w 2640806"/>
              <a:gd name="connsiteY160" fmla="*/ 1395546 h 1800359"/>
              <a:gd name="connsiteX161" fmla="*/ 1216819 w 2640806"/>
              <a:gd name="connsiteY161" fmla="*/ 1409834 h 1800359"/>
              <a:gd name="connsiteX162" fmla="*/ 1283494 w 2640806"/>
              <a:gd name="connsiteY162" fmla="*/ 1424121 h 1800359"/>
              <a:gd name="connsiteX163" fmla="*/ 1323975 w 2640806"/>
              <a:gd name="connsiteY163" fmla="*/ 1466984 h 1800359"/>
              <a:gd name="connsiteX164" fmla="*/ 1369219 w 2640806"/>
              <a:gd name="connsiteY164" fmla="*/ 1514609 h 1800359"/>
              <a:gd name="connsiteX165" fmla="*/ 1371600 w 2640806"/>
              <a:gd name="connsiteY165" fmla="*/ 1574140 h 1800359"/>
              <a:gd name="connsiteX166" fmla="*/ 1343025 w 2640806"/>
              <a:gd name="connsiteY166" fmla="*/ 1528896 h 1800359"/>
              <a:gd name="connsiteX167" fmla="*/ 1297782 w 2640806"/>
              <a:gd name="connsiteY167" fmla="*/ 1483652 h 1800359"/>
              <a:gd name="connsiteX168" fmla="*/ 1262063 w 2640806"/>
              <a:gd name="connsiteY168" fmla="*/ 1450315 h 1800359"/>
              <a:gd name="connsiteX169" fmla="*/ 1228725 w 2640806"/>
              <a:gd name="connsiteY169" fmla="*/ 1431265 h 1800359"/>
              <a:gd name="connsiteX170" fmla="*/ 1159669 w 2640806"/>
              <a:gd name="connsiteY170" fmla="*/ 1426502 h 1800359"/>
              <a:gd name="connsiteX171" fmla="*/ 1102519 w 2640806"/>
              <a:gd name="connsiteY171" fmla="*/ 1424121 h 1800359"/>
              <a:gd name="connsiteX172" fmla="*/ 1062038 w 2640806"/>
              <a:gd name="connsiteY172" fmla="*/ 1407452 h 1800359"/>
              <a:gd name="connsiteX173" fmla="*/ 1014413 w 2640806"/>
              <a:gd name="connsiteY173" fmla="*/ 1388402 h 1800359"/>
              <a:gd name="connsiteX174" fmla="*/ 983457 w 2640806"/>
              <a:gd name="connsiteY174" fmla="*/ 1366971 h 1800359"/>
              <a:gd name="connsiteX175" fmla="*/ 942975 w 2640806"/>
              <a:gd name="connsiteY175" fmla="*/ 1343159 h 1800359"/>
              <a:gd name="connsiteX176" fmla="*/ 900113 w 2640806"/>
              <a:gd name="connsiteY176" fmla="*/ 1319346 h 1800359"/>
              <a:gd name="connsiteX177" fmla="*/ 912019 w 2640806"/>
              <a:gd name="connsiteY177" fmla="*/ 1364590 h 1800359"/>
              <a:gd name="connsiteX178" fmla="*/ 923925 w 2640806"/>
              <a:gd name="connsiteY178" fmla="*/ 1409834 h 1800359"/>
              <a:gd name="connsiteX179" fmla="*/ 938213 w 2640806"/>
              <a:gd name="connsiteY179" fmla="*/ 1450315 h 1800359"/>
              <a:gd name="connsiteX180" fmla="*/ 962025 w 2640806"/>
              <a:gd name="connsiteY180" fmla="*/ 1497940 h 1800359"/>
              <a:gd name="connsiteX181" fmla="*/ 971550 w 2640806"/>
              <a:gd name="connsiteY181" fmla="*/ 1550327 h 1800359"/>
              <a:gd name="connsiteX182" fmla="*/ 1002507 w 2640806"/>
              <a:gd name="connsiteY182" fmla="*/ 1614621 h 1800359"/>
              <a:gd name="connsiteX183" fmla="*/ 1021557 w 2640806"/>
              <a:gd name="connsiteY183" fmla="*/ 1647959 h 1800359"/>
              <a:gd name="connsiteX184" fmla="*/ 1035844 w 2640806"/>
              <a:gd name="connsiteY184" fmla="*/ 1671771 h 1800359"/>
              <a:gd name="connsiteX185" fmla="*/ 1102519 w 2640806"/>
              <a:gd name="connsiteY185" fmla="*/ 1678915 h 1800359"/>
              <a:gd name="connsiteX186" fmla="*/ 1154907 w 2640806"/>
              <a:gd name="connsiteY186" fmla="*/ 1697965 h 1800359"/>
              <a:gd name="connsiteX187" fmla="*/ 1171575 w 2640806"/>
              <a:gd name="connsiteY187" fmla="*/ 1709871 h 1800359"/>
              <a:gd name="connsiteX188" fmla="*/ 1176338 w 2640806"/>
              <a:gd name="connsiteY188" fmla="*/ 1717015 h 1800359"/>
              <a:gd name="connsiteX189" fmla="*/ 1178719 w 2640806"/>
              <a:gd name="connsiteY189" fmla="*/ 1726540 h 1800359"/>
              <a:gd name="connsiteX190" fmla="*/ 1181100 w 2640806"/>
              <a:gd name="connsiteY190" fmla="*/ 1728921 h 1800359"/>
              <a:gd name="connsiteX191" fmla="*/ 1204913 w 2640806"/>
              <a:gd name="connsiteY191" fmla="*/ 1793215 h 1800359"/>
              <a:gd name="connsiteX192" fmla="*/ 1169194 w 2640806"/>
              <a:gd name="connsiteY192" fmla="*/ 1800359 h 1800359"/>
              <a:gd name="connsiteX193" fmla="*/ 1140619 w 2640806"/>
              <a:gd name="connsiteY193" fmla="*/ 1745590 h 1800359"/>
              <a:gd name="connsiteX194" fmla="*/ 1121569 w 2640806"/>
              <a:gd name="connsiteY194" fmla="*/ 1726540 h 1800359"/>
              <a:gd name="connsiteX195" fmla="*/ 1128713 w 2640806"/>
              <a:gd name="connsiteY195" fmla="*/ 1790834 h 1800359"/>
              <a:gd name="connsiteX196" fmla="*/ 1119188 w 2640806"/>
              <a:gd name="connsiteY196" fmla="*/ 1790834 h 1800359"/>
              <a:gd name="connsiteX197" fmla="*/ 1088232 w 2640806"/>
              <a:gd name="connsiteY197" fmla="*/ 1740827 h 1800359"/>
              <a:gd name="connsiteX198" fmla="*/ 1057275 w 2640806"/>
              <a:gd name="connsiteY198" fmla="*/ 1717015 h 1800359"/>
              <a:gd name="connsiteX199" fmla="*/ 1042988 w 2640806"/>
              <a:gd name="connsiteY199" fmla="*/ 1745590 h 1800359"/>
              <a:gd name="connsiteX200" fmla="*/ 1021557 w 2640806"/>
              <a:gd name="connsiteY200" fmla="*/ 1750352 h 1800359"/>
              <a:gd name="connsiteX201" fmla="*/ 985838 w 2640806"/>
              <a:gd name="connsiteY201" fmla="*/ 1697965 h 1800359"/>
              <a:gd name="connsiteX202" fmla="*/ 919163 w 2640806"/>
              <a:gd name="connsiteY202" fmla="*/ 1671771 h 1800359"/>
              <a:gd name="connsiteX203" fmla="*/ 876300 w 2640806"/>
              <a:gd name="connsiteY203" fmla="*/ 1638434 h 1800359"/>
              <a:gd name="connsiteX204" fmla="*/ 857250 w 2640806"/>
              <a:gd name="connsiteY204" fmla="*/ 1576521 h 1800359"/>
              <a:gd name="connsiteX205" fmla="*/ 862013 w 2640806"/>
              <a:gd name="connsiteY205" fmla="*/ 1528896 h 1800359"/>
              <a:gd name="connsiteX206" fmla="*/ 864394 w 2640806"/>
              <a:gd name="connsiteY206" fmla="*/ 1464602 h 1800359"/>
              <a:gd name="connsiteX207" fmla="*/ 866775 w 2640806"/>
              <a:gd name="connsiteY207" fmla="*/ 1400309 h 1800359"/>
              <a:gd name="connsiteX208" fmla="*/ 862013 w 2640806"/>
              <a:gd name="connsiteY208" fmla="*/ 1333634 h 1800359"/>
              <a:gd name="connsiteX209" fmla="*/ 804863 w 2640806"/>
              <a:gd name="connsiteY209" fmla="*/ 1305059 h 1800359"/>
              <a:gd name="connsiteX210" fmla="*/ 754857 w 2640806"/>
              <a:gd name="connsiteY210" fmla="*/ 1281246 h 1800359"/>
              <a:gd name="connsiteX211" fmla="*/ 692944 w 2640806"/>
              <a:gd name="connsiteY211" fmla="*/ 1250290 h 1800359"/>
              <a:gd name="connsiteX212" fmla="*/ 609600 w 2640806"/>
              <a:gd name="connsiteY212" fmla="*/ 1209809 h 1800359"/>
              <a:gd name="connsiteX213" fmla="*/ 566738 w 2640806"/>
              <a:gd name="connsiteY213" fmla="*/ 1183615 h 1800359"/>
              <a:gd name="connsiteX214" fmla="*/ 528638 w 2640806"/>
              <a:gd name="connsiteY214" fmla="*/ 1138371 h 1800359"/>
              <a:gd name="connsiteX215" fmla="*/ 523875 w 2640806"/>
              <a:gd name="connsiteY215" fmla="*/ 1109796 h 1800359"/>
              <a:gd name="connsiteX216" fmla="*/ 550069 w 2640806"/>
              <a:gd name="connsiteY216" fmla="*/ 1090746 h 1800359"/>
              <a:gd name="connsiteX217" fmla="*/ 561975 w 2640806"/>
              <a:gd name="connsiteY217" fmla="*/ 1064552 h 1800359"/>
              <a:gd name="connsiteX218" fmla="*/ 547688 w 2640806"/>
              <a:gd name="connsiteY218" fmla="*/ 1040740 h 1800359"/>
              <a:gd name="connsiteX219" fmla="*/ 490538 w 2640806"/>
              <a:gd name="connsiteY219" fmla="*/ 1076459 h 1800359"/>
              <a:gd name="connsiteX220" fmla="*/ 447675 w 2640806"/>
              <a:gd name="connsiteY220" fmla="*/ 1057409 h 1800359"/>
              <a:gd name="connsiteX221" fmla="*/ 454819 w 2640806"/>
              <a:gd name="connsiteY221" fmla="*/ 1026452 h 1800359"/>
              <a:gd name="connsiteX222" fmla="*/ 461963 w 2640806"/>
              <a:gd name="connsiteY222" fmla="*/ 988352 h 1800359"/>
              <a:gd name="connsiteX223" fmla="*/ 459582 w 2640806"/>
              <a:gd name="connsiteY223" fmla="*/ 976446 h 1800359"/>
              <a:gd name="connsiteX224" fmla="*/ 419100 w 2640806"/>
              <a:gd name="connsiteY224" fmla="*/ 959777 h 1800359"/>
              <a:gd name="connsiteX225" fmla="*/ 392907 w 2640806"/>
              <a:gd name="connsiteY225" fmla="*/ 905009 h 1800359"/>
              <a:gd name="connsiteX226" fmla="*/ 395288 w 2640806"/>
              <a:gd name="connsiteY226" fmla="*/ 857384 h 1800359"/>
              <a:gd name="connsiteX227" fmla="*/ 433388 w 2640806"/>
              <a:gd name="connsiteY227" fmla="*/ 835952 h 1800359"/>
              <a:gd name="connsiteX228" fmla="*/ 431007 w 2640806"/>
              <a:gd name="connsiteY228" fmla="*/ 800234 h 1800359"/>
              <a:gd name="connsiteX229" fmla="*/ 400050 w 2640806"/>
              <a:gd name="connsiteY229" fmla="*/ 819284 h 1800359"/>
              <a:gd name="connsiteX230" fmla="*/ 397669 w 2640806"/>
              <a:gd name="connsiteY230" fmla="*/ 781184 h 1800359"/>
              <a:gd name="connsiteX231" fmla="*/ 419100 w 2640806"/>
              <a:gd name="connsiteY231" fmla="*/ 743084 h 1800359"/>
              <a:gd name="connsiteX232" fmla="*/ 421482 w 2640806"/>
              <a:gd name="connsiteY232" fmla="*/ 695459 h 1800359"/>
              <a:gd name="connsiteX233" fmla="*/ 428625 w 2640806"/>
              <a:gd name="connsiteY233" fmla="*/ 669265 h 1800359"/>
              <a:gd name="connsiteX234" fmla="*/ 383382 w 2640806"/>
              <a:gd name="connsiteY234" fmla="*/ 669265 h 1800359"/>
              <a:gd name="connsiteX235" fmla="*/ 385763 w 2640806"/>
              <a:gd name="connsiteY235" fmla="*/ 619259 h 1800359"/>
              <a:gd name="connsiteX236" fmla="*/ 423863 w 2640806"/>
              <a:gd name="connsiteY236" fmla="*/ 602590 h 1800359"/>
              <a:gd name="connsiteX237" fmla="*/ 445294 w 2640806"/>
              <a:gd name="connsiteY237" fmla="*/ 562109 h 1800359"/>
              <a:gd name="connsiteX238" fmla="*/ 469107 w 2640806"/>
              <a:gd name="connsiteY238" fmla="*/ 526390 h 1800359"/>
              <a:gd name="connsiteX239" fmla="*/ 438150 w 2640806"/>
              <a:gd name="connsiteY239" fmla="*/ 519246 h 1800359"/>
              <a:gd name="connsiteX240" fmla="*/ 409575 w 2640806"/>
              <a:gd name="connsiteY240" fmla="*/ 521627 h 1800359"/>
              <a:gd name="connsiteX241" fmla="*/ 400050 w 2640806"/>
              <a:gd name="connsiteY241" fmla="*/ 552584 h 1800359"/>
              <a:gd name="connsiteX242" fmla="*/ 381000 w 2640806"/>
              <a:gd name="connsiteY242" fmla="*/ 588302 h 1800359"/>
              <a:gd name="connsiteX243" fmla="*/ 333375 w 2640806"/>
              <a:gd name="connsiteY243" fmla="*/ 614496 h 1800359"/>
              <a:gd name="connsiteX244" fmla="*/ 285750 w 2640806"/>
              <a:gd name="connsiteY244" fmla="*/ 635927 h 1800359"/>
              <a:gd name="connsiteX245" fmla="*/ 230982 w 2640806"/>
              <a:gd name="connsiteY245" fmla="*/ 643071 h 1800359"/>
              <a:gd name="connsiteX246" fmla="*/ 159544 w 2640806"/>
              <a:gd name="connsiteY246" fmla="*/ 631165 h 1800359"/>
              <a:gd name="connsiteX247" fmla="*/ 230982 w 2640806"/>
              <a:gd name="connsiteY247" fmla="*/ 612115 h 1800359"/>
              <a:gd name="connsiteX248" fmla="*/ 233363 w 2640806"/>
              <a:gd name="connsiteY248" fmla="*/ 581159 h 1800359"/>
              <a:gd name="connsiteX249" fmla="*/ 204788 w 2640806"/>
              <a:gd name="connsiteY249" fmla="*/ 557346 h 1800359"/>
              <a:gd name="connsiteX250" fmla="*/ 223838 w 2640806"/>
              <a:gd name="connsiteY250" fmla="*/ 531152 h 1800359"/>
              <a:gd name="connsiteX251" fmla="*/ 221457 w 2640806"/>
              <a:gd name="connsiteY251" fmla="*/ 495434 h 1800359"/>
              <a:gd name="connsiteX252" fmla="*/ 221457 w 2640806"/>
              <a:gd name="connsiteY252" fmla="*/ 495434 h 1800359"/>
              <a:gd name="connsiteX253" fmla="*/ 166688 w 2640806"/>
              <a:gd name="connsiteY253" fmla="*/ 500196 h 1800359"/>
              <a:gd name="connsiteX254" fmla="*/ 157163 w 2640806"/>
              <a:gd name="connsiteY254" fmla="*/ 533534 h 1800359"/>
              <a:gd name="connsiteX255" fmla="*/ 159544 w 2640806"/>
              <a:gd name="connsiteY255" fmla="*/ 478765 h 1800359"/>
              <a:gd name="connsiteX256" fmla="*/ 192882 w 2640806"/>
              <a:gd name="connsiteY256" fmla="*/ 433521 h 1800359"/>
              <a:gd name="connsiteX257" fmla="*/ 214313 w 2640806"/>
              <a:gd name="connsiteY257" fmla="*/ 414471 h 1800359"/>
              <a:gd name="connsiteX258" fmla="*/ 245269 w 2640806"/>
              <a:gd name="connsiteY258" fmla="*/ 393040 h 1800359"/>
              <a:gd name="connsiteX259" fmla="*/ 197644 w 2640806"/>
              <a:gd name="connsiteY259" fmla="*/ 378752 h 1800359"/>
              <a:gd name="connsiteX260" fmla="*/ 133350 w 2640806"/>
              <a:gd name="connsiteY260" fmla="*/ 378752 h 1800359"/>
              <a:gd name="connsiteX261" fmla="*/ 109538 w 2640806"/>
              <a:gd name="connsiteY261" fmla="*/ 378752 h 1800359"/>
              <a:gd name="connsiteX262" fmla="*/ 107157 w 2640806"/>
              <a:gd name="connsiteY262" fmla="*/ 433521 h 1800359"/>
              <a:gd name="connsiteX263" fmla="*/ 61913 w 2640806"/>
              <a:gd name="connsiteY263" fmla="*/ 378752 h 1800359"/>
              <a:gd name="connsiteX264" fmla="*/ 0 w 2640806"/>
              <a:gd name="connsiteY264" fmla="*/ 359702 h 1800359"/>
              <a:gd name="connsiteX265" fmla="*/ 0 w 2640806"/>
              <a:gd name="connsiteY265" fmla="*/ 338271 h 1800359"/>
              <a:gd name="connsiteX266" fmla="*/ 35719 w 2640806"/>
              <a:gd name="connsiteY266" fmla="*/ 314459 h 1800359"/>
              <a:gd name="connsiteX267" fmla="*/ 66675 w 2640806"/>
              <a:gd name="connsiteY267" fmla="*/ 273977 h 1800359"/>
              <a:gd name="connsiteX268" fmla="*/ 54769 w 2640806"/>
              <a:gd name="connsiteY268" fmla="*/ 238259 h 1800359"/>
              <a:gd name="connsiteX269" fmla="*/ 35719 w 2640806"/>
              <a:gd name="connsiteY269" fmla="*/ 214446 h 1800359"/>
              <a:gd name="connsiteX270" fmla="*/ 61913 w 2640806"/>
              <a:gd name="connsiteY270" fmla="*/ 200159 h 1800359"/>
              <a:gd name="connsiteX271" fmla="*/ 71438 w 2640806"/>
              <a:gd name="connsiteY271" fmla="*/ 159677 h 1800359"/>
              <a:gd name="connsiteX272" fmla="*/ 57150 w 2640806"/>
              <a:gd name="connsiteY272" fmla="*/ 123959 h 1800359"/>
              <a:gd name="connsiteX273" fmla="*/ 21432 w 2640806"/>
              <a:gd name="connsiteY273" fmla="*/ 81096 h 1800359"/>
              <a:gd name="connsiteX274" fmla="*/ 66675 w 2640806"/>
              <a:gd name="connsiteY274" fmla="*/ 57284 h 1800359"/>
              <a:gd name="connsiteX275" fmla="*/ 95250 w 2640806"/>
              <a:gd name="connsiteY275" fmla="*/ 47759 h 1800359"/>
              <a:gd name="connsiteX276" fmla="*/ 190500 w 2640806"/>
              <a:gd name="connsiteY276" fmla="*/ 134 h 1800359"/>
              <a:gd name="connsiteX277" fmla="*/ 269081 w 2640806"/>
              <a:gd name="connsiteY277" fmla="*/ 62046 h 1800359"/>
              <a:gd name="connsiteX278" fmla="*/ 404813 w 2640806"/>
              <a:gd name="connsiteY278"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057400 w 2640806"/>
              <a:gd name="connsiteY58" fmla="*/ 950253 h 1800359"/>
              <a:gd name="connsiteX59" fmla="*/ 2081213 w 2640806"/>
              <a:gd name="connsiteY59" fmla="*/ 983591 h 1800359"/>
              <a:gd name="connsiteX60" fmla="*/ 2109788 w 2640806"/>
              <a:gd name="connsiteY60" fmla="*/ 1024072 h 1800359"/>
              <a:gd name="connsiteX61" fmla="*/ 2143125 w 2640806"/>
              <a:gd name="connsiteY61" fmla="*/ 1028834 h 1800359"/>
              <a:gd name="connsiteX62" fmla="*/ 2183607 w 2640806"/>
              <a:gd name="connsiteY62" fmla="*/ 995497 h 1800359"/>
              <a:gd name="connsiteX63" fmla="*/ 2188369 w 2640806"/>
              <a:gd name="connsiteY63" fmla="*/ 945491 h 1800359"/>
              <a:gd name="connsiteX64" fmla="*/ 2231232 w 2640806"/>
              <a:gd name="connsiteY64" fmla="*/ 938347 h 1800359"/>
              <a:gd name="connsiteX65" fmla="*/ 2300288 w 2640806"/>
              <a:gd name="connsiteY65" fmla="*/ 971685 h 1800359"/>
              <a:gd name="connsiteX66" fmla="*/ 2395538 w 2640806"/>
              <a:gd name="connsiteY66" fmla="*/ 997878 h 1800359"/>
              <a:gd name="connsiteX67" fmla="*/ 2459832 w 2640806"/>
              <a:gd name="connsiteY67" fmla="*/ 1035978 h 1800359"/>
              <a:gd name="connsiteX68" fmla="*/ 2488407 w 2640806"/>
              <a:gd name="connsiteY68" fmla="*/ 1083603 h 1800359"/>
              <a:gd name="connsiteX69" fmla="*/ 2502694 w 2640806"/>
              <a:gd name="connsiteY69" fmla="*/ 1100272 h 1800359"/>
              <a:gd name="connsiteX70" fmla="*/ 2543175 w 2640806"/>
              <a:gd name="connsiteY70" fmla="*/ 1124085 h 1800359"/>
              <a:gd name="connsiteX71" fmla="*/ 2640806 w 2640806"/>
              <a:gd name="connsiteY71" fmla="*/ 1152658 h 1800359"/>
              <a:gd name="connsiteX72" fmla="*/ 2516982 w 2640806"/>
              <a:gd name="connsiteY72" fmla="*/ 1150278 h 1800359"/>
              <a:gd name="connsiteX73" fmla="*/ 2493169 w 2640806"/>
              <a:gd name="connsiteY73" fmla="*/ 1155041 h 1800359"/>
              <a:gd name="connsiteX74" fmla="*/ 2443163 w 2640806"/>
              <a:gd name="connsiteY74" fmla="*/ 1126466 h 1800359"/>
              <a:gd name="connsiteX75" fmla="*/ 2433638 w 2640806"/>
              <a:gd name="connsiteY75" fmla="*/ 1090747 h 1800359"/>
              <a:gd name="connsiteX76" fmla="*/ 2419350 w 2640806"/>
              <a:gd name="connsiteY76" fmla="*/ 1052647 h 1800359"/>
              <a:gd name="connsiteX77" fmla="*/ 2338388 w 2640806"/>
              <a:gd name="connsiteY77" fmla="*/ 1024072 h 1800359"/>
              <a:gd name="connsiteX78" fmla="*/ 2264569 w 2640806"/>
              <a:gd name="connsiteY78" fmla="*/ 997878 h 1800359"/>
              <a:gd name="connsiteX79" fmla="*/ 2224088 w 2640806"/>
              <a:gd name="connsiteY79" fmla="*/ 1012166 h 1800359"/>
              <a:gd name="connsiteX80" fmla="*/ 2178844 w 2640806"/>
              <a:gd name="connsiteY80" fmla="*/ 1052647 h 1800359"/>
              <a:gd name="connsiteX81" fmla="*/ 2116932 w 2640806"/>
              <a:gd name="connsiteY81" fmla="*/ 1081222 h 1800359"/>
              <a:gd name="connsiteX82" fmla="*/ 2071688 w 2640806"/>
              <a:gd name="connsiteY82" fmla="*/ 1064553 h 1800359"/>
              <a:gd name="connsiteX83" fmla="*/ 2035969 w 2640806"/>
              <a:gd name="connsiteY83" fmla="*/ 1028835 h 1800359"/>
              <a:gd name="connsiteX84" fmla="*/ 2045494 w 2640806"/>
              <a:gd name="connsiteY84" fmla="*/ 1009785 h 1800359"/>
              <a:gd name="connsiteX85" fmla="*/ 1516857 w 2640806"/>
              <a:gd name="connsiteY85" fmla="*/ 926440 h 1800359"/>
              <a:gd name="connsiteX86" fmla="*/ 1471613 w 2640806"/>
              <a:gd name="connsiteY86" fmla="*/ 897865 h 1800359"/>
              <a:gd name="connsiteX87" fmla="*/ 1438275 w 2640806"/>
              <a:gd name="connsiteY87" fmla="*/ 847859 h 1800359"/>
              <a:gd name="connsiteX88" fmla="*/ 1433513 w 2640806"/>
              <a:gd name="connsiteY88" fmla="*/ 819284 h 1800359"/>
              <a:gd name="connsiteX89" fmla="*/ 1409700 w 2640806"/>
              <a:gd name="connsiteY89" fmla="*/ 804996 h 1800359"/>
              <a:gd name="connsiteX90" fmla="*/ 1369219 w 2640806"/>
              <a:gd name="connsiteY90" fmla="*/ 807377 h 1800359"/>
              <a:gd name="connsiteX91" fmla="*/ 1309688 w 2640806"/>
              <a:gd name="connsiteY91" fmla="*/ 807377 h 1800359"/>
              <a:gd name="connsiteX92" fmla="*/ 1281113 w 2640806"/>
              <a:gd name="connsiteY92" fmla="*/ 812140 h 1800359"/>
              <a:gd name="connsiteX93" fmla="*/ 1257300 w 2640806"/>
              <a:gd name="connsiteY93" fmla="*/ 835952 h 1800359"/>
              <a:gd name="connsiteX94" fmla="*/ 1221582 w 2640806"/>
              <a:gd name="connsiteY94" fmla="*/ 838334 h 1800359"/>
              <a:gd name="connsiteX95" fmla="*/ 1188244 w 2640806"/>
              <a:gd name="connsiteY95" fmla="*/ 835952 h 1800359"/>
              <a:gd name="connsiteX96" fmla="*/ 1143000 w 2640806"/>
              <a:gd name="connsiteY96" fmla="*/ 821665 h 1800359"/>
              <a:gd name="connsiteX97" fmla="*/ 1109663 w 2640806"/>
              <a:gd name="connsiteY97" fmla="*/ 838334 h 1800359"/>
              <a:gd name="connsiteX98" fmla="*/ 1083469 w 2640806"/>
              <a:gd name="connsiteY98" fmla="*/ 866909 h 1800359"/>
              <a:gd name="connsiteX99" fmla="*/ 1054894 w 2640806"/>
              <a:gd name="connsiteY99" fmla="*/ 885959 h 1800359"/>
              <a:gd name="connsiteX100" fmla="*/ 1064419 w 2640806"/>
              <a:gd name="connsiteY100" fmla="*/ 926440 h 1800359"/>
              <a:gd name="connsiteX101" fmla="*/ 1059657 w 2640806"/>
              <a:gd name="connsiteY101" fmla="*/ 985971 h 1800359"/>
              <a:gd name="connsiteX102" fmla="*/ 1038225 w 2640806"/>
              <a:gd name="connsiteY102" fmla="*/ 933584 h 1800359"/>
              <a:gd name="connsiteX103" fmla="*/ 1028700 w 2640806"/>
              <a:gd name="connsiteY103" fmla="*/ 902627 h 1800359"/>
              <a:gd name="connsiteX104" fmla="*/ 1009650 w 2640806"/>
              <a:gd name="connsiteY104" fmla="*/ 897865 h 1800359"/>
              <a:gd name="connsiteX105" fmla="*/ 997744 w 2640806"/>
              <a:gd name="connsiteY105" fmla="*/ 921677 h 1800359"/>
              <a:gd name="connsiteX106" fmla="*/ 969169 w 2640806"/>
              <a:gd name="connsiteY106" fmla="*/ 924059 h 1800359"/>
              <a:gd name="connsiteX107" fmla="*/ 935832 w 2640806"/>
              <a:gd name="connsiteY107" fmla="*/ 916915 h 1800359"/>
              <a:gd name="connsiteX108" fmla="*/ 912019 w 2640806"/>
              <a:gd name="connsiteY108" fmla="*/ 935965 h 1800359"/>
              <a:gd name="connsiteX109" fmla="*/ 873919 w 2640806"/>
              <a:gd name="connsiteY109" fmla="*/ 945490 h 1800359"/>
              <a:gd name="connsiteX110" fmla="*/ 842963 w 2640806"/>
              <a:gd name="connsiteY110" fmla="*/ 935965 h 1800359"/>
              <a:gd name="connsiteX111" fmla="*/ 802482 w 2640806"/>
              <a:gd name="connsiteY111" fmla="*/ 912152 h 1800359"/>
              <a:gd name="connsiteX112" fmla="*/ 785813 w 2640806"/>
              <a:gd name="connsiteY112" fmla="*/ 881196 h 1800359"/>
              <a:gd name="connsiteX113" fmla="*/ 776288 w 2640806"/>
              <a:gd name="connsiteY113" fmla="*/ 866909 h 1800359"/>
              <a:gd name="connsiteX114" fmla="*/ 800100 w 2640806"/>
              <a:gd name="connsiteY114" fmla="*/ 850240 h 1800359"/>
              <a:gd name="connsiteX115" fmla="*/ 800100 w 2640806"/>
              <a:gd name="connsiteY115" fmla="*/ 793090 h 1800359"/>
              <a:gd name="connsiteX116" fmla="*/ 776288 w 2640806"/>
              <a:gd name="connsiteY116" fmla="*/ 783565 h 1800359"/>
              <a:gd name="connsiteX117" fmla="*/ 719138 w 2640806"/>
              <a:gd name="connsiteY117" fmla="*/ 788327 h 1800359"/>
              <a:gd name="connsiteX118" fmla="*/ 688182 w 2640806"/>
              <a:gd name="connsiteY118" fmla="*/ 781184 h 1800359"/>
              <a:gd name="connsiteX119" fmla="*/ 673894 w 2640806"/>
              <a:gd name="connsiteY119" fmla="*/ 754990 h 1800359"/>
              <a:gd name="connsiteX120" fmla="*/ 652463 w 2640806"/>
              <a:gd name="connsiteY120" fmla="*/ 731177 h 1800359"/>
              <a:gd name="connsiteX121" fmla="*/ 619125 w 2640806"/>
              <a:gd name="connsiteY121" fmla="*/ 709746 h 1800359"/>
              <a:gd name="connsiteX122" fmla="*/ 590550 w 2640806"/>
              <a:gd name="connsiteY122" fmla="*/ 716890 h 1800359"/>
              <a:gd name="connsiteX123" fmla="*/ 566738 w 2640806"/>
              <a:gd name="connsiteY123" fmla="*/ 719271 h 1800359"/>
              <a:gd name="connsiteX124" fmla="*/ 569119 w 2640806"/>
              <a:gd name="connsiteY124" fmla="*/ 750227 h 1800359"/>
              <a:gd name="connsiteX125" fmla="*/ 604838 w 2640806"/>
              <a:gd name="connsiteY125" fmla="*/ 764515 h 1800359"/>
              <a:gd name="connsiteX126" fmla="*/ 571500 w 2640806"/>
              <a:gd name="connsiteY126" fmla="*/ 778802 h 1800359"/>
              <a:gd name="connsiteX127" fmla="*/ 545307 w 2640806"/>
              <a:gd name="connsiteY127" fmla="*/ 795471 h 1800359"/>
              <a:gd name="connsiteX128" fmla="*/ 569119 w 2640806"/>
              <a:gd name="connsiteY128" fmla="*/ 814521 h 1800359"/>
              <a:gd name="connsiteX129" fmla="*/ 550069 w 2640806"/>
              <a:gd name="connsiteY129" fmla="*/ 833571 h 1800359"/>
              <a:gd name="connsiteX130" fmla="*/ 523875 w 2640806"/>
              <a:gd name="connsiteY130" fmla="*/ 840715 h 1800359"/>
              <a:gd name="connsiteX131" fmla="*/ 511969 w 2640806"/>
              <a:gd name="connsiteY131" fmla="*/ 862146 h 1800359"/>
              <a:gd name="connsiteX132" fmla="*/ 535782 w 2640806"/>
              <a:gd name="connsiteY132" fmla="*/ 883577 h 1800359"/>
              <a:gd name="connsiteX133" fmla="*/ 542925 w 2640806"/>
              <a:gd name="connsiteY133" fmla="*/ 914534 h 1800359"/>
              <a:gd name="connsiteX134" fmla="*/ 557213 w 2640806"/>
              <a:gd name="connsiteY134" fmla="*/ 947871 h 1800359"/>
              <a:gd name="connsiteX135" fmla="*/ 533400 w 2640806"/>
              <a:gd name="connsiteY135" fmla="*/ 955015 h 1800359"/>
              <a:gd name="connsiteX136" fmla="*/ 528638 w 2640806"/>
              <a:gd name="connsiteY136" fmla="*/ 988352 h 1800359"/>
              <a:gd name="connsiteX137" fmla="*/ 550069 w 2640806"/>
              <a:gd name="connsiteY137" fmla="*/ 1002640 h 1800359"/>
              <a:gd name="connsiteX138" fmla="*/ 573882 w 2640806"/>
              <a:gd name="connsiteY138" fmla="*/ 990734 h 1800359"/>
              <a:gd name="connsiteX139" fmla="*/ 588169 w 2640806"/>
              <a:gd name="connsiteY139" fmla="*/ 1012165 h 1800359"/>
              <a:gd name="connsiteX140" fmla="*/ 588169 w 2640806"/>
              <a:gd name="connsiteY140" fmla="*/ 1012165 h 1800359"/>
              <a:gd name="connsiteX141" fmla="*/ 614363 w 2640806"/>
              <a:gd name="connsiteY141" fmla="*/ 1038359 h 1800359"/>
              <a:gd name="connsiteX142" fmla="*/ 602457 w 2640806"/>
              <a:gd name="connsiteY142" fmla="*/ 1064552 h 1800359"/>
              <a:gd name="connsiteX143" fmla="*/ 588169 w 2640806"/>
              <a:gd name="connsiteY143" fmla="*/ 1081221 h 1800359"/>
              <a:gd name="connsiteX144" fmla="*/ 600075 w 2640806"/>
              <a:gd name="connsiteY144" fmla="*/ 1119321 h 1800359"/>
              <a:gd name="connsiteX145" fmla="*/ 609600 w 2640806"/>
              <a:gd name="connsiteY145" fmla="*/ 1138371 h 1800359"/>
              <a:gd name="connsiteX146" fmla="*/ 609600 w 2640806"/>
              <a:gd name="connsiteY146" fmla="*/ 1138371 h 1800359"/>
              <a:gd name="connsiteX147" fmla="*/ 640557 w 2640806"/>
              <a:gd name="connsiteY147" fmla="*/ 1155040 h 1800359"/>
              <a:gd name="connsiteX148" fmla="*/ 642938 w 2640806"/>
              <a:gd name="connsiteY148" fmla="*/ 1188377 h 1800359"/>
              <a:gd name="connsiteX149" fmla="*/ 681038 w 2640806"/>
              <a:gd name="connsiteY149" fmla="*/ 1205046 h 1800359"/>
              <a:gd name="connsiteX150" fmla="*/ 781050 w 2640806"/>
              <a:gd name="connsiteY150" fmla="*/ 1228859 h 1800359"/>
              <a:gd name="connsiteX151" fmla="*/ 797719 w 2640806"/>
              <a:gd name="connsiteY151" fmla="*/ 1245527 h 1800359"/>
              <a:gd name="connsiteX152" fmla="*/ 828675 w 2640806"/>
              <a:gd name="connsiteY152" fmla="*/ 1262196 h 1800359"/>
              <a:gd name="connsiteX153" fmla="*/ 852488 w 2640806"/>
              <a:gd name="connsiteY153" fmla="*/ 1238384 h 1800359"/>
              <a:gd name="connsiteX154" fmla="*/ 864394 w 2640806"/>
              <a:gd name="connsiteY154" fmla="*/ 1262196 h 1800359"/>
              <a:gd name="connsiteX155" fmla="*/ 926307 w 2640806"/>
              <a:gd name="connsiteY155" fmla="*/ 1269340 h 1800359"/>
              <a:gd name="connsiteX156" fmla="*/ 940594 w 2640806"/>
              <a:gd name="connsiteY156" fmla="*/ 1286009 h 1800359"/>
              <a:gd name="connsiteX157" fmla="*/ 966788 w 2640806"/>
              <a:gd name="connsiteY157" fmla="*/ 1326490 h 1800359"/>
              <a:gd name="connsiteX158" fmla="*/ 1004888 w 2640806"/>
              <a:gd name="connsiteY158" fmla="*/ 1350302 h 1800359"/>
              <a:gd name="connsiteX159" fmla="*/ 1064419 w 2640806"/>
              <a:gd name="connsiteY159" fmla="*/ 1376496 h 1800359"/>
              <a:gd name="connsiteX160" fmla="*/ 1104900 w 2640806"/>
              <a:gd name="connsiteY160" fmla="*/ 1395546 h 1800359"/>
              <a:gd name="connsiteX161" fmla="*/ 1152525 w 2640806"/>
              <a:gd name="connsiteY161" fmla="*/ 1395546 h 1800359"/>
              <a:gd name="connsiteX162" fmla="*/ 1216819 w 2640806"/>
              <a:gd name="connsiteY162" fmla="*/ 1409834 h 1800359"/>
              <a:gd name="connsiteX163" fmla="*/ 1283494 w 2640806"/>
              <a:gd name="connsiteY163" fmla="*/ 1424121 h 1800359"/>
              <a:gd name="connsiteX164" fmla="*/ 1323975 w 2640806"/>
              <a:gd name="connsiteY164" fmla="*/ 1466984 h 1800359"/>
              <a:gd name="connsiteX165" fmla="*/ 1369219 w 2640806"/>
              <a:gd name="connsiteY165" fmla="*/ 1514609 h 1800359"/>
              <a:gd name="connsiteX166" fmla="*/ 1371600 w 2640806"/>
              <a:gd name="connsiteY166" fmla="*/ 1574140 h 1800359"/>
              <a:gd name="connsiteX167" fmla="*/ 1343025 w 2640806"/>
              <a:gd name="connsiteY167" fmla="*/ 1528896 h 1800359"/>
              <a:gd name="connsiteX168" fmla="*/ 1297782 w 2640806"/>
              <a:gd name="connsiteY168" fmla="*/ 1483652 h 1800359"/>
              <a:gd name="connsiteX169" fmla="*/ 1262063 w 2640806"/>
              <a:gd name="connsiteY169" fmla="*/ 1450315 h 1800359"/>
              <a:gd name="connsiteX170" fmla="*/ 1228725 w 2640806"/>
              <a:gd name="connsiteY170" fmla="*/ 1431265 h 1800359"/>
              <a:gd name="connsiteX171" fmla="*/ 1159669 w 2640806"/>
              <a:gd name="connsiteY171" fmla="*/ 1426502 h 1800359"/>
              <a:gd name="connsiteX172" fmla="*/ 1102519 w 2640806"/>
              <a:gd name="connsiteY172" fmla="*/ 1424121 h 1800359"/>
              <a:gd name="connsiteX173" fmla="*/ 1062038 w 2640806"/>
              <a:gd name="connsiteY173" fmla="*/ 1407452 h 1800359"/>
              <a:gd name="connsiteX174" fmla="*/ 1014413 w 2640806"/>
              <a:gd name="connsiteY174" fmla="*/ 1388402 h 1800359"/>
              <a:gd name="connsiteX175" fmla="*/ 983457 w 2640806"/>
              <a:gd name="connsiteY175" fmla="*/ 1366971 h 1800359"/>
              <a:gd name="connsiteX176" fmla="*/ 942975 w 2640806"/>
              <a:gd name="connsiteY176" fmla="*/ 1343159 h 1800359"/>
              <a:gd name="connsiteX177" fmla="*/ 900113 w 2640806"/>
              <a:gd name="connsiteY177" fmla="*/ 1319346 h 1800359"/>
              <a:gd name="connsiteX178" fmla="*/ 912019 w 2640806"/>
              <a:gd name="connsiteY178" fmla="*/ 1364590 h 1800359"/>
              <a:gd name="connsiteX179" fmla="*/ 923925 w 2640806"/>
              <a:gd name="connsiteY179" fmla="*/ 1409834 h 1800359"/>
              <a:gd name="connsiteX180" fmla="*/ 938213 w 2640806"/>
              <a:gd name="connsiteY180" fmla="*/ 1450315 h 1800359"/>
              <a:gd name="connsiteX181" fmla="*/ 962025 w 2640806"/>
              <a:gd name="connsiteY181" fmla="*/ 1497940 h 1800359"/>
              <a:gd name="connsiteX182" fmla="*/ 971550 w 2640806"/>
              <a:gd name="connsiteY182" fmla="*/ 1550327 h 1800359"/>
              <a:gd name="connsiteX183" fmla="*/ 1002507 w 2640806"/>
              <a:gd name="connsiteY183" fmla="*/ 1614621 h 1800359"/>
              <a:gd name="connsiteX184" fmla="*/ 1021557 w 2640806"/>
              <a:gd name="connsiteY184" fmla="*/ 1647959 h 1800359"/>
              <a:gd name="connsiteX185" fmla="*/ 1035844 w 2640806"/>
              <a:gd name="connsiteY185" fmla="*/ 1671771 h 1800359"/>
              <a:gd name="connsiteX186" fmla="*/ 1102519 w 2640806"/>
              <a:gd name="connsiteY186" fmla="*/ 1678915 h 1800359"/>
              <a:gd name="connsiteX187" fmla="*/ 1154907 w 2640806"/>
              <a:gd name="connsiteY187" fmla="*/ 1697965 h 1800359"/>
              <a:gd name="connsiteX188" fmla="*/ 1171575 w 2640806"/>
              <a:gd name="connsiteY188" fmla="*/ 1709871 h 1800359"/>
              <a:gd name="connsiteX189" fmla="*/ 1176338 w 2640806"/>
              <a:gd name="connsiteY189" fmla="*/ 1717015 h 1800359"/>
              <a:gd name="connsiteX190" fmla="*/ 1178719 w 2640806"/>
              <a:gd name="connsiteY190" fmla="*/ 1726540 h 1800359"/>
              <a:gd name="connsiteX191" fmla="*/ 1181100 w 2640806"/>
              <a:gd name="connsiteY191" fmla="*/ 1728921 h 1800359"/>
              <a:gd name="connsiteX192" fmla="*/ 1204913 w 2640806"/>
              <a:gd name="connsiteY192" fmla="*/ 1793215 h 1800359"/>
              <a:gd name="connsiteX193" fmla="*/ 1169194 w 2640806"/>
              <a:gd name="connsiteY193" fmla="*/ 1800359 h 1800359"/>
              <a:gd name="connsiteX194" fmla="*/ 1140619 w 2640806"/>
              <a:gd name="connsiteY194" fmla="*/ 1745590 h 1800359"/>
              <a:gd name="connsiteX195" fmla="*/ 1121569 w 2640806"/>
              <a:gd name="connsiteY195" fmla="*/ 1726540 h 1800359"/>
              <a:gd name="connsiteX196" fmla="*/ 1128713 w 2640806"/>
              <a:gd name="connsiteY196" fmla="*/ 1790834 h 1800359"/>
              <a:gd name="connsiteX197" fmla="*/ 1119188 w 2640806"/>
              <a:gd name="connsiteY197" fmla="*/ 1790834 h 1800359"/>
              <a:gd name="connsiteX198" fmla="*/ 1088232 w 2640806"/>
              <a:gd name="connsiteY198" fmla="*/ 1740827 h 1800359"/>
              <a:gd name="connsiteX199" fmla="*/ 1057275 w 2640806"/>
              <a:gd name="connsiteY199" fmla="*/ 1717015 h 1800359"/>
              <a:gd name="connsiteX200" fmla="*/ 1042988 w 2640806"/>
              <a:gd name="connsiteY200" fmla="*/ 1745590 h 1800359"/>
              <a:gd name="connsiteX201" fmla="*/ 1021557 w 2640806"/>
              <a:gd name="connsiteY201" fmla="*/ 1750352 h 1800359"/>
              <a:gd name="connsiteX202" fmla="*/ 985838 w 2640806"/>
              <a:gd name="connsiteY202" fmla="*/ 1697965 h 1800359"/>
              <a:gd name="connsiteX203" fmla="*/ 919163 w 2640806"/>
              <a:gd name="connsiteY203" fmla="*/ 1671771 h 1800359"/>
              <a:gd name="connsiteX204" fmla="*/ 876300 w 2640806"/>
              <a:gd name="connsiteY204" fmla="*/ 1638434 h 1800359"/>
              <a:gd name="connsiteX205" fmla="*/ 857250 w 2640806"/>
              <a:gd name="connsiteY205" fmla="*/ 1576521 h 1800359"/>
              <a:gd name="connsiteX206" fmla="*/ 862013 w 2640806"/>
              <a:gd name="connsiteY206" fmla="*/ 1528896 h 1800359"/>
              <a:gd name="connsiteX207" fmla="*/ 864394 w 2640806"/>
              <a:gd name="connsiteY207" fmla="*/ 1464602 h 1800359"/>
              <a:gd name="connsiteX208" fmla="*/ 866775 w 2640806"/>
              <a:gd name="connsiteY208" fmla="*/ 1400309 h 1800359"/>
              <a:gd name="connsiteX209" fmla="*/ 862013 w 2640806"/>
              <a:gd name="connsiteY209" fmla="*/ 1333634 h 1800359"/>
              <a:gd name="connsiteX210" fmla="*/ 804863 w 2640806"/>
              <a:gd name="connsiteY210" fmla="*/ 1305059 h 1800359"/>
              <a:gd name="connsiteX211" fmla="*/ 754857 w 2640806"/>
              <a:gd name="connsiteY211" fmla="*/ 1281246 h 1800359"/>
              <a:gd name="connsiteX212" fmla="*/ 692944 w 2640806"/>
              <a:gd name="connsiteY212" fmla="*/ 1250290 h 1800359"/>
              <a:gd name="connsiteX213" fmla="*/ 609600 w 2640806"/>
              <a:gd name="connsiteY213" fmla="*/ 1209809 h 1800359"/>
              <a:gd name="connsiteX214" fmla="*/ 566738 w 2640806"/>
              <a:gd name="connsiteY214" fmla="*/ 1183615 h 1800359"/>
              <a:gd name="connsiteX215" fmla="*/ 528638 w 2640806"/>
              <a:gd name="connsiteY215" fmla="*/ 1138371 h 1800359"/>
              <a:gd name="connsiteX216" fmla="*/ 523875 w 2640806"/>
              <a:gd name="connsiteY216" fmla="*/ 1109796 h 1800359"/>
              <a:gd name="connsiteX217" fmla="*/ 550069 w 2640806"/>
              <a:gd name="connsiteY217" fmla="*/ 1090746 h 1800359"/>
              <a:gd name="connsiteX218" fmla="*/ 561975 w 2640806"/>
              <a:gd name="connsiteY218" fmla="*/ 1064552 h 1800359"/>
              <a:gd name="connsiteX219" fmla="*/ 547688 w 2640806"/>
              <a:gd name="connsiteY219" fmla="*/ 1040740 h 1800359"/>
              <a:gd name="connsiteX220" fmla="*/ 490538 w 2640806"/>
              <a:gd name="connsiteY220" fmla="*/ 1076459 h 1800359"/>
              <a:gd name="connsiteX221" fmla="*/ 447675 w 2640806"/>
              <a:gd name="connsiteY221" fmla="*/ 1057409 h 1800359"/>
              <a:gd name="connsiteX222" fmla="*/ 454819 w 2640806"/>
              <a:gd name="connsiteY222" fmla="*/ 1026452 h 1800359"/>
              <a:gd name="connsiteX223" fmla="*/ 461963 w 2640806"/>
              <a:gd name="connsiteY223" fmla="*/ 988352 h 1800359"/>
              <a:gd name="connsiteX224" fmla="*/ 459582 w 2640806"/>
              <a:gd name="connsiteY224" fmla="*/ 976446 h 1800359"/>
              <a:gd name="connsiteX225" fmla="*/ 419100 w 2640806"/>
              <a:gd name="connsiteY225" fmla="*/ 959777 h 1800359"/>
              <a:gd name="connsiteX226" fmla="*/ 392907 w 2640806"/>
              <a:gd name="connsiteY226" fmla="*/ 905009 h 1800359"/>
              <a:gd name="connsiteX227" fmla="*/ 395288 w 2640806"/>
              <a:gd name="connsiteY227" fmla="*/ 857384 h 1800359"/>
              <a:gd name="connsiteX228" fmla="*/ 433388 w 2640806"/>
              <a:gd name="connsiteY228" fmla="*/ 835952 h 1800359"/>
              <a:gd name="connsiteX229" fmla="*/ 431007 w 2640806"/>
              <a:gd name="connsiteY229" fmla="*/ 800234 h 1800359"/>
              <a:gd name="connsiteX230" fmla="*/ 400050 w 2640806"/>
              <a:gd name="connsiteY230" fmla="*/ 819284 h 1800359"/>
              <a:gd name="connsiteX231" fmla="*/ 397669 w 2640806"/>
              <a:gd name="connsiteY231" fmla="*/ 781184 h 1800359"/>
              <a:gd name="connsiteX232" fmla="*/ 419100 w 2640806"/>
              <a:gd name="connsiteY232" fmla="*/ 743084 h 1800359"/>
              <a:gd name="connsiteX233" fmla="*/ 421482 w 2640806"/>
              <a:gd name="connsiteY233" fmla="*/ 695459 h 1800359"/>
              <a:gd name="connsiteX234" fmla="*/ 428625 w 2640806"/>
              <a:gd name="connsiteY234" fmla="*/ 669265 h 1800359"/>
              <a:gd name="connsiteX235" fmla="*/ 383382 w 2640806"/>
              <a:gd name="connsiteY235" fmla="*/ 669265 h 1800359"/>
              <a:gd name="connsiteX236" fmla="*/ 385763 w 2640806"/>
              <a:gd name="connsiteY236" fmla="*/ 619259 h 1800359"/>
              <a:gd name="connsiteX237" fmla="*/ 423863 w 2640806"/>
              <a:gd name="connsiteY237" fmla="*/ 602590 h 1800359"/>
              <a:gd name="connsiteX238" fmla="*/ 445294 w 2640806"/>
              <a:gd name="connsiteY238" fmla="*/ 562109 h 1800359"/>
              <a:gd name="connsiteX239" fmla="*/ 469107 w 2640806"/>
              <a:gd name="connsiteY239" fmla="*/ 526390 h 1800359"/>
              <a:gd name="connsiteX240" fmla="*/ 438150 w 2640806"/>
              <a:gd name="connsiteY240" fmla="*/ 519246 h 1800359"/>
              <a:gd name="connsiteX241" fmla="*/ 409575 w 2640806"/>
              <a:gd name="connsiteY241" fmla="*/ 521627 h 1800359"/>
              <a:gd name="connsiteX242" fmla="*/ 400050 w 2640806"/>
              <a:gd name="connsiteY242" fmla="*/ 552584 h 1800359"/>
              <a:gd name="connsiteX243" fmla="*/ 381000 w 2640806"/>
              <a:gd name="connsiteY243" fmla="*/ 588302 h 1800359"/>
              <a:gd name="connsiteX244" fmla="*/ 333375 w 2640806"/>
              <a:gd name="connsiteY244" fmla="*/ 614496 h 1800359"/>
              <a:gd name="connsiteX245" fmla="*/ 285750 w 2640806"/>
              <a:gd name="connsiteY245" fmla="*/ 635927 h 1800359"/>
              <a:gd name="connsiteX246" fmla="*/ 230982 w 2640806"/>
              <a:gd name="connsiteY246" fmla="*/ 643071 h 1800359"/>
              <a:gd name="connsiteX247" fmla="*/ 159544 w 2640806"/>
              <a:gd name="connsiteY247" fmla="*/ 631165 h 1800359"/>
              <a:gd name="connsiteX248" fmla="*/ 230982 w 2640806"/>
              <a:gd name="connsiteY248" fmla="*/ 612115 h 1800359"/>
              <a:gd name="connsiteX249" fmla="*/ 233363 w 2640806"/>
              <a:gd name="connsiteY249" fmla="*/ 581159 h 1800359"/>
              <a:gd name="connsiteX250" fmla="*/ 204788 w 2640806"/>
              <a:gd name="connsiteY250" fmla="*/ 557346 h 1800359"/>
              <a:gd name="connsiteX251" fmla="*/ 223838 w 2640806"/>
              <a:gd name="connsiteY251" fmla="*/ 531152 h 1800359"/>
              <a:gd name="connsiteX252" fmla="*/ 221457 w 2640806"/>
              <a:gd name="connsiteY252" fmla="*/ 495434 h 1800359"/>
              <a:gd name="connsiteX253" fmla="*/ 221457 w 2640806"/>
              <a:gd name="connsiteY253" fmla="*/ 495434 h 1800359"/>
              <a:gd name="connsiteX254" fmla="*/ 166688 w 2640806"/>
              <a:gd name="connsiteY254" fmla="*/ 500196 h 1800359"/>
              <a:gd name="connsiteX255" fmla="*/ 157163 w 2640806"/>
              <a:gd name="connsiteY255" fmla="*/ 533534 h 1800359"/>
              <a:gd name="connsiteX256" fmla="*/ 159544 w 2640806"/>
              <a:gd name="connsiteY256" fmla="*/ 478765 h 1800359"/>
              <a:gd name="connsiteX257" fmla="*/ 192882 w 2640806"/>
              <a:gd name="connsiteY257" fmla="*/ 433521 h 1800359"/>
              <a:gd name="connsiteX258" fmla="*/ 214313 w 2640806"/>
              <a:gd name="connsiteY258" fmla="*/ 414471 h 1800359"/>
              <a:gd name="connsiteX259" fmla="*/ 245269 w 2640806"/>
              <a:gd name="connsiteY259" fmla="*/ 393040 h 1800359"/>
              <a:gd name="connsiteX260" fmla="*/ 197644 w 2640806"/>
              <a:gd name="connsiteY260" fmla="*/ 378752 h 1800359"/>
              <a:gd name="connsiteX261" fmla="*/ 133350 w 2640806"/>
              <a:gd name="connsiteY261" fmla="*/ 378752 h 1800359"/>
              <a:gd name="connsiteX262" fmla="*/ 109538 w 2640806"/>
              <a:gd name="connsiteY262" fmla="*/ 378752 h 1800359"/>
              <a:gd name="connsiteX263" fmla="*/ 107157 w 2640806"/>
              <a:gd name="connsiteY263" fmla="*/ 433521 h 1800359"/>
              <a:gd name="connsiteX264" fmla="*/ 61913 w 2640806"/>
              <a:gd name="connsiteY264" fmla="*/ 378752 h 1800359"/>
              <a:gd name="connsiteX265" fmla="*/ 0 w 2640806"/>
              <a:gd name="connsiteY265" fmla="*/ 359702 h 1800359"/>
              <a:gd name="connsiteX266" fmla="*/ 0 w 2640806"/>
              <a:gd name="connsiteY266" fmla="*/ 338271 h 1800359"/>
              <a:gd name="connsiteX267" fmla="*/ 35719 w 2640806"/>
              <a:gd name="connsiteY267" fmla="*/ 314459 h 1800359"/>
              <a:gd name="connsiteX268" fmla="*/ 66675 w 2640806"/>
              <a:gd name="connsiteY268" fmla="*/ 273977 h 1800359"/>
              <a:gd name="connsiteX269" fmla="*/ 54769 w 2640806"/>
              <a:gd name="connsiteY269" fmla="*/ 238259 h 1800359"/>
              <a:gd name="connsiteX270" fmla="*/ 35719 w 2640806"/>
              <a:gd name="connsiteY270" fmla="*/ 214446 h 1800359"/>
              <a:gd name="connsiteX271" fmla="*/ 61913 w 2640806"/>
              <a:gd name="connsiteY271" fmla="*/ 200159 h 1800359"/>
              <a:gd name="connsiteX272" fmla="*/ 71438 w 2640806"/>
              <a:gd name="connsiteY272" fmla="*/ 159677 h 1800359"/>
              <a:gd name="connsiteX273" fmla="*/ 57150 w 2640806"/>
              <a:gd name="connsiteY273" fmla="*/ 123959 h 1800359"/>
              <a:gd name="connsiteX274" fmla="*/ 21432 w 2640806"/>
              <a:gd name="connsiteY274" fmla="*/ 81096 h 1800359"/>
              <a:gd name="connsiteX275" fmla="*/ 66675 w 2640806"/>
              <a:gd name="connsiteY275" fmla="*/ 57284 h 1800359"/>
              <a:gd name="connsiteX276" fmla="*/ 95250 w 2640806"/>
              <a:gd name="connsiteY276" fmla="*/ 47759 h 1800359"/>
              <a:gd name="connsiteX277" fmla="*/ 190500 w 2640806"/>
              <a:gd name="connsiteY277" fmla="*/ 134 h 1800359"/>
              <a:gd name="connsiteX278" fmla="*/ 269081 w 2640806"/>
              <a:gd name="connsiteY278" fmla="*/ 62046 h 1800359"/>
              <a:gd name="connsiteX279" fmla="*/ 404813 w 2640806"/>
              <a:gd name="connsiteY279"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2024063 w 2640806"/>
              <a:gd name="connsiteY58" fmla="*/ 933585 h 1800359"/>
              <a:gd name="connsiteX59" fmla="*/ 2057400 w 2640806"/>
              <a:gd name="connsiteY59" fmla="*/ 950253 h 1800359"/>
              <a:gd name="connsiteX60" fmla="*/ 2081213 w 2640806"/>
              <a:gd name="connsiteY60" fmla="*/ 983591 h 1800359"/>
              <a:gd name="connsiteX61" fmla="*/ 2109788 w 2640806"/>
              <a:gd name="connsiteY61" fmla="*/ 1024072 h 1800359"/>
              <a:gd name="connsiteX62" fmla="*/ 2143125 w 2640806"/>
              <a:gd name="connsiteY62" fmla="*/ 1028834 h 1800359"/>
              <a:gd name="connsiteX63" fmla="*/ 2183607 w 2640806"/>
              <a:gd name="connsiteY63" fmla="*/ 995497 h 1800359"/>
              <a:gd name="connsiteX64" fmla="*/ 2188369 w 2640806"/>
              <a:gd name="connsiteY64" fmla="*/ 945491 h 1800359"/>
              <a:gd name="connsiteX65" fmla="*/ 2231232 w 2640806"/>
              <a:gd name="connsiteY65" fmla="*/ 938347 h 1800359"/>
              <a:gd name="connsiteX66" fmla="*/ 2300288 w 2640806"/>
              <a:gd name="connsiteY66" fmla="*/ 971685 h 1800359"/>
              <a:gd name="connsiteX67" fmla="*/ 2395538 w 2640806"/>
              <a:gd name="connsiteY67" fmla="*/ 997878 h 1800359"/>
              <a:gd name="connsiteX68" fmla="*/ 2459832 w 2640806"/>
              <a:gd name="connsiteY68" fmla="*/ 1035978 h 1800359"/>
              <a:gd name="connsiteX69" fmla="*/ 2488407 w 2640806"/>
              <a:gd name="connsiteY69" fmla="*/ 1083603 h 1800359"/>
              <a:gd name="connsiteX70" fmla="*/ 2502694 w 2640806"/>
              <a:gd name="connsiteY70" fmla="*/ 1100272 h 1800359"/>
              <a:gd name="connsiteX71" fmla="*/ 2543175 w 2640806"/>
              <a:gd name="connsiteY71" fmla="*/ 1124085 h 1800359"/>
              <a:gd name="connsiteX72" fmla="*/ 2640806 w 2640806"/>
              <a:gd name="connsiteY72" fmla="*/ 1152658 h 1800359"/>
              <a:gd name="connsiteX73" fmla="*/ 2516982 w 2640806"/>
              <a:gd name="connsiteY73" fmla="*/ 1150278 h 1800359"/>
              <a:gd name="connsiteX74" fmla="*/ 2493169 w 2640806"/>
              <a:gd name="connsiteY74" fmla="*/ 1155041 h 1800359"/>
              <a:gd name="connsiteX75" fmla="*/ 2443163 w 2640806"/>
              <a:gd name="connsiteY75" fmla="*/ 1126466 h 1800359"/>
              <a:gd name="connsiteX76" fmla="*/ 2433638 w 2640806"/>
              <a:gd name="connsiteY76" fmla="*/ 1090747 h 1800359"/>
              <a:gd name="connsiteX77" fmla="*/ 2419350 w 2640806"/>
              <a:gd name="connsiteY77" fmla="*/ 1052647 h 1800359"/>
              <a:gd name="connsiteX78" fmla="*/ 2338388 w 2640806"/>
              <a:gd name="connsiteY78" fmla="*/ 1024072 h 1800359"/>
              <a:gd name="connsiteX79" fmla="*/ 2264569 w 2640806"/>
              <a:gd name="connsiteY79" fmla="*/ 997878 h 1800359"/>
              <a:gd name="connsiteX80" fmla="*/ 2224088 w 2640806"/>
              <a:gd name="connsiteY80" fmla="*/ 1012166 h 1800359"/>
              <a:gd name="connsiteX81" fmla="*/ 2178844 w 2640806"/>
              <a:gd name="connsiteY81" fmla="*/ 1052647 h 1800359"/>
              <a:gd name="connsiteX82" fmla="*/ 2116932 w 2640806"/>
              <a:gd name="connsiteY82" fmla="*/ 1081222 h 1800359"/>
              <a:gd name="connsiteX83" fmla="*/ 2071688 w 2640806"/>
              <a:gd name="connsiteY83" fmla="*/ 1064553 h 1800359"/>
              <a:gd name="connsiteX84" fmla="*/ 2035969 w 2640806"/>
              <a:gd name="connsiteY84" fmla="*/ 1028835 h 1800359"/>
              <a:gd name="connsiteX85" fmla="*/ 2045494 w 2640806"/>
              <a:gd name="connsiteY85" fmla="*/ 1009785 h 1800359"/>
              <a:gd name="connsiteX86" fmla="*/ 1516857 w 2640806"/>
              <a:gd name="connsiteY86" fmla="*/ 926440 h 1800359"/>
              <a:gd name="connsiteX87" fmla="*/ 1471613 w 2640806"/>
              <a:gd name="connsiteY87" fmla="*/ 897865 h 1800359"/>
              <a:gd name="connsiteX88" fmla="*/ 1438275 w 2640806"/>
              <a:gd name="connsiteY88" fmla="*/ 847859 h 1800359"/>
              <a:gd name="connsiteX89" fmla="*/ 1433513 w 2640806"/>
              <a:gd name="connsiteY89" fmla="*/ 819284 h 1800359"/>
              <a:gd name="connsiteX90" fmla="*/ 1409700 w 2640806"/>
              <a:gd name="connsiteY90" fmla="*/ 804996 h 1800359"/>
              <a:gd name="connsiteX91" fmla="*/ 1369219 w 2640806"/>
              <a:gd name="connsiteY91" fmla="*/ 807377 h 1800359"/>
              <a:gd name="connsiteX92" fmla="*/ 1309688 w 2640806"/>
              <a:gd name="connsiteY92" fmla="*/ 807377 h 1800359"/>
              <a:gd name="connsiteX93" fmla="*/ 1281113 w 2640806"/>
              <a:gd name="connsiteY93" fmla="*/ 812140 h 1800359"/>
              <a:gd name="connsiteX94" fmla="*/ 1257300 w 2640806"/>
              <a:gd name="connsiteY94" fmla="*/ 835952 h 1800359"/>
              <a:gd name="connsiteX95" fmla="*/ 1221582 w 2640806"/>
              <a:gd name="connsiteY95" fmla="*/ 838334 h 1800359"/>
              <a:gd name="connsiteX96" fmla="*/ 1188244 w 2640806"/>
              <a:gd name="connsiteY96" fmla="*/ 835952 h 1800359"/>
              <a:gd name="connsiteX97" fmla="*/ 1143000 w 2640806"/>
              <a:gd name="connsiteY97" fmla="*/ 821665 h 1800359"/>
              <a:gd name="connsiteX98" fmla="*/ 1109663 w 2640806"/>
              <a:gd name="connsiteY98" fmla="*/ 838334 h 1800359"/>
              <a:gd name="connsiteX99" fmla="*/ 1083469 w 2640806"/>
              <a:gd name="connsiteY99" fmla="*/ 866909 h 1800359"/>
              <a:gd name="connsiteX100" fmla="*/ 1054894 w 2640806"/>
              <a:gd name="connsiteY100" fmla="*/ 885959 h 1800359"/>
              <a:gd name="connsiteX101" fmla="*/ 1064419 w 2640806"/>
              <a:gd name="connsiteY101" fmla="*/ 926440 h 1800359"/>
              <a:gd name="connsiteX102" fmla="*/ 1059657 w 2640806"/>
              <a:gd name="connsiteY102" fmla="*/ 985971 h 1800359"/>
              <a:gd name="connsiteX103" fmla="*/ 1038225 w 2640806"/>
              <a:gd name="connsiteY103" fmla="*/ 933584 h 1800359"/>
              <a:gd name="connsiteX104" fmla="*/ 1028700 w 2640806"/>
              <a:gd name="connsiteY104" fmla="*/ 902627 h 1800359"/>
              <a:gd name="connsiteX105" fmla="*/ 1009650 w 2640806"/>
              <a:gd name="connsiteY105" fmla="*/ 897865 h 1800359"/>
              <a:gd name="connsiteX106" fmla="*/ 997744 w 2640806"/>
              <a:gd name="connsiteY106" fmla="*/ 921677 h 1800359"/>
              <a:gd name="connsiteX107" fmla="*/ 969169 w 2640806"/>
              <a:gd name="connsiteY107" fmla="*/ 924059 h 1800359"/>
              <a:gd name="connsiteX108" fmla="*/ 935832 w 2640806"/>
              <a:gd name="connsiteY108" fmla="*/ 916915 h 1800359"/>
              <a:gd name="connsiteX109" fmla="*/ 912019 w 2640806"/>
              <a:gd name="connsiteY109" fmla="*/ 935965 h 1800359"/>
              <a:gd name="connsiteX110" fmla="*/ 873919 w 2640806"/>
              <a:gd name="connsiteY110" fmla="*/ 945490 h 1800359"/>
              <a:gd name="connsiteX111" fmla="*/ 842963 w 2640806"/>
              <a:gd name="connsiteY111" fmla="*/ 935965 h 1800359"/>
              <a:gd name="connsiteX112" fmla="*/ 802482 w 2640806"/>
              <a:gd name="connsiteY112" fmla="*/ 912152 h 1800359"/>
              <a:gd name="connsiteX113" fmla="*/ 785813 w 2640806"/>
              <a:gd name="connsiteY113" fmla="*/ 881196 h 1800359"/>
              <a:gd name="connsiteX114" fmla="*/ 776288 w 2640806"/>
              <a:gd name="connsiteY114" fmla="*/ 866909 h 1800359"/>
              <a:gd name="connsiteX115" fmla="*/ 800100 w 2640806"/>
              <a:gd name="connsiteY115" fmla="*/ 850240 h 1800359"/>
              <a:gd name="connsiteX116" fmla="*/ 800100 w 2640806"/>
              <a:gd name="connsiteY116" fmla="*/ 793090 h 1800359"/>
              <a:gd name="connsiteX117" fmla="*/ 776288 w 2640806"/>
              <a:gd name="connsiteY117" fmla="*/ 783565 h 1800359"/>
              <a:gd name="connsiteX118" fmla="*/ 719138 w 2640806"/>
              <a:gd name="connsiteY118" fmla="*/ 788327 h 1800359"/>
              <a:gd name="connsiteX119" fmla="*/ 688182 w 2640806"/>
              <a:gd name="connsiteY119" fmla="*/ 781184 h 1800359"/>
              <a:gd name="connsiteX120" fmla="*/ 673894 w 2640806"/>
              <a:gd name="connsiteY120" fmla="*/ 754990 h 1800359"/>
              <a:gd name="connsiteX121" fmla="*/ 652463 w 2640806"/>
              <a:gd name="connsiteY121" fmla="*/ 731177 h 1800359"/>
              <a:gd name="connsiteX122" fmla="*/ 619125 w 2640806"/>
              <a:gd name="connsiteY122" fmla="*/ 709746 h 1800359"/>
              <a:gd name="connsiteX123" fmla="*/ 590550 w 2640806"/>
              <a:gd name="connsiteY123" fmla="*/ 716890 h 1800359"/>
              <a:gd name="connsiteX124" fmla="*/ 566738 w 2640806"/>
              <a:gd name="connsiteY124" fmla="*/ 719271 h 1800359"/>
              <a:gd name="connsiteX125" fmla="*/ 569119 w 2640806"/>
              <a:gd name="connsiteY125" fmla="*/ 750227 h 1800359"/>
              <a:gd name="connsiteX126" fmla="*/ 604838 w 2640806"/>
              <a:gd name="connsiteY126" fmla="*/ 764515 h 1800359"/>
              <a:gd name="connsiteX127" fmla="*/ 571500 w 2640806"/>
              <a:gd name="connsiteY127" fmla="*/ 778802 h 1800359"/>
              <a:gd name="connsiteX128" fmla="*/ 545307 w 2640806"/>
              <a:gd name="connsiteY128" fmla="*/ 795471 h 1800359"/>
              <a:gd name="connsiteX129" fmla="*/ 569119 w 2640806"/>
              <a:gd name="connsiteY129" fmla="*/ 814521 h 1800359"/>
              <a:gd name="connsiteX130" fmla="*/ 550069 w 2640806"/>
              <a:gd name="connsiteY130" fmla="*/ 833571 h 1800359"/>
              <a:gd name="connsiteX131" fmla="*/ 523875 w 2640806"/>
              <a:gd name="connsiteY131" fmla="*/ 840715 h 1800359"/>
              <a:gd name="connsiteX132" fmla="*/ 511969 w 2640806"/>
              <a:gd name="connsiteY132" fmla="*/ 862146 h 1800359"/>
              <a:gd name="connsiteX133" fmla="*/ 535782 w 2640806"/>
              <a:gd name="connsiteY133" fmla="*/ 883577 h 1800359"/>
              <a:gd name="connsiteX134" fmla="*/ 542925 w 2640806"/>
              <a:gd name="connsiteY134" fmla="*/ 914534 h 1800359"/>
              <a:gd name="connsiteX135" fmla="*/ 557213 w 2640806"/>
              <a:gd name="connsiteY135" fmla="*/ 947871 h 1800359"/>
              <a:gd name="connsiteX136" fmla="*/ 533400 w 2640806"/>
              <a:gd name="connsiteY136" fmla="*/ 955015 h 1800359"/>
              <a:gd name="connsiteX137" fmla="*/ 528638 w 2640806"/>
              <a:gd name="connsiteY137" fmla="*/ 988352 h 1800359"/>
              <a:gd name="connsiteX138" fmla="*/ 550069 w 2640806"/>
              <a:gd name="connsiteY138" fmla="*/ 1002640 h 1800359"/>
              <a:gd name="connsiteX139" fmla="*/ 573882 w 2640806"/>
              <a:gd name="connsiteY139" fmla="*/ 990734 h 1800359"/>
              <a:gd name="connsiteX140" fmla="*/ 588169 w 2640806"/>
              <a:gd name="connsiteY140" fmla="*/ 1012165 h 1800359"/>
              <a:gd name="connsiteX141" fmla="*/ 588169 w 2640806"/>
              <a:gd name="connsiteY141" fmla="*/ 1012165 h 1800359"/>
              <a:gd name="connsiteX142" fmla="*/ 614363 w 2640806"/>
              <a:gd name="connsiteY142" fmla="*/ 1038359 h 1800359"/>
              <a:gd name="connsiteX143" fmla="*/ 602457 w 2640806"/>
              <a:gd name="connsiteY143" fmla="*/ 1064552 h 1800359"/>
              <a:gd name="connsiteX144" fmla="*/ 588169 w 2640806"/>
              <a:gd name="connsiteY144" fmla="*/ 1081221 h 1800359"/>
              <a:gd name="connsiteX145" fmla="*/ 600075 w 2640806"/>
              <a:gd name="connsiteY145" fmla="*/ 1119321 h 1800359"/>
              <a:gd name="connsiteX146" fmla="*/ 609600 w 2640806"/>
              <a:gd name="connsiteY146" fmla="*/ 1138371 h 1800359"/>
              <a:gd name="connsiteX147" fmla="*/ 609600 w 2640806"/>
              <a:gd name="connsiteY147" fmla="*/ 1138371 h 1800359"/>
              <a:gd name="connsiteX148" fmla="*/ 640557 w 2640806"/>
              <a:gd name="connsiteY148" fmla="*/ 1155040 h 1800359"/>
              <a:gd name="connsiteX149" fmla="*/ 642938 w 2640806"/>
              <a:gd name="connsiteY149" fmla="*/ 1188377 h 1800359"/>
              <a:gd name="connsiteX150" fmla="*/ 681038 w 2640806"/>
              <a:gd name="connsiteY150" fmla="*/ 1205046 h 1800359"/>
              <a:gd name="connsiteX151" fmla="*/ 781050 w 2640806"/>
              <a:gd name="connsiteY151" fmla="*/ 1228859 h 1800359"/>
              <a:gd name="connsiteX152" fmla="*/ 797719 w 2640806"/>
              <a:gd name="connsiteY152" fmla="*/ 1245527 h 1800359"/>
              <a:gd name="connsiteX153" fmla="*/ 828675 w 2640806"/>
              <a:gd name="connsiteY153" fmla="*/ 1262196 h 1800359"/>
              <a:gd name="connsiteX154" fmla="*/ 852488 w 2640806"/>
              <a:gd name="connsiteY154" fmla="*/ 1238384 h 1800359"/>
              <a:gd name="connsiteX155" fmla="*/ 864394 w 2640806"/>
              <a:gd name="connsiteY155" fmla="*/ 1262196 h 1800359"/>
              <a:gd name="connsiteX156" fmla="*/ 926307 w 2640806"/>
              <a:gd name="connsiteY156" fmla="*/ 1269340 h 1800359"/>
              <a:gd name="connsiteX157" fmla="*/ 940594 w 2640806"/>
              <a:gd name="connsiteY157" fmla="*/ 1286009 h 1800359"/>
              <a:gd name="connsiteX158" fmla="*/ 966788 w 2640806"/>
              <a:gd name="connsiteY158" fmla="*/ 1326490 h 1800359"/>
              <a:gd name="connsiteX159" fmla="*/ 1004888 w 2640806"/>
              <a:gd name="connsiteY159" fmla="*/ 1350302 h 1800359"/>
              <a:gd name="connsiteX160" fmla="*/ 1064419 w 2640806"/>
              <a:gd name="connsiteY160" fmla="*/ 1376496 h 1800359"/>
              <a:gd name="connsiteX161" fmla="*/ 1104900 w 2640806"/>
              <a:gd name="connsiteY161" fmla="*/ 1395546 h 1800359"/>
              <a:gd name="connsiteX162" fmla="*/ 1152525 w 2640806"/>
              <a:gd name="connsiteY162" fmla="*/ 1395546 h 1800359"/>
              <a:gd name="connsiteX163" fmla="*/ 1216819 w 2640806"/>
              <a:gd name="connsiteY163" fmla="*/ 1409834 h 1800359"/>
              <a:gd name="connsiteX164" fmla="*/ 1283494 w 2640806"/>
              <a:gd name="connsiteY164" fmla="*/ 1424121 h 1800359"/>
              <a:gd name="connsiteX165" fmla="*/ 1323975 w 2640806"/>
              <a:gd name="connsiteY165" fmla="*/ 1466984 h 1800359"/>
              <a:gd name="connsiteX166" fmla="*/ 1369219 w 2640806"/>
              <a:gd name="connsiteY166" fmla="*/ 1514609 h 1800359"/>
              <a:gd name="connsiteX167" fmla="*/ 1371600 w 2640806"/>
              <a:gd name="connsiteY167" fmla="*/ 1574140 h 1800359"/>
              <a:gd name="connsiteX168" fmla="*/ 1343025 w 2640806"/>
              <a:gd name="connsiteY168" fmla="*/ 1528896 h 1800359"/>
              <a:gd name="connsiteX169" fmla="*/ 1297782 w 2640806"/>
              <a:gd name="connsiteY169" fmla="*/ 1483652 h 1800359"/>
              <a:gd name="connsiteX170" fmla="*/ 1262063 w 2640806"/>
              <a:gd name="connsiteY170" fmla="*/ 1450315 h 1800359"/>
              <a:gd name="connsiteX171" fmla="*/ 1228725 w 2640806"/>
              <a:gd name="connsiteY171" fmla="*/ 1431265 h 1800359"/>
              <a:gd name="connsiteX172" fmla="*/ 1159669 w 2640806"/>
              <a:gd name="connsiteY172" fmla="*/ 1426502 h 1800359"/>
              <a:gd name="connsiteX173" fmla="*/ 1102519 w 2640806"/>
              <a:gd name="connsiteY173" fmla="*/ 1424121 h 1800359"/>
              <a:gd name="connsiteX174" fmla="*/ 1062038 w 2640806"/>
              <a:gd name="connsiteY174" fmla="*/ 1407452 h 1800359"/>
              <a:gd name="connsiteX175" fmla="*/ 1014413 w 2640806"/>
              <a:gd name="connsiteY175" fmla="*/ 1388402 h 1800359"/>
              <a:gd name="connsiteX176" fmla="*/ 983457 w 2640806"/>
              <a:gd name="connsiteY176" fmla="*/ 1366971 h 1800359"/>
              <a:gd name="connsiteX177" fmla="*/ 942975 w 2640806"/>
              <a:gd name="connsiteY177" fmla="*/ 1343159 h 1800359"/>
              <a:gd name="connsiteX178" fmla="*/ 900113 w 2640806"/>
              <a:gd name="connsiteY178" fmla="*/ 1319346 h 1800359"/>
              <a:gd name="connsiteX179" fmla="*/ 912019 w 2640806"/>
              <a:gd name="connsiteY179" fmla="*/ 1364590 h 1800359"/>
              <a:gd name="connsiteX180" fmla="*/ 923925 w 2640806"/>
              <a:gd name="connsiteY180" fmla="*/ 1409834 h 1800359"/>
              <a:gd name="connsiteX181" fmla="*/ 938213 w 2640806"/>
              <a:gd name="connsiteY181" fmla="*/ 1450315 h 1800359"/>
              <a:gd name="connsiteX182" fmla="*/ 962025 w 2640806"/>
              <a:gd name="connsiteY182" fmla="*/ 1497940 h 1800359"/>
              <a:gd name="connsiteX183" fmla="*/ 971550 w 2640806"/>
              <a:gd name="connsiteY183" fmla="*/ 1550327 h 1800359"/>
              <a:gd name="connsiteX184" fmla="*/ 1002507 w 2640806"/>
              <a:gd name="connsiteY184" fmla="*/ 1614621 h 1800359"/>
              <a:gd name="connsiteX185" fmla="*/ 1021557 w 2640806"/>
              <a:gd name="connsiteY185" fmla="*/ 1647959 h 1800359"/>
              <a:gd name="connsiteX186" fmla="*/ 1035844 w 2640806"/>
              <a:gd name="connsiteY186" fmla="*/ 1671771 h 1800359"/>
              <a:gd name="connsiteX187" fmla="*/ 1102519 w 2640806"/>
              <a:gd name="connsiteY187" fmla="*/ 1678915 h 1800359"/>
              <a:gd name="connsiteX188" fmla="*/ 1154907 w 2640806"/>
              <a:gd name="connsiteY188" fmla="*/ 1697965 h 1800359"/>
              <a:gd name="connsiteX189" fmla="*/ 1171575 w 2640806"/>
              <a:gd name="connsiteY189" fmla="*/ 1709871 h 1800359"/>
              <a:gd name="connsiteX190" fmla="*/ 1176338 w 2640806"/>
              <a:gd name="connsiteY190" fmla="*/ 1717015 h 1800359"/>
              <a:gd name="connsiteX191" fmla="*/ 1178719 w 2640806"/>
              <a:gd name="connsiteY191" fmla="*/ 1726540 h 1800359"/>
              <a:gd name="connsiteX192" fmla="*/ 1181100 w 2640806"/>
              <a:gd name="connsiteY192" fmla="*/ 1728921 h 1800359"/>
              <a:gd name="connsiteX193" fmla="*/ 1204913 w 2640806"/>
              <a:gd name="connsiteY193" fmla="*/ 1793215 h 1800359"/>
              <a:gd name="connsiteX194" fmla="*/ 1169194 w 2640806"/>
              <a:gd name="connsiteY194" fmla="*/ 1800359 h 1800359"/>
              <a:gd name="connsiteX195" fmla="*/ 1140619 w 2640806"/>
              <a:gd name="connsiteY195" fmla="*/ 1745590 h 1800359"/>
              <a:gd name="connsiteX196" fmla="*/ 1121569 w 2640806"/>
              <a:gd name="connsiteY196" fmla="*/ 1726540 h 1800359"/>
              <a:gd name="connsiteX197" fmla="*/ 1128713 w 2640806"/>
              <a:gd name="connsiteY197" fmla="*/ 1790834 h 1800359"/>
              <a:gd name="connsiteX198" fmla="*/ 1119188 w 2640806"/>
              <a:gd name="connsiteY198" fmla="*/ 1790834 h 1800359"/>
              <a:gd name="connsiteX199" fmla="*/ 1088232 w 2640806"/>
              <a:gd name="connsiteY199" fmla="*/ 1740827 h 1800359"/>
              <a:gd name="connsiteX200" fmla="*/ 1057275 w 2640806"/>
              <a:gd name="connsiteY200" fmla="*/ 1717015 h 1800359"/>
              <a:gd name="connsiteX201" fmla="*/ 1042988 w 2640806"/>
              <a:gd name="connsiteY201" fmla="*/ 1745590 h 1800359"/>
              <a:gd name="connsiteX202" fmla="*/ 1021557 w 2640806"/>
              <a:gd name="connsiteY202" fmla="*/ 1750352 h 1800359"/>
              <a:gd name="connsiteX203" fmla="*/ 985838 w 2640806"/>
              <a:gd name="connsiteY203" fmla="*/ 1697965 h 1800359"/>
              <a:gd name="connsiteX204" fmla="*/ 919163 w 2640806"/>
              <a:gd name="connsiteY204" fmla="*/ 1671771 h 1800359"/>
              <a:gd name="connsiteX205" fmla="*/ 876300 w 2640806"/>
              <a:gd name="connsiteY205" fmla="*/ 1638434 h 1800359"/>
              <a:gd name="connsiteX206" fmla="*/ 857250 w 2640806"/>
              <a:gd name="connsiteY206" fmla="*/ 1576521 h 1800359"/>
              <a:gd name="connsiteX207" fmla="*/ 862013 w 2640806"/>
              <a:gd name="connsiteY207" fmla="*/ 1528896 h 1800359"/>
              <a:gd name="connsiteX208" fmla="*/ 864394 w 2640806"/>
              <a:gd name="connsiteY208" fmla="*/ 1464602 h 1800359"/>
              <a:gd name="connsiteX209" fmla="*/ 866775 w 2640806"/>
              <a:gd name="connsiteY209" fmla="*/ 1400309 h 1800359"/>
              <a:gd name="connsiteX210" fmla="*/ 862013 w 2640806"/>
              <a:gd name="connsiteY210" fmla="*/ 1333634 h 1800359"/>
              <a:gd name="connsiteX211" fmla="*/ 804863 w 2640806"/>
              <a:gd name="connsiteY211" fmla="*/ 1305059 h 1800359"/>
              <a:gd name="connsiteX212" fmla="*/ 754857 w 2640806"/>
              <a:gd name="connsiteY212" fmla="*/ 1281246 h 1800359"/>
              <a:gd name="connsiteX213" fmla="*/ 692944 w 2640806"/>
              <a:gd name="connsiteY213" fmla="*/ 1250290 h 1800359"/>
              <a:gd name="connsiteX214" fmla="*/ 609600 w 2640806"/>
              <a:gd name="connsiteY214" fmla="*/ 1209809 h 1800359"/>
              <a:gd name="connsiteX215" fmla="*/ 566738 w 2640806"/>
              <a:gd name="connsiteY215" fmla="*/ 1183615 h 1800359"/>
              <a:gd name="connsiteX216" fmla="*/ 528638 w 2640806"/>
              <a:gd name="connsiteY216" fmla="*/ 1138371 h 1800359"/>
              <a:gd name="connsiteX217" fmla="*/ 523875 w 2640806"/>
              <a:gd name="connsiteY217" fmla="*/ 1109796 h 1800359"/>
              <a:gd name="connsiteX218" fmla="*/ 550069 w 2640806"/>
              <a:gd name="connsiteY218" fmla="*/ 1090746 h 1800359"/>
              <a:gd name="connsiteX219" fmla="*/ 561975 w 2640806"/>
              <a:gd name="connsiteY219" fmla="*/ 1064552 h 1800359"/>
              <a:gd name="connsiteX220" fmla="*/ 547688 w 2640806"/>
              <a:gd name="connsiteY220" fmla="*/ 1040740 h 1800359"/>
              <a:gd name="connsiteX221" fmla="*/ 490538 w 2640806"/>
              <a:gd name="connsiteY221" fmla="*/ 1076459 h 1800359"/>
              <a:gd name="connsiteX222" fmla="*/ 447675 w 2640806"/>
              <a:gd name="connsiteY222" fmla="*/ 1057409 h 1800359"/>
              <a:gd name="connsiteX223" fmla="*/ 454819 w 2640806"/>
              <a:gd name="connsiteY223" fmla="*/ 1026452 h 1800359"/>
              <a:gd name="connsiteX224" fmla="*/ 461963 w 2640806"/>
              <a:gd name="connsiteY224" fmla="*/ 988352 h 1800359"/>
              <a:gd name="connsiteX225" fmla="*/ 459582 w 2640806"/>
              <a:gd name="connsiteY225" fmla="*/ 976446 h 1800359"/>
              <a:gd name="connsiteX226" fmla="*/ 419100 w 2640806"/>
              <a:gd name="connsiteY226" fmla="*/ 959777 h 1800359"/>
              <a:gd name="connsiteX227" fmla="*/ 392907 w 2640806"/>
              <a:gd name="connsiteY227" fmla="*/ 905009 h 1800359"/>
              <a:gd name="connsiteX228" fmla="*/ 395288 w 2640806"/>
              <a:gd name="connsiteY228" fmla="*/ 857384 h 1800359"/>
              <a:gd name="connsiteX229" fmla="*/ 433388 w 2640806"/>
              <a:gd name="connsiteY229" fmla="*/ 835952 h 1800359"/>
              <a:gd name="connsiteX230" fmla="*/ 431007 w 2640806"/>
              <a:gd name="connsiteY230" fmla="*/ 800234 h 1800359"/>
              <a:gd name="connsiteX231" fmla="*/ 400050 w 2640806"/>
              <a:gd name="connsiteY231" fmla="*/ 819284 h 1800359"/>
              <a:gd name="connsiteX232" fmla="*/ 397669 w 2640806"/>
              <a:gd name="connsiteY232" fmla="*/ 781184 h 1800359"/>
              <a:gd name="connsiteX233" fmla="*/ 419100 w 2640806"/>
              <a:gd name="connsiteY233" fmla="*/ 743084 h 1800359"/>
              <a:gd name="connsiteX234" fmla="*/ 421482 w 2640806"/>
              <a:gd name="connsiteY234" fmla="*/ 695459 h 1800359"/>
              <a:gd name="connsiteX235" fmla="*/ 428625 w 2640806"/>
              <a:gd name="connsiteY235" fmla="*/ 669265 h 1800359"/>
              <a:gd name="connsiteX236" fmla="*/ 383382 w 2640806"/>
              <a:gd name="connsiteY236" fmla="*/ 669265 h 1800359"/>
              <a:gd name="connsiteX237" fmla="*/ 385763 w 2640806"/>
              <a:gd name="connsiteY237" fmla="*/ 619259 h 1800359"/>
              <a:gd name="connsiteX238" fmla="*/ 423863 w 2640806"/>
              <a:gd name="connsiteY238" fmla="*/ 602590 h 1800359"/>
              <a:gd name="connsiteX239" fmla="*/ 445294 w 2640806"/>
              <a:gd name="connsiteY239" fmla="*/ 562109 h 1800359"/>
              <a:gd name="connsiteX240" fmla="*/ 469107 w 2640806"/>
              <a:gd name="connsiteY240" fmla="*/ 526390 h 1800359"/>
              <a:gd name="connsiteX241" fmla="*/ 438150 w 2640806"/>
              <a:gd name="connsiteY241" fmla="*/ 519246 h 1800359"/>
              <a:gd name="connsiteX242" fmla="*/ 409575 w 2640806"/>
              <a:gd name="connsiteY242" fmla="*/ 521627 h 1800359"/>
              <a:gd name="connsiteX243" fmla="*/ 400050 w 2640806"/>
              <a:gd name="connsiteY243" fmla="*/ 552584 h 1800359"/>
              <a:gd name="connsiteX244" fmla="*/ 381000 w 2640806"/>
              <a:gd name="connsiteY244" fmla="*/ 588302 h 1800359"/>
              <a:gd name="connsiteX245" fmla="*/ 333375 w 2640806"/>
              <a:gd name="connsiteY245" fmla="*/ 614496 h 1800359"/>
              <a:gd name="connsiteX246" fmla="*/ 285750 w 2640806"/>
              <a:gd name="connsiteY246" fmla="*/ 635927 h 1800359"/>
              <a:gd name="connsiteX247" fmla="*/ 230982 w 2640806"/>
              <a:gd name="connsiteY247" fmla="*/ 643071 h 1800359"/>
              <a:gd name="connsiteX248" fmla="*/ 159544 w 2640806"/>
              <a:gd name="connsiteY248" fmla="*/ 631165 h 1800359"/>
              <a:gd name="connsiteX249" fmla="*/ 230982 w 2640806"/>
              <a:gd name="connsiteY249" fmla="*/ 612115 h 1800359"/>
              <a:gd name="connsiteX250" fmla="*/ 233363 w 2640806"/>
              <a:gd name="connsiteY250" fmla="*/ 581159 h 1800359"/>
              <a:gd name="connsiteX251" fmla="*/ 204788 w 2640806"/>
              <a:gd name="connsiteY251" fmla="*/ 557346 h 1800359"/>
              <a:gd name="connsiteX252" fmla="*/ 223838 w 2640806"/>
              <a:gd name="connsiteY252" fmla="*/ 531152 h 1800359"/>
              <a:gd name="connsiteX253" fmla="*/ 221457 w 2640806"/>
              <a:gd name="connsiteY253" fmla="*/ 495434 h 1800359"/>
              <a:gd name="connsiteX254" fmla="*/ 221457 w 2640806"/>
              <a:gd name="connsiteY254" fmla="*/ 495434 h 1800359"/>
              <a:gd name="connsiteX255" fmla="*/ 166688 w 2640806"/>
              <a:gd name="connsiteY255" fmla="*/ 500196 h 1800359"/>
              <a:gd name="connsiteX256" fmla="*/ 157163 w 2640806"/>
              <a:gd name="connsiteY256" fmla="*/ 533534 h 1800359"/>
              <a:gd name="connsiteX257" fmla="*/ 159544 w 2640806"/>
              <a:gd name="connsiteY257" fmla="*/ 478765 h 1800359"/>
              <a:gd name="connsiteX258" fmla="*/ 192882 w 2640806"/>
              <a:gd name="connsiteY258" fmla="*/ 433521 h 1800359"/>
              <a:gd name="connsiteX259" fmla="*/ 214313 w 2640806"/>
              <a:gd name="connsiteY259" fmla="*/ 414471 h 1800359"/>
              <a:gd name="connsiteX260" fmla="*/ 245269 w 2640806"/>
              <a:gd name="connsiteY260" fmla="*/ 393040 h 1800359"/>
              <a:gd name="connsiteX261" fmla="*/ 197644 w 2640806"/>
              <a:gd name="connsiteY261" fmla="*/ 378752 h 1800359"/>
              <a:gd name="connsiteX262" fmla="*/ 133350 w 2640806"/>
              <a:gd name="connsiteY262" fmla="*/ 378752 h 1800359"/>
              <a:gd name="connsiteX263" fmla="*/ 109538 w 2640806"/>
              <a:gd name="connsiteY263" fmla="*/ 378752 h 1800359"/>
              <a:gd name="connsiteX264" fmla="*/ 107157 w 2640806"/>
              <a:gd name="connsiteY264" fmla="*/ 433521 h 1800359"/>
              <a:gd name="connsiteX265" fmla="*/ 61913 w 2640806"/>
              <a:gd name="connsiteY265" fmla="*/ 378752 h 1800359"/>
              <a:gd name="connsiteX266" fmla="*/ 0 w 2640806"/>
              <a:gd name="connsiteY266" fmla="*/ 359702 h 1800359"/>
              <a:gd name="connsiteX267" fmla="*/ 0 w 2640806"/>
              <a:gd name="connsiteY267" fmla="*/ 338271 h 1800359"/>
              <a:gd name="connsiteX268" fmla="*/ 35719 w 2640806"/>
              <a:gd name="connsiteY268" fmla="*/ 314459 h 1800359"/>
              <a:gd name="connsiteX269" fmla="*/ 66675 w 2640806"/>
              <a:gd name="connsiteY269" fmla="*/ 273977 h 1800359"/>
              <a:gd name="connsiteX270" fmla="*/ 54769 w 2640806"/>
              <a:gd name="connsiteY270" fmla="*/ 238259 h 1800359"/>
              <a:gd name="connsiteX271" fmla="*/ 35719 w 2640806"/>
              <a:gd name="connsiteY271" fmla="*/ 214446 h 1800359"/>
              <a:gd name="connsiteX272" fmla="*/ 61913 w 2640806"/>
              <a:gd name="connsiteY272" fmla="*/ 200159 h 1800359"/>
              <a:gd name="connsiteX273" fmla="*/ 71438 w 2640806"/>
              <a:gd name="connsiteY273" fmla="*/ 159677 h 1800359"/>
              <a:gd name="connsiteX274" fmla="*/ 57150 w 2640806"/>
              <a:gd name="connsiteY274" fmla="*/ 123959 h 1800359"/>
              <a:gd name="connsiteX275" fmla="*/ 21432 w 2640806"/>
              <a:gd name="connsiteY275" fmla="*/ 81096 h 1800359"/>
              <a:gd name="connsiteX276" fmla="*/ 66675 w 2640806"/>
              <a:gd name="connsiteY276" fmla="*/ 57284 h 1800359"/>
              <a:gd name="connsiteX277" fmla="*/ 95250 w 2640806"/>
              <a:gd name="connsiteY277" fmla="*/ 47759 h 1800359"/>
              <a:gd name="connsiteX278" fmla="*/ 190500 w 2640806"/>
              <a:gd name="connsiteY278" fmla="*/ 134 h 1800359"/>
              <a:gd name="connsiteX279" fmla="*/ 269081 w 2640806"/>
              <a:gd name="connsiteY279" fmla="*/ 62046 h 1800359"/>
              <a:gd name="connsiteX280" fmla="*/ 404813 w 2640806"/>
              <a:gd name="connsiteY280"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988344 w 2640806"/>
              <a:gd name="connsiteY58" fmla="*/ 955016 h 1800359"/>
              <a:gd name="connsiteX59" fmla="*/ 2024063 w 2640806"/>
              <a:gd name="connsiteY59" fmla="*/ 933585 h 1800359"/>
              <a:gd name="connsiteX60" fmla="*/ 2057400 w 2640806"/>
              <a:gd name="connsiteY60" fmla="*/ 950253 h 1800359"/>
              <a:gd name="connsiteX61" fmla="*/ 2081213 w 2640806"/>
              <a:gd name="connsiteY61" fmla="*/ 983591 h 1800359"/>
              <a:gd name="connsiteX62" fmla="*/ 2109788 w 2640806"/>
              <a:gd name="connsiteY62" fmla="*/ 1024072 h 1800359"/>
              <a:gd name="connsiteX63" fmla="*/ 2143125 w 2640806"/>
              <a:gd name="connsiteY63" fmla="*/ 1028834 h 1800359"/>
              <a:gd name="connsiteX64" fmla="*/ 2183607 w 2640806"/>
              <a:gd name="connsiteY64" fmla="*/ 995497 h 1800359"/>
              <a:gd name="connsiteX65" fmla="*/ 2188369 w 2640806"/>
              <a:gd name="connsiteY65" fmla="*/ 945491 h 1800359"/>
              <a:gd name="connsiteX66" fmla="*/ 2231232 w 2640806"/>
              <a:gd name="connsiteY66" fmla="*/ 938347 h 1800359"/>
              <a:gd name="connsiteX67" fmla="*/ 2300288 w 2640806"/>
              <a:gd name="connsiteY67" fmla="*/ 971685 h 1800359"/>
              <a:gd name="connsiteX68" fmla="*/ 2395538 w 2640806"/>
              <a:gd name="connsiteY68" fmla="*/ 997878 h 1800359"/>
              <a:gd name="connsiteX69" fmla="*/ 2459832 w 2640806"/>
              <a:gd name="connsiteY69" fmla="*/ 1035978 h 1800359"/>
              <a:gd name="connsiteX70" fmla="*/ 2488407 w 2640806"/>
              <a:gd name="connsiteY70" fmla="*/ 1083603 h 1800359"/>
              <a:gd name="connsiteX71" fmla="*/ 2502694 w 2640806"/>
              <a:gd name="connsiteY71" fmla="*/ 1100272 h 1800359"/>
              <a:gd name="connsiteX72" fmla="*/ 2543175 w 2640806"/>
              <a:gd name="connsiteY72" fmla="*/ 1124085 h 1800359"/>
              <a:gd name="connsiteX73" fmla="*/ 2640806 w 2640806"/>
              <a:gd name="connsiteY73" fmla="*/ 1152658 h 1800359"/>
              <a:gd name="connsiteX74" fmla="*/ 2516982 w 2640806"/>
              <a:gd name="connsiteY74" fmla="*/ 1150278 h 1800359"/>
              <a:gd name="connsiteX75" fmla="*/ 2493169 w 2640806"/>
              <a:gd name="connsiteY75" fmla="*/ 1155041 h 1800359"/>
              <a:gd name="connsiteX76" fmla="*/ 2443163 w 2640806"/>
              <a:gd name="connsiteY76" fmla="*/ 1126466 h 1800359"/>
              <a:gd name="connsiteX77" fmla="*/ 2433638 w 2640806"/>
              <a:gd name="connsiteY77" fmla="*/ 1090747 h 1800359"/>
              <a:gd name="connsiteX78" fmla="*/ 2419350 w 2640806"/>
              <a:gd name="connsiteY78" fmla="*/ 1052647 h 1800359"/>
              <a:gd name="connsiteX79" fmla="*/ 2338388 w 2640806"/>
              <a:gd name="connsiteY79" fmla="*/ 1024072 h 1800359"/>
              <a:gd name="connsiteX80" fmla="*/ 2264569 w 2640806"/>
              <a:gd name="connsiteY80" fmla="*/ 997878 h 1800359"/>
              <a:gd name="connsiteX81" fmla="*/ 2224088 w 2640806"/>
              <a:gd name="connsiteY81" fmla="*/ 1012166 h 1800359"/>
              <a:gd name="connsiteX82" fmla="*/ 2178844 w 2640806"/>
              <a:gd name="connsiteY82" fmla="*/ 1052647 h 1800359"/>
              <a:gd name="connsiteX83" fmla="*/ 2116932 w 2640806"/>
              <a:gd name="connsiteY83" fmla="*/ 1081222 h 1800359"/>
              <a:gd name="connsiteX84" fmla="*/ 2071688 w 2640806"/>
              <a:gd name="connsiteY84" fmla="*/ 1064553 h 1800359"/>
              <a:gd name="connsiteX85" fmla="*/ 2035969 w 2640806"/>
              <a:gd name="connsiteY85" fmla="*/ 1028835 h 1800359"/>
              <a:gd name="connsiteX86" fmla="*/ 2045494 w 2640806"/>
              <a:gd name="connsiteY86" fmla="*/ 1009785 h 1800359"/>
              <a:gd name="connsiteX87" fmla="*/ 1516857 w 2640806"/>
              <a:gd name="connsiteY87" fmla="*/ 926440 h 1800359"/>
              <a:gd name="connsiteX88" fmla="*/ 1471613 w 2640806"/>
              <a:gd name="connsiteY88" fmla="*/ 897865 h 1800359"/>
              <a:gd name="connsiteX89" fmla="*/ 1438275 w 2640806"/>
              <a:gd name="connsiteY89" fmla="*/ 847859 h 1800359"/>
              <a:gd name="connsiteX90" fmla="*/ 1433513 w 2640806"/>
              <a:gd name="connsiteY90" fmla="*/ 819284 h 1800359"/>
              <a:gd name="connsiteX91" fmla="*/ 1409700 w 2640806"/>
              <a:gd name="connsiteY91" fmla="*/ 804996 h 1800359"/>
              <a:gd name="connsiteX92" fmla="*/ 1369219 w 2640806"/>
              <a:gd name="connsiteY92" fmla="*/ 807377 h 1800359"/>
              <a:gd name="connsiteX93" fmla="*/ 1309688 w 2640806"/>
              <a:gd name="connsiteY93" fmla="*/ 807377 h 1800359"/>
              <a:gd name="connsiteX94" fmla="*/ 1281113 w 2640806"/>
              <a:gd name="connsiteY94" fmla="*/ 812140 h 1800359"/>
              <a:gd name="connsiteX95" fmla="*/ 1257300 w 2640806"/>
              <a:gd name="connsiteY95" fmla="*/ 835952 h 1800359"/>
              <a:gd name="connsiteX96" fmla="*/ 1221582 w 2640806"/>
              <a:gd name="connsiteY96" fmla="*/ 838334 h 1800359"/>
              <a:gd name="connsiteX97" fmla="*/ 1188244 w 2640806"/>
              <a:gd name="connsiteY97" fmla="*/ 835952 h 1800359"/>
              <a:gd name="connsiteX98" fmla="*/ 1143000 w 2640806"/>
              <a:gd name="connsiteY98" fmla="*/ 821665 h 1800359"/>
              <a:gd name="connsiteX99" fmla="*/ 1109663 w 2640806"/>
              <a:gd name="connsiteY99" fmla="*/ 838334 h 1800359"/>
              <a:gd name="connsiteX100" fmla="*/ 1083469 w 2640806"/>
              <a:gd name="connsiteY100" fmla="*/ 866909 h 1800359"/>
              <a:gd name="connsiteX101" fmla="*/ 1054894 w 2640806"/>
              <a:gd name="connsiteY101" fmla="*/ 885959 h 1800359"/>
              <a:gd name="connsiteX102" fmla="*/ 1064419 w 2640806"/>
              <a:gd name="connsiteY102" fmla="*/ 926440 h 1800359"/>
              <a:gd name="connsiteX103" fmla="*/ 1059657 w 2640806"/>
              <a:gd name="connsiteY103" fmla="*/ 985971 h 1800359"/>
              <a:gd name="connsiteX104" fmla="*/ 1038225 w 2640806"/>
              <a:gd name="connsiteY104" fmla="*/ 933584 h 1800359"/>
              <a:gd name="connsiteX105" fmla="*/ 1028700 w 2640806"/>
              <a:gd name="connsiteY105" fmla="*/ 902627 h 1800359"/>
              <a:gd name="connsiteX106" fmla="*/ 1009650 w 2640806"/>
              <a:gd name="connsiteY106" fmla="*/ 897865 h 1800359"/>
              <a:gd name="connsiteX107" fmla="*/ 997744 w 2640806"/>
              <a:gd name="connsiteY107" fmla="*/ 921677 h 1800359"/>
              <a:gd name="connsiteX108" fmla="*/ 969169 w 2640806"/>
              <a:gd name="connsiteY108" fmla="*/ 924059 h 1800359"/>
              <a:gd name="connsiteX109" fmla="*/ 935832 w 2640806"/>
              <a:gd name="connsiteY109" fmla="*/ 916915 h 1800359"/>
              <a:gd name="connsiteX110" fmla="*/ 912019 w 2640806"/>
              <a:gd name="connsiteY110" fmla="*/ 935965 h 1800359"/>
              <a:gd name="connsiteX111" fmla="*/ 873919 w 2640806"/>
              <a:gd name="connsiteY111" fmla="*/ 945490 h 1800359"/>
              <a:gd name="connsiteX112" fmla="*/ 842963 w 2640806"/>
              <a:gd name="connsiteY112" fmla="*/ 935965 h 1800359"/>
              <a:gd name="connsiteX113" fmla="*/ 802482 w 2640806"/>
              <a:gd name="connsiteY113" fmla="*/ 912152 h 1800359"/>
              <a:gd name="connsiteX114" fmla="*/ 785813 w 2640806"/>
              <a:gd name="connsiteY114" fmla="*/ 881196 h 1800359"/>
              <a:gd name="connsiteX115" fmla="*/ 776288 w 2640806"/>
              <a:gd name="connsiteY115" fmla="*/ 866909 h 1800359"/>
              <a:gd name="connsiteX116" fmla="*/ 800100 w 2640806"/>
              <a:gd name="connsiteY116" fmla="*/ 850240 h 1800359"/>
              <a:gd name="connsiteX117" fmla="*/ 800100 w 2640806"/>
              <a:gd name="connsiteY117" fmla="*/ 793090 h 1800359"/>
              <a:gd name="connsiteX118" fmla="*/ 776288 w 2640806"/>
              <a:gd name="connsiteY118" fmla="*/ 783565 h 1800359"/>
              <a:gd name="connsiteX119" fmla="*/ 719138 w 2640806"/>
              <a:gd name="connsiteY119" fmla="*/ 788327 h 1800359"/>
              <a:gd name="connsiteX120" fmla="*/ 688182 w 2640806"/>
              <a:gd name="connsiteY120" fmla="*/ 781184 h 1800359"/>
              <a:gd name="connsiteX121" fmla="*/ 673894 w 2640806"/>
              <a:gd name="connsiteY121" fmla="*/ 754990 h 1800359"/>
              <a:gd name="connsiteX122" fmla="*/ 652463 w 2640806"/>
              <a:gd name="connsiteY122" fmla="*/ 731177 h 1800359"/>
              <a:gd name="connsiteX123" fmla="*/ 619125 w 2640806"/>
              <a:gd name="connsiteY123" fmla="*/ 709746 h 1800359"/>
              <a:gd name="connsiteX124" fmla="*/ 590550 w 2640806"/>
              <a:gd name="connsiteY124" fmla="*/ 716890 h 1800359"/>
              <a:gd name="connsiteX125" fmla="*/ 566738 w 2640806"/>
              <a:gd name="connsiteY125" fmla="*/ 719271 h 1800359"/>
              <a:gd name="connsiteX126" fmla="*/ 569119 w 2640806"/>
              <a:gd name="connsiteY126" fmla="*/ 750227 h 1800359"/>
              <a:gd name="connsiteX127" fmla="*/ 604838 w 2640806"/>
              <a:gd name="connsiteY127" fmla="*/ 764515 h 1800359"/>
              <a:gd name="connsiteX128" fmla="*/ 571500 w 2640806"/>
              <a:gd name="connsiteY128" fmla="*/ 778802 h 1800359"/>
              <a:gd name="connsiteX129" fmla="*/ 545307 w 2640806"/>
              <a:gd name="connsiteY129" fmla="*/ 795471 h 1800359"/>
              <a:gd name="connsiteX130" fmla="*/ 569119 w 2640806"/>
              <a:gd name="connsiteY130" fmla="*/ 814521 h 1800359"/>
              <a:gd name="connsiteX131" fmla="*/ 550069 w 2640806"/>
              <a:gd name="connsiteY131" fmla="*/ 833571 h 1800359"/>
              <a:gd name="connsiteX132" fmla="*/ 523875 w 2640806"/>
              <a:gd name="connsiteY132" fmla="*/ 840715 h 1800359"/>
              <a:gd name="connsiteX133" fmla="*/ 511969 w 2640806"/>
              <a:gd name="connsiteY133" fmla="*/ 862146 h 1800359"/>
              <a:gd name="connsiteX134" fmla="*/ 535782 w 2640806"/>
              <a:gd name="connsiteY134" fmla="*/ 883577 h 1800359"/>
              <a:gd name="connsiteX135" fmla="*/ 542925 w 2640806"/>
              <a:gd name="connsiteY135" fmla="*/ 914534 h 1800359"/>
              <a:gd name="connsiteX136" fmla="*/ 557213 w 2640806"/>
              <a:gd name="connsiteY136" fmla="*/ 947871 h 1800359"/>
              <a:gd name="connsiteX137" fmla="*/ 533400 w 2640806"/>
              <a:gd name="connsiteY137" fmla="*/ 955015 h 1800359"/>
              <a:gd name="connsiteX138" fmla="*/ 528638 w 2640806"/>
              <a:gd name="connsiteY138" fmla="*/ 988352 h 1800359"/>
              <a:gd name="connsiteX139" fmla="*/ 550069 w 2640806"/>
              <a:gd name="connsiteY139" fmla="*/ 1002640 h 1800359"/>
              <a:gd name="connsiteX140" fmla="*/ 573882 w 2640806"/>
              <a:gd name="connsiteY140" fmla="*/ 990734 h 1800359"/>
              <a:gd name="connsiteX141" fmla="*/ 588169 w 2640806"/>
              <a:gd name="connsiteY141" fmla="*/ 1012165 h 1800359"/>
              <a:gd name="connsiteX142" fmla="*/ 588169 w 2640806"/>
              <a:gd name="connsiteY142" fmla="*/ 1012165 h 1800359"/>
              <a:gd name="connsiteX143" fmla="*/ 614363 w 2640806"/>
              <a:gd name="connsiteY143" fmla="*/ 1038359 h 1800359"/>
              <a:gd name="connsiteX144" fmla="*/ 602457 w 2640806"/>
              <a:gd name="connsiteY144" fmla="*/ 1064552 h 1800359"/>
              <a:gd name="connsiteX145" fmla="*/ 588169 w 2640806"/>
              <a:gd name="connsiteY145" fmla="*/ 1081221 h 1800359"/>
              <a:gd name="connsiteX146" fmla="*/ 600075 w 2640806"/>
              <a:gd name="connsiteY146" fmla="*/ 1119321 h 1800359"/>
              <a:gd name="connsiteX147" fmla="*/ 609600 w 2640806"/>
              <a:gd name="connsiteY147" fmla="*/ 1138371 h 1800359"/>
              <a:gd name="connsiteX148" fmla="*/ 609600 w 2640806"/>
              <a:gd name="connsiteY148" fmla="*/ 1138371 h 1800359"/>
              <a:gd name="connsiteX149" fmla="*/ 640557 w 2640806"/>
              <a:gd name="connsiteY149" fmla="*/ 1155040 h 1800359"/>
              <a:gd name="connsiteX150" fmla="*/ 642938 w 2640806"/>
              <a:gd name="connsiteY150" fmla="*/ 1188377 h 1800359"/>
              <a:gd name="connsiteX151" fmla="*/ 681038 w 2640806"/>
              <a:gd name="connsiteY151" fmla="*/ 1205046 h 1800359"/>
              <a:gd name="connsiteX152" fmla="*/ 781050 w 2640806"/>
              <a:gd name="connsiteY152" fmla="*/ 1228859 h 1800359"/>
              <a:gd name="connsiteX153" fmla="*/ 797719 w 2640806"/>
              <a:gd name="connsiteY153" fmla="*/ 1245527 h 1800359"/>
              <a:gd name="connsiteX154" fmla="*/ 828675 w 2640806"/>
              <a:gd name="connsiteY154" fmla="*/ 1262196 h 1800359"/>
              <a:gd name="connsiteX155" fmla="*/ 852488 w 2640806"/>
              <a:gd name="connsiteY155" fmla="*/ 1238384 h 1800359"/>
              <a:gd name="connsiteX156" fmla="*/ 864394 w 2640806"/>
              <a:gd name="connsiteY156" fmla="*/ 1262196 h 1800359"/>
              <a:gd name="connsiteX157" fmla="*/ 926307 w 2640806"/>
              <a:gd name="connsiteY157" fmla="*/ 1269340 h 1800359"/>
              <a:gd name="connsiteX158" fmla="*/ 940594 w 2640806"/>
              <a:gd name="connsiteY158" fmla="*/ 1286009 h 1800359"/>
              <a:gd name="connsiteX159" fmla="*/ 966788 w 2640806"/>
              <a:gd name="connsiteY159" fmla="*/ 1326490 h 1800359"/>
              <a:gd name="connsiteX160" fmla="*/ 1004888 w 2640806"/>
              <a:gd name="connsiteY160" fmla="*/ 1350302 h 1800359"/>
              <a:gd name="connsiteX161" fmla="*/ 1064419 w 2640806"/>
              <a:gd name="connsiteY161" fmla="*/ 1376496 h 1800359"/>
              <a:gd name="connsiteX162" fmla="*/ 1104900 w 2640806"/>
              <a:gd name="connsiteY162" fmla="*/ 1395546 h 1800359"/>
              <a:gd name="connsiteX163" fmla="*/ 1152525 w 2640806"/>
              <a:gd name="connsiteY163" fmla="*/ 1395546 h 1800359"/>
              <a:gd name="connsiteX164" fmla="*/ 1216819 w 2640806"/>
              <a:gd name="connsiteY164" fmla="*/ 1409834 h 1800359"/>
              <a:gd name="connsiteX165" fmla="*/ 1283494 w 2640806"/>
              <a:gd name="connsiteY165" fmla="*/ 1424121 h 1800359"/>
              <a:gd name="connsiteX166" fmla="*/ 1323975 w 2640806"/>
              <a:gd name="connsiteY166" fmla="*/ 1466984 h 1800359"/>
              <a:gd name="connsiteX167" fmla="*/ 1369219 w 2640806"/>
              <a:gd name="connsiteY167" fmla="*/ 1514609 h 1800359"/>
              <a:gd name="connsiteX168" fmla="*/ 1371600 w 2640806"/>
              <a:gd name="connsiteY168" fmla="*/ 1574140 h 1800359"/>
              <a:gd name="connsiteX169" fmla="*/ 1343025 w 2640806"/>
              <a:gd name="connsiteY169" fmla="*/ 1528896 h 1800359"/>
              <a:gd name="connsiteX170" fmla="*/ 1297782 w 2640806"/>
              <a:gd name="connsiteY170" fmla="*/ 1483652 h 1800359"/>
              <a:gd name="connsiteX171" fmla="*/ 1262063 w 2640806"/>
              <a:gd name="connsiteY171" fmla="*/ 1450315 h 1800359"/>
              <a:gd name="connsiteX172" fmla="*/ 1228725 w 2640806"/>
              <a:gd name="connsiteY172" fmla="*/ 1431265 h 1800359"/>
              <a:gd name="connsiteX173" fmla="*/ 1159669 w 2640806"/>
              <a:gd name="connsiteY173" fmla="*/ 1426502 h 1800359"/>
              <a:gd name="connsiteX174" fmla="*/ 1102519 w 2640806"/>
              <a:gd name="connsiteY174" fmla="*/ 1424121 h 1800359"/>
              <a:gd name="connsiteX175" fmla="*/ 1062038 w 2640806"/>
              <a:gd name="connsiteY175" fmla="*/ 1407452 h 1800359"/>
              <a:gd name="connsiteX176" fmla="*/ 1014413 w 2640806"/>
              <a:gd name="connsiteY176" fmla="*/ 1388402 h 1800359"/>
              <a:gd name="connsiteX177" fmla="*/ 983457 w 2640806"/>
              <a:gd name="connsiteY177" fmla="*/ 1366971 h 1800359"/>
              <a:gd name="connsiteX178" fmla="*/ 942975 w 2640806"/>
              <a:gd name="connsiteY178" fmla="*/ 1343159 h 1800359"/>
              <a:gd name="connsiteX179" fmla="*/ 900113 w 2640806"/>
              <a:gd name="connsiteY179" fmla="*/ 1319346 h 1800359"/>
              <a:gd name="connsiteX180" fmla="*/ 912019 w 2640806"/>
              <a:gd name="connsiteY180" fmla="*/ 1364590 h 1800359"/>
              <a:gd name="connsiteX181" fmla="*/ 923925 w 2640806"/>
              <a:gd name="connsiteY181" fmla="*/ 1409834 h 1800359"/>
              <a:gd name="connsiteX182" fmla="*/ 938213 w 2640806"/>
              <a:gd name="connsiteY182" fmla="*/ 1450315 h 1800359"/>
              <a:gd name="connsiteX183" fmla="*/ 962025 w 2640806"/>
              <a:gd name="connsiteY183" fmla="*/ 1497940 h 1800359"/>
              <a:gd name="connsiteX184" fmla="*/ 971550 w 2640806"/>
              <a:gd name="connsiteY184" fmla="*/ 1550327 h 1800359"/>
              <a:gd name="connsiteX185" fmla="*/ 1002507 w 2640806"/>
              <a:gd name="connsiteY185" fmla="*/ 1614621 h 1800359"/>
              <a:gd name="connsiteX186" fmla="*/ 1021557 w 2640806"/>
              <a:gd name="connsiteY186" fmla="*/ 1647959 h 1800359"/>
              <a:gd name="connsiteX187" fmla="*/ 1035844 w 2640806"/>
              <a:gd name="connsiteY187" fmla="*/ 1671771 h 1800359"/>
              <a:gd name="connsiteX188" fmla="*/ 1102519 w 2640806"/>
              <a:gd name="connsiteY188" fmla="*/ 1678915 h 1800359"/>
              <a:gd name="connsiteX189" fmla="*/ 1154907 w 2640806"/>
              <a:gd name="connsiteY189" fmla="*/ 1697965 h 1800359"/>
              <a:gd name="connsiteX190" fmla="*/ 1171575 w 2640806"/>
              <a:gd name="connsiteY190" fmla="*/ 1709871 h 1800359"/>
              <a:gd name="connsiteX191" fmla="*/ 1176338 w 2640806"/>
              <a:gd name="connsiteY191" fmla="*/ 1717015 h 1800359"/>
              <a:gd name="connsiteX192" fmla="*/ 1178719 w 2640806"/>
              <a:gd name="connsiteY192" fmla="*/ 1726540 h 1800359"/>
              <a:gd name="connsiteX193" fmla="*/ 1181100 w 2640806"/>
              <a:gd name="connsiteY193" fmla="*/ 1728921 h 1800359"/>
              <a:gd name="connsiteX194" fmla="*/ 1204913 w 2640806"/>
              <a:gd name="connsiteY194" fmla="*/ 1793215 h 1800359"/>
              <a:gd name="connsiteX195" fmla="*/ 1169194 w 2640806"/>
              <a:gd name="connsiteY195" fmla="*/ 1800359 h 1800359"/>
              <a:gd name="connsiteX196" fmla="*/ 1140619 w 2640806"/>
              <a:gd name="connsiteY196" fmla="*/ 1745590 h 1800359"/>
              <a:gd name="connsiteX197" fmla="*/ 1121569 w 2640806"/>
              <a:gd name="connsiteY197" fmla="*/ 1726540 h 1800359"/>
              <a:gd name="connsiteX198" fmla="*/ 1128713 w 2640806"/>
              <a:gd name="connsiteY198" fmla="*/ 1790834 h 1800359"/>
              <a:gd name="connsiteX199" fmla="*/ 1119188 w 2640806"/>
              <a:gd name="connsiteY199" fmla="*/ 1790834 h 1800359"/>
              <a:gd name="connsiteX200" fmla="*/ 1088232 w 2640806"/>
              <a:gd name="connsiteY200" fmla="*/ 1740827 h 1800359"/>
              <a:gd name="connsiteX201" fmla="*/ 1057275 w 2640806"/>
              <a:gd name="connsiteY201" fmla="*/ 1717015 h 1800359"/>
              <a:gd name="connsiteX202" fmla="*/ 1042988 w 2640806"/>
              <a:gd name="connsiteY202" fmla="*/ 1745590 h 1800359"/>
              <a:gd name="connsiteX203" fmla="*/ 1021557 w 2640806"/>
              <a:gd name="connsiteY203" fmla="*/ 1750352 h 1800359"/>
              <a:gd name="connsiteX204" fmla="*/ 985838 w 2640806"/>
              <a:gd name="connsiteY204" fmla="*/ 1697965 h 1800359"/>
              <a:gd name="connsiteX205" fmla="*/ 919163 w 2640806"/>
              <a:gd name="connsiteY205" fmla="*/ 1671771 h 1800359"/>
              <a:gd name="connsiteX206" fmla="*/ 876300 w 2640806"/>
              <a:gd name="connsiteY206" fmla="*/ 1638434 h 1800359"/>
              <a:gd name="connsiteX207" fmla="*/ 857250 w 2640806"/>
              <a:gd name="connsiteY207" fmla="*/ 1576521 h 1800359"/>
              <a:gd name="connsiteX208" fmla="*/ 862013 w 2640806"/>
              <a:gd name="connsiteY208" fmla="*/ 1528896 h 1800359"/>
              <a:gd name="connsiteX209" fmla="*/ 864394 w 2640806"/>
              <a:gd name="connsiteY209" fmla="*/ 1464602 h 1800359"/>
              <a:gd name="connsiteX210" fmla="*/ 866775 w 2640806"/>
              <a:gd name="connsiteY210" fmla="*/ 1400309 h 1800359"/>
              <a:gd name="connsiteX211" fmla="*/ 862013 w 2640806"/>
              <a:gd name="connsiteY211" fmla="*/ 1333634 h 1800359"/>
              <a:gd name="connsiteX212" fmla="*/ 804863 w 2640806"/>
              <a:gd name="connsiteY212" fmla="*/ 1305059 h 1800359"/>
              <a:gd name="connsiteX213" fmla="*/ 754857 w 2640806"/>
              <a:gd name="connsiteY213" fmla="*/ 1281246 h 1800359"/>
              <a:gd name="connsiteX214" fmla="*/ 692944 w 2640806"/>
              <a:gd name="connsiteY214" fmla="*/ 1250290 h 1800359"/>
              <a:gd name="connsiteX215" fmla="*/ 609600 w 2640806"/>
              <a:gd name="connsiteY215" fmla="*/ 1209809 h 1800359"/>
              <a:gd name="connsiteX216" fmla="*/ 566738 w 2640806"/>
              <a:gd name="connsiteY216" fmla="*/ 1183615 h 1800359"/>
              <a:gd name="connsiteX217" fmla="*/ 528638 w 2640806"/>
              <a:gd name="connsiteY217" fmla="*/ 1138371 h 1800359"/>
              <a:gd name="connsiteX218" fmla="*/ 523875 w 2640806"/>
              <a:gd name="connsiteY218" fmla="*/ 1109796 h 1800359"/>
              <a:gd name="connsiteX219" fmla="*/ 550069 w 2640806"/>
              <a:gd name="connsiteY219" fmla="*/ 1090746 h 1800359"/>
              <a:gd name="connsiteX220" fmla="*/ 561975 w 2640806"/>
              <a:gd name="connsiteY220" fmla="*/ 1064552 h 1800359"/>
              <a:gd name="connsiteX221" fmla="*/ 547688 w 2640806"/>
              <a:gd name="connsiteY221" fmla="*/ 1040740 h 1800359"/>
              <a:gd name="connsiteX222" fmla="*/ 490538 w 2640806"/>
              <a:gd name="connsiteY222" fmla="*/ 1076459 h 1800359"/>
              <a:gd name="connsiteX223" fmla="*/ 447675 w 2640806"/>
              <a:gd name="connsiteY223" fmla="*/ 1057409 h 1800359"/>
              <a:gd name="connsiteX224" fmla="*/ 454819 w 2640806"/>
              <a:gd name="connsiteY224" fmla="*/ 1026452 h 1800359"/>
              <a:gd name="connsiteX225" fmla="*/ 461963 w 2640806"/>
              <a:gd name="connsiteY225" fmla="*/ 988352 h 1800359"/>
              <a:gd name="connsiteX226" fmla="*/ 459582 w 2640806"/>
              <a:gd name="connsiteY226" fmla="*/ 976446 h 1800359"/>
              <a:gd name="connsiteX227" fmla="*/ 419100 w 2640806"/>
              <a:gd name="connsiteY227" fmla="*/ 959777 h 1800359"/>
              <a:gd name="connsiteX228" fmla="*/ 392907 w 2640806"/>
              <a:gd name="connsiteY228" fmla="*/ 905009 h 1800359"/>
              <a:gd name="connsiteX229" fmla="*/ 395288 w 2640806"/>
              <a:gd name="connsiteY229" fmla="*/ 857384 h 1800359"/>
              <a:gd name="connsiteX230" fmla="*/ 433388 w 2640806"/>
              <a:gd name="connsiteY230" fmla="*/ 835952 h 1800359"/>
              <a:gd name="connsiteX231" fmla="*/ 431007 w 2640806"/>
              <a:gd name="connsiteY231" fmla="*/ 800234 h 1800359"/>
              <a:gd name="connsiteX232" fmla="*/ 400050 w 2640806"/>
              <a:gd name="connsiteY232" fmla="*/ 819284 h 1800359"/>
              <a:gd name="connsiteX233" fmla="*/ 397669 w 2640806"/>
              <a:gd name="connsiteY233" fmla="*/ 781184 h 1800359"/>
              <a:gd name="connsiteX234" fmla="*/ 419100 w 2640806"/>
              <a:gd name="connsiteY234" fmla="*/ 743084 h 1800359"/>
              <a:gd name="connsiteX235" fmla="*/ 421482 w 2640806"/>
              <a:gd name="connsiteY235" fmla="*/ 695459 h 1800359"/>
              <a:gd name="connsiteX236" fmla="*/ 428625 w 2640806"/>
              <a:gd name="connsiteY236" fmla="*/ 669265 h 1800359"/>
              <a:gd name="connsiteX237" fmla="*/ 383382 w 2640806"/>
              <a:gd name="connsiteY237" fmla="*/ 669265 h 1800359"/>
              <a:gd name="connsiteX238" fmla="*/ 385763 w 2640806"/>
              <a:gd name="connsiteY238" fmla="*/ 619259 h 1800359"/>
              <a:gd name="connsiteX239" fmla="*/ 423863 w 2640806"/>
              <a:gd name="connsiteY239" fmla="*/ 602590 h 1800359"/>
              <a:gd name="connsiteX240" fmla="*/ 445294 w 2640806"/>
              <a:gd name="connsiteY240" fmla="*/ 562109 h 1800359"/>
              <a:gd name="connsiteX241" fmla="*/ 469107 w 2640806"/>
              <a:gd name="connsiteY241" fmla="*/ 526390 h 1800359"/>
              <a:gd name="connsiteX242" fmla="*/ 438150 w 2640806"/>
              <a:gd name="connsiteY242" fmla="*/ 519246 h 1800359"/>
              <a:gd name="connsiteX243" fmla="*/ 409575 w 2640806"/>
              <a:gd name="connsiteY243" fmla="*/ 521627 h 1800359"/>
              <a:gd name="connsiteX244" fmla="*/ 400050 w 2640806"/>
              <a:gd name="connsiteY244" fmla="*/ 552584 h 1800359"/>
              <a:gd name="connsiteX245" fmla="*/ 381000 w 2640806"/>
              <a:gd name="connsiteY245" fmla="*/ 588302 h 1800359"/>
              <a:gd name="connsiteX246" fmla="*/ 333375 w 2640806"/>
              <a:gd name="connsiteY246" fmla="*/ 614496 h 1800359"/>
              <a:gd name="connsiteX247" fmla="*/ 285750 w 2640806"/>
              <a:gd name="connsiteY247" fmla="*/ 635927 h 1800359"/>
              <a:gd name="connsiteX248" fmla="*/ 230982 w 2640806"/>
              <a:gd name="connsiteY248" fmla="*/ 643071 h 1800359"/>
              <a:gd name="connsiteX249" fmla="*/ 159544 w 2640806"/>
              <a:gd name="connsiteY249" fmla="*/ 631165 h 1800359"/>
              <a:gd name="connsiteX250" fmla="*/ 230982 w 2640806"/>
              <a:gd name="connsiteY250" fmla="*/ 612115 h 1800359"/>
              <a:gd name="connsiteX251" fmla="*/ 233363 w 2640806"/>
              <a:gd name="connsiteY251" fmla="*/ 581159 h 1800359"/>
              <a:gd name="connsiteX252" fmla="*/ 204788 w 2640806"/>
              <a:gd name="connsiteY252" fmla="*/ 557346 h 1800359"/>
              <a:gd name="connsiteX253" fmla="*/ 223838 w 2640806"/>
              <a:gd name="connsiteY253" fmla="*/ 531152 h 1800359"/>
              <a:gd name="connsiteX254" fmla="*/ 221457 w 2640806"/>
              <a:gd name="connsiteY254" fmla="*/ 495434 h 1800359"/>
              <a:gd name="connsiteX255" fmla="*/ 221457 w 2640806"/>
              <a:gd name="connsiteY255" fmla="*/ 495434 h 1800359"/>
              <a:gd name="connsiteX256" fmla="*/ 166688 w 2640806"/>
              <a:gd name="connsiteY256" fmla="*/ 500196 h 1800359"/>
              <a:gd name="connsiteX257" fmla="*/ 157163 w 2640806"/>
              <a:gd name="connsiteY257" fmla="*/ 533534 h 1800359"/>
              <a:gd name="connsiteX258" fmla="*/ 159544 w 2640806"/>
              <a:gd name="connsiteY258" fmla="*/ 478765 h 1800359"/>
              <a:gd name="connsiteX259" fmla="*/ 192882 w 2640806"/>
              <a:gd name="connsiteY259" fmla="*/ 433521 h 1800359"/>
              <a:gd name="connsiteX260" fmla="*/ 214313 w 2640806"/>
              <a:gd name="connsiteY260" fmla="*/ 414471 h 1800359"/>
              <a:gd name="connsiteX261" fmla="*/ 245269 w 2640806"/>
              <a:gd name="connsiteY261" fmla="*/ 393040 h 1800359"/>
              <a:gd name="connsiteX262" fmla="*/ 197644 w 2640806"/>
              <a:gd name="connsiteY262" fmla="*/ 378752 h 1800359"/>
              <a:gd name="connsiteX263" fmla="*/ 133350 w 2640806"/>
              <a:gd name="connsiteY263" fmla="*/ 378752 h 1800359"/>
              <a:gd name="connsiteX264" fmla="*/ 109538 w 2640806"/>
              <a:gd name="connsiteY264" fmla="*/ 378752 h 1800359"/>
              <a:gd name="connsiteX265" fmla="*/ 107157 w 2640806"/>
              <a:gd name="connsiteY265" fmla="*/ 433521 h 1800359"/>
              <a:gd name="connsiteX266" fmla="*/ 61913 w 2640806"/>
              <a:gd name="connsiteY266" fmla="*/ 378752 h 1800359"/>
              <a:gd name="connsiteX267" fmla="*/ 0 w 2640806"/>
              <a:gd name="connsiteY267" fmla="*/ 359702 h 1800359"/>
              <a:gd name="connsiteX268" fmla="*/ 0 w 2640806"/>
              <a:gd name="connsiteY268" fmla="*/ 338271 h 1800359"/>
              <a:gd name="connsiteX269" fmla="*/ 35719 w 2640806"/>
              <a:gd name="connsiteY269" fmla="*/ 314459 h 1800359"/>
              <a:gd name="connsiteX270" fmla="*/ 66675 w 2640806"/>
              <a:gd name="connsiteY270" fmla="*/ 273977 h 1800359"/>
              <a:gd name="connsiteX271" fmla="*/ 54769 w 2640806"/>
              <a:gd name="connsiteY271" fmla="*/ 238259 h 1800359"/>
              <a:gd name="connsiteX272" fmla="*/ 35719 w 2640806"/>
              <a:gd name="connsiteY272" fmla="*/ 214446 h 1800359"/>
              <a:gd name="connsiteX273" fmla="*/ 61913 w 2640806"/>
              <a:gd name="connsiteY273" fmla="*/ 200159 h 1800359"/>
              <a:gd name="connsiteX274" fmla="*/ 71438 w 2640806"/>
              <a:gd name="connsiteY274" fmla="*/ 159677 h 1800359"/>
              <a:gd name="connsiteX275" fmla="*/ 57150 w 2640806"/>
              <a:gd name="connsiteY275" fmla="*/ 123959 h 1800359"/>
              <a:gd name="connsiteX276" fmla="*/ 21432 w 2640806"/>
              <a:gd name="connsiteY276" fmla="*/ 81096 h 1800359"/>
              <a:gd name="connsiteX277" fmla="*/ 66675 w 2640806"/>
              <a:gd name="connsiteY277" fmla="*/ 57284 h 1800359"/>
              <a:gd name="connsiteX278" fmla="*/ 95250 w 2640806"/>
              <a:gd name="connsiteY278" fmla="*/ 47759 h 1800359"/>
              <a:gd name="connsiteX279" fmla="*/ 190500 w 2640806"/>
              <a:gd name="connsiteY279" fmla="*/ 134 h 1800359"/>
              <a:gd name="connsiteX280" fmla="*/ 269081 w 2640806"/>
              <a:gd name="connsiteY280" fmla="*/ 62046 h 1800359"/>
              <a:gd name="connsiteX281" fmla="*/ 404813 w 2640806"/>
              <a:gd name="connsiteY281"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962150 w 2640806"/>
              <a:gd name="connsiteY58" fmla="*/ 971685 h 1800359"/>
              <a:gd name="connsiteX59" fmla="*/ 1988344 w 2640806"/>
              <a:gd name="connsiteY59" fmla="*/ 955016 h 1800359"/>
              <a:gd name="connsiteX60" fmla="*/ 2024063 w 2640806"/>
              <a:gd name="connsiteY60" fmla="*/ 933585 h 1800359"/>
              <a:gd name="connsiteX61" fmla="*/ 2057400 w 2640806"/>
              <a:gd name="connsiteY61" fmla="*/ 950253 h 1800359"/>
              <a:gd name="connsiteX62" fmla="*/ 2081213 w 2640806"/>
              <a:gd name="connsiteY62" fmla="*/ 983591 h 1800359"/>
              <a:gd name="connsiteX63" fmla="*/ 2109788 w 2640806"/>
              <a:gd name="connsiteY63" fmla="*/ 1024072 h 1800359"/>
              <a:gd name="connsiteX64" fmla="*/ 2143125 w 2640806"/>
              <a:gd name="connsiteY64" fmla="*/ 1028834 h 1800359"/>
              <a:gd name="connsiteX65" fmla="*/ 2183607 w 2640806"/>
              <a:gd name="connsiteY65" fmla="*/ 995497 h 1800359"/>
              <a:gd name="connsiteX66" fmla="*/ 2188369 w 2640806"/>
              <a:gd name="connsiteY66" fmla="*/ 945491 h 1800359"/>
              <a:gd name="connsiteX67" fmla="*/ 2231232 w 2640806"/>
              <a:gd name="connsiteY67" fmla="*/ 938347 h 1800359"/>
              <a:gd name="connsiteX68" fmla="*/ 2300288 w 2640806"/>
              <a:gd name="connsiteY68" fmla="*/ 971685 h 1800359"/>
              <a:gd name="connsiteX69" fmla="*/ 2395538 w 2640806"/>
              <a:gd name="connsiteY69" fmla="*/ 997878 h 1800359"/>
              <a:gd name="connsiteX70" fmla="*/ 2459832 w 2640806"/>
              <a:gd name="connsiteY70" fmla="*/ 1035978 h 1800359"/>
              <a:gd name="connsiteX71" fmla="*/ 2488407 w 2640806"/>
              <a:gd name="connsiteY71" fmla="*/ 1083603 h 1800359"/>
              <a:gd name="connsiteX72" fmla="*/ 2502694 w 2640806"/>
              <a:gd name="connsiteY72" fmla="*/ 1100272 h 1800359"/>
              <a:gd name="connsiteX73" fmla="*/ 2543175 w 2640806"/>
              <a:gd name="connsiteY73" fmla="*/ 1124085 h 1800359"/>
              <a:gd name="connsiteX74" fmla="*/ 2640806 w 2640806"/>
              <a:gd name="connsiteY74" fmla="*/ 1152658 h 1800359"/>
              <a:gd name="connsiteX75" fmla="*/ 2516982 w 2640806"/>
              <a:gd name="connsiteY75" fmla="*/ 1150278 h 1800359"/>
              <a:gd name="connsiteX76" fmla="*/ 2493169 w 2640806"/>
              <a:gd name="connsiteY76" fmla="*/ 1155041 h 1800359"/>
              <a:gd name="connsiteX77" fmla="*/ 2443163 w 2640806"/>
              <a:gd name="connsiteY77" fmla="*/ 1126466 h 1800359"/>
              <a:gd name="connsiteX78" fmla="*/ 2433638 w 2640806"/>
              <a:gd name="connsiteY78" fmla="*/ 1090747 h 1800359"/>
              <a:gd name="connsiteX79" fmla="*/ 2419350 w 2640806"/>
              <a:gd name="connsiteY79" fmla="*/ 1052647 h 1800359"/>
              <a:gd name="connsiteX80" fmla="*/ 2338388 w 2640806"/>
              <a:gd name="connsiteY80" fmla="*/ 1024072 h 1800359"/>
              <a:gd name="connsiteX81" fmla="*/ 2264569 w 2640806"/>
              <a:gd name="connsiteY81" fmla="*/ 997878 h 1800359"/>
              <a:gd name="connsiteX82" fmla="*/ 2224088 w 2640806"/>
              <a:gd name="connsiteY82" fmla="*/ 1012166 h 1800359"/>
              <a:gd name="connsiteX83" fmla="*/ 2178844 w 2640806"/>
              <a:gd name="connsiteY83" fmla="*/ 1052647 h 1800359"/>
              <a:gd name="connsiteX84" fmla="*/ 2116932 w 2640806"/>
              <a:gd name="connsiteY84" fmla="*/ 1081222 h 1800359"/>
              <a:gd name="connsiteX85" fmla="*/ 2071688 w 2640806"/>
              <a:gd name="connsiteY85" fmla="*/ 1064553 h 1800359"/>
              <a:gd name="connsiteX86" fmla="*/ 2035969 w 2640806"/>
              <a:gd name="connsiteY86" fmla="*/ 1028835 h 1800359"/>
              <a:gd name="connsiteX87" fmla="*/ 2045494 w 2640806"/>
              <a:gd name="connsiteY87" fmla="*/ 1009785 h 1800359"/>
              <a:gd name="connsiteX88" fmla="*/ 1516857 w 2640806"/>
              <a:gd name="connsiteY88" fmla="*/ 926440 h 1800359"/>
              <a:gd name="connsiteX89" fmla="*/ 1471613 w 2640806"/>
              <a:gd name="connsiteY89" fmla="*/ 897865 h 1800359"/>
              <a:gd name="connsiteX90" fmla="*/ 1438275 w 2640806"/>
              <a:gd name="connsiteY90" fmla="*/ 847859 h 1800359"/>
              <a:gd name="connsiteX91" fmla="*/ 1433513 w 2640806"/>
              <a:gd name="connsiteY91" fmla="*/ 819284 h 1800359"/>
              <a:gd name="connsiteX92" fmla="*/ 1409700 w 2640806"/>
              <a:gd name="connsiteY92" fmla="*/ 804996 h 1800359"/>
              <a:gd name="connsiteX93" fmla="*/ 1369219 w 2640806"/>
              <a:gd name="connsiteY93" fmla="*/ 807377 h 1800359"/>
              <a:gd name="connsiteX94" fmla="*/ 1309688 w 2640806"/>
              <a:gd name="connsiteY94" fmla="*/ 807377 h 1800359"/>
              <a:gd name="connsiteX95" fmla="*/ 1281113 w 2640806"/>
              <a:gd name="connsiteY95" fmla="*/ 812140 h 1800359"/>
              <a:gd name="connsiteX96" fmla="*/ 1257300 w 2640806"/>
              <a:gd name="connsiteY96" fmla="*/ 835952 h 1800359"/>
              <a:gd name="connsiteX97" fmla="*/ 1221582 w 2640806"/>
              <a:gd name="connsiteY97" fmla="*/ 838334 h 1800359"/>
              <a:gd name="connsiteX98" fmla="*/ 1188244 w 2640806"/>
              <a:gd name="connsiteY98" fmla="*/ 835952 h 1800359"/>
              <a:gd name="connsiteX99" fmla="*/ 1143000 w 2640806"/>
              <a:gd name="connsiteY99" fmla="*/ 821665 h 1800359"/>
              <a:gd name="connsiteX100" fmla="*/ 1109663 w 2640806"/>
              <a:gd name="connsiteY100" fmla="*/ 838334 h 1800359"/>
              <a:gd name="connsiteX101" fmla="*/ 1083469 w 2640806"/>
              <a:gd name="connsiteY101" fmla="*/ 866909 h 1800359"/>
              <a:gd name="connsiteX102" fmla="*/ 1054894 w 2640806"/>
              <a:gd name="connsiteY102" fmla="*/ 885959 h 1800359"/>
              <a:gd name="connsiteX103" fmla="*/ 1064419 w 2640806"/>
              <a:gd name="connsiteY103" fmla="*/ 926440 h 1800359"/>
              <a:gd name="connsiteX104" fmla="*/ 1059657 w 2640806"/>
              <a:gd name="connsiteY104" fmla="*/ 985971 h 1800359"/>
              <a:gd name="connsiteX105" fmla="*/ 1038225 w 2640806"/>
              <a:gd name="connsiteY105" fmla="*/ 933584 h 1800359"/>
              <a:gd name="connsiteX106" fmla="*/ 1028700 w 2640806"/>
              <a:gd name="connsiteY106" fmla="*/ 902627 h 1800359"/>
              <a:gd name="connsiteX107" fmla="*/ 1009650 w 2640806"/>
              <a:gd name="connsiteY107" fmla="*/ 897865 h 1800359"/>
              <a:gd name="connsiteX108" fmla="*/ 997744 w 2640806"/>
              <a:gd name="connsiteY108" fmla="*/ 921677 h 1800359"/>
              <a:gd name="connsiteX109" fmla="*/ 969169 w 2640806"/>
              <a:gd name="connsiteY109" fmla="*/ 924059 h 1800359"/>
              <a:gd name="connsiteX110" fmla="*/ 935832 w 2640806"/>
              <a:gd name="connsiteY110" fmla="*/ 916915 h 1800359"/>
              <a:gd name="connsiteX111" fmla="*/ 912019 w 2640806"/>
              <a:gd name="connsiteY111" fmla="*/ 935965 h 1800359"/>
              <a:gd name="connsiteX112" fmla="*/ 873919 w 2640806"/>
              <a:gd name="connsiteY112" fmla="*/ 945490 h 1800359"/>
              <a:gd name="connsiteX113" fmla="*/ 842963 w 2640806"/>
              <a:gd name="connsiteY113" fmla="*/ 935965 h 1800359"/>
              <a:gd name="connsiteX114" fmla="*/ 802482 w 2640806"/>
              <a:gd name="connsiteY114" fmla="*/ 912152 h 1800359"/>
              <a:gd name="connsiteX115" fmla="*/ 785813 w 2640806"/>
              <a:gd name="connsiteY115" fmla="*/ 881196 h 1800359"/>
              <a:gd name="connsiteX116" fmla="*/ 776288 w 2640806"/>
              <a:gd name="connsiteY116" fmla="*/ 866909 h 1800359"/>
              <a:gd name="connsiteX117" fmla="*/ 800100 w 2640806"/>
              <a:gd name="connsiteY117" fmla="*/ 850240 h 1800359"/>
              <a:gd name="connsiteX118" fmla="*/ 800100 w 2640806"/>
              <a:gd name="connsiteY118" fmla="*/ 793090 h 1800359"/>
              <a:gd name="connsiteX119" fmla="*/ 776288 w 2640806"/>
              <a:gd name="connsiteY119" fmla="*/ 783565 h 1800359"/>
              <a:gd name="connsiteX120" fmla="*/ 719138 w 2640806"/>
              <a:gd name="connsiteY120" fmla="*/ 788327 h 1800359"/>
              <a:gd name="connsiteX121" fmla="*/ 688182 w 2640806"/>
              <a:gd name="connsiteY121" fmla="*/ 781184 h 1800359"/>
              <a:gd name="connsiteX122" fmla="*/ 673894 w 2640806"/>
              <a:gd name="connsiteY122" fmla="*/ 754990 h 1800359"/>
              <a:gd name="connsiteX123" fmla="*/ 652463 w 2640806"/>
              <a:gd name="connsiteY123" fmla="*/ 731177 h 1800359"/>
              <a:gd name="connsiteX124" fmla="*/ 619125 w 2640806"/>
              <a:gd name="connsiteY124" fmla="*/ 709746 h 1800359"/>
              <a:gd name="connsiteX125" fmla="*/ 590550 w 2640806"/>
              <a:gd name="connsiteY125" fmla="*/ 716890 h 1800359"/>
              <a:gd name="connsiteX126" fmla="*/ 566738 w 2640806"/>
              <a:gd name="connsiteY126" fmla="*/ 719271 h 1800359"/>
              <a:gd name="connsiteX127" fmla="*/ 569119 w 2640806"/>
              <a:gd name="connsiteY127" fmla="*/ 750227 h 1800359"/>
              <a:gd name="connsiteX128" fmla="*/ 604838 w 2640806"/>
              <a:gd name="connsiteY128" fmla="*/ 764515 h 1800359"/>
              <a:gd name="connsiteX129" fmla="*/ 571500 w 2640806"/>
              <a:gd name="connsiteY129" fmla="*/ 778802 h 1800359"/>
              <a:gd name="connsiteX130" fmla="*/ 545307 w 2640806"/>
              <a:gd name="connsiteY130" fmla="*/ 795471 h 1800359"/>
              <a:gd name="connsiteX131" fmla="*/ 569119 w 2640806"/>
              <a:gd name="connsiteY131" fmla="*/ 814521 h 1800359"/>
              <a:gd name="connsiteX132" fmla="*/ 550069 w 2640806"/>
              <a:gd name="connsiteY132" fmla="*/ 833571 h 1800359"/>
              <a:gd name="connsiteX133" fmla="*/ 523875 w 2640806"/>
              <a:gd name="connsiteY133" fmla="*/ 840715 h 1800359"/>
              <a:gd name="connsiteX134" fmla="*/ 511969 w 2640806"/>
              <a:gd name="connsiteY134" fmla="*/ 862146 h 1800359"/>
              <a:gd name="connsiteX135" fmla="*/ 535782 w 2640806"/>
              <a:gd name="connsiteY135" fmla="*/ 883577 h 1800359"/>
              <a:gd name="connsiteX136" fmla="*/ 542925 w 2640806"/>
              <a:gd name="connsiteY136" fmla="*/ 914534 h 1800359"/>
              <a:gd name="connsiteX137" fmla="*/ 557213 w 2640806"/>
              <a:gd name="connsiteY137" fmla="*/ 947871 h 1800359"/>
              <a:gd name="connsiteX138" fmla="*/ 533400 w 2640806"/>
              <a:gd name="connsiteY138" fmla="*/ 955015 h 1800359"/>
              <a:gd name="connsiteX139" fmla="*/ 528638 w 2640806"/>
              <a:gd name="connsiteY139" fmla="*/ 988352 h 1800359"/>
              <a:gd name="connsiteX140" fmla="*/ 550069 w 2640806"/>
              <a:gd name="connsiteY140" fmla="*/ 1002640 h 1800359"/>
              <a:gd name="connsiteX141" fmla="*/ 573882 w 2640806"/>
              <a:gd name="connsiteY141" fmla="*/ 990734 h 1800359"/>
              <a:gd name="connsiteX142" fmla="*/ 588169 w 2640806"/>
              <a:gd name="connsiteY142" fmla="*/ 1012165 h 1800359"/>
              <a:gd name="connsiteX143" fmla="*/ 588169 w 2640806"/>
              <a:gd name="connsiteY143" fmla="*/ 1012165 h 1800359"/>
              <a:gd name="connsiteX144" fmla="*/ 614363 w 2640806"/>
              <a:gd name="connsiteY144" fmla="*/ 1038359 h 1800359"/>
              <a:gd name="connsiteX145" fmla="*/ 602457 w 2640806"/>
              <a:gd name="connsiteY145" fmla="*/ 1064552 h 1800359"/>
              <a:gd name="connsiteX146" fmla="*/ 588169 w 2640806"/>
              <a:gd name="connsiteY146" fmla="*/ 1081221 h 1800359"/>
              <a:gd name="connsiteX147" fmla="*/ 600075 w 2640806"/>
              <a:gd name="connsiteY147" fmla="*/ 1119321 h 1800359"/>
              <a:gd name="connsiteX148" fmla="*/ 609600 w 2640806"/>
              <a:gd name="connsiteY148" fmla="*/ 1138371 h 1800359"/>
              <a:gd name="connsiteX149" fmla="*/ 609600 w 2640806"/>
              <a:gd name="connsiteY149" fmla="*/ 1138371 h 1800359"/>
              <a:gd name="connsiteX150" fmla="*/ 640557 w 2640806"/>
              <a:gd name="connsiteY150" fmla="*/ 1155040 h 1800359"/>
              <a:gd name="connsiteX151" fmla="*/ 642938 w 2640806"/>
              <a:gd name="connsiteY151" fmla="*/ 1188377 h 1800359"/>
              <a:gd name="connsiteX152" fmla="*/ 681038 w 2640806"/>
              <a:gd name="connsiteY152" fmla="*/ 1205046 h 1800359"/>
              <a:gd name="connsiteX153" fmla="*/ 781050 w 2640806"/>
              <a:gd name="connsiteY153" fmla="*/ 1228859 h 1800359"/>
              <a:gd name="connsiteX154" fmla="*/ 797719 w 2640806"/>
              <a:gd name="connsiteY154" fmla="*/ 1245527 h 1800359"/>
              <a:gd name="connsiteX155" fmla="*/ 828675 w 2640806"/>
              <a:gd name="connsiteY155" fmla="*/ 1262196 h 1800359"/>
              <a:gd name="connsiteX156" fmla="*/ 852488 w 2640806"/>
              <a:gd name="connsiteY156" fmla="*/ 1238384 h 1800359"/>
              <a:gd name="connsiteX157" fmla="*/ 864394 w 2640806"/>
              <a:gd name="connsiteY157" fmla="*/ 1262196 h 1800359"/>
              <a:gd name="connsiteX158" fmla="*/ 926307 w 2640806"/>
              <a:gd name="connsiteY158" fmla="*/ 1269340 h 1800359"/>
              <a:gd name="connsiteX159" fmla="*/ 940594 w 2640806"/>
              <a:gd name="connsiteY159" fmla="*/ 1286009 h 1800359"/>
              <a:gd name="connsiteX160" fmla="*/ 966788 w 2640806"/>
              <a:gd name="connsiteY160" fmla="*/ 1326490 h 1800359"/>
              <a:gd name="connsiteX161" fmla="*/ 1004888 w 2640806"/>
              <a:gd name="connsiteY161" fmla="*/ 1350302 h 1800359"/>
              <a:gd name="connsiteX162" fmla="*/ 1064419 w 2640806"/>
              <a:gd name="connsiteY162" fmla="*/ 1376496 h 1800359"/>
              <a:gd name="connsiteX163" fmla="*/ 1104900 w 2640806"/>
              <a:gd name="connsiteY163" fmla="*/ 1395546 h 1800359"/>
              <a:gd name="connsiteX164" fmla="*/ 1152525 w 2640806"/>
              <a:gd name="connsiteY164" fmla="*/ 1395546 h 1800359"/>
              <a:gd name="connsiteX165" fmla="*/ 1216819 w 2640806"/>
              <a:gd name="connsiteY165" fmla="*/ 1409834 h 1800359"/>
              <a:gd name="connsiteX166" fmla="*/ 1283494 w 2640806"/>
              <a:gd name="connsiteY166" fmla="*/ 1424121 h 1800359"/>
              <a:gd name="connsiteX167" fmla="*/ 1323975 w 2640806"/>
              <a:gd name="connsiteY167" fmla="*/ 1466984 h 1800359"/>
              <a:gd name="connsiteX168" fmla="*/ 1369219 w 2640806"/>
              <a:gd name="connsiteY168" fmla="*/ 1514609 h 1800359"/>
              <a:gd name="connsiteX169" fmla="*/ 1371600 w 2640806"/>
              <a:gd name="connsiteY169" fmla="*/ 1574140 h 1800359"/>
              <a:gd name="connsiteX170" fmla="*/ 1343025 w 2640806"/>
              <a:gd name="connsiteY170" fmla="*/ 1528896 h 1800359"/>
              <a:gd name="connsiteX171" fmla="*/ 1297782 w 2640806"/>
              <a:gd name="connsiteY171" fmla="*/ 1483652 h 1800359"/>
              <a:gd name="connsiteX172" fmla="*/ 1262063 w 2640806"/>
              <a:gd name="connsiteY172" fmla="*/ 1450315 h 1800359"/>
              <a:gd name="connsiteX173" fmla="*/ 1228725 w 2640806"/>
              <a:gd name="connsiteY173" fmla="*/ 1431265 h 1800359"/>
              <a:gd name="connsiteX174" fmla="*/ 1159669 w 2640806"/>
              <a:gd name="connsiteY174" fmla="*/ 1426502 h 1800359"/>
              <a:gd name="connsiteX175" fmla="*/ 1102519 w 2640806"/>
              <a:gd name="connsiteY175" fmla="*/ 1424121 h 1800359"/>
              <a:gd name="connsiteX176" fmla="*/ 1062038 w 2640806"/>
              <a:gd name="connsiteY176" fmla="*/ 1407452 h 1800359"/>
              <a:gd name="connsiteX177" fmla="*/ 1014413 w 2640806"/>
              <a:gd name="connsiteY177" fmla="*/ 1388402 h 1800359"/>
              <a:gd name="connsiteX178" fmla="*/ 983457 w 2640806"/>
              <a:gd name="connsiteY178" fmla="*/ 1366971 h 1800359"/>
              <a:gd name="connsiteX179" fmla="*/ 942975 w 2640806"/>
              <a:gd name="connsiteY179" fmla="*/ 1343159 h 1800359"/>
              <a:gd name="connsiteX180" fmla="*/ 900113 w 2640806"/>
              <a:gd name="connsiteY180" fmla="*/ 1319346 h 1800359"/>
              <a:gd name="connsiteX181" fmla="*/ 912019 w 2640806"/>
              <a:gd name="connsiteY181" fmla="*/ 1364590 h 1800359"/>
              <a:gd name="connsiteX182" fmla="*/ 923925 w 2640806"/>
              <a:gd name="connsiteY182" fmla="*/ 1409834 h 1800359"/>
              <a:gd name="connsiteX183" fmla="*/ 938213 w 2640806"/>
              <a:gd name="connsiteY183" fmla="*/ 1450315 h 1800359"/>
              <a:gd name="connsiteX184" fmla="*/ 962025 w 2640806"/>
              <a:gd name="connsiteY184" fmla="*/ 1497940 h 1800359"/>
              <a:gd name="connsiteX185" fmla="*/ 971550 w 2640806"/>
              <a:gd name="connsiteY185" fmla="*/ 1550327 h 1800359"/>
              <a:gd name="connsiteX186" fmla="*/ 1002507 w 2640806"/>
              <a:gd name="connsiteY186" fmla="*/ 1614621 h 1800359"/>
              <a:gd name="connsiteX187" fmla="*/ 1021557 w 2640806"/>
              <a:gd name="connsiteY187" fmla="*/ 1647959 h 1800359"/>
              <a:gd name="connsiteX188" fmla="*/ 1035844 w 2640806"/>
              <a:gd name="connsiteY188" fmla="*/ 1671771 h 1800359"/>
              <a:gd name="connsiteX189" fmla="*/ 1102519 w 2640806"/>
              <a:gd name="connsiteY189" fmla="*/ 1678915 h 1800359"/>
              <a:gd name="connsiteX190" fmla="*/ 1154907 w 2640806"/>
              <a:gd name="connsiteY190" fmla="*/ 1697965 h 1800359"/>
              <a:gd name="connsiteX191" fmla="*/ 1171575 w 2640806"/>
              <a:gd name="connsiteY191" fmla="*/ 1709871 h 1800359"/>
              <a:gd name="connsiteX192" fmla="*/ 1176338 w 2640806"/>
              <a:gd name="connsiteY192" fmla="*/ 1717015 h 1800359"/>
              <a:gd name="connsiteX193" fmla="*/ 1178719 w 2640806"/>
              <a:gd name="connsiteY193" fmla="*/ 1726540 h 1800359"/>
              <a:gd name="connsiteX194" fmla="*/ 1181100 w 2640806"/>
              <a:gd name="connsiteY194" fmla="*/ 1728921 h 1800359"/>
              <a:gd name="connsiteX195" fmla="*/ 1204913 w 2640806"/>
              <a:gd name="connsiteY195" fmla="*/ 1793215 h 1800359"/>
              <a:gd name="connsiteX196" fmla="*/ 1169194 w 2640806"/>
              <a:gd name="connsiteY196" fmla="*/ 1800359 h 1800359"/>
              <a:gd name="connsiteX197" fmla="*/ 1140619 w 2640806"/>
              <a:gd name="connsiteY197" fmla="*/ 1745590 h 1800359"/>
              <a:gd name="connsiteX198" fmla="*/ 1121569 w 2640806"/>
              <a:gd name="connsiteY198" fmla="*/ 1726540 h 1800359"/>
              <a:gd name="connsiteX199" fmla="*/ 1128713 w 2640806"/>
              <a:gd name="connsiteY199" fmla="*/ 1790834 h 1800359"/>
              <a:gd name="connsiteX200" fmla="*/ 1119188 w 2640806"/>
              <a:gd name="connsiteY200" fmla="*/ 1790834 h 1800359"/>
              <a:gd name="connsiteX201" fmla="*/ 1088232 w 2640806"/>
              <a:gd name="connsiteY201" fmla="*/ 1740827 h 1800359"/>
              <a:gd name="connsiteX202" fmla="*/ 1057275 w 2640806"/>
              <a:gd name="connsiteY202" fmla="*/ 1717015 h 1800359"/>
              <a:gd name="connsiteX203" fmla="*/ 1042988 w 2640806"/>
              <a:gd name="connsiteY203" fmla="*/ 1745590 h 1800359"/>
              <a:gd name="connsiteX204" fmla="*/ 1021557 w 2640806"/>
              <a:gd name="connsiteY204" fmla="*/ 1750352 h 1800359"/>
              <a:gd name="connsiteX205" fmla="*/ 985838 w 2640806"/>
              <a:gd name="connsiteY205" fmla="*/ 1697965 h 1800359"/>
              <a:gd name="connsiteX206" fmla="*/ 919163 w 2640806"/>
              <a:gd name="connsiteY206" fmla="*/ 1671771 h 1800359"/>
              <a:gd name="connsiteX207" fmla="*/ 876300 w 2640806"/>
              <a:gd name="connsiteY207" fmla="*/ 1638434 h 1800359"/>
              <a:gd name="connsiteX208" fmla="*/ 857250 w 2640806"/>
              <a:gd name="connsiteY208" fmla="*/ 1576521 h 1800359"/>
              <a:gd name="connsiteX209" fmla="*/ 862013 w 2640806"/>
              <a:gd name="connsiteY209" fmla="*/ 1528896 h 1800359"/>
              <a:gd name="connsiteX210" fmla="*/ 864394 w 2640806"/>
              <a:gd name="connsiteY210" fmla="*/ 1464602 h 1800359"/>
              <a:gd name="connsiteX211" fmla="*/ 866775 w 2640806"/>
              <a:gd name="connsiteY211" fmla="*/ 1400309 h 1800359"/>
              <a:gd name="connsiteX212" fmla="*/ 862013 w 2640806"/>
              <a:gd name="connsiteY212" fmla="*/ 1333634 h 1800359"/>
              <a:gd name="connsiteX213" fmla="*/ 804863 w 2640806"/>
              <a:gd name="connsiteY213" fmla="*/ 1305059 h 1800359"/>
              <a:gd name="connsiteX214" fmla="*/ 754857 w 2640806"/>
              <a:gd name="connsiteY214" fmla="*/ 1281246 h 1800359"/>
              <a:gd name="connsiteX215" fmla="*/ 692944 w 2640806"/>
              <a:gd name="connsiteY215" fmla="*/ 1250290 h 1800359"/>
              <a:gd name="connsiteX216" fmla="*/ 609600 w 2640806"/>
              <a:gd name="connsiteY216" fmla="*/ 1209809 h 1800359"/>
              <a:gd name="connsiteX217" fmla="*/ 566738 w 2640806"/>
              <a:gd name="connsiteY217" fmla="*/ 1183615 h 1800359"/>
              <a:gd name="connsiteX218" fmla="*/ 528638 w 2640806"/>
              <a:gd name="connsiteY218" fmla="*/ 1138371 h 1800359"/>
              <a:gd name="connsiteX219" fmla="*/ 523875 w 2640806"/>
              <a:gd name="connsiteY219" fmla="*/ 1109796 h 1800359"/>
              <a:gd name="connsiteX220" fmla="*/ 550069 w 2640806"/>
              <a:gd name="connsiteY220" fmla="*/ 1090746 h 1800359"/>
              <a:gd name="connsiteX221" fmla="*/ 561975 w 2640806"/>
              <a:gd name="connsiteY221" fmla="*/ 1064552 h 1800359"/>
              <a:gd name="connsiteX222" fmla="*/ 547688 w 2640806"/>
              <a:gd name="connsiteY222" fmla="*/ 1040740 h 1800359"/>
              <a:gd name="connsiteX223" fmla="*/ 490538 w 2640806"/>
              <a:gd name="connsiteY223" fmla="*/ 1076459 h 1800359"/>
              <a:gd name="connsiteX224" fmla="*/ 447675 w 2640806"/>
              <a:gd name="connsiteY224" fmla="*/ 1057409 h 1800359"/>
              <a:gd name="connsiteX225" fmla="*/ 454819 w 2640806"/>
              <a:gd name="connsiteY225" fmla="*/ 1026452 h 1800359"/>
              <a:gd name="connsiteX226" fmla="*/ 461963 w 2640806"/>
              <a:gd name="connsiteY226" fmla="*/ 988352 h 1800359"/>
              <a:gd name="connsiteX227" fmla="*/ 459582 w 2640806"/>
              <a:gd name="connsiteY227" fmla="*/ 976446 h 1800359"/>
              <a:gd name="connsiteX228" fmla="*/ 419100 w 2640806"/>
              <a:gd name="connsiteY228" fmla="*/ 959777 h 1800359"/>
              <a:gd name="connsiteX229" fmla="*/ 392907 w 2640806"/>
              <a:gd name="connsiteY229" fmla="*/ 905009 h 1800359"/>
              <a:gd name="connsiteX230" fmla="*/ 395288 w 2640806"/>
              <a:gd name="connsiteY230" fmla="*/ 857384 h 1800359"/>
              <a:gd name="connsiteX231" fmla="*/ 433388 w 2640806"/>
              <a:gd name="connsiteY231" fmla="*/ 835952 h 1800359"/>
              <a:gd name="connsiteX232" fmla="*/ 431007 w 2640806"/>
              <a:gd name="connsiteY232" fmla="*/ 800234 h 1800359"/>
              <a:gd name="connsiteX233" fmla="*/ 400050 w 2640806"/>
              <a:gd name="connsiteY233" fmla="*/ 819284 h 1800359"/>
              <a:gd name="connsiteX234" fmla="*/ 397669 w 2640806"/>
              <a:gd name="connsiteY234" fmla="*/ 781184 h 1800359"/>
              <a:gd name="connsiteX235" fmla="*/ 419100 w 2640806"/>
              <a:gd name="connsiteY235" fmla="*/ 743084 h 1800359"/>
              <a:gd name="connsiteX236" fmla="*/ 421482 w 2640806"/>
              <a:gd name="connsiteY236" fmla="*/ 695459 h 1800359"/>
              <a:gd name="connsiteX237" fmla="*/ 428625 w 2640806"/>
              <a:gd name="connsiteY237" fmla="*/ 669265 h 1800359"/>
              <a:gd name="connsiteX238" fmla="*/ 383382 w 2640806"/>
              <a:gd name="connsiteY238" fmla="*/ 669265 h 1800359"/>
              <a:gd name="connsiteX239" fmla="*/ 385763 w 2640806"/>
              <a:gd name="connsiteY239" fmla="*/ 619259 h 1800359"/>
              <a:gd name="connsiteX240" fmla="*/ 423863 w 2640806"/>
              <a:gd name="connsiteY240" fmla="*/ 602590 h 1800359"/>
              <a:gd name="connsiteX241" fmla="*/ 445294 w 2640806"/>
              <a:gd name="connsiteY241" fmla="*/ 562109 h 1800359"/>
              <a:gd name="connsiteX242" fmla="*/ 469107 w 2640806"/>
              <a:gd name="connsiteY242" fmla="*/ 526390 h 1800359"/>
              <a:gd name="connsiteX243" fmla="*/ 438150 w 2640806"/>
              <a:gd name="connsiteY243" fmla="*/ 519246 h 1800359"/>
              <a:gd name="connsiteX244" fmla="*/ 409575 w 2640806"/>
              <a:gd name="connsiteY244" fmla="*/ 521627 h 1800359"/>
              <a:gd name="connsiteX245" fmla="*/ 400050 w 2640806"/>
              <a:gd name="connsiteY245" fmla="*/ 552584 h 1800359"/>
              <a:gd name="connsiteX246" fmla="*/ 381000 w 2640806"/>
              <a:gd name="connsiteY246" fmla="*/ 588302 h 1800359"/>
              <a:gd name="connsiteX247" fmla="*/ 333375 w 2640806"/>
              <a:gd name="connsiteY247" fmla="*/ 614496 h 1800359"/>
              <a:gd name="connsiteX248" fmla="*/ 285750 w 2640806"/>
              <a:gd name="connsiteY248" fmla="*/ 635927 h 1800359"/>
              <a:gd name="connsiteX249" fmla="*/ 230982 w 2640806"/>
              <a:gd name="connsiteY249" fmla="*/ 643071 h 1800359"/>
              <a:gd name="connsiteX250" fmla="*/ 159544 w 2640806"/>
              <a:gd name="connsiteY250" fmla="*/ 631165 h 1800359"/>
              <a:gd name="connsiteX251" fmla="*/ 230982 w 2640806"/>
              <a:gd name="connsiteY251" fmla="*/ 612115 h 1800359"/>
              <a:gd name="connsiteX252" fmla="*/ 233363 w 2640806"/>
              <a:gd name="connsiteY252" fmla="*/ 581159 h 1800359"/>
              <a:gd name="connsiteX253" fmla="*/ 204788 w 2640806"/>
              <a:gd name="connsiteY253" fmla="*/ 557346 h 1800359"/>
              <a:gd name="connsiteX254" fmla="*/ 223838 w 2640806"/>
              <a:gd name="connsiteY254" fmla="*/ 531152 h 1800359"/>
              <a:gd name="connsiteX255" fmla="*/ 221457 w 2640806"/>
              <a:gd name="connsiteY255" fmla="*/ 495434 h 1800359"/>
              <a:gd name="connsiteX256" fmla="*/ 221457 w 2640806"/>
              <a:gd name="connsiteY256" fmla="*/ 495434 h 1800359"/>
              <a:gd name="connsiteX257" fmla="*/ 166688 w 2640806"/>
              <a:gd name="connsiteY257" fmla="*/ 500196 h 1800359"/>
              <a:gd name="connsiteX258" fmla="*/ 157163 w 2640806"/>
              <a:gd name="connsiteY258" fmla="*/ 533534 h 1800359"/>
              <a:gd name="connsiteX259" fmla="*/ 159544 w 2640806"/>
              <a:gd name="connsiteY259" fmla="*/ 478765 h 1800359"/>
              <a:gd name="connsiteX260" fmla="*/ 192882 w 2640806"/>
              <a:gd name="connsiteY260" fmla="*/ 433521 h 1800359"/>
              <a:gd name="connsiteX261" fmla="*/ 214313 w 2640806"/>
              <a:gd name="connsiteY261" fmla="*/ 414471 h 1800359"/>
              <a:gd name="connsiteX262" fmla="*/ 245269 w 2640806"/>
              <a:gd name="connsiteY262" fmla="*/ 393040 h 1800359"/>
              <a:gd name="connsiteX263" fmla="*/ 197644 w 2640806"/>
              <a:gd name="connsiteY263" fmla="*/ 378752 h 1800359"/>
              <a:gd name="connsiteX264" fmla="*/ 133350 w 2640806"/>
              <a:gd name="connsiteY264" fmla="*/ 378752 h 1800359"/>
              <a:gd name="connsiteX265" fmla="*/ 109538 w 2640806"/>
              <a:gd name="connsiteY265" fmla="*/ 378752 h 1800359"/>
              <a:gd name="connsiteX266" fmla="*/ 107157 w 2640806"/>
              <a:gd name="connsiteY266" fmla="*/ 433521 h 1800359"/>
              <a:gd name="connsiteX267" fmla="*/ 61913 w 2640806"/>
              <a:gd name="connsiteY267" fmla="*/ 378752 h 1800359"/>
              <a:gd name="connsiteX268" fmla="*/ 0 w 2640806"/>
              <a:gd name="connsiteY268" fmla="*/ 359702 h 1800359"/>
              <a:gd name="connsiteX269" fmla="*/ 0 w 2640806"/>
              <a:gd name="connsiteY269" fmla="*/ 338271 h 1800359"/>
              <a:gd name="connsiteX270" fmla="*/ 35719 w 2640806"/>
              <a:gd name="connsiteY270" fmla="*/ 314459 h 1800359"/>
              <a:gd name="connsiteX271" fmla="*/ 66675 w 2640806"/>
              <a:gd name="connsiteY271" fmla="*/ 273977 h 1800359"/>
              <a:gd name="connsiteX272" fmla="*/ 54769 w 2640806"/>
              <a:gd name="connsiteY272" fmla="*/ 238259 h 1800359"/>
              <a:gd name="connsiteX273" fmla="*/ 35719 w 2640806"/>
              <a:gd name="connsiteY273" fmla="*/ 214446 h 1800359"/>
              <a:gd name="connsiteX274" fmla="*/ 61913 w 2640806"/>
              <a:gd name="connsiteY274" fmla="*/ 200159 h 1800359"/>
              <a:gd name="connsiteX275" fmla="*/ 71438 w 2640806"/>
              <a:gd name="connsiteY275" fmla="*/ 159677 h 1800359"/>
              <a:gd name="connsiteX276" fmla="*/ 57150 w 2640806"/>
              <a:gd name="connsiteY276" fmla="*/ 123959 h 1800359"/>
              <a:gd name="connsiteX277" fmla="*/ 21432 w 2640806"/>
              <a:gd name="connsiteY277" fmla="*/ 81096 h 1800359"/>
              <a:gd name="connsiteX278" fmla="*/ 66675 w 2640806"/>
              <a:gd name="connsiteY278" fmla="*/ 57284 h 1800359"/>
              <a:gd name="connsiteX279" fmla="*/ 95250 w 2640806"/>
              <a:gd name="connsiteY279" fmla="*/ 47759 h 1800359"/>
              <a:gd name="connsiteX280" fmla="*/ 190500 w 2640806"/>
              <a:gd name="connsiteY280" fmla="*/ 134 h 1800359"/>
              <a:gd name="connsiteX281" fmla="*/ 269081 w 2640806"/>
              <a:gd name="connsiteY281" fmla="*/ 62046 h 1800359"/>
              <a:gd name="connsiteX282" fmla="*/ 404813 w 2640806"/>
              <a:gd name="connsiteY282"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940719 w 2640806"/>
              <a:gd name="connsiteY58" fmla="*/ 957397 h 1800359"/>
              <a:gd name="connsiteX59" fmla="*/ 1962150 w 2640806"/>
              <a:gd name="connsiteY59" fmla="*/ 971685 h 1800359"/>
              <a:gd name="connsiteX60" fmla="*/ 1988344 w 2640806"/>
              <a:gd name="connsiteY60" fmla="*/ 955016 h 1800359"/>
              <a:gd name="connsiteX61" fmla="*/ 2024063 w 2640806"/>
              <a:gd name="connsiteY61" fmla="*/ 933585 h 1800359"/>
              <a:gd name="connsiteX62" fmla="*/ 2057400 w 2640806"/>
              <a:gd name="connsiteY62" fmla="*/ 950253 h 1800359"/>
              <a:gd name="connsiteX63" fmla="*/ 2081213 w 2640806"/>
              <a:gd name="connsiteY63" fmla="*/ 983591 h 1800359"/>
              <a:gd name="connsiteX64" fmla="*/ 2109788 w 2640806"/>
              <a:gd name="connsiteY64" fmla="*/ 1024072 h 1800359"/>
              <a:gd name="connsiteX65" fmla="*/ 2143125 w 2640806"/>
              <a:gd name="connsiteY65" fmla="*/ 1028834 h 1800359"/>
              <a:gd name="connsiteX66" fmla="*/ 2183607 w 2640806"/>
              <a:gd name="connsiteY66" fmla="*/ 995497 h 1800359"/>
              <a:gd name="connsiteX67" fmla="*/ 2188369 w 2640806"/>
              <a:gd name="connsiteY67" fmla="*/ 945491 h 1800359"/>
              <a:gd name="connsiteX68" fmla="*/ 2231232 w 2640806"/>
              <a:gd name="connsiteY68" fmla="*/ 938347 h 1800359"/>
              <a:gd name="connsiteX69" fmla="*/ 2300288 w 2640806"/>
              <a:gd name="connsiteY69" fmla="*/ 971685 h 1800359"/>
              <a:gd name="connsiteX70" fmla="*/ 2395538 w 2640806"/>
              <a:gd name="connsiteY70" fmla="*/ 997878 h 1800359"/>
              <a:gd name="connsiteX71" fmla="*/ 2459832 w 2640806"/>
              <a:gd name="connsiteY71" fmla="*/ 1035978 h 1800359"/>
              <a:gd name="connsiteX72" fmla="*/ 2488407 w 2640806"/>
              <a:gd name="connsiteY72" fmla="*/ 1083603 h 1800359"/>
              <a:gd name="connsiteX73" fmla="*/ 2502694 w 2640806"/>
              <a:gd name="connsiteY73" fmla="*/ 1100272 h 1800359"/>
              <a:gd name="connsiteX74" fmla="*/ 2543175 w 2640806"/>
              <a:gd name="connsiteY74" fmla="*/ 1124085 h 1800359"/>
              <a:gd name="connsiteX75" fmla="*/ 2640806 w 2640806"/>
              <a:gd name="connsiteY75" fmla="*/ 1152658 h 1800359"/>
              <a:gd name="connsiteX76" fmla="*/ 2516982 w 2640806"/>
              <a:gd name="connsiteY76" fmla="*/ 1150278 h 1800359"/>
              <a:gd name="connsiteX77" fmla="*/ 2493169 w 2640806"/>
              <a:gd name="connsiteY77" fmla="*/ 1155041 h 1800359"/>
              <a:gd name="connsiteX78" fmla="*/ 2443163 w 2640806"/>
              <a:gd name="connsiteY78" fmla="*/ 1126466 h 1800359"/>
              <a:gd name="connsiteX79" fmla="*/ 2433638 w 2640806"/>
              <a:gd name="connsiteY79" fmla="*/ 1090747 h 1800359"/>
              <a:gd name="connsiteX80" fmla="*/ 2419350 w 2640806"/>
              <a:gd name="connsiteY80" fmla="*/ 1052647 h 1800359"/>
              <a:gd name="connsiteX81" fmla="*/ 2338388 w 2640806"/>
              <a:gd name="connsiteY81" fmla="*/ 1024072 h 1800359"/>
              <a:gd name="connsiteX82" fmla="*/ 2264569 w 2640806"/>
              <a:gd name="connsiteY82" fmla="*/ 997878 h 1800359"/>
              <a:gd name="connsiteX83" fmla="*/ 2224088 w 2640806"/>
              <a:gd name="connsiteY83" fmla="*/ 1012166 h 1800359"/>
              <a:gd name="connsiteX84" fmla="*/ 2178844 w 2640806"/>
              <a:gd name="connsiteY84" fmla="*/ 1052647 h 1800359"/>
              <a:gd name="connsiteX85" fmla="*/ 2116932 w 2640806"/>
              <a:gd name="connsiteY85" fmla="*/ 1081222 h 1800359"/>
              <a:gd name="connsiteX86" fmla="*/ 2071688 w 2640806"/>
              <a:gd name="connsiteY86" fmla="*/ 1064553 h 1800359"/>
              <a:gd name="connsiteX87" fmla="*/ 2035969 w 2640806"/>
              <a:gd name="connsiteY87" fmla="*/ 1028835 h 1800359"/>
              <a:gd name="connsiteX88" fmla="*/ 2045494 w 2640806"/>
              <a:gd name="connsiteY88" fmla="*/ 1009785 h 1800359"/>
              <a:gd name="connsiteX89" fmla="*/ 1516857 w 2640806"/>
              <a:gd name="connsiteY89" fmla="*/ 926440 h 1800359"/>
              <a:gd name="connsiteX90" fmla="*/ 1471613 w 2640806"/>
              <a:gd name="connsiteY90" fmla="*/ 897865 h 1800359"/>
              <a:gd name="connsiteX91" fmla="*/ 1438275 w 2640806"/>
              <a:gd name="connsiteY91" fmla="*/ 847859 h 1800359"/>
              <a:gd name="connsiteX92" fmla="*/ 1433513 w 2640806"/>
              <a:gd name="connsiteY92" fmla="*/ 819284 h 1800359"/>
              <a:gd name="connsiteX93" fmla="*/ 1409700 w 2640806"/>
              <a:gd name="connsiteY93" fmla="*/ 804996 h 1800359"/>
              <a:gd name="connsiteX94" fmla="*/ 1369219 w 2640806"/>
              <a:gd name="connsiteY94" fmla="*/ 807377 h 1800359"/>
              <a:gd name="connsiteX95" fmla="*/ 1309688 w 2640806"/>
              <a:gd name="connsiteY95" fmla="*/ 807377 h 1800359"/>
              <a:gd name="connsiteX96" fmla="*/ 1281113 w 2640806"/>
              <a:gd name="connsiteY96" fmla="*/ 812140 h 1800359"/>
              <a:gd name="connsiteX97" fmla="*/ 1257300 w 2640806"/>
              <a:gd name="connsiteY97" fmla="*/ 835952 h 1800359"/>
              <a:gd name="connsiteX98" fmla="*/ 1221582 w 2640806"/>
              <a:gd name="connsiteY98" fmla="*/ 838334 h 1800359"/>
              <a:gd name="connsiteX99" fmla="*/ 1188244 w 2640806"/>
              <a:gd name="connsiteY99" fmla="*/ 835952 h 1800359"/>
              <a:gd name="connsiteX100" fmla="*/ 1143000 w 2640806"/>
              <a:gd name="connsiteY100" fmla="*/ 821665 h 1800359"/>
              <a:gd name="connsiteX101" fmla="*/ 1109663 w 2640806"/>
              <a:gd name="connsiteY101" fmla="*/ 838334 h 1800359"/>
              <a:gd name="connsiteX102" fmla="*/ 1083469 w 2640806"/>
              <a:gd name="connsiteY102" fmla="*/ 866909 h 1800359"/>
              <a:gd name="connsiteX103" fmla="*/ 1054894 w 2640806"/>
              <a:gd name="connsiteY103" fmla="*/ 885959 h 1800359"/>
              <a:gd name="connsiteX104" fmla="*/ 1064419 w 2640806"/>
              <a:gd name="connsiteY104" fmla="*/ 926440 h 1800359"/>
              <a:gd name="connsiteX105" fmla="*/ 1059657 w 2640806"/>
              <a:gd name="connsiteY105" fmla="*/ 985971 h 1800359"/>
              <a:gd name="connsiteX106" fmla="*/ 1038225 w 2640806"/>
              <a:gd name="connsiteY106" fmla="*/ 933584 h 1800359"/>
              <a:gd name="connsiteX107" fmla="*/ 1028700 w 2640806"/>
              <a:gd name="connsiteY107" fmla="*/ 902627 h 1800359"/>
              <a:gd name="connsiteX108" fmla="*/ 1009650 w 2640806"/>
              <a:gd name="connsiteY108" fmla="*/ 897865 h 1800359"/>
              <a:gd name="connsiteX109" fmla="*/ 997744 w 2640806"/>
              <a:gd name="connsiteY109" fmla="*/ 921677 h 1800359"/>
              <a:gd name="connsiteX110" fmla="*/ 969169 w 2640806"/>
              <a:gd name="connsiteY110" fmla="*/ 924059 h 1800359"/>
              <a:gd name="connsiteX111" fmla="*/ 935832 w 2640806"/>
              <a:gd name="connsiteY111" fmla="*/ 916915 h 1800359"/>
              <a:gd name="connsiteX112" fmla="*/ 912019 w 2640806"/>
              <a:gd name="connsiteY112" fmla="*/ 935965 h 1800359"/>
              <a:gd name="connsiteX113" fmla="*/ 873919 w 2640806"/>
              <a:gd name="connsiteY113" fmla="*/ 945490 h 1800359"/>
              <a:gd name="connsiteX114" fmla="*/ 842963 w 2640806"/>
              <a:gd name="connsiteY114" fmla="*/ 935965 h 1800359"/>
              <a:gd name="connsiteX115" fmla="*/ 802482 w 2640806"/>
              <a:gd name="connsiteY115" fmla="*/ 912152 h 1800359"/>
              <a:gd name="connsiteX116" fmla="*/ 785813 w 2640806"/>
              <a:gd name="connsiteY116" fmla="*/ 881196 h 1800359"/>
              <a:gd name="connsiteX117" fmla="*/ 776288 w 2640806"/>
              <a:gd name="connsiteY117" fmla="*/ 866909 h 1800359"/>
              <a:gd name="connsiteX118" fmla="*/ 800100 w 2640806"/>
              <a:gd name="connsiteY118" fmla="*/ 850240 h 1800359"/>
              <a:gd name="connsiteX119" fmla="*/ 800100 w 2640806"/>
              <a:gd name="connsiteY119" fmla="*/ 793090 h 1800359"/>
              <a:gd name="connsiteX120" fmla="*/ 776288 w 2640806"/>
              <a:gd name="connsiteY120" fmla="*/ 783565 h 1800359"/>
              <a:gd name="connsiteX121" fmla="*/ 719138 w 2640806"/>
              <a:gd name="connsiteY121" fmla="*/ 788327 h 1800359"/>
              <a:gd name="connsiteX122" fmla="*/ 688182 w 2640806"/>
              <a:gd name="connsiteY122" fmla="*/ 781184 h 1800359"/>
              <a:gd name="connsiteX123" fmla="*/ 673894 w 2640806"/>
              <a:gd name="connsiteY123" fmla="*/ 754990 h 1800359"/>
              <a:gd name="connsiteX124" fmla="*/ 652463 w 2640806"/>
              <a:gd name="connsiteY124" fmla="*/ 731177 h 1800359"/>
              <a:gd name="connsiteX125" fmla="*/ 619125 w 2640806"/>
              <a:gd name="connsiteY125" fmla="*/ 709746 h 1800359"/>
              <a:gd name="connsiteX126" fmla="*/ 590550 w 2640806"/>
              <a:gd name="connsiteY126" fmla="*/ 716890 h 1800359"/>
              <a:gd name="connsiteX127" fmla="*/ 566738 w 2640806"/>
              <a:gd name="connsiteY127" fmla="*/ 719271 h 1800359"/>
              <a:gd name="connsiteX128" fmla="*/ 569119 w 2640806"/>
              <a:gd name="connsiteY128" fmla="*/ 750227 h 1800359"/>
              <a:gd name="connsiteX129" fmla="*/ 604838 w 2640806"/>
              <a:gd name="connsiteY129" fmla="*/ 764515 h 1800359"/>
              <a:gd name="connsiteX130" fmla="*/ 571500 w 2640806"/>
              <a:gd name="connsiteY130" fmla="*/ 778802 h 1800359"/>
              <a:gd name="connsiteX131" fmla="*/ 545307 w 2640806"/>
              <a:gd name="connsiteY131" fmla="*/ 795471 h 1800359"/>
              <a:gd name="connsiteX132" fmla="*/ 569119 w 2640806"/>
              <a:gd name="connsiteY132" fmla="*/ 814521 h 1800359"/>
              <a:gd name="connsiteX133" fmla="*/ 550069 w 2640806"/>
              <a:gd name="connsiteY133" fmla="*/ 833571 h 1800359"/>
              <a:gd name="connsiteX134" fmla="*/ 523875 w 2640806"/>
              <a:gd name="connsiteY134" fmla="*/ 840715 h 1800359"/>
              <a:gd name="connsiteX135" fmla="*/ 511969 w 2640806"/>
              <a:gd name="connsiteY135" fmla="*/ 862146 h 1800359"/>
              <a:gd name="connsiteX136" fmla="*/ 535782 w 2640806"/>
              <a:gd name="connsiteY136" fmla="*/ 883577 h 1800359"/>
              <a:gd name="connsiteX137" fmla="*/ 542925 w 2640806"/>
              <a:gd name="connsiteY137" fmla="*/ 914534 h 1800359"/>
              <a:gd name="connsiteX138" fmla="*/ 557213 w 2640806"/>
              <a:gd name="connsiteY138" fmla="*/ 947871 h 1800359"/>
              <a:gd name="connsiteX139" fmla="*/ 533400 w 2640806"/>
              <a:gd name="connsiteY139" fmla="*/ 955015 h 1800359"/>
              <a:gd name="connsiteX140" fmla="*/ 528638 w 2640806"/>
              <a:gd name="connsiteY140" fmla="*/ 988352 h 1800359"/>
              <a:gd name="connsiteX141" fmla="*/ 550069 w 2640806"/>
              <a:gd name="connsiteY141" fmla="*/ 1002640 h 1800359"/>
              <a:gd name="connsiteX142" fmla="*/ 573882 w 2640806"/>
              <a:gd name="connsiteY142" fmla="*/ 990734 h 1800359"/>
              <a:gd name="connsiteX143" fmla="*/ 588169 w 2640806"/>
              <a:gd name="connsiteY143" fmla="*/ 1012165 h 1800359"/>
              <a:gd name="connsiteX144" fmla="*/ 588169 w 2640806"/>
              <a:gd name="connsiteY144" fmla="*/ 1012165 h 1800359"/>
              <a:gd name="connsiteX145" fmla="*/ 614363 w 2640806"/>
              <a:gd name="connsiteY145" fmla="*/ 1038359 h 1800359"/>
              <a:gd name="connsiteX146" fmla="*/ 602457 w 2640806"/>
              <a:gd name="connsiteY146" fmla="*/ 1064552 h 1800359"/>
              <a:gd name="connsiteX147" fmla="*/ 588169 w 2640806"/>
              <a:gd name="connsiteY147" fmla="*/ 1081221 h 1800359"/>
              <a:gd name="connsiteX148" fmla="*/ 600075 w 2640806"/>
              <a:gd name="connsiteY148" fmla="*/ 1119321 h 1800359"/>
              <a:gd name="connsiteX149" fmla="*/ 609600 w 2640806"/>
              <a:gd name="connsiteY149" fmla="*/ 1138371 h 1800359"/>
              <a:gd name="connsiteX150" fmla="*/ 609600 w 2640806"/>
              <a:gd name="connsiteY150" fmla="*/ 1138371 h 1800359"/>
              <a:gd name="connsiteX151" fmla="*/ 640557 w 2640806"/>
              <a:gd name="connsiteY151" fmla="*/ 1155040 h 1800359"/>
              <a:gd name="connsiteX152" fmla="*/ 642938 w 2640806"/>
              <a:gd name="connsiteY152" fmla="*/ 1188377 h 1800359"/>
              <a:gd name="connsiteX153" fmla="*/ 681038 w 2640806"/>
              <a:gd name="connsiteY153" fmla="*/ 1205046 h 1800359"/>
              <a:gd name="connsiteX154" fmla="*/ 781050 w 2640806"/>
              <a:gd name="connsiteY154" fmla="*/ 1228859 h 1800359"/>
              <a:gd name="connsiteX155" fmla="*/ 797719 w 2640806"/>
              <a:gd name="connsiteY155" fmla="*/ 1245527 h 1800359"/>
              <a:gd name="connsiteX156" fmla="*/ 828675 w 2640806"/>
              <a:gd name="connsiteY156" fmla="*/ 1262196 h 1800359"/>
              <a:gd name="connsiteX157" fmla="*/ 852488 w 2640806"/>
              <a:gd name="connsiteY157" fmla="*/ 1238384 h 1800359"/>
              <a:gd name="connsiteX158" fmla="*/ 864394 w 2640806"/>
              <a:gd name="connsiteY158" fmla="*/ 1262196 h 1800359"/>
              <a:gd name="connsiteX159" fmla="*/ 926307 w 2640806"/>
              <a:gd name="connsiteY159" fmla="*/ 1269340 h 1800359"/>
              <a:gd name="connsiteX160" fmla="*/ 940594 w 2640806"/>
              <a:gd name="connsiteY160" fmla="*/ 1286009 h 1800359"/>
              <a:gd name="connsiteX161" fmla="*/ 966788 w 2640806"/>
              <a:gd name="connsiteY161" fmla="*/ 1326490 h 1800359"/>
              <a:gd name="connsiteX162" fmla="*/ 1004888 w 2640806"/>
              <a:gd name="connsiteY162" fmla="*/ 1350302 h 1800359"/>
              <a:gd name="connsiteX163" fmla="*/ 1064419 w 2640806"/>
              <a:gd name="connsiteY163" fmla="*/ 1376496 h 1800359"/>
              <a:gd name="connsiteX164" fmla="*/ 1104900 w 2640806"/>
              <a:gd name="connsiteY164" fmla="*/ 1395546 h 1800359"/>
              <a:gd name="connsiteX165" fmla="*/ 1152525 w 2640806"/>
              <a:gd name="connsiteY165" fmla="*/ 1395546 h 1800359"/>
              <a:gd name="connsiteX166" fmla="*/ 1216819 w 2640806"/>
              <a:gd name="connsiteY166" fmla="*/ 1409834 h 1800359"/>
              <a:gd name="connsiteX167" fmla="*/ 1283494 w 2640806"/>
              <a:gd name="connsiteY167" fmla="*/ 1424121 h 1800359"/>
              <a:gd name="connsiteX168" fmla="*/ 1323975 w 2640806"/>
              <a:gd name="connsiteY168" fmla="*/ 1466984 h 1800359"/>
              <a:gd name="connsiteX169" fmla="*/ 1369219 w 2640806"/>
              <a:gd name="connsiteY169" fmla="*/ 1514609 h 1800359"/>
              <a:gd name="connsiteX170" fmla="*/ 1371600 w 2640806"/>
              <a:gd name="connsiteY170" fmla="*/ 1574140 h 1800359"/>
              <a:gd name="connsiteX171" fmla="*/ 1343025 w 2640806"/>
              <a:gd name="connsiteY171" fmla="*/ 1528896 h 1800359"/>
              <a:gd name="connsiteX172" fmla="*/ 1297782 w 2640806"/>
              <a:gd name="connsiteY172" fmla="*/ 1483652 h 1800359"/>
              <a:gd name="connsiteX173" fmla="*/ 1262063 w 2640806"/>
              <a:gd name="connsiteY173" fmla="*/ 1450315 h 1800359"/>
              <a:gd name="connsiteX174" fmla="*/ 1228725 w 2640806"/>
              <a:gd name="connsiteY174" fmla="*/ 1431265 h 1800359"/>
              <a:gd name="connsiteX175" fmla="*/ 1159669 w 2640806"/>
              <a:gd name="connsiteY175" fmla="*/ 1426502 h 1800359"/>
              <a:gd name="connsiteX176" fmla="*/ 1102519 w 2640806"/>
              <a:gd name="connsiteY176" fmla="*/ 1424121 h 1800359"/>
              <a:gd name="connsiteX177" fmla="*/ 1062038 w 2640806"/>
              <a:gd name="connsiteY177" fmla="*/ 1407452 h 1800359"/>
              <a:gd name="connsiteX178" fmla="*/ 1014413 w 2640806"/>
              <a:gd name="connsiteY178" fmla="*/ 1388402 h 1800359"/>
              <a:gd name="connsiteX179" fmla="*/ 983457 w 2640806"/>
              <a:gd name="connsiteY179" fmla="*/ 1366971 h 1800359"/>
              <a:gd name="connsiteX180" fmla="*/ 942975 w 2640806"/>
              <a:gd name="connsiteY180" fmla="*/ 1343159 h 1800359"/>
              <a:gd name="connsiteX181" fmla="*/ 900113 w 2640806"/>
              <a:gd name="connsiteY181" fmla="*/ 1319346 h 1800359"/>
              <a:gd name="connsiteX182" fmla="*/ 912019 w 2640806"/>
              <a:gd name="connsiteY182" fmla="*/ 1364590 h 1800359"/>
              <a:gd name="connsiteX183" fmla="*/ 923925 w 2640806"/>
              <a:gd name="connsiteY183" fmla="*/ 1409834 h 1800359"/>
              <a:gd name="connsiteX184" fmla="*/ 938213 w 2640806"/>
              <a:gd name="connsiteY184" fmla="*/ 1450315 h 1800359"/>
              <a:gd name="connsiteX185" fmla="*/ 962025 w 2640806"/>
              <a:gd name="connsiteY185" fmla="*/ 1497940 h 1800359"/>
              <a:gd name="connsiteX186" fmla="*/ 971550 w 2640806"/>
              <a:gd name="connsiteY186" fmla="*/ 1550327 h 1800359"/>
              <a:gd name="connsiteX187" fmla="*/ 1002507 w 2640806"/>
              <a:gd name="connsiteY187" fmla="*/ 1614621 h 1800359"/>
              <a:gd name="connsiteX188" fmla="*/ 1021557 w 2640806"/>
              <a:gd name="connsiteY188" fmla="*/ 1647959 h 1800359"/>
              <a:gd name="connsiteX189" fmla="*/ 1035844 w 2640806"/>
              <a:gd name="connsiteY189" fmla="*/ 1671771 h 1800359"/>
              <a:gd name="connsiteX190" fmla="*/ 1102519 w 2640806"/>
              <a:gd name="connsiteY190" fmla="*/ 1678915 h 1800359"/>
              <a:gd name="connsiteX191" fmla="*/ 1154907 w 2640806"/>
              <a:gd name="connsiteY191" fmla="*/ 1697965 h 1800359"/>
              <a:gd name="connsiteX192" fmla="*/ 1171575 w 2640806"/>
              <a:gd name="connsiteY192" fmla="*/ 1709871 h 1800359"/>
              <a:gd name="connsiteX193" fmla="*/ 1176338 w 2640806"/>
              <a:gd name="connsiteY193" fmla="*/ 1717015 h 1800359"/>
              <a:gd name="connsiteX194" fmla="*/ 1178719 w 2640806"/>
              <a:gd name="connsiteY194" fmla="*/ 1726540 h 1800359"/>
              <a:gd name="connsiteX195" fmla="*/ 1181100 w 2640806"/>
              <a:gd name="connsiteY195" fmla="*/ 1728921 h 1800359"/>
              <a:gd name="connsiteX196" fmla="*/ 1204913 w 2640806"/>
              <a:gd name="connsiteY196" fmla="*/ 1793215 h 1800359"/>
              <a:gd name="connsiteX197" fmla="*/ 1169194 w 2640806"/>
              <a:gd name="connsiteY197" fmla="*/ 1800359 h 1800359"/>
              <a:gd name="connsiteX198" fmla="*/ 1140619 w 2640806"/>
              <a:gd name="connsiteY198" fmla="*/ 1745590 h 1800359"/>
              <a:gd name="connsiteX199" fmla="*/ 1121569 w 2640806"/>
              <a:gd name="connsiteY199" fmla="*/ 1726540 h 1800359"/>
              <a:gd name="connsiteX200" fmla="*/ 1128713 w 2640806"/>
              <a:gd name="connsiteY200" fmla="*/ 1790834 h 1800359"/>
              <a:gd name="connsiteX201" fmla="*/ 1119188 w 2640806"/>
              <a:gd name="connsiteY201" fmla="*/ 1790834 h 1800359"/>
              <a:gd name="connsiteX202" fmla="*/ 1088232 w 2640806"/>
              <a:gd name="connsiteY202" fmla="*/ 1740827 h 1800359"/>
              <a:gd name="connsiteX203" fmla="*/ 1057275 w 2640806"/>
              <a:gd name="connsiteY203" fmla="*/ 1717015 h 1800359"/>
              <a:gd name="connsiteX204" fmla="*/ 1042988 w 2640806"/>
              <a:gd name="connsiteY204" fmla="*/ 1745590 h 1800359"/>
              <a:gd name="connsiteX205" fmla="*/ 1021557 w 2640806"/>
              <a:gd name="connsiteY205" fmla="*/ 1750352 h 1800359"/>
              <a:gd name="connsiteX206" fmla="*/ 985838 w 2640806"/>
              <a:gd name="connsiteY206" fmla="*/ 1697965 h 1800359"/>
              <a:gd name="connsiteX207" fmla="*/ 919163 w 2640806"/>
              <a:gd name="connsiteY207" fmla="*/ 1671771 h 1800359"/>
              <a:gd name="connsiteX208" fmla="*/ 876300 w 2640806"/>
              <a:gd name="connsiteY208" fmla="*/ 1638434 h 1800359"/>
              <a:gd name="connsiteX209" fmla="*/ 857250 w 2640806"/>
              <a:gd name="connsiteY209" fmla="*/ 1576521 h 1800359"/>
              <a:gd name="connsiteX210" fmla="*/ 862013 w 2640806"/>
              <a:gd name="connsiteY210" fmla="*/ 1528896 h 1800359"/>
              <a:gd name="connsiteX211" fmla="*/ 864394 w 2640806"/>
              <a:gd name="connsiteY211" fmla="*/ 1464602 h 1800359"/>
              <a:gd name="connsiteX212" fmla="*/ 866775 w 2640806"/>
              <a:gd name="connsiteY212" fmla="*/ 1400309 h 1800359"/>
              <a:gd name="connsiteX213" fmla="*/ 862013 w 2640806"/>
              <a:gd name="connsiteY213" fmla="*/ 1333634 h 1800359"/>
              <a:gd name="connsiteX214" fmla="*/ 804863 w 2640806"/>
              <a:gd name="connsiteY214" fmla="*/ 1305059 h 1800359"/>
              <a:gd name="connsiteX215" fmla="*/ 754857 w 2640806"/>
              <a:gd name="connsiteY215" fmla="*/ 1281246 h 1800359"/>
              <a:gd name="connsiteX216" fmla="*/ 692944 w 2640806"/>
              <a:gd name="connsiteY216" fmla="*/ 1250290 h 1800359"/>
              <a:gd name="connsiteX217" fmla="*/ 609600 w 2640806"/>
              <a:gd name="connsiteY217" fmla="*/ 1209809 h 1800359"/>
              <a:gd name="connsiteX218" fmla="*/ 566738 w 2640806"/>
              <a:gd name="connsiteY218" fmla="*/ 1183615 h 1800359"/>
              <a:gd name="connsiteX219" fmla="*/ 528638 w 2640806"/>
              <a:gd name="connsiteY219" fmla="*/ 1138371 h 1800359"/>
              <a:gd name="connsiteX220" fmla="*/ 523875 w 2640806"/>
              <a:gd name="connsiteY220" fmla="*/ 1109796 h 1800359"/>
              <a:gd name="connsiteX221" fmla="*/ 550069 w 2640806"/>
              <a:gd name="connsiteY221" fmla="*/ 1090746 h 1800359"/>
              <a:gd name="connsiteX222" fmla="*/ 561975 w 2640806"/>
              <a:gd name="connsiteY222" fmla="*/ 1064552 h 1800359"/>
              <a:gd name="connsiteX223" fmla="*/ 547688 w 2640806"/>
              <a:gd name="connsiteY223" fmla="*/ 1040740 h 1800359"/>
              <a:gd name="connsiteX224" fmla="*/ 490538 w 2640806"/>
              <a:gd name="connsiteY224" fmla="*/ 1076459 h 1800359"/>
              <a:gd name="connsiteX225" fmla="*/ 447675 w 2640806"/>
              <a:gd name="connsiteY225" fmla="*/ 1057409 h 1800359"/>
              <a:gd name="connsiteX226" fmla="*/ 454819 w 2640806"/>
              <a:gd name="connsiteY226" fmla="*/ 1026452 h 1800359"/>
              <a:gd name="connsiteX227" fmla="*/ 461963 w 2640806"/>
              <a:gd name="connsiteY227" fmla="*/ 988352 h 1800359"/>
              <a:gd name="connsiteX228" fmla="*/ 459582 w 2640806"/>
              <a:gd name="connsiteY228" fmla="*/ 976446 h 1800359"/>
              <a:gd name="connsiteX229" fmla="*/ 419100 w 2640806"/>
              <a:gd name="connsiteY229" fmla="*/ 959777 h 1800359"/>
              <a:gd name="connsiteX230" fmla="*/ 392907 w 2640806"/>
              <a:gd name="connsiteY230" fmla="*/ 905009 h 1800359"/>
              <a:gd name="connsiteX231" fmla="*/ 395288 w 2640806"/>
              <a:gd name="connsiteY231" fmla="*/ 857384 h 1800359"/>
              <a:gd name="connsiteX232" fmla="*/ 433388 w 2640806"/>
              <a:gd name="connsiteY232" fmla="*/ 835952 h 1800359"/>
              <a:gd name="connsiteX233" fmla="*/ 431007 w 2640806"/>
              <a:gd name="connsiteY233" fmla="*/ 800234 h 1800359"/>
              <a:gd name="connsiteX234" fmla="*/ 400050 w 2640806"/>
              <a:gd name="connsiteY234" fmla="*/ 819284 h 1800359"/>
              <a:gd name="connsiteX235" fmla="*/ 397669 w 2640806"/>
              <a:gd name="connsiteY235" fmla="*/ 781184 h 1800359"/>
              <a:gd name="connsiteX236" fmla="*/ 419100 w 2640806"/>
              <a:gd name="connsiteY236" fmla="*/ 743084 h 1800359"/>
              <a:gd name="connsiteX237" fmla="*/ 421482 w 2640806"/>
              <a:gd name="connsiteY237" fmla="*/ 695459 h 1800359"/>
              <a:gd name="connsiteX238" fmla="*/ 428625 w 2640806"/>
              <a:gd name="connsiteY238" fmla="*/ 669265 h 1800359"/>
              <a:gd name="connsiteX239" fmla="*/ 383382 w 2640806"/>
              <a:gd name="connsiteY239" fmla="*/ 669265 h 1800359"/>
              <a:gd name="connsiteX240" fmla="*/ 385763 w 2640806"/>
              <a:gd name="connsiteY240" fmla="*/ 619259 h 1800359"/>
              <a:gd name="connsiteX241" fmla="*/ 423863 w 2640806"/>
              <a:gd name="connsiteY241" fmla="*/ 602590 h 1800359"/>
              <a:gd name="connsiteX242" fmla="*/ 445294 w 2640806"/>
              <a:gd name="connsiteY242" fmla="*/ 562109 h 1800359"/>
              <a:gd name="connsiteX243" fmla="*/ 469107 w 2640806"/>
              <a:gd name="connsiteY243" fmla="*/ 526390 h 1800359"/>
              <a:gd name="connsiteX244" fmla="*/ 438150 w 2640806"/>
              <a:gd name="connsiteY244" fmla="*/ 519246 h 1800359"/>
              <a:gd name="connsiteX245" fmla="*/ 409575 w 2640806"/>
              <a:gd name="connsiteY245" fmla="*/ 521627 h 1800359"/>
              <a:gd name="connsiteX246" fmla="*/ 400050 w 2640806"/>
              <a:gd name="connsiteY246" fmla="*/ 552584 h 1800359"/>
              <a:gd name="connsiteX247" fmla="*/ 381000 w 2640806"/>
              <a:gd name="connsiteY247" fmla="*/ 588302 h 1800359"/>
              <a:gd name="connsiteX248" fmla="*/ 333375 w 2640806"/>
              <a:gd name="connsiteY248" fmla="*/ 614496 h 1800359"/>
              <a:gd name="connsiteX249" fmla="*/ 285750 w 2640806"/>
              <a:gd name="connsiteY249" fmla="*/ 635927 h 1800359"/>
              <a:gd name="connsiteX250" fmla="*/ 230982 w 2640806"/>
              <a:gd name="connsiteY250" fmla="*/ 643071 h 1800359"/>
              <a:gd name="connsiteX251" fmla="*/ 159544 w 2640806"/>
              <a:gd name="connsiteY251" fmla="*/ 631165 h 1800359"/>
              <a:gd name="connsiteX252" fmla="*/ 230982 w 2640806"/>
              <a:gd name="connsiteY252" fmla="*/ 612115 h 1800359"/>
              <a:gd name="connsiteX253" fmla="*/ 233363 w 2640806"/>
              <a:gd name="connsiteY253" fmla="*/ 581159 h 1800359"/>
              <a:gd name="connsiteX254" fmla="*/ 204788 w 2640806"/>
              <a:gd name="connsiteY254" fmla="*/ 557346 h 1800359"/>
              <a:gd name="connsiteX255" fmla="*/ 223838 w 2640806"/>
              <a:gd name="connsiteY255" fmla="*/ 531152 h 1800359"/>
              <a:gd name="connsiteX256" fmla="*/ 221457 w 2640806"/>
              <a:gd name="connsiteY256" fmla="*/ 495434 h 1800359"/>
              <a:gd name="connsiteX257" fmla="*/ 221457 w 2640806"/>
              <a:gd name="connsiteY257" fmla="*/ 495434 h 1800359"/>
              <a:gd name="connsiteX258" fmla="*/ 166688 w 2640806"/>
              <a:gd name="connsiteY258" fmla="*/ 500196 h 1800359"/>
              <a:gd name="connsiteX259" fmla="*/ 157163 w 2640806"/>
              <a:gd name="connsiteY259" fmla="*/ 533534 h 1800359"/>
              <a:gd name="connsiteX260" fmla="*/ 159544 w 2640806"/>
              <a:gd name="connsiteY260" fmla="*/ 478765 h 1800359"/>
              <a:gd name="connsiteX261" fmla="*/ 192882 w 2640806"/>
              <a:gd name="connsiteY261" fmla="*/ 433521 h 1800359"/>
              <a:gd name="connsiteX262" fmla="*/ 214313 w 2640806"/>
              <a:gd name="connsiteY262" fmla="*/ 414471 h 1800359"/>
              <a:gd name="connsiteX263" fmla="*/ 245269 w 2640806"/>
              <a:gd name="connsiteY263" fmla="*/ 393040 h 1800359"/>
              <a:gd name="connsiteX264" fmla="*/ 197644 w 2640806"/>
              <a:gd name="connsiteY264" fmla="*/ 378752 h 1800359"/>
              <a:gd name="connsiteX265" fmla="*/ 133350 w 2640806"/>
              <a:gd name="connsiteY265" fmla="*/ 378752 h 1800359"/>
              <a:gd name="connsiteX266" fmla="*/ 109538 w 2640806"/>
              <a:gd name="connsiteY266" fmla="*/ 378752 h 1800359"/>
              <a:gd name="connsiteX267" fmla="*/ 107157 w 2640806"/>
              <a:gd name="connsiteY267" fmla="*/ 433521 h 1800359"/>
              <a:gd name="connsiteX268" fmla="*/ 61913 w 2640806"/>
              <a:gd name="connsiteY268" fmla="*/ 378752 h 1800359"/>
              <a:gd name="connsiteX269" fmla="*/ 0 w 2640806"/>
              <a:gd name="connsiteY269" fmla="*/ 359702 h 1800359"/>
              <a:gd name="connsiteX270" fmla="*/ 0 w 2640806"/>
              <a:gd name="connsiteY270" fmla="*/ 338271 h 1800359"/>
              <a:gd name="connsiteX271" fmla="*/ 35719 w 2640806"/>
              <a:gd name="connsiteY271" fmla="*/ 314459 h 1800359"/>
              <a:gd name="connsiteX272" fmla="*/ 66675 w 2640806"/>
              <a:gd name="connsiteY272" fmla="*/ 273977 h 1800359"/>
              <a:gd name="connsiteX273" fmla="*/ 54769 w 2640806"/>
              <a:gd name="connsiteY273" fmla="*/ 238259 h 1800359"/>
              <a:gd name="connsiteX274" fmla="*/ 35719 w 2640806"/>
              <a:gd name="connsiteY274" fmla="*/ 214446 h 1800359"/>
              <a:gd name="connsiteX275" fmla="*/ 61913 w 2640806"/>
              <a:gd name="connsiteY275" fmla="*/ 200159 h 1800359"/>
              <a:gd name="connsiteX276" fmla="*/ 71438 w 2640806"/>
              <a:gd name="connsiteY276" fmla="*/ 159677 h 1800359"/>
              <a:gd name="connsiteX277" fmla="*/ 57150 w 2640806"/>
              <a:gd name="connsiteY277" fmla="*/ 123959 h 1800359"/>
              <a:gd name="connsiteX278" fmla="*/ 21432 w 2640806"/>
              <a:gd name="connsiteY278" fmla="*/ 81096 h 1800359"/>
              <a:gd name="connsiteX279" fmla="*/ 66675 w 2640806"/>
              <a:gd name="connsiteY279" fmla="*/ 57284 h 1800359"/>
              <a:gd name="connsiteX280" fmla="*/ 95250 w 2640806"/>
              <a:gd name="connsiteY280" fmla="*/ 47759 h 1800359"/>
              <a:gd name="connsiteX281" fmla="*/ 190500 w 2640806"/>
              <a:gd name="connsiteY281" fmla="*/ 134 h 1800359"/>
              <a:gd name="connsiteX282" fmla="*/ 269081 w 2640806"/>
              <a:gd name="connsiteY282" fmla="*/ 62046 h 1800359"/>
              <a:gd name="connsiteX283" fmla="*/ 404813 w 2640806"/>
              <a:gd name="connsiteY283"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924050 w 2640806"/>
              <a:gd name="connsiteY58" fmla="*/ 933585 h 1800359"/>
              <a:gd name="connsiteX59" fmla="*/ 1940719 w 2640806"/>
              <a:gd name="connsiteY59" fmla="*/ 957397 h 1800359"/>
              <a:gd name="connsiteX60" fmla="*/ 1962150 w 2640806"/>
              <a:gd name="connsiteY60" fmla="*/ 971685 h 1800359"/>
              <a:gd name="connsiteX61" fmla="*/ 1988344 w 2640806"/>
              <a:gd name="connsiteY61" fmla="*/ 955016 h 1800359"/>
              <a:gd name="connsiteX62" fmla="*/ 2024063 w 2640806"/>
              <a:gd name="connsiteY62" fmla="*/ 933585 h 1800359"/>
              <a:gd name="connsiteX63" fmla="*/ 2057400 w 2640806"/>
              <a:gd name="connsiteY63" fmla="*/ 950253 h 1800359"/>
              <a:gd name="connsiteX64" fmla="*/ 2081213 w 2640806"/>
              <a:gd name="connsiteY64" fmla="*/ 983591 h 1800359"/>
              <a:gd name="connsiteX65" fmla="*/ 2109788 w 2640806"/>
              <a:gd name="connsiteY65" fmla="*/ 1024072 h 1800359"/>
              <a:gd name="connsiteX66" fmla="*/ 2143125 w 2640806"/>
              <a:gd name="connsiteY66" fmla="*/ 1028834 h 1800359"/>
              <a:gd name="connsiteX67" fmla="*/ 2183607 w 2640806"/>
              <a:gd name="connsiteY67" fmla="*/ 995497 h 1800359"/>
              <a:gd name="connsiteX68" fmla="*/ 2188369 w 2640806"/>
              <a:gd name="connsiteY68" fmla="*/ 945491 h 1800359"/>
              <a:gd name="connsiteX69" fmla="*/ 2231232 w 2640806"/>
              <a:gd name="connsiteY69" fmla="*/ 938347 h 1800359"/>
              <a:gd name="connsiteX70" fmla="*/ 2300288 w 2640806"/>
              <a:gd name="connsiteY70" fmla="*/ 971685 h 1800359"/>
              <a:gd name="connsiteX71" fmla="*/ 2395538 w 2640806"/>
              <a:gd name="connsiteY71" fmla="*/ 997878 h 1800359"/>
              <a:gd name="connsiteX72" fmla="*/ 2459832 w 2640806"/>
              <a:gd name="connsiteY72" fmla="*/ 1035978 h 1800359"/>
              <a:gd name="connsiteX73" fmla="*/ 2488407 w 2640806"/>
              <a:gd name="connsiteY73" fmla="*/ 1083603 h 1800359"/>
              <a:gd name="connsiteX74" fmla="*/ 2502694 w 2640806"/>
              <a:gd name="connsiteY74" fmla="*/ 1100272 h 1800359"/>
              <a:gd name="connsiteX75" fmla="*/ 2543175 w 2640806"/>
              <a:gd name="connsiteY75" fmla="*/ 1124085 h 1800359"/>
              <a:gd name="connsiteX76" fmla="*/ 2640806 w 2640806"/>
              <a:gd name="connsiteY76" fmla="*/ 1152658 h 1800359"/>
              <a:gd name="connsiteX77" fmla="*/ 2516982 w 2640806"/>
              <a:gd name="connsiteY77" fmla="*/ 1150278 h 1800359"/>
              <a:gd name="connsiteX78" fmla="*/ 2493169 w 2640806"/>
              <a:gd name="connsiteY78" fmla="*/ 1155041 h 1800359"/>
              <a:gd name="connsiteX79" fmla="*/ 2443163 w 2640806"/>
              <a:gd name="connsiteY79" fmla="*/ 1126466 h 1800359"/>
              <a:gd name="connsiteX80" fmla="*/ 2433638 w 2640806"/>
              <a:gd name="connsiteY80" fmla="*/ 1090747 h 1800359"/>
              <a:gd name="connsiteX81" fmla="*/ 2419350 w 2640806"/>
              <a:gd name="connsiteY81" fmla="*/ 1052647 h 1800359"/>
              <a:gd name="connsiteX82" fmla="*/ 2338388 w 2640806"/>
              <a:gd name="connsiteY82" fmla="*/ 1024072 h 1800359"/>
              <a:gd name="connsiteX83" fmla="*/ 2264569 w 2640806"/>
              <a:gd name="connsiteY83" fmla="*/ 997878 h 1800359"/>
              <a:gd name="connsiteX84" fmla="*/ 2224088 w 2640806"/>
              <a:gd name="connsiteY84" fmla="*/ 1012166 h 1800359"/>
              <a:gd name="connsiteX85" fmla="*/ 2178844 w 2640806"/>
              <a:gd name="connsiteY85" fmla="*/ 1052647 h 1800359"/>
              <a:gd name="connsiteX86" fmla="*/ 2116932 w 2640806"/>
              <a:gd name="connsiteY86" fmla="*/ 1081222 h 1800359"/>
              <a:gd name="connsiteX87" fmla="*/ 2071688 w 2640806"/>
              <a:gd name="connsiteY87" fmla="*/ 1064553 h 1800359"/>
              <a:gd name="connsiteX88" fmla="*/ 2035969 w 2640806"/>
              <a:gd name="connsiteY88" fmla="*/ 1028835 h 1800359"/>
              <a:gd name="connsiteX89" fmla="*/ 2045494 w 2640806"/>
              <a:gd name="connsiteY89" fmla="*/ 1009785 h 1800359"/>
              <a:gd name="connsiteX90" fmla="*/ 1516857 w 2640806"/>
              <a:gd name="connsiteY90" fmla="*/ 926440 h 1800359"/>
              <a:gd name="connsiteX91" fmla="*/ 1471613 w 2640806"/>
              <a:gd name="connsiteY91" fmla="*/ 897865 h 1800359"/>
              <a:gd name="connsiteX92" fmla="*/ 1438275 w 2640806"/>
              <a:gd name="connsiteY92" fmla="*/ 847859 h 1800359"/>
              <a:gd name="connsiteX93" fmla="*/ 1433513 w 2640806"/>
              <a:gd name="connsiteY93" fmla="*/ 819284 h 1800359"/>
              <a:gd name="connsiteX94" fmla="*/ 1409700 w 2640806"/>
              <a:gd name="connsiteY94" fmla="*/ 804996 h 1800359"/>
              <a:gd name="connsiteX95" fmla="*/ 1369219 w 2640806"/>
              <a:gd name="connsiteY95" fmla="*/ 807377 h 1800359"/>
              <a:gd name="connsiteX96" fmla="*/ 1309688 w 2640806"/>
              <a:gd name="connsiteY96" fmla="*/ 807377 h 1800359"/>
              <a:gd name="connsiteX97" fmla="*/ 1281113 w 2640806"/>
              <a:gd name="connsiteY97" fmla="*/ 812140 h 1800359"/>
              <a:gd name="connsiteX98" fmla="*/ 1257300 w 2640806"/>
              <a:gd name="connsiteY98" fmla="*/ 835952 h 1800359"/>
              <a:gd name="connsiteX99" fmla="*/ 1221582 w 2640806"/>
              <a:gd name="connsiteY99" fmla="*/ 838334 h 1800359"/>
              <a:gd name="connsiteX100" fmla="*/ 1188244 w 2640806"/>
              <a:gd name="connsiteY100" fmla="*/ 835952 h 1800359"/>
              <a:gd name="connsiteX101" fmla="*/ 1143000 w 2640806"/>
              <a:gd name="connsiteY101" fmla="*/ 821665 h 1800359"/>
              <a:gd name="connsiteX102" fmla="*/ 1109663 w 2640806"/>
              <a:gd name="connsiteY102" fmla="*/ 838334 h 1800359"/>
              <a:gd name="connsiteX103" fmla="*/ 1083469 w 2640806"/>
              <a:gd name="connsiteY103" fmla="*/ 866909 h 1800359"/>
              <a:gd name="connsiteX104" fmla="*/ 1054894 w 2640806"/>
              <a:gd name="connsiteY104" fmla="*/ 885959 h 1800359"/>
              <a:gd name="connsiteX105" fmla="*/ 1064419 w 2640806"/>
              <a:gd name="connsiteY105" fmla="*/ 926440 h 1800359"/>
              <a:gd name="connsiteX106" fmla="*/ 1059657 w 2640806"/>
              <a:gd name="connsiteY106" fmla="*/ 985971 h 1800359"/>
              <a:gd name="connsiteX107" fmla="*/ 1038225 w 2640806"/>
              <a:gd name="connsiteY107" fmla="*/ 933584 h 1800359"/>
              <a:gd name="connsiteX108" fmla="*/ 1028700 w 2640806"/>
              <a:gd name="connsiteY108" fmla="*/ 902627 h 1800359"/>
              <a:gd name="connsiteX109" fmla="*/ 1009650 w 2640806"/>
              <a:gd name="connsiteY109" fmla="*/ 897865 h 1800359"/>
              <a:gd name="connsiteX110" fmla="*/ 997744 w 2640806"/>
              <a:gd name="connsiteY110" fmla="*/ 921677 h 1800359"/>
              <a:gd name="connsiteX111" fmla="*/ 969169 w 2640806"/>
              <a:gd name="connsiteY111" fmla="*/ 924059 h 1800359"/>
              <a:gd name="connsiteX112" fmla="*/ 935832 w 2640806"/>
              <a:gd name="connsiteY112" fmla="*/ 916915 h 1800359"/>
              <a:gd name="connsiteX113" fmla="*/ 912019 w 2640806"/>
              <a:gd name="connsiteY113" fmla="*/ 935965 h 1800359"/>
              <a:gd name="connsiteX114" fmla="*/ 873919 w 2640806"/>
              <a:gd name="connsiteY114" fmla="*/ 945490 h 1800359"/>
              <a:gd name="connsiteX115" fmla="*/ 842963 w 2640806"/>
              <a:gd name="connsiteY115" fmla="*/ 935965 h 1800359"/>
              <a:gd name="connsiteX116" fmla="*/ 802482 w 2640806"/>
              <a:gd name="connsiteY116" fmla="*/ 912152 h 1800359"/>
              <a:gd name="connsiteX117" fmla="*/ 785813 w 2640806"/>
              <a:gd name="connsiteY117" fmla="*/ 881196 h 1800359"/>
              <a:gd name="connsiteX118" fmla="*/ 776288 w 2640806"/>
              <a:gd name="connsiteY118" fmla="*/ 866909 h 1800359"/>
              <a:gd name="connsiteX119" fmla="*/ 800100 w 2640806"/>
              <a:gd name="connsiteY119" fmla="*/ 850240 h 1800359"/>
              <a:gd name="connsiteX120" fmla="*/ 800100 w 2640806"/>
              <a:gd name="connsiteY120" fmla="*/ 793090 h 1800359"/>
              <a:gd name="connsiteX121" fmla="*/ 776288 w 2640806"/>
              <a:gd name="connsiteY121" fmla="*/ 783565 h 1800359"/>
              <a:gd name="connsiteX122" fmla="*/ 719138 w 2640806"/>
              <a:gd name="connsiteY122" fmla="*/ 788327 h 1800359"/>
              <a:gd name="connsiteX123" fmla="*/ 688182 w 2640806"/>
              <a:gd name="connsiteY123" fmla="*/ 781184 h 1800359"/>
              <a:gd name="connsiteX124" fmla="*/ 673894 w 2640806"/>
              <a:gd name="connsiteY124" fmla="*/ 754990 h 1800359"/>
              <a:gd name="connsiteX125" fmla="*/ 652463 w 2640806"/>
              <a:gd name="connsiteY125" fmla="*/ 731177 h 1800359"/>
              <a:gd name="connsiteX126" fmla="*/ 619125 w 2640806"/>
              <a:gd name="connsiteY126" fmla="*/ 709746 h 1800359"/>
              <a:gd name="connsiteX127" fmla="*/ 590550 w 2640806"/>
              <a:gd name="connsiteY127" fmla="*/ 716890 h 1800359"/>
              <a:gd name="connsiteX128" fmla="*/ 566738 w 2640806"/>
              <a:gd name="connsiteY128" fmla="*/ 719271 h 1800359"/>
              <a:gd name="connsiteX129" fmla="*/ 569119 w 2640806"/>
              <a:gd name="connsiteY129" fmla="*/ 750227 h 1800359"/>
              <a:gd name="connsiteX130" fmla="*/ 604838 w 2640806"/>
              <a:gd name="connsiteY130" fmla="*/ 764515 h 1800359"/>
              <a:gd name="connsiteX131" fmla="*/ 571500 w 2640806"/>
              <a:gd name="connsiteY131" fmla="*/ 778802 h 1800359"/>
              <a:gd name="connsiteX132" fmla="*/ 545307 w 2640806"/>
              <a:gd name="connsiteY132" fmla="*/ 795471 h 1800359"/>
              <a:gd name="connsiteX133" fmla="*/ 569119 w 2640806"/>
              <a:gd name="connsiteY133" fmla="*/ 814521 h 1800359"/>
              <a:gd name="connsiteX134" fmla="*/ 550069 w 2640806"/>
              <a:gd name="connsiteY134" fmla="*/ 833571 h 1800359"/>
              <a:gd name="connsiteX135" fmla="*/ 523875 w 2640806"/>
              <a:gd name="connsiteY135" fmla="*/ 840715 h 1800359"/>
              <a:gd name="connsiteX136" fmla="*/ 511969 w 2640806"/>
              <a:gd name="connsiteY136" fmla="*/ 862146 h 1800359"/>
              <a:gd name="connsiteX137" fmla="*/ 535782 w 2640806"/>
              <a:gd name="connsiteY137" fmla="*/ 883577 h 1800359"/>
              <a:gd name="connsiteX138" fmla="*/ 542925 w 2640806"/>
              <a:gd name="connsiteY138" fmla="*/ 914534 h 1800359"/>
              <a:gd name="connsiteX139" fmla="*/ 557213 w 2640806"/>
              <a:gd name="connsiteY139" fmla="*/ 947871 h 1800359"/>
              <a:gd name="connsiteX140" fmla="*/ 533400 w 2640806"/>
              <a:gd name="connsiteY140" fmla="*/ 955015 h 1800359"/>
              <a:gd name="connsiteX141" fmla="*/ 528638 w 2640806"/>
              <a:gd name="connsiteY141" fmla="*/ 988352 h 1800359"/>
              <a:gd name="connsiteX142" fmla="*/ 550069 w 2640806"/>
              <a:gd name="connsiteY142" fmla="*/ 1002640 h 1800359"/>
              <a:gd name="connsiteX143" fmla="*/ 573882 w 2640806"/>
              <a:gd name="connsiteY143" fmla="*/ 990734 h 1800359"/>
              <a:gd name="connsiteX144" fmla="*/ 588169 w 2640806"/>
              <a:gd name="connsiteY144" fmla="*/ 1012165 h 1800359"/>
              <a:gd name="connsiteX145" fmla="*/ 588169 w 2640806"/>
              <a:gd name="connsiteY145" fmla="*/ 1012165 h 1800359"/>
              <a:gd name="connsiteX146" fmla="*/ 614363 w 2640806"/>
              <a:gd name="connsiteY146" fmla="*/ 1038359 h 1800359"/>
              <a:gd name="connsiteX147" fmla="*/ 602457 w 2640806"/>
              <a:gd name="connsiteY147" fmla="*/ 1064552 h 1800359"/>
              <a:gd name="connsiteX148" fmla="*/ 588169 w 2640806"/>
              <a:gd name="connsiteY148" fmla="*/ 1081221 h 1800359"/>
              <a:gd name="connsiteX149" fmla="*/ 600075 w 2640806"/>
              <a:gd name="connsiteY149" fmla="*/ 1119321 h 1800359"/>
              <a:gd name="connsiteX150" fmla="*/ 609600 w 2640806"/>
              <a:gd name="connsiteY150" fmla="*/ 1138371 h 1800359"/>
              <a:gd name="connsiteX151" fmla="*/ 609600 w 2640806"/>
              <a:gd name="connsiteY151" fmla="*/ 1138371 h 1800359"/>
              <a:gd name="connsiteX152" fmla="*/ 640557 w 2640806"/>
              <a:gd name="connsiteY152" fmla="*/ 1155040 h 1800359"/>
              <a:gd name="connsiteX153" fmla="*/ 642938 w 2640806"/>
              <a:gd name="connsiteY153" fmla="*/ 1188377 h 1800359"/>
              <a:gd name="connsiteX154" fmla="*/ 681038 w 2640806"/>
              <a:gd name="connsiteY154" fmla="*/ 1205046 h 1800359"/>
              <a:gd name="connsiteX155" fmla="*/ 781050 w 2640806"/>
              <a:gd name="connsiteY155" fmla="*/ 1228859 h 1800359"/>
              <a:gd name="connsiteX156" fmla="*/ 797719 w 2640806"/>
              <a:gd name="connsiteY156" fmla="*/ 1245527 h 1800359"/>
              <a:gd name="connsiteX157" fmla="*/ 828675 w 2640806"/>
              <a:gd name="connsiteY157" fmla="*/ 1262196 h 1800359"/>
              <a:gd name="connsiteX158" fmla="*/ 852488 w 2640806"/>
              <a:gd name="connsiteY158" fmla="*/ 1238384 h 1800359"/>
              <a:gd name="connsiteX159" fmla="*/ 864394 w 2640806"/>
              <a:gd name="connsiteY159" fmla="*/ 1262196 h 1800359"/>
              <a:gd name="connsiteX160" fmla="*/ 926307 w 2640806"/>
              <a:gd name="connsiteY160" fmla="*/ 1269340 h 1800359"/>
              <a:gd name="connsiteX161" fmla="*/ 940594 w 2640806"/>
              <a:gd name="connsiteY161" fmla="*/ 1286009 h 1800359"/>
              <a:gd name="connsiteX162" fmla="*/ 966788 w 2640806"/>
              <a:gd name="connsiteY162" fmla="*/ 1326490 h 1800359"/>
              <a:gd name="connsiteX163" fmla="*/ 1004888 w 2640806"/>
              <a:gd name="connsiteY163" fmla="*/ 1350302 h 1800359"/>
              <a:gd name="connsiteX164" fmla="*/ 1064419 w 2640806"/>
              <a:gd name="connsiteY164" fmla="*/ 1376496 h 1800359"/>
              <a:gd name="connsiteX165" fmla="*/ 1104900 w 2640806"/>
              <a:gd name="connsiteY165" fmla="*/ 1395546 h 1800359"/>
              <a:gd name="connsiteX166" fmla="*/ 1152525 w 2640806"/>
              <a:gd name="connsiteY166" fmla="*/ 1395546 h 1800359"/>
              <a:gd name="connsiteX167" fmla="*/ 1216819 w 2640806"/>
              <a:gd name="connsiteY167" fmla="*/ 1409834 h 1800359"/>
              <a:gd name="connsiteX168" fmla="*/ 1283494 w 2640806"/>
              <a:gd name="connsiteY168" fmla="*/ 1424121 h 1800359"/>
              <a:gd name="connsiteX169" fmla="*/ 1323975 w 2640806"/>
              <a:gd name="connsiteY169" fmla="*/ 1466984 h 1800359"/>
              <a:gd name="connsiteX170" fmla="*/ 1369219 w 2640806"/>
              <a:gd name="connsiteY170" fmla="*/ 1514609 h 1800359"/>
              <a:gd name="connsiteX171" fmla="*/ 1371600 w 2640806"/>
              <a:gd name="connsiteY171" fmla="*/ 1574140 h 1800359"/>
              <a:gd name="connsiteX172" fmla="*/ 1343025 w 2640806"/>
              <a:gd name="connsiteY172" fmla="*/ 1528896 h 1800359"/>
              <a:gd name="connsiteX173" fmla="*/ 1297782 w 2640806"/>
              <a:gd name="connsiteY173" fmla="*/ 1483652 h 1800359"/>
              <a:gd name="connsiteX174" fmla="*/ 1262063 w 2640806"/>
              <a:gd name="connsiteY174" fmla="*/ 1450315 h 1800359"/>
              <a:gd name="connsiteX175" fmla="*/ 1228725 w 2640806"/>
              <a:gd name="connsiteY175" fmla="*/ 1431265 h 1800359"/>
              <a:gd name="connsiteX176" fmla="*/ 1159669 w 2640806"/>
              <a:gd name="connsiteY176" fmla="*/ 1426502 h 1800359"/>
              <a:gd name="connsiteX177" fmla="*/ 1102519 w 2640806"/>
              <a:gd name="connsiteY177" fmla="*/ 1424121 h 1800359"/>
              <a:gd name="connsiteX178" fmla="*/ 1062038 w 2640806"/>
              <a:gd name="connsiteY178" fmla="*/ 1407452 h 1800359"/>
              <a:gd name="connsiteX179" fmla="*/ 1014413 w 2640806"/>
              <a:gd name="connsiteY179" fmla="*/ 1388402 h 1800359"/>
              <a:gd name="connsiteX180" fmla="*/ 983457 w 2640806"/>
              <a:gd name="connsiteY180" fmla="*/ 1366971 h 1800359"/>
              <a:gd name="connsiteX181" fmla="*/ 942975 w 2640806"/>
              <a:gd name="connsiteY181" fmla="*/ 1343159 h 1800359"/>
              <a:gd name="connsiteX182" fmla="*/ 900113 w 2640806"/>
              <a:gd name="connsiteY182" fmla="*/ 1319346 h 1800359"/>
              <a:gd name="connsiteX183" fmla="*/ 912019 w 2640806"/>
              <a:gd name="connsiteY183" fmla="*/ 1364590 h 1800359"/>
              <a:gd name="connsiteX184" fmla="*/ 923925 w 2640806"/>
              <a:gd name="connsiteY184" fmla="*/ 1409834 h 1800359"/>
              <a:gd name="connsiteX185" fmla="*/ 938213 w 2640806"/>
              <a:gd name="connsiteY185" fmla="*/ 1450315 h 1800359"/>
              <a:gd name="connsiteX186" fmla="*/ 962025 w 2640806"/>
              <a:gd name="connsiteY186" fmla="*/ 1497940 h 1800359"/>
              <a:gd name="connsiteX187" fmla="*/ 971550 w 2640806"/>
              <a:gd name="connsiteY187" fmla="*/ 1550327 h 1800359"/>
              <a:gd name="connsiteX188" fmla="*/ 1002507 w 2640806"/>
              <a:gd name="connsiteY188" fmla="*/ 1614621 h 1800359"/>
              <a:gd name="connsiteX189" fmla="*/ 1021557 w 2640806"/>
              <a:gd name="connsiteY189" fmla="*/ 1647959 h 1800359"/>
              <a:gd name="connsiteX190" fmla="*/ 1035844 w 2640806"/>
              <a:gd name="connsiteY190" fmla="*/ 1671771 h 1800359"/>
              <a:gd name="connsiteX191" fmla="*/ 1102519 w 2640806"/>
              <a:gd name="connsiteY191" fmla="*/ 1678915 h 1800359"/>
              <a:gd name="connsiteX192" fmla="*/ 1154907 w 2640806"/>
              <a:gd name="connsiteY192" fmla="*/ 1697965 h 1800359"/>
              <a:gd name="connsiteX193" fmla="*/ 1171575 w 2640806"/>
              <a:gd name="connsiteY193" fmla="*/ 1709871 h 1800359"/>
              <a:gd name="connsiteX194" fmla="*/ 1176338 w 2640806"/>
              <a:gd name="connsiteY194" fmla="*/ 1717015 h 1800359"/>
              <a:gd name="connsiteX195" fmla="*/ 1178719 w 2640806"/>
              <a:gd name="connsiteY195" fmla="*/ 1726540 h 1800359"/>
              <a:gd name="connsiteX196" fmla="*/ 1181100 w 2640806"/>
              <a:gd name="connsiteY196" fmla="*/ 1728921 h 1800359"/>
              <a:gd name="connsiteX197" fmla="*/ 1204913 w 2640806"/>
              <a:gd name="connsiteY197" fmla="*/ 1793215 h 1800359"/>
              <a:gd name="connsiteX198" fmla="*/ 1169194 w 2640806"/>
              <a:gd name="connsiteY198" fmla="*/ 1800359 h 1800359"/>
              <a:gd name="connsiteX199" fmla="*/ 1140619 w 2640806"/>
              <a:gd name="connsiteY199" fmla="*/ 1745590 h 1800359"/>
              <a:gd name="connsiteX200" fmla="*/ 1121569 w 2640806"/>
              <a:gd name="connsiteY200" fmla="*/ 1726540 h 1800359"/>
              <a:gd name="connsiteX201" fmla="*/ 1128713 w 2640806"/>
              <a:gd name="connsiteY201" fmla="*/ 1790834 h 1800359"/>
              <a:gd name="connsiteX202" fmla="*/ 1119188 w 2640806"/>
              <a:gd name="connsiteY202" fmla="*/ 1790834 h 1800359"/>
              <a:gd name="connsiteX203" fmla="*/ 1088232 w 2640806"/>
              <a:gd name="connsiteY203" fmla="*/ 1740827 h 1800359"/>
              <a:gd name="connsiteX204" fmla="*/ 1057275 w 2640806"/>
              <a:gd name="connsiteY204" fmla="*/ 1717015 h 1800359"/>
              <a:gd name="connsiteX205" fmla="*/ 1042988 w 2640806"/>
              <a:gd name="connsiteY205" fmla="*/ 1745590 h 1800359"/>
              <a:gd name="connsiteX206" fmla="*/ 1021557 w 2640806"/>
              <a:gd name="connsiteY206" fmla="*/ 1750352 h 1800359"/>
              <a:gd name="connsiteX207" fmla="*/ 985838 w 2640806"/>
              <a:gd name="connsiteY207" fmla="*/ 1697965 h 1800359"/>
              <a:gd name="connsiteX208" fmla="*/ 919163 w 2640806"/>
              <a:gd name="connsiteY208" fmla="*/ 1671771 h 1800359"/>
              <a:gd name="connsiteX209" fmla="*/ 876300 w 2640806"/>
              <a:gd name="connsiteY209" fmla="*/ 1638434 h 1800359"/>
              <a:gd name="connsiteX210" fmla="*/ 857250 w 2640806"/>
              <a:gd name="connsiteY210" fmla="*/ 1576521 h 1800359"/>
              <a:gd name="connsiteX211" fmla="*/ 862013 w 2640806"/>
              <a:gd name="connsiteY211" fmla="*/ 1528896 h 1800359"/>
              <a:gd name="connsiteX212" fmla="*/ 864394 w 2640806"/>
              <a:gd name="connsiteY212" fmla="*/ 1464602 h 1800359"/>
              <a:gd name="connsiteX213" fmla="*/ 866775 w 2640806"/>
              <a:gd name="connsiteY213" fmla="*/ 1400309 h 1800359"/>
              <a:gd name="connsiteX214" fmla="*/ 862013 w 2640806"/>
              <a:gd name="connsiteY214" fmla="*/ 1333634 h 1800359"/>
              <a:gd name="connsiteX215" fmla="*/ 804863 w 2640806"/>
              <a:gd name="connsiteY215" fmla="*/ 1305059 h 1800359"/>
              <a:gd name="connsiteX216" fmla="*/ 754857 w 2640806"/>
              <a:gd name="connsiteY216" fmla="*/ 1281246 h 1800359"/>
              <a:gd name="connsiteX217" fmla="*/ 692944 w 2640806"/>
              <a:gd name="connsiteY217" fmla="*/ 1250290 h 1800359"/>
              <a:gd name="connsiteX218" fmla="*/ 609600 w 2640806"/>
              <a:gd name="connsiteY218" fmla="*/ 1209809 h 1800359"/>
              <a:gd name="connsiteX219" fmla="*/ 566738 w 2640806"/>
              <a:gd name="connsiteY219" fmla="*/ 1183615 h 1800359"/>
              <a:gd name="connsiteX220" fmla="*/ 528638 w 2640806"/>
              <a:gd name="connsiteY220" fmla="*/ 1138371 h 1800359"/>
              <a:gd name="connsiteX221" fmla="*/ 523875 w 2640806"/>
              <a:gd name="connsiteY221" fmla="*/ 1109796 h 1800359"/>
              <a:gd name="connsiteX222" fmla="*/ 550069 w 2640806"/>
              <a:gd name="connsiteY222" fmla="*/ 1090746 h 1800359"/>
              <a:gd name="connsiteX223" fmla="*/ 561975 w 2640806"/>
              <a:gd name="connsiteY223" fmla="*/ 1064552 h 1800359"/>
              <a:gd name="connsiteX224" fmla="*/ 547688 w 2640806"/>
              <a:gd name="connsiteY224" fmla="*/ 1040740 h 1800359"/>
              <a:gd name="connsiteX225" fmla="*/ 490538 w 2640806"/>
              <a:gd name="connsiteY225" fmla="*/ 1076459 h 1800359"/>
              <a:gd name="connsiteX226" fmla="*/ 447675 w 2640806"/>
              <a:gd name="connsiteY226" fmla="*/ 1057409 h 1800359"/>
              <a:gd name="connsiteX227" fmla="*/ 454819 w 2640806"/>
              <a:gd name="connsiteY227" fmla="*/ 1026452 h 1800359"/>
              <a:gd name="connsiteX228" fmla="*/ 461963 w 2640806"/>
              <a:gd name="connsiteY228" fmla="*/ 988352 h 1800359"/>
              <a:gd name="connsiteX229" fmla="*/ 459582 w 2640806"/>
              <a:gd name="connsiteY229" fmla="*/ 976446 h 1800359"/>
              <a:gd name="connsiteX230" fmla="*/ 419100 w 2640806"/>
              <a:gd name="connsiteY230" fmla="*/ 959777 h 1800359"/>
              <a:gd name="connsiteX231" fmla="*/ 392907 w 2640806"/>
              <a:gd name="connsiteY231" fmla="*/ 905009 h 1800359"/>
              <a:gd name="connsiteX232" fmla="*/ 395288 w 2640806"/>
              <a:gd name="connsiteY232" fmla="*/ 857384 h 1800359"/>
              <a:gd name="connsiteX233" fmla="*/ 433388 w 2640806"/>
              <a:gd name="connsiteY233" fmla="*/ 835952 h 1800359"/>
              <a:gd name="connsiteX234" fmla="*/ 431007 w 2640806"/>
              <a:gd name="connsiteY234" fmla="*/ 800234 h 1800359"/>
              <a:gd name="connsiteX235" fmla="*/ 400050 w 2640806"/>
              <a:gd name="connsiteY235" fmla="*/ 819284 h 1800359"/>
              <a:gd name="connsiteX236" fmla="*/ 397669 w 2640806"/>
              <a:gd name="connsiteY236" fmla="*/ 781184 h 1800359"/>
              <a:gd name="connsiteX237" fmla="*/ 419100 w 2640806"/>
              <a:gd name="connsiteY237" fmla="*/ 743084 h 1800359"/>
              <a:gd name="connsiteX238" fmla="*/ 421482 w 2640806"/>
              <a:gd name="connsiteY238" fmla="*/ 695459 h 1800359"/>
              <a:gd name="connsiteX239" fmla="*/ 428625 w 2640806"/>
              <a:gd name="connsiteY239" fmla="*/ 669265 h 1800359"/>
              <a:gd name="connsiteX240" fmla="*/ 383382 w 2640806"/>
              <a:gd name="connsiteY240" fmla="*/ 669265 h 1800359"/>
              <a:gd name="connsiteX241" fmla="*/ 385763 w 2640806"/>
              <a:gd name="connsiteY241" fmla="*/ 619259 h 1800359"/>
              <a:gd name="connsiteX242" fmla="*/ 423863 w 2640806"/>
              <a:gd name="connsiteY242" fmla="*/ 602590 h 1800359"/>
              <a:gd name="connsiteX243" fmla="*/ 445294 w 2640806"/>
              <a:gd name="connsiteY243" fmla="*/ 562109 h 1800359"/>
              <a:gd name="connsiteX244" fmla="*/ 469107 w 2640806"/>
              <a:gd name="connsiteY244" fmla="*/ 526390 h 1800359"/>
              <a:gd name="connsiteX245" fmla="*/ 438150 w 2640806"/>
              <a:gd name="connsiteY245" fmla="*/ 519246 h 1800359"/>
              <a:gd name="connsiteX246" fmla="*/ 409575 w 2640806"/>
              <a:gd name="connsiteY246" fmla="*/ 521627 h 1800359"/>
              <a:gd name="connsiteX247" fmla="*/ 400050 w 2640806"/>
              <a:gd name="connsiteY247" fmla="*/ 552584 h 1800359"/>
              <a:gd name="connsiteX248" fmla="*/ 381000 w 2640806"/>
              <a:gd name="connsiteY248" fmla="*/ 588302 h 1800359"/>
              <a:gd name="connsiteX249" fmla="*/ 333375 w 2640806"/>
              <a:gd name="connsiteY249" fmla="*/ 614496 h 1800359"/>
              <a:gd name="connsiteX250" fmla="*/ 285750 w 2640806"/>
              <a:gd name="connsiteY250" fmla="*/ 635927 h 1800359"/>
              <a:gd name="connsiteX251" fmla="*/ 230982 w 2640806"/>
              <a:gd name="connsiteY251" fmla="*/ 643071 h 1800359"/>
              <a:gd name="connsiteX252" fmla="*/ 159544 w 2640806"/>
              <a:gd name="connsiteY252" fmla="*/ 631165 h 1800359"/>
              <a:gd name="connsiteX253" fmla="*/ 230982 w 2640806"/>
              <a:gd name="connsiteY253" fmla="*/ 612115 h 1800359"/>
              <a:gd name="connsiteX254" fmla="*/ 233363 w 2640806"/>
              <a:gd name="connsiteY254" fmla="*/ 581159 h 1800359"/>
              <a:gd name="connsiteX255" fmla="*/ 204788 w 2640806"/>
              <a:gd name="connsiteY255" fmla="*/ 557346 h 1800359"/>
              <a:gd name="connsiteX256" fmla="*/ 223838 w 2640806"/>
              <a:gd name="connsiteY256" fmla="*/ 531152 h 1800359"/>
              <a:gd name="connsiteX257" fmla="*/ 221457 w 2640806"/>
              <a:gd name="connsiteY257" fmla="*/ 495434 h 1800359"/>
              <a:gd name="connsiteX258" fmla="*/ 221457 w 2640806"/>
              <a:gd name="connsiteY258" fmla="*/ 495434 h 1800359"/>
              <a:gd name="connsiteX259" fmla="*/ 166688 w 2640806"/>
              <a:gd name="connsiteY259" fmla="*/ 500196 h 1800359"/>
              <a:gd name="connsiteX260" fmla="*/ 157163 w 2640806"/>
              <a:gd name="connsiteY260" fmla="*/ 533534 h 1800359"/>
              <a:gd name="connsiteX261" fmla="*/ 159544 w 2640806"/>
              <a:gd name="connsiteY261" fmla="*/ 478765 h 1800359"/>
              <a:gd name="connsiteX262" fmla="*/ 192882 w 2640806"/>
              <a:gd name="connsiteY262" fmla="*/ 433521 h 1800359"/>
              <a:gd name="connsiteX263" fmla="*/ 214313 w 2640806"/>
              <a:gd name="connsiteY263" fmla="*/ 414471 h 1800359"/>
              <a:gd name="connsiteX264" fmla="*/ 245269 w 2640806"/>
              <a:gd name="connsiteY264" fmla="*/ 393040 h 1800359"/>
              <a:gd name="connsiteX265" fmla="*/ 197644 w 2640806"/>
              <a:gd name="connsiteY265" fmla="*/ 378752 h 1800359"/>
              <a:gd name="connsiteX266" fmla="*/ 133350 w 2640806"/>
              <a:gd name="connsiteY266" fmla="*/ 378752 h 1800359"/>
              <a:gd name="connsiteX267" fmla="*/ 109538 w 2640806"/>
              <a:gd name="connsiteY267" fmla="*/ 378752 h 1800359"/>
              <a:gd name="connsiteX268" fmla="*/ 107157 w 2640806"/>
              <a:gd name="connsiteY268" fmla="*/ 433521 h 1800359"/>
              <a:gd name="connsiteX269" fmla="*/ 61913 w 2640806"/>
              <a:gd name="connsiteY269" fmla="*/ 378752 h 1800359"/>
              <a:gd name="connsiteX270" fmla="*/ 0 w 2640806"/>
              <a:gd name="connsiteY270" fmla="*/ 359702 h 1800359"/>
              <a:gd name="connsiteX271" fmla="*/ 0 w 2640806"/>
              <a:gd name="connsiteY271" fmla="*/ 338271 h 1800359"/>
              <a:gd name="connsiteX272" fmla="*/ 35719 w 2640806"/>
              <a:gd name="connsiteY272" fmla="*/ 314459 h 1800359"/>
              <a:gd name="connsiteX273" fmla="*/ 66675 w 2640806"/>
              <a:gd name="connsiteY273" fmla="*/ 273977 h 1800359"/>
              <a:gd name="connsiteX274" fmla="*/ 54769 w 2640806"/>
              <a:gd name="connsiteY274" fmla="*/ 238259 h 1800359"/>
              <a:gd name="connsiteX275" fmla="*/ 35719 w 2640806"/>
              <a:gd name="connsiteY275" fmla="*/ 214446 h 1800359"/>
              <a:gd name="connsiteX276" fmla="*/ 61913 w 2640806"/>
              <a:gd name="connsiteY276" fmla="*/ 200159 h 1800359"/>
              <a:gd name="connsiteX277" fmla="*/ 71438 w 2640806"/>
              <a:gd name="connsiteY277" fmla="*/ 159677 h 1800359"/>
              <a:gd name="connsiteX278" fmla="*/ 57150 w 2640806"/>
              <a:gd name="connsiteY278" fmla="*/ 123959 h 1800359"/>
              <a:gd name="connsiteX279" fmla="*/ 21432 w 2640806"/>
              <a:gd name="connsiteY279" fmla="*/ 81096 h 1800359"/>
              <a:gd name="connsiteX280" fmla="*/ 66675 w 2640806"/>
              <a:gd name="connsiteY280" fmla="*/ 57284 h 1800359"/>
              <a:gd name="connsiteX281" fmla="*/ 95250 w 2640806"/>
              <a:gd name="connsiteY281" fmla="*/ 47759 h 1800359"/>
              <a:gd name="connsiteX282" fmla="*/ 190500 w 2640806"/>
              <a:gd name="connsiteY282" fmla="*/ 134 h 1800359"/>
              <a:gd name="connsiteX283" fmla="*/ 269081 w 2640806"/>
              <a:gd name="connsiteY283" fmla="*/ 62046 h 1800359"/>
              <a:gd name="connsiteX284" fmla="*/ 404813 w 2640806"/>
              <a:gd name="connsiteY28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869282 w 2640806"/>
              <a:gd name="connsiteY58" fmla="*/ 912153 h 1800359"/>
              <a:gd name="connsiteX59" fmla="*/ 1924050 w 2640806"/>
              <a:gd name="connsiteY59" fmla="*/ 933585 h 1800359"/>
              <a:gd name="connsiteX60" fmla="*/ 1940719 w 2640806"/>
              <a:gd name="connsiteY60" fmla="*/ 957397 h 1800359"/>
              <a:gd name="connsiteX61" fmla="*/ 1962150 w 2640806"/>
              <a:gd name="connsiteY61" fmla="*/ 971685 h 1800359"/>
              <a:gd name="connsiteX62" fmla="*/ 1988344 w 2640806"/>
              <a:gd name="connsiteY62" fmla="*/ 955016 h 1800359"/>
              <a:gd name="connsiteX63" fmla="*/ 2024063 w 2640806"/>
              <a:gd name="connsiteY63" fmla="*/ 933585 h 1800359"/>
              <a:gd name="connsiteX64" fmla="*/ 2057400 w 2640806"/>
              <a:gd name="connsiteY64" fmla="*/ 950253 h 1800359"/>
              <a:gd name="connsiteX65" fmla="*/ 2081213 w 2640806"/>
              <a:gd name="connsiteY65" fmla="*/ 983591 h 1800359"/>
              <a:gd name="connsiteX66" fmla="*/ 2109788 w 2640806"/>
              <a:gd name="connsiteY66" fmla="*/ 1024072 h 1800359"/>
              <a:gd name="connsiteX67" fmla="*/ 2143125 w 2640806"/>
              <a:gd name="connsiteY67" fmla="*/ 1028834 h 1800359"/>
              <a:gd name="connsiteX68" fmla="*/ 2183607 w 2640806"/>
              <a:gd name="connsiteY68" fmla="*/ 995497 h 1800359"/>
              <a:gd name="connsiteX69" fmla="*/ 2188369 w 2640806"/>
              <a:gd name="connsiteY69" fmla="*/ 945491 h 1800359"/>
              <a:gd name="connsiteX70" fmla="*/ 2231232 w 2640806"/>
              <a:gd name="connsiteY70" fmla="*/ 938347 h 1800359"/>
              <a:gd name="connsiteX71" fmla="*/ 2300288 w 2640806"/>
              <a:gd name="connsiteY71" fmla="*/ 971685 h 1800359"/>
              <a:gd name="connsiteX72" fmla="*/ 2395538 w 2640806"/>
              <a:gd name="connsiteY72" fmla="*/ 997878 h 1800359"/>
              <a:gd name="connsiteX73" fmla="*/ 2459832 w 2640806"/>
              <a:gd name="connsiteY73" fmla="*/ 1035978 h 1800359"/>
              <a:gd name="connsiteX74" fmla="*/ 2488407 w 2640806"/>
              <a:gd name="connsiteY74" fmla="*/ 1083603 h 1800359"/>
              <a:gd name="connsiteX75" fmla="*/ 2502694 w 2640806"/>
              <a:gd name="connsiteY75" fmla="*/ 1100272 h 1800359"/>
              <a:gd name="connsiteX76" fmla="*/ 2543175 w 2640806"/>
              <a:gd name="connsiteY76" fmla="*/ 1124085 h 1800359"/>
              <a:gd name="connsiteX77" fmla="*/ 2640806 w 2640806"/>
              <a:gd name="connsiteY77" fmla="*/ 1152658 h 1800359"/>
              <a:gd name="connsiteX78" fmla="*/ 2516982 w 2640806"/>
              <a:gd name="connsiteY78" fmla="*/ 1150278 h 1800359"/>
              <a:gd name="connsiteX79" fmla="*/ 2493169 w 2640806"/>
              <a:gd name="connsiteY79" fmla="*/ 1155041 h 1800359"/>
              <a:gd name="connsiteX80" fmla="*/ 2443163 w 2640806"/>
              <a:gd name="connsiteY80" fmla="*/ 1126466 h 1800359"/>
              <a:gd name="connsiteX81" fmla="*/ 2433638 w 2640806"/>
              <a:gd name="connsiteY81" fmla="*/ 1090747 h 1800359"/>
              <a:gd name="connsiteX82" fmla="*/ 2419350 w 2640806"/>
              <a:gd name="connsiteY82" fmla="*/ 1052647 h 1800359"/>
              <a:gd name="connsiteX83" fmla="*/ 2338388 w 2640806"/>
              <a:gd name="connsiteY83" fmla="*/ 1024072 h 1800359"/>
              <a:gd name="connsiteX84" fmla="*/ 2264569 w 2640806"/>
              <a:gd name="connsiteY84" fmla="*/ 997878 h 1800359"/>
              <a:gd name="connsiteX85" fmla="*/ 2224088 w 2640806"/>
              <a:gd name="connsiteY85" fmla="*/ 1012166 h 1800359"/>
              <a:gd name="connsiteX86" fmla="*/ 2178844 w 2640806"/>
              <a:gd name="connsiteY86" fmla="*/ 1052647 h 1800359"/>
              <a:gd name="connsiteX87" fmla="*/ 2116932 w 2640806"/>
              <a:gd name="connsiteY87" fmla="*/ 1081222 h 1800359"/>
              <a:gd name="connsiteX88" fmla="*/ 2071688 w 2640806"/>
              <a:gd name="connsiteY88" fmla="*/ 1064553 h 1800359"/>
              <a:gd name="connsiteX89" fmla="*/ 2035969 w 2640806"/>
              <a:gd name="connsiteY89" fmla="*/ 1028835 h 1800359"/>
              <a:gd name="connsiteX90" fmla="*/ 2045494 w 2640806"/>
              <a:gd name="connsiteY90" fmla="*/ 1009785 h 1800359"/>
              <a:gd name="connsiteX91" fmla="*/ 1516857 w 2640806"/>
              <a:gd name="connsiteY91" fmla="*/ 926440 h 1800359"/>
              <a:gd name="connsiteX92" fmla="*/ 1471613 w 2640806"/>
              <a:gd name="connsiteY92" fmla="*/ 897865 h 1800359"/>
              <a:gd name="connsiteX93" fmla="*/ 1438275 w 2640806"/>
              <a:gd name="connsiteY93" fmla="*/ 847859 h 1800359"/>
              <a:gd name="connsiteX94" fmla="*/ 1433513 w 2640806"/>
              <a:gd name="connsiteY94" fmla="*/ 819284 h 1800359"/>
              <a:gd name="connsiteX95" fmla="*/ 1409700 w 2640806"/>
              <a:gd name="connsiteY95" fmla="*/ 804996 h 1800359"/>
              <a:gd name="connsiteX96" fmla="*/ 1369219 w 2640806"/>
              <a:gd name="connsiteY96" fmla="*/ 807377 h 1800359"/>
              <a:gd name="connsiteX97" fmla="*/ 1309688 w 2640806"/>
              <a:gd name="connsiteY97" fmla="*/ 807377 h 1800359"/>
              <a:gd name="connsiteX98" fmla="*/ 1281113 w 2640806"/>
              <a:gd name="connsiteY98" fmla="*/ 812140 h 1800359"/>
              <a:gd name="connsiteX99" fmla="*/ 1257300 w 2640806"/>
              <a:gd name="connsiteY99" fmla="*/ 835952 h 1800359"/>
              <a:gd name="connsiteX100" fmla="*/ 1221582 w 2640806"/>
              <a:gd name="connsiteY100" fmla="*/ 838334 h 1800359"/>
              <a:gd name="connsiteX101" fmla="*/ 1188244 w 2640806"/>
              <a:gd name="connsiteY101" fmla="*/ 835952 h 1800359"/>
              <a:gd name="connsiteX102" fmla="*/ 1143000 w 2640806"/>
              <a:gd name="connsiteY102" fmla="*/ 821665 h 1800359"/>
              <a:gd name="connsiteX103" fmla="*/ 1109663 w 2640806"/>
              <a:gd name="connsiteY103" fmla="*/ 838334 h 1800359"/>
              <a:gd name="connsiteX104" fmla="*/ 1083469 w 2640806"/>
              <a:gd name="connsiteY104" fmla="*/ 866909 h 1800359"/>
              <a:gd name="connsiteX105" fmla="*/ 1054894 w 2640806"/>
              <a:gd name="connsiteY105" fmla="*/ 885959 h 1800359"/>
              <a:gd name="connsiteX106" fmla="*/ 1064419 w 2640806"/>
              <a:gd name="connsiteY106" fmla="*/ 926440 h 1800359"/>
              <a:gd name="connsiteX107" fmla="*/ 1059657 w 2640806"/>
              <a:gd name="connsiteY107" fmla="*/ 985971 h 1800359"/>
              <a:gd name="connsiteX108" fmla="*/ 1038225 w 2640806"/>
              <a:gd name="connsiteY108" fmla="*/ 933584 h 1800359"/>
              <a:gd name="connsiteX109" fmla="*/ 1028700 w 2640806"/>
              <a:gd name="connsiteY109" fmla="*/ 902627 h 1800359"/>
              <a:gd name="connsiteX110" fmla="*/ 1009650 w 2640806"/>
              <a:gd name="connsiteY110" fmla="*/ 897865 h 1800359"/>
              <a:gd name="connsiteX111" fmla="*/ 997744 w 2640806"/>
              <a:gd name="connsiteY111" fmla="*/ 921677 h 1800359"/>
              <a:gd name="connsiteX112" fmla="*/ 969169 w 2640806"/>
              <a:gd name="connsiteY112" fmla="*/ 924059 h 1800359"/>
              <a:gd name="connsiteX113" fmla="*/ 935832 w 2640806"/>
              <a:gd name="connsiteY113" fmla="*/ 916915 h 1800359"/>
              <a:gd name="connsiteX114" fmla="*/ 912019 w 2640806"/>
              <a:gd name="connsiteY114" fmla="*/ 935965 h 1800359"/>
              <a:gd name="connsiteX115" fmla="*/ 873919 w 2640806"/>
              <a:gd name="connsiteY115" fmla="*/ 945490 h 1800359"/>
              <a:gd name="connsiteX116" fmla="*/ 842963 w 2640806"/>
              <a:gd name="connsiteY116" fmla="*/ 935965 h 1800359"/>
              <a:gd name="connsiteX117" fmla="*/ 802482 w 2640806"/>
              <a:gd name="connsiteY117" fmla="*/ 912152 h 1800359"/>
              <a:gd name="connsiteX118" fmla="*/ 785813 w 2640806"/>
              <a:gd name="connsiteY118" fmla="*/ 881196 h 1800359"/>
              <a:gd name="connsiteX119" fmla="*/ 776288 w 2640806"/>
              <a:gd name="connsiteY119" fmla="*/ 866909 h 1800359"/>
              <a:gd name="connsiteX120" fmla="*/ 800100 w 2640806"/>
              <a:gd name="connsiteY120" fmla="*/ 850240 h 1800359"/>
              <a:gd name="connsiteX121" fmla="*/ 800100 w 2640806"/>
              <a:gd name="connsiteY121" fmla="*/ 793090 h 1800359"/>
              <a:gd name="connsiteX122" fmla="*/ 776288 w 2640806"/>
              <a:gd name="connsiteY122" fmla="*/ 783565 h 1800359"/>
              <a:gd name="connsiteX123" fmla="*/ 719138 w 2640806"/>
              <a:gd name="connsiteY123" fmla="*/ 788327 h 1800359"/>
              <a:gd name="connsiteX124" fmla="*/ 688182 w 2640806"/>
              <a:gd name="connsiteY124" fmla="*/ 781184 h 1800359"/>
              <a:gd name="connsiteX125" fmla="*/ 673894 w 2640806"/>
              <a:gd name="connsiteY125" fmla="*/ 754990 h 1800359"/>
              <a:gd name="connsiteX126" fmla="*/ 652463 w 2640806"/>
              <a:gd name="connsiteY126" fmla="*/ 731177 h 1800359"/>
              <a:gd name="connsiteX127" fmla="*/ 619125 w 2640806"/>
              <a:gd name="connsiteY127" fmla="*/ 709746 h 1800359"/>
              <a:gd name="connsiteX128" fmla="*/ 590550 w 2640806"/>
              <a:gd name="connsiteY128" fmla="*/ 716890 h 1800359"/>
              <a:gd name="connsiteX129" fmla="*/ 566738 w 2640806"/>
              <a:gd name="connsiteY129" fmla="*/ 719271 h 1800359"/>
              <a:gd name="connsiteX130" fmla="*/ 569119 w 2640806"/>
              <a:gd name="connsiteY130" fmla="*/ 750227 h 1800359"/>
              <a:gd name="connsiteX131" fmla="*/ 604838 w 2640806"/>
              <a:gd name="connsiteY131" fmla="*/ 764515 h 1800359"/>
              <a:gd name="connsiteX132" fmla="*/ 571500 w 2640806"/>
              <a:gd name="connsiteY132" fmla="*/ 778802 h 1800359"/>
              <a:gd name="connsiteX133" fmla="*/ 545307 w 2640806"/>
              <a:gd name="connsiteY133" fmla="*/ 795471 h 1800359"/>
              <a:gd name="connsiteX134" fmla="*/ 569119 w 2640806"/>
              <a:gd name="connsiteY134" fmla="*/ 814521 h 1800359"/>
              <a:gd name="connsiteX135" fmla="*/ 550069 w 2640806"/>
              <a:gd name="connsiteY135" fmla="*/ 833571 h 1800359"/>
              <a:gd name="connsiteX136" fmla="*/ 523875 w 2640806"/>
              <a:gd name="connsiteY136" fmla="*/ 840715 h 1800359"/>
              <a:gd name="connsiteX137" fmla="*/ 511969 w 2640806"/>
              <a:gd name="connsiteY137" fmla="*/ 862146 h 1800359"/>
              <a:gd name="connsiteX138" fmla="*/ 535782 w 2640806"/>
              <a:gd name="connsiteY138" fmla="*/ 883577 h 1800359"/>
              <a:gd name="connsiteX139" fmla="*/ 542925 w 2640806"/>
              <a:gd name="connsiteY139" fmla="*/ 914534 h 1800359"/>
              <a:gd name="connsiteX140" fmla="*/ 557213 w 2640806"/>
              <a:gd name="connsiteY140" fmla="*/ 947871 h 1800359"/>
              <a:gd name="connsiteX141" fmla="*/ 533400 w 2640806"/>
              <a:gd name="connsiteY141" fmla="*/ 955015 h 1800359"/>
              <a:gd name="connsiteX142" fmla="*/ 528638 w 2640806"/>
              <a:gd name="connsiteY142" fmla="*/ 988352 h 1800359"/>
              <a:gd name="connsiteX143" fmla="*/ 550069 w 2640806"/>
              <a:gd name="connsiteY143" fmla="*/ 1002640 h 1800359"/>
              <a:gd name="connsiteX144" fmla="*/ 573882 w 2640806"/>
              <a:gd name="connsiteY144" fmla="*/ 990734 h 1800359"/>
              <a:gd name="connsiteX145" fmla="*/ 588169 w 2640806"/>
              <a:gd name="connsiteY145" fmla="*/ 1012165 h 1800359"/>
              <a:gd name="connsiteX146" fmla="*/ 588169 w 2640806"/>
              <a:gd name="connsiteY146" fmla="*/ 1012165 h 1800359"/>
              <a:gd name="connsiteX147" fmla="*/ 614363 w 2640806"/>
              <a:gd name="connsiteY147" fmla="*/ 1038359 h 1800359"/>
              <a:gd name="connsiteX148" fmla="*/ 602457 w 2640806"/>
              <a:gd name="connsiteY148" fmla="*/ 1064552 h 1800359"/>
              <a:gd name="connsiteX149" fmla="*/ 588169 w 2640806"/>
              <a:gd name="connsiteY149" fmla="*/ 1081221 h 1800359"/>
              <a:gd name="connsiteX150" fmla="*/ 600075 w 2640806"/>
              <a:gd name="connsiteY150" fmla="*/ 1119321 h 1800359"/>
              <a:gd name="connsiteX151" fmla="*/ 609600 w 2640806"/>
              <a:gd name="connsiteY151" fmla="*/ 1138371 h 1800359"/>
              <a:gd name="connsiteX152" fmla="*/ 609600 w 2640806"/>
              <a:gd name="connsiteY152" fmla="*/ 1138371 h 1800359"/>
              <a:gd name="connsiteX153" fmla="*/ 640557 w 2640806"/>
              <a:gd name="connsiteY153" fmla="*/ 1155040 h 1800359"/>
              <a:gd name="connsiteX154" fmla="*/ 642938 w 2640806"/>
              <a:gd name="connsiteY154" fmla="*/ 1188377 h 1800359"/>
              <a:gd name="connsiteX155" fmla="*/ 681038 w 2640806"/>
              <a:gd name="connsiteY155" fmla="*/ 1205046 h 1800359"/>
              <a:gd name="connsiteX156" fmla="*/ 781050 w 2640806"/>
              <a:gd name="connsiteY156" fmla="*/ 1228859 h 1800359"/>
              <a:gd name="connsiteX157" fmla="*/ 797719 w 2640806"/>
              <a:gd name="connsiteY157" fmla="*/ 1245527 h 1800359"/>
              <a:gd name="connsiteX158" fmla="*/ 828675 w 2640806"/>
              <a:gd name="connsiteY158" fmla="*/ 1262196 h 1800359"/>
              <a:gd name="connsiteX159" fmla="*/ 852488 w 2640806"/>
              <a:gd name="connsiteY159" fmla="*/ 1238384 h 1800359"/>
              <a:gd name="connsiteX160" fmla="*/ 864394 w 2640806"/>
              <a:gd name="connsiteY160" fmla="*/ 1262196 h 1800359"/>
              <a:gd name="connsiteX161" fmla="*/ 926307 w 2640806"/>
              <a:gd name="connsiteY161" fmla="*/ 1269340 h 1800359"/>
              <a:gd name="connsiteX162" fmla="*/ 940594 w 2640806"/>
              <a:gd name="connsiteY162" fmla="*/ 1286009 h 1800359"/>
              <a:gd name="connsiteX163" fmla="*/ 966788 w 2640806"/>
              <a:gd name="connsiteY163" fmla="*/ 1326490 h 1800359"/>
              <a:gd name="connsiteX164" fmla="*/ 1004888 w 2640806"/>
              <a:gd name="connsiteY164" fmla="*/ 1350302 h 1800359"/>
              <a:gd name="connsiteX165" fmla="*/ 1064419 w 2640806"/>
              <a:gd name="connsiteY165" fmla="*/ 1376496 h 1800359"/>
              <a:gd name="connsiteX166" fmla="*/ 1104900 w 2640806"/>
              <a:gd name="connsiteY166" fmla="*/ 1395546 h 1800359"/>
              <a:gd name="connsiteX167" fmla="*/ 1152525 w 2640806"/>
              <a:gd name="connsiteY167" fmla="*/ 1395546 h 1800359"/>
              <a:gd name="connsiteX168" fmla="*/ 1216819 w 2640806"/>
              <a:gd name="connsiteY168" fmla="*/ 1409834 h 1800359"/>
              <a:gd name="connsiteX169" fmla="*/ 1283494 w 2640806"/>
              <a:gd name="connsiteY169" fmla="*/ 1424121 h 1800359"/>
              <a:gd name="connsiteX170" fmla="*/ 1323975 w 2640806"/>
              <a:gd name="connsiteY170" fmla="*/ 1466984 h 1800359"/>
              <a:gd name="connsiteX171" fmla="*/ 1369219 w 2640806"/>
              <a:gd name="connsiteY171" fmla="*/ 1514609 h 1800359"/>
              <a:gd name="connsiteX172" fmla="*/ 1371600 w 2640806"/>
              <a:gd name="connsiteY172" fmla="*/ 1574140 h 1800359"/>
              <a:gd name="connsiteX173" fmla="*/ 1343025 w 2640806"/>
              <a:gd name="connsiteY173" fmla="*/ 1528896 h 1800359"/>
              <a:gd name="connsiteX174" fmla="*/ 1297782 w 2640806"/>
              <a:gd name="connsiteY174" fmla="*/ 1483652 h 1800359"/>
              <a:gd name="connsiteX175" fmla="*/ 1262063 w 2640806"/>
              <a:gd name="connsiteY175" fmla="*/ 1450315 h 1800359"/>
              <a:gd name="connsiteX176" fmla="*/ 1228725 w 2640806"/>
              <a:gd name="connsiteY176" fmla="*/ 1431265 h 1800359"/>
              <a:gd name="connsiteX177" fmla="*/ 1159669 w 2640806"/>
              <a:gd name="connsiteY177" fmla="*/ 1426502 h 1800359"/>
              <a:gd name="connsiteX178" fmla="*/ 1102519 w 2640806"/>
              <a:gd name="connsiteY178" fmla="*/ 1424121 h 1800359"/>
              <a:gd name="connsiteX179" fmla="*/ 1062038 w 2640806"/>
              <a:gd name="connsiteY179" fmla="*/ 1407452 h 1800359"/>
              <a:gd name="connsiteX180" fmla="*/ 1014413 w 2640806"/>
              <a:gd name="connsiteY180" fmla="*/ 1388402 h 1800359"/>
              <a:gd name="connsiteX181" fmla="*/ 983457 w 2640806"/>
              <a:gd name="connsiteY181" fmla="*/ 1366971 h 1800359"/>
              <a:gd name="connsiteX182" fmla="*/ 942975 w 2640806"/>
              <a:gd name="connsiteY182" fmla="*/ 1343159 h 1800359"/>
              <a:gd name="connsiteX183" fmla="*/ 900113 w 2640806"/>
              <a:gd name="connsiteY183" fmla="*/ 1319346 h 1800359"/>
              <a:gd name="connsiteX184" fmla="*/ 912019 w 2640806"/>
              <a:gd name="connsiteY184" fmla="*/ 1364590 h 1800359"/>
              <a:gd name="connsiteX185" fmla="*/ 923925 w 2640806"/>
              <a:gd name="connsiteY185" fmla="*/ 1409834 h 1800359"/>
              <a:gd name="connsiteX186" fmla="*/ 938213 w 2640806"/>
              <a:gd name="connsiteY186" fmla="*/ 1450315 h 1800359"/>
              <a:gd name="connsiteX187" fmla="*/ 962025 w 2640806"/>
              <a:gd name="connsiteY187" fmla="*/ 1497940 h 1800359"/>
              <a:gd name="connsiteX188" fmla="*/ 971550 w 2640806"/>
              <a:gd name="connsiteY188" fmla="*/ 1550327 h 1800359"/>
              <a:gd name="connsiteX189" fmla="*/ 1002507 w 2640806"/>
              <a:gd name="connsiteY189" fmla="*/ 1614621 h 1800359"/>
              <a:gd name="connsiteX190" fmla="*/ 1021557 w 2640806"/>
              <a:gd name="connsiteY190" fmla="*/ 1647959 h 1800359"/>
              <a:gd name="connsiteX191" fmla="*/ 1035844 w 2640806"/>
              <a:gd name="connsiteY191" fmla="*/ 1671771 h 1800359"/>
              <a:gd name="connsiteX192" fmla="*/ 1102519 w 2640806"/>
              <a:gd name="connsiteY192" fmla="*/ 1678915 h 1800359"/>
              <a:gd name="connsiteX193" fmla="*/ 1154907 w 2640806"/>
              <a:gd name="connsiteY193" fmla="*/ 1697965 h 1800359"/>
              <a:gd name="connsiteX194" fmla="*/ 1171575 w 2640806"/>
              <a:gd name="connsiteY194" fmla="*/ 1709871 h 1800359"/>
              <a:gd name="connsiteX195" fmla="*/ 1176338 w 2640806"/>
              <a:gd name="connsiteY195" fmla="*/ 1717015 h 1800359"/>
              <a:gd name="connsiteX196" fmla="*/ 1178719 w 2640806"/>
              <a:gd name="connsiteY196" fmla="*/ 1726540 h 1800359"/>
              <a:gd name="connsiteX197" fmla="*/ 1181100 w 2640806"/>
              <a:gd name="connsiteY197" fmla="*/ 1728921 h 1800359"/>
              <a:gd name="connsiteX198" fmla="*/ 1204913 w 2640806"/>
              <a:gd name="connsiteY198" fmla="*/ 1793215 h 1800359"/>
              <a:gd name="connsiteX199" fmla="*/ 1169194 w 2640806"/>
              <a:gd name="connsiteY199" fmla="*/ 1800359 h 1800359"/>
              <a:gd name="connsiteX200" fmla="*/ 1140619 w 2640806"/>
              <a:gd name="connsiteY200" fmla="*/ 1745590 h 1800359"/>
              <a:gd name="connsiteX201" fmla="*/ 1121569 w 2640806"/>
              <a:gd name="connsiteY201" fmla="*/ 1726540 h 1800359"/>
              <a:gd name="connsiteX202" fmla="*/ 1128713 w 2640806"/>
              <a:gd name="connsiteY202" fmla="*/ 1790834 h 1800359"/>
              <a:gd name="connsiteX203" fmla="*/ 1119188 w 2640806"/>
              <a:gd name="connsiteY203" fmla="*/ 1790834 h 1800359"/>
              <a:gd name="connsiteX204" fmla="*/ 1088232 w 2640806"/>
              <a:gd name="connsiteY204" fmla="*/ 1740827 h 1800359"/>
              <a:gd name="connsiteX205" fmla="*/ 1057275 w 2640806"/>
              <a:gd name="connsiteY205" fmla="*/ 1717015 h 1800359"/>
              <a:gd name="connsiteX206" fmla="*/ 1042988 w 2640806"/>
              <a:gd name="connsiteY206" fmla="*/ 1745590 h 1800359"/>
              <a:gd name="connsiteX207" fmla="*/ 1021557 w 2640806"/>
              <a:gd name="connsiteY207" fmla="*/ 1750352 h 1800359"/>
              <a:gd name="connsiteX208" fmla="*/ 985838 w 2640806"/>
              <a:gd name="connsiteY208" fmla="*/ 1697965 h 1800359"/>
              <a:gd name="connsiteX209" fmla="*/ 919163 w 2640806"/>
              <a:gd name="connsiteY209" fmla="*/ 1671771 h 1800359"/>
              <a:gd name="connsiteX210" fmla="*/ 876300 w 2640806"/>
              <a:gd name="connsiteY210" fmla="*/ 1638434 h 1800359"/>
              <a:gd name="connsiteX211" fmla="*/ 857250 w 2640806"/>
              <a:gd name="connsiteY211" fmla="*/ 1576521 h 1800359"/>
              <a:gd name="connsiteX212" fmla="*/ 862013 w 2640806"/>
              <a:gd name="connsiteY212" fmla="*/ 1528896 h 1800359"/>
              <a:gd name="connsiteX213" fmla="*/ 864394 w 2640806"/>
              <a:gd name="connsiteY213" fmla="*/ 1464602 h 1800359"/>
              <a:gd name="connsiteX214" fmla="*/ 866775 w 2640806"/>
              <a:gd name="connsiteY214" fmla="*/ 1400309 h 1800359"/>
              <a:gd name="connsiteX215" fmla="*/ 862013 w 2640806"/>
              <a:gd name="connsiteY215" fmla="*/ 1333634 h 1800359"/>
              <a:gd name="connsiteX216" fmla="*/ 804863 w 2640806"/>
              <a:gd name="connsiteY216" fmla="*/ 1305059 h 1800359"/>
              <a:gd name="connsiteX217" fmla="*/ 754857 w 2640806"/>
              <a:gd name="connsiteY217" fmla="*/ 1281246 h 1800359"/>
              <a:gd name="connsiteX218" fmla="*/ 692944 w 2640806"/>
              <a:gd name="connsiteY218" fmla="*/ 1250290 h 1800359"/>
              <a:gd name="connsiteX219" fmla="*/ 609600 w 2640806"/>
              <a:gd name="connsiteY219" fmla="*/ 1209809 h 1800359"/>
              <a:gd name="connsiteX220" fmla="*/ 566738 w 2640806"/>
              <a:gd name="connsiteY220" fmla="*/ 1183615 h 1800359"/>
              <a:gd name="connsiteX221" fmla="*/ 528638 w 2640806"/>
              <a:gd name="connsiteY221" fmla="*/ 1138371 h 1800359"/>
              <a:gd name="connsiteX222" fmla="*/ 523875 w 2640806"/>
              <a:gd name="connsiteY222" fmla="*/ 1109796 h 1800359"/>
              <a:gd name="connsiteX223" fmla="*/ 550069 w 2640806"/>
              <a:gd name="connsiteY223" fmla="*/ 1090746 h 1800359"/>
              <a:gd name="connsiteX224" fmla="*/ 561975 w 2640806"/>
              <a:gd name="connsiteY224" fmla="*/ 1064552 h 1800359"/>
              <a:gd name="connsiteX225" fmla="*/ 547688 w 2640806"/>
              <a:gd name="connsiteY225" fmla="*/ 1040740 h 1800359"/>
              <a:gd name="connsiteX226" fmla="*/ 490538 w 2640806"/>
              <a:gd name="connsiteY226" fmla="*/ 1076459 h 1800359"/>
              <a:gd name="connsiteX227" fmla="*/ 447675 w 2640806"/>
              <a:gd name="connsiteY227" fmla="*/ 1057409 h 1800359"/>
              <a:gd name="connsiteX228" fmla="*/ 454819 w 2640806"/>
              <a:gd name="connsiteY228" fmla="*/ 1026452 h 1800359"/>
              <a:gd name="connsiteX229" fmla="*/ 461963 w 2640806"/>
              <a:gd name="connsiteY229" fmla="*/ 988352 h 1800359"/>
              <a:gd name="connsiteX230" fmla="*/ 459582 w 2640806"/>
              <a:gd name="connsiteY230" fmla="*/ 976446 h 1800359"/>
              <a:gd name="connsiteX231" fmla="*/ 419100 w 2640806"/>
              <a:gd name="connsiteY231" fmla="*/ 959777 h 1800359"/>
              <a:gd name="connsiteX232" fmla="*/ 392907 w 2640806"/>
              <a:gd name="connsiteY232" fmla="*/ 905009 h 1800359"/>
              <a:gd name="connsiteX233" fmla="*/ 395288 w 2640806"/>
              <a:gd name="connsiteY233" fmla="*/ 857384 h 1800359"/>
              <a:gd name="connsiteX234" fmla="*/ 433388 w 2640806"/>
              <a:gd name="connsiteY234" fmla="*/ 835952 h 1800359"/>
              <a:gd name="connsiteX235" fmla="*/ 431007 w 2640806"/>
              <a:gd name="connsiteY235" fmla="*/ 800234 h 1800359"/>
              <a:gd name="connsiteX236" fmla="*/ 400050 w 2640806"/>
              <a:gd name="connsiteY236" fmla="*/ 819284 h 1800359"/>
              <a:gd name="connsiteX237" fmla="*/ 397669 w 2640806"/>
              <a:gd name="connsiteY237" fmla="*/ 781184 h 1800359"/>
              <a:gd name="connsiteX238" fmla="*/ 419100 w 2640806"/>
              <a:gd name="connsiteY238" fmla="*/ 743084 h 1800359"/>
              <a:gd name="connsiteX239" fmla="*/ 421482 w 2640806"/>
              <a:gd name="connsiteY239" fmla="*/ 695459 h 1800359"/>
              <a:gd name="connsiteX240" fmla="*/ 428625 w 2640806"/>
              <a:gd name="connsiteY240" fmla="*/ 669265 h 1800359"/>
              <a:gd name="connsiteX241" fmla="*/ 383382 w 2640806"/>
              <a:gd name="connsiteY241" fmla="*/ 669265 h 1800359"/>
              <a:gd name="connsiteX242" fmla="*/ 385763 w 2640806"/>
              <a:gd name="connsiteY242" fmla="*/ 619259 h 1800359"/>
              <a:gd name="connsiteX243" fmla="*/ 423863 w 2640806"/>
              <a:gd name="connsiteY243" fmla="*/ 602590 h 1800359"/>
              <a:gd name="connsiteX244" fmla="*/ 445294 w 2640806"/>
              <a:gd name="connsiteY244" fmla="*/ 562109 h 1800359"/>
              <a:gd name="connsiteX245" fmla="*/ 469107 w 2640806"/>
              <a:gd name="connsiteY245" fmla="*/ 526390 h 1800359"/>
              <a:gd name="connsiteX246" fmla="*/ 438150 w 2640806"/>
              <a:gd name="connsiteY246" fmla="*/ 519246 h 1800359"/>
              <a:gd name="connsiteX247" fmla="*/ 409575 w 2640806"/>
              <a:gd name="connsiteY247" fmla="*/ 521627 h 1800359"/>
              <a:gd name="connsiteX248" fmla="*/ 400050 w 2640806"/>
              <a:gd name="connsiteY248" fmla="*/ 552584 h 1800359"/>
              <a:gd name="connsiteX249" fmla="*/ 381000 w 2640806"/>
              <a:gd name="connsiteY249" fmla="*/ 588302 h 1800359"/>
              <a:gd name="connsiteX250" fmla="*/ 333375 w 2640806"/>
              <a:gd name="connsiteY250" fmla="*/ 614496 h 1800359"/>
              <a:gd name="connsiteX251" fmla="*/ 285750 w 2640806"/>
              <a:gd name="connsiteY251" fmla="*/ 635927 h 1800359"/>
              <a:gd name="connsiteX252" fmla="*/ 230982 w 2640806"/>
              <a:gd name="connsiteY252" fmla="*/ 643071 h 1800359"/>
              <a:gd name="connsiteX253" fmla="*/ 159544 w 2640806"/>
              <a:gd name="connsiteY253" fmla="*/ 631165 h 1800359"/>
              <a:gd name="connsiteX254" fmla="*/ 230982 w 2640806"/>
              <a:gd name="connsiteY254" fmla="*/ 612115 h 1800359"/>
              <a:gd name="connsiteX255" fmla="*/ 233363 w 2640806"/>
              <a:gd name="connsiteY255" fmla="*/ 581159 h 1800359"/>
              <a:gd name="connsiteX256" fmla="*/ 204788 w 2640806"/>
              <a:gd name="connsiteY256" fmla="*/ 557346 h 1800359"/>
              <a:gd name="connsiteX257" fmla="*/ 223838 w 2640806"/>
              <a:gd name="connsiteY257" fmla="*/ 531152 h 1800359"/>
              <a:gd name="connsiteX258" fmla="*/ 221457 w 2640806"/>
              <a:gd name="connsiteY258" fmla="*/ 495434 h 1800359"/>
              <a:gd name="connsiteX259" fmla="*/ 221457 w 2640806"/>
              <a:gd name="connsiteY259" fmla="*/ 495434 h 1800359"/>
              <a:gd name="connsiteX260" fmla="*/ 166688 w 2640806"/>
              <a:gd name="connsiteY260" fmla="*/ 500196 h 1800359"/>
              <a:gd name="connsiteX261" fmla="*/ 157163 w 2640806"/>
              <a:gd name="connsiteY261" fmla="*/ 533534 h 1800359"/>
              <a:gd name="connsiteX262" fmla="*/ 159544 w 2640806"/>
              <a:gd name="connsiteY262" fmla="*/ 478765 h 1800359"/>
              <a:gd name="connsiteX263" fmla="*/ 192882 w 2640806"/>
              <a:gd name="connsiteY263" fmla="*/ 433521 h 1800359"/>
              <a:gd name="connsiteX264" fmla="*/ 214313 w 2640806"/>
              <a:gd name="connsiteY264" fmla="*/ 414471 h 1800359"/>
              <a:gd name="connsiteX265" fmla="*/ 245269 w 2640806"/>
              <a:gd name="connsiteY265" fmla="*/ 393040 h 1800359"/>
              <a:gd name="connsiteX266" fmla="*/ 197644 w 2640806"/>
              <a:gd name="connsiteY266" fmla="*/ 378752 h 1800359"/>
              <a:gd name="connsiteX267" fmla="*/ 133350 w 2640806"/>
              <a:gd name="connsiteY267" fmla="*/ 378752 h 1800359"/>
              <a:gd name="connsiteX268" fmla="*/ 109538 w 2640806"/>
              <a:gd name="connsiteY268" fmla="*/ 378752 h 1800359"/>
              <a:gd name="connsiteX269" fmla="*/ 107157 w 2640806"/>
              <a:gd name="connsiteY269" fmla="*/ 433521 h 1800359"/>
              <a:gd name="connsiteX270" fmla="*/ 61913 w 2640806"/>
              <a:gd name="connsiteY270" fmla="*/ 378752 h 1800359"/>
              <a:gd name="connsiteX271" fmla="*/ 0 w 2640806"/>
              <a:gd name="connsiteY271" fmla="*/ 359702 h 1800359"/>
              <a:gd name="connsiteX272" fmla="*/ 0 w 2640806"/>
              <a:gd name="connsiteY272" fmla="*/ 338271 h 1800359"/>
              <a:gd name="connsiteX273" fmla="*/ 35719 w 2640806"/>
              <a:gd name="connsiteY273" fmla="*/ 314459 h 1800359"/>
              <a:gd name="connsiteX274" fmla="*/ 66675 w 2640806"/>
              <a:gd name="connsiteY274" fmla="*/ 273977 h 1800359"/>
              <a:gd name="connsiteX275" fmla="*/ 54769 w 2640806"/>
              <a:gd name="connsiteY275" fmla="*/ 238259 h 1800359"/>
              <a:gd name="connsiteX276" fmla="*/ 35719 w 2640806"/>
              <a:gd name="connsiteY276" fmla="*/ 214446 h 1800359"/>
              <a:gd name="connsiteX277" fmla="*/ 61913 w 2640806"/>
              <a:gd name="connsiteY277" fmla="*/ 200159 h 1800359"/>
              <a:gd name="connsiteX278" fmla="*/ 71438 w 2640806"/>
              <a:gd name="connsiteY278" fmla="*/ 159677 h 1800359"/>
              <a:gd name="connsiteX279" fmla="*/ 57150 w 2640806"/>
              <a:gd name="connsiteY279" fmla="*/ 123959 h 1800359"/>
              <a:gd name="connsiteX280" fmla="*/ 21432 w 2640806"/>
              <a:gd name="connsiteY280" fmla="*/ 81096 h 1800359"/>
              <a:gd name="connsiteX281" fmla="*/ 66675 w 2640806"/>
              <a:gd name="connsiteY281" fmla="*/ 57284 h 1800359"/>
              <a:gd name="connsiteX282" fmla="*/ 95250 w 2640806"/>
              <a:gd name="connsiteY282" fmla="*/ 47759 h 1800359"/>
              <a:gd name="connsiteX283" fmla="*/ 190500 w 2640806"/>
              <a:gd name="connsiteY283" fmla="*/ 134 h 1800359"/>
              <a:gd name="connsiteX284" fmla="*/ 269081 w 2640806"/>
              <a:gd name="connsiteY284" fmla="*/ 62046 h 1800359"/>
              <a:gd name="connsiteX285" fmla="*/ 404813 w 2640806"/>
              <a:gd name="connsiteY285"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802607 w 2640806"/>
              <a:gd name="connsiteY58" fmla="*/ 912153 h 1800359"/>
              <a:gd name="connsiteX59" fmla="*/ 1869282 w 2640806"/>
              <a:gd name="connsiteY59" fmla="*/ 912153 h 1800359"/>
              <a:gd name="connsiteX60" fmla="*/ 1924050 w 2640806"/>
              <a:gd name="connsiteY60" fmla="*/ 933585 h 1800359"/>
              <a:gd name="connsiteX61" fmla="*/ 1940719 w 2640806"/>
              <a:gd name="connsiteY61" fmla="*/ 957397 h 1800359"/>
              <a:gd name="connsiteX62" fmla="*/ 1962150 w 2640806"/>
              <a:gd name="connsiteY62" fmla="*/ 971685 h 1800359"/>
              <a:gd name="connsiteX63" fmla="*/ 1988344 w 2640806"/>
              <a:gd name="connsiteY63" fmla="*/ 955016 h 1800359"/>
              <a:gd name="connsiteX64" fmla="*/ 2024063 w 2640806"/>
              <a:gd name="connsiteY64" fmla="*/ 933585 h 1800359"/>
              <a:gd name="connsiteX65" fmla="*/ 2057400 w 2640806"/>
              <a:gd name="connsiteY65" fmla="*/ 950253 h 1800359"/>
              <a:gd name="connsiteX66" fmla="*/ 2081213 w 2640806"/>
              <a:gd name="connsiteY66" fmla="*/ 983591 h 1800359"/>
              <a:gd name="connsiteX67" fmla="*/ 2109788 w 2640806"/>
              <a:gd name="connsiteY67" fmla="*/ 1024072 h 1800359"/>
              <a:gd name="connsiteX68" fmla="*/ 2143125 w 2640806"/>
              <a:gd name="connsiteY68" fmla="*/ 1028834 h 1800359"/>
              <a:gd name="connsiteX69" fmla="*/ 2183607 w 2640806"/>
              <a:gd name="connsiteY69" fmla="*/ 995497 h 1800359"/>
              <a:gd name="connsiteX70" fmla="*/ 2188369 w 2640806"/>
              <a:gd name="connsiteY70" fmla="*/ 945491 h 1800359"/>
              <a:gd name="connsiteX71" fmla="*/ 2231232 w 2640806"/>
              <a:gd name="connsiteY71" fmla="*/ 938347 h 1800359"/>
              <a:gd name="connsiteX72" fmla="*/ 2300288 w 2640806"/>
              <a:gd name="connsiteY72" fmla="*/ 971685 h 1800359"/>
              <a:gd name="connsiteX73" fmla="*/ 2395538 w 2640806"/>
              <a:gd name="connsiteY73" fmla="*/ 997878 h 1800359"/>
              <a:gd name="connsiteX74" fmla="*/ 2459832 w 2640806"/>
              <a:gd name="connsiteY74" fmla="*/ 1035978 h 1800359"/>
              <a:gd name="connsiteX75" fmla="*/ 2488407 w 2640806"/>
              <a:gd name="connsiteY75" fmla="*/ 1083603 h 1800359"/>
              <a:gd name="connsiteX76" fmla="*/ 2502694 w 2640806"/>
              <a:gd name="connsiteY76" fmla="*/ 1100272 h 1800359"/>
              <a:gd name="connsiteX77" fmla="*/ 2543175 w 2640806"/>
              <a:gd name="connsiteY77" fmla="*/ 1124085 h 1800359"/>
              <a:gd name="connsiteX78" fmla="*/ 2640806 w 2640806"/>
              <a:gd name="connsiteY78" fmla="*/ 1152658 h 1800359"/>
              <a:gd name="connsiteX79" fmla="*/ 2516982 w 2640806"/>
              <a:gd name="connsiteY79" fmla="*/ 1150278 h 1800359"/>
              <a:gd name="connsiteX80" fmla="*/ 2493169 w 2640806"/>
              <a:gd name="connsiteY80" fmla="*/ 1155041 h 1800359"/>
              <a:gd name="connsiteX81" fmla="*/ 2443163 w 2640806"/>
              <a:gd name="connsiteY81" fmla="*/ 1126466 h 1800359"/>
              <a:gd name="connsiteX82" fmla="*/ 2433638 w 2640806"/>
              <a:gd name="connsiteY82" fmla="*/ 1090747 h 1800359"/>
              <a:gd name="connsiteX83" fmla="*/ 2419350 w 2640806"/>
              <a:gd name="connsiteY83" fmla="*/ 1052647 h 1800359"/>
              <a:gd name="connsiteX84" fmla="*/ 2338388 w 2640806"/>
              <a:gd name="connsiteY84" fmla="*/ 1024072 h 1800359"/>
              <a:gd name="connsiteX85" fmla="*/ 2264569 w 2640806"/>
              <a:gd name="connsiteY85" fmla="*/ 997878 h 1800359"/>
              <a:gd name="connsiteX86" fmla="*/ 2224088 w 2640806"/>
              <a:gd name="connsiteY86" fmla="*/ 1012166 h 1800359"/>
              <a:gd name="connsiteX87" fmla="*/ 2178844 w 2640806"/>
              <a:gd name="connsiteY87" fmla="*/ 1052647 h 1800359"/>
              <a:gd name="connsiteX88" fmla="*/ 2116932 w 2640806"/>
              <a:gd name="connsiteY88" fmla="*/ 1081222 h 1800359"/>
              <a:gd name="connsiteX89" fmla="*/ 2071688 w 2640806"/>
              <a:gd name="connsiteY89" fmla="*/ 1064553 h 1800359"/>
              <a:gd name="connsiteX90" fmla="*/ 2035969 w 2640806"/>
              <a:gd name="connsiteY90" fmla="*/ 1028835 h 1800359"/>
              <a:gd name="connsiteX91" fmla="*/ 2045494 w 2640806"/>
              <a:gd name="connsiteY91" fmla="*/ 1009785 h 1800359"/>
              <a:gd name="connsiteX92" fmla="*/ 1516857 w 2640806"/>
              <a:gd name="connsiteY92" fmla="*/ 926440 h 1800359"/>
              <a:gd name="connsiteX93" fmla="*/ 1471613 w 2640806"/>
              <a:gd name="connsiteY93" fmla="*/ 897865 h 1800359"/>
              <a:gd name="connsiteX94" fmla="*/ 1438275 w 2640806"/>
              <a:gd name="connsiteY94" fmla="*/ 847859 h 1800359"/>
              <a:gd name="connsiteX95" fmla="*/ 1433513 w 2640806"/>
              <a:gd name="connsiteY95" fmla="*/ 819284 h 1800359"/>
              <a:gd name="connsiteX96" fmla="*/ 1409700 w 2640806"/>
              <a:gd name="connsiteY96" fmla="*/ 804996 h 1800359"/>
              <a:gd name="connsiteX97" fmla="*/ 1369219 w 2640806"/>
              <a:gd name="connsiteY97" fmla="*/ 807377 h 1800359"/>
              <a:gd name="connsiteX98" fmla="*/ 1309688 w 2640806"/>
              <a:gd name="connsiteY98" fmla="*/ 807377 h 1800359"/>
              <a:gd name="connsiteX99" fmla="*/ 1281113 w 2640806"/>
              <a:gd name="connsiteY99" fmla="*/ 812140 h 1800359"/>
              <a:gd name="connsiteX100" fmla="*/ 1257300 w 2640806"/>
              <a:gd name="connsiteY100" fmla="*/ 835952 h 1800359"/>
              <a:gd name="connsiteX101" fmla="*/ 1221582 w 2640806"/>
              <a:gd name="connsiteY101" fmla="*/ 838334 h 1800359"/>
              <a:gd name="connsiteX102" fmla="*/ 1188244 w 2640806"/>
              <a:gd name="connsiteY102" fmla="*/ 835952 h 1800359"/>
              <a:gd name="connsiteX103" fmla="*/ 1143000 w 2640806"/>
              <a:gd name="connsiteY103" fmla="*/ 821665 h 1800359"/>
              <a:gd name="connsiteX104" fmla="*/ 1109663 w 2640806"/>
              <a:gd name="connsiteY104" fmla="*/ 838334 h 1800359"/>
              <a:gd name="connsiteX105" fmla="*/ 1083469 w 2640806"/>
              <a:gd name="connsiteY105" fmla="*/ 866909 h 1800359"/>
              <a:gd name="connsiteX106" fmla="*/ 1054894 w 2640806"/>
              <a:gd name="connsiteY106" fmla="*/ 885959 h 1800359"/>
              <a:gd name="connsiteX107" fmla="*/ 1064419 w 2640806"/>
              <a:gd name="connsiteY107" fmla="*/ 926440 h 1800359"/>
              <a:gd name="connsiteX108" fmla="*/ 1059657 w 2640806"/>
              <a:gd name="connsiteY108" fmla="*/ 985971 h 1800359"/>
              <a:gd name="connsiteX109" fmla="*/ 1038225 w 2640806"/>
              <a:gd name="connsiteY109" fmla="*/ 933584 h 1800359"/>
              <a:gd name="connsiteX110" fmla="*/ 1028700 w 2640806"/>
              <a:gd name="connsiteY110" fmla="*/ 902627 h 1800359"/>
              <a:gd name="connsiteX111" fmla="*/ 1009650 w 2640806"/>
              <a:gd name="connsiteY111" fmla="*/ 897865 h 1800359"/>
              <a:gd name="connsiteX112" fmla="*/ 997744 w 2640806"/>
              <a:gd name="connsiteY112" fmla="*/ 921677 h 1800359"/>
              <a:gd name="connsiteX113" fmla="*/ 969169 w 2640806"/>
              <a:gd name="connsiteY113" fmla="*/ 924059 h 1800359"/>
              <a:gd name="connsiteX114" fmla="*/ 935832 w 2640806"/>
              <a:gd name="connsiteY114" fmla="*/ 916915 h 1800359"/>
              <a:gd name="connsiteX115" fmla="*/ 912019 w 2640806"/>
              <a:gd name="connsiteY115" fmla="*/ 935965 h 1800359"/>
              <a:gd name="connsiteX116" fmla="*/ 873919 w 2640806"/>
              <a:gd name="connsiteY116" fmla="*/ 945490 h 1800359"/>
              <a:gd name="connsiteX117" fmla="*/ 842963 w 2640806"/>
              <a:gd name="connsiteY117" fmla="*/ 935965 h 1800359"/>
              <a:gd name="connsiteX118" fmla="*/ 802482 w 2640806"/>
              <a:gd name="connsiteY118" fmla="*/ 912152 h 1800359"/>
              <a:gd name="connsiteX119" fmla="*/ 785813 w 2640806"/>
              <a:gd name="connsiteY119" fmla="*/ 881196 h 1800359"/>
              <a:gd name="connsiteX120" fmla="*/ 776288 w 2640806"/>
              <a:gd name="connsiteY120" fmla="*/ 866909 h 1800359"/>
              <a:gd name="connsiteX121" fmla="*/ 800100 w 2640806"/>
              <a:gd name="connsiteY121" fmla="*/ 850240 h 1800359"/>
              <a:gd name="connsiteX122" fmla="*/ 800100 w 2640806"/>
              <a:gd name="connsiteY122" fmla="*/ 793090 h 1800359"/>
              <a:gd name="connsiteX123" fmla="*/ 776288 w 2640806"/>
              <a:gd name="connsiteY123" fmla="*/ 783565 h 1800359"/>
              <a:gd name="connsiteX124" fmla="*/ 719138 w 2640806"/>
              <a:gd name="connsiteY124" fmla="*/ 788327 h 1800359"/>
              <a:gd name="connsiteX125" fmla="*/ 688182 w 2640806"/>
              <a:gd name="connsiteY125" fmla="*/ 781184 h 1800359"/>
              <a:gd name="connsiteX126" fmla="*/ 673894 w 2640806"/>
              <a:gd name="connsiteY126" fmla="*/ 754990 h 1800359"/>
              <a:gd name="connsiteX127" fmla="*/ 652463 w 2640806"/>
              <a:gd name="connsiteY127" fmla="*/ 731177 h 1800359"/>
              <a:gd name="connsiteX128" fmla="*/ 619125 w 2640806"/>
              <a:gd name="connsiteY128" fmla="*/ 709746 h 1800359"/>
              <a:gd name="connsiteX129" fmla="*/ 590550 w 2640806"/>
              <a:gd name="connsiteY129" fmla="*/ 716890 h 1800359"/>
              <a:gd name="connsiteX130" fmla="*/ 566738 w 2640806"/>
              <a:gd name="connsiteY130" fmla="*/ 719271 h 1800359"/>
              <a:gd name="connsiteX131" fmla="*/ 569119 w 2640806"/>
              <a:gd name="connsiteY131" fmla="*/ 750227 h 1800359"/>
              <a:gd name="connsiteX132" fmla="*/ 604838 w 2640806"/>
              <a:gd name="connsiteY132" fmla="*/ 764515 h 1800359"/>
              <a:gd name="connsiteX133" fmla="*/ 571500 w 2640806"/>
              <a:gd name="connsiteY133" fmla="*/ 778802 h 1800359"/>
              <a:gd name="connsiteX134" fmla="*/ 545307 w 2640806"/>
              <a:gd name="connsiteY134" fmla="*/ 795471 h 1800359"/>
              <a:gd name="connsiteX135" fmla="*/ 569119 w 2640806"/>
              <a:gd name="connsiteY135" fmla="*/ 814521 h 1800359"/>
              <a:gd name="connsiteX136" fmla="*/ 550069 w 2640806"/>
              <a:gd name="connsiteY136" fmla="*/ 833571 h 1800359"/>
              <a:gd name="connsiteX137" fmla="*/ 523875 w 2640806"/>
              <a:gd name="connsiteY137" fmla="*/ 840715 h 1800359"/>
              <a:gd name="connsiteX138" fmla="*/ 511969 w 2640806"/>
              <a:gd name="connsiteY138" fmla="*/ 862146 h 1800359"/>
              <a:gd name="connsiteX139" fmla="*/ 535782 w 2640806"/>
              <a:gd name="connsiteY139" fmla="*/ 883577 h 1800359"/>
              <a:gd name="connsiteX140" fmla="*/ 542925 w 2640806"/>
              <a:gd name="connsiteY140" fmla="*/ 914534 h 1800359"/>
              <a:gd name="connsiteX141" fmla="*/ 557213 w 2640806"/>
              <a:gd name="connsiteY141" fmla="*/ 947871 h 1800359"/>
              <a:gd name="connsiteX142" fmla="*/ 533400 w 2640806"/>
              <a:gd name="connsiteY142" fmla="*/ 955015 h 1800359"/>
              <a:gd name="connsiteX143" fmla="*/ 528638 w 2640806"/>
              <a:gd name="connsiteY143" fmla="*/ 988352 h 1800359"/>
              <a:gd name="connsiteX144" fmla="*/ 550069 w 2640806"/>
              <a:gd name="connsiteY144" fmla="*/ 1002640 h 1800359"/>
              <a:gd name="connsiteX145" fmla="*/ 573882 w 2640806"/>
              <a:gd name="connsiteY145" fmla="*/ 990734 h 1800359"/>
              <a:gd name="connsiteX146" fmla="*/ 588169 w 2640806"/>
              <a:gd name="connsiteY146" fmla="*/ 1012165 h 1800359"/>
              <a:gd name="connsiteX147" fmla="*/ 588169 w 2640806"/>
              <a:gd name="connsiteY147" fmla="*/ 1012165 h 1800359"/>
              <a:gd name="connsiteX148" fmla="*/ 614363 w 2640806"/>
              <a:gd name="connsiteY148" fmla="*/ 1038359 h 1800359"/>
              <a:gd name="connsiteX149" fmla="*/ 602457 w 2640806"/>
              <a:gd name="connsiteY149" fmla="*/ 1064552 h 1800359"/>
              <a:gd name="connsiteX150" fmla="*/ 588169 w 2640806"/>
              <a:gd name="connsiteY150" fmla="*/ 1081221 h 1800359"/>
              <a:gd name="connsiteX151" fmla="*/ 600075 w 2640806"/>
              <a:gd name="connsiteY151" fmla="*/ 1119321 h 1800359"/>
              <a:gd name="connsiteX152" fmla="*/ 609600 w 2640806"/>
              <a:gd name="connsiteY152" fmla="*/ 1138371 h 1800359"/>
              <a:gd name="connsiteX153" fmla="*/ 609600 w 2640806"/>
              <a:gd name="connsiteY153" fmla="*/ 1138371 h 1800359"/>
              <a:gd name="connsiteX154" fmla="*/ 640557 w 2640806"/>
              <a:gd name="connsiteY154" fmla="*/ 1155040 h 1800359"/>
              <a:gd name="connsiteX155" fmla="*/ 642938 w 2640806"/>
              <a:gd name="connsiteY155" fmla="*/ 1188377 h 1800359"/>
              <a:gd name="connsiteX156" fmla="*/ 681038 w 2640806"/>
              <a:gd name="connsiteY156" fmla="*/ 1205046 h 1800359"/>
              <a:gd name="connsiteX157" fmla="*/ 781050 w 2640806"/>
              <a:gd name="connsiteY157" fmla="*/ 1228859 h 1800359"/>
              <a:gd name="connsiteX158" fmla="*/ 797719 w 2640806"/>
              <a:gd name="connsiteY158" fmla="*/ 1245527 h 1800359"/>
              <a:gd name="connsiteX159" fmla="*/ 828675 w 2640806"/>
              <a:gd name="connsiteY159" fmla="*/ 1262196 h 1800359"/>
              <a:gd name="connsiteX160" fmla="*/ 852488 w 2640806"/>
              <a:gd name="connsiteY160" fmla="*/ 1238384 h 1800359"/>
              <a:gd name="connsiteX161" fmla="*/ 864394 w 2640806"/>
              <a:gd name="connsiteY161" fmla="*/ 1262196 h 1800359"/>
              <a:gd name="connsiteX162" fmla="*/ 926307 w 2640806"/>
              <a:gd name="connsiteY162" fmla="*/ 1269340 h 1800359"/>
              <a:gd name="connsiteX163" fmla="*/ 940594 w 2640806"/>
              <a:gd name="connsiteY163" fmla="*/ 1286009 h 1800359"/>
              <a:gd name="connsiteX164" fmla="*/ 966788 w 2640806"/>
              <a:gd name="connsiteY164" fmla="*/ 1326490 h 1800359"/>
              <a:gd name="connsiteX165" fmla="*/ 1004888 w 2640806"/>
              <a:gd name="connsiteY165" fmla="*/ 1350302 h 1800359"/>
              <a:gd name="connsiteX166" fmla="*/ 1064419 w 2640806"/>
              <a:gd name="connsiteY166" fmla="*/ 1376496 h 1800359"/>
              <a:gd name="connsiteX167" fmla="*/ 1104900 w 2640806"/>
              <a:gd name="connsiteY167" fmla="*/ 1395546 h 1800359"/>
              <a:gd name="connsiteX168" fmla="*/ 1152525 w 2640806"/>
              <a:gd name="connsiteY168" fmla="*/ 1395546 h 1800359"/>
              <a:gd name="connsiteX169" fmla="*/ 1216819 w 2640806"/>
              <a:gd name="connsiteY169" fmla="*/ 1409834 h 1800359"/>
              <a:gd name="connsiteX170" fmla="*/ 1283494 w 2640806"/>
              <a:gd name="connsiteY170" fmla="*/ 1424121 h 1800359"/>
              <a:gd name="connsiteX171" fmla="*/ 1323975 w 2640806"/>
              <a:gd name="connsiteY171" fmla="*/ 1466984 h 1800359"/>
              <a:gd name="connsiteX172" fmla="*/ 1369219 w 2640806"/>
              <a:gd name="connsiteY172" fmla="*/ 1514609 h 1800359"/>
              <a:gd name="connsiteX173" fmla="*/ 1371600 w 2640806"/>
              <a:gd name="connsiteY173" fmla="*/ 1574140 h 1800359"/>
              <a:gd name="connsiteX174" fmla="*/ 1343025 w 2640806"/>
              <a:gd name="connsiteY174" fmla="*/ 1528896 h 1800359"/>
              <a:gd name="connsiteX175" fmla="*/ 1297782 w 2640806"/>
              <a:gd name="connsiteY175" fmla="*/ 1483652 h 1800359"/>
              <a:gd name="connsiteX176" fmla="*/ 1262063 w 2640806"/>
              <a:gd name="connsiteY176" fmla="*/ 1450315 h 1800359"/>
              <a:gd name="connsiteX177" fmla="*/ 1228725 w 2640806"/>
              <a:gd name="connsiteY177" fmla="*/ 1431265 h 1800359"/>
              <a:gd name="connsiteX178" fmla="*/ 1159669 w 2640806"/>
              <a:gd name="connsiteY178" fmla="*/ 1426502 h 1800359"/>
              <a:gd name="connsiteX179" fmla="*/ 1102519 w 2640806"/>
              <a:gd name="connsiteY179" fmla="*/ 1424121 h 1800359"/>
              <a:gd name="connsiteX180" fmla="*/ 1062038 w 2640806"/>
              <a:gd name="connsiteY180" fmla="*/ 1407452 h 1800359"/>
              <a:gd name="connsiteX181" fmla="*/ 1014413 w 2640806"/>
              <a:gd name="connsiteY181" fmla="*/ 1388402 h 1800359"/>
              <a:gd name="connsiteX182" fmla="*/ 983457 w 2640806"/>
              <a:gd name="connsiteY182" fmla="*/ 1366971 h 1800359"/>
              <a:gd name="connsiteX183" fmla="*/ 942975 w 2640806"/>
              <a:gd name="connsiteY183" fmla="*/ 1343159 h 1800359"/>
              <a:gd name="connsiteX184" fmla="*/ 900113 w 2640806"/>
              <a:gd name="connsiteY184" fmla="*/ 1319346 h 1800359"/>
              <a:gd name="connsiteX185" fmla="*/ 912019 w 2640806"/>
              <a:gd name="connsiteY185" fmla="*/ 1364590 h 1800359"/>
              <a:gd name="connsiteX186" fmla="*/ 923925 w 2640806"/>
              <a:gd name="connsiteY186" fmla="*/ 1409834 h 1800359"/>
              <a:gd name="connsiteX187" fmla="*/ 938213 w 2640806"/>
              <a:gd name="connsiteY187" fmla="*/ 1450315 h 1800359"/>
              <a:gd name="connsiteX188" fmla="*/ 962025 w 2640806"/>
              <a:gd name="connsiteY188" fmla="*/ 1497940 h 1800359"/>
              <a:gd name="connsiteX189" fmla="*/ 971550 w 2640806"/>
              <a:gd name="connsiteY189" fmla="*/ 1550327 h 1800359"/>
              <a:gd name="connsiteX190" fmla="*/ 1002507 w 2640806"/>
              <a:gd name="connsiteY190" fmla="*/ 1614621 h 1800359"/>
              <a:gd name="connsiteX191" fmla="*/ 1021557 w 2640806"/>
              <a:gd name="connsiteY191" fmla="*/ 1647959 h 1800359"/>
              <a:gd name="connsiteX192" fmla="*/ 1035844 w 2640806"/>
              <a:gd name="connsiteY192" fmla="*/ 1671771 h 1800359"/>
              <a:gd name="connsiteX193" fmla="*/ 1102519 w 2640806"/>
              <a:gd name="connsiteY193" fmla="*/ 1678915 h 1800359"/>
              <a:gd name="connsiteX194" fmla="*/ 1154907 w 2640806"/>
              <a:gd name="connsiteY194" fmla="*/ 1697965 h 1800359"/>
              <a:gd name="connsiteX195" fmla="*/ 1171575 w 2640806"/>
              <a:gd name="connsiteY195" fmla="*/ 1709871 h 1800359"/>
              <a:gd name="connsiteX196" fmla="*/ 1176338 w 2640806"/>
              <a:gd name="connsiteY196" fmla="*/ 1717015 h 1800359"/>
              <a:gd name="connsiteX197" fmla="*/ 1178719 w 2640806"/>
              <a:gd name="connsiteY197" fmla="*/ 1726540 h 1800359"/>
              <a:gd name="connsiteX198" fmla="*/ 1181100 w 2640806"/>
              <a:gd name="connsiteY198" fmla="*/ 1728921 h 1800359"/>
              <a:gd name="connsiteX199" fmla="*/ 1204913 w 2640806"/>
              <a:gd name="connsiteY199" fmla="*/ 1793215 h 1800359"/>
              <a:gd name="connsiteX200" fmla="*/ 1169194 w 2640806"/>
              <a:gd name="connsiteY200" fmla="*/ 1800359 h 1800359"/>
              <a:gd name="connsiteX201" fmla="*/ 1140619 w 2640806"/>
              <a:gd name="connsiteY201" fmla="*/ 1745590 h 1800359"/>
              <a:gd name="connsiteX202" fmla="*/ 1121569 w 2640806"/>
              <a:gd name="connsiteY202" fmla="*/ 1726540 h 1800359"/>
              <a:gd name="connsiteX203" fmla="*/ 1128713 w 2640806"/>
              <a:gd name="connsiteY203" fmla="*/ 1790834 h 1800359"/>
              <a:gd name="connsiteX204" fmla="*/ 1119188 w 2640806"/>
              <a:gd name="connsiteY204" fmla="*/ 1790834 h 1800359"/>
              <a:gd name="connsiteX205" fmla="*/ 1088232 w 2640806"/>
              <a:gd name="connsiteY205" fmla="*/ 1740827 h 1800359"/>
              <a:gd name="connsiteX206" fmla="*/ 1057275 w 2640806"/>
              <a:gd name="connsiteY206" fmla="*/ 1717015 h 1800359"/>
              <a:gd name="connsiteX207" fmla="*/ 1042988 w 2640806"/>
              <a:gd name="connsiteY207" fmla="*/ 1745590 h 1800359"/>
              <a:gd name="connsiteX208" fmla="*/ 1021557 w 2640806"/>
              <a:gd name="connsiteY208" fmla="*/ 1750352 h 1800359"/>
              <a:gd name="connsiteX209" fmla="*/ 985838 w 2640806"/>
              <a:gd name="connsiteY209" fmla="*/ 1697965 h 1800359"/>
              <a:gd name="connsiteX210" fmla="*/ 919163 w 2640806"/>
              <a:gd name="connsiteY210" fmla="*/ 1671771 h 1800359"/>
              <a:gd name="connsiteX211" fmla="*/ 876300 w 2640806"/>
              <a:gd name="connsiteY211" fmla="*/ 1638434 h 1800359"/>
              <a:gd name="connsiteX212" fmla="*/ 857250 w 2640806"/>
              <a:gd name="connsiteY212" fmla="*/ 1576521 h 1800359"/>
              <a:gd name="connsiteX213" fmla="*/ 862013 w 2640806"/>
              <a:gd name="connsiteY213" fmla="*/ 1528896 h 1800359"/>
              <a:gd name="connsiteX214" fmla="*/ 864394 w 2640806"/>
              <a:gd name="connsiteY214" fmla="*/ 1464602 h 1800359"/>
              <a:gd name="connsiteX215" fmla="*/ 866775 w 2640806"/>
              <a:gd name="connsiteY215" fmla="*/ 1400309 h 1800359"/>
              <a:gd name="connsiteX216" fmla="*/ 862013 w 2640806"/>
              <a:gd name="connsiteY216" fmla="*/ 1333634 h 1800359"/>
              <a:gd name="connsiteX217" fmla="*/ 804863 w 2640806"/>
              <a:gd name="connsiteY217" fmla="*/ 1305059 h 1800359"/>
              <a:gd name="connsiteX218" fmla="*/ 754857 w 2640806"/>
              <a:gd name="connsiteY218" fmla="*/ 1281246 h 1800359"/>
              <a:gd name="connsiteX219" fmla="*/ 692944 w 2640806"/>
              <a:gd name="connsiteY219" fmla="*/ 1250290 h 1800359"/>
              <a:gd name="connsiteX220" fmla="*/ 609600 w 2640806"/>
              <a:gd name="connsiteY220" fmla="*/ 1209809 h 1800359"/>
              <a:gd name="connsiteX221" fmla="*/ 566738 w 2640806"/>
              <a:gd name="connsiteY221" fmla="*/ 1183615 h 1800359"/>
              <a:gd name="connsiteX222" fmla="*/ 528638 w 2640806"/>
              <a:gd name="connsiteY222" fmla="*/ 1138371 h 1800359"/>
              <a:gd name="connsiteX223" fmla="*/ 523875 w 2640806"/>
              <a:gd name="connsiteY223" fmla="*/ 1109796 h 1800359"/>
              <a:gd name="connsiteX224" fmla="*/ 550069 w 2640806"/>
              <a:gd name="connsiteY224" fmla="*/ 1090746 h 1800359"/>
              <a:gd name="connsiteX225" fmla="*/ 561975 w 2640806"/>
              <a:gd name="connsiteY225" fmla="*/ 1064552 h 1800359"/>
              <a:gd name="connsiteX226" fmla="*/ 547688 w 2640806"/>
              <a:gd name="connsiteY226" fmla="*/ 1040740 h 1800359"/>
              <a:gd name="connsiteX227" fmla="*/ 490538 w 2640806"/>
              <a:gd name="connsiteY227" fmla="*/ 1076459 h 1800359"/>
              <a:gd name="connsiteX228" fmla="*/ 447675 w 2640806"/>
              <a:gd name="connsiteY228" fmla="*/ 1057409 h 1800359"/>
              <a:gd name="connsiteX229" fmla="*/ 454819 w 2640806"/>
              <a:gd name="connsiteY229" fmla="*/ 1026452 h 1800359"/>
              <a:gd name="connsiteX230" fmla="*/ 461963 w 2640806"/>
              <a:gd name="connsiteY230" fmla="*/ 988352 h 1800359"/>
              <a:gd name="connsiteX231" fmla="*/ 459582 w 2640806"/>
              <a:gd name="connsiteY231" fmla="*/ 976446 h 1800359"/>
              <a:gd name="connsiteX232" fmla="*/ 419100 w 2640806"/>
              <a:gd name="connsiteY232" fmla="*/ 959777 h 1800359"/>
              <a:gd name="connsiteX233" fmla="*/ 392907 w 2640806"/>
              <a:gd name="connsiteY233" fmla="*/ 905009 h 1800359"/>
              <a:gd name="connsiteX234" fmla="*/ 395288 w 2640806"/>
              <a:gd name="connsiteY234" fmla="*/ 857384 h 1800359"/>
              <a:gd name="connsiteX235" fmla="*/ 433388 w 2640806"/>
              <a:gd name="connsiteY235" fmla="*/ 835952 h 1800359"/>
              <a:gd name="connsiteX236" fmla="*/ 431007 w 2640806"/>
              <a:gd name="connsiteY236" fmla="*/ 800234 h 1800359"/>
              <a:gd name="connsiteX237" fmla="*/ 400050 w 2640806"/>
              <a:gd name="connsiteY237" fmla="*/ 819284 h 1800359"/>
              <a:gd name="connsiteX238" fmla="*/ 397669 w 2640806"/>
              <a:gd name="connsiteY238" fmla="*/ 781184 h 1800359"/>
              <a:gd name="connsiteX239" fmla="*/ 419100 w 2640806"/>
              <a:gd name="connsiteY239" fmla="*/ 743084 h 1800359"/>
              <a:gd name="connsiteX240" fmla="*/ 421482 w 2640806"/>
              <a:gd name="connsiteY240" fmla="*/ 695459 h 1800359"/>
              <a:gd name="connsiteX241" fmla="*/ 428625 w 2640806"/>
              <a:gd name="connsiteY241" fmla="*/ 669265 h 1800359"/>
              <a:gd name="connsiteX242" fmla="*/ 383382 w 2640806"/>
              <a:gd name="connsiteY242" fmla="*/ 669265 h 1800359"/>
              <a:gd name="connsiteX243" fmla="*/ 385763 w 2640806"/>
              <a:gd name="connsiteY243" fmla="*/ 619259 h 1800359"/>
              <a:gd name="connsiteX244" fmla="*/ 423863 w 2640806"/>
              <a:gd name="connsiteY244" fmla="*/ 602590 h 1800359"/>
              <a:gd name="connsiteX245" fmla="*/ 445294 w 2640806"/>
              <a:gd name="connsiteY245" fmla="*/ 562109 h 1800359"/>
              <a:gd name="connsiteX246" fmla="*/ 469107 w 2640806"/>
              <a:gd name="connsiteY246" fmla="*/ 526390 h 1800359"/>
              <a:gd name="connsiteX247" fmla="*/ 438150 w 2640806"/>
              <a:gd name="connsiteY247" fmla="*/ 519246 h 1800359"/>
              <a:gd name="connsiteX248" fmla="*/ 409575 w 2640806"/>
              <a:gd name="connsiteY248" fmla="*/ 521627 h 1800359"/>
              <a:gd name="connsiteX249" fmla="*/ 400050 w 2640806"/>
              <a:gd name="connsiteY249" fmla="*/ 552584 h 1800359"/>
              <a:gd name="connsiteX250" fmla="*/ 381000 w 2640806"/>
              <a:gd name="connsiteY250" fmla="*/ 588302 h 1800359"/>
              <a:gd name="connsiteX251" fmla="*/ 333375 w 2640806"/>
              <a:gd name="connsiteY251" fmla="*/ 614496 h 1800359"/>
              <a:gd name="connsiteX252" fmla="*/ 285750 w 2640806"/>
              <a:gd name="connsiteY252" fmla="*/ 635927 h 1800359"/>
              <a:gd name="connsiteX253" fmla="*/ 230982 w 2640806"/>
              <a:gd name="connsiteY253" fmla="*/ 643071 h 1800359"/>
              <a:gd name="connsiteX254" fmla="*/ 159544 w 2640806"/>
              <a:gd name="connsiteY254" fmla="*/ 631165 h 1800359"/>
              <a:gd name="connsiteX255" fmla="*/ 230982 w 2640806"/>
              <a:gd name="connsiteY255" fmla="*/ 612115 h 1800359"/>
              <a:gd name="connsiteX256" fmla="*/ 233363 w 2640806"/>
              <a:gd name="connsiteY256" fmla="*/ 581159 h 1800359"/>
              <a:gd name="connsiteX257" fmla="*/ 204788 w 2640806"/>
              <a:gd name="connsiteY257" fmla="*/ 557346 h 1800359"/>
              <a:gd name="connsiteX258" fmla="*/ 223838 w 2640806"/>
              <a:gd name="connsiteY258" fmla="*/ 531152 h 1800359"/>
              <a:gd name="connsiteX259" fmla="*/ 221457 w 2640806"/>
              <a:gd name="connsiteY259" fmla="*/ 495434 h 1800359"/>
              <a:gd name="connsiteX260" fmla="*/ 221457 w 2640806"/>
              <a:gd name="connsiteY260" fmla="*/ 495434 h 1800359"/>
              <a:gd name="connsiteX261" fmla="*/ 166688 w 2640806"/>
              <a:gd name="connsiteY261" fmla="*/ 500196 h 1800359"/>
              <a:gd name="connsiteX262" fmla="*/ 157163 w 2640806"/>
              <a:gd name="connsiteY262" fmla="*/ 533534 h 1800359"/>
              <a:gd name="connsiteX263" fmla="*/ 159544 w 2640806"/>
              <a:gd name="connsiteY263" fmla="*/ 478765 h 1800359"/>
              <a:gd name="connsiteX264" fmla="*/ 192882 w 2640806"/>
              <a:gd name="connsiteY264" fmla="*/ 433521 h 1800359"/>
              <a:gd name="connsiteX265" fmla="*/ 214313 w 2640806"/>
              <a:gd name="connsiteY265" fmla="*/ 414471 h 1800359"/>
              <a:gd name="connsiteX266" fmla="*/ 245269 w 2640806"/>
              <a:gd name="connsiteY266" fmla="*/ 393040 h 1800359"/>
              <a:gd name="connsiteX267" fmla="*/ 197644 w 2640806"/>
              <a:gd name="connsiteY267" fmla="*/ 378752 h 1800359"/>
              <a:gd name="connsiteX268" fmla="*/ 133350 w 2640806"/>
              <a:gd name="connsiteY268" fmla="*/ 378752 h 1800359"/>
              <a:gd name="connsiteX269" fmla="*/ 109538 w 2640806"/>
              <a:gd name="connsiteY269" fmla="*/ 378752 h 1800359"/>
              <a:gd name="connsiteX270" fmla="*/ 107157 w 2640806"/>
              <a:gd name="connsiteY270" fmla="*/ 433521 h 1800359"/>
              <a:gd name="connsiteX271" fmla="*/ 61913 w 2640806"/>
              <a:gd name="connsiteY271" fmla="*/ 378752 h 1800359"/>
              <a:gd name="connsiteX272" fmla="*/ 0 w 2640806"/>
              <a:gd name="connsiteY272" fmla="*/ 359702 h 1800359"/>
              <a:gd name="connsiteX273" fmla="*/ 0 w 2640806"/>
              <a:gd name="connsiteY273" fmla="*/ 338271 h 1800359"/>
              <a:gd name="connsiteX274" fmla="*/ 35719 w 2640806"/>
              <a:gd name="connsiteY274" fmla="*/ 314459 h 1800359"/>
              <a:gd name="connsiteX275" fmla="*/ 66675 w 2640806"/>
              <a:gd name="connsiteY275" fmla="*/ 273977 h 1800359"/>
              <a:gd name="connsiteX276" fmla="*/ 54769 w 2640806"/>
              <a:gd name="connsiteY276" fmla="*/ 238259 h 1800359"/>
              <a:gd name="connsiteX277" fmla="*/ 35719 w 2640806"/>
              <a:gd name="connsiteY277" fmla="*/ 214446 h 1800359"/>
              <a:gd name="connsiteX278" fmla="*/ 61913 w 2640806"/>
              <a:gd name="connsiteY278" fmla="*/ 200159 h 1800359"/>
              <a:gd name="connsiteX279" fmla="*/ 71438 w 2640806"/>
              <a:gd name="connsiteY279" fmla="*/ 159677 h 1800359"/>
              <a:gd name="connsiteX280" fmla="*/ 57150 w 2640806"/>
              <a:gd name="connsiteY280" fmla="*/ 123959 h 1800359"/>
              <a:gd name="connsiteX281" fmla="*/ 21432 w 2640806"/>
              <a:gd name="connsiteY281" fmla="*/ 81096 h 1800359"/>
              <a:gd name="connsiteX282" fmla="*/ 66675 w 2640806"/>
              <a:gd name="connsiteY282" fmla="*/ 57284 h 1800359"/>
              <a:gd name="connsiteX283" fmla="*/ 95250 w 2640806"/>
              <a:gd name="connsiteY283" fmla="*/ 47759 h 1800359"/>
              <a:gd name="connsiteX284" fmla="*/ 190500 w 2640806"/>
              <a:gd name="connsiteY284" fmla="*/ 134 h 1800359"/>
              <a:gd name="connsiteX285" fmla="*/ 269081 w 2640806"/>
              <a:gd name="connsiteY285" fmla="*/ 62046 h 1800359"/>
              <a:gd name="connsiteX286" fmla="*/ 404813 w 2640806"/>
              <a:gd name="connsiteY286"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24050 w 2640806"/>
              <a:gd name="connsiteY61" fmla="*/ 933585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1516857 w 2640806"/>
              <a:gd name="connsiteY93" fmla="*/ 926440 h 1800359"/>
              <a:gd name="connsiteX94" fmla="*/ 1471613 w 2640806"/>
              <a:gd name="connsiteY94" fmla="*/ 897865 h 1800359"/>
              <a:gd name="connsiteX95" fmla="*/ 1438275 w 2640806"/>
              <a:gd name="connsiteY95" fmla="*/ 847859 h 1800359"/>
              <a:gd name="connsiteX96" fmla="*/ 1433513 w 2640806"/>
              <a:gd name="connsiteY96" fmla="*/ 819284 h 1800359"/>
              <a:gd name="connsiteX97" fmla="*/ 1409700 w 2640806"/>
              <a:gd name="connsiteY97" fmla="*/ 804996 h 1800359"/>
              <a:gd name="connsiteX98" fmla="*/ 1369219 w 2640806"/>
              <a:gd name="connsiteY98" fmla="*/ 807377 h 1800359"/>
              <a:gd name="connsiteX99" fmla="*/ 1309688 w 2640806"/>
              <a:gd name="connsiteY99" fmla="*/ 807377 h 1800359"/>
              <a:gd name="connsiteX100" fmla="*/ 1281113 w 2640806"/>
              <a:gd name="connsiteY100" fmla="*/ 812140 h 1800359"/>
              <a:gd name="connsiteX101" fmla="*/ 1257300 w 2640806"/>
              <a:gd name="connsiteY101" fmla="*/ 835952 h 1800359"/>
              <a:gd name="connsiteX102" fmla="*/ 1221582 w 2640806"/>
              <a:gd name="connsiteY102" fmla="*/ 838334 h 1800359"/>
              <a:gd name="connsiteX103" fmla="*/ 1188244 w 2640806"/>
              <a:gd name="connsiteY103" fmla="*/ 835952 h 1800359"/>
              <a:gd name="connsiteX104" fmla="*/ 1143000 w 2640806"/>
              <a:gd name="connsiteY104" fmla="*/ 821665 h 1800359"/>
              <a:gd name="connsiteX105" fmla="*/ 1109663 w 2640806"/>
              <a:gd name="connsiteY105" fmla="*/ 838334 h 1800359"/>
              <a:gd name="connsiteX106" fmla="*/ 1083469 w 2640806"/>
              <a:gd name="connsiteY106" fmla="*/ 866909 h 1800359"/>
              <a:gd name="connsiteX107" fmla="*/ 1054894 w 2640806"/>
              <a:gd name="connsiteY107" fmla="*/ 885959 h 1800359"/>
              <a:gd name="connsiteX108" fmla="*/ 1064419 w 2640806"/>
              <a:gd name="connsiteY108" fmla="*/ 926440 h 1800359"/>
              <a:gd name="connsiteX109" fmla="*/ 1059657 w 2640806"/>
              <a:gd name="connsiteY109" fmla="*/ 985971 h 1800359"/>
              <a:gd name="connsiteX110" fmla="*/ 1038225 w 2640806"/>
              <a:gd name="connsiteY110" fmla="*/ 933584 h 1800359"/>
              <a:gd name="connsiteX111" fmla="*/ 1028700 w 2640806"/>
              <a:gd name="connsiteY111" fmla="*/ 902627 h 1800359"/>
              <a:gd name="connsiteX112" fmla="*/ 1009650 w 2640806"/>
              <a:gd name="connsiteY112" fmla="*/ 897865 h 1800359"/>
              <a:gd name="connsiteX113" fmla="*/ 997744 w 2640806"/>
              <a:gd name="connsiteY113" fmla="*/ 921677 h 1800359"/>
              <a:gd name="connsiteX114" fmla="*/ 969169 w 2640806"/>
              <a:gd name="connsiteY114" fmla="*/ 924059 h 1800359"/>
              <a:gd name="connsiteX115" fmla="*/ 935832 w 2640806"/>
              <a:gd name="connsiteY115" fmla="*/ 916915 h 1800359"/>
              <a:gd name="connsiteX116" fmla="*/ 912019 w 2640806"/>
              <a:gd name="connsiteY116" fmla="*/ 935965 h 1800359"/>
              <a:gd name="connsiteX117" fmla="*/ 873919 w 2640806"/>
              <a:gd name="connsiteY117" fmla="*/ 945490 h 1800359"/>
              <a:gd name="connsiteX118" fmla="*/ 842963 w 2640806"/>
              <a:gd name="connsiteY118" fmla="*/ 935965 h 1800359"/>
              <a:gd name="connsiteX119" fmla="*/ 802482 w 2640806"/>
              <a:gd name="connsiteY119" fmla="*/ 912152 h 1800359"/>
              <a:gd name="connsiteX120" fmla="*/ 785813 w 2640806"/>
              <a:gd name="connsiteY120" fmla="*/ 881196 h 1800359"/>
              <a:gd name="connsiteX121" fmla="*/ 776288 w 2640806"/>
              <a:gd name="connsiteY121" fmla="*/ 866909 h 1800359"/>
              <a:gd name="connsiteX122" fmla="*/ 800100 w 2640806"/>
              <a:gd name="connsiteY122" fmla="*/ 850240 h 1800359"/>
              <a:gd name="connsiteX123" fmla="*/ 800100 w 2640806"/>
              <a:gd name="connsiteY123" fmla="*/ 793090 h 1800359"/>
              <a:gd name="connsiteX124" fmla="*/ 776288 w 2640806"/>
              <a:gd name="connsiteY124" fmla="*/ 783565 h 1800359"/>
              <a:gd name="connsiteX125" fmla="*/ 719138 w 2640806"/>
              <a:gd name="connsiteY125" fmla="*/ 788327 h 1800359"/>
              <a:gd name="connsiteX126" fmla="*/ 688182 w 2640806"/>
              <a:gd name="connsiteY126" fmla="*/ 781184 h 1800359"/>
              <a:gd name="connsiteX127" fmla="*/ 673894 w 2640806"/>
              <a:gd name="connsiteY127" fmla="*/ 754990 h 1800359"/>
              <a:gd name="connsiteX128" fmla="*/ 652463 w 2640806"/>
              <a:gd name="connsiteY128" fmla="*/ 731177 h 1800359"/>
              <a:gd name="connsiteX129" fmla="*/ 619125 w 2640806"/>
              <a:gd name="connsiteY129" fmla="*/ 709746 h 1800359"/>
              <a:gd name="connsiteX130" fmla="*/ 590550 w 2640806"/>
              <a:gd name="connsiteY130" fmla="*/ 716890 h 1800359"/>
              <a:gd name="connsiteX131" fmla="*/ 566738 w 2640806"/>
              <a:gd name="connsiteY131" fmla="*/ 719271 h 1800359"/>
              <a:gd name="connsiteX132" fmla="*/ 569119 w 2640806"/>
              <a:gd name="connsiteY132" fmla="*/ 750227 h 1800359"/>
              <a:gd name="connsiteX133" fmla="*/ 604838 w 2640806"/>
              <a:gd name="connsiteY133" fmla="*/ 764515 h 1800359"/>
              <a:gd name="connsiteX134" fmla="*/ 571500 w 2640806"/>
              <a:gd name="connsiteY134" fmla="*/ 778802 h 1800359"/>
              <a:gd name="connsiteX135" fmla="*/ 545307 w 2640806"/>
              <a:gd name="connsiteY135" fmla="*/ 795471 h 1800359"/>
              <a:gd name="connsiteX136" fmla="*/ 569119 w 2640806"/>
              <a:gd name="connsiteY136" fmla="*/ 814521 h 1800359"/>
              <a:gd name="connsiteX137" fmla="*/ 550069 w 2640806"/>
              <a:gd name="connsiteY137" fmla="*/ 833571 h 1800359"/>
              <a:gd name="connsiteX138" fmla="*/ 523875 w 2640806"/>
              <a:gd name="connsiteY138" fmla="*/ 840715 h 1800359"/>
              <a:gd name="connsiteX139" fmla="*/ 511969 w 2640806"/>
              <a:gd name="connsiteY139" fmla="*/ 862146 h 1800359"/>
              <a:gd name="connsiteX140" fmla="*/ 535782 w 2640806"/>
              <a:gd name="connsiteY140" fmla="*/ 883577 h 1800359"/>
              <a:gd name="connsiteX141" fmla="*/ 542925 w 2640806"/>
              <a:gd name="connsiteY141" fmla="*/ 914534 h 1800359"/>
              <a:gd name="connsiteX142" fmla="*/ 557213 w 2640806"/>
              <a:gd name="connsiteY142" fmla="*/ 947871 h 1800359"/>
              <a:gd name="connsiteX143" fmla="*/ 533400 w 2640806"/>
              <a:gd name="connsiteY143" fmla="*/ 955015 h 1800359"/>
              <a:gd name="connsiteX144" fmla="*/ 528638 w 2640806"/>
              <a:gd name="connsiteY144" fmla="*/ 988352 h 1800359"/>
              <a:gd name="connsiteX145" fmla="*/ 550069 w 2640806"/>
              <a:gd name="connsiteY145" fmla="*/ 1002640 h 1800359"/>
              <a:gd name="connsiteX146" fmla="*/ 573882 w 2640806"/>
              <a:gd name="connsiteY146" fmla="*/ 990734 h 1800359"/>
              <a:gd name="connsiteX147" fmla="*/ 588169 w 2640806"/>
              <a:gd name="connsiteY147" fmla="*/ 1012165 h 1800359"/>
              <a:gd name="connsiteX148" fmla="*/ 588169 w 2640806"/>
              <a:gd name="connsiteY148" fmla="*/ 1012165 h 1800359"/>
              <a:gd name="connsiteX149" fmla="*/ 614363 w 2640806"/>
              <a:gd name="connsiteY149" fmla="*/ 1038359 h 1800359"/>
              <a:gd name="connsiteX150" fmla="*/ 602457 w 2640806"/>
              <a:gd name="connsiteY150" fmla="*/ 1064552 h 1800359"/>
              <a:gd name="connsiteX151" fmla="*/ 588169 w 2640806"/>
              <a:gd name="connsiteY151" fmla="*/ 1081221 h 1800359"/>
              <a:gd name="connsiteX152" fmla="*/ 600075 w 2640806"/>
              <a:gd name="connsiteY152" fmla="*/ 1119321 h 1800359"/>
              <a:gd name="connsiteX153" fmla="*/ 609600 w 2640806"/>
              <a:gd name="connsiteY153" fmla="*/ 1138371 h 1800359"/>
              <a:gd name="connsiteX154" fmla="*/ 609600 w 2640806"/>
              <a:gd name="connsiteY154" fmla="*/ 1138371 h 1800359"/>
              <a:gd name="connsiteX155" fmla="*/ 640557 w 2640806"/>
              <a:gd name="connsiteY155" fmla="*/ 1155040 h 1800359"/>
              <a:gd name="connsiteX156" fmla="*/ 642938 w 2640806"/>
              <a:gd name="connsiteY156" fmla="*/ 1188377 h 1800359"/>
              <a:gd name="connsiteX157" fmla="*/ 681038 w 2640806"/>
              <a:gd name="connsiteY157" fmla="*/ 1205046 h 1800359"/>
              <a:gd name="connsiteX158" fmla="*/ 781050 w 2640806"/>
              <a:gd name="connsiteY158" fmla="*/ 1228859 h 1800359"/>
              <a:gd name="connsiteX159" fmla="*/ 797719 w 2640806"/>
              <a:gd name="connsiteY159" fmla="*/ 1245527 h 1800359"/>
              <a:gd name="connsiteX160" fmla="*/ 828675 w 2640806"/>
              <a:gd name="connsiteY160" fmla="*/ 1262196 h 1800359"/>
              <a:gd name="connsiteX161" fmla="*/ 852488 w 2640806"/>
              <a:gd name="connsiteY161" fmla="*/ 1238384 h 1800359"/>
              <a:gd name="connsiteX162" fmla="*/ 864394 w 2640806"/>
              <a:gd name="connsiteY162" fmla="*/ 1262196 h 1800359"/>
              <a:gd name="connsiteX163" fmla="*/ 926307 w 2640806"/>
              <a:gd name="connsiteY163" fmla="*/ 1269340 h 1800359"/>
              <a:gd name="connsiteX164" fmla="*/ 940594 w 2640806"/>
              <a:gd name="connsiteY164" fmla="*/ 1286009 h 1800359"/>
              <a:gd name="connsiteX165" fmla="*/ 966788 w 2640806"/>
              <a:gd name="connsiteY165" fmla="*/ 1326490 h 1800359"/>
              <a:gd name="connsiteX166" fmla="*/ 1004888 w 2640806"/>
              <a:gd name="connsiteY166" fmla="*/ 1350302 h 1800359"/>
              <a:gd name="connsiteX167" fmla="*/ 1064419 w 2640806"/>
              <a:gd name="connsiteY167" fmla="*/ 1376496 h 1800359"/>
              <a:gd name="connsiteX168" fmla="*/ 1104900 w 2640806"/>
              <a:gd name="connsiteY168" fmla="*/ 1395546 h 1800359"/>
              <a:gd name="connsiteX169" fmla="*/ 1152525 w 2640806"/>
              <a:gd name="connsiteY169" fmla="*/ 1395546 h 1800359"/>
              <a:gd name="connsiteX170" fmla="*/ 1216819 w 2640806"/>
              <a:gd name="connsiteY170" fmla="*/ 1409834 h 1800359"/>
              <a:gd name="connsiteX171" fmla="*/ 1283494 w 2640806"/>
              <a:gd name="connsiteY171" fmla="*/ 1424121 h 1800359"/>
              <a:gd name="connsiteX172" fmla="*/ 1323975 w 2640806"/>
              <a:gd name="connsiteY172" fmla="*/ 1466984 h 1800359"/>
              <a:gd name="connsiteX173" fmla="*/ 1369219 w 2640806"/>
              <a:gd name="connsiteY173" fmla="*/ 1514609 h 1800359"/>
              <a:gd name="connsiteX174" fmla="*/ 1371600 w 2640806"/>
              <a:gd name="connsiteY174" fmla="*/ 1574140 h 1800359"/>
              <a:gd name="connsiteX175" fmla="*/ 1343025 w 2640806"/>
              <a:gd name="connsiteY175" fmla="*/ 1528896 h 1800359"/>
              <a:gd name="connsiteX176" fmla="*/ 1297782 w 2640806"/>
              <a:gd name="connsiteY176" fmla="*/ 1483652 h 1800359"/>
              <a:gd name="connsiteX177" fmla="*/ 1262063 w 2640806"/>
              <a:gd name="connsiteY177" fmla="*/ 1450315 h 1800359"/>
              <a:gd name="connsiteX178" fmla="*/ 1228725 w 2640806"/>
              <a:gd name="connsiteY178" fmla="*/ 1431265 h 1800359"/>
              <a:gd name="connsiteX179" fmla="*/ 1159669 w 2640806"/>
              <a:gd name="connsiteY179" fmla="*/ 1426502 h 1800359"/>
              <a:gd name="connsiteX180" fmla="*/ 1102519 w 2640806"/>
              <a:gd name="connsiteY180" fmla="*/ 1424121 h 1800359"/>
              <a:gd name="connsiteX181" fmla="*/ 1062038 w 2640806"/>
              <a:gd name="connsiteY181" fmla="*/ 1407452 h 1800359"/>
              <a:gd name="connsiteX182" fmla="*/ 1014413 w 2640806"/>
              <a:gd name="connsiteY182" fmla="*/ 1388402 h 1800359"/>
              <a:gd name="connsiteX183" fmla="*/ 983457 w 2640806"/>
              <a:gd name="connsiteY183" fmla="*/ 1366971 h 1800359"/>
              <a:gd name="connsiteX184" fmla="*/ 942975 w 2640806"/>
              <a:gd name="connsiteY184" fmla="*/ 1343159 h 1800359"/>
              <a:gd name="connsiteX185" fmla="*/ 900113 w 2640806"/>
              <a:gd name="connsiteY185" fmla="*/ 1319346 h 1800359"/>
              <a:gd name="connsiteX186" fmla="*/ 912019 w 2640806"/>
              <a:gd name="connsiteY186" fmla="*/ 1364590 h 1800359"/>
              <a:gd name="connsiteX187" fmla="*/ 923925 w 2640806"/>
              <a:gd name="connsiteY187" fmla="*/ 1409834 h 1800359"/>
              <a:gd name="connsiteX188" fmla="*/ 938213 w 2640806"/>
              <a:gd name="connsiteY188" fmla="*/ 1450315 h 1800359"/>
              <a:gd name="connsiteX189" fmla="*/ 962025 w 2640806"/>
              <a:gd name="connsiteY189" fmla="*/ 1497940 h 1800359"/>
              <a:gd name="connsiteX190" fmla="*/ 971550 w 2640806"/>
              <a:gd name="connsiteY190" fmla="*/ 1550327 h 1800359"/>
              <a:gd name="connsiteX191" fmla="*/ 1002507 w 2640806"/>
              <a:gd name="connsiteY191" fmla="*/ 1614621 h 1800359"/>
              <a:gd name="connsiteX192" fmla="*/ 1021557 w 2640806"/>
              <a:gd name="connsiteY192" fmla="*/ 1647959 h 1800359"/>
              <a:gd name="connsiteX193" fmla="*/ 1035844 w 2640806"/>
              <a:gd name="connsiteY193" fmla="*/ 1671771 h 1800359"/>
              <a:gd name="connsiteX194" fmla="*/ 1102519 w 2640806"/>
              <a:gd name="connsiteY194" fmla="*/ 1678915 h 1800359"/>
              <a:gd name="connsiteX195" fmla="*/ 1154907 w 2640806"/>
              <a:gd name="connsiteY195" fmla="*/ 1697965 h 1800359"/>
              <a:gd name="connsiteX196" fmla="*/ 1171575 w 2640806"/>
              <a:gd name="connsiteY196" fmla="*/ 1709871 h 1800359"/>
              <a:gd name="connsiteX197" fmla="*/ 1176338 w 2640806"/>
              <a:gd name="connsiteY197" fmla="*/ 1717015 h 1800359"/>
              <a:gd name="connsiteX198" fmla="*/ 1178719 w 2640806"/>
              <a:gd name="connsiteY198" fmla="*/ 1726540 h 1800359"/>
              <a:gd name="connsiteX199" fmla="*/ 1181100 w 2640806"/>
              <a:gd name="connsiteY199" fmla="*/ 1728921 h 1800359"/>
              <a:gd name="connsiteX200" fmla="*/ 1204913 w 2640806"/>
              <a:gd name="connsiteY200" fmla="*/ 1793215 h 1800359"/>
              <a:gd name="connsiteX201" fmla="*/ 1169194 w 2640806"/>
              <a:gd name="connsiteY201" fmla="*/ 1800359 h 1800359"/>
              <a:gd name="connsiteX202" fmla="*/ 1140619 w 2640806"/>
              <a:gd name="connsiteY202" fmla="*/ 1745590 h 1800359"/>
              <a:gd name="connsiteX203" fmla="*/ 1121569 w 2640806"/>
              <a:gd name="connsiteY203" fmla="*/ 1726540 h 1800359"/>
              <a:gd name="connsiteX204" fmla="*/ 1128713 w 2640806"/>
              <a:gd name="connsiteY204" fmla="*/ 1790834 h 1800359"/>
              <a:gd name="connsiteX205" fmla="*/ 1119188 w 2640806"/>
              <a:gd name="connsiteY205" fmla="*/ 1790834 h 1800359"/>
              <a:gd name="connsiteX206" fmla="*/ 1088232 w 2640806"/>
              <a:gd name="connsiteY206" fmla="*/ 1740827 h 1800359"/>
              <a:gd name="connsiteX207" fmla="*/ 1057275 w 2640806"/>
              <a:gd name="connsiteY207" fmla="*/ 1717015 h 1800359"/>
              <a:gd name="connsiteX208" fmla="*/ 1042988 w 2640806"/>
              <a:gd name="connsiteY208" fmla="*/ 1745590 h 1800359"/>
              <a:gd name="connsiteX209" fmla="*/ 1021557 w 2640806"/>
              <a:gd name="connsiteY209" fmla="*/ 1750352 h 1800359"/>
              <a:gd name="connsiteX210" fmla="*/ 985838 w 2640806"/>
              <a:gd name="connsiteY210" fmla="*/ 1697965 h 1800359"/>
              <a:gd name="connsiteX211" fmla="*/ 919163 w 2640806"/>
              <a:gd name="connsiteY211" fmla="*/ 1671771 h 1800359"/>
              <a:gd name="connsiteX212" fmla="*/ 876300 w 2640806"/>
              <a:gd name="connsiteY212" fmla="*/ 1638434 h 1800359"/>
              <a:gd name="connsiteX213" fmla="*/ 857250 w 2640806"/>
              <a:gd name="connsiteY213" fmla="*/ 1576521 h 1800359"/>
              <a:gd name="connsiteX214" fmla="*/ 862013 w 2640806"/>
              <a:gd name="connsiteY214" fmla="*/ 1528896 h 1800359"/>
              <a:gd name="connsiteX215" fmla="*/ 864394 w 2640806"/>
              <a:gd name="connsiteY215" fmla="*/ 1464602 h 1800359"/>
              <a:gd name="connsiteX216" fmla="*/ 866775 w 2640806"/>
              <a:gd name="connsiteY216" fmla="*/ 1400309 h 1800359"/>
              <a:gd name="connsiteX217" fmla="*/ 862013 w 2640806"/>
              <a:gd name="connsiteY217" fmla="*/ 1333634 h 1800359"/>
              <a:gd name="connsiteX218" fmla="*/ 804863 w 2640806"/>
              <a:gd name="connsiteY218" fmla="*/ 1305059 h 1800359"/>
              <a:gd name="connsiteX219" fmla="*/ 754857 w 2640806"/>
              <a:gd name="connsiteY219" fmla="*/ 1281246 h 1800359"/>
              <a:gd name="connsiteX220" fmla="*/ 692944 w 2640806"/>
              <a:gd name="connsiteY220" fmla="*/ 1250290 h 1800359"/>
              <a:gd name="connsiteX221" fmla="*/ 609600 w 2640806"/>
              <a:gd name="connsiteY221" fmla="*/ 1209809 h 1800359"/>
              <a:gd name="connsiteX222" fmla="*/ 566738 w 2640806"/>
              <a:gd name="connsiteY222" fmla="*/ 1183615 h 1800359"/>
              <a:gd name="connsiteX223" fmla="*/ 528638 w 2640806"/>
              <a:gd name="connsiteY223" fmla="*/ 1138371 h 1800359"/>
              <a:gd name="connsiteX224" fmla="*/ 523875 w 2640806"/>
              <a:gd name="connsiteY224" fmla="*/ 1109796 h 1800359"/>
              <a:gd name="connsiteX225" fmla="*/ 550069 w 2640806"/>
              <a:gd name="connsiteY225" fmla="*/ 1090746 h 1800359"/>
              <a:gd name="connsiteX226" fmla="*/ 561975 w 2640806"/>
              <a:gd name="connsiteY226" fmla="*/ 1064552 h 1800359"/>
              <a:gd name="connsiteX227" fmla="*/ 547688 w 2640806"/>
              <a:gd name="connsiteY227" fmla="*/ 1040740 h 1800359"/>
              <a:gd name="connsiteX228" fmla="*/ 490538 w 2640806"/>
              <a:gd name="connsiteY228" fmla="*/ 1076459 h 1800359"/>
              <a:gd name="connsiteX229" fmla="*/ 447675 w 2640806"/>
              <a:gd name="connsiteY229" fmla="*/ 1057409 h 1800359"/>
              <a:gd name="connsiteX230" fmla="*/ 454819 w 2640806"/>
              <a:gd name="connsiteY230" fmla="*/ 1026452 h 1800359"/>
              <a:gd name="connsiteX231" fmla="*/ 461963 w 2640806"/>
              <a:gd name="connsiteY231" fmla="*/ 988352 h 1800359"/>
              <a:gd name="connsiteX232" fmla="*/ 459582 w 2640806"/>
              <a:gd name="connsiteY232" fmla="*/ 976446 h 1800359"/>
              <a:gd name="connsiteX233" fmla="*/ 419100 w 2640806"/>
              <a:gd name="connsiteY233" fmla="*/ 959777 h 1800359"/>
              <a:gd name="connsiteX234" fmla="*/ 392907 w 2640806"/>
              <a:gd name="connsiteY234" fmla="*/ 905009 h 1800359"/>
              <a:gd name="connsiteX235" fmla="*/ 395288 w 2640806"/>
              <a:gd name="connsiteY235" fmla="*/ 857384 h 1800359"/>
              <a:gd name="connsiteX236" fmla="*/ 433388 w 2640806"/>
              <a:gd name="connsiteY236" fmla="*/ 835952 h 1800359"/>
              <a:gd name="connsiteX237" fmla="*/ 431007 w 2640806"/>
              <a:gd name="connsiteY237" fmla="*/ 800234 h 1800359"/>
              <a:gd name="connsiteX238" fmla="*/ 400050 w 2640806"/>
              <a:gd name="connsiteY238" fmla="*/ 819284 h 1800359"/>
              <a:gd name="connsiteX239" fmla="*/ 397669 w 2640806"/>
              <a:gd name="connsiteY239" fmla="*/ 781184 h 1800359"/>
              <a:gd name="connsiteX240" fmla="*/ 419100 w 2640806"/>
              <a:gd name="connsiteY240" fmla="*/ 743084 h 1800359"/>
              <a:gd name="connsiteX241" fmla="*/ 421482 w 2640806"/>
              <a:gd name="connsiteY241" fmla="*/ 695459 h 1800359"/>
              <a:gd name="connsiteX242" fmla="*/ 428625 w 2640806"/>
              <a:gd name="connsiteY242" fmla="*/ 669265 h 1800359"/>
              <a:gd name="connsiteX243" fmla="*/ 383382 w 2640806"/>
              <a:gd name="connsiteY243" fmla="*/ 669265 h 1800359"/>
              <a:gd name="connsiteX244" fmla="*/ 385763 w 2640806"/>
              <a:gd name="connsiteY244" fmla="*/ 619259 h 1800359"/>
              <a:gd name="connsiteX245" fmla="*/ 423863 w 2640806"/>
              <a:gd name="connsiteY245" fmla="*/ 602590 h 1800359"/>
              <a:gd name="connsiteX246" fmla="*/ 445294 w 2640806"/>
              <a:gd name="connsiteY246" fmla="*/ 562109 h 1800359"/>
              <a:gd name="connsiteX247" fmla="*/ 469107 w 2640806"/>
              <a:gd name="connsiteY247" fmla="*/ 526390 h 1800359"/>
              <a:gd name="connsiteX248" fmla="*/ 438150 w 2640806"/>
              <a:gd name="connsiteY248" fmla="*/ 519246 h 1800359"/>
              <a:gd name="connsiteX249" fmla="*/ 409575 w 2640806"/>
              <a:gd name="connsiteY249" fmla="*/ 521627 h 1800359"/>
              <a:gd name="connsiteX250" fmla="*/ 400050 w 2640806"/>
              <a:gd name="connsiteY250" fmla="*/ 552584 h 1800359"/>
              <a:gd name="connsiteX251" fmla="*/ 381000 w 2640806"/>
              <a:gd name="connsiteY251" fmla="*/ 588302 h 1800359"/>
              <a:gd name="connsiteX252" fmla="*/ 333375 w 2640806"/>
              <a:gd name="connsiteY252" fmla="*/ 614496 h 1800359"/>
              <a:gd name="connsiteX253" fmla="*/ 285750 w 2640806"/>
              <a:gd name="connsiteY253" fmla="*/ 635927 h 1800359"/>
              <a:gd name="connsiteX254" fmla="*/ 230982 w 2640806"/>
              <a:gd name="connsiteY254" fmla="*/ 643071 h 1800359"/>
              <a:gd name="connsiteX255" fmla="*/ 159544 w 2640806"/>
              <a:gd name="connsiteY255" fmla="*/ 631165 h 1800359"/>
              <a:gd name="connsiteX256" fmla="*/ 230982 w 2640806"/>
              <a:gd name="connsiteY256" fmla="*/ 612115 h 1800359"/>
              <a:gd name="connsiteX257" fmla="*/ 233363 w 2640806"/>
              <a:gd name="connsiteY257" fmla="*/ 581159 h 1800359"/>
              <a:gd name="connsiteX258" fmla="*/ 204788 w 2640806"/>
              <a:gd name="connsiteY258" fmla="*/ 557346 h 1800359"/>
              <a:gd name="connsiteX259" fmla="*/ 223838 w 2640806"/>
              <a:gd name="connsiteY259" fmla="*/ 531152 h 1800359"/>
              <a:gd name="connsiteX260" fmla="*/ 221457 w 2640806"/>
              <a:gd name="connsiteY260" fmla="*/ 495434 h 1800359"/>
              <a:gd name="connsiteX261" fmla="*/ 221457 w 2640806"/>
              <a:gd name="connsiteY261" fmla="*/ 495434 h 1800359"/>
              <a:gd name="connsiteX262" fmla="*/ 166688 w 2640806"/>
              <a:gd name="connsiteY262" fmla="*/ 500196 h 1800359"/>
              <a:gd name="connsiteX263" fmla="*/ 157163 w 2640806"/>
              <a:gd name="connsiteY263" fmla="*/ 533534 h 1800359"/>
              <a:gd name="connsiteX264" fmla="*/ 159544 w 2640806"/>
              <a:gd name="connsiteY264" fmla="*/ 478765 h 1800359"/>
              <a:gd name="connsiteX265" fmla="*/ 192882 w 2640806"/>
              <a:gd name="connsiteY265" fmla="*/ 433521 h 1800359"/>
              <a:gd name="connsiteX266" fmla="*/ 214313 w 2640806"/>
              <a:gd name="connsiteY266" fmla="*/ 414471 h 1800359"/>
              <a:gd name="connsiteX267" fmla="*/ 245269 w 2640806"/>
              <a:gd name="connsiteY267" fmla="*/ 393040 h 1800359"/>
              <a:gd name="connsiteX268" fmla="*/ 197644 w 2640806"/>
              <a:gd name="connsiteY268" fmla="*/ 378752 h 1800359"/>
              <a:gd name="connsiteX269" fmla="*/ 133350 w 2640806"/>
              <a:gd name="connsiteY269" fmla="*/ 378752 h 1800359"/>
              <a:gd name="connsiteX270" fmla="*/ 109538 w 2640806"/>
              <a:gd name="connsiteY270" fmla="*/ 378752 h 1800359"/>
              <a:gd name="connsiteX271" fmla="*/ 107157 w 2640806"/>
              <a:gd name="connsiteY271" fmla="*/ 433521 h 1800359"/>
              <a:gd name="connsiteX272" fmla="*/ 61913 w 2640806"/>
              <a:gd name="connsiteY272" fmla="*/ 378752 h 1800359"/>
              <a:gd name="connsiteX273" fmla="*/ 0 w 2640806"/>
              <a:gd name="connsiteY273" fmla="*/ 359702 h 1800359"/>
              <a:gd name="connsiteX274" fmla="*/ 0 w 2640806"/>
              <a:gd name="connsiteY274" fmla="*/ 338271 h 1800359"/>
              <a:gd name="connsiteX275" fmla="*/ 35719 w 2640806"/>
              <a:gd name="connsiteY275" fmla="*/ 314459 h 1800359"/>
              <a:gd name="connsiteX276" fmla="*/ 66675 w 2640806"/>
              <a:gd name="connsiteY276" fmla="*/ 273977 h 1800359"/>
              <a:gd name="connsiteX277" fmla="*/ 54769 w 2640806"/>
              <a:gd name="connsiteY277" fmla="*/ 238259 h 1800359"/>
              <a:gd name="connsiteX278" fmla="*/ 35719 w 2640806"/>
              <a:gd name="connsiteY278" fmla="*/ 214446 h 1800359"/>
              <a:gd name="connsiteX279" fmla="*/ 61913 w 2640806"/>
              <a:gd name="connsiteY279" fmla="*/ 200159 h 1800359"/>
              <a:gd name="connsiteX280" fmla="*/ 71438 w 2640806"/>
              <a:gd name="connsiteY280" fmla="*/ 159677 h 1800359"/>
              <a:gd name="connsiteX281" fmla="*/ 57150 w 2640806"/>
              <a:gd name="connsiteY281" fmla="*/ 123959 h 1800359"/>
              <a:gd name="connsiteX282" fmla="*/ 21432 w 2640806"/>
              <a:gd name="connsiteY282" fmla="*/ 81096 h 1800359"/>
              <a:gd name="connsiteX283" fmla="*/ 66675 w 2640806"/>
              <a:gd name="connsiteY283" fmla="*/ 57284 h 1800359"/>
              <a:gd name="connsiteX284" fmla="*/ 95250 w 2640806"/>
              <a:gd name="connsiteY284" fmla="*/ 47759 h 1800359"/>
              <a:gd name="connsiteX285" fmla="*/ 190500 w 2640806"/>
              <a:gd name="connsiteY285" fmla="*/ 134 h 1800359"/>
              <a:gd name="connsiteX286" fmla="*/ 269081 w 2640806"/>
              <a:gd name="connsiteY286" fmla="*/ 62046 h 1800359"/>
              <a:gd name="connsiteX287" fmla="*/ 404813 w 2640806"/>
              <a:gd name="connsiteY287"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24050 w 2640806"/>
              <a:gd name="connsiteY61" fmla="*/ 933585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516857 w 2640806"/>
              <a:gd name="connsiteY94" fmla="*/ 926440 h 1800359"/>
              <a:gd name="connsiteX95" fmla="*/ 1471613 w 2640806"/>
              <a:gd name="connsiteY95" fmla="*/ 897865 h 1800359"/>
              <a:gd name="connsiteX96" fmla="*/ 1438275 w 2640806"/>
              <a:gd name="connsiteY96" fmla="*/ 847859 h 1800359"/>
              <a:gd name="connsiteX97" fmla="*/ 1433513 w 2640806"/>
              <a:gd name="connsiteY97" fmla="*/ 819284 h 1800359"/>
              <a:gd name="connsiteX98" fmla="*/ 1409700 w 2640806"/>
              <a:gd name="connsiteY98" fmla="*/ 804996 h 1800359"/>
              <a:gd name="connsiteX99" fmla="*/ 1369219 w 2640806"/>
              <a:gd name="connsiteY99" fmla="*/ 807377 h 1800359"/>
              <a:gd name="connsiteX100" fmla="*/ 1309688 w 2640806"/>
              <a:gd name="connsiteY100" fmla="*/ 807377 h 1800359"/>
              <a:gd name="connsiteX101" fmla="*/ 1281113 w 2640806"/>
              <a:gd name="connsiteY101" fmla="*/ 812140 h 1800359"/>
              <a:gd name="connsiteX102" fmla="*/ 1257300 w 2640806"/>
              <a:gd name="connsiteY102" fmla="*/ 835952 h 1800359"/>
              <a:gd name="connsiteX103" fmla="*/ 1221582 w 2640806"/>
              <a:gd name="connsiteY103" fmla="*/ 838334 h 1800359"/>
              <a:gd name="connsiteX104" fmla="*/ 1188244 w 2640806"/>
              <a:gd name="connsiteY104" fmla="*/ 835952 h 1800359"/>
              <a:gd name="connsiteX105" fmla="*/ 1143000 w 2640806"/>
              <a:gd name="connsiteY105" fmla="*/ 821665 h 1800359"/>
              <a:gd name="connsiteX106" fmla="*/ 1109663 w 2640806"/>
              <a:gd name="connsiteY106" fmla="*/ 838334 h 1800359"/>
              <a:gd name="connsiteX107" fmla="*/ 1083469 w 2640806"/>
              <a:gd name="connsiteY107" fmla="*/ 866909 h 1800359"/>
              <a:gd name="connsiteX108" fmla="*/ 1054894 w 2640806"/>
              <a:gd name="connsiteY108" fmla="*/ 885959 h 1800359"/>
              <a:gd name="connsiteX109" fmla="*/ 1064419 w 2640806"/>
              <a:gd name="connsiteY109" fmla="*/ 926440 h 1800359"/>
              <a:gd name="connsiteX110" fmla="*/ 1059657 w 2640806"/>
              <a:gd name="connsiteY110" fmla="*/ 985971 h 1800359"/>
              <a:gd name="connsiteX111" fmla="*/ 1038225 w 2640806"/>
              <a:gd name="connsiteY111" fmla="*/ 933584 h 1800359"/>
              <a:gd name="connsiteX112" fmla="*/ 1028700 w 2640806"/>
              <a:gd name="connsiteY112" fmla="*/ 902627 h 1800359"/>
              <a:gd name="connsiteX113" fmla="*/ 1009650 w 2640806"/>
              <a:gd name="connsiteY113" fmla="*/ 897865 h 1800359"/>
              <a:gd name="connsiteX114" fmla="*/ 997744 w 2640806"/>
              <a:gd name="connsiteY114" fmla="*/ 921677 h 1800359"/>
              <a:gd name="connsiteX115" fmla="*/ 969169 w 2640806"/>
              <a:gd name="connsiteY115" fmla="*/ 924059 h 1800359"/>
              <a:gd name="connsiteX116" fmla="*/ 935832 w 2640806"/>
              <a:gd name="connsiteY116" fmla="*/ 916915 h 1800359"/>
              <a:gd name="connsiteX117" fmla="*/ 912019 w 2640806"/>
              <a:gd name="connsiteY117" fmla="*/ 935965 h 1800359"/>
              <a:gd name="connsiteX118" fmla="*/ 873919 w 2640806"/>
              <a:gd name="connsiteY118" fmla="*/ 945490 h 1800359"/>
              <a:gd name="connsiteX119" fmla="*/ 842963 w 2640806"/>
              <a:gd name="connsiteY119" fmla="*/ 935965 h 1800359"/>
              <a:gd name="connsiteX120" fmla="*/ 802482 w 2640806"/>
              <a:gd name="connsiteY120" fmla="*/ 912152 h 1800359"/>
              <a:gd name="connsiteX121" fmla="*/ 785813 w 2640806"/>
              <a:gd name="connsiteY121" fmla="*/ 881196 h 1800359"/>
              <a:gd name="connsiteX122" fmla="*/ 776288 w 2640806"/>
              <a:gd name="connsiteY122" fmla="*/ 866909 h 1800359"/>
              <a:gd name="connsiteX123" fmla="*/ 800100 w 2640806"/>
              <a:gd name="connsiteY123" fmla="*/ 850240 h 1800359"/>
              <a:gd name="connsiteX124" fmla="*/ 800100 w 2640806"/>
              <a:gd name="connsiteY124" fmla="*/ 793090 h 1800359"/>
              <a:gd name="connsiteX125" fmla="*/ 776288 w 2640806"/>
              <a:gd name="connsiteY125" fmla="*/ 783565 h 1800359"/>
              <a:gd name="connsiteX126" fmla="*/ 719138 w 2640806"/>
              <a:gd name="connsiteY126" fmla="*/ 788327 h 1800359"/>
              <a:gd name="connsiteX127" fmla="*/ 688182 w 2640806"/>
              <a:gd name="connsiteY127" fmla="*/ 781184 h 1800359"/>
              <a:gd name="connsiteX128" fmla="*/ 673894 w 2640806"/>
              <a:gd name="connsiteY128" fmla="*/ 754990 h 1800359"/>
              <a:gd name="connsiteX129" fmla="*/ 652463 w 2640806"/>
              <a:gd name="connsiteY129" fmla="*/ 731177 h 1800359"/>
              <a:gd name="connsiteX130" fmla="*/ 619125 w 2640806"/>
              <a:gd name="connsiteY130" fmla="*/ 709746 h 1800359"/>
              <a:gd name="connsiteX131" fmla="*/ 590550 w 2640806"/>
              <a:gd name="connsiteY131" fmla="*/ 716890 h 1800359"/>
              <a:gd name="connsiteX132" fmla="*/ 566738 w 2640806"/>
              <a:gd name="connsiteY132" fmla="*/ 719271 h 1800359"/>
              <a:gd name="connsiteX133" fmla="*/ 569119 w 2640806"/>
              <a:gd name="connsiteY133" fmla="*/ 750227 h 1800359"/>
              <a:gd name="connsiteX134" fmla="*/ 604838 w 2640806"/>
              <a:gd name="connsiteY134" fmla="*/ 764515 h 1800359"/>
              <a:gd name="connsiteX135" fmla="*/ 571500 w 2640806"/>
              <a:gd name="connsiteY135" fmla="*/ 778802 h 1800359"/>
              <a:gd name="connsiteX136" fmla="*/ 545307 w 2640806"/>
              <a:gd name="connsiteY136" fmla="*/ 795471 h 1800359"/>
              <a:gd name="connsiteX137" fmla="*/ 569119 w 2640806"/>
              <a:gd name="connsiteY137" fmla="*/ 814521 h 1800359"/>
              <a:gd name="connsiteX138" fmla="*/ 550069 w 2640806"/>
              <a:gd name="connsiteY138" fmla="*/ 833571 h 1800359"/>
              <a:gd name="connsiteX139" fmla="*/ 523875 w 2640806"/>
              <a:gd name="connsiteY139" fmla="*/ 840715 h 1800359"/>
              <a:gd name="connsiteX140" fmla="*/ 511969 w 2640806"/>
              <a:gd name="connsiteY140" fmla="*/ 862146 h 1800359"/>
              <a:gd name="connsiteX141" fmla="*/ 535782 w 2640806"/>
              <a:gd name="connsiteY141" fmla="*/ 883577 h 1800359"/>
              <a:gd name="connsiteX142" fmla="*/ 542925 w 2640806"/>
              <a:gd name="connsiteY142" fmla="*/ 914534 h 1800359"/>
              <a:gd name="connsiteX143" fmla="*/ 557213 w 2640806"/>
              <a:gd name="connsiteY143" fmla="*/ 947871 h 1800359"/>
              <a:gd name="connsiteX144" fmla="*/ 533400 w 2640806"/>
              <a:gd name="connsiteY144" fmla="*/ 955015 h 1800359"/>
              <a:gd name="connsiteX145" fmla="*/ 528638 w 2640806"/>
              <a:gd name="connsiteY145" fmla="*/ 988352 h 1800359"/>
              <a:gd name="connsiteX146" fmla="*/ 550069 w 2640806"/>
              <a:gd name="connsiteY146" fmla="*/ 1002640 h 1800359"/>
              <a:gd name="connsiteX147" fmla="*/ 573882 w 2640806"/>
              <a:gd name="connsiteY147" fmla="*/ 990734 h 1800359"/>
              <a:gd name="connsiteX148" fmla="*/ 588169 w 2640806"/>
              <a:gd name="connsiteY148" fmla="*/ 1012165 h 1800359"/>
              <a:gd name="connsiteX149" fmla="*/ 588169 w 2640806"/>
              <a:gd name="connsiteY149" fmla="*/ 1012165 h 1800359"/>
              <a:gd name="connsiteX150" fmla="*/ 614363 w 2640806"/>
              <a:gd name="connsiteY150" fmla="*/ 1038359 h 1800359"/>
              <a:gd name="connsiteX151" fmla="*/ 602457 w 2640806"/>
              <a:gd name="connsiteY151" fmla="*/ 1064552 h 1800359"/>
              <a:gd name="connsiteX152" fmla="*/ 588169 w 2640806"/>
              <a:gd name="connsiteY152" fmla="*/ 1081221 h 1800359"/>
              <a:gd name="connsiteX153" fmla="*/ 600075 w 2640806"/>
              <a:gd name="connsiteY153" fmla="*/ 1119321 h 1800359"/>
              <a:gd name="connsiteX154" fmla="*/ 609600 w 2640806"/>
              <a:gd name="connsiteY154" fmla="*/ 1138371 h 1800359"/>
              <a:gd name="connsiteX155" fmla="*/ 609600 w 2640806"/>
              <a:gd name="connsiteY155" fmla="*/ 1138371 h 1800359"/>
              <a:gd name="connsiteX156" fmla="*/ 640557 w 2640806"/>
              <a:gd name="connsiteY156" fmla="*/ 1155040 h 1800359"/>
              <a:gd name="connsiteX157" fmla="*/ 642938 w 2640806"/>
              <a:gd name="connsiteY157" fmla="*/ 1188377 h 1800359"/>
              <a:gd name="connsiteX158" fmla="*/ 681038 w 2640806"/>
              <a:gd name="connsiteY158" fmla="*/ 1205046 h 1800359"/>
              <a:gd name="connsiteX159" fmla="*/ 781050 w 2640806"/>
              <a:gd name="connsiteY159" fmla="*/ 1228859 h 1800359"/>
              <a:gd name="connsiteX160" fmla="*/ 797719 w 2640806"/>
              <a:gd name="connsiteY160" fmla="*/ 1245527 h 1800359"/>
              <a:gd name="connsiteX161" fmla="*/ 828675 w 2640806"/>
              <a:gd name="connsiteY161" fmla="*/ 1262196 h 1800359"/>
              <a:gd name="connsiteX162" fmla="*/ 852488 w 2640806"/>
              <a:gd name="connsiteY162" fmla="*/ 1238384 h 1800359"/>
              <a:gd name="connsiteX163" fmla="*/ 864394 w 2640806"/>
              <a:gd name="connsiteY163" fmla="*/ 1262196 h 1800359"/>
              <a:gd name="connsiteX164" fmla="*/ 926307 w 2640806"/>
              <a:gd name="connsiteY164" fmla="*/ 1269340 h 1800359"/>
              <a:gd name="connsiteX165" fmla="*/ 940594 w 2640806"/>
              <a:gd name="connsiteY165" fmla="*/ 1286009 h 1800359"/>
              <a:gd name="connsiteX166" fmla="*/ 966788 w 2640806"/>
              <a:gd name="connsiteY166" fmla="*/ 1326490 h 1800359"/>
              <a:gd name="connsiteX167" fmla="*/ 1004888 w 2640806"/>
              <a:gd name="connsiteY167" fmla="*/ 1350302 h 1800359"/>
              <a:gd name="connsiteX168" fmla="*/ 1064419 w 2640806"/>
              <a:gd name="connsiteY168" fmla="*/ 1376496 h 1800359"/>
              <a:gd name="connsiteX169" fmla="*/ 1104900 w 2640806"/>
              <a:gd name="connsiteY169" fmla="*/ 1395546 h 1800359"/>
              <a:gd name="connsiteX170" fmla="*/ 1152525 w 2640806"/>
              <a:gd name="connsiteY170" fmla="*/ 1395546 h 1800359"/>
              <a:gd name="connsiteX171" fmla="*/ 1216819 w 2640806"/>
              <a:gd name="connsiteY171" fmla="*/ 1409834 h 1800359"/>
              <a:gd name="connsiteX172" fmla="*/ 1283494 w 2640806"/>
              <a:gd name="connsiteY172" fmla="*/ 1424121 h 1800359"/>
              <a:gd name="connsiteX173" fmla="*/ 1323975 w 2640806"/>
              <a:gd name="connsiteY173" fmla="*/ 1466984 h 1800359"/>
              <a:gd name="connsiteX174" fmla="*/ 1369219 w 2640806"/>
              <a:gd name="connsiteY174" fmla="*/ 1514609 h 1800359"/>
              <a:gd name="connsiteX175" fmla="*/ 1371600 w 2640806"/>
              <a:gd name="connsiteY175" fmla="*/ 1574140 h 1800359"/>
              <a:gd name="connsiteX176" fmla="*/ 1343025 w 2640806"/>
              <a:gd name="connsiteY176" fmla="*/ 1528896 h 1800359"/>
              <a:gd name="connsiteX177" fmla="*/ 1297782 w 2640806"/>
              <a:gd name="connsiteY177" fmla="*/ 1483652 h 1800359"/>
              <a:gd name="connsiteX178" fmla="*/ 1262063 w 2640806"/>
              <a:gd name="connsiteY178" fmla="*/ 1450315 h 1800359"/>
              <a:gd name="connsiteX179" fmla="*/ 1228725 w 2640806"/>
              <a:gd name="connsiteY179" fmla="*/ 1431265 h 1800359"/>
              <a:gd name="connsiteX180" fmla="*/ 1159669 w 2640806"/>
              <a:gd name="connsiteY180" fmla="*/ 1426502 h 1800359"/>
              <a:gd name="connsiteX181" fmla="*/ 1102519 w 2640806"/>
              <a:gd name="connsiteY181" fmla="*/ 1424121 h 1800359"/>
              <a:gd name="connsiteX182" fmla="*/ 1062038 w 2640806"/>
              <a:gd name="connsiteY182" fmla="*/ 1407452 h 1800359"/>
              <a:gd name="connsiteX183" fmla="*/ 1014413 w 2640806"/>
              <a:gd name="connsiteY183" fmla="*/ 1388402 h 1800359"/>
              <a:gd name="connsiteX184" fmla="*/ 983457 w 2640806"/>
              <a:gd name="connsiteY184" fmla="*/ 1366971 h 1800359"/>
              <a:gd name="connsiteX185" fmla="*/ 942975 w 2640806"/>
              <a:gd name="connsiteY185" fmla="*/ 1343159 h 1800359"/>
              <a:gd name="connsiteX186" fmla="*/ 900113 w 2640806"/>
              <a:gd name="connsiteY186" fmla="*/ 1319346 h 1800359"/>
              <a:gd name="connsiteX187" fmla="*/ 912019 w 2640806"/>
              <a:gd name="connsiteY187" fmla="*/ 1364590 h 1800359"/>
              <a:gd name="connsiteX188" fmla="*/ 923925 w 2640806"/>
              <a:gd name="connsiteY188" fmla="*/ 1409834 h 1800359"/>
              <a:gd name="connsiteX189" fmla="*/ 938213 w 2640806"/>
              <a:gd name="connsiteY189" fmla="*/ 1450315 h 1800359"/>
              <a:gd name="connsiteX190" fmla="*/ 962025 w 2640806"/>
              <a:gd name="connsiteY190" fmla="*/ 1497940 h 1800359"/>
              <a:gd name="connsiteX191" fmla="*/ 971550 w 2640806"/>
              <a:gd name="connsiteY191" fmla="*/ 1550327 h 1800359"/>
              <a:gd name="connsiteX192" fmla="*/ 1002507 w 2640806"/>
              <a:gd name="connsiteY192" fmla="*/ 1614621 h 1800359"/>
              <a:gd name="connsiteX193" fmla="*/ 1021557 w 2640806"/>
              <a:gd name="connsiteY193" fmla="*/ 1647959 h 1800359"/>
              <a:gd name="connsiteX194" fmla="*/ 1035844 w 2640806"/>
              <a:gd name="connsiteY194" fmla="*/ 1671771 h 1800359"/>
              <a:gd name="connsiteX195" fmla="*/ 1102519 w 2640806"/>
              <a:gd name="connsiteY195" fmla="*/ 1678915 h 1800359"/>
              <a:gd name="connsiteX196" fmla="*/ 1154907 w 2640806"/>
              <a:gd name="connsiteY196" fmla="*/ 1697965 h 1800359"/>
              <a:gd name="connsiteX197" fmla="*/ 1171575 w 2640806"/>
              <a:gd name="connsiteY197" fmla="*/ 1709871 h 1800359"/>
              <a:gd name="connsiteX198" fmla="*/ 1176338 w 2640806"/>
              <a:gd name="connsiteY198" fmla="*/ 1717015 h 1800359"/>
              <a:gd name="connsiteX199" fmla="*/ 1178719 w 2640806"/>
              <a:gd name="connsiteY199" fmla="*/ 1726540 h 1800359"/>
              <a:gd name="connsiteX200" fmla="*/ 1181100 w 2640806"/>
              <a:gd name="connsiteY200" fmla="*/ 1728921 h 1800359"/>
              <a:gd name="connsiteX201" fmla="*/ 1204913 w 2640806"/>
              <a:gd name="connsiteY201" fmla="*/ 1793215 h 1800359"/>
              <a:gd name="connsiteX202" fmla="*/ 1169194 w 2640806"/>
              <a:gd name="connsiteY202" fmla="*/ 1800359 h 1800359"/>
              <a:gd name="connsiteX203" fmla="*/ 1140619 w 2640806"/>
              <a:gd name="connsiteY203" fmla="*/ 1745590 h 1800359"/>
              <a:gd name="connsiteX204" fmla="*/ 1121569 w 2640806"/>
              <a:gd name="connsiteY204" fmla="*/ 1726540 h 1800359"/>
              <a:gd name="connsiteX205" fmla="*/ 1128713 w 2640806"/>
              <a:gd name="connsiteY205" fmla="*/ 1790834 h 1800359"/>
              <a:gd name="connsiteX206" fmla="*/ 1119188 w 2640806"/>
              <a:gd name="connsiteY206" fmla="*/ 1790834 h 1800359"/>
              <a:gd name="connsiteX207" fmla="*/ 1088232 w 2640806"/>
              <a:gd name="connsiteY207" fmla="*/ 1740827 h 1800359"/>
              <a:gd name="connsiteX208" fmla="*/ 1057275 w 2640806"/>
              <a:gd name="connsiteY208" fmla="*/ 1717015 h 1800359"/>
              <a:gd name="connsiteX209" fmla="*/ 1042988 w 2640806"/>
              <a:gd name="connsiteY209" fmla="*/ 1745590 h 1800359"/>
              <a:gd name="connsiteX210" fmla="*/ 1021557 w 2640806"/>
              <a:gd name="connsiteY210" fmla="*/ 1750352 h 1800359"/>
              <a:gd name="connsiteX211" fmla="*/ 985838 w 2640806"/>
              <a:gd name="connsiteY211" fmla="*/ 1697965 h 1800359"/>
              <a:gd name="connsiteX212" fmla="*/ 919163 w 2640806"/>
              <a:gd name="connsiteY212" fmla="*/ 1671771 h 1800359"/>
              <a:gd name="connsiteX213" fmla="*/ 876300 w 2640806"/>
              <a:gd name="connsiteY213" fmla="*/ 1638434 h 1800359"/>
              <a:gd name="connsiteX214" fmla="*/ 857250 w 2640806"/>
              <a:gd name="connsiteY214" fmla="*/ 1576521 h 1800359"/>
              <a:gd name="connsiteX215" fmla="*/ 862013 w 2640806"/>
              <a:gd name="connsiteY215" fmla="*/ 1528896 h 1800359"/>
              <a:gd name="connsiteX216" fmla="*/ 864394 w 2640806"/>
              <a:gd name="connsiteY216" fmla="*/ 1464602 h 1800359"/>
              <a:gd name="connsiteX217" fmla="*/ 866775 w 2640806"/>
              <a:gd name="connsiteY217" fmla="*/ 1400309 h 1800359"/>
              <a:gd name="connsiteX218" fmla="*/ 862013 w 2640806"/>
              <a:gd name="connsiteY218" fmla="*/ 1333634 h 1800359"/>
              <a:gd name="connsiteX219" fmla="*/ 804863 w 2640806"/>
              <a:gd name="connsiteY219" fmla="*/ 1305059 h 1800359"/>
              <a:gd name="connsiteX220" fmla="*/ 754857 w 2640806"/>
              <a:gd name="connsiteY220" fmla="*/ 1281246 h 1800359"/>
              <a:gd name="connsiteX221" fmla="*/ 692944 w 2640806"/>
              <a:gd name="connsiteY221" fmla="*/ 1250290 h 1800359"/>
              <a:gd name="connsiteX222" fmla="*/ 609600 w 2640806"/>
              <a:gd name="connsiteY222" fmla="*/ 1209809 h 1800359"/>
              <a:gd name="connsiteX223" fmla="*/ 566738 w 2640806"/>
              <a:gd name="connsiteY223" fmla="*/ 1183615 h 1800359"/>
              <a:gd name="connsiteX224" fmla="*/ 528638 w 2640806"/>
              <a:gd name="connsiteY224" fmla="*/ 1138371 h 1800359"/>
              <a:gd name="connsiteX225" fmla="*/ 523875 w 2640806"/>
              <a:gd name="connsiteY225" fmla="*/ 1109796 h 1800359"/>
              <a:gd name="connsiteX226" fmla="*/ 550069 w 2640806"/>
              <a:gd name="connsiteY226" fmla="*/ 1090746 h 1800359"/>
              <a:gd name="connsiteX227" fmla="*/ 561975 w 2640806"/>
              <a:gd name="connsiteY227" fmla="*/ 1064552 h 1800359"/>
              <a:gd name="connsiteX228" fmla="*/ 547688 w 2640806"/>
              <a:gd name="connsiteY228" fmla="*/ 1040740 h 1800359"/>
              <a:gd name="connsiteX229" fmla="*/ 490538 w 2640806"/>
              <a:gd name="connsiteY229" fmla="*/ 1076459 h 1800359"/>
              <a:gd name="connsiteX230" fmla="*/ 447675 w 2640806"/>
              <a:gd name="connsiteY230" fmla="*/ 1057409 h 1800359"/>
              <a:gd name="connsiteX231" fmla="*/ 454819 w 2640806"/>
              <a:gd name="connsiteY231" fmla="*/ 1026452 h 1800359"/>
              <a:gd name="connsiteX232" fmla="*/ 461963 w 2640806"/>
              <a:gd name="connsiteY232" fmla="*/ 988352 h 1800359"/>
              <a:gd name="connsiteX233" fmla="*/ 459582 w 2640806"/>
              <a:gd name="connsiteY233" fmla="*/ 976446 h 1800359"/>
              <a:gd name="connsiteX234" fmla="*/ 419100 w 2640806"/>
              <a:gd name="connsiteY234" fmla="*/ 959777 h 1800359"/>
              <a:gd name="connsiteX235" fmla="*/ 392907 w 2640806"/>
              <a:gd name="connsiteY235" fmla="*/ 905009 h 1800359"/>
              <a:gd name="connsiteX236" fmla="*/ 395288 w 2640806"/>
              <a:gd name="connsiteY236" fmla="*/ 857384 h 1800359"/>
              <a:gd name="connsiteX237" fmla="*/ 433388 w 2640806"/>
              <a:gd name="connsiteY237" fmla="*/ 835952 h 1800359"/>
              <a:gd name="connsiteX238" fmla="*/ 431007 w 2640806"/>
              <a:gd name="connsiteY238" fmla="*/ 800234 h 1800359"/>
              <a:gd name="connsiteX239" fmla="*/ 400050 w 2640806"/>
              <a:gd name="connsiteY239" fmla="*/ 819284 h 1800359"/>
              <a:gd name="connsiteX240" fmla="*/ 397669 w 2640806"/>
              <a:gd name="connsiteY240" fmla="*/ 781184 h 1800359"/>
              <a:gd name="connsiteX241" fmla="*/ 419100 w 2640806"/>
              <a:gd name="connsiteY241" fmla="*/ 743084 h 1800359"/>
              <a:gd name="connsiteX242" fmla="*/ 421482 w 2640806"/>
              <a:gd name="connsiteY242" fmla="*/ 695459 h 1800359"/>
              <a:gd name="connsiteX243" fmla="*/ 428625 w 2640806"/>
              <a:gd name="connsiteY243" fmla="*/ 669265 h 1800359"/>
              <a:gd name="connsiteX244" fmla="*/ 383382 w 2640806"/>
              <a:gd name="connsiteY244" fmla="*/ 669265 h 1800359"/>
              <a:gd name="connsiteX245" fmla="*/ 385763 w 2640806"/>
              <a:gd name="connsiteY245" fmla="*/ 619259 h 1800359"/>
              <a:gd name="connsiteX246" fmla="*/ 423863 w 2640806"/>
              <a:gd name="connsiteY246" fmla="*/ 602590 h 1800359"/>
              <a:gd name="connsiteX247" fmla="*/ 445294 w 2640806"/>
              <a:gd name="connsiteY247" fmla="*/ 562109 h 1800359"/>
              <a:gd name="connsiteX248" fmla="*/ 469107 w 2640806"/>
              <a:gd name="connsiteY248" fmla="*/ 526390 h 1800359"/>
              <a:gd name="connsiteX249" fmla="*/ 438150 w 2640806"/>
              <a:gd name="connsiteY249" fmla="*/ 519246 h 1800359"/>
              <a:gd name="connsiteX250" fmla="*/ 409575 w 2640806"/>
              <a:gd name="connsiteY250" fmla="*/ 521627 h 1800359"/>
              <a:gd name="connsiteX251" fmla="*/ 400050 w 2640806"/>
              <a:gd name="connsiteY251" fmla="*/ 552584 h 1800359"/>
              <a:gd name="connsiteX252" fmla="*/ 381000 w 2640806"/>
              <a:gd name="connsiteY252" fmla="*/ 588302 h 1800359"/>
              <a:gd name="connsiteX253" fmla="*/ 333375 w 2640806"/>
              <a:gd name="connsiteY253" fmla="*/ 614496 h 1800359"/>
              <a:gd name="connsiteX254" fmla="*/ 285750 w 2640806"/>
              <a:gd name="connsiteY254" fmla="*/ 635927 h 1800359"/>
              <a:gd name="connsiteX255" fmla="*/ 230982 w 2640806"/>
              <a:gd name="connsiteY255" fmla="*/ 643071 h 1800359"/>
              <a:gd name="connsiteX256" fmla="*/ 159544 w 2640806"/>
              <a:gd name="connsiteY256" fmla="*/ 631165 h 1800359"/>
              <a:gd name="connsiteX257" fmla="*/ 230982 w 2640806"/>
              <a:gd name="connsiteY257" fmla="*/ 612115 h 1800359"/>
              <a:gd name="connsiteX258" fmla="*/ 233363 w 2640806"/>
              <a:gd name="connsiteY258" fmla="*/ 581159 h 1800359"/>
              <a:gd name="connsiteX259" fmla="*/ 204788 w 2640806"/>
              <a:gd name="connsiteY259" fmla="*/ 557346 h 1800359"/>
              <a:gd name="connsiteX260" fmla="*/ 223838 w 2640806"/>
              <a:gd name="connsiteY260" fmla="*/ 531152 h 1800359"/>
              <a:gd name="connsiteX261" fmla="*/ 221457 w 2640806"/>
              <a:gd name="connsiteY261" fmla="*/ 495434 h 1800359"/>
              <a:gd name="connsiteX262" fmla="*/ 221457 w 2640806"/>
              <a:gd name="connsiteY262" fmla="*/ 495434 h 1800359"/>
              <a:gd name="connsiteX263" fmla="*/ 166688 w 2640806"/>
              <a:gd name="connsiteY263" fmla="*/ 500196 h 1800359"/>
              <a:gd name="connsiteX264" fmla="*/ 157163 w 2640806"/>
              <a:gd name="connsiteY264" fmla="*/ 533534 h 1800359"/>
              <a:gd name="connsiteX265" fmla="*/ 159544 w 2640806"/>
              <a:gd name="connsiteY265" fmla="*/ 478765 h 1800359"/>
              <a:gd name="connsiteX266" fmla="*/ 192882 w 2640806"/>
              <a:gd name="connsiteY266" fmla="*/ 433521 h 1800359"/>
              <a:gd name="connsiteX267" fmla="*/ 214313 w 2640806"/>
              <a:gd name="connsiteY267" fmla="*/ 414471 h 1800359"/>
              <a:gd name="connsiteX268" fmla="*/ 245269 w 2640806"/>
              <a:gd name="connsiteY268" fmla="*/ 393040 h 1800359"/>
              <a:gd name="connsiteX269" fmla="*/ 197644 w 2640806"/>
              <a:gd name="connsiteY269" fmla="*/ 378752 h 1800359"/>
              <a:gd name="connsiteX270" fmla="*/ 133350 w 2640806"/>
              <a:gd name="connsiteY270" fmla="*/ 378752 h 1800359"/>
              <a:gd name="connsiteX271" fmla="*/ 109538 w 2640806"/>
              <a:gd name="connsiteY271" fmla="*/ 378752 h 1800359"/>
              <a:gd name="connsiteX272" fmla="*/ 107157 w 2640806"/>
              <a:gd name="connsiteY272" fmla="*/ 433521 h 1800359"/>
              <a:gd name="connsiteX273" fmla="*/ 61913 w 2640806"/>
              <a:gd name="connsiteY273" fmla="*/ 378752 h 1800359"/>
              <a:gd name="connsiteX274" fmla="*/ 0 w 2640806"/>
              <a:gd name="connsiteY274" fmla="*/ 359702 h 1800359"/>
              <a:gd name="connsiteX275" fmla="*/ 0 w 2640806"/>
              <a:gd name="connsiteY275" fmla="*/ 338271 h 1800359"/>
              <a:gd name="connsiteX276" fmla="*/ 35719 w 2640806"/>
              <a:gd name="connsiteY276" fmla="*/ 314459 h 1800359"/>
              <a:gd name="connsiteX277" fmla="*/ 66675 w 2640806"/>
              <a:gd name="connsiteY277" fmla="*/ 273977 h 1800359"/>
              <a:gd name="connsiteX278" fmla="*/ 54769 w 2640806"/>
              <a:gd name="connsiteY278" fmla="*/ 238259 h 1800359"/>
              <a:gd name="connsiteX279" fmla="*/ 35719 w 2640806"/>
              <a:gd name="connsiteY279" fmla="*/ 214446 h 1800359"/>
              <a:gd name="connsiteX280" fmla="*/ 61913 w 2640806"/>
              <a:gd name="connsiteY280" fmla="*/ 200159 h 1800359"/>
              <a:gd name="connsiteX281" fmla="*/ 71438 w 2640806"/>
              <a:gd name="connsiteY281" fmla="*/ 159677 h 1800359"/>
              <a:gd name="connsiteX282" fmla="*/ 57150 w 2640806"/>
              <a:gd name="connsiteY282" fmla="*/ 123959 h 1800359"/>
              <a:gd name="connsiteX283" fmla="*/ 21432 w 2640806"/>
              <a:gd name="connsiteY283" fmla="*/ 81096 h 1800359"/>
              <a:gd name="connsiteX284" fmla="*/ 66675 w 2640806"/>
              <a:gd name="connsiteY284" fmla="*/ 57284 h 1800359"/>
              <a:gd name="connsiteX285" fmla="*/ 95250 w 2640806"/>
              <a:gd name="connsiteY285" fmla="*/ 47759 h 1800359"/>
              <a:gd name="connsiteX286" fmla="*/ 190500 w 2640806"/>
              <a:gd name="connsiteY286" fmla="*/ 134 h 1800359"/>
              <a:gd name="connsiteX287" fmla="*/ 269081 w 2640806"/>
              <a:gd name="connsiteY287" fmla="*/ 62046 h 1800359"/>
              <a:gd name="connsiteX288" fmla="*/ 404813 w 2640806"/>
              <a:gd name="connsiteY288"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24050 w 2640806"/>
              <a:gd name="connsiteY61" fmla="*/ 933585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516857 w 2640806"/>
              <a:gd name="connsiteY95" fmla="*/ 926440 h 1800359"/>
              <a:gd name="connsiteX96" fmla="*/ 1471613 w 2640806"/>
              <a:gd name="connsiteY96" fmla="*/ 897865 h 1800359"/>
              <a:gd name="connsiteX97" fmla="*/ 1438275 w 2640806"/>
              <a:gd name="connsiteY97" fmla="*/ 847859 h 1800359"/>
              <a:gd name="connsiteX98" fmla="*/ 1433513 w 2640806"/>
              <a:gd name="connsiteY98" fmla="*/ 819284 h 1800359"/>
              <a:gd name="connsiteX99" fmla="*/ 1409700 w 2640806"/>
              <a:gd name="connsiteY99" fmla="*/ 804996 h 1800359"/>
              <a:gd name="connsiteX100" fmla="*/ 1369219 w 2640806"/>
              <a:gd name="connsiteY100" fmla="*/ 807377 h 1800359"/>
              <a:gd name="connsiteX101" fmla="*/ 1309688 w 2640806"/>
              <a:gd name="connsiteY101" fmla="*/ 807377 h 1800359"/>
              <a:gd name="connsiteX102" fmla="*/ 1281113 w 2640806"/>
              <a:gd name="connsiteY102" fmla="*/ 812140 h 1800359"/>
              <a:gd name="connsiteX103" fmla="*/ 1257300 w 2640806"/>
              <a:gd name="connsiteY103" fmla="*/ 835952 h 1800359"/>
              <a:gd name="connsiteX104" fmla="*/ 1221582 w 2640806"/>
              <a:gd name="connsiteY104" fmla="*/ 838334 h 1800359"/>
              <a:gd name="connsiteX105" fmla="*/ 1188244 w 2640806"/>
              <a:gd name="connsiteY105" fmla="*/ 835952 h 1800359"/>
              <a:gd name="connsiteX106" fmla="*/ 1143000 w 2640806"/>
              <a:gd name="connsiteY106" fmla="*/ 821665 h 1800359"/>
              <a:gd name="connsiteX107" fmla="*/ 1109663 w 2640806"/>
              <a:gd name="connsiteY107" fmla="*/ 838334 h 1800359"/>
              <a:gd name="connsiteX108" fmla="*/ 1083469 w 2640806"/>
              <a:gd name="connsiteY108" fmla="*/ 866909 h 1800359"/>
              <a:gd name="connsiteX109" fmla="*/ 1054894 w 2640806"/>
              <a:gd name="connsiteY109" fmla="*/ 885959 h 1800359"/>
              <a:gd name="connsiteX110" fmla="*/ 1064419 w 2640806"/>
              <a:gd name="connsiteY110" fmla="*/ 926440 h 1800359"/>
              <a:gd name="connsiteX111" fmla="*/ 1059657 w 2640806"/>
              <a:gd name="connsiteY111" fmla="*/ 985971 h 1800359"/>
              <a:gd name="connsiteX112" fmla="*/ 1038225 w 2640806"/>
              <a:gd name="connsiteY112" fmla="*/ 933584 h 1800359"/>
              <a:gd name="connsiteX113" fmla="*/ 1028700 w 2640806"/>
              <a:gd name="connsiteY113" fmla="*/ 902627 h 1800359"/>
              <a:gd name="connsiteX114" fmla="*/ 1009650 w 2640806"/>
              <a:gd name="connsiteY114" fmla="*/ 897865 h 1800359"/>
              <a:gd name="connsiteX115" fmla="*/ 997744 w 2640806"/>
              <a:gd name="connsiteY115" fmla="*/ 921677 h 1800359"/>
              <a:gd name="connsiteX116" fmla="*/ 969169 w 2640806"/>
              <a:gd name="connsiteY116" fmla="*/ 924059 h 1800359"/>
              <a:gd name="connsiteX117" fmla="*/ 935832 w 2640806"/>
              <a:gd name="connsiteY117" fmla="*/ 916915 h 1800359"/>
              <a:gd name="connsiteX118" fmla="*/ 912019 w 2640806"/>
              <a:gd name="connsiteY118" fmla="*/ 935965 h 1800359"/>
              <a:gd name="connsiteX119" fmla="*/ 873919 w 2640806"/>
              <a:gd name="connsiteY119" fmla="*/ 945490 h 1800359"/>
              <a:gd name="connsiteX120" fmla="*/ 842963 w 2640806"/>
              <a:gd name="connsiteY120" fmla="*/ 935965 h 1800359"/>
              <a:gd name="connsiteX121" fmla="*/ 802482 w 2640806"/>
              <a:gd name="connsiteY121" fmla="*/ 912152 h 1800359"/>
              <a:gd name="connsiteX122" fmla="*/ 785813 w 2640806"/>
              <a:gd name="connsiteY122" fmla="*/ 881196 h 1800359"/>
              <a:gd name="connsiteX123" fmla="*/ 776288 w 2640806"/>
              <a:gd name="connsiteY123" fmla="*/ 866909 h 1800359"/>
              <a:gd name="connsiteX124" fmla="*/ 800100 w 2640806"/>
              <a:gd name="connsiteY124" fmla="*/ 850240 h 1800359"/>
              <a:gd name="connsiteX125" fmla="*/ 800100 w 2640806"/>
              <a:gd name="connsiteY125" fmla="*/ 793090 h 1800359"/>
              <a:gd name="connsiteX126" fmla="*/ 776288 w 2640806"/>
              <a:gd name="connsiteY126" fmla="*/ 783565 h 1800359"/>
              <a:gd name="connsiteX127" fmla="*/ 719138 w 2640806"/>
              <a:gd name="connsiteY127" fmla="*/ 788327 h 1800359"/>
              <a:gd name="connsiteX128" fmla="*/ 688182 w 2640806"/>
              <a:gd name="connsiteY128" fmla="*/ 781184 h 1800359"/>
              <a:gd name="connsiteX129" fmla="*/ 673894 w 2640806"/>
              <a:gd name="connsiteY129" fmla="*/ 754990 h 1800359"/>
              <a:gd name="connsiteX130" fmla="*/ 652463 w 2640806"/>
              <a:gd name="connsiteY130" fmla="*/ 731177 h 1800359"/>
              <a:gd name="connsiteX131" fmla="*/ 619125 w 2640806"/>
              <a:gd name="connsiteY131" fmla="*/ 709746 h 1800359"/>
              <a:gd name="connsiteX132" fmla="*/ 590550 w 2640806"/>
              <a:gd name="connsiteY132" fmla="*/ 716890 h 1800359"/>
              <a:gd name="connsiteX133" fmla="*/ 566738 w 2640806"/>
              <a:gd name="connsiteY133" fmla="*/ 719271 h 1800359"/>
              <a:gd name="connsiteX134" fmla="*/ 569119 w 2640806"/>
              <a:gd name="connsiteY134" fmla="*/ 750227 h 1800359"/>
              <a:gd name="connsiteX135" fmla="*/ 604838 w 2640806"/>
              <a:gd name="connsiteY135" fmla="*/ 764515 h 1800359"/>
              <a:gd name="connsiteX136" fmla="*/ 571500 w 2640806"/>
              <a:gd name="connsiteY136" fmla="*/ 778802 h 1800359"/>
              <a:gd name="connsiteX137" fmla="*/ 545307 w 2640806"/>
              <a:gd name="connsiteY137" fmla="*/ 795471 h 1800359"/>
              <a:gd name="connsiteX138" fmla="*/ 569119 w 2640806"/>
              <a:gd name="connsiteY138" fmla="*/ 814521 h 1800359"/>
              <a:gd name="connsiteX139" fmla="*/ 550069 w 2640806"/>
              <a:gd name="connsiteY139" fmla="*/ 833571 h 1800359"/>
              <a:gd name="connsiteX140" fmla="*/ 523875 w 2640806"/>
              <a:gd name="connsiteY140" fmla="*/ 840715 h 1800359"/>
              <a:gd name="connsiteX141" fmla="*/ 511969 w 2640806"/>
              <a:gd name="connsiteY141" fmla="*/ 862146 h 1800359"/>
              <a:gd name="connsiteX142" fmla="*/ 535782 w 2640806"/>
              <a:gd name="connsiteY142" fmla="*/ 883577 h 1800359"/>
              <a:gd name="connsiteX143" fmla="*/ 542925 w 2640806"/>
              <a:gd name="connsiteY143" fmla="*/ 914534 h 1800359"/>
              <a:gd name="connsiteX144" fmla="*/ 557213 w 2640806"/>
              <a:gd name="connsiteY144" fmla="*/ 947871 h 1800359"/>
              <a:gd name="connsiteX145" fmla="*/ 533400 w 2640806"/>
              <a:gd name="connsiteY145" fmla="*/ 955015 h 1800359"/>
              <a:gd name="connsiteX146" fmla="*/ 528638 w 2640806"/>
              <a:gd name="connsiteY146" fmla="*/ 988352 h 1800359"/>
              <a:gd name="connsiteX147" fmla="*/ 550069 w 2640806"/>
              <a:gd name="connsiteY147" fmla="*/ 1002640 h 1800359"/>
              <a:gd name="connsiteX148" fmla="*/ 573882 w 2640806"/>
              <a:gd name="connsiteY148" fmla="*/ 990734 h 1800359"/>
              <a:gd name="connsiteX149" fmla="*/ 588169 w 2640806"/>
              <a:gd name="connsiteY149" fmla="*/ 1012165 h 1800359"/>
              <a:gd name="connsiteX150" fmla="*/ 588169 w 2640806"/>
              <a:gd name="connsiteY150" fmla="*/ 1012165 h 1800359"/>
              <a:gd name="connsiteX151" fmla="*/ 614363 w 2640806"/>
              <a:gd name="connsiteY151" fmla="*/ 1038359 h 1800359"/>
              <a:gd name="connsiteX152" fmla="*/ 602457 w 2640806"/>
              <a:gd name="connsiteY152" fmla="*/ 1064552 h 1800359"/>
              <a:gd name="connsiteX153" fmla="*/ 588169 w 2640806"/>
              <a:gd name="connsiteY153" fmla="*/ 1081221 h 1800359"/>
              <a:gd name="connsiteX154" fmla="*/ 600075 w 2640806"/>
              <a:gd name="connsiteY154" fmla="*/ 1119321 h 1800359"/>
              <a:gd name="connsiteX155" fmla="*/ 609600 w 2640806"/>
              <a:gd name="connsiteY155" fmla="*/ 1138371 h 1800359"/>
              <a:gd name="connsiteX156" fmla="*/ 609600 w 2640806"/>
              <a:gd name="connsiteY156" fmla="*/ 1138371 h 1800359"/>
              <a:gd name="connsiteX157" fmla="*/ 640557 w 2640806"/>
              <a:gd name="connsiteY157" fmla="*/ 1155040 h 1800359"/>
              <a:gd name="connsiteX158" fmla="*/ 642938 w 2640806"/>
              <a:gd name="connsiteY158" fmla="*/ 1188377 h 1800359"/>
              <a:gd name="connsiteX159" fmla="*/ 681038 w 2640806"/>
              <a:gd name="connsiteY159" fmla="*/ 1205046 h 1800359"/>
              <a:gd name="connsiteX160" fmla="*/ 781050 w 2640806"/>
              <a:gd name="connsiteY160" fmla="*/ 1228859 h 1800359"/>
              <a:gd name="connsiteX161" fmla="*/ 797719 w 2640806"/>
              <a:gd name="connsiteY161" fmla="*/ 1245527 h 1800359"/>
              <a:gd name="connsiteX162" fmla="*/ 828675 w 2640806"/>
              <a:gd name="connsiteY162" fmla="*/ 1262196 h 1800359"/>
              <a:gd name="connsiteX163" fmla="*/ 852488 w 2640806"/>
              <a:gd name="connsiteY163" fmla="*/ 1238384 h 1800359"/>
              <a:gd name="connsiteX164" fmla="*/ 864394 w 2640806"/>
              <a:gd name="connsiteY164" fmla="*/ 1262196 h 1800359"/>
              <a:gd name="connsiteX165" fmla="*/ 926307 w 2640806"/>
              <a:gd name="connsiteY165" fmla="*/ 1269340 h 1800359"/>
              <a:gd name="connsiteX166" fmla="*/ 940594 w 2640806"/>
              <a:gd name="connsiteY166" fmla="*/ 1286009 h 1800359"/>
              <a:gd name="connsiteX167" fmla="*/ 966788 w 2640806"/>
              <a:gd name="connsiteY167" fmla="*/ 1326490 h 1800359"/>
              <a:gd name="connsiteX168" fmla="*/ 1004888 w 2640806"/>
              <a:gd name="connsiteY168" fmla="*/ 1350302 h 1800359"/>
              <a:gd name="connsiteX169" fmla="*/ 1064419 w 2640806"/>
              <a:gd name="connsiteY169" fmla="*/ 1376496 h 1800359"/>
              <a:gd name="connsiteX170" fmla="*/ 1104900 w 2640806"/>
              <a:gd name="connsiteY170" fmla="*/ 1395546 h 1800359"/>
              <a:gd name="connsiteX171" fmla="*/ 1152525 w 2640806"/>
              <a:gd name="connsiteY171" fmla="*/ 1395546 h 1800359"/>
              <a:gd name="connsiteX172" fmla="*/ 1216819 w 2640806"/>
              <a:gd name="connsiteY172" fmla="*/ 1409834 h 1800359"/>
              <a:gd name="connsiteX173" fmla="*/ 1283494 w 2640806"/>
              <a:gd name="connsiteY173" fmla="*/ 1424121 h 1800359"/>
              <a:gd name="connsiteX174" fmla="*/ 1323975 w 2640806"/>
              <a:gd name="connsiteY174" fmla="*/ 1466984 h 1800359"/>
              <a:gd name="connsiteX175" fmla="*/ 1369219 w 2640806"/>
              <a:gd name="connsiteY175" fmla="*/ 1514609 h 1800359"/>
              <a:gd name="connsiteX176" fmla="*/ 1371600 w 2640806"/>
              <a:gd name="connsiteY176" fmla="*/ 1574140 h 1800359"/>
              <a:gd name="connsiteX177" fmla="*/ 1343025 w 2640806"/>
              <a:gd name="connsiteY177" fmla="*/ 1528896 h 1800359"/>
              <a:gd name="connsiteX178" fmla="*/ 1297782 w 2640806"/>
              <a:gd name="connsiteY178" fmla="*/ 1483652 h 1800359"/>
              <a:gd name="connsiteX179" fmla="*/ 1262063 w 2640806"/>
              <a:gd name="connsiteY179" fmla="*/ 1450315 h 1800359"/>
              <a:gd name="connsiteX180" fmla="*/ 1228725 w 2640806"/>
              <a:gd name="connsiteY180" fmla="*/ 1431265 h 1800359"/>
              <a:gd name="connsiteX181" fmla="*/ 1159669 w 2640806"/>
              <a:gd name="connsiteY181" fmla="*/ 1426502 h 1800359"/>
              <a:gd name="connsiteX182" fmla="*/ 1102519 w 2640806"/>
              <a:gd name="connsiteY182" fmla="*/ 1424121 h 1800359"/>
              <a:gd name="connsiteX183" fmla="*/ 1062038 w 2640806"/>
              <a:gd name="connsiteY183" fmla="*/ 1407452 h 1800359"/>
              <a:gd name="connsiteX184" fmla="*/ 1014413 w 2640806"/>
              <a:gd name="connsiteY184" fmla="*/ 1388402 h 1800359"/>
              <a:gd name="connsiteX185" fmla="*/ 983457 w 2640806"/>
              <a:gd name="connsiteY185" fmla="*/ 1366971 h 1800359"/>
              <a:gd name="connsiteX186" fmla="*/ 942975 w 2640806"/>
              <a:gd name="connsiteY186" fmla="*/ 1343159 h 1800359"/>
              <a:gd name="connsiteX187" fmla="*/ 900113 w 2640806"/>
              <a:gd name="connsiteY187" fmla="*/ 1319346 h 1800359"/>
              <a:gd name="connsiteX188" fmla="*/ 912019 w 2640806"/>
              <a:gd name="connsiteY188" fmla="*/ 1364590 h 1800359"/>
              <a:gd name="connsiteX189" fmla="*/ 923925 w 2640806"/>
              <a:gd name="connsiteY189" fmla="*/ 1409834 h 1800359"/>
              <a:gd name="connsiteX190" fmla="*/ 938213 w 2640806"/>
              <a:gd name="connsiteY190" fmla="*/ 1450315 h 1800359"/>
              <a:gd name="connsiteX191" fmla="*/ 962025 w 2640806"/>
              <a:gd name="connsiteY191" fmla="*/ 1497940 h 1800359"/>
              <a:gd name="connsiteX192" fmla="*/ 971550 w 2640806"/>
              <a:gd name="connsiteY192" fmla="*/ 1550327 h 1800359"/>
              <a:gd name="connsiteX193" fmla="*/ 1002507 w 2640806"/>
              <a:gd name="connsiteY193" fmla="*/ 1614621 h 1800359"/>
              <a:gd name="connsiteX194" fmla="*/ 1021557 w 2640806"/>
              <a:gd name="connsiteY194" fmla="*/ 1647959 h 1800359"/>
              <a:gd name="connsiteX195" fmla="*/ 1035844 w 2640806"/>
              <a:gd name="connsiteY195" fmla="*/ 1671771 h 1800359"/>
              <a:gd name="connsiteX196" fmla="*/ 1102519 w 2640806"/>
              <a:gd name="connsiteY196" fmla="*/ 1678915 h 1800359"/>
              <a:gd name="connsiteX197" fmla="*/ 1154907 w 2640806"/>
              <a:gd name="connsiteY197" fmla="*/ 1697965 h 1800359"/>
              <a:gd name="connsiteX198" fmla="*/ 1171575 w 2640806"/>
              <a:gd name="connsiteY198" fmla="*/ 1709871 h 1800359"/>
              <a:gd name="connsiteX199" fmla="*/ 1176338 w 2640806"/>
              <a:gd name="connsiteY199" fmla="*/ 1717015 h 1800359"/>
              <a:gd name="connsiteX200" fmla="*/ 1178719 w 2640806"/>
              <a:gd name="connsiteY200" fmla="*/ 1726540 h 1800359"/>
              <a:gd name="connsiteX201" fmla="*/ 1181100 w 2640806"/>
              <a:gd name="connsiteY201" fmla="*/ 1728921 h 1800359"/>
              <a:gd name="connsiteX202" fmla="*/ 1204913 w 2640806"/>
              <a:gd name="connsiteY202" fmla="*/ 1793215 h 1800359"/>
              <a:gd name="connsiteX203" fmla="*/ 1169194 w 2640806"/>
              <a:gd name="connsiteY203" fmla="*/ 1800359 h 1800359"/>
              <a:gd name="connsiteX204" fmla="*/ 1140619 w 2640806"/>
              <a:gd name="connsiteY204" fmla="*/ 1745590 h 1800359"/>
              <a:gd name="connsiteX205" fmla="*/ 1121569 w 2640806"/>
              <a:gd name="connsiteY205" fmla="*/ 1726540 h 1800359"/>
              <a:gd name="connsiteX206" fmla="*/ 1128713 w 2640806"/>
              <a:gd name="connsiteY206" fmla="*/ 1790834 h 1800359"/>
              <a:gd name="connsiteX207" fmla="*/ 1119188 w 2640806"/>
              <a:gd name="connsiteY207" fmla="*/ 1790834 h 1800359"/>
              <a:gd name="connsiteX208" fmla="*/ 1088232 w 2640806"/>
              <a:gd name="connsiteY208" fmla="*/ 1740827 h 1800359"/>
              <a:gd name="connsiteX209" fmla="*/ 1057275 w 2640806"/>
              <a:gd name="connsiteY209" fmla="*/ 1717015 h 1800359"/>
              <a:gd name="connsiteX210" fmla="*/ 1042988 w 2640806"/>
              <a:gd name="connsiteY210" fmla="*/ 1745590 h 1800359"/>
              <a:gd name="connsiteX211" fmla="*/ 1021557 w 2640806"/>
              <a:gd name="connsiteY211" fmla="*/ 1750352 h 1800359"/>
              <a:gd name="connsiteX212" fmla="*/ 985838 w 2640806"/>
              <a:gd name="connsiteY212" fmla="*/ 1697965 h 1800359"/>
              <a:gd name="connsiteX213" fmla="*/ 919163 w 2640806"/>
              <a:gd name="connsiteY213" fmla="*/ 1671771 h 1800359"/>
              <a:gd name="connsiteX214" fmla="*/ 876300 w 2640806"/>
              <a:gd name="connsiteY214" fmla="*/ 1638434 h 1800359"/>
              <a:gd name="connsiteX215" fmla="*/ 857250 w 2640806"/>
              <a:gd name="connsiteY215" fmla="*/ 1576521 h 1800359"/>
              <a:gd name="connsiteX216" fmla="*/ 862013 w 2640806"/>
              <a:gd name="connsiteY216" fmla="*/ 1528896 h 1800359"/>
              <a:gd name="connsiteX217" fmla="*/ 864394 w 2640806"/>
              <a:gd name="connsiteY217" fmla="*/ 1464602 h 1800359"/>
              <a:gd name="connsiteX218" fmla="*/ 866775 w 2640806"/>
              <a:gd name="connsiteY218" fmla="*/ 1400309 h 1800359"/>
              <a:gd name="connsiteX219" fmla="*/ 862013 w 2640806"/>
              <a:gd name="connsiteY219" fmla="*/ 1333634 h 1800359"/>
              <a:gd name="connsiteX220" fmla="*/ 804863 w 2640806"/>
              <a:gd name="connsiteY220" fmla="*/ 1305059 h 1800359"/>
              <a:gd name="connsiteX221" fmla="*/ 754857 w 2640806"/>
              <a:gd name="connsiteY221" fmla="*/ 1281246 h 1800359"/>
              <a:gd name="connsiteX222" fmla="*/ 692944 w 2640806"/>
              <a:gd name="connsiteY222" fmla="*/ 1250290 h 1800359"/>
              <a:gd name="connsiteX223" fmla="*/ 609600 w 2640806"/>
              <a:gd name="connsiteY223" fmla="*/ 1209809 h 1800359"/>
              <a:gd name="connsiteX224" fmla="*/ 566738 w 2640806"/>
              <a:gd name="connsiteY224" fmla="*/ 1183615 h 1800359"/>
              <a:gd name="connsiteX225" fmla="*/ 528638 w 2640806"/>
              <a:gd name="connsiteY225" fmla="*/ 1138371 h 1800359"/>
              <a:gd name="connsiteX226" fmla="*/ 523875 w 2640806"/>
              <a:gd name="connsiteY226" fmla="*/ 1109796 h 1800359"/>
              <a:gd name="connsiteX227" fmla="*/ 550069 w 2640806"/>
              <a:gd name="connsiteY227" fmla="*/ 1090746 h 1800359"/>
              <a:gd name="connsiteX228" fmla="*/ 561975 w 2640806"/>
              <a:gd name="connsiteY228" fmla="*/ 1064552 h 1800359"/>
              <a:gd name="connsiteX229" fmla="*/ 547688 w 2640806"/>
              <a:gd name="connsiteY229" fmla="*/ 1040740 h 1800359"/>
              <a:gd name="connsiteX230" fmla="*/ 490538 w 2640806"/>
              <a:gd name="connsiteY230" fmla="*/ 1076459 h 1800359"/>
              <a:gd name="connsiteX231" fmla="*/ 447675 w 2640806"/>
              <a:gd name="connsiteY231" fmla="*/ 1057409 h 1800359"/>
              <a:gd name="connsiteX232" fmla="*/ 454819 w 2640806"/>
              <a:gd name="connsiteY232" fmla="*/ 1026452 h 1800359"/>
              <a:gd name="connsiteX233" fmla="*/ 461963 w 2640806"/>
              <a:gd name="connsiteY233" fmla="*/ 988352 h 1800359"/>
              <a:gd name="connsiteX234" fmla="*/ 459582 w 2640806"/>
              <a:gd name="connsiteY234" fmla="*/ 976446 h 1800359"/>
              <a:gd name="connsiteX235" fmla="*/ 419100 w 2640806"/>
              <a:gd name="connsiteY235" fmla="*/ 959777 h 1800359"/>
              <a:gd name="connsiteX236" fmla="*/ 392907 w 2640806"/>
              <a:gd name="connsiteY236" fmla="*/ 905009 h 1800359"/>
              <a:gd name="connsiteX237" fmla="*/ 395288 w 2640806"/>
              <a:gd name="connsiteY237" fmla="*/ 857384 h 1800359"/>
              <a:gd name="connsiteX238" fmla="*/ 433388 w 2640806"/>
              <a:gd name="connsiteY238" fmla="*/ 835952 h 1800359"/>
              <a:gd name="connsiteX239" fmla="*/ 431007 w 2640806"/>
              <a:gd name="connsiteY239" fmla="*/ 800234 h 1800359"/>
              <a:gd name="connsiteX240" fmla="*/ 400050 w 2640806"/>
              <a:gd name="connsiteY240" fmla="*/ 819284 h 1800359"/>
              <a:gd name="connsiteX241" fmla="*/ 397669 w 2640806"/>
              <a:gd name="connsiteY241" fmla="*/ 781184 h 1800359"/>
              <a:gd name="connsiteX242" fmla="*/ 419100 w 2640806"/>
              <a:gd name="connsiteY242" fmla="*/ 743084 h 1800359"/>
              <a:gd name="connsiteX243" fmla="*/ 421482 w 2640806"/>
              <a:gd name="connsiteY243" fmla="*/ 695459 h 1800359"/>
              <a:gd name="connsiteX244" fmla="*/ 428625 w 2640806"/>
              <a:gd name="connsiteY244" fmla="*/ 669265 h 1800359"/>
              <a:gd name="connsiteX245" fmla="*/ 383382 w 2640806"/>
              <a:gd name="connsiteY245" fmla="*/ 669265 h 1800359"/>
              <a:gd name="connsiteX246" fmla="*/ 385763 w 2640806"/>
              <a:gd name="connsiteY246" fmla="*/ 619259 h 1800359"/>
              <a:gd name="connsiteX247" fmla="*/ 423863 w 2640806"/>
              <a:gd name="connsiteY247" fmla="*/ 602590 h 1800359"/>
              <a:gd name="connsiteX248" fmla="*/ 445294 w 2640806"/>
              <a:gd name="connsiteY248" fmla="*/ 562109 h 1800359"/>
              <a:gd name="connsiteX249" fmla="*/ 469107 w 2640806"/>
              <a:gd name="connsiteY249" fmla="*/ 526390 h 1800359"/>
              <a:gd name="connsiteX250" fmla="*/ 438150 w 2640806"/>
              <a:gd name="connsiteY250" fmla="*/ 519246 h 1800359"/>
              <a:gd name="connsiteX251" fmla="*/ 409575 w 2640806"/>
              <a:gd name="connsiteY251" fmla="*/ 521627 h 1800359"/>
              <a:gd name="connsiteX252" fmla="*/ 400050 w 2640806"/>
              <a:gd name="connsiteY252" fmla="*/ 552584 h 1800359"/>
              <a:gd name="connsiteX253" fmla="*/ 381000 w 2640806"/>
              <a:gd name="connsiteY253" fmla="*/ 588302 h 1800359"/>
              <a:gd name="connsiteX254" fmla="*/ 333375 w 2640806"/>
              <a:gd name="connsiteY254" fmla="*/ 614496 h 1800359"/>
              <a:gd name="connsiteX255" fmla="*/ 285750 w 2640806"/>
              <a:gd name="connsiteY255" fmla="*/ 635927 h 1800359"/>
              <a:gd name="connsiteX256" fmla="*/ 230982 w 2640806"/>
              <a:gd name="connsiteY256" fmla="*/ 643071 h 1800359"/>
              <a:gd name="connsiteX257" fmla="*/ 159544 w 2640806"/>
              <a:gd name="connsiteY257" fmla="*/ 631165 h 1800359"/>
              <a:gd name="connsiteX258" fmla="*/ 230982 w 2640806"/>
              <a:gd name="connsiteY258" fmla="*/ 612115 h 1800359"/>
              <a:gd name="connsiteX259" fmla="*/ 233363 w 2640806"/>
              <a:gd name="connsiteY259" fmla="*/ 581159 h 1800359"/>
              <a:gd name="connsiteX260" fmla="*/ 204788 w 2640806"/>
              <a:gd name="connsiteY260" fmla="*/ 557346 h 1800359"/>
              <a:gd name="connsiteX261" fmla="*/ 223838 w 2640806"/>
              <a:gd name="connsiteY261" fmla="*/ 531152 h 1800359"/>
              <a:gd name="connsiteX262" fmla="*/ 221457 w 2640806"/>
              <a:gd name="connsiteY262" fmla="*/ 495434 h 1800359"/>
              <a:gd name="connsiteX263" fmla="*/ 221457 w 2640806"/>
              <a:gd name="connsiteY263" fmla="*/ 495434 h 1800359"/>
              <a:gd name="connsiteX264" fmla="*/ 166688 w 2640806"/>
              <a:gd name="connsiteY264" fmla="*/ 500196 h 1800359"/>
              <a:gd name="connsiteX265" fmla="*/ 157163 w 2640806"/>
              <a:gd name="connsiteY265" fmla="*/ 533534 h 1800359"/>
              <a:gd name="connsiteX266" fmla="*/ 159544 w 2640806"/>
              <a:gd name="connsiteY266" fmla="*/ 478765 h 1800359"/>
              <a:gd name="connsiteX267" fmla="*/ 192882 w 2640806"/>
              <a:gd name="connsiteY267" fmla="*/ 433521 h 1800359"/>
              <a:gd name="connsiteX268" fmla="*/ 214313 w 2640806"/>
              <a:gd name="connsiteY268" fmla="*/ 414471 h 1800359"/>
              <a:gd name="connsiteX269" fmla="*/ 245269 w 2640806"/>
              <a:gd name="connsiteY269" fmla="*/ 393040 h 1800359"/>
              <a:gd name="connsiteX270" fmla="*/ 197644 w 2640806"/>
              <a:gd name="connsiteY270" fmla="*/ 378752 h 1800359"/>
              <a:gd name="connsiteX271" fmla="*/ 133350 w 2640806"/>
              <a:gd name="connsiteY271" fmla="*/ 378752 h 1800359"/>
              <a:gd name="connsiteX272" fmla="*/ 109538 w 2640806"/>
              <a:gd name="connsiteY272" fmla="*/ 378752 h 1800359"/>
              <a:gd name="connsiteX273" fmla="*/ 107157 w 2640806"/>
              <a:gd name="connsiteY273" fmla="*/ 433521 h 1800359"/>
              <a:gd name="connsiteX274" fmla="*/ 61913 w 2640806"/>
              <a:gd name="connsiteY274" fmla="*/ 378752 h 1800359"/>
              <a:gd name="connsiteX275" fmla="*/ 0 w 2640806"/>
              <a:gd name="connsiteY275" fmla="*/ 359702 h 1800359"/>
              <a:gd name="connsiteX276" fmla="*/ 0 w 2640806"/>
              <a:gd name="connsiteY276" fmla="*/ 338271 h 1800359"/>
              <a:gd name="connsiteX277" fmla="*/ 35719 w 2640806"/>
              <a:gd name="connsiteY277" fmla="*/ 314459 h 1800359"/>
              <a:gd name="connsiteX278" fmla="*/ 66675 w 2640806"/>
              <a:gd name="connsiteY278" fmla="*/ 273977 h 1800359"/>
              <a:gd name="connsiteX279" fmla="*/ 54769 w 2640806"/>
              <a:gd name="connsiteY279" fmla="*/ 238259 h 1800359"/>
              <a:gd name="connsiteX280" fmla="*/ 35719 w 2640806"/>
              <a:gd name="connsiteY280" fmla="*/ 214446 h 1800359"/>
              <a:gd name="connsiteX281" fmla="*/ 61913 w 2640806"/>
              <a:gd name="connsiteY281" fmla="*/ 200159 h 1800359"/>
              <a:gd name="connsiteX282" fmla="*/ 71438 w 2640806"/>
              <a:gd name="connsiteY282" fmla="*/ 159677 h 1800359"/>
              <a:gd name="connsiteX283" fmla="*/ 57150 w 2640806"/>
              <a:gd name="connsiteY283" fmla="*/ 123959 h 1800359"/>
              <a:gd name="connsiteX284" fmla="*/ 21432 w 2640806"/>
              <a:gd name="connsiteY284" fmla="*/ 81096 h 1800359"/>
              <a:gd name="connsiteX285" fmla="*/ 66675 w 2640806"/>
              <a:gd name="connsiteY285" fmla="*/ 57284 h 1800359"/>
              <a:gd name="connsiteX286" fmla="*/ 95250 w 2640806"/>
              <a:gd name="connsiteY286" fmla="*/ 47759 h 1800359"/>
              <a:gd name="connsiteX287" fmla="*/ 190500 w 2640806"/>
              <a:gd name="connsiteY287" fmla="*/ 134 h 1800359"/>
              <a:gd name="connsiteX288" fmla="*/ 269081 w 2640806"/>
              <a:gd name="connsiteY288" fmla="*/ 62046 h 1800359"/>
              <a:gd name="connsiteX289" fmla="*/ 404813 w 2640806"/>
              <a:gd name="connsiteY289"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24050 w 2640806"/>
              <a:gd name="connsiteY61" fmla="*/ 933585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516857 w 2640806"/>
              <a:gd name="connsiteY96" fmla="*/ 926440 h 1800359"/>
              <a:gd name="connsiteX97" fmla="*/ 1471613 w 2640806"/>
              <a:gd name="connsiteY97" fmla="*/ 897865 h 1800359"/>
              <a:gd name="connsiteX98" fmla="*/ 1438275 w 2640806"/>
              <a:gd name="connsiteY98" fmla="*/ 847859 h 1800359"/>
              <a:gd name="connsiteX99" fmla="*/ 1433513 w 2640806"/>
              <a:gd name="connsiteY99" fmla="*/ 819284 h 1800359"/>
              <a:gd name="connsiteX100" fmla="*/ 1409700 w 2640806"/>
              <a:gd name="connsiteY100" fmla="*/ 804996 h 1800359"/>
              <a:gd name="connsiteX101" fmla="*/ 1369219 w 2640806"/>
              <a:gd name="connsiteY101" fmla="*/ 807377 h 1800359"/>
              <a:gd name="connsiteX102" fmla="*/ 1309688 w 2640806"/>
              <a:gd name="connsiteY102" fmla="*/ 807377 h 1800359"/>
              <a:gd name="connsiteX103" fmla="*/ 1281113 w 2640806"/>
              <a:gd name="connsiteY103" fmla="*/ 812140 h 1800359"/>
              <a:gd name="connsiteX104" fmla="*/ 1257300 w 2640806"/>
              <a:gd name="connsiteY104" fmla="*/ 835952 h 1800359"/>
              <a:gd name="connsiteX105" fmla="*/ 1221582 w 2640806"/>
              <a:gd name="connsiteY105" fmla="*/ 838334 h 1800359"/>
              <a:gd name="connsiteX106" fmla="*/ 1188244 w 2640806"/>
              <a:gd name="connsiteY106" fmla="*/ 835952 h 1800359"/>
              <a:gd name="connsiteX107" fmla="*/ 1143000 w 2640806"/>
              <a:gd name="connsiteY107" fmla="*/ 821665 h 1800359"/>
              <a:gd name="connsiteX108" fmla="*/ 1109663 w 2640806"/>
              <a:gd name="connsiteY108" fmla="*/ 838334 h 1800359"/>
              <a:gd name="connsiteX109" fmla="*/ 1083469 w 2640806"/>
              <a:gd name="connsiteY109" fmla="*/ 866909 h 1800359"/>
              <a:gd name="connsiteX110" fmla="*/ 1054894 w 2640806"/>
              <a:gd name="connsiteY110" fmla="*/ 885959 h 1800359"/>
              <a:gd name="connsiteX111" fmla="*/ 1064419 w 2640806"/>
              <a:gd name="connsiteY111" fmla="*/ 926440 h 1800359"/>
              <a:gd name="connsiteX112" fmla="*/ 1059657 w 2640806"/>
              <a:gd name="connsiteY112" fmla="*/ 985971 h 1800359"/>
              <a:gd name="connsiteX113" fmla="*/ 1038225 w 2640806"/>
              <a:gd name="connsiteY113" fmla="*/ 933584 h 1800359"/>
              <a:gd name="connsiteX114" fmla="*/ 1028700 w 2640806"/>
              <a:gd name="connsiteY114" fmla="*/ 902627 h 1800359"/>
              <a:gd name="connsiteX115" fmla="*/ 1009650 w 2640806"/>
              <a:gd name="connsiteY115" fmla="*/ 897865 h 1800359"/>
              <a:gd name="connsiteX116" fmla="*/ 997744 w 2640806"/>
              <a:gd name="connsiteY116" fmla="*/ 921677 h 1800359"/>
              <a:gd name="connsiteX117" fmla="*/ 969169 w 2640806"/>
              <a:gd name="connsiteY117" fmla="*/ 924059 h 1800359"/>
              <a:gd name="connsiteX118" fmla="*/ 935832 w 2640806"/>
              <a:gd name="connsiteY118" fmla="*/ 916915 h 1800359"/>
              <a:gd name="connsiteX119" fmla="*/ 912019 w 2640806"/>
              <a:gd name="connsiteY119" fmla="*/ 935965 h 1800359"/>
              <a:gd name="connsiteX120" fmla="*/ 873919 w 2640806"/>
              <a:gd name="connsiteY120" fmla="*/ 945490 h 1800359"/>
              <a:gd name="connsiteX121" fmla="*/ 842963 w 2640806"/>
              <a:gd name="connsiteY121" fmla="*/ 935965 h 1800359"/>
              <a:gd name="connsiteX122" fmla="*/ 802482 w 2640806"/>
              <a:gd name="connsiteY122" fmla="*/ 912152 h 1800359"/>
              <a:gd name="connsiteX123" fmla="*/ 785813 w 2640806"/>
              <a:gd name="connsiteY123" fmla="*/ 881196 h 1800359"/>
              <a:gd name="connsiteX124" fmla="*/ 776288 w 2640806"/>
              <a:gd name="connsiteY124" fmla="*/ 866909 h 1800359"/>
              <a:gd name="connsiteX125" fmla="*/ 800100 w 2640806"/>
              <a:gd name="connsiteY125" fmla="*/ 850240 h 1800359"/>
              <a:gd name="connsiteX126" fmla="*/ 800100 w 2640806"/>
              <a:gd name="connsiteY126" fmla="*/ 793090 h 1800359"/>
              <a:gd name="connsiteX127" fmla="*/ 776288 w 2640806"/>
              <a:gd name="connsiteY127" fmla="*/ 783565 h 1800359"/>
              <a:gd name="connsiteX128" fmla="*/ 719138 w 2640806"/>
              <a:gd name="connsiteY128" fmla="*/ 788327 h 1800359"/>
              <a:gd name="connsiteX129" fmla="*/ 688182 w 2640806"/>
              <a:gd name="connsiteY129" fmla="*/ 781184 h 1800359"/>
              <a:gd name="connsiteX130" fmla="*/ 673894 w 2640806"/>
              <a:gd name="connsiteY130" fmla="*/ 754990 h 1800359"/>
              <a:gd name="connsiteX131" fmla="*/ 652463 w 2640806"/>
              <a:gd name="connsiteY131" fmla="*/ 731177 h 1800359"/>
              <a:gd name="connsiteX132" fmla="*/ 619125 w 2640806"/>
              <a:gd name="connsiteY132" fmla="*/ 709746 h 1800359"/>
              <a:gd name="connsiteX133" fmla="*/ 590550 w 2640806"/>
              <a:gd name="connsiteY133" fmla="*/ 716890 h 1800359"/>
              <a:gd name="connsiteX134" fmla="*/ 566738 w 2640806"/>
              <a:gd name="connsiteY134" fmla="*/ 719271 h 1800359"/>
              <a:gd name="connsiteX135" fmla="*/ 569119 w 2640806"/>
              <a:gd name="connsiteY135" fmla="*/ 750227 h 1800359"/>
              <a:gd name="connsiteX136" fmla="*/ 604838 w 2640806"/>
              <a:gd name="connsiteY136" fmla="*/ 764515 h 1800359"/>
              <a:gd name="connsiteX137" fmla="*/ 571500 w 2640806"/>
              <a:gd name="connsiteY137" fmla="*/ 778802 h 1800359"/>
              <a:gd name="connsiteX138" fmla="*/ 545307 w 2640806"/>
              <a:gd name="connsiteY138" fmla="*/ 795471 h 1800359"/>
              <a:gd name="connsiteX139" fmla="*/ 569119 w 2640806"/>
              <a:gd name="connsiteY139" fmla="*/ 814521 h 1800359"/>
              <a:gd name="connsiteX140" fmla="*/ 550069 w 2640806"/>
              <a:gd name="connsiteY140" fmla="*/ 833571 h 1800359"/>
              <a:gd name="connsiteX141" fmla="*/ 523875 w 2640806"/>
              <a:gd name="connsiteY141" fmla="*/ 840715 h 1800359"/>
              <a:gd name="connsiteX142" fmla="*/ 511969 w 2640806"/>
              <a:gd name="connsiteY142" fmla="*/ 862146 h 1800359"/>
              <a:gd name="connsiteX143" fmla="*/ 535782 w 2640806"/>
              <a:gd name="connsiteY143" fmla="*/ 883577 h 1800359"/>
              <a:gd name="connsiteX144" fmla="*/ 542925 w 2640806"/>
              <a:gd name="connsiteY144" fmla="*/ 914534 h 1800359"/>
              <a:gd name="connsiteX145" fmla="*/ 557213 w 2640806"/>
              <a:gd name="connsiteY145" fmla="*/ 947871 h 1800359"/>
              <a:gd name="connsiteX146" fmla="*/ 533400 w 2640806"/>
              <a:gd name="connsiteY146" fmla="*/ 955015 h 1800359"/>
              <a:gd name="connsiteX147" fmla="*/ 528638 w 2640806"/>
              <a:gd name="connsiteY147" fmla="*/ 988352 h 1800359"/>
              <a:gd name="connsiteX148" fmla="*/ 550069 w 2640806"/>
              <a:gd name="connsiteY148" fmla="*/ 1002640 h 1800359"/>
              <a:gd name="connsiteX149" fmla="*/ 573882 w 2640806"/>
              <a:gd name="connsiteY149" fmla="*/ 990734 h 1800359"/>
              <a:gd name="connsiteX150" fmla="*/ 588169 w 2640806"/>
              <a:gd name="connsiteY150" fmla="*/ 1012165 h 1800359"/>
              <a:gd name="connsiteX151" fmla="*/ 588169 w 2640806"/>
              <a:gd name="connsiteY151" fmla="*/ 1012165 h 1800359"/>
              <a:gd name="connsiteX152" fmla="*/ 614363 w 2640806"/>
              <a:gd name="connsiteY152" fmla="*/ 1038359 h 1800359"/>
              <a:gd name="connsiteX153" fmla="*/ 602457 w 2640806"/>
              <a:gd name="connsiteY153" fmla="*/ 1064552 h 1800359"/>
              <a:gd name="connsiteX154" fmla="*/ 588169 w 2640806"/>
              <a:gd name="connsiteY154" fmla="*/ 1081221 h 1800359"/>
              <a:gd name="connsiteX155" fmla="*/ 600075 w 2640806"/>
              <a:gd name="connsiteY155" fmla="*/ 1119321 h 1800359"/>
              <a:gd name="connsiteX156" fmla="*/ 609600 w 2640806"/>
              <a:gd name="connsiteY156" fmla="*/ 1138371 h 1800359"/>
              <a:gd name="connsiteX157" fmla="*/ 609600 w 2640806"/>
              <a:gd name="connsiteY157" fmla="*/ 1138371 h 1800359"/>
              <a:gd name="connsiteX158" fmla="*/ 640557 w 2640806"/>
              <a:gd name="connsiteY158" fmla="*/ 1155040 h 1800359"/>
              <a:gd name="connsiteX159" fmla="*/ 642938 w 2640806"/>
              <a:gd name="connsiteY159" fmla="*/ 1188377 h 1800359"/>
              <a:gd name="connsiteX160" fmla="*/ 681038 w 2640806"/>
              <a:gd name="connsiteY160" fmla="*/ 1205046 h 1800359"/>
              <a:gd name="connsiteX161" fmla="*/ 781050 w 2640806"/>
              <a:gd name="connsiteY161" fmla="*/ 1228859 h 1800359"/>
              <a:gd name="connsiteX162" fmla="*/ 797719 w 2640806"/>
              <a:gd name="connsiteY162" fmla="*/ 1245527 h 1800359"/>
              <a:gd name="connsiteX163" fmla="*/ 828675 w 2640806"/>
              <a:gd name="connsiteY163" fmla="*/ 1262196 h 1800359"/>
              <a:gd name="connsiteX164" fmla="*/ 852488 w 2640806"/>
              <a:gd name="connsiteY164" fmla="*/ 1238384 h 1800359"/>
              <a:gd name="connsiteX165" fmla="*/ 864394 w 2640806"/>
              <a:gd name="connsiteY165" fmla="*/ 1262196 h 1800359"/>
              <a:gd name="connsiteX166" fmla="*/ 926307 w 2640806"/>
              <a:gd name="connsiteY166" fmla="*/ 1269340 h 1800359"/>
              <a:gd name="connsiteX167" fmla="*/ 940594 w 2640806"/>
              <a:gd name="connsiteY167" fmla="*/ 1286009 h 1800359"/>
              <a:gd name="connsiteX168" fmla="*/ 966788 w 2640806"/>
              <a:gd name="connsiteY168" fmla="*/ 1326490 h 1800359"/>
              <a:gd name="connsiteX169" fmla="*/ 1004888 w 2640806"/>
              <a:gd name="connsiteY169" fmla="*/ 1350302 h 1800359"/>
              <a:gd name="connsiteX170" fmla="*/ 1064419 w 2640806"/>
              <a:gd name="connsiteY170" fmla="*/ 1376496 h 1800359"/>
              <a:gd name="connsiteX171" fmla="*/ 1104900 w 2640806"/>
              <a:gd name="connsiteY171" fmla="*/ 1395546 h 1800359"/>
              <a:gd name="connsiteX172" fmla="*/ 1152525 w 2640806"/>
              <a:gd name="connsiteY172" fmla="*/ 1395546 h 1800359"/>
              <a:gd name="connsiteX173" fmla="*/ 1216819 w 2640806"/>
              <a:gd name="connsiteY173" fmla="*/ 1409834 h 1800359"/>
              <a:gd name="connsiteX174" fmla="*/ 1283494 w 2640806"/>
              <a:gd name="connsiteY174" fmla="*/ 1424121 h 1800359"/>
              <a:gd name="connsiteX175" fmla="*/ 1323975 w 2640806"/>
              <a:gd name="connsiteY175" fmla="*/ 1466984 h 1800359"/>
              <a:gd name="connsiteX176" fmla="*/ 1369219 w 2640806"/>
              <a:gd name="connsiteY176" fmla="*/ 1514609 h 1800359"/>
              <a:gd name="connsiteX177" fmla="*/ 1371600 w 2640806"/>
              <a:gd name="connsiteY177" fmla="*/ 1574140 h 1800359"/>
              <a:gd name="connsiteX178" fmla="*/ 1343025 w 2640806"/>
              <a:gd name="connsiteY178" fmla="*/ 1528896 h 1800359"/>
              <a:gd name="connsiteX179" fmla="*/ 1297782 w 2640806"/>
              <a:gd name="connsiteY179" fmla="*/ 1483652 h 1800359"/>
              <a:gd name="connsiteX180" fmla="*/ 1262063 w 2640806"/>
              <a:gd name="connsiteY180" fmla="*/ 1450315 h 1800359"/>
              <a:gd name="connsiteX181" fmla="*/ 1228725 w 2640806"/>
              <a:gd name="connsiteY181" fmla="*/ 1431265 h 1800359"/>
              <a:gd name="connsiteX182" fmla="*/ 1159669 w 2640806"/>
              <a:gd name="connsiteY182" fmla="*/ 1426502 h 1800359"/>
              <a:gd name="connsiteX183" fmla="*/ 1102519 w 2640806"/>
              <a:gd name="connsiteY183" fmla="*/ 1424121 h 1800359"/>
              <a:gd name="connsiteX184" fmla="*/ 1062038 w 2640806"/>
              <a:gd name="connsiteY184" fmla="*/ 1407452 h 1800359"/>
              <a:gd name="connsiteX185" fmla="*/ 1014413 w 2640806"/>
              <a:gd name="connsiteY185" fmla="*/ 1388402 h 1800359"/>
              <a:gd name="connsiteX186" fmla="*/ 983457 w 2640806"/>
              <a:gd name="connsiteY186" fmla="*/ 1366971 h 1800359"/>
              <a:gd name="connsiteX187" fmla="*/ 942975 w 2640806"/>
              <a:gd name="connsiteY187" fmla="*/ 1343159 h 1800359"/>
              <a:gd name="connsiteX188" fmla="*/ 900113 w 2640806"/>
              <a:gd name="connsiteY188" fmla="*/ 1319346 h 1800359"/>
              <a:gd name="connsiteX189" fmla="*/ 912019 w 2640806"/>
              <a:gd name="connsiteY189" fmla="*/ 1364590 h 1800359"/>
              <a:gd name="connsiteX190" fmla="*/ 923925 w 2640806"/>
              <a:gd name="connsiteY190" fmla="*/ 1409834 h 1800359"/>
              <a:gd name="connsiteX191" fmla="*/ 938213 w 2640806"/>
              <a:gd name="connsiteY191" fmla="*/ 1450315 h 1800359"/>
              <a:gd name="connsiteX192" fmla="*/ 962025 w 2640806"/>
              <a:gd name="connsiteY192" fmla="*/ 1497940 h 1800359"/>
              <a:gd name="connsiteX193" fmla="*/ 971550 w 2640806"/>
              <a:gd name="connsiteY193" fmla="*/ 1550327 h 1800359"/>
              <a:gd name="connsiteX194" fmla="*/ 1002507 w 2640806"/>
              <a:gd name="connsiteY194" fmla="*/ 1614621 h 1800359"/>
              <a:gd name="connsiteX195" fmla="*/ 1021557 w 2640806"/>
              <a:gd name="connsiteY195" fmla="*/ 1647959 h 1800359"/>
              <a:gd name="connsiteX196" fmla="*/ 1035844 w 2640806"/>
              <a:gd name="connsiteY196" fmla="*/ 1671771 h 1800359"/>
              <a:gd name="connsiteX197" fmla="*/ 1102519 w 2640806"/>
              <a:gd name="connsiteY197" fmla="*/ 1678915 h 1800359"/>
              <a:gd name="connsiteX198" fmla="*/ 1154907 w 2640806"/>
              <a:gd name="connsiteY198" fmla="*/ 1697965 h 1800359"/>
              <a:gd name="connsiteX199" fmla="*/ 1171575 w 2640806"/>
              <a:gd name="connsiteY199" fmla="*/ 1709871 h 1800359"/>
              <a:gd name="connsiteX200" fmla="*/ 1176338 w 2640806"/>
              <a:gd name="connsiteY200" fmla="*/ 1717015 h 1800359"/>
              <a:gd name="connsiteX201" fmla="*/ 1178719 w 2640806"/>
              <a:gd name="connsiteY201" fmla="*/ 1726540 h 1800359"/>
              <a:gd name="connsiteX202" fmla="*/ 1181100 w 2640806"/>
              <a:gd name="connsiteY202" fmla="*/ 1728921 h 1800359"/>
              <a:gd name="connsiteX203" fmla="*/ 1204913 w 2640806"/>
              <a:gd name="connsiteY203" fmla="*/ 1793215 h 1800359"/>
              <a:gd name="connsiteX204" fmla="*/ 1169194 w 2640806"/>
              <a:gd name="connsiteY204" fmla="*/ 1800359 h 1800359"/>
              <a:gd name="connsiteX205" fmla="*/ 1140619 w 2640806"/>
              <a:gd name="connsiteY205" fmla="*/ 1745590 h 1800359"/>
              <a:gd name="connsiteX206" fmla="*/ 1121569 w 2640806"/>
              <a:gd name="connsiteY206" fmla="*/ 1726540 h 1800359"/>
              <a:gd name="connsiteX207" fmla="*/ 1128713 w 2640806"/>
              <a:gd name="connsiteY207" fmla="*/ 1790834 h 1800359"/>
              <a:gd name="connsiteX208" fmla="*/ 1119188 w 2640806"/>
              <a:gd name="connsiteY208" fmla="*/ 1790834 h 1800359"/>
              <a:gd name="connsiteX209" fmla="*/ 1088232 w 2640806"/>
              <a:gd name="connsiteY209" fmla="*/ 1740827 h 1800359"/>
              <a:gd name="connsiteX210" fmla="*/ 1057275 w 2640806"/>
              <a:gd name="connsiteY210" fmla="*/ 1717015 h 1800359"/>
              <a:gd name="connsiteX211" fmla="*/ 1042988 w 2640806"/>
              <a:gd name="connsiteY211" fmla="*/ 1745590 h 1800359"/>
              <a:gd name="connsiteX212" fmla="*/ 1021557 w 2640806"/>
              <a:gd name="connsiteY212" fmla="*/ 1750352 h 1800359"/>
              <a:gd name="connsiteX213" fmla="*/ 985838 w 2640806"/>
              <a:gd name="connsiteY213" fmla="*/ 1697965 h 1800359"/>
              <a:gd name="connsiteX214" fmla="*/ 919163 w 2640806"/>
              <a:gd name="connsiteY214" fmla="*/ 1671771 h 1800359"/>
              <a:gd name="connsiteX215" fmla="*/ 876300 w 2640806"/>
              <a:gd name="connsiteY215" fmla="*/ 1638434 h 1800359"/>
              <a:gd name="connsiteX216" fmla="*/ 857250 w 2640806"/>
              <a:gd name="connsiteY216" fmla="*/ 1576521 h 1800359"/>
              <a:gd name="connsiteX217" fmla="*/ 862013 w 2640806"/>
              <a:gd name="connsiteY217" fmla="*/ 1528896 h 1800359"/>
              <a:gd name="connsiteX218" fmla="*/ 864394 w 2640806"/>
              <a:gd name="connsiteY218" fmla="*/ 1464602 h 1800359"/>
              <a:gd name="connsiteX219" fmla="*/ 866775 w 2640806"/>
              <a:gd name="connsiteY219" fmla="*/ 1400309 h 1800359"/>
              <a:gd name="connsiteX220" fmla="*/ 862013 w 2640806"/>
              <a:gd name="connsiteY220" fmla="*/ 1333634 h 1800359"/>
              <a:gd name="connsiteX221" fmla="*/ 804863 w 2640806"/>
              <a:gd name="connsiteY221" fmla="*/ 1305059 h 1800359"/>
              <a:gd name="connsiteX222" fmla="*/ 754857 w 2640806"/>
              <a:gd name="connsiteY222" fmla="*/ 1281246 h 1800359"/>
              <a:gd name="connsiteX223" fmla="*/ 692944 w 2640806"/>
              <a:gd name="connsiteY223" fmla="*/ 1250290 h 1800359"/>
              <a:gd name="connsiteX224" fmla="*/ 609600 w 2640806"/>
              <a:gd name="connsiteY224" fmla="*/ 1209809 h 1800359"/>
              <a:gd name="connsiteX225" fmla="*/ 566738 w 2640806"/>
              <a:gd name="connsiteY225" fmla="*/ 1183615 h 1800359"/>
              <a:gd name="connsiteX226" fmla="*/ 528638 w 2640806"/>
              <a:gd name="connsiteY226" fmla="*/ 1138371 h 1800359"/>
              <a:gd name="connsiteX227" fmla="*/ 523875 w 2640806"/>
              <a:gd name="connsiteY227" fmla="*/ 1109796 h 1800359"/>
              <a:gd name="connsiteX228" fmla="*/ 550069 w 2640806"/>
              <a:gd name="connsiteY228" fmla="*/ 1090746 h 1800359"/>
              <a:gd name="connsiteX229" fmla="*/ 561975 w 2640806"/>
              <a:gd name="connsiteY229" fmla="*/ 1064552 h 1800359"/>
              <a:gd name="connsiteX230" fmla="*/ 547688 w 2640806"/>
              <a:gd name="connsiteY230" fmla="*/ 1040740 h 1800359"/>
              <a:gd name="connsiteX231" fmla="*/ 490538 w 2640806"/>
              <a:gd name="connsiteY231" fmla="*/ 1076459 h 1800359"/>
              <a:gd name="connsiteX232" fmla="*/ 447675 w 2640806"/>
              <a:gd name="connsiteY232" fmla="*/ 1057409 h 1800359"/>
              <a:gd name="connsiteX233" fmla="*/ 454819 w 2640806"/>
              <a:gd name="connsiteY233" fmla="*/ 1026452 h 1800359"/>
              <a:gd name="connsiteX234" fmla="*/ 461963 w 2640806"/>
              <a:gd name="connsiteY234" fmla="*/ 988352 h 1800359"/>
              <a:gd name="connsiteX235" fmla="*/ 459582 w 2640806"/>
              <a:gd name="connsiteY235" fmla="*/ 976446 h 1800359"/>
              <a:gd name="connsiteX236" fmla="*/ 419100 w 2640806"/>
              <a:gd name="connsiteY236" fmla="*/ 959777 h 1800359"/>
              <a:gd name="connsiteX237" fmla="*/ 392907 w 2640806"/>
              <a:gd name="connsiteY237" fmla="*/ 905009 h 1800359"/>
              <a:gd name="connsiteX238" fmla="*/ 395288 w 2640806"/>
              <a:gd name="connsiteY238" fmla="*/ 857384 h 1800359"/>
              <a:gd name="connsiteX239" fmla="*/ 433388 w 2640806"/>
              <a:gd name="connsiteY239" fmla="*/ 835952 h 1800359"/>
              <a:gd name="connsiteX240" fmla="*/ 431007 w 2640806"/>
              <a:gd name="connsiteY240" fmla="*/ 800234 h 1800359"/>
              <a:gd name="connsiteX241" fmla="*/ 400050 w 2640806"/>
              <a:gd name="connsiteY241" fmla="*/ 819284 h 1800359"/>
              <a:gd name="connsiteX242" fmla="*/ 397669 w 2640806"/>
              <a:gd name="connsiteY242" fmla="*/ 781184 h 1800359"/>
              <a:gd name="connsiteX243" fmla="*/ 419100 w 2640806"/>
              <a:gd name="connsiteY243" fmla="*/ 743084 h 1800359"/>
              <a:gd name="connsiteX244" fmla="*/ 421482 w 2640806"/>
              <a:gd name="connsiteY244" fmla="*/ 695459 h 1800359"/>
              <a:gd name="connsiteX245" fmla="*/ 428625 w 2640806"/>
              <a:gd name="connsiteY245" fmla="*/ 669265 h 1800359"/>
              <a:gd name="connsiteX246" fmla="*/ 383382 w 2640806"/>
              <a:gd name="connsiteY246" fmla="*/ 669265 h 1800359"/>
              <a:gd name="connsiteX247" fmla="*/ 385763 w 2640806"/>
              <a:gd name="connsiteY247" fmla="*/ 619259 h 1800359"/>
              <a:gd name="connsiteX248" fmla="*/ 423863 w 2640806"/>
              <a:gd name="connsiteY248" fmla="*/ 602590 h 1800359"/>
              <a:gd name="connsiteX249" fmla="*/ 445294 w 2640806"/>
              <a:gd name="connsiteY249" fmla="*/ 562109 h 1800359"/>
              <a:gd name="connsiteX250" fmla="*/ 469107 w 2640806"/>
              <a:gd name="connsiteY250" fmla="*/ 526390 h 1800359"/>
              <a:gd name="connsiteX251" fmla="*/ 438150 w 2640806"/>
              <a:gd name="connsiteY251" fmla="*/ 519246 h 1800359"/>
              <a:gd name="connsiteX252" fmla="*/ 409575 w 2640806"/>
              <a:gd name="connsiteY252" fmla="*/ 521627 h 1800359"/>
              <a:gd name="connsiteX253" fmla="*/ 400050 w 2640806"/>
              <a:gd name="connsiteY253" fmla="*/ 552584 h 1800359"/>
              <a:gd name="connsiteX254" fmla="*/ 381000 w 2640806"/>
              <a:gd name="connsiteY254" fmla="*/ 588302 h 1800359"/>
              <a:gd name="connsiteX255" fmla="*/ 333375 w 2640806"/>
              <a:gd name="connsiteY255" fmla="*/ 614496 h 1800359"/>
              <a:gd name="connsiteX256" fmla="*/ 285750 w 2640806"/>
              <a:gd name="connsiteY256" fmla="*/ 635927 h 1800359"/>
              <a:gd name="connsiteX257" fmla="*/ 230982 w 2640806"/>
              <a:gd name="connsiteY257" fmla="*/ 643071 h 1800359"/>
              <a:gd name="connsiteX258" fmla="*/ 159544 w 2640806"/>
              <a:gd name="connsiteY258" fmla="*/ 631165 h 1800359"/>
              <a:gd name="connsiteX259" fmla="*/ 230982 w 2640806"/>
              <a:gd name="connsiteY259" fmla="*/ 612115 h 1800359"/>
              <a:gd name="connsiteX260" fmla="*/ 233363 w 2640806"/>
              <a:gd name="connsiteY260" fmla="*/ 581159 h 1800359"/>
              <a:gd name="connsiteX261" fmla="*/ 204788 w 2640806"/>
              <a:gd name="connsiteY261" fmla="*/ 557346 h 1800359"/>
              <a:gd name="connsiteX262" fmla="*/ 223838 w 2640806"/>
              <a:gd name="connsiteY262" fmla="*/ 531152 h 1800359"/>
              <a:gd name="connsiteX263" fmla="*/ 221457 w 2640806"/>
              <a:gd name="connsiteY263" fmla="*/ 495434 h 1800359"/>
              <a:gd name="connsiteX264" fmla="*/ 221457 w 2640806"/>
              <a:gd name="connsiteY264" fmla="*/ 495434 h 1800359"/>
              <a:gd name="connsiteX265" fmla="*/ 166688 w 2640806"/>
              <a:gd name="connsiteY265" fmla="*/ 500196 h 1800359"/>
              <a:gd name="connsiteX266" fmla="*/ 157163 w 2640806"/>
              <a:gd name="connsiteY266" fmla="*/ 533534 h 1800359"/>
              <a:gd name="connsiteX267" fmla="*/ 159544 w 2640806"/>
              <a:gd name="connsiteY267" fmla="*/ 478765 h 1800359"/>
              <a:gd name="connsiteX268" fmla="*/ 192882 w 2640806"/>
              <a:gd name="connsiteY268" fmla="*/ 433521 h 1800359"/>
              <a:gd name="connsiteX269" fmla="*/ 214313 w 2640806"/>
              <a:gd name="connsiteY269" fmla="*/ 414471 h 1800359"/>
              <a:gd name="connsiteX270" fmla="*/ 245269 w 2640806"/>
              <a:gd name="connsiteY270" fmla="*/ 393040 h 1800359"/>
              <a:gd name="connsiteX271" fmla="*/ 197644 w 2640806"/>
              <a:gd name="connsiteY271" fmla="*/ 378752 h 1800359"/>
              <a:gd name="connsiteX272" fmla="*/ 133350 w 2640806"/>
              <a:gd name="connsiteY272" fmla="*/ 378752 h 1800359"/>
              <a:gd name="connsiteX273" fmla="*/ 109538 w 2640806"/>
              <a:gd name="connsiteY273" fmla="*/ 378752 h 1800359"/>
              <a:gd name="connsiteX274" fmla="*/ 107157 w 2640806"/>
              <a:gd name="connsiteY274" fmla="*/ 433521 h 1800359"/>
              <a:gd name="connsiteX275" fmla="*/ 61913 w 2640806"/>
              <a:gd name="connsiteY275" fmla="*/ 378752 h 1800359"/>
              <a:gd name="connsiteX276" fmla="*/ 0 w 2640806"/>
              <a:gd name="connsiteY276" fmla="*/ 359702 h 1800359"/>
              <a:gd name="connsiteX277" fmla="*/ 0 w 2640806"/>
              <a:gd name="connsiteY277" fmla="*/ 338271 h 1800359"/>
              <a:gd name="connsiteX278" fmla="*/ 35719 w 2640806"/>
              <a:gd name="connsiteY278" fmla="*/ 314459 h 1800359"/>
              <a:gd name="connsiteX279" fmla="*/ 66675 w 2640806"/>
              <a:gd name="connsiteY279" fmla="*/ 273977 h 1800359"/>
              <a:gd name="connsiteX280" fmla="*/ 54769 w 2640806"/>
              <a:gd name="connsiteY280" fmla="*/ 238259 h 1800359"/>
              <a:gd name="connsiteX281" fmla="*/ 35719 w 2640806"/>
              <a:gd name="connsiteY281" fmla="*/ 214446 h 1800359"/>
              <a:gd name="connsiteX282" fmla="*/ 61913 w 2640806"/>
              <a:gd name="connsiteY282" fmla="*/ 200159 h 1800359"/>
              <a:gd name="connsiteX283" fmla="*/ 71438 w 2640806"/>
              <a:gd name="connsiteY283" fmla="*/ 159677 h 1800359"/>
              <a:gd name="connsiteX284" fmla="*/ 57150 w 2640806"/>
              <a:gd name="connsiteY284" fmla="*/ 123959 h 1800359"/>
              <a:gd name="connsiteX285" fmla="*/ 21432 w 2640806"/>
              <a:gd name="connsiteY285" fmla="*/ 81096 h 1800359"/>
              <a:gd name="connsiteX286" fmla="*/ 66675 w 2640806"/>
              <a:gd name="connsiteY286" fmla="*/ 57284 h 1800359"/>
              <a:gd name="connsiteX287" fmla="*/ 95250 w 2640806"/>
              <a:gd name="connsiteY287" fmla="*/ 47759 h 1800359"/>
              <a:gd name="connsiteX288" fmla="*/ 190500 w 2640806"/>
              <a:gd name="connsiteY288" fmla="*/ 134 h 1800359"/>
              <a:gd name="connsiteX289" fmla="*/ 269081 w 2640806"/>
              <a:gd name="connsiteY289" fmla="*/ 62046 h 1800359"/>
              <a:gd name="connsiteX290" fmla="*/ 404813 w 2640806"/>
              <a:gd name="connsiteY290"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516857 w 2640806"/>
              <a:gd name="connsiteY96" fmla="*/ 926440 h 1800359"/>
              <a:gd name="connsiteX97" fmla="*/ 1471613 w 2640806"/>
              <a:gd name="connsiteY97" fmla="*/ 897865 h 1800359"/>
              <a:gd name="connsiteX98" fmla="*/ 1438275 w 2640806"/>
              <a:gd name="connsiteY98" fmla="*/ 847859 h 1800359"/>
              <a:gd name="connsiteX99" fmla="*/ 1433513 w 2640806"/>
              <a:gd name="connsiteY99" fmla="*/ 819284 h 1800359"/>
              <a:gd name="connsiteX100" fmla="*/ 1409700 w 2640806"/>
              <a:gd name="connsiteY100" fmla="*/ 804996 h 1800359"/>
              <a:gd name="connsiteX101" fmla="*/ 1369219 w 2640806"/>
              <a:gd name="connsiteY101" fmla="*/ 807377 h 1800359"/>
              <a:gd name="connsiteX102" fmla="*/ 1309688 w 2640806"/>
              <a:gd name="connsiteY102" fmla="*/ 807377 h 1800359"/>
              <a:gd name="connsiteX103" fmla="*/ 1281113 w 2640806"/>
              <a:gd name="connsiteY103" fmla="*/ 812140 h 1800359"/>
              <a:gd name="connsiteX104" fmla="*/ 1257300 w 2640806"/>
              <a:gd name="connsiteY104" fmla="*/ 835952 h 1800359"/>
              <a:gd name="connsiteX105" fmla="*/ 1221582 w 2640806"/>
              <a:gd name="connsiteY105" fmla="*/ 838334 h 1800359"/>
              <a:gd name="connsiteX106" fmla="*/ 1188244 w 2640806"/>
              <a:gd name="connsiteY106" fmla="*/ 835952 h 1800359"/>
              <a:gd name="connsiteX107" fmla="*/ 1143000 w 2640806"/>
              <a:gd name="connsiteY107" fmla="*/ 821665 h 1800359"/>
              <a:gd name="connsiteX108" fmla="*/ 1109663 w 2640806"/>
              <a:gd name="connsiteY108" fmla="*/ 838334 h 1800359"/>
              <a:gd name="connsiteX109" fmla="*/ 1083469 w 2640806"/>
              <a:gd name="connsiteY109" fmla="*/ 866909 h 1800359"/>
              <a:gd name="connsiteX110" fmla="*/ 1054894 w 2640806"/>
              <a:gd name="connsiteY110" fmla="*/ 885959 h 1800359"/>
              <a:gd name="connsiteX111" fmla="*/ 1064419 w 2640806"/>
              <a:gd name="connsiteY111" fmla="*/ 926440 h 1800359"/>
              <a:gd name="connsiteX112" fmla="*/ 1059657 w 2640806"/>
              <a:gd name="connsiteY112" fmla="*/ 985971 h 1800359"/>
              <a:gd name="connsiteX113" fmla="*/ 1038225 w 2640806"/>
              <a:gd name="connsiteY113" fmla="*/ 933584 h 1800359"/>
              <a:gd name="connsiteX114" fmla="*/ 1028700 w 2640806"/>
              <a:gd name="connsiteY114" fmla="*/ 902627 h 1800359"/>
              <a:gd name="connsiteX115" fmla="*/ 1009650 w 2640806"/>
              <a:gd name="connsiteY115" fmla="*/ 897865 h 1800359"/>
              <a:gd name="connsiteX116" fmla="*/ 997744 w 2640806"/>
              <a:gd name="connsiteY116" fmla="*/ 921677 h 1800359"/>
              <a:gd name="connsiteX117" fmla="*/ 969169 w 2640806"/>
              <a:gd name="connsiteY117" fmla="*/ 924059 h 1800359"/>
              <a:gd name="connsiteX118" fmla="*/ 935832 w 2640806"/>
              <a:gd name="connsiteY118" fmla="*/ 916915 h 1800359"/>
              <a:gd name="connsiteX119" fmla="*/ 912019 w 2640806"/>
              <a:gd name="connsiteY119" fmla="*/ 935965 h 1800359"/>
              <a:gd name="connsiteX120" fmla="*/ 873919 w 2640806"/>
              <a:gd name="connsiteY120" fmla="*/ 945490 h 1800359"/>
              <a:gd name="connsiteX121" fmla="*/ 842963 w 2640806"/>
              <a:gd name="connsiteY121" fmla="*/ 935965 h 1800359"/>
              <a:gd name="connsiteX122" fmla="*/ 802482 w 2640806"/>
              <a:gd name="connsiteY122" fmla="*/ 912152 h 1800359"/>
              <a:gd name="connsiteX123" fmla="*/ 785813 w 2640806"/>
              <a:gd name="connsiteY123" fmla="*/ 881196 h 1800359"/>
              <a:gd name="connsiteX124" fmla="*/ 776288 w 2640806"/>
              <a:gd name="connsiteY124" fmla="*/ 866909 h 1800359"/>
              <a:gd name="connsiteX125" fmla="*/ 800100 w 2640806"/>
              <a:gd name="connsiteY125" fmla="*/ 850240 h 1800359"/>
              <a:gd name="connsiteX126" fmla="*/ 800100 w 2640806"/>
              <a:gd name="connsiteY126" fmla="*/ 793090 h 1800359"/>
              <a:gd name="connsiteX127" fmla="*/ 776288 w 2640806"/>
              <a:gd name="connsiteY127" fmla="*/ 783565 h 1800359"/>
              <a:gd name="connsiteX128" fmla="*/ 719138 w 2640806"/>
              <a:gd name="connsiteY128" fmla="*/ 788327 h 1800359"/>
              <a:gd name="connsiteX129" fmla="*/ 688182 w 2640806"/>
              <a:gd name="connsiteY129" fmla="*/ 781184 h 1800359"/>
              <a:gd name="connsiteX130" fmla="*/ 673894 w 2640806"/>
              <a:gd name="connsiteY130" fmla="*/ 754990 h 1800359"/>
              <a:gd name="connsiteX131" fmla="*/ 652463 w 2640806"/>
              <a:gd name="connsiteY131" fmla="*/ 731177 h 1800359"/>
              <a:gd name="connsiteX132" fmla="*/ 619125 w 2640806"/>
              <a:gd name="connsiteY132" fmla="*/ 709746 h 1800359"/>
              <a:gd name="connsiteX133" fmla="*/ 590550 w 2640806"/>
              <a:gd name="connsiteY133" fmla="*/ 716890 h 1800359"/>
              <a:gd name="connsiteX134" fmla="*/ 566738 w 2640806"/>
              <a:gd name="connsiteY134" fmla="*/ 719271 h 1800359"/>
              <a:gd name="connsiteX135" fmla="*/ 569119 w 2640806"/>
              <a:gd name="connsiteY135" fmla="*/ 750227 h 1800359"/>
              <a:gd name="connsiteX136" fmla="*/ 604838 w 2640806"/>
              <a:gd name="connsiteY136" fmla="*/ 764515 h 1800359"/>
              <a:gd name="connsiteX137" fmla="*/ 571500 w 2640806"/>
              <a:gd name="connsiteY137" fmla="*/ 778802 h 1800359"/>
              <a:gd name="connsiteX138" fmla="*/ 545307 w 2640806"/>
              <a:gd name="connsiteY138" fmla="*/ 795471 h 1800359"/>
              <a:gd name="connsiteX139" fmla="*/ 569119 w 2640806"/>
              <a:gd name="connsiteY139" fmla="*/ 814521 h 1800359"/>
              <a:gd name="connsiteX140" fmla="*/ 550069 w 2640806"/>
              <a:gd name="connsiteY140" fmla="*/ 833571 h 1800359"/>
              <a:gd name="connsiteX141" fmla="*/ 523875 w 2640806"/>
              <a:gd name="connsiteY141" fmla="*/ 840715 h 1800359"/>
              <a:gd name="connsiteX142" fmla="*/ 511969 w 2640806"/>
              <a:gd name="connsiteY142" fmla="*/ 862146 h 1800359"/>
              <a:gd name="connsiteX143" fmla="*/ 535782 w 2640806"/>
              <a:gd name="connsiteY143" fmla="*/ 883577 h 1800359"/>
              <a:gd name="connsiteX144" fmla="*/ 542925 w 2640806"/>
              <a:gd name="connsiteY144" fmla="*/ 914534 h 1800359"/>
              <a:gd name="connsiteX145" fmla="*/ 557213 w 2640806"/>
              <a:gd name="connsiteY145" fmla="*/ 947871 h 1800359"/>
              <a:gd name="connsiteX146" fmla="*/ 533400 w 2640806"/>
              <a:gd name="connsiteY146" fmla="*/ 955015 h 1800359"/>
              <a:gd name="connsiteX147" fmla="*/ 528638 w 2640806"/>
              <a:gd name="connsiteY147" fmla="*/ 988352 h 1800359"/>
              <a:gd name="connsiteX148" fmla="*/ 550069 w 2640806"/>
              <a:gd name="connsiteY148" fmla="*/ 1002640 h 1800359"/>
              <a:gd name="connsiteX149" fmla="*/ 573882 w 2640806"/>
              <a:gd name="connsiteY149" fmla="*/ 990734 h 1800359"/>
              <a:gd name="connsiteX150" fmla="*/ 588169 w 2640806"/>
              <a:gd name="connsiteY150" fmla="*/ 1012165 h 1800359"/>
              <a:gd name="connsiteX151" fmla="*/ 588169 w 2640806"/>
              <a:gd name="connsiteY151" fmla="*/ 1012165 h 1800359"/>
              <a:gd name="connsiteX152" fmla="*/ 614363 w 2640806"/>
              <a:gd name="connsiteY152" fmla="*/ 1038359 h 1800359"/>
              <a:gd name="connsiteX153" fmla="*/ 602457 w 2640806"/>
              <a:gd name="connsiteY153" fmla="*/ 1064552 h 1800359"/>
              <a:gd name="connsiteX154" fmla="*/ 588169 w 2640806"/>
              <a:gd name="connsiteY154" fmla="*/ 1081221 h 1800359"/>
              <a:gd name="connsiteX155" fmla="*/ 600075 w 2640806"/>
              <a:gd name="connsiteY155" fmla="*/ 1119321 h 1800359"/>
              <a:gd name="connsiteX156" fmla="*/ 609600 w 2640806"/>
              <a:gd name="connsiteY156" fmla="*/ 1138371 h 1800359"/>
              <a:gd name="connsiteX157" fmla="*/ 609600 w 2640806"/>
              <a:gd name="connsiteY157" fmla="*/ 1138371 h 1800359"/>
              <a:gd name="connsiteX158" fmla="*/ 640557 w 2640806"/>
              <a:gd name="connsiteY158" fmla="*/ 1155040 h 1800359"/>
              <a:gd name="connsiteX159" fmla="*/ 642938 w 2640806"/>
              <a:gd name="connsiteY159" fmla="*/ 1188377 h 1800359"/>
              <a:gd name="connsiteX160" fmla="*/ 681038 w 2640806"/>
              <a:gd name="connsiteY160" fmla="*/ 1205046 h 1800359"/>
              <a:gd name="connsiteX161" fmla="*/ 781050 w 2640806"/>
              <a:gd name="connsiteY161" fmla="*/ 1228859 h 1800359"/>
              <a:gd name="connsiteX162" fmla="*/ 797719 w 2640806"/>
              <a:gd name="connsiteY162" fmla="*/ 1245527 h 1800359"/>
              <a:gd name="connsiteX163" fmla="*/ 828675 w 2640806"/>
              <a:gd name="connsiteY163" fmla="*/ 1262196 h 1800359"/>
              <a:gd name="connsiteX164" fmla="*/ 852488 w 2640806"/>
              <a:gd name="connsiteY164" fmla="*/ 1238384 h 1800359"/>
              <a:gd name="connsiteX165" fmla="*/ 864394 w 2640806"/>
              <a:gd name="connsiteY165" fmla="*/ 1262196 h 1800359"/>
              <a:gd name="connsiteX166" fmla="*/ 926307 w 2640806"/>
              <a:gd name="connsiteY166" fmla="*/ 1269340 h 1800359"/>
              <a:gd name="connsiteX167" fmla="*/ 940594 w 2640806"/>
              <a:gd name="connsiteY167" fmla="*/ 1286009 h 1800359"/>
              <a:gd name="connsiteX168" fmla="*/ 966788 w 2640806"/>
              <a:gd name="connsiteY168" fmla="*/ 1326490 h 1800359"/>
              <a:gd name="connsiteX169" fmla="*/ 1004888 w 2640806"/>
              <a:gd name="connsiteY169" fmla="*/ 1350302 h 1800359"/>
              <a:gd name="connsiteX170" fmla="*/ 1064419 w 2640806"/>
              <a:gd name="connsiteY170" fmla="*/ 1376496 h 1800359"/>
              <a:gd name="connsiteX171" fmla="*/ 1104900 w 2640806"/>
              <a:gd name="connsiteY171" fmla="*/ 1395546 h 1800359"/>
              <a:gd name="connsiteX172" fmla="*/ 1152525 w 2640806"/>
              <a:gd name="connsiteY172" fmla="*/ 1395546 h 1800359"/>
              <a:gd name="connsiteX173" fmla="*/ 1216819 w 2640806"/>
              <a:gd name="connsiteY173" fmla="*/ 1409834 h 1800359"/>
              <a:gd name="connsiteX174" fmla="*/ 1283494 w 2640806"/>
              <a:gd name="connsiteY174" fmla="*/ 1424121 h 1800359"/>
              <a:gd name="connsiteX175" fmla="*/ 1323975 w 2640806"/>
              <a:gd name="connsiteY175" fmla="*/ 1466984 h 1800359"/>
              <a:gd name="connsiteX176" fmla="*/ 1369219 w 2640806"/>
              <a:gd name="connsiteY176" fmla="*/ 1514609 h 1800359"/>
              <a:gd name="connsiteX177" fmla="*/ 1371600 w 2640806"/>
              <a:gd name="connsiteY177" fmla="*/ 1574140 h 1800359"/>
              <a:gd name="connsiteX178" fmla="*/ 1343025 w 2640806"/>
              <a:gd name="connsiteY178" fmla="*/ 1528896 h 1800359"/>
              <a:gd name="connsiteX179" fmla="*/ 1297782 w 2640806"/>
              <a:gd name="connsiteY179" fmla="*/ 1483652 h 1800359"/>
              <a:gd name="connsiteX180" fmla="*/ 1262063 w 2640806"/>
              <a:gd name="connsiteY180" fmla="*/ 1450315 h 1800359"/>
              <a:gd name="connsiteX181" fmla="*/ 1228725 w 2640806"/>
              <a:gd name="connsiteY181" fmla="*/ 1431265 h 1800359"/>
              <a:gd name="connsiteX182" fmla="*/ 1159669 w 2640806"/>
              <a:gd name="connsiteY182" fmla="*/ 1426502 h 1800359"/>
              <a:gd name="connsiteX183" fmla="*/ 1102519 w 2640806"/>
              <a:gd name="connsiteY183" fmla="*/ 1424121 h 1800359"/>
              <a:gd name="connsiteX184" fmla="*/ 1062038 w 2640806"/>
              <a:gd name="connsiteY184" fmla="*/ 1407452 h 1800359"/>
              <a:gd name="connsiteX185" fmla="*/ 1014413 w 2640806"/>
              <a:gd name="connsiteY185" fmla="*/ 1388402 h 1800359"/>
              <a:gd name="connsiteX186" fmla="*/ 983457 w 2640806"/>
              <a:gd name="connsiteY186" fmla="*/ 1366971 h 1800359"/>
              <a:gd name="connsiteX187" fmla="*/ 942975 w 2640806"/>
              <a:gd name="connsiteY187" fmla="*/ 1343159 h 1800359"/>
              <a:gd name="connsiteX188" fmla="*/ 900113 w 2640806"/>
              <a:gd name="connsiteY188" fmla="*/ 1319346 h 1800359"/>
              <a:gd name="connsiteX189" fmla="*/ 912019 w 2640806"/>
              <a:gd name="connsiteY189" fmla="*/ 1364590 h 1800359"/>
              <a:gd name="connsiteX190" fmla="*/ 923925 w 2640806"/>
              <a:gd name="connsiteY190" fmla="*/ 1409834 h 1800359"/>
              <a:gd name="connsiteX191" fmla="*/ 938213 w 2640806"/>
              <a:gd name="connsiteY191" fmla="*/ 1450315 h 1800359"/>
              <a:gd name="connsiteX192" fmla="*/ 962025 w 2640806"/>
              <a:gd name="connsiteY192" fmla="*/ 1497940 h 1800359"/>
              <a:gd name="connsiteX193" fmla="*/ 971550 w 2640806"/>
              <a:gd name="connsiteY193" fmla="*/ 1550327 h 1800359"/>
              <a:gd name="connsiteX194" fmla="*/ 1002507 w 2640806"/>
              <a:gd name="connsiteY194" fmla="*/ 1614621 h 1800359"/>
              <a:gd name="connsiteX195" fmla="*/ 1021557 w 2640806"/>
              <a:gd name="connsiteY195" fmla="*/ 1647959 h 1800359"/>
              <a:gd name="connsiteX196" fmla="*/ 1035844 w 2640806"/>
              <a:gd name="connsiteY196" fmla="*/ 1671771 h 1800359"/>
              <a:gd name="connsiteX197" fmla="*/ 1102519 w 2640806"/>
              <a:gd name="connsiteY197" fmla="*/ 1678915 h 1800359"/>
              <a:gd name="connsiteX198" fmla="*/ 1154907 w 2640806"/>
              <a:gd name="connsiteY198" fmla="*/ 1697965 h 1800359"/>
              <a:gd name="connsiteX199" fmla="*/ 1171575 w 2640806"/>
              <a:gd name="connsiteY199" fmla="*/ 1709871 h 1800359"/>
              <a:gd name="connsiteX200" fmla="*/ 1176338 w 2640806"/>
              <a:gd name="connsiteY200" fmla="*/ 1717015 h 1800359"/>
              <a:gd name="connsiteX201" fmla="*/ 1178719 w 2640806"/>
              <a:gd name="connsiteY201" fmla="*/ 1726540 h 1800359"/>
              <a:gd name="connsiteX202" fmla="*/ 1181100 w 2640806"/>
              <a:gd name="connsiteY202" fmla="*/ 1728921 h 1800359"/>
              <a:gd name="connsiteX203" fmla="*/ 1204913 w 2640806"/>
              <a:gd name="connsiteY203" fmla="*/ 1793215 h 1800359"/>
              <a:gd name="connsiteX204" fmla="*/ 1169194 w 2640806"/>
              <a:gd name="connsiteY204" fmla="*/ 1800359 h 1800359"/>
              <a:gd name="connsiteX205" fmla="*/ 1140619 w 2640806"/>
              <a:gd name="connsiteY205" fmla="*/ 1745590 h 1800359"/>
              <a:gd name="connsiteX206" fmla="*/ 1121569 w 2640806"/>
              <a:gd name="connsiteY206" fmla="*/ 1726540 h 1800359"/>
              <a:gd name="connsiteX207" fmla="*/ 1128713 w 2640806"/>
              <a:gd name="connsiteY207" fmla="*/ 1790834 h 1800359"/>
              <a:gd name="connsiteX208" fmla="*/ 1119188 w 2640806"/>
              <a:gd name="connsiteY208" fmla="*/ 1790834 h 1800359"/>
              <a:gd name="connsiteX209" fmla="*/ 1088232 w 2640806"/>
              <a:gd name="connsiteY209" fmla="*/ 1740827 h 1800359"/>
              <a:gd name="connsiteX210" fmla="*/ 1057275 w 2640806"/>
              <a:gd name="connsiteY210" fmla="*/ 1717015 h 1800359"/>
              <a:gd name="connsiteX211" fmla="*/ 1042988 w 2640806"/>
              <a:gd name="connsiteY211" fmla="*/ 1745590 h 1800359"/>
              <a:gd name="connsiteX212" fmla="*/ 1021557 w 2640806"/>
              <a:gd name="connsiteY212" fmla="*/ 1750352 h 1800359"/>
              <a:gd name="connsiteX213" fmla="*/ 985838 w 2640806"/>
              <a:gd name="connsiteY213" fmla="*/ 1697965 h 1800359"/>
              <a:gd name="connsiteX214" fmla="*/ 919163 w 2640806"/>
              <a:gd name="connsiteY214" fmla="*/ 1671771 h 1800359"/>
              <a:gd name="connsiteX215" fmla="*/ 876300 w 2640806"/>
              <a:gd name="connsiteY215" fmla="*/ 1638434 h 1800359"/>
              <a:gd name="connsiteX216" fmla="*/ 857250 w 2640806"/>
              <a:gd name="connsiteY216" fmla="*/ 1576521 h 1800359"/>
              <a:gd name="connsiteX217" fmla="*/ 862013 w 2640806"/>
              <a:gd name="connsiteY217" fmla="*/ 1528896 h 1800359"/>
              <a:gd name="connsiteX218" fmla="*/ 864394 w 2640806"/>
              <a:gd name="connsiteY218" fmla="*/ 1464602 h 1800359"/>
              <a:gd name="connsiteX219" fmla="*/ 866775 w 2640806"/>
              <a:gd name="connsiteY219" fmla="*/ 1400309 h 1800359"/>
              <a:gd name="connsiteX220" fmla="*/ 862013 w 2640806"/>
              <a:gd name="connsiteY220" fmla="*/ 1333634 h 1800359"/>
              <a:gd name="connsiteX221" fmla="*/ 804863 w 2640806"/>
              <a:gd name="connsiteY221" fmla="*/ 1305059 h 1800359"/>
              <a:gd name="connsiteX222" fmla="*/ 754857 w 2640806"/>
              <a:gd name="connsiteY222" fmla="*/ 1281246 h 1800359"/>
              <a:gd name="connsiteX223" fmla="*/ 692944 w 2640806"/>
              <a:gd name="connsiteY223" fmla="*/ 1250290 h 1800359"/>
              <a:gd name="connsiteX224" fmla="*/ 609600 w 2640806"/>
              <a:gd name="connsiteY224" fmla="*/ 1209809 h 1800359"/>
              <a:gd name="connsiteX225" fmla="*/ 566738 w 2640806"/>
              <a:gd name="connsiteY225" fmla="*/ 1183615 h 1800359"/>
              <a:gd name="connsiteX226" fmla="*/ 528638 w 2640806"/>
              <a:gd name="connsiteY226" fmla="*/ 1138371 h 1800359"/>
              <a:gd name="connsiteX227" fmla="*/ 523875 w 2640806"/>
              <a:gd name="connsiteY227" fmla="*/ 1109796 h 1800359"/>
              <a:gd name="connsiteX228" fmla="*/ 550069 w 2640806"/>
              <a:gd name="connsiteY228" fmla="*/ 1090746 h 1800359"/>
              <a:gd name="connsiteX229" fmla="*/ 561975 w 2640806"/>
              <a:gd name="connsiteY229" fmla="*/ 1064552 h 1800359"/>
              <a:gd name="connsiteX230" fmla="*/ 547688 w 2640806"/>
              <a:gd name="connsiteY230" fmla="*/ 1040740 h 1800359"/>
              <a:gd name="connsiteX231" fmla="*/ 490538 w 2640806"/>
              <a:gd name="connsiteY231" fmla="*/ 1076459 h 1800359"/>
              <a:gd name="connsiteX232" fmla="*/ 447675 w 2640806"/>
              <a:gd name="connsiteY232" fmla="*/ 1057409 h 1800359"/>
              <a:gd name="connsiteX233" fmla="*/ 454819 w 2640806"/>
              <a:gd name="connsiteY233" fmla="*/ 1026452 h 1800359"/>
              <a:gd name="connsiteX234" fmla="*/ 461963 w 2640806"/>
              <a:gd name="connsiteY234" fmla="*/ 988352 h 1800359"/>
              <a:gd name="connsiteX235" fmla="*/ 459582 w 2640806"/>
              <a:gd name="connsiteY235" fmla="*/ 976446 h 1800359"/>
              <a:gd name="connsiteX236" fmla="*/ 419100 w 2640806"/>
              <a:gd name="connsiteY236" fmla="*/ 959777 h 1800359"/>
              <a:gd name="connsiteX237" fmla="*/ 392907 w 2640806"/>
              <a:gd name="connsiteY237" fmla="*/ 905009 h 1800359"/>
              <a:gd name="connsiteX238" fmla="*/ 395288 w 2640806"/>
              <a:gd name="connsiteY238" fmla="*/ 857384 h 1800359"/>
              <a:gd name="connsiteX239" fmla="*/ 433388 w 2640806"/>
              <a:gd name="connsiteY239" fmla="*/ 835952 h 1800359"/>
              <a:gd name="connsiteX240" fmla="*/ 431007 w 2640806"/>
              <a:gd name="connsiteY240" fmla="*/ 800234 h 1800359"/>
              <a:gd name="connsiteX241" fmla="*/ 400050 w 2640806"/>
              <a:gd name="connsiteY241" fmla="*/ 819284 h 1800359"/>
              <a:gd name="connsiteX242" fmla="*/ 397669 w 2640806"/>
              <a:gd name="connsiteY242" fmla="*/ 781184 h 1800359"/>
              <a:gd name="connsiteX243" fmla="*/ 419100 w 2640806"/>
              <a:gd name="connsiteY243" fmla="*/ 743084 h 1800359"/>
              <a:gd name="connsiteX244" fmla="*/ 421482 w 2640806"/>
              <a:gd name="connsiteY244" fmla="*/ 695459 h 1800359"/>
              <a:gd name="connsiteX245" fmla="*/ 428625 w 2640806"/>
              <a:gd name="connsiteY245" fmla="*/ 669265 h 1800359"/>
              <a:gd name="connsiteX246" fmla="*/ 383382 w 2640806"/>
              <a:gd name="connsiteY246" fmla="*/ 669265 h 1800359"/>
              <a:gd name="connsiteX247" fmla="*/ 385763 w 2640806"/>
              <a:gd name="connsiteY247" fmla="*/ 619259 h 1800359"/>
              <a:gd name="connsiteX248" fmla="*/ 423863 w 2640806"/>
              <a:gd name="connsiteY248" fmla="*/ 602590 h 1800359"/>
              <a:gd name="connsiteX249" fmla="*/ 445294 w 2640806"/>
              <a:gd name="connsiteY249" fmla="*/ 562109 h 1800359"/>
              <a:gd name="connsiteX250" fmla="*/ 469107 w 2640806"/>
              <a:gd name="connsiteY250" fmla="*/ 526390 h 1800359"/>
              <a:gd name="connsiteX251" fmla="*/ 438150 w 2640806"/>
              <a:gd name="connsiteY251" fmla="*/ 519246 h 1800359"/>
              <a:gd name="connsiteX252" fmla="*/ 409575 w 2640806"/>
              <a:gd name="connsiteY252" fmla="*/ 521627 h 1800359"/>
              <a:gd name="connsiteX253" fmla="*/ 400050 w 2640806"/>
              <a:gd name="connsiteY253" fmla="*/ 552584 h 1800359"/>
              <a:gd name="connsiteX254" fmla="*/ 381000 w 2640806"/>
              <a:gd name="connsiteY254" fmla="*/ 588302 h 1800359"/>
              <a:gd name="connsiteX255" fmla="*/ 333375 w 2640806"/>
              <a:gd name="connsiteY255" fmla="*/ 614496 h 1800359"/>
              <a:gd name="connsiteX256" fmla="*/ 285750 w 2640806"/>
              <a:gd name="connsiteY256" fmla="*/ 635927 h 1800359"/>
              <a:gd name="connsiteX257" fmla="*/ 230982 w 2640806"/>
              <a:gd name="connsiteY257" fmla="*/ 643071 h 1800359"/>
              <a:gd name="connsiteX258" fmla="*/ 159544 w 2640806"/>
              <a:gd name="connsiteY258" fmla="*/ 631165 h 1800359"/>
              <a:gd name="connsiteX259" fmla="*/ 230982 w 2640806"/>
              <a:gd name="connsiteY259" fmla="*/ 612115 h 1800359"/>
              <a:gd name="connsiteX260" fmla="*/ 233363 w 2640806"/>
              <a:gd name="connsiteY260" fmla="*/ 581159 h 1800359"/>
              <a:gd name="connsiteX261" fmla="*/ 204788 w 2640806"/>
              <a:gd name="connsiteY261" fmla="*/ 557346 h 1800359"/>
              <a:gd name="connsiteX262" fmla="*/ 223838 w 2640806"/>
              <a:gd name="connsiteY262" fmla="*/ 531152 h 1800359"/>
              <a:gd name="connsiteX263" fmla="*/ 221457 w 2640806"/>
              <a:gd name="connsiteY263" fmla="*/ 495434 h 1800359"/>
              <a:gd name="connsiteX264" fmla="*/ 221457 w 2640806"/>
              <a:gd name="connsiteY264" fmla="*/ 495434 h 1800359"/>
              <a:gd name="connsiteX265" fmla="*/ 166688 w 2640806"/>
              <a:gd name="connsiteY265" fmla="*/ 500196 h 1800359"/>
              <a:gd name="connsiteX266" fmla="*/ 157163 w 2640806"/>
              <a:gd name="connsiteY266" fmla="*/ 533534 h 1800359"/>
              <a:gd name="connsiteX267" fmla="*/ 159544 w 2640806"/>
              <a:gd name="connsiteY267" fmla="*/ 478765 h 1800359"/>
              <a:gd name="connsiteX268" fmla="*/ 192882 w 2640806"/>
              <a:gd name="connsiteY268" fmla="*/ 433521 h 1800359"/>
              <a:gd name="connsiteX269" fmla="*/ 214313 w 2640806"/>
              <a:gd name="connsiteY269" fmla="*/ 414471 h 1800359"/>
              <a:gd name="connsiteX270" fmla="*/ 245269 w 2640806"/>
              <a:gd name="connsiteY270" fmla="*/ 393040 h 1800359"/>
              <a:gd name="connsiteX271" fmla="*/ 197644 w 2640806"/>
              <a:gd name="connsiteY271" fmla="*/ 378752 h 1800359"/>
              <a:gd name="connsiteX272" fmla="*/ 133350 w 2640806"/>
              <a:gd name="connsiteY272" fmla="*/ 378752 h 1800359"/>
              <a:gd name="connsiteX273" fmla="*/ 109538 w 2640806"/>
              <a:gd name="connsiteY273" fmla="*/ 378752 h 1800359"/>
              <a:gd name="connsiteX274" fmla="*/ 107157 w 2640806"/>
              <a:gd name="connsiteY274" fmla="*/ 433521 h 1800359"/>
              <a:gd name="connsiteX275" fmla="*/ 61913 w 2640806"/>
              <a:gd name="connsiteY275" fmla="*/ 378752 h 1800359"/>
              <a:gd name="connsiteX276" fmla="*/ 0 w 2640806"/>
              <a:gd name="connsiteY276" fmla="*/ 359702 h 1800359"/>
              <a:gd name="connsiteX277" fmla="*/ 0 w 2640806"/>
              <a:gd name="connsiteY277" fmla="*/ 338271 h 1800359"/>
              <a:gd name="connsiteX278" fmla="*/ 35719 w 2640806"/>
              <a:gd name="connsiteY278" fmla="*/ 314459 h 1800359"/>
              <a:gd name="connsiteX279" fmla="*/ 66675 w 2640806"/>
              <a:gd name="connsiteY279" fmla="*/ 273977 h 1800359"/>
              <a:gd name="connsiteX280" fmla="*/ 54769 w 2640806"/>
              <a:gd name="connsiteY280" fmla="*/ 238259 h 1800359"/>
              <a:gd name="connsiteX281" fmla="*/ 35719 w 2640806"/>
              <a:gd name="connsiteY281" fmla="*/ 214446 h 1800359"/>
              <a:gd name="connsiteX282" fmla="*/ 61913 w 2640806"/>
              <a:gd name="connsiteY282" fmla="*/ 200159 h 1800359"/>
              <a:gd name="connsiteX283" fmla="*/ 71438 w 2640806"/>
              <a:gd name="connsiteY283" fmla="*/ 159677 h 1800359"/>
              <a:gd name="connsiteX284" fmla="*/ 57150 w 2640806"/>
              <a:gd name="connsiteY284" fmla="*/ 123959 h 1800359"/>
              <a:gd name="connsiteX285" fmla="*/ 21432 w 2640806"/>
              <a:gd name="connsiteY285" fmla="*/ 81096 h 1800359"/>
              <a:gd name="connsiteX286" fmla="*/ 66675 w 2640806"/>
              <a:gd name="connsiteY286" fmla="*/ 57284 h 1800359"/>
              <a:gd name="connsiteX287" fmla="*/ 95250 w 2640806"/>
              <a:gd name="connsiteY287" fmla="*/ 47759 h 1800359"/>
              <a:gd name="connsiteX288" fmla="*/ 190500 w 2640806"/>
              <a:gd name="connsiteY288" fmla="*/ 134 h 1800359"/>
              <a:gd name="connsiteX289" fmla="*/ 269081 w 2640806"/>
              <a:gd name="connsiteY289" fmla="*/ 62046 h 1800359"/>
              <a:gd name="connsiteX290" fmla="*/ 404813 w 2640806"/>
              <a:gd name="connsiteY290"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516857 w 2640806"/>
              <a:gd name="connsiteY97" fmla="*/ 926440 h 1800359"/>
              <a:gd name="connsiteX98" fmla="*/ 1471613 w 2640806"/>
              <a:gd name="connsiteY98" fmla="*/ 897865 h 1800359"/>
              <a:gd name="connsiteX99" fmla="*/ 1438275 w 2640806"/>
              <a:gd name="connsiteY99" fmla="*/ 847859 h 1800359"/>
              <a:gd name="connsiteX100" fmla="*/ 1433513 w 2640806"/>
              <a:gd name="connsiteY100" fmla="*/ 819284 h 1800359"/>
              <a:gd name="connsiteX101" fmla="*/ 1409700 w 2640806"/>
              <a:gd name="connsiteY101" fmla="*/ 804996 h 1800359"/>
              <a:gd name="connsiteX102" fmla="*/ 1369219 w 2640806"/>
              <a:gd name="connsiteY102" fmla="*/ 807377 h 1800359"/>
              <a:gd name="connsiteX103" fmla="*/ 1309688 w 2640806"/>
              <a:gd name="connsiteY103" fmla="*/ 807377 h 1800359"/>
              <a:gd name="connsiteX104" fmla="*/ 1281113 w 2640806"/>
              <a:gd name="connsiteY104" fmla="*/ 812140 h 1800359"/>
              <a:gd name="connsiteX105" fmla="*/ 1257300 w 2640806"/>
              <a:gd name="connsiteY105" fmla="*/ 835952 h 1800359"/>
              <a:gd name="connsiteX106" fmla="*/ 1221582 w 2640806"/>
              <a:gd name="connsiteY106" fmla="*/ 838334 h 1800359"/>
              <a:gd name="connsiteX107" fmla="*/ 1188244 w 2640806"/>
              <a:gd name="connsiteY107" fmla="*/ 835952 h 1800359"/>
              <a:gd name="connsiteX108" fmla="*/ 1143000 w 2640806"/>
              <a:gd name="connsiteY108" fmla="*/ 821665 h 1800359"/>
              <a:gd name="connsiteX109" fmla="*/ 1109663 w 2640806"/>
              <a:gd name="connsiteY109" fmla="*/ 838334 h 1800359"/>
              <a:gd name="connsiteX110" fmla="*/ 1083469 w 2640806"/>
              <a:gd name="connsiteY110" fmla="*/ 866909 h 1800359"/>
              <a:gd name="connsiteX111" fmla="*/ 1054894 w 2640806"/>
              <a:gd name="connsiteY111" fmla="*/ 885959 h 1800359"/>
              <a:gd name="connsiteX112" fmla="*/ 1064419 w 2640806"/>
              <a:gd name="connsiteY112" fmla="*/ 926440 h 1800359"/>
              <a:gd name="connsiteX113" fmla="*/ 1059657 w 2640806"/>
              <a:gd name="connsiteY113" fmla="*/ 985971 h 1800359"/>
              <a:gd name="connsiteX114" fmla="*/ 1038225 w 2640806"/>
              <a:gd name="connsiteY114" fmla="*/ 933584 h 1800359"/>
              <a:gd name="connsiteX115" fmla="*/ 1028700 w 2640806"/>
              <a:gd name="connsiteY115" fmla="*/ 902627 h 1800359"/>
              <a:gd name="connsiteX116" fmla="*/ 1009650 w 2640806"/>
              <a:gd name="connsiteY116" fmla="*/ 897865 h 1800359"/>
              <a:gd name="connsiteX117" fmla="*/ 997744 w 2640806"/>
              <a:gd name="connsiteY117" fmla="*/ 921677 h 1800359"/>
              <a:gd name="connsiteX118" fmla="*/ 969169 w 2640806"/>
              <a:gd name="connsiteY118" fmla="*/ 924059 h 1800359"/>
              <a:gd name="connsiteX119" fmla="*/ 935832 w 2640806"/>
              <a:gd name="connsiteY119" fmla="*/ 916915 h 1800359"/>
              <a:gd name="connsiteX120" fmla="*/ 912019 w 2640806"/>
              <a:gd name="connsiteY120" fmla="*/ 935965 h 1800359"/>
              <a:gd name="connsiteX121" fmla="*/ 873919 w 2640806"/>
              <a:gd name="connsiteY121" fmla="*/ 945490 h 1800359"/>
              <a:gd name="connsiteX122" fmla="*/ 842963 w 2640806"/>
              <a:gd name="connsiteY122" fmla="*/ 935965 h 1800359"/>
              <a:gd name="connsiteX123" fmla="*/ 802482 w 2640806"/>
              <a:gd name="connsiteY123" fmla="*/ 912152 h 1800359"/>
              <a:gd name="connsiteX124" fmla="*/ 785813 w 2640806"/>
              <a:gd name="connsiteY124" fmla="*/ 881196 h 1800359"/>
              <a:gd name="connsiteX125" fmla="*/ 776288 w 2640806"/>
              <a:gd name="connsiteY125" fmla="*/ 866909 h 1800359"/>
              <a:gd name="connsiteX126" fmla="*/ 800100 w 2640806"/>
              <a:gd name="connsiteY126" fmla="*/ 850240 h 1800359"/>
              <a:gd name="connsiteX127" fmla="*/ 800100 w 2640806"/>
              <a:gd name="connsiteY127" fmla="*/ 793090 h 1800359"/>
              <a:gd name="connsiteX128" fmla="*/ 776288 w 2640806"/>
              <a:gd name="connsiteY128" fmla="*/ 783565 h 1800359"/>
              <a:gd name="connsiteX129" fmla="*/ 719138 w 2640806"/>
              <a:gd name="connsiteY129" fmla="*/ 788327 h 1800359"/>
              <a:gd name="connsiteX130" fmla="*/ 688182 w 2640806"/>
              <a:gd name="connsiteY130" fmla="*/ 781184 h 1800359"/>
              <a:gd name="connsiteX131" fmla="*/ 673894 w 2640806"/>
              <a:gd name="connsiteY131" fmla="*/ 754990 h 1800359"/>
              <a:gd name="connsiteX132" fmla="*/ 652463 w 2640806"/>
              <a:gd name="connsiteY132" fmla="*/ 731177 h 1800359"/>
              <a:gd name="connsiteX133" fmla="*/ 619125 w 2640806"/>
              <a:gd name="connsiteY133" fmla="*/ 709746 h 1800359"/>
              <a:gd name="connsiteX134" fmla="*/ 590550 w 2640806"/>
              <a:gd name="connsiteY134" fmla="*/ 716890 h 1800359"/>
              <a:gd name="connsiteX135" fmla="*/ 566738 w 2640806"/>
              <a:gd name="connsiteY135" fmla="*/ 719271 h 1800359"/>
              <a:gd name="connsiteX136" fmla="*/ 569119 w 2640806"/>
              <a:gd name="connsiteY136" fmla="*/ 750227 h 1800359"/>
              <a:gd name="connsiteX137" fmla="*/ 604838 w 2640806"/>
              <a:gd name="connsiteY137" fmla="*/ 764515 h 1800359"/>
              <a:gd name="connsiteX138" fmla="*/ 571500 w 2640806"/>
              <a:gd name="connsiteY138" fmla="*/ 778802 h 1800359"/>
              <a:gd name="connsiteX139" fmla="*/ 545307 w 2640806"/>
              <a:gd name="connsiteY139" fmla="*/ 795471 h 1800359"/>
              <a:gd name="connsiteX140" fmla="*/ 569119 w 2640806"/>
              <a:gd name="connsiteY140" fmla="*/ 814521 h 1800359"/>
              <a:gd name="connsiteX141" fmla="*/ 550069 w 2640806"/>
              <a:gd name="connsiteY141" fmla="*/ 833571 h 1800359"/>
              <a:gd name="connsiteX142" fmla="*/ 523875 w 2640806"/>
              <a:gd name="connsiteY142" fmla="*/ 840715 h 1800359"/>
              <a:gd name="connsiteX143" fmla="*/ 511969 w 2640806"/>
              <a:gd name="connsiteY143" fmla="*/ 862146 h 1800359"/>
              <a:gd name="connsiteX144" fmla="*/ 535782 w 2640806"/>
              <a:gd name="connsiteY144" fmla="*/ 883577 h 1800359"/>
              <a:gd name="connsiteX145" fmla="*/ 542925 w 2640806"/>
              <a:gd name="connsiteY145" fmla="*/ 914534 h 1800359"/>
              <a:gd name="connsiteX146" fmla="*/ 557213 w 2640806"/>
              <a:gd name="connsiteY146" fmla="*/ 947871 h 1800359"/>
              <a:gd name="connsiteX147" fmla="*/ 533400 w 2640806"/>
              <a:gd name="connsiteY147" fmla="*/ 955015 h 1800359"/>
              <a:gd name="connsiteX148" fmla="*/ 528638 w 2640806"/>
              <a:gd name="connsiteY148" fmla="*/ 988352 h 1800359"/>
              <a:gd name="connsiteX149" fmla="*/ 550069 w 2640806"/>
              <a:gd name="connsiteY149" fmla="*/ 1002640 h 1800359"/>
              <a:gd name="connsiteX150" fmla="*/ 573882 w 2640806"/>
              <a:gd name="connsiteY150" fmla="*/ 990734 h 1800359"/>
              <a:gd name="connsiteX151" fmla="*/ 588169 w 2640806"/>
              <a:gd name="connsiteY151" fmla="*/ 1012165 h 1800359"/>
              <a:gd name="connsiteX152" fmla="*/ 588169 w 2640806"/>
              <a:gd name="connsiteY152" fmla="*/ 1012165 h 1800359"/>
              <a:gd name="connsiteX153" fmla="*/ 614363 w 2640806"/>
              <a:gd name="connsiteY153" fmla="*/ 1038359 h 1800359"/>
              <a:gd name="connsiteX154" fmla="*/ 602457 w 2640806"/>
              <a:gd name="connsiteY154" fmla="*/ 1064552 h 1800359"/>
              <a:gd name="connsiteX155" fmla="*/ 588169 w 2640806"/>
              <a:gd name="connsiteY155" fmla="*/ 1081221 h 1800359"/>
              <a:gd name="connsiteX156" fmla="*/ 600075 w 2640806"/>
              <a:gd name="connsiteY156" fmla="*/ 1119321 h 1800359"/>
              <a:gd name="connsiteX157" fmla="*/ 609600 w 2640806"/>
              <a:gd name="connsiteY157" fmla="*/ 1138371 h 1800359"/>
              <a:gd name="connsiteX158" fmla="*/ 609600 w 2640806"/>
              <a:gd name="connsiteY158" fmla="*/ 1138371 h 1800359"/>
              <a:gd name="connsiteX159" fmla="*/ 640557 w 2640806"/>
              <a:gd name="connsiteY159" fmla="*/ 1155040 h 1800359"/>
              <a:gd name="connsiteX160" fmla="*/ 642938 w 2640806"/>
              <a:gd name="connsiteY160" fmla="*/ 1188377 h 1800359"/>
              <a:gd name="connsiteX161" fmla="*/ 681038 w 2640806"/>
              <a:gd name="connsiteY161" fmla="*/ 1205046 h 1800359"/>
              <a:gd name="connsiteX162" fmla="*/ 781050 w 2640806"/>
              <a:gd name="connsiteY162" fmla="*/ 1228859 h 1800359"/>
              <a:gd name="connsiteX163" fmla="*/ 797719 w 2640806"/>
              <a:gd name="connsiteY163" fmla="*/ 1245527 h 1800359"/>
              <a:gd name="connsiteX164" fmla="*/ 828675 w 2640806"/>
              <a:gd name="connsiteY164" fmla="*/ 1262196 h 1800359"/>
              <a:gd name="connsiteX165" fmla="*/ 852488 w 2640806"/>
              <a:gd name="connsiteY165" fmla="*/ 1238384 h 1800359"/>
              <a:gd name="connsiteX166" fmla="*/ 864394 w 2640806"/>
              <a:gd name="connsiteY166" fmla="*/ 1262196 h 1800359"/>
              <a:gd name="connsiteX167" fmla="*/ 926307 w 2640806"/>
              <a:gd name="connsiteY167" fmla="*/ 1269340 h 1800359"/>
              <a:gd name="connsiteX168" fmla="*/ 940594 w 2640806"/>
              <a:gd name="connsiteY168" fmla="*/ 1286009 h 1800359"/>
              <a:gd name="connsiteX169" fmla="*/ 966788 w 2640806"/>
              <a:gd name="connsiteY169" fmla="*/ 1326490 h 1800359"/>
              <a:gd name="connsiteX170" fmla="*/ 1004888 w 2640806"/>
              <a:gd name="connsiteY170" fmla="*/ 1350302 h 1800359"/>
              <a:gd name="connsiteX171" fmla="*/ 1064419 w 2640806"/>
              <a:gd name="connsiteY171" fmla="*/ 1376496 h 1800359"/>
              <a:gd name="connsiteX172" fmla="*/ 1104900 w 2640806"/>
              <a:gd name="connsiteY172" fmla="*/ 1395546 h 1800359"/>
              <a:gd name="connsiteX173" fmla="*/ 1152525 w 2640806"/>
              <a:gd name="connsiteY173" fmla="*/ 1395546 h 1800359"/>
              <a:gd name="connsiteX174" fmla="*/ 1216819 w 2640806"/>
              <a:gd name="connsiteY174" fmla="*/ 1409834 h 1800359"/>
              <a:gd name="connsiteX175" fmla="*/ 1283494 w 2640806"/>
              <a:gd name="connsiteY175" fmla="*/ 1424121 h 1800359"/>
              <a:gd name="connsiteX176" fmla="*/ 1323975 w 2640806"/>
              <a:gd name="connsiteY176" fmla="*/ 1466984 h 1800359"/>
              <a:gd name="connsiteX177" fmla="*/ 1369219 w 2640806"/>
              <a:gd name="connsiteY177" fmla="*/ 1514609 h 1800359"/>
              <a:gd name="connsiteX178" fmla="*/ 1371600 w 2640806"/>
              <a:gd name="connsiteY178" fmla="*/ 1574140 h 1800359"/>
              <a:gd name="connsiteX179" fmla="*/ 1343025 w 2640806"/>
              <a:gd name="connsiteY179" fmla="*/ 1528896 h 1800359"/>
              <a:gd name="connsiteX180" fmla="*/ 1297782 w 2640806"/>
              <a:gd name="connsiteY180" fmla="*/ 1483652 h 1800359"/>
              <a:gd name="connsiteX181" fmla="*/ 1262063 w 2640806"/>
              <a:gd name="connsiteY181" fmla="*/ 1450315 h 1800359"/>
              <a:gd name="connsiteX182" fmla="*/ 1228725 w 2640806"/>
              <a:gd name="connsiteY182" fmla="*/ 1431265 h 1800359"/>
              <a:gd name="connsiteX183" fmla="*/ 1159669 w 2640806"/>
              <a:gd name="connsiteY183" fmla="*/ 1426502 h 1800359"/>
              <a:gd name="connsiteX184" fmla="*/ 1102519 w 2640806"/>
              <a:gd name="connsiteY184" fmla="*/ 1424121 h 1800359"/>
              <a:gd name="connsiteX185" fmla="*/ 1062038 w 2640806"/>
              <a:gd name="connsiteY185" fmla="*/ 1407452 h 1800359"/>
              <a:gd name="connsiteX186" fmla="*/ 1014413 w 2640806"/>
              <a:gd name="connsiteY186" fmla="*/ 1388402 h 1800359"/>
              <a:gd name="connsiteX187" fmla="*/ 983457 w 2640806"/>
              <a:gd name="connsiteY187" fmla="*/ 1366971 h 1800359"/>
              <a:gd name="connsiteX188" fmla="*/ 942975 w 2640806"/>
              <a:gd name="connsiteY188" fmla="*/ 1343159 h 1800359"/>
              <a:gd name="connsiteX189" fmla="*/ 900113 w 2640806"/>
              <a:gd name="connsiteY189" fmla="*/ 1319346 h 1800359"/>
              <a:gd name="connsiteX190" fmla="*/ 912019 w 2640806"/>
              <a:gd name="connsiteY190" fmla="*/ 1364590 h 1800359"/>
              <a:gd name="connsiteX191" fmla="*/ 923925 w 2640806"/>
              <a:gd name="connsiteY191" fmla="*/ 1409834 h 1800359"/>
              <a:gd name="connsiteX192" fmla="*/ 938213 w 2640806"/>
              <a:gd name="connsiteY192" fmla="*/ 1450315 h 1800359"/>
              <a:gd name="connsiteX193" fmla="*/ 962025 w 2640806"/>
              <a:gd name="connsiteY193" fmla="*/ 1497940 h 1800359"/>
              <a:gd name="connsiteX194" fmla="*/ 971550 w 2640806"/>
              <a:gd name="connsiteY194" fmla="*/ 1550327 h 1800359"/>
              <a:gd name="connsiteX195" fmla="*/ 1002507 w 2640806"/>
              <a:gd name="connsiteY195" fmla="*/ 1614621 h 1800359"/>
              <a:gd name="connsiteX196" fmla="*/ 1021557 w 2640806"/>
              <a:gd name="connsiteY196" fmla="*/ 1647959 h 1800359"/>
              <a:gd name="connsiteX197" fmla="*/ 1035844 w 2640806"/>
              <a:gd name="connsiteY197" fmla="*/ 1671771 h 1800359"/>
              <a:gd name="connsiteX198" fmla="*/ 1102519 w 2640806"/>
              <a:gd name="connsiteY198" fmla="*/ 1678915 h 1800359"/>
              <a:gd name="connsiteX199" fmla="*/ 1154907 w 2640806"/>
              <a:gd name="connsiteY199" fmla="*/ 1697965 h 1800359"/>
              <a:gd name="connsiteX200" fmla="*/ 1171575 w 2640806"/>
              <a:gd name="connsiteY200" fmla="*/ 1709871 h 1800359"/>
              <a:gd name="connsiteX201" fmla="*/ 1176338 w 2640806"/>
              <a:gd name="connsiteY201" fmla="*/ 1717015 h 1800359"/>
              <a:gd name="connsiteX202" fmla="*/ 1178719 w 2640806"/>
              <a:gd name="connsiteY202" fmla="*/ 1726540 h 1800359"/>
              <a:gd name="connsiteX203" fmla="*/ 1181100 w 2640806"/>
              <a:gd name="connsiteY203" fmla="*/ 1728921 h 1800359"/>
              <a:gd name="connsiteX204" fmla="*/ 1204913 w 2640806"/>
              <a:gd name="connsiteY204" fmla="*/ 1793215 h 1800359"/>
              <a:gd name="connsiteX205" fmla="*/ 1169194 w 2640806"/>
              <a:gd name="connsiteY205" fmla="*/ 1800359 h 1800359"/>
              <a:gd name="connsiteX206" fmla="*/ 1140619 w 2640806"/>
              <a:gd name="connsiteY206" fmla="*/ 1745590 h 1800359"/>
              <a:gd name="connsiteX207" fmla="*/ 1121569 w 2640806"/>
              <a:gd name="connsiteY207" fmla="*/ 1726540 h 1800359"/>
              <a:gd name="connsiteX208" fmla="*/ 1128713 w 2640806"/>
              <a:gd name="connsiteY208" fmla="*/ 1790834 h 1800359"/>
              <a:gd name="connsiteX209" fmla="*/ 1119188 w 2640806"/>
              <a:gd name="connsiteY209" fmla="*/ 1790834 h 1800359"/>
              <a:gd name="connsiteX210" fmla="*/ 1088232 w 2640806"/>
              <a:gd name="connsiteY210" fmla="*/ 1740827 h 1800359"/>
              <a:gd name="connsiteX211" fmla="*/ 1057275 w 2640806"/>
              <a:gd name="connsiteY211" fmla="*/ 1717015 h 1800359"/>
              <a:gd name="connsiteX212" fmla="*/ 1042988 w 2640806"/>
              <a:gd name="connsiteY212" fmla="*/ 1745590 h 1800359"/>
              <a:gd name="connsiteX213" fmla="*/ 1021557 w 2640806"/>
              <a:gd name="connsiteY213" fmla="*/ 1750352 h 1800359"/>
              <a:gd name="connsiteX214" fmla="*/ 985838 w 2640806"/>
              <a:gd name="connsiteY214" fmla="*/ 1697965 h 1800359"/>
              <a:gd name="connsiteX215" fmla="*/ 919163 w 2640806"/>
              <a:gd name="connsiteY215" fmla="*/ 1671771 h 1800359"/>
              <a:gd name="connsiteX216" fmla="*/ 876300 w 2640806"/>
              <a:gd name="connsiteY216" fmla="*/ 1638434 h 1800359"/>
              <a:gd name="connsiteX217" fmla="*/ 857250 w 2640806"/>
              <a:gd name="connsiteY217" fmla="*/ 1576521 h 1800359"/>
              <a:gd name="connsiteX218" fmla="*/ 862013 w 2640806"/>
              <a:gd name="connsiteY218" fmla="*/ 1528896 h 1800359"/>
              <a:gd name="connsiteX219" fmla="*/ 864394 w 2640806"/>
              <a:gd name="connsiteY219" fmla="*/ 1464602 h 1800359"/>
              <a:gd name="connsiteX220" fmla="*/ 866775 w 2640806"/>
              <a:gd name="connsiteY220" fmla="*/ 1400309 h 1800359"/>
              <a:gd name="connsiteX221" fmla="*/ 862013 w 2640806"/>
              <a:gd name="connsiteY221" fmla="*/ 1333634 h 1800359"/>
              <a:gd name="connsiteX222" fmla="*/ 804863 w 2640806"/>
              <a:gd name="connsiteY222" fmla="*/ 1305059 h 1800359"/>
              <a:gd name="connsiteX223" fmla="*/ 754857 w 2640806"/>
              <a:gd name="connsiteY223" fmla="*/ 1281246 h 1800359"/>
              <a:gd name="connsiteX224" fmla="*/ 692944 w 2640806"/>
              <a:gd name="connsiteY224" fmla="*/ 1250290 h 1800359"/>
              <a:gd name="connsiteX225" fmla="*/ 609600 w 2640806"/>
              <a:gd name="connsiteY225" fmla="*/ 1209809 h 1800359"/>
              <a:gd name="connsiteX226" fmla="*/ 566738 w 2640806"/>
              <a:gd name="connsiteY226" fmla="*/ 1183615 h 1800359"/>
              <a:gd name="connsiteX227" fmla="*/ 528638 w 2640806"/>
              <a:gd name="connsiteY227" fmla="*/ 1138371 h 1800359"/>
              <a:gd name="connsiteX228" fmla="*/ 523875 w 2640806"/>
              <a:gd name="connsiteY228" fmla="*/ 1109796 h 1800359"/>
              <a:gd name="connsiteX229" fmla="*/ 550069 w 2640806"/>
              <a:gd name="connsiteY229" fmla="*/ 1090746 h 1800359"/>
              <a:gd name="connsiteX230" fmla="*/ 561975 w 2640806"/>
              <a:gd name="connsiteY230" fmla="*/ 1064552 h 1800359"/>
              <a:gd name="connsiteX231" fmla="*/ 547688 w 2640806"/>
              <a:gd name="connsiteY231" fmla="*/ 1040740 h 1800359"/>
              <a:gd name="connsiteX232" fmla="*/ 490538 w 2640806"/>
              <a:gd name="connsiteY232" fmla="*/ 1076459 h 1800359"/>
              <a:gd name="connsiteX233" fmla="*/ 447675 w 2640806"/>
              <a:gd name="connsiteY233" fmla="*/ 1057409 h 1800359"/>
              <a:gd name="connsiteX234" fmla="*/ 454819 w 2640806"/>
              <a:gd name="connsiteY234" fmla="*/ 1026452 h 1800359"/>
              <a:gd name="connsiteX235" fmla="*/ 461963 w 2640806"/>
              <a:gd name="connsiteY235" fmla="*/ 988352 h 1800359"/>
              <a:gd name="connsiteX236" fmla="*/ 459582 w 2640806"/>
              <a:gd name="connsiteY236" fmla="*/ 976446 h 1800359"/>
              <a:gd name="connsiteX237" fmla="*/ 419100 w 2640806"/>
              <a:gd name="connsiteY237" fmla="*/ 959777 h 1800359"/>
              <a:gd name="connsiteX238" fmla="*/ 392907 w 2640806"/>
              <a:gd name="connsiteY238" fmla="*/ 905009 h 1800359"/>
              <a:gd name="connsiteX239" fmla="*/ 395288 w 2640806"/>
              <a:gd name="connsiteY239" fmla="*/ 857384 h 1800359"/>
              <a:gd name="connsiteX240" fmla="*/ 433388 w 2640806"/>
              <a:gd name="connsiteY240" fmla="*/ 835952 h 1800359"/>
              <a:gd name="connsiteX241" fmla="*/ 431007 w 2640806"/>
              <a:gd name="connsiteY241" fmla="*/ 800234 h 1800359"/>
              <a:gd name="connsiteX242" fmla="*/ 400050 w 2640806"/>
              <a:gd name="connsiteY242" fmla="*/ 819284 h 1800359"/>
              <a:gd name="connsiteX243" fmla="*/ 397669 w 2640806"/>
              <a:gd name="connsiteY243" fmla="*/ 781184 h 1800359"/>
              <a:gd name="connsiteX244" fmla="*/ 419100 w 2640806"/>
              <a:gd name="connsiteY244" fmla="*/ 743084 h 1800359"/>
              <a:gd name="connsiteX245" fmla="*/ 421482 w 2640806"/>
              <a:gd name="connsiteY245" fmla="*/ 695459 h 1800359"/>
              <a:gd name="connsiteX246" fmla="*/ 428625 w 2640806"/>
              <a:gd name="connsiteY246" fmla="*/ 669265 h 1800359"/>
              <a:gd name="connsiteX247" fmla="*/ 383382 w 2640806"/>
              <a:gd name="connsiteY247" fmla="*/ 669265 h 1800359"/>
              <a:gd name="connsiteX248" fmla="*/ 385763 w 2640806"/>
              <a:gd name="connsiteY248" fmla="*/ 619259 h 1800359"/>
              <a:gd name="connsiteX249" fmla="*/ 423863 w 2640806"/>
              <a:gd name="connsiteY249" fmla="*/ 602590 h 1800359"/>
              <a:gd name="connsiteX250" fmla="*/ 445294 w 2640806"/>
              <a:gd name="connsiteY250" fmla="*/ 562109 h 1800359"/>
              <a:gd name="connsiteX251" fmla="*/ 469107 w 2640806"/>
              <a:gd name="connsiteY251" fmla="*/ 526390 h 1800359"/>
              <a:gd name="connsiteX252" fmla="*/ 438150 w 2640806"/>
              <a:gd name="connsiteY252" fmla="*/ 519246 h 1800359"/>
              <a:gd name="connsiteX253" fmla="*/ 409575 w 2640806"/>
              <a:gd name="connsiteY253" fmla="*/ 521627 h 1800359"/>
              <a:gd name="connsiteX254" fmla="*/ 400050 w 2640806"/>
              <a:gd name="connsiteY254" fmla="*/ 552584 h 1800359"/>
              <a:gd name="connsiteX255" fmla="*/ 381000 w 2640806"/>
              <a:gd name="connsiteY255" fmla="*/ 588302 h 1800359"/>
              <a:gd name="connsiteX256" fmla="*/ 333375 w 2640806"/>
              <a:gd name="connsiteY256" fmla="*/ 614496 h 1800359"/>
              <a:gd name="connsiteX257" fmla="*/ 285750 w 2640806"/>
              <a:gd name="connsiteY257" fmla="*/ 635927 h 1800359"/>
              <a:gd name="connsiteX258" fmla="*/ 230982 w 2640806"/>
              <a:gd name="connsiteY258" fmla="*/ 643071 h 1800359"/>
              <a:gd name="connsiteX259" fmla="*/ 159544 w 2640806"/>
              <a:gd name="connsiteY259" fmla="*/ 631165 h 1800359"/>
              <a:gd name="connsiteX260" fmla="*/ 230982 w 2640806"/>
              <a:gd name="connsiteY260" fmla="*/ 612115 h 1800359"/>
              <a:gd name="connsiteX261" fmla="*/ 233363 w 2640806"/>
              <a:gd name="connsiteY261" fmla="*/ 581159 h 1800359"/>
              <a:gd name="connsiteX262" fmla="*/ 204788 w 2640806"/>
              <a:gd name="connsiteY262" fmla="*/ 557346 h 1800359"/>
              <a:gd name="connsiteX263" fmla="*/ 223838 w 2640806"/>
              <a:gd name="connsiteY263" fmla="*/ 531152 h 1800359"/>
              <a:gd name="connsiteX264" fmla="*/ 221457 w 2640806"/>
              <a:gd name="connsiteY264" fmla="*/ 495434 h 1800359"/>
              <a:gd name="connsiteX265" fmla="*/ 221457 w 2640806"/>
              <a:gd name="connsiteY265" fmla="*/ 495434 h 1800359"/>
              <a:gd name="connsiteX266" fmla="*/ 166688 w 2640806"/>
              <a:gd name="connsiteY266" fmla="*/ 500196 h 1800359"/>
              <a:gd name="connsiteX267" fmla="*/ 157163 w 2640806"/>
              <a:gd name="connsiteY267" fmla="*/ 533534 h 1800359"/>
              <a:gd name="connsiteX268" fmla="*/ 159544 w 2640806"/>
              <a:gd name="connsiteY268" fmla="*/ 478765 h 1800359"/>
              <a:gd name="connsiteX269" fmla="*/ 192882 w 2640806"/>
              <a:gd name="connsiteY269" fmla="*/ 433521 h 1800359"/>
              <a:gd name="connsiteX270" fmla="*/ 214313 w 2640806"/>
              <a:gd name="connsiteY270" fmla="*/ 414471 h 1800359"/>
              <a:gd name="connsiteX271" fmla="*/ 245269 w 2640806"/>
              <a:gd name="connsiteY271" fmla="*/ 393040 h 1800359"/>
              <a:gd name="connsiteX272" fmla="*/ 197644 w 2640806"/>
              <a:gd name="connsiteY272" fmla="*/ 378752 h 1800359"/>
              <a:gd name="connsiteX273" fmla="*/ 133350 w 2640806"/>
              <a:gd name="connsiteY273" fmla="*/ 378752 h 1800359"/>
              <a:gd name="connsiteX274" fmla="*/ 109538 w 2640806"/>
              <a:gd name="connsiteY274" fmla="*/ 378752 h 1800359"/>
              <a:gd name="connsiteX275" fmla="*/ 107157 w 2640806"/>
              <a:gd name="connsiteY275" fmla="*/ 433521 h 1800359"/>
              <a:gd name="connsiteX276" fmla="*/ 61913 w 2640806"/>
              <a:gd name="connsiteY276" fmla="*/ 378752 h 1800359"/>
              <a:gd name="connsiteX277" fmla="*/ 0 w 2640806"/>
              <a:gd name="connsiteY277" fmla="*/ 359702 h 1800359"/>
              <a:gd name="connsiteX278" fmla="*/ 0 w 2640806"/>
              <a:gd name="connsiteY278" fmla="*/ 338271 h 1800359"/>
              <a:gd name="connsiteX279" fmla="*/ 35719 w 2640806"/>
              <a:gd name="connsiteY279" fmla="*/ 314459 h 1800359"/>
              <a:gd name="connsiteX280" fmla="*/ 66675 w 2640806"/>
              <a:gd name="connsiteY280" fmla="*/ 273977 h 1800359"/>
              <a:gd name="connsiteX281" fmla="*/ 54769 w 2640806"/>
              <a:gd name="connsiteY281" fmla="*/ 238259 h 1800359"/>
              <a:gd name="connsiteX282" fmla="*/ 35719 w 2640806"/>
              <a:gd name="connsiteY282" fmla="*/ 214446 h 1800359"/>
              <a:gd name="connsiteX283" fmla="*/ 61913 w 2640806"/>
              <a:gd name="connsiteY283" fmla="*/ 200159 h 1800359"/>
              <a:gd name="connsiteX284" fmla="*/ 71438 w 2640806"/>
              <a:gd name="connsiteY284" fmla="*/ 159677 h 1800359"/>
              <a:gd name="connsiteX285" fmla="*/ 57150 w 2640806"/>
              <a:gd name="connsiteY285" fmla="*/ 123959 h 1800359"/>
              <a:gd name="connsiteX286" fmla="*/ 21432 w 2640806"/>
              <a:gd name="connsiteY286" fmla="*/ 81096 h 1800359"/>
              <a:gd name="connsiteX287" fmla="*/ 66675 w 2640806"/>
              <a:gd name="connsiteY287" fmla="*/ 57284 h 1800359"/>
              <a:gd name="connsiteX288" fmla="*/ 95250 w 2640806"/>
              <a:gd name="connsiteY288" fmla="*/ 47759 h 1800359"/>
              <a:gd name="connsiteX289" fmla="*/ 190500 w 2640806"/>
              <a:gd name="connsiteY289" fmla="*/ 134 h 1800359"/>
              <a:gd name="connsiteX290" fmla="*/ 269081 w 2640806"/>
              <a:gd name="connsiteY290" fmla="*/ 62046 h 1800359"/>
              <a:gd name="connsiteX291" fmla="*/ 404813 w 2640806"/>
              <a:gd name="connsiteY291"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516857 w 2640806"/>
              <a:gd name="connsiteY98" fmla="*/ 926440 h 1800359"/>
              <a:gd name="connsiteX99" fmla="*/ 1471613 w 2640806"/>
              <a:gd name="connsiteY99" fmla="*/ 897865 h 1800359"/>
              <a:gd name="connsiteX100" fmla="*/ 1438275 w 2640806"/>
              <a:gd name="connsiteY100" fmla="*/ 847859 h 1800359"/>
              <a:gd name="connsiteX101" fmla="*/ 1433513 w 2640806"/>
              <a:gd name="connsiteY101" fmla="*/ 819284 h 1800359"/>
              <a:gd name="connsiteX102" fmla="*/ 1409700 w 2640806"/>
              <a:gd name="connsiteY102" fmla="*/ 804996 h 1800359"/>
              <a:gd name="connsiteX103" fmla="*/ 1369219 w 2640806"/>
              <a:gd name="connsiteY103" fmla="*/ 807377 h 1800359"/>
              <a:gd name="connsiteX104" fmla="*/ 1309688 w 2640806"/>
              <a:gd name="connsiteY104" fmla="*/ 807377 h 1800359"/>
              <a:gd name="connsiteX105" fmla="*/ 1281113 w 2640806"/>
              <a:gd name="connsiteY105" fmla="*/ 812140 h 1800359"/>
              <a:gd name="connsiteX106" fmla="*/ 1257300 w 2640806"/>
              <a:gd name="connsiteY106" fmla="*/ 835952 h 1800359"/>
              <a:gd name="connsiteX107" fmla="*/ 1221582 w 2640806"/>
              <a:gd name="connsiteY107" fmla="*/ 838334 h 1800359"/>
              <a:gd name="connsiteX108" fmla="*/ 1188244 w 2640806"/>
              <a:gd name="connsiteY108" fmla="*/ 835952 h 1800359"/>
              <a:gd name="connsiteX109" fmla="*/ 1143000 w 2640806"/>
              <a:gd name="connsiteY109" fmla="*/ 821665 h 1800359"/>
              <a:gd name="connsiteX110" fmla="*/ 1109663 w 2640806"/>
              <a:gd name="connsiteY110" fmla="*/ 838334 h 1800359"/>
              <a:gd name="connsiteX111" fmla="*/ 1083469 w 2640806"/>
              <a:gd name="connsiteY111" fmla="*/ 866909 h 1800359"/>
              <a:gd name="connsiteX112" fmla="*/ 1054894 w 2640806"/>
              <a:gd name="connsiteY112" fmla="*/ 885959 h 1800359"/>
              <a:gd name="connsiteX113" fmla="*/ 1064419 w 2640806"/>
              <a:gd name="connsiteY113" fmla="*/ 926440 h 1800359"/>
              <a:gd name="connsiteX114" fmla="*/ 1059657 w 2640806"/>
              <a:gd name="connsiteY114" fmla="*/ 985971 h 1800359"/>
              <a:gd name="connsiteX115" fmla="*/ 1038225 w 2640806"/>
              <a:gd name="connsiteY115" fmla="*/ 933584 h 1800359"/>
              <a:gd name="connsiteX116" fmla="*/ 1028700 w 2640806"/>
              <a:gd name="connsiteY116" fmla="*/ 902627 h 1800359"/>
              <a:gd name="connsiteX117" fmla="*/ 1009650 w 2640806"/>
              <a:gd name="connsiteY117" fmla="*/ 897865 h 1800359"/>
              <a:gd name="connsiteX118" fmla="*/ 997744 w 2640806"/>
              <a:gd name="connsiteY118" fmla="*/ 921677 h 1800359"/>
              <a:gd name="connsiteX119" fmla="*/ 969169 w 2640806"/>
              <a:gd name="connsiteY119" fmla="*/ 924059 h 1800359"/>
              <a:gd name="connsiteX120" fmla="*/ 935832 w 2640806"/>
              <a:gd name="connsiteY120" fmla="*/ 916915 h 1800359"/>
              <a:gd name="connsiteX121" fmla="*/ 912019 w 2640806"/>
              <a:gd name="connsiteY121" fmla="*/ 935965 h 1800359"/>
              <a:gd name="connsiteX122" fmla="*/ 873919 w 2640806"/>
              <a:gd name="connsiteY122" fmla="*/ 945490 h 1800359"/>
              <a:gd name="connsiteX123" fmla="*/ 842963 w 2640806"/>
              <a:gd name="connsiteY123" fmla="*/ 935965 h 1800359"/>
              <a:gd name="connsiteX124" fmla="*/ 802482 w 2640806"/>
              <a:gd name="connsiteY124" fmla="*/ 912152 h 1800359"/>
              <a:gd name="connsiteX125" fmla="*/ 785813 w 2640806"/>
              <a:gd name="connsiteY125" fmla="*/ 881196 h 1800359"/>
              <a:gd name="connsiteX126" fmla="*/ 776288 w 2640806"/>
              <a:gd name="connsiteY126" fmla="*/ 866909 h 1800359"/>
              <a:gd name="connsiteX127" fmla="*/ 800100 w 2640806"/>
              <a:gd name="connsiteY127" fmla="*/ 850240 h 1800359"/>
              <a:gd name="connsiteX128" fmla="*/ 800100 w 2640806"/>
              <a:gd name="connsiteY128" fmla="*/ 793090 h 1800359"/>
              <a:gd name="connsiteX129" fmla="*/ 776288 w 2640806"/>
              <a:gd name="connsiteY129" fmla="*/ 783565 h 1800359"/>
              <a:gd name="connsiteX130" fmla="*/ 719138 w 2640806"/>
              <a:gd name="connsiteY130" fmla="*/ 788327 h 1800359"/>
              <a:gd name="connsiteX131" fmla="*/ 688182 w 2640806"/>
              <a:gd name="connsiteY131" fmla="*/ 781184 h 1800359"/>
              <a:gd name="connsiteX132" fmla="*/ 673894 w 2640806"/>
              <a:gd name="connsiteY132" fmla="*/ 754990 h 1800359"/>
              <a:gd name="connsiteX133" fmla="*/ 652463 w 2640806"/>
              <a:gd name="connsiteY133" fmla="*/ 731177 h 1800359"/>
              <a:gd name="connsiteX134" fmla="*/ 619125 w 2640806"/>
              <a:gd name="connsiteY134" fmla="*/ 709746 h 1800359"/>
              <a:gd name="connsiteX135" fmla="*/ 590550 w 2640806"/>
              <a:gd name="connsiteY135" fmla="*/ 716890 h 1800359"/>
              <a:gd name="connsiteX136" fmla="*/ 566738 w 2640806"/>
              <a:gd name="connsiteY136" fmla="*/ 719271 h 1800359"/>
              <a:gd name="connsiteX137" fmla="*/ 569119 w 2640806"/>
              <a:gd name="connsiteY137" fmla="*/ 750227 h 1800359"/>
              <a:gd name="connsiteX138" fmla="*/ 604838 w 2640806"/>
              <a:gd name="connsiteY138" fmla="*/ 764515 h 1800359"/>
              <a:gd name="connsiteX139" fmla="*/ 571500 w 2640806"/>
              <a:gd name="connsiteY139" fmla="*/ 778802 h 1800359"/>
              <a:gd name="connsiteX140" fmla="*/ 545307 w 2640806"/>
              <a:gd name="connsiteY140" fmla="*/ 795471 h 1800359"/>
              <a:gd name="connsiteX141" fmla="*/ 569119 w 2640806"/>
              <a:gd name="connsiteY141" fmla="*/ 814521 h 1800359"/>
              <a:gd name="connsiteX142" fmla="*/ 550069 w 2640806"/>
              <a:gd name="connsiteY142" fmla="*/ 833571 h 1800359"/>
              <a:gd name="connsiteX143" fmla="*/ 523875 w 2640806"/>
              <a:gd name="connsiteY143" fmla="*/ 840715 h 1800359"/>
              <a:gd name="connsiteX144" fmla="*/ 511969 w 2640806"/>
              <a:gd name="connsiteY144" fmla="*/ 862146 h 1800359"/>
              <a:gd name="connsiteX145" fmla="*/ 535782 w 2640806"/>
              <a:gd name="connsiteY145" fmla="*/ 883577 h 1800359"/>
              <a:gd name="connsiteX146" fmla="*/ 542925 w 2640806"/>
              <a:gd name="connsiteY146" fmla="*/ 914534 h 1800359"/>
              <a:gd name="connsiteX147" fmla="*/ 557213 w 2640806"/>
              <a:gd name="connsiteY147" fmla="*/ 947871 h 1800359"/>
              <a:gd name="connsiteX148" fmla="*/ 533400 w 2640806"/>
              <a:gd name="connsiteY148" fmla="*/ 955015 h 1800359"/>
              <a:gd name="connsiteX149" fmla="*/ 528638 w 2640806"/>
              <a:gd name="connsiteY149" fmla="*/ 988352 h 1800359"/>
              <a:gd name="connsiteX150" fmla="*/ 550069 w 2640806"/>
              <a:gd name="connsiteY150" fmla="*/ 1002640 h 1800359"/>
              <a:gd name="connsiteX151" fmla="*/ 573882 w 2640806"/>
              <a:gd name="connsiteY151" fmla="*/ 990734 h 1800359"/>
              <a:gd name="connsiteX152" fmla="*/ 588169 w 2640806"/>
              <a:gd name="connsiteY152" fmla="*/ 1012165 h 1800359"/>
              <a:gd name="connsiteX153" fmla="*/ 588169 w 2640806"/>
              <a:gd name="connsiteY153" fmla="*/ 1012165 h 1800359"/>
              <a:gd name="connsiteX154" fmla="*/ 614363 w 2640806"/>
              <a:gd name="connsiteY154" fmla="*/ 1038359 h 1800359"/>
              <a:gd name="connsiteX155" fmla="*/ 602457 w 2640806"/>
              <a:gd name="connsiteY155" fmla="*/ 1064552 h 1800359"/>
              <a:gd name="connsiteX156" fmla="*/ 588169 w 2640806"/>
              <a:gd name="connsiteY156" fmla="*/ 1081221 h 1800359"/>
              <a:gd name="connsiteX157" fmla="*/ 600075 w 2640806"/>
              <a:gd name="connsiteY157" fmla="*/ 1119321 h 1800359"/>
              <a:gd name="connsiteX158" fmla="*/ 609600 w 2640806"/>
              <a:gd name="connsiteY158" fmla="*/ 1138371 h 1800359"/>
              <a:gd name="connsiteX159" fmla="*/ 609600 w 2640806"/>
              <a:gd name="connsiteY159" fmla="*/ 1138371 h 1800359"/>
              <a:gd name="connsiteX160" fmla="*/ 640557 w 2640806"/>
              <a:gd name="connsiteY160" fmla="*/ 1155040 h 1800359"/>
              <a:gd name="connsiteX161" fmla="*/ 642938 w 2640806"/>
              <a:gd name="connsiteY161" fmla="*/ 1188377 h 1800359"/>
              <a:gd name="connsiteX162" fmla="*/ 681038 w 2640806"/>
              <a:gd name="connsiteY162" fmla="*/ 1205046 h 1800359"/>
              <a:gd name="connsiteX163" fmla="*/ 781050 w 2640806"/>
              <a:gd name="connsiteY163" fmla="*/ 1228859 h 1800359"/>
              <a:gd name="connsiteX164" fmla="*/ 797719 w 2640806"/>
              <a:gd name="connsiteY164" fmla="*/ 1245527 h 1800359"/>
              <a:gd name="connsiteX165" fmla="*/ 828675 w 2640806"/>
              <a:gd name="connsiteY165" fmla="*/ 1262196 h 1800359"/>
              <a:gd name="connsiteX166" fmla="*/ 852488 w 2640806"/>
              <a:gd name="connsiteY166" fmla="*/ 1238384 h 1800359"/>
              <a:gd name="connsiteX167" fmla="*/ 864394 w 2640806"/>
              <a:gd name="connsiteY167" fmla="*/ 1262196 h 1800359"/>
              <a:gd name="connsiteX168" fmla="*/ 926307 w 2640806"/>
              <a:gd name="connsiteY168" fmla="*/ 1269340 h 1800359"/>
              <a:gd name="connsiteX169" fmla="*/ 940594 w 2640806"/>
              <a:gd name="connsiteY169" fmla="*/ 1286009 h 1800359"/>
              <a:gd name="connsiteX170" fmla="*/ 966788 w 2640806"/>
              <a:gd name="connsiteY170" fmla="*/ 1326490 h 1800359"/>
              <a:gd name="connsiteX171" fmla="*/ 1004888 w 2640806"/>
              <a:gd name="connsiteY171" fmla="*/ 1350302 h 1800359"/>
              <a:gd name="connsiteX172" fmla="*/ 1064419 w 2640806"/>
              <a:gd name="connsiteY172" fmla="*/ 1376496 h 1800359"/>
              <a:gd name="connsiteX173" fmla="*/ 1104900 w 2640806"/>
              <a:gd name="connsiteY173" fmla="*/ 1395546 h 1800359"/>
              <a:gd name="connsiteX174" fmla="*/ 1152525 w 2640806"/>
              <a:gd name="connsiteY174" fmla="*/ 1395546 h 1800359"/>
              <a:gd name="connsiteX175" fmla="*/ 1216819 w 2640806"/>
              <a:gd name="connsiteY175" fmla="*/ 1409834 h 1800359"/>
              <a:gd name="connsiteX176" fmla="*/ 1283494 w 2640806"/>
              <a:gd name="connsiteY176" fmla="*/ 1424121 h 1800359"/>
              <a:gd name="connsiteX177" fmla="*/ 1323975 w 2640806"/>
              <a:gd name="connsiteY177" fmla="*/ 1466984 h 1800359"/>
              <a:gd name="connsiteX178" fmla="*/ 1369219 w 2640806"/>
              <a:gd name="connsiteY178" fmla="*/ 1514609 h 1800359"/>
              <a:gd name="connsiteX179" fmla="*/ 1371600 w 2640806"/>
              <a:gd name="connsiteY179" fmla="*/ 1574140 h 1800359"/>
              <a:gd name="connsiteX180" fmla="*/ 1343025 w 2640806"/>
              <a:gd name="connsiteY180" fmla="*/ 1528896 h 1800359"/>
              <a:gd name="connsiteX181" fmla="*/ 1297782 w 2640806"/>
              <a:gd name="connsiteY181" fmla="*/ 1483652 h 1800359"/>
              <a:gd name="connsiteX182" fmla="*/ 1262063 w 2640806"/>
              <a:gd name="connsiteY182" fmla="*/ 1450315 h 1800359"/>
              <a:gd name="connsiteX183" fmla="*/ 1228725 w 2640806"/>
              <a:gd name="connsiteY183" fmla="*/ 1431265 h 1800359"/>
              <a:gd name="connsiteX184" fmla="*/ 1159669 w 2640806"/>
              <a:gd name="connsiteY184" fmla="*/ 1426502 h 1800359"/>
              <a:gd name="connsiteX185" fmla="*/ 1102519 w 2640806"/>
              <a:gd name="connsiteY185" fmla="*/ 1424121 h 1800359"/>
              <a:gd name="connsiteX186" fmla="*/ 1062038 w 2640806"/>
              <a:gd name="connsiteY186" fmla="*/ 1407452 h 1800359"/>
              <a:gd name="connsiteX187" fmla="*/ 1014413 w 2640806"/>
              <a:gd name="connsiteY187" fmla="*/ 1388402 h 1800359"/>
              <a:gd name="connsiteX188" fmla="*/ 983457 w 2640806"/>
              <a:gd name="connsiteY188" fmla="*/ 1366971 h 1800359"/>
              <a:gd name="connsiteX189" fmla="*/ 942975 w 2640806"/>
              <a:gd name="connsiteY189" fmla="*/ 1343159 h 1800359"/>
              <a:gd name="connsiteX190" fmla="*/ 900113 w 2640806"/>
              <a:gd name="connsiteY190" fmla="*/ 1319346 h 1800359"/>
              <a:gd name="connsiteX191" fmla="*/ 912019 w 2640806"/>
              <a:gd name="connsiteY191" fmla="*/ 1364590 h 1800359"/>
              <a:gd name="connsiteX192" fmla="*/ 923925 w 2640806"/>
              <a:gd name="connsiteY192" fmla="*/ 1409834 h 1800359"/>
              <a:gd name="connsiteX193" fmla="*/ 938213 w 2640806"/>
              <a:gd name="connsiteY193" fmla="*/ 1450315 h 1800359"/>
              <a:gd name="connsiteX194" fmla="*/ 962025 w 2640806"/>
              <a:gd name="connsiteY194" fmla="*/ 1497940 h 1800359"/>
              <a:gd name="connsiteX195" fmla="*/ 971550 w 2640806"/>
              <a:gd name="connsiteY195" fmla="*/ 1550327 h 1800359"/>
              <a:gd name="connsiteX196" fmla="*/ 1002507 w 2640806"/>
              <a:gd name="connsiteY196" fmla="*/ 1614621 h 1800359"/>
              <a:gd name="connsiteX197" fmla="*/ 1021557 w 2640806"/>
              <a:gd name="connsiteY197" fmla="*/ 1647959 h 1800359"/>
              <a:gd name="connsiteX198" fmla="*/ 1035844 w 2640806"/>
              <a:gd name="connsiteY198" fmla="*/ 1671771 h 1800359"/>
              <a:gd name="connsiteX199" fmla="*/ 1102519 w 2640806"/>
              <a:gd name="connsiteY199" fmla="*/ 1678915 h 1800359"/>
              <a:gd name="connsiteX200" fmla="*/ 1154907 w 2640806"/>
              <a:gd name="connsiteY200" fmla="*/ 1697965 h 1800359"/>
              <a:gd name="connsiteX201" fmla="*/ 1171575 w 2640806"/>
              <a:gd name="connsiteY201" fmla="*/ 1709871 h 1800359"/>
              <a:gd name="connsiteX202" fmla="*/ 1176338 w 2640806"/>
              <a:gd name="connsiteY202" fmla="*/ 1717015 h 1800359"/>
              <a:gd name="connsiteX203" fmla="*/ 1178719 w 2640806"/>
              <a:gd name="connsiteY203" fmla="*/ 1726540 h 1800359"/>
              <a:gd name="connsiteX204" fmla="*/ 1181100 w 2640806"/>
              <a:gd name="connsiteY204" fmla="*/ 1728921 h 1800359"/>
              <a:gd name="connsiteX205" fmla="*/ 1204913 w 2640806"/>
              <a:gd name="connsiteY205" fmla="*/ 1793215 h 1800359"/>
              <a:gd name="connsiteX206" fmla="*/ 1169194 w 2640806"/>
              <a:gd name="connsiteY206" fmla="*/ 1800359 h 1800359"/>
              <a:gd name="connsiteX207" fmla="*/ 1140619 w 2640806"/>
              <a:gd name="connsiteY207" fmla="*/ 1745590 h 1800359"/>
              <a:gd name="connsiteX208" fmla="*/ 1121569 w 2640806"/>
              <a:gd name="connsiteY208" fmla="*/ 1726540 h 1800359"/>
              <a:gd name="connsiteX209" fmla="*/ 1128713 w 2640806"/>
              <a:gd name="connsiteY209" fmla="*/ 1790834 h 1800359"/>
              <a:gd name="connsiteX210" fmla="*/ 1119188 w 2640806"/>
              <a:gd name="connsiteY210" fmla="*/ 1790834 h 1800359"/>
              <a:gd name="connsiteX211" fmla="*/ 1088232 w 2640806"/>
              <a:gd name="connsiteY211" fmla="*/ 1740827 h 1800359"/>
              <a:gd name="connsiteX212" fmla="*/ 1057275 w 2640806"/>
              <a:gd name="connsiteY212" fmla="*/ 1717015 h 1800359"/>
              <a:gd name="connsiteX213" fmla="*/ 1042988 w 2640806"/>
              <a:gd name="connsiteY213" fmla="*/ 1745590 h 1800359"/>
              <a:gd name="connsiteX214" fmla="*/ 1021557 w 2640806"/>
              <a:gd name="connsiteY214" fmla="*/ 1750352 h 1800359"/>
              <a:gd name="connsiteX215" fmla="*/ 985838 w 2640806"/>
              <a:gd name="connsiteY215" fmla="*/ 1697965 h 1800359"/>
              <a:gd name="connsiteX216" fmla="*/ 919163 w 2640806"/>
              <a:gd name="connsiteY216" fmla="*/ 1671771 h 1800359"/>
              <a:gd name="connsiteX217" fmla="*/ 876300 w 2640806"/>
              <a:gd name="connsiteY217" fmla="*/ 1638434 h 1800359"/>
              <a:gd name="connsiteX218" fmla="*/ 857250 w 2640806"/>
              <a:gd name="connsiteY218" fmla="*/ 1576521 h 1800359"/>
              <a:gd name="connsiteX219" fmla="*/ 862013 w 2640806"/>
              <a:gd name="connsiteY219" fmla="*/ 1528896 h 1800359"/>
              <a:gd name="connsiteX220" fmla="*/ 864394 w 2640806"/>
              <a:gd name="connsiteY220" fmla="*/ 1464602 h 1800359"/>
              <a:gd name="connsiteX221" fmla="*/ 866775 w 2640806"/>
              <a:gd name="connsiteY221" fmla="*/ 1400309 h 1800359"/>
              <a:gd name="connsiteX222" fmla="*/ 862013 w 2640806"/>
              <a:gd name="connsiteY222" fmla="*/ 1333634 h 1800359"/>
              <a:gd name="connsiteX223" fmla="*/ 804863 w 2640806"/>
              <a:gd name="connsiteY223" fmla="*/ 1305059 h 1800359"/>
              <a:gd name="connsiteX224" fmla="*/ 754857 w 2640806"/>
              <a:gd name="connsiteY224" fmla="*/ 1281246 h 1800359"/>
              <a:gd name="connsiteX225" fmla="*/ 692944 w 2640806"/>
              <a:gd name="connsiteY225" fmla="*/ 1250290 h 1800359"/>
              <a:gd name="connsiteX226" fmla="*/ 609600 w 2640806"/>
              <a:gd name="connsiteY226" fmla="*/ 1209809 h 1800359"/>
              <a:gd name="connsiteX227" fmla="*/ 566738 w 2640806"/>
              <a:gd name="connsiteY227" fmla="*/ 1183615 h 1800359"/>
              <a:gd name="connsiteX228" fmla="*/ 528638 w 2640806"/>
              <a:gd name="connsiteY228" fmla="*/ 1138371 h 1800359"/>
              <a:gd name="connsiteX229" fmla="*/ 523875 w 2640806"/>
              <a:gd name="connsiteY229" fmla="*/ 1109796 h 1800359"/>
              <a:gd name="connsiteX230" fmla="*/ 550069 w 2640806"/>
              <a:gd name="connsiteY230" fmla="*/ 1090746 h 1800359"/>
              <a:gd name="connsiteX231" fmla="*/ 561975 w 2640806"/>
              <a:gd name="connsiteY231" fmla="*/ 1064552 h 1800359"/>
              <a:gd name="connsiteX232" fmla="*/ 547688 w 2640806"/>
              <a:gd name="connsiteY232" fmla="*/ 1040740 h 1800359"/>
              <a:gd name="connsiteX233" fmla="*/ 490538 w 2640806"/>
              <a:gd name="connsiteY233" fmla="*/ 1076459 h 1800359"/>
              <a:gd name="connsiteX234" fmla="*/ 447675 w 2640806"/>
              <a:gd name="connsiteY234" fmla="*/ 1057409 h 1800359"/>
              <a:gd name="connsiteX235" fmla="*/ 454819 w 2640806"/>
              <a:gd name="connsiteY235" fmla="*/ 1026452 h 1800359"/>
              <a:gd name="connsiteX236" fmla="*/ 461963 w 2640806"/>
              <a:gd name="connsiteY236" fmla="*/ 988352 h 1800359"/>
              <a:gd name="connsiteX237" fmla="*/ 459582 w 2640806"/>
              <a:gd name="connsiteY237" fmla="*/ 976446 h 1800359"/>
              <a:gd name="connsiteX238" fmla="*/ 419100 w 2640806"/>
              <a:gd name="connsiteY238" fmla="*/ 959777 h 1800359"/>
              <a:gd name="connsiteX239" fmla="*/ 392907 w 2640806"/>
              <a:gd name="connsiteY239" fmla="*/ 905009 h 1800359"/>
              <a:gd name="connsiteX240" fmla="*/ 395288 w 2640806"/>
              <a:gd name="connsiteY240" fmla="*/ 857384 h 1800359"/>
              <a:gd name="connsiteX241" fmla="*/ 433388 w 2640806"/>
              <a:gd name="connsiteY241" fmla="*/ 835952 h 1800359"/>
              <a:gd name="connsiteX242" fmla="*/ 431007 w 2640806"/>
              <a:gd name="connsiteY242" fmla="*/ 800234 h 1800359"/>
              <a:gd name="connsiteX243" fmla="*/ 400050 w 2640806"/>
              <a:gd name="connsiteY243" fmla="*/ 819284 h 1800359"/>
              <a:gd name="connsiteX244" fmla="*/ 397669 w 2640806"/>
              <a:gd name="connsiteY244" fmla="*/ 781184 h 1800359"/>
              <a:gd name="connsiteX245" fmla="*/ 419100 w 2640806"/>
              <a:gd name="connsiteY245" fmla="*/ 743084 h 1800359"/>
              <a:gd name="connsiteX246" fmla="*/ 421482 w 2640806"/>
              <a:gd name="connsiteY246" fmla="*/ 695459 h 1800359"/>
              <a:gd name="connsiteX247" fmla="*/ 428625 w 2640806"/>
              <a:gd name="connsiteY247" fmla="*/ 669265 h 1800359"/>
              <a:gd name="connsiteX248" fmla="*/ 383382 w 2640806"/>
              <a:gd name="connsiteY248" fmla="*/ 669265 h 1800359"/>
              <a:gd name="connsiteX249" fmla="*/ 385763 w 2640806"/>
              <a:gd name="connsiteY249" fmla="*/ 619259 h 1800359"/>
              <a:gd name="connsiteX250" fmla="*/ 423863 w 2640806"/>
              <a:gd name="connsiteY250" fmla="*/ 602590 h 1800359"/>
              <a:gd name="connsiteX251" fmla="*/ 445294 w 2640806"/>
              <a:gd name="connsiteY251" fmla="*/ 562109 h 1800359"/>
              <a:gd name="connsiteX252" fmla="*/ 469107 w 2640806"/>
              <a:gd name="connsiteY252" fmla="*/ 526390 h 1800359"/>
              <a:gd name="connsiteX253" fmla="*/ 438150 w 2640806"/>
              <a:gd name="connsiteY253" fmla="*/ 519246 h 1800359"/>
              <a:gd name="connsiteX254" fmla="*/ 409575 w 2640806"/>
              <a:gd name="connsiteY254" fmla="*/ 521627 h 1800359"/>
              <a:gd name="connsiteX255" fmla="*/ 400050 w 2640806"/>
              <a:gd name="connsiteY255" fmla="*/ 552584 h 1800359"/>
              <a:gd name="connsiteX256" fmla="*/ 381000 w 2640806"/>
              <a:gd name="connsiteY256" fmla="*/ 588302 h 1800359"/>
              <a:gd name="connsiteX257" fmla="*/ 333375 w 2640806"/>
              <a:gd name="connsiteY257" fmla="*/ 614496 h 1800359"/>
              <a:gd name="connsiteX258" fmla="*/ 285750 w 2640806"/>
              <a:gd name="connsiteY258" fmla="*/ 635927 h 1800359"/>
              <a:gd name="connsiteX259" fmla="*/ 230982 w 2640806"/>
              <a:gd name="connsiteY259" fmla="*/ 643071 h 1800359"/>
              <a:gd name="connsiteX260" fmla="*/ 159544 w 2640806"/>
              <a:gd name="connsiteY260" fmla="*/ 631165 h 1800359"/>
              <a:gd name="connsiteX261" fmla="*/ 230982 w 2640806"/>
              <a:gd name="connsiteY261" fmla="*/ 612115 h 1800359"/>
              <a:gd name="connsiteX262" fmla="*/ 233363 w 2640806"/>
              <a:gd name="connsiteY262" fmla="*/ 581159 h 1800359"/>
              <a:gd name="connsiteX263" fmla="*/ 204788 w 2640806"/>
              <a:gd name="connsiteY263" fmla="*/ 557346 h 1800359"/>
              <a:gd name="connsiteX264" fmla="*/ 223838 w 2640806"/>
              <a:gd name="connsiteY264" fmla="*/ 531152 h 1800359"/>
              <a:gd name="connsiteX265" fmla="*/ 221457 w 2640806"/>
              <a:gd name="connsiteY265" fmla="*/ 495434 h 1800359"/>
              <a:gd name="connsiteX266" fmla="*/ 221457 w 2640806"/>
              <a:gd name="connsiteY266" fmla="*/ 495434 h 1800359"/>
              <a:gd name="connsiteX267" fmla="*/ 166688 w 2640806"/>
              <a:gd name="connsiteY267" fmla="*/ 500196 h 1800359"/>
              <a:gd name="connsiteX268" fmla="*/ 157163 w 2640806"/>
              <a:gd name="connsiteY268" fmla="*/ 533534 h 1800359"/>
              <a:gd name="connsiteX269" fmla="*/ 159544 w 2640806"/>
              <a:gd name="connsiteY269" fmla="*/ 478765 h 1800359"/>
              <a:gd name="connsiteX270" fmla="*/ 192882 w 2640806"/>
              <a:gd name="connsiteY270" fmla="*/ 433521 h 1800359"/>
              <a:gd name="connsiteX271" fmla="*/ 214313 w 2640806"/>
              <a:gd name="connsiteY271" fmla="*/ 414471 h 1800359"/>
              <a:gd name="connsiteX272" fmla="*/ 245269 w 2640806"/>
              <a:gd name="connsiteY272" fmla="*/ 393040 h 1800359"/>
              <a:gd name="connsiteX273" fmla="*/ 197644 w 2640806"/>
              <a:gd name="connsiteY273" fmla="*/ 378752 h 1800359"/>
              <a:gd name="connsiteX274" fmla="*/ 133350 w 2640806"/>
              <a:gd name="connsiteY274" fmla="*/ 378752 h 1800359"/>
              <a:gd name="connsiteX275" fmla="*/ 109538 w 2640806"/>
              <a:gd name="connsiteY275" fmla="*/ 378752 h 1800359"/>
              <a:gd name="connsiteX276" fmla="*/ 107157 w 2640806"/>
              <a:gd name="connsiteY276" fmla="*/ 433521 h 1800359"/>
              <a:gd name="connsiteX277" fmla="*/ 61913 w 2640806"/>
              <a:gd name="connsiteY277" fmla="*/ 378752 h 1800359"/>
              <a:gd name="connsiteX278" fmla="*/ 0 w 2640806"/>
              <a:gd name="connsiteY278" fmla="*/ 359702 h 1800359"/>
              <a:gd name="connsiteX279" fmla="*/ 0 w 2640806"/>
              <a:gd name="connsiteY279" fmla="*/ 338271 h 1800359"/>
              <a:gd name="connsiteX280" fmla="*/ 35719 w 2640806"/>
              <a:gd name="connsiteY280" fmla="*/ 314459 h 1800359"/>
              <a:gd name="connsiteX281" fmla="*/ 66675 w 2640806"/>
              <a:gd name="connsiteY281" fmla="*/ 273977 h 1800359"/>
              <a:gd name="connsiteX282" fmla="*/ 54769 w 2640806"/>
              <a:gd name="connsiteY282" fmla="*/ 238259 h 1800359"/>
              <a:gd name="connsiteX283" fmla="*/ 35719 w 2640806"/>
              <a:gd name="connsiteY283" fmla="*/ 214446 h 1800359"/>
              <a:gd name="connsiteX284" fmla="*/ 61913 w 2640806"/>
              <a:gd name="connsiteY284" fmla="*/ 200159 h 1800359"/>
              <a:gd name="connsiteX285" fmla="*/ 71438 w 2640806"/>
              <a:gd name="connsiteY285" fmla="*/ 159677 h 1800359"/>
              <a:gd name="connsiteX286" fmla="*/ 57150 w 2640806"/>
              <a:gd name="connsiteY286" fmla="*/ 123959 h 1800359"/>
              <a:gd name="connsiteX287" fmla="*/ 21432 w 2640806"/>
              <a:gd name="connsiteY287" fmla="*/ 81096 h 1800359"/>
              <a:gd name="connsiteX288" fmla="*/ 66675 w 2640806"/>
              <a:gd name="connsiteY288" fmla="*/ 57284 h 1800359"/>
              <a:gd name="connsiteX289" fmla="*/ 95250 w 2640806"/>
              <a:gd name="connsiteY289" fmla="*/ 47759 h 1800359"/>
              <a:gd name="connsiteX290" fmla="*/ 190500 w 2640806"/>
              <a:gd name="connsiteY290" fmla="*/ 134 h 1800359"/>
              <a:gd name="connsiteX291" fmla="*/ 269081 w 2640806"/>
              <a:gd name="connsiteY291" fmla="*/ 62046 h 1800359"/>
              <a:gd name="connsiteX292" fmla="*/ 404813 w 2640806"/>
              <a:gd name="connsiteY292"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516857 w 2640806"/>
              <a:gd name="connsiteY99" fmla="*/ 926440 h 1800359"/>
              <a:gd name="connsiteX100" fmla="*/ 1471613 w 2640806"/>
              <a:gd name="connsiteY100" fmla="*/ 897865 h 1800359"/>
              <a:gd name="connsiteX101" fmla="*/ 1438275 w 2640806"/>
              <a:gd name="connsiteY101" fmla="*/ 847859 h 1800359"/>
              <a:gd name="connsiteX102" fmla="*/ 1433513 w 2640806"/>
              <a:gd name="connsiteY102" fmla="*/ 819284 h 1800359"/>
              <a:gd name="connsiteX103" fmla="*/ 1409700 w 2640806"/>
              <a:gd name="connsiteY103" fmla="*/ 804996 h 1800359"/>
              <a:gd name="connsiteX104" fmla="*/ 1369219 w 2640806"/>
              <a:gd name="connsiteY104" fmla="*/ 807377 h 1800359"/>
              <a:gd name="connsiteX105" fmla="*/ 1309688 w 2640806"/>
              <a:gd name="connsiteY105" fmla="*/ 807377 h 1800359"/>
              <a:gd name="connsiteX106" fmla="*/ 1281113 w 2640806"/>
              <a:gd name="connsiteY106" fmla="*/ 812140 h 1800359"/>
              <a:gd name="connsiteX107" fmla="*/ 1257300 w 2640806"/>
              <a:gd name="connsiteY107" fmla="*/ 835952 h 1800359"/>
              <a:gd name="connsiteX108" fmla="*/ 1221582 w 2640806"/>
              <a:gd name="connsiteY108" fmla="*/ 838334 h 1800359"/>
              <a:gd name="connsiteX109" fmla="*/ 1188244 w 2640806"/>
              <a:gd name="connsiteY109" fmla="*/ 835952 h 1800359"/>
              <a:gd name="connsiteX110" fmla="*/ 1143000 w 2640806"/>
              <a:gd name="connsiteY110" fmla="*/ 821665 h 1800359"/>
              <a:gd name="connsiteX111" fmla="*/ 1109663 w 2640806"/>
              <a:gd name="connsiteY111" fmla="*/ 838334 h 1800359"/>
              <a:gd name="connsiteX112" fmla="*/ 1083469 w 2640806"/>
              <a:gd name="connsiteY112" fmla="*/ 866909 h 1800359"/>
              <a:gd name="connsiteX113" fmla="*/ 1054894 w 2640806"/>
              <a:gd name="connsiteY113" fmla="*/ 885959 h 1800359"/>
              <a:gd name="connsiteX114" fmla="*/ 1064419 w 2640806"/>
              <a:gd name="connsiteY114" fmla="*/ 926440 h 1800359"/>
              <a:gd name="connsiteX115" fmla="*/ 1059657 w 2640806"/>
              <a:gd name="connsiteY115" fmla="*/ 985971 h 1800359"/>
              <a:gd name="connsiteX116" fmla="*/ 1038225 w 2640806"/>
              <a:gd name="connsiteY116" fmla="*/ 933584 h 1800359"/>
              <a:gd name="connsiteX117" fmla="*/ 1028700 w 2640806"/>
              <a:gd name="connsiteY117" fmla="*/ 902627 h 1800359"/>
              <a:gd name="connsiteX118" fmla="*/ 1009650 w 2640806"/>
              <a:gd name="connsiteY118" fmla="*/ 897865 h 1800359"/>
              <a:gd name="connsiteX119" fmla="*/ 997744 w 2640806"/>
              <a:gd name="connsiteY119" fmla="*/ 921677 h 1800359"/>
              <a:gd name="connsiteX120" fmla="*/ 969169 w 2640806"/>
              <a:gd name="connsiteY120" fmla="*/ 924059 h 1800359"/>
              <a:gd name="connsiteX121" fmla="*/ 935832 w 2640806"/>
              <a:gd name="connsiteY121" fmla="*/ 916915 h 1800359"/>
              <a:gd name="connsiteX122" fmla="*/ 912019 w 2640806"/>
              <a:gd name="connsiteY122" fmla="*/ 935965 h 1800359"/>
              <a:gd name="connsiteX123" fmla="*/ 873919 w 2640806"/>
              <a:gd name="connsiteY123" fmla="*/ 945490 h 1800359"/>
              <a:gd name="connsiteX124" fmla="*/ 842963 w 2640806"/>
              <a:gd name="connsiteY124" fmla="*/ 935965 h 1800359"/>
              <a:gd name="connsiteX125" fmla="*/ 802482 w 2640806"/>
              <a:gd name="connsiteY125" fmla="*/ 912152 h 1800359"/>
              <a:gd name="connsiteX126" fmla="*/ 785813 w 2640806"/>
              <a:gd name="connsiteY126" fmla="*/ 881196 h 1800359"/>
              <a:gd name="connsiteX127" fmla="*/ 776288 w 2640806"/>
              <a:gd name="connsiteY127" fmla="*/ 866909 h 1800359"/>
              <a:gd name="connsiteX128" fmla="*/ 800100 w 2640806"/>
              <a:gd name="connsiteY128" fmla="*/ 850240 h 1800359"/>
              <a:gd name="connsiteX129" fmla="*/ 800100 w 2640806"/>
              <a:gd name="connsiteY129" fmla="*/ 793090 h 1800359"/>
              <a:gd name="connsiteX130" fmla="*/ 776288 w 2640806"/>
              <a:gd name="connsiteY130" fmla="*/ 783565 h 1800359"/>
              <a:gd name="connsiteX131" fmla="*/ 719138 w 2640806"/>
              <a:gd name="connsiteY131" fmla="*/ 788327 h 1800359"/>
              <a:gd name="connsiteX132" fmla="*/ 688182 w 2640806"/>
              <a:gd name="connsiteY132" fmla="*/ 781184 h 1800359"/>
              <a:gd name="connsiteX133" fmla="*/ 673894 w 2640806"/>
              <a:gd name="connsiteY133" fmla="*/ 754990 h 1800359"/>
              <a:gd name="connsiteX134" fmla="*/ 652463 w 2640806"/>
              <a:gd name="connsiteY134" fmla="*/ 731177 h 1800359"/>
              <a:gd name="connsiteX135" fmla="*/ 619125 w 2640806"/>
              <a:gd name="connsiteY135" fmla="*/ 709746 h 1800359"/>
              <a:gd name="connsiteX136" fmla="*/ 590550 w 2640806"/>
              <a:gd name="connsiteY136" fmla="*/ 716890 h 1800359"/>
              <a:gd name="connsiteX137" fmla="*/ 566738 w 2640806"/>
              <a:gd name="connsiteY137" fmla="*/ 719271 h 1800359"/>
              <a:gd name="connsiteX138" fmla="*/ 569119 w 2640806"/>
              <a:gd name="connsiteY138" fmla="*/ 750227 h 1800359"/>
              <a:gd name="connsiteX139" fmla="*/ 604838 w 2640806"/>
              <a:gd name="connsiteY139" fmla="*/ 764515 h 1800359"/>
              <a:gd name="connsiteX140" fmla="*/ 571500 w 2640806"/>
              <a:gd name="connsiteY140" fmla="*/ 778802 h 1800359"/>
              <a:gd name="connsiteX141" fmla="*/ 545307 w 2640806"/>
              <a:gd name="connsiteY141" fmla="*/ 795471 h 1800359"/>
              <a:gd name="connsiteX142" fmla="*/ 569119 w 2640806"/>
              <a:gd name="connsiteY142" fmla="*/ 814521 h 1800359"/>
              <a:gd name="connsiteX143" fmla="*/ 550069 w 2640806"/>
              <a:gd name="connsiteY143" fmla="*/ 833571 h 1800359"/>
              <a:gd name="connsiteX144" fmla="*/ 523875 w 2640806"/>
              <a:gd name="connsiteY144" fmla="*/ 840715 h 1800359"/>
              <a:gd name="connsiteX145" fmla="*/ 511969 w 2640806"/>
              <a:gd name="connsiteY145" fmla="*/ 862146 h 1800359"/>
              <a:gd name="connsiteX146" fmla="*/ 535782 w 2640806"/>
              <a:gd name="connsiteY146" fmla="*/ 883577 h 1800359"/>
              <a:gd name="connsiteX147" fmla="*/ 542925 w 2640806"/>
              <a:gd name="connsiteY147" fmla="*/ 914534 h 1800359"/>
              <a:gd name="connsiteX148" fmla="*/ 557213 w 2640806"/>
              <a:gd name="connsiteY148" fmla="*/ 947871 h 1800359"/>
              <a:gd name="connsiteX149" fmla="*/ 533400 w 2640806"/>
              <a:gd name="connsiteY149" fmla="*/ 955015 h 1800359"/>
              <a:gd name="connsiteX150" fmla="*/ 528638 w 2640806"/>
              <a:gd name="connsiteY150" fmla="*/ 988352 h 1800359"/>
              <a:gd name="connsiteX151" fmla="*/ 550069 w 2640806"/>
              <a:gd name="connsiteY151" fmla="*/ 1002640 h 1800359"/>
              <a:gd name="connsiteX152" fmla="*/ 573882 w 2640806"/>
              <a:gd name="connsiteY152" fmla="*/ 990734 h 1800359"/>
              <a:gd name="connsiteX153" fmla="*/ 588169 w 2640806"/>
              <a:gd name="connsiteY153" fmla="*/ 1012165 h 1800359"/>
              <a:gd name="connsiteX154" fmla="*/ 588169 w 2640806"/>
              <a:gd name="connsiteY154" fmla="*/ 1012165 h 1800359"/>
              <a:gd name="connsiteX155" fmla="*/ 614363 w 2640806"/>
              <a:gd name="connsiteY155" fmla="*/ 1038359 h 1800359"/>
              <a:gd name="connsiteX156" fmla="*/ 602457 w 2640806"/>
              <a:gd name="connsiteY156" fmla="*/ 1064552 h 1800359"/>
              <a:gd name="connsiteX157" fmla="*/ 588169 w 2640806"/>
              <a:gd name="connsiteY157" fmla="*/ 1081221 h 1800359"/>
              <a:gd name="connsiteX158" fmla="*/ 600075 w 2640806"/>
              <a:gd name="connsiteY158" fmla="*/ 1119321 h 1800359"/>
              <a:gd name="connsiteX159" fmla="*/ 609600 w 2640806"/>
              <a:gd name="connsiteY159" fmla="*/ 1138371 h 1800359"/>
              <a:gd name="connsiteX160" fmla="*/ 609600 w 2640806"/>
              <a:gd name="connsiteY160" fmla="*/ 1138371 h 1800359"/>
              <a:gd name="connsiteX161" fmla="*/ 640557 w 2640806"/>
              <a:gd name="connsiteY161" fmla="*/ 1155040 h 1800359"/>
              <a:gd name="connsiteX162" fmla="*/ 642938 w 2640806"/>
              <a:gd name="connsiteY162" fmla="*/ 1188377 h 1800359"/>
              <a:gd name="connsiteX163" fmla="*/ 681038 w 2640806"/>
              <a:gd name="connsiteY163" fmla="*/ 1205046 h 1800359"/>
              <a:gd name="connsiteX164" fmla="*/ 781050 w 2640806"/>
              <a:gd name="connsiteY164" fmla="*/ 1228859 h 1800359"/>
              <a:gd name="connsiteX165" fmla="*/ 797719 w 2640806"/>
              <a:gd name="connsiteY165" fmla="*/ 1245527 h 1800359"/>
              <a:gd name="connsiteX166" fmla="*/ 828675 w 2640806"/>
              <a:gd name="connsiteY166" fmla="*/ 1262196 h 1800359"/>
              <a:gd name="connsiteX167" fmla="*/ 852488 w 2640806"/>
              <a:gd name="connsiteY167" fmla="*/ 1238384 h 1800359"/>
              <a:gd name="connsiteX168" fmla="*/ 864394 w 2640806"/>
              <a:gd name="connsiteY168" fmla="*/ 1262196 h 1800359"/>
              <a:gd name="connsiteX169" fmla="*/ 926307 w 2640806"/>
              <a:gd name="connsiteY169" fmla="*/ 1269340 h 1800359"/>
              <a:gd name="connsiteX170" fmla="*/ 940594 w 2640806"/>
              <a:gd name="connsiteY170" fmla="*/ 1286009 h 1800359"/>
              <a:gd name="connsiteX171" fmla="*/ 966788 w 2640806"/>
              <a:gd name="connsiteY171" fmla="*/ 1326490 h 1800359"/>
              <a:gd name="connsiteX172" fmla="*/ 1004888 w 2640806"/>
              <a:gd name="connsiteY172" fmla="*/ 1350302 h 1800359"/>
              <a:gd name="connsiteX173" fmla="*/ 1064419 w 2640806"/>
              <a:gd name="connsiteY173" fmla="*/ 1376496 h 1800359"/>
              <a:gd name="connsiteX174" fmla="*/ 1104900 w 2640806"/>
              <a:gd name="connsiteY174" fmla="*/ 1395546 h 1800359"/>
              <a:gd name="connsiteX175" fmla="*/ 1152525 w 2640806"/>
              <a:gd name="connsiteY175" fmla="*/ 1395546 h 1800359"/>
              <a:gd name="connsiteX176" fmla="*/ 1216819 w 2640806"/>
              <a:gd name="connsiteY176" fmla="*/ 1409834 h 1800359"/>
              <a:gd name="connsiteX177" fmla="*/ 1283494 w 2640806"/>
              <a:gd name="connsiteY177" fmla="*/ 1424121 h 1800359"/>
              <a:gd name="connsiteX178" fmla="*/ 1323975 w 2640806"/>
              <a:gd name="connsiteY178" fmla="*/ 1466984 h 1800359"/>
              <a:gd name="connsiteX179" fmla="*/ 1369219 w 2640806"/>
              <a:gd name="connsiteY179" fmla="*/ 1514609 h 1800359"/>
              <a:gd name="connsiteX180" fmla="*/ 1371600 w 2640806"/>
              <a:gd name="connsiteY180" fmla="*/ 1574140 h 1800359"/>
              <a:gd name="connsiteX181" fmla="*/ 1343025 w 2640806"/>
              <a:gd name="connsiteY181" fmla="*/ 1528896 h 1800359"/>
              <a:gd name="connsiteX182" fmla="*/ 1297782 w 2640806"/>
              <a:gd name="connsiteY182" fmla="*/ 1483652 h 1800359"/>
              <a:gd name="connsiteX183" fmla="*/ 1262063 w 2640806"/>
              <a:gd name="connsiteY183" fmla="*/ 1450315 h 1800359"/>
              <a:gd name="connsiteX184" fmla="*/ 1228725 w 2640806"/>
              <a:gd name="connsiteY184" fmla="*/ 1431265 h 1800359"/>
              <a:gd name="connsiteX185" fmla="*/ 1159669 w 2640806"/>
              <a:gd name="connsiteY185" fmla="*/ 1426502 h 1800359"/>
              <a:gd name="connsiteX186" fmla="*/ 1102519 w 2640806"/>
              <a:gd name="connsiteY186" fmla="*/ 1424121 h 1800359"/>
              <a:gd name="connsiteX187" fmla="*/ 1062038 w 2640806"/>
              <a:gd name="connsiteY187" fmla="*/ 1407452 h 1800359"/>
              <a:gd name="connsiteX188" fmla="*/ 1014413 w 2640806"/>
              <a:gd name="connsiteY188" fmla="*/ 1388402 h 1800359"/>
              <a:gd name="connsiteX189" fmla="*/ 983457 w 2640806"/>
              <a:gd name="connsiteY189" fmla="*/ 1366971 h 1800359"/>
              <a:gd name="connsiteX190" fmla="*/ 942975 w 2640806"/>
              <a:gd name="connsiteY190" fmla="*/ 1343159 h 1800359"/>
              <a:gd name="connsiteX191" fmla="*/ 900113 w 2640806"/>
              <a:gd name="connsiteY191" fmla="*/ 1319346 h 1800359"/>
              <a:gd name="connsiteX192" fmla="*/ 912019 w 2640806"/>
              <a:gd name="connsiteY192" fmla="*/ 1364590 h 1800359"/>
              <a:gd name="connsiteX193" fmla="*/ 923925 w 2640806"/>
              <a:gd name="connsiteY193" fmla="*/ 1409834 h 1800359"/>
              <a:gd name="connsiteX194" fmla="*/ 938213 w 2640806"/>
              <a:gd name="connsiteY194" fmla="*/ 1450315 h 1800359"/>
              <a:gd name="connsiteX195" fmla="*/ 962025 w 2640806"/>
              <a:gd name="connsiteY195" fmla="*/ 1497940 h 1800359"/>
              <a:gd name="connsiteX196" fmla="*/ 971550 w 2640806"/>
              <a:gd name="connsiteY196" fmla="*/ 1550327 h 1800359"/>
              <a:gd name="connsiteX197" fmla="*/ 1002507 w 2640806"/>
              <a:gd name="connsiteY197" fmla="*/ 1614621 h 1800359"/>
              <a:gd name="connsiteX198" fmla="*/ 1021557 w 2640806"/>
              <a:gd name="connsiteY198" fmla="*/ 1647959 h 1800359"/>
              <a:gd name="connsiteX199" fmla="*/ 1035844 w 2640806"/>
              <a:gd name="connsiteY199" fmla="*/ 1671771 h 1800359"/>
              <a:gd name="connsiteX200" fmla="*/ 1102519 w 2640806"/>
              <a:gd name="connsiteY200" fmla="*/ 1678915 h 1800359"/>
              <a:gd name="connsiteX201" fmla="*/ 1154907 w 2640806"/>
              <a:gd name="connsiteY201" fmla="*/ 1697965 h 1800359"/>
              <a:gd name="connsiteX202" fmla="*/ 1171575 w 2640806"/>
              <a:gd name="connsiteY202" fmla="*/ 1709871 h 1800359"/>
              <a:gd name="connsiteX203" fmla="*/ 1176338 w 2640806"/>
              <a:gd name="connsiteY203" fmla="*/ 1717015 h 1800359"/>
              <a:gd name="connsiteX204" fmla="*/ 1178719 w 2640806"/>
              <a:gd name="connsiteY204" fmla="*/ 1726540 h 1800359"/>
              <a:gd name="connsiteX205" fmla="*/ 1181100 w 2640806"/>
              <a:gd name="connsiteY205" fmla="*/ 1728921 h 1800359"/>
              <a:gd name="connsiteX206" fmla="*/ 1204913 w 2640806"/>
              <a:gd name="connsiteY206" fmla="*/ 1793215 h 1800359"/>
              <a:gd name="connsiteX207" fmla="*/ 1169194 w 2640806"/>
              <a:gd name="connsiteY207" fmla="*/ 1800359 h 1800359"/>
              <a:gd name="connsiteX208" fmla="*/ 1140619 w 2640806"/>
              <a:gd name="connsiteY208" fmla="*/ 1745590 h 1800359"/>
              <a:gd name="connsiteX209" fmla="*/ 1121569 w 2640806"/>
              <a:gd name="connsiteY209" fmla="*/ 1726540 h 1800359"/>
              <a:gd name="connsiteX210" fmla="*/ 1128713 w 2640806"/>
              <a:gd name="connsiteY210" fmla="*/ 1790834 h 1800359"/>
              <a:gd name="connsiteX211" fmla="*/ 1119188 w 2640806"/>
              <a:gd name="connsiteY211" fmla="*/ 1790834 h 1800359"/>
              <a:gd name="connsiteX212" fmla="*/ 1088232 w 2640806"/>
              <a:gd name="connsiteY212" fmla="*/ 1740827 h 1800359"/>
              <a:gd name="connsiteX213" fmla="*/ 1057275 w 2640806"/>
              <a:gd name="connsiteY213" fmla="*/ 1717015 h 1800359"/>
              <a:gd name="connsiteX214" fmla="*/ 1042988 w 2640806"/>
              <a:gd name="connsiteY214" fmla="*/ 1745590 h 1800359"/>
              <a:gd name="connsiteX215" fmla="*/ 1021557 w 2640806"/>
              <a:gd name="connsiteY215" fmla="*/ 1750352 h 1800359"/>
              <a:gd name="connsiteX216" fmla="*/ 985838 w 2640806"/>
              <a:gd name="connsiteY216" fmla="*/ 1697965 h 1800359"/>
              <a:gd name="connsiteX217" fmla="*/ 919163 w 2640806"/>
              <a:gd name="connsiteY217" fmla="*/ 1671771 h 1800359"/>
              <a:gd name="connsiteX218" fmla="*/ 876300 w 2640806"/>
              <a:gd name="connsiteY218" fmla="*/ 1638434 h 1800359"/>
              <a:gd name="connsiteX219" fmla="*/ 857250 w 2640806"/>
              <a:gd name="connsiteY219" fmla="*/ 1576521 h 1800359"/>
              <a:gd name="connsiteX220" fmla="*/ 862013 w 2640806"/>
              <a:gd name="connsiteY220" fmla="*/ 1528896 h 1800359"/>
              <a:gd name="connsiteX221" fmla="*/ 864394 w 2640806"/>
              <a:gd name="connsiteY221" fmla="*/ 1464602 h 1800359"/>
              <a:gd name="connsiteX222" fmla="*/ 866775 w 2640806"/>
              <a:gd name="connsiteY222" fmla="*/ 1400309 h 1800359"/>
              <a:gd name="connsiteX223" fmla="*/ 862013 w 2640806"/>
              <a:gd name="connsiteY223" fmla="*/ 1333634 h 1800359"/>
              <a:gd name="connsiteX224" fmla="*/ 804863 w 2640806"/>
              <a:gd name="connsiteY224" fmla="*/ 1305059 h 1800359"/>
              <a:gd name="connsiteX225" fmla="*/ 754857 w 2640806"/>
              <a:gd name="connsiteY225" fmla="*/ 1281246 h 1800359"/>
              <a:gd name="connsiteX226" fmla="*/ 692944 w 2640806"/>
              <a:gd name="connsiteY226" fmla="*/ 1250290 h 1800359"/>
              <a:gd name="connsiteX227" fmla="*/ 609600 w 2640806"/>
              <a:gd name="connsiteY227" fmla="*/ 1209809 h 1800359"/>
              <a:gd name="connsiteX228" fmla="*/ 566738 w 2640806"/>
              <a:gd name="connsiteY228" fmla="*/ 1183615 h 1800359"/>
              <a:gd name="connsiteX229" fmla="*/ 528638 w 2640806"/>
              <a:gd name="connsiteY229" fmla="*/ 1138371 h 1800359"/>
              <a:gd name="connsiteX230" fmla="*/ 523875 w 2640806"/>
              <a:gd name="connsiteY230" fmla="*/ 1109796 h 1800359"/>
              <a:gd name="connsiteX231" fmla="*/ 550069 w 2640806"/>
              <a:gd name="connsiteY231" fmla="*/ 1090746 h 1800359"/>
              <a:gd name="connsiteX232" fmla="*/ 561975 w 2640806"/>
              <a:gd name="connsiteY232" fmla="*/ 1064552 h 1800359"/>
              <a:gd name="connsiteX233" fmla="*/ 547688 w 2640806"/>
              <a:gd name="connsiteY233" fmla="*/ 1040740 h 1800359"/>
              <a:gd name="connsiteX234" fmla="*/ 490538 w 2640806"/>
              <a:gd name="connsiteY234" fmla="*/ 1076459 h 1800359"/>
              <a:gd name="connsiteX235" fmla="*/ 447675 w 2640806"/>
              <a:gd name="connsiteY235" fmla="*/ 1057409 h 1800359"/>
              <a:gd name="connsiteX236" fmla="*/ 454819 w 2640806"/>
              <a:gd name="connsiteY236" fmla="*/ 1026452 h 1800359"/>
              <a:gd name="connsiteX237" fmla="*/ 461963 w 2640806"/>
              <a:gd name="connsiteY237" fmla="*/ 988352 h 1800359"/>
              <a:gd name="connsiteX238" fmla="*/ 459582 w 2640806"/>
              <a:gd name="connsiteY238" fmla="*/ 976446 h 1800359"/>
              <a:gd name="connsiteX239" fmla="*/ 419100 w 2640806"/>
              <a:gd name="connsiteY239" fmla="*/ 959777 h 1800359"/>
              <a:gd name="connsiteX240" fmla="*/ 392907 w 2640806"/>
              <a:gd name="connsiteY240" fmla="*/ 905009 h 1800359"/>
              <a:gd name="connsiteX241" fmla="*/ 395288 w 2640806"/>
              <a:gd name="connsiteY241" fmla="*/ 857384 h 1800359"/>
              <a:gd name="connsiteX242" fmla="*/ 433388 w 2640806"/>
              <a:gd name="connsiteY242" fmla="*/ 835952 h 1800359"/>
              <a:gd name="connsiteX243" fmla="*/ 431007 w 2640806"/>
              <a:gd name="connsiteY243" fmla="*/ 800234 h 1800359"/>
              <a:gd name="connsiteX244" fmla="*/ 400050 w 2640806"/>
              <a:gd name="connsiteY244" fmla="*/ 819284 h 1800359"/>
              <a:gd name="connsiteX245" fmla="*/ 397669 w 2640806"/>
              <a:gd name="connsiteY245" fmla="*/ 781184 h 1800359"/>
              <a:gd name="connsiteX246" fmla="*/ 419100 w 2640806"/>
              <a:gd name="connsiteY246" fmla="*/ 743084 h 1800359"/>
              <a:gd name="connsiteX247" fmla="*/ 421482 w 2640806"/>
              <a:gd name="connsiteY247" fmla="*/ 695459 h 1800359"/>
              <a:gd name="connsiteX248" fmla="*/ 428625 w 2640806"/>
              <a:gd name="connsiteY248" fmla="*/ 669265 h 1800359"/>
              <a:gd name="connsiteX249" fmla="*/ 383382 w 2640806"/>
              <a:gd name="connsiteY249" fmla="*/ 669265 h 1800359"/>
              <a:gd name="connsiteX250" fmla="*/ 385763 w 2640806"/>
              <a:gd name="connsiteY250" fmla="*/ 619259 h 1800359"/>
              <a:gd name="connsiteX251" fmla="*/ 423863 w 2640806"/>
              <a:gd name="connsiteY251" fmla="*/ 602590 h 1800359"/>
              <a:gd name="connsiteX252" fmla="*/ 445294 w 2640806"/>
              <a:gd name="connsiteY252" fmla="*/ 562109 h 1800359"/>
              <a:gd name="connsiteX253" fmla="*/ 469107 w 2640806"/>
              <a:gd name="connsiteY253" fmla="*/ 526390 h 1800359"/>
              <a:gd name="connsiteX254" fmla="*/ 438150 w 2640806"/>
              <a:gd name="connsiteY254" fmla="*/ 519246 h 1800359"/>
              <a:gd name="connsiteX255" fmla="*/ 409575 w 2640806"/>
              <a:gd name="connsiteY255" fmla="*/ 521627 h 1800359"/>
              <a:gd name="connsiteX256" fmla="*/ 400050 w 2640806"/>
              <a:gd name="connsiteY256" fmla="*/ 552584 h 1800359"/>
              <a:gd name="connsiteX257" fmla="*/ 381000 w 2640806"/>
              <a:gd name="connsiteY257" fmla="*/ 588302 h 1800359"/>
              <a:gd name="connsiteX258" fmla="*/ 333375 w 2640806"/>
              <a:gd name="connsiteY258" fmla="*/ 614496 h 1800359"/>
              <a:gd name="connsiteX259" fmla="*/ 285750 w 2640806"/>
              <a:gd name="connsiteY259" fmla="*/ 635927 h 1800359"/>
              <a:gd name="connsiteX260" fmla="*/ 230982 w 2640806"/>
              <a:gd name="connsiteY260" fmla="*/ 643071 h 1800359"/>
              <a:gd name="connsiteX261" fmla="*/ 159544 w 2640806"/>
              <a:gd name="connsiteY261" fmla="*/ 631165 h 1800359"/>
              <a:gd name="connsiteX262" fmla="*/ 230982 w 2640806"/>
              <a:gd name="connsiteY262" fmla="*/ 612115 h 1800359"/>
              <a:gd name="connsiteX263" fmla="*/ 233363 w 2640806"/>
              <a:gd name="connsiteY263" fmla="*/ 581159 h 1800359"/>
              <a:gd name="connsiteX264" fmla="*/ 204788 w 2640806"/>
              <a:gd name="connsiteY264" fmla="*/ 557346 h 1800359"/>
              <a:gd name="connsiteX265" fmla="*/ 223838 w 2640806"/>
              <a:gd name="connsiteY265" fmla="*/ 531152 h 1800359"/>
              <a:gd name="connsiteX266" fmla="*/ 221457 w 2640806"/>
              <a:gd name="connsiteY266" fmla="*/ 495434 h 1800359"/>
              <a:gd name="connsiteX267" fmla="*/ 221457 w 2640806"/>
              <a:gd name="connsiteY267" fmla="*/ 495434 h 1800359"/>
              <a:gd name="connsiteX268" fmla="*/ 166688 w 2640806"/>
              <a:gd name="connsiteY268" fmla="*/ 500196 h 1800359"/>
              <a:gd name="connsiteX269" fmla="*/ 157163 w 2640806"/>
              <a:gd name="connsiteY269" fmla="*/ 533534 h 1800359"/>
              <a:gd name="connsiteX270" fmla="*/ 159544 w 2640806"/>
              <a:gd name="connsiteY270" fmla="*/ 478765 h 1800359"/>
              <a:gd name="connsiteX271" fmla="*/ 192882 w 2640806"/>
              <a:gd name="connsiteY271" fmla="*/ 433521 h 1800359"/>
              <a:gd name="connsiteX272" fmla="*/ 214313 w 2640806"/>
              <a:gd name="connsiteY272" fmla="*/ 414471 h 1800359"/>
              <a:gd name="connsiteX273" fmla="*/ 245269 w 2640806"/>
              <a:gd name="connsiteY273" fmla="*/ 393040 h 1800359"/>
              <a:gd name="connsiteX274" fmla="*/ 197644 w 2640806"/>
              <a:gd name="connsiteY274" fmla="*/ 378752 h 1800359"/>
              <a:gd name="connsiteX275" fmla="*/ 133350 w 2640806"/>
              <a:gd name="connsiteY275" fmla="*/ 378752 h 1800359"/>
              <a:gd name="connsiteX276" fmla="*/ 109538 w 2640806"/>
              <a:gd name="connsiteY276" fmla="*/ 378752 h 1800359"/>
              <a:gd name="connsiteX277" fmla="*/ 107157 w 2640806"/>
              <a:gd name="connsiteY277" fmla="*/ 433521 h 1800359"/>
              <a:gd name="connsiteX278" fmla="*/ 61913 w 2640806"/>
              <a:gd name="connsiteY278" fmla="*/ 378752 h 1800359"/>
              <a:gd name="connsiteX279" fmla="*/ 0 w 2640806"/>
              <a:gd name="connsiteY279" fmla="*/ 359702 h 1800359"/>
              <a:gd name="connsiteX280" fmla="*/ 0 w 2640806"/>
              <a:gd name="connsiteY280" fmla="*/ 338271 h 1800359"/>
              <a:gd name="connsiteX281" fmla="*/ 35719 w 2640806"/>
              <a:gd name="connsiteY281" fmla="*/ 314459 h 1800359"/>
              <a:gd name="connsiteX282" fmla="*/ 66675 w 2640806"/>
              <a:gd name="connsiteY282" fmla="*/ 273977 h 1800359"/>
              <a:gd name="connsiteX283" fmla="*/ 54769 w 2640806"/>
              <a:gd name="connsiteY283" fmla="*/ 238259 h 1800359"/>
              <a:gd name="connsiteX284" fmla="*/ 35719 w 2640806"/>
              <a:gd name="connsiteY284" fmla="*/ 214446 h 1800359"/>
              <a:gd name="connsiteX285" fmla="*/ 61913 w 2640806"/>
              <a:gd name="connsiteY285" fmla="*/ 200159 h 1800359"/>
              <a:gd name="connsiteX286" fmla="*/ 71438 w 2640806"/>
              <a:gd name="connsiteY286" fmla="*/ 159677 h 1800359"/>
              <a:gd name="connsiteX287" fmla="*/ 57150 w 2640806"/>
              <a:gd name="connsiteY287" fmla="*/ 123959 h 1800359"/>
              <a:gd name="connsiteX288" fmla="*/ 21432 w 2640806"/>
              <a:gd name="connsiteY288" fmla="*/ 81096 h 1800359"/>
              <a:gd name="connsiteX289" fmla="*/ 66675 w 2640806"/>
              <a:gd name="connsiteY289" fmla="*/ 57284 h 1800359"/>
              <a:gd name="connsiteX290" fmla="*/ 95250 w 2640806"/>
              <a:gd name="connsiteY290" fmla="*/ 47759 h 1800359"/>
              <a:gd name="connsiteX291" fmla="*/ 190500 w 2640806"/>
              <a:gd name="connsiteY291" fmla="*/ 134 h 1800359"/>
              <a:gd name="connsiteX292" fmla="*/ 269081 w 2640806"/>
              <a:gd name="connsiteY292" fmla="*/ 62046 h 1800359"/>
              <a:gd name="connsiteX293" fmla="*/ 404813 w 2640806"/>
              <a:gd name="connsiteY293"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778794 w 2640806"/>
              <a:gd name="connsiteY99" fmla="*/ 1000260 h 1800359"/>
              <a:gd name="connsiteX100" fmla="*/ 1516857 w 2640806"/>
              <a:gd name="connsiteY100" fmla="*/ 926440 h 1800359"/>
              <a:gd name="connsiteX101" fmla="*/ 1471613 w 2640806"/>
              <a:gd name="connsiteY101" fmla="*/ 897865 h 1800359"/>
              <a:gd name="connsiteX102" fmla="*/ 1438275 w 2640806"/>
              <a:gd name="connsiteY102" fmla="*/ 847859 h 1800359"/>
              <a:gd name="connsiteX103" fmla="*/ 1433513 w 2640806"/>
              <a:gd name="connsiteY103" fmla="*/ 819284 h 1800359"/>
              <a:gd name="connsiteX104" fmla="*/ 1409700 w 2640806"/>
              <a:gd name="connsiteY104" fmla="*/ 804996 h 1800359"/>
              <a:gd name="connsiteX105" fmla="*/ 1369219 w 2640806"/>
              <a:gd name="connsiteY105" fmla="*/ 807377 h 1800359"/>
              <a:gd name="connsiteX106" fmla="*/ 1309688 w 2640806"/>
              <a:gd name="connsiteY106" fmla="*/ 807377 h 1800359"/>
              <a:gd name="connsiteX107" fmla="*/ 1281113 w 2640806"/>
              <a:gd name="connsiteY107" fmla="*/ 812140 h 1800359"/>
              <a:gd name="connsiteX108" fmla="*/ 1257300 w 2640806"/>
              <a:gd name="connsiteY108" fmla="*/ 835952 h 1800359"/>
              <a:gd name="connsiteX109" fmla="*/ 1221582 w 2640806"/>
              <a:gd name="connsiteY109" fmla="*/ 838334 h 1800359"/>
              <a:gd name="connsiteX110" fmla="*/ 1188244 w 2640806"/>
              <a:gd name="connsiteY110" fmla="*/ 835952 h 1800359"/>
              <a:gd name="connsiteX111" fmla="*/ 1143000 w 2640806"/>
              <a:gd name="connsiteY111" fmla="*/ 821665 h 1800359"/>
              <a:gd name="connsiteX112" fmla="*/ 1109663 w 2640806"/>
              <a:gd name="connsiteY112" fmla="*/ 838334 h 1800359"/>
              <a:gd name="connsiteX113" fmla="*/ 1083469 w 2640806"/>
              <a:gd name="connsiteY113" fmla="*/ 866909 h 1800359"/>
              <a:gd name="connsiteX114" fmla="*/ 1054894 w 2640806"/>
              <a:gd name="connsiteY114" fmla="*/ 885959 h 1800359"/>
              <a:gd name="connsiteX115" fmla="*/ 1064419 w 2640806"/>
              <a:gd name="connsiteY115" fmla="*/ 926440 h 1800359"/>
              <a:gd name="connsiteX116" fmla="*/ 1059657 w 2640806"/>
              <a:gd name="connsiteY116" fmla="*/ 985971 h 1800359"/>
              <a:gd name="connsiteX117" fmla="*/ 1038225 w 2640806"/>
              <a:gd name="connsiteY117" fmla="*/ 933584 h 1800359"/>
              <a:gd name="connsiteX118" fmla="*/ 1028700 w 2640806"/>
              <a:gd name="connsiteY118" fmla="*/ 902627 h 1800359"/>
              <a:gd name="connsiteX119" fmla="*/ 1009650 w 2640806"/>
              <a:gd name="connsiteY119" fmla="*/ 897865 h 1800359"/>
              <a:gd name="connsiteX120" fmla="*/ 997744 w 2640806"/>
              <a:gd name="connsiteY120" fmla="*/ 921677 h 1800359"/>
              <a:gd name="connsiteX121" fmla="*/ 969169 w 2640806"/>
              <a:gd name="connsiteY121" fmla="*/ 924059 h 1800359"/>
              <a:gd name="connsiteX122" fmla="*/ 935832 w 2640806"/>
              <a:gd name="connsiteY122" fmla="*/ 916915 h 1800359"/>
              <a:gd name="connsiteX123" fmla="*/ 912019 w 2640806"/>
              <a:gd name="connsiteY123" fmla="*/ 935965 h 1800359"/>
              <a:gd name="connsiteX124" fmla="*/ 873919 w 2640806"/>
              <a:gd name="connsiteY124" fmla="*/ 945490 h 1800359"/>
              <a:gd name="connsiteX125" fmla="*/ 842963 w 2640806"/>
              <a:gd name="connsiteY125" fmla="*/ 935965 h 1800359"/>
              <a:gd name="connsiteX126" fmla="*/ 802482 w 2640806"/>
              <a:gd name="connsiteY126" fmla="*/ 912152 h 1800359"/>
              <a:gd name="connsiteX127" fmla="*/ 785813 w 2640806"/>
              <a:gd name="connsiteY127" fmla="*/ 881196 h 1800359"/>
              <a:gd name="connsiteX128" fmla="*/ 776288 w 2640806"/>
              <a:gd name="connsiteY128" fmla="*/ 866909 h 1800359"/>
              <a:gd name="connsiteX129" fmla="*/ 800100 w 2640806"/>
              <a:gd name="connsiteY129" fmla="*/ 850240 h 1800359"/>
              <a:gd name="connsiteX130" fmla="*/ 800100 w 2640806"/>
              <a:gd name="connsiteY130" fmla="*/ 793090 h 1800359"/>
              <a:gd name="connsiteX131" fmla="*/ 776288 w 2640806"/>
              <a:gd name="connsiteY131" fmla="*/ 783565 h 1800359"/>
              <a:gd name="connsiteX132" fmla="*/ 719138 w 2640806"/>
              <a:gd name="connsiteY132" fmla="*/ 788327 h 1800359"/>
              <a:gd name="connsiteX133" fmla="*/ 688182 w 2640806"/>
              <a:gd name="connsiteY133" fmla="*/ 781184 h 1800359"/>
              <a:gd name="connsiteX134" fmla="*/ 673894 w 2640806"/>
              <a:gd name="connsiteY134" fmla="*/ 754990 h 1800359"/>
              <a:gd name="connsiteX135" fmla="*/ 652463 w 2640806"/>
              <a:gd name="connsiteY135" fmla="*/ 731177 h 1800359"/>
              <a:gd name="connsiteX136" fmla="*/ 619125 w 2640806"/>
              <a:gd name="connsiteY136" fmla="*/ 709746 h 1800359"/>
              <a:gd name="connsiteX137" fmla="*/ 590550 w 2640806"/>
              <a:gd name="connsiteY137" fmla="*/ 716890 h 1800359"/>
              <a:gd name="connsiteX138" fmla="*/ 566738 w 2640806"/>
              <a:gd name="connsiteY138" fmla="*/ 719271 h 1800359"/>
              <a:gd name="connsiteX139" fmla="*/ 569119 w 2640806"/>
              <a:gd name="connsiteY139" fmla="*/ 750227 h 1800359"/>
              <a:gd name="connsiteX140" fmla="*/ 604838 w 2640806"/>
              <a:gd name="connsiteY140" fmla="*/ 764515 h 1800359"/>
              <a:gd name="connsiteX141" fmla="*/ 571500 w 2640806"/>
              <a:gd name="connsiteY141" fmla="*/ 778802 h 1800359"/>
              <a:gd name="connsiteX142" fmla="*/ 545307 w 2640806"/>
              <a:gd name="connsiteY142" fmla="*/ 795471 h 1800359"/>
              <a:gd name="connsiteX143" fmla="*/ 569119 w 2640806"/>
              <a:gd name="connsiteY143" fmla="*/ 814521 h 1800359"/>
              <a:gd name="connsiteX144" fmla="*/ 550069 w 2640806"/>
              <a:gd name="connsiteY144" fmla="*/ 833571 h 1800359"/>
              <a:gd name="connsiteX145" fmla="*/ 523875 w 2640806"/>
              <a:gd name="connsiteY145" fmla="*/ 840715 h 1800359"/>
              <a:gd name="connsiteX146" fmla="*/ 511969 w 2640806"/>
              <a:gd name="connsiteY146" fmla="*/ 862146 h 1800359"/>
              <a:gd name="connsiteX147" fmla="*/ 535782 w 2640806"/>
              <a:gd name="connsiteY147" fmla="*/ 883577 h 1800359"/>
              <a:gd name="connsiteX148" fmla="*/ 542925 w 2640806"/>
              <a:gd name="connsiteY148" fmla="*/ 914534 h 1800359"/>
              <a:gd name="connsiteX149" fmla="*/ 557213 w 2640806"/>
              <a:gd name="connsiteY149" fmla="*/ 947871 h 1800359"/>
              <a:gd name="connsiteX150" fmla="*/ 533400 w 2640806"/>
              <a:gd name="connsiteY150" fmla="*/ 955015 h 1800359"/>
              <a:gd name="connsiteX151" fmla="*/ 528638 w 2640806"/>
              <a:gd name="connsiteY151" fmla="*/ 988352 h 1800359"/>
              <a:gd name="connsiteX152" fmla="*/ 550069 w 2640806"/>
              <a:gd name="connsiteY152" fmla="*/ 1002640 h 1800359"/>
              <a:gd name="connsiteX153" fmla="*/ 573882 w 2640806"/>
              <a:gd name="connsiteY153" fmla="*/ 990734 h 1800359"/>
              <a:gd name="connsiteX154" fmla="*/ 588169 w 2640806"/>
              <a:gd name="connsiteY154" fmla="*/ 1012165 h 1800359"/>
              <a:gd name="connsiteX155" fmla="*/ 588169 w 2640806"/>
              <a:gd name="connsiteY155" fmla="*/ 1012165 h 1800359"/>
              <a:gd name="connsiteX156" fmla="*/ 614363 w 2640806"/>
              <a:gd name="connsiteY156" fmla="*/ 1038359 h 1800359"/>
              <a:gd name="connsiteX157" fmla="*/ 602457 w 2640806"/>
              <a:gd name="connsiteY157" fmla="*/ 1064552 h 1800359"/>
              <a:gd name="connsiteX158" fmla="*/ 588169 w 2640806"/>
              <a:gd name="connsiteY158" fmla="*/ 1081221 h 1800359"/>
              <a:gd name="connsiteX159" fmla="*/ 600075 w 2640806"/>
              <a:gd name="connsiteY159" fmla="*/ 1119321 h 1800359"/>
              <a:gd name="connsiteX160" fmla="*/ 609600 w 2640806"/>
              <a:gd name="connsiteY160" fmla="*/ 1138371 h 1800359"/>
              <a:gd name="connsiteX161" fmla="*/ 609600 w 2640806"/>
              <a:gd name="connsiteY161" fmla="*/ 1138371 h 1800359"/>
              <a:gd name="connsiteX162" fmla="*/ 640557 w 2640806"/>
              <a:gd name="connsiteY162" fmla="*/ 1155040 h 1800359"/>
              <a:gd name="connsiteX163" fmla="*/ 642938 w 2640806"/>
              <a:gd name="connsiteY163" fmla="*/ 1188377 h 1800359"/>
              <a:gd name="connsiteX164" fmla="*/ 681038 w 2640806"/>
              <a:gd name="connsiteY164" fmla="*/ 1205046 h 1800359"/>
              <a:gd name="connsiteX165" fmla="*/ 781050 w 2640806"/>
              <a:gd name="connsiteY165" fmla="*/ 1228859 h 1800359"/>
              <a:gd name="connsiteX166" fmla="*/ 797719 w 2640806"/>
              <a:gd name="connsiteY166" fmla="*/ 1245527 h 1800359"/>
              <a:gd name="connsiteX167" fmla="*/ 828675 w 2640806"/>
              <a:gd name="connsiteY167" fmla="*/ 1262196 h 1800359"/>
              <a:gd name="connsiteX168" fmla="*/ 852488 w 2640806"/>
              <a:gd name="connsiteY168" fmla="*/ 1238384 h 1800359"/>
              <a:gd name="connsiteX169" fmla="*/ 864394 w 2640806"/>
              <a:gd name="connsiteY169" fmla="*/ 1262196 h 1800359"/>
              <a:gd name="connsiteX170" fmla="*/ 926307 w 2640806"/>
              <a:gd name="connsiteY170" fmla="*/ 1269340 h 1800359"/>
              <a:gd name="connsiteX171" fmla="*/ 940594 w 2640806"/>
              <a:gd name="connsiteY171" fmla="*/ 1286009 h 1800359"/>
              <a:gd name="connsiteX172" fmla="*/ 966788 w 2640806"/>
              <a:gd name="connsiteY172" fmla="*/ 1326490 h 1800359"/>
              <a:gd name="connsiteX173" fmla="*/ 1004888 w 2640806"/>
              <a:gd name="connsiteY173" fmla="*/ 1350302 h 1800359"/>
              <a:gd name="connsiteX174" fmla="*/ 1064419 w 2640806"/>
              <a:gd name="connsiteY174" fmla="*/ 1376496 h 1800359"/>
              <a:gd name="connsiteX175" fmla="*/ 1104900 w 2640806"/>
              <a:gd name="connsiteY175" fmla="*/ 1395546 h 1800359"/>
              <a:gd name="connsiteX176" fmla="*/ 1152525 w 2640806"/>
              <a:gd name="connsiteY176" fmla="*/ 1395546 h 1800359"/>
              <a:gd name="connsiteX177" fmla="*/ 1216819 w 2640806"/>
              <a:gd name="connsiteY177" fmla="*/ 1409834 h 1800359"/>
              <a:gd name="connsiteX178" fmla="*/ 1283494 w 2640806"/>
              <a:gd name="connsiteY178" fmla="*/ 1424121 h 1800359"/>
              <a:gd name="connsiteX179" fmla="*/ 1323975 w 2640806"/>
              <a:gd name="connsiteY179" fmla="*/ 1466984 h 1800359"/>
              <a:gd name="connsiteX180" fmla="*/ 1369219 w 2640806"/>
              <a:gd name="connsiteY180" fmla="*/ 1514609 h 1800359"/>
              <a:gd name="connsiteX181" fmla="*/ 1371600 w 2640806"/>
              <a:gd name="connsiteY181" fmla="*/ 1574140 h 1800359"/>
              <a:gd name="connsiteX182" fmla="*/ 1343025 w 2640806"/>
              <a:gd name="connsiteY182" fmla="*/ 1528896 h 1800359"/>
              <a:gd name="connsiteX183" fmla="*/ 1297782 w 2640806"/>
              <a:gd name="connsiteY183" fmla="*/ 1483652 h 1800359"/>
              <a:gd name="connsiteX184" fmla="*/ 1262063 w 2640806"/>
              <a:gd name="connsiteY184" fmla="*/ 1450315 h 1800359"/>
              <a:gd name="connsiteX185" fmla="*/ 1228725 w 2640806"/>
              <a:gd name="connsiteY185" fmla="*/ 1431265 h 1800359"/>
              <a:gd name="connsiteX186" fmla="*/ 1159669 w 2640806"/>
              <a:gd name="connsiteY186" fmla="*/ 1426502 h 1800359"/>
              <a:gd name="connsiteX187" fmla="*/ 1102519 w 2640806"/>
              <a:gd name="connsiteY187" fmla="*/ 1424121 h 1800359"/>
              <a:gd name="connsiteX188" fmla="*/ 1062038 w 2640806"/>
              <a:gd name="connsiteY188" fmla="*/ 1407452 h 1800359"/>
              <a:gd name="connsiteX189" fmla="*/ 1014413 w 2640806"/>
              <a:gd name="connsiteY189" fmla="*/ 1388402 h 1800359"/>
              <a:gd name="connsiteX190" fmla="*/ 983457 w 2640806"/>
              <a:gd name="connsiteY190" fmla="*/ 1366971 h 1800359"/>
              <a:gd name="connsiteX191" fmla="*/ 942975 w 2640806"/>
              <a:gd name="connsiteY191" fmla="*/ 1343159 h 1800359"/>
              <a:gd name="connsiteX192" fmla="*/ 900113 w 2640806"/>
              <a:gd name="connsiteY192" fmla="*/ 1319346 h 1800359"/>
              <a:gd name="connsiteX193" fmla="*/ 912019 w 2640806"/>
              <a:gd name="connsiteY193" fmla="*/ 1364590 h 1800359"/>
              <a:gd name="connsiteX194" fmla="*/ 923925 w 2640806"/>
              <a:gd name="connsiteY194" fmla="*/ 1409834 h 1800359"/>
              <a:gd name="connsiteX195" fmla="*/ 938213 w 2640806"/>
              <a:gd name="connsiteY195" fmla="*/ 1450315 h 1800359"/>
              <a:gd name="connsiteX196" fmla="*/ 962025 w 2640806"/>
              <a:gd name="connsiteY196" fmla="*/ 1497940 h 1800359"/>
              <a:gd name="connsiteX197" fmla="*/ 971550 w 2640806"/>
              <a:gd name="connsiteY197" fmla="*/ 1550327 h 1800359"/>
              <a:gd name="connsiteX198" fmla="*/ 1002507 w 2640806"/>
              <a:gd name="connsiteY198" fmla="*/ 1614621 h 1800359"/>
              <a:gd name="connsiteX199" fmla="*/ 1021557 w 2640806"/>
              <a:gd name="connsiteY199" fmla="*/ 1647959 h 1800359"/>
              <a:gd name="connsiteX200" fmla="*/ 1035844 w 2640806"/>
              <a:gd name="connsiteY200" fmla="*/ 1671771 h 1800359"/>
              <a:gd name="connsiteX201" fmla="*/ 1102519 w 2640806"/>
              <a:gd name="connsiteY201" fmla="*/ 1678915 h 1800359"/>
              <a:gd name="connsiteX202" fmla="*/ 1154907 w 2640806"/>
              <a:gd name="connsiteY202" fmla="*/ 1697965 h 1800359"/>
              <a:gd name="connsiteX203" fmla="*/ 1171575 w 2640806"/>
              <a:gd name="connsiteY203" fmla="*/ 1709871 h 1800359"/>
              <a:gd name="connsiteX204" fmla="*/ 1176338 w 2640806"/>
              <a:gd name="connsiteY204" fmla="*/ 1717015 h 1800359"/>
              <a:gd name="connsiteX205" fmla="*/ 1178719 w 2640806"/>
              <a:gd name="connsiteY205" fmla="*/ 1726540 h 1800359"/>
              <a:gd name="connsiteX206" fmla="*/ 1181100 w 2640806"/>
              <a:gd name="connsiteY206" fmla="*/ 1728921 h 1800359"/>
              <a:gd name="connsiteX207" fmla="*/ 1204913 w 2640806"/>
              <a:gd name="connsiteY207" fmla="*/ 1793215 h 1800359"/>
              <a:gd name="connsiteX208" fmla="*/ 1169194 w 2640806"/>
              <a:gd name="connsiteY208" fmla="*/ 1800359 h 1800359"/>
              <a:gd name="connsiteX209" fmla="*/ 1140619 w 2640806"/>
              <a:gd name="connsiteY209" fmla="*/ 1745590 h 1800359"/>
              <a:gd name="connsiteX210" fmla="*/ 1121569 w 2640806"/>
              <a:gd name="connsiteY210" fmla="*/ 1726540 h 1800359"/>
              <a:gd name="connsiteX211" fmla="*/ 1128713 w 2640806"/>
              <a:gd name="connsiteY211" fmla="*/ 1790834 h 1800359"/>
              <a:gd name="connsiteX212" fmla="*/ 1119188 w 2640806"/>
              <a:gd name="connsiteY212" fmla="*/ 1790834 h 1800359"/>
              <a:gd name="connsiteX213" fmla="*/ 1088232 w 2640806"/>
              <a:gd name="connsiteY213" fmla="*/ 1740827 h 1800359"/>
              <a:gd name="connsiteX214" fmla="*/ 1057275 w 2640806"/>
              <a:gd name="connsiteY214" fmla="*/ 1717015 h 1800359"/>
              <a:gd name="connsiteX215" fmla="*/ 1042988 w 2640806"/>
              <a:gd name="connsiteY215" fmla="*/ 1745590 h 1800359"/>
              <a:gd name="connsiteX216" fmla="*/ 1021557 w 2640806"/>
              <a:gd name="connsiteY216" fmla="*/ 1750352 h 1800359"/>
              <a:gd name="connsiteX217" fmla="*/ 985838 w 2640806"/>
              <a:gd name="connsiteY217" fmla="*/ 1697965 h 1800359"/>
              <a:gd name="connsiteX218" fmla="*/ 919163 w 2640806"/>
              <a:gd name="connsiteY218" fmla="*/ 1671771 h 1800359"/>
              <a:gd name="connsiteX219" fmla="*/ 876300 w 2640806"/>
              <a:gd name="connsiteY219" fmla="*/ 1638434 h 1800359"/>
              <a:gd name="connsiteX220" fmla="*/ 857250 w 2640806"/>
              <a:gd name="connsiteY220" fmla="*/ 1576521 h 1800359"/>
              <a:gd name="connsiteX221" fmla="*/ 862013 w 2640806"/>
              <a:gd name="connsiteY221" fmla="*/ 1528896 h 1800359"/>
              <a:gd name="connsiteX222" fmla="*/ 864394 w 2640806"/>
              <a:gd name="connsiteY222" fmla="*/ 1464602 h 1800359"/>
              <a:gd name="connsiteX223" fmla="*/ 866775 w 2640806"/>
              <a:gd name="connsiteY223" fmla="*/ 1400309 h 1800359"/>
              <a:gd name="connsiteX224" fmla="*/ 862013 w 2640806"/>
              <a:gd name="connsiteY224" fmla="*/ 1333634 h 1800359"/>
              <a:gd name="connsiteX225" fmla="*/ 804863 w 2640806"/>
              <a:gd name="connsiteY225" fmla="*/ 1305059 h 1800359"/>
              <a:gd name="connsiteX226" fmla="*/ 754857 w 2640806"/>
              <a:gd name="connsiteY226" fmla="*/ 1281246 h 1800359"/>
              <a:gd name="connsiteX227" fmla="*/ 692944 w 2640806"/>
              <a:gd name="connsiteY227" fmla="*/ 1250290 h 1800359"/>
              <a:gd name="connsiteX228" fmla="*/ 609600 w 2640806"/>
              <a:gd name="connsiteY228" fmla="*/ 1209809 h 1800359"/>
              <a:gd name="connsiteX229" fmla="*/ 566738 w 2640806"/>
              <a:gd name="connsiteY229" fmla="*/ 1183615 h 1800359"/>
              <a:gd name="connsiteX230" fmla="*/ 528638 w 2640806"/>
              <a:gd name="connsiteY230" fmla="*/ 1138371 h 1800359"/>
              <a:gd name="connsiteX231" fmla="*/ 523875 w 2640806"/>
              <a:gd name="connsiteY231" fmla="*/ 1109796 h 1800359"/>
              <a:gd name="connsiteX232" fmla="*/ 550069 w 2640806"/>
              <a:gd name="connsiteY232" fmla="*/ 1090746 h 1800359"/>
              <a:gd name="connsiteX233" fmla="*/ 561975 w 2640806"/>
              <a:gd name="connsiteY233" fmla="*/ 1064552 h 1800359"/>
              <a:gd name="connsiteX234" fmla="*/ 547688 w 2640806"/>
              <a:gd name="connsiteY234" fmla="*/ 1040740 h 1800359"/>
              <a:gd name="connsiteX235" fmla="*/ 490538 w 2640806"/>
              <a:gd name="connsiteY235" fmla="*/ 1076459 h 1800359"/>
              <a:gd name="connsiteX236" fmla="*/ 447675 w 2640806"/>
              <a:gd name="connsiteY236" fmla="*/ 1057409 h 1800359"/>
              <a:gd name="connsiteX237" fmla="*/ 454819 w 2640806"/>
              <a:gd name="connsiteY237" fmla="*/ 1026452 h 1800359"/>
              <a:gd name="connsiteX238" fmla="*/ 461963 w 2640806"/>
              <a:gd name="connsiteY238" fmla="*/ 988352 h 1800359"/>
              <a:gd name="connsiteX239" fmla="*/ 459582 w 2640806"/>
              <a:gd name="connsiteY239" fmla="*/ 976446 h 1800359"/>
              <a:gd name="connsiteX240" fmla="*/ 419100 w 2640806"/>
              <a:gd name="connsiteY240" fmla="*/ 959777 h 1800359"/>
              <a:gd name="connsiteX241" fmla="*/ 392907 w 2640806"/>
              <a:gd name="connsiteY241" fmla="*/ 905009 h 1800359"/>
              <a:gd name="connsiteX242" fmla="*/ 395288 w 2640806"/>
              <a:gd name="connsiteY242" fmla="*/ 857384 h 1800359"/>
              <a:gd name="connsiteX243" fmla="*/ 433388 w 2640806"/>
              <a:gd name="connsiteY243" fmla="*/ 835952 h 1800359"/>
              <a:gd name="connsiteX244" fmla="*/ 431007 w 2640806"/>
              <a:gd name="connsiteY244" fmla="*/ 800234 h 1800359"/>
              <a:gd name="connsiteX245" fmla="*/ 400050 w 2640806"/>
              <a:gd name="connsiteY245" fmla="*/ 819284 h 1800359"/>
              <a:gd name="connsiteX246" fmla="*/ 397669 w 2640806"/>
              <a:gd name="connsiteY246" fmla="*/ 781184 h 1800359"/>
              <a:gd name="connsiteX247" fmla="*/ 419100 w 2640806"/>
              <a:gd name="connsiteY247" fmla="*/ 743084 h 1800359"/>
              <a:gd name="connsiteX248" fmla="*/ 421482 w 2640806"/>
              <a:gd name="connsiteY248" fmla="*/ 695459 h 1800359"/>
              <a:gd name="connsiteX249" fmla="*/ 428625 w 2640806"/>
              <a:gd name="connsiteY249" fmla="*/ 669265 h 1800359"/>
              <a:gd name="connsiteX250" fmla="*/ 383382 w 2640806"/>
              <a:gd name="connsiteY250" fmla="*/ 669265 h 1800359"/>
              <a:gd name="connsiteX251" fmla="*/ 385763 w 2640806"/>
              <a:gd name="connsiteY251" fmla="*/ 619259 h 1800359"/>
              <a:gd name="connsiteX252" fmla="*/ 423863 w 2640806"/>
              <a:gd name="connsiteY252" fmla="*/ 602590 h 1800359"/>
              <a:gd name="connsiteX253" fmla="*/ 445294 w 2640806"/>
              <a:gd name="connsiteY253" fmla="*/ 562109 h 1800359"/>
              <a:gd name="connsiteX254" fmla="*/ 469107 w 2640806"/>
              <a:gd name="connsiteY254" fmla="*/ 526390 h 1800359"/>
              <a:gd name="connsiteX255" fmla="*/ 438150 w 2640806"/>
              <a:gd name="connsiteY255" fmla="*/ 519246 h 1800359"/>
              <a:gd name="connsiteX256" fmla="*/ 409575 w 2640806"/>
              <a:gd name="connsiteY256" fmla="*/ 521627 h 1800359"/>
              <a:gd name="connsiteX257" fmla="*/ 400050 w 2640806"/>
              <a:gd name="connsiteY257" fmla="*/ 552584 h 1800359"/>
              <a:gd name="connsiteX258" fmla="*/ 381000 w 2640806"/>
              <a:gd name="connsiteY258" fmla="*/ 588302 h 1800359"/>
              <a:gd name="connsiteX259" fmla="*/ 333375 w 2640806"/>
              <a:gd name="connsiteY259" fmla="*/ 614496 h 1800359"/>
              <a:gd name="connsiteX260" fmla="*/ 285750 w 2640806"/>
              <a:gd name="connsiteY260" fmla="*/ 635927 h 1800359"/>
              <a:gd name="connsiteX261" fmla="*/ 230982 w 2640806"/>
              <a:gd name="connsiteY261" fmla="*/ 643071 h 1800359"/>
              <a:gd name="connsiteX262" fmla="*/ 159544 w 2640806"/>
              <a:gd name="connsiteY262" fmla="*/ 631165 h 1800359"/>
              <a:gd name="connsiteX263" fmla="*/ 230982 w 2640806"/>
              <a:gd name="connsiteY263" fmla="*/ 612115 h 1800359"/>
              <a:gd name="connsiteX264" fmla="*/ 233363 w 2640806"/>
              <a:gd name="connsiteY264" fmla="*/ 581159 h 1800359"/>
              <a:gd name="connsiteX265" fmla="*/ 204788 w 2640806"/>
              <a:gd name="connsiteY265" fmla="*/ 557346 h 1800359"/>
              <a:gd name="connsiteX266" fmla="*/ 223838 w 2640806"/>
              <a:gd name="connsiteY266" fmla="*/ 531152 h 1800359"/>
              <a:gd name="connsiteX267" fmla="*/ 221457 w 2640806"/>
              <a:gd name="connsiteY267" fmla="*/ 495434 h 1800359"/>
              <a:gd name="connsiteX268" fmla="*/ 221457 w 2640806"/>
              <a:gd name="connsiteY268" fmla="*/ 495434 h 1800359"/>
              <a:gd name="connsiteX269" fmla="*/ 166688 w 2640806"/>
              <a:gd name="connsiteY269" fmla="*/ 500196 h 1800359"/>
              <a:gd name="connsiteX270" fmla="*/ 157163 w 2640806"/>
              <a:gd name="connsiteY270" fmla="*/ 533534 h 1800359"/>
              <a:gd name="connsiteX271" fmla="*/ 159544 w 2640806"/>
              <a:gd name="connsiteY271" fmla="*/ 478765 h 1800359"/>
              <a:gd name="connsiteX272" fmla="*/ 192882 w 2640806"/>
              <a:gd name="connsiteY272" fmla="*/ 433521 h 1800359"/>
              <a:gd name="connsiteX273" fmla="*/ 214313 w 2640806"/>
              <a:gd name="connsiteY273" fmla="*/ 414471 h 1800359"/>
              <a:gd name="connsiteX274" fmla="*/ 245269 w 2640806"/>
              <a:gd name="connsiteY274" fmla="*/ 393040 h 1800359"/>
              <a:gd name="connsiteX275" fmla="*/ 197644 w 2640806"/>
              <a:gd name="connsiteY275" fmla="*/ 378752 h 1800359"/>
              <a:gd name="connsiteX276" fmla="*/ 133350 w 2640806"/>
              <a:gd name="connsiteY276" fmla="*/ 378752 h 1800359"/>
              <a:gd name="connsiteX277" fmla="*/ 109538 w 2640806"/>
              <a:gd name="connsiteY277" fmla="*/ 378752 h 1800359"/>
              <a:gd name="connsiteX278" fmla="*/ 107157 w 2640806"/>
              <a:gd name="connsiteY278" fmla="*/ 433521 h 1800359"/>
              <a:gd name="connsiteX279" fmla="*/ 61913 w 2640806"/>
              <a:gd name="connsiteY279" fmla="*/ 378752 h 1800359"/>
              <a:gd name="connsiteX280" fmla="*/ 0 w 2640806"/>
              <a:gd name="connsiteY280" fmla="*/ 359702 h 1800359"/>
              <a:gd name="connsiteX281" fmla="*/ 0 w 2640806"/>
              <a:gd name="connsiteY281" fmla="*/ 338271 h 1800359"/>
              <a:gd name="connsiteX282" fmla="*/ 35719 w 2640806"/>
              <a:gd name="connsiteY282" fmla="*/ 314459 h 1800359"/>
              <a:gd name="connsiteX283" fmla="*/ 66675 w 2640806"/>
              <a:gd name="connsiteY283" fmla="*/ 273977 h 1800359"/>
              <a:gd name="connsiteX284" fmla="*/ 54769 w 2640806"/>
              <a:gd name="connsiteY284" fmla="*/ 238259 h 1800359"/>
              <a:gd name="connsiteX285" fmla="*/ 35719 w 2640806"/>
              <a:gd name="connsiteY285" fmla="*/ 214446 h 1800359"/>
              <a:gd name="connsiteX286" fmla="*/ 61913 w 2640806"/>
              <a:gd name="connsiteY286" fmla="*/ 200159 h 1800359"/>
              <a:gd name="connsiteX287" fmla="*/ 71438 w 2640806"/>
              <a:gd name="connsiteY287" fmla="*/ 159677 h 1800359"/>
              <a:gd name="connsiteX288" fmla="*/ 57150 w 2640806"/>
              <a:gd name="connsiteY288" fmla="*/ 123959 h 1800359"/>
              <a:gd name="connsiteX289" fmla="*/ 21432 w 2640806"/>
              <a:gd name="connsiteY289" fmla="*/ 81096 h 1800359"/>
              <a:gd name="connsiteX290" fmla="*/ 66675 w 2640806"/>
              <a:gd name="connsiteY290" fmla="*/ 57284 h 1800359"/>
              <a:gd name="connsiteX291" fmla="*/ 95250 w 2640806"/>
              <a:gd name="connsiteY291" fmla="*/ 47759 h 1800359"/>
              <a:gd name="connsiteX292" fmla="*/ 190500 w 2640806"/>
              <a:gd name="connsiteY292" fmla="*/ 134 h 1800359"/>
              <a:gd name="connsiteX293" fmla="*/ 269081 w 2640806"/>
              <a:gd name="connsiteY293" fmla="*/ 62046 h 1800359"/>
              <a:gd name="connsiteX294" fmla="*/ 404813 w 2640806"/>
              <a:gd name="connsiteY29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778794 w 2640806"/>
              <a:gd name="connsiteY99" fmla="*/ 1000260 h 1800359"/>
              <a:gd name="connsiteX100" fmla="*/ 1721644 w 2640806"/>
              <a:gd name="connsiteY100" fmla="*/ 1031216 h 1800359"/>
              <a:gd name="connsiteX101" fmla="*/ 1516857 w 2640806"/>
              <a:gd name="connsiteY101" fmla="*/ 926440 h 1800359"/>
              <a:gd name="connsiteX102" fmla="*/ 1471613 w 2640806"/>
              <a:gd name="connsiteY102" fmla="*/ 897865 h 1800359"/>
              <a:gd name="connsiteX103" fmla="*/ 1438275 w 2640806"/>
              <a:gd name="connsiteY103" fmla="*/ 847859 h 1800359"/>
              <a:gd name="connsiteX104" fmla="*/ 1433513 w 2640806"/>
              <a:gd name="connsiteY104" fmla="*/ 819284 h 1800359"/>
              <a:gd name="connsiteX105" fmla="*/ 1409700 w 2640806"/>
              <a:gd name="connsiteY105" fmla="*/ 804996 h 1800359"/>
              <a:gd name="connsiteX106" fmla="*/ 1369219 w 2640806"/>
              <a:gd name="connsiteY106" fmla="*/ 807377 h 1800359"/>
              <a:gd name="connsiteX107" fmla="*/ 1309688 w 2640806"/>
              <a:gd name="connsiteY107" fmla="*/ 807377 h 1800359"/>
              <a:gd name="connsiteX108" fmla="*/ 1281113 w 2640806"/>
              <a:gd name="connsiteY108" fmla="*/ 812140 h 1800359"/>
              <a:gd name="connsiteX109" fmla="*/ 1257300 w 2640806"/>
              <a:gd name="connsiteY109" fmla="*/ 835952 h 1800359"/>
              <a:gd name="connsiteX110" fmla="*/ 1221582 w 2640806"/>
              <a:gd name="connsiteY110" fmla="*/ 838334 h 1800359"/>
              <a:gd name="connsiteX111" fmla="*/ 1188244 w 2640806"/>
              <a:gd name="connsiteY111" fmla="*/ 835952 h 1800359"/>
              <a:gd name="connsiteX112" fmla="*/ 1143000 w 2640806"/>
              <a:gd name="connsiteY112" fmla="*/ 821665 h 1800359"/>
              <a:gd name="connsiteX113" fmla="*/ 1109663 w 2640806"/>
              <a:gd name="connsiteY113" fmla="*/ 838334 h 1800359"/>
              <a:gd name="connsiteX114" fmla="*/ 1083469 w 2640806"/>
              <a:gd name="connsiteY114" fmla="*/ 866909 h 1800359"/>
              <a:gd name="connsiteX115" fmla="*/ 1054894 w 2640806"/>
              <a:gd name="connsiteY115" fmla="*/ 885959 h 1800359"/>
              <a:gd name="connsiteX116" fmla="*/ 1064419 w 2640806"/>
              <a:gd name="connsiteY116" fmla="*/ 926440 h 1800359"/>
              <a:gd name="connsiteX117" fmla="*/ 1059657 w 2640806"/>
              <a:gd name="connsiteY117" fmla="*/ 985971 h 1800359"/>
              <a:gd name="connsiteX118" fmla="*/ 1038225 w 2640806"/>
              <a:gd name="connsiteY118" fmla="*/ 933584 h 1800359"/>
              <a:gd name="connsiteX119" fmla="*/ 1028700 w 2640806"/>
              <a:gd name="connsiteY119" fmla="*/ 902627 h 1800359"/>
              <a:gd name="connsiteX120" fmla="*/ 1009650 w 2640806"/>
              <a:gd name="connsiteY120" fmla="*/ 897865 h 1800359"/>
              <a:gd name="connsiteX121" fmla="*/ 997744 w 2640806"/>
              <a:gd name="connsiteY121" fmla="*/ 921677 h 1800359"/>
              <a:gd name="connsiteX122" fmla="*/ 969169 w 2640806"/>
              <a:gd name="connsiteY122" fmla="*/ 924059 h 1800359"/>
              <a:gd name="connsiteX123" fmla="*/ 935832 w 2640806"/>
              <a:gd name="connsiteY123" fmla="*/ 916915 h 1800359"/>
              <a:gd name="connsiteX124" fmla="*/ 912019 w 2640806"/>
              <a:gd name="connsiteY124" fmla="*/ 935965 h 1800359"/>
              <a:gd name="connsiteX125" fmla="*/ 873919 w 2640806"/>
              <a:gd name="connsiteY125" fmla="*/ 945490 h 1800359"/>
              <a:gd name="connsiteX126" fmla="*/ 842963 w 2640806"/>
              <a:gd name="connsiteY126" fmla="*/ 935965 h 1800359"/>
              <a:gd name="connsiteX127" fmla="*/ 802482 w 2640806"/>
              <a:gd name="connsiteY127" fmla="*/ 912152 h 1800359"/>
              <a:gd name="connsiteX128" fmla="*/ 785813 w 2640806"/>
              <a:gd name="connsiteY128" fmla="*/ 881196 h 1800359"/>
              <a:gd name="connsiteX129" fmla="*/ 776288 w 2640806"/>
              <a:gd name="connsiteY129" fmla="*/ 866909 h 1800359"/>
              <a:gd name="connsiteX130" fmla="*/ 800100 w 2640806"/>
              <a:gd name="connsiteY130" fmla="*/ 850240 h 1800359"/>
              <a:gd name="connsiteX131" fmla="*/ 800100 w 2640806"/>
              <a:gd name="connsiteY131" fmla="*/ 793090 h 1800359"/>
              <a:gd name="connsiteX132" fmla="*/ 776288 w 2640806"/>
              <a:gd name="connsiteY132" fmla="*/ 783565 h 1800359"/>
              <a:gd name="connsiteX133" fmla="*/ 719138 w 2640806"/>
              <a:gd name="connsiteY133" fmla="*/ 788327 h 1800359"/>
              <a:gd name="connsiteX134" fmla="*/ 688182 w 2640806"/>
              <a:gd name="connsiteY134" fmla="*/ 781184 h 1800359"/>
              <a:gd name="connsiteX135" fmla="*/ 673894 w 2640806"/>
              <a:gd name="connsiteY135" fmla="*/ 754990 h 1800359"/>
              <a:gd name="connsiteX136" fmla="*/ 652463 w 2640806"/>
              <a:gd name="connsiteY136" fmla="*/ 731177 h 1800359"/>
              <a:gd name="connsiteX137" fmla="*/ 619125 w 2640806"/>
              <a:gd name="connsiteY137" fmla="*/ 709746 h 1800359"/>
              <a:gd name="connsiteX138" fmla="*/ 590550 w 2640806"/>
              <a:gd name="connsiteY138" fmla="*/ 716890 h 1800359"/>
              <a:gd name="connsiteX139" fmla="*/ 566738 w 2640806"/>
              <a:gd name="connsiteY139" fmla="*/ 719271 h 1800359"/>
              <a:gd name="connsiteX140" fmla="*/ 569119 w 2640806"/>
              <a:gd name="connsiteY140" fmla="*/ 750227 h 1800359"/>
              <a:gd name="connsiteX141" fmla="*/ 604838 w 2640806"/>
              <a:gd name="connsiteY141" fmla="*/ 764515 h 1800359"/>
              <a:gd name="connsiteX142" fmla="*/ 571500 w 2640806"/>
              <a:gd name="connsiteY142" fmla="*/ 778802 h 1800359"/>
              <a:gd name="connsiteX143" fmla="*/ 545307 w 2640806"/>
              <a:gd name="connsiteY143" fmla="*/ 795471 h 1800359"/>
              <a:gd name="connsiteX144" fmla="*/ 569119 w 2640806"/>
              <a:gd name="connsiteY144" fmla="*/ 814521 h 1800359"/>
              <a:gd name="connsiteX145" fmla="*/ 550069 w 2640806"/>
              <a:gd name="connsiteY145" fmla="*/ 833571 h 1800359"/>
              <a:gd name="connsiteX146" fmla="*/ 523875 w 2640806"/>
              <a:gd name="connsiteY146" fmla="*/ 840715 h 1800359"/>
              <a:gd name="connsiteX147" fmla="*/ 511969 w 2640806"/>
              <a:gd name="connsiteY147" fmla="*/ 862146 h 1800359"/>
              <a:gd name="connsiteX148" fmla="*/ 535782 w 2640806"/>
              <a:gd name="connsiteY148" fmla="*/ 883577 h 1800359"/>
              <a:gd name="connsiteX149" fmla="*/ 542925 w 2640806"/>
              <a:gd name="connsiteY149" fmla="*/ 914534 h 1800359"/>
              <a:gd name="connsiteX150" fmla="*/ 557213 w 2640806"/>
              <a:gd name="connsiteY150" fmla="*/ 947871 h 1800359"/>
              <a:gd name="connsiteX151" fmla="*/ 533400 w 2640806"/>
              <a:gd name="connsiteY151" fmla="*/ 955015 h 1800359"/>
              <a:gd name="connsiteX152" fmla="*/ 528638 w 2640806"/>
              <a:gd name="connsiteY152" fmla="*/ 988352 h 1800359"/>
              <a:gd name="connsiteX153" fmla="*/ 550069 w 2640806"/>
              <a:gd name="connsiteY153" fmla="*/ 1002640 h 1800359"/>
              <a:gd name="connsiteX154" fmla="*/ 573882 w 2640806"/>
              <a:gd name="connsiteY154" fmla="*/ 990734 h 1800359"/>
              <a:gd name="connsiteX155" fmla="*/ 588169 w 2640806"/>
              <a:gd name="connsiteY155" fmla="*/ 1012165 h 1800359"/>
              <a:gd name="connsiteX156" fmla="*/ 588169 w 2640806"/>
              <a:gd name="connsiteY156" fmla="*/ 1012165 h 1800359"/>
              <a:gd name="connsiteX157" fmla="*/ 614363 w 2640806"/>
              <a:gd name="connsiteY157" fmla="*/ 1038359 h 1800359"/>
              <a:gd name="connsiteX158" fmla="*/ 602457 w 2640806"/>
              <a:gd name="connsiteY158" fmla="*/ 1064552 h 1800359"/>
              <a:gd name="connsiteX159" fmla="*/ 588169 w 2640806"/>
              <a:gd name="connsiteY159" fmla="*/ 1081221 h 1800359"/>
              <a:gd name="connsiteX160" fmla="*/ 600075 w 2640806"/>
              <a:gd name="connsiteY160" fmla="*/ 1119321 h 1800359"/>
              <a:gd name="connsiteX161" fmla="*/ 609600 w 2640806"/>
              <a:gd name="connsiteY161" fmla="*/ 1138371 h 1800359"/>
              <a:gd name="connsiteX162" fmla="*/ 609600 w 2640806"/>
              <a:gd name="connsiteY162" fmla="*/ 1138371 h 1800359"/>
              <a:gd name="connsiteX163" fmla="*/ 640557 w 2640806"/>
              <a:gd name="connsiteY163" fmla="*/ 1155040 h 1800359"/>
              <a:gd name="connsiteX164" fmla="*/ 642938 w 2640806"/>
              <a:gd name="connsiteY164" fmla="*/ 1188377 h 1800359"/>
              <a:gd name="connsiteX165" fmla="*/ 681038 w 2640806"/>
              <a:gd name="connsiteY165" fmla="*/ 1205046 h 1800359"/>
              <a:gd name="connsiteX166" fmla="*/ 781050 w 2640806"/>
              <a:gd name="connsiteY166" fmla="*/ 1228859 h 1800359"/>
              <a:gd name="connsiteX167" fmla="*/ 797719 w 2640806"/>
              <a:gd name="connsiteY167" fmla="*/ 1245527 h 1800359"/>
              <a:gd name="connsiteX168" fmla="*/ 828675 w 2640806"/>
              <a:gd name="connsiteY168" fmla="*/ 1262196 h 1800359"/>
              <a:gd name="connsiteX169" fmla="*/ 852488 w 2640806"/>
              <a:gd name="connsiteY169" fmla="*/ 1238384 h 1800359"/>
              <a:gd name="connsiteX170" fmla="*/ 864394 w 2640806"/>
              <a:gd name="connsiteY170" fmla="*/ 1262196 h 1800359"/>
              <a:gd name="connsiteX171" fmla="*/ 926307 w 2640806"/>
              <a:gd name="connsiteY171" fmla="*/ 1269340 h 1800359"/>
              <a:gd name="connsiteX172" fmla="*/ 940594 w 2640806"/>
              <a:gd name="connsiteY172" fmla="*/ 1286009 h 1800359"/>
              <a:gd name="connsiteX173" fmla="*/ 966788 w 2640806"/>
              <a:gd name="connsiteY173" fmla="*/ 1326490 h 1800359"/>
              <a:gd name="connsiteX174" fmla="*/ 1004888 w 2640806"/>
              <a:gd name="connsiteY174" fmla="*/ 1350302 h 1800359"/>
              <a:gd name="connsiteX175" fmla="*/ 1064419 w 2640806"/>
              <a:gd name="connsiteY175" fmla="*/ 1376496 h 1800359"/>
              <a:gd name="connsiteX176" fmla="*/ 1104900 w 2640806"/>
              <a:gd name="connsiteY176" fmla="*/ 1395546 h 1800359"/>
              <a:gd name="connsiteX177" fmla="*/ 1152525 w 2640806"/>
              <a:gd name="connsiteY177" fmla="*/ 1395546 h 1800359"/>
              <a:gd name="connsiteX178" fmla="*/ 1216819 w 2640806"/>
              <a:gd name="connsiteY178" fmla="*/ 1409834 h 1800359"/>
              <a:gd name="connsiteX179" fmla="*/ 1283494 w 2640806"/>
              <a:gd name="connsiteY179" fmla="*/ 1424121 h 1800359"/>
              <a:gd name="connsiteX180" fmla="*/ 1323975 w 2640806"/>
              <a:gd name="connsiteY180" fmla="*/ 1466984 h 1800359"/>
              <a:gd name="connsiteX181" fmla="*/ 1369219 w 2640806"/>
              <a:gd name="connsiteY181" fmla="*/ 1514609 h 1800359"/>
              <a:gd name="connsiteX182" fmla="*/ 1371600 w 2640806"/>
              <a:gd name="connsiteY182" fmla="*/ 1574140 h 1800359"/>
              <a:gd name="connsiteX183" fmla="*/ 1343025 w 2640806"/>
              <a:gd name="connsiteY183" fmla="*/ 1528896 h 1800359"/>
              <a:gd name="connsiteX184" fmla="*/ 1297782 w 2640806"/>
              <a:gd name="connsiteY184" fmla="*/ 1483652 h 1800359"/>
              <a:gd name="connsiteX185" fmla="*/ 1262063 w 2640806"/>
              <a:gd name="connsiteY185" fmla="*/ 1450315 h 1800359"/>
              <a:gd name="connsiteX186" fmla="*/ 1228725 w 2640806"/>
              <a:gd name="connsiteY186" fmla="*/ 1431265 h 1800359"/>
              <a:gd name="connsiteX187" fmla="*/ 1159669 w 2640806"/>
              <a:gd name="connsiteY187" fmla="*/ 1426502 h 1800359"/>
              <a:gd name="connsiteX188" fmla="*/ 1102519 w 2640806"/>
              <a:gd name="connsiteY188" fmla="*/ 1424121 h 1800359"/>
              <a:gd name="connsiteX189" fmla="*/ 1062038 w 2640806"/>
              <a:gd name="connsiteY189" fmla="*/ 1407452 h 1800359"/>
              <a:gd name="connsiteX190" fmla="*/ 1014413 w 2640806"/>
              <a:gd name="connsiteY190" fmla="*/ 1388402 h 1800359"/>
              <a:gd name="connsiteX191" fmla="*/ 983457 w 2640806"/>
              <a:gd name="connsiteY191" fmla="*/ 1366971 h 1800359"/>
              <a:gd name="connsiteX192" fmla="*/ 942975 w 2640806"/>
              <a:gd name="connsiteY192" fmla="*/ 1343159 h 1800359"/>
              <a:gd name="connsiteX193" fmla="*/ 900113 w 2640806"/>
              <a:gd name="connsiteY193" fmla="*/ 1319346 h 1800359"/>
              <a:gd name="connsiteX194" fmla="*/ 912019 w 2640806"/>
              <a:gd name="connsiteY194" fmla="*/ 1364590 h 1800359"/>
              <a:gd name="connsiteX195" fmla="*/ 923925 w 2640806"/>
              <a:gd name="connsiteY195" fmla="*/ 1409834 h 1800359"/>
              <a:gd name="connsiteX196" fmla="*/ 938213 w 2640806"/>
              <a:gd name="connsiteY196" fmla="*/ 1450315 h 1800359"/>
              <a:gd name="connsiteX197" fmla="*/ 962025 w 2640806"/>
              <a:gd name="connsiteY197" fmla="*/ 1497940 h 1800359"/>
              <a:gd name="connsiteX198" fmla="*/ 971550 w 2640806"/>
              <a:gd name="connsiteY198" fmla="*/ 1550327 h 1800359"/>
              <a:gd name="connsiteX199" fmla="*/ 1002507 w 2640806"/>
              <a:gd name="connsiteY199" fmla="*/ 1614621 h 1800359"/>
              <a:gd name="connsiteX200" fmla="*/ 1021557 w 2640806"/>
              <a:gd name="connsiteY200" fmla="*/ 1647959 h 1800359"/>
              <a:gd name="connsiteX201" fmla="*/ 1035844 w 2640806"/>
              <a:gd name="connsiteY201" fmla="*/ 1671771 h 1800359"/>
              <a:gd name="connsiteX202" fmla="*/ 1102519 w 2640806"/>
              <a:gd name="connsiteY202" fmla="*/ 1678915 h 1800359"/>
              <a:gd name="connsiteX203" fmla="*/ 1154907 w 2640806"/>
              <a:gd name="connsiteY203" fmla="*/ 1697965 h 1800359"/>
              <a:gd name="connsiteX204" fmla="*/ 1171575 w 2640806"/>
              <a:gd name="connsiteY204" fmla="*/ 1709871 h 1800359"/>
              <a:gd name="connsiteX205" fmla="*/ 1176338 w 2640806"/>
              <a:gd name="connsiteY205" fmla="*/ 1717015 h 1800359"/>
              <a:gd name="connsiteX206" fmla="*/ 1178719 w 2640806"/>
              <a:gd name="connsiteY206" fmla="*/ 1726540 h 1800359"/>
              <a:gd name="connsiteX207" fmla="*/ 1181100 w 2640806"/>
              <a:gd name="connsiteY207" fmla="*/ 1728921 h 1800359"/>
              <a:gd name="connsiteX208" fmla="*/ 1204913 w 2640806"/>
              <a:gd name="connsiteY208" fmla="*/ 1793215 h 1800359"/>
              <a:gd name="connsiteX209" fmla="*/ 1169194 w 2640806"/>
              <a:gd name="connsiteY209" fmla="*/ 1800359 h 1800359"/>
              <a:gd name="connsiteX210" fmla="*/ 1140619 w 2640806"/>
              <a:gd name="connsiteY210" fmla="*/ 1745590 h 1800359"/>
              <a:gd name="connsiteX211" fmla="*/ 1121569 w 2640806"/>
              <a:gd name="connsiteY211" fmla="*/ 1726540 h 1800359"/>
              <a:gd name="connsiteX212" fmla="*/ 1128713 w 2640806"/>
              <a:gd name="connsiteY212" fmla="*/ 1790834 h 1800359"/>
              <a:gd name="connsiteX213" fmla="*/ 1119188 w 2640806"/>
              <a:gd name="connsiteY213" fmla="*/ 1790834 h 1800359"/>
              <a:gd name="connsiteX214" fmla="*/ 1088232 w 2640806"/>
              <a:gd name="connsiteY214" fmla="*/ 1740827 h 1800359"/>
              <a:gd name="connsiteX215" fmla="*/ 1057275 w 2640806"/>
              <a:gd name="connsiteY215" fmla="*/ 1717015 h 1800359"/>
              <a:gd name="connsiteX216" fmla="*/ 1042988 w 2640806"/>
              <a:gd name="connsiteY216" fmla="*/ 1745590 h 1800359"/>
              <a:gd name="connsiteX217" fmla="*/ 1021557 w 2640806"/>
              <a:gd name="connsiteY217" fmla="*/ 1750352 h 1800359"/>
              <a:gd name="connsiteX218" fmla="*/ 985838 w 2640806"/>
              <a:gd name="connsiteY218" fmla="*/ 1697965 h 1800359"/>
              <a:gd name="connsiteX219" fmla="*/ 919163 w 2640806"/>
              <a:gd name="connsiteY219" fmla="*/ 1671771 h 1800359"/>
              <a:gd name="connsiteX220" fmla="*/ 876300 w 2640806"/>
              <a:gd name="connsiteY220" fmla="*/ 1638434 h 1800359"/>
              <a:gd name="connsiteX221" fmla="*/ 857250 w 2640806"/>
              <a:gd name="connsiteY221" fmla="*/ 1576521 h 1800359"/>
              <a:gd name="connsiteX222" fmla="*/ 862013 w 2640806"/>
              <a:gd name="connsiteY222" fmla="*/ 1528896 h 1800359"/>
              <a:gd name="connsiteX223" fmla="*/ 864394 w 2640806"/>
              <a:gd name="connsiteY223" fmla="*/ 1464602 h 1800359"/>
              <a:gd name="connsiteX224" fmla="*/ 866775 w 2640806"/>
              <a:gd name="connsiteY224" fmla="*/ 1400309 h 1800359"/>
              <a:gd name="connsiteX225" fmla="*/ 862013 w 2640806"/>
              <a:gd name="connsiteY225" fmla="*/ 1333634 h 1800359"/>
              <a:gd name="connsiteX226" fmla="*/ 804863 w 2640806"/>
              <a:gd name="connsiteY226" fmla="*/ 1305059 h 1800359"/>
              <a:gd name="connsiteX227" fmla="*/ 754857 w 2640806"/>
              <a:gd name="connsiteY227" fmla="*/ 1281246 h 1800359"/>
              <a:gd name="connsiteX228" fmla="*/ 692944 w 2640806"/>
              <a:gd name="connsiteY228" fmla="*/ 1250290 h 1800359"/>
              <a:gd name="connsiteX229" fmla="*/ 609600 w 2640806"/>
              <a:gd name="connsiteY229" fmla="*/ 1209809 h 1800359"/>
              <a:gd name="connsiteX230" fmla="*/ 566738 w 2640806"/>
              <a:gd name="connsiteY230" fmla="*/ 1183615 h 1800359"/>
              <a:gd name="connsiteX231" fmla="*/ 528638 w 2640806"/>
              <a:gd name="connsiteY231" fmla="*/ 1138371 h 1800359"/>
              <a:gd name="connsiteX232" fmla="*/ 523875 w 2640806"/>
              <a:gd name="connsiteY232" fmla="*/ 1109796 h 1800359"/>
              <a:gd name="connsiteX233" fmla="*/ 550069 w 2640806"/>
              <a:gd name="connsiteY233" fmla="*/ 1090746 h 1800359"/>
              <a:gd name="connsiteX234" fmla="*/ 561975 w 2640806"/>
              <a:gd name="connsiteY234" fmla="*/ 1064552 h 1800359"/>
              <a:gd name="connsiteX235" fmla="*/ 547688 w 2640806"/>
              <a:gd name="connsiteY235" fmla="*/ 1040740 h 1800359"/>
              <a:gd name="connsiteX236" fmla="*/ 490538 w 2640806"/>
              <a:gd name="connsiteY236" fmla="*/ 1076459 h 1800359"/>
              <a:gd name="connsiteX237" fmla="*/ 447675 w 2640806"/>
              <a:gd name="connsiteY237" fmla="*/ 1057409 h 1800359"/>
              <a:gd name="connsiteX238" fmla="*/ 454819 w 2640806"/>
              <a:gd name="connsiteY238" fmla="*/ 1026452 h 1800359"/>
              <a:gd name="connsiteX239" fmla="*/ 461963 w 2640806"/>
              <a:gd name="connsiteY239" fmla="*/ 988352 h 1800359"/>
              <a:gd name="connsiteX240" fmla="*/ 459582 w 2640806"/>
              <a:gd name="connsiteY240" fmla="*/ 976446 h 1800359"/>
              <a:gd name="connsiteX241" fmla="*/ 419100 w 2640806"/>
              <a:gd name="connsiteY241" fmla="*/ 959777 h 1800359"/>
              <a:gd name="connsiteX242" fmla="*/ 392907 w 2640806"/>
              <a:gd name="connsiteY242" fmla="*/ 905009 h 1800359"/>
              <a:gd name="connsiteX243" fmla="*/ 395288 w 2640806"/>
              <a:gd name="connsiteY243" fmla="*/ 857384 h 1800359"/>
              <a:gd name="connsiteX244" fmla="*/ 433388 w 2640806"/>
              <a:gd name="connsiteY244" fmla="*/ 835952 h 1800359"/>
              <a:gd name="connsiteX245" fmla="*/ 431007 w 2640806"/>
              <a:gd name="connsiteY245" fmla="*/ 800234 h 1800359"/>
              <a:gd name="connsiteX246" fmla="*/ 400050 w 2640806"/>
              <a:gd name="connsiteY246" fmla="*/ 819284 h 1800359"/>
              <a:gd name="connsiteX247" fmla="*/ 397669 w 2640806"/>
              <a:gd name="connsiteY247" fmla="*/ 781184 h 1800359"/>
              <a:gd name="connsiteX248" fmla="*/ 419100 w 2640806"/>
              <a:gd name="connsiteY248" fmla="*/ 743084 h 1800359"/>
              <a:gd name="connsiteX249" fmla="*/ 421482 w 2640806"/>
              <a:gd name="connsiteY249" fmla="*/ 695459 h 1800359"/>
              <a:gd name="connsiteX250" fmla="*/ 428625 w 2640806"/>
              <a:gd name="connsiteY250" fmla="*/ 669265 h 1800359"/>
              <a:gd name="connsiteX251" fmla="*/ 383382 w 2640806"/>
              <a:gd name="connsiteY251" fmla="*/ 669265 h 1800359"/>
              <a:gd name="connsiteX252" fmla="*/ 385763 w 2640806"/>
              <a:gd name="connsiteY252" fmla="*/ 619259 h 1800359"/>
              <a:gd name="connsiteX253" fmla="*/ 423863 w 2640806"/>
              <a:gd name="connsiteY253" fmla="*/ 602590 h 1800359"/>
              <a:gd name="connsiteX254" fmla="*/ 445294 w 2640806"/>
              <a:gd name="connsiteY254" fmla="*/ 562109 h 1800359"/>
              <a:gd name="connsiteX255" fmla="*/ 469107 w 2640806"/>
              <a:gd name="connsiteY255" fmla="*/ 526390 h 1800359"/>
              <a:gd name="connsiteX256" fmla="*/ 438150 w 2640806"/>
              <a:gd name="connsiteY256" fmla="*/ 519246 h 1800359"/>
              <a:gd name="connsiteX257" fmla="*/ 409575 w 2640806"/>
              <a:gd name="connsiteY257" fmla="*/ 521627 h 1800359"/>
              <a:gd name="connsiteX258" fmla="*/ 400050 w 2640806"/>
              <a:gd name="connsiteY258" fmla="*/ 552584 h 1800359"/>
              <a:gd name="connsiteX259" fmla="*/ 381000 w 2640806"/>
              <a:gd name="connsiteY259" fmla="*/ 588302 h 1800359"/>
              <a:gd name="connsiteX260" fmla="*/ 333375 w 2640806"/>
              <a:gd name="connsiteY260" fmla="*/ 614496 h 1800359"/>
              <a:gd name="connsiteX261" fmla="*/ 285750 w 2640806"/>
              <a:gd name="connsiteY261" fmla="*/ 635927 h 1800359"/>
              <a:gd name="connsiteX262" fmla="*/ 230982 w 2640806"/>
              <a:gd name="connsiteY262" fmla="*/ 643071 h 1800359"/>
              <a:gd name="connsiteX263" fmla="*/ 159544 w 2640806"/>
              <a:gd name="connsiteY263" fmla="*/ 631165 h 1800359"/>
              <a:gd name="connsiteX264" fmla="*/ 230982 w 2640806"/>
              <a:gd name="connsiteY264" fmla="*/ 612115 h 1800359"/>
              <a:gd name="connsiteX265" fmla="*/ 233363 w 2640806"/>
              <a:gd name="connsiteY265" fmla="*/ 581159 h 1800359"/>
              <a:gd name="connsiteX266" fmla="*/ 204788 w 2640806"/>
              <a:gd name="connsiteY266" fmla="*/ 557346 h 1800359"/>
              <a:gd name="connsiteX267" fmla="*/ 223838 w 2640806"/>
              <a:gd name="connsiteY267" fmla="*/ 531152 h 1800359"/>
              <a:gd name="connsiteX268" fmla="*/ 221457 w 2640806"/>
              <a:gd name="connsiteY268" fmla="*/ 495434 h 1800359"/>
              <a:gd name="connsiteX269" fmla="*/ 221457 w 2640806"/>
              <a:gd name="connsiteY269" fmla="*/ 495434 h 1800359"/>
              <a:gd name="connsiteX270" fmla="*/ 166688 w 2640806"/>
              <a:gd name="connsiteY270" fmla="*/ 500196 h 1800359"/>
              <a:gd name="connsiteX271" fmla="*/ 157163 w 2640806"/>
              <a:gd name="connsiteY271" fmla="*/ 533534 h 1800359"/>
              <a:gd name="connsiteX272" fmla="*/ 159544 w 2640806"/>
              <a:gd name="connsiteY272" fmla="*/ 478765 h 1800359"/>
              <a:gd name="connsiteX273" fmla="*/ 192882 w 2640806"/>
              <a:gd name="connsiteY273" fmla="*/ 433521 h 1800359"/>
              <a:gd name="connsiteX274" fmla="*/ 214313 w 2640806"/>
              <a:gd name="connsiteY274" fmla="*/ 414471 h 1800359"/>
              <a:gd name="connsiteX275" fmla="*/ 245269 w 2640806"/>
              <a:gd name="connsiteY275" fmla="*/ 393040 h 1800359"/>
              <a:gd name="connsiteX276" fmla="*/ 197644 w 2640806"/>
              <a:gd name="connsiteY276" fmla="*/ 378752 h 1800359"/>
              <a:gd name="connsiteX277" fmla="*/ 133350 w 2640806"/>
              <a:gd name="connsiteY277" fmla="*/ 378752 h 1800359"/>
              <a:gd name="connsiteX278" fmla="*/ 109538 w 2640806"/>
              <a:gd name="connsiteY278" fmla="*/ 378752 h 1800359"/>
              <a:gd name="connsiteX279" fmla="*/ 107157 w 2640806"/>
              <a:gd name="connsiteY279" fmla="*/ 433521 h 1800359"/>
              <a:gd name="connsiteX280" fmla="*/ 61913 w 2640806"/>
              <a:gd name="connsiteY280" fmla="*/ 378752 h 1800359"/>
              <a:gd name="connsiteX281" fmla="*/ 0 w 2640806"/>
              <a:gd name="connsiteY281" fmla="*/ 359702 h 1800359"/>
              <a:gd name="connsiteX282" fmla="*/ 0 w 2640806"/>
              <a:gd name="connsiteY282" fmla="*/ 338271 h 1800359"/>
              <a:gd name="connsiteX283" fmla="*/ 35719 w 2640806"/>
              <a:gd name="connsiteY283" fmla="*/ 314459 h 1800359"/>
              <a:gd name="connsiteX284" fmla="*/ 66675 w 2640806"/>
              <a:gd name="connsiteY284" fmla="*/ 273977 h 1800359"/>
              <a:gd name="connsiteX285" fmla="*/ 54769 w 2640806"/>
              <a:gd name="connsiteY285" fmla="*/ 238259 h 1800359"/>
              <a:gd name="connsiteX286" fmla="*/ 35719 w 2640806"/>
              <a:gd name="connsiteY286" fmla="*/ 214446 h 1800359"/>
              <a:gd name="connsiteX287" fmla="*/ 61913 w 2640806"/>
              <a:gd name="connsiteY287" fmla="*/ 200159 h 1800359"/>
              <a:gd name="connsiteX288" fmla="*/ 71438 w 2640806"/>
              <a:gd name="connsiteY288" fmla="*/ 159677 h 1800359"/>
              <a:gd name="connsiteX289" fmla="*/ 57150 w 2640806"/>
              <a:gd name="connsiteY289" fmla="*/ 123959 h 1800359"/>
              <a:gd name="connsiteX290" fmla="*/ 21432 w 2640806"/>
              <a:gd name="connsiteY290" fmla="*/ 81096 h 1800359"/>
              <a:gd name="connsiteX291" fmla="*/ 66675 w 2640806"/>
              <a:gd name="connsiteY291" fmla="*/ 57284 h 1800359"/>
              <a:gd name="connsiteX292" fmla="*/ 95250 w 2640806"/>
              <a:gd name="connsiteY292" fmla="*/ 47759 h 1800359"/>
              <a:gd name="connsiteX293" fmla="*/ 190500 w 2640806"/>
              <a:gd name="connsiteY293" fmla="*/ 134 h 1800359"/>
              <a:gd name="connsiteX294" fmla="*/ 269081 w 2640806"/>
              <a:gd name="connsiteY294" fmla="*/ 62046 h 1800359"/>
              <a:gd name="connsiteX295" fmla="*/ 404813 w 2640806"/>
              <a:gd name="connsiteY295"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778794 w 2640806"/>
              <a:gd name="connsiteY99" fmla="*/ 1000260 h 1800359"/>
              <a:gd name="connsiteX100" fmla="*/ 1721644 w 2640806"/>
              <a:gd name="connsiteY100" fmla="*/ 1031216 h 1800359"/>
              <a:gd name="connsiteX101" fmla="*/ 1671638 w 2640806"/>
              <a:gd name="connsiteY101" fmla="*/ 1031216 h 1800359"/>
              <a:gd name="connsiteX102" fmla="*/ 1516857 w 2640806"/>
              <a:gd name="connsiteY102" fmla="*/ 926440 h 1800359"/>
              <a:gd name="connsiteX103" fmla="*/ 1471613 w 2640806"/>
              <a:gd name="connsiteY103" fmla="*/ 897865 h 1800359"/>
              <a:gd name="connsiteX104" fmla="*/ 1438275 w 2640806"/>
              <a:gd name="connsiteY104" fmla="*/ 847859 h 1800359"/>
              <a:gd name="connsiteX105" fmla="*/ 1433513 w 2640806"/>
              <a:gd name="connsiteY105" fmla="*/ 819284 h 1800359"/>
              <a:gd name="connsiteX106" fmla="*/ 1409700 w 2640806"/>
              <a:gd name="connsiteY106" fmla="*/ 804996 h 1800359"/>
              <a:gd name="connsiteX107" fmla="*/ 1369219 w 2640806"/>
              <a:gd name="connsiteY107" fmla="*/ 807377 h 1800359"/>
              <a:gd name="connsiteX108" fmla="*/ 1309688 w 2640806"/>
              <a:gd name="connsiteY108" fmla="*/ 807377 h 1800359"/>
              <a:gd name="connsiteX109" fmla="*/ 1281113 w 2640806"/>
              <a:gd name="connsiteY109" fmla="*/ 812140 h 1800359"/>
              <a:gd name="connsiteX110" fmla="*/ 1257300 w 2640806"/>
              <a:gd name="connsiteY110" fmla="*/ 835952 h 1800359"/>
              <a:gd name="connsiteX111" fmla="*/ 1221582 w 2640806"/>
              <a:gd name="connsiteY111" fmla="*/ 838334 h 1800359"/>
              <a:gd name="connsiteX112" fmla="*/ 1188244 w 2640806"/>
              <a:gd name="connsiteY112" fmla="*/ 835952 h 1800359"/>
              <a:gd name="connsiteX113" fmla="*/ 1143000 w 2640806"/>
              <a:gd name="connsiteY113" fmla="*/ 821665 h 1800359"/>
              <a:gd name="connsiteX114" fmla="*/ 1109663 w 2640806"/>
              <a:gd name="connsiteY114" fmla="*/ 838334 h 1800359"/>
              <a:gd name="connsiteX115" fmla="*/ 1083469 w 2640806"/>
              <a:gd name="connsiteY115" fmla="*/ 866909 h 1800359"/>
              <a:gd name="connsiteX116" fmla="*/ 1054894 w 2640806"/>
              <a:gd name="connsiteY116" fmla="*/ 885959 h 1800359"/>
              <a:gd name="connsiteX117" fmla="*/ 1064419 w 2640806"/>
              <a:gd name="connsiteY117" fmla="*/ 926440 h 1800359"/>
              <a:gd name="connsiteX118" fmla="*/ 1059657 w 2640806"/>
              <a:gd name="connsiteY118" fmla="*/ 985971 h 1800359"/>
              <a:gd name="connsiteX119" fmla="*/ 1038225 w 2640806"/>
              <a:gd name="connsiteY119" fmla="*/ 933584 h 1800359"/>
              <a:gd name="connsiteX120" fmla="*/ 1028700 w 2640806"/>
              <a:gd name="connsiteY120" fmla="*/ 902627 h 1800359"/>
              <a:gd name="connsiteX121" fmla="*/ 1009650 w 2640806"/>
              <a:gd name="connsiteY121" fmla="*/ 897865 h 1800359"/>
              <a:gd name="connsiteX122" fmla="*/ 997744 w 2640806"/>
              <a:gd name="connsiteY122" fmla="*/ 921677 h 1800359"/>
              <a:gd name="connsiteX123" fmla="*/ 969169 w 2640806"/>
              <a:gd name="connsiteY123" fmla="*/ 924059 h 1800359"/>
              <a:gd name="connsiteX124" fmla="*/ 935832 w 2640806"/>
              <a:gd name="connsiteY124" fmla="*/ 916915 h 1800359"/>
              <a:gd name="connsiteX125" fmla="*/ 912019 w 2640806"/>
              <a:gd name="connsiteY125" fmla="*/ 935965 h 1800359"/>
              <a:gd name="connsiteX126" fmla="*/ 873919 w 2640806"/>
              <a:gd name="connsiteY126" fmla="*/ 945490 h 1800359"/>
              <a:gd name="connsiteX127" fmla="*/ 842963 w 2640806"/>
              <a:gd name="connsiteY127" fmla="*/ 935965 h 1800359"/>
              <a:gd name="connsiteX128" fmla="*/ 802482 w 2640806"/>
              <a:gd name="connsiteY128" fmla="*/ 912152 h 1800359"/>
              <a:gd name="connsiteX129" fmla="*/ 785813 w 2640806"/>
              <a:gd name="connsiteY129" fmla="*/ 881196 h 1800359"/>
              <a:gd name="connsiteX130" fmla="*/ 776288 w 2640806"/>
              <a:gd name="connsiteY130" fmla="*/ 866909 h 1800359"/>
              <a:gd name="connsiteX131" fmla="*/ 800100 w 2640806"/>
              <a:gd name="connsiteY131" fmla="*/ 850240 h 1800359"/>
              <a:gd name="connsiteX132" fmla="*/ 800100 w 2640806"/>
              <a:gd name="connsiteY132" fmla="*/ 793090 h 1800359"/>
              <a:gd name="connsiteX133" fmla="*/ 776288 w 2640806"/>
              <a:gd name="connsiteY133" fmla="*/ 783565 h 1800359"/>
              <a:gd name="connsiteX134" fmla="*/ 719138 w 2640806"/>
              <a:gd name="connsiteY134" fmla="*/ 788327 h 1800359"/>
              <a:gd name="connsiteX135" fmla="*/ 688182 w 2640806"/>
              <a:gd name="connsiteY135" fmla="*/ 781184 h 1800359"/>
              <a:gd name="connsiteX136" fmla="*/ 673894 w 2640806"/>
              <a:gd name="connsiteY136" fmla="*/ 754990 h 1800359"/>
              <a:gd name="connsiteX137" fmla="*/ 652463 w 2640806"/>
              <a:gd name="connsiteY137" fmla="*/ 731177 h 1800359"/>
              <a:gd name="connsiteX138" fmla="*/ 619125 w 2640806"/>
              <a:gd name="connsiteY138" fmla="*/ 709746 h 1800359"/>
              <a:gd name="connsiteX139" fmla="*/ 590550 w 2640806"/>
              <a:gd name="connsiteY139" fmla="*/ 716890 h 1800359"/>
              <a:gd name="connsiteX140" fmla="*/ 566738 w 2640806"/>
              <a:gd name="connsiteY140" fmla="*/ 719271 h 1800359"/>
              <a:gd name="connsiteX141" fmla="*/ 569119 w 2640806"/>
              <a:gd name="connsiteY141" fmla="*/ 750227 h 1800359"/>
              <a:gd name="connsiteX142" fmla="*/ 604838 w 2640806"/>
              <a:gd name="connsiteY142" fmla="*/ 764515 h 1800359"/>
              <a:gd name="connsiteX143" fmla="*/ 571500 w 2640806"/>
              <a:gd name="connsiteY143" fmla="*/ 778802 h 1800359"/>
              <a:gd name="connsiteX144" fmla="*/ 545307 w 2640806"/>
              <a:gd name="connsiteY144" fmla="*/ 795471 h 1800359"/>
              <a:gd name="connsiteX145" fmla="*/ 569119 w 2640806"/>
              <a:gd name="connsiteY145" fmla="*/ 814521 h 1800359"/>
              <a:gd name="connsiteX146" fmla="*/ 550069 w 2640806"/>
              <a:gd name="connsiteY146" fmla="*/ 833571 h 1800359"/>
              <a:gd name="connsiteX147" fmla="*/ 523875 w 2640806"/>
              <a:gd name="connsiteY147" fmla="*/ 840715 h 1800359"/>
              <a:gd name="connsiteX148" fmla="*/ 511969 w 2640806"/>
              <a:gd name="connsiteY148" fmla="*/ 862146 h 1800359"/>
              <a:gd name="connsiteX149" fmla="*/ 535782 w 2640806"/>
              <a:gd name="connsiteY149" fmla="*/ 883577 h 1800359"/>
              <a:gd name="connsiteX150" fmla="*/ 542925 w 2640806"/>
              <a:gd name="connsiteY150" fmla="*/ 914534 h 1800359"/>
              <a:gd name="connsiteX151" fmla="*/ 557213 w 2640806"/>
              <a:gd name="connsiteY151" fmla="*/ 947871 h 1800359"/>
              <a:gd name="connsiteX152" fmla="*/ 533400 w 2640806"/>
              <a:gd name="connsiteY152" fmla="*/ 955015 h 1800359"/>
              <a:gd name="connsiteX153" fmla="*/ 528638 w 2640806"/>
              <a:gd name="connsiteY153" fmla="*/ 988352 h 1800359"/>
              <a:gd name="connsiteX154" fmla="*/ 550069 w 2640806"/>
              <a:gd name="connsiteY154" fmla="*/ 1002640 h 1800359"/>
              <a:gd name="connsiteX155" fmla="*/ 573882 w 2640806"/>
              <a:gd name="connsiteY155" fmla="*/ 990734 h 1800359"/>
              <a:gd name="connsiteX156" fmla="*/ 588169 w 2640806"/>
              <a:gd name="connsiteY156" fmla="*/ 1012165 h 1800359"/>
              <a:gd name="connsiteX157" fmla="*/ 588169 w 2640806"/>
              <a:gd name="connsiteY157" fmla="*/ 1012165 h 1800359"/>
              <a:gd name="connsiteX158" fmla="*/ 614363 w 2640806"/>
              <a:gd name="connsiteY158" fmla="*/ 1038359 h 1800359"/>
              <a:gd name="connsiteX159" fmla="*/ 602457 w 2640806"/>
              <a:gd name="connsiteY159" fmla="*/ 1064552 h 1800359"/>
              <a:gd name="connsiteX160" fmla="*/ 588169 w 2640806"/>
              <a:gd name="connsiteY160" fmla="*/ 1081221 h 1800359"/>
              <a:gd name="connsiteX161" fmla="*/ 600075 w 2640806"/>
              <a:gd name="connsiteY161" fmla="*/ 1119321 h 1800359"/>
              <a:gd name="connsiteX162" fmla="*/ 609600 w 2640806"/>
              <a:gd name="connsiteY162" fmla="*/ 1138371 h 1800359"/>
              <a:gd name="connsiteX163" fmla="*/ 609600 w 2640806"/>
              <a:gd name="connsiteY163" fmla="*/ 1138371 h 1800359"/>
              <a:gd name="connsiteX164" fmla="*/ 640557 w 2640806"/>
              <a:gd name="connsiteY164" fmla="*/ 1155040 h 1800359"/>
              <a:gd name="connsiteX165" fmla="*/ 642938 w 2640806"/>
              <a:gd name="connsiteY165" fmla="*/ 1188377 h 1800359"/>
              <a:gd name="connsiteX166" fmla="*/ 681038 w 2640806"/>
              <a:gd name="connsiteY166" fmla="*/ 1205046 h 1800359"/>
              <a:gd name="connsiteX167" fmla="*/ 781050 w 2640806"/>
              <a:gd name="connsiteY167" fmla="*/ 1228859 h 1800359"/>
              <a:gd name="connsiteX168" fmla="*/ 797719 w 2640806"/>
              <a:gd name="connsiteY168" fmla="*/ 1245527 h 1800359"/>
              <a:gd name="connsiteX169" fmla="*/ 828675 w 2640806"/>
              <a:gd name="connsiteY169" fmla="*/ 1262196 h 1800359"/>
              <a:gd name="connsiteX170" fmla="*/ 852488 w 2640806"/>
              <a:gd name="connsiteY170" fmla="*/ 1238384 h 1800359"/>
              <a:gd name="connsiteX171" fmla="*/ 864394 w 2640806"/>
              <a:gd name="connsiteY171" fmla="*/ 1262196 h 1800359"/>
              <a:gd name="connsiteX172" fmla="*/ 926307 w 2640806"/>
              <a:gd name="connsiteY172" fmla="*/ 1269340 h 1800359"/>
              <a:gd name="connsiteX173" fmla="*/ 940594 w 2640806"/>
              <a:gd name="connsiteY173" fmla="*/ 1286009 h 1800359"/>
              <a:gd name="connsiteX174" fmla="*/ 966788 w 2640806"/>
              <a:gd name="connsiteY174" fmla="*/ 1326490 h 1800359"/>
              <a:gd name="connsiteX175" fmla="*/ 1004888 w 2640806"/>
              <a:gd name="connsiteY175" fmla="*/ 1350302 h 1800359"/>
              <a:gd name="connsiteX176" fmla="*/ 1064419 w 2640806"/>
              <a:gd name="connsiteY176" fmla="*/ 1376496 h 1800359"/>
              <a:gd name="connsiteX177" fmla="*/ 1104900 w 2640806"/>
              <a:gd name="connsiteY177" fmla="*/ 1395546 h 1800359"/>
              <a:gd name="connsiteX178" fmla="*/ 1152525 w 2640806"/>
              <a:gd name="connsiteY178" fmla="*/ 1395546 h 1800359"/>
              <a:gd name="connsiteX179" fmla="*/ 1216819 w 2640806"/>
              <a:gd name="connsiteY179" fmla="*/ 1409834 h 1800359"/>
              <a:gd name="connsiteX180" fmla="*/ 1283494 w 2640806"/>
              <a:gd name="connsiteY180" fmla="*/ 1424121 h 1800359"/>
              <a:gd name="connsiteX181" fmla="*/ 1323975 w 2640806"/>
              <a:gd name="connsiteY181" fmla="*/ 1466984 h 1800359"/>
              <a:gd name="connsiteX182" fmla="*/ 1369219 w 2640806"/>
              <a:gd name="connsiteY182" fmla="*/ 1514609 h 1800359"/>
              <a:gd name="connsiteX183" fmla="*/ 1371600 w 2640806"/>
              <a:gd name="connsiteY183" fmla="*/ 1574140 h 1800359"/>
              <a:gd name="connsiteX184" fmla="*/ 1343025 w 2640806"/>
              <a:gd name="connsiteY184" fmla="*/ 1528896 h 1800359"/>
              <a:gd name="connsiteX185" fmla="*/ 1297782 w 2640806"/>
              <a:gd name="connsiteY185" fmla="*/ 1483652 h 1800359"/>
              <a:gd name="connsiteX186" fmla="*/ 1262063 w 2640806"/>
              <a:gd name="connsiteY186" fmla="*/ 1450315 h 1800359"/>
              <a:gd name="connsiteX187" fmla="*/ 1228725 w 2640806"/>
              <a:gd name="connsiteY187" fmla="*/ 1431265 h 1800359"/>
              <a:gd name="connsiteX188" fmla="*/ 1159669 w 2640806"/>
              <a:gd name="connsiteY188" fmla="*/ 1426502 h 1800359"/>
              <a:gd name="connsiteX189" fmla="*/ 1102519 w 2640806"/>
              <a:gd name="connsiteY189" fmla="*/ 1424121 h 1800359"/>
              <a:gd name="connsiteX190" fmla="*/ 1062038 w 2640806"/>
              <a:gd name="connsiteY190" fmla="*/ 1407452 h 1800359"/>
              <a:gd name="connsiteX191" fmla="*/ 1014413 w 2640806"/>
              <a:gd name="connsiteY191" fmla="*/ 1388402 h 1800359"/>
              <a:gd name="connsiteX192" fmla="*/ 983457 w 2640806"/>
              <a:gd name="connsiteY192" fmla="*/ 1366971 h 1800359"/>
              <a:gd name="connsiteX193" fmla="*/ 942975 w 2640806"/>
              <a:gd name="connsiteY193" fmla="*/ 1343159 h 1800359"/>
              <a:gd name="connsiteX194" fmla="*/ 900113 w 2640806"/>
              <a:gd name="connsiteY194" fmla="*/ 1319346 h 1800359"/>
              <a:gd name="connsiteX195" fmla="*/ 912019 w 2640806"/>
              <a:gd name="connsiteY195" fmla="*/ 1364590 h 1800359"/>
              <a:gd name="connsiteX196" fmla="*/ 923925 w 2640806"/>
              <a:gd name="connsiteY196" fmla="*/ 1409834 h 1800359"/>
              <a:gd name="connsiteX197" fmla="*/ 938213 w 2640806"/>
              <a:gd name="connsiteY197" fmla="*/ 1450315 h 1800359"/>
              <a:gd name="connsiteX198" fmla="*/ 962025 w 2640806"/>
              <a:gd name="connsiteY198" fmla="*/ 1497940 h 1800359"/>
              <a:gd name="connsiteX199" fmla="*/ 971550 w 2640806"/>
              <a:gd name="connsiteY199" fmla="*/ 1550327 h 1800359"/>
              <a:gd name="connsiteX200" fmla="*/ 1002507 w 2640806"/>
              <a:gd name="connsiteY200" fmla="*/ 1614621 h 1800359"/>
              <a:gd name="connsiteX201" fmla="*/ 1021557 w 2640806"/>
              <a:gd name="connsiteY201" fmla="*/ 1647959 h 1800359"/>
              <a:gd name="connsiteX202" fmla="*/ 1035844 w 2640806"/>
              <a:gd name="connsiteY202" fmla="*/ 1671771 h 1800359"/>
              <a:gd name="connsiteX203" fmla="*/ 1102519 w 2640806"/>
              <a:gd name="connsiteY203" fmla="*/ 1678915 h 1800359"/>
              <a:gd name="connsiteX204" fmla="*/ 1154907 w 2640806"/>
              <a:gd name="connsiteY204" fmla="*/ 1697965 h 1800359"/>
              <a:gd name="connsiteX205" fmla="*/ 1171575 w 2640806"/>
              <a:gd name="connsiteY205" fmla="*/ 1709871 h 1800359"/>
              <a:gd name="connsiteX206" fmla="*/ 1176338 w 2640806"/>
              <a:gd name="connsiteY206" fmla="*/ 1717015 h 1800359"/>
              <a:gd name="connsiteX207" fmla="*/ 1178719 w 2640806"/>
              <a:gd name="connsiteY207" fmla="*/ 1726540 h 1800359"/>
              <a:gd name="connsiteX208" fmla="*/ 1181100 w 2640806"/>
              <a:gd name="connsiteY208" fmla="*/ 1728921 h 1800359"/>
              <a:gd name="connsiteX209" fmla="*/ 1204913 w 2640806"/>
              <a:gd name="connsiteY209" fmla="*/ 1793215 h 1800359"/>
              <a:gd name="connsiteX210" fmla="*/ 1169194 w 2640806"/>
              <a:gd name="connsiteY210" fmla="*/ 1800359 h 1800359"/>
              <a:gd name="connsiteX211" fmla="*/ 1140619 w 2640806"/>
              <a:gd name="connsiteY211" fmla="*/ 1745590 h 1800359"/>
              <a:gd name="connsiteX212" fmla="*/ 1121569 w 2640806"/>
              <a:gd name="connsiteY212" fmla="*/ 1726540 h 1800359"/>
              <a:gd name="connsiteX213" fmla="*/ 1128713 w 2640806"/>
              <a:gd name="connsiteY213" fmla="*/ 1790834 h 1800359"/>
              <a:gd name="connsiteX214" fmla="*/ 1119188 w 2640806"/>
              <a:gd name="connsiteY214" fmla="*/ 1790834 h 1800359"/>
              <a:gd name="connsiteX215" fmla="*/ 1088232 w 2640806"/>
              <a:gd name="connsiteY215" fmla="*/ 1740827 h 1800359"/>
              <a:gd name="connsiteX216" fmla="*/ 1057275 w 2640806"/>
              <a:gd name="connsiteY216" fmla="*/ 1717015 h 1800359"/>
              <a:gd name="connsiteX217" fmla="*/ 1042988 w 2640806"/>
              <a:gd name="connsiteY217" fmla="*/ 1745590 h 1800359"/>
              <a:gd name="connsiteX218" fmla="*/ 1021557 w 2640806"/>
              <a:gd name="connsiteY218" fmla="*/ 1750352 h 1800359"/>
              <a:gd name="connsiteX219" fmla="*/ 985838 w 2640806"/>
              <a:gd name="connsiteY219" fmla="*/ 1697965 h 1800359"/>
              <a:gd name="connsiteX220" fmla="*/ 919163 w 2640806"/>
              <a:gd name="connsiteY220" fmla="*/ 1671771 h 1800359"/>
              <a:gd name="connsiteX221" fmla="*/ 876300 w 2640806"/>
              <a:gd name="connsiteY221" fmla="*/ 1638434 h 1800359"/>
              <a:gd name="connsiteX222" fmla="*/ 857250 w 2640806"/>
              <a:gd name="connsiteY222" fmla="*/ 1576521 h 1800359"/>
              <a:gd name="connsiteX223" fmla="*/ 862013 w 2640806"/>
              <a:gd name="connsiteY223" fmla="*/ 1528896 h 1800359"/>
              <a:gd name="connsiteX224" fmla="*/ 864394 w 2640806"/>
              <a:gd name="connsiteY224" fmla="*/ 1464602 h 1800359"/>
              <a:gd name="connsiteX225" fmla="*/ 866775 w 2640806"/>
              <a:gd name="connsiteY225" fmla="*/ 1400309 h 1800359"/>
              <a:gd name="connsiteX226" fmla="*/ 862013 w 2640806"/>
              <a:gd name="connsiteY226" fmla="*/ 1333634 h 1800359"/>
              <a:gd name="connsiteX227" fmla="*/ 804863 w 2640806"/>
              <a:gd name="connsiteY227" fmla="*/ 1305059 h 1800359"/>
              <a:gd name="connsiteX228" fmla="*/ 754857 w 2640806"/>
              <a:gd name="connsiteY228" fmla="*/ 1281246 h 1800359"/>
              <a:gd name="connsiteX229" fmla="*/ 692944 w 2640806"/>
              <a:gd name="connsiteY229" fmla="*/ 1250290 h 1800359"/>
              <a:gd name="connsiteX230" fmla="*/ 609600 w 2640806"/>
              <a:gd name="connsiteY230" fmla="*/ 1209809 h 1800359"/>
              <a:gd name="connsiteX231" fmla="*/ 566738 w 2640806"/>
              <a:gd name="connsiteY231" fmla="*/ 1183615 h 1800359"/>
              <a:gd name="connsiteX232" fmla="*/ 528638 w 2640806"/>
              <a:gd name="connsiteY232" fmla="*/ 1138371 h 1800359"/>
              <a:gd name="connsiteX233" fmla="*/ 523875 w 2640806"/>
              <a:gd name="connsiteY233" fmla="*/ 1109796 h 1800359"/>
              <a:gd name="connsiteX234" fmla="*/ 550069 w 2640806"/>
              <a:gd name="connsiteY234" fmla="*/ 1090746 h 1800359"/>
              <a:gd name="connsiteX235" fmla="*/ 561975 w 2640806"/>
              <a:gd name="connsiteY235" fmla="*/ 1064552 h 1800359"/>
              <a:gd name="connsiteX236" fmla="*/ 547688 w 2640806"/>
              <a:gd name="connsiteY236" fmla="*/ 1040740 h 1800359"/>
              <a:gd name="connsiteX237" fmla="*/ 490538 w 2640806"/>
              <a:gd name="connsiteY237" fmla="*/ 1076459 h 1800359"/>
              <a:gd name="connsiteX238" fmla="*/ 447675 w 2640806"/>
              <a:gd name="connsiteY238" fmla="*/ 1057409 h 1800359"/>
              <a:gd name="connsiteX239" fmla="*/ 454819 w 2640806"/>
              <a:gd name="connsiteY239" fmla="*/ 1026452 h 1800359"/>
              <a:gd name="connsiteX240" fmla="*/ 461963 w 2640806"/>
              <a:gd name="connsiteY240" fmla="*/ 988352 h 1800359"/>
              <a:gd name="connsiteX241" fmla="*/ 459582 w 2640806"/>
              <a:gd name="connsiteY241" fmla="*/ 976446 h 1800359"/>
              <a:gd name="connsiteX242" fmla="*/ 419100 w 2640806"/>
              <a:gd name="connsiteY242" fmla="*/ 959777 h 1800359"/>
              <a:gd name="connsiteX243" fmla="*/ 392907 w 2640806"/>
              <a:gd name="connsiteY243" fmla="*/ 905009 h 1800359"/>
              <a:gd name="connsiteX244" fmla="*/ 395288 w 2640806"/>
              <a:gd name="connsiteY244" fmla="*/ 857384 h 1800359"/>
              <a:gd name="connsiteX245" fmla="*/ 433388 w 2640806"/>
              <a:gd name="connsiteY245" fmla="*/ 835952 h 1800359"/>
              <a:gd name="connsiteX246" fmla="*/ 431007 w 2640806"/>
              <a:gd name="connsiteY246" fmla="*/ 800234 h 1800359"/>
              <a:gd name="connsiteX247" fmla="*/ 400050 w 2640806"/>
              <a:gd name="connsiteY247" fmla="*/ 819284 h 1800359"/>
              <a:gd name="connsiteX248" fmla="*/ 397669 w 2640806"/>
              <a:gd name="connsiteY248" fmla="*/ 781184 h 1800359"/>
              <a:gd name="connsiteX249" fmla="*/ 419100 w 2640806"/>
              <a:gd name="connsiteY249" fmla="*/ 743084 h 1800359"/>
              <a:gd name="connsiteX250" fmla="*/ 421482 w 2640806"/>
              <a:gd name="connsiteY250" fmla="*/ 695459 h 1800359"/>
              <a:gd name="connsiteX251" fmla="*/ 428625 w 2640806"/>
              <a:gd name="connsiteY251" fmla="*/ 669265 h 1800359"/>
              <a:gd name="connsiteX252" fmla="*/ 383382 w 2640806"/>
              <a:gd name="connsiteY252" fmla="*/ 669265 h 1800359"/>
              <a:gd name="connsiteX253" fmla="*/ 385763 w 2640806"/>
              <a:gd name="connsiteY253" fmla="*/ 619259 h 1800359"/>
              <a:gd name="connsiteX254" fmla="*/ 423863 w 2640806"/>
              <a:gd name="connsiteY254" fmla="*/ 602590 h 1800359"/>
              <a:gd name="connsiteX255" fmla="*/ 445294 w 2640806"/>
              <a:gd name="connsiteY255" fmla="*/ 562109 h 1800359"/>
              <a:gd name="connsiteX256" fmla="*/ 469107 w 2640806"/>
              <a:gd name="connsiteY256" fmla="*/ 526390 h 1800359"/>
              <a:gd name="connsiteX257" fmla="*/ 438150 w 2640806"/>
              <a:gd name="connsiteY257" fmla="*/ 519246 h 1800359"/>
              <a:gd name="connsiteX258" fmla="*/ 409575 w 2640806"/>
              <a:gd name="connsiteY258" fmla="*/ 521627 h 1800359"/>
              <a:gd name="connsiteX259" fmla="*/ 400050 w 2640806"/>
              <a:gd name="connsiteY259" fmla="*/ 552584 h 1800359"/>
              <a:gd name="connsiteX260" fmla="*/ 381000 w 2640806"/>
              <a:gd name="connsiteY260" fmla="*/ 588302 h 1800359"/>
              <a:gd name="connsiteX261" fmla="*/ 333375 w 2640806"/>
              <a:gd name="connsiteY261" fmla="*/ 614496 h 1800359"/>
              <a:gd name="connsiteX262" fmla="*/ 285750 w 2640806"/>
              <a:gd name="connsiteY262" fmla="*/ 635927 h 1800359"/>
              <a:gd name="connsiteX263" fmla="*/ 230982 w 2640806"/>
              <a:gd name="connsiteY263" fmla="*/ 643071 h 1800359"/>
              <a:gd name="connsiteX264" fmla="*/ 159544 w 2640806"/>
              <a:gd name="connsiteY264" fmla="*/ 631165 h 1800359"/>
              <a:gd name="connsiteX265" fmla="*/ 230982 w 2640806"/>
              <a:gd name="connsiteY265" fmla="*/ 612115 h 1800359"/>
              <a:gd name="connsiteX266" fmla="*/ 233363 w 2640806"/>
              <a:gd name="connsiteY266" fmla="*/ 581159 h 1800359"/>
              <a:gd name="connsiteX267" fmla="*/ 204788 w 2640806"/>
              <a:gd name="connsiteY267" fmla="*/ 557346 h 1800359"/>
              <a:gd name="connsiteX268" fmla="*/ 223838 w 2640806"/>
              <a:gd name="connsiteY268" fmla="*/ 531152 h 1800359"/>
              <a:gd name="connsiteX269" fmla="*/ 221457 w 2640806"/>
              <a:gd name="connsiteY269" fmla="*/ 495434 h 1800359"/>
              <a:gd name="connsiteX270" fmla="*/ 221457 w 2640806"/>
              <a:gd name="connsiteY270" fmla="*/ 495434 h 1800359"/>
              <a:gd name="connsiteX271" fmla="*/ 166688 w 2640806"/>
              <a:gd name="connsiteY271" fmla="*/ 500196 h 1800359"/>
              <a:gd name="connsiteX272" fmla="*/ 157163 w 2640806"/>
              <a:gd name="connsiteY272" fmla="*/ 533534 h 1800359"/>
              <a:gd name="connsiteX273" fmla="*/ 159544 w 2640806"/>
              <a:gd name="connsiteY273" fmla="*/ 478765 h 1800359"/>
              <a:gd name="connsiteX274" fmla="*/ 192882 w 2640806"/>
              <a:gd name="connsiteY274" fmla="*/ 433521 h 1800359"/>
              <a:gd name="connsiteX275" fmla="*/ 214313 w 2640806"/>
              <a:gd name="connsiteY275" fmla="*/ 414471 h 1800359"/>
              <a:gd name="connsiteX276" fmla="*/ 245269 w 2640806"/>
              <a:gd name="connsiteY276" fmla="*/ 393040 h 1800359"/>
              <a:gd name="connsiteX277" fmla="*/ 197644 w 2640806"/>
              <a:gd name="connsiteY277" fmla="*/ 378752 h 1800359"/>
              <a:gd name="connsiteX278" fmla="*/ 133350 w 2640806"/>
              <a:gd name="connsiteY278" fmla="*/ 378752 h 1800359"/>
              <a:gd name="connsiteX279" fmla="*/ 109538 w 2640806"/>
              <a:gd name="connsiteY279" fmla="*/ 378752 h 1800359"/>
              <a:gd name="connsiteX280" fmla="*/ 107157 w 2640806"/>
              <a:gd name="connsiteY280" fmla="*/ 433521 h 1800359"/>
              <a:gd name="connsiteX281" fmla="*/ 61913 w 2640806"/>
              <a:gd name="connsiteY281" fmla="*/ 378752 h 1800359"/>
              <a:gd name="connsiteX282" fmla="*/ 0 w 2640806"/>
              <a:gd name="connsiteY282" fmla="*/ 359702 h 1800359"/>
              <a:gd name="connsiteX283" fmla="*/ 0 w 2640806"/>
              <a:gd name="connsiteY283" fmla="*/ 338271 h 1800359"/>
              <a:gd name="connsiteX284" fmla="*/ 35719 w 2640806"/>
              <a:gd name="connsiteY284" fmla="*/ 314459 h 1800359"/>
              <a:gd name="connsiteX285" fmla="*/ 66675 w 2640806"/>
              <a:gd name="connsiteY285" fmla="*/ 273977 h 1800359"/>
              <a:gd name="connsiteX286" fmla="*/ 54769 w 2640806"/>
              <a:gd name="connsiteY286" fmla="*/ 238259 h 1800359"/>
              <a:gd name="connsiteX287" fmla="*/ 35719 w 2640806"/>
              <a:gd name="connsiteY287" fmla="*/ 214446 h 1800359"/>
              <a:gd name="connsiteX288" fmla="*/ 61913 w 2640806"/>
              <a:gd name="connsiteY288" fmla="*/ 200159 h 1800359"/>
              <a:gd name="connsiteX289" fmla="*/ 71438 w 2640806"/>
              <a:gd name="connsiteY289" fmla="*/ 159677 h 1800359"/>
              <a:gd name="connsiteX290" fmla="*/ 57150 w 2640806"/>
              <a:gd name="connsiteY290" fmla="*/ 123959 h 1800359"/>
              <a:gd name="connsiteX291" fmla="*/ 21432 w 2640806"/>
              <a:gd name="connsiteY291" fmla="*/ 81096 h 1800359"/>
              <a:gd name="connsiteX292" fmla="*/ 66675 w 2640806"/>
              <a:gd name="connsiteY292" fmla="*/ 57284 h 1800359"/>
              <a:gd name="connsiteX293" fmla="*/ 95250 w 2640806"/>
              <a:gd name="connsiteY293" fmla="*/ 47759 h 1800359"/>
              <a:gd name="connsiteX294" fmla="*/ 190500 w 2640806"/>
              <a:gd name="connsiteY294" fmla="*/ 134 h 1800359"/>
              <a:gd name="connsiteX295" fmla="*/ 269081 w 2640806"/>
              <a:gd name="connsiteY295" fmla="*/ 62046 h 1800359"/>
              <a:gd name="connsiteX296" fmla="*/ 404813 w 2640806"/>
              <a:gd name="connsiteY296"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778794 w 2640806"/>
              <a:gd name="connsiteY99" fmla="*/ 1000260 h 1800359"/>
              <a:gd name="connsiteX100" fmla="*/ 1721644 w 2640806"/>
              <a:gd name="connsiteY100" fmla="*/ 1031216 h 1800359"/>
              <a:gd name="connsiteX101" fmla="*/ 1671638 w 2640806"/>
              <a:gd name="connsiteY101" fmla="*/ 1031216 h 1800359"/>
              <a:gd name="connsiteX102" fmla="*/ 1631157 w 2640806"/>
              <a:gd name="connsiteY102" fmla="*/ 1009785 h 1800359"/>
              <a:gd name="connsiteX103" fmla="*/ 1516857 w 2640806"/>
              <a:gd name="connsiteY103" fmla="*/ 926440 h 1800359"/>
              <a:gd name="connsiteX104" fmla="*/ 1471613 w 2640806"/>
              <a:gd name="connsiteY104" fmla="*/ 897865 h 1800359"/>
              <a:gd name="connsiteX105" fmla="*/ 1438275 w 2640806"/>
              <a:gd name="connsiteY105" fmla="*/ 847859 h 1800359"/>
              <a:gd name="connsiteX106" fmla="*/ 1433513 w 2640806"/>
              <a:gd name="connsiteY106" fmla="*/ 819284 h 1800359"/>
              <a:gd name="connsiteX107" fmla="*/ 1409700 w 2640806"/>
              <a:gd name="connsiteY107" fmla="*/ 804996 h 1800359"/>
              <a:gd name="connsiteX108" fmla="*/ 1369219 w 2640806"/>
              <a:gd name="connsiteY108" fmla="*/ 807377 h 1800359"/>
              <a:gd name="connsiteX109" fmla="*/ 1309688 w 2640806"/>
              <a:gd name="connsiteY109" fmla="*/ 807377 h 1800359"/>
              <a:gd name="connsiteX110" fmla="*/ 1281113 w 2640806"/>
              <a:gd name="connsiteY110" fmla="*/ 812140 h 1800359"/>
              <a:gd name="connsiteX111" fmla="*/ 1257300 w 2640806"/>
              <a:gd name="connsiteY111" fmla="*/ 835952 h 1800359"/>
              <a:gd name="connsiteX112" fmla="*/ 1221582 w 2640806"/>
              <a:gd name="connsiteY112" fmla="*/ 838334 h 1800359"/>
              <a:gd name="connsiteX113" fmla="*/ 1188244 w 2640806"/>
              <a:gd name="connsiteY113" fmla="*/ 835952 h 1800359"/>
              <a:gd name="connsiteX114" fmla="*/ 1143000 w 2640806"/>
              <a:gd name="connsiteY114" fmla="*/ 821665 h 1800359"/>
              <a:gd name="connsiteX115" fmla="*/ 1109663 w 2640806"/>
              <a:gd name="connsiteY115" fmla="*/ 838334 h 1800359"/>
              <a:gd name="connsiteX116" fmla="*/ 1083469 w 2640806"/>
              <a:gd name="connsiteY116" fmla="*/ 866909 h 1800359"/>
              <a:gd name="connsiteX117" fmla="*/ 1054894 w 2640806"/>
              <a:gd name="connsiteY117" fmla="*/ 885959 h 1800359"/>
              <a:gd name="connsiteX118" fmla="*/ 1064419 w 2640806"/>
              <a:gd name="connsiteY118" fmla="*/ 926440 h 1800359"/>
              <a:gd name="connsiteX119" fmla="*/ 1059657 w 2640806"/>
              <a:gd name="connsiteY119" fmla="*/ 985971 h 1800359"/>
              <a:gd name="connsiteX120" fmla="*/ 1038225 w 2640806"/>
              <a:gd name="connsiteY120" fmla="*/ 933584 h 1800359"/>
              <a:gd name="connsiteX121" fmla="*/ 1028700 w 2640806"/>
              <a:gd name="connsiteY121" fmla="*/ 902627 h 1800359"/>
              <a:gd name="connsiteX122" fmla="*/ 1009650 w 2640806"/>
              <a:gd name="connsiteY122" fmla="*/ 897865 h 1800359"/>
              <a:gd name="connsiteX123" fmla="*/ 997744 w 2640806"/>
              <a:gd name="connsiteY123" fmla="*/ 921677 h 1800359"/>
              <a:gd name="connsiteX124" fmla="*/ 969169 w 2640806"/>
              <a:gd name="connsiteY124" fmla="*/ 924059 h 1800359"/>
              <a:gd name="connsiteX125" fmla="*/ 935832 w 2640806"/>
              <a:gd name="connsiteY125" fmla="*/ 916915 h 1800359"/>
              <a:gd name="connsiteX126" fmla="*/ 912019 w 2640806"/>
              <a:gd name="connsiteY126" fmla="*/ 935965 h 1800359"/>
              <a:gd name="connsiteX127" fmla="*/ 873919 w 2640806"/>
              <a:gd name="connsiteY127" fmla="*/ 945490 h 1800359"/>
              <a:gd name="connsiteX128" fmla="*/ 842963 w 2640806"/>
              <a:gd name="connsiteY128" fmla="*/ 935965 h 1800359"/>
              <a:gd name="connsiteX129" fmla="*/ 802482 w 2640806"/>
              <a:gd name="connsiteY129" fmla="*/ 912152 h 1800359"/>
              <a:gd name="connsiteX130" fmla="*/ 785813 w 2640806"/>
              <a:gd name="connsiteY130" fmla="*/ 881196 h 1800359"/>
              <a:gd name="connsiteX131" fmla="*/ 776288 w 2640806"/>
              <a:gd name="connsiteY131" fmla="*/ 866909 h 1800359"/>
              <a:gd name="connsiteX132" fmla="*/ 800100 w 2640806"/>
              <a:gd name="connsiteY132" fmla="*/ 850240 h 1800359"/>
              <a:gd name="connsiteX133" fmla="*/ 800100 w 2640806"/>
              <a:gd name="connsiteY133" fmla="*/ 793090 h 1800359"/>
              <a:gd name="connsiteX134" fmla="*/ 776288 w 2640806"/>
              <a:gd name="connsiteY134" fmla="*/ 783565 h 1800359"/>
              <a:gd name="connsiteX135" fmla="*/ 719138 w 2640806"/>
              <a:gd name="connsiteY135" fmla="*/ 788327 h 1800359"/>
              <a:gd name="connsiteX136" fmla="*/ 688182 w 2640806"/>
              <a:gd name="connsiteY136" fmla="*/ 781184 h 1800359"/>
              <a:gd name="connsiteX137" fmla="*/ 673894 w 2640806"/>
              <a:gd name="connsiteY137" fmla="*/ 754990 h 1800359"/>
              <a:gd name="connsiteX138" fmla="*/ 652463 w 2640806"/>
              <a:gd name="connsiteY138" fmla="*/ 731177 h 1800359"/>
              <a:gd name="connsiteX139" fmla="*/ 619125 w 2640806"/>
              <a:gd name="connsiteY139" fmla="*/ 709746 h 1800359"/>
              <a:gd name="connsiteX140" fmla="*/ 590550 w 2640806"/>
              <a:gd name="connsiteY140" fmla="*/ 716890 h 1800359"/>
              <a:gd name="connsiteX141" fmla="*/ 566738 w 2640806"/>
              <a:gd name="connsiteY141" fmla="*/ 719271 h 1800359"/>
              <a:gd name="connsiteX142" fmla="*/ 569119 w 2640806"/>
              <a:gd name="connsiteY142" fmla="*/ 750227 h 1800359"/>
              <a:gd name="connsiteX143" fmla="*/ 604838 w 2640806"/>
              <a:gd name="connsiteY143" fmla="*/ 764515 h 1800359"/>
              <a:gd name="connsiteX144" fmla="*/ 571500 w 2640806"/>
              <a:gd name="connsiteY144" fmla="*/ 778802 h 1800359"/>
              <a:gd name="connsiteX145" fmla="*/ 545307 w 2640806"/>
              <a:gd name="connsiteY145" fmla="*/ 795471 h 1800359"/>
              <a:gd name="connsiteX146" fmla="*/ 569119 w 2640806"/>
              <a:gd name="connsiteY146" fmla="*/ 814521 h 1800359"/>
              <a:gd name="connsiteX147" fmla="*/ 550069 w 2640806"/>
              <a:gd name="connsiteY147" fmla="*/ 833571 h 1800359"/>
              <a:gd name="connsiteX148" fmla="*/ 523875 w 2640806"/>
              <a:gd name="connsiteY148" fmla="*/ 840715 h 1800359"/>
              <a:gd name="connsiteX149" fmla="*/ 511969 w 2640806"/>
              <a:gd name="connsiteY149" fmla="*/ 862146 h 1800359"/>
              <a:gd name="connsiteX150" fmla="*/ 535782 w 2640806"/>
              <a:gd name="connsiteY150" fmla="*/ 883577 h 1800359"/>
              <a:gd name="connsiteX151" fmla="*/ 542925 w 2640806"/>
              <a:gd name="connsiteY151" fmla="*/ 914534 h 1800359"/>
              <a:gd name="connsiteX152" fmla="*/ 557213 w 2640806"/>
              <a:gd name="connsiteY152" fmla="*/ 947871 h 1800359"/>
              <a:gd name="connsiteX153" fmla="*/ 533400 w 2640806"/>
              <a:gd name="connsiteY153" fmla="*/ 955015 h 1800359"/>
              <a:gd name="connsiteX154" fmla="*/ 528638 w 2640806"/>
              <a:gd name="connsiteY154" fmla="*/ 988352 h 1800359"/>
              <a:gd name="connsiteX155" fmla="*/ 550069 w 2640806"/>
              <a:gd name="connsiteY155" fmla="*/ 1002640 h 1800359"/>
              <a:gd name="connsiteX156" fmla="*/ 573882 w 2640806"/>
              <a:gd name="connsiteY156" fmla="*/ 990734 h 1800359"/>
              <a:gd name="connsiteX157" fmla="*/ 588169 w 2640806"/>
              <a:gd name="connsiteY157" fmla="*/ 1012165 h 1800359"/>
              <a:gd name="connsiteX158" fmla="*/ 588169 w 2640806"/>
              <a:gd name="connsiteY158" fmla="*/ 1012165 h 1800359"/>
              <a:gd name="connsiteX159" fmla="*/ 614363 w 2640806"/>
              <a:gd name="connsiteY159" fmla="*/ 1038359 h 1800359"/>
              <a:gd name="connsiteX160" fmla="*/ 602457 w 2640806"/>
              <a:gd name="connsiteY160" fmla="*/ 1064552 h 1800359"/>
              <a:gd name="connsiteX161" fmla="*/ 588169 w 2640806"/>
              <a:gd name="connsiteY161" fmla="*/ 1081221 h 1800359"/>
              <a:gd name="connsiteX162" fmla="*/ 600075 w 2640806"/>
              <a:gd name="connsiteY162" fmla="*/ 1119321 h 1800359"/>
              <a:gd name="connsiteX163" fmla="*/ 609600 w 2640806"/>
              <a:gd name="connsiteY163" fmla="*/ 1138371 h 1800359"/>
              <a:gd name="connsiteX164" fmla="*/ 609600 w 2640806"/>
              <a:gd name="connsiteY164" fmla="*/ 1138371 h 1800359"/>
              <a:gd name="connsiteX165" fmla="*/ 640557 w 2640806"/>
              <a:gd name="connsiteY165" fmla="*/ 1155040 h 1800359"/>
              <a:gd name="connsiteX166" fmla="*/ 642938 w 2640806"/>
              <a:gd name="connsiteY166" fmla="*/ 1188377 h 1800359"/>
              <a:gd name="connsiteX167" fmla="*/ 681038 w 2640806"/>
              <a:gd name="connsiteY167" fmla="*/ 1205046 h 1800359"/>
              <a:gd name="connsiteX168" fmla="*/ 781050 w 2640806"/>
              <a:gd name="connsiteY168" fmla="*/ 1228859 h 1800359"/>
              <a:gd name="connsiteX169" fmla="*/ 797719 w 2640806"/>
              <a:gd name="connsiteY169" fmla="*/ 1245527 h 1800359"/>
              <a:gd name="connsiteX170" fmla="*/ 828675 w 2640806"/>
              <a:gd name="connsiteY170" fmla="*/ 1262196 h 1800359"/>
              <a:gd name="connsiteX171" fmla="*/ 852488 w 2640806"/>
              <a:gd name="connsiteY171" fmla="*/ 1238384 h 1800359"/>
              <a:gd name="connsiteX172" fmla="*/ 864394 w 2640806"/>
              <a:gd name="connsiteY172" fmla="*/ 1262196 h 1800359"/>
              <a:gd name="connsiteX173" fmla="*/ 926307 w 2640806"/>
              <a:gd name="connsiteY173" fmla="*/ 1269340 h 1800359"/>
              <a:gd name="connsiteX174" fmla="*/ 940594 w 2640806"/>
              <a:gd name="connsiteY174" fmla="*/ 1286009 h 1800359"/>
              <a:gd name="connsiteX175" fmla="*/ 966788 w 2640806"/>
              <a:gd name="connsiteY175" fmla="*/ 1326490 h 1800359"/>
              <a:gd name="connsiteX176" fmla="*/ 1004888 w 2640806"/>
              <a:gd name="connsiteY176" fmla="*/ 1350302 h 1800359"/>
              <a:gd name="connsiteX177" fmla="*/ 1064419 w 2640806"/>
              <a:gd name="connsiteY177" fmla="*/ 1376496 h 1800359"/>
              <a:gd name="connsiteX178" fmla="*/ 1104900 w 2640806"/>
              <a:gd name="connsiteY178" fmla="*/ 1395546 h 1800359"/>
              <a:gd name="connsiteX179" fmla="*/ 1152525 w 2640806"/>
              <a:gd name="connsiteY179" fmla="*/ 1395546 h 1800359"/>
              <a:gd name="connsiteX180" fmla="*/ 1216819 w 2640806"/>
              <a:gd name="connsiteY180" fmla="*/ 1409834 h 1800359"/>
              <a:gd name="connsiteX181" fmla="*/ 1283494 w 2640806"/>
              <a:gd name="connsiteY181" fmla="*/ 1424121 h 1800359"/>
              <a:gd name="connsiteX182" fmla="*/ 1323975 w 2640806"/>
              <a:gd name="connsiteY182" fmla="*/ 1466984 h 1800359"/>
              <a:gd name="connsiteX183" fmla="*/ 1369219 w 2640806"/>
              <a:gd name="connsiteY183" fmla="*/ 1514609 h 1800359"/>
              <a:gd name="connsiteX184" fmla="*/ 1371600 w 2640806"/>
              <a:gd name="connsiteY184" fmla="*/ 1574140 h 1800359"/>
              <a:gd name="connsiteX185" fmla="*/ 1343025 w 2640806"/>
              <a:gd name="connsiteY185" fmla="*/ 1528896 h 1800359"/>
              <a:gd name="connsiteX186" fmla="*/ 1297782 w 2640806"/>
              <a:gd name="connsiteY186" fmla="*/ 1483652 h 1800359"/>
              <a:gd name="connsiteX187" fmla="*/ 1262063 w 2640806"/>
              <a:gd name="connsiteY187" fmla="*/ 1450315 h 1800359"/>
              <a:gd name="connsiteX188" fmla="*/ 1228725 w 2640806"/>
              <a:gd name="connsiteY188" fmla="*/ 1431265 h 1800359"/>
              <a:gd name="connsiteX189" fmla="*/ 1159669 w 2640806"/>
              <a:gd name="connsiteY189" fmla="*/ 1426502 h 1800359"/>
              <a:gd name="connsiteX190" fmla="*/ 1102519 w 2640806"/>
              <a:gd name="connsiteY190" fmla="*/ 1424121 h 1800359"/>
              <a:gd name="connsiteX191" fmla="*/ 1062038 w 2640806"/>
              <a:gd name="connsiteY191" fmla="*/ 1407452 h 1800359"/>
              <a:gd name="connsiteX192" fmla="*/ 1014413 w 2640806"/>
              <a:gd name="connsiteY192" fmla="*/ 1388402 h 1800359"/>
              <a:gd name="connsiteX193" fmla="*/ 983457 w 2640806"/>
              <a:gd name="connsiteY193" fmla="*/ 1366971 h 1800359"/>
              <a:gd name="connsiteX194" fmla="*/ 942975 w 2640806"/>
              <a:gd name="connsiteY194" fmla="*/ 1343159 h 1800359"/>
              <a:gd name="connsiteX195" fmla="*/ 900113 w 2640806"/>
              <a:gd name="connsiteY195" fmla="*/ 1319346 h 1800359"/>
              <a:gd name="connsiteX196" fmla="*/ 912019 w 2640806"/>
              <a:gd name="connsiteY196" fmla="*/ 1364590 h 1800359"/>
              <a:gd name="connsiteX197" fmla="*/ 923925 w 2640806"/>
              <a:gd name="connsiteY197" fmla="*/ 1409834 h 1800359"/>
              <a:gd name="connsiteX198" fmla="*/ 938213 w 2640806"/>
              <a:gd name="connsiteY198" fmla="*/ 1450315 h 1800359"/>
              <a:gd name="connsiteX199" fmla="*/ 962025 w 2640806"/>
              <a:gd name="connsiteY199" fmla="*/ 1497940 h 1800359"/>
              <a:gd name="connsiteX200" fmla="*/ 971550 w 2640806"/>
              <a:gd name="connsiteY200" fmla="*/ 1550327 h 1800359"/>
              <a:gd name="connsiteX201" fmla="*/ 1002507 w 2640806"/>
              <a:gd name="connsiteY201" fmla="*/ 1614621 h 1800359"/>
              <a:gd name="connsiteX202" fmla="*/ 1021557 w 2640806"/>
              <a:gd name="connsiteY202" fmla="*/ 1647959 h 1800359"/>
              <a:gd name="connsiteX203" fmla="*/ 1035844 w 2640806"/>
              <a:gd name="connsiteY203" fmla="*/ 1671771 h 1800359"/>
              <a:gd name="connsiteX204" fmla="*/ 1102519 w 2640806"/>
              <a:gd name="connsiteY204" fmla="*/ 1678915 h 1800359"/>
              <a:gd name="connsiteX205" fmla="*/ 1154907 w 2640806"/>
              <a:gd name="connsiteY205" fmla="*/ 1697965 h 1800359"/>
              <a:gd name="connsiteX206" fmla="*/ 1171575 w 2640806"/>
              <a:gd name="connsiteY206" fmla="*/ 1709871 h 1800359"/>
              <a:gd name="connsiteX207" fmla="*/ 1176338 w 2640806"/>
              <a:gd name="connsiteY207" fmla="*/ 1717015 h 1800359"/>
              <a:gd name="connsiteX208" fmla="*/ 1178719 w 2640806"/>
              <a:gd name="connsiteY208" fmla="*/ 1726540 h 1800359"/>
              <a:gd name="connsiteX209" fmla="*/ 1181100 w 2640806"/>
              <a:gd name="connsiteY209" fmla="*/ 1728921 h 1800359"/>
              <a:gd name="connsiteX210" fmla="*/ 1204913 w 2640806"/>
              <a:gd name="connsiteY210" fmla="*/ 1793215 h 1800359"/>
              <a:gd name="connsiteX211" fmla="*/ 1169194 w 2640806"/>
              <a:gd name="connsiteY211" fmla="*/ 1800359 h 1800359"/>
              <a:gd name="connsiteX212" fmla="*/ 1140619 w 2640806"/>
              <a:gd name="connsiteY212" fmla="*/ 1745590 h 1800359"/>
              <a:gd name="connsiteX213" fmla="*/ 1121569 w 2640806"/>
              <a:gd name="connsiteY213" fmla="*/ 1726540 h 1800359"/>
              <a:gd name="connsiteX214" fmla="*/ 1128713 w 2640806"/>
              <a:gd name="connsiteY214" fmla="*/ 1790834 h 1800359"/>
              <a:gd name="connsiteX215" fmla="*/ 1119188 w 2640806"/>
              <a:gd name="connsiteY215" fmla="*/ 1790834 h 1800359"/>
              <a:gd name="connsiteX216" fmla="*/ 1088232 w 2640806"/>
              <a:gd name="connsiteY216" fmla="*/ 1740827 h 1800359"/>
              <a:gd name="connsiteX217" fmla="*/ 1057275 w 2640806"/>
              <a:gd name="connsiteY217" fmla="*/ 1717015 h 1800359"/>
              <a:gd name="connsiteX218" fmla="*/ 1042988 w 2640806"/>
              <a:gd name="connsiteY218" fmla="*/ 1745590 h 1800359"/>
              <a:gd name="connsiteX219" fmla="*/ 1021557 w 2640806"/>
              <a:gd name="connsiteY219" fmla="*/ 1750352 h 1800359"/>
              <a:gd name="connsiteX220" fmla="*/ 985838 w 2640806"/>
              <a:gd name="connsiteY220" fmla="*/ 1697965 h 1800359"/>
              <a:gd name="connsiteX221" fmla="*/ 919163 w 2640806"/>
              <a:gd name="connsiteY221" fmla="*/ 1671771 h 1800359"/>
              <a:gd name="connsiteX222" fmla="*/ 876300 w 2640806"/>
              <a:gd name="connsiteY222" fmla="*/ 1638434 h 1800359"/>
              <a:gd name="connsiteX223" fmla="*/ 857250 w 2640806"/>
              <a:gd name="connsiteY223" fmla="*/ 1576521 h 1800359"/>
              <a:gd name="connsiteX224" fmla="*/ 862013 w 2640806"/>
              <a:gd name="connsiteY224" fmla="*/ 1528896 h 1800359"/>
              <a:gd name="connsiteX225" fmla="*/ 864394 w 2640806"/>
              <a:gd name="connsiteY225" fmla="*/ 1464602 h 1800359"/>
              <a:gd name="connsiteX226" fmla="*/ 866775 w 2640806"/>
              <a:gd name="connsiteY226" fmla="*/ 1400309 h 1800359"/>
              <a:gd name="connsiteX227" fmla="*/ 862013 w 2640806"/>
              <a:gd name="connsiteY227" fmla="*/ 1333634 h 1800359"/>
              <a:gd name="connsiteX228" fmla="*/ 804863 w 2640806"/>
              <a:gd name="connsiteY228" fmla="*/ 1305059 h 1800359"/>
              <a:gd name="connsiteX229" fmla="*/ 754857 w 2640806"/>
              <a:gd name="connsiteY229" fmla="*/ 1281246 h 1800359"/>
              <a:gd name="connsiteX230" fmla="*/ 692944 w 2640806"/>
              <a:gd name="connsiteY230" fmla="*/ 1250290 h 1800359"/>
              <a:gd name="connsiteX231" fmla="*/ 609600 w 2640806"/>
              <a:gd name="connsiteY231" fmla="*/ 1209809 h 1800359"/>
              <a:gd name="connsiteX232" fmla="*/ 566738 w 2640806"/>
              <a:gd name="connsiteY232" fmla="*/ 1183615 h 1800359"/>
              <a:gd name="connsiteX233" fmla="*/ 528638 w 2640806"/>
              <a:gd name="connsiteY233" fmla="*/ 1138371 h 1800359"/>
              <a:gd name="connsiteX234" fmla="*/ 523875 w 2640806"/>
              <a:gd name="connsiteY234" fmla="*/ 1109796 h 1800359"/>
              <a:gd name="connsiteX235" fmla="*/ 550069 w 2640806"/>
              <a:gd name="connsiteY235" fmla="*/ 1090746 h 1800359"/>
              <a:gd name="connsiteX236" fmla="*/ 561975 w 2640806"/>
              <a:gd name="connsiteY236" fmla="*/ 1064552 h 1800359"/>
              <a:gd name="connsiteX237" fmla="*/ 547688 w 2640806"/>
              <a:gd name="connsiteY237" fmla="*/ 1040740 h 1800359"/>
              <a:gd name="connsiteX238" fmla="*/ 490538 w 2640806"/>
              <a:gd name="connsiteY238" fmla="*/ 1076459 h 1800359"/>
              <a:gd name="connsiteX239" fmla="*/ 447675 w 2640806"/>
              <a:gd name="connsiteY239" fmla="*/ 1057409 h 1800359"/>
              <a:gd name="connsiteX240" fmla="*/ 454819 w 2640806"/>
              <a:gd name="connsiteY240" fmla="*/ 1026452 h 1800359"/>
              <a:gd name="connsiteX241" fmla="*/ 461963 w 2640806"/>
              <a:gd name="connsiteY241" fmla="*/ 988352 h 1800359"/>
              <a:gd name="connsiteX242" fmla="*/ 459582 w 2640806"/>
              <a:gd name="connsiteY242" fmla="*/ 976446 h 1800359"/>
              <a:gd name="connsiteX243" fmla="*/ 419100 w 2640806"/>
              <a:gd name="connsiteY243" fmla="*/ 959777 h 1800359"/>
              <a:gd name="connsiteX244" fmla="*/ 392907 w 2640806"/>
              <a:gd name="connsiteY244" fmla="*/ 905009 h 1800359"/>
              <a:gd name="connsiteX245" fmla="*/ 395288 w 2640806"/>
              <a:gd name="connsiteY245" fmla="*/ 857384 h 1800359"/>
              <a:gd name="connsiteX246" fmla="*/ 433388 w 2640806"/>
              <a:gd name="connsiteY246" fmla="*/ 835952 h 1800359"/>
              <a:gd name="connsiteX247" fmla="*/ 431007 w 2640806"/>
              <a:gd name="connsiteY247" fmla="*/ 800234 h 1800359"/>
              <a:gd name="connsiteX248" fmla="*/ 400050 w 2640806"/>
              <a:gd name="connsiteY248" fmla="*/ 819284 h 1800359"/>
              <a:gd name="connsiteX249" fmla="*/ 397669 w 2640806"/>
              <a:gd name="connsiteY249" fmla="*/ 781184 h 1800359"/>
              <a:gd name="connsiteX250" fmla="*/ 419100 w 2640806"/>
              <a:gd name="connsiteY250" fmla="*/ 743084 h 1800359"/>
              <a:gd name="connsiteX251" fmla="*/ 421482 w 2640806"/>
              <a:gd name="connsiteY251" fmla="*/ 695459 h 1800359"/>
              <a:gd name="connsiteX252" fmla="*/ 428625 w 2640806"/>
              <a:gd name="connsiteY252" fmla="*/ 669265 h 1800359"/>
              <a:gd name="connsiteX253" fmla="*/ 383382 w 2640806"/>
              <a:gd name="connsiteY253" fmla="*/ 669265 h 1800359"/>
              <a:gd name="connsiteX254" fmla="*/ 385763 w 2640806"/>
              <a:gd name="connsiteY254" fmla="*/ 619259 h 1800359"/>
              <a:gd name="connsiteX255" fmla="*/ 423863 w 2640806"/>
              <a:gd name="connsiteY255" fmla="*/ 602590 h 1800359"/>
              <a:gd name="connsiteX256" fmla="*/ 445294 w 2640806"/>
              <a:gd name="connsiteY256" fmla="*/ 562109 h 1800359"/>
              <a:gd name="connsiteX257" fmla="*/ 469107 w 2640806"/>
              <a:gd name="connsiteY257" fmla="*/ 526390 h 1800359"/>
              <a:gd name="connsiteX258" fmla="*/ 438150 w 2640806"/>
              <a:gd name="connsiteY258" fmla="*/ 519246 h 1800359"/>
              <a:gd name="connsiteX259" fmla="*/ 409575 w 2640806"/>
              <a:gd name="connsiteY259" fmla="*/ 521627 h 1800359"/>
              <a:gd name="connsiteX260" fmla="*/ 400050 w 2640806"/>
              <a:gd name="connsiteY260" fmla="*/ 552584 h 1800359"/>
              <a:gd name="connsiteX261" fmla="*/ 381000 w 2640806"/>
              <a:gd name="connsiteY261" fmla="*/ 588302 h 1800359"/>
              <a:gd name="connsiteX262" fmla="*/ 333375 w 2640806"/>
              <a:gd name="connsiteY262" fmla="*/ 614496 h 1800359"/>
              <a:gd name="connsiteX263" fmla="*/ 285750 w 2640806"/>
              <a:gd name="connsiteY263" fmla="*/ 635927 h 1800359"/>
              <a:gd name="connsiteX264" fmla="*/ 230982 w 2640806"/>
              <a:gd name="connsiteY264" fmla="*/ 643071 h 1800359"/>
              <a:gd name="connsiteX265" fmla="*/ 159544 w 2640806"/>
              <a:gd name="connsiteY265" fmla="*/ 631165 h 1800359"/>
              <a:gd name="connsiteX266" fmla="*/ 230982 w 2640806"/>
              <a:gd name="connsiteY266" fmla="*/ 612115 h 1800359"/>
              <a:gd name="connsiteX267" fmla="*/ 233363 w 2640806"/>
              <a:gd name="connsiteY267" fmla="*/ 581159 h 1800359"/>
              <a:gd name="connsiteX268" fmla="*/ 204788 w 2640806"/>
              <a:gd name="connsiteY268" fmla="*/ 557346 h 1800359"/>
              <a:gd name="connsiteX269" fmla="*/ 223838 w 2640806"/>
              <a:gd name="connsiteY269" fmla="*/ 531152 h 1800359"/>
              <a:gd name="connsiteX270" fmla="*/ 221457 w 2640806"/>
              <a:gd name="connsiteY270" fmla="*/ 495434 h 1800359"/>
              <a:gd name="connsiteX271" fmla="*/ 221457 w 2640806"/>
              <a:gd name="connsiteY271" fmla="*/ 495434 h 1800359"/>
              <a:gd name="connsiteX272" fmla="*/ 166688 w 2640806"/>
              <a:gd name="connsiteY272" fmla="*/ 500196 h 1800359"/>
              <a:gd name="connsiteX273" fmla="*/ 157163 w 2640806"/>
              <a:gd name="connsiteY273" fmla="*/ 533534 h 1800359"/>
              <a:gd name="connsiteX274" fmla="*/ 159544 w 2640806"/>
              <a:gd name="connsiteY274" fmla="*/ 478765 h 1800359"/>
              <a:gd name="connsiteX275" fmla="*/ 192882 w 2640806"/>
              <a:gd name="connsiteY275" fmla="*/ 433521 h 1800359"/>
              <a:gd name="connsiteX276" fmla="*/ 214313 w 2640806"/>
              <a:gd name="connsiteY276" fmla="*/ 414471 h 1800359"/>
              <a:gd name="connsiteX277" fmla="*/ 245269 w 2640806"/>
              <a:gd name="connsiteY277" fmla="*/ 393040 h 1800359"/>
              <a:gd name="connsiteX278" fmla="*/ 197644 w 2640806"/>
              <a:gd name="connsiteY278" fmla="*/ 378752 h 1800359"/>
              <a:gd name="connsiteX279" fmla="*/ 133350 w 2640806"/>
              <a:gd name="connsiteY279" fmla="*/ 378752 h 1800359"/>
              <a:gd name="connsiteX280" fmla="*/ 109538 w 2640806"/>
              <a:gd name="connsiteY280" fmla="*/ 378752 h 1800359"/>
              <a:gd name="connsiteX281" fmla="*/ 107157 w 2640806"/>
              <a:gd name="connsiteY281" fmla="*/ 433521 h 1800359"/>
              <a:gd name="connsiteX282" fmla="*/ 61913 w 2640806"/>
              <a:gd name="connsiteY282" fmla="*/ 378752 h 1800359"/>
              <a:gd name="connsiteX283" fmla="*/ 0 w 2640806"/>
              <a:gd name="connsiteY283" fmla="*/ 359702 h 1800359"/>
              <a:gd name="connsiteX284" fmla="*/ 0 w 2640806"/>
              <a:gd name="connsiteY284" fmla="*/ 338271 h 1800359"/>
              <a:gd name="connsiteX285" fmla="*/ 35719 w 2640806"/>
              <a:gd name="connsiteY285" fmla="*/ 314459 h 1800359"/>
              <a:gd name="connsiteX286" fmla="*/ 66675 w 2640806"/>
              <a:gd name="connsiteY286" fmla="*/ 273977 h 1800359"/>
              <a:gd name="connsiteX287" fmla="*/ 54769 w 2640806"/>
              <a:gd name="connsiteY287" fmla="*/ 238259 h 1800359"/>
              <a:gd name="connsiteX288" fmla="*/ 35719 w 2640806"/>
              <a:gd name="connsiteY288" fmla="*/ 214446 h 1800359"/>
              <a:gd name="connsiteX289" fmla="*/ 61913 w 2640806"/>
              <a:gd name="connsiteY289" fmla="*/ 200159 h 1800359"/>
              <a:gd name="connsiteX290" fmla="*/ 71438 w 2640806"/>
              <a:gd name="connsiteY290" fmla="*/ 159677 h 1800359"/>
              <a:gd name="connsiteX291" fmla="*/ 57150 w 2640806"/>
              <a:gd name="connsiteY291" fmla="*/ 123959 h 1800359"/>
              <a:gd name="connsiteX292" fmla="*/ 21432 w 2640806"/>
              <a:gd name="connsiteY292" fmla="*/ 81096 h 1800359"/>
              <a:gd name="connsiteX293" fmla="*/ 66675 w 2640806"/>
              <a:gd name="connsiteY293" fmla="*/ 57284 h 1800359"/>
              <a:gd name="connsiteX294" fmla="*/ 95250 w 2640806"/>
              <a:gd name="connsiteY294" fmla="*/ 47759 h 1800359"/>
              <a:gd name="connsiteX295" fmla="*/ 190500 w 2640806"/>
              <a:gd name="connsiteY295" fmla="*/ 134 h 1800359"/>
              <a:gd name="connsiteX296" fmla="*/ 269081 w 2640806"/>
              <a:gd name="connsiteY296" fmla="*/ 62046 h 1800359"/>
              <a:gd name="connsiteX297" fmla="*/ 404813 w 2640806"/>
              <a:gd name="connsiteY297"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778794 w 2640806"/>
              <a:gd name="connsiteY99" fmla="*/ 1000260 h 1800359"/>
              <a:gd name="connsiteX100" fmla="*/ 1721644 w 2640806"/>
              <a:gd name="connsiteY100" fmla="*/ 1031216 h 1800359"/>
              <a:gd name="connsiteX101" fmla="*/ 1671638 w 2640806"/>
              <a:gd name="connsiteY101" fmla="*/ 1031216 h 1800359"/>
              <a:gd name="connsiteX102" fmla="*/ 1631157 w 2640806"/>
              <a:gd name="connsiteY102" fmla="*/ 1009785 h 1800359"/>
              <a:gd name="connsiteX103" fmla="*/ 1583532 w 2640806"/>
              <a:gd name="connsiteY103" fmla="*/ 952635 h 1800359"/>
              <a:gd name="connsiteX104" fmla="*/ 1516857 w 2640806"/>
              <a:gd name="connsiteY104" fmla="*/ 926440 h 1800359"/>
              <a:gd name="connsiteX105" fmla="*/ 1471613 w 2640806"/>
              <a:gd name="connsiteY105" fmla="*/ 897865 h 1800359"/>
              <a:gd name="connsiteX106" fmla="*/ 1438275 w 2640806"/>
              <a:gd name="connsiteY106" fmla="*/ 847859 h 1800359"/>
              <a:gd name="connsiteX107" fmla="*/ 1433513 w 2640806"/>
              <a:gd name="connsiteY107" fmla="*/ 819284 h 1800359"/>
              <a:gd name="connsiteX108" fmla="*/ 1409700 w 2640806"/>
              <a:gd name="connsiteY108" fmla="*/ 804996 h 1800359"/>
              <a:gd name="connsiteX109" fmla="*/ 1369219 w 2640806"/>
              <a:gd name="connsiteY109" fmla="*/ 807377 h 1800359"/>
              <a:gd name="connsiteX110" fmla="*/ 1309688 w 2640806"/>
              <a:gd name="connsiteY110" fmla="*/ 807377 h 1800359"/>
              <a:gd name="connsiteX111" fmla="*/ 1281113 w 2640806"/>
              <a:gd name="connsiteY111" fmla="*/ 812140 h 1800359"/>
              <a:gd name="connsiteX112" fmla="*/ 1257300 w 2640806"/>
              <a:gd name="connsiteY112" fmla="*/ 835952 h 1800359"/>
              <a:gd name="connsiteX113" fmla="*/ 1221582 w 2640806"/>
              <a:gd name="connsiteY113" fmla="*/ 838334 h 1800359"/>
              <a:gd name="connsiteX114" fmla="*/ 1188244 w 2640806"/>
              <a:gd name="connsiteY114" fmla="*/ 835952 h 1800359"/>
              <a:gd name="connsiteX115" fmla="*/ 1143000 w 2640806"/>
              <a:gd name="connsiteY115" fmla="*/ 821665 h 1800359"/>
              <a:gd name="connsiteX116" fmla="*/ 1109663 w 2640806"/>
              <a:gd name="connsiteY116" fmla="*/ 838334 h 1800359"/>
              <a:gd name="connsiteX117" fmla="*/ 1083469 w 2640806"/>
              <a:gd name="connsiteY117" fmla="*/ 866909 h 1800359"/>
              <a:gd name="connsiteX118" fmla="*/ 1054894 w 2640806"/>
              <a:gd name="connsiteY118" fmla="*/ 885959 h 1800359"/>
              <a:gd name="connsiteX119" fmla="*/ 1064419 w 2640806"/>
              <a:gd name="connsiteY119" fmla="*/ 926440 h 1800359"/>
              <a:gd name="connsiteX120" fmla="*/ 1059657 w 2640806"/>
              <a:gd name="connsiteY120" fmla="*/ 985971 h 1800359"/>
              <a:gd name="connsiteX121" fmla="*/ 1038225 w 2640806"/>
              <a:gd name="connsiteY121" fmla="*/ 933584 h 1800359"/>
              <a:gd name="connsiteX122" fmla="*/ 1028700 w 2640806"/>
              <a:gd name="connsiteY122" fmla="*/ 902627 h 1800359"/>
              <a:gd name="connsiteX123" fmla="*/ 1009650 w 2640806"/>
              <a:gd name="connsiteY123" fmla="*/ 897865 h 1800359"/>
              <a:gd name="connsiteX124" fmla="*/ 997744 w 2640806"/>
              <a:gd name="connsiteY124" fmla="*/ 921677 h 1800359"/>
              <a:gd name="connsiteX125" fmla="*/ 969169 w 2640806"/>
              <a:gd name="connsiteY125" fmla="*/ 924059 h 1800359"/>
              <a:gd name="connsiteX126" fmla="*/ 935832 w 2640806"/>
              <a:gd name="connsiteY126" fmla="*/ 916915 h 1800359"/>
              <a:gd name="connsiteX127" fmla="*/ 912019 w 2640806"/>
              <a:gd name="connsiteY127" fmla="*/ 935965 h 1800359"/>
              <a:gd name="connsiteX128" fmla="*/ 873919 w 2640806"/>
              <a:gd name="connsiteY128" fmla="*/ 945490 h 1800359"/>
              <a:gd name="connsiteX129" fmla="*/ 842963 w 2640806"/>
              <a:gd name="connsiteY129" fmla="*/ 935965 h 1800359"/>
              <a:gd name="connsiteX130" fmla="*/ 802482 w 2640806"/>
              <a:gd name="connsiteY130" fmla="*/ 912152 h 1800359"/>
              <a:gd name="connsiteX131" fmla="*/ 785813 w 2640806"/>
              <a:gd name="connsiteY131" fmla="*/ 881196 h 1800359"/>
              <a:gd name="connsiteX132" fmla="*/ 776288 w 2640806"/>
              <a:gd name="connsiteY132" fmla="*/ 866909 h 1800359"/>
              <a:gd name="connsiteX133" fmla="*/ 800100 w 2640806"/>
              <a:gd name="connsiteY133" fmla="*/ 850240 h 1800359"/>
              <a:gd name="connsiteX134" fmla="*/ 800100 w 2640806"/>
              <a:gd name="connsiteY134" fmla="*/ 793090 h 1800359"/>
              <a:gd name="connsiteX135" fmla="*/ 776288 w 2640806"/>
              <a:gd name="connsiteY135" fmla="*/ 783565 h 1800359"/>
              <a:gd name="connsiteX136" fmla="*/ 719138 w 2640806"/>
              <a:gd name="connsiteY136" fmla="*/ 788327 h 1800359"/>
              <a:gd name="connsiteX137" fmla="*/ 688182 w 2640806"/>
              <a:gd name="connsiteY137" fmla="*/ 781184 h 1800359"/>
              <a:gd name="connsiteX138" fmla="*/ 673894 w 2640806"/>
              <a:gd name="connsiteY138" fmla="*/ 754990 h 1800359"/>
              <a:gd name="connsiteX139" fmla="*/ 652463 w 2640806"/>
              <a:gd name="connsiteY139" fmla="*/ 731177 h 1800359"/>
              <a:gd name="connsiteX140" fmla="*/ 619125 w 2640806"/>
              <a:gd name="connsiteY140" fmla="*/ 709746 h 1800359"/>
              <a:gd name="connsiteX141" fmla="*/ 590550 w 2640806"/>
              <a:gd name="connsiteY141" fmla="*/ 716890 h 1800359"/>
              <a:gd name="connsiteX142" fmla="*/ 566738 w 2640806"/>
              <a:gd name="connsiteY142" fmla="*/ 719271 h 1800359"/>
              <a:gd name="connsiteX143" fmla="*/ 569119 w 2640806"/>
              <a:gd name="connsiteY143" fmla="*/ 750227 h 1800359"/>
              <a:gd name="connsiteX144" fmla="*/ 604838 w 2640806"/>
              <a:gd name="connsiteY144" fmla="*/ 764515 h 1800359"/>
              <a:gd name="connsiteX145" fmla="*/ 571500 w 2640806"/>
              <a:gd name="connsiteY145" fmla="*/ 778802 h 1800359"/>
              <a:gd name="connsiteX146" fmla="*/ 545307 w 2640806"/>
              <a:gd name="connsiteY146" fmla="*/ 795471 h 1800359"/>
              <a:gd name="connsiteX147" fmla="*/ 569119 w 2640806"/>
              <a:gd name="connsiteY147" fmla="*/ 814521 h 1800359"/>
              <a:gd name="connsiteX148" fmla="*/ 550069 w 2640806"/>
              <a:gd name="connsiteY148" fmla="*/ 833571 h 1800359"/>
              <a:gd name="connsiteX149" fmla="*/ 523875 w 2640806"/>
              <a:gd name="connsiteY149" fmla="*/ 840715 h 1800359"/>
              <a:gd name="connsiteX150" fmla="*/ 511969 w 2640806"/>
              <a:gd name="connsiteY150" fmla="*/ 862146 h 1800359"/>
              <a:gd name="connsiteX151" fmla="*/ 535782 w 2640806"/>
              <a:gd name="connsiteY151" fmla="*/ 883577 h 1800359"/>
              <a:gd name="connsiteX152" fmla="*/ 542925 w 2640806"/>
              <a:gd name="connsiteY152" fmla="*/ 914534 h 1800359"/>
              <a:gd name="connsiteX153" fmla="*/ 557213 w 2640806"/>
              <a:gd name="connsiteY153" fmla="*/ 947871 h 1800359"/>
              <a:gd name="connsiteX154" fmla="*/ 533400 w 2640806"/>
              <a:gd name="connsiteY154" fmla="*/ 955015 h 1800359"/>
              <a:gd name="connsiteX155" fmla="*/ 528638 w 2640806"/>
              <a:gd name="connsiteY155" fmla="*/ 988352 h 1800359"/>
              <a:gd name="connsiteX156" fmla="*/ 550069 w 2640806"/>
              <a:gd name="connsiteY156" fmla="*/ 1002640 h 1800359"/>
              <a:gd name="connsiteX157" fmla="*/ 573882 w 2640806"/>
              <a:gd name="connsiteY157" fmla="*/ 990734 h 1800359"/>
              <a:gd name="connsiteX158" fmla="*/ 588169 w 2640806"/>
              <a:gd name="connsiteY158" fmla="*/ 1012165 h 1800359"/>
              <a:gd name="connsiteX159" fmla="*/ 588169 w 2640806"/>
              <a:gd name="connsiteY159" fmla="*/ 1012165 h 1800359"/>
              <a:gd name="connsiteX160" fmla="*/ 614363 w 2640806"/>
              <a:gd name="connsiteY160" fmla="*/ 1038359 h 1800359"/>
              <a:gd name="connsiteX161" fmla="*/ 602457 w 2640806"/>
              <a:gd name="connsiteY161" fmla="*/ 1064552 h 1800359"/>
              <a:gd name="connsiteX162" fmla="*/ 588169 w 2640806"/>
              <a:gd name="connsiteY162" fmla="*/ 1081221 h 1800359"/>
              <a:gd name="connsiteX163" fmla="*/ 600075 w 2640806"/>
              <a:gd name="connsiteY163" fmla="*/ 1119321 h 1800359"/>
              <a:gd name="connsiteX164" fmla="*/ 609600 w 2640806"/>
              <a:gd name="connsiteY164" fmla="*/ 1138371 h 1800359"/>
              <a:gd name="connsiteX165" fmla="*/ 609600 w 2640806"/>
              <a:gd name="connsiteY165" fmla="*/ 1138371 h 1800359"/>
              <a:gd name="connsiteX166" fmla="*/ 640557 w 2640806"/>
              <a:gd name="connsiteY166" fmla="*/ 1155040 h 1800359"/>
              <a:gd name="connsiteX167" fmla="*/ 642938 w 2640806"/>
              <a:gd name="connsiteY167" fmla="*/ 1188377 h 1800359"/>
              <a:gd name="connsiteX168" fmla="*/ 681038 w 2640806"/>
              <a:gd name="connsiteY168" fmla="*/ 1205046 h 1800359"/>
              <a:gd name="connsiteX169" fmla="*/ 781050 w 2640806"/>
              <a:gd name="connsiteY169" fmla="*/ 1228859 h 1800359"/>
              <a:gd name="connsiteX170" fmla="*/ 797719 w 2640806"/>
              <a:gd name="connsiteY170" fmla="*/ 1245527 h 1800359"/>
              <a:gd name="connsiteX171" fmla="*/ 828675 w 2640806"/>
              <a:gd name="connsiteY171" fmla="*/ 1262196 h 1800359"/>
              <a:gd name="connsiteX172" fmla="*/ 852488 w 2640806"/>
              <a:gd name="connsiteY172" fmla="*/ 1238384 h 1800359"/>
              <a:gd name="connsiteX173" fmla="*/ 864394 w 2640806"/>
              <a:gd name="connsiteY173" fmla="*/ 1262196 h 1800359"/>
              <a:gd name="connsiteX174" fmla="*/ 926307 w 2640806"/>
              <a:gd name="connsiteY174" fmla="*/ 1269340 h 1800359"/>
              <a:gd name="connsiteX175" fmla="*/ 940594 w 2640806"/>
              <a:gd name="connsiteY175" fmla="*/ 1286009 h 1800359"/>
              <a:gd name="connsiteX176" fmla="*/ 966788 w 2640806"/>
              <a:gd name="connsiteY176" fmla="*/ 1326490 h 1800359"/>
              <a:gd name="connsiteX177" fmla="*/ 1004888 w 2640806"/>
              <a:gd name="connsiteY177" fmla="*/ 1350302 h 1800359"/>
              <a:gd name="connsiteX178" fmla="*/ 1064419 w 2640806"/>
              <a:gd name="connsiteY178" fmla="*/ 1376496 h 1800359"/>
              <a:gd name="connsiteX179" fmla="*/ 1104900 w 2640806"/>
              <a:gd name="connsiteY179" fmla="*/ 1395546 h 1800359"/>
              <a:gd name="connsiteX180" fmla="*/ 1152525 w 2640806"/>
              <a:gd name="connsiteY180" fmla="*/ 1395546 h 1800359"/>
              <a:gd name="connsiteX181" fmla="*/ 1216819 w 2640806"/>
              <a:gd name="connsiteY181" fmla="*/ 1409834 h 1800359"/>
              <a:gd name="connsiteX182" fmla="*/ 1283494 w 2640806"/>
              <a:gd name="connsiteY182" fmla="*/ 1424121 h 1800359"/>
              <a:gd name="connsiteX183" fmla="*/ 1323975 w 2640806"/>
              <a:gd name="connsiteY183" fmla="*/ 1466984 h 1800359"/>
              <a:gd name="connsiteX184" fmla="*/ 1369219 w 2640806"/>
              <a:gd name="connsiteY184" fmla="*/ 1514609 h 1800359"/>
              <a:gd name="connsiteX185" fmla="*/ 1371600 w 2640806"/>
              <a:gd name="connsiteY185" fmla="*/ 1574140 h 1800359"/>
              <a:gd name="connsiteX186" fmla="*/ 1343025 w 2640806"/>
              <a:gd name="connsiteY186" fmla="*/ 1528896 h 1800359"/>
              <a:gd name="connsiteX187" fmla="*/ 1297782 w 2640806"/>
              <a:gd name="connsiteY187" fmla="*/ 1483652 h 1800359"/>
              <a:gd name="connsiteX188" fmla="*/ 1262063 w 2640806"/>
              <a:gd name="connsiteY188" fmla="*/ 1450315 h 1800359"/>
              <a:gd name="connsiteX189" fmla="*/ 1228725 w 2640806"/>
              <a:gd name="connsiteY189" fmla="*/ 1431265 h 1800359"/>
              <a:gd name="connsiteX190" fmla="*/ 1159669 w 2640806"/>
              <a:gd name="connsiteY190" fmla="*/ 1426502 h 1800359"/>
              <a:gd name="connsiteX191" fmla="*/ 1102519 w 2640806"/>
              <a:gd name="connsiteY191" fmla="*/ 1424121 h 1800359"/>
              <a:gd name="connsiteX192" fmla="*/ 1062038 w 2640806"/>
              <a:gd name="connsiteY192" fmla="*/ 1407452 h 1800359"/>
              <a:gd name="connsiteX193" fmla="*/ 1014413 w 2640806"/>
              <a:gd name="connsiteY193" fmla="*/ 1388402 h 1800359"/>
              <a:gd name="connsiteX194" fmla="*/ 983457 w 2640806"/>
              <a:gd name="connsiteY194" fmla="*/ 1366971 h 1800359"/>
              <a:gd name="connsiteX195" fmla="*/ 942975 w 2640806"/>
              <a:gd name="connsiteY195" fmla="*/ 1343159 h 1800359"/>
              <a:gd name="connsiteX196" fmla="*/ 900113 w 2640806"/>
              <a:gd name="connsiteY196" fmla="*/ 1319346 h 1800359"/>
              <a:gd name="connsiteX197" fmla="*/ 912019 w 2640806"/>
              <a:gd name="connsiteY197" fmla="*/ 1364590 h 1800359"/>
              <a:gd name="connsiteX198" fmla="*/ 923925 w 2640806"/>
              <a:gd name="connsiteY198" fmla="*/ 1409834 h 1800359"/>
              <a:gd name="connsiteX199" fmla="*/ 938213 w 2640806"/>
              <a:gd name="connsiteY199" fmla="*/ 1450315 h 1800359"/>
              <a:gd name="connsiteX200" fmla="*/ 962025 w 2640806"/>
              <a:gd name="connsiteY200" fmla="*/ 1497940 h 1800359"/>
              <a:gd name="connsiteX201" fmla="*/ 971550 w 2640806"/>
              <a:gd name="connsiteY201" fmla="*/ 1550327 h 1800359"/>
              <a:gd name="connsiteX202" fmla="*/ 1002507 w 2640806"/>
              <a:gd name="connsiteY202" fmla="*/ 1614621 h 1800359"/>
              <a:gd name="connsiteX203" fmla="*/ 1021557 w 2640806"/>
              <a:gd name="connsiteY203" fmla="*/ 1647959 h 1800359"/>
              <a:gd name="connsiteX204" fmla="*/ 1035844 w 2640806"/>
              <a:gd name="connsiteY204" fmla="*/ 1671771 h 1800359"/>
              <a:gd name="connsiteX205" fmla="*/ 1102519 w 2640806"/>
              <a:gd name="connsiteY205" fmla="*/ 1678915 h 1800359"/>
              <a:gd name="connsiteX206" fmla="*/ 1154907 w 2640806"/>
              <a:gd name="connsiteY206" fmla="*/ 1697965 h 1800359"/>
              <a:gd name="connsiteX207" fmla="*/ 1171575 w 2640806"/>
              <a:gd name="connsiteY207" fmla="*/ 1709871 h 1800359"/>
              <a:gd name="connsiteX208" fmla="*/ 1176338 w 2640806"/>
              <a:gd name="connsiteY208" fmla="*/ 1717015 h 1800359"/>
              <a:gd name="connsiteX209" fmla="*/ 1178719 w 2640806"/>
              <a:gd name="connsiteY209" fmla="*/ 1726540 h 1800359"/>
              <a:gd name="connsiteX210" fmla="*/ 1181100 w 2640806"/>
              <a:gd name="connsiteY210" fmla="*/ 1728921 h 1800359"/>
              <a:gd name="connsiteX211" fmla="*/ 1204913 w 2640806"/>
              <a:gd name="connsiteY211" fmla="*/ 1793215 h 1800359"/>
              <a:gd name="connsiteX212" fmla="*/ 1169194 w 2640806"/>
              <a:gd name="connsiteY212" fmla="*/ 1800359 h 1800359"/>
              <a:gd name="connsiteX213" fmla="*/ 1140619 w 2640806"/>
              <a:gd name="connsiteY213" fmla="*/ 1745590 h 1800359"/>
              <a:gd name="connsiteX214" fmla="*/ 1121569 w 2640806"/>
              <a:gd name="connsiteY214" fmla="*/ 1726540 h 1800359"/>
              <a:gd name="connsiteX215" fmla="*/ 1128713 w 2640806"/>
              <a:gd name="connsiteY215" fmla="*/ 1790834 h 1800359"/>
              <a:gd name="connsiteX216" fmla="*/ 1119188 w 2640806"/>
              <a:gd name="connsiteY216" fmla="*/ 1790834 h 1800359"/>
              <a:gd name="connsiteX217" fmla="*/ 1088232 w 2640806"/>
              <a:gd name="connsiteY217" fmla="*/ 1740827 h 1800359"/>
              <a:gd name="connsiteX218" fmla="*/ 1057275 w 2640806"/>
              <a:gd name="connsiteY218" fmla="*/ 1717015 h 1800359"/>
              <a:gd name="connsiteX219" fmla="*/ 1042988 w 2640806"/>
              <a:gd name="connsiteY219" fmla="*/ 1745590 h 1800359"/>
              <a:gd name="connsiteX220" fmla="*/ 1021557 w 2640806"/>
              <a:gd name="connsiteY220" fmla="*/ 1750352 h 1800359"/>
              <a:gd name="connsiteX221" fmla="*/ 985838 w 2640806"/>
              <a:gd name="connsiteY221" fmla="*/ 1697965 h 1800359"/>
              <a:gd name="connsiteX222" fmla="*/ 919163 w 2640806"/>
              <a:gd name="connsiteY222" fmla="*/ 1671771 h 1800359"/>
              <a:gd name="connsiteX223" fmla="*/ 876300 w 2640806"/>
              <a:gd name="connsiteY223" fmla="*/ 1638434 h 1800359"/>
              <a:gd name="connsiteX224" fmla="*/ 857250 w 2640806"/>
              <a:gd name="connsiteY224" fmla="*/ 1576521 h 1800359"/>
              <a:gd name="connsiteX225" fmla="*/ 862013 w 2640806"/>
              <a:gd name="connsiteY225" fmla="*/ 1528896 h 1800359"/>
              <a:gd name="connsiteX226" fmla="*/ 864394 w 2640806"/>
              <a:gd name="connsiteY226" fmla="*/ 1464602 h 1800359"/>
              <a:gd name="connsiteX227" fmla="*/ 866775 w 2640806"/>
              <a:gd name="connsiteY227" fmla="*/ 1400309 h 1800359"/>
              <a:gd name="connsiteX228" fmla="*/ 862013 w 2640806"/>
              <a:gd name="connsiteY228" fmla="*/ 1333634 h 1800359"/>
              <a:gd name="connsiteX229" fmla="*/ 804863 w 2640806"/>
              <a:gd name="connsiteY229" fmla="*/ 1305059 h 1800359"/>
              <a:gd name="connsiteX230" fmla="*/ 754857 w 2640806"/>
              <a:gd name="connsiteY230" fmla="*/ 1281246 h 1800359"/>
              <a:gd name="connsiteX231" fmla="*/ 692944 w 2640806"/>
              <a:gd name="connsiteY231" fmla="*/ 1250290 h 1800359"/>
              <a:gd name="connsiteX232" fmla="*/ 609600 w 2640806"/>
              <a:gd name="connsiteY232" fmla="*/ 1209809 h 1800359"/>
              <a:gd name="connsiteX233" fmla="*/ 566738 w 2640806"/>
              <a:gd name="connsiteY233" fmla="*/ 1183615 h 1800359"/>
              <a:gd name="connsiteX234" fmla="*/ 528638 w 2640806"/>
              <a:gd name="connsiteY234" fmla="*/ 1138371 h 1800359"/>
              <a:gd name="connsiteX235" fmla="*/ 523875 w 2640806"/>
              <a:gd name="connsiteY235" fmla="*/ 1109796 h 1800359"/>
              <a:gd name="connsiteX236" fmla="*/ 550069 w 2640806"/>
              <a:gd name="connsiteY236" fmla="*/ 1090746 h 1800359"/>
              <a:gd name="connsiteX237" fmla="*/ 561975 w 2640806"/>
              <a:gd name="connsiteY237" fmla="*/ 1064552 h 1800359"/>
              <a:gd name="connsiteX238" fmla="*/ 547688 w 2640806"/>
              <a:gd name="connsiteY238" fmla="*/ 1040740 h 1800359"/>
              <a:gd name="connsiteX239" fmla="*/ 490538 w 2640806"/>
              <a:gd name="connsiteY239" fmla="*/ 1076459 h 1800359"/>
              <a:gd name="connsiteX240" fmla="*/ 447675 w 2640806"/>
              <a:gd name="connsiteY240" fmla="*/ 1057409 h 1800359"/>
              <a:gd name="connsiteX241" fmla="*/ 454819 w 2640806"/>
              <a:gd name="connsiteY241" fmla="*/ 1026452 h 1800359"/>
              <a:gd name="connsiteX242" fmla="*/ 461963 w 2640806"/>
              <a:gd name="connsiteY242" fmla="*/ 988352 h 1800359"/>
              <a:gd name="connsiteX243" fmla="*/ 459582 w 2640806"/>
              <a:gd name="connsiteY243" fmla="*/ 976446 h 1800359"/>
              <a:gd name="connsiteX244" fmla="*/ 419100 w 2640806"/>
              <a:gd name="connsiteY244" fmla="*/ 959777 h 1800359"/>
              <a:gd name="connsiteX245" fmla="*/ 392907 w 2640806"/>
              <a:gd name="connsiteY245" fmla="*/ 905009 h 1800359"/>
              <a:gd name="connsiteX246" fmla="*/ 395288 w 2640806"/>
              <a:gd name="connsiteY246" fmla="*/ 857384 h 1800359"/>
              <a:gd name="connsiteX247" fmla="*/ 433388 w 2640806"/>
              <a:gd name="connsiteY247" fmla="*/ 835952 h 1800359"/>
              <a:gd name="connsiteX248" fmla="*/ 431007 w 2640806"/>
              <a:gd name="connsiteY248" fmla="*/ 800234 h 1800359"/>
              <a:gd name="connsiteX249" fmla="*/ 400050 w 2640806"/>
              <a:gd name="connsiteY249" fmla="*/ 819284 h 1800359"/>
              <a:gd name="connsiteX250" fmla="*/ 397669 w 2640806"/>
              <a:gd name="connsiteY250" fmla="*/ 781184 h 1800359"/>
              <a:gd name="connsiteX251" fmla="*/ 419100 w 2640806"/>
              <a:gd name="connsiteY251" fmla="*/ 743084 h 1800359"/>
              <a:gd name="connsiteX252" fmla="*/ 421482 w 2640806"/>
              <a:gd name="connsiteY252" fmla="*/ 695459 h 1800359"/>
              <a:gd name="connsiteX253" fmla="*/ 428625 w 2640806"/>
              <a:gd name="connsiteY253" fmla="*/ 669265 h 1800359"/>
              <a:gd name="connsiteX254" fmla="*/ 383382 w 2640806"/>
              <a:gd name="connsiteY254" fmla="*/ 669265 h 1800359"/>
              <a:gd name="connsiteX255" fmla="*/ 385763 w 2640806"/>
              <a:gd name="connsiteY255" fmla="*/ 619259 h 1800359"/>
              <a:gd name="connsiteX256" fmla="*/ 423863 w 2640806"/>
              <a:gd name="connsiteY256" fmla="*/ 602590 h 1800359"/>
              <a:gd name="connsiteX257" fmla="*/ 445294 w 2640806"/>
              <a:gd name="connsiteY257" fmla="*/ 562109 h 1800359"/>
              <a:gd name="connsiteX258" fmla="*/ 469107 w 2640806"/>
              <a:gd name="connsiteY258" fmla="*/ 526390 h 1800359"/>
              <a:gd name="connsiteX259" fmla="*/ 438150 w 2640806"/>
              <a:gd name="connsiteY259" fmla="*/ 519246 h 1800359"/>
              <a:gd name="connsiteX260" fmla="*/ 409575 w 2640806"/>
              <a:gd name="connsiteY260" fmla="*/ 521627 h 1800359"/>
              <a:gd name="connsiteX261" fmla="*/ 400050 w 2640806"/>
              <a:gd name="connsiteY261" fmla="*/ 552584 h 1800359"/>
              <a:gd name="connsiteX262" fmla="*/ 381000 w 2640806"/>
              <a:gd name="connsiteY262" fmla="*/ 588302 h 1800359"/>
              <a:gd name="connsiteX263" fmla="*/ 333375 w 2640806"/>
              <a:gd name="connsiteY263" fmla="*/ 614496 h 1800359"/>
              <a:gd name="connsiteX264" fmla="*/ 285750 w 2640806"/>
              <a:gd name="connsiteY264" fmla="*/ 635927 h 1800359"/>
              <a:gd name="connsiteX265" fmla="*/ 230982 w 2640806"/>
              <a:gd name="connsiteY265" fmla="*/ 643071 h 1800359"/>
              <a:gd name="connsiteX266" fmla="*/ 159544 w 2640806"/>
              <a:gd name="connsiteY266" fmla="*/ 631165 h 1800359"/>
              <a:gd name="connsiteX267" fmla="*/ 230982 w 2640806"/>
              <a:gd name="connsiteY267" fmla="*/ 612115 h 1800359"/>
              <a:gd name="connsiteX268" fmla="*/ 233363 w 2640806"/>
              <a:gd name="connsiteY268" fmla="*/ 581159 h 1800359"/>
              <a:gd name="connsiteX269" fmla="*/ 204788 w 2640806"/>
              <a:gd name="connsiteY269" fmla="*/ 557346 h 1800359"/>
              <a:gd name="connsiteX270" fmla="*/ 223838 w 2640806"/>
              <a:gd name="connsiteY270" fmla="*/ 531152 h 1800359"/>
              <a:gd name="connsiteX271" fmla="*/ 221457 w 2640806"/>
              <a:gd name="connsiteY271" fmla="*/ 495434 h 1800359"/>
              <a:gd name="connsiteX272" fmla="*/ 221457 w 2640806"/>
              <a:gd name="connsiteY272" fmla="*/ 495434 h 1800359"/>
              <a:gd name="connsiteX273" fmla="*/ 166688 w 2640806"/>
              <a:gd name="connsiteY273" fmla="*/ 500196 h 1800359"/>
              <a:gd name="connsiteX274" fmla="*/ 157163 w 2640806"/>
              <a:gd name="connsiteY274" fmla="*/ 533534 h 1800359"/>
              <a:gd name="connsiteX275" fmla="*/ 159544 w 2640806"/>
              <a:gd name="connsiteY275" fmla="*/ 478765 h 1800359"/>
              <a:gd name="connsiteX276" fmla="*/ 192882 w 2640806"/>
              <a:gd name="connsiteY276" fmla="*/ 433521 h 1800359"/>
              <a:gd name="connsiteX277" fmla="*/ 214313 w 2640806"/>
              <a:gd name="connsiteY277" fmla="*/ 414471 h 1800359"/>
              <a:gd name="connsiteX278" fmla="*/ 245269 w 2640806"/>
              <a:gd name="connsiteY278" fmla="*/ 393040 h 1800359"/>
              <a:gd name="connsiteX279" fmla="*/ 197644 w 2640806"/>
              <a:gd name="connsiteY279" fmla="*/ 378752 h 1800359"/>
              <a:gd name="connsiteX280" fmla="*/ 133350 w 2640806"/>
              <a:gd name="connsiteY280" fmla="*/ 378752 h 1800359"/>
              <a:gd name="connsiteX281" fmla="*/ 109538 w 2640806"/>
              <a:gd name="connsiteY281" fmla="*/ 378752 h 1800359"/>
              <a:gd name="connsiteX282" fmla="*/ 107157 w 2640806"/>
              <a:gd name="connsiteY282" fmla="*/ 433521 h 1800359"/>
              <a:gd name="connsiteX283" fmla="*/ 61913 w 2640806"/>
              <a:gd name="connsiteY283" fmla="*/ 378752 h 1800359"/>
              <a:gd name="connsiteX284" fmla="*/ 0 w 2640806"/>
              <a:gd name="connsiteY284" fmla="*/ 359702 h 1800359"/>
              <a:gd name="connsiteX285" fmla="*/ 0 w 2640806"/>
              <a:gd name="connsiteY285" fmla="*/ 338271 h 1800359"/>
              <a:gd name="connsiteX286" fmla="*/ 35719 w 2640806"/>
              <a:gd name="connsiteY286" fmla="*/ 314459 h 1800359"/>
              <a:gd name="connsiteX287" fmla="*/ 66675 w 2640806"/>
              <a:gd name="connsiteY287" fmla="*/ 273977 h 1800359"/>
              <a:gd name="connsiteX288" fmla="*/ 54769 w 2640806"/>
              <a:gd name="connsiteY288" fmla="*/ 238259 h 1800359"/>
              <a:gd name="connsiteX289" fmla="*/ 35719 w 2640806"/>
              <a:gd name="connsiteY289" fmla="*/ 214446 h 1800359"/>
              <a:gd name="connsiteX290" fmla="*/ 61913 w 2640806"/>
              <a:gd name="connsiteY290" fmla="*/ 200159 h 1800359"/>
              <a:gd name="connsiteX291" fmla="*/ 71438 w 2640806"/>
              <a:gd name="connsiteY291" fmla="*/ 159677 h 1800359"/>
              <a:gd name="connsiteX292" fmla="*/ 57150 w 2640806"/>
              <a:gd name="connsiteY292" fmla="*/ 123959 h 1800359"/>
              <a:gd name="connsiteX293" fmla="*/ 21432 w 2640806"/>
              <a:gd name="connsiteY293" fmla="*/ 81096 h 1800359"/>
              <a:gd name="connsiteX294" fmla="*/ 66675 w 2640806"/>
              <a:gd name="connsiteY294" fmla="*/ 57284 h 1800359"/>
              <a:gd name="connsiteX295" fmla="*/ 95250 w 2640806"/>
              <a:gd name="connsiteY295" fmla="*/ 47759 h 1800359"/>
              <a:gd name="connsiteX296" fmla="*/ 190500 w 2640806"/>
              <a:gd name="connsiteY296" fmla="*/ 134 h 1800359"/>
              <a:gd name="connsiteX297" fmla="*/ 269081 w 2640806"/>
              <a:gd name="connsiteY297" fmla="*/ 62046 h 1800359"/>
              <a:gd name="connsiteX298" fmla="*/ 404813 w 2640806"/>
              <a:gd name="connsiteY298"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778794 w 2640806"/>
              <a:gd name="connsiteY99" fmla="*/ 1000260 h 1800359"/>
              <a:gd name="connsiteX100" fmla="*/ 1721644 w 2640806"/>
              <a:gd name="connsiteY100" fmla="*/ 1031216 h 1800359"/>
              <a:gd name="connsiteX101" fmla="*/ 1671638 w 2640806"/>
              <a:gd name="connsiteY101" fmla="*/ 1031216 h 1800359"/>
              <a:gd name="connsiteX102" fmla="*/ 1631157 w 2640806"/>
              <a:gd name="connsiteY102" fmla="*/ 1009785 h 1800359"/>
              <a:gd name="connsiteX103" fmla="*/ 1604963 w 2640806"/>
              <a:gd name="connsiteY103" fmla="*/ 993116 h 1800359"/>
              <a:gd name="connsiteX104" fmla="*/ 1583532 w 2640806"/>
              <a:gd name="connsiteY104" fmla="*/ 952635 h 1800359"/>
              <a:gd name="connsiteX105" fmla="*/ 1516857 w 2640806"/>
              <a:gd name="connsiteY105" fmla="*/ 926440 h 1800359"/>
              <a:gd name="connsiteX106" fmla="*/ 1471613 w 2640806"/>
              <a:gd name="connsiteY106" fmla="*/ 897865 h 1800359"/>
              <a:gd name="connsiteX107" fmla="*/ 1438275 w 2640806"/>
              <a:gd name="connsiteY107" fmla="*/ 847859 h 1800359"/>
              <a:gd name="connsiteX108" fmla="*/ 1433513 w 2640806"/>
              <a:gd name="connsiteY108" fmla="*/ 819284 h 1800359"/>
              <a:gd name="connsiteX109" fmla="*/ 1409700 w 2640806"/>
              <a:gd name="connsiteY109" fmla="*/ 804996 h 1800359"/>
              <a:gd name="connsiteX110" fmla="*/ 1369219 w 2640806"/>
              <a:gd name="connsiteY110" fmla="*/ 807377 h 1800359"/>
              <a:gd name="connsiteX111" fmla="*/ 1309688 w 2640806"/>
              <a:gd name="connsiteY111" fmla="*/ 807377 h 1800359"/>
              <a:gd name="connsiteX112" fmla="*/ 1281113 w 2640806"/>
              <a:gd name="connsiteY112" fmla="*/ 812140 h 1800359"/>
              <a:gd name="connsiteX113" fmla="*/ 1257300 w 2640806"/>
              <a:gd name="connsiteY113" fmla="*/ 835952 h 1800359"/>
              <a:gd name="connsiteX114" fmla="*/ 1221582 w 2640806"/>
              <a:gd name="connsiteY114" fmla="*/ 838334 h 1800359"/>
              <a:gd name="connsiteX115" fmla="*/ 1188244 w 2640806"/>
              <a:gd name="connsiteY115" fmla="*/ 835952 h 1800359"/>
              <a:gd name="connsiteX116" fmla="*/ 1143000 w 2640806"/>
              <a:gd name="connsiteY116" fmla="*/ 821665 h 1800359"/>
              <a:gd name="connsiteX117" fmla="*/ 1109663 w 2640806"/>
              <a:gd name="connsiteY117" fmla="*/ 838334 h 1800359"/>
              <a:gd name="connsiteX118" fmla="*/ 1083469 w 2640806"/>
              <a:gd name="connsiteY118" fmla="*/ 866909 h 1800359"/>
              <a:gd name="connsiteX119" fmla="*/ 1054894 w 2640806"/>
              <a:gd name="connsiteY119" fmla="*/ 885959 h 1800359"/>
              <a:gd name="connsiteX120" fmla="*/ 1064419 w 2640806"/>
              <a:gd name="connsiteY120" fmla="*/ 926440 h 1800359"/>
              <a:gd name="connsiteX121" fmla="*/ 1059657 w 2640806"/>
              <a:gd name="connsiteY121" fmla="*/ 985971 h 1800359"/>
              <a:gd name="connsiteX122" fmla="*/ 1038225 w 2640806"/>
              <a:gd name="connsiteY122" fmla="*/ 933584 h 1800359"/>
              <a:gd name="connsiteX123" fmla="*/ 1028700 w 2640806"/>
              <a:gd name="connsiteY123" fmla="*/ 902627 h 1800359"/>
              <a:gd name="connsiteX124" fmla="*/ 1009650 w 2640806"/>
              <a:gd name="connsiteY124" fmla="*/ 897865 h 1800359"/>
              <a:gd name="connsiteX125" fmla="*/ 997744 w 2640806"/>
              <a:gd name="connsiteY125" fmla="*/ 921677 h 1800359"/>
              <a:gd name="connsiteX126" fmla="*/ 969169 w 2640806"/>
              <a:gd name="connsiteY126" fmla="*/ 924059 h 1800359"/>
              <a:gd name="connsiteX127" fmla="*/ 935832 w 2640806"/>
              <a:gd name="connsiteY127" fmla="*/ 916915 h 1800359"/>
              <a:gd name="connsiteX128" fmla="*/ 912019 w 2640806"/>
              <a:gd name="connsiteY128" fmla="*/ 935965 h 1800359"/>
              <a:gd name="connsiteX129" fmla="*/ 873919 w 2640806"/>
              <a:gd name="connsiteY129" fmla="*/ 945490 h 1800359"/>
              <a:gd name="connsiteX130" fmla="*/ 842963 w 2640806"/>
              <a:gd name="connsiteY130" fmla="*/ 935965 h 1800359"/>
              <a:gd name="connsiteX131" fmla="*/ 802482 w 2640806"/>
              <a:gd name="connsiteY131" fmla="*/ 912152 h 1800359"/>
              <a:gd name="connsiteX132" fmla="*/ 785813 w 2640806"/>
              <a:gd name="connsiteY132" fmla="*/ 881196 h 1800359"/>
              <a:gd name="connsiteX133" fmla="*/ 776288 w 2640806"/>
              <a:gd name="connsiteY133" fmla="*/ 866909 h 1800359"/>
              <a:gd name="connsiteX134" fmla="*/ 800100 w 2640806"/>
              <a:gd name="connsiteY134" fmla="*/ 850240 h 1800359"/>
              <a:gd name="connsiteX135" fmla="*/ 800100 w 2640806"/>
              <a:gd name="connsiteY135" fmla="*/ 793090 h 1800359"/>
              <a:gd name="connsiteX136" fmla="*/ 776288 w 2640806"/>
              <a:gd name="connsiteY136" fmla="*/ 783565 h 1800359"/>
              <a:gd name="connsiteX137" fmla="*/ 719138 w 2640806"/>
              <a:gd name="connsiteY137" fmla="*/ 788327 h 1800359"/>
              <a:gd name="connsiteX138" fmla="*/ 688182 w 2640806"/>
              <a:gd name="connsiteY138" fmla="*/ 781184 h 1800359"/>
              <a:gd name="connsiteX139" fmla="*/ 673894 w 2640806"/>
              <a:gd name="connsiteY139" fmla="*/ 754990 h 1800359"/>
              <a:gd name="connsiteX140" fmla="*/ 652463 w 2640806"/>
              <a:gd name="connsiteY140" fmla="*/ 731177 h 1800359"/>
              <a:gd name="connsiteX141" fmla="*/ 619125 w 2640806"/>
              <a:gd name="connsiteY141" fmla="*/ 709746 h 1800359"/>
              <a:gd name="connsiteX142" fmla="*/ 590550 w 2640806"/>
              <a:gd name="connsiteY142" fmla="*/ 716890 h 1800359"/>
              <a:gd name="connsiteX143" fmla="*/ 566738 w 2640806"/>
              <a:gd name="connsiteY143" fmla="*/ 719271 h 1800359"/>
              <a:gd name="connsiteX144" fmla="*/ 569119 w 2640806"/>
              <a:gd name="connsiteY144" fmla="*/ 750227 h 1800359"/>
              <a:gd name="connsiteX145" fmla="*/ 604838 w 2640806"/>
              <a:gd name="connsiteY145" fmla="*/ 764515 h 1800359"/>
              <a:gd name="connsiteX146" fmla="*/ 571500 w 2640806"/>
              <a:gd name="connsiteY146" fmla="*/ 778802 h 1800359"/>
              <a:gd name="connsiteX147" fmla="*/ 545307 w 2640806"/>
              <a:gd name="connsiteY147" fmla="*/ 795471 h 1800359"/>
              <a:gd name="connsiteX148" fmla="*/ 569119 w 2640806"/>
              <a:gd name="connsiteY148" fmla="*/ 814521 h 1800359"/>
              <a:gd name="connsiteX149" fmla="*/ 550069 w 2640806"/>
              <a:gd name="connsiteY149" fmla="*/ 833571 h 1800359"/>
              <a:gd name="connsiteX150" fmla="*/ 523875 w 2640806"/>
              <a:gd name="connsiteY150" fmla="*/ 840715 h 1800359"/>
              <a:gd name="connsiteX151" fmla="*/ 511969 w 2640806"/>
              <a:gd name="connsiteY151" fmla="*/ 862146 h 1800359"/>
              <a:gd name="connsiteX152" fmla="*/ 535782 w 2640806"/>
              <a:gd name="connsiteY152" fmla="*/ 883577 h 1800359"/>
              <a:gd name="connsiteX153" fmla="*/ 542925 w 2640806"/>
              <a:gd name="connsiteY153" fmla="*/ 914534 h 1800359"/>
              <a:gd name="connsiteX154" fmla="*/ 557213 w 2640806"/>
              <a:gd name="connsiteY154" fmla="*/ 947871 h 1800359"/>
              <a:gd name="connsiteX155" fmla="*/ 533400 w 2640806"/>
              <a:gd name="connsiteY155" fmla="*/ 955015 h 1800359"/>
              <a:gd name="connsiteX156" fmla="*/ 528638 w 2640806"/>
              <a:gd name="connsiteY156" fmla="*/ 988352 h 1800359"/>
              <a:gd name="connsiteX157" fmla="*/ 550069 w 2640806"/>
              <a:gd name="connsiteY157" fmla="*/ 1002640 h 1800359"/>
              <a:gd name="connsiteX158" fmla="*/ 573882 w 2640806"/>
              <a:gd name="connsiteY158" fmla="*/ 990734 h 1800359"/>
              <a:gd name="connsiteX159" fmla="*/ 588169 w 2640806"/>
              <a:gd name="connsiteY159" fmla="*/ 1012165 h 1800359"/>
              <a:gd name="connsiteX160" fmla="*/ 588169 w 2640806"/>
              <a:gd name="connsiteY160" fmla="*/ 1012165 h 1800359"/>
              <a:gd name="connsiteX161" fmla="*/ 614363 w 2640806"/>
              <a:gd name="connsiteY161" fmla="*/ 1038359 h 1800359"/>
              <a:gd name="connsiteX162" fmla="*/ 602457 w 2640806"/>
              <a:gd name="connsiteY162" fmla="*/ 1064552 h 1800359"/>
              <a:gd name="connsiteX163" fmla="*/ 588169 w 2640806"/>
              <a:gd name="connsiteY163" fmla="*/ 1081221 h 1800359"/>
              <a:gd name="connsiteX164" fmla="*/ 600075 w 2640806"/>
              <a:gd name="connsiteY164" fmla="*/ 1119321 h 1800359"/>
              <a:gd name="connsiteX165" fmla="*/ 609600 w 2640806"/>
              <a:gd name="connsiteY165" fmla="*/ 1138371 h 1800359"/>
              <a:gd name="connsiteX166" fmla="*/ 609600 w 2640806"/>
              <a:gd name="connsiteY166" fmla="*/ 1138371 h 1800359"/>
              <a:gd name="connsiteX167" fmla="*/ 640557 w 2640806"/>
              <a:gd name="connsiteY167" fmla="*/ 1155040 h 1800359"/>
              <a:gd name="connsiteX168" fmla="*/ 642938 w 2640806"/>
              <a:gd name="connsiteY168" fmla="*/ 1188377 h 1800359"/>
              <a:gd name="connsiteX169" fmla="*/ 681038 w 2640806"/>
              <a:gd name="connsiteY169" fmla="*/ 1205046 h 1800359"/>
              <a:gd name="connsiteX170" fmla="*/ 781050 w 2640806"/>
              <a:gd name="connsiteY170" fmla="*/ 1228859 h 1800359"/>
              <a:gd name="connsiteX171" fmla="*/ 797719 w 2640806"/>
              <a:gd name="connsiteY171" fmla="*/ 1245527 h 1800359"/>
              <a:gd name="connsiteX172" fmla="*/ 828675 w 2640806"/>
              <a:gd name="connsiteY172" fmla="*/ 1262196 h 1800359"/>
              <a:gd name="connsiteX173" fmla="*/ 852488 w 2640806"/>
              <a:gd name="connsiteY173" fmla="*/ 1238384 h 1800359"/>
              <a:gd name="connsiteX174" fmla="*/ 864394 w 2640806"/>
              <a:gd name="connsiteY174" fmla="*/ 1262196 h 1800359"/>
              <a:gd name="connsiteX175" fmla="*/ 926307 w 2640806"/>
              <a:gd name="connsiteY175" fmla="*/ 1269340 h 1800359"/>
              <a:gd name="connsiteX176" fmla="*/ 940594 w 2640806"/>
              <a:gd name="connsiteY176" fmla="*/ 1286009 h 1800359"/>
              <a:gd name="connsiteX177" fmla="*/ 966788 w 2640806"/>
              <a:gd name="connsiteY177" fmla="*/ 1326490 h 1800359"/>
              <a:gd name="connsiteX178" fmla="*/ 1004888 w 2640806"/>
              <a:gd name="connsiteY178" fmla="*/ 1350302 h 1800359"/>
              <a:gd name="connsiteX179" fmla="*/ 1064419 w 2640806"/>
              <a:gd name="connsiteY179" fmla="*/ 1376496 h 1800359"/>
              <a:gd name="connsiteX180" fmla="*/ 1104900 w 2640806"/>
              <a:gd name="connsiteY180" fmla="*/ 1395546 h 1800359"/>
              <a:gd name="connsiteX181" fmla="*/ 1152525 w 2640806"/>
              <a:gd name="connsiteY181" fmla="*/ 1395546 h 1800359"/>
              <a:gd name="connsiteX182" fmla="*/ 1216819 w 2640806"/>
              <a:gd name="connsiteY182" fmla="*/ 1409834 h 1800359"/>
              <a:gd name="connsiteX183" fmla="*/ 1283494 w 2640806"/>
              <a:gd name="connsiteY183" fmla="*/ 1424121 h 1800359"/>
              <a:gd name="connsiteX184" fmla="*/ 1323975 w 2640806"/>
              <a:gd name="connsiteY184" fmla="*/ 1466984 h 1800359"/>
              <a:gd name="connsiteX185" fmla="*/ 1369219 w 2640806"/>
              <a:gd name="connsiteY185" fmla="*/ 1514609 h 1800359"/>
              <a:gd name="connsiteX186" fmla="*/ 1371600 w 2640806"/>
              <a:gd name="connsiteY186" fmla="*/ 1574140 h 1800359"/>
              <a:gd name="connsiteX187" fmla="*/ 1343025 w 2640806"/>
              <a:gd name="connsiteY187" fmla="*/ 1528896 h 1800359"/>
              <a:gd name="connsiteX188" fmla="*/ 1297782 w 2640806"/>
              <a:gd name="connsiteY188" fmla="*/ 1483652 h 1800359"/>
              <a:gd name="connsiteX189" fmla="*/ 1262063 w 2640806"/>
              <a:gd name="connsiteY189" fmla="*/ 1450315 h 1800359"/>
              <a:gd name="connsiteX190" fmla="*/ 1228725 w 2640806"/>
              <a:gd name="connsiteY190" fmla="*/ 1431265 h 1800359"/>
              <a:gd name="connsiteX191" fmla="*/ 1159669 w 2640806"/>
              <a:gd name="connsiteY191" fmla="*/ 1426502 h 1800359"/>
              <a:gd name="connsiteX192" fmla="*/ 1102519 w 2640806"/>
              <a:gd name="connsiteY192" fmla="*/ 1424121 h 1800359"/>
              <a:gd name="connsiteX193" fmla="*/ 1062038 w 2640806"/>
              <a:gd name="connsiteY193" fmla="*/ 1407452 h 1800359"/>
              <a:gd name="connsiteX194" fmla="*/ 1014413 w 2640806"/>
              <a:gd name="connsiteY194" fmla="*/ 1388402 h 1800359"/>
              <a:gd name="connsiteX195" fmla="*/ 983457 w 2640806"/>
              <a:gd name="connsiteY195" fmla="*/ 1366971 h 1800359"/>
              <a:gd name="connsiteX196" fmla="*/ 942975 w 2640806"/>
              <a:gd name="connsiteY196" fmla="*/ 1343159 h 1800359"/>
              <a:gd name="connsiteX197" fmla="*/ 900113 w 2640806"/>
              <a:gd name="connsiteY197" fmla="*/ 1319346 h 1800359"/>
              <a:gd name="connsiteX198" fmla="*/ 912019 w 2640806"/>
              <a:gd name="connsiteY198" fmla="*/ 1364590 h 1800359"/>
              <a:gd name="connsiteX199" fmla="*/ 923925 w 2640806"/>
              <a:gd name="connsiteY199" fmla="*/ 1409834 h 1800359"/>
              <a:gd name="connsiteX200" fmla="*/ 938213 w 2640806"/>
              <a:gd name="connsiteY200" fmla="*/ 1450315 h 1800359"/>
              <a:gd name="connsiteX201" fmla="*/ 962025 w 2640806"/>
              <a:gd name="connsiteY201" fmla="*/ 1497940 h 1800359"/>
              <a:gd name="connsiteX202" fmla="*/ 971550 w 2640806"/>
              <a:gd name="connsiteY202" fmla="*/ 1550327 h 1800359"/>
              <a:gd name="connsiteX203" fmla="*/ 1002507 w 2640806"/>
              <a:gd name="connsiteY203" fmla="*/ 1614621 h 1800359"/>
              <a:gd name="connsiteX204" fmla="*/ 1021557 w 2640806"/>
              <a:gd name="connsiteY204" fmla="*/ 1647959 h 1800359"/>
              <a:gd name="connsiteX205" fmla="*/ 1035844 w 2640806"/>
              <a:gd name="connsiteY205" fmla="*/ 1671771 h 1800359"/>
              <a:gd name="connsiteX206" fmla="*/ 1102519 w 2640806"/>
              <a:gd name="connsiteY206" fmla="*/ 1678915 h 1800359"/>
              <a:gd name="connsiteX207" fmla="*/ 1154907 w 2640806"/>
              <a:gd name="connsiteY207" fmla="*/ 1697965 h 1800359"/>
              <a:gd name="connsiteX208" fmla="*/ 1171575 w 2640806"/>
              <a:gd name="connsiteY208" fmla="*/ 1709871 h 1800359"/>
              <a:gd name="connsiteX209" fmla="*/ 1176338 w 2640806"/>
              <a:gd name="connsiteY209" fmla="*/ 1717015 h 1800359"/>
              <a:gd name="connsiteX210" fmla="*/ 1178719 w 2640806"/>
              <a:gd name="connsiteY210" fmla="*/ 1726540 h 1800359"/>
              <a:gd name="connsiteX211" fmla="*/ 1181100 w 2640806"/>
              <a:gd name="connsiteY211" fmla="*/ 1728921 h 1800359"/>
              <a:gd name="connsiteX212" fmla="*/ 1204913 w 2640806"/>
              <a:gd name="connsiteY212" fmla="*/ 1793215 h 1800359"/>
              <a:gd name="connsiteX213" fmla="*/ 1169194 w 2640806"/>
              <a:gd name="connsiteY213" fmla="*/ 1800359 h 1800359"/>
              <a:gd name="connsiteX214" fmla="*/ 1140619 w 2640806"/>
              <a:gd name="connsiteY214" fmla="*/ 1745590 h 1800359"/>
              <a:gd name="connsiteX215" fmla="*/ 1121569 w 2640806"/>
              <a:gd name="connsiteY215" fmla="*/ 1726540 h 1800359"/>
              <a:gd name="connsiteX216" fmla="*/ 1128713 w 2640806"/>
              <a:gd name="connsiteY216" fmla="*/ 1790834 h 1800359"/>
              <a:gd name="connsiteX217" fmla="*/ 1119188 w 2640806"/>
              <a:gd name="connsiteY217" fmla="*/ 1790834 h 1800359"/>
              <a:gd name="connsiteX218" fmla="*/ 1088232 w 2640806"/>
              <a:gd name="connsiteY218" fmla="*/ 1740827 h 1800359"/>
              <a:gd name="connsiteX219" fmla="*/ 1057275 w 2640806"/>
              <a:gd name="connsiteY219" fmla="*/ 1717015 h 1800359"/>
              <a:gd name="connsiteX220" fmla="*/ 1042988 w 2640806"/>
              <a:gd name="connsiteY220" fmla="*/ 1745590 h 1800359"/>
              <a:gd name="connsiteX221" fmla="*/ 1021557 w 2640806"/>
              <a:gd name="connsiteY221" fmla="*/ 1750352 h 1800359"/>
              <a:gd name="connsiteX222" fmla="*/ 985838 w 2640806"/>
              <a:gd name="connsiteY222" fmla="*/ 1697965 h 1800359"/>
              <a:gd name="connsiteX223" fmla="*/ 919163 w 2640806"/>
              <a:gd name="connsiteY223" fmla="*/ 1671771 h 1800359"/>
              <a:gd name="connsiteX224" fmla="*/ 876300 w 2640806"/>
              <a:gd name="connsiteY224" fmla="*/ 1638434 h 1800359"/>
              <a:gd name="connsiteX225" fmla="*/ 857250 w 2640806"/>
              <a:gd name="connsiteY225" fmla="*/ 1576521 h 1800359"/>
              <a:gd name="connsiteX226" fmla="*/ 862013 w 2640806"/>
              <a:gd name="connsiteY226" fmla="*/ 1528896 h 1800359"/>
              <a:gd name="connsiteX227" fmla="*/ 864394 w 2640806"/>
              <a:gd name="connsiteY227" fmla="*/ 1464602 h 1800359"/>
              <a:gd name="connsiteX228" fmla="*/ 866775 w 2640806"/>
              <a:gd name="connsiteY228" fmla="*/ 1400309 h 1800359"/>
              <a:gd name="connsiteX229" fmla="*/ 862013 w 2640806"/>
              <a:gd name="connsiteY229" fmla="*/ 1333634 h 1800359"/>
              <a:gd name="connsiteX230" fmla="*/ 804863 w 2640806"/>
              <a:gd name="connsiteY230" fmla="*/ 1305059 h 1800359"/>
              <a:gd name="connsiteX231" fmla="*/ 754857 w 2640806"/>
              <a:gd name="connsiteY231" fmla="*/ 1281246 h 1800359"/>
              <a:gd name="connsiteX232" fmla="*/ 692944 w 2640806"/>
              <a:gd name="connsiteY232" fmla="*/ 1250290 h 1800359"/>
              <a:gd name="connsiteX233" fmla="*/ 609600 w 2640806"/>
              <a:gd name="connsiteY233" fmla="*/ 1209809 h 1800359"/>
              <a:gd name="connsiteX234" fmla="*/ 566738 w 2640806"/>
              <a:gd name="connsiteY234" fmla="*/ 1183615 h 1800359"/>
              <a:gd name="connsiteX235" fmla="*/ 528638 w 2640806"/>
              <a:gd name="connsiteY235" fmla="*/ 1138371 h 1800359"/>
              <a:gd name="connsiteX236" fmla="*/ 523875 w 2640806"/>
              <a:gd name="connsiteY236" fmla="*/ 1109796 h 1800359"/>
              <a:gd name="connsiteX237" fmla="*/ 550069 w 2640806"/>
              <a:gd name="connsiteY237" fmla="*/ 1090746 h 1800359"/>
              <a:gd name="connsiteX238" fmla="*/ 561975 w 2640806"/>
              <a:gd name="connsiteY238" fmla="*/ 1064552 h 1800359"/>
              <a:gd name="connsiteX239" fmla="*/ 547688 w 2640806"/>
              <a:gd name="connsiteY239" fmla="*/ 1040740 h 1800359"/>
              <a:gd name="connsiteX240" fmla="*/ 490538 w 2640806"/>
              <a:gd name="connsiteY240" fmla="*/ 1076459 h 1800359"/>
              <a:gd name="connsiteX241" fmla="*/ 447675 w 2640806"/>
              <a:gd name="connsiteY241" fmla="*/ 1057409 h 1800359"/>
              <a:gd name="connsiteX242" fmla="*/ 454819 w 2640806"/>
              <a:gd name="connsiteY242" fmla="*/ 1026452 h 1800359"/>
              <a:gd name="connsiteX243" fmla="*/ 461963 w 2640806"/>
              <a:gd name="connsiteY243" fmla="*/ 988352 h 1800359"/>
              <a:gd name="connsiteX244" fmla="*/ 459582 w 2640806"/>
              <a:gd name="connsiteY244" fmla="*/ 976446 h 1800359"/>
              <a:gd name="connsiteX245" fmla="*/ 419100 w 2640806"/>
              <a:gd name="connsiteY245" fmla="*/ 959777 h 1800359"/>
              <a:gd name="connsiteX246" fmla="*/ 392907 w 2640806"/>
              <a:gd name="connsiteY246" fmla="*/ 905009 h 1800359"/>
              <a:gd name="connsiteX247" fmla="*/ 395288 w 2640806"/>
              <a:gd name="connsiteY247" fmla="*/ 857384 h 1800359"/>
              <a:gd name="connsiteX248" fmla="*/ 433388 w 2640806"/>
              <a:gd name="connsiteY248" fmla="*/ 835952 h 1800359"/>
              <a:gd name="connsiteX249" fmla="*/ 431007 w 2640806"/>
              <a:gd name="connsiteY249" fmla="*/ 800234 h 1800359"/>
              <a:gd name="connsiteX250" fmla="*/ 400050 w 2640806"/>
              <a:gd name="connsiteY250" fmla="*/ 819284 h 1800359"/>
              <a:gd name="connsiteX251" fmla="*/ 397669 w 2640806"/>
              <a:gd name="connsiteY251" fmla="*/ 781184 h 1800359"/>
              <a:gd name="connsiteX252" fmla="*/ 419100 w 2640806"/>
              <a:gd name="connsiteY252" fmla="*/ 743084 h 1800359"/>
              <a:gd name="connsiteX253" fmla="*/ 421482 w 2640806"/>
              <a:gd name="connsiteY253" fmla="*/ 695459 h 1800359"/>
              <a:gd name="connsiteX254" fmla="*/ 428625 w 2640806"/>
              <a:gd name="connsiteY254" fmla="*/ 669265 h 1800359"/>
              <a:gd name="connsiteX255" fmla="*/ 383382 w 2640806"/>
              <a:gd name="connsiteY255" fmla="*/ 669265 h 1800359"/>
              <a:gd name="connsiteX256" fmla="*/ 385763 w 2640806"/>
              <a:gd name="connsiteY256" fmla="*/ 619259 h 1800359"/>
              <a:gd name="connsiteX257" fmla="*/ 423863 w 2640806"/>
              <a:gd name="connsiteY257" fmla="*/ 602590 h 1800359"/>
              <a:gd name="connsiteX258" fmla="*/ 445294 w 2640806"/>
              <a:gd name="connsiteY258" fmla="*/ 562109 h 1800359"/>
              <a:gd name="connsiteX259" fmla="*/ 469107 w 2640806"/>
              <a:gd name="connsiteY259" fmla="*/ 526390 h 1800359"/>
              <a:gd name="connsiteX260" fmla="*/ 438150 w 2640806"/>
              <a:gd name="connsiteY260" fmla="*/ 519246 h 1800359"/>
              <a:gd name="connsiteX261" fmla="*/ 409575 w 2640806"/>
              <a:gd name="connsiteY261" fmla="*/ 521627 h 1800359"/>
              <a:gd name="connsiteX262" fmla="*/ 400050 w 2640806"/>
              <a:gd name="connsiteY262" fmla="*/ 552584 h 1800359"/>
              <a:gd name="connsiteX263" fmla="*/ 381000 w 2640806"/>
              <a:gd name="connsiteY263" fmla="*/ 588302 h 1800359"/>
              <a:gd name="connsiteX264" fmla="*/ 333375 w 2640806"/>
              <a:gd name="connsiteY264" fmla="*/ 614496 h 1800359"/>
              <a:gd name="connsiteX265" fmla="*/ 285750 w 2640806"/>
              <a:gd name="connsiteY265" fmla="*/ 635927 h 1800359"/>
              <a:gd name="connsiteX266" fmla="*/ 230982 w 2640806"/>
              <a:gd name="connsiteY266" fmla="*/ 643071 h 1800359"/>
              <a:gd name="connsiteX267" fmla="*/ 159544 w 2640806"/>
              <a:gd name="connsiteY267" fmla="*/ 631165 h 1800359"/>
              <a:gd name="connsiteX268" fmla="*/ 230982 w 2640806"/>
              <a:gd name="connsiteY268" fmla="*/ 612115 h 1800359"/>
              <a:gd name="connsiteX269" fmla="*/ 233363 w 2640806"/>
              <a:gd name="connsiteY269" fmla="*/ 581159 h 1800359"/>
              <a:gd name="connsiteX270" fmla="*/ 204788 w 2640806"/>
              <a:gd name="connsiteY270" fmla="*/ 557346 h 1800359"/>
              <a:gd name="connsiteX271" fmla="*/ 223838 w 2640806"/>
              <a:gd name="connsiteY271" fmla="*/ 531152 h 1800359"/>
              <a:gd name="connsiteX272" fmla="*/ 221457 w 2640806"/>
              <a:gd name="connsiteY272" fmla="*/ 495434 h 1800359"/>
              <a:gd name="connsiteX273" fmla="*/ 221457 w 2640806"/>
              <a:gd name="connsiteY273" fmla="*/ 495434 h 1800359"/>
              <a:gd name="connsiteX274" fmla="*/ 166688 w 2640806"/>
              <a:gd name="connsiteY274" fmla="*/ 500196 h 1800359"/>
              <a:gd name="connsiteX275" fmla="*/ 157163 w 2640806"/>
              <a:gd name="connsiteY275" fmla="*/ 533534 h 1800359"/>
              <a:gd name="connsiteX276" fmla="*/ 159544 w 2640806"/>
              <a:gd name="connsiteY276" fmla="*/ 478765 h 1800359"/>
              <a:gd name="connsiteX277" fmla="*/ 192882 w 2640806"/>
              <a:gd name="connsiteY277" fmla="*/ 433521 h 1800359"/>
              <a:gd name="connsiteX278" fmla="*/ 214313 w 2640806"/>
              <a:gd name="connsiteY278" fmla="*/ 414471 h 1800359"/>
              <a:gd name="connsiteX279" fmla="*/ 245269 w 2640806"/>
              <a:gd name="connsiteY279" fmla="*/ 393040 h 1800359"/>
              <a:gd name="connsiteX280" fmla="*/ 197644 w 2640806"/>
              <a:gd name="connsiteY280" fmla="*/ 378752 h 1800359"/>
              <a:gd name="connsiteX281" fmla="*/ 133350 w 2640806"/>
              <a:gd name="connsiteY281" fmla="*/ 378752 h 1800359"/>
              <a:gd name="connsiteX282" fmla="*/ 109538 w 2640806"/>
              <a:gd name="connsiteY282" fmla="*/ 378752 h 1800359"/>
              <a:gd name="connsiteX283" fmla="*/ 107157 w 2640806"/>
              <a:gd name="connsiteY283" fmla="*/ 433521 h 1800359"/>
              <a:gd name="connsiteX284" fmla="*/ 61913 w 2640806"/>
              <a:gd name="connsiteY284" fmla="*/ 378752 h 1800359"/>
              <a:gd name="connsiteX285" fmla="*/ 0 w 2640806"/>
              <a:gd name="connsiteY285" fmla="*/ 359702 h 1800359"/>
              <a:gd name="connsiteX286" fmla="*/ 0 w 2640806"/>
              <a:gd name="connsiteY286" fmla="*/ 338271 h 1800359"/>
              <a:gd name="connsiteX287" fmla="*/ 35719 w 2640806"/>
              <a:gd name="connsiteY287" fmla="*/ 314459 h 1800359"/>
              <a:gd name="connsiteX288" fmla="*/ 66675 w 2640806"/>
              <a:gd name="connsiteY288" fmla="*/ 273977 h 1800359"/>
              <a:gd name="connsiteX289" fmla="*/ 54769 w 2640806"/>
              <a:gd name="connsiteY289" fmla="*/ 238259 h 1800359"/>
              <a:gd name="connsiteX290" fmla="*/ 35719 w 2640806"/>
              <a:gd name="connsiteY290" fmla="*/ 214446 h 1800359"/>
              <a:gd name="connsiteX291" fmla="*/ 61913 w 2640806"/>
              <a:gd name="connsiteY291" fmla="*/ 200159 h 1800359"/>
              <a:gd name="connsiteX292" fmla="*/ 71438 w 2640806"/>
              <a:gd name="connsiteY292" fmla="*/ 159677 h 1800359"/>
              <a:gd name="connsiteX293" fmla="*/ 57150 w 2640806"/>
              <a:gd name="connsiteY293" fmla="*/ 123959 h 1800359"/>
              <a:gd name="connsiteX294" fmla="*/ 21432 w 2640806"/>
              <a:gd name="connsiteY294" fmla="*/ 81096 h 1800359"/>
              <a:gd name="connsiteX295" fmla="*/ 66675 w 2640806"/>
              <a:gd name="connsiteY295" fmla="*/ 57284 h 1800359"/>
              <a:gd name="connsiteX296" fmla="*/ 95250 w 2640806"/>
              <a:gd name="connsiteY296" fmla="*/ 47759 h 1800359"/>
              <a:gd name="connsiteX297" fmla="*/ 190500 w 2640806"/>
              <a:gd name="connsiteY297" fmla="*/ 134 h 1800359"/>
              <a:gd name="connsiteX298" fmla="*/ 269081 w 2640806"/>
              <a:gd name="connsiteY298" fmla="*/ 62046 h 1800359"/>
              <a:gd name="connsiteX299" fmla="*/ 404813 w 2640806"/>
              <a:gd name="connsiteY299"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33525 w 2640806"/>
              <a:gd name="connsiteY56" fmla="*/ 864527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778794 w 2640806"/>
              <a:gd name="connsiteY99" fmla="*/ 1000260 h 1800359"/>
              <a:gd name="connsiteX100" fmla="*/ 1721644 w 2640806"/>
              <a:gd name="connsiteY100" fmla="*/ 1031216 h 1800359"/>
              <a:gd name="connsiteX101" fmla="*/ 1671638 w 2640806"/>
              <a:gd name="connsiteY101" fmla="*/ 1031216 h 1800359"/>
              <a:gd name="connsiteX102" fmla="*/ 1631157 w 2640806"/>
              <a:gd name="connsiteY102" fmla="*/ 1009785 h 1800359"/>
              <a:gd name="connsiteX103" fmla="*/ 1604963 w 2640806"/>
              <a:gd name="connsiteY103" fmla="*/ 993116 h 1800359"/>
              <a:gd name="connsiteX104" fmla="*/ 1583532 w 2640806"/>
              <a:gd name="connsiteY104" fmla="*/ 952635 h 1800359"/>
              <a:gd name="connsiteX105" fmla="*/ 1562100 w 2640806"/>
              <a:gd name="connsiteY105" fmla="*/ 919297 h 1800359"/>
              <a:gd name="connsiteX106" fmla="*/ 1516857 w 2640806"/>
              <a:gd name="connsiteY106" fmla="*/ 926440 h 1800359"/>
              <a:gd name="connsiteX107" fmla="*/ 1471613 w 2640806"/>
              <a:gd name="connsiteY107" fmla="*/ 897865 h 1800359"/>
              <a:gd name="connsiteX108" fmla="*/ 1438275 w 2640806"/>
              <a:gd name="connsiteY108" fmla="*/ 847859 h 1800359"/>
              <a:gd name="connsiteX109" fmla="*/ 1433513 w 2640806"/>
              <a:gd name="connsiteY109" fmla="*/ 819284 h 1800359"/>
              <a:gd name="connsiteX110" fmla="*/ 1409700 w 2640806"/>
              <a:gd name="connsiteY110" fmla="*/ 804996 h 1800359"/>
              <a:gd name="connsiteX111" fmla="*/ 1369219 w 2640806"/>
              <a:gd name="connsiteY111" fmla="*/ 807377 h 1800359"/>
              <a:gd name="connsiteX112" fmla="*/ 1309688 w 2640806"/>
              <a:gd name="connsiteY112" fmla="*/ 807377 h 1800359"/>
              <a:gd name="connsiteX113" fmla="*/ 1281113 w 2640806"/>
              <a:gd name="connsiteY113" fmla="*/ 812140 h 1800359"/>
              <a:gd name="connsiteX114" fmla="*/ 1257300 w 2640806"/>
              <a:gd name="connsiteY114" fmla="*/ 835952 h 1800359"/>
              <a:gd name="connsiteX115" fmla="*/ 1221582 w 2640806"/>
              <a:gd name="connsiteY115" fmla="*/ 838334 h 1800359"/>
              <a:gd name="connsiteX116" fmla="*/ 1188244 w 2640806"/>
              <a:gd name="connsiteY116" fmla="*/ 835952 h 1800359"/>
              <a:gd name="connsiteX117" fmla="*/ 1143000 w 2640806"/>
              <a:gd name="connsiteY117" fmla="*/ 821665 h 1800359"/>
              <a:gd name="connsiteX118" fmla="*/ 1109663 w 2640806"/>
              <a:gd name="connsiteY118" fmla="*/ 838334 h 1800359"/>
              <a:gd name="connsiteX119" fmla="*/ 1083469 w 2640806"/>
              <a:gd name="connsiteY119" fmla="*/ 866909 h 1800359"/>
              <a:gd name="connsiteX120" fmla="*/ 1054894 w 2640806"/>
              <a:gd name="connsiteY120" fmla="*/ 885959 h 1800359"/>
              <a:gd name="connsiteX121" fmla="*/ 1064419 w 2640806"/>
              <a:gd name="connsiteY121" fmla="*/ 926440 h 1800359"/>
              <a:gd name="connsiteX122" fmla="*/ 1059657 w 2640806"/>
              <a:gd name="connsiteY122" fmla="*/ 985971 h 1800359"/>
              <a:gd name="connsiteX123" fmla="*/ 1038225 w 2640806"/>
              <a:gd name="connsiteY123" fmla="*/ 933584 h 1800359"/>
              <a:gd name="connsiteX124" fmla="*/ 1028700 w 2640806"/>
              <a:gd name="connsiteY124" fmla="*/ 902627 h 1800359"/>
              <a:gd name="connsiteX125" fmla="*/ 1009650 w 2640806"/>
              <a:gd name="connsiteY125" fmla="*/ 897865 h 1800359"/>
              <a:gd name="connsiteX126" fmla="*/ 997744 w 2640806"/>
              <a:gd name="connsiteY126" fmla="*/ 921677 h 1800359"/>
              <a:gd name="connsiteX127" fmla="*/ 969169 w 2640806"/>
              <a:gd name="connsiteY127" fmla="*/ 924059 h 1800359"/>
              <a:gd name="connsiteX128" fmla="*/ 935832 w 2640806"/>
              <a:gd name="connsiteY128" fmla="*/ 916915 h 1800359"/>
              <a:gd name="connsiteX129" fmla="*/ 912019 w 2640806"/>
              <a:gd name="connsiteY129" fmla="*/ 935965 h 1800359"/>
              <a:gd name="connsiteX130" fmla="*/ 873919 w 2640806"/>
              <a:gd name="connsiteY130" fmla="*/ 945490 h 1800359"/>
              <a:gd name="connsiteX131" fmla="*/ 842963 w 2640806"/>
              <a:gd name="connsiteY131" fmla="*/ 935965 h 1800359"/>
              <a:gd name="connsiteX132" fmla="*/ 802482 w 2640806"/>
              <a:gd name="connsiteY132" fmla="*/ 912152 h 1800359"/>
              <a:gd name="connsiteX133" fmla="*/ 785813 w 2640806"/>
              <a:gd name="connsiteY133" fmla="*/ 881196 h 1800359"/>
              <a:gd name="connsiteX134" fmla="*/ 776288 w 2640806"/>
              <a:gd name="connsiteY134" fmla="*/ 866909 h 1800359"/>
              <a:gd name="connsiteX135" fmla="*/ 800100 w 2640806"/>
              <a:gd name="connsiteY135" fmla="*/ 850240 h 1800359"/>
              <a:gd name="connsiteX136" fmla="*/ 800100 w 2640806"/>
              <a:gd name="connsiteY136" fmla="*/ 793090 h 1800359"/>
              <a:gd name="connsiteX137" fmla="*/ 776288 w 2640806"/>
              <a:gd name="connsiteY137" fmla="*/ 783565 h 1800359"/>
              <a:gd name="connsiteX138" fmla="*/ 719138 w 2640806"/>
              <a:gd name="connsiteY138" fmla="*/ 788327 h 1800359"/>
              <a:gd name="connsiteX139" fmla="*/ 688182 w 2640806"/>
              <a:gd name="connsiteY139" fmla="*/ 781184 h 1800359"/>
              <a:gd name="connsiteX140" fmla="*/ 673894 w 2640806"/>
              <a:gd name="connsiteY140" fmla="*/ 754990 h 1800359"/>
              <a:gd name="connsiteX141" fmla="*/ 652463 w 2640806"/>
              <a:gd name="connsiteY141" fmla="*/ 731177 h 1800359"/>
              <a:gd name="connsiteX142" fmla="*/ 619125 w 2640806"/>
              <a:gd name="connsiteY142" fmla="*/ 709746 h 1800359"/>
              <a:gd name="connsiteX143" fmla="*/ 590550 w 2640806"/>
              <a:gd name="connsiteY143" fmla="*/ 716890 h 1800359"/>
              <a:gd name="connsiteX144" fmla="*/ 566738 w 2640806"/>
              <a:gd name="connsiteY144" fmla="*/ 719271 h 1800359"/>
              <a:gd name="connsiteX145" fmla="*/ 569119 w 2640806"/>
              <a:gd name="connsiteY145" fmla="*/ 750227 h 1800359"/>
              <a:gd name="connsiteX146" fmla="*/ 604838 w 2640806"/>
              <a:gd name="connsiteY146" fmla="*/ 764515 h 1800359"/>
              <a:gd name="connsiteX147" fmla="*/ 571500 w 2640806"/>
              <a:gd name="connsiteY147" fmla="*/ 778802 h 1800359"/>
              <a:gd name="connsiteX148" fmla="*/ 545307 w 2640806"/>
              <a:gd name="connsiteY148" fmla="*/ 795471 h 1800359"/>
              <a:gd name="connsiteX149" fmla="*/ 569119 w 2640806"/>
              <a:gd name="connsiteY149" fmla="*/ 814521 h 1800359"/>
              <a:gd name="connsiteX150" fmla="*/ 550069 w 2640806"/>
              <a:gd name="connsiteY150" fmla="*/ 833571 h 1800359"/>
              <a:gd name="connsiteX151" fmla="*/ 523875 w 2640806"/>
              <a:gd name="connsiteY151" fmla="*/ 840715 h 1800359"/>
              <a:gd name="connsiteX152" fmla="*/ 511969 w 2640806"/>
              <a:gd name="connsiteY152" fmla="*/ 862146 h 1800359"/>
              <a:gd name="connsiteX153" fmla="*/ 535782 w 2640806"/>
              <a:gd name="connsiteY153" fmla="*/ 883577 h 1800359"/>
              <a:gd name="connsiteX154" fmla="*/ 542925 w 2640806"/>
              <a:gd name="connsiteY154" fmla="*/ 914534 h 1800359"/>
              <a:gd name="connsiteX155" fmla="*/ 557213 w 2640806"/>
              <a:gd name="connsiteY155" fmla="*/ 947871 h 1800359"/>
              <a:gd name="connsiteX156" fmla="*/ 533400 w 2640806"/>
              <a:gd name="connsiteY156" fmla="*/ 955015 h 1800359"/>
              <a:gd name="connsiteX157" fmla="*/ 528638 w 2640806"/>
              <a:gd name="connsiteY157" fmla="*/ 988352 h 1800359"/>
              <a:gd name="connsiteX158" fmla="*/ 550069 w 2640806"/>
              <a:gd name="connsiteY158" fmla="*/ 1002640 h 1800359"/>
              <a:gd name="connsiteX159" fmla="*/ 573882 w 2640806"/>
              <a:gd name="connsiteY159" fmla="*/ 990734 h 1800359"/>
              <a:gd name="connsiteX160" fmla="*/ 588169 w 2640806"/>
              <a:gd name="connsiteY160" fmla="*/ 1012165 h 1800359"/>
              <a:gd name="connsiteX161" fmla="*/ 588169 w 2640806"/>
              <a:gd name="connsiteY161" fmla="*/ 1012165 h 1800359"/>
              <a:gd name="connsiteX162" fmla="*/ 614363 w 2640806"/>
              <a:gd name="connsiteY162" fmla="*/ 1038359 h 1800359"/>
              <a:gd name="connsiteX163" fmla="*/ 602457 w 2640806"/>
              <a:gd name="connsiteY163" fmla="*/ 1064552 h 1800359"/>
              <a:gd name="connsiteX164" fmla="*/ 588169 w 2640806"/>
              <a:gd name="connsiteY164" fmla="*/ 1081221 h 1800359"/>
              <a:gd name="connsiteX165" fmla="*/ 600075 w 2640806"/>
              <a:gd name="connsiteY165" fmla="*/ 1119321 h 1800359"/>
              <a:gd name="connsiteX166" fmla="*/ 609600 w 2640806"/>
              <a:gd name="connsiteY166" fmla="*/ 1138371 h 1800359"/>
              <a:gd name="connsiteX167" fmla="*/ 609600 w 2640806"/>
              <a:gd name="connsiteY167" fmla="*/ 1138371 h 1800359"/>
              <a:gd name="connsiteX168" fmla="*/ 640557 w 2640806"/>
              <a:gd name="connsiteY168" fmla="*/ 1155040 h 1800359"/>
              <a:gd name="connsiteX169" fmla="*/ 642938 w 2640806"/>
              <a:gd name="connsiteY169" fmla="*/ 1188377 h 1800359"/>
              <a:gd name="connsiteX170" fmla="*/ 681038 w 2640806"/>
              <a:gd name="connsiteY170" fmla="*/ 1205046 h 1800359"/>
              <a:gd name="connsiteX171" fmla="*/ 781050 w 2640806"/>
              <a:gd name="connsiteY171" fmla="*/ 1228859 h 1800359"/>
              <a:gd name="connsiteX172" fmla="*/ 797719 w 2640806"/>
              <a:gd name="connsiteY172" fmla="*/ 1245527 h 1800359"/>
              <a:gd name="connsiteX173" fmla="*/ 828675 w 2640806"/>
              <a:gd name="connsiteY173" fmla="*/ 1262196 h 1800359"/>
              <a:gd name="connsiteX174" fmla="*/ 852488 w 2640806"/>
              <a:gd name="connsiteY174" fmla="*/ 1238384 h 1800359"/>
              <a:gd name="connsiteX175" fmla="*/ 864394 w 2640806"/>
              <a:gd name="connsiteY175" fmla="*/ 1262196 h 1800359"/>
              <a:gd name="connsiteX176" fmla="*/ 926307 w 2640806"/>
              <a:gd name="connsiteY176" fmla="*/ 1269340 h 1800359"/>
              <a:gd name="connsiteX177" fmla="*/ 940594 w 2640806"/>
              <a:gd name="connsiteY177" fmla="*/ 1286009 h 1800359"/>
              <a:gd name="connsiteX178" fmla="*/ 966788 w 2640806"/>
              <a:gd name="connsiteY178" fmla="*/ 1326490 h 1800359"/>
              <a:gd name="connsiteX179" fmla="*/ 1004888 w 2640806"/>
              <a:gd name="connsiteY179" fmla="*/ 1350302 h 1800359"/>
              <a:gd name="connsiteX180" fmla="*/ 1064419 w 2640806"/>
              <a:gd name="connsiteY180" fmla="*/ 1376496 h 1800359"/>
              <a:gd name="connsiteX181" fmla="*/ 1104900 w 2640806"/>
              <a:gd name="connsiteY181" fmla="*/ 1395546 h 1800359"/>
              <a:gd name="connsiteX182" fmla="*/ 1152525 w 2640806"/>
              <a:gd name="connsiteY182" fmla="*/ 1395546 h 1800359"/>
              <a:gd name="connsiteX183" fmla="*/ 1216819 w 2640806"/>
              <a:gd name="connsiteY183" fmla="*/ 1409834 h 1800359"/>
              <a:gd name="connsiteX184" fmla="*/ 1283494 w 2640806"/>
              <a:gd name="connsiteY184" fmla="*/ 1424121 h 1800359"/>
              <a:gd name="connsiteX185" fmla="*/ 1323975 w 2640806"/>
              <a:gd name="connsiteY185" fmla="*/ 1466984 h 1800359"/>
              <a:gd name="connsiteX186" fmla="*/ 1369219 w 2640806"/>
              <a:gd name="connsiteY186" fmla="*/ 1514609 h 1800359"/>
              <a:gd name="connsiteX187" fmla="*/ 1371600 w 2640806"/>
              <a:gd name="connsiteY187" fmla="*/ 1574140 h 1800359"/>
              <a:gd name="connsiteX188" fmla="*/ 1343025 w 2640806"/>
              <a:gd name="connsiteY188" fmla="*/ 1528896 h 1800359"/>
              <a:gd name="connsiteX189" fmla="*/ 1297782 w 2640806"/>
              <a:gd name="connsiteY189" fmla="*/ 1483652 h 1800359"/>
              <a:gd name="connsiteX190" fmla="*/ 1262063 w 2640806"/>
              <a:gd name="connsiteY190" fmla="*/ 1450315 h 1800359"/>
              <a:gd name="connsiteX191" fmla="*/ 1228725 w 2640806"/>
              <a:gd name="connsiteY191" fmla="*/ 1431265 h 1800359"/>
              <a:gd name="connsiteX192" fmla="*/ 1159669 w 2640806"/>
              <a:gd name="connsiteY192" fmla="*/ 1426502 h 1800359"/>
              <a:gd name="connsiteX193" fmla="*/ 1102519 w 2640806"/>
              <a:gd name="connsiteY193" fmla="*/ 1424121 h 1800359"/>
              <a:gd name="connsiteX194" fmla="*/ 1062038 w 2640806"/>
              <a:gd name="connsiteY194" fmla="*/ 1407452 h 1800359"/>
              <a:gd name="connsiteX195" fmla="*/ 1014413 w 2640806"/>
              <a:gd name="connsiteY195" fmla="*/ 1388402 h 1800359"/>
              <a:gd name="connsiteX196" fmla="*/ 983457 w 2640806"/>
              <a:gd name="connsiteY196" fmla="*/ 1366971 h 1800359"/>
              <a:gd name="connsiteX197" fmla="*/ 942975 w 2640806"/>
              <a:gd name="connsiteY197" fmla="*/ 1343159 h 1800359"/>
              <a:gd name="connsiteX198" fmla="*/ 900113 w 2640806"/>
              <a:gd name="connsiteY198" fmla="*/ 1319346 h 1800359"/>
              <a:gd name="connsiteX199" fmla="*/ 912019 w 2640806"/>
              <a:gd name="connsiteY199" fmla="*/ 1364590 h 1800359"/>
              <a:gd name="connsiteX200" fmla="*/ 923925 w 2640806"/>
              <a:gd name="connsiteY200" fmla="*/ 1409834 h 1800359"/>
              <a:gd name="connsiteX201" fmla="*/ 938213 w 2640806"/>
              <a:gd name="connsiteY201" fmla="*/ 1450315 h 1800359"/>
              <a:gd name="connsiteX202" fmla="*/ 962025 w 2640806"/>
              <a:gd name="connsiteY202" fmla="*/ 1497940 h 1800359"/>
              <a:gd name="connsiteX203" fmla="*/ 971550 w 2640806"/>
              <a:gd name="connsiteY203" fmla="*/ 1550327 h 1800359"/>
              <a:gd name="connsiteX204" fmla="*/ 1002507 w 2640806"/>
              <a:gd name="connsiteY204" fmla="*/ 1614621 h 1800359"/>
              <a:gd name="connsiteX205" fmla="*/ 1021557 w 2640806"/>
              <a:gd name="connsiteY205" fmla="*/ 1647959 h 1800359"/>
              <a:gd name="connsiteX206" fmla="*/ 1035844 w 2640806"/>
              <a:gd name="connsiteY206" fmla="*/ 1671771 h 1800359"/>
              <a:gd name="connsiteX207" fmla="*/ 1102519 w 2640806"/>
              <a:gd name="connsiteY207" fmla="*/ 1678915 h 1800359"/>
              <a:gd name="connsiteX208" fmla="*/ 1154907 w 2640806"/>
              <a:gd name="connsiteY208" fmla="*/ 1697965 h 1800359"/>
              <a:gd name="connsiteX209" fmla="*/ 1171575 w 2640806"/>
              <a:gd name="connsiteY209" fmla="*/ 1709871 h 1800359"/>
              <a:gd name="connsiteX210" fmla="*/ 1176338 w 2640806"/>
              <a:gd name="connsiteY210" fmla="*/ 1717015 h 1800359"/>
              <a:gd name="connsiteX211" fmla="*/ 1178719 w 2640806"/>
              <a:gd name="connsiteY211" fmla="*/ 1726540 h 1800359"/>
              <a:gd name="connsiteX212" fmla="*/ 1181100 w 2640806"/>
              <a:gd name="connsiteY212" fmla="*/ 1728921 h 1800359"/>
              <a:gd name="connsiteX213" fmla="*/ 1204913 w 2640806"/>
              <a:gd name="connsiteY213" fmla="*/ 1793215 h 1800359"/>
              <a:gd name="connsiteX214" fmla="*/ 1169194 w 2640806"/>
              <a:gd name="connsiteY214" fmla="*/ 1800359 h 1800359"/>
              <a:gd name="connsiteX215" fmla="*/ 1140619 w 2640806"/>
              <a:gd name="connsiteY215" fmla="*/ 1745590 h 1800359"/>
              <a:gd name="connsiteX216" fmla="*/ 1121569 w 2640806"/>
              <a:gd name="connsiteY216" fmla="*/ 1726540 h 1800359"/>
              <a:gd name="connsiteX217" fmla="*/ 1128713 w 2640806"/>
              <a:gd name="connsiteY217" fmla="*/ 1790834 h 1800359"/>
              <a:gd name="connsiteX218" fmla="*/ 1119188 w 2640806"/>
              <a:gd name="connsiteY218" fmla="*/ 1790834 h 1800359"/>
              <a:gd name="connsiteX219" fmla="*/ 1088232 w 2640806"/>
              <a:gd name="connsiteY219" fmla="*/ 1740827 h 1800359"/>
              <a:gd name="connsiteX220" fmla="*/ 1057275 w 2640806"/>
              <a:gd name="connsiteY220" fmla="*/ 1717015 h 1800359"/>
              <a:gd name="connsiteX221" fmla="*/ 1042988 w 2640806"/>
              <a:gd name="connsiteY221" fmla="*/ 1745590 h 1800359"/>
              <a:gd name="connsiteX222" fmla="*/ 1021557 w 2640806"/>
              <a:gd name="connsiteY222" fmla="*/ 1750352 h 1800359"/>
              <a:gd name="connsiteX223" fmla="*/ 985838 w 2640806"/>
              <a:gd name="connsiteY223" fmla="*/ 1697965 h 1800359"/>
              <a:gd name="connsiteX224" fmla="*/ 919163 w 2640806"/>
              <a:gd name="connsiteY224" fmla="*/ 1671771 h 1800359"/>
              <a:gd name="connsiteX225" fmla="*/ 876300 w 2640806"/>
              <a:gd name="connsiteY225" fmla="*/ 1638434 h 1800359"/>
              <a:gd name="connsiteX226" fmla="*/ 857250 w 2640806"/>
              <a:gd name="connsiteY226" fmla="*/ 1576521 h 1800359"/>
              <a:gd name="connsiteX227" fmla="*/ 862013 w 2640806"/>
              <a:gd name="connsiteY227" fmla="*/ 1528896 h 1800359"/>
              <a:gd name="connsiteX228" fmla="*/ 864394 w 2640806"/>
              <a:gd name="connsiteY228" fmla="*/ 1464602 h 1800359"/>
              <a:gd name="connsiteX229" fmla="*/ 866775 w 2640806"/>
              <a:gd name="connsiteY229" fmla="*/ 1400309 h 1800359"/>
              <a:gd name="connsiteX230" fmla="*/ 862013 w 2640806"/>
              <a:gd name="connsiteY230" fmla="*/ 1333634 h 1800359"/>
              <a:gd name="connsiteX231" fmla="*/ 804863 w 2640806"/>
              <a:gd name="connsiteY231" fmla="*/ 1305059 h 1800359"/>
              <a:gd name="connsiteX232" fmla="*/ 754857 w 2640806"/>
              <a:gd name="connsiteY232" fmla="*/ 1281246 h 1800359"/>
              <a:gd name="connsiteX233" fmla="*/ 692944 w 2640806"/>
              <a:gd name="connsiteY233" fmla="*/ 1250290 h 1800359"/>
              <a:gd name="connsiteX234" fmla="*/ 609600 w 2640806"/>
              <a:gd name="connsiteY234" fmla="*/ 1209809 h 1800359"/>
              <a:gd name="connsiteX235" fmla="*/ 566738 w 2640806"/>
              <a:gd name="connsiteY235" fmla="*/ 1183615 h 1800359"/>
              <a:gd name="connsiteX236" fmla="*/ 528638 w 2640806"/>
              <a:gd name="connsiteY236" fmla="*/ 1138371 h 1800359"/>
              <a:gd name="connsiteX237" fmla="*/ 523875 w 2640806"/>
              <a:gd name="connsiteY237" fmla="*/ 1109796 h 1800359"/>
              <a:gd name="connsiteX238" fmla="*/ 550069 w 2640806"/>
              <a:gd name="connsiteY238" fmla="*/ 1090746 h 1800359"/>
              <a:gd name="connsiteX239" fmla="*/ 561975 w 2640806"/>
              <a:gd name="connsiteY239" fmla="*/ 1064552 h 1800359"/>
              <a:gd name="connsiteX240" fmla="*/ 547688 w 2640806"/>
              <a:gd name="connsiteY240" fmla="*/ 1040740 h 1800359"/>
              <a:gd name="connsiteX241" fmla="*/ 490538 w 2640806"/>
              <a:gd name="connsiteY241" fmla="*/ 1076459 h 1800359"/>
              <a:gd name="connsiteX242" fmla="*/ 447675 w 2640806"/>
              <a:gd name="connsiteY242" fmla="*/ 1057409 h 1800359"/>
              <a:gd name="connsiteX243" fmla="*/ 454819 w 2640806"/>
              <a:gd name="connsiteY243" fmla="*/ 1026452 h 1800359"/>
              <a:gd name="connsiteX244" fmla="*/ 461963 w 2640806"/>
              <a:gd name="connsiteY244" fmla="*/ 988352 h 1800359"/>
              <a:gd name="connsiteX245" fmla="*/ 459582 w 2640806"/>
              <a:gd name="connsiteY245" fmla="*/ 976446 h 1800359"/>
              <a:gd name="connsiteX246" fmla="*/ 419100 w 2640806"/>
              <a:gd name="connsiteY246" fmla="*/ 959777 h 1800359"/>
              <a:gd name="connsiteX247" fmla="*/ 392907 w 2640806"/>
              <a:gd name="connsiteY247" fmla="*/ 905009 h 1800359"/>
              <a:gd name="connsiteX248" fmla="*/ 395288 w 2640806"/>
              <a:gd name="connsiteY248" fmla="*/ 857384 h 1800359"/>
              <a:gd name="connsiteX249" fmla="*/ 433388 w 2640806"/>
              <a:gd name="connsiteY249" fmla="*/ 835952 h 1800359"/>
              <a:gd name="connsiteX250" fmla="*/ 431007 w 2640806"/>
              <a:gd name="connsiteY250" fmla="*/ 800234 h 1800359"/>
              <a:gd name="connsiteX251" fmla="*/ 400050 w 2640806"/>
              <a:gd name="connsiteY251" fmla="*/ 819284 h 1800359"/>
              <a:gd name="connsiteX252" fmla="*/ 397669 w 2640806"/>
              <a:gd name="connsiteY252" fmla="*/ 781184 h 1800359"/>
              <a:gd name="connsiteX253" fmla="*/ 419100 w 2640806"/>
              <a:gd name="connsiteY253" fmla="*/ 743084 h 1800359"/>
              <a:gd name="connsiteX254" fmla="*/ 421482 w 2640806"/>
              <a:gd name="connsiteY254" fmla="*/ 695459 h 1800359"/>
              <a:gd name="connsiteX255" fmla="*/ 428625 w 2640806"/>
              <a:gd name="connsiteY255" fmla="*/ 669265 h 1800359"/>
              <a:gd name="connsiteX256" fmla="*/ 383382 w 2640806"/>
              <a:gd name="connsiteY256" fmla="*/ 669265 h 1800359"/>
              <a:gd name="connsiteX257" fmla="*/ 385763 w 2640806"/>
              <a:gd name="connsiteY257" fmla="*/ 619259 h 1800359"/>
              <a:gd name="connsiteX258" fmla="*/ 423863 w 2640806"/>
              <a:gd name="connsiteY258" fmla="*/ 602590 h 1800359"/>
              <a:gd name="connsiteX259" fmla="*/ 445294 w 2640806"/>
              <a:gd name="connsiteY259" fmla="*/ 562109 h 1800359"/>
              <a:gd name="connsiteX260" fmla="*/ 469107 w 2640806"/>
              <a:gd name="connsiteY260" fmla="*/ 526390 h 1800359"/>
              <a:gd name="connsiteX261" fmla="*/ 438150 w 2640806"/>
              <a:gd name="connsiteY261" fmla="*/ 519246 h 1800359"/>
              <a:gd name="connsiteX262" fmla="*/ 409575 w 2640806"/>
              <a:gd name="connsiteY262" fmla="*/ 521627 h 1800359"/>
              <a:gd name="connsiteX263" fmla="*/ 400050 w 2640806"/>
              <a:gd name="connsiteY263" fmla="*/ 552584 h 1800359"/>
              <a:gd name="connsiteX264" fmla="*/ 381000 w 2640806"/>
              <a:gd name="connsiteY264" fmla="*/ 588302 h 1800359"/>
              <a:gd name="connsiteX265" fmla="*/ 333375 w 2640806"/>
              <a:gd name="connsiteY265" fmla="*/ 614496 h 1800359"/>
              <a:gd name="connsiteX266" fmla="*/ 285750 w 2640806"/>
              <a:gd name="connsiteY266" fmla="*/ 635927 h 1800359"/>
              <a:gd name="connsiteX267" fmla="*/ 230982 w 2640806"/>
              <a:gd name="connsiteY267" fmla="*/ 643071 h 1800359"/>
              <a:gd name="connsiteX268" fmla="*/ 159544 w 2640806"/>
              <a:gd name="connsiteY268" fmla="*/ 631165 h 1800359"/>
              <a:gd name="connsiteX269" fmla="*/ 230982 w 2640806"/>
              <a:gd name="connsiteY269" fmla="*/ 612115 h 1800359"/>
              <a:gd name="connsiteX270" fmla="*/ 233363 w 2640806"/>
              <a:gd name="connsiteY270" fmla="*/ 581159 h 1800359"/>
              <a:gd name="connsiteX271" fmla="*/ 204788 w 2640806"/>
              <a:gd name="connsiteY271" fmla="*/ 557346 h 1800359"/>
              <a:gd name="connsiteX272" fmla="*/ 223838 w 2640806"/>
              <a:gd name="connsiteY272" fmla="*/ 531152 h 1800359"/>
              <a:gd name="connsiteX273" fmla="*/ 221457 w 2640806"/>
              <a:gd name="connsiteY273" fmla="*/ 495434 h 1800359"/>
              <a:gd name="connsiteX274" fmla="*/ 221457 w 2640806"/>
              <a:gd name="connsiteY274" fmla="*/ 495434 h 1800359"/>
              <a:gd name="connsiteX275" fmla="*/ 166688 w 2640806"/>
              <a:gd name="connsiteY275" fmla="*/ 500196 h 1800359"/>
              <a:gd name="connsiteX276" fmla="*/ 157163 w 2640806"/>
              <a:gd name="connsiteY276" fmla="*/ 533534 h 1800359"/>
              <a:gd name="connsiteX277" fmla="*/ 159544 w 2640806"/>
              <a:gd name="connsiteY277" fmla="*/ 478765 h 1800359"/>
              <a:gd name="connsiteX278" fmla="*/ 192882 w 2640806"/>
              <a:gd name="connsiteY278" fmla="*/ 433521 h 1800359"/>
              <a:gd name="connsiteX279" fmla="*/ 214313 w 2640806"/>
              <a:gd name="connsiteY279" fmla="*/ 414471 h 1800359"/>
              <a:gd name="connsiteX280" fmla="*/ 245269 w 2640806"/>
              <a:gd name="connsiteY280" fmla="*/ 393040 h 1800359"/>
              <a:gd name="connsiteX281" fmla="*/ 197644 w 2640806"/>
              <a:gd name="connsiteY281" fmla="*/ 378752 h 1800359"/>
              <a:gd name="connsiteX282" fmla="*/ 133350 w 2640806"/>
              <a:gd name="connsiteY282" fmla="*/ 378752 h 1800359"/>
              <a:gd name="connsiteX283" fmla="*/ 109538 w 2640806"/>
              <a:gd name="connsiteY283" fmla="*/ 378752 h 1800359"/>
              <a:gd name="connsiteX284" fmla="*/ 107157 w 2640806"/>
              <a:gd name="connsiteY284" fmla="*/ 433521 h 1800359"/>
              <a:gd name="connsiteX285" fmla="*/ 61913 w 2640806"/>
              <a:gd name="connsiteY285" fmla="*/ 378752 h 1800359"/>
              <a:gd name="connsiteX286" fmla="*/ 0 w 2640806"/>
              <a:gd name="connsiteY286" fmla="*/ 359702 h 1800359"/>
              <a:gd name="connsiteX287" fmla="*/ 0 w 2640806"/>
              <a:gd name="connsiteY287" fmla="*/ 338271 h 1800359"/>
              <a:gd name="connsiteX288" fmla="*/ 35719 w 2640806"/>
              <a:gd name="connsiteY288" fmla="*/ 314459 h 1800359"/>
              <a:gd name="connsiteX289" fmla="*/ 66675 w 2640806"/>
              <a:gd name="connsiteY289" fmla="*/ 273977 h 1800359"/>
              <a:gd name="connsiteX290" fmla="*/ 54769 w 2640806"/>
              <a:gd name="connsiteY290" fmla="*/ 238259 h 1800359"/>
              <a:gd name="connsiteX291" fmla="*/ 35719 w 2640806"/>
              <a:gd name="connsiteY291" fmla="*/ 214446 h 1800359"/>
              <a:gd name="connsiteX292" fmla="*/ 61913 w 2640806"/>
              <a:gd name="connsiteY292" fmla="*/ 200159 h 1800359"/>
              <a:gd name="connsiteX293" fmla="*/ 71438 w 2640806"/>
              <a:gd name="connsiteY293" fmla="*/ 159677 h 1800359"/>
              <a:gd name="connsiteX294" fmla="*/ 57150 w 2640806"/>
              <a:gd name="connsiteY294" fmla="*/ 123959 h 1800359"/>
              <a:gd name="connsiteX295" fmla="*/ 21432 w 2640806"/>
              <a:gd name="connsiteY295" fmla="*/ 81096 h 1800359"/>
              <a:gd name="connsiteX296" fmla="*/ 66675 w 2640806"/>
              <a:gd name="connsiteY296" fmla="*/ 57284 h 1800359"/>
              <a:gd name="connsiteX297" fmla="*/ 95250 w 2640806"/>
              <a:gd name="connsiteY297" fmla="*/ 47759 h 1800359"/>
              <a:gd name="connsiteX298" fmla="*/ 190500 w 2640806"/>
              <a:gd name="connsiteY298" fmla="*/ 134 h 1800359"/>
              <a:gd name="connsiteX299" fmla="*/ 269081 w 2640806"/>
              <a:gd name="connsiteY299" fmla="*/ 62046 h 1800359"/>
              <a:gd name="connsiteX300" fmla="*/ 404813 w 2640806"/>
              <a:gd name="connsiteY300"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5438 w 2640806"/>
              <a:gd name="connsiteY57" fmla="*/ 888340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778794 w 2640806"/>
              <a:gd name="connsiteY99" fmla="*/ 1000260 h 1800359"/>
              <a:gd name="connsiteX100" fmla="*/ 1721644 w 2640806"/>
              <a:gd name="connsiteY100" fmla="*/ 1031216 h 1800359"/>
              <a:gd name="connsiteX101" fmla="*/ 1671638 w 2640806"/>
              <a:gd name="connsiteY101" fmla="*/ 1031216 h 1800359"/>
              <a:gd name="connsiteX102" fmla="*/ 1631157 w 2640806"/>
              <a:gd name="connsiteY102" fmla="*/ 1009785 h 1800359"/>
              <a:gd name="connsiteX103" fmla="*/ 1604963 w 2640806"/>
              <a:gd name="connsiteY103" fmla="*/ 993116 h 1800359"/>
              <a:gd name="connsiteX104" fmla="*/ 1583532 w 2640806"/>
              <a:gd name="connsiteY104" fmla="*/ 952635 h 1800359"/>
              <a:gd name="connsiteX105" fmla="*/ 1562100 w 2640806"/>
              <a:gd name="connsiteY105" fmla="*/ 919297 h 1800359"/>
              <a:gd name="connsiteX106" fmla="*/ 1516857 w 2640806"/>
              <a:gd name="connsiteY106" fmla="*/ 926440 h 1800359"/>
              <a:gd name="connsiteX107" fmla="*/ 1471613 w 2640806"/>
              <a:gd name="connsiteY107" fmla="*/ 897865 h 1800359"/>
              <a:gd name="connsiteX108" fmla="*/ 1438275 w 2640806"/>
              <a:gd name="connsiteY108" fmla="*/ 847859 h 1800359"/>
              <a:gd name="connsiteX109" fmla="*/ 1433513 w 2640806"/>
              <a:gd name="connsiteY109" fmla="*/ 819284 h 1800359"/>
              <a:gd name="connsiteX110" fmla="*/ 1409700 w 2640806"/>
              <a:gd name="connsiteY110" fmla="*/ 804996 h 1800359"/>
              <a:gd name="connsiteX111" fmla="*/ 1369219 w 2640806"/>
              <a:gd name="connsiteY111" fmla="*/ 807377 h 1800359"/>
              <a:gd name="connsiteX112" fmla="*/ 1309688 w 2640806"/>
              <a:gd name="connsiteY112" fmla="*/ 807377 h 1800359"/>
              <a:gd name="connsiteX113" fmla="*/ 1281113 w 2640806"/>
              <a:gd name="connsiteY113" fmla="*/ 812140 h 1800359"/>
              <a:gd name="connsiteX114" fmla="*/ 1257300 w 2640806"/>
              <a:gd name="connsiteY114" fmla="*/ 835952 h 1800359"/>
              <a:gd name="connsiteX115" fmla="*/ 1221582 w 2640806"/>
              <a:gd name="connsiteY115" fmla="*/ 838334 h 1800359"/>
              <a:gd name="connsiteX116" fmla="*/ 1188244 w 2640806"/>
              <a:gd name="connsiteY116" fmla="*/ 835952 h 1800359"/>
              <a:gd name="connsiteX117" fmla="*/ 1143000 w 2640806"/>
              <a:gd name="connsiteY117" fmla="*/ 821665 h 1800359"/>
              <a:gd name="connsiteX118" fmla="*/ 1109663 w 2640806"/>
              <a:gd name="connsiteY118" fmla="*/ 838334 h 1800359"/>
              <a:gd name="connsiteX119" fmla="*/ 1083469 w 2640806"/>
              <a:gd name="connsiteY119" fmla="*/ 866909 h 1800359"/>
              <a:gd name="connsiteX120" fmla="*/ 1054894 w 2640806"/>
              <a:gd name="connsiteY120" fmla="*/ 885959 h 1800359"/>
              <a:gd name="connsiteX121" fmla="*/ 1064419 w 2640806"/>
              <a:gd name="connsiteY121" fmla="*/ 926440 h 1800359"/>
              <a:gd name="connsiteX122" fmla="*/ 1059657 w 2640806"/>
              <a:gd name="connsiteY122" fmla="*/ 985971 h 1800359"/>
              <a:gd name="connsiteX123" fmla="*/ 1038225 w 2640806"/>
              <a:gd name="connsiteY123" fmla="*/ 933584 h 1800359"/>
              <a:gd name="connsiteX124" fmla="*/ 1028700 w 2640806"/>
              <a:gd name="connsiteY124" fmla="*/ 902627 h 1800359"/>
              <a:gd name="connsiteX125" fmla="*/ 1009650 w 2640806"/>
              <a:gd name="connsiteY125" fmla="*/ 897865 h 1800359"/>
              <a:gd name="connsiteX126" fmla="*/ 997744 w 2640806"/>
              <a:gd name="connsiteY126" fmla="*/ 921677 h 1800359"/>
              <a:gd name="connsiteX127" fmla="*/ 969169 w 2640806"/>
              <a:gd name="connsiteY127" fmla="*/ 924059 h 1800359"/>
              <a:gd name="connsiteX128" fmla="*/ 935832 w 2640806"/>
              <a:gd name="connsiteY128" fmla="*/ 916915 h 1800359"/>
              <a:gd name="connsiteX129" fmla="*/ 912019 w 2640806"/>
              <a:gd name="connsiteY129" fmla="*/ 935965 h 1800359"/>
              <a:gd name="connsiteX130" fmla="*/ 873919 w 2640806"/>
              <a:gd name="connsiteY130" fmla="*/ 945490 h 1800359"/>
              <a:gd name="connsiteX131" fmla="*/ 842963 w 2640806"/>
              <a:gd name="connsiteY131" fmla="*/ 935965 h 1800359"/>
              <a:gd name="connsiteX132" fmla="*/ 802482 w 2640806"/>
              <a:gd name="connsiteY132" fmla="*/ 912152 h 1800359"/>
              <a:gd name="connsiteX133" fmla="*/ 785813 w 2640806"/>
              <a:gd name="connsiteY133" fmla="*/ 881196 h 1800359"/>
              <a:gd name="connsiteX134" fmla="*/ 776288 w 2640806"/>
              <a:gd name="connsiteY134" fmla="*/ 866909 h 1800359"/>
              <a:gd name="connsiteX135" fmla="*/ 800100 w 2640806"/>
              <a:gd name="connsiteY135" fmla="*/ 850240 h 1800359"/>
              <a:gd name="connsiteX136" fmla="*/ 800100 w 2640806"/>
              <a:gd name="connsiteY136" fmla="*/ 793090 h 1800359"/>
              <a:gd name="connsiteX137" fmla="*/ 776288 w 2640806"/>
              <a:gd name="connsiteY137" fmla="*/ 783565 h 1800359"/>
              <a:gd name="connsiteX138" fmla="*/ 719138 w 2640806"/>
              <a:gd name="connsiteY138" fmla="*/ 788327 h 1800359"/>
              <a:gd name="connsiteX139" fmla="*/ 688182 w 2640806"/>
              <a:gd name="connsiteY139" fmla="*/ 781184 h 1800359"/>
              <a:gd name="connsiteX140" fmla="*/ 673894 w 2640806"/>
              <a:gd name="connsiteY140" fmla="*/ 754990 h 1800359"/>
              <a:gd name="connsiteX141" fmla="*/ 652463 w 2640806"/>
              <a:gd name="connsiteY141" fmla="*/ 731177 h 1800359"/>
              <a:gd name="connsiteX142" fmla="*/ 619125 w 2640806"/>
              <a:gd name="connsiteY142" fmla="*/ 709746 h 1800359"/>
              <a:gd name="connsiteX143" fmla="*/ 590550 w 2640806"/>
              <a:gd name="connsiteY143" fmla="*/ 716890 h 1800359"/>
              <a:gd name="connsiteX144" fmla="*/ 566738 w 2640806"/>
              <a:gd name="connsiteY144" fmla="*/ 719271 h 1800359"/>
              <a:gd name="connsiteX145" fmla="*/ 569119 w 2640806"/>
              <a:gd name="connsiteY145" fmla="*/ 750227 h 1800359"/>
              <a:gd name="connsiteX146" fmla="*/ 604838 w 2640806"/>
              <a:gd name="connsiteY146" fmla="*/ 764515 h 1800359"/>
              <a:gd name="connsiteX147" fmla="*/ 571500 w 2640806"/>
              <a:gd name="connsiteY147" fmla="*/ 778802 h 1800359"/>
              <a:gd name="connsiteX148" fmla="*/ 545307 w 2640806"/>
              <a:gd name="connsiteY148" fmla="*/ 795471 h 1800359"/>
              <a:gd name="connsiteX149" fmla="*/ 569119 w 2640806"/>
              <a:gd name="connsiteY149" fmla="*/ 814521 h 1800359"/>
              <a:gd name="connsiteX150" fmla="*/ 550069 w 2640806"/>
              <a:gd name="connsiteY150" fmla="*/ 833571 h 1800359"/>
              <a:gd name="connsiteX151" fmla="*/ 523875 w 2640806"/>
              <a:gd name="connsiteY151" fmla="*/ 840715 h 1800359"/>
              <a:gd name="connsiteX152" fmla="*/ 511969 w 2640806"/>
              <a:gd name="connsiteY152" fmla="*/ 862146 h 1800359"/>
              <a:gd name="connsiteX153" fmla="*/ 535782 w 2640806"/>
              <a:gd name="connsiteY153" fmla="*/ 883577 h 1800359"/>
              <a:gd name="connsiteX154" fmla="*/ 542925 w 2640806"/>
              <a:gd name="connsiteY154" fmla="*/ 914534 h 1800359"/>
              <a:gd name="connsiteX155" fmla="*/ 557213 w 2640806"/>
              <a:gd name="connsiteY155" fmla="*/ 947871 h 1800359"/>
              <a:gd name="connsiteX156" fmla="*/ 533400 w 2640806"/>
              <a:gd name="connsiteY156" fmla="*/ 955015 h 1800359"/>
              <a:gd name="connsiteX157" fmla="*/ 528638 w 2640806"/>
              <a:gd name="connsiteY157" fmla="*/ 988352 h 1800359"/>
              <a:gd name="connsiteX158" fmla="*/ 550069 w 2640806"/>
              <a:gd name="connsiteY158" fmla="*/ 1002640 h 1800359"/>
              <a:gd name="connsiteX159" fmla="*/ 573882 w 2640806"/>
              <a:gd name="connsiteY159" fmla="*/ 990734 h 1800359"/>
              <a:gd name="connsiteX160" fmla="*/ 588169 w 2640806"/>
              <a:gd name="connsiteY160" fmla="*/ 1012165 h 1800359"/>
              <a:gd name="connsiteX161" fmla="*/ 588169 w 2640806"/>
              <a:gd name="connsiteY161" fmla="*/ 1012165 h 1800359"/>
              <a:gd name="connsiteX162" fmla="*/ 614363 w 2640806"/>
              <a:gd name="connsiteY162" fmla="*/ 1038359 h 1800359"/>
              <a:gd name="connsiteX163" fmla="*/ 602457 w 2640806"/>
              <a:gd name="connsiteY163" fmla="*/ 1064552 h 1800359"/>
              <a:gd name="connsiteX164" fmla="*/ 588169 w 2640806"/>
              <a:gd name="connsiteY164" fmla="*/ 1081221 h 1800359"/>
              <a:gd name="connsiteX165" fmla="*/ 600075 w 2640806"/>
              <a:gd name="connsiteY165" fmla="*/ 1119321 h 1800359"/>
              <a:gd name="connsiteX166" fmla="*/ 609600 w 2640806"/>
              <a:gd name="connsiteY166" fmla="*/ 1138371 h 1800359"/>
              <a:gd name="connsiteX167" fmla="*/ 609600 w 2640806"/>
              <a:gd name="connsiteY167" fmla="*/ 1138371 h 1800359"/>
              <a:gd name="connsiteX168" fmla="*/ 640557 w 2640806"/>
              <a:gd name="connsiteY168" fmla="*/ 1155040 h 1800359"/>
              <a:gd name="connsiteX169" fmla="*/ 642938 w 2640806"/>
              <a:gd name="connsiteY169" fmla="*/ 1188377 h 1800359"/>
              <a:gd name="connsiteX170" fmla="*/ 681038 w 2640806"/>
              <a:gd name="connsiteY170" fmla="*/ 1205046 h 1800359"/>
              <a:gd name="connsiteX171" fmla="*/ 781050 w 2640806"/>
              <a:gd name="connsiteY171" fmla="*/ 1228859 h 1800359"/>
              <a:gd name="connsiteX172" fmla="*/ 797719 w 2640806"/>
              <a:gd name="connsiteY172" fmla="*/ 1245527 h 1800359"/>
              <a:gd name="connsiteX173" fmla="*/ 828675 w 2640806"/>
              <a:gd name="connsiteY173" fmla="*/ 1262196 h 1800359"/>
              <a:gd name="connsiteX174" fmla="*/ 852488 w 2640806"/>
              <a:gd name="connsiteY174" fmla="*/ 1238384 h 1800359"/>
              <a:gd name="connsiteX175" fmla="*/ 864394 w 2640806"/>
              <a:gd name="connsiteY175" fmla="*/ 1262196 h 1800359"/>
              <a:gd name="connsiteX176" fmla="*/ 926307 w 2640806"/>
              <a:gd name="connsiteY176" fmla="*/ 1269340 h 1800359"/>
              <a:gd name="connsiteX177" fmla="*/ 940594 w 2640806"/>
              <a:gd name="connsiteY177" fmla="*/ 1286009 h 1800359"/>
              <a:gd name="connsiteX178" fmla="*/ 966788 w 2640806"/>
              <a:gd name="connsiteY178" fmla="*/ 1326490 h 1800359"/>
              <a:gd name="connsiteX179" fmla="*/ 1004888 w 2640806"/>
              <a:gd name="connsiteY179" fmla="*/ 1350302 h 1800359"/>
              <a:gd name="connsiteX180" fmla="*/ 1064419 w 2640806"/>
              <a:gd name="connsiteY180" fmla="*/ 1376496 h 1800359"/>
              <a:gd name="connsiteX181" fmla="*/ 1104900 w 2640806"/>
              <a:gd name="connsiteY181" fmla="*/ 1395546 h 1800359"/>
              <a:gd name="connsiteX182" fmla="*/ 1152525 w 2640806"/>
              <a:gd name="connsiteY182" fmla="*/ 1395546 h 1800359"/>
              <a:gd name="connsiteX183" fmla="*/ 1216819 w 2640806"/>
              <a:gd name="connsiteY183" fmla="*/ 1409834 h 1800359"/>
              <a:gd name="connsiteX184" fmla="*/ 1283494 w 2640806"/>
              <a:gd name="connsiteY184" fmla="*/ 1424121 h 1800359"/>
              <a:gd name="connsiteX185" fmla="*/ 1323975 w 2640806"/>
              <a:gd name="connsiteY185" fmla="*/ 1466984 h 1800359"/>
              <a:gd name="connsiteX186" fmla="*/ 1369219 w 2640806"/>
              <a:gd name="connsiteY186" fmla="*/ 1514609 h 1800359"/>
              <a:gd name="connsiteX187" fmla="*/ 1371600 w 2640806"/>
              <a:gd name="connsiteY187" fmla="*/ 1574140 h 1800359"/>
              <a:gd name="connsiteX188" fmla="*/ 1343025 w 2640806"/>
              <a:gd name="connsiteY188" fmla="*/ 1528896 h 1800359"/>
              <a:gd name="connsiteX189" fmla="*/ 1297782 w 2640806"/>
              <a:gd name="connsiteY189" fmla="*/ 1483652 h 1800359"/>
              <a:gd name="connsiteX190" fmla="*/ 1262063 w 2640806"/>
              <a:gd name="connsiteY190" fmla="*/ 1450315 h 1800359"/>
              <a:gd name="connsiteX191" fmla="*/ 1228725 w 2640806"/>
              <a:gd name="connsiteY191" fmla="*/ 1431265 h 1800359"/>
              <a:gd name="connsiteX192" fmla="*/ 1159669 w 2640806"/>
              <a:gd name="connsiteY192" fmla="*/ 1426502 h 1800359"/>
              <a:gd name="connsiteX193" fmla="*/ 1102519 w 2640806"/>
              <a:gd name="connsiteY193" fmla="*/ 1424121 h 1800359"/>
              <a:gd name="connsiteX194" fmla="*/ 1062038 w 2640806"/>
              <a:gd name="connsiteY194" fmla="*/ 1407452 h 1800359"/>
              <a:gd name="connsiteX195" fmla="*/ 1014413 w 2640806"/>
              <a:gd name="connsiteY195" fmla="*/ 1388402 h 1800359"/>
              <a:gd name="connsiteX196" fmla="*/ 983457 w 2640806"/>
              <a:gd name="connsiteY196" fmla="*/ 1366971 h 1800359"/>
              <a:gd name="connsiteX197" fmla="*/ 942975 w 2640806"/>
              <a:gd name="connsiteY197" fmla="*/ 1343159 h 1800359"/>
              <a:gd name="connsiteX198" fmla="*/ 900113 w 2640806"/>
              <a:gd name="connsiteY198" fmla="*/ 1319346 h 1800359"/>
              <a:gd name="connsiteX199" fmla="*/ 912019 w 2640806"/>
              <a:gd name="connsiteY199" fmla="*/ 1364590 h 1800359"/>
              <a:gd name="connsiteX200" fmla="*/ 923925 w 2640806"/>
              <a:gd name="connsiteY200" fmla="*/ 1409834 h 1800359"/>
              <a:gd name="connsiteX201" fmla="*/ 938213 w 2640806"/>
              <a:gd name="connsiteY201" fmla="*/ 1450315 h 1800359"/>
              <a:gd name="connsiteX202" fmla="*/ 962025 w 2640806"/>
              <a:gd name="connsiteY202" fmla="*/ 1497940 h 1800359"/>
              <a:gd name="connsiteX203" fmla="*/ 971550 w 2640806"/>
              <a:gd name="connsiteY203" fmla="*/ 1550327 h 1800359"/>
              <a:gd name="connsiteX204" fmla="*/ 1002507 w 2640806"/>
              <a:gd name="connsiteY204" fmla="*/ 1614621 h 1800359"/>
              <a:gd name="connsiteX205" fmla="*/ 1021557 w 2640806"/>
              <a:gd name="connsiteY205" fmla="*/ 1647959 h 1800359"/>
              <a:gd name="connsiteX206" fmla="*/ 1035844 w 2640806"/>
              <a:gd name="connsiteY206" fmla="*/ 1671771 h 1800359"/>
              <a:gd name="connsiteX207" fmla="*/ 1102519 w 2640806"/>
              <a:gd name="connsiteY207" fmla="*/ 1678915 h 1800359"/>
              <a:gd name="connsiteX208" fmla="*/ 1154907 w 2640806"/>
              <a:gd name="connsiteY208" fmla="*/ 1697965 h 1800359"/>
              <a:gd name="connsiteX209" fmla="*/ 1171575 w 2640806"/>
              <a:gd name="connsiteY209" fmla="*/ 1709871 h 1800359"/>
              <a:gd name="connsiteX210" fmla="*/ 1176338 w 2640806"/>
              <a:gd name="connsiteY210" fmla="*/ 1717015 h 1800359"/>
              <a:gd name="connsiteX211" fmla="*/ 1178719 w 2640806"/>
              <a:gd name="connsiteY211" fmla="*/ 1726540 h 1800359"/>
              <a:gd name="connsiteX212" fmla="*/ 1181100 w 2640806"/>
              <a:gd name="connsiteY212" fmla="*/ 1728921 h 1800359"/>
              <a:gd name="connsiteX213" fmla="*/ 1204913 w 2640806"/>
              <a:gd name="connsiteY213" fmla="*/ 1793215 h 1800359"/>
              <a:gd name="connsiteX214" fmla="*/ 1169194 w 2640806"/>
              <a:gd name="connsiteY214" fmla="*/ 1800359 h 1800359"/>
              <a:gd name="connsiteX215" fmla="*/ 1140619 w 2640806"/>
              <a:gd name="connsiteY215" fmla="*/ 1745590 h 1800359"/>
              <a:gd name="connsiteX216" fmla="*/ 1121569 w 2640806"/>
              <a:gd name="connsiteY216" fmla="*/ 1726540 h 1800359"/>
              <a:gd name="connsiteX217" fmla="*/ 1128713 w 2640806"/>
              <a:gd name="connsiteY217" fmla="*/ 1790834 h 1800359"/>
              <a:gd name="connsiteX218" fmla="*/ 1119188 w 2640806"/>
              <a:gd name="connsiteY218" fmla="*/ 1790834 h 1800359"/>
              <a:gd name="connsiteX219" fmla="*/ 1088232 w 2640806"/>
              <a:gd name="connsiteY219" fmla="*/ 1740827 h 1800359"/>
              <a:gd name="connsiteX220" fmla="*/ 1057275 w 2640806"/>
              <a:gd name="connsiteY220" fmla="*/ 1717015 h 1800359"/>
              <a:gd name="connsiteX221" fmla="*/ 1042988 w 2640806"/>
              <a:gd name="connsiteY221" fmla="*/ 1745590 h 1800359"/>
              <a:gd name="connsiteX222" fmla="*/ 1021557 w 2640806"/>
              <a:gd name="connsiteY222" fmla="*/ 1750352 h 1800359"/>
              <a:gd name="connsiteX223" fmla="*/ 985838 w 2640806"/>
              <a:gd name="connsiteY223" fmla="*/ 1697965 h 1800359"/>
              <a:gd name="connsiteX224" fmla="*/ 919163 w 2640806"/>
              <a:gd name="connsiteY224" fmla="*/ 1671771 h 1800359"/>
              <a:gd name="connsiteX225" fmla="*/ 876300 w 2640806"/>
              <a:gd name="connsiteY225" fmla="*/ 1638434 h 1800359"/>
              <a:gd name="connsiteX226" fmla="*/ 857250 w 2640806"/>
              <a:gd name="connsiteY226" fmla="*/ 1576521 h 1800359"/>
              <a:gd name="connsiteX227" fmla="*/ 862013 w 2640806"/>
              <a:gd name="connsiteY227" fmla="*/ 1528896 h 1800359"/>
              <a:gd name="connsiteX228" fmla="*/ 864394 w 2640806"/>
              <a:gd name="connsiteY228" fmla="*/ 1464602 h 1800359"/>
              <a:gd name="connsiteX229" fmla="*/ 866775 w 2640806"/>
              <a:gd name="connsiteY229" fmla="*/ 1400309 h 1800359"/>
              <a:gd name="connsiteX230" fmla="*/ 862013 w 2640806"/>
              <a:gd name="connsiteY230" fmla="*/ 1333634 h 1800359"/>
              <a:gd name="connsiteX231" fmla="*/ 804863 w 2640806"/>
              <a:gd name="connsiteY231" fmla="*/ 1305059 h 1800359"/>
              <a:gd name="connsiteX232" fmla="*/ 754857 w 2640806"/>
              <a:gd name="connsiteY232" fmla="*/ 1281246 h 1800359"/>
              <a:gd name="connsiteX233" fmla="*/ 692944 w 2640806"/>
              <a:gd name="connsiteY233" fmla="*/ 1250290 h 1800359"/>
              <a:gd name="connsiteX234" fmla="*/ 609600 w 2640806"/>
              <a:gd name="connsiteY234" fmla="*/ 1209809 h 1800359"/>
              <a:gd name="connsiteX235" fmla="*/ 566738 w 2640806"/>
              <a:gd name="connsiteY235" fmla="*/ 1183615 h 1800359"/>
              <a:gd name="connsiteX236" fmla="*/ 528638 w 2640806"/>
              <a:gd name="connsiteY236" fmla="*/ 1138371 h 1800359"/>
              <a:gd name="connsiteX237" fmla="*/ 523875 w 2640806"/>
              <a:gd name="connsiteY237" fmla="*/ 1109796 h 1800359"/>
              <a:gd name="connsiteX238" fmla="*/ 550069 w 2640806"/>
              <a:gd name="connsiteY238" fmla="*/ 1090746 h 1800359"/>
              <a:gd name="connsiteX239" fmla="*/ 561975 w 2640806"/>
              <a:gd name="connsiteY239" fmla="*/ 1064552 h 1800359"/>
              <a:gd name="connsiteX240" fmla="*/ 547688 w 2640806"/>
              <a:gd name="connsiteY240" fmla="*/ 1040740 h 1800359"/>
              <a:gd name="connsiteX241" fmla="*/ 490538 w 2640806"/>
              <a:gd name="connsiteY241" fmla="*/ 1076459 h 1800359"/>
              <a:gd name="connsiteX242" fmla="*/ 447675 w 2640806"/>
              <a:gd name="connsiteY242" fmla="*/ 1057409 h 1800359"/>
              <a:gd name="connsiteX243" fmla="*/ 454819 w 2640806"/>
              <a:gd name="connsiteY243" fmla="*/ 1026452 h 1800359"/>
              <a:gd name="connsiteX244" fmla="*/ 461963 w 2640806"/>
              <a:gd name="connsiteY244" fmla="*/ 988352 h 1800359"/>
              <a:gd name="connsiteX245" fmla="*/ 459582 w 2640806"/>
              <a:gd name="connsiteY245" fmla="*/ 976446 h 1800359"/>
              <a:gd name="connsiteX246" fmla="*/ 419100 w 2640806"/>
              <a:gd name="connsiteY246" fmla="*/ 959777 h 1800359"/>
              <a:gd name="connsiteX247" fmla="*/ 392907 w 2640806"/>
              <a:gd name="connsiteY247" fmla="*/ 905009 h 1800359"/>
              <a:gd name="connsiteX248" fmla="*/ 395288 w 2640806"/>
              <a:gd name="connsiteY248" fmla="*/ 857384 h 1800359"/>
              <a:gd name="connsiteX249" fmla="*/ 433388 w 2640806"/>
              <a:gd name="connsiteY249" fmla="*/ 835952 h 1800359"/>
              <a:gd name="connsiteX250" fmla="*/ 431007 w 2640806"/>
              <a:gd name="connsiteY250" fmla="*/ 800234 h 1800359"/>
              <a:gd name="connsiteX251" fmla="*/ 400050 w 2640806"/>
              <a:gd name="connsiteY251" fmla="*/ 819284 h 1800359"/>
              <a:gd name="connsiteX252" fmla="*/ 397669 w 2640806"/>
              <a:gd name="connsiteY252" fmla="*/ 781184 h 1800359"/>
              <a:gd name="connsiteX253" fmla="*/ 419100 w 2640806"/>
              <a:gd name="connsiteY253" fmla="*/ 743084 h 1800359"/>
              <a:gd name="connsiteX254" fmla="*/ 421482 w 2640806"/>
              <a:gd name="connsiteY254" fmla="*/ 695459 h 1800359"/>
              <a:gd name="connsiteX255" fmla="*/ 428625 w 2640806"/>
              <a:gd name="connsiteY255" fmla="*/ 669265 h 1800359"/>
              <a:gd name="connsiteX256" fmla="*/ 383382 w 2640806"/>
              <a:gd name="connsiteY256" fmla="*/ 669265 h 1800359"/>
              <a:gd name="connsiteX257" fmla="*/ 385763 w 2640806"/>
              <a:gd name="connsiteY257" fmla="*/ 619259 h 1800359"/>
              <a:gd name="connsiteX258" fmla="*/ 423863 w 2640806"/>
              <a:gd name="connsiteY258" fmla="*/ 602590 h 1800359"/>
              <a:gd name="connsiteX259" fmla="*/ 445294 w 2640806"/>
              <a:gd name="connsiteY259" fmla="*/ 562109 h 1800359"/>
              <a:gd name="connsiteX260" fmla="*/ 469107 w 2640806"/>
              <a:gd name="connsiteY260" fmla="*/ 526390 h 1800359"/>
              <a:gd name="connsiteX261" fmla="*/ 438150 w 2640806"/>
              <a:gd name="connsiteY261" fmla="*/ 519246 h 1800359"/>
              <a:gd name="connsiteX262" fmla="*/ 409575 w 2640806"/>
              <a:gd name="connsiteY262" fmla="*/ 521627 h 1800359"/>
              <a:gd name="connsiteX263" fmla="*/ 400050 w 2640806"/>
              <a:gd name="connsiteY263" fmla="*/ 552584 h 1800359"/>
              <a:gd name="connsiteX264" fmla="*/ 381000 w 2640806"/>
              <a:gd name="connsiteY264" fmla="*/ 588302 h 1800359"/>
              <a:gd name="connsiteX265" fmla="*/ 333375 w 2640806"/>
              <a:gd name="connsiteY265" fmla="*/ 614496 h 1800359"/>
              <a:gd name="connsiteX266" fmla="*/ 285750 w 2640806"/>
              <a:gd name="connsiteY266" fmla="*/ 635927 h 1800359"/>
              <a:gd name="connsiteX267" fmla="*/ 230982 w 2640806"/>
              <a:gd name="connsiteY267" fmla="*/ 643071 h 1800359"/>
              <a:gd name="connsiteX268" fmla="*/ 159544 w 2640806"/>
              <a:gd name="connsiteY268" fmla="*/ 631165 h 1800359"/>
              <a:gd name="connsiteX269" fmla="*/ 230982 w 2640806"/>
              <a:gd name="connsiteY269" fmla="*/ 612115 h 1800359"/>
              <a:gd name="connsiteX270" fmla="*/ 233363 w 2640806"/>
              <a:gd name="connsiteY270" fmla="*/ 581159 h 1800359"/>
              <a:gd name="connsiteX271" fmla="*/ 204788 w 2640806"/>
              <a:gd name="connsiteY271" fmla="*/ 557346 h 1800359"/>
              <a:gd name="connsiteX272" fmla="*/ 223838 w 2640806"/>
              <a:gd name="connsiteY272" fmla="*/ 531152 h 1800359"/>
              <a:gd name="connsiteX273" fmla="*/ 221457 w 2640806"/>
              <a:gd name="connsiteY273" fmla="*/ 495434 h 1800359"/>
              <a:gd name="connsiteX274" fmla="*/ 221457 w 2640806"/>
              <a:gd name="connsiteY274" fmla="*/ 495434 h 1800359"/>
              <a:gd name="connsiteX275" fmla="*/ 166688 w 2640806"/>
              <a:gd name="connsiteY275" fmla="*/ 500196 h 1800359"/>
              <a:gd name="connsiteX276" fmla="*/ 157163 w 2640806"/>
              <a:gd name="connsiteY276" fmla="*/ 533534 h 1800359"/>
              <a:gd name="connsiteX277" fmla="*/ 159544 w 2640806"/>
              <a:gd name="connsiteY277" fmla="*/ 478765 h 1800359"/>
              <a:gd name="connsiteX278" fmla="*/ 192882 w 2640806"/>
              <a:gd name="connsiteY278" fmla="*/ 433521 h 1800359"/>
              <a:gd name="connsiteX279" fmla="*/ 214313 w 2640806"/>
              <a:gd name="connsiteY279" fmla="*/ 414471 h 1800359"/>
              <a:gd name="connsiteX280" fmla="*/ 245269 w 2640806"/>
              <a:gd name="connsiteY280" fmla="*/ 393040 h 1800359"/>
              <a:gd name="connsiteX281" fmla="*/ 197644 w 2640806"/>
              <a:gd name="connsiteY281" fmla="*/ 378752 h 1800359"/>
              <a:gd name="connsiteX282" fmla="*/ 133350 w 2640806"/>
              <a:gd name="connsiteY282" fmla="*/ 378752 h 1800359"/>
              <a:gd name="connsiteX283" fmla="*/ 109538 w 2640806"/>
              <a:gd name="connsiteY283" fmla="*/ 378752 h 1800359"/>
              <a:gd name="connsiteX284" fmla="*/ 107157 w 2640806"/>
              <a:gd name="connsiteY284" fmla="*/ 433521 h 1800359"/>
              <a:gd name="connsiteX285" fmla="*/ 61913 w 2640806"/>
              <a:gd name="connsiteY285" fmla="*/ 378752 h 1800359"/>
              <a:gd name="connsiteX286" fmla="*/ 0 w 2640806"/>
              <a:gd name="connsiteY286" fmla="*/ 359702 h 1800359"/>
              <a:gd name="connsiteX287" fmla="*/ 0 w 2640806"/>
              <a:gd name="connsiteY287" fmla="*/ 338271 h 1800359"/>
              <a:gd name="connsiteX288" fmla="*/ 35719 w 2640806"/>
              <a:gd name="connsiteY288" fmla="*/ 314459 h 1800359"/>
              <a:gd name="connsiteX289" fmla="*/ 66675 w 2640806"/>
              <a:gd name="connsiteY289" fmla="*/ 273977 h 1800359"/>
              <a:gd name="connsiteX290" fmla="*/ 54769 w 2640806"/>
              <a:gd name="connsiteY290" fmla="*/ 238259 h 1800359"/>
              <a:gd name="connsiteX291" fmla="*/ 35719 w 2640806"/>
              <a:gd name="connsiteY291" fmla="*/ 214446 h 1800359"/>
              <a:gd name="connsiteX292" fmla="*/ 61913 w 2640806"/>
              <a:gd name="connsiteY292" fmla="*/ 200159 h 1800359"/>
              <a:gd name="connsiteX293" fmla="*/ 71438 w 2640806"/>
              <a:gd name="connsiteY293" fmla="*/ 159677 h 1800359"/>
              <a:gd name="connsiteX294" fmla="*/ 57150 w 2640806"/>
              <a:gd name="connsiteY294" fmla="*/ 123959 h 1800359"/>
              <a:gd name="connsiteX295" fmla="*/ 21432 w 2640806"/>
              <a:gd name="connsiteY295" fmla="*/ 81096 h 1800359"/>
              <a:gd name="connsiteX296" fmla="*/ 66675 w 2640806"/>
              <a:gd name="connsiteY296" fmla="*/ 57284 h 1800359"/>
              <a:gd name="connsiteX297" fmla="*/ 95250 w 2640806"/>
              <a:gd name="connsiteY297" fmla="*/ 47759 h 1800359"/>
              <a:gd name="connsiteX298" fmla="*/ 190500 w 2640806"/>
              <a:gd name="connsiteY298" fmla="*/ 134 h 1800359"/>
              <a:gd name="connsiteX299" fmla="*/ 269081 w 2640806"/>
              <a:gd name="connsiteY299" fmla="*/ 62046 h 1800359"/>
              <a:gd name="connsiteX300" fmla="*/ 404813 w 2640806"/>
              <a:gd name="connsiteY300"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778794 w 2640806"/>
              <a:gd name="connsiteY58" fmla="*/ 928822 h 1800359"/>
              <a:gd name="connsiteX59" fmla="*/ 1802607 w 2640806"/>
              <a:gd name="connsiteY59" fmla="*/ 912153 h 1800359"/>
              <a:gd name="connsiteX60" fmla="*/ 1869282 w 2640806"/>
              <a:gd name="connsiteY60" fmla="*/ 912153 h 1800359"/>
              <a:gd name="connsiteX61" fmla="*/ 1907382 w 2640806"/>
              <a:gd name="connsiteY61" fmla="*/ 940728 h 1800359"/>
              <a:gd name="connsiteX62" fmla="*/ 1940719 w 2640806"/>
              <a:gd name="connsiteY62" fmla="*/ 957397 h 1800359"/>
              <a:gd name="connsiteX63" fmla="*/ 1962150 w 2640806"/>
              <a:gd name="connsiteY63" fmla="*/ 971685 h 1800359"/>
              <a:gd name="connsiteX64" fmla="*/ 1988344 w 2640806"/>
              <a:gd name="connsiteY64" fmla="*/ 955016 h 1800359"/>
              <a:gd name="connsiteX65" fmla="*/ 2024063 w 2640806"/>
              <a:gd name="connsiteY65" fmla="*/ 933585 h 1800359"/>
              <a:gd name="connsiteX66" fmla="*/ 2057400 w 2640806"/>
              <a:gd name="connsiteY66" fmla="*/ 950253 h 1800359"/>
              <a:gd name="connsiteX67" fmla="*/ 2081213 w 2640806"/>
              <a:gd name="connsiteY67" fmla="*/ 983591 h 1800359"/>
              <a:gd name="connsiteX68" fmla="*/ 2109788 w 2640806"/>
              <a:gd name="connsiteY68" fmla="*/ 1024072 h 1800359"/>
              <a:gd name="connsiteX69" fmla="*/ 2143125 w 2640806"/>
              <a:gd name="connsiteY69" fmla="*/ 1028834 h 1800359"/>
              <a:gd name="connsiteX70" fmla="*/ 2183607 w 2640806"/>
              <a:gd name="connsiteY70" fmla="*/ 995497 h 1800359"/>
              <a:gd name="connsiteX71" fmla="*/ 2188369 w 2640806"/>
              <a:gd name="connsiteY71" fmla="*/ 945491 h 1800359"/>
              <a:gd name="connsiteX72" fmla="*/ 2231232 w 2640806"/>
              <a:gd name="connsiteY72" fmla="*/ 938347 h 1800359"/>
              <a:gd name="connsiteX73" fmla="*/ 2300288 w 2640806"/>
              <a:gd name="connsiteY73" fmla="*/ 971685 h 1800359"/>
              <a:gd name="connsiteX74" fmla="*/ 2395538 w 2640806"/>
              <a:gd name="connsiteY74" fmla="*/ 997878 h 1800359"/>
              <a:gd name="connsiteX75" fmla="*/ 2459832 w 2640806"/>
              <a:gd name="connsiteY75" fmla="*/ 1035978 h 1800359"/>
              <a:gd name="connsiteX76" fmla="*/ 2488407 w 2640806"/>
              <a:gd name="connsiteY76" fmla="*/ 1083603 h 1800359"/>
              <a:gd name="connsiteX77" fmla="*/ 2502694 w 2640806"/>
              <a:gd name="connsiteY77" fmla="*/ 1100272 h 1800359"/>
              <a:gd name="connsiteX78" fmla="*/ 2543175 w 2640806"/>
              <a:gd name="connsiteY78" fmla="*/ 1124085 h 1800359"/>
              <a:gd name="connsiteX79" fmla="*/ 2640806 w 2640806"/>
              <a:gd name="connsiteY79" fmla="*/ 1152658 h 1800359"/>
              <a:gd name="connsiteX80" fmla="*/ 2516982 w 2640806"/>
              <a:gd name="connsiteY80" fmla="*/ 1150278 h 1800359"/>
              <a:gd name="connsiteX81" fmla="*/ 2493169 w 2640806"/>
              <a:gd name="connsiteY81" fmla="*/ 1155041 h 1800359"/>
              <a:gd name="connsiteX82" fmla="*/ 2443163 w 2640806"/>
              <a:gd name="connsiteY82" fmla="*/ 1126466 h 1800359"/>
              <a:gd name="connsiteX83" fmla="*/ 2433638 w 2640806"/>
              <a:gd name="connsiteY83" fmla="*/ 1090747 h 1800359"/>
              <a:gd name="connsiteX84" fmla="*/ 2419350 w 2640806"/>
              <a:gd name="connsiteY84" fmla="*/ 1052647 h 1800359"/>
              <a:gd name="connsiteX85" fmla="*/ 2338388 w 2640806"/>
              <a:gd name="connsiteY85" fmla="*/ 1024072 h 1800359"/>
              <a:gd name="connsiteX86" fmla="*/ 2264569 w 2640806"/>
              <a:gd name="connsiteY86" fmla="*/ 997878 h 1800359"/>
              <a:gd name="connsiteX87" fmla="*/ 2224088 w 2640806"/>
              <a:gd name="connsiteY87" fmla="*/ 1012166 h 1800359"/>
              <a:gd name="connsiteX88" fmla="*/ 2178844 w 2640806"/>
              <a:gd name="connsiteY88" fmla="*/ 1052647 h 1800359"/>
              <a:gd name="connsiteX89" fmla="*/ 2116932 w 2640806"/>
              <a:gd name="connsiteY89" fmla="*/ 1081222 h 1800359"/>
              <a:gd name="connsiteX90" fmla="*/ 2071688 w 2640806"/>
              <a:gd name="connsiteY90" fmla="*/ 1064553 h 1800359"/>
              <a:gd name="connsiteX91" fmla="*/ 2035969 w 2640806"/>
              <a:gd name="connsiteY91" fmla="*/ 1028835 h 1800359"/>
              <a:gd name="connsiteX92" fmla="*/ 2045494 w 2640806"/>
              <a:gd name="connsiteY92" fmla="*/ 1009785 h 1800359"/>
              <a:gd name="connsiteX93" fmla="*/ 2007394 w 2640806"/>
              <a:gd name="connsiteY93" fmla="*/ 1014547 h 1800359"/>
              <a:gd name="connsiteX94" fmla="*/ 1974057 w 2640806"/>
              <a:gd name="connsiteY94" fmla="*/ 1043122 h 1800359"/>
              <a:gd name="connsiteX95" fmla="*/ 1933575 w 2640806"/>
              <a:gd name="connsiteY95" fmla="*/ 1047885 h 1800359"/>
              <a:gd name="connsiteX96" fmla="*/ 1890713 w 2640806"/>
              <a:gd name="connsiteY96" fmla="*/ 1019310 h 1800359"/>
              <a:gd name="connsiteX97" fmla="*/ 1862138 w 2640806"/>
              <a:gd name="connsiteY97" fmla="*/ 974066 h 1800359"/>
              <a:gd name="connsiteX98" fmla="*/ 1814513 w 2640806"/>
              <a:gd name="connsiteY98" fmla="*/ 971685 h 1800359"/>
              <a:gd name="connsiteX99" fmla="*/ 1778794 w 2640806"/>
              <a:gd name="connsiteY99" fmla="*/ 1000260 h 1800359"/>
              <a:gd name="connsiteX100" fmla="*/ 1721644 w 2640806"/>
              <a:gd name="connsiteY100" fmla="*/ 1031216 h 1800359"/>
              <a:gd name="connsiteX101" fmla="*/ 1671638 w 2640806"/>
              <a:gd name="connsiteY101" fmla="*/ 1031216 h 1800359"/>
              <a:gd name="connsiteX102" fmla="*/ 1631157 w 2640806"/>
              <a:gd name="connsiteY102" fmla="*/ 1009785 h 1800359"/>
              <a:gd name="connsiteX103" fmla="*/ 1604963 w 2640806"/>
              <a:gd name="connsiteY103" fmla="*/ 993116 h 1800359"/>
              <a:gd name="connsiteX104" fmla="*/ 1583532 w 2640806"/>
              <a:gd name="connsiteY104" fmla="*/ 952635 h 1800359"/>
              <a:gd name="connsiteX105" fmla="*/ 1562100 w 2640806"/>
              <a:gd name="connsiteY105" fmla="*/ 919297 h 1800359"/>
              <a:gd name="connsiteX106" fmla="*/ 1516857 w 2640806"/>
              <a:gd name="connsiteY106" fmla="*/ 926440 h 1800359"/>
              <a:gd name="connsiteX107" fmla="*/ 1471613 w 2640806"/>
              <a:gd name="connsiteY107" fmla="*/ 897865 h 1800359"/>
              <a:gd name="connsiteX108" fmla="*/ 1438275 w 2640806"/>
              <a:gd name="connsiteY108" fmla="*/ 847859 h 1800359"/>
              <a:gd name="connsiteX109" fmla="*/ 1433513 w 2640806"/>
              <a:gd name="connsiteY109" fmla="*/ 819284 h 1800359"/>
              <a:gd name="connsiteX110" fmla="*/ 1409700 w 2640806"/>
              <a:gd name="connsiteY110" fmla="*/ 804996 h 1800359"/>
              <a:gd name="connsiteX111" fmla="*/ 1369219 w 2640806"/>
              <a:gd name="connsiteY111" fmla="*/ 807377 h 1800359"/>
              <a:gd name="connsiteX112" fmla="*/ 1309688 w 2640806"/>
              <a:gd name="connsiteY112" fmla="*/ 807377 h 1800359"/>
              <a:gd name="connsiteX113" fmla="*/ 1281113 w 2640806"/>
              <a:gd name="connsiteY113" fmla="*/ 812140 h 1800359"/>
              <a:gd name="connsiteX114" fmla="*/ 1257300 w 2640806"/>
              <a:gd name="connsiteY114" fmla="*/ 835952 h 1800359"/>
              <a:gd name="connsiteX115" fmla="*/ 1221582 w 2640806"/>
              <a:gd name="connsiteY115" fmla="*/ 838334 h 1800359"/>
              <a:gd name="connsiteX116" fmla="*/ 1188244 w 2640806"/>
              <a:gd name="connsiteY116" fmla="*/ 835952 h 1800359"/>
              <a:gd name="connsiteX117" fmla="*/ 1143000 w 2640806"/>
              <a:gd name="connsiteY117" fmla="*/ 821665 h 1800359"/>
              <a:gd name="connsiteX118" fmla="*/ 1109663 w 2640806"/>
              <a:gd name="connsiteY118" fmla="*/ 838334 h 1800359"/>
              <a:gd name="connsiteX119" fmla="*/ 1083469 w 2640806"/>
              <a:gd name="connsiteY119" fmla="*/ 866909 h 1800359"/>
              <a:gd name="connsiteX120" fmla="*/ 1054894 w 2640806"/>
              <a:gd name="connsiteY120" fmla="*/ 885959 h 1800359"/>
              <a:gd name="connsiteX121" fmla="*/ 1064419 w 2640806"/>
              <a:gd name="connsiteY121" fmla="*/ 926440 h 1800359"/>
              <a:gd name="connsiteX122" fmla="*/ 1059657 w 2640806"/>
              <a:gd name="connsiteY122" fmla="*/ 985971 h 1800359"/>
              <a:gd name="connsiteX123" fmla="*/ 1038225 w 2640806"/>
              <a:gd name="connsiteY123" fmla="*/ 933584 h 1800359"/>
              <a:gd name="connsiteX124" fmla="*/ 1028700 w 2640806"/>
              <a:gd name="connsiteY124" fmla="*/ 902627 h 1800359"/>
              <a:gd name="connsiteX125" fmla="*/ 1009650 w 2640806"/>
              <a:gd name="connsiteY125" fmla="*/ 897865 h 1800359"/>
              <a:gd name="connsiteX126" fmla="*/ 997744 w 2640806"/>
              <a:gd name="connsiteY126" fmla="*/ 921677 h 1800359"/>
              <a:gd name="connsiteX127" fmla="*/ 969169 w 2640806"/>
              <a:gd name="connsiteY127" fmla="*/ 924059 h 1800359"/>
              <a:gd name="connsiteX128" fmla="*/ 935832 w 2640806"/>
              <a:gd name="connsiteY128" fmla="*/ 916915 h 1800359"/>
              <a:gd name="connsiteX129" fmla="*/ 912019 w 2640806"/>
              <a:gd name="connsiteY129" fmla="*/ 935965 h 1800359"/>
              <a:gd name="connsiteX130" fmla="*/ 873919 w 2640806"/>
              <a:gd name="connsiteY130" fmla="*/ 945490 h 1800359"/>
              <a:gd name="connsiteX131" fmla="*/ 842963 w 2640806"/>
              <a:gd name="connsiteY131" fmla="*/ 935965 h 1800359"/>
              <a:gd name="connsiteX132" fmla="*/ 802482 w 2640806"/>
              <a:gd name="connsiteY132" fmla="*/ 912152 h 1800359"/>
              <a:gd name="connsiteX133" fmla="*/ 785813 w 2640806"/>
              <a:gd name="connsiteY133" fmla="*/ 881196 h 1800359"/>
              <a:gd name="connsiteX134" fmla="*/ 776288 w 2640806"/>
              <a:gd name="connsiteY134" fmla="*/ 866909 h 1800359"/>
              <a:gd name="connsiteX135" fmla="*/ 800100 w 2640806"/>
              <a:gd name="connsiteY135" fmla="*/ 850240 h 1800359"/>
              <a:gd name="connsiteX136" fmla="*/ 800100 w 2640806"/>
              <a:gd name="connsiteY136" fmla="*/ 793090 h 1800359"/>
              <a:gd name="connsiteX137" fmla="*/ 776288 w 2640806"/>
              <a:gd name="connsiteY137" fmla="*/ 783565 h 1800359"/>
              <a:gd name="connsiteX138" fmla="*/ 719138 w 2640806"/>
              <a:gd name="connsiteY138" fmla="*/ 788327 h 1800359"/>
              <a:gd name="connsiteX139" fmla="*/ 688182 w 2640806"/>
              <a:gd name="connsiteY139" fmla="*/ 781184 h 1800359"/>
              <a:gd name="connsiteX140" fmla="*/ 673894 w 2640806"/>
              <a:gd name="connsiteY140" fmla="*/ 754990 h 1800359"/>
              <a:gd name="connsiteX141" fmla="*/ 652463 w 2640806"/>
              <a:gd name="connsiteY141" fmla="*/ 731177 h 1800359"/>
              <a:gd name="connsiteX142" fmla="*/ 619125 w 2640806"/>
              <a:gd name="connsiteY142" fmla="*/ 709746 h 1800359"/>
              <a:gd name="connsiteX143" fmla="*/ 590550 w 2640806"/>
              <a:gd name="connsiteY143" fmla="*/ 716890 h 1800359"/>
              <a:gd name="connsiteX144" fmla="*/ 566738 w 2640806"/>
              <a:gd name="connsiteY144" fmla="*/ 719271 h 1800359"/>
              <a:gd name="connsiteX145" fmla="*/ 569119 w 2640806"/>
              <a:gd name="connsiteY145" fmla="*/ 750227 h 1800359"/>
              <a:gd name="connsiteX146" fmla="*/ 604838 w 2640806"/>
              <a:gd name="connsiteY146" fmla="*/ 764515 h 1800359"/>
              <a:gd name="connsiteX147" fmla="*/ 571500 w 2640806"/>
              <a:gd name="connsiteY147" fmla="*/ 778802 h 1800359"/>
              <a:gd name="connsiteX148" fmla="*/ 545307 w 2640806"/>
              <a:gd name="connsiteY148" fmla="*/ 795471 h 1800359"/>
              <a:gd name="connsiteX149" fmla="*/ 569119 w 2640806"/>
              <a:gd name="connsiteY149" fmla="*/ 814521 h 1800359"/>
              <a:gd name="connsiteX150" fmla="*/ 550069 w 2640806"/>
              <a:gd name="connsiteY150" fmla="*/ 833571 h 1800359"/>
              <a:gd name="connsiteX151" fmla="*/ 523875 w 2640806"/>
              <a:gd name="connsiteY151" fmla="*/ 840715 h 1800359"/>
              <a:gd name="connsiteX152" fmla="*/ 511969 w 2640806"/>
              <a:gd name="connsiteY152" fmla="*/ 862146 h 1800359"/>
              <a:gd name="connsiteX153" fmla="*/ 535782 w 2640806"/>
              <a:gd name="connsiteY153" fmla="*/ 883577 h 1800359"/>
              <a:gd name="connsiteX154" fmla="*/ 542925 w 2640806"/>
              <a:gd name="connsiteY154" fmla="*/ 914534 h 1800359"/>
              <a:gd name="connsiteX155" fmla="*/ 557213 w 2640806"/>
              <a:gd name="connsiteY155" fmla="*/ 947871 h 1800359"/>
              <a:gd name="connsiteX156" fmla="*/ 533400 w 2640806"/>
              <a:gd name="connsiteY156" fmla="*/ 955015 h 1800359"/>
              <a:gd name="connsiteX157" fmla="*/ 528638 w 2640806"/>
              <a:gd name="connsiteY157" fmla="*/ 988352 h 1800359"/>
              <a:gd name="connsiteX158" fmla="*/ 550069 w 2640806"/>
              <a:gd name="connsiteY158" fmla="*/ 1002640 h 1800359"/>
              <a:gd name="connsiteX159" fmla="*/ 573882 w 2640806"/>
              <a:gd name="connsiteY159" fmla="*/ 990734 h 1800359"/>
              <a:gd name="connsiteX160" fmla="*/ 588169 w 2640806"/>
              <a:gd name="connsiteY160" fmla="*/ 1012165 h 1800359"/>
              <a:gd name="connsiteX161" fmla="*/ 588169 w 2640806"/>
              <a:gd name="connsiteY161" fmla="*/ 1012165 h 1800359"/>
              <a:gd name="connsiteX162" fmla="*/ 614363 w 2640806"/>
              <a:gd name="connsiteY162" fmla="*/ 1038359 h 1800359"/>
              <a:gd name="connsiteX163" fmla="*/ 602457 w 2640806"/>
              <a:gd name="connsiteY163" fmla="*/ 1064552 h 1800359"/>
              <a:gd name="connsiteX164" fmla="*/ 588169 w 2640806"/>
              <a:gd name="connsiteY164" fmla="*/ 1081221 h 1800359"/>
              <a:gd name="connsiteX165" fmla="*/ 600075 w 2640806"/>
              <a:gd name="connsiteY165" fmla="*/ 1119321 h 1800359"/>
              <a:gd name="connsiteX166" fmla="*/ 609600 w 2640806"/>
              <a:gd name="connsiteY166" fmla="*/ 1138371 h 1800359"/>
              <a:gd name="connsiteX167" fmla="*/ 609600 w 2640806"/>
              <a:gd name="connsiteY167" fmla="*/ 1138371 h 1800359"/>
              <a:gd name="connsiteX168" fmla="*/ 640557 w 2640806"/>
              <a:gd name="connsiteY168" fmla="*/ 1155040 h 1800359"/>
              <a:gd name="connsiteX169" fmla="*/ 642938 w 2640806"/>
              <a:gd name="connsiteY169" fmla="*/ 1188377 h 1800359"/>
              <a:gd name="connsiteX170" fmla="*/ 681038 w 2640806"/>
              <a:gd name="connsiteY170" fmla="*/ 1205046 h 1800359"/>
              <a:gd name="connsiteX171" fmla="*/ 781050 w 2640806"/>
              <a:gd name="connsiteY171" fmla="*/ 1228859 h 1800359"/>
              <a:gd name="connsiteX172" fmla="*/ 797719 w 2640806"/>
              <a:gd name="connsiteY172" fmla="*/ 1245527 h 1800359"/>
              <a:gd name="connsiteX173" fmla="*/ 828675 w 2640806"/>
              <a:gd name="connsiteY173" fmla="*/ 1262196 h 1800359"/>
              <a:gd name="connsiteX174" fmla="*/ 852488 w 2640806"/>
              <a:gd name="connsiteY174" fmla="*/ 1238384 h 1800359"/>
              <a:gd name="connsiteX175" fmla="*/ 864394 w 2640806"/>
              <a:gd name="connsiteY175" fmla="*/ 1262196 h 1800359"/>
              <a:gd name="connsiteX176" fmla="*/ 926307 w 2640806"/>
              <a:gd name="connsiteY176" fmla="*/ 1269340 h 1800359"/>
              <a:gd name="connsiteX177" fmla="*/ 940594 w 2640806"/>
              <a:gd name="connsiteY177" fmla="*/ 1286009 h 1800359"/>
              <a:gd name="connsiteX178" fmla="*/ 966788 w 2640806"/>
              <a:gd name="connsiteY178" fmla="*/ 1326490 h 1800359"/>
              <a:gd name="connsiteX179" fmla="*/ 1004888 w 2640806"/>
              <a:gd name="connsiteY179" fmla="*/ 1350302 h 1800359"/>
              <a:gd name="connsiteX180" fmla="*/ 1064419 w 2640806"/>
              <a:gd name="connsiteY180" fmla="*/ 1376496 h 1800359"/>
              <a:gd name="connsiteX181" fmla="*/ 1104900 w 2640806"/>
              <a:gd name="connsiteY181" fmla="*/ 1395546 h 1800359"/>
              <a:gd name="connsiteX182" fmla="*/ 1152525 w 2640806"/>
              <a:gd name="connsiteY182" fmla="*/ 1395546 h 1800359"/>
              <a:gd name="connsiteX183" fmla="*/ 1216819 w 2640806"/>
              <a:gd name="connsiteY183" fmla="*/ 1409834 h 1800359"/>
              <a:gd name="connsiteX184" fmla="*/ 1283494 w 2640806"/>
              <a:gd name="connsiteY184" fmla="*/ 1424121 h 1800359"/>
              <a:gd name="connsiteX185" fmla="*/ 1323975 w 2640806"/>
              <a:gd name="connsiteY185" fmla="*/ 1466984 h 1800359"/>
              <a:gd name="connsiteX186" fmla="*/ 1369219 w 2640806"/>
              <a:gd name="connsiteY186" fmla="*/ 1514609 h 1800359"/>
              <a:gd name="connsiteX187" fmla="*/ 1371600 w 2640806"/>
              <a:gd name="connsiteY187" fmla="*/ 1574140 h 1800359"/>
              <a:gd name="connsiteX188" fmla="*/ 1343025 w 2640806"/>
              <a:gd name="connsiteY188" fmla="*/ 1528896 h 1800359"/>
              <a:gd name="connsiteX189" fmla="*/ 1297782 w 2640806"/>
              <a:gd name="connsiteY189" fmla="*/ 1483652 h 1800359"/>
              <a:gd name="connsiteX190" fmla="*/ 1262063 w 2640806"/>
              <a:gd name="connsiteY190" fmla="*/ 1450315 h 1800359"/>
              <a:gd name="connsiteX191" fmla="*/ 1228725 w 2640806"/>
              <a:gd name="connsiteY191" fmla="*/ 1431265 h 1800359"/>
              <a:gd name="connsiteX192" fmla="*/ 1159669 w 2640806"/>
              <a:gd name="connsiteY192" fmla="*/ 1426502 h 1800359"/>
              <a:gd name="connsiteX193" fmla="*/ 1102519 w 2640806"/>
              <a:gd name="connsiteY193" fmla="*/ 1424121 h 1800359"/>
              <a:gd name="connsiteX194" fmla="*/ 1062038 w 2640806"/>
              <a:gd name="connsiteY194" fmla="*/ 1407452 h 1800359"/>
              <a:gd name="connsiteX195" fmla="*/ 1014413 w 2640806"/>
              <a:gd name="connsiteY195" fmla="*/ 1388402 h 1800359"/>
              <a:gd name="connsiteX196" fmla="*/ 983457 w 2640806"/>
              <a:gd name="connsiteY196" fmla="*/ 1366971 h 1800359"/>
              <a:gd name="connsiteX197" fmla="*/ 942975 w 2640806"/>
              <a:gd name="connsiteY197" fmla="*/ 1343159 h 1800359"/>
              <a:gd name="connsiteX198" fmla="*/ 900113 w 2640806"/>
              <a:gd name="connsiteY198" fmla="*/ 1319346 h 1800359"/>
              <a:gd name="connsiteX199" fmla="*/ 912019 w 2640806"/>
              <a:gd name="connsiteY199" fmla="*/ 1364590 h 1800359"/>
              <a:gd name="connsiteX200" fmla="*/ 923925 w 2640806"/>
              <a:gd name="connsiteY200" fmla="*/ 1409834 h 1800359"/>
              <a:gd name="connsiteX201" fmla="*/ 938213 w 2640806"/>
              <a:gd name="connsiteY201" fmla="*/ 1450315 h 1800359"/>
              <a:gd name="connsiteX202" fmla="*/ 962025 w 2640806"/>
              <a:gd name="connsiteY202" fmla="*/ 1497940 h 1800359"/>
              <a:gd name="connsiteX203" fmla="*/ 971550 w 2640806"/>
              <a:gd name="connsiteY203" fmla="*/ 1550327 h 1800359"/>
              <a:gd name="connsiteX204" fmla="*/ 1002507 w 2640806"/>
              <a:gd name="connsiteY204" fmla="*/ 1614621 h 1800359"/>
              <a:gd name="connsiteX205" fmla="*/ 1021557 w 2640806"/>
              <a:gd name="connsiteY205" fmla="*/ 1647959 h 1800359"/>
              <a:gd name="connsiteX206" fmla="*/ 1035844 w 2640806"/>
              <a:gd name="connsiteY206" fmla="*/ 1671771 h 1800359"/>
              <a:gd name="connsiteX207" fmla="*/ 1102519 w 2640806"/>
              <a:gd name="connsiteY207" fmla="*/ 1678915 h 1800359"/>
              <a:gd name="connsiteX208" fmla="*/ 1154907 w 2640806"/>
              <a:gd name="connsiteY208" fmla="*/ 1697965 h 1800359"/>
              <a:gd name="connsiteX209" fmla="*/ 1171575 w 2640806"/>
              <a:gd name="connsiteY209" fmla="*/ 1709871 h 1800359"/>
              <a:gd name="connsiteX210" fmla="*/ 1176338 w 2640806"/>
              <a:gd name="connsiteY210" fmla="*/ 1717015 h 1800359"/>
              <a:gd name="connsiteX211" fmla="*/ 1178719 w 2640806"/>
              <a:gd name="connsiteY211" fmla="*/ 1726540 h 1800359"/>
              <a:gd name="connsiteX212" fmla="*/ 1181100 w 2640806"/>
              <a:gd name="connsiteY212" fmla="*/ 1728921 h 1800359"/>
              <a:gd name="connsiteX213" fmla="*/ 1204913 w 2640806"/>
              <a:gd name="connsiteY213" fmla="*/ 1793215 h 1800359"/>
              <a:gd name="connsiteX214" fmla="*/ 1169194 w 2640806"/>
              <a:gd name="connsiteY214" fmla="*/ 1800359 h 1800359"/>
              <a:gd name="connsiteX215" fmla="*/ 1140619 w 2640806"/>
              <a:gd name="connsiteY215" fmla="*/ 1745590 h 1800359"/>
              <a:gd name="connsiteX216" fmla="*/ 1121569 w 2640806"/>
              <a:gd name="connsiteY216" fmla="*/ 1726540 h 1800359"/>
              <a:gd name="connsiteX217" fmla="*/ 1128713 w 2640806"/>
              <a:gd name="connsiteY217" fmla="*/ 1790834 h 1800359"/>
              <a:gd name="connsiteX218" fmla="*/ 1119188 w 2640806"/>
              <a:gd name="connsiteY218" fmla="*/ 1790834 h 1800359"/>
              <a:gd name="connsiteX219" fmla="*/ 1088232 w 2640806"/>
              <a:gd name="connsiteY219" fmla="*/ 1740827 h 1800359"/>
              <a:gd name="connsiteX220" fmla="*/ 1057275 w 2640806"/>
              <a:gd name="connsiteY220" fmla="*/ 1717015 h 1800359"/>
              <a:gd name="connsiteX221" fmla="*/ 1042988 w 2640806"/>
              <a:gd name="connsiteY221" fmla="*/ 1745590 h 1800359"/>
              <a:gd name="connsiteX222" fmla="*/ 1021557 w 2640806"/>
              <a:gd name="connsiteY222" fmla="*/ 1750352 h 1800359"/>
              <a:gd name="connsiteX223" fmla="*/ 985838 w 2640806"/>
              <a:gd name="connsiteY223" fmla="*/ 1697965 h 1800359"/>
              <a:gd name="connsiteX224" fmla="*/ 919163 w 2640806"/>
              <a:gd name="connsiteY224" fmla="*/ 1671771 h 1800359"/>
              <a:gd name="connsiteX225" fmla="*/ 876300 w 2640806"/>
              <a:gd name="connsiteY225" fmla="*/ 1638434 h 1800359"/>
              <a:gd name="connsiteX226" fmla="*/ 857250 w 2640806"/>
              <a:gd name="connsiteY226" fmla="*/ 1576521 h 1800359"/>
              <a:gd name="connsiteX227" fmla="*/ 862013 w 2640806"/>
              <a:gd name="connsiteY227" fmla="*/ 1528896 h 1800359"/>
              <a:gd name="connsiteX228" fmla="*/ 864394 w 2640806"/>
              <a:gd name="connsiteY228" fmla="*/ 1464602 h 1800359"/>
              <a:gd name="connsiteX229" fmla="*/ 866775 w 2640806"/>
              <a:gd name="connsiteY229" fmla="*/ 1400309 h 1800359"/>
              <a:gd name="connsiteX230" fmla="*/ 862013 w 2640806"/>
              <a:gd name="connsiteY230" fmla="*/ 1333634 h 1800359"/>
              <a:gd name="connsiteX231" fmla="*/ 804863 w 2640806"/>
              <a:gd name="connsiteY231" fmla="*/ 1305059 h 1800359"/>
              <a:gd name="connsiteX232" fmla="*/ 754857 w 2640806"/>
              <a:gd name="connsiteY232" fmla="*/ 1281246 h 1800359"/>
              <a:gd name="connsiteX233" fmla="*/ 692944 w 2640806"/>
              <a:gd name="connsiteY233" fmla="*/ 1250290 h 1800359"/>
              <a:gd name="connsiteX234" fmla="*/ 609600 w 2640806"/>
              <a:gd name="connsiteY234" fmla="*/ 1209809 h 1800359"/>
              <a:gd name="connsiteX235" fmla="*/ 566738 w 2640806"/>
              <a:gd name="connsiteY235" fmla="*/ 1183615 h 1800359"/>
              <a:gd name="connsiteX236" fmla="*/ 528638 w 2640806"/>
              <a:gd name="connsiteY236" fmla="*/ 1138371 h 1800359"/>
              <a:gd name="connsiteX237" fmla="*/ 523875 w 2640806"/>
              <a:gd name="connsiteY237" fmla="*/ 1109796 h 1800359"/>
              <a:gd name="connsiteX238" fmla="*/ 550069 w 2640806"/>
              <a:gd name="connsiteY238" fmla="*/ 1090746 h 1800359"/>
              <a:gd name="connsiteX239" fmla="*/ 561975 w 2640806"/>
              <a:gd name="connsiteY239" fmla="*/ 1064552 h 1800359"/>
              <a:gd name="connsiteX240" fmla="*/ 547688 w 2640806"/>
              <a:gd name="connsiteY240" fmla="*/ 1040740 h 1800359"/>
              <a:gd name="connsiteX241" fmla="*/ 490538 w 2640806"/>
              <a:gd name="connsiteY241" fmla="*/ 1076459 h 1800359"/>
              <a:gd name="connsiteX242" fmla="*/ 447675 w 2640806"/>
              <a:gd name="connsiteY242" fmla="*/ 1057409 h 1800359"/>
              <a:gd name="connsiteX243" fmla="*/ 454819 w 2640806"/>
              <a:gd name="connsiteY243" fmla="*/ 1026452 h 1800359"/>
              <a:gd name="connsiteX244" fmla="*/ 461963 w 2640806"/>
              <a:gd name="connsiteY244" fmla="*/ 988352 h 1800359"/>
              <a:gd name="connsiteX245" fmla="*/ 459582 w 2640806"/>
              <a:gd name="connsiteY245" fmla="*/ 976446 h 1800359"/>
              <a:gd name="connsiteX246" fmla="*/ 419100 w 2640806"/>
              <a:gd name="connsiteY246" fmla="*/ 959777 h 1800359"/>
              <a:gd name="connsiteX247" fmla="*/ 392907 w 2640806"/>
              <a:gd name="connsiteY247" fmla="*/ 905009 h 1800359"/>
              <a:gd name="connsiteX248" fmla="*/ 395288 w 2640806"/>
              <a:gd name="connsiteY248" fmla="*/ 857384 h 1800359"/>
              <a:gd name="connsiteX249" fmla="*/ 433388 w 2640806"/>
              <a:gd name="connsiteY249" fmla="*/ 835952 h 1800359"/>
              <a:gd name="connsiteX250" fmla="*/ 431007 w 2640806"/>
              <a:gd name="connsiteY250" fmla="*/ 800234 h 1800359"/>
              <a:gd name="connsiteX251" fmla="*/ 400050 w 2640806"/>
              <a:gd name="connsiteY251" fmla="*/ 819284 h 1800359"/>
              <a:gd name="connsiteX252" fmla="*/ 397669 w 2640806"/>
              <a:gd name="connsiteY252" fmla="*/ 781184 h 1800359"/>
              <a:gd name="connsiteX253" fmla="*/ 419100 w 2640806"/>
              <a:gd name="connsiteY253" fmla="*/ 743084 h 1800359"/>
              <a:gd name="connsiteX254" fmla="*/ 421482 w 2640806"/>
              <a:gd name="connsiteY254" fmla="*/ 695459 h 1800359"/>
              <a:gd name="connsiteX255" fmla="*/ 428625 w 2640806"/>
              <a:gd name="connsiteY255" fmla="*/ 669265 h 1800359"/>
              <a:gd name="connsiteX256" fmla="*/ 383382 w 2640806"/>
              <a:gd name="connsiteY256" fmla="*/ 669265 h 1800359"/>
              <a:gd name="connsiteX257" fmla="*/ 385763 w 2640806"/>
              <a:gd name="connsiteY257" fmla="*/ 619259 h 1800359"/>
              <a:gd name="connsiteX258" fmla="*/ 423863 w 2640806"/>
              <a:gd name="connsiteY258" fmla="*/ 602590 h 1800359"/>
              <a:gd name="connsiteX259" fmla="*/ 445294 w 2640806"/>
              <a:gd name="connsiteY259" fmla="*/ 562109 h 1800359"/>
              <a:gd name="connsiteX260" fmla="*/ 469107 w 2640806"/>
              <a:gd name="connsiteY260" fmla="*/ 526390 h 1800359"/>
              <a:gd name="connsiteX261" fmla="*/ 438150 w 2640806"/>
              <a:gd name="connsiteY261" fmla="*/ 519246 h 1800359"/>
              <a:gd name="connsiteX262" fmla="*/ 409575 w 2640806"/>
              <a:gd name="connsiteY262" fmla="*/ 521627 h 1800359"/>
              <a:gd name="connsiteX263" fmla="*/ 400050 w 2640806"/>
              <a:gd name="connsiteY263" fmla="*/ 552584 h 1800359"/>
              <a:gd name="connsiteX264" fmla="*/ 381000 w 2640806"/>
              <a:gd name="connsiteY264" fmla="*/ 588302 h 1800359"/>
              <a:gd name="connsiteX265" fmla="*/ 333375 w 2640806"/>
              <a:gd name="connsiteY265" fmla="*/ 614496 h 1800359"/>
              <a:gd name="connsiteX266" fmla="*/ 285750 w 2640806"/>
              <a:gd name="connsiteY266" fmla="*/ 635927 h 1800359"/>
              <a:gd name="connsiteX267" fmla="*/ 230982 w 2640806"/>
              <a:gd name="connsiteY267" fmla="*/ 643071 h 1800359"/>
              <a:gd name="connsiteX268" fmla="*/ 159544 w 2640806"/>
              <a:gd name="connsiteY268" fmla="*/ 631165 h 1800359"/>
              <a:gd name="connsiteX269" fmla="*/ 230982 w 2640806"/>
              <a:gd name="connsiteY269" fmla="*/ 612115 h 1800359"/>
              <a:gd name="connsiteX270" fmla="*/ 233363 w 2640806"/>
              <a:gd name="connsiteY270" fmla="*/ 581159 h 1800359"/>
              <a:gd name="connsiteX271" fmla="*/ 204788 w 2640806"/>
              <a:gd name="connsiteY271" fmla="*/ 557346 h 1800359"/>
              <a:gd name="connsiteX272" fmla="*/ 223838 w 2640806"/>
              <a:gd name="connsiteY272" fmla="*/ 531152 h 1800359"/>
              <a:gd name="connsiteX273" fmla="*/ 221457 w 2640806"/>
              <a:gd name="connsiteY273" fmla="*/ 495434 h 1800359"/>
              <a:gd name="connsiteX274" fmla="*/ 221457 w 2640806"/>
              <a:gd name="connsiteY274" fmla="*/ 495434 h 1800359"/>
              <a:gd name="connsiteX275" fmla="*/ 166688 w 2640806"/>
              <a:gd name="connsiteY275" fmla="*/ 500196 h 1800359"/>
              <a:gd name="connsiteX276" fmla="*/ 157163 w 2640806"/>
              <a:gd name="connsiteY276" fmla="*/ 533534 h 1800359"/>
              <a:gd name="connsiteX277" fmla="*/ 159544 w 2640806"/>
              <a:gd name="connsiteY277" fmla="*/ 478765 h 1800359"/>
              <a:gd name="connsiteX278" fmla="*/ 192882 w 2640806"/>
              <a:gd name="connsiteY278" fmla="*/ 433521 h 1800359"/>
              <a:gd name="connsiteX279" fmla="*/ 214313 w 2640806"/>
              <a:gd name="connsiteY279" fmla="*/ 414471 h 1800359"/>
              <a:gd name="connsiteX280" fmla="*/ 245269 w 2640806"/>
              <a:gd name="connsiteY280" fmla="*/ 393040 h 1800359"/>
              <a:gd name="connsiteX281" fmla="*/ 197644 w 2640806"/>
              <a:gd name="connsiteY281" fmla="*/ 378752 h 1800359"/>
              <a:gd name="connsiteX282" fmla="*/ 133350 w 2640806"/>
              <a:gd name="connsiteY282" fmla="*/ 378752 h 1800359"/>
              <a:gd name="connsiteX283" fmla="*/ 109538 w 2640806"/>
              <a:gd name="connsiteY283" fmla="*/ 378752 h 1800359"/>
              <a:gd name="connsiteX284" fmla="*/ 107157 w 2640806"/>
              <a:gd name="connsiteY284" fmla="*/ 433521 h 1800359"/>
              <a:gd name="connsiteX285" fmla="*/ 61913 w 2640806"/>
              <a:gd name="connsiteY285" fmla="*/ 378752 h 1800359"/>
              <a:gd name="connsiteX286" fmla="*/ 0 w 2640806"/>
              <a:gd name="connsiteY286" fmla="*/ 359702 h 1800359"/>
              <a:gd name="connsiteX287" fmla="*/ 0 w 2640806"/>
              <a:gd name="connsiteY287" fmla="*/ 338271 h 1800359"/>
              <a:gd name="connsiteX288" fmla="*/ 35719 w 2640806"/>
              <a:gd name="connsiteY288" fmla="*/ 314459 h 1800359"/>
              <a:gd name="connsiteX289" fmla="*/ 66675 w 2640806"/>
              <a:gd name="connsiteY289" fmla="*/ 273977 h 1800359"/>
              <a:gd name="connsiteX290" fmla="*/ 54769 w 2640806"/>
              <a:gd name="connsiteY290" fmla="*/ 238259 h 1800359"/>
              <a:gd name="connsiteX291" fmla="*/ 35719 w 2640806"/>
              <a:gd name="connsiteY291" fmla="*/ 214446 h 1800359"/>
              <a:gd name="connsiteX292" fmla="*/ 61913 w 2640806"/>
              <a:gd name="connsiteY292" fmla="*/ 200159 h 1800359"/>
              <a:gd name="connsiteX293" fmla="*/ 71438 w 2640806"/>
              <a:gd name="connsiteY293" fmla="*/ 159677 h 1800359"/>
              <a:gd name="connsiteX294" fmla="*/ 57150 w 2640806"/>
              <a:gd name="connsiteY294" fmla="*/ 123959 h 1800359"/>
              <a:gd name="connsiteX295" fmla="*/ 21432 w 2640806"/>
              <a:gd name="connsiteY295" fmla="*/ 81096 h 1800359"/>
              <a:gd name="connsiteX296" fmla="*/ 66675 w 2640806"/>
              <a:gd name="connsiteY296" fmla="*/ 57284 h 1800359"/>
              <a:gd name="connsiteX297" fmla="*/ 95250 w 2640806"/>
              <a:gd name="connsiteY297" fmla="*/ 47759 h 1800359"/>
              <a:gd name="connsiteX298" fmla="*/ 190500 w 2640806"/>
              <a:gd name="connsiteY298" fmla="*/ 134 h 1800359"/>
              <a:gd name="connsiteX299" fmla="*/ 269081 w 2640806"/>
              <a:gd name="connsiteY299" fmla="*/ 62046 h 1800359"/>
              <a:gd name="connsiteX300" fmla="*/ 404813 w 2640806"/>
              <a:gd name="connsiteY300"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778794 w 2640806"/>
              <a:gd name="connsiteY59" fmla="*/ 928822 h 1800359"/>
              <a:gd name="connsiteX60" fmla="*/ 1802607 w 2640806"/>
              <a:gd name="connsiteY60" fmla="*/ 912153 h 1800359"/>
              <a:gd name="connsiteX61" fmla="*/ 1869282 w 2640806"/>
              <a:gd name="connsiteY61" fmla="*/ 912153 h 1800359"/>
              <a:gd name="connsiteX62" fmla="*/ 1907382 w 2640806"/>
              <a:gd name="connsiteY62" fmla="*/ 940728 h 1800359"/>
              <a:gd name="connsiteX63" fmla="*/ 1940719 w 2640806"/>
              <a:gd name="connsiteY63" fmla="*/ 957397 h 1800359"/>
              <a:gd name="connsiteX64" fmla="*/ 1962150 w 2640806"/>
              <a:gd name="connsiteY64" fmla="*/ 971685 h 1800359"/>
              <a:gd name="connsiteX65" fmla="*/ 1988344 w 2640806"/>
              <a:gd name="connsiteY65" fmla="*/ 955016 h 1800359"/>
              <a:gd name="connsiteX66" fmla="*/ 2024063 w 2640806"/>
              <a:gd name="connsiteY66" fmla="*/ 933585 h 1800359"/>
              <a:gd name="connsiteX67" fmla="*/ 2057400 w 2640806"/>
              <a:gd name="connsiteY67" fmla="*/ 950253 h 1800359"/>
              <a:gd name="connsiteX68" fmla="*/ 2081213 w 2640806"/>
              <a:gd name="connsiteY68" fmla="*/ 983591 h 1800359"/>
              <a:gd name="connsiteX69" fmla="*/ 2109788 w 2640806"/>
              <a:gd name="connsiteY69" fmla="*/ 1024072 h 1800359"/>
              <a:gd name="connsiteX70" fmla="*/ 2143125 w 2640806"/>
              <a:gd name="connsiteY70" fmla="*/ 1028834 h 1800359"/>
              <a:gd name="connsiteX71" fmla="*/ 2183607 w 2640806"/>
              <a:gd name="connsiteY71" fmla="*/ 995497 h 1800359"/>
              <a:gd name="connsiteX72" fmla="*/ 2188369 w 2640806"/>
              <a:gd name="connsiteY72" fmla="*/ 945491 h 1800359"/>
              <a:gd name="connsiteX73" fmla="*/ 2231232 w 2640806"/>
              <a:gd name="connsiteY73" fmla="*/ 938347 h 1800359"/>
              <a:gd name="connsiteX74" fmla="*/ 2300288 w 2640806"/>
              <a:gd name="connsiteY74" fmla="*/ 971685 h 1800359"/>
              <a:gd name="connsiteX75" fmla="*/ 2395538 w 2640806"/>
              <a:gd name="connsiteY75" fmla="*/ 997878 h 1800359"/>
              <a:gd name="connsiteX76" fmla="*/ 2459832 w 2640806"/>
              <a:gd name="connsiteY76" fmla="*/ 1035978 h 1800359"/>
              <a:gd name="connsiteX77" fmla="*/ 2488407 w 2640806"/>
              <a:gd name="connsiteY77" fmla="*/ 1083603 h 1800359"/>
              <a:gd name="connsiteX78" fmla="*/ 2502694 w 2640806"/>
              <a:gd name="connsiteY78" fmla="*/ 1100272 h 1800359"/>
              <a:gd name="connsiteX79" fmla="*/ 2543175 w 2640806"/>
              <a:gd name="connsiteY79" fmla="*/ 1124085 h 1800359"/>
              <a:gd name="connsiteX80" fmla="*/ 2640806 w 2640806"/>
              <a:gd name="connsiteY80" fmla="*/ 1152658 h 1800359"/>
              <a:gd name="connsiteX81" fmla="*/ 2516982 w 2640806"/>
              <a:gd name="connsiteY81" fmla="*/ 1150278 h 1800359"/>
              <a:gd name="connsiteX82" fmla="*/ 2493169 w 2640806"/>
              <a:gd name="connsiteY82" fmla="*/ 1155041 h 1800359"/>
              <a:gd name="connsiteX83" fmla="*/ 2443163 w 2640806"/>
              <a:gd name="connsiteY83" fmla="*/ 1126466 h 1800359"/>
              <a:gd name="connsiteX84" fmla="*/ 2433638 w 2640806"/>
              <a:gd name="connsiteY84" fmla="*/ 1090747 h 1800359"/>
              <a:gd name="connsiteX85" fmla="*/ 2419350 w 2640806"/>
              <a:gd name="connsiteY85" fmla="*/ 1052647 h 1800359"/>
              <a:gd name="connsiteX86" fmla="*/ 2338388 w 2640806"/>
              <a:gd name="connsiteY86" fmla="*/ 1024072 h 1800359"/>
              <a:gd name="connsiteX87" fmla="*/ 2264569 w 2640806"/>
              <a:gd name="connsiteY87" fmla="*/ 997878 h 1800359"/>
              <a:gd name="connsiteX88" fmla="*/ 2224088 w 2640806"/>
              <a:gd name="connsiteY88" fmla="*/ 1012166 h 1800359"/>
              <a:gd name="connsiteX89" fmla="*/ 2178844 w 2640806"/>
              <a:gd name="connsiteY89" fmla="*/ 1052647 h 1800359"/>
              <a:gd name="connsiteX90" fmla="*/ 2116932 w 2640806"/>
              <a:gd name="connsiteY90" fmla="*/ 1081222 h 1800359"/>
              <a:gd name="connsiteX91" fmla="*/ 2071688 w 2640806"/>
              <a:gd name="connsiteY91" fmla="*/ 1064553 h 1800359"/>
              <a:gd name="connsiteX92" fmla="*/ 2035969 w 2640806"/>
              <a:gd name="connsiteY92" fmla="*/ 1028835 h 1800359"/>
              <a:gd name="connsiteX93" fmla="*/ 2045494 w 2640806"/>
              <a:gd name="connsiteY93" fmla="*/ 1009785 h 1800359"/>
              <a:gd name="connsiteX94" fmla="*/ 2007394 w 2640806"/>
              <a:gd name="connsiteY94" fmla="*/ 1014547 h 1800359"/>
              <a:gd name="connsiteX95" fmla="*/ 1974057 w 2640806"/>
              <a:gd name="connsiteY95" fmla="*/ 1043122 h 1800359"/>
              <a:gd name="connsiteX96" fmla="*/ 1933575 w 2640806"/>
              <a:gd name="connsiteY96" fmla="*/ 1047885 h 1800359"/>
              <a:gd name="connsiteX97" fmla="*/ 1890713 w 2640806"/>
              <a:gd name="connsiteY97" fmla="*/ 1019310 h 1800359"/>
              <a:gd name="connsiteX98" fmla="*/ 1862138 w 2640806"/>
              <a:gd name="connsiteY98" fmla="*/ 974066 h 1800359"/>
              <a:gd name="connsiteX99" fmla="*/ 1814513 w 2640806"/>
              <a:gd name="connsiteY99" fmla="*/ 971685 h 1800359"/>
              <a:gd name="connsiteX100" fmla="*/ 1778794 w 2640806"/>
              <a:gd name="connsiteY100" fmla="*/ 1000260 h 1800359"/>
              <a:gd name="connsiteX101" fmla="*/ 1721644 w 2640806"/>
              <a:gd name="connsiteY101" fmla="*/ 1031216 h 1800359"/>
              <a:gd name="connsiteX102" fmla="*/ 1671638 w 2640806"/>
              <a:gd name="connsiteY102" fmla="*/ 1031216 h 1800359"/>
              <a:gd name="connsiteX103" fmla="*/ 1631157 w 2640806"/>
              <a:gd name="connsiteY103" fmla="*/ 1009785 h 1800359"/>
              <a:gd name="connsiteX104" fmla="*/ 1604963 w 2640806"/>
              <a:gd name="connsiteY104" fmla="*/ 993116 h 1800359"/>
              <a:gd name="connsiteX105" fmla="*/ 1583532 w 2640806"/>
              <a:gd name="connsiteY105" fmla="*/ 952635 h 1800359"/>
              <a:gd name="connsiteX106" fmla="*/ 1562100 w 2640806"/>
              <a:gd name="connsiteY106" fmla="*/ 919297 h 1800359"/>
              <a:gd name="connsiteX107" fmla="*/ 1516857 w 2640806"/>
              <a:gd name="connsiteY107" fmla="*/ 926440 h 1800359"/>
              <a:gd name="connsiteX108" fmla="*/ 1471613 w 2640806"/>
              <a:gd name="connsiteY108" fmla="*/ 897865 h 1800359"/>
              <a:gd name="connsiteX109" fmla="*/ 1438275 w 2640806"/>
              <a:gd name="connsiteY109" fmla="*/ 847859 h 1800359"/>
              <a:gd name="connsiteX110" fmla="*/ 1433513 w 2640806"/>
              <a:gd name="connsiteY110" fmla="*/ 819284 h 1800359"/>
              <a:gd name="connsiteX111" fmla="*/ 1409700 w 2640806"/>
              <a:gd name="connsiteY111" fmla="*/ 804996 h 1800359"/>
              <a:gd name="connsiteX112" fmla="*/ 1369219 w 2640806"/>
              <a:gd name="connsiteY112" fmla="*/ 807377 h 1800359"/>
              <a:gd name="connsiteX113" fmla="*/ 1309688 w 2640806"/>
              <a:gd name="connsiteY113" fmla="*/ 807377 h 1800359"/>
              <a:gd name="connsiteX114" fmla="*/ 1281113 w 2640806"/>
              <a:gd name="connsiteY114" fmla="*/ 812140 h 1800359"/>
              <a:gd name="connsiteX115" fmla="*/ 1257300 w 2640806"/>
              <a:gd name="connsiteY115" fmla="*/ 835952 h 1800359"/>
              <a:gd name="connsiteX116" fmla="*/ 1221582 w 2640806"/>
              <a:gd name="connsiteY116" fmla="*/ 838334 h 1800359"/>
              <a:gd name="connsiteX117" fmla="*/ 1188244 w 2640806"/>
              <a:gd name="connsiteY117" fmla="*/ 835952 h 1800359"/>
              <a:gd name="connsiteX118" fmla="*/ 1143000 w 2640806"/>
              <a:gd name="connsiteY118" fmla="*/ 821665 h 1800359"/>
              <a:gd name="connsiteX119" fmla="*/ 1109663 w 2640806"/>
              <a:gd name="connsiteY119" fmla="*/ 838334 h 1800359"/>
              <a:gd name="connsiteX120" fmla="*/ 1083469 w 2640806"/>
              <a:gd name="connsiteY120" fmla="*/ 866909 h 1800359"/>
              <a:gd name="connsiteX121" fmla="*/ 1054894 w 2640806"/>
              <a:gd name="connsiteY121" fmla="*/ 885959 h 1800359"/>
              <a:gd name="connsiteX122" fmla="*/ 1064419 w 2640806"/>
              <a:gd name="connsiteY122" fmla="*/ 926440 h 1800359"/>
              <a:gd name="connsiteX123" fmla="*/ 1059657 w 2640806"/>
              <a:gd name="connsiteY123" fmla="*/ 985971 h 1800359"/>
              <a:gd name="connsiteX124" fmla="*/ 1038225 w 2640806"/>
              <a:gd name="connsiteY124" fmla="*/ 933584 h 1800359"/>
              <a:gd name="connsiteX125" fmla="*/ 1028700 w 2640806"/>
              <a:gd name="connsiteY125" fmla="*/ 902627 h 1800359"/>
              <a:gd name="connsiteX126" fmla="*/ 1009650 w 2640806"/>
              <a:gd name="connsiteY126" fmla="*/ 897865 h 1800359"/>
              <a:gd name="connsiteX127" fmla="*/ 997744 w 2640806"/>
              <a:gd name="connsiteY127" fmla="*/ 921677 h 1800359"/>
              <a:gd name="connsiteX128" fmla="*/ 969169 w 2640806"/>
              <a:gd name="connsiteY128" fmla="*/ 924059 h 1800359"/>
              <a:gd name="connsiteX129" fmla="*/ 935832 w 2640806"/>
              <a:gd name="connsiteY129" fmla="*/ 916915 h 1800359"/>
              <a:gd name="connsiteX130" fmla="*/ 912019 w 2640806"/>
              <a:gd name="connsiteY130" fmla="*/ 935965 h 1800359"/>
              <a:gd name="connsiteX131" fmla="*/ 873919 w 2640806"/>
              <a:gd name="connsiteY131" fmla="*/ 945490 h 1800359"/>
              <a:gd name="connsiteX132" fmla="*/ 842963 w 2640806"/>
              <a:gd name="connsiteY132" fmla="*/ 935965 h 1800359"/>
              <a:gd name="connsiteX133" fmla="*/ 802482 w 2640806"/>
              <a:gd name="connsiteY133" fmla="*/ 912152 h 1800359"/>
              <a:gd name="connsiteX134" fmla="*/ 785813 w 2640806"/>
              <a:gd name="connsiteY134" fmla="*/ 881196 h 1800359"/>
              <a:gd name="connsiteX135" fmla="*/ 776288 w 2640806"/>
              <a:gd name="connsiteY135" fmla="*/ 866909 h 1800359"/>
              <a:gd name="connsiteX136" fmla="*/ 800100 w 2640806"/>
              <a:gd name="connsiteY136" fmla="*/ 850240 h 1800359"/>
              <a:gd name="connsiteX137" fmla="*/ 800100 w 2640806"/>
              <a:gd name="connsiteY137" fmla="*/ 793090 h 1800359"/>
              <a:gd name="connsiteX138" fmla="*/ 776288 w 2640806"/>
              <a:gd name="connsiteY138" fmla="*/ 783565 h 1800359"/>
              <a:gd name="connsiteX139" fmla="*/ 719138 w 2640806"/>
              <a:gd name="connsiteY139" fmla="*/ 788327 h 1800359"/>
              <a:gd name="connsiteX140" fmla="*/ 688182 w 2640806"/>
              <a:gd name="connsiteY140" fmla="*/ 781184 h 1800359"/>
              <a:gd name="connsiteX141" fmla="*/ 673894 w 2640806"/>
              <a:gd name="connsiteY141" fmla="*/ 754990 h 1800359"/>
              <a:gd name="connsiteX142" fmla="*/ 652463 w 2640806"/>
              <a:gd name="connsiteY142" fmla="*/ 731177 h 1800359"/>
              <a:gd name="connsiteX143" fmla="*/ 619125 w 2640806"/>
              <a:gd name="connsiteY143" fmla="*/ 709746 h 1800359"/>
              <a:gd name="connsiteX144" fmla="*/ 590550 w 2640806"/>
              <a:gd name="connsiteY144" fmla="*/ 716890 h 1800359"/>
              <a:gd name="connsiteX145" fmla="*/ 566738 w 2640806"/>
              <a:gd name="connsiteY145" fmla="*/ 719271 h 1800359"/>
              <a:gd name="connsiteX146" fmla="*/ 569119 w 2640806"/>
              <a:gd name="connsiteY146" fmla="*/ 750227 h 1800359"/>
              <a:gd name="connsiteX147" fmla="*/ 604838 w 2640806"/>
              <a:gd name="connsiteY147" fmla="*/ 764515 h 1800359"/>
              <a:gd name="connsiteX148" fmla="*/ 571500 w 2640806"/>
              <a:gd name="connsiteY148" fmla="*/ 778802 h 1800359"/>
              <a:gd name="connsiteX149" fmla="*/ 545307 w 2640806"/>
              <a:gd name="connsiteY149" fmla="*/ 795471 h 1800359"/>
              <a:gd name="connsiteX150" fmla="*/ 569119 w 2640806"/>
              <a:gd name="connsiteY150" fmla="*/ 814521 h 1800359"/>
              <a:gd name="connsiteX151" fmla="*/ 550069 w 2640806"/>
              <a:gd name="connsiteY151" fmla="*/ 833571 h 1800359"/>
              <a:gd name="connsiteX152" fmla="*/ 523875 w 2640806"/>
              <a:gd name="connsiteY152" fmla="*/ 840715 h 1800359"/>
              <a:gd name="connsiteX153" fmla="*/ 511969 w 2640806"/>
              <a:gd name="connsiteY153" fmla="*/ 862146 h 1800359"/>
              <a:gd name="connsiteX154" fmla="*/ 535782 w 2640806"/>
              <a:gd name="connsiteY154" fmla="*/ 883577 h 1800359"/>
              <a:gd name="connsiteX155" fmla="*/ 542925 w 2640806"/>
              <a:gd name="connsiteY155" fmla="*/ 914534 h 1800359"/>
              <a:gd name="connsiteX156" fmla="*/ 557213 w 2640806"/>
              <a:gd name="connsiteY156" fmla="*/ 947871 h 1800359"/>
              <a:gd name="connsiteX157" fmla="*/ 533400 w 2640806"/>
              <a:gd name="connsiteY157" fmla="*/ 955015 h 1800359"/>
              <a:gd name="connsiteX158" fmla="*/ 528638 w 2640806"/>
              <a:gd name="connsiteY158" fmla="*/ 988352 h 1800359"/>
              <a:gd name="connsiteX159" fmla="*/ 550069 w 2640806"/>
              <a:gd name="connsiteY159" fmla="*/ 1002640 h 1800359"/>
              <a:gd name="connsiteX160" fmla="*/ 573882 w 2640806"/>
              <a:gd name="connsiteY160" fmla="*/ 990734 h 1800359"/>
              <a:gd name="connsiteX161" fmla="*/ 588169 w 2640806"/>
              <a:gd name="connsiteY161" fmla="*/ 1012165 h 1800359"/>
              <a:gd name="connsiteX162" fmla="*/ 588169 w 2640806"/>
              <a:gd name="connsiteY162" fmla="*/ 1012165 h 1800359"/>
              <a:gd name="connsiteX163" fmla="*/ 614363 w 2640806"/>
              <a:gd name="connsiteY163" fmla="*/ 1038359 h 1800359"/>
              <a:gd name="connsiteX164" fmla="*/ 602457 w 2640806"/>
              <a:gd name="connsiteY164" fmla="*/ 1064552 h 1800359"/>
              <a:gd name="connsiteX165" fmla="*/ 588169 w 2640806"/>
              <a:gd name="connsiteY165" fmla="*/ 1081221 h 1800359"/>
              <a:gd name="connsiteX166" fmla="*/ 600075 w 2640806"/>
              <a:gd name="connsiteY166" fmla="*/ 1119321 h 1800359"/>
              <a:gd name="connsiteX167" fmla="*/ 609600 w 2640806"/>
              <a:gd name="connsiteY167" fmla="*/ 1138371 h 1800359"/>
              <a:gd name="connsiteX168" fmla="*/ 609600 w 2640806"/>
              <a:gd name="connsiteY168" fmla="*/ 1138371 h 1800359"/>
              <a:gd name="connsiteX169" fmla="*/ 640557 w 2640806"/>
              <a:gd name="connsiteY169" fmla="*/ 1155040 h 1800359"/>
              <a:gd name="connsiteX170" fmla="*/ 642938 w 2640806"/>
              <a:gd name="connsiteY170" fmla="*/ 1188377 h 1800359"/>
              <a:gd name="connsiteX171" fmla="*/ 681038 w 2640806"/>
              <a:gd name="connsiteY171" fmla="*/ 1205046 h 1800359"/>
              <a:gd name="connsiteX172" fmla="*/ 781050 w 2640806"/>
              <a:gd name="connsiteY172" fmla="*/ 1228859 h 1800359"/>
              <a:gd name="connsiteX173" fmla="*/ 797719 w 2640806"/>
              <a:gd name="connsiteY173" fmla="*/ 1245527 h 1800359"/>
              <a:gd name="connsiteX174" fmla="*/ 828675 w 2640806"/>
              <a:gd name="connsiteY174" fmla="*/ 1262196 h 1800359"/>
              <a:gd name="connsiteX175" fmla="*/ 852488 w 2640806"/>
              <a:gd name="connsiteY175" fmla="*/ 1238384 h 1800359"/>
              <a:gd name="connsiteX176" fmla="*/ 864394 w 2640806"/>
              <a:gd name="connsiteY176" fmla="*/ 1262196 h 1800359"/>
              <a:gd name="connsiteX177" fmla="*/ 926307 w 2640806"/>
              <a:gd name="connsiteY177" fmla="*/ 1269340 h 1800359"/>
              <a:gd name="connsiteX178" fmla="*/ 940594 w 2640806"/>
              <a:gd name="connsiteY178" fmla="*/ 1286009 h 1800359"/>
              <a:gd name="connsiteX179" fmla="*/ 966788 w 2640806"/>
              <a:gd name="connsiteY179" fmla="*/ 1326490 h 1800359"/>
              <a:gd name="connsiteX180" fmla="*/ 1004888 w 2640806"/>
              <a:gd name="connsiteY180" fmla="*/ 1350302 h 1800359"/>
              <a:gd name="connsiteX181" fmla="*/ 1064419 w 2640806"/>
              <a:gd name="connsiteY181" fmla="*/ 1376496 h 1800359"/>
              <a:gd name="connsiteX182" fmla="*/ 1104900 w 2640806"/>
              <a:gd name="connsiteY182" fmla="*/ 1395546 h 1800359"/>
              <a:gd name="connsiteX183" fmla="*/ 1152525 w 2640806"/>
              <a:gd name="connsiteY183" fmla="*/ 1395546 h 1800359"/>
              <a:gd name="connsiteX184" fmla="*/ 1216819 w 2640806"/>
              <a:gd name="connsiteY184" fmla="*/ 1409834 h 1800359"/>
              <a:gd name="connsiteX185" fmla="*/ 1283494 w 2640806"/>
              <a:gd name="connsiteY185" fmla="*/ 1424121 h 1800359"/>
              <a:gd name="connsiteX186" fmla="*/ 1323975 w 2640806"/>
              <a:gd name="connsiteY186" fmla="*/ 1466984 h 1800359"/>
              <a:gd name="connsiteX187" fmla="*/ 1369219 w 2640806"/>
              <a:gd name="connsiteY187" fmla="*/ 1514609 h 1800359"/>
              <a:gd name="connsiteX188" fmla="*/ 1371600 w 2640806"/>
              <a:gd name="connsiteY188" fmla="*/ 1574140 h 1800359"/>
              <a:gd name="connsiteX189" fmla="*/ 1343025 w 2640806"/>
              <a:gd name="connsiteY189" fmla="*/ 1528896 h 1800359"/>
              <a:gd name="connsiteX190" fmla="*/ 1297782 w 2640806"/>
              <a:gd name="connsiteY190" fmla="*/ 1483652 h 1800359"/>
              <a:gd name="connsiteX191" fmla="*/ 1262063 w 2640806"/>
              <a:gd name="connsiteY191" fmla="*/ 1450315 h 1800359"/>
              <a:gd name="connsiteX192" fmla="*/ 1228725 w 2640806"/>
              <a:gd name="connsiteY192" fmla="*/ 1431265 h 1800359"/>
              <a:gd name="connsiteX193" fmla="*/ 1159669 w 2640806"/>
              <a:gd name="connsiteY193" fmla="*/ 1426502 h 1800359"/>
              <a:gd name="connsiteX194" fmla="*/ 1102519 w 2640806"/>
              <a:gd name="connsiteY194" fmla="*/ 1424121 h 1800359"/>
              <a:gd name="connsiteX195" fmla="*/ 1062038 w 2640806"/>
              <a:gd name="connsiteY195" fmla="*/ 1407452 h 1800359"/>
              <a:gd name="connsiteX196" fmla="*/ 1014413 w 2640806"/>
              <a:gd name="connsiteY196" fmla="*/ 1388402 h 1800359"/>
              <a:gd name="connsiteX197" fmla="*/ 983457 w 2640806"/>
              <a:gd name="connsiteY197" fmla="*/ 1366971 h 1800359"/>
              <a:gd name="connsiteX198" fmla="*/ 942975 w 2640806"/>
              <a:gd name="connsiteY198" fmla="*/ 1343159 h 1800359"/>
              <a:gd name="connsiteX199" fmla="*/ 900113 w 2640806"/>
              <a:gd name="connsiteY199" fmla="*/ 1319346 h 1800359"/>
              <a:gd name="connsiteX200" fmla="*/ 912019 w 2640806"/>
              <a:gd name="connsiteY200" fmla="*/ 1364590 h 1800359"/>
              <a:gd name="connsiteX201" fmla="*/ 923925 w 2640806"/>
              <a:gd name="connsiteY201" fmla="*/ 1409834 h 1800359"/>
              <a:gd name="connsiteX202" fmla="*/ 938213 w 2640806"/>
              <a:gd name="connsiteY202" fmla="*/ 1450315 h 1800359"/>
              <a:gd name="connsiteX203" fmla="*/ 962025 w 2640806"/>
              <a:gd name="connsiteY203" fmla="*/ 1497940 h 1800359"/>
              <a:gd name="connsiteX204" fmla="*/ 971550 w 2640806"/>
              <a:gd name="connsiteY204" fmla="*/ 1550327 h 1800359"/>
              <a:gd name="connsiteX205" fmla="*/ 1002507 w 2640806"/>
              <a:gd name="connsiteY205" fmla="*/ 1614621 h 1800359"/>
              <a:gd name="connsiteX206" fmla="*/ 1021557 w 2640806"/>
              <a:gd name="connsiteY206" fmla="*/ 1647959 h 1800359"/>
              <a:gd name="connsiteX207" fmla="*/ 1035844 w 2640806"/>
              <a:gd name="connsiteY207" fmla="*/ 1671771 h 1800359"/>
              <a:gd name="connsiteX208" fmla="*/ 1102519 w 2640806"/>
              <a:gd name="connsiteY208" fmla="*/ 1678915 h 1800359"/>
              <a:gd name="connsiteX209" fmla="*/ 1154907 w 2640806"/>
              <a:gd name="connsiteY209" fmla="*/ 1697965 h 1800359"/>
              <a:gd name="connsiteX210" fmla="*/ 1171575 w 2640806"/>
              <a:gd name="connsiteY210" fmla="*/ 1709871 h 1800359"/>
              <a:gd name="connsiteX211" fmla="*/ 1176338 w 2640806"/>
              <a:gd name="connsiteY211" fmla="*/ 1717015 h 1800359"/>
              <a:gd name="connsiteX212" fmla="*/ 1178719 w 2640806"/>
              <a:gd name="connsiteY212" fmla="*/ 1726540 h 1800359"/>
              <a:gd name="connsiteX213" fmla="*/ 1181100 w 2640806"/>
              <a:gd name="connsiteY213" fmla="*/ 1728921 h 1800359"/>
              <a:gd name="connsiteX214" fmla="*/ 1204913 w 2640806"/>
              <a:gd name="connsiteY214" fmla="*/ 1793215 h 1800359"/>
              <a:gd name="connsiteX215" fmla="*/ 1169194 w 2640806"/>
              <a:gd name="connsiteY215" fmla="*/ 1800359 h 1800359"/>
              <a:gd name="connsiteX216" fmla="*/ 1140619 w 2640806"/>
              <a:gd name="connsiteY216" fmla="*/ 1745590 h 1800359"/>
              <a:gd name="connsiteX217" fmla="*/ 1121569 w 2640806"/>
              <a:gd name="connsiteY217" fmla="*/ 1726540 h 1800359"/>
              <a:gd name="connsiteX218" fmla="*/ 1128713 w 2640806"/>
              <a:gd name="connsiteY218" fmla="*/ 1790834 h 1800359"/>
              <a:gd name="connsiteX219" fmla="*/ 1119188 w 2640806"/>
              <a:gd name="connsiteY219" fmla="*/ 1790834 h 1800359"/>
              <a:gd name="connsiteX220" fmla="*/ 1088232 w 2640806"/>
              <a:gd name="connsiteY220" fmla="*/ 1740827 h 1800359"/>
              <a:gd name="connsiteX221" fmla="*/ 1057275 w 2640806"/>
              <a:gd name="connsiteY221" fmla="*/ 1717015 h 1800359"/>
              <a:gd name="connsiteX222" fmla="*/ 1042988 w 2640806"/>
              <a:gd name="connsiteY222" fmla="*/ 1745590 h 1800359"/>
              <a:gd name="connsiteX223" fmla="*/ 1021557 w 2640806"/>
              <a:gd name="connsiteY223" fmla="*/ 1750352 h 1800359"/>
              <a:gd name="connsiteX224" fmla="*/ 985838 w 2640806"/>
              <a:gd name="connsiteY224" fmla="*/ 1697965 h 1800359"/>
              <a:gd name="connsiteX225" fmla="*/ 919163 w 2640806"/>
              <a:gd name="connsiteY225" fmla="*/ 1671771 h 1800359"/>
              <a:gd name="connsiteX226" fmla="*/ 876300 w 2640806"/>
              <a:gd name="connsiteY226" fmla="*/ 1638434 h 1800359"/>
              <a:gd name="connsiteX227" fmla="*/ 857250 w 2640806"/>
              <a:gd name="connsiteY227" fmla="*/ 1576521 h 1800359"/>
              <a:gd name="connsiteX228" fmla="*/ 862013 w 2640806"/>
              <a:gd name="connsiteY228" fmla="*/ 1528896 h 1800359"/>
              <a:gd name="connsiteX229" fmla="*/ 864394 w 2640806"/>
              <a:gd name="connsiteY229" fmla="*/ 1464602 h 1800359"/>
              <a:gd name="connsiteX230" fmla="*/ 866775 w 2640806"/>
              <a:gd name="connsiteY230" fmla="*/ 1400309 h 1800359"/>
              <a:gd name="connsiteX231" fmla="*/ 862013 w 2640806"/>
              <a:gd name="connsiteY231" fmla="*/ 1333634 h 1800359"/>
              <a:gd name="connsiteX232" fmla="*/ 804863 w 2640806"/>
              <a:gd name="connsiteY232" fmla="*/ 1305059 h 1800359"/>
              <a:gd name="connsiteX233" fmla="*/ 754857 w 2640806"/>
              <a:gd name="connsiteY233" fmla="*/ 1281246 h 1800359"/>
              <a:gd name="connsiteX234" fmla="*/ 692944 w 2640806"/>
              <a:gd name="connsiteY234" fmla="*/ 1250290 h 1800359"/>
              <a:gd name="connsiteX235" fmla="*/ 609600 w 2640806"/>
              <a:gd name="connsiteY235" fmla="*/ 1209809 h 1800359"/>
              <a:gd name="connsiteX236" fmla="*/ 566738 w 2640806"/>
              <a:gd name="connsiteY236" fmla="*/ 1183615 h 1800359"/>
              <a:gd name="connsiteX237" fmla="*/ 528638 w 2640806"/>
              <a:gd name="connsiteY237" fmla="*/ 1138371 h 1800359"/>
              <a:gd name="connsiteX238" fmla="*/ 523875 w 2640806"/>
              <a:gd name="connsiteY238" fmla="*/ 1109796 h 1800359"/>
              <a:gd name="connsiteX239" fmla="*/ 550069 w 2640806"/>
              <a:gd name="connsiteY239" fmla="*/ 1090746 h 1800359"/>
              <a:gd name="connsiteX240" fmla="*/ 561975 w 2640806"/>
              <a:gd name="connsiteY240" fmla="*/ 1064552 h 1800359"/>
              <a:gd name="connsiteX241" fmla="*/ 547688 w 2640806"/>
              <a:gd name="connsiteY241" fmla="*/ 1040740 h 1800359"/>
              <a:gd name="connsiteX242" fmla="*/ 490538 w 2640806"/>
              <a:gd name="connsiteY242" fmla="*/ 1076459 h 1800359"/>
              <a:gd name="connsiteX243" fmla="*/ 447675 w 2640806"/>
              <a:gd name="connsiteY243" fmla="*/ 1057409 h 1800359"/>
              <a:gd name="connsiteX244" fmla="*/ 454819 w 2640806"/>
              <a:gd name="connsiteY244" fmla="*/ 1026452 h 1800359"/>
              <a:gd name="connsiteX245" fmla="*/ 461963 w 2640806"/>
              <a:gd name="connsiteY245" fmla="*/ 988352 h 1800359"/>
              <a:gd name="connsiteX246" fmla="*/ 459582 w 2640806"/>
              <a:gd name="connsiteY246" fmla="*/ 976446 h 1800359"/>
              <a:gd name="connsiteX247" fmla="*/ 419100 w 2640806"/>
              <a:gd name="connsiteY247" fmla="*/ 959777 h 1800359"/>
              <a:gd name="connsiteX248" fmla="*/ 392907 w 2640806"/>
              <a:gd name="connsiteY248" fmla="*/ 905009 h 1800359"/>
              <a:gd name="connsiteX249" fmla="*/ 395288 w 2640806"/>
              <a:gd name="connsiteY249" fmla="*/ 857384 h 1800359"/>
              <a:gd name="connsiteX250" fmla="*/ 433388 w 2640806"/>
              <a:gd name="connsiteY250" fmla="*/ 835952 h 1800359"/>
              <a:gd name="connsiteX251" fmla="*/ 431007 w 2640806"/>
              <a:gd name="connsiteY251" fmla="*/ 800234 h 1800359"/>
              <a:gd name="connsiteX252" fmla="*/ 400050 w 2640806"/>
              <a:gd name="connsiteY252" fmla="*/ 819284 h 1800359"/>
              <a:gd name="connsiteX253" fmla="*/ 397669 w 2640806"/>
              <a:gd name="connsiteY253" fmla="*/ 781184 h 1800359"/>
              <a:gd name="connsiteX254" fmla="*/ 419100 w 2640806"/>
              <a:gd name="connsiteY254" fmla="*/ 743084 h 1800359"/>
              <a:gd name="connsiteX255" fmla="*/ 421482 w 2640806"/>
              <a:gd name="connsiteY255" fmla="*/ 695459 h 1800359"/>
              <a:gd name="connsiteX256" fmla="*/ 428625 w 2640806"/>
              <a:gd name="connsiteY256" fmla="*/ 669265 h 1800359"/>
              <a:gd name="connsiteX257" fmla="*/ 383382 w 2640806"/>
              <a:gd name="connsiteY257" fmla="*/ 669265 h 1800359"/>
              <a:gd name="connsiteX258" fmla="*/ 385763 w 2640806"/>
              <a:gd name="connsiteY258" fmla="*/ 619259 h 1800359"/>
              <a:gd name="connsiteX259" fmla="*/ 423863 w 2640806"/>
              <a:gd name="connsiteY259" fmla="*/ 602590 h 1800359"/>
              <a:gd name="connsiteX260" fmla="*/ 445294 w 2640806"/>
              <a:gd name="connsiteY260" fmla="*/ 562109 h 1800359"/>
              <a:gd name="connsiteX261" fmla="*/ 469107 w 2640806"/>
              <a:gd name="connsiteY261" fmla="*/ 526390 h 1800359"/>
              <a:gd name="connsiteX262" fmla="*/ 438150 w 2640806"/>
              <a:gd name="connsiteY262" fmla="*/ 519246 h 1800359"/>
              <a:gd name="connsiteX263" fmla="*/ 409575 w 2640806"/>
              <a:gd name="connsiteY263" fmla="*/ 521627 h 1800359"/>
              <a:gd name="connsiteX264" fmla="*/ 400050 w 2640806"/>
              <a:gd name="connsiteY264" fmla="*/ 552584 h 1800359"/>
              <a:gd name="connsiteX265" fmla="*/ 381000 w 2640806"/>
              <a:gd name="connsiteY265" fmla="*/ 588302 h 1800359"/>
              <a:gd name="connsiteX266" fmla="*/ 333375 w 2640806"/>
              <a:gd name="connsiteY266" fmla="*/ 614496 h 1800359"/>
              <a:gd name="connsiteX267" fmla="*/ 285750 w 2640806"/>
              <a:gd name="connsiteY267" fmla="*/ 635927 h 1800359"/>
              <a:gd name="connsiteX268" fmla="*/ 230982 w 2640806"/>
              <a:gd name="connsiteY268" fmla="*/ 643071 h 1800359"/>
              <a:gd name="connsiteX269" fmla="*/ 159544 w 2640806"/>
              <a:gd name="connsiteY269" fmla="*/ 631165 h 1800359"/>
              <a:gd name="connsiteX270" fmla="*/ 230982 w 2640806"/>
              <a:gd name="connsiteY270" fmla="*/ 612115 h 1800359"/>
              <a:gd name="connsiteX271" fmla="*/ 233363 w 2640806"/>
              <a:gd name="connsiteY271" fmla="*/ 581159 h 1800359"/>
              <a:gd name="connsiteX272" fmla="*/ 204788 w 2640806"/>
              <a:gd name="connsiteY272" fmla="*/ 557346 h 1800359"/>
              <a:gd name="connsiteX273" fmla="*/ 223838 w 2640806"/>
              <a:gd name="connsiteY273" fmla="*/ 531152 h 1800359"/>
              <a:gd name="connsiteX274" fmla="*/ 221457 w 2640806"/>
              <a:gd name="connsiteY274" fmla="*/ 495434 h 1800359"/>
              <a:gd name="connsiteX275" fmla="*/ 221457 w 2640806"/>
              <a:gd name="connsiteY275" fmla="*/ 495434 h 1800359"/>
              <a:gd name="connsiteX276" fmla="*/ 166688 w 2640806"/>
              <a:gd name="connsiteY276" fmla="*/ 500196 h 1800359"/>
              <a:gd name="connsiteX277" fmla="*/ 157163 w 2640806"/>
              <a:gd name="connsiteY277" fmla="*/ 533534 h 1800359"/>
              <a:gd name="connsiteX278" fmla="*/ 159544 w 2640806"/>
              <a:gd name="connsiteY278" fmla="*/ 478765 h 1800359"/>
              <a:gd name="connsiteX279" fmla="*/ 192882 w 2640806"/>
              <a:gd name="connsiteY279" fmla="*/ 433521 h 1800359"/>
              <a:gd name="connsiteX280" fmla="*/ 214313 w 2640806"/>
              <a:gd name="connsiteY280" fmla="*/ 414471 h 1800359"/>
              <a:gd name="connsiteX281" fmla="*/ 245269 w 2640806"/>
              <a:gd name="connsiteY281" fmla="*/ 393040 h 1800359"/>
              <a:gd name="connsiteX282" fmla="*/ 197644 w 2640806"/>
              <a:gd name="connsiteY282" fmla="*/ 378752 h 1800359"/>
              <a:gd name="connsiteX283" fmla="*/ 133350 w 2640806"/>
              <a:gd name="connsiteY283" fmla="*/ 378752 h 1800359"/>
              <a:gd name="connsiteX284" fmla="*/ 109538 w 2640806"/>
              <a:gd name="connsiteY284" fmla="*/ 378752 h 1800359"/>
              <a:gd name="connsiteX285" fmla="*/ 107157 w 2640806"/>
              <a:gd name="connsiteY285" fmla="*/ 433521 h 1800359"/>
              <a:gd name="connsiteX286" fmla="*/ 61913 w 2640806"/>
              <a:gd name="connsiteY286" fmla="*/ 378752 h 1800359"/>
              <a:gd name="connsiteX287" fmla="*/ 0 w 2640806"/>
              <a:gd name="connsiteY287" fmla="*/ 359702 h 1800359"/>
              <a:gd name="connsiteX288" fmla="*/ 0 w 2640806"/>
              <a:gd name="connsiteY288" fmla="*/ 338271 h 1800359"/>
              <a:gd name="connsiteX289" fmla="*/ 35719 w 2640806"/>
              <a:gd name="connsiteY289" fmla="*/ 314459 h 1800359"/>
              <a:gd name="connsiteX290" fmla="*/ 66675 w 2640806"/>
              <a:gd name="connsiteY290" fmla="*/ 273977 h 1800359"/>
              <a:gd name="connsiteX291" fmla="*/ 54769 w 2640806"/>
              <a:gd name="connsiteY291" fmla="*/ 238259 h 1800359"/>
              <a:gd name="connsiteX292" fmla="*/ 35719 w 2640806"/>
              <a:gd name="connsiteY292" fmla="*/ 214446 h 1800359"/>
              <a:gd name="connsiteX293" fmla="*/ 61913 w 2640806"/>
              <a:gd name="connsiteY293" fmla="*/ 200159 h 1800359"/>
              <a:gd name="connsiteX294" fmla="*/ 71438 w 2640806"/>
              <a:gd name="connsiteY294" fmla="*/ 159677 h 1800359"/>
              <a:gd name="connsiteX295" fmla="*/ 57150 w 2640806"/>
              <a:gd name="connsiteY295" fmla="*/ 123959 h 1800359"/>
              <a:gd name="connsiteX296" fmla="*/ 21432 w 2640806"/>
              <a:gd name="connsiteY296" fmla="*/ 81096 h 1800359"/>
              <a:gd name="connsiteX297" fmla="*/ 66675 w 2640806"/>
              <a:gd name="connsiteY297" fmla="*/ 57284 h 1800359"/>
              <a:gd name="connsiteX298" fmla="*/ 95250 w 2640806"/>
              <a:gd name="connsiteY298" fmla="*/ 47759 h 1800359"/>
              <a:gd name="connsiteX299" fmla="*/ 190500 w 2640806"/>
              <a:gd name="connsiteY299" fmla="*/ 134 h 1800359"/>
              <a:gd name="connsiteX300" fmla="*/ 269081 w 2640806"/>
              <a:gd name="connsiteY300" fmla="*/ 62046 h 1800359"/>
              <a:gd name="connsiteX301" fmla="*/ 404813 w 2640806"/>
              <a:gd name="connsiteY301"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778794 w 2640806"/>
              <a:gd name="connsiteY60" fmla="*/ 928822 h 1800359"/>
              <a:gd name="connsiteX61" fmla="*/ 1802607 w 2640806"/>
              <a:gd name="connsiteY61" fmla="*/ 912153 h 1800359"/>
              <a:gd name="connsiteX62" fmla="*/ 1869282 w 2640806"/>
              <a:gd name="connsiteY62" fmla="*/ 912153 h 1800359"/>
              <a:gd name="connsiteX63" fmla="*/ 1907382 w 2640806"/>
              <a:gd name="connsiteY63" fmla="*/ 940728 h 1800359"/>
              <a:gd name="connsiteX64" fmla="*/ 1940719 w 2640806"/>
              <a:gd name="connsiteY64" fmla="*/ 957397 h 1800359"/>
              <a:gd name="connsiteX65" fmla="*/ 1962150 w 2640806"/>
              <a:gd name="connsiteY65" fmla="*/ 971685 h 1800359"/>
              <a:gd name="connsiteX66" fmla="*/ 1988344 w 2640806"/>
              <a:gd name="connsiteY66" fmla="*/ 955016 h 1800359"/>
              <a:gd name="connsiteX67" fmla="*/ 2024063 w 2640806"/>
              <a:gd name="connsiteY67" fmla="*/ 933585 h 1800359"/>
              <a:gd name="connsiteX68" fmla="*/ 2057400 w 2640806"/>
              <a:gd name="connsiteY68" fmla="*/ 950253 h 1800359"/>
              <a:gd name="connsiteX69" fmla="*/ 2081213 w 2640806"/>
              <a:gd name="connsiteY69" fmla="*/ 983591 h 1800359"/>
              <a:gd name="connsiteX70" fmla="*/ 2109788 w 2640806"/>
              <a:gd name="connsiteY70" fmla="*/ 1024072 h 1800359"/>
              <a:gd name="connsiteX71" fmla="*/ 2143125 w 2640806"/>
              <a:gd name="connsiteY71" fmla="*/ 1028834 h 1800359"/>
              <a:gd name="connsiteX72" fmla="*/ 2183607 w 2640806"/>
              <a:gd name="connsiteY72" fmla="*/ 995497 h 1800359"/>
              <a:gd name="connsiteX73" fmla="*/ 2188369 w 2640806"/>
              <a:gd name="connsiteY73" fmla="*/ 945491 h 1800359"/>
              <a:gd name="connsiteX74" fmla="*/ 2231232 w 2640806"/>
              <a:gd name="connsiteY74" fmla="*/ 938347 h 1800359"/>
              <a:gd name="connsiteX75" fmla="*/ 2300288 w 2640806"/>
              <a:gd name="connsiteY75" fmla="*/ 971685 h 1800359"/>
              <a:gd name="connsiteX76" fmla="*/ 2395538 w 2640806"/>
              <a:gd name="connsiteY76" fmla="*/ 997878 h 1800359"/>
              <a:gd name="connsiteX77" fmla="*/ 2459832 w 2640806"/>
              <a:gd name="connsiteY77" fmla="*/ 1035978 h 1800359"/>
              <a:gd name="connsiteX78" fmla="*/ 2488407 w 2640806"/>
              <a:gd name="connsiteY78" fmla="*/ 1083603 h 1800359"/>
              <a:gd name="connsiteX79" fmla="*/ 2502694 w 2640806"/>
              <a:gd name="connsiteY79" fmla="*/ 1100272 h 1800359"/>
              <a:gd name="connsiteX80" fmla="*/ 2543175 w 2640806"/>
              <a:gd name="connsiteY80" fmla="*/ 1124085 h 1800359"/>
              <a:gd name="connsiteX81" fmla="*/ 2640806 w 2640806"/>
              <a:gd name="connsiteY81" fmla="*/ 1152658 h 1800359"/>
              <a:gd name="connsiteX82" fmla="*/ 2516982 w 2640806"/>
              <a:gd name="connsiteY82" fmla="*/ 1150278 h 1800359"/>
              <a:gd name="connsiteX83" fmla="*/ 2493169 w 2640806"/>
              <a:gd name="connsiteY83" fmla="*/ 1155041 h 1800359"/>
              <a:gd name="connsiteX84" fmla="*/ 2443163 w 2640806"/>
              <a:gd name="connsiteY84" fmla="*/ 1126466 h 1800359"/>
              <a:gd name="connsiteX85" fmla="*/ 2433638 w 2640806"/>
              <a:gd name="connsiteY85" fmla="*/ 1090747 h 1800359"/>
              <a:gd name="connsiteX86" fmla="*/ 2419350 w 2640806"/>
              <a:gd name="connsiteY86" fmla="*/ 1052647 h 1800359"/>
              <a:gd name="connsiteX87" fmla="*/ 2338388 w 2640806"/>
              <a:gd name="connsiteY87" fmla="*/ 1024072 h 1800359"/>
              <a:gd name="connsiteX88" fmla="*/ 2264569 w 2640806"/>
              <a:gd name="connsiteY88" fmla="*/ 997878 h 1800359"/>
              <a:gd name="connsiteX89" fmla="*/ 2224088 w 2640806"/>
              <a:gd name="connsiteY89" fmla="*/ 1012166 h 1800359"/>
              <a:gd name="connsiteX90" fmla="*/ 2178844 w 2640806"/>
              <a:gd name="connsiteY90" fmla="*/ 1052647 h 1800359"/>
              <a:gd name="connsiteX91" fmla="*/ 2116932 w 2640806"/>
              <a:gd name="connsiteY91" fmla="*/ 1081222 h 1800359"/>
              <a:gd name="connsiteX92" fmla="*/ 2071688 w 2640806"/>
              <a:gd name="connsiteY92" fmla="*/ 1064553 h 1800359"/>
              <a:gd name="connsiteX93" fmla="*/ 2035969 w 2640806"/>
              <a:gd name="connsiteY93" fmla="*/ 1028835 h 1800359"/>
              <a:gd name="connsiteX94" fmla="*/ 2045494 w 2640806"/>
              <a:gd name="connsiteY94" fmla="*/ 1009785 h 1800359"/>
              <a:gd name="connsiteX95" fmla="*/ 2007394 w 2640806"/>
              <a:gd name="connsiteY95" fmla="*/ 1014547 h 1800359"/>
              <a:gd name="connsiteX96" fmla="*/ 1974057 w 2640806"/>
              <a:gd name="connsiteY96" fmla="*/ 1043122 h 1800359"/>
              <a:gd name="connsiteX97" fmla="*/ 1933575 w 2640806"/>
              <a:gd name="connsiteY97" fmla="*/ 1047885 h 1800359"/>
              <a:gd name="connsiteX98" fmla="*/ 1890713 w 2640806"/>
              <a:gd name="connsiteY98" fmla="*/ 1019310 h 1800359"/>
              <a:gd name="connsiteX99" fmla="*/ 1862138 w 2640806"/>
              <a:gd name="connsiteY99" fmla="*/ 974066 h 1800359"/>
              <a:gd name="connsiteX100" fmla="*/ 1814513 w 2640806"/>
              <a:gd name="connsiteY100" fmla="*/ 971685 h 1800359"/>
              <a:gd name="connsiteX101" fmla="*/ 1778794 w 2640806"/>
              <a:gd name="connsiteY101" fmla="*/ 1000260 h 1800359"/>
              <a:gd name="connsiteX102" fmla="*/ 1721644 w 2640806"/>
              <a:gd name="connsiteY102" fmla="*/ 1031216 h 1800359"/>
              <a:gd name="connsiteX103" fmla="*/ 1671638 w 2640806"/>
              <a:gd name="connsiteY103" fmla="*/ 1031216 h 1800359"/>
              <a:gd name="connsiteX104" fmla="*/ 1631157 w 2640806"/>
              <a:gd name="connsiteY104" fmla="*/ 1009785 h 1800359"/>
              <a:gd name="connsiteX105" fmla="*/ 1604963 w 2640806"/>
              <a:gd name="connsiteY105" fmla="*/ 993116 h 1800359"/>
              <a:gd name="connsiteX106" fmla="*/ 1583532 w 2640806"/>
              <a:gd name="connsiteY106" fmla="*/ 952635 h 1800359"/>
              <a:gd name="connsiteX107" fmla="*/ 1562100 w 2640806"/>
              <a:gd name="connsiteY107" fmla="*/ 919297 h 1800359"/>
              <a:gd name="connsiteX108" fmla="*/ 1516857 w 2640806"/>
              <a:gd name="connsiteY108" fmla="*/ 926440 h 1800359"/>
              <a:gd name="connsiteX109" fmla="*/ 1471613 w 2640806"/>
              <a:gd name="connsiteY109" fmla="*/ 897865 h 1800359"/>
              <a:gd name="connsiteX110" fmla="*/ 1438275 w 2640806"/>
              <a:gd name="connsiteY110" fmla="*/ 847859 h 1800359"/>
              <a:gd name="connsiteX111" fmla="*/ 1433513 w 2640806"/>
              <a:gd name="connsiteY111" fmla="*/ 819284 h 1800359"/>
              <a:gd name="connsiteX112" fmla="*/ 1409700 w 2640806"/>
              <a:gd name="connsiteY112" fmla="*/ 804996 h 1800359"/>
              <a:gd name="connsiteX113" fmla="*/ 1369219 w 2640806"/>
              <a:gd name="connsiteY113" fmla="*/ 807377 h 1800359"/>
              <a:gd name="connsiteX114" fmla="*/ 1309688 w 2640806"/>
              <a:gd name="connsiteY114" fmla="*/ 807377 h 1800359"/>
              <a:gd name="connsiteX115" fmla="*/ 1281113 w 2640806"/>
              <a:gd name="connsiteY115" fmla="*/ 812140 h 1800359"/>
              <a:gd name="connsiteX116" fmla="*/ 1257300 w 2640806"/>
              <a:gd name="connsiteY116" fmla="*/ 835952 h 1800359"/>
              <a:gd name="connsiteX117" fmla="*/ 1221582 w 2640806"/>
              <a:gd name="connsiteY117" fmla="*/ 838334 h 1800359"/>
              <a:gd name="connsiteX118" fmla="*/ 1188244 w 2640806"/>
              <a:gd name="connsiteY118" fmla="*/ 835952 h 1800359"/>
              <a:gd name="connsiteX119" fmla="*/ 1143000 w 2640806"/>
              <a:gd name="connsiteY119" fmla="*/ 821665 h 1800359"/>
              <a:gd name="connsiteX120" fmla="*/ 1109663 w 2640806"/>
              <a:gd name="connsiteY120" fmla="*/ 838334 h 1800359"/>
              <a:gd name="connsiteX121" fmla="*/ 1083469 w 2640806"/>
              <a:gd name="connsiteY121" fmla="*/ 866909 h 1800359"/>
              <a:gd name="connsiteX122" fmla="*/ 1054894 w 2640806"/>
              <a:gd name="connsiteY122" fmla="*/ 885959 h 1800359"/>
              <a:gd name="connsiteX123" fmla="*/ 1064419 w 2640806"/>
              <a:gd name="connsiteY123" fmla="*/ 926440 h 1800359"/>
              <a:gd name="connsiteX124" fmla="*/ 1059657 w 2640806"/>
              <a:gd name="connsiteY124" fmla="*/ 985971 h 1800359"/>
              <a:gd name="connsiteX125" fmla="*/ 1038225 w 2640806"/>
              <a:gd name="connsiteY125" fmla="*/ 933584 h 1800359"/>
              <a:gd name="connsiteX126" fmla="*/ 1028700 w 2640806"/>
              <a:gd name="connsiteY126" fmla="*/ 902627 h 1800359"/>
              <a:gd name="connsiteX127" fmla="*/ 1009650 w 2640806"/>
              <a:gd name="connsiteY127" fmla="*/ 897865 h 1800359"/>
              <a:gd name="connsiteX128" fmla="*/ 997744 w 2640806"/>
              <a:gd name="connsiteY128" fmla="*/ 921677 h 1800359"/>
              <a:gd name="connsiteX129" fmla="*/ 969169 w 2640806"/>
              <a:gd name="connsiteY129" fmla="*/ 924059 h 1800359"/>
              <a:gd name="connsiteX130" fmla="*/ 935832 w 2640806"/>
              <a:gd name="connsiteY130" fmla="*/ 916915 h 1800359"/>
              <a:gd name="connsiteX131" fmla="*/ 912019 w 2640806"/>
              <a:gd name="connsiteY131" fmla="*/ 935965 h 1800359"/>
              <a:gd name="connsiteX132" fmla="*/ 873919 w 2640806"/>
              <a:gd name="connsiteY132" fmla="*/ 945490 h 1800359"/>
              <a:gd name="connsiteX133" fmla="*/ 842963 w 2640806"/>
              <a:gd name="connsiteY133" fmla="*/ 935965 h 1800359"/>
              <a:gd name="connsiteX134" fmla="*/ 802482 w 2640806"/>
              <a:gd name="connsiteY134" fmla="*/ 912152 h 1800359"/>
              <a:gd name="connsiteX135" fmla="*/ 785813 w 2640806"/>
              <a:gd name="connsiteY135" fmla="*/ 881196 h 1800359"/>
              <a:gd name="connsiteX136" fmla="*/ 776288 w 2640806"/>
              <a:gd name="connsiteY136" fmla="*/ 866909 h 1800359"/>
              <a:gd name="connsiteX137" fmla="*/ 800100 w 2640806"/>
              <a:gd name="connsiteY137" fmla="*/ 850240 h 1800359"/>
              <a:gd name="connsiteX138" fmla="*/ 800100 w 2640806"/>
              <a:gd name="connsiteY138" fmla="*/ 793090 h 1800359"/>
              <a:gd name="connsiteX139" fmla="*/ 776288 w 2640806"/>
              <a:gd name="connsiteY139" fmla="*/ 783565 h 1800359"/>
              <a:gd name="connsiteX140" fmla="*/ 719138 w 2640806"/>
              <a:gd name="connsiteY140" fmla="*/ 788327 h 1800359"/>
              <a:gd name="connsiteX141" fmla="*/ 688182 w 2640806"/>
              <a:gd name="connsiteY141" fmla="*/ 781184 h 1800359"/>
              <a:gd name="connsiteX142" fmla="*/ 673894 w 2640806"/>
              <a:gd name="connsiteY142" fmla="*/ 754990 h 1800359"/>
              <a:gd name="connsiteX143" fmla="*/ 652463 w 2640806"/>
              <a:gd name="connsiteY143" fmla="*/ 731177 h 1800359"/>
              <a:gd name="connsiteX144" fmla="*/ 619125 w 2640806"/>
              <a:gd name="connsiteY144" fmla="*/ 709746 h 1800359"/>
              <a:gd name="connsiteX145" fmla="*/ 590550 w 2640806"/>
              <a:gd name="connsiteY145" fmla="*/ 716890 h 1800359"/>
              <a:gd name="connsiteX146" fmla="*/ 566738 w 2640806"/>
              <a:gd name="connsiteY146" fmla="*/ 719271 h 1800359"/>
              <a:gd name="connsiteX147" fmla="*/ 569119 w 2640806"/>
              <a:gd name="connsiteY147" fmla="*/ 750227 h 1800359"/>
              <a:gd name="connsiteX148" fmla="*/ 604838 w 2640806"/>
              <a:gd name="connsiteY148" fmla="*/ 764515 h 1800359"/>
              <a:gd name="connsiteX149" fmla="*/ 571500 w 2640806"/>
              <a:gd name="connsiteY149" fmla="*/ 778802 h 1800359"/>
              <a:gd name="connsiteX150" fmla="*/ 545307 w 2640806"/>
              <a:gd name="connsiteY150" fmla="*/ 795471 h 1800359"/>
              <a:gd name="connsiteX151" fmla="*/ 569119 w 2640806"/>
              <a:gd name="connsiteY151" fmla="*/ 814521 h 1800359"/>
              <a:gd name="connsiteX152" fmla="*/ 550069 w 2640806"/>
              <a:gd name="connsiteY152" fmla="*/ 833571 h 1800359"/>
              <a:gd name="connsiteX153" fmla="*/ 523875 w 2640806"/>
              <a:gd name="connsiteY153" fmla="*/ 840715 h 1800359"/>
              <a:gd name="connsiteX154" fmla="*/ 511969 w 2640806"/>
              <a:gd name="connsiteY154" fmla="*/ 862146 h 1800359"/>
              <a:gd name="connsiteX155" fmla="*/ 535782 w 2640806"/>
              <a:gd name="connsiteY155" fmla="*/ 883577 h 1800359"/>
              <a:gd name="connsiteX156" fmla="*/ 542925 w 2640806"/>
              <a:gd name="connsiteY156" fmla="*/ 914534 h 1800359"/>
              <a:gd name="connsiteX157" fmla="*/ 557213 w 2640806"/>
              <a:gd name="connsiteY157" fmla="*/ 947871 h 1800359"/>
              <a:gd name="connsiteX158" fmla="*/ 533400 w 2640806"/>
              <a:gd name="connsiteY158" fmla="*/ 955015 h 1800359"/>
              <a:gd name="connsiteX159" fmla="*/ 528638 w 2640806"/>
              <a:gd name="connsiteY159" fmla="*/ 988352 h 1800359"/>
              <a:gd name="connsiteX160" fmla="*/ 550069 w 2640806"/>
              <a:gd name="connsiteY160" fmla="*/ 1002640 h 1800359"/>
              <a:gd name="connsiteX161" fmla="*/ 573882 w 2640806"/>
              <a:gd name="connsiteY161" fmla="*/ 990734 h 1800359"/>
              <a:gd name="connsiteX162" fmla="*/ 588169 w 2640806"/>
              <a:gd name="connsiteY162" fmla="*/ 1012165 h 1800359"/>
              <a:gd name="connsiteX163" fmla="*/ 588169 w 2640806"/>
              <a:gd name="connsiteY163" fmla="*/ 1012165 h 1800359"/>
              <a:gd name="connsiteX164" fmla="*/ 614363 w 2640806"/>
              <a:gd name="connsiteY164" fmla="*/ 1038359 h 1800359"/>
              <a:gd name="connsiteX165" fmla="*/ 602457 w 2640806"/>
              <a:gd name="connsiteY165" fmla="*/ 1064552 h 1800359"/>
              <a:gd name="connsiteX166" fmla="*/ 588169 w 2640806"/>
              <a:gd name="connsiteY166" fmla="*/ 1081221 h 1800359"/>
              <a:gd name="connsiteX167" fmla="*/ 600075 w 2640806"/>
              <a:gd name="connsiteY167" fmla="*/ 1119321 h 1800359"/>
              <a:gd name="connsiteX168" fmla="*/ 609600 w 2640806"/>
              <a:gd name="connsiteY168" fmla="*/ 1138371 h 1800359"/>
              <a:gd name="connsiteX169" fmla="*/ 609600 w 2640806"/>
              <a:gd name="connsiteY169" fmla="*/ 1138371 h 1800359"/>
              <a:gd name="connsiteX170" fmla="*/ 640557 w 2640806"/>
              <a:gd name="connsiteY170" fmla="*/ 1155040 h 1800359"/>
              <a:gd name="connsiteX171" fmla="*/ 642938 w 2640806"/>
              <a:gd name="connsiteY171" fmla="*/ 1188377 h 1800359"/>
              <a:gd name="connsiteX172" fmla="*/ 681038 w 2640806"/>
              <a:gd name="connsiteY172" fmla="*/ 1205046 h 1800359"/>
              <a:gd name="connsiteX173" fmla="*/ 781050 w 2640806"/>
              <a:gd name="connsiteY173" fmla="*/ 1228859 h 1800359"/>
              <a:gd name="connsiteX174" fmla="*/ 797719 w 2640806"/>
              <a:gd name="connsiteY174" fmla="*/ 1245527 h 1800359"/>
              <a:gd name="connsiteX175" fmla="*/ 828675 w 2640806"/>
              <a:gd name="connsiteY175" fmla="*/ 1262196 h 1800359"/>
              <a:gd name="connsiteX176" fmla="*/ 852488 w 2640806"/>
              <a:gd name="connsiteY176" fmla="*/ 1238384 h 1800359"/>
              <a:gd name="connsiteX177" fmla="*/ 864394 w 2640806"/>
              <a:gd name="connsiteY177" fmla="*/ 1262196 h 1800359"/>
              <a:gd name="connsiteX178" fmla="*/ 926307 w 2640806"/>
              <a:gd name="connsiteY178" fmla="*/ 1269340 h 1800359"/>
              <a:gd name="connsiteX179" fmla="*/ 940594 w 2640806"/>
              <a:gd name="connsiteY179" fmla="*/ 1286009 h 1800359"/>
              <a:gd name="connsiteX180" fmla="*/ 966788 w 2640806"/>
              <a:gd name="connsiteY180" fmla="*/ 1326490 h 1800359"/>
              <a:gd name="connsiteX181" fmla="*/ 1004888 w 2640806"/>
              <a:gd name="connsiteY181" fmla="*/ 1350302 h 1800359"/>
              <a:gd name="connsiteX182" fmla="*/ 1064419 w 2640806"/>
              <a:gd name="connsiteY182" fmla="*/ 1376496 h 1800359"/>
              <a:gd name="connsiteX183" fmla="*/ 1104900 w 2640806"/>
              <a:gd name="connsiteY183" fmla="*/ 1395546 h 1800359"/>
              <a:gd name="connsiteX184" fmla="*/ 1152525 w 2640806"/>
              <a:gd name="connsiteY184" fmla="*/ 1395546 h 1800359"/>
              <a:gd name="connsiteX185" fmla="*/ 1216819 w 2640806"/>
              <a:gd name="connsiteY185" fmla="*/ 1409834 h 1800359"/>
              <a:gd name="connsiteX186" fmla="*/ 1283494 w 2640806"/>
              <a:gd name="connsiteY186" fmla="*/ 1424121 h 1800359"/>
              <a:gd name="connsiteX187" fmla="*/ 1323975 w 2640806"/>
              <a:gd name="connsiteY187" fmla="*/ 1466984 h 1800359"/>
              <a:gd name="connsiteX188" fmla="*/ 1369219 w 2640806"/>
              <a:gd name="connsiteY188" fmla="*/ 1514609 h 1800359"/>
              <a:gd name="connsiteX189" fmla="*/ 1371600 w 2640806"/>
              <a:gd name="connsiteY189" fmla="*/ 1574140 h 1800359"/>
              <a:gd name="connsiteX190" fmla="*/ 1343025 w 2640806"/>
              <a:gd name="connsiteY190" fmla="*/ 1528896 h 1800359"/>
              <a:gd name="connsiteX191" fmla="*/ 1297782 w 2640806"/>
              <a:gd name="connsiteY191" fmla="*/ 1483652 h 1800359"/>
              <a:gd name="connsiteX192" fmla="*/ 1262063 w 2640806"/>
              <a:gd name="connsiteY192" fmla="*/ 1450315 h 1800359"/>
              <a:gd name="connsiteX193" fmla="*/ 1228725 w 2640806"/>
              <a:gd name="connsiteY193" fmla="*/ 1431265 h 1800359"/>
              <a:gd name="connsiteX194" fmla="*/ 1159669 w 2640806"/>
              <a:gd name="connsiteY194" fmla="*/ 1426502 h 1800359"/>
              <a:gd name="connsiteX195" fmla="*/ 1102519 w 2640806"/>
              <a:gd name="connsiteY195" fmla="*/ 1424121 h 1800359"/>
              <a:gd name="connsiteX196" fmla="*/ 1062038 w 2640806"/>
              <a:gd name="connsiteY196" fmla="*/ 1407452 h 1800359"/>
              <a:gd name="connsiteX197" fmla="*/ 1014413 w 2640806"/>
              <a:gd name="connsiteY197" fmla="*/ 1388402 h 1800359"/>
              <a:gd name="connsiteX198" fmla="*/ 983457 w 2640806"/>
              <a:gd name="connsiteY198" fmla="*/ 1366971 h 1800359"/>
              <a:gd name="connsiteX199" fmla="*/ 942975 w 2640806"/>
              <a:gd name="connsiteY199" fmla="*/ 1343159 h 1800359"/>
              <a:gd name="connsiteX200" fmla="*/ 900113 w 2640806"/>
              <a:gd name="connsiteY200" fmla="*/ 1319346 h 1800359"/>
              <a:gd name="connsiteX201" fmla="*/ 912019 w 2640806"/>
              <a:gd name="connsiteY201" fmla="*/ 1364590 h 1800359"/>
              <a:gd name="connsiteX202" fmla="*/ 923925 w 2640806"/>
              <a:gd name="connsiteY202" fmla="*/ 1409834 h 1800359"/>
              <a:gd name="connsiteX203" fmla="*/ 938213 w 2640806"/>
              <a:gd name="connsiteY203" fmla="*/ 1450315 h 1800359"/>
              <a:gd name="connsiteX204" fmla="*/ 962025 w 2640806"/>
              <a:gd name="connsiteY204" fmla="*/ 1497940 h 1800359"/>
              <a:gd name="connsiteX205" fmla="*/ 971550 w 2640806"/>
              <a:gd name="connsiteY205" fmla="*/ 1550327 h 1800359"/>
              <a:gd name="connsiteX206" fmla="*/ 1002507 w 2640806"/>
              <a:gd name="connsiteY206" fmla="*/ 1614621 h 1800359"/>
              <a:gd name="connsiteX207" fmla="*/ 1021557 w 2640806"/>
              <a:gd name="connsiteY207" fmla="*/ 1647959 h 1800359"/>
              <a:gd name="connsiteX208" fmla="*/ 1035844 w 2640806"/>
              <a:gd name="connsiteY208" fmla="*/ 1671771 h 1800359"/>
              <a:gd name="connsiteX209" fmla="*/ 1102519 w 2640806"/>
              <a:gd name="connsiteY209" fmla="*/ 1678915 h 1800359"/>
              <a:gd name="connsiteX210" fmla="*/ 1154907 w 2640806"/>
              <a:gd name="connsiteY210" fmla="*/ 1697965 h 1800359"/>
              <a:gd name="connsiteX211" fmla="*/ 1171575 w 2640806"/>
              <a:gd name="connsiteY211" fmla="*/ 1709871 h 1800359"/>
              <a:gd name="connsiteX212" fmla="*/ 1176338 w 2640806"/>
              <a:gd name="connsiteY212" fmla="*/ 1717015 h 1800359"/>
              <a:gd name="connsiteX213" fmla="*/ 1178719 w 2640806"/>
              <a:gd name="connsiteY213" fmla="*/ 1726540 h 1800359"/>
              <a:gd name="connsiteX214" fmla="*/ 1181100 w 2640806"/>
              <a:gd name="connsiteY214" fmla="*/ 1728921 h 1800359"/>
              <a:gd name="connsiteX215" fmla="*/ 1204913 w 2640806"/>
              <a:gd name="connsiteY215" fmla="*/ 1793215 h 1800359"/>
              <a:gd name="connsiteX216" fmla="*/ 1169194 w 2640806"/>
              <a:gd name="connsiteY216" fmla="*/ 1800359 h 1800359"/>
              <a:gd name="connsiteX217" fmla="*/ 1140619 w 2640806"/>
              <a:gd name="connsiteY217" fmla="*/ 1745590 h 1800359"/>
              <a:gd name="connsiteX218" fmla="*/ 1121569 w 2640806"/>
              <a:gd name="connsiteY218" fmla="*/ 1726540 h 1800359"/>
              <a:gd name="connsiteX219" fmla="*/ 1128713 w 2640806"/>
              <a:gd name="connsiteY219" fmla="*/ 1790834 h 1800359"/>
              <a:gd name="connsiteX220" fmla="*/ 1119188 w 2640806"/>
              <a:gd name="connsiteY220" fmla="*/ 1790834 h 1800359"/>
              <a:gd name="connsiteX221" fmla="*/ 1088232 w 2640806"/>
              <a:gd name="connsiteY221" fmla="*/ 1740827 h 1800359"/>
              <a:gd name="connsiteX222" fmla="*/ 1057275 w 2640806"/>
              <a:gd name="connsiteY222" fmla="*/ 1717015 h 1800359"/>
              <a:gd name="connsiteX223" fmla="*/ 1042988 w 2640806"/>
              <a:gd name="connsiteY223" fmla="*/ 1745590 h 1800359"/>
              <a:gd name="connsiteX224" fmla="*/ 1021557 w 2640806"/>
              <a:gd name="connsiteY224" fmla="*/ 1750352 h 1800359"/>
              <a:gd name="connsiteX225" fmla="*/ 985838 w 2640806"/>
              <a:gd name="connsiteY225" fmla="*/ 1697965 h 1800359"/>
              <a:gd name="connsiteX226" fmla="*/ 919163 w 2640806"/>
              <a:gd name="connsiteY226" fmla="*/ 1671771 h 1800359"/>
              <a:gd name="connsiteX227" fmla="*/ 876300 w 2640806"/>
              <a:gd name="connsiteY227" fmla="*/ 1638434 h 1800359"/>
              <a:gd name="connsiteX228" fmla="*/ 857250 w 2640806"/>
              <a:gd name="connsiteY228" fmla="*/ 1576521 h 1800359"/>
              <a:gd name="connsiteX229" fmla="*/ 862013 w 2640806"/>
              <a:gd name="connsiteY229" fmla="*/ 1528896 h 1800359"/>
              <a:gd name="connsiteX230" fmla="*/ 864394 w 2640806"/>
              <a:gd name="connsiteY230" fmla="*/ 1464602 h 1800359"/>
              <a:gd name="connsiteX231" fmla="*/ 866775 w 2640806"/>
              <a:gd name="connsiteY231" fmla="*/ 1400309 h 1800359"/>
              <a:gd name="connsiteX232" fmla="*/ 862013 w 2640806"/>
              <a:gd name="connsiteY232" fmla="*/ 1333634 h 1800359"/>
              <a:gd name="connsiteX233" fmla="*/ 804863 w 2640806"/>
              <a:gd name="connsiteY233" fmla="*/ 1305059 h 1800359"/>
              <a:gd name="connsiteX234" fmla="*/ 754857 w 2640806"/>
              <a:gd name="connsiteY234" fmla="*/ 1281246 h 1800359"/>
              <a:gd name="connsiteX235" fmla="*/ 692944 w 2640806"/>
              <a:gd name="connsiteY235" fmla="*/ 1250290 h 1800359"/>
              <a:gd name="connsiteX236" fmla="*/ 609600 w 2640806"/>
              <a:gd name="connsiteY236" fmla="*/ 1209809 h 1800359"/>
              <a:gd name="connsiteX237" fmla="*/ 566738 w 2640806"/>
              <a:gd name="connsiteY237" fmla="*/ 1183615 h 1800359"/>
              <a:gd name="connsiteX238" fmla="*/ 528638 w 2640806"/>
              <a:gd name="connsiteY238" fmla="*/ 1138371 h 1800359"/>
              <a:gd name="connsiteX239" fmla="*/ 523875 w 2640806"/>
              <a:gd name="connsiteY239" fmla="*/ 1109796 h 1800359"/>
              <a:gd name="connsiteX240" fmla="*/ 550069 w 2640806"/>
              <a:gd name="connsiteY240" fmla="*/ 1090746 h 1800359"/>
              <a:gd name="connsiteX241" fmla="*/ 561975 w 2640806"/>
              <a:gd name="connsiteY241" fmla="*/ 1064552 h 1800359"/>
              <a:gd name="connsiteX242" fmla="*/ 547688 w 2640806"/>
              <a:gd name="connsiteY242" fmla="*/ 1040740 h 1800359"/>
              <a:gd name="connsiteX243" fmla="*/ 490538 w 2640806"/>
              <a:gd name="connsiteY243" fmla="*/ 1076459 h 1800359"/>
              <a:gd name="connsiteX244" fmla="*/ 447675 w 2640806"/>
              <a:gd name="connsiteY244" fmla="*/ 1057409 h 1800359"/>
              <a:gd name="connsiteX245" fmla="*/ 454819 w 2640806"/>
              <a:gd name="connsiteY245" fmla="*/ 1026452 h 1800359"/>
              <a:gd name="connsiteX246" fmla="*/ 461963 w 2640806"/>
              <a:gd name="connsiteY246" fmla="*/ 988352 h 1800359"/>
              <a:gd name="connsiteX247" fmla="*/ 459582 w 2640806"/>
              <a:gd name="connsiteY247" fmla="*/ 976446 h 1800359"/>
              <a:gd name="connsiteX248" fmla="*/ 419100 w 2640806"/>
              <a:gd name="connsiteY248" fmla="*/ 959777 h 1800359"/>
              <a:gd name="connsiteX249" fmla="*/ 392907 w 2640806"/>
              <a:gd name="connsiteY249" fmla="*/ 905009 h 1800359"/>
              <a:gd name="connsiteX250" fmla="*/ 395288 w 2640806"/>
              <a:gd name="connsiteY250" fmla="*/ 857384 h 1800359"/>
              <a:gd name="connsiteX251" fmla="*/ 433388 w 2640806"/>
              <a:gd name="connsiteY251" fmla="*/ 835952 h 1800359"/>
              <a:gd name="connsiteX252" fmla="*/ 431007 w 2640806"/>
              <a:gd name="connsiteY252" fmla="*/ 800234 h 1800359"/>
              <a:gd name="connsiteX253" fmla="*/ 400050 w 2640806"/>
              <a:gd name="connsiteY253" fmla="*/ 819284 h 1800359"/>
              <a:gd name="connsiteX254" fmla="*/ 397669 w 2640806"/>
              <a:gd name="connsiteY254" fmla="*/ 781184 h 1800359"/>
              <a:gd name="connsiteX255" fmla="*/ 419100 w 2640806"/>
              <a:gd name="connsiteY255" fmla="*/ 743084 h 1800359"/>
              <a:gd name="connsiteX256" fmla="*/ 421482 w 2640806"/>
              <a:gd name="connsiteY256" fmla="*/ 695459 h 1800359"/>
              <a:gd name="connsiteX257" fmla="*/ 428625 w 2640806"/>
              <a:gd name="connsiteY257" fmla="*/ 669265 h 1800359"/>
              <a:gd name="connsiteX258" fmla="*/ 383382 w 2640806"/>
              <a:gd name="connsiteY258" fmla="*/ 669265 h 1800359"/>
              <a:gd name="connsiteX259" fmla="*/ 385763 w 2640806"/>
              <a:gd name="connsiteY259" fmla="*/ 619259 h 1800359"/>
              <a:gd name="connsiteX260" fmla="*/ 423863 w 2640806"/>
              <a:gd name="connsiteY260" fmla="*/ 602590 h 1800359"/>
              <a:gd name="connsiteX261" fmla="*/ 445294 w 2640806"/>
              <a:gd name="connsiteY261" fmla="*/ 562109 h 1800359"/>
              <a:gd name="connsiteX262" fmla="*/ 469107 w 2640806"/>
              <a:gd name="connsiteY262" fmla="*/ 526390 h 1800359"/>
              <a:gd name="connsiteX263" fmla="*/ 438150 w 2640806"/>
              <a:gd name="connsiteY263" fmla="*/ 519246 h 1800359"/>
              <a:gd name="connsiteX264" fmla="*/ 409575 w 2640806"/>
              <a:gd name="connsiteY264" fmla="*/ 521627 h 1800359"/>
              <a:gd name="connsiteX265" fmla="*/ 400050 w 2640806"/>
              <a:gd name="connsiteY265" fmla="*/ 552584 h 1800359"/>
              <a:gd name="connsiteX266" fmla="*/ 381000 w 2640806"/>
              <a:gd name="connsiteY266" fmla="*/ 588302 h 1800359"/>
              <a:gd name="connsiteX267" fmla="*/ 333375 w 2640806"/>
              <a:gd name="connsiteY267" fmla="*/ 614496 h 1800359"/>
              <a:gd name="connsiteX268" fmla="*/ 285750 w 2640806"/>
              <a:gd name="connsiteY268" fmla="*/ 635927 h 1800359"/>
              <a:gd name="connsiteX269" fmla="*/ 230982 w 2640806"/>
              <a:gd name="connsiteY269" fmla="*/ 643071 h 1800359"/>
              <a:gd name="connsiteX270" fmla="*/ 159544 w 2640806"/>
              <a:gd name="connsiteY270" fmla="*/ 631165 h 1800359"/>
              <a:gd name="connsiteX271" fmla="*/ 230982 w 2640806"/>
              <a:gd name="connsiteY271" fmla="*/ 612115 h 1800359"/>
              <a:gd name="connsiteX272" fmla="*/ 233363 w 2640806"/>
              <a:gd name="connsiteY272" fmla="*/ 581159 h 1800359"/>
              <a:gd name="connsiteX273" fmla="*/ 204788 w 2640806"/>
              <a:gd name="connsiteY273" fmla="*/ 557346 h 1800359"/>
              <a:gd name="connsiteX274" fmla="*/ 223838 w 2640806"/>
              <a:gd name="connsiteY274" fmla="*/ 531152 h 1800359"/>
              <a:gd name="connsiteX275" fmla="*/ 221457 w 2640806"/>
              <a:gd name="connsiteY275" fmla="*/ 495434 h 1800359"/>
              <a:gd name="connsiteX276" fmla="*/ 221457 w 2640806"/>
              <a:gd name="connsiteY276" fmla="*/ 495434 h 1800359"/>
              <a:gd name="connsiteX277" fmla="*/ 166688 w 2640806"/>
              <a:gd name="connsiteY277" fmla="*/ 500196 h 1800359"/>
              <a:gd name="connsiteX278" fmla="*/ 157163 w 2640806"/>
              <a:gd name="connsiteY278" fmla="*/ 533534 h 1800359"/>
              <a:gd name="connsiteX279" fmla="*/ 159544 w 2640806"/>
              <a:gd name="connsiteY279" fmla="*/ 478765 h 1800359"/>
              <a:gd name="connsiteX280" fmla="*/ 192882 w 2640806"/>
              <a:gd name="connsiteY280" fmla="*/ 433521 h 1800359"/>
              <a:gd name="connsiteX281" fmla="*/ 214313 w 2640806"/>
              <a:gd name="connsiteY281" fmla="*/ 414471 h 1800359"/>
              <a:gd name="connsiteX282" fmla="*/ 245269 w 2640806"/>
              <a:gd name="connsiteY282" fmla="*/ 393040 h 1800359"/>
              <a:gd name="connsiteX283" fmla="*/ 197644 w 2640806"/>
              <a:gd name="connsiteY283" fmla="*/ 378752 h 1800359"/>
              <a:gd name="connsiteX284" fmla="*/ 133350 w 2640806"/>
              <a:gd name="connsiteY284" fmla="*/ 378752 h 1800359"/>
              <a:gd name="connsiteX285" fmla="*/ 109538 w 2640806"/>
              <a:gd name="connsiteY285" fmla="*/ 378752 h 1800359"/>
              <a:gd name="connsiteX286" fmla="*/ 107157 w 2640806"/>
              <a:gd name="connsiteY286" fmla="*/ 433521 h 1800359"/>
              <a:gd name="connsiteX287" fmla="*/ 61913 w 2640806"/>
              <a:gd name="connsiteY287" fmla="*/ 378752 h 1800359"/>
              <a:gd name="connsiteX288" fmla="*/ 0 w 2640806"/>
              <a:gd name="connsiteY288" fmla="*/ 359702 h 1800359"/>
              <a:gd name="connsiteX289" fmla="*/ 0 w 2640806"/>
              <a:gd name="connsiteY289" fmla="*/ 338271 h 1800359"/>
              <a:gd name="connsiteX290" fmla="*/ 35719 w 2640806"/>
              <a:gd name="connsiteY290" fmla="*/ 314459 h 1800359"/>
              <a:gd name="connsiteX291" fmla="*/ 66675 w 2640806"/>
              <a:gd name="connsiteY291" fmla="*/ 273977 h 1800359"/>
              <a:gd name="connsiteX292" fmla="*/ 54769 w 2640806"/>
              <a:gd name="connsiteY292" fmla="*/ 238259 h 1800359"/>
              <a:gd name="connsiteX293" fmla="*/ 35719 w 2640806"/>
              <a:gd name="connsiteY293" fmla="*/ 214446 h 1800359"/>
              <a:gd name="connsiteX294" fmla="*/ 61913 w 2640806"/>
              <a:gd name="connsiteY294" fmla="*/ 200159 h 1800359"/>
              <a:gd name="connsiteX295" fmla="*/ 71438 w 2640806"/>
              <a:gd name="connsiteY295" fmla="*/ 159677 h 1800359"/>
              <a:gd name="connsiteX296" fmla="*/ 57150 w 2640806"/>
              <a:gd name="connsiteY296" fmla="*/ 123959 h 1800359"/>
              <a:gd name="connsiteX297" fmla="*/ 21432 w 2640806"/>
              <a:gd name="connsiteY297" fmla="*/ 81096 h 1800359"/>
              <a:gd name="connsiteX298" fmla="*/ 66675 w 2640806"/>
              <a:gd name="connsiteY298" fmla="*/ 57284 h 1800359"/>
              <a:gd name="connsiteX299" fmla="*/ 95250 w 2640806"/>
              <a:gd name="connsiteY299" fmla="*/ 47759 h 1800359"/>
              <a:gd name="connsiteX300" fmla="*/ 190500 w 2640806"/>
              <a:gd name="connsiteY300" fmla="*/ 134 h 1800359"/>
              <a:gd name="connsiteX301" fmla="*/ 269081 w 2640806"/>
              <a:gd name="connsiteY301" fmla="*/ 62046 h 1800359"/>
              <a:gd name="connsiteX302" fmla="*/ 404813 w 2640806"/>
              <a:gd name="connsiteY302"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78794 w 2640806"/>
              <a:gd name="connsiteY61" fmla="*/ 928822 h 1800359"/>
              <a:gd name="connsiteX62" fmla="*/ 1802607 w 2640806"/>
              <a:gd name="connsiteY62" fmla="*/ 912153 h 1800359"/>
              <a:gd name="connsiteX63" fmla="*/ 1869282 w 2640806"/>
              <a:gd name="connsiteY63" fmla="*/ 912153 h 1800359"/>
              <a:gd name="connsiteX64" fmla="*/ 1907382 w 2640806"/>
              <a:gd name="connsiteY64" fmla="*/ 940728 h 1800359"/>
              <a:gd name="connsiteX65" fmla="*/ 1940719 w 2640806"/>
              <a:gd name="connsiteY65" fmla="*/ 957397 h 1800359"/>
              <a:gd name="connsiteX66" fmla="*/ 1962150 w 2640806"/>
              <a:gd name="connsiteY66" fmla="*/ 971685 h 1800359"/>
              <a:gd name="connsiteX67" fmla="*/ 1988344 w 2640806"/>
              <a:gd name="connsiteY67" fmla="*/ 955016 h 1800359"/>
              <a:gd name="connsiteX68" fmla="*/ 2024063 w 2640806"/>
              <a:gd name="connsiteY68" fmla="*/ 933585 h 1800359"/>
              <a:gd name="connsiteX69" fmla="*/ 2057400 w 2640806"/>
              <a:gd name="connsiteY69" fmla="*/ 950253 h 1800359"/>
              <a:gd name="connsiteX70" fmla="*/ 2081213 w 2640806"/>
              <a:gd name="connsiteY70" fmla="*/ 983591 h 1800359"/>
              <a:gd name="connsiteX71" fmla="*/ 2109788 w 2640806"/>
              <a:gd name="connsiteY71" fmla="*/ 1024072 h 1800359"/>
              <a:gd name="connsiteX72" fmla="*/ 2143125 w 2640806"/>
              <a:gd name="connsiteY72" fmla="*/ 1028834 h 1800359"/>
              <a:gd name="connsiteX73" fmla="*/ 2183607 w 2640806"/>
              <a:gd name="connsiteY73" fmla="*/ 995497 h 1800359"/>
              <a:gd name="connsiteX74" fmla="*/ 2188369 w 2640806"/>
              <a:gd name="connsiteY74" fmla="*/ 945491 h 1800359"/>
              <a:gd name="connsiteX75" fmla="*/ 2231232 w 2640806"/>
              <a:gd name="connsiteY75" fmla="*/ 938347 h 1800359"/>
              <a:gd name="connsiteX76" fmla="*/ 2300288 w 2640806"/>
              <a:gd name="connsiteY76" fmla="*/ 971685 h 1800359"/>
              <a:gd name="connsiteX77" fmla="*/ 2395538 w 2640806"/>
              <a:gd name="connsiteY77" fmla="*/ 997878 h 1800359"/>
              <a:gd name="connsiteX78" fmla="*/ 2459832 w 2640806"/>
              <a:gd name="connsiteY78" fmla="*/ 1035978 h 1800359"/>
              <a:gd name="connsiteX79" fmla="*/ 2488407 w 2640806"/>
              <a:gd name="connsiteY79" fmla="*/ 1083603 h 1800359"/>
              <a:gd name="connsiteX80" fmla="*/ 2502694 w 2640806"/>
              <a:gd name="connsiteY80" fmla="*/ 1100272 h 1800359"/>
              <a:gd name="connsiteX81" fmla="*/ 2543175 w 2640806"/>
              <a:gd name="connsiteY81" fmla="*/ 1124085 h 1800359"/>
              <a:gd name="connsiteX82" fmla="*/ 2640806 w 2640806"/>
              <a:gd name="connsiteY82" fmla="*/ 1152658 h 1800359"/>
              <a:gd name="connsiteX83" fmla="*/ 2516982 w 2640806"/>
              <a:gd name="connsiteY83" fmla="*/ 1150278 h 1800359"/>
              <a:gd name="connsiteX84" fmla="*/ 2493169 w 2640806"/>
              <a:gd name="connsiteY84" fmla="*/ 1155041 h 1800359"/>
              <a:gd name="connsiteX85" fmla="*/ 2443163 w 2640806"/>
              <a:gd name="connsiteY85" fmla="*/ 1126466 h 1800359"/>
              <a:gd name="connsiteX86" fmla="*/ 2433638 w 2640806"/>
              <a:gd name="connsiteY86" fmla="*/ 1090747 h 1800359"/>
              <a:gd name="connsiteX87" fmla="*/ 2419350 w 2640806"/>
              <a:gd name="connsiteY87" fmla="*/ 1052647 h 1800359"/>
              <a:gd name="connsiteX88" fmla="*/ 2338388 w 2640806"/>
              <a:gd name="connsiteY88" fmla="*/ 1024072 h 1800359"/>
              <a:gd name="connsiteX89" fmla="*/ 2264569 w 2640806"/>
              <a:gd name="connsiteY89" fmla="*/ 997878 h 1800359"/>
              <a:gd name="connsiteX90" fmla="*/ 2224088 w 2640806"/>
              <a:gd name="connsiteY90" fmla="*/ 1012166 h 1800359"/>
              <a:gd name="connsiteX91" fmla="*/ 2178844 w 2640806"/>
              <a:gd name="connsiteY91" fmla="*/ 1052647 h 1800359"/>
              <a:gd name="connsiteX92" fmla="*/ 2116932 w 2640806"/>
              <a:gd name="connsiteY92" fmla="*/ 1081222 h 1800359"/>
              <a:gd name="connsiteX93" fmla="*/ 2071688 w 2640806"/>
              <a:gd name="connsiteY93" fmla="*/ 1064553 h 1800359"/>
              <a:gd name="connsiteX94" fmla="*/ 2035969 w 2640806"/>
              <a:gd name="connsiteY94" fmla="*/ 1028835 h 1800359"/>
              <a:gd name="connsiteX95" fmla="*/ 2045494 w 2640806"/>
              <a:gd name="connsiteY95" fmla="*/ 1009785 h 1800359"/>
              <a:gd name="connsiteX96" fmla="*/ 2007394 w 2640806"/>
              <a:gd name="connsiteY96" fmla="*/ 1014547 h 1800359"/>
              <a:gd name="connsiteX97" fmla="*/ 1974057 w 2640806"/>
              <a:gd name="connsiteY97" fmla="*/ 1043122 h 1800359"/>
              <a:gd name="connsiteX98" fmla="*/ 1933575 w 2640806"/>
              <a:gd name="connsiteY98" fmla="*/ 1047885 h 1800359"/>
              <a:gd name="connsiteX99" fmla="*/ 1890713 w 2640806"/>
              <a:gd name="connsiteY99" fmla="*/ 1019310 h 1800359"/>
              <a:gd name="connsiteX100" fmla="*/ 1862138 w 2640806"/>
              <a:gd name="connsiteY100" fmla="*/ 974066 h 1800359"/>
              <a:gd name="connsiteX101" fmla="*/ 1814513 w 2640806"/>
              <a:gd name="connsiteY101" fmla="*/ 971685 h 1800359"/>
              <a:gd name="connsiteX102" fmla="*/ 1778794 w 2640806"/>
              <a:gd name="connsiteY102" fmla="*/ 1000260 h 1800359"/>
              <a:gd name="connsiteX103" fmla="*/ 1721644 w 2640806"/>
              <a:gd name="connsiteY103" fmla="*/ 1031216 h 1800359"/>
              <a:gd name="connsiteX104" fmla="*/ 1671638 w 2640806"/>
              <a:gd name="connsiteY104" fmla="*/ 1031216 h 1800359"/>
              <a:gd name="connsiteX105" fmla="*/ 1631157 w 2640806"/>
              <a:gd name="connsiteY105" fmla="*/ 1009785 h 1800359"/>
              <a:gd name="connsiteX106" fmla="*/ 1604963 w 2640806"/>
              <a:gd name="connsiteY106" fmla="*/ 993116 h 1800359"/>
              <a:gd name="connsiteX107" fmla="*/ 1583532 w 2640806"/>
              <a:gd name="connsiteY107" fmla="*/ 952635 h 1800359"/>
              <a:gd name="connsiteX108" fmla="*/ 1562100 w 2640806"/>
              <a:gd name="connsiteY108" fmla="*/ 919297 h 1800359"/>
              <a:gd name="connsiteX109" fmla="*/ 1516857 w 2640806"/>
              <a:gd name="connsiteY109" fmla="*/ 926440 h 1800359"/>
              <a:gd name="connsiteX110" fmla="*/ 1471613 w 2640806"/>
              <a:gd name="connsiteY110" fmla="*/ 897865 h 1800359"/>
              <a:gd name="connsiteX111" fmla="*/ 1438275 w 2640806"/>
              <a:gd name="connsiteY111" fmla="*/ 847859 h 1800359"/>
              <a:gd name="connsiteX112" fmla="*/ 1433513 w 2640806"/>
              <a:gd name="connsiteY112" fmla="*/ 819284 h 1800359"/>
              <a:gd name="connsiteX113" fmla="*/ 1409700 w 2640806"/>
              <a:gd name="connsiteY113" fmla="*/ 804996 h 1800359"/>
              <a:gd name="connsiteX114" fmla="*/ 1369219 w 2640806"/>
              <a:gd name="connsiteY114" fmla="*/ 807377 h 1800359"/>
              <a:gd name="connsiteX115" fmla="*/ 1309688 w 2640806"/>
              <a:gd name="connsiteY115" fmla="*/ 807377 h 1800359"/>
              <a:gd name="connsiteX116" fmla="*/ 1281113 w 2640806"/>
              <a:gd name="connsiteY116" fmla="*/ 812140 h 1800359"/>
              <a:gd name="connsiteX117" fmla="*/ 1257300 w 2640806"/>
              <a:gd name="connsiteY117" fmla="*/ 835952 h 1800359"/>
              <a:gd name="connsiteX118" fmla="*/ 1221582 w 2640806"/>
              <a:gd name="connsiteY118" fmla="*/ 838334 h 1800359"/>
              <a:gd name="connsiteX119" fmla="*/ 1188244 w 2640806"/>
              <a:gd name="connsiteY119" fmla="*/ 835952 h 1800359"/>
              <a:gd name="connsiteX120" fmla="*/ 1143000 w 2640806"/>
              <a:gd name="connsiteY120" fmla="*/ 821665 h 1800359"/>
              <a:gd name="connsiteX121" fmla="*/ 1109663 w 2640806"/>
              <a:gd name="connsiteY121" fmla="*/ 838334 h 1800359"/>
              <a:gd name="connsiteX122" fmla="*/ 1083469 w 2640806"/>
              <a:gd name="connsiteY122" fmla="*/ 866909 h 1800359"/>
              <a:gd name="connsiteX123" fmla="*/ 1054894 w 2640806"/>
              <a:gd name="connsiteY123" fmla="*/ 885959 h 1800359"/>
              <a:gd name="connsiteX124" fmla="*/ 1064419 w 2640806"/>
              <a:gd name="connsiteY124" fmla="*/ 926440 h 1800359"/>
              <a:gd name="connsiteX125" fmla="*/ 1059657 w 2640806"/>
              <a:gd name="connsiteY125" fmla="*/ 985971 h 1800359"/>
              <a:gd name="connsiteX126" fmla="*/ 1038225 w 2640806"/>
              <a:gd name="connsiteY126" fmla="*/ 933584 h 1800359"/>
              <a:gd name="connsiteX127" fmla="*/ 1028700 w 2640806"/>
              <a:gd name="connsiteY127" fmla="*/ 902627 h 1800359"/>
              <a:gd name="connsiteX128" fmla="*/ 1009650 w 2640806"/>
              <a:gd name="connsiteY128" fmla="*/ 897865 h 1800359"/>
              <a:gd name="connsiteX129" fmla="*/ 997744 w 2640806"/>
              <a:gd name="connsiteY129" fmla="*/ 921677 h 1800359"/>
              <a:gd name="connsiteX130" fmla="*/ 969169 w 2640806"/>
              <a:gd name="connsiteY130" fmla="*/ 924059 h 1800359"/>
              <a:gd name="connsiteX131" fmla="*/ 935832 w 2640806"/>
              <a:gd name="connsiteY131" fmla="*/ 916915 h 1800359"/>
              <a:gd name="connsiteX132" fmla="*/ 912019 w 2640806"/>
              <a:gd name="connsiteY132" fmla="*/ 935965 h 1800359"/>
              <a:gd name="connsiteX133" fmla="*/ 873919 w 2640806"/>
              <a:gd name="connsiteY133" fmla="*/ 945490 h 1800359"/>
              <a:gd name="connsiteX134" fmla="*/ 842963 w 2640806"/>
              <a:gd name="connsiteY134" fmla="*/ 935965 h 1800359"/>
              <a:gd name="connsiteX135" fmla="*/ 802482 w 2640806"/>
              <a:gd name="connsiteY135" fmla="*/ 912152 h 1800359"/>
              <a:gd name="connsiteX136" fmla="*/ 785813 w 2640806"/>
              <a:gd name="connsiteY136" fmla="*/ 881196 h 1800359"/>
              <a:gd name="connsiteX137" fmla="*/ 776288 w 2640806"/>
              <a:gd name="connsiteY137" fmla="*/ 866909 h 1800359"/>
              <a:gd name="connsiteX138" fmla="*/ 800100 w 2640806"/>
              <a:gd name="connsiteY138" fmla="*/ 850240 h 1800359"/>
              <a:gd name="connsiteX139" fmla="*/ 800100 w 2640806"/>
              <a:gd name="connsiteY139" fmla="*/ 793090 h 1800359"/>
              <a:gd name="connsiteX140" fmla="*/ 776288 w 2640806"/>
              <a:gd name="connsiteY140" fmla="*/ 783565 h 1800359"/>
              <a:gd name="connsiteX141" fmla="*/ 719138 w 2640806"/>
              <a:gd name="connsiteY141" fmla="*/ 788327 h 1800359"/>
              <a:gd name="connsiteX142" fmla="*/ 688182 w 2640806"/>
              <a:gd name="connsiteY142" fmla="*/ 781184 h 1800359"/>
              <a:gd name="connsiteX143" fmla="*/ 673894 w 2640806"/>
              <a:gd name="connsiteY143" fmla="*/ 754990 h 1800359"/>
              <a:gd name="connsiteX144" fmla="*/ 652463 w 2640806"/>
              <a:gd name="connsiteY144" fmla="*/ 731177 h 1800359"/>
              <a:gd name="connsiteX145" fmla="*/ 619125 w 2640806"/>
              <a:gd name="connsiteY145" fmla="*/ 709746 h 1800359"/>
              <a:gd name="connsiteX146" fmla="*/ 590550 w 2640806"/>
              <a:gd name="connsiteY146" fmla="*/ 716890 h 1800359"/>
              <a:gd name="connsiteX147" fmla="*/ 566738 w 2640806"/>
              <a:gd name="connsiteY147" fmla="*/ 719271 h 1800359"/>
              <a:gd name="connsiteX148" fmla="*/ 569119 w 2640806"/>
              <a:gd name="connsiteY148" fmla="*/ 750227 h 1800359"/>
              <a:gd name="connsiteX149" fmla="*/ 604838 w 2640806"/>
              <a:gd name="connsiteY149" fmla="*/ 764515 h 1800359"/>
              <a:gd name="connsiteX150" fmla="*/ 571500 w 2640806"/>
              <a:gd name="connsiteY150" fmla="*/ 778802 h 1800359"/>
              <a:gd name="connsiteX151" fmla="*/ 545307 w 2640806"/>
              <a:gd name="connsiteY151" fmla="*/ 795471 h 1800359"/>
              <a:gd name="connsiteX152" fmla="*/ 569119 w 2640806"/>
              <a:gd name="connsiteY152" fmla="*/ 814521 h 1800359"/>
              <a:gd name="connsiteX153" fmla="*/ 550069 w 2640806"/>
              <a:gd name="connsiteY153" fmla="*/ 833571 h 1800359"/>
              <a:gd name="connsiteX154" fmla="*/ 523875 w 2640806"/>
              <a:gd name="connsiteY154" fmla="*/ 840715 h 1800359"/>
              <a:gd name="connsiteX155" fmla="*/ 511969 w 2640806"/>
              <a:gd name="connsiteY155" fmla="*/ 862146 h 1800359"/>
              <a:gd name="connsiteX156" fmla="*/ 535782 w 2640806"/>
              <a:gd name="connsiteY156" fmla="*/ 883577 h 1800359"/>
              <a:gd name="connsiteX157" fmla="*/ 542925 w 2640806"/>
              <a:gd name="connsiteY157" fmla="*/ 914534 h 1800359"/>
              <a:gd name="connsiteX158" fmla="*/ 557213 w 2640806"/>
              <a:gd name="connsiteY158" fmla="*/ 947871 h 1800359"/>
              <a:gd name="connsiteX159" fmla="*/ 533400 w 2640806"/>
              <a:gd name="connsiteY159" fmla="*/ 955015 h 1800359"/>
              <a:gd name="connsiteX160" fmla="*/ 528638 w 2640806"/>
              <a:gd name="connsiteY160" fmla="*/ 988352 h 1800359"/>
              <a:gd name="connsiteX161" fmla="*/ 550069 w 2640806"/>
              <a:gd name="connsiteY161" fmla="*/ 1002640 h 1800359"/>
              <a:gd name="connsiteX162" fmla="*/ 573882 w 2640806"/>
              <a:gd name="connsiteY162" fmla="*/ 990734 h 1800359"/>
              <a:gd name="connsiteX163" fmla="*/ 588169 w 2640806"/>
              <a:gd name="connsiteY163" fmla="*/ 1012165 h 1800359"/>
              <a:gd name="connsiteX164" fmla="*/ 588169 w 2640806"/>
              <a:gd name="connsiteY164" fmla="*/ 1012165 h 1800359"/>
              <a:gd name="connsiteX165" fmla="*/ 614363 w 2640806"/>
              <a:gd name="connsiteY165" fmla="*/ 1038359 h 1800359"/>
              <a:gd name="connsiteX166" fmla="*/ 602457 w 2640806"/>
              <a:gd name="connsiteY166" fmla="*/ 1064552 h 1800359"/>
              <a:gd name="connsiteX167" fmla="*/ 588169 w 2640806"/>
              <a:gd name="connsiteY167" fmla="*/ 1081221 h 1800359"/>
              <a:gd name="connsiteX168" fmla="*/ 600075 w 2640806"/>
              <a:gd name="connsiteY168" fmla="*/ 1119321 h 1800359"/>
              <a:gd name="connsiteX169" fmla="*/ 609600 w 2640806"/>
              <a:gd name="connsiteY169" fmla="*/ 1138371 h 1800359"/>
              <a:gd name="connsiteX170" fmla="*/ 609600 w 2640806"/>
              <a:gd name="connsiteY170" fmla="*/ 1138371 h 1800359"/>
              <a:gd name="connsiteX171" fmla="*/ 640557 w 2640806"/>
              <a:gd name="connsiteY171" fmla="*/ 1155040 h 1800359"/>
              <a:gd name="connsiteX172" fmla="*/ 642938 w 2640806"/>
              <a:gd name="connsiteY172" fmla="*/ 1188377 h 1800359"/>
              <a:gd name="connsiteX173" fmla="*/ 681038 w 2640806"/>
              <a:gd name="connsiteY173" fmla="*/ 1205046 h 1800359"/>
              <a:gd name="connsiteX174" fmla="*/ 781050 w 2640806"/>
              <a:gd name="connsiteY174" fmla="*/ 1228859 h 1800359"/>
              <a:gd name="connsiteX175" fmla="*/ 797719 w 2640806"/>
              <a:gd name="connsiteY175" fmla="*/ 1245527 h 1800359"/>
              <a:gd name="connsiteX176" fmla="*/ 828675 w 2640806"/>
              <a:gd name="connsiteY176" fmla="*/ 1262196 h 1800359"/>
              <a:gd name="connsiteX177" fmla="*/ 852488 w 2640806"/>
              <a:gd name="connsiteY177" fmla="*/ 1238384 h 1800359"/>
              <a:gd name="connsiteX178" fmla="*/ 864394 w 2640806"/>
              <a:gd name="connsiteY178" fmla="*/ 1262196 h 1800359"/>
              <a:gd name="connsiteX179" fmla="*/ 926307 w 2640806"/>
              <a:gd name="connsiteY179" fmla="*/ 1269340 h 1800359"/>
              <a:gd name="connsiteX180" fmla="*/ 940594 w 2640806"/>
              <a:gd name="connsiteY180" fmla="*/ 1286009 h 1800359"/>
              <a:gd name="connsiteX181" fmla="*/ 966788 w 2640806"/>
              <a:gd name="connsiteY181" fmla="*/ 1326490 h 1800359"/>
              <a:gd name="connsiteX182" fmla="*/ 1004888 w 2640806"/>
              <a:gd name="connsiteY182" fmla="*/ 1350302 h 1800359"/>
              <a:gd name="connsiteX183" fmla="*/ 1064419 w 2640806"/>
              <a:gd name="connsiteY183" fmla="*/ 1376496 h 1800359"/>
              <a:gd name="connsiteX184" fmla="*/ 1104900 w 2640806"/>
              <a:gd name="connsiteY184" fmla="*/ 1395546 h 1800359"/>
              <a:gd name="connsiteX185" fmla="*/ 1152525 w 2640806"/>
              <a:gd name="connsiteY185" fmla="*/ 1395546 h 1800359"/>
              <a:gd name="connsiteX186" fmla="*/ 1216819 w 2640806"/>
              <a:gd name="connsiteY186" fmla="*/ 1409834 h 1800359"/>
              <a:gd name="connsiteX187" fmla="*/ 1283494 w 2640806"/>
              <a:gd name="connsiteY187" fmla="*/ 1424121 h 1800359"/>
              <a:gd name="connsiteX188" fmla="*/ 1323975 w 2640806"/>
              <a:gd name="connsiteY188" fmla="*/ 1466984 h 1800359"/>
              <a:gd name="connsiteX189" fmla="*/ 1369219 w 2640806"/>
              <a:gd name="connsiteY189" fmla="*/ 1514609 h 1800359"/>
              <a:gd name="connsiteX190" fmla="*/ 1371600 w 2640806"/>
              <a:gd name="connsiteY190" fmla="*/ 1574140 h 1800359"/>
              <a:gd name="connsiteX191" fmla="*/ 1343025 w 2640806"/>
              <a:gd name="connsiteY191" fmla="*/ 1528896 h 1800359"/>
              <a:gd name="connsiteX192" fmla="*/ 1297782 w 2640806"/>
              <a:gd name="connsiteY192" fmla="*/ 1483652 h 1800359"/>
              <a:gd name="connsiteX193" fmla="*/ 1262063 w 2640806"/>
              <a:gd name="connsiteY193" fmla="*/ 1450315 h 1800359"/>
              <a:gd name="connsiteX194" fmla="*/ 1228725 w 2640806"/>
              <a:gd name="connsiteY194" fmla="*/ 1431265 h 1800359"/>
              <a:gd name="connsiteX195" fmla="*/ 1159669 w 2640806"/>
              <a:gd name="connsiteY195" fmla="*/ 1426502 h 1800359"/>
              <a:gd name="connsiteX196" fmla="*/ 1102519 w 2640806"/>
              <a:gd name="connsiteY196" fmla="*/ 1424121 h 1800359"/>
              <a:gd name="connsiteX197" fmla="*/ 1062038 w 2640806"/>
              <a:gd name="connsiteY197" fmla="*/ 1407452 h 1800359"/>
              <a:gd name="connsiteX198" fmla="*/ 1014413 w 2640806"/>
              <a:gd name="connsiteY198" fmla="*/ 1388402 h 1800359"/>
              <a:gd name="connsiteX199" fmla="*/ 983457 w 2640806"/>
              <a:gd name="connsiteY199" fmla="*/ 1366971 h 1800359"/>
              <a:gd name="connsiteX200" fmla="*/ 942975 w 2640806"/>
              <a:gd name="connsiteY200" fmla="*/ 1343159 h 1800359"/>
              <a:gd name="connsiteX201" fmla="*/ 900113 w 2640806"/>
              <a:gd name="connsiteY201" fmla="*/ 1319346 h 1800359"/>
              <a:gd name="connsiteX202" fmla="*/ 912019 w 2640806"/>
              <a:gd name="connsiteY202" fmla="*/ 1364590 h 1800359"/>
              <a:gd name="connsiteX203" fmla="*/ 923925 w 2640806"/>
              <a:gd name="connsiteY203" fmla="*/ 1409834 h 1800359"/>
              <a:gd name="connsiteX204" fmla="*/ 938213 w 2640806"/>
              <a:gd name="connsiteY204" fmla="*/ 1450315 h 1800359"/>
              <a:gd name="connsiteX205" fmla="*/ 962025 w 2640806"/>
              <a:gd name="connsiteY205" fmla="*/ 1497940 h 1800359"/>
              <a:gd name="connsiteX206" fmla="*/ 971550 w 2640806"/>
              <a:gd name="connsiteY206" fmla="*/ 1550327 h 1800359"/>
              <a:gd name="connsiteX207" fmla="*/ 1002507 w 2640806"/>
              <a:gd name="connsiteY207" fmla="*/ 1614621 h 1800359"/>
              <a:gd name="connsiteX208" fmla="*/ 1021557 w 2640806"/>
              <a:gd name="connsiteY208" fmla="*/ 1647959 h 1800359"/>
              <a:gd name="connsiteX209" fmla="*/ 1035844 w 2640806"/>
              <a:gd name="connsiteY209" fmla="*/ 1671771 h 1800359"/>
              <a:gd name="connsiteX210" fmla="*/ 1102519 w 2640806"/>
              <a:gd name="connsiteY210" fmla="*/ 1678915 h 1800359"/>
              <a:gd name="connsiteX211" fmla="*/ 1154907 w 2640806"/>
              <a:gd name="connsiteY211" fmla="*/ 1697965 h 1800359"/>
              <a:gd name="connsiteX212" fmla="*/ 1171575 w 2640806"/>
              <a:gd name="connsiteY212" fmla="*/ 1709871 h 1800359"/>
              <a:gd name="connsiteX213" fmla="*/ 1176338 w 2640806"/>
              <a:gd name="connsiteY213" fmla="*/ 1717015 h 1800359"/>
              <a:gd name="connsiteX214" fmla="*/ 1178719 w 2640806"/>
              <a:gd name="connsiteY214" fmla="*/ 1726540 h 1800359"/>
              <a:gd name="connsiteX215" fmla="*/ 1181100 w 2640806"/>
              <a:gd name="connsiteY215" fmla="*/ 1728921 h 1800359"/>
              <a:gd name="connsiteX216" fmla="*/ 1204913 w 2640806"/>
              <a:gd name="connsiteY216" fmla="*/ 1793215 h 1800359"/>
              <a:gd name="connsiteX217" fmla="*/ 1169194 w 2640806"/>
              <a:gd name="connsiteY217" fmla="*/ 1800359 h 1800359"/>
              <a:gd name="connsiteX218" fmla="*/ 1140619 w 2640806"/>
              <a:gd name="connsiteY218" fmla="*/ 1745590 h 1800359"/>
              <a:gd name="connsiteX219" fmla="*/ 1121569 w 2640806"/>
              <a:gd name="connsiteY219" fmla="*/ 1726540 h 1800359"/>
              <a:gd name="connsiteX220" fmla="*/ 1128713 w 2640806"/>
              <a:gd name="connsiteY220" fmla="*/ 1790834 h 1800359"/>
              <a:gd name="connsiteX221" fmla="*/ 1119188 w 2640806"/>
              <a:gd name="connsiteY221" fmla="*/ 1790834 h 1800359"/>
              <a:gd name="connsiteX222" fmla="*/ 1088232 w 2640806"/>
              <a:gd name="connsiteY222" fmla="*/ 1740827 h 1800359"/>
              <a:gd name="connsiteX223" fmla="*/ 1057275 w 2640806"/>
              <a:gd name="connsiteY223" fmla="*/ 1717015 h 1800359"/>
              <a:gd name="connsiteX224" fmla="*/ 1042988 w 2640806"/>
              <a:gd name="connsiteY224" fmla="*/ 1745590 h 1800359"/>
              <a:gd name="connsiteX225" fmla="*/ 1021557 w 2640806"/>
              <a:gd name="connsiteY225" fmla="*/ 1750352 h 1800359"/>
              <a:gd name="connsiteX226" fmla="*/ 985838 w 2640806"/>
              <a:gd name="connsiteY226" fmla="*/ 1697965 h 1800359"/>
              <a:gd name="connsiteX227" fmla="*/ 919163 w 2640806"/>
              <a:gd name="connsiteY227" fmla="*/ 1671771 h 1800359"/>
              <a:gd name="connsiteX228" fmla="*/ 876300 w 2640806"/>
              <a:gd name="connsiteY228" fmla="*/ 1638434 h 1800359"/>
              <a:gd name="connsiteX229" fmla="*/ 857250 w 2640806"/>
              <a:gd name="connsiteY229" fmla="*/ 1576521 h 1800359"/>
              <a:gd name="connsiteX230" fmla="*/ 862013 w 2640806"/>
              <a:gd name="connsiteY230" fmla="*/ 1528896 h 1800359"/>
              <a:gd name="connsiteX231" fmla="*/ 864394 w 2640806"/>
              <a:gd name="connsiteY231" fmla="*/ 1464602 h 1800359"/>
              <a:gd name="connsiteX232" fmla="*/ 866775 w 2640806"/>
              <a:gd name="connsiteY232" fmla="*/ 1400309 h 1800359"/>
              <a:gd name="connsiteX233" fmla="*/ 862013 w 2640806"/>
              <a:gd name="connsiteY233" fmla="*/ 1333634 h 1800359"/>
              <a:gd name="connsiteX234" fmla="*/ 804863 w 2640806"/>
              <a:gd name="connsiteY234" fmla="*/ 1305059 h 1800359"/>
              <a:gd name="connsiteX235" fmla="*/ 754857 w 2640806"/>
              <a:gd name="connsiteY235" fmla="*/ 1281246 h 1800359"/>
              <a:gd name="connsiteX236" fmla="*/ 692944 w 2640806"/>
              <a:gd name="connsiteY236" fmla="*/ 1250290 h 1800359"/>
              <a:gd name="connsiteX237" fmla="*/ 609600 w 2640806"/>
              <a:gd name="connsiteY237" fmla="*/ 1209809 h 1800359"/>
              <a:gd name="connsiteX238" fmla="*/ 566738 w 2640806"/>
              <a:gd name="connsiteY238" fmla="*/ 1183615 h 1800359"/>
              <a:gd name="connsiteX239" fmla="*/ 528638 w 2640806"/>
              <a:gd name="connsiteY239" fmla="*/ 1138371 h 1800359"/>
              <a:gd name="connsiteX240" fmla="*/ 523875 w 2640806"/>
              <a:gd name="connsiteY240" fmla="*/ 1109796 h 1800359"/>
              <a:gd name="connsiteX241" fmla="*/ 550069 w 2640806"/>
              <a:gd name="connsiteY241" fmla="*/ 1090746 h 1800359"/>
              <a:gd name="connsiteX242" fmla="*/ 561975 w 2640806"/>
              <a:gd name="connsiteY242" fmla="*/ 1064552 h 1800359"/>
              <a:gd name="connsiteX243" fmla="*/ 547688 w 2640806"/>
              <a:gd name="connsiteY243" fmla="*/ 1040740 h 1800359"/>
              <a:gd name="connsiteX244" fmla="*/ 490538 w 2640806"/>
              <a:gd name="connsiteY244" fmla="*/ 1076459 h 1800359"/>
              <a:gd name="connsiteX245" fmla="*/ 447675 w 2640806"/>
              <a:gd name="connsiteY245" fmla="*/ 1057409 h 1800359"/>
              <a:gd name="connsiteX246" fmla="*/ 454819 w 2640806"/>
              <a:gd name="connsiteY246" fmla="*/ 1026452 h 1800359"/>
              <a:gd name="connsiteX247" fmla="*/ 461963 w 2640806"/>
              <a:gd name="connsiteY247" fmla="*/ 988352 h 1800359"/>
              <a:gd name="connsiteX248" fmla="*/ 459582 w 2640806"/>
              <a:gd name="connsiteY248" fmla="*/ 976446 h 1800359"/>
              <a:gd name="connsiteX249" fmla="*/ 419100 w 2640806"/>
              <a:gd name="connsiteY249" fmla="*/ 959777 h 1800359"/>
              <a:gd name="connsiteX250" fmla="*/ 392907 w 2640806"/>
              <a:gd name="connsiteY250" fmla="*/ 905009 h 1800359"/>
              <a:gd name="connsiteX251" fmla="*/ 395288 w 2640806"/>
              <a:gd name="connsiteY251" fmla="*/ 857384 h 1800359"/>
              <a:gd name="connsiteX252" fmla="*/ 433388 w 2640806"/>
              <a:gd name="connsiteY252" fmla="*/ 835952 h 1800359"/>
              <a:gd name="connsiteX253" fmla="*/ 431007 w 2640806"/>
              <a:gd name="connsiteY253" fmla="*/ 800234 h 1800359"/>
              <a:gd name="connsiteX254" fmla="*/ 400050 w 2640806"/>
              <a:gd name="connsiteY254" fmla="*/ 819284 h 1800359"/>
              <a:gd name="connsiteX255" fmla="*/ 397669 w 2640806"/>
              <a:gd name="connsiteY255" fmla="*/ 781184 h 1800359"/>
              <a:gd name="connsiteX256" fmla="*/ 419100 w 2640806"/>
              <a:gd name="connsiteY256" fmla="*/ 743084 h 1800359"/>
              <a:gd name="connsiteX257" fmla="*/ 421482 w 2640806"/>
              <a:gd name="connsiteY257" fmla="*/ 695459 h 1800359"/>
              <a:gd name="connsiteX258" fmla="*/ 428625 w 2640806"/>
              <a:gd name="connsiteY258" fmla="*/ 669265 h 1800359"/>
              <a:gd name="connsiteX259" fmla="*/ 383382 w 2640806"/>
              <a:gd name="connsiteY259" fmla="*/ 669265 h 1800359"/>
              <a:gd name="connsiteX260" fmla="*/ 385763 w 2640806"/>
              <a:gd name="connsiteY260" fmla="*/ 619259 h 1800359"/>
              <a:gd name="connsiteX261" fmla="*/ 423863 w 2640806"/>
              <a:gd name="connsiteY261" fmla="*/ 602590 h 1800359"/>
              <a:gd name="connsiteX262" fmla="*/ 445294 w 2640806"/>
              <a:gd name="connsiteY262" fmla="*/ 562109 h 1800359"/>
              <a:gd name="connsiteX263" fmla="*/ 469107 w 2640806"/>
              <a:gd name="connsiteY263" fmla="*/ 526390 h 1800359"/>
              <a:gd name="connsiteX264" fmla="*/ 438150 w 2640806"/>
              <a:gd name="connsiteY264" fmla="*/ 519246 h 1800359"/>
              <a:gd name="connsiteX265" fmla="*/ 409575 w 2640806"/>
              <a:gd name="connsiteY265" fmla="*/ 521627 h 1800359"/>
              <a:gd name="connsiteX266" fmla="*/ 400050 w 2640806"/>
              <a:gd name="connsiteY266" fmla="*/ 552584 h 1800359"/>
              <a:gd name="connsiteX267" fmla="*/ 381000 w 2640806"/>
              <a:gd name="connsiteY267" fmla="*/ 588302 h 1800359"/>
              <a:gd name="connsiteX268" fmla="*/ 333375 w 2640806"/>
              <a:gd name="connsiteY268" fmla="*/ 614496 h 1800359"/>
              <a:gd name="connsiteX269" fmla="*/ 285750 w 2640806"/>
              <a:gd name="connsiteY269" fmla="*/ 635927 h 1800359"/>
              <a:gd name="connsiteX270" fmla="*/ 230982 w 2640806"/>
              <a:gd name="connsiteY270" fmla="*/ 643071 h 1800359"/>
              <a:gd name="connsiteX271" fmla="*/ 159544 w 2640806"/>
              <a:gd name="connsiteY271" fmla="*/ 631165 h 1800359"/>
              <a:gd name="connsiteX272" fmla="*/ 230982 w 2640806"/>
              <a:gd name="connsiteY272" fmla="*/ 612115 h 1800359"/>
              <a:gd name="connsiteX273" fmla="*/ 233363 w 2640806"/>
              <a:gd name="connsiteY273" fmla="*/ 581159 h 1800359"/>
              <a:gd name="connsiteX274" fmla="*/ 204788 w 2640806"/>
              <a:gd name="connsiteY274" fmla="*/ 557346 h 1800359"/>
              <a:gd name="connsiteX275" fmla="*/ 223838 w 2640806"/>
              <a:gd name="connsiteY275" fmla="*/ 531152 h 1800359"/>
              <a:gd name="connsiteX276" fmla="*/ 221457 w 2640806"/>
              <a:gd name="connsiteY276" fmla="*/ 495434 h 1800359"/>
              <a:gd name="connsiteX277" fmla="*/ 221457 w 2640806"/>
              <a:gd name="connsiteY277" fmla="*/ 495434 h 1800359"/>
              <a:gd name="connsiteX278" fmla="*/ 166688 w 2640806"/>
              <a:gd name="connsiteY278" fmla="*/ 500196 h 1800359"/>
              <a:gd name="connsiteX279" fmla="*/ 157163 w 2640806"/>
              <a:gd name="connsiteY279" fmla="*/ 533534 h 1800359"/>
              <a:gd name="connsiteX280" fmla="*/ 159544 w 2640806"/>
              <a:gd name="connsiteY280" fmla="*/ 478765 h 1800359"/>
              <a:gd name="connsiteX281" fmla="*/ 192882 w 2640806"/>
              <a:gd name="connsiteY281" fmla="*/ 433521 h 1800359"/>
              <a:gd name="connsiteX282" fmla="*/ 214313 w 2640806"/>
              <a:gd name="connsiteY282" fmla="*/ 414471 h 1800359"/>
              <a:gd name="connsiteX283" fmla="*/ 245269 w 2640806"/>
              <a:gd name="connsiteY283" fmla="*/ 393040 h 1800359"/>
              <a:gd name="connsiteX284" fmla="*/ 197644 w 2640806"/>
              <a:gd name="connsiteY284" fmla="*/ 378752 h 1800359"/>
              <a:gd name="connsiteX285" fmla="*/ 133350 w 2640806"/>
              <a:gd name="connsiteY285" fmla="*/ 378752 h 1800359"/>
              <a:gd name="connsiteX286" fmla="*/ 109538 w 2640806"/>
              <a:gd name="connsiteY286" fmla="*/ 378752 h 1800359"/>
              <a:gd name="connsiteX287" fmla="*/ 107157 w 2640806"/>
              <a:gd name="connsiteY287" fmla="*/ 433521 h 1800359"/>
              <a:gd name="connsiteX288" fmla="*/ 61913 w 2640806"/>
              <a:gd name="connsiteY288" fmla="*/ 378752 h 1800359"/>
              <a:gd name="connsiteX289" fmla="*/ 0 w 2640806"/>
              <a:gd name="connsiteY289" fmla="*/ 359702 h 1800359"/>
              <a:gd name="connsiteX290" fmla="*/ 0 w 2640806"/>
              <a:gd name="connsiteY290" fmla="*/ 338271 h 1800359"/>
              <a:gd name="connsiteX291" fmla="*/ 35719 w 2640806"/>
              <a:gd name="connsiteY291" fmla="*/ 314459 h 1800359"/>
              <a:gd name="connsiteX292" fmla="*/ 66675 w 2640806"/>
              <a:gd name="connsiteY292" fmla="*/ 273977 h 1800359"/>
              <a:gd name="connsiteX293" fmla="*/ 54769 w 2640806"/>
              <a:gd name="connsiteY293" fmla="*/ 238259 h 1800359"/>
              <a:gd name="connsiteX294" fmla="*/ 35719 w 2640806"/>
              <a:gd name="connsiteY294" fmla="*/ 214446 h 1800359"/>
              <a:gd name="connsiteX295" fmla="*/ 61913 w 2640806"/>
              <a:gd name="connsiteY295" fmla="*/ 200159 h 1800359"/>
              <a:gd name="connsiteX296" fmla="*/ 71438 w 2640806"/>
              <a:gd name="connsiteY296" fmla="*/ 159677 h 1800359"/>
              <a:gd name="connsiteX297" fmla="*/ 57150 w 2640806"/>
              <a:gd name="connsiteY297" fmla="*/ 123959 h 1800359"/>
              <a:gd name="connsiteX298" fmla="*/ 21432 w 2640806"/>
              <a:gd name="connsiteY298" fmla="*/ 81096 h 1800359"/>
              <a:gd name="connsiteX299" fmla="*/ 66675 w 2640806"/>
              <a:gd name="connsiteY299" fmla="*/ 57284 h 1800359"/>
              <a:gd name="connsiteX300" fmla="*/ 95250 w 2640806"/>
              <a:gd name="connsiteY300" fmla="*/ 47759 h 1800359"/>
              <a:gd name="connsiteX301" fmla="*/ 190500 w 2640806"/>
              <a:gd name="connsiteY301" fmla="*/ 134 h 1800359"/>
              <a:gd name="connsiteX302" fmla="*/ 269081 w 2640806"/>
              <a:gd name="connsiteY302" fmla="*/ 62046 h 1800359"/>
              <a:gd name="connsiteX303" fmla="*/ 404813 w 2640806"/>
              <a:gd name="connsiteY303"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31169 w 2640806"/>
              <a:gd name="connsiteY61" fmla="*/ 964541 h 1800359"/>
              <a:gd name="connsiteX62" fmla="*/ 1778794 w 2640806"/>
              <a:gd name="connsiteY62" fmla="*/ 928822 h 1800359"/>
              <a:gd name="connsiteX63" fmla="*/ 1802607 w 2640806"/>
              <a:gd name="connsiteY63" fmla="*/ 912153 h 1800359"/>
              <a:gd name="connsiteX64" fmla="*/ 1869282 w 2640806"/>
              <a:gd name="connsiteY64" fmla="*/ 912153 h 1800359"/>
              <a:gd name="connsiteX65" fmla="*/ 1907382 w 2640806"/>
              <a:gd name="connsiteY65" fmla="*/ 940728 h 1800359"/>
              <a:gd name="connsiteX66" fmla="*/ 1940719 w 2640806"/>
              <a:gd name="connsiteY66" fmla="*/ 957397 h 1800359"/>
              <a:gd name="connsiteX67" fmla="*/ 1962150 w 2640806"/>
              <a:gd name="connsiteY67" fmla="*/ 971685 h 1800359"/>
              <a:gd name="connsiteX68" fmla="*/ 1988344 w 2640806"/>
              <a:gd name="connsiteY68" fmla="*/ 955016 h 1800359"/>
              <a:gd name="connsiteX69" fmla="*/ 2024063 w 2640806"/>
              <a:gd name="connsiteY69" fmla="*/ 933585 h 1800359"/>
              <a:gd name="connsiteX70" fmla="*/ 2057400 w 2640806"/>
              <a:gd name="connsiteY70" fmla="*/ 950253 h 1800359"/>
              <a:gd name="connsiteX71" fmla="*/ 2081213 w 2640806"/>
              <a:gd name="connsiteY71" fmla="*/ 983591 h 1800359"/>
              <a:gd name="connsiteX72" fmla="*/ 2109788 w 2640806"/>
              <a:gd name="connsiteY72" fmla="*/ 1024072 h 1800359"/>
              <a:gd name="connsiteX73" fmla="*/ 2143125 w 2640806"/>
              <a:gd name="connsiteY73" fmla="*/ 1028834 h 1800359"/>
              <a:gd name="connsiteX74" fmla="*/ 2183607 w 2640806"/>
              <a:gd name="connsiteY74" fmla="*/ 995497 h 1800359"/>
              <a:gd name="connsiteX75" fmla="*/ 2188369 w 2640806"/>
              <a:gd name="connsiteY75" fmla="*/ 945491 h 1800359"/>
              <a:gd name="connsiteX76" fmla="*/ 2231232 w 2640806"/>
              <a:gd name="connsiteY76" fmla="*/ 938347 h 1800359"/>
              <a:gd name="connsiteX77" fmla="*/ 2300288 w 2640806"/>
              <a:gd name="connsiteY77" fmla="*/ 971685 h 1800359"/>
              <a:gd name="connsiteX78" fmla="*/ 2395538 w 2640806"/>
              <a:gd name="connsiteY78" fmla="*/ 997878 h 1800359"/>
              <a:gd name="connsiteX79" fmla="*/ 2459832 w 2640806"/>
              <a:gd name="connsiteY79" fmla="*/ 1035978 h 1800359"/>
              <a:gd name="connsiteX80" fmla="*/ 2488407 w 2640806"/>
              <a:gd name="connsiteY80" fmla="*/ 1083603 h 1800359"/>
              <a:gd name="connsiteX81" fmla="*/ 2502694 w 2640806"/>
              <a:gd name="connsiteY81" fmla="*/ 1100272 h 1800359"/>
              <a:gd name="connsiteX82" fmla="*/ 2543175 w 2640806"/>
              <a:gd name="connsiteY82" fmla="*/ 1124085 h 1800359"/>
              <a:gd name="connsiteX83" fmla="*/ 2640806 w 2640806"/>
              <a:gd name="connsiteY83" fmla="*/ 1152658 h 1800359"/>
              <a:gd name="connsiteX84" fmla="*/ 2516982 w 2640806"/>
              <a:gd name="connsiteY84" fmla="*/ 1150278 h 1800359"/>
              <a:gd name="connsiteX85" fmla="*/ 2493169 w 2640806"/>
              <a:gd name="connsiteY85" fmla="*/ 1155041 h 1800359"/>
              <a:gd name="connsiteX86" fmla="*/ 2443163 w 2640806"/>
              <a:gd name="connsiteY86" fmla="*/ 1126466 h 1800359"/>
              <a:gd name="connsiteX87" fmla="*/ 2433638 w 2640806"/>
              <a:gd name="connsiteY87" fmla="*/ 1090747 h 1800359"/>
              <a:gd name="connsiteX88" fmla="*/ 2419350 w 2640806"/>
              <a:gd name="connsiteY88" fmla="*/ 1052647 h 1800359"/>
              <a:gd name="connsiteX89" fmla="*/ 2338388 w 2640806"/>
              <a:gd name="connsiteY89" fmla="*/ 1024072 h 1800359"/>
              <a:gd name="connsiteX90" fmla="*/ 2264569 w 2640806"/>
              <a:gd name="connsiteY90" fmla="*/ 997878 h 1800359"/>
              <a:gd name="connsiteX91" fmla="*/ 2224088 w 2640806"/>
              <a:gd name="connsiteY91" fmla="*/ 1012166 h 1800359"/>
              <a:gd name="connsiteX92" fmla="*/ 2178844 w 2640806"/>
              <a:gd name="connsiteY92" fmla="*/ 1052647 h 1800359"/>
              <a:gd name="connsiteX93" fmla="*/ 2116932 w 2640806"/>
              <a:gd name="connsiteY93" fmla="*/ 1081222 h 1800359"/>
              <a:gd name="connsiteX94" fmla="*/ 2071688 w 2640806"/>
              <a:gd name="connsiteY94" fmla="*/ 1064553 h 1800359"/>
              <a:gd name="connsiteX95" fmla="*/ 2035969 w 2640806"/>
              <a:gd name="connsiteY95" fmla="*/ 1028835 h 1800359"/>
              <a:gd name="connsiteX96" fmla="*/ 2045494 w 2640806"/>
              <a:gd name="connsiteY96" fmla="*/ 1009785 h 1800359"/>
              <a:gd name="connsiteX97" fmla="*/ 2007394 w 2640806"/>
              <a:gd name="connsiteY97" fmla="*/ 1014547 h 1800359"/>
              <a:gd name="connsiteX98" fmla="*/ 1974057 w 2640806"/>
              <a:gd name="connsiteY98" fmla="*/ 1043122 h 1800359"/>
              <a:gd name="connsiteX99" fmla="*/ 1933575 w 2640806"/>
              <a:gd name="connsiteY99" fmla="*/ 1047885 h 1800359"/>
              <a:gd name="connsiteX100" fmla="*/ 1890713 w 2640806"/>
              <a:gd name="connsiteY100" fmla="*/ 1019310 h 1800359"/>
              <a:gd name="connsiteX101" fmla="*/ 1862138 w 2640806"/>
              <a:gd name="connsiteY101" fmla="*/ 974066 h 1800359"/>
              <a:gd name="connsiteX102" fmla="*/ 1814513 w 2640806"/>
              <a:gd name="connsiteY102" fmla="*/ 971685 h 1800359"/>
              <a:gd name="connsiteX103" fmla="*/ 1778794 w 2640806"/>
              <a:gd name="connsiteY103" fmla="*/ 1000260 h 1800359"/>
              <a:gd name="connsiteX104" fmla="*/ 1721644 w 2640806"/>
              <a:gd name="connsiteY104" fmla="*/ 1031216 h 1800359"/>
              <a:gd name="connsiteX105" fmla="*/ 1671638 w 2640806"/>
              <a:gd name="connsiteY105" fmla="*/ 1031216 h 1800359"/>
              <a:gd name="connsiteX106" fmla="*/ 1631157 w 2640806"/>
              <a:gd name="connsiteY106" fmla="*/ 1009785 h 1800359"/>
              <a:gd name="connsiteX107" fmla="*/ 1604963 w 2640806"/>
              <a:gd name="connsiteY107" fmla="*/ 993116 h 1800359"/>
              <a:gd name="connsiteX108" fmla="*/ 1583532 w 2640806"/>
              <a:gd name="connsiteY108" fmla="*/ 952635 h 1800359"/>
              <a:gd name="connsiteX109" fmla="*/ 1562100 w 2640806"/>
              <a:gd name="connsiteY109" fmla="*/ 919297 h 1800359"/>
              <a:gd name="connsiteX110" fmla="*/ 1516857 w 2640806"/>
              <a:gd name="connsiteY110" fmla="*/ 926440 h 1800359"/>
              <a:gd name="connsiteX111" fmla="*/ 1471613 w 2640806"/>
              <a:gd name="connsiteY111" fmla="*/ 897865 h 1800359"/>
              <a:gd name="connsiteX112" fmla="*/ 1438275 w 2640806"/>
              <a:gd name="connsiteY112" fmla="*/ 847859 h 1800359"/>
              <a:gd name="connsiteX113" fmla="*/ 1433513 w 2640806"/>
              <a:gd name="connsiteY113" fmla="*/ 819284 h 1800359"/>
              <a:gd name="connsiteX114" fmla="*/ 1409700 w 2640806"/>
              <a:gd name="connsiteY114" fmla="*/ 804996 h 1800359"/>
              <a:gd name="connsiteX115" fmla="*/ 1369219 w 2640806"/>
              <a:gd name="connsiteY115" fmla="*/ 807377 h 1800359"/>
              <a:gd name="connsiteX116" fmla="*/ 1309688 w 2640806"/>
              <a:gd name="connsiteY116" fmla="*/ 807377 h 1800359"/>
              <a:gd name="connsiteX117" fmla="*/ 1281113 w 2640806"/>
              <a:gd name="connsiteY117" fmla="*/ 812140 h 1800359"/>
              <a:gd name="connsiteX118" fmla="*/ 1257300 w 2640806"/>
              <a:gd name="connsiteY118" fmla="*/ 835952 h 1800359"/>
              <a:gd name="connsiteX119" fmla="*/ 1221582 w 2640806"/>
              <a:gd name="connsiteY119" fmla="*/ 838334 h 1800359"/>
              <a:gd name="connsiteX120" fmla="*/ 1188244 w 2640806"/>
              <a:gd name="connsiteY120" fmla="*/ 835952 h 1800359"/>
              <a:gd name="connsiteX121" fmla="*/ 1143000 w 2640806"/>
              <a:gd name="connsiteY121" fmla="*/ 821665 h 1800359"/>
              <a:gd name="connsiteX122" fmla="*/ 1109663 w 2640806"/>
              <a:gd name="connsiteY122" fmla="*/ 838334 h 1800359"/>
              <a:gd name="connsiteX123" fmla="*/ 1083469 w 2640806"/>
              <a:gd name="connsiteY123" fmla="*/ 866909 h 1800359"/>
              <a:gd name="connsiteX124" fmla="*/ 1054894 w 2640806"/>
              <a:gd name="connsiteY124" fmla="*/ 885959 h 1800359"/>
              <a:gd name="connsiteX125" fmla="*/ 1064419 w 2640806"/>
              <a:gd name="connsiteY125" fmla="*/ 926440 h 1800359"/>
              <a:gd name="connsiteX126" fmla="*/ 1059657 w 2640806"/>
              <a:gd name="connsiteY126" fmla="*/ 985971 h 1800359"/>
              <a:gd name="connsiteX127" fmla="*/ 1038225 w 2640806"/>
              <a:gd name="connsiteY127" fmla="*/ 933584 h 1800359"/>
              <a:gd name="connsiteX128" fmla="*/ 1028700 w 2640806"/>
              <a:gd name="connsiteY128" fmla="*/ 902627 h 1800359"/>
              <a:gd name="connsiteX129" fmla="*/ 1009650 w 2640806"/>
              <a:gd name="connsiteY129" fmla="*/ 897865 h 1800359"/>
              <a:gd name="connsiteX130" fmla="*/ 997744 w 2640806"/>
              <a:gd name="connsiteY130" fmla="*/ 921677 h 1800359"/>
              <a:gd name="connsiteX131" fmla="*/ 969169 w 2640806"/>
              <a:gd name="connsiteY131" fmla="*/ 924059 h 1800359"/>
              <a:gd name="connsiteX132" fmla="*/ 935832 w 2640806"/>
              <a:gd name="connsiteY132" fmla="*/ 916915 h 1800359"/>
              <a:gd name="connsiteX133" fmla="*/ 912019 w 2640806"/>
              <a:gd name="connsiteY133" fmla="*/ 935965 h 1800359"/>
              <a:gd name="connsiteX134" fmla="*/ 873919 w 2640806"/>
              <a:gd name="connsiteY134" fmla="*/ 945490 h 1800359"/>
              <a:gd name="connsiteX135" fmla="*/ 842963 w 2640806"/>
              <a:gd name="connsiteY135" fmla="*/ 935965 h 1800359"/>
              <a:gd name="connsiteX136" fmla="*/ 802482 w 2640806"/>
              <a:gd name="connsiteY136" fmla="*/ 912152 h 1800359"/>
              <a:gd name="connsiteX137" fmla="*/ 785813 w 2640806"/>
              <a:gd name="connsiteY137" fmla="*/ 881196 h 1800359"/>
              <a:gd name="connsiteX138" fmla="*/ 776288 w 2640806"/>
              <a:gd name="connsiteY138" fmla="*/ 866909 h 1800359"/>
              <a:gd name="connsiteX139" fmla="*/ 800100 w 2640806"/>
              <a:gd name="connsiteY139" fmla="*/ 850240 h 1800359"/>
              <a:gd name="connsiteX140" fmla="*/ 800100 w 2640806"/>
              <a:gd name="connsiteY140" fmla="*/ 793090 h 1800359"/>
              <a:gd name="connsiteX141" fmla="*/ 776288 w 2640806"/>
              <a:gd name="connsiteY141" fmla="*/ 783565 h 1800359"/>
              <a:gd name="connsiteX142" fmla="*/ 719138 w 2640806"/>
              <a:gd name="connsiteY142" fmla="*/ 788327 h 1800359"/>
              <a:gd name="connsiteX143" fmla="*/ 688182 w 2640806"/>
              <a:gd name="connsiteY143" fmla="*/ 781184 h 1800359"/>
              <a:gd name="connsiteX144" fmla="*/ 673894 w 2640806"/>
              <a:gd name="connsiteY144" fmla="*/ 754990 h 1800359"/>
              <a:gd name="connsiteX145" fmla="*/ 652463 w 2640806"/>
              <a:gd name="connsiteY145" fmla="*/ 731177 h 1800359"/>
              <a:gd name="connsiteX146" fmla="*/ 619125 w 2640806"/>
              <a:gd name="connsiteY146" fmla="*/ 709746 h 1800359"/>
              <a:gd name="connsiteX147" fmla="*/ 590550 w 2640806"/>
              <a:gd name="connsiteY147" fmla="*/ 716890 h 1800359"/>
              <a:gd name="connsiteX148" fmla="*/ 566738 w 2640806"/>
              <a:gd name="connsiteY148" fmla="*/ 719271 h 1800359"/>
              <a:gd name="connsiteX149" fmla="*/ 569119 w 2640806"/>
              <a:gd name="connsiteY149" fmla="*/ 750227 h 1800359"/>
              <a:gd name="connsiteX150" fmla="*/ 604838 w 2640806"/>
              <a:gd name="connsiteY150" fmla="*/ 764515 h 1800359"/>
              <a:gd name="connsiteX151" fmla="*/ 571500 w 2640806"/>
              <a:gd name="connsiteY151" fmla="*/ 778802 h 1800359"/>
              <a:gd name="connsiteX152" fmla="*/ 545307 w 2640806"/>
              <a:gd name="connsiteY152" fmla="*/ 795471 h 1800359"/>
              <a:gd name="connsiteX153" fmla="*/ 569119 w 2640806"/>
              <a:gd name="connsiteY153" fmla="*/ 814521 h 1800359"/>
              <a:gd name="connsiteX154" fmla="*/ 550069 w 2640806"/>
              <a:gd name="connsiteY154" fmla="*/ 833571 h 1800359"/>
              <a:gd name="connsiteX155" fmla="*/ 523875 w 2640806"/>
              <a:gd name="connsiteY155" fmla="*/ 840715 h 1800359"/>
              <a:gd name="connsiteX156" fmla="*/ 511969 w 2640806"/>
              <a:gd name="connsiteY156" fmla="*/ 862146 h 1800359"/>
              <a:gd name="connsiteX157" fmla="*/ 535782 w 2640806"/>
              <a:gd name="connsiteY157" fmla="*/ 883577 h 1800359"/>
              <a:gd name="connsiteX158" fmla="*/ 542925 w 2640806"/>
              <a:gd name="connsiteY158" fmla="*/ 914534 h 1800359"/>
              <a:gd name="connsiteX159" fmla="*/ 557213 w 2640806"/>
              <a:gd name="connsiteY159" fmla="*/ 947871 h 1800359"/>
              <a:gd name="connsiteX160" fmla="*/ 533400 w 2640806"/>
              <a:gd name="connsiteY160" fmla="*/ 955015 h 1800359"/>
              <a:gd name="connsiteX161" fmla="*/ 528638 w 2640806"/>
              <a:gd name="connsiteY161" fmla="*/ 988352 h 1800359"/>
              <a:gd name="connsiteX162" fmla="*/ 550069 w 2640806"/>
              <a:gd name="connsiteY162" fmla="*/ 1002640 h 1800359"/>
              <a:gd name="connsiteX163" fmla="*/ 573882 w 2640806"/>
              <a:gd name="connsiteY163" fmla="*/ 990734 h 1800359"/>
              <a:gd name="connsiteX164" fmla="*/ 588169 w 2640806"/>
              <a:gd name="connsiteY164" fmla="*/ 1012165 h 1800359"/>
              <a:gd name="connsiteX165" fmla="*/ 588169 w 2640806"/>
              <a:gd name="connsiteY165" fmla="*/ 1012165 h 1800359"/>
              <a:gd name="connsiteX166" fmla="*/ 614363 w 2640806"/>
              <a:gd name="connsiteY166" fmla="*/ 1038359 h 1800359"/>
              <a:gd name="connsiteX167" fmla="*/ 602457 w 2640806"/>
              <a:gd name="connsiteY167" fmla="*/ 1064552 h 1800359"/>
              <a:gd name="connsiteX168" fmla="*/ 588169 w 2640806"/>
              <a:gd name="connsiteY168" fmla="*/ 1081221 h 1800359"/>
              <a:gd name="connsiteX169" fmla="*/ 600075 w 2640806"/>
              <a:gd name="connsiteY169" fmla="*/ 1119321 h 1800359"/>
              <a:gd name="connsiteX170" fmla="*/ 609600 w 2640806"/>
              <a:gd name="connsiteY170" fmla="*/ 1138371 h 1800359"/>
              <a:gd name="connsiteX171" fmla="*/ 609600 w 2640806"/>
              <a:gd name="connsiteY171" fmla="*/ 1138371 h 1800359"/>
              <a:gd name="connsiteX172" fmla="*/ 640557 w 2640806"/>
              <a:gd name="connsiteY172" fmla="*/ 1155040 h 1800359"/>
              <a:gd name="connsiteX173" fmla="*/ 642938 w 2640806"/>
              <a:gd name="connsiteY173" fmla="*/ 1188377 h 1800359"/>
              <a:gd name="connsiteX174" fmla="*/ 681038 w 2640806"/>
              <a:gd name="connsiteY174" fmla="*/ 1205046 h 1800359"/>
              <a:gd name="connsiteX175" fmla="*/ 781050 w 2640806"/>
              <a:gd name="connsiteY175" fmla="*/ 1228859 h 1800359"/>
              <a:gd name="connsiteX176" fmla="*/ 797719 w 2640806"/>
              <a:gd name="connsiteY176" fmla="*/ 1245527 h 1800359"/>
              <a:gd name="connsiteX177" fmla="*/ 828675 w 2640806"/>
              <a:gd name="connsiteY177" fmla="*/ 1262196 h 1800359"/>
              <a:gd name="connsiteX178" fmla="*/ 852488 w 2640806"/>
              <a:gd name="connsiteY178" fmla="*/ 1238384 h 1800359"/>
              <a:gd name="connsiteX179" fmla="*/ 864394 w 2640806"/>
              <a:gd name="connsiteY179" fmla="*/ 1262196 h 1800359"/>
              <a:gd name="connsiteX180" fmla="*/ 926307 w 2640806"/>
              <a:gd name="connsiteY180" fmla="*/ 1269340 h 1800359"/>
              <a:gd name="connsiteX181" fmla="*/ 940594 w 2640806"/>
              <a:gd name="connsiteY181" fmla="*/ 1286009 h 1800359"/>
              <a:gd name="connsiteX182" fmla="*/ 966788 w 2640806"/>
              <a:gd name="connsiteY182" fmla="*/ 1326490 h 1800359"/>
              <a:gd name="connsiteX183" fmla="*/ 1004888 w 2640806"/>
              <a:gd name="connsiteY183" fmla="*/ 1350302 h 1800359"/>
              <a:gd name="connsiteX184" fmla="*/ 1064419 w 2640806"/>
              <a:gd name="connsiteY184" fmla="*/ 1376496 h 1800359"/>
              <a:gd name="connsiteX185" fmla="*/ 1104900 w 2640806"/>
              <a:gd name="connsiteY185" fmla="*/ 1395546 h 1800359"/>
              <a:gd name="connsiteX186" fmla="*/ 1152525 w 2640806"/>
              <a:gd name="connsiteY186" fmla="*/ 1395546 h 1800359"/>
              <a:gd name="connsiteX187" fmla="*/ 1216819 w 2640806"/>
              <a:gd name="connsiteY187" fmla="*/ 1409834 h 1800359"/>
              <a:gd name="connsiteX188" fmla="*/ 1283494 w 2640806"/>
              <a:gd name="connsiteY188" fmla="*/ 1424121 h 1800359"/>
              <a:gd name="connsiteX189" fmla="*/ 1323975 w 2640806"/>
              <a:gd name="connsiteY189" fmla="*/ 1466984 h 1800359"/>
              <a:gd name="connsiteX190" fmla="*/ 1369219 w 2640806"/>
              <a:gd name="connsiteY190" fmla="*/ 1514609 h 1800359"/>
              <a:gd name="connsiteX191" fmla="*/ 1371600 w 2640806"/>
              <a:gd name="connsiteY191" fmla="*/ 1574140 h 1800359"/>
              <a:gd name="connsiteX192" fmla="*/ 1343025 w 2640806"/>
              <a:gd name="connsiteY192" fmla="*/ 1528896 h 1800359"/>
              <a:gd name="connsiteX193" fmla="*/ 1297782 w 2640806"/>
              <a:gd name="connsiteY193" fmla="*/ 1483652 h 1800359"/>
              <a:gd name="connsiteX194" fmla="*/ 1262063 w 2640806"/>
              <a:gd name="connsiteY194" fmla="*/ 1450315 h 1800359"/>
              <a:gd name="connsiteX195" fmla="*/ 1228725 w 2640806"/>
              <a:gd name="connsiteY195" fmla="*/ 1431265 h 1800359"/>
              <a:gd name="connsiteX196" fmla="*/ 1159669 w 2640806"/>
              <a:gd name="connsiteY196" fmla="*/ 1426502 h 1800359"/>
              <a:gd name="connsiteX197" fmla="*/ 1102519 w 2640806"/>
              <a:gd name="connsiteY197" fmla="*/ 1424121 h 1800359"/>
              <a:gd name="connsiteX198" fmla="*/ 1062038 w 2640806"/>
              <a:gd name="connsiteY198" fmla="*/ 1407452 h 1800359"/>
              <a:gd name="connsiteX199" fmla="*/ 1014413 w 2640806"/>
              <a:gd name="connsiteY199" fmla="*/ 1388402 h 1800359"/>
              <a:gd name="connsiteX200" fmla="*/ 983457 w 2640806"/>
              <a:gd name="connsiteY200" fmla="*/ 1366971 h 1800359"/>
              <a:gd name="connsiteX201" fmla="*/ 942975 w 2640806"/>
              <a:gd name="connsiteY201" fmla="*/ 1343159 h 1800359"/>
              <a:gd name="connsiteX202" fmla="*/ 900113 w 2640806"/>
              <a:gd name="connsiteY202" fmla="*/ 1319346 h 1800359"/>
              <a:gd name="connsiteX203" fmla="*/ 912019 w 2640806"/>
              <a:gd name="connsiteY203" fmla="*/ 1364590 h 1800359"/>
              <a:gd name="connsiteX204" fmla="*/ 923925 w 2640806"/>
              <a:gd name="connsiteY204" fmla="*/ 1409834 h 1800359"/>
              <a:gd name="connsiteX205" fmla="*/ 938213 w 2640806"/>
              <a:gd name="connsiteY205" fmla="*/ 1450315 h 1800359"/>
              <a:gd name="connsiteX206" fmla="*/ 962025 w 2640806"/>
              <a:gd name="connsiteY206" fmla="*/ 1497940 h 1800359"/>
              <a:gd name="connsiteX207" fmla="*/ 971550 w 2640806"/>
              <a:gd name="connsiteY207" fmla="*/ 1550327 h 1800359"/>
              <a:gd name="connsiteX208" fmla="*/ 1002507 w 2640806"/>
              <a:gd name="connsiteY208" fmla="*/ 1614621 h 1800359"/>
              <a:gd name="connsiteX209" fmla="*/ 1021557 w 2640806"/>
              <a:gd name="connsiteY209" fmla="*/ 1647959 h 1800359"/>
              <a:gd name="connsiteX210" fmla="*/ 1035844 w 2640806"/>
              <a:gd name="connsiteY210" fmla="*/ 1671771 h 1800359"/>
              <a:gd name="connsiteX211" fmla="*/ 1102519 w 2640806"/>
              <a:gd name="connsiteY211" fmla="*/ 1678915 h 1800359"/>
              <a:gd name="connsiteX212" fmla="*/ 1154907 w 2640806"/>
              <a:gd name="connsiteY212" fmla="*/ 1697965 h 1800359"/>
              <a:gd name="connsiteX213" fmla="*/ 1171575 w 2640806"/>
              <a:gd name="connsiteY213" fmla="*/ 1709871 h 1800359"/>
              <a:gd name="connsiteX214" fmla="*/ 1176338 w 2640806"/>
              <a:gd name="connsiteY214" fmla="*/ 1717015 h 1800359"/>
              <a:gd name="connsiteX215" fmla="*/ 1178719 w 2640806"/>
              <a:gd name="connsiteY215" fmla="*/ 1726540 h 1800359"/>
              <a:gd name="connsiteX216" fmla="*/ 1181100 w 2640806"/>
              <a:gd name="connsiteY216" fmla="*/ 1728921 h 1800359"/>
              <a:gd name="connsiteX217" fmla="*/ 1204913 w 2640806"/>
              <a:gd name="connsiteY217" fmla="*/ 1793215 h 1800359"/>
              <a:gd name="connsiteX218" fmla="*/ 1169194 w 2640806"/>
              <a:gd name="connsiteY218" fmla="*/ 1800359 h 1800359"/>
              <a:gd name="connsiteX219" fmla="*/ 1140619 w 2640806"/>
              <a:gd name="connsiteY219" fmla="*/ 1745590 h 1800359"/>
              <a:gd name="connsiteX220" fmla="*/ 1121569 w 2640806"/>
              <a:gd name="connsiteY220" fmla="*/ 1726540 h 1800359"/>
              <a:gd name="connsiteX221" fmla="*/ 1128713 w 2640806"/>
              <a:gd name="connsiteY221" fmla="*/ 1790834 h 1800359"/>
              <a:gd name="connsiteX222" fmla="*/ 1119188 w 2640806"/>
              <a:gd name="connsiteY222" fmla="*/ 1790834 h 1800359"/>
              <a:gd name="connsiteX223" fmla="*/ 1088232 w 2640806"/>
              <a:gd name="connsiteY223" fmla="*/ 1740827 h 1800359"/>
              <a:gd name="connsiteX224" fmla="*/ 1057275 w 2640806"/>
              <a:gd name="connsiteY224" fmla="*/ 1717015 h 1800359"/>
              <a:gd name="connsiteX225" fmla="*/ 1042988 w 2640806"/>
              <a:gd name="connsiteY225" fmla="*/ 1745590 h 1800359"/>
              <a:gd name="connsiteX226" fmla="*/ 1021557 w 2640806"/>
              <a:gd name="connsiteY226" fmla="*/ 1750352 h 1800359"/>
              <a:gd name="connsiteX227" fmla="*/ 985838 w 2640806"/>
              <a:gd name="connsiteY227" fmla="*/ 1697965 h 1800359"/>
              <a:gd name="connsiteX228" fmla="*/ 919163 w 2640806"/>
              <a:gd name="connsiteY228" fmla="*/ 1671771 h 1800359"/>
              <a:gd name="connsiteX229" fmla="*/ 876300 w 2640806"/>
              <a:gd name="connsiteY229" fmla="*/ 1638434 h 1800359"/>
              <a:gd name="connsiteX230" fmla="*/ 857250 w 2640806"/>
              <a:gd name="connsiteY230" fmla="*/ 1576521 h 1800359"/>
              <a:gd name="connsiteX231" fmla="*/ 862013 w 2640806"/>
              <a:gd name="connsiteY231" fmla="*/ 1528896 h 1800359"/>
              <a:gd name="connsiteX232" fmla="*/ 864394 w 2640806"/>
              <a:gd name="connsiteY232" fmla="*/ 1464602 h 1800359"/>
              <a:gd name="connsiteX233" fmla="*/ 866775 w 2640806"/>
              <a:gd name="connsiteY233" fmla="*/ 1400309 h 1800359"/>
              <a:gd name="connsiteX234" fmla="*/ 862013 w 2640806"/>
              <a:gd name="connsiteY234" fmla="*/ 1333634 h 1800359"/>
              <a:gd name="connsiteX235" fmla="*/ 804863 w 2640806"/>
              <a:gd name="connsiteY235" fmla="*/ 1305059 h 1800359"/>
              <a:gd name="connsiteX236" fmla="*/ 754857 w 2640806"/>
              <a:gd name="connsiteY236" fmla="*/ 1281246 h 1800359"/>
              <a:gd name="connsiteX237" fmla="*/ 692944 w 2640806"/>
              <a:gd name="connsiteY237" fmla="*/ 1250290 h 1800359"/>
              <a:gd name="connsiteX238" fmla="*/ 609600 w 2640806"/>
              <a:gd name="connsiteY238" fmla="*/ 1209809 h 1800359"/>
              <a:gd name="connsiteX239" fmla="*/ 566738 w 2640806"/>
              <a:gd name="connsiteY239" fmla="*/ 1183615 h 1800359"/>
              <a:gd name="connsiteX240" fmla="*/ 528638 w 2640806"/>
              <a:gd name="connsiteY240" fmla="*/ 1138371 h 1800359"/>
              <a:gd name="connsiteX241" fmla="*/ 523875 w 2640806"/>
              <a:gd name="connsiteY241" fmla="*/ 1109796 h 1800359"/>
              <a:gd name="connsiteX242" fmla="*/ 550069 w 2640806"/>
              <a:gd name="connsiteY242" fmla="*/ 1090746 h 1800359"/>
              <a:gd name="connsiteX243" fmla="*/ 561975 w 2640806"/>
              <a:gd name="connsiteY243" fmla="*/ 1064552 h 1800359"/>
              <a:gd name="connsiteX244" fmla="*/ 547688 w 2640806"/>
              <a:gd name="connsiteY244" fmla="*/ 1040740 h 1800359"/>
              <a:gd name="connsiteX245" fmla="*/ 490538 w 2640806"/>
              <a:gd name="connsiteY245" fmla="*/ 1076459 h 1800359"/>
              <a:gd name="connsiteX246" fmla="*/ 447675 w 2640806"/>
              <a:gd name="connsiteY246" fmla="*/ 1057409 h 1800359"/>
              <a:gd name="connsiteX247" fmla="*/ 454819 w 2640806"/>
              <a:gd name="connsiteY247" fmla="*/ 1026452 h 1800359"/>
              <a:gd name="connsiteX248" fmla="*/ 461963 w 2640806"/>
              <a:gd name="connsiteY248" fmla="*/ 988352 h 1800359"/>
              <a:gd name="connsiteX249" fmla="*/ 459582 w 2640806"/>
              <a:gd name="connsiteY249" fmla="*/ 976446 h 1800359"/>
              <a:gd name="connsiteX250" fmla="*/ 419100 w 2640806"/>
              <a:gd name="connsiteY250" fmla="*/ 959777 h 1800359"/>
              <a:gd name="connsiteX251" fmla="*/ 392907 w 2640806"/>
              <a:gd name="connsiteY251" fmla="*/ 905009 h 1800359"/>
              <a:gd name="connsiteX252" fmla="*/ 395288 w 2640806"/>
              <a:gd name="connsiteY252" fmla="*/ 857384 h 1800359"/>
              <a:gd name="connsiteX253" fmla="*/ 433388 w 2640806"/>
              <a:gd name="connsiteY253" fmla="*/ 835952 h 1800359"/>
              <a:gd name="connsiteX254" fmla="*/ 431007 w 2640806"/>
              <a:gd name="connsiteY254" fmla="*/ 800234 h 1800359"/>
              <a:gd name="connsiteX255" fmla="*/ 400050 w 2640806"/>
              <a:gd name="connsiteY255" fmla="*/ 819284 h 1800359"/>
              <a:gd name="connsiteX256" fmla="*/ 397669 w 2640806"/>
              <a:gd name="connsiteY256" fmla="*/ 781184 h 1800359"/>
              <a:gd name="connsiteX257" fmla="*/ 419100 w 2640806"/>
              <a:gd name="connsiteY257" fmla="*/ 743084 h 1800359"/>
              <a:gd name="connsiteX258" fmla="*/ 421482 w 2640806"/>
              <a:gd name="connsiteY258" fmla="*/ 695459 h 1800359"/>
              <a:gd name="connsiteX259" fmla="*/ 428625 w 2640806"/>
              <a:gd name="connsiteY259" fmla="*/ 669265 h 1800359"/>
              <a:gd name="connsiteX260" fmla="*/ 383382 w 2640806"/>
              <a:gd name="connsiteY260" fmla="*/ 669265 h 1800359"/>
              <a:gd name="connsiteX261" fmla="*/ 385763 w 2640806"/>
              <a:gd name="connsiteY261" fmla="*/ 619259 h 1800359"/>
              <a:gd name="connsiteX262" fmla="*/ 423863 w 2640806"/>
              <a:gd name="connsiteY262" fmla="*/ 602590 h 1800359"/>
              <a:gd name="connsiteX263" fmla="*/ 445294 w 2640806"/>
              <a:gd name="connsiteY263" fmla="*/ 562109 h 1800359"/>
              <a:gd name="connsiteX264" fmla="*/ 469107 w 2640806"/>
              <a:gd name="connsiteY264" fmla="*/ 526390 h 1800359"/>
              <a:gd name="connsiteX265" fmla="*/ 438150 w 2640806"/>
              <a:gd name="connsiteY265" fmla="*/ 519246 h 1800359"/>
              <a:gd name="connsiteX266" fmla="*/ 409575 w 2640806"/>
              <a:gd name="connsiteY266" fmla="*/ 521627 h 1800359"/>
              <a:gd name="connsiteX267" fmla="*/ 400050 w 2640806"/>
              <a:gd name="connsiteY267" fmla="*/ 552584 h 1800359"/>
              <a:gd name="connsiteX268" fmla="*/ 381000 w 2640806"/>
              <a:gd name="connsiteY268" fmla="*/ 588302 h 1800359"/>
              <a:gd name="connsiteX269" fmla="*/ 333375 w 2640806"/>
              <a:gd name="connsiteY269" fmla="*/ 614496 h 1800359"/>
              <a:gd name="connsiteX270" fmla="*/ 285750 w 2640806"/>
              <a:gd name="connsiteY270" fmla="*/ 635927 h 1800359"/>
              <a:gd name="connsiteX271" fmla="*/ 230982 w 2640806"/>
              <a:gd name="connsiteY271" fmla="*/ 643071 h 1800359"/>
              <a:gd name="connsiteX272" fmla="*/ 159544 w 2640806"/>
              <a:gd name="connsiteY272" fmla="*/ 631165 h 1800359"/>
              <a:gd name="connsiteX273" fmla="*/ 230982 w 2640806"/>
              <a:gd name="connsiteY273" fmla="*/ 612115 h 1800359"/>
              <a:gd name="connsiteX274" fmla="*/ 233363 w 2640806"/>
              <a:gd name="connsiteY274" fmla="*/ 581159 h 1800359"/>
              <a:gd name="connsiteX275" fmla="*/ 204788 w 2640806"/>
              <a:gd name="connsiteY275" fmla="*/ 557346 h 1800359"/>
              <a:gd name="connsiteX276" fmla="*/ 223838 w 2640806"/>
              <a:gd name="connsiteY276" fmla="*/ 531152 h 1800359"/>
              <a:gd name="connsiteX277" fmla="*/ 221457 w 2640806"/>
              <a:gd name="connsiteY277" fmla="*/ 495434 h 1800359"/>
              <a:gd name="connsiteX278" fmla="*/ 221457 w 2640806"/>
              <a:gd name="connsiteY278" fmla="*/ 495434 h 1800359"/>
              <a:gd name="connsiteX279" fmla="*/ 166688 w 2640806"/>
              <a:gd name="connsiteY279" fmla="*/ 500196 h 1800359"/>
              <a:gd name="connsiteX280" fmla="*/ 157163 w 2640806"/>
              <a:gd name="connsiteY280" fmla="*/ 533534 h 1800359"/>
              <a:gd name="connsiteX281" fmla="*/ 159544 w 2640806"/>
              <a:gd name="connsiteY281" fmla="*/ 478765 h 1800359"/>
              <a:gd name="connsiteX282" fmla="*/ 192882 w 2640806"/>
              <a:gd name="connsiteY282" fmla="*/ 433521 h 1800359"/>
              <a:gd name="connsiteX283" fmla="*/ 214313 w 2640806"/>
              <a:gd name="connsiteY283" fmla="*/ 414471 h 1800359"/>
              <a:gd name="connsiteX284" fmla="*/ 245269 w 2640806"/>
              <a:gd name="connsiteY284" fmla="*/ 393040 h 1800359"/>
              <a:gd name="connsiteX285" fmla="*/ 197644 w 2640806"/>
              <a:gd name="connsiteY285" fmla="*/ 378752 h 1800359"/>
              <a:gd name="connsiteX286" fmla="*/ 133350 w 2640806"/>
              <a:gd name="connsiteY286" fmla="*/ 378752 h 1800359"/>
              <a:gd name="connsiteX287" fmla="*/ 109538 w 2640806"/>
              <a:gd name="connsiteY287" fmla="*/ 378752 h 1800359"/>
              <a:gd name="connsiteX288" fmla="*/ 107157 w 2640806"/>
              <a:gd name="connsiteY288" fmla="*/ 433521 h 1800359"/>
              <a:gd name="connsiteX289" fmla="*/ 61913 w 2640806"/>
              <a:gd name="connsiteY289" fmla="*/ 378752 h 1800359"/>
              <a:gd name="connsiteX290" fmla="*/ 0 w 2640806"/>
              <a:gd name="connsiteY290" fmla="*/ 359702 h 1800359"/>
              <a:gd name="connsiteX291" fmla="*/ 0 w 2640806"/>
              <a:gd name="connsiteY291" fmla="*/ 338271 h 1800359"/>
              <a:gd name="connsiteX292" fmla="*/ 35719 w 2640806"/>
              <a:gd name="connsiteY292" fmla="*/ 314459 h 1800359"/>
              <a:gd name="connsiteX293" fmla="*/ 66675 w 2640806"/>
              <a:gd name="connsiteY293" fmla="*/ 273977 h 1800359"/>
              <a:gd name="connsiteX294" fmla="*/ 54769 w 2640806"/>
              <a:gd name="connsiteY294" fmla="*/ 238259 h 1800359"/>
              <a:gd name="connsiteX295" fmla="*/ 35719 w 2640806"/>
              <a:gd name="connsiteY295" fmla="*/ 214446 h 1800359"/>
              <a:gd name="connsiteX296" fmla="*/ 61913 w 2640806"/>
              <a:gd name="connsiteY296" fmla="*/ 200159 h 1800359"/>
              <a:gd name="connsiteX297" fmla="*/ 71438 w 2640806"/>
              <a:gd name="connsiteY297" fmla="*/ 159677 h 1800359"/>
              <a:gd name="connsiteX298" fmla="*/ 57150 w 2640806"/>
              <a:gd name="connsiteY298" fmla="*/ 123959 h 1800359"/>
              <a:gd name="connsiteX299" fmla="*/ 21432 w 2640806"/>
              <a:gd name="connsiteY299" fmla="*/ 81096 h 1800359"/>
              <a:gd name="connsiteX300" fmla="*/ 66675 w 2640806"/>
              <a:gd name="connsiteY300" fmla="*/ 57284 h 1800359"/>
              <a:gd name="connsiteX301" fmla="*/ 95250 w 2640806"/>
              <a:gd name="connsiteY301" fmla="*/ 47759 h 1800359"/>
              <a:gd name="connsiteX302" fmla="*/ 190500 w 2640806"/>
              <a:gd name="connsiteY302" fmla="*/ 134 h 1800359"/>
              <a:gd name="connsiteX303" fmla="*/ 269081 w 2640806"/>
              <a:gd name="connsiteY303" fmla="*/ 62046 h 1800359"/>
              <a:gd name="connsiteX304" fmla="*/ 404813 w 2640806"/>
              <a:gd name="connsiteY30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31169 w 2640806"/>
              <a:gd name="connsiteY61" fmla="*/ 964541 h 1800359"/>
              <a:gd name="connsiteX62" fmla="*/ 1778794 w 2640806"/>
              <a:gd name="connsiteY62" fmla="*/ 928822 h 1800359"/>
              <a:gd name="connsiteX63" fmla="*/ 1814513 w 2640806"/>
              <a:gd name="connsiteY63" fmla="*/ 916916 h 1800359"/>
              <a:gd name="connsiteX64" fmla="*/ 1869282 w 2640806"/>
              <a:gd name="connsiteY64" fmla="*/ 912153 h 1800359"/>
              <a:gd name="connsiteX65" fmla="*/ 1907382 w 2640806"/>
              <a:gd name="connsiteY65" fmla="*/ 940728 h 1800359"/>
              <a:gd name="connsiteX66" fmla="*/ 1940719 w 2640806"/>
              <a:gd name="connsiteY66" fmla="*/ 957397 h 1800359"/>
              <a:gd name="connsiteX67" fmla="*/ 1962150 w 2640806"/>
              <a:gd name="connsiteY67" fmla="*/ 971685 h 1800359"/>
              <a:gd name="connsiteX68" fmla="*/ 1988344 w 2640806"/>
              <a:gd name="connsiteY68" fmla="*/ 955016 h 1800359"/>
              <a:gd name="connsiteX69" fmla="*/ 2024063 w 2640806"/>
              <a:gd name="connsiteY69" fmla="*/ 933585 h 1800359"/>
              <a:gd name="connsiteX70" fmla="*/ 2057400 w 2640806"/>
              <a:gd name="connsiteY70" fmla="*/ 950253 h 1800359"/>
              <a:gd name="connsiteX71" fmla="*/ 2081213 w 2640806"/>
              <a:gd name="connsiteY71" fmla="*/ 983591 h 1800359"/>
              <a:gd name="connsiteX72" fmla="*/ 2109788 w 2640806"/>
              <a:gd name="connsiteY72" fmla="*/ 1024072 h 1800359"/>
              <a:gd name="connsiteX73" fmla="*/ 2143125 w 2640806"/>
              <a:gd name="connsiteY73" fmla="*/ 1028834 h 1800359"/>
              <a:gd name="connsiteX74" fmla="*/ 2183607 w 2640806"/>
              <a:gd name="connsiteY74" fmla="*/ 995497 h 1800359"/>
              <a:gd name="connsiteX75" fmla="*/ 2188369 w 2640806"/>
              <a:gd name="connsiteY75" fmla="*/ 945491 h 1800359"/>
              <a:gd name="connsiteX76" fmla="*/ 2231232 w 2640806"/>
              <a:gd name="connsiteY76" fmla="*/ 938347 h 1800359"/>
              <a:gd name="connsiteX77" fmla="*/ 2300288 w 2640806"/>
              <a:gd name="connsiteY77" fmla="*/ 971685 h 1800359"/>
              <a:gd name="connsiteX78" fmla="*/ 2395538 w 2640806"/>
              <a:gd name="connsiteY78" fmla="*/ 997878 h 1800359"/>
              <a:gd name="connsiteX79" fmla="*/ 2459832 w 2640806"/>
              <a:gd name="connsiteY79" fmla="*/ 1035978 h 1800359"/>
              <a:gd name="connsiteX80" fmla="*/ 2488407 w 2640806"/>
              <a:gd name="connsiteY80" fmla="*/ 1083603 h 1800359"/>
              <a:gd name="connsiteX81" fmla="*/ 2502694 w 2640806"/>
              <a:gd name="connsiteY81" fmla="*/ 1100272 h 1800359"/>
              <a:gd name="connsiteX82" fmla="*/ 2543175 w 2640806"/>
              <a:gd name="connsiteY82" fmla="*/ 1124085 h 1800359"/>
              <a:gd name="connsiteX83" fmla="*/ 2640806 w 2640806"/>
              <a:gd name="connsiteY83" fmla="*/ 1152658 h 1800359"/>
              <a:gd name="connsiteX84" fmla="*/ 2516982 w 2640806"/>
              <a:gd name="connsiteY84" fmla="*/ 1150278 h 1800359"/>
              <a:gd name="connsiteX85" fmla="*/ 2493169 w 2640806"/>
              <a:gd name="connsiteY85" fmla="*/ 1155041 h 1800359"/>
              <a:gd name="connsiteX86" fmla="*/ 2443163 w 2640806"/>
              <a:gd name="connsiteY86" fmla="*/ 1126466 h 1800359"/>
              <a:gd name="connsiteX87" fmla="*/ 2433638 w 2640806"/>
              <a:gd name="connsiteY87" fmla="*/ 1090747 h 1800359"/>
              <a:gd name="connsiteX88" fmla="*/ 2419350 w 2640806"/>
              <a:gd name="connsiteY88" fmla="*/ 1052647 h 1800359"/>
              <a:gd name="connsiteX89" fmla="*/ 2338388 w 2640806"/>
              <a:gd name="connsiteY89" fmla="*/ 1024072 h 1800359"/>
              <a:gd name="connsiteX90" fmla="*/ 2264569 w 2640806"/>
              <a:gd name="connsiteY90" fmla="*/ 997878 h 1800359"/>
              <a:gd name="connsiteX91" fmla="*/ 2224088 w 2640806"/>
              <a:gd name="connsiteY91" fmla="*/ 1012166 h 1800359"/>
              <a:gd name="connsiteX92" fmla="*/ 2178844 w 2640806"/>
              <a:gd name="connsiteY92" fmla="*/ 1052647 h 1800359"/>
              <a:gd name="connsiteX93" fmla="*/ 2116932 w 2640806"/>
              <a:gd name="connsiteY93" fmla="*/ 1081222 h 1800359"/>
              <a:gd name="connsiteX94" fmla="*/ 2071688 w 2640806"/>
              <a:gd name="connsiteY94" fmla="*/ 1064553 h 1800359"/>
              <a:gd name="connsiteX95" fmla="*/ 2035969 w 2640806"/>
              <a:gd name="connsiteY95" fmla="*/ 1028835 h 1800359"/>
              <a:gd name="connsiteX96" fmla="*/ 2045494 w 2640806"/>
              <a:gd name="connsiteY96" fmla="*/ 1009785 h 1800359"/>
              <a:gd name="connsiteX97" fmla="*/ 2007394 w 2640806"/>
              <a:gd name="connsiteY97" fmla="*/ 1014547 h 1800359"/>
              <a:gd name="connsiteX98" fmla="*/ 1974057 w 2640806"/>
              <a:gd name="connsiteY98" fmla="*/ 1043122 h 1800359"/>
              <a:gd name="connsiteX99" fmla="*/ 1933575 w 2640806"/>
              <a:gd name="connsiteY99" fmla="*/ 1047885 h 1800359"/>
              <a:gd name="connsiteX100" fmla="*/ 1890713 w 2640806"/>
              <a:gd name="connsiteY100" fmla="*/ 1019310 h 1800359"/>
              <a:gd name="connsiteX101" fmla="*/ 1862138 w 2640806"/>
              <a:gd name="connsiteY101" fmla="*/ 974066 h 1800359"/>
              <a:gd name="connsiteX102" fmla="*/ 1814513 w 2640806"/>
              <a:gd name="connsiteY102" fmla="*/ 971685 h 1800359"/>
              <a:gd name="connsiteX103" fmla="*/ 1778794 w 2640806"/>
              <a:gd name="connsiteY103" fmla="*/ 1000260 h 1800359"/>
              <a:gd name="connsiteX104" fmla="*/ 1721644 w 2640806"/>
              <a:gd name="connsiteY104" fmla="*/ 1031216 h 1800359"/>
              <a:gd name="connsiteX105" fmla="*/ 1671638 w 2640806"/>
              <a:gd name="connsiteY105" fmla="*/ 1031216 h 1800359"/>
              <a:gd name="connsiteX106" fmla="*/ 1631157 w 2640806"/>
              <a:gd name="connsiteY106" fmla="*/ 1009785 h 1800359"/>
              <a:gd name="connsiteX107" fmla="*/ 1604963 w 2640806"/>
              <a:gd name="connsiteY107" fmla="*/ 993116 h 1800359"/>
              <a:gd name="connsiteX108" fmla="*/ 1583532 w 2640806"/>
              <a:gd name="connsiteY108" fmla="*/ 952635 h 1800359"/>
              <a:gd name="connsiteX109" fmla="*/ 1562100 w 2640806"/>
              <a:gd name="connsiteY109" fmla="*/ 919297 h 1800359"/>
              <a:gd name="connsiteX110" fmla="*/ 1516857 w 2640806"/>
              <a:gd name="connsiteY110" fmla="*/ 926440 h 1800359"/>
              <a:gd name="connsiteX111" fmla="*/ 1471613 w 2640806"/>
              <a:gd name="connsiteY111" fmla="*/ 897865 h 1800359"/>
              <a:gd name="connsiteX112" fmla="*/ 1438275 w 2640806"/>
              <a:gd name="connsiteY112" fmla="*/ 847859 h 1800359"/>
              <a:gd name="connsiteX113" fmla="*/ 1433513 w 2640806"/>
              <a:gd name="connsiteY113" fmla="*/ 819284 h 1800359"/>
              <a:gd name="connsiteX114" fmla="*/ 1409700 w 2640806"/>
              <a:gd name="connsiteY114" fmla="*/ 804996 h 1800359"/>
              <a:gd name="connsiteX115" fmla="*/ 1369219 w 2640806"/>
              <a:gd name="connsiteY115" fmla="*/ 807377 h 1800359"/>
              <a:gd name="connsiteX116" fmla="*/ 1309688 w 2640806"/>
              <a:gd name="connsiteY116" fmla="*/ 807377 h 1800359"/>
              <a:gd name="connsiteX117" fmla="*/ 1281113 w 2640806"/>
              <a:gd name="connsiteY117" fmla="*/ 812140 h 1800359"/>
              <a:gd name="connsiteX118" fmla="*/ 1257300 w 2640806"/>
              <a:gd name="connsiteY118" fmla="*/ 835952 h 1800359"/>
              <a:gd name="connsiteX119" fmla="*/ 1221582 w 2640806"/>
              <a:gd name="connsiteY119" fmla="*/ 838334 h 1800359"/>
              <a:gd name="connsiteX120" fmla="*/ 1188244 w 2640806"/>
              <a:gd name="connsiteY120" fmla="*/ 835952 h 1800359"/>
              <a:gd name="connsiteX121" fmla="*/ 1143000 w 2640806"/>
              <a:gd name="connsiteY121" fmla="*/ 821665 h 1800359"/>
              <a:gd name="connsiteX122" fmla="*/ 1109663 w 2640806"/>
              <a:gd name="connsiteY122" fmla="*/ 838334 h 1800359"/>
              <a:gd name="connsiteX123" fmla="*/ 1083469 w 2640806"/>
              <a:gd name="connsiteY123" fmla="*/ 866909 h 1800359"/>
              <a:gd name="connsiteX124" fmla="*/ 1054894 w 2640806"/>
              <a:gd name="connsiteY124" fmla="*/ 885959 h 1800359"/>
              <a:gd name="connsiteX125" fmla="*/ 1064419 w 2640806"/>
              <a:gd name="connsiteY125" fmla="*/ 926440 h 1800359"/>
              <a:gd name="connsiteX126" fmla="*/ 1059657 w 2640806"/>
              <a:gd name="connsiteY126" fmla="*/ 985971 h 1800359"/>
              <a:gd name="connsiteX127" fmla="*/ 1038225 w 2640806"/>
              <a:gd name="connsiteY127" fmla="*/ 933584 h 1800359"/>
              <a:gd name="connsiteX128" fmla="*/ 1028700 w 2640806"/>
              <a:gd name="connsiteY128" fmla="*/ 902627 h 1800359"/>
              <a:gd name="connsiteX129" fmla="*/ 1009650 w 2640806"/>
              <a:gd name="connsiteY129" fmla="*/ 897865 h 1800359"/>
              <a:gd name="connsiteX130" fmla="*/ 997744 w 2640806"/>
              <a:gd name="connsiteY130" fmla="*/ 921677 h 1800359"/>
              <a:gd name="connsiteX131" fmla="*/ 969169 w 2640806"/>
              <a:gd name="connsiteY131" fmla="*/ 924059 h 1800359"/>
              <a:gd name="connsiteX132" fmla="*/ 935832 w 2640806"/>
              <a:gd name="connsiteY132" fmla="*/ 916915 h 1800359"/>
              <a:gd name="connsiteX133" fmla="*/ 912019 w 2640806"/>
              <a:gd name="connsiteY133" fmla="*/ 935965 h 1800359"/>
              <a:gd name="connsiteX134" fmla="*/ 873919 w 2640806"/>
              <a:gd name="connsiteY134" fmla="*/ 945490 h 1800359"/>
              <a:gd name="connsiteX135" fmla="*/ 842963 w 2640806"/>
              <a:gd name="connsiteY135" fmla="*/ 935965 h 1800359"/>
              <a:gd name="connsiteX136" fmla="*/ 802482 w 2640806"/>
              <a:gd name="connsiteY136" fmla="*/ 912152 h 1800359"/>
              <a:gd name="connsiteX137" fmla="*/ 785813 w 2640806"/>
              <a:gd name="connsiteY137" fmla="*/ 881196 h 1800359"/>
              <a:gd name="connsiteX138" fmla="*/ 776288 w 2640806"/>
              <a:gd name="connsiteY138" fmla="*/ 866909 h 1800359"/>
              <a:gd name="connsiteX139" fmla="*/ 800100 w 2640806"/>
              <a:gd name="connsiteY139" fmla="*/ 850240 h 1800359"/>
              <a:gd name="connsiteX140" fmla="*/ 800100 w 2640806"/>
              <a:gd name="connsiteY140" fmla="*/ 793090 h 1800359"/>
              <a:gd name="connsiteX141" fmla="*/ 776288 w 2640806"/>
              <a:gd name="connsiteY141" fmla="*/ 783565 h 1800359"/>
              <a:gd name="connsiteX142" fmla="*/ 719138 w 2640806"/>
              <a:gd name="connsiteY142" fmla="*/ 788327 h 1800359"/>
              <a:gd name="connsiteX143" fmla="*/ 688182 w 2640806"/>
              <a:gd name="connsiteY143" fmla="*/ 781184 h 1800359"/>
              <a:gd name="connsiteX144" fmla="*/ 673894 w 2640806"/>
              <a:gd name="connsiteY144" fmla="*/ 754990 h 1800359"/>
              <a:gd name="connsiteX145" fmla="*/ 652463 w 2640806"/>
              <a:gd name="connsiteY145" fmla="*/ 731177 h 1800359"/>
              <a:gd name="connsiteX146" fmla="*/ 619125 w 2640806"/>
              <a:gd name="connsiteY146" fmla="*/ 709746 h 1800359"/>
              <a:gd name="connsiteX147" fmla="*/ 590550 w 2640806"/>
              <a:gd name="connsiteY147" fmla="*/ 716890 h 1800359"/>
              <a:gd name="connsiteX148" fmla="*/ 566738 w 2640806"/>
              <a:gd name="connsiteY148" fmla="*/ 719271 h 1800359"/>
              <a:gd name="connsiteX149" fmla="*/ 569119 w 2640806"/>
              <a:gd name="connsiteY149" fmla="*/ 750227 h 1800359"/>
              <a:gd name="connsiteX150" fmla="*/ 604838 w 2640806"/>
              <a:gd name="connsiteY150" fmla="*/ 764515 h 1800359"/>
              <a:gd name="connsiteX151" fmla="*/ 571500 w 2640806"/>
              <a:gd name="connsiteY151" fmla="*/ 778802 h 1800359"/>
              <a:gd name="connsiteX152" fmla="*/ 545307 w 2640806"/>
              <a:gd name="connsiteY152" fmla="*/ 795471 h 1800359"/>
              <a:gd name="connsiteX153" fmla="*/ 569119 w 2640806"/>
              <a:gd name="connsiteY153" fmla="*/ 814521 h 1800359"/>
              <a:gd name="connsiteX154" fmla="*/ 550069 w 2640806"/>
              <a:gd name="connsiteY154" fmla="*/ 833571 h 1800359"/>
              <a:gd name="connsiteX155" fmla="*/ 523875 w 2640806"/>
              <a:gd name="connsiteY155" fmla="*/ 840715 h 1800359"/>
              <a:gd name="connsiteX156" fmla="*/ 511969 w 2640806"/>
              <a:gd name="connsiteY156" fmla="*/ 862146 h 1800359"/>
              <a:gd name="connsiteX157" fmla="*/ 535782 w 2640806"/>
              <a:gd name="connsiteY157" fmla="*/ 883577 h 1800359"/>
              <a:gd name="connsiteX158" fmla="*/ 542925 w 2640806"/>
              <a:gd name="connsiteY158" fmla="*/ 914534 h 1800359"/>
              <a:gd name="connsiteX159" fmla="*/ 557213 w 2640806"/>
              <a:gd name="connsiteY159" fmla="*/ 947871 h 1800359"/>
              <a:gd name="connsiteX160" fmla="*/ 533400 w 2640806"/>
              <a:gd name="connsiteY160" fmla="*/ 955015 h 1800359"/>
              <a:gd name="connsiteX161" fmla="*/ 528638 w 2640806"/>
              <a:gd name="connsiteY161" fmla="*/ 988352 h 1800359"/>
              <a:gd name="connsiteX162" fmla="*/ 550069 w 2640806"/>
              <a:gd name="connsiteY162" fmla="*/ 1002640 h 1800359"/>
              <a:gd name="connsiteX163" fmla="*/ 573882 w 2640806"/>
              <a:gd name="connsiteY163" fmla="*/ 990734 h 1800359"/>
              <a:gd name="connsiteX164" fmla="*/ 588169 w 2640806"/>
              <a:gd name="connsiteY164" fmla="*/ 1012165 h 1800359"/>
              <a:gd name="connsiteX165" fmla="*/ 588169 w 2640806"/>
              <a:gd name="connsiteY165" fmla="*/ 1012165 h 1800359"/>
              <a:gd name="connsiteX166" fmla="*/ 614363 w 2640806"/>
              <a:gd name="connsiteY166" fmla="*/ 1038359 h 1800359"/>
              <a:gd name="connsiteX167" fmla="*/ 602457 w 2640806"/>
              <a:gd name="connsiteY167" fmla="*/ 1064552 h 1800359"/>
              <a:gd name="connsiteX168" fmla="*/ 588169 w 2640806"/>
              <a:gd name="connsiteY168" fmla="*/ 1081221 h 1800359"/>
              <a:gd name="connsiteX169" fmla="*/ 600075 w 2640806"/>
              <a:gd name="connsiteY169" fmla="*/ 1119321 h 1800359"/>
              <a:gd name="connsiteX170" fmla="*/ 609600 w 2640806"/>
              <a:gd name="connsiteY170" fmla="*/ 1138371 h 1800359"/>
              <a:gd name="connsiteX171" fmla="*/ 609600 w 2640806"/>
              <a:gd name="connsiteY171" fmla="*/ 1138371 h 1800359"/>
              <a:gd name="connsiteX172" fmla="*/ 640557 w 2640806"/>
              <a:gd name="connsiteY172" fmla="*/ 1155040 h 1800359"/>
              <a:gd name="connsiteX173" fmla="*/ 642938 w 2640806"/>
              <a:gd name="connsiteY173" fmla="*/ 1188377 h 1800359"/>
              <a:gd name="connsiteX174" fmla="*/ 681038 w 2640806"/>
              <a:gd name="connsiteY174" fmla="*/ 1205046 h 1800359"/>
              <a:gd name="connsiteX175" fmla="*/ 781050 w 2640806"/>
              <a:gd name="connsiteY175" fmla="*/ 1228859 h 1800359"/>
              <a:gd name="connsiteX176" fmla="*/ 797719 w 2640806"/>
              <a:gd name="connsiteY176" fmla="*/ 1245527 h 1800359"/>
              <a:gd name="connsiteX177" fmla="*/ 828675 w 2640806"/>
              <a:gd name="connsiteY177" fmla="*/ 1262196 h 1800359"/>
              <a:gd name="connsiteX178" fmla="*/ 852488 w 2640806"/>
              <a:gd name="connsiteY178" fmla="*/ 1238384 h 1800359"/>
              <a:gd name="connsiteX179" fmla="*/ 864394 w 2640806"/>
              <a:gd name="connsiteY179" fmla="*/ 1262196 h 1800359"/>
              <a:gd name="connsiteX180" fmla="*/ 926307 w 2640806"/>
              <a:gd name="connsiteY180" fmla="*/ 1269340 h 1800359"/>
              <a:gd name="connsiteX181" fmla="*/ 940594 w 2640806"/>
              <a:gd name="connsiteY181" fmla="*/ 1286009 h 1800359"/>
              <a:gd name="connsiteX182" fmla="*/ 966788 w 2640806"/>
              <a:gd name="connsiteY182" fmla="*/ 1326490 h 1800359"/>
              <a:gd name="connsiteX183" fmla="*/ 1004888 w 2640806"/>
              <a:gd name="connsiteY183" fmla="*/ 1350302 h 1800359"/>
              <a:gd name="connsiteX184" fmla="*/ 1064419 w 2640806"/>
              <a:gd name="connsiteY184" fmla="*/ 1376496 h 1800359"/>
              <a:gd name="connsiteX185" fmla="*/ 1104900 w 2640806"/>
              <a:gd name="connsiteY185" fmla="*/ 1395546 h 1800359"/>
              <a:gd name="connsiteX186" fmla="*/ 1152525 w 2640806"/>
              <a:gd name="connsiteY186" fmla="*/ 1395546 h 1800359"/>
              <a:gd name="connsiteX187" fmla="*/ 1216819 w 2640806"/>
              <a:gd name="connsiteY187" fmla="*/ 1409834 h 1800359"/>
              <a:gd name="connsiteX188" fmla="*/ 1283494 w 2640806"/>
              <a:gd name="connsiteY188" fmla="*/ 1424121 h 1800359"/>
              <a:gd name="connsiteX189" fmla="*/ 1323975 w 2640806"/>
              <a:gd name="connsiteY189" fmla="*/ 1466984 h 1800359"/>
              <a:gd name="connsiteX190" fmla="*/ 1369219 w 2640806"/>
              <a:gd name="connsiteY190" fmla="*/ 1514609 h 1800359"/>
              <a:gd name="connsiteX191" fmla="*/ 1371600 w 2640806"/>
              <a:gd name="connsiteY191" fmla="*/ 1574140 h 1800359"/>
              <a:gd name="connsiteX192" fmla="*/ 1343025 w 2640806"/>
              <a:gd name="connsiteY192" fmla="*/ 1528896 h 1800359"/>
              <a:gd name="connsiteX193" fmla="*/ 1297782 w 2640806"/>
              <a:gd name="connsiteY193" fmla="*/ 1483652 h 1800359"/>
              <a:gd name="connsiteX194" fmla="*/ 1262063 w 2640806"/>
              <a:gd name="connsiteY194" fmla="*/ 1450315 h 1800359"/>
              <a:gd name="connsiteX195" fmla="*/ 1228725 w 2640806"/>
              <a:gd name="connsiteY195" fmla="*/ 1431265 h 1800359"/>
              <a:gd name="connsiteX196" fmla="*/ 1159669 w 2640806"/>
              <a:gd name="connsiteY196" fmla="*/ 1426502 h 1800359"/>
              <a:gd name="connsiteX197" fmla="*/ 1102519 w 2640806"/>
              <a:gd name="connsiteY197" fmla="*/ 1424121 h 1800359"/>
              <a:gd name="connsiteX198" fmla="*/ 1062038 w 2640806"/>
              <a:gd name="connsiteY198" fmla="*/ 1407452 h 1800359"/>
              <a:gd name="connsiteX199" fmla="*/ 1014413 w 2640806"/>
              <a:gd name="connsiteY199" fmla="*/ 1388402 h 1800359"/>
              <a:gd name="connsiteX200" fmla="*/ 983457 w 2640806"/>
              <a:gd name="connsiteY200" fmla="*/ 1366971 h 1800359"/>
              <a:gd name="connsiteX201" fmla="*/ 942975 w 2640806"/>
              <a:gd name="connsiteY201" fmla="*/ 1343159 h 1800359"/>
              <a:gd name="connsiteX202" fmla="*/ 900113 w 2640806"/>
              <a:gd name="connsiteY202" fmla="*/ 1319346 h 1800359"/>
              <a:gd name="connsiteX203" fmla="*/ 912019 w 2640806"/>
              <a:gd name="connsiteY203" fmla="*/ 1364590 h 1800359"/>
              <a:gd name="connsiteX204" fmla="*/ 923925 w 2640806"/>
              <a:gd name="connsiteY204" fmla="*/ 1409834 h 1800359"/>
              <a:gd name="connsiteX205" fmla="*/ 938213 w 2640806"/>
              <a:gd name="connsiteY205" fmla="*/ 1450315 h 1800359"/>
              <a:gd name="connsiteX206" fmla="*/ 962025 w 2640806"/>
              <a:gd name="connsiteY206" fmla="*/ 1497940 h 1800359"/>
              <a:gd name="connsiteX207" fmla="*/ 971550 w 2640806"/>
              <a:gd name="connsiteY207" fmla="*/ 1550327 h 1800359"/>
              <a:gd name="connsiteX208" fmla="*/ 1002507 w 2640806"/>
              <a:gd name="connsiteY208" fmla="*/ 1614621 h 1800359"/>
              <a:gd name="connsiteX209" fmla="*/ 1021557 w 2640806"/>
              <a:gd name="connsiteY209" fmla="*/ 1647959 h 1800359"/>
              <a:gd name="connsiteX210" fmla="*/ 1035844 w 2640806"/>
              <a:gd name="connsiteY210" fmla="*/ 1671771 h 1800359"/>
              <a:gd name="connsiteX211" fmla="*/ 1102519 w 2640806"/>
              <a:gd name="connsiteY211" fmla="*/ 1678915 h 1800359"/>
              <a:gd name="connsiteX212" fmla="*/ 1154907 w 2640806"/>
              <a:gd name="connsiteY212" fmla="*/ 1697965 h 1800359"/>
              <a:gd name="connsiteX213" fmla="*/ 1171575 w 2640806"/>
              <a:gd name="connsiteY213" fmla="*/ 1709871 h 1800359"/>
              <a:gd name="connsiteX214" fmla="*/ 1176338 w 2640806"/>
              <a:gd name="connsiteY214" fmla="*/ 1717015 h 1800359"/>
              <a:gd name="connsiteX215" fmla="*/ 1178719 w 2640806"/>
              <a:gd name="connsiteY215" fmla="*/ 1726540 h 1800359"/>
              <a:gd name="connsiteX216" fmla="*/ 1181100 w 2640806"/>
              <a:gd name="connsiteY216" fmla="*/ 1728921 h 1800359"/>
              <a:gd name="connsiteX217" fmla="*/ 1204913 w 2640806"/>
              <a:gd name="connsiteY217" fmla="*/ 1793215 h 1800359"/>
              <a:gd name="connsiteX218" fmla="*/ 1169194 w 2640806"/>
              <a:gd name="connsiteY218" fmla="*/ 1800359 h 1800359"/>
              <a:gd name="connsiteX219" fmla="*/ 1140619 w 2640806"/>
              <a:gd name="connsiteY219" fmla="*/ 1745590 h 1800359"/>
              <a:gd name="connsiteX220" fmla="*/ 1121569 w 2640806"/>
              <a:gd name="connsiteY220" fmla="*/ 1726540 h 1800359"/>
              <a:gd name="connsiteX221" fmla="*/ 1128713 w 2640806"/>
              <a:gd name="connsiteY221" fmla="*/ 1790834 h 1800359"/>
              <a:gd name="connsiteX222" fmla="*/ 1119188 w 2640806"/>
              <a:gd name="connsiteY222" fmla="*/ 1790834 h 1800359"/>
              <a:gd name="connsiteX223" fmla="*/ 1088232 w 2640806"/>
              <a:gd name="connsiteY223" fmla="*/ 1740827 h 1800359"/>
              <a:gd name="connsiteX224" fmla="*/ 1057275 w 2640806"/>
              <a:gd name="connsiteY224" fmla="*/ 1717015 h 1800359"/>
              <a:gd name="connsiteX225" fmla="*/ 1042988 w 2640806"/>
              <a:gd name="connsiteY225" fmla="*/ 1745590 h 1800359"/>
              <a:gd name="connsiteX226" fmla="*/ 1021557 w 2640806"/>
              <a:gd name="connsiteY226" fmla="*/ 1750352 h 1800359"/>
              <a:gd name="connsiteX227" fmla="*/ 985838 w 2640806"/>
              <a:gd name="connsiteY227" fmla="*/ 1697965 h 1800359"/>
              <a:gd name="connsiteX228" fmla="*/ 919163 w 2640806"/>
              <a:gd name="connsiteY228" fmla="*/ 1671771 h 1800359"/>
              <a:gd name="connsiteX229" fmla="*/ 876300 w 2640806"/>
              <a:gd name="connsiteY229" fmla="*/ 1638434 h 1800359"/>
              <a:gd name="connsiteX230" fmla="*/ 857250 w 2640806"/>
              <a:gd name="connsiteY230" fmla="*/ 1576521 h 1800359"/>
              <a:gd name="connsiteX231" fmla="*/ 862013 w 2640806"/>
              <a:gd name="connsiteY231" fmla="*/ 1528896 h 1800359"/>
              <a:gd name="connsiteX232" fmla="*/ 864394 w 2640806"/>
              <a:gd name="connsiteY232" fmla="*/ 1464602 h 1800359"/>
              <a:gd name="connsiteX233" fmla="*/ 866775 w 2640806"/>
              <a:gd name="connsiteY233" fmla="*/ 1400309 h 1800359"/>
              <a:gd name="connsiteX234" fmla="*/ 862013 w 2640806"/>
              <a:gd name="connsiteY234" fmla="*/ 1333634 h 1800359"/>
              <a:gd name="connsiteX235" fmla="*/ 804863 w 2640806"/>
              <a:gd name="connsiteY235" fmla="*/ 1305059 h 1800359"/>
              <a:gd name="connsiteX236" fmla="*/ 754857 w 2640806"/>
              <a:gd name="connsiteY236" fmla="*/ 1281246 h 1800359"/>
              <a:gd name="connsiteX237" fmla="*/ 692944 w 2640806"/>
              <a:gd name="connsiteY237" fmla="*/ 1250290 h 1800359"/>
              <a:gd name="connsiteX238" fmla="*/ 609600 w 2640806"/>
              <a:gd name="connsiteY238" fmla="*/ 1209809 h 1800359"/>
              <a:gd name="connsiteX239" fmla="*/ 566738 w 2640806"/>
              <a:gd name="connsiteY239" fmla="*/ 1183615 h 1800359"/>
              <a:gd name="connsiteX240" fmla="*/ 528638 w 2640806"/>
              <a:gd name="connsiteY240" fmla="*/ 1138371 h 1800359"/>
              <a:gd name="connsiteX241" fmla="*/ 523875 w 2640806"/>
              <a:gd name="connsiteY241" fmla="*/ 1109796 h 1800359"/>
              <a:gd name="connsiteX242" fmla="*/ 550069 w 2640806"/>
              <a:gd name="connsiteY242" fmla="*/ 1090746 h 1800359"/>
              <a:gd name="connsiteX243" fmla="*/ 561975 w 2640806"/>
              <a:gd name="connsiteY243" fmla="*/ 1064552 h 1800359"/>
              <a:gd name="connsiteX244" fmla="*/ 547688 w 2640806"/>
              <a:gd name="connsiteY244" fmla="*/ 1040740 h 1800359"/>
              <a:gd name="connsiteX245" fmla="*/ 490538 w 2640806"/>
              <a:gd name="connsiteY245" fmla="*/ 1076459 h 1800359"/>
              <a:gd name="connsiteX246" fmla="*/ 447675 w 2640806"/>
              <a:gd name="connsiteY246" fmla="*/ 1057409 h 1800359"/>
              <a:gd name="connsiteX247" fmla="*/ 454819 w 2640806"/>
              <a:gd name="connsiteY247" fmla="*/ 1026452 h 1800359"/>
              <a:gd name="connsiteX248" fmla="*/ 461963 w 2640806"/>
              <a:gd name="connsiteY248" fmla="*/ 988352 h 1800359"/>
              <a:gd name="connsiteX249" fmla="*/ 459582 w 2640806"/>
              <a:gd name="connsiteY249" fmla="*/ 976446 h 1800359"/>
              <a:gd name="connsiteX250" fmla="*/ 419100 w 2640806"/>
              <a:gd name="connsiteY250" fmla="*/ 959777 h 1800359"/>
              <a:gd name="connsiteX251" fmla="*/ 392907 w 2640806"/>
              <a:gd name="connsiteY251" fmla="*/ 905009 h 1800359"/>
              <a:gd name="connsiteX252" fmla="*/ 395288 w 2640806"/>
              <a:gd name="connsiteY252" fmla="*/ 857384 h 1800359"/>
              <a:gd name="connsiteX253" fmla="*/ 433388 w 2640806"/>
              <a:gd name="connsiteY253" fmla="*/ 835952 h 1800359"/>
              <a:gd name="connsiteX254" fmla="*/ 431007 w 2640806"/>
              <a:gd name="connsiteY254" fmla="*/ 800234 h 1800359"/>
              <a:gd name="connsiteX255" fmla="*/ 400050 w 2640806"/>
              <a:gd name="connsiteY255" fmla="*/ 819284 h 1800359"/>
              <a:gd name="connsiteX256" fmla="*/ 397669 w 2640806"/>
              <a:gd name="connsiteY256" fmla="*/ 781184 h 1800359"/>
              <a:gd name="connsiteX257" fmla="*/ 419100 w 2640806"/>
              <a:gd name="connsiteY257" fmla="*/ 743084 h 1800359"/>
              <a:gd name="connsiteX258" fmla="*/ 421482 w 2640806"/>
              <a:gd name="connsiteY258" fmla="*/ 695459 h 1800359"/>
              <a:gd name="connsiteX259" fmla="*/ 428625 w 2640806"/>
              <a:gd name="connsiteY259" fmla="*/ 669265 h 1800359"/>
              <a:gd name="connsiteX260" fmla="*/ 383382 w 2640806"/>
              <a:gd name="connsiteY260" fmla="*/ 669265 h 1800359"/>
              <a:gd name="connsiteX261" fmla="*/ 385763 w 2640806"/>
              <a:gd name="connsiteY261" fmla="*/ 619259 h 1800359"/>
              <a:gd name="connsiteX262" fmla="*/ 423863 w 2640806"/>
              <a:gd name="connsiteY262" fmla="*/ 602590 h 1800359"/>
              <a:gd name="connsiteX263" fmla="*/ 445294 w 2640806"/>
              <a:gd name="connsiteY263" fmla="*/ 562109 h 1800359"/>
              <a:gd name="connsiteX264" fmla="*/ 469107 w 2640806"/>
              <a:gd name="connsiteY264" fmla="*/ 526390 h 1800359"/>
              <a:gd name="connsiteX265" fmla="*/ 438150 w 2640806"/>
              <a:gd name="connsiteY265" fmla="*/ 519246 h 1800359"/>
              <a:gd name="connsiteX266" fmla="*/ 409575 w 2640806"/>
              <a:gd name="connsiteY266" fmla="*/ 521627 h 1800359"/>
              <a:gd name="connsiteX267" fmla="*/ 400050 w 2640806"/>
              <a:gd name="connsiteY267" fmla="*/ 552584 h 1800359"/>
              <a:gd name="connsiteX268" fmla="*/ 381000 w 2640806"/>
              <a:gd name="connsiteY268" fmla="*/ 588302 h 1800359"/>
              <a:gd name="connsiteX269" fmla="*/ 333375 w 2640806"/>
              <a:gd name="connsiteY269" fmla="*/ 614496 h 1800359"/>
              <a:gd name="connsiteX270" fmla="*/ 285750 w 2640806"/>
              <a:gd name="connsiteY270" fmla="*/ 635927 h 1800359"/>
              <a:gd name="connsiteX271" fmla="*/ 230982 w 2640806"/>
              <a:gd name="connsiteY271" fmla="*/ 643071 h 1800359"/>
              <a:gd name="connsiteX272" fmla="*/ 159544 w 2640806"/>
              <a:gd name="connsiteY272" fmla="*/ 631165 h 1800359"/>
              <a:gd name="connsiteX273" fmla="*/ 230982 w 2640806"/>
              <a:gd name="connsiteY273" fmla="*/ 612115 h 1800359"/>
              <a:gd name="connsiteX274" fmla="*/ 233363 w 2640806"/>
              <a:gd name="connsiteY274" fmla="*/ 581159 h 1800359"/>
              <a:gd name="connsiteX275" fmla="*/ 204788 w 2640806"/>
              <a:gd name="connsiteY275" fmla="*/ 557346 h 1800359"/>
              <a:gd name="connsiteX276" fmla="*/ 223838 w 2640806"/>
              <a:gd name="connsiteY276" fmla="*/ 531152 h 1800359"/>
              <a:gd name="connsiteX277" fmla="*/ 221457 w 2640806"/>
              <a:gd name="connsiteY277" fmla="*/ 495434 h 1800359"/>
              <a:gd name="connsiteX278" fmla="*/ 221457 w 2640806"/>
              <a:gd name="connsiteY278" fmla="*/ 495434 h 1800359"/>
              <a:gd name="connsiteX279" fmla="*/ 166688 w 2640806"/>
              <a:gd name="connsiteY279" fmla="*/ 500196 h 1800359"/>
              <a:gd name="connsiteX280" fmla="*/ 157163 w 2640806"/>
              <a:gd name="connsiteY280" fmla="*/ 533534 h 1800359"/>
              <a:gd name="connsiteX281" fmla="*/ 159544 w 2640806"/>
              <a:gd name="connsiteY281" fmla="*/ 478765 h 1800359"/>
              <a:gd name="connsiteX282" fmla="*/ 192882 w 2640806"/>
              <a:gd name="connsiteY282" fmla="*/ 433521 h 1800359"/>
              <a:gd name="connsiteX283" fmla="*/ 214313 w 2640806"/>
              <a:gd name="connsiteY283" fmla="*/ 414471 h 1800359"/>
              <a:gd name="connsiteX284" fmla="*/ 245269 w 2640806"/>
              <a:gd name="connsiteY284" fmla="*/ 393040 h 1800359"/>
              <a:gd name="connsiteX285" fmla="*/ 197644 w 2640806"/>
              <a:gd name="connsiteY285" fmla="*/ 378752 h 1800359"/>
              <a:gd name="connsiteX286" fmla="*/ 133350 w 2640806"/>
              <a:gd name="connsiteY286" fmla="*/ 378752 h 1800359"/>
              <a:gd name="connsiteX287" fmla="*/ 109538 w 2640806"/>
              <a:gd name="connsiteY287" fmla="*/ 378752 h 1800359"/>
              <a:gd name="connsiteX288" fmla="*/ 107157 w 2640806"/>
              <a:gd name="connsiteY288" fmla="*/ 433521 h 1800359"/>
              <a:gd name="connsiteX289" fmla="*/ 61913 w 2640806"/>
              <a:gd name="connsiteY289" fmla="*/ 378752 h 1800359"/>
              <a:gd name="connsiteX290" fmla="*/ 0 w 2640806"/>
              <a:gd name="connsiteY290" fmla="*/ 359702 h 1800359"/>
              <a:gd name="connsiteX291" fmla="*/ 0 w 2640806"/>
              <a:gd name="connsiteY291" fmla="*/ 338271 h 1800359"/>
              <a:gd name="connsiteX292" fmla="*/ 35719 w 2640806"/>
              <a:gd name="connsiteY292" fmla="*/ 314459 h 1800359"/>
              <a:gd name="connsiteX293" fmla="*/ 66675 w 2640806"/>
              <a:gd name="connsiteY293" fmla="*/ 273977 h 1800359"/>
              <a:gd name="connsiteX294" fmla="*/ 54769 w 2640806"/>
              <a:gd name="connsiteY294" fmla="*/ 238259 h 1800359"/>
              <a:gd name="connsiteX295" fmla="*/ 35719 w 2640806"/>
              <a:gd name="connsiteY295" fmla="*/ 214446 h 1800359"/>
              <a:gd name="connsiteX296" fmla="*/ 61913 w 2640806"/>
              <a:gd name="connsiteY296" fmla="*/ 200159 h 1800359"/>
              <a:gd name="connsiteX297" fmla="*/ 71438 w 2640806"/>
              <a:gd name="connsiteY297" fmla="*/ 159677 h 1800359"/>
              <a:gd name="connsiteX298" fmla="*/ 57150 w 2640806"/>
              <a:gd name="connsiteY298" fmla="*/ 123959 h 1800359"/>
              <a:gd name="connsiteX299" fmla="*/ 21432 w 2640806"/>
              <a:gd name="connsiteY299" fmla="*/ 81096 h 1800359"/>
              <a:gd name="connsiteX300" fmla="*/ 66675 w 2640806"/>
              <a:gd name="connsiteY300" fmla="*/ 57284 h 1800359"/>
              <a:gd name="connsiteX301" fmla="*/ 95250 w 2640806"/>
              <a:gd name="connsiteY301" fmla="*/ 47759 h 1800359"/>
              <a:gd name="connsiteX302" fmla="*/ 190500 w 2640806"/>
              <a:gd name="connsiteY302" fmla="*/ 134 h 1800359"/>
              <a:gd name="connsiteX303" fmla="*/ 269081 w 2640806"/>
              <a:gd name="connsiteY303" fmla="*/ 62046 h 1800359"/>
              <a:gd name="connsiteX304" fmla="*/ 404813 w 2640806"/>
              <a:gd name="connsiteY30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31169 w 2640806"/>
              <a:gd name="connsiteY61" fmla="*/ 964541 h 1800359"/>
              <a:gd name="connsiteX62" fmla="*/ 1778794 w 2640806"/>
              <a:gd name="connsiteY62" fmla="*/ 928822 h 1800359"/>
              <a:gd name="connsiteX63" fmla="*/ 1814513 w 2640806"/>
              <a:gd name="connsiteY63" fmla="*/ 916916 h 1800359"/>
              <a:gd name="connsiteX64" fmla="*/ 1869282 w 2640806"/>
              <a:gd name="connsiteY64" fmla="*/ 912153 h 1800359"/>
              <a:gd name="connsiteX65" fmla="*/ 1907382 w 2640806"/>
              <a:gd name="connsiteY65" fmla="*/ 940728 h 1800359"/>
              <a:gd name="connsiteX66" fmla="*/ 1940719 w 2640806"/>
              <a:gd name="connsiteY66" fmla="*/ 957397 h 1800359"/>
              <a:gd name="connsiteX67" fmla="*/ 1962150 w 2640806"/>
              <a:gd name="connsiteY67" fmla="*/ 971685 h 1800359"/>
              <a:gd name="connsiteX68" fmla="*/ 1988344 w 2640806"/>
              <a:gd name="connsiteY68" fmla="*/ 955016 h 1800359"/>
              <a:gd name="connsiteX69" fmla="*/ 2024063 w 2640806"/>
              <a:gd name="connsiteY69" fmla="*/ 933585 h 1800359"/>
              <a:gd name="connsiteX70" fmla="*/ 2057400 w 2640806"/>
              <a:gd name="connsiteY70" fmla="*/ 950253 h 1800359"/>
              <a:gd name="connsiteX71" fmla="*/ 2081213 w 2640806"/>
              <a:gd name="connsiteY71" fmla="*/ 983591 h 1800359"/>
              <a:gd name="connsiteX72" fmla="*/ 2109788 w 2640806"/>
              <a:gd name="connsiteY72" fmla="*/ 1024072 h 1800359"/>
              <a:gd name="connsiteX73" fmla="*/ 2143125 w 2640806"/>
              <a:gd name="connsiteY73" fmla="*/ 1028834 h 1800359"/>
              <a:gd name="connsiteX74" fmla="*/ 2183607 w 2640806"/>
              <a:gd name="connsiteY74" fmla="*/ 995497 h 1800359"/>
              <a:gd name="connsiteX75" fmla="*/ 2188369 w 2640806"/>
              <a:gd name="connsiteY75" fmla="*/ 945491 h 1800359"/>
              <a:gd name="connsiteX76" fmla="*/ 2231232 w 2640806"/>
              <a:gd name="connsiteY76" fmla="*/ 938347 h 1800359"/>
              <a:gd name="connsiteX77" fmla="*/ 2300288 w 2640806"/>
              <a:gd name="connsiteY77" fmla="*/ 971685 h 1800359"/>
              <a:gd name="connsiteX78" fmla="*/ 2395538 w 2640806"/>
              <a:gd name="connsiteY78" fmla="*/ 997878 h 1800359"/>
              <a:gd name="connsiteX79" fmla="*/ 2459832 w 2640806"/>
              <a:gd name="connsiteY79" fmla="*/ 1035978 h 1800359"/>
              <a:gd name="connsiteX80" fmla="*/ 2488407 w 2640806"/>
              <a:gd name="connsiteY80" fmla="*/ 1083603 h 1800359"/>
              <a:gd name="connsiteX81" fmla="*/ 2502694 w 2640806"/>
              <a:gd name="connsiteY81" fmla="*/ 1100272 h 1800359"/>
              <a:gd name="connsiteX82" fmla="*/ 2543175 w 2640806"/>
              <a:gd name="connsiteY82" fmla="*/ 1124085 h 1800359"/>
              <a:gd name="connsiteX83" fmla="*/ 2640806 w 2640806"/>
              <a:gd name="connsiteY83" fmla="*/ 1152658 h 1800359"/>
              <a:gd name="connsiteX84" fmla="*/ 2516982 w 2640806"/>
              <a:gd name="connsiteY84" fmla="*/ 1150278 h 1800359"/>
              <a:gd name="connsiteX85" fmla="*/ 2493169 w 2640806"/>
              <a:gd name="connsiteY85" fmla="*/ 1155041 h 1800359"/>
              <a:gd name="connsiteX86" fmla="*/ 2443163 w 2640806"/>
              <a:gd name="connsiteY86" fmla="*/ 1126466 h 1800359"/>
              <a:gd name="connsiteX87" fmla="*/ 2433638 w 2640806"/>
              <a:gd name="connsiteY87" fmla="*/ 1090747 h 1800359"/>
              <a:gd name="connsiteX88" fmla="*/ 2419350 w 2640806"/>
              <a:gd name="connsiteY88" fmla="*/ 1052647 h 1800359"/>
              <a:gd name="connsiteX89" fmla="*/ 2338388 w 2640806"/>
              <a:gd name="connsiteY89" fmla="*/ 1024072 h 1800359"/>
              <a:gd name="connsiteX90" fmla="*/ 2264569 w 2640806"/>
              <a:gd name="connsiteY90" fmla="*/ 997878 h 1800359"/>
              <a:gd name="connsiteX91" fmla="*/ 2224088 w 2640806"/>
              <a:gd name="connsiteY91" fmla="*/ 1012166 h 1800359"/>
              <a:gd name="connsiteX92" fmla="*/ 2178844 w 2640806"/>
              <a:gd name="connsiteY92" fmla="*/ 1052647 h 1800359"/>
              <a:gd name="connsiteX93" fmla="*/ 2116932 w 2640806"/>
              <a:gd name="connsiteY93" fmla="*/ 1081222 h 1800359"/>
              <a:gd name="connsiteX94" fmla="*/ 2071688 w 2640806"/>
              <a:gd name="connsiteY94" fmla="*/ 1064553 h 1800359"/>
              <a:gd name="connsiteX95" fmla="*/ 2035969 w 2640806"/>
              <a:gd name="connsiteY95" fmla="*/ 1028835 h 1800359"/>
              <a:gd name="connsiteX96" fmla="*/ 2045494 w 2640806"/>
              <a:gd name="connsiteY96" fmla="*/ 1009785 h 1800359"/>
              <a:gd name="connsiteX97" fmla="*/ 2007394 w 2640806"/>
              <a:gd name="connsiteY97" fmla="*/ 1014547 h 1800359"/>
              <a:gd name="connsiteX98" fmla="*/ 1974057 w 2640806"/>
              <a:gd name="connsiteY98" fmla="*/ 1043122 h 1800359"/>
              <a:gd name="connsiteX99" fmla="*/ 1933575 w 2640806"/>
              <a:gd name="connsiteY99" fmla="*/ 1047885 h 1800359"/>
              <a:gd name="connsiteX100" fmla="*/ 1890713 w 2640806"/>
              <a:gd name="connsiteY100" fmla="*/ 1019310 h 1800359"/>
              <a:gd name="connsiteX101" fmla="*/ 1854994 w 2640806"/>
              <a:gd name="connsiteY101" fmla="*/ 969304 h 1800359"/>
              <a:gd name="connsiteX102" fmla="*/ 1814513 w 2640806"/>
              <a:gd name="connsiteY102" fmla="*/ 971685 h 1800359"/>
              <a:gd name="connsiteX103" fmla="*/ 1778794 w 2640806"/>
              <a:gd name="connsiteY103" fmla="*/ 1000260 h 1800359"/>
              <a:gd name="connsiteX104" fmla="*/ 1721644 w 2640806"/>
              <a:gd name="connsiteY104" fmla="*/ 1031216 h 1800359"/>
              <a:gd name="connsiteX105" fmla="*/ 1671638 w 2640806"/>
              <a:gd name="connsiteY105" fmla="*/ 1031216 h 1800359"/>
              <a:gd name="connsiteX106" fmla="*/ 1631157 w 2640806"/>
              <a:gd name="connsiteY106" fmla="*/ 1009785 h 1800359"/>
              <a:gd name="connsiteX107" fmla="*/ 1604963 w 2640806"/>
              <a:gd name="connsiteY107" fmla="*/ 993116 h 1800359"/>
              <a:gd name="connsiteX108" fmla="*/ 1583532 w 2640806"/>
              <a:gd name="connsiteY108" fmla="*/ 952635 h 1800359"/>
              <a:gd name="connsiteX109" fmla="*/ 1562100 w 2640806"/>
              <a:gd name="connsiteY109" fmla="*/ 919297 h 1800359"/>
              <a:gd name="connsiteX110" fmla="*/ 1516857 w 2640806"/>
              <a:gd name="connsiteY110" fmla="*/ 926440 h 1800359"/>
              <a:gd name="connsiteX111" fmla="*/ 1471613 w 2640806"/>
              <a:gd name="connsiteY111" fmla="*/ 897865 h 1800359"/>
              <a:gd name="connsiteX112" fmla="*/ 1438275 w 2640806"/>
              <a:gd name="connsiteY112" fmla="*/ 847859 h 1800359"/>
              <a:gd name="connsiteX113" fmla="*/ 1433513 w 2640806"/>
              <a:gd name="connsiteY113" fmla="*/ 819284 h 1800359"/>
              <a:gd name="connsiteX114" fmla="*/ 1409700 w 2640806"/>
              <a:gd name="connsiteY114" fmla="*/ 804996 h 1800359"/>
              <a:gd name="connsiteX115" fmla="*/ 1369219 w 2640806"/>
              <a:gd name="connsiteY115" fmla="*/ 807377 h 1800359"/>
              <a:gd name="connsiteX116" fmla="*/ 1309688 w 2640806"/>
              <a:gd name="connsiteY116" fmla="*/ 807377 h 1800359"/>
              <a:gd name="connsiteX117" fmla="*/ 1281113 w 2640806"/>
              <a:gd name="connsiteY117" fmla="*/ 812140 h 1800359"/>
              <a:gd name="connsiteX118" fmla="*/ 1257300 w 2640806"/>
              <a:gd name="connsiteY118" fmla="*/ 835952 h 1800359"/>
              <a:gd name="connsiteX119" fmla="*/ 1221582 w 2640806"/>
              <a:gd name="connsiteY119" fmla="*/ 838334 h 1800359"/>
              <a:gd name="connsiteX120" fmla="*/ 1188244 w 2640806"/>
              <a:gd name="connsiteY120" fmla="*/ 835952 h 1800359"/>
              <a:gd name="connsiteX121" fmla="*/ 1143000 w 2640806"/>
              <a:gd name="connsiteY121" fmla="*/ 821665 h 1800359"/>
              <a:gd name="connsiteX122" fmla="*/ 1109663 w 2640806"/>
              <a:gd name="connsiteY122" fmla="*/ 838334 h 1800359"/>
              <a:gd name="connsiteX123" fmla="*/ 1083469 w 2640806"/>
              <a:gd name="connsiteY123" fmla="*/ 866909 h 1800359"/>
              <a:gd name="connsiteX124" fmla="*/ 1054894 w 2640806"/>
              <a:gd name="connsiteY124" fmla="*/ 885959 h 1800359"/>
              <a:gd name="connsiteX125" fmla="*/ 1064419 w 2640806"/>
              <a:gd name="connsiteY125" fmla="*/ 926440 h 1800359"/>
              <a:gd name="connsiteX126" fmla="*/ 1059657 w 2640806"/>
              <a:gd name="connsiteY126" fmla="*/ 985971 h 1800359"/>
              <a:gd name="connsiteX127" fmla="*/ 1038225 w 2640806"/>
              <a:gd name="connsiteY127" fmla="*/ 933584 h 1800359"/>
              <a:gd name="connsiteX128" fmla="*/ 1028700 w 2640806"/>
              <a:gd name="connsiteY128" fmla="*/ 902627 h 1800359"/>
              <a:gd name="connsiteX129" fmla="*/ 1009650 w 2640806"/>
              <a:gd name="connsiteY129" fmla="*/ 897865 h 1800359"/>
              <a:gd name="connsiteX130" fmla="*/ 997744 w 2640806"/>
              <a:gd name="connsiteY130" fmla="*/ 921677 h 1800359"/>
              <a:gd name="connsiteX131" fmla="*/ 969169 w 2640806"/>
              <a:gd name="connsiteY131" fmla="*/ 924059 h 1800359"/>
              <a:gd name="connsiteX132" fmla="*/ 935832 w 2640806"/>
              <a:gd name="connsiteY132" fmla="*/ 916915 h 1800359"/>
              <a:gd name="connsiteX133" fmla="*/ 912019 w 2640806"/>
              <a:gd name="connsiteY133" fmla="*/ 935965 h 1800359"/>
              <a:gd name="connsiteX134" fmla="*/ 873919 w 2640806"/>
              <a:gd name="connsiteY134" fmla="*/ 945490 h 1800359"/>
              <a:gd name="connsiteX135" fmla="*/ 842963 w 2640806"/>
              <a:gd name="connsiteY135" fmla="*/ 935965 h 1800359"/>
              <a:gd name="connsiteX136" fmla="*/ 802482 w 2640806"/>
              <a:gd name="connsiteY136" fmla="*/ 912152 h 1800359"/>
              <a:gd name="connsiteX137" fmla="*/ 785813 w 2640806"/>
              <a:gd name="connsiteY137" fmla="*/ 881196 h 1800359"/>
              <a:gd name="connsiteX138" fmla="*/ 776288 w 2640806"/>
              <a:gd name="connsiteY138" fmla="*/ 866909 h 1800359"/>
              <a:gd name="connsiteX139" fmla="*/ 800100 w 2640806"/>
              <a:gd name="connsiteY139" fmla="*/ 850240 h 1800359"/>
              <a:gd name="connsiteX140" fmla="*/ 800100 w 2640806"/>
              <a:gd name="connsiteY140" fmla="*/ 793090 h 1800359"/>
              <a:gd name="connsiteX141" fmla="*/ 776288 w 2640806"/>
              <a:gd name="connsiteY141" fmla="*/ 783565 h 1800359"/>
              <a:gd name="connsiteX142" fmla="*/ 719138 w 2640806"/>
              <a:gd name="connsiteY142" fmla="*/ 788327 h 1800359"/>
              <a:gd name="connsiteX143" fmla="*/ 688182 w 2640806"/>
              <a:gd name="connsiteY143" fmla="*/ 781184 h 1800359"/>
              <a:gd name="connsiteX144" fmla="*/ 673894 w 2640806"/>
              <a:gd name="connsiteY144" fmla="*/ 754990 h 1800359"/>
              <a:gd name="connsiteX145" fmla="*/ 652463 w 2640806"/>
              <a:gd name="connsiteY145" fmla="*/ 731177 h 1800359"/>
              <a:gd name="connsiteX146" fmla="*/ 619125 w 2640806"/>
              <a:gd name="connsiteY146" fmla="*/ 709746 h 1800359"/>
              <a:gd name="connsiteX147" fmla="*/ 590550 w 2640806"/>
              <a:gd name="connsiteY147" fmla="*/ 716890 h 1800359"/>
              <a:gd name="connsiteX148" fmla="*/ 566738 w 2640806"/>
              <a:gd name="connsiteY148" fmla="*/ 719271 h 1800359"/>
              <a:gd name="connsiteX149" fmla="*/ 569119 w 2640806"/>
              <a:gd name="connsiteY149" fmla="*/ 750227 h 1800359"/>
              <a:gd name="connsiteX150" fmla="*/ 604838 w 2640806"/>
              <a:gd name="connsiteY150" fmla="*/ 764515 h 1800359"/>
              <a:gd name="connsiteX151" fmla="*/ 571500 w 2640806"/>
              <a:gd name="connsiteY151" fmla="*/ 778802 h 1800359"/>
              <a:gd name="connsiteX152" fmla="*/ 545307 w 2640806"/>
              <a:gd name="connsiteY152" fmla="*/ 795471 h 1800359"/>
              <a:gd name="connsiteX153" fmla="*/ 569119 w 2640806"/>
              <a:gd name="connsiteY153" fmla="*/ 814521 h 1800359"/>
              <a:gd name="connsiteX154" fmla="*/ 550069 w 2640806"/>
              <a:gd name="connsiteY154" fmla="*/ 833571 h 1800359"/>
              <a:gd name="connsiteX155" fmla="*/ 523875 w 2640806"/>
              <a:gd name="connsiteY155" fmla="*/ 840715 h 1800359"/>
              <a:gd name="connsiteX156" fmla="*/ 511969 w 2640806"/>
              <a:gd name="connsiteY156" fmla="*/ 862146 h 1800359"/>
              <a:gd name="connsiteX157" fmla="*/ 535782 w 2640806"/>
              <a:gd name="connsiteY157" fmla="*/ 883577 h 1800359"/>
              <a:gd name="connsiteX158" fmla="*/ 542925 w 2640806"/>
              <a:gd name="connsiteY158" fmla="*/ 914534 h 1800359"/>
              <a:gd name="connsiteX159" fmla="*/ 557213 w 2640806"/>
              <a:gd name="connsiteY159" fmla="*/ 947871 h 1800359"/>
              <a:gd name="connsiteX160" fmla="*/ 533400 w 2640806"/>
              <a:gd name="connsiteY160" fmla="*/ 955015 h 1800359"/>
              <a:gd name="connsiteX161" fmla="*/ 528638 w 2640806"/>
              <a:gd name="connsiteY161" fmla="*/ 988352 h 1800359"/>
              <a:gd name="connsiteX162" fmla="*/ 550069 w 2640806"/>
              <a:gd name="connsiteY162" fmla="*/ 1002640 h 1800359"/>
              <a:gd name="connsiteX163" fmla="*/ 573882 w 2640806"/>
              <a:gd name="connsiteY163" fmla="*/ 990734 h 1800359"/>
              <a:gd name="connsiteX164" fmla="*/ 588169 w 2640806"/>
              <a:gd name="connsiteY164" fmla="*/ 1012165 h 1800359"/>
              <a:gd name="connsiteX165" fmla="*/ 588169 w 2640806"/>
              <a:gd name="connsiteY165" fmla="*/ 1012165 h 1800359"/>
              <a:gd name="connsiteX166" fmla="*/ 614363 w 2640806"/>
              <a:gd name="connsiteY166" fmla="*/ 1038359 h 1800359"/>
              <a:gd name="connsiteX167" fmla="*/ 602457 w 2640806"/>
              <a:gd name="connsiteY167" fmla="*/ 1064552 h 1800359"/>
              <a:gd name="connsiteX168" fmla="*/ 588169 w 2640806"/>
              <a:gd name="connsiteY168" fmla="*/ 1081221 h 1800359"/>
              <a:gd name="connsiteX169" fmla="*/ 600075 w 2640806"/>
              <a:gd name="connsiteY169" fmla="*/ 1119321 h 1800359"/>
              <a:gd name="connsiteX170" fmla="*/ 609600 w 2640806"/>
              <a:gd name="connsiteY170" fmla="*/ 1138371 h 1800359"/>
              <a:gd name="connsiteX171" fmla="*/ 609600 w 2640806"/>
              <a:gd name="connsiteY171" fmla="*/ 1138371 h 1800359"/>
              <a:gd name="connsiteX172" fmla="*/ 640557 w 2640806"/>
              <a:gd name="connsiteY172" fmla="*/ 1155040 h 1800359"/>
              <a:gd name="connsiteX173" fmla="*/ 642938 w 2640806"/>
              <a:gd name="connsiteY173" fmla="*/ 1188377 h 1800359"/>
              <a:gd name="connsiteX174" fmla="*/ 681038 w 2640806"/>
              <a:gd name="connsiteY174" fmla="*/ 1205046 h 1800359"/>
              <a:gd name="connsiteX175" fmla="*/ 781050 w 2640806"/>
              <a:gd name="connsiteY175" fmla="*/ 1228859 h 1800359"/>
              <a:gd name="connsiteX176" fmla="*/ 797719 w 2640806"/>
              <a:gd name="connsiteY176" fmla="*/ 1245527 h 1800359"/>
              <a:gd name="connsiteX177" fmla="*/ 828675 w 2640806"/>
              <a:gd name="connsiteY177" fmla="*/ 1262196 h 1800359"/>
              <a:gd name="connsiteX178" fmla="*/ 852488 w 2640806"/>
              <a:gd name="connsiteY178" fmla="*/ 1238384 h 1800359"/>
              <a:gd name="connsiteX179" fmla="*/ 864394 w 2640806"/>
              <a:gd name="connsiteY179" fmla="*/ 1262196 h 1800359"/>
              <a:gd name="connsiteX180" fmla="*/ 926307 w 2640806"/>
              <a:gd name="connsiteY180" fmla="*/ 1269340 h 1800359"/>
              <a:gd name="connsiteX181" fmla="*/ 940594 w 2640806"/>
              <a:gd name="connsiteY181" fmla="*/ 1286009 h 1800359"/>
              <a:gd name="connsiteX182" fmla="*/ 966788 w 2640806"/>
              <a:gd name="connsiteY182" fmla="*/ 1326490 h 1800359"/>
              <a:gd name="connsiteX183" fmla="*/ 1004888 w 2640806"/>
              <a:gd name="connsiteY183" fmla="*/ 1350302 h 1800359"/>
              <a:gd name="connsiteX184" fmla="*/ 1064419 w 2640806"/>
              <a:gd name="connsiteY184" fmla="*/ 1376496 h 1800359"/>
              <a:gd name="connsiteX185" fmla="*/ 1104900 w 2640806"/>
              <a:gd name="connsiteY185" fmla="*/ 1395546 h 1800359"/>
              <a:gd name="connsiteX186" fmla="*/ 1152525 w 2640806"/>
              <a:gd name="connsiteY186" fmla="*/ 1395546 h 1800359"/>
              <a:gd name="connsiteX187" fmla="*/ 1216819 w 2640806"/>
              <a:gd name="connsiteY187" fmla="*/ 1409834 h 1800359"/>
              <a:gd name="connsiteX188" fmla="*/ 1283494 w 2640806"/>
              <a:gd name="connsiteY188" fmla="*/ 1424121 h 1800359"/>
              <a:gd name="connsiteX189" fmla="*/ 1323975 w 2640806"/>
              <a:gd name="connsiteY189" fmla="*/ 1466984 h 1800359"/>
              <a:gd name="connsiteX190" fmla="*/ 1369219 w 2640806"/>
              <a:gd name="connsiteY190" fmla="*/ 1514609 h 1800359"/>
              <a:gd name="connsiteX191" fmla="*/ 1371600 w 2640806"/>
              <a:gd name="connsiteY191" fmla="*/ 1574140 h 1800359"/>
              <a:gd name="connsiteX192" fmla="*/ 1343025 w 2640806"/>
              <a:gd name="connsiteY192" fmla="*/ 1528896 h 1800359"/>
              <a:gd name="connsiteX193" fmla="*/ 1297782 w 2640806"/>
              <a:gd name="connsiteY193" fmla="*/ 1483652 h 1800359"/>
              <a:gd name="connsiteX194" fmla="*/ 1262063 w 2640806"/>
              <a:gd name="connsiteY194" fmla="*/ 1450315 h 1800359"/>
              <a:gd name="connsiteX195" fmla="*/ 1228725 w 2640806"/>
              <a:gd name="connsiteY195" fmla="*/ 1431265 h 1800359"/>
              <a:gd name="connsiteX196" fmla="*/ 1159669 w 2640806"/>
              <a:gd name="connsiteY196" fmla="*/ 1426502 h 1800359"/>
              <a:gd name="connsiteX197" fmla="*/ 1102519 w 2640806"/>
              <a:gd name="connsiteY197" fmla="*/ 1424121 h 1800359"/>
              <a:gd name="connsiteX198" fmla="*/ 1062038 w 2640806"/>
              <a:gd name="connsiteY198" fmla="*/ 1407452 h 1800359"/>
              <a:gd name="connsiteX199" fmla="*/ 1014413 w 2640806"/>
              <a:gd name="connsiteY199" fmla="*/ 1388402 h 1800359"/>
              <a:gd name="connsiteX200" fmla="*/ 983457 w 2640806"/>
              <a:gd name="connsiteY200" fmla="*/ 1366971 h 1800359"/>
              <a:gd name="connsiteX201" fmla="*/ 942975 w 2640806"/>
              <a:gd name="connsiteY201" fmla="*/ 1343159 h 1800359"/>
              <a:gd name="connsiteX202" fmla="*/ 900113 w 2640806"/>
              <a:gd name="connsiteY202" fmla="*/ 1319346 h 1800359"/>
              <a:gd name="connsiteX203" fmla="*/ 912019 w 2640806"/>
              <a:gd name="connsiteY203" fmla="*/ 1364590 h 1800359"/>
              <a:gd name="connsiteX204" fmla="*/ 923925 w 2640806"/>
              <a:gd name="connsiteY204" fmla="*/ 1409834 h 1800359"/>
              <a:gd name="connsiteX205" fmla="*/ 938213 w 2640806"/>
              <a:gd name="connsiteY205" fmla="*/ 1450315 h 1800359"/>
              <a:gd name="connsiteX206" fmla="*/ 962025 w 2640806"/>
              <a:gd name="connsiteY206" fmla="*/ 1497940 h 1800359"/>
              <a:gd name="connsiteX207" fmla="*/ 971550 w 2640806"/>
              <a:gd name="connsiteY207" fmla="*/ 1550327 h 1800359"/>
              <a:gd name="connsiteX208" fmla="*/ 1002507 w 2640806"/>
              <a:gd name="connsiteY208" fmla="*/ 1614621 h 1800359"/>
              <a:gd name="connsiteX209" fmla="*/ 1021557 w 2640806"/>
              <a:gd name="connsiteY209" fmla="*/ 1647959 h 1800359"/>
              <a:gd name="connsiteX210" fmla="*/ 1035844 w 2640806"/>
              <a:gd name="connsiteY210" fmla="*/ 1671771 h 1800359"/>
              <a:gd name="connsiteX211" fmla="*/ 1102519 w 2640806"/>
              <a:gd name="connsiteY211" fmla="*/ 1678915 h 1800359"/>
              <a:gd name="connsiteX212" fmla="*/ 1154907 w 2640806"/>
              <a:gd name="connsiteY212" fmla="*/ 1697965 h 1800359"/>
              <a:gd name="connsiteX213" fmla="*/ 1171575 w 2640806"/>
              <a:gd name="connsiteY213" fmla="*/ 1709871 h 1800359"/>
              <a:gd name="connsiteX214" fmla="*/ 1176338 w 2640806"/>
              <a:gd name="connsiteY214" fmla="*/ 1717015 h 1800359"/>
              <a:gd name="connsiteX215" fmla="*/ 1178719 w 2640806"/>
              <a:gd name="connsiteY215" fmla="*/ 1726540 h 1800359"/>
              <a:gd name="connsiteX216" fmla="*/ 1181100 w 2640806"/>
              <a:gd name="connsiteY216" fmla="*/ 1728921 h 1800359"/>
              <a:gd name="connsiteX217" fmla="*/ 1204913 w 2640806"/>
              <a:gd name="connsiteY217" fmla="*/ 1793215 h 1800359"/>
              <a:gd name="connsiteX218" fmla="*/ 1169194 w 2640806"/>
              <a:gd name="connsiteY218" fmla="*/ 1800359 h 1800359"/>
              <a:gd name="connsiteX219" fmla="*/ 1140619 w 2640806"/>
              <a:gd name="connsiteY219" fmla="*/ 1745590 h 1800359"/>
              <a:gd name="connsiteX220" fmla="*/ 1121569 w 2640806"/>
              <a:gd name="connsiteY220" fmla="*/ 1726540 h 1800359"/>
              <a:gd name="connsiteX221" fmla="*/ 1128713 w 2640806"/>
              <a:gd name="connsiteY221" fmla="*/ 1790834 h 1800359"/>
              <a:gd name="connsiteX222" fmla="*/ 1119188 w 2640806"/>
              <a:gd name="connsiteY222" fmla="*/ 1790834 h 1800359"/>
              <a:gd name="connsiteX223" fmla="*/ 1088232 w 2640806"/>
              <a:gd name="connsiteY223" fmla="*/ 1740827 h 1800359"/>
              <a:gd name="connsiteX224" fmla="*/ 1057275 w 2640806"/>
              <a:gd name="connsiteY224" fmla="*/ 1717015 h 1800359"/>
              <a:gd name="connsiteX225" fmla="*/ 1042988 w 2640806"/>
              <a:gd name="connsiteY225" fmla="*/ 1745590 h 1800359"/>
              <a:gd name="connsiteX226" fmla="*/ 1021557 w 2640806"/>
              <a:gd name="connsiteY226" fmla="*/ 1750352 h 1800359"/>
              <a:gd name="connsiteX227" fmla="*/ 985838 w 2640806"/>
              <a:gd name="connsiteY227" fmla="*/ 1697965 h 1800359"/>
              <a:gd name="connsiteX228" fmla="*/ 919163 w 2640806"/>
              <a:gd name="connsiteY228" fmla="*/ 1671771 h 1800359"/>
              <a:gd name="connsiteX229" fmla="*/ 876300 w 2640806"/>
              <a:gd name="connsiteY229" fmla="*/ 1638434 h 1800359"/>
              <a:gd name="connsiteX230" fmla="*/ 857250 w 2640806"/>
              <a:gd name="connsiteY230" fmla="*/ 1576521 h 1800359"/>
              <a:gd name="connsiteX231" fmla="*/ 862013 w 2640806"/>
              <a:gd name="connsiteY231" fmla="*/ 1528896 h 1800359"/>
              <a:gd name="connsiteX232" fmla="*/ 864394 w 2640806"/>
              <a:gd name="connsiteY232" fmla="*/ 1464602 h 1800359"/>
              <a:gd name="connsiteX233" fmla="*/ 866775 w 2640806"/>
              <a:gd name="connsiteY233" fmla="*/ 1400309 h 1800359"/>
              <a:gd name="connsiteX234" fmla="*/ 862013 w 2640806"/>
              <a:gd name="connsiteY234" fmla="*/ 1333634 h 1800359"/>
              <a:gd name="connsiteX235" fmla="*/ 804863 w 2640806"/>
              <a:gd name="connsiteY235" fmla="*/ 1305059 h 1800359"/>
              <a:gd name="connsiteX236" fmla="*/ 754857 w 2640806"/>
              <a:gd name="connsiteY236" fmla="*/ 1281246 h 1800359"/>
              <a:gd name="connsiteX237" fmla="*/ 692944 w 2640806"/>
              <a:gd name="connsiteY237" fmla="*/ 1250290 h 1800359"/>
              <a:gd name="connsiteX238" fmla="*/ 609600 w 2640806"/>
              <a:gd name="connsiteY238" fmla="*/ 1209809 h 1800359"/>
              <a:gd name="connsiteX239" fmla="*/ 566738 w 2640806"/>
              <a:gd name="connsiteY239" fmla="*/ 1183615 h 1800359"/>
              <a:gd name="connsiteX240" fmla="*/ 528638 w 2640806"/>
              <a:gd name="connsiteY240" fmla="*/ 1138371 h 1800359"/>
              <a:gd name="connsiteX241" fmla="*/ 523875 w 2640806"/>
              <a:gd name="connsiteY241" fmla="*/ 1109796 h 1800359"/>
              <a:gd name="connsiteX242" fmla="*/ 550069 w 2640806"/>
              <a:gd name="connsiteY242" fmla="*/ 1090746 h 1800359"/>
              <a:gd name="connsiteX243" fmla="*/ 561975 w 2640806"/>
              <a:gd name="connsiteY243" fmla="*/ 1064552 h 1800359"/>
              <a:gd name="connsiteX244" fmla="*/ 547688 w 2640806"/>
              <a:gd name="connsiteY244" fmla="*/ 1040740 h 1800359"/>
              <a:gd name="connsiteX245" fmla="*/ 490538 w 2640806"/>
              <a:gd name="connsiteY245" fmla="*/ 1076459 h 1800359"/>
              <a:gd name="connsiteX246" fmla="*/ 447675 w 2640806"/>
              <a:gd name="connsiteY246" fmla="*/ 1057409 h 1800359"/>
              <a:gd name="connsiteX247" fmla="*/ 454819 w 2640806"/>
              <a:gd name="connsiteY247" fmla="*/ 1026452 h 1800359"/>
              <a:gd name="connsiteX248" fmla="*/ 461963 w 2640806"/>
              <a:gd name="connsiteY248" fmla="*/ 988352 h 1800359"/>
              <a:gd name="connsiteX249" fmla="*/ 459582 w 2640806"/>
              <a:gd name="connsiteY249" fmla="*/ 976446 h 1800359"/>
              <a:gd name="connsiteX250" fmla="*/ 419100 w 2640806"/>
              <a:gd name="connsiteY250" fmla="*/ 959777 h 1800359"/>
              <a:gd name="connsiteX251" fmla="*/ 392907 w 2640806"/>
              <a:gd name="connsiteY251" fmla="*/ 905009 h 1800359"/>
              <a:gd name="connsiteX252" fmla="*/ 395288 w 2640806"/>
              <a:gd name="connsiteY252" fmla="*/ 857384 h 1800359"/>
              <a:gd name="connsiteX253" fmla="*/ 433388 w 2640806"/>
              <a:gd name="connsiteY253" fmla="*/ 835952 h 1800359"/>
              <a:gd name="connsiteX254" fmla="*/ 431007 w 2640806"/>
              <a:gd name="connsiteY254" fmla="*/ 800234 h 1800359"/>
              <a:gd name="connsiteX255" fmla="*/ 400050 w 2640806"/>
              <a:gd name="connsiteY255" fmla="*/ 819284 h 1800359"/>
              <a:gd name="connsiteX256" fmla="*/ 397669 w 2640806"/>
              <a:gd name="connsiteY256" fmla="*/ 781184 h 1800359"/>
              <a:gd name="connsiteX257" fmla="*/ 419100 w 2640806"/>
              <a:gd name="connsiteY257" fmla="*/ 743084 h 1800359"/>
              <a:gd name="connsiteX258" fmla="*/ 421482 w 2640806"/>
              <a:gd name="connsiteY258" fmla="*/ 695459 h 1800359"/>
              <a:gd name="connsiteX259" fmla="*/ 428625 w 2640806"/>
              <a:gd name="connsiteY259" fmla="*/ 669265 h 1800359"/>
              <a:gd name="connsiteX260" fmla="*/ 383382 w 2640806"/>
              <a:gd name="connsiteY260" fmla="*/ 669265 h 1800359"/>
              <a:gd name="connsiteX261" fmla="*/ 385763 w 2640806"/>
              <a:gd name="connsiteY261" fmla="*/ 619259 h 1800359"/>
              <a:gd name="connsiteX262" fmla="*/ 423863 w 2640806"/>
              <a:gd name="connsiteY262" fmla="*/ 602590 h 1800359"/>
              <a:gd name="connsiteX263" fmla="*/ 445294 w 2640806"/>
              <a:gd name="connsiteY263" fmla="*/ 562109 h 1800359"/>
              <a:gd name="connsiteX264" fmla="*/ 469107 w 2640806"/>
              <a:gd name="connsiteY264" fmla="*/ 526390 h 1800359"/>
              <a:gd name="connsiteX265" fmla="*/ 438150 w 2640806"/>
              <a:gd name="connsiteY265" fmla="*/ 519246 h 1800359"/>
              <a:gd name="connsiteX266" fmla="*/ 409575 w 2640806"/>
              <a:gd name="connsiteY266" fmla="*/ 521627 h 1800359"/>
              <a:gd name="connsiteX267" fmla="*/ 400050 w 2640806"/>
              <a:gd name="connsiteY267" fmla="*/ 552584 h 1800359"/>
              <a:gd name="connsiteX268" fmla="*/ 381000 w 2640806"/>
              <a:gd name="connsiteY268" fmla="*/ 588302 h 1800359"/>
              <a:gd name="connsiteX269" fmla="*/ 333375 w 2640806"/>
              <a:gd name="connsiteY269" fmla="*/ 614496 h 1800359"/>
              <a:gd name="connsiteX270" fmla="*/ 285750 w 2640806"/>
              <a:gd name="connsiteY270" fmla="*/ 635927 h 1800359"/>
              <a:gd name="connsiteX271" fmla="*/ 230982 w 2640806"/>
              <a:gd name="connsiteY271" fmla="*/ 643071 h 1800359"/>
              <a:gd name="connsiteX272" fmla="*/ 159544 w 2640806"/>
              <a:gd name="connsiteY272" fmla="*/ 631165 h 1800359"/>
              <a:gd name="connsiteX273" fmla="*/ 230982 w 2640806"/>
              <a:gd name="connsiteY273" fmla="*/ 612115 h 1800359"/>
              <a:gd name="connsiteX274" fmla="*/ 233363 w 2640806"/>
              <a:gd name="connsiteY274" fmla="*/ 581159 h 1800359"/>
              <a:gd name="connsiteX275" fmla="*/ 204788 w 2640806"/>
              <a:gd name="connsiteY275" fmla="*/ 557346 h 1800359"/>
              <a:gd name="connsiteX276" fmla="*/ 223838 w 2640806"/>
              <a:gd name="connsiteY276" fmla="*/ 531152 h 1800359"/>
              <a:gd name="connsiteX277" fmla="*/ 221457 w 2640806"/>
              <a:gd name="connsiteY277" fmla="*/ 495434 h 1800359"/>
              <a:gd name="connsiteX278" fmla="*/ 221457 w 2640806"/>
              <a:gd name="connsiteY278" fmla="*/ 495434 h 1800359"/>
              <a:gd name="connsiteX279" fmla="*/ 166688 w 2640806"/>
              <a:gd name="connsiteY279" fmla="*/ 500196 h 1800359"/>
              <a:gd name="connsiteX280" fmla="*/ 157163 w 2640806"/>
              <a:gd name="connsiteY280" fmla="*/ 533534 h 1800359"/>
              <a:gd name="connsiteX281" fmla="*/ 159544 w 2640806"/>
              <a:gd name="connsiteY281" fmla="*/ 478765 h 1800359"/>
              <a:gd name="connsiteX282" fmla="*/ 192882 w 2640806"/>
              <a:gd name="connsiteY282" fmla="*/ 433521 h 1800359"/>
              <a:gd name="connsiteX283" fmla="*/ 214313 w 2640806"/>
              <a:gd name="connsiteY283" fmla="*/ 414471 h 1800359"/>
              <a:gd name="connsiteX284" fmla="*/ 245269 w 2640806"/>
              <a:gd name="connsiteY284" fmla="*/ 393040 h 1800359"/>
              <a:gd name="connsiteX285" fmla="*/ 197644 w 2640806"/>
              <a:gd name="connsiteY285" fmla="*/ 378752 h 1800359"/>
              <a:gd name="connsiteX286" fmla="*/ 133350 w 2640806"/>
              <a:gd name="connsiteY286" fmla="*/ 378752 h 1800359"/>
              <a:gd name="connsiteX287" fmla="*/ 109538 w 2640806"/>
              <a:gd name="connsiteY287" fmla="*/ 378752 h 1800359"/>
              <a:gd name="connsiteX288" fmla="*/ 107157 w 2640806"/>
              <a:gd name="connsiteY288" fmla="*/ 433521 h 1800359"/>
              <a:gd name="connsiteX289" fmla="*/ 61913 w 2640806"/>
              <a:gd name="connsiteY289" fmla="*/ 378752 h 1800359"/>
              <a:gd name="connsiteX290" fmla="*/ 0 w 2640806"/>
              <a:gd name="connsiteY290" fmla="*/ 359702 h 1800359"/>
              <a:gd name="connsiteX291" fmla="*/ 0 w 2640806"/>
              <a:gd name="connsiteY291" fmla="*/ 338271 h 1800359"/>
              <a:gd name="connsiteX292" fmla="*/ 35719 w 2640806"/>
              <a:gd name="connsiteY292" fmla="*/ 314459 h 1800359"/>
              <a:gd name="connsiteX293" fmla="*/ 66675 w 2640806"/>
              <a:gd name="connsiteY293" fmla="*/ 273977 h 1800359"/>
              <a:gd name="connsiteX294" fmla="*/ 54769 w 2640806"/>
              <a:gd name="connsiteY294" fmla="*/ 238259 h 1800359"/>
              <a:gd name="connsiteX295" fmla="*/ 35719 w 2640806"/>
              <a:gd name="connsiteY295" fmla="*/ 214446 h 1800359"/>
              <a:gd name="connsiteX296" fmla="*/ 61913 w 2640806"/>
              <a:gd name="connsiteY296" fmla="*/ 200159 h 1800359"/>
              <a:gd name="connsiteX297" fmla="*/ 71438 w 2640806"/>
              <a:gd name="connsiteY297" fmla="*/ 159677 h 1800359"/>
              <a:gd name="connsiteX298" fmla="*/ 57150 w 2640806"/>
              <a:gd name="connsiteY298" fmla="*/ 123959 h 1800359"/>
              <a:gd name="connsiteX299" fmla="*/ 21432 w 2640806"/>
              <a:gd name="connsiteY299" fmla="*/ 81096 h 1800359"/>
              <a:gd name="connsiteX300" fmla="*/ 66675 w 2640806"/>
              <a:gd name="connsiteY300" fmla="*/ 57284 h 1800359"/>
              <a:gd name="connsiteX301" fmla="*/ 95250 w 2640806"/>
              <a:gd name="connsiteY301" fmla="*/ 47759 h 1800359"/>
              <a:gd name="connsiteX302" fmla="*/ 190500 w 2640806"/>
              <a:gd name="connsiteY302" fmla="*/ 134 h 1800359"/>
              <a:gd name="connsiteX303" fmla="*/ 269081 w 2640806"/>
              <a:gd name="connsiteY303" fmla="*/ 62046 h 1800359"/>
              <a:gd name="connsiteX304" fmla="*/ 404813 w 2640806"/>
              <a:gd name="connsiteY30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31169 w 2640806"/>
              <a:gd name="connsiteY61" fmla="*/ 964541 h 1800359"/>
              <a:gd name="connsiteX62" fmla="*/ 1778794 w 2640806"/>
              <a:gd name="connsiteY62" fmla="*/ 928822 h 1800359"/>
              <a:gd name="connsiteX63" fmla="*/ 1814513 w 2640806"/>
              <a:gd name="connsiteY63" fmla="*/ 916916 h 1800359"/>
              <a:gd name="connsiteX64" fmla="*/ 1869282 w 2640806"/>
              <a:gd name="connsiteY64" fmla="*/ 924059 h 1800359"/>
              <a:gd name="connsiteX65" fmla="*/ 1907382 w 2640806"/>
              <a:gd name="connsiteY65" fmla="*/ 940728 h 1800359"/>
              <a:gd name="connsiteX66" fmla="*/ 1940719 w 2640806"/>
              <a:gd name="connsiteY66" fmla="*/ 957397 h 1800359"/>
              <a:gd name="connsiteX67" fmla="*/ 1962150 w 2640806"/>
              <a:gd name="connsiteY67" fmla="*/ 971685 h 1800359"/>
              <a:gd name="connsiteX68" fmla="*/ 1988344 w 2640806"/>
              <a:gd name="connsiteY68" fmla="*/ 955016 h 1800359"/>
              <a:gd name="connsiteX69" fmla="*/ 2024063 w 2640806"/>
              <a:gd name="connsiteY69" fmla="*/ 933585 h 1800359"/>
              <a:gd name="connsiteX70" fmla="*/ 2057400 w 2640806"/>
              <a:gd name="connsiteY70" fmla="*/ 950253 h 1800359"/>
              <a:gd name="connsiteX71" fmla="*/ 2081213 w 2640806"/>
              <a:gd name="connsiteY71" fmla="*/ 983591 h 1800359"/>
              <a:gd name="connsiteX72" fmla="*/ 2109788 w 2640806"/>
              <a:gd name="connsiteY72" fmla="*/ 1024072 h 1800359"/>
              <a:gd name="connsiteX73" fmla="*/ 2143125 w 2640806"/>
              <a:gd name="connsiteY73" fmla="*/ 1028834 h 1800359"/>
              <a:gd name="connsiteX74" fmla="*/ 2183607 w 2640806"/>
              <a:gd name="connsiteY74" fmla="*/ 995497 h 1800359"/>
              <a:gd name="connsiteX75" fmla="*/ 2188369 w 2640806"/>
              <a:gd name="connsiteY75" fmla="*/ 945491 h 1800359"/>
              <a:gd name="connsiteX76" fmla="*/ 2231232 w 2640806"/>
              <a:gd name="connsiteY76" fmla="*/ 938347 h 1800359"/>
              <a:gd name="connsiteX77" fmla="*/ 2300288 w 2640806"/>
              <a:gd name="connsiteY77" fmla="*/ 971685 h 1800359"/>
              <a:gd name="connsiteX78" fmla="*/ 2395538 w 2640806"/>
              <a:gd name="connsiteY78" fmla="*/ 997878 h 1800359"/>
              <a:gd name="connsiteX79" fmla="*/ 2459832 w 2640806"/>
              <a:gd name="connsiteY79" fmla="*/ 1035978 h 1800359"/>
              <a:gd name="connsiteX80" fmla="*/ 2488407 w 2640806"/>
              <a:gd name="connsiteY80" fmla="*/ 1083603 h 1800359"/>
              <a:gd name="connsiteX81" fmla="*/ 2502694 w 2640806"/>
              <a:gd name="connsiteY81" fmla="*/ 1100272 h 1800359"/>
              <a:gd name="connsiteX82" fmla="*/ 2543175 w 2640806"/>
              <a:gd name="connsiteY82" fmla="*/ 1124085 h 1800359"/>
              <a:gd name="connsiteX83" fmla="*/ 2640806 w 2640806"/>
              <a:gd name="connsiteY83" fmla="*/ 1152658 h 1800359"/>
              <a:gd name="connsiteX84" fmla="*/ 2516982 w 2640806"/>
              <a:gd name="connsiteY84" fmla="*/ 1150278 h 1800359"/>
              <a:gd name="connsiteX85" fmla="*/ 2493169 w 2640806"/>
              <a:gd name="connsiteY85" fmla="*/ 1155041 h 1800359"/>
              <a:gd name="connsiteX86" fmla="*/ 2443163 w 2640806"/>
              <a:gd name="connsiteY86" fmla="*/ 1126466 h 1800359"/>
              <a:gd name="connsiteX87" fmla="*/ 2433638 w 2640806"/>
              <a:gd name="connsiteY87" fmla="*/ 1090747 h 1800359"/>
              <a:gd name="connsiteX88" fmla="*/ 2419350 w 2640806"/>
              <a:gd name="connsiteY88" fmla="*/ 1052647 h 1800359"/>
              <a:gd name="connsiteX89" fmla="*/ 2338388 w 2640806"/>
              <a:gd name="connsiteY89" fmla="*/ 1024072 h 1800359"/>
              <a:gd name="connsiteX90" fmla="*/ 2264569 w 2640806"/>
              <a:gd name="connsiteY90" fmla="*/ 997878 h 1800359"/>
              <a:gd name="connsiteX91" fmla="*/ 2224088 w 2640806"/>
              <a:gd name="connsiteY91" fmla="*/ 1012166 h 1800359"/>
              <a:gd name="connsiteX92" fmla="*/ 2178844 w 2640806"/>
              <a:gd name="connsiteY92" fmla="*/ 1052647 h 1800359"/>
              <a:gd name="connsiteX93" fmla="*/ 2116932 w 2640806"/>
              <a:gd name="connsiteY93" fmla="*/ 1081222 h 1800359"/>
              <a:gd name="connsiteX94" fmla="*/ 2071688 w 2640806"/>
              <a:gd name="connsiteY94" fmla="*/ 1064553 h 1800359"/>
              <a:gd name="connsiteX95" fmla="*/ 2035969 w 2640806"/>
              <a:gd name="connsiteY95" fmla="*/ 1028835 h 1800359"/>
              <a:gd name="connsiteX96" fmla="*/ 2045494 w 2640806"/>
              <a:gd name="connsiteY96" fmla="*/ 1009785 h 1800359"/>
              <a:gd name="connsiteX97" fmla="*/ 2007394 w 2640806"/>
              <a:gd name="connsiteY97" fmla="*/ 1014547 h 1800359"/>
              <a:gd name="connsiteX98" fmla="*/ 1974057 w 2640806"/>
              <a:gd name="connsiteY98" fmla="*/ 1043122 h 1800359"/>
              <a:gd name="connsiteX99" fmla="*/ 1933575 w 2640806"/>
              <a:gd name="connsiteY99" fmla="*/ 1047885 h 1800359"/>
              <a:gd name="connsiteX100" fmla="*/ 1890713 w 2640806"/>
              <a:gd name="connsiteY100" fmla="*/ 1019310 h 1800359"/>
              <a:gd name="connsiteX101" fmla="*/ 1854994 w 2640806"/>
              <a:gd name="connsiteY101" fmla="*/ 969304 h 1800359"/>
              <a:gd name="connsiteX102" fmla="*/ 1814513 w 2640806"/>
              <a:gd name="connsiteY102" fmla="*/ 971685 h 1800359"/>
              <a:gd name="connsiteX103" fmla="*/ 1778794 w 2640806"/>
              <a:gd name="connsiteY103" fmla="*/ 1000260 h 1800359"/>
              <a:gd name="connsiteX104" fmla="*/ 1721644 w 2640806"/>
              <a:gd name="connsiteY104" fmla="*/ 1031216 h 1800359"/>
              <a:gd name="connsiteX105" fmla="*/ 1671638 w 2640806"/>
              <a:gd name="connsiteY105" fmla="*/ 1031216 h 1800359"/>
              <a:gd name="connsiteX106" fmla="*/ 1631157 w 2640806"/>
              <a:gd name="connsiteY106" fmla="*/ 1009785 h 1800359"/>
              <a:gd name="connsiteX107" fmla="*/ 1604963 w 2640806"/>
              <a:gd name="connsiteY107" fmla="*/ 993116 h 1800359"/>
              <a:gd name="connsiteX108" fmla="*/ 1583532 w 2640806"/>
              <a:gd name="connsiteY108" fmla="*/ 952635 h 1800359"/>
              <a:gd name="connsiteX109" fmla="*/ 1562100 w 2640806"/>
              <a:gd name="connsiteY109" fmla="*/ 919297 h 1800359"/>
              <a:gd name="connsiteX110" fmla="*/ 1516857 w 2640806"/>
              <a:gd name="connsiteY110" fmla="*/ 926440 h 1800359"/>
              <a:gd name="connsiteX111" fmla="*/ 1471613 w 2640806"/>
              <a:gd name="connsiteY111" fmla="*/ 897865 h 1800359"/>
              <a:gd name="connsiteX112" fmla="*/ 1438275 w 2640806"/>
              <a:gd name="connsiteY112" fmla="*/ 847859 h 1800359"/>
              <a:gd name="connsiteX113" fmla="*/ 1433513 w 2640806"/>
              <a:gd name="connsiteY113" fmla="*/ 819284 h 1800359"/>
              <a:gd name="connsiteX114" fmla="*/ 1409700 w 2640806"/>
              <a:gd name="connsiteY114" fmla="*/ 804996 h 1800359"/>
              <a:gd name="connsiteX115" fmla="*/ 1369219 w 2640806"/>
              <a:gd name="connsiteY115" fmla="*/ 807377 h 1800359"/>
              <a:gd name="connsiteX116" fmla="*/ 1309688 w 2640806"/>
              <a:gd name="connsiteY116" fmla="*/ 807377 h 1800359"/>
              <a:gd name="connsiteX117" fmla="*/ 1281113 w 2640806"/>
              <a:gd name="connsiteY117" fmla="*/ 812140 h 1800359"/>
              <a:gd name="connsiteX118" fmla="*/ 1257300 w 2640806"/>
              <a:gd name="connsiteY118" fmla="*/ 835952 h 1800359"/>
              <a:gd name="connsiteX119" fmla="*/ 1221582 w 2640806"/>
              <a:gd name="connsiteY119" fmla="*/ 838334 h 1800359"/>
              <a:gd name="connsiteX120" fmla="*/ 1188244 w 2640806"/>
              <a:gd name="connsiteY120" fmla="*/ 835952 h 1800359"/>
              <a:gd name="connsiteX121" fmla="*/ 1143000 w 2640806"/>
              <a:gd name="connsiteY121" fmla="*/ 821665 h 1800359"/>
              <a:gd name="connsiteX122" fmla="*/ 1109663 w 2640806"/>
              <a:gd name="connsiteY122" fmla="*/ 838334 h 1800359"/>
              <a:gd name="connsiteX123" fmla="*/ 1083469 w 2640806"/>
              <a:gd name="connsiteY123" fmla="*/ 866909 h 1800359"/>
              <a:gd name="connsiteX124" fmla="*/ 1054894 w 2640806"/>
              <a:gd name="connsiteY124" fmla="*/ 885959 h 1800359"/>
              <a:gd name="connsiteX125" fmla="*/ 1064419 w 2640806"/>
              <a:gd name="connsiteY125" fmla="*/ 926440 h 1800359"/>
              <a:gd name="connsiteX126" fmla="*/ 1059657 w 2640806"/>
              <a:gd name="connsiteY126" fmla="*/ 985971 h 1800359"/>
              <a:gd name="connsiteX127" fmla="*/ 1038225 w 2640806"/>
              <a:gd name="connsiteY127" fmla="*/ 933584 h 1800359"/>
              <a:gd name="connsiteX128" fmla="*/ 1028700 w 2640806"/>
              <a:gd name="connsiteY128" fmla="*/ 902627 h 1800359"/>
              <a:gd name="connsiteX129" fmla="*/ 1009650 w 2640806"/>
              <a:gd name="connsiteY129" fmla="*/ 897865 h 1800359"/>
              <a:gd name="connsiteX130" fmla="*/ 997744 w 2640806"/>
              <a:gd name="connsiteY130" fmla="*/ 921677 h 1800359"/>
              <a:gd name="connsiteX131" fmla="*/ 969169 w 2640806"/>
              <a:gd name="connsiteY131" fmla="*/ 924059 h 1800359"/>
              <a:gd name="connsiteX132" fmla="*/ 935832 w 2640806"/>
              <a:gd name="connsiteY132" fmla="*/ 916915 h 1800359"/>
              <a:gd name="connsiteX133" fmla="*/ 912019 w 2640806"/>
              <a:gd name="connsiteY133" fmla="*/ 935965 h 1800359"/>
              <a:gd name="connsiteX134" fmla="*/ 873919 w 2640806"/>
              <a:gd name="connsiteY134" fmla="*/ 945490 h 1800359"/>
              <a:gd name="connsiteX135" fmla="*/ 842963 w 2640806"/>
              <a:gd name="connsiteY135" fmla="*/ 935965 h 1800359"/>
              <a:gd name="connsiteX136" fmla="*/ 802482 w 2640806"/>
              <a:gd name="connsiteY136" fmla="*/ 912152 h 1800359"/>
              <a:gd name="connsiteX137" fmla="*/ 785813 w 2640806"/>
              <a:gd name="connsiteY137" fmla="*/ 881196 h 1800359"/>
              <a:gd name="connsiteX138" fmla="*/ 776288 w 2640806"/>
              <a:gd name="connsiteY138" fmla="*/ 866909 h 1800359"/>
              <a:gd name="connsiteX139" fmla="*/ 800100 w 2640806"/>
              <a:gd name="connsiteY139" fmla="*/ 850240 h 1800359"/>
              <a:gd name="connsiteX140" fmla="*/ 800100 w 2640806"/>
              <a:gd name="connsiteY140" fmla="*/ 793090 h 1800359"/>
              <a:gd name="connsiteX141" fmla="*/ 776288 w 2640806"/>
              <a:gd name="connsiteY141" fmla="*/ 783565 h 1800359"/>
              <a:gd name="connsiteX142" fmla="*/ 719138 w 2640806"/>
              <a:gd name="connsiteY142" fmla="*/ 788327 h 1800359"/>
              <a:gd name="connsiteX143" fmla="*/ 688182 w 2640806"/>
              <a:gd name="connsiteY143" fmla="*/ 781184 h 1800359"/>
              <a:gd name="connsiteX144" fmla="*/ 673894 w 2640806"/>
              <a:gd name="connsiteY144" fmla="*/ 754990 h 1800359"/>
              <a:gd name="connsiteX145" fmla="*/ 652463 w 2640806"/>
              <a:gd name="connsiteY145" fmla="*/ 731177 h 1800359"/>
              <a:gd name="connsiteX146" fmla="*/ 619125 w 2640806"/>
              <a:gd name="connsiteY146" fmla="*/ 709746 h 1800359"/>
              <a:gd name="connsiteX147" fmla="*/ 590550 w 2640806"/>
              <a:gd name="connsiteY147" fmla="*/ 716890 h 1800359"/>
              <a:gd name="connsiteX148" fmla="*/ 566738 w 2640806"/>
              <a:gd name="connsiteY148" fmla="*/ 719271 h 1800359"/>
              <a:gd name="connsiteX149" fmla="*/ 569119 w 2640806"/>
              <a:gd name="connsiteY149" fmla="*/ 750227 h 1800359"/>
              <a:gd name="connsiteX150" fmla="*/ 604838 w 2640806"/>
              <a:gd name="connsiteY150" fmla="*/ 764515 h 1800359"/>
              <a:gd name="connsiteX151" fmla="*/ 571500 w 2640806"/>
              <a:gd name="connsiteY151" fmla="*/ 778802 h 1800359"/>
              <a:gd name="connsiteX152" fmla="*/ 545307 w 2640806"/>
              <a:gd name="connsiteY152" fmla="*/ 795471 h 1800359"/>
              <a:gd name="connsiteX153" fmla="*/ 569119 w 2640806"/>
              <a:gd name="connsiteY153" fmla="*/ 814521 h 1800359"/>
              <a:gd name="connsiteX154" fmla="*/ 550069 w 2640806"/>
              <a:gd name="connsiteY154" fmla="*/ 833571 h 1800359"/>
              <a:gd name="connsiteX155" fmla="*/ 523875 w 2640806"/>
              <a:gd name="connsiteY155" fmla="*/ 840715 h 1800359"/>
              <a:gd name="connsiteX156" fmla="*/ 511969 w 2640806"/>
              <a:gd name="connsiteY156" fmla="*/ 862146 h 1800359"/>
              <a:gd name="connsiteX157" fmla="*/ 535782 w 2640806"/>
              <a:gd name="connsiteY157" fmla="*/ 883577 h 1800359"/>
              <a:gd name="connsiteX158" fmla="*/ 542925 w 2640806"/>
              <a:gd name="connsiteY158" fmla="*/ 914534 h 1800359"/>
              <a:gd name="connsiteX159" fmla="*/ 557213 w 2640806"/>
              <a:gd name="connsiteY159" fmla="*/ 947871 h 1800359"/>
              <a:gd name="connsiteX160" fmla="*/ 533400 w 2640806"/>
              <a:gd name="connsiteY160" fmla="*/ 955015 h 1800359"/>
              <a:gd name="connsiteX161" fmla="*/ 528638 w 2640806"/>
              <a:gd name="connsiteY161" fmla="*/ 988352 h 1800359"/>
              <a:gd name="connsiteX162" fmla="*/ 550069 w 2640806"/>
              <a:gd name="connsiteY162" fmla="*/ 1002640 h 1800359"/>
              <a:gd name="connsiteX163" fmla="*/ 573882 w 2640806"/>
              <a:gd name="connsiteY163" fmla="*/ 990734 h 1800359"/>
              <a:gd name="connsiteX164" fmla="*/ 588169 w 2640806"/>
              <a:gd name="connsiteY164" fmla="*/ 1012165 h 1800359"/>
              <a:gd name="connsiteX165" fmla="*/ 588169 w 2640806"/>
              <a:gd name="connsiteY165" fmla="*/ 1012165 h 1800359"/>
              <a:gd name="connsiteX166" fmla="*/ 614363 w 2640806"/>
              <a:gd name="connsiteY166" fmla="*/ 1038359 h 1800359"/>
              <a:gd name="connsiteX167" fmla="*/ 602457 w 2640806"/>
              <a:gd name="connsiteY167" fmla="*/ 1064552 h 1800359"/>
              <a:gd name="connsiteX168" fmla="*/ 588169 w 2640806"/>
              <a:gd name="connsiteY168" fmla="*/ 1081221 h 1800359"/>
              <a:gd name="connsiteX169" fmla="*/ 600075 w 2640806"/>
              <a:gd name="connsiteY169" fmla="*/ 1119321 h 1800359"/>
              <a:gd name="connsiteX170" fmla="*/ 609600 w 2640806"/>
              <a:gd name="connsiteY170" fmla="*/ 1138371 h 1800359"/>
              <a:gd name="connsiteX171" fmla="*/ 609600 w 2640806"/>
              <a:gd name="connsiteY171" fmla="*/ 1138371 h 1800359"/>
              <a:gd name="connsiteX172" fmla="*/ 640557 w 2640806"/>
              <a:gd name="connsiteY172" fmla="*/ 1155040 h 1800359"/>
              <a:gd name="connsiteX173" fmla="*/ 642938 w 2640806"/>
              <a:gd name="connsiteY173" fmla="*/ 1188377 h 1800359"/>
              <a:gd name="connsiteX174" fmla="*/ 681038 w 2640806"/>
              <a:gd name="connsiteY174" fmla="*/ 1205046 h 1800359"/>
              <a:gd name="connsiteX175" fmla="*/ 781050 w 2640806"/>
              <a:gd name="connsiteY175" fmla="*/ 1228859 h 1800359"/>
              <a:gd name="connsiteX176" fmla="*/ 797719 w 2640806"/>
              <a:gd name="connsiteY176" fmla="*/ 1245527 h 1800359"/>
              <a:gd name="connsiteX177" fmla="*/ 828675 w 2640806"/>
              <a:gd name="connsiteY177" fmla="*/ 1262196 h 1800359"/>
              <a:gd name="connsiteX178" fmla="*/ 852488 w 2640806"/>
              <a:gd name="connsiteY178" fmla="*/ 1238384 h 1800359"/>
              <a:gd name="connsiteX179" fmla="*/ 864394 w 2640806"/>
              <a:gd name="connsiteY179" fmla="*/ 1262196 h 1800359"/>
              <a:gd name="connsiteX180" fmla="*/ 926307 w 2640806"/>
              <a:gd name="connsiteY180" fmla="*/ 1269340 h 1800359"/>
              <a:gd name="connsiteX181" fmla="*/ 940594 w 2640806"/>
              <a:gd name="connsiteY181" fmla="*/ 1286009 h 1800359"/>
              <a:gd name="connsiteX182" fmla="*/ 966788 w 2640806"/>
              <a:gd name="connsiteY182" fmla="*/ 1326490 h 1800359"/>
              <a:gd name="connsiteX183" fmla="*/ 1004888 w 2640806"/>
              <a:gd name="connsiteY183" fmla="*/ 1350302 h 1800359"/>
              <a:gd name="connsiteX184" fmla="*/ 1064419 w 2640806"/>
              <a:gd name="connsiteY184" fmla="*/ 1376496 h 1800359"/>
              <a:gd name="connsiteX185" fmla="*/ 1104900 w 2640806"/>
              <a:gd name="connsiteY185" fmla="*/ 1395546 h 1800359"/>
              <a:gd name="connsiteX186" fmla="*/ 1152525 w 2640806"/>
              <a:gd name="connsiteY186" fmla="*/ 1395546 h 1800359"/>
              <a:gd name="connsiteX187" fmla="*/ 1216819 w 2640806"/>
              <a:gd name="connsiteY187" fmla="*/ 1409834 h 1800359"/>
              <a:gd name="connsiteX188" fmla="*/ 1283494 w 2640806"/>
              <a:gd name="connsiteY188" fmla="*/ 1424121 h 1800359"/>
              <a:gd name="connsiteX189" fmla="*/ 1323975 w 2640806"/>
              <a:gd name="connsiteY189" fmla="*/ 1466984 h 1800359"/>
              <a:gd name="connsiteX190" fmla="*/ 1369219 w 2640806"/>
              <a:gd name="connsiteY190" fmla="*/ 1514609 h 1800359"/>
              <a:gd name="connsiteX191" fmla="*/ 1371600 w 2640806"/>
              <a:gd name="connsiteY191" fmla="*/ 1574140 h 1800359"/>
              <a:gd name="connsiteX192" fmla="*/ 1343025 w 2640806"/>
              <a:gd name="connsiteY192" fmla="*/ 1528896 h 1800359"/>
              <a:gd name="connsiteX193" fmla="*/ 1297782 w 2640806"/>
              <a:gd name="connsiteY193" fmla="*/ 1483652 h 1800359"/>
              <a:gd name="connsiteX194" fmla="*/ 1262063 w 2640806"/>
              <a:gd name="connsiteY194" fmla="*/ 1450315 h 1800359"/>
              <a:gd name="connsiteX195" fmla="*/ 1228725 w 2640806"/>
              <a:gd name="connsiteY195" fmla="*/ 1431265 h 1800359"/>
              <a:gd name="connsiteX196" fmla="*/ 1159669 w 2640806"/>
              <a:gd name="connsiteY196" fmla="*/ 1426502 h 1800359"/>
              <a:gd name="connsiteX197" fmla="*/ 1102519 w 2640806"/>
              <a:gd name="connsiteY197" fmla="*/ 1424121 h 1800359"/>
              <a:gd name="connsiteX198" fmla="*/ 1062038 w 2640806"/>
              <a:gd name="connsiteY198" fmla="*/ 1407452 h 1800359"/>
              <a:gd name="connsiteX199" fmla="*/ 1014413 w 2640806"/>
              <a:gd name="connsiteY199" fmla="*/ 1388402 h 1800359"/>
              <a:gd name="connsiteX200" fmla="*/ 983457 w 2640806"/>
              <a:gd name="connsiteY200" fmla="*/ 1366971 h 1800359"/>
              <a:gd name="connsiteX201" fmla="*/ 942975 w 2640806"/>
              <a:gd name="connsiteY201" fmla="*/ 1343159 h 1800359"/>
              <a:gd name="connsiteX202" fmla="*/ 900113 w 2640806"/>
              <a:gd name="connsiteY202" fmla="*/ 1319346 h 1800359"/>
              <a:gd name="connsiteX203" fmla="*/ 912019 w 2640806"/>
              <a:gd name="connsiteY203" fmla="*/ 1364590 h 1800359"/>
              <a:gd name="connsiteX204" fmla="*/ 923925 w 2640806"/>
              <a:gd name="connsiteY204" fmla="*/ 1409834 h 1800359"/>
              <a:gd name="connsiteX205" fmla="*/ 938213 w 2640806"/>
              <a:gd name="connsiteY205" fmla="*/ 1450315 h 1800359"/>
              <a:gd name="connsiteX206" fmla="*/ 962025 w 2640806"/>
              <a:gd name="connsiteY206" fmla="*/ 1497940 h 1800359"/>
              <a:gd name="connsiteX207" fmla="*/ 971550 w 2640806"/>
              <a:gd name="connsiteY207" fmla="*/ 1550327 h 1800359"/>
              <a:gd name="connsiteX208" fmla="*/ 1002507 w 2640806"/>
              <a:gd name="connsiteY208" fmla="*/ 1614621 h 1800359"/>
              <a:gd name="connsiteX209" fmla="*/ 1021557 w 2640806"/>
              <a:gd name="connsiteY209" fmla="*/ 1647959 h 1800359"/>
              <a:gd name="connsiteX210" fmla="*/ 1035844 w 2640806"/>
              <a:gd name="connsiteY210" fmla="*/ 1671771 h 1800359"/>
              <a:gd name="connsiteX211" fmla="*/ 1102519 w 2640806"/>
              <a:gd name="connsiteY211" fmla="*/ 1678915 h 1800359"/>
              <a:gd name="connsiteX212" fmla="*/ 1154907 w 2640806"/>
              <a:gd name="connsiteY212" fmla="*/ 1697965 h 1800359"/>
              <a:gd name="connsiteX213" fmla="*/ 1171575 w 2640806"/>
              <a:gd name="connsiteY213" fmla="*/ 1709871 h 1800359"/>
              <a:gd name="connsiteX214" fmla="*/ 1176338 w 2640806"/>
              <a:gd name="connsiteY214" fmla="*/ 1717015 h 1800359"/>
              <a:gd name="connsiteX215" fmla="*/ 1178719 w 2640806"/>
              <a:gd name="connsiteY215" fmla="*/ 1726540 h 1800359"/>
              <a:gd name="connsiteX216" fmla="*/ 1181100 w 2640806"/>
              <a:gd name="connsiteY216" fmla="*/ 1728921 h 1800359"/>
              <a:gd name="connsiteX217" fmla="*/ 1204913 w 2640806"/>
              <a:gd name="connsiteY217" fmla="*/ 1793215 h 1800359"/>
              <a:gd name="connsiteX218" fmla="*/ 1169194 w 2640806"/>
              <a:gd name="connsiteY218" fmla="*/ 1800359 h 1800359"/>
              <a:gd name="connsiteX219" fmla="*/ 1140619 w 2640806"/>
              <a:gd name="connsiteY219" fmla="*/ 1745590 h 1800359"/>
              <a:gd name="connsiteX220" fmla="*/ 1121569 w 2640806"/>
              <a:gd name="connsiteY220" fmla="*/ 1726540 h 1800359"/>
              <a:gd name="connsiteX221" fmla="*/ 1128713 w 2640806"/>
              <a:gd name="connsiteY221" fmla="*/ 1790834 h 1800359"/>
              <a:gd name="connsiteX222" fmla="*/ 1119188 w 2640806"/>
              <a:gd name="connsiteY222" fmla="*/ 1790834 h 1800359"/>
              <a:gd name="connsiteX223" fmla="*/ 1088232 w 2640806"/>
              <a:gd name="connsiteY223" fmla="*/ 1740827 h 1800359"/>
              <a:gd name="connsiteX224" fmla="*/ 1057275 w 2640806"/>
              <a:gd name="connsiteY224" fmla="*/ 1717015 h 1800359"/>
              <a:gd name="connsiteX225" fmla="*/ 1042988 w 2640806"/>
              <a:gd name="connsiteY225" fmla="*/ 1745590 h 1800359"/>
              <a:gd name="connsiteX226" fmla="*/ 1021557 w 2640806"/>
              <a:gd name="connsiteY226" fmla="*/ 1750352 h 1800359"/>
              <a:gd name="connsiteX227" fmla="*/ 985838 w 2640806"/>
              <a:gd name="connsiteY227" fmla="*/ 1697965 h 1800359"/>
              <a:gd name="connsiteX228" fmla="*/ 919163 w 2640806"/>
              <a:gd name="connsiteY228" fmla="*/ 1671771 h 1800359"/>
              <a:gd name="connsiteX229" fmla="*/ 876300 w 2640806"/>
              <a:gd name="connsiteY229" fmla="*/ 1638434 h 1800359"/>
              <a:gd name="connsiteX230" fmla="*/ 857250 w 2640806"/>
              <a:gd name="connsiteY230" fmla="*/ 1576521 h 1800359"/>
              <a:gd name="connsiteX231" fmla="*/ 862013 w 2640806"/>
              <a:gd name="connsiteY231" fmla="*/ 1528896 h 1800359"/>
              <a:gd name="connsiteX232" fmla="*/ 864394 w 2640806"/>
              <a:gd name="connsiteY232" fmla="*/ 1464602 h 1800359"/>
              <a:gd name="connsiteX233" fmla="*/ 866775 w 2640806"/>
              <a:gd name="connsiteY233" fmla="*/ 1400309 h 1800359"/>
              <a:gd name="connsiteX234" fmla="*/ 862013 w 2640806"/>
              <a:gd name="connsiteY234" fmla="*/ 1333634 h 1800359"/>
              <a:gd name="connsiteX235" fmla="*/ 804863 w 2640806"/>
              <a:gd name="connsiteY235" fmla="*/ 1305059 h 1800359"/>
              <a:gd name="connsiteX236" fmla="*/ 754857 w 2640806"/>
              <a:gd name="connsiteY236" fmla="*/ 1281246 h 1800359"/>
              <a:gd name="connsiteX237" fmla="*/ 692944 w 2640806"/>
              <a:gd name="connsiteY237" fmla="*/ 1250290 h 1800359"/>
              <a:gd name="connsiteX238" fmla="*/ 609600 w 2640806"/>
              <a:gd name="connsiteY238" fmla="*/ 1209809 h 1800359"/>
              <a:gd name="connsiteX239" fmla="*/ 566738 w 2640806"/>
              <a:gd name="connsiteY239" fmla="*/ 1183615 h 1800359"/>
              <a:gd name="connsiteX240" fmla="*/ 528638 w 2640806"/>
              <a:gd name="connsiteY240" fmla="*/ 1138371 h 1800359"/>
              <a:gd name="connsiteX241" fmla="*/ 523875 w 2640806"/>
              <a:gd name="connsiteY241" fmla="*/ 1109796 h 1800359"/>
              <a:gd name="connsiteX242" fmla="*/ 550069 w 2640806"/>
              <a:gd name="connsiteY242" fmla="*/ 1090746 h 1800359"/>
              <a:gd name="connsiteX243" fmla="*/ 561975 w 2640806"/>
              <a:gd name="connsiteY243" fmla="*/ 1064552 h 1800359"/>
              <a:gd name="connsiteX244" fmla="*/ 547688 w 2640806"/>
              <a:gd name="connsiteY244" fmla="*/ 1040740 h 1800359"/>
              <a:gd name="connsiteX245" fmla="*/ 490538 w 2640806"/>
              <a:gd name="connsiteY245" fmla="*/ 1076459 h 1800359"/>
              <a:gd name="connsiteX246" fmla="*/ 447675 w 2640806"/>
              <a:gd name="connsiteY246" fmla="*/ 1057409 h 1800359"/>
              <a:gd name="connsiteX247" fmla="*/ 454819 w 2640806"/>
              <a:gd name="connsiteY247" fmla="*/ 1026452 h 1800359"/>
              <a:gd name="connsiteX248" fmla="*/ 461963 w 2640806"/>
              <a:gd name="connsiteY248" fmla="*/ 988352 h 1800359"/>
              <a:gd name="connsiteX249" fmla="*/ 459582 w 2640806"/>
              <a:gd name="connsiteY249" fmla="*/ 976446 h 1800359"/>
              <a:gd name="connsiteX250" fmla="*/ 419100 w 2640806"/>
              <a:gd name="connsiteY250" fmla="*/ 959777 h 1800359"/>
              <a:gd name="connsiteX251" fmla="*/ 392907 w 2640806"/>
              <a:gd name="connsiteY251" fmla="*/ 905009 h 1800359"/>
              <a:gd name="connsiteX252" fmla="*/ 395288 w 2640806"/>
              <a:gd name="connsiteY252" fmla="*/ 857384 h 1800359"/>
              <a:gd name="connsiteX253" fmla="*/ 433388 w 2640806"/>
              <a:gd name="connsiteY253" fmla="*/ 835952 h 1800359"/>
              <a:gd name="connsiteX254" fmla="*/ 431007 w 2640806"/>
              <a:gd name="connsiteY254" fmla="*/ 800234 h 1800359"/>
              <a:gd name="connsiteX255" fmla="*/ 400050 w 2640806"/>
              <a:gd name="connsiteY255" fmla="*/ 819284 h 1800359"/>
              <a:gd name="connsiteX256" fmla="*/ 397669 w 2640806"/>
              <a:gd name="connsiteY256" fmla="*/ 781184 h 1800359"/>
              <a:gd name="connsiteX257" fmla="*/ 419100 w 2640806"/>
              <a:gd name="connsiteY257" fmla="*/ 743084 h 1800359"/>
              <a:gd name="connsiteX258" fmla="*/ 421482 w 2640806"/>
              <a:gd name="connsiteY258" fmla="*/ 695459 h 1800359"/>
              <a:gd name="connsiteX259" fmla="*/ 428625 w 2640806"/>
              <a:gd name="connsiteY259" fmla="*/ 669265 h 1800359"/>
              <a:gd name="connsiteX260" fmla="*/ 383382 w 2640806"/>
              <a:gd name="connsiteY260" fmla="*/ 669265 h 1800359"/>
              <a:gd name="connsiteX261" fmla="*/ 385763 w 2640806"/>
              <a:gd name="connsiteY261" fmla="*/ 619259 h 1800359"/>
              <a:gd name="connsiteX262" fmla="*/ 423863 w 2640806"/>
              <a:gd name="connsiteY262" fmla="*/ 602590 h 1800359"/>
              <a:gd name="connsiteX263" fmla="*/ 445294 w 2640806"/>
              <a:gd name="connsiteY263" fmla="*/ 562109 h 1800359"/>
              <a:gd name="connsiteX264" fmla="*/ 469107 w 2640806"/>
              <a:gd name="connsiteY264" fmla="*/ 526390 h 1800359"/>
              <a:gd name="connsiteX265" fmla="*/ 438150 w 2640806"/>
              <a:gd name="connsiteY265" fmla="*/ 519246 h 1800359"/>
              <a:gd name="connsiteX266" fmla="*/ 409575 w 2640806"/>
              <a:gd name="connsiteY266" fmla="*/ 521627 h 1800359"/>
              <a:gd name="connsiteX267" fmla="*/ 400050 w 2640806"/>
              <a:gd name="connsiteY267" fmla="*/ 552584 h 1800359"/>
              <a:gd name="connsiteX268" fmla="*/ 381000 w 2640806"/>
              <a:gd name="connsiteY268" fmla="*/ 588302 h 1800359"/>
              <a:gd name="connsiteX269" fmla="*/ 333375 w 2640806"/>
              <a:gd name="connsiteY269" fmla="*/ 614496 h 1800359"/>
              <a:gd name="connsiteX270" fmla="*/ 285750 w 2640806"/>
              <a:gd name="connsiteY270" fmla="*/ 635927 h 1800359"/>
              <a:gd name="connsiteX271" fmla="*/ 230982 w 2640806"/>
              <a:gd name="connsiteY271" fmla="*/ 643071 h 1800359"/>
              <a:gd name="connsiteX272" fmla="*/ 159544 w 2640806"/>
              <a:gd name="connsiteY272" fmla="*/ 631165 h 1800359"/>
              <a:gd name="connsiteX273" fmla="*/ 230982 w 2640806"/>
              <a:gd name="connsiteY273" fmla="*/ 612115 h 1800359"/>
              <a:gd name="connsiteX274" fmla="*/ 233363 w 2640806"/>
              <a:gd name="connsiteY274" fmla="*/ 581159 h 1800359"/>
              <a:gd name="connsiteX275" fmla="*/ 204788 w 2640806"/>
              <a:gd name="connsiteY275" fmla="*/ 557346 h 1800359"/>
              <a:gd name="connsiteX276" fmla="*/ 223838 w 2640806"/>
              <a:gd name="connsiteY276" fmla="*/ 531152 h 1800359"/>
              <a:gd name="connsiteX277" fmla="*/ 221457 w 2640806"/>
              <a:gd name="connsiteY277" fmla="*/ 495434 h 1800359"/>
              <a:gd name="connsiteX278" fmla="*/ 221457 w 2640806"/>
              <a:gd name="connsiteY278" fmla="*/ 495434 h 1800359"/>
              <a:gd name="connsiteX279" fmla="*/ 166688 w 2640806"/>
              <a:gd name="connsiteY279" fmla="*/ 500196 h 1800359"/>
              <a:gd name="connsiteX280" fmla="*/ 157163 w 2640806"/>
              <a:gd name="connsiteY280" fmla="*/ 533534 h 1800359"/>
              <a:gd name="connsiteX281" fmla="*/ 159544 w 2640806"/>
              <a:gd name="connsiteY281" fmla="*/ 478765 h 1800359"/>
              <a:gd name="connsiteX282" fmla="*/ 192882 w 2640806"/>
              <a:gd name="connsiteY282" fmla="*/ 433521 h 1800359"/>
              <a:gd name="connsiteX283" fmla="*/ 214313 w 2640806"/>
              <a:gd name="connsiteY283" fmla="*/ 414471 h 1800359"/>
              <a:gd name="connsiteX284" fmla="*/ 245269 w 2640806"/>
              <a:gd name="connsiteY284" fmla="*/ 393040 h 1800359"/>
              <a:gd name="connsiteX285" fmla="*/ 197644 w 2640806"/>
              <a:gd name="connsiteY285" fmla="*/ 378752 h 1800359"/>
              <a:gd name="connsiteX286" fmla="*/ 133350 w 2640806"/>
              <a:gd name="connsiteY286" fmla="*/ 378752 h 1800359"/>
              <a:gd name="connsiteX287" fmla="*/ 109538 w 2640806"/>
              <a:gd name="connsiteY287" fmla="*/ 378752 h 1800359"/>
              <a:gd name="connsiteX288" fmla="*/ 107157 w 2640806"/>
              <a:gd name="connsiteY288" fmla="*/ 433521 h 1800359"/>
              <a:gd name="connsiteX289" fmla="*/ 61913 w 2640806"/>
              <a:gd name="connsiteY289" fmla="*/ 378752 h 1800359"/>
              <a:gd name="connsiteX290" fmla="*/ 0 w 2640806"/>
              <a:gd name="connsiteY290" fmla="*/ 359702 h 1800359"/>
              <a:gd name="connsiteX291" fmla="*/ 0 w 2640806"/>
              <a:gd name="connsiteY291" fmla="*/ 338271 h 1800359"/>
              <a:gd name="connsiteX292" fmla="*/ 35719 w 2640806"/>
              <a:gd name="connsiteY292" fmla="*/ 314459 h 1800359"/>
              <a:gd name="connsiteX293" fmla="*/ 66675 w 2640806"/>
              <a:gd name="connsiteY293" fmla="*/ 273977 h 1800359"/>
              <a:gd name="connsiteX294" fmla="*/ 54769 w 2640806"/>
              <a:gd name="connsiteY294" fmla="*/ 238259 h 1800359"/>
              <a:gd name="connsiteX295" fmla="*/ 35719 w 2640806"/>
              <a:gd name="connsiteY295" fmla="*/ 214446 h 1800359"/>
              <a:gd name="connsiteX296" fmla="*/ 61913 w 2640806"/>
              <a:gd name="connsiteY296" fmla="*/ 200159 h 1800359"/>
              <a:gd name="connsiteX297" fmla="*/ 71438 w 2640806"/>
              <a:gd name="connsiteY297" fmla="*/ 159677 h 1800359"/>
              <a:gd name="connsiteX298" fmla="*/ 57150 w 2640806"/>
              <a:gd name="connsiteY298" fmla="*/ 123959 h 1800359"/>
              <a:gd name="connsiteX299" fmla="*/ 21432 w 2640806"/>
              <a:gd name="connsiteY299" fmla="*/ 81096 h 1800359"/>
              <a:gd name="connsiteX300" fmla="*/ 66675 w 2640806"/>
              <a:gd name="connsiteY300" fmla="*/ 57284 h 1800359"/>
              <a:gd name="connsiteX301" fmla="*/ 95250 w 2640806"/>
              <a:gd name="connsiteY301" fmla="*/ 47759 h 1800359"/>
              <a:gd name="connsiteX302" fmla="*/ 190500 w 2640806"/>
              <a:gd name="connsiteY302" fmla="*/ 134 h 1800359"/>
              <a:gd name="connsiteX303" fmla="*/ 269081 w 2640806"/>
              <a:gd name="connsiteY303" fmla="*/ 62046 h 1800359"/>
              <a:gd name="connsiteX304" fmla="*/ 404813 w 2640806"/>
              <a:gd name="connsiteY30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31169 w 2640806"/>
              <a:gd name="connsiteY61" fmla="*/ 964541 h 1800359"/>
              <a:gd name="connsiteX62" fmla="*/ 1778794 w 2640806"/>
              <a:gd name="connsiteY62" fmla="*/ 928822 h 1800359"/>
              <a:gd name="connsiteX63" fmla="*/ 1814513 w 2640806"/>
              <a:gd name="connsiteY63" fmla="*/ 916916 h 1800359"/>
              <a:gd name="connsiteX64" fmla="*/ 1869282 w 2640806"/>
              <a:gd name="connsiteY64" fmla="*/ 924059 h 1800359"/>
              <a:gd name="connsiteX65" fmla="*/ 1907382 w 2640806"/>
              <a:gd name="connsiteY65" fmla="*/ 940728 h 1800359"/>
              <a:gd name="connsiteX66" fmla="*/ 1933575 w 2640806"/>
              <a:gd name="connsiteY66" fmla="*/ 978828 h 1800359"/>
              <a:gd name="connsiteX67" fmla="*/ 1962150 w 2640806"/>
              <a:gd name="connsiteY67" fmla="*/ 971685 h 1800359"/>
              <a:gd name="connsiteX68" fmla="*/ 1988344 w 2640806"/>
              <a:gd name="connsiteY68" fmla="*/ 955016 h 1800359"/>
              <a:gd name="connsiteX69" fmla="*/ 2024063 w 2640806"/>
              <a:gd name="connsiteY69" fmla="*/ 933585 h 1800359"/>
              <a:gd name="connsiteX70" fmla="*/ 2057400 w 2640806"/>
              <a:gd name="connsiteY70" fmla="*/ 950253 h 1800359"/>
              <a:gd name="connsiteX71" fmla="*/ 2081213 w 2640806"/>
              <a:gd name="connsiteY71" fmla="*/ 983591 h 1800359"/>
              <a:gd name="connsiteX72" fmla="*/ 2109788 w 2640806"/>
              <a:gd name="connsiteY72" fmla="*/ 1024072 h 1800359"/>
              <a:gd name="connsiteX73" fmla="*/ 2143125 w 2640806"/>
              <a:gd name="connsiteY73" fmla="*/ 1028834 h 1800359"/>
              <a:gd name="connsiteX74" fmla="*/ 2183607 w 2640806"/>
              <a:gd name="connsiteY74" fmla="*/ 995497 h 1800359"/>
              <a:gd name="connsiteX75" fmla="*/ 2188369 w 2640806"/>
              <a:gd name="connsiteY75" fmla="*/ 945491 h 1800359"/>
              <a:gd name="connsiteX76" fmla="*/ 2231232 w 2640806"/>
              <a:gd name="connsiteY76" fmla="*/ 938347 h 1800359"/>
              <a:gd name="connsiteX77" fmla="*/ 2300288 w 2640806"/>
              <a:gd name="connsiteY77" fmla="*/ 971685 h 1800359"/>
              <a:gd name="connsiteX78" fmla="*/ 2395538 w 2640806"/>
              <a:gd name="connsiteY78" fmla="*/ 997878 h 1800359"/>
              <a:gd name="connsiteX79" fmla="*/ 2459832 w 2640806"/>
              <a:gd name="connsiteY79" fmla="*/ 1035978 h 1800359"/>
              <a:gd name="connsiteX80" fmla="*/ 2488407 w 2640806"/>
              <a:gd name="connsiteY80" fmla="*/ 1083603 h 1800359"/>
              <a:gd name="connsiteX81" fmla="*/ 2502694 w 2640806"/>
              <a:gd name="connsiteY81" fmla="*/ 1100272 h 1800359"/>
              <a:gd name="connsiteX82" fmla="*/ 2543175 w 2640806"/>
              <a:gd name="connsiteY82" fmla="*/ 1124085 h 1800359"/>
              <a:gd name="connsiteX83" fmla="*/ 2640806 w 2640806"/>
              <a:gd name="connsiteY83" fmla="*/ 1152658 h 1800359"/>
              <a:gd name="connsiteX84" fmla="*/ 2516982 w 2640806"/>
              <a:gd name="connsiteY84" fmla="*/ 1150278 h 1800359"/>
              <a:gd name="connsiteX85" fmla="*/ 2493169 w 2640806"/>
              <a:gd name="connsiteY85" fmla="*/ 1155041 h 1800359"/>
              <a:gd name="connsiteX86" fmla="*/ 2443163 w 2640806"/>
              <a:gd name="connsiteY86" fmla="*/ 1126466 h 1800359"/>
              <a:gd name="connsiteX87" fmla="*/ 2433638 w 2640806"/>
              <a:gd name="connsiteY87" fmla="*/ 1090747 h 1800359"/>
              <a:gd name="connsiteX88" fmla="*/ 2419350 w 2640806"/>
              <a:gd name="connsiteY88" fmla="*/ 1052647 h 1800359"/>
              <a:gd name="connsiteX89" fmla="*/ 2338388 w 2640806"/>
              <a:gd name="connsiteY89" fmla="*/ 1024072 h 1800359"/>
              <a:gd name="connsiteX90" fmla="*/ 2264569 w 2640806"/>
              <a:gd name="connsiteY90" fmla="*/ 997878 h 1800359"/>
              <a:gd name="connsiteX91" fmla="*/ 2224088 w 2640806"/>
              <a:gd name="connsiteY91" fmla="*/ 1012166 h 1800359"/>
              <a:gd name="connsiteX92" fmla="*/ 2178844 w 2640806"/>
              <a:gd name="connsiteY92" fmla="*/ 1052647 h 1800359"/>
              <a:gd name="connsiteX93" fmla="*/ 2116932 w 2640806"/>
              <a:gd name="connsiteY93" fmla="*/ 1081222 h 1800359"/>
              <a:gd name="connsiteX94" fmla="*/ 2071688 w 2640806"/>
              <a:gd name="connsiteY94" fmla="*/ 1064553 h 1800359"/>
              <a:gd name="connsiteX95" fmla="*/ 2035969 w 2640806"/>
              <a:gd name="connsiteY95" fmla="*/ 1028835 h 1800359"/>
              <a:gd name="connsiteX96" fmla="*/ 2045494 w 2640806"/>
              <a:gd name="connsiteY96" fmla="*/ 1009785 h 1800359"/>
              <a:gd name="connsiteX97" fmla="*/ 2007394 w 2640806"/>
              <a:gd name="connsiteY97" fmla="*/ 1014547 h 1800359"/>
              <a:gd name="connsiteX98" fmla="*/ 1974057 w 2640806"/>
              <a:gd name="connsiteY98" fmla="*/ 1043122 h 1800359"/>
              <a:gd name="connsiteX99" fmla="*/ 1933575 w 2640806"/>
              <a:gd name="connsiteY99" fmla="*/ 1047885 h 1800359"/>
              <a:gd name="connsiteX100" fmla="*/ 1890713 w 2640806"/>
              <a:gd name="connsiteY100" fmla="*/ 1019310 h 1800359"/>
              <a:gd name="connsiteX101" fmla="*/ 1854994 w 2640806"/>
              <a:gd name="connsiteY101" fmla="*/ 969304 h 1800359"/>
              <a:gd name="connsiteX102" fmla="*/ 1814513 w 2640806"/>
              <a:gd name="connsiteY102" fmla="*/ 971685 h 1800359"/>
              <a:gd name="connsiteX103" fmla="*/ 1778794 w 2640806"/>
              <a:gd name="connsiteY103" fmla="*/ 1000260 h 1800359"/>
              <a:gd name="connsiteX104" fmla="*/ 1721644 w 2640806"/>
              <a:gd name="connsiteY104" fmla="*/ 1031216 h 1800359"/>
              <a:gd name="connsiteX105" fmla="*/ 1671638 w 2640806"/>
              <a:gd name="connsiteY105" fmla="*/ 1031216 h 1800359"/>
              <a:gd name="connsiteX106" fmla="*/ 1631157 w 2640806"/>
              <a:gd name="connsiteY106" fmla="*/ 1009785 h 1800359"/>
              <a:gd name="connsiteX107" fmla="*/ 1604963 w 2640806"/>
              <a:gd name="connsiteY107" fmla="*/ 993116 h 1800359"/>
              <a:gd name="connsiteX108" fmla="*/ 1583532 w 2640806"/>
              <a:gd name="connsiteY108" fmla="*/ 952635 h 1800359"/>
              <a:gd name="connsiteX109" fmla="*/ 1562100 w 2640806"/>
              <a:gd name="connsiteY109" fmla="*/ 919297 h 1800359"/>
              <a:gd name="connsiteX110" fmla="*/ 1516857 w 2640806"/>
              <a:gd name="connsiteY110" fmla="*/ 926440 h 1800359"/>
              <a:gd name="connsiteX111" fmla="*/ 1471613 w 2640806"/>
              <a:gd name="connsiteY111" fmla="*/ 897865 h 1800359"/>
              <a:gd name="connsiteX112" fmla="*/ 1438275 w 2640806"/>
              <a:gd name="connsiteY112" fmla="*/ 847859 h 1800359"/>
              <a:gd name="connsiteX113" fmla="*/ 1433513 w 2640806"/>
              <a:gd name="connsiteY113" fmla="*/ 819284 h 1800359"/>
              <a:gd name="connsiteX114" fmla="*/ 1409700 w 2640806"/>
              <a:gd name="connsiteY114" fmla="*/ 804996 h 1800359"/>
              <a:gd name="connsiteX115" fmla="*/ 1369219 w 2640806"/>
              <a:gd name="connsiteY115" fmla="*/ 807377 h 1800359"/>
              <a:gd name="connsiteX116" fmla="*/ 1309688 w 2640806"/>
              <a:gd name="connsiteY116" fmla="*/ 807377 h 1800359"/>
              <a:gd name="connsiteX117" fmla="*/ 1281113 w 2640806"/>
              <a:gd name="connsiteY117" fmla="*/ 812140 h 1800359"/>
              <a:gd name="connsiteX118" fmla="*/ 1257300 w 2640806"/>
              <a:gd name="connsiteY118" fmla="*/ 835952 h 1800359"/>
              <a:gd name="connsiteX119" fmla="*/ 1221582 w 2640806"/>
              <a:gd name="connsiteY119" fmla="*/ 838334 h 1800359"/>
              <a:gd name="connsiteX120" fmla="*/ 1188244 w 2640806"/>
              <a:gd name="connsiteY120" fmla="*/ 835952 h 1800359"/>
              <a:gd name="connsiteX121" fmla="*/ 1143000 w 2640806"/>
              <a:gd name="connsiteY121" fmla="*/ 821665 h 1800359"/>
              <a:gd name="connsiteX122" fmla="*/ 1109663 w 2640806"/>
              <a:gd name="connsiteY122" fmla="*/ 838334 h 1800359"/>
              <a:gd name="connsiteX123" fmla="*/ 1083469 w 2640806"/>
              <a:gd name="connsiteY123" fmla="*/ 866909 h 1800359"/>
              <a:gd name="connsiteX124" fmla="*/ 1054894 w 2640806"/>
              <a:gd name="connsiteY124" fmla="*/ 885959 h 1800359"/>
              <a:gd name="connsiteX125" fmla="*/ 1064419 w 2640806"/>
              <a:gd name="connsiteY125" fmla="*/ 926440 h 1800359"/>
              <a:gd name="connsiteX126" fmla="*/ 1059657 w 2640806"/>
              <a:gd name="connsiteY126" fmla="*/ 985971 h 1800359"/>
              <a:gd name="connsiteX127" fmla="*/ 1038225 w 2640806"/>
              <a:gd name="connsiteY127" fmla="*/ 933584 h 1800359"/>
              <a:gd name="connsiteX128" fmla="*/ 1028700 w 2640806"/>
              <a:gd name="connsiteY128" fmla="*/ 902627 h 1800359"/>
              <a:gd name="connsiteX129" fmla="*/ 1009650 w 2640806"/>
              <a:gd name="connsiteY129" fmla="*/ 897865 h 1800359"/>
              <a:gd name="connsiteX130" fmla="*/ 997744 w 2640806"/>
              <a:gd name="connsiteY130" fmla="*/ 921677 h 1800359"/>
              <a:gd name="connsiteX131" fmla="*/ 969169 w 2640806"/>
              <a:gd name="connsiteY131" fmla="*/ 924059 h 1800359"/>
              <a:gd name="connsiteX132" fmla="*/ 935832 w 2640806"/>
              <a:gd name="connsiteY132" fmla="*/ 916915 h 1800359"/>
              <a:gd name="connsiteX133" fmla="*/ 912019 w 2640806"/>
              <a:gd name="connsiteY133" fmla="*/ 935965 h 1800359"/>
              <a:gd name="connsiteX134" fmla="*/ 873919 w 2640806"/>
              <a:gd name="connsiteY134" fmla="*/ 945490 h 1800359"/>
              <a:gd name="connsiteX135" fmla="*/ 842963 w 2640806"/>
              <a:gd name="connsiteY135" fmla="*/ 935965 h 1800359"/>
              <a:gd name="connsiteX136" fmla="*/ 802482 w 2640806"/>
              <a:gd name="connsiteY136" fmla="*/ 912152 h 1800359"/>
              <a:gd name="connsiteX137" fmla="*/ 785813 w 2640806"/>
              <a:gd name="connsiteY137" fmla="*/ 881196 h 1800359"/>
              <a:gd name="connsiteX138" fmla="*/ 776288 w 2640806"/>
              <a:gd name="connsiteY138" fmla="*/ 866909 h 1800359"/>
              <a:gd name="connsiteX139" fmla="*/ 800100 w 2640806"/>
              <a:gd name="connsiteY139" fmla="*/ 850240 h 1800359"/>
              <a:gd name="connsiteX140" fmla="*/ 800100 w 2640806"/>
              <a:gd name="connsiteY140" fmla="*/ 793090 h 1800359"/>
              <a:gd name="connsiteX141" fmla="*/ 776288 w 2640806"/>
              <a:gd name="connsiteY141" fmla="*/ 783565 h 1800359"/>
              <a:gd name="connsiteX142" fmla="*/ 719138 w 2640806"/>
              <a:gd name="connsiteY142" fmla="*/ 788327 h 1800359"/>
              <a:gd name="connsiteX143" fmla="*/ 688182 w 2640806"/>
              <a:gd name="connsiteY143" fmla="*/ 781184 h 1800359"/>
              <a:gd name="connsiteX144" fmla="*/ 673894 w 2640806"/>
              <a:gd name="connsiteY144" fmla="*/ 754990 h 1800359"/>
              <a:gd name="connsiteX145" fmla="*/ 652463 w 2640806"/>
              <a:gd name="connsiteY145" fmla="*/ 731177 h 1800359"/>
              <a:gd name="connsiteX146" fmla="*/ 619125 w 2640806"/>
              <a:gd name="connsiteY146" fmla="*/ 709746 h 1800359"/>
              <a:gd name="connsiteX147" fmla="*/ 590550 w 2640806"/>
              <a:gd name="connsiteY147" fmla="*/ 716890 h 1800359"/>
              <a:gd name="connsiteX148" fmla="*/ 566738 w 2640806"/>
              <a:gd name="connsiteY148" fmla="*/ 719271 h 1800359"/>
              <a:gd name="connsiteX149" fmla="*/ 569119 w 2640806"/>
              <a:gd name="connsiteY149" fmla="*/ 750227 h 1800359"/>
              <a:gd name="connsiteX150" fmla="*/ 604838 w 2640806"/>
              <a:gd name="connsiteY150" fmla="*/ 764515 h 1800359"/>
              <a:gd name="connsiteX151" fmla="*/ 571500 w 2640806"/>
              <a:gd name="connsiteY151" fmla="*/ 778802 h 1800359"/>
              <a:gd name="connsiteX152" fmla="*/ 545307 w 2640806"/>
              <a:gd name="connsiteY152" fmla="*/ 795471 h 1800359"/>
              <a:gd name="connsiteX153" fmla="*/ 569119 w 2640806"/>
              <a:gd name="connsiteY153" fmla="*/ 814521 h 1800359"/>
              <a:gd name="connsiteX154" fmla="*/ 550069 w 2640806"/>
              <a:gd name="connsiteY154" fmla="*/ 833571 h 1800359"/>
              <a:gd name="connsiteX155" fmla="*/ 523875 w 2640806"/>
              <a:gd name="connsiteY155" fmla="*/ 840715 h 1800359"/>
              <a:gd name="connsiteX156" fmla="*/ 511969 w 2640806"/>
              <a:gd name="connsiteY156" fmla="*/ 862146 h 1800359"/>
              <a:gd name="connsiteX157" fmla="*/ 535782 w 2640806"/>
              <a:gd name="connsiteY157" fmla="*/ 883577 h 1800359"/>
              <a:gd name="connsiteX158" fmla="*/ 542925 w 2640806"/>
              <a:gd name="connsiteY158" fmla="*/ 914534 h 1800359"/>
              <a:gd name="connsiteX159" fmla="*/ 557213 w 2640806"/>
              <a:gd name="connsiteY159" fmla="*/ 947871 h 1800359"/>
              <a:gd name="connsiteX160" fmla="*/ 533400 w 2640806"/>
              <a:gd name="connsiteY160" fmla="*/ 955015 h 1800359"/>
              <a:gd name="connsiteX161" fmla="*/ 528638 w 2640806"/>
              <a:gd name="connsiteY161" fmla="*/ 988352 h 1800359"/>
              <a:gd name="connsiteX162" fmla="*/ 550069 w 2640806"/>
              <a:gd name="connsiteY162" fmla="*/ 1002640 h 1800359"/>
              <a:gd name="connsiteX163" fmla="*/ 573882 w 2640806"/>
              <a:gd name="connsiteY163" fmla="*/ 990734 h 1800359"/>
              <a:gd name="connsiteX164" fmla="*/ 588169 w 2640806"/>
              <a:gd name="connsiteY164" fmla="*/ 1012165 h 1800359"/>
              <a:gd name="connsiteX165" fmla="*/ 588169 w 2640806"/>
              <a:gd name="connsiteY165" fmla="*/ 1012165 h 1800359"/>
              <a:gd name="connsiteX166" fmla="*/ 614363 w 2640806"/>
              <a:gd name="connsiteY166" fmla="*/ 1038359 h 1800359"/>
              <a:gd name="connsiteX167" fmla="*/ 602457 w 2640806"/>
              <a:gd name="connsiteY167" fmla="*/ 1064552 h 1800359"/>
              <a:gd name="connsiteX168" fmla="*/ 588169 w 2640806"/>
              <a:gd name="connsiteY168" fmla="*/ 1081221 h 1800359"/>
              <a:gd name="connsiteX169" fmla="*/ 600075 w 2640806"/>
              <a:gd name="connsiteY169" fmla="*/ 1119321 h 1800359"/>
              <a:gd name="connsiteX170" fmla="*/ 609600 w 2640806"/>
              <a:gd name="connsiteY170" fmla="*/ 1138371 h 1800359"/>
              <a:gd name="connsiteX171" fmla="*/ 609600 w 2640806"/>
              <a:gd name="connsiteY171" fmla="*/ 1138371 h 1800359"/>
              <a:gd name="connsiteX172" fmla="*/ 640557 w 2640806"/>
              <a:gd name="connsiteY172" fmla="*/ 1155040 h 1800359"/>
              <a:gd name="connsiteX173" fmla="*/ 642938 w 2640806"/>
              <a:gd name="connsiteY173" fmla="*/ 1188377 h 1800359"/>
              <a:gd name="connsiteX174" fmla="*/ 681038 w 2640806"/>
              <a:gd name="connsiteY174" fmla="*/ 1205046 h 1800359"/>
              <a:gd name="connsiteX175" fmla="*/ 781050 w 2640806"/>
              <a:gd name="connsiteY175" fmla="*/ 1228859 h 1800359"/>
              <a:gd name="connsiteX176" fmla="*/ 797719 w 2640806"/>
              <a:gd name="connsiteY176" fmla="*/ 1245527 h 1800359"/>
              <a:gd name="connsiteX177" fmla="*/ 828675 w 2640806"/>
              <a:gd name="connsiteY177" fmla="*/ 1262196 h 1800359"/>
              <a:gd name="connsiteX178" fmla="*/ 852488 w 2640806"/>
              <a:gd name="connsiteY178" fmla="*/ 1238384 h 1800359"/>
              <a:gd name="connsiteX179" fmla="*/ 864394 w 2640806"/>
              <a:gd name="connsiteY179" fmla="*/ 1262196 h 1800359"/>
              <a:gd name="connsiteX180" fmla="*/ 926307 w 2640806"/>
              <a:gd name="connsiteY180" fmla="*/ 1269340 h 1800359"/>
              <a:gd name="connsiteX181" fmla="*/ 940594 w 2640806"/>
              <a:gd name="connsiteY181" fmla="*/ 1286009 h 1800359"/>
              <a:gd name="connsiteX182" fmla="*/ 966788 w 2640806"/>
              <a:gd name="connsiteY182" fmla="*/ 1326490 h 1800359"/>
              <a:gd name="connsiteX183" fmla="*/ 1004888 w 2640806"/>
              <a:gd name="connsiteY183" fmla="*/ 1350302 h 1800359"/>
              <a:gd name="connsiteX184" fmla="*/ 1064419 w 2640806"/>
              <a:gd name="connsiteY184" fmla="*/ 1376496 h 1800359"/>
              <a:gd name="connsiteX185" fmla="*/ 1104900 w 2640806"/>
              <a:gd name="connsiteY185" fmla="*/ 1395546 h 1800359"/>
              <a:gd name="connsiteX186" fmla="*/ 1152525 w 2640806"/>
              <a:gd name="connsiteY186" fmla="*/ 1395546 h 1800359"/>
              <a:gd name="connsiteX187" fmla="*/ 1216819 w 2640806"/>
              <a:gd name="connsiteY187" fmla="*/ 1409834 h 1800359"/>
              <a:gd name="connsiteX188" fmla="*/ 1283494 w 2640806"/>
              <a:gd name="connsiteY188" fmla="*/ 1424121 h 1800359"/>
              <a:gd name="connsiteX189" fmla="*/ 1323975 w 2640806"/>
              <a:gd name="connsiteY189" fmla="*/ 1466984 h 1800359"/>
              <a:gd name="connsiteX190" fmla="*/ 1369219 w 2640806"/>
              <a:gd name="connsiteY190" fmla="*/ 1514609 h 1800359"/>
              <a:gd name="connsiteX191" fmla="*/ 1371600 w 2640806"/>
              <a:gd name="connsiteY191" fmla="*/ 1574140 h 1800359"/>
              <a:gd name="connsiteX192" fmla="*/ 1343025 w 2640806"/>
              <a:gd name="connsiteY192" fmla="*/ 1528896 h 1800359"/>
              <a:gd name="connsiteX193" fmla="*/ 1297782 w 2640806"/>
              <a:gd name="connsiteY193" fmla="*/ 1483652 h 1800359"/>
              <a:gd name="connsiteX194" fmla="*/ 1262063 w 2640806"/>
              <a:gd name="connsiteY194" fmla="*/ 1450315 h 1800359"/>
              <a:gd name="connsiteX195" fmla="*/ 1228725 w 2640806"/>
              <a:gd name="connsiteY195" fmla="*/ 1431265 h 1800359"/>
              <a:gd name="connsiteX196" fmla="*/ 1159669 w 2640806"/>
              <a:gd name="connsiteY196" fmla="*/ 1426502 h 1800359"/>
              <a:gd name="connsiteX197" fmla="*/ 1102519 w 2640806"/>
              <a:gd name="connsiteY197" fmla="*/ 1424121 h 1800359"/>
              <a:gd name="connsiteX198" fmla="*/ 1062038 w 2640806"/>
              <a:gd name="connsiteY198" fmla="*/ 1407452 h 1800359"/>
              <a:gd name="connsiteX199" fmla="*/ 1014413 w 2640806"/>
              <a:gd name="connsiteY199" fmla="*/ 1388402 h 1800359"/>
              <a:gd name="connsiteX200" fmla="*/ 983457 w 2640806"/>
              <a:gd name="connsiteY200" fmla="*/ 1366971 h 1800359"/>
              <a:gd name="connsiteX201" fmla="*/ 942975 w 2640806"/>
              <a:gd name="connsiteY201" fmla="*/ 1343159 h 1800359"/>
              <a:gd name="connsiteX202" fmla="*/ 900113 w 2640806"/>
              <a:gd name="connsiteY202" fmla="*/ 1319346 h 1800359"/>
              <a:gd name="connsiteX203" fmla="*/ 912019 w 2640806"/>
              <a:gd name="connsiteY203" fmla="*/ 1364590 h 1800359"/>
              <a:gd name="connsiteX204" fmla="*/ 923925 w 2640806"/>
              <a:gd name="connsiteY204" fmla="*/ 1409834 h 1800359"/>
              <a:gd name="connsiteX205" fmla="*/ 938213 w 2640806"/>
              <a:gd name="connsiteY205" fmla="*/ 1450315 h 1800359"/>
              <a:gd name="connsiteX206" fmla="*/ 962025 w 2640806"/>
              <a:gd name="connsiteY206" fmla="*/ 1497940 h 1800359"/>
              <a:gd name="connsiteX207" fmla="*/ 971550 w 2640806"/>
              <a:gd name="connsiteY207" fmla="*/ 1550327 h 1800359"/>
              <a:gd name="connsiteX208" fmla="*/ 1002507 w 2640806"/>
              <a:gd name="connsiteY208" fmla="*/ 1614621 h 1800359"/>
              <a:gd name="connsiteX209" fmla="*/ 1021557 w 2640806"/>
              <a:gd name="connsiteY209" fmla="*/ 1647959 h 1800359"/>
              <a:gd name="connsiteX210" fmla="*/ 1035844 w 2640806"/>
              <a:gd name="connsiteY210" fmla="*/ 1671771 h 1800359"/>
              <a:gd name="connsiteX211" fmla="*/ 1102519 w 2640806"/>
              <a:gd name="connsiteY211" fmla="*/ 1678915 h 1800359"/>
              <a:gd name="connsiteX212" fmla="*/ 1154907 w 2640806"/>
              <a:gd name="connsiteY212" fmla="*/ 1697965 h 1800359"/>
              <a:gd name="connsiteX213" fmla="*/ 1171575 w 2640806"/>
              <a:gd name="connsiteY213" fmla="*/ 1709871 h 1800359"/>
              <a:gd name="connsiteX214" fmla="*/ 1176338 w 2640806"/>
              <a:gd name="connsiteY214" fmla="*/ 1717015 h 1800359"/>
              <a:gd name="connsiteX215" fmla="*/ 1178719 w 2640806"/>
              <a:gd name="connsiteY215" fmla="*/ 1726540 h 1800359"/>
              <a:gd name="connsiteX216" fmla="*/ 1181100 w 2640806"/>
              <a:gd name="connsiteY216" fmla="*/ 1728921 h 1800359"/>
              <a:gd name="connsiteX217" fmla="*/ 1204913 w 2640806"/>
              <a:gd name="connsiteY217" fmla="*/ 1793215 h 1800359"/>
              <a:gd name="connsiteX218" fmla="*/ 1169194 w 2640806"/>
              <a:gd name="connsiteY218" fmla="*/ 1800359 h 1800359"/>
              <a:gd name="connsiteX219" fmla="*/ 1140619 w 2640806"/>
              <a:gd name="connsiteY219" fmla="*/ 1745590 h 1800359"/>
              <a:gd name="connsiteX220" fmla="*/ 1121569 w 2640806"/>
              <a:gd name="connsiteY220" fmla="*/ 1726540 h 1800359"/>
              <a:gd name="connsiteX221" fmla="*/ 1128713 w 2640806"/>
              <a:gd name="connsiteY221" fmla="*/ 1790834 h 1800359"/>
              <a:gd name="connsiteX222" fmla="*/ 1119188 w 2640806"/>
              <a:gd name="connsiteY222" fmla="*/ 1790834 h 1800359"/>
              <a:gd name="connsiteX223" fmla="*/ 1088232 w 2640806"/>
              <a:gd name="connsiteY223" fmla="*/ 1740827 h 1800359"/>
              <a:gd name="connsiteX224" fmla="*/ 1057275 w 2640806"/>
              <a:gd name="connsiteY224" fmla="*/ 1717015 h 1800359"/>
              <a:gd name="connsiteX225" fmla="*/ 1042988 w 2640806"/>
              <a:gd name="connsiteY225" fmla="*/ 1745590 h 1800359"/>
              <a:gd name="connsiteX226" fmla="*/ 1021557 w 2640806"/>
              <a:gd name="connsiteY226" fmla="*/ 1750352 h 1800359"/>
              <a:gd name="connsiteX227" fmla="*/ 985838 w 2640806"/>
              <a:gd name="connsiteY227" fmla="*/ 1697965 h 1800359"/>
              <a:gd name="connsiteX228" fmla="*/ 919163 w 2640806"/>
              <a:gd name="connsiteY228" fmla="*/ 1671771 h 1800359"/>
              <a:gd name="connsiteX229" fmla="*/ 876300 w 2640806"/>
              <a:gd name="connsiteY229" fmla="*/ 1638434 h 1800359"/>
              <a:gd name="connsiteX230" fmla="*/ 857250 w 2640806"/>
              <a:gd name="connsiteY230" fmla="*/ 1576521 h 1800359"/>
              <a:gd name="connsiteX231" fmla="*/ 862013 w 2640806"/>
              <a:gd name="connsiteY231" fmla="*/ 1528896 h 1800359"/>
              <a:gd name="connsiteX232" fmla="*/ 864394 w 2640806"/>
              <a:gd name="connsiteY232" fmla="*/ 1464602 h 1800359"/>
              <a:gd name="connsiteX233" fmla="*/ 866775 w 2640806"/>
              <a:gd name="connsiteY233" fmla="*/ 1400309 h 1800359"/>
              <a:gd name="connsiteX234" fmla="*/ 862013 w 2640806"/>
              <a:gd name="connsiteY234" fmla="*/ 1333634 h 1800359"/>
              <a:gd name="connsiteX235" fmla="*/ 804863 w 2640806"/>
              <a:gd name="connsiteY235" fmla="*/ 1305059 h 1800359"/>
              <a:gd name="connsiteX236" fmla="*/ 754857 w 2640806"/>
              <a:gd name="connsiteY236" fmla="*/ 1281246 h 1800359"/>
              <a:gd name="connsiteX237" fmla="*/ 692944 w 2640806"/>
              <a:gd name="connsiteY237" fmla="*/ 1250290 h 1800359"/>
              <a:gd name="connsiteX238" fmla="*/ 609600 w 2640806"/>
              <a:gd name="connsiteY238" fmla="*/ 1209809 h 1800359"/>
              <a:gd name="connsiteX239" fmla="*/ 566738 w 2640806"/>
              <a:gd name="connsiteY239" fmla="*/ 1183615 h 1800359"/>
              <a:gd name="connsiteX240" fmla="*/ 528638 w 2640806"/>
              <a:gd name="connsiteY240" fmla="*/ 1138371 h 1800359"/>
              <a:gd name="connsiteX241" fmla="*/ 523875 w 2640806"/>
              <a:gd name="connsiteY241" fmla="*/ 1109796 h 1800359"/>
              <a:gd name="connsiteX242" fmla="*/ 550069 w 2640806"/>
              <a:gd name="connsiteY242" fmla="*/ 1090746 h 1800359"/>
              <a:gd name="connsiteX243" fmla="*/ 561975 w 2640806"/>
              <a:gd name="connsiteY243" fmla="*/ 1064552 h 1800359"/>
              <a:gd name="connsiteX244" fmla="*/ 547688 w 2640806"/>
              <a:gd name="connsiteY244" fmla="*/ 1040740 h 1800359"/>
              <a:gd name="connsiteX245" fmla="*/ 490538 w 2640806"/>
              <a:gd name="connsiteY245" fmla="*/ 1076459 h 1800359"/>
              <a:gd name="connsiteX246" fmla="*/ 447675 w 2640806"/>
              <a:gd name="connsiteY246" fmla="*/ 1057409 h 1800359"/>
              <a:gd name="connsiteX247" fmla="*/ 454819 w 2640806"/>
              <a:gd name="connsiteY247" fmla="*/ 1026452 h 1800359"/>
              <a:gd name="connsiteX248" fmla="*/ 461963 w 2640806"/>
              <a:gd name="connsiteY248" fmla="*/ 988352 h 1800359"/>
              <a:gd name="connsiteX249" fmla="*/ 459582 w 2640806"/>
              <a:gd name="connsiteY249" fmla="*/ 976446 h 1800359"/>
              <a:gd name="connsiteX250" fmla="*/ 419100 w 2640806"/>
              <a:gd name="connsiteY250" fmla="*/ 959777 h 1800359"/>
              <a:gd name="connsiteX251" fmla="*/ 392907 w 2640806"/>
              <a:gd name="connsiteY251" fmla="*/ 905009 h 1800359"/>
              <a:gd name="connsiteX252" fmla="*/ 395288 w 2640806"/>
              <a:gd name="connsiteY252" fmla="*/ 857384 h 1800359"/>
              <a:gd name="connsiteX253" fmla="*/ 433388 w 2640806"/>
              <a:gd name="connsiteY253" fmla="*/ 835952 h 1800359"/>
              <a:gd name="connsiteX254" fmla="*/ 431007 w 2640806"/>
              <a:gd name="connsiteY254" fmla="*/ 800234 h 1800359"/>
              <a:gd name="connsiteX255" fmla="*/ 400050 w 2640806"/>
              <a:gd name="connsiteY255" fmla="*/ 819284 h 1800359"/>
              <a:gd name="connsiteX256" fmla="*/ 397669 w 2640806"/>
              <a:gd name="connsiteY256" fmla="*/ 781184 h 1800359"/>
              <a:gd name="connsiteX257" fmla="*/ 419100 w 2640806"/>
              <a:gd name="connsiteY257" fmla="*/ 743084 h 1800359"/>
              <a:gd name="connsiteX258" fmla="*/ 421482 w 2640806"/>
              <a:gd name="connsiteY258" fmla="*/ 695459 h 1800359"/>
              <a:gd name="connsiteX259" fmla="*/ 428625 w 2640806"/>
              <a:gd name="connsiteY259" fmla="*/ 669265 h 1800359"/>
              <a:gd name="connsiteX260" fmla="*/ 383382 w 2640806"/>
              <a:gd name="connsiteY260" fmla="*/ 669265 h 1800359"/>
              <a:gd name="connsiteX261" fmla="*/ 385763 w 2640806"/>
              <a:gd name="connsiteY261" fmla="*/ 619259 h 1800359"/>
              <a:gd name="connsiteX262" fmla="*/ 423863 w 2640806"/>
              <a:gd name="connsiteY262" fmla="*/ 602590 h 1800359"/>
              <a:gd name="connsiteX263" fmla="*/ 445294 w 2640806"/>
              <a:gd name="connsiteY263" fmla="*/ 562109 h 1800359"/>
              <a:gd name="connsiteX264" fmla="*/ 469107 w 2640806"/>
              <a:gd name="connsiteY264" fmla="*/ 526390 h 1800359"/>
              <a:gd name="connsiteX265" fmla="*/ 438150 w 2640806"/>
              <a:gd name="connsiteY265" fmla="*/ 519246 h 1800359"/>
              <a:gd name="connsiteX266" fmla="*/ 409575 w 2640806"/>
              <a:gd name="connsiteY266" fmla="*/ 521627 h 1800359"/>
              <a:gd name="connsiteX267" fmla="*/ 400050 w 2640806"/>
              <a:gd name="connsiteY267" fmla="*/ 552584 h 1800359"/>
              <a:gd name="connsiteX268" fmla="*/ 381000 w 2640806"/>
              <a:gd name="connsiteY268" fmla="*/ 588302 h 1800359"/>
              <a:gd name="connsiteX269" fmla="*/ 333375 w 2640806"/>
              <a:gd name="connsiteY269" fmla="*/ 614496 h 1800359"/>
              <a:gd name="connsiteX270" fmla="*/ 285750 w 2640806"/>
              <a:gd name="connsiteY270" fmla="*/ 635927 h 1800359"/>
              <a:gd name="connsiteX271" fmla="*/ 230982 w 2640806"/>
              <a:gd name="connsiteY271" fmla="*/ 643071 h 1800359"/>
              <a:gd name="connsiteX272" fmla="*/ 159544 w 2640806"/>
              <a:gd name="connsiteY272" fmla="*/ 631165 h 1800359"/>
              <a:gd name="connsiteX273" fmla="*/ 230982 w 2640806"/>
              <a:gd name="connsiteY273" fmla="*/ 612115 h 1800359"/>
              <a:gd name="connsiteX274" fmla="*/ 233363 w 2640806"/>
              <a:gd name="connsiteY274" fmla="*/ 581159 h 1800359"/>
              <a:gd name="connsiteX275" fmla="*/ 204788 w 2640806"/>
              <a:gd name="connsiteY275" fmla="*/ 557346 h 1800359"/>
              <a:gd name="connsiteX276" fmla="*/ 223838 w 2640806"/>
              <a:gd name="connsiteY276" fmla="*/ 531152 h 1800359"/>
              <a:gd name="connsiteX277" fmla="*/ 221457 w 2640806"/>
              <a:gd name="connsiteY277" fmla="*/ 495434 h 1800359"/>
              <a:gd name="connsiteX278" fmla="*/ 221457 w 2640806"/>
              <a:gd name="connsiteY278" fmla="*/ 495434 h 1800359"/>
              <a:gd name="connsiteX279" fmla="*/ 166688 w 2640806"/>
              <a:gd name="connsiteY279" fmla="*/ 500196 h 1800359"/>
              <a:gd name="connsiteX280" fmla="*/ 157163 w 2640806"/>
              <a:gd name="connsiteY280" fmla="*/ 533534 h 1800359"/>
              <a:gd name="connsiteX281" fmla="*/ 159544 w 2640806"/>
              <a:gd name="connsiteY281" fmla="*/ 478765 h 1800359"/>
              <a:gd name="connsiteX282" fmla="*/ 192882 w 2640806"/>
              <a:gd name="connsiteY282" fmla="*/ 433521 h 1800359"/>
              <a:gd name="connsiteX283" fmla="*/ 214313 w 2640806"/>
              <a:gd name="connsiteY283" fmla="*/ 414471 h 1800359"/>
              <a:gd name="connsiteX284" fmla="*/ 245269 w 2640806"/>
              <a:gd name="connsiteY284" fmla="*/ 393040 h 1800359"/>
              <a:gd name="connsiteX285" fmla="*/ 197644 w 2640806"/>
              <a:gd name="connsiteY285" fmla="*/ 378752 h 1800359"/>
              <a:gd name="connsiteX286" fmla="*/ 133350 w 2640806"/>
              <a:gd name="connsiteY286" fmla="*/ 378752 h 1800359"/>
              <a:gd name="connsiteX287" fmla="*/ 109538 w 2640806"/>
              <a:gd name="connsiteY287" fmla="*/ 378752 h 1800359"/>
              <a:gd name="connsiteX288" fmla="*/ 107157 w 2640806"/>
              <a:gd name="connsiteY288" fmla="*/ 433521 h 1800359"/>
              <a:gd name="connsiteX289" fmla="*/ 61913 w 2640806"/>
              <a:gd name="connsiteY289" fmla="*/ 378752 h 1800359"/>
              <a:gd name="connsiteX290" fmla="*/ 0 w 2640806"/>
              <a:gd name="connsiteY290" fmla="*/ 359702 h 1800359"/>
              <a:gd name="connsiteX291" fmla="*/ 0 w 2640806"/>
              <a:gd name="connsiteY291" fmla="*/ 338271 h 1800359"/>
              <a:gd name="connsiteX292" fmla="*/ 35719 w 2640806"/>
              <a:gd name="connsiteY292" fmla="*/ 314459 h 1800359"/>
              <a:gd name="connsiteX293" fmla="*/ 66675 w 2640806"/>
              <a:gd name="connsiteY293" fmla="*/ 273977 h 1800359"/>
              <a:gd name="connsiteX294" fmla="*/ 54769 w 2640806"/>
              <a:gd name="connsiteY294" fmla="*/ 238259 h 1800359"/>
              <a:gd name="connsiteX295" fmla="*/ 35719 w 2640806"/>
              <a:gd name="connsiteY295" fmla="*/ 214446 h 1800359"/>
              <a:gd name="connsiteX296" fmla="*/ 61913 w 2640806"/>
              <a:gd name="connsiteY296" fmla="*/ 200159 h 1800359"/>
              <a:gd name="connsiteX297" fmla="*/ 71438 w 2640806"/>
              <a:gd name="connsiteY297" fmla="*/ 159677 h 1800359"/>
              <a:gd name="connsiteX298" fmla="*/ 57150 w 2640806"/>
              <a:gd name="connsiteY298" fmla="*/ 123959 h 1800359"/>
              <a:gd name="connsiteX299" fmla="*/ 21432 w 2640806"/>
              <a:gd name="connsiteY299" fmla="*/ 81096 h 1800359"/>
              <a:gd name="connsiteX300" fmla="*/ 66675 w 2640806"/>
              <a:gd name="connsiteY300" fmla="*/ 57284 h 1800359"/>
              <a:gd name="connsiteX301" fmla="*/ 95250 w 2640806"/>
              <a:gd name="connsiteY301" fmla="*/ 47759 h 1800359"/>
              <a:gd name="connsiteX302" fmla="*/ 190500 w 2640806"/>
              <a:gd name="connsiteY302" fmla="*/ 134 h 1800359"/>
              <a:gd name="connsiteX303" fmla="*/ 269081 w 2640806"/>
              <a:gd name="connsiteY303" fmla="*/ 62046 h 1800359"/>
              <a:gd name="connsiteX304" fmla="*/ 404813 w 2640806"/>
              <a:gd name="connsiteY304"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31169 w 2640806"/>
              <a:gd name="connsiteY61" fmla="*/ 964541 h 1800359"/>
              <a:gd name="connsiteX62" fmla="*/ 1778794 w 2640806"/>
              <a:gd name="connsiteY62" fmla="*/ 928822 h 1800359"/>
              <a:gd name="connsiteX63" fmla="*/ 1814513 w 2640806"/>
              <a:gd name="connsiteY63" fmla="*/ 916916 h 1800359"/>
              <a:gd name="connsiteX64" fmla="*/ 1869282 w 2640806"/>
              <a:gd name="connsiteY64" fmla="*/ 924059 h 1800359"/>
              <a:gd name="connsiteX65" fmla="*/ 1907382 w 2640806"/>
              <a:gd name="connsiteY65" fmla="*/ 940728 h 1800359"/>
              <a:gd name="connsiteX66" fmla="*/ 1933575 w 2640806"/>
              <a:gd name="connsiteY66" fmla="*/ 978828 h 1800359"/>
              <a:gd name="connsiteX67" fmla="*/ 1962150 w 2640806"/>
              <a:gd name="connsiteY67" fmla="*/ 971685 h 1800359"/>
              <a:gd name="connsiteX68" fmla="*/ 1988344 w 2640806"/>
              <a:gd name="connsiteY68" fmla="*/ 955016 h 1800359"/>
              <a:gd name="connsiteX69" fmla="*/ 2024063 w 2640806"/>
              <a:gd name="connsiteY69" fmla="*/ 933585 h 1800359"/>
              <a:gd name="connsiteX70" fmla="*/ 2057400 w 2640806"/>
              <a:gd name="connsiteY70" fmla="*/ 950253 h 1800359"/>
              <a:gd name="connsiteX71" fmla="*/ 2081213 w 2640806"/>
              <a:gd name="connsiteY71" fmla="*/ 983591 h 1800359"/>
              <a:gd name="connsiteX72" fmla="*/ 2109788 w 2640806"/>
              <a:gd name="connsiteY72" fmla="*/ 1024072 h 1800359"/>
              <a:gd name="connsiteX73" fmla="*/ 2143125 w 2640806"/>
              <a:gd name="connsiteY73" fmla="*/ 1028834 h 1800359"/>
              <a:gd name="connsiteX74" fmla="*/ 2183607 w 2640806"/>
              <a:gd name="connsiteY74" fmla="*/ 995497 h 1800359"/>
              <a:gd name="connsiteX75" fmla="*/ 2188369 w 2640806"/>
              <a:gd name="connsiteY75" fmla="*/ 945491 h 1800359"/>
              <a:gd name="connsiteX76" fmla="*/ 2231232 w 2640806"/>
              <a:gd name="connsiteY76" fmla="*/ 938347 h 1800359"/>
              <a:gd name="connsiteX77" fmla="*/ 2300288 w 2640806"/>
              <a:gd name="connsiteY77" fmla="*/ 971685 h 1800359"/>
              <a:gd name="connsiteX78" fmla="*/ 2395538 w 2640806"/>
              <a:gd name="connsiteY78" fmla="*/ 997878 h 1800359"/>
              <a:gd name="connsiteX79" fmla="*/ 2459832 w 2640806"/>
              <a:gd name="connsiteY79" fmla="*/ 1035978 h 1800359"/>
              <a:gd name="connsiteX80" fmla="*/ 2488407 w 2640806"/>
              <a:gd name="connsiteY80" fmla="*/ 1083603 h 1800359"/>
              <a:gd name="connsiteX81" fmla="*/ 2502694 w 2640806"/>
              <a:gd name="connsiteY81" fmla="*/ 1100272 h 1800359"/>
              <a:gd name="connsiteX82" fmla="*/ 2543175 w 2640806"/>
              <a:gd name="connsiteY82" fmla="*/ 1124085 h 1800359"/>
              <a:gd name="connsiteX83" fmla="*/ 2640806 w 2640806"/>
              <a:gd name="connsiteY83" fmla="*/ 1152658 h 1800359"/>
              <a:gd name="connsiteX84" fmla="*/ 2516982 w 2640806"/>
              <a:gd name="connsiteY84" fmla="*/ 1150278 h 1800359"/>
              <a:gd name="connsiteX85" fmla="*/ 2493169 w 2640806"/>
              <a:gd name="connsiteY85" fmla="*/ 1155041 h 1800359"/>
              <a:gd name="connsiteX86" fmla="*/ 2443163 w 2640806"/>
              <a:gd name="connsiteY86" fmla="*/ 1126466 h 1800359"/>
              <a:gd name="connsiteX87" fmla="*/ 2433638 w 2640806"/>
              <a:gd name="connsiteY87" fmla="*/ 1090747 h 1800359"/>
              <a:gd name="connsiteX88" fmla="*/ 2419350 w 2640806"/>
              <a:gd name="connsiteY88" fmla="*/ 1052647 h 1800359"/>
              <a:gd name="connsiteX89" fmla="*/ 2371725 w 2640806"/>
              <a:gd name="connsiteY89" fmla="*/ 1043122 h 1800359"/>
              <a:gd name="connsiteX90" fmla="*/ 2338388 w 2640806"/>
              <a:gd name="connsiteY90" fmla="*/ 1024072 h 1800359"/>
              <a:gd name="connsiteX91" fmla="*/ 2264569 w 2640806"/>
              <a:gd name="connsiteY91" fmla="*/ 997878 h 1800359"/>
              <a:gd name="connsiteX92" fmla="*/ 2224088 w 2640806"/>
              <a:gd name="connsiteY92" fmla="*/ 1012166 h 1800359"/>
              <a:gd name="connsiteX93" fmla="*/ 2178844 w 2640806"/>
              <a:gd name="connsiteY93" fmla="*/ 1052647 h 1800359"/>
              <a:gd name="connsiteX94" fmla="*/ 2116932 w 2640806"/>
              <a:gd name="connsiteY94" fmla="*/ 1081222 h 1800359"/>
              <a:gd name="connsiteX95" fmla="*/ 2071688 w 2640806"/>
              <a:gd name="connsiteY95" fmla="*/ 1064553 h 1800359"/>
              <a:gd name="connsiteX96" fmla="*/ 2035969 w 2640806"/>
              <a:gd name="connsiteY96" fmla="*/ 1028835 h 1800359"/>
              <a:gd name="connsiteX97" fmla="*/ 2045494 w 2640806"/>
              <a:gd name="connsiteY97" fmla="*/ 1009785 h 1800359"/>
              <a:gd name="connsiteX98" fmla="*/ 2007394 w 2640806"/>
              <a:gd name="connsiteY98" fmla="*/ 1014547 h 1800359"/>
              <a:gd name="connsiteX99" fmla="*/ 1974057 w 2640806"/>
              <a:gd name="connsiteY99" fmla="*/ 1043122 h 1800359"/>
              <a:gd name="connsiteX100" fmla="*/ 1933575 w 2640806"/>
              <a:gd name="connsiteY100" fmla="*/ 1047885 h 1800359"/>
              <a:gd name="connsiteX101" fmla="*/ 1890713 w 2640806"/>
              <a:gd name="connsiteY101" fmla="*/ 1019310 h 1800359"/>
              <a:gd name="connsiteX102" fmla="*/ 1854994 w 2640806"/>
              <a:gd name="connsiteY102" fmla="*/ 969304 h 1800359"/>
              <a:gd name="connsiteX103" fmla="*/ 1814513 w 2640806"/>
              <a:gd name="connsiteY103" fmla="*/ 971685 h 1800359"/>
              <a:gd name="connsiteX104" fmla="*/ 1778794 w 2640806"/>
              <a:gd name="connsiteY104" fmla="*/ 1000260 h 1800359"/>
              <a:gd name="connsiteX105" fmla="*/ 1721644 w 2640806"/>
              <a:gd name="connsiteY105" fmla="*/ 1031216 h 1800359"/>
              <a:gd name="connsiteX106" fmla="*/ 1671638 w 2640806"/>
              <a:gd name="connsiteY106" fmla="*/ 1031216 h 1800359"/>
              <a:gd name="connsiteX107" fmla="*/ 1631157 w 2640806"/>
              <a:gd name="connsiteY107" fmla="*/ 1009785 h 1800359"/>
              <a:gd name="connsiteX108" fmla="*/ 1604963 w 2640806"/>
              <a:gd name="connsiteY108" fmla="*/ 993116 h 1800359"/>
              <a:gd name="connsiteX109" fmla="*/ 1583532 w 2640806"/>
              <a:gd name="connsiteY109" fmla="*/ 952635 h 1800359"/>
              <a:gd name="connsiteX110" fmla="*/ 1562100 w 2640806"/>
              <a:gd name="connsiteY110" fmla="*/ 919297 h 1800359"/>
              <a:gd name="connsiteX111" fmla="*/ 1516857 w 2640806"/>
              <a:gd name="connsiteY111" fmla="*/ 926440 h 1800359"/>
              <a:gd name="connsiteX112" fmla="*/ 1471613 w 2640806"/>
              <a:gd name="connsiteY112" fmla="*/ 897865 h 1800359"/>
              <a:gd name="connsiteX113" fmla="*/ 1438275 w 2640806"/>
              <a:gd name="connsiteY113" fmla="*/ 847859 h 1800359"/>
              <a:gd name="connsiteX114" fmla="*/ 1433513 w 2640806"/>
              <a:gd name="connsiteY114" fmla="*/ 819284 h 1800359"/>
              <a:gd name="connsiteX115" fmla="*/ 1409700 w 2640806"/>
              <a:gd name="connsiteY115" fmla="*/ 804996 h 1800359"/>
              <a:gd name="connsiteX116" fmla="*/ 1369219 w 2640806"/>
              <a:gd name="connsiteY116" fmla="*/ 807377 h 1800359"/>
              <a:gd name="connsiteX117" fmla="*/ 1309688 w 2640806"/>
              <a:gd name="connsiteY117" fmla="*/ 807377 h 1800359"/>
              <a:gd name="connsiteX118" fmla="*/ 1281113 w 2640806"/>
              <a:gd name="connsiteY118" fmla="*/ 812140 h 1800359"/>
              <a:gd name="connsiteX119" fmla="*/ 1257300 w 2640806"/>
              <a:gd name="connsiteY119" fmla="*/ 835952 h 1800359"/>
              <a:gd name="connsiteX120" fmla="*/ 1221582 w 2640806"/>
              <a:gd name="connsiteY120" fmla="*/ 838334 h 1800359"/>
              <a:gd name="connsiteX121" fmla="*/ 1188244 w 2640806"/>
              <a:gd name="connsiteY121" fmla="*/ 835952 h 1800359"/>
              <a:gd name="connsiteX122" fmla="*/ 1143000 w 2640806"/>
              <a:gd name="connsiteY122" fmla="*/ 821665 h 1800359"/>
              <a:gd name="connsiteX123" fmla="*/ 1109663 w 2640806"/>
              <a:gd name="connsiteY123" fmla="*/ 838334 h 1800359"/>
              <a:gd name="connsiteX124" fmla="*/ 1083469 w 2640806"/>
              <a:gd name="connsiteY124" fmla="*/ 866909 h 1800359"/>
              <a:gd name="connsiteX125" fmla="*/ 1054894 w 2640806"/>
              <a:gd name="connsiteY125" fmla="*/ 885959 h 1800359"/>
              <a:gd name="connsiteX126" fmla="*/ 1064419 w 2640806"/>
              <a:gd name="connsiteY126" fmla="*/ 926440 h 1800359"/>
              <a:gd name="connsiteX127" fmla="*/ 1059657 w 2640806"/>
              <a:gd name="connsiteY127" fmla="*/ 985971 h 1800359"/>
              <a:gd name="connsiteX128" fmla="*/ 1038225 w 2640806"/>
              <a:gd name="connsiteY128" fmla="*/ 933584 h 1800359"/>
              <a:gd name="connsiteX129" fmla="*/ 1028700 w 2640806"/>
              <a:gd name="connsiteY129" fmla="*/ 902627 h 1800359"/>
              <a:gd name="connsiteX130" fmla="*/ 1009650 w 2640806"/>
              <a:gd name="connsiteY130" fmla="*/ 897865 h 1800359"/>
              <a:gd name="connsiteX131" fmla="*/ 997744 w 2640806"/>
              <a:gd name="connsiteY131" fmla="*/ 921677 h 1800359"/>
              <a:gd name="connsiteX132" fmla="*/ 969169 w 2640806"/>
              <a:gd name="connsiteY132" fmla="*/ 924059 h 1800359"/>
              <a:gd name="connsiteX133" fmla="*/ 935832 w 2640806"/>
              <a:gd name="connsiteY133" fmla="*/ 916915 h 1800359"/>
              <a:gd name="connsiteX134" fmla="*/ 912019 w 2640806"/>
              <a:gd name="connsiteY134" fmla="*/ 935965 h 1800359"/>
              <a:gd name="connsiteX135" fmla="*/ 873919 w 2640806"/>
              <a:gd name="connsiteY135" fmla="*/ 945490 h 1800359"/>
              <a:gd name="connsiteX136" fmla="*/ 842963 w 2640806"/>
              <a:gd name="connsiteY136" fmla="*/ 935965 h 1800359"/>
              <a:gd name="connsiteX137" fmla="*/ 802482 w 2640806"/>
              <a:gd name="connsiteY137" fmla="*/ 912152 h 1800359"/>
              <a:gd name="connsiteX138" fmla="*/ 785813 w 2640806"/>
              <a:gd name="connsiteY138" fmla="*/ 881196 h 1800359"/>
              <a:gd name="connsiteX139" fmla="*/ 776288 w 2640806"/>
              <a:gd name="connsiteY139" fmla="*/ 866909 h 1800359"/>
              <a:gd name="connsiteX140" fmla="*/ 800100 w 2640806"/>
              <a:gd name="connsiteY140" fmla="*/ 850240 h 1800359"/>
              <a:gd name="connsiteX141" fmla="*/ 800100 w 2640806"/>
              <a:gd name="connsiteY141" fmla="*/ 793090 h 1800359"/>
              <a:gd name="connsiteX142" fmla="*/ 776288 w 2640806"/>
              <a:gd name="connsiteY142" fmla="*/ 783565 h 1800359"/>
              <a:gd name="connsiteX143" fmla="*/ 719138 w 2640806"/>
              <a:gd name="connsiteY143" fmla="*/ 788327 h 1800359"/>
              <a:gd name="connsiteX144" fmla="*/ 688182 w 2640806"/>
              <a:gd name="connsiteY144" fmla="*/ 781184 h 1800359"/>
              <a:gd name="connsiteX145" fmla="*/ 673894 w 2640806"/>
              <a:gd name="connsiteY145" fmla="*/ 754990 h 1800359"/>
              <a:gd name="connsiteX146" fmla="*/ 652463 w 2640806"/>
              <a:gd name="connsiteY146" fmla="*/ 731177 h 1800359"/>
              <a:gd name="connsiteX147" fmla="*/ 619125 w 2640806"/>
              <a:gd name="connsiteY147" fmla="*/ 709746 h 1800359"/>
              <a:gd name="connsiteX148" fmla="*/ 590550 w 2640806"/>
              <a:gd name="connsiteY148" fmla="*/ 716890 h 1800359"/>
              <a:gd name="connsiteX149" fmla="*/ 566738 w 2640806"/>
              <a:gd name="connsiteY149" fmla="*/ 719271 h 1800359"/>
              <a:gd name="connsiteX150" fmla="*/ 569119 w 2640806"/>
              <a:gd name="connsiteY150" fmla="*/ 750227 h 1800359"/>
              <a:gd name="connsiteX151" fmla="*/ 604838 w 2640806"/>
              <a:gd name="connsiteY151" fmla="*/ 764515 h 1800359"/>
              <a:gd name="connsiteX152" fmla="*/ 571500 w 2640806"/>
              <a:gd name="connsiteY152" fmla="*/ 778802 h 1800359"/>
              <a:gd name="connsiteX153" fmla="*/ 545307 w 2640806"/>
              <a:gd name="connsiteY153" fmla="*/ 795471 h 1800359"/>
              <a:gd name="connsiteX154" fmla="*/ 569119 w 2640806"/>
              <a:gd name="connsiteY154" fmla="*/ 814521 h 1800359"/>
              <a:gd name="connsiteX155" fmla="*/ 550069 w 2640806"/>
              <a:gd name="connsiteY155" fmla="*/ 833571 h 1800359"/>
              <a:gd name="connsiteX156" fmla="*/ 523875 w 2640806"/>
              <a:gd name="connsiteY156" fmla="*/ 840715 h 1800359"/>
              <a:gd name="connsiteX157" fmla="*/ 511969 w 2640806"/>
              <a:gd name="connsiteY157" fmla="*/ 862146 h 1800359"/>
              <a:gd name="connsiteX158" fmla="*/ 535782 w 2640806"/>
              <a:gd name="connsiteY158" fmla="*/ 883577 h 1800359"/>
              <a:gd name="connsiteX159" fmla="*/ 542925 w 2640806"/>
              <a:gd name="connsiteY159" fmla="*/ 914534 h 1800359"/>
              <a:gd name="connsiteX160" fmla="*/ 557213 w 2640806"/>
              <a:gd name="connsiteY160" fmla="*/ 947871 h 1800359"/>
              <a:gd name="connsiteX161" fmla="*/ 533400 w 2640806"/>
              <a:gd name="connsiteY161" fmla="*/ 955015 h 1800359"/>
              <a:gd name="connsiteX162" fmla="*/ 528638 w 2640806"/>
              <a:gd name="connsiteY162" fmla="*/ 988352 h 1800359"/>
              <a:gd name="connsiteX163" fmla="*/ 550069 w 2640806"/>
              <a:gd name="connsiteY163" fmla="*/ 1002640 h 1800359"/>
              <a:gd name="connsiteX164" fmla="*/ 573882 w 2640806"/>
              <a:gd name="connsiteY164" fmla="*/ 990734 h 1800359"/>
              <a:gd name="connsiteX165" fmla="*/ 588169 w 2640806"/>
              <a:gd name="connsiteY165" fmla="*/ 1012165 h 1800359"/>
              <a:gd name="connsiteX166" fmla="*/ 588169 w 2640806"/>
              <a:gd name="connsiteY166" fmla="*/ 1012165 h 1800359"/>
              <a:gd name="connsiteX167" fmla="*/ 614363 w 2640806"/>
              <a:gd name="connsiteY167" fmla="*/ 1038359 h 1800359"/>
              <a:gd name="connsiteX168" fmla="*/ 602457 w 2640806"/>
              <a:gd name="connsiteY168" fmla="*/ 1064552 h 1800359"/>
              <a:gd name="connsiteX169" fmla="*/ 588169 w 2640806"/>
              <a:gd name="connsiteY169" fmla="*/ 1081221 h 1800359"/>
              <a:gd name="connsiteX170" fmla="*/ 600075 w 2640806"/>
              <a:gd name="connsiteY170" fmla="*/ 1119321 h 1800359"/>
              <a:gd name="connsiteX171" fmla="*/ 609600 w 2640806"/>
              <a:gd name="connsiteY171" fmla="*/ 1138371 h 1800359"/>
              <a:gd name="connsiteX172" fmla="*/ 609600 w 2640806"/>
              <a:gd name="connsiteY172" fmla="*/ 1138371 h 1800359"/>
              <a:gd name="connsiteX173" fmla="*/ 640557 w 2640806"/>
              <a:gd name="connsiteY173" fmla="*/ 1155040 h 1800359"/>
              <a:gd name="connsiteX174" fmla="*/ 642938 w 2640806"/>
              <a:gd name="connsiteY174" fmla="*/ 1188377 h 1800359"/>
              <a:gd name="connsiteX175" fmla="*/ 681038 w 2640806"/>
              <a:gd name="connsiteY175" fmla="*/ 1205046 h 1800359"/>
              <a:gd name="connsiteX176" fmla="*/ 781050 w 2640806"/>
              <a:gd name="connsiteY176" fmla="*/ 1228859 h 1800359"/>
              <a:gd name="connsiteX177" fmla="*/ 797719 w 2640806"/>
              <a:gd name="connsiteY177" fmla="*/ 1245527 h 1800359"/>
              <a:gd name="connsiteX178" fmla="*/ 828675 w 2640806"/>
              <a:gd name="connsiteY178" fmla="*/ 1262196 h 1800359"/>
              <a:gd name="connsiteX179" fmla="*/ 852488 w 2640806"/>
              <a:gd name="connsiteY179" fmla="*/ 1238384 h 1800359"/>
              <a:gd name="connsiteX180" fmla="*/ 864394 w 2640806"/>
              <a:gd name="connsiteY180" fmla="*/ 1262196 h 1800359"/>
              <a:gd name="connsiteX181" fmla="*/ 926307 w 2640806"/>
              <a:gd name="connsiteY181" fmla="*/ 1269340 h 1800359"/>
              <a:gd name="connsiteX182" fmla="*/ 940594 w 2640806"/>
              <a:gd name="connsiteY182" fmla="*/ 1286009 h 1800359"/>
              <a:gd name="connsiteX183" fmla="*/ 966788 w 2640806"/>
              <a:gd name="connsiteY183" fmla="*/ 1326490 h 1800359"/>
              <a:gd name="connsiteX184" fmla="*/ 1004888 w 2640806"/>
              <a:gd name="connsiteY184" fmla="*/ 1350302 h 1800359"/>
              <a:gd name="connsiteX185" fmla="*/ 1064419 w 2640806"/>
              <a:gd name="connsiteY185" fmla="*/ 1376496 h 1800359"/>
              <a:gd name="connsiteX186" fmla="*/ 1104900 w 2640806"/>
              <a:gd name="connsiteY186" fmla="*/ 1395546 h 1800359"/>
              <a:gd name="connsiteX187" fmla="*/ 1152525 w 2640806"/>
              <a:gd name="connsiteY187" fmla="*/ 1395546 h 1800359"/>
              <a:gd name="connsiteX188" fmla="*/ 1216819 w 2640806"/>
              <a:gd name="connsiteY188" fmla="*/ 1409834 h 1800359"/>
              <a:gd name="connsiteX189" fmla="*/ 1283494 w 2640806"/>
              <a:gd name="connsiteY189" fmla="*/ 1424121 h 1800359"/>
              <a:gd name="connsiteX190" fmla="*/ 1323975 w 2640806"/>
              <a:gd name="connsiteY190" fmla="*/ 1466984 h 1800359"/>
              <a:gd name="connsiteX191" fmla="*/ 1369219 w 2640806"/>
              <a:gd name="connsiteY191" fmla="*/ 1514609 h 1800359"/>
              <a:gd name="connsiteX192" fmla="*/ 1371600 w 2640806"/>
              <a:gd name="connsiteY192" fmla="*/ 1574140 h 1800359"/>
              <a:gd name="connsiteX193" fmla="*/ 1343025 w 2640806"/>
              <a:gd name="connsiteY193" fmla="*/ 1528896 h 1800359"/>
              <a:gd name="connsiteX194" fmla="*/ 1297782 w 2640806"/>
              <a:gd name="connsiteY194" fmla="*/ 1483652 h 1800359"/>
              <a:gd name="connsiteX195" fmla="*/ 1262063 w 2640806"/>
              <a:gd name="connsiteY195" fmla="*/ 1450315 h 1800359"/>
              <a:gd name="connsiteX196" fmla="*/ 1228725 w 2640806"/>
              <a:gd name="connsiteY196" fmla="*/ 1431265 h 1800359"/>
              <a:gd name="connsiteX197" fmla="*/ 1159669 w 2640806"/>
              <a:gd name="connsiteY197" fmla="*/ 1426502 h 1800359"/>
              <a:gd name="connsiteX198" fmla="*/ 1102519 w 2640806"/>
              <a:gd name="connsiteY198" fmla="*/ 1424121 h 1800359"/>
              <a:gd name="connsiteX199" fmla="*/ 1062038 w 2640806"/>
              <a:gd name="connsiteY199" fmla="*/ 1407452 h 1800359"/>
              <a:gd name="connsiteX200" fmla="*/ 1014413 w 2640806"/>
              <a:gd name="connsiteY200" fmla="*/ 1388402 h 1800359"/>
              <a:gd name="connsiteX201" fmla="*/ 983457 w 2640806"/>
              <a:gd name="connsiteY201" fmla="*/ 1366971 h 1800359"/>
              <a:gd name="connsiteX202" fmla="*/ 942975 w 2640806"/>
              <a:gd name="connsiteY202" fmla="*/ 1343159 h 1800359"/>
              <a:gd name="connsiteX203" fmla="*/ 900113 w 2640806"/>
              <a:gd name="connsiteY203" fmla="*/ 1319346 h 1800359"/>
              <a:gd name="connsiteX204" fmla="*/ 912019 w 2640806"/>
              <a:gd name="connsiteY204" fmla="*/ 1364590 h 1800359"/>
              <a:gd name="connsiteX205" fmla="*/ 923925 w 2640806"/>
              <a:gd name="connsiteY205" fmla="*/ 1409834 h 1800359"/>
              <a:gd name="connsiteX206" fmla="*/ 938213 w 2640806"/>
              <a:gd name="connsiteY206" fmla="*/ 1450315 h 1800359"/>
              <a:gd name="connsiteX207" fmla="*/ 962025 w 2640806"/>
              <a:gd name="connsiteY207" fmla="*/ 1497940 h 1800359"/>
              <a:gd name="connsiteX208" fmla="*/ 971550 w 2640806"/>
              <a:gd name="connsiteY208" fmla="*/ 1550327 h 1800359"/>
              <a:gd name="connsiteX209" fmla="*/ 1002507 w 2640806"/>
              <a:gd name="connsiteY209" fmla="*/ 1614621 h 1800359"/>
              <a:gd name="connsiteX210" fmla="*/ 1021557 w 2640806"/>
              <a:gd name="connsiteY210" fmla="*/ 1647959 h 1800359"/>
              <a:gd name="connsiteX211" fmla="*/ 1035844 w 2640806"/>
              <a:gd name="connsiteY211" fmla="*/ 1671771 h 1800359"/>
              <a:gd name="connsiteX212" fmla="*/ 1102519 w 2640806"/>
              <a:gd name="connsiteY212" fmla="*/ 1678915 h 1800359"/>
              <a:gd name="connsiteX213" fmla="*/ 1154907 w 2640806"/>
              <a:gd name="connsiteY213" fmla="*/ 1697965 h 1800359"/>
              <a:gd name="connsiteX214" fmla="*/ 1171575 w 2640806"/>
              <a:gd name="connsiteY214" fmla="*/ 1709871 h 1800359"/>
              <a:gd name="connsiteX215" fmla="*/ 1176338 w 2640806"/>
              <a:gd name="connsiteY215" fmla="*/ 1717015 h 1800359"/>
              <a:gd name="connsiteX216" fmla="*/ 1178719 w 2640806"/>
              <a:gd name="connsiteY216" fmla="*/ 1726540 h 1800359"/>
              <a:gd name="connsiteX217" fmla="*/ 1181100 w 2640806"/>
              <a:gd name="connsiteY217" fmla="*/ 1728921 h 1800359"/>
              <a:gd name="connsiteX218" fmla="*/ 1204913 w 2640806"/>
              <a:gd name="connsiteY218" fmla="*/ 1793215 h 1800359"/>
              <a:gd name="connsiteX219" fmla="*/ 1169194 w 2640806"/>
              <a:gd name="connsiteY219" fmla="*/ 1800359 h 1800359"/>
              <a:gd name="connsiteX220" fmla="*/ 1140619 w 2640806"/>
              <a:gd name="connsiteY220" fmla="*/ 1745590 h 1800359"/>
              <a:gd name="connsiteX221" fmla="*/ 1121569 w 2640806"/>
              <a:gd name="connsiteY221" fmla="*/ 1726540 h 1800359"/>
              <a:gd name="connsiteX222" fmla="*/ 1128713 w 2640806"/>
              <a:gd name="connsiteY222" fmla="*/ 1790834 h 1800359"/>
              <a:gd name="connsiteX223" fmla="*/ 1119188 w 2640806"/>
              <a:gd name="connsiteY223" fmla="*/ 1790834 h 1800359"/>
              <a:gd name="connsiteX224" fmla="*/ 1088232 w 2640806"/>
              <a:gd name="connsiteY224" fmla="*/ 1740827 h 1800359"/>
              <a:gd name="connsiteX225" fmla="*/ 1057275 w 2640806"/>
              <a:gd name="connsiteY225" fmla="*/ 1717015 h 1800359"/>
              <a:gd name="connsiteX226" fmla="*/ 1042988 w 2640806"/>
              <a:gd name="connsiteY226" fmla="*/ 1745590 h 1800359"/>
              <a:gd name="connsiteX227" fmla="*/ 1021557 w 2640806"/>
              <a:gd name="connsiteY227" fmla="*/ 1750352 h 1800359"/>
              <a:gd name="connsiteX228" fmla="*/ 985838 w 2640806"/>
              <a:gd name="connsiteY228" fmla="*/ 1697965 h 1800359"/>
              <a:gd name="connsiteX229" fmla="*/ 919163 w 2640806"/>
              <a:gd name="connsiteY229" fmla="*/ 1671771 h 1800359"/>
              <a:gd name="connsiteX230" fmla="*/ 876300 w 2640806"/>
              <a:gd name="connsiteY230" fmla="*/ 1638434 h 1800359"/>
              <a:gd name="connsiteX231" fmla="*/ 857250 w 2640806"/>
              <a:gd name="connsiteY231" fmla="*/ 1576521 h 1800359"/>
              <a:gd name="connsiteX232" fmla="*/ 862013 w 2640806"/>
              <a:gd name="connsiteY232" fmla="*/ 1528896 h 1800359"/>
              <a:gd name="connsiteX233" fmla="*/ 864394 w 2640806"/>
              <a:gd name="connsiteY233" fmla="*/ 1464602 h 1800359"/>
              <a:gd name="connsiteX234" fmla="*/ 866775 w 2640806"/>
              <a:gd name="connsiteY234" fmla="*/ 1400309 h 1800359"/>
              <a:gd name="connsiteX235" fmla="*/ 862013 w 2640806"/>
              <a:gd name="connsiteY235" fmla="*/ 1333634 h 1800359"/>
              <a:gd name="connsiteX236" fmla="*/ 804863 w 2640806"/>
              <a:gd name="connsiteY236" fmla="*/ 1305059 h 1800359"/>
              <a:gd name="connsiteX237" fmla="*/ 754857 w 2640806"/>
              <a:gd name="connsiteY237" fmla="*/ 1281246 h 1800359"/>
              <a:gd name="connsiteX238" fmla="*/ 692944 w 2640806"/>
              <a:gd name="connsiteY238" fmla="*/ 1250290 h 1800359"/>
              <a:gd name="connsiteX239" fmla="*/ 609600 w 2640806"/>
              <a:gd name="connsiteY239" fmla="*/ 1209809 h 1800359"/>
              <a:gd name="connsiteX240" fmla="*/ 566738 w 2640806"/>
              <a:gd name="connsiteY240" fmla="*/ 1183615 h 1800359"/>
              <a:gd name="connsiteX241" fmla="*/ 528638 w 2640806"/>
              <a:gd name="connsiteY241" fmla="*/ 1138371 h 1800359"/>
              <a:gd name="connsiteX242" fmla="*/ 523875 w 2640806"/>
              <a:gd name="connsiteY242" fmla="*/ 1109796 h 1800359"/>
              <a:gd name="connsiteX243" fmla="*/ 550069 w 2640806"/>
              <a:gd name="connsiteY243" fmla="*/ 1090746 h 1800359"/>
              <a:gd name="connsiteX244" fmla="*/ 561975 w 2640806"/>
              <a:gd name="connsiteY244" fmla="*/ 1064552 h 1800359"/>
              <a:gd name="connsiteX245" fmla="*/ 547688 w 2640806"/>
              <a:gd name="connsiteY245" fmla="*/ 1040740 h 1800359"/>
              <a:gd name="connsiteX246" fmla="*/ 490538 w 2640806"/>
              <a:gd name="connsiteY246" fmla="*/ 1076459 h 1800359"/>
              <a:gd name="connsiteX247" fmla="*/ 447675 w 2640806"/>
              <a:gd name="connsiteY247" fmla="*/ 1057409 h 1800359"/>
              <a:gd name="connsiteX248" fmla="*/ 454819 w 2640806"/>
              <a:gd name="connsiteY248" fmla="*/ 1026452 h 1800359"/>
              <a:gd name="connsiteX249" fmla="*/ 461963 w 2640806"/>
              <a:gd name="connsiteY249" fmla="*/ 988352 h 1800359"/>
              <a:gd name="connsiteX250" fmla="*/ 459582 w 2640806"/>
              <a:gd name="connsiteY250" fmla="*/ 976446 h 1800359"/>
              <a:gd name="connsiteX251" fmla="*/ 419100 w 2640806"/>
              <a:gd name="connsiteY251" fmla="*/ 959777 h 1800359"/>
              <a:gd name="connsiteX252" fmla="*/ 392907 w 2640806"/>
              <a:gd name="connsiteY252" fmla="*/ 905009 h 1800359"/>
              <a:gd name="connsiteX253" fmla="*/ 395288 w 2640806"/>
              <a:gd name="connsiteY253" fmla="*/ 857384 h 1800359"/>
              <a:gd name="connsiteX254" fmla="*/ 433388 w 2640806"/>
              <a:gd name="connsiteY254" fmla="*/ 835952 h 1800359"/>
              <a:gd name="connsiteX255" fmla="*/ 431007 w 2640806"/>
              <a:gd name="connsiteY255" fmla="*/ 800234 h 1800359"/>
              <a:gd name="connsiteX256" fmla="*/ 400050 w 2640806"/>
              <a:gd name="connsiteY256" fmla="*/ 819284 h 1800359"/>
              <a:gd name="connsiteX257" fmla="*/ 397669 w 2640806"/>
              <a:gd name="connsiteY257" fmla="*/ 781184 h 1800359"/>
              <a:gd name="connsiteX258" fmla="*/ 419100 w 2640806"/>
              <a:gd name="connsiteY258" fmla="*/ 743084 h 1800359"/>
              <a:gd name="connsiteX259" fmla="*/ 421482 w 2640806"/>
              <a:gd name="connsiteY259" fmla="*/ 695459 h 1800359"/>
              <a:gd name="connsiteX260" fmla="*/ 428625 w 2640806"/>
              <a:gd name="connsiteY260" fmla="*/ 669265 h 1800359"/>
              <a:gd name="connsiteX261" fmla="*/ 383382 w 2640806"/>
              <a:gd name="connsiteY261" fmla="*/ 669265 h 1800359"/>
              <a:gd name="connsiteX262" fmla="*/ 385763 w 2640806"/>
              <a:gd name="connsiteY262" fmla="*/ 619259 h 1800359"/>
              <a:gd name="connsiteX263" fmla="*/ 423863 w 2640806"/>
              <a:gd name="connsiteY263" fmla="*/ 602590 h 1800359"/>
              <a:gd name="connsiteX264" fmla="*/ 445294 w 2640806"/>
              <a:gd name="connsiteY264" fmla="*/ 562109 h 1800359"/>
              <a:gd name="connsiteX265" fmla="*/ 469107 w 2640806"/>
              <a:gd name="connsiteY265" fmla="*/ 526390 h 1800359"/>
              <a:gd name="connsiteX266" fmla="*/ 438150 w 2640806"/>
              <a:gd name="connsiteY266" fmla="*/ 519246 h 1800359"/>
              <a:gd name="connsiteX267" fmla="*/ 409575 w 2640806"/>
              <a:gd name="connsiteY267" fmla="*/ 521627 h 1800359"/>
              <a:gd name="connsiteX268" fmla="*/ 400050 w 2640806"/>
              <a:gd name="connsiteY268" fmla="*/ 552584 h 1800359"/>
              <a:gd name="connsiteX269" fmla="*/ 381000 w 2640806"/>
              <a:gd name="connsiteY269" fmla="*/ 588302 h 1800359"/>
              <a:gd name="connsiteX270" fmla="*/ 333375 w 2640806"/>
              <a:gd name="connsiteY270" fmla="*/ 614496 h 1800359"/>
              <a:gd name="connsiteX271" fmla="*/ 285750 w 2640806"/>
              <a:gd name="connsiteY271" fmla="*/ 635927 h 1800359"/>
              <a:gd name="connsiteX272" fmla="*/ 230982 w 2640806"/>
              <a:gd name="connsiteY272" fmla="*/ 643071 h 1800359"/>
              <a:gd name="connsiteX273" fmla="*/ 159544 w 2640806"/>
              <a:gd name="connsiteY273" fmla="*/ 631165 h 1800359"/>
              <a:gd name="connsiteX274" fmla="*/ 230982 w 2640806"/>
              <a:gd name="connsiteY274" fmla="*/ 612115 h 1800359"/>
              <a:gd name="connsiteX275" fmla="*/ 233363 w 2640806"/>
              <a:gd name="connsiteY275" fmla="*/ 581159 h 1800359"/>
              <a:gd name="connsiteX276" fmla="*/ 204788 w 2640806"/>
              <a:gd name="connsiteY276" fmla="*/ 557346 h 1800359"/>
              <a:gd name="connsiteX277" fmla="*/ 223838 w 2640806"/>
              <a:gd name="connsiteY277" fmla="*/ 531152 h 1800359"/>
              <a:gd name="connsiteX278" fmla="*/ 221457 w 2640806"/>
              <a:gd name="connsiteY278" fmla="*/ 495434 h 1800359"/>
              <a:gd name="connsiteX279" fmla="*/ 221457 w 2640806"/>
              <a:gd name="connsiteY279" fmla="*/ 495434 h 1800359"/>
              <a:gd name="connsiteX280" fmla="*/ 166688 w 2640806"/>
              <a:gd name="connsiteY280" fmla="*/ 500196 h 1800359"/>
              <a:gd name="connsiteX281" fmla="*/ 157163 w 2640806"/>
              <a:gd name="connsiteY281" fmla="*/ 533534 h 1800359"/>
              <a:gd name="connsiteX282" fmla="*/ 159544 w 2640806"/>
              <a:gd name="connsiteY282" fmla="*/ 478765 h 1800359"/>
              <a:gd name="connsiteX283" fmla="*/ 192882 w 2640806"/>
              <a:gd name="connsiteY283" fmla="*/ 433521 h 1800359"/>
              <a:gd name="connsiteX284" fmla="*/ 214313 w 2640806"/>
              <a:gd name="connsiteY284" fmla="*/ 414471 h 1800359"/>
              <a:gd name="connsiteX285" fmla="*/ 245269 w 2640806"/>
              <a:gd name="connsiteY285" fmla="*/ 393040 h 1800359"/>
              <a:gd name="connsiteX286" fmla="*/ 197644 w 2640806"/>
              <a:gd name="connsiteY286" fmla="*/ 378752 h 1800359"/>
              <a:gd name="connsiteX287" fmla="*/ 133350 w 2640806"/>
              <a:gd name="connsiteY287" fmla="*/ 378752 h 1800359"/>
              <a:gd name="connsiteX288" fmla="*/ 109538 w 2640806"/>
              <a:gd name="connsiteY288" fmla="*/ 378752 h 1800359"/>
              <a:gd name="connsiteX289" fmla="*/ 107157 w 2640806"/>
              <a:gd name="connsiteY289" fmla="*/ 433521 h 1800359"/>
              <a:gd name="connsiteX290" fmla="*/ 61913 w 2640806"/>
              <a:gd name="connsiteY290" fmla="*/ 378752 h 1800359"/>
              <a:gd name="connsiteX291" fmla="*/ 0 w 2640806"/>
              <a:gd name="connsiteY291" fmla="*/ 359702 h 1800359"/>
              <a:gd name="connsiteX292" fmla="*/ 0 w 2640806"/>
              <a:gd name="connsiteY292" fmla="*/ 338271 h 1800359"/>
              <a:gd name="connsiteX293" fmla="*/ 35719 w 2640806"/>
              <a:gd name="connsiteY293" fmla="*/ 314459 h 1800359"/>
              <a:gd name="connsiteX294" fmla="*/ 66675 w 2640806"/>
              <a:gd name="connsiteY294" fmla="*/ 273977 h 1800359"/>
              <a:gd name="connsiteX295" fmla="*/ 54769 w 2640806"/>
              <a:gd name="connsiteY295" fmla="*/ 238259 h 1800359"/>
              <a:gd name="connsiteX296" fmla="*/ 35719 w 2640806"/>
              <a:gd name="connsiteY296" fmla="*/ 214446 h 1800359"/>
              <a:gd name="connsiteX297" fmla="*/ 61913 w 2640806"/>
              <a:gd name="connsiteY297" fmla="*/ 200159 h 1800359"/>
              <a:gd name="connsiteX298" fmla="*/ 71438 w 2640806"/>
              <a:gd name="connsiteY298" fmla="*/ 159677 h 1800359"/>
              <a:gd name="connsiteX299" fmla="*/ 57150 w 2640806"/>
              <a:gd name="connsiteY299" fmla="*/ 123959 h 1800359"/>
              <a:gd name="connsiteX300" fmla="*/ 21432 w 2640806"/>
              <a:gd name="connsiteY300" fmla="*/ 81096 h 1800359"/>
              <a:gd name="connsiteX301" fmla="*/ 66675 w 2640806"/>
              <a:gd name="connsiteY301" fmla="*/ 57284 h 1800359"/>
              <a:gd name="connsiteX302" fmla="*/ 95250 w 2640806"/>
              <a:gd name="connsiteY302" fmla="*/ 47759 h 1800359"/>
              <a:gd name="connsiteX303" fmla="*/ 190500 w 2640806"/>
              <a:gd name="connsiteY303" fmla="*/ 134 h 1800359"/>
              <a:gd name="connsiteX304" fmla="*/ 269081 w 2640806"/>
              <a:gd name="connsiteY304" fmla="*/ 62046 h 1800359"/>
              <a:gd name="connsiteX305" fmla="*/ 404813 w 2640806"/>
              <a:gd name="connsiteY305"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31169 w 2640806"/>
              <a:gd name="connsiteY61" fmla="*/ 964541 h 1800359"/>
              <a:gd name="connsiteX62" fmla="*/ 1778794 w 2640806"/>
              <a:gd name="connsiteY62" fmla="*/ 928822 h 1800359"/>
              <a:gd name="connsiteX63" fmla="*/ 1814513 w 2640806"/>
              <a:gd name="connsiteY63" fmla="*/ 916916 h 1800359"/>
              <a:gd name="connsiteX64" fmla="*/ 1869282 w 2640806"/>
              <a:gd name="connsiteY64" fmla="*/ 924059 h 1800359"/>
              <a:gd name="connsiteX65" fmla="*/ 1907382 w 2640806"/>
              <a:gd name="connsiteY65" fmla="*/ 940728 h 1800359"/>
              <a:gd name="connsiteX66" fmla="*/ 1933575 w 2640806"/>
              <a:gd name="connsiteY66" fmla="*/ 978828 h 1800359"/>
              <a:gd name="connsiteX67" fmla="*/ 1962150 w 2640806"/>
              <a:gd name="connsiteY67" fmla="*/ 971685 h 1800359"/>
              <a:gd name="connsiteX68" fmla="*/ 1988344 w 2640806"/>
              <a:gd name="connsiteY68" fmla="*/ 955016 h 1800359"/>
              <a:gd name="connsiteX69" fmla="*/ 2024063 w 2640806"/>
              <a:gd name="connsiteY69" fmla="*/ 933585 h 1800359"/>
              <a:gd name="connsiteX70" fmla="*/ 2057400 w 2640806"/>
              <a:gd name="connsiteY70" fmla="*/ 950253 h 1800359"/>
              <a:gd name="connsiteX71" fmla="*/ 2081213 w 2640806"/>
              <a:gd name="connsiteY71" fmla="*/ 983591 h 1800359"/>
              <a:gd name="connsiteX72" fmla="*/ 2109788 w 2640806"/>
              <a:gd name="connsiteY72" fmla="*/ 1024072 h 1800359"/>
              <a:gd name="connsiteX73" fmla="*/ 2143125 w 2640806"/>
              <a:gd name="connsiteY73" fmla="*/ 1028834 h 1800359"/>
              <a:gd name="connsiteX74" fmla="*/ 2183607 w 2640806"/>
              <a:gd name="connsiteY74" fmla="*/ 995497 h 1800359"/>
              <a:gd name="connsiteX75" fmla="*/ 2188369 w 2640806"/>
              <a:gd name="connsiteY75" fmla="*/ 945491 h 1800359"/>
              <a:gd name="connsiteX76" fmla="*/ 2231232 w 2640806"/>
              <a:gd name="connsiteY76" fmla="*/ 938347 h 1800359"/>
              <a:gd name="connsiteX77" fmla="*/ 2300288 w 2640806"/>
              <a:gd name="connsiteY77" fmla="*/ 971685 h 1800359"/>
              <a:gd name="connsiteX78" fmla="*/ 2395538 w 2640806"/>
              <a:gd name="connsiteY78" fmla="*/ 997878 h 1800359"/>
              <a:gd name="connsiteX79" fmla="*/ 2459832 w 2640806"/>
              <a:gd name="connsiteY79" fmla="*/ 1035978 h 1800359"/>
              <a:gd name="connsiteX80" fmla="*/ 2488407 w 2640806"/>
              <a:gd name="connsiteY80" fmla="*/ 1083603 h 1800359"/>
              <a:gd name="connsiteX81" fmla="*/ 2502694 w 2640806"/>
              <a:gd name="connsiteY81" fmla="*/ 1100272 h 1800359"/>
              <a:gd name="connsiteX82" fmla="*/ 2543175 w 2640806"/>
              <a:gd name="connsiteY82" fmla="*/ 1124085 h 1800359"/>
              <a:gd name="connsiteX83" fmla="*/ 2640806 w 2640806"/>
              <a:gd name="connsiteY83" fmla="*/ 1152658 h 1800359"/>
              <a:gd name="connsiteX84" fmla="*/ 2516982 w 2640806"/>
              <a:gd name="connsiteY84" fmla="*/ 1150278 h 1800359"/>
              <a:gd name="connsiteX85" fmla="*/ 2493169 w 2640806"/>
              <a:gd name="connsiteY85" fmla="*/ 1155041 h 1800359"/>
              <a:gd name="connsiteX86" fmla="*/ 2443163 w 2640806"/>
              <a:gd name="connsiteY86" fmla="*/ 1126466 h 1800359"/>
              <a:gd name="connsiteX87" fmla="*/ 2433638 w 2640806"/>
              <a:gd name="connsiteY87" fmla="*/ 1090747 h 1800359"/>
              <a:gd name="connsiteX88" fmla="*/ 2419350 w 2640806"/>
              <a:gd name="connsiteY88" fmla="*/ 1052647 h 1800359"/>
              <a:gd name="connsiteX89" fmla="*/ 2371725 w 2640806"/>
              <a:gd name="connsiteY89" fmla="*/ 1043122 h 1800359"/>
              <a:gd name="connsiteX90" fmla="*/ 2319338 w 2640806"/>
              <a:gd name="connsiteY90" fmla="*/ 1019309 h 1800359"/>
              <a:gd name="connsiteX91" fmla="*/ 2264569 w 2640806"/>
              <a:gd name="connsiteY91" fmla="*/ 997878 h 1800359"/>
              <a:gd name="connsiteX92" fmla="*/ 2224088 w 2640806"/>
              <a:gd name="connsiteY92" fmla="*/ 1012166 h 1800359"/>
              <a:gd name="connsiteX93" fmla="*/ 2178844 w 2640806"/>
              <a:gd name="connsiteY93" fmla="*/ 1052647 h 1800359"/>
              <a:gd name="connsiteX94" fmla="*/ 2116932 w 2640806"/>
              <a:gd name="connsiteY94" fmla="*/ 1081222 h 1800359"/>
              <a:gd name="connsiteX95" fmla="*/ 2071688 w 2640806"/>
              <a:gd name="connsiteY95" fmla="*/ 1064553 h 1800359"/>
              <a:gd name="connsiteX96" fmla="*/ 2035969 w 2640806"/>
              <a:gd name="connsiteY96" fmla="*/ 1028835 h 1800359"/>
              <a:gd name="connsiteX97" fmla="*/ 2045494 w 2640806"/>
              <a:gd name="connsiteY97" fmla="*/ 1009785 h 1800359"/>
              <a:gd name="connsiteX98" fmla="*/ 2007394 w 2640806"/>
              <a:gd name="connsiteY98" fmla="*/ 1014547 h 1800359"/>
              <a:gd name="connsiteX99" fmla="*/ 1974057 w 2640806"/>
              <a:gd name="connsiteY99" fmla="*/ 1043122 h 1800359"/>
              <a:gd name="connsiteX100" fmla="*/ 1933575 w 2640806"/>
              <a:gd name="connsiteY100" fmla="*/ 1047885 h 1800359"/>
              <a:gd name="connsiteX101" fmla="*/ 1890713 w 2640806"/>
              <a:gd name="connsiteY101" fmla="*/ 1019310 h 1800359"/>
              <a:gd name="connsiteX102" fmla="*/ 1854994 w 2640806"/>
              <a:gd name="connsiteY102" fmla="*/ 969304 h 1800359"/>
              <a:gd name="connsiteX103" fmla="*/ 1814513 w 2640806"/>
              <a:gd name="connsiteY103" fmla="*/ 971685 h 1800359"/>
              <a:gd name="connsiteX104" fmla="*/ 1778794 w 2640806"/>
              <a:gd name="connsiteY104" fmla="*/ 1000260 h 1800359"/>
              <a:gd name="connsiteX105" fmla="*/ 1721644 w 2640806"/>
              <a:gd name="connsiteY105" fmla="*/ 1031216 h 1800359"/>
              <a:gd name="connsiteX106" fmla="*/ 1671638 w 2640806"/>
              <a:gd name="connsiteY106" fmla="*/ 1031216 h 1800359"/>
              <a:gd name="connsiteX107" fmla="*/ 1631157 w 2640806"/>
              <a:gd name="connsiteY107" fmla="*/ 1009785 h 1800359"/>
              <a:gd name="connsiteX108" fmla="*/ 1604963 w 2640806"/>
              <a:gd name="connsiteY108" fmla="*/ 993116 h 1800359"/>
              <a:gd name="connsiteX109" fmla="*/ 1583532 w 2640806"/>
              <a:gd name="connsiteY109" fmla="*/ 952635 h 1800359"/>
              <a:gd name="connsiteX110" fmla="*/ 1562100 w 2640806"/>
              <a:gd name="connsiteY110" fmla="*/ 919297 h 1800359"/>
              <a:gd name="connsiteX111" fmla="*/ 1516857 w 2640806"/>
              <a:gd name="connsiteY111" fmla="*/ 926440 h 1800359"/>
              <a:gd name="connsiteX112" fmla="*/ 1471613 w 2640806"/>
              <a:gd name="connsiteY112" fmla="*/ 897865 h 1800359"/>
              <a:gd name="connsiteX113" fmla="*/ 1438275 w 2640806"/>
              <a:gd name="connsiteY113" fmla="*/ 847859 h 1800359"/>
              <a:gd name="connsiteX114" fmla="*/ 1433513 w 2640806"/>
              <a:gd name="connsiteY114" fmla="*/ 819284 h 1800359"/>
              <a:gd name="connsiteX115" fmla="*/ 1409700 w 2640806"/>
              <a:gd name="connsiteY115" fmla="*/ 804996 h 1800359"/>
              <a:gd name="connsiteX116" fmla="*/ 1369219 w 2640806"/>
              <a:gd name="connsiteY116" fmla="*/ 807377 h 1800359"/>
              <a:gd name="connsiteX117" fmla="*/ 1309688 w 2640806"/>
              <a:gd name="connsiteY117" fmla="*/ 807377 h 1800359"/>
              <a:gd name="connsiteX118" fmla="*/ 1281113 w 2640806"/>
              <a:gd name="connsiteY118" fmla="*/ 812140 h 1800359"/>
              <a:gd name="connsiteX119" fmla="*/ 1257300 w 2640806"/>
              <a:gd name="connsiteY119" fmla="*/ 835952 h 1800359"/>
              <a:gd name="connsiteX120" fmla="*/ 1221582 w 2640806"/>
              <a:gd name="connsiteY120" fmla="*/ 838334 h 1800359"/>
              <a:gd name="connsiteX121" fmla="*/ 1188244 w 2640806"/>
              <a:gd name="connsiteY121" fmla="*/ 835952 h 1800359"/>
              <a:gd name="connsiteX122" fmla="*/ 1143000 w 2640806"/>
              <a:gd name="connsiteY122" fmla="*/ 821665 h 1800359"/>
              <a:gd name="connsiteX123" fmla="*/ 1109663 w 2640806"/>
              <a:gd name="connsiteY123" fmla="*/ 838334 h 1800359"/>
              <a:gd name="connsiteX124" fmla="*/ 1083469 w 2640806"/>
              <a:gd name="connsiteY124" fmla="*/ 866909 h 1800359"/>
              <a:gd name="connsiteX125" fmla="*/ 1054894 w 2640806"/>
              <a:gd name="connsiteY125" fmla="*/ 885959 h 1800359"/>
              <a:gd name="connsiteX126" fmla="*/ 1064419 w 2640806"/>
              <a:gd name="connsiteY126" fmla="*/ 926440 h 1800359"/>
              <a:gd name="connsiteX127" fmla="*/ 1059657 w 2640806"/>
              <a:gd name="connsiteY127" fmla="*/ 985971 h 1800359"/>
              <a:gd name="connsiteX128" fmla="*/ 1038225 w 2640806"/>
              <a:gd name="connsiteY128" fmla="*/ 933584 h 1800359"/>
              <a:gd name="connsiteX129" fmla="*/ 1028700 w 2640806"/>
              <a:gd name="connsiteY129" fmla="*/ 902627 h 1800359"/>
              <a:gd name="connsiteX130" fmla="*/ 1009650 w 2640806"/>
              <a:gd name="connsiteY130" fmla="*/ 897865 h 1800359"/>
              <a:gd name="connsiteX131" fmla="*/ 997744 w 2640806"/>
              <a:gd name="connsiteY131" fmla="*/ 921677 h 1800359"/>
              <a:gd name="connsiteX132" fmla="*/ 969169 w 2640806"/>
              <a:gd name="connsiteY132" fmla="*/ 924059 h 1800359"/>
              <a:gd name="connsiteX133" fmla="*/ 935832 w 2640806"/>
              <a:gd name="connsiteY133" fmla="*/ 916915 h 1800359"/>
              <a:gd name="connsiteX134" fmla="*/ 912019 w 2640806"/>
              <a:gd name="connsiteY134" fmla="*/ 935965 h 1800359"/>
              <a:gd name="connsiteX135" fmla="*/ 873919 w 2640806"/>
              <a:gd name="connsiteY135" fmla="*/ 945490 h 1800359"/>
              <a:gd name="connsiteX136" fmla="*/ 842963 w 2640806"/>
              <a:gd name="connsiteY136" fmla="*/ 935965 h 1800359"/>
              <a:gd name="connsiteX137" fmla="*/ 802482 w 2640806"/>
              <a:gd name="connsiteY137" fmla="*/ 912152 h 1800359"/>
              <a:gd name="connsiteX138" fmla="*/ 785813 w 2640806"/>
              <a:gd name="connsiteY138" fmla="*/ 881196 h 1800359"/>
              <a:gd name="connsiteX139" fmla="*/ 776288 w 2640806"/>
              <a:gd name="connsiteY139" fmla="*/ 866909 h 1800359"/>
              <a:gd name="connsiteX140" fmla="*/ 800100 w 2640806"/>
              <a:gd name="connsiteY140" fmla="*/ 850240 h 1800359"/>
              <a:gd name="connsiteX141" fmla="*/ 800100 w 2640806"/>
              <a:gd name="connsiteY141" fmla="*/ 793090 h 1800359"/>
              <a:gd name="connsiteX142" fmla="*/ 776288 w 2640806"/>
              <a:gd name="connsiteY142" fmla="*/ 783565 h 1800359"/>
              <a:gd name="connsiteX143" fmla="*/ 719138 w 2640806"/>
              <a:gd name="connsiteY143" fmla="*/ 788327 h 1800359"/>
              <a:gd name="connsiteX144" fmla="*/ 688182 w 2640806"/>
              <a:gd name="connsiteY144" fmla="*/ 781184 h 1800359"/>
              <a:gd name="connsiteX145" fmla="*/ 673894 w 2640806"/>
              <a:gd name="connsiteY145" fmla="*/ 754990 h 1800359"/>
              <a:gd name="connsiteX146" fmla="*/ 652463 w 2640806"/>
              <a:gd name="connsiteY146" fmla="*/ 731177 h 1800359"/>
              <a:gd name="connsiteX147" fmla="*/ 619125 w 2640806"/>
              <a:gd name="connsiteY147" fmla="*/ 709746 h 1800359"/>
              <a:gd name="connsiteX148" fmla="*/ 590550 w 2640806"/>
              <a:gd name="connsiteY148" fmla="*/ 716890 h 1800359"/>
              <a:gd name="connsiteX149" fmla="*/ 566738 w 2640806"/>
              <a:gd name="connsiteY149" fmla="*/ 719271 h 1800359"/>
              <a:gd name="connsiteX150" fmla="*/ 569119 w 2640806"/>
              <a:gd name="connsiteY150" fmla="*/ 750227 h 1800359"/>
              <a:gd name="connsiteX151" fmla="*/ 604838 w 2640806"/>
              <a:gd name="connsiteY151" fmla="*/ 764515 h 1800359"/>
              <a:gd name="connsiteX152" fmla="*/ 571500 w 2640806"/>
              <a:gd name="connsiteY152" fmla="*/ 778802 h 1800359"/>
              <a:gd name="connsiteX153" fmla="*/ 545307 w 2640806"/>
              <a:gd name="connsiteY153" fmla="*/ 795471 h 1800359"/>
              <a:gd name="connsiteX154" fmla="*/ 569119 w 2640806"/>
              <a:gd name="connsiteY154" fmla="*/ 814521 h 1800359"/>
              <a:gd name="connsiteX155" fmla="*/ 550069 w 2640806"/>
              <a:gd name="connsiteY155" fmla="*/ 833571 h 1800359"/>
              <a:gd name="connsiteX156" fmla="*/ 523875 w 2640806"/>
              <a:gd name="connsiteY156" fmla="*/ 840715 h 1800359"/>
              <a:gd name="connsiteX157" fmla="*/ 511969 w 2640806"/>
              <a:gd name="connsiteY157" fmla="*/ 862146 h 1800359"/>
              <a:gd name="connsiteX158" fmla="*/ 535782 w 2640806"/>
              <a:gd name="connsiteY158" fmla="*/ 883577 h 1800359"/>
              <a:gd name="connsiteX159" fmla="*/ 542925 w 2640806"/>
              <a:gd name="connsiteY159" fmla="*/ 914534 h 1800359"/>
              <a:gd name="connsiteX160" fmla="*/ 557213 w 2640806"/>
              <a:gd name="connsiteY160" fmla="*/ 947871 h 1800359"/>
              <a:gd name="connsiteX161" fmla="*/ 533400 w 2640806"/>
              <a:gd name="connsiteY161" fmla="*/ 955015 h 1800359"/>
              <a:gd name="connsiteX162" fmla="*/ 528638 w 2640806"/>
              <a:gd name="connsiteY162" fmla="*/ 988352 h 1800359"/>
              <a:gd name="connsiteX163" fmla="*/ 550069 w 2640806"/>
              <a:gd name="connsiteY163" fmla="*/ 1002640 h 1800359"/>
              <a:gd name="connsiteX164" fmla="*/ 573882 w 2640806"/>
              <a:gd name="connsiteY164" fmla="*/ 990734 h 1800359"/>
              <a:gd name="connsiteX165" fmla="*/ 588169 w 2640806"/>
              <a:gd name="connsiteY165" fmla="*/ 1012165 h 1800359"/>
              <a:gd name="connsiteX166" fmla="*/ 588169 w 2640806"/>
              <a:gd name="connsiteY166" fmla="*/ 1012165 h 1800359"/>
              <a:gd name="connsiteX167" fmla="*/ 614363 w 2640806"/>
              <a:gd name="connsiteY167" fmla="*/ 1038359 h 1800359"/>
              <a:gd name="connsiteX168" fmla="*/ 602457 w 2640806"/>
              <a:gd name="connsiteY168" fmla="*/ 1064552 h 1800359"/>
              <a:gd name="connsiteX169" fmla="*/ 588169 w 2640806"/>
              <a:gd name="connsiteY169" fmla="*/ 1081221 h 1800359"/>
              <a:gd name="connsiteX170" fmla="*/ 600075 w 2640806"/>
              <a:gd name="connsiteY170" fmla="*/ 1119321 h 1800359"/>
              <a:gd name="connsiteX171" fmla="*/ 609600 w 2640806"/>
              <a:gd name="connsiteY171" fmla="*/ 1138371 h 1800359"/>
              <a:gd name="connsiteX172" fmla="*/ 609600 w 2640806"/>
              <a:gd name="connsiteY172" fmla="*/ 1138371 h 1800359"/>
              <a:gd name="connsiteX173" fmla="*/ 640557 w 2640806"/>
              <a:gd name="connsiteY173" fmla="*/ 1155040 h 1800359"/>
              <a:gd name="connsiteX174" fmla="*/ 642938 w 2640806"/>
              <a:gd name="connsiteY174" fmla="*/ 1188377 h 1800359"/>
              <a:gd name="connsiteX175" fmla="*/ 681038 w 2640806"/>
              <a:gd name="connsiteY175" fmla="*/ 1205046 h 1800359"/>
              <a:gd name="connsiteX176" fmla="*/ 781050 w 2640806"/>
              <a:gd name="connsiteY176" fmla="*/ 1228859 h 1800359"/>
              <a:gd name="connsiteX177" fmla="*/ 797719 w 2640806"/>
              <a:gd name="connsiteY177" fmla="*/ 1245527 h 1800359"/>
              <a:gd name="connsiteX178" fmla="*/ 828675 w 2640806"/>
              <a:gd name="connsiteY178" fmla="*/ 1262196 h 1800359"/>
              <a:gd name="connsiteX179" fmla="*/ 852488 w 2640806"/>
              <a:gd name="connsiteY179" fmla="*/ 1238384 h 1800359"/>
              <a:gd name="connsiteX180" fmla="*/ 864394 w 2640806"/>
              <a:gd name="connsiteY180" fmla="*/ 1262196 h 1800359"/>
              <a:gd name="connsiteX181" fmla="*/ 926307 w 2640806"/>
              <a:gd name="connsiteY181" fmla="*/ 1269340 h 1800359"/>
              <a:gd name="connsiteX182" fmla="*/ 940594 w 2640806"/>
              <a:gd name="connsiteY182" fmla="*/ 1286009 h 1800359"/>
              <a:gd name="connsiteX183" fmla="*/ 966788 w 2640806"/>
              <a:gd name="connsiteY183" fmla="*/ 1326490 h 1800359"/>
              <a:gd name="connsiteX184" fmla="*/ 1004888 w 2640806"/>
              <a:gd name="connsiteY184" fmla="*/ 1350302 h 1800359"/>
              <a:gd name="connsiteX185" fmla="*/ 1064419 w 2640806"/>
              <a:gd name="connsiteY185" fmla="*/ 1376496 h 1800359"/>
              <a:gd name="connsiteX186" fmla="*/ 1104900 w 2640806"/>
              <a:gd name="connsiteY186" fmla="*/ 1395546 h 1800359"/>
              <a:gd name="connsiteX187" fmla="*/ 1152525 w 2640806"/>
              <a:gd name="connsiteY187" fmla="*/ 1395546 h 1800359"/>
              <a:gd name="connsiteX188" fmla="*/ 1216819 w 2640806"/>
              <a:gd name="connsiteY188" fmla="*/ 1409834 h 1800359"/>
              <a:gd name="connsiteX189" fmla="*/ 1283494 w 2640806"/>
              <a:gd name="connsiteY189" fmla="*/ 1424121 h 1800359"/>
              <a:gd name="connsiteX190" fmla="*/ 1323975 w 2640806"/>
              <a:gd name="connsiteY190" fmla="*/ 1466984 h 1800359"/>
              <a:gd name="connsiteX191" fmla="*/ 1369219 w 2640806"/>
              <a:gd name="connsiteY191" fmla="*/ 1514609 h 1800359"/>
              <a:gd name="connsiteX192" fmla="*/ 1371600 w 2640806"/>
              <a:gd name="connsiteY192" fmla="*/ 1574140 h 1800359"/>
              <a:gd name="connsiteX193" fmla="*/ 1343025 w 2640806"/>
              <a:gd name="connsiteY193" fmla="*/ 1528896 h 1800359"/>
              <a:gd name="connsiteX194" fmla="*/ 1297782 w 2640806"/>
              <a:gd name="connsiteY194" fmla="*/ 1483652 h 1800359"/>
              <a:gd name="connsiteX195" fmla="*/ 1262063 w 2640806"/>
              <a:gd name="connsiteY195" fmla="*/ 1450315 h 1800359"/>
              <a:gd name="connsiteX196" fmla="*/ 1228725 w 2640806"/>
              <a:gd name="connsiteY196" fmla="*/ 1431265 h 1800359"/>
              <a:gd name="connsiteX197" fmla="*/ 1159669 w 2640806"/>
              <a:gd name="connsiteY197" fmla="*/ 1426502 h 1800359"/>
              <a:gd name="connsiteX198" fmla="*/ 1102519 w 2640806"/>
              <a:gd name="connsiteY198" fmla="*/ 1424121 h 1800359"/>
              <a:gd name="connsiteX199" fmla="*/ 1062038 w 2640806"/>
              <a:gd name="connsiteY199" fmla="*/ 1407452 h 1800359"/>
              <a:gd name="connsiteX200" fmla="*/ 1014413 w 2640806"/>
              <a:gd name="connsiteY200" fmla="*/ 1388402 h 1800359"/>
              <a:gd name="connsiteX201" fmla="*/ 983457 w 2640806"/>
              <a:gd name="connsiteY201" fmla="*/ 1366971 h 1800359"/>
              <a:gd name="connsiteX202" fmla="*/ 942975 w 2640806"/>
              <a:gd name="connsiteY202" fmla="*/ 1343159 h 1800359"/>
              <a:gd name="connsiteX203" fmla="*/ 900113 w 2640806"/>
              <a:gd name="connsiteY203" fmla="*/ 1319346 h 1800359"/>
              <a:gd name="connsiteX204" fmla="*/ 912019 w 2640806"/>
              <a:gd name="connsiteY204" fmla="*/ 1364590 h 1800359"/>
              <a:gd name="connsiteX205" fmla="*/ 923925 w 2640806"/>
              <a:gd name="connsiteY205" fmla="*/ 1409834 h 1800359"/>
              <a:gd name="connsiteX206" fmla="*/ 938213 w 2640806"/>
              <a:gd name="connsiteY206" fmla="*/ 1450315 h 1800359"/>
              <a:gd name="connsiteX207" fmla="*/ 962025 w 2640806"/>
              <a:gd name="connsiteY207" fmla="*/ 1497940 h 1800359"/>
              <a:gd name="connsiteX208" fmla="*/ 971550 w 2640806"/>
              <a:gd name="connsiteY208" fmla="*/ 1550327 h 1800359"/>
              <a:gd name="connsiteX209" fmla="*/ 1002507 w 2640806"/>
              <a:gd name="connsiteY209" fmla="*/ 1614621 h 1800359"/>
              <a:gd name="connsiteX210" fmla="*/ 1021557 w 2640806"/>
              <a:gd name="connsiteY210" fmla="*/ 1647959 h 1800359"/>
              <a:gd name="connsiteX211" fmla="*/ 1035844 w 2640806"/>
              <a:gd name="connsiteY211" fmla="*/ 1671771 h 1800359"/>
              <a:gd name="connsiteX212" fmla="*/ 1102519 w 2640806"/>
              <a:gd name="connsiteY212" fmla="*/ 1678915 h 1800359"/>
              <a:gd name="connsiteX213" fmla="*/ 1154907 w 2640806"/>
              <a:gd name="connsiteY213" fmla="*/ 1697965 h 1800359"/>
              <a:gd name="connsiteX214" fmla="*/ 1171575 w 2640806"/>
              <a:gd name="connsiteY214" fmla="*/ 1709871 h 1800359"/>
              <a:gd name="connsiteX215" fmla="*/ 1176338 w 2640806"/>
              <a:gd name="connsiteY215" fmla="*/ 1717015 h 1800359"/>
              <a:gd name="connsiteX216" fmla="*/ 1178719 w 2640806"/>
              <a:gd name="connsiteY216" fmla="*/ 1726540 h 1800359"/>
              <a:gd name="connsiteX217" fmla="*/ 1181100 w 2640806"/>
              <a:gd name="connsiteY217" fmla="*/ 1728921 h 1800359"/>
              <a:gd name="connsiteX218" fmla="*/ 1204913 w 2640806"/>
              <a:gd name="connsiteY218" fmla="*/ 1793215 h 1800359"/>
              <a:gd name="connsiteX219" fmla="*/ 1169194 w 2640806"/>
              <a:gd name="connsiteY219" fmla="*/ 1800359 h 1800359"/>
              <a:gd name="connsiteX220" fmla="*/ 1140619 w 2640806"/>
              <a:gd name="connsiteY220" fmla="*/ 1745590 h 1800359"/>
              <a:gd name="connsiteX221" fmla="*/ 1121569 w 2640806"/>
              <a:gd name="connsiteY221" fmla="*/ 1726540 h 1800359"/>
              <a:gd name="connsiteX222" fmla="*/ 1128713 w 2640806"/>
              <a:gd name="connsiteY222" fmla="*/ 1790834 h 1800359"/>
              <a:gd name="connsiteX223" fmla="*/ 1119188 w 2640806"/>
              <a:gd name="connsiteY223" fmla="*/ 1790834 h 1800359"/>
              <a:gd name="connsiteX224" fmla="*/ 1088232 w 2640806"/>
              <a:gd name="connsiteY224" fmla="*/ 1740827 h 1800359"/>
              <a:gd name="connsiteX225" fmla="*/ 1057275 w 2640806"/>
              <a:gd name="connsiteY225" fmla="*/ 1717015 h 1800359"/>
              <a:gd name="connsiteX226" fmla="*/ 1042988 w 2640806"/>
              <a:gd name="connsiteY226" fmla="*/ 1745590 h 1800359"/>
              <a:gd name="connsiteX227" fmla="*/ 1021557 w 2640806"/>
              <a:gd name="connsiteY227" fmla="*/ 1750352 h 1800359"/>
              <a:gd name="connsiteX228" fmla="*/ 985838 w 2640806"/>
              <a:gd name="connsiteY228" fmla="*/ 1697965 h 1800359"/>
              <a:gd name="connsiteX229" fmla="*/ 919163 w 2640806"/>
              <a:gd name="connsiteY229" fmla="*/ 1671771 h 1800359"/>
              <a:gd name="connsiteX230" fmla="*/ 876300 w 2640806"/>
              <a:gd name="connsiteY230" fmla="*/ 1638434 h 1800359"/>
              <a:gd name="connsiteX231" fmla="*/ 857250 w 2640806"/>
              <a:gd name="connsiteY231" fmla="*/ 1576521 h 1800359"/>
              <a:gd name="connsiteX232" fmla="*/ 862013 w 2640806"/>
              <a:gd name="connsiteY232" fmla="*/ 1528896 h 1800359"/>
              <a:gd name="connsiteX233" fmla="*/ 864394 w 2640806"/>
              <a:gd name="connsiteY233" fmla="*/ 1464602 h 1800359"/>
              <a:gd name="connsiteX234" fmla="*/ 866775 w 2640806"/>
              <a:gd name="connsiteY234" fmla="*/ 1400309 h 1800359"/>
              <a:gd name="connsiteX235" fmla="*/ 862013 w 2640806"/>
              <a:gd name="connsiteY235" fmla="*/ 1333634 h 1800359"/>
              <a:gd name="connsiteX236" fmla="*/ 804863 w 2640806"/>
              <a:gd name="connsiteY236" fmla="*/ 1305059 h 1800359"/>
              <a:gd name="connsiteX237" fmla="*/ 754857 w 2640806"/>
              <a:gd name="connsiteY237" fmla="*/ 1281246 h 1800359"/>
              <a:gd name="connsiteX238" fmla="*/ 692944 w 2640806"/>
              <a:gd name="connsiteY238" fmla="*/ 1250290 h 1800359"/>
              <a:gd name="connsiteX239" fmla="*/ 609600 w 2640806"/>
              <a:gd name="connsiteY239" fmla="*/ 1209809 h 1800359"/>
              <a:gd name="connsiteX240" fmla="*/ 566738 w 2640806"/>
              <a:gd name="connsiteY240" fmla="*/ 1183615 h 1800359"/>
              <a:gd name="connsiteX241" fmla="*/ 528638 w 2640806"/>
              <a:gd name="connsiteY241" fmla="*/ 1138371 h 1800359"/>
              <a:gd name="connsiteX242" fmla="*/ 523875 w 2640806"/>
              <a:gd name="connsiteY242" fmla="*/ 1109796 h 1800359"/>
              <a:gd name="connsiteX243" fmla="*/ 550069 w 2640806"/>
              <a:gd name="connsiteY243" fmla="*/ 1090746 h 1800359"/>
              <a:gd name="connsiteX244" fmla="*/ 561975 w 2640806"/>
              <a:gd name="connsiteY244" fmla="*/ 1064552 h 1800359"/>
              <a:gd name="connsiteX245" fmla="*/ 547688 w 2640806"/>
              <a:gd name="connsiteY245" fmla="*/ 1040740 h 1800359"/>
              <a:gd name="connsiteX246" fmla="*/ 490538 w 2640806"/>
              <a:gd name="connsiteY246" fmla="*/ 1076459 h 1800359"/>
              <a:gd name="connsiteX247" fmla="*/ 447675 w 2640806"/>
              <a:gd name="connsiteY247" fmla="*/ 1057409 h 1800359"/>
              <a:gd name="connsiteX248" fmla="*/ 454819 w 2640806"/>
              <a:gd name="connsiteY248" fmla="*/ 1026452 h 1800359"/>
              <a:gd name="connsiteX249" fmla="*/ 461963 w 2640806"/>
              <a:gd name="connsiteY249" fmla="*/ 988352 h 1800359"/>
              <a:gd name="connsiteX250" fmla="*/ 459582 w 2640806"/>
              <a:gd name="connsiteY250" fmla="*/ 976446 h 1800359"/>
              <a:gd name="connsiteX251" fmla="*/ 419100 w 2640806"/>
              <a:gd name="connsiteY251" fmla="*/ 959777 h 1800359"/>
              <a:gd name="connsiteX252" fmla="*/ 392907 w 2640806"/>
              <a:gd name="connsiteY252" fmla="*/ 905009 h 1800359"/>
              <a:gd name="connsiteX253" fmla="*/ 395288 w 2640806"/>
              <a:gd name="connsiteY253" fmla="*/ 857384 h 1800359"/>
              <a:gd name="connsiteX254" fmla="*/ 433388 w 2640806"/>
              <a:gd name="connsiteY254" fmla="*/ 835952 h 1800359"/>
              <a:gd name="connsiteX255" fmla="*/ 431007 w 2640806"/>
              <a:gd name="connsiteY255" fmla="*/ 800234 h 1800359"/>
              <a:gd name="connsiteX256" fmla="*/ 400050 w 2640806"/>
              <a:gd name="connsiteY256" fmla="*/ 819284 h 1800359"/>
              <a:gd name="connsiteX257" fmla="*/ 397669 w 2640806"/>
              <a:gd name="connsiteY257" fmla="*/ 781184 h 1800359"/>
              <a:gd name="connsiteX258" fmla="*/ 419100 w 2640806"/>
              <a:gd name="connsiteY258" fmla="*/ 743084 h 1800359"/>
              <a:gd name="connsiteX259" fmla="*/ 421482 w 2640806"/>
              <a:gd name="connsiteY259" fmla="*/ 695459 h 1800359"/>
              <a:gd name="connsiteX260" fmla="*/ 428625 w 2640806"/>
              <a:gd name="connsiteY260" fmla="*/ 669265 h 1800359"/>
              <a:gd name="connsiteX261" fmla="*/ 383382 w 2640806"/>
              <a:gd name="connsiteY261" fmla="*/ 669265 h 1800359"/>
              <a:gd name="connsiteX262" fmla="*/ 385763 w 2640806"/>
              <a:gd name="connsiteY262" fmla="*/ 619259 h 1800359"/>
              <a:gd name="connsiteX263" fmla="*/ 423863 w 2640806"/>
              <a:gd name="connsiteY263" fmla="*/ 602590 h 1800359"/>
              <a:gd name="connsiteX264" fmla="*/ 445294 w 2640806"/>
              <a:gd name="connsiteY264" fmla="*/ 562109 h 1800359"/>
              <a:gd name="connsiteX265" fmla="*/ 469107 w 2640806"/>
              <a:gd name="connsiteY265" fmla="*/ 526390 h 1800359"/>
              <a:gd name="connsiteX266" fmla="*/ 438150 w 2640806"/>
              <a:gd name="connsiteY266" fmla="*/ 519246 h 1800359"/>
              <a:gd name="connsiteX267" fmla="*/ 409575 w 2640806"/>
              <a:gd name="connsiteY267" fmla="*/ 521627 h 1800359"/>
              <a:gd name="connsiteX268" fmla="*/ 400050 w 2640806"/>
              <a:gd name="connsiteY268" fmla="*/ 552584 h 1800359"/>
              <a:gd name="connsiteX269" fmla="*/ 381000 w 2640806"/>
              <a:gd name="connsiteY269" fmla="*/ 588302 h 1800359"/>
              <a:gd name="connsiteX270" fmla="*/ 333375 w 2640806"/>
              <a:gd name="connsiteY270" fmla="*/ 614496 h 1800359"/>
              <a:gd name="connsiteX271" fmla="*/ 285750 w 2640806"/>
              <a:gd name="connsiteY271" fmla="*/ 635927 h 1800359"/>
              <a:gd name="connsiteX272" fmla="*/ 230982 w 2640806"/>
              <a:gd name="connsiteY272" fmla="*/ 643071 h 1800359"/>
              <a:gd name="connsiteX273" fmla="*/ 159544 w 2640806"/>
              <a:gd name="connsiteY273" fmla="*/ 631165 h 1800359"/>
              <a:gd name="connsiteX274" fmla="*/ 230982 w 2640806"/>
              <a:gd name="connsiteY274" fmla="*/ 612115 h 1800359"/>
              <a:gd name="connsiteX275" fmla="*/ 233363 w 2640806"/>
              <a:gd name="connsiteY275" fmla="*/ 581159 h 1800359"/>
              <a:gd name="connsiteX276" fmla="*/ 204788 w 2640806"/>
              <a:gd name="connsiteY276" fmla="*/ 557346 h 1800359"/>
              <a:gd name="connsiteX277" fmla="*/ 223838 w 2640806"/>
              <a:gd name="connsiteY277" fmla="*/ 531152 h 1800359"/>
              <a:gd name="connsiteX278" fmla="*/ 221457 w 2640806"/>
              <a:gd name="connsiteY278" fmla="*/ 495434 h 1800359"/>
              <a:gd name="connsiteX279" fmla="*/ 221457 w 2640806"/>
              <a:gd name="connsiteY279" fmla="*/ 495434 h 1800359"/>
              <a:gd name="connsiteX280" fmla="*/ 166688 w 2640806"/>
              <a:gd name="connsiteY280" fmla="*/ 500196 h 1800359"/>
              <a:gd name="connsiteX281" fmla="*/ 157163 w 2640806"/>
              <a:gd name="connsiteY281" fmla="*/ 533534 h 1800359"/>
              <a:gd name="connsiteX282" fmla="*/ 159544 w 2640806"/>
              <a:gd name="connsiteY282" fmla="*/ 478765 h 1800359"/>
              <a:gd name="connsiteX283" fmla="*/ 192882 w 2640806"/>
              <a:gd name="connsiteY283" fmla="*/ 433521 h 1800359"/>
              <a:gd name="connsiteX284" fmla="*/ 214313 w 2640806"/>
              <a:gd name="connsiteY284" fmla="*/ 414471 h 1800359"/>
              <a:gd name="connsiteX285" fmla="*/ 245269 w 2640806"/>
              <a:gd name="connsiteY285" fmla="*/ 393040 h 1800359"/>
              <a:gd name="connsiteX286" fmla="*/ 197644 w 2640806"/>
              <a:gd name="connsiteY286" fmla="*/ 378752 h 1800359"/>
              <a:gd name="connsiteX287" fmla="*/ 133350 w 2640806"/>
              <a:gd name="connsiteY287" fmla="*/ 378752 h 1800359"/>
              <a:gd name="connsiteX288" fmla="*/ 109538 w 2640806"/>
              <a:gd name="connsiteY288" fmla="*/ 378752 h 1800359"/>
              <a:gd name="connsiteX289" fmla="*/ 107157 w 2640806"/>
              <a:gd name="connsiteY289" fmla="*/ 433521 h 1800359"/>
              <a:gd name="connsiteX290" fmla="*/ 61913 w 2640806"/>
              <a:gd name="connsiteY290" fmla="*/ 378752 h 1800359"/>
              <a:gd name="connsiteX291" fmla="*/ 0 w 2640806"/>
              <a:gd name="connsiteY291" fmla="*/ 359702 h 1800359"/>
              <a:gd name="connsiteX292" fmla="*/ 0 w 2640806"/>
              <a:gd name="connsiteY292" fmla="*/ 338271 h 1800359"/>
              <a:gd name="connsiteX293" fmla="*/ 35719 w 2640806"/>
              <a:gd name="connsiteY293" fmla="*/ 314459 h 1800359"/>
              <a:gd name="connsiteX294" fmla="*/ 66675 w 2640806"/>
              <a:gd name="connsiteY294" fmla="*/ 273977 h 1800359"/>
              <a:gd name="connsiteX295" fmla="*/ 54769 w 2640806"/>
              <a:gd name="connsiteY295" fmla="*/ 238259 h 1800359"/>
              <a:gd name="connsiteX296" fmla="*/ 35719 w 2640806"/>
              <a:gd name="connsiteY296" fmla="*/ 214446 h 1800359"/>
              <a:gd name="connsiteX297" fmla="*/ 61913 w 2640806"/>
              <a:gd name="connsiteY297" fmla="*/ 200159 h 1800359"/>
              <a:gd name="connsiteX298" fmla="*/ 71438 w 2640806"/>
              <a:gd name="connsiteY298" fmla="*/ 159677 h 1800359"/>
              <a:gd name="connsiteX299" fmla="*/ 57150 w 2640806"/>
              <a:gd name="connsiteY299" fmla="*/ 123959 h 1800359"/>
              <a:gd name="connsiteX300" fmla="*/ 21432 w 2640806"/>
              <a:gd name="connsiteY300" fmla="*/ 81096 h 1800359"/>
              <a:gd name="connsiteX301" fmla="*/ 66675 w 2640806"/>
              <a:gd name="connsiteY301" fmla="*/ 57284 h 1800359"/>
              <a:gd name="connsiteX302" fmla="*/ 95250 w 2640806"/>
              <a:gd name="connsiteY302" fmla="*/ 47759 h 1800359"/>
              <a:gd name="connsiteX303" fmla="*/ 190500 w 2640806"/>
              <a:gd name="connsiteY303" fmla="*/ 134 h 1800359"/>
              <a:gd name="connsiteX304" fmla="*/ 269081 w 2640806"/>
              <a:gd name="connsiteY304" fmla="*/ 62046 h 1800359"/>
              <a:gd name="connsiteX305" fmla="*/ 404813 w 2640806"/>
              <a:gd name="connsiteY305"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31169 w 2640806"/>
              <a:gd name="connsiteY61" fmla="*/ 964541 h 1800359"/>
              <a:gd name="connsiteX62" fmla="*/ 1778794 w 2640806"/>
              <a:gd name="connsiteY62" fmla="*/ 928822 h 1800359"/>
              <a:gd name="connsiteX63" fmla="*/ 1814513 w 2640806"/>
              <a:gd name="connsiteY63" fmla="*/ 916916 h 1800359"/>
              <a:gd name="connsiteX64" fmla="*/ 1869282 w 2640806"/>
              <a:gd name="connsiteY64" fmla="*/ 924059 h 1800359"/>
              <a:gd name="connsiteX65" fmla="*/ 1907382 w 2640806"/>
              <a:gd name="connsiteY65" fmla="*/ 940728 h 1800359"/>
              <a:gd name="connsiteX66" fmla="*/ 1933575 w 2640806"/>
              <a:gd name="connsiteY66" fmla="*/ 978828 h 1800359"/>
              <a:gd name="connsiteX67" fmla="*/ 1962150 w 2640806"/>
              <a:gd name="connsiteY67" fmla="*/ 971685 h 1800359"/>
              <a:gd name="connsiteX68" fmla="*/ 1988344 w 2640806"/>
              <a:gd name="connsiteY68" fmla="*/ 955016 h 1800359"/>
              <a:gd name="connsiteX69" fmla="*/ 2024063 w 2640806"/>
              <a:gd name="connsiteY69" fmla="*/ 933585 h 1800359"/>
              <a:gd name="connsiteX70" fmla="*/ 2057400 w 2640806"/>
              <a:gd name="connsiteY70" fmla="*/ 950253 h 1800359"/>
              <a:gd name="connsiteX71" fmla="*/ 2081213 w 2640806"/>
              <a:gd name="connsiteY71" fmla="*/ 983591 h 1800359"/>
              <a:gd name="connsiteX72" fmla="*/ 2109788 w 2640806"/>
              <a:gd name="connsiteY72" fmla="*/ 1024072 h 1800359"/>
              <a:gd name="connsiteX73" fmla="*/ 2143125 w 2640806"/>
              <a:gd name="connsiteY73" fmla="*/ 1028834 h 1800359"/>
              <a:gd name="connsiteX74" fmla="*/ 2183607 w 2640806"/>
              <a:gd name="connsiteY74" fmla="*/ 995497 h 1800359"/>
              <a:gd name="connsiteX75" fmla="*/ 2188369 w 2640806"/>
              <a:gd name="connsiteY75" fmla="*/ 945491 h 1800359"/>
              <a:gd name="connsiteX76" fmla="*/ 2231232 w 2640806"/>
              <a:gd name="connsiteY76" fmla="*/ 938347 h 1800359"/>
              <a:gd name="connsiteX77" fmla="*/ 2300288 w 2640806"/>
              <a:gd name="connsiteY77" fmla="*/ 971685 h 1800359"/>
              <a:gd name="connsiteX78" fmla="*/ 2395538 w 2640806"/>
              <a:gd name="connsiteY78" fmla="*/ 997878 h 1800359"/>
              <a:gd name="connsiteX79" fmla="*/ 2459832 w 2640806"/>
              <a:gd name="connsiteY79" fmla="*/ 1035978 h 1800359"/>
              <a:gd name="connsiteX80" fmla="*/ 2488407 w 2640806"/>
              <a:gd name="connsiteY80" fmla="*/ 1083603 h 1800359"/>
              <a:gd name="connsiteX81" fmla="*/ 2502694 w 2640806"/>
              <a:gd name="connsiteY81" fmla="*/ 1100272 h 1800359"/>
              <a:gd name="connsiteX82" fmla="*/ 2543175 w 2640806"/>
              <a:gd name="connsiteY82" fmla="*/ 1124085 h 1800359"/>
              <a:gd name="connsiteX83" fmla="*/ 2640806 w 2640806"/>
              <a:gd name="connsiteY83" fmla="*/ 1152658 h 1800359"/>
              <a:gd name="connsiteX84" fmla="*/ 2516982 w 2640806"/>
              <a:gd name="connsiteY84" fmla="*/ 1150278 h 1800359"/>
              <a:gd name="connsiteX85" fmla="*/ 2493169 w 2640806"/>
              <a:gd name="connsiteY85" fmla="*/ 1155041 h 1800359"/>
              <a:gd name="connsiteX86" fmla="*/ 2443163 w 2640806"/>
              <a:gd name="connsiteY86" fmla="*/ 1126466 h 1800359"/>
              <a:gd name="connsiteX87" fmla="*/ 2433638 w 2640806"/>
              <a:gd name="connsiteY87" fmla="*/ 1090747 h 1800359"/>
              <a:gd name="connsiteX88" fmla="*/ 2419350 w 2640806"/>
              <a:gd name="connsiteY88" fmla="*/ 1052647 h 1800359"/>
              <a:gd name="connsiteX89" fmla="*/ 2371725 w 2640806"/>
              <a:gd name="connsiteY89" fmla="*/ 1043122 h 1800359"/>
              <a:gd name="connsiteX90" fmla="*/ 2319338 w 2640806"/>
              <a:gd name="connsiteY90" fmla="*/ 1019309 h 1800359"/>
              <a:gd name="connsiteX91" fmla="*/ 2240756 w 2640806"/>
              <a:gd name="connsiteY91" fmla="*/ 993115 h 1800359"/>
              <a:gd name="connsiteX92" fmla="*/ 2224088 w 2640806"/>
              <a:gd name="connsiteY92" fmla="*/ 1012166 h 1800359"/>
              <a:gd name="connsiteX93" fmla="*/ 2178844 w 2640806"/>
              <a:gd name="connsiteY93" fmla="*/ 1052647 h 1800359"/>
              <a:gd name="connsiteX94" fmla="*/ 2116932 w 2640806"/>
              <a:gd name="connsiteY94" fmla="*/ 1081222 h 1800359"/>
              <a:gd name="connsiteX95" fmla="*/ 2071688 w 2640806"/>
              <a:gd name="connsiteY95" fmla="*/ 1064553 h 1800359"/>
              <a:gd name="connsiteX96" fmla="*/ 2035969 w 2640806"/>
              <a:gd name="connsiteY96" fmla="*/ 1028835 h 1800359"/>
              <a:gd name="connsiteX97" fmla="*/ 2045494 w 2640806"/>
              <a:gd name="connsiteY97" fmla="*/ 1009785 h 1800359"/>
              <a:gd name="connsiteX98" fmla="*/ 2007394 w 2640806"/>
              <a:gd name="connsiteY98" fmla="*/ 1014547 h 1800359"/>
              <a:gd name="connsiteX99" fmla="*/ 1974057 w 2640806"/>
              <a:gd name="connsiteY99" fmla="*/ 1043122 h 1800359"/>
              <a:gd name="connsiteX100" fmla="*/ 1933575 w 2640806"/>
              <a:gd name="connsiteY100" fmla="*/ 1047885 h 1800359"/>
              <a:gd name="connsiteX101" fmla="*/ 1890713 w 2640806"/>
              <a:gd name="connsiteY101" fmla="*/ 1019310 h 1800359"/>
              <a:gd name="connsiteX102" fmla="*/ 1854994 w 2640806"/>
              <a:gd name="connsiteY102" fmla="*/ 969304 h 1800359"/>
              <a:gd name="connsiteX103" fmla="*/ 1814513 w 2640806"/>
              <a:gd name="connsiteY103" fmla="*/ 971685 h 1800359"/>
              <a:gd name="connsiteX104" fmla="*/ 1778794 w 2640806"/>
              <a:gd name="connsiteY104" fmla="*/ 1000260 h 1800359"/>
              <a:gd name="connsiteX105" fmla="*/ 1721644 w 2640806"/>
              <a:gd name="connsiteY105" fmla="*/ 1031216 h 1800359"/>
              <a:gd name="connsiteX106" fmla="*/ 1671638 w 2640806"/>
              <a:gd name="connsiteY106" fmla="*/ 1031216 h 1800359"/>
              <a:gd name="connsiteX107" fmla="*/ 1631157 w 2640806"/>
              <a:gd name="connsiteY107" fmla="*/ 1009785 h 1800359"/>
              <a:gd name="connsiteX108" fmla="*/ 1604963 w 2640806"/>
              <a:gd name="connsiteY108" fmla="*/ 993116 h 1800359"/>
              <a:gd name="connsiteX109" fmla="*/ 1583532 w 2640806"/>
              <a:gd name="connsiteY109" fmla="*/ 952635 h 1800359"/>
              <a:gd name="connsiteX110" fmla="*/ 1562100 w 2640806"/>
              <a:gd name="connsiteY110" fmla="*/ 919297 h 1800359"/>
              <a:gd name="connsiteX111" fmla="*/ 1516857 w 2640806"/>
              <a:gd name="connsiteY111" fmla="*/ 926440 h 1800359"/>
              <a:gd name="connsiteX112" fmla="*/ 1471613 w 2640806"/>
              <a:gd name="connsiteY112" fmla="*/ 897865 h 1800359"/>
              <a:gd name="connsiteX113" fmla="*/ 1438275 w 2640806"/>
              <a:gd name="connsiteY113" fmla="*/ 847859 h 1800359"/>
              <a:gd name="connsiteX114" fmla="*/ 1433513 w 2640806"/>
              <a:gd name="connsiteY114" fmla="*/ 819284 h 1800359"/>
              <a:gd name="connsiteX115" fmla="*/ 1409700 w 2640806"/>
              <a:gd name="connsiteY115" fmla="*/ 804996 h 1800359"/>
              <a:gd name="connsiteX116" fmla="*/ 1369219 w 2640806"/>
              <a:gd name="connsiteY116" fmla="*/ 807377 h 1800359"/>
              <a:gd name="connsiteX117" fmla="*/ 1309688 w 2640806"/>
              <a:gd name="connsiteY117" fmla="*/ 807377 h 1800359"/>
              <a:gd name="connsiteX118" fmla="*/ 1281113 w 2640806"/>
              <a:gd name="connsiteY118" fmla="*/ 812140 h 1800359"/>
              <a:gd name="connsiteX119" fmla="*/ 1257300 w 2640806"/>
              <a:gd name="connsiteY119" fmla="*/ 835952 h 1800359"/>
              <a:gd name="connsiteX120" fmla="*/ 1221582 w 2640806"/>
              <a:gd name="connsiteY120" fmla="*/ 838334 h 1800359"/>
              <a:gd name="connsiteX121" fmla="*/ 1188244 w 2640806"/>
              <a:gd name="connsiteY121" fmla="*/ 835952 h 1800359"/>
              <a:gd name="connsiteX122" fmla="*/ 1143000 w 2640806"/>
              <a:gd name="connsiteY122" fmla="*/ 821665 h 1800359"/>
              <a:gd name="connsiteX123" fmla="*/ 1109663 w 2640806"/>
              <a:gd name="connsiteY123" fmla="*/ 838334 h 1800359"/>
              <a:gd name="connsiteX124" fmla="*/ 1083469 w 2640806"/>
              <a:gd name="connsiteY124" fmla="*/ 866909 h 1800359"/>
              <a:gd name="connsiteX125" fmla="*/ 1054894 w 2640806"/>
              <a:gd name="connsiteY125" fmla="*/ 885959 h 1800359"/>
              <a:gd name="connsiteX126" fmla="*/ 1064419 w 2640806"/>
              <a:gd name="connsiteY126" fmla="*/ 926440 h 1800359"/>
              <a:gd name="connsiteX127" fmla="*/ 1059657 w 2640806"/>
              <a:gd name="connsiteY127" fmla="*/ 985971 h 1800359"/>
              <a:gd name="connsiteX128" fmla="*/ 1038225 w 2640806"/>
              <a:gd name="connsiteY128" fmla="*/ 933584 h 1800359"/>
              <a:gd name="connsiteX129" fmla="*/ 1028700 w 2640806"/>
              <a:gd name="connsiteY129" fmla="*/ 902627 h 1800359"/>
              <a:gd name="connsiteX130" fmla="*/ 1009650 w 2640806"/>
              <a:gd name="connsiteY130" fmla="*/ 897865 h 1800359"/>
              <a:gd name="connsiteX131" fmla="*/ 997744 w 2640806"/>
              <a:gd name="connsiteY131" fmla="*/ 921677 h 1800359"/>
              <a:gd name="connsiteX132" fmla="*/ 969169 w 2640806"/>
              <a:gd name="connsiteY132" fmla="*/ 924059 h 1800359"/>
              <a:gd name="connsiteX133" fmla="*/ 935832 w 2640806"/>
              <a:gd name="connsiteY133" fmla="*/ 916915 h 1800359"/>
              <a:gd name="connsiteX134" fmla="*/ 912019 w 2640806"/>
              <a:gd name="connsiteY134" fmla="*/ 935965 h 1800359"/>
              <a:gd name="connsiteX135" fmla="*/ 873919 w 2640806"/>
              <a:gd name="connsiteY135" fmla="*/ 945490 h 1800359"/>
              <a:gd name="connsiteX136" fmla="*/ 842963 w 2640806"/>
              <a:gd name="connsiteY136" fmla="*/ 935965 h 1800359"/>
              <a:gd name="connsiteX137" fmla="*/ 802482 w 2640806"/>
              <a:gd name="connsiteY137" fmla="*/ 912152 h 1800359"/>
              <a:gd name="connsiteX138" fmla="*/ 785813 w 2640806"/>
              <a:gd name="connsiteY138" fmla="*/ 881196 h 1800359"/>
              <a:gd name="connsiteX139" fmla="*/ 776288 w 2640806"/>
              <a:gd name="connsiteY139" fmla="*/ 866909 h 1800359"/>
              <a:gd name="connsiteX140" fmla="*/ 800100 w 2640806"/>
              <a:gd name="connsiteY140" fmla="*/ 850240 h 1800359"/>
              <a:gd name="connsiteX141" fmla="*/ 800100 w 2640806"/>
              <a:gd name="connsiteY141" fmla="*/ 793090 h 1800359"/>
              <a:gd name="connsiteX142" fmla="*/ 776288 w 2640806"/>
              <a:gd name="connsiteY142" fmla="*/ 783565 h 1800359"/>
              <a:gd name="connsiteX143" fmla="*/ 719138 w 2640806"/>
              <a:gd name="connsiteY143" fmla="*/ 788327 h 1800359"/>
              <a:gd name="connsiteX144" fmla="*/ 688182 w 2640806"/>
              <a:gd name="connsiteY144" fmla="*/ 781184 h 1800359"/>
              <a:gd name="connsiteX145" fmla="*/ 673894 w 2640806"/>
              <a:gd name="connsiteY145" fmla="*/ 754990 h 1800359"/>
              <a:gd name="connsiteX146" fmla="*/ 652463 w 2640806"/>
              <a:gd name="connsiteY146" fmla="*/ 731177 h 1800359"/>
              <a:gd name="connsiteX147" fmla="*/ 619125 w 2640806"/>
              <a:gd name="connsiteY147" fmla="*/ 709746 h 1800359"/>
              <a:gd name="connsiteX148" fmla="*/ 590550 w 2640806"/>
              <a:gd name="connsiteY148" fmla="*/ 716890 h 1800359"/>
              <a:gd name="connsiteX149" fmla="*/ 566738 w 2640806"/>
              <a:gd name="connsiteY149" fmla="*/ 719271 h 1800359"/>
              <a:gd name="connsiteX150" fmla="*/ 569119 w 2640806"/>
              <a:gd name="connsiteY150" fmla="*/ 750227 h 1800359"/>
              <a:gd name="connsiteX151" fmla="*/ 604838 w 2640806"/>
              <a:gd name="connsiteY151" fmla="*/ 764515 h 1800359"/>
              <a:gd name="connsiteX152" fmla="*/ 571500 w 2640806"/>
              <a:gd name="connsiteY152" fmla="*/ 778802 h 1800359"/>
              <a:gd name="connsiteX153" fmla="*/ 545307 w 2640806"/>
              <a:gd name="connsiteY153" fmla="*/ 795471 h 1800359"/>
              <a:gd name="connsiteX154" fmla="*/ 569119 w 2640806"/>
              <a:gd name="connsiteY154" fmla="*/ 814521 h 1800359"/>
              <a:gd name="connsiteX155" fmla="*/ 550069 w 2640806"/>
              <a:gd name="connsiteY155" fmla="*/ 833571 h 1800359"/>
              <a:gd name="connsiteX156" fmla="*/ 523875 w 2640806"/>
              <a:gd name="connsiteY156" fmla="*/ 840715 h 1800359"/>
              <a:gd name="connsiteX157" fmla="*/ 511969 w 2640806"/>
              <a:gd name="connsiteY157" fmla="*/ 862146 h 1800359"/>
              <a:gd name="connsiteX158" fmla="*/ 535782 w 2640806"/>
              <a:gd name="connsiteY158" fmla="*/ 883577 h 1800359"/>
              <a:gd name="connsiteX159" fmla="*/ 542925 w 2640806"/>
              <a:gd name="connsiteY159" fmla="*/ 914534 h 1800359"/>
              <a:gd name="connsiteX160" fmla="*/ 557213 w 2640806"/>
              <a:gd name="connsiteY160" fmla="*/ 947871 h 1800359"/>
              <a:gd name="connsiteX161" fmla="*/ 533400 w 2640806"/>
              <a:gd name="connsiteY161" fmla="*/ 955015 h 1800359"/>
              <a:gd name="connsiteX162" fmla="*/ 528638 w 2640806"/>
              <a:gd name="connsiteY162" fmla="*/ 988352 h 1800359"/>
              <a:gd name="connsiteX163" fmla="*/ 550069 w 2640806"/>
              <a:gd name="connsiteY163" fmla="*/ 1002640 h 1800359"/>
              <a:gd name="connsiteX164" fmla="*/ 573882 w 2640806"/>
              <a:gd name="connsiteY164" fmla="*/ 990734 h 1800359"/>
              <a:gd name="connsiteX165" fmla="*/ 588169 w 2640806"/>
              <a:gd name="connsiteY165" fmla="*/ 1012165 h 1800359"/>
              <a:gd name="connsiteX166" fmla="*/ 588169 w 2640806"/>
              <a:gd name="connsiteY166" fmla="*/ 1012165 h 1800359"/>
              <a:gd name="connsiteX167" fmla="*/ 614363 w 2640806"/>
              <a:gd name="connsiteY167" fmla="*/ 1038359 h 1800359"/>
              <a:gd name="connsiteX168" fmla="*/ 602457 w 2640806"/>
              <a:gd name="connsiteY168" fmla="*/ 1064552 h 1800359"/>
              <a:gd name="connsiteX169" fmla="*/ 588169 w 2640806"/>
              <a:gd name="connsiteY169" fmla="*/ 1081221 h 1800359"/>
              <a:gd name="connsiteX170" fmla="*/ 600075 w 2640806"/>
              <a:gd name="connsiteY170" fmla="*/ 1119321 h 1800359"/>
              <a:gd name="connsiteX171" fmla="*/ 609600 w 2640806"/>
              <a:gd name="connsiteY171" fmla="*/ 1138371 h 1800359"/>
              <a:gd name="connsiteX172" fmla="*/ 609600 w 2640806"/>
              <a:gd name="connsiteY172" fmla="*/ 1138371 h 1800359"/>
              <a:gd name="connsiteX173" fmla="*/ 640557 w 2640806"/>
              <a:gd name="connsiteY173" fmla="*/ 1155040 h 1800359"/>
              <a:gd name="connsiteX174" fmla="*/ 642938 w 2640806"/>
              <a:gd name="connsiteY174" fmla="*/ 1188377 h 1800359"/>
              <a:gd name="connsiteX175" fmla="*/ 681038 w 2640806"/>
              <a:gd name="connsiteY175" fmla="*/ 1205046 h 1800359"/>
              <a:gd name="connsiteX176" fmla="*/ 781050 w 2640806"/>
              <a:gd name="connsiteY176" fmla="*/ 1228859 h 1800359"/>
              <a:gd name="connsiteX177" fmla="*/ 797719 w 2640806"/>
              <a:gd name="connsiteY177" fmla="*/ 1245527 h 1800359"/>
              <a:gd name="connsiteX178" fmla="*/ 828675 w 2640806"/>
              <a:gd name="connsiteY178" fmla="*/ 1262196 h 1800359"/>
              <a:gd name="connsiteX179" fmla="*/ 852488 w 2640806"/>
              <a:gd name="connsiteY179" fmla="*/ 1238384 h 1800359"/>
              <a:gd name="connsiteX180" fmla="*/ 864394 w 2640806"/>
              <a:gd name="connsiteY180" fmla="*/ 1262196 h 1800359"/>
              <a:gd name="connsiteX181" fmla="*/ 926307 w 2640806"/>
              <a:gd name="connsiteY181" fmla="*/ 1269340 h 1800359"/>
              <a:gd name="connsiteX182" fmla="*/ 940594 w 2640806"/>
              <a:gd name="connsiteY182" fmla="*/ 1286009 h 1800359"/>
              <a:gd name="connsiteX183" fmla="*/ 966788 w 2640806"/>
              <a:gd name="connsiteY183" fmla="*/ 1326490 h 1800359"/>
              <a:gd name="connsiteX184" fmla="*/ 1004888 w 2640806"/>
              <a:gd name="connsiteY184" fmla="*/ 1350302 h 1800359"/>
              <a:gd name="connsiteX185" fmla="*/ 1064419 w 2640806"/>
              <a:gd name="connsiteY185" fmla="*/ 1376496 h 1800359"/>
              <a:gd name="connsiteX186" fmla="*/ 1104900 w 2640806"/>
              <a:gd name="connsiteY186" fmla="*/ 1395546 h 1800359"/>
              <a:gd name="connsiteX187" fmla="*/ 1152525 w 2640806"/>
              <a:gd name="connsiteY187" fmla="*/ 1395546 h 1800359"/>
              <a:gd name="connsiteX188" fmla="*/ 1216819 w 2640806"/>
              <a:gd name="connsiteY188" fmla="*/ 1409834 h 1800359"/>
              <a:gd name="connsiteX189" fmla="*/ 1283494 w 2640806"/>
              <a:gd name="connsiteY189" fmla="*/ 1424121 h 1800359"/>
              <a:gd name="connsiteX190" fmla="*/ 1323975 w 2640806"/>
              <a:gd name="connsiteY190" fmla="*/ 1466984 h 1800359"/>
              <a:gd name="connsiteX191" fmla="*/ 1369219 w 2640806"/>
              <a:gd name="connsiteY191" fmla="*/ 1514609 h 1800359"/>
              <a:gd name="connsiteX192" fmla="*/ 1371600 w 2640806"/>
              <a:gd name="connsiteY192" fmla="*/ 1574140 h 1800359"/>
              <a:gd name="connsiteX193" fmla="*/ 1343025 w 2640806"/>
              <a:gd name="connsiteY193" fmla="*/ 1528896 h 1800359"/>
              <a:gd name="connsiteX194" fmla="*/ 1297782 w 2640806"/>
              <a:gd name="connsiteY194" fmla="*/ 1483652 h 1800359"/>
              <a:gd name="connsiteX195" fmla="*/ 1262063 w 2640806"/>
              <a:gd name="connsiteY195" fmla="*/ 1450315 h 1800359"/>
              <a:gd name="connsiteX196" fmla="*/ 1228725 w 2640806"/>
              <a:gd name="connsiteY196" fmla="*/ 1431265 h 1800359"/>
              <a:gd name="connsiteX197" fmla="*/ 1159669 w 2640806"/>
              <a:gd name="connsiteY197" fmla="*/ 1426502 h 1800359"/>
              <a:gd name="connsiteX198" fmla="*/ 1102519 w 2640806"/>
              <a:gd name="connsiteY198" fmla="*/ 1424121 h 1800359"/>
              <a:gd name="connsiteX199" fmla="*/ 1062038 w 2640806"/>
              <a:gd name="connsiteY199" fmla="*/ 1407452 h 1800359"/>
              <a:gd name="connsiteX200" fmla="*/ 1014413 w 2640806"/>
              <a:gd name="connsiteY200" fmla="*/ 1388402 h 1800359"/>
              <a:gd name="connsiteX201" fmla="*/ 983457 w 2640806"/>
              <a:gd name="connsiteY201" fmla="*/ 1366971 h 1800359"/>
              <a:gd name="connsiteX202" fmla="*/ 942975 w 2640806"/>
              <a:gd name="connsiteY202" fmla="*/ 1343159 h 1800359"/>
              <a:gd name="connsiteX203" fmla="*/ 900113 w 2640806"/>
              <a:gd name="connsiteY203" fmla="*/ 1319346 h 1800359"/>
              <a:gd name="connsiteX204" fmla="*/ 912019 w 2640806"/>
              <a:gd name="connsiteY204" fmla="*/ 1364590 h 1800359"/>
              <a:gd name="connsiteX205" fmla="*/ 923925 w 2640806"/>
              <a:gd name="connsiteY205" fmla="*/ 1409834 h 1800359"/>
              <a:gd name="connsiteX206" fmla="*/ 938213 w 2640806"/>
              <a:gd name="connsiteY206" fmla="*/ 1450315 h 1800359"/>
              <a:gd name="connsiteX207" fmla="*/ 962025 w 2640806"/>
              <a:gd name="connsiteY207" fmla="*/ 1497940 h 1800359"/>
              <a:gd name="connsiteX208" fmla="*/ 971550 w 2640806"/>
              <a:gd name="connsiteY208" fmla="*/ 1550327 h 1800359"/>
              <a:gd name="connsiteX209" fmla="*/ 1002507 w 2640806"/>
              <a:gd name="connsiteY209" fmla="*/ 1614621 h 1800359"/>
              <a:gd name="connsiteX210" fmla="*/ 1021557 w 2640806"/>
              <a:gd name="connsiteY210" fmla="*/ 1647959 h 1800359"/>
              <a:gd name="connsiteX211" fmla="*/ 1035844 w 2640806"/>
              <a:gd name="connsiteY211" fmla="*/ 1671771 h 1800359"/>
              <a:gd name="connsiteX212" fmla="*/ 1102519 w 2640806"/>
              <a:gd name="connsiteY212" fmla="*/ 1678915 h 1800359"/>
              <a:gd name="connsiteX213" fmla="*/ 1154907 w 2640806"/>
              <a:gd name="connsiteY213" fmla="*/ 1697965 h 1800359"/>
              <a:gd name="connsiteX214" fmla="*/ 1171575 w 2640806"/>
              <a:gd name="connsiteY214" fmla="*/ 1709871 h 1800359"/>
              <a:gd name="connsiteX215" fmla="*/ 1176338 w 2640806"/>
              <a:gd name="connsiteY215" fmla="*/ 1717015 h 1800359"/>
              <a:gd name="connsiteX216" fmla="*/ 1178719 w 2640806"/>
              <a:gd name="connsiteY216" fmla="*/ 1726540 h 1800359"/>
              <a:gd name="connsiteX217" fmla="*/ 1181100 w 2640806"/>
              <a:gd name="connsiteY217" fmla="*/ 1728921 h 1800359"/>
              <a:gd name="connsiteX218" fmla="*/ 1204913 w 2640806"/>
              <a:gd name="connsiteY218" fmla="*/ 1793215 h 1800359"/>
              <a:gd name="connsiteX219" fmla="*/ 1169194 w 2640806"/>
              <a:gd name="connsiteY219" fmla="*/ 1800359 h 1800359"/>
              <a:gd name="connsiteX220" fmla="*/ 1140619 w 2640806"/>
              <a:gd name="connsiteY220" fmla="*/ 1745590 h 1800359"/>
              <a:gd name="connsiteX221" fmla="*/ 1121569 w 2640806"/>
              <a:gd name="connsiteY221" fmla="*/ 1726540 h 1800359"/>
              <a:gd name="connsiteX222" fmla="*/ 1128713 w 2640806"/>
              <a:gd name="connsiteY222" fmla="*/ 1790834 h 1800359"/>
              <a:gd name="connsiteX223" fmla="*/ 1119188 w 2640806"/>
              <a:gd name="connsiteY223" fmla="*/ 1790834 h 1800359"/>
              <a:gd name="connsiteX224" fmla="*/ 1088232 w 2640806"/>
              <a:gd name="connsiteY224" fmla="*/ 1740827 h 1800359"/>
              <a:gd name="connsiteX225" fmla="*/ 1057275 w 2640806"/>
              <a:gd name="connsiteY225" fmla="*/ 1717015 h 1800359"/>
              <a:gd name="connsiteX226" fmla="*/ 1042988 w 2640806"/>
              <a:gd name="connsiteY226" fmla="*/ 1745590 h 1800359"/>
              <a:gd name="connsiteX227" fmla="*/ 1021557 w 2640806"/>
              <a:gd name="connsiteY227" fmla="*/ 1750352 h 1800359"/>
              <a:gd name="connsiteX228" fmla="*/ 985838 w 2640806"/>
              <a:gd name="connsiteY228" fmla="*/ 1697965 h 1800359"/>
              <a:gd name="connsiteX229" fmla="*/ 919163 w 2640806"/>
              <a:gd name="connsiteY229" fmla="*/ 1671771 h 1800359"/>
              <a:gd name="connsiteX230" fmla="*/ 876300 w 2640806"/>
              <a:gd name="connsiteY230" fmla="*/ 1638434 h 1800359"/>
              <a:gd name="connsiteX231" fmla="*/ 857250 w 2640806"/>
              <a:gd name="connsiteY231" fmla="*/ 1576521 h 1800359"/>
              <a:gd name="connsiteX232" fmla="*/ 862013 w 2640806"/>
              <a:gd name="connsiteY232" fmla="*/ 1528896 h 1800359"/>
              <a:gd name="connsiteX233" fmla="*/ 864394 w 2640806"/>
              <a:gd name="connsiteY233" fmla="*/ 1464602 h 1800359"/>
              <a:gd name="connsiteX234" fmla="*/ 866775 w 2640806"/>
              <a:gd name="connsiteY234" fmla="*/ 1400309 h 1800359"/>
              <a:gd name="connsiteX235" fmla="*/ 862013 w 2640806"/>
              <a:gd name="connsiteY235" fmla="*/ 1333634 h 1800359"/>
              <a:gd name="connsiteX236" fmla="*/ 804863 w 2640806"/>
              <a:gd name="connsiteY236" fmla="*/ 1305059 h 1800359"/>
              <a:gd name="connsiteX237" fmla="*/ 754857 w 2640806"/>
              <a:gd name="connsiteY237" fmla="*/ 1281246 h 1800359"/>
              <a:gd name="connsiteX238" fmla="*/ 692944 w 2640806"/>
              <a:gd name="connsiteY238" fmla="*/ 1250290 h 1800359"/>
              <a:gd name="connsiteX239" fmla="*/ 609600 w 2640806"/>
              <a:gd name="connsiteY239" fmla="*/ 1209809 h 1800359"/>
              <a:gd name="connsiteX240" fmla="*/ 566738 w 2640806"/>
              <a:gd name="connsiteY240" fmla="*/ 1183615 h 1800359"/>
              <a:gd name="connsiteX241" fmla="*/ 528638 w 2640806"/>
              <a:gd name="connsiteY241" fmla="*/ 1138371 h 1800359"/>
              <a:gd name="connsiteX242" fmla="*/ 523875 w 2640806"/>
              <a:gd name="connsiteY242" fmla="*/ 1109796 h 1800359"/>
              <a:gd name="connsiteX243" fmla="*/ 550069 w 2640806"/>
              <a:gd name="connsiteY243" fmla="*/ 1090746 h 1800359"/>
              <a:gd name="connsiteX244" fmla="*/ 561975 w 2640806"/>
              <a:gd name="connsiteY244" fmla="*/ 1064552 h 1800359"/>
              <a:gd name="connsiteX245" fmla="*/ 547688 w 2640806"/>
              <a:gd name="connsiteY245" fmla="*/ 1040740 h 1800359"/>
              <a:gd name="connsiteX246" fmla="*/ 490538 w 2640806"/>
              <a:gd name="connsiteY246" fmla="*/ 1076459 h 1800359"/>
              <a:gd name="connsiteX247" fmla="*/ 447675 w 2640806"/>
              <a:gd name="connsiteY247" fmla="*/ 1057409 h 1800359"/>
              <a:gd name="connsiteX248" fmla="*/ 454819 w 2640806"/>
              <a:gd name="connsiteY248" fmla="*/ 1026452 h 1800359"/>
              <a:gd name="connsiteX249" fmla="*/ 461963 w 2640806"/>
              <a:gd name="connsiteY249" fmla="*/ 988352 h 1800359"/>
              <a:gd name="connsiteX250" fmla="*/ 459582 w 2640806"/>
              <a:gd name="connsiteY250" fmla="*/ 976446 h 1800359"/>
              <a:gd name="connsiteX251" fmla="*/ 419100 w 2640806"/>
              <a:gd name="connsiteY251" fmla="*/ 959777 h 1800359"/>
              <a:gd name="connsiteX252" fmla="*/ 392907 w 2640806"/>
              <a:gd name="connsiteY252" fmla="*/ 905009 h 1800359"/>
              <a:gd name="connsiteX253" fmla="*/ 395288 w 2640806"/>
              <a:gd name="connsiteY253" fmla="*/ 857384 h 1800359"/>
              <a:gd name="connsiteX254" fmla="*/ 433388 w 2640806"/>
              <a:gd name="connsiteY254" fmla="*/ 835952 h 1800359"/>
              <a:gd name="connsiteX255" fmla="*/ 431007 w 2640806"/>
              <a:gd name="connsiteY255" fmla="*/ 800234 h 1800359"/>
              <a:gd name="connsiteX256" fmla="*/ 400050 w 2640806"/>
              <a:gd name="connsiteY256" fmla="*/ 819284 h 1800359"/>
              <a:gd name="connsiteX257" fmla="*/ 397669 w 2640806"/>
              <a:gd name="connsiteY257" fmla="*/ 781184 h 1800359"/>
              <a:gd name="connsiteX258" fmla="*/ 419100 w 2640806"/>
              <a:gd name="connsiteY258" fmla="*/ 743084 h 1800359"/>
              <a:gd name="connsiteX259" fmla="*/ 421482 w 2640806"/>
              <a:gd name="connsiteY259" fmla="*/ 695459 h 1800359"/>
              <a:gd name="connsiteX260" fmla="*/ 428625 w 2640806"/>
              <a:gd name="connsiteY260" fmla="*/ 669265 h 1800359"/>
              <a:gd name="connsiteX261" fmla="*/ 383382 w 2640806"/>
              <a:gd name="connsiteY261" fmla="*/ 669265 h 1800359"/>
              <a:gd name="connsiteX262" fmla="*/ 385763 w 2640806"/>
              <a:gd name="connsiteY262" fmla="*/ 619259 h 1800359"/>
              <a:gd name="connsiteX263" fmla="*/ 423863 w 2640806"/>
              <a:gd name="connsiteY263" fmla="*/ 602590 h 1800359"/>
              <a:gd name="connsiteX264" fmla="*/ 445294 w 2640806"/>
              <a:gd name="connsiteY264" fmla="*/ 562109 h 1800359"/>
              <a:gd name="connsiteX265" fmla="*/ 469107 w 2640806"/>
              <a:gd name="connsiteY265" fmla="*/ 526390 h 1800359"/>
              <a:gd name="connsiteX266" fmla="*/ 438150 w 2640806"/>
              <a:gd name="connsiteY266" fmla="*/ 519246 h 1800359"/>
              <a:gd name="connsiteX267" fmla="*/ 409575 w 2640806"/>
              <a:gd name="connsiteY267" fmla="*/ 521627 h 1800359"/>
              <a:gd name="connsiteX268" fmla="*/ 400050 w 2640806"/>
              <a:gd name="connsiteY268" fmla="*/ 552584 h 1800359"/>
              <a:gd name="connsiteX269" fmla="*/ 381000 w 2640806"/>
              <a:gd name="connsiteY269" fmla="*/ 588302 h 1800359"/>
              <a:gd name="connsiteX270" fmla="*/ 333375 w 2640806"/>
              <a:gd name="connsiteY270" fmla="*/ 614496 h 1800359"/>
              <a:gd name="connsiteX271" fmla="*/ 285750 w 2640806"/>
              <a:gd name="connsiteY271" fmla="*/ 635927 h 1800359"/>
              <a:gd name="connsiteX272" fmla="*/ 230982 w 2640806"/>
              <a:gd name="connsiteY272" fmla="*/ 643071 h 1800359"/>
              <a:gd name="connsiteX273" fmla="*/ 159544 w 2640806"/>
              <a:gd name="connsiteY273" fmla="*/ 631165 h 1800359"/>
              <a:gd name="connsiteX274" fmla="*/ 230982 w 2640806"/>
              <a:gd name="connsiteY274" fmla="*/ 612115 h 1800359"/>
              <a:gd name="connsiteX275" fmla="*/ 233363 w 2640806"/>
              <a:gd name="connsiteY275" fmla="*/ 581159 h 1800359"/>
              <a:gd name="connsiteX276" fmla="*/ 204788 w 2640806"/>
              <a:gd name="connsiteY276" fmla="*/ 557346 h 1800359"/>
              <a:gd name="connsiteX277" fmla="*/ 223838 w 2640806"/>
              <a:gd name="connsiteY277" fmla="*/ 531152 h 1800359"/>
              <a:gd name="connsiteX278" fmla="*/ 221457 w 2640806"/>
              <a:gd name="connsiteY278" fmla="*/ 495434 h 1800359"/>
              <a:gd name="connsiteX279" fmla="*/ 221457 w 2640806"/>
              <a:gd name="connsiteY279" fmla="*/ 495434 h 1800359"/>
              <a:gd name="connsiteX280" fmla="*/ 166688 w 2640806"/>
              <a:gd name="connsiteY280" fmla="*/ 500196 h 1800359"/>
              <a:gd name="connsiteX281" fmla="*/ 157163 w 2640806"/>
              <a:gd name="connsiteY281" fmla="*/ 533534 h 1800359"/>
              <a:gd name="connsiteX282" fmla="*/ 159544 w 2640806"/>
              <a:gd name="connsiteY282" fmla="*/ 478765 h 1800359"/>
              <a:gd name="connsiteX283" fmla="*/ 192882 w 2640806"/>
              <a:gd name="connsiteY283" fmla="*/ 433521 h 1800359"/>
              <a:gd name="connsiteX284" fmla="*/ 214313 w 2640806"/>
              <a:gd name="connsiteY284" fmla="*/ 414471 h 1800359"/>
              <a:gd name="connsiteX285" fmla="*/ 245269 w 2640806"/>
              <a:gd name="connsiteY285" fmla="*/ 393040 h 1800359"/>
              <a:gd name="connsiteX286" fmla="*/ 197644 w 2640806"/>
              <a:gd name="connsiteY286" fmla="*/ 378752 h 1800359"/>
              <a:gd name="connsiteX287" fmla="*/ 133350 w 2640806"/>
              <a:gd name="connsiteY287" fmla="*/ 378752 h 1800359"/>
              <a:gd name="connsiteX288" fmla="*/ 109538 w 2640806"/>
              <a:gd name="connsiteY288" fmla="*/ 378752 h 1800359"/>
              <a:gd name="connsiteX289" fmla="*/ 107157 w 2640806"/>
              <a:gd name="connsiteY289" fmla="*/ 433521 h 1800359"/>
              <a:gd name="connsiteX290" fmla="*/ 61913 w 2640806"/>
              <a:gd name="connsiteY290" fmla="*/ 378752 h 1800359"/>
              <a:gd name="connsiteX291" fmla="*/ 0 w 2640806"/>
              <a:gd name="connsiteY291" fmla="*/ 359702 h 1800359"/>
              <a:gd name="connsiteX292" fmla="*/ 0 w 2640806"/>
              <a:gd name="connsiteY292" fmla="*/ 338271 h 1800359"/>
              <a:gd name="connsiteX293" fmla="*/ 35719 w 2640806"/>
              <a:gd name="connsiteY293" fmla="*/ 314459 h 1800359"/>
              <a:gd name="connsiteX294" fmla="*/ 66675 w 2640806"/>
              <a:gd name="connsiteY294" fmla="*/ 273977 h 1800359"/>
              <a:gd name="connsiteX295" fmla="*/ 54769 w 2640806"/>
              <a:gd name="connsiteY295" fmla="*/ 238259 h 1800359"/>
              <a:gd name="connsiteX296" fmla="*/ 35719 w 2640806"/>
              <a:gd name="connsiteY296" fmla="*/ 214446 h 1800359"/>
              <a:gd name="connsiteX297" fmla="*/ 61913 w 2640806"/>
              <a:gd name="connsiteY297" fmla="*/ 200159 h 1800359"/>
              <a:gd name="connsiteX298" fmla="*/ 71438 w 2640806"/>
              <a:gd name="connsiteY298" fmla="*/ 159677 h 1800359"/>
              <a:gd name="connsiteX299" fmla="*/ 57150 w 2640806"/>
              <a:gd name="connsiteY299" fmla="*/ 123959 h 1800359"/>
              <a:gd name="connsiteX300" fmla="*/ 21432 w 2640806"/>
              <a:gd name="connsiteY300" fmla="*/ 81096 h 1800359"/>
              <a:gd name="connsiteX301" fmla="*/ 66675 w 2640806"/>
              <a:gd name="connsiteY301" fmla="*/ 57284 h 1800359"/>
              <a:gd name="connsiteX302" fmla="*/ 95250 w 2640806"/>
              <a:gd name="connsiteY302" fmla="*/ 47759 h 1800359"/>
              <a:gd name="connsiteX303" fmla="*/ 190500 w 2640806"/>
              <a:gd name="connsiteY303" fmla="*/ 134 h 1800359"/>
              <a:gd name="connsiteX304" fmla="*/ 269081 w 2640806"/>
              <a:gd name="connsiteY304" fmla="*/ 62046 h 1800359"/>
              <a:gd name="connsiteX305" fmla="*/ 404813 w 2640806"/>
              <a:gd name="connsiteY305" fmla="*/ 171583 h 1800359"/>
              <a:gd name="connsiteX0" fmla="*/ 404813 w 2640806"/>
              <a:gd name="connsiteY0" fmla="*/ 171583 h 1800359"/>
              <a:gd name="connsiteX1" fmla="*/ 409575 w 2640806"/>
              <a:gd name="connsiteY1" fmla="*/ 219209 h 1800359"/>
              <a:gd name="connsiteX2" fmla="*/ 397669 w 2640806"/>
              <a:gd name="connsiteY2" fmla="*/ 278740 h 1800359"/>
              <a:gd name="connsiteX3" fmla="*/ 407194 w 2640806"/>
              <a:gd name="connsiteY3" fmla="*/ 321602 h 1800359"/>
              <a:gd name="connsiteX4" fmla="*/ 452438 w 2640806"/>
              <a:gd name="connsiteY4" fmla="*/ 354940 h 1800359"/>
              <a:gd name="connsiteX5" fmla="*/ 504825 w 2640806"/>
              <a:gd name="connsiteY5" fmla="*/ 378752 h 1800359"/>
              <a:gd name="connsiteX6" fmla="*/ 554832 w 2640806"/>
              <a:gd name="connsiteY6" fmla="*/ 366846 h 1800359"/>
              <a:gd name="connsiteX7" fmla="*/ 602457 w 2640806"/>
              <a:gd name="connsiteY7" fmla="*/ 369227 h 1800359"/>
              <a:gd name="connsiteX8" fmla="*/ 650082 w 2640806"/>
              <a:gd name="connsiteY8" fmla="*/ 373990 h 1800359"/>
              <a:gd name="connsiteX9" fmla="*/ 661988 w 2640806"/>
              <a:gd name="connsiteY9" fmla="*/ 402565 h 1800359"/>
              <a:gd name="connsiteX10" fmla="*/ 700088 w 2640806"/>
              <a:gd name="connsiteY10" fmla="*/ 431140 h 1800359"/>
              <a:gd name="connsiteX11" fmla="*/ 666750 w 2640806"/>
              <a:gd name="connsiteY11" fmla="*/ 447809 h 1800359"/>
              <a:gd name="connsiteX12" fmla="*/ 647700 w 2640806"/>
              <a:gd name="connsiteY12" fmla="*/ 469240 h 1800359"/>
              <a:gd name="connsiteX13" fmla="*/ 635794 w 2640806"/>
              <a:gd name="connsiteY13" fmla="*/ 509721 h 1800359"/>
              <a:gd name="connsiteX14" fmla="*/ 633413 w 2640806"/>
              <a:gd name="connsiteY14" fmla="*/ 545440 h 1800359"/>
              <a:gd name="connsiteX15" fmla="*/ 647700 w 2640806"/>
              <a:gd name="connsiteY15" fmla="*/ 559727 h 1800359"/>
              <a:gd name="connsiteX16" fmla="*/ 688182 w 2640806"/>
              <a:gd name="connsiteY16" fmla="*/ 552584 h 1800359"/>
              <a:gd name="connsiteX17" fmla="*/ 723900 w 2640806"/>
              <a:gd name="connsiteY17" fmla="*/ 557346 h 1800359"/>
              <a:gd name="connsiteX18" fmla="*/ 738188 w 2640806"/>
              <a:gd name="connsiteY18" fmla="*/ 583540 h 1800359"/>
              <a:gd name="connsiteX19" fmla="*/ 726282 w 2640806"/>
              <a:gd name="connsiteY19" fmla="*/ 612115 h 1800359"/>
              <a:gd name="connsiteX20" fmla="*/ 747713 w 2640806"/>
              <a:gd name="connsiteY20" fmla="*/ 633546 h 1800359"/>
              <a:gd name="connsiteX21" fmla="*/ 762000 w 2640806"/>
              <a:gd name="connsiteY21" fmla="*/ 647834 h 1800359"/>
              <a:gd name="connsiteX22" fmla="*/ 742950 w 2640806"/>
              <a:gd name="connsiteY22" fmla="*/ 664502 h 1800359"/>
              <a:gd name="connsiteX23" fmla="*/ 754857 w 2640806"/>
              <a:gd name="connsiteY23" fmla="*/ 690696 h 1800359"/>
              <a:gd name="connsiteX24" fmla="*/ 771525 w 2640806"/>
              <a:gd name="connsiteY24" fmla="*/ 704984 h 1800359"/>
              <a:gd name="connsiteX25" fmla="*/ 797719 w 2640806"/>
              <a:gd name="connsiteY25" fmla="*/ 697840 h 1800359"/>
              <a:gd name="connsiteX26" fmla="*/ 833438 w 2640806"/>
              <a:gd name="connsiteY26" fmla="*/ 724034 h 1800359"/>
              <a:gd name="connsiteX27" fmla="*/ 852488 w 2640806"/>
              <a:gd name="connsiteY27" fmla="*/ 766896 h 1800359"/>
              <a:gd name="connsiteX28" fmla="*/ 876300 w 2640806"/>
              <a:gd name="connsiteY28" fmla="*/ 804996 h 1800359"/>
              <a:gd name="connsiteX29" fmla="*/ 881063 w 2640806"/>
              <a:gd name="connsiteY29" fmla="*/ 833571 h 1800359"/>
              <a:gd name="connsiteX30" fmla="*/ 912019 w 2640806"/>
              <a:gd name="connsiteY30" fmla="*/ 831190 h 1800359"/>
              <a:gd name="connsiteX31" fmla="*/ 969169 w 2640806"/>
              <a:gd name="connsiteY31" fmla="*/ 826427 h 1800359"/>
              <a:gd name="connsiteX32" fmla="*/ 997744 w 2640806"/>
              <a:gd name="connsiteY32" fmla="*/ 826427 h 1800359"/>
              <a:gd name="connsiteX33" fmla="*/ 997744 w 2640806"/>
              <a:gd name="connsiteY33" fmla="*/ 793090 h 1800359"/>
              <a:gd name="connsiteX34" fmla="*/ 1021557 w 2640806"/>
              <a:gd name="connsiteY34" fmla="*/ 785946 h 1800359"/>
              <a:gd name="connsiteX35" fmla="*/ 1038225 w 2640806"/>
              <a:gd name="connsiteY35" fmla="*/ 816902 h 1800359"/>
              <a:gd name="connsiteX36" fmla="*/ 1078707 w 2640806"/>
              <a:gd name="connsiteY36" fmla="*/ 788327 h 1800359"/>
              <a:gd name="connsiteX37" fmla="*/ 1076325 w 2640806"/>
              <a:gd name="connsiteY37" fmla="*/ 754990 h 1800359"/>
              <a:gd name="connsiteX38" fmla="*/ 1078707 w 2640806"/>
              <a:gd name="connsiteY38" fmla="*/ 738321 h 1800359"/>
              <a:gd name="connsiteX39" fmla="*/ 1097757 w 2640806"/>
              <a:gd name="connsiteY39" fmla="*/ 735940 h 1800359"/>
              <a:gd name="connsiteX40" fmla="*/ 1107282 w 2640806"/>
              <a:gd name="connsiteY40" fmla="*/ 778802 h 1800359"/>
              <a:gd name="connsiteX41" fmla="*/ 1138238 w 2640806"/>
              <a:gd name="connsiteY41" fmla="*/ 747846 h 1800359"/>
              <a:gd name="connsiteX42" fmla="*/ 1181100 w 2640806"/>
              <a:gd name="connsiteY42" fmla="*/ 759752 h 1800359"/>
              <a:gd name="connsiteX43" fmla="*/ 1204913 w 2640806"/>
              <a:gd name="connsiteY43" fmla="*/ 771659 h 1800359"/>
              <a:gd name="connsiteX44" fmla="*/ 1221582 w 2640806"/>
              <a:gd name="connsiteY44" fmla="*/ 759752 h 1800359"/>
              <a:gd name="connsiteX45" fmla="*/ 1235869 w 2640806"/>
              <a:gd name="connsiteY45" fmla="*/ 731177 h 1800359"/>
              <a:gd name="connsiteX46" fmla="*/ 1273969 w 2640806"/>
              <a:gd name="connsiteY46" fmla="*/ 712127 h 1800359"/>
              <a:gd name="connsiteX47" fmla="*/ 1309688 w 2640806"/>
              <a:gd name="connsiteY47" fmla="*/ 738321 h 1800359"/>
              <a:gd name="connsiteX48" fmla="*/ 1335882 w 2640806"/>
              <a:gd name="connsiteY48" fmla="*/ 740702 h 1800359"/>
              <a:gd name="connsiteX49" fmla="*/ 1393032 w 2640806"/>
              <a:gd name="connsiteY49" fmla="*/ 726415 h 1800359"/>
              <a:gd name="connsiteX50" fmla="*/ 1419225 w 2640806"/>
              <a:gd name="connsiteY50" fmla="*/ 726415 h 1800359"/>
              <a:gd name="connsiteX51" fmla="*/ 1433513 w 2640806"/>
              <a:gd name="connsiteY51" fmla="*/ 690696 h 1800359"/>
              <a:gd name="connsiteX52" fmla="*/ 1466850 w 2640806"/>
              <a:gd name="connsiteY52" fmla="*/ 721652 h 1800359"/>
              <a:gd name="connsiteX53" fmla="*/ 1481138 w 2640806"/>
              <a:gd name="connsiteY53" fmla="*/ 738321 h 1800359"/>
              <a:gd name="connsiteX54" fmla="*/ 1512094 w 2640806"/>
              <a:gd name="connsiteY54" fmla="*/ 797852 h 1800359"/>
              <a:gd name="connsiteX55" fmla="*/ 1526382 w 2640806"/>
              <a:gd name="connsiteY55" fmla="*/ 835952 h 1800359"/>
              <a:gd name="connsiteX56" fmla="*/ 1543050 w 2640806"/>
              <a:gd name="connsiteY56" fmla="*/ 850240 h 1800359"/>
              <a:gd name="connsiteX57" fmla="*/ 1597819 w 2640806"/>
              <a:gd name="connsiteY57" fmla="*/ 866908 h 1800359"/>
              <a:gd name="connsiteX58" fmla="*/ 1631157 w 2640806"/>
              <a:gd name="connsiteY58" fmla="*/ 902628 h 1800359"/>
              <a:gd name="connsiteX59" fmla="*/ 1645444 w 2640806"/>
              <a:gd name="connsiteY59" fmla="*/ 947872 h 1800359"/>
              <a:gd name="connsiteX60" fmla="*/ 1688307 w 2640806"/>
              <a:gd name="connsiteY60" fmla="*/ 969303 h 1800359"/>
              <a:gd name="connsiteX61" fmla="*/ 1731169 w 2640806"/>
              <a:gd name="connsiteY61" fmla="*/ 964541 h 1800359"/>
              <a:gd name="connsiteX62" fmla="*/ 1778794 w 2640806"/>
              <a:gd name="connsiteY62" fmla="*/ 928822 h 1800359"/>
              <a:gd name="connsiteX63" fmla="*/ 1814513 w 2640806"/>
              <a:gd name="connsiteY63" fmla="*/ 916916 h 1800359"/>
              <a:gd name="connsiteX64" fmla="*/ 1869282 w 2640806"/>
              <a:gd name="connsiteY64" fmla="*/ 924059 h 1800359"/>
              <a:gd name="connsiteX65" fmla="*/ 1907382 w 2640806"/>
              <a:gd name="connsiteY65" fmla="*/ 940728 h 1800359"/>
              <a:gd name="connsiteX66" fmla="*/ 1933575 w 2640806"/>
              <a:gd name="connsiteY66" fmla="*/ 978828 h 1800359"/>
              <a:gd name="connsiteX67" fmla="*/ 1962150 w 2640806"/>
              <a:gd name="connsiteY67" fmla="*/ 971685 h 1800359"/>
              <a:gd name="connsiteX68" fmla="*/ 1988344 w 2640806"/>
              <a:gd name="connsiteY68" fmla="*/ 955016 h 1800359"/>
              <a:gd name="connsiteX69" fmla="*/ 2024063 w 2640806"/>
              <a:gd name="connsiteY69" fmla="*/ 933585 h 1800359"/>
              <a:gd name="connsiteX70" fmla="*/ 2057400 w 2640806"/>
              <a:gd name="connsiteY70" fmla="*/ 950253 h 1800359"/>
              <a:gd name="connsiteX71" fmla="*/ 2081213 w 2640806"/>
              <a:gd name="connsiteY71" fmla="*/ 983591 h 1800359"/>
              <a:gd name="connsiteX72" fmla="*/ 2109788 w 2640806"/>
              <a:gd name="connsiteY72" fmla="*/ 1024072 h 1800359"/>
              <a:gd name="connsiteX73" fmla="*/ 2143125 w 2640806"/>
              <a:gd name="connsiteY73" fmla="*/ 1028834 h 1800359"/>
              <a:gd name="connsiteX74" fmla="*/ 2183607 w 2640806"/>
              <a:gd name="connsiteY74" fmla="*/ 995497 h 1800359"/>
              <a:gd name="connsiteX75" fmla="*/ 2188369 w 2640806"/>
              <a:gd name="connsiteY75" fmla="*/ 945491 h 1800359"/>
              <a:gd name="connsiteX76" fmla="*/ 2231232 w 2640806"/>
              <a:gd name="connsiteY76" fmla="*/ 938347 h 1800359"/>
              <a:gd name="connsiteX77" fmla="*/ 2300288 w 2640806"/>
              <a:gd name="connsiteY77" fmla="*/ 971685 h 1800359"/>
              <a:gd name="connsiteX78" fmla="*/ 2395538 w 2640806"/>
              <a:gd name="connsiteY78" fmla="*/ 997878 h 1800359"/>
              <a:gd name="connsiteX79" fmla="*/ 2459832 w 2640806"/>
              <a:gd name="connsiteY79" fmla="*/ 1035978 h 1800359"/>
              <a:gd name="connsiteX80" fmla="*/ 2488407 w 2640806"/>
              <a:gd name="connsiteY80" fmla="*/ 1083603 h 1800359"/>
              <a:gd name="connsiteX81" fmla="*/ 2502694 w 2640806"/>
              <a:gd name="connsiteY81" fmla="*/ 1100272 h 1800359"/>
              <a:gd name="connsiteX82" fmla="*/ 2543175 w 2640806"/>
              <a:gd name="connsiteY82" fmla="*/ 1124085 h 1800359"/>
              <a:gd name="connsiteX83" fmla="*/ 2640806 w 2640806"/>
              <a:gd name="connsiteY83" fmla="*/ 1152658 h 1800359"/>
              <a:gd name="connsiteX84" fmla="*/ 2516982 w 2640806"/>
              <a:gd name="connsiteY84" fmla="*/ 1150278 h 1800359"/>
              <a:gd name="connsiteX85" fmla="*/ 2493169 w 2640806"/>
              <a:gd name="connsiteY85" fmla="*/ 1155041 h 1800359"/>
              <a:gd name="connsiteX86" fmla="*/ 2443163 w 2640806"/>
              <a:gd name="connsiteY86" fmla="*/ 1126466 h 1800359"/>
              <a:gd name="connsiteX87" fmla="*/ 2440781 w 2640806"/>
              <a:gd name="connsiteY87" fmla="*/ 1090747 h 1800359"/>
              <a:gd name="connsiteX88" fmla="*/ 2419350 w 2640806"/>
              <a:gd name="connsiteY88" fmla="*/ 1052647 h 1800359"/>
              <a:gd name="connsiteX89" fmla="*/ 2371725 w 2640806"/>
              <a:gd name="connsiteY89" fmla="*/ 1043122 h 1800359"/>
              <a:gd name="connsiteX90" fmla="*/ 2319338 w 2640806"/>
              <a:gd name="connsiteY90" fmla="*/ 1019309 h 1800359"/>
              <a:gd name="connsiteX91" fmla="*/ 2240756 w 2640806"/>
              <a:gd name="connsiteY91" fmla="*/ 993115 h 1800359"/>
              <a:gd name="connsiteX92" fmla="*/ 2224088 w 2640806"/>
              <a:gd name="connsiteY92" fmla="*/ 1012166 h 1800359"/>
              <a:gd name="connsiteX93" fmla="*/ 2178844 w 2640806"/>
              <a:gd name="connsiteY93" fmla="*/ 1052647 h 1800359"/>
              <a:gd name="connsiteX94" fmla="*/ 2116932 w 2640806"/>
              <a:gd name="connsiteY94" fmla="*/ 1081222 h 1800359"/>
              <a:gd name="connsiteX95" fmla="*/ 2071688 w 2640806"/>
              <a:gd name="connsiteY95" fmla="*/ 1064553 h 1800359"/>
              <a:gd name="connsiteX96" fmla="*/ 2035969 w 2640806"/>
              <a:gd name="connsiteY96" fmla="*/ 1028835 h 1800359"/>
              <a:gd name="connsiteX97" fmla="*/ 2045494 w 2640806"/>
              <a:gd name="connsiteY97" fmla="*/ 1009785 h 1800359"/>
              <a:gd name="connsiteX98" fmla="*/ 2007394 w 2640806"/>
              <a:gd name="connsiteY98" fmla="*/ 1014547 h 1800359"/>
              <a:gd name="connsiteX99" fmla="*/ 1974057 w 2640806"/>
              <a:gd name="connsiteY99" fmla="*/ 1043122 h 1800359"/>
              <a:gd name="connsiteX100" fmla="*/ 1933575 w 2640806"/>
              <a:gd name="connsiteY100" fmla="*/ 1047885 h 1800359"/>
              <a:gd name="connsiteX101" fmla="*/ 1890713 w 2640806"/>
              <a:gd name="connsiteY101" fmla="*/ 1019310 h 1800359"/>
              <a:gd name="connsiteX102" fmla="*/ 1854994 w 2640806"/>
              <a:gd name="connsiteY102" fmla="*/ 969304 h 1800359"/>
              <a:gd name="connsiteX103" fmla="*/ 1814513 w 2640806"/>
              <a:gd name="connsiteY103" fmla="*/ 971685 h 1800359"/>
              <a:gd name="connsiteX104" fmla="*/ 1778794 w 2640806"/>
              <a:gd name="connsiteY104" fmla="*/ 1000260 h 1800359"/>
              <a:gd name="connsiteX105" fmla="*/ 1721644 w 2640806"/>
              <a:gd name="connsiteY105" fmla="*/ 1031216 h 1800359"/>
              <a:gd name="connsiteX106" fmla="*/ 1671638 w 2640806"/>
              <a:gd name="connsiteY106" fmla="*/ 1031216 h 1800359"/>
              <a:gd name="connsiteX107" fmla="*/ 1631157 w 2640806"/>
              <a:gd name="connsiteY107" fmla="*/ 1009785 h 1800359"/>
              <a:gd name="connsiteX108" fmla="*/ 1604963 w 2640806"/>
              <a:gd name="connsiteY108" fmla="*/ 993116 h 1800359"/>
              <a:gd name="connsiteX109" fmla="*/ 1583532 w 2640806"/>
              <a:gd name="connsiteY109" fmla="*/ 952635 h 1800359"/>
              <a:gd name="connsiteX110" fmla="*/ 1562100 w 2640806"/>
              <a:gd name="connsiteY110" fmla="*/ 919297 h 1800359"/>
              <a:gd name="connsiteX111" fmla="*/ 1516857 w 2640806"/>
              <a:gd name="connsiteY111" fmla="*/ 926440 h 1800359"/>
              <a:gd name="connsiteX112" fmla="*/ 1471613 w 2640806"/>
              <a:gd name="connsiteY112" fmla="*/ 897865 h 1800359"/>
              <a:gd name="connsiteX113" fmla="*/ 1438275 w 2640806"/>
              <a:gd name="connsiteY113" fmla="*/ 847859 h 1800359"/>
              <a:gd name="connsiteX114" fmla="*/ 1433513 w 2640806"/>
              <a:gd name="connsiteY114" fmla="*/ 819284 h 1800359"/>
              <a:gd name="connsiteX115" fmla="*/ 1409700 w 2640806"/>
              <a:gd name="connsiteY115" fmla="*/ 804996 h 1800359"/>
              <a:gd name="connsiteX116" fmla="*/ 1369219 w 2640806"/>
              <a:gd name="connsiteY116" fmla="*/ 807377 h 1800359"/>
              <a:gd name="connsiteX117" fmla="*/ 1309688 w 2640806"/>
              <a:gd name="connsiteY117" fmla="*/ 807377 h 1800359"/>
              <a:gd name="connsiteX118" fmla="*/ 1281113 w 2640806"/>
              <a:gd name="connsiteY118" fmla="*/ 812140 h 1800359"/>
              <a:gd name="connsiteX119" fmla="*/ 1257300 w 2640806"/>
              <a:gd name="connsiteY119" fmla="*/ 835952 h 1800359"/>
              <a:gd name="connsiteX120" fmla="*/ 1221582 w 2640806"/>
              <a:gd name="connsiteY120" fmla="*/ 838334 h 1800359"/>
              <a:gd name="connsiteX121" fmla="*/ 1188244 w 2640806"/>
              <a:gd name="connsiteY121" fmla="*/ 835952 h 1800359"/>
              <a:gd name="connsiteX122" fmla="*/ 1143000 w 2640806"/>
              <a:gd name="connsiteY122" fmla="*/ 821665 h 1800359"/>
              <a:gd name="connsiteX123" fmla="*/ 1109663 w 2640806"/>
              <a:gd name="connsiteY123" fmla="*/ 838334 h 1800359"/>
              <a:gd name="connsiteX124" fmla="*/ 1083469 w 2640806"/>
              <a:gd name="connsiteY124" fmla="*/ 866909 h 1800359"/>
              <a:gd name="connsiteX125" fmla="*/ 1054894 w 2640806"/>
              <a:gd name="connsiteY125" fmla="*/ 885959 h 1800359"/>
              <a:gd name="connsiteX126" fmla="*/ 1064419 w 2640806"/>
              <a:gd name="connsiteY126" fmla="*/ 926440 h 1800359"/>
              <a:gd name="connsiteX127" fmla="*/ 1059657 w 2640806"/>
              <a:gd name="connsiteY127" fmla="*/ 985971 h 1800359"/>
              <a:gd name="connsiteX128" fmla="*/ 1038225 w 2640806"/>
              <a:gd name="connsiteY128" fmla="*/ 933584 h 1800359"/>
              <a:gd name="connsiteX129" fmla="*/ 1028700 w 2640806"/>
              <a:gd name="connsiteY129" fmla="*/ 902627 h 1800359"/>
              <a:gd name="connsiteX130" fmla="*/ 1009650 w 2640806"/>
              <a:gd name="connsiteY130" fmla="*/ 897865 h 1800359"/>
              <a:gd name="connsiteX131" fmla="*/ 997744 w 2640806"/>
              <a:gd name="connsiteY131" fmla="*/ 921677 h 1800359"/>
              <a:gd name="connsiteX132" fmla="*/ 969169 w 2640806"/>
              <a:gd name="connsiteY132" fmla="*/ 924059 h 1800359"/>
              <a:gd name="connsiteX133" fmla="*/ 935832 w 2640806"/>
              <a:gd name="connsiteY133" fmla="*/ 916915 h 1800359"/>
              <a:gd name="connsiteX134" fmla="*/ 912019 w 2640806"/>
              <a:gd name="connsiteY134" fmla="*/ 935965 h 1800359"/>
              <a:gd name="connsiteX135" fmla="*/ 873919 w 2640806"/>
              <a:gd name="connsiteY135" fmla="*/ 945490 h 1800359"/>
              <a:gd name="connsiteX136" fmla="*/ 842963 w 2640806"/>
              <a:gd name="connsiteY136" fmla="*/ 935965 h 1800359"/>
              <a:gd name="connsiteX137" fmla="*/ 802482 w 2640806"/>
              <a:gd name="connsiteY137" fmla="*/ 912152 h 1800359"/>
              <a:gd name="connsiteX138" fmla="*/ 785813 w 2640806"/>
              <a:gd name="connsiteY138" fmla="*/ 881196 h 1800359"/>
              <a:gd name="connsiteX139" fmla="*/ 776288 w 2640806"/>
              <a:gd name="connsiteY139" fmla="*/ 866909 h 1800359"/>
              <a:gd name="connsiteX140" fmla="*/ 800100 w 2640806"/>
              <a:gd name="connsiteY140" fmla="*/ 850240 h 1800359"/>
              <a:gd name="connsiteX141" fmla="*/ 800100 w 2640806"/>
              <a:gd name="connsiteY141" fmla="*/ 793090 h 1800359"/>
              <a:gd name="connsiteX142" fmla="*/ 776288 w 2640806"/>
              <a:gd name="connsiteY142" fmla="*/ 783565 h 1800359"/>
              <a:gd name="connsiteX143" fmla="*/ 719138 w 2640806"/>
              <a:gd name="connsiteY143" fmla="*/ 788327 h 1800359"/>
              <a:gd name="connsiteX144" fmla="*/ 688182 w 2640806"/>
              <a:gd name="connsiteY144" fmla="*/ 781184 h 1800359"/>
              <a:gd name="connsiteX145" fmla="*/ 673894 w 2640806"/>
              <a:gd name="connsiteY145" fmla="*/ 754990 h 1800359"/>
              <a:gd name="connsiteX146" fmla="*/ 652463 w 2640806"/>
              <a:gd name="connsiteY146" fmla="*/ 731177 h 1800359"/>
              <a:gd name="connsiteX147" fmla="*/ 619125 w 2640806"/>
              <a:gd name="connsiteY147" fmla="*/ 709746 h 1800359"/>
              <a:gd name="connsiteX148" fmla="*/ 590550 w 2640806"/>
              <a:gd name="connsiteY148" fmla="*/ 716890 h 1800359"/>
              <a:gd name="connsiteX149" fmla="*/ 566738 w 2640806"/>
              <a:gd name="connsiteY149" fmla="*/ 719271 h 1800359"/>
              <a:gd name="connsiteX150" fmla="*/ 569119 w 2640806"/>
              <a:gd name="connsiteY150" fmla="*/ 750227 h 1800359"/>
              <a:gd name="connsiteX151" fmla="*/ 604838 w 2640806"/>
              <a:gd name="connsiteY151" fmla="*/ 764515 h 1800359"/>
              <a:gd name="connsiteX152" fmla="*/ 571500 w 2640806"/>
              <a:gd name="connsiteY152" fmla="*/ 778802 h 1800359"/>
              <a:gd name="connsiteX153" fmla="*/ 545307 w 2640806"/>
              <a:gd name="connsiteY153" fmla="*/ 795471 h 1800359"/>
              <a:gd name="connsiteX154" fmla="*/ 569119 w 2640806"/>
              <a:gd name="connsiteY154" fmla="*/ 814521 h 1800359"/>
              <a:gd name="connsiteX155" fmla="*/ 550069 w 2640806"/>
              <a:gd name="connsiteY155" fmla="*/ 833571 h 1800359"/>
              <a:gd name="connsiteX156" fmla="*/ 523875 w 2640806"/>
              <a:gd name="connsiteY156" fmla="*/ 840715 h 1800359"/>
              <a:gd name="connsiteX157" fmla="*/ 511969 w 2640806"/>
              <a:gd name="connsiteY157" fmla="*/ 862146 h 1800359"/>
              <a:gd name="connsiteX158" fmla="*/ 535782 w 2640806"/>
              <a:gd name="connsiteY158" fmla="*/ 883577 h 1800359"/>
              <a:gd name="connsiteX159" fmla="*/ 542925 w 2640806"/>
              <a:gd name="connsiteY159" fmla="*/ 914534 h 1800359"/>
              <a:gd name="connsiteX160" fmla="*/ 557213 w 2640806"/>
              <a:gd name="connsiteY160" fmla="*/ 947871 h 1800359"/>
              <a:gd name="connsiteX161" fmla="*/ 533400 w 2640806"/>
              <a:gd name="connsiteY161" fmla="*/ 955015 h 1800359"/>
              <a:gd name="connsiteX162" fmla="*/ 528638 w 2640806"/>
              <a:gd name="connsiteY162" fmla="*/ 988352 h 1800359"/>
              <a:gd name="connsiteX163" fmla="*/ 550069 w 2640806"/>
              <a:gd name="connsiteY163" fmla="*/ 1002640 h 1800359"/>
              <a:gd name="connsiteX164" fmla="*/ 573882 w 2640806"/>
              <a:gd name="connsiteY164" fmla="*/ 990734 h 1800359"/>
              <a:gd name="connsiteX165" fmla="*/ 588169 w 2640806"/>
              <a:gd name="connsiteY165" fmla="*/ 1012165 h 1800359"/>
              <a:gd name="connsiteX166" fmla="*/ 588169 w 2640806"/>
              <a:gd name="connsiteY166" fmla="*/ 1012165 h 1800359"/>
              <a:gd name="connsiteX167" fmla="*/ 614363 w 2640806"/>
              <a:gd name="connsiteY167" fmla="*/ 1038359 h 1800359"/>
              <a:gd name="connsiteX168" fmla="*/ 602457 w 2640806"/>
              <a:gd name="connsiteY168" fmla="*/ 1064552 h 1800359"/>
              <a:gd name="connsiteX169" fmla="*/ 588169 w 2640806"/>
              <a:gd name="connsiteY169" fmla="*/ 1081221 h 1800359"/>
              <a:gd name="connsiteX170" fmla="*/ 600075 w 2640806"/>
              <a:gd name="connsiteY170" fmla="*/ 1119321 h 1800359"/>
              <a:gd name="connsiteX171" fmla="*/ 609600 w 2640806"/>
              <a:gd name="connsiteY171" fmla="*/ 1138371 h 1800359"/>
              <a:gd name="connsiteX172" fmla="*/ 609600 w 2640806"/>
              <a:gd name="connsiteY172" fmla="*/ 1138371 h 1800359"/>
              <a:gd name="connsiteX173" fmla="*/ 640557 w 2640806"/>
              <a:gd name="connsiteY173" fmla="*/ 1155040 h 1800359"/>
              <a:gd name="connsiteX174" fmla="*/ 642938 w 2640806"/>
              <a:gd name="connsiteY174" fmla="*/ 1188377 h 1800359"/>
              <a:gd name="connsiteX175" fmla="*/ 681038 w 2640806"/>
              <a:gd name="connsiteY175" fmla="*/ 1205046 h 1800359"/>
              <a:gd name="connsiteX176" fmla="*/ 781050 w 2640806"/>
              <a:gd name="connsiteY176" fmla="*/ 1228859 h 1800359"/>
              <a:gd name="connsiteX177" fmla="*/ 797719 w 2640806"/>
              <a:gd name="connsiteY177" fmla="*/ 1245527 h 1800359"/>
              <a:gd name="connsiteX178" fmla="*/ 828675 w 2640806"/>
              <a:gd name="connsiteY178" fmla="*/ 1262196 h 1800359"/>
              <a:gd name="connsiteX179" fmla="*/ 852488 w 2640806"/>
              <a:gd name="connsiteY179" fmla="*/ 1238384 h 1800359"/>
              <a:gd name="connsiteX180" fmla="*/ 864394 w 2640806"/>
              <a:gd name="connsiteY180" fmla="*/ 1262196 h 1800359"/>
              <a:gd name="connsiteX181" fmla="*/ 926307 w 2640806"/>
              <a:gd name="connsiteY181" fmla="*/ 1269340 h 1800359"/>
              <a:gd name="connsiteX182" fmla="*/ 940594 w 2640806"/>
              <a:gd name="connsiteY182" fmla="*/ 1286009 h 1800359"/>
              <a:gd name="connsiteX183" fmla="*/ 966788 w 2640806"/>
              <a:gd name="connsiteY183" fmla="*/ 1326490 h 1800359"/>
              <a:gd name="connsiteX184" fmla="*/ 1004888 w 2640806"/>
              <a:gd name="connsiteY184" fmla="*/ 1350302 h 1800359"/>
              <a:gd name="connsiteX185" fmla="*/ 1064419 w 2640806"/>
              <a:gd name="connsiteY185" fmla="*/ 1376496 h 1800359"/>
              <a:gd name="connsiteX186" fmla="*/ 1104900 w 2640806"/>
              <a:gd name="connsiteY186" fmla="*/ 1395546 h 1800359"/>
              <a:gd name="connsiteX187" fmla="*/ 1152525 w 2640806"/>
              <a:gd name="connsiteY187" fmla="*/ 1395546 h 1800359"/>
              <a:gd name="connsiteX188" fmla="*/ 1216819 w 2640806"/>
              <a:gd name="connsiteY188" fmla="*/ 1409834 h 1800359"/>
              <a:gd name="connsiteX189" fmla="*/ 1283494 w 2640806"/>
              <a:gd name="connsiteY189" fmla="*/ 1424121 h 1800359"/>
              <a:gd name="connsiteX190" fmla="*/ 1323975 w 2640806"/>
              <a:gd name="connsiteY190" fmla="*/ 1466984 h 1800359"/>
              <a:gd name="connsiteX191" fmla="*/ 1369219 w 2640806"/>
              <a:gd name="connsiteY191" fmla="*/ 1514609 h 1800359"/>
              <a:gd name="connsiteX192" fmla="*/ 1371600 w 2640806"/>
              <a:gd name="connsiteY192" fmla="*/ 1574140 h 1800359"/>
              <a:gd name="connsiteX193" fmla="*/ 1343025 w 2640806"/>
              <a:gd name="connsiteY193" fmla="*/ 1528896 h 1800359"/>
              <a:gd name="connsiteX194" fmla="*/ 1297782 w 2640806"/>
              <a:gd name="connsiteY194" fmla="*/ 1483652 h 1800359"/>
              <a:gd name="connsiteX195" fmla="*/ 1262063 w 2640806"/>
              <a:gd name="connsiteY195" fmla="*/ 1450315 h 1800359"/>
              <a:gd name="connsiteX196" fmla="*/ 1228725 w 2640806"/>
              <a:gd name="connsiteY196" fmla="*/ 1431265 h 1800359"/>
              <a:gd name="connsiteX197" fmla="*/ 1159669 w 2640806"/>
              <a:gd name="connsiteY197" fmla="*/ 1426502 h 1800359"/>
              <a:gd name="connsiteX198" fmla="*/ 1102519 w 2640806"/>
              <a:gd name="connsiteY198" fmla="*/ 1424121 h 1800359"/>
              <a:gd name="connsiteX199" fmla="*/ 1062038 w 2640806"/>
              <a:gd name="connsiteY199" fmla="*/ 1407452 h 1800359"/>
              <a:gd name="connsiteX200" fmla="*/ 1014413 w 2640806"/>
              <a:gd name="connsiteY200" fmla="*/ 1388402 h 1800359"/>
              <a:gd name="connsiteX201" fmla="*/ 983457 w 2640806"/>
              <a:gd name="connsiteY201" fmla="*/ 1366971 h 1800359"/>
              <a:gd name="connsiteX202" fmla="*/ 942975 w 2640806"/>
              <a:gd name="connsiteY202" fmla="*/ 1343159 h 1800359"/>
              <a:gd name="connsiteX203" fmla="*/ 900113 w 2640806"/>
              <a:gd name="connsiteY203" fmla="*/ 1319346 h 1800359"/>
              <a:gd name="connsiteX204" fmla="*/ 912019 w 2640806"/>
              <a:gd name="connsiteY204" fmla="*/ 1364590 h 1800359"/>
              <a:gd name="connsiteX205" fmla="*/ 923925 w 2640806"/>
              <a:gd name="connsiteY205" fmla="*/ 1409834 h 1800359"/>
              <a:gd name="connsiteX206" fmla="*/ 938213 w 2640806"/>
              <a:gd name="connsiteY206" fmla="*/ 1450315 h 1800359"/>
              <a:gd name="connsiteX207" fmla="*/ 962025 w 2640806"/>
              <a:gd name="connsiteY207" fmla="*/ 1497940 h 1800359"/>
              <a:gd name="connsiteX208" fmla="*/ 971550 w 2640806"/>
              <a:gd name="connsiteY208" fmla="*/ 1550327 h 1800359"/>
              <a:gd name="connsiteX209" fmla="*/ 1002507 w 2640806"/>
              <a:gd name="connsiteY209" fmla="*/ 1614621 h 1800359"/>
              <a:gd name="connsiteX210" fmla="*/ 1021557 w 2640806"/>
              <a:gd name="connsiteY210" fmla="*/ 1647959 h 1800359"/>
              <a:gd name="connsiteX211" fmla="*/ 1035844 w 2640806"/>
              <a:gd name="connsiteY211" fmla="*/ 1671771 h 1800359"/>
              <a:gd name="connsiteX212" fmla="*/ 1102519 w 2640806"/>
              <a:gd name="connsiteY212" fmla="*/ 1678915 h 1800359"/>
              <a:gd name="connsiteX213" fmla="*/ 1154907 w 2640806"/>
              <a:gd name="connsiteY213" fmla="*/ 1697965 h 1800359"/>
              <a:gd name="connsiteX214" fmla="*/ 1171575 w 2640806"/>
              <a:gd name="connsiteY214" fmla="*/ 1709871 h 1800359"/>
              <a:gd name="connsiteX215" fmla="*/ 1176338 w 2640806"/>
              <a:gd name="connsiteY215" fmla="*/ 1717015 h 1800359"/>
              <a:gd name="connsiteX216" fmla="*/ 1178719 w 2640806"/>
              <a:gd name="connsiteY216" fmla="*/ 1726540 h 1800359"/>
              <a:gd name="connsiteX217" fmla="*/ 1181100 w 2640806"/>
              <a:gd name="connsiteY217" fmla="*/ 1728921 h 1800359"/>
              <a:gd name="connsiteX218" fmla="*/ 1204913 w 2640806"/>
              <a:gd name="connsiteY218" fmla="*/ 1793215 h 1800359"/>
              <a:gd name="connsiteX219" fmla="*/ 1169194 w 2640806"/>
              <a:gd name="connsiteY219" fmla="*/ 1800359 h 1800359"/>
              <a:gd name="connsiteX220" fmla="*/ 1140619 w 2640806"/>
              <a:gd name="connsiteY220" fmla="*/ 1745590 h 1800359"/>
              <a:gd name="connsiteX221" fmla="*/ 1121569 w 2640806"/>
              <a:gd name="connsiteY221" fmla="*/ 1726540 h 1800359"/>
              <a:gd name="connsiteX222" fmla="*/ 1128713 w 2640806"/>
              <a:gd name="connsiteY222" fmla="*/ 1790834 h 1800359"/>
              <a:gd name="connsiteX223" fmla="*/ 1119188 w 2640806"/>
              <a:gd name="connsiteY223" fmla="*/ 1790834 h 1800359"/>
              <a:gd name="connsiteX224" fmla="*/ 1088232 w 2640806"/>
              <a:gd name="connsiteY224" fmla="*/ 1740827 h 1800359"/>
              <a:gd name="connsiteX225" fmla="*/ 1057275 w 2640806"/>
              <a:gd name="connsiteY225" fmla="*/ 1717015 h 1800359"/>
              <a:gd name="connsiteX226" fmla="*/ 1042988 w 2640806"/>
              <a:gd name="connsiteY226" fmla="*/ 1745590 h 1800359"/>
              <a:gd name="connsiteX227" fmla="*/ 1021557 w 2640806"/>
              <a:gd name="connsiteY227" fmla="*/ 1750352 h 1800359"/>
              <a:gd name="connsiteX228" fmla="*/ 985838 w 2640806"/>
              <a:gd name="connsiteY228" fmla="*/ 1697965 h 1800359"/>
              <a:gd name="connsiteX229" fmla="*/ 919163 w 2640806"/>
              <a:gd name="connsiteY229" fmla="*/ 1671771 h 1800359"/>
              <a:gd name="connsiteX230" fmla="*/ 876300 w 2640806"/>
              <a:gd name="connsiteY230" fmla="*/ 1638434 h 1800359"/>
              <a:gd name="connsiteX231" fmla="*/ 857250 w 2640806"/>
              <a:gd name="connsiteY231" fmla="*/ 1576521 h 1800359"/>
              <a:gd name="connsiteX232" fmla="*/ 862013 w 2640806"/>
              <a:gd name="connsiteY232" fmla="*/ 1528896 h 1800359"/>
              <a:gd name="connsiteX233" fmla="*/ 864394 w 2640806"/>
              <a:gd name="connsiteY233" fmla="*/ 1464602 h 1800359"/>
              <a:gd name="connsiteX234" fmla="*/ 866775 w 2640806"/>
              <a:gd name="connsiteY234" fmla="*/ 1400309 h 1800359"/>
              <a:gd name="connsiteX235" fmla="*/ 862013 w 2640806"/>
              <a:gd name="connsiteY235" fmla="*/ 1333634 h 1800359"/>
              <a:gd name="connsiteX236" fmla="*/ 804863 w 2640806"/>
              <a:gd name="connsiteY236" fmla="*/ 1305059 h 1800359"/>
              <a:gd name="connsiteX237" fmla="*/ 754857 w 2640806"/>
              <a:gd name="connsiteY237" fmla="*/ 1281246 h 1800359"/>
              <a:gd name="connsiteX238" fmla="*/ 692944 w 2640806"/>
              <a:gd name="connsiteY238" fmla="*/ 1250290 h 1800359"/>
              <a:gd name="connsiteX239" fmla="*/ 609600 w 2640806"/>
              <a:gd name="connsiteY239" fmla="*/ 1209809 h 1800359"/>
              <a:gd name="connsiteX240" fmla="*/ 566738 w 2640806"/>
              <a:gd name="connsiteY240" fmla="*/ 1183615 h 1800359"/>
              <a:gd name="connsiteX241" fmla="*/ 528638 w 2640806"/>
              <a:gd name="connsiteY241" fmla="*/ 1138371 h 1800359"/>
              <a:gd name="connsiteX242" fmla="*/ 523875 w 2640806"/>
              <a:gd name="connsiteY242" fmla="*/ 1109796 h 1800359"/>
              <a:gd name="connsiteX243" fmla="*/ 550069 w 2640806"/>
              <a:gd name="connsiteY243" fmla="*/ 1090746 h 1800359"/>
              <a:gd name="connsiteX244" fmla="*/ 561975 w 2640806"/>
              <a:gd name="connsiteY244" fmla="*/ 1064552 h 1800359"/>
              <a:gd name="connsiteX245" fmla="*/ 547688 w 2640806"/>
              <a:gd name="connsiteY245" fmla="*/ 1040740 h 1800359"/>
              <a:gd name="connsiteX246" fmla="*/ 490538 w 2640806"/>
              <a:gd name="connsiteY246" fmla="*/ 1076459 h 1800359"/>
              <a:gd name="connsiteX247" fmla="*/ 447675 w 2640806"/>
              <a:gd name="connsiteY247" fmla="*/ 1057409 h 1800359"/>
              <a:gd name="connsiteX248" fmla="*/ 454819 w 2640806"/>
              <a:gd name="connsiteY248" fmla="*/ 1026452 h 1800359"/>
              <a:gd name="connsiteX249" fmla="*/ 461963 w 2640806"/>
              <a:gd name="connsiteY249" fmla="*/ 988352 h 1800359"/>
              <a:gd name="connsiteX250" fmla="*/ 459582 w 2640806"/>
              <a:gd name="connsiteY250" fmla="*/ 976446 h 1800359"/>
              <a:gd name="connsiteX251" fmla="*/ 419100 w 2640806"/>
              <a:gd name="connsiteY251" fmla="*/ 959777 h 1800359"/>
              <a:gd name="connsiteX252" fmla="*/ 392907 w 2640806"/>
              <a:gd name="connsiteY252" fmla="*/ 905009 h 1800359"/>
              <a:gd name="connsiteX253" fmla="*/ 395288 w 2640806"/>
              <a:gd name="connsiteY253" fmla="*/ 857384 h 1800359"/>
              <a:gd name="connsiteX254" fmla="*/ 433388 w 2640806"/>
              <a:gd name="connsiteY254" fmla="*/ 835952 h 1800359"/>
              <a:gd name="connsiteX255" fmla="*/ 431007 w 2640806"/>
              <a:gd name="connsiteY255" fmla="*/ 800234 h 1800359"/>
              <a:gd name="connsiteX256" fmla="*/ 400050 w 2640806"/>
              <a:gd name="connsiteY256" fmla="*/ 819284 h 1800359"/>
              <a:gd name="connsiteX257" fmla="*/ 397669 w 2640806"/>
              <a:gd name="connsiteY257" fmla="*/ 781184 h 1800359"/>
              <a:gd name="connsiteX258" fmla="*/ 419100 w 2640806"/>
              <a:gd name="connsiteY258" fmla="*/ 743084 h 1800359"/>
              <a:gd name="connsiteX259" fmla="*/ 421482 w 2640806"/>
              <a:gd name="connsiteY259" fmla="*/ 695459 h 1800359"/>
              <a:gd name="connsiteX260" fmla="*/ 428625 w 2640806"/>
              <a:gd name="connsiteY260" fmla="*/ 669265 h 1800359"/>
              <a:gd name="connsiteX261" fmla="*/ 383382 w 2640806"/>
              <a:gd name="connsiteY261" fmla="*/ 669265 h 1800359"/>
              <a:gd name="connsiteX262" fmla="*/ 385763 w 2640806"/>
              <a:gd name="connsiteY262" fmla="*/ 619259 h 1800359"/>
              <a:gd name="connsiteX263" fmla="*/ 423863 w 2640806"/>
              <a:gd name="connsiteY263" fmla="*/ 602590 h 1800359"/>
              <a:gd name="connsiteX264" fmla="*/ 445294 w 2640806"/>
              <a:gd name="connsiteY264" fmla="*/ 562109 h 1800359"/>
              <a:gd name="connsiteX265" fmla="*/ 469107 w 2640806"/>
              <a:gd name="connsiteY265" fmla="*/ 526390 h 1800359"/>
              <a:gd name="connsiteX266" fmla="*/ 438150 w 2640806"/>
              <a:gd name="connsiteY266" fmla="*/ 519246 h 1800359"/>
              <a:gd name="connsiteX267" fmla="*/ 409575 w 2640806"/>
              <a:gd name="connsiteY267" fmla="*/ 521627 h 1800359"/>
              <a:gd name="connsiteX268" fmla="*/ 400050 w 2640806"/>
              <a:gd name="connsiteY268" fmla="*/ 552584 h 1800359"/>
              <a:gd name="connsiteX269" fmla="*/ 381000 w 2640806"/>
              <a:gd name="connsiteY269" fmla="*/ 588302 h 1800359"/>
              <a:gd name="connsiteX270" fmla="*/ 333375 w 2640806"/>
              <a:gd name="connsiteY270" fmla="*/ 614496 h 1800359"/>
              <a:gd name="connsiteX271" fmla="*/ 285750 w 2640806"/>
              <a:gd name="connsiteY271" fmla="*/ 635927 h 1800359"/>
              <a:gd name="connsiteX272" fmla="*/ 230982 w 2640806"/>
              <a:gd name="connsiteY272" fmla="*/ 643071 h 1800359"/>
              <a:gd name="connsiteX273" fmla="*/ 159544 w 2640806"/>
              <a:gd name="connsiteY273" fmla="*/ 631165 h 1800359"/>
              <a:gd name="connsiteX274" fmla="*/ 230982 w 2640806"/>
              <a:gd name="connsiteY274" fmla="*/ 612115 h 1800359"/>
              <a:gd name="connsiteX275" fmla="*/ 233363 w 2640806"/>
              <a:gd name="connsiteY275" fmla="*/ 581159 h 1800359"/>
              <a:gd name="connsiteX276" fmla="*/ 204788 w 2640806"/>
              <a:gd name="connsiteY276" fmla="*/ 557346 h 1800359"/>
              <a:gd name="connsiteX277" fmla="*/ 223838 w 2640806"/>
              <a:gd name="connsiteY277" fmla="*/ 531152 h 1800359"/>
              <a:gd name="connsiteX278" fmla="*/ 221457 w 2640806"/>
              <a:gd name="connsiteY278" fmla="*/ 495434 h 1800359"/>
              <a:gd name="connsiteX279" fmla="*/ 221457 w 2640806"/>
              <a:gd name="connsiteY279" fmla="*/ 495434 h 1800359"/>
              <a:gd name="connsiteX280" fmla="*/ 166688 w 2640806"/>
              <a:gd name="connsiteY280" fmla="*/ 500196 h 1800359"/>
              <a:gd name="connsiteX281" fmla="*/ 157163 w 2640806"/>
              <a:gd name="connsiteY281" fmla="*/ 533534 h 1800359"/>
              <a:gd name="connsiteX282" fmla="*/ 159544 w 2640806"/>
              <a:gd name="connsiteY282" fmla="*/ 478765 h 1800359"/>
              <a:gd name="connsiteX283" fmla="*/ 192882 w 2640806"/>
              <a:gd name="connsiteY283" fmla="*/ 433521 h 1800359"/>
              <a:gd name="connsiteX284" fmla="*/ 214313 w 2640806"/>
              <a:gd name="connsiteY284" fmla="*/ 414471 h 1800359"/>
              <a:gd name="connsiteX285" fmla="*/ 245269 w 2640806"/>
              <a:gd name="connsiteY285" fmla="*/ 393040 h 1800359"/>
              <a:gd name="connsiteX286" fmla="*/ 197644 w 2640806"/>
              <a:gd name="connsiteY286" fmla="*/ 378752 h 1800359"/>
              <a:gd name="connsiteX287" fmla="*/ 133350 w 2640806"/>
              <a:gd name="connsiteY287" fmla="*/ 378752 h 1800359"/>
              <a:gd name="connsiteX288" fmla="*/ 109538 w 2640806"/>
              <a:gd name="connsiteY288" fmla="*/ 378752 h 1800359"/>
              <a:gd name="connsiteX289" fmla="*/ 107157 w 2640806"/>
              <a:gd name="connsiteY289" fmla="*/ 433521 h 1800359"/>
              <a:gd name="connsiteX290" fmla="*/ 61913 w 2640806"/>
              <a:gd name="connsiteY290" fmla="*/ 378752 h 1800359"/>
              <a:gd name="connsiteX291" fmla="*/ 0 w 2640806"/>
              <a:gd name="connsiteY291" fmla="*/ 359702 h 1800359"/>
              <a:gd name="connsiteX292" fmla="*/ 0 w 2640806"/>
              <a:gd name="connsiteY292" fmla="*/ 338271 h 1800359"/>
              <a:gd name="connsiteX293" fmla="*/ 35719 w 2640806"/>
              <a:gd name="connsiteY293" fmla="*/ 314459 h 1800359"/>
              <a:gd name="connsiteX294" fmla="*/ 66675 w 2640806"/>
              <a:gd name="connsiteY294" fmla="*/ 273977 h 1800359"/>
              <a:gd name="connsiteX295" fmla="*/ 54769 w 2640806"/>
              <a:gd name="connsiteY295" fmla="*/ 238259 h 1800359"/>
              <a:gd name="connsiteX296" fmla="*/ 35719 w 2640806"/>
              <a:gd name="connsiteY296" fmla="*/ 214446 h 1800359"/>
              <a:gd name="connsiteX297" fmla="*/ 61913 w 2640806"/>
              <a:gd name="connsiteY297" fmla="*/ 200159 h 1800359"/>
              <a:gd name="connsiteX298" fmla="*/ 71438 w 2640806"/>
              <a:gd name="connsiteY298" fmla="*/ 159677 h 1800359"/>
              <a:gd name="connsiteX299" fmla="*/ 57150 w 2640806"/>
              <a:gd name="connsiteY299" fmla="*/ 123959 h 1800359"/>
              <a:gd name="connsiteX300" fmla="*/ 21432 w 2640806"/>
              <a:gd name="connsiteY300" fmla="*/ 81096 h 1800359"/>
              <a:gd name="connsiteX301" fmla="*/ 66675 w 2640806"/>
              <a:gd name="connsiteY301" fmla="*/ 57284 h 1800359"/>
              <a:gd name="connsiteX302" fmla="*/ 95250 w 2640806"/>
              <a:gd name="connsiteY302" fmla="*/ 47759 h 1800359"/>
              <a:gd name="connsiteX303" fmla="*/ 190500 w 2640806"/>
              <a:gd name="connsiteY303" fmla="*/ 134 h 1800359"/>
              <a:gd name="connsiteX304" fmla="*/ 269081 w 2640806"/>
              <a:gd name="connsiteY304" fmla="*/ 62046 h 1800359"/>
              <a:gd name="connsiteX305" fmla="*/ 404813 w 2640806"/>
              <a:gd name="connsiteY305" fmla="*/ 171583 h 18003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754981 w 2640806"/>
              <a:gd name="connsiteY192" fmla="*/ 1876559 h 1876559"/>
              <a:gd name="connsiteX193" fmla="*/ 1343025 w 2640806"/>
              <a:gd name="connsiteY193" fmla="*/ 1528896 h 1876559"/>
              <a:gd name="connsiteX194" fmla="*/ 1297782 w 2640806"/>
              <a:gd name="connsiteY194" fmla="*/ 1483652 h 1876559"/>
              <a:gd name="connsiteX195" fmla="*/ 1262063 w 2640806"/>
              <a:gd name="connsiteY195" fmla="*/ 1450315 h 1876559"/>
              <a:gd name="connsiteX196" fmla="*/ 1228725 w 2640806"/>
              <a:gd name="connsiteY196" fmla="*/ 1431265 h 1876559"/>
              <a:gd name="connsiteX197" fmla="*/ 1159669 w 2640806"/>
              <a:gd name="connsiteY197" fmla="*/ 1426502 h 1876559"/>
              <a:gd name="connsiteX198" fmla="*/ 1102519 w 2640806"/>
              <a:gd name="connsiteY198" fmla="*/ 1424121 h 1876559"/>
              <a:gd name="connsiteX199" fmla="*/ 1062038 w 2640806"/>
              <a:gd name="connsiteY199" fmla="*/ 1407452 h 1876559"/>
              <a:gd name="connsiteX200" fmla="*/ 1014413 w 2640806"/>
              <a:gd name="connsiteY200" fmla="*/ 1388402 h 1876559"/>
              <a:gd name="connsiteX201" fmla="*/ 983457 w 2640806"/>
              <a:gd name="connsiteY201" fmla="*/ 1366971 h 1876559"/>
              <a:gd name="connsiteX202" fmla="*/ 942975 w 2640806"/>
              <a:gd name="connsiteY202" fmla="*/ 1343159 h 1876559"/>
              <a:gd name="connsiteX203" fmla="*/ 900113 w 2640806"/>
              <a:gd name="connsiteY203" fmla="*/ 1319346 h 1876559"/>
              <a:gd name="connsiteX204" fmla="*/ 912019 w 2640806"/>
              <a:gd name="connsiteY204" fmla="*/ 1364590 h 1876559"/>
              <a:gd name="connsiteX205" fmla="*/ 923925 w 2640806"/>
              <a:gd name="connsiteY205" fmla="*/ 1409834 h 1876559"/>
              <a:gd name="connsiteX206" fmla="*/ 938213 w 2640806"/>
              <a:gd name="connsiteY206" fmla="*/ 1450315 h 1876559"/>
              <a:gd name="connsiteX207" fmla="*/ 962025 w 2640806"/>
              <a:gd name="connsiteY207" fmla="*/ 1497940 h 1876559"/>
              <a:gd name="connsiteX208" fmla="*/ 971550 w 2640806"/>
              <a:gd name="connsiteY208" fmla="*/ 1550327 h 1876559"/>
              <a:gd name="connsiteX209" fmla="*/ 1002507 w 2640806"/>
              <a:gd name="connsiteY209" fmla="*/ 1614621 h 1876559"/>
              <a:gd name="connsiteX210" fmla="*/ 1021557 w 2640806"/>
              <a:gd name="connsiteY210" fmla="*/ 1647959 h 1876559"/>
              <a:gd name="connsiteX211" fmla="*/ 1035844 w 2640806"/>
              <a:gd name="connsiteY211" fmla="*/ 1671771 h 1876559"/>
              <a:gd name="connsiteX212" fmla="*/ 1102519 w 2640806"/>
              <a:gd name="connsiteY212" fmla="*/ 1678915 h 1876559"/>
              <a:gd name="connsiteX213" fmla="*/ 1154907 w 2640806"/>
              <a:gd name="connsiteY213" fmla="*/ 1697965 h 1876559"/>
              <a:gd name="connsiteX214" fmla="*/ 1171575 w 2640806"/>
              <a:gd name="connsiteY214" fmla="*/ 1709871 h 1876559"/>
              <a:gd name="connsiteX215" fmla="*/ 1176338 w 2640806"/>
              <a:gd name="connsiteY215" fmla="*/ 1717015 h 1876559"/>
              <a:gd name="connsiteX216" fmla="*/ 1178719 w 2640806"/>
              <a:gd name="connsiteY216" fmla="*/ 1726540 h 1876559"/>
              <a:gd name="connsiteX217" fmla="*/ 1181100 w 2640806"/>
              <a:gd name="connsiteY217" fmla="*/ 1728921 h 1876559"/>
              <a:gd name="connsiteX218" fmla="*/ 1204913 w 2640806"/>
              <a:gd name="connsiteY218" fmla="*/ 1793215 h 1876559"/>
              <a:gd name="connsiteX219" fmla="*/ 1169194 w 2640806"/>
              <a:gd name="connsiteY219" fmla="*/ 1800359 h 1876559"/>
              <a:gd name="connsiteX220" fmla="*/ 1140619 w 2640806"/>
              <a:gd name="connsiteY220" fmla="*/ 1745590 h 1876559"/>
              <a:gd name="connsiteX221" fmla="*/ 1121569 w 2640806"/>
              <a:gd name="connsiteY221" fmla="*/ 1726540 h 1876559"/>
              <a:gd name="connsiteX222" fmla="*/ 1128713 w 2640806"/>
              <a:gd name="connsiteY222" fmla="*/ 1790834 h 1876559"/>
              <a:gd name="connsiteX223" fmla="*/ 1119188 w 2640806"/>
              <a:gd name="connsiteY223" fmla="*/ 1790834 h 1876559"/>
              <a:gd name="connsiteX224" fmla="*/ 1088232 w 2640806"/>
              <a:gd name="connsiteY224" fmla="*/ 1740827 h 1876559"/>
              <a:gd name="connsiteX225" fmla="*/ 1057275 w 2640806"/>
              <a:gd name="connsiteY225" fmla="*/ 1717015 h 1876559"/>
              <a:gd name="connsiteX226" fmla="*/ 1042988 w 2640806"/>
              <a:gd name="connsiteY226" fmla="*/ 1745590 h 1876559"/>
              <a:gd name="connsiteX227" fmla="*/ 1021557 w 2640806"/>
              <a:gd name="connsiteY227" fmla="*/ 1750352 h 1876559"/>
              <a:gd name="connsiteX228" fmla="*/ 985838 w 2640806"/>
              <a:gd name="connsiteY228" fmla="*/ 1697965 h 1876559"/>
              <a:gd name="connsiteX229" fmla="*/ 919163 w 2640806"/>
              <a:gd name="connsiteY229" fmla="*/ 1671771 h 1876559"/>
              <a:gd name="connsiteX230" fmla="*/ 876300 w 2640806"/>
              <a:gd name="connsiteY230" fmla="*/ 1638434 h 1876559"/>
              <a:gd name="connsiteX231" fmla="*/ 857250 w 2640806"/>
              <a:gd name="connsiteY231" fmla="*/ 1576521 h 1876559"/>
              <a:gd name="connsiteX232" fmla="*/ 862013 w 2640806"/>
              <a:gd name="connsiteY232" fmla="*/ 1528896 h 1876559"/>
              <a:gd name="connsiteX233" fmla="*/ 864394 w 2640806"/>
              <a:gd name="connsiteY233" fmla="*/ 1464602 h 1876559"/>
              <a:gd name="connsiteX234" fmla="*/ 866775 w 2640806"/>
              <a:gd name="connsiteY234" fmla="*/ 1400309 h 1876559"/>
              <a:gd name="connsiteX235" fmla="*/ 862013 w 2640806"/>
              <a:gd name="connsiteY235" fmla="*/ 1333634 h 1876559"/>
              <a:gd name="connsiteX236" fmla="*/ 804863 w 2640806"/>
              <a:gd name="connsiteY236" fmla="*/ 1305059 h 1876559"/>
              <a:gd name="connsiteX237" fmla="*/ 754857 w 2640806"/>
              <a:gd name="connsiteY237" fmla="*/ 1281246 h 1876559"/>
              <a:gd name="connsiteX238" fmla="*/ 692944 w 2640806"/>
              <a:gd name="connsiteY238" fmla="*/ 1250290 h 1876559"/>
              <a:gd name="connsiteX239" fmla="*/ 609600 w 2640806"/>
              <a:gd name="connsiteY239" fmla="*/ 1209809 h 1876559"/>
              <a:gd name="connsiteX240" fmla="*/ 566738 w 2640806"/>
              <a:gd name="connsiteY240" fmla="*/ 1183615 h 1876559"/>
              <a:gd name="connsiteX241" fmla="*/ 528638 w 2640806"/>
              <a:gd name="connsiteY241" fmla="*/ 1138371 h 1876559"/>
              <a:gd name="connsiteX242" fmla="*/ 523875 w 2640806"/>
              <a:gd name="connsiteY242" fmla="*/ 1109796 h 1876559"/>
              <a:gd name="connsiteX243" fmla="*/ 550069 w 2640806"/>
              <a:gd name="connsiteY243" fmla="*/ 1090746 h 1876559"/>
              <a:gd name="connsiteX244" fmla="*/ 561975 w 2640806"/>
              <a:gd name="connsiteY244" fmla="*/ 1064552 h 1876559"/>
              <a:gd name="connsiteX245" fmla="*/ 547688 w 2640806"/>
              <a:gd name="connsiteY245" fmla="*/ 1040740 h 1876559"/>
              <a:gd name="connsiteX246" fmla="*/ 490538 w 2640806"/>
              <a:gd name="connsiteY246" fmla="*/ 1076459 h 1876559"/>
              <a:gd name="connsiteX247" fmla="*/ 447675 w 2640806"/>
              <a:gd name="connsiteY247" fmla="*/ 1057409 h 1876559"/>
              <a:gd name="connsiteX248" fmla="*/ 454819 w 2640806"/>
              <a:gd name="connsiteY248" fmla="*/ 1026452 h 1876559"/>
              <a:gd name="connsiteX249" fmla="*/ 461963 w 2640806"/>
              <a:gd name="connsiteY249" fmla="*/ 988352 h 1876559"/>
              <a:gd name="connsiteX250" fmla="*/ 459582 w 2640806"/>
              <a:gd name="connsiteY250" fmla="*/ 976446 h 1876559"/>
              <a:gd name="connsiteX251" fmla="*/ 419100 w 2640806"/>
              <a:gd name="connsiteY251" fmla="*/ 959777 h 1876559"/>
              <a:gd name="connsiteX252" fmla="*/ 392907 w 2640806"/>
              <a:gd name="connsiteY252" fmla="*/ 905009 h 1876559"/>
              <a:gd name="connsiteX253" fmla="*/ 395288 w 2640806"/>
              <a:gd name="connsiteY253" fmla="*/ 857384 h 1876559"/>
              <a:gd name="connsiteX254" fmla="*/ 433388 w 2640806"/>
              <a:gd name="connsiteY254" fmla="*/ 835952 h 1876559"/>
              <a:gd name="connsiteX255" fmla="*/ 431007 w 2640806"/>
              <a:gd name="connsiteY255" fmla="*/ 800234 h 1876559"/>
              <a:gd name="connsiteX256" fmla="*/ 400050 w 2640806"/>
              <a:gd name="connsiteY256" fmla="*/ 819284 h 1876559"/>
              <a:gd name="connsiteX257" fmla="*/ 397669 w 2640806"/>
              <a:gd name="connsiteY257" fmla="*/ 781184 h 1876559"/>
              <a:gd name="connsiteX258" fmla="*/ 419100 w 2640806"/>
              <a:gd name="connsiteY258" fmla="*/ 743084 h 1876559"/>
              <a:gd name="connsiteX259" fmla="*/ 421482 w 2640806"/>
              <a:gd name="connsiteY259" fmla="*/ 695459 h 1876559"/>
              <a:gd name="connsiteX260" fmla="*/ 428625 w 2640806"/>
              <a:gd name="connsiteY260" fmla="*/ 669265 h 1876559"/>
              <a:gd name="connsiteX261" fmla="*/ 383382 w 2640806"/>
              <a:gd name="connsiteY261" fmla="*/ 669265 h 1876559"/>
              <a:gd name="connsiteX262" fmla="*/ 385763 w 2640806"/>
              <a:gd name="connsiteY262" fmla="*/ 619259 h 1876559"/>
              <a:gd name="connsiteX263" fmla="*/ 423863 w 2640806"/>
              <a:gd name="connsiteY263" fmla="*/ 602590 h 1876559"/>
              <a:gd name="connsiteX264" fmla="*/ 445294 w 2640806"/>
              <a:gd name="connsiteY264" fmla="*/ 562109 h 1876559"/>
              <a:gd name="connsiteX265" fmla="*/ 469107 w 2640806"/>
              <a:gd name="connsiteY265" fmla="*/ 526390 h 1876559"/>
              <a:gd name="connsiteX266" fmla="*/ 438150 w 2640806"/>
              <a:gd name="connsiteY266" fmla="*/ 519246 h 1876559"/>
              <a:gd name="connsiteX267" fmla="*/ 409575 w 2640806"/>
              <a:gd name="connsiteY267" fmla="*/ 521627 h 1876559"/>
              <a:gd name="connsiteX268" fmla="*/ 400050 w 2640806"/>
              <a:gd name="connsiteY268" fmla="*/ 552584 h 1876559"/>
              <a:gd name="connsiteX269" fmla="*/ 381000 w 2640806"/>
              <a:gd name="connsiteY269" fmla="*/ 588302 h 1876559"/>
              <a:gd name="connsiteX270" fmla="*/ 333375 w 2640806"/>
              <a:gd name="connsiteY270" fmla="*/ 614496 h 1876559"/>
              <a:gd name="connsiteX271" fmla="*/ 285750 w 2640806"/>
              <a:gd name="connsiteY271" fmla="*/ 635927 h 1876559"/>
              <a:gd name="connsiteX272" fmla="*/ 230982 w 2640806"/>
              <a:gd name="connsiteY272" fmla="*/ 643071 h 1876559"/>
              <a:gd name="connsiteX273" fmla="*/ 159544 w 2640806"/>
              <a:gd name="connsiteY273" fmla="*/ 631165 h 1876559"/>
              <a:gd name="connsiteX274" fmla="*/ 230982 w 2640806"/>
              <a:gd name="connsiteY274" fmla="*/ 612115 h 1876559"/>
              <a:gd name="connsiteX275" fmla="*/ 233363 w 2640806"/>
              <a:gd name="connsiteY275" fmla="*/ 581159 h 1876559"/>
              <a:gd name="connsiteX276" fmla="*/ 204788 w 2640806"/>
              <a:gd name="connsiteY276" fmla="*/ 557346 h 1876559"/>
              <a:gd name="connsiteX277" fmla="*/ 223838 w 2640806"/>
              <a:gd name="connsiteY277" fmla="*/ 531152 h 1876559"/>
              <a:gd name="connsiteX278" fmla="*/ 221457 w 2640806"/>
              <a:gd name="connsiteY278" fmla="*/ 495434 h 1876559"/>
              <a:gd name="connsiteX279" fmla="*/ 221457 w 2640806"/>
              <a:gd name="connsiteY279" fmla="*/ 495434 h 1876559"/>
              <a:gd name="connsiteX280" fmla="*/ 166688 w 2640806"/>
              <a:gd name="connsiteY280" fmla="*/ 500196 h 1876559"/>
              <a:gd name="connsiteX281" fmla="*/ 157163 w 2640806"/>
              <a:gd name="connsiteY281" fmla="*/ 533534 h 1876559"/>
              <a:gd name="connsiteX282" fmla="*/ 159544 w 2640806"/>
              <a:gd name="connsiteY282" fmla="*/ 478765 h 1876559"/>
              <a:gd name="connsiteX283" fmla="*/ 192882 w 2640806"/>
              <a:gd name="connsiteY283" fmla="*/ 433521 h 1876559"/>
              <a:gd name="connsiteX284" fmla="*/ 214313 w 2640806"/>
              <a:gd name="connsiteY284" fmla="*/ 414471 h 1876559"/>
              <a:gd name="connsiteX285" fmla="*/ 245269 w 2640806"/>
              <a:gd name="connsiteY285" fmla="*/ 393040 h 1876559"/>
              <a:gd name="connsiteX286" fmla="*/ 197644 w 2640806"/>
              <a:gd name="connsiteY286" fmla="*/ 378752 h 1876559"/>
              <a:gd name="connsiteX287" fmla="*/ 133350 w 2640806"/>
              <a:gd name="connsiteY287" fmla="*/ 378752 h 1876559"/>
              <a:gd name="connsiteX288" fmla="*/ 109538 w 2640806"/>
              <a:gd name="connsiteY288" fmla="*/ 378752 h 1876559"/>
              <a:gd name="connsiteX289" fmla="*/ 107157 w 2640806"/>
              <a:gd name="connsiteY289" fmla="*/ 433521 h 1876559"/>
              <a:gd name="connsiteX290" fmla="*/ 61913 w 2640806"/>
              <a:gd name="connsiteY290" fmla="*/ 378752 h 1876559"/>
              <a:gd name="connsiteX291" fmla="*/ 0 w 2640806"/>
              <a:gd name="connsiteY291" fmla="*/ 359702 h 1876559"/>
              <a:gd name="connsiteX292" fmla="*/ 0 w 2640806"/>
              <a:gd name="connsiteY292" fmla="*/ 338271 h 1876559"/>
              <a:gd name="connsiteX293" fmla="*/ 35719 w 2640806"/>
              <a:gd name="connsiteY293" fmla="*/ 314459 h 1876559"/>
              <a:gd name="connsiteX294" fmla="*/ 66675 w 2640806"/>
              <a:gd name="connsiteY294" fmla="*/ 273977 h 1876559"/>
              <a:gd name="connsiteX295" fmla="*/ 54769 w 2640806"/>
              <a:gd name="connsiteY295" fmla="*/ 238259 h 1876559"/>
              <a:gd name="connsiteX296" fmla="*/ 35719 w 2640806"/>
              <a:gd name="connsiteY296" fmla="*/ 214446 h 1876559"/>
              <a:gd name="connsiteX297" fmla="*/ 61913 w 2640806"/>
              <a:gd name="connsiteY297" fmla="*/ 200159 h 1876559"/>
              <a:gd name="connsiteX298" fmla="*/ 71438 w 2640806"/>
              <a:gd name="connsiteY298" fmla="*/ 159677 h 1876559"/>
              <a:gd name="connsiteX299" fmla="*/ 57150 w 2640806"/>
              <a:gd name="connsiteY299" fmla="*/ 123959 h 1876559"/>
              <a:gd name="connsiteX300" fmla="*/ 21432 w 2640806"/>
              <a:gd name="connsiteY300" fmla="*/ 81096 h 1876559"/>
              <a:gd name="connsiteX301" fmla="*/ 66675 w 2640806"/>
              <a:gd name="connsiteY301" fmla="*/ 57284 h 1876559"/>
              <a:gd name="connsiteX302" fmla="*/ 95250 w 2640806"/>
              <a:gd name="connsiteY302" fmla="*/ 47759 h 1876559"/>
              <a:gd name="connsiteX303" fmla="*/ 190500 w 2640806"/>
              <a:gd name="connsiteY303" fmla="*/ 134 h 1876559"/>
              <a:gd name="connsiteX304" fmla="*/ 269081 w 2640806"/>
              <a:gd name="connsiteY304" fmla="*/ 62046 h 1876559"/>
              <a:gd name="connsiteX305" fmla="*/ 404813 w 2640806"/>
              <a:gd name="connsiteY305" fmla="*/ 171583 h 1876559"/>
              <a:gd name="connsiteX0" fmla="*/ 404813 w 2640806"/>
              <a:gd name="connsiteY0" fmla="*/ 171583 h 1897876"/>
              <a:gd name="connsiteX1" fmla="*/ 409575 w 2640806"/>
              <a:gd name="connsiteY1" fmla="*/ 219209 h 1897876"/>
              <a:gd name="connsiteX2" fmla="*/ 397669 w 2640806"/>
              <a:gd name="connsiteY2" fmla="*/ 278740 h 1897876"/>
              <a:gd name="connsiteX3" fmla="*/ 407194 w 2640806"/>
              <a:gd name="connsiteY3" fmla="*/ 321602 h 1897876"/>
              <a:gd name="connsiteX4" fmla="*/ 452438 w 2640806"/>
              <a:gd name="connsiteY4" fmla="*/ 354940 h 1897876"/>
              <a:gd name="connsiteX5" fmla="*/ 504825 w 2640806"/>
              <a:gd name="connsiteY5" fmla="*/ 378752 h 1897876"/>
              <a:gd name="connsiteX6" fmla="*/ 554832 w 2640806"/>
              <a:gd name="connsiteY6" fmla="*/ 366846 h 1897876"/>
              <a:gd name="connsiteX7" fmla="*/ 602457 w 2640806"/>
              <a:gd name="connsiteY7" fmla="*/ 369227 h 1897876"/>
              <a:gd name="connsiteX8" fmla="*/ 650082 w 2640806"/>
              <a:gd name="connsiteY8" fmla="*/ 373990 h 1897876"/>
              <a:gd name="connsiteX9" fmla="*/ 661988 w 2640806"/>
              <a:gd name="connsiteY9" fmla="*/ 402565 h 1897876"/>
              <a:gd name="connsiteX10" fmla="*/ 700088 w 2640806"/>
              <a:gd name="connsiteY10" fmla="*/ 431140 h 1897876"/>
              <a:gd name="connsiteX11" fmla="*/ 666750 w 2640806"/>
              <a:gd name="connsiteY11" fmla="*/ 447809 h 1897876"/>
              <a:gd name="connsiteX12" fmla="*/ 647700 w 2640806"/>
              <a:gd name="connsiteY12" fmla="*/ 469240 h 1897876"/>
              <a:gd name="connsiteX13" fmla="*/ 635794 w 2640806"/>
              <a:gd name="connsiteY13" fmla="*/ 509721 h 1897876"/>
              <a:gd name="connsiteX14" fmla="*/ 633413 w 2640806"/>
              <a:gd name="connsiteY14" fmla="*/ 545440 h 1897876"/>
              <a:gd name="connsiteX15" fmla="*/ 647700 w 2640806"/>
              <a:gd name="connsiteY15" fmla="*/ 559727 h 1897876"/>
              <a:gd name="connsiteX16" fmla="*/ 688182 w 2640806"/>
              <a:gd name="connsiteY16" fmla="*/ 552584 h 1897876"/>
              <a:gd name="connsiteX17" fmla="*/ 723900 w 2640806"/>
              <a:gd name="connsiteY17" fmla="*/ 557346 h 1897876"/>
              <a:gd name="connsiteX18" fmla="*/ 738188 w 2640806"/>
              <a:gd name="connsiteY18" fmla="*/ 583540 h 1897876"/>
              <a:gd name="connsiteX19" fmla="*/ 726282 w 2640806"/>
              <a:gd name="connsiteY19" fmla="*/ 612115 h 1897876"/>
              <a:gd name="connsiteX20" fmla="*/ 747713 w 2640806"/>
              <a:gd name="connsiteY20" fmla="*/ 633546 h 1897876"/>
              <a:gd name="connsiteX21" fmla="*/ 762000 w 2640806"/>
              <a:gd name="connsiteY21" fmla="*/ 647834 h 1897876"/>
              <a:gd name="connsiteX22" fmla="*/ 742950 w 2640806"/>
              <a:gd name="connsiteY22" fmla="*/ 664502 h 1897876"/>
              <a:gd name="connsiteX23" fmla="*/ 754857 w 2640806"/>
              <a:gd name="connsiteY23" fmla="*/ 690696 h 1897876"/>
              <a:gd name="connsiteX24" fmla="*/ 771525 w 2640806"/>
              <a:gd name="connsiteY24" fmla="*/ 704984 h 1897876"/>
              <a:gd name="connsiteX25" fmla="*/ 797719 w 2640806"/>
              <a:gd name="connsiteY25" fmla="*/ 697840 h 1897876"/>
              <a:gd name="connsiteX26" fmla="*/ 833438 w 2640806"/>
              <a:gd name="connsiteY26" fmla="*/ 724034 h 1897876"/>
              <a:gd name="connsiteX27" fmla="*/ 852488 w 2640806"/>
              <a:gd name="connsiteY27" fmla="*/ 766896 h 1897876"/>
              <a:gd name="connsiteX28" fmla="*/ 876300 w 2640806"/>
              <a:gd name="connsiteY28" fmla="*/ 804996 h 1897876"/>
              <a:gd name="connsiteX29" fmla="*/ 881063 w 2640806"/>
              <a:gd name="connsiteY29" fmla="*/ 833571 h 1897876"/>
              <a:gd name="connsiteX30" fmla="*/ 912019 w 2640806"/>
              <a:gd name="connsiteY30" fmla="*/ 831190 h 1897876"/>
              <a:gd name="connsiteX31" fmla="*/ 969169 w 2640806"/>
              <a:gd name="connsiteY31" fmla="*/ 826427 h 1897876"/>
              <a:gd name="connsiteX32" fmla="*/ 997744 w 2640806"/>
              <a:gd name="connsiteY32" fmla="*/ 826427 h 1897876"/>
              <a:gd name="connsiteX33" fmla="*/ 997744 w 2640806"/>
              <a:gd name="connsiteY33" fmla="*/ 793090 h 1897876"/>
              <a:gd name="connsiteX34" fmla="*/ 1021557 w 2640806"/>
              <a:gd name="connsiteY34" fmla="*/ 785946 h 1897876"/>
              <a:gd name="connsiteX35" fmla="*/ 1038225 w 2640806"/>
              <a:gd name="connsiteY35" fmla="*/ 816902 h 1897876"/>
              <a:gd name="connsiteX36" fmla="*/ 1078707 w 2640806"/>
              <a:gd name="connsiteY36" fmla="*/ 788327 h 1897876"/>
              <a:gd name="connsiteX37" fmla="*/ 1076325 w 2640806"/>
              <a:gd name="connsiteY37" fmla="*/ 754990 h 1897876"/>
              <a:gd name="connsiteX38" fmla="*/ 1078707 w 2640806"/>
              <a:gd name="connsiteY38" fmla="*/ 738321 h 1897876"/>
              <a:gd name="connsiteX39" fmla="*/ 1097757 w 2640806"/>
              <a:gd name="connsiteY39" fmla="*/ 735940 h 1897876"/>
              <a:gd name="connsiteX40" fmla="*/ 1107282 w 2640806"/>
              <a:gd name="connsiteY40" fmla="*/ 778802 h 1897876"/>
              <a:gd name="connsiteX41" fmla="*/ 1138238 w 2640806"/>
              <a:gd name="connsiteY41" fmla="*/ 747846 h 1897876"/>
              <a:gd name="connsiteX42" fmla="*/ 1181100 w 2640806"/>
              <a:gd name="connsiteY42" fmla="*/ 759752 h 1897876"/>
              <a:gd name="connsiteX43" fmla="*/ 1204913 w 2640806"/>
              <a:gd name="connsiteY43" fmla="*/ 771659 h 1897876"/>
              <a:gd name="connsiteX44" fmla="*/ 1221582 w 2640806"/>
              <a:gd name="connsiteY44" fmla="*/ 759752 h 1897876"/>
              <a:gd name="connsiteX45" fmla="*/ 1235869 w 2640806"/>
              <a:gd name="connsiteY45" fmla="*/ 731177 h 1897876"/>
              <a:gd name="connsiteX46" fmla="*/ 1273969 w 2640806"/>
              <a:gd name="connsiteY46" fmla="*/ 712127 h 1897876"/>
              <a:gd name="connsiteX47" fmla="*/ 1309688 w 2640806"/>
              <a:gd name="connsiteY47" fmla="*/ 738321 h 1897876"/>
              <a:gd name="connsiteX48" fmla="*/ 1335882 w 2640806"/>
              <a:gd name="connsiteY48" fmla="*/ 740702 h 1897876"/>
              <a:gd name="connsiteX49" fmla="*/ 1393032 w 2640806"/>
              <a:gd name="connsiteY49" fmla="*/ 726415 h 1897876"/>
              <a:gd name="connsiteX50" fmla="*/ 1419225 w 2640806"/>
              <a:gd name="connsiteY50" fmla="*/ 726415 h 1897876"/>
              <a:gd name="connsiteX51" fmla="*/ 1433513 w 2640806"/>
              <a:gd name="connsiteY51" fmla="*/ 690696 h 1897876"/>
              <a:gd name="connsiteX52" fmla="*/ 1466850 w 2640806"/>
              <a:gd name="connsiteY52" fmla="*/ 721652 h 1897876"/>
              <a:gd name="connsiteX53" fmla="*/ 1481138 w 2640806"/>
              <a:gd name="connsiteY53" fmla="*/ 738321 h 1897876"/>
              <a:gd name="connsiteX54" fmla="*/ 1512094 w 2640806"/>
              <a:gd name="connsiteY54" fmla="*/ 797852 h 1897876"/>
              <a:gd name="connsiteX55" fmla="*/ 1526382 w 2640806"/>
              <a:gd name="connsiteY55" fmla="*/ 835952 h 1897876"/>
              <a:gd name="connsiteX56" fmla="*/ 1543050 w 2640806"/>
              <a:gd name="connsiteY56" fmla="*/ 850240 h 1897876"/>
              <a:gd name="connsiteX57" fmla="*/ 1597819 w 2640806"/>
              <a:gd name="connsiteY57" fmla="*/ 866908 h 1897876"/>
              <a:gd name="connsiteX58" fmla="*/ 1631157 w 2640806"/>
              <a:gd name="connsiteY58" fmla="*/ 902628 h 1897876"/>
              <a:gd name="connsiteX59" fmla="*/ 1645444 w 2640806"/>
              <a:gd name="connsiteY59" fmla="*/ 947872 h 1897876"/>
              <a:gd name="connsiteX60" fmla="*/ 1688307 w 2640806"/>
              <a:gd name="connsiteY60" fmla="*/ 969303 h 1897876"/>
              <a:gd name="connsiteX61" fmla="*/ 1731169 w 2640806"/>
              <a:gd name="connsiteY61" fmla="*/ 964541 h 1897876"/>
              <a:gd name="connsiteX62" fmla="*/ 1778794 w 2640806"/>
              <a:gd name="connsiteY62" fmla="*/ 928822 h 1897876"/>
              <a:gd name="connsiteX63" fmla="*/ 1814513 w 2640806"/>
              <a:gd name="connsiteY63" fmla="*/ 916916 h 1897876"/>
              <a:gd name="connsiteX64" fmla="*/ 1869282 w 2640806"/>
              <a:gd name="connsiteY64" fmla="*/ 924059 h 1897876"/>
              <a:gd name="connsiteX65" fmla="*/ 1907382 w 2640806"/>
              <a:gd name="connsiteY65" fmla="*/ 940728 h 1897876"/>
              <a:gd name="connsiteX66" fmla="*/ 1933575 w 2640806"/>
              <a:gd name="connsiteY66" fmla="*/ 978828 h 1897876"/>
              <a:gd name="connsiteX67" fmla="*/ 1962150 w 2640806"/>
              <a:gd name="connsiteY67" fmla="*/ 971685 h 1897876"/>
              <a:gd name="connsiteX68" fmla="*/ 1988344 w 2640806"/>
              <a:gd name="connsiteY68" fmla="*/ 955016 h 1897876"/>
              <a:gd name="connsiteX69" fmla="*/ 2024063 w 2640806"/>
              <a:gd name="connsiteY69" fmla="*/ 933585 h 1897876"/>
              <a:gd name="connsiteX70" fmla="*/ 2057400 w 2640806"/>
              <a:gd name="connsiteY70" fmla="*/ 950253 h 1897876"/>
              <a:gd name="connsiteX71" fmla="*/ 2081213 w 2640806"/>
              <a:gd name="connsiteY71" fmla="*/ 983591 h 1897876"/>
              <a:gd name="connsiteX72" fmla="*/ 2109788 w 2640806"/>
              <a:gd name="connsiteY72" fmla="*/ 1024072 h 1897876"/>
              <a:gd name="connsiteX73" fmla="*/ 2143125 w 2640806"/>
              <a:gd name="connsiteY73" fmla="*/ 1028834 h 1897876"/>
              <a:gd name="connsiteX74" fmla="*/ 2183607 w 2640806"/>
              <a:gd name="connsiteY74" fmla="*/ 995497 h 1897876"/>
              <a:gd name="connsiteX75" fmla="*/ 2188369 w 2640806"/>
              <a:gd name="connsiteY75" fmla="*/ 945491 h 1897876"/>
              <a:gd name="connsiteX76" fmla="*/ 2231232 w 2640806"/>
              <a:gd name="connsiteY76" fmla="*/ 938347 h 1897876"/>
              <a:gd name="connsiteX77" fmla="*/ 2300288 w 2640806"/>
              <a:gd name="connsiteY77" fmla="*/ 971685 h 1897876"/>
              <a:gd name="connsiteX78" fmla="*/ 2395538 w 2640806"/>
              <a:gd name="connsiteY78" fmla="*/ 997878 h 1897876"/>
              <a:gd name="connsiteX79" fmla="*/ 2459832 w 2640806"/>
              <a:gd name="connsiteY79" fmla="*/ 1035978 h 1897876"/>
              <a:gd name="connsiteX80" fmla="*/ 2488407 w 2640806"/>
              <a:gd name="connsiteY80" fmla="*/ 1083603 h 1897876"/>
              <a:gd name="connsiteX81" fmla="*/ 2502694 w 2640806"/>
              <a:gd name="connsiteY81" fmla="*/ 1100272 h 1897876"/>
              <a:gd name="connsiteX82" fmla="*/ 2543175 w 2640806"/>
              <a:gd name="connsiteY82" fmla="*/ 1124085 h 1897876"/>
              <a:gd name="connsiteX83" fmla="*/ 2640806 w 2640806"/>
              <a:gd name="connsiteY83" fmla="*/ 1152658 h 1897876"/>
              <a:gd name="connsiteX84" fmla="*/ 2516982 w 2640806"/>
              <a:gd name="connsiteY84" fmla="*/ 1150278 h 1897876"/>
              <a:gd name="connsiteX85" fmla="*/ 2493169 w 2640806"/>
              <a:gd name="connsiteY85" fmla="*/ 1155041 h 1897876"/>
              <a:gd name="connsiteX86" fmla="*/ 2443163 w 2640806"/>
              <a:gd name="connsiteY86" fmla="*/ 1126466 h 1897876"/>
              <a:gd name="connsiteX87" fmla="*/ 2440781 w 2640806"/>
              <a:gd name="connsiteY87" fmla="*/ 1090747 h 1897876"/>
              <a:gd name="connsiteX88" fmla="*/ 2419350 w 2640806"/>
              <a:gd name="connsiteY88" fmla="*/ 1052647 h 1897876"/>
              <a:gd name="connsiteX89" fmla="*/ 2371725 w 2640806"/>
              <a:gd name="connsiteY89" fmla="*/ 1043122 h 1897876"/>
              <a:gd name="connsiteX90" fmla="*/ 2319338 w 2640806"/>
              <a:gd name="connsiteY90" fmla="*/ 1019309 h 1897876"/>
              <a:gd name="connsiteX91" fmla="*/ 2240756 w 2640806"/>
              <a:gd name="connsiteY91" fmla="*/ 993115 h 1897876"/>
              <a:gd name="connsiteX92" fmla="*/ 2224088 w 2640806"/>
              <a:gd name="connsiteY92" fmla="*/ 1012166 h 1897876"/>
              <a:gd name="connsiteX93" fmla="*/ 2178844 w 2640806"/>
              <a:gd name="connsiteY93" fmla="*/ 1052647 h 1897876"/>
              <a:gd name="connsiteX94" fmla="*/ 2116932 w 2640806"/>
              <a:gd name="connsiteY94" fmla="*/ 1081222 h 1897876"/>
              <a:gd name="connsiteX95" fmla="*/ 2071688 w 2640806"/>
              <a:gd name="connsiteY95" fmla="*/ 1064553 h 1897876"/>
              <a:gd name="connsiteX96" fmla="*/ 2035969 w 2640806"/>
              <a:gd name="connsiteY96" fmla="*/ 1028835 h 1897876"/>
              <a:gd name="connsiteX97" fmla="*/ 2045494 w 2640806"/>
              <a:gd name="connsiteY97" fmla="*/ 1009785 h 1897876"/>
              <a:gd name="connsiteX98" fmla="*/ 2007394 w 2640806"/>
              <a:gd name="connsiteY98" fmla="*/ 1014547 h 1897876"/>
              <a:gd name="connsiteX99" fmla="*/ 1974057 w 2640806"/>
              <a:gd name="connsiteY99" fmla="*/ 1043122 h 1897876"/>
              <a:gd name="connsiteX100" fmla="*/ 1933575 w 2640806"/>
              <a:gd name="connsiteY100" fmla="*/ 1047885 h 1897876"/>
              <a:gd name="connsiteX101" fmla="*/ 1890713 w 2640806"/>
              <a:gd name="connsiteY101" fmla="*/ 1019310 h 1897876"/>
              <a:gd name="connsiteX102" fmla="*/ 1854994 w 2640806"/>
              <a:gd name="connsiteY102" fmla="*/ 969304 h 1897876"/>
              <a:gd name="connsiteX103" fmla="*/ 1814513 w 2640806"/>
              <a:gd name="connsiteY103" fmla="*/ 971685 h 1897876"/>
              <a:gd name="connsiteX104" fmla="*/ 1778794 w 2640806"/>
              <a:gd name="connsiteY104" fmla="*/ 1000260 h 1897876"/>
              <a:gd name="connsiteX105" fmla="*/ 1721644 w 2640806"/>
              <a:gd name="connsiteY105" fmla="*/ 1031216 h 1897876"/>
              <a:gd name="connsiteX106" fmla="*/ 1671638 w 2640806"/>
              <a:gd name="connsiteY106" fmla="*/ 1031216 h 1897876"/>
              <a:gd name="connsiteX107" fmla="*/ 1631157 w 2640806"/>
              <a:gd name="connsiteY107" fmla="*/ 1009785 h 1897876"/>
              <a:gd name="connsiteX108" fmla="*/ 1604963 w 2640806"/>
              <a:gd name="connsiteY108" fmla="*/ 993116 h 1897876"/>
              <a:gd name="connsiteX109" fmla="*/ 1583532 w 2640806"/>
              <a:gd name="connsiteY109" fmla="*/ 952635 h 1897876"/>
              <a:gd name="connsiteX110" fmla="*/ 1562100 w 2640806"/>
              <a:gd name="connsiteY110" fmla="*/ 919297 h 1897876"/>
              <a:gd name="connsiteX111" fmla="*/ 1516857 w 2640806"/>
              <a:gd name="connsiteY111" fmla="*/ 926440 h 1897876"/>
              <a:gd name="connsiteX112" fmla="*/ 1471613 w 2640806"/>
              <a:gd name="connsiteY112" fmla="*/ 897865 h 1897876"/>
              <a:gd name="connsiteX113" fmla="*/ 1438275 w 2640806"/>
              <a:gd name="connsiteY113" fmla="*/ 847859 h 1897876"/>
              <a:gd name="connsiteX114" fmla="*/ 1433513 w 2640806"/>
              <a:gd name="connsiteY114" fmla="*/ 819284 h 1897876"/>
              <a:gd name="connsiteX115" fmla="*/ 1409700 w 2640806"/>
              <a:gd name="connsiteY115" fmla="*/ 804996 h 1897876"/>
              <a:gd name="connsiteX116" fmla="*/ 1369219 w 2640806"/>
              <a:gd name="connsiteY116" fmla="*/ 807377 h 1897876"/>
              <a:gd name="connsiteX117" fmla="*/ 1309688 w 2640806"/>
              <a:gd name="connsiteY117" fmla="*/ 807377 h 1897876"/>
              <a:gd name="connsiteX118" fmla="*/ 1281113 w 2640806"/>
              <a:gd name="connsiteY118" fmla="*/ 812140 h 1897876"/>
              <a:gd name="connsiteX119" fmla="*/ 1257300 w 2640806"/>
              <a:gd name="connsiteY119" fmla="*/ 835952 h 1897876"/>
              <a:gd name="connsiteX120" fmla="*/ 1221582 w 2640806"/>
              <a:gd name="connsiteY120" fmla="*/ 838334 h 1897876"/>
              <a:gd name="connsiteX121" fmla="*/ 1188244 w 2640806"/>
              <a:gd name="connsiteY121" fmla="*/ 835952 h 1897876"/>
              <a:gd name="connsiteX122" fmla="*/ 1143000 w 2640806"/>
              <a:gd name="connsiteY122" fmla="*/ 821665 h 1897876"/>
              <a:gd name="connsiteX123" fmla="*/ 1109663 w 2640806"/>
              <a:gd name="connsiteY123" fmla="*/ 838334 h 1897876"/>
              <a:gd name="connsiteX124" fmla="*/ 1083469 w 2640806"/>
              <a:gd name="connsiteY124" fmla="*/ 866909 h 1897876"/>
              <a:gd name="connsiteX125" fmla="*/ 1054894 w 2640806"/>
              <a:gd name="connsiteY125" fmla="*/ 885959 h 1897876"/>
              <a:gd name="connsiteX126" fmla="*/ 1064419 w 2640806"/>
              <a:gd name="connsiteY126" fmla="*/ 926440 h 1897876"/>
              <a:gd name="connsiteX127" fmla="*/ 1059657 w 2640806"/>
              <a:gd name="connsiteY127" fmla="*/ 985971 h 1897876"/>
              <a:gd name="connsiteX128" fmla="*/ 1038225 w 2640806"/>
              <a:gd name="connsiteY128" fmla="*/ 933584 h 1897876"/>
              <a:gd name="connsiteX129" fmla="*/ 1028700 w 2640806"/>
              <a:gd name="connsiteY129" fmla="*/ 902627 h 1897876"/>
              <a:gd name="connsiteX130" fmla="*/ 1009650 w 2640806"/>
              <a:gd name="connsiteY130" fmla="*/ 897865 h 1897876"/>
              <a:gd name="connsiteX131" fmla="*/ 997744 w 2640806"/>
              <a:gd name="connsiteY131" fmla="*/ 921677 h 1897876"/>
              <a:gd name="connsiteX132" fmla="*/ 969169 w 2640806"/>
              <a:gd name="connsiteY132" fmla="*/ 924059 h 1897876"/>
              <a:gd name="connsiteX133" fmla="*/ 935832 w 2640806"/>
              <a:gd name="connsiteY133" fmla="*/ 916915 h 1897876"/>
              <a:gd name="connsiteX134" fmla="*/ 912019 w 2640806"/>
              <a:gd name="connsiteY134" fmla="*/ 935965 h 1897876"/>
              <a:gd name="connsiteX135" fmla="*/ 873919 w 2640806"/>
              <a:gd name="connsiteY135" fmla="*/ 945490 h 1897876"/>
              <a:gd name="connsiteX136" fmla="*/ 842963 w 2640806"/>
              <a:gd name="connsiteY136" fmla="*/ 935965 h 1897876"/>
              <a:gd name="connsiteX137" fmla="*/ 802482 w 2640806"/>
              <a:gd name="connsiteY137" fmla="*/ 912152 h 1897876"/>
              <a:gd name="connsiteX138" fmla="*/ 785813 w 2640806"/>
              <a:gd name="connsiteY138" fmla="*/ 881196 h 1897876"/>
              <a:gd name="connsiteX139" fmla="*/ 776288 w 2640806"/>
              <a:gd name="connsiteY139" fmla="*/ 866909 h 1897876"/>
              <a:gd name="connsiteX140" fmla="*/ 800100 w 2640806"/>
              <a:gd name="connsiteY140" fmla="*/ 850240 h 1897876"/>
              <a:gd name="connsiteX141" fmla="*/ 800100 w 2640806"/>
              <a:gd name="connsiteY141" fmla="*/ 793090 h 1897876"/>
              <a:gd name="connsiteX142" fmla="*/ 776288 w 2640806"/>
              <a:gd name="connsiteY142" fmla="*/ 783565 h 1897876"/>
              <a:gd name="connsiteX143" fmla="*/ 719138 w 2640806"/>
              <a:gd name="connsiteY143" fmla="*/ 788327 h 1897876"/>
              <a:gd name="connsiteX144" fmla="*/ 688182 w 2640806"/>
              <a:gd name="connsiteY144" fmla="*/ 781184 h 1897876"/>
              <a:gd name="connsiteX145" fmla="*/ 673894 w 2640806"/>
              <a:gd name="connsiteY145" fmla="*/ 754990 h 1897876"/>
              <a:gd name="connsiteX146" fmla="*/ 652463 w 2640806"/>
              <a:gd name="connsiteY146" fmla="*/ 731177 h 1897876"/>
              <a:gd name="connsiteX147" fmla="*/ 619125 w 2640806"/>
              <a:gd name="connsiteY147" fmla="*/ 709746 h 1897876"/>
              <a:gd name="connsiteX148" fmla="*/ 590550 w 2640806"/>
              <a:gd name="connsiteY148" fmla="*/ 716890 h 1897876"/>
              <a:gd name="connsiteX149" fmla="*/ 566738 w 2640806"/>
              <a:gd name="connsiteY149" fmla="*/ 719271 h 1897876"/>
              <a:gd name="connsiteX150" fmla="*/ 569119 w 2640806"/>
              <a:gd name="connsiteY150" fmla="*/ 750227 h 1897876"/>
              <a:gd name="connsiteX151" fmla="*/ 604838 w 2640806"/>
              <a:gd name="connsiteY151" fmla="*/ 764515 h 1897876"/>
              <a:gd name="connsiteX152" fmla="*/ 571500 w 2640806"/>
              <a:gd name="connsiteY152" fmla="*/ 778802 h 1897876"/>
              <a:gd name="connsiteX153" fmla="*/ 545307 w 2640806"/>
              <a:gd name="connsiteY153" fmla="*/ 795471 h 1897876"/>
              <a:gd name="connsiteX154" fmla="*/ 569119 w 2640806"/>
              <a:gd name="connsiteY154" fmla="*/ 814521 h 1897876"/>
              <a:gd name="connsiteX155" fmla="*/ 550069 w 2640806"/>
              <a:gd name="connsiteY155" fmla="*/ 833571 h 1897876"/>
              <a:gd name="connsiteX156" fmla="*/ 523875 w 2640806"/>
              <a:gd name="connsiteY156" fmla="*/ 840715 h 1897876"/>
              <a:gd name="connsiteX157" fmla="*/ 511969 w 2640806"/>
              <a:gd name="connsiteY157" fmla="*/ 862146 h 1897876"/>
              <a:gd name="connsiteX158" fmla="*/ 535782 w 2640806"/>
              <a:gd name="connsiteY158" fmla="*/ 883577 h 1897876"/>
              <a:gd name="connsiteX159" fmla="*/ 542925 w 2640806"/>
              <a:gd name="connsiteY159" fmla="*/ 914534 h 1897876"/>
              <a:gd name="connsiteX160" fmla="*/ 557213 w 2640806"/>
              <a:gd name="connsiteY160" fmla="*/ 947871 h 1897876"/>
              <a:gd name="connsiteX161" fmla="*/ 533400 w 2640806"/>
              <a:gd name="connsiteY161" fmla="*/ 955015 h 1897876"/>
              <a:gd name="connsiteX162" fmla="*/ 528638 w 2640806"/>
              <a:gd name="connsiteY162" fmla="*/ 988352 h 1897876"/>
              <a:gd name="connsiteX163" fmla="*/ 550069 w 2640806"/>
              <a:gd name="connsiteY163" fmla="*/ 1002640 h 1897876"/>
              <a:gd name="connsiteX164" fmla="*/ 573882 w 2640806"/>
              <a:gd name="connsiteY164" fmla="*/ 990734 h 1897876"/>
              <a:gd name="connsiteX165" fmla="*/ 588169 w 2640806"/>
              <a:gd name="connsiteY165" fmla="*/ 1012165 h 1897876"/>
              <a:gd name="connsiteX166" fmla="*/ 588169 w 2640806"/>
              <a:gd name="connsiteY166" fmla="*/ 1012165 h 1897876"/>
              <a:gd name="connsiteX167" fmla="*/ 614363 w 2640806"/>
              <a:gd name="connsiteY167" fmla="*/ 1038359 h 1897876"/>
              <a:gd name="connsiteX168" fmla="*/ 602457 w 2640806"/>
              <a:gd name="connsiteY168" fmla="*/ 1064552 h 1897876"/>
              <a:gd name="connsiteX169" fmla="*/ 588169 w 2640806"/>
              <a:gd name="connsiteY169" fmla="*/ 1081221 h 1897876"/>
              <a:gd name="connsiteX170" fmla="*/ 600075 w 2640806"/>
              <a:gd name="connsiteY170" fmla="*/ 1119321 h 1897876"/>
              <a:gd name="connsiteX171" fmla="*/ 609600 w 2640806"/>
              <a:gd name="connsiteY171" fmla="*/ 1138371 h 1897876"/>
              <a:gd name="connsiteX172" fmla="*/ 609600 w 2640806"/>
              <a:gd name="connsiteY172" fmla="*/ 1138371 h 1897876"/>
              <a:gd name="connsiteX173" fmla="*/ 640557 w 2640806"/>
              <a:gd name="connsiteY173" fmla="*/ 1155040 h 1897876"/>
              <a:gd name="connsiteX174" fmla="*/ 642938 w 2640806"/>
              <a:gd name="connsiteY174" fmla="*/ 1188377 h 1897876"/>
              <a:gd name="connsiteX175" fmla="*/ 681038 w 2640806"/>
              <a:gd name="connsiteY175" fmla="*/ 1205046 h 1897876"/>
              <a:gd name="connsiteX176" fmla="*/ 781050 w 2640806"/>
              <a:gd name="connsiteY176" fmla="*/ 1228859 h 1897876"/>
              <a:gd name="connsiteX177" fmla="*/ 797719 w 2640806"/>
              <a:gd name="connsiteY177" fmla="*/ 1245527 h 1897876"/>
              <a:gd name="connsiteX178" fmla="*/ 828675 w 2640806"/>
              <a:gd name="connsiteY178" fmla="*/ 1262196 h 1897876"/>
              <a:gd name="connsiteX179" fmla="*/ 852488 w 2640806"/>
              <a:gd name="connsiteY179" fmla="*/ 1238384 h 1897876"/>
              <a:gd name="connsiteX180" fmla="*/ 864394 w 2640806"/>
              <a:gd name="connsiteY180" fmla="*/ 1262196 h 1897876"/>
              <a:gd name="connsiteX181" fmla="*/ 926307 w 2640806"/>
              <a:gd name="connsiteY181" fmla="*/ 1269340 h 1897876"/>
              <a:gd name="connsiteX182" fmla="*/ 940594 w 2640806"/>
              <a:gd name="connsiteY182" fmla="*/ 1286009 h 1897876"/>
              <a:gd name="connsiteX183" fmla="*/ 966788 w 2640806"/>
              <a:gd name="connsiteY183" fmla="*/ 1326490 h 1897876"/>
              <a:gd name="connsiteX184" fmla="*/ 1004888 w 2640806"/>
              <a:gd name="connsiteY184" fmla="*/ 1350302 h 1897876"/>
              <a:gd name="connsiteX185" fmla="*/ 1064419 w 2640806"/>
              <a:gd name="connsiteY185" fmla="*/ 1376496 h 1897876"/>
              <a:gd name="connsiteX186" fmla="*/ 1104900 w 2640806"/>
              <a:gd name="connsiteY186" fmla="*/ 1395546 h 1897876"/>
              <a:gd name="connsiteX187" fmla="*/ 1152525 w 2640806"/>
              <a:gd name="connsiteY187" fmla="*/ 1395546 h 1897876"/>
              <a:gd name="connsiteX188" fmla="*/ 1216819 w 2640806"/>
              <a:gd name="connsiteY188" fmla="*/ 1409834 h 1897876"/>
              <a:gd name="connsiteX189" fmla="*/ 1283494 w 2640806"/>
              <a:gd name="connsiteY189" fmla="*/ 1424121 h 1897876"/>
              <a:gd name="connsiteX190" fmla="*/ 1323975 w 2640806"/>
              <a:gd name="connsiteY190" fmla="*/ 1466984 h 1897876"/>
              <a:gd name="connsiteX191" fmla="*/ 1369219 w 2640806"/>
              <a:gd name="connsiteY191" fmla="*/ 1514609 h 1897876"/>
              <a:gd name="connsiteX192" fmla="*/ 1719263 w 2640806"/>
              <a:gd name="connsiteY192" fmla="*/ 1817028 h 1897876"/>
              <a:gd name="connsiteX193" fmla="*/ 1754981 w 2640806"/>
              <a:gd name="connsiteY193" fmla="*/ 1876559 h 1897876"/>
              <a:gd name="connsiteX194" fmla="*/ 1343025 w 2640806"/>
              <a:gd name="connsiteY194" fmla="*/ 1528896 h 1897876"/>
              <a:gd name="connsiteX195" fmla="*/ 1297782 w 2640806"/>
              <a:gd name="connsiteY195" fmla="*/ 1483652 h 1897876"/>
              <a:gd name="connsiteX196" fmla="*/ 1262063 w 2640806"/>
              <a:gd name="connsiteY196" fmla="*/ 1450315 h 1897876"/>
              <a:gd name="connsiteX197" fmla="*/ 1228725 w 2640806"/>
              <a:gd name="connsiteY197" fmla="*/ 1431265 h 1897876"/>
              <a:gd name="connsiteX198" fmla="*/ 1159669 w 2640806"/>
              <a:gd name="connsiteY198" fmla="*/ 1426502 h 1897876"/>
              <a:gd name="connsiteX199" fmla="*/ 1102519 w 2640806"/>
              <a:gd name="connsiteY199" fmla="*/ 1424121 h 1897876"/>
              <a:gd name="connsiteX200" fmla="*/ 1062038 w 2640806"/>
              <a:gd name="connsiteY200" fmla="*/ 1407452 h 1897876"/>
              <a:gd name="connsiteX201" fmla="*/ 1014413 w 2640806"/>
              <a:gd name="connsiteY201" fmla="*/ 1388402 h 1897876"/>
              <a:gd name="connsiteX202" fmla="*/ 983457 w 2640806"/>
              <a:gd name="connsiteY202" fmla="*/ 1366971 h 1897876"/>
              <a:gd name="connsiteX203" fmla="*/ 942975 w 2640806"/>
              <a:gd name="connsiteY203" fmla="*/ 1343159 h 1897876"/>
              <a:gd name="connsiteX204" fmla="*/ 900113 w 2640806"/>
              <a:gd name="connsiteY204" fmla="*/ 1319346 h 1897876"/>
              <a:gd name="connsiteX205" fmla="*/ 912019 w 2640806"/>
              <a:gd name="connsiteY205" fmla="*/ 1364590 h 1897876"/>
              <a:gd name="connsiteX206" fmla="*/ 923925 w 2640806"/>
              <a:gd name="connsiteY206" fmla="*/ 1409834 h 1897876"/>
              <a:gd name="connsiteX207" fmla="*/ 938213 w 2640806"/>
              <a:gd name="connsiteY207" fmla="*/ 1450315 h 1897876"/>
              <a:gd name="connsiteX208" fmla="*/ 962025 w 2640806"/>
              <a:gd name="connsiteY208" fmla="*/ 1497940 h 1897876"/>
              <a:gd name="connsiteX209" fmla="*/ 971550 w 2640806"/>
              <a:gd name="connsiteY209" fmla="*/ 1550327 h 1897876"/>
              <a:gd name="connsiteX210" fmla="*/ 1002507 w 2640806"/>
              <a:gd name="connsiteY210" fmla="*/ 1614621 h 1897876"/>
              <a:gd name="connsiteX211" fmla="*/ 1021557 w 2640806"/>
              <a:gd name="connsiteY211" fmla="*/ 1647959 h 1897876"/>
              <a:gd name="connsiteX212" fmla="*/ 1035844 w 2640806"/>
              <a:gd name="connsiteY212" fmla="*/ 1671771 h 1897876"/>
              <a:gd name="connsiteX213" fmla="*/ 1102519 w 2640806"/>
              <a:gd name="connsiteY213" fmla="*/ 1678915 h 1897876"/>
              <a:gd name="connsiteX214" fmla="*/ 1154907 w 2640806"/>
              <a:gd name="connsiteY214" fmla="*/ 1697965 h 1897876"/>
              <a:gd name="connsiteX215" fmla="*/ 1171575 w 2640806"/>
              <a:gd name="connsiteY215" fmla="*/ 1709871 h 1897876"/>
              <a:gd name="connsiteX216" fmla="*/ 1176338 w 2640806"/>
              <a:gd name="connsiteY216" fmla="*/ 1717015 h 1897876"/>
              <a:gd name="connsiteX217" fmla="*/ 1178719 w 2640806"/>
              <a:gd name="connsiteY217" fmla="*/ 1726540 h 1897876"/>
              <a:gd name="connsiteX218" fmla="*/ 1181100 w 2640806"/>
              <a:gd name="connsiteY218" fmla="*/ 1728921 h 1897876"/>
              <a:gd name="connsiteX219" fmla="*/ 1204913 w 2640806"/>
              <a:gd name="connsiteY219" fmla="*/ 1793215 h 1897876"/>
              <a:gd name="connsiteX220" fmla="*/ 1169194 w 2640806"/>
              <a:gd name="connsiteY220" fmla="*/ 1800359 h 1897876"/>
              <a:gd name="connsiteX221" fmla="*/ 1140619 w 2640806"/>
              <a:gd name="connsiteY221" fmla="*/ 1745590 h 1897876"/>
              <a:gd name="connsiteX222" fmla="*/ 1121569 w 2640806"/>
              <a:gd name="connsiteY222" fmla="*/ 1726540 h 1897876"/>
              <a:gd name="connsiteX223" fmla="*/ 1128713 w 2640806"/>
              <a:gd name="connsiteY223" fmla="*/ 1790834 h 1897876"/>
              <a:gd name="connsiteX224" fmla="*/ 1119188 w 2640806"/>
              <a:gd name="connsiteY224" fmla="*/ 1790834 h 1897876"/>
              <a:gd name="connsiteX225" fmla="*/ 1088232 w 2640806"/>
              <a:gd name="connsiteY225" fmla="*/ 1740827 h 1897876"/>
              <a:gd name="connsiteX226" fmla="*/ 1057275 w 2640806"/>
              <a:gd name="connsiteY226" fmla="*/ 1717015 h 1897876"/>
              <a:gd name="connsiteX227" fmla="*/ 1042988 w 2640806"/>
              <a:gd name="connsiteY227" fmla="*/ 1745590 h 1897876"/>
              <a:gd name="connsiteX228" fmla="*/ 1021557 w 2640806"/>
              <a:gd name="connsiteY228" fmla="*/ 1750352 h 1897876"/>
              <a:gd name="connsiteX229" fmla="*/ 985838 w 2640806"/>
              <a:gd name="connsiteY229" fmla="*/ 1697965 h 1897876"/>
              <a:gd name="connsiteX230" fmla="*/ 919163 w 2640806"/>
              <a:gd name="connsiteY230" fmla="*/ 1671771 h 1897876"/>
              <a:gd name="connsiteX231" fmla="*/ 876300 w 2640806"/>
              <a:gd name="connsiteY231" fmla="*/ 1638434 h 1897876"/>
              <a:gd name="connsiteX232" fmla="*/ 857250 w 2640806"/>
              <a:gd name="connsiteY232" fmla="*/ 1576521 h 1897876"/>
              <a:gd name="connsiteX233" fmla="*/ 862013 w 2640806"/>
              <a:gd name="connsiteY233" fmla="*/ 1528896 h 1897876"/>
              <a:gd name="connsiteX234" fmla="*/ 864394 w 2640806"/>
              <a:gd name="connsiteY234" fmla="*/ 1464602 h 1897876"/>
              <a:gd name="connsiteX235" fmla="*/ 866775 w 2640806"/>
              <a:gd name="connsiteY235" fmla="*/ 1400309 h 1897876"/>
              <a:gd name="connsiteX236" fmla="*/ 862013 w 2640806"/>
              <a:gd name="connsiteY236" fmla="*/ 1333634 h 1897876"/>
              <a:gd name="connsiteX237" fmla="*/ 804863 w 2640806"/>
              <a:gd name="connsiteY237" fmla="*/ 1305059 h 1897876"/>
              <a:gd name="connsiteX238" fmla="*/ 754857 w 2640806"/>
              <a:gd name="connsiteY238" fmla="*/ 1281246 h 1897876"/>
              <a:gd name="connsiteX239" fmla="*/ 692944 w 2640806"/>
              <a:gd name="connsiteY239" fmla="*/ 1250290 h 1897876"/>
              <a:gd name="connsiteX240" fmla="*/ 609600 w 2640806"/>
              <a:gd name="connsiteY240" fmla="*/ 1209809 h 1897876"/>
              <a:gd name="connsiteX241" fmla="*/ 566738 w 2640806"/>
              <a:gd name="connsiteY241" fmla="*/ 1183615 h 1897876"/>
              <a:gd name="connsiteX242" fmla="*/ 528638 w 2640806"/>
              <a:gd name="connsiteY242" fmla="*/ 1138371 h 1897876"/>
              <a:gd name="connsiteX243" fmla="*/ 523875 w 2640806"/>
              <a:gd name="connsiteY243" fmla="*/ 1109796 h 1897876"/>
              <a:gd name="connsiteX244" fmla="*/ 550069 w 2640806"/>
              <a:gd name="connsiteY244" fmla="*/ 1090746 h 1897876"/>
              <a:gd name="connsiteX245" fmla="*/ 561975 w 2640806"/>
              <a:gd name="connsiteY245" fmla="*/ 1064552 h 1897876"/>
              <a:gd name="connsiteX246" fmla="*/ 547688 w 2640806"/>
              <a:gd name="connsiteY246" fmla="*/ 1040740 h 1897876"/>
              <a:gd name="connsiteX247" fmla="*/ 490538 w 2640806"/>
              <a:gd name="connsiteY247" fmla="*/ 1076459 h 1897876"/>
              <a:gd name="connsiteX248" fmla="*/ 447675 w 2640806"/>
              <a:gd name="connsiteY248" fmla="*/ 1057409 h 1897876"/>
              <a:gd name="connsiteX249" fmla="*/ 454819 w 2640806"/>
              <a:gd name="connsiteY249" fmla="*/ 1026452 h 1897876"/>
              <a:gd name="connsiteX250" fmla="*/ 461963 w 2640806"/>
              <a:gd name="connsiteY250" fmla="*/ 988352 h 1897876"/>
              <a:gd name="connsiteX251" fmla="*/ 459582 w 2640806"/>
              <a:gd name="connsiteY251" fmla="*/ 976446 h 1897876"/>
              <a:gd name="connsiteX252" fmla="*/ 419100 w 2640806"/>
              <a:gd name="connsiteY252" fmla="*/ 959777 h 1897876"/>
              <a:gd name="connsiteX253" fmla="*/ 392907 w 2640806"/>
              <a:gd name="connsiteY253" fmla="*/ 905009 h 1897876"/>
              <a:gd name="connsiteX254" fmla="*/ 395288 w 2640806"/>
              <a:gd name="connsiteY254" fmla="*/ 857384 h 1897876"/>
              <a:gd name="connsiteX255" fmla="*/ 433388 w 2640806"/>
              <a:gd name="connsiteY255" fmla="*/ 835952 h 1897876"/>
              <a:gd name="connsiteX256" fmla="*/ 431007 w 2640806"/>
              <a:gd name="connsiteY256" fmla="*/ 800234 h 1897876"/>
              <a:gd name="connsiteX257" fmla="*/ 400050 w 2640806"/>
              <a:gd name="connsiteY257" fmla="*/ 819284 h 1897876"/>
              <a:gd name="connsiteX258" fmla="*/ 397669 w 2640806"/>
              <a:gd name="connsiteY258" fmla="*/ 781184 h 1897876"/>
              <a:gd name="connsiteX259" fmla="*/ 419100 w 2640806"/>
              <a:gd name="connsiteY259" fmla="*/ 743084 h 1897876"/>
              <a:gd name="connsiteX260" fmla="*/ 421482 w 2640806"/>
              <a:gd name="connsiteY260" fmla="*/ 695459 h 1897876"/>
              <a:gd name="connsiteX261" fmla="*/ 428625 w 2640806"/>
              <a:gd name="connsiteY261" fmla="*/ 669265 h 1897876"/>
              <a:gd name="connsiteX262" fmla="*/ 383382 w 2640806"/>
              <a:gd name="connsiteY262" fmla="*/ 669265 h 1897876"/>
              <a:gd name="connsiteX263" fmla="*/ 385763 w 2640806"/>
              <a:gd name="connsiteY263" fmla="*/ 619259 h 1897876"/>
              <a:gd name="connsiteX264" fmla="*/ 423863 w 2640806"/>
              <a:gd name="connsiteY264" fmla="*/ 602590 h 1897876"/>
              <a:gd name="connsiteX265" fmla="*/ 445294 w 2640806"/>
              <a:gd name="connsiteY265" fmla="*/ 562109 h 1897876"/>
              <a:gd name="connsiteX266" fmla="*/ 469107 w 2640806"/>
              <a:gd name="connsiteY266" fmla="*/ 526390 h 1897876"/>
              <a:gd name="connsiteX267" fmla="*/ 438150 w 2640806"/>
              <a:gd name="connsiteY267" fmla="*/ 519246 h 1897876"/>
              <a:gd name="connsiteX268" fmla="*/ 409575 w 2640806"/>
              <a:gd name="connsiteY268" fmla="*/ 521627 h 1897876"/>
              <a:gd name="connsiteX269" fmla="*/ 400050 w 2640806"/>
              <a:gd name="connsiteY269" fmla="*/ 552584 h 1897876"/>
              <a:gd name="connsiteX270" fmla="*/ 381000 w 2640806"/>
              <a:gd name="connsiteY270" fmla="*/ 588302 h 1897876"/>
              <a:gd name="connsiteX271" fmla="*/ 333375 w 2640806"/>
              <a:gd name="connsiteY271" fmla="*/ 614496 h 1897876"/>
              <a:gd name="connsiteX272" fmla="*/ 285750 w 2640806"/>
              <a:gd name="connsiteY272" fmla="*/ 635927 h 1897876"/>
              <a:gd name="connsiteX273" fmla="*/ 230982 w 2640806"/>
              <a:gd name="connsiteY273" fmla="*/ 643071 h 1897876"/>
              <a:gd name="connsiteX274" fmla="*/ 159544 w 2640806"/>
              <a:gd name="connsiteY274" fmla="*/ 631165 h 1897876"/>
              <a:gd name="connsiteX275" fmla="*/ 230982 w 2640806"/>
              <a:gd name="connsiteY275" fmla="*/ 612115 h 1897876"/>
              <a:gd name="connsiteX276" fmla="*/ 233363 w 2640806"/>
              <a:gd name="connsiteY276" fmla="*/ 581159 h 1897876"/>
              <a:gd name="connsiteX277" fmla="*/ 204788 w 2640806"/>
              <a:gd name="connsiteY277" fmla="*/ 557346 h 1897876"/>
              <a:gd name="connsiteX278" fmla="*/ 223838 w 2640806"/>
              <a:gd name="connsiteY278" fmla="*/ 531152 h 1897876"/>
              <a:gd name="connsiteX279" fmla="*/ 221457 w 2640806"/>
              <a:gd name="connsiteY279" fmla="*/ 495434 h 1897876"/>
              <a:gd name="connsiteX280" fmla="*/ 221457 w 2640806"/>
              <a:gd name="connsiteY280" fmla="*/ 495434 h 1897876"/>
              <a:gd name="connsiteX281" fmla="*/ 166688 w 2640806"/>
              <a:gd name="connsiteY281" fmla="*/ 500196 h 1897876"/>
              <a:gd name="connsiteX282" fmla="*/ 157163 w 2640806"/>
              <a:gd name="connsiteY282" fmla="*/ 533534 h 1897876"/>
              <a:gd name="connsiteX283" fmla="*/ 159544 w 2640806"/>
              <a:gd name="connsiteY283" fmla="*/ 478765 h 1897876"/>
              <a:gd name="connsiteX284" fmla="*/ 192882 w 2640806"/>
              <a:gd name="connsiteY284" fmla="*/ 433521 h 1897876"/>
              <a:gd name="connsiteX285" fmla="*/ 214313 w 2640806"/>
              <a:gd name="connsiteY285" fmla="*/ 414471 h 1897876"/>
              <a:gd name="connsiteX286" fmla="*/ 245269 w 2640806"/>
              <a:gd name="connsiteY286" fmla="*/ 393040 h 1897876"/>
              <a:gd name="connsiteX287" fmla="*/ 197644 w 2640806"/>
              <a:gd name="connsiteY287" fmla="*/ 378752 h 1897876"/>
              <a:gd name="connsiteX288" fmla="*/ 133350 w 2640806"/>
              <a:gd name="connsiteY288" fmla="*/ 378752 h 1897876"/>
              <a:gd name="connsiteX289" fmla="*/ 109538 w 2640806"/>
              <a:gd name="connsiteY289" fmla="*/ 378752 h 1897876"/>
              <a:gd name="connsiteX290" fmla="*/ 107157 w 2640806"/>
              <a:gd name="connsiteY290" fmla="*/ 433521 h 1897876"/>
              <a:gd name="connsiteX291" fmla="*/ 61913 w 2640806"/>
              <a:gd name="connsiteY291" fmla="*/ 378752 h 1897876"/>
              <a:gd name="connsiteX292" fmla="*/ 0 w 2640806"/>
              <a:gd name="connsiteY292" fmla="*/ 359702 h 1897876"/>
              <a:gd name="connsiteX293" fmla="*/ 0 w 2640806"/>
              <a:gd name="connsiteY293" fmla="*/ 338271 h 1897876"/>
              <a:gd name="connsiteX294" fmla="*/ 35719 w 2640806"/>
              <a:gd name="connsiteY294" fmla="*/ 314459 h 1897876"/>
              <a:gd name="connsiteX295" fmla="*/ 66675 w 2640806"/>
              <a:gd name="connsiteY295" fmla="*/ 273977 h 1897876"/>
              <a:gd name="connsiteX296" fmla="*/ 54769 w 2640806"/>
              <a:gd name="connsiteY296" fmla="*/ 238259 h 1897876"/>
              <a:gd name="connsiteX297" fmla="*/ 35719 w 2640806"/>
              <a:gd name="connsiteY297" fmla="*/ 214446 h 1897876"/>
              <a:gd name="connsiteX298" fmla="*/ 61913 w 2640806"/>
              <a:gd name="connsiteY298" fmla="*/ 200159 h 1897876"/>
              <a:gd name="connsiteX299" fmla="*/ 71438 w 2640806"/>
              <a:gd name="connsiteY299" fmla="*/ 159677 h 1897876"/>
              <a:gd name="connsiteX300" fmla="*/ 57150 w 2640806"/>
              <a:gd name="connsiteY300" fmla="*/ 123959 h 1897876"/>
              <a:gd name="connsiteX301" fmla="*/ 21432 w 2640806"/>
              <a:gd name="connsiteY301" fmla="*/ 81096 h 1897876"/>
              <a:gd name="connsiteX302" fmla="*/ 66675 w 2640806"/>
              <a:gd name="connsiteY302" fmla="*/ 57284 h 1897876"/>
              <a:gd name="connsiteX303" fmla="*/ 95250 w 2640806"/>
              <a:gd name="connsiteY303" fmla="*/ 47759 h 1897876"/>
              <a:gd name="connsiteX304" fmla="*/ 190500 w 2640806"/>
              <a:gd name="connsiteY304" fmla="*/ 134 h 1897876"/>
              <a:gd name="connsiteX305" fmla="*/ 269081 w 2640806"/>
              <a:gd name="connsiteY305" fmla="*/ 62046 h 1897876"/>
              <a:gd name="connsiteX306" fmla="*/ 404813 w 2640806"/>
              <a:gd name="connsiteY306" fmla="*/ 171583 h 1897876"/>
              <a:gd name="connsiteX0" fmla="*/ 404813 w 2640806"/>
              <a:gd name="connsiteY0" fmla="*/ 171583 h 1891526"/>
              <a:gd name="connsiteX1" fmla="*/ 409575 w 2640806"/>
              <a:gd name="connsiteY1" fmla="*/ 219209 h 1891526"/>
              <a:gd name="connsiteX2" fmla="*/ 397669 w 2640806"/>
              <a:gd name="connsiteY2" fmla="*/ 278740 h 1891526"/>
              <a:gd name="connsiteX3" fmla="*/ 407194 w 2640806"/>
              <a:gd name="connsiteY3" fmla="*/ 321602 h 1891526"/>
              <a:gd name="connsiteX4" fmla="*/ 452438 w 2640806"/>
              <a:gd name="connsiteY4" fmla="*/ 354940 h 1891526"/>
              <a:gd name="connsiteX5" fmla="*/ 504825 w 2640806"/>
              <a:gd name="connsiteY5" fmla="*/ 378752 h 1891526"/>
              <a:gd name="connsiteX6" fmla="*/ 554832 w 2640806"/>
              <a:gd name="connsiteY6" fmla="*/ 366846 h 1891526"/>
              <a:gd name="connsiteX7" fmla="*/ 602457 w 2640806"/>
              <a:gd name="connsiteY7" fmla="*/ 369227 h 1891526"/>
              <a:gd name="connsiteX8" fmla="*/ 650082 w 2640806"/>
              <a:gd name="connsiteY8" fmla="*/ 373990 h 1891526"/>
              <a:gd name="connsiteX9" fmla="*/ 661988 w 2640806"/>
              <a:gd name="connsiteY9" fmla="*/ 402565 h 1891526"/>
              <a:gd name="connsiteX10" fmla="*/ 700088 w 2640806"/>
              <a:gd name="connsiteY10" fmla="*/ 431140 h 1891526"/>
              <a:gd name="connsiteX11" fmla="*/ 666750 w 2640806"/>
              <a:gd name="connsiteY11" fmla="*/ 447809 h 1891526"/>
              <a:gd name="connsiteX12" fmla="*/ 647700 w 2640806"/>
              <a:gd name="connsiteY12" fmla="*/ 469240 h 1891526"/>
              <a:gd name="connsiteX13" fmla="*/ 635794 w 2640806"/>
              <a:gd name="connsiteY13" fmla="*/ 509721 h 1891526"/>
              <a:gd name="connsiteX14" fmla="*/ 633413 w 2640806"/>
              <a:gd name="connsiteY14" fmla="*/ 545440 h 1891526"/>
              <a:gd name="connsiteX15" fmla="*/ 647700 w 2640806"/>
              <a:gd name="connsiteY15" fmla="*/ 559727 h 1891526"/>
              <a:gd name="connsiteX16" fmla="*/ 688182 w 2640806"/>
              <a:gd name="connsiteY16" fmla="*/ 552584 h 1891526"/>
              <a:gd name="connsiteX17" fmla="*/ 723900 w 2640806"/>
              <a:gd name="connsiteY17" fmla="*/ 557346 h 1891526"/>
              <a:gd name="connsiteX18" fmla="*/ 738188 w 2640806"/>
              <a:gd name="connsiteY18" fmla="*/ 583540 h 1891526"/>
              <a:gd name="connsiteX19" fmla="*/ 726282 w 2640806"/>
              <a:gd name="connsiteY19" fmla="*/ 612115 h 1891526"/>
              <a:gd name="connsiteX20" fmla="*/ 747713 w 2640806"/>
              <a:gd name="connsiteY20" fmla="*/ 633546 h 1891526"/>
              <a:gd name="connsiteX21" fmla="*/ 762000 w 2640806"/>
              <a:gd name="connsiteY21" fmla="*/ 647834 h 1891526"/>
              <a:gd name="connsiteX22" fmla="*/ 742950 w 2640806"/>
              <a:gd name="connsiteY22" fmla="*/ 664502 h 1891526"/>
              <a:gd name="connsiteX23" fmla="*/ 754857 w 2640806"/>
              <a:gd name="connsiteY23" fmla="*/ 690696 h 1891526"/>
              <a:gd name="connsiteX24" fmla="*/ 771525 w 2640806"/>
              <a:gd name="connsiteY24" fmla="*/ 704984 h 1891526"/>
              <a:gd name="connsiteX25" fmla="*/ 797719 w 2640806"/>
              <a:gd name="connsiteY25" fmla="*/ 697840 h 1891526"/>
              <a:gd name="connsiteX26" fmla="*/ 833438 w 2640806"/>
              <a:gd name="connsiteY26" fmla="*/ 724034 h 1891526"/>
              <a:gd name="connsiteX27" fmla="*/ 852488 w 2640806"/>
              <a:gd name="connsiteY27" fmla="*/ 766896 h 1891526"/>
              <a:gd name="connsiteX28" fmla="*/ 876300 w 2640806"/>
              <a:gd name="connsiteY28" fmla="*/ 804996 h 1891526"/>
              <a:gd name="connsiteX29" fmla="*/ 881063 w 2640806"/>
              <a:gd name="connsiteY29" fmla="*/ 833571 h 1891526"/>
              <a:gd name="connsiteX30" fmla="*/ 912019 w 2640806"/>
              <a:gd name="connsiteY30" fmla="*/ 831190 h 1891526"/>
              <a:gd name="connsiteX31" fmla="*/ 969169 w 2640806"/>
              <a:gd name="connsiteY31" fmla="*/ 826427 h 1891526"/>
              <a:gd name="connsiteX32" fmla="*/ 997744 w 2640806"/>
              <a:gd name="connsiteY32" fmla="*/ 826427 h 1891526"/>
              <a:gd name="connsiteX33" fmla="*/ 997744 w 2640806"/>
              <a:gd name="connsiteY33" fmla="*/ 793090 h 1891526"/>
              <a:gd name="connsiteX34" fmla="*/ 1021557 w 2640806"/>
              <a:gd name="connsiteY34" fmla="*/ 785946 h 1891526"/>
              <a:gd name="connsiteX35" fmla="*/ 1038225 w 2640806"/>
              <a:gd name="connsiteY35" fmla="*/ 816902 h 1891526"/>
              <a:gd name="connsiteX36" fmla="*/ 1078707 w 2640806"/>
              <a:gd name="connsiteY36" fmla="*/ 788327 h 1891526"/>
              <a:gd name="connsiteX37" fmla="*/ 1076325 w 2640806"/>
              <a:gd name="connsiteY37" fmla="*/ 754990 h 1891526"/>
              <a:gd name="connsiteX38" fmla="*/ 1078707 w 2640806"/>
              <a:gd name="connsiteY38" fmla="*/ 738321 h 1891526"/>
              <a:gd name="connsiteX39" fmla="*/ 1097757 w 2640806"/>
              <a:gd name="connsiteY39" fmla="*/ 735940 h 1891526"/>
              <a:gd name="connsiteX40" fmla="*/ 1107282 w 2640806"/>
              <a:gd name="connsiteY40" fmla="*/ 778802 h 1891526"/>
              <a:gd name="connsiteX41" fmla="*/ 1138238 w 2640806"/>
              <a:gd name="connsiteY41" fmla="*/ 747846 h 1891526"/>
              <a:gd name="connsiteX42" fmla="*/ 1181100 w 2640806"/>
              <a:gd name="connsiteY42" fmla="*/ 759752 h 1891526"/>
              <a:gd name="connsiteX43" fmla="*/ 1204913 w 2640806"/>
              <a:gd name="connsiteY43" fmla="*/ 771659 h 1891526"/>
              <a:gd name="connsiteX44" fmla="*/ 1221582 w 2640806"/>
              <a:gd name="connsiteY44" fmla="*/ 759752 h 1891526"/>
              <a:gd name="connsiteX45" fmla="*/ 1235869 w 2640806"/>
              <a:gd name="connsiteY45" fmla="*/ 731177 h 1891526"/>
              <a:gd name="connsiteX46" fmla="*/ 1273969 w 2640806"/>
              <a:gd name="connsiteY46" fmla="*/ 712127 h 1891526"/>
              <a:gd name="connsiteX47" fmla="*/ 1309688 w 2640806"/>
              <a:gd name="connsiteY47" fmla="*/ 738321 h 1891526"/>
              <a:gd name="connsiteX48" fmla="*/ 1335882 w 2640806"/>
              <a:gd name="connsiteY48" fmla="*/ 740702 h 1891526"/>
              <a:gd name="connsiteX49" fmla="*/ 1393032 w 2640806"/>
              <a:gd name="connsiteY49" fmla="*/ 726415 h 1891526"/>
              <a:gd name="connsiteX50" fmla="*/ 1419225 w 2640806"/>
              <a:gd name="connsiteY50" fmla="*/ 726415 h 1891526"/>
              <a:gd name="connsiteX51" fmla="*/ 1433513 w 2640806"/>
              <a:gd name="connsiteY51" fmla="*/ 690696 h 1891526"/>
              <a:gd name="connsiteX52" fmla="*/ 1466850 w 2640806"/>
              <a:gd name="connsiteY52" fmla="*/ 721652 h 1891526"/>
              <a:gd name="connsiteX53" fmla="*/ 1481138 w 2640806"/>
              <a:gd name="connsiteY53" fmla="*/ 738321 h 1891526"/>
              <a:gd name="connsiteX54" fmla="*/ 1512094 w 2640806"/>
              <a:gd name="connsiteY54" fmla="*/ 797852 h 1891526"/>
              <a:gd name="connsiteX55" fmla="*/ 1526382 w 2640806"/>
              <a:gd name="connsiteY55" fmla="*/ 835952 h 1891526"/>
              <a:gd name="connsiteX56" fmla="*/ 1543050 w 2640806"/>
              <a:gd name="connsiteY56" fmla="*/ 850240 h 1891526"/>
              <a:gd name="connsiteX57" fmla="*/ 1597819 w 2640806"/>
              <a:gd name="connsiteY57" fmla="*/ 866908 h 1891526"/>
              <a:gd name="connsiteX58" fmla="*/ 1631157 w 2640806"/>
              <a:gd name="connsiteY58" fmla="*/ 902628 h 1891526"/>
              <a:gd name="connsiteX59" fmla="*/ 1645444 w 2640806"/>
              <a:gd name="connsiteY59" fmla="*/ 947872 h 1891526"/>
              <a:gd name="connsiteX60" fmla="*/ 1688307 w 2640806"/>
              <a:gd name="connsiteY60" fmla="*/ 969303 h 1891526"/>
              <a:gd name="connsiteX61" fmla="*/ 1731169 w 2640806"/>
              <a:gd name="connsiteY61" fmla="*/ 964541 h 1891526"/>
              <a:gd name="connsiteX62" fmla="*/ 1778794 w 2640806"/>
              <a:gd name="connsiteY62" fmla="*/ 928822 h 1891526"/>
              <a:gd name="connsiteX63" fmla="*/ 1814513 w 2640806"/>
              <a:gd name="connsiteY63" fmla="*/ 916916 h 1891526"/>
              <a:gd name="connsiteX64" fmla="*/ 1869282 w 2640806"/>
              <a:gd name="connsiteY64" fmla="*/ 924059 h 1891526"/>
              <a:gd name="connsiteX65" fmla="*/ 1907382 w 2640806"/>
              <a:gd name="connsiteY65" fmla="*/ 940728 h 1891526"/>
              <a:gd name="connsiteX66" fmla="*/ 1933575 w 2640806"/>
              <a:gd name="connsiteY66" fmla="*/ 978828 h 1891526"/>
              <a:gd name="connsiteX67" fmla="*/ 1962150 w 2640806"/>
              <a:gd name="connsiteY67" fmla="*/ 971685 h 1891526"/>
              <a:gd name="connsiteX68" fmla="*/ 1988344 w 2640806"/>
              <a:gd name="connsiteY68" fmla="*/ 955016 h 1891526"/>
              <a:gd name="connsiteX69" fmla="*/ 2024063 w 2640806"/>
              <a:gd name="connsiteY69" fmla="*/ 933585 h 1891526"/>
              <a:gd name="connsiteX70" fmla="*/ 2057400 w 2640806"/>
              <a:gd name="connsiteY70" fmla="*/ 950253 h 1891526"/>
              <a:gd name="connsiteX71" fmla="*/ 2081213 w 2640806"/>
              <a:gd name="connsiteY71" fmla="*/ 983591 h 1891526"/>
              <a:gd name="connsiteX72" fmla="*/ 2109788 w 2640806"/>
              <a:gd name="connsiteY72" fmla="*/ 1024072 h 1891526"/>
              <a:gd name="connsiteX73" fmla="*/ 2143125 w 2640806"/>
              <a:gd name="connsiteY73" fmla="*/ 1028834 h 1891526"/>
              <a:gd name="connsiteX74" fmla="*/ 2183607 w 2640806"/>
              <a:gd name="connsiteY74" fmla="*/ 995497 h 1891526"/>
              <a:gd name="connsiteX75" fmla="*/ 2188369 w 2640806"/>
              <a:gd name="connsiteY75" fmla="*/ 945491 h 1891526"/>
              <a:gd name="connsiteX76" fmla="*/ 2231232 w 2640806"/>
              <a:gd name="connsiteY76" fmla="*/ 938347 h 1891526"/>
              <a:gd name="connsiteX77" fmla="*/ 2300288 w 2640806"/>
              <a:gd name="connsiteY77" fmla="*/ 971685 h 1891526"/>
              <a:gd name="connsiteX78" fmla="*/ 2395538 w 2640806"/>
              <a:gd name="connsiteY78" fmla="*/ 997878 h 1891526"/>
              <a:gd name="connsiteX79" fmla="*/ 2459832 w 2640806"/>
              <a:gd name="connsiteY79" fmla="*/ 1035978 h 1891526"/>
              <a:gd name="connsiteX80" fmla="*/ 2488407 w 2640806"/>
              <a:gd name="connsiteY80" fmla="*/ 1083603 h 1891526"/>
              <a:gd name="connsiteX81" fmla="*/ 2502694 w 2640806"/>
              <a:gd name="connsiteY81" fmla="*/ 1100272 h 1891526"/>
              <a:gd name="connsiteX82" fmla="*/ 2543175 w 2640806"/>
              <a:gd name="connsiteY82" fmla="*/ 1124085 h 1891526"/>
              <a:gd name="connsiteX83" fmla="*/ 2640806 w 2640806"/>
              <a:gd name="connsiteY83" fmla="*/ 1152658 h 1891526"/>
              <a:gd name="connsiteX84" fmla="*/ 2516982 w 2640806"/>
              <a:gd name="connsiteY84" fmla="*/ 1150278 h 1891526"/>
              <a:gd name="connsiteX85" fmla="*/ 2493169 w 2640806"/>
              <a:gd name="connsiteY85" fmla="*/ 1155041 h 1891526"/>
              <a:gd name="connsiteX86" fmla="*/ 2443163 w 2640806"/>
              <a:gd name="connsiteY86" fmla="*/ 1126466 h 1891526"/>
              <a:gd name="connsiteX87" fmla="*/ 2440781 w 2640806"/>
              <a:gd name="connsiteY87" fmla="*/ 1090747 h 1891526"/>
              <a:gd name="connsiteX88" fmla="*/ 2419350 w 2640806"/>
              <a:gd name="connsiteY88" fmla="*/ 1052647 h 1891526"/>
              <a:gd name="connsiteX89" fmla="*/ 2371725 w 2640806"/>
              <a:gd name="connsiteY89" fmla="*/ 1043122 h 1891526"/>
              <a:gd name="connsiteX90" fmla="*/ 2319338 w 2640806"/>
              <a:gd name="connsiteY90" fmla="*/ 1019309 h 1891526"/>
              <a:gd name="connsiteX91" fmla="*/ 2240756 w 2640806"/>
              <a:gd name="connsiteY91" fmla="*/ 993115 h 1891526"/>
              <a:gd name="connsiteX92" fmla="*/ 2224088 w 2640806"/>
              <a:gd name="connsiteY92" fmla="*/ 1012166 h 1891526"/>
              <a:gd name="connsiteX93" fmla="*/ 2178844 w 2640806"/>
              <a:gd name="connsiteY93" fmla="*/ 1052647 h 1891526"/>
              <a:gd name="connsiteX94" fmla="*/ 2116932 w 2640806"/>
              <a:gd name="connsiteY94" fmla="*/ 1081222 h 1891526"/>
              <a:gd name="connsiteX95" fmla="*/ 2071688 w 2640806"/>
              <a:gd name="connsiteY95" fmla="*/ 1064553 h 1891526"/>
              <a:gd name="connsiteX96" fmla="*/ 2035969 w 2640806"/>
              <a:gd name="connsiteY96" fmla="*/ 1028835 h 1891526"/>
              <a:gd name="connsiteX97" fmla="*/ 2045494 w 2640806"/>
              <a:gd name="connsiteY97" fmla="*/ 1009785 h 1891526"/>
              <a:gd name="connsiteX98" fmla="*/ 2007394 w 2640806"/>
              <a:gd name="connsiteY98" fmla="*/ 1014547 h 1891526"/>
              <a:gd name="connsiteX99" fmla="*/ 1974057 w 2640806"/>
              <a:gd name="connsiteY99" fmla="*/ 1043122 h 1891526"/>
              <a:gd name="connsiteX100" fmla="*/ 1933575 w 2640806"/>
              <a:gd name="connsiteY100" fmla="*/ 1047885 h 1891526"/>
              <a:gd name="connsiteX101" fmla="*/ 1890713 w 2640806"/>
              <a:gd name="connsiteY101" fmla="*/ 1019310 h 1891526"/>
              <a:gd name="connsiteX102" fmla="*/ 1854994 w 2640806"/>
              <a:gd name="connsiteY102" fmla="*/ 969304 h 1891526"/>
              <a:gd name="connsiteX103" fmla="*/ 1814513 w 2640806"/>
              <a:gd name="connsiteY103" fmla="*/ 971685 h 1891526"/>
              <a:gd name="connsiteX104" fmla="*/ 1778794 w 2640806"/>
              <a:gd name="connsiteY104" fmla="*/ 1000260 h 1891526"/>
              <a:gd name="connsiteX105" fmla="*/ 1721644 w 2640806"/>
              <a:gd name="connsiteY105" fmla="*/ 1031216 h 1891526"/>
              <a:gd name="connsiteX106" fmla="*/ 1671638 w 2640806"/>
              <a:gd name="connsiteY106" fmla="*/ 1031216 h 1891526"/>
              <a:gd name="connsiteX107" fmla="*/ 1631157 w 2640806"/>
              <a:gd name="connsiteY107" fmla="*/ 1009785 h 1891526"/>
              <a:gd name="connsiteX108" fmla="*/ 1604963 w 2640806"/>
              <a:gd name="connsiteY108" fmla="*/ 993116 h 1891526"/>
              <a:gd name="connsiteX109" fmla="*/ 1583532 w 2640806"/>
              <a:gd name="connsiteY109" fmla="*/ 952635 h 1891526"/>
              <a:gd name="connsiteX110" fmla="*/ 1562100 w 2640806"/>
              <a:gd name="connsiteY110" fmla="*/ 919297 h 1891526"/>
              <a:gd name="connsiteX111" fmla="*/ 1516857 w 2640806"/>
              <a:gd name="connsiteY111" fmla="*/ 926440 h 1891526"/>
              <a:gd name="connsiteX112" fmla="*/ 1471613 w 2640806"/>
              <a:gd name="connsiteY112" fmla="*/ 897865 h 1891526"/>
              <a:gd name="connsiteX113" fmla="*/ 1438275 w 2640806"/>
              <a:gd name="connsiteY113" fmla="*/ 847859 h 1891526"/>
              <a:gd name="connsiteX114" fmla="*/ 1433513 w 2640806"/>
              <a:gd name="connsiteY114" fmla="*/ 819284 h 1891526"/>
              <a:gd name="connsiteX115" fmla="*/ 1409700 w 2640806"/>
              <a:gd name="connsiteY115" fmla="*/ 804996 h 1891526"/>
              <a:gd name="connsiteX116" fmla="*/ 1369219 w 2640806"/>
              <a:gd name="connsiteY116" fmla="*/ 807377 h 1891526"/>
              <a:gd name="connsiteX117" fmla="*/ 1309688 w 2640806"/>
              <a:gd name="connsiteY117" fmla="*/ 807377 h 1891526"/>
              <a:gd name="connsiteX118" fmla="*/ 1281113 w 2640806"/>
              <a:gd name="connsiteY118" fmla="*/ 812140 h 1891526"/>
              <a:gd name="connsiteX119" fmla="*/ 1257300 w 2640806"/>
              <a:gd name="connsiteY119" fmla="*/ 835952 h 1891526"/>
              <a:gd name="connsiteX120" fmla="*/ 1221582 w 2640806"/>
              <a:gd name="connsiteY120" fmla="*/ 838334 h 1891526"/>
              <a:gd name="connsiteX121" fmla="*/ 1188244 w 2640806"/>
              <a:gd name="connsiteY121" fmla="*/ 835952 h 1891526"/>
              <a:gd name="connsiteX122" fmla="*/ 1143000 w 2640806"/>
              <a:gd name="connsiteY122" fmla="*/ 821665 h 1891526"/>
              <a:gd name="connsiteX123" fmla="*/ 1109663 w 2640806"/>
              <a:gd name="connsiteY123" fmla="*/ 838334 h 1891526"/>
              <a:gd name="connsiteX124" fmla="*/ 1083469 w 2640806"/>
              <a:gd name="connsiteY124" fmla="*/ 866909 h 1891526"/>
              <a:gd name="connsiteX125" fmla="*/ 1054894 w 2640806"/>
              <a:gd name="connsiteY125" fmla="*/ 885959 h 1891526"/>
              <a:gd name="connsiteX126" fmla="*/ 1064419 w 2640806"/>
              <a:gd name="connsiteY126" fmla="*/ 926440 h 1891526"/>
              <a:gd name="connsiteX127" fmla="*/ 1059657 w 2640806"/>
              <a:gd name="connsiteY127" fmla="*/ 985971 h 1891526"/>
              <a:gd name="connsiteX128" fmla="*/ 1038225 w 2640806"/>
              <a:gd name="connsiteY128" fmla="*/ 933584 h 1891526"/>
              <a:gd name="connsiteX129" fmla="*/ 1028700 w 2640806"/>
              <a:gd name="connsiteY129" fmla="*/ 902627 h 1891526"/>
              <a:gd name="connsiteX130" fmla="*/ 1009650 w 2640806"/>
              <a:gd name="connsiteY130" fmla="*/ 897865 h 1891526"/>
              <a:gd name="connsiteX131" fmla="*/ 997744 w 2640806"/>
              <a:gd name="connsiteY131" fmla="*/ 921677 h 1891526"/>
              <a:gd name="connsiteX132" fmla="*/ 969169 w 2640806"/>
              <a:gd name="connsiteY132" fmla="*/ 924059 h 1891526"/>
              <a:gd name="connsiteX133" fmla="*/ 935832 w 2640806"/>
              <a:gd name="connsiteY133" fmla="*/ 916915 h 1891526"/>
              <a:gd name="connsiteX134" fmla="*/ 912019 w 2640806"/>
              <a:gd name="connsiteY134" fmla="*/ 935965 h 1891526"/>
              <a:gd name="connsiteX135" fmla="*/ 873919 w 2640806"/>
              <a:gd name="connsiteY135" fmla="*/ 945490 h 1891526"/>
              <a:gd name="connsiteX136" fmla="*/ 842963 w 2640806"/>
              <a:gd name="connsiteY136" fmla="*/ 935965 h 1891526"/>
              <a:gd name="connsiteX137" fmla="*/ 802482 w 2640806"/>
              <a:gd name="connsiteY137" fmla="*/ 912152 h 1891526"/>
              <a:gd name="connsiteX138" fmla="*/ 785813 w 2640806"/>
              <a:gd name="connsiteY138" fmla="*/ 881196 h 1891526"/>
              <a:gd name="connsiteX139" fmla="*/ 776288 w 2640806"/>
              <a:gd name="connsiteY139" fmla="*/ 866909 h 1891526"/>
              <a:gd name="connsiteX140" fmla="*/ 800100 w 2640806"/>
              <a:gd name="connsiteY140" fmla="*/ 850240 h 1891526"/>
              <a:gd name="connsiteX141" fmla="*/ 800100 w 2640806"/>
              <a:gd name="connsiteY141" fmla="*/ 793090 h 1891526"/>
              <a:gd name="connsiteX142" fmla="*/ 776288 w 2640806"/>
              <a:gd name="connsiteY142" fmla="*/ 783565 h 1891526"/>
              <a:gd name="connsiteX143" fmla="*/ 719138 w 2640806"/>
              <a:gd name="connsiteY143" fmla="*/ 788327 h 1891526"/>
              <a:gd name="connsiteX144" fmla="*/ 688182 w 2640806"/>
              <a:gd name="connsiteY144" fmla="*/ 781184 h 1891526"/>
              <a:gd name="connsiteX145" fmla="*/ 673894 w 2640806"/>
              <a:gd name="connsiteY145" fmla="*/ 754990 h 1891526"/>
              <a:gd name="connsiteX146" fmla="*/ 652463 w 2640806"/>
              <a:gd name="connsiteY146" fmla="*/ 731177 h 1891526"/>
              <a:gd name="connsiteX147" fmla="*/ 619125 w 2640806"/>
              <a:gd name="connsiteY147" fmla="*/ 709746 h 1891526"/>
              <a:gd name="connsiteX148" fmla="*/ 590550 w 2640806"/>
              <a:gd name="connsiteY148" fmla="*/ 716890 h 1891526"/>
              <a:gd name="connsiteX149" fmla="*/ 566738 w 2640806"/>
              <a:gd name="connsiteY149" fmla="*/ 719271 h 1891526"/>
              <a:gd name="connsiteX150" fmla="*/ 569119 w 2640806"/>
              <a:gd name="connsiteY150" fmla="*/ 750227 h 1891526"/>
              <a:gd name="connsiteX151" fmla="*/ 604838 w 2640806"/>
              <a:gd name="connsiteY151" fmla="*/ 764515 h 1891526"/>
              <a:gd name="connsiteX152" fmla="*/ 571500 w 2640806"/>
              <a:gd name="connsiteY152" fmla="*/ 778802 h 1891526"/>
              <a:gd name="connsiteX153" fmla="*/ 545307 w 2640806"/>
              <a:gd name="connsiteY153" fmla="*/ 795471 h 1891526"/>
              <a:gd name="connsiteX154" fmla="*/ 569119 w 2640806"/>
              <a:gd name="connsiteY154" fmla="*/ 814521 h 1891526"/>
              <a:gd name="connsiteX155" fmla="*/ 550069 w 2640806"/>
              <a:gd name="connsiteY155" fmla="*/ 833571 h 1891526"/>
              <a:gd name="connsiteX156" fmla="*/ 523875 w 2640806"/>
              <a:gd name="connsiteY156" fmla="*/ 840715 h 1891526"/>
              <a:gd name="connsiteX157" fmla="*/ 511969 w 2640806"/>
              <a:gd name="connsiteY157" fmla="*/ 862146 h 1891526"/>
              <a:gd name="connsiteX158" fmla="*/ 535782 w 2640806"/>
              <a:gd name="connsiteY158" fmla="*/ 883577 h 1891526"/>
              <a:gd name="connsiteX159" fmla="*/ 542925 w 2640806"/>
              <a:gd name="connsiteY159" fmla="*/ 914534 h 1891526"/>
              <a:gd name="connsiteX160" fmla="*/ 557213 w 2640806"/>
              <a:gd name="connsiteY160" fmla="*/ 947871 h 1891526"/>
              <a:gd name="connsiteX161" fmla="*/ 533400 w 2640806"/>
              <a:gd name="connsiteY161" fmla="*/ 955015 h 1891526"/>
              <a:gd name="connsiteX162" fmla="*/ 528638 w 2640806"/>
              <a:gd name="connsiteY162" fmla="*/ 988352 h 1891526"/>
              <a:gd name="connsiteX163" fmla="*/ 550069 w 2640806"/>
              <a:gd name="connsiteY163" fmla="*/ 1002640 h 1891526"/>
              <a:gd name="connsiteX164" fmla="*/ 573882 w 2640806"/>
              <a:gd name="connsiteY164" fmla="*/ 990734 h 1891526"/>
              <a:gd name="connsiteX165" fmla="*/ 588169 w 2640806"/>
              <a:gd name="connsiteY165" fmla="*/ 1012165 h 1891526"/>
              <a:gd name="connsiteX166" fmla="*/ 588169 w 2640806"/>
              <a:gd name="connsiteY166" fmla="*/ 1012165 h 1891526"/>
              <a:gd name="connsiteX167" fmla="*/ 614363 w 2640806"/>
              <a:gd name="connsiteY167" fmla="*/ 1038359 h 1891526"/>
              <a:gd name="connsiteX168" fmla="*/ 602457 w 2640806"/>
              <a:gd name="connsiteY168" fmla="*/ 1064552 h 1891526"/>
              <a:gd name="connsiteX169" fmla="*/ 588169 w 2640806"/>
              <a:gd name="connsiteY169" fmla="*/ 1081221 h 1891526"/>
              <a:gd name="connsiteX170" fmla="*/ 600075 w 2640806"/>
              <a:gd name="connsiteY170" fmla="*/ 1119321 h 1891526"/>
              <a:gd name="connsiteX171" fmla="*/ 609600 w 2640806"/>
              <a:gd name="connsiteY171" fmla="*/ 1138371 h 1891526"/>
              <a:gd name="connsiteX172" fmla="*/ 609600 w 2640806"/>
              <a:gd name="connsiteY172" fmla="*/ 1138371 h 1891526"/>
              <a:gd name="connsiteX173" fmla="*/ 640557 w 2640806"/>
              <a:gd name="connsiteY173" fmla="*/ 1155040 h 1891526"/>
              <a:gd name="connsiteX174" fmla="*/ 642938 w 2640806"/>
              <a:gd name="connsiteY174" fmla="*/ 1188377 h 1891526"/>
              <a:gd name="connsiteX175" fmla="*/ 681038 w 2640806"/>
              <a:gd name="connsiteY175" fmla="*/ 1205046 h 1891526"/>
              <a:gd name="connsiteX176" fmla="*/ 781050 w 2640806"/>
              <a:gd name="connsiteY176" fmla="*/ 1228859 h 1891526"/>
              <a:gd name="connsiteX177" fmla="*/ 797719 w 2640806"/>
              <a:gd name="connsiteY177" fmla="*/ 1245527 h 1891526"/>
              <a:gd name="connsiteX178" fmla="*/ 828675 w 2640806"/>
              <a:gd name="connsiteY178" fmla="*/ 1262196 h 1891526"/>
              <a:gd name="connsiteX179" fmla="*/ 852488 w 2640806"/>
              <a:gd name="connsiteY179" fmla="*/ 1238384 h 1891526"/>
              <a:gd name="connsiteX180" fmla="*/ 864394 w 2640806"/>
              <a:gd name="connsiteY180" fmla="*/ 1262196 h 1891526"/>
              <a:gd name="connsiteX181" fmla="*/ 926307 w 2640806"/>
              <a:gd name="connsiteY181" fmla="*/ 1269340 h 1891526"/>
              <a:gd name="connsiteX182" fmla="*/ 940594 w 2640806"/>
              <a:gd name="connsiteY182" fmla="*/ 1286009 h 1891526"/>
              <a:gd name="connsiteX183" fmla="*/ 966788 w 2640806"/>
              <a:gd name="connsiteY183" fmla="*/ 1326490 h 1891526"/>
              <a:gd name="connsiteX184" fmla="*/ 1004888 w 2640806"/>
              <a:gd name="connsiteY184" fmla="*/ 1350302 h 1891526"/>
              <a:gd name="connsiteX185" fmla="*/ 1064419 w 2640806"/>
              <a:gd name="connsiteY185" fmla="*/ 1376496 h 1891526"/>
              <a:gd name="connsiteX186" fmla="*/ 1104900 w 2640806"/>
              <a:gd name="connsiteY186" fmla="*/ 1395546 h 1891526"/>
              <a:gd name="connsiteX187" fmla="*/ 1152525 w 2640806"/>
              <a:gd name="connsiteY187" fmla="*/ 1395546 h 1891526"/>
              <a:gd name="connsiteX188" fmla="*/ 1216819 w 2640806"/>
              <a:gd name="connsiteY188" fmla="*/ 1409834 h 1891526"/>
              <a:gd name="connsiteX189" fmla="*/ 1283494 w 2640806"/>
              <a:gd name="connsiteY189" fmla="*/ 1424121 h 1891526"/>
              <a:gd name="connsiteX190" fmla="*/ 1323975 w 2640806"/>
              <a:gd name="connsiteY190" fmla="*/ 1466984 h 1891526"/>
              <a:gd name="connsiteX191" fmla="*/ 1369219 w 2640806"/>
              <a:gd name="connsiteY191" fmla="*/ 1514609 h 1891526"/>
              <a:gd name="connsiteX192" fmla="*/ 1693069 w 2640806"/>
              <a:gd name="connsiteY192" fmla="*/ 1764640 h 1891526"/>
              <a:gd name="connsiteX193" fmla="*/ 1719263 w 2640806"/>
              <a:gd name="connsiteY193" fmla="*/ 1817028 h 1891526"/>
              <a:gd name="connsiteX194" fmla="*/ 1754981 w 2640806"/>
              <a:gd name="connsiteY194" fmla="*/ 1876559 h 1891526"/>
              <a:gd name="connsiteX195" fmla="*/ 1343025 w 2640806"/>
              <a:gd name="connsiteY195" fmla="*/ 1528896 h 1891526"/>
              <a:gd name="connsiteX196" fmla="*/ 1297782 w 2640806"/>
              <a:gd name="connsiteY196" fmla="*/ 1483652 h 1891526"/>
              <a:gd name="connsiteX197" fmla="*/ 1262063 w 2640806"/>
              <a:gd name="connsiteY197" fmla="*/ 1450315 h 1891526"/>
              <a:gd name="connsiteX198" fmla="*/ 1228725 w 2640806"/>
              <a:gd name="connsiteY198" fmla="*/ 1431265 h 1891526"/>
              <a:gd name="connsiteX199" fmla="*/ 1159669 w 2640806"/>
              <a:gd name="connsiteY199" fmla="*/ 1426502 h 1891526"/>
              <a:gd name="connsiteX200" fmla="*/ 1102519 w 2640806"/>
              <a:gd name="connsiteY200" fmla="*/ 1424121 h 1891526"/>
              <a:gd name="connsiteX201" fmla="*/ 1062038 w 2640806"/>
              <a:gd name="connsiteY201" fmla="*/ 1407452 h 1891526"/>
              <a:gd name="connsiteX202" fmla="*/ 1014413 w 2640806"/>
              <a:gd name="connsiteY202" fmla="*/ 1388402 h 1891526"/>
              <a:gd name="connsiteX203" fmla="*/ 983457 w 2640806"/>
              <a:gd name="connsiteY203" fmla="*/ 1366971 h 1891526"/>
              <a:gd name="connsiteX204" fmla="*/ 942975 w 2640806"/>
              <a:gd name="connsiteY204" fmla="*/ 1343159 h 1891526"/>
              <a:gd name="connsiteX205" fmla="*/ 900113 w 2640806"/>
              <a:gd name="connsiteY205" fmla="*/ 1319346 h 1891526"/>
              <a:gd name="connsiteX206" fmla="*/ 912019 w 2640806"/>
              <a:gd name="connsiteY206" fmla="*/ 1364590 h 1891526"/>
              <a:gd name="connsiteX207" fmla="*/ 923925 w 2640806"/>
              <a:gd name="connsiteY207" fmla="*/ 1409834 h 1891526"/>
              <a:gd name="connsiteX208" fmla="*/ 938213 w 2640806"/>
              <a:gd name="connsiteY208" fmla="*/ 1450315 h 1891526"/>
              <a:gd name="connsiteX209" fmla="*/ 962025 w 2640806"/>
              <a:gd name="connsiteY209" fmla="*/ 1497940 h 1891526"/>
              <a:gd name="connsiteX210" fmla="*/ 971550 w 2640806"/>
              <a:gd name="connsiteY210" fmla="*/ 1550327 h 1891526"/>
              <a:gd name="connsiteX211" fmla="*/ 1002507 w 2640806"/>
              <a:gd name="connsiteY211" fmla="*/ 1614621 h 1891526"/>
              <a:gd name="connsiteX212" fmla="*/ 1021557 w 2640806"/>
              <a:gd name="connsiteY212" fmla="*/ 1647959 h 1891526"/>
              <a:gd name="connsiteX213" fmla="*/ 1035844 w 2640806"/>
              <a:gd name="connsiteY213" fmla="*/ 1671771 h 1891526"/>
              <a:gd name="connsiteX214" fmla="*/ 1102519 w 2640806"/>
              <a:gd name="connsiteY214" fmla="*/ 1678915 h 1891526"/>
              <a:gd name="connsiteX215" fmla="*/ 1154907 w 2640806"/>
              <a:gd name="connsiteY215" fmla="*/ 1697965 h 1891526"/>
              <a:gd name="connsiteX216" fmla="*/ 1171575 w 2640806"/>
              <a:gd name="connsiteY216" fmla="*/ 1709871 h 1891526"/>
              <a:gd name="connsiteX217" fmla="*/ 1176338 w 2640806"/>
              <a:gd name="connsiteY217" fmla="*/ 1717015 h 1891526"/>
              <a:gd name="connsiteX218" fmla="*/ 1178719 w 2640806"/>
              <a:gd name="connsiteY218" fmla="*/ 1726540 h 1891526"/>
              <a:gd name="connsiteX219" fmla="*/ 1181100 w 2640806"/>
              <a:gd name="connsiteY219" fmla="*/ 1728921 h 1891526"/>
              <a:gd name="connsiteX220" fmla="*/ 1204913 w 2640806"/>
              <a:gd name="connsiteY220" fmla="*/ 1793215 h 1891526"/>
              <a:gd name="connsiteX221" fmla="*/ 1169194 w 2640806"/>
              <a:gd name="connsiteY221" fmla="*/ 1800359 h 1891526"/>
              <a:gd name="connsiteX222" fmla="*/ 1140619 w 2640806"/>
              <a:gd name="connsiteY222" fmla="*/ 1745590 h 1891526"/>
              <a:gd name="connsiteX223" fmla="*/ 1121569 w 2640806"/>
              <a:gd name="connsiteY223" fmla="*/ 1726540 h 1891526"/>
              <a:gd name="connsiteX224" fmla="*/ 1128713 w 2640806"/>
              <a:gd name="connsiteY224" fmla="*/ 1790834 h 1891526"/>
              <a:gd name="connsiteX225" fmla="*/ 1119188 w 2640806"/>
              <a:gd name="connsiteY225" fmla="*/ 1790834 h 1891526"/>
              <a:gd name="connsiteX226" fmla="*/ 1088232 w 2640806"/>
              <a:gd name="connsiteY226" fmla="*/ 1740827 h 1891526"/>
              <a:gd name="connsiteX227" fmla="*/ 1057275 w 2640806"/>
              <a:gd name="connsiteY227" fmla="*/ 1717015 h 1891526"/>
              <a:gd name="connsiteX228" fmla="*/ 1042988 w 2640806"/>
              <a:gd name="connsiteY228" fmla="*/ 1745590 h 1891526"/>
              <a:gd name="connsiteX229" fmla="*/ 1021557 w 2640806"/>
              <a:gd name="connsiteY229" fmla="*/ 1750352 h 1891526"/>
              <a:gd name="connsiteX230" fmla="*/ 985838 w 2640806"/>
              <a:gd name="connsiteY230" fmla="*/ 1697965 h 1891526"/>
              <a:gd name="connsiteX231" fmla="*/ 919163 w 2640806"/>
              <a:gd name="connsiteY231" fmla="*/ 1671771 h 1891526"/>
              <a:gd name="connsiteX232" fmla="*/ 876300 w 2640806"/>
              <a:gd name="connsiteY232" fmla="*/ 1638434 h 1891526"/>
              <a:gd name="connsiteX233" fmla="*/ 857250 w 2640806"/>
              <a:gd name="connsiteY233" fmla="*/ 1576521 h 1891526"/>
              <a:gd name="connsiteX234" fmla="*/ 862013 w 2640806"/>
              <a:gd name="connsiteY234" fmla="*/ 1528896 h 1891526"/>
              <a:gd name="connsiteX235" fmla="*/ 864394 w 2640806"/>
              <a:gd name="connsiteY235" fmla="*/ 1464602 h 1891526"/>
              <a:gd name="connsiteX236" fmla="*/ 866775 w 2640806"/>
              <a:gd name="connsiteY236" fmla="*/ 1400309 h 1891526"/>
              <a:gd name="connsiteX237" fmla="*/ 862013 w 2640806"/>
              <a:gd name="connsiteY237" fmla="*/ 1333634 h 1891526"/>
              <a:gd name="connsiteX238" fmla="*/ 804863 w 2640806"/>
              <a:gd name="connsiteY238" fmla="*/ 1305059 h 1891526"/>
              <a:gd name="connsiteX239" fmla="*/ 754857 w 2640806"/>
              <a:gd name="connsiteY239" fmla="*/ 1281246 h 1891526"/>
              <a:gd name="connsiteX240" fmla="*/ 692944 w 2640806"/>
              <a:gd name="connsiteY240" fmla="*/ 1250290 h 1891526"/>
              <a:gd name="connsiteX241" fmla="*/ 609600 w 2640806"/>
              <a:gd name="connsiteY241" fmla="*/ 1209809 h 1891526"/>
              <a:gd name="connsiteX242" fmla="*/ 566738 w 2640806"/>
              <a:gd name="connsiteY242" fmla="*/ 1183615 h 1891526"/>
              <a:gd name="connsiteX243" fmla="*/ 528638 w 2640806"/>
              <a:gd name="connsiteY243" fmla="*/ 1138371 h 1891526"/>
              <a:gd name="connsiteX244" fmla="*/ 523875 w 2640806"/>
              <a:gd name="connsiteY244" fmla="*/ 1109796 h 1891526"/>
              <a:gd name="connsiteX245" fmla="*/ 550069 w 2640806"/>
              <a:gd name="connsiteY245" fmla="*/ 1090746 h 1891526"/>
              <a:gd name="connsiteX246" fmla="*/ 561975 w 2640806"/>
              <a:gd name="connsiteY246" fmla="*/ 1064552 h 1891526"/>
              <a:gd name="connsiteX247" fmla="*/ 547688 w 2640806"/>
              <a:gd name="connsiteY247" fmla="*/ 1040740 h 1891526"/>
              <a:gd name="connsiteX248" fmla="*/ 490538 w 2640806"/>
              <a:gd name="connsiteY248" fmla="*/ 1076459 h 1891526"/>
              <a:gd name="connsiteX249" fmla="*/ 447675 w 2640806"/>
              <a:gd name="connsiteY249" fmla="*/ 1057409 h 1891526"/>
              <a:gd name="connsiteX250" fmla="*/ 454819 w 2640806"/>
              <a:gd name="connsiteY250" fmla="*/ 1026452 h 1891526"/>
              <a:gd name="connsiteX251" fmla="*/ 461963 w 2640806"/>
              <a:gd name="connsiteY251" fmla="*/ 988352 h 1891526"/>
              <a:gd name="connsiteX252" fmla="*/ 459582 w 2640806"/>
              <a:gd name="connsiteY252" fmla="*/ 976446 h 1891526"/>
              <a:gd name="connsiteX253" fmla="*/ 419100 w 2640806"/>
              <a:gd name="connsiteY253" fmla="*/ 959777 h 1891526"/>
              <a:gd name="connsiteX254" fmla="*/ 392907 w 2640806"/>
              <a:gd name="connsiteY254" fmla="*/ 905009 h 1891526"/>
              <a:gd name="connsiteX255" fmla="*/ 395288 w 2640806"/>
              <a:gd name="connsiteY255" fmla="*/ 857384 h 1891526"/>
              <a:gd name="connsiteX256" fmla="*/ 433388 w 2640806"/>
              <a:gd name="connsiteY256" fmla="*/ 835952 h 1891526"/>
              <a:gd name="connsiteX257" fmla="*/ 431007 w 2640806"/>
              <a:gd name="connsiteY257" fmla="*/ 800234 h 1891526"/>
              <a:gd name="connsiteX258" fmla="*/ 400050 w 2640806"/>
              <a:gd name="connsiteY258" fmla="*/ 819284 h 1891526"/>
              <a:gd name="connsiteX259" fmla="*/ 397669 w 2640806"/>
              <a:gd name="connsiteY259" fmla="*/ 781184 h 1891526"/>
              <a:gd name="connsiteX260" fmla="*/ 419100 w 2640806"/>
              <a:gd name="connsiteY260" fmla="*/ 743084 h 1891526"/>
              <a:gd name="connsiteX261" fmla="*/ 421482 w 2640806"/>
              <a:gd name="connsiteY261" fmla="*/ 695459 h 1891526"/>
              <a:gd name="connsiteX262" fmla="*/ 428625 w 2640806"/>
              <a:gd name="connsiteY262" fmla="*/ 669265 h 1891526"/>
              <a:gd name="connsiteX263" fmla="*/ 383382 w 2640806"/>
              <a:gd name="connsiteY263" fmla="*/ 669265 h 1891526"/>
              <a:gd name="connsiteX264" fmla="*/ 385763 w 2640806"/>
              <a:gd name="connsiteY264" fmla="*/ 619259 h 1891526"/>
              <a:gd name="connsiteX265" fmla="*/ 423863 w 2640806"/>
              <a:gd name="connsiteY265" fmla="*/ 602590 h 1891526"/>
              <a:gd name="connsiteX266" fmla="*/ 445294 w 2640806"/>
              <a:gd name="connsiteY266" fmla="*/ 562109 h 1891526"/>
              <a:gd name="connsiteX267" fmla="*/ 469107 w 2640806"/>
              <a:gd name="connsiteY267" fmla="*/ 526390 h 1891526"/>
              <a:gd name="connsiteX268" fmla="*/ 438150 w 2640806"/>
              <a:gd name="connsiteY268" fmla="*/ 519246 h 1891526"/>
              <a:gd name="connsiteX269" fmla="*/ 409575 w 2640806"/>
              <a:gd name="connsiteY269" fmla="*/ 521627 h 1891526"/>
              <a:gd name="connsiteX270" fmla="*/ 400050 w 2640806"/>
              <a:gd name="connsiteY270" fmla="*/ 552584 h 1891526"/>
              <a:gd name="connsiteX271" fmla="*/ 381000 w 2640806"/>
              <a:gd name="connsiteY271" fmla="*/ 588302 h 1891526"/>
              <a:gd name="connsiteX272" fmla="*/ 333375 w 2640806"/>
              <a:gd name="connsiteY272" fmla="*/ 614496 h 1891526"/>
              <a:gd name="connsiteX273" fmla="*/ 285750 w 2640806"/>
              <a:gd name="connsiteY273" fmla="*/ 635927 h 1891526"/>
              <a:gd name="connsiteX274" fmla="*/ 230982 w 2640806"/>
              <a:gd name="connsiteY274" fmla="*/ 643071 h 1891526"/>
              <a:gd name="connsiteX275" fmla="*/ 159544 w 2640806"/>
              <a:gd name="connsiteY275" fmla="*/ 631165 h 1891526"/>
              <a:gd name="connsiteX276" fmla="*/ 230982 w 2640806"/>
              <a:gd name="connsiteY276" fmla="*/ 612115 h 1891526"/>
              <a:gd name="connsiteX277" fmla="*/ 233363 w 2640806"/>
              <a:gd name="connsiteY277" fmla="*/ 581159 h 1891526"/>
              <a:gd name="connsiteX278" fmla="*/ 204788 w 2640806"/>
              <a:gd name="connsiteY278" fmla="*/ 557346 h 1891526"/>
              <a:gd name="connsiteX279" fmla="*/ 223838 w 2640806"/>
              <a:gd name="connsiteY279" fmla="*/ 531152 h 1891526"/>
              <a:gd name="connsiteX280" fmla="*/ 221457 w 2640806"/>
              <a:gd name="connsiteY280" fmla="*/ 495434 h 1891526"/>
              <a:gd name="connsiteX281" fmla="*/ 221457 w 2640806"/>
              <a:gd name="connsiteY281" fmla="*/ 495434 h 1891526"/>
              <a:gd name="connsiteX282" fmla="*/ 166688 w 2640806"/>
              <a:gd name="connsiteY282" fmla="*/ 500196 h 1891526"/>
              <a:gd name="connsiteX283" fmla="*/ 157163 w 2640806"/>
              <a:gd name="connsiteY283" fmla="*/ 533534 h 1891526"/>
              <a:gd name="connsiteX284" fmla="*/ 159544 w 2640806"/>
              <a:gd name="connsiteY284" fmla="*/ 478765 h 1891526"/>
              <a:gd name="connsiteX285" fmla="*/ 192882 w 2640806"/>
              <a:gd name="connsiteY285" fmla="*/ 433521 h 1891526"/>
              <a:gd name="connsiteX286" fmla="*/ 214313 w 2640806"/>
              <a:gd name="connsiteY286" fmla="*/ 414471 h 1891526"/>
              <a:gd name="connsiteX287" fmla="*/ 245269 w 2640806"/>
              <a:gd name="connsiteY287" fmla="*/ 393040 h 1891526"/>
              <a:gd name="connsiteX288" fmla="*/ 197644 w 2640806"/>
              <a:gd name="connsiteY288" fmla="*/ 378752 h 1891526"/>
              <a:gd name="connsiteX289" fmla="*/ 133350 w 2640806"/>
              <a:gd name="connsiteY289" fmla="*/ 378752 h 1891526"/>
              <a:gd name="connsiteX290" fmla="*/ 109538 w 2640806"/>
              <a:gd name="connsiteY290" fmla="*/ 378752 h 1891526"/>
              <a:gd name="connsiteX291" fmla="*/ 107157 w 2640806"/>
              <a:gd name="connsiteY291" fmla="*/ 433521 h 1891526"/>
              <a:gd name="connsiteX292" fmla="*/ 61913 w 2640806"/>
              <a:gd name="connsiteY292" fmla="*/ 378752 h 1891526"/>
              <a:gd name="connsiteX293" fmla="*/ 0 w 2640806"/>
              <a:gd name="connsiteY293" fmla="*/ 359702 h 1891526"/>
              <a:gd name="connsiteX294" fmla="*/ 0 w 2640806"/>
              <a:gd name="connsiteY294" fmla="*/ 338271 h 1891526"/>
              <a:gd name="connsiteX295" fmla="*/ 35719 w 2640806"/>
              <a:gd name="connsiteY295" fmla="*/ 314459 h 1891526"/>
              <a:gd name="connsiteX296" fmla="*/ 66675 w 2640806"/>
              <a:gd name="connsiteY296" fmla="*/ 273977 h 1891526"/>
              <a:gd name="connsiteX297" fmla="*/ 54769 w 2640806"/>
              <a:gd name="connsiteY297" fmla="*/ 238259 h 1891526"/>
              <a:gd name="connsiteX298" fmla="*/ 35719 w 2640806"/>
              <a:gd name="connsiteY298" fmla="*/ 214446 h 1891526"/>
              <a:gd name="connsiteX299" fmla="*/ 61913 w 2640806"/>
              <a:gd name="connsiteY299" fmla="*/ 200159 h 1891526"/>
              <a:gd name="connsiteX300" fmla="*/ 71438 w 2640806"/>
              <a:gd name="connsiteY300" fmla="*/ 159677 h 1891526"/>
              <a:gd name="connsiteX301" fmla="*/ 57150 w 2640806"/>
              <a:gd name="connsiteY301" fmla="*/ 123959 h 1891526"/>
              <a:gd name="connsiteX302" fmla="*/ 21432 w 2640806"/>
              <a:gd name="connsiteY302" fmla="*/ 81096 h 1891526"/>
              <a:gd name="connsiteX303" fmla="*/ 66675 w 2640806"/>
              <a:gd name="connsiteY303" fmla="*/ 57284 h 1891526"/>
              <a:gd name="connsiteX304" fmla="*/ 95250 w 2640806"/>
              <a:gd name="connsiteY304" fmla="*/ 47759 h 1891526"/>
              <a:gd name="connsiteX305" fmla="*/ 190500 w 2640806"/>
              <a:gd name="connsiteY305" fmla="*/ 134 h 1891526"/>
              <a:gd name="connsiteX306" fmla="*/ 269081 w 2640806"/>
              <a:gd name="connsiteY306" fmla="*/ 62046 h 1891526"/>
              <a:gd name="connsiteX307" fmla="*/ 404813 w 2640806"/>
              <a:gd name="connsiteY307" fmla="*/ 171583 h 1891526"/>
              <a:gd name="connsiteX0" fmla="*/ 404813 w 2640806"/>
              <a:gd name="connsiteY0" fmla="*/ 171583 h 1891526"/>
              <a:gd name="connsiteX1" fmla="*/ 409575 w 2640806"/>
              <a:gd name="connsiteY1" fmla="*/ 219209 h 1891526"/>
              <a:gd name="connsiteX2" fmla="*/ 397669 w 2640806"/>
              <a:gd name="connsiteY2" fmla="*/ 278740 h 1891526"/>
              <a:gd name="connsiteX3" fmla="*/ 407194 w 2640806"/>
              <a:gd name="connsiteY3" fmla="*/ 321602 h 1891526"/>
              <a:gd name="connsiteX4" fmla="*/ 452438 w 2640806"/>
              <a:gd name="connsiteY4" fmla="*/ 354940 h 1891526"/>
              <a:gd name="connsiteX5" fmla="*/ 504825 w 2640806"/>
              <a:gd name="connsiteY5" fmla="*/ 378752 h 1891526"/>
              <a:gd name="connsiteX6" fmla="*/ 554832 w 2640806"/>
              <a:gd name="connsiteY6" fmla="*/ 366846 h 1891526"/>
              <a:gd name="connsiteX7" fmla="*/ 602457 w 2640806"/>
              <a:gd name="connsiteY7" fmla="*/ 369227 h 1891526"/>
              <a:gd name="connsiteX8" fmla="*/ 650082 w 2640806"/>
              <a:gd name="connsiteY8" fmla="*/ 373990 h 1891526"/>
              <a:gd name="connsiteX9" fmla="*/ 661988 w 2640806"/>
              <a:gd name="connsiteY9" fmla="*/ 402565 h 1891526"/>
              <a:gd name="connsiteX10" fmla="*/ 700088 w 2640806"/>
              <a:gd name="connsiteY10" fmla="*/ 431140 h 1891526"/>
              <a:gd name="connsiteX11" fmla="*/ 666750 w 2640806"/>
              <a:gd name="connsiteY11" fmla="*/ 447809 h 1891526"/>
              <a:gd name="connsiteX12" fmla="*/ 647700 w 2640806"/>
              <a:gd name="connsiteY12" fmla="*/ 469240 h 1891526"/>
              <a:gd name="connsiteX13" fmla="*/ 635794 w 2640806"/>
              <a:gd name="connsiteY13" fmla="*/ 509721 h 1891526"/>
              <a:gd name="connsiteX14" fmla="*/ 633413 w 2640806"/>
              <a:gd name="connsiteY14" fmla="*/ 545440 h 1891526"/>
              <a:gd name="connsiteX15" fmla="*/ 647700 w 2640806"/>
              <a:gd name="connsiteY15" fmla="*/ 559727 h 1891526"/>
              <a:gd name="connsiteX16" fmla="*/ 688182 w 2640806"/>
              <a:gd name="connsiteY16" fmla="*/ 552584 h 1891526"/>
              <a:gd name="connsiteX17" fmla="*/ 723900 w 2640806"/>
              <a:gd name="connsiteY17" fmla="*/ 557346 h 1891526"/>
              <a:gd name="connsiteX18" fmla="*/ 738188 w 2640806"/>
              <a:gd name="connsiteY18" fmla="*/ 583540 h 1891526"/>
              <a:gd name="connsiteX19" fmla="*/ 726282 w 2640806"/>
              <a:gd name="connsiteY19" fmla="*/ 612115 h 1891526"/>
              <a:gd name="connsiteX20" fmla="*/ 747713 w 2640806"/>
              <a:gd name="connsiteY20" fmla="*/ 633546 h 1891526"/>
              <a:gd name="connsiteX21" fmla="*/ 762000 w 2640806"/>
              <a:gd name="connsiteY21" fmla="*/ 647834 h 1891526"/>
              <a:gd name="connsiteX22" fmla="*/ 742950 w 2640806"/>
              <a:gd name="connsiteY22" fmla="*/ 664502 h 1891526"/>
              <a:gd name="connsiteX23" fmla="*/ 754857 w 2640806"/>
              <a:gd name="connsiteY23" fmla="*/ 690696 h 1891526"/>
              <a:gd name="connsiteX24" fmla="*/ 771525 w 2640806"/>
              <a:gd name="connsiteY24" fmla="*/ 704984 h 1891526"/>
              <a:gd name="connsiteX25" fmla="*/ 797719 w 2640806"/>
              <a:gd name="connsiteY25" fmla="*/ 697840 h 1891526"/>
              <a:gd name="connsiteX26" fmla="*/ 833438 w 2640806"/>
              <a:gd name="connsiteY26" fmla="*/ 724034 h 1891526"/>
              <a:gd name="connsiteX27" fmla="*/ 852488 w 2640806"/>
              <a:gd name="connsiteY27" fmla="*/ 766896 h 1891526"/>
              <a:gd name="connsiteX28" fmla="*/ 876300 w 2640806"/>
              <a:gd name="connsiteY28" fmla="*/ 804996 h 1891526"/>
              <a:gd name="connsiteX29" fmla="*/ 881063 w 2640806"/>
              <a:gd name="connsiteY29" fmla="*/ 833571 h 1891526"/>
              <a:gd name="connsiteX30" fmla="*/ 912019 w 2640806"/>
              <a:gd name="connsiteY30" fmla="*/ 831190 h 1891526"/>
              <a:gd name="connsiteX31" fmla="*/ 969169 w 2640806"/>
              <a:gd name="connsiteY31" fmla="*/ 826427 h 1891526"/>
              <a:gd name="connsiteX32" fmla="*/ 997744 w 2640806"/>
              <a:gd name="connsiteY32" fmla="*/ 826427 h 1891526"/>
              <a:gd name="connsiteX33" fmla="*/ 997744 w 2640806"/>
              <a:gd name="connsiteY33" fmla="*/ 793090 h 1891526"/>
              <a:gd name="connsiteX34" fmla="*/ 1021557 w 2640806"/>
              <a:gd name="connsiteY34" fmla="*/ 785946 h 1891526"/>
              <a:gd name="connsiteX35" fmla="*/ 1038225 w 2640806"/>
              <a:gd name="connsiteY35" fmla="*/ 816902 h 1891526"/>
              <a:gd name="connsiteX36" fmla="*/ 1078707 w 2640806"/>
              <a:gd name="connsiteY36" fmla="*/ 788327 h 1891526"/>
              <a:gd name="connsiteX37" fmla="*/ 1076325 w 2640806"/>
              <a:gd name="connsiteY37" fmla="*/ 754990 h 1891526"/>
              <a:gd name="connsiteX38" fmla="*/ 1078707 w 2640806"/>
              <a:gd name="connsiteY38" fmla="*/ 738321 h 1891526"/>
              <a:gd name="connsiteX39" fmla="*/ 1097757 w 2640806"/>
              <a:gd name="connsiteY39" fmla="*/ 735940 h 1891526"/>
              <a:gd name="connsiteX40" fmla="*/ 1107282 w 2640806"/>
              <a:gd name="connsiteY40" fmla="*/ 778802 h 1891526"/>
              <a:gd name="connsiteX41" fmla="*/ 1138238 w 2640806"/>
              <a:gd name="connsiteY41" fmla="*/ 747846 h 1891526"/>
              <a:gd name="connsiteX42" fmla="*/ 1181100 w 2640806"/>
              <a:gd name="connsiteY42" fmla="*/ 759752 h 1891526"/>
              <a:gd name="connsiteX43" fmla="*/ 1204913 w 2640806"/>
              <a:gd name="connsiteY43" fmla="*/ 771659 h 1891526"/>
              <a:gd name="connsiteX44" fmla="*/ 1221582 w 2640806"/>
              <a:gd name="connsiteY44" fmla="*/ 759752 h 1891526"/>
              <a:gd name="connsiteX45" fmla="*/ 1235869 w 2640806"/>
              <a:gd name="connsiteY45" fmla="*/ 731177 h 1891526"/>
              <a:gd name="connsiteX46" fmla="*/ 1273969 w 2640806"/>
              <a:gd name="connsiteY46" fmla="*/ 712127 h 1891526"/>
              <a:gd name="connsiteX47" fmla="*/ 1309688 w 2640806"/>
              <a:gd name="connsiteY47" fmla="*/ 738321 h 1891526"/>
              <a:gd name="connsiteX48" fmla="*/ 1335882 w 2640806"/>
              <a:gd name="connsiteY48" fmla="*/ 740702 h 1891526"/>
              <a:gd name="connsiteX49" fmla="*/ 1393032 w 2640806"/>
              <a:gd name="connsiteY49" fmla="*/ 726415 h 1891526"/>
              <a:gd name="connsiteX50" fmla="*/ 1419225 w 2640806"/>
              <a:gd name="connsiteY50" fmla="*/ 726415 h 1891526"/>
              <a:gd name="connsiteX51" fmla="*/ 1433513 w 2640806"/>
              <a:gd name="connsiteY51" fmla="*/ 690696 h 1891526"/>
              <a:gd name="connsiteX52" fmla="*/ 1466850 w 2640806"/>
              <a:gd name="connsiteY52" fmla="*/ 721652 h 1891526"/>
              <a:gd name="connsiteX53" fmla="*/ 1481138 w 2640806"/>
              <a:gd name="connsiteY53" fmla="*/ 738321 h 1891526"/>
              <a:gd name="connsiteX54" fmla="*/ 1512094 w 2640806"/>
              <a:gd name="connsiteY54" fmla="*/ 797852 h 1891526"/>
              <a:gd name="connsiteX55" fmla="*/ 1526382 w 2640806"/>
              <a:gd name="connsiteY55" fmla="*/ 835952 h 1891526"/>
              <a:gd name="connsiteX56" fmla="*/ 1543050 w 2640806"/>
              <a:gd name="connsiteY56" fmla="*/ 850240 h 1891526"/>
              <a:gd name="connsiteX57" fmla="*/ 1597819 w 2640806"/>
              <a:gd name="connsiteY57" fmla="*/ 866908 h 1891526"/>
              <a:gd name="connsiteX58" fmla="*/ 1631157 w 2640806"/>
              <a:gd name="connsiteY58" fmla="*/ 902628 h 1891526"/>
              <a:gd name="connsiteX59" fmla="*/ 1645444 w 2640806"/>
              <a:gd name="connsiteY59" fmla="*/ 947872 h 1891526"/>
              <a:gd name="connsiteX60" fmla="*/ 1688307 w 2640806"/>
              <a:gd name="connsiteY60" fmla="*/ 969303 h 1891526"/>
              <a:gd name="connsiteX61" fmla="*/ 1731169 w 2640806"/>
              <a:gd name="connsiteY61" fmla="*/ 964541 h 1891526"/>
              <a:gd name="connsiteX62" fmla="*/ 1778794 w 2640806"/>
              <a:gd name="connsiteY62" fmla="*/ 928822 h 1891526"/>
              <a:gd name="connsiteX63" fmla="*/ 1814513 w 2640806"/>
              <a:gd name="connsiteY63" fmla="*/ 916916 h 1891526"/>
              <a:gd name="connsiteX64" fmla="*/ 1869282 w 2640806"/>
              <a:gd name="connsiteY64" fmla="*/ 924059 h 1891526"/>
              <a:gd name="connsiteX65" fmla="*/ 1907382 w 2640806"/>
              <a:gd name="connsiteY65" fmla="*/ 940728 h 1891526"/>
              <a:gd name="connsiteX66" fmla="*/ 1933575 w 2640806"/>
              <a:gd name="connsiteY66" fmla="*/ 978828 h 1891526"/>
              <a:gd name="connsiteX67" fmla="*/ 1962150 w 2640806"/>
              <a:gd name="connsiteY67" fmla="*/ 971685 h 1891526"/>
              <a:gd name="connsiteX68" fmla="*/ 1988344 w 2640806"/>
              <a:gd name="connsiteY68" fmla="*/ 955016 h 1891526"/>
              <a:gd name="connsiteX69" fmla="*/ 2024063 w 2640806"/>
              <a:gd name="connsiteY69" fmla="*/ 933585 h 1891526"/>
              <a:gd name="connsiteX70" fmla="*/ 2057400 w 2640806"/>
              <a:gd name="connsiteY70" fmla="*/ 950253 h 1891526"/>
              <a:gd name="connsiteX71" fmla="*/ 2081213 w 2640806"/>
              <a:gd name="connsiteY71" fmla="*/ 983591 h 1891526"/>
              <a:gd name="connsiteX72" fmla="*/ 2109788 w 2640806"/>
              <a:gd name="connsiteY72" fmla="*/ 1024072 h 1891526"/>
              <a:gd name="connsiteX73" fmla="*/ 2143125 w 2640806"/>
              <a:gd name="connsiteY73" fmla="*/ 1028834 h 1891526"/>
              <a:gd name="connsiteX74" fmla="*/ 2183607 w 2640806"/>
              <a:gd name="connsiteY74" fmla="*/ 995497 h 1891526"/>
              <a:gd name="connsiteX75" fmla="*/ 2188369 w 2640806"/>
              <a:gd name="connsiteY75" fmla="*/ 945491 h 1891526"/>
              <a:gd name="connsiteX76" fmla="*/ 2231232 w 2640806"/>
              <a:gd name="connsiteY76" fmla="*/ 938347 h 1891526"/>
              <a:gd name="connsiteX77" fmla="*/ 2300288 w 2640806"/>
              <a:gd name="connsiteY77" fmla="*/ 971685 h 1891526"/>
              <a:gd name="connsiteX78" fmla="*/ 2395538 w 2640806"/>
              <a:gd name="connsiteY78" fmla="*/ 997878 h 1891526"/>
              <a:gd name="connsiteX79" fmla="*/ 2459832 w 2640806"/>
              <a:gd name="connsiteY79" fmla="*/ 1035978 h 1891526"/>
              <a:gd name="connsiteX80" fmla="*/ 2488407 w 2640806"/>
              <a:gd name="connsiteY80" fmla="*/ 1083603 h 1891526"/>
              <a:gd name="connsiteX81" fmla="*/ 2502694 w 2640806"/>
              <a:gd name="connsiteY81" fmla="*/ 1100272 h 1891526"/>
              <a:gd name="connsiteX82" fmla="*/ 2543175 w 2640806"/>
              <a:gd name="connsiteY82" fmla="*/ 1124085 h 1891526"/>
              <a:gd name="connsiteX83" fmla="*/ 2640806 w 2640806"/>
              <a:gd name="connsiteY83" fmla="*/ 1152658 h 1891526"/>
              <a:gd name="connsiteX84" fmla="*/ 2516982 w 2640806"/>
              <a:gd name="connsiteY84" fmla="*/ 1150278 h 1891526"/>
              <a:gd name="connsiteX85" fmla="*/ 2493169 w 2640806"/>
              <a:gd name="connsiteY85" fmla="*/ 1155041 h 1891526"/>
              <a:gd name="connsiteX86" fmla="*/ 2443163 w 2640806"/>
              <a:gd name="connsiteY86" fmla="*/ 1126466 h 1891526"/>
              <a:gd name="connsiteX87" fmla="*/ 2440781 w 2640806"/>
              <a:gd name="connsiteY87" fmla="*/ 1090747 h 1891526"/>
              <a:gd name="connsiteX88" fmla="*/ 2419350 w 2640806"/>
              <a:gd name="connsiteY88" fmla="*/ 1052647 h 1891526"/>
              <a:gd name="connsiteX89" fmla="*/ 2371725 w 2640806"/>
              <a:gd name="connsiteY89" fmla="*/ 1043122 h 1891526"/>
              <a:gd name="connsiteX90" fmla="*/ 2319338 w 2640806"/>
              <a:gd name="connsiteY90" fmla="*/ 1019309 h 1891526"/>
              <a:gd name="connsiteX91" fmla="*/ 2240756 w 2640806"/>
              <a:gd name="connsiteY91" fmla="*/ 993115 h 1891526"/>
              <a:gd name="connsiteX92" fmla="*/ 2224088 w 2640806"/>
              <a:gd name="connsiteY92" fmla="*/ 1012166 h 1891526"/>
              <a:gd name="connsiteX93" fmla="*/ 2178844 w 2640806"/>
              <a:gd name="connsiteY93" fmla="*/ 1052647 h 1891526"/>
              <a:gd name="connsiteX94" fmla="*/ 2116932 w 2640806"/>
              <a:gd name="connsiteY94" fmla="*/ 1081222 h 1891526"/>
              <a:gd name="connsiteX95" fmla="*/ 2071688 w 2640806"/>
              <a:gd name="connsiteY95" fmla="*/ 1064553 h 1891526"/>
              <a:gd name="connsiteX96" fmla="*/ 2035969 w 2640806"/>
              <a:gd name="connsiteY96" fmla="*/ 1028835 h 1891526"/>
              <a:gd name="connsiteX97" fmla="*/ 2045494 w 2640806"/>
              <a:gd name="connsiteY97" fmla="*/ 1009785 h 1891526"/>
              <a:gd name="connsiteX98" fmla="*/ 2007394 w 2640806"/>
              <a:gd name="connsiteY98" fmla="*/ 1014547 h 1891526"/>
              <a:gd name="connsiteX99" fmla="*/ 1974057 w 2640806"/>
              <a:gd name="connsiteY99" fmla="*/ 1043122 h 1891526"/>
              <a:gd name="connsiteX100" fmla="*/ 1933575 w 2640806"/>
              <a:gd name="connsiteY100" fmla="*/ 1047885 h 1891526"/>
              <a:gd name="connsiteX101" fmla="*/ 1890713 w 2640806"/>
              <a:gd name="connsiteY101" fmla="*/ 1019310 h 1891526"/>
              <a:gd name="connsiteX102" fmla="*/ 1854994 w 2640806"/>
              <a:gd name="connsiteY102" fmla="*/ 969304 h 1891526"/>
              <a:gd name="connsiteX103" fmla="*/ 1814513 w 2640806"/>
              <a:gd name="connsiteY103" fmla="*/ 971685 h 1891526"/>
              <a:gd name="connsiteX104" fmla="*/ 1778794 w 2640806"/>
              <a:gd name="connsiteY104" fmla="*/ 1000260 h 1891526"/>
              <a:gd name="connsiteX105" fmla="*/ 1721644 w 2640806"/>
              <a:gd name="connsiteY105" fmla="*/ 1031216 h 1891526"/>
              <a:gd name="connsiteX106" fmla="*/ 1671638 w 2640806"/>
              <a:gd name="connsiteY106" fmla="*/ 1031216 h 1891526"/>
              <a:gd name="connsiteX107" fmla="*/ 1631157 w 2640806"/>
              <a:gd name="connsiteY107" fmla="*/ 1009785 h 1891526"/>
              <a:gd name="connsiteX108" fmla="*/ 1604963 w 2640806"/>
              <a:gd name="connsiteY108" fmla="*/ 993116 h 1891526"/>
              <a:gd name="connsiteX109" fmla="*/ 1583532 w 2640806"/>
              <a:gd name="connsiteY109" fmla="*/ 952635 h 1891526"/>
              <a:gd name="connsiteX110" fmla="*/ 1562100 w 2640806"/>
              <a:gd name="connsiteY110" fmla="*/ 919297 h 1891526"/>
              <a:gd name="connsiteX111" fmla="*/ 1516857 w 2640806"/>
              <a:gd name="connsiteY111" fmla="*/ 926440 h 1891526"/>
              <a:gd name="connsiteX112" fmla="*/ 1471613 w 2640806"/>
              <a:gd name="connsiteY112" fmla="*/ 897865 h 1891526"/>
              <a:gd name="connsiteX113" fmla="*/ 1438275 w 2640806"/>
              <a:gd name="connsiteY113" fmla="*/ 847859 h 1891526"/>
              <a:gd name="connsiteX114" fmla="*/ 1433513 w 2640806"/>
              <a:gd name="connsiteY114" fmla="*/ 819284 h 1891526"/>
              <a:gd name="connsiteX115" fmla="*/ 1409700 w 2640806"/>
              <a:gd name="connsiteY115" fmla="*/ 804996 h 1891526"/>
              <a:gd name="connsiteX116" fmla="*/ 1369219 w 2640806"/>
              <a:gd name="connsiteY116" fmla="*/ 807377 h 1891526"/>
              <a:gd name="connsiteX117" fmla="*/ 1309688 w 2640806"/>
              <a:gd name="connsiteY117" fmla="*/ 807377 h 1891526"/>
              <a:gd name="connsiteX118" fmla="*/ 1281113 w 2640806"/>
              <a:gd name="connsiteY118" fmla="*/ 812140 h 1891526"/>
              <a:gd name="connsiteX119" fmla="*/ 1257300 w 2640806"/>
              <a:gd name="connsiteY119" fmla="*/ 835952 h 1891526"/>
              <a:gd name="connsiteX120" fmla="*/ 1221582 w 2640806"/>
              <a:gd name="connsiteY120" fmla="*/ 838334 h 1891526"/>
              <a:gd name="connsiteX121" fmla="*/ 1188244 w 2640806"/>
              <a:gd name="connsiteY121" fmla="*/ 835952 h 1891526"/>
              <a:gd name="connsiteX122" fmla="*/ 1143000 w 2640806"/>
              <a:gd name="connsiteY122" fmla="*/ 821665 h 1891526"/>
              <a:gd name="connsiteX123" fmla="*/ 1109663 w 2640806"/>
              <a:gd name="connsiteY123" fmla="*/ 838334 h 1891526"/>
              <a:gd name="connsiteX124" fmla="*/ 1083469 w 2640806"/>
              <a:gd name="connsiteY124" fmla="*/ 866909 h 1891526"/>
              <a:gd name="connsiteX125" fmla="*/ 1054894 w 2640806"/>
              <a:gd name="connsiteY125" fmla="*/ 885959 h 1891526"/>
              <a:gd name="connsiteX126" fmla="*/ 1064419 w 2640806"/>
              <a:gd name="connsiteY126" fmla="*/ 926440 h 1891526"/>
              <a:gd name="connsiteX127" fmla="*/ 1059657 w 2640806"/>
              <a:gd name="connsiteY127" fmla="*/ 985971 h 1891526"/>
              <a:gd name="connsiteX128" fmla="*/ 1038225 w 2640806"/>
              <a:gd name="connsiteY128" fmla="*/ 933584 h 1891526"/>
              <a:gd name="connsiteX129" fmla="*/ 1028700 w 2640806"/>
              <a:gd name="connsiteY129" fmla="*/ 902627 h 1891526"/>
              <a:gd name="connsiteX130" fmla="*/ 1009650 w 2640806"/>
              <a:gd name="connsiteY130" fmla="*/ 897865 h 1891526"/>
              <a:gd name="connsiteX131" fmla="*/ 997744 w 2640806"/>
              <a:gd name="connsiteY131" fmla="*/ 921677 h 1891526"/>
              <a:gd name="connsiteX132" fmla="*/ 969169 w 2640806"/>
              <a:gd name="connsiteY132" fmla="*/ 924059 h 1891526"/>
              <a:gd name="connsiteX133" fmla="*/ 935832 w 2640806"/>
              <a:gd name="connsiteY133" fmla="*/ 916915 h 1891526"/>
              <a:gd name="connsiteX134" fmla="*/ 912019 w 2640806"/>
              <a:gd name="connsiteY134" fmla="*/ 935965 h 1891526"/>
              <a:gd name="connsiteX135" fmla="*/ 873919 w 2640806"/>
              <a:gd name="connsiteY135" fmla="*/ 945490 h 1891526"/>
              <a:gd name="connsiteX136" fmla="*/ 842963 w 2640806"/>
              <a:gd name="connsiteY136" fmla="*/ 935965 h 1891526"/>
              <a:gd name="connsiteX137" fmla="*/ 802482 w 2640806"/>
              <a:gd name="connsiteY137" fmla="*/ 912152 h 1891526"/>
              <a:gd name="connsiteX138" fmla="*/ 785813 w 2640806"/>
              <a:gd name="connsiteY138" fmla="*/ 881196 h 1891526"/>
              <a:gd name="connsiteX139" fmla="*/ 776288 w 2640806"/>
              <a:gd name="connsiteY139" fmla="*/ 866909 h 1891526"/>
              <a:gd name="connsiteX140" fmla="*/ 800100 w 2640806"/>
              <a:gd name="connsiteY140" fmla="*/ 850240 h 1891526"/>
              <a:gd name="connsiteX141" fmla="*/ 800100 w 2640806"/>
              <a:gd name="connsiteY141" fmla="*/ 793090 h 1891526"/>
              <a:gd name="connsiteX142" fmla="*/ 776288 w 2640806"/>
              <a:gd name="connsiteY142" fmla="*/ 783565 h 1891526"/>
              <a:gd name="connsiteX143" fmla="*/ 719138 w 2640806"/>
              <a:gd name="connsiteY143" fmla="*/ 788327 h 1891526"/>
              <a:gd name="connsiteX144" fmla="*/ 688182 w 2640806"/>
              <a:gd name="connsiteY144" fmla="*/ 781184 h 1891526"/>
              <a:gd name="connsiteX145" fmla="*/ 673894 w 2640806"/>
              <a:gd name="connsiteY145" fmla="*/ 754990 h 1891526"/>
              <a:gd name="connsiteX146" fmla="*/ 652463 w 2640806"/>
              <a:gd name="connsiteY146" fmla="*/ 731177 h 1891526"/>
              <a:gd name="connsiteX147" fmla="*/ 619125 w 2640806"/>
              <a:gd name="connsiteY147" fmla="*/ 709746 h 1891526"/>
              <a:gd name="connsiteX148" fmla="*/ 590550 w 2640806"/>
              <a:gd name="connsiteY148" fmla="*/ 716890 h 1891526"/>
              <a:gd name="connsiteX149" fmla="*/ 566738 w 2640806"/>
              <a:gd name="connsiteY149" fmla="*/ 719271 h 1891526"/>
              <a:gd name="connsiteX150" fmla="*/ 569119 w 2640806"/>
              <a:gd name="connsiteY150" fmla="*/ 750227 h 1891526"/>
              <a:gd name="connsiteX151" fmla="*/ 604838 w 2640806"/>
              <a:gd name="connsiteY151" fmla="*/ 764515 h 1891526"/>
              <a:gd name="connsiteX152" fmla="*/ 571500 w 2640806"/>
              <a:gd name="connsiteY152" fmla="*/ 778802 h 1891526"/>
              <a:gd name="connsiteX153" fmla="*/ 545307 w 2640806"/>
              <a:gd name="connsiteY153" fmla="*/ 795471 h 1891526"/>
              <a:gd name="connsiteX154" fmla="*/ 569119 w 2640806"/>
              <a:gd name="connsiteY154" fmla="*/ 814521 h 1891526"/>
              <a:gd name="connsiteX155" fmla="*/ 550069 w 2640806"/>
              <a:gd name="connsiteY155" fmla="*/ 833571 h 1891526"/>
              <a:gd name="connsiteX156" fmla="*/ 523875 w 2640806"/>
              <a:gd name="connsiteY156" fmla="*/ 840715 h 1891526"/>
              <a:gd name="connsiteX157" fmla="*/ 511969 w 2640806"/>
              <a:gd name="connsiteY157" fmla="*/ 862146 h 1891526"/>
              <a:gd name="connsiteX158" fmla="*/ 535782 w 2640806"/>
              <a:gd name="connsiteY158" fmla="*/ 883577 h 1891526"/>
              <a:gd name="connsiteX159" fmla="*/ 542925 w 2640806"/>
              <a:gd name="connsiteY159" fmla="*/ 914534 h 1891526"/>
              <a:gd name="connsiteX160" fmla="*/ 557213 w 2640806"/>
              <a:gd name="connsiteY160" fmla="*/ 947871 h 1891526"/>
              <a:gd name="connsiteX161" fmla="*/ 533400 w 2640806"/>
              <a:gd name="connsiteY161" fmla="*/ 955015 h 1891526"/>
              <a:gd name="connsiteX162" fmla="*/ 528638 w 2640806"/>
              <a:gd name="connsiteY162" fmla="*/ 988352 h 1891526"/>
              <a:gd name="connsiteX163" fmla="*/ 550069 w 2640806"/>
              <a:gd name="connsiteY163" fmla="*/ 1002640 h 1891526"/>
              <a:gd name="connsiteX164" fmla="*/ 573882 w 2640806"/>
              <a:gd name="connsiteY164" fmla="*/ 990734 h 1891526"/>
              <a:gd name="connsiteX165" fmla="*/ 588169 w 2640806"/>
              <a:gd name="connsiteY165" fmla="*/ 1012165 h 1891526"/>
              <a:gd name="connsiteX166" fmla="*/ 588169 w 2640806"/>
              <a:gd name="connsiteY166" fmla="*/ 1012165 h 1891526"/>
              <a:gd name="connsiteX167" fmla="*/ 614363 w 2640806"/>
              <a:gd name="connsiteY167" fmla="*/ 1038359 h 1891526"/>
              <a:gd name="connsiteX168" fmla="*/ 602457 w 2640806"/>
              <a:gd name="connsiteY168" fmla="*/ 1064552 h 1891526"/>
              <a:gd name="connsiteX169" fmla="*/ 588169 w 2640806"/>
              <a:gd name="connsiteY169" fmla="*/ 1081221 h 1891526"/>
              <a:gd name="connsiteX170" fmla="*/ 600075 w 2640806"/>
              <a:gd name="connsiteY170" fmla="*/ 1119321 h 1891526"/>
              <a:gd name="connsiteX171" fmla="*/ 609600 w 2640806"/>
              <a:gd name="connsiteY171" fmla="*/ 1138371 h 1891526"/>
              <a:gd name="connsiteX172" fmla="*/ 609600 w 2640806"/>
              <a:gd name="connsiteY172" fmla="*/ 1138371 h 1891526"/>
              <a:gd name="connsiteX173" fmla="*/ 640557 w 2640806"/>
              <a:gd name="connsiteY173" fmla="*/ 1155040 h 1891526"/>
              <a:gd name="connsiteX174" fmla="*/ 642938 w 2640806"/>
              <a:gd name="connsiteY174" fmla="*/ 1188377 h 1891526"/>
              <a:gd name="connsiteX175" fmla="*/ 681038 w 2640806"/>
              <a:gd name="connsiteY175" fmla="*/ 1205046 h 1891526"/>
              <a:gd name="connsiteX176" fmla="*/ 781050 w 2640806"/>
              <a:gd name="connsiteY176" fmla="*/ 1228859 h 1891526"/>
              <a:gd name="connsiteX177" fmla="*/ 797719 w 2640806"/>
              <a:gd name="connsiteY177" fmla="*/ 1245527 h 1891526"/>
              <a:gd name="connsiteX178" fmla="*/ 828675 w 2640806"/>
              <a:gd name="connsiteY178" fmla="*/ 1262196 h 1891526"/>
              <a:gd name="connsiteX179" fmla="*/ 852488 w 2640806"/>
              <a:gd name="connsiteY179" fmla="*/ 1238384 h 1891526"/>
              <a:gd name="connsiteX180" fmla="*/ 864394 w 2640806"/>
              <a:gd name="connsiteY180" fmla="*/ 1262196 h 1891526"/>
              <a:gd name="connsiteX181" fmla="*/ 926307 w 2640806"/>
              <a:gd name="connsiteY181" fmla="*/ 1269340 h 1891526"/>
              <a:gd name="connsiteX182" fmla="*/ 940594 w 2640806"/>
              <a:gd name="connsiteY182" fmla="*/ 1286009 h 1891526"/>
              <a:gd name="connsiteX183" fmla="*/ 966788 w 2640806"/>
              <a:gd name="connsiteY183" fmla="*/ 1326490 h 1891526"/>
              <a:gd name="connsiteX184" fmla="*/ 1004888 w 2640806"/>
              <a:gd name="connsiteY184" fmla="*/ 1350302 h 1891526"/>
              <a:gd name="connsiteX185" fmla="*/ 1064419 w 2640806"/>
              <a:gd name="connsiteY185" fmla="*/ 1376496 h 1891526"/>
              <a:gd name="connsiteX186" fmla="*/ 1104900 w 2640806"/>
              <a:gd name="connsiteY186" fmla="*/ 1395546 h 1891526"/>
              <a:gd name="connsiteX187" fmla="*/ 1152525 w 2640806"/>
              <a:gd name="connsiteY187" fmla="*/ 1395546 h 1891526"/>
              <a:gd name="connsiteX188" fmla="*/ 1216819 w 2640806"/>
              <a:gd name="connsiteY188" fmla="*/ 1409834 h 1891526"/>
              <a:gd name="connsiteX189" fmla="*/ 1283494 w 2640806"/>
              <a:gd name="connsiteY189" fmla="*/ 1424121 h 1891526"/>
              <a:gd name="connsiteX190" fmla="*/ 1323975 w 2640806"/>
              <a:gd name="connsiteY190" fmla="*/ 1466984 h 1891526"/>
              <a:gd name="connsiteX191" fmla="*/ 1369219 w 2640806"/>
              <a:gd name="connsiteY191" fmla="*/ 1514609 h 1891526"/>
              <a:gd name="connsiteX192" fmla="*/ 1638300 w 2640806"/>
              <a:gd name="connsiteY192" fmla="*/ 1712252 h 1891526"/>
              <a:gd name="connsiteX193" fmla="*/ 1693069 w 2640806"/>
              <a:gd name="connsiteY193" fmla="*/ 1764640 h 1891526"/>
              <a:gd name="connsiteX194" fmla="*/ 1719263 w 2640806"/>
              <a:gd name="connsiteY194" fmla="*/ 1817028 h 1891526"/>
              <a:gd name="connsiteX195" fmla="*/ 1754981 w 2640806"/>
              <a:gd name="connsiteY195" fmla="*/ 1876559 h 1891526"/>
              <a:gd name="connsiteX196" fmla="*/ 1343025 w 2640806"/>
              <a:gd name="connsiteY196" fmla="*/ 1528896 h 1891526"/>
              <a:gd name="connsiteX197" fmla="*/ 1297782 w 2640806"/>
              <a:gd name="connsiteY197" fmla="*/ 1483652 h 1891526"/>
              <a:gd name="connsiteX198" fmla="*/ 1262063 w 2640806"/>
              <a:gd name="connsiteY198" fmla="*/ 1450315 h 1891526"/>
              <a:gd name="connsiteX199" fmla="*/ 1228725 w 2640806"/>
              <a:gd name="connsiteY199" fmla="*/ 1431265 h 1891526"/>
              <a:gd name="connsiteX200" fmla="*/ 1159669 w 2640806"/>
              <a:gd name="connsiteY200" fmla="*/ 1426502 h 1891526"/>
              <a:gd name="connsiteX201" fmla="*/ 1102519 w 2640806"/>
              <a:gd name="connsiteY201" fmla="*/ 1424121 h 1891526"/>
              <a:gd name="connsiteX202" fmla="*/ 1062038 w 2640806"/>
              <a:gd name="connsiteY202" fmla="*/ 1407452 h 1891526"/>
              <a:gd name="connsiteX203" fmla="*/ 1014413 w 2640806"/>
              <a:gd name="connsiteY203" fmla="*/ 1388402 h 1891526"/>
              <a:gd name="connsiteX204" fmla="*/ 983457 w 2640806"/>
              <a:gd name="connsiteY204" fmla="*/ 1366971 h 1891526"/>
              <a:gd name="connsiteX205" fmla="*/ 942975 w 2640806"/>
              <a:gd name="connsiteY205" fmla="*/ 1343159 h 1891526"/>
              <a:gd name="connsiteX206" fmla="*/ 900113 w 2640806"/>
              <a:gd name="connsiteY206" fmla="*/ 1319346 h 1891526"/>
              <a:gd name="connsiteX207" fmla="*/ 912019 w 2640806"/>
              <a:gd name="connsiteY207" fmla="*/ 1364590 h 1891526"/>
              <a:gd name="connsiteX208" fmla="*/ 923925 w 2640806"/>
              <a:gd name="connsiteY208" fmla="*/ 1409834 h 1891526"/>
              <a:gd name="connsiteX209" fmla="*/ 938213 w 2640806"/>
              <a:gd name="connsiteY209" fmla="*/ 1450315 h 1891526"/>
              <a:gd name="connsiteX210" fmla="*/ 962025 w 2640806"/>
              <a:gd name="connsiteY210" fmla="*/ 1497940 h 1891526"/>
              <a:gd name="connsiteX211" fmla="*/ 971550 w 2640806"/>
              <a:gd name="connsiteY211" fmla="*/ 1550327 h 1891526"/>
              <a:gd name="connsiteX212" fmla="*/ 1002507 w 2640806"/>
              <a:gd name="connsiteY212" fmla="*/ 1614621 h 1891526"/>
              <a:gd name="connsiteX213" fmla="*/ 1021557 w 2640806"/>
              <a:gd name="connsiteY213" fmla="*/ 1647959 h 1891526"/>
              <a:gd name="connsiteX214" fmla="*/ 1035844 w 2640806"/>
              <a:gd name="connsiteY214" fmla="*/ 1671771 h 1891526"/>
              <a:gd name="connsiteX215" fmla="*/ 1102519 w 2640806"/>
              <a:gd name="connsiteY215" fmla="*/ 1678915 h 1891526"/>
              <a:gd name="connsiteX216" fmla="*/ 1154907 w 2640806"/>
              <a:gd name="connsiteY216" fmla="*/ 1697965 h 1891526"/>
              <a:gd name="connsiteX217" fmla="*/ 1171575 w 2640806"/>
              <a:gd name="connsiteY217" fmla="*/ 1709871 h 1891526"/>
              <a:gd name="connsiteX218" fmla="*/ 1176338 w 2640806"/>
              <a:gd name="connsiteY218" fmla="*/ 1717015 h 1891526"/>
              <a:gd name="connsiteX219" fmla="*/ 1178719 w 2640806"/>
              <a:gd name="connsiteY219" fmla="*/ 1726540 h 1891526"/>
              <a:gd name="connsiteX220" fmla="*/ 1181100 w 2640806"/>
              <a:gd name="connsiteY220" fmla="*/ 1728921 h 1891526"/>
              <a:gd name="connsiteX221" fmla="*/ 1204913 w 2640806"/>
              <a:gd name="connsiteY221" fmla="*/ 1793215 h 1891526"/>
              <a:gd name="connsiteX222" fmla="*/ 1169194 w 2640806"/>
              <a:gd name="connsiteY222" fmla="*/ 1800359 h 1891526"/>
              <a:gd name="connsiteX223" fmla="*/ 1140619 w 2640806"/>
              <a:gd name="connsiteY223" fmla="*/ 1745590 h 1891526"/>
              <a:gd name="connsiteX224" fmla="*/ 1121569 w 2640806"/>
              <a:gd name="connsiteY224" fmla="*/ 1726540 h 1891526"/>
              <a:gd name="connsiteX225" fmla="*/ 1128713 w 2640806"/>
              <a:gd name="connsiteY225" fmla="*/ 1790834 h 1891526"/>
              <a:gd name="connsiteX226" fmla="*/ 1119188 w 2640806"/>
              <a:gd name="connsiteY226" fmla="*/ 1790834 h 1891526"/>
              <a:gd name="connsiteX227" fmla="*/ 1088232 w 2640806"/>
              <a:gd name="connsiteY227" fmla="*/ 1740827 h 1891526"/>
              <a:gd name="connsiteX228" fmla="*/ 1057275 w 2640806"/>
              <a:gd name="connsiteY228" fmla="*/ 1717015 h 1891526"/>
              <a:gd name="connsiteX229" fmla="*/ 1042988 w 2640806"/>
              <a:gd name="connsiteY229" fmla="*/ 1745590 h 1891526"/>
              <a:gd name="connsiteX230" fmla="*/ 1021557 w 2640806"/>
              <a:gd name="connsiteY230" fmla="*/ 1750352 h 1891526"/>
              <a:gd name="connsiteX231" fmla="*/ 985838 w 2640806"/>
              <a:gd name="connsiteY231" fmla="*/ 1697965 h 1891526"/>
              <a:gd name="connsiteX232" fmla="*/ 919163 w 2640806"/>
              <a:gd name="connsiteY232" fmla="*/ 1671771 h 1891526"/>
              <a:gd name="connsiteX233" fmla="*/ 876300 w 2640806"/>
              <a:gd name="connsiteY233" fmla="*/ 1638434 h 1891526"/>
              <a:gd name="connsiteX234" fmla="*/ 857250 w 2640806"/>
              <a:gd name="connsiteY234" fmla="*/ 1576521 h 1891526"/>
              <a:gd name="connsiteX235" fmla="*/ 862013 w 2640806"/>
              <a:gd name="connsiteY235" fmla="*/ 1528896 h 1891526"/>
              <a:gd name="connsiteX236" fmla="*/ 864394 w 2640806"/>
              <a:gd name="connsiteY236" fmla="*/ 1464602 h 1891526"/>
              <a:gd name="connsiteX237" fmla="*/ 866775 w 2640806"/>
              <a:gd name="connsiteY237" fmla="*/ 1400309 h 1891526"/>
              <a:gd name="connsiteX238" fmla="*/ 862013 w 2640806"/>
              <a:gd name="connsiteY238" fmla="*/ 1333634 h 1891526"/>
              <a:gd name="connsiteX239" fmla="*/ 804863 w 2640806"/>
              <a:gd name="connsiteY239" fmla="*/ 1305059 h 1891526"/>
              <a:gd name="connsiteX240" fmla="*/ 754857 w 2640806"/>
              <a:gd name="connsiteY240" fmla="*/ 1281246 h 1891526"/>
              <a:gd name="connsiteX241" fmla="*/ 692944 w 2640806"/>
              <a:gd name="connsiteY241" fmla="*/ 1250290 h 1891526"/>
              <a:gd name="connsiteX242" fmla="*/ 609600 w 2640806"/>
              <a:gd name="connsiteY242" fmla="*/ 1209809 h 1891526"/>
              <a:gd name="connsiteX243" fmla="*/ 566738 w 2640806"/>
              <a:gd name="connsiteY243" fmla="*/ 1183615 h 1891526"/>
              <a:gd name="connsiteX244" fmla="*/ 528638 w 2640806"/>
              <a:gd name="connsiteY244" fmla="*/ 1138371 h 1891526"/>
              <a:gd name="connsiteX245" fmla="*/ 523875 w 2640806"/>
              <a:gd name="connsiteY245" fmla="*/ 1109796 h 1891526"/>
              <a:gd name="connsiteX246" fmla="*/ 550069 w 2640806"/>
              <a:gd name="connsiteY246" fmla="*/ 1090746 h 1891526"/>
              <a:gd name="connsiteX247" fmla="*/ 561975 w 2640806"/>
              <a:gd name="connsiteY247" fmla="*/ 1064552 h 1891526"/>
              <a:gd name="connsiteX248" fmla="*/ 547688 w 2640806"/>
              <a:gd name="connsiteY248" fmla="*/ 1040740 h 1891526"/>
              <a:gd name="connsiteX249" fmla="*/ 490538 w 2640806"/>
              <a:gd name="connsiteY249" fmla="*/ 1076459 h 1891526"/>
              <a:gd name="connsiteX250" fmla="*/ 447675 w 2640806"/>
              <a:gd name="connsiteY250" fmla="*/ 1057409 h 1891526"/>
              <a:gd name="connsiteX251" fmla="*/ 454819 w 2640806"/>
              <a:gd name="connsiteY251" fmla="*/ 1026452 h 1891526"/>
              <a:gd name="connsiteX252" fmla="*/ 461963 w 2640806"/>
              <a:gd name="connsiteY252" fmla="*/ 988352 h 1891526"/>
              <a:gd name="connsiteX253" fmla="*/ 459582 w 2640806"/>
              <a:gd name="connsiteY253" fmla="*/ 976446 h 1891526"/>
              <a:gd name="connsiteX254" fmla="*/ 419100 w 2640806"/>
              <a:gd name="connsiteY254" fmla="*/ 959777 h 1891526"/>
              <a:gd name="connsiteX255" fmla="*/ 392907 w 2640806"/>
              <a:gd name="connsiteY255" fmla="*/ 905009 h 1891526"/>
              <a:gd name="connsiteX256" fmla="*/ 395288 w 2640806"/>
              <a:gd name="connsiteY256" fmla="*/ 857384 h 1891526"/>
              <a:gd name="connsiteX257" fmla="*/ 433388 w 2640806"/>
              <a:gd name="connsiteY257" fmla="*/ 835952 h 1891526"/>
              <a:gd name="connsiteX258" fmla="*/ 431007 w 2640806"/>
              <a:gd name="connsiteY258" fmla="*/ 800234 h 1891526"/>
              <a:gd name="connsiteX259" fmla="*/ 400050 w 2640806"/>
              <a:gd name="connsiteY259" fmla="*/ 819284 h 1891526"/>
              <a:gd name="connsiteX260" fmla="*/ 397669 w 2640806"/>
              <a:gd name="connsiteY260" fmla="*/ 781184 h 1891526"/>
              <a:gd name="connsiteX261" fmla="*/ 419100 w 2640806"/>
              <a:gd name="connsiteY261" fmla="*/ 743084 h 1891526"/>
              <a:gd name="connsiteX262" fmla="*/ 421482 w 2640806"/>
              <a:gd name="connsiteY262" fmla="*/ 695459 h 1891526"/>
              <a:gd name="connsiteX263" fmla="*/ 428625 w 2640806"/>
              <a:gd name="connsiteY263" fmla="*/ 669265 h 1891526"/>
              <a:gd name="connsiteX264" fmla="*/ 383382 w 2640806"/>
              <a:gd name="connsiteY264" fmla="*/ 669265 h 1891526"/>
              <a:gd name="connsiteX265" fmla="*/ 385763 w 2640806"/>
              <a:gd name="connsiteY265" fmla="*/ 619259 h 1891526"/>
              <a:gd name="connsiteX266" fmla="*/ 423863 w 2640806"/>
              <a:gd name="connsiteY266" fmla="*/ 602590 h 1891526"/>
              <a:gd name="connsiteX267" fmla="*/ 445294 w 2640806"/>
              <a:gd name="connsiteY267" fmla="*/ 562109 h 1891526"/>
              <a:gd name="connsiteX268" fmla="*/ 469107 w 2640806"/>
              <a:gd name="connsiteY268" fmla="*/ 526390 h 1891526"/>
              <a:gd name="connsiteX269" fmla="*/ 438150 w 2640806"/>
              <a:gd name="connsiteY269" fmla="*/ 519246 h 1891526"/>
              <a:gd name="connsiteX270" fmla="*/ 409575 w 2640806"/>
              <a:gd name="connsiteY270" fmla="*/ 521627 h 1891526"/>
              <a:gd name="connsiteX271" fmla="*/ 400050 w 2640806"/>
              <a:gd name="connsiteY271" fmla="*/ 552584 h 1891526"/>
              <a:gd name="connsiteX272" fmla="*/ 381000 w 2640806"/>
              <a:gd name="connsiteY272" fmla="*/ 588302 h 1891526"/>
              <a:gd name="connsiteX273" fmla="*/ 333375 w 2640806"/>
              <a:gd name="connsiteY273" fmla="*/ 614496 h 1891526"/>
              <a:gd name="connsiteX274" fmla="*/ 285750 w 2640806"/>
              <a:gd name="connsiteY274" fmla="*/ 635927 h 1891526"/>
              <a:gd name="connsiteX275" fmla="*/ 230982 w 2640806"/>
              <a:gd name="connsiteY275" fmla="*/ 643071 h 1891526"/>
              <a:gd name="connsiteX276" fmla="*/ 159544 w 2640806"/>
              <a:gd name="connsiteY276" fmla="*/ 631165 h 1891526"/>
              <a:gd name="connsiteX277" fmla="*/ 230982 w 2640806"/>
              <a:gd name="connsiteY277" fmla="*/ 612115 h 1891526"/>
              <a:gd name="connsiteX278" fmla="*/ 233363 w 2640806"/>
              <a:gd name="connsiteY278" fmla="*/ 581159 h 1891526"/>
              <a:gd name="connsiteX279" fmla="*/ 204788 w 2640806"/>
              <a:gd name="connsiteY279" fmla="*/ 557346 h 1891526"/>
              <a:gd name="connsiteX280" fmla="*/ 223838 w 2640806"/>
              <a:gd name="connsiteY280" fmla="*/ 531152 h 1891526"/>
              <a:gd name="connsiteX281" fmla="*/ 221457 w 2640806"/>
              <a:gd name="connsiteY281" fmla="*/ 495434 h 1891526"/>
              <a:gd name="connsiteX282" fmla="*/ 221457 w 2640806"/>
              <a:gd name="connsiteY282" fmla="*/ 495434 h 1891526"/>
              <a:gd name="connsiteX283" fmla="*/ 166688 w 2640806"/>
              <a:gd name="connsiteY283" fmla="*/ 500196 h 1891526"/>
              <a:gd name="connsiteX284" fmla="*/ 157163 w 2640806"/>
              <a:gd name="connsiteY284" fmla="*/ 533534 h 1891526"/>
              <a:gd name="connsiteX285" fmla="*/ 159544 w 2640806"/>
              <a:gd name="connsiteY285" fmla="*/ 478765 h 1891526"/>
              <a:gd name="connsiteX286" fmla="*/ 192882 w 2640806"/>
              <a:gd name="connsiteY286" fmla="*/ 433521 h 1891526"/>
              <a:gd name="connsiteX287" fmla="*/ 214313 w 2640806"/>
              <a:gd name="connsiteY287" fmla="*/ 414471 h 1891526"/>
              <a:gd name="connsiteX288" fmla="*/ 245269 w 2640806"/>
              <a:gd name="connsiteY288" fmla="*/ 393040 h 1891526"/>
              <a:gd name="connsiteX289" fmla="*/ 197644 w 2640806"/>
              <a:gd name="connsiteY289" fmla="*/ 378752 h 1891526"/>
              <a:gd name="connsiteX290" fmla="*/ 133350 w 2640806"/>
              <a:gd name="connsiteY290" fmla="*/ 378752 h 1891526"/>
              <a:gd name="connsiteX291" fmla="*/ 109538 w 2640806"/>
              <a:gd name="connsiteY291" fmla="*/ 378752 h 1891526"/>
              <a:gd name="connsiteX292" fmla="*/ 107157 w 2640806"/>
              <a:gd name="connsiteY292" fmla="*/ 433521 h 1891526"/>
              <a:gd name="connsiteX293" fmla="*/ 61913 w 2640806"/>
              <a:gd name="connsiteY293" fmla="*/ 378752 h 1891526"/>
              <a:gd name="connsiteX294" fmla="*/ 0 w 2640806"/>
              <a:gd name="connsiteY294" fmla="*/ 359702 h 1891526"/>
              <a:gd name="connsiteX295" fmla="*/ 0 w 2640806"/>
              <a:gd name="connsiteY295" fmla="*/ 338271 h 1891526"/>
              <a:gd name="connsiteX296" fmla="*/ 35719 w 2640806"/>
              <a:gd name="connsiteY296" fmla="*/ 314459 h 1891526"/>
              <a:gd name="connsiteX297" fmla="*/ 66675 w 2640806"/>
              <a:gd name="connsiteY297" fmla="*/ 273977 h 1891526"/>
              <a:gd name="connsiteX298" fmla="*/ 54769 w 2640806"/>
              <a:gd name="connsiteY298" fmla="*/ 238259 h 1891526"/>
              <a:gd name="connsiteX299" fmla="*/ 35719 w 2640806"/>
              <a:gd name="connsiteY299" fmla="*/ 214446 h 1891526"/>
              <a:gd name="connsiteX300" fmla="*/ 61913 w 2640806"/>
              <a:gd name="connsiteY300" fmla="*/ 200159 h 1891526"/>
              <a:gd name="connsiteX301" fmla="*/ 71438 w 2640806"/>
              <a:gd name="connsiteY301" fmla="*/ 159677 h 1891526"/>
              <a:gd name="connsiteX302" fmla="*/ 57150 w 2640806"/>
              <a:gd name="connsiteY302" fmla="*/ 123959 h 1891526"/>
              <a:gd name="connsiteX303" fmla="*/ 21432 w 2640806"/>
              <a:gd name="connsiteY303" fmla="*/ 81096 h 1891526"/>
              <a:gd name="connsiteX304" fmla="*/ 66675 w 2640806"/>
              <a:gd name="connsiteY304" fmla="*/ 57284 h 1891526"/>
              <a:gd name="connsiteX305" fmla="*/ 95250 w 2640806"/>
              <a:gd name="connsiteY305" fmla="*/ 47759 h 1891526"/>
              <a:gd name="connsiteX306" fmla="*/ 190500 w 2640806"/>
              <a:gd name="connsiteY306" fmla="*/ 134 h 1891526"/>
              <a:gd name="connsiteX307" fmla="*/ 269081 w 2640806"/>
              <a:gd name="connsiteY307" fmla="*/ 62046 h 1891526"/>
              <a:gd name="connsiteX308" fmla="*/ 404813 w 2640806"/>
              <a:gd name="connsiteY308" fmla="*/ 171583 h 1891526"/>
              <a:gd name="connsiteX0" fmla="*/ 404813 w 2640806"/>
              <a:gd name="connsiteY0" fmla="*/ 171583 h 1891526"/>
              <a:gd name="connsiteX1" fmla="*/ 409575 w 2640806"/>
              <a:gd name="connsiteY1" fmla="*/ 219209 h 1891526"/>
              <a:gd name="connsiteX2" fmla="*/ 397669 w 2640806"/>
              <a:gd name="connsiteY2" fmla="*/ 278740 h 1891526"/>
              <a:gd name="connsiteX3" fmla="*/ 407194 w 2640806"/>
              <a:gd name="connsiteY3" fmla="*/ 321602 h 1891526"/>
              <a:gd name="connsiteX4" fmla="*/ 452438 w 2640806"/>
              <a:gd name="connsiteY4" fmla="*/ 354940 h 1891526"/>
              <a:gd name="connsiteX5" fmla="*/ 504825 w 2640806"/>
              <a:gd name="connsiteY5" fmla="*/ 378752 h 1891526"/>
              <a:gd name="connsiteX6" fmla="*/ 554832 w 2640806"/>
              <a:gd name="connsiteY6" fmla="*/ 366846 h 1891526"/>
              <a:gd name="connsiteX7" fmla="*/ 602457 w 2640806"/>
              <a:gd name="connsiteY7" fmla="*/ 369227 h 1891526"/>
              <a:gd name="connsiteX8" fmla="*/ 650082 w 2640806"/>
              <a:gd name="connsiteY8" fmla="*/ 373990 h 1891526"/>
              <a:gd name="connsiteX9" fmla="*/ 661988 w 2640806"/>
              <a:gd name="connsiteY9" fmla="*/ 402565 h 1891526"/>
              <a:gd name="connsiteX10" fmla="*/ 700088 w 2640806"/>
              <a:gd name="connsiteY10" fmla="*/ 431140 h 1891526"/>
              <a:gd name="connsiteX11" fmla="*/ 666750 w 2640806"/>
              <a:gd name="connsiteY11" fmla="*/ 447809 h 1891526"/>
              <a:gd name="connsiteX12" fmla="*/ 647700 w 2640806"/>
              <a:gd name="connsiteY12" fmla="*/ 469240 h 1891526"/>
              <a:gd name="connsiteX13" fmla="*/ 635794 w 2640806"/>
              <a:gd name="connsiteY13" fmla="*/ 509721 h 1891526"/>
              <a:gd name="connsiteX14" fmla="*/ 633413 w 2640806"/>
              <a:gd name="connsiteY14" fmla="*/ 545440 h 1891526"/>
              <a:gd name="connsiteX15" fmla="*/ 647700 w 2640806"/>
              <a:gd name="connsiteY15" fmla="*/ 559727 h 1891526"/>
              <a:gd name="connsiteX16" fmla="*/ 688182 w 2640806"/>
              <a:gd name="connsiteY16" fmla="*/ 552584 h 1891526"/>
              <a:gd name="connsiteX17" fmla="*/ 723900 w 2640806"/>
              <a:gd name="connsiteY17" fmla="*/ 557346 h 1891526"/>
              <a:gd name="connsiteX18" fmla="*/ 738188 w 2640806"/>
              <a:gd name="connsiteY18" fmla="*/ 583540 h 1891526"/>
              <a:gd name="connsiteX19" fmla="*/ 726282 w 2640806"/>
              <a:gd name="connsiteY19" fmla="*/ 612115 h 1891526"/>
              <a:gd name="connsiteX20" fmla="*/ 747713 w 2640806"/>
              <a:gd name="connsiteY20" fmla="*/ 633546 h 1891526"/>
              <a:gd name="connsiteX21" fmla="*/ 762000 w 2640806"/>
              <a:gd name="connsiteY21" fmla="*/ 647834 h 1891526"/>
              <a:gd name="connsiteX22" fmla="*/ 742950 w 2640806"/>
              <a:gd name="connsiteY22" fmla="*/ 664502 h 1891526"/>
              <a:gd name="connsiteX23" fmla="*/ 754857 w 2640806"/>
              <a:gd name="connsiteY23" fmla="*/ 690696 h 1891526"/>
              <a:gd name="connsiteX24" fmla="*/ 771525 w 2640806"/>
              <a:gd name="connsiteY24" fmla="*/ 704984 h 1891526"/>
              <a:gd name="connsiteX25" fmla="*/ 797719 w 2640806"/>
              <a:gd name="connsiteY25" fmla="*/ 697840 h 1891526"/>
              <a:gd name="connsiteX26" fmla="*/ 833438 w 2640806"/>
              <a:gd name="connsiteY26" fmla="*/ 724034 h 1891526"/>
              <a:gd name="connsiteX27" fmla="*/ 852488 w 2640806"/>
              <a:gd name="connsiteY27" fmla="*/ 766896 h 1891526"/>
              <a:gd name="connsiteX28" fmla="*/ 876300 w 2640806"/>
              <a:gd name="connsiteY28" fmla="*/ 804996 h 1891526"/>
              <a:gd name="connsiteX29" fmla="*/ 881063 w 2640806"/>
              <a:gd name="connsiteY29" fmla="*/ 833571 h 1891526"/>
              <a:gd name="connsiteX30" fmla="*/ 912019 w 2640806"/>
              <a:gd name="connsiteY30" fmla="*/ 831190 h 1891526"/>
              <a:gd name="connsiteX31" fmla="*/ 969169 w 2640806"/>
              <a:gd name="connsiteY31" fmla="*/ 826427 h 1891526"/>
              <a:gd name="connsiteX32" fmla="*/ 997744 w 2640806"/>
              <a:gd name="connsiteY32" fmla="*/ 826427 h 1891526"/>
              <a:gd name="connsiteX33" fmla="*/ 997744 w 2640806"/>
              <a:gd name="connsiteY33" fmla="*/ 793090 h 1891526"/>
              <a:gd name="connsiteX34" fmla="*/ 1021557 w 2640806"/>
              <a:gd name="connsiteY34" fmla="*/ 785946 h 1891526"/>
              <a:gd name="connsiteX35" fmla="*/ 1038225 w 2640806"/>
              <a:gd name="connsiteY35" fmla="*/ 816902 h 1891526"/>
              <a:gd name="connsiteX36" fmla="*/ 1078707 w 2640806"/>
              <a:gd name="connsiteY36" fmla="*/ 788327 h 1891526"/>
              <a:gd name="connsiteX37" fmla="*/ 1076325 w 2640806"/>
              <a:gd name="connsiteY37" fmla="*/ 754990 h 1891526"/>
              <a:gd name="connsiteX38" fmla="*/ 1078707 w 2640806"/>
              <a:gd name="connsiteY38" fmla="*/ 738321 h 1891526"/>
              <a:gd name="connsiteX39" fmla="*/ 1097757 w 2640806"/>
              <a:gd name="connsiteY39" fmla="*/ 735940 h 1891526"/>
              <a:gd name="connsiteX40" fmla="*/ 1107282 w 2640806"/>
              <a:gd name="connsiteY40" fmla="*/ 778802 h 1891526"/>
              <a:gd name="connsiteX41" fmla="*/ 1138238 w 2640806"/>
              <a:gd name="connsiteY41" fmla="*/ 747846 h 1891526"/>
              <a:gd name="connsiteX42" fmla="*/ 1181100 w 2640806"/>
              <a:gd name="connsiteY42" fmla="*/ 759752 h 1891526"/>
              <a:gd name="connsiteX43" fmla="*/ 1204913 w 2640806"/>
              <a:gd name="connsiteY43" fmla="*/ 771659 h 1891526"/>
              <a:gd name="connsiteX44" fmla="*/ 1221582 w 2640806"/>
              <a:gd name="connsiteY44" fmla="*/ 759752 h 1891526"/>
              <a:gd name="connsiteX45" fmla="*/ 1235869 w 2640806"/>
              <a:gd name="connsiteY45" fmla="*/ 731177 h 1891526"/>
              <a:gd name="connsiteX46" fmla="*/ 1273969 w 2640806"/>
              <a:gd name="connsiteY46" fmla="*/ 712127 h 1891526"/>
              <a:gd name="connsiteX47" fmla="*/ 1309688 w 2640806"/>
              <a:gd name="connsiteY47" fmla="*/ 738321 h 1891526"/>
              <a:gd name="connsiteX48" fmla="*/ 1335882 w 2640806"/>
              <a:gd name="connsiteY48" fmla="*/ 740702 h 1891526"/>
              <a:gd name="connsiteX49" fmla="*/ 1393032 w 2640806"/>
              <a:gd name="connsiteY49" fmla="*/ 726415 h 1891526"/>
              <a:gd name="connsiteX50" fmla="*/ 1419225 w 2640806"/>
              <a:gd name="connsiteY50" fmla="*/ 726415 h 1891526"/>
              <a:gd name="connsiteX51" fmla="*/ 1433513 w 2640806"/>
              <a:gd name="connsiteY51" fmla="*/ 690696 h 1891526"/>
              <a:gd name="connsiteX52" fmla="*/ 1466850 w 2640806"/>
              <a:gd name="connsiteY52" fmla="*/ 721652 h 1891526"/>
              <a:gd name="connsiteX53" fmla="*/ 1481138 w 2640806"/>
              <a:gd name="connsiteY53" fmla="*/ 738321 h 1891526"/>
              <a:gd name="connsiteX54" fmla="*/ 1512094 w 2640806"/>
              <a:gd name="connsiteY54" fmla="*/ 797852 h 1891526"/>
              <a:gd name="connsiteX55" fmla="*/ 1526382 w 2640806"/>
              <a:gd name="connsiteY55" fmla="*/ 835952 h 1891526"/>
              <a:gd name="connsiteX56" fmla="*/ 1543050 w 2640806"/>
              <a:gd name="connsiteY56" fmla="*/ 850240 h 1891526"/>
              <a:gd name="connsiteX57" fmla="*/ 1597819 w 2640806"/>
              <a:gd name="connsiteY57" fmla="*/ 866908 h 1891526"/>
              <a:gd name="connsiteX58" fmla="*/ 1631157 w 2640806"/>
              <a:gd name="connsiteY58" fmla="*/ 902628 h 1891526"/>
              <a:gd name="connsiteX59" fmla="*/ 1645444 w 2640806"/>
              <a:gd name="connsiteY59" fmla="*/ 947872 h 1891526"/>
              <a:gd name="connsiteX60" fmla="*/ 1688307 w 2640806"/>
              <a:gd name="connsiteY60" fmla="*/ 969303 h 1891526"/>
              <a:gd name="connsiteX61" fmla="*/ 1731169 w 2640806"/>
              <a:gd name="connsiteY61" fmla="*/ 964541 h 1891526"/>
              <a:gd name="connsiteX62" fmla="*/ 1778794 w 2640806"/>
              <a:gd name="connsiteY62" fmla="*/ 928822 h 1891526"/>
              <a:gd name="connsiteX63" fmla="*/ 1814513 w 2640806"/>
              <a:gd name="connsiteY63" fmla="*/ 916916 h 1891526"/>
              <a:gd name="connsiteX64" fmla="*/ 1869282 w 2640806"/>
              <a:gd name="connsiteY64" fmla="*/ 924059 h 1891526"/>
              <a:gd name="connsiteX65" fmla="*/ 1907382 w 2640806"/>
              <a:gd name="connsiteY65" fmla="*/ 940728 h 1891526"/>
              <a:gd name="connsiteX66" fmla="*/ 1933575 w 2640806"/>
              <a:gd name="connsiteY66" fmla="*/ 978828 h 1891526"/>
              <a:gd name="connsiteX67" fmla="*/ 1962150 w 2640806"/>
              <a:gd name="connsiteY67" fmla="*/ 971685 h 1891526"/>
              <a:gd name="connsiteX68" fmla="*/ 1988344 w 2640806"/>
              <a:gd name="connsiteY68" fmla="*/ 955016 h 1891526"/>
              <a:gd name="connsiteX69" fmla="*/ 2024063 w 2640806"/>
              <a:gd name="connsiteY69" fmla="*/ 933585 h 1891526"/>
              <a:gd name="connsiteX70" fmla="*/ 2057400 w 2640806"/>
              <a:gd name="connsiteY70" fmla="*/ 950253 h 1891526"/>
              <a:gd name="connsiteX71" fmla="*/ 2081213 w 2640806"/>
              <a:gd name="connsiteY71" fmla="*/ 983591 h 1891526"/>
              <a:gd name="connsiteX72" fmla="*/ 2109788 w 2640806"/>
              <a:gd name="connsiteY72" fmla="*/ 1024072 h 1891526"/>
              <a:gd name="connsiteX73" fmla="*/ 2143125 w 2640806"/>
              <a:gd name="connsiteY73" fmla="*/ 1028834 h 1891526"/>
              <a:gd name="connsiteX74" fmla="*/ 2183607 w 2640806"/>
              <a:gd name="connsiteY74" fmla="*/ 995497 h 1891526"/>
              <a:gd name="connsiteX75" fmla="*/ 2188369 w 2640806"/>
              <a:gd name="connsiteY75" fmla="*/ 945491 h 1891526"/>
              <a:gd name="connsiteX76" fmla="*/ 2231232 w 2640806"/>
              <a:gd name="connsiteY76" fmla="*/ 938347 h 1891526"/>
              <a:gd name="connsiteX77" fmla="*/ 2300288 w 2640806"/>
              <a:gd name="connsiteY77" fmla="*/ 971685 h 1891526"/>
              <a:gd name="connsiteX78" fmla="*/ 2395538 w 2640806"/>
              <a:gd name="connsiteY78" fmla="*/ 997878 h 1891526"/>
              <a:gd name="connsiteX79" fmla="*/ 2459832 w 2640806"/>
              <a:gd name="connsiteY79" fmla="*/ 1035978 h 1891526"/>
              <a:gd name="connsiteX80" fmla="*/ 2488407 w 2640806"/>
              <a:gd name="connsiteY80" fmla="*/ 1083603 h 1891526"/>
              <a:gd name="connsiteX81" fmla="*/ 2502694 w 2640806"/>
              <a:gd name="connsiteY81" fmla="*/ 1100272 h 1891526"/>
              <a:gd name="connsiteX82" fmla="*/ 2543175 w 2640806"/>
              <a:gd name="connsiteY82" fmla="*/ 1124085 h 1891526"/>
              <a:gd name="connsiteX83" fmla="*/ 2640806 w 2640806"/>
              <a:gd name="connsiteY83" fmla="*/ 1152658 h 1891526"/>
              <a:gd name="connsiteX84" fmla="*/ 2516982 w 2640806"/>
              <a:gd name="connsiteY84" fmla="*/ 1150278 h 1891526"/>
              <a:gd name="connsiteX85" fmla="*/ 2493169 w 2640806"/>
              <a:gd name="connsiteY85" fmla="*/ 1155041 h 1891526"/>
              <a:gd name="connsiteX86" fmla="*/ 2443163 w 2640806"/>
              <a:gd name="connsiteY86" fmla="*/ 1126466 h 1891526"/>
              <a:gd name="connsiteX87" fmla="*/ 2440781 w 2640806"/>
              <a:gd name="connsiteY87" fmla="*/ 1090747 h 1891526"/>
              <a:gd name="connsiteX88" fmla="*/ 2419350 w 2640806"/>
              <a:gd name="connsiteY88" fmla="*/ 1052647 h 1891526"/>
              <a:gd name="connsiteX89" fmla="*/ 2371725 w 2640806"/>
              <a:gd name="connsiteY89" fmla="*/ 1043122 h 1891526"/>
              <a:gd name="connsiteX90" fmla="*/ 2319338 w 2640806"/>
              <a:gd name="connsiteY90" fmla="*/ 1019309 h 1891526"/>
              <a:gd name="connsiteX91" fmla="*/ 2240756 w 2640806"/>
              <a:gd name="connsiteY91" fmla="*/ 993115 h 1891526"/>
              <a:gd name="connsiteX92" fmla="*/ 2224088 w 2640806"/>
              <a:gd name="connsiteY92" fmla="*/ 1012166 h 1891526"/>
              <a:gd name="connsiteX93" fmla="*/ 2178844 w 2640806"/>
              <a:gd name="connsiteY93" fmla="*/ 1052647 h 1891526"/>
              <a:gd name="connsiteX94" fmla="*/ 2116932 w 2640806"/>
              <a:gd name="connsiteY94" fmla="*/ 1081222 h 1891526"/>
              <a:gd name="connsiteX95" fmla="*/ 2071688 w 2640806"/>
              <a:gd name="connsiteY95" fmla="*/ 1064553 h 1891526"/>
              <a:gd name="connsiteX96" fmla="*/ 2035969 w 2640806"/>
              <a:gd name="connsiteY96" fmla="*/ 1028835 h 1891526"/>
              <a:gd name="connsiteX97" fmla="*/ 2045494 w 2640806"/>
              <a:gd name="connsiteY97" fmla="*/ 1009785 h 1891526"/>
              <a:gd name="connsiteX98" fmla="*/ 2007394 w 2640806"/>
              <a:gd name="connsiteY98" fmla="*/ 1014547 h 1891526"/>
              <a:gd name="connsiteX99" fmla="*/ 1974057 w 2640806"/>
              <a:gd name="connsiteY99" fmla="*/ 1043122 h 1891526"/>
              <a:gd name="connsiteX100" fmla="*/ 1933575 w 2640806"/>
              <a:gd name="connsiteY100" fmla="*/ 1047885 h 1891526"/>
              <a:gd name="connsiteX101" fmla="*/ 1890713 w 2640806"/>
              <a:gd name="connsiteY101" fmla="*/ 1019310 h 1891526"/>
              <a:gd name="connsiteX102" fmla="*/ 1854994 w 2640806"/>
              <a:gd name="connsiteY102" fmla="*/ 969304 h 1891526"/>
              <a:gd name="connsiteX103" fmla="*/ 1814513 w 2640806"/>
              <a:gd name="connsiteY103" fmla="*/ 971685 h 1891526"/>
              <a:gd name="connsiteX104" fmla="*/ 1778794 w 2640806"/>
              <a:gd name="connsiteY104" fmla="*/ 1000260 h 1891526"/>
              <a:gd name="connsiteX105" fmla="*/ 1721644 w 2640806"/>
              <a:gd name="connsiteY105" fmla="*/ 1031216 h 1891526"/>
              <a:gd name="connsiteX106" fmla="*/ 1671638 w 2640806"/>
              <a:gd name="connsiteY106" fmla="*/ 1031216 h 1891526"/>
              <a:gd name="connsiteX107" fmla="*/ 1631157 w 2640806"/>
              <a:gd name="connsiteY107" fmla="*/ 1009785 h 1891526"/>
              <a:gd name="connsiteX108" fmla="*/ 1604963 w 2640806"/>
              <a:gd name="connsiteY108" fmla="*/ 993116 h 1891526"/>
              <a:gd name="connsiteX109" fmla="*/ 1583532 w 2640806"/>
              <a:gd name="connsiteY109" fmla="*/ 952635 h 1891526"/>
              <a:gd name="connsiteX110" fmla="*/ 1562100 w 2640806"/>
              <a:gd name="connsiteY110" fmla="*/ 919297 h 1891526"/>
              <a:gd name="connsiteX111" fmla="*/ 1516857 w 2640806"/>
              <a:gd name="connsiteY111" fmla="*/ 926440 h 1891526"/>
              <a:gd name="connsiteX112" fmla="*/ 1471613 w 2640806"/>
              <a:gd name="connsiteY112" fmla="*/ 897865 h 1891526"/>
              <a:gd name="connsiteX113" fmla="*/ 1438275 w 2640806"/>
              <a:gd name="connsiteY113" fmla="*/ 847859 h 1891526"/>
              <a:gd name="connsiteX114" fmla="*/ 1433513 w 2640806"/>
              <a:gd name="connsiteY114" fmla="*/ 819284 h 1891526"/>
              <a:gd name="connsiteX115" fmla="*/ 1409700 w 2640806"/>
              <a:gd name="connsiteY115" fmla="*/ 804996 h 1891526"/>
              <a:gd name="connsiteX116" fmla="*/ 1369219 w 2640806"/>
              <a:gd name="connsiteY116" fmla="*/ 807377 h 1891526"/>
              <a:gd name="connsiteX117" fmla="*/ 1309688 w 2640806"/>
              <a:gd name="connsiteY117" fmla="*/ 807377 h 1891526"/>
              <a:gd name="connsiteX118" fmla="*/ 1281113 w 2640806"/>
              <a:gd name="connsiteY118" fmla="*/ 812140 h 1891526"/>
              <a:gd name="connsiteX119" fmla="*/ 1257300 w 2640806"/>
              <a:gd name="connsiteY119" fmla="*/ 835952 h 1891526"/>
              <a:gd name="connsiteX120" fmla="*/ 1221582 w 2640806"/>
              <a:gd name="connsiteY120" fmla="*/ 838334 h 1891526"/>
              <a:gd name="connsiteX121" fmla="*/ 1188244 w 2640806"/>
              <a:gd name="connsiteY121" fmla="*/ 835952 h 1891526"/>
              <a:gd name="connsiteX122" fmla="*/ 1143000 w 2640806"/>
              <a:gd name="connsiteY122" fmla="*/ 821665 h 1891526"/>
              <a:gd name="connsiteX123" fmla="*/ 1109663 w 2640806"/>
              <a:gd name="connsiteY123" fmla="*/ 838334 h 1891526"/>
              <a:gd name="connsiteX124" fmla="*/ 1083469 w 2640806"/>
              <a:gd name="connsiteY124" fmla="*/ 866909 h 1891526"/>
              <a:gd name="connsiteX125" fmla="*/ 1054894 w 2640806"/>
              <a:gd name="connsiteY125" fmla="*/ 885959 h 1891526"/>
              <a:gd name="connsiteX126" fmla="*/ 1064419 w 2640806"/>
              <a:gd name="connsiteY126" fmla="*/ 926440 h 1891526"/>
              <a:gd name="connsiteX127" fmla="*/ 1059657 w 2640806"/>
              <a:gd name="connsiteY127" fmla="*/ 985971 h 1891526"/>
              <a:gd name="connsiteX128" fmla="*/ 1038225 w 2640806"/>
              <a:gd name="connsiteY128" fmla="*/ 933584 h 1891526"/>
              <a:gd name="connsiteX129" fmla="*/ 1028700 w 2640806"/>
              <a:gd name="connsiteY129" fmla="*/ 902627 h 1891526"/>
              <a:gd name="connsiteX130" fmla="*/ 1009650 w 2640806"/>
              <a:gd name="connsiteY130" fmla="*/ 897865 h 1891526"/>
              <a:gd name="connsiteX131" fmla="*/ 997744 w 2640806"/>
              <a:gd name="connsiteY131" fmla="*/ 921677 h 1891526"/>
              <a:gd name="connsiteX132" fmla="*/ 969169 w 2640806"/>
              <a:gd name="connsiteY132" fmla="*/ 924059 h 1891526"/>
              <a:gd name="connsiteX133" fmla="*/ 935832 w 2640806"/>
              <a:gd name="connsiteY133" fmla="*/ 916915 h 1891526"/>
              <a:gd name="connsiteX134" fmla="*/ 912019 w 2640806"/>
              <a:gd name="connsiteY134" fmla="*/ 935965 h 1891526"/>
              <a:gd name="connsiteX135" fmla="*/ 873919 w 2640806"/>
              <a:gd name="connsiteY135" fmla="*/ 945490 h 1891526"/>
              <a:gd name="connsiteX136" fmla="*/ 842963 w 2640806"/>
              <a:gd name="connsiteY136" fmla="*/ 935965 h 1891526"/>
              <a:gd name="connsiteX137" fmla="*/ 802482 w 2640806"/>
              <a:gd name="connsiteY137" fmla="*/ 912152 h 1891526"/>
              <a:gd name="connsiteX138" fmla="*/ 785813 w 2640806"/>
              <a:gd name="connsiteY138" fmla="*/ 881196 h 1891526"/>
              <a:gd name="connsiteX139" fmla="*/ 776288 w 2640806"/>
              <a:gd name="connsiteY139" fmla="*/ 866909 h 1891526"/>
              <a:gd name="connsiteX140" fmla="*/ 800100 w 2640806"/>
              <a:gd name="connsiteY140" fmla="*/ 850240 h 1891526"/>
              <a:gd name="connsiteX141" fmla="*/ 800100 w 2640806"/>
              <a:gd name="connsiteY141" fmla="*/ 793090 h 1891526"/>
              <a:gd name="connsiteX142" fmla="*/ 776288 w 2640806"/>
              <a:gd name="connsiteY142" fmla="*/ 783565 h 1891526"/>
              <a:gd name="connsiteX143" fmla="*/ 719138 w 2640806"/>
              <a:gd name="connsiteY143" fmla="*/ 788327 h 1891526"/>
              <a:gd name="connsiteX144" fmla="*/ 688182 w 2640806"/>
              <a:gd name="connsiteY144" fmla="*/ 781184 h 1891526"/>
              <a:gd name="connsiteX145" fmla="*/ 673894 w 2640806"/>
              <a:gd name="connsiteY145" fmla="*/ 754990 h 1891526"/>
              <a:gd name="connsiteX146" fmla="*/ 652463 w 2640806"/>
              <a:gd name="connsiteY146" fmla="*/ 731177 h 1891526"/>
              <a:gd name="connsiteX147" fmla="*/ 619125 w 2640806"/>
              <a:gd name="connsiteY147" fmla="*/ 709746 h 1891526"/>
              <a:gd name="connsiteX148" fmla="*/ 590550 w 2640806"/>
              <a:gd name="connsiteY148" fmla="*/ 716890 h 1891526"/>
              <a:gd name="connsiteX149" fmla="*/ 566738 w 2640806"/>
              <a:gd name="connsiteY149" fmla="*/ 719271 h 1891526"/>
              <a:gd name="connsiteX150" fmla="*/ 569119 w 2640806"/>
              <a:gd name="connsiteY150" fmla="*/ 750227 h 1891526"/>
              <a:gd name="connsiteX151" fmla="*/ 604838 w 2640806"/>
              <a:gd name="connsiteY151" fmla="*/ 764515 h 1891526"/>
              <a:gd name="connsiteX152" fmla="*/ 571500 w 2640806"/>
              <a:gd name="connsiteY152" fmla="*/ 778802 h 1891526"/>
              <a:gd name="connsiteX153" fmla="*/ 545307 w 2640806"/>
              <a:gd name="connsiteY153" fmla="*/ 795471 h 1891526"/>
              <a:gd name="connsiteX154" fmla="*/ 569119 w 2640806"/>
              <a:gd name="connsiteY154" fmla="*/ 814521 h 1891526"/>
              <a:gd name="connsiteX155" fmla="*/ 550069 w 2640806"/>
              <a:gd name="connsiteY155" fmla="*/ 833571 h 1891526"/>
              <a:gd name="connsiteX156" fmla="*/ 523875 w 2640806"/>
              <a:gd name="connsiteY156" fmla="*/ 840715 h 1891526"/>
              <a:gd name="connsiteX157" fmla="*/ 511969 w 2640806"/>
              <a:gd name="connsiteY157" fmla="*/ 862146 h 1891526"/>
              <a:gd name="connsiteX158" fmla="*/ 535782 w 2640806"/>
              <a:gd name="connsiteY158" fmla="*/ 883577 h 1891526"/>
              <a:gd name="connsiteX159" fmla="*/ 542925 w 2640806"/>
              <a:gd name="connsiteY159" fmla="*/ 914534 h 1891526"/>
              <a:gd name="connsiteX160" fmla="*/ 557213 w 2640806"/>
              <a:gd name="connsiteY160" fmla="*/ 947871 h 1891526"/>
              <a:gd name="connsiteX161" fmla="*/ 533400 w 2640806"/>
              <a:gd name="connsiteY161" fmla="*/ 955015 h 1891526"/>
              <a:gd name="connsiteX162" fmla="*/ 528638 w 2640806"/>
              <a:gd name="connsiteY162" fmla="*/ 988352 h 1891526"/>
              <a:gd name="connsiteX163" fmla="*/ 550069 w 2640806"/>
              <a:gd name="connsiteY163" fmla="*/ 1002640 h 1891526"/>
              <a:gd name="connsiteX164" fmla="*/ 573882 w 2640806"/>
              <a:gd name="connsiteY164" fmla="*/ 990734 h 1891526"/>
              <a:gd name="connsiteX165" fmla="*/ 588169 w 2640806"/>
              <a:gd name="connsiteY165" fmla="*/ 1012165 h 1891526"/>
              <a:gd name="connsiteX166" fmla="*/ 588169 w 2640806"/>
              <a:gd name="connsiteY166" fmla="*/ 1012165 h 1891526"/>
              <a:gd name="connsiteX167" fmla="*/ 614363 w 2640806"/>
              <a:gd name="connsiteY167" fmla="*/ 1038359 h 1891526"/>
              <a:gd name="connsiteX168" fmla="*/ 602457 w 2640806"/>
              <a:gd name="connsiteY168" fmla="*/ 1064552 h 1891526"/>
              <a:gd name="connsiteX169" fmla="*/ 588169 w 2640806"/>
              <a:gd name="connsiteY169" fmla="*/ 1081221 h 1891526"/>
              <a:gd name="connsiteX170" fmla="*/ 600075 w 2640806"/>
              <a:gd name="connsiteY170" fmla="*/ 1119321 h 1891526"/>
              <a:gd name="connsiteX171" fmla="*/ 609600 w 2640806"/>
              <a:gd name="connsiteY171" fmla="*/ 1138371 h 1891526"/>
              <a:gd name="connsiteX172" fmla="*/ 609600 w 2640806"/>
              <a:gd name="connsiteY172" fmla="*/ 1138371 h 1891526"/>
              <a:gd name="connsiteX173" fmla="*/ 640557 w 2640806"/>
              <a:gd name="connsiteY173" fmla="*/ 1155040 h 1891526"/>
              <a:gd name="connsiteX174" fmla="*/ 642938 w 2640806"/>
              <a:gd name="connsiteY174" fmla="*/ 1188377 h 1891526"/>
              <a:gd name="connsiteX175" fmla="*/ 681038 w 2640806"/>
              <a:gd name="connsiteY175" fmla="*/ 1205046 h 1891526"/>
              <a:gd name="connsiteX176" fmla="*/ 781050 w 2640806"/>
              <a:gd name="connsiteY176" fmla="*/ 1228859 h 1891526"/>
              <a:gd name="connsiteX177" fmla="*/ 797719 w 2640806"/>
              <a:gd name="connsiteY177" fmla="*/ 1245527 h 1891526"/>
              <a:gd name="connsiteX178" fmla="*/ 828675 w 2640806"/>
              <a:gd name="connsiteY178" fmla="*/ 1262196 h 1891526"/>
              <a:gd name="connsiteX179" fmla="*/ 852488 w 2640806"/>
              <a:gd name="connsiteY179" fmla="*/ 1238384 h 1891526"/>
              <a:gd name="connsiteX180" fmla="*/ 864394 w 2640806"/>
              <a:gd name="connsiteY180" fmla="*/ 1262196 h 1891526"/>
              <a:gd name="connsiteX181" fmla="*/ 926307 w 2640806"/>
              <a:gd name="connsiteY181" fmla="*/ 1269340 h 1891526"/>
              <a:gd name="connsiteX182" fmla="*/ 940594 w 2640806"/>
              <a:gd name="connsiteY182" fmla="*/ 1286009 h 1891526"/>
              <a:gd name="connsiteX183" fmla="*/ 966788 w 2640806"/>
              <a:gd name="connsiteY183" fmla="*/ 1326490 h 1891526"/>
              <a:gd name="connsiteX184" fmla="*/ 1004888 w 2640806"/>
              <a:gd name="connsiteY184" fmla="*/ 1350302 h 1891526"/>
              <a:gd name="connsiteX185" fmla="*/ 1064419 w 2640806"/>
              <a:gd name="connsiteY185" fmla="*/ 1376496 h 1891526"/>
              <a:gd name="connsiteX186" fmla="*/ 1104900 w 2640806"/>
              <a:gd name="connsiteY186" fmla="*/ 1395546 h 1891526"/>
              <a:gd name="connsiteX187" fmla="*/ 1152525 w 2640806"/>
              <a:gd name="connsiteY187" fmla="*/ 1395546 h 1891526"/>
              <a:gd name="connsiteX188" fmla="*/ 1216819 w 2640806"/>
              <a:gd name="connsiteY188" fmla="*/ 1409834 h 1891526"/>
              <a:gd name="connsiteX189" fmla="*/ 1283494 w 2640806"/>
              <a:gd name="connsiteY189" fmla="*/ 1424121 h 1891526"/>
              <a:gd name="connsiteX190" fmla="*/ 1323975 w 2640806"/>
              <a:gd name="connsiteY190" fmla="*/ 1466984 h 1891526"/>
              <a:gd name="connsiteX191" fmla="*/ 1369219 w 2640806"/>
              <a:gd name="connsiteY191" fmla="*/ 1514609 h 1891526"/>
              <a:gd name="connsiteX192" fmla="*/ 1614488 w 2640806"/>
              <a:gd name="connsiteY192" fmla="*/ 1707490 h 1891526"/>
              <a:gd name="connsiteX193" fmla="*/ 1638300 w 2640806"/>
              <a:gd name="connsiteY193" fmla="*/ 1712252 h 1891526"/>
              <a:gd name="connsiteX194" fmla="*/ 1693069 w 2640806"/>
              <a:gd name="connsiteY194" fmla="*/ 1764640 h 1891526"/>
              <a:gd name="connsiteX195" fmla="*/ 1719263 w 2640806"/>
              <a:gd name="connsiteY195" fmla="*/ 1817028 h 1891526"/>
              <a:gd name="connsiteX196" fmla="*/ 1754981 w 2640806"/>
              <a:gd name="connsiteY196" fmla="*/ 1876559 h 1891526"/>
              <a:gd name="connsiteX197" fmla="*/ 1343025 w 2640806"/>
              <a:gd name="connsiteY197" fmla="*/ 1528896 h 1891526"/>
              <a:gd name="connsiteX198" fmla="*/ 1297782 w 2640806"/>
              <a:gd name="connsiteY198" fmla="*/ 1483652 h 1891526"/>
              <a:gd name="connsiteX199" fmla="*/ 1262063 w 2640806"/>
              <a:gd name="connsiteY199" fmla="*/ 1450315 h 1891526"/>
              <a:gd name="connsiteX200" fmla="*/ 1228725 w 2640806"/>
              <a:gd name="connsiteY200" fmla="*/ 1431265 h 1891526"/>
              <a:gd name="connsiteX201" fmla="*/ 1159669 w 2640806"/>
              <a:gd name="connsiteY201" fmla="*/ 1426502 h 1891526"/>
              <a:gd name="connsiteX202" fmla="*/ 1102519 w 2640806"/>
              <a:gd name="connsiteY202" fmla="*/ 1424121 h 1891526"/>
              <a:gd name="connsiteX203" fmla="*/ 1062038 w 2640806"/>
              <a:gd name="connsiteY203" fmla="*/ 1407452 h 1891526"/>
              <a:gd name="connsiteX204" fmla="*/ 1014413 w 2640806"/>
              <a:gd name="connsiteY204" fmla="*/ 1388402 h 1891526"/>
              <a:gd name="connsiteX205" fmla="*/ 983457 w 2640806"/>
              <a:gd name="connsiteY205" fmla="*/ 1366971 h 1891526"/>
              <a:gd name="connsiteX206" fmla="*/ 942975 w 2640806"/>
              <a:gd name="connsiteY206" fmla="*/ 1343159 h 1891526"/>
              <a:gd name="connsiteX207" fmla="*/ 900113 w 2640806"/>
              <a:gd name="connsiteY207" fmla="*/ 1319346 h 1891526"/>
              <a:gd name="connsiteX208" fmla="*/ 912019 w 2640806"/>
              <a:gd name="connsiteY208" fmla="*/ 1364590 h 1891526"/>
              <a:gd name="connsiteX209" fmla="*/ 923925 w 2640806"/>
              <a:gd name="connsiteY209" fmla="*/ 1409834 h 1891526"/>
              <a:gd name="connsiteX210" fmla="*/ 938213 w 2640806"/>
              <a:gd name="connsiteY210" fmla="*/ 1450315 h 1891526"/>
              <a:gd name="connsiteX211" fmla="*/ 962025 w 2640806"/>
              <a:gd name="connsiteY211" fmla="*/ 1497940 h 1891526"/>
              <a:gd name="connsiteX212" fmla="*/ 971550 w 2640806"/>
              <a:gd name="connsiteY212" fmla="*/ 1550327 h 1891526"/>
              <a:gd name="connsiteX213" fmla="*/ 1002507 w 2640806"/>
              <a:gd name="connsiteY213" fmla="*/ 1614621 h 1891526"/>
              <a:gd name="connsiteX214" fmla="*/ 1021557 w 2640806"/>
              <a:gd name="connsiteY214" fmla="*/ 1647959 h 1891526"/>
              <a:gd name="connsiteX215" fmla="*/ 1035844 w 2640806"/>
              <a:gd name="connsiteY215" fmla="*/ 1671771 h 1891526"/>
              <a:gd name="connsiteX216" fmla="*/ 1102519 w 2640806"/>
              <a:gd name="connsiteY216" fmla="*/ 1678915 h 1891526"/>
              <a:gd name="connsiteX217" fmla="*/ 1154907 w 2640806"/>
              <a:gd name="connsiteY217" fmla="*/ 1697965 h 1891526"/>
              <a:gd name="connsiteX218" fmla="*/ 1171575 w 2640806"/>
              <a:gd name="connsiteY218" fmla="*/ 1709871 h 1891526"/>
              <a:gd name="connsiteX219" fmla="*/ 1176338 w 2640806"/>
              <a:gd name="connsiteY219" fmla="*/ 1717015 h 1891526"/>
              <a:gd name="connsiteX220" fmla="*/ 1178719 w 2640806"/>
              <a:gd name="connsiteY220" fmla="*/ 1726540 h 1891526"/>
              <a:gd name="connsiteX221" fmla="*/ 1181100 w 2640806"/>
              <a:gd name="connsiteY221" fmla="*/ 1728921 h 1891526"/>
              <a:gd name="connsiteX222" fmla="*/ 1204913 w 2640806"/>
              <a:gd name="connsiteY222" fmla="*/ 1793215 h 1891526"/>
              <a:gd name="connsiteX223" fmla="*/ 1169194 w 2640806"/>
              <a:gd name="connsiteY223" fmla="*/ 1800359 h 1891526"/>
              <a:gd name="connsiteX224" fmla="*/ 1140619 w 2640806"/>
              <a:gd name="connsiteY224" fmla="*/ 1745590 h 1891526"/>
              <a:gd name="connsiteX225" fmla="*/ 1121569 w 2640806"/>
              <a:gd name="connsiteY225" fmla="*/ 1726540 h 1891526"/>
              <a:gd name="connsiteX226" fmla="*/ 1128713 w 2640806"/>
              <a:gd name="connsiteY226" fmla="*/ 1790834 h 1891526"/>
              <a:gd name="connsiteX227" fmla="*/ 1119188 w 2640806"/>
              <a:gd name="connsiteY227" fmla="*/ 1790834 h 1891526"/>
              <a:gd name="connsiteX228" fmla="*/ 1088232 w 2640806"/>
              <a:gd name="connsiteY228" fmla="*/ 1740827 h 1891526"/>
              <a:gd name="connsiteX229" fmla="*/ 1057275 w 2640806"/>
              <a:gd name="connsiteY229" fmla="*/ 1717015 h 1891526"/>
              <a:gd name="connsiteX230" fmla="*/ 1042988 w 2640806"/>
              <a:gd name="connsiteY230" fmla="*/ 1745590 h 1891526"/>
              <a:gd name="connsiteX231" fmla="*/ 1021557 w 2640806"/>
              <a:gd name="connsiteY231" fmla="*/ 1750352 h 1891526"/>
              <a:gd name="connsiteX232" fmla="*/ 985838 w 2640806"/>
              <a:gd name="connsiteY232" fmla="*/ 1697965 h 1891526"/>
              <a:gd name="connsiteX233" fmla="*/ 919163 w 2640806"/>
              <a:gd name="connsiteY233" fmla="*/ 1671771 h 1891526"/>
              <a:gd name="connsiteX234" fmla="*/ 876300 w 2640806"/>
              <a:gd name="connsiteY234" fmla="*/ 1638434 h 1891526"/>
              <a:gd name="connsiteX235" fmla="*/ 857250 w 2640806"/>
              <a:gd name="connsiteY235" fmla="*/ 1576521 h 1891526"/>
              <a:gd name="connsiteX236" fmla="*/ 862013 w 2640806"/>
              <a:gd name="connsiteY236" fmla="*/ 1528896 h 1891526"/>
              <a:gd name="connsiteX237" fmla="*/ 864394 w 2640806"/>
              <a:gd name="connsiteY237" fmla="*/ 1464602 h 1891526"/>
              <a:gd name="connsiteX238" fmla="*/ 866775 w 2640806"/>
              <a:gd name="connsiteY238" fmla="*/ 1400309 h 1891526"/>
              <a:gd name="connsiteX239" fmla="*/ 862013 w 2640806"/>
              <a:gd name="connsiteY239" fmla="*/ 1333634 h 1891526"/>
              <a:gd name="connsiteX240" fmla="*/ 804863 w 2640806"/>
              <a:gd name="connsiteY240" fmla="*/ 1305059 h 1891526"/>
              <a:gd name="connsiteX241" fmla="*/ 754857 w 2640806"/>
              <a:gd name="connsiteY241" fmla="*/ 1281246 h 1891526"/>
              <a:gd name="connsiteX242" fmla="*/ 692944 w 2640806"/>
              <a:gd name="connsiteY242" fmla="*/ 1250290 h 1891526"/>
              <a:gd name="connsiteX243" fmla="*/ 609600 w 2640806"/>
              <a:gd name="connsiteY243" fmla="*/ 1209809 h 1891526"/>
              <a:gd name="connsiteX244" fmla="*/ 566738 w 2640806"/>
              <a:gd name="connsiteY244" fmla="*/ 1183615 h 1891526"/>
              <a:gd name="connsiteX245" fmla="*/ 528638 w 2640806"/>
              <a:gd name="connsiteY245" fmla="*/ 1138371 h 1891526"/>
              <a:gd name="connsiteX246" fmla="*/ 523875 w 2640806"/>
              <a:gd name="connsiteY246" fmla="*/ 1109796 h 1891526"/>
              <a:gd name="connsiteX247" fmla="*/ 550069 w 2640806"/>
              <a:gd name="connsiteY247" fmla="*/ 1090746 h 1891526"/>
              <a:gd name="connsiteX248" fmla="*/ 561975 w 2640806"/>
              <a:gd name="connsiteY248" fmla="*/ 1064552 h 1891526"/>
              <a:gd name="connsiteX249" fmla="*/ 547688 w 2640806"/>
              <a:gd name="connsiteY249" fmla="*/ 1040740 h 1891526"/>
              <a:gd name="connsiteX250" fmla="*/ 490538 w 2640806"/>
              <a:gd name="connsiteY250" fmla="*/ 1076459 h 1891526"/>
              <a:gd name="connsiteX251" fmla="*/ 447675 w 2640806"/>
              <a:gd name="connsiteY251" fmla="*/ 1057409 h 1891526"/>
              <a:gd name="connsiteX252" fmla="*/ 454819 w 2640806"/>
              <a:gd name="connsiteY252" fmla="*/ 1026452 h 1891526"/>
              <a:gd name="connsiteX253" fmla="*/ 461963 w 2640806"/>
              <a:gd name="connsiteY253" fmla="*/ 988352 h 1891526"/>
              <a:gd name="connsiteX254" fmla="*/ 459582 w 2640806"/>
              <a:gd name="connsiteY254" fmla="*/ 976446 h 1891526"/>
              <a:gd name="connsiteX255" fmla="*/ 419100 w 2640806"/>
              <a:gd name="connsiteY255" fmla="*/ 959777 h 1891526"/>
              <a:gd name="connsiteX256" fmla="*/ 392907 w 2640806"/>
              <a:gd name="connsiteY256" fmla="*/ 905009 h 1891526"/>
              <a:gd name="connsiteX257" fmla="*/ 395288 w 2640806"/>
              <a:gd name="connsiteY257" fmla="*/ 857384 h 1891526"/>
              <a:gd name="connsiteX258" fmla="*/ 433388 w 2640806"/>
              <a:gd name="connsiteY258" fmla="*/ 835952 h 1891526"/>
              <a:gd name="connsiteX259" fmla="*/ 431007 w 2640806"/>
              <a:gd name="connsiteY259" fmla="*/ 800234 h 1891526"/>
              <a:gd name="connsiteX260" fmla="*/ 400050 w 2640806"/>
              <a:gd name="connsiteY260" fmla="*/ 819284 h 1891526"/>
              <a:gd name="connsiteX261" fmla="*/ 397669 w 2640806"/>
              <a:gd name="connsiteY261" fmla="*/ 781184 h 1891526"/>
              <a:gd name="connsiteX262" fmla="*/ 419100 w 2640806"/>
              <a:gd name="connsiteY262" fmla="*/ 743084 h 1891526"/>
              <a:gd name="connsiteX263" fmla="*/ 421482 w 2640806"/>
              <a:gd name="connsiteY263" fmla="*/ 695459 h 1891526"/>
              <a:gd name="connsiteX264" fmla="*/ 428625 w 2640806"/>
              <a:gd name="connsiteY264" fmla="*/ 669265 h 1891526"/>
              <a:gd name="connsiteX265" fmla="*/ 383382 w 2640806"/>
              <a:gd name="connsiteY265" fmla="*/ 669265 h 1891526"/>
              <a:gd name="connsiteX266" fmla="*/ 385763 w 2640806"/>
              <a:gd name="connsiteY266" fmla="*/ 619259 h 1891526"/>
              <a:gd name="connsiteX267" fmla="*/ 423863 w 2640806"/>
              <a:gd name="connsiteY267" fmla="*/ 602590 h 1891526"/>
              <a:gd name="connsiteX268" fmla="*/ 445294 w 2640806"/>
              <a:gd name="connsiteY268" fmla="*/ 562109 h 1891526"/>
              <a:gd name="connsiteX269" fmla="*/ 469107 w 2640806"/>
              <a:gd name="connsiteY269" fmla="*/ 526390 h 1891526"/>
              <a:gd name="connsiteX270" fmla="*/ 438150 w 2640806"/>
              <a:gd name="connsiteY270" fmla="*/ 519246 h 1891526"/>
              <a:gd name="connsiteX271" fmla="*/ 409575 w 2640806"/>
              <a:gd name="connsiteY271" fmla="*/ 521627 h 1891526"/>
              <a:gd name="connsiteX272" fmla="*/ 400050 w 2640806"/>
              <a:gd name="connsiteY272" fmla="*/ 552584 h 1891526"/>
              <a:gd name="connsiteX273" fmla="*/ 381000 w 2640806"/>
              <a:gd name="connsiteY273" fmla="*/ 588302 h 1891526"/>
              <a:gd name="connsiteX274" fmla="*/ 333375 w 2640806"/>
              <a:gd name="connsiteY274" fmla="*/ 614496 h 1891526"/>
              <a:gd name="connsiteX275" fmla="*/ 285750 w 2640806"/>
              <a:gd name="connsiteY275" fmla="*/ 635927 h 1891526"/>
              <a:gd name="connsiteX276" fmla="*/ 230982 w 2640806"/>
              <a:gd name="connsiteY276" fmla="*/ 643071 h 1891526"/>
              <a:gd name="connsiteX277" fmla="*/ 159544 w 2640806"/>
              <a:gd name="connsiteY277" fmla="*/ 631165 h 1891526"/>
              <a:gd name="connsiteX278" fmla="*/ 230982 w 2640806"/>
              <a:gd name="connsiteY278" fmla="*/ 612115 h 1891526"/>
              <a:gd name="connsiteX279" fmla="*/ 233363 w 2640806"/>
              <a:gd name="connsiteY279" fmla="*/ 581159 h 1891526"/>
              <a:gd name="connsiteX280" fmla="*/ 204788 w 2640806"/>
              <a:gd name="connsiteY280" fmla="*/ 557346 h 1891526"/>
              <a:gd name="connsiteX281" fmla="*/ 223838 w 2640806"/>
              <a:gd name="connsiteY281" fmla="*/ 531152 h 1891526"/>
              <a:gd name="connsiteX282" fmla="*/ 221457 w 2640806"/>
              <a:gd name="connsiteY282" fmla="*/ 495434 h 1891526"/>
              <a:gd name="connsiteX283" fmla="*/ 221457 w 2640806"/>
              <a:gd name="connsiteY283" fmla="*/ 495434 h 1891526"/>
              <a:gd name="connsiteX284" fmla="*/ 166688 w 2640806"/>
              <a:gd name="connsiteY284" fmla="*/ 500196 h 1891526"/>
              <a:gd name="connsiteX285" fmla="*/ 157163 w 2640806"/>
              <a:gd name="connsiteY285" fmla="*/ 533534 h 1891526"/>
              <a:gd name="connsiteX286" fmla="*/ 159544 w 2640806"/>
              <a:gd name="connsiteY286" fmla="*/ 478765 h 1891526"/>
              <a:gd name="connsiteX287" fmla="*/ 192882 w 2640806"/>
              <a:gd name="connsiteY287" fmla="*/ 433521 h 1891526"/>
              <a:gd name="connsiteX288" fmla="*/ 214313 w 2640806"/>
              <a:gd name="connsiteY288" fmla="*/ 414471 h 1891526"/>
              <a:gd name="connsiteX289" fmla="*/ 245269 w 2640806"/>
              <a:gd name="connsiteY289" fmla="*/ 393040 h 1891526"/>
              <a:gd name="connsiteX290" fmla="*/ 197644 w 2640806"/>
              <a:gd name="connsiteY290" fmla="*/ 378752 h 1891526"/>
              <a:gd name="connsiteX291" fmla="*/ 133350 w 2640806"/>
              <a:gd name="connsiteY291" fmla="*/ 378752 h 1891526"/>
              <a:gd name="connsiteX292" fmla="*/ 109538 w 2640806"/>
              <a:gd name="connsiteY292" fmla="*/ 378752 h 1891526"/>
              <a:gd name="connsiteX293" fmla="*/ 107157 w 2640806"/>
              <a:gd name="connsiteY293" fmla="*/ 433521 h 1891526"/>
              <a:gd name="connsiteX294" fmla="*/ 61913 w 2640806"/>
              <a:gd name="connsiteY294" fmla="*/ 378752 h 1891526"/>
              <a:gd name="connsiteX295" fmla="*/ 0 w 2640806"/>
              <a:gd name="connsiteY295" fmla="*/ 359702 h 1891526"/>
              <a:gd name="connsiteX296" fmla="*/ 0 w 2640806"/>
              <a:gd name="connsiteY296" fmla="*/ 338271 h 1891526"/>
              <a:gd name="connsiteX297" fmla="*/ 35719 w 2640806"/>
              <a:gd name="connsiteY297" fmla="*/ 314459 h 1891526"/>
              <a:gd name="connsiteX298" fmla="*/ 66675 w 2640806"/>
              <a:gd name="connsiteY298" fmla="*/ 273977 h 1891526"/>
              <a:gd name="connsiteX299" fmla="*/ 54769 w 2640806"/>
              <a:gd name="connsiteY299" fmla="*/ 238259 h 1891526"/>
              <a:gd name="connsiteX300" fmla="*/ 35719 w 2640806"/>
              <a:gd name="connsiteY300" fmla="*/ 214446 h 1891526"/>
              <a:gd name="connsiteX301" fmla="*/ 61913 w 2640806"/>
              <a:gd name="connsiteY301" fmla="*/ 200159 h 1891526"/>
              <a:gd name="connsiteX302" fmla="*/ 71438 w 2640806"/>
              <a:gd name="connsiteY302" fmla="*/ 159677 h 1891526"/>
              <a:gd name="connsiteX303" fmla="*/ 57150 w 2640806"/>
              <a:gd name="connsiteY303" fmla="*/ 123959 h 1891526"/>
              <a:gd name="connsiteX304" fmla="*/ 21432 w 2640806"/>
              <a:gd name="connsiteY304" fmla="*/ 81096 h 1891526"/>
              <a:gd name="connsiteX305" fmla="*/ 66675 w 2640806"/>
              <a:gd name="connsiteY305" fmla="*/ 57284 h 1891526"/>
              <a:gd name="connsiteX306" fmla="*/ 95250 w 2640806"/>
              <a:gd name="connsiteY306" fmla="*/ 47759 h 1891526"/>
              <a:gd name="connsiteX307" fmla="*/ 190500 w 2640806"/>
              <a:gd name="connsiteY307" fmla="*/ 134 h 1891526"/>
              <a:gd name="connsiteX308" fmla="*/ 269081 w 2640806"/>
              <a:gd name="connsiteY308" fmla="*/ 62046 h 1891526"/>
              <a:gd name="connsiteX309" fmla="*/ 404813 w 2640806"/>
              <a:gd name="connsiteY309" fmla="*/ 171583 h 1891526"/>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343025 w 2640806"/>
              <a:gd name="connsiteY198" fmla="*/ 1528896 h 1876559"/>
              <a:gd name="connsiteX199" fmla="*/ 1297782 w 2640806"/>
              <a:gd name="connsiteY199" fmla="*/ 1483652 h 1876559"/>
              <a:gd name="connsiteX200" fmla="*/ 1262063 w 2640806"/>
              <a:gd name="connsiteY200" fmla="*/ 1450315 h 1876559"/>
              <a:gd name="connsiteX201" fmla="*/ 1228725 w 2640806"/>
              <a:gd name="connsiteY201" fmla="*/ 1431265 h 1876559"/>
              <a:gd name="connsiteX202" fmla="*/ 1159669 w 2640806"/>
              <a:gd name="connsiteY202" fmla="*/ 1426502 h 1876559"/>
              <a:gd name="connsiteX203" fmla="*/ 1102519 w 2640806"/>
              <a:gd name="connsiteY203" fmla="*/ 1424121 h 1876559"/>
              <a:gd name="connsiteX204" fmla="*/ 1062038 w 2640806"/>
              <a:gd name="connsiteY204" fmla="*/ 1407452 h 1876559"/>
              <a:gd name="connsiteX205" fmla="*/ 1014413 w 2640806"/>
              <a:gd name="connsiteY205" fmla="*/ 1388402 h 1876559"/>
              <a:gd name="connsiteX206" fmla="*/ 983457 w 2640806"/>
              <a:gd name="connsiteY206" fmla="*/ 1366971 h 1876559"/>
              <a:gd name="connsiteX207" fmla="*/ 942975 w 2640806"/>
              <a:gd name="connsiteY207" fmla="*/ 1343159 h 1876559"/>
              <a:gd name="connsiteX208" fmla="*/ 900113 w 2640806"/>
              <a:gd name="connsiteY208" fmla="*/ 1319346 h 1876559"/>
              <a:gd name="connsiteX209" fmla="*/ 912019 w 2640806"/>
              <a:gd name="connsiteY209" fmla="*/ 1364590 h 1876559"/>
              <a:gd name="connsiteX210" fmla="*/ 923925 w 2640806"/>
              <a:gd name="connsiteY210" fmla="*/ 1409834 h 1876559"/>
              <a:gd name="connsiteX211" fmla="*/ 938213 w 2640806"/>
              <a:gd name="connsiteY211" fmla="*/ 1450315 h 1876559"/>
              <a:gd name="connsiteX212" fmla="*/ 962025 w 2640806"/>
              <a:gd name="connsiteY212" fmla="*/ 1497940 h 1876559"/>
              <a:gd name="connsiteX213" fmla="*/ 971550 w 2640806"/>
              <a:gd name="connsiteY213" fmla="*/ 1550327 h 1876559"/>
              <a:gd name="connsiteX214" fmla="*/ 1002507 w 2640806"/>
              <a:gd name="connsiteY214" fmla="*/ 1614621 h 1876559"/>
              <a:gd name="connsiteX215" fmla="*/ 1021557 w 2640806"/>
              <a:gd name="connsiteY215" fmla="*/ 1647959 h 1876559"/>
              <a:gd name="connsiteX216" fmla="*/ 1035844 w 2640806"/>
              <a:gd name="connsiteY216" fmla="*/ 1671771 h 1876559"/>
              <a:gd name="connsiteX217" fmla="*/ 1102519 w 2640806"/>
              <a:gd name="connsiteY217" fmla="*/ 1678915 h 1876559"/>
              <a:gd name="connsiteX218" fmla="*/ 1154907 w 2640806"/>
              <a:gd name="connsiteY218" fmla="*/ 1697965 h 1876559"/>
              <a:gd name="connsiteX219" fmla="*/ 1171575 w 2640806"/>
              <a:gd name="connsiteY219" fmla="*/ 1709871 h 1876559"/>
              <a:gd name="connsiteX220" fmla="*/ 1176338 w 2640806"/>
              <a:gd name="connsiteY220" fmla="*/ 1717015 h 1876559"/>
              <a:gd name="connsiteX221" fmla="*/ 1178719 w 2640806"/>
              <a:gd name="connsiteY221" fmla="*/ 1726540 h 1876559"/>
              <a:gd name="connsiteX222" fmla="*/ 1181100 w 2640806"/>
              <a:gd name="connsiteY222" fmla="*/ 1728921 h 1876559"/>
              <a:gd name="connsiteX223" fmla="*/ 1204913 w 2640806"/>
              <a:gd name="connsiteY223" fmla="*/ 1793215 h 1876559"/>
              <a:gd name="connsiteX224" fmla="*/ 1169194 w 2640806"/>
              <a:gd name="connsiteY224" fmla="*/ 1800359 h 1876559"/>
              <a:gd name="connsiteX225" fmla="*/ 1140619 w 2640806"/>
              <a:gd name="connsiteY225" fmla="*/ 1745590 h 1876559"/>
              <a:gd name="connsiteX226" fmla="*/ 1121569 w 2640806"/>
              <a:gd name="connsiteY226" fmla="*/ 1726540 h 1876559"/>
              <a:gd name="connsiteX227" fmla="*/ 1128713 w 2640806"/>
              <a:gd name="connsiteY227" fmla="*/ 1790834 h 1876559"/>
              <a:gd name="connsiteX228" fmla="*/ 1119188 w 2640806"/>
              <a:gd name="connsiteY228" fmla="*/ 1790834 h 1876559"/>
              <a:gd name="connsiteX229" fmla="*/ 1088232 w 2640806"/>
              <a:gd name="connsiteY229" fmla="*/ 1740827 h 1876559"/>
              <a:gd name="connsiteX230" fmla="*/ 1057275 w 2640806"/>
              <a:gd name="connsiteY230" fmla="*/ 1717015 h 1876559"/>
              <a:gd name="connsiteX231" fmla="*/ 1042988 w 2640806"/>
              <a:gd name="connsiteY231" fmla="*/ 1745590 h 1876559"/>
              <a:gd name="connsiteX232" fmla="*/ 1021557 w 2640806"/>
              <a:gd name="connsiteY232" fmla="*/ 1750352 h 1876559"/>
              <a:gd name="connsiteX233" fmla="*/ 985838 w 2640806"/>
              <a:gd name="connsiteY233" fmla="*/ 1697965 h 1876559"/>
              <a:gd name="connsiteX234" fmla="*/ 919163 w 2640806"/>
              <a:gd name="connsiteY234" fmla="*/ 1671771 h 1876559"/>
              <a:gd name="connsiteX235" fmla="*/ 876300 w 2640806"/>
              <a:gd name="connsiteY235" fmla="*/ 1638434 h 1876559"/>
              <a:gd name="connsiteX236" fmla="*/ 857250 w 2640806"/>
              <a:gd name="connsiteY236" fmla="*/ 1576521 h 1876559"/>
              <a:gd name="connsiteX237" fmla="*/ 862013 w 2640806"/>
              <a:gd name="connsiteY237" fmla="*/ 1528896 h 1876559"/>
              <a:gd name="connsiteX238" fmla="*/ 864394 w 2640806"/>
              <a:gd name="connsiteY238" fmla="*/ 1464602 h 1876559"/>
              <a:gd name="connsiteX239" fmla="*/ 866775 w 2640806"/>
              <a:gd name="connsiteY239" fmla="*/ 1400309 h 1876559"/>
              <a:gd name="connsiteX240" fmla="*/ 862013 w 2640806"/>
              <a:gd name="connsiteY240" fmla="*/ 1333634 h 1876559"/>
              <a:gd name="connsiteX241" fmla="*/ 804863 w 2640806"/>
              <a:gd name="connsiteY241" fmla="*/ 1305059 h 1876559"/>
              <a:gd name="connsiteX242" fmla="*/ 754857 w 2640806"/>
              <a:gd name="connsiteY242" fmla="*/ 1281246 h 1876559"/>
              <a:gd name="connsiteX243" fmla="*/ 692944 w 2640806"/>
              <a:gd name="connsiteY243" fmla="*/ 1250290 h 1876559"/>
              <a:gd name="connsiteX244" fmla="*/ 609600 w 2640806"/>
              <a:gd name="connsiteY244" fmla="*/ 1209809 h 1876559"/>
              <a:gd name="connsiteX245" fmla="*/ 566738 w 2640806"/>
              <a:gd name="connsiteY245" fmla="*/ 1183615 h 1876559"/>
              <a:gd name="connsiteX246" fmla="*/ 528638 w 2640806"/>
              <a:gd name="connsiteY246" fmla="*/ 1138371 h 1876559"/>
              <a:gd name="connsiteX247" fmla="*/ 523875 w 2640806"/>
              <a:gd name="connsiteY247" fmla="*/ 1109796 h 1876559"/>
              <a:gd name="connsiteX248" fmla="*/ 550069 w 2640806"/>
              <a:gd name="connsiteY248" fmla="*/ 1090746 h 1876559"/>
              <a:gd name="connsiteX249" fmla="*/ 561975 w 2640806"/>
              <a:gd name="connsiteY249" fmla="*/ 1064552 h 1876559"/>
              <a:gd name="connsiteX250" fmla="*/ 547688 w 2640806"/>
              <a:gd name="connsiteY250" fmla="*/ 1040740 h 1876559"/>
              <a:gd name="connsiteX251" fmla="*/ 490538 w 2640806"/>
              <a:gd name="connsiteY251" fmla="*/ 1076459 h 1876559"/>
              <a:gd name="connsiteX252" fmla="*/ 447675 w 2640806"/>
              <a:gd name="connsiteY252" fmla="*/ 1057409 h 1876559"/>
              <a:gd name="connsiteX253" fmla="*/ 454819 w 2640806"/>
              <a:gd name="connsiteY253" fmla="*/ 1026452 h 1876559"/>
              <a:gd name="connsiteX254" fmla="*/ 461963 w 2640806"/>
              <a:gd name="connsiteY254" fmla="*/ 988352 h 1876559"/>
              <a:gd name="connsiteX255" fmla="*/ 459582 w 2640806"/>
              <a:gd name="connsiteY255" fmla="*/ 976446 h 1876559"/>
              <a:gd name="connsiteX256" fmla="*/ 419100 w 2640806"/>
              <a:gd name="connsiteY256" fmla="*/ 959777 h 1876559"/>
              <a:gd name="connsiteX257" fmla="*/ 392907 w 2640806"/>
              <a:gd name="connsiteY257" fmla="*/ 905009 h 1876559"/>
              <a:gd name="connsiteX258" fmla="*/ 395288 w 2640806"/>
              <a:gd name="connsiteY258" fmla="*/ 857384 h 1876559"/>
              <a:gd name="connsiteX259" fmla="*/ 433388 w 2640806"/>
              <a:gd name="connsiteY259" fmla="*/ 835952 h 1876559"/>
              <a:gd name="connsiteX260" fmla="*/ 431007 w 2640806"/>
              <a:gd name="connsiteY260" fmla="*/ 800234 h 1876559"/>
              <a:gd name="connsiteX261" fmla="*/ 400050 w 2640806"/>
              <a:gd name="connsiteY261" fmla="*/ 819284 h 1876559"/>
              <a:gd name="connsiteX262" fmla="*/ 397669 w 2640806"/>
              <a:gd name="connsiteY262" fmla="*/ 781184 h 1876559"/>
              <a:gd name="connsiteX263" fmla="*/ 419100 w 2640806"/>
              <a:gd name="connsiteY263" fmla="*/ 743084 h 1876559"/>
              <a:gd name="connsiteX264" fmla="*/ 421482 w 2640806"/>
              <a:gd name="connsiteY264" fmla="*/ 695459 h 1876559"/>
              <a:gd name="connsiteX265" fmla="*/ 428625 w 2640806"/>
              <a:gd name="connsiteY265" fmla="*/ 669265 h 1876559"/>
              <a:gd name="connsiteX266" fmla="*/ 383382 w 2640806"/>
              <a:gd name="connsiteY266" fmla="*/ 669265 h 1876559"/>
              <a:gd name="connsiteX267" fmla="*/ 385763 w 2640806"/>
              <a:gd name="connsiteY267" fmla="*/ 619259 h 1876559"/>
              <a:gd name="connsiteX268" fmla="*/ 423863 w 2640806"/>
              <a:gd name="connsiteY268" fmla="*/ 602590 h 1876559"/>
              <a:gd name="connsiteX269" fmla="*/ 445294 w 2640806"/>
              <a:gd name="connsiteY269" fmla="*/ 562109 h 1876559"/>
              <a:gd name="connsiteX270" fmla="*/ 469107 w 2640806"/>
              <a:gd name="connsiteY270" fmla="*/ 526390 h 1876559"/>
              <a:gd name="connsiteX271" fmla="*/ 438150 w 2640806"/>
              <a:gd name="connsiteY271" fmla="*/ 519246 h 1876559"/>
              <a:gd name="connsiteX272" fmla="*/ 409575 w 2640806"/>
              <a:gd name="connsiteY272" fmla="*/ 521627 h 1876559"/>
              <a:gd name="connsiteX273" fmla="*/ 400050 w 2640806"/>
              <a:gd name="connsiteY273" fmla="*/ 552584 h 1876559"/>
              <a:gd name="connsiteX274" fmla="*/ 381000 w 2640806"/>
              <a:gd name="connsiteY274" fmla="*/ 588302 h 1876559"/>
              <a:gd name="connsiteX275" fmla="*/ 333375 w 2640806"/>
              <a:gd name="connsiteY275" fmla="*/ 614496 h 1876559"/>
              <a:gd name="connsiteX276" fmla="*/ 285750 w 2640806"/>
              <a:gd name="connsiteY276" fmla="*/ 635927 h 1876559"/>
              <a:gd name="connsiteX277" fmla="*/ 230982 w 2640806"/>
              <a:gd name="connsiteY277" fmla="*/ 643071 h 1876559"/>
              <a:gd name="connsiteX278" fmla="*/ 159544 w 2640806"/>
              <a:gd name="connsiteY278" fmla="*/ 631165 h 1876559"/>
              <a:gd name="connsiteX279" fmla="*/ 230982 w 2640806"/>
              <a:gd name="connsiteY279" fmla="*/ 612115 h 1876559"/>
              <a:gd name="connsiteX280" fmla="*/ 233363 w 2640806"/>
              <a:gd name="connsiteY280" fmla="*/ 581159 h 1876559"/>
              <a:gd name="connsiteX281" fmla="*/ 204788 w 2640806"/>
              <a:gd name="connsiteY281" fmla="*/ 557346 h 1876559"/>
              <a:gd name="connsiteX282" fmla="*/ 223838 w 2640806"/>
              <a:gd name="connsiteY282" fmla="*/ 531152 h 1876559"/>
              <a:gd name="connsiteX283" fmla="*/ 221457 w 2640806"/>
              <a:gd name="connsiteY283" fmla="*/ 495434 h 1876559"/>
              <a:gd name="connsiteX284" fmla="*/ 221457 w 2640806"/>
              <a:gd name="connsiteY284" fmla="*/ 495434 h 1876559"/>
              <a:gd name="connsiteX285" fmla="*/ 166688 w 2640806"/>
              <a:gd name="connsiteY285" fmla="*/ 500196 h 1876559"/>
              <a:gd name="connsiteX286" fmla="*/ 157163 w 2640806"/>
              <a:gd name="connsiteY286" fmla="*/ 533534 h 1876559"/>
              <a:gd name="connsiteX287" fmla="*/ 159544 w 2640806"/>
              <a:gd name="connsiteY287" fmla="*/ 478765 h 1876559"/>
              <a:gd name="connsiteX288" fmla="*/ 192882 w 2640806"/>
              <a:gd name="connsiteY288" fmla="*/ 433521 h 1876559"/>
              <a:gd name="connsiteX289" fmla="*/ 214313 w 2640806"/>
              <a:gd name="connsiteY289" fmla="*/ 414471 h 1876559"/>
              <a:gd name="connsiteX290" fmla="*/ 245269 w 2640806"/>
              <a:gd name="connsiteY290" fmla="*/ 393040 h 1876559"/>
              <a:gd name="connsiteX291" fmla="*/ 197644 w 2640806"/>
              <a:gd name="connsiteY291" fmla="*/ 378752 h 1876559"/>
              <a:gd name="connsiteX292" fmla="*/ 133350 w 2640806"/>
              <a:gd name="connsiteY292" fmla="*/ 378752 h 1876559"/>
              <a:gd name="connsiteX293" fmla="*/ 109538 w 2640806"/>
              <a:gd name="connsiteY293" fmla="*/ 378752 h 1876559"/>
              <a:gd name="connsiteX294" fmla="*/ 107157 w 2640806"/>
              <a:gd name="connsiteY294" fmla="*/ 433521 h 1876559"/>
              <a:gd name="connsiteX295" fmla="*/ 61913 w 2640806"/>
              <a:gd name="connsiteY295" fmla="*/ 378752 h 1876559"/>
              <a:gd name="connsiteX296" fmla="*/ 0 w 2640806"/>
              <a:gd name="connsiteY296" fmla="*/ 359702 h 1876559"/>
              <a:gd name="connsiteX297" fmla="*/ 0 w 2640806"/>
              <a:gd name="connsiteY297" fmla="*/ 338271 h 1876559"/>
              <a:gd name="connsiteX298" fmla="*/ 35719 w 2640806"/>
              <a:gd name="connsiteY298" fmla="*/ 314459 h 1876559"/>
              <a:gd name="connsiteX299" fmla="*/ 66675 w 2640806"/>
              <a:gd name="connsiteY299" fmla="*/ 273977 h 1876559"/>
              <a:gd name="connsiteX300" fmla="*/ 54769 w 2640806"/>
              <a:gd name="connsiteY300" fmla="*/ 238259 h 1876559"/>
              <a:gd name="connsiteX301" fmla="*/ 35719 w 2640806"/>
              <a:gd name="connsiteY301" fmla="*/ 214446 h 1876559"/>
              <a:gd name="connsiteX302" fmla="*/ 61913 w 2640806"/>
              <a:gd name="connsiteY302" fmla="*/ 200159 h 1876559"/>
              <a:gd name="connsiteX303" fmla="*/ 71438 w 2640806"/>
              <a:gd name="connsiteY303" fmla="*/ 159677 h 1876559"/>
              <a:gd name="connsiteX304" fmla="*/ 57150 w 2640806"/>
              <a:gd name="connsiteY304" fmla="*/ 123959 h 1876559"/>
              <a:gd name="connsiteX305" fmla="*/ 21432 w 2640806"/>
              <a:gd name="connsiteY305" fmla="*/ 81096 h 1876559"/>
              <a:gd name="connsiteX306" fmla="*/ 66675 w 2640806"/>
              <a:gd name="connsiteY306" fmla="*/ 57284 h 1876559"/>
              <a:gd name="connsiteX307" fmla="*/ 95250 w 2640806"/>
              <a:gd name="connsiteY307" fmla="*/ 47759 h 1876559"/>
              <a:gd name="connsiteX308" fmla="*/ 190500 w 2640806"/>
              <a:gd name="connsiteY308" fmla="*/ 134 h 1876559"/>
              <a:gd name="connsiteX309" fmla="*/ 269081 w 2640806"/>
              <a:gd name="connsiteY309" fmla="*/ 62046 h 1876559"/>
              <a:gd name="connsiteX310" fmla="*/ 404813 w 2640806"/>
              <a:gd name="connsiteY310"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693069 w 2640806"/>
              <a:gd name="connsiteY198" fmla="*/ 1788453 h 1876559"/>
              <a:gd name="connsiteX199" fmla="*/ 1343025 w 2640806"/>
              <a:gd name="connsiteY199" fmla="*/ 1528896 h 1876559"/>
              <a:gd name="connsiteX200" fmla="*/ 1297782 w 2640806"/>
              <a:gd name="connsiteY200" fmla="*/ 1483652 h 1876559"/>
              <a:gd name="connsiteX201" fmla="*/ 1262063 w 2640806"/>
              <a:gd name="connsiteY201" fmla="*/ 1450315 h 1876559"/>
              <a:gd name="connsiteX202" fmla="*/ 1228725 w 2640806"/>
              <a:gd name="connsiteY202" fmla="*/ 1431265 h 1876559"/>
              <a:gd name="connsiteX203" fmla="*/ 1159669 w 2640806"/>
              <a:gd name="connsiteY203" fmla="*/ 1426502 h 1876559"/>
              <a:gd name="connsiteX204" fmla="*/ 1102519 w 2640806"/>
              <a:gd name="connsiteY204" fmla="*/ 1424121 h 1876559"/>
              <a:gd name="connsiteX205" fmla="*/ 1062038 w 2640806"/>
              <a:gd name="connsiteY205" fmla="*/ 1407452 h 1876559"/>
              <a:gd name="connsiteX206" fmla="*/ 1014413 w 2640806"/>
              <a:gd name="connsiteY206" fmla="*/ 1388402 h 1876559"/>
              <a:gd name="connsiteX207" fmla="*/ 983457 w 2640806"/>
              <a:gd name="connsiteY207" fmla="*/ 1366971 h 1876559"/>
              <a:gd name="connsiteX208" fmla="*/ 942975 w 2640806"/>
              <a:gd name="connsiteY208" fmla="*/ 1343159 h 1876559"/>
              <a:gd name="connsiteX209" fmla="*/ 900113 w 2640806"/>
              <a:gd name="connsiteY209" fmla="*/ 1319346 h 1876559"/>
              <a:gd name="connsiteX210" fmla="*/ 912019 w 2640806"/>
              <a:gd name="connsiteY210" fmla="*/ 1364590 h 1876559"/>
              <a:gd name="connsiteX211" fmla="*/ 923925 w 2640806"/>
              <a:gd name="connsiteY211" fmla="*/ 1409834 h 1876559"/>
              <a:gd name="connsiteX212" fmla="*/ 938213 w 2640806"/>
              <a:gd name="connsiteY212" fmla="*/ 1450315 h 1876559"/>
              <a:gd name="connsiteX213" fmla="*/ 962025 w 2640806"/>
              <a:gd name="connsiteY213" fmla="*/ 1497940 h 1876559"/>
              <a:gd name="connsiteX214" fmla="*/ 971550 w 2640806"/>
              <a:gd name="connsiteY214" fmla="*/ 1550327 h 1876559"/>
              <a:gd name="connsiteX215" fmla="*/ 1002507 w 2640806"/>
              <a:gd name="connsiteY215" fmla="*/ 1614621 h 1876559"/>
              <a:gd name="connsiteX216" fmla="*/ 1021557 w 2640806"/>
              <a:gd name="connsiteY216" fmla="*/ 1647959 h 1876559"/>
              <a:gd name="connsiteX217" fmla="*/ 1035844 w 2640806"/>
              <a:gd name="connsiteY217" fmla="*/ 1671771 h 1876559"/>
              <a:gd name="connsiteX218" fmla="*/ 1102519 w 2640806"/>
              <a:gd name="connsiteY218" fmla="*/ 1678915 h 1876559"/>
              <a:gd name="connsiteX219" fmla="*/ 1154907 w 2640806"/>
              <a:gd name="connsiteY219" fmla="*/ 1697965 h 1876559"/>
              <a:gd name="connsiteX220" fmla="*/ 1171575 w 2640806"/>
              <a:gd name="connsiteY220" fmla="*/ 1709871 h 1876559"/>
              <a:gd name="connsiteX221" fmla="*/ 1176338 w 2640806"/>
              <a:gd name="connsiteY221" fmla="*/ 1717015 h 1876559"/>
              <a:gd name="connsiteX222" fmla="*/ 1178719 w 2640806"/>
              <a:gd name="connsiteY222" fmla="*/ 1726540 h 1876559"/>
              <a:gd name="connsiteX223" fmla="*/ 1181100 w 2640806"/>
              <a:gd name="connsiteY223" fmla="*/ 1728921 h 1876559"/>
              <a:gd name="connsiteX224" fmla="*/ 1204913 w 2640806"/>
              <a:gd name="connsiteY224" fmla="*/ 1793215 h 1876559"/>
              <a:gd name="connsiteX225" fmla="*/ 1169194 w 2640806"/>
              <a:gd name="connsiteY225" fmla="*/ 1800359 h 1876559"/>
              <a:gd name="connsiteX226" fmla="*/ 1140619 w 2640806"/>
              <a:gd name="connsiteY226" fmla="*/ 1745590 h 1876559"/>
              <a:gd name="connsiteX227" fmla="*/ 1121569 w 2640806"/>
              <a:gd name="connsiteY227" fmla="*/ 1726540 h 1876559"/>
              <a:gd name="connsiteX228" fmla="*/ 1128713 w 2640806"/>
              <a:gd name="connsiteY228" fmla="*/ 1790834 h 1876559"/>
              <a:gd name="connsiteX229" fmla="*/ 1119188 w 2640806"/>
              <a:gd name="connsiteY229" fmla="*/ 1790834 h 1876559"/>
              <a:gd name="connsiteX230" fmla="*/ 1088232 w 2640806"/>
              <a:gd name="connsiteY230" fmla="*/ 1740827 h 1876559"/>
              <a:gd name="connsiteX231" fmla="*/ 1057275 w 2640806"/>
              <a:gd name="connsiteY231" fmla="*/ 1717015 h 1876559"/>
              <a:gd name="connsiteX232" fmla="*/ 1042988 w 2640806"/>
              <a:gd name="connsiteY232" fmla="*/ 1745590 h 1876559"/>
              <a:gd name="connsiteX233" fmla="*/ 1021557 w 2640806"/>
              <a:gd name="connsiteY233" fmla="*/ 1750352 h 1876559"/>
              <a:gd name="connsiteX234" fmla="*/ 985838 w 2640806"/>
              <a:gd name="connsiteY234" fmla="*/ 1697965 h 1876559"/>
              <a:gd name="connsiteX235" fmla="*/ 919163 w 2640806"/>
              <a:gd name="connsiteY235" fmla="*/ 1671771 h 1876559"/>
              <a:gd name="connsiteX236" fmla="*/ 876300 w 2640806"/>
              <a:gd name="connsiteY236" fmla="*/ 1638434 h 1876559"/>
              <a:gd name="connsiteX237" fmla="*/ 857250 w 2640806"/>
              <a:gd name="connsiteY237" fmla="*/ 1576521 h 1876559"/>
              <a:gd name="connsiteX238" fmla="*/ 862013 w 2640806"/>
              <a:gd name="connsiteY238" fmla="*/ 1528896 h 1876559"/>
              <a:gd name="connsiteX239" fmla="*/ 864394 w 2640806"/>
              <a:gd name="connsiteY239" fmla="*/ 1464602 h 1876559"/>
              <a:gd name="connsiteX240" fmla="*/ 866775 w 2640806"/>
              <a:gd name="connsiteY240" fmla="*/ 1400309 h 1876559"/>
              <a:gd name="connsiteX241" fmla="*/ 862013 w 2640806"/>
              <a:gd name="connsiteY241" fmla="*/ 1333634 h 1876559"/>
              <a:gd name="connsiteX242" fmla="*/ 804863 w 2640806"/>
              <a:gd name="connsiteY242" fmla="*/ 1305059 h 1876559"/>
              <a:gd name="connsiteX243" fmla="*/ 754857 w 2640806"/>
              <a:gd name="connsiteY243" fmla="*/ 1281246 h 1876559"/>
              <a:gd name="connsiteX244" fmla="*/ 692944 w 2640806"/>
              <a:gd name="connsiteY244" fmla="*/ 1250290 h 1876559"/>
              <a:gd name="connsiteX245" fmla="*/ 609600 w 2640806"/>
              <a:gd name="connsiteY245" fmla="*/ 1209809 h 1876559"/>
              <a:gd name="connsiteX246" fmla="*/ 566738 w 2640806"/>
              <a:gd name="connsiteY246" fmla="*/ 1183615 h 1876559"/>
              <a:gd name="connsiteX247" fmla="*/ 528638 w 2640806"/>
              <a:gd name="connsiteY247" fmla="*/ 1138371 h 1876559"/>
              <a:gd name="connsiteX248" fmla="*/ 523875 w 2640806"/>
              <a:gd name="connsiteY248" fmla="*/ 1109796 h 1876559"/>
              <a:gd name="connsiteX249" fmla="*/ 550069 w 2640806"/>
              <a:gd name="connsiteY249" fmla="*/ 1090746 h 1876559"/>
              <a:gd name="connsiteX250" fmla="*/ 561975 w 2640806"/>
              <a:gd name="connsiteY250" fmla="*/ 1064552 h 1876559"/>
              <a:gd name="connsiteX251" fmla="*/ 547688 w 2640806"/>
              <a:gd name="connsiteY251" fmla="*/ 1040740 h 1876559"/>
              <a:gd name="connsiteX252" fmla="*/ 490538 w 2640806"/>
              <a:gd name="connsiteY252" fmla="*/ 1076459 h 1876559"/>
              <a:gd name="connsiteX253" fmla="*/ 447675 w 2640806"/>
              <a:gd name="connsiteY253" fmla="*/ 1057409 h 1876559"/>
              <a:gd name="connsiteX254" fmla="*/ 454819 w 2640806"/>
              <a:gd name="connsiteY254" fmla="*/ 1026452 h 1876559"/>
              <a:gd name="connsiteX255" fmla="*/ 461963 w 2640806"/>
              <a:gd name="connsiteY255" fmla="*/ 988352 h 1876559"/>
              <a:gd name="connsiteX256" fmla="*/ 459582 w 2640806"/>
              <a:gd name="connsiteY256" fmla="*/ 976446 h 1876559"/>
              <a:gd name="connsiteX257" fmla="*/ 419100 w 2640806"/>
              <a:gd name="connsiteY257" fmla="*/ 959777 h 1876559"/>
              <a:gd name="connsiteX258" fmla="*/ 392907 w 2640806"/>
              <a:gd name="connsiteY258" fmla="*/ 905009 h 1876559"/>
              <a:gd name="connsiteX259" fmla="*/ 395288 w 2640806"/>
              <a:gd name="connsiteY259" fmla="*/ 857384 h 1876559"/>
              <a:gd name="connsiteX260" fmla="*/ 433388 w 2640806"/>
              <a:gd name="connsiteY260" fmla="*/ 835952 h 1876559"/>
              <a:gd name="connsiteX261" fmla="*/ 431007 w 2640806"/>
              <a:gd name="connsiteY261" fmla="*/ 800234 h 1876559"/>
              <a:gd name="connsiteX262" fmla="*/ 400050 w 2640806"/>
              <a:gd name="connsiteY262" fmla="*/ 819284 h 1876559"/>
              <a:gd name="connsiteX263" fmla="*/ 397669 w 2640806"/>
              <a:gd name="connsiteY263" fmla="*/ 781184 h 1876559"/>
              <a:gd name="connsiteX264" fmla="*/ 419100 w 2640806"/>
              <a:gd name="connsiteY264" fmla="*/ 743084 h 1876559"/>
              <a:gd name="connsiteX265" fmla="*/ 421482 w 2640806"/>
              <a:gd name="connsiteY265" fmla="*/ 695459 h 1876559"/>
              <a:gd name="connsiteX266" fmla="*/ 428625 w 2640806"/>
              <a:gd name="connsiteY266" fmla="*/ 669265 h 1876559"/>
              <a:gd name="connsiteX267" fmla="*/ 383382 w 2640806"/>
              <a:gd name="connsiteY267" fmla="*/ 669265 h 1876559"/>
              <a:gd name="connsiteX268" fmla="*/ 385763 w 2640806"/>
              <a:gd name="connsiteY268" fmla="*/ 619259 h 1876559"/>
              <a:gd name="connsiteX269" fmla="*/ 423863 w 2640806"/>
              <a:gd name="connsiteY269" fmla="*/ 602590 h 1876559"/>
              <a:gd name="connsiteX270" fmla="*/ 445294 w 2640806"/>
              <a:gd name="connsiteY270" fmla="*/ 562109 h 1876559"/>
              <a:gd name="connsiteX271" fmla="*/ 469107 w 2640806"/>
              <a:gd name="connsiteY271" fmla="*/ 526390 h 1876559"/>
              <a:gd name="connsiteX272" fmla="*/ 438150 w 2640806"/>
              <a:gd name="connsiteY272" fmla="*/ 519246 h 1876559"/>
              <a:gd name="connsiteX273" fmla="*/ 409575 w 2640806"/>
              <a:gd name="connsiteY273" fmla="*/ 521627 h 1876559"/>
              <a:gd name="connsiteX274" fmla="*/ 400050 w 2640806"/>
              <a:gd name="connsiteY274" fmla="*/ 552584 h 1876559"/>
              <a:gd name="connsiteX275" fmla="*/ 381000 w 2640806"/>
              <a:gd name="connsiteY275" fmla="*/ 588302 h 1876559"/>
              <a:gd name="connsiteX276" fmla="*/ 333375 w 2640806"/>
              <a:gd name="connsiteY276" fmla="*/ 614496 h 1876559"/>
              <a:gd name="connsiteX277" fmla="*/ 285750 w 2640806"/>
              <a:gd name="connsiteY277" fmla="*/ 635927 h 1876559"/>
              <a:gd name="connsiteX278" fmla="*/ 230982 w 2640806"/>
              <a:gd name="connsiteY278" fmla="*/ 643071 h 1876559"/>
              <a:gd name="connsiteX279" fmla="*/ 159544 w 2640806"/>
              <a:gd name="connsiteY279" fmla="*/ 631165 h 1876559"/>
              <a:gd name="connsiteX280" fmla="*/ 230982 w 2640806"/>
              <a:gd name="connsiteY280" fmla="*/ 612115 h 1876559"/>
              <a:gd name="connsiteX281" fmla="*/ 233363 w 2640806"/>
              <a:gd name="connsiteY281" fmla="*/ 581159 h 1876559"/>
              <a:gd name="connsiteX282" fmla="*/ 204788 w 2640806"/>
              <a:gd name="connsiteY282" fmla="*/ 557346 h 1876559"/>
              <a:gd name="connsiteX283" fmla="*/ 223838 w 2640806"/>
              <a:gd name="connsiteY283" fmla="*/ 531152 h 1876559"/>
              <a:gd name="connsiteX284" fmla="*/ 221457 w 2640806"/>
              <a:gd name="connsiteY284" fmla="*/ 495434 h 1876559"/>
              <a:gd name="connsiteX285" fmla="*/ 221457 w 2640806"/>
              <a:gd name="connsiteY285" fmla="*/ 495434 h 1876559"/>
              <a:gd name="connsiteX286" fmla="*/ 166688 w 2640806"/>
              <a:gd name="connsiteY286" fmla="*/ 500196 h 1876559"/>
              <a:gd name="connsiteX287" fmla="*/ 157163 w 2640806"/>
              <a:gd name="connsiteY287" fmla="*/ 533534 h 1876559"/>
              <a:gd name="connsiteX288" fmla="*/ 159544 w 2640806"/>
              <a:gd name="connsiteY288" fmla="*/ 478765 h 1876559"/>
              <a:gd name="connsiteX289" fmla="*/ 192882 w 2640806"/>
              <a:gd name="connsiteY289" fmla="*/ 433521 h 1876559"/>
              <a:gd name="connsiteX290" fmla="*/ 214313 w 2640806"/>
              <a:gd name="connsiteY290" fmla="*/ 414471 h 1876559"/>
              <a:gd name="connsiteX291" fmla="*/ 245269 w 2640806"/>
              <a:gd name="connsiteY291" fmla="*/ 393040 h 1876559"/>
              <a:gd name="connsiteX292" fmla="*/ 197644 w 2640806"/>
              <a:gd name="connsiteY292" fmla="*/ 378752 h 1876559"/>
              <a:gd name="connsiteX293" fmla="*/ 133350 w 2640806"/>
              <a:gd name="connsiteY293" fmla="*/ 378752 h 1876559"/>
              <a:gd name="connsiteX294" fmla="*/ 109538 w 2640806"/>
              <a:gd name="connsiteY294" fmla="*/ 378752 h 1876559"/>
              <a:gd name="connsiteX295" fmla="*/ 107157 w 2640806"/>
              <a:gd name="connsiteY295" fmla="*/ 433521 h 1876559"/>
              <a:gd name="connsiteX296" fmla="*/ 61913 w 2640806"/>
              <a:gd name="connsiteY296" fmla="*/ 378752 h 1876559"/>
              <a:gd name="connsiteX297" fmla="*/ 0 w 2640806"/>
              <a:gd name="connsiteY297" fmla="*/ 359702 h 1876559"/>
              <a:gd name="connsiteX298" fmla="*/ 0 w 2640806"/>
              <a:gd name="connsiteY298" fmla="*/ 338271 h 1876559"/>
              <a:gd name="connsiteX299" fmla="*/ 35719 w 2640806"/>
              <a:gd name="connsiteY299" fmla="*/ 314459 h 1876559"/>
              <a:gd name="connsiteX300" fmla="*/ 66675 w 2640806"/>
              <a:gd name="connsiteY300" fmla="*/ 273977 h 1876559"/>
              <a:gd name="connsiteX301" fmla="*/ 54769 w 2640806"/>
              <a:gd name="connsiteY301" fmla="*/ 238259 h 1876559"/>
              <a:gd name="connsiteX302" fmla="*/ 35719 w 2640806"/>
              <a:gd name="connsiteY302" fmla="*/ 214446 h 1876559"/>
              <a:gd name="connsiteX303" fmla="*/ 61913 w 2640806"/>
              <a:gd name="connsiteY303" fmla="*/ 200159 h 1876559"/>
              <a:gd name="connsiteX304" fmla="*/ 71438 w 2640806"/>
              <a:gd name="connsiteY304" fmla="*/ 159677 h 1876559"/>
              <a:gd name="connsiteX305" fmla="*/ 57150 w 2640806"/>
              <a:gd name="connsiteY305" fmla="*/ 123959 h 1876559"/>
              <a:gd name="connsiteX306" fmla="*/ 21432 w 2640806"/>
              <a:gd name="connsiteY306" fmla="*/ 81096 h 1876559"/>
              <a:gd name="connsiteX307" fmla="*/ 66675 w 2640806"/>
              <a:gd name="connsiteY307" fmla="*/ 57284 h 1876559"/>
              <a:gd name="connsiteX308" fmla="*/ 95250 w 2640806"/>
              <a:gd name="connsiteY308" fmla="*/ 47759 h 1876559"/>
              <a:gd name="connsiteX309" fmla="*/ 190500 w 2640806"/>
              <a:gd name="connsiteY309" fmla="*/ 134 h 1876559"/>
              <a:gd name="connsiteX310" fmla="*/ 269081 w 2640806"/>
              <a:gd name="connsiteY310" fmla="*/ 62046 h 1876559"/>
              <a:gd name="connsiteX311" fmla="*/ 404813 w 2640806"/>
              <a:gd name="connsiteY311"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693069 w 2640806"/>
              <a:gd name="connsiteY198" fmla="*/ 1788453 h 1876559"/>
              <a:gd name="connsiteX199" fmla="*/ 1647825 w 2640806"/>
              <a:gd name="connsiteY199" fmla="*/ 1747972 h 1876559"/>
              <a:gd name="connsiteX200" fmla="*/ 1343025 w 2640806"/>
              <a:gd name="connsiteY200" fmla="*/ 1528896 h 1876559"/>
              <a:gd name="connsiteX201" fmla="*/ 1297782 w 2640806"/>
              <a:gd name="connsiteY201" fmla="*/ 1483652 h 1876559"/>
              <a:gd name="connsiteX202" fmla="*/ 1262063 w 2640806"/>
              <a:gd name="connsiteY202" fmla="*/ 1450315 h 1876559"/>
              <a:gd name="connsiteX203" fmla="*/ 1228725 w 2640806"/>
              <a:gd name="connsiteY203" fmla="*/ 1431265 h 1876559"/>
              <a:gd name="connsiteX204" fmla="*/ 1159669 w 2640806"/>
              <a:gd name="connsiteY204" fmla="*/ 1426502 h 1876559"/>
              <a:gd name="connsiteX205" fmla="*/ 1102519 w 2640806"/>
              <a:gd name="connsiteY205" fmla="*/ 1424121 h 1876559"/>
              <a:gd name="connsiteX206" fmla="*/ 1062038 w 2640806"/>
              <a:gd name="connsiteY206" fmla="*/ 1407452 h 1876559"/>
              <a:gd name="connsiteX207" fmla="*/ 1014413 w 2640806"/>
              <a:gd name="connsiteY207" fmla="*/ 1388402 h 1876559"/>
              <a:gd name="connsiteX208" fmla="*/ 983457 w 2640806"/>
              <a:gd name="connsiteY208" fmla="*/ 1366971 h 1876559"/>
              <a:gd name="connsiteX209" fmla="*/ 942975 w 2640806"/>
              <a:gd name="connsiteY209" fmla="*/ 1343159 h 1876559"/>
              <a:gd name="connsiteX210" fmla="*/ 900113 w 2640806"/>
              <a:gd name="connsiteY210" fmla="*/ 1319346 h 1876559"/>
              <a:gd name="connsiteX211" fmla="*/ 912019 w 2640806"/>
              <a:gd name="connsiteY211" fmla="*/ 1364590 h 1876559"/>
              <a:gd name="connsiteX212" fmla="*/ 923925 w 2640806"/>
              <a:gd name="connsiteY212" fmla="*/ 1409834 h 1876559"/>
              <a:gd name="connsiteX213" fmla="*/ 938213 w 2640806"/>
              <a:gd name="connsiteY213" fmla="*/ 1450315 h 1876559"/>
              <a:gd name="connsiteX214" fmla="*/ 962025 w 2640806"/>
              <a:gd name="connsiteY214" fmla="*/ 1497940 h 1876559"/>
              <a:gd name="connsiteX215" fmla="*/ 971550 w 2640806"/>
              <a:gd name="connsiteY215" fmla="*/ 1550327 h 1876559"/>
              <a:gd name="connsiteX216" fmla="*/ 1002507 w 2640806"/>
              <a:gd name="connsiteY216" fmla="*/ 1614621 h 1876559"/>
              <a:gd name="connsiteX217" fmla="*/ 1021557 w 2640806"/>
              <a:gd name="connsiteY217" fmla="*/ 1647959 h 1876559"/>
              <a:gd name="connsiteX218" fmla="*/ 1035844 w 2640806"/>
              <a:gd name="connsiteY218" fmla="*/ 1671771 h 1876559"/>
              <a:gd name="connsiteX219" fmla="*/ 1102519 w 2640806"/>
              <a:gd name="connsiteY219" fmla="*/ 1678915 h 1876559"/>
              <a:gd name="connsiteX220" fmla="*/ 1154907 w 2640806"/>
              <a:gd name="connsiteY220" fmla="*/ 1697965 h 1876559"/>
              <a:gd name="connsiteX221" fmla="*/ 1171575 w 2640806"/>
              <a:gd name="connsiteY221" fmla="*/ 1709871 h 1876559"/>
              <a:gd name="connsiteX222" fmla="*/ 1176338 w 2640806"/>
              <a:gd name="connsiteY222" fmla="*/ 1717015 h 1876559"/>
              <a:gd name="connsiteX223" fmla="*/ 1178719 w 2640806"/>
              <a:gd name="connsiteY223" fmla="*/ 1726540 h 1876559"/>
              <a:gd name="connsiteX224" fmla="*/ 1181100 w 2640806"/>
              <a:gd name="connsiteY224" fmla="*/ 1728921 h 1876559"/>
              <a:gd name="connsiteX225" fmla="*/ 1204913 w 2640806"/>
              <a:gd name="connsiteY225" fmla="*/ 1793215 h 1876559"/>
              <a:gd name="connsiteX226" fmla="*/ 1169194 w 2640806"/>
              <a:gd name="connsiteY226" fmla="*/ 1800359 h 1876559"/>
              <a:gd name="connsiteX227" fmla="*/ 1140619 w 2640806"/>
              <a:gd name="connsiteY227" fmla="*/ 1745590 h 1876559"/>
              <a:gd name="connsiteX228" fmla="*/ 1121569 w 2640806"/>
              <a:gd name="connsiteY228" fmla="*/ 1726540 h 1876559"/>
              <a:gd name="connsiteX229" fmla="*/ 1128713 w 2640806"/>
              <a:gd name="connsiteY229" fmla="*/ 1790834 h 1876559"/>
              <a:gd name="connsiteX230" fmla="*/ 1119188 w 2640806"/>
              <a:gd name="connsiteY230" fmla="*/ 1790834 h 1876559"/>
              <a:gd name="connsiteX231" fmla="*/ 1088232 w 2640806"/>
              <a:gd name="connsiteY231" fmla="*/ 1740827 h 1876559"/>
              <a:gd name="connsiteX232" fmla="*/ 1057275 w 2640806"/>
              <a:gd name="connsiteY232" fmla="*/ 1717015 h 1876559"/>
              <a:gd name="connsiteX233" fmla="*/ 1042988 w 2640806"/>
              <a:gd name="connsiteY233" fmla="*/ 1745590 h 1876559"/>
              <a:gd name="connsiteX234" fmla="*/ 1021557 w 2640806"/>
              <a:gd name="connsiteY234" fmla="*/ 1750352 h 1876559"/>
              <a:gd name="connsiteX235" fmla="*/ 985838 w 2640806"/>
              <a:gd name="connsiteY235" fmla="*/ 1697965 h 1876559"/>
              <a:gd name="connsiteX236" fmla="*/ 919163 w 2640806"/>
              <a:gd name="connsiteY236" fmla="*/ 1671771 h 1876559"/>
              <a:gd name="connsiteX237" fmla="*/ 876300 w 2640806"/>
              <a:gd name="connsiteY237" fmla="*/ 1638434 h 1876559"/>
              <a:gd name="connsiteX238" fmla="*/ 857250 w 2640806"/>
              <a:gd name="connsiteY238" fmla="*/ 1576521 h 1876559"/>
              <a:gd name="connsiteX239" fmla="*/ 862013 w 2640806"/>
              <a:gd name="connsiteY239" fmla="*/ 1528896 h 1876559"/>
              <a:gd name="connsiteX240" fmla="*/ 864394 w 2640806"/>
              <a:gd name="connsiteY240" fmla="*/ 1464602 h 1876559"/>
              <a:gd name="connsiteX241" fmla="*/ 866775 w 2640806"/>
              <a:gd name="connsiteY241" fmla="*/ 1400309 h 1876559"/>
              <a:gd name="connsiteX242" fmla="*/ 862013 w 2640806"/>
              <a:gd name="connsiteY242" fmla="*/ 1333634 h 1876559"/>
              <a:gd name="connsiteX243" fmla="*/ 804863 w 2640806"/>
              <a:gd name="connsiteY243" fmla="*/ 1305059 h 1876559"/>
              <a:gd name="connsiteX244" fmla="*/ 754857 w 2640806"/>
              <a:gd name="connsiteY244" fmla="*/ 1281246 h 1876559"/>
              <a:gd name="connsiteX245" fmla="*/ 692944 w 2640806"/>
              <a:gd name="connsiteY245" fmla="*/ 1250290 h 1876559"/>
              <a:gd name="connsiteX246" fmla="*/ 609600 w 2640806"/>
              <a:gd name="connsiteY246" fmla="*/ 1209809 h 1876559"/>
              <a:gd name="connsiteX247" fmla="*/ 566738 w 2640806"/>
              <a:gd name="connsiteY247" fmla="*/ 1183615 h 1876559"/>
              <a:gd name="connsiteX248" fmla="*/ 528638 w 2640806"/>
              <a:gd name="connsiteY248" fmla="*/ 1138371 h 1876559"/>
              <a:gd name="connsiteX249" fmla="*/ 523875 w 2640806"/>
              <a:gd name="connsiteY249" fmla="*/ 1109796 h 1876559"/>
              <a:gd name="connsiteX250" fmla="*/ 550069 w 2640806"/>
              <a:gd name="connsiteY250" fmla="*/ 1090746 h 1876559"/>
              <a:gd name="connsiteX251" fmla="*/ 561975 w 2640806"/>
              <a:gd name="connsiteY251" fmla="*/ 1064552 h 1876559"/>
              <a:gd name="connsiteX252" fmla="*/ 547688 w 2640806"/>
              <a:gd name="connsiteY252" fmla="*/ 1040740 h 1876559"/>
              <a:gd name="connsiteX253" fmla="*/ 490538 w 2640806"/>
              <a:gd name="connsiteY253" fmla="*/ 1076459 h 1876559"/>
              <a:gd name="connsiteX254" fmla="*/ 447675 w 2640806"/>
              <a:gd name="connsiteY254" fmla="*/ 1057409 h 1876559"/>
              <a:gd name="connsiteX255" fmla="*/ 454819 w 2640806"/>
              <a:gd name="connsiteY255" fmla="*/ 1026452 h 1876559"/>
              <a:gd name="connsiteX256" fmla="*/ 461963 w 2640806"/>
              <a:gd name="connsiteY256" fmla="*/ 988352 h 1876559"/>
              <a:gd name="connsiteX257" fmla="*/ 459582 w 2640806"/>
              <a:gd name="connsiteY257" fmla="*/ 976446 h 1876559"/>
              <a:gd name="connsiteX258" fmla="*/ 419100 w 2640806"/>
              <a:gd name="connsiteY258" fmla="*/ 959777 h 1876559"/>
              <a:gd name="connsiteX259" fmla="*/ 392907 w 2640806"/>
              <a:gd name="connsiteY259" fmla="*/ 905009 h 1876559"/>
              <a:gd name="connsiteX260" fmla="*/ 395288 w 2640806"/>
              <a:gd name="connsiteY260" fmla="*/ 857384 h 1876559"/>
              <a:gd name="connsiteX261" fmla="*/ 433388 w 2640806"/>
              <a:gd name="connsiteY261" fmla="*/ 835952 h 1876559"/>
              <a:gd name="connsiteX262" fmla="*/ 431007 w 2640806"/>
              <a:gd name="connsiteY262" fmla="*/ 800234 h 1876559"/>
              <a:gd name="connsiteX263" fmla="*/ 400050 w 2640806"/>
              <a:gd name="connsiteY263" fmla="*/ 819284 h 1876559"/>
              <a:gd name="connsiteX264" fmla="*/ 397669 w 2640806"/>
              <a:gd name="connsiteY264" fmla="*/ 781184 h 1876559"/>
              <a:gd name="connsiteX265" fmla="*/ 419100 w 2640806"/>
              <a:gd name="connsiteY265" fmla="*/ 743084 h 1876559"/>
              <a:gd name="connsiteX266" fmla="*/ 421482 w 2640806"/>
              <a:gd name="connsiteY266" fmla="*/ 695459 h 1876559"/>
              <a:gd name="connsiteX267" fmla="*/ 428625 w 2640806"/>
              <a:gd name="connsiteY267" fmla="*/ 669265 h 1876559"/>
              <a:gd name="connsiteX268" fmla="*/ 383382 w 2640806"/>
              <a:gd name="connsiteY268" fmla="*/ 669265 h 1876559"/>
              <a:gd name="connsiteX269" fmla="*/ 385763 w 2640806"/>
              <a:gd name="connsiteY269" fmla="*/ 619259 h 1876559"/>
              <a:gd name="connsiteX270" fmla="*/ 423863 w 2640806"/>
              <a:gd name="connsiteY270" fmla="*/ 602590 h 1876559"/>
              <a:gd name="connsiteX271" fmla="*/ 445294 w 2640806"/>
              <a:gd name="connsiteY271" fmla="*/ 562109 h 1876559"/>
              <a:gd name="connsiteX272" fmla="*/ 469107 w 2640806"/>
              <a:gd name="connsiteY272" fmla="*/ 526390 h 1876559"/>
              <a:gd name="connsiteX273" fmla="*/ 438150 w 2640806"/>
              <a:gd name="connsiteY273" fmla="*/ 519246 h 1876559"/>
              <a:gd name="connsiteX274" fmla="*/ 409575 w 2640806"/>
              <a:gd name="connsiteY274" fmla="*/ 521627 h 1876559"/>
              <a:gd name="connsiteX275" fmla="*/ 400050 w 2640806"/>
              <a:gd name="connsiteY275" fmla="*/ 552584 h 1876559"/>
              <a:gd name="connsiteX276" fmla="*/ 381000 w 2640806"/>
              <a:gd name="connsiteY276" fmla="*/ 588302 h 1876559"/>
              <a:gd name="connsiteX277" fmla="*/ 333375 w 2640806"/>
              <a:gd name="connsiteY277" fmla="*/ 614496 h 1876559"/>
              <a:gd name="connsiteX278" fmla="*/ 285750 w 2640806"/>
              <a:gd name="connsiteY278" fmla="*/ 635927 h 1876559"/>
              <a:gd name="connsiteX279" fmla="*/ 230982 w 2640806"/>
              <a:gd name="connsiteY279" fmla="*/ 643071 h 1876559"/>
              <a:gd name="connsiteX280" fmla="*/ 159544 w 2640806"/>
              <a:gd name="connsiteY280" fmla="*/ 631165 h 1876559"/>
              <a:gd name="connsiteX281" fmla="*/ 230982 w 2640806"/>
              <a:gd name="connsiteY281" fmla="*/ 612115 h 1876559"/>
              <a:gd name="connsiteX282" fmla="*/ 233363 w 2640806"/>
              <a:gd name="connsiteY282" fmla="*/ 581159 h 1876559"/>
              <a:gd name="connsiteX283" fmla="*/ 204788 w 2640806"/>
              <a:gd name="connsiteY283" fmla="*/ 557346 h 1876559"/>
              <a:gd name="connsiteX284" fmla="*/ 223838 w 2640806"/>
              <a:gd name="connsiteY284" fmla="*/ 531152 h 1876559"/>
              <a:gd name="connsiteX285" fmla="*/ 221457 w 2640806"/>
              <a:gd name="connsiteY285" fmla="*/ 495434 h 1876559"/>
              <a:gd name="connsiteX286" fmla="*/ 221457 w 2640806"/>
              <a:gd name="connsiteY286" fmla="*/ 495434 h 1876559"/>
              <a:gd name="connsiteX287" fmla="*/ 166688 w 2640806"/>
              <a:gd name="connsiteY287" fmla="*/ 500196 h 1876559"/>
              <a:gd name="connsiteX288" fmla="*/ 157163 w 2640806"/>
              <a:gd name="connsiteY288" fmla="*/ 533534 h 1876559"/>
              <a:gd name="connsiteX289" fmla="*/ 159544 w 2640806"/>
              <a:gd name="connsiteY289" fmla="*/ 478765 h 1876559"/>
              <a:gd name="connsiteX290" fmla="*/ 192882 w 2640806"/>
              <a:gd name="connsiteY290" fmla="*/ 433521 h 1876559"/>
              <a:gd name="connsiteX291" fmla="*/ 214313 w 2640806"/>
              <a:gd name="connsiteY291" fmla="*/ 414471 h 1876559"/>
              <a:gd name="connsiteX292" fmla="*/ 245269 w 2640806"/>
              <a:gd name="connsiteY292" fmla="*/ 393040 h 1876559"/>
              <a:gd name="connsiteX293" fmla="*/ 197644 w 2640806"/>
              <a:gd name="connsiteY293" fmla="*/ 378752 h 1876559"/>
              <a:gd name="connsiteX294" fmla="*/ 133350 w 2640806"/>
              <a:gd name="connsiteY294" fmla="*/ 378752 h 1876559"/>
              <a:gd name="connsiteX295" fmla="*/ 109538 w 2640806"/>
              <a:gd name="connsiteY295" fmla="*/ 378752 h 1876559"/>
              <a:gd name="connsiteX296" fmla="*/ 107157 w 2640806"/>
              <a:gd name="connsiteY296" fmla="*/ 433521 h 1876559"/>
              <a:gd name="connsiteX297" fmla="*/ 61913 w 2640806"/>
              <a:gd name="connsiteY297" fmla="*/ 378752 h 1876559"/>
              <a:gd name="connsiteX298" fmla="*/ 0 w 2640806"/>
              <a:gd name="connsiteY298" fmla="*/ 359702 h 1876559"/>
              <a:gd name="connsiteX299" fmla="*/ 0 w 2640806"/>
              <a:gd name="connsiteY299" fmla="*/ 338271 h 1876559"/>
              <a:gd name="connsiteX300" fmla="*/ 35719 w 2640806"/>
              <a:gd name="connsiteY300" fmla="*/ 314459 h 1876559"/>
              <a:gd name="connsiteX301" fmla="*/ 66675 w 2640806"/>
              <a:gd name="connsiteY301" fmla="*/ 273977 h 1876559"/>
              <a:gd name="connsiteX302" fmla="*/ 54769 w 2640806"/>
              <a:gd name="connsiteY302" fmla="*/ 238259 h 1876559"/>
              <a:gd name="connsiteX303" fmla="*/ 35719 w 2640806"/>
              <a:gd name="connsiteY303" fmla="*/ 214446 h 1876559"/>
              <a:gd name="connsiteX304" fmla="*/ 61913 w 2640806"/>
              <a:gd name="connsiteY304" fmla="*/ 200159 h 1876559"/>
              <a:gd name="connsiteX305" fmla="*/ 71438 w 2640806"/>
              <a:gd name="connsiteY305" fmla="*/ 159677 h 1876559"/>
              <a:gd name="connsiteX306" fmla="*/ 57150 w 2640806"/>
              <a:gd name="connsiteY306" fmla="*/ 123959 h 1876559"/>
              <a:gd name="connsiteX307" fmla="*/ 21432 w 2640806"/>
              <a:gd name="connsiteY307" fmla="*/ 81096 h 1876559"/>
              <a:gd name="connsiteX308" fmla="*/ 66675 w 2640806"/>
              <a:gd name="connsiteY308" fmla="*/ 57284 h 1876559"/>
              <a:gd name="connsiteX309" fmla="*/ 95250 w 2640806"/>
              <a:gd name="connsiteY309" fmla="*/ 47759 h 1876559"/>
              <a:gd name="connsiteX310" fmla="*/ 190500 w 2640806"/>
              <a:gd name="connsiteY310" fmla="*/ 134 h 1876559"/>
              <a:gd name="connsiteX311" fmla="*/ 269081 w 2640806"/>
              <a:gd name="connsiteY311" fmla="*/ 62046 h 1876559"/>
              <a:gd name="connsiteX312" fmla="*/ 404813 w 2640806"/>
              <a:gd name="connsiteY312"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693069 w 2640806"/>
              <a:gd name="connsiteY198" fmla="*/ 1788453 h 1876559"/>
              <a:gd name="connsiteX199" fmla="*/ 1647825 w 2640806"/>
              <a:gd name="connsiteY199" fmla="*/ 1747972 h 1876559"/>
              <a:gd name="connsiteX200" fmla="*/ 1609725 w 2640806"/>
              <a:gd name="connsiteY200" fmla="*/ 1724160 h 1876559"/>
              <a:gd name="connsiteX201" fmla="*/ 1343025 w 2640806"/>
              <a:gd name="connsiteY201" fmla="*/ 1528896 h 1876559"/>
              <a:gd name="connsiteX202" fmla="*/ 1297782 w 2640806"/>
              <a:gd name="connsiteY202" fmla="*/ 1483652 h 1876559"/>
              <a:gd name="connsiteX203" fmla="*/ 1262063 w 2640806"/>
              <a:gd name="connsiteY203" fmla="*/ 1450315 h 1876559"/>
              <a:gd name="connsiteX204" fmla="*/ 1228725 w 2640806"/>
              <a:gd name="connsiteY204" fmla="*/ 1431265 h 1876559"/>
              <a:gd name="connsiteX205" fmla="*/ 1159669 w 2640806"/>
              <a:gd name="connsiteY205" fmla="*/ 1426502 h 1876559"/>
              <a:gd name="connsiteX206" fmla="*/ 1102519 w 2640806"/>
              <a:gd name="connsiteY206" fmla="*/ 1424121 h 1876559"/>
              <a:gd name="connsiteX207" fmla="*/ 1062038 w 2640806"/>
              <a:gd name="connsiteY207" fmla="*/ 1407452 h 1876559"/>
              <a:gd name="connsiteX208" fmla="*/ 1014413 w 2640806"/>
              <a:gd name="connsiteY208" fmla="*/ 1388402 h 1876559"/>
              <a:gd name="connsiteX209" fmla="*/ 983457 w 2640806"/>
              <a:gd name="connsiteY209" fmla="*/ 1366971 h 1876559"/>
              <a:gd name="connsiteX210" fmla="*/ 942975 w 2640806"/>
              <a:gd name="connsiteY210" fmla="*/ 1343159 h 1876559"/>
              <a:gd name="connsiteX211" fmla="*/ 900113 w 2640806"/>
              <a:gd name="connsiteY211" fmla="*/ 1319346 h 1876559"/>
              <a:gd name="connsiteX212" fmla="*/ 912019 w 2640806"/>
              <a:gd name="connsiteY212" fmla="*/ 1364590 h 1876559"/>
              <a:gd name="connsiteX213" fmla="*/ 923925 w 2640806"/>
              <a:gd name="connsiteY213" fmla="*/ 1409834 h 1876559"/>
              <a:gd name="connsiteX214" fmla="*/ 938213 w 2640806"/>
              <a:gd name="connsiteY214" fmla="*/ 1450315 h 1876559"/>
              <a:gd name="connsiteX215" fmla="*/ 962025 w 2640806"/>
              <a:gd name="connsiteY215" fmla="*/ 1497940 h 1876559"/>
              <a:gd name="connsiteX216" fmla="*/ 971550 w 2640806"/>
              <a:gd name="connsiteY216" fmla="*/ 1550327 h 1876559"/>
              <a:gd name="connsiteX217" fmla="*/ 1002507 w 2640806"/>
              <a:gd name="connsiteY217" fmla="*/ 1614621 h 1876559"/>
              <a:gd name="connsiteX218" fmla="*/ 1021557 w 2640806"/>
              <a:gd name="connsiteY218" fmla="*/ 1647959 h 1876559"/>
              <a:gd name="connsiteX219" fmla="*/ 1035844 w 2640806"/>
              <a:gd name="connsiteY219" fmla="*/ 1671771 h 1876559"/>
              <a:gd name="connsiteX220" fmla="*/ 1102519 w 2640806"/>
              <a:gd name="connsiteY220" fmla="*/ 1678915 h 1876559"/>
              <a:gd name="connsiteX221" fmla="*/ 1154907 w 2640806"/>
              <a:gd name="connsiteY221" fmla="*/ 1697965 h 1876559"/>
              <a:gd name="connsiteX222" fmla="*/ 1171575 w 2640806"/>
              <a:gd name="connsiteY222" fmla="*/ 1709871 h 1876559"/>
              <a:gd name="connsiteX223" fmla="*/ 1176338 w 2640806"/>
              <a:gd name="connsiteY223" fmla="*/ 1717015 h 1876559"/>
              <a:gd name="connsiteX224" fmla="*/ 1178719 w 2640806"/>
              <a:gd name="connsiteY224" fmla="*/ 1726540 h 1876559"/>
              <a:gd name="connsiteX225" fmla="*/ 1181100 w 2640806"/>
              <a:gd name="connsiteY225" fmla="*/ 1728921 h 1876559"/>
              <a:gd name="connsiteX226" fmla="*/ 1204913 w 2640806"/>
              <a:gd name="connsiteY226" fmla="*/ 1793215 h 1876559"/>
              <a:gd name="connsiteX227" fmla="*/ 1169194 w 2640806"/>
              <a:gd name="connsiteY227" fmla="*/ 1800359 h 1876559"/>
              <a:gd name="connsiteX228" fmla="*/ 1140619 w 2640806"/>
              <a:gd name="connsiteY228" fmla="*/ 1745590 h 1876559"/>
              <a:gd name="connsiteX229" fmla="*/ 1121569 w 2640806"/>
              <a:gd name="connsiteY229" fmla="*/ 1726540 h 1876559"/>
              <a:gd name="connsiteX230" fmla="*/ 1128713 w 2640806"/>
              <a:gd name="connsiteY230" fmla="*/ 1790834 h 1876559"/>
              <a:gd name="connsiteX231" fmla="*/ 1119188 w 2640806"/>
              <a:gd name="connsiteY231" fmla="*/ 1790834 h 1876559"/>
              <a:gd name="connsiteX232" fmla="*/ 1088232 w 2640806"/>
              <a:gd name="connsiteY232" fmla="*/ 1740827 h 1876559"/>
              <a:gd name="connsiteX233" fmla="*/ 1057275 w 2640806"/>
              <a:gd name="connsiteY233" fmla="*/ 1717015 h 1876559"/>
              <a:gd name="connsiteX234" fmla="*/ 1042988 w 2640806"/>
              <a:gd name="connsiteY234" fmla="*/ 1745590 h 1876559"/>
              <a:gd name="connsiteX235" fmla="*/ 1021557 w 2640806"/>
              <a:gd name="connsiteY235" fmla="*/ 1750352 h 1876559"/>
              <a:gd name="connsiteX236" fmla="*/ 985838 w 2640806"/>
              <a:gd name="connsiteY236" fmla="*/ 1697965 h 1876559"/>
              <a:gd name="connsiteX237" fmla="*/ 919163 w 2640806"/>
              <a:gd name="connsiteY237" fmla="*/ 1671771 h 1876559"/>
              <a:gd name="connsiteX238" fmla="*/ 876300 w 2640806"/>
              <a:gd name="connsiteY238" fmla="*/ 1638434 h 1876559"/>
              <a:gd name="connsiteX239" fmla="*/ 857250 w 2640806"/>
              <a:gd name="connsiteY239" fmla="*/ 1576521 h 1876559"/>
              <a:gd name="connsiteX240" fmla="*/ 862013 w 2640806"/>
              <a:gd name="connsiteY240" fmla="*/ 1528896 h 1876559"/>
              <a:gd name="connsiteX241" fmla="*/ 864394 w 2640806"/>
              <a:gd name="connsiteY241" fmla="*/ 1464602 h 1876559"/>
              <a:gd name="connsiteX242" fmla="*/ 866775 w 2640806"/>
              <a:gd name="connsiteY242" fmla="*/ 1400309 h 1876559"/>
              <a:gd name="connsiteX243" fmla="*/ 862013 w 2640806"/>
              <a:gd name="connsiteY243" fmla="*/ 1333634 h 1876559"/>
              <a:gd name="connsiteX244" fmla="*/ 804863 w 2640806"/>
              <a:gd name="connsiteY244" fmla="*/ 1305059 h 1876559"/>
              <a:gd name="connsiteX245" fmla="*/ 754857 w 2640806"/>
              <a:gd name="connsiteY245" fmla="*/ 1281246 h 1876559"/>
              <a:gd name="connsiteX246" fmla="*/ 692944 w 2640806"/>
              <a:gd name="connsiteY246" fmla="*/ 1250290 h 1876559"/>
              <a:gd name="connsiteX247" fmla="*/ 609600 w 2640806"/>
              <a:gd name="connsiteY247" fmla="*/ 1209809 h 1876559"/>
              <a:gd name="connsiteX248" fmla="*/ 566738 w 2640806"/>
              <a:gd name="connsiteY248" fmla="*/ 1183615 h 1876559"/>
              <a:gd name="connsiteX249" fmla="*/ 528638 w 2640806"/>
              <a:gd name="connsiteY249" fmla="*/ 1138371 h 1876559"/>
              <a:gd name="connsiteX250" fmla="*/ 523875 w 2640806"/>
              <a:gd name="connsiteY250" fmla="*/ 1109796 h 1876559"/>
              <a:gd name="connsiteX251" fmla="*/ 550069 w 2640806"/>
              <a:gd name="connsiteY251" fmla="*/ 1090746 h 1876559"/>
              <a:gd name="connsiteX252" fmla="*/ 561975 w 2640806"/>
              <a:gd name="connsiteY252" fmla="*/ 1064552 h 1876559"/>
              <a:gd name="connsiteX253" fmla="*/ 547688 w 2640806"/>
              <a:gd name="connsiteY253" fmla="*/ 1040740 h 1876559"/>
              <a:gd name="connsiteX254" fmla="*/ 490538 w 2640806"/>
              <a:gd name="connsiteY254" fmla="*/ 1076459 h 1876559"/>
              <a:gd name="connsiteX255" fmla="*/ 447675 w 2640806"/>
              <a:gd name="connsiteY255" fmla="*/ 1057409 h 1876559"/>
              <a:gd name="connsiteX256" fmla="*/ 454819 w 2640806"/>
              <a:gd name="connsiteY256" fmla="*/ 1026452 h 1876559"/>
              <a:gd name="connsiteX257" fmla="*/ 461963 w 2640806"/>
              <a:gd name="connsiteY257" fmla="*/ 988352 h 1876559"/>
              <a:gd name="connsiteX258" fmla="*/ 459582 w 2640806"/>
              <a:gd name="connsiteY258" fmla="*/ 976446 h 1876559"/>
              <a:gd name="connsiteX259" fmla="*/ 419100 w 2640806"/>
              <a:gd name="connsiteY259" fmla="*/ 959777 h 1876559"/>
              <a:gd name="connsiteX260" fmla="*/ 392907 w 2640806"/>
              <a:gd name="connsiteY260" fmla="*/ 905009 h 1876559"/>
              <a:gd name="connsiteX261" fmla="*/ 395288 w 2640806"/>
              <a:gd name="connsiteY261" fmla="*/ 857384 h 1876559"/>
              <a:gd name="connsiteX262" fmla="*/ 433388 w 2640806"/>
              <a:gd name="connsiteY262" fmla="*/ 835952 h 1876559"/>
              <a:gd name="connsiteX263" fmla="*/ 431007 w 2640806"/>
              <a:gd name="connsiteY263" fmla="*/ 800234 h 1876559"/>
              <a:gd name="connsiteX264" fmla="*/ 400050 w 2640806"/>
              <a:gd name="connsiteY264" fmla="*/ 819284 h 1876559"/>
              <a:gd name="connsiteX265" fmla="*/ 397669 w 2640806"/>
              <a:gd name="connsiteY265" fmla="*/ 781184 h 1876559"/>
              <a:gd name="connsiteX266" fmla="*/ 419100 w 2640806"/>
              <a:gd name="connsiteY266" fmla="*/ 743084 h 1876559"/>
              <a:gd name="connsiteX267" fmla="*/ 421482 w 2640806"/>
              <a:gd name="connsiteY267" fmla="*/ 695459 h 1876559"/>
              <a:gd name="connsiteX268" fmla="*/ 428625 w 2640806"/>
              <a:gd name="connsiteY268" fmla="*/ 669265 h 1876559"/>
              <a:gd name="connsiteX269" fmla="*/ 383382 w 2640806"/>
              <a:gd name="connsiteY269" fmla="*/ 669265 h 1876559"/>
              <a:gd name="connsiteX270" fmla="*/ 385763 w 2640806"/>
              <a:gd name="connsiteY270" fmla="*/ 619259 h 1876559"/>
              <a:gd name="connsiteX271" fmla="*/ 423863 w 2640806"/>
              <a:gd name="connsiteY271" fmla="*/ 602590 h 1876559"/>
              <a:gd name="connsiteX272" fmla="*/ 445294 w 2640806"/>
              <a:gd name="connsiteY272" fmla="*/ 562109 h 1876559"/>
              <a:gd name="connsiteX273" fmla="*/ 469107 w 2640806"/>
              <a:gd name="connsiteY273" fmla="*/ 526390 h 1876559"/>
              <a:gd name="connsiteX274" fmla="*/ 438150 w 2640806"/>
              <a:gd name="connsiteY274" fmla="*/ 519246 h 1876559"/>
              <a:gd name="connsiteX275" fmla="*/ 409575 w 2640806"/>
              <a:gd name="connsiteY275" fmla="*/ 521627 h 1876559"/>
              <a:gd name="connsiteX276" fmla="*/ 400050 w 2640806"/>
              <a:gd name="connsiteY276" fmla="*/ 552584 h 1876559"/>
              <a:gd name="connsiteX277" fmla="*/ 381000 w 2640806"/>
              <a:gd name="connsiteY277" fmla="*/ 588302 h 1876559"/>
              <a:gd name="connsiteX278" fmla="*/ 333375 w 2640806"/>
              <a:gd name="connsiteY278" fmla="*/ 614496 h 1876559"/>
              <a:gd name="connsiteX279" fmla="*/ 285750 w 2640806"/>
              <a:gd name="connsiteY279" fmla="*/ 635927 h 1876559"/>
              <a:gd name="connsiteX280" fmla="*/ 230982 w 2640806"/>
              <a:gd name="connsiteY280" fmla="*/ 643071 h 1876559"/>
              <a:gd name="connsiteX281" fmla="*/ 159544 w 2640806"/>
              <a:gd name="connsiteY281" fmla="*/ 631165 h 1876559"/>
              <a:gd name="connsiteX282" fmla="*/ 230982 w 2640806"/>
              <a:gd name="connsiteY282" fmla="*/ 612115 h 1876559"/>
              <a:gd name="connsiteX283" fmla="*/ 233363 w 2640806"/>
              <a:gd name="connsiteY283" fmla="*/ 581159 h 1876559"/>
              <a:gd name="connsiteX284" fmla="*/ 204788 w 2640806"/>
              <a:gd name="connsiteY284" fmla="*/ 557346 h 1876559"/>
              <a:gd name="connsiteX285" fmla="*/ 223838 w 2640806"/>
              <a:gd name="connsiteY285" fmla="*/ 531152 h 1876559"/>
              <a:gd name="connsiteX286" fmla="*/ 221457 w 2640806"/>
              <a:gd name="connsiteY286" fmla="*/ 495434 h 1876559"/>
              <a:gd name="connsiteX287" fmla="*/ 221457 w 2640806"/>
              <a:gd name="connsiteY287" fmla="*/ 495434 h 1876559"/>
              <a:gd name="connsiteX288" fmla="*/ 166688 w 2640806"/>
              <a:gd name="connsiteY288" fmla="*/ 500196 h 1876559"/>
              <a:gd name="connsiteX289" fmla="*/ 157163 w 2640806"/>
              <a:gd name="connsiteY289" fmla="*/ 533534 h 1876559"/>
              <a:gd name="connsiteX290" fmla="*/ 159544 w 2640806"/>
              <a:gd name="connsiteY290" fmla="*/ 478765 h 1876559"/>
              <a:gd name="connsiteX291" fmla="*/ 192882 w 2640806"/>
              <a:gd name="connsiteY291" fmla="*/ 433521 h 1876559"/>
              <a:gd name="connsiteX292" fmla="*/ 214313 w 2640806"/>
              <a:gd name="connsiteY292" fmla="*/ 414471 h 1876559"/>
              <a:gd name="connsiteX293" fmla="*/ 245269 w 2640806"/>
              <a:gd name="connsiteY293" fmla="*/ 393040 h 1876559"/>
              <a:gd name="connsiteX294" fmla="*/ 197644 w 2640806"/>
              <a:gd name="connsiteY294" fmla="*/ 378752 h 1876559"/>
              <a:gd name="connsiteX295" fmla="*/ 133350 w 2640806"/>
              <a:gd name="connsiteY295" fmla="*/ 378752 h 1876559"/>
              <a:gd name="connsiteX296" fmla="*/ 109538 w 2640806"/>
              <a:gd name="connsiteY296" fmla="*/ 378752 h 1876559"/>
              <a:gd name="connsiteX297" fmla="*/ 107157 w 2640806"/>
              <a:gd name="connsiteY297" fmla="*/ 433521 h 1876559"/>
              <a:gd name="connsiteX298" fmla="*/ 61913 w 2640806"/>
              <a:gd name="connsiteY298" fmla="*/ 378752 h 1876559"/>
              <a:gd name="connsiteX299" fmla="*/ 0 w 2640806"/>
              <a:gd name="connsiteY299" fmla="*/ 359702 h 1876559"/>
              <a:gd name="connsiteX300" fmla="*/ 0 w 2640806"/>
              <a:gd name="connsiteY300" fmla="*/ 338271 h 1876559"/>
              <a:gd name="connsiteX301" fmla="*/ 35719 w 2640806"/>
              <a:gd name="connsiteY301" fmla="*/ 314459 h 1876559"/>
              <a:gd name="connsiteX302" fmla="*/ 66675 w 2640806"/>
              <a:gd name="connsiteY302" fmla="*/ 273977 h 1876559"/>
              <a:gd name="connsiteX303" fmla="*/ 54769 w 2640806"/>
              <a:gd name="connsiteY303" fmla="*/ 238259 h 1876559"/>
              <a:gd name="connsiteX304" fmla="*/ 35719 w 2640806"/>
              <a:gd name="connsiteY304" fmla="*/ 214446 h 1876559"/>
              <a:gd name="connsiteX305" fmla="*/ 61913 w 2640806"/>
              <a:gd name="connsiteY305" fmla="*/ 200159 h 1876559"/>
              <a:gd name="connsiteX306" fmla="*/ 71438 w 2640806"/>
              <a:gd name="connsiteY306" fmla="*/ 159677 h 1876559"/>
              <a:gd name="connsiteX307" fmla="*/ 57150 w 2640806"/>
              <a:gd name="connsiteY307" fmla="*/ 123959 h 1876559"/>
              <a:gd name="connsiteX308" fmla="*/ 21432 w 2640806"/>
              <a:gd name="connsiteY308" fmla="*/ 81096 h 1876559"/>
              <a:gd name="connsiteX309" fmla="*/ 66675 w 2640806"/>
              <a:gd name="connsiteY309" fmla="*/ 57284 h 1876559"/>
              <a:gd name="connsiteX310" fmla="*/ 95250 w 2640806"/>
              <a:gd name="connsiteY310" fmla="*/ 47759 h 1876559"/>
              <a:gd name="connsiteX311" fmla="*/ 190500 w 2640806"/>
              <a:gd name="connsiteY311" fmla="*/ 134 h 1876559"/>
              <a:gd name="connsiteX312" fmla="*/ 269081 w 2640806"/>
              <a:gd name="connsiteY312" fmla="*/ 62046 h 1876559"/>
              <a:gd name="connsiteX313" fmla="*/ 404813 w 2640806"/>
              <a:gd name="connsiteY313"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693069 w 2640806"/>
              <a:gd name="connsiteY198" fmla="*/ 1788453 h 1876559"/>
              <a:gd name="connsiteX199" fmla="*/ 1647825 w 2640806"/>
              <a:gd name="connsiteY199" fmla="*/ 1747972 h 1876559"/>
              <a:gd name="connsiteX200" fmla="*/ 1609725 w 2640806"/>
              <a:gd name="connsiteY200" fmla="*/ 1724160 h 1876559"/>
              <a:gd name="connsiteX201" fmla="*/ 1566863 w 2640806"/>
              <a:gd name="connsiteY201" fmla="*/ 1717016 h 1876559"/>
              <a:gd name="connsiteX202" fmla="*/ 1343025 w 2640806"/>
              <a:gd name="connsiteY202" fmla="*/ 1528896 h 1876559"/>
              <a:gd name="connsiteX203" fmla="*/ 1297782 w 2640806"/>
              <a:gd name="connsiteY203" fmla="*/ 1483652 h 1876559"/>
              <a:gd name="connsiteX204" fmla="*/ 1262063 w 2640806"/>
              <a:gd name="connsiteY204" fmla="*/ 1450315 h 1876559"/>
              <a:gd name="connsiteX205" fmla="*/ 1228725 w 2640806"/>
              <a:gd name="connsiteY205" fmla="*/ 1431265 h 1876559"/>
              <a:gd name="connsiteX206" fmla="*/ 1159669 w 2640806"/>
              <a:gd name="connsiteY206" fmla="*/ 1426502 h 1876559"/>
              <a:gd name="connsiteX207" fmla="*/ 1102519 w 2640806"/>
              <a:gd name="connsiteY207" fmla="*/ 1424121 h 1876559"/>
              <a:gd name="connsiteX208" fmla="*/ 1062038 w 2640806"/>
              <a:gd name="connsiteY208" fmla="*/ 1407452 h 1876559"/>
              <a:gd name="connsiteX209" fmla="*/ 1014413 w 2640806"/>
              <a:gd name="connsiteY209" fmla="*/ 1388402 h 1876559"/>
              <a:gd name="connsiteX210" fmla="*/ 983457 w 2640806"/>
              <a:gd name="connsiteY210" fmla="*/ 1366971 h 1876559"/>
              <a:gd name="connsiteX211" fmla="*/ 942975 w 2640806"/>
              <a:gd name="connsiteY211" fmla="*/ 1343159 h 1876559"/>
              <a:gd name="connsiteX212" fmla="*/ 900113 w 2640806"/>
              <a:gd name="connsiteY212" fmla="*/ 1319346 h 1876559"/>
              <a:gd name="connsiteX213" fmla="*/ 912019 w 2640806"/>
              <a:gd name="connsiteY213" fmla="*/ 1364590 h 1876559"/>
              <a:gd name="connsiteX214" fmla="*/ 923925 w 2640806"/>
              <a:gd name="connsiteY214" fmla="*/ 1409834 h 1876559"/>
              <a:gd name="connsiteX215" fmla="*/ 938213 w 2640806"/>
              <a:gd name="connsiteY215" fmla="*/ 1450315 h 1876559"/>
              <a:gd name="connsiteX216" fmla="*/ 962025 w 2640806"/>
              <a:gd name="connsiteY216" fmla="*/ 1497940 h 1876559"/>
              <a:gd name="connsiteX217" fmla="*/ 971550 w 2640806"/>
              <a:gd name="connsiteY217" fmla="*/ 1550327 h 1876559"/>
              <a:gd name="connsiteX218" fmla="*/ 1002507 w 2640806"/>
              <a:gd name="connsiteY218" fmla="*/ 1614621 h 1876559"/>
              <a:gd name="connsiteX219" fmla="*/ 1021557 w 2640806"/>
              <a:gd name="connsiteY219" fmla="*/ 1647959 h 1876559"/>
              <a:gd name="connsiteX220" fmla="*/ 1035844 w 2640806"/>
              <a:gd name="connsiteY220" fmla="*/ 1671771 h 1876559"/>
              <a:gd name="connsiteX221" fmla="*/ 1102519 w 2640806"/>
              <a:gd name="connsiteY221" fmla="*/ 1678915 h 1876559"/>
              <a:gd name="connsiteX222" fmla="*/ 1154907 w 2640806"/>
              <a:gd name="connsiteY222" fmla="*/ 1697965 h 1876559"/>
              <a:gd name="connsiteX223" fmla="*/ 1171575 w 2640806"/>
              <a:gd name="connsiteY223" fmla="*/ 1709871 h 1876559"/>
              <a:gd name="connsiteX224" fmla="*/ 1176338 w 2640806"/>
              <a:gd name="connsiteY224" fmla="*/ 1717015 h 1876559"/>
              <a:gd name="connsiteX225" fmla="*/ 1178719 w 2640806"/>
              <a:gd name="connsiteY225" fmla="*/ 1726540 h 1876559"/>
              <a:gd name="connsiteX226" fmla="*/ 1181100 w 2640806"/>
              <a:gd name="connsiteY226" fmla="*/ 1728921 h 1876559"/>
              <a:gd name="connsiteX227" fmla="*/ 1204913 w 2640806"/>
              <a:gd name="connsiteY227" fmla="*/ 1793215 h 1876559"/>
              <a:gd name="connsiteX228" fmla="*/ 1169194 w 2640806"/>
              <a:gd name="connsiteY228" fmla="*/ 1800359 h 1876559"/>
              <a:gd name="connsiteX229" fmla="*/ 1140619 w 2640806"/>
              <a:gd name="connsiteY229" fmla="*/ 1745590 h 1876559"/>
              <a:gd name="connsiteX230" fmla="*/ 1121569 w 2640806"/>
              <a:gd name="connsiteY230" fmla="*/ 1726540 h 1876559"/>
              <a:gd name="connsiteX231" fmla="*/ 1128713 w 2640806"/>
              <a:gd name="connsiteY231" fmla="*/ 1790834 h 1876559"/>
              <a:gd name="connsiteX232" fmla="*/ 1119188 w 2640806"/>
              <a:gd name="connsiteY232" fmla="*/ 1790834 h 1876559"/>
              <a:gd name="connsiteX233" fmla="*/ 1088232 w 2640806"/>
              <a:gd name="connsiteY233" fmla="*/ 1740827 h 1876559"/>
              <a:gd name="connsiteX234" fmla="*/ 1057275 w 2640806"/>
              <a:gd name="connsiteY234" fmla="*/ 1717015 h 1876559"/>
              <a:gd name="connsiteX235" fmla="*/ 1042988 w 2640806"/>
              <a:gd name="connsiteY235" fmla="*/ 1745590 h 1876559"/>
              <a:gd name="connsiteX236" fmla="*/ 1021557 w 2640806"/>
              <a:gd name="connsiteY236" fmla="*/ 1750352 h 1876559"/>
              <a:gd name="connsiteX237" fmla="*/ 985838 w 2640806"/>
              <a:gd name="connsiteY237" fmla="*/ 1697965 h 1876559"/>
              <a:gd name="connsiteX238" fmla="*/ 919163 w 2640806"/>
              <a:gd name="connsiteY238" fmla="*/ 1671771 h 1876559"/>
              <a:gd name="connsiteX239" fmla="*/ 876300 w 2640806"/>
              <a:gd name="connsiteY239" fmla="*/ 1638434 h 1876559"/>
              <a:gd name="connsiteX240" fmla="*/ 857250 w 2640806"/>
              <a:gd name="connsiteY240" fmla="*/ 1576521 h 1876559"/>
              <a:gd name="connsiteX241" fmla="*/ 862013 w 2640806"/>
              <a:gd name="connsiteY241" fmla="*/ 1528896 h 1876559"/>
              <a:gd name="connsiteX242" fmla="*/ 864394 w 2640806"/>
              <a:gd name="connsiteY242" fmla="*/ 1464602 h 1876559"/>
              <a:gd name="connsiteX243" fmla="*/ 866775 w 2640806"/>
              <a:gd name="connsiteY243" fmla="*/ 1400309 h 1876559"/>
              <a:gd name="connsiteX244" fmla="*/ 862013 w 2640806"/>
              <a:gd name="connsiteY244" fmla="*/ 1333634 h 1876559"/>
              <a:gd name="connsiteX245" fmla="*/ 804863 w 2640806"/>
              <a:gd name="connsiteY245" fmla="*/ 1305059 h 1876559"/>
              <a:gd name="connsiteX246" fmla="*/ 754857 w 2640806"/>
              <a:gd name="connsiteY246" fmla="*/ 1281246 h 1876559"/>
              <a:gd name="connsiteX247" fmla="*/ 692944 w 2640806"/>
              <a:gd name="connsiteY247" fmla="*/ 1250290 h 1876559"/>
              <a:gd name="connsiteX248" fmla="*/ 609600 w 2640806"/>
              <a:gd name="connsiteY248" fmla="*/ 1209809 h 1876559"/>
              <a:gd name="connsiteX249" fmla="*/ 566738 w 2640806"/>
              <a:gd name="connsiteY249" fmla="*/ 1183615 h 1876559"/>
              <a:gd name="connsiteX250" fmla="*/ 528638 w 2640806"/>
              <a:gd name="connsiteY250" fmla="*/ 1138371 h 1876559"/>
              <a:gd name="connsiteX251" fmla="*/ 523875 w 2640806"/>
              <a:gd name="connsiteY251" fmla="*/ 1109796 h 1876559"/>
              <a:gd name="connsiteX252" fmla="*/ 550069 w 2640806"/>
              <a:gd name="connsiteY252" fmla="*/ 1090746 h 1876559"/>
              <a:gd name="connsiteX253" fmla="*/ 561975 w 2640806"/>
              <a:gd name="connsiteY253" fmla="*/ 1064552 h 1876559"/>
              <a:gd name="connsiteX254" fmla="*/ 547688 w 2640806"/>
              <a:gd name="connsiteY254" fmla="*/ 1040740 h 1876559"/>
              <a:gd name="connsiteX255" fmla="*/ 490538 w 2640806"/>
              <a:gd name="connsiteY255" fmla="*/ 1076459 h 1876559"/>
              <a:gd name="connsiteX256" fmla="*/ 447675 w 2640806"/>
              <a:gd name="connsiteY256" fmla="*/ 1057409 h 1876559"/>
              <a:gd name="connsiteX257" fmla="*/ 454819 w 2640806"/>
              <a:gd name="connsiteY257" fmla="*/ 1026452 h 1876559"/>
              <a:gd name="connsiteX258" fmla="*/ 461963 w 2640806"/>
              <a:gd name="connsiteY258" fmla="*/ 988352 h 1876559"/>
              <a:gd name="connsiteX259" fmla="*/ 459582 w 2640806"/>
              <a:gd name="connsiteY259" fmla="*/ 976446 h 1876559"/>
              <a:gd name="connsiteX260" fmla="*/ 419100 w 2640806"/>
              <a:gd name="connsiteY260" fmla="*/ 959777 h 1876559"/>
              <a:gd name="connsiteX261" fmla="*/ 392907 w 2640806"/>
              <a:gd name="connsiteY261" fmla="*/ 905009 h 1876559"/>
              <a:gd name="connsiteX262" fmla="*/ 395288 w 2640806"/>
              <a:gd name="connsiteY262" fmla="*/ 857384 h 1876559"/>
              <a:gd name="connsiteX263" fmla="*/ 433388 w 2640806"/>
              <a:gd name="connsiteY263" fmla="*/ 835952 h 1876559"/>
              <a:gd name="connsiteX264" fmla="*/ 431007 w 2640806"/>
              <a:gd name="connsiteY264" fmla="*/ 800234 h 1876559"/>
              <a:gd name="connsiteX265" fmla="*/ 400050 w 2640806"/>
              <a:gd name="connsiteY265" fmla="*/ 819284 h 1876559"/>
              <a:gd name="connsiteX266" fmla="*/ 397669 w 2640806"/>
              <a:gd name="connsiteY266" fmla="*/ 781184 h 1876559"/>
              <a:gd name="connsiteX267" fmla="*/ 419100 w 2640806"/>
              <a:gd name="connsiteY267" fmla="*/ 743084 h 1876559"/>
              <a:gd name="connsiteX268" fmla="*/ 421482 w 2640806"/>
              <a:gd name="connsiteY268" fmla="*/ 695459 h 1876559"/>
              <a:gd name="connsiteX269" fmla="*/ 428625 w 2640806"/>
              <a:gd name="connsiteY269" fmla="*/ 669265 h 1876559"/>
              <a:gd name="connsiteX270" fmla="*/ 383382 w 2640806"/>
              <a:gd name="connsiteY270" fmla="*/ 669265 h 1876559"/>
              <a:gd name="connsiteX271" fmla="*/ 385763 w 2640806"/>
              <a:gd name="connsiteY271" fmla="*/ 619259 h 1876559"/>
              <a:gd name="connsiteX272" fmla="*/ 423863 w 2640806"/>
              <a:gd name="connsiteY272" fmla="*/ 602590 h 1876559"/>
              <a:gd name="connsiteX273" fmla="*/ 445294 w 2640806"/>
              <a:gd name="connsiteY273" fmla="*/ 562109 h 1876559"/>
              <a:gd name="connsiteX274" fmla="*/ 469107 w 2640806"/>
              <a:gd name="connsiteY274" fmla="*/ 526390 h 1876559"/>
              <a:gd name="connsiteX275" fmla="*/ 438150 w 2640806"/>
              <a:gd name="connsiteY275" fmla="*/ 519246 h 1876559"/>
              <a:gd name="connsiteX276" fmla="*/ 409575 w 2640806"/>
              <a:gd name="connsiteY276" fmla="*/ 521627 h 1876559"/>
              <a:gd name="connsiteX277" fmla="*/ 400050 w 2640806"/>
              <a:gd name="connsiteY277" fmla="*/ 552584 h 1876559"/>
              <a:gd name="connsiteX278" fmla="*/ 381000 w 2640806"/>
              <a:gd name="connsiteY278" fmla="*/ 588302 h 1876559"/>
              <a:gd name="connsiteX279" fmla="*/ 333375 w 2640806"/>
              <a:gd name="connsiteY279" fmla="*/ 614496 h 1876559"/>
              <a:gd name="connsiteX280" fmla="*/ 285750 w 2640806"/>
              <a:gd name="connsiteY280" fmla="*/ 635927 h 1876559"/>
              <a:gd name="connsiteX281" fmla="*/ 230982 w 2640806"/>
              <a:gd name="connsiteY281" fmla="*/ 643071 h 1876559"/>
              <a:gd name="connsiteX282" fmla="*/ 159544 w 2640806"/>
              <a:gd name="connsiteY282" fmla="*/ 631165 h 1876559"/>
              <a:gd name="connsiteX283" fmla="*/ 230982 w 2640806"/>
              <a:gd name="connsiteY283" fmla="*/ 612115 h 1876559"/>
              <a:gd name="connsiteX284" fmla="*/ 233363 w 2640806"/>
              <a:gd name="connsiteY284" fmla="*/ 581159 h 1876559"/>
              <a:gd name="connsiteX285" fmla="*/ 204788 w 2640806"/>
              <a:gd name="connsiteY285" fmla="*/ 557346 h 1876559"/>
              <a:gd name="connsiteX286" fmla="*/ 223838 w 2640806"/>
              <a:gd name="connsiteY286" fmla="*/ 531152 h 1876559"/>
              <a:gd name="connsiteX287" fmla="*/ 221457 w 2640806"/>
              <a:gd name="connsiteY287" fmla="*/ 495434 h 1876559"/>
              <a:gd name="connsiteX288" fmla="*/ 221457 w 2640806"/>
              <a:gd name="connsiteY288" fmla="*/ 495434 h 1876559"/>
              <a:gd name="connsiteX289" fmla="*/ 166688 w 2640806"/>
              <a:gd name="connsiteY289" fmla="*/ 500196 h 1876559"/>
              <a:gd name="connsiteX290" fmla="*/ 157163 w 2640806"/>
              <a:gd name="connsiteY290" fmla="*/ 533534 h 1876559"/>
              <a:gd name="connsiteX291" fmla="*/ 159544 w 2640806"/>
              <a:gd name="connsiteY291" fmla="*/ 478765 h 1876559"/>
              <a:gd name="connsiteX292" fmla="*/ 192882 w 2640806"/>
              <a:gd name="connsiteY292" fmla="*/ 433521 h 1876559"/>
              <a:gd name="connsiteX293" fmla="*/ 214313 w 2640806"/>
              <a:gd name="connsiteY293" fmla="*/ 414471 h 1876559"/>
              <a:gd name="connsiteX294" fmla="*/ 245269 w 2640806"/>
              <a:gd name="connsiteY294" fmla="*/ 393040 h 1876559"/>
              <a:gd name="connsiteX295" fmla="*/ 197644 w 2640806"/>
              <a:gd name="connsiteY295" fmla="*/ 378752 h 1876559"/>
              <a:gd name="connsiteX296" fmla="*/ 133350 w 2640806"/>
              <a:gd name="connsiteY296" fmla="*/ 378752 h 1876559"/>
              <a:gd name="connsiteX297" fmla="*/ 109538 w 2640806"/>
              <a:gd name="connsiteY297" fmla="*/ 378752 h 1876559"/>
              <a:gd name="connsiteX298" fmla="*/ 107157 w 2640806"/>
              <a:gd name="connsiteY298" fmla="*/ 433521 h 1876559"/>
              <a:gd name="connsiteX299" fmla="*/ 61913 w 2640806"/>
              <a:gd name="connsiteY299" fmla="*/ 378752 h 1876559"/>
              <a:gd name="connsiteX300" fmla="*/ 0 w 2640806"/>
              <a:gd name="connsiteY300" fmla="*/ 359702 h 1876559"/>
              <a:gd name="connsiteX301" fmla="*/ 0 w 2640806"/>
              <a:gd name="connsiteY301" fmla="*/ 338271 h 1876559"/>
              <a:gd name="connsiteX302" fmla="*/ 35719 w 2640806"/>
              <a:gd name="connsiteY302" fmla="*/ 314459 h 1876559"/>
              <a:gd name="connsiteX303" fmla="*/ 66675 w 2640806"/>
              <a:gd name="connsiteY303" fmla="*/ 273977 h 1876559"/>
              <a:gd name="connsiteX304" fmla="*/ 54769 w 2640806"/>
              <a:gd name="connsiteY304" fmla="*/ 238259 h 1876559"/>
              <a:gd name="connsiteX305" fmla="*/ 35719 w 2640806"/>
              <a:gd name="connsiteY305" fmla="*/ 214446 h 1876559"/>
              <a:gd name="connsiteX306" fmla="*/ 61913 w 2640806"/>
              <a:gd name="connsiteY306" fmla="*/ 200159 h 1876559"/>
              <a:gd name="connsiteX307" fmla="*/ 71438 w 2640806"/>
              <a:gd name="connsiteY307" fmla="*/ 159677 h 1876559"/>
              <a:gd name="connsiteX308" fmla="*/ 57150 w 2640806"/>
              <a:gd name="connsiteY308" fmla="*/ 123959 h 1876559"/>
              <a:gd name="connsiteX309" fmla="*/ 21432 w 2640806"/>
              <a:gd name="connsiteY309" fmla="*/ 81096 h 1876559"/>
              <a:gd name="connsiteX310" fmla="*/ 66675 w 2640806"/>
              <a:gd name="connsiteY310" fmla="*/ 57284 h 1876559"/>
              <a:gd name="connsiteX311" fmla="*/ 95250 w 2640806"/>
              <a:gd name="connsiteY311" fmla="*/ 47759 h 1876559"/>
              <a:gd name="connsiteX312" fmla="*/ 190500 w 2640806"/>
              <a:gd name="connsiteY312" fmla="*/ 134 h 1876559"/>
              <a:gd name="connsiteX313" fmla="*/ 269081 w 2640806"/>
              <a:gd name="connsiteY313" fmla="*/ 62046 h 1876559"/>
              <a:gd name="connsiteX314" fmla="*/ 404813 w 2640806"/>
              <a:gd name="connsiteY314"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693069 w 2640806"/>
              <a:gd name="connsiteY198" fmla="*/ 1788453 h 1876559"/>
              <a:gd name="connsiteX199" fmla="*/ 1647825 w 2640806"/>
              <a:gd name="connsiteY199" fmla="*/ 1747972 h 1876559"/>
              <a:gd name="connsiteX200" fmla="*/ 1609725 w 2640806"/>
              <a:gd name="connsiteY200" fmla="*/ 1724160 h 1876559"/>
              <a:gd name="connsiteX201" fmla="*/ 1566863 w 2640806"/>
              <a:gd name="connsiteY201" fmla="*/ 1717016 h 1876559"/>
              <a:gd name="connsiteX202" fmla="*/ 1526382 w 2640806"/>
              <a:gd name="connsiteY202" fmla="*/ 1717016 h 1876559"/>
              <a:gd name="connsiteX203" fmla="*/ 1343025 w 2640806"/>
              <a:gd name="connsiteY203" fmla="*/ 1528896 h 1876559"/>
              <a:gd name="connsiteX204" fmla="*/ 1297782 w 2640806"/>
              <a:gd name="connsiteY204" fmla="*/ 1483652 h 1876559"/>
              <a:gd name="connsiteX205" fmla="*/ 1262063 w 2640806"/>
              <a:gd name="connsiteY205" fmla="*/ 1450315 h 1876559"/>
              <a:gd name="connsiteX206" fmla="*/ 1228725 w 2640806"/>
              <a:gd name="connsiteY206" fmla="*/ 1431265 h 1876559"/>
              <a:gd name="connsiteX207" fmla="*/ 1159669 w 2640806"/>
              <a:gd name="connsiteY207" fmla="*/ 1426502 h 1876559"/>
              <a:gd name="connsiteX208" fmla="*/ 1102519 w 2640806"/>
              <a:gd name="connsiteY208" fmla="*/ 1424121 h 1876559"/>
              <a:gd name="connsiteX209" fmla="*/ 1062038 w 2640806"/>
              <a:gd name="connsiteY209" fmla="*/ 1407452 h 1876559"/>
              <a:gd name="connsiteX210" fmla="*/ 1014413 w 2640806"/>
              <a:gd name="connsiteY210" fmla="*/ 1388402 h 1876559"/>
              <a:gd name="connsiteX211" fmla="*/ 983457 w 2640806"/>
              <a:gd name="connsiteY211" fmla="*/ 1366971 h 1876559"/>
              <a:gd name="connsiteX212" fmla="*/ 942975 w 2640806"/>
              <a:gd name="connsiteY212" fmla="*/ 1343159 h 1876559"/>
              <a:gd name="connsiteX213" fmla="*/ 900113 w 2640806"/>
              <a:gd name="connsiteY213" fmla="*/ 1319346 h 1876559"/>
              <a:gd name="connsiteX214" fmla="*/ 912019 w 2640806"/>
              <a:gd name="connsiteY214" fmla="*/ 1364590 h 1876559"/>
              <a:gd name="connsiteX215" fmla="*/ 923925 w 2640806"/>
              <a:gd name="connsiteY215" fmla="*/ 1409834 h 1876559"/>
              <a:gd name="connsiteX216" fmla="*/ 938213 w 2640806"/>
              <a:gd name="connsiteY216" fmla="*/ 1450315 h 1876559"/>
              <a:gd name="connsiteX217" fmla="*/ 962025 w 2640806"/>
              <a:gd name="connsiteY217" fmla="*/ 1497940 h 1876559"/>
              <a:gd name="connsiteX218" fmla="*/ 971550 w 2640806"/>
              <a:gd name="connsiteY218" fmla="*/ 1550327 h 1876559"/>
              <a:gd name="connsiteX219" fmla="*/ 1002507 w 2640806"/>
              <a:gd name="connsiteY219" fmla="*/ 1614621 h 1876559"/>
              <a:gd name="connsiteX220" fmla="*/ 1021557 w 2640806"/>
              <a:gd name="connsiteY220" fmla="*/ 1647959 h 1876559"/>
              <a:gd name="connsiteX221" fmla="*/ 1035844 w 2640806"/>
              <a:gd name="connsiteY221" fmla="*/ 1671771 h 1876559"/>
              <a:gd name="connsiteX222" fmla="*/ 1102519 w 2640806"/>
              <a:gd name="connsiteY222" fmla="*/ 1678915 h 1876559"/>
              <a:gd name="connsiteX223" fmla="*/ 1154907 w 2640806"/>
              <a:gd name="connsiteY223" fmla="*/ 1697965 h 1876559"/>
              <a:gd name="connsiteX224" fmla="*/ 1171575 w 2640806"/>
              <a:gd name="connsiteY224" fmla="*/ 1709871 h 1876559"/>
              <a:gd name="connsiteX225" fmla="*/ 1176338 w 2640806"/>
              <a:gd name="connsiteY225" fmla="*/ 1717015 h 1876559"/>
              <a:gd name="connsiteX226" fmla="*/ 1178719 w 2640806"/>
              <a:gd name="connsiteY226" fmla="*/ 1726540 h 1876559"/>
              <a:gd name="connsiteX227" fmla="*/ 1181100 w 2640806"/>
              <a:gd name="connsiteY227" fmla="*/ 1728921 h 1876559"/>
              <a:gd name="connsiteX228" fmla="*/ 1204913 w 2640806"/>
              <a:gd name="connsiteY228" fmla="*/ 1793215 h 1876559"/>
              <a:gd name="connsiteX229" fmla="*/ 1169194 w 2640806"/>
              <a:gd name="connsiteY229" fmla="*/ 1800359 h 1876559"/>
              <a:gd name="connsiteX230" fmla="*/ 1140619 w 2640806"/>
              <a:gd name="connsiteY230" fmla="*/ 1745590 h 1876559"/>
              <a:gd name="connsiteX231" fmla="*/ 1121569 w 2640806"/>
              <a:gd name="connsiteY231" fmla="*/ 1726540 h 1876559"/>
              <a:gd name="connsiteX232" fmla="*/ 1128713 w 2640806"/>
              <a:gd name="connsiteY232" fmla="*/ 1790834 h 1876559"/>
              <a:gd name="connsiteX233" fmla="*/ 1119188 w 2640806"/>
              <a:gd name="connsiteY233" fmla="*/ 1790834 h 1876559"/>
              <a:gd name="connsiteX234" fmla="*/ 1088232 w 2640806"/>
              <a:gd name="connsiteY234" fmla="*/ 1740827 h 1876559"/>
              <a:gd name="connsiteX235" fmla="*/ 1057275 w 2640806"/>
              <a:gd name="connsiteY235" fmla="*/ 1717015 h 1876559"/>
              <a:gd name="connsiteX236" fmla="*/ 1042988 w 2640806"/>
              <a:gd name="connsiteY236" fmla="*/ 1745590 h 1876559"/>
              <a:gd name="connsiteX237" fmla="*/ 1021557 w 2640806"/>
              <a:gd name="connsiteY237" fmla="*/ 1750352 h 1876559"/>
              <a:gd name="connsiteX238" fmla="*/ 985838 w 2640806"/>
              <a:gd name="connsiteY238" fmla="*/ 1697965 h 1876559"/>
              <a:gd name="connsiteX239" fmla="*/ 919163 w 2640806"/>
              <a:gd name="connsiteY239" fmla="*/ 1671771 h 1876559"/>
              <a:gd name="connsiteX240" fmla="*/ 876300 w 2640806"/>
              <a:gd name="connsiteY240" fmla="*/ 1638434 h 1876559"/>
              <a:gd name="connsiteX241" fmla="*/ 857250 w 2640806"/>
              <a:gd name="connsiteY241" fmla="*/ 1576521 h 1876559"/>
              <a:gd name="connsiteX242" fmla="*/ 862013 w 2640806"/>
              <a:gd name="connsiteY242" fmla="*/ 1528896 h 1876559"/>
              <a:gd name="connsiteX243" fmla="*/ 864394 w 2640806"/>
              <a:gd name="connsiteY243" fmla="*/ 1464602 h 1876559"/>
              <a:gd name="connsiteX244" fmla="*/ 866775 w 2640806"/>
              <a:gd name="connsiteY244" fmla="*/ 1400309 h 1876559"/>
              <a:gd name="connsiteX245" fmla="*/ 862013 w 2640806"/>
              <a:gd name="connsiteY245" fmla="*/ 1333634 h 1876559"/>
              <a:gd name="connsiteX246" fmla="*/ 804863 w 2640806"/>
              <a:gd name="connsiteY246" fmla="*/ 1305059 h 1876559"/>
              <a:gd name="connsiteX247" fmla="*/ 754857 w 2640806"/>
              <a:gd name="connsiteY247" fmla="*/ 1281246 h 1876559"/>
              <a:gd name="connsiteX248" fmla="*/ 692944 w 2640806"/>
              <a:gd name="connsiteY248" fmla="*/ 1250290 h 1876559"/>
              <a:gd name="connsiteX249" fmla="*/ 609600 w 2640806"/>
              <a:gd name="connsiteY249" fmla="*/ 1209809 h 1876559"/>
              <a:gd name="connsiteX250" fmla="*/ 566738 w 2640806"/>
              <a:gd name="connsiteY250" fmla="*/ 1183615 h 1876559"/>
              <a:gd name="connsiteX251" fmla="*/ 528638 w 2640806"/>
              <a:gd name="connsiteY251" fmla="*/ 1138371 h 1876559"/>
              <a:gd name="connsiteX252" fmla="*/ 523875 w 2640806"/>
              <a:gd name="connsiteY252" fmla="*/ 1109796 h 1876559"/>
              <a:gd name="connsiteX253" fmla="*/ 550069 w 2640806"/>
              <a:gd name="connsiteY253" fmla="*/ 1090746 h 1876559"/>
              <a:gd name="connsiteX254" fmla="*/ 561975 w 2640806"/>
              <a:gd name="connsiteY254" fmla="*/ 1064552 h 1876559"/>
              <a:gd name="connsiteX255" fmla="*/ 547688 w 2640806"/>
              <a:gd name="connsiteY255" fmla="*/ 1040740 h 1876559"/>
              <a:gd name="connsiteX256" fmla="*/ 490538 w 2640806"/>
              <a:gd name="connsiteY256" fmla="*/ 1076459 h 1876559"/>
              <a:gd name="connsiteX257" fmla="*/ 447675 w 2640806"/>
              <a:gd name="connsiteY257" fmla="*/ 1057409 h 1876559"/>
              <a:gd name="connsiteX258" fmla="*/ 454819 w 2640806"/>
              <a:gd name="connsiteY258" fmla="*/ 1026452 h 1876559"/>
              <a:gd name="connsiteX259" fmla="*/ 461963 w 2640806"/>
              <a:gd name="connsiteY259" fmla="*/ 988352 h 1876559"/>
              <a:gd name="connsiteX260" fmla="*/ 459582 w 2640806"/>
              <a:gd name="connsiteY260" fmla="*/ 976446 h 1876559"/>
              <a:gd name="connsiteX261" fmla="*/ 419100 w 2640806"/>
              <a:gd name="connsiteY261" fmla="*/ 959777 h 1876559"/>
              <a:gd name="connsiteX262" fmla="*/ 392907 w 2640806"/>
              <a:gd name="connsiteY262" fmla="*/ 905009 h 1876559"/>
              <a:gd name="connsiteX263" fmla="*/ 395288 w 2640806"/>
              <a:gd name="connsiteY263" fmla="*/ 857384 h 1876559"/>
              <a:gd name="connsiteX264" fmla="*/ 433388 w 2640806"/>
              <a:gd name="connsiteY264" fmla="*/ 835952 h 1876559"/>
              <a:gd name="connsiteX265" fmla="*/ 431007 w 2640806"/>
              <a:gd name="connsiteY265" fmla="*/ 800234 h 1876559"/>
              <a:gd name="connsiteX266" fmla="*/ 400050 w 2640806"/>
              <a:gd name="connsiteY266" fmla="*/ 819284 h 1876559"/>
              <a:gd name="connsiteX267" fmla="*/ 397669 w 2640806"/>
              <a:gd name="connsiteY267" fmla="*/ 781184 h 1876559"/>
              <a:gd name="connsiteX268" fmla="*/ 419100 w 2640806"/>
              <a:gd name="connsiteY268" fmla="*/ 743084 h 1876559"/>
              <a:gd name="connsiteX269" fmla="*/ 421482 w 2640806"/>
              <a:gd name="connsiteY269" fmla="*/ 695459 h 1876559"/>
              <a:gd name="connsiteX270" fmla="*/ 428625 w 2640806"/>
              <a:gd name="connsiteY270" fmla="*/ 669265 h 1876559"/>
              <a:gd name="connsiteX271" fmla="*/ 383382 w 2640806"/>
              <a:gd name="connsiteY271" fmla="*/ 669265 h 1876559"/>
              <a:gd name="connsiteX272" fmla="*/ 385763 w 2640806"/>
              <a:gd name="connsiteY272" fmla="*/ 619259 h 1876559"/>
              <a:gd name="connsiteX273" fmla="*/ 423863 w 2640806"/>
              <a:gd name="connsiteY273" fmla="*/ 602590 h 1876559"/>
              <a:gd name="connsiteX274" fmla="*/ 445294 w 2640806"/>
              <a:gd name="connsiteY274" fmla="*/ 562109 h 1876559"/>
              <a:gd name="connsiteX275" fmla="*/ 469107 w 2640806"/>
              <a:gd name="connsiteY275" fmla="*/ 526390 h 1876559"/>
              <a:gd name="connsiteX276" fmla="*/ 438150 w 2640806"/>
              <a:gd name="connsiteY276" fmla="*/ 519246 h 1876559"/>
              <a:gd name="connsiteX277" fmla="*/ 409575 w 2640806"/>
              <a:gd name="connsiteY277" fmla="*/ 521627 h 1876559"/>
              <a:gd name="connsiteX278" fmla="*/ 400050 w 2640806"/>
              <a:gd name="connsiteY278" fmla="*/ 552584 h 1876559"/>
              <a:gd name="connsiteX279" fmla="*/ 381000 w 2640806"/>
              <a:gd name="connsiteY279" fmla="*/ 588302 h 1876559"/>
              <a:gd name="connsiteX280" fmla="*/ 333375 w 2640806"/>
              <a:gd name="connsiteY280" fmla="*/ 614496 h 1876559"/>
              <a:gd name="connsiteX281" fmla="*/ 285750 w 2640806"/>
              <a:gd name="connsiteY281" fmla="*/ 635927 h 1876559"/>
              <a:gd name="connsiteX282" fmla="*/ 230982 w 2640806"/>
              <a:gd name="connsiteY282" fmla="*/ 643071 h 1876559"/>
              <a:gd name="connsiteX283" fmla="*/ 159544 w 2640806"/>
              <a:gd name="connsiteY283" fmla="*/ 631165 h 1876559"/>
              <a:gd name="connsiteX284" fmla="*/ 230982 w 2640806"/>
              <a:gd name="connsiteY284" fmla="*/ 612115 h 1876559"/>
              <a:gd name="connsiteX285" fmla="*/ 233363 w 2640806"/>
              <a:gd name="connsiteY285" fmla="*/ 581159 h 1876559"/>
              <a:gd name="connsiteX286" fmla="*/ 204788 w 2640806"/>
              <a:gd name="connsiteY286" fmla="*/ 557346 h 1876559"/>
              <a:gd name="connsiteX287" fmla="*/ 223838 w 2640806"/>
              <a:gd name="connsiteY287" fmla="*/ 531152 h 1876559"/>
              <a:gd name="connsiteX288" fmla="*/ 221457 w 2640806"/>
              <a:gd name="connsiteY288" fmla="*/ 495434 h 1876559"/>
              <a:gd name="connsiteX289" fmla="*/ 221457 w 2640806"/>
              <a:gd name="connsiteY289" fmla="*/ 495434 h 1876559"/>
              <a:gd name="connsiteX290" fmla="*/ 166688 w 2640806"/>
              <a:gd name="connsiteY290" fmla="*/ 500196 h 1876559"/>
              <a:gd name="connsiteX291" fmla="*/ 157163 w 2640806"/>
              <a:gd name="connsiteY291" fmla="*/ 533534 h 1876559"/>
              <a:gd name="connsiteX292" fmla="*/ 159544 w 2640806"/>
              <a:gd name="connsiteY292" fmla="*/ 478765 h 1876559"/>
              <a:gd name="connsiteX293" fmla="*/ 192882 w 2640806"/>
              <a:gd name="connsiteY293" fmla="*/ 433521 h 1876559"/>
              <a:gd name="connsiteX294" fmla="*/ 214313 w 2640806"/>
              <a:gd name="connsiteY294" fmla="*/ 414471 h 1876559"/>
              <a:gd name="connsiteX295" fmla="*/ 245269 w 2640806"/>
              <a:gd name="connsiteY295" fmla="*/ 393040 h 1876559"/>
              <a:gd name="connsiteX296" fmla="*/ 197644 w 2640806"/>
              <a:gd name="connsiteY296" fmla="*/ 378752 h 1876559"/>
              <a:gd name="connsiteX297" fmla="*/ 133350 w 2640806"/>
              <a:gd name="connsiteY297" fmla="*/ 378752 h 1876559"/>
              <a:gd name="connsiteX298" fmla="*/ 109538 w 2640806"/>
              <a:gd name="connsiteY298" fmla="*/ 378752 h 1876559"/>
              <a:gd name="connsiteX299" fmla="*/ 107157 w 2640806"/>
              <a:gd name="connsiteY299" fmla="*/ 433521 h 1876559"/>
              <a:gd name="connsiteX300" fmla="*/ 61913 w 2640806"/>
              <a:gd name="connsiteY300" fmla="*/ 378752 h 1876559"/>
              <a:gd name="connsiteX301" fmla="*/ 0 w 2640806"/>
              <a:gd name="connsiteY301" fmla="*/ 359702 h 1876559"/>
              <a:gd name="connsiteX302" fmla="*/ 0 w 2640806"/>
              <a:gd name="connsiteY302" fmla="*/ 338271 h 1876559"/>
              <a:gd name="connsiteX303" fmla="*/ 35719 w 2640806"/>
              <a:gd name="connsiteY303" fmla="*/ 314459 h 1876559"/>
              <a:gd name="connsiteX304" fmla="*/ 66675 w 2640806"/>
              <a:gd name="connsiteY304" fmla="*/ 273977 h 1876559"/>
              <a:gd name="connsiteX305" fmla="*/ 54769 w 2640806"/>
              <a:gd name="connsiteY305" fmla="*/ 238259 h 1876559"/>
              <a:gd name="connsiteX306" fmla="*/ 35719 w 2640806"/>
              <a:gd name="connsiteY306" fmla="*/ 214446 h 1876559"/>
              <a:gd name="connsiteX307" fmla="*/ 61913 w 2640806"/>
              <a:gd name="connsiteY307" fmla="*/ 200159 h 1876559"/>
              <a:gd name="connsiteX308" fmla="*/ 71438 w 2640806"/>
              <a:gd name="connsiteY308" fmla="*/ 159677 h 1876559"/>
              <a:gd name="connsiteX309" fmla="*/ 57150 w 2640806"/>
              <a:gd name="connsiteY309" fmla="*/ 123959 h 1876559"/>
              <a:gd name="connsiteX310" fmla="*/ 21432 w 2640806"/>
              <a:gd name="connsiteY310" fmla="*/ 81096 h 1876559"/>
              <a:gd name="connsiteX311" fmla="*/ 66675 w 2640806"/>
              <a:gd name="connsiteY311" fmla="*/ 57284 h 1876559"/>
              <a:gd name="connsiteX312" fmla="*/ 95250 w 2640806"/>
              <a:gd name="connsiteY312" fmla="*/ 47759 h 1876559"/>
              <a:gd name="connsiteX313" fmla="*/ 190500 w 2640806"/>
              <a:gd name="connsiteY313" fmla="*/ 134 h 1876559"/>
              <a:gd name="connsiteX314" fmla="*/ 269081 w 2640806"/>
              <a:gd name="connsiteY314" fmla="*/ 62046 h 1876559"/>
              <a:gd name="connsiteX315" fmla="*/ 404813 w 2640806"/>
              <a:gd name="connsiteY315"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693069 w 2640806"/>
              <a:gd name="connsiteY198" fmla="*/ 1788453 h 1876559"/>
              <a:gd name="connsiteX199" fmla="*/ 1647825 w 2640806"/>
              <a:gd name="connsiteY199" fmla="*/ 1747972 h 1876559"/>
              <a:gd name="connsiteX200" fmla="*/ 1609725 w 2640806"/>
              <a:gd name="connsiteY200" fmla="*/ 1724160 h 1876559"/>
              <a:gd name="connsiteX201" fmla="*/ 1566863 w 2640806"/>
              <a:gd name="connsiteY201" fmla="*/ 1717016 h 1876559"/>
              <a:gd name="connsiteX202" fmla="*/ 1526382 w 2640806"/>
              <a:gd name="connsiteY202" fmla="*/ 1717016 h 1876559"/>
              <a:gd name="connsiteX203" fmla="*/ 1483519 w 2640806"/>
              <a:gd name="connsiteY203" fmla="*/ 1707491 h 1876559"/>
              <a:gd name="connsiteX204" fmla="*/ 1343025 w 2640806"/>
              <a:gd name="connsiteY204" fmla="*/ 1528896 h 1876559"/>
              <a:gd name="connsiteX205" fmla="*/ 1297782 w 2640806"/>
              <a:gd name="connsiteY205" fmla="*/ 1483652 h 1876559"/>
              <a:gd name="connsiteX206" fmla="*/ 1262063 w 2640806"/>
              <a:gd name="connsiteY206" fmla="*/ 1450315 h 1876559"/>
              <a:gd name="connsiteX207" fmla="*/ 1228725 w 2640806"/>
              <a:gd name="connsiteY207" fmla="*/ 1431265 h 1876559"/>
              <a:gd name="connsiteX208" fmla="*/ 1159669 w 2640806"/>
              <a:gd name="connsiteY208" fmla="*/ 1426502 h 1876559"/>
              <a:gd name="connsiteX209" fmla="*/ 1102519 w 2640806"/>
              <a:gd name="connsiteY209" fmla="*/ 1424121 h 1876559"/>
              <a:gd name="connsiteX210" fmla="*/ 1062038 w 2640806"/>
              <a:gd name="connsiteY210" fmla="*/ 1407452 h 1876559"/>
              <a:gd name="connsiteX211" fmla="*/ 1014413 w 2640806"/>
              <a:gd name="connsiteY211" fmla="*/ 1388402 h 1876559"/>
              <a:gd name="connsiteX212" fmla="*/ 983457 w 2640806"/>
              <a:gd name="connsiteY212" fmla="*/ 1366971 h 1876559"/>
              <a:gd name="connsiteX213" fmla="*/ 942975 w 2640806"/>
              <a:gd name="connsiteY213" fmla="*/ 1343159 h 1876559"/>
              <a:gd name="connsiteX214" fmla="*/ 900113 w 2640806"/>
              <a:gd name="connsiteY214" fmla="*/ 1319346 h 1876559"/>
              <a:gd name="connsiteX215" fmla="*/ 912019 w 2640806"/>
              <a:gd name="connsiteY215" fmla="*/ 1364590 h 1876559"/>
              <a:gd name="connsiteX216" fmla="*/ 923925 w 2640806"/>
              <a:gd name="connsiteY216" fmla="*/ 1409834 h 1876559"/>
              <a:gd name="connsiteX217" fmla="*/ 938213 w 2640806"/>
              <a:gd name="connsiteY217" fmla="*/ 1450315 h 1876559"/>
              <a:gd name="connsiteX218" fmla="*/ 962025 w 2640806"/>
              <a:gd name="connsiteY218" fmla="*/ 1497940 h 1876559"/>
              <a:gd name="connsiteX219" fmla="*/ 971550 w 2640806"/>
              <a:gd name="connsiteY219" fmla="*/ 1550327 h 1876559"/>
              <a:gd name="connsiteX220" fmla="*/ 1002507 w 2640806"/>
              <a:gd name="connsiteY220" fmla="*/ 1614621 h 1876559"/>
              <a:gd name="connsiteX221" fmla="*/ 1021557 w 2640806"/>
              <a:gd name="connsiteY221" fmla="*/ 1647959 h 1876559"/>
              <a:gd name="connsiteX222" fmla="*/ 1035844 w 2640806"/>
              <a:gd name="connsiteY222" fmla="*/ 1671771 h 1876559"/>
              <a:gd name="connsiteX223" fmla="*/ 1102519 w 2640806"/>
              <a:gd name="connsiteY223" fmla="*/ 1678915 h 1876559"/>
              <a:gd name="connsiteX224" fmla="*/ 1154907 w 2640806"/>
              <a:gd name="connsiteY224" fmla="*/ 1697965 h 1876559"/>
              <a:gd name="connsiteX225" fmla="*/ 1171575 w 2640806"/>
              <a:gd name="connsiteY225" fmla="*/ 1709871 h 1876559"/>
              <a:gd name="connsiteX226" fmla="*/ 1176338 w 2640806"/>
              <a:gd name="connsiteY226" fmla="*/ 1717015 h 1876559"/>
              <a:gd name="connsiteX227" fmla="*/ 1178719 w 2640806"/>
              <a:gd name="connsiteY227" fmla="*/ 1726540 h 1876559"/>
              <a:gd name="connsiteX228" fmla="*/ 1181100 w 2640806"/>
              <a:gd name="connsiteY228" fmla="*/ 1728921 h 1876559"/>
              <a:gd name="connsiteX229" fmla="*/ 1204913 w 2640806"/>
              <a:gd name="connsiteY229" fmla="*/ 1793215 h 1876559"/>
              <a:gd name="connsiteX230" fmla="*/ 1169194 w 2640806"/>
              <a:gd name="connsiteY230" fmla="*/ 1800359 h 1876559"/>
              <a:gd name="connsiteX231" fmla="*/ 1140619 w 2640806"/>
              <a:gd name="connsiteY231" fmla="*/ 1745590 h 1876559"/>
              <a:gd name="connsiteX232" fmla="*/ 1121569 w 2640806"/>
              <a:gd name="connsiteY232" fmla="*/ 1726540 h 1876559"/>
              <a:gd name="connsiteX233" fmla="*/ 1128713 w 2640806"/>
              <a:gd name="connsiteY233" fmla="*/ 1790834 h 1876559"/>
              <a:gd name="connsiteX234" fmla="*/ 1119188 w 2640806"/>
              <a:gd name="connsiteY234" fmla="*/ 1790834 h 1876559"/>
              <a:gd name="connsiteX235" fmla="*/ 1088232 w 2640806"/>
              <a:gd name="connsiteY235" fmla="*/ 1740827 h 1876559"/>
              <a:gd name="connsiteX236" fmla="*/ 1057275 w 2640806"/>
              <a:gd name="connsiteY236" fmla="*/ 1717015 h 1876559"/>
              <a:gd name="connsiteX237" fmla="*/ 1042988 w 2640806"/>
              <a:gd name="connsiteY237" fmla="*/ 1745590 h 1876559"/>
              <a:gd name="connsiteX238" fmla="*/ 1021557 w 2640806"/>
              <a:gd name="connsiteY238" fmla="*/ 1750352 h 1876559"/>
              <a:gd name="connsiteX239" fmla="*/ 985838 w 2640806"/>
              <a:gd name="connsiteY239" fmla="*/ 1697965 h 1876559"/>
              <a:gd name="connsiteX240" fmla="*/ 919163 w 2640806"/>
              <a:gd name="connsiteY240" fmla="*/ 1671771 h 1876559"/>
              <a:gd name="connsiteX241" fmla="*/ 876300 w 2640806"/>
              <a:gd name="connsiteY241" fmla="*/ 1638434 h 1876559"/>
              <a:gd name="connsiteX242" fmla="*/ 857250 w 2640806"/>
              <a:gd name="connsiteY242" fmla="*/ 1576521 h 1876559"/>
              <a:gd name="connsiteX243" fmla="*/ 862013 w 2640806"/>
              <a:gd name="connsiteY243" fmla="*/ 1528896 h 1876559"/>
              <a:gd name="connsiteX244" fmla="*/ 864394 w 2640806"/>
              <a:gd name="connsiteY244" fmla="*/ 1464602 h 1876559"/>
              <a:gd name="connsiteX245" fmla="*/ 866775 w 2640806"/>
              <a:gd name="connsiteY245" fmla="*/ 1400309 h 1876559"/>
              <a:gd name="connsiteX246" fmla="*/ 862013 w 2640806"/>
              <a:gd name="connsiteY246" fmla="*/ 1333634 h 1876559"/>
              <a:gd name="connsiteX247" fmla="*/ 804863 w 2640806"/>
              <a:gd name="connsiteY247" fmla="*/ 1305059 h 1876559"/>
              <a:gd name="connsiteX248" fmla="*/ 754857 w 2640806"/>
              <a:gd name="connsiteY248" fmla="*/ 1281246 h 1876559"/>
              <a:gd name="connsiteX249" fmla="*/ 692944 w 2640806"/>
              <a:gd name="connsiteY249" fmla="*/ 1250290 h 1876559"/>
              <a:gd name="connsiteX250" fmla="*/ 609600 w 2640806"/>
              <a:gd name="connsiteY250" fmla="*/ 1209809 h 1876559"/>
              <a:gd name="connsiteX251" fmla="*/ 566738 w 2640806"/>
              <a:gd name="connsiteY251" fmla="*/ 1183615 h 1876559"/>
              <a:gd name="connsiteX252" fmla="*/ 528638 w 2640806"/>
              <a:gd name="connsiteY252" fmla="*/ 1138371 h 1876559"/>
              <a:gd name="connsiteX253" fmla="*/ 523875 w 2640806"/>
              <a:gd name="connsiteY253" fmla="*/ 1109796 h 1876559"/>
              <a:gd name="connsiteX254" fmla="*/ 550069 w 2640806"/>
              <a:gd name="connsiteY254" fmla="*/ 1090746 h 1876559"/>
              <a:gd name="connsiteX255" fmla="*/ 561975 w 2640806"/>
              <a:gd name="connsiteY255" fmla="*/ 1064552 h 1876559"/>
              <a:gd name="connsiteX256" fmla="*/ 547688 w 2640806"/>
              <a:gd name="connsiteY256" fmla="*/ 1040740 h 1876559"/>
              <a:gd name="connsiteX257" fmla="*/ 490538 w 2640806"/>
              <a:gd name="connsiteY257" fmla="*/ 1076459 h 1876559"/>
              <a:gd name="connsiteX258" fmla="*/ 447675 w 2640806"/>
              <a:gd name="connsiteY258" fmla="*/ 1057409 h 1876559"/>
              <a:gd name="connsiteX259" fmla="*/ 454819 w 2640806"/>
              <a:gd name="connsiteY259" fmla="*/ 1026452 h 1876559"/>
              <a:gd name="connsiteX260" fmla="*/ 461963 w 2640806"/>
              <a:gd name="connsiteY260" fmla="*/ 988352 h 1876559"/>
              <a:gd name="connsiteX261" fmla="*/ 459582 w 2640806"/>
              <a:gd name="connsiteY261" fmla="*/ 976446 h 1876559"/>
              <a:gd name="connsiteX262" fmla="*/ 419100 w 2640806"/>
              <a:gd name="connsiteY262" fmla="*/ 959777 h 1876559"/>
              <a:gd name="connsiteX263" fmla="*/ 392907 w 2640806"/>
              <a:gd name="connsiteY263" fmla="*/ 905009 h 1876559"/>
              <a:gd name="connsiteX264" fmla="*/ 395288 w 2640806"/>
              <a:gd name="connsiteY264" fmla="*/ 857384 h 1876559"/>
              <a:gd name="connsiteX265" fmla="*/ 433388 w 2640806"/>
              <a:gd name="connsiteY265" fmla="*/ 835952 h 1876559"/>
              <a:gd name="connsiteX266" fmla="*/ 431007 w 2640806"/>
              <a:gd name="connsiteY266" fmla="*/ 800234 h 1876559"/>
              <a:gd name="connsiteX267" fmla="*/ 400050 w 2640806"/>
              <a:gd name="connsiteY267" fmla="*/ 819284 h 1876559"/>
              <a:gd name="connsiteX268" fmla="*/ 397669 w 2640806"/>
              <a:gd name="connsiteY268" fmla="*/ 781184 h 1876559"/>
              <a:gd name="connsiteX269" fmla="*/ 419100 w 2640806"/>
              <a:gd name="connsiteY269" fmla="*/ 743084 h 1876559"/>
              <a:gd name="connsiteX270" fmla="*/ 421482 w 2640806"/>
              <a:gd name="connsiteY270" fmla="*/ 695459 h 1876559"/>
              <a:gd name="connsiteX271" fmla="*/ 428625 w 2640806"/>
              <a:gd name="connsiteY271" fmla="*/ 669265 h 1876559"/>
              <a:gd name="connsiteX272" fmla="*/ 383382 w 2640806"/>
              <a:gd name="connsiteY272" fmla="*/ 669265 h 1876559"/>
              <a:gd name="connsiteX273" fmla="*/ 385763 w 2640806"/>
              <a:gd name="connsiteY273" fmla="*/ 619259 h 1876559"/>
              <a:gd name="connsiteX274" fmla="*/ 423863 w 2640806"/>
              <a:gd name="connsiteY274" fmla="*/ 602590 h 1876559"/>
              <a:gd name="connsiteX275" fmla="*/ 445294 w 2640806"/>
              <a:gd name="connsiteY275" fmla="*/ 562109 h 1876559"/>
              <a:gd name="connsiteX276" fmla="*/ 469107 w 2640806"/>
              <a:gd name="connsiteY276" fmla="*/ 526390 h 1876559"/>
              <a:gd name="connsiteX277" fmla="*/ 438150 w 2640806"/>
              <a:gd name="connsiteY277" fmla="*/ 519246 h 1876559"/>
              <a:gd name="connsiteX278" fmla="*/ 409575 w 2640806"/>
              <a:gd name="connsiteY278" fmla="*/ 521627 h 1876559"/>
              <a:gd name="connsiteX279" fmla="*/ 400050 w 2640806"/>
              <a:gd name="connsiteY279" fmla="*/ 552584 h 1876559"/>
              <a:gd name="connsiteX280" fmla="*/ 381000 w 2640806"/>
              <a:gd name="connsiteY280" fmla="*/ 588302 h 1876559"/>
              <a:gd name="connsiteX281" fmla="*/ 333375 w 2640806"/>
              <a:gd name="connsiteY281" fmla="*/ 614496 h 1876559"/>
              <a:gd name="connsiteX282" fmla="*/ 285750 w 2640806"/>
              <a:gd name="connsiteY282" fmla="*/ 635927 h 1876559"/>
              <a:gd name="connsiteX283" fmla="*/ 230982 w 2640806"/>
              <a:gd name="connsiteY283" fmla="*/ 643071 h 1876559"/>
              <a:gd name="connsiteX284" fmla="*/ 159544 w 2640806"/>
              <a:gd name="connsiteY284" fmla="*/ 631165 h 1876559"/>
              <a:gd name="connsiteX285" fmla="*/ 230982 w 2640806"/>
              <a:gd name="connsiteY285" fmla="*/ 612115 h 1876559"/>
              <a:gd name="connsiteX286" fmla="*/ 233363 w 2640806"/>
              <a:gd name="connsiteY286" fmla="*/ 581159 h 1876559"/>
              <a:gd name="connsiteX287" fmla="*/ 204788 w 2640806"/>
              <a:gd name="connsiteY287" fmla="*/ 557346 h 1876559"/>
              <a:gd name="connsiteX288" fmla="*/ 223838 w 2640806"/>
              <a:gd name="connsiteY288" fmla="*/ 531152 h 1876559"/>
              <a:gd name="connsiteX289" fmla="*/ 221457 w 2640806"/>
              <a:gd name="connsiteY289" fmla="*/ 495434 h 1876559"/>
              <a:gd name="connsiteX290" fmla="*/ 221457 w 2640806"/>
              <a:gd name="connsiteY290" fmla="*/ 495434 h 1876559"/>
              <a:gd name="connsiteX291" fmla="*/ 166688 w 2640806"/>
              <a:gd name="connsiteY291" fmla="*/ 500196 h 1876559"/>
              <a:gd name="connsiteX292" fmla="*/ 157163 w 2640806"/>
              <a:gd name="connsiteY292" fmla="*/ 533534 h 1876559"/>
              <a:gd name="connsiteX293" fmla="*/ 159544 w 2640806"/>
              <a:gd name="connsiteY293" fmla="*/ 478765 h 1876559"/>
              <a:gd name="connsiteX294" fmla="*/ 192882 w 2640806"/>
              <a:gd name="connsiteY294" fmla="*/ 433521 h 1876559"/>
              <a:gd name="connsiteX295" fmla="*/ 214313 w 2640806"/>
              <a:gd name="connsiteY295" fmla="*/ 414471 h 1876559"/>
              <a:gd name="connsiteX296" fmla="*/ 245269 w 2640806"/>
              <a:gd name="connsiteY296" fmla="*/ 393040 h 1876559"/>
              <a:gd name="connsiteX297" fmla="*/ 197644 w 2640806"/>
              <a:gd name="connsiteY297" fmla="*/ 378752 h 1876559"/>
              <a:gd name="connsiteX298" fmla="*/ 133350 w 2640806"/>
              <a:gd name="connsiteY298" fmla="*/ 378752 h 1876559"/>
              <a:gd name="connsiteX299" fmla="*/ 109538 w 2640806"/>
              <a:gd name="connsiteY299" fmla="*/ 378752 h 1876559"/>
              <a:gd name="connsiteX300" fmla="*/ 107157 w 2640806"/>
              <a:gd name="connsiteY300" fmla="*/ 433521 h 1876559"/>
              <a:gd name="connsiteX301" fmla="*/ 61913 w 2640806"/>
              <a:gd name="connsiteY301" fmla="*/ 378752 h 1876559"/>
              <a:gd name="connsiteX302" fmla="*/ 0 w 2640806"/>
              <a:gd name="connsiteY302" fmla="*/ 359702 h 1876559"/>
              <a:gd name="connsiteX303" fmla="*/ 0 w 2640806"/>
              <a:gd name="connsiteY303" fmla="*/ 338271 h 1876559"/>
              <a:gd name="connsiteX304" fmla="*/ 35719 w 2640806"/>
              <a:gd name="connsiteY304" fmla="*/ 314459 h 1876559"/>
              <a:gd name="connsiteX305" fmla="*/ 66675 w 2640806"/>
              <a:gd name="connsiteY305" fmla="*/ 273977 h 1876559"/>
              <a:gd name="connsiteX306" fmla="*/ 54769 w 2640806"/>
              <a:gd name="connsiteY306" fmla="*/ 238259 h 1876559"/>
              <a:gd name="connsiteX307" fmla="*/ 35719 w 2640806"/>
              <a:gd name="connsiteY307" fmla="*/ 214446 h 1876559"/>
              <a:gd name="connsiteX308" fmla="*/ 61913 w 2640806"/>
              <a:gd name="connsiteY308" fmla="*/ 200159 h 1876559"/>
              <a:gd name="connsiteX309" fmla="*/ 71438 w 2640806"/>
              <a:gd name="connsiteY309" fmla="*/ 159677 h 1876559"/>
              <a:gd name="connsiteX310" fmla="*/ 57150 w 2640806"/>
              <a:gd name="connsiteY310" fmla="*/ 123959 h 1876559"/>
              <a:gd name="connsiteX311" fmla="*/ 21432 w 2640806"/>
              <a:gd name="connsiteY311" fmla="*/ 81096 h 1876559"/>
              <a:gd name="connsiteX312" fmla="*/ 66675 w 2640806"/>
              <a:gd name="connsiteY312" fmla="*/ 57284 h 1876559"/>
              <a:gd name="connsiteX313" fmla="*/ 95250 w 2640806"/>
              <a:gd name="connsiteY313" fmla="*/ 47759 h 1876559"/>
              <a:gd name="connsiteX314" fmla="*/ 190500 w 2640806"/>
              <a:gd name="connsiteY314" fmla="*/ 134 h 1876559"/>
              <a:gd name="connsiteX315" fmla="*/ 269081 w 2640806"/>
              <a:gd name="connsiteY315" fmla="*/ 62046 h 1876559"/>
              <a:gd name="connsiteX316" fmla="*/ 404813 w 2640806"/>
              <a:gd name="connsiteY316"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693069 w 2640806"/>
              <a:gd name="connsiteY198" fmla="*/ 1788453 h 1876559"/>
              <a:gd name="connsiteX199" fmla="*/ 1647825 w 2640806"/>
              <a:gd name="connsiteY199" fmla="*/ 1747972 h 1876559"/>
              <a:gd name="connsiteX200" fmla="*/ 1609725 w 2640806"/>
              <a:gd name="connsiteY200" fmla="*/ 1724160 h 1876559"/>
              <a:gd name="connsiteX201" fmla="*/ 1566863 w 2640806"/>
              <a:gd name="connsiteY201" fmla="*/ 1717016 h 1876559"/>
              <a:gd name="connsiteX202" fmla="*/ 1526382 w 2640806"/>
              <a:gd name="connsiteY202" fmla="*/ 1717016 h 1876559"/>
              <a:gd name="connsiteX203" fmla="*/ 1483519 w 2640806"/>
              <a:gd name="connsiteY203" fmla="*/ 1707491 h 1876559"/>
              <a:gd name="connsiteX204" fmla="*/ 1447800 w 2640806"/>
              <a:gd name="connsiteY204" fmla="*/ 1695585 h 1876559"/>
              <a:gd name="connsiteX205" fmla="*/ 1343025 w 2640806"/>
              <a:gd name="connsiteY205" fmla="*/ 1528896 h 1876559"/>
              <a:gd name="connsiteX206" fmla="*/ 1297782 w 2640806"/>
              <a:gd name="connsiteY206" fmla="*/ 1483652 h 1876559"/>
              <a:gd name="connsiteX207" fmla="*/ 1262063 w 2640806"/>
              <a:gd name="connsiteY207" fmla="*/ 1450315 h 1876559"/>
              <a:gd name="connsiteX208" fmla="*/ 1228725 w 2640806"/>
              <a:gd name="connsiteY208" fmla="*/ 1431265 h 1876559"/>
              <a:gd name="connsiteX209" fmla="*/ 1159669 w 2640806"/>
              <a:gd name="connsiteY209" fmla="*/ 1426502 h 1876559"/>
              <a:gd name="connsiteX210" fmla="*/ 1102519 w 2640806"/>
              <a:gd name="connsiteY210" fmla="*/ 1424121 h 1876559"/>
              <a:gd name="connsiteX211" fmla="*/ 1062038 w 2640806"/>
              <a:gd name="connsiteY211" fmla="*/ 1407452 h 1876559"/>
              <a:gd name="connsiteX212" fmla="*/ 1014413 w 2640806"/>
              <a:gd name="connsiteY212" fmla="*/ 1388402 h 1876559"/>
              <a:gd name="connsiteX213" fmla="*/ 983457 w 2640806"/>
              <a:gd name="connsiteY213" fmla="*/ 1366971 h 1876559"/>
              <a:gd name="connsiteX214" fmla="*/ 942975 w 2640806"/>
              <a:gd name="connsiteY214" fmla="*/ 1343159 h 1876559"/>
              <a:gd name="connsiteX215" fmla="*/ 900113 w 2640806"/>
              <a:gd name="connsiteY215" fmla="*/ 1319346 h 1876559"/>
              <a:gd name="connsiteX216" fmla="*/ 912019 w 2640806"/>
              <a:gd name="connsiteY216" fmla="*/ 1364590 h 1876559"/>
              <a:gd name="connsiteX217" fmla="*/ 923925 w 2640806"/>
              <a:gd name="connsiteY217" fmla="*/ 1409834 h 1876559"/>
              <a:gd name="connsiteX218" fmla="*/ 938213 w 2640806"/>
              <a:gd name="connsiteY218" fmla="*/ 1450315 h 1876559"/>
              <a:gd name="connsiteX219" fmla="*/ 962025 w 2640806"/>
              <a:gd name="connsiteY219" fmla="*/ 1497940 h 1876559"/>
              <a:gd name="connsiteX220" fmla="*/ 971550 w 2640806"/>
              <a:gd name="connsiteY220" fmla="*/ 1550327 h 1876559"/>
              <a:gd name="connsiteX221" fmla="*/ 1002507 w 2640806"/>
              <a:gd name="connsiteY221" fmla="*/ 1614621 h 1876559"/>
              <a:gd name="connsiteX222" fmla="*/ 1021557 w 2640806"/>
              <a:gd name="connsiteY222" fmla="*/ 1647959 h 1876559"/>
              <a:gd name="connsiteX223" fmla="*/ 1035844 w 2640806"/>
              <a:gd name="connsiteY223" fmla="*/ 1671771 h 1876559"/>
              <a:gd name="connsiteX224" fmla="*/ 1102519 w 2640806"/>
              <a:gd name="connsiteY224" fmla="*/ 1678915 h 1876559"/>
              <a:gd name="connsiteX225" fmla="*/ 1154907 w 2640806"/>
              <a:gd name="connsiteY225" fmla="*/ 1697965 h 1876559"/>
              <a:gd name="connsiteX226" fmla="*/ 1171575 w 2640806"/>
              <a:gd name="connsiteY226" fmla="*/ 1709871 h 1876559"/>
              <a:gd name="connsiteX227" fmla="*/ 1176338 w 2640806"/>
              <a:gd name="connsiteY227" fmla="*/ 1717015 h 1876559"/>
              <a:gd name="connsiteX228" fmla="*/ 1178719 w 2640806"/>
              <a:gd name="connsiteY228" fmla="*/ 1726540 h 1876559"/>
              <a:gd name="connsiteX229" fmla="*/ 1181100 w 2640806"/>
              <a:gd name="connsiteY229" fmla="*/ 1728921 h 1876559"/>
              <a:gd name="connsiteX230" fmla="*/ 1204913 w 2640806"/>
              <a:gd name="connsiteY230" fmla="*/ 1793215 h 1876559"/>
              <a:gd name="connsiteX231" fmla="*/ 1169194 w 2640806"/>
              <a:gd name="connsiteY231" fmla="*/ 1800359 h 1876559"/>
              <a:gd name="connsiteX232" fmla="*/ 1140619 w 2640806"/>
              <a:gd name="connsiteY232" fmla="*/ 1745590 h 1876559"/>
              <a:gd name="connsiteX233" fmla="*/ 1121569 w 2640806"/>
              <a:gd name="connsiteY233" fmla="*/ 1726540 h 1876559"/>
              <a:gd name="connsiteX234" fmla="*/ 1128713 w 2640806"/>
              <a:gd name="connsiteY234" fmla="*/ 1790834 h 1876559"/>
              <a:gd name="connsiteX235" fmla="*/ 1119188 w 2640806"/>
              <a:gd name="connsiteY235" fmla="*/ 1790834 h 1876559"/>
              <a:gd name="connsiteX236" fmla="*/ 1088232 w 2640806"/>
              <a:gd name="connsiteY236" fmla="*/ 1740827 h 1876559"/>
              <a:gd name="connsiteX237" fmla="*/ 1057275 w 2640806"/>
              <a:gd name="connsiteY237" fmla="*/ 1717015 h 1876559"/>
              <a:gd name="connsiteX238" fmla="*/ 1042988 w 2640806"/>
              <a:gd name="connsiteY238" fmla="*/ 1745590 h 1876559"/>
              <a:gd name="connsiteX239" fmla="*/ 1021557 w 2640806"/>
              <a:gd name="connsiteY239" fmla="*/ 1750352 h 1876559"/>
              <a:gd name="connsiteX240" fmla="*/ 985838 w 2640806"/>
              <a:gd name="connsiteY240" fmla="*/ 1697965 h 1876559"/>
              <a:gd name="connsiteX241" fmla="*/ 919163 w 2640806"/>
              <a:gd name="connsiteY241" fmla="*/ 1671771 h 1876559"/>
              <a:gd name="connsiteX242" fmla="*/ 876300 w 2640806"/>
              <a:gd name="connsiteY242" fmla="*/ 1638434 h 1876559"/>
              <a:gd name="connsiteX243" fmla="*/ 857250 w 2640806"/>
              <a:gd name="connsiteY243" fmla="*/ 1576521 h 1876559"/>
              <a:gd name="connsiteX244" fmla="*/ 862013 w 2640806"/>
              <a:gd name="connsiteY244" fmla="*/ 1528896 h 1876559"/>
              <a:gd name="connsiteX245" fmla="*/ 864394 w 2640806"/>
              <a:gd name="connsiteY245" fmla="*/ 1464602 h 1876559"/>
              <a:gd name="connsiteX246" fmla="*/ 866775 w 2640806"/>
              <a:gd name="connsiteY246" fmla="*/ 1400309 h 1876559"/>
              <a:gd name="connsiteX247" fmla="*/ 862013 w 2640806"/>
              <a:gd name="connsiteY247" fmla="*/ 1333634 h 1876559"/>
              <a:gd name="connsiteX248" fmla="*/ 804863 w 2640806"/>
              <a:gd name="connsiteY248" fmla="*/ 1305059 h 1876559"/>
              <a:gd name="connsiteX249" fmla="*/ 754857 w 2640806"/>
              <a:gd name="connsiteY249" fmla="*/ 1281246 h 1876559"/>
              <a:gd name="connsiteX250" fmla="*/ 692944 w 2640806"/>
              <a:gd name="connsiteY250" fmla="*/ 1250290 h 1876559"/>
              <a:gd name="connsiteX251" fmla="*/ 609600 w 2640806"/>
              <a:gd name="connsiteY251" fmla="*/ 1209809 h 1876559"/>
              <a:gd name="connsiteX252" fmla="*/ 566738 w 2640806"/>
              <a:gd name="connsiteY252" fmla="*/ 1183615 h 1876559"/>
              <a:gd name="connsiteX253" fmla="*/ 528638 w 2640806"/>
              <a:gd name="connsiteY253" fmla="*/ 1138371 h 1876559"/>
              <a:gd name="connsiteX254" fmla="*/ 523875 w 2640806"/>
              <a:gd name="connsiteY254" fmla="*/ 1109796 h 1876559"/>
              <a:gd name="connsiteX255" fmla="*/ 550069 w 2640806"/>
              <a:gd name="connsiteY255" fmla="*/ 1090746 h 1876559"/>
              <a:gd name="connsiteX256" fmla="*/ 561975 w 2640806"/>
              <a:gd name="connsiteY256" fmla="*/ 1064552 h 1876559"/>
              <a:gd name="connsiteX257" fmla="*/ 547688 w 2640806"/>
              <a:gd name="connsiteY257" fmla="*/ 1040740 h 1876559"/>
              <a:gd name="connsiteX258" fmla="*/ 490538 w 2640806"/>
              <a:gd name="connsiteY258" fmla="*/ 1076459 h 1876559"/>
              <a:gd name="connsiteX259" fmla="*/ 447675 w 2640806"/>
              <a:gd name="connsiteY259" fmla="*/ 1057409 h 1876559"/>
              <a:gd name="connsiteX260" fmla="*/ 454819 w 2640806"/>
              <a:gd name="connsiteY260" fmla="*/ 1026452 h 1876559"/>
              <a:gd name="connsiteX261" fmla="*/ 461963 w 2640806"/>
              <a:gd name="connsiteY261" fmla="*/ 988352 h 1876559"/>
              <a:gd name="connsiteX262" fmla="*/ 459582 w 2640806"/>
              <a:gd name="connsiteY262" fmla="*/ 976446 h 1876559"/>
              <a:gd name="connsiteX263" fmla="*/ 419100 w 2640806"/>
              <a:gd name="connsiteY263" fmla="*/ 959777 h 1876559"/>
              <a:gd name="connsiteX264" fmla="*/ 392907 w 2640806"/>
              <a:gd name="connsiteY264" fmla="*/ 905009 h 1876559"/>
              <a:gd name="connsiteX265" fmla="*/ 395288 w 2640806"/>
              <a:gd name="connsiteY265" fmla="*/ 857384 h 1876559"/>
              <a:gd name="connsiteX266" fmla="*/ 433388 w 2640806"/>
              <a:gd name="connsiteY266" fmla="*/ 835952 h 1876559"/>
              <a:gd name="connsiteX267" fmla="*/ 431007 w 2640806"/>
              <a:gd name="connsiteY267" fmla="*/ 800234 h 1876559"/>
              <a:gd name="connsiteX268" fmla="*/ 400050 w 2640806"/>
              <a:gd name="connsiteY268" fmla="*/ 819284 h 1876559"/>
              <a:gd name="connsiteX269" fmla="*/ 397669 w 2640806"/>
              <a:gd name="connsiteY269" fmla="*/ 781184 h 1876559"/>
              <a:gd name="connsiteX270" fmla="*/ 419100 w 2640806"/>
              <a:gd name="connsiteY270" fmla="*/ 743084 h 1876559"/>
              <a:gd name="connsiteX271" fmla="*/ 421482 w 2640806"/>
              <a:gd name="connsiteY271" fmla="*/ 695459 h 1876559"/>
              <a:gd name="connsiteX272" fmla="*/ 428625 w 2640806"/>
              <a:gd name="connsiteY272" fmla="*/ 669265 h 1876559"/>
              <a:gd name="connsiteX273" fmla="*/ 383382 w 2640806"/>
              <a:gd name="connsiteY273" fmla="*/ 669265 h 1876559"/>
              <a:gd name="connsiteX274" fmla="*/ 385763 w 2640806"/>
              <a:gd name="connsiteY274" fmla="*/ 619259 h 1876559"/>
              <a:gd name="connsiteX275" fmla="*/ 423863 w 2640806"/>
              <a:gd name="connsiteY275" fmla="*/ 602590 h 1876559"/>
              <a:gd name="connsiteX276" fmla="*/ 445294 w 2640806"/>
              <a:gd name="connsiteY276" fmla="*/ 562109 h 1876559"/>
              <a:gd name="connsiteX277" fmla="*/ 469107 w 2640806"/>
              <a:gd name="connsiteY277" fmla="*/ 526390 h 1876559"/>
              <a:gd name="connsiteX278" fmla="*/ 438150 w 2640806"/>
              <a:gd name="connsiteY278" fmla="*/ 519246 h 1876559"/>
              <a:gd name="connsiteX279" fmla="*/ 409575 w 2640806"/>
              <a:gd name="connsiteY279" fmla="*/ 521627 h 1876559"/>
              <a:gd name="connsiteX280" fmla="*/ 400050 w 2640806"/>
              <a:gd name="connsiteY280" fmla="*/ 552584 h 1876559"/>
              <a:gd name="connsiteX281" fmla="*/ 381000 w 2640806"/>
              <a:gd name="connsiteY281" fmla="*/ 588302 h 1876559"/>
              <a:gd name="connsiteX282" fmla="*/ 333375 w 2640806"/>
              <a:gd name="connsiteY282" fmla="*/ 614496 h 1876559"/>
              <a:gd name="connsiteX283" fmla="*/ 285750 w 2640806"/>
              <a:gd name="connsiteY283" fmla="*/ 635927 h 1876559"/>
              <a:gd name="connsiteX284" fmla="*/ 230982 w 2640806"/>
              <a:gd name="connsiteY284" fmla="*/ 643071 h 1876559"/>
              <a:gd name="connsiteX285" fmla="*/ 159544 w 2640806"/>
              <a:gd name="connsiteY285" fmla="*/ 631165 h 1876559"/>
              <a:gd name="connsiteX286" fmla="*/ 230982 w 2640806"/>
              <a:gd name="connsiteY286" fmla="*/ 612115 h 1876559"/>
              <a:gd name="connsiteX287" fmla="*/ 233363 w 2640806"/>
              <a:gd name="connsiteY287" fmla="*/ 581159 h 1876559"/>
              <a:gd name="connsiteX288" fmla="*/ 204788 w 2640806"/>
              <a:gd name="connsiteY288" fmla="*/ 557346 h 1876559"/>
              <a:gd name="connsiteX289" fmla="*/ 223838 w 2640806"/>
              <a:gd name="connsiteY289" fmla="*/ 531152 h 1876559"/>
              <a:gd name="connsiteX290" fmla="*/ 221457 w 2640806"/>
              <a:gd name="connsiteY290" fmla="*/ 495434 h 1876559"/>
              <a:gd name="connsiteX291" fmla="*/ 221457 w 2640806"/>
              <a:gd name="connsiteY291" fmla="*/ 495434 h 1876559"/>
              <a:gd name="connsiteX292" fmla="*/ 166688 w 2640806"/>
              <a:gd name="connsiteY292" fmla="*/ 500196 h 1876559"/>
              <a:gd name="connsiteX293" fmla="*/ 157163 w 2640806"/>
              <a:gd name="connsiteY293" fmla="*/ 533534 h 1876559"/>
              <a:gd name="connsiteX294" fmla="*/ 159544 w 2640806"/>
              <a:gd name="connsiteY294" fmla="*/ 478765 h 1876559"/>
              <a:gd name="connsiteX295" fmla="*/ 192882 w 2640806"/>
              <a:gd name="connsiteY295" fmla="*/ 433521 h 1876559"/>
              <a:gd name="connsiteX296" fmla="*/ 214313 w 2640806"/>
              <a:gd name="connsiteY296" fmla="*/ 414471 h 1876559"/>
              <a:gd name="connsiteX297" fmla="*/ 245269 w 2640806"/>
              <a:gd name="connsiteY297" fmla="*/ 393040 h 1876559"/>
              <a:gd name="connsiteX298" fmla="*/ 197644 w 2640806"/>
              <a:gd name="connsiteY298" fmla="*/ 378752 h 1876559"/>
              <a:gd name="connsiteX299" fmla="*/ 133350 w 2640806"/>
              <a:gd name="connsiteY299" fmla="*/ 378752 h 1876559"/>
              <a:gd name="connsiteX300" fmla="*/ 109538 w 2640806"/>
              <a:gd name="connsiteY300" fmla="*/ 378752 h 1876559"/>
              <a:gd name="connsiteX301" fmla="*/ 107157 w 2640806"/>
              <a:gd name="connsiteY301" fmla="*/ 433521 h 1876559"/>
              <a:gd name="connsiteX302" fmla="*/ 61913 w 2640806"/>
              <a:gd name="connsiteY302" fmla="*/ 378752 h 1876559"/>
              <a:gd name="connsiteX303" fmla="*/ 0 w 2640806"/>
              <a:gd name="connsiteY303" fmla="*/ 359702 h 1876559"/>
              <a:gd name="connsiteX304" fmla="*/ 0 w 2640806"/>
              <a:gd name="connsiteY304" fmla="*/ 338271 h 1876559"/>
              <a:gd name="connsiteX305" fmla="*/ 35719 w 2640806"/>
              <a:gd name="connsiteY305" fmla="*/ 314459 h 1876559"/>
              <a:gd name="connsiteX306" fmla="*/ 66675 w 2640806"/>
              <a:gd name="connsiteY306" fmla="*/ 273977 h 1876559"/>
              <a:gd name="connsiteX307" fmla="*/ 54769 w 2640806"/>
              <a:gd name="connsiteY307" fmla="*/ 238259 h 1876559"/>
              <a:gd name="connsiteX308" fmla="*/ 35719 w 2640806"/>
              <a:gd name="connsiteY308" fmla="*/ 214446 h 1876559"/>
              <a:gd name="connsiteX309" fmla="*/ 61913 w 2640806"/>
              <a:gd name="connsiteY309" fmla="*/ 200159 h 1876559"/>
              <a:gd name="connsiteX310" fmla="*/ 71438 w 2640806"/>
              <a:gd name="connsiteY310" fmla="*/ 159677 h 1876559"/>
              <a:gd name="connsiteX311" fmla="*/ 57150 w 2640806"/>
              <a:gd name="connsiteY311" fmla="*/ 123959 h 1876559"/>
              <a:gd name="connsiteX312" fmla="*/ 21432 w 2640806"/>
              <a:gd name="connsiteY312" fmla="*/ 81096 h 1876559"/>
              <a:gd name="connsiteX313" fmla="*/ 66675 w 2640806"/>
              <a:gd name="connsiteY313" fmla="*/ 57284 h 1876559"/>
              <a:gd name="connsiteX314" fmla="*/ 95250 w 2640806"/>
              <a:gd name="connsiteY314" fmla="*/ 47759 h 1876559"/>
              <a:gd name="connsiteX315" fmla="*/ 190500 w 2640806"/>
              <a:gd name="connsiteY315" fmla="*/ 134 h 1876559"/>
              <a:gd name="connsiteX316" fmla="*/ 269081 w 2640806"/>
              <a:gd name="connsiteY316" fmla="*/ 62046 h 1876559"/>
              <a:gd name="connsiteX317" fmla="*/ 404813 w 2640806"/>
              <a:gd name="connsiteY317"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693069 w 2640806"/>
              <a:gd name="connsiteY198" fmla="*/ 1788453 h 1876559"/>
              <a:gd name="connsiteX199" fmla="*/ 1647825 w 2640806"/>
              <a:gd name="connsiteY199" fmla="*/ 1747972 h 1876559"/>
              <a:gd name="connsiteX200" fmla="*/ 1609725 w 2640806"/>
              <a:gd name="connsiteY200" fmla="*/ 1724160 h 1876559"/>
              <a:gd name="connsiteX201" fmla="*/ 1566863 w 2640806"/>
              <a:gd name="connsiteY201" fmla="*/ 1717016 h 1876559"/>
              <a:gd name="connsiteX202" fmla="*/ 1526382 w 2640806"/>
              <a:gd name="connsiteY202" fmla="*/ 1717016 h 1876559"/>
              <a:gd name="connsiteX203" fmla="*/ 1483519 w 2640806"/>
              <a:gd name="connsiteY203" fmla="*/ 1707491 h 1876559"/>
              <a:gd name="connsiteX204" fmla="*/ 1447800 w 2640806"/>
              <a:gd name="connsiteY204" fmla="*/ 1695585 h 1876559"/>
              <a:gd name="connsiteX205" fmla="*/ 1419225 w 2640806"/>
              <a:gd name="connsiteY205" fmla="*/ 1657485 h 1876559"/>
              <a:gd name="connsiteX206" fmla="*/ 1343025 w 2640806"/>
              <a:gd name="connsiteY206" fmla="*/ 1528896 h 1876559"/>
              <a:gd name="connsiteX207" fmla="*/ 1297782 w 2640806"/>
              <a:gd name="connsiteY207" fmla="*/ 1483652 h 1876559"/>
              <a:gd name="connsiteX208" fmla="*/ 1262063 w 2640806"/>
              <a:gd name="connsiteY208" fmla="*/ 1450315 h 1876559"/>
              <a:gd name="connsiteX209" fmla="*/ 1228725 w 2640806"/>
              <a:gd name="connsiteY209" fmla="*/ 1431265 h 1876559"/>
              <a:gd name="connsiteX210" fmla="*/ 1159669 w 2640806"/>
              <a:gd name="connsiteY210" fmla="*/ 1426502 h 1876559"/>
              <a:gd name="connsiteX211" fmla="*/ 1102519 w 2640806"/>
              <a:gd name="connsiteY211" fmla="*/ 1424121 h 1876559"/>
              <a:gd name="connsiteX212" fmla="*/ 1062038 w 2640806"/>
              <a:gd name="connsiteY212" fmla="*/ 1407452 h 1876559"/>
              <a:gd name="connsiteX213" fmla="*/ 1014413 w 2640806"/>
              <a:gd name="connsiteY213" fmla="*/ 1388402 h 1876559"/>
              <a:gd name="connsiteX214" fmla="*/ 983457 w 2640806"/>
              <a:gd name="connsiteY214" fmla="*/ 1366971 h 1876559"/>
              <a:gd name="connsiteX215" fmla="*/ 942975 w 2640806"/>
              <a:gd name="connsiteY215" fmla="*/ 1343159 h 1876559"/>
              <a:gd name="connsiteX216" fmla="*/ 900113 w 2640806"/>
              <a:gd name="connsiteY216" fmla="*/ 1319346 h 1876559"/>
              <a:gd name="connsiteX217" fmla="*/ 912019 w 2640806"/>
              <a:gd name="connsiteY217" fmla="*/ 1364590 h 1876559"/>
              <a:gd name="connsiteX218" fmla="*/ 923925 w 2640806"/>
              <a:gd name="connsiteY218" fmla="*/ 1409834 h 1876559"/>
              <a:gd name="connsiteX219" fmla="*/ 938213 w 2640806"/>
              <a:gd name="connsiteY219" fmla="*/ 1450315 h 1876559"/>
              <a:gd name="connsiteX220" fmla="*/ 962025 w 2640806"/>
              <a:gd name="connsiteY220" fmla="*/ 1497940 h 1876559"/>
              <a:gd name="connsiteX221" fmla="*/ 971550 w 2640806"/>
              <a:gd name="connsiteY221" fmla="*/ 1550327 h 1876559"/>
              <a:gd name="connsiteX222" fmla="*/ 1002507 w 2640806"/>
              <a:gd name="connsiteY222" fmla="*/ 1614621 h 1876559"/>
              <a:gd name="connsiteX223" fmla="*/ 1021557 w 2640806"/>
              <a:gd name="connsiteY223" fmla="*/ 1647959 h 1876559"/>
              <a:gd name="connsiteX224" fmla="*/ 1035844 w 2640806"/>
              <a:gd name="connsiteY224" fmla="*/ 1671771 h 1876559"/>
              <a:gd name="connsiteX225" fmla="*/ 1102519 w 2640806"/>
              <a:gd name="connsiteY225" fmla="*/ 1678915 h 1876559"/>
              <a:gd name="connsiteX226" fmla="*/ 1154907 w 2640806"/>
              <a:gd name="connsiteY226" fmla="*/ 1697965 h 1876559"/>
              <a:gd name="connsiteX227" fmla="*/ 1171575 w 2640806"/>
              <a:gd name="connsiteY227" fmla="*/ 1709871 h 1876559"/>
              <a:gd name="connsiteX228" fmla="*/ 1176338 w 2640806"/>
              <a:gd name="connsiteY228" fmla="*/ 1717015 h 1876559"/>
              <a:gd name="connsiteX229" fmla="*/ 1178719 w 2640806"/>
              <a:gd name="connsiteY229" fmla="*/ 1726540 h 1876559"/>
              <a:gd name="connsiteX230" fmla="*/ 1181100 w 2640806"/>
              <a:gd name="connsiteY230" fmla="*/ 1728921 h 1876559"/>
              <a:gd name="connsiteX231" fmla="*/ 1204913 w 2640806"/>
              <a:gd name="connsiteY231" fmla="*/ 1793215 h 1876559"/>
              <a:gd name="connsiteX232" fmla="*/ 1169194 w 2640806"/>
              <a:gd name="connsiteY232" fmla="*/ 1800359 h 1876559"/>
              <a:gd name="connsiteX233" fmla="*/ 1140619 w 2640806"/>
              <a:gd name="connsiteY233" fmla="*/ 1745590 h 1876559"/>
              <a:gd name="connsiteX234" fmla="*/ 1121569 w 2640806"/>
              <a:gd name="connsiteY234" fmla="*/ 1726540 h 1876559"/>
              <a:gd name="connsiteX235" fmla="*/ 1128713 w 2640806"/>
              <a:gd name="connsiteY235" fmla="*/ 1790834 h 1876559"/>
              <a:gd name="connsiteX236" fmla="*/ 1119188 w 2640806"/>
              <a:gd name="connsiteY236" fmla="*/ 1790834 h 1876559"/>
              <a:gd name="connsiteX237" fmla="*/ 1088232 w 2640806"/>
              <a:gd name="connsiteY237" fmla="*/ 1740827 h 1876559"/>
              <a:gd name="connsiteX238" fmla="*/ 1057275 w 2640806"/>
              <a:gd name="connsiteY238" fmla="*/ 1717015 h 1876559"/>
              <a:gd name="connsiteX239" fmla="*/ 1042988 w 2640806"/>
              <a:gd name="connsiteY239" fmla="*/ 1745590 h 1876559"/>
              <a:gd name="connsiteX240" fmla="*/ 1021557 w 2640806"/>
              <a:gd name="connsiteY240" fmla="*/ 1750352 h 1876559"/>
              <a:gd name="connsiteX241" fmla="*/ 985838 w 2640806"/>
              <a:gd name="connsiteY241" fmla="*/ 1697965 h 1876559"/>
              <a:gd name="connsiteX242" fmla="*/ 919163 w 2640806"/>
              <a:gd name="connsiteY242" fmla="*/ 1671771 h 1876559"/>
              <a:gd name="connsiteX243" fmla="*/ 876300 w 2640806"/>
              <a:gd name="connsiteY243" fmla="*/ 1638434 h 1876559"/>
              <a:gd name="connsiteX244" fmla="*/ 857250 w 2640806"/>
              <a:gd name="connsiteY244" fmla="*/ 1576521 h 1876559"/>
              <a:gd name="connsiteX245" fmla="*/ 862013 w 2640806"/>
              <a:gd name="connsiteY245" fmla="*/ 1528896 h 1876559"/>
              <a:gd name="connsiteX246" fmla="*/ 864394 w 2640806"/>
              <a:gd name="connsiteY246" fmla="*/ 1464602 h 1876559"/>
              <a:gd name="connsiteX247" fmla="*/ 866775 w 2640806"/>
              <a:gd name="connsiteY247" fmla="*/ 1400309 h 1876559"/>
              <a:gd name="connsiteX248" fmla="*/ 862013 w 2640806"/>
              <a:gd name="connsiteY248" fmla="*/ 1333634 h 1876559"/>
              <a:gd name="connsiteX249" fmla="*/ 804863 w 2640806"/>
              <a:gd name="connsiteY249" fmla="*/ 1305059 h 1876559"/>
              <a:gd name="connsiteX250" fmla="*/ 754857 w 2640806"/>
              <a:gd name="connsiteY250" fmla="*/ 1281246 h 1876559"/>
              <a:gd name="connsiteX251" fmla="*/ 692944 w 2640806"/>
              <a:gd name="connsiteY251" fmla="*/ 1250290 h 1876559"/>
              <a:gd name="connsiteX252" fmla="*/ 609600 w 2640806"/>
              <a:gd name="connsiteY252" fmla="*/ 1209809 h 1876559"/>
              <a:gd name="connsiteX253" fmla="*/ 566738 w 2640806"/>
              <a:gd name="connsiteY253" fmla="*/ 1183615 h 1876559"/>
              <a:gd name="connsiteX254" fmla="*/ 528638 w 2640806"/>
              <a:gd name="connsiteY254" fmla="*/ 1138371 h 1876559"/>
              <a:gd name="connsiteX255" fmla="*/ 523875 w 2640806"/>
              <a:gd name="connsiteY255" fmla="*/ 1109796 h 1876559"/>
              <a:gd name="connsiteX256" fmla="*/ 550069 w 2640806"/>
              <a:gd name="connsiteY256" fmla="*/ 1090746 h 1876559"/>
              <a:gd name="connsiteX257" fmla="*/ 561975 w 2640806"/>
              <a:gd name="connsiteY257" fmla="*/ 1064552 h 1876559"/>
              <a:gd name="connsiteX258" fmla="*/ 547688 w 2640806"/>
              <a:gd name="connsiteY258" fmla="*/ 1040740 h 1876559"/>
              <a:gd name="connsiteX259" fmla="*/ 490538 w 2640806"/>
              <a:gd name="connsiteY259" fmla="*/ 1076459 h 1876559"/>
              <a:gd name="connsiteX260" fmla="*/ 447675 w 2640806"/>
              <a:gd name="connsiteY260" fmla="*/ 1057409 h 1876559"/>
              <a:gd name="connsiteX261" fmla="*/ 454819 w 2640806"/>
              <a:gd name="connsiteY261" fmla="*/ 1026452 h 1876559"/>
              <a:gd name="connsiteX262" fmla="*/ 461963 w 2640806"/>
              <a:gd name="connsiteY262" fmla="*/ 988352 h 1876559"/>
              <a:gd name="connsiteX263" fmla="*/ 459582 w 2640806"/>
              <a:gd name="connsiteY263" fmla="*/ 976446 h 1876559"/>
              <a:gd name="connsiteX264" fmla="*/ 419100 w 2640806"/>
              <a:gd name="connsiteY264" fmla="*/ 959777 h 1876559"/>
              <a:gd name="connsiteX265" fmla="*/ 392907 w 2640806"/>
              <a:gd name="connsiteY265" fmla="*/ 905009 h 1876559"/>
              <a:gd name="connsiteX266" fmla="*/ 395288 w 2640806"/>
              <a:gd name="connsiteY266" fmla="*/ 857384 h 1876559"/>
              <a:gd name="connsiteX267" fmla="*/ 433388 w 2640806"/>
              <a:gd name="connsiteY267" fmla="*/ 835952 h 1876559"/>
              <a:gd name="connsiteX268" fmla="*/ 431007 w 2640806"/>
              <a:gd name="connsiteY268" fmla="*/ 800234 h 1876559"/>
              <a:gd name="connsiteX269" fmla="*/ 400050 w 2640806"/>
              <a:gd name="connsiteY269" fmla="*/ 819284 h 1876559"/>
              <a:gd name="connsiteX270" fmla="*/ 397669 w 2640806"/>
              <a:gd name="connsiteY270" fmla="*/ 781184 h 1876559"/>
              <a:gd name="connsiteX271" fmla="*/ 419100 w 2640806"/>
              <a:gd name="connsiteY271" fmla="*/ 743084 h 1876559"/>
              <a:gd name="connsiteX272" fmla="*/ 421482 w 2640806"/>
              <a:gd name="connsiteY272" fmla="*/ 695459 h 1876559"/>
              <a:gd name="connsiteX273" fmla="*/ 428625 w 2640806"/>
              <a:gd name="connsiteY273" fmla="*/ 669265 h 1876559"/>
              <a:gd name="connsiteX274" fmla="*/ 383382 w 2640806"/>
              <a:gd name="connsiteY274" fmla="*/ 669265 h 1876559"/>
              <a:gd name="connsiteX275" fmla="*/ 385763 w 2640806"/>
              <a:gd name="connsiteY275" fmla="*/ 619259 h 1876559"/>
              <a:gd name="connsiteX276" fmla="*/ 423863 w 2640806"/>
              <a:gd name="connsiteY276" fmla="*/ 602590 h 1876559"/>
              <a:gd name="connsiteX277" fmla="*/ 445294 w 2640806"/>
              <a:gd name="connsiteY277" fmla="*/ 562109 h 1876559"/>
              <a:gd name="connsiteX278" fmla="*/ 469107 w 2640806"/>
              <a:gd name="connsiteY278" fmla="*/ 526390 h 1876559"/>
              <a:gd name="connsiteX279" fmla="*/ 438150 w 2640806"/>
              <a:gd name="connsiteY279" fmla="*/ 519246 h 1876559"/>
              <a:gd name="connsiteX280" fmla="*/ 409575 w 2640806"/>
              <a:gd name="connsiteY280" fmla="*/ 521627 h 1876559"/>
              <a:gd name="connsiteX281" fmla="*/ 400050 w 2640806"/>
              <a:gd name="connsiteY281" fmla="*/ 552584 h 1876559"/>
              <a:gd name="connsiteX282" fmla="*/ 381000 w 2640806"/>
              <a:gd name="connsiteY282" fmla="*/ 588302 h 1876559"/>
              <a:gd name="connsiteX283" fmla="*/ 333375 w 2640806"/>
              <a:gd name="connsiteY283" fmla="*/ 614496 h 1876559"/>
              <a:gd name="connsiteX284" fmla="*/ 285750 w 2640806"/>
              <a:gd name="connsiteY284" fmla="*/ 635927 h 1876559"/>
              <a:gd name="connsiteX285" fmla="*/ 230982 w 2640806"/>
              <a:gd name="connsiteY285" fmla="*/ 643071 h 1876559"/>
              <a:gd name="connsiteX286" fmla="*/ 159544 w 2640806"/>
              <a:gd name="connsiteY286" fmla="*/ 631165 h 1876559"/>
              <a:gd name="connsiteX287" fmla="*/ 230982 w 2640806"/>
              <a:gd name="connsiteY287" fmla="*/ 612115 h 1876559"/>
              <a:gd name="connsiteX288" fmla="*/ 233363 w 2640806"/>
              <a:gd name="connsiteY288" fmla="*/ 581159 h 1876559"/>
              <a:gd name="connsiteX289" fmla="*/ 204788 w 2640806"/>
              <a:gd name="connsiteY289" fmla="*/ 557346 h 1876559"/>
              <a:gd name="connsiteX290" fmla="*/ 223838 w 2640806"/>
              <a:gd name="connsiteY290" fmla="*/ 531152 h 1876559"/>
              <a:gd name="connsiteX291" fmla="*/ 221457 w 2640806"/>
              <a:gd name="connsiteY291" fmla="*/ 495434 h 1876559"/>
              <a:gd name="connsiteX292" fmla="*/ 221457 w 2640806"/>
              <a:gd name="connsiteY292" fmla="*/ 495434 h 1876559"/>
              <a:gd name="connsiteX293" fmla="*/ 166688 w 2640806"/>
              <a:gd name="connsiteY293" fmla="*/ 500196 h 1876559"/>
              <a:gd name="connsiteX294" fmla="*/ 157163 w 2640806"/>
              <a:gd name="connsiteY294" fmla="*/ 533534 h 1876559"/>
              <a:gd name="connsiteX295" fmla="*/ 159544 w 2640806"/>
              <a:gd name="connsiteY295" fmla="*/ 478765 h 1876559"/>
              <a:gd name="connsiteX296" fmla="*/ 192882 w 2640806"/>
              <a:gd name="connsiteY296" fmla="*/ 433521 h 1876559"/>
              <a:gd name="connsiteX297" fmla="*/ 214313 w 2640806"/>
              <a:gd name="connsiteY297" fmla="*/ 414471 h 1876559"/>
              <a:gd name="connsiteX298" fmla="*/ 245269 w 2640806"/>
              <a:gd name="connsiteY298" fmla="*/ 393040 h 1876559"/>
              <a:gd name="connsiteX299" fmla="*/ 197644 w 2640806"/>
              <a:gd name="connsiteY299" fmla="*/ 378752 h 1876559"/>
              <a:gd name="connsiteX300" fmla="*/ 133350 w 2640806"/>
              <a:gd name="connsiteY300" fmla="*/ 378752 h 1876559"/>
              <a:gd name="connsiteX301" fmla="*/ 109538 w 2640806"/>
              <a:gd name="connsiteY301" fmla="*/ 378752 h 1876559"/>
              <a:gd name="connsiteX302" fmla="*/ 107157 w 2640806"/>
              <a:gd name="connsiteY302" fmla="*/ 433521 h 1876559"/>
              <a:gd name="connsiteX303" fmla="*/ 61913 w 2640806"/>
              <a:gd name="connsiteY303" fmla="*/ 378752 h 1876559"/>
              <a:gd name="connsiteX304" fmla="*/ 0 w 2640806"/>
              <a:gd name="connsiteY304" fmla="*/ 359702 h 1876559"/>
              <a:gd name="connsiteX305" fmla="*/ 0 w 2640806"/>
              <a:gd name="connsiteY305" fmla="*/ 338271 h 1876559"/>
              <a:gd name="connsiteX306" fmla="*/ 35719 w 2640806"/>
              <a:gd name="connsiteY306" fmla="*/ 314459 h 1876559"/>
              <a:gd name="connsiteX307" fmla="*/ 66675 w 2640806"/>
              <a:gd name="connsiteY307" fmla="*/ 273977 h 1876559"/>
              <a:gd name="connsiteX308" fmla="*/ 54769 w 2640806"/>
              <a:gd name="connsiteY308" fmla="*/ 238259 h 1876559"/>
              <a:gd name="connsiteX309" fmla="*/ 35719 w 2640806"/>
              <a:gd name="connsiteY309" fmla="*/ 214446 h 1876559"/>
              <a:gd name="connsiteX310" fmla="*/ 61913 w 2640806"/>
              <a:gd name="connsiteY310" fmla="*/ 200159 h 1876559"/>
              <a:gd name="connsiteX311" fmla="*/ 71438 w 2640806"/>
              <a:gd name="connsiteY311" fmla="*/ 159677 h 1876559"/>
              <a:gd name="connsiteX312" fmla="*/ 57150 w 2640806"/>
              <a:gd name="connsiteY312" fmla="*/ 123959 h 1876559"/>
              <a:gd name="connsiteX313" fmla="*/ 21432 w 2640806"/>
              <a:gd name="connsiteY313" fmla="*/ 81096 h 1876559"/>
              <a:gd name="connsiteX314" fmla="*/ 66675 w 2640806"/>
              <a:gd name="connsiteY314" fmla="*/ 57284 h 1876559"/>
              <a:gd name="connsiteX315" fmla="*/ 95250 w 2640806"/>
              <a:gd name="connsiteY315" fmla="*/ 47759 h 1876559"/>
              <a:gd name="connsiteX316" fmla="*/ 190500 w 2640806"/>
              <a:gd name="connsiteY316" fmla="*/ 134 h 1876559"/>
              <a:gd name="connsiteX317" fmla="*/ 269081 w 2640806"/>
              <a:gd name="connsiteY317" fmla="*/ 62046 h 1876559"/>
              <a:gd name="connsiteX318" fmla="*/ 404813 w 2640806"/>
              <a:gd name="connsiteY318"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614488 w 2640806"/>
              <a:gd name="connsiteY192" fmla="*/ 1707490 h 1876559"/>
              <a:gd name="connsiteX193" fmla="*/ 1638300 w 2640806"/>
              <a:gd name="connsiteY193" fmla="*/ 1712252 h 1876559"/>
              <a:gd name="connsiteX194" fmla="*/ 1693069 w 2640806"/>
              <a:gd name="connsiteY194" fmla="*/ 1764640 h 1876559"/>
              <a:gd name="connsiteX195" fmla="*/ 1719263 w 2640806"/>
              <a:gd name="connsiteY195" fmla="*/ 1817028 h 1876559"/>
              <a:gd name="connsiteX196" fmla="*/ 1754981 w 2640806"/>
              <a:gd name="connsiteY196" fmla="*/ 1876559 h 1876559"/>
              <a:gd name="connsiteX197" fmla="*/ 1704975 w 2640806"/>
              <a:gd name="connsiteY197" fmla="*/ 1831315 h 1876559"/>
              <a:gd name="connsiteX198" fmla="*/ 1693069 w 2640806"/>
              <a:gd name="connsiteY198" fmla="*/ 1788453 h 1876559"/>
              <a:gd name="connsiteX199" fmla="*/ 1647825 w 2640806"/>
              <a:gd name="connsiteY199" fmla="*/ 1747972 h 1876559"/>
              <a:gd name="connsiteX200" fmla="*/ 1609725 w 2640806"/>
              <a:gd name="connsiteY200" fmla="*/ 1724160 h 1876559"/>
              <a:gd name="connsiteX201" fmla="*/ 1566863 w 2640806"/>
              <a:gd name="connsiteY201" fmla="*/ 1717016 h 1876559"/>
              <a:gd name="connsiteX202" fmla="*/ 1526382 w 2640806"/>
              <a:gd name="connsiteY202" fmla="*/ 1717016 h 1876559"/>
              <a:gd name="connsiteX203" fmla="*/ 1483519 w 2640806"/>
              <a:gd name="connsiteY203" fmla="*/ 1707491 h 1876559"/>
              <a:gd name="connsiteX204" fmla="*/ 1447800 w 2640806"/>
              <a:gd name="connsiteY204" fmla="*/ 1695585 h 1876559"/>
              <a:gd name="connsiteX205" fmla="*/ 1419225 w 2640806"/>
              <a:gd name="connsiteY205" fmla="*/ 1657485 h 1876559"/>
              <a:gd name="connsiteX206" fmla="*/ 1412082 w 2640806"/>
              <a:gd name="connsiteY206" fmla="*/ 1628910 h 1876559"/>
              <a:gd name="connsiteX207" fmla="*/ 1343025 w 2640806"/>
              <a:gd name="connsiteY207" fmla="*/ 1528896 h 1876559"/>
              <a:gd name="connsiteX208" fmla="*/ 1297782 w 2640806"/>
              <a:gd name="connsiteY208" fmla="*/ 1483652 h 1876559"/>
              <a:gd name="connsiteX209" fmla="*/ 1262063 w 2640806"/>
              <a:gd name="connsiteY209" fmla="*/ 1450315 h 1876559"/>
              <a:gd name="connsiteX210" fmla="*/ 1228725 w 2640806"/>
              <a:gd name="connsiteY210" fmla="*/ 1431265 h 1876559"/>
              <a:gd name="connsiteX211" fmla="*/ 1159669 w 2640806"/>
              <a:gd name="connsiteY211" fmla="*/ 1426502 h 1876559"/>
              <a:gd name="connsiteX212" fmla="*/ 1102519 w 2640806"/>
              <a:gd name="connsiteY212" fmla="*/ 1424121 h 1876559"/>
              <a:gd name="connsiteX213" fmla="*/ 1062038 w 2640806"/>
              <a:gd name="connsiteY213" fmla="*/ 1407452 h 1876559"/>
              <a:gd name="connsiteX214" fmla="*/ 1014413 w 2640806"/>
              <a:gd name="connsiteY214" fmla="*/ 1388402 h 1876559"/>
              <a:gd name="connsiteX215" fmla="*/ 983457 w 2640806"/>
              <a:gd name="connsiteY215" fmla="*/ 1366971 h 1876559"/>
              <a:gd name="connsiteX216" fmla="*/ 942975 w 2640806"/>
              <a:gd name="connsiteY216" fmla="*/ 1343159 h 1876559"/>
              <a:gd name="connsiteX217" fmla="*/ 900113 w 2640806"/>
              <a:gd name="connsiteY217" fmla="*/ 1319346 h 1876559"/>
              <a:gd name="connsiteX218" fmla="*/ 912019 w 2640806"/>
              <a:gd name="connsiteY218" fmla="*/ 1364590 h 1876559"/>
              <a:gd name="connsiteX219" fmla="*/ 923925 w 2640806"/>
              <a:gd name="connsiteY219" fmla="*/ 1409834 h 1876559"/>
              <a:gd name="connsiteX220" fmla="*/ 938213 w 2640806"/>
              <a:gd name="connsiteY220" fmla="*/ 1450315 h 1876559"/>
              <a:gd name="connsiteX221" fmla="*/ 962025 w 2640806"/>
              <a:gd name="connsiteY221" fmla="*/ 1497940 h 1876559"/>
              <a:gd name="connsiteX222" fmla="*/ 971550 w 2640806"/>
              <a:gd name="connsiteY222" fmla="*/ 1550327 h 1876559"/>
              <a:gd name="connsiteX223" fmla="*/ 1002507 w 2640806"/>
              <a:gd name="connsiteY223" fmla="*/ 1614621 h 1876559"/>
              <a:gd name="connsiteX224" fmla="*/ 1021557 w 2640806"/>
              <a:gd name="connsiteY224" fmla="*/ 1647959 h 1876559"/>
              <a:gd name="connsiteX225" fmla="*/ 1035844 w 2640806"/>
              <a:gd name="connsiteY225" fmla="*/ 1671771 h 1876559"/>
              <a:gd name="connsiteX226" fmla="*/ 1102519 w 2640806"/>
              <a:gd name="connsiteY226" fmla="*/ 1678915 h 1876559"/>
              <a:gd name="connsiteX227" fmla="*/ 1154907 w 2640806"/>
              <a:gd name="connsiteY227" fmla="*/ 1697965 h 1876559"/>
              <a:gd name="connsiteX228" fmla="*/ 1171575 w 2640806"/>
              <a:gd name="connsiteY228" fmla="*/ 1709871 h 1876559"/>
              <a:gd name="connsiteX229" fmla="*/ 1176338 w 2640806"/>
              <a:gd name="connsiteY229" fmla="*/ 1717015 h 1876559"/>
              <a:gd name="connsiteX230" fmla="*/ 1178719 w 2640806"/>
              <a:gd name="connsiteY230" fmla="*/ 1726540 h 1876559"/>
              <a:gd name="connsiteX231" fmla="*/ 1181100 w 2640806"/>
              <a:gd name="connsiteY231" fmla="*/ 1728921 h 1876559"/>
              <a:gd name="connsiteX232" fmla="*/ 1204913 w 2640806"/>
              <a:gd name="connsiteY232" fmla="*/ 1793215 h 1876559"/>
              <a:gd name="connsiteX233" fmla="*/ 1169194 w 2640806"/>
              <a:gd name="connsiteY233" fmla="*/ 1800359 h 1876559"/>
              <a:gd name="connsiteX234" fmla="*/ 1140619 w 2640806"/>
              <a:gd name="connsiteY234" fmla="*/ 1745590 h 1876559"/>
              <a:gd name="connsiteX235" fmla="*/ 1121569 w 2640806"/>
              <a:gd name="connsiteY235" fmla="*/ 1726540 h 1876559"/>
              <a:gd name="connsiteX236" fmla="*/ 1128713 w 2640806"/>
              <a:gd name="connsiteY236" fmla="*/ 1790834 h 1876559"/>
              <a:gd name="connsiteX237" fmla="*/ 1119188 w 2640806"/>
              <a:gd name="connsiteY237" fmla="*/ 1790834 h 1876559"/>
              <a:gd name="connsiteX238" fmla="*/ 1088232 w 2640806"/>
              <a:gd name="connsiteY238" fmla="*/ 1740827 h 1876559"/>
              <a:gd name="connsiteX239" fmla="*/ 1057275 w 2640806"/>
              <a:gd name="connsiteY239" fmla="*/ 1717015 h 1876559"/>
              <a:gd name="connsiteX240" fmla="*/ 1042988 w 2640806"/>
              <a:gd name="connsiteY240" fmla="*/ 1745590 h 1876559"/>
              <a:gd name="connsiteX241" fmla="*/ 1021557 w 2640806"/>
              <a:gd name="connsiteY241" fmla="*/ 1750352 h 1876559"/>
              <a:gd name="connsiteX242" fmla="*/ 985838 w 2640806"/>
              <a:gd name="connsiteY242" fmla="*/ 1697965 h 1876559"/>
              <a:gd name="connsiteX243" fmla="*/ 919163 w 2640806"/>
              <a:gd name="connsiteY243" fmla="*/ 1671771 h 1876559"/>
              <a:gd name="connsiteX244" fmla="*/ 876300 w 2640806"/>
              <a:gd name="connsiteY244" fmla="*/ 1638434 h 1876559"/>
              <a:gd name="connsiteX245" fmla="*/ 857250 w 2640806"/>
              <a:gd name="connsiteY245" fmla="*/ 1576521 h 1876559"/>
              <a:gd name="connsiteX246" fmla="*/ 862013 w 2640806"/>
              <a:gd name="connsiteY246" fmla="*/ 1528896 h 1876559"/>
              <a:gd name="connsiteX247" fmla="*/ 864394 w 2640806"/>
              <a:gd name="connsiteY247" fmla="*/ 1464602 h 1876559"/>
              <a:gd name="connsiteX248" fmla="*/ 866775 w 2640806"/>
              <a:gd name="connsiteY248" fmla="*/ 1400309 h 1876559"/>
              <a:gd name="connsiteX249" fmla="*/ 862013 w 2640806"/>
              <a:gd name="connsiteY249" fmla="*/ 1333634 h 1876559"/>
              <a:gd name="connsiteX250" fmla="*/ 804863 w 2640806"/>
              <a:gd name="connsiteY250" fmla="*/ 1305059 h 1876559"/>
              <a:gd name="connsiteX251" fmla="*/ 754857 w 2640806"/>
              <a:gd name="connsiteY251" fmla="*/ 1281246 h 1876559"/>
              <a:gd name="connsiteX252" fmla="*/ 692944 w 2640806"/>
              <a:gd name="connsiteY252" fmla="*/ 1250290 h 1876559"/>
              <a:gd name="connsiteX253" fmla="*/ 609600 w 2640806"/>
              <a:gd name="connsiteY253" fmla="*/ 1209809 h 1876559"/>
              <a:gd name="connsiteX254" fmla="*/ 566738 w 2640806"/>
              <a:gd name="connsiteY254" fmla="*/ 1183615 h 1876559"/>
              <a:gd name="connsiteX255" fmla="*/ 528638 w 2640806"/>
              <a:gd name="connsiteY255" fmla="*/ 1138371 h 1876559"/>
              <a:gd name="connsiteX256" fmla="*/ 523875 w 2640806"/>
              <a:gd name="connsiteY256" fmla="*/ 1109796 h 1876559"/>
              <a:gd name="connsiteX257" fmla="*/ 550069 w 2640806"/>
              <a:gd name="connsiteY257" fmla="*/ 1090746 h 1876559"/>
              <a:gd name="connsiteX258" fmla="*/ 561975 w 2640806"/>
              <a:gd name="connsiteY258" fmla="*/ 1064552 h 1876559"/>
              <a:gd name="connsiteX259" fmla="*/ 547688 w 2640806"/>
              <a:gd name="connsiteY259" fmla="*/ 1040740 h 1876559"/>
              <a:gd name="connsiteX260" fmla="*/ 490538 w 2640806"/>
              <a:gd name="connsiteY260" fmla="*/ 1076459 h 1876559"/>
              <a:gd name="connsiteX261" fmla="*/ 447675 w 2640806"/>
              <a:gd name="connsiteY261" fmla="*/ 1057409 h 1876559"/>
              <a:gd name="connsiteX262" fmla="*/ 454819 w 2640806"/>
              <a:gd name="connsiteY262" fmla="*/ 1026452 h 1876559"/>
              <a:gd name="connsiteX263" fmla="*/ 461963 w 2640806"/>
              <a:gd name="connsiteY263" fmla="*/ 988352 h 1876559"/>
              <a:gd name="connsiteX264" fmla="*/ 459582 w 2640806"/>
              <a:gd name="connsiteY264" fmla="*/ 976446 h 1876559"/>
              <a:gd name="connsiteX265" fmla="*/ 419100 w 2640806"/>
              <a:gd name="connsiteY265" fmla="*/ 959777 h 1876559"/>
              <a:gd name="connsiteX266" fmla="*/ 392907 w 2640806"/>
              <a:gd name="connsiteY266" fmla="*/ 905009 h 1876559"/>
              <a:gd name="connsiteX267" fmla="*/ 395288 w 2640806"/>
              <a:gd name="connsiteY267" fmla="*/ 857384 h 1876559"/>
              <a:gd name="connsiteX268" fmla="*/ 433388 w 2640806"/>
              <a:gd name="connsiteY268" fmla="*/ 835952 h 1876559"/>
              <a:gd name="connsiteX269" fmla="*/ 431007 w 2640806"/>
              <a:gd name="connsiteY269" fmla="*/ 800234 h 1876559"/>
              <a:gd name="connsiteX270" fmla="*/ 400050 w 2640806"/>
              <a:gd name="connsiteY270" fmla="*/ 819284 h 1876559"/>
              <a:gd name="connsiteX271" fmla="*/ 397669 w 2640806"/>
              <a:gd name="connsiteY271" fmla="*/ 781184 h 1876559"/>
              <a:gd name="connsiteX272" fmla="*/ 419100 w 2640806"/>
              <a:gd name="connsiteY272" fmla="*/ 743084 h 1876559"/>
              <a:gd name="connsiteX273" fmla="*/ 421482 w 2640806"/>
              <a:gd name="connsiteY273" fmla="*/ 695459 h 1876559"/>
              <a:gd name="connsiteX274" fmla="*/ 428625 w 2640806"/>
              <a:gd name="connsiteY274" fmla="*/ 669265 h 1876559"/>
              <a:gd name="connsiteX275" fmla="*/ 383382 w 2640806"/>
              <a:gd name="connsiteY275" fmla="*/ 669265 h 1876559"/>
              <a:gd name="connsiteX276" fmla="*/ 385763 w 2640806"/>
              <a:gd name="connsiteY276" fmla="*/ 619259 h 1876559"/>
              <a:gd name="connsiteX277" fmla="*/ 423863 w 2640806"/>
              <a:gd name="connsiteY277" fmla="*/ 602590 h 1876559"/>
              <a:gd name="connsiteX278" fmla="*/ 445294 w 2640806"/>
              <a:gd name="connsiteY278" fmla="*/ 562109 h 1876559"/>
              <a:gd name="connsiteX279" fmla="*/ 469107 w 2640806"/>
              <a:gd name="connsiteY279" fmla="*/ 526390 h 1876559"/>
              <a:gd name="connsiteX280" fmla="*/ 438150 w 2640806"/>
              <a:gd name="connsiteY280" fmla="*/ 519246 h 1876559"/>
              <a:gd name="connsiteX281" fmla="*/ 409575 w 2640806"/>
              <a:gd name="connsiteY281" fmla="*/ 521627 h 1876559"/>
              <a:gd name="connsiteX282" fmla="*/ 400050 w 2640806"/>
              <a:gd name="connsiteY282" fmla="*/ 552584 h 1876559"/>
              <a:gd name="connsiteX283" fmla="*/ 381000 w 2640806"/>
              <a:gd name="connsiteY283" fmla="*/ 588302 h 1876559"/>
              <a:gd name="connsiteX284" fmla="*/ 333375 w 2640806"/>
              <a:gd name="connsiteY284" fmla="*/ 614496 h 1876559"/>
              <a:gd name="connsiteX285" fmla="*/ 285750 w 2640806"/>
              <a:gd name="connsiteY285" fmla="*/ 635927 h 1876559"/>
              <a:gd name="connsiteX286" fmla="*/ 230982 w 2640806"/>
              <a:gd name="connsiteY286" fmla="*/ 643071 h 1876559"/>
              <a:gd name="connsiteX287" fmla="*/ 159544 w 2640806"/>
              <a:gd name="connsiteY287" fmla="*/ 631165 h 1876559"/>
              <a:gd name="connsiteX288" fmla="*/ 230982 w 2640806"/>
              <a:gd name="connsiteY288" fmla="*/ 612115 h 1876559"/>
              <a:gd name="connsiteX289" fmla="*/ 233363 w 2640806"/>
              <a:gd name="connsiteY289" fmla="*/ 581159 h 1876559"/>
              <a:gd name="connsiteX290" fmla="*/ 204788 w 2640806"/>
              <a:gd name="connsiteY290" fmla="*/ 557346 h 1876559"/>
              <a:gd name="connsiteX291" fmla="*/ 223838 w 2640806"/>
              <a:gd name="connsiteY291" fmla="*/ 531152 h 1876559"/>
              <a:gd name="connsiteX292" fmla="*/ 221457 w 2640806"/>
              <a:gd name="connsiteY292" fmla="*/ 495434 h 1876559"/>
              <a:gd name="connsiteX293" fmla="*/ 221457 w 2640806"/>
              <a:gd name="connsiteY293" fmla="*/ 495434 h 1876559"/>
              <a:gd name="connsiteX294" fmla="*/ 166688 w 2640806"/>
              <a:gd name="connsiteY294" fmla="*/ 500196 h 1876559"/>
              <a:gd name="connsiteX295" fmla="*/ 157163 w 2640806"/>
              <a:gd name="connsiteY295" fmla="*/ 533534 h 1876559"/>
              <a:gd name="connsiteX296" fmla="*/ 159544 w 2640806"/>
              <a:gd name="connsiteY296" fmla="*/ 478765 h 1876559"/>
              <a:gd name="connsiteX297" fmla="*/ 192882 w 2640806"/>
              <a:gd name="connsiteY297" fmla="*/ 433521 h 1876559"/>
              <a:gd name="connsiteX298" fmla="*/ 214313 w 2640806"/>
              <a:gd name="connsiteY298" fmla="*/ 414471 h 1876559"/>
              <a:gd name="connsiteX299" fmla="*/ 245269 w 2640806"/>
              <a:gd name="connsiteY299" fmla="*/ 393040 h 1876559"/>
              <a:gd name="connsiteX300" fmla="*/ 197644 w 2640806"/>
              <a:gd name="connsiteY300" fmla="*/ 378752 h 1876559"/>
              <a:gd name="connsiteX301" fmla="*/ 133350 w 2640806"/>
              <a:gd name="connsiteY301" fmla="*/ 378752 h 1876559"/>
              <a:gd name="connsiteX302" fmla="*/ 109538 w 2640806"/>
              <a:gd name="connsiteY302" fmla="*/ 378752 h 1876559"/>
              <a:gd name="connsiteX303" fmla="*/ 107157 w 2640806"/>
              <a:gd name="connsiteY303" fmla="*/ 433521 h 1876559"/>
              <a:gd name="connsiteX304" fmla="*/ 61913 w 2640806"/>
              <a:gd name="connsiteY304" fmla="*/ 378752 h 1876559"/>
              <a:gd name="connsiteX305" fmla="*/ 0 w 2640806"/>
              <a:gd name="connsiteY305" fmla="*/ 359702 h 1876559"/>
              <a:gd name="connsiteX306" fmla="*/ 0 w 2640806"/>
              <a:gd name="connsiteY306" fmla="*/ 338271 h 1876559"/>
              <a:gd name="connsiteX307" fmla="*/ 35719 w 2640806"/>
              <a:gd name="connsiteY307" fmla="*/ 314459 h 1876559"/>
              <a:gd name="connsiteX308" fmla="*/ 66675 w 2640806"/>
              <a:gd name="connsiteY308" fmla="*/ 273977 h 1876559"/>
              <a:gd name="connsiteX309" fmla="*/ 54769 w 2640806"/>
              <a:gd name="connsiteY309" fmla="*/ 238259 h 1876559"/>
              <a:gd name="connsiteX310" fmla="*/ 35719 w 2640806"/>
              <a:gd name="connsiteY310" fmla="*/ 214446 h 1876559"/>
              <a:gd name="connsiteX311" fmla="*/ 61913 w 2640806"/>
              <a:gd name="connsiteY311" fmla="*/ 200159 h 1876559"/>
              <a:gd name="connsiteX312" fmla="*/ 71438 w 2640806"/>
              <a:gd name="connsiteY312" fmla="*/ 159677 h 1876559"/>
              <a:gd name="connsiteX313" fmla="*/ 57150 w 2640806"/>
              <a:gd name="connsiteY313" fmla="*/ 123959 h 1876559"/>
              <a:gd name="connsiteX314" fmla="*/ 21432 w 2640806"/>
              <a:gd name="connsiteY314" fmla="*/ 81096 h 1876559"/>
              <a:gd name="connsiteX315" fmla="*/ 66675 w 2640806"/>
              <a:gd name="connsiteY315" fmla="*/ 57284 h 1876559"/>
              <a:gd name="connsiteX316" fmla="*/ 95250 w 2640806"/>
              <a:gd name="connsiteY316" fmla="*/ 47759 h 1876559"/>
              <a:gd name="connsiteX317" fmla="*/ 190500 w 2640806"/>
              <a:gd name="connsiteY317" fmla="*/ 134 h 1876559"/>
              <a:gd name="connsiteX318" fmla="*/ 269081 w 2640806"/>
              <a:gd name="connsiteY318" fmla="*/ 62046 h 1876559"/>
              <a:gd name="connsiteX319" fmla="*/ 404813 w 2640806"/>
              <a:gd name="connsiteY319"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564482 w 2640806"/>
              <a:gd name="connsiteY192" fmla="*/ 1690822 h 1876559"/>
              <a:gd name="connsiteX193" fmla="*/ 1614488 w 2640806"/>
              <a:gd name="connsiteY193" fmla="*/ 1707490 h 1876559"/>
              <a:gd name="connsiteX194" fmla="*/ 1638300 w 2640806"/>
              <a:gd name="connsiteY194" fmla="*/ 1712252 h 1876559"/>
              <a:gd name="connsiteX195" fmla="*/ 1693069 w 2640806"/>
              <a:gd name="connsiteY195" fmla="*/ 1764640 h 1876559"/>
              <a:gd name="connsiteX196" fmla="*/ 1719263 w 2640806"/>
              <a:gd name="connsiteY196" fmla="*/ 1817028 h 1876559"/>
              <a:gd name="connsiteX197" fmla="*/ 1754981 w 2640806"/>
              <a:gd name="connsiteY197" fmla="*/ 1876559 h 1876559"/>
              <a:gd name="connsiteX198" fmla="*/ 1704975 w 2640806"/>
              <a:gd name="connsiteY198" fmla="*/ 1831315 h 1876559"/>
              <a:gd name="connsiteX199" fmla="*/ 1693069 w 2640806"/>
              <a:gd name="connsiteY199" fmla="*/ 1788453 h 1876559"/>
              <a:gd name="connsiteX200" fmla="*/ 1647825 w 2640806"/>
              <a:gd name="connsiteY200" fmla="*/ 1747972 h 1876559"/>
              <a:gd name="connsiteX201" fmla="*/ 1609725 w 2640806"/>
              <a:gd name="connsiteY201" fmla="*/ 1724160 h 1876559"/>
              <a:gd name="connsiteX202" fmla="*/ 1566863 w 2640806"/>
              <a:gd name="connsiteY202" fmla="*/ 1717016 h 1876559"/>
              <a:gd name="connsiteX203" fmla="*/ 1526382 w 2640806"/>
              <a:gd name="connsiteY203" fmla="*/ 1717016 h 1876559"/>
              <a:gd name="connsiteX204" fmla="*/ 1483519 w 2640806"/>
              <a:gd name="connsiteY204" fmla="*/ 1707491 h 1876559"/>
              <a:gd name="connsiteX205" fmla="*/ 1447800 w 2640806"/>
              <a:gd name="connsiteY205" fmla="*/ 1695585 h 1876559"/>
              <a:gd name="connsiteX206" fmla="*/ 1419225 w 2640806"/>
              <a:gd name="connsiteY206" fmla="*/ 1657485 h 1876559"/>
              <a:gd name="connsiteX207" fmla="*/ 1412082 w 2640806"/>
              <a:gd name="connsiteY207" fmla="*/ 1628910 h 1876559"/>
              <a:gd name="connsiteX208" fmla="*/ 1343025 w 2640806"/>
              <a:gd name="connsiteY208" fmla="*/ 1528896 h 1876559"/>
              <a:gd name="connsiteX209" fmla="*/ 1297782 w 2640806"/>
              <a:gd name="connsiteY209" fmla="*/ 1483652 h 1876559"/>
              <a:gd name="connsiteX210" fmla="*/ 1262063 w 2640806"/>
              <a:gd name="connsiteY210" fmla="*/ 1450315 h 1876559"/>
              <a:gd name="connsiteX211" fmla="*/ 1228725 w 2640806"/>
              <a:gd name="connsiteY211" fmla="*/ 1431265 h 1876559"/>
              <a:gd name="connsiteX212" fmla="*/ 1159669 w 2640806"/>
              <a:gd name="connsiteY212" fmla="*/ 1426502 h 1876559"/>
              <a:gd name="connsiteX213" fmla="*/ 1102519 w 2640806"/>
              <a:gd name="connsiteY213" fmla="*/ 1424121 h 1876559"/>
              <a:gd name="connsiteX214" fmla="*/ 1062038 w 2640806"/>
              <a:gd name="connsiteY214" fmla="*/ 1407452 h 1876559"/>
              <a:gd name="connsiteX215" fmla="*/ 1014413 w 2640806"/>
              <a:gd name="connsiteY215" fmla="*/ 1388402 h 1876559"/>
              <a:gd name="connsiteX216" fmla="*/ 983457 w 2640806"/>
              <a:gd name="connsiteY216" fmla="*/ 1366971 h 1876559"/>
              <a:gd name="connsiteX217" fmla="*/ 942975 w 2640806"/>
              <a:gd name="connsiteY217" fmla="*/ 1343159 h 1876559"/>
              <a:gd name="connsiteX218" fmla="*/ 900113 w 2640806"/>
              <a:gd name="connsiteY218" fmla="*/ 1319346 h 1876559"/>
              <a:gd name="connsiteX219" fmla="*/ 912019 w 2640806"/>
              <a:gd name="connsiteY219" fmla="*/ 1364590 h 1876559"/>
              <a:gd name="connsiteX220" fmla="*/ 923925 w 2640806"/>
              <a:gd name="connsiteY220" fmla="*/ 1409834 h 1876559"/>
              <a:gd name="connsiteX221" fmla="*/ 938213 w 2640806"/>
              <a:gd name="connsiteY221" fmla="*/ 1450315 h 1876559"/>
              <a:gd name="connsiteX222" fmla="*/ 962025 w 2640806"/>
              <a:gd name="connsiteY222" fmla="*/ 1497940 h 1876559"/>
              <a:gd name="connsiteX223" fmla="*/ 971550 w 2640806"/>
              <a:gd name="connsiteY223" fmla="*/ 1550327 h 1876559"/>
              <a:gd name="connsiteX224" fmla="*/ 1002507 w 2640806"/>
              <a:gd name="connsiteY224" fmla="*/ 1614621 h 1876559"/>
              <a:gd name="connsiteX225" fmla="*/ 1021557 w 2640806"/>
              <a:gd name="connsiteY225" fmla="*/ 1647959 h 1876559"/>
              <a:gd name="connsiteX226" fmla="*/ 1035844 w 2640806"/>
              <a:gd name="connsiteY226" fmla="*/ 1671771 h 1876559"/>
              <a:gd name="connsiteX227" fmla="*/ 1102519 w 2640806"/>
              <a:gd name="connsiteY227" fmla="*/ 1678915 h 1876559"/>
              <a:gd name="connsiteX228" fmla="*/ 1154907 w 2640806"/>
              <a:gd name="connsiteY228" fmla="*/ 1697965 h 1876559"/>
              <a:gd name="connsiteX229" fmla="*/ 1171575 w 2640806"/>
              <a:gd name="connsiteY229" fmla="*/ 1709871 h 1876559"/>
              <a:gd name="connsiteX230" fmla="*/ 1176338 w 2640806"/>
              <a:gd name="connsiteY230" fmla="*/ 1717015 h 1876559"/>
              <a:gd name="connsiteX231" fmla="*/ 1178719 w 2640806"/>
              <a:gd name="connsiteY231" fmla="*/ 1726540 h 1876559"/>
              <a:gd name="connsiteX232" fmla="*/ 1181100 w 2640806"/>
              <a:gd name="connsiteY232" fmla="*/ 1728921 h 1876559"/>
              <a:gd name="connsiteX233" fmla="*/ 1204913 w 2640806"/>
              <a:gd name="connsiteY233" fmla="*/ 1793215 h 1876559"/>
              <a:gd name="connsiteX234" fmla="*/ 1169194 w 2640806"/>
              <a:gd name="connsiteY234" fmla="*/ 1800359 h 1876559"/>
              <a:gd name="connsiteX235" fmla="*/ 1140619 w 2640806"/>
              <a:gd name="connsiteY235" fmla="*/ 1745590 h 1876559"/>
              <a:gd name="connsiteX236" fmla="*/ 1121569 w 2640806"/>
              <a:gd name="connsiteY236" fmla="*/ 1726540 h 1876559"/>
              <a:gd name="connsiteX237" fmla="*/ 1128713 w 2640806"/>
              <a:gd name="connsiteY237" fmla="*/ 1790834 h 1876559"/>
              <a:gd name="connsiteX238" fmla="*/ 1119188 w 2640806"/>
              <a:gd name="connsiteY238" fmla="*/ 1790834 h 1876559"/>
              <a:gd name="connsiteX239" fmla="*/ 1088232 w 2640806"/>
              <a:gd name="connsiteY239" fmla="*/ 1740827 h 1876559"/>
              <a:gd name="connsiteX240" fmla="*/ 1057275 w 2640806"/>
              <a:gd name="connsiteY240" fmla="*/ 1717015 h 1876559"/>
              <a:gd name="connsiteX241" fmla="*/ 1042988 w 2640806"/>
              <a:gd name="connsiteY241" fmla="*/ 1745590 h 1876559"/>
              <a:gd name="connsiteX242" fmla="*/ 1021557 w 2640806"/>
              <a:gd name="connsiteY242" fmla="*/ 1750352 h 1876559"/>
              <a:gd name="connsiteX243" fmla="*/ 985838 w 2640806"/>
              <a:gd name="connsiteY243" fmla="*/ 1697965 h 1876559"/>
              <a:gd name="connsiteX244" fmla="*/ 919163 w 2640806"/>
              <a:gd name="connsiteY244" fmla="*/ 1671771 h 1876559"/>
              <a:gd name="connsiteX245" fmla="*/ 876300 w 2640806"/>
              <a:gd name="connsiteY245" fmla="*/ 1638434 h 1876559"/>
              <a:gd name="connsiteX246" fmla="*/ 857250 w 2640806"/>
              <a:gd name="connsiteY246" fmla="*/ 1576521 h 1876559"/>
              <a:gd name="connsiteX247" fmla="*/ 862013 w 2640806"/>
              <a:gd name="connsiteY247" fmla="*/ 1528896 h 1876559"/>
              <a:gd name="connsiteX248" fmla="*/ 864394 w 2640806"/>
              <a:gd name="connsiteY248" fmla="*/ 1464602 h 1876559"/>
              <a:gd name="connsiteX249" fmla="*/ 866775 w 2640806"/>
              <a:gd name="connsiteY249" fmla="*/ 1400309 h 1876559"/>
              <a:gd name="connsiteX250" fmla="*/ 862013 w 2640806"/>
              <a:gd name="connsiteY250" fmla="*/ 1333634 h 1876559"/>
              <a:gd name="connsiteX251" fmla="*/ 804863 w 2640806"/>
              <a:gd name="connsiteY251" fmla="*/ 1305059 h 1876559"/>
              <a:gd name="connsiteX252" fmla="*/ 754857 w 2640806"/>
              <a:gd name="connsiteY252" fmla="*/ 1281246 h 1876559"/>
              <a:gd name="connsiteX253" fmla="*/ 692944 w 2640806"/>
              <a:gd name="connsiteY253" fmla="*/ 1250290 h 1876559"/>
              <a:gd name="connsiteX254" fmla="*/ 609600 w 2640806"/>
              <a:gd name="connsiteY254" fmla="*/ 1209809 h 1876559"/>
              <a:gd name="connsiteX255" fmla="*/ 566738 w 2640806"/>
              <a:gd name="connsiteY255" fmla="*/ 1183615 h 1876559"/>
              <a:gd name="connsiteX256" fmla="*/ 528638 w 2640806"/>
              <a:gd name="connsiteY256" fmla="*/ 1138371 h 1876559"/>
              <a:gd name="connsiteX257" fmla="*/ 523875 w 2640806"/>
              <a:gd name="connsiteY257" fmla="*/ 1109796 h 1876559"/>
              <a:gd name="connsiteX258" fmla="*/ 550069 w 2640806"/>
              <a:gd name="connsiteY258" fmla="*/ 1090746 h 1876559"/>
              <a:gd name="connsiteX259" fmla="*/ 561975 w 2640806"/>
              <a:gd name="connsiteY259" fmla="*/ 1064552 h 1876559"/>
              <a:gd name="connsiteX260" fmla="*/ 547688 w 2640806"/>
              <a:gd name="connsiteY260" fmla="*/ 1040740 h 1876559"/>
              <a:gd name="connsiteX261" fmla="*/ 490538 w 2640806"/>
              <a:gd name="connsiteY261" fmla="*/ 1076459 h 1876559"/>
              <a:gd name="connsiteX262" fmla="*/ 447675 w 2640806"/>
              <a:gd name="connsiteY262" fmla="*/ 1057409 h 1876559"/>
              <a:gd name="connsiteX263" fmla="*/ 454819 w 2640806"/>
              <a:gd name="connsiteY263" fmla="*/ 1026452 h 1876559"/>
              <a:gd name="connsiteX264" fmla="*/ 461963 w 2640806"/>
              <a:gd name="connsiteY264" fmla="*/ 988352 h 1876559"/>
              <a:gd name="connsiteX265" fmla="*/ 459582 w 2640806"/>
              <a:gd name="connsiteY265" fmla="*/ 976446 h 1876559"/>
              <a:gd name="connsiteX266" fmla="*/ 419100 w 2640806"/>
              <a:gd name="connsiteY266" fmla="*/ 959777 h 1876559"/>
              <a:gd name="connsiteX267" fmla="*/ 392907 w 2640806"/>
              <a:gd name="connsiteY267" fmla="*/ 905009 h 1876559"/>
              <a:gd name="connsiteX268" fmla="*/ 395288 w 2640806"/>
              <a:gd name="connsiteY268" fmla="*/ 857384 h 1876559"/>
              <a:gd name="connsiteX269" fmla="*/ 433388 w 2640806"/>
              <a:gd name="connsiteY269" fmla="*/ 835952 h 1876559"/>
              <a:gd name="connsiteX270" fmla="*/ 431007 w 2640806"/>
              <a:gd name="connsiteY270" fmla="*/ 800234 h 1876559"/>
              <a:gd name="connsiteX271" fmla="*/ 400050 w 2640806"/>
              <a:gd name="connsiteY271" fmla="*/ 819284 h 1876559"/>
              <a:gd name="connsiteX272" fmla="*/ 397669 w 2640806"/>
              <a:gd name="connsiteY272" fmla="*/ 781184 h 1876559"/>
              <a:gd name="connsiteX273" fmla="*/ 419100 w 2640806"/>
              <a:gd name="connsiteY273" fmla="*/ 743084 h 1876559"/>
              <a:gd name="connsiteX274" fmla="*/ 421482 w 2640806"/>
              <a:gd name="connsiteY274" fmla="*/ 695459 h 1876559"/>
              <a:gd name="connsiteX275" fmla="*/ 428625 w 2640806"/>
              <a:gd name="connsiteY275" fmla="*/ 669265 h 1876559"/>
              <a:gd name="connsiteX276" fmla="*/ 383382 w 2640806"/>
              <a:gd name="connsiteY276" fmla="*/ 669265 h 1876559"/>
              <a:gd name="connsiteX277" fmla="*/ 385763 w 2640806"/>
              <a:gd name="connsiteY277" fmla="*/ 619259 h 1876559"/>
              <a:gd name="connsiteX278" fmla="*/ 423863 w 2640806"/>
              <a:gd name="connsiteY278" fmla="*/ 602590 h 1876559"/>
              <a:gd name="connsiteX279" fmla="*/ 445294 w 2640806"/>
              <a:gd name="connsiteY279" fmla="*/ 562109 h 1876559"/>
              <a:gd name="connsiteX280" fmla="*/ 469107 w 2640806"/>
              <a:gd name="connsiteY280" fmla="*/ 526390 h 1876559"/>
              <a:gd name="connsiteX281" fmla="*/ 438150 w 2640806"/>
              <a:gd name="connsiteY281" fmla="*/ 519246 h 1876559"/>
              <a:gd name="connsiteX282" fmla="*/ 409575 w 2640806"/>
              <a:gd name="connsiteY282" fmla="*/ 521627 h 1876559"/>
              <a:gd name="connsiteX283" fmla="*/ 400050 w 2640806"/>
              <a:gd name="connsiteY283" fmla="*/ 552584 h 1876559"/>
              <a:gd name="connsiteX284" fmla="*/ 381000 w 2640806"/>
              <a:gd name="connsiteY284" fmla="*/ 588302 h 1876559"/>
              <a:gd name="connsiteX285" fmla="*/ 333375 w 2640806"/>
              <a:gd name="connsiteY285" fmla="*/ 614496 h 1876559"/>
              <a:gd name="connsiteX286" fmla="*/ 285750 w 2640806"/>
              <a:gd name="connsiteY286" fmla="*/ 635927 h 1876559"/>
              <a:gd name="connsiteX287" fmla="*/ 230982 w 2640806"/>
              <a:gd name="connsiteY287" fmla="*/ 643071 h 1876559"/>
              <a:gd name="connsiteX288" fmla="*/ 159544 w 2640806"/>
              <a:gd name="connsiteY288" fmla="*/ 631165 h 1876559"/>
              <a:gd name="connsiteX289" fmla="*/ 230982 w 2640806"/>
              <a:gd name="connsiteY289" fmla="*/ 612115 h 1876559"/>
              <a:gd name="connsiteX290" fmla="*/ 233363 w 2640806"/>
              <a:gd name="connsiteY290" fmla="*/ 581159 h 1876559"/>
              <a:gd name="connsiteX291" fmla="*/ 204788 w 2640806"/>
              <a:gd name="connsiteY291" fmla="*/ 557346 h 1876559"/>
              <a:gd name="connsiteX292" fmla="*/ 223838 w 2640806"/>
              <a:gd name="connsiteY292" fmla="*/ 531152 h 1876559"/>
              <a:gd name="connsiteX293" fmla="*/ 221457 w 2640806"/>
              <a:gd name="connsiteY293" fmla="*/ 495434 h 1876559"/>
              <a:gd name="connsiteX294" fmla="*/ 221457 w 2640806"/>
              <a:gd name="connsiteY294" fmla="*/ 495434 h 1876559"/>
              <a:gd name="connsiteX295" fmla="*/ 166688 w 2640806"/>
              <a:gd name="connsiteY295" fmla="*/ 500196 h 1876559"/>
              <a:gd name="connsiteX296" fmla="*/ 157163 w 2640806"/>
              <a:gd name="connsiteY296" fmla="*/ 533534 h 1876559"/>
              <a:gd name="connsiteX297" fmla="*/ 159544 w 2640806"/>
              <a:gd name="connsiteY297" fmla="*/ 478765 h 1876559"/>
              <a:gd name="connsiteX298" fmla="*/ 192882 w 2640806"/>
              <a:gd name="connsiteY298" fmla="*/ 433521 h 1876559"/>
              <a:gd name="connsiteX299" fmla="*/ 214313 w 2640806"/>
              <a:gd name="connsiteY299" fmla="*/ 414471 h 1876559"/>
              <a:gd name="connsiteX300" fmla="*/ 245269 w 2640806"/>
              <a:gd name="connsiteY300" fmla="*/ 393040 h 1876559"/>
              <a:gd name="connsiteX301" fmla="*/ 197644 w 2640806"/>
              <a:gd name="connsiteY301" fmla="*/ 378752 h 1876559"/>
              <a:gd name="connsiteX302" fmla="*/ 133350 w 2640806"/>
              <a:gd name="connsiteY302" fmla="*/ 378752 h 1876559"/>
              <a:gd name="connsiteX303" fmla="*/ 109538 w 2640806"/>
              <a:gd name="connsiteY303" fmla="*/ 378752 h 1876559"/>
              <a:gd name="connsiteX304" fmla="*/ 107157 w 2640806"/>
              <a:gd name="connsiteY304" fmla="*/ 433521 h 1876559"/>
              <a:gd name="connsiteX305" fmla="*/ 61913 w 2640806"/>
              <a:gd name="connsiteY305" fmla="*/ 378752 h 1876559"/>
              <a:gd name="connsiteX306" fmla="*/ 0 w 2640806"/>
              <a:gd name="connsiteY306" fmla="*/ 359702 h 1876559"/>
              <a:gd name="connsiteX307" fmla="*/ 0 w 2640806"/>
              <a:gd name="connsiteY307" fmla="*/ 338271 h 1876559"/>
              <a:gd name="connsiteX308" fmla="*/ 35719 w 2640806"/>
              <a:gd name="connsiteY308" fmla="*/ 314459 h 1876559"/>
              <a:gd name="connsiteX309" fmla="*/ 66675 w 2640806"/>
              <a:gd name="connsiteY309" fmla="*/ 273977 h 1876559"/>
              <a:gd name="connsiteX310" fmla="*/ 54769 w 2640806"/>
              <a:gd name="connsiteY310" fmla="*/ 238259 h 1876559"/>
              <a:gd name="connsiteX311" fmla="*/ 35719 w 2640806"/>
              <a:gd name="connsiteY311" fmla="*/ 214446 h 1876559"/>
              <a:gd name="connsiteX312" fmla="*/ 61913 w 2640806"/>
              <a:gd name="connsiteY312" fmla="*/ 200159 h 1876559"/>
              <a:gd name="connsiteX313" fmla="*/ 71438 w 2640806"/>
              <a:gd name="connsiteY313" fmla="*/ 159677 h 1876559"/>
              <a:gd name="connsiteX314" fmla="*/ 57150 w 2640806"/>
              <a:gd name="connsiteY314" fmla="*/ 123959 h 1876559"/>
              <a:gd name="connsiteX315" fmla="*/ 21432 w 2640806"/>
              <a:gd name="connsiteY315" fmla="*/ 81096 h 1876559"/>
              <a:gd name="connsiteX316" fmla="*/ 66675 w 2640806"/>
              <a:gd name="connsiteY316" fmla="*/ 57284 h 1876559"/>
              <a:gd name="connsiteX317" fmla="*/ 95250 w 2640806"/>
              <a:gd name="connsiteY317" fmla="*/ 47759 h 1876559"/>
              <a:gd name="connsiteX318" fmla="*/ 190500 w 2640806"/>
              <a:gd name="connsiteY318" fmla="*/ 134 h 1876559"/>
              <a:gd name="connsiteX319" fmla="*/ 269081 w 2640806"/>
              <a:gd name="connsiteY319" fmla="*/ 62046 h 1876559"/>
              <a:gd name="connsiteX320" fmla="*/ 404813 w 2640806"/>
              <a:gd name="connsiteY320"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519238 w 2640806"/>
              <a:gd name="connsiteY192" fmla="*/ 1690822 h 1876559"/>
              <a:gd name="connsiteX193" fmla="*/ 1564482 w 2640806"/>
              <a:gd name="connsiteY193" fmla="*/ 1690822 h 1876559"/>
              <a:gd name="connsiteX194" fmla="*/ 1614488 w 2640806"/>
              <a:gd name="connsiteY194" fmla="*/ 1707490 h 1876559"/>
              <a:gd name="connsiteX195" fmla="*/ 1638300 w 2640806"/>
              <a:gd name="connsiteY195" fmla="*/ 1712252 h 1876559"/>
              <a:gd name="connsiteX196" fmla="*/ 1693069 w 2640806"/>
              <a:gd name="connsiteY196" fmla="*/ 1764640 h 1876559"/>
              <a:gd name="connsiteX197" fmla="*/ 1719263 w 2640806"/>
              <a:gd name="connsiteY197" fmla="*/ 1817028 h 1876559"/>
              <a:gd name="connsiteX198" fmla="*/ 1754981 w 2640806"/>
              <a:gd name="connsiteY198" fmla="*/ 1876559 h 1876559"/>
              <a:gd name="connsiteX199" fmla="*/ 1704975 w 2640806"/>
              <a:gd name="connsiteY199" fmla="*/ 1831315 h 1876559"/>
              <a:gd name="connsiteX200" fmla="*/ 1693069 w 2640806"/>
              <a:gd name="connsiteY200" fmla="*/ 1788453 h 1876559"/>
              <a:gd name="connsiteX201" fmla="*/ 1647825 w 2640806"/>
              <a:gd name="connsiteY201" fmla="*/ 1747972 h 1876559"/>
              <a:gd name="connsiteX202" fmla="*/ 1609725 w 2640806"/>
              <a:gd name="connsiteY202" fmla="*/ 1724160 h 1876559"/>
              <a:gd name="connsiteX203" fmla="*/ 1566863 w 2640806"/>
              <a:gd name="connsiteY203" fmla="*/ 1717016 h 1876559"/>
              <a:gd name="connsiteX204" fmla="*/ 1526382 w 2640806"/>
              <a:gd name="connsiteY204" fmla="*/ 1717016 h 1876559"/>
              <a:gd name="connsiteX205" fmla="*/ 1483519 w 2640806"/>
              <a:gd name="connsiteY205" fmla="*/ 1707491 h 1876559"/>
              <a:gd name="connsiteX206" fmla="*/ 1447800 w 2640806"/>
              <a:gd name="connsiteY206" fmla="*/ 1695585 h 1876559"/>
              <a:gd name="connsiteX207" fmla="*/ 1419225 w 2640806"/>
              <a:gd name="connsiteY207" fmla="*/ 1657485 h 1876559"/>
              <a:gd name="connsiteX208" fmla="*/ 1412082 w 2640806"/>
              <a:gd name="connsiteY208" fmla="*/ 1628910 h 1876559"/>
              <a:gd name="connsiteX209" fmla="*/ 1343025 w 2640806"/>
              <a:gd name="connsiteY209" fmla="*/ 1528896 h 1876559"/>
              <a:gd name="connsiteX210" fmla="*/ 1297782 w 2640806"/>
              <a:gd name="connsiteY210" fmla="*/ 1483652 h 1876559"/>
              <a:gd name="connsiteX211" fmla="*/ 1262063 w 2640806"/>
              <a:gd name="connsiteY211" fmla="*/ 1450315 h 1876559"/>
              <a:gd name="connsiteX212" fmla="*/ 1228725 w 2640806"/>
              <a:gd name="connsiteY212" fmla="*/ 1431265 h 1876559"/>
              <a:gd name="connsiteX213" fmla="*/ 1159669 w 2640806"/>
              <a:gd name="connsiteY213" fmla="*/ 1426502 h 1876559"/>
              <a:gd name="connsiteX214" fmla="*/ 1102519 w 2640806"/>
              <a:gd name="connsiteY214" fmla="*/ 1424121 h 1876559"/>
              <a:gd name="connsiteX215" fmla="*/ 1062038 w 2640806"/>
              <a:gd name="connsiteY215" fmla="*/ 1407452 h 1876559"/>
              <a:gd name="connsiteX216" fmla="*/ 1014413 w 2640806"/>
              <a:gd name="connsiteY216" fmla="*/ 1388402 h 1876559"/>
              <a:gd name="connsiteX217" fmla="*/ 983457 w 2640806"/>
              <a:gd name="connsiteY217" fmla="*/ 1366971 h 1876559"/>
              <a:gd name="connsiteX218" fmla="*/ 942975 w 2640806"/>
              <a:gd name="connsiteY218" fmla="*/ 1343159 h 1876559"/>
              <a:gd name="connsiteX219" fmla="*/ 900113 w 2640806"/>
              <a:gd name="connsiteY219" fmla="*/ 1319346 h 1876559"/>
              <a:gd name="connsiteX220" fmla="*/ 912019 w 2640806"/>
              <a:gd name="connsiteY220" fmla="*/ 1364590 h 1876559"/>
              <a:gd name="connsiteX221" fmla="*/ 923925 w 2640806"/>
              <a:gd name="connsiteY221" fmla="*/ 1409834 h 1876559"/>
              <a:gd name="connsiteX222" fmla="*/ 938213 w 2640806"/>
              <a:gd name="connsiteY222" fmla="*/ 1450315 h 1876559"/>
              <a:gd name="connsiteX223" fmla="*/ 962025 w 2640806"/>
              <a:gd name="connsiteY223" fmla="*/ 1497940 h 1876559"/>
              <a:gd name="connsiteX224" fmla="*/ 971550 w 2640806"/>
              <a:gd name="connsiteY224" fmla="*/ 1550327 h 1876559"/>
              <a:gd name="connsiteX225" fmla="*/ 1002507 w 2640806"/>
              <a:gd name="connsiteY225" fmla="*/ 1614621 h 1876559"/>
              <a:gd name="connsiteX226" fmla="*/ 1021557 w 2640806"/>
              <a:gd name="connsiteY226" fmla="*/ 1647959 h 1876559"/>
              <a:gd name="connsiteX227" fmla="*/ 1035844 w 2640806"/>
              <a:gd name="connsiteY227" fmla="*/ 1671771 h 1876559"/>
              <a:gd name="connsiteX228" fmla="*/ 1102519 w 2640806"/>
              <a:gd name="connsiteY228" fmla="*/ 1678915 h 1876559"/>
              <a:gd name="connsiteX229" fmla="*/ 1154907 w 2640806"/>
              <a:gd name="connsiteY229" fmla="*/ 1697965 h 1876559"/>
              <a:gd name="connsiteX230" fmla="*/ 1171575 w 2640806"/>
              <a:gd name="connsiteY230" fmla="*/ 1709871 h 1876559"/>
              <a:gd name="connsiteX231" fmla="*/ 1176338 w 2640806"/>
              <a:gd name="connsiteY231" fmla="*/ 1717015 h 1876559"/>
              <a:gd name="connsiteX232" fmla="*/ 1178719 w 2640806"/>
              <a:gd name="connsiteY232" fmla="*/ 1726540 h 1876559"/>
              <a:gd name="connsiteX233" fmla="*/ 1181100 w 2640806"/>
              <a:gd name="connsiteY233" fmla="*/ 1728921 h 1876559"/>
              <a:gd name="connsiteX234" fmla="*/ 1204913 w 2640806"/>
              <a:gd name="connsiteY234" fmla="*/ 1793215 h 1876559"/>
              <a:gd name="connsiteX235" fmla="*/ 1169194 w 2640806"/>
              <a:gd name="connsiteY235" fmla="*/ 1800359 h 1876559"/>
              <a:gd name="connsiteX236" fmla="*/ 1140619 w 2640806"/>
              <a:gd name="connsiteY236" fmla="*/ 1745590 h 1876559"/>
              <a:gd name="connsiteX237" fmla="*/ 1121569 w 2640806"/>
              <a:gd name="connsiteY237" fmla="*/ 1726540 h 1876559"/>
              <a:gd name="connsiteX238" fmla="*/ 1128713 w 2640806"/>
              <a:gd name="connsiteY238" fmla="*/ 1790834 h 1876559"/>
              <a:gd name="connsiteX239" fmla="*/ 1119188 w 2640806"/>
              <a:gd name="connsiteY239" fmla="*/ 1790834 h 1876559"/>
              <a:gd name="connsiteX240" fmla="*/ 1088232 w 2640806"/>
              <a:gd name="connsiteY240" fmla="*/ 1740827 h 1876559"/>
              <a:gd name="connsiteX241" fmla="*/ 1057275 w 2640806"/>
              <a:gd name="connsiteY241" fmla="*/ 1717015 h 1876559"/>
              <a:gd name="connsiteX242" fmla="*/ 1042988 w 2640806"/>
              <a:gd name="connsiteY242" fmla="*/ 1745590 h 1876559"/>
              <a:gd name="connsiteX243" fmla="*/ 1021557 w 2640806"/>
              <a:gd name="connsiteY243" fmla="*/ 1750352 h 1876559"/>
              <a:gd name="connsiteX244" fmla="*/ 985838 w 2640806"/>
              <a:gd name="connsiteY244" fmla="*/ 1697965 h 1876559"/>
              <a:gd name="connsiteX245" fmla="*/ 919163 w 2640806"/>
              <a:gd name="connsiteY245" fmla="*/ 1671771 h 1876559"/>
              <a:gd name="connsiteX246" fmla="*/ 876300 w 2640806"/>
              <a:gd name="connsiteY246" fmla="*/ 1638434 h 1876559"/>
              <a:gd name="connsiteX247" fmla="*/ 857250 w 2640806"/>
              <a:gd name="connsiteY247" fmla="*/ 1576521 h 1876559"/>
              <a:gd name="connsiteX248" fmla="*/ 862013 w 2640806"/>
              <a:gd name="connsiteY248" fmla="*/ 1528896 h 1876559"/>
              <a:gd name="connsiteX249" fmla="*/ 864394 w 2640806"/>
              <a:gd name="connsiteY249" fmla="*/ 1464602 h 1876559"/>
              <a:gd name="connsiteX250" fmla="*/ 866775 w 2640806"/>
              <a:gd name="connsiteY250" fmla="*/ 1400309 h 1876559"/>
              <a:gd name="connsiteX251" fmla="*/ 862013 w 2640806"/>
              <a:gd name="connsiteY251" fmla="*/ 1333634 h 1876559"/>
              <a:gd name="connsiteX252" fmla="*/ 804863 w 2640806"/>
              <a:gd name="connsiteY252" fmla="*/ 1305059 h 1876559"/>
              <a:gd name="connsiteX253" fmla="*/ 754857 w 2640806"/>
              <a:gd name="connsiteY253" fmla="*/ 1281246 h 1876559"/>
              <a:gd name="connsiteX254" fmla="*/ 692944 w 2640806"/>
              <a:gd name="connsiteY254" fmla="*/ 1250290 h 1876559"/>
              <a:gd name="connsiteX255" fmla="*/ 609600 w 2640806"/>
              <a:gd name="connsiteY255" fmla="*/ 1209809 h 1876559"/>
              <a:gd name="connsiteX256" fmla="*/ 566738 w 2640806"/>
              <a:gd name="connsiteY256" fmla="*/ 1183615 h 1876559"/>
              <a:gd name="connsiteX257" fmla="*/ 528638 w 2640806"/>
              <a:gd name="connsiteY257" fmla="*/ 1138371 h 1876559"/>
              <a:gd name="connsiteX258" fmla="*/ 523875 w 2640806"/>
              <a:gd name="connsiteY258" fmla="*/ 1109796 h 1876559"/>
              <a:gd name="connsiteX259" fmla="*/ 550069 w 2640806"/>
              <a:gd name="connsiteY259" fmla="*/ 1090746 h 1876559"/>
              <a:gd name="connsiteX260" fmla="*/ 561975 w 2640806"/>
              <a:gd name="connsiteY260" fmla="*/ 1064552 h 1876559"/>
              <a:gd name="connsiteX261" fmla="*/ 547688 w 2640806"/>
              <a:gd name="connsiteY261" fmla="*/ 1040740 h 1876559"/>
              <a:gd name="connsiteX262" fmla="*/ 490538 w 2640806"/>
              <a:gd name="connsiteY262" fmla="*/ 1076459 h 1876559"/>
              <a:gd name="connsiteX263" fmla="*/ 447675 w 2640806"/>
              <a:gd name="connsiteY263" fmla="*/ 1057409 h 1876559"/>
              <a:gd name="connsiteX264" fmla="*/ 454819 w 2640806"/>
              <a:gd name="connsiteY264" fmla="*/ 1026452 h 1876559"/>
              <a:gd name="connsiteX265" fmla="*/ 461963 w 2640806"/>
              <a:gd name="connsiteY265" fmla="*/ 988352 h 1876559"/>
              <a:gd name="connsiteX266" fmla="*/ 459582 w 2640806"/>
              <a:gd name="connsiteY266" fmla="*/ 976446 h 1876559"/>
              <a:gd name="connsiteX267" fmla="*/ 419100 w 2640806"/>
              <a:gd name="connsiteY267" fmla="*/ 959777 h 1876559"/>
              <a:gd name="connsiteX268" fmla="*/ 392907 w 2640806"/>
              <a:gd name="connsiteY268" fmla="*/ 905009 h 1876559"/>
              <a:gd name="connsiteX269" fmla="*/ 395288 w 2640806"/>
              <a:gd name="connsiteY269" fmla="*/ 857384 h 1876559"/>
              <a:gd name="connsiteX270" fmla="*/ 433388 w 2640806"/>
              <a:gd name="connsiteY270" fmla="*/ 835952 h 1876559"/>
              <a:gd name="connsiteX271" fmla="*/ 431007 w 2640806"/>
              <a:gd name="connsiteY271" fmla="*/ 800234 h 1876559"/>
              <a:gd name="connsiteX272" fmla="*/ 400050 w 2640806"/>
              <a:gd name="connsiteY272" fmla="*/ 819284 h 1876559"/>
              <a:gd name="connsiteX273" fmla="*/ 397669 w 2640806"/>
              <a:gd name="connsiteY273" fmla="*/ 781184 h 1876559"/>
              <a:gd name="connsiteX274" fmla="*/ 419100 w 2640806"/>
              <a:gd name="connsiteY274" fmla="*/ 743084 h 1876559"/>
              <a:gd name="connsiteX275" fmla="*/ 421482 w 2640806"/>
              <a:gd name="connsiteY275" fmla="*/ 695459 h 1876559"/>
              <a:gd name="connsiteX276" fmla="*/ 428625 w 2640806"/>
              <a:gd name="connsiteY276" fmla="*/ 669265 h 1876559"/>
              <a:gd name="connsiteX277" fmla="*/ 383382 w 2640806"/>
              <a:gd name="connsiteY277" fmla="*/ 669265 h 1876559"/>
              <a:gd name="connsiteX278" fmla="*/ 385763 w 2640806"/>
              <a:gd name="connsiteY278" fmla="*/ 619259 h 1876559"/>
              <a:gd name="connsiteX279" fmla="*/ 423863 w 2640806"/>
              <a:gd name="connsiteY279" fmla="*/ 602590 h 1876559"/>
              <a:gd name="connsiteX280" fmla="*/ 445294 w 2640806"/>
              <a:gd name="connsiteY280" fmla="*/ 562109 h 1876559"/>
              <a:gd name="connsiteX281" fmla="*/ 469107 w 2640806"/>
              <a:gd name="connsiteY281" fmla="*/ 526390 h 1876559"/>
              <a:gd name="connsiteX282" fmla="*/ 438150 w 2640806"/>
              <a:gd name="connsiteY282" fmla="*/ 519246 h 1876559"/>
              <a:gd name="connsiteX283" fmla="*/ 409575 w 2640806"/>
              <a:gd name="connsiteY283" fmla="*/ 521627 h 1876559"/>
              <a:gd name="connsiteX284" fmla="*/ 400050 w 2640806"/>
              <a:gd name="connsiteY284" fmla="*/ 552584 h 1876559"/>
              <a:gd name="connsiteX285" fmla="*/ 381000 w 2640806"/>
              <a:gd name="connsiteY285" fmla="*/ 588302 h 1876559"/>
              <a:gd name="connsiteX286" fmla="*/ 333375 w 2640806"/>
              <a:gd name="connsiteY286" fmla="*/ 614496 h 1876559"/>
              <a:gd name="connsiteX287" fmla="*/ 285750 w 2640806"/>
              <a:gd name="connsiteY287" fmla="*/ 635927 h 1876559"/>
              <a:gd name="connsiteX288" fmla="*/ 230982 w 2640806"/>
              <a:gd name="connsiteY288" fmla="*/ 643071 h 1876559"/>
              <a:gd name="connsiteX289" fmla="*/ 159544 w 2640806"/>
              <a:gd name="connsiteY289" fmla="*/ 631165 h 1876559"/>
              <a:gd name="connsiteX290" fmla="*/ 230982 w 2640806"/>
              <a:gd name="connsiteY290" fmla="*/ 612115 h 1876559"/>
              <a:gd name="connsiteX291" fmla="*/ 233363 w 2640806"/>
              <a:gd name="connsiteY291" fmla="*/ 581159 h 1876559"/>
              <a:gd name="connsiteX292" fmla="*/ 204788 w 2640806"/>
              <a:gd name="connsiteY292" fmla="*/ 557346 h 1876559"/>
              <a:gd name="connsiteX293" fmla="*/ 223838 w 2640806"/>
              <a:gd name="connsiteY293" fmla="*/ 531152 h 1876559"/>
              <a:gd name="connsiteX294" fmla="*/ 221457 w 2640806"/>
              <a:gd name="connsiteY294" fmla="*/ 495434 h 1876559"/>
              <a:gd name="connsiteX295" fmla="*/ 221457 w 2640806"/>
              <a:gd name="connsiteY295" fmla="*/ 495434 h 1876559"/>
              <a:gd name="connsiteX296" fmla="*/ 166688 w 2640806"/>
              <a:gd name="connsiteY296" fmla="*/ 500196 h 1876559"/>
              <a:gd name="connsiteX297" fmla="*/ 157163 w 2640806"/>
              <a:gd name="connsiteY297" fmla="*/ 533534 h 1876559"/>
              <a:gd name="connsiteX298" fmla="*/ 159544 w 2640806"/>
              <a:gd name="connsiteY298" fmla="*/ 478765 h 1876559"/>
              <a:gd name="connsiteX299" fmla="*/ 192882 w 2640806"/>
              <a:gd name="connsiteY299" fmla="*/ 433521 h 1876559"/>
              <a:gd name="connsiteX300" fmla="*/ 214313 w 2640806"/>
              <a:gd name="connsiteY300" fmla="*/ 414471 h 1876559"/>
              <a:gd name="connsiteX301" fmla="*/ 245269 w 2640806"/>
              <a:gd name="connsiteY301" fmla="*/ 393040 h 1876559"/>
              <a:gd name="connsiteX302" fmla="*/ 197644 w 2640806"/>
              <a:gd name="connsiteY302" fmla="*/ 378752 h 1876559"/>
              <a:gd name="connsiteX303" fmla="*/ 133350 w 2640806"/>
              <a:gd name="connsiteY303" fmla="*/ 378752 h 1876559"/>
              <a:gd name="connsiteX304" fmla="*/ 109538 w 2640806"/>
              <a:gd name="connsiteY304" fmla="*/ 378752 h 1876559"/>
              <a:gd name="connsiteX305" fmla="*/ 107157 w 2640806"/>
              <a:gd name="connsiteY305" fmla="*/ 433521 h 1876559"/>
              <a:gd name="connsiteX306" fmla="*/ 61913 w 2640806"/>
              <a:gd name="connsiteY306" fmla="*/ 378752 h 1876559"/>
              <a:gd name="connsiteX307" fmla="*/ 0 w 2640806"/>
              <a:gd name="connsiteY307" fmla="*/ 359702 h 1876559"/>
              <a:gd name="connsiteX308" fmla="*/ 0 w 2640806"/>
              <a:gd name="connsiteY308" fmla="*/ 338271 h 1876559"/>
              <a:gd name="connsiteX309" fmla="*/ 35719 w 2640806"/>
              <a:gd name="connsiteY309" fmla="*/ 314459 h 1876559"/>
              <a:gd name="connsiteX310" fmla="*/ 66675 w 2640806"/>
              <a:gd name="connsiteY310" fmla="*/ 273977 h 1876559"/>
              <a:gd name="connsiteX311" fmla="*/ 54769 w 2640806"/>
              <a:gd name="connsiteY311" fmla="*/ 238259 h 1876559"/>
              <a:gd name="connsiteX312" fmla="*/ 35719 w 2640806"/>
              <a:gd name="connsiteY312" fmla="*/ 214446 h 1876559"/>
              <a:gd name="connsiteX313" fmla="*/ 61913 w 2640806"/>
              <a:gd name="connsiteY313" fmla="*/ 200159 h 1876559"/>
              <a:gd name="connsiteX314" fmla="*/ 71438 w 2640806"/>
              <a:gd name="connsiteY314" fmla="*/ 159677 h 1876559"/>
              <a:gd name="connsiteX315" fmla="*/ 57150 w 2640806"/>
              <a:gd name="connsiteY315" fmla="*/ 123959 h 1876559"/>
              <a:gd name="connsiteX316" fmla="*/ 21432 w 2640806"/>
              <a:gd name="connsiteY316" fmla="*/ 81096 h 1876559"/>
              <a:gd name="connsiteX317" fmla="*/ 66675 w 2640806"/>
              <a:gd name="connsiteY317" fmla="*/ 57284 h 1876559"/>
              <a:gd name="connsiteX318" fmla="*/ 95250 w 2640806"/>
              <a:gd name="connsiteY318" fmla="*/ 47759 h 1876559"/>
              <a:gd name="connsiteX319" fmla="*/ 190500 w 2640806"/>
              <a:gd name="connsiteY319" fmla="*/ 134 h 1876559"/>
              <a:gd name="connsiteX320" fmla="*/ 269081 w 2640806"/>
              <a:gd name="connsiteY320" fmla="*/ 62046 h 1876559"/>
              <a:gd name="connsiteX321" fmla="*/ 404813 w 2640806"/>
              <a:gd name="connsiteY321"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459707 w 2640806"/>
              <a:gd name="connsiteY192" fmla="*/ 1669391 h 1876559"/>
              <a:gd name="connsiteX193" fmla="*/ 1519238 w 2640806"/>
              <a:gd name="connsiteY193" fmla="*/ 1690822 h 1876559"/>
              <a:gd name="connsiteX194" fmla="*/ 1564482 w 2640806"/>
              <a:gd name="connsiteY194" fmla="*/ 1690822 h 1876559"/>
              <a:gd name="connsiteX195" fmla="*/ 1614488 w 2640806"/>
              <a:gd name="connsiteY195" fmla="*/ 1707490 h 1876559"/>
              <a:gd name="connsiteX196" fmla="*/ 1638300 w 2640806"/>
              <a:gd name="connsiteY196" fmla="*/ 1712252 h 1876559"/>
              <a:gd name="connsiteX197" fmla="*/ 1693069 w 2640806"/>
              <a:gd name="connsiteY197" fmla="*/ 1764640 h 1876559"/>
              <a:gd name="connsiteX198" fmla="*/ 1719263 w 2640806"/>
              <a:gd name="connsiteY198" fmla="*/ 1817028 h 1876559"/>
              <a:gd name="connsiteX199" fmla="*/ 1754981 w 2640806"/>
              <a:gd name="connsiteY199" fmla="*/ 1876559 h 1876559"/>
              <a:gd name="connsiteX200" fmla="*/ 1704975 w 2640806"/>
              <a:gd name="connsiteY200" fmla="*/ 1831315 h 1876559"/>
              <a:gd name="connsiteX201" fmla="*/ 1693069 w 2640806"/>
              <a:gd name="connsiteY201" fmla="*/ 1788453 h 1876559"/>
              <a:gd name="connsiteX202" fmla="*/ 1647825 w 2640806"/>
              <a:gd name="connsiteY202" fmla="*/ 1747972 h 1876559"/>
              <a:gd name="connsiteX203" fmla="*/ 1609725 w 2640806"/>
              <a:gd name="connsiteY203" fmla="*/ 1724160 h 1876559"/>
              <a:gd name="connsiteX204" fmla="*/ 1566863 w 2640806"/>
              <a:gd name="connsiteY204" fmla="*/ 1717016 h 1876559"/>
              <a:gd name="connsiteX205" fmla="*/ 1526382 w 2640806"/>
              <a:gd name="connsiteY205" fmla="*/ 1717016 h 1876559"/>
              <a:gd name="connsiteX206" fmla="*/ 1483519 w 2640806"/>
              <a:gd name="connsiteY206" fmla="*/ 1707491 h 1876559"/>
              <a:gd name="connsiteX207" fmla="*/ 1447800 w 2640806"/>
              <a:gd name="connsiteY207" fmla="*/ 1695585 h 1876559"/>
              <a:gd name="connsiteX208" fmla="*/ 1419225 w 2640806"/>
              <a:gd name="connsiteY208" fmla="*/ 1657485 h 1876559"/>
              <a:gd name="connsiteX209" fmla="*/ 1412082 w 2640806"/>
              <a:gd name="connsiteY209" fmla="*/ 1628910 h 1876559"/>
              <a:gd name="connsiteX210" fmla="*/ 1343025 w 2640806"/>
              <a:gd name="connsiteY210" fmla="*/ 1528896 h 1876559"/>
              <a:gd name="connsiteX211" fmla="*/ 1297782 w 2640806"/>
              <a:gd name="connsiteY211" fmla="*/ 1483652 h 1876559"/>
              <a:gd name="connsiteX212" fmla="*/ 1262063 w 2640806"/>
              <a:gd name="connsiteY212" fmla="*/ 1450315 h 1876559"/>
              <a:gd name="connsiteX213" fmla="*/ 1228725 w 2640806"/>
              <a:gd name="connsiteY213" fmla="*/ 1431265 h 1876559"/>
              <a:gd name="connsiteX214" fmla="*/ 1159669 w 2640806"/>
              <a:gd name="connsiteY214" fmla="*/ 1426502 h 1876559"/>
              <a:gd name="connsiteX215" fmla="*/ 1102519 w 2640806"/>
              <a:gd name="connsiteY215" fmla="*/ 1424121 h 1876559"/>
              <a:gd name="connsiteX216" fmla="*/ 1062038 w 2640806"/>
              <a:gd name="connsiteY216" fmla="*/ 1407452 h 1876559"/>
              <a:gd name="connsiteX217" fmla="*/ 1014413 w 2640806"/>
              <a:gd name="connsiteY217" fmla="*/ 1388402 h 1876559"/>
              <a:gd name="connsiteX218" fmla="*/ 983457 w 2640806"/>
              <a:gd name="connsiteY218" fmla="*/ 1366971 h 1876559"/>
              <a:gd name="connsiteX219" fmla="*/ 942975 w 2640806"/>
              <a:gd name="connsiteY219" fmla="*/ 1343159 h 1876559"/>
              <a:gd name="connsiteX220" fmla="*/ 900113 w 2640806"/>
              <a:gd name="connsiteY220" fmla="*/ 1319346 h 1876559"/>
              <a:gd name="connsiteX221" fmla="*/ 912019 w 2640806"/>
              <a:gd name="connsiteY221" fmla="*/ 1364590 h 1876559"/>
              <a:gd name="connsiteX222" fmla="*/ 923925 w 2640806"/>
              <a:gd name="connsiteY222" fmla="*/ 1409834 h 1876559"/>
              <a:gd name="connsiteX223" fmla="*/ 938213 w 2640806"/>
              <a:gd name="connsiteY223" fmla="*/ 1450315 h 1876559"/>
              <a:gd name="connsiteX224" fmla="*/ 962025 w 2640806"/>
              <a:gd name="connsiteY224" fmla="*/ 1497940 h 1876559"/>
              <a:gd name="connsiteX225" fmla="*/ 971550 w 2640806"/>
              <a:gd name="connsiteY225" fmla="*/ 1550327 h 1876559"/>
              <a:gd name="connsiteX226" fmla="*/ 1002507 w 2640806"/>
              <a:gd name="connsiteY226" fmla="*/ 1614621 h 1876559"/>
              <a:gd name="connsiteX227" fmla="*/ 1021557 w 2640806"/>
              <a:gd name="connsiteY227" fmla="*/ 1647959 h 1876559"/>
              <a:gd name="connsiteX228" fmla="*/ 1035844 w 2640806"/>
              <a:gd name="connsiteY228" fmla="*/ 1671771 h 1876559"/>
              <a:gd name="connsiteX229" fmla="*/ 1102519 w 2640806"/>
              <a:gd name="connsiteY229" fmla="*/ 1678915 h 1876559"/>
              <a:gd name="connsiteX230" fmla="*/ 1154907 w 2640806"/>
              <a:gd name="connsiteY230" fmla="*/ 1697965 h 1876559"/>
              <a:gd name="connsiteX231" fmla="*/ 1171575 w 2640806"/>
              <a:gd name="connsiteY231" fmla="*/ 1709871 h 1876559"/>
              <a:gd name="connsiteX232" fmla="*/ 1176338 w 2640806"/>
              <a:gd name="connsiteY232" fmla="*/ 1717015 h 1876559"/>
              <a:gd name="connsiteX233" fmla="*/ 1178719 w 2640806"/>
              <a:gd name="connsiteY233" fmla="*/ 1726540 h 1876559"/>
              <a:gd name="connsiteX234" fmla="*/ 1181100 w 2640806"/>
              <a:gd name="connsiteY234" fmla="*/ 1728921 h 1876559"/>
              <a:gd name="connsiteX235" fmla="*/ 1204913 w 2640806"/>
              <a:gd name="connsiteY235" fmla="*/ 1793215 h 1876559"/>
              <a:gd name="connsiteX236" fmla="*/ 1169194 w 2640806"/>
              <a:gd name="connsiteY236" fmla="*/ 1800359 h 1876559"/>
              <a:gd name="connsiteX237" fmla="*/ 1140619 w 2640806"/>
              <a:gd name="connsiteY237" fmla="*/ 1745590 h 1876559"/>
              <a:gd name="connsiteX238" fmla="*/ 1121569 w 2640806"/>
              <a:gd name="connsiteY238" fmla="*/ 1726540 h 1876559"/>
              <a:gd name="connsiteX239" fmla="*/ 1128713 w 2640806"/>
              <a:gd name="connsiteY239" fmla="*/ 1790834 h 1876559"/>
              <a:gd name="connsiteX240" fmla="*/ 1119188 w 2640806"/>
              <a:gd name="connsiteY240" fmla="*/ 1790834 h 1876559"/>
              <a:gd name="connsiteX241" fmla="*/ 1088232 w 2640806"/>
              <a:gd name="connsiteY241" fmla="*/ 1740827 h 1876559"/>
              <a:gd name="connsiteX242" fmla="*/ 1057275 w 2640806"/>
              <a:gd name="connsiteY242" fmla="*/ 1717015 h 1876559"/>
              <a:gd name="connsiteX243" fmla="*/ 1042988 w 2640806"/>
              <a:gd name="connsiteY243" fmla="*/ 1745590 h 1876559"/>
              <a:gd name="connsiteX244" fmla="*/ 1021557 w 2640806"/>
              <a:gd name="connsiteY244" fmla="*/ 1750352 h 1876559"/>
              <a:gd name="connsiteX245" fmla="*/ 985838 w 2640806"/>
              <a:gd name="connsiteY245" fmla="*/ 1697965 h 1876559"/>
              <a:gd name="connsiteX246" fmla="*/ 919163 w 2640806"/>
              <a:gd name="connsiteY246" fmla="*/ 1671771 h 1876559"/>
              <a:gd name="connsiteX247" fmla="*/ 876300 w 2640806"/>
              <a:gd name="connsiteY247" fmla="*/ 1638434 h 1876559"/>
              <a:gd name="connsiteX248" fmla="*/ 857250 w 2640806"/>
              <a:gd name="connsiteY248" fmla="*/ 1576521 h 1876559"/>
              <a:gd name="connsiteX249" fmla="*/ 862013 w 2640806"/>
              <a:gd name="connsiteY249" fmla="*/ 1528896 h 1876559"/>
              <a:gd name="connsiteX250" fmla="*/ 864394 w 2640806"/>
              <a:gd name="connsiteY250" fmla="*/ 1464602 h 1876559"/>
              <a:gd name="connsiteX251" fmla="*/ 866775 w 2640806"/>
              <a:gd name="connsiteY251" fmla="*/ 1400309 h 1876559"/>
              <a:gd name="connsiteX252" fmla="*/ 862013 w 2640806"/>
              <a:gd name="connsiteY252" fmla="*/ 1333634 h 1876559"/>
              <a:gd name="connsiteX253" fmla="*/ 804863 w 2640806"/>
              <a:gd name="connsiteY253" fmla="*/ 1305059 h 1876559"/>
              <a:gd name="connsiteX254" fmla="*/ 754857 w 2640806"/>
              <a:gd name="connsiteY254" fmla="*/ 1281246 h 1876559"/>
              <a:gd name="connsiteX255" fmla="*/ 692944 w 2640806"/>
              <a:gd name="connsiteY255" fmla="*/ 1250290 h 1876559"/>
              <a:gd name="connsiteX256" fmla="*/ 609600 w 2640806"/>
              <a:gd name="connsiteY256" fmla="*/ 1209809 h 1876559"/>
              <a:gd name="connsiteX257" fmla="*/ 566738 w 2640806"/>
              <a:gd name="connsiteY257" fmla="*/ 1183615 h 1876559"/>
              <a:gd name="connsiteX258" fmla="*/ 528638 w 2640806"/>
              <a:gd name="connsiteY258" fmla="*/ 1138371 h 1876559"/>
              <a:gd name="connsiteX259" fmla="*/ 523875 w 2640806"/>
              <a:gd name="connsiteY259" fmla="*/ 1109796 h 1876559"/>
              <a:gd name="connsiteX260" fmla="*/ 550069 w 2640806"/>
              <a:gd name="connsiteY260" fmla="*/ 1090746 h 1876559"/>
              <a:gd name="connsiteX261" fmla="*/ 561975 w 2640806"/>
              <a:gd name="connsiteY261" fmla="*/ 1064552 h 1876559"/>
              <a:gd name="connsiteX262" fmla="*/ 547688 w 2640806"/>
              <a:gd name="connsiteY262" fmla="*/ 1040740 h 1876559"/>
              <a:gd name="connsiteX263" fmla="*/ 490538 w 2640806"/>
              <a:gd name="connsiteY263" fmla="*/ 1076459 h 1876559"/>
              <a:gd name="connsiteX264" fmla="*/ 447675 w 2640806"/>
              <a:gd name="connsiteY264" fmla="*/ 1057409 h 1876559"/>
              <a:gd name="connsiteX265" fmla="*/ 454819 w 2640806"/>
              <a:gd name="connsiteY265" fmla="*/ 1026452 h 1876559"/>
              <a:gd name="connsiteX266" fmla="*/ 461963 w 2640806"/>
              <a:gd name="connsiteY266" fmla="*/ 988352 h 1876559"/>
              <a:gd name="connsiteX267" fmla="*/ 459582 w 2640806"/>
              <a:gd name="connsiteY267" fmla="*/ 976446 h 1876559"/>
              <a:gd name="connsiteX268" fmla="*/ 419100 w 2640806"/>
              <a:gd name="connsiteY268" fmla="*/ 959777 h 1876559"/>
              <a:gd name="connsiteX269" fmla="*/ 392907 w 2640806"/>
              <a:gd name="connsiteY269" fmla="*/ 905009 h 1876559"/>
              <a:gd name="connsiteX270" fmla="*/ 395288 w 2640806"/>
              <a:gd name="connsiteY270" fmla="*/ 857384 h 1876559"/>
              <a:gd name="connsiteX271" fmla="*/ 433388 w 2640806"/>
              <a:gd name="connsiteY271" fmla="*/ 835952 h 1876559"/>
              <a:gd name="connsiteX272" fmla="*/ 431007 w 2640806"/>
              <a:gd name="connsiteY272" fmla="*/ 800234 h 1876559"/>
              <a:gd name="connsiteX273" fmla="*/ 400050 w 2640806"/>
              <a:gd name="connsiteY273" fmla="*/ 819284 h 1876559"/>
              <a:gd name="connsiteX274" fmla="*/ 397669 w 2640806"/>
              <a:gd name="connsiteY274" fmla="*/ 781184 h 1876559"/>
              <a:gd name="connsiteX275" fmla="*/ 419100 w 2640806"/>
              <a:gd name="connsiteY275" fmla="*/ 743084 h 1876559"/>
              <a:gd name="connsiteX276" fmla="*/ 421482 w 2640806"/>
              <a:gd name="connsiteY276" fmla="*/ 695459 h 1876559"/>
              <a:gd name="connsiteX277" fmla="*/ 428625 w 2640806"/>
              <a:gd name="connsiteY277" fmla="*/ 669265 h 1876559"/>
              <a:gd name="connsiteX278" fmla="*/ 383382 w 2640806"/>
              <a:gd name="connsiteY278" fmla="*/ 669265 h 1876559"/>
              <a:gd name="connsiteX279" fmla="*/ 385763 w 2640806"/>
              <a:gd name="connsiteY279" fmla="*/ 619259 h 1876559"/>
              <a:gd name="connsiteX280" fmla="*/ 423863 w 2640806"/>
              <a:gd name="connsiteY280" fmla="*/ 602590 h 1876559"/>
              <a:gd name="connsiteX281" fmla="*/ 445294 w 2640806"/>
              <a:gd name="connsiteY281" fmla="*/ 562109 h 1876559"/>
              <a:gd name="connsiteX282" fmla="*/ 469107 w 2640806"/>
              <a:gd name="connsiteY282" fmla="*/ 526390 h 1876559"/>
              <a:gd name="connsiteX283" fmla="*/ 438150 w 2640806"/>
              <a:gd name="connsiteY283" fmla="*/ 519246 h 1876559"/>
              <a:gd name="connsiteX284" fmla="*/ 409575 w 2640806"/>
              <a:gd name="connsiteY284" fmla="*/ 521627 h 1876559"/>
              <a:gd name="connsiteX285" fmla="*/ 400050 w 2640806"/>
              <a:gd name="connsiteY285" fmla="*/ 552584 h 1876559"/>
              <a:gd name="connsiteX286" fmla="*/ 381000 w 2640806"/>
              <a:gd name="connsiteY286" fmla="*/ 588302 h 1876559"/>
              <a:gd name="connsiteX287" fmla="*/ 333375 w 2640806"/>
              <a:gd name="connsiteY287" fmla="*/ 614496 h 1876559"/>
              <a:gd name="connsiteX288" fmla="*/ 285750 w 2640806"/>
              <a:gd name="connsiteY288" fmla="*/ 635927 h 1876559"/>
              <a:gd name="connsiteX289" fmla="*/ 230982 w 2640806"/>
              <a:gd name="connsiteY289" fmla="*/ 643071 h 1876559"/>
              <a:gd name="connsiteX290" fmla="*/ 159544 w 2640806"/>
              <a:gd name="connsiteY290" fmla="*/ 631165 h 1876559"/>
              <a:gd name="connsiteX291" fmla="*/ 230982 w 2640806"/>
              <a:gd name="connsiteY291" fmla="*/ 612115 h 1876559"/>
              <a:gd name="connsiteX292" fmla="*/ 233363 w 2640806"/>
              <a:gd name="connsiteY292" fmla="*/ 581159 h 1876559"/>
              <a:gd name="connsiteX293" fmla="*/ 204788 w 2640806"/>
              <a:gd name="connsiteY293" fmla="*/ 557346 h 1876559"/>
              <a:gd name="connsiteX294" fmla="*/ 223838 w 2640806"/>
              <a:gd name="connsiteY294" fmla="*/ 531152 h 1876559"/>
              <a:gd name="connsiteX295" fmla="*/ 221457 w 2640806"/>
              <a:gd name="connsiteY295" fmla="*/ 495434 h 1876559"/>
              <a:gd name="connsiteX296" fmla="*/ 221457 w 2640806"/>
              <a:gd name="connsiteY296" fmla="*/ 495434 h 1876559"/>
              <a:gd name="connsiteX297" fmla="*/ 166688 w 2640806"/>
              <a:gd name="connsiteY297" fmla="*/ 500196 h 1876559"/>
              <a:gd name="connsiteX298" fmla="*/ 157163 w 2640806"/>
              <a:gd name="connsiteY298" fmla="*/ 533534 h 1876559"/>
              <a:gd name="connsiteX299" fmla="*/ 159544 w 2640806"/>
              <a:gd name="connsiteY299" fmla="*/ 478765 h 1876559"/>
              <a:gd name="connsiteX300" fmla="*/ 192882 w 2640806"/>
              <a:gd name="connsiteY300" fmla="*/ 433521 h 1876559"/>
              <a:gd name="connsiteX301" fmla="*/ 214313 w 2640806"/>
              <a:gd name="connsiteY301" fmla="*/ 414471 h 1876559"/>
              <a:gd name="connsiteX302" fmla="*/ 245269 w 2640806"/>
              <a:gd name="connsiteY302" fmla="*/ 393040 h 1876559"/>
              <a:gd name="connsiteX303" fmla="*/ 197644 w 2640806"/>
              <a:gd name="connsiteY303" fmla="*/ 378752 h 1876559"/>
              <a:gd name="connsiteX304" fmla="*/ 133350 w 2640806"/>
              <a:gd name="connsiteY304" fmla="*/ 378752 h 1876559"/>
              <a:gd name="connsiteX305" fmla="*/ 109538 w 2640806"/>
              <a:gd name="connsiteY305" fmla="*/ 378752 h 1876559"/>
              <a:gd name="connsiteX306" fmla="*/ 107157 w 2640806"/>
              <a:gd name="connsiteY306" fmla="*/ 433521 h 1876559"/>
              <a:gd name="connsiteX307" fmla="*/ 61913 w 2640806"/>
              <a:gd name="connsiteY307" fmla="*/ 378752 h 1876559"/>
              <a:gd name="connsiteX308" fmla="*/ 0 w 2640806"/>
              <a:gd name="connsiteY308" fmla="*/ 359702 h 1876559"/>
              <a:gd name="connsiteX309" fmla="*/ 0 w 2640806"/>
              <a:gd name="connsiteY309" fmla="*/ 338271 h 1876559"/>
              <a:gd name="connsiteX310" fmla="*/ 35719 w 2640806"/>
              <a:gd name="connsiteY310" fmla="*/ 314459 h 1876559"/>
              <a:gd name="connsiteX311" fmla="*/ 66675 w 2640806"/>
              <a:gd name="connsiteY311" fmla="*/ 273977 h 1876559"/>
              <a:gd name="connsiteX312" fmla="*/ 54769 w 2640806"/>
              <a:gd name="connsiteY312" fmla="*/ 238259 h 1876559"/>
              <a:gd name="connsiteX313" fmla="*/ 35719 w 2640806"/>
              <a:gd name="connsiteY313" fmla="*/ 214446 h 1876559"/>
              <a:gd name="connsiteX314" fmla="*/ 61913 w 2640806"/>
              <a:gd name="connsiteY314" fmla="*/ 200159 h 1876559"/>
              <a:gd name="connsiteX315" fmla="*/ 71438 w 2640806"/>
              <a:gd name="connsiteY315" fmla="*/ 159677 h 1876559"/>
              <a:gd name="connsiteX316" fmla="*/ 57150 w 2640806"/>
              <a:gd name="connsiteY316" fmla="*/ 123959 h 1876559"/>
              <a:gd name="connsiteX317" fmla="*/ 21432 w 2640806"/>
              <a:gd name="connsiteY317" fmla="*/ 81096 h 1876559"/>
              <a:gd name="connsiteX318" fmla="*/ 66675 w 2640806"/>
              <a:gd name="connsiteY318" fmla="*/ 57284 h 1876559"/>
              <a:gd name="connsiteX319" fmla="*/ 95250 w 2640806"/>
              <a:gd name="connsiteY319" fmla="*/ 47759 h 1876559"/>
              <a:gd name="connsiteX320" fmla="*/ 190500 w 2640806"/>
              <a:gd name="connsiteY320" fmla="*/ 134 h 1876559"/>
              <a:gd name="connsiteX321" fmla="*/ 269081 w 2640806"/>
              <a:gd name="connsiteY321" fmla="*/ 62046 h 1876559"/>
              <a:gd name="connsiteX322" fmla="*/ 404813 w 2640806"/>
              <a:gd name="connsiteY322" fmla="*/ 171583 h 1876559"/>
              <a:gd name="connsiteX0" fmla="*/ 404813 w 2640806"/>
              <a:gd name="connsiteY0" fmla="*/ 171583 h 1876559"/>
              <a:gd name="connsiteX1" fmla="*/ 409575 w 2640806"/>
              <a:gd name="connsiteY1" fmla="*/ 219209 h 1876559"/>
              <a:gd name="connsiteX2" fmla="*/ 397669 w 2640806"/>
              <a:gd name="connsiteY2" fmla="*/ 278740 h 1876559"/>
              <a:gd name="connsiteX3" fmla="*/ 407194 w 2640806"/>
              <a:gd name="connsiteY3" fmla="*/ 321602 h 1876559"/>
              <a:gd name="connsiteX4" fmla="*/ 452438 w 2640806"/>
              <a:gd name="connsiteY4" fmla="*/ 354940 h 1876559"/>
              <a:gd name="connsiteX5" fmla="*/ 504825 w 2640806"/>
              <a:gd name="connsiteY5" fmla="*/ 378752 h 1876559"/>
              <a:gd name="connsiteX6" fmla="*/ 554832 w 2640806"/>
              <a:gd name="connsiteY6" fmla="*/ 366846 h 1876559"/>
              <a:gd name="connsiteX7" fmla="*/ 602457 w 2640806"/>
              <a:gd name="connsiteY7" fmla="*/ 369227 h 1876559"/>
              <a:gd name="connsiteX8" fmla="*/ 650082 w 2640806"/>
              <a:gd name="connsiteY8" fmla="*/ 373990 h 1876559"/>
              <a:gd name="connsiteX9" fmla="*/ 661988 w 2640806"/>
              <a:gd name="connsiteY9" fmla="*/ 402565 h 1876559"/>
              <a:gd name="connsiteX10" fmla="*/ 700088 w 2640806"/>
              <a:gd name="connsiteY10" fmla="*/ 431140 h 1876559"/>
              <a:gd name="connsiteX11" fmla="*/ 666750 w 2640806"/>
              <a:gd name="connsiteY11" fmla="*/ 447809 h 1876559"/>
              <a:gd name="connsiteX12" fmla="*/ 647700 w 2640806"/>
              <a:gd name="connsiteY12" fmla="*/ 469240 h 1876559"/>
              <a:gd name="connsiteX13" fmla="*/ 635794 w 2640806"/>
              <a:gd name="connsiteY13" fmla="*/ 509721 h 1876559"/>
              <a:gd name="connsiteX14" fmla="*/ 633413 w 2640806"/>
              <a:gd name="connsiteY14" fmla="*/ 545440 h 1876559"/>
              <a:gd name="connsiteX15" fmla="*/ 647700 w 2640806"/>
              <a:gd name="connsiteY15" fmla="*/ 559727 h 1876559"/>
              <a:gd name="connsiteX16" fmla="*/ 688182 w 2640806"/>
              <a:gd name="connsiteY16" fmla="*/ 552584 h 1876559"/>
              <a:gd name="connsiteX17" fmla="*/ 723900 w 2640806"/>
              <a:gd name="connsiteY17" fmla="*/ 557346 h 1876559"/>
              <a:gd name="connsiteX18" fmla="*/ 738188 w 2640806"/>
              <a:gd name="connsiteY18" fmla="*/ 583540 h 1876559"/>
              <a:gd name="connsiteX19" fmla="*/ 726282 w 2640806"/>
              <a:gd name="connsiteY19" fmla="*/ 612115 h 1876559"/>
              <a:gd name="connsiteX20" fmla="*/ 747713 w 2640806"/>
              <a:gd name="connsiteY20" fmla="*/ 633546 h 1876559"/>
              <a:gd name="connsiteX21" fmla="*/ 762000 w 2640806"/>
              <a:gd name="connsiteY21" fmla="*/ 647834 h 1876559"/>
              <a:gd name="connsiteX22" fmla="*/ 742950 w 2640806"/>
              <a:gd name="connsiteY22" fmla="*/ 664502 h 1876559"/>
              <a:gd name="connsiteX23" fmla="*/ 754857 w 2640806"/>
              <a:gd name="connsiteY23" fmla="*/ 690696 h 1876559"/>
              <a:gd name="connsiteX24" fmla="*/ 771525 w 2640806"/>
              <a:gd name="connsiteY24" fmla="*/ 704984 h 1876559"/>
              <a:gd name="connsiteX25" fmla="*/ 797719 w 2640806"/>
              <a:gd name="connsiteY25" fmla="*/ 697840 h 1876559"/>
              <a:gd name="connsiteX26" fmla="*/ 833438 w 2640806"/>
              <a:gd name="connsiteY26" fmla="*/ 724034 h 1876559"/>
              <a:gd name="connsiteX27" fmla="*/ 852488 w 2640806"/>
              <a:gd name="connsiteY27" fmla="*/ 766896 h 1876559"/>
              <a:gd name="connsiteX28" fmla="*/ 876300 w 2640806"/>
              <a:gd name="connsiteY28" fmla="*/ 804996 h 1876559"/>
              <a:gd name="connsiteX29" fmla="*/ 881063 w 2640806"/>
              <a:gd name="connsiteY29" fmla="*/ 833571 h 1876559"/>
              <a:gd name="connsiteX30" fmla="*/ 912019 w 2640806"/>
              <a:gd name="connsiteY30" fmla="*/ 831190 h 1876559"/>
              <a:gd name="connsiteX31" fmla="*/ 969169 w 2640806"/>
              <a:gd name="connsiteY31" fmla="*/ 826427 h 1876559"/>
              <a:gd name="connsiteX32" fmla="*/ 997744 w 2640806"/>
              <a:gd name="connsiteY32" fmla="*/ 826427 h 1876559"/>
              <a:gd name="connsiteX33" fmla="*/ 997744 w 2640806"/>
              <a:gd name="connsiteY33" fmla="*/ 793090 h 1876559"/>
              <a:gd name="connsiteX34" fmla="*/ 1021557 w 2640806"/>
              <a:gd name="connsiteY34" fmla="*/ 785946 h 1876559"/>
              <a:gd name="connsiteX35" fmla="*/ 1038225 w 2640806"/>
              <a:gd name="connsiteY35" fmla="*/ 816902 h 1876559"/>
              <a:gd name="connsiteX36" fmla="*/ 1078707 w 2640806"/>
              <a:gd name="connsiteY36" fmla="*/ 788327 h 1876559"/>
              <a:gd name="connsiteX37" fmla="*/ 1076325 w 2640806"/>
              <a:gd name="connsiteY37" fmla="*/ 754990 h 1876559"/>
              <a:gd name="connsiteX38" fmla="*/ 1078707 w 2640806"/>
              <a:gd name="connsiteY38" fmla="*/ 738321 h 1876559"/>
              <a:gd name="connsiteX39" fmla="*/ 1097757 w 2640806"/>
              <a:gd name="connsiteY39" fmla="*/ 735940 h 1876559"/>
              <a:gd name="connsiteX40" fmla="*/ 1107282 w 2640806"/>
              <a:gd name="connsiteY40" fmla="*/ 778802 h 1876559"/>
              <a:gd name="connsiteX41" fmla="*/ 1138238 w 2640806"/>
              <a:gd name="connsiteY41" fmla="*/ 747846 h 1876559"/>
              <a:gd name="connsiteX42" fmla="*/ 1181100 w 2640806"/>
              <a:gd name="connsiteY42" fmla="*/ 759752 h 1876559"/>
              <a:gd name="connsiteX43" fmla="*/ 1204913 w 2640806"/>
              <a:gd name="connsiteY43" fmla="*/ 771659 h 1876559"/>
              <a:gd name="connsiteX44" fmla="*/ 1221582 w 2640806"/>
              <a:gd name="connsiteY44" fmla="*/ 759752 h 1876559"/>
              <a:gd name="connsiteX45" fmla="*/ 1235869 w 2640806"/>
              <a:gd name="connsiteY45" fmla="*/ 731177 h 1876559"/>
              <a:gd name="connsiteX46" fmla="*/ 1273969 w 2640806"/>
              <a:gd name="connsiteY46" fmla="*/ 712127 h 1876559"/>
              <a:gd name="connsiteX47" fmla="*/ 1309688 w 2640806"/>
              <a:gd name="connsiteY47" fmla="*/ 738321 h 1876559"/>
              <a:gd name="connsiteX48" fmla="*/ 1335882 w 2640806"/>
              <a:gd name="connsiteY48" fmla="*/ 740702 h 1876559"/>
              <a:gd name="connsiteX49" fmla="*/ 1393032 w 2640806"/>
              <a:gd name="connsiteY49" fmla="*/ 726415 h 1876559"/>
              <a:gd name="connsiteX50" fmla="*/ 1419225 w 2640806"/>
              <a:gd name="connsiteY50" fmla="*/ 726415 h 1876559"/>
              <a:gd name="connsiteX51" fmla="*/ 1433513 w 2640806"/>
              <a:gd name="connsiteY51" fmla="*/ 690696 h 1876559"/>
              <a:gd name="connsiteX52" fmla="*/ 1466850 w 2640806"/>
              <a:gd name="connsiteY52" fmla="*/ 721652 h 1876559"/>
              <a:gd name="connsiteX53" fmla="*/ 1481138 w 2640806"/>
              <a:gd name="connsiteY53" fmla="*/ 738321 h 1876559"/>
              <a:gd name="connsiteX54" fmla="*/ 1512094 w 2640806"/>
              <a:gd name="connsiteY54" fmla="*/ 797852 h 1876559"/>
              <a:gd name="connsiteX55" fmla="*/ 1526382 w 2640806"/>
              <a:gd name="connsiteY55" fmla="*/ 835952 h 1876559"/>
              <a:gd name="connsiteX56" fmla="*/ 1543050 w 2640806"/>
              <a:gd name="connsiteY56" fmla="*/ 850240 h 1876559"/>
              <a:gd name="connsiteX57" fmla="*/ 1597819 w 2640806"/>
              <a:gd name="connsiteY57" fmla="*/ 866908 h 1876559"/>
              <a:gd name="connsiteX58" fmla="*/ 1631157 w 2640806"/>
              <a:gd name="connsiteY58" fmla="*/ 902628 h 1876559"/>
              <a:gd name="connsiteX59" fmla="*/ 1645444 w 2640806"/>
              <a:gd name="connsiteY59" fmla="*/ 947872 h 1876559"/>
              <a:gd name="connsiteX60" fmla="*/ 1688307 w 2640806"/>
              <a:gd name="connsiteY60" fmla="*/ 969303 h 1876559"/>
              <a:gd name="connsiteX61" fmla="*/ 1731169 w 2640806"/>
              <a:gd name="connsiteY61" fmla="*/ 964541 h 1876559"/>
              <a:gd name="connsiteX62" fmla="*/ 1778794 w 2640806"/>
              <a:gd name="connsiteY62" fmla="*/ 928822 h 1876559"/>
              <a:gd name="connsiteX63" fmla="*/ 1814513 w 2640806"/>
              <a:gd name="connsiteY63" fmla="*/ 916916 h 1876559"/>
              <a:gd name="connsiteX64" fmla="*/ 1869282 w 2640806"/>
              <a:gd name="connsiteY64" fmla="*/ 924059 h 1876559"/>
              <a:gd name="connsiteX65" fmla="*/ 1907382 w 2640806"/>
              <a:gd name="connsiteY65" fmla="*/ 940728 h 1876559"/>
              <a:gd name="connsiteX66" fmla="*/ 1933575 w 2640806"/>
              <a:gd name="connsiteY66" fmla="*/ 978828 h 1876559"/>
              <a:gd name="connsiteX67" fmla="*/ 1962150 w 2640806"/>
              <a:gd name="connsiteY67" fmla="*/ 971685 h 1876559"/>
              <a:gd name="connsiteX68" fmla="*/ 1988344 w 2640806"/>
              <a:gd name="connsiteY68" fmla="*/ 955016 h 1876559"/>
              <a:gd name="connsiteX69" fmla="*/ 2024063 w 2640806"/>
              <a:gd name="connsiteY69" fmla="*/ 933585 h 1876559"/>
              <a:gd name="connsiteX70" fmla="*/ 2057400 w 2640806"/>
              <a:gd name="connsiteY70" fmla="*/ 950253 h 1876559"/>
              <a:gd name="connsiteX71" fmla="*/ 2081213 w 2640806"/>
              <a:gd name="connsiteY71" fmla="*/ 983591 h 1876559"/>
              <a:gd name="connsiteX72" fmla="*/ 2109788 w 2640806"/>
              <a:gd name="connsiteY72" fmla="*/ 1024072 h 1876559"/>
              <a:gd name="connsiteX73" fmla="*/ 2143125 w 2640806"/>
              <a:gd name="connsiteY73" fmla="*/ 1028834 h 1876559"/>
              <a:gd name="connsiteX74" fmla="*/ 2183607 w 2640806"/>
              <a:gd name="connsiteY74" fmla="*/ 995497 h 1876559"/>
              <a:gd name="connsiteX75" fmla="*/ 2188369 w 2640806"/>
              <a:gd name="connsiteY75" fmla="*/ 945491 h 1876559"/>
              <a:gd name="connsiteX76" fmla="*/ 2231232 w 2640806"/>
              <a:gd name="connsiteY76" fmla="*/ 938347 h 1876559"/>
              <a:gd name="connsiteX77" fmla="*/ 2300288 w 2640806"/>
              <a:gd name="connsiteY77" fmla="*/ 971685 h 1876559"/>
              <a:gd name="connsiteX78" fmla="*/ 2395538 w 2640806"/>
              <a:gd name="connsiteY78" fmla="*/ 997878 h 1876559"/>
              <a:gd name="connsiteX79" fmla="*/ 2459832 w 2640806"/>
              <a:gd name="connsiteY79" fmla="*/ 1035978 h 1876559"/>
              <a:gd name="connsiteX80" fmla="*/ 2488407 w 2640806"/>
              <a:gd name="connsiteY80" fmla="*/ 1083603 h 1876559"/>
              <a:gd name="connsiteX81" fmla="*/ 2502694 w 2640806"/>
              <a:gd name="connsiteY81" fmla="*/ 1100272 h 1876559"/>
              <a:gd name="connsiteX82" fmla="*/ 2543175 w 2640806"/>
              <a:gd name="connsiteY82" fmla="*/ 1124085 h 1876559"/>
              <a:gd name="connsiteX83" fmla="*/ 2640806 w 2640806"/>
              <a:gd name="connsiteY83" fmla="*/ 1152658 h 1876559"/>
              <a:gd name="connsiteX84" fmla="*/ 2516982 w 2640806"/>
              <a:gd name="connsiteY84" fmla="*/ 1150278 h 1876559"/>
              <a:gd name="connsiteX85" fmla="*/ 2493169 w 2640806"/>
              <a:gd name="connsiteY85" fmla="*/ 1155041 h 1876559"/>
              <a:gd name="connsiteX86" fmla="*/ 2443163 w 2640806"/>
              <a:gd name="connsiteY86" fmla="*/ 1126466 h 1876559"/>
              <a:gd name="connsiteX87" fmla="*/ 2440781 w 2640806"/>
              <a:gd name="connsiteY87" fmla="*/ 1090747 h 1876559"/>
              <a:gd name="connsiteX88" fmla="*/ 2419350 w 2640806"/>
              <a:gd name="connsiteY88" fmla="*/ 1052647 h 1876559"/>
              <a:gd name="connsiteX89" fmla="*/ 2371725 w 2640806"/>
              <a:gd name="connsiteY89" fmla="*/ 1043122 h 1876559"/>
              <a:gd name="connsiteX90" fmla="*/ 2319338 w 2640806"/>
              <a:gd name="connsiteY90" fmla="*/ 1019309 h 1876559"/>
              <a:gd name="connsiteX91" fmla="*/ 2240756 w 2640806"/>
              <a:gd name="connsiteY91" fmla="*/ 993115 h 1876559"/>
              <a:gd name="connsiteX92" fmla="*/ 2224088 w 2640806"/>
              <a:gd name="connsiteY92" fmla="*/ 1012166 h 1876559"/>
              <a:gd name="connsiteX93" fmla="*/ 2178844 w 2640806"/>
              <a:gd name="connsiteY93" fmla="*/ 1052647 h 1876559"/>
              <a:gd name="connsiteX94" fmla="*/ 2116932 w 2640806"/>
              <a:gd name="connsiteY94" fmla="*/ 1081222 h 1876559"/>
              <a:gd name="connsiteX95" fmla="*/ 2071688 w 2640806"/>
              <a:gd name="connsiteY95" fmla="*/ 1064553 h 1876559"/>
              <a:gd name="connsiteX96" fmla="*/ 2035969 w 2640806"/>
              <a:gd name="connsiteY96" fmla="*/ 1028835 h 1876559"/>
              <a:gd name="connsiteX97" fmla="*/ 2045494 w 2640806"/>
              <a:gd name="connsiteY97" fmla="*/ 1009785 h 1876559"/>
              <a:gd name="connsiteX98" fmla="*/ 2007394 w 2640806"/>
              <a:gd name="connsiteY98" fmla="*/ 1014547 h 1876559"/>
              <a:gd name="connsiteX99" fmla="*/ 1974057 w 2640806"/>
              <a:gd name="connsiteY99" fmla="*/ 1043122 h 1876559"/>
              <a:gd name="connsiteX100" fmla="*/ 1933575 w 2640806"/>
              <a:gd name="connsiteY100" fmla="*/ 1047885 h 1876559"/>
              <a:gd name="connsiteX101" fmla="*/ 1890713 w 2640806"/>
              <a:gd name="connsiteY101" fmla="*/ 1019310 h 1876559"/>
              <a:gd name="connsiteX102" fmla="*/ 1854994 w 2640806"/>
              <a:gd name="connsiteY102" fmla="*/ 969304 h 1876559"/>
              <a:gd name="connsiteX103" fmla="*/ 1814513 w 2640806"/>
              <a:gd name="connsiteY103" fmla="*/ 971685 h 1876559"/>
              <a:gd name="connsiteX104" fmla="*/ 1778794 w 2640806"/>
              <a:gd name="connsiteY104" fmla="*/ 1000260 h 1876559"/>
              <a:gd name="connsiteX105" fmla="*/ 1721644 w 2640806"/>
              <a:gd name="connsiteY105" fmla="*/ 1031216 h 1876559"/>
              <a:gd name="connsiteX106" fmla="*/ 1671638 w 2640806"/>
              <a:gd name="connsiteY106" fmla="*/ 1031216 h 1876559"/>
              <a:gd name="connsiteX107" fmla="*/ 1631157 w 2640806"/>
              <a:gd name="connsiteY107" fmla="*/ 1009785 h 1876559"/>
              <a:gd name="connsiteX108" fmla="*/ 1604963 w 2640806"/>
              <a:gd name="connsiteY108" fmla="*/ 993116 h 1876559"/>
              <a:gd name="connsiteX109" fmla="*/ 1583532 w 2640806"/>
              <a:gd name="connsiteY109" fmla="*/ 952635 h 1876559"/>
              <a:gd name="connsiteX110" fmla="*/ 1562100 w 2640806"/>
              <a:gd name="connsiteY110" fmla="*/ 919297 h 1876559"/>
              <a:gd name="connsiteX111" fmla="*/ 1516857 w 2640806"/>
              <a:gd name="connsiteY111" fmla="*/ 926440 h 1876559"/>
              <a:gd name="connsiteX112" fmla="*/ 1471613 w 2640806"/>
              <a:gd name="connsiteY112" fmla="*/ 897865 h 1876559"/>
              <a:gd name="connsiteX113" fmla="*/ 1438275 w 2640806"/>
              <a:gd name="connsiteY113" fmla="*/ 847859 h 1876559"/>
              <a:gd name="connsiteX114" fmla="*/ 1433513 w 2640806"/>
              <a:gd name="connsiteY114" fmla="*/ 819284 h 1876559"/>
              <a:gd name="connsiteX115" fmla="*/ 1409700 w 2640806"/>
              <a:gd name="connsiteY115" fmla="*/ 804996 h 1876559"/>
              <a:gd name="connsiteX116" fmla="*/ 1369219 w 2640806"/>
              <a:gd name="connsiteY116" fmla="*/ 807377 h 1876559"/>
              <a:gd name="connsiteX117" fmla="*/ 1309688 w 2640806"/>
              <a:gd name="connsiteY117" fmla="*/ 807377 h 1876559"/>
              <a:gd name="connsiteX118" fmla="*/ 1281113 w 2640806"/>
              <a:gd name="connsiteY118" fmla="*/ 812140 h 1876559"/>
              <a:gd name="connsiteX119" fmla="*/ 1257300 w 2640806"/>
              <a:gd name="connsiteY119" fmla="*/ 835952 h 1876559"/>
              <a:gd name="connsiteX120" fmla="*/ 1221582 w 2640806"/>
              <a:gd name="connsiteY120" fmla="*/ 838334 h 1876559"/>
              <a:gd name="connsiteX121" fmla="*/ 1188244 w 2640806"/>
              <a:gd name="connsiteY121" fmla="*/ 835952 h 1876559"/>
              <a:gd name="connsiteX122" fmla="*/ 1143000 w 2640806"/>
              <a:gd name="connsiteY122" fmla="*/ 821665 h 1876559"/>
              <a:gd name="connsiteX123" fmla="*/ 1109663 w 2640806"/>
              <a:gd name="connsiteY123" fmla="*/ 838334 h 1876559"/>
              <a:gd name="connsiteX124" fmla="*/ 1083469 w 2640806"/>
              <a:gd name="connsiteY124" fmla="*/ 866909 h 1876559"/>
              <a:gd name="connsiteX125" fmla="*/ 1054894 w 2640806"/>
              <a:gd name="connsiteY125" fmla="*/ 885959 h 1876559"/>
              <a:gd name="connsiteX126" fmla="*/ 1064419 w 2640806"/>
              <a:gd name="connsiteY126" fmla="*/ 926440 h 1876559"/>
              <a:gd name="connsiteX127" fmla="*/ 1059657 w 2640806"/>
              <a:gd name="connsiteY127" fmla="*/ 985971 h 1876559"/>
              <a:gd name="connsiteX128" fmla="*/ 1038225 w 2640806"/>
              <a:gd name="connsiteY128" fmla="*/ 933584 h 1876559"/>
              <a:gd name="connsiteX129" fmla="*/ 1028700 w 2640806"/>
              <a:gd name="connsiteY129" fmla="*/ 902627 h 1876559"/>
              <a:gd name="connsiteX130" fmla="*/ 1009650 w 2640806"/>
              <a:gd name="connsiteY130" fmla="*/ 897865 h 1876559"/>
              <a:gd name="connsiteX131" fmla="*/ 997744 w 2640806"/>
              <a:gd name="connsiteY131" fmla="*/ 921677 h 1876559"/>
              <a:gd name="connsiteX132" fmla="*/ 969169 w 2640806"/>
              <a:gd name="connsiteY132" fmla="*/ 924059 h 1876559"/>
              <a:gd name="connsiteX133" fmla="*/ 935832 w 2640806"/>
              <a:gd name="connsiteY133" fmla="*/ 916915 h 1876559"/>
              <a:gd name="connsiteX134" fmla="*/ 912019 w 2640806"/>
              <a:gd name="connsiteY134" fmla="*/ 935965 h 1876559"/>
              <a:gd name="connsiteX135" fmla="*/ 873919 w 2640806"/>
              <a:gd name="connsiteY135" fmla="*/ 945490 h 1876559"/>
              <a:gd name="connsiteX136" fmla="*/ 842963 w 2640806"/>
              <a:gd name="connsiteY136" fmla="*/ 935965 h 1876559"/>
              <a:gd name="connsiteX137" fmla="*/ 802482 w 2640806"/>
              <a:gd name="connsiteY137" fmla="*/ 912152 h 1876559"/>
              <a:gd name="connsiteX138" fmla="*/ 785813 w 2640806"/>
              <a:gd name="connsiteY138" fmla="*/ 881196 h 1876559"/>
              <a:gd name="connsiteX139" fmla="*/ 776288 w 2640806"/>
              <a:gd name="connsiteY139" fmla="*/ 866909 h 1876559"/>
              <a:gd name="connsiteX140" fmla="*/ 800100 w 2640806"/>
              <a:gd name="connsiteY140" fmla="*/ 850240 h 1876559"/>
              <a:gd name="connsiteX141" fmla="*/ 800100 w 2640806"/>
              <a:gd name="connsiteY141" fmla="*/ 793090 h 1876559"/>
              <a:gd name="connsiteX142" fmla="*/ 776288 w 2640806"/>
              <a:gd name="connsiteY142" fmla="*/ 783565 h 1876559"/>
              <a:gd name="connsiteX143" fmla="*/ 719138 w 2640806"/>
              <a:gd name="connsiteY143" fmla="*/ 788327 h 1876559"/>
              <a:gd name="connsiteX144" fmla="*/ 688182 w 2640806"/>
              <a:gd name="connsiteY144" fmla="*/ 781184 h 1876559"/>
              <a:gd name="connsiteX145" fmla="*/ 673894 w 2640806"/>
              <a:gd name="connsiteY145" fmla="*/ 754990 h 1876559"/>
              <a:gd name="connsiteX146" fmla="*/ 652463 w 2640806"/>
              <a:gd name="connsiteY146" fmla="*/ 731177 h 1876559"/>
              <a:gd name="connsiteX147" fmla="*/ 619125 w 2640806"/>
              <a:gd name="connsiteY147" fmla="*/ 709746 h 1876559"/>
              <a:gd name="connsiteX148" fmla="*/ 590550 w 2640806"/>
              <a:gd name="connsiteY148" fmla="*/ 716890 h 1876559"/>
              <a:gd name="connsiteX149" fmla="*/ 566738 w 2640806"/>
              <a:gd name="connsiteY149" fmla="*/ 719271 h 1876559"/>
              <a:gd name="connsiteX150" fmla="*/ 569119 w 2640806"/>
              <a:gd name="connsiteY150" fmla="*/ 750227 h 1876559"/>
              <a:gd name="connsiteX151" fmla="*/ 604838 w 2640806"/>
              <a:gd name="connsiteY151" fmla="*/ 764515 h 1876559"/>
              <a:gd name="connsiteX152" fmla="*/ 571500 w 2640806"/>
              <a:gd name="connsiteY152" fmla="*/ 778802 h 1876559"/>
              <a:gd name="connsiteX153" fmla="*/ 545307 w 2640806"/>
              <a:gd name="connsiteY153" fmla="*/ 795471 h 1876559"/>
              <a:gd name="connsiteX154" fmla="*/ 569119 w 2640806"/>
              <a:gd name="connsiteY154" fmla="*/ 814521 h 1876559"/>
              <a:gd name="connsiteX155" fmla="*/ 550069 w 2640806"/>
              <a:gd name="connsiteY155" fmla="*/ 833571 h 1876559"/>
              <a:gd name="connsiteX156" fmla="*/ 523875 w 2640806"/>
              <a:gd name="connsiteY156" fmla="*/ 840715 h 1876559"/>
              <a:gd name="connsiteX157" fmla="*/ 511969 w 2640806"/>
              <a:gd name="connsiteY157" fmla="*/ 862146 h 1876559"/>
              <a:gd name="connsiteX158" fmla="*/ 535782 w 2640806"/>
              <a:gd name="connsiteY158" fmla="*/ 883577 h 1876559"/>
              <a:gd name="connsiteX159" fmla="*/ 542925 w 2640806"/>
              <a:gd name="connsiteY159" fmla="*/ 914534 h 1876559"/>
              <a:gd name="connsiteX160" fmla="*/ 557213 w 2640806"/>
              <a:gd name="connsiteY160" fmla="*/ 947871 h 1876559"/>
              <a:gd name="connsiteX161" fmla="*/ 533400 w 2640806"/>
              <a:gd name="connsiteY161" fmla="*/ 955015 h 1876559"/>
              <a:gd name="connsiteX162" fmla="*/ 528638 w 2640806"/>
              <a:gd name="connsiteY162" fmla="*/ 988352 h 1876559"/>
              <a:gd name="connsiteX163" fmla="*/ 550069 w 2640806"/>
              <a:gd name="connsiteY163" fmla="*/ 1002640 h 1876559"/>
              <a:gd name="connsiteX164" fmla="*/ 573882 w 2640806"/>
              <a:gd name="connsiteY164" fmla="*/ 990734 h 1876559"/>
              <a:gd name="connsiteX165" fmla="*/ 588169 w 2640806"/>
              <a:gd name="connsiteY165" fmla="*/ 1012165 h 1876559"/>
              <a:gd name="connsiteX166" fmla="*/ 588169 w 2640806"/>
              <a:gd name="connsiteY166" fmla="*/ 1012165 h 1876559"/>
              <a:gd name="connsiteX167" fmla="*/ 614363 w 2640806"/>
              <a:gd name="connsiteY167" fmla="*/ 1038359 h 1876559"/>
              <a:gd name="connsiteX168" fmla="*/ 602457 w 2640806"/>
              <a:gd name="connsiteY168" fmla="*/ 1064552 h 1876559"/>
              <a:gd name="connsiteX169" fmla="*/ 588169 w 2640806"/>
              <a:gd name="connsiteY169" fmla="*/ 1081221 h 1876559"/>
              <a:gd name="connsiteX170" fmla="*/ 600075 w 2640806"/>
              <a:gd name="connsiteY170" fmla="*/ 1119321 h 1876559"/>
              <a:gd name="connsiteX171" fmla="*/ 609600 w 2640806"/>
              <a:gd name="connsiteY171" fmla="*/ 1138371 h 1876559"/>
              <a:gd name="connsiteX172" fmla="*/ 609600 w 2640806"/>
              <a:gd name="connsiteY172" fmla="*/ 1138371 h 1876559"/>
              <a:gd name="connsiteX173" fmla="*/ 640557 w 2640806"/>
              <a:gd name="connsiteY173" fmla="*/ 1155040 h 1876559"/>
              <a:gd name="connsiteX174" fmla="*/ 642938 w 2640806"/>
              <a:gd name="connsiteY174" fmla="*/ 1188377 h 1876559"/>
              <a:gd name="connsiteX175" fmla="*/ 681038 w 2640806"/>
              <a:gd name="connsiteY175" fmla="*/ 1205046 h 1876559"/>
              <a:gd name="connsiteX176" fmla="*/ 781050 w 2640806"/>
              <a:gd name="connsiteY176" fmla="*/ 1228859 h 1876559"/>
              <a:gd name="connsiteX177" fmla="*/ 797719 w 2640806"/>
              <a:gd name="connsiteY177" fmla="*/ 1245527 h 1876559"/>
              <a:gd name="connsiteX178" fmla="*/ 828675 w 2640806"/>
              <a:gd name="connsiteY178" fmla="*/ 1262196 h 1876559"/>
              <a:gd name="connsiteX179" fmla="*/ 852488 w 2640806"/>
              <a:gd name="connsiteY179" fmla="*/ 1238384 h 1876559"/>
              <a:gd name="connsiteX180" fmla="*/ 864394 w 2640806"/>
              <a:gd name="connsiteY180" fmla="*/ 1262196 h 1876559"/>
              <a:gd name="connsiteX181" fmla="*/ 926307 w 2640806"/>
              <a:gd name="connsiteY181" fmla="*/ 1269340 h 1876559"/>
              <a:gd name="connsiteX182" fmla="*/ 940594 w 2640806"/>
              <a:gd name="connsiteY182" fmla="*/ 1286009 h 1876559"/>
              <a:gd name="connsiteX183" fmla="*/ 966788 w 2640806"/>
              <a:gd name="connsiteY183" fmla="*/ 1326490 h 1876559"/>
              <a:gd name="connsiteX184" fmla="*/ 1004888 w 2640806"/>
              <a:gd name="connsiteY184" fmla="*/ 1350302 h 1876559"/>
              <a:gd name="connsiteX185" fmla="*/ 1064419 w 2640806"/>
              <a:gd name="connsiteY185" fmla="*/ 1376496 h 1876559"/>
              <a:gd name="connsiteX186" fmla="*/ 1104900 w 2640806"/>
              <a:gd name="connsiteY186" fmla="*/ 1395546 h 1876559"/>
              <a:gd name="connsiteX187" fmla="*/ 1152525 w 2640806"/>
              <a:gd name="connsiteY187" fmla="*/ 1395546 h 1876559"/>
              <a:gd name="connsiteX188" fmla="*/ 1216819 w 2640806"/>
              <a:gd name="connsiteY188" fmla="*/ 1409834 h 1876559"/>
              <a:gd name="connsiteX189" fmla="*/ 1283494 w 2640806"/>
              <a:gd name="connsiteY189" fmla="*/ 1424121 h 1876559"/>
              <a:gd name="connsiteX190" fmla="*/ 1323975 w 2640806"/>
              <a:gd name="connsiteY190" fmla="*/ 1466984 h 1876559"/>
              <a:gd name="connsiteX191" fmla="*/ 1369219 w 2640806"/>
              <a:gd name="connsiteY191" fmla="*/ 1514609 h 1876559"/>
              <a:gd name="connsiteX192" fmla="*/ 1400175 w 2640806"/>
              <a:gd name="connsiteY192" fmla="*/ 1576522 h 1876559"/>
              <a:gd name="connsiteX193" fmla="*/ 1459707 w 2640806"/>
              <a:gd name="connsiteY193" fmla="*/ 1669391 h 1876559"/>
              <a:gd name="connsiteX194" fmla="*/ 1519238 w 2640806"/>
              <a:gd name="connsiteY194" fmla="*/ 1690822 h 1876559"/>
              <a:gd name="connsiteX195" fmla="*/ 1564482 w 2640806"/>
              <a:gd name="connsiteY195" fmla="*/ 1690822 h 1876559"/>
              <a:gd name="connsiteX196" fmla="*/ 1614488 w 2640806"/>
              <a:gd name="connsiteY196" fmla="*/ 1707490 h 1876559"/>
              <a:gd name="connsiteX197" fmla="*/ 1638300 w 2640806"/>
              <a:gd name="connsiteY197" fmla="*/ 1712252 h 1876559"/>
              <a:gd name="connsiteX198" fmla="*/ 1693069 w 2640806"/>
              <a:gd name="connsiteY198" fmla="*/ 1764640 h 1876559"/>
              <a:gd name="connsiteX199" fmla="*/ 1719263 w 2640806"/>
              <a:gd name="connsiteY199" fmla="*/ 1817028 h 1876559"/>
              <a:gd name="connsiteX200" fmla="*/ 1754981 w 2640806"/>
              <a:gd name="connsiteY200" fmla="*/ 1876559 h 1876559"/>
              <a:gd name="connsiteX201" fmla="*/ 1704975 w 2640806"/>
              <a:gd name="connsiteY201" fmla="*/ 1831315 h 1876559"/>
              <a:gd name="connsiteX202" fmla="*/ 1693069 w 2640806"/>
              <a:gd name="connsiteY202" fmla="*/ 1788453 h 1876559"/>
              <a:gd name="connsiteX203" fmla="*/ 1647825 w 2640806"/>
              <a:gd name="connsiteY203" fmla="*/ 1747972 h 1876559"/>
              <a:gd name="connsiteX204" fmla="*/ 1609725 w 2640806"/>
              <a:gd name="connsiteY204" fmla="*/ 1724160 h 1876559"/>
              <a:gd name="connsiteX205" fmla="*/ 1566863 w 2640806"/>
              <a:gd name="connsiteY205" fmla="*/ 1717016 h 1876559"/>
              <a:gd name="connsiteX206" fmla="*/ 1526382 w 2640806"/>
              <a:gd name="connsiteY206" fmla="*/ 1717016 h 1876559"/>
              <a:gd name="connsiteX207" fmla="*/ 1483519 w 2640806"/>
              <a:gd name="connsiteY207" fmla="*/ 1707491 h 1876559"/>
              <a:gd name="connsiteX208" fmla="*/ 1447800 w 2640806"/>
              <a:gd name="connsiteY208" fmla="*/ 1695585 h 1876559"/>
              <a:gd name="connsiteX209" fmla="*/ 1419225 w 2640806"/>
              <a:gd name="connsiteY209" fmla="*/ 1657485 h 1876559"/>
              <a:gd name="connsiteX210" fmla="*/ 1412082 w 2640806"/>
              <a:gd name="connsiteY210" fmla="*/ 1628910 h 1876559"/>
              <a:gd name="connsiteX211" fmla="*/ 1343025 w 2640806"/>
              <a:gd name="connsiteY211" fmla="*/ 1528896 h 1876559"/>
              <a:gd name="connsiteX212" fmla="*/ 1297782 w 2640806"/>
              <a:gd name="connsiteY212" fmla="*/ 1483652 h 1876559"/>
              <a:gd name="connsiteX213" fmla="*/ 1262063 w 2640806"/>
              <a:gd name="connsiteY213" fmla="*/ 1450315 h 1876559"/>
              <a:gd name="connsiteX214" fmla="*/ 1228725 w 2640806"/>
              <a:gd name="connsiteY214" fmla="*/ 1431265 h 1876559"/>
              <a:gd name="connsiteX215" fmla="*/ 1159669 w 2640806"/>
              <a:gd name="connsiteY215" fmla="*/ 1426502 h 1876559"/>
              <a:gd name="connsiteX216" fmla="*/ 1102519 w 2640806"/>
              <a:gd name="connsiteY216" fmla="*/ 1424121 h 1876559"/>
              <a:gd name="connsiteX217" fmla="*/ 1062038 w 2640806"/>
              <a:gd name="connsiteY217" fmla="*/ 1407452 h 1876559"/>
              <a:gd name="connsiteX218" fmla="*/ 1014413 w 2640806"/>
              <a:gd name="connsiteY218" fmla="*/ 1388402 h 1876559"/>
              <a:gd name="connsiteX219" fmla="*/ 983457 w 2640806"/>
              <a:gd name="connsiteY219" fmla="*/ 1366971 h 1876559"/>
              <a:gd name="connsiteX220" fmla="*/ 942975 w 2640806"/>
              <a:gd name="connsiteY220" fmla="*/ 1343159 h 1876559"/>
              <a:gd name="connsiteX221" fmla="*/ 900113 w 2640806"/>
              <a:gd name="connsiteY221" fmla="*/ 1319346 h 1876559"/>
              <a:gd name="connsiteX222" fmla="*/ 912019 w 2640806"/>
              <a:gd name="connsiteY222" fmla="*/ 1364590 h 1876559"/>
              <a:gd name="connsiteX223" fmla="*/ 923925 w 2640806"/>
              <a:gd name="connsiteY223" fmla="*/ 1409834 h 1876559"/>
              <a:gd name="connsiteX224" fmla="*/ 938213 w 2640806"/>
              <a:gd name="connsiteY224" fmla="*/ 1450315 h 1876559"/>
              <a:gd name="connsiteX225" fmla="*/ 962025 w 2640806"/>
              <a:gd name="connsiteY225" fmla="*/ 1497940 h 1876559"/>
              <a:gd name="connsiteX226" fmla="*/ 971550 w 2640806"/>
              <a:gd name="connsiteY226" fmla="*/ 1550327 h 1876559"/>
              <a:gd name="connsiteX227" fmla="*/ 1002507 w 2640806"/>
              <a:gd name="connsiteY227" fmla="*/ 1614621 h 1876559"/>
              <a:gd name="connsiteX228" fmla="*/ 1021557 w 2640806"/>
              <a:gd name="connsiteY228" fmla="*/ 1647959 h 1876559"/>
              <a:gd name="connsiteX229" fmla="*/ 1035844 w 2640806"/>
              <a:gd name="connsiteY229" fmla="*/ 1671771 h 1876559"/>
              <a:gd name="connsiteX230" fmla="*/ 1102519 w 2640806"/>
              <a:gd name="connsiteY230" fmla="*/ 1678915 h 1876559"/>
              <a:gd name="connsiteX231" fmla="*/ 1154907 w 2640806"/>
              <a:gd name="connsiteY231" fmla="*/ 1697965 h 1876559"/>
              <a:gd name="connsiteX232" fmla="*/ 1171575 w 2640806"/>
              <a:gd name="connsiteY232" fmla="*/ 1709871 h 1876559"/>
              <a:gd name="connsiteX233" fmla="*/ 1176338 w 2640806"/>
              <a:gd name="connsiteY233" fmla="*/ 1717015 h 1876559"/>
              <a:gd name="connsiteX234" fmla="*/ 1178719 w 2640806"/>
              <a:gd name="connsiteY234" fmla="*/ 1726540 h 1876559"/>
              <a:gd name="connsiteX235" fmla="*/ 1181100 w 2640806"/>
              <a:gd name="connsiteY235" fmla="*/ 1728921 h 1876559"/>
              <a:gd name="connsiteX236" fmla="*/ 1204913 w 2640806"/>
              <a:gd name="connsiteY236" fmla="*/ 1793215 h 1876559"/>
              <a:gd name="connsiteX237" fmla="*/ 1169194 w 2640806"/>
              <a:gd name="connsiteY237" fmla="*/ 1800359 h 1876559"/>
              <a:gd name="connsiteX238" fmla="*/ 1140619 w 2640806"/>
              <a:gd name="connsiteY238" fmla="*/ 1745590 h 1876559"/>
              <a:gd name="connsiteX239" fmla="*/ 1121569 w 2640806"/>
              <a:gd name="connsiteY239" fmla="*/ 1726540 h 1876559"/>
              <a:gd name="connsiteX240" fmla="*/ 1128713 w 2640806"/>
              <a:gd name="connsiteY240" fmla="*/ 1790834 h 1876559"/>
              <a:gd name="connsiteX241" fmla="*/ 1119188 w 2640806"/>
              <a:gd name="connsiteY241" fmla="*/ 1790834 h 1876559"/>
              <a:gd name="connsiteX242" fmla="*/ 1088232 w 2640806"/>
              <a:gd name="connsiteY242" fmla="*/ 1740827 h 1876559"/>
              <a:gd name="connsiteX243" fmla="*/ 1057275 w 2640806"/>
              <a:gd name="connsiteY243" fmla="*/ 1717015 h 1876559"/>
              <a:gd name="connsiteX244" fmla="*/ 1042988 w 2640806"/>
              <a:gd name="connsiteY244" fmla="*/ 1745590 h 1876559"/>
              <a:gd name="connsiteX245" fmla="*/ 1021557 w 2640806"/>
              <a:gd name="connsiteY245" fmla="*/ 1750352 h 1876559"/>
              <a:gd name="connsiteX246" fmla="*/ 985838 w 2640806"/>
              <a:gd name="connsiteY246" fmla="*/ 1697965 h 1876559"/>
              <a:gd name="connsiteX247" fmla="*/ 919163 w 2640806"/>
              <a:gd name="connsiteY247" fmla="*/ 1671771 h 1876559"/>
              <a:gd name="connsiteX248" fmla="*/ 876300 w 2640806"/>
              <a:gd name="connsiteY248" fmla="*/ 1638434 h 1876559"/>
              <a:gd name="connsiteX249" fmla="*/ 857250 w 2640806"/>
              <a:gd name="connsiteY249" fmla="*/ 1576521 h 1876559"/>
              <a:gd name="connsiteX250" fmla="*/ 862013 w 2640806"/>
              <a:gd name="connsiteY250" fmla="*/ 1528896 h 1876559"/>
              <a:gd name="connsiteX251" fmla="*/ 864394 w 2640806"/>
              <a:gd name="connsiteY251" fmla="*/ 1464602 h 1876559"/>
              <a:gd name="connsiteX252" fmla="*/ 866775 w 2640806"/>
              <a:gd name="connsiteY252" fmla="*/ 1400309 h 1876559"/>
              <a:gd name="connsiteX253" fmla="*/ 862013 w 2640806"/>
              <a:gd name="connsiteY253" fmla="*/ 1333634 h 1876559"/>
              <a:gd name="connsiteX254" fmla="*/ 804863 w 2640806"/>
              <a:gd name="connsiteY254" fmla="*/ 1305059 h 1876559"/>
              <a:gd name="connsiteX255" fmla="*/ 754857 w 2640806"/>
              <a:gd name="connsiteY255" fmla="*/ 1281246 h 1876559"/>
              <a:gd name="connsiteX256" fmla="*/ 692944 w 2640806"/>
              <a:gd name="connsiteY256" fmla="*/ 1250290 h 1876559"/>
              <a:gd name="connsiteX257" fmla="*/ 609600 w 2640806"/>
              <a:gd name="connsiteY257" fmla="*/ 1209809 h 1876559"/>
              <a:gd name="connsiteX258" fmla="*/ 566738 w 2640806"/>
              <a:gd name="connsiteY258" fmla="*/ 1183615 h 1876559"/>
              <a:gd name="connsiteX259" fmla="*/ 528638 w 2640806"/>
              <a:gd name="connsiteY259" fmla="*/ 1138371 h 1876559"/>
              <a:gd name="connsiteX260" fmla="*/ 523875 w 2640806"/>
              <a:gd name="connsiteY260" fmla="*/ 1109796 h 1876559"/>
              <a:gd name="connsiteX261" fmla="*/ 550069 w 2640806"/>
              <a:gd name="connsiteY261" fmla="*/ 1090746 h 1876559"/>
              <a:gd name="connsiteX262" fmla="*/ 561975 w 2640806"/>
              <a:gd name="connsiteY262" fmla="*/ 1064552 h 1876559"/>
              <a:gd name="connsiteX263" fmla="*/ 547688 w 2640806"/>
              <a:gd name="connsiteY263" fmla="*/ 1040740 h 1876559"/>
              <a:gd name="connsiteX264" fmla="*/ 490538 w 2640806"/>
              <a:gd name="connsiteY264" fmla="*/ 1076459 h 1876559"/>
              <a:gd name="connsiteX265" fmla="*/ 447675 w 2640806"/>
              <a:gd name="connsiteY265" fmla="*/ 1057409 h 1876559"/>
              <a:gd name="connsiteX266" fmla="*/ 454819 w 2640806"/>
              <a:gd name="connsiteY266" fmla="*/ 1026452 h 1876559"/>
              <a:gd name="connsiteX267" fmla="*/ 461963 w 2640806"/>
              <a:gd name="connsiteY267" fmla="*/ 988352 h 1876559"/>
              <a:gd name="connsiteX268" fmla="*/ 459582 w 2640806"/>
              <a:gd name="connsiteY268" fmla="*/ 976446 h 1876559"/>
              <a:gd name="connsiteX269" fmla="*/ 419100 w 2640806"/>
              <a:gd name="connsiteY269" fmla="*/ 959777 h 1876559"/>
              <a:gd name="connsiteX270" fmla="*/ 392907 w 2640806"/>
              <a:gd name="connsiteY270" fmla="*/ 905009 h 1876559"/>
              <a:gd name="connsiteX271" fmla="*/ 395288 w 2640806"/>
              <a:gd name="connsiteY271" fmla="*/ 857384 h 1876559"/>
              <a:gd name="connsiteX272" fmla="*/ 433388 w 2640806"/>
              <a:gd name="connsiteY272" fmla="*/ 835952 h 1876559"/>
              <a:gd name="connsiteX273" fmla="*/ 431007 w 2640806"/>
              <a:gd name="connsiteY273" fmla="*/ 800234 h 1876559"/>
              <a:gd name="connsiteX274" fmla="*/ 400050 w 2640806"/>
              <a:gd name="connsiteY274" fmla="*/ 819284 h 1876559"/>
              <a:gd name="connsiteX275" fmla="*/ 397669 w 2640806"/>
              <a:gd name="connsiteY275" fmla="*/ 781184 h 1876559"/>
              <a:gd name="connsiteX276" fmla="*/ 419100 w 2640806"/>
              <a:gd name="connsiteY276" fmla="*/ 743084 h 1876559"/>
              <a:gd name="connsiteX277" fmla="*/ 421482 w 2640806"/>
              <a:gd name="connsiteY277" fmla="*/ 695459 h 1876559"/>
              <a:gd name="connsiteX278" fmla="*/ 428625 w 2640806"/>
              <a:gd name="connsiteY278" fmla="*/ 669265 h 1876559"/>
              <a:gd name="connsiteX279" fmla="*/ 383382 w 2640806"/>
              <a:gd name="connsiteY279" fmla="*/ 669265 h 1876559"/>
              <a:gd name="connsiteX280" fmla="*/ 385763 w 2640806"/>
              <a:gd name="connsiteY280" fmla="*/ 619259 h 1876559"/>
              <a:gd name="connsiteX281" fmla="*/ 423863 w 2640806"/>
              <a:gd name="connsiteY281" fmla="*/ 602590 h 1876559"/>
              <a:gd name="connsiteX282" fmla="*/ 445294 w 2640806"/>
              <a:gd name="connsiteY282" fmla="*/ 562109 h 1876559"/>
              <a:gd name="connsiteX283" fmla="*/ 469107 w 2640806"/>
              <a:gd name="connsiteY283" fmla="*/ 526390 h 1876559"/>
              <a:gd name="connsiteX284" fmla="*/ 438150 w 2640806"/>
              <a:gd name="connsiteY284" fmla="*/ 519246 h 1876559"/>
              <a:gd name="connsiteX285" fmla="*/ 409575 w 2640806"/>
              <a:gd name="connsiteY285" fmla="*/ 521627 h 1876559"/>
              <a:gd name="connsiteX286" fmla="*/ 400050 w 2640806"/>
              <a:gd name="connsiteY286" fmla="*/ 552584 h 1876559"/>
              <a:gd name="connsiteX287" fmla="*/ 381000 w 2640806"/>
              <a:gd name="connsiteY287" fmla="*/ 588302 h 1876559"/>
              <a:gd name="connsiteX288" fmla="*/ 333375 w 2640806"/>
              <a:gd name="connsiteY288" fmla="*/ 614496 h 1876559"/>
              <a:gd name="connsiteX289" fmla="*/ 285750 w 2640806"/>
              <a:gd name="connsiteY289" fmla="*/ 635927 h 1876559"/>
              <a:gd name="connsiteX290" fmla="*/ 230982 w 2640806"/>
              <a:gd name="connsiteY290" fmla="*/ 643071 h 1876559"/>
              <a:gd name="connsiteX291" fmla="*/ 159544 w 2640806"/>
              <a:gd name="connsiteY291" fmla="*/ 631165 h 1876559"/>
              <a:gd name="connsiteX292" fmla="*/ 230982 w 2640806"/>
              <a:gd name="connsiteY292" fmla="*/ 612115 h 1876559"/>
              <a:gd name="connsiteX293" fmla="*/ 233363 w 2640806"/>
              <a:gd name="connsiteY293" fmla="*/ 581159 h 1876559"/>
              <a:gd name="connsiteX294" fmla="*/ 204788 w 2640806"/>
              <a:gd name="connsiteY294" fmla="*/ 557346 h 1876559"/>
              <a:gd name="connsiteX295" fmla="*/ 223838 w 2640806"/>
              <a:gd name="connsiteY295" fmla="*/ 531152 h 1876559"/>
              <a:gd name="connsiteX296" fmla="*/ 221457 w 2640806"/>
              <a:gd name="connsiteY296" fmla="*/ 495434 h 1876559"/>
              <a:gd name="connsiteX297" fmla="*/ 221457 w 2640806"/>
              <a:gd name="connsiteY297" fmla="*/ 495434 h 1876559"/>
              <a:gd name="connsiteX298" fmla="*/ 166688 w 2640806"/>
              <a:gd name="connsiteY298" fmla="*/ 500196 h 1876559"/>
              <a:gd name="connsiteX299" fmla="*/ 157163 w 2640806"/>
              <a:gd name="connsiteY299" fmla="*/ 533534 h 1876559"/>
              <a:gd name="connsiteX300" fmla="*/ 159544 w 2640806"/>
              <a:gd name="connsiteY300" fmla="*/ 478765 h 1876559"/>
              <a:gd name="connsiteX301" fmla="*/ 192882 w 2640806"/>
              <a:gd name="connsiteY301" fmla="*/ 433521 h 1876559"/>
              <a:gd name="connsiteX302" fmla="*/ 214313 w 2640806"/>
              <a:gd name="connsiteY302" fmla="*/ 414471 h 1876559"/>
              <a:gd name="connsiteX303" fmla="*/ 245269 w 2640806"/>
              <a:gd name="connsiteY303" fmla="*/ 393040 h 1876559"/>
              <a:gd name="connsiteX304" fmla="*/ 197644 w 2640806"/>
              <a:gd name="connsiteY304" fmla="*/ 378752 h 1876559"/>
              <a:gd name="connsiteX305" fmla="*/ 133350 w 2640806"/>
              <a:gd name="connsiteY305" fmla="*/ 378752 h 1876559"/>
              <a:gd name="connsiteX306" fmla="*/ 109538 w 2640806"/>
              <a:gd name="connsiteY306" fmla="*/ 378752 h 1876559"/>
              <a:gd name="connsiteX307" fmla="*/ 107157 w 2640806"/>
              <a:gd name="connsiteY307" fmla="*/ 433521 h 1876559"/>
              <a:gd name="connsiteX308" fmla="*/ 61913 w 2640806"/>
              <a:gd name="connsiteY308" fmla="*/ 378752 h 1876559"/>
              <a:gd name="connsiteX309" fmla="*/ 0 w 2640806"/>
              <a:gd name="connsiteY309" fmla="*/ 359702 h 1876559"/>
              <a:gd name="connsiteX310" fmla="*/ 0 w 2640806"/>
              <a:gd name="connsiteY310" fmla="*/ 338271 h 1876559"/>
              <a:gd name="connsiteX311" fmla="*/ 35719 w 2640806"/>
              <a:gd name="connsiteY311" fmla="*/ 314459 h 1876559"/>
              <a:gd name="connsiteX312" fmla="*/ 66675 w 2640806"/>
              <a:gd name="connsiteY312" fmla="*/ 273977 h 1876559"/>
              <a:gd name="connsiteX313" fmla="*/ 54769 w 2640806"/>
              <a:gd name="connsiteY313" fmla="*/ 238259 h 1876559"/>
              <a:gd name="connsiteX314" fmla="*/ 35719 w 2640806"/>
              <a:gd name="connsiteY314" fmla="*/ 214446 h 1876559"/>
              <a:gd name="connsiteX315" fmla="*/ 61913 w 2640806"/>
              <a:gd name="connsiteY315" fmla="*/ 200159 h 1876559"/>
              <a:gd name="connsiteX316" fmla="*/ 71438 w 2640806"/>
              <a:gd name="connsiteY316" fmla="*/ 159677 h 1876559"/>
              <a:gd name="connsiteX317" fmla="*/ 57150 w 2640806"/>
              <a:gd name="connsiteY317" fmla="*/ 123959 h 1876559"/>
              <a:gd name="connsiteX318" fmla="*/ 21432 w 2640806"/>
              <a:gd name="connsiteY318" fmla="*/ 81096 h 1876559"/>
              <a:gd name="connsiteX319" fmla="*/ 66675 w 2640806"/>
              <a:gd name="connsiteY319" fmla="*/ 57284 h 1876559"/>
              <a:gd name="connsiteX320" fmla="*/ 95250 w 2640806"/>
              <a:gd name="connsiteY320" fmla="*/ 47759 h 1876559"/>
              <a:gd name="connsiteX321" fmla="*/ 190500 w 2640806"/>
              <a:gd name="connsiteY321" fmla="*/ 134 h 1876559"/>
              <a:gd name="connsiteX322" fmla="*/ 269081 w 2640806"/>
              <a:gd name="connsiteY322" fmla="*/ 62046 h 1876559"/>
              <a:gd name="connsiteX323" fmla="*/ 404813 w 2640806"/>
              <a:gd name="connsiteY323" fmla="*/ 171583 h 1876559"/>
              <a:gd name="connsiteX0" fmla="*/ 404813 w 2640806"/>
              <a:gd name="connsiteY0" fmla="*/ 171583 h 1907515"/>
              <a:gd name="connsiteX1" fmla="*/ 409575 w 2640806"/>
              <a:gd name="connsiteY1" fmla="*/ 219209 h 1907515"/>
              <a:gd name="connsiteX2" fmla="*/ 397669 w 2640806"/>
              <a:gd name="connsiteY2" fmla="*/ 278740 h 1907515"/>
              <a:gd name="connsiteX3" fmla="*/ 407194 w 2640806"/>
              <a:gd name="connsiteY3" fmla="*/ 321602 h 1907515"/>
              <a:gd name="connsiteX4" fmla="*/ 452438 w 2640806"/>
              <a:gd name="connsiteY4" fmla="*/ 354940 h 1907515"/>
              <a:gd name="connsiteX5" fmla="*/ 504825 w 2640806"/>
              <a:gd name="connsiteY5" fmla="*/ 378752 h 1907515"/>
              <a:gd name="connsiteX6" fmla="*/ 554832 w 2640806"/>
              <a:gd name="connsiteY6" fmla="*/ 366846 h 1907515"/>
              <a:gd name="connsiteX7" fmla="*/ 602457 w 2640806"/>
              <a:gd name="connsiteY7" fmla="*/ 369227 h 1907515"/>
              <a:gd name="connsiteX8" fmla="*/ 650082 w 2640806"/>
              <a:gd name="connsiteY8" fmla="*/ 373990 h 1907515"/>
              <a:gd name="connsiteX9" fmla="*/ 661988 w 2640806"/>
              <a:gd name="connsiteY9" fmla="*/ 402565 h 1907515"/>
              <a:gd name="connsiteX10" fmla="*/ 700088 w 2640806"/>
              <a:gd name="connsiteY10" fmla="*/ 431140 h 1907515"/>
              <a:gd name="connsiteX11" fmla="*/ 666750 w 2640806"/>
              <a:gd name="connsiteY11" fmla="*/ 447809 h 1907515"/>
              <a:gd name="connsiteX12" fmla="*/ 647700 w 2640806"/>
              <a:gd name="connsiteY12" fmla="*/ 469240 h 1907515"/>
              <a:gd name="connsiteX13" fmla="*/ 635794 w 2640806"/>
              <a:gd name="connsiteY13" fmla="*/ 509721 h 1907515"/>
              <a:gd name="connsiteX14" fmla="*/ 633413 w 2640806"/>
              <a:gd name="connsiteY14" fmla="*/ 545440 h 1907515"/>
              <a:gd name="connsiteX15" fmla="*/ 647700 w 2640806"/>
              <a:gd name="connsiteY15" fmla="*/ 559727 h 1907515"/>
              <a:gd name="connsiteX16" fmla="*/ 688182 w 2640806"/>
              <a:gd name="connsiteY16" fmla="*/ 552584 h 1907515"/>
              <a:gd name="connsiteX17" fmla="*/ 723900 w 2640806"/>
              <a:gd name="connsiteY17" fmla="*/ 557346 h 1907515"/>
              <a:gd name="connsiteX18" fmla="*/ 738188 w 2640806"/>
              <a:gd name="connsiteY18" fmla="*/ 583540 h 1907515"/>
              <a:gd name="connsiteX19" fmla="*/ 726282 w 2640806"/>
              <a:gd name="connsiteY19" fmla="*/ 612115 h 1907515"/>
              <a:gd name="connsiteX20" fmla="*/ 747713 w 2640806"/>
              <a:gd name="connsiteY20" fmla="*/ 633546 h 1907515"/>
              <a:gd name="connsiteX21" fmla="*/ 762000 w 2640806"/>
              <a:gd name="connsiteY21" fmla="*/ 647834 h 1907515"/>
              <a:gd name="connsiteX22" fmla="*/ 742950 w 2640806"/>
              <a:gd name="connsiteY22" fmla="*/ 664502 h 1907515"/>
              <a:gd name="connsiteX23" fmla="*/ 754857 w 2640806"/>
              <a:gd name="connsiteY23" fmla="*/ 690696 h 1907515"/>
              <a:gd name="connsiteX24" fmla="*/ 771525 w 2640806"/>
              <a:gd name="connsiteY24" fmla="*/ 704984 h 1907515"/>
              <a:gd name="connsiteX25" fmla="*/ 797719 w 2640806"/>
              <a:gd name="connsiteY25" fmla="*/ 697840 h 1907515"/>
              <a:gd name="connsiteX26" fmla="*/ 833438 w 2640806"/>
              <a:gd name="connsiteY26" fmla="*/ 724034 h 1907515"/>
              <a:gd name="connsiteX27" fmla="*/ 852488 w 2640806"/>
              <a:gd name="connsiteY27" fmla="*/ 766896 h 1907515"/>
              <a:gd name="connsiteX28" fmla="*/ 876300 w 2640806"/>
              <a:gd name="connsiteY28" fmla="*/ 804996 h 1907515"/>
              <a:gd name="connsiteX29" fmla="*/ 881063 w 2640806"/>
              <a:gd name="connsiteY29" fmla="*/ 833571 h 1907515"/>
              <a:gd name="connsiteX30" fmla="*/ 912019 w 2640806"/>
              <a:gd name="connsiteY30" fmla="*/ 831190 h 1907515"/>
              <a:gd name="connsiteX31" fmla="*/ 969169 w 2640806"/>
              <a:gd name="connsiteY31" fmla="*/ 826427 h 1907515"/>
              <a:gd name="connsiteX32" fmla="*/ 997744 w 2640806"/>
              <a:gd name="connsiteY32" fmla="*/ 826427 h 1907515"/>
              <a:gd name="connsiteX33" fmla="*/ 997744 w 2640806"/>
              <a:gd name="connsiteY33" fmla="*/ 793090 h 1907515"/>
              <a:gd name="connsiteX34" fmla="*/ 1021557 w 2640806"/>
              <a:gd name="connsiteY34" fmla="*/ 785946 h 1907515"/>
              <a:gd name="connsiteX35" fmla="*/ 1038225 w 2640806"/>
              <a:gd name="connsiteY35" fmla="*/ 816902 h 1907515"/>
              <a:gd name="connsiteX36" fmla="*/ 1078707 w 2640806"/>
              <a:gd name="connsiteY36" fmla="*/ 788327 h 1907515"/>
              <a:gd name="connsiteX37" fmla="*/ 1076325 w 2640806"/>
              <a:gd name="connsiteY37" fmla="*/ 754990 h 1907515"/>
              <a:gd name="connsiteX38" fmla="*/ 1078707 w 2640806"/>
              <a:gd name="connsiteY38" fmla="*/ 738321 h 1907515"/>
              <a:gd name="connsiteX39" fmla="*/ 1097757 w 2640806"/>
              <a:gd name="connsiteY39" fmla="*/ 735940 h 1907515"/>
              <a:gd name="connsiteX40" fmla="*/ 1107282 w 2640806"/>
              <a:gd name="connsiteY40" fmla="*/ 778802 h 1907515"/>
              <a:gd name="connsiteX41" fmla="*/ 1138238 w 2640806"/>
              <a:gd name="connsiteY41" fmla="*/ 747846 h 1907515"/>
              <a:gd name="connsiteX42" fmla="*/ 1181100 w 2640806"/>
              <a:gd name="connsiteY42" fmla="*/ 759752 h 1907515"/>
              <a:gd name="connsiteX43" fmla="*/ 1204913 w 2640806"/>
              <a:gd name="connsiteY43" fmla="*/ 771659 h 1907515"/>
              <a:gd name="connsiteX44" fmla="*/ 1221582 w 2640806"/>
              <a:gd name="connsiteY44" fmla="*/ 759752 h 1907515"/>
              <a:gd name="connsiteX45" fmla="*/ 1235869 w 2640806"/>
              <a:gd name="connsiteY45" fmla="*/ 731177 h 1907515"/>
              <a:gd name="connsiteX46" fmla="*/ 1273969 w 2640806"/>
              <a:gd name="connsiteY46" fmla="*/ 712127 h 1907515"/>
              <a:gd name="connsiteX47" fmla="*/ 1309688 w 2640806"/>
              <a:gd name="connsiteY47" fmla="*/ 738321 h 1907515"/>
              <a:gd name="connsiteX48" fmla="*/ 1335882 w 2640806"/>
              <a:gd name="connsiteY48" fmla="*/ 740702 h 1907515"/>
              <a:gd name="connsiteX49" fmla="*/ 1393032 w 2640806"/>
              <a:gd name="connsiteY49" fmla="*/ 726415 h 1907515"/>
              <a:gd name="connsiteX50" fmla="*/ 1419225 w 2640806"/>
              <a:gd name="connsiteY50" fmla="*/ 726415 h 1907515"/>
              <a:gd name="connsiteX51" fmla="*/ 1433513 w 2640806"/>
              <a:gd name="connsiteY51" fmla="*/ 690696 h 1907515"/>
              <a:gd name="connsiteX52" fmla="*/ 1466850 w 2640806"/>
              <a:gd name="connsiteY52" fmla="*/ 721652 h 1907515"/>
              <a:gd name="connsiteX53" fmla="*/ 1481138 w 2640806"/>
              <a:gd name="connsiteY53" fmla="*/ 738321 h 1907515"/>
              <a:gd name="connsiteX54" fmla="*/ 1512094 w 2640806"/>
              <a:gd name="connsiteY54" fmla="*/ 797852 h 1907515"/>
              <a:gd name="connsiteX55" fmla="*/ 1526382 w 2640806"/>
              <a:gd name="connsiteY55" fmla="*/ 835952 h 1907515"/>
              <a:gd name="connsiteX56" fmla="*/ 1543050 w 2640806"/>
              <a:gd name="connsiteY56" fmla="*/ 850240 h 1907515"/>
              <a:gd name="connsiteX57" fmla="*/ 1597819 w 2640806"/>
              <a:gd name="connsiteY57" fmla="*/ 866908 h 1907515"/>
              <a:gd name="connsiteX58" fmla="*/ 1631157 w 2640806"/>
              <a:gd name="connsiteY58" fmla="*/ 902628 h 1907515"/>
              <a:gd name="connsiteX59" fmla="*/ 1645444 w 2640806"/>
              <a:gd name="connsiteY59" fmla="*/ 947872 h 1907515"/>
              <a:gd name="connsiteX60" fmla="*/ 1688307 w 2640806"/>
              <a:gd name="connsiteY60" fmla="*/ 969303 h 1907515"/>
              <a:gd name="connsiteX61" fmla="*/ 1731169 w 2640806"/>
              <a:gd name="connsiteY61" fmla="*/ 964541 h 1907515"/>
              <a:gd name="connsiteX62" fmla="*/ 1778794 w 2640806"/>
              <a:gd name="connsiteY62" fmla="*/ 928822 h 1907515"/>
              <a:gd name="connsiteX63" fmla="*/ 1814513 w 2640806"/>
              <a:gd name="connsiteY63" fmla="*/ 916916 h 1907515"/>
              <a:gd name="connsiteX64" fmla="*/ 1869282 w 2640806"/>
              <a:gd name="connsiteY64" fmla="*/ 924059 h 1907515"/>
              <a:gd name="connsiteX65" fmla="*/ 1907382 w 2640806"/>
              <a:gd name="connsiteY65" fmla="*/ 940728 h 1907515"/>
              <a:gd name="connsiteX66" fmla="*/ 1933575 w 2640806"/>
              <a:gd name="connsiteY66" fmla="*/ 978828 h 1907515"/>
              <a:gd name="connsiteX67" fmla="*/ 1962150 w 2640806"/>
              <a:gd name="connsiteY67" fmla="*/ 971685 h 1907515"/>
              <a:gd name="connsiteX68" fmla="*/ 1988344 w 2640806"/>
              <a:gd name="connsiteY68" fmla="*/ 955016 h 1907515"/>
              <a:gd name="connsiteX69" fmla="*/ 2024063 w 2640806"/>
              <a:gd name="connsiteY69" fmla="*/ 933585 h 1907515"/>
              <a:gd name="connsiteX70" fmla="*/ 2057400 w 2640806"/>
              <a:gd name="connsiteY70" fmla="*/ 950253 h 1907515"/>
              <a:gd name="connsiteX71" fmla="*/ 2081213 w 2640806"/>
              <a:gd name="connsiteY71" fmla="*/ 983591 h 1907515"/>
              <a:gd name="connsiteX72" fmla="*/ 2109788 w 2640806"/>
              <a:gd name="connsiteY72" fmla="*/ 1024072 h 1907515"/>
              <a:gd name="connsiteX73" fmla="*/ 2143125 w 2640806"/>
              <a:gd name="connsiteY73" fmla="*/ 1028834 h 1907515"/>
              <a:gd name="connsiteX74" fmla="*/ 2183607 w 2640806"/>
              <a:gd name="connsiteY74" fmla="*/ 995497 h 1907515"/>
              <a:gd name="connsiteX75" fmla="*/ 2188369 w 2640806"/>
              <a:gd name="connsiteY75" fmla="*/ 945491 h 1907515"/>
              <a:gd name="connsiteX76" fmla="*/ 2231232 w 2640806"/>
              <a:gd name="connsiteY76" fmla="*/ 938347 h 1907515"/>
              <a:gd name="connsiteX77" fmla="*/ 2300288 w 2640806"/>
              <a:gd name="connsiteY77" fmla="*/ 971685 h 1907515"/>
              <a:gd name="connsiteX78" fmla="*/ 2395538 w 2640806"/>
              <a:gd name="connsiteY78" fmla="*/ 997878 h 1907515"/>
              <a:gd name="connsiteX79" fmla="*/ 2459832 w 2640806"/>
              <a:gd name="connsiteY79" fmla="*/ 1035978 h 1907515"/>
              <a:gd name="connsiteX80" fmla="*/ 2488407 w 2640806"/>
              <a:gd name="connsiteY80" fmla="*/ 1083603 h 1907515"/>
              <a:gd name="connsiteX81" fmla="*/ 2502694 w 2640806"/>
              <a:gd name="connsiteY81" fmla="*/ 1100272 h 1907515"/>
              <a:gd name="connsiteX82" fmla="*/ 2543175 w 2640806"/>
              <a:gd name="connsiteY82" fmla="*/ 1124085 h 1907515"/>
              <a:gd name="connsiteX83" fmla="*/ 2640806 w 2640806"/>
              <a:gd name="connsiteY83" fmla="*/ 1152658 h 1907515"/>
              <a:gd name="connsiteX84" fmla="*/ 2516982 w 2640806"/>
              <a:gd name="connsiteY84" fmla="*/ 1150278 h 1907515"/>
              <a:gd name="connsiteX85" fmla="*/ 2493169 w 2640806"/>
              <a:gd name="connsiteY85" fmla="*/ 1155041 h 1907515"/>
              <a:gd name="connsiteX86" fmla="*/ 2443163 w 2640806"/>
              <a:gd name="connsiteY86" fmla="*/ 1126466 h 1907515"/>
              <a:gd name="connsiteX87" fmla="*/ 2440781 w 2640806"/>
              <a:gd name="connsiteY87" fmla="*/ 1090747 h 1907515"/>
              <a:gd name="connsiteX88" fmla="*/ 2419350 w 2640806"/>
              <a:gd name="connsiteY88" fmla="*/ 1052647 h 1907515"/>
              <a:gd name="connsiteX89" fmla="*/ 2371725 w 2640806"/>
              <a:gd name="connsiteY89" fmla="*/ 1043122 h 1907515"/>
              <a:gd name="connsiteX90" fmla="*/ 2319338 w 2640806"/>
              <a:gd name="connsiteY90" fmla="*/ 1019309 h 1907515"/>
              <a:gd name="connsiteX91" fmla="*/ 2240756 w 2640806"/>
              <a:gd name="connsiteY91" fmla="*/ 993115 h 1907515"/>
              <a:gd name="connsiteX92" fmla="*/ 2224088 w 2640806"/>
              <a:gd name="connsiteY92" fmla="*/ 1012166 h 1907515"/>
              <a:gd name="connsiteX93" fmla="*/ 2178844 w 2640806"/>
              <a:gd name="connsiteY93" fmla="*/ 1052647 h 1907515"/>
              <a:gd name="connsiteX94" fmla="*/ 2116932 w 2640806"/>
              <a:gd name="connsiteY94" fmla="*/ 1081222 h 1907515"/>
              <a:gd name="connsiteX95" fmla="*/ 2071688 w 2640806"/>
              <a:gd name="connsiteY95" fmla="*/ 1064553 h 1907515"/>
              <a:gd name="connsiteX96" fmla="*/ 2035969 w 2640806"/>
              <a:gd name="connsiteY96" fmla="*/ 1028835 h 1907515"/>
              <a:gd name="connsiteX97" fmla="*/ 2045494 w 2640806"/>
              <a:gd name="connsiteY97" fmla="*/ 1009785 h 1907515"/>
              <a:gd name="connsiteX98" fmla="*/ 2007394 w 2640806"/>
              <a:gd name="connsiteY98" fmla="*/ 1014547 h 1907515"/>
              <a:gd name="connsiteX99" fmla="*/ 1974057 w 2640806"/>
              <a:gd name="connsiteY99" fmla="*/ 1043122 h 1907515"/>
              <a:gd name="connsiteX100" fmla="*/ 1933575 w 2640806"/>
              <a:gd name="connsiteY100" fmla="*/ 1047885 h 1907515"/>
              <a:gd name="connsiteX101" fmla="*/ 1890713 w 2640806"/>
              <a:gd name="connsiteY101" fmla="*/ 1019310 h 1907515"/>
              <a:gd name="connsiteX102" fmla="*/ 1854994 w 2640806"/>
              <a:gd name="connsiteY102" fmla="*/ 969304 h 1907515"/>
              <a:gd name="connsiteX103" fmla="*/ 1814513 w 2640806"/>
              <a:gd name="connsiteY103" fmla="*/ 971685 h 1907515"/>
              <a:gd name="connsiteX104" fmla="*/ 1778794 w 2640806"/>
              <a:gd name="connsiteY104" fmla="*/ 1000260 h 1907515"/>
              <a:gd name="connsiteX105" fmla="*/ 1721644 w 2640806"/>
              <a:gd name="connsiteY105" fmla="*/ 1031216 h 1907515"/>
              <a:gd name="connsiteX106" fmla="*/ 1671638 w 2640806"/>
              <a:gd name="connsiteY106" fmla="*/ 1031216 h 1907515"/>
              <a:gd name="connsiteX107" fmla="*/ 1631157 w 2640806"/>
              <a:gd name="connsiteY107" fmla="*/ 1009785 h 1907515"/>
              <a:gd name="connsiteX108" fmla="*/ 1604963 w 2640806"/>
              <a:gd name="connsiteY108" fmla="*/ 993116 h 1907515"/>
              <a:gd name="connsiteX109" fmla="*/ 1583532 w 2640806"/>
              <a:gd name="connsiteY109" fmla="*/ 952635 h 1907515"/>
              <a:gd name="connsiteX110" fmla="*/ 1562100 w 2640806"/>
              <a:gd name="connsiteY110" fmla="*/ 919297 h 1907515"/>
              <a:gd name="connsiteX111" fmla="*/ 1516857 w 2640806"/>
              <a:gd name="connsiteY111" fmla="*/ 926440 h 1907515"/>
              <a:gd name="connsiteX112" fmla="*/ 1471613 w 2640806"/>
              <a:gd name="connsiteY112" fmla="*/ 897865 h 1907515"/>
              <a:gd name="connsiteX113" fmla="*/ 1438275 w 2640806"/>
              <a:gd name="connsiteY113" fmla="*/ 847859 h 1907515"/>
              <a:gd name="connsiteX114" fmla="*/ 1433513 w 2640806"/>
              <a:gd name="connsiteY114" fmla="*/ 819284 h 1907515"/>
              <a:gd name="connsiteX115" fmla="*/ 1409700 w 2640806"/>
              <a:gd name="connsiteY115" fmla="*/ 804996 h 1907515"/>
              <a:gd name="connsiteX116" fmla="*/ 1369219 w 2640806"/>
              <a:gd name="connsiteY116" fmla="*/ 807377 h 1907515"/>
              <a:gd name="connsiteX117" fmla="*/ 1309688 w 2640806"/>
              <a:gd name="connsiteY117" fmla="*/ 807377 h 1907515"/>
              <a:gd name="connsiteX118" fmla="*/ 1281113 w 2640806"/>
              <a:gd name="connsiteY118" fmla="*/ 812140 h 1907515"/>
              <a:gd name="connsiteX119" fmla="*/ 1257300 w 2640806"/>
              <a:gd name="connsiteY119" fmla="*/ 835952 h 1907515"/>
              <a:gd name="connsiteX120" fmla="*/ 1221582 w 2640806"/>
              <a:gd name="connsiteY120" fmla="*/ 838334 h 1907515"/>
              <a:gd name="connsiteX121" fmla="*/ 1188244 w 2640806"/>
              <a:gd name="connsiteY121" fmla="*/ 835952 h 1907515"/>
              <a:gd name="connsiteX122" fmla="*/ 1143000 w 2640806"/>
              <a:gd name="connsiteY122" fmla="*/ 821665 h 1907515"/>
              <a:gd name="connsiteX123" fmla="*/ 1109663 w 2640806"/>
              <a:gd name="connsiteY123" fmla="*/ 838334 h 1907515"/>
              <a:gd name="connsiteX124" fmla="*/ 1083469 w 2640806"/>
              <a:gd name="connsiteY124" fmla="*/ 866909 h 1907515"/>
              <a:gd name="connsiteX125" fmla="*/ 1054894 w 2640806"/>
              <a:gd name="connsiteY125" fmla="*/ 885959 h 1907515"/>
              <a:gd name="connsiteX126" fmla="*/ 1064419 w 2640806"/>
              <a:gd name="connsiteY126" fmla="*/ 926440 h 1907515"/>
              <a:gd name="connsiteX127" fmla="*/ 1059657 w 2640806"/>
              <a:gd name="connsiteY127" fmla="*/ 985971 h 1907515"/>
              <a:gd name="connsiteX128" fmla="*/ 1038225 w 2640806"/>
              <a:gd name="connsiteY128" fmla="*/ 933584 h 1907515"/>
              <a:gd name="connsiteX129" fmla="*/ 1028700 w 2640806"/>
              <a:gd name="connsiteY129" fmla="*/ 902627 h 1907515"/>
              <a:gd name="connsiteX130" fmla="*/ 1009650 w 2640806"/>
              <a:gd name="connsiteY130" fmla="*/ 897865 h 1907515"/>
              <a:gd name="connsiteX131" fmla="*/ 997744 w 2640806"/>
              <a:gd name="connsiteY131" fmla="*/ 921677 h 1907515"/>
              <a:gd name="connsiteX132" fmla="*/ 969169 w 2640806"/>
              <a:gd name="connsiteY132" fmla="*/ 924059 h 1907515"/>
              <a:gd name="connsiteX133" fmla="*/ 935832 w 2640806"/>
              <a:gd name="connsiteY133" fmla="*/ 916915 h 1907515"/>
              <a:gd name="connsiteX134" fmla="*/ 912019 w 2640806"/>
              <a:gd name="connsiteY134" fmla="*/ 935965 h 1907515"/>
              <a:gd name="connsiteX135" fmla="*/ 873919 w 2640806"/>
              <a:gd name="connsiteY135" fmla="*/ 945490 h 1907515"/>
              <a:gd name="connsiteX136" fmla="*/ 842963 w 2640806"/>
              <a:gd name="connsiteY136" fmla="*/ 935965 h 1907515"/>
              <a:gd name="connsiteX137" fmla="*/ 802482 w 2640806"/>
              <a:gd name="connsiteY137" fmla="*/ 912152 h 1907515"/>
              <a:gd name="connsiteX138" fmla="*/ 785813 w 2640806"/>
              <a:gd name="connsiteY138" fmla="*/ 881196 h 1907515"/>
              <a:gd name="connsiteX139" fmla="*/ 776288 w 2640806"/>
              <a:gd name="connsiteY139" fmla="*/ 866909 h 1907515"/>
              <a:gd name="connsiteX140" fmla="*/ 800100 w 2640806"/>
              <a:gd name="connsiteY140" fmla="*/ 850240 h 1907515"/>
              <a:gd name="connsiteX141" fmla="*/ 800100 w 2640806"/>
              <a:gd name="connsiteY141" fmla="*/ 793090 h 1907515"/>
              <a:gd name="connsiteX142" fmla="*/ 776288 w 2640806"/>
              <a:gd name="connsiteY142" fmla="*/ 783565 h 1907515"/>
              <a:gd name="connsiteX143" fmla="*/ 719138 w 2640806"/>
              <a:gd name="connsiteY143" fmla="*/ 788327 h 1907515"/>
              <a:gd name="connsiteX144" fmla="*/ 688182 w 2640806"/>
              <a:gd name="connsiteY144" fmla="*/ 781184 h 1907515"/>
              <a:gd name="connsiteX145" fmla="*/ 673894 w 2640806"/>
              <a:gd name="connsiteY145" fmla="*/ 754990 h 1907515"/>
              <a:gd name="connsiteX146" fmla="*/ 652463 w 2640806"/>
              <a:gd name="connsiteY146" fmla="*/ 731177 h 1907515"/>
              <a:gd name="connsiteX147" fmla="*/ 619125 w 2640806"/>
              <a:gd name="connsiteY147" fmla="*/ 709746 h 1907515"/>
              <a:gd name="connsiteX148" fmla="*/ 590550 w 2640806"/>
              <a:gd name="connsiteY148" fmla="*/ 716890 h 1907515"/>
              <a:gd name="connsiteX149" fmla="*/ 566738 w 2640806"/>
              <a:gd name="connsiteY149" fmla="*/ 719271 h 1907515"/>
              <a:gd name="connsiteX150" fmla="*/ 569119 w 2640806"/>
              <a:gd name="connsiteY150" fmla="*/ 750227 h 1907515"/>
              <a:gd name="connsiteX151" fmla="*/ 604838 w 2640806"/>
              <a:gd name="connsiteY151" fmla="*/ 764515 h 1907515"/>
              <a:gd name="connsiteX152" fmla="*/ 571500 w 2640806"/>
              <a:gd name="connsiteY152" fmla="*/ 778802 h 1907515"/>
              <a:gd name="connsiteX153" fmla="*/ 545307 w 2640806"/>
              <a:gd name="connsiteY153" fmla="*/ 795471 h 1907515"/>
              <a:gd name="connsiteX154" fmla="*/ 569119 w 2640806"/>
              <a:gd name="connsiteY154" fmla="*/ 814521 h 1907515"/>
              <a:gd name="connsiteX155" fmla="*/ 550069 w 2640806"/>
              <a:gd name="connsiteY155" fmla="*/ 833571 h 1907515"/>
              <a:gd name="connsiteX156" fmla="*/ 523875 w 2640806"/>
              <a:gd name="connsiteY156" fmla="*/ 840715 h 1907515"/>
              <a:gd name="connsiteX157" fmla="*/ 511969 w 2640806"/>
              <a:gd name="connsiteY157" fmla="*/ 862146 h 1907515"/>
              <a:gd name="connsiteX158" fmla="*/ 535782 w 2640806"/>
              <a:gd name="connsiteY158" fmla="*/ 883577 h 1907515"/>
              <a:gd name="connsiteX159" fmla="*/ 542925 w 2640806"/>
              <a:gd name="connsiteY159" fmla="*/ 914534 h 1907515"/>
              <a:gd name="connsiteX160" fmla="*/ 557213 w 2640806"/>
              <a:gd name="connsiteY160" fmla="*/ 947871 h 1907515"/>
              <a:gd name="connsiteX161" fmla="*/ 533400 w 2640806"/>
              <a:gd name="connsiteY161" fmla="*/ 955015 h 1907515"/>
              <a:gd name="connsiteX162" fmla="*/ 528638 w 2640806"/>
              <a:gd name="connsiteY162" fmla="*/ 988352 h 1907515"/>
              <a:gd name="connsiteX163" fmla="*/ 550069 w 2640806"/>
              <a:gd name="connsiteY163" fmla="*/ 1002640 h 1907515"/>
              <a:gd name="connsiteX164" fmla="*/ 573882 w 2640806"/>
              <a:gd name="connsiteY164" fmla="*/ 990734 h 1907515"/>
              <a:gd name="connsiteX165" fmla="*/ 588169 w 2640806"/>
              <a:gd name="connsiteY165" fmla="*/ 1012165 h 1907515"/>
              <a:gd name="connsiteX166" fmla="*/ 588169 w 2640806"/>
              <a:gd name="connsiteY166" fmla="*/ 1012165 h 1907515"/>
              <a:gd name="connsiteX167" fmla="*/ 614363 w 2640806"/>
              <a:gd name="connsiteY167" fmla="*/ 1038359 h 1907515"/>
              <a:gd name="connsiteX168" fmla="*/ 602457 w 2640806"/>
              <a:gd name="connsiteY168" fmla="*/ 1064552 h 1907515"/>
              <a:gd name="connsiteX169" fmla="*/ 588169 w 2640806"/>
              <a:gd name="connsiteY169" fmla="*/ 1081221 h 1907515"/>
              <a:gd name="connsiteX170" fmla="*/ 600075 w 2640806"/>
              <a:gd name="connsiteY170" fmla="*/ 1119321 h 1907515"/>
              <a:gd name="connsiteX171" fmla="*/ 609600 w 2640806"/>
              <a:gd name="connsiteY171" fmla="*/ 1138371 h 1907515"/>
              <a:gd name="connsiteX172" fmla="*/ 609600 w 2640806"/>
              <a:gd name="connsiteY172" fmla="*/ 1138371 h 1907515"/>
              <a:gd name="connsiteX173" fmla="*/ 640557 w 2640806"/>
              <a:gd name="connsiteY173" fmla="*/ 1155040 h 1907515"/>
              <a:gd name="connsiteX174" fmla="*/ 642938 w 2640806"/>
              <a:gd name="connsiteY174" fmla="*/ 1188377 h 1907515"/>
              <a:gd name="connsiteX175" fmla="*/ 681038 w 2640806"/>
              <a:gd name="connsiteY175" fmla="*/ 1205046 h 1907515"/>
              <a:gd name="connsiteX176" fmla="*/ 781050 w 2640806"/>
              <a:gd name="connsiteY176" fmla="*/ 1228859 h 1907515"/>
              <a:gd name="connsiteX177" fmla="*/ 797719 w 2640806"/>
              <a:gd name="connsiteY177" fmla="*/ 1245527 h 1907515"/>
              <a:gd name="connsiteX178" fmla="*/ 828675 w 2640806"/>
              <a:gd name="connsiteY178" fmla="*/ 1262196 h 1907515"/>
              <a:gd name="connsiteX179" fmla="*/ 852488 w 2640806"/>
              <a:gd name="connsiteY179" fmla="*/ 1238384 h 1907515"/>
              <a:gd name="connsiteX180" fmla="*/ 864394 w 2640806"/>
              <a:gd name="connsiteY180" fmla="*/ 1262196 h 1907515"/>
              <a:gd name="connsiteX181" fmla="*/ 926307 w 2640806"/>
              <a:gd name="connsiteY181" fmla="*/ 1269340 h 1907515"/>
              <a:gd name="connsiteX182" fmla="*/ 940594 w 2640806"/>
              <a:gd name="connsiteY182" fmla="*/ 1286009 h 1907515"/>
              <a:gd name="connsiteX183" fmla="*/ 966788 w 2640806"/>
              <a:gd name="connsiteY183" fmla="*/ 1326490 h 1907515"/>
              <a:gd name="connsiteX184" fmla="*/ 1004888 w 2640806"/>
              <a:gd name="connsiteY184" fmla="*/ 1350302 h 1907515"/>
              <a:gd name="connsiteX185" fmla="*/ 1064419 w 2640806"/>
              <a:gd name="connsiteY185" fmla="*/ 1376496 h 1907515"/>
              <a:gd name="connsiteX186" fmla="*/ 1104900 w 2640806"/>
              <a:gd name="connsiteY186" fmla="*/ 1395546 h 1907515"/>
              <a:gd name="connsiteX187" fmla="*/ 1152525 w 2640806"/>
              <a:gd name="connsiteY187" fmla="*/ 1395546 h 1907515"/>
              <a:gd name="connsiteX188" fmla="*/ 1216819 w 2640806"/>
              <a:gd name="connsiteY188" fmla="*/ 1409834 h 1907515"/>
              <a:gd name="connsiteX189" fmla="*/ 1283494 w 2640806"/>
              <a:gd name="connsiteY189" fmla="*/ 1424121 h 1907515"/>
              <a:gd name="connsiteX190" fmla="*/ 1323975 w 2640806"/>
              <a:gd name="connsiteY190" fmla="*/ 1466984 h 1907515"/>
              <a:gd name="connsiteX191" fmla="*/ 1369219 w 2640806"/>
              <a:gd name="connsiteY191" fmla="*/ 1514609 h 1907515"/>
              <a:gd name="connsiteX192" fmla="*/ 1400175 w 2640806"/>
              <a:gd name="connsiteY192" fmla="*/ 1576522 h 1907515"/>
              <a:gd name="connsiteX193" fmla="*/ 1459707 w 2640806"/>
              <a:gd name="connsiteY193" fmla="*/ 1669391 h 1907515"/>
              <a:gd name="connsiteX194" fmla="*/ 1519238 w 2640806"/>
              <a:gd name="connsiteY194" fmla="*/ 1690822 h 1907515"/>
              <a:gd name="connsiteX195" fmla="*/ 1564482 w 2640806"/>
              <a:gd name="connsiteY195" fmla="*/ 1690822 h 1907515"/>
              <a:gd name="connsiteX196" fmla="*/ 1614488 w 2640806"/>
              <a:gd name="connsiteY196" fmla="*/ 1707490 h 1907515"/>
              <a:gd name="connsiteX197" fmla="*/ 1638300 w 2640806"/>
              <a:gd name="connsiteY197" fmla="*/ 1712252 h 1907515"/>
              <a:gd name="connsiteX198" fmla="*/ 1693069 w 2640806"/>
              <a:gd name="connsiteY198" fmla="*/ 1764640 h 1907515"/>
              <a:gd name="connsiteX199" fmla="*/ 1719263 w 2640806"/>
              <a:gd name="connsiteY199" fmla="*/ 1817028 h 1907515"/>
              <a:gd name="connsiteX200" fmla="*/ 1754981 w 2640806"/>
              <a:gd name="connsiteY200" fmla="*/ 1876559 h 1907515"/>
              <a:gd name="connsiteX201" fmla="*/ 1704975 w 2640806"/>
              <a:gd name="connsiteY201" fmla="*/ 1831315 h 1907515"/>
              <a:gd name="connsiteX202" fmla="*/ 1693069 w 2640806"/>
              <a:gd name="connsiteY202" fmla="*/ 1788453 h 1907515"/>
              <a:gd name="connsiteX203" fmla="*/ 1647825 w 2640806"/>
              <a:gd name="connsiteY203" fmla="*/ 1747972 h 1907515"/>
              <a:gd name="connsiteX204" fmla="*/ 1609725 w 2640806"/>
              <a:gd name="connsiteY204" fmla="*/ 1724160 h 1907515"/>
              <a:gd name="connsiteX205" fmla="*/ 1566863 w 2640806"/>
              <a:gd name="connsiteY205" fmla="*/ 1717016 h 1907515"/>
              <a:gd name="connsiteX206" fmla="*/ 1526382 w 2640806"/>
              <a:gd name="connsiteY206" fmla="*/ 1717016 h 1907515"/>
              <a:gd name="connsiteX207" fmla="*/ 1483519 w 2640806"/>
              <a:gd name="connsiteY207" fmla="*/ 1707491 h 1907515"/>
              <a:gd name="connsiteX208" fmla="*/ 1447800 w 2640806"/>
              <a:gd name="connsiteY208" fmla="*/ 1695585 h 1907515"/>
              <a:gd name="connsiteX209" fmla="*/ 1419225 w 2640806"/>
              <a:gd name="connsiteY209" fmla="*/ 1657485 h 1907515"/>
              <a:gd name="connsiteX210" fmla="*/ 1412082 w 2640806"/>
              <a:gd name="connsiteY210" fmla="*/ 1628910 h 1907515"/>
              <a:gd name="connsiteX211" fmla="*/ 1343025 w 2640806"/>
              <a:gd name="connsiteY211" fmla="*/ 1528896 h 1907515"/>
              <a:gd name="connsiteX212" fmla="*/ 1297782 w 2640806"/>
              <a:gd name="connsiteY212" fmla="*/ 1483652 h 1907515"/>
              <a:gd name="connsiteX213" fmla="*/ 1262063 w 2640806"/>
              <a:gd name="connsiteY213" fmla="*/ 1450315 h 1907515"/>
              <a:gd name="connsiteX214" fmla="*/ 1228725 w 2640806"/>
              <a:gd name="connsiteY214" fmla="*/ 1431265 h 1907515"/>
              <a:gd name="connsiteX215" fmla="*/ 1159669 w 2640806"/>
              <a:gd name="connsiteY215" fmla="*/ 1426502 h 1907515"/>
              <a:gd name="connsiteX216" fmla="*/ 1102519 w 2640806"/>
              <a:gd name="connsiteY216" fmla="*/ 1424121 h 1907515"/>
              <a:gd name="connsiteX217" fmla="*/ 1062038 w 2640806"/>
              <a:gd name="connsiteY217" fmla="*/ 1407452 h 1907515"/>
              <a:gd name="connsiteX218" fmla="*/ 1014413 w 2640806"/>
              <a:gd name="connsiteY218" fmla="*/ 1388402 h 1907515"/>
              <a:gd name="connsiteX219" fmla="*/ 983457 w 2640806"/>
              <a:gd name="connsiteY219" fmla="*/ 1366971 h 1907515"/>
              <a:gd name="connsiteX220" fmla="*/ 942975 w 2640806"/>
              <a:gd name="connsiteY220" fmla="*/ 1343159 h 1907515"/>
              <a:gd name="connsiteX221" fmla="*/ 900113 w 2640806"/>
              <a:gd name="connsiteY221" fmla="*/ 1319346 h 1907515"/>
              <a:gd name="connsiteX222" fmla="*/ 912019 w 2640806"/>
              <a:gd name="connsiteY222" fmla="*/ 1364590 h 1907515"/>
              <a:gd name="connsiteX223" fmla="*/ 923925 w 2640806"/>
              <a:gd name="connsiteY223" fmla="*/ 1409834 h 1907515"/>
              <a:gd name="connsiteX224" fmla="*/ 938213 w 2640806"/>
              <a:gd name="connsiteY224" fmla="*/ 1450315 h 1907515"/>
              <a:gd name="connsiteX225" fmla="*/ 962025 w 2640806"/>
              <a:gd name="connsiteY225" fmla="*/ 1497940 h 1907515"/>
              <a:gd name="connsiteX226" fmla="*/ 971550 w 2640806"/>
              <a:gd name="connsiteY226" fmla="*/ 1550327 h 1907515"/>
              <a:gd name="connsiteX227" fmla="*/ 1002507 w 2640806"/>
              <a:gd name="connsiteY227" fmla="*/ 1614621 h 1907515"/>
              <a:gd name="connsiteX228" fmla="*/ 1021557 w 2640806"/>
              <a:gd name="connsiteY228" fmla="*/ 1647959 h 1907515"/>
              <a:gd name="connsiteX229" fmla="*/ 1035844 w 2640806"/>
              <a:gd name="connsiteY229" fmla="*/ 1671771 h 1907515"/>
              <a:gd name="connsiteX230" fmla="*/ 1102519 w 2640806"/>
              <a:gd name="connsiteY230" fmla="*/ 1678915 h 1907515"/>
              <a:gd name="connsiteX231" fmla="*/ 1154907 w 2640806"/>
              <a:gd name="connsiteY231" fmla="*/ 1697965 h 1907515"/>
              <a:gd name="connsiteX232" fmla="*/ 1171575 w 2640806"/>
              <a:gd name="connsiteY232" fmla="*/ 1709871 h 1907515"/>
              <a:gd name="connsiteX233" fmla="*/ 1176338 w 2640806"/>
              <a:gd name="connsiteY233" fmla="*/ 1717015 h 1907515"/>
              <a:gd name="connsiteX234" fmla="*/ 1178719 w 2640806"/>
              <a:gd name="connsiteY234" fmla="*/ 1726540 h 1907515"/>
              <a:gd name="connsiteX235" fmla="*/ 1181100 w 2640806"/>
              <a:gd name="connsiteY235" fmla="*/ 1728921 h 1907515"/>
              <a:gd name="connsiteX236" fmla="*/ 1359694 w 2640806"/>
              <a:gd name="connsiteY236" fmla="*/ 1907515 h 1907515"/>
              <a:gd name="connsiteX237" fmla="*/ 1169194 w 2640806"/>
              <a:gd name="connsiteY237" fmla="*/ 1800359 h 1907515"/>
              <a:gd name="connsiteX238" fmla="*/ 1140619 w 2640806"/>
              <a:gd name="connsiteY238" fmla="*/ 1745590 h 1907515"/>
              <a:gd name="connsiteX239" fmla="*/ 1121569 w 2640806"/>
              <a:gd name="connsiteY239" fmla="*/ 1726540 h 1907515"/>
              <a:gd name="connsiteX240" fmla="*/ 1128713 w 2640806"/>
              <a:gd name="connsiteY240" fmla="*/ 1790834 h 1907515"/>
              <a:gd name="connsiteX241" fmla="*/ 1119188 w 2640806"/>
              <a:gd name="connsiteY241" fmla="*/ 1790834 h 1907515"/>
              <a:gd name="connsiteX242" fmla="*/ 1088232 w 2640806"/>
              <a:gd name="connsiteY242" fmla="*/ 1740827 h 1907515"/>
              <a:gd name="connsiteX243" fmla="*/ 1057275 w 2640806"/>
              <a:gd name="connsiteY243" fmla="*/ 1717015 h 1907515"/>
              <a:gd name="connsiteX244" fmla="*/ 1042988 w 2640806"/>
              <a:gd name="connsiteY244" fmla="*/ 1745590 h 1907515"/>
              <a:gd name="connsiteX245" fmla="*/ 1021557 w 2640806"/>
              <a:gd name="connsiteY245" fmla="*/ 1750352 h 1907515"/>
              <a:gd name="connsiteX246" fmla="*/ 985838 w 2640806"/>
              <a:gd name="connsiteY246" fmla="*/ 1697965 h 1907515"/>
              <a:gd name="connsiteX247" fmla="*/ 919163 w 2640806"/>
              <a:gd name="connsiteY247" fmla="*/ 1671771 h 1907515"/>
              <a:gd name="connsiteX248" fmla="*/ 876300 w 2640806"/>
              <a:gd name="connsiteY248" fmla="*/ 1638434 h 1907515"/>
              <a:gd name="connsiteX249" fmla="*/ 857250 w 2640806"/>
              <a:gd name="connsiteY249" fmla="*/ 1576521 h 1907515"/>
              <a:gd name="connsiteX250" fmla="*/ 862013 w 2640806"/>
              <a:gd name="connsiteY250" fmla="*/ 1528896 h 1907515"/>
              <a:gd name="connsiteX251" fmla="*/ 864394 w 2640806"/>
              <a:gd name="connsiteY251" fmla="*/ 1464602 h 1907515"/>
              <a:gd name="connsiteX252" fmla="*/ 866775 w 2640806"/>
              <a:gd name="connsiteY252" fmla="*/ 1400309 h 1907515"/>
              <a:gd name="connsiteX253" fmla="*/ 862013 w 2640806"/>
              <a:gd name="connsiteY253" fmla="*/ 1333634 h 1907515"/>
              <a:gd name="connsiteX254" fmla="*/ 804863 w 2640806"/>
              <a:gd name="connsiteY254" fmla="*/ 1305059 h 1907515"/>
              <a:gd name="connsiteX255" fmla="*/ 754857 w 2640806"/>
              <a:gd name="connsiteY255" fmla="*/ 1281246 h 1907515"/>
              <a:gd name="connsiteX256" fmla="*/ 692944 w 2640806"/>
              <a:gd name="connsiteY256" fmla="*/ 1250290 h 1907515"/>
              <a:gd name="connsiteX257" fmla="*/ 609600 w 2640806"/>
              <a:gd name="connsiteY257" fmla="*/ 1209809 h 1907515"/>
              <a:gd name="connsiteX258" fmla="*/ 566738 w 2640806"/>
              <a:gd name="connsiteY258" fmla="*/ 1183615 h 1907515"/>
              <a:gd name="connsiteX259" fmla="*/ 528638 w 2640806"/>
              <a:gd name="connsiteY259" fmla="*/ 1138371 h 1907515"/>
              <a:gd name="connsiteX260" fmla="*/ 523875 w 2640806"/>
              <a:gd name="connsiteY260" fmla="*/ 1109796 h 1907515"/>
              <a:gd name="connsiteX261" fmla="*/ 550069 w 2640806"/>
              <a:gd name="connsiteY261" fmla="*/ 1090746 h 1907515"/>
              <a:gd name="connsiteX262" fmla="*/ 561975 w 2640806"/>
              <a:gd name="connsiteY262" fmla="*/ 1064552 h 1907515"/>
              <a:gd name="connsiteX263" fmla="*/ 547688 w 2640806"/>
              <a:gd name="connsiteY263" fmla="*/ 1040740 h 1907515"/>
              <a:gd name="connsiteX264" fmla="*/ 490538 w 2640806"/>
              <a:gd name="connsiteY264" fmla="*/ 1076459 h 1907515"/>
              <a:gd name="connsiteX265" fmla="*/ 447675 w 2640806"/>
              <a:gd name="connsiteY265" fmla="*/ 1057409 h 1907515"/>
              <a:gd name="connsiteX266" fmla="*/ 454819 w 2640806"/>
              <a:gd name="connsiteY266" fmla="*/ 1026452 h 1907515"/>
              <a:gd name="connsiteX267" fmla="*/ 461963 w 2640806"/>
              <a:gd name="connsiteY267" fmla="*/ 988352 h 1907515"/>
              <a:gd name="connsiteX268" fmla="*/ 459582 w 2640806"/>
              <a:gd name="connsiteY268" fmla="*/ 976446 h 1907515"/>
              <a:gd name="connsiteX269" fmla="*/ 419100 w 2640806"/>
              <a:gd name="connsiteY269" fmla="*/ 959777 h 1907515"/>
              <a:gd name="connsiteX270" fmla="*/ 392907 w 2640806"/>
              <a:gd name="connsiteY270" fmla="*/ 905009 h 1907515"/>
              <a:gd name="connsiteX271" fmla="*/ 395288 w 2640806"/>
              <a:gd name="connsiteY271" fmla="*/ 857384 h 1907515"/>
              <a:gd name="connsiteX272" fmla="*/ 433388 w 2640806"/>
              <a:gd name="connsiteY272" fmla="*/ 835952 h 1907515"/>
              <a:gd name="connsiteX273" fmla="*/ 431007 w 2640806"/>
              <a:gd name="connsiteY273" fmla="*/ 800234 h 1907515"/>
              <a:gd name="connsiteX274" fmla="*/ 400050 w 2640806"/>
              <a:gd name="connsiteY274" fmla="*/ 819284 h 1907515"/>
              <a:gd name="connsiteX275" fmla="*/ 397669 w 2640806"/>
              <a:gd name="connsiteY275" fmla="*/ 781184 h 1907515"/>
              <a:gd name="connsiteX276" fmla="*/ 419100 w 2640806"/>
              <a:gd name="connsiteY276" fmla="*/ 743084 h 1907515"/>
              <a:gd name="connsiteX277" fmla="*/ 421482 w 2640806"/>
              <a:gd name="connsiteY277" fmla="*/ 695459 h 1907515"/>
              <a:gd name="connsiteX278" fmla="*/ 428625 w 2640806"/>
              <a:gd name="connsiteY278" fmla="*/ 669265 h 1907515"/>
              <a:gd name="connsiteX279" fmla="*/ 383382 w 2640806"/>
              <a:gd name="connsiteY279" fmla="*/ 669265 h 1907515"/>
              <a:gd name="connsiteX280" fmla="*/ 385763 w 2640806"/>
              <a:gd name="connsiteY280" fmla="*/ 619259 h 1907515"/>
              <a:gd name="connsiteX281" fmla="*/ 423863 w 2640806"/>
              <a:gd name="connsiteY281" fmla="*/ 602590 h 1907515"/>
              <a:gd name="connsiteX282" fmla="*/ 445294 w 2640806"/>
              <a:gd name="connsiteY282" fmla="*/ 562109 h 1907515"/>
              <a:gd name="connsiteX283" fmla="*/ 469107 w 2640806"/>
              <a:gd name="connsiteY283" fmla="*/ 526390 h 1907515"/>
              <a:gd name="connsiteX284" fmla="*/ 438150 w 2640806"/>
              <a:gd name="connsiteY284" fmla="*/ 519246 h 1907515"/>
              <a:gd name="connsiteX285" fmla="*/ 409575 w 2640806"/>
              <a:gd name="connsiteY285" fmla="*/ 521627 h 1907515"/>
              <a:gd name="connsiteX286" fmla="*/ 400050 w 2640806"/>
              <a:gd name="connsiteY286" fmla="*/ 552584 h 1907515"/>
              <a:gd name="connsiteX287" fmla="*/ 381000 w 2640806"/>
              <a:gd name="connsiteY287" fmla="*/ 588302 h 1907515"/>
              <a:gd name="connsiteX288" fmla="*/ 333375 w 2640806"/>
              <a:gd name="connsiteY288" fmla="*/ 614496 h 1907515"/>
              <a:gd name="connsiteX289" fmla="*/ 285750 w 2640806"/>
              <a:gd name="connsiteY289" fmla="*/ 635927 h 1907515"/>
              <a:gd name="connsiteX290" fmla="*/ 230982 w 2640806"/>
              <a:gd name="connsiteY290" fmla="*/ 643071 h 1907515"/>
              <a:gd name="connsiteX291" fmla="*/ 159544 w 2640806"/>
              <a:gd name="connsiteY291" fmla="*/ 631165 h 1907515"/>
              <a:gd name="connsiteX292" fmla="*/ 230982 w 2640806"/>
              <a:gd name="connsiteY292" fmla="*/ 612115 h 1907515"/>
              <a:gd name="connsiteX293" fmla="*/ 233363 w 2640806"/>
              <a:gd name="connsiteY293" fmla="*/ 581159 h 1907515"/>
              <a:gd name="connsiteX294" fmla="*/ 204788 w 2640806"/>
              <a:gd name="connsiteY294" fmla="*/ 557346 h 1907515"/>
              <a:gd name="connsiteX295" fmla="*/ 223838 w 2640806"/>
              <a:gd name="connsiteY295" fmla="*/ 531152 h 1907515"/>
              <a:gd name="connsiteX296" fmla="*/ 221457 w 2640806"/>
              <a:gd name="connsiteY296" fmla="*/ 495434 h 1907515"/>
              <a:gd name="connsiteX297" fmla="*/ 221457 w 2640806"/>
              <a:gd name="connsiteY297" fmla="*/ 495434 h 1907515"/>
              <a:gd name="connsiteX298" fmla="*/ 166688 w 2640806"/>
              <a:gd name="connsiteY298" fmla="*/ 500196 h 1907515"/>
              <a:gd name="connsiteX299" fmla="*/ 157163 w 2640806"/>
              <a:gd name="connsiteY299" fmla="*/ 533534 h 1907515"/>
              <a:gd name="connsiteX300" fmla="*/ 159544 w 2640806"/>
              <a:gd name="connsiteY300" fmla="*/ 478765 h 1907515"/>
              <a:gd name="connsiteX301" fmla="*/ 192882 w 2640806"/>
              <a:gd name="connsiteY301" fmla="*/ 433521 h 1907515"/>
              <a:gd name="connsiteX302" fmla="*/ 214313 w 2640806"/>
              <a:gd name="connsiteY302" fmla="*/ 414471 h 1907515"/>
              <a:gd name="connsiteX303" fmla="*/ 245269 w 2640806"/>
              <a:gd name="connsiteY303" fmla="*/ 393040 h 1907515"/>
              <a:gd name="connsiteX304" fmla="*/ 197644 w 2640806"/>
              <a:gd name="connsiteY304" fmla="*/ 378752 h 1907515"/>
              <a:gd name="connsiteX305" fmla="*/ 133350 w 2640806"/>
              <a:gd name="connsiteY305" fmla="*/ 378752 h 1907515"/>
              <a:gd name="connsiteX306" fmla="*/ 109538 w 2640806"/>
              <a:gd name="connsiteY306" fmla="*/ 378752 h 1907515"/>
              <a:gd name="connsiteX307" fmla="*/ 107157 w 2640806"/>
              <a:gd name="connsiteY307" fmla="*/ 433521 h 1907515"/>
              <a:gd name="connsiteX308" fmla="*/ 61913 w 2640806"/>
              <a:gd name="connsiteY308" fmla="*/ 378752 h 1907515"/>
              <a:gd name="connsiteX309" fmla="*/ 0 w 2640806"/>
              <a:gd name="connsiteY309" fmla="*/ 359702 h 1907515"/>
              <a:gd name="connsiteX310" fmla="*/ 0 w 2640806"/>
              <a:gd name="connsiteY310" fmla="*/ 338271 h 1907515"/>
              <a:gd name="connsiteX311" fmla="*/ 35719 w 2640806"/>
              <a:gd name="connsiteY311" fmla="*/ 314459 h 1907515"/>
              <a:gd name="connsiteX312" fmla="*/ 66675 w 2640806"/>
              <a:gd name="connsiteY312" fmla="*/ 273977 h 1907515"/>
              <a:gd name="connsiteX313" fmla="*/ 54769 w 2640806"/>
              <a:gd name="connsiteY313" fmla="*/ 238259 h 1907515"/>
              <a:gd name="connsiteX314" fmla="*/ 35719 w 2640806"/>
              <a:gd name="connsiteY314" fmla="*/ 214446 h 1907515"/>
              <a:gd name="connsiteX315" fmla="*/ 61913 w 2640806"/>
              <a:gd name="connsiteY315" fmla="*/ 200159 h 1907515"/>
              <a:gd name="connsiteX316" fmla="*/ 71438 w 2640806"/>
              <a:gd name="connsiteY316" fmla="*/ 159677 h 1907515"/>
              <a:gd name="connsiteX317" fmla="*/ 57150 w 2640806"/>
              <a:gd name="connsiteY317" fmla="*/ 123959 h 1907515"/>
              <a:gd name="connsiteX318" fmla="*/ 21432 w 2640806"/>
              <a:gd name="connsiteY318" fmla="*/ 81096 h 1907515"/>
              <a:gd name="connsiteX319" fmla="*/ 66675 w 2640806"/>
              <a:gd name="connsiteY319" fmla="*/ 57284 h 1907515"/>
              <a:gd name="connsiteX320" fmla="*/ 95250 w 2640806"/>
              <a:gd name="connsiteY320" fmla="*/ 47759 h 1907515"/>
              <a:gd name="connsiteX321" fmla="*/ 190500 w 2640806"/>
              <a:gd name="connsiteY321" fmla="*/ 134 h 1907515"/>
              <a:gd name="connsiteX322" fmla="*/ 269081 w 2640806"/>
              <a:gd name="connsiteY322" fmla="*/ 62046 h 1907515"/>
              <a:gd name="connsiteX323" fmla="*/ 404813 w 2640806"/>
              <a:gd name="connsiteY323" fmla="*/ 171583 h 1907515"/>
              <a:gd name="connsiteX0" fmla="*/ 404813 w 2640806"/>
              <a:gd name="connsiteY0" fmla="*/ 171583 h 1907515"/>
              <a:gd name="connsiteX1" fmla="*/ 409575 w 2640806"/>
              <a:gd name="connsiteY1" fmla="*/ 219209 h 1907515"/>
              <a:gd name="connsiteX2" fmla="*/ 397669 w 2640806"/>
              <a:gd name="connsiteY2" fmla="*/ 278740 h 1907515"/>
              <a:gd name="connsiteX3" fmla="*/ 407194 w 2640806"/>
              <a:gd name="connsiteY3" fmla="*/ 321602 h 1907515"/>
              <a:gd name="connsiteX4" fmla="*/ 452438 w 2640806"/>
              <a:gd name="connsiteY4" fmla="*/ 354940 h 1907515"/>
              <a:gd name="connsiteX5" fmla="*/ 504825 w 2640806"/>
              <a:gd name="connsiteY5" fmla="*/ 378752 h 1907515"/>
              <a:gd name="connsiteX6" fmla="*/ 554832 w 2640806"/>
              <a:gd name="connsiteY6" fmla="*/ 366846 h 1907515"/>
              <a:gd name="connsiteX7" fmla="*/ 602457 w 2640806"/>
              <a:gd name="connsiteY7" fmla="*/ 369227 h 1907515"/>
              <a:gd name="connsiteX8" fmla="*/ 650082 w 2640806"/>
              <a:gd name="connsiteY8" fmla="*/ 373990 h 1907515"/>
              <a:gd name="connsiteX9" fmla="*/ 661988 w 2640806"/>
              <a:gd name="connsiteY9" fmla="*/ 402565 h 1907515"/>
              <a:gd name="connsiteX10" fmla="*/ 700088 w 2640806"/>
              <a:gd name="connsiteY10" fmla="*/ 431140 h 1907515"/>
              <a:gd name="connsiteX11" fmla="*/ 666750 w 2640806"/>
              <a:gd name="connsiteY11" fmla="*/ 447809 h 1907515"/>
              <a:gd name="connsiteX12" fmla="*/ 647700 w 2640806"/>
              <a:gd name="connsiteY12" fmla="*/ 469240 h 1907515"/>
              <a:gd name="connsiteX13" fmla="*/ 635794 w 2640806"/>
              <a:gd name="connsiteY13" fmla="*/ 509721 h 1907515"/>
              <a:gd name="connsiteX14" fmla="*/ 633413 w 2640806"/>
              <a:gd name="connsiteY14" fmla="*/ 545440 h 1907515"/>
              <a:gd name="connsiteX15" fmla="*/ 647700 w 2640806"/>
              <a:gd name="connsiteY15" fmla="*/ 559727 h 1907515"/>
              <a:gd name="connsiteX16" fmla="*/ 688182 w 2640806"/>
              <a:gd name="connsiteY16" fmla="*/ 552584 h 1907515"/>
              <a:gd name="connsiteX17" fmla="*/ 723900 w 2640806"/>
              <a:gd name="connsiteY17" fmla="*/ 557346 h 1907515"/>
              <a:gd name="connsiteX18" fmla="*/ 738188 w 2640806"/>
              <a:gd name="connsiteY18" fmla="*/ 583540 h 1907515"/>
              <a:gd name="connsiteX19" fmla="*/ 726282 w 2640806"/>
              <a:gd name="connsiteY19" fmla="*/ 612115 h 1907515"/>
              <a:gd name="connsiteX20" fmla="*/ 747713 w 2640806"/>
              <a:gd name="connsiteY20" fmla="*/ 633546 h 1907515"/>
              <a:gd name="connsiteX21" fmla="*/ 762000 w 2640806"/>
              <a:gd name="connsiteY21" fmla="*/ 647834 h 1907515"/>
              <a:gd name="connsiteX22" fmla="*/ 742950 w 2640806"/>
              <a:gd name="connsiteY22" fmla="*/ 664502 h 1907515"/>
              <a:gd name="connsiteX23" fmla="*/ 754857 w 2640806"/>
              <a:gd name="connsiteY23" fmla="*/ 690696 h 1907515"/>
              <a:gd name="connsiteX24" fmla="*/ 771525 w 2640806"/>
              <a:gd name="connsiteY24" fmla="*/ 704984 h 1907515"/>
              <a:gd name="connsiteX25" fmla="*/ 797719 w 2640806"/>
              <a:gd name="connsiteY25" fmla="*/ 697840 h 1907515"/>
              <a:gd name="connsiteX26" fmla="*/ 833438 w 2640806"/>
              <a:gd name="connsiteY26" fmla="*/ 724034 h 1907515"/>
              <a:gd name="connsiteX27" fmla="*/ 852488 w 2640806"/>
              <a:gd name="connsiteY27" fmla="*/ 766896 h 1907515"/>
              <a:gd name="connsiteX28" fmla="*/ 876300 w 2640806"/>
              <a:gd name="connsiteY28" fmla="*/ 804996 h 1907515"/>
              <a:gd name="connsiteX29" fmla="*/ 881063 w 2640806"/>
              <a:gd name="connsiteY29" fmla="*/ 833571 h 1907515"/>
              <a:gd name="connsiteX30" fmla="*/ 912019 w 2640806"/>
              <a:gd name="connsiteY30" fmla="*/ 831190 h 1907515"/>
              <a:gd name="connsiteX31" fmla="*/ 969169 w 2640806"/>
              <a:gd name="connsiteY31" fmla="*/ 826427 h 1907515"/>
              <a:gd name="connsiteX32" fmla="*/ 997744 w 2640806"/>
              <a:gd name="connsiteY32" fmla="*/ 826427 h 1907515"/>
              <a:gd name="connsiteX33" fmla="*/ 997744 w 2640806"/>
              <a:gd name="connsiteY33" fmla="*/ 793090 h 1907515"/>
              <a:gd name="connsiteX34" fmla="*/ 1021557 w 2640806"/>
              <a:gd name="connsiteY34" fmla="*/ 785946 h 1907515"/>
              <a:gd name="connsiteX35" fmla="*/ 1038225 w 2640806"/>
              <a:gd name="connsiteY35" fmla="*/ 816902 h 1907515"/>
              <a:gd name="connsiteX36" fmla="*/ 1078707 w 2640806"/>
              <a:gd name="connsiteY36" fmla="*/ 788327 h 1907515"/>
              <a:gd name="connsiteX37" fmla="*/ 1076325 w 2640806"/>
              <a:gd name="connsiteY37" fmla="*/ 754990 h 1907515"/>
              <a:gd name="connsiteX38" fmla="*/ 1078707 w 2640806"/>
              <a:gd name="connsiteY38" fmla="*/ 738321 h 1907515"/>
              <a:gd name="connsiteX39" fmla="*/ 1097757 w 2640806"/>
              <a:gd name="connsiteY39" fmla="*/ 735940 h 1907515"/>
              <a:gd name="connsiteX40" fmla="*/ 1107282 w 2640806"/>
              <a:gd name="connsiteY40" fmla="*/ 778802 h 1907515"/>
              <a:gd name="connsiteX41" fmla="*/ 1138238 w 2640806"/>
              <a:gd name="connsiteY41" fmla="*/ 747846 h 1907515"/>
              <a:gd name="connsiteX42" fmla="*/ 1181100 w 2640806"/>
              <a:gd name="connsiteY42" fmla="*/ 759752 h 1907515"/>
              <a:gd name="connsiteX43" fmla="*/ 1204913 w 2640806"/>
              <a:gd name="connsiteY43" fmla="*/ 771659 h 1907515"/>
              <a:gd name="connsiteX44" fmla="*/ 1221582 w 2640806"/>
              <a:gd name="connsiteY44" fmla="*/ 759752 h 1907515"/>
              <a:gd name="connsiteX45" fmla="*/ 1235869 w 2640806"/>
              <a:gd name="connsiteY45" fmla="*/ 731177 h 1907515"/>
              <a:gd name="connsiteX46" fmla="*/ 1273969 w 2640806"/>
              <a:gd name="connsiteY46" fmla="*/ 712127 h 1907515"/>
              <a:gd name="connsiteX47" fmla="*/ 1309688 w 2640806"/>
              <a:gd name="connsiteY47" fmla="*/ 738321 h 1907515"/>
              <a:gd name="connsiteX48" fmla="*/ 1335882 w 2640806"/>
              <a:gd name="connsiteY48" fmla="*/ 740702 h 1907515"/>
              <a:gd name="connsiteX49" fmla="*/ 1393032 w 2640806"/>
              <a:gd name="connsiteY49" fmla="*/ 726415 h 1907515"/>
              <a:gd name="connsiteX50" fmla="*/ 1419225 w 2640806"/>
              <a:gd name="connsiteY50" fmla="*/ 726415 h 1907515"/>
              <a:gd name="connsiteX51" fmla="*/ 1433513 w 2640806"/>
              <a:gd name="connsiteY51" fmla="*/ 690696 h 1907515"/>
              <a:gd name="connsiteX52" fmla="*/ 1466850 w 2640806"/>
              <a:gd name="connsiteY52" fmla="*/ 721652 h 1907515"/>
              <a:gd name="connsiteX53" fmla="*/ 1481138 w 2640806"/>
              <a:gd name="connsiteY53" fmla="*/ 738321 h 1907515"/>
              <a:gd name="connsiteX54" fmla="*/ 1512094 w 2640806"/>
              <a:gd name="connsiteY54" fmla="*/ 797852 h 1907515"/>
              <a:gd name="connsiteX55" fmla="*/ 1526382 w 2640806"/>
              <a:gd name="connsiteY55" fmla="*/ 835952 h 1907515"/>
              <a:gd name="connsiteX56" fmla="*/ 1543050 w 2640806"/>
              <a:gd name="connsiteY56" fmla="*/ 850240 h 1907515"/>
              <a:gd name="connsiteX57" fmla="*/ 1597819 w 2640806"/>
              <a:gd name="connsiteY57" fmla="*/ 866908 h 1907515"/>
              <a:gd name="connsiteX58" fmla="*/ 1631157 w 2640806"/>
              <a:gd name="connsiteY58" fmla="*/ 902628 h 1907515"/>
              <a:gd name="connsiteX59" fmla="*/ 1645444 w 2640806"/>
              <a:gd name="connsiteY59" fmla="*/ 947872 h 1907515"/>
              <a:gd name="connsiteX60" fmla="*/ 1688307 w 2640806"/>
              <a:gd name="connsiteY60" fmla="*/ 969303 h 1907515"/>
              <a:gd name="connsiteX61" fmla="*/ 1731169 w 2640806"/>
              <a:gd name="connsiteY61" fmla="*/ 964541 h 1907515"/>
              <a:gd name="connsiteX62" fmla="*/ 1778794 w 2640806"/>
              <a:gd name="connsiteY62" fmla="*/ 928822 h 1907515"/>
              <a:gd name="connsiteX63" fmla="*/ 1814513 w 2640806"/>
              <a:gd name="connsiteY63" fmla="*/ 916916 h 1907515"/>
              <a:gd name="connsiteX64" fmla="*/ 1869282 w 2640806"/>
              <a:gd name="connsiteY64" fmla="*/ 924059 h 1907515"/>
              <a:gd name="connsiteX65" fmla="*/ 1907382 w 2640806"/>
              <a:gd name="connsiteY65" fmla="*/ 940728 h 1907515"/>
              <a:gd name="connsiteX66" fmla="*/ 1933575 w 2640806"/>
              <a:gd name="connsiteY66" fmla="*/ 978828 h 1907515"/>
              <a:gd name="connsiteX67" fmla="*/ 1962150 w 2640806"/>
              <a:gd name="connsiteY67" fmla="*/ 971685 h 1907515"/>
              <a:gd name="connsiteX68" fmla="*/ 1988344 w 2640806"/>
              <a:gd name="connsiteY68" fmla="*/ 955016 h 1907515"/>
              <a:gd name="connsiteX69" fmla="*/ 2024063 w 2640806"/>
              <a:gd name="connsiteY69" fmla="*/ 933585 h 1907515"/>
              <a:gd name="connsiteX70" fmla="*/ 2057400 w 2640806"/>
              <a:gd name="connsiteY70" fmla="*/ 950253 h 1907515"/>
              <a:gd name="connsiteX71" fmla="*/ 2081213 w 2640806"/>
              <a:gd name="connsiteY71" fmla="*/ 983591 h 1907515"/>
              <a:gd name="connsiteX72" fmla="*/ 2109788 w 2640806"/>
              <a:gd name="connsiteY72" fmla="*/ 1024072 h 1907515"/>
              <a:gd name="connsiteX73" fmla="*/ 2143125 w 2640806"/>
              <a:gd name="connsiteY73" fmla="*/ 1028834 h 1907515"/>
              <a:gd name="connsiteX74" fmla="*/ 2183607 w 2640806"/>
              <a:gd name="connsiteY74" fmla="*/ 995497 h 1907515"/>
              <a:gd name="connsiteX75" fmla="*/ 2188369 w 2640806"/>
              <a:gd name="connsiteY75" fmla="*/ 945491 h 1907515"/>
              <a:gd name="connsiteX76" fmla="*/ 2231232 w 2640806"/>
              <a:gd name="connsiteY76" fmla="*/ 938347 h 1907515"/>
              <a:gd name="connsiteX77" fmla="*/ 2300288 w 2640806"/>
              <a:gd name="connsiteY77" fmla="*/ 971685 h 1907515"/>
              <a:gd name="connsiteX78" fmla="*/ 2395538 w 2640806"/>
              <a:gd name="connsiteY78" fmla="*/ 997878 h 1907515"/>
              <a:gd name="connsiteX79" fmla="*/ 2459832 w 2640806"/>
              <a:gd name="connsiteY79" fmla="*/ 1035978 h 1907515"/>
              <a:gd name="connsiteX80" fmla="*/ 2488407 w 2640806"/>
              <a:gd name="connsiteY80" fmla="*/ 1083603 h 1907515"/>
              <a:gd name="connsiteX81" fmla="*/ 2502694 w 2640806"/>
              <a:gd name="connsiteY81" fmla="*/ 1100272 h 1907515"/>
              <a:gd name="connsiteX82" fmla="*/ 2543175 w 2640806"/>
              <a:gd name="connsiteY82" fmla="*/ 1124085 h 1907515"/>
              <a:gd name="connsiteX83" fmla="*/ 2640806 w 2640806"/>
              <a:gd name="connsiteY83" fmla="*/ 1152658 h 1907515"/>
              <a:gd name="connsiteX84" fmla="*/ 2516982 w 2640806"/>
              <a:gd name="connsiteY84" fmla="*/ 1150278 h 1907515"/>
              <a:gd name="connsiteX85" fmla="*/ 2493169 w 2640806"/>
              <a:gd name="connsiteY85" fmla="*/ 1155041 h 1907515"/>
              <a:gd name="connsiteX86" fmla="*/ 2443163 w 2640806"/>
              <a:gd name="connsiteY86" fmla="*/ 1126466 h 1907515"/>
              <a:gd name="connsiteX87" fmla="*/ 2440781 w 2640806"/>
              <a:gd name="connsiteY87" fmla="*/ 1090747 h 1907515"/>
              <a:gd name="connsiteX88" fmla="*/ 2419350 w 2640806"/>
              <a:gd name="connsiteY88" fmla="*/ 1052647 h 1907515"/>
              <a:gd name="connsiteX89" fmla="*/ 2371725 w 2640806"/>
              <a:gd name="connsiteY89" fmla="*/ 1043122 h 1907515"/>
              <a:gd name="connsiteX90" fmla="*/ 2319338 w 2640806"/>
              <a:gd name="connsiteY90" fmla="*/ 1019309 h 1907515"/>
              <a:gd name="connsiteX91" fmla="*/ 2240756 w 2640806"/>
              <a:gd name="connsiteY91" fmla="*/ 993115 h 1907515"/>
              <a:gd name="connsiteX92" fmla="*/ 2224088 w 2640806"/>
              <a:gd name="connsiteY92" fmla="*/ 1012166 h 1907515"/>
              <a:gd name="connsiteX93" fmla="*/ 2178844 w 2640806"/>
              <a:gd name="connsiteY93" fmla="*/ 1052647 h 1907515"/>
              <a:gd name="connsiteX94" fmla="*/ 2116932 w 2640806"/>
              <a:gd name="connsiteY94" fmla="*/ 1081222 h 1907515"/>
              <a:gd name="connsiteX95" fmla="*/ 2071688 w 2640806"/>
              <a:gd name="connsiteY95" fmla="*/ 1064553 h 1907515"/>
              <a:gd name="connsiteX96" fmla="*/ 2035969 w 2640806"/>
              <a:gd name="connsiteY96" fmla="*/ 1028835 h 1907515"/>
              <a:gd name="connsiteX97" fmla="*/ 2045494 w 2640806"/>
              <a:gd name="connsiteY97" fmla="*/ 1009785 h 1907515"/>
              <a:gd name="connsiteX98" fmla="*/ 2007394 w 2640806"/>
              <a:gd name="connsiteY98" fmla="*/ 1014547 h 1907515"/>
              <a:gd name="connsiteX99" fmla="*/ 1974057 w 2640806"/>
              <a:gd name="connsiteY99" fmla="*/ 1043122 h 1907515"/>
              <a:gd name="connsiteX100" fmla="*/ 1933575 w 2640806"/>
              <a:gd name="connsiteY100" fmla="*/ 1047885 h 1907515"/>
              <a:gd name="connsiteX101" fmla="*/ 1890713 w 2640806"/>
              <a:gd name="connsiteY101" fmla="*/ 1019310 h 1907515"/>
              <a:gd name="connsiteX102" fmla="*/ 1854994 w 2640806"/>
              <a:gd name="connsiteY102" fmla="*/ 969304 h 1907515"/>
              <a:gd name="connsiteX103" fmla="*/ 1814513 w 2640806"/>
              <a:gd name="connsiteY103" fmla="*/ 971685 h 1907515"/>
              <a:gd name="connsiteX104" fmla="*/ 1778794 w 2640806"/>
              <a:gd name="connsiteY104" fmla="*/ 1000260 h 1907515"/>
              <a:gd name="connsiteX105" fmla="*/ 1721644 w 2640806"/>
              <a:gd name="connsiteY105" fmla="*/ 1031216 h 1907515"/>
              <a:gd name="connsiteX106" fmla="*/ 1671638 w 2640806"/>
              <a:gd name="connsiteY106" fmla="*/ 1031216 h 1907515"/>
              <a:gd name="connsiteX107" fmla="*/ 1631157 w 2640806"/>
              <a:gd name="connsiteY107" fmla="*/ 1009785 h 1907515"/>
              <a:gd name="connsiteX108" fmla="*/ 1604963 w 2640806"/>
              <a:gd name="connsiteY108" fmla="*/ 993116 h 1907515"/>
              <a:gd name="connsiteX109" fmla="*/ 1583532 w 2640806"/>
              <a:gd name="connsiteY109" fmla="*/ 952635 h 1907515"/>
              <a:gd name="connsiteX110" fmla="*/ 1562100 w 2640806"/>
              <a:gd name="connsiteY110" fmla="*/ 919297 h 1907515"/>
              <a:gd name="connsiteX111" fmla="*/ 1516857 w 2640806"/>
              <a:gd name="connsiteY111" fmla="*/ 926440 h 1907515"/>
              <a:gd name="connsiteX112" fmla="*/ 1471613 w 2640806"/>
              <a:gd name="connsiteY112" fmla="*/ 897865 h 1907515"/>
              <a:gd name="connsiteX113" fmla="*/ 1438275 w 2640806"/>
              <a:gd name="connsiteY113" fmla="*/ 847859 h 1907515"/>
              <a:gd name="connsiteX114" fmla="*/ 1433513 w 2640806"/>
              <a:gd name="connsiteY114" fmla="*/ 819284 h 1907515"/>
              <a:gd name="connsiteX115" fmla="*/ 1409700 w 2640806"/>
              <a:gd name="connsiteY115" fmla="*/ 804996 h 1907515"/>
              <a:gd name="connsiteX116" fmla="*/ 1369219 w 2640806"/>
              <a:gd name="connsiteY116" fmla="*/ 807377 h 1907515"/>
              <a:gd name="connsiteX117" fmla="*/ 1309688 w 2640806"/>
              <a:gd name="connsiteY117" fmla="*/ 807377 h 1907515"/>
              <a:gd name="connsiteX118" fmla="*/ 1281113 w 2640806"/>
              <a:gd name="connsiteY118" fmla="*/ 812140 h 1907515"/>
              <a:gd name="connsiteX119" fmla="*/ 1257300 w 2640806"/>
              <a:gd name="connsiteY119" fmla="*/ 835952 h 1907515"/>
              <a:gd name="connsiteX120" fmla="*/ 1221582 w 2640806"/>
              <a:gd name="connsiteY120" fmla="*/ 838334 h 1907515"/>
              <a:gd name="connsiteX121" fmla="*/ 1188244 w 2640806"/>
              <a:gd name="connsiteY121" fmla="*/ 835952 h 1907515"/>
              <a:gd name="connsiteX122" fmla="*/ 1143000 w 2640806"/>
              <a:gd name="connsiteY122" fmla="*/ 821665 h 1907515"/>
              <a:gd name="connsiteX123" fmla="*/ 1109663 w 2640806"/>
              <a:gd name="connsiteY123" fmla="*/ 838334 h 1907515"/>
              <a:gd name="connsiteX124" fmla="*/ 1083469 w 2640806"/>
              <a:gd name="connsiteY124" fmla="*/ 866909 h 1907515"/>
              <a:gd name="connsiteX125" fmla="*/ 1054894 w 2640806"/>
              <a:gd name="connsiteY125" fmla="*/ 885959 h 1907515"/>
              <a:gd name="connsiteX126" fmla="*/ 1064419 w 2640806"/>
              <a:gd name="connsiteY126" fmla="*/ 926440 h 1907515"/>
              <a:gd name="connsiteX127" fmla="*/ 1059657 w 2640806"/>
              <a:gd name="connsiteY127" fmla="*/ 985971 h 1907515"/>
              <a:gd name="connsiteX128" fmla="*/ 1038225 w 2640806"/>
              <a:gd name="connsiteY128" fmla="*/ 933584 h 1907515"/>
              <a:gd name="connsiteX129" fmla="*/ 1028700 w 2640806"/>
              <a:gd name="connsiteY129" fmla="*/ 902627 h 1907515"/>
              <a:gd name="connsiteX130" fmla="*/ 1009650 w 2640806"/>
              <a:gd name="connsiteY130" fmla="*/ 897865 h 1907515"/>
              <a:gd name="connsiteX131" fmla="*/ 997744 w 2640806"/>
              <a:gd name="connsiteY131" fmla="*/ 921677 h 1907515"/>
              <a:gd name="connsiteX132" fmla="*/ 969169 w 2640806"/>
              <a:gd name="connsiteY132" fmla="*/ 924059 h 1907515"/>
              <a:gd name="connsiteX133" fmla="*/ 935832 w 2640806"/>
              <a:gd name="connsiteY133" fmla="*/ 916915 h 1907515"/>
              <a:gd name="connsiteX134" fmla="*/ 912019 w 2640806"/>
              <a:gd name="connsiteY134" fmla="*/ 935965 h 1907515"/>
              <a:gd name="connsiteX135" fmla="*/ 873919 w 2640806"/>
              <a:gd name="connsiteY135" fmla="*/ 945490 h 1907515"/>
              <a:gd name="connsiteX136" fmla="*/ 842963 w 2640806"/>
              <a:gd name="connsiteY136" fmla="*/ 935965 h 1907515"/>
              <a:gd name="connsiteX137" fmla="*/ 802482 w 2640806"/>
              <a:gd name="connsiteY137" fmla="*/ 912152 h 1907515"/>
              <a:gd name="connsiteX138" fmla="*/ 785813 w 2640806"/>
              <a:gd name="connsiteY138" fmla="*/ 881196 h 1907515"/>
              <a:gd name="connsiteX139" fmla="*/ 776288 w 2640806"/>
              <a:gd name="connsiteY139" fmla="*/ 866909 h 1907515"/>
              <a:gd name="connsiteX140" fmla="*/ 800100 w 2640806"/>
              <a:gd name="connsiteY140" fmla="*/ 850240 h 1907515"/>
              <a:gd name="connsiteX141" fmla="*/ 800100 w 2640806"/>
              <a:gd name="connsiteY141" fmla="*/ 793090 h 1907515"/>
              <a:gd name="connsiteX142" fmla="*/ 776288 w 2640806"/>
              <a:gd name="connsiteY142" fmla="*/ 783565 h 1907515"/>
              <a:gd name="connsiteX143" fmla="*/ 719138 w 2640806"/>
              <a:gd name="connsiteY143" fmla="*/ 788327 h 1907515"/>
              <a:gd name="connsiteX144" fmla="*/ 688182 w 2640806"/>
              <a:gd name="connsiteY144" fmla="*/ 781184 h 1907515"/>
              <a:gd name="connsiteX145" fmla="*/ 673894 w 2640806"/>
              <a:gd name="connsiteY145" fmla="*/ 754990 h 1907515"/>
              <a:gd name="connsiteX146" fmla="*/ 652463 w 2640806"/>
              <a:gd name="connsiteY146" fmla="*/ 731177 h 1907515"/>
              <a:gd name="connsiteX147" fmla="*/ 619125 w 2640806"/>
              <a:gd name="connsiteY147" fmla="*/ 709746 h 1907515"/>
              <a:gd name="connsiteX148" fmla="*/ 590550 w 2640806"/>
              <a:gd name="connsiteY148" fmla="*/ 716890 h 1907515"/>
              <a:gd name="connsiteX149" fmla="*/ 566738 w 2640806"/>
              <a:gd name="connsiteY149" fmla="*/ 719271 h 1907515"/>
              <a:gd name="connsiteX150" fmla="*/ 569119 w 2640806"/>
              <a:gd name="connsiteY150" fmla="*/ 750227 h 1907515"/>
              <a:gd name="connsiteX151" fmla="*/ 604838 w 2640806"/>
              <a:gd name="connsiteY151" fmla="*/ 764515 h 1907515"/>
              <a:gd name="connsiteX152" fmla="*/ 571500 w 2640806"/>
              <a:gd name="connsiteY152" fmla="*/ 778802 h 1907515"/>
              <a:gd name="connsiteX153" fmla="*/ 545307 w 2640806"/>
              <a:gd name="connsiteY153" fmla="*/ 795471 h 1907515"/>
              <a:gd name="connsiteX154" fmla="*/ 569119 w 2640806"/>
              <a:gd name="connsiteY154" fmla="*/ 814521 h 1907515"/>
              <a:gd name="connsiteX155" fmla="*/ 550069 w 2640806"/>
              <a:gd name="connsiteY155" fmla="*/ 833571 h 1907515"/>
              <a:gd name="connsiteX156" fmla="*/ 523875 w 2640806"/>
              <a:gd name="connsiteY156" fmla="*/ 840715 h 1907515"/>
              <a:gd name="connsiteX157" fmla="*/ 511969 w 2640806"/>
              <a:gd name="connsiteY157" fmla="*/ 862146 h 1907515"/>
              <a:gd name="connsiteX158" fmla="*/ 535782 w 2640806"/>
              <a:gd name="connsiteY158" fmla="*/ 883577 h 1907515"/>
              <a:gd name="connsiteX159" fmla="*/ 542925 w 2640806"/>
              <a:gd name="connsiteY159" fmla="*/ 914534 h 1907515"/>
              <a:gd name="connsiteX160" fmla="*/ 557213 w 2640806"/>
              <a:gd name="connsiteY160" fmla="*/ 947871 h 1907515"/>
              <a:gd name="connsiteX161" fmla="*/ 533400 w 2640806"/>
              <a:gd name="connsiteY161" fmla="*/ 955015 h 1907515"/>
              <a:gd name="connsiteX162" fmla="*/ 528638 w 2640806"/>
              <a:gd name="connsiteY162" fmla="*/ 988352 h 1907515"/>
              <a:gd name="connsiteX163" fmla="*/ 550069 w 2640806"/>
              <a:gd name="connsiteY163" fmla="*/ 1002640 h 1907515"/>
              <a:gd name="connsiteX164" fmla="*/ 573882 w 2640806"/>
              <a:gd name="connsiteY164" fmla="*/ 990734 h 1907515"/>
              <a:gd name="connsiteX165" fmla="*/ 588169 w 2640806"/>
              <a:gd name="connsiteY165" fmla="*/ 1012165 h 1907515"/>
              <a:gd name="connsiteX166" fmla="*/ 588169 w 2640806"/>
              <a:gd name="connsiteY166" fmla="*/ 1012165 h 1907515"/>
              <a:gd name="connsiteX167" fmla="*/ 614363 w 2640806"/>
              <a:gd name="connsiteY167" fmla="*/ 1038359 h 1907515"/>
              <a:gd name="connsiteX168" fmla="*/ 602457 w 2640806"/>
              <a:gd name="connsiteY168" fmla="*/ 1064552 h 1907515"/>
              <a:gd name="connsiteX169" fmla="*/ 588169 w 2640806"/>
              <a:gd name="connsiteY169" fmla="*/ 1081221 h 1907515"/>
              <a:gd name="connsiteX170" fmla="*/ 600075 w 2640806"/>
              <a:gd name="connsiteY170" fmla="*/ 1119321 h 1907515"/>
              <a:gd name="connsiteX171" fmla="*/ 609600 w 2640806"/>
              <a:gd name="connsiteY171" fmla="*/ 1138371 h 1907515"/>
              <a:gd name="connsiteX172" fmla="*/ 609600 w 2640806"/>
              <a:gd name="connsiteY172" fmla="*/ 1138371 h 1907515"/>
              <a:gd name="connsiteX173" fmla="*/ 640557 w 2640806"/>
              <a:gd name="connsiteY173" fmla="*/ 1155040 h 1907515"/>
              <a:gd name="connsiteX174" fmla="*/ 642938 w 2640806"/>
              <a:gd name="connsiteY174" fmla="*/ 1188377 h 1907515"/>
              <a:gd name="connsiteX175" fmla="*/ 681038 w 2640806"/>
              <a:gd name="connsiteY175" fmla="*/ 1205046 h 1907515"/>
              <a:gd name="connsiteX176" fmla="*/ 781050 w 2640806"/>
              <a:gd name="connsiteY176" fmla="*/ 1228859 h 1907515"/>
              <a:gd name="connsiteX177" fmla="*/ 797719 w 2640806"/>
              <a:gd name="connsiteY177" fmla="*/ 1245527 h 1907515"/>
              <a:gd name="connsiteX178" fmla="*/ 828675 w 2640806"/>
              <a:gd name="connsiteY178" fmla="*/ 1262196 h 1907515"/>
              <a:gd name="connsiteX179" fmla="*/ 852488 w 2640806"/>
              <a:gd name="connsiteY179" fmla="*/ 1238384 h 1907515"/>
              <a:gd name="connsiteX180" fmla="*/ 864394 w 2640806"/>
              <a:gd name="connsiteY180" fmla="*/ 1262196 h 1907515"/>
              <a:gd name="connsiteX181" fmla="*/ 926307 w 2640806"/>
              <a:gd name="connsiteY181" fmla="*/ 1269340 h 1907515"/>
              <a:gd name="connsiteX182" fmla="*/ 940594 w 2640806"/>
              <a:gd name="connsiteY182" fmla="*/ 1286009 h 1907515"/>
              <a:gd name="connsiteX183" fmla="*/ 966788 w 2640806"/>
              <a:gd name="connsiteY183" fmla="*/ 1326490 h 1907515"/>
              <a:gd name="connsiteX184" fmla="*/ 1004888 w 2640806"/>
              <a:gd name="connsiteY184" fmla="*/ 1350302 h 1907515"/>
              <a:gd name="connsiteX185" fmla="*/ 1064419 w 2640806"/>
              <a:gd name="connsiteY185" fmla="*/ 1376496 h 1907515"/>
              <a:gd name="connsiteX186" fmla="*/ 1104900 w 2640806"/>
              <a:gd name="connsiteY186" fmla="*/ 1395546 h 1907515"/>
              <a:gd name="connsiteX187" fmla="*/ 1152525 w 2640806"/>
              <a:gd name="connsiteY187" fmla="*/ 1395546 h 1907515"/>
              <a:gd name="connsiteX188" fmla="*/ 1216819 w 2640806"/>
              <a:gd name="connsiteY188" fmla="*/ 1409834 h 1907515"/>
              <a:gd name="connsiteX189" fmla="*/ 1283494 w 2640806"/>
              <a:gd name="connsiteY189" fmla="*/ 1424121 h 1907515"/>
              <a:gd name="connsiteX190" fmla="*/ 1323975 w 2640806"/>
              <a:gd name="connsiteY190" fmla="*/ 1466984 h 1907515"/>
              <a:gd name="connsiteX191" fmla="*/ 1369219 w 2640806"/>
              <a:gd name="connsiteY191" fmla="*/ 1514609 h 1907515"/>
              <a:gd name="connsiteX192" fmla="*/ 1400175 w 2640806"/>
              <a:gd name="connsiteY192" fmla="*/ 1576522 h 1907515"/>
              <a:gd name="connsiteX193" fmla="*/ 1459707 w 2640806"/>
              <a:gd name="connsiteY193" fmla="*/ 1669391 h 1907515"/>
              <a:gd name="connsiteX194" fmla="*/ 1519238 w 2640806"/>
              <a:gd name="connsiteY194" fmla="*/ 1690822 h 1907515"/>
              <a:gd name="connsiteX195" fmla="*/ 1564482 w 2640806"/>
              <a:gd name="connsiteY195" fmla="*/ 1690822 h 1907515"/>
              <a:gd name="connsiteX196" fmla="*/ 1614488 w 2640806"/>
              <a:gd name="connsiteY196" fmla="*/ 1707490 h 1907515"/>
              <a:gd name="connsiteX197" fmla="*/ 1638300 w 2640806"/>
              <a:gd name="connsiteY197" fmla="*/ 1712252 h 1907515"/>
              <a:gd name="connsiteX198" fmla="*/ 1693069 w 2640806"/>
              <a:gd name="connsiteY198" fmla="*/ 1764640 h 1907515"/>
              <a:gd name="connsiteX199" fmla="*/ 1719263 w 2640806"/>
              <a:gd name="connsiteY199" fmla="*/ 1817028 h 1907515"/>
              <a:gd name="connsiteX200" fmla="*/ 1754981 w 2640806"/>
              <a:gd name="connsiteY200" fmla="*/ 1876559 h 1907515"/>
              <a:gd name="connsiteX201" fmla="*/ 1704975 w 2640806"/>
              <a:gd name="connsiteY201" fmla="*/ 1831315 h 1907515"/>
              <a:gd name="connsiteX202" fmla="*/ 1693069 w 2640806"/>
              <a:gd name="connsiteY202" fmla="*/ 1788453 h 1907515"/>
              <a:gd name="connsiteX203" fmla="*/ 1647825 w 2640806"/>
              <a:gd name="connsiteY203" fmla="*/ 1747972 h 1907515"/>
              <a:gd name="connsiteX204" fmla="*/ 1609725 w 2640806"/>
              <a:gd name="connsiteY204" fmla="*/ 1724160 h 1907515"/>
              <a:gd name="connsiteX205" fmla="*/ 1566863 w 2640806"/>
              <a:gd name="connsiteY205" fmla="*/ 1717016 h 1907515"/>
              <a:gd name="connsiteX206" fmla="*/ 1526382 w 2640806"/>
              <a:gd name="connsiteY206" fmla="*/ 1717016 h 1907515"/>
              <a:gd name="connsiteX207" fmla="*/ 1483519 w 2640806"/>
              <a:gd name="connsiteY207" fmla="*/ 1707491 h 1907515"/>
              <a:gd name="connsiteX208" fmla="*/ 1447800 w 2640806"/>
              <a:gd name="connsiteY208" fmla="*/ 1695585 h 1907515"/>
              <a:gd name="connsiteX209" fmla="*/ 1419225 w 2640806"/>
              <a:gd name="connsiteY209" fmla="*/ 1657485 h 1907515"/>
              <a:gd name="connsiteX210" fmla="*/ 1412082 w 2640806"/>
              <a:gd name="connsiteY210" fmla="*/ 1628910 h 1907515"/>
              <a:gd name="connsiteX211" fmla="*/ 1343025 w 2640806"/>
              <a:gd name="connsiteY211" fmla="*/ 1528896 h 1907515"/>
              <a:gd name="connsiteX212" fmla="*/ 1297782 w 2640806"/>
              <a:gd name="connsiteY212" fmla="*/ 1483652 h 1907515"/>
              <a:gd name="connsiteX213" fmla="*/ 1262063 w 2640806"/>
              <a:gd name="connsiteY213" fmla="*/ 1450315 h 1907515"/>
              <a:gd name="connsiteX214" fmla="*/ 1228725 w 2640806"/>
              <a:gd name="connsiteY214" fmla="*/ 1431265 h 1907515"/>
              <a:gd name="connsiteX215" fmla="*/ 1159669 w 2640806"/>
              <a:gd name="connsiteY215" fmla="*/ 1426502 h 1907515"/>
              <a:gd name="connsiteX216" fmla="*/ 1102519 w 2640806"/>
              <a:gd name="connsiteY216" fmla="*/ 1424121 h 1907515"/>
              <a:gd name="connsiteX217" fmla="*/ 1062038 w 2640806"/>
              <a:gd name="connsiteY217" fmla="*/ 1407452 h 1907515"/>
              <a:gd name="connsiteX218" fmla="*/ 1014413 w 2640806"/>
              <a:gd name="connsiteY218" fmla="*/ 1388402 h 1907515"/>
              <a:gd name="connsiteX219" fmla="*/ 983457 w 2640806"/>
              <a:gd name="connsiteY219" fmla="*/ 1366971 h 1907515"/>
              <a:gd name="connsiteX220" fmla="*/ 942975 w 2640806"/>
              <a:gd name="connsiteY220" fmla="*/ 1343159 h 1907515"/>
              <a:gd name="connsiteX221" fmla="*/ 900113 w 2640806"/>
              <a:gd name="connsiteY221" fmla="*/ 1319346 h 1907515"/>
              <a:gd name="connsiteX222" fmla="*/ 912019 w 2640806"/>
              <a:gd name="connsiteY222" fmla="*/ 1364590 h 1907515"/>
              <a:gd name="connsiteX223" fmla="*/ 923925 w 2640806"/>
              <a:gd name="connsiteY223" fmla="*/ 1409834 h 1907515"/>
              <a:gd name="connsiteX224" fmla="*/ 938213 w 2640806"/>
              <a:gd name="connsiteY224" fmla="*/ 1450315 h 1907515"/>
              <a:gd name="connsiteX225" fmla="*/ 962025 w 2640806"/>
              <a:gd name="connsiteY225" fmla="*/ 1497940 h 1907515"/>
              <a:gd name="connsiteX226" fmla="*/ 971550 w 2640806"/>
              <a:gd name="connsiteY226" fmla="*/ 1550327 h 1907515"/>
              <a:gd name="connsiteX227" fmla="*/ 1002507 w 2640806"/>
              <a:gd name="connsiteY227" fmla="*/ 1614621 h 1907515"/>
              <a:gd name="connsiteX228" fmla="*/ 1021557 w 2640806"/>
              <a:gd name="connsiteY228" fmla="*/ 1647959 h 1907515"/>
              <a:gd name="connsiteX229" fmla="*/ 1035844 w 2640806"/>
              <a:gd name="connsiteY229" fmla="*/ 1671771 h 1907515"/>
              <a:gd name="connsiteX230" fmla="*/ 1102519 w 2640806"/>
              <a:gd name="connsiteY230" fmla="*/ 1678915 h 1907515"/>
              <a:gd name="connsiteX231" fmla="*/ 1154907 w 2640806"/>
              <a:gd name="connsiteY231" fmla="*/ 1697965 h 1907515"/>
              <a:gd name="connsiteX232" fmla="*/ 1171575 w 2640806"/>
              <a:gd name="connsiteY232" fmla="*/ 1709871 h 1907515"/>
              <a:gd name="connsiteX233" fmla="*/ 1176338 w 2640806"/>
              <a:gd name="connsiteY233" fmla="*/ 1717015 h 1907515"/>
              <a:gd name="connsiteX234" fmla="*/ 1178719 w 2640806"/>
              <a:gd name="connsiteY234" fmla="*/ 1726540 h 1907515"/>
              <a:gd name="connsiteX235" fmla="*/ 1181100 w 2640806"/>
              <a:gd name="connsiteY235" fmla="*/ 1728921 h 1907515"/>
              <a:gd name="connsiteX236" fmla="*/ 1304925 w 2640806"/>
              <a:gd name="connsiteY236" fmla="*/ 1845603 h 1907515"/>
              <a:gd name="connsiteX237" fmla="*/ 1359694 w 2640806"/>
              <a:gd name="connsiteY237" fmla="*/ 1907515 h 1907515"/>
              <a:gd name="connsiteX238" fmla="*/ 1169194 w 2640806"/>
              <a:gd name="connsiteY238" fmla="*/ 1800359 h 1907515"/>
              <a:gd name="connsiteX239" fmla="*/ 1140619 w 2640806"/>
              <a:gd name="connsiteY239" fmla="*/ 1745590 h 1907515"/>
              <a:gd name="connsiteX240" fmla="*/ 1121569 w 2640806"/>
              <a:gd name="connsiteY240" fmla="*/ 1726540 h 1907515"/>
              <a:gd name="connsiteX241" fmla="*/ 1128713 w 2640806"/>
              <a:gd name="connsiteY241" fmla="*/ 1790834 h 1907515"/>
              <a:gd name="connsiteX242" fmla="*/ 1119188 w 2640806"/>
              <a:gd name="connsiteY242" fmla="*/ 1790834 h 1907515"/>
              <a:gd name="connsiteX243" fmla="*/ 1088232 w 2640806"/>
              <a:gd name="connsiteY243" fmla="*/ 1740827 h 1907515"/>
              <a:gd name="connsiteX244" fmla="*/ 1057275 w 2640806"/>
              <a:gd name="connsiteY244" fmla="*/ 1717015 h 1907515"/>
              <a:gd name="connsiteX245" fmla="*/ 1042988 w 2640806"/>
              <a:gd name="connsiteY245" fmla="*/ 1745590 h 1907515"/>
              <a:gd name="connsiteX246" fmla="*/ 1021557 w 2640806"/>
              <a:gd name="connsiteY246" fmla="*/ 1750352 h 1907515"/>
              <a:gd name="connsiteX247" fmla="*/ 985838 w 2640806"/>
              <a:gd name="connsiteY247" fmla="*/ 1697965 h 1907515"/>
              <a:gd name="connsiteX248" fmla="*/ 919163 w 2640806"/>
              <a:gd name="connsiteY248" fmla="*/ 1671771 h 1907515"/>
              <a:gd name="connsiteX249" fmla="*/ 876300 w 2640806"/>
              <a:gd name="connsiteY249" fmla="*/ 1638434 h 1907515"/>
              <a:gd name="connsiteX250" fmla="*/ 857250 w 2640806"/>
              <a:gd name="connsiteY250" fmla="*/ 1576521 h 1907515"/>
              <a:gd name="connsiteX251" fmla="*/ 862013 w 2640806"/>
              <a:gd name="connsiteY251" fmla="*/ 1528896 h 1907515"/>
              <a:gd name="connsiteX252" fmla="*/ 864394 w 2640806"/>
              <a:gd name="connsiteY252" fmla="*/ 1464602 h 1907515"/>
              <a:gd name="connsiteX253" fmla="*/ 866775 w 2640806"/>
              <a:gd name="connsiteY253" fmla="*/ 1400309 h 1907515"/>
              <a:gd name="connsiteX254" fmla="*/ 862013 w 2640806"/>
              <a:gd name="connsiteY254" fmla="*/ 1333634 h 1907515"/>
              <a:gd name="connsiteX255" fmla="*/ 804863 w 2640806"/>
              <a:gd name="connsiteY255" fmla="*/ 1305059 h 1907515"/>
              <a:gd name="connsiteX256" fmla="*/ 754857 w 2640806"/>
              <a:gd name="connsiteY256" fmla="*/ 1281246 h 1907515"/>
              <a:gd name="connsiteX257" fmla="*/ 692944 w 2640806"/>
              <a:gd name="connsiteY257" fmla="*/ 1250290 h 1907515"/>
              <a:gd name="connsiteX258" fmla="*/ 609600 w 2640806"/>
              <a:gd name="connsiteY258" fmla="*/ 1209809 h 1907515"/>
              <a:gd name="connsiteX259" fmla="*/ 566738 w 2640806"/>
              <a:gd name="connsiteY259" fmla="*/ 1183615 h 1907515"/>
              <a:gd name="connsiteX260" fmla="*/ 528638 w 2640806"/>
              <a:gd name="connsiteY260" fmla="*/ 1138371 h 1907515"/>
              <a:gd name="connsiteX261" fmla="*/ 523875 w 2640806"/>
              <a:gd name="connsiteY261" fmla="*/ 1109796 h 1907515"/>
              <a:gd name="connsiteX262" fmla="*/ 550069 w 2640806"/>
              <a:gd name="connsiteY262" fmla="*/ 1090746 h 1907515"/>
              <a:gd name="connsiteX263" fmla="*/ 561975 w 2640806"/>
              <a:gd name="connsiteY263" fmla="*/ 1064552 h 1907515"/>
              <a:gd name="connsiteX264" fmla="*/ 547688 w 2640806"/>
              <a:gd name="connsiteY264" fmla="*/ 1040740 h 1907515"/>
              <a:gd name="connsiteX265" fmla="*/ 490538 w 2640806"/>
              <a:gd name="connsiteY265" fmla="*/ 1076459 h 1907515"/>
              <a:gd name="connsiteX266" fmla="*/ 447675 w 2640806"/>
              <a:gd name="connsiteY266" fmla="*/ 1057409 h 1907515"/>
              <a:gd name="connsiteX267" fmla="*/ 454819 w 2640806"/>
              <a:gd name="connsiteY267" fmla="*/ 1026452 h 1907515"/>
              <a:gd name="connsiteX268" fmla="*/ 461963 w 2640806"/>
              <a:gd name="connsiteY268" fmla="*/ 988352 h 1907515"/>
              <a:gd name="connsiteX269" fmla="*/ 459582 w 2640806"/>
              <a:gd name="connsiteY269" fmla="*/ 976446 h 1907515"/>
              <a:gd name="connsiteX270" fmla="*/ 419100 w 2640806"/>
              <a:gd name="connsiteY270" fmla="*/ 959777 h 1907515"/>
              <a:gd name="connsiteX271" fmla="*/ 392907 w 2640806"/>
              <a:gd name="connsiteY271" fmla="*/ 905009 h 1907515"/>
              <a:gd name="connsiteX272" fmla="*/ 395288 w 2640806"/>
              <a:gd name="connsiteY272" fmla="*/ 857384 h 1907515"/>
              <a:gd name="connsiteX273" fmla="*/ 433388 w 2640806"/>
              <a:gd name="connsiteY273" fmla="*/ 835952 h 1907515"/>
              <a:gd name="connsiteX274" fmla="*/ 431007 w 2640806"/>
              <a:gd name="connsiteY274" fmla="*/ 800234 h 1907515"/>
              <a:gd name="connsiteX275" fmla="*/ 400050 w 2640806"/>
              <a:gd name="connsiteY275" fmla="*/ 819284 h 1907515"/>
              <a:gd name="connsiteX276" fmla="*/ 397669 w 2640806"/>
              <a:gd name="connsiteY276" fmla="*/ 781184 h 1907515"/>
              <a:gd name="connsiteX277" fmla="*/ 419100 w 2640806"/>
              <a:gd name="connsiteY277" fmla="*/ 743084 h 1907515"/>
              <a:gd name="connsiteX278" fmla="*/ 421482 w 2640806"/>
              <a:gd name="connsiteY278" fmla="*/ 695459 h 1907515"/>
              <a:gd name="connsiteX279" fmla="*/ 428625 w 2640806"/>
              <a:gd name="connsiteY279" fmla="*/ 669265 h 1907515"/>
              <a:gd name="connsiteX280" fmla="*/ 383382 w 2640806"/>
              <a:gd name="connsiteY280" fmla="*/ 669265 h 1907515"/>
              <a:gd name="connsiteX281" fmla="*/ 385763 w 2640806"/>
              <a:gd name="connsiteY281" fmla="*/ 619259 h 1907515"/>
              <a:gd name="connsiteX282" fmla="*/ 423863 w 2640806"/>
              <a:gd name="connsiteY282" fmla="*/ 602590 h 1907515"/>
              <a:gd name="connsiteX283" fmla="*/ 445294 w 2640806"/>
              <a:gd name="connsiteY283" fmla="*/ 562109 h 1907515"/>
              <a:gd name="connsiteX284" fmla="*/ 469107 w 2640806"/>
              <a:gd name="connsiteY284" fmla="*/ 526390 h 1907515"/>
              <a:gd name="connsiteX285" fmla="*/ 438150 w 2640806"/>
              <a:gd name="connsiteY285" fmla="*/ 519246 h 1907515"/>
              <a:gd name="connsiteX286" fmla="*/ 409575 w 2640806"/>
              <a:gd name="connsiteY286" fmla="*/ 521627 h 1907515"/>
              <a:gd name="connsiteX287" fmla="*/ 400050 w 2640806"/>
              <a:gd name="connsiteY287" fmla="*/ 552584 h 1907515"/>
              <a:gd name="connsiteX288" fmla="*/ 381000 w 2640806"/>
              <a:gd name="connsiteY288" fmla="*/ 588302 h 1907515"/>
              <a:gd name="connsiteX289" fmla="*/ 333375 w 2640806"/>
              <a:gd name="connsiteY289" fmla="*/ 614496 h 1907515"/>
              <a:gd name="connsiteX290" fmla="*/ 285750 w 2640806"/>
              <a:gd name="connsiteY290" fmla="*/ 635927 h 1907515"/>
              <a:gd name="connsiteX291" fmla="*/ 230982 w 2640806"/>
              <a:gd name="connsiteY291" fmla="*/ 643071 h 1907515"/>
              <a:gd name="connsiteX292" fmla="*/ 159544 w 2640806"/>
              <a:gd name="connsiteY292" fmla="*/ 631165 h 1907515"/>
              <a:gd name="connsiteX293" fmla="*/ 230982 w 2640806"/>
              <a:gd name="connsiteY293" fmla="*/ 612115 h 1907515"/>
              <a:gd name="connsiteX294" fmla="*/ 233363 w 2640806"/>
              <a:gd name="connsiteY294" fmla="*/ 581159 h 1907515"/>
              <a:gd name="connsiteX295" fmla="*/ 204788 w 2640806"/>
              <a:gd name="connsiteY295" fmla="*/ 557346 h 1907515"/>
              <a:gd name="connsiteX296" fmla="*/ 223838 w 2640806"/>
              <a:gd name="connsiteY296" fmla="*/ 531152 h 1907515"/>
              <a:gd name="connsiteX297" fmla="*/ 221457 w 2640806"/>
              <a:gd name="connsiteY297" fmla="*/ 495434 h 1907515"/>
              <a:gd name="connsiteX298" fmla="*/ 221457 w 2640806"/>
              <a:gd name="connsiteY298" fmla="*/ 495434 h 1907515"/>
              <a:gd name="connsiteX299" fmla="*/ 166688 w 2640806"/>
              <a:gd name="connsiteY299" fmla="*/ 500196 h 1907515"/>
              <a:gd name="connsiteX300" fmla="*/ 157163 w 2640806"/>
              <a:gd name="connsiteY300" fmla="*/ 533534 h 1907515"/>
              <a:gd name="connsiteX301" fmla="*/ 159544 w 2640806"/>
              <a:gd name="connsiteY301" fmla="*/ 478765 h 1907515"/>
              <a:gd name="connsiteX302" fmla="*/ 192882 w 2640806"/>
              <a:gd name="connsiteY302" fmla="*/ 433521 h 1907515"/>
              <a:gd name="connsiteX303" fmla="*/ 214313 w 2640806"/>
              <a:gd name="connsiteY303" fmla="*/ 414471 h 1907515"/>
              <a:gd name="connsiteX304" fmla="*/ 245269 w 2640806"/>
              <a:gd name="connsiteY304" fmla="*/ 393040 h 1907515"/>
              <a:gd name="connsiteX305" fmla="*/ 197644 w 2640806"/>
              <a:gd name="connsiteY305" fmla="*/ 378752 h 1907515"/>
              <a:gd name="connsiteX306" fmla="*/ 133350 w 2640806"/>
              <a:gd name="connsiteY306" fmla="*/ 378752 h 1907515"/>
              <a:gd name="connsiteX307" fmla="*/ 109538 w 2640806"/>
              <a:gd name="connsiteY307" fmla="*/ 378752 h 1907515"/>
              <a:gd name="connsiteX308" fmla="*/ 107157 w 2640806"/>
              <a:gd name="connsiteY308" fmla="*/ 433521 h 1907515"/>
              <a:gd name="connsiteX309" fmla="*/ 61913 w 2640806"/>
              <a:gd name="connsiteY309" fmla="*/ 378752 h 1907515"/>
              <a:gd name="connsiteX310" fmla="*/ 0 w 2640806"/>
              <a:gd name="connsiteY310" fmla="*/ 359702 h 1907515"/>
              <a:gd name="connsiteX311" fmla="*/ 0 w 2640806"/>
              <a:gd name="connsiteY311" fmla="*/ 338271 h 1907515"/>
              <a:gd name="connsiteX312" fmla="*/ 35719 w 2640806"/>
              <a:gd name="connsiteY312" fmla="*/ 314459 h 1907515"/>
              <a:gd name="connsiteX313" fmla="*/ 66675 w 2640806"/>
              <a:gd name="connsiteY313" fmla="*/ 273977 h 1907515"/>
              <a:gd name="connsiteX314" fmla="*/ 54769 w 2640806"/>
              <a:gd name="connsiteY314" fmla="*/ 238259 h 1907515"/>
              <a:gd name="connsiteX315" fmla="*/ 35719 w 2640806"/>
              <a:gd name="connsiteY315" fmla="*/ 214446 h 1907515"/>
              <a:gd name="connsiteX316" fmla="*/ 61913 w 2640806"/>
              <a:gd name="connsiteY316" fmla="*/ 200159 h 1907515"/>
              <a:gd name="connsiteX317" fmla="*/ 71438 w 2640806"/>
              <a:gd name="connsiteY317" fmla="*/ 159677 h 1907515"/>
              <a:gd name="connsiteX318" fmla="*/ 57150 w 2640806"/>
              <a:gd name="connsiteY318" fmla="*/ 123959 h 1907515"/>
              <a:gd name="connsiteX319" fmla="*/ 21432 w 2640806"/>
              <a:gd name="connsiteY319" fmla="*/ 81096 h 1907515"/>
              <a:gd name="connsiteX320" fmla="*/ 66675 w 2640806"/>
              <a:gd name="connsiteY320" fmla="*/ 57284 h 1907515"/>
              <a:gd name="connsiteX321" fmla="*/ 95250 w 2640806"/>
              <a:gd name="connsiteY321" fmla="*/ 47759 h 1907515"/>
              <a:gd name="connsiteX322" fmla="*/ 190500 w 2640806"/>
              <a:gd name="connsiteY322" fmla="*/ 134 h 1907515"/>
              <a:gd name="connsiteX323" fmla="*/ 269081 w 2640806"/>
              <a:gd name="connsiteY323" fmla="*/ 62046 h 1907515"/>
              <a:gd name="connsiteX324" fmla="*/ 404813 w 2640806"/>
              <a:gd name="connsiteY324" fmla="*/ 171583 h 1907515"/>
              <a:gd name="connsiteX0" fmla="*/ 404813 w 2640806"/>
              <a:gd name="connsiteY0" fmla="*/ 171583 h 1907515"/>
              <a:gd name="connsiteX1" fmla="*/ 409575 w 2640806"/>
              <a:gd name="connsiteY1" fmla="*/ 219209 h 1907515"/>
              <a:gd name="connsiteX2" fmla="*/ 397669 w 2640806"/>
              <a:gd name="connsiteY2" fmla="*/ 278740 h 1907515"/>
              <a:gd name="connsiteX3" fmla="*/ 407194 w 2640806"/>
              <a:gd name="connsiteY3" fmla="*/ 321602 h 1907515"/>
              <a:gd name="connsiteX4" fmla="*/ 452438 w 2640806"/>
              <a:gd name="connsiteY4" fmla="*/ 354940 h 1907515"/>
              <a:gd name="connsiteX5" fmla="*/ 504825 w 2640806"/>
              <a:gd name="connsiteY5" fmla="*/ 378752 h 1907515"/>
              <a:gd name="connsiteX6" fmla="*/ 554832 w 2640806"/>
              <a:gd name="connsiteY6" fmla="*/ 366846 h 1907515"/>
              <a:gd name="connsiteX7" fmla="*/ 602457 w 2640806"/>
              <a:gd name="connsiteY7" fmla="*/ 369227 h 1907515"/>
              <a:gd name="connsiteX8" fmla="*/ 650082 w 2640806"/>
              <a:gd name="connsiteY8" fmla="*/ 373990 h 1907515"/>
              <a:gd name="connsiteX9" fmla="*/ 661988 w 2640806"/>
              <a:gd name="connsiteY9" fmla="*/ 402565 h 1907515"/>
              <a:gd name="connsiteX10" fmla="*/ 700088 w 2640806"/>
              <a:gd name="connsiteY10" fmla="*/ 431140 h 1907515"/>
              <a:gd name="connsiteX11" fmla="*/ 666750 w 2640806"/>
              <a:gd name="connsiteY11" fmla="*/ 447809 h 1907515"/>
              <a:gd name="connsiteX12" fmla="*/ 647700 w 2640806"/>
              <a:gd name="connsiteY12" fmla="*/ 469240 h 1907515"/>
              <a:gd name="connsiteX13" fmla="*/ 635794 w 2640806"/>
              <a:gd name="connsiteY13" fmla="*/ 509721 h 1907515"/>
              <a:gd name="connsiteX14" fmla="*/ 633413 w 2640806"/>
              <a:gd name="connsiteY14" fmla="*/ 545440 h 1907515"/>
              <a:gd name="connsiteX15" fmla="*/ 647700 w 2640806"/>
              <a:gd name="connsiteY15" fmla="*/ 559727 h 1907515"/>
              <a:gd name="connsiteX16" fmla="*/ 688182 w 2640806"/>
              <a:gd name="connsiteY16" fmla="*/ 552584 h 1907515"/>
              <a:gd name="connsiteX17" fmla="*/ 723900 w 2640806"/>
              <a:gd name="connsiteY17" fmla="*/ 557346 h 1907515"/>
              <a:gd name="connsiteX18" fmla="*/ 738188 w 2640806"/>
              <a:gd name="connsiteY18" fmla="*/ 583540 h 1907515"/>
              <a:gd name="connsiteX19" fmla="*/ 726282 w 2640806"/>
              <a:gd name="connsiteY19" fmla="*/ 612115 h 1907515"/>
              <a:gd name="connsiteX20" fmla="*/ 747713 w 2640806"/>
              <a:gd name="connsiteY20" fmla="*/ 633546 h 1907515"/>
              <a:gd name="connsiteX21" fmla="*/ 762000 w 2640806"/>
              <a:gd name="connsiteY21" fmla="*/ 647834 h 1907515"/>
              <a:gd name="connsiteX22" fmla="*/ 742950 w 2640806"/>
              <a:gd name="connsiteY22" fmla="*/ 664502 h 1907515"/>
              <a:gd name="connsiteX23" fmla="*/ 754857 w 2640806"/>
              <a:gd name="connsiteY23" fmla="*/ 690696 h 1907515"/>
              <a:gd name="connsiteX24" fmla="*/ 771525 w 2640806"/>
              <a:gd name="connsiteY24" fmla="*/ 704984 h 1907515"/>
              <a:gd name="connsiteX25" fmla="*/ 797719 w 2640806"/>
              <a:gd name="connsiteY25" fmla="*/ 697840 h 1907515"/>
              <a:gd name="connsiteX26" fmla="*/ 833438 w 2640806"/>
              <a:gd name="connsiteY26" fmla="*/ 724034 h 1907515"/>
              <a:gd name="connsiteX27" fmla="*/ 852488 w 2640806"/>
              <a:gd name="connsiteY27" fmla="*/ 766896 h 1907515"/>
              <a:gd name="connsiteX28" fmla="*/ 876300 w 2640806"/>
              <a:gd name="connsiteY28" fmla="*/ 804996 h 1907515"/>
              <a:gd name="connsiteX29" fmla="*/ 881063 w 2640806"/>
              <a:gd name="connsiteY29" fmla="*/ 833571 h 1907515"/>
              <a:gd name="connsiteX30" fmla="*/ 912019 w 2640806"/>
              <a:gd name="connsiteY30" fmla="*/ 831190 h 1907515"/>
              <a:gd name="connsiteX31" fmla="*/ 969169 w 2640806"/>
              <a:gd name="connsiteY31" fmla="*/ 826427 h 1907515"/>
              <a:gd name="connsiteX32" fmla="*/ 997744 w 2640806"/>
              <a:gd name="connsiteY32" fmla="*/ 826427 h 1907515"/>
              <a:gd name="connsiteX33" fmla="*/ 997744 w 2640806"/>
              <a:gd name="connsiteY33" fmla="*/ 793090 h 1907515"/>
              <a:gd name="connsiteX34" fmla="*/ 1021557 w 2640806"/>
              <a:gd name="connsiteY34" fmla="*/ 785946 h 1907515"/>
              <a:gd name="connsiteX35" fmla="*/ 1038225 w 2640806"/>
              <a:gd name="connsiteY35" fmla="*/ 816902 h 1907515"/>
              <a:gd name="connsiteX36" fmla="*/ 1078707 w 2640806"/>
              <a:gd name="connsiteY36" fmla="*/ 788327 h 1907515"/>
              <a:gd name="connsiteX37" fmla="*/ 1076325 w 2640806"/>
              <a:gd name="connsiteY37" fmla="*/ 754990 h 1907515"/>
              <a:gd name="connsiteX38" fmla="*/ 1078707 w 2640806"/>
              <a:gd name="connsiteY38" fmla="*/ 738321 h 1907515"/>
              <a:gd name="connsiteX39" fmla="*/ 1097757 w 2640806"/>
              <a:gd name="connsiteY39" fmla="*/ 735940 h 1907515"/>
              <a:gd name="connsiteX40" fmla="*/ 1107282 w 2640806"/>
              <a:gd name="connsiteY40" fmla="*/ 778802 h 1907515"/>
              <a:gd name="connsiteX41" fmla="*/ 1138238 w 2640806"/>
              <a:gd name="connsiteY41" fmla="*/ 747846 h 1907515"/>
              <a:gd name="connsiteX42" fmla="*/ 1181100 w 2640806"/>
              <a:gd name="connsiteY42" fmla="*/ 759752 h 1907515"/>
              <a:gd name="connsiteX43" fmla="*/ 1204913 w 2640806"/>
              <a:gd name="connsiteY43" fmla="*/ 771659 h 1907515"/>
              <a:gd name="connsiteX44" fmla="*/ 1221582 w 2640806"/>
              <a:gd name="connsiteY44" fmla="*/ 759752 h 1907515"/>
              <a:gd name="connsiteX45" fmla="*/ 1235869 w 2640806"/>
              <a:gd name="connsiteY45" fmla="*/ 731177 h 1907515"/>
              <a:gd name="connsiteX46" fmla="*/ 1273969 w 2640806"/>
              <a:gd name="connsiteY46" fmla="*/ 712127 h 1907515"/>
              <a:gd name="connsiteX47" fmla="*/ 1309688 w 2640806"/>
              <a:gd name="connsiteY47" fmla="*/ 738321 h 1907515"/>
              <a:gd name="connsiteX48" fmla="*/ 1335882 w 2640806"/>
              <a:gd name="connsiteY48" fmla="*/ 740702 h 1907515"/>
              <a:gd name="connsiteX49" fmla="*/ 1393032 w 2640806"/>
              <a:gd name="connsiteY49" fmla="*/ 726415 h 1907515"/>
              <a:gd name="connsiteX50" fmla="*/ 1419225 w 2640806"/>
              <a:gd name="connsiteY50" fmla="*/ 726415 h 1907515"/>
              <a:gd name="connsiteX51" fmla="*/ 1433513 w 2640806"/>
              <a:gd name="connsiteY51" fmla="*/ 690696 h 1907515"/>
              <a:gd name="connsiteX52" fmla="*/ 1466850 w 2640806"/>
              <a:gd name="connsiteY52" fmla="*/ 721652 h 1907515"/>
              <a:gd name="connsiteX53" fmla="*/ 1481138 w 2640806"/>
              <a:gd name="connsiteY53" fmla="*/ 738321 h 1907515"/>
              <a:gd name="connsiteX54" fmla="*/ 1512094 w 2640806"/>
              <a:gd name="connsiteY54" fmla="*/ 797852 h 1907515"/>
              <a:gd name="connsiteX55" fmla="*/ 1526382 w 2640806"/>
              <a:gd name="connsiteY55" fmla="*/ 835952 h 1907515"/>
              <a:gd name="connsiteX56" fmla="*/ 1543050 w 2640806"/>
              <a:gd name="connsiteY56" fmla="*/ 850240 h 1907515"/>
              <a:gd name="connsiteX57" fmla="*/ 1597819 w 2640806"/>
              <a:gd name="connsiteY57" fmla="*/ 866908 h 1907515"/>
              <a:gd name="connsiteX58" fmla="*/ 1631157 w 2640806"/>
              <a:gd name="connsiteY58" fmla="*/ 902628 h 1907515"/>
              <a:gd name="connsiteX59" fmla="*/ 1645444 w 2640806"/>
              <a:gd name="connsiteY59" fmla="*/ 947872 h 1907515"/>
              <a:gd name="connsiteX60" fmla="*/ 1688307 w 2640806"/>
              <a:gd name="connsiteY60" fmla="*/ 969303 h 1907515"/>
              <a:gd name="connsiteX61" fmla="*/ 1731169 w 2640806"/>
              <a:gd name="connsiteY61" fmla="*/ 964541 h 1907515"/>
              <a:gd name="connsiteX62" fmla="*/ 1778794 w 2640806"/>
              <a:gd name="connsiteY62" fmla="*/ 928822 h 1907515"/>
              <a:gd name="connsiteX63" fmla="*/ 1814513 w 2640806"/>
              <a:gd name="connsiteY63" fmla="*/ 916916 h 1907515"/>
              <a:gd name="connsiteX64" fmla="*/ 1869282 w 2640806"/>
              <a:gd name="connsiteY64" fmla="*/ 924059 h 1907515"/>
              <a:gd name="connsiteX65" fmla="*/ 1907382 w 2640806"/>
              <a:gd name="connsiteY65" fmla="*/ 940728 h 1907515"/>
              <a:gd name="connsiteX66" fmla="*/ 1933575 w 2640806"/>
              <a:gd name="connsiteY66" fmla="*/ 978828 h 1907515"/>
              <a:gd name="connsiteX67" fmla="*/ 1962150 w 2640806"/>
              <a:gd name="connsiteY67" fmla="*/ 971685 h 1907515"/>
              <a:gd name="connsiteX68" fmla="*/ 1988344 w 2640806"/>
              <a:gd name="connsiteY68" fmla="*/ 955016 h 1907515"/>
              <a:gd name="connsiteX69" fmla="*/ 2024063 w 2640806"/>
              <a:gd name="connsiteY69" fmla="*/ 933585 h 1907515"/>
              <a:gd name="connsiteX70" fmla="*/ 2057400 w 2640806"/>
              <a:gd name="connsiteY70" fmla="*/ 950253 h 1907515"/>
              <a:gd name="connsiteX71" fmla="*/ 2081213 w 2640806"/>
              <a:gd name="connsiteY71" fmla="*/ 983591 h 1907515"/>
              <a:gd name="connsiteX72" fmla="*/ 2109788 w 2640806"/>
              <a:gd name="connsiteY72" fmla="*/ 1024072 h 1907515"/>
              <a:gd name="connsiteX73" fmla="*/ 2143125 w 2640806"/>
              <a:gd name="connsiteY73" fmla="*/ 1028834 h 1907515"/>
              <a:gd name="connsiteX74" fmla="*/ 2183607 w 2640806"/>
              <a:gd name="connsiteY74" fmla="*/ 995497 h 1907515"/>
              <a:gd name="connsiteX75" fmla="*/ 2188369 w 2640806"/>
              <a:gd name="connsiteY75" fmla="*/ 945491 h 1907515"/>
              <a:gd name="connsiteX76" fmla="*/ 2231232 w 2640806"/>
              <a:gd name="connsiteY76" fmla="*/ 938347 h 1907515"/>
              <a:gd name="connsiteX77" fmla="*/ 2300288 w 2640806"/>
              <a:gd name="connsiteY77" fmla="*/ 971685 h 1907515"/>
              <a:gd name="connsiteX78" fmla="*/ 2395538 w 2640806"/>
              <a:gd name="connsiteY78" fmla="*/ 997878 h 1907515"/>
              <a:gd name="connsiteX79" fmla="*/ 2459832 w 2640806"/>
              <a:gd name="connsiteY79" fmla="*/ 1035978 h 1907515"/>
              <a:gd name="connsiteX80" fmla="*/ 2488407 w 2640806"/>
              <a:gd name="connsiteY80" fmla="*/ 1083603 h 1907515"/>
              <a:gd name="connsiteX81" fmla="*/ 2502694 w 2640806"/>
              <a:gd name="connsiteY81" fmla="*/ 1100272 h 1907515"/>
              <a:gd name="connsiteX82" fmla="*/ 2543175 w 2640806"/>
              <a:gd name="connsiteY82" fmla="*/ 1124085 h 1907515"/>
              <a:gd name="connsiteX83" fmla="*/ 2640806 w 2640806"/>
              <a:gd name="connsiteY83" fmla="*/ 1152658 h 1907515"/>
              <a:gd name="connsiteX84" fmla="*/ 2516982 w 2640806"/>
              <a:gd name="connsiteY84" fmla="*/ 1150278 h 1907515"/>
              <a:gd name="connsiteX85" fmla="*/ 2493169 w 2640806"/>
              <a:gd name="connsiteY85" fmla="*/ 1155041 h 1907515"/>
              <a:gd name="connsiteX86" fmla="*/ 2443163 w 2640806"/>
              <a:gd name="connsiteY86" fmla="*/ 1126466 h 1907515"/>
              <a:gd name="connsiteX87" fmla="*/ 2440781 w 2640806"/>
              <a:gd name="connsiteY87" fmla="*/ 1090747 h 1907515"/>
              <a:gd name="connsiteX88" fmla="*/ 2419350 w 2640806"/>
              <a:gd name="connsiteY88" fmla="*/ 1052647 h 1907515"/>
              <a:gd name="connsiteX89" fmla="*/ 2371725 w 2640806"/>
              <a:gd name="connsiteY89" fmla="*/ 1043122 h 1907515"/>
              <a:gd name="connsiteX90" fmla="*/ 2319338 w 2640806"/>
              <a:gd name="connsiteY90" fmla="*/ 1019309 h 1907515"/>
              <a:gd name="connsiteX91" fmla="*/ 2240756 w 2640806"/>
              <a:gd name="connsiteY91" fmla="*/ 993115 h 1907515"/>
              <a:gd name="connsiteX92" fmla="*/ 2224088 w 2640806"/>
              <a:gd name="connsiteY92" fmla="*/ 1012166 h 1907515"/>
              <a:gd name="connsiteX93" fmla="*/ 2178844 w 2640806"/>
              <a:gd name="connsiteY93" fmla="*/ 1052647 h 1907515"/>
              <a:gd name="connsiteX94" fmla="*/ 2116932 w 2640806"/>
              <a:gd name="connsiteY94" fmla="*/ 1081222 h 1907515"/>
              <a:gd name="connsiteX95" fmla="*/ 2071688 w 2640806"/>
              <a:gd name="connsiteY95" fmla="*/ 1064553 h 1907515"/>
              <a:gd name="connsiteX96" fmla="*/ 2035969 w 2640806"/>
              <a:gd name="connsiteY96" fmla="*/ 1028835 h 1907515"/>
              <a:gd name="connsiteX97" fmla="*/ 2045494 w 2640806"/>
              <a:gd name="connsiteY97" fmla="*/ 1009785 h 1907515"/>
              <a:gd name="connsiteX98" fmla="*/ 2007394 w 2640806"/>
              <a:gd name="connsiteY98" fmla="*/ 1014547 h 1907515"/>
              <a:gd name="connsiteX99" fmla="*/ 1974057 w 2640806"/>
              <a:gd name="connsiteY99" fmla="*/ 1043122 h 1907515"/>
              <a:gd name="connsiteX100" fmla="*/ 1933575 w 2640806"/>
              <a:gd name="connsiteY100" fmla="*/ 1047885 h 1907515"/>
              <a:gd name="connsiteX101" fmla="*/ 1890713 w 2640806"/>
              <a:gd name="connsiteY101" fmla="*/ 1019310 h 1907515"/>
              <a:gd name="connsiteX102" fmla="*/ 1854994 w 2640806"/>
              <a:gd name="connsiteY102" fmla="*/ 969304 h 1907515"/>
              <a:gd name="connsiteX103" fmla="*/ 1814513 w 2640806"/>
              <a:gd name="connsiteY103" fmla="*/ 971685 h 1907515"/>
              <a:gd name="connsiteX104" fmla="*/ 1778794 w 2640806"/>
              <a:gd name="connsiteY104" fmla="*/ 1000260 h 1907515"/>
              <a:gd name="connsiteX105" fmla="*/ 1721644 w 2640806"/>
              <a:gd name="connsiteY105" fmla="*/ 1031216 h 1907515"/>
              <a:gd name="connsiteX106" fmla="*/ 1671638 w 2640806"/>
              <a:gd name="connsiteY106" fmla="*/ 1031216 h 1907515"/>
              <a:gd name="connsiteX107" fmla="*/ 1631157 w 2640806"/>
              <a:gd name="connsiteY107" fmla="*/ 1009785 h 1907515"/>
              <a:gd name="connsiteX108" fmla="*/ 1604963 w 2640806"/>
              <a:gd name="connsiteY108" fmla="*/ 993116 h 1907515"/>
              <a:gd name="connsiteX109" fmla="*/ 1583532 w 2640806"/>
              <a:gd name="connsiteY109" fmla="*/ 952635 h 1907515"/>
              <a:gd name="connsiteX110" fmla="*/ 1562100 w 2640806"/>
              <a:gd name="connsiteY110" fmla="*/ 919297 h 1907515"/>
              <a:gd name="connsiteX111" fmla="*/ 1516857 w 2640806"/>
              <a:gd name="connsiteY111" fmla="*/ 926440 h 1907515"/>
              <a:gd name="connsiteX112" fmla="*/ 1471613 w 2640806"/>
              <a:gd name="connsiteY112" fmla="*/ 897865 h 1907515"/>
              <a:gd name="connsiteX113" fmla="*/ 1438275 w 2640806"/>
              <a:gd name="connsiteY113" fmla="*/ 847859 h 1907515"/>
              <a:gd name="connsiteX114" fmla="*/ 1433513 w 2640806"/>
              <a:gd name="connsiteY114" fmla="*/ 819284 h 1907515"/>
              <a:gd name="connsiteX115" fmla="*/ 1409700 w 2640806"/>
              <a:gd name="connsiteY115" fmla="*/ 804996 h 1907515"/>
              <a:gd name="connsiteX116" fmla="*/ 1369219 w 2640806"/>
              <a:gd name="connsiteY116" fmla="*/ 807377 h 1907515"/>
              <a:gd name="connsiteX117" fmla="*/ 1309688 w 2640806"/>
              <a:gd name="connsiteY117" fmla="*/ 807377 h 1907515"/>
              <a:gd name="connsiteX118" fmla="*/ 1281113 w 2640806"/>
              <a:gd name="connsiteY118" fmla="*/ 812140 h 1907515"/>
              <a:gd name="connsiteX119" fmla="*/ 1257300 w 2640806"/>
              <a:gd name="connsiteY119" fmla="*/ 835952 h 1907515"/>
              <a:gd name="connsiteX120" fmla="*/ 1221582 w 2640806"/>
              <a:gd name="connsiteY120" fmla="*/ 838334 h 1907515"/>
              <a:gd name="connsiteX121" fmla="*/ 1188244 w 2640806"/>
              <a:gd name="connsiteY121" fmla="*/ 835952 h 1907515"/>
              <a:gd name="connsiteX122" fmla="*/ 1143000 w 2640806"/>
              <a:gd name="connsiteY122" fmla="*/ 821665 h 1907515"/>
              <a:gd name="connsiteX123" fmla="*/ 1109663 w 2640806"/>
              <a:gd name="connsiteY123" fmla="*/ 838334 h 1907515"/>
              <a:gd name="connsiteX124" fmla="*/ 1083469 w 2640806"/>
              <a:gd name="connsiteY124" fmla="*/ 866909 h 1907515"/>
              <a:gd name="connsiteX125" fmla="*/ 1054894 w 2640806"/>
              <a:gd name="connsiteY125" fmla="*/ 885959 h 1907515"/>
              <a:gd name="connsiteX126" fmla="*/ 1064419 w 2640806"/>
              <a:gd name="connsiteY126" fmla="*/ 926440 h 1907515"/>
              <a:gd name="connsiteX127" fmla="*/ 1059657 w 2640806"/>
              <a:gd name="connsiteY127" fmla="*/ 985971 h 1907515"/>
              <a:gd name="connsiteX128" fmla="*/ 1038225 w 2640806"/>
              <a:gd name="connsiteY128" fmla="*/ 933584 h 1907515"/>
              <a:gd name="connsiteX129" fmla="*/ 1028700 w 2640806"/>
              <a:gd name="connsiteY129" fmla="*/ 902627 h 1907515"/>
              <a:gd name="connsiteX130" fmla="*/ 1009650 w 2640806"/>
              <a:gd name="connsiteY130" fmla="*/ 897865 h 1907515"/>
              <a:gd name="connsiteX131" fmla="*/ 997744 w 2640806"/>
              <a:gd name="connsiteY131" fmla="*/ 921677 h 1907515"/>
              <a:gd name="connsiteX132" fmla="*/ 969169 w 2640806"/>
              <a:gd name="connsiteY132" fmla="*/ 924059 h 1907515"/>
              <a:gd name="connsiteX133" fmla="*/ 935832 w 2640806"/>
              <a:gd name="connsiteY133" fmla="*/ 916915 h 1907515"/>
              <a:gd name="connsiteX134" fmla="*/ 912019 w 2640806"/>
              <a:gd name="connsiteY134" fmla="*/ 935965 h 1907515"/>
              <a:gd name="connsiteX135" fmla="*/ 873919 w 2640806"/>
              <a:gd name="connsiteY135" fmla="*/ 945490 h 1907515"/>
              <a:gd name="connsiteX136" fmla="*/ 842963 w 2640806"/>
              <a:gd name="connsiteY136" fmla="*/ 935965 h 1907515"/>
              <a:gd name="connsiteX137" fmla="*/ 802482 w 2640806"/>
              <a:gd name="connsiteY137" fmla="*/ 912152 h 1907515"/>
              <a:gd name="connsiteX138" fmla="*/ 785813 w 2640806"/>
              <a:gd name="connsiteY138" fmla="*/ 881196 h 1907515"/>
              <a:gd name="connsiteX139" fmla="*/ 776288 w 2640806"/>
              <a:gd name="connsiteY139" fmla="*/ 866909 h 1907515"/>
              <a:gd name="connsiteX140" fmla="*/ 800100 w 2640806"/>
              <a:gd name="connsiteY140" fmla="*/ 850240 h 1907515"/>
              <a:gd name="connsiteX141" fmla="*/ 800100 w 2640806"/>
              <a:gd name="connsiteY141" fmla="*/ 793090 h 1907515"/>
              <a:gd name="connsiteX142" fmla="*/ 776288 w 2640806"/>
              <a:gd name="connsiteY142" fmla="*/ 783565 h 1907515"/>
              <a:gd name="connsiteX143" fmla="*/ 719138 w 2640806"/>
              <a:gd name="connsiteY143" fmla="*/ 788327 h 1907515"/>
              <a:gd name="connsiteX144" fmla="*/ 688182 w 2640806"/>
              <a:gd name="connsiteY144" fmla="*/ 781184 h 1907515"/>
              <a:gd name="connsiteX145" fmla="*/ 673894 w 2640806"/>
              <a:gd name="connsiteY145" fmla="*/ 754990 h 1907515"/>
              <a:gd name="connsiteX146" fmla="*/ 652463 w 2640806"/>
              <a:gd name="connsiteY146" fmla="*/ 731177 h 1907515"/>
              <a:gd name="connsiteX147" fmla="*/ 619125 w 2640806"/>
              <a:gd name="connsiteY147" fmla="*/ 709746 h 1907515"/>
              <a:gd name="connsiteX148" fmla="*/ 590550 w 2640806"/>
              <a:gd name="connsiteY148" fmla="*/ 716890 h 1907515"/>
              <a:gd name="connsiteX149" fmla="*/ 566738 w 2640806"/>
              <a:gd name="connsiteY149" fmla="*/ 719271 h 1907515"/>
              <a:gd name="connsiteX150" fmla="*/ 569119 w 2640806"/>
              <a:gd name="connsiteY150" fmla="*/ 750227 h 1907515"/>
              <a:gd name="connsiteX151" fmla="*/ 604838 w 2640806"/>
              <a:gd name="connsiteY151" fmla="*/ 764515 h 1907515"/>
              <a:gd name="connsiteX152" fmla="*/ 571500 w 2640806"/>
              <a:gd name="connsiteY152" fmla="*/ 778802 h 1907515"/>
              <a:gd name="connsiteX153" fmla="*/ 545307 w 2640806"/>
              <a:gd name="connsiteY153" fmla="*/ 795471 h 1907515"/>
              <a:gd name="connsiteX154" fmla="*/ 569119 w 2640806"/>
              <a:gd name="connsiteY154" fmla="*/ 814521 h 1907515"/>
              <a:gd name="connsiteX155" fmla="*/ 550069 w 2640806"/>
              <a:gd name="connsiteY155" fmla="*/ 833571 h 1907515"/>
              <a:gd name="connsiteX156" fmla="*/ 523875 w 2640806"/>
              <a:gd name="connsiteY156" fmla="*/ 840715 h 1907515"/>
              <a:gd name="connsiteX157" fmla="*/ 511969 w 2640806"/>
              <a:gd name="connsiteY157" fmla="*/ 862146 h 1907515"/>
              <a:gd name="connsiteX158" fmla="*/ 535782 w 2640806"/>
              <a:gd name="connsiteY158" fmla="*/ 883577 h 1907515"/>
              <a:gd name="connsiteX159" fmla="*/ 542925 w 2640806"/>
              <a:gd name="connsiteY159" fmla="*/ 914534 h 1907515"/>
              <a:gd name="connsiteX160" fmla="*/ 557213 w 2640806"/>
              <a:gd name="connsiteY160" fmla="*/ 947871 h 1907515"/>
              <a:gd name="connsiteX161" fmla="*/ 533400 w 2640806"/>
              <a:gd name="connsiteY161" fmla="*/ 955015 h 1907515"/>
              <a:gd name="connsiteX162" fmla="*/ 528638 w 2640806"/>
              <a:gd name="connsiteY162" fmla="*/ 988352 h 1907515"/>
              <a:gd name="connsiteX163" fmla="*/ 550069 w 2640806"/>
              <a:gd name="connsiteY163" fmla="*/ 1002640 h 1907515"/>
              <a:gd name="connsiteX164" fmla="*/ 573882 w 2640806"/>
              <a:gd name="connsiteY164" fmla="*/ 990734 h 1907515"/>
              <a:gd name="connsiteX165" fmla="*/ 588169 w 2640806"/>
              <a:gd name="connsiteY165" fmla="*/ 1012165 h 1907515"/>
              <a:gd name="connsiteX166" fmla="*/ 588169 w 2640806"/>
              <a:gd name="connsiteY166" fmla="*/ 1012165 h 1907515"/>
              <a:gd name="connsiteX167" fmla="*/ 614363 w 2640806"/>
              <a:gd name="connsiteY167" fmla="*/ 1038359 h 1907515"/>
              <a:gd name="connsiteX168" fmla="*/ 602457 w 2640806"/>
              <a:gd name="connsiteY168" fmla="*/ 1064552 h 1907515"/>
              <a:gd name="connsiteX169" fmla="*/ 588169 w 2640806"/>
              <a:gd name="connsiteY169" fmla="*/ 1081221 h 1907515"/>
              <a:gd name="connsiteX170" fmla="*/ 600075 w 2640806"/>
              <a:gd name="connsiteY170" fmla="*/ 1119321 h 1907515"/>
              <a:gd name="connsiteX171" fmla="*/ 609600 w 2640806"/>
              <a:gd name="connsiteY171" fmla="*/ 1138371 h 1907515"/>
              <a:gd name="connsiteX172" fmla="*/ 609600 w 2640806"/>
              <a:gd name="connsiteY172" fmla="*/ 1138371 h 1907515"/>
              <a:gd name="connsiteX173" fmla="*/ 640557 w 2640806"/>
              <a:gd name="connsiteY173" fmla="*/ 1155040 h 1907515"/>
              <a:gd name="connsiteX174" fmla="*/ 642938 w 2640806"/>
              <a:gd name="connsiteY174" fmla="*/ 1188377 h 1907515"/>
              <a:gd name="connsiteX175" fmla="*/ 681038 w 2640806"/>
              <a:gd name="connsiteY175" fmla="*/ 1205046 h 1907515"/>
              <a:gd name="connsiteX176" fmla="*/ 781050 w 2640806"/>
              <a:gd name="connsiteY176" fmla="*/ 1228859 h 1907515"/>
              <a:gd name="connsiteX177" fmla="*/ 797719 w 2640806"/>
              <a:gd name="connsiteY177" fmla="*/ 1245527 h 1907515"/>
              <a:gd name="connsiteX178" fmla="*/ 828675 w 2640806"/>
              <a:gd name="connsiteY178" fmla="*/ 1262196 h 1907515"/>
              <a:gd name="connsiteX179" fmla="*/ 852488 w 2640806"/>
              <a:gd name="connsiteY179" fmla="*/ 1238384 h 1907515"/>
              <a:gd name="connsiteX180" fmla="*/ 864394 w 2640806"/>
              <a:gd name="connsiteY180" fmla="*/ 1262196 h 1907515"/>
              <a:gd name="connsiteX181" fmla="*/ 926307 w 2640806"/>
              <a:gd name="connsiteY181" fmla="*/ 1269340 h 1907515"/>
              <a:gd name="connsiteX182" fmla="*/ 940594 w 2640806"/>
              <a:gd name="connsiteY182" fmla="*/ 1286009 h 1907515"/>
              <a:gd name="connsiteX183" fmla="*/ 966788 w 2640806"/>
              <a:gd name="connsiteY183" fmla="*/ 1326490 h 1907515"/>
              <a:gd name="connsiteX184" fmla="*/ 1004888 w 2640806"/>
              <a:gd name="connsiteY184" fmla="*/ 1350302 h 1907515"/>
              <a:gd name="connsiteX185" fmla="*/ 1064419 w 2640806"/>
              <a:gd name="connsiteY185" fmla="*/ 1376496 h 1907515"/>
              <a:gd name="connsiteX186" fmla="*/ 1104900 w 2640806"/>
              <a:gd name="connsiteY186" fmla="*/ 1395546 h 1907515"/>
              <a:gd name="connsiteX187" fmla="*/ 1152525 w 2640806"/>
              <a:gd name="connsiteY187" fmla="*/ 1395546 h 1907515"/>
              <a:gd name="connsiteX188" fmla="*/ 1216819 w 2640806"/>
              <a:gd name="connsiteY188" fmla="*/ 1409834 h 1907515"/>
              <a:gd name="connsiteX189" fmla="*/ 1283494 w 2640806"/>
              <a:gd name="connsiteY189" fmla="*/ 1424121 h 1907515"/>
              <a:gd name="connsiteX190" fmla="*/ 1323975 w 2640806"/>
              <a:gd name="connsiteY190" fmla="*/ 1466984 h 1907515"/>
              <a:gd name="connsiteX191" fmla="*/ 1369219 w 2640806"/>
              <a:gd name="connsiteY191" fmla="*/ 1514609 h 1907515"/>
              <a:gd name="connsiteX192" fmla="*/ 1400175 w 2640806"/>
              <a:gd name="connsiteY192" fmla="*/ 1576522 h 1907515"/>
              <a:gd name="connsiteX193" fmla="*/ 1459707 w 2640806"/>
              <a:gd name="connsiteY193" fmla="*/ 1669391 h 1907515"/>
              <a:gd name="connsiteX194" fmla="*/ 1519238 w 2640806"/>
              <a:gd name="connsiteY194" fmla="*/ 1690822 h 1907515"/>
              <a:gd name="connsiteX195" fmla="*/ 1564482 w 2640806"/>
              <a:gd name="connsiteY195" fmla="*/ 1690822 h 1907515"/>
              <a:gd name="connsiteX196" fmla="*/ 1614488 w 2640806"/>
              <a:gd name="connsiteY196" fmla="*/ 1707490 h 1907515"/>
              <a:gd name="connsiteX197" fmla="*/ 1638300 w 2640806"/>
              <a:gd name="connsiteY197" fmla="*/ 1712252 h 1907515"/>
              <a:gd name="connsiteX198" fmla="*/ 1693069 w 2640806"/>
              <a:gd name="connsiteY198" fmla="*/ 1764640 h 1907515"/>
              <a:gd name="connsiteX199" fmla="*/ 1719263 w 2640806"/>
              <a:gd name="connsiteY199" fmla="*/ 1817028 h 1907515"/>
              <a:gd name="connsiteX200" fmla="*/ 1754981 w 2640806"/>
              <a:gd name="connsiteY200" fmla="*/ 1876559 h 1907515"/>
              <a:gd name="connsiteX201" fmla="*/ 1704975 w 2640806"/>
              <a:gd name="connsiteY201" fmla="*/ 1831315 h 1907515"/>
              <a:gd name="connsiteX202" fmla="*/ 1693069 w 2640806"/>
              <a:gd name="connsiteY202" fmla="*/ 1788453 h 1907515"/>
              <a:gd name="connsiteX203" fmla="*/ 1647825 w 2640806"/>
              <a:gd name="connsiteY203" fmla="*/ 1747972 h 1907515"/>
              <a:gd name="connsiteX204" fmla="*/ 1609725 w 2640806"/>
              <a:gd name="connsiteY204" fmla="*/ 1724160 h 1907515"/>
              <a:gd name="connsiteX205" fmla="*/ 1566863 w 2640806"/>
              <a:gd name="connsiteY205" fmla="*/ 1717016 h 1907515"/>
              <a:gd name="connsiteX206" fmla="*/ 1526382 w 2640806"/>
              <a:gd name="connsiteY206" fmla="*/ 1717016 h 1907515"/>
              <a:gd name="connsiteX207" fmla="*/ 1483519 w 2640806"/>
              <a:gd name="connsiteY207" fmla="*/ 1707491 h 1907515"/>
              <a:gd name="connsiteX208" fmla="*/ 1447800 w 2640806"/>
              <a:gd name="connsiteY208" fmla="*/ 1695585 h 1907515"/>
              <a:gd name="connsiteX209" fmla="*/ 1419225 w 2640806"/>
              <a:gd name="connsiteY209" fmla="*/ 1657485 h 1907515"/>
              <a:gd name="connsiteX210" fmla="*/ 1412082 w 2640806"/>
              <a:gd name="connsiteY210" fmla="*/ 1628910 h 1907515"/>
              <a:gd name="connsiteX211" fmla="*/ 1343025 w 2640806"/>
              <a:gd name="connsiteY211" fmla="*/ 1528896 h 1907515"/>
              <a:gd name="connsiteX212" fmla="*/ 1297782 w 2640806"/>
              <a:gd name="connsiteY212" fmla="*/ 1483652 h 1907515"/>
              <a:gd name="connsiteX213" fmla="*/ 1262063 w 2640806"/>
              <a:gd name="connsiteY213" fmla="*/ 1450315 h 1907515"/>
              <a:gd name="connsiteX214" fmla="*/ 1228725 w 2640806"/>
              <a:gd name="connsiteY214" fmla="*/ 1431265 h 1907515"/>
              <a:gd name="connsiteX215" fmla="*/ 1159669 w 2640806"/>
              <a:gd name="connsiteY215" fmla="*/ 1426502 h 1907515"/>
              <a:gd name="connsiteX216" fmla="*/ 1102519 w 2640806"/>
              <a:gd name="connsiteY216" fmla="*/ 1424121 h 1907515"/>
              <a:gd name="connsiteX217" fmla="*/ 1062038 w 2640806"/>
              <a:gd name="connsiteY217" fmla="*/ 1407452 h 1907515"/>
              <a:gd name="connsiteX218" fmla="*/ 1014413 w 2640806"/>
              <a:gd name="connsiteY218" fmla="*/ 1388402 h 1907515"/>
              <a:gd name="connsiteX219" fmla="*/ 983457 w 2640806"/>
              <a:gd name="connsiteY219" fmla="*/ 1366971 h 1907515"/>
              <a:gd name="connsiteX220" fmla="*/ 942975 w 2640806"/>
              <a:gd name="connsiteY220" fmla="*/ 1343159 h 1907515"/>
              <a:gd name="connsiteX221" fmla="*/ 900113 w 2640806"/>
              <a:gd name="connsiteY221" fmla="*/ 1319346 h 1907515"/>
              <a:gd name="connsiteX222" fmla="*/ 912019 w 2640806"/>
              <a:gd name="connsiteY222" fmla="*/ 1364590 h 1907515"/>
              <a:gd name="connsiteX223" fmla="*/ 923925 w 2640806"/>
              <a:gd name="connsiteY223" fmla="*/ 1409834 h 1907515"/>
              <a:gd name="connsiteX224" fmla="*/ 938213 w 2640806"/>
              <a:gd name="connsiteY224" fmla="*/ 1450315 h 1907515"/>
              <a:gd name="connsiteX225" fmla="*/ 962025 w 2640806"/>
              <a:gd name="connsiteY225" fmla="*/ 1497940 h 1907515"/>
              <a:gd name="connsiteX226" fmla="*/ 971550 w 2640806"/>
              <a:gd name="connsiteY226" fmla="*/ 1550327 h 1907515"/>
              <a:gd name="connsiteX227" fmla="*/ 1002507 w 2640806"/>
              <a:gd name="connsiteY227" fmla="*/ 1614621 h 1907515"/>
              <a:gd name="connsiteX228" fmla="*/ 1021557 w 2640806"/>
              <a:gd name="connsiteY228" fmla="*/ 1647959 h 1907515"/>
              <a:gd name="connsiteX229" fmla="*/ 1035844 w 2640806"/>
              <a:gd name="connsiteY229" fmla="*/ 1671771 h 1907515"/>
              <a:gd name="connsiteX230" fmla="*/ 1102519 w 2640806"/>
              <a:gd name="connsiteY230" fmla="*/ 1678915 h 1907515"/>
              <a:gd name="connsiteX231" fmla="*/ 1154907 w 2640806"/>
              <a:gd name="connsiteY231" fmla="*/ 1697965 h 1907515"/>
              <a:gd name="connsiteX232" fmla="*/ 1171575 w 2640806"/>
              <a:gd name="connsiteY232" fmla="*/ 1709871 h 1907515"/>
              <a:gd name="connsiteX233" fmla="*/ 1176338 w 2640806"/>
              <a:gd name="connsiteY233" fmla="*/ 1717015 h 1907515"/>
              <a:gd name="connsiteX234" fmla="*/ 1178719 w 2640806"/>
              <a:gd name="connsiteY234" fmla="*/ 1726540 h 1907515"/>
              <a:gd name="connsiteX235" fmla="*/ 1181100 w 2640806"/>
              <a:gd name="connsiteY235" fmla="*/ 1728921 h 1907515"/>
              <a:gd name="connsiteX236" fmla="*/ 1273969 w 2640806"/>
              <a:gd name="connsiteY236" fmla="*/ 1819410 h 1907515"/>
              <a:gd name="connsiteX237" fmla="*/ 1304925 w 2640806"/>
              <a:gd name="connsiteY237" fmla="*/ 1845603 h 1907515"/>
              <a:gd name="connsiteX238" fmla="*/ 1359694 w 2640806"/>
              <a:gd name="connsiteY238" fmla="*/ 1907515 h 1907515"/>
              <a:gd name="connsiteX239" fmla="*/ 1169194 w 2640806"/>
              <a:gd name="connsiteY239" fmla="*/ 1800359 h 1907515"/>
              <a:gd name="connsiteX240" fmla="*/ 1140619 w 2640806"/>
              <a:gd name="connsiteY240" fmla="*/ 1745590 h 1907515"/>
              <a:gd name="connsiteX241" fmla="*/ 1121569 w 2640806"/>
              <a:gd name="connsiteY241" fmla="*/ 1726540 h 1907515"/>
              <a:gd name="connsiteX242" fmla="*/ 1128713 w 2640806"/>
              <a:gd name="connsiteY242" fmla="*/ 1790834 h 1907515"/>
              <a:gd name="connsiteX243" fmla="*/ 1119188 w 2640806"/>
              <a:gd name="connsiteY243" fmla="*/ 1790834 h 1907515"/>
              <a:gd name="connsiteX244" fmla="*/ 1088232 w 2640806"/>
              <a:gd name="connsiteY244" fmla="*/ 1740827 h 1907515"/>
              <a:gd name="connsiteX245" fmla="*/ 1057275 w 2640806"/>
              <a:gd name="connsiteY245" fmla="*/ 1717015 h 1907515"/>
              <a:gd name="connsiteX246" fmla="*/ 1042988 w 2640806"/>
              <a:gd name="connsiteY246" fmla="*/ 1745590 h 1907515"/>
              <a:gd name="connsiteX247" fmla="*/ 1021557 w 2640806"/>
              <a:gd name="connsiteY247" fmla="*/ 1750352 h 1907515"/>
              <a:gd name="connsiteX248" fmla="*/ 985838 w 2640806"/>
              <a:gd name="connsiteY248" fmla="*/ 1697965 h 1907515"/>
              <a:gd name="connsiteX249" fmla="*/ 919163 w 2640806"/>
              <a:gd name="connsiteY249" fmla="*/ 1671771 h 1907515"/>
              <a:gd name="connsiteX250" fmla="*/ 876300 w 2640806"/>
              <a:gd name="connsiteY250" fmla="*/ 1638434 h 1907515"/>
              <a:gd name="connsiteX251" fmla="*/ 857250 w 2640806"/>
              <a:gd name="connsiteY251" fmla="*/ 1576521 h 1907515"/>
              <a:gd name="connsiteX252" fmla="*/ 862013 w 2640806"/>
              <a:gd name="connsiteY252" fmla="*/ 1528896 h 1907515"/>
              <a:gd name="connsiteX253" fmla="*/ 864394 w 2640806"/>
              <a:gd name="connsiteY253" fmla="*/ 1464602 h 1907515"/>
              <a:gd name="connsiteX254" fmla="*/ 866775 w 2640806"/>
              <a:gd name="connsiteY254" fmla="*/ 1400309 h 1907515"/>
              <a:gd name="connsiteX255" fmla="*/ 862013 w 2640806"/>
              <a:gd name="connsiteY255" fmla="*/ 1333634 h 1907515"/>
              <a:gd name="connsiteX256" fmla="*/ 804863 w 2640806"/>
              <a:gd name="connsiteY256" fmla="*/ 1305059 h 1907515"/>
              <a:gd name="connsiteX257" fmla="*/ 754857 w 2640806"/>
              <a:gd name="connsiteY257" fmla="*/ 1281246 h 1907515"/>
              <a:gd name="connsiteX258" fmla="*/ 692944 w 2640806"/>
              <a:gd name="connsiteY258" fmla="*/ 1250290 h 1907515"/>
              <a:gd name="connsiteX259" fmla="*/ 609600 w 2640806"/>
              <a:gd name="connsiteY259" fmla="*/ 1209809 h 1907515"/>
              <a:gd name="connsiteX260" fmla="*/ 566738 w 2640806"/>
              <a:gd name="connsiteY260" fmla="*/ 1183615 h 1907515"/>
              <a:gd name="connsiteX261" fmla="*/ 528638 w 2640806"/>
              <a:gd name="connsiteY261" fmla="*/ 1138371 h 1907515"/>
              <a:gd name="connsiteX262" fmla="*/ 523875 w 2640806"/>
              <a:gd name="connsiteY262" fmla="*/ 1109796 h 1907515"/>
              <a:gd name="connsiteX263" fmla="*/ 550069 w 2640806"/>
              <a:gd name="connsiteY263" fmla="*/ 1090746 h 1907515"/>
              <a:gd name="connsiteX264" fmla="*/ 561975 w 2640806"/>
              <a:gd name="connsiteY264" fmla="*/ 1064552 h 1907515"/>
              <a:gd name="connsiteX265" fmla="*/ 547688 w 2640806"/>
              <a:gd name="connsiteY265" fmla="*/ 1040740 h 1907515"/>
              <a:gd name="connsiteX266" fmla="*/ 490538 w 2640806"/>
              <a:gd name="connsiteY266" fmla="*/ 1076459 h 1907515"/>
              <a:gd name="connsiteX267" fmla="*/ 447675 w 2640806"/>
              <a:gd name="connsiteY267" fmla="*/ 1057409 h 1907515"/>
              <a:gd name="connsiteX268" fmla="*/ 454819 w 2640806"/>
              <a:gd name="connsiteY268" fmla="*/ 1026452 h 1907515"/>
              <a:gd name="connsiteX269" fmla="*/ 461963 w 2640806"/>
              <a:gd name="connsiteY269" fmla="*/ 988352 h 1907515"/>
              <a:gd name="connsiteX270" fmla="*/ 459582 w 2640806"/>
              <a:gd name="connsiteY270" fmla="*/ 976446 h 1907515"/>
              <a:gd name="connsiteX271" fmla="*/ 419100 w 2640806"/>
              <a:gd name="connsiteY271" fmla="*/ 959777 h 1907515"/>
              <a:gd name="connsiteX272" fmla="*/ 392907 w 2640806"/>
              <a:gd name="connsiteY272" fmla="*/ 905009 h 1907515"/>
              <a:gd name="connsiteX273" fmla="*/ 395288 w 2640806"/>
              <a:gd name="connsiteY273" fmla="*/ 857384 h 1907515"/>
              <a:gd name="connsiteX274" fmla="*/ 433388 w 2640806"/>
              <a:gd name="connsiteY274" fmla="*/ 835952 h 1907515"/>
              <a:gd name="connsiteX275" fmla="*/ 431007 w 2640806"/>
              <a:gd name="connsiteY275" fmla="*/ 800234 h 1907515"/>
              <a:gd name="connsiteX276" fmla="*/ 400050 w 2640806"/>
              <a:gd name="connsiteY276" fmla="*/ 819284 h 1907515"/>
              <a:gd name="connsiteX277" fmla="*/ 397669 w 2640806"/>
              <a:gd name="connsiteY277" fmla="*/ 781184 h 1907515"/>
              <a:gd name="connsiteX278" fmla="*/ 419100 w 2640806"/>
              <a:gd name="connsiteY278" fmla="*/ 743084 h 1907515"/>
              <a:gd name="connsiteX279" fmla="*/ 421482 w 2640806"/>
              <a:gd name="connsiteY279" fmla="*/ 695459 h 1907515"/>
              <a:gd name="connsiteX280" fmla="*/ 428625 w 2640806"/>
              <a:gd name="connsiteY280" fmla="*/ 669265 h 1907515"/>
              <a:gd name="connsiteX281" fmla="*/ 383382 w 2640806"/>
              <a:gd name="connsiteY281" fmla="*/ 669265 h 1907515"/>
              <a:gd name="connsiteX282" fmla="*/ 385763 w 2640806"/>
              <a:gd name="connsiteY282" fmla="*/ 619259 h 1907515"/>
              <a:gd name="connsiteX283" fmla="*/ 423863 w 2640806"/>
              <a:gd name="connsiteY283" fmla="*/ 602590 h 1907515"/>
              <a:gd name="connsiteX284" fmla="*/ 445294 w 2640806"/>
              <a:gd name="connsiteY284" fmla="*/ 562109 h 1907515"/>
              <a:gd name="connsiteX285" fmla="*/ 469107 w 2640806"/>
              <a:gd name="connsiteY285" fmla="*/ 526390 h 1907515"/>
              <a:gd name="connsiteX286" fmla="*/ 438150 w 2640806"/>
              <a:gd name="connsiteY286" fmla="*/ 519246 h 1907515"/>
              <a:gd name="connsiteX287" fmla="*/ 409575 w 2640806"/>
              <a:gd name="connsiteY287" fmla="*/ 521627 h 1907515"/>
              <a:gd name="connsiteX288" fmla="*/ 400050 w 2640806"/>
              <a:gd name="connsiteY288" fmla="*/ 552584 h 1907515"/>
              <a:gd name="connsiteX289" fmla="*/ 381000 w 2640806"/>
              <a:gd name="connsiteY289" fmla="*/ 588302 h 1907515"/>
              <a:gd name="connsiteX290" fmla="*/ 333375 w 2640806"/>
              <a:gd name="connsiteY290" fmla="*/ 614496 h 1907515"/>
              <a:gd name="connsiteX291" fmla="*/ 285750 w 2640806"/>
              <a:gd name="connsiteY291" fmla="*/ 635927 h 1907515"/>
              <a:gd name="connsiteX292" fmla="*/ 230982 w 2640806"/>
              <a:gd name="connsiteY292" fmla="*/ 643071 h 1907515"/>
              <a:gd name="connsiteX293" fmla="*/ 159544 w 2640806"/>
              <a:gd name="connsiteY293" fmla="*/ 631165 h 1907515"/>
              <a:gd name="connsiteX294" fmla="*/ 230982 w 2640806"/>
              <a:gd name="connsiteY294" fmla="*/ 612115 h 1907515"/>
              <a:gd name="connsiteX295" fmla="*/ 233363 w 2640806"/>
              <a:gd name="connsiteY295" fmla="*/ 581159 h 1907515"/>
              <a:gd name="connsiteX296" fmla="*/ 204788 w 2640806"/>
              <a:gd name="connsiteY296" fmla="*/ 557346 h 1907515"/>
              <a:gd name="connsiteX297" fmla="*/ 223838 w 2640806"/>
              <a:gd name="connsiteY297" fmla="*/ 531152 h 1907515"/>
              <a:gd name="connsiteX298" fmla="*/ 221457 w 2640806"/>
              <a:gd name="connsiteY298" fmla="*/ 495434 h 1907515"/>
              <a:gd name="connsiteX299" fmla="*/ 221457 w 2640806"/>
              <a:gd name="connsiteY299" fmla="*/ 495434 h 1907515"/>
              <a:gd name="connsiteX300" fmla="*/ 166688 w 2640806"/>
              <a:gd name="connsiteY300" fmla="*/ 500196 h 1907515"/>
              <a:gd name="connsiteX301" fmla="*/ 157163 w 2640806"/>
              <a:gd name="connsiteY301" fmla="*/ 533534 h 1907515"/>
              <a:gd name="connsiteX302" fmla="*/ 159544 w 2640806"/>
              <a:gd name="connsiteY302" fmla="*/ 478765 h 1907515"/>
              <a:gd name="connsiteX303" fmla="*/ 192882 w 2640806"/>
              <a:gd name="connsiteY303" fmla="*/ 433521 h 1907515"/>
              <a:gd name="connsiteX304" fmla="*/ 214313 w 2640806"/>
              <a:gd name="connsiteY304" fmla="*/ 414471 h 1907515"/>
              <a:gd name="connsiteX305" fmla="*/ 245269 w 2640806"/>
              <a:gd name="connsiteY305" fmla="*/ 393040 h 1907515"/>
              <a:gd name="connsiteX306" fmla="*/ 197644 w 2640806"/>
              <a:gd name="connsiteY306" fmla="*/ 378752 h 1907515"/>
              <a:gd name="connsiteX307" fmla="*/ 133350 w 2640806"/>
              <a:gd name="connsiteY307" fmla="*/ 378752 h 1907515"/>
              <a:gd name="connsiteX308" fmla="*/ 109538 w 2640806"/>
              <a:gd name="connsiteY308" fmla="*/ 378752 h 1907515"/>
              <a:gd name="connsiteX309" fmla="*/ 107157 w 2640806"/>
              <a:gd name="connsiteY309" fmla="*/ 433521 h 1907515"/>
              <a:gd name="connsiteX310" fmla="*/ 61913 w 2640806"/>
              <a:gd name="connsiteY310" fmla="*/ 378752 h 1907515"/>
              <a:gd name="connsiteX311" fmla="*/ 0 w 2640806"/>
              <a:gd name="connsiteY311" fmla="*/ 359702 h 1907515"/>
              <a:gd name="connsiteX312" fmla="*/ 0 w 2640806"/>
              <a:gd name="connsiteY312" fmla="*/ 338271 h 1907515"/>
              <a:gd name="connsiteX313" fmla="*/ 35719 w 2640806"/>
              <a:gd name="connsiteY313" fmla="*/ 314459 h 1907515"/>
              <a:gd name="connsiteX314" fmla="*/ 66675 w 2640806"/>
              <a:gd name="connsiteY314" fmla="*/ 273977 h 1907515"/>
              <a:gd name="connsiteX315" fmla="*/ 54769 w 2640806"/>
              <a:gd name="connsiteY315" fmla="*/ 238259 h 1907515"/>
              <a:gd name="connsiteX316" fmla="*/ 35719 w 2640806"/>
              <a:gd name="connsiteY316" fmla="*/ 214446 h 1907515"/>
              <a:gd name="connsiteX317" fmla="*/ 61913 w 2640806"/>
              <a:gd name="connsiteY317" fmla="*/ 200159 h 1907515"/>
              <a:gd name="connsiteX318" fmla="*/ 71438 w 2640806"/>
              <a:gd name="connsiteY318" fmla="*/ 159677 h 1907515"/>
              <a:gd name="connsiteX319" fmla="*/ 57150 w 2640806"/>
              <a:gd name="connsiteY319" fmla="*/ 123959 h 1907515"/>
              <a:gd name="connsiteX320" fmla="*/ 21432 w 2640806"/>
              <a:gd name="connsiteY320" fmla="*/ 81096 h 1907515"/>
              <a:gd name="connsiteX321" fmla="*/ 66675 w 2640806"/>
              <a:gd name="connsiteY321" fmla="*/ 57284 h 1907515"/>
              <a:gd name="connsiteX322" fmla="*/ 95250 w 2640806"/>
              <a:gd name="connsiteY322" fmla="*/ 47759 h 1907515"/>
              <a:gd name="connsiteX323" fmla="*/ 190500 w 2640806"/>
              <a:gd name="connsiteY323" fmla="*/ 134 h 1907515"/>
              <a:gd name="connsiteX324" fmla="*/ 269081 w 2640806"/>
              <a:gd name="connsiteY324" fmla="*/ 62046 h 1907515"/>
              <a:gd name="connsiteX325" fmla="*/ 404813 w 2640806"/>
              <a:gd name="connsiteY325" fmla="*/ 171583 h 1907515"/>
              <a:gd name="connsiteX0" fmla="*/ 404813 w 2640806"/>
              <a:gd name="connsiteY0" fmla="*/ 171583 h 1907515"/>
              <a:gd name="connsiteX1" fmla="*/ 409575 w 2640806"/>
              <a:gd name="connsiteY1" fmla="*/ 219209 h 1907515"/>
              <a:gd name="connsiteX2" fmla="*/ 397669 w 2640806"/>
              <a:gd name="connsiteY2" fmla="*/ 278740 h 1907515"/>
              <a:gd name="connsiteX3" fmla="*/ 407194 w 2640806"/>
              <a:gd name="connsiteY3" fmla="*/ 321602 h 1907515"/>
              <a:gd name="connsiteX4" fmla="*/ 452438 w 2640806"/>
              <a:gd name="connsiteY4" fmla="*/ 354940 h 1907515"/>
              <a:gd name="connsiteX5" fmla="*/ 504825 w 2640806"/>
              <a:gd name="connsiteY5" fmla="*/ 378752 h 1907515"/>
              <a:gd name="connsiteX6" fmla="*/ 554832 w 2640806"/>
              <a:gd name="connsiteY6" fmla="*/ 366846 h 1907515"/>
              <a:gd name="connsiteX7" fmla="*/ 602457 w 2640806"/>
              <a:gd name="connsiteY7" fmla="*/ 369227 h 1907515"/>
              <a:gd name="connsiteX8" fmla="*/ 650082 w 2640806"/>
              <a:gd name="connsiteY8" fmla="*/ 373990 h 1907515"/>
              <a:gd name="connsiteX9" fmla="*/ 661988 w 2640806"/>
              <a:gd name="connsiteY9" fmla="*/ 402565 h 1907515"/>
              <a:gd name="connsiteX10" fmla="*/ 700088 w 2640806"/>
              <a:gd name="connsiteY10" fmla="*/ 431140 h 1907515"/>
              <a:gd name="connsiteX11" fmla="*/ 666750 w 2640806"/>
              <a:gd name="connsiteY11" fmla="*/ 447809 h 1907515"/>
              <a:gd name="connsiteX12" fmla="*/ 647700 w 2640806"/>
              <a:gd name="connsiteY12" fmla="*/ 469240 h 1907515"/>
              <a:gd name="connsiteX13" fmla="*/ 635794 w 2640806"/>
              <a:gd name="connsiteY13" fmla="*/ 509721 h 1907515"/>
              <a:gd name="connsiteX14" fmla="*/ 633413 w 2640806"/>
              <a:gd name="connsiteY14" fmla="*/ 545440 h 1907515"/>
              <a:gd name="connsiteX15" fmla="*/ 647700 w 2640806"/>
              <a:gd name="connsiteY15" fmla="*/ 559727 h 1907515"/>
              <a:gd name="connsiteX16" fmla="*/ 688182 w 2640806"/>
              <a:gd name="connsiteY16" fmla="*/ 552584 h 1907515"/>
              <a:gd name="connsiteX17" fmla="*/ 723900 w 2640806"/>
              <a:gd name="connsiteY17" fmla="*/ 557346 h 1907515"/>
              <a:gd name="connsiteX18" fmla="*/ 738188 w 2640806"/>
              <a:gd name="connsiteY18" fmla="*/ 583540 h 1907515"/>
              <a:gd name="connsiteX19" fmla="*/ 726282 w 2640806"/>
              <a:gd name="connsiteY19" fmla="*/ 612115 h 1907515"/>
              <a:gd name="connsiteX20" fmla="*/ 747713 w 2640806"/>
              <a:gd name="connsiteY20" fmla="*/ 633546 h 1907515"/>
              <a:gd name="connsiteX21" fmla="*/ 762000 w 2640806"/>
              <a:gd name="connsiteY21" fmla="*/ 647834 h 1907515"/>
              <a:gd name="connsiteX22" fmla="*/ 742950 w 2640806"/>
              <a:gd name="connsiteY22" fmla="*/ 664502 h 1907515"/>
              <a:gd name="connsiteX23" fmla="*/ 754857 w 2640806"/>
              <a:gd name="connsiteY23" fmla="*/ 690696 h 1907515"/>
              <a:gd name="connsiteX24" fmla="*/ 771525 w 2640806"/>
              <a:gd name="connsiteY24" fmla="*/ 704984 h 1907515"/>
              <a:gd name="connsiteX25" fmla="*/ 797719 w 2640806"/>
              <a:gd name="connsiteY25" fmla="*/ 697840 h 1907515"/>
              <a:gd name="connsiteX26" fmla="*/ 833438 w 2640806"/>
              <a:gd name="connsiteY26" fmla="*/ 724034 h 1907515"/>
              <a:gd name="connsiteX27" fmla="*/ 852488 w 2640806"/>
              <a:gd name="connsiteY27" fmla="*/ 766896 h 1907515"/>
              <a:gd name="connsiteX28" fmla="*/ 876300 w 2640806"/>
              <a:gd name="connsiteY28" fmla="*/ 804996 h 1907515"/>
              <a:gd name="connsiteX29" fmla="*/ 881063 w 2640806"/>
              <a:gd name="connsiteY29" fmla="*/ 833571 h 1907515"/>
              <a:gd name="connsiteX30" fmla="*/ 912019 w 2640806"/>
              <a:gd name="connsiteY30" fmla="*/ 831190 h 1907515"/>
              <a:gd name="connsiteX31" fmla="*/ 969169 w 2640806"/>
              <a:gd name="connsiteY31" fmla="*/ 826427 h 1907515"/>
              <a:gd name="connsiteX32" fmla="*/ 997744 w 2640806"/>
              <a:gd name="connsiteY32" fmla="*/ 826427 h 1907515"/>
              <a:gd name="connsiteX33" fmla="*/ 997744 w 2640806"/>
              <a:gd name="connsiteY33" fmla="*/ 793090 h 1907515"/>
              <a:gd name="connsiteX34" fmla="*/ 1021557 w 2640806"/>
              <a:gd name="connsiteY34" fmla="*/ 785946 h 1907515"/>
              <a:gd name="connsiteX35" fmla="*/ 1038225 w 2640806"/>
              <a:gd name="connsiteY35" fmla="*/ 816902 h 1907515"/>
              <a:gd name="connsiteX36" fmla="*/ 1078707 w 2640806"/>
              <a:gd name="connsiteY36" fmla="*/ 788327 h 1907515"/>
              <a:gd name="connsiteX37" fmla="*/ 1076325 w 2640806"/>
              <a:gd name="connsiteY37" fmla="*/ 754990 h 1907515"/>
              <a:gd name="connsiteX38" fmla="*/ 1078707 w 2640806"/>
              <a:gd name="connsiteY38" fmla="*/ 738321 h 1907515"/>
              <a:gd name="connsiteX39" fmla="*/ 1097757 w 2640806"/>
              <a:gd name="connsiteY39" fmla="*/ 735940 h 1907515"/>
              <a:gd name="connsiteX40" fmla="*/ 1107282 w 2640806"/>
              <a:gd name="connsiteY40" fmla="*/ 778802 h 1907515"/>
              <a:gd name="connsiteX41" fmla="*/ 1138238 w 2640806"/>
              <a:gd name="connsiteY41" fmla="*/ 747846 h 1907515"/>
              <a:gd name="connsiteX42" fmla="*/ 1181100 w 2640806"/>
              <a:gd name="connsiteY42" fmla="*/ 759752 h 1907515"/>
              <a:gd name="connsiteX43" fmla="*/ 1204913 w 2640806"/>
              <a:gd name="connsiteY43" fmla="*/ 771659 h 1907515"/>
              <a:gd name="connsiteX44" fmla="*/ 1221582 w 2640806"/>
              <a:gd name="connsiteY44" fmla="*/ 759752 h 1907515"/>
              <a:gd name="connsiteX45" fmla="*/ 1235869 w 2640806"/>
              <a:gd name="connsiteY45" fmla="*/ 731177 h 1907515"/>
              <a:gd name="connsiteX46" fmla="*/ 1273969 w 2640806"/>
              <a:gd name="connsiteY46" fmla="*/ 712127 h 1907515"/>
              <a:gd name="connsiteX47" fmla="*/ 1309688 w 2640806"/>
              <a:gd name="connsiteY47" fmla="*/ 738321 h 1907515"/>
              <a:gd name="connsiteX48" fmla="*/ 1335882 w 2640806"/>
              <a:gd name="connsiteY48" fmla="*/ 740702 h 1907515"/>
              <a:gd name="connsiteX49" fmla="*/ 1393032 w 2640806"/>
              <a:gd name="connsiteY49" fmla="*/ 726415 h 1907515"/>
              <a:gd name="connsiteX50" fmla="*/ 1419225 w 2640806"/>
              <a:gd name="connsiteY50" fmla="*/ 726415 h 1907515"/>
              <a:gd name="connsiteX51" fmla="*/ 1433513 w 2640806"/>
              <a:gd name="connsiteY51" fmla="*/ 690696 h 1907515"/>
              <a:gd name="connsiteX52" fmla="*/ 1466850 w 2640806"/>
              <a:gd name="connsiteY52" fmla="*/ 721652 h 1907515"/>
              <a:gd name="connsiteX53" fmla="*/ 1481138 w 2640806"/>
              <a:gd name="connsiteY53" fmla="*/ 738321 h 1907515"/>
              <a:gd name="connsiteX54" fmla="*/ 1512094 w 2640806"/>
              <a:gd name="connsiteY54" fmla="*/ 797852 h 1907515"/>
              <a:gd name="connsiteX55" fmla="*/ 1526382 w 2640806"/>
              <a:gd name="connsiteY55" fmla="*/ 835952 h 1907515"/>
              <a:gd name="connsiteX56" fmla="*/ 1543050 w 2640806"/>
              <a:gd name="connsiteY56" fmla="*/ 850240 h 1907515"/>
              <a:gd name="connsiteX57" fmla="*/ 1597819 w 2640806"/>
              <a:gd name="connsiteY57" fmla="*/ 866908 h 1907515"/>
              <a:gd name="connsiteX58" fmla="*/ 1631157 w 2640806"/>
              <a:gd name="connsiteY58" fmla="*/ 902628 h 1907515"/>
              <a:gd name="connsiteX59" fmla="*/ 1645444 w 2640806"/>
              <a:gd name="connsiteY59" fmla="*/ 947872 h 1907515"/>
              <a:gd name="connsiteX60" fmla="*/ 1688307 w 2640806"/>
              <a:gd name="connsiteY60" fmla="*/ 969303 h 1907515"/>
              <a:gd name="connsiteX61" fmla="*/ 1731169 w 2640806"/>
              <a:gd name="connsiteY61" fmla="*/ 964541 h 1907515"/>
              <a:gd name="connsiteX62" fmla="*/ 1778794 w 2640806"/>
              <a:gd name="connsiteY62" fmla="*/ 928822 h 1907515"/>
              <a:gd name="connsiteX63" fmla="*/ 1814513 w 2640806"/>
              <a:gd name="connsiteY63" fmla="*/ 916916 h 1907515"/>
              <a:gd name="connsiteX64" fmla="*/ 1869282 w 2640806"/>
              <a:gd name="connsiteY64" fmla="*/ 924059 h 1907515"/>
              <a:gd name="connsiteX65" fmla="*/ 1907382 w 2640806"/>
              <a:gd name="connsiteY65" fmla="*/ 940728 h 1907515"/>
              <a:gd name="connsiteX66" fmla="*/ 1933575 w 2640806"/>
              <a:gd name="connsiteY66" fmla="*/ 978828 h 1907515"/>
              <a:gd name="connsiteX67" fmla="*/ 1962150 w 2640806"/>
              <a:gd name="connsiteY67" fmla="*/ 971685 h 1907515"/>
              <a:gd name="connsiteX68" fmla="*/ 1988344 w 2640806"/>
              <a:gd name="connsiteY68" fmla="*/ 955016 h 1907515"/>
              <a:gd name="connsiteX69" fmla="*/ 2024063 w 2640806"/>
              <a:gd name="connsiteY69" fmla="*/ 933585 h 1907515"/>
              <a:gd name="connsiteX70" fmla="*/ 2057400 w 2640806"/>
              <a:gd name="connsiteY70" fmla="*/ 950253 h 1907515"/>
              <a:gd name="connsiteX71" fmla="*/ 2081213 w 2640806"/>
              <a:gd name="connsiteY71" fmla="*/ 983591 h 1907515"/>
              <a:gd name="connsiteX72" fmla="*/ 2109788 w 2640806"/>
              <a:gd name="connsiteY72" fmla="*/ 1024072 h 1907515"/>
              <a:gd name="connsiteX73" fmla="*/ 2143125 w 2640806"/>
              <a:gd name="connsiteY73" fmla="*/ 1028834 h 1907515"/>
              <a:gd name="connsiteX74" fmla="*/ 2183607 w 2640806"/>
              <a:gd name="connsiteY74" fmla="*/ 995497 h 1907515"/>
              <a:gd name="connsiteX75" fmla="*/ 2188369 w 2640806"/>
              <a:gd name="connsiteY75" fmla="*/ 945491 h 1907515"/>
              <a:gd name="connsiteX76" fmla="*/ 2231232 w 2640806"/>
              <a:gd name="connsiteY76" fmla="*/ 938347 h 1907515"/>
              <a:gd name="connsiteX77" fmla="*/ 2300288 w 2640806"/>
              <a:gd name="connsiteY77" fmla="*/ 971685 h 1907515"/>
              <a:gd name="connsiteX78" fmla="*/ 2395538 w 2640806"/>
              <a:gd name="connsiteY78" fmla="*/ 997878 h 1907515"/>
              <a:gd name="connsiteX79" fmla="*/ 2459832 w 2640806"/>
              <a:gd name="connsiteY79" fmla="*/ 1035978 h 1907515"/>
              <a:gd name="connsiteX80" fmla="*/ 2488407 w 2640806"/>
              <a:gd name="connsiteY80" fmla="*/ 1083603 h 1907515"/>
              <a:gd name="connsiteX81" fmla="*/ 2502694 w 2640806"/>
              <a:gd name="connsiteY81" fmla="*/ 1100272 h 1907515"/>
              <a:gd name="connsiteX82" fmla="*/ 2543175 w 2640806"/>
              <a:gd name="connsiteY82" fmla="*/ 1124085 h 1907515"/>
              <a:gd name="connsiteX83" fmla="*/ 2640806 w 2640806"/>
              <a:gd name="connsiteY83" fmla="*/ 1152658 h 1907515"/>
              <a:gd name="connsiteX84" fmla="*/ 2516982 w 2640806"/>
              <a:gd name="connsiteY84" fmla="*/ 1150278 h 1907515"/>
              <a:gd name="connsiteX85" fmla="*/ 2493169 w 2640806"/>
              <a:gd name="connsiteY85" fmla="*/ 1155041 h 1907515"/>
              <a:gd name="connsiteX86" fmla="*/ 2443163 w 2640806"/>
              <a:gd name="connsiteY86" fmla="*/ 1126466 h 1907515"/>
              <a:gd name="connsiteX87" fmla="*/ 2440781 w 2640806"/>
              <a:gd name="connsiteY87" fmla="*/ 1090747 h 1907515"/>
              <a:gd name="connsiteX88" fmla="*/ 2419350 w 2640806"/>
              <a:gd name="connsiteY88" fmla="*/ 1052647 h 1907515"/>
              <a:gd name="connsiteX89" fmla="*/ 2371725 w 2640806"/>
              <a:gd name="connsiteY89" fmla="*/ 1043122 h 1907515"/>
              <a:gd name="connsiteX90" fmla="*/ 2319338 w 2640806"/>
              <a:gd name="connsiteY90" fmla="*/ 1019309 h 1907515"/>
              <a:gd name="connsiteX91" fmla="*/ 2240756 w 2640806"/>
              <a:gd name="connsiteY91" fmla="*/ 993115 h 1907515"/>
              <a:gd name="connsiteX92" fmla="*/ 2224088 w 2640806"/>
              <a:gd name="connsiteY92" fmla="*/ 1012166 h 1907515"/>
              <a:gd name="connsiteX93" fmla="*/ 2178844 w 2640806"/>
              <a:gd name="connsiteY93" fmla="*/ 1052647 h 1907515"/>
              <a:gd name="connsiteX94" fmla="*/ 2116932 w 2640806"/>
              <a:gd name="connsiteY94" fmla="*/ 1081222 h 1907515"/>
              <a:gd name="connsiteX95" fmla="*/ 2071688 w 2640806"/>
              <a:gd name="connsiteY95" fmla="*/ 1064553 h 1907515"/>
              <a:gd name="connsiteX96" fmla="*/ 2035969 w 2640806"/>
              <a:gd name="connsiteY96" fmla="*/ 1028835 h 1907515"/>
              <a:gd name="connsiteX97" fmla="*/ 2045494 w 2640806"/>
              <a:gd name="connsiteY97" fmla="*/ 1009785 h 1907515"/>
              <a:gd name="connsiteX98" fmla="*/ 2007394 w 2640806"/>
              <a:gd name="connsiteY98" fmla="*/ 1014547 h 1907515"/>
              <a:gd name="connsiteX99" fmla="*/ 1974057 w 2640806"/>
              <a:gd name="connsiteY99" fmla="*/ 1043122 h 1907515"/>
              <a:gd name="connsiteX100" fmla="*/ 1933575 w 2640806"/>
              <a:gd name="connsiteY100" fmla="*/ 1047885 h 1907515"/>
              <a:gd name="connsiteX101" fmla="*/ 1890713 w 2640806"/>
              <a:gd name="connsiteY101" fmla="*/ 1019310 h 1907515"/>
              <a:gd name="connsiteX102" fmla="*/ 1854994 w 2640806"/>
              <a:gd name="connsiteY102" fmla="*/ 969304 h 1907515"/>
              <a:gd name="connsiteX103" fmla="*/ 1814513 w 2640806"/>
              <a:gd name="connsiteY103" fmla="*/ 971685 h 1907515"/>
              <a:gd name="connsiteX104" fmla="*/ 1778794 w 2640806"/>
              <a:gd name="connsiteY104" fmla="*/ 1000260 h 1907515"/>
              <a:gd name="connsiteX105" fmla="*/ 1721644 w 2640806"/>
              <a:gd name="connsiteY105" fmla="*/ 1031216 h 1907515"/>
              <a:gd name="connsiteX106" fmla="*/ 1671638 w 2640806"/>
              <a:gd name="connsiteY106" fmla="*/ 1031216 h 1907515"/>
              <a:gd name="connsiteX107" fmla="*/ 1631157 w 2640806"/>
              <a:gd name="connsiteY107" fmla="*/ 1009785 h 1907515"/>
              <a:gd name="connsiteX108" fmla="*/ 1604963 w 2640806"/>
              <a:gd name="connsiteY108" fmla="*/ 993116 h 1907515"/>
              <a:gd name="connsiteX109" fmla="*/ 1583532 w 2640806"/>
              <a:gd name="connsiteY109" fmla="*/ 952635 h 1907515"/>
              <a:gd name="connsiteX110" fmla="*/ 1562100 w 2640806"/>
              <a:gd name="connsiteY110" fmla="*/ 919297 h 1907515"/>
              <a:gd name="connsiteX111" fmla="*/ 1516857 w 2640806"/>
              <a:gd name="connsiteY111" fmla="*/ 926440 h 1907515"/>
              <a:gd name="connsiteX112" fmla="*/ 1471613 w 2640806"/>
              <a:gd name="connsiteY112" fmla="*/ 897865 h 1907515"/>
              <a:gd name="connsiteX113" fmla="*/ 1438275 w 2640806"/>
              <a:gd name="connsiteY113" fmla="*/ 847859 h 1907515"/>
              <a:gd name="connsiteX114" fmla="*/ 1433513 w 2640806"/>
              <a:gd name="connsiteY114" fmla="*/ 819284 h 1907515"/>
              <a:gd name="connsiteX115" fmla="*/ 1409700 w 2640806"/>
              <a:gd name="connsiteY115" fmla="*/ 804996 h 1907515"/>
              <a:gd name="connsiteX116" fmla="*/ 1369219 w 2640806"/>
              <a:gd name="connsiteY116" fmla="*/ 807377 h 1907515"/>
              <a:gd name="connsiteX117" fmla="*/ 1309688 w 2640806"/>
              <a:gd name="connsiteY117" fmla="*/ 807377 h 1907515"/>
              <a:gd name="connsiteX118" fmla="*/ 1281113 w 2640806"/>
              <a:gd name="connsiteY118" fmla="*/ 812140 h 1907515"/>
              <a:gd name="connsiteX119" fmla="*/ 1257300 w 2640806"/>
              <a:gd name="connsiteY119" fmla="*/ 835952 h 1907515"/>
              <a:gd name="connsiteX120" fmla="*/ 1221582 w 2640806"/>
              <a:gd name="connsiteY120" fmla="*/ 838334 h 1907515"/>
              <a:gd name="connsiteX121" fmla="*/ 1188244 w 2640806"/>
              <a:gd name="connsiteY121" fmla="*/ 835952 h 1907515"/>
              <a:gd name="connsiteX122" fmla="*/ 1143000 w 2640806"/>
              <a:gd name="connsiteY122" fmla="*/ 821665 h 1907515"/>
              <a:gd name="connsiteX123" fmla="*/ 1109663 w 2640806"/>
              <a:gd name="connsiteY123" fmla="*/ 838334 h 1907515"/>
              <a:gd name="connsiteX124" fmla="*/ 1083469 w 2640806"/>
              <a:gd name="connsiteY124" fmla="*/ 866909 h 1907515"/>
              <a:gd name="connsiteX125" fmla="*/ 1054894 w 2640806"/>
              <a:gd name="connsiteY125" fmla="*/ 885959 h 1907515"/>
              <a:gd name="connsiteX126" fmla="*/ 1064419 w 2640806"/>
              <a:gd name="connsiteY126" fmla="*/ 926440 h 1907515"/>
              <a:gd name="connsiteX127" fmla="*/ 1059657 w 2640806"/>
              <a:gd name="connsiteY127" fmla="*/ 985971 h 1907515"/>
              <a:gd name="connsiteX128" fmla="*/ 1038225 w 2640806"/>
              <a:gd name="connsiteY128" fmla="*/ 933584 h 1907515"/>
              <a:gd name="connsiteX129" fmla="*/ 1028700 w 2640806"/>
              <a:gd name="connsiteY129" fmla="*/ 902627 h 1907515"/>
              <a:gd name="connsiteX130" fmla="*/ 1009650 w 2640806"/>
              <a:gd name="connsiteY130" fmla="*/ 897865 h 1907515"/>
              <a:gd name="connsiteX131" fmla="*/ 997744 w 2640806"/>
              <a:gd name="connsiteY131" fmla="*/ 921677 h 1907515"/>
              <a:gd name="connsiteX132" fmla="*/ 969169 w 2640806"/>
              <a:gd name="connsiteY132" fmla="*/ 924059 h 1907515"/>
              <a:gd name="connsiteX133" fmla="*/ 935832 w 2640806"/>
              <a:gd name="connsiteY133" fmla="*/ 916915 h 1907515"/>
              <a:gd name="connsiteX134" fmla="*/ 912019 w 2640806"/>
              <a:gd name="connsiteY134" fmla="*/ 935965 h 1907515"/>
              <a:gd name="connsiteX135" fmla="*/ 873919 w 2640806"/>
              <a:gd name="connsiteY135" fmla="*/ 945490 h 1907515"/>
              <a:gd name="connsiteX136" fmla="*/ 842963 w 2640806"/>
              <a:gd name="connsiteY136" fmla="*/ 935965 h 1907515"/>
              <a:gd name="connsiteX137" fmla="*/ 802482 w 2640806"/>
              <a:gd name="connsiteY137" fmla="*/ 912152 h 1907515"/>
              <a:gd name="connsiteX138" fmla="*/ 785813 w 2640806"/>
              <a:gd name="connsiteY138" fmla="*/ 881196 h 1907515"/>
              <a:gd name="connsiteX139" fmla="*/ 776288 w 2640806"/>
              <a:gd name="connsiteY139" fmla="*/ 866909 h 1907515"/>
              <a:gd name="connsiteX140" fmla="*/ 800100 w 2640806"/>
              <a:gd name="connsiteY140" fmla="*/ 850240 h 1907515"/>
              <a:gd name="connsiteX141" fmla="*/ 800100 w 2640806"/>
              <a:gd name="connsiteY141" fmla="*/ 793090 h 1907515"/>
              <a:gd name="connsiteX142" fmla="*/ 776288 w 2640806"/>
              <a:gd name="connsiteY142" fmla="*/ 783565 h 1907515"/>
              <a:gd name="connsiteX143" fmla="*/ 719138 w 2640806"/>
              <a:gd name="connsiteY143" fmla="*/ 788327 h 1907515"/>
              <a:gd name="connsiteX144" fmla="*/ 688182 w 2640806"/>
              <a:gd name="connsiteY144" fmla="*/ 781184 h 1907515"/>
              <a:gd name="connsiteX145" fmla="*/ 673894 w 2640806"/>
              <a:gd name="connsiteY145" fmla="*/ 754990 h 1907515"/>
              <a:gd name="connsiteX146" fmla="*/ 652463 w 2640806"/>
              <a:gd name="connsiteY146" fmla="*/ 731177 h 1907515"/>
              <a:gd name="connsiteX147" fmla="*/ 619125 w 2640806"/>
              <a:gd name="connsiteY147" fmla="*/ 709746 h 1907515"/>
              <a:gd name="connsiteX148" fmla="*/ 590550 w 2640806"/>
              <a:gd name="connsiteY148" fmla="*/ 716890 h 1907515"/>
              <a:gd name="connsiteX149" fmla="*/ 566738 w 2640806"/>
              <a:gd name="connsiteY149" fmla="*/ 719271 h 1907515"/>
              <a:gd name="connsiteX150" fmla="*/ 569119 w 2640806"/>
              <a:gd name="connsiteY150" fmla="*/ 750227 h 1907515"/>
              <a:gd name="connsiteX151" fmla="*/ 604838 w 2640806"/>
              <a:gd name="connsiteY151" fmla="*/ 764515 h 1907515"/>
              <a:gd name="connsiteX152" fmla="*/ 571500 w 2640806"/>
              <a:gd name="connsiteY152" fmla="*/ 778802 h 1907515"/>
              <a:gd name="connsiteX153" fmla="*/ 545307 w 2640806"/>
              <a:gd name="connsiteY153" fmla="*/ 795471 h 1907515"/>
              <a:gd name="connsiteX154" fmla="*/ 569119 w 2640806"/>
              <a:gd name="connsiteY154" fmla="*/ 814521 h 1907515"/>
              <a:gd name="connsiteX155" fmla="*/ 550069 w 2640806"/>
              <a:gd name="connsiteY155" fmla="*/ 833571 h 1907515"/>
              <a:gd name="connsiteX156" fmla="*/ 523875 w 2640806"/>
              <a:gd name="connsiteY156" fmla="*/ 840715 h 1907515"/>
              <a:gd name="connsiteX157" fmla="*/ 511969 w 2640806"/>
              <a:gd name="connsiteY157" fmla="*/ 862146 h 1907515"/>
              <a:gd name="connsiteX158" fmla="*/ 535782 w 2640806"/>
              <a:gd name="connsiteY158" fmla="*/ 883577 h 1907515"/>
              <a:gd name="connsiteX159" fmla="*/ 542925 w 2640806"/>
              <a:gd name="connsiteY159" fmla="*/ 914534 h 1907515"/>
              <a:gd name="connsiteX160" fmla="*/ 557213 w 2640806"/>
              <a:gd name="connsiteY160" fmla="*/ 947871 h 1907515"/>
              <a:gd name="connsiteX161" fmla="*/ 533400 w 2640806"/>
              <a:gd name="connsiteY161" fmla="*/ 955015 h 1907515"/>
              <a:gd name="connsiteX162" fmla="*/ 528638 w 2640806"/>
              <a:gd name="connsiteY162" fmla="*/ 988352 h 1907515"/>
              <a:gd name="connsiteX163" fmla="*/ 550069 w 2640806"/>
              <a:gd name="connsiteY163" fmla="*/ 1002640 h 1907515"/>
              <a:gd name="connsiteX164" fmla="*/ 573882 w 2640806"/>
              <a:gd name="connsiteY164" fmla="*/ 990734 h 1907515"/>
              <a:gd name="connsiteX165" fmla="*/ 588169 w 2640806"/>
              <a:gd name="connsiteY165" fmla="*/ 1012165 h 1907515"/>
              <a:gd name="connsiteX166" fmla="*/ 588169 w 2640806"/>
              <a:gd name="connsiteY166" fmla="*/ 1012165 h 1907515"/>
              <a:gd name="connsiteX167" fmla="*/ 614363 w 2640806"/>
              <a:gd name="connsiteY167" fmla="*/ 1038359 h 1907515"/>
              <a:gd name="connsiteX168" fmla="*/ 602457 w 2640806"/>
              <a:gd name="connsiteY168" fmla="*/ 1064552 h 1907515"/>
              <a:gd name="connsiteX169" fmla="*/ 588169 w 2640806"/>
              <a:gd name="connsiteY169" fmla="*/ 1081221 h 1907515"/>
              <a:gd name="connsiteX170" fmla="*/ 600075 w 2640806"/>
              <a:gd name="connsiteY170" fmla="*/ 1119321 h 1907515"/>
              <a:gd name="connsiteX171" fmla="*/ 609600 w 2640806"/>
              <a:gd name="connsiteY171" fmla="*/ 1138371 h 1907515"/>
              <a:gd name="connsiteX172" fmla="*/ 609600 w 2640806"/>
              <a:gd name="connsiteY172" fmla="*/ 1138371 h 1907515"/>
              <a:gd name="connsiteX173" fmla="*/ 640557 w 2640806"/>
              <a:gd name="connsiteY173" fmla="*/ 1155040 h 1907515"/>
              <a:gd name="connsiteX174" fmla="*/ 642938 w 2640806"/>
              <a:gd name="connsiteY174" fmla="*/ 1188377 h 1907515"/>
              <a:gd name="connsiteX175" fmla="*/ 681038 w 2640806"/>
              <a:gd name="connsiteY175" fmla="*/ 1205046 h 1907515"/>
              <a:gd name="connsiteX176" fmla="*/ 781050 w 2640806"/>
              <a:gd name="connsiteY176" fmla="*/ 1228859 h 1907515"/>
              <a:gd name="connsiteX177" fmla="*/ 797719 w 2640806"/>
              <a:gd name="connsiteY177" fmla="*/ 1245527 h 1907515"/>
              <a:gd name="connsiteX178" fmla="*/ 828675 w 2640806"/>
              <a:gd name="connsiteY178" fmla="*/ 1262196 h 1907515"/>
              <a:gd name="connsiteX179" fmla="*/ 852488 w 2640806"/>
              <a:gd name="connsiteY179" fmla="*/ 1238384 h 1907515"/>
              <a:gd name="connsiteX180" fmla="*/ 864394 w 2640806"/>
              <a:gd name="connsiteY180" fmla="*/ 1262196 h 1907515"/>
              <a:gd name="connsiteX181" fmla="*/ 926307 w 2640806"/>
              <a:gd name="connsiteY181" fmla="*/ 1269340 h 1907515"/>
              <a:gd name="connsiteX182" fmla="*/ 940594 w 2640806"/>
              <a:gd name="connsiteY182" fmla="*/ 1286009 h 1907515"/>
              <a:gd name="connsiteX183" fmla="*/ 966788 w 2640806"/>
              <a:gd name="connsiteY183" fmla="*/ 1326490 h 1907515"/>
              <a:gd name="connsiteX184" fmla="*/ 1004888 w 2640806"/>
              <a:gd name="connsiteY184" fmla="*/ 1350302 h 1907515"/>
              <a:gd name="connsiteX185" fmla="*/ 1064419 w 2640806"/>
              <a:gd name="connsiteY185" fmla="*/ 1376496 h 1907515"/>
              <a:gd name="connsiteX186" fmla="*/ 1104900 w 2640806"/>
              <a:gd name="connsiteY186" fmla="*/ 1395546 h 1907515"/>
              <a:gd name="connsiteX187" fmla="*/ 1152525 w 2640806"/>
              <a:gd name="connsiteY187" fmla="*/ 1395546 h 1907515"/>
              <a:gd name="connsiteX188" fmla="*/ 1216819 w 2640806"/>
              <a:gd name="connsiteY188" fmla="*/ 1409834 h 1907515"/>
              <a:gd name="connsiteX189" fmla="*/ 1283494 w 2640806"/>
              <a:gd name="connsiteY189" fmla="*/ 1424121 h 1907515"/>
              <a:gd name="connsiteX190" fmla="*/ 1323975 w 2640806"/>
              <a:gd name="connsiteY190" fmla="*/ 1466984 h 1907515"/>
              <a:gd name="connsiteX191" fmla="*/ 1369219 w 2640806"/>
              <a:gd name="connsiteY191" fmla="*/ 1514609 h 1907515"/>
              <a:gd name="connsiteX192" fmla="*/ 1400175 w 2640806"/>
              <a:gd name="connsiteY192" fmla="*/ 1576522 h 1907515"/>
              <a:gd name="connsiteX193" fmla="*/ 1459707 w 2640806"/>
              <a:gd name="connsiteY193" fmla="*/ 1669391 h 1907515"/>
              <a:gd name="connsiteX194" fmla="*/ 1519238 w 2640806"/>
              <a:gd name="connsiteY194" fmla="*/ 1690822 h 1907515"/>
              <a:gd name="connsiteX195" fmla="*/ 1564482 w 2640806"/>
              <a:gd name="connsiteY195" fmla="*/ 1690822 h 1907515"/>
              <a:gd name="connsiteX196" fmla="*/ 1614488 w 2640806"/>
              <a:gd name="connsiteY196" fmla="*/ 1707490 h 1907515"/>
              <a:gd name="connsiteX197" fmla="*/ 1638300 w 2640806"/>
              <a:gd name="connsiteY197" fmla="*/ 1712252 h 1907515"/>
              <a:gd name="connsiteX198" fmla="*/ 1693069 w 2640806"/>
              <a:gd name="connsiteY198" fmla="*/ 1764640 h 1907515"/>
              <a:gd name="connsiteX199" fmla="*/ 1719263 w 2640806"/>
              <a:gd name="connsiteY199" fmla="*/ 1817028 h 1907515"/>
              <a:gd name="connsiteX200" fmla="*/ 1754981 w 2640806"/>
              <a:gd name="connsiteY200" fmla="*/ 1876559 h 1907515"/>
              <a:gd name="connsiteX201" fmla="*/ 1704975 w 2640806"/>
              <a:gd name="connsiteY201" fmla="*/ 1831315 h 1907515"/>
              <a:gd name="connsiteX202" fmla="*/ 1693069 w 2640806"/>
              <a:gd name="connsiteY202" fmla="*/ 1788453 h 1907515"/>
              <a:gd name="connsiteX203" fmla="*/ 1647825 w 2640806"/>
              <a:gd name="connsiteY203" fmla="*/ 1747972 h 1907515"/>
              <a:gd name="connsiteX204" fmla="*/ 1609725 w 2640806"/>
              <a:gd name="connsiteY204" fmla="*/ 1724160 h 1907515"/>
              <a:gd name="connsiteX205" fmla="*/ 1566863 w 2640806"/>
              <a:gd name="connsiteY205" fmla="*/ 1717016 h 1907515"/>
              <a:gd name="connsiteX206" fmla="*/ 1526382 w 2640806"/>
              <a:gd name="connsiteY206" fmla="*/ 1717016 h 1907515"/>
              <a:gd name="connsiteX207" fmla="*/ 1483519 w 2640806"/>
              <a:gd name="connsiteY207" fmla="*/ 1707491 h 1907515"/>
              <a:gd name="connsiteX208" fmla="*/ 1447800 w 2640806"/>
              <a:gd name="connsiteY208" fmla="*/ 1695585 h 1907515"/>
              <a:gd name="connsiteX209" fmla="*/ 1419225 w 2640806"/>
              <a:gd name="connsiteY209" fmla="*/ 1657485 h 1907515"/>
              <a:gd name="connsiteX210" fmla="*/ 1412082 w 2640806"/>
              <a:gd name="connsiteY210" fmla="*/ 1628910 h 1907515"/>
              <a:gd name="connsiteX211" fmla="*/ 1343025 w 2640806"/>
              <a:gd name="connsiteY211" fmla="*/ 1528896 h 1907515"/>
              <a:gd name="connsiteX212" fmla="*/ 1297782 w 2640806"/>
              <a:gd name="connsiteY212" fmla="*/ 1483652 h 1907515"/>
              <a:gd name="connsiteX213" fmla="*/ 1262063 w 2640806"/>
              <a:gd name="connsiteY213" fmla="*/ 1450315 h 1907515"/>
              <a:gd name="connsiteX214" fmla="*/ 1228725 w 2640806"/>
              <a:gd name="connsiteY214" fmla="*/ 1431265 h 1907515"/>
              <a:gd name="connsiteX215" fmla="*/ 1159669 w 2640806"/>
              <a:gd name="connsiteY215" fmla="*/ 1426502 h 1907515"/>
              <a:gd name="connsiteX216" fmla="*/ 1102519 w 2640806"/>
              <a:gd name="connsiteY216" fmla="*/ 1424121 h 1907515"/>
              <a:gd name="connsiteX217" fmla="*/ 1062038 w 2640806"/>
              <a:gd name="connsiteY217" fmla="*/ 1407452 h 1907515"/>
              <a:gd name="connsiteX218" fmla="*/ 1014413 w 2640806"/>
              <a:gd name="connsiteY218" fmla="*/ 1388402 h 1907515"/>
              <a:gd name="connsiteX219" fmla="*/ 983457 w 2640806"/>
              <a:gd name="connsiteY219" fmla="*/ 1366971 h 1907515"/>
              <a:gd name="connsiteX220" fmla="*/ 942975 w 2640806"/>
              <a:gd name="connsiteY220" fmla="*/ 1343159 h 1907515"/>
              <a:gd name="connsiteX221" fmla="*/ 900113 w 2640806"/>
              <a:gd name="connsiteY221" fmla="*/ 1319346 h 1907515"/>
              <a:gd name="connsiteX222" fmla="*/ 912019 w 2640806"/>
              <a:gd name="connsiteY222" fmla="*/ 1364590 h 1907515"/>
              <a:gd name="connsiteX223" fmla="*/ 923925 w 2640806"/>
              <a:gd name="connsiteY223" fmla="*/ 1409834 h 1907515"/>
              <a:gd name="connsiteX224" fmla="*/ 938213 w 2640806"/>
              <a:gd name="connsiteY224" fmla="*/ 1450315 h 1907515"/>
              <a:gd name="connsiteX225" fmla="*/ 962025 w 2640806"/>
              <a:gd name="connsiteY225" fmla="*/ 1497940 h 1907515"/>
              <a:gd name="connsiteX226" fmla="*/ 971550 w 2640806"/>
              <a:gd name="connsiteY226" fmla="*/ 1550327 h 1907515"/>
              <a:gd name="connsiteX227" fmla="*/ 1002507 w 2640806"/>
              <a:gd name="connsiteY227" fmla="*/ 1614621 h 1907515"/>
              <a:gd name="connsiteX228" fmla="*/ 1021557 w 2640806"/>
              <a:gd name="connsiteY228" fmla="*/ 1647959 h 1907515"/>
              <a:gd name="connsiteX229" fmla="*/ 1035844 w 2640806"/>
              <a:gd name="connsiteY229" fmla="*/ 1671771 h 1907515"/>
              <a:gd name="connsiteX230" fmla="*/ 1102519 w 2640806"/>
              <a:gd name="connsiteY230" fmla="*/ 1678915 h 1907515"/>
              <a:gd name="connsiteX231" fmla="*/ 1154907 w 2640806"/>
              <a:gd name="connsiteY231" fmla="*/ 1697965 h 1907515"/>
              <a:gd name="connsiteX232" fmla="*/ 1171575 w 2640806"/>
              <a:gd name="connsiteY232" fmla="*/ 1709871 h 1907515"/>
              <a:gd name="connsiteX233" fmla="*/ 1176338 w 2640806"/>
              <a:gd name="connsiteY233" fmla="*/ 1717015 h 1907515"/>
              <a:gd name="connsiteX234" fmla="*/ 1178719 w 2640806"/>
              <a:gd name="connsiteY234" fmla="*/ 1726540 h 1907515"/>
              <a:gd name="connsiteX235" fmla="*/ 1181100 w 2640806"/>
              <a:gd name="connsiteY235" fmla="*/ 1728921 h 1907515"/>
              <a:gd name="connsiteX236" fmla="*/ 1240632 w 2640806"/>
              <a:gd name="connsiteY236" fmla="*/ 1790835 h 1907515"/>
              <a:gd name="connsiteX237" fmla="*/ 1273969 w 2640806"/>
              <a:gd name="connsiteY237" fmla="*/ 1819410 h 1907515"/>
              <a:gd name="connsiteX238" fmla="*/ 1304925 w 2640806"/>
              <a:gd name="connsiteY238" fmla="*/ 1845603 h 1907515"/>
              <a:gd name="connsiteX239" fmla="*/ 1359694 w 2640806"/>
              <a:gd name="connsiteY239" fmla="*/ 1907515 h 1907515"/>
              <a:gd name="connsiteX240" fmla="*/ 1169194 w 2640806"/>
              <a:gd name="connsiteY240" fmla="*/ 1800359 h 1907515"/>
              <a:gd name="connsiteX241" fmla="*/ 1140619 w 2640806"/>
              <a:gd name="connsiteY241" fmla="*/ 1745590 h 1907515"/>
              <a:gd name="connsiteX242" fmla="*/ 1121569 w 2640806"/>
              <a:gd name="connsiteY242" fmla="*/ 1726540 h 1907515"/>
              <a:gd name="connsiteX243" fmla="*/ 1128713 w 2640806"/>
              <a:gd name="connsiteY243" fmla="*/ 1790834 h 1907515"/>
              <a:gd name="connsiteX244" fmla="*/ 1119188 w 2640806"/>
              <a:gd name="connsiteY244" fmla="*/ 1790834 h 1907515"/>
              <a:gd name="connsiteX245" fmla="*/ 1088232 w 2640806"/>
              <a:gd name="connsiteY245" fmla="*/ 1740827 h 1907515"/>
              <a:gd name="connsiteX246" fmla="*/ 1057275 w 2640806"/>
              <a:gd name="connsiteY246" fmla="*/ 1717015 h 1907515"/>
              <a:gd name="connsiteX247" fmla="*/ 1042988 w 2640806"/>
              <a:gd name="connsiteY247" fmla="*/ 1745590 h 1907515"/>
              <a:gd name="connsiteX248" fmla="*/ 1021557 w 2640806"/>
              <a:gd name="connsiteY248" fmla="*/ 1750352 h 1907515"/>
              <a:gd name="connsiteX249" fmla="*/ 985838 w 2640806"/>
              <a:gd name="connsiteY249" fmla="*/ 1697965 h 1907515"/>
              <a:gd name="connsiteX250" fmla="*/ 919163 w 2640806"/>
              <a:gd name="connsiteY250" fmla="*/ 1671771 h 1907515"/>
              <a:gd name="connsiteX251" fmla="*/ 876300 w 2640806"/>
              <a:gd name="connsiteY251" fmla="*/ 1638434 h 1907515"/>
              <a:gd name="connsiteX252" fmla="*/ 857250 w 2640806"/>
              <a:gd name="connsiteY252" fmla="*/ 1576521 h 1907515"/>
              <a:gd name="connsiteX253" fmla="*/ 862013 w 2640806"/>
              <a:gd name="connsiteY253" fmla="*/ 1528896 h 1907515"/>
              <a:gd name="connsiteX254" fmla="*/ 864394 w 2640806"/>
              <a:gd name="connsiteY254" fmla="*/ 1464602 h 1907515"/>
              <a:gd name="connsiteX255" fmla="*/ 866775 w 2640806"/>
              <a:gd name="connsiteY255" fmla="*/ 1400309 h 1907515"/>
              <a:gd name="connsiteX256" fmla="*/ 862013 w 2640806"/>
              <a:gd name="connsiteY256" fmla="*/ 1333634 h 1907515"/>
              <a:gd name="connsiteX257" fmla="*/ 804863 w 2640806"/>
              <a:gd name="connsiteY257" fmla="*/ 1305059 h 1907515"/>
              <a:gd name="connsiteX258" fmla="*/ 754857 w 2640806"/>
              <a:gd name="connsiteY258" fmla="*/ 1281246 h 1907515"/>
              <a:gd name="connsiteX259" fmla="*/ 692944 w 2640806"/>
              <a:gd name="connsiteY259" fmla="*/ 1250290 h 1907515"/>
              <a:gd name="connsiteX260" fmla="*/ 609600 w 2640806"/>
              <a:gd name="connsiteY260" fmla="*/ 1209809 h 1907515"/>
              <a:gd name="connsiteX261" fmla="*/ 566738 w 2640806"/>
              <a:gd name="connsiteY261" fmla="*/ 1183615 h 1907515"/>
              <a:gd name="connsiteX262" fmla="*/ 528638 w 2640806"/>
              <a:gd name="connsiteY262" fmla="*/ 1138371 h 1907515"/>
              <a:gd name="connsiteX263" fmla="*/ 523875 w 2640806"/>
              <a:gd name="connsiteY263" fmla="*/ 1109796 h 1907515"/>
              <a:gd name="connsiteX264" fmla="*/ 550069 w 2640806"/>
              <a:gd name="connsiteY264" fmla="*/ 1090746 h 1907515"/>
              <a:gd name="connsiteX265" fmla="*/ 561975 w 2640806"/>
              <a:gd name="connsiteY265" fmla="*/ 1064552 h 1907515"/>
              <a:gd name="connsiteX266" fmla="*/ 547688 w 2640806"/>
              <a:gd name="connsiteY266" fmla="*/ 1040740 h 1907515"/>
              <a:gd name="connsiteX267" fmla="*/ 490538 w 2640806"/>
              <a:gd name="connsiteY267" fmla="*/ 1076459 h 1907515"/>
              <a:gd name="connsiteX268" fmla="*/ 447675 w 2640806"/>
              <a:gd name="connsiteY268" fmla="*/ 1057409 h 1907515"/>
              <a:gd name="connsiteX269" fmla="*/ 454819 w 2640806"/>
              <a:gd name="connsiteY269" fmla="*/ 1026452 h 1907515"/>
              <a:gd name="connsiteX270" fmla="*/ 461963 w 2640806"/>
              <a:gd name="connsiteY270" fmla="*/ 988352 h 1907515"/>
              <a:gd name="connsiteX271" fmla="*/ 459582 w 2640806"/>
              <a:gd name="connsiteY271" fmla="*/ 976446 h 1907515"/>
              <a:gd name="connsiteX272" fmla="*/ 419100 w 2640806"/>
              <a:gd name="connsiteY272" fmla="*/ 959777 h 1907515"/>
              <a:gd name="connsiteX273" fmla="*/ 392907 w 2640806"/>
              <a:gd name="connsiteY273" fmla="*/ 905009 h 1907515"/>
              <a:gd name="connsiteX274" fmla="*/ 395288 w 2640806"/>
              <a:gd name="connsiteY274" fmla="*/ 857384 h 1907515"/>
              <a:gd name="connsiteX275" fmla="*/ 433388 w 2640806"/>
              <a:gd name="connsiteY275" fmla="*/ 835952 h 1907515"/>
              <a:gd name="connsiteX276" fmla="*/ 431007 w 2640806"/>
              <a:gd name="connsiteY276" fmla="*/ 800234 h 1907515"/>
              <a:gd name="connsiteX277" fmla="*/ 400050 w 2640806"/>
              <a:gd name="connsiteY277" fmla="*/ 819284 h 1907515"/>
              <a:gd name="connsiteX278" fmla="*/ 397669 w 2640806"/>
              <a:gd name="connsiteY278" fmla="*/ 781184 h 1907515"/>
              <a:gd name="connsiteX279" fmla="*/ 419100 w 2640806"/>
              <a:gd name="connsiteY279" fmla="*/ 743084 h 1907515"/>
              <a:gd name="connsiteX280" fmla="*/ 421482 w 2640806"/>
              <a:gd name="connsiteY280" fmla="*/ 695459 h 1907515"/>
              <a:gd name="connsiteX281" fmla="*/ 428625 w 2640806"/>
              <a:gd name="connsiteY281" fmla="*/ 669265 h 1907515"/>
              <a:gd name="connsiteX282" fmla="*/ 383382 w 2640806"/>
              <a:gd name="connsiteY282" fmla="*/ 669265 h 1907515"/>
              <a:gd name="connsiteX283" fmla="*/ 385763 w 2640806"/>
              <a:gd name="connsiteY283" fmla="*/ 619259 h 1907515"/>
              <a:gd name="connsiteX284" fmla="*/ 423863 w 2640806"/>
              <a:gd name="connsiteY284" fmla="*/ 602590 h 1907515"/>
              <a:gd name="connsiteX285" fmla="*/ 445294 w 2640806"/>
              <a:gd name="connsiteY285" fmla="*/ 562109 h 1907515"/>
              <a:gd name="connsiteX286" fmla="*/ 469107 w 2640806"/>
              <a:gd name="connsiteY286" fmla="*/ 526390 h 1907515"/>
              <a:gd name="connsiteX287" fmla="*/ 438150 w 2640806"/>
              <a:gd name="connsiteY287" fmla="*/ 519246 h 1907515"/>
              <a:gd name="connsiteX288" fmla="*/ 409575 w 2640806"/>
              <a:gd name="connsiteY288" fmla="*/ 521627 h 1907515"/>
              <a:gd name="connsiteX289" fmla="*/ 400050 w 2640806"/>
              <a:gd name="connsiteY289" fmla="*/ 552584 h 1907515"/>
              <a:gd name="connsiteX290" fmla="*/ 381000 w 2640806"/>
              <a:gd name="connsiteY290" fmla="*/ 588302 h 1907515"/>
              <a:gd name="connsiteX291" fmla="*/ 333375 w 2640806"/>
              <a:gd name="connsiteY291" fmla="*/ 614496 h 1907515"/>
              <a:gd name="connsiteX292" fmla="*/ 285750 w 2640806"/>
              <a:gd name="connsiteY292" fmla="*/ 635927 h 1907515"/>
              <a:gd name="connsiteX293" fmla="*/ 230982 w 2640806"/>
              <a:gd name="connsiteY293" fmla="*/ 643071 h 1907515"/>
              <a:gd name="connsiteX294" fmla="*/ 159544 w 2640806"/>
              <a:gd name="connsiteY294" fmla="*/ 631165 h 1907515"/>
              <a:gd name="connsiteX295" fmla="*/ 230982 w 2640806"/>
              <a:gd name="connsiteY295" fmla="*/ 612115 h 1907515"/>
              <a:gd name="connsiteX296" fmla="*/ 233363 w 2640806"/>
              <a:gd name="connsiteY296" fmla="*/ 581159 h 1907515"/>
              <a:gd name="connsiteX297" fmla="*/ 204788 w 2640806"/>
              <a:gd name="connsiteY297" fmla="*/ 557346 h 1907515"/>
              <a:gd name="connsiteX298" fmla="*/ 223838 w 2640806"/>
              <a:gd name="connsiteY298" fmla="*/ 531152 h 1907515"/>
              <a:gd name="connsiteX299" fmla="*/ 221457 w 2640806"/>
              <a:gd name="connsiteY299" fmla="*/ 495434 h 1907515"/>
              <a:gd name="connsiteX300" fmla="*/ 221457 w 2640806"/>
              <a:gd name="connsiteY300" fmla="*/ 495434 h 1907515"/>
              <a:gd name="connsiteX301" fmla="*/ 166688 w 2640806"/>
              <a:gd name="connsiteY301" fmla="*/ 500196 h 1907515"/>
              <a:gd name="connsiteX302" fmla="*/ 157163 w 2640806"/>
              <a:gd name="connsiteY302" fmla="*/ 533534 h 1907515"/>
              <a:gd name="connsiteX303" fmla="*/ 159544 w 2640806"/>
              <a:gd name="connsiteY303" fmla="*/ 478765 h 1907515"/>
              <a:gd name="connsiteX304" fmla="*/ 192882 w 2640806"/>
              <a:gd name="connsiteY304" fmla="*/ 433521 h 1907515"/>
              <a:gd name="connsiteX305" fmla="*/ 214313 w 2640806"/>
              <a:gd name="connsiteY305" fmla="*/ 414471 h 1907515"/>
              <a:gd name="connsiteX306" fmla="*/ 245269 w 2640806"/>
              <a:gd name="connsiteY306" fmla="*/ 393040 h 1907515"/>
              <a:gd name="connsiteX307" fmla="*/ 197644 w 2640806"/>
              <a:gd name="connsiteY307" fmla="*/ 378752 h 1907515"/>
              <a:gd name="connsiteX308" fmla="*/ 133350 w 2640806"/>
              <a:gd name="connsiteY308" fmla="*/ 378752 h 1907515"/>
              <a:gd name="connsiteX309" fmla="*/ 109538 w 2640806"/>
              <a:gd name="connsiteY309" fmla="*/ 378752 h 1907515"/>
              <a:gd name="connsiteX310" fmla="*/ 107157 w 2640806"/>
              <a:gd name="connsiteY310" fmla="*/ 433521 h 1907515"/>
              <a:gd name="connsiteX311" fmla="*/ 61913 w 2640806"/>
              <a:gd name="connsiteY311" fmla="*/ 378752 h 1907515"/>
              <a:gd name="connsiteX312" fmla="*/ 0 w 2640806"/>
              <a:gd name="connsiteY312" fmla="*/ 359702 h 1907515"/>
              <a:gd name="connsiteX313" fmla="*/ 0 w 2640806"/>
              <a:gd name="connsiteY313" fmla="*/ 338271 h 1907515"/>
              <a:gd name="connsiteX314" fmla="*/ 35719 w 2640806"/>
              <a:gd name="connsiteY314" fmla="*/ 314459 h 1907515"/>
              <a:gd name="connsiteX315" fmla="*/ 66675 w 2640806"/>
              <a:gd name="connsiteY315" fmla="*/ 273977 h 1907515"/>
              <a:gd name="connsiteX316" fmla="*/ 54769 w 2640806"/>
              <a:gd name="connsiteY316" fmla="*/ 238259 h 1907515"/>
              <a:gd name="connsiteX317" fmla="*/ 35719 w 2640806"/>
              <a:gd name="connsiteY317" fmla="*/ 214446 h 1907515"/>
              <a:gd name="connsiteX318" fmla="*/ 61913 w 2640806"/>
              <a:gd name="connsiteY318" fmla="*/ 200159 h 1907515"/>
              <a:gd name="connsiteX319" fmla="*/ 71438 w 2640806"/>
              <a:gd name="connsiteY319" fmla="*/ 159677 h 1907515"/>
              <a:gd name="connsiteX320" fmla="*/ 57150 w 2640806"/>
              <a:gd name="connsiteY320" fmla="*/ 123959 h 1907515"/>
              <a:gd name="connsiteX321" fmla="*/ 21432 w 2640806"/>
              <a:gd name="connsiteY321" fmla="*/ 81096 h 1907515"/>
              <a:gd name="connsiteX322" fmla="*/ 66675 w 2640806"/>
              <a:gd name="connsiteY322" fmla="*/ 57284 h 1907515"/>
              <a:gd name="connsiteX323" fmla="*/ 95250 w 2640806"/>
              <a:gd name="connsiteY323" fmla="*/ 47759 h 1907515"/>
              <a:gd name="connsiteX324" fmla="*/ 190500 w 2640806"/>
              <a:gd name="connsiteY324" fmla="*/ 134 h 1907515"/>
              <a:gd name="connsiteX325" fmla="*/ 269081 w 2640806"/>
              <a:gd name="connsiteY325" fmla="*/ 62046 h 1907515"/>
              <a:gd name="connsiteX326" fmla="*/ 404813 w 2640806"/>
              <a:gd name="connsiteY326" fmla="*/ 171583 h 1907515"/>
              <a:gd name="connsiteX0" fmla="*/ 404813 w 2640806"/>
              <a:gd name="connsiteY0" fmla="*/ 171583 h 1907515"/>
              <a:gd name="connsiteX1" fmla="*/ 409575 w 2640806"/>
              <a:gd name="connsiteY1" fmla="*/ 219209 h 1907515"/>
              <a:gd name="connsiteX2" fmla="*/ 397669 w 2640806"/>
              <a:gd name="connsiteY2" fmla="*/ 278740 h 1907515"/>
              <a:gd name="connsiteX3" fmla="*/ 407194 w 2640806"/>
              <a:gd name="connsiteY3" fmla="*/ 321602 h 1907515"/>
              <a:gd name="connsiteX4" fmla="*/ 452438 w 2640806"/>
              <a:gd name="connsiteY4" fmla="*/ 354940 h 1907515"/>
              <a:gd name="connsiteX5" fmla="*/ 504825 w 2640806"/>
              <a:gd name="connsiteY5" fmla="*/ 378752 h 1907515"/>
              <a:gd name="connsiteX6" fmla="*/ 554832 w 2640806"/>
              <a:gd name="connsiteY6" fmla="*/ 366846 h 1907515"/>
              <a:gd name="connsiteX7" fmla="*/ 602457 w 2640806"/>
              <a:gd name="connsiteY7" fmla="*/ 369227 h 1907515"/>
              <a:gd name="connsiteX8" fmla="*/ 650082 w 2640806"/>
              <a:gd name="connsiteY8" fmla="*/ 373990 h 1907515"/>
              <a:gd name="connsiteX9" fmla="*/ 661988 w 2640806"/>
              <a:gd name="connsiteY9" fmla="*/ 402565 h 1907515"/>
              <a:gd name="connsiteX10" fmla="*/ 700088 w 2640806"/>
              <a:gd name="connsiteY10" fmla="*/ 431140 h 1907515"/>
              <a:gd name="connsiteX11" fmla="*/ 666750 w 2640806"/>
              <a:gd name="connsiteY11" fmla="*/ 447809 h 1907515"/>
              <a:gd name="connsiteX12" fmla="*/ 647700 w 2640806"/>
              <a:gd name="connsiteY12" fmla="*/ 469240 h 1907515"/>
              <a:gd name="connsiteX13" fmla="*/ 635794 w 2640806"/>
              <a:gd name="connsiteY13" fmla="*/ 509721 h 1907515"/>
              <a:gd name="connsiteX14" fmla="*/ 633413 w 2640806"/>
              <a:gd name="connsiteY14" fmla="*/ 545440 h 1907515"/>
              <a:gd name="connsiteX15" fmla="*/ 647700 w 2640806"/>
              <a:gd name="connsiteY15" fmla="*/ 559727 h 1907515"/>
              <a:gd name="connsiteX16" fmla="*/ 688182 w 2640806"/>
              <a:gd name="connsiteY16" fmla="*/ 552584 h 1907515"/>
              <a:gd name="connsiteX17" fmla="*/ 723900 w 2640806"/>
              <a:gd name="connsiteY17" fmla="*/ 557346 h 1907515"/>
              <a:gd name="connsiteX18" fmla="*/ 738188 w 2640806"/>
              <a:gd name="connsiteY18" fmla="*/ 583540 h 1907515"/>
              <a:gd name="connsiteX19" fmla="*/ 726282 w 2640806"/>
              <a:gd name="connsiteY19" fmla="*/ 612115 h 1907515"/>
              <a:gd name="connsiteX20" fmla="*/ 747713 w 2640806"/>
              <a:gd name="connsiteY20" fmla="*/ 633546 h 1907515"/>
              <a:gd name="connsiteX21" fmla="*/ 762000 w 2640806"/>
              <a:gd name="connsiteY21" fmla="*/ 647834 h 1907515"/>
              <a:gd name="connsiteX22" fmla="*/ 742950 w 2640806"/>
              <a:gd name="connsiteY22" fmla="*/ 664502 h 1907515"/>
              <a:gd name="connsiteX23" fmla="*/ 754857 w 2640806"/>
              <a:gd name="connsiteY23" fmla="*/ 690696 h 1907515"/>
              <a:gd name="connsiteX24" fmla="*/ 771525 w 2640806"/>
              <a:gd name="connsiteY24" fmla="*/ 704984 h 1907515"/>
              <a:gd name="connsiteX25" fmla="*/ 797719 w 2640806"/>
              <a:gd name="connsiteY25" fmla="*/ 697840 h 1907515"/>
              <a:gd name="connsiteX26" fmla="*/ 833438 w 2640806"/>
              <a:gd name="connsiteY26" fmla="*/ 724034 h 1907515"/>
              <a:gd name="connsiteX27" fmla="*/ 852488 w 2640806"/>
              <a:gd name="connsiteY27" fmla="*/ 766896 h 1907515"/>
              <a:gd name="connsiteX28" fmla="*/ 876300 w 2640806"/>
              <a:gd name="connsiteY28" fmla="*/ 804996 h 1907515"/>
              <a:gd name="connsiteX29" fmla="*/ 881063 w 2640806"/>
              <a:gd name="connsiteY29" fmla="*/ 833571 h 1907515"/>
              <a:gd name="connsiteX30" fmla="*/ 912019 w 2640806"/>
              <a:gd name="connsiteY30" fmla="*/ 831190 h 1907515"/>
              <a:gd name="connsiteX31" fmla="*/ 969169 w 2640806"/>
              <a:gd name="connsiteY31" fmla="*/ 826427 h 1907515"/>
              <a:gd name="connsiteX32" fmla="*/ 997744 w 2640806"/>
              <a:gd name="connsiteY32" fmla="*/ 826427 h 1907515"/>
              <a:gd name="connsiteX33" fmla="*/ 997744 w 2640806"/>
              <a:gd name="connsiteY33" fmla="*/ 793090 h 1907515"/>
              <a:gd name="connsiteX34" fmla="*/ 1021557 w 2640806"/>
              <a:gd name="connsiteY34" fmla="*/ 785946 h 1907515"/>
              <a:gd name="connsiteX35" fmla="*/ 1038225 w 2640806"/>
              <a:gd name="connsiteY35" fmla="*/ 816902 h 1907515"/>
              <a:gd name="connsiteX36" fmla="*/ 1078707 w 2640806"/>
              <a:gd name="connsiteY36" fmla="*/ 788327 h 1907515"/>
              <a:gd name="connsiteX37" fmla="*/ 1076325 w 2640806"/>
              <a:gd name="connsiteY37" fmla="*/ 754990 h 1907515"/>
              <a:gd name="connsiteX38" fmla="*/ 1078707 w 2640806"/>
              <a:gd name="connsiteY38" fmla="*/ 738321 h 1907515"/>
              <a:gd name="connsiteX39" fmla="*/ 1097757 w 2640806"/>
              <a:gd name="connsiteY39" fmla="*/ 735940 h 1907515"/>
              <a:gd name="connsiteX40" fmla="*/ 1107282 w 2640806"/>
              <a:gd name="connsiteY40" fmla="*/ 778802 h 1907515"/>
              <a:gd name="connsiteX41" fmla="*/ 1138238 w 2640806"/>
              <a:gd name="connsiteY41" fmla="*/ 747846 h 1907515"/>
              <a:gd name="connsiteX42" fmla="*/ 1181100 w 2640806"/>
              <a:gd name="connsiteY42" fmla="*/ 759752 h 1907515"/>
              <a:gd name="connsiteX43" fmla="*/ 1204913 w 2640806"/>
              <a:gd name="connsiteY43" fmla="*/ 771659 h 1907515"/>
              <a:gd name="connsiteX44" fmla="*/ 1221582 w 2640806"/>
              <a:gd name="connsiteY44" fmla="*/ 759752 h 1907515"/>
              <a:gd name="connsiteX45" fmla="*/ 1235869 w 2640806"/>
              <a:gd name="connsiteY45" fmla="*/ 731177 h 1907515"/>
              <a:gd name="connsiteX46" fmla="*/ 1273969 w 2640806"/>
              <a:gd name="connsiteY46" fmla="*/ 712127 h 1907515"/>
              <a:gd name="connsiteX47" fmla="*/ 1309688 w 2640806"/>
              <a:gd name="connsiteY47" fmla="*/ 738321 h 1907515"/>
              <a:gd name="connsiteX48" fmla="*/ 1335882 w 2640806"/>
              <a:gd name="connsiteY48" fmla="*/ 740702 h 1907515"/>
              <a:gd name="connsiteX49" fmla="*/ 1393032 w 2640806"/>
              <a:gd name="connsiteY49" fmla="*/ 726415 h 1907515"/>
              <a:gd name="connsiteX50" fmla="*/ 1419225 w 2640806"/>
              <a:gd name="connsiteY50" fmla="*/ 726415 h 1907515"/>
              <a:gd name="connsiteX51" fmla="*/ 1433513 w 2640806"/>
              <a:gd name="connsiteY51" fmla="*/ 690696 h 1907515"/>
              <a:gd name="connsiteX52" fmla="*/ 1466850 w 2640806"/>
              <a:gd name="connsiteY52" fmla="*/ 721652 h 1907515"/>
              <a:gd name="connsiteX53" fmla="*/ 1481138 w 2640806"/>
              <a:gd name="connsiteY53" fmla="*/ 738321 h 1907515"/>
              <a:gd name="connsiteX54" fmla="*/ 1512094 w 2640806"/>
              <a:gd name="connsiteY54" fmla="*/ 797852 h 1907515"/>
              <a:gd name="connsiteX55" fmla="*/ 1526382 w 2640806"/>
              <a:gd name="connsiteY55" fmla="*/ 835952 h 1907515"/>
              <a:gd name="connsiteX56" fmla="*/ 1543050 w 2640806"/>
              <a:gd name="connsiteY56" fmla="*/ 850240 h 1907515"/>
              <a:gd name="connsiteX57" fmla="*/ 1597819 w 2640806"/>
              <a:gd name="connsiteY57" fmla="*/ 866908 h 1907515"/>
              <a:gd name="connsiteX58" fmla="*/ 1631157 w 2640806"/>
              <a:gd name="connsiteY58" fmla="*/ 902628 h 1907515"/>
              <a:gd name="connsiteX59" fmla="*/ 1645444 w 2640806"/>
              <a:gd name="connsiteY59" fmla="*/ 947872 h 1907515"/>
              <a:gd name="connsiteX60" fmla="*/ 1688307 w 2640806"/>
              <a:gd name="connsiteY60" fmla="*/ 969303 h 1907515"/>
              <a:gd name="connsiteX61" fmla="*/ 1731169 w 2640806"/>
              <a:gd name="connsiteY61" fmla="*/ 964541 h 1907515"/>
              <a:gd name="connsiteX62" fmla="*/ 1778794 w 2640806"/>
              <a:gd name="connsiteY62" fmla="*/ 928822 h 1907515"/>
              <a:gd name="connsiteX63" fmla="*/ 1814513 w 2640806"/>
              <a:gd name="connsiteY63" fmla="*/ 916916 h 1907515"/>
              <a:gd name="connsiteX64" fmla="*/ 1869282 w 2640806"/>
              <a:gd name="connsiteY64" fmla="*/ 924059 h 1907515"/>
              <a:gd name="connsiteX65" fmla="*/ 1907382 w 2640806"/>
              <a:gd name="connsiteY65" fmla="*/ 940728 h 1907515"/>
              <a:gd name="connsiteX66" fmla="*/ 1933575 w 2640806"/>
              <a:gd name="connsiteY66" fmla="*/ 978828 h 1907515"/>
              <a:gd name="connsiteX67" fmla="*/ 1962150 w 2640806"/>
              <a:gd name="connsiteY67" fmla="*/ 971685 h 1907515"/>
              <a:gd name="connsiteX68" fmla="*/ 1988344 w 2640806"/>
              <a:gd name="connsiteY68" fmla="*/ 955016 h 1907515"/>
              <a:gd name="connsiteX69" fmla="*/ 2024063 w 2640806"/>
              <a:gd name="connsiteY69" fmla="*/ 933585 h 1907515"/>
              <a:gd name="connsiteX70" fmla="*/ 2057400 w 2640806"/>
              <a:gd name="connsiteY70" fmla="*/ 950253 h 1907515"/>
              <a:gd name="connsiteX71" fmla="*/ 2081213 w 2640806"/>
              <a:gd name="connsiteY71" fmla="*/ 983591 h 1907515"/>
              <a:gd name="connsiteX72" fmla="*/ 2109788 w 2640806"/>
              <a:gd name="connsiteY72" fmla="*/ 1024072 h 1907515"/>
              <a:gd name="connsiteX73" fmla="*/ 2143125 w 2640806"/>
              <a:gd name="connsiteY73" fmla="*/ 1028834 h 1907515"/>
              <a:gd name="connsiteX74" fmla="*/ 2183607 w 2640806"/>
              <a:gd name="connsiteY74" fmla="*/ 995497 h 1907515"/>
              <a:gd name="connsiteX75" fmla="*/ 2188369 w 2640806"/>
              <a:gd name="connsiteY75" fmla="*/ 945491 h 1907515"/>
              <a:gd name="connsiteX76" fmla="*/ 2231232 w 2640806"/>
              <a:gd name="connsiteY76" fmla="*/ 938347 h 1907515"/>
              <a:gd name="connsiteX77" fmla="*/ 2300288 w 2640806"/>
              <a:gd name="connsiteY77" fmla="*/ 971685 h 1907515"/>
              <a:gd name="connsiteX78" fmla="*/ 2395538 w 2640806"/>
              <a:gd name="connsiteY78" fmla="*/ 997878 h 1907515"/>
              <a:gd name="connsiteX79" fmla="*/ 2459832 w 2640806"/>
              <a:gd name="connsiteY79" fmla="*/ 1035978 h 1907515"/>
              <a:gd name="connsiteX80" fmla="*/ 2488407 w 2640806"/>
              <a:gd name="connsiteY80" fmla="*/ 1083603 h 1907515"/>
              <a:gd name="connsiteX81" fmla="*/ 2502694 w 2640806"/>
              <a:gd name="connsiteY81" fmla="*/ 1100272 h 1907515"/>
              <a:gd name="connsiteX82" fmla="*/ 2543175 w 2640806"/>
              <a:gd name="connsiteY82" fmla="*/ 1124085 h 1907515"/>
              <a:gd name="connsiteX83" fmla="*/ 2640806 w 2640806"/>
              <a:gd name="connsiteY83" fmla="*/ 1152658 h 1907515"/>
              <a:gd name="connsiteX84" fmla="*/ 2516982 w 2640806"/>
              <a:gd name="connsiteY84" fmla="*/ 1150278 h 1907515"/>
              <a:gd name="connsiteX85" fmla="*/ 2493169 w 2640806"/>
              <a:gd name="connsiteY85" fmla="*/ 1155041 h 1907515"/>
              <a:gd name="connsiteX86" fmla="*/ 2443163 w 2640806"/>
              <a:gd name="connsiteY86" fmla="*/ 1126466 h 1907515"/>
              <a:gd name="connsiteX87" fmla="*/ 2440781 w 2640806"/>
              <a:gd name="connsiteY87" fmla="*/ 1090747 h 1907515"/>
              <a:gd name="connsiteX88" fmla="*/ 2419350 w 2640806"/>
              <a:gd name="connsiteY88" fmla="*/ 1052647 h 1907515"/>
              <a:gd name="connsiteX89" fmla="*/ 2371725 w 2640806"/>
              <a:gd name="connsiteY89" fmla="*/ 1043122 h 1907515"/>
              <a:gd name="connsiteX90" fmla="*/ 2319338 w 2640806"/>
              <a:gd name="connsiteY90" fmla="*/ 1019309 h 1907515"/>
              <a:gd name="connsiteX91" fmla="*/ 2240756 w 2640806"/>
              <a:gd name="connsiteY91" fmla="*/ 993115 h 1907515"/>
              <a:gd name="connsiteX92" fmla="*/ 2224088 w 2640806"/>
              <a:gd name="connsiteY92" fmla="*/ 1012166 h 1907515"/>
              <a:gd name="connsiteX93" fmla="*/ 2178844 w 2640806"/>
              <a:gd name="connsiteY93" fmla="*/ 1052647 h 1907515"/>
              <a:gd name="connsiteX94" fmla="*/ 2116932 w 2640806"/>
              <a:gd name="connsiteY94" fmla="*/ 1081222 h 1907515"/>
              <a:gd name="connsiteX95" fmla="*/ 2071688 w 2640806"/>
              <a:gd name="connsiteY95" fmla="*/ 1064553 h 1907515"/>
              <a:gd name="connsiteX96" fmla="*/ 2035969 w 2640806"/>
              <a:gd name="connsiteY96" fmla="*/ 1028835 h 1907515"/>
              <a:gd name="connsiteX97" fmla="*/ 2045494 w 2640806"/>
              <a:gd name="connsiteY97" fmla="*/ 1009785 h 1907515"/>
              <a:gd name="connsiteX98" fmla="*/ 2007394 w 2640806"/>
              <a:gd name="connsiteY98" fmla="*/ 1014547 h 1907515"/>
              <a:gd name="connsiteX99" fmla="*/ 1974057 w 2640806"/>
              <a:gd name="connsiteY99" fmla="*/ 1043122 h 1907515"/>
              <a:gd name="connsiteX100" fmla="*/ 1933575 w 2640806"/>
              <a:gd name="connsiteY100" fmla="*/ 1047885 h 1907515"/>
              <a:gd name="connsiteX101" fmla="*/ 1890713 w 2640806"/>
              <a:gd name="connsiteY101" fmla="*/ 1019310 h 1907515"/>
              <a:gd name="connsiteX102" fmla="*/ 1854994 w 2640806"/>
              <a:gd name="connsiteY102" fmla="*/ 969304 h 1907515"/>
              <a:gd name="connsiteX103" fmla="*/ 1814513 w 2640806"/>
              <a:gd name="connsiteY103" fmla="*/ 971685 h 1907515"/>
              <a:gd name="connsiteX104" fmla="*/ 1778794 w 2640806"/>
              <a:gd name="connsiteY104" fmla="*/ 1000260 h 1907515"/>
              <a:gd name="connsiteX105" fmla="*/ 1721644 w 2640806"/>
              <a:gd name="connsiteY105" fmla="*/ 1031216 h 1907515"/>
              <a:gd name="connsiteX106" fmla="*/ 1671638 w 2640806"/>
              <a:gd name="connsiteY106" fmla="*/ 1031216 h 1907515"/>
              <a:gd name="connsiteX107" fmla="*/ 1631157 w 2640806"/>
              <a:gd name="connsiteY107" fmla="*/ 1009785 h 1907515"/>
              <a:gd name="connsiteX108" fmla="*/ 1604963 w 2640806"/>
              <a:gd name="connsiteY108" fmla="*/ 993116 h 1907515"/>
              <a:gd name="connsiteX109" fmla="*/ 1583532 w 2640806"/>
              <a:gd name="connsiteY109" fmla="*/ 952635 h 1907515"/>
              <a:gd name="connsiteX110" fmla="*/ 1562100 w 2640806"/>
              <a:gd name="connsiteY110" fmla="*/ 919297 h 1907515"/>
              <a:gd name="connsiteX111" fmla="*/ 1516857 w 2640806"/>
              <a:gd name="connsiteY111" fmla="*/ 926440 h 1907515"/>
              <a:gd name="connsiteX112" fmla="*/ 1471613 w 2640806"/>
              <a:gd name="connsiteY112" fmla="*/ 897865 h 1907515"/>
              <a:gd name="connsiteX113" fmla="*/ 1438275 w 2640806"/>
              <a:gd name="connsiteY113" fmla="*/ 847859 h 1907515"/>
              <a:gd name="connsiteX114" fmla="*/ 1433513 w 2640806"/>
              <a:gd name="connsiteY114" fmla="*/ 819284 h 1907515"/>
              <a:gd name="connsiteX115" fmla="*/ 1409700 w 2640806"/>
              <a:gd name="connsiteY115" fmla="*/ 804996 h 1907515"/>
              <a:gd name="connsiteX116" fmla="*/ 1369219 w 2640806"/>
              <a:gd name="connsiteY116" fmla="*/ 807377 h 1907515"/>
              <a:gd name="connsiteX117" fmla="*/ 1309688 w 2640806"/>
              <a:gd name="connsiteY117" fmla="*/ 807377 h 1907515"/>
              <a:gd name="connsiteX118" fmla="*/ 1281113 w 2640806"/>
              <a:gd name="connsiteY118" fmla="*/ 812140 h 1907515"/>
              <a:gd name="connsiteX119" fmla="*/ 1257300 w 2640806"/>
              <a:gd name="connsiteY119" fmla="*/ 835952 h 1907515"/>
              <a:gd name="connsiteX120" fmla="*/ 1221582 w 2640806"/>
              <a:gd name="connsiteY120" fmla="*/ 838334 h 1907515"/>
              <a:gd name="connsiteX121" fmla="*/ 1188244 w 2640806"/>
              <a:gd name="connsiteY121" fmla="*/ 835952 h 1907515"/>
              <a:gd name="connsiteX122" fmla="*/ 1143000 w 2640806"/>
              <a:gd name="connsiteY122" fmla="*/ 821665 h 1907515"/>
              <a:gd name="connsiteX123" fmla="*/ 1109663 w 2640806"/>
              <a:gd name="connsiteY123" fmla="*/ 838334 h 1907515"/>
              <a:gd name="connsiteX124" fmla="*/ 1083469 w 2640806"/>
              <a:gd name="connsiteY124" fmla="*/ 866909 h 1907515"/>
              <a:gd name="connsiteX125" fmla="*/ 1054894 w 2640806"/>
              <a:gd name="connsiteY125" fmla="*/ 885959 h 1907515"/>
              <a:gd name="connsiteX126" fmla="*/ 1064419 w 2640806"/>
              <a:gd name="connsiteY126" fmla="*/ 926440 h 1907515"/>
              <a:gd name="connsiteX127" fmla="*/ 1059657 w 2640806"/>
              <a:gd name="connsiteY127" fmla="*/ 985971 h 1907515"/>
              <a:gd name="connsiteX128" fmla="*/ 1038225 w 2640806"/>
              <a:gd name="connsiteY128" fmla="*/ 933584 h 1907515"/>
              <a:gd name="connsiteX129" fmla="*/ 1028700 w 2640806"/>
              <a:gd name="connsiteY129" fmla="*/ 902627 h 1907515"/>
              <a:gd name="connsiteX130" fmla="*/ 1009650 w 2640806"/>
              <a:gd name="connsiteY130" fmla="*/ 897865 h 1907515"/>
              <a:gd name="connsiteX131" fmla="*/ 997744 w 2640806"/>
              <a:gd name="connsiteY131" fmla="*/ 921677 h 1907515"/>
              <a:gd name="connsiteX132" fmla="*/ 969169 w 2640806"/>
              <a:gd name="connsiteY132" fmla="*/ 924059 h 1907515"/>
              <a:gd name="connsiteX133" fmla="*/ 935832 w 2640806"/>
              <a:gd name="connsiteY133" fmla="*/ 916915 h 1907515"/>
              <a:gd name="connsiteX134" fmla="*/ 912019 w 2640806"/>
              <a:gd name="connsiteY134" fmla="*/ 935965 h 1907515"/>
              <a:gd name="connsiteX135" fmla="*/ 873919 w 2640806"/>
              <a:gd name="connsiteY135" fmla="*/ 945490 h 1907515"/>
              <a:gd name="connsiteX136" fmla="*/ 842963 w 2640806"/>
              <a:gd name="connsiteY136" fmla="*/ 935965 h 1907515"/>
              <a:gd name="connsiteX137" fmla="*/ 802482 w 2640806"/>
              <a:gd name="connsiteY137" fmla="*/ 912152 h 1907515"/>
              <a:gd name="connsiteX138" fmla="*/ 785813 w 2640806"/>
              <a:gd name="connsiteY138" fmla="*/ 881196 h 1907515"/>
              <a:gd name="connsiteX139" fmla="*/ 776288 w 2640806"/>
              <a:gd name="connsiteY139" fmla="*/ 866909 h 1907515"/>
              <a:gd name="connsiteX140" fmla="*/ 800100 w 2640806"/>
              <a:gd name="connsiteY140" fmla="*/ 850240 h 1907515"/>
              <a:gd name="connsiteX141" fmla="*/ 800100 w 2640806"/>
              <a:gd name="connsiteY141" fmla="*/ 793090 h 1907515"/>
              <a:gd name="connsiteX142" fmla="*/ 776288 w 2640806"/>
              <a:gd name="connsiteY142" fmla="*/ 783565 h 1907515"/>
              <a:gd name="connsiteX143" fmla="*/ 719138 w 2640806"/>
              <a:gd name="connsiteY143" fmla="*/ 788327 h 1907515"/>
              <a:gd name="connsiteX144" fmla="*/ 688182 w 2640806"/>
              <a:gd name="connsiteY144" fmla="*/ 781184 h 1907515"/>
              <a:gd name="connsiteX145" fmla="*/ 673894 w 2640806"/>
              <a:gd name="connsiteY145" fmla="*/ 754990 h 1907515"/>
              <a:gd name="connsiteX146" fmla="*/ 652463 w 2640806"/>
              <a:gd name="connsiteY146" fmla="*/ 731177 h 1907515"/>
              <a:gd name="connsiteX147" fmla="*/ 619125 w 2640806"/>
              <a:gd name="connsiteY147" fmla="*/ 709746 h 1907515"/>
              <a:gd name="connsiteX148" fmla="*/ 590550 w 2640806"/>
              <a:gd name="connsiteY148" fmla="*/ 716890 h 1907515"/>
              <a:gd name="connsiteX149" fmla="*/ 566738 w 2640806"/>
              <a:gd name="connsiteY149" fmla="*/ 719271 h 1907515"/>
              <a:gd name="connsiteX150" fmla="*/ 569119 w 2640806"/>
              <a:gd name="connsiteY150" fmla="*/ 750227 h 1907515"/>
              <a:gd name="connsiteX151" fmla="*/ 604838 w 2640806"/>
              <a:gd name="connsiteY151" fmla="*/ 764515 h 1907515"/>
              <a:gd name="connsiteX152" fmla="*/ 571500 w 2640806"/>
              <a:gd name="connsiteY152" fmla="*/ 778802 h 1907515"/>
              <a:gd name="connsiteX153" fmla="*/ 545307 w 2640806"/>
              <a:gd name="connsiteY153" fmla="*/ 795471 h 1907515"/>
              <a:gd name="connsiteX154" fmla="*/ 569119 w 2640806"/>
              <a:gd name="connsiteY154" fmla="*/ 814521 h 1907515"/>
              <a:gd name="connsiteX155" fmla="*/ 550069 w 2640806"/>
              <a:gd name="connsiteY155" fmla="*/ 833571 h 1907515"/>
              <a:gd name="connsiteX156" fmla="*/ 523875 w 2640806"/>
              <a:gd name="connsiteY156" fmla="*/ 840715 h 1907515"/>
              <a:gd name="connsiteX157" fmla="*/ 511969 w 2640806"/>
              <a:gd name="connsiteY157" fmla="*/ 862146 h 1907515"/>
              <a:gd name="connsiteX158" fmla="*/ 535782 w 2640806"/>
              <a:gd name="connsiteY158" fmla="*/ 883577 h 1907515"/>
              <a:gd name="connsiteX159" fmla="*/ 542925 w 2640806"/>
              <a:gd name="connsiteY159" fmla="*/ 914534 h 1907515"/>
              <a:gd name="connsiteX160" fmla="*/ 557213 w 2640806"/>
              <a:gd name="connsiteY160" fmla="*/ 947871 h 1907515"/>
              <a:gd name="connsiteX161" fmla="*/ 533400 w 2640806"/>
              <a:gd name="connsiteY161" fmla="*/ 955015 h 1907515"/>
              <a:gd name="connsiteX162" fmla="*/ 528638 w 2640806"/>
              <a:gd name="connsiteY162" fmla="*/ 988352 h 1907515"/>
              <a:gd name="connsiteX163" fmla="*/ 550069 w 2640806"/>
              <a:gd name="connsiteY163" fmla="*/ 1002640 h 1907515"/>
              <a:gd name="connsiteX164" fmla="*/ 573882 w 2640806"/>
              <a:gd name="connsiteY164" fmla="*/ 990734 h 1907515"/>
              <a:gd name="connsiteX165" fmla="*/ 588169 w 2640806"/>
              <a:gd name="connsiteY165" fmla="*/ 1012165 h 1907515"/>
              <a:gd name="connsiteX166" fmla="*/ 588169 w 2640806"/>
              <a:gd name="connsiteY166" fmla="*/ 1012165 h 1907515"/>
              <a:gd name="connsiteX167" fmla="*/ 614363 w 2640806"/>
              <a:gd name="connsiteY167" fmla="*/ 1038359 h 1907515"/>
              <a:gd name="connsiteX168" fmla="*/ 602457 w 2640806"/>
              <a:gd name="connsiteY168" fmla="*/ 1064552 h 1907515"/>
              <a:gd name="connsiteX169" fmla="*/ 588169 w 2640806"/>
              <a:gd name="connsiteY169" fmla="*/ 1081221 h 1907515"/>
              <a:gd name="connsiteX170" fmla="*/ 600075 w 2640806"/>
              <a:gd name="connsiteY170" fmla="*/ 1119321 h 1907515"/>
              <a:gd name="connsiteX171" fmla="*/ 609600 w 2640806"/>
              <a:gd name="connsiteY171" fmla="*/ 1138371 h 1907515"/>
              <a:gd name="connsiteX172" fmla="*/ 609600 w 2640806"/>
              <a:gd name="connsiteY172" fmla="*/ 1138371 h 1907515"/>
              <a:gd name="connsiteX173" fmla="*/ 640557 w 2640806"/>
              <a:gd name="connsiteY173" fmla="*/ 1155040 h 1907515"/>
              <a:gd name="connsiteX174" fmla="*/ 642938 w 2640806"/>
              <a:gd name="connsiteY174" fmla="*/ 1188377 h 1907515"/>
              <a:gd name="connsiteX175" fmla="*/ 681038 w 2640806"/>
              <a:gd name="connsiteY175" fmla="*/ 1205046 h 1907515"/>
              <a:gd name="connsiteX176" fmla="*/ 781050 w 2640806"/>
              <a:gd name="connsiteY176" fmla="*/ 1228859 h 1907515"/>
              <a:gd name="connsiteX177" fmla="*/ 797719 w 2640806"/>
              <a:gd name="connsiteY177" fmla="*/ 1245527 h 1907515"/>
              <a:gd name="connsiteX178" fmla="*/ 828675 w 2640806"/>
              <a:gd name="connsiteY178" fmla="*/ 1262196 h 1907515"/>
              <a:gd name="connsiteX179" fmla="*/ 852488 w 2640806"/>
              <a:gd name="connsiteY179" fmla="*/ 1238384 h 1907515"/>
              <a:gd name="connsiteX180" fmla="*/ 864394 w 2640806"/>
              <a:gd name="connsiteY180" fmla="*/ 1262196 h 1907515"/>
              <a:gd name="connsiteX181" fmla="*/ 926307 w 2640806"/>
              <a:gd name="connsiteY181" fmla="*/ 1269340 h 1907515"/>
              <a:gd name="connsiteX182" fmla="*/ 940594 w 2640806"/>
              <a:gd name="connsiteY182" fmla="*/ 1286009 h 1907515"/>
              <a:gd name="connsiteX183" fmla="*/ 966788 w 2640806"/>
              <a:gd name="connsiteY183" fmla="*/ 1326490 h 1907515"/>
              <a:gd name="connsiteX184" fmla="*/ 1004888 w 2640806"/>
              <a:gd name="connsiteY184" fmla="*/ 1350302 h 1907515"/>
              <a:gd name="connsiteX185" fmla="*/ 1064419 w 2640806"/>
              <a:gd name="connsiteY185" fmla="*/ 1376496 h 1907515"/>
              <a:gd name="connsiteX186" fmla="*/ 1104900 w 2640806"/>
              <a:gd name="connsiteY186" fmla="*/ 1395546 h 1907515"/>
              <a:gd name="connsiteX187" fmla="*/ 1152525 w 2640806"/>
              <a:gd name="connsiteY187" fmla="*/ 1395546 h 1907515"/>
              <a:gd name="connsiteX188" fmla="*/ 1216819 w 2640806"/>
              <a:gd name="connsiteY188" fmla="*/ 1409834 h 1907515"/>
              <a:gd name="connsiteX189" fmla="*/ 1283494 w 2640806"/>
              <a:gd name="connsiteY189" fmla="*/ 1424121 h 1907515"/>
              <a:gd name="connsiteX190" fmla="*/ 1323975 w 2640806"/>
              <a:gd name="connsiteY190" fmla="*/ 1466984 h 1907515"/>
              <a:gd name="connsiteX191" fmla="*/ 1369219 w 2640806"/>
              <a:gd name="connsiteY191" fmla="*/ 1514609 h 1907515"/>
              <a:gd name="connsiteX192" fmla="*/ 1400175 w 2640806"/>
              <a:gd name="connsiteY192" fmla="*/ 1576522 h 1907515"/>
              <a:gd name="connsiteX193" fmla="*/ 1459707 w 2640806"/>
              <a:gd name="connsiteY193" fmla="*/ 1669391 h 1907515"/>
              <a:gd name="connsiteX194" fmla="*/ 1519238 w 2640806"/>
              <a:gd name="connsiteY194" fmla="*/ 1690822 h 1907515"/>
              <a:gd name="connsiteX195" fmla="*/ 1564482 w 2640806"/>
              <a:gd name="connsiteY195" fmla="*/ 1690822 h 1907515"/>
              <a:gd name="connsiteX196" fmla="*/ 1614488 w 2640806"/>
              <a:gd name="connsiteY196" fmla="*/ 1707490 h 1907515"/>
              <a:gd name="connsiteX197" fmla="*/ 1638300 w 2640806"/>
              <a:gd name="connsiteY197" fmla="*/ 1712252 h 1907515"/>
              <a:gd name="connsiteX198" fmla="*/ 1693069 w 2640806"/>
              <a:gd name="connsiteY198" fmla="*/ 1764640 h 1907515"/>
              <a:gd name="connsiteX199" fmla="*/ 1719263 w 2640806"/>
              <a:gd name="connsiteY199" fmla="*/ 1817028 h 1907515"/>
              <a:gd name="connsiteX200" fmla="*/ 1754981 w 2640806"/>
              <a:gd name="connsiteY200" fmla="*/ 1876559 h 1907515"/>
              <a:gd name="connsiteX201" fmla="*/ 1704975 w 2640806"/>
              <a:gd name="connsiteY201" fmla="*/ 1831315 h 1907515"/>
              <a:gd name="connsiteX202" fmla="*/ 1693069 w 2640806"/>
              <a:gd name="connsiteY202" fmla="*/ 1788453 h 1907515"/>
              <a:gd name="connsiteX203" fmla="*/ 1647825 w 2640806"/>
              <a:gd name="connsiteY203" fmla="*/ 1747972 h 1907515"/>
              <a:gd name="connsiteX204" fmla="*/ 1609725 w 2640806"/>
              <a:gd name="connsiteY204" fmla="*/ 1724160 h 1907515"/>
              <a:gd name="connsiteX205" fmla="*/ 1566863 w 2640806"/>
              <a:gd name="connsiteY205" fmla="*/ 1717016 h 1907515"/>
              <a:gd name="connsiteX206" fmla="*/ 1526382 w 2640806"/>
              <a:gd name="connsiteY206" fmla="*/ 1717016 h 1907515"/>
              <a:gd name="connsiteX207" fmla="*/ 1483519 w 2640806"/>
              <a:gd name="connsiteY207" fmla="*/ 1707491 h 1907515"/>
              <a:gd name="connsiteX208" fmla="*/ 1447800 w 2640806"/>
              <a:gd name="connsiteY208" fmla="*/ 1695585 h 1907515"/>
              <a:gd name="connsiteX209" fmla="*/ 1419225 w 2640806"/>
              <a:gd name="connsiteY209" fmla="*/ 1657485 h 1907515"/>
              <a:gd name="connsiteX210" fmla="*/ 1412082 w 2640806"/>
              <a:gd name="connsiteY210" fmla="*/ 1628910 h 1907515"/>
              <a:gd name="connsiteX211" fmla="*/ 1343025 w 2640806"/>
              <a:gd name="connsiteY211" fmla="*/ 1528896 h 1907515"/>
              <a:gd name="connsiteX212" fmla="*/ 1297782 w 2640806"/>
              <a:gd name="connsiteY212" fmla="*/ 1483652 h 1907515"/>
              <a:gd name="connsiteX213" fmla="*/ 1262063 w 2640806"/>
              <a:gd name="connsiteY213" fmla="*/ 1450315 h 1907515"/>
              <a:gd name="connsiteX214" fmla="*/ 1228725 w 2640806"/>
              <a:gd name="connsiteY214" fmla="*/ 1431265 h 1907515"/>
              <a:gd name="connsiteX215" fmla="*/ 1159669 w 2640806"/>
              <a:gd name="connsiteY215" fmla="*/ 1426502 h 1907515"/>
              <a:gd name="connsiteX216" fmla="*/ 1102519 w 2640806"/>
              <a:gd name="connsiteY216" fmla="*/ 1424121 h 1907515"/>
              <a:gd name="connsiteX217" fmla="*/ 1062038 w 2640806"/>
              <a:gd name="connsiteY217" fmla="*/ 1407452 h 1907515"/>
              <a:gd name="connsiteX218" fmla="*/ 1014413 w 2640806"/>
              <a:gd name="connsiteY218" fmla="*/ 1388402 h 1907515"/>
              <a:gd name="connsiteX219" fmla="*/ 983457 w 2640806"/>
              <a:gd name="connsiteY219" fmla="*/ 1366971 h 1907515"/>
              <a:gd name="connsiteX220" fmla="*/ 942975 w 2640806"/>
              <a:gd name="connsiteY220" fmla="*/ 1343159 h 1907515"/>
              <a:gd name="connsiteX221" fmla="*/ 900113 w 2640806"/>
              <a:gd name="connsiteY221" fmla="*/ 1319346 h 1907515"/>
              <a:gd name="connsiteX222" fmla="*/ 912019 w 2640806"/>
              <a:gd name="connsiteY222" fmla="*/ 1364590 h 1907515"/>
              <a:gd name="connsiteX223" fmla="*/ 923925 w 2640806"/>
              <a:gd name="connsiteY223" fmla="*/ 1409834 h 1907515"/>
              <a:gd name="connsiteX224" fmla="*/ 938213 w 2640806"/>
              <a:gd name="connsiteY224" fmla="*/ 1450315 h 1907515"/>
              <a:gd name="connsiteX225" fmla="*/ 962025 w 2640806"/>
              <a:gd name="connsiteY225" fmla="*/ 1497940 h 1907515"/>
              <a:gd name="connsiteX226" fmla="*/ 971550 w 2640806"/>
              <a:gd name="connsiteY226" fmla="*/ 1550327 h 1907515"/>
              <a:gd name="connsiteX227" fmla="*/ 1002507 w 2640806"/>
              <a:gd name="connsiteY227" fmla="*/ 1614621 h 1907515"/>
              <a:gd name="connsiteX228" fmla="*/ 1021557 w 2640806"/>
              <a:gd name="connsiteY228" fmla="*/ 1647959 h 1907515"/>
              <a:gd name="connsiteX229" fmla="*/ 1035844 w 2640806"/>
              <a:gd name="connsiteY229" fmla="*/ 1671771 h 1907515"/>
              <a:gd name="connsiteX230" fmla="*/ 1102519 w 2640806"/>
              <a:gd name="connsiteY230" fmla="*/ 1678915 h 1907515"/>
              <a:gd name="connsiteX231" fmla="*/ 1154907 w 2640806"/>
              <a:gd name="connsiteY231" fmla="*/ 1697965 h 1907515"/>
              <a:gd name="connsiteX232" fmla="*/ 1171575 w 2640806"/>
              <a:gd name="connsiteY232" fmla="*/ 1709871 h 1907515"/>
              <a:gd name="connsiteX233" fmla="*/ 1176338 w 2640806"/>
              <a:gd name="connsiteY233" fmla="*/ 1717015 h 1907515"/>
              <a:gd name="connsiteX234" fmla="*/ 1178719 w 2640806"/>
              <a:gd name="connsiteY234" fmla="*/ 1726540 h 1907515"/>
              <a:gd name="connsiteX235" fmla="*/ 1181100 w 2640806"/>
              <a:gd name="connsiteY235" fmla="*/ 1728921 h 1907515"/>
              <a:gd name="connsiteX236" fmla="*/ 1240632 w 2640806"/>
              <a:gd name="connsiteY236" fmla="*/ 1790835 h 1907515"/>
              <a:gd name="connsiteX237" fmla="*/ 1273969 w 2640806"/>
              <a:gd name="connsiteY237" fmla="*/ 1819410 h 1907515"/>
              <a:gd name="connsiteX238" fmla="*/ 1304925 w 2640806"/>
              <a:gd name="connsiteY238" fmla="*/ 1845603 h 1907515"/>
              <a:gd name="connsiteX239" fmla="*/ 1359694 w 2640806"/>
              <a:gd name="connsiteY239" fmla="*/ 1907515 h 1907515"/>
              <a:gd name="connsiteX240" fmla="*/ 1295400 w 2640806"/>
              <a:gd name="connsiteY240" fmla="*/ 1864653 h 1907515"/>
              <a:gd name="connsiteX241" fmla="*/ 1169194 w 2640806"/>
              <a:gd name="connsiteY241" fmla="*/ 1800359 h 1907515"/>
              <a:gd name="connsiteX242" fmla="*/ 1140619 w 2640806"/>
              <a:gd name="connsiteY242" fmla="*/ 1745590 h 1907515"/>
              <a:gd name="connsiteX243" fmla="*/ 1121569 w 2640806"/>
              <a:gd name="connsiteY243" fmla="*/ 1726540 h 1907515"/>
              <a:gd name="connsiteX244" fmla="*/ 1128713 w 2640806"/>
              <a:gd name="connsiteY244" fmla="*/ 1790834 h 1907515"/>
              <a:gd name="connsiteX245" fmla="*/ 1119188 w 2640806"/>
              <a:gd name="connsiteY245" fmla="*/ 1790834 h 1907515"/>
              <a:gd name="connsiteX246" fmla="*/ 1088232 w 2640806"/>
              <a:gd name="connsiteY246" fmla="*/ 1740827 h 1907515"/>
              <a:gd name="connsiteX247" fmla="*/ 1057275 w 2640806"/>
              <a:gd name="connsiteY247" fmla="*/ 1717015 h 1907515"/>
              <a:gd name="connsiteX248" fmla="*/ 1042988 w 2640806"/>
              <a:gd name="connsiteY248" fmla="*/ 1745590 h 1907515"/>
              <a:gd name="connsiteX249" fmla="*/ 1021557 w 2640806"/>
              <a:gd name="connsiteY249" fmla="*/ 1750352 h 1907515"/>
              <a:gd name="connsiteX250" fmla="*/ 985838 w 2640806"/>
              <a:gd name="connsiteY250" fmla="*/ 1697965 h 1907515"/>
              <a:gd name="connsiteX251" fmla="*/ 919163 w 2640806"/>
              <a:gd name="connsiteY251" fmla="*/ 1671771 h 1907515"/>
              <a:gd name="connsiteX252" fmla="*/ 876300 w 2640806"/>
              <a:gd name="connsiteY252" fmla="*/ 1638434 h 1907515"/>
              <a:gd name="connsiteX253" fmla="*/ 857250 w 2640806"/>
              <a:gd name="connsiteY253" fmla="*/ 1576521 h 1907515"/>
              <a:gd name="connsiteX254" fmla="*/ 862013 w 2640806"/>
              <a:gd name="connsiteY254" fmla="*/ 1528896 h 1907515"/>
              <a:gd name="connsiteX255" fmla="*/ 864394 w 2640806"/>
              <a:gd name="connsiteY255" fmla="*/ 1464602 h 1907515"/>
              <a:gd name="connsiteX256" fmla="*/ 866775 w 2640806"/>
              <a:gd name="connsiteY256" fmla="*/ 1400309 h 1907515"/>
              <a:gd name="connsiteX257" fmla="*/ 862013 w 2640806"/>
              <a:gd name="connsiteY257" fmla="*/ 1333634 h 1907515"/>
              <a:gd name="connsiteX258" fmla="*/ 804863 w 2640806"/>
              <a:gd name="connsiteY258" fmla="*/ 1305059 h 1907515"/>
              <a:gd name="connsiteX259" fmla="*/ 754857 w 2640806"/>
              <a:gd name="connsiteY259" fmla="*/ 1281246 h 1907515"/>
              <a:gd name="connsiteX260" fmla="*/ 692944 w 2640806"/>
              <a:gd name="connsiteY260" fmla="*/ 1250290 h 1907515"/>
              <a:gd name="connsiteX261" fmla="*/ 609600 w 2640806"/>
              <a:gd name="connsiteY261" fmla="*/ 1209809 h 1907515"/>
              <a:gd name="connsiteX262" fmla="*/ 566738 w 2640806"/>
              <a:gd name="connsiteY262" fmla="*/ 1183615 h 1907515"/>
              <a:gd name="connsiteX263" fmla="*/ 528638 w 2640806"/>
              <a:gd name="connsiteY263" fmla="*/ 1138371 h 1907515"/>
              <a:gd name="connsiteX264" fmla="*/ 523875 w 2640806"/>
              <a:gd name="connsiteY264" fmla="*/ 1109796 h 1907515"/>
              <a:gd name="connsiteX265" fmla="*/ 550069 w 2640806"/>
              <a:gd name="connsiteY265" fmla="*/ 1090746 h 1907515"/>
              <a:gd name="connsiteX266" fmla="*/ 561975 w 2640806"/>
              <a:gd name="connsiteY266" fmla="*/ 1064552 h 1907515"/>
              <a:gd name="connsiteX267" fmla="*/ 547688 w 2640806"/>
              <a:gd name="connsiteY267" fmla="*/ 1040740 h 1907515"/>
              <a:gd name="connsiteX268" fmla="*/ 490538 w 2640806"/>
              <a:gd name="connsiteY268" fmla="*/ 1076459 h 1907515"/>
              <a:gd name="connsiteX269" fmla="*/ 447675 w 2640806"/>
              <a:gd name="connsiteY269" fmla="*/ 1057409 h 1907515"/>
              <a:gd name="connsiteX270" fmla="*/ 454819 w 2640806"/>
              <a:gd name="connsiteY270" fmla="*/ 1026452 h 1907515"/>
              <a:gd name="connsiteX271" fmla="*/ 461963 w 2640806"/>
              <a:gd name="connsiteY271" fmla="*/ 988352 h 1907515"/>
              <a:gd name="connsiteX272" fmla="*/ 459582 w 2640806"/>
              <a:gd name="connsiteY272" fmla="*/ 976446 h 1907515"/>
              <a:gd name="connsiteX273" fmla="*/ 419100 w 2640806"/>
              <a:gd name="connsiteY273" fmla="*/ 959777 h 1907515"/>
              <a:gd name="connsiteX274" fmla="*/ 392907 w 2640806"/>
              <a:gd name="connsiteY274" fmla="*/ 905009 h 1907515"/>
              <a:gd name="connsiteX275" fmla="*/ 395288 w 2640806"/>
              <a:gd name="connsiteY275" fmla="*/ 857384 h 1907515"/>
              <a:gd name="connsiteX276" fmla="*/ 433388 w 2640806"/>
              <a:gd name="connsiteY276" fmla="*/ 835952 h 1907515"/>
              <a:gd name="connsiteX277" fmla="*/ 431007 w 2640806"/>
              <a:gd name="connsiteY277" fmla="*/ 800234 h 1907515"/>
              <a:gd name="connsiteX278" fmla="*/ 400050 w 2640806"/>
              <a:gd name="connsiteY278" fmla="*/ 819284 h 1907515"/>
              <a:gd name="connsiteX279" fmla="*/ 397669 w 2640806"/>
              <a:gd name="connsiteY279" fmla="*/ 781184 h 1907515"/>
              <a:gd name="connsiteX280" fmla="*/ 419100 w 2640806"/>
              <a:gd name="connsiteY280" fmla="*/ 743084 h 1907515"/>
              <a:gd name="connsiteX281" fmla="*/ 421482 w 2640806"/>
              <a:gd name="connsiteY281" fmla="*/ 695459 h 1907515"/>
              <a:gd name="connsiteX282" fmla="*/ 428625 w 2640806"/>
              <a:gd name="connsiteY282" fmla="*/ 669265 h 1907515"/>
              <a:gd name="connsiteX283" fmla="*/ 383382 w 2640806"/>
              <a:gd name="connsiteY283" fmla="*/ 669265 h 1907515"/>
              <a:gd name="connsiteX284" fmla="*/ 385763 w 2640806"/>
              <a:gd name="connsiteY284" fmla="*/ 619259 h 1907515"/>
              <a:gd name="connsiteX285" fmla="*/ 423863 w 2640806"/>
              <a:gd name="connsiteY285" fmla="*/ 602590 h 1907515"/>
              <a:gd name="connsiteX286" fmla="*/ 445294 w 2640806"/>
              <a:gd name="connsiteY286" fmla="*/ 562109 h 1907515"/>
              <a:gd name="connsiteX287" fmla="*/ 469107 w 2640806"/>
              <a:gd name="connsiteY287" fmla="*/ 526390 h 1907515"/>
              <a:gd name="connsiteX288" fmla="*/ 438150 w 2640806"/>
              <a:gd name="connsiteY288" fmla="*/ 519246 h 1907515"/>
              <a:gd name="connsiteX289" fmla="*/ 409575 w 2640806"/>
              <a:gd name="connsiteY289" fmla="*/ 521627 h 1907515"/>
              <a:gd name="connsiteX290" fmla="*/ 400050 w 2640806"/>
              <a:gd name="connsiteY290" fmla="*/ 552584 h 1907515"/>
              <a:gd name="connsiteX291" fmla="*/ 381000 w 2640806"/>
              <a:gd name="connsiteY291" fmla="*/ 588302 h 1907515"/>
              <a:gd name="connsiteX292" fmla="*/ 333375 w 2640806"/>
              <a:gd name="connsiteY292" fmla="*/ 614496 h 1907515"/>
              <a:gd name="connsiteX293" fmla="*/ 285750 w 2640806"/>
              <a:gd name="connsiteY293" fmla="*/ 635927 h 1907515"/>
              <a:gd name="connsiteX294" fmla="*/ 230982 w 2640806"/>
              <a:gd name="connsiteY294" fmla="*/ 643071 h 1907515"/>
              <a:gd name="connsiteX295" fmla="*/ 159544 w 2640806"/>
              <a:gd name="connsiteY295" fmla="*/ 631165 h 1907515"/>
              <a:gd name="connsiteX296" fmla="*/ 230982 w 2640806"/>
              <a:gd name="connsiteY296" fmla="*/ 612115 h 1907515"/>
              <a:gd name="connsiteX297" fmla="*/ 233363 w 2640806"/>
              <a:gd name="connsiteY297" fmla="*/ 581159 h 1907515"/>
              <a:gd name="connsiteX298" fmla="*/ 204788 w 2640806"/>
              <a:gd name="connsiteY298" fmla="*/ 557346 h 1907515"/>
              <a:gd name="connsiteX299" fmla="*/ 223838 w 2640806"/>
              <a:gd name="connsiteY299" fmla="*/ 531152 h 1907515"/>
              <a:gd name="connsiteX300" fmla="*/ 221457 w 2640806"/>
              <a:gd name="connsiteY300" fmla="*/ 495434 h 1907515"/>
              <a:gd name="connsiteX301" fmla="*/ 221457 w 2640806"/>
              <a:gd name="connsiteY301" fmla="*/ 495434 h 1907515"/>
              <a:gd name="connsiteX302" fmla="*/ 166688 w 2640806"/>
              <a:gd name="connsiteY302" fmla="*/ 500196 h 1907515"/>
              <a:gd name="connsiteX303" fmla="*/ 157163 w 2640806"/>
              <a:gd name="connsiteY303" fmla="*/ 533534 h 1907515"/>
              <a:gd name="connsiteX304" fmla="*/ 159544 w 2640806"/>
              <a:gd name="connsiteY304" fmla="*/ 478765 h 1907515"/>
              <a:gd name="connsiteX305" fmla="*/ 192882 w 2640806"/>
              <a:gd name="connsiteY305" fmla="*/ 433521 h 1907515"/>
              <a:gd name="connsiteX306" fmla="*/ 214313 w 2640806"/>
              <a:gd name="connsiteY306" fmla="*/ 414471 h 1907515"/>
              <a:gd name="connsiteX307" fmla="*/ 245269 w 2640806"/>
              <a:gd name="connsiteY307" fmla="*/ 393040 h 1907515"/>
              <a:gd name="connsiteX308" fmla="*/ 197644 w 2640806"/>
              <a:gd name="connsiteY308" fmla="*/ 378752 h 1907515"/>
              <a:gd name="connsiteX309" fmla="*/ 133350 w 2640806"/>
              <a:gd name="connsiteY309" fmla="*/ 378752 h 1907515"/>
              <a:gd name="connsiteX310" fmla="*/ 109538 w 2640806"/>
              <a:gd name="connsiteY310" fmla="*/ 378752 h 1907515"/>
              <a:gd name="connsiteX311" fmla="*/ 107157 w 2640806"/>
              <a:gd name="connsiteY311" fmla="*/ 433521 h 1907515"/>
              <a:gd name="connsiteX312" fmla="*/ 61913 w 2640806"/>
              <a:gd name="connsiteY312" fmla="*/ 378752 h 1907515"/>
              <a:gd name="connsiteX313" fmla="*/ 0 w 2640806"/>
              <a:gd name="connsiteY313" fmla="*/ 359702 h 1907515"/>
              <a:gd name="connsiteX314" fmla="*/ 0 w 2640806"/>
              <a:gd name="connsiteY314" fmla="*/ 338271 h 1907515"/>
              <a:gd name="connsiteX315" fmla="*/ 35719 w 2640806"/>
              <a:gd name="connsiteY315" fmla="*/ 314459 h 1907515"/>
              <a:gd name="connsiteX316" fmla="*/ 66675 w 2640806"/>
              <a:gd name="connsiteY316" fmla="*/ 273977 h 1907515"/>
              <a:gd name="connsiteX317" fmla="*/ 54769 w 2640806"/>
              <a:gd name="connsiteY317" fmla="*/ 238259 h 1907515"/>
              <a:gd name="connsiteX318" fmla="*/ 35719 w 2640806"/>
              <a:gd name="connsiteY318" fmla="*/ 214446 h 1907515"/>
              <a:gd name="connsiteX319" fmla="*/ 61913 w 2640806"/>
              <a:gd name="connsiteY319" fmla="*/ 200159 h 1907515"/>
              <a:gd name="connsiteX320" fmla="*/ 71438 w 2640806"/>
              <a:gd name="connsiteY320" fmla="*/ 159677 h 1907515"/>
              <a:gd name="connsiteX321" fmla="*/ 57150 w 2640806"/>
              <a:gd name="connsiteY321" fmla="*/ 123959 h 1907515"/>
              <a:gd name="connsiteX322" fmla="*/ 21432 w 2640806"/>
              <a:gd name="connsiteY322" fmla="*/ 81096 h 1907515"/>
              <a:gd name="connsiteX323" fmla="*/ 66675 w 2640806"/>
              <a:gd name="connsiteY323" fmla="*/ 57284 h 1907515"/>
              <a:gd name="connsiteX324" fmla="*/ 95250 w 2640806"/>
              <a:gd name="connsiteY324" fmla="*/ 47759 h 1907515"/>
              <a:gd name="connsiteX325" fmla="*/ 190500 w 2640806"/>
              <a:gd name="connsiteY325" fmla="*/ 134 h 1907515"/>
              <a:gd name="connsiteX326" fmla="*/ 269081 w 2640806"/>
              <a:gd name="connsiteY326" fmla="*/ 62046 h 1907515"/>
              <a:gd name="connsiteX327" fmla="*/ 404813 w 2640806"/>
              <a:gd name="connsiteY327" fmla="*/ 171583 h 1907515"/>
              <a:gd name="connsiteX0" fmla="*/ 404813 w 2640806"/>
              <a:gd name="connsiteY0" fmla="*/ 171583 h 1907515"/>
              <a:gd name="connsiteX1" fmla="*/ 409575 w 2640806"/>
              <a:gd name="connsiteY1" fmla="*/ 219209 h 1907515"/>
              <a:gd name="connsiteX2" fmla="*/ 397669 w 2640806"/>
              <a:gd name="connsiteY2" fmla="*/ 278740 h 1907515"/>
              <a:gd name="connsiteX3" fmla="*/ 407194 w 2640806"/>
              <a:gd name="connsiteY3" fmla="*/ 321602 h 1907515"/>
              <a:gd name="connsiteX4" fmla="*/ 452438 w 2640806"/>
              <a:gd name="connsiteY4" fmla="*/ 354940 h 1907515"/>
              <a:gd name="connsiteX5" fmla="*/ 504825 w 2640806"/>
              <a:gd name="connsiteY5" fmla="*/ 378752 h 1907515"/>
              <a:gd name="connsiteX6" fmla="*/ 554832 w 2640806"/>
              <a:gd name="connsiteY6" fmla="*/ 366846 h 1907515"/>
              <a:gd name="connsiteX7" fmla="*/ 602457 w 2640806"/>
              <a:gd name="connsiteY7" fmla="*/ 369227 h 1907515"/>
              <a:gd name="connsiteX8" fmla="*/ 650082 w 2640806"/>
              <a:gd name="connsiteY8" fmla="*/ 373990 h 1907515"/>
              <a:gd name="connsiteX9" fmla="*/ 661988 w 2640806"/>
              <a:gd name="connsiteY9" fmla="*/ 402565 h 1907515"/>
              <a:gd name="connsiteX10" fmla="*/ 700088 w 2640806"/>
              <a:gd name="connsiteY10" fmla="*/ 431140 h 1907515"/>
              <a:gd name="connsiteX11" fmla="*/ 666750 w 2640806"/>
              <a:gd name="connsiteY11" fmla="*/ 447809 h 1907515"/>
              <a:gd name="connsiteX12" fmla="*/ 647700 w 2640806"/>
              <a:gd name="connsiteY12" fmla="*/ 469240 h 1907515"/>
              <a:gd name="connsiteX13" fmla="*/ 635794 w 2640806"/>
              <a:gd name="connsiteY13" fmla="*/ 509721 h 1907515"/>
              <a:gd name="connsiteX14" fmla="*/ 633413 w 2640806"/>
              <a:gd name="connsiteY14" fmla="*/ 545440 h 1907515"/>
              <a:gd name="connsiteX15" fmla="*/ 647700 w 2640806"/>
              <a:gd name="connsiteY15" fmla="*/ 559727 h 1907515"/>
              <a:gd name="connsiteX16" fmla="*/ 688182 w 2640806"/>
              <a:gd name="connsiteY16" fmla="*/ 552584 h 1907515"/>
              <a:gd name="connsiteX17" fmla="*/ 723900 w 2640806"/>
              <a:gd name="connsiteY17" fmla="*/ 557346 h 1907515"/>
              <a:gd name="connsiteX18" fmla="*/ 738188 w 2640806"/>
              <a:gd name="connsiteY18" fmla="*/ 583540 h 1907515"/>
              <a:gd name="connsiteX19" fmla="*/ 726282 w 2640806"/>
              <a:gd name="connsiteY19" fmla="*/ 612115 h 1907515"/>
              <a:gd name="connsiteX20" fmla="*/ 747713 w 2640806"/>
              <a:gd name="connsiteY20" fmla="*/ 633546 h 1907515"/>
              <a:gd name="connsiteX21" fmla="*/ 762000 w 2640806"/>
              <a:gd name="connsiteY21" fmla="*/ 647834 h 1907515"/>
              <a:gd name="connsiteX22" fmla="*/ 742950 w 2640806"/>
              <a:gd name="connsiteY22" fmla="*/ 664502 h 1907515"/>
              <a:gd name="connsiteX23" fmla="*/ 754857 w 2640806"/>
              <a:gd name="connsiteY23" fmla="*/ 690696 h 1907515"/>
              <a:gd name="connsiteX24" fmla="*/ 771525 w 2640806"/>
              <a:gd name="connsiteY24" fmla="*/ 704984 h 1907515"/>
              <a:gd name="connsiteX25" fmla="*/ 797719 w 2640806"/>
              <a:gd name="connsiteY25" fmla="*/ 697840 h 1907515"/>
              <a:gd name="connsiteX26" fmla="*/ 833438 w 2640806"/>
              <a:gd name="connsiteY26" fmla="*/ 724034 h 1907515"/>
              <a:gd name="connsiteX27" fmla="*/ 852488 w 2640806"/>
              <a:gd name="connsiteY27" fmla="*/ 766896 h 1907515"/>
              <a:gd name="connsiteX28" fmla="*/ 876300 w 2640806"/>
              <a:gd name="connsiteY28" fmla="*/ 804996 h 1907515"/>
              <a:gd name="connsiteX29" fmla="*/ 881063 w 2640806"/>
              <a:gd name="connsiteY29" fmla="*/ 833571 h 1907515"/>
              <a:gd name="connsiteX30" fmla="*/ 912019 w 2640806"/>
              <a:gd name="connsiteY30" fmla="*/ 831190 h 1907515"/>
              <a:gd name="connsiteX31" fmla="*/ 969169 w 2640806"/>
              <a:gd name="connsiteY31" fmla="*/ 826427 h 1907515"/>
              <a:gd name="connsiteX32" fmla="*/ 997744 w 2640806"/>
              <a:gd name="connsiteY32" fmla="*/ 826427 h 1907515"/>
              <a:gd name="connsiteX33" fmla="*/ 997744 w 2640806"/>
              <a:gd name="connsiteY33" fmla="*/ 793090 h 1907515"/>
              <a:gd name="connsiteX34" fmla="*/ 1021557 w 2640806"/>
              <a:gd name="connsiteY34" fmla="*/ 785946 h 1907515"/>
              <a:gd name="connsiteX35" fmla="*/ 1038225 w 2640806"/>
              <a:gd name="connsiteY35" fmla="*/ 816902 h 1907515"/>
              <a:gd name="connsiteX36" fmla="*/ 1078707 w 2640806"/>
              <a:gd name="connsiteY36" fmla="*/ 788327 h 1907515"/>
              <a:gd name="connsiteX37" fmla="*/ 1076325 w 2640806"/>
              <a:gd name="connsiteY37" fmla="*/ 754990 h 1907515"/>
              <a:gd name="connsiteX38" fmla="*/ 1078707 w 2640806"/>
              <a:gd name="connsiteY38" fmla="*/ 738321 h 1907515"/>
              <a:gd name="connsiteX39" fmla="*/ 1097757 w 2640806"/>
              <a:gd name="connsiteY39" fmla="*/ 735940 h 1907515"/>
              <a:gd name="connsiteX40" fmla="*/ 1107282 w 2640806"/>
              <a:gd name="connsiteY40" fmla="*/ 778802 h 1907515"/>
              <a:gd name="connsiteX41" fmla="*/ 1138238 w 2640806"/>
              <a:gd name="connsiteY41" fmla="*/ 747846 h 1907515"/>
              <a:gd name="connsiteX42" fmla="*/ 1181100 w 2640806"/>
              <a:gd name="connsiteY42" fmla="*/ 759752 h 1907515"/>
              <a:gd name="connsiteX43" fmla="*/ 1204913 w 2640806"/>
              <a:gd name="connsiteY43" fmla="*/ 771659 h 1907515"/>
              <a:gd name="connsiteX44" fmla="*/ 1221582 w 2640806"/>
              <a:gd name="connsiteY44" fmla="*/ 759752 h 1907515"/>
              <a:gd name="connsiteX45" fmla="*/ 1235869 w 2640806"/>
              <a:gd name="connsiteY45" fmla="*/ 731177 h 1907515"/>
              <a:gd name="connsiteX46" fmla="*/ 1273969 w 2640806"/>
              <a:gd name="connsiteY46" fmla="*/ 712127 h 1907515"/>
              <a:gd name="connsiteX47" fmla="*/ 1309688 w 2640806"/>
              <a:gd name="connsiteY47" fmla="*/ 738321 h 1907515"/>
              <a:gd name="connsiteX48" fmla="*/ 1335882 w 2640806"/>
              <a:gd name="connsiteY48" fmla="*/ 740702 h 1907515"/>
              <a:gd name="connsiteX49" fmla="*/ 1393032 w 2640806"/>
              <a:gd name="connsiteY49" fmla="*/ 726415 h 1907515"/>
              <a:gd name="connsiteX50" fmla="*/ 1419225 w 2640806"/>
              <a:gd name="connsiteY50" fmla="*/ 726415 h 1907515"/>
              <a:gd name="connsiteX51" fmla="*/ 1433513 w 2640806"/>
              <a:gd name="connsiteY51" fmla="*/ 690696 h 1907515"/>
              <a:gd name="connsiteX52" fmla="*/ 1466850 w 2640806"/>
              <a:gd name="connsiteY52" fmla="*/ 721652 h 1907515"/>
              <a:gd name="connsiteX53" fmla="*/ 1481138 w 2640806"/>
              <a:gd name="connsiteY53" fmla="*/ 738321 h 1907515"/>
              <a:gd name="connsiteX54" fmla="*/ 1512094 w 2640806"/>
              <a:gd name="connsiteY54" fmla="*/ 797852 h 1907515"/>
              <a:gd name="connsiteX55" fmla="*/ 1526382 w 2640806"/>
              <a:gd name="connsiteY55" fmla="*/ 835952 h 1907515"/>
              <a:gd name="connsiteX56" fmla="*/ 1543050 w 2640806"/>
              <a:gd name="connsiteY56" fmla="*/ 850240 h 1907515"/>
              <a:gd name="connsiteX57" fmla="*/ 1597819 w 2640806"/>
              <a:gd name="connsiteY57" fmla="*/ 866908 h 1907515"/>
              <a:gd name="connsiteX58" fmla="*/ 1631157 w 2640806"/>
              <a:gd name="connsiteY58" fmla="*/ 902628 h 1907515"/>
              <a:gd name="connsiteX59" fmla="*/ 1645444 w 2640806"/>
              <a:gd name="connsiteY59" fmla="*/ 947872 h 1907515"/>
              <a:gd name="connsiteX60" fmla="*/ 1688307 w 2640806"/>
              <a:gd name="connsiteY60" fmla="*/ 969303 h 1907515"/>
              <a:gd name="connsiteX61" fmla="*/ 1731169 w 2640806"/>
              <a:gd name="connsiteY61" fmla="*/ 964541 h 1907515"/>
              <a:gd name="connsiteX62" fmla="*/ 1778794 w 2640806"/>
              <a:gd name="connsiteY62" fmla="*/ 928822 h 1907515"/>
              <a:gd name="connsiteX63" fmla="*/ 1814513 w 2640806"/>
              <a:gd name="connsiteY63" fmla="*/ 916916 h 1907515"/>
              <a:gd name="connsiteX64" fmla="*/ 1869282 w 2640806"/>
              <a:gd name="connsiteY64" fmla="*/ 924059 h 1907515"/>
              <a:gd name="connsiteX65" fmla="*/ 1907382 w 2640806"/>
              <a:gd name="connsiteY65" fmla="*/ 940728 h 1907515"/>
              <a:gd name="connsiteX66" fmla="*/ 1933575 w 2640806"/>
              <a:gd name="connsiteY66" fmla="*/ 978828 h 1907515"/>
              <a:gd name="connsiteX67" fmla="*/ 1962150 w 2640806"/>
              <a:gd name="connsiteY67" fmla="*/ 971685 h 1907515"/>
              <a:gd name="connsiteX68" fmla="*/ 1988344 w 2640806"/>
              <a:gd name="connsiteY68" fmla="*/ 955016 h 1907515"/>
              <a:gd name="connsiteX69" fmla="*/ 2024063 w 2640806"/>
              <a:gd name="connsiteY69" fmla="*/ 933585 h 1907515"/>
              <a:gd name="connsiteX70" fmla="*/ 2057400 w 2640806"/>
              <a:gd name="connsiteY70" fmla="*/ 950253 h 1907515"/>
              <a:gd name="connsiteX71" fmla="*/ 2081213 w 2640806"/>
              <a:gd name="connsiteY71" fmla="*/ 983591 h 1907515"/>
              <a:gd name="connsiteX72" fmla="*/ 2109788 w 2640806"/>
              <a:gd name="connsiteY72" fmla="*/ 1024072 h 1907515"/>
              <a:gd name="connsiteX73" fmla="*/ 2143125 w 2640806"/>
              <a:gd name="connsiteY73" fmla="*/ 1028834 h 1907515"/>
              <a:gd name="connsiteX74" fmla="*/ 2183607 w 2640806"/>
              <a:gd name="connsiteY74" fmla="*/ 995497 h 1907515"/>
              <a:gd name="connsiteX75" fmla="*/ 2188369 w 2640806"/>
              <a:gd name="connsiteY75" fmla="*/ 945491 h 1907515"/>
              <a:gd name="connsiteX76" fmla="*/ 2231232 w 2640806"/>
              <a:gd name="connsiteY76" fmla="*/ 938347 h 1907515"/>
              <a:gd name="connsiteX77" fmla="*/ 2300288 w 2640806"/>
              <a:gd name="connsiteY77" fmla="*/ 971685 h 1907515"/>
              <a:gd name="connsiteX78" fmla="*/ 2395538 w 2640806"/>
              <a:gd name="connsiteY78" fmla="*/ 997878 h 1907515"/>
              <a:gd name="connsiteX79" fmla="*/ 2459832 w 2640806"/>
              <a:gd name="connsiteY79" fmla="*/ 1035978 h 1907515"/>
              <a:gd name="connsiteX80" fmla="*/ 2488407 w 2640806"/>
              <a:gd name="connsiteY80" fmla="*/ 1083603 h 1907515"/>
              <a:gd name="connsiteX81" fmla="*/ 2502694 w 2640806"/>
              <a:gd name="connsiteY81" fmla="*/ 1100272 h 1907515"/>
              <a:gd name="connsiteX82" fmla="*/ 2543175 w 2640806"/>
              <a:gd name="connsiteY82" fmla="*/ 1124085 h 1907515"/>
              <a:gd name="connsiteX83" fmla="*/ 2640806 w 2640806"/>
              <a:gd name="connsiteY83" fmla="*/ 1152658 h 1907515"/>
              <a:gd name="connsiteX84" fmla="*/ 2516982 w 2640806"/>
              <a:gd name="connsiteY84" fmla="*/ 1150278 h 1907515"/>
              <a:gd name="connsiteX85" fmla="*/ 2493169 w 2640806"/>
              <a:gd name="connsiteY85" fmla="*/ 1155041 h 1907515"/>
              <a:gd name="connsiteX86" fmla="*/ 2443163 w 2640806"/>
              <a:gd name="connsiteY86" fmla="*/ 1126466 h 1907515"/>
              <a:gd name="connsiteX87" fmla="*/ 2440781 w 2640806"/>
              <a:gd name="connsiteY87" fmla="*/ 1090747 h 1907515"/>
              <a:gd name="connsiteX88" fmla="*/ 2419350 w 2640806"/>
              <a:gd name="connsiteY88" fmla="*/ 1052647 h 1907515"/>
              <a:gd name="connsiteX89" fmla="*/ 2371725 w 2640806"/>
              <a:gd name="connsiteY89" fmla="*/ 1043122 h 1907515"/>
              <a:gd name="connsiteX90" fmla="*/ 2319338 w 2640806"/>
              <a:gd name="connsiteY90" fmla="*/ 1019309 h 1907515"/>
              <a:gd name="connsiteX91" fmla="*/ 2240756 w 2640806"/>
              <a:gd name="connsiteY91" fmla="*/ 993115 h 1907515"/>
              <a:gd name="connsiteX92" fmla="*/ 2224088 w 2640806"/>
              <a:gd name="connsiteY92" fmla="*/ 1012166 h 1907515"/>
              <a:gd name="connsiteX93" fmla="*/ 2178844 w 2640806"/>
              <a:gd name="connsiteY93" fmla="*/ 1052647 h 1907515"/>
              <a:gd name="connsiteX94" fmla="*/ 2116932 w 2640806"/>
              <a:gd name="connsiteY94" fmla="*/ 1081222 h 1907515"/>
              <a:gd name="connsiteX95" fmla="*/ 2071688 w 2640806"/>
              <a:gd name="connsiteY95" fmla="*/ 1064553 h 1907515"/>
              <a:gd name="connsiteX96" fmla="*/ 2035969 w 2640806"/>
              <a:gd name="connsiteY96" fmla="*/ 1028835 h 1907515"/>
              <a:gd name="connsiteX97" fmla="*/ 2045494 w 2640806"/>
              <a:gd name="connsiteY97" fmla="*/ 1009785 h 1907515"/>
              <a:gd name="connsiteX98" fmla="*/ 2007394 w 2640806"/>
              <a:gd name="connsiteY98" fmla="*/ 1014547 h 1907515"/>
              <a:gd name="connsiteX99" fmla="*/ 1974057 w 2640806"/>
              <a:gd name="connsiteY99" fmla="*/ 1043122 h 1907515"/>
              <a:gd name="connsiteX100" fmla="*/ 1933575 w 2640806"/>
              <a:gd name="connsiteY100" fmla="*/ 1047885 h 1907515"/>
              <a:gd name="connsiteX101" fmla="*/ 1890713 w 2640806"/>
              <a:gd name="connsiteY101" fmla="*/ 1019310 h 1907515"/>
              <a:gd name="connsiteX102" fmla="*/ 1854994 w 2640806"/>
              <a:gd name="connsiteY102" fmla="*/ 969304 h 1907515"/>
              <a:gd name="connsiteX103" fmla="*/ 1814513 w 2640806"/>
              <a:gd name="connsiteY103" fmla="*/ 971685 h 1907515"/>
              <a:gd name="connsiteX104" fmla="*/ 1778794 w 2640806"/>
              <a:gd name="connsiteY104" fmla="*/ 1000260 h 1907515"/>
              <a:gd name="connsiteX105" fmla="*/ 1721644 w 2640806"/>
              <a:gd name="connsiteY105" fmla="*/ 1031216 h 1907515"/>
              <a:gd name="connsiteX106" fmla="*/ 1671638 w 2640806"/>
              <a:gd name="connsiteY106" fmla="*/ 1031216 h 1907515"/>
              <a:gd name="connsiteX107" fmla="*/ 1631157 w 2640806"/>
              <a:gd name="connsiteY107" fmla="*/ 1009785 h 1907515"/>
              <a:gd name="connsiteX108" fmla="*/ 1604963 w 2640806"/>
              <a:gd name="connsiteY108" fmla="*/ 993116 h 1907515"/>
              <a:gd name="connsiteX109" fmla="*/ 1583532 w 2640806"/>
              <a:gd name="connsiteY109" fmla="*/ 952635 h 1907515"/>
              <a:gd name="connsiteX110" fmla="*/ 1562100 w 2640806"/>
              <a:gd name="connsiteY110" fmla="*/ 919297 h 1907515"/>
              <a:gd name="connsiteX111" fmla="*/ 1516857 w 2640806"/>
              <a:gd name="connsiteY111" fmla="*/ 926440 h 1907515"/>
              <a:gd name="connsiteX112" fmla="*/ 1471613 w 2640806"/>
              <a:gd name="connsiteY112" fmla="*/ 897865 h 1907515"/>
              <a:gd name="connsiteX113" fmla="*/ 1438275 w 2640806"/>
              <a:gd name="connsiteY113" fmla="*/ 847859 h 1907515"/>
              <a:gd name="connsiteX114" fmla="*/ 1433513 w 2640806"/>
              <a:gd name="connsiteY114" fmla="*/ 819284 h 1907515"/>
              <a:gd name="connsiteX115" fmla="*/ 1409700 w 2640806"/>
              <a:gd name="connsiteY115" fmla="*/ 804996 h 1907515"/>
              <a:gd name="connsiteX116" fmla="*/ 1369219 w 2640806"/>
              <a:gd name="connsiteY116" fmla="*/ 807377 h 1907515"/>
              <a:gd name="connsiteX117" fmla="*/ 1309688 w 2640806"/>
              <a:gd name="connsiteY117" fmla="*/ 807377 h 1907515"/>
              <a:gd name="connsiteX118" fmla="*/ 1281113 w 2640806"/>
              <a:gd name="connsiteY118" fmla="*/ 812140 h 1907515"/>
              <a:gd name="connsiteX119" fmla="*/ 1257300 w 2640806"/>
              <a:gd name="connsiteY119" fmla="*/ 835952 h 1907515"/>
              <a:gd name="connsiteX120" fmla="*/ 1221582 w 2640806"/>
              <a:gd name="connsiteY120" fmla="*/ 838334 h 1907515"/>
              <a:gd name="connsiteX121" fmla="*/ 1188244 w 2640806"/>
              <a:gd name="connsiteY121" fmla="*/ 835952 h 1907515"/>
              <a:gd name="connsiteX122" fmla="*/ 1143000 w 2640806"/>
              <a:gd name="connsiteY122" fmla="*/ 821665 h 1907515"/>
              <a:gd name="connsiteX123" fmla="*/ 1109663 w 2640806"/>
              <a:gd name="connsiteY123" fmla="*/ 838334 h 1907515"/>
              <a:gd name="connsiteX124" fmla="*/ 1083469 w 2640806"/>
              <a:gd name="connsiteY124" fmla="*/ 866909 h 1907515"/>
              <a:gd name="connsiteX125" fmla="*/ 1054894 w 2640806"/>
              <a:gd name="connsiteY125" fmla="*/ 885959 h 1907515"/>
              <a:gd name="connsiteX126" fmla="*/ 1064419 w 2640806"/>
              <a:gd name="connsiteY126" fmla="*/ 926440 h 1907515"/>
              <a:gd name="connsiteX127" fmla="*/ 1059657 w 2640806"/>
              <a:gd name="connsiteY127" fmla="*/ 985971 h 1907515"/>
              <a:gd name="connsiteX128" fmla="*/ 1038225 w 2640806"/>
              <a:gd name="connsiteY128" fmla="*/ 933584 h 1907515"/>
              <a:gd name="connsiteX129" fmla="*/ 1028700 w 2640806"/>
              <a:gd name="connsiteY129" fmla="*/ 902627 h 1907515"/>
              <a:gd name="connsiteX130" fmla="*/ 1009650 w 2640806"/>
              <a:gd name="connsiteY130" fmla="*/ 897865 h 1907515"/>
              <a:gd name="connsiteX131" fmla="*/ 997744 w 2640806"/>
              <a:gd name="connsiteY131" fmla="*/ 921677 h 1907515"/>
              <a:gd name="connsiteX132" fmla="*/ 969169 w 2640806"/>
              <a:gd name="connsiteY132" fmla="*/ 924059 h 1907515"/>
              <a:gd name="connsiteX133" fmla="*/ 935832 w 2640806"/>
              <a:gd name="connsiteY133" fmla="*/ 916915 h 1907515"/>
              <a:gd name="connsiteX134" fmla="*/ 912019 w 2640806"/>
              <a:gd name="connsiteY134" fmla="*/ 935965 h 1907515"/>
              <a:gd name="connsiteX135" fmla="*/ 873919 w 2640806"/>
              <a:gd name="connsiteY135" fmla="*/ 945490 h 1907515"/>
              <a:gd name="connsiteX136" fmla="*/ 842963 w 2640806"/>
              <a:gd name="connsiteY136" fmla="*/ 935965 h 1907515"/>
              <a:gd name="connsiteX137" fmla="*/ 802482 w 2640806"/>
              <a:gd name="connsiteY137" fmla="*/ 912152 h 1907515"/>
              <a:gd name="connsiteX138" fmla="*/ 785813 w 2640806"/>
              <a:gd name="connsiteY138" fmla="*/ 881196 h 1907515"/>
              <a:gd name="connsiteX139" fmla="*/ 776288 w 2640806"/>
              <a:gd name="connsiteY139" fmla="*/ 866909 h 1907515"/>
              <a:gd name="connsiteX140" fmla="*/ 800100 w 2640806"/>
              <a:gd name="connsiteY140" fmla="*/ 850240 h 1907515"/>
              <a:gd name="connsiteX141" fmla="*/ 800100 w 2640806"/>
              <a:gd name="connsiteY141" fmla="*/ 793090 h 1907515"/>
              <a:gd name="connsiteX142" fmla="*/ 776288 w 2640806"/>
              <a:gd name="connsiteY142" fmla="*/ 783565 h 1907515"/>
              <a:gd name="connsiteX143" fmla="*/ 719138 w 2640806"/>
              <a:gd name="connsiteY143" fmla="*/ 788327 h 1907515"/>
              <a:gd name="connsiteX144" fmla="*/ 688182 w 2640806"/>
              <a:gd name="connsiteY144" fmla="*/ 781184 h 1907515"/>
              <a:gd name="connsiteX145" fmla="*/ 673894 w 2640806"/>
              <a:gd name="connsiteY145" fmla="*/ 754990 h 1907515"/>
              <a:gd name="connsiteX146" fmla="*/ 652463 w 2640806"/>
              <a:gd name="connsiteY146" fmla="*/ 731177 h 1907515"/>
              <a:gd name="connsiteX147" fmla="*/ 619125 w 2640806"/>
              <a:gd name="connsiteY147" fmla="*/ 709746 h 1907515"/>
              <a:gd name="connsiteX148" fmla="*/ 590550 w 2640806"/>
              <a:gd name="connsiteY148" fmla="*/ 716890 h 1907515"/>
              <a:gd name="connsiteX149" fmla="*/ 566738 w 2640806"/>
              <a:gd name="connsiteY149" fmla="*/ 719271 h 1907515"/>
              <a:gd name="connsiteX150" fmla="*/ 569119 w 2640806"/>
              <a:gd name="connsiteY150" fmla="*/ 750227 h 1907515"/>
              <a:gd name="connsiteX151" fmla="*/ 604838 w 2640806"/>
              <a:gd name="connsiteY151" fmla="*/ 764515 h 1907515"/>
              <a:gd name="connsiteX152" fmla="*/ 571500 w 2640806"/>
              <a:gd name="connsiteY152" fmla="*/ 778802 h 1907515"/>
              <a:gd name="connsiteX153" fmla="*/ 545307 w 2640806"/>
              <a:gd name="connsiteY153" fmla="*/ 795471 h 1907515"/>
              <a:gd name="connsiteX154" fmla="*/ 569119 w 2640806"/>
              <a:gd name="connsiteY154" fmla="*/ 814521 h 1907515"/>
              <a:gd name="connsiteX155" fmla="*/ 550069 w 2640806"/>
              <a:gd name="connsiteY155" fmla="*/ 833571 h 1907515"/>
              <a:gd name="connsiteX156" fmla="*/ 523875 w 2640806"/>
              <a:gd name="connsiteY156" fmla="*/ 840715 h 1907515"/>
              <a:gd name="connsiteX157" fmla="*/ 511969 w 2640806"/>
              <a:gd name="connsiteY157" fmla="*/ 862146 h 1907515"/>
              <a:gd name="connsiteX158" fmla="*/ 535782 w 2640806"/>
              <a:gd name="connsiteY158" fmla="*/ 883577 h 1907515"/>
              <a:gd name="connsiteX159" fmla="*/ 542925 w 2640806"/>
              <a:gd name="connsiteY159" fmla="*/ 914534 h 1907515"/>
              <a:gd name="connsiteX160" fmla="*/ 557213 w 2640806"/>
              <a:gd name="connsiteY160" fmla="*/ 947871 h 1907515"/>
              <a:gd name="connsiteX161" fmla="*/ 533400 w 2640806"/>
              <a:gd name="connsiteY161" fmla="*/ 955015 h 1907515"/>
              <a:gd name="connsiteX162" fmla="*/ 528638 w 2640806"/>
              <a:gd name="connsiteY162" fmla="*/ 988352 h 1907515"/>
              <a:gd name="connsiteX163" fmla="*/ 550069 w 2640806"/>
              <a:gd name="connsiteY163" fmla="*/ 1002640 h 1907515"/>
              <a:gd name="connsiteX164" fmla="*/ 573882 w 2640806"/>
              <a:gd name="connsiteY164" fmla="*/ 990734 h 1907515"/>
              <a:gd name="connsiteX165" fmla="*/ 588169 w 2640806"/>
              <a:gd name="connsiteY165" fmla="*/ 1012165 h 1907515"/>
              <a:gd name="connsiteX166" fmla="*/ 588169 w 2640806"/>
              <a:gd name="connsiteY166" fmla="*/ 1012165 h 1907515"/>
              <a:gd name="connsiteX167" fmla="*/ 614363 w 2640806"/>
              <a:gd name="connsiteY167" fmla="*/ 1038359 h 1907515"/>
              <a:gd name="connsiteX168" fmla="*/ 602457 w 2640806"/>
              <a:gd name="connsiteY168" fmla="*/ 1064552 h 1907515"/>
              <a:gd name="connsiteX169" fmla="*/ 588169 w 2640806"/>
              <a:gd name="connsiteY169" fmla="*/ 1081221 h 1907515"/>
              <a:gd name="connsiteX170" fmla="*/ 600075 w 2640806"/>
              <a:gd name="connsiteY170" fmla="*/ 1119321 h 1907515"/>
              <a:gd name="connsiteX171" fmla="*/ 609600 w 2640806"/>
              <a:gd name="connsiteY171" fmla="*/ 1138371 h 1907515"/>
              <a:gd name="connsiteX172" fmla="*/ 609600 w 2640806"/>
              <a:gd name="connsiteY172" fmla="*/ 1138371 h 1907515"/>
              <a:gd name="connsiteX173" fmla="*/ 640557 w 2640806"/>
              <a:gd name="connsiteY173" fmla="*/ 1155040 h 1907515"/>
              <a:gd name="connsiteX174" fmla="*/ 642938 w 2640806"/>
              <a:gd name="connsiteY174" fmla="*/ 1188377 h 1907515"/>
              <a:gd name="connsiteX175" fmla="*/ 681038 w 2640806"/>
              <a:gd name="connsiteY175" fmla="*/ 1205046 h 1907515"/>
              <a:gd name="connsiteX176" fmla="*/ 781050 w 2640806"/>
              <a:gd name="connsiteY176" fmla="*/ 1228859 h 1907515"/>
              <a:gd name="connsiteX177" fmla="*/ 797719 w 2640806"/>
              <a:gd name="connsiteY177" fmla="*/ 1245527 h 1907515"/>
              <a:gd name="connsiteX178" fmla="*/ 828675 w 2640806"/>
              <a:gd name="connsiteY178" fmla="*/ 1262196 h 1907515"/>
              <a:gd name="connsiteX179" fmla="*/ 852488 w 2640806"/>
              <a:gd name="connsiteY179" fmla="*/ 1238384 h 1907515"/>
              <a:gd name="connsiteX180" fmla="*/ 864394 w 2640806"/>
              <a:gd name="connsiteY180" fmla="*/ 1262196 h 1907515"/>
              <a:gd name="connsiteX181" fmla="*/ 926307 w 2640806"/>
              <a:gd name="connsiteY181" fmla="*/ 1269340 h 1907515"/>
              <a:gd name="connsiteX182" fmla="*/ 940594 w 2640806"/>
              <a:gd name="connsiteY182" fmla="*/ 1286009 h 1907515"/>
              <a:gd name="connsiteX183" fmla="*/ 966788 w 2640806"/>
              <a:gd name="connsiteY183" fmla="*/ 1326490 h 1907515"/>
              <a:gd name="connsiteX184" fmla="*/ 1004888 w 2640806"/>
              <a:gd name="connsiteY184" fmla="*/ 1350302 h 1907515"/>
              <a:gd name="connsiteX185" fmla="*/ 1064419 w 2640806"/>
              <a:gd name="connsiteY185" fmla="*/ 1376496 h 1907515"/>
              <a:gd name="connsiteX186" fmla="*/ 1104900 w 2640806"/>
              <a:gd name="connsiteY186" fmla="*/ 1395546 h 1907515"/>
              <a:gd name="connsiteX187" fmla="*/ 1152525 w 2640806"/>
              <a:gd name="connsiteY187" fmla="*/ 1395546 h 1907515"/>
              <a:gd name="connsiteX188" fmla="*/ 1216819 w 2640806"/>
              <a:gd name="connsiteY188" fmla="*/ 1409834 h 1907515"/>
              <a:gd name="connsiteX189" fmla="*/ 1283494 w 2640806"/>
              <a:gd name="connsiteY189" fmla="*/ 1424121 h 1907515"/>
              <a:gd name="connsiteX190" fmla="*/ 1323975 w 2640806"/>
              <a:gd name="connsiteY190" fmla="*/ 1466984 h 1907515"/>
              <a:gd name="connsiteX191" fmla="*/ 1369219 w 2640806"/>
              <a:gd name="connsiteY191" fmla="*/ 1514609 h 1907515"/>
              <a:gd name="connsiteX192" fmla="*/ 1400175 w 2640806"/>
              <a:gd name="connsiteY192" fmla="*/ 1576522 h 1907515"/>
              <a:gd name="connsiteX193" fmla="*/ 1459707 w 2640806"/>
              <a:gd name="connsiteY193" fmla="*/ 1669391 h 1907515"/>
              <a:gd name="connsiteX194" fmla="*/ 1519238 w 2640806"/>
              <a:gd name="connsiteY194" fmla="*/ 1690822 h 1907515"/>
              <a:gd name="connsiteX195" fmla="*/ 1564482 w 2640806"/>
              <a:gd name="connsiteY195" fmla="*/ 1690822 h 1907515"/>
              <a:gd name="connsiteX196" fmla="*/ 1614488 w 2640806"/>
              <a:gd name="connsiteY196" fmla="*/ 1707490 h 1907515"/>
              <a:gd name="connsiteX197" fmla="*/ 1638300 w 2640806"/>
              <a:gd name="connsiteY197" fmla="*/ 1712252 h 1907515"/>
              <a:gd name="connsiteX198" fmla="*/ 1693069 w 2640806"/>
              <a:gd name="connsiteY198" fmla="*/ 1764640 h 1907515"/>
              <a:gd name="connsiteX199" fmla="*/ 1719263 w 2640806"/>
              <a:gd name="connsiteY199" fmla="*/ 1817028 h 1907515"/>
              <a:gd name="connsiteX200" fmla="*/ 1754981 w 2640806"/>
              <a:gd name="connsiteY200" fmla="*/ 1876559 h 1907515"/>
              <a:gd name="connsiteX201" fmla="*/ 1704975 w 2640806"/>
              <a:gd name="connsiteY201" fmla="*/ 1831315 h 1907515"/>
              <a:gd name="connsiteX202" fmla="*/ 1693069 w 2640806"/>
              <a:gd name="connsiteY202" fmla="*/ 1788453 h 1907515"/>
              <a:gd name="connsiteX203" fmla="*/ 1647825 w 2640806"/>
              <a:gd name="connsiteY203" fmla="*/ 1747972 h 1907515"/>
              <a:gd name="connsiteX204" fmla="*/ 1609725 w 2640806"/>
              <a:gd name="connsiteY204" fmla="*/ 1724160 h 1907515"/>
              <a:gd name="connsiteX205" fmla="*/ 1566863 w 2640806"/>
              <a:gd name="connsiteY205" fmla="*/ 1717016 h 1907515"/>
              <a:gd name="connsiteX206" fmla="*/ 1526382 w 2640806"/>
              <a:gd name="connsiteY206" fmla="*/ 1717016 h 1907515"/>
              <a:gd name="connsiteX207" fmla="*/ 1483519 w 2640806"/>
              <a:gd name="connsiteY207" fmla="*/ 1707491 h 1907515"/>
              <a:gd name="connsiteX208" fmla="*/ 1447800 w 2640806"/>
              <a:gd name="connsiteY208" fmla="*/ 1695585 h 1907515"/>
              <a:gd name="connsiteX209" fmla="*/ 1419225 w 2640806"/>
              <a:gd name="connsiteY209" fmla="*/ 1657485 h 1907515"/>
              <a:gd name="connsiteX210" fmla="*/ 1412082 w 2640806"/>
              <a:gd name="connsiteY210" fmla="*/ 1628910 h 1907515"/>
              <a:gd name="connsiteX211" fmla="*/ 1343025 w 2640806"/>
              <a:gd name="connsiteY211" fmla="*/ 1528896 h 1907515"/>
              <a:gd name="connsiteX212" fmla="*/ 1297782 w 2640806"/>
              <a:gd name="connsiteY212" fmla="*/ 1483652 h 1907515"/>
              <a:gd name="connsiteX213" fmla="*/ 1262063 w 2640806"/>
              <a:gd name="connsiteY213" fmla="*/ 1450315 h 1907515"/>
              <a:gd name="connsiteX214" fmla="*/ 1228725 w 2640806"/>
              <a:gd name="connsiteY214" fmla="*/ 1431265 h 1907515"/>
              <a:gd name="connsiteX215" fmla="*/ 1159669 w 2640806"/>
              <a:gd name="connsiteY215" fmla="*/ 1426502 h 1907515"/>
              <a:gd name="connsiteX216" fmla="*/ 1102519 w 2640806"/>
              <a:gd name="connsiteY216" fmla="*/ 1424121 h 1907515"/>
              <a:gd name="connsiteX217" fmla="*/ 1062038 w 2640806"/>
              <a:gd name="connsiteY217" fmla="*/ 1407452 h 1907515"/>
              <a:gd name="connsiteX218" fmla="*/ 1014413 w 2640806"/>
              <a:gd name="connsiteY218" fmla="*/ 1388402 h 1907515"/>
              <a:gd name="connsiteX219" fmla="*/ 983457 w 2640806"/>
              <a:gd name="connsiteY219" fmla="*/ 1366971 h 1907515"/>
              <a:gd name="connsiteX220" fmla="*/ 942975 w 2640806"/>
              <a:gd name="connsiteY220" fmla="*/ 1343159 h 1907515"/>
              <a:gd name="connsiteX221" fmla="*/ 900113 w 2640806"/>
              <a:gd name="connsiteY221" fmla="*/ 1319346 h 1907515"/>
              <a:gd name="connsiteX222" fmla="*/ 912019 w 2640806"/>
              <a:gd name="connsiteY222" fmla="*/ 1364590 h 1907515"/>
              <a:gd name="connsiteX223" fmla="*/ 923925 w 2640806"/>
              <a:gd name="connsiteY223" fmla="*/ 1409834 h 1907515"/>
              <a:gd name="connsiteX224" fmla="*/ 938213 w 2640806"/>
              <a:gd name="connsiteY224" fmla="*/ 1450315 h 1907515"/>
              <a:gd name="connsiteX225" fmla="*/ 962025 w 2640806"/>
              <a:gd name="connsiteY225" fmla="*/ 1497940 h 1907515"/>
              <a:gd name="connsiteX226" fmla="*/ 971550 w 2640806"/>
              <a:gd name="connsiteY226" fmla="*/ 1550327 h 1907515"/>
              <a:gd name="connsiteX227" fmla="*/ 1002507 w 2640806"/>
              <a:gd name="connsiteY227" fmla="*/ 1614621 h 1907515"/>
              <a:gd name="connsiteX228" fmla="*/ 1021557 w 2640806"/>
              <a:gd name="connsiteY228" fmla="*/ 1647959 h 1907515"/>
              <a:gd name="connsiteX229" fmla="*/ 1035844 w 2640806"/>
              <a:gd name="connsiteY229" fmla="*/ 1671771 h 1907515"/>
              <a:gd name="connsiteX230" fmla="*/ 1102519 w 2640806"/>
              <a:gd name="connsiteY230" fmla="*/ 1678915 h 1907515"/>
              <a:gd name="connsiteX231" fmla="*/ 1154907 w 2640806"/>
              <a:gd name="connsiteY231" fmla="*/ 1697965 h 1907515"/>
              <a:gd name="connsiteX232" fmla="*/ 1171575 w 2640806"/>
              <a:gd name="connsiteY232" fmla="*/ 1709871 h 1907515"/>
              <a:gd name="connsiteX233" fmla="*/ 1176338 w 2640806"/>
              <a:gd name="connsiteY233" fmla="*/ 1717015 h 1907515"/>
              <a:gd name="connsiteX234" fmla="*/ 1178719 w 2640806"/>
              <a:gd name="connsiteY234" fmla="*/ 1726540 h 1907515"/>
              <a:gd name="connsiteX235" fmla="*/ 1181100 w 2640806"/>
              <a:gd name="connsiteY235" fmla="*/ 1728921 h 1907515"/>
              <a:gd name="connsiteX236" fmla="*/ 1240632 w 2640806"/>
              <a:gd name="connsiteY236" fmla="*/ 1790835 h 1907515"/>
              <a:gd name="connsiteX237" fmla="*/ 1273969 w 2640806"/>
              <a:gd name="connsiteY237" fmla="*/ 1819410 h 1907515"/>
              <a:gd name="connsiteX238" fmla="*/ 1304925 w 2640806"/>
              <a:gd name="connsiteY238" fmla="*/ 1845603 h 1907515"/>
              <a:gd name="connsiteX239" fmla="*/ 1359694 w 2640806"/>
              <a:gd name="connsiteY239" fmla="*/ 1907515 h 1907515"/>
              <a:gd name="connsiteX240" fmla="*/ 1295400 w 2640806"/>
              <a:gd name="connsiteY240" fmla="*/ 1864653 h 1907515"/>
              <a:gd name="connsiteX241" fmla="*/ 1233488 w 2640806"/>
              <a:gd name="connsiteY241" fmla="*/ 1824172 h 1907515"/>
              <a:gd name="connsiteX242" fmla="*/ 1169194 w 2640806"/>
              <a:gd name="connsiteY242" fmla="*/ 1800359 h 1907515"/>
              <a:gd name="connsiteX243" fmla="*/ 1140619 w 2640806"/>
              <a:gd name="connsiteY243" fmla="*/ 1745590 h 1907515"/>
              <a:gd name="connsiteX244" fmla="*/ 1121569 w 2640806"/>
              <a:gd name="connsiteY244" fmla="*/ 1726540 h 1907515"/>
              <a:gd name="connsiteX245" fmla="*/ 1128713 w 2640806"/>
              <a:gd name="connsiteY245" fmla="*/ 1790834 h 1907515"/>
              <a:gd name="connsiteX246" fmla="*/ 1119188 w 2640806"/>
              <a:gd name="connsiteY246" fmla="*/ 1790834 h 1907515"/>
              <a:gd name="connsiteX247" fmla="*/ 1088232 w 2640806"/>
              <a:gd name="connsiteY247" fmla="*/ 1740827 h 1907515"/>
              <a:gd name="connsiteX248" fmla="*/ 1057275 w 2640806"/>
              <a:gd name="connsiteY248" fmla="*/ 1717015 h 1907515"/>
              <a:gd name="connsiteX249" fmla="*/ 1042988 w 2640806"/>
              <a:gd name="connsiteY249" fmla="*/ 1745590 h 1907515"/>
              <a:gd name="connsiteX250" fmla="*/ 1021557 w 2640806"/>
              <a:gd name="connsiteY250" fmla="*/ 1750352 h 1907515"/>
              <a:gd name="connsiteX251" fmla="*/ 985838 w 2640806"/>
              <a:gd name="connsiteY251" fmla="*/ 1697965 h 1907515"/>
              <a:gd name="connsiteX252" fmla="*/ 919163 w 2640806"/>
              <a:gd name="connsiteY252" fmla="*/ 1671771 h 1907515"/>
              <a:gd name="connsiteX253" fmla="*/ 876300 w 2640806"/>
              <a:gd name="connsiteY253" fmla="*/ 1638434 h 1907515"/>
              <a:gd name="connsiteX254" fmla="*/ 857250 w 2640806"/>
              <a:gd name="connsiteY254" fmla="*/ 1576521 h 1907515"/>
              <a:gd name="connsiteX255" fmla="*/ 862013 w 2640806"/>
              <a:gd name="connsiteY255" fmla="*/ 1528896 h 1907515"/>
              <a:gd name="connsiteX256" fmla="*/ 864394 w 2640806"/>
              <a:gd name="connsiteY256" fmla="*/ 1464602 h 1907515"/>
              <a:gd name="connsiteX257" fmla="*/ 866775 w 2640806"/>
              <a:gd name="connsiteY257" fmla="*/ 1400309 h 1907515"/>
              <a:gd name="connsiteX258" fmla="*/ 862013 w 2640806"/>
              <a:gd name="connsiteY258" fmla="*/ 1333634 h 1907515"/>
              <a:gd name="connsiteX259" fmla="*/ 804863 w 2640806"/>
              <a:gd name="connsiteY259" fmla="*/ 1305059 h 1907515"/>
              <a:gd name="connsiteX260" fmla="*/ 754857 w 2640806"/>
              <a:gd name="connsiteY260" fmla="*/ 1281246 h 1907515"/>
              <a:gd name="connsiteX261" fmla="*/ 692944 w 2640806"/>
              <a:gd name="connsiteY261" fmla="*/ 1250290 h 1907515"/>
              <a:gd name="connsiteX262" fmla="*/ 609600 w 2640806"/>
              <a:gd name="connsiteY262" fmla="*/ 1209809 h 1907515"/>
              <a:gd name="connsiteX263" fmla="*/ 566738 w 2640806"/>
              <a:gd name="connsiteY263" fmla="*/ 1183615 h 1907515"/>
              <a:gd name="connsiteX264" fmla="*/ 528638 w 2640806"/>
              <a:gd name="connsiteY264" fmla="*/ 1138371 h 1907515"/>
              <a:gd name="connsiteX265" fmla="*/ 523875 w 2640806"/>
              <a:gd name="connsiteY265" fmla="*/ 1109796 h 1907515"/>
              <a:gd name="connsiteX266" fmla="*/ 550069 w 2640806"/>
              <a:gd name="connsiteY266" fmla="*/ 1090746 h 1907515"/>
              <a:gd name="connsiteX267" fmla="*/ 561975 w 2640806"/>
              <a:gd name="connsiteY267" fmla="*/ 1064552 h 1907515"/>
              <a:gd name="connsiteX268" fmla="*/ 547688 w 2640806"/>
              <a:gd name="connsiteY268" fmla="*/ 1040740 h 1907515"/>
              <a:gd name="connsiteX269" fmla="*/ 490538 w 2640806"/>
              <a:gd name="connsiteY269" fmla="*/ 1076459 h 1907515"/>
              <a:gd name="connsiteX270" fmla="*/ 447675 w 2640806"/>
              <a:gd name="connsiteY270" fmla="*/ 1057409 h 1907515"/>
              <a:gd name="connsiteX271" fmla="*/ 454819 w 2640806"/>
              <a:gd name="connsiteY271" fmla="*/ 1026452 h 1907515"/>
              <a:gd name="connsiteX272" fmla="*/ 461963 w 2640806"/>
              <a:gd name="connsiteY272" fmla="*/ 988352 h 1907515"/>
              <a:gd name="connsiteX273" fmla="*/ 459582 w 2640806"/>
              <a:gd name="connsiteY273" fmla="*/ 976446 h 1907515"/>
              <a:gd name="connsiteX274" fmla="*/ 419100 w 2640806"/>
              <a:gd name="connsiteY274" fmla="*/ 959777 h 1907515"/>
              <a:gd name="connsiteX275" fmla="*/ 392907 w 2640806"/>
              <a:gd name="connsiteY275" fmla="*/ 905009 h 1907515"/>
              <a:gd name="connsiteX276" fmla="*/ 395288 w 2640806"/>
              <a:gd name="connsiteY276" fmla="*/ 857384 h 1907515"/>
              <a:gd name="connsiteX277" fmla="*/ 433388 w 2640806"/>
              <a:gd name="connsiteY277" fmla="*/ 835952 h 1907515"/>
              <a:gd name="connsiteX278" fmla="*/ 431007 w 2640806"/>
              <a:gd name="connsiteY278" fmla="*/ 800234 h 1907515"/>
              <a:gd name="connsiteX279" fmla="*/ 400050 w 2640806"/>
              <a:gd name="connsiteY279" fmla="*/ 819284 h 1907515"/>
              <a:gd name="connsiteX280" fmla="*/ 397669 w 2640806"/>
              <a:gd name="connsiteY280" fmla="*/ 781184 h 1907515"/>
              <a:gd name="connsiteX281" fmla="*/ 419100 w 2640806"/>
              <a:gd name="connsiteY281" fmla="*/ 743084 h 1907515"/>
              <a:gd name="connsiteX282" fmla="*/ 421482 w 2640806"/>
              <a:gd name="connsiteY282" fmla="*/ 695459 h 1907515"/>
              <a:gd name="connsiteX283" fmla="*/ 428625 w 2640806"/>
              <a:gd name="connsiteY283" fmla="*/ 669265 h 1907515"/>
              <a:gd name="connsiteX284" fmla="*/ 383382 w 2640806"/>
              <a:gd name="connsiteY284" fmla="*/ 669265 h 1907515"/>
              <a:gd name="connsiteX285" fmla="*/ 385763 w 2640806"/>
              <a:gd name="connsiteY285" fmla="*/ 619259 h 1907515"/>
              <a:gd name="connsiteX286" fmla="*/ 423863 w 2640806"/>
              <a:gd name="connsiteY286" fmla="*/ 602590 h 1907515"/>
              <a:gd name="connsiteX287" fmla="*/ 445294 w 2640806"/>
              <a:gd name="connsiteY287" fmla="*/ 562109 h 1907515"/>
              <a:gd name="connsiteX288" fmla="*/ 469107 w 2640806"/>
              <a:gd name="connsiteY288" fmla="*/ 526390 h 1907515"/>
              <a:gd name="connsiteX289" fmla="*/ 438150 w 2640806"/>
              <a:gd name="connsiteY289" fmla="*/ 519246 h 1907515"/>
              <a:gd name="connsiteX290" fmla="*/ 409575 w 2640806"/>
              <a:gd name="connsiteY290" fmla="*/ 521627 h 1907515"/>
              <a:gd name="connsiteX291" fmla="*/ 400050 w 2640806"/>
              <a:gd name="connsiteY291" fmla="*/ 552584 h 1907515"/>
              <a:gd name="connsiteX292" fmla="*/ 381000 w 2640806"/>
              <a:gd name="connsiteY292" fmla="*/ 588302 h 1907515"/>
              <a:gd name="connsiteX293" fmla="*/ 333375 w 2640806"/>
              <a:gd name="connsiteY293" fmla="*/ 614496 h 1907515"/>
              <a:gd name="connsiteX294" fmla="*/ 285750 w 2640806"/>
              <a:gd name="connsiteY294" fmla="*/ 635927 h 1907515"/>
              <a:gd name="connsiteX295" fmla="*/ 230982 w 2640806"/>
              <a:gd name="connsiteY295" fmla="*/ 643071 h 1907515"/>
              <a:gd name="connsiteX296" fmla="*/ 159544 w 2640806"/>
              <a:gd name="connsiteY296" fmla="*/ 631165 h 1907515"/>
              <a:gd name="connsiteX297" fmla="*/ 230982 w 2640806"/>
              <a:gd name="connsiteY297" fmla="*/ 612115 h 1907515"/>
              <a:gd name="connsiteX298" fmla="*/ 233363 w 2640806"/>
              <a:gd name="connsiteY298" fmla="*/ 581159 h 1907515"/>
              <a:gd name="connsiteX299" fmla="*/ 204788 w 2640806"/>
              <a:gd name="connsiteY299" fmla="*/ 557346 h 1907515"/>
              <a:gd name="connsiteX300" fmla="*/ 223838 w 2640806"/>
              <a:gd name="connsiteY300" fmla="*/ 531152 h 1907515"/>
              <a:gd name="connsiteX301" fmla="*/ 221457 w 2640806"/>
              <a:gd name="connsiteY301" fmla="*/ 495434 h 1907515"/>
              <a:gd name="connsiteX302" fmla="*/ 221457 w 2640806"/>
              <a:gd name="connsiteY302" fmla="*/ 495434 h 1907515"/>
              <a:gd name="connsiteX303" fmla="*/ 166688 w 2640806"/>
              <a:gd name="connsiteY303" fmla="*/ 500196 h 1907515"/>
              <a:gd name="connsiteX304" fmla="*/ 157163 w 2640806"/>
              <a:gd name="connsiteY304" fmla="*/ 533534 h 1907515"/>
              <a:gd name="connsiteX305" fmla="*/ 159544 w 2640806"/>
              <a:gd name="connsiteY305" fmla="*/ 478765 h 1907515"/>
              <a:gd name="connsiteX306" fmla="*/ 192882 w 2640806"/>
              <a:gd name="connsiteY306" fmla="*/ 433521 h 1907515"/>
              <a:gd name="connsiteX307" fmla="*/ 214313 w 2640806"/>
              <a:gd name="connsiteY307" fmla="*/ 414471 h 1907515"/>
              <a:gd name="connsiteX308" fmla="*/ 245269 w 2640806"/>
              <a:gd name="connsiteY308" fmla="*/ 393040 h 1907515"/>
              <a:gd name="connsiteX309" fmla="*/ 197644 w 2640806"/>
              <a:gd name="connsiteY309" fmla="*/ 378752 h 1907515"/>
              <a:gd name="connsiteX310" fmla="*/ 133350 w 2640806"/>
              <a:gd name="connsiteY310" fmla="*/ 378752 h 1907515"/>
              <a:gd name="connsiteX311" fmla="*/ 109538 w 2640806"/>
              <a:gd name="connsiteY311" fmla="*/ 378752 h 1907515"/>
              <a:gd name="connsiteX312" fmla="*/ 107157 w 2640806"/>
              <a:gd name="connsiteY312" fmla="*/ 433521 h 1907515"/>
              <a:gd name="connsiteX313" fmla="*/ 61913 w 2640806"/>
              <a:gd name="connsiteY313" fmla="*/ 378752 h 1907515"/>
              <a:gd name="connsiteX314" fmla="*/ 0 w 2640806"/>
              <a:gd name="connsiteY314" fmla="*/ 359702 h 1907515"/>
              <a:gd name="connsiteX315" fmla="*/ 0 w 2640806"/>
              <a:gd name="connsiteY315" fmla="*/ 338271 h 1907515"/>
              <a:gd name="connsiteX316" fmla="*/ 35719 w 2640806"/>
              <a:gd name="connsiteY316" fmla="*/ 314459 h 1907515"/>
              <a:gd name="connsiteX317" fmla="*/ 66675 w 2640806"/>
              <a:gd name="connsiteY317" fmla="*/ 273977 h 1907515"/>
              <a:gd name="connsiteX318" fmla="*/ 54769 w 2640806"/>
              <a:gd name="connsiteY318" fmla="*/ 238259 h 1907515"/>
              <a:gd name="connsiteX319" fmla="*/ 35719 w 2640806"/>
              <a:gd name="connsiteY319" fmla="*/ 214446 h 1907515"/>
              <a:gd name="connsiteX320" fmla="*/ 61913 w 2640806"/>
              <a:gd name="connsiteY320" fmla="*/ 200159 h 1907515"/>
              <a:gd name="connsiteX321" fmla="*/ 71438 w 2640806"/>
              <a:gd name="connsiteY321" fmla="*/ 159677 h 1907515"/>
              <a:gd name="connsiteX322" fmla="*/ 57150 w 2640806"/>
              <a:gd name="connsiteY322" fmla="*/ 123959 h 1907515"/>
              <a:gd name="connsiteX323" fmla="*/ 21432 w 2640806"/>
              <a:gd name="connsiteY323" fmla="*/ 81096 h 1907515"/>
              <a:gd name="connsiteX324" fmla="*/ 66675 w 2640806"/>
              <a:gd name="connsiteY324" fmla="*/ 57284 h 1907515"/>
              <a:gd name="connsiteX325" fmla="*/ 95250 w 2640806"/>
              <a:gd name="connsiteY325" fmla="*/ 47759 h 1907515"/>
              <a:gd name="connsiteX326" fmla="*/ 190500 w 2640806"/>
              <a:gd name="connsiteY326" fmla="*/ 134 h 1907515"/>
              <a:gd name="connsiteX327" fmla="*/ 269081 w 2640806"/>
              <a:gd name="connsiteY327" fmla="*/ 62046 h 1907515"/>
              <a:gd name="connsiteX328" fmla="*/ 404813 w 2640806"/>
              <a:gd name="connsiteY328" fmla="*/ 171583 h 1907515"/>
              <a:gd name="connsiteX0" fmla="*/ 404813 w 2640806"/>
              <a:gd name="connsiteY0" fmla="*/ 171583 h 1907515"/>
              <a:gd name="connsiteX1" fmla="*/ 409575 w 2640806"/>
              <a:gd name="connsiteY1" fmla="*/ 219209 h 1907515"/>
              <a:gd name="connsiteX2" fmla="*/ 397669 w 2640806"/>
              <a:gd name="connsiteY2" fmla="*/ 278740 h 1907515"/>
              <a:gd name="connsiteX3" fmla="*/ 407194 w 2640806"/>
              <a:gd name="connsiteY3" fmla="*/ 321602 h 1907515"/>
              <a:gd name="connsiteX4" fmla="*/ 452438 w 2640806"/>
              <a:gd name="connsiteY4" fmla="*/ 354940 h 1907515"/>
              <a:gd name="connsiteX5" fmla="*/ 504825 w 2640806"/>
              <a:gd name="connsiteY5" fmla="*/ 378752 h 1907515"/>
              <a:gd name="connsiteX6" fmla="*/ 554832 w 2640806"/>
              <a:gd name="connsiteY6" fmla="*/ 366846 h 1907515"/>
              <a:gd name="connsiteX7" fmla="*/ 602457 w 2640806"/>
              <a:gd name="connsiteY7" fmla="*/ 369227 h 1907515"/>
              <a:gd name="connsiteX8" fmla="*/ 650082 w 2640806"/>
              <a:gd name="connsiteY8" fmla="*/ 373990 h 1907515"/>
              <a:gd name="connsiteX9" fmla="*/ 661988 w 2640806"/>
              <a:gd name="connsiteY9" fmla="*/ 402565 h 1907515"/>
              <a:gd name="connsiteX10" fmla="*/ 700088 w 2640806"/>
              <a:gd name="connsiteY10" fmla="*/ 431140 h 1907515"/>
              <a:gd name="connsiteX11" fmla="*/ 666750 w 2640806"/>
              <a:gd name="connsiteY11" fmla="*/ 447809 h 1907515"/>
              <a:gd name="connsiteX12" fmla="*/ 647700 w 2640806"/>
              <a:gd name="connsiteY12" fmla="*/ 469240 h 1907515"/>
              <a:gd name="connsiteX13" fmla="*/ 635794 w 2640806"/>
              <a:gd name="connsiteY13" fmla="*/ 509721 h 1907515"/>
              <a:gd name="connsiteX14" fmla="*/ 633413 w 2640806"/>
              <a:gd name="connsiteY14" fmla="*/ 545440 h 1907515"/>
              <a:gd name="connsiteX15" fmla="*/ 647700 w 2640806"/>
              <a:gd name="connsiteY15" fmla="*/ 559727 h 1907515"/>
              <a:gd name="connsiteX16" fmla="*/ 688182 w 2640806"/>
              <a:gd name="connsiteY16" fmla="*/ 552584 h 1907515"/>
              <a:gd name="connsiteX17" fmla="*/ 723900 w 2640806"/>
              <a:gd name="connsiteY17" fmla="*/ 557346 h 1907515"/>
              <a:gd name="connsiteX18" fmla="*/ 738188 w 2640806"/>
              <a:gd name="connsiteY18" fmla="*/ 583540 h 1907515"/>
              <a:gd name="connsiteX19" fmla="*/ 726282 w 2640806"/>
              <a:gd name="connsiteY19" fmla="*/ 612115 h 1907515"/>
              <a:gd name="connsiteX20" fmla="*/ 747713 w 2640806"/>
              <a:gd name="connsiteY20" fmla="*/ 633546 h 1907515"/>
              <a:gd name="connsiteX21" fmla="*/ 762000 w 2640806"/>
              <a:gd name="connsiteY21" fmla="*/ 647834 h 1907515"/>
              <a:gd name="connsiteX22" fmla="*/ 742950 w 2640806"/>
              <a:gd name="connsiteY22" fmla="*/ 664502 h 1907515"/>
              <a:gd name="connsiteX23" fmla="*/ 754857 w 2640806"/>
              <a:gd name="connsiteY23" fmla="*/ 690696 h 1907515"/>
              <a:gd name="connsiteX24" fmla="*/ 771525 w 2640806"/>
              <a:gd name="connsiteY24" fmla="*/ 704984 h 1907515"/>
              <a:gd name="connsiteX25" fmla="*/ 797719 w 2640806"/>
              <a:gd name="connsiteY25" fmla="*/ 697840 h 1907515"/>
              <a:gd name="connsiteX26" fmla="*/ 833438 w 2640806"/>
              <a:gd name="connsiteY26" fmla="*/ 724034 h 1907515"/>
              <a:gd name="connsiteX27" fmla="*/ 852488 w 2640806"/>
              <a:gd name="connsiteY27" fmla="*/ 766896 h 1907515"/>
              <a:gd name="connsiteX28" fmla="*/ 876300 w 2640806"/>
              <a:gd name="connsiteY28" fmla="*/ 804996 h 1907515"/>
              <a:gd name="connsiteX29" fmla="*/ 881063 w 2640806"/>
              <a:gd name="connsiteY29" fmla="*/ 833571 h 1907515"/>
              <a:gd name="connsiteX30" fmla="*/ 912019 w 2640806"/>
              <a:gd name="connsiteY30" fmla="*/ 831190 h 1907515"/>
              <a:gd name="connsiteX31" fmla="*/ 969169 w 2640806"/>
              <a:gd name="connsiteY31" fmla="*/ 826427 h 1907515"/>
              <a:gd name="connsiteX32" fmla="*/ 997744 w 2640806"/>
              <a:gd name="connsiteY32" fmla="*/ 826427 h 1907515"/>
              <a:gd name="connsiteX33" fmla="*/ 997744 w 2640806"/>
              <a:gd name="connsiteY33" fmla="*/ 793090 h 1907515"/>
              <a:gd name="connsiteX34" fmla="*/ 1021557 w 2640806"/>
              <a:gd name="connsiteY34" fmla="*/ 785946 h 1907515"/>
              <a:gd name="connsiteX35" fmla="*/ 1038225 w 2640806"/>
              <a:gd name="connsiteY35" fmla="*/ 816902 h 1907515"/>
              <a:gd name="connsiteX36" fmla="*/ 1078707 w 2640806"/>
              <a:gd name="connsiteY36" fmla="*/ 788327 h 1907515"/>
              <a:gd name="connsiteX37" fmla="*/ 1076325 w 2640806"/>
              <a:gd name="connsiteY37" fmla="*/ 754990 h 1907515"/>
              <a:gd name="connsiteX38" fmla="*/ 1078707 w 2640806"/>
              <a:gd name="connsiteY38" fmla="*/ 738321 h 1907515"/>
              <a:gd name="connsiteX39" fmla="*/ 1097757 w 2640806"/>
              <a:gd name="connsiteY39" fmla="*/ 735940 h 1907515"/>
              <a:gd name="connsiteX40" fmla="*/ 1107282 w 2640806"/>
              <a:gd name="connsiteY40" fmla="*/ 778802 h 1907515"/>
              <a:gd name="connsiteX41" fmla="*/ 1138238 w 2640806"/>
              <a:gd name="connsiteY41" fmla="*/ 747846 h 1907515"/>
              <a:gd name="connsiteX42" fmla="*/ 1181100 w 2640806"/>
              <a:gd name="connsiteY42" fmla="*/ 759752 h 1907515"/>
              <a:gd name="connsiteX43" fmla="*/ 1204913 w 2640806"/>
              <a:gd name="connsiteY43" fmla="*/ 771659 h 1907515"/>
              <a:gd name="connsiteX44" fmla="*/ 1221582 w 2640806"/>
              <a:gd name="connsiteY44" fmla="*/ 759752 h 1907515"/>
              <a:gd name="connsiteX45" fmla="*/ 1235869 w 2640806"/>
              <a:gd name="connsiteY45" fmla="*/ 731177 h 1907515"/>
              <a:gd name="connsiteX46" fmla="*/ 1273969 w 2640806"/>
              <a:gd name="connsiteY46" fmla="*/ 712127 h 1907515"/>
              <a:gd name="connsiteX47" fmla="*/ 1309688 w 2640806"/>
              <a:gd name="connsiteY47" fmla="*/ 738321 h 1907515"/>
              <a:gd name="connsiteX48" fmla="*/ 1335882 w 2640806"/>
              <a:gd name="connsiteY48" fmla="*/ 740702 h 1907515"/>
              <a:gd name="connsiteX49" fmla="*/ 1393032 w 2640806"/>
              <a:gd name="connsiteY49" fmla="*/ 726415 h 1907515"/>
              <a:gd name="connsiteX50" fmla="*/ 1419225 w 2640806"/>
              <a:gd name="connsiteY50" fmla="*/ 726415 h 1907515"/>
              <a:gd name="connsiteX51" fmla="*/ 1433513 w 2640806"/>
              <a:gd name="connsiteY51" fmla="*/ 690696 h 1907515"/>
              <a:gd name="connsiteX52" fmla="*/ 1466850 w 2640806"/>
              <a:gd name="connsiteY52" fmla="*/ 721652 h 1907515"/>
              <a:gd name="connsiteX53" fmla="*/ 1481138 w 2640806"/>
              <a:gd name="connsiteY53" fmla="*/ 738321 h 1907515"/>
              <a:gd name="connsiteX54" fmla="*/ 1512094 w 2640806"/>
              <a:gd name="connsiteY54" fmla="*/ 797852 h 1907515"/>
              <a:gd name="connsiteX55" fmla="*/ 1526382 w 2640806"/>
              <a:gd name="connsiteY55" fmla="*/ 835952 h 1907515"/>
              <a:gd name="connsiteX56" fmla="*/ 1543050 w 2640806"/>
              <a:gd name="connsiteY56" fmla="*/ 850240 h 1907515"/>
              <a:gd name="connsiteX57" fmla="*/ 1597819 w 2640806"/>
              <a:gd name="connsiteY57" fmla="*/ 866908 h 1907515"/>
              <a:gd name="connsiteX58" fmla="*/ 1631157 w 2640806"/>
              <a:gd name="connsiteY58" fmla="*/ 902628 h 1907515"/>
              <a:gd name="connsiteX59" fmla="*/ 1645444 w 2640806"/>
              <a:gd name="connsiteY59" fmla="*/ 947872 h 1907515"/>
              <a:gd name="connsiteX60" fmla="*/ 1688307 w 2640806"/>
              <a:gd name="connsiteY60" fmla="*/ 969303 h 1907515"/>
              <a:gd name="connsiteX61" fmla="*/ 1731169 w 2640806"/>
              <a:gd name="connsiteY61" fmla="*/ 964541 h 1907515"/>
              <a:gd name="connsiteX62" fmla="*/ 1778794 w 2640806"/>
              <a:gd name="connsiteY62" fmla="*/ 928822 h 1907515"/>
              <a:gd name="connsiteX63" fmla="*/ 1814513 w 2640806"/>
              <a:gd name="connsiteY63" fmla="*/ 916916 h 1907515"/>
              <a:gd name="connsiteX64" fmla="*/ 1869282 w 2640806"/>
              <a:gd name="connsiteY64" fmla="*/ 924059 h 1907515"/>
              <a:gd name="connsiteX65" fmla="*/ 1907382 w 2640806"/>
              <a:gd name="connsiteY65" fmla="*/ 940728 h 1907515"/>
              <a:gd name="connsiteX66" fmla="*/ 1933575 w 2640806"/>
              <a:gd name="connsiteY66" fmla="*/ 978828 h 1907515"/>
              <a:gd name="connsiteX67" fmla="*/ 1962150 w 2640806"/>
              <a:gd name="connsiteY67" fmla="*/ 971685 h 1907515"/>
              <a:gd name="connsiteX68" fmla="*/ 1988344 w 2640806"/>
              <a:gd name="connsiteY68" fmla="*/ 955016 h 1907515"/>
              <a:gd name="connsiteX69" fmla="*/ 2024063 w 2640806"/>
              <a:gd name="connsiteY69" fmla="*/ 933585 h 1907515"/>
              <a:gd name="connsiteX70" fmla="*/ 2057400 w 2640806"/>
              <a:gd name="connsiteY70" fmla="*/ 950253 h 1907515"/>
              <a:gd name="connsiteX71" fmla="*/ 2081213 w 2640806"/>
              <a:gd name="connsiteY71" fmla="*/ 983591 h 1907515"/>
              <a:gd name="connsiteX72" fmla="*/ 2109788 w 2640806"/>
              <a:gd name="connsiteY72" fmla="*/ 1024072 h 1907515"/>
              <a:gd name="connsiteX73" fmla="*/ 2143125 w 2640806"/>
              <a:gd name="connsiteY73" fmla="*/ 1028834 h 1907515"/>
              <a:gd name="connsiteX74" fmla="*/ 2183607 w 2640806"/>
              <a:gd name="connsiteY74" fmla="*/ 995497 h 1907515"/>
              <a:gd name="connsiteX75" fmla="*/ 2188369 w 2640806"/>
              <a:gd name="connsiteY75" fmla="*/ 945491 h 1907515"/>
              <a:gd name="connsiteX76" fmla="*/ 2231232 w 2640806"/>
              <a:gd name="connsiteY76" fmla="*/ 938347 h 1907515"/>
              <a:gd name="connsiteX77" fmla="*/ 2300288 w 2640806"/>
              <a:gd name="connsiteY77" fmla="*/ 971685 h 1907515"/>
              <a:gd name="connsiteX78" fmla="*/ 2395538 w 2640806"/>
              <a:gd name="connsiteY78" fmla="*/ 997878 h 1907515"/>
              <a:gd name="connsiteX79" fmla="*/ 2459832 w 2640806"/>
              <a:gd name="connsiteY79" fmla="*/ 1035978 h 1907515"/>
              <a:gd name="connsiteX80" fmla="*/ 2488407 w 2640806"/>
              <a:gd name="connsiteY80" fmla="*/ 1083603 h 1907515"/>
              <a:gd name="connsiteX81" fmla="*/ 2502694 w 2640806"/>
              <a:gd name="connsiteY81" fmla="*/ 1100272 h 1907515"/>
              <a:gd name="connsiteX82" fmla="*/ 2543175 w 2640806"/>
              <a:gd name="connsiteY82" fmla="*/ 1124085 h 1907515"/>
              <a:gd name="connsiteX83" fmla="*/ 2640806 w 2640806"/>
              <a:gd name="connsiteY83" fmla="*/ 1152658 h 1907515"/>
              <a:gd name="connsiteX84" fmla="*/ 2516982 w 2640806"/>
              <a:gd name="connsiteY84" fmla="*/ 1150278 h 1907515"/>
              <a:gd name="connsiteX85" fmla="*/ 2493169 w 2640806"/>
              <a:gd name="connsiteY85" fmla="*/ 1155041 h 1907515"/>
              <a:gd name="connsiteX86" fmla="*/ 2443163 w 2640806"/>
              <a:gd name="connsiteY86" fmla="*/ 1126466 h 1907515"/>
              <a:gd name="connsiteX87" fmla="*/ 2440781 w 2640806"/>
              <a:gd name="connsiteY87" fmla="*/ 1090747 h 1907515"/>
              <a:gd name="connsiteX88" fmla="*/ 2419350 w 2640806"/>
              <a:gd name="connsiteY88" fmla="*/ 1052647 h 1907515"/>
              <a:gd name="connsiteX89" fmla="*/ 2371725 w 2640806"/>
              <a:gd name="connsiteY89" fmla="*/ 1043122 h 1907515"/>
              <a:gd name="connsiteX90" fmla="*/ 2319338 w 2640806"/>
              <a:gd name="connsiteY90" fmla="*/ 1019309 h 1907515"/>
              <a:gd name="connsiteX91" fmla="*/ 2240756 w 2640806"/>
              <a:gd name="connsiteY91" fmla="*/ 993115 h 1907515"/>
              <a:gd name="connsiteX92" fmla="*/ 2224088 w 2640806"/>
              <a:gd name="connsiteY92" fmla="*/ 1012166 h 1907515"/>
              <a:gd name="connsiteX93" fmla="*/ 2178844 w 2640806"/>
              <a:gd name="connsiteY93" fmla="*/ 1052647 h 1907515"/>
              <a:gd name="connsiteX94" fmla="*/ 2116932 w 2640806"/>
              <a:gd name="connsiteY94" fmla="*/ 1081222 h 1907515"/>
              <a:gd name="connsiteX95" fmla="*/ 2071688 w 2640806"/>
              <a:gd name="connsiteY95" fmla="*/ 1064553 h 1907515"/>
              <a:gd name="connsiteX96" fmla="*/ 2035969 w 2640806"/>
              <a:gd name="connsiteY96" fmla="*/ 1028835 h 1907515"/>
              <a:gd name="connsiteX97" fmla="*/ 2045494 w 2640806"/>
              <a:gd name="connsiteY97" fmla="*/ 1009785 h 1907515"/>
              <a:gd name="connsiteX98" fmla="*/ 2007394 w 2640806"/>
              <a:gd name="connsiteY98" fmla="*/ 1014547 h 1907515"/>
              <a:gd name="connsiteX99" fmla="*/ 1974057 w 2640806"/>
              <a:gd name="connsiteY99" fmla="*/ 1043122 h 1907515"/>
              <a:gd name="connsiteX100" fmla="*/ 1933575 w 2640806"/>
              <a:gd name="connsiteY100" fmla="*/ 1047885 h 1907515"/>
              <a:gd name="connsiteX101" fmla="*/ 1890713 w 2640806"/>
              <a:gd name="connsiteY101" fmla="*/ 1019310 h 1907515"/>
              <a:gd name="connsiteX102" fmla="*/ 1854994 w 2640806"/>
              <a:gd name="connsiteY102" fmla="*/ 969304 h 1907515"/>
              <a:gd name="connsiteX103" fmla="*/ 1814513 w 2640806"/>
              <a:gd name="connsiteY103" fmla="*/ 971685 h 1907515"/>
              <a:gd name="connsiteX104" fmla="*/ 1778794 w 2640806"/>
              <a:gd name="connsiteY104" fmla="*/ 1000260 h 1907515"/>
              <a:gd name="connsiteX105" fmla="*/ 1721644 w 2640806"/>
              <a:gd name="connsiteY105" fmla="*/ 1031216 h 1907515"/>
              <a:gd name="connsiteX106" fmla="*/ 1671638 w 2640806"/>
              <a:gd name="connsiteY106" fmla="*/ 1031216 h 1907515"/>
              <a:gd name="connsiteX107" fmla="*/ 1631157 w 2640806"/>
              <a:gd name="connsiteY107" fmla="*/ 1009785 h 1907515"/>
              <a:gd name="connsiteX108" fmla="*/ 1604963 w 2640806"/>
              <a:gd name="connsiteY108" fmla="*/ 993116 h 1907515"/>
              <a:gd name="connsiteX109" fmla="*/ 1583532 w 2640806"/>
              <a:gd name="connsiteY109" fmla="*/ 952635 h 1907515"/>
              <a:gd name="connsiteX110" fmla="*/ 1562100 w 2640806"/>
              <a:gd name="connsiteY110" fmla="*/ 919297 h 1907515"/>
              <a:gd name="connsiteX111" fmla="*/ 1516857 w 2640806"/>
              <a:gd name="connsiteY111" fmla="*/ 926440 h 1907515"/>
              <a:gd name="connsiteX112" fmla="*/ 1471613 w 2640806"/>
              <a:gd name="connsiteY112" fmla="*/ 897865 h 1907515"/>
              <a:gd name="connsiteX113" fmla="*/ 1438275 w 2640806"/>
              <a:gd name="connsiteY113" fmla="*/ 847859 h 1907515"/>
              <a:gd name="connsiteX114" fmla="*/ 1433513 w 2640806"/>
              <a:gd name="connsiteY114" fmla="*/ 819284 h 1907515"/>
              <a:gd name="connsiteX115" fmla="*/ 1409700 w 2640806"/>
              <a:gd name="connsiteY115" fmla="*/ 804996 h 1907515"/>
              <a:gd name="connsiteX116" fmla="*/ 1369219 w 2640806"/>
              <a:gd name="connsiteY116" fmla="*/ 807377 h 1907515"/>
              <a:gd name="connsiteX117" fmla="*/ 1309688 w 2640806"/>
              <a:gd name="connsiteY117" fmla="*/ 807377 h 1907515"/>
              <a:gd name="connsiteX118" fmla="*/ 1281113 w 2640806"/>
              <a:gd name="connsiteY118" fmla="*/ 812140 h 1907515"/>
              <a:gd name="connsiteX119" fmla="*/ 1257300 w 2640806"/>
              <a:gd name="connsiteY119" fmla="*/ 835952 h 1907515"/>
              <a:gd name="connsiteX120" fmla="*/ 1221582 w 2640806"/>
              <a:gd name="connsiteY120" fmla="*/ 838334 h 1907515"/>
              <a:gd name="connsiteX121" fmla="*/ 1188244 w 2640806"/>
              <a:gd name="connsiteY121" fmla="*/ 835952 h 1907515"/>
              <a:gd name="connsiteX122" fmla="*/ 1143000 w 2640806"/>
              <a:gd name="connsiteY122" fmla="*/ 821665 h 1907515"/>
              <a:gd name="connsiteX123" fmla="*/ 1109663 w 2640806"/>
              <a:gd name="connsiteY123" fmla="*/ 838334 h 1907515"/>
              <a:gd name="connsiteX124" fmla="*/ 1083469 w 2640806"/>
              <a:gd name="connsiteY124" fmla="*/ 866909 h 1907515"/>
              <a:gd name="connsiteX125" fmla="*/ 1054894 w 2640806"/>
              <a:gd name="connsiteY125" fmla="*/ 885959 h 1907515"/>
              <a:gd name="connsiteX126" fmla="*/ 1064419 w 2640806"/>
              <a:gd name="connsiteY126" fmla="*/ 926440 h 1907515"/>
              <a:gd name="connsiteX127" fmla="*/ 1059657 w 2640806"/>
              <a:gd name="connsiteY127" fmla="*/ 985971 h 1907515"/>
              <a:gd name="connsiteX128" fmla="*/ 1038225 w 2640806"/>
              <a:gd name="connsiteY128" fmla="*/ 933584 h 1907515"/>
              <a:gd name="connsiteX129" fmla="*/ 1028700 w 2640806"/>
              <a:gd name="connsiteY129" fmla="*/ 902627 h 1907515"/>
              <a:gd name="connsiteX130" fmla="*/ 1009650 w 2640806"/>
              <a:gd name="connsiteY130" fmla="*/ 897865 h 1907515"/>
              <a:gd name="connsiteX131" fmla="*/ 997744 w 2640806"/>
              <a:gd name="connsiteY131" fmla="*/ 921677 h 1907515"/>
              <a:gd name="connsiteX132" fmla="*/ 969169 w 2640806"/>
              <a:gd name="connsiteY132" fmla="*/ 924059 h 1907515"/>
              <a:gd name="connsiteX133" fmla="*/ 935832 w 2640806"/>
              <a:gd name="connsiteY133" fmla="*/ 916915 h 1907515"/>
              <a:gd name="connsiteX134" fmla="*/ 912019 w 2640806"/>
              <a:gd name="connsiteY134" fmla="*/ 935965 h 1907515"/>
              <a:gd name="connsiteX135" fmla="*/ 873919 w 2640806"/>
              <a:gd name="connsiteY135" fmla="*/ 945490 h 1907515"/>
              <a:gd name="connsiteX136" fmla="*/ 842963 w 2640806"/>
              <a:gd name="connsiteY136" fmla="*/ 935965 h 1907515"/>
              <a:gd name="connsiteX137" fmla="*/ 802482 w 2640806"/>
              <a:gd name="connsiteY137" fmla="*/ 912152 h 1907515"/>
              <a:gd name="connsiteX138" fmla="*/ 785813 w 2640806"/>
              <a:gd name="connsiteY138" fmla="*/ 881196 h 1907515"/>
              <a:gd name="connsiteX139" fmla="*/ 776288 w 2640806"/>
              <a:gd name="connsiteY139" fmla="*/ 866909 h 1907515"/>
              <a:gd name="connsiteX140" fmla="*/ 800100 w 2640806"/>
              <a:gd name="connsiteY140" fmla="*/ 850240 h 1907515"/>
              <a:gd name="connsiteX141" fmla="*/ 800100 w 2640806"/>
              <a:gd name="connsiteY141" fmla="*/ 793090 h 1907515"/>
              <a:gd name="connsiteX142" fmla="*/ 776288 w 2640806"/>
              <a:gd name="connsiteY142" fmla="*/ 783565 h 1907515"/>
              <a:gd name="connsiteX143" fmla="*/ 719138 w 2640806"/>
              <a:gd name="connsiteY143" fmla="*/ 788327 h 1907515"/>
              <a:gd name="connsiteX144" fmla="*/ 688182 w 2640806"/>
              <a:gd name="connsiteY144" fmla="*/ 781184 h 1907515"/>
              <a:gd name="connsiteX145" fmla="*/ 673894 w 2640806"/>
              <a:gd name="connsiteY145" fmla="*/ 754990 h 1907515"/>
              <a:gd name="connsiteX146" fmla="*/ 652463 w 2640806"/>
              <a:gd name="connsiteY146" fmla="*/ 731177 h 1907515"/>
              <a:gd name="connsiteX147" fmla="*/ 619125 w 2640806"/>
              <a:gd name="connsiteY147" fmla="*/ 709746 h 1907515"/>
              <a:gd name="connsiteX148" fmla="*/ 590550 w 2640806"/>
              <a:gd name="connsiteY148" fmla="*/ 716890 h 1907515"/>
              <a:gd name="connsiteX149" fmla="*/ 566738 w 2640806"/>
              <a:gd name="connsiteY149" fmla="*/ 719271 h 1907515"/>
              <a:gd name="connsiteX150" fmla="*/ 569119 w 2640806"/>
              <a:gd name="connsiteY150" fmla="*/ 750227 h 1907515"/>
              <a:gd name="connsiteX151" fmla="*/ 604838 w 2640806"/>
              <a:gd name="connsiteY151" fmla="*/ 764515 h 1907515"/>
              <a:gd name="connsiteX152" fmla="*/ 571500 w 2640806"/>
              <a:gd name="connsiteY152" fmla="*/ 778802 h 1907515"/>
              <a:gd name="connsiteX153" fmla="*/ 545307 w 2640806"/>
              <a:gd name="connsiteY153" fmla="*/ 795471 h 1907515"/>
              <a:gd name="connsiteX154" fmla="*/ 569119 w 2640806"/>
              <a:gd name="connsiteY154" fmla="*/ 814521 h 1907515"/>
              <a:gd name="connsiteX155" fmla="*/ 550069 w 2640806"/>
              <a:gd name="connsiteY155" fmla="*/ 833571 h 1907515"/>
              <a:gd name="connsiteX156" fmla="*/ 523875 w 2640806"/>
              <a:gd name="connsiteY156" fmla="*/ 840715 h 1907515"/>
              <a:gd name="connsiteX157" fmla="*/ 511969 w 2640806"/>
              <a:gd name="connsiteY157" fmla="*/ 862146 h 1907515"/>
              <a:gd name="connsiteX158" fmla="*/ 535782 w 2640806"/>
              <a:gd name="connsiteY158" fmla="*/ 883577 h 1907515"/>
              <a:gd name="connsiteX159" fmla="*/ 542925 w 2640806"/>
              <a:gd name="connsiteY159" fmla="*/ 914534 h 1907515"/>
              <a:gd name="connsiteX160" fmla="*/ 557213 w 2640806"/>
              <a:gd name="connsiteY160" fmla="*/ 947871 h 1907515"/>
              <a:gd name="connsiteX161" fmla="*/ 533400 w 2640806"/>
              <a:gd name="connsiteY161" fmla="*/ 955015 h 1907515"/>
              <a:gd name="connsiteX162" fmla="*/ 528638 w 2640806"/>
              <a:gd name="connsiteY162" fmla="*/ 988352 h 1907515"/>
              <a:gd name="connsiteX163" fmla="*/ 550069 w 2640806"/>
              <a:gd name="connsiteY163" fmla="*/ 1002640 h 1907515"/>
              <a:gd name="connsiteX164" fmla="*/ 573882 w 2640806"/>
              <a:gd name="connsiteY164" fmla="*/ 990734 h 1907515"/>
              <a:gd name="connsiteX165" fmla="*/ 588169 w 2640806"/>
              <a:gd name="connsiteY165" fmla="*/ 1012165 h 1907515"/>
              <a:gd name="connsiteX166" fmla="*/ 588169 w 2640806"/>
              <a:gd name="connsiteY166" fmla="*/ 1012165 h 1907515"/>
              <a:gd name="connsiteX167" fmla="*/ 614363 w 2640806"/>
              <a:gd name="connsiteY167" fmla="*/ 1038359 h 1907515"/>
              <a:gd name="connsiteX168" fmla="*/ 602457 w 2640806"/>
              <a:gd name="connsiteY168" fmla="*/ 1064552 h 1907515"/>
              <a:gd name="connsiteX169" fmla="*/ 588169 w 2640806"/>
              <a:gd name="connsiteY169" fmla="*/ 1081221 h 1907515"/>
              <a:gd name="connsiteX170" fmla="*/ 600075 w 2640806"/>
              <a:gd name="connsiteY170" fmla="*/ 1119321 h 1907515"/>
              <a:gd name="connsiteX171" fmla="*/ 609600 w 2640806"/>
              <a:gd name="connsiteY171" fmla="*/ 1138371 h 1907515"/>
              <a:gd name="connsiteX172" fmla="*/ 609600 w 2640806"/>
              <a:gd name="connsiteY172" fmla="*/ 1138371 h 1907515"/>
              <a:gd name="connsiteX173" fmla="*/ 640557 w 2640806"/>
              <a:gd name="connsiteY173" fmla="*/ 1155040 h 1907515"/>
              <a:gd name="connsiteX174" fmla="*/ 642938 w 2640806"/>
              <a:gd name="connsiteY174" fmla="*/ 1188377 h 1907515"/>
              <a:gd name="connsiteX175" fmla="*/ 681038 w 2640806"/>
              <a:gd name="connsiteY175" fmla="*/ 1205046 h 1907515"/>
              <a:gd name="connsiteX176" fmla="*/ 781050 w 2640806"/>
              <a:gd name="connsiteY176" fmla="*/ 1228859 h 1907515"/>
              <a:gd name="connsiteX177" fmla="*/ 797719 w 2640806"/>
              <a:gd name="connsiteY177" fmla="*/ 1245527 h 1907515"/>
              <a:gd name="connsiteX178" fmla="*/ 828675 w 2640806"/>
              <a:gd name="connsiteY178" fmla="*/ 1262196 h 1907515"/>
              <a:gd name="connsiteX179" fmla="*/ 852488 w 2640806"/>
              <a:gd name="connsiteY179" fmla="*/ 1238384 h 1907515"/>
              <a:gd name="connsiteX180" fmla="*/ 864394 w 2640806"/>
              <a:gd name="connsiteY180" fmla="*/ 1262196 h 1907515"/>
              <a:gd name="connsiteX181" fmla="*/ 926307 w 2640806"/>
              <a:gd name="connsiteY181" fmla="*/ 1269340 h 1907515"/>
              <a:gd name="connsiteX182" fmla="*/ 940594 w 2640806"/>
              <a:gd name="connsiteY182" fmla="*/ 1286009 h 1907515"/>
              <a:gd name="connsiteX183" fmla="*/ 966788 w 2640806"/>
              <a:gd name="connsiteY183" fmla="*/ 1326490 h 1907515"/>
              <a:gd name="connsiteX184" fmla="*/ 1004888 w 2640806"/>
              <a:gd name="connsiteY184" fmla="*/ 1350302 h 1907515"/>
              <a:gd name="connsiteX185" fmla="*/ 1064419 w 2640806"/>
              <a:gd name="connsiteY185" fmla="*/ 1376496 h 1907515"/>
              <a:gd name="connsiteX186" fmla="*/ 1104900 w 2640806"/>
              <a:gd name="connsiteY186" fmla="*/ 1395546 h 1907515"/>
              <a:gd name="connsiteX187" fmla="*/ 1152525 w 2640806"/>
              <a:gd name="connsiteY187" fmla="*/ 1395546 h 1907515"/>
              <a:gd name="connsiteX188" fmla="*/ 1216819 w 2640806"/>
              <a:gd name="connsiteY188" fmla="*/ 1409834 h 1907515"/>
              <a:gd name="connsiteX189" fmla="*/ 1283494 w 2640806"/>
              <a:gd name="connsiteY189" fmla="*/ 1424121 h 1907515"/>
              <a:gd name="connsiteX190" fmla="*/ 1323975 w 2640806"/>
              <a:gd name="connsiteY190" fmla="*/ 1466984 h 1907515"/>
              <a:gd name="connsiteX191" fmla="*/ 1369219 w 2640806"/>
              <a:gd name="connsiteY191" fmla="*/ 1514609 h 1907515"/>
              <a:gd name="connsiteX192" fmla="*/ 1400175 w 2640806"/>
              <a:gd name="connsiteY192" fmla="*/ 1576522 h 1907515"/>
              <a:gd name="connsiteX193" fmla="*/ 1459707 w 2640806"/>
              <a:gd name="connsiteY193" fmla="*/ 1669391 h 1907515"/>
              <a:gd name="connsiteX194" fmla="*/ 1519238 w 2640806"/>
              <a:gd name="connsiteY194" fmla="*/ 1690822 h 1907515"/>
              <a:gd name="connsiteX195" fmla="*/ 1564482 w 2640806"/>
              <a:gd name="connsiteY195" fmla="*/ 1690822 h 1907515"/>
              <a:gd name="connsiteX196" fmla="*/ 1614488 w 2640806"/>
              <a:gd name="connsiteY196" fmla="*/ 1707490 h 1907515"/>
              <a:gd name="connsiteX197" fmla="*/ 1638300 w 2640806"/>
              <a:gd name="connsiteY197" fmla="*/ 1712252 h 1907515"/>
              <a:gd name="connsiteX198" fmla="*/ 1693069 w 2640806"/>
              <a:gd name="connsiteY198" fmla="*/ 1764640 h 1907515"/>
              <a:gd name="connsiteX199" fmla="*/ 1719263 w 2640806"/>
              <a:gd name="connsiteY199" fmla="*/ 1817028 h 1907515"/>
              <a:gd name="connsiteX200" fmla="*/ 1754981 w 2640806"/>
              <a:gd name="connsiteY200" fmla="*/ 1876559 h 1907515"/>
              <a:gd name="connsiteX201" fmla="*/ 1704975 w 2640806"/>
              <a:gd name="connsiteY201" fmla="*/ 1831315 h 1907515"/>
              <a:gd name="connsiteX202" fmla="*/ 1693069 w 2640806"/>
              <a:gd name="connsiteY202" fmla="*/ 1788453 h 1907515"/>
              <a:gd name="connsiteX203" fmla="*/ 1647825 w 2640806"/>
              <a:gd name="connsiteY203" fmla="*/ 1747972 h 1907515"/>
              <a:gd name="connsiteX204" fmla="*/ 1609725 w 2640806"/>
              <a:gd name="connsiteY204" fmla="*/ 1724160 h 1907515"/>
              <a:gd name="connsiteX205" fmla="*/ 1566863 w 2640806"/>
              <a:gd name="connsiteY205" fmla="*/ 1717016 h 1907515"/>
              <a:gd name="connsiteX206" fmla="*/ 1526382 w 2640806"/>
              <a:gd name="connsiteY206" fmla="*/ 1717016 h 1907515"/>
              <a:gd name="connsiteX207" fmla="*/ 1483519 w 2640806"/>
              <a:gd name="connsiteY207" fmla="*/ 1707491 h 1907515"/>
              <a:gd name="connsiteX208" fmla="*/ 1447800 w 2640806"/>
              <a:gd name="connsiteY208" fmla="*/ 1695585 h 1907515"/>
              <a:gd name="connsiteX209" fmla="*/ 1419225 w 2640806"/>
              <a:gd name="connsiteY209" fmla="*/ 1657485 h 1907515"/>
              <a:gd name="connsiteX210" fmla="*/ 1412082 w 2640806"/>
              <a:gd name="connsiteY210" fmla="*/ 1628910 h 1907515"/>
              <a:gd name="connsiteX211" fmla="*/ 1343025 w 2640806"/>
              <a:gd name="connsiteY211" fmla="*/ 1528896 h 1907515"/>
              <a:gd name="connsiteX212" fmla="*/ 1297782 w 2640806"/>
              <a:gd name="connsiteY212" fmla="*/ 1483652 h 1907515"/>
              <a:gd name="connsiteX213" fmla="*/ 1262063 w 2640806"/>
              <a:gd name="connsiteY213" fmla="*/ 1450315 h 1907515"/>
              <a:gd name="connsiteX214" fmla="*/ 1228725 w 2640806"/>
              <a:gd name="connsiteY214" fmla="*/ 1431265 h 1907515"/>
              <a:gd name="connsiteX215" fmla="*/ 1159669 w 2640806"/>
              <a:gd name="connsiteY215" fmla="*/ 1426502 h 1907515"/>
              <a:gd name="connsiteX216" fmla="*/ 1102519 w 2640806"/>
              <a:gd name="connsiteY216" fmla="*/ 1424121 h 1907515"/>
              <a:gd name="connsiteX217" fmla="*/ 1062038 w 2640806"/>
              <a:gd name="connsiteY217" fmla="*/ 1407452 h 1907515"/>
              <a:gd name="connsiteX218" fmla="*/ 1014413 w 2640806"/>
              <a:gd name="connsiteY218" fmla="*/ 1388402 h 1907515"/>
              <a:gd name="connsiteX219" fmla="*/ 983457 w 2640806"/>
              <a:gd name="connsiteY219" fmla="*/ 1366971 h 1907515"/>
              <a:gd name="connsiteX220" fmla="*/ 942975 w 2640806"/>
              <a:gd name="connsiteY220" fmla="*/ 1343159 h 1907515"/>
              <a:gd name="connsiteX221" fmla="*/ 900113 w 2640806"/>
              <a:gd name="connsiteY221" fmla="*/ 1319346 h 1907515"/>
              <a:gd name="connsiteX222" fmla="*/ 912019 w 2640806"/>
              <a:gd name="connsiteY222" fmla="*/ 1364590 h 1907515"/>
              <a:gd name="connsiteX223" fmla="*/ 923925 w 2640806"/>
              <a:gd name="connsiteY223" fmla="*/ 1409834 h 1907515"/>
              <a:gd name="connsiteX224" fmla="*/ 938213 w 2640806"/>
              <a:gd name="connsiteY224" fmla="*/ 1450315 h 1907515"/>
              <a:gd name="connsiteX225" fmla="*/ 962025 w 2640806"/>
              <a:gd name="connsiteY225" fmla="*/ 1497940 h 1907515"/>
              <a:gd name="connsiteX226" fmla="*/ 971550 w 2640806"/>
              <a:gd name="connsiteY226" fmla="*/ 1550327 h 1907515"/>
              <a:gd name="connsiteX227" fmla="*/ 1002507 w 2640806"/>
              <a:gd name="connsiteY227" fmla="*/ 1614621 h 1907515"/>
              <a:gd name="connsiteX228" fmla="*/ 1021557 w 2640806"/>
              <a:gd name="connsiteY228" fmla="*/ 1647959 h 1907515"/>
              <a:gd name="connsiteX229" fmla="*/ 1035844 w 2640806"/>
              <a:gd name="connsiteY229" fmla="*/ 1671771 h 1907515"/>
              <a:gd name="connsiteX230" fmla="*/ 1102519 w 2640806"/>
              <a:gd name="connsiteY230" fmla="*/ 1678915 h 1907515"/>
              <a:gd name="connsiteX231" fmla="*/ 1154907 w 2640806"/>
              <a:gd name="connsiteY231" fmla="*/ 1697965 h 1907515"/>
              <a:gd name="connsiteX232" fmla="*/ 1171575 w 2640806"/>
              <a:gd name="connsiteY232" fmla="*/ 1709871 h 1907515"/>
              <a:gd name="connsiteX233" fmla="*/ 1176338 w 2640806"/>
              <a:gd name="connsiteY233" fmla="*/ 1717015 h 1907515"/>
              <a:gd name="connsiteX234" fmla="*/ 1178719 w 2640806"/>
              <a:gd name="connsiteY234" fmla="*/ 1726540 h 1907515"/>
              <a:gd name="connsiteX235" fmla="*/ 1181100 w 2640806"/>
              <a:gd name="connsiteY235" fmla="*/ 1728921 h 1907515"/>
              <a:gd name="connsiteX236" fmla="*/ 1240632 w 2640806"/>
              <a:gd name="connsiteY236" fmla="*/ 1790835 h 1907515"/>
              <a:gd name="connsiteX237" fmla="*/ 1273969 w 2640806"/>
              <a:gd name="connsiteY237" fmla="*/ 1819410 h 1907515"/>
              <a:gd name="connsiteX238" fmla="*/ 1304925 w 2640806"/>
              <a:gd name="connsiteY238" fmla="*/ 1845603 h 1907515"/>
              <a:gd name="connsiteX239" fmla="*/ 1359694 w 2640806"/>
              <a:gd name="connsiteY239" fmla="*/ 1907515 h 1907515"/>
              <a:gd name="connsiteX240" fmla="*/ 1295400 w 2640806"/>
              <a:gd name="connsiteY240" fmla="*/ 1864653 h 1907515"/>
              <a:gd name="connsiteX241" fmla="*/ 1233488 w 2640806"/>
              <a:gd name="connsiteY241" fmla="*/ 1824172 h 1907515"/>
              <a:gd name="connsiteX242" fmla="*/ 1183481 w 2640806"/>
              <a:gd name="connsiteY242" fmla="*/ 1795597 h 1907515"/>
              <a:gd name="connsiteX243" fmla="*/ 1140619 w 2640806"/>
              <a:gd name="connsiteY243" fmla="*/ 1745590 h 1907515"/>
              <a:gd name="connsiteX244" fmla="*/ 1121569 w 2640806"/>
              <a:gd name="connsiteY244" fmla="*/ 1726540 h 1907515"/>
              <a:gd name="connsiteX245" fmla="*/ 1128713 w 2640806"/>
              <a:gd name="connsiteY245" fmla="*/ 1790834 h 1907515"/>
              <a:gd name="connsiteX246" fmla="*/ 1119188 w 2640806"/>
              <a:gd name="connsiteY246" fmla="*/ 1790834 h 1907515"/>
              <a:gd name="connsiteX247" fmla="*/ 1088232 w 2640806"/>
              <a:gd name="connsiteY247" fmla="*/ 1740827 h 1907515"/>
              <a:gd name="connsiteX248" fmla="*/ 1057275 w 2640806"/>
              <a:gd name="connsiteY248" fmla="*/ 1717015 h 1907515"/>
              <a:gd name="connsiteX249" fmla="*/ 1042988 w 2640806"/>
              <a:gd name="connsiteY249" fmla="*/ 1745590 h 1907515"/>
              <a:gd name="connsiteX250" fmla="*/ 1021557 w 2640806"/>
              <a:gd name="connsiteY250" fmla="*/ 1750352 h 1907515"/>
              <a:gd name="connsiteX251" fmla="*/ 985838 w 2640806"/>
              <a:gd name="connsiteY251" fmla="*/ 1697965 h 1907515"/>
              <a:gd name="connsiteX252" fmla="*/ 919163 w 2640806"/>
              <a:gd name="connsiteY252" fmla="*/ 1671771 h 1907515"/>
              <a:gd name="connsiteX253" fmla="*/ 876300 w 2640806"/>
              <a:gd name="connsiteY253" fmla="*/ 1638434 h 1907515"/>
              <a:gd name="connsiteX254" fmla="*/ 857250 w 2640806"/>
              <a:gd name="connsiteY254" fmla="*/ 1576521 h 1907515"/>
              <a:gd name="connsiteX255" fmla="*/ 862013 w 2640806"/>
              <a:gd name="connsiteY255" fmla="*/ 1528896 h 1907515"/>
              <a:gd name="connsiteX256" fmla="*/ 864394 w 2640806"/>
              <a:gd name="connsiteY256" fmla="*/ 1464602 h 1907515"/>
              <a:gd name="connsiteX257" fmla="*/ 866775 w 2640806"/>
              <a:gd name="connsiteY257" fmla="*/ 1400309 h 1907515"/>
              <a:gd name="connsiteX258" fmla="*/ 862013 w 2640806"/>
              <a:gd name="connsiteY258" fmla="*/ 1333634 h 1907515"/>
              <a:gd name="connsiteX259" fmla="*/ 804863 w 2640806"/>
              <a:gd name="connsiteY259" fmla="*/ 1305059 h 1907515"/>
              <a:gd name="connsiteX260" fmla="*/ 754857 w 2640806"/>
              <a:gd name="connsiteY260" fmla="*/ 1281246 h 1907515"/>
              <a:gd name="connsiteX261" fmla="*/ 692944 w 2640806"/>
              <a:gd name="connsiteY261" fmla="*/ 1250290 h 1907515"/>
              <a:gd name="connsiteX262" fmla="*/ 609600 w 2640806"/>
              <a:gd name="connsiteY262" fmla="*/ 1209809 h 1907515"/>
              <a:gd name="connsiteX263" fmla="*/ 566738 w 2640806"/>
              <a:gd name="connsiteY263" fmla="*/ 1183615 h 1907515"/>
              <a:gd name="connsiteX264" fmla="*/ 528638 w 2640806"/>
              <a:gd name="connsiteY264" fmla="*/ 1138371 h 1907515"/>
              <a:gd name="connsiteX265" fmla="*/ 523875 w 2640806"/>
              <a:gd name="connsiteY265" fmla="*/ 1109796 h 1907515"/>
              <a:gd name="connsiteX266" fmla="*/ 550069 w 2640806"/>
              <a:gd name="connsiteY266" fmla="*/ 1090746 h 1907515"/>
              <a:gd name="connsiteX267" fmla="*/ 561975 w 2640806"/>
              <a:gd name="connsiteY267" fmla="*/ 1064552 h 1907515"/>
              <a:gd name="connsiteX268" fmla="*/ 547688 w 2640806"/>
              <a:gd name="connsiteY268" fmla="*/ 1040740 h 1907515"/>
              <a:gd name="connsiteX269" fmla="*/ 490538 w 2640806"/>
              <a:gd name="connsiteY269" fmla="*/ 1076459 h 1907515"/>
              <a:gd name="connsiteX270" fmla="*/ 447675 w 2640806"/>
              <a:gd name="connsiteY270" fmla="*/ 1057409 h 1907515"/>
              <a:gd name="connsiteX271" fmla="*/ 454819 w 2640806"/>
              <a:gd name="connsiteY271" fmla="*/ 1026452 h 1907515"/>
              <a:gd name="connsiteX272" fmla="*/ 461963 w 2640806"/>
              <a:gd name="connsiteY272" fmla="*/ 988352 h 1907515"/>
              <a:gd name="connsiteX273" fmla="*/ 459582 w 2640806"/>
              <a:gd name="connsiteY273" fmla="*/ 976446 h 1907515"/>
              <a:gd name="connsiteX274" fmla="*/ 419100 w 2640806"/>
              <a:gd name="connsiteY274" fmla="*/ 959777 h 1907515"/>
              <a:gd name="connsiteX275" fmla="*/ 392907 w 2640806"/>
              <a:gd name="connsiteY275" fmla="*/ 905009 h 1907515"/>
              <a:gd name="connsiteX276" fmla="*/ 395288 w 2640806"/>
              <a:gd name="connsiteY276" fmla="*/ 857384 h 1907515"/>
              <a:gd name="connsiteX277" fmla="*/ 433388 w 2640806"/>
              <a:gd name="connsiteY277" fmla="*/ 835952 h 1907515"/>
              <a:gd name="connsiteX278" fmla="*/ 431007 w 2640806"/>
              <a:gd name="connsiteY278" fmla="*/ 800234 h 1907515"/>
              <a:gd name="connsiteX279" fmla="*/ 400050 w 2640806"/>
              <a:gd name="connsiteY279" fmla="*/ 819284 h 1907515"/>
              <a:gd name="connsiteX280" fmla="*/ 397669 w 2640806"/>
              <a:gd name="connsiteY280" fmla="*/ 781184 h 1907515"/>
              <a:gd name="connsiteX281" fmla="*/ 419100 w 2640806"/>
              <a:gd name="connsiteY281" fmla="*/ 743084 h 1907515"/>
              <a:gd name="connsiteX282" fmla="*/ 421482 w 2640806"/>
              <a:gd name="connsiteY282" fmla="*/ 695459 h 1907515"/>
              <a:gd name="connsiteX283" fmla="*/ 428625 w 2640806"/>
              <a:gd name="connsiteY283" fmla="*/ 669265 h 1907515"/>
              <a:gd name="connsiteX284" fmla="*/ 383382 w 2640806"/>
              <a:gd name="connsiteY284" fmla="*/ 669265 h 1907515"/>
              <a:gd name="connsiteX285" fmla="*/ 385763 w 2640806"/>
              <a:gd name="connsiteY285" fmla="*/ 619259 h 1907515"/>
              <a:gd name="connsiteX286" fmla="*/ 423863 w 2640806"/>
              <a:gd name="connsiteY286" fmla="*/ 602590 h 1907515"/>
              <a:gd name="connsiteX287" fmla="*/ 445294 w 2640806"/>
              <a:gd name="connsiteY287" fmla="*/ 562109 h 1907515"/>
              <a:gd name="connsiteX288" fmla="*/ 469107 w 2640806"/>
              <a:gd name="connsiteY288" fmla="*/ 526390 h 1907515"/>
              <a:gd name="connsiteX289" fmla="*/ 438150 w 2640806"/>
              <a:gd name="connsiteY289" fmla="*/ 519246 h 1907515"/>
              <a:gd name="connsiteX290" fmla="*/ 409575 w 2640806"/>
              <a:gd name="connsiteY290" fmla="*/ 521627 h 1907515"/>
              <a:gd name="connsiteX291" fmla="*/ 400050 w 2640806"/>
              <a:gd name="connsiteY291" fmla="*/ 552584 h 1907515"/>
              <a:gd name="connsiteX292" fmla="*/ 381000 w 2640806"/>
              <a:gd name="connsiteY292" fmla="*/ 588302 h 1907515"/>
              <a:gd name="connsiteX293" fmla="*/ 333375 w 2640806"/>
              <a:gd name="connsiteY293" fmla="*/ 614496 h 1907515"/>
              <a:gd name="connsiteX294" fmla="*/ 285750 w 2640806"/>
              <a:gd name="connsiteY294" fmla="*/ 635927 h 1907515"/>
              <a:gd name="connsiteX295" fmla="*/ 230982 w 2640806"/>
              <a:gd name="connsiteY295" fmla="*/ 643071 h 1907515"/>
              <a:gd name="connsiteX296" fmla="*/ 159544 w 2640806"/>
              <a:gd name="connsiteY296" fmla="*/ 631165 h 1907515"/>
              <a:gd name="connsiteX297" fmla="*/ 230982 w 2640806"/>
              <a:gd name="connsiteY297" fmla="*/ 612115 h 1907515"/>
              <a:gd name="connsiteX298" fmla="*/ 233363 w 2640806"/>
              <a:gd name="connsiteY298" fmla="*/ 581159 h 1907515"/>
              <a:gd name="connsiteX299" fmla="*/ 204788 w 2640806"/>
              <a:gd name="connsiteY299" fmla="*/ 557346 h 1907515"/>
              <a:gd name="connsiteX300" fmla="*/ 223838 w 2640806"/>
              <a:gd name="connsiteY300" fmla="*/ 531152 h 1907515"/>
              <a:gd name="connsiteX301" fmla="*/ 221457 w 2640806"/>
              <a:gd name="connsiteY301" fmla="*/ 495434 h 1907515"/>
              <a:gd name="connsiteX302" fmla="*/ 221457 w 2640806"/>
              <a:gd name="connsiteY302" fmla="*/ 495434 h 1907515"/>
              <a:gd name="connsiteX303" fmla="*/ 166688 w 2640806"/>
              <a:gd name="connsiteY303" fmla="*/ 500196 h 1907515"/>
              <a:gd name="connsiteX304" fmla="*/ 157163 w 2640806"/>
              <a:gd name="connsiteY304" fmla="*/ 533534 h 1907515"/>
              <a:gd name="connsiteX305" fmla="*/ 159544 w 2640806"/>
              <a:gd name="connsiteY305" fmla="*/ 478765 h 1907515"/>
              <a:gd name="connsiteX306" fmla="*/ 192882 w 2640806"/>
              <a:gd name="connsiteY306" fmla="*/ 433521 h 1907515"/>
              <a:gd name="connsiteX307" fmla="*/ 214313 w 2640806"/>
              <a:gd name="connsiteY307" fmla="*/ 414471 h 1907515"/>
              <a:gd name="connsiteX308" fmla="*/ 245269 w 2640806"/>
              <a:gd name="connsiteY308" fmla="*/ 393040 h 1907515"/>
              <a:gd name="connsiteX309" fmla="*/ 197644 w 2640806"/>
              <a:gd name="connsiteY309" fmla="*/ 378752 h 1907515"/>
              <a:gd name="connsiteX310" fmla="*/ 133350 w 2640806"/>
              <a:gd name="connsiteY310" fmla="*/ 378752 h 1907515"/>
              <a:gd name="connsiteX311" fmla="*/ 109538 w 2640806"/>
              <a:gd name="connsiteY311" fmla="*/ 378752 h 1907515"/>
              <a:gd name="connsiteX312" fmla="*/ 107157 w 2640806"/>
              <a:gd name="connsiteY312" fmla="*/ 433521 h 1907515"/>
              <a:gd name="connsiteX313" fmla="*/ 61913 w 2640806"/>
              <a:gd name="connsiteY313" fmla="*/ 378752 h 1907515"/>
              <a:gd name="connsiteX314" fmla="*/ 0 w 2640806"/>
              <a:gd name="connsiteY314" fmla="*/ 359702 h 1907515"/>
              <a:gd name="connsiteX315" fmla="*/ 0 w 2640806"/>
              <a:gd name="connsiteY315" fmla="*/ 338271 h 1907515"/>
              <a:gd name="connsiteX316" fmla="*/ 35719 w 2640806"/>
              <a:gd name="connsiteY316" fmla="*/ 314459 h 1907515"/>
              <a:gd name="connsiteX317" fmla="*/ 66675 w 2640806"/>
              <a:gd name="connsiteY317" fmla="*/ 273977 h 1907515"/>
              <a:gd name="connsiteX318" fmla="*/ 54769 w 2640806"/>
              <a:gd name="connsiteY318" fmla="*/ 238259 h 1907515"/>
              <a:gd name="connsiteX319" fmla="*/ 35719 w 2640806"/>
              <a:gd name="connsiteY319" fmla="*/ 214446 h 1907515"/>
              <a:gd name="connsiteX320" fmla="*/ 61913 w 2640806"/>
              <a:gd name="connsiteY320" fmla="*/ 200159 h 1907515"/>
              <a:gd name="connsiteX321" fmla="*/ 71438 w 2640806"/>
              <a:gd name="connsiteY321" fmla="*/ 159677 h 1907515"/>
              <a:gd name="connsiteX322" fmla="*/ 57150 w 2640806"/>
              <a:gd name="connsiteY322" fmla="*/ 123959 h 1907515"/>
              <a:gd name="connsiteX323" fmla="*/ 21432 w 2640806"/>
              <a:gd name="connsiteY323" fmla="*/ 81096 h 1907515"/>
              <a:gd name="connsiteX324" fmla="*/ 66675 w 2640806"/>
              <a:gd name="connsiteY324" fmla="*/ 57284 h 1907515"/>
              <a:gd name="connsiteX325" fmla="*/ 95250 w 2640806"/>
              <a:gd name="connsiteY325" fmla="*/ 47759 h 1907515"/>
              <a:gd name="connsiteX326" fmla="*/ 190500 w 2640806"/>
              <a:gd name="connsiteY326" fmla="*/ 134 h 1907515"/>
              <a:gd name="connsiteX327" fmla="*/ 269081 w 2640806"/>
              <a:gd name="connsiteY327" fmla="*/ 62046 h 1907515"/>
              <a:gd name="connsiteX328" fmla="*/ 404813 w 2640806"/>
              <a:gd name="connsiteY328" fmla="*/ 171583 h 1907515"/>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071563 w 2640806"/>
              <a:gd name="connsiteY246" fmla="*/ 2062297 h 2062297"/>
              <a:gd name="connsiteX247" fmla="*/ 1088232 w 2640806"/>
              <a:gd name="connsiteY247" fmla="*/ 1740827 h 2062297"/>
              <a:gd name="connsiteX248" fmla="*/ 1057275 w 2640806"/>
              <a:gd name="connsiteY248" fmla="*/ 1717015 h 2062297"/>
              <a:gd name="connsiteX249" fmla="*/ 1042988 w 2640806"/>
              <a:gd name="connsiteY249" fmla="*/ 1745590 h 2062297"/>
              <a:gd name="connsiteX250" fmla="*/ 1021557 w 2640806"/>
              <a:gd name="connsiteY250" fmla="*/ 1750352 h 2062297"/>
              <a:gd name="connsiteX251" fmla="*/ 985838 w 2640806"/>
              <a:gd name="connsiteY251" fmla="*/ 1697965 h 2062297"/>
              <a:gd name="connsiteX252" fmla="*/ 919163 w 2640806"/>
              <a:gd name="connsiteY252" fmla="*/ 1671771 h 2062297"/>
              <a:gd name="connsiteX253" fmla="*/ 876300 w 2640806"/>
              <a:gd name="connsiteY253" fmla="*/ 1638434 h 2062297"/>
              <a:gd name="connsiteX254" fmla="*/ 857250 w 2640806"/>
              <a:gd name="connsiteY254" fmla="*/ 1576521 h 2062297"/>
              <a:gd name="connsiteX255" fmla="*/ 862013 w 2640806"/>
              <a:gd name="connsiteY255" fmla="*/ 1528896 h 2062297"/>
              <a:gd name="connsiteX256" fmla="*/ 864394 w 2640806"/>
              <a:gd name="connsiteY256" fmla="*/ 1464602 h 2062297"/>
              <a:gd name="connsiteX257" fmla="*/ 866775 w 2640806"/>
              <a:gd name="connsiteY257" fmla="*/ 1400309 h 2062297"/>
              <a:gd name="connsiteX258" fmla="*/ 862013 w 2640806"/>
              <a:gd name="connsiteY258" fmla="*/ 1333634 h 2062297"/>
              <a:gd name="connsiteX259" fmla="*/ 804863 w 2640806"/>
              <a:gd name="connsiteY259" fmla="*/ 1305059 h 2062297"/>
              <a:gd name="connsiteX260" fmla="*/ 754857 w 2640806"/>
              <a:gd name="connsiteY260" fmla="*/ 1281246 h 2062297"/>
              <a:gd name="connsiteX261" fmla="*/ 692944 w 2640806"/>
              <a:gd name="connsiteY261" fmla="*/ 1250290 h 2062297"/>
              <a:gd name="connsiteX262" fmla="*/ 609600 w 2640806"/>
              <a:gd name="connsiteY262" fmla="*/ 1209809 h 2062297"/>
              <a:gd name="connsiteX263" fmla="*/ 566738 w 2640806"/>
              <a:gd name="connsiteY263" fmla="*/ 1183615 h 2062297"/>
              <a:gd name="connsiteX264" fmla="*/ 528638 w 2640806"/>
              <a:gd name="connsiteY264" fmla="*/ 1138371 h 2062297"/>
              <a:gd name="connsiteX265" fmla="*/ 523875 w 2640806"/>
              <a:gd name="connsiteY265" fmla="*/ 1109796 h 2062297"/>
              <a:gd name="connsiteX266" fmla="*/ 550069 w 2640806"/>
              <a:gd name="connsiteY266" fmla="*/ 1090746 h 2062297"/>
              <a:gd name="connsiteX267" fmla="*/ 561975 w 2640806"/>
              <a:gd name="connsiteY267" fmla="*/ 1064552 h 2062297"/>
              <a:gd name="connsiteX268" fmla="*/ 547688 w 2640806"/>
              <a:gd name="connsiteY268" fmla="*/ 1040740 h 2062297"/>
              <a:gd name="connsiteX269" fmla="*/ 490538 w 2640806"/>
              <a:gd name="connsiteY269" fmla="*/ 1076459 h 2062297"/>
              <a:gd name="connsiteX270" fmla="*/ 447675 w 2640806"/>
              <a:gd name="connsiteY270" fmla="*/ 1057409 h 2062297"/>
              <a:gd name="connsiteX271" fmla="*/ 454819 w 2640806"/>
              <a:gd name="connsiteY271" fmla="*/ 1026452 h 2062297"/>
              <a:gd name="connsiteX272" fmla="*/ 461963 w 2640806"/>
              <a:gd name="connsiteY272" fmla="*/ 988352 h 2062297"/>
              <a:gd name="connsiteX273" fmla="*/ 459582 w 2640806"/>
              <a:gd name="connsiteY273" fmla="*/ 976446 h 2062297"/>
              <a:gd name="connsiteX274" fmla="*/ 419100 w 2640806"/>
              <a:gd name="connsiteY274" fmla="*/ 959777 h 2062297"/>
              <a:gd name="connsiteX275" fmla="*/ 392907 w 2640806"/>
              <a:gd name="connsiteY275" fmla="*/ 905009 h 2062297"/>
              <a:gd name="connsiteX276" fmla="*/ 395288 w 2640806"/>
              <a:gd name="connsiteY276" fmla="*/ 857384 h 2062297"/>
              <a:gd name="connsiteX277" fmla="*/ 433388 w 2640806"/>
              <a:gd name="connsiteY277" fmla="*/ 835952 h 2062297"/>
              <a:gd name="connsiteX278" fmla="*/ 431007 w 2640806"/>
              <a:gd name="connsiteY278" fmla="*/ 800234 h 2062297"/>
              <a:gd name="connsiteX279" fmla="*/ 400050 w 2640806"/>
              <a:gd name="connsiteY279" fmla="*/ 819284 h 2062297"/>
              <a:gd name="connsiteX280" fmla="*/ 397669 w 2640806"/>
              <a:gd name="connsiteY280" fmla="*/ 781184 h 2062297"/>
              <a:gd name="connsiteX281" fmla="*/ 419100 w 2640806"/>
              <a:gd name="connsiteY281" fmla="*/ 743084 h 2062297"/>
              <a:gd name="connsiteX282" fmla="*/ 421482 w 2640806"/>
              <a:gd name="connsiteY282" fmla="*/ 695459 h 2062297"/>
              <a:gd name="connsiteX283" fmla="*/ 428625 w 2640806"/>
              <a:gd name="connsiteY283" fmla="*/ 669265 h 2062297"/>
              <a:gd name="connsiteX284" fmla="*/ 383382 w 2640806"/>
              <a:gd name="connsiteY284" fmla="*/ 669265 h 2062297"/>
              <a:gd name="connsiteX285" fmla="*/ 385763 w 2640806"/>
              <a:gd name="connsiteY285" fmla="*/ 619259 h 2062297"/>
              <a:gd name="connsiteX286" fmla="*/ 423863 w 2640806"/>
              <a:gd name="connsiteY286" fmla="*/ 602590 h 2062297"/>
              <a:gd name="connsiteX287" fmla="*/ 445294 w 2640806"/>
              <a:gd name="connsiteY287" fmla="*/ 562109 h 2062297"/>
              <a:gd name="connsiteX288" fmla="*/ 469107 w 2640806"/>
              <a:gd name="connsiteY288" fmla="*/ 526390 h 2062297"/>
              <a:gd name="connsiteX289" fmla="*/ 438150 w 2640806"/>
              <a:gd name="connsiteY289" fmla="*/ 519246 h 2062297"/>
              <a:gd name="connsiteX290" fmla="*/ 409575 w 2640806"/>
              <a:gd name="connsiteY290" fmla="*/ 521627 h 2062297"/>
              <a:gd name="connsiteX291" fmla="*/ 400050 w 2640806"/>
              <a:gd name="connsiteY291" fmla="*/ 552584 h 2062297"/>
              <a:gd name="connsiteX292" fmla="*/ 381000 w 2640806"/>
              <a:gd name="connsiteY292" fmla="*/ 588302 h 2062297"/>
              <a:gd name="connsiteX293" fmla="*/ 333375 w 2640806"/>
              <a:gd name="connsiteY293" fmla="*/ 614496 h 2062297"/>
              <a:gd name="connsiteX294" fmla="*/ 285750 w 2640806"/>
              <a:gd name="connsiteY294" fmla="*/ 635927 h 2062297"/>
              <a:gd name="connsiteX295" fmla="*/ 230982 w 2640806"/>
              <a:gd name="connsiteY295" fmla="*/ 643071 h 2062297"/>
              <a:gd name="connsiteX296" fmla="*/ 159544 w 2640806"/>
              <a:gd name="connsiteY296" fmla="*/ 631165 h 2062297"/>
              <a:gd name="connsiteX297" fmla="*/ 230982 w 2640806"/>
              <a:gd name="connsiteY297" fmla="*/ 612115 h 2062297"/>
              <a:gd name="connsiteX298" fmla="*/ 233363 w 2640806"/>
              <a:gd name="connsiteY298" fmla="*/ 581159 h 2062297"/>
              <a:gd name="connsiteX299" fmla="*/ 204788 w 2640806"/>
              <a:gd name="connsiteY299" fmla="*/ 557346 h 2062297"/>
              <a:gd name="connsiteX300" fmla="*/ 223838 w 2640806"/>
              <a:gd name="connsiteY300" fmla="*/ 531152 h 2062297"/>
              <a:gd name="connsiteX301" fmla="*/ 221457 w 2640806"/>
              <a:gd name="connsiteY301" fmla="*/ 495434 h 2062297"/>
              <a:gd name="connsiteX302" fmla="*/ 221457 w 2640806"/>
              <a:gd name="connsiteY302" fmla="*/ 495434 h 2062297"/>
              <a:gd name="connsiteX303" fmla="*/ 166688 w 2640806"/>
              <a:gd name="connsiteY303" fmla="*/ 500196 h 2062297"/>
              <a:gd name="connsiteX304" fmla="*/ 157163 w 2640806"/>
              <a:gd name="connsiteY304" fmla="*/ 533534 h 2062297"/>
              <a:gd name="connsiteX305" fmla="*/ 159544 w 2640806"/>
              <a:gd name="connsiteY305" fmla="*/ 478765 h 2062297"/>
              <a:gd name="connsiteX306" fmla="*/ 192882 w 2640806"/>
              <a:gd name="connsiteY306" fmla="*/ 433521 h 2062297"/>
              <a:gd name="connsiteX307" fmla="*/ 214313 w 2640806"/>
              <a:gd name="connsiteY307" fmla="*/ 414471 h 2062297"/>
              <a:gd name="connsiteX308" fmla="*/ 245269 w 2640806"/>
              <a:gd name="connsiteY308" fmla="*/ 393040 h 2062297"/>
              <a:gd name="connsiteX309" fmla="*/ 197644 w 2640806"/>
              <a:gd name="connsiteY309" fmla="*/ 378752 h 2062297"/>
              <a:gd name="connsiteX310" fmla="*/ 133350 w 2640806"/>
              <a:gd name="connsiteY310" fmla="*/ 378752 h 2062297"/>
              <a:gd name="connsiteX311" fmla="*/ 109538 w 2640806"/>
              <a:gd name="connsiteY311" fmla="*/ 378752 h 2062297"/>
              <a:gd name="connsiteX312" fmla="*/ 107157 w 2640806"/>
              <a:gd name="connsiteY312" fmla="*/ 433521 h 2062297"/>
              <a:gd name="connsiteX313" fmla="*/ 61913 w 2640806"/>
              <a:gd name="connsiteY313" fmla="*/ 378752 h 2062297"/>
              <a:gd name="connsiteX314" fmla="*/ 0 w 2640806"/>
              <a:gd name="connsiteY314" fmla="*/ 359702 h 2062297"/>
              <a:gd name="connsiteX315" fmla="*/ 0 w 2640806"/>
              <a:gd name="connsiteY315" fmla="*/ 338271 h 2062297"/>
              <a:gd name="connsiteX316" fmla="*/ 35719 w 2640806"/>
              <a:gd name="connsiteY316" fmla="*/ 314459 h 2062297"/>
              <a:gd name="connsiteX317" fmla="*/ 66675 w 2640806"/>
              <a:gd name="connsiteY317" fmla="*/ 273977 h 2062297"/>
              <a:gd name="connsiteX318" fmla="*/ 54769 w 2640806"/>
              <a:gd name="connsiteY318" fmla="*/ 238259 h 2062297"/>
              <a:gd name="connsiteX319" fmla="*/ 35719 w 2640806"/>
              <a:gd name="connsiteY319" fmla="*/ 214446 h 2062297"/>
              <a:gd name="connsiteX320" fmla="*/ 61913 w 2640806"/>
              <a:gd name="connsiteY320" fmla="*/ 200159 h 2062297"/>
              <a:gd name="connsiteX321" fmla="*/ 71438 w 2640806"/>
              <a:gd name="connsiteY321" fmla="*/ 159677 h 2062297"/>
              <a:gd name="connsiteX322" fmla="*/ 57150 w 2640806"/>
              <a:gd name="connsiteY322" fmla="*/ 123959 h 2062297"/>
              <a:gd name="connsiteX323" fmla="*/ 21432 w 2640806"/>
              <a:gd name="connsiteY323" fmla="*/ 81096 h 2062297"/>
              <a:gd name="connsiteX324" fmla="*/ 66675 w 2640806"/>
              <a:gd name="connsiteY324" fmla="*/ 57284 h 2062297"/>
              <a:gd name="connsiteX325" fmla="*/ 95250 w 2640806"/>
              <a:gd name="connsiteY325" fmla="*/ 47759 h 2062297"/>
              <a:gd name="connsiteX326" fmla="*/ 190500 w 2640806"/>
              <a:gd name="connsiteY326" fmla="*/ 134 h 2062297"/>
              <a:gd name="connsiteX327" fmla="*/ 269081 w 2640806"/>
              <a:gd name="connsiteY327" fmla="*/ 62046 h 2062297"/>
              <a:gd name="connsiteX328" fmla="*/ 404813 w 2640806"/>
              <a:gd name="connsiteY328"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071563 w 2640806"/>
              <a:gd name="connsiteY246" fmla="*/ 2062297 h 2062297"/>
              <a:gd name="connsiteX247" fmla="*/ 1081088 w 2640806"/>
              <a:gd name="connsiteY247" fmla="*/ 1924185 h 2062297"/>
              <a:gd name="connsiteX248" fmla="*/ 1088232 w 2640806"/>
              <a:gd name="connsiteY248" fmla="*/ 1740827 h 2062297"/>
              <a:gd name="connsiteX249" fmla="*/ 1057275 w 2640806"/>
              <a:gd name="connsiteY249" fmla="*/ 1717015 h 2062297"/>
              <a:gd name="connsiteX250" fmla="*/ 1042988 w 2640806"/>
              <a:gd name="connsiteY250" fmla="*/ 1745590 h 2062297"/>
              <a:gd name="connsiteX251" fmla="*/ 1021557 w 2640806"/>
              <a:gd name="connsiteY251" fmla="*/ 1750352 h 2062297"/>
              <a:gd name="connsiteX252" fmla="*/ 985838 w 2640806"/>
              <a:gd name="connsiteY252" fmla="*/ 1697965 h 2062297"/>
              <a:gd name="connsiteX253" fmla="*/ 919163 w 2640806"/>
              <a:gd name="connsiteY253" fmla="*/ 1671771 h 2062297"/>
              <a:gd name="connsiteX254" fmla="*/ 876300 w 2640806"/>
              <a:gd name="connsiteY254" fmla="*/ 1638434 h 2062297"/>
              <a:gd name="connsiteX255" fmla="*/ 857250 w 2640806"/>
              <a:gd name="connsiteY255" fmla="*/ 1576521 h 2062297"/>
              <a:gd name="connsiteX256" fmla="*/ 862013 w 2640806"/>
              <a:gd name="connsiteY256" fmla="*/ 1528896 h 2062297"/>
              <a:gd name="connsiteX257" fmla="*/ 864394 w 2640806"/>
              <a:gd name="connsiteY257" fmla="*/ 1464602 h 2062297"/>
              <a:gd name="connsiteX258" fmla="*/ 866775 w 2640806"/>
              <a:gd name="connsiteY258" fmla="*/ 1400309 h 2062297"/>
              <a:gd name="connsiteX259" fmla="*/ 862013 w 2640806"/>
              <a:gd name="connsiteY259" fmla="*/ 1333634 h 2062297"/>
              <a:gd name="connsiteX260" fmla="*/ 804863 w 2640806"/>
              <a:gd name="connsiteY260" fmla="*/ 1305059 h 2062297"/>
              <a:gd name="connsiteX261" fmla="*/ 754857 w 2640806"/>
              <a:gd name="connsiteY261" fmla="*/ 1281246 h 2062297"/>
              <a:gd name="connsiteX262" fmla="*/ 692944 w 2640806"/>
              <a:gd name="connsiteY262" fmla="*/ 1250290 h 2062297"/>
              <a:gd name="connsiteX263" fmla="*/ 609600 w 2640806"/>
              <a:gd name="connsiteY263" fmla="*/ 1209809 h 2062297"/>
              <a:gd name="connsiteX264" fmla="*/ 566738 w 2640806"/>
              <a:gd name="connsiteY264" fmla="*/ 1183615 h 2062297"/>
              <a:gd name="connsiteX265" fmla="*/ 528638 w 2640806"/>
              <a:gd name="connsiteY265" fmla="*/ 1138371 h 2062297"/>
              <a:gd name="connsiteX266" fmla="*/ 523875 w 2640806"/>
              <a:gd name="connsiteY266" fmla="*/ 1109796 h 2062297"/>
              <a:gd name="connsiteX267" fmla="*/ 550069 w 2640806"/>
              <a:gd name="connsiteY267" fmla="*/ 1090746 h 2062297"/>
              <a:gd name="connsiteX268" fmla="*/ 561975 w 2640806"/>
              <a:gd name="connsiteY268" fmla="*/ 1064552 h 2062297"/>
              <a:gd name="connsiteX269" fmla="*/ 547688 w 2640806"/>
              <a:gd name="connsiteY269" fmla="*/ 1040740 h 2062297"/>
              <a:gd name="connsiteX270" fmla="*/ 490538 w 2640806"/>
              <a:gd name="connsiteY270" fmla="*/ 1076459 h 2062297"/>
              <a:gd name="connsiteX271" fmla="*/ 447675 w 2640806"/>
              <a:gd name="connsiteY271" fmla="*/ 1057409 h 2062297"/>
              <a:gd name="connsiteX272" fmla="*/ 454819 w 2640806"/>
              <a:gd name="connsiteY272" fmla="*/ 1026452 h 2062297"/>
              <a:gd name="connsiteX273" fmla="*/ 461963 w 2640806"/>
              <a:gd name="connsiteY273" fmla="*/ 988352 h 2062297"/>
              <a:gd name="connsiteX274" fmla="*/ 459582 w 2640806"/>
              <a:gd name="connsiteY274" fmla="*/ 976446 h 2062297"/>
              <a:gd name="connsiteX275" fmla="*/ 419100 w 2640806"/>
              <a:gd name="connsiteY275" fmla="*/ 959777 h 2062297"/>
              <a:gd name="connsiteX276" fmla="*/ 392907 w 2640806"/>
              <a:gd name="connsiteY276" fmla="*/ 905009 h 2062297"/>
              <a:gd name="connsiteX277" fmla="*/ 395288 w 2640806"/>
              <a:gd name="connsiteY277" fmla="*/ 857384 h 2062297"/>
              <a:gd name="connsiteX278" fmla="*/ 433388 w 2640806"/>
              <a:gd name="connsiteY278" fmla="*/ 835952 h 2062297"/>
              <a:gd name="connsiteX279" fmla="*/ 431007 w 2640806"/>
              <a:gd name="connsiteY279" fmla="*/ 800234 h 2062297"/>
              <a:gd name="connsiteX280" fmla="*/ 400050 w 2640806"/>
              <a:gd name="connsiteY280" fmla="*/ 819284 h 2062297"/>
              <a:gd name="connsiteX281" fmla="*/ 397669 w 2640806"/>
              <a:gd name="connsiteY281" fmla="*/ 781184 h 2062297"/>
              <a:gd name="connsiteX282" fmla="*/ 419100 w 2640806"/>
              <a:gd name="connsiteY282" fmla="*/ 743084 h 2062297"/>
              <a:gd name="connsiteX283" fmla="*/ 421482 w 2640806"/>
              <a:gd name="connsiteY283" fmla="*/ 695459 h 2062297"/>
              <a:gd name="connsiteX284" fmla="*/ 428625 w 2640806"/>
              <a:gd name="connsiteY284" fmla="*/ 669265 h 2062297"/>
              <a:gd name="connsiteX285" fmla="*/ 383382 w 2640806"/>
              <a:gd name="connsiteY285" fmla="*/ 669265 h 2062297"/>
              <a:gd name="connsiteX286" fmla="*/ 385763 w 2640806"/>
              <a:gd name="connsiteY286" fmla="*/ 619259 h 2062297"/>
              <a:gd name="connsiteX287" fmla="*/ 423863 w 2640806"/>
              <a:gd name="connsiteY287" fmla="*/ 602590 h 2062297"/>
              <a:gd name="connsiteX288" fmla="*/ 445294 w 2640806"/>
              <a:gd name="connsiteY288" fmla="*/ 562109 h 2062297"/>
              <a:gd name="connsiteX289" fmla="*/ 469107 w 2640806"/>
              <a:gd name="connsiteY289" fmla="*/ 526390 h 2062297"/>
              <a:gd name="connsiteX290" fmla="*/ 438150 w 2640806"/>
              <a:gd name="connsiteY290" fmla="*/ 519246 h 2062297"/>
              <a:gd name="connsiteX291" fmla="*/ 409575 w 2640806"/>
              <a:gd name="connsiteY291" fmla="*/ 521627 h 2062297"/>
              <a:gd name="connsiteX292" fmla="*/ 400050 w 2640806"/>
              <a:gd name="connsiteY292" fmla="*/ 552584 h 2062297"/>
              <a:gd name="connsiteX293" fmla="*/ 381000 w 2640806"/>
              <a:gd name="connsiteY293" fmla="*/ 588302 h 2062297"/>
              <a:gd name="connsiteX294" fmla="*/ 333375 w 2640806"/>
              <a:gd name="connsiteY294" fmla="*/ 614496 h 2062297"/>
              <a:gd name="connsiteX295" fmla="*/ 285750 w 2640806"/>
              <a:gd name="connsiteY295" fmla="*/ 635927 h 2062297"/>
              <a:gd name="connsiteX296" fmla="*/ 230982 w 2640806"/>
              <a:gd name="connsiteY296" fmla="*/ 643071 h 2062297"/>
              <a:gd name="connsiteX297" fmla="*/ 159544 w 2640806"/>
              <a:gd name="connsiteY297" fmla="*/ 631165 h 2062297"/>
              <a:gd name="connsiteX298" fmla="*/ 230982 w 2640806"/>
              <a:gd name="connsiteY298" fmla="*/ 612115 h 2062297"/>
              <a:gd name="connsiteX299" fmla="*/ 233363 w 2640806"/>
              <a:gd name="connsiteY299" fmla="*/ 581159 h 2062297"/>
              <a:gd name="connsiteX300" fmla="*/ 204788 w 2640806"/>
              <a:gd name="connsiteY300" fmla="*/ 557346 h 2062297"/>
              <a:gd name="connsiteX301" fmla="*/ 223838 w 2640806"/>
              <a:gd name="connsiteY301" fmla="*/ 531152 h 2062297"/>
              <a:gd name="connsiteX302" fmla="*/ 221457 w 2640806"/>
              <a:gd name="connsiteY302" fmla="*/ 495434 h 2062297"/>
              <a:gd name="connsiteX303" fmla="*/ 221457 w 2640806"/>
              <a:gd name="connsiteY303" fmla="*/ 495434 h 2062297"/>
              <a:gd name="connsiteX304" fmla="*/ 166688 w 2640806"/>
              <a:gd name="connsiteY304" fmla="*/ 500196 h 2062297"/>
              <a:gd name="connsiteX305" fmla="*/ 157163 w 2640806"/>
              <a:gd name="connsiteY305" fmla="*/ 533534 h 2062297"/>
              <a:gd name="connsiteX306" fmla="*/ 159544 w 2640806"/>
              <a:gd name="connsiteY306" fmla="*/ 478765 h 2062297"/>
              <a:gd name="connsiteX307" fmla="*/ 192882 w 2640806"/>
              <a:gd name="connsiteY307" fmla="*/ 433521 h 2062297"/>
              <a:gd name="connsiteX308" fmla="*/ 214313 w 2640806"/>
              <a:gd name="connsiteY308" fmla="*/ 414471 h 2062297"/>
              <a:gd name="connsiteX309" fmla="*/ 245269 w 2640806"/>
              <a:gd name="connsiteY309" fmla="*/ 393040 h 2062297"/>
              <a:gd name="connsiteX310" fmla="*/ 197644 w 2640806"/>
              <a:gd name="connsiteY310" fmla="*/ 378752 h 2062297"/>
              <a:gd name="connsiteX311" fmla="*/ 133350 w 2640806"/>
              <a:gd name="connsiteY311" fmla="*/ 378752 h 2062297"/>
              <a:gd name="connsiteX312" fmla="*/ 109538 w 2640806"/>
              <a:gd name="connsiteY312" fmla="*/ 378752 h 2062297"/>
              <a:gd name="connsiteX313" fmla="*/ 107157 w 2640806"/>
              <a:gd name="connsiteY313" fmla="*/ 433521 h 2062297"/>
              <a:gd name="connsiteX314" fmla="*/ 61913 w 2640806"/>
              <a:gd name="connsiteY314" fmla="*/ 378752 h 2062297"/>
              <a:gd name="connsiteX315" fmla="*/ 0 w 2640806"/>
              <a:gd name="connsiteY315" fmla="*/ 359702 h 2062297"/>
              <a:gd name="connsiteX316" fmla="*/ 0 w 2640806"/>
              <a:gd name="connsiteY316" fmla="*/ 338271 h 2062297"/>
              <a:gd name="connsiteX317" fmla="*/ 35719 w 2640806"/>
              <a:gd name="connsiteY317" fmla="*/ 314459 h 2062297"/>
              <a:gd name="connsiteX318" fmla="*/ 66675 w 2640806"/>
              <a:gd name="connsiteY318" fmla="*/ 273977 h 2062297"/>
              <a:gd name="connsiteX319" fmla="*/ 54769 w 2640806"/>
              <a:gd name="connsiteY319" fmla="*/ 238259 h 2062297"/>
              <a:gd name="connsiteX320" fmla="*/ 35719 w 2640806"/>
              <a:gd name="connsiteY320" fmla="*/ 214446 h 2062297"/>
              <a:gd name="connsiteX321" fmla="*/ 61913 w 2640806"/>
              <a:gd name="connsiteY321" fmla="*/ 200159 h 2062297"/>
              <a:gd name="connsiteX322" fmla="*/ 71438 w 2640806"/>
              <a:gd name="connsiteY322" fmla="*/ 159677 h 2062297"/>
              <a:gd name="connsiteX323" fmla="*/ 57150 w 2640806"/>
              <a:gd name="connsiteY323" fmla="*/ 123959 h 2062297"/>
              <a:gd name="connsiteX324" fmla="*/ 21432 w 2640806"/>
              <a:gd name="connsiteY324" fmla="*/ 81096 h 2062297"/>
              <a:gd name="connsiteX325" fmla="*/ 66675 w 2640806"/>
              <a:gd name="connsiteY325" fmla="*/ 57284 h 2062297"/>
              <a:gd name="connsiteX326" fmla="*/ 95250 w 2640806"/>
              <a:gd name="connsiteY326" fmla="*/ 47759 h 2062297"/>
              <a:gd name="connsiteX327" fmla="*/ 190500 w 2640806"/>
              <a:gd name="connsiteY327" fmla="*/ 134 h 2062297"/>
              <a:gd name="connsiteX328" fmla="*/ 269081 w 2640806"/>
              <a:gd name="connsiteY328" fmla="*/ 62046 h 2062297"/>
              <a:gd name="connsiteX329" fmla="*/ 404813 w 2640806"/>
              <a:gd name="connsiteY329"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097757 w 2640806"/>
              <a:gd name="connsiteY246" fmla="*/ 1931328 h 2062297"/>
              <a:gd name="connsiteX247" fmla="*/ 1071563 w 2640806"/>
              <a:gd name="connsiteY247" fmla="*/ 2062297 h 2062297"/>
              <a:gd name="connsiteX248" fmla="*/ 1081088 w 2640806"/>
              <a:gd name="connsiteY248" fmla="*/ 1924185 h 2062297"/>
              <a:gd name="connsiteX249" fmla="*/ 1088232 w 2640806"/>
              <a:gd name="connsiteY249" fmla="*/ 1740827 h 2062297"/>
              <a:gd name="connsiteX250" fmla="*/ 1057275 w 2640806"/>
              <a:gd name="connsiteY250" fmla="*/ 1717015 h 2062297"/>
              <a:gd name="connsiteX251" fmla="*/ 1042988 w 2640806"/>
              <a:gd name="connsiteY251" fmla="*/ 1745590 h 2062297"/>
              <a:gd name="connsiteX252" fmla="*/ 1021557 w 2640806"/>
              <a:gd name="connsiteY252" fmla="*/ 1750352 h 2062297"/>
              <a:gd name="connsiteX253" fmla="*/ 985838 w 2640806"/>
              <a:gd name="connsiteY253" fmla="*/ 1697965 h 2062297"/>
              <a:gd name="connsiteX254" fmla="*/ 919163 w 2640806"/>
              <a:gd name="connsiteY254" fmla="*/ 1671771 h 2062297"/>
              <a:gd name="connsiteX255" fmla="*/ 876300 w 2640806"/>
              <a:gd name="connsiteY255" fmla="*/ 1638434 h 2062297"/>
              <a:gd name="connsiteX256" fmla="*/ 857250 w 2640806"/>
              <a:gd name="connsiteY256" fmla="*/ 1576521 h 2062297"/>
              <a:gd name="connsiteX257" fmla="*/ 862013 w 2640806"/>
              <a:gd name="connsiteY257" fmla="*/ 1528896 h 2062297"/>
              <a:gd name="connsiteX258" fmla="*/ 864394 w 2640806"/>
              <a:gd name="connsiteY258" fmla="*/ 1464602 h 2062297"/>
              <a:gd name="connsiteX259" fmla="*/ 866775 w 2640806"/>
              <a:gd name="connsiteY259" fmla="*/ 1400309 h 2062297"/>
              <a:gd name="connsiteX260" fmla="*/ 862013 w 2640806"/>
              <a:gd name="connsiteY260" fmla="*/ 1333634 h 2062297"/>
              <a:gd name="connsiteX261" fmla="*/ 804863 w 2640806"/>
              <a:gd name="connsiteY261" fmla="*/ 1305059 h 2062297"/>
              <a:gd name="connsiteX262" fmla="*/ 754857 w 2640806"/>
              <a:gd name="connsiteY262" fmla="*/ 1281246 h 2062297"/>
              <a:gd name="connsiteX263" fmla="*/ 692944 w 2640806"/>
              <a:gd name="connsiteY263" fmla="*/ 1250290 h 2062297"/>
              <a:gd name="connsiteX264" fmla="*/ 609600 w 2640806"/>
              <a:gd name="connsiteY264" fmla="*/ 1209809 h 2062297"/>
              <a:gd name="connsiteX265" fmla="*/ 566738 w 2640806"/>
              <a:gd name="connsiteY265" fmla="*/ 1183615 h 2062297"/>
              <a:gd name="connsiteX266" fmla="*/ 528638 w 2640806"/>
              <a:gd name="connsiteY266" fmla="*/ 1138371 h 2062297"/>
              <a:gd name="connsiteX267" fmla="*/ 523875 w 2640806"/>
              <a:gd name="connsiteY267" fmla="*/ 1109796 h 2062297"/>
              <a:gd name="connsiteX268" fmla="*/ 550069 w 2640806"/>
              <a:gd name="connsiteY268" fmla="*/ 1090746 h 2062297"/>
              <a:gd name="connsiteX269" fmla="*/ 561975 w 2640806"/>
              <a:gd name="connsiteY269" fmla="*/ 1064552 h 2062297"/>
              <a:gd name="connsiteX270" fmla="*/ 547688 w 2640806"/>
              <a:gd name="connsiteY270" fmla="*/ 1040740 h 2062297"/>
              <a:gd name="connsiteX271" fmla="*/ 490538 w 2640806"/>
              <a:gd name="connsiteY271" fmla="*/ 1076459 h 2062297"/>
              <a:gd name="connsiteX272" fmla="*/ 447675 w 2640806"/>
              <a:gd name="connsiteY272" fmla="*/ 1057409 h 2062297"/>
              <a:gd name="connsiteX273" fmla="*/ 454819 w 2640806"/>
              <a:gd name="connsiteY273" fmla="*/ 1026452 h 2062297"/>
              <a:gd name="connsiteX274" fmla="*/ 461963 w 2640806"/>
              <a:gd name="connsiteY274" fmla="*/ 988352 h 2062297"/>
              <a:gd name="connsiteX275" fmla="*/ 459582 w 2640806"/>
              <a:gd name="connsiteY275" fmla="*/ 976446 h 2062297"/>
              <a:gd name="connsiteX276" fmla="*/ 419100 w 2640806"/>
              <a:gd name="connsiteY276" fmla="*/ 959777 h 2062297"/>
              <a:gd name="connsiteX277" fmla="*/ 392907 w 2640806"/>
              <a:gd name="connsiteY277" fmla="*/ 905009 h 2062297"/>
              <a:gd name="connsiteX278" fmla="*/ 395288 w 2640806"/>
              <a:gd name="connsiteY278" fmla="*/ 857384 h 2062297"/>
              <a:gd name="connsiteX279" fmla="*/ 433388 w 2640806"/>
              <a:gd name="connsiteY279" fmla="*/ 835952 h 2062297"/>
              <a:gd name="connsiteX280" fmla="*/ 431007 w 2640806"/>
              <a:gd name="connsiteY280" fmla="*/ 800234 h 2062297"/>
              <a:gd name="connsiteX281" fmla="*/ 400050 w 2640806"/>
              <a:gd name="connsiteY281" fmla="*/ 819284 h 2062297"/>
              <a:gd name="connsiteX282" fmla="*/ 397669 w 2640806"/>
              <a:gd name="connsiteY282" fmla="*/ 781184 h 2062297"/>
              <a:gd name="connsiteX283" fmla="*/ 419100 w 2640806"/>
              <a:gd name="connsiteY283" fmla="*/ 743084 h 2062297"/>
              <a:gd name="connsiteX284" fmla="*/ 421482 w 2640806"/>
              <a:gd name="connsiteY284" fmla="*/ 695459 h 2062297"/>
              <a:gd name="connsiteX285" fmla="*/ 428625 w 2640806"/>
              <a:gd name="connsiteY285" fmla="*/ 669265 h 2062297"/>
              <a:gd name="connsiteX286" fmla="*/ 383382 w 2640806"/>
              <a:gd name="connsiteY286" fmla="*/ 669265 h 2062297"/>
              <a:gd name="connsiteX287" fmla="*/ 385763 w 2640806"/>
              <a:gd name="connsiteY287" fmla="*/ 619259 h 2062297"/>
              <a:gd name="connsiteX288" fmla="*/ 423863 w 2640806"/>
              <a:gd name="connsiteY288" fmla="*/ 602590 h 2062297"/>
              <a:gd name="connsiteX289" fmla="*/ 445294 w 2640806"/>
              <a:gd name="connsiteY289" fmla="*/ 562109 h 2062297"/>
              <a:gd name="connsiteX290" fmla="*/ 469107 w 2640806"/>
              <a:gd name="connsiteY290" fmla="*/ 526390 h 2062297"/>
              <a:gd name="connsiteX291" fmla="*/ 438150 w 2640806"/>
              <a:gd name="connsiteY291" fmla="*/ 519246 h 2062297"/>
              <a:gd name="connsiteX292" fmla="*/ 409575 w 2640806"/>
              <a:gd name="connsiteY292" fmla="*/ 521627 h 2062297"/>
              <a:gd name="connsiteX293" fmla="*/ 400050 w 2640806"/>
              <a:gd name="connsiteY293" fmla="*/ 552584 h 2062297"/>
              <a:gd name="connsiteX294" fmla="*/ 381000 w 2640806"/>
              <a:gd name="connsiteY294" fmla="*/ 588302 h 2062297"/>
              <a:gd name="connsiteX295" fmla="*/ 333375 w 2640806"/>
              <a:gd name="connsiteY295" fmla="*/ 614496 h 2062297"/>
              <a:gd name="connsiteX296" fmla="*/ 285750 w 2640806"/>
              <a:gd name="connsiteY296" fmla="*/ 635927 h 2062297"/>
              <a:gd name="connsiteX297" fmla="*/ 230982 w 2640806"/>
              <a:gd name="connsiteY297" fmla="*/ 643071 h 2062297"/>
              <a:gd name="connsiteX298" fmla="*/ 159544 w 2640806"/>
              <a:gd name="connsiteY298" fmla="*/ 631165 h 2062297"/>
              <a:gd name="connsiteX299" fmla="*/ 230982 w 2640806"/>
              <a:gd name="connsiteY299" fmla="*/ 612115 h 2062297"/>
              <a:gd name="connsiteX300" fmla="*/ 233363 w 2640806"/>
              <a:gd name="connsiteY300" fmla="*/ 581159 h 2062297"/>
              <a:gd name="connsiteX301" fmla="*/ 204788 w 2640806"/>
              <a:gd name="connsiteY301" fmla="*/ 557346 h 2062297"/>
              <a:gd name="connsiteX302" fmla="*/ 223838 w 2640806"/>
              <a:gd name="connsiteY302" fmla="*/ 531152 h 2062297"/>
              <a:gd name="connsiteX303" fmla="*/ 221457 w 2640806"/>
              <a:gd name="connsiteY303" fmla="*/ 495434 h 2062297"/>
              <a:gd name="connsiteX304" fmla="*/ 221457 w 2640806"/>
              <a:gd name="connsiteY304" fmla="*/ 495434 h 2062297"/>
              <a:gd name="connsiteX305" fmla="*/ 166688 w 2640806"/>
              <a:gd name="connsiteY305" fmla="*/ 500196 h 2062297"/>
              <a:gd name="connsiteX306" fmla="*/ 157163 w 2640806"/>
              <a:gd name="connsiteY306" fmla="*/ 533534 h 2062297"/>
              <a:gd name="connsiteX307" fmla="*/ 159544 w 2640806"/>
              <a:gd name="connsiteY307" fmla="*/ 478765 h 2062297"/>
              <a:gd name="connsiteX308" fmla="*/ 192882 w 2640806"/>
              <a:gd name="connsiteY308" fmla="*/ 433521 h 2062297"/>
              <a:gd name="connsiteX309" fmla="*/ 214313 w 2640806"/>
              <a:gd name="connsiteY309" fmla="*/ 414471 h 2062297"/>
              <a:gd name="connsiteX310" fmla="*/ 245269 w 2640806"/>
              <a:gd name="connsiteY310" fmla="*/ 393040 h 2062297"/>
              <a:gd name="connsiteX311" fmla="*/ 197644 w 2640806"/>
              <a:gd name="connsiteY311" fmla="*/ 378752 h 2062297"/>
              <a:gd name="connsiteX312" fmla="*/ 133350 w 2640806"/>
              <a:gd name="connsiteY312" fmla="*/ 378752 h 2062297"/>
              <a:gd name="connsiteX313" fmla="*/ 109538 w 2640806"/>
              <a:gd name="connsiteY313" fmla="*/ 378752 h 2062297"/>
              <a:gd name="connsiteX314" fmla="*/ 107157 w 2640806"/>
              <a:gd name="connsiteY314" fmla="*/ 433521 h 2062297"/>
              <a:gd name="connsiteX315" fmla="*/ 61913 w 2640806"/>
              <a:gd name="connsiteY315" fmla="*/ 378752 h 2062297"/>
              <a:gd name="connsiteX316" fmla="*/ 0 w 2640806"/>
              <a:gd name="connsiteY316" fmla="*/ 359702 h 2062297"/>
              <a:gd name="connsiteX317" fmla="*/ 0 w 2640806"/>
              <a:gd name="connsiteY317" fmla="*/ 338271 h 2062297"/>
              <a:gd name="connsiteX318" fmla="*/ 35719 w 2640806"/>
              <a:gd name="connsiteY318" fmla="*/ 314459 h 2062297"/>
              <a:gd name="connsiteX319" fmla="*/ 66675 w 2640806"/>
              <a:gd name="connsiteY319" fmla="*/ 273977 h 2062297"/>
              <a:gd name="connsiteX320" fmla="*/ 54769 w 2640806"/>
              <a:gd name="connsiteY320" fmla="*/ 238259 h 2062297"/>
              <a:gd name="connsiteX321" fmla="*/ 35719 w 2640806"/>
              <a:gd name="connsiteY321" fmla="*/ 214446 h 2062297"/>
              <a:gd name="connsiteX322" fmla="*/ 61913 w 2640806"/>
              <a:gd name="connsiteY322" fmla="*/ 200159 h 2062297"/>
              <a:gd name="connsiteX323" fmla="*/ 71438 w 2640806"/>
              <a:gd name="connsiteY323" fmla="*/ 159677 h 2062297"/>
              <a:gd name="connsiteX324" fmla="*/ 57150 w 2640806"/>
              <a:gd name="connsiteY324" fmla="*/ 123959 h 2062297"/>
              <a:gd name="connsiteX325" fmla="*/ 21432 w 2640806"/>
              <a:gd name="connsiteY325" fmla="*/ 81096 h 2062297"/>
              <a:gd name="connsiteX326" fmla="*/ 66675 w 2640806"/>
              <a:gd name="connsiteY326" fmla="*/ 57284 h 2062297"/>
              <a:gd name="connsiteX327" fmla="*/ 95250 w 2640806"/>
              <a:gd name="connsiteY327" fmla="*/ 47759 h 2062297"/>
              <a:gd name="connsiteX328" fmla="*/ 190500 w 2640806"/>
              <a:gd name="connsiteY328" fmla="*/ 134 h 2062297"/>
              <a:gd name="connsiteX329" fmla="*/ 269081 w 2640806"/>
              <a:gd name="connsiteY329" fmla="*/ 62046 h 2062297"/>
              <a:gd name="connsiteX330" fmla="*/ 404813 w 2640806"/>
              <a:gd name="connsiteY330"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23950 w 2640806"/>
              <a:gd name="connsiteY246" fmla="*/ 1867035 h 2062297"/>
              <a:gd name="connsiteX247" fmla="*/ 1097757 w 2640806"/>
              <a:gd name="connsiteY247" fmla="*/ 1931328 h 2062297"/>
              <a:gd name="connsiteX248" fmla="*/ 1071563 w 2640806"/>
              <a:gd name="connsiteY248" fmla="*/ 2062297 h 2062297"/>
              <a:gd name="connsiteX249" fmla="*/ 1081088 w 2640806"/>
              <a:gd name="connsiteY249" fmla="*/ 1924185 h 2062297"/>
              <a:gd name="connsiteX250" fmla="*/ 1088232 w 2640806"/>
              <a:gd name="connsiteY250" fmla="*/ 1740827 h 2062297"/>
              <a:gd name="connsiteX251" fmla="*/ 1057275 w 2640806"/>
              <a:gd name="connsiteY251" fmla="*/ 1717015 h 2062297"/>
              <a:gd name="connsiteX252" fmla="*/ 1042988 w 2640806"/>
              <a:gd name="connsiteY252" fmla="*/ 1745590 h 2062297"/>
              <a:gd name="connsiteX253" fmla="*/ 1021557 w 2640806"/>
              <a:gd name="connsiteY253" fmla="*/ 1750352 h 2062297"/>
              <a:gd name="connsiteX254" fmla="*/ 985838 w 2640806"/>
              <a:gd name="connsiteY254" fmla="*/ 1697965 h 2062297"/>
              <a:gd name="connsiteX255" fmla="*/ 919163 w 2640806"/>
              <a:gd name="connsiteY255" fmla="*/ 1671771 h 2062297"/>
              <a:gd name="connsiteX256" fmla="*/ 876300 w 2640806"/>
              <a:gd name="connsiteY256" fmla="*/ 1638434 h 2062297"/>
              <a:gd name="connsiteX257" fmla="*/ 857250 w 2640806"/>
              <a:gd name="connsiteY257" fmla="*/ 1576521 h 2062297"/>
              <a:gd name="connsiteX258" fmla="*/ 862013 w 2640806"/>
              <a:gd name="connsiteY258" fmla="*/ 1528896 h 2062297"/>
              <a:gd name="connsiteX259" fmla="*/ 864394 w 2640806"/>
              <a:gd name="connsiteY259" fmla="*/ 1464602 h 2062297"/>
              <a:gd name="connsiteX260" fmla="*/ 866775 w 2640806"/>
              <a:gd name="connsiteY260" fmla="*/ 1400309 h 2062297"/>
              <a:gd name="connsiteX261" fmla="*/ 862013 w 2640806"/>
              <a:gd name="connsiteY261" fmla="*/ 1333634 h 2062297"/>
              <a:gd name="connsiteX262" fmla="*/ 804863 w 2640806"/>
              <a:gd name="connsiteY262" fmla="*/ 1305059 h 2062297"/>
              <a:gd name="connsiteX263" fmla="*/ 754857 w 2640806"/>
              <a:gd name="connsiteY263" fmla="*/ 1281246 h 2062297"/>
              <a:gd name="connsiteX264" fmla="*/ 692944 w 2640806"/>
              <a:gd name="connsiteY264" fmla="*/ 1250290 h 2062297"/>
              <a:gd name="connsiteX265" fmla="*/ 609600 w 2640806"/>
              <a:gd name="connsiteY265" fmla="*/ 1209809 h 2062297"/>
              <a:gd name="connsiteX266" fmla="*/ 566738 w 2640806"/>
              <a:gd name="connsiteY266" fmla="*/ 1183615 h 2062297"/>
              <a:gd name="connsiteX267" fmla="*/ 528638 w 2640806"/>
              <a:gd name="connsiteY267" fmla="*/ 1138371 h 2062297"/>
              <a:gd name="connsiteX268" fmla="*/ 523875 w 2640806"/>
              <a:gd name="connsiteY268" fmla="*/ 1109796 h 2062297"/>
              <a:gd name="connsiteX269" fmla="*/ 550069 w 2640806"/>
              <a:gd name="connsiteY269" fmla="*/ 1090746 h 2062297"/>
              <a:gd name="connsiteX270" fmla="*/ 561975 w 2640806"/>
              <a:gd name="connsiteY270" fmla="*/ 1064552 h 2062297"/>
              <a:gd name="connsiteX271" fmla="*/ 547688 w 2640806"/>
              <a:gd name="connsiteY271" fmla="*/ 1040740 h 2062297"/>
              <a:gd name="connsiteX272" fmla="*/ 490538 w 2640806"/>
              <a:gd name="connsiteY272" fmla="*/ 1076459 h 2062297"/>
              <a:gd name="connsiteX273" fmla="*/ 447675 w 2640806"/>
              <a:gd name="connsiteY273" fmla="*/ 1057409 h 2062297"/>
              <a:gd name="connsiteX274" fmla="*/ 454819 w 2640806"/>
              <a:gd name="connsiteY274" fmla="*/ 1026452 h 2062297"/>
              <a:gd name="connsiteX275" fmla="*/ 461963 w 2640806"/>
              <a:gd name="connsiteY275" fmla="*/ 988352 h 2062297"/>
              <a:gd name="connsiteX276" fmla="*/ 459582 w 2640806"/>
              <a:gd name="connsiteY276" fmla="*/ 976446 h 2062297"/>
              <a:gd name="connsiteX277" fmla="*/ 419100 w 2640806"/>
              <a:gd name="connsiteY277" fmla="*/ 959777 h 2062297"/>
              <a:gd name="connsiteX278" fmla="*/ 392907 w 2640806"/>
              <a:gd name="connsiteY278" fmla="*/ 905009 h 2062297"/>
              <a:gd name="connsiteX279" fmla="*/ 395288 w 2640806"/>
              <a:gd name="connsiteY279" fmla="*/ 857384 h 2062297"/>
              <a:gd name="connsiteX280" fmla="*/ 433388 w 2640806"/>
              <a:gd name="connsiteY280" fmla="*/ 835952 h 2062297"/>
              <a:gd name="connsiteX281" fmla="*/ 431007 w 2640806"/>
              <a:gd name="connsiteY281" fmla="*/ 800234 h 2062297"/>
              <a:gd name="connsiteX282" fmla="*/ 400050 w 2640806"/>
              <a:gd name="connsiteY282" fmla="*/ 819284 h 2062297"/>
              <a:gd name="connsiteX283" fmla="*/ 397669 w 2640806"/>
              <a:gd name="connsiteY283" fmla="*/ 781184 h 2062297"/>
              <a:gd name="connsiteX284" fmla="*/ 419100 w 2640806"/>
              <a:gd name="connsiteY284" fmla="*/ 743084 h 2062297"/>
              <a:gd name="connsiteX285" fmla="*/ 421482 w 2640806"/>
              <a:gd name="connsiteY285" fmla="*/ 695459 h 2062297"/>
              <a:gd name="connsiteX286" fmla="*/ 428625 w 2640806"/>
              <a:gd name="connsiteY286" fmla="*/ 669265 h 2062297"/>
              <a:gd name="connsiteX287" fmla="*/ 383382 w 2640806"/>
              <a:gd name="connsiteY287" fmla="*/ 669265 h 2062297"/>
              <a:gd name="connsiteX288" fmla="*/ 385763 w 2640806"/>
              <a:gd name="connsiteY288" fmla="*/ 619259 h 2062297"/>
              <a:gd name="connsiteX289" fmla="*/ 423863 w 2640806"/>
              <a:gd name="connsiteY289" fmla="*/ 602590 h 2062297"/>
              <a:gd name="connsiteX290" fmla="*/ 445294 w 2640806"/>
              <a:gd name="connsiteY290" fmla="*/ 562109 h 2062297"/>
              <a:gd name="connsiteX291" fmla="*/ 469107 w 2640806"/>
              <a:gd name="connsiteY291" fmla="*/ 526390 h 2062297"/>
              <a:gd name="connsiteX292" fmla="*/ 438150 w 2640806"/>
              <a:gd name="connsiteY292" fmla="*/ 519246 h 2062297"/>
              <a:gd name="connsiteX293" fmla="*/ 409575 w 2640806"/>
              <a:gd name="connsiteY293" fmla="*/ 521627 h 2062297"/>
              <a:gd name="connsiteX294" fmla="*/ 400050 w 2640806"/>
              <a:gd name="connsiteY294" fmla="*/ 552584 h 2062297"/>
              <a:gd name="connsiteX295" fmla="*/ 381000 w 2640806"/>
              <a:gd name="connsiteY295" fmla="*/ 588302 h 2062297"/>
              <a:gd name="connsiteX296" fmla="*/ 333375 w 2640806"/>
              <a:gd name="connsiteY296" fmla="*/ 614496 h 2062297"/>
              <a:gd name="connsiteX297" fmla="*/ 285750 w 2640806"/>
              <a:gd name="connsiteY297" fmla="*/ 635927 h 2062297"/>
              <a:gd name="connsiteX298" fmla="*/ 230982 w 2640806"/>
              <a:gd name="connsiteY298" fmla="*/ 643071 h 2062297"/>
              <a:gd name="connsiteX299" fmla="*/ 159544 w 2640806"/>
              <a:gd name="connsiteY299" fmla="*/ 631165 h 2062297"/>
              <a:gd name="connsiteX300" fmla="*/ 230982 w 2640806"/>
              <a:gd name="connsiteY300" fmla="*/ 612115 h 2062297"/>
              <a:gd name="connsiteX301" fmla="*/ 233363 w 2640806"/>
              <a:gd name="connsiteY301" fmla="*/ 581159 h 2062297"/>
              <a:gd name="connsiteX302" fmla="*/ 204788 w 2640806"/>
              <a:gd name="connsiteY302" fmla="*/ 557346 h 2062297"/>
              <a:gd name="connsiteX303" fmla="*/ 223838 w 2640806"/>
              <a:gd name="connsiteY303" fmla="*/ 531152 h 2062297"/>
              <a:gd name="connsiteX304" fmla="*/ 221457 w 2640806"/>
              <a:gd name="connsiteY304" fmla="*/ 495434 h 2062297"/>
              <a:gd name="connsiteX305" fmla="*/ 221457 w 2640806"/>
              <a:gd name="connsiteY305" fmla="*/ 495434 h 2062297"/>
              <a:gd name="connsiteX306" fmla="*/ 166688 w 2640806"/>
              <a:gd name="connsiteY306" fmla="*/ 500196 h 2062297"/>
              <a:gd name="connsiteX307" fmla="*/ 157163 w 2640806"/>
              <a:gd name="connsiteY307" fmla="*/ 533534 h 2062297"/>
              <a:gd name="connsiteX308" fmla="*/ 159544 w 2640806"/>
              <a:gd name="connsiteY308" fmla="*/ 478765 h 2062297"/>
              <a:gd name="connsiteX309" fmla="*/ 192882 w 2640806"/>
              <a:gd name="connsiteY309" fmla="*/ 433521 h 2062297"/>
              <a:gd name="connsiteX310" fmla="*/ 214313 w 2640806"/>
              <a:gd name="connsiteY310" fmla="*/ 414471 h 2062297"/>
              <a:gd name="connsiteX311" fmla="*/ 245269 w 2640806"/>
              <a:gd name="connsiteY311" fmla="*/ 393040 h 2062297"/>
              <a:gd name="connsiteX312" fmla="*/ 197644 w 2640806"/>
              <a:gd name="connsiteY312" fmla="*/ 378752 h 2062297"/>
              <a:gd name="connsiteX313" fmla="*/ 133350 w 2640806"/>
              <a:gd name="connsiteY313" fmla="*/ 378752 h 2062297"/>
              <a:gd name="connsiteX314" fmla="*/ 109538 w 2640806"/>
              <a:gd name="connsiteY314" fmla="*/ 378752 h 2062297"/>
              <a:gd name="connsiteX315" fmla="*/ 107157 w 2640806"/>
              <a:gd name="connsiteY315" fmla="*/ 433521 h 2062297"/>
              <a:gd name="connsiteX316" fmla="*/ 61913 w 2640806"/>
              <a:gd name="connsiteY316" fmla="*/ 378752 h 2062297"/>
              <a:gd name="connsiteX317" fmla="*/ 0 w 2640806"/>
              <a:gd name="connsiteY317" fmla="*/ 359702 h 2062297"/>
              <a:gd name="connsiteX318" fmla="*/ 0 w 2640806"/>
              <a:gd name="connsiteY318" fmla="*/ 338271 h 2062297"/>
              <a:gd name="connsiteX319" fmla="*/ 35719 w 2640806"/>
              <a:gd name="connsiteY319" fmla="*/ 314459 h 2062297"/>
              <a:gd name="connsiteX320" fmla="*/ 66675 w 2640806"/>
              <a:gd name="connsiteY320" fmla="*/ 273977 h 2062297"/>
              <a:gd name="connsiteX321" fmla="*/ 54769 w 2640806"/>
              <a:gd name="connsiteY321" fmla="*/ 238259 h 2062297"/>
              <a:gd name="connsiteX322" fmla="*/ 35719 w 2640806"/>
              <a:gd name="connsiteY322" fmla="*/ 214446 h 2062297"/>
              <a:gd name="connsiteX323" fmla="*/ 61913 w 2640806"/>
              <a:gd name="connsiteY323" fmla="*/ 200159 h 2062297"/>
              <a:gd name="connsiteX324" fmla="*/ 71438 w 2640806"/>
              <a:gd name="connsiteY324" fmla="*/ 159677 h 2062297"/>
              <a:gd name="connsiteX325" fmla="*/ 57150 w 2640806"/>
              <a:gd name="connsiteY325" fmla="*/ 123959 h 2062297"/>
              <a:gd name="connsiteX326" fmla="*/ 21432 w 2640806"/>
              <a:gd name="connsiteY326" fmla="*/ 81096 h 2062297"/>
              <a:gd name="connsiteX327" fmla="*/ 66675 w 2640806"/>
              <a:gd name="connsiteY327" fmla="*/ 57284 h 2062297"/>
              <a:gd name="connsiteX328" fmla="*/ 95250 w 2640806"/>
              <a:gd name="connsiteY328" fmla="*/ 47759 h 2062297"/>
              <a:gd name="connsiteX329" fmla="*/ 190500 w 2640806"/>
              <a:gd name="connsiteY329" fmla="*/ 134 h 2062297"/>
              <a:gd name="connsiteX330" fmla="*/ 269081 w 2640806"/>
              <a:gd name="connsiteY330" fmla="*/ 62046 h 2062297"/>
              <a:gd name="connsiteX331" fmla="*/ 404813 w 2640806"/>
              <a:gd name="connsiteY331"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088232 w 2640806"/>
              <a:gd name="connsiteY251" fmla="*/ 1740827 h 2062297"/>
              <a:gd name="connsiteX252" fmla="*/ 1057275 w 2640806"/>
              <a:gd name="connsiteY252" fmla="*/ 1717015 h 2062297"/>
              <a:gd name="connsiteX253" fmla="*/ 1042988 w 2640806"/>
              <a:gd name="connsiteY253" fmla="*/ 1745590 h 2062297"/>
              <a:gd name="connsiteX254" fmla="*/ 1021557 w 2640806"/>
              <a:gd name="connsiteY254" fmla="*/ 1750352 h 2062297"/>
              <a:gd name="connsiteX255" fmla="*/ 985838 w 2640806"/>
              <a:gd name="connsiteY255" fmla="*/ 1697965 h 2062297"/>
              <a:gd name="connsiteX256" fmla="*/ 919163 w 2640806"/>
              <a:gd name="connsiteY256" fmla="*/ 1671771 h 2062297"/>
              <a:gd name="connsiteX257" fmla="*/ 876300 w 2640806"/>
              <a:gd name="connsiteY257" fmla="*/ 1638434 h 2062297"/>
              <a:gd name="connsiteX258" fmla="*/ 857250 w 2640806"/>
              <a:gd name="connsiteY258" fmla="*/ 1576521 h 2062297"/>
              <a:gd name="connsiteX259" fmla="*/ 862013 w 2640806"/>
              <a:gd name="connsiteY259" fmla="*/ 1528896 h 2062297"/>
              <a:gd name="connsiteX260" fmla="*/ 864394 w 2640806"/>
              <a:gd name="connsiteY260" fmla="*/ 1464602 h 2062297"/>
              <a:gd name="connsiteX261" fmla="*/ 866775 w 2640806"/>
              <a:gd name="connsiteY261" fmla="*/ 1400309 h 2062297"/>
              <a:gd name="connsiteX262" fmla="*/ 862013 w 2640806"/>
              <a:gd name="connsiteY262" fmla="*/ 1333634 h 2062297"/>
              <a:gd name="connsiteX263" fmla="*/ 804863 w 2640806"/>
              <a:gd name="connsiteY263" fmla="*/ 1305059 h 2062297"/>
              <a:gd name="connsiteX264" fmla="*/ 754857 w 2640806"/>
              <a:gd name="connsiteY264" fmla="*/ 1281246 h 2062297"/>
              <a:gd name="connsiteX265" fmla="*/ 692944 w 2640806"/>
              <a:gd name="connsiteY265" fmla="*/ 1250290 h 2062297"/>
              <a:gd name="connsiteX266" fmla="*/ 609600 w 2640806"/>
              <a:gd name="connsiteY266" fmla="*/ 1209809 h 2062297"/>
              <a:gd name="connsiteX267" fmla="*/ 566738 w 2640806"/>
              <a:gd name="connsiteY267" fmla="*/ 1183615 h 2062297"/>
              <a:gd name="connsiteX268" fmla="*/ 528638 w 2640806"/>
              <a:gd name="connsiteY268" fmla="*/ 1138371 h 2062297"/>
              <a:gd name="connsiteX269" fmla="*/ 523875 w 2640806"/>
              <a:gd name="connsiteY269" fmla="*/ 1109796 h 2062297"/>
              <a:gd name="connsiteX270" fmla="*/ 550069 w 2640806"/>
              <a:gd name="connsiteY270" fmla="*/ 1090746 h 2062297"/>
              <a:gd name="connsiteX271" fmla="*/ 561975 w 2640806"/>
              <a:gd name="connsiteY271" fmla="*/ 1064552 h 2062297"/>
              <a:gd name="connsiteX272" fmla="*/ 547688 w 2640806"/>
              <a:gd name="connsiteY272" fmla="*/ 1040740 h 2062297"/>
              <a:gd name="connsiteX273" fmla="*/ 490538 w 2640806"/>
              <a:gd name="connsiteY273" fmla="*/ 1076459 h 2062297"/>
              <a:gd name="connsiteX274" fmla="*/ 447675 w 2640806"/>
              <a:gd name="connsiteY274" fmla="*/ 1057409 h 2062297"/>
              <a:gd name="connsiteX275" fmla="*/ 454819 w 2640806"/>
              <a:gd name="connsiteY275" fmla="*/ 1026452 h 2062297"/>
              <a:gd name="connsiteX276" fmla="*/ 461963 w 2640806"/>
              <a:gd name="connsiteY276" fmla="*/ 988352 h 2062297"/>
              <a:gd name="connsiteX277" fmla="*/ 459582 w 2640806"/>
              <a:gd name="connsiteY277" fmla="*/ 976446 h 2062297"/>
              <a:gd name="connsiteX278" fmla="*/ 419100 w 2640806"/>
              <a:gd name="connsiteY278" fmla="*/ 959777 h 2062297"/>
              <a:gd name="connsiteX279" fmla="*/ 392907 w 2640806"/>
              <a:gd name="connsiteY279" fmla="*/ 905009 h 2062297"/>
              <a:gd name="connsiteX280" fmla="*/ 395288 w 2640806"/>
              <a:gd name="connsiteY280" fmla="*/ 857384 h 2062297"/>
              <a:gd name="connsiteX281" fmla="*/ 433388 w 2640806"/>
              <a:gd name="connsiteY281" fmla="*/ 835952 h 2062297"/>
              <a:gd name="connsiteX282" fmla="*/ 431007 w 2640806"/>
              <a:gd name="connsiteY282" fmla="*/ 800234 h 2062297"/>
              <a:gd name="connsiteX283" fmla="*/ 400050 w 2640806"/>
              <a:gd name="connsiteY283" fmla="*/ 819284 h 2062297"/>
              <a:gd name="connsiteX284" fmla="*/ 397669 w 2640806"/>
              <a:gd name="connsiteY284" fmla="*/ 781184 h 2062297"/>
              <a:gd name="connsiteX285" fmla="*/ 419100 w 2640806"/>
              <a:gd name="connsiteY285" fmla="*/ 743084 h 2062297"/>
              <a:gd name="connsiteX286" fmla="*/ 421482 w 2640806"/>
              <a:gd name="connsiteY286" fmla="*/ 695459 h 2062297"/>
              <a:gd name="connsiteX287" fmla="*/ 428625 w 2640806"/>
              <a:gd name="connsiteY287" fmla="*/ 669265 h 2062297"/>
              <a:gd name="connsiteX288" fmla="*/ 383382 w 2640806"/>
              <a:gd name="connsiteY288" fmla="*/ 669265 h 2062297"/>
              <a:gd name="connsiteX289" fmla="*/ 385763 w 2640806"/>
              <a:gd name="connsiteY289" fmla="*/ 619259 h 2062297"/>
              <a:gd name="connsiteX290" fmla="*/ 423863 w 2640806"/>
              <a:gd name="connsiteY290" fmla="*/ 602590 h 2062297"/>
              <a:gd name="connsiteX291" fmla="*/ 445294 w 2640806"/>
              <a:gd name="connsiteY291" fmla="*/ 562109 h 2062297"/>
              <a:gd name="connsiteX292" fmla="*/ 469107 w 2640806"/>
              <a:gd name="connsiteY292" fmla="*/ 526390 h 2062297"/>
              <a:gd name="connsiteX293" fmla="*/ 438150 w 2640806"/>
              <a:gd name="connsiteY293" fmla="*/ 519246 h 2062297"/>
              <a:gd name="connsiteX294" fmla="*/ 409575 w 2640806"/>
              <a:gd name="connsiteY294" fmla="*/ 521627 h 2062297"/>
              <a:gd name="connsiteX295" fmla="*/ 400050 w 2640806"/>
              <a:gd name="connsiteY295" fmla="*/ 552584 h 2062297"/>
              <a:gd name="connsiteX296" fmla="*/ 381000 w 2640806"/>
              <a:gd name="connsiteY296" fmla="*/ 588302 h 2062297"/>
              <a:gd name="connsiteX297" fmla="*/ 333375 w 2640806"/>
              <a:gd name="connsiteY297" fmla="*/ 614496 h 2062297"/>
              <a:gd name="connsiteX298" fmla="*/ 285750 w 2640806"/>
              <a:gd name="connsiteY298" fmla="*/ 635927 h 2062297"/>
              <a:gd name="connsiteX299" fmla="*/ 230982 w 2640806"/>
              <a:gd name="connsiteY299" fmla="*/ 643071 h 2062297"/>
              <a:gd name="connsiteX300" fmla="*/ 159544 w 2640806"/>
              <a:gd name="connsiteY300" fmla="*/ 631165 h 2062297"/>
              <a:gd name="connsiteX301" fmla="*/ 230982 w 2640806"/>
              <a:gd name="connsiteY301" fmla="*/ 612115 h 2062297"/>
              <a:gd name="connsiteX302" fmla="*/ 233363 w 2640806"/>
              <a:gd name="connsiteY302" fmla="*/ 581159 h 2062297"/>
              <a:gd name="connsiteX303" fmla="*/ 204788 w 2640806"/>
              <a:gd name="connsiteY303" fmla="*/ 557346 h 2062297"/>
              <a:gd name="connsiteX304" fmla="*/ 223838 w 2640806"/>
              <a:gd name="connsiteY304" fmla="*/ 531152 h 2062297"/>
              <a:gd name="connsiteX305" fmla="*/ 221457 w 2640806"/>
              <a:gd name="connsiteY305" fmla="*/ 495434 h 2062297"/>
              <a:gd name="connsiteX306" fmla="*/ 221457 w 2640806"/>
              <a:gd name="connsiteY306" fmla="*/ 495434 h 2062297"/>
              <a:gd name="connsiteX307" fmla="*/ 166688 w 2640806"/>
              <a:gd name="connsiteY307" fmla="*/ 500196 h 2062297"/>
              <a:gd name="connsiteX308" fmla="*/ 157163 w 2640806"/>
              <a:gd name="connsiteY308" fmla="*/ 533534 h 2062297"/>
              <a:gd name="connsiteX309" fmla="*/ 159544 w 2640806"/>
              <a:gd name="connsiteY309" fmla="*/ 478765 h 2062297"/>
              <a:gd name="connsiteX310" fmla="*/ 192882 w 2640806"/>
              <a:gd name="connsiteY310" fmla="*/ 433521 h 2062297"/>
              <a:gd name="connsiteX311" fmla="*/ 214313 w 2640806"/>
              <a:gd name="connsiteY311" fmla="*/ 414471 h 2062297"/>
              <a:gd name="connsiteX312" fmla="*/ 245269 w 2640806"/>
              <a:gd name="connsiteY312" fmla="*/ 393040 h 2062297"/>
              <a:gd name="connsiteX313" fmla="*/ 197644 w 2640806"/>
              <a:gd name="connsiteY313" fmla="*/ 378752 h 2062297"/>
              <a:gd name="connsiteX314" fmla="*/ 133350 w 2640806"/>
              <a:gd name="connsiteY314" fmla="*/ 378752 h 2062297"/>
              <a:gd name="connsiteX315" fmla="*/ 109538 w 2640806"/>
              <a:gd name="connsiteY315" fmla="*/ 378752 h 2062297"/>
              <a:gd name="connsiteX316" fmla="*/ 107157 w 2640806"/>
              <a:gd name="connsiteY316" fmla="*/ 433521 h 2062297"/>
              <a:gd name="connsiteX317" fmla="*/ 61913 w 2640806"/>
              <a:gd name="connsiteY317" fmla="*/ 378752 h 2062297"/>
              <a:gd name="connsiteX318" fmla="*/ 0 w 2640806"/>
              <a:gd name="connsiteY318" fmla="*/ 359702 h 2062297"/>
              <a:gd name="connsiteX319" fmla="*/ 0 w 2640806"/>
              <a:gd name="connsiteY319" fmla="*/ 338271 h 2062297"/>
              <a:gd name="connsiteX320" fmla="*/ 35719 w 2640806"/>
              <a:gd name="connsiteY320" fmla="*/ 314459 h 2062297"/>
              <a:gd name="connsiteX321" fmla="*/ 66675 w 2640806"/>
              <a:gd name="connsiteY321" fmla="*/ 273977 h 2062297"/>
              <a:gd name="connsiteX322" fmla="*/ 54769 w 2640806"/>
              <a:gd name="connsiteY322" fmla="*/ 238259 h 2062297"/>
              <a:gd name="connsiteX323" fmla="*/ 35719 w 2640806"/>
              <a:gd name="connsiteY323" fmla="*/ 214446 h 2062297"/>
              <a:gd name="connsiteX324" fmla="*/ 61913 w 2640806"/>
              <a:gd name="connsiteY324" fmla="*/ 200159 h 2062297"/>
              <a:gd name="connsiteX325" fmla="*/ 71438 w 2640806"/>
              <a:gd name="connsiteY325" fmla="*/ 159677 h 2062297"/>
              <a:gd name="connsiteX326" fmla="*/ 57150 w 2640806"/>
              <a:gd name="connsiteY326" fmla="*/ 123959 h 2062297"/>
              <a:gd name="connsiteX327" fmla="*/ 21432 w 2640806"/>
              <a:gd name="connsiteY327" fmla="*/ 81096 h 2062297"/>
              <a:gd name="connsiteX328" fmla="*/ 66675 w 2640806"/>
              <a:gd name="connsiteY328" fmla="*/ 57284 h 2062297"/>
              <a:gd name="connsiteX329" fmla="*/ 95250 w 2640806"/>
              <a:gd name="connsiteY329" fmla="*/ 47759 h 2062297"/>
              <a:gd name="connsiteX330" fmla="*/ 190500 w 2640806"/>
              <a:gd name="connsiteY330" fmla="*/ 134 h 2062297"/>
              <a:gd name="connsiteX331" fmla="*/ 269081 w 2640806"/>
              <a:gd name="connsiteY331" fmla="*/ 62046 h 2062297"/>
              <a:gd name="connsiteX332" fmla="*/ 404813 w 2640806"/>
              <a:gd name="connsiteY332"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088232 w 2640806"/>
              <a:gd name="connsiteY252" fmla="*/ 1740827 h 2062297"/>
              <a:gd name="connsiteX253" fmla="*/ 1057275 w 2640806"/>
              <a:gd name="connsiteY253" fmla="*/ 1717015 h 2062297"/>
              <a:gd name="connsiteX254" fmla="*/ 1042988 w 2640806"/>
              <a:gd name="connsiteY254" fmla="*/ 1745590 h 2062297"/>
              <a:gd name="connsiteX255" fmla="*/ 1021557 w 2640806"/>
              <a:gd name="connsiteY255" fmla="*/ 1750352 h 2062297"/>
              <a:gd name="connsiteX256" fmla="*/ 985838 w 2640806"/>
              <a:gd name="connsiteY256" fmla="*/ 1697965 h 2062297"/>
              <a:gd name="connsiteX257" fmla="*/ 919163 w 2640806"/>
              <a:gd name="connsiteY257" fmla="*/ 1671771 h 2062297"/>
              <a:gd name="connsiteX258" fmla="*/ 876300 w 2640806"/>
              <a:gd name="connsiteY258" fmla="*/ 1638434 h 2062297"/>
              <a:gd name="connsiteX259" fmla="*/ 857250 w 2640806"/>
              <a:gd name="connsiteY259" fmla="*/ 1576521 h 2062297"/>
              <a:gd name="connsiteX260" fmla="*/ 862013 w 2640806"/>
              <a:gd name="connsiteY260" fmla="*/ 1528896 h 2062297"/>
              <a:gd name="connsiteX261" fmla="*/ 864394 w 2640806"/>
              <a:gd name="connsiteY261" fmla="*/ 1464602 h 2062297"/>
              <a:gd name="connsiteX262" fmla="*/ 866775 w 2640806"/>
              <a:gd name="connsiteY262" fmla="*/ 1400309 h 2062297"/>
              <a:gd name="connsiteX263" fmla="*/ 862013 w 2640806"/>
              <a:gd name="connsiteY263" fmla="*/ 1333634 h 2062297"/>
              <a:gd name="connsiteX264" fmla="*/ 804863 w 2640806"/>
              <a:gd name="connsiteY264" fmla="*/ 1305059 h 2062297"/>
              <a:gd name="connsiteX265" fmla="*/ 754857 w 2640806"/>
              <a:gd name="connsiteY265" fmla="*/ 1281246 h 2062297"/>
              <a:gd name="connsiteX266" fmla="*/ 692944 w 2640806"/>
              <a:gd name="connsiteY266" fmla="*/ 1250290 h 2062297"/>
              <a:gd name="connsiteX267" fmla="*/ 609600 w 2640806"/>
              <a:gd name="connsiteY267" fmla="*/ 1209809 h 2062297"/>
              <a:gd name="connsiteX268" fmla="*/ 566738 w 2640806"/>
              <a:gd name="connsiteY268" fmla="*/ 1183615 h 2062297"/>
              <a:gd name="connsiteX269" fmla="*/ 528638 w 2640806"/>
              <a:gd name="connsiteY269" fmla="*/ 1138371 h 2062297"/>
              <a:gd name="connsiteX270" fmla="*/ 523875 w 2640806"/>
              <a:gd name="connsiteY270" fmla="*/ 1109796 h 2062297"/>
              <a:gd name="connsiteX271" fmla="*/ 550069 w 2640806"/>
              <a:gd name="connsiteY271" fmla="*/ 1090746 h 2062297"/>
              <a:gd name="connsiteX272" fmla="*/ 561975 w 2640806"/>
              <a:gd name="connsiteY272" fmla="*/ 1064552 h 2062297"/>
              <a:gd name="connsiteX273" fmla="*/ 547688 w 2640806"/>
              <a:gd name="connsiteY273" fmla="*/ 1040740 h 2062297"/>
              <a:gd name="connsiteX274" fmla="*/ 490538 w 2640806"/>
              <a:gd name="connsiteY274" fmla="*/ 1076459 h 2062297"/>
              <a:gd name="connsiteX275" fmla="*/ 447675 w 2640806"/>
              <a:gd name="connsiteY275" fmla="*/ 1057409 h 2062297"/>
              <a:gd name="connsiteX276" fmla="*/ 454819 w 2640806"/>
              <a:gd name="connsiteY276" fmla="*/ 1026452 h 2062297"/>
              <a:gd name="connsiteX277" fmla="*/ 461963 w 2640806"/>
              <a:gd name="connsiteY277" fmla="*/ 988352 h 2062297"/>
              <a:gd name="connsiteX278" fmla="*/ 459582 w 2640806"/>
              <a:gd name="connsiteY278" fmla="*/ 976446 h 2062297"/>
              <a:gd name="connsiteX279" fmla="*/ 419100 w 2640806"/>
              <a:gd name="connsiteY279" fmla="*/ 959777 h 2062297"/>
              <a:gd name="connsiteX280" fmla="*/ 392907 w 2640806"/>
              <a:gd name="connsiteY280" fmla="*/ 905009 h 2062297"/>
              <a:gd name="connsiteX281" fmla="*/ 395288 w 2640806"/>
              <a:gd name="connsiteY281" fmla="*/ 857384 h 2062297"/>
              <a:gd name="connsiteX282" fmla="*/ 433388 w 2640806"/>
              <a:gd name="connsiteY282" fmla="*/ 835952 h 2062297"/>
              <a:gd name="connsiteX283" fmla="*/ 431007 w 2640806"/>
              <a:gd name="connsiteY283" fmla="*/ 800234 h 2062297"/>
              <a:gd name="connsiteX284" fmla="*/ 400050 w 2640806"/>
              <a:gd name="connsiteY284" fmla="*/ 819284 h 2062297"/>
              <a:gd name="connsiteX285" fmla="*/ 397669 w 2640806"/>
              <a:gd name="connsiteY285" fmla="*/ 781184 h 2062297"/>
              <a:gd name="connsiteX286" fmla="*/ 419100 w 2640806"/>
              <a:gd name="connsiteY286" fmla="*/ 743084 h 2062297"/>
              <a:gd name="connsiteX287" fmla="*/ 421482 w 2640806"/>
              <a:gd name="connsiteY287" fmla="*/ 695459 h 2062297"/>
              <a:gd name="connsiteX288" fmla="*/ 428625 w 2640806"/>
              <a:gd name="connsiteY288" fmla="*/ 669265 h 2062297"/>
              <a:gd name="connsiteX289" fmla="*/ 383382 w 2640806"/>
              <a:gd name="connsiteY289" fmla="*/ 669265 h 2062297"/>
              <a:gd name="connsiteX290" fmla="*/ 385763 w 2640806"/>
              <a:gd name="connsiteY290" fmla="*/ 619259 h 2062297"/>
              <a:gd name="connsiteX291" fmla="*/ 423863 w 2640806"/>
              <a:gd name="connsiteY291" fmla="*/ 602590 h 2062297"/>
              <a:gd name="connsiteX292" fmla="*/ 445294 w 2640806"/>
              <a:gd name="connsiteY292" fmla="*/ 562109 h 2062297"/>
              <a:gd name="connsiteX293" fmla="*/ 469107 w 2640806"/>
              <a:gd name="connsiteY293" fmla="*/ 526390 h 2062297"/>
              <a:gd name="connsiteX294" fmla="*/ 438150 w 2640806"/>
              <a:gd name="connsiteY294" fmla="*/ 519246 h 2062297"/>
              <a:gd name="connsiteX295" fmla="*/ 409575 w 2640806"/>
              <a:gd name="connsiteY295" fmla="*/ 521627 h 2062297"/>
              <a:gd name="connsiteX296" fmla="*/ 400050 w 2640806"/>
              <a:gd name="connsiteY296" fmla="*/ 552584 h 2062297"/>
              <a:gd name="connsiteX297" fmla="*/ 381000 w 2640806"/>
              <a:gd name="connsiteY297" fmla="*/ 588302 h 2062297"/>
              <a:gd name="connsiteX298" fmla="*/ 333375 w 2640806"/>
              <a:gd name="connsiteY298" fmla="*/ 614496 h 2062297"/>
              <a:gd name="connsiteX299" fmla="*/ 285750 w 2640806"/>
              <a:gd name="connsiteY299" fmla="*/ 635927 h 2062297"/>
              <a:gd name="connsiteX300" fmla="*/ 230982 w 2640806"/>
              <a:gd name="connsiteY300" fmla="*/ 643071 h 2062297"/>
              <a:gd name="connsiteX301" fmla="*/ 159544 w 2640806"/>
              <a:gd name="connsiteY301" fmla="*/ 631165 h 2062297"/>
              <a:gd name="connsiteX302" fmla="*/ 230982 w 2640806"/>
              <a:gd name="connsiteY302" fmla="*/ 612115 h 2062297"/>
              <a:gd name="connsiteX303" fmla="*/ 233363 w 2640806"/>
              <a:gd name="connsiteY303" fmla="*/ 581159 h 2062297"/>
              <a:gd name="connsiteX304" fmla="*/ 204788 w 2640806"/>
              <a:gd name="connsiteY304" fmla="*/ 557346 h 2062297"/>
              <a:gd name="connsiteX305" fmla="*/ 223838 w 2640806"/>
              <a:gd name="connsiteY305" fmla="*/ 531152 h 2062297"/>
              <a:gd name="connsiteX306" fmla="*/ 221457 w 2640806"/>
              <a:gd name="connsiteY306" fmla="*/ 495434 h 2062297"/>
              <a:gd name="connsiteX307" fmla="*/ 221457 w 2640806"/>
              <a:gd name="connsiteY307" fmla="*/ 495434 h 2062297"/>
              <a:gd name="connsiteX308" fmla="*/ 166688 w 2640806"/>
              <a:gd name="connsiteY308" fmla="*/ 500196 h 2062297"/>
              <a:gd name="connsiteX309" fmla="*/ 157163 w 2640806"/>
              <a:gd name="connsiteY309" fmla="*/ 533534 h 2062297"/>
              <a:gd name="connsiteX310" fmla="*/ 159544 w 2640806"/>
              <a:gd name="connsiteY310" fmla="*/ 478765 h 2062297"/>
              <a:gd name="connsiteX311" fmla="*/ 192882 w 2640806"/>
              <a:gd name="connsiteY311" fmla="*/ 433521 h 2062297"/>
              <a:gd name="connsiteX312" fmla="*/ 214313 w 2640806"/>
              <a:gd name="connsiteY312" fmla="*/ 414471 h 2062297"/>
              <a:gd name="connsiteX313" fmla="*/ 245269 w 2640806"/>
              <a:gd name="connsiteY313" fmla="*/ 393040 h 2062297"/>
              <a:gd name="connsiteX314" fmla="*/ 197644 w 2640806"/>
              <a:gd name="connsiteY314" fmla="*/ 378752 h 2062297"/>
              <a:gd name="connsiteX315" fmla="*/ 133350 w 2640806"/>
              <a:gd name="connsiteY315" fmla="*/ 378752 h 2062297"/>
              <a:gd name="connsiteX316" fmla="*/ 109538 w 2640806"/>
              <a:gd name="connsiteY316" fmla="*/ 378752 h 2062297"/>
              <a:gd name="connsiteX317" fmla="*/ 107157 w 2640806"/>
              <a:gd name="connsiteY317" fmla="*/ 433521 h 2062297"/>
              <a:gd name="connsiteX318" fmla="*/ 61913 w 2640806"/>
              <a:gd name="connsiteY318" fmla="*/ 378752 h 2062297"/>
              <a:gd name="connsiteX319" fmla="*/ 0 w 2640806"/>
              <a:gd name="connsiteY319" fmla="*/ 359702 h 2062297"/>
              <a:gd name="connsiteX320" fmla="*/ 0 w 2640806"/>
              <a:gd name="connsiteY320" fmla="*/ 338271 h 2062297"/>
              <a:gd name="connsiteX321" fmla="*/ 35719 w 2640806"/>
              <a:gd name="connsiteY321" fmla="*/ 314459 h 2062297"/>
              <a:gd name="connsiteX322" fmla="*/ 66675 w 2640806"/>
              <a:gd name="connsiteY322" fmla="*/ 273977 h 2062297"/>
              <a:gd name="connsiteX323" fmla="*/ 54769 w 2640806"/>
              <a:gd name="connsiteY323" fmla="*/ 238259 h 2062297"/>
              <a:gd name="connsiteX324" fmla="*/ 35719 w 2640806"/>
              <a:gd name="connsiteY324" fmla="*/ 214446 h 2062297"/>
              <a:gd name="connsiteX325" fmla="*/ 61913 w 2640806"/>
              <a:gd name="connsiteY325" fmla="*/ 200159 h 2062297"/>
              <a:gd name="connsiteX326" fmla="*/ 71438 w 2640806"/>
              <a:gd name="connsiteY326" fmla="*/ 159677 h 2062297"/>
              <a:gd name="connsiteX327" fmla="*/ 57150 w 2640806"/>
              <a:gd name="connsiteY327" fmla="*/ 123959 h 2062297"/>
              <a:gd name="connsiteX328" fmla="*/ 21432 w 2640806"/>
              <a:gd name="connsiteY328" fmla="*/ 81096 h 2062297"/>
              <a:gd name="connsiteX329" fmla="*/ 66675 w 2640806"/>
              <a:gd name="connsiteY329" fmla="*/ 57284 h 2062297"/>
              <a:gd name="connsiteX330" fmla="*/ 95250 w 2640806"/>
              <a:gd name="connsiteY330" fmla="*/ 47759 h 2062297"/>
              <a:gd name="connsiteX331" fmla="*/ 190500 w 2640806"/>
              <a:gd name="connsiteY331" fmla="*/ 134 h 2062297"/>
              <a:gd name="connsiteX332" fmla="*/ 269081 w 2640806"/>
              <a:gd name="connsiteY332" fmla="*/ 62046 h 2062297"/>
              <a:gd name="connsiteX333" fmla="*/ 404813 w 2640806"/>
              <a:gd name="connsiteY333"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116807 w 2640806"/>
              <a:gd name="connsiteY252" fmla="*/ 1821791 h 2062297"/>
              <a:gd name="connsiteX253" fmla="*/ 1088232 w 2640806"/>
              <a:gd name="connsiteY253" fmla="*/ 1740827 h 2062297"/>
              <a:gd name="connsiteX254" fmla="*/ 1057275 w 2640806"/>
              <a:gd name="connsiteY254" fmla="*/ 1717015 h 2062297"/>
              <a:gd name="connsiteX255" fmla="*/ 1042988 w 2640806"/>
              <a:gd name="connsiteY255" fmla="*/ 1745590 h 2062297"/>
              <a:gd name="connsiteX256" fmla="*/ 1021557 w 2640806"/>
              <a:gd name="connsiteY256" fmla="*/ 1750352 h 2062297"/>
              <a:gd name="connsiteX257" fmla="*/ 985838 w 2640806"/>
              <a:gd name="connsiteY257" fmla="*/ 1697965 h 2062297"/>
              <a:gd name="connsiteX258" fmla="*/ 919163 w 2640806"/>
              <a:gd name="connsiteY258" fmla="*/ 1671771 h 2062297"/>
              <a:gd name="connsiteX259" fmla="*/ 876300 w 2640806"/>
              <a:gd name="connsiteY259" fmla="*/ 1638434 h 2062297"/>
              <a:gd name="connsiteX260" fmla="*/ 857250 w 2640806"/>
              <a:gd name="connsiteY260" fmla="*/ 1576521 h 2062297"/>
              <a:gd name="connsiteX261" fmla="*/ 862013 w 2640806"/>
              <a:gd name="connsiteY261" fmla="*/ 1528896 h 2062297"/>
              <a:gd name="connsiteX262" fmla="*/ 864394 w 2640806"/>
              <a:gd name="connsiteY262" fmla="*/ 1464602 h 2062297"/>
              <a:gd name="connsiteX263" fmla="*/ 866775 w 2640806"/>
              <a:gd name="connsiteY263" fmla="*/ 1400309 h 2062297"/>
              <a:gd name="connsiteX264" fmla="*/ 862013 w 2640806"/>
              <a:gd name="connsiteY264" fmla="*/ 1333634 h 2062297"/>
              <a:gd name="connsiteX265" fmla="*/ 804863 w 2640806"/>
              <a:gd name="connsiteY265" fmla="*/ 1305059 h 2062297"/>
              <a:gd name="connsiteX266" fmla="*/ 754857 w 2640806"/>
              <a:gd name="connsiteY266" fmla="*/ 1281246 h 2062297"/>
              <a:gd name="connsiteX267" fmla="*/ 692944 w 2640806"/>
              <a:gd name="connsiteY267" fmla="*/ 1250290 h 2062297"/>
              <a:gd name="connsiteX268" fmla="*/ 609600 w 2640806"/>
              <a:gd name="connsiteY268" fmla="*/ 1209809 h 2062297"/>
              <a:gd name="connsiteX269" fmla="*/ 566738 w 2640806"/>
              <a:gd name="connsiteY269" fmla="*/ 1183615 h 2062297"/>
              <a:gd name="connsiteX270" fmla="*/ 528638 w 2640806"/>
              <a:gd name="connsiteY270" fmla="*/ 1138371 h 2062297"/>
              <a:gd name="connsiteX271" fmla="*/ 523875 w 2640806"/>
              <a:gd name="connsiteY271" fmla="*/ 1109796 h 2062297"/>
              <a:gd name="connsiteX272" fmla="*/ 550069 w 2640806"/>
              <a:gd name="connsiteY272" fmla="*/ 1090746 h 2062297"/>
              <a:gd name="connsiteX273" fmla="*/ 561975 w 2640806"/>
              <a:gd name="connsiteY273" fmla="*/ 1064552 h 2062297"/>
              <a:gd name="connsiteX274" fmla="*/ 547688 w 2640806"/>
              <a:gd name="connsiteY274" fmla="*/ 1040740 h 2062297"/>
              <a:gd name="connsiteX275" fmla="*/ 490538 w 2640806"/>
              <a:gd name="connsiteY275" fmla="*/ 1076459 h 2062297"/>
              <a:gd name="connsiteX276" fmla="*/ 447675 w 2640806"/>
              <a:gd name="connsiteY276" fmla="*/ 1057409 h 2062297"/>
              <a:gd name="connsiteX277" fmla="*/ 454819 w 2640806"/>
              <a:gd name="connsiteY277" fmla="*/ 1026452 h 2062297"/>
              <a:gd name="connsiteX278" fmla="*/ 461963 w 2640806"/>
              <a:gd name="connsiteY278" fmla="*/ 988352 h 2062297"/>
              <a:gd name="connsiteX279" fmla="*/ 459582 w 2640806"/>
              <a:gd name="connsiteY279" fmla="*/ 976446 h 2062297"/>
              <a:gd name="connsiteX280" fmla="*/ 419100 w 2640806"/>
              <a:gd name="connsiteY280" fmla="*/ 959777 h 2062297"/>
              <a:gd name="connsiteX281" fmla="*/ 392907 w 2640806"/>
              <a:gd name="connsiteY281" fmla="*/ 905009 h 2062297"/>
              <a:gd name="connsiteX282" fmla="*/ 395288 w 2640806"/>
              <a:gd name="connsiteY282" fmla="*/ 857384 h 2062297"/>
              <a:gd name="connsiteX283" fmla="*/ 433388 w 2640806"/>
              <a:gd name="connsiteY283" fmla="*/ 835952 h 2062297"/>
              <a:gd name="connsiteX284" fmla="*/ 431007 w 2640806"/>
              <a:gd name="connsiteY284" fmla="*/ 800234 h 2062297"/>
              <a:gd name="connsiteX285" fmla="*/ 400050 w 2640806"/>
              <a:gd name="connsiteY285" fmla="*/ 819284 h 2062297"/>
              <a:gd name="connsiteX286" fmla="*/ 397669 w 2640806"/>
              <a:gd name="connsiteY286" fmla="*/ 781184 h 2062297"/>
              <a:gd name="connsiteX287" fmla="*/ 419100 w 2640806"/>
              <a:gd name="connsiteY287" fmla="*/ 743084 h 2062297"/>
              <a:gd name="connsiteX288" fmla="*/ 421482 w 2640806"/>
              <a:gd name="connsiteY288" fmla="*/ 695459 h 2062297"/>
              <a:gd name="connsiteX289" fmla="*/ 428625 w 2640806"/>
              <a:gd name="connsiteY289" fmla="*/ 669265 h 2062297"/>
              <a:gd name="connsiteX290" fmla="*/ 383382 w 2640806"/>
              <a:gd name="connsiteY290" fmla="*/ 669265 h 2062297"/>
              <a:gd name="connsiteX291" fmla="*/ 385763 w 2640806"/>
              <a:gd name="connsiteY291" fmla="*/ 619259 h 2062297"/>
              <a:gd name="connsiteX292" fmla="*/ 423863 w 2640806"/>
              <a:gd name="connsiteY292" fmla="*/ 602590 h 2062297"/>
              <a:gd name="connsiteX293" fmla="*/ 445294 w 2640806"/>
              <a:gd name="connsiteY293" fmla="*/ 562109 h 2062297"/>
              <a:gd name="connsiteX294" fmla="*/ 469107 w 2640806"/>
              <a:gd name="connsiteY294" fmla="*/ 526390 h 2062297"/>
              <a:gd name="connsiteX295" fmla="*/ 438150 w 2640806"/>
              <a:gd name="connsiteY295" fmla="*/ 519246 h 2062297"/>
              <a:gd name="connsiteX296" fmla="*/ 409575 w 2640806"/>
              <a:gd name="connsiteY296" fmla="*/ 521627 h 2062297"/>
              <a:gd name="connsiteX297" fmla="*/ 400050 w 2640806"/>
              <a:gd name="connsiteY297" fmla="*/ 552584 h 2062297"/>
              <a:gd name="connsiteX298" fmla="*/ 381000 w 2640806"/>
              <a:gd name="connsiteY298" fmla="*/ 588302 h 2062297"/>
              <a:gd name="connsiteX299" fmla="*/ 333375 w 2640806"/>
              <a:gd name="connsiteY299" fmla="*/ 614496 h 2062297"/>
              <a:gd name="connsiteX300" fmla="*/ 285750 w 2640806"/>
              <a:gd name="connsiteY300" fmla="*/ 635927 h 2062297"/>
              <a:gd name="connsiteX301" fmla="*/ 230982 w 2640806"/>
              <a:gd name="connsiteY301" fmla="*/ 643071 h 2062297"/>
              <a:gd name="connsiteX302" fmla="*/ 159544 w 2640806"/>
              <a:gd name="connsiteY302" fmla="*/ 631165 h 2062297"/>
              <a:gd name="connsiteX303" fmla="*/ 230982 w 2640806"/>
              <a:gd name="connsiteY303" fmla="*/ 612115 h 2062297"/>
              <a:gd name="connsiteX304" fmla="*/ 233363 w 2640806"/>
              <a:gd name="connsiteY304" fmla="*/ 581159 h 2062297"/>
              <a:gd name="connsiteX305" fmla="*/ 204788 w 2640806"/>
              <a:gd name="connsiteY305" fmla="*/ 557346 h 2062297"/>
              <a:gd name="connsiteX306" fmla="*/ 223838 w 2640806"/>
              <a:gd name="connsiteY306" fmla="*/ 531152 h 2062297"/>
              <a:gd name="connsiteX307" fmla="*/ 221457 w 2640806"/>
              <a:gd name="connsiteY307" fmla="*/ 495434 h 2062297"/>
              <a:gd name="connsiteX308" fmla="*/ 221457 w 2640806"/>
              <a:gd name="connsiteY308" fmla="*/ 495434 h 2062297"/>
              <a:gd name="connsiteX309" fmla="*/ 166688 w 2640806"/>
              <a:gd name="connsiteY309" fmla="*/ 500196 h 2062297"/>
              <a:gd name="connsiteX310" fmla="*/ 157163 w 2640806"/>
              <a:gd name="connsiteY310" fmla="*/ 533534 h 2062297"/>
              <a:gd name="connsiteX311" fmla="*/ 159544 w 2640806"/>
              <a:gd name="connsiteY311" fmla="*/ 478765 h 2062297"/>
              <a:gd name="connsiteX312" fmla="*/ 192882 w 2640806"/>
              <a:gd name="connsiteY312" fmla="*/ 433521 h 2062297"/>
              <a:gd name="connsiteX313" fmla="*/ 214313 w 2640806"/>
              <a:gd name="connsiteY313" fmla="*/ 414471 h 2062297"/>
              <a:gd name="connsiteX314" fmla="*/ 245269 w 2640806"/>
              <a:gd name="connsiteY314" fmla="*/ 393040 h 2062297"/>
              <a:gd name="connsiteX315" fmla="*/ 197644 w 2640806"/>
              <a:gd name="connsiteY315" fmla="*/ 378752 h 2062297"/>
              <a:gd name="connsiteX316" fmla="*/ 133350 w 2640806"/>
              <a:gd name="connsiteY316" fmla="*/ 378752 h 2062297"/>
              <a:gd name="connsiteX317" fmla="*/ 109538 w 2640806"/>
              <a:gd name="connsiteY317" fmla="*/ 378752 h 2062297"/>
              <a:gd name="connsiteX318" fmla="*/ 107157 w 2640806"/>
              <a:gd name="connsiteY318" fmla="*/ 433521 h 2062297"/>
              <a:gd name="connsiteX319" fmla="*/ 61913 w 2640806"/>
              <a:gd name="connsiteY319" fmla="*/ 378752 h 2062297"/>
              <a:gd name="connsiteX320" fmla="*/ 0 w 2640806"/>
              <a:gd name="connsiteY320" fmla="*/ 359702 h 2062297"/>
              <a:gd name="connsiteX321" fmla="*/ 0 w 2640806"/>
              <a:gd name="connsiteY321" fmla="*/ 338271 h 2062297"/>
              <a:gd name="connsiteX322" fmla="*/ 35719 w 2640806"/>
              <a:gd name="connsiteY322" fmla="*/ 314459 h 2062297"/>
              <a:gd name="connsiteX323" fmla="*/ 66675 w 2640806"/>
              <a:gd name="connsiteY323" fmla="*/ 273977 h 2062297"/>
              <a:gd name="connsiteX324" fmla="*/ 54769 w 2640806"/>
              <a:gd name="connsiteY324" fmla="*/ 238259 h 2062297"/>
              <a:gd name="connsiteX325" fmla="*/ 35719 w 2640806"/>
              <a:gd name="connsiteY325" fmla="*/ 214446 h 2062297"/>
              <a:gd name="connsiteX326" fmla="*/ 61913 w 2640806"/>
              <a:gd name="connsiteY326" fmla="*/ 200159 h 2062297"/>
              <a:gd name="connsiteX327" fmla="*/ 71438 w 2640806"/>
              <a:gd name="connsiteY327" fmla="*/ 159677 h 2062297"/>
              <a:gd name="connsiteX328" fmla="*/ 57150 w 2640806"/>
              <a:gd name="connsiteY328" fmla="*/ 123959 h 2062297"/>
              <a:gd name="connsiteX329" fmla="*/ 21432 w 2640806"/>
              <a:gd name="connsiteY329" fmla="*/ 81096 h 2062297"/>
              <a:gd name="connsiteX330" fmla="*/ 66675 w 2640806"/>
              <a:gd name="connsiteY330" fmla="*/ 57284 h 2062297"/>
              <a:gd name="connsiteX331" fmla="*/ 95250 w 2640806"/>
              <a:gd name="connsiteY331" fmla="*/ 47759 h 2062297"/>
              <a:gd name="connsiteX332" fmla="*/ 190500 w 2640806"/>
              <a:gd name="connsiteY332" fmla="*/ 134 h 2062297"/>
              <a:gd name="connsiteX333" fmla="*/ 269081 w 2640806"/>
              <a:gd name="connsiteY333" fmla="*/ 62046 h 2062297"/>
              <a:gd name="connsiteX334" fmla="*/ 404813 w 2640806"/>
              <a:gd name="connsiteY334"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116807 w 2640806"/>
              <a:gd name="connsiteY252" fmla="*/ 1821791 h 2062297"/>
              <a:gd name="connsiteX253" fmla="*/ 1088232 w 2640806"/>
              <a:gd name="connsiteY253" fmla="*/ 1740827 h 2062297"/>
              <a:gd name="connsiteX254" fmla="*/ 1057275 w 2640806"/>
              <a:gd name="connsiteY254" fmla="*/ 1717015 h 2062297"/>
              <a:gd name="connsiteX255" fmla="*/ 973932 w 2640806"/>
              <a:gd name="connsiteY255" fmla="*/ 2026578 h 2062297"/>
              <a:gd name="connsiteX256" fmla="*/ 1021557 w 2640806"/>
              <a:gd name="connsiteY256" fmla="*/ 1750352 h 2062297"/>
              <a:gd name="connsiteX257" fmla="*/ 985838 w 2640806"/>
              <a:gd name="connsiteY257" fmla="*/ 1697965 h 2062297"/>
              <a:gd name="connsiteX258" fmla="*/ 919163 w 2640806"/>
              <a:gd name="connsiteY258" fmla="*/ 1671771 h 2062297"/>
              <a:gd name="connsiteX259" fmla="*/ 876300 w 2640806"/>
              <a:gd name="connsiteY259" fmla="*/ 1638434 h 2062297"/>
              <a:gd name="connsiteX260" fmla="*/ 857250 w 2640806"/>
              <a:gd name="connsiteY260" fmla="*/ 1576521 h 2062297"/>
              <a:gd name="connsiteX261" fmla="*/ 862013 w 2640806"/>
              <a:gd name="connsiteY261" fmla="*/ 1528896 h 2062297"/>
              <a:gd name="connsiteX262" fmla="*/ 864394 w 2640806"/>
              <a:gd name="connsiteY262" fmla="*/ 1464602 h 2062297"/>
              <a:gd name="connsiteX263" fmla="*/ 866775 w 2640806"/>
              <a:gd name="connsiteY263" fmla="*/ 1400309 h 2062297"/>
              <a:gd name="connsiteX264" fmla="*/ 862013 w 2640806"/>
              <a:gd name="connsiteY264" fmla="*/ 1333634 h 2062297"/>
              <a:gd name="connsiteX265" fmla="*/ 804863 w 2640806"/>
              <a:gd name="connsiteY265" fmla="*/ 1305059 h 2062297"/>
              <a:gd name="connsiteX266" fmla="*/ 754857 w 2640806"/>
              <a:gd name="connsiteY266" fmla="*/ 1281246 h 2062297"/>
              <a:gd name="connsiteX267" fmla="*/ 692944 w 2640806"/>
              <a:gd name="connsiteY267" fmla="*/ 1250290 h 2062297"/>
              <a:gd name="connsiteX268" fmla="*/ 609600 w 2640806"/>
              <a:gd name="connsiteY268" fmla="*/ 1209809 h 2062297"/>
              <a:gd name="connsiteX269" fmla="*/ 566738 w 2640806"/>
              <a:gd name="connsiteY269" fmla="*/ 1183615 h 2062297"/>
              <a:gd name="connsiteX270" fmla="*/ 528638 w 2640806"/>
              <a:gd name="connsiteY270" fmla="*/ 1138371 h 2062297"/>
              <a:gd name="connsiteX271" fmla="*/ 523875 w 2640806"/>
              <a:gd name="connsiteY271" fmla="*/ 1109796 h 2062297"/>
              <a:gd name="connsiteX272" fmla="*/ 550069 w 2640806"/>
              <a:gd name="connsiteY272" fmla="*/ 1090746 h 2062297"/>
              <a:gd name="connsiteX273" fmla="*/ 561975 w 2640806"/>
              <a:gd name="connsiteY273" fmla="*/ 1064552 h 2062297"/>
              <a:gd name="connsiteX274" fmla="*/ 547688 w 2640806"/>
              <a:gd name="connsiteY274" fmla="*/ 1040740 h 2062297"/>
              <a:gd name="connsiteX275" fmla="*/ 490538 w 2640806"/>
              <a:gd name="connsiteY275" fmla="*/ 1076459 h 2062297"/>
              <a:gd name="connsiteX276" fmla="*/ 447675 w 2640806"/>
              <a:gd name="connsiteY276" fmla="*/ 1057409 h 2062297"/>
              <a:gd name="connsiteX277" fmla="*/ 454819 w 2640806"/>
              <a:gd name="connsiteY277" fmla="*/ 1026452 h 2062297"/>
              <a:gd name="connsiteX278" fmla="*/ 461963 w 2640806"/>
              <a:gd name="connsiteY278" fmla="*/ 988352 h 2062297"/>
              <a:gd name="connsiteX279" fmla="*/ 459582 w 2640806"/>
              <a:gd name="connsiteY279" fmla="*/ 976446 h 2062297"/>
              <a:gd name="connsiteX280" fmla="*/ 419100 w 2640806"/>
              <a:gd name="connsiteY280" fmla="*/ 959777 h 2062297"/>
              <a:gd name="connsiteX281" fmla="*/ 392907 w 2640806"/>
              <a:gd name="connsiteY281" fmla="*/ 905009 h 2062297"/>
              <a:gd name="connsiteX282" fmla="*/ 395288 w 2640806"/>
              <a:gd name="connsiteY282" fmla="*/ 857384 h 2062297"/>
              <a:gd name="connsiteX283" fmla="*/ 433388 w 2640806"/>
              <a:gd name="connsiteY283" fmla="*/ 835952 h 2062297"/>
              <a:gd name="connsiteX284" fmla="*/ 431007 w 2640806"/>
              <a:gd name="connsiteY284" fmla="*/ 800234 h 2062297"/>
              <a:gd name="connsiteX285" fmla="*/ 400050 w 2640806"/>
              <a:gd name="connsiteY285" fmla="*/ 819284 h 2062297"/>
              <a:gd name="connsiteX286" fmla="*/ 397669 w 2640806"/>
              <a:gd name="connsiteY286" fmla="*/ 781184 h 2062297"/>
              <a:gd name="connsiteX287" fmla="*/ 419100 w 2640806"/>
              <a:gd name="connsiteY287" fmla="*/ 743084 h 2062297"/>
              <a:gd name="connsiteX288" fmla="*/ 421482 w 2640806"/>
              <a:gd name="connsiteY288" fmla="*/ 695459 h 2062297"/>
              <a:gd name="connsiteX289" fmla="*/ 428625 w 2640806"/>
              <a:gd name="connsiteY289" fmla="*/ 669265 h 2062297"/>
              <a:gd name="connsiteX290" fmla="*/ 383382 w 2640806"/>
              <a:gd name="connsiteY290" fmla="*/ 669265 h 2062297"/>
              <a:gd name="connsiteX291" fmla="*/ 385763 w 2640806"/>
              <a:gd name="connsiteY291" fmla="*/ 619259 h 2062297"/>
              <a:gd name="connsiteX292" fmla="*/ 423863 w 2640806"/>
              <a:gd name="connsiteY292" fmla="*/ 602590 h 2062297"/>
              <a:gd name="connsiteX293" fmla="*/ 445294 w 2640806"/>
              <a:gd name="connsiteY293" fmla="*/ 562109 h 2062297"/>
              <a:gd name="connsiteX294" fmla="*/ 469107 w 2640806"/>
              <a:gd name="connsiteY294" fmla="*/ 526390 h 2062297"/>
              <a:gd name="connsiteX295" fmla="*/ 438150 w 2640806"/>
              <a:gd name="connsiteY295" fmla="*/ 519246 h 2062297"/>
              <a:gd name="connsiteX296" fmla="*/ 409575 w 2640806"/>
              <a:gd name="connsiteY296" fmla="*/ 521627 h 2062297"/>
              <a:gd name="connsiteX297" fmla="*/ 400050 w 2640806"/>
              <a:gd name="connsiteY297" fmla="*/ 552584 h 2062297"/>
              <a:gd name="connsiteX298" fmla="*/ 381000 w 2640806"/>
              <a:gd name="connsiteY298" fmla="*/ 588302 h 2062297"/>
              <a:gd name="connsiteX299" fmla="*/ 333375 w 2640806"/>
              <a:gd name="connsiteY299" fmla="*/ 614496 h 2062297"/>
              <a:gd name="connsiteX300" fmla="*/ 285750 w 2640806"/>
              <a:gd name="connsiteY300" fmla="*/ 635927 h 2062297"/>
              <a:gd name="connsiteX301" fmla="*/ 230982 w 2640806"/>
              <a:gd name="connsiteY301" fmla="*/ 643071 h 2062297"/>
              <a:gd name="connsiteX302" fmla="*/ 159544 w 2640806"/>
              <a:gd name="connsiteY302" fmla="*/ 631165 h 2062297"/>
              <a:gd name="connsiteX303" fmla="*/ 230982 w 2640806"/>
              <a:gd name="connsiteY303" fmla="*/ 612115 h 2062297"/>
              <a:gd name="connsiteX304" fmla="*/ 233363 w 2640806"/>
              <a:gd name="connsiteY304" fmla="*/ 581159 h 2062297"/>
              <a:gd name="connsiteX305" fmla="*/ 204788 w 2640806"/>
              <a:gd name="connsiteY305" fmla="*/ 557346 h 2062297"/>
              <a:gd name="connsiteX306" fmla="*/ 223838 w 2640806"/>
              <a:gd name="connsiteY306" fmla="*/ 531152 h 2062297"/>
              <a:gd name="connsiteX307" fmla="*/ 221457 w 2640806"/>
              <a:gd name="connsiteY307" fmla="*/ 495434 h 2062297"/>
              <a:gd name="connsiteX308" fmla="*/ 221457 w 2640806"/>
              <a:gd name="connsiteY308" fmla="*/ 495434 h 2062297"/>
              <a:gd name="connsiteX309" fmla="*/ 166688 w 2640806"/>
              <a:gd name="connsiteY309" fmla="*/ 500196 h 2062297"/>
              <a:gd name="connsiteX310" fmla="*/ 157163 w 2640806"/>
              <a:gd name="connsiteY310" fmla="*/ 533534 h 2062297"/>
              <a:gd name="connsiteX311" fmla="*/ 159544 w 2640806"/>
              <a:gd name="connsiteY311" fmla="*/ 478765 h 2062297"/>
              <a:gd name="connsiteX312" fmla="*/ 192882 w 2640806"/>
              <a:gd name="connsiteY312" fmla="*/ 433521 h 2062297"/>
              <a:gd name="connsiteX313" fmla="*/ 214313 w 2640806"/>
              <a:gd name="connsiteY313" fmla="*/ 414471 h 2062297"/>
              <a:gd name="connsiteX314" fmla="*/ 245269 w 2640806"/>
              <a:gd name="connsiteY314" fmla="*/ 393040 h 2062297"/>
              <a:gd name="connsiteX315" fmla="*/ 197644 w 2640806"/>
              <a:gd name="connsiteY315" fmla="*/ 378752 h 2062297"/>
              <a:gd name="connsiteX316" fmla="*/ 133350 w 2640806"/>
              <a:gd name="connsiteY316" fmla="*/ 378752 h 2062297"/>
              <a:gd name="connsiteX317" fmla="*/ 109538 w 2640806"/>
              <a:gd name="connsiteY317" fmla="*/ 378752 h 2062297"/>
              <a:gd name="connsiteX318" fmla="*/ 107157 w 2640806"/>
              <a:gd name="connsiteY318" fmla="*/ 433521 h 2062297"/>
              <a:gd name="connsiteX319" fmla="*/ 61913 w 2640806"/>
              <a:gd name="connsiteY319" fmla="*/ 378752 h 2062297"/>
              <a:gd name="connsiteX320" fmla="*/ 0 w 2640806"/>
              <a:gd name="connsiteY320" fmla="*/ 359702 h 2062297"/>
              <a:gd name="connsiteX321" fmla="*/ 0 w 2640806"/>
              <a:gd name="connsiteY321" fmla="*/ 338271 h 2062297"/>
              <a:gd name="connsiteX322" fmla="*/ 35719 w 2640806"/>
              <a:gd name="connsiteY322" fmla="*/ 314459 h 2062297"/>
              <a:gd name="connsiteX323" fmla="*/ 66675 w 2640806"/>
              <a:gd name="connsiteY323" fmla="*/ 273977 h 2062297"/>
              <a:gd name="connsiteX324" fmla="*/ 54769 w 2640806"/>
              <a:gd name="connsiteY324" fmla="*/ 238259 h 2062297"/>
              <a:gd name="connsiteX325" fmla="*/ 35719 w 2640806"/>
              <a:gd name="connsiteY325" fmla="*/ 214446 h 2062297"/>
              <a:gd name="connsiteX326" fmla="*/ 61913 w 2640806"/>
              <a:gd name="connsiteY326" fmla="*/ 200159 h 2062297"/>
              <a:gd name="connsiteX327" fmla="*/ 71438 w 2640806"/>
              <a:gd name="connsiteY327" fmla="*/ 159677 h 2062297"/>
              <a:gd name="connsiteX328" fmla="*/ 57150 w 2640806"/>
              <a:gd name="connsiteY328" fmla="*/ 123959 h 2062297"/>
              <a:gd name="connsiteX329" fmla="*/ 21432 w 2640806"/>
              <a:gd name="connsiteY329" fmla="*/ 81096 h 2062297"/>
              <a:gd name="connsiteX330" fmla="*/ 66675 w 2640806"/>
              <a:gd name="connsiteY330" fmla="*/ 57284 h 2062297"/>
              <a:gd name="connsiteX331" fmla="*/ 95250 w 2640806"/>
              <a:gd name="connsiteY331" fmla="*/ 47759 h 2062297"/>
              <a:gd name="connsiteX332" fmla="*/ 190500 w 2640806"/>
              <a:gd name="connsiteY332" fmla="*/ 134 h 2062297"/>
              <a:gd name="connsiteX333" fmla="*/ 269081 w 2640806"/>
              <a:gd name="connsiteY333" fmla="*/ 62046 h 2062297"/>
              <a:gd name="connsiteX334" fmla="*/ 404813 w 2640806"/>
              <a:gd name="connsiteY334"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116807 w 2640806"/>
              <a:gd name="connsiteY252" fmla="*/ 1821791 h 2062297"/>
              <a:gd name="connsiteX253" fmla="*/ 1088232 w 2640806"/>
              <a:gd name="connsiteY253" fmla="*/ 1740827 h 2062297"/>
              <a:gd name="connsiteX254" fmla="*/ 1057275 w 2640806"/>
              <a:gd name="connsiteY254" fmla="*/ 1717015 h 2062297"/>
              <a:gd name="connsiteX255" fmla="*/ 973932 w 2640806"/>
              <a:gd name="connsiteY255" fmla="*/ 2026578 h 2062297"/>
              <a:gd name="connsiteX256" fmla="*/ 976313 w 2640806"/>
              <a:gd name="connsiteY256" fmla="*/ 1909897 h 2062297"/>
              <a:gd name="connsiteX257" fmla="*/ 1021557 w 2640806"/>
              <a:gd name="connsiteY257" fmla="*/ 1750352 h 2062297"/>
              <a:gd name="connsiteX258" fmla="*/ 985838 w 2640806"/>
              <a:gd name="connsiteY258" fmla="*/ 1697965 h 2062297"/>
              <a:gd name="connsiteX259" fmla="*/ 919163 w 2640806"/>
              <a:gd name="connsiteY259" fmla="*/ 1671771 h 2062297"/>
              <a:gd name="connsiteX260" fmla="*/ 876300 w 2640806"/>
              <a:gd name="connsiteY260" fmla="*/ 1638434 h 2062297"/>
              <a:gd name="connsiteX261" fmla="*/ 857250 w 2640806"/>
              <a:gd name="connsiteY261" fmla="*/ 1576521 h 2062297"/>
              <a:gd name="connsiteX262" fmla="*/ 862013 w 2640806"/>
              <a:gd name="connsiteY262" fmla="*/ 1528896 h 2062297"/>
              <a:gd name="connsiteX263" fmla="*/ 864394 w 2640806"/>
              <a:gd name="connsiteY263" fmla="*/ 1464602 h 2062297"/>
              <a:gd name="connsiteX264" fmla="*/ 866775 w 2640806"/>
              <a:gd name="connsiteY264" fmla="*/ 1400309 h 2062297"/>
              <a:gd name="connsiteX265" fmla="*/ 862013 w 2640806"/>
              <a:gd name="connsiteY265" fmla="*/ 1333634 h 2062297"/>
              <a:gd name="connsiteX266" fmla="*/ 804863 w 2640806"/>
              <a:gd name="connsiteY266" fmla="*/ 1305059 h 2062297"/>
              <a:gd name="connsiteX267" fmla="*/ 754857 w 2640806"/>
              <a:gd name="connsiteY267" fmla="*/ 1281246 h 2062297"/>
              <a:gd name="connsiteX268" fmla="*/ 692944 w 2640806"/>
              <a:gd name="connsiteY268" fmla="*/ 1250290 h 2062297"/>
              <a:gd name="connsiteX269" fmla="*/ 609600 w 2640806"/>
              <a:gd name="connsiteY269" fmla="*/ 1209809 h 2062297"/>
              <a:gd name="connsiteX270" fmla="*/ 566738 w 2640806"/>
              <a:gd name="connsiteY270" fmla="*/ 1183615 h 2062297"/>
              <a:gd name="connsiteX271" fmla="*/ 528638 w 2640806"/>
              <a:gd name="connsiteY271" fmla="*/ 1138371 h 2062297"/>
              <a:gd name="connsiteX272" fmla="*/ 523875 w 2640806"/>
              <a:gd name="connsiteY272" fmla="*/ 1109796 h 2062297"/>
              <a:gd name="connsiteX273" fmla="*/ 550069 w 2640806"/>
              <a:gd name="connsiteY273" fmla="*/ 1090746 h 2062297"/>
              <a:gd name="connsiteX274" fmla="*/ 561975 w 2640806"/>
              <a:gd name="connsiteY274" fmla="*/ 1064552 h 2062297"/>
              <a:gd name="connsiteX275" fmla="*/ 547688 w 2640806"/>
              <a:gd name="connsiteY275" fmla="*/ 1040740 h 2062297"/>
              <a:gd name="connsiteX276" fmla="*/ 490538 w 2640806"/>
              <a:gd name="connsiteY276" fmla="*/ 1076459 h 2062297"/>
              <a:gd name="connsiteX277" fmla="*/ 447675 w 2640806"/>
              <a:gd name="connsiteY277" fmla="*/ 1057409 h 2062297"/>
              <a:gd name="connsiteX278" fmla="*/ 454819 w 2640806"/>
              <a:gd name="connsiteY278" fmla="*/ 1026452 h 2062297"/>
              <a:gd name="connsiteX279" fmla="*/ 461963 w 2640806"/>
              <a:gd name="connsiteY279" fmla="*/ 988352 h 2062297"/>
              <a:gd name="connsiteX280" fmla="*/ 459582 w 2640806"/>
              <a:gd name="connsiteY280" fmla="*/ 976446 h 2062297"/>
              <a:gd name="connsiteX281" fmla="*/ 419100 w 2640806"/>
              <a:gd name="connsiteY281" fmla="*/ 959777 h 2062297"/>
              <a:gd name="connsiteX282" fmla="*/ 392907 w 2640806"/>
              <a:gd name="connsiteY282" fmla="*/ 905009 h 2062297"/>
              <a:gd name="connsiteX283" fmla="*/ 395288 w 2640806"/>
              <a:gd name="connsiteY283" fmla="*/ 857384 h 2062297"/>
              <a:gd name="connsiteX284" fmla="*/ 433388 w 2640806"/>
              <a:gd name="connsiteY284" fmla="*/ 835952 h 2062297"/>
              <a:gd name="connsiteX285" fmla="*/ 431007 w 2640806"/>
              <a:gd name="connsiteY285" fmla="*/ 800234 h 2062297"/>
              <a:gd name="connsiteX286" fmla="*/ 400050 w 2640806"/>
              <a:gd name="connsiteY286" fmla="*/ 819284 h 2062297"/>
              <a:gd name="connsiteX287" fmla="*/ 397669 w 2640806"/>
              <a:gd name="connsiteY287" fmla="*/ 781184 h 2062297"/>
              <a:gd name="connsiteX288" fmla="*/ 419100 w 2640806"/>
              <a:gd name="connsiteY288" fmla="*/ 743084 h 2062297"/>
              <a:gd name="connsiteX289" fmla="*/ 421482 w 2640806"/>
              <a:gd name="connsiteY289" fmla="*/ 695459 h 2062297"/>
              <a:gd name="connsiteX290" fmla="*/ 428625 w 2640806"/>
              <a:gd name="connsiteY290" fmla="*/ 669265 h 2062297"/>
              <a:gd name="connsiteX291" fmla="*/ 383382 w 2640806"/>
              <a:gd name="connsiteY291" fmla="*/ 669265 h 2062297"/>
              <a:gd name="connsiteX292" fmla="*/ 385763 w 2640806"/>
              <a:gd name="connsiteY292" fmla="*/ 619259 h 2062297"/>
              <a:gd name="connsiteX293" fmla="*/ 423863 w 2640806"/>
              <a:gd name="connsiteY293" fmla="*/ 602590 h 2062297"/>
              <a:gd name="connsiteX294" fmla="*/ 445294 w 2640806"/>
              <a:gd name="connsiteY294" fmla="*/ 562109 h 2062297"/>
              <a:gd name="connsiteX295" fmla="*/ 469107 w 2640806"/>
              <a:gd name="connsiteY295" fmla="*/ 526390 h 2062297"/>
              <a:gd name="connsiteX296" fmla="*/ 438150 w 2640806"/>
              <a:gd name="connsiteY296" fmla="*/ 519246 h 2062297"/>
              <a:gd name="connsiteX297" fmla="*/ 409575 w 2640806"/>
              <a:gd name="connsiteY297" fmla="*/ 521627 h 2062297"/>
              <a:gd name="connsiteX298" fmla="*/ 400050 w 2640806"/>
              <a:gd name="connsiteY298" fmla="*/ 552584 h 2062297"/>
              <a:gd name="connsiteX299" fmla="*/ 381000 w 2640806"/>
              <a:gd name="connsiteY299" fmla="*/ 588302 h 2062297"/>
              <a:gd name="connsiteX300" fmla="*/ 333375 w 2640806"/>
              <a:gd name="connsiteY300" fmla="*/ 614496 h 2062297"/>
              <a:gd name="connsiteX301" fmla="*/ 285750 w 2640806"/>
              <a:gd name="connsiteY301" fmla="*/ 635927 h 2062297"/>
              <a:gd name="connsiteX302" fmla="*/ 230982 w 2640806"/>
              <a:gd name="connsiteY302" fmla="*/ 643071 h 2062297"/>
              <a:gd name="connsiteX303" fmla="*/ 159544 w 2640806"/>
              <a:gd name="connsiteY303" fmla="*/ 631165 h 2062297"/>
              <a:gd name="connsiteX304" fmla="*/ 230982 w 2640806"/>
              <a:gd name="connsiteY304" fmla="*/ 612115 h 2062297"/>
              <a:gd name="connsiteX305" fmla="*/ 233363 w 2640806"/>
              <a:gd name="connsiteY305" fmla="*/ 581159 h 2062297"/>
              <a:gd name="connsiteX306" fmla="*/ 204788 w 2640806"/>
              <a:gd name="connsiteY306" fmla="*/ 557346 h 2062297"/>
              <a:gd name="connsiteX307" fmla="*/ 223838 w 2640806"/>
              <a:gd name="connsiteY307" fmla="*/ 531152 h 2062297"/>
              <a:gd name="connsiteX308" fmla="*/ 221457 w 2640806"/>
              <a:gd name="connsiteY308" fmla="*/ 495434 h 2062297"/>
              <a:gd name="connsiteX309" fmla="*/ 221457 w 2640806"/>
              <a:gd name="connsiteY309" fmla="*/ 495434 h 2062297"/>
              <a:gd name="connsiteX310" fmla="*/ 166688 w 2640806"/>
              <a:gd name="connsiteY310" fmla="*/ 500196 h 2062297"/>
              <a:gd name="connsiteX311" fmla="*/ 157163 w 2640806"/>
              <a:gd name="connsiteY311" fmla="*/ 533534 h 2062297"/>
              <a:gd name="connsiteX312" fmla="*/ 159544 w 2640806"/>
              <a:gd name="connsiteY312" fmla="*/ 478765 h 2062297"/>
              <a:gd name="connsiteX313" fmla="*/ 192882 w 2640806"/>
              <a:gd name="connsiteY313" fmla="*/ 433521 h 2062297"/>
              <a:gd name="connsiteX314" fmla="*/ 214313 w 2640806"/>
              <a:gd name="connsiteY314" fmla="*/ 414471 h 2062297"/>
              <a:gd name="connsiteX315" fmla="*/ 245269 w 2640806"/>
              <a:gd name="connsiteY315" fmla="*/ 393040 h 2062297"/>
              <a:gd name="connsiteX316" fmla="*/ 197644 w 2640806"/>
              <a:gd name="connsiteY316" fmla="*/ 378752 h 2062297"/>
              <a:gd name="connsiteX317" fmla="*/ 133350 w 2640806"/>
              <a:gd name="connsiteY317" fmla="*/ 378752 h 2062297"/>
              <a:gd name="connsiteX318" fmla="*/ 109538 w 2640806"/>
              <a:gd name="connsiteY318" fmla="*/ 378752 h 2062297"/>
              <a:gd name="connsiteX319" fmla="*/ 107157 w 2640806"/>
              <a:gd name="connsiteY319" fmla="*/ 433521 h 2062297"/>
              <a:gd name="connsiteX320" fmla="*/ 61913 w 2640806"/>
              <a:gd name="connsiteY320" fmla="*/ 378752 h 2062297"/>
              <a:gd name="connsiteX321" fmla="*/ 0 w 2640806"/>
              <a:gd name="connsiteY321" fmla="*/ 359702 h 2062297"/>
              <a:gd name="connsiteX322" fmla="*/ 0 w 2640806"/>
              <a:gd name="connsiteY322" fmla="*/ 338271 h 2062297"/>
              <a:gd name="connsiteX323" fmla="*/ 35719 w 2640806"/>
              <a:gd name="connsiteY323" fmla="*/ 314459 h 2062297"/>
              <a:gd name="connsiteX324" fmla="*/ 66675 w 2640806"/>
              <a:gd name="connsiteY324" fmla="*/ 273977 h 2062297"/>
              <a:gd name="connsiteX325" fmla="*/ 54769 w 2640806"/>
              <a:gd name="connsiteY325" fmla="*/ 238259 h 2062297"/>
              <a:gd name="connsiteX326" fmla="*/ 35719 w 2640806"/>
              <a:gd name="connsiteY326" fmla="*/ 214446 h 2062297"/>
              <a:gd name="connsiteX327" fmla="*/ 61913 w 2640806"/>
              <a:gd name="connsiteY327" fmla="*/ 200159 h 2062297"/>
              <a:gd name="connsiteX328" fmla="*/ 71438 w 2640806"/>
              <a:gd name="connsiteY328" fmla="*/ 159677 h 2062297"/>
              <a:gd name="connsiteX329" fmla="*/ 57150 w 2640806"/>
              <a:gd name="connsiteY329" fmla="*/ 123959 h 2062297"/>
              <a:gd name="connsiteX330" fmla="*/ 21432 w 2640806"/>
              <a:gd name="connsiteY330" fmla="*/ 81096 h 2062297"/>
              <a:gd name="connsiteX331" fmla="*/ 66675 w 2640806"/>
              <a:gd name="connsiteY331" fmla="*/ 57284 h 2062297"/>
              <a:gd name="connsiteX332" fmla="*/ 95250 w 2640806"/>
              <a:gd name="connsiteY332" fmla="*/ 47759 h 2062297"/>
              <a:gd name="connsiteX333" fmla="*/ 190500 w 2640806"/>
              <a:gd name="connsiteY333" fmla="*/ 134 h 2062297"/>
              <a:gd name="connsiteX334" fmla="*/ 269081 w 2640806"/>
              <a:gd name="connsiteY334" fmla="*/ 62046 h 2062297"/>
              <a:gd name="connsiteX335" fmla="*/ 404813 w 2640806"/>
              <a:gd name="connsiteY335"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116807 w 2640806"/>
              <a:gd name="connsiteY252" fmla="*/ 1821791 h 2062297"/>
              <a:gd name="connsiteX253" fmla="*/ 1088232 w 2640806"/>
              <a:gd name="connsiteY253" fmla="*/ 1740827 h 2062297"/>
              <a:gd name="connsiteX254" fmla="*/ 1057275 w 2640806"/>
              <a:gd name="connsiteY254" fmla="*/ 1717015 h 2062297"/>
              <a:gd name="connsiteX255" fmla="*/ 995363 w 2640806"/>
              <a:gd name="connsiteY255" fmla="*/ 1945616 h 2062297"/>
              <a:gd name="connsiteX256" fmla="*/ 973932 w 2640806"/>
              <a:gd name="connsiteY256" fmla="*/ 2026578 h 2062297"/>
              <a:gd name="connsiteX257" fmla="*/ 976313 w 2640806"/>
              <a:gd name="connsiteY257" fmla="*/ 1909897 h 2062297"/>
              <a:gd name="connsiteX258" fmla="*/ 1021557 w 2640806"/>
              <a:gd name="connsiteY258" fmla="*/ 1750352 h 2062297"/>
              <a:gd name="connsiteX259" fmla="*/ 985838 w 2640806"/>
              <a:gd name="connsiteY259" fmla="*/ 1697965 h 2062297"/>
              <a:gd name="connsiteX260" fmla="*/ 919163 w 2640806"/>
              <a:gd name="connsiteY260" fmla="*/ 1671771 h 2062297"/>
              <a:gd name="connsiteX261" fmla="*/ 876300 w 2640806"/>
              <a:gd name="connsiteY261" fmla="*/ 1638434 h 2062297"/>
              <a:gd name="connsiteX262" fmla="*/ 857250 w 2640806"/>
              <a:gd name="connsiteY262" fmla="*/ 1576521 h 2062297"/>
              <a:gd name="connsiteX263" fmla="*/ 862013 w 2640806"/>
              <a:gd name="connsiteY263" fmla="*/ 1528896 h 2062297"/>
              <a:gd name="connsiteX264" fmla="*/ 864394 w 2640806"/>
              <a:gd name="connsiteY264" fmla="*/ 1464602 h 2062297"/>
              <a:gd name="connsiteX265" fmla="*/ 866775 w 2640806"/>
              <a:gd name="connsiteY265" fmla="*/ 1400309 h 2062297"/>
              <a:gd name="connsiteX266" fmla="*/ 862013 w 2640806"/>
              <a:gd name="connsiteY266" fmla="*/ 1333634 h 2062297"/>
              <a:gd name="connsiteX267" fmla="*/ 804863 w 2640806"/>
              <a:gd name="connsiteY267" fmla="*/ 1305059 h 2062297"/>
              <a:gd name="connsiteX268" fmla="*/ 754857 w 2640806"/>
              <a:gd name="connsiteY268" fmla="*/ 1281246 h 2062297"/>
              <a:gd name="connsiteX269" fmla="*/ 692944 w 2640806"/>
              <a:gd name="connsiteY269" fmla="*/ 1250290 h 2062297"/>
              <a:gd name="connsiteX270" fmla="*/ 609600 w 2640806"/>
              <a:gd name="connsiteY270" fmla="*/ 1209809 h 2062297"/>
              <a:gd name="connsiteX271" fmla="*/ 566738 w 2640806"/>
              <a:gd name="connsiteY271" fmla="*/ 1183615 h 2062297"/>
              <a:gd name="connsiteX272" fmla="*/ 528638 w 2640806"/>
              <a:gd name="connsiteY272" fmla="*/ 1138371 h 2062297"/>
              <a:gd name="connsiteX273" fmla="*/ 523875 w 2640806"/>
              <a:gd name="connsiteY273" fmla="*/ 1109796 h 2062297"/>
              <a:gd name="connsiteX274" fmla="*/ 550069 w 2640806"/>
              <a:gd name="connsiteY274" fmla="*/ 1090746 h 2062297"/>
              <a:gd name="connsiteX275" fmla="*/ 561975 w 2640806"/>
              <a:gd name="connsiteY275" fmla="*/ 1064552 h 2062297"/>
              <a:gd name="connsiteX276" fmla="*/ 547688 w 2640806"/>
              <a:gd name="connsiteY276" fmla="*/ 1040740 h 2062297"/>
              <a:gd name="connsiteX277" fmla="*/ 490538 w 2640806"/>
              <a:gd name="connsiteY277" fmla="*/ 1076459 h 2062297"/>
              <a:gd name="connsiteX278" fmla="*/ 447675 w 2640806"/>
              <a:gd name="connsiteY278" fmla="*/ 1057409 h 2062297"/>
              <a:gd name="connsiteX279" fmla="*/ 454819 w 2640806"/>
              <a:gd name="connsiteY279" fmla="*/ 1026452 h 2062297"/>
              <a:gd name="connsiteX280" fmla="*/ 461963 w 2640806"/>
              <a:gd name="connsiteY280" fmla="*/ 988352 h 2062297"/>
              <a:gd name="connsiteX281" fmla="*/ 459582 w 2640806"/>
              <a:gd name="connsiteY281" fmla="*/ 976446 h 2062297"/>
              <a:gd name="connsiteX282" fmla="*/ 419100 w 2640806"/>
              <a:gd name="connsiteY282" fmla="*/ 959777 h 2062297"/>
              <a:gd name="connsiteX283" fmla="*/ 392907 w 2640806"/>
              <a:gd name="connsiteY283" fmla="*/ 905009 h 2062297"/>
              <a:gd name="connsiteX284" fmla="*/ 395288 w 2640806"/>
              <a:gd name="connsiteY284" fmla="*/ 857384 h 2062297"/>
              <a:gd name="connsiteX285" fmla="*/ 433388 w 2640806"/>
              <a:gd name="connsiteY285" fmla="*/ 835952 h 2062297"/>
              <a:gd name="connsiteX286" fmla="*/ 431007 w 2640806"/>
              <a:gd name="connsiteY286" fmla="*/ 800234 h 2062297"/>
              <a:gd name="connsiteX287" fmla="*/ 400050 w 2640806"/>
              <a:gd name="connsiteY287" fmla="*/ 819284 h 2062297"/>
              <a:gd name="connsiteX288" fmla="*/ 397669 w 2640806"/>
              <a:gd name="connsiteY288" fmla="*/ 781184 h 2062297"/>
              <a:gd name="connsiteX289" fmla="*/ 419100 w 2640806"/>
              <a:gd name="connsiteY289" fmla="*/ 743084 h 2062297"/>
              <a:gd name="connsiteX290" fmla="*/ 421482 w 2640806"/>
              <a:gd name="connsiteY290" fmla="*/ 695459 h 2062297"/>
              <a:gd name="connsiteX291" fmla="*/ 428625 w 2640806"/>
              <a:gd name="connsiteY291" fmla="*/ 669265 h 2062297"/>
              <a:gd name="connsiteX292" fmla="*/ 383382 w 2640806"/>
              <a:gd name="connsiteY292" fmla="*/ 669265 h 2062297"/>
              <a:gd name="connsiteX293" fmla="*/ 385763 w 2640806"/>
              <a:gd name="connsiteY293" fmla="*/ 619259 h 2062297"/>
              <a:gd name="connsiteX294" fmla="*/ 423863 w 2640806"/>
              <a:gd name="connsiteY294" fmla="*/ 602590 h 2062297"/>
              <a:gd name="connsiteX295" fmla="*/ 445294 w 2640806"/>
              <a:gd name="connsiteY295" fmla="*/ 562109 h 2062297"/>
              <a:gd name="connsiteX296" fmla="*/ 469107 w 2640806"/>
              <a:gd name="connsiteY296" fmla="*/ 526390 h 2062297"/>
              <a:gd name="connsiteX297" fmla="*/ 438150 w 2640806"/>
              <a:gd name="connsiteY297" fmla="*/ 519246 h 2062297"/>
              <a:gd name="connsiteX298" fmla="*/ 409575 w 2640806"/>
              <a:gd name="connsiteY298" fmla="*/ 521627 h 2062297"/>
              <a:gd name="connsiteX299" fmla="*/ 400050 w 2640806"/>
              <a:gd name="connsiteY299" fmla="*/ 552584 h 2062297"/>
              <a:gd name="connsiteX300" fmla="*/ 381000 w 2640806"/>
              <a:gd name="connsiteY300" fmla="*/ 588302 h 2062297"/>
              <a:gd name="connsiteX301" fmla="*/ 333375 w 2640806"/>
              <a:gd name="connsiteY301" fmla="*/ 614496 h 2062297"/>
              <a:gd name="connsiteX302" fmla="*/ 285750 w 2640806"/>
              <a:gd name="connsiteY302" fmla="*/ 635927 h 2062297"/>
              <a:gd name="connsiteX303" fmla="*/ 230982 w 2640806"/>
              <a:gd name="connsiteY303" fmla="*/ 643071 h 2062297"/>
              <a:gd name="connsiteX304" fmla="*/ 159544 w 2640806"/>
              <a:gd name="connsiteY304" fmla="*/ 631165 h 2062297"/>
              <a:gd name="connsiteX305" fmla="*/ 230982 w 2640806"/>
              <a:gd name="connsiteY305" fmla="*/ 612115 h 2062297"/>
              <a:gd name="connsiteX306" fmla="*/ 233363 w 2640806"/>
              <a:gd name="connsiteY306" fmla="*/ 581159 h 2062297"/>
              <a:gd name="connsiteX307" fmla="*/ 204788 w 2640806"/>
              <a:gd name="connsiteY307" fmla="*/ 557346 h 2062297"/>
              <a:gd name="connsiteX308" fmla="*/ 223838 w 2640806"/>
              <a:gd name="connsiteY308" fmla="*/ 531152 h 2062297"/>
              <a:gd name="connsiteX309" fmla="*/ 221457 w 2640806"/>
              <a:gd name="connsiteY309" fmla="*/ 495434 h 2062297"/>
              <a:gd name="connsiteX310" fmla="*/ 221457 w 2640806"/>
              <a:gd name="connsiteY310" fmla="*/ 495434 h 2062297"/>
              <a:gd name="connsiteX311" fmla="*/ 166688 w 2640806"/>
              <a:gd name="connsiteY311" fmla="*/ 500196 h 2062297"/>
              <a:gd name="connsiteX312" fmla="*/ 157163 w 2640806"/>
              <a:gd name="connsiteY312" fmla="*/ 533534 h 2062297"/>
              <a:gd name="connsiteX313" fmla="*/ 159544 w 2640806"/>
              <a:gd name="connsiteY313" fmla="*/ 478765 h 2062297"/>
              <a:gd name="connsiteX314" fmla="*/ 192882 w 2640806"/>
              <a:gd name="connsiteY314" fmla="*/ 433521 h 2062297"/>
              <a:gd name="connsiteX315" fmla="*/ 214313 w 2640806"/>
              <a:gd name="connsiteY315" fmla="*/ 414471 h 2062297"/>
              <a:gd name="connsiteX316" fmla="*/ 245269 w 2640806"/>
              <a:gd name="connsiteY316" fmla="*/ 393040 h 2062297"/>
              <a:gd name="connsiteX317" fmla="*/ 197644 w 2640806"/>
              <a:gd name="connsiteY317" fmla="*/ 378752 h 2062297"/>
              <a:gd name="connsiteX318" fmla="*/ 133350 w 2640806"/>
              <a:gd name="connsiteY318" fmla="*/ 378752 h 2062297"/>
              <a:gd name="connsiteX319" fmla="*/ 109538 w 2640806"/>
              <a:gd name="connsiteY319" fmla="*/ 378752 h 2062297"/>
              <a:gd name="connsiteX320" fmla="*/ 107157 w 2640806"/>
              <a:gd name="connsiteY320" fmla="*/ 433521 h 2062297"/>
              <a:gd name="connsiteX321" fmla="*/ 61913 w 2640806"/>
              <a:gd name="connsiteY321" fmla="*/ 378752 h 2062297"/>
              <a:gd name="connsiteX322" fmla="*/ 0 w 2640806"/>
              <a:gd name="connsiteY322" fmla="*/ 359702 h 2062297"/>
              <a:gd name="connsiteX323" fmla="*/ 0 w 2640806"/>
              <a:gd name="connsiteY323" fmla="*/ 338271 h 2062297"/>
              <a:gd name="connsiteX324" fmla="*/ 35719 w 2640806"/>
              <a:gd name="connsiteY324" fmla="*/ 314459 h 2062297"/>
              <a:gd name="connsiteX325" fmla="*/ 66675 w 2640806"/>
              <a:gd name="connsiteY325" fmla="*/ 273977 h 2062297"/>
              <a:gd name="connsiteX326" fmla="*/ 54769 w 2640806"/>
              <a:gd name="connsiteY326" fmla="*/ 238259 h 2062297"/>
              <a:gd name="connsiteX327" fmla="*/ 35719 w 2640806"/>
              <a:gd name="connsiteY327" fmla="*/ 214446 h 2062297"/>
              <a:gd name="connsiteX328" fmla="*/ 61913 w 2640806"/>
              <a:gd name="connsiteY328" fmla="*/ 200159 h 2062297"/>
              <a:gd name="connsiteX329" fmla="*/ 71438 w 2640806"/>
              <a:gd name="connsiteY329" fmla="*/ 159677 h 2062297"/>
              <a:gd name="connsiteX330" fmla="*/ 57150 w 2640806"/>
              <a:gd name="connsiteY330" fmla="*/ 123959 h 2062297"/>
              <a:gd name="connsiteX331" fmla="*/ 21432 w 2640806"/>
              <a:gd name="connsiteY331" fmla="*/ 81096 h 2062297"/>
              <a:gd name="connsiteX332" fmla="*/ 66675 w 2640806"/>
              <a:gd name="connsiteY332" fmla="*/ 57284 h 2062297"/>
              <a:gd name="connsiteX333" fmla="*/ 95250 w 2640806"/>
              <a:gd name="connsiteY333" fmla="*/ 47759 h 2062297"/>
              <a:gd name="connsiteX334" fmla="*/ 190500 w 2640806"/>
              <a:gd name="connsiteY334" fmla="*/ 134 h 2062297"/>
              <a:gd name="connsiteX335" fmla="*/ 269081 w 2640806"/>
              <a:gd name="connsiteY335" fmla="*/ 62046 h 2062297"/>
              <a:gd name="connsiteX336" fmla="*/ 404813 w 2640806"/>
              <a:gd name="connsiteY336"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116807 w 2640806"/>
              <a:gd name="connsiteY252" fmla="*/ 1821791 h 2062297"/>
              <a:gd name="connsiteX253" fmla="*/ 1088232 w 2640806"/>
              <a:gd name="connsiteY253" fmla="*/ 1740827 h 2062297"/>
              <a:gd name="connsiteX254" fmla="*/ 1057275 w 2640806"/>
              <a:gd name="connsiteY254" fmla="*/ 1717015 h 2062297"/>
              <a:gd name="connsiteX255" fmla="*/ 1007269 w 2640806"/>
              <a:gd name="connsiteY255" fmla="*/ 1881322 h 2062297"/>
              <a:gd name="connsiteX256" fmla="*/ 995363 w 2640806"/>
              <a:gd name="connsiteY256" fmla="*/ 1945616 h 2062297"/>
              <a:gd name="connsiteX257" fmla="*/ 973932 w 2640806"/>
              <a:gd name="connsiteY257" fmla="*/ 2026578 h 2062297"/>
              <a:gd name="connsiteX258" fmla="*/ 976313 w 2640806"/>
              <a:gd name="connsiteY258" fmla="*/ 1909897 h 2062297"/>
              <a:gd name="connsiteX259" fmla="*/ 1021557 w 2640806"/>
              <a:gd name="connsiteY259" fmla="*/ 1750352 h 2062297"/>
              <a:gd name="connsiteX260" fmla="*/ 985838 w 2640806"/>
              <a:gd name="connsiteY260" fmla="*/ 1697965 h 2062297"/>
              <a:gd name="connsiteX261" fmla="*/ 919163 w 2640806"/>
              <a:gd name="connsiteY261" fmla="*/ 1671771 h 2062297"/>
              <a:gd name="connsiteX262" fmla="*/ 876300 w 2640806"/>
              <a:gd name="connsiteY262" fmla="*/ 1638434 h 2062297"/>
              <a:gd name="connsiteX263" fmla="*/ 857250 w 2640806"/>
              <a:gd name="connsiteY263" fmla="*/ 1576521 h 2062297"/>
              <a:gd name="connsiteX264" fmla="*/ 862013 w 2640806"/>
              <a:gd name="connsiteY264" fmla="*/ 1528896 h 2062297"/>
              <a:gd name="connsiteX265" fmla="*/ 864394 w 2640806"/>
              <a:gd name="connsiteY265" fmla="*/ 1464602 h 2062297"/>
              <a:gd name="connsiteX266" fmla="*/ 866775 w 2640806"/>
              <a:gd name="connsiteY266" fmla="*/ 1400309 h 2062297"/>
              <a:gd name="connsiteX267" fmla="*/ 862013 w 2640806"/>
              <a:gd name="connsiteY267" fmla="*/ 1333634 h 2062297"/>
              <a:gd name="connsiteX268" fmla="*/ 804863 w 2640806"/>
              <a:gd name="connsiteY268" fmla="*/ 1305059 h 2062297"/>
              <a:gd name="connsiteX269" fmla="*/ 754857 w 2640806"/>
              <a:gd name="connsiteY269" fmla="*/ 1281246 h 2062297"/>
              <a:gd name="connsiteX270" fmla="*/ 692944 w 2640806"/>
              <a:gd name="connsiteY270" fmla="*/ 1250290 h 2062297"/>
              <a:gd name="connsiteX271" fmla="*/ 609600 w 2640806"/>
              <a:gd name="connsiteY271" fmla="*/ 1209809 h 2062297"/>
              <a:gd name="connsiteX272" fmla="*/ 566738 w 2640806"/>
              <a:gd name="connsiteY272" fmla="*/ 1183615 h 2062297"/>
              <a:gd name="connsiteX273" fmla="*/ 528638 w 2640806"/>
              <a:gd name="connsiteY273" fmla="*/ 1138371 h 2062297"/>
              <a:gd name="connsiteX274" fmla="*/ 523875 w 2640806"/>
              <a:gd name="connsiteY274" fmla="*/ 1109796 h 2062297"/>
              <a:gd name="connsiteX275" fmla="*/ 550069 w 2640806"/>
              <a:gd name="connsiteY275" fmla="*/ 1090746 h 2062297"/>
              <a:gd name="connsiteX276" fmla="*/ 561975 w 2640806"/>
              <a:gd name="connsiteY276" fmla="*/ 1064552 h 2062297"/>
              <a:gd name="connsiteX277" fmla="*/ 547688 w 2640806"/>
              <a:gd name="connsiteY277" fmla="*/ 1040740 h 2062297"/>
              <a:gd name="connsiteX278" fmla="*/ 490538 w 2640806"/>
              <a:gd name="connsiteY278" fmla="*/ 1076459 h 2062297"/>
              <a:gd name="connsiteX279" fmla="*/ 447675 w 2640806"/>
              <a:gd name="connsiteY279" fmla="*/ 1057409 h 2062297"/>
              <a:gd name="connsiteX280" fmla="*/ 454819 w 2640806"/>
              <a:gd name="connsiteY280" fmla="*/ 1026452 h 2062297"/>
              <a:gd name="connsiteX281" fmla="*/ 461963 w 2640806"/>
              <a:gd name="connsiteY281" fmla="*/ 988352 h 2062297"/>
              <a:gd name="connsiteX282" fmla="*/ 459582 w 2640806"/>
              <a:gd name="connsiteY282" fmla="*/ 976446 h 2062297"/>
              <a:gd name="connsiteX283" fmla="*/ 419100 w 2640806"/>
              <a:gd name="connsiteY283" fmla="*/ 959777 h 2062297"/>
              <a:gd name="connsiteX284" fmla="*/ 392907 w 2640806"/>
              <a:gd name="connsiteY284" fmla="*/ 905009 h 2062297"/>
              <a:gd name="connsiteX285" fmla="*/ 395288 w 2640806"/>
              <a:gd name="connsiteY285" fmla="*/ 857384 h 2062297"/>
              <a:gd name="connsiteX286" fmla="*/ 433388 w 2640806"/>
              <a:gd name="connsiteY286" fmla="*/ 835952 h 2062297"/>
              <a:gd name="connsiteX287" fmla="*/ 431007 w 2640806"/>
              <a:gd name="connsiteY287" fmla="*/ 800234 h 2062297"/>
              <a:gd name="connsiteX288" fmla="*/ 400050 w 2640806"/>
              <a:gd name="connsiteY288" fmla="*/ 819284 h 2062297"/>
              <a:gd name="connsiteX289" fmla="*/ 397669 w 2640806"/>
              <a:gd name="connsiteY289" fmla="*/ 781184 h 2062297"/>
              <a:gd name="connsiteX290" fmla="*/ 419100 w 2640806"/>
              <a:gd name="connsiteY290" fmla="*/ 743084 h 2062297"/>
              <a:gd name="connsiteX291" fmla="*/ 421482 w 2640806"/>
              <a:gd name="connsiteY291" fmla="*/ 695459 h 2062297"/>
              <a:gd name="connsiteX292" fmla="*/ 428625 w 2640806"/>
              <a:gd name="connsiteY292" fmla="*/ 669265 h 2062297"/>
              <a:gd name="connsiteX293" fmla="*/ 383382 w 2640806"/>
              <a:gd name="connsiteY293" fmla="*/ 669265 h 2062297"/>
              <a:gd name="connsiteX294" fmla="*/ 385763 w 2640806"/>
              <a:gd name="connsiteY294" fmla="*/ 619259 h 2062297"/>
              <a:gd name="connsiteX295" fmla="*/ 423863 w 2640806"/>
              <a:gd name="connsiteY295" fmla="*/ 602590 h 2062297"/>
              <a:gd name="connsiteX296" fmla="*/ 445294 w 2640806"/>
              <a:gd name="connsiteY296" fmla="*/ 562109 h 2062297"/>
              <a:gd name="connsiteX297" fmla="*/ 469107 w 2640806"/>
              <a:gd name="connsiteY297" fmla="*/ 526390 h 2062297"/>
              <a:gd name="connsiteX298" fmla="*/ 438150 w 2640806"/>
              <a:gd name="connsiteY298" fmla="*/ 519246 h 2062297"/>
              <a:gd name="connsiteX299" fmla="*/ 409575 w 2640806"/>
              <a:gd name="connsiteY299" fmla="*/ 521627 h 2062297"/>
              <a:gd name="connsiteX300" fmla="*/ 400050 w 2640806"/>
              <a:gd name="connsiteY300" fmla="*/ 552584 h 2062297"/>
              <a:gd name="connsiteX301" fmla="*/ 381000 w 2640806"/>
              <a:gd name="connsiteY301" fmla="*/ 588302 h 2062297"/>
              <a:gd name="connsiteX302" fmla="*/ 333375 w 2640806"/>
              <a:gd name="connsiteY302" fmla="*/ 614496 h 2062297"/>
              <a:gd name="connsiteX303" fmla="*/ 285750 w 2640806"/>
              <a:gd name="connsiteY303" fmla="*/ 635927 h 2062297"/>
              <a:gd name="connsiteX304" fmla="*/ 230982 w 2640806"/>
              <a:gd name="connsiteY304" fmla="*/ 643071 h 2062297"/>
              <a:gd name="connsiteX305" fmla="*/ 159544 w 2640806"/>
              <a:gd name="connsiteY305" fmla="*/ 631165 h 2062297"/>
              <a:gd name="connsiteX306" fmla="*/ 230982 w 2640806"/>
              <a:gd name="connsiteY306" fmla="*/ 612115 h 2062297"/>
              <a:gd name="connsiteX307" fmla="*/ 233363 w 2640806"/>
              <a:gd name="connsiteY307" fmla="*/ 581159 h 2062297"/>
              <a:gd name="connsiteX308" fmla="*/ 204788 w 2640806"/>
              <a:gd name="connsiteY308" fmla="*/ 557346 h 2062297"/>
              <a:gd name="connsiteX309" fmla="*/ 223838 w 2640806"/>
              <a:gd name="connsiteY309" fmla="*/ 531152 h 2062297"/>
              <a:gd name="connsiteX310" fmla="*/ 221457 w 2640806"/>
              <a:gd name="connsiteY310" fmla="*/ 495434 h 2062297"/>
              <a:gd name="connsiteX311" fmla="*/ 221457 w 2640806"/>
              <a:gd name="connsiteY311" fmla="*/ 495434 h 2062297"/>
              <a:gd name="connsiteX312" fmla="*/ 166688 w 2640806"/>
              <a:gd name="connsiteY312" fmla="*/ 500196 h 2062297"/>
              <a:gd name="connsiteX313" fmla="*/ 157163 w 2640806"/>
              <a:gd name="connsiteY313" fmla="*/ 533534 h 2062297"/>
              <a:gd name="connsiteX314" fmla="*/ 159544 w 2640806"/>
              <a:gd name="connsiteY314" fmla="*/ 478765 h 2062297"/>
              <a:gd name="connsiteX315" fmla="*/ 192882 w 2640806"/>
              <a:gd name="connsiteY315" fmla="*/ 433521 h 2062297"/>
              <a:gd name="connsiteX316" fmla="*/ 214313 w 2640806"/>
              <a:gd name="connsiteY316" fmla="*/ 414471 h 2062297"/>
              <a:gd name="connsiteX317" fmla="*/ 245269 w 2640806"/>
              <a:gd name="connsiteY317" fmla="*/ 393040 h 2062297"/>
              <a:gd name="connsiteX318" fmla="*/ 197644 w 2640806"/>
              <a:gd name="connsiteY318" fmla="*/ 378752 h 2062297"/>
              <a:gd name="connsiteX319" fmla="*/ 133350 w 2640806"/>
              <a:gd name="connsiteY319" fmla="*/ 378752 h 2062297"/>
              <a:gd name="connsiteX320" fmla="*/ 109538 w 2640806"/>
              <a:gd name="connsiteY320" fmla="*/ 378752 h 2062297"/>
              <a:gd name="connsiteX321" fmla="*/ 107157 w 2640806"/>
              <a:gd name="connsiteY321" fmla="*/ 433521 h 2062297"/>
              <a:gd name="connsiteX322" fmla="*/ 61913 w 2640806"/>
              <a:gd name="connsiteY322" fmla="*/ 378752 h 2062297"/>
              <a:gd name="connsiteX323" fmla="*/ 0 w 2640806"/>
              <a:gd name="connsiteY323" fmla="*/ 359702 h 2062297"/>
              <a:gd name="connsiteX324" fmla="*/ 0 w 2640806"/>
              <a:gd name="connsiteY324" fmla="*/ 338271 h 2062297"/>
              <a:gd name="connsiteX325" fmla="*/ 35719 w 2640806"/>
              <a:gd name="connsiteY325" fmla="*/ 314459 h 2062297"/>
              <a:gd name="connsiteX326" fmla="*/ 66675 w 2640806"/>
              <a:gd name="connsiteY326" fmla="*/ 273977 h 2062297"/>
              <a:gd name="connsiteX327" fmla="*/ 54769 w 2640806"/>
              <a:gd name="connsiteY327" fmla="*/ 238259 h 2062297"/>
              <a:gd name="connsiteX328" fmla="*/ 35719 w 2640806"/>
              <a:gd name="connsiteY328" fmla="*/ 214446 h 2062297"/>
              <a:gd name="connsiteX329" fmla="*/ 61913 w 2640806"/>
              <a:gd name="connsiteY329" fmla="*/ 200159 h 2062297"/>
              <a:gd name="connsiteX330" fmla="*/ 71438 w 2640806"/>
              <a:gd name="connsiteY330" fmla="*/ 159677 h 2062297"/>
              <a:gd name="connsiteX331" fmla="*/ 57150 w 2640806"/>
              <a:gd name="connsiteY331" fmla="*/ 123959 h 2062297"/>
              <a:gd name="connsiteX332" fmla="*/ 21432 w 2640806"/>
              <a:gd name="connsiteY332" fmla="*/ 81096 h 2062297"/>
              <a:gd name="connsiteX333" fmla="*/ 66675 w 2640806"/>
              <a:gd name="connsiteY333" fmla="*/ 57284 h 2062297"/>
              <a:gd name="connsiteX334" fmla="*/ 95250 w 2640806"/>
              <a:gd name="connsiteY334" fmla="*/ 47759 h 2062297"/>
              <a:gd name="connsiteX335" fmla="*/ 190500 w 2640806"/>
              <a:gd name="connsiteY335" fmla="*/ 134 h 2062297"/>
              <a:gd name="connsiteX336" fmla="*/ 269081 w 2640806"/>
              <a:gd name="connsiteY336" fmla="*/ 62046 h 2062297"/>
              <a:gd name="connsiteX337" fmla="*/ 404813 w 2640806"/>
              <a:gd name="connsiteY337"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116807 w 2640806"/>
              <a:gd name="connsiteY252" fmla="*/ 1821791 h 2062297"/>
              <a:gd name="connsiteX253" fmla="*/ 1088232 w 2640806"/>
              <a:gd name="connsiteY253" fmla="*/ 1740827 h 2062297"/>
              <a:gd name="connsiteX254" fmla="*/ 1057275 w 2640806"/>
              <a:gd name="connsiteY254" fmla="*/ 1717015 h 2062297"/>
              <a:gd name="connsiteX255" fmla="*/ 1035844 w 2640806"/>
              <a:gd name="connsiteY255" fmla="*/ 1831316 h 2062297"/>
              <a:gd name="connsiteX256" fmla="*/ 1007269 w 2640806"/>
              <a:gd name="connsiteY256" fmla="*/ 1881322 h 2062297"/>
              <a:gd name="connsiteX257" fmla="*/ 995363 w 2640806"/>
              <a:gd name="connsiteY257" fmla="*/ 1945616 h 2062297"/>
              <a:gd name="connsiteX258" fmla="*/ 973932 w 2640806"/>
              <a:gd name="connsiteY258" fmla="*/ 2026578 h 2062297"/>
              <a:gd name="connsiteX259" fmla="*/ 976313 w 2640806"/>
              <a:gd name="connsiteY259" fmla="*/ 1909897 h 2062297"/>
              <a:gd name="connsiteX260" fmla="*/ 1021557 w 2640806"/>
              <a:gd name="connsiteY260" fmla="*/ 1750352 h 2062297"/>
              <a:gd name="connsiteX261" fmla="*/ 985838 w 2640806"/>
              <a:gd name="connsiteY261" fmla="*/ 1697965 h 2062297"/>
              <a:gd name="connsiteX262" fmla="*/ 919163 w 2640806"/>
              <a:gd name="connsiteY262" fmla="*/ 1671771 h 2062297"/>
              <a:gd name="connsiteX263" fmla="*/ 876300 w 2640806"/>
              <a:gd name="connsiteY263" fmla="*/ 1638434 h 2062297"/>
              <a:gd name="connsiteX264" fmla="*/ 857250 w 2640806"/>
              <a:gd name="connsiteY264" fmla="*/ 1576521 h 2062297"/>
              <a:gd name="connsiteX265" fmla="*/ 862013 w 2640806"/>
              <a:gd name="connsiteY265" fmla="*/ 1528896 h 2062297"/>
              <a:gd name="connsiteX266" fmla="*/ 864394 w 2640806"/>
              <a:gd name="connsiteY266" fmla="*/ 1464602 h 2062297"/>
              <a:gd name="connsiteX267" fmla="*/ 866775 w 2640806"/>
              <a:gd name="connsiteY267" fmla="*/ 1400309 h 2062297"/>
              <a:gd name="connsiteX268" fmla="*/ 862013 w 2640806"/>
              <a:gd name="connsiteY268" fmla="*/ 1333634 h 2062297"/>
              <a:gd name="connsiteX269" fmla="*/ 804863 w 2640806"/>
              <a:gd name="connsiteY269" fmla="*/ 1305059 h 2062297"/>
              <a:gd name="connsiteX270" fmla="*/ 754857 w 2640806"/>
              <a:gd name="connsiteY270" fmla="*/ 1281246 h 2062297"/>
              <a:gd name="connsiteX271" fmla="*/ 692944 w 2640806"/>
              <a:gd name="connsiteY271" fmla="*/ 1250290 h 2062297"/>
              <a:gd name="connsiteX272" fmla="*/ 609600 w 2640806"/>
              <a:gd name="connsiteY272" fmla="*/ 1209809 h 2062297"/>
              <a:gd name="connsiteX273" fmla="*/ 566738 w 2640806"/>
              <a:gd name="connsiteY273" fmla="*/ 1183615 h 2062297"/>
              <a:gd name="connsiteX274" fmla="*/ 528638 w 2640806"/>
              <a:gd name="connsiteY274" fmla="*/ 1138371 h 2062297"/>
              <a:gd name="connsiteX275" fmla="*/ 523875 w 2640806"/>
              <a:gd name="connsiteY275" fmla="*/ 1109796 h 2062297"/>
              <a:gd name="connsiteX276" fmla="*/ 550069 w 2640806"/>
              <a:gd name="connsiteY276" fmla="*/ 1090746 h 2062297"/>
              <a:gd name="connsiteX277" fmla="*/ 561975 w 2640806"/>
              <a:gd name="connsiteY277" fmla="*/ 1064552 h 2062297"/>
              <a:gd name="connsiteX278" fmla="*/ 547688 w 2640806"/>
              <a:gd name="connsiteY278" fmla="*/ 1040740 h 2062297"/>
              <a:gd name="connsiteX279" fmla="*/ 490538 w 2640806"/>
              <a:gd name="connsiteY279" fmla="*/ 1076459 h 2062297"/>
              <a:gd name="connsiteX280" fmla="*/ 447675 w 2640806"/>
              <a:gd name="connsiteY280" fmla="*/ 1057409 h 2062297"/>
              <a:gd name="connsiteX281" fmla="*/ 454819 w 2640806"/>
              <a:gd name="connsiteY281" fmla="*/ 1026452 h 2062297"/>
              <a:gd name="connsiteX282" fmla="*/ 461963 w 2640806"/>
              <a:gd name="connsiteY282" fmla="*/ 988352 h 2062297"/>
              <a:gd name="connsiteX283" fmla="*/ 459582 w 2640806"/>
              <a:gd name="connsiteY283" fmla="*/ 976446 h 2062297"/>
              <a:gd name="connsiteX284" fmla="*/ 419100 w 2640806"/>
              <a:gd name="connsiteY284" fmla="*/ 959777 h 2062297"/>
              <a:gd name="connsiteX285" fmla="*/ 392907 w 2640806"/>
              <a:gd name="connsiteY285" fmla="*/ 905009 h 2062297"/>
              <a:gd name="connsiteX286" fmla="*/ 395288 w 2640806"/>
              <a:gd name="connsiteY286" fmla="*/ 857384 h 2062297"/>
              <a:gd name="connsiteX287" fmla="*/ 433388 w 2640806"/>
              <a:gd name="connsiteY287" fmla="*/ 835952 h 2062297"/>
              <a:gd name="connsiteX288" fmla="*/ 431007 w 2640806"/>
              <a:gd name="connsiteY288" fmla="*/ 800234 h 2062297"/>
              <a:gd name="connsiteX289" fmla="*/ 400050 w 2640806"/>
              <a:gd name="connsiteY289" fmla="*/ 819284 h 2062297"/>
              <a:gd name="connsiteX290" fmla="*/ 397669 w 2640806"/>
              <a:gd name="connsiteY290" fmla="*/ 781184 h 2062297"/>
              <a:gd name="connsiteX291" fmla="*/ 419100 w 2640806"/>
              <a:gd name="connsiteY291" fmla="*/ 743084 h 2062297"/>
              <a:gd name="connsiteX292" fmla="*/ 421482 w 2640806"/>
              <a:gd name="connsiteY292" fmla="*/ 695459 h 2062297"/>
              <a:gd name="connsiteX293" fmla="*/ 428625 w 2640806"/>
              <a:gd name="connsiteY293" fmla="*/ 669265 h 2062297"/>
              <a:gd name="connsiteX294" fmla="*/ 383382 w 2640806"/>
              <a:gd name="connsiteY294" fmla="*/ 669265 h 2062297"/>
              <a:gd name="connsiteX295" fmla="*/ 385763 w 2640806"/>
              <a:gd name="connsiteY295" fmla="*/ 619259 h 2062297"/>
              <a:gd name="connsiteX296" fmla="*/ 423863 w 2640806"/>
              <a:gd name="connsiteY296" fmla="*/ 602590 h 2062297"/>
              <a:gd name="connsiteX297" fmla="*/ 445294 w 2640806"/>
              <a:gd name="connsiteY297" fmla="*/ 562109 h 2062297"/>
              <a:gd name="connsiteX298" fmla="*/ 469107 w 2640806"/>
              <a:gd name="connsiteY298" fmla="*/ 526390 h 2062297"/>
              <a:gd name="connsiteX299" fmla="*/ 438150 w 2640806"/>
              <a:gd name="connsiteY299" fmla="*/ 519246 h 2062297"/>
              <a:gd name="connsiteX300" fmla="*/ 409575 w 2640806"/>
              <a:gd name="connsiteY300" fmla="*/ 521627 h 2062297"/>
              <a:gd name="connsiteX301" fmla="*/ 400050 w 2640806"/>
              <a:gd name="connsiteY301" fmla="*/ 552584 h 2062297"/>
              <a:gd name="connsiteX302" fmla="*/ 381000 w 2640806"/>
              <a:gd name="connsiteY302" fmla="*/ 588302 h 2062297"/>
              <a:gd name="connsiteX303" fmla="*/ 333375 w 2640806"/>
              <a:gd name="connsiteY303" fmla="*/ 614496 h 2062297"/>
              <a:gd name="connsiteX304" fmla="*/ 285750 w 2640806"/>
              <a:gd name="connsiteY304" fmla="*/ 635927 h 2062297"/>
              <a:gd name="connsiteX305" fmla="*/ 230982 w 2640806"/>
              <a:gd name="connsiteY305" fmla="*/ 643071 h 2062297"/>
              <a:gd name="connsiteX306" fmla="*/ 159544 w 2640806"/>
              <a:gd name="connsiteY306" fmla="*/ 631165 h 2062297"/>
              <a:gd name="connsiteX307" fmla="*/ 230982 w 2640806"/>
              <a:gd name="connsiteY307" fmla="*/ 612115 h 2062297"/>
              <a:gd name="connsiteX308" fmla="*/ 233363 w 2640806"/>
              <a:gd name="connsiteY308" fmla="*/ 581159 h 2062297"/>
              <a:gd name="connsiteX309" fmla="*/ 204788 w 2640806"/>
              <a:gd name="connsiteY309" fmla="*/ 557346 h 2062297"/>
              <a:gd name="connsiteX310" fmla="*/ 223838 w 2640806"/>
              <a:gd name="connsiteY310" fmla="*/ 531152 h 2062297"/>
              <a:gd name="connsiteX311" fmla="*/ 221457 w 2640806"/>
              <a:gd name="connsiteY311" fmla="*/ 495434 h 2062297"/>
              <a:gd name="connsiteX312" fmla="*/ 221457 w 2640806"/>
              <a:gd name="connsiteY312" fmla="*/ 495434 h 2062297"/>
              <a:gd name="connsiteX313" fmla="*/ 166688 w 2640806"/>
              <a:gd name="connsiteY313" fmla="*/ 500196 h 2062297"/>
              <a:gd name="connsiteX314" fmla="*/ 157163 w 2640806"/>
              <a:gd name="connsiteY314" fmla="*/ 533534 h 2062297"/>
              <a:gd name="connsiteX315" fmla="*/ 159544 w 2640806"/>
              <a:gd name="connsiteY315" fmla="*/ 478765 h 2062297"/>
              <a:gd name="connsiteX316" fmla="*/ 192882 w 2640806"/>
              <a:gd name="connsiteY316" fmla="*/ 433521 h 2062297"/>
              <a:gd name="connsiteX317" fmla="*/ 214313 w 2640806"/>
              <a:gd name="connsiteY317" fmla="*/ 414471 h 2062297"/>
              <a:gd name="connsiteX318" fmla="*/ 245269 w 2640806"/>
              <a:gd name="connsiteY318" fmla="*/ 393040 h 2062297"/>
              <a:gd name="connsiteX319" fmla="*/ 197644 w 2640806"/>
              <a:gd name="connsiteY319" fmla="*/ 378752 h 2062297"/>
              <a:gd name="connsiteX320" fmla="*/ 133350 w 2640806"/>
              <a:gd name="connsiteY320" fmla="*/ 378752 h 2062297"/>
              <a:gd name="connsiteX321" fmla="*/ 109538 w 2640806"/>
              <a:gd name="connsiteY321" fmla="*/ 378752 h 2062297"/>
              <a:gd name="connsiteX322" fmla="*/ 107157 w 2640806"/>
              <a:gd name="connsiteY322" fmla="*/ 433521 h 2062297"/>
              <a:gd name="connsiteX323" fmla="*/ 61913 w 2640806"/>
              <a:gd name="connsiteY323" fmla="*/ 378752 h 2062297"/>
              <a:gd name="connsiteX324" fmla="*/ 0 w 2640806"/>
              <a:gd name="connsiteY324" fmla="*/ 359702 h 2062297"/>
              <a:gd name="connsiteX325" fmla="*/ 0 w 2640806"/>
              <a:gd name="connsiteY325" fmla="*/ 338271 h 2062297"/>
              <a:gd name="connsiteX326" fmla="*/ 35719 w 2640806"/>
              <a:gd name="connsiteY326" fmla="*/ 314459 h 2062297"/>
              <a:gd name="connsiteX327" fmla="*/ 66675 w 2640806"/>
              <a:gd name="connsiteY327" fmla="*/ 273977 h 2062297"/>
              <a:gd name="connsiteX328" fmla="*/ 54769 w 2640806"/>
              <a:gd name="connsiteY328" fmla="*/ 238259 h 2062297"/>
              <a:gd name="connsiteX329" fmla="*/ 35719 w 2640806"/>
              <a:gd name="connsiteY329" fmla="*/ 214446 h 2062297"/>
              <a:gd name="connsiteX330" fmla="*/ 61913 w 2640806"/>
              <a:gd name="connsiteY330" fmla="*/ 200159 h 2062297"/>
              <a:gd name="connsiteX331" fmla="*/ 71438 w 2640806"/>
              <a:gd name="connsiteY331" fmla="*/ 159677 h 2062297"/>
              <a:gd name="connsiteX332" fmla="*/ 57150 w 2640806"/>
              <a:gd name="connsiteY332" fmla="*/ 123959 h 2062297"/>
              <a:gd name="connsiteX333" fmla="*/ 21432 w 2640806"/>
              <a:gd name="connsiteY333" fmla="*/ 81096 h 2062297"/>
              <a:gd name="connsiteX334" fmla="*/ 66675 w 2640806"/>
              <a:gd name="connsiteY334" fmla="*/ 57284 h 2062297"/>
              <a:gd name="connsiteX335" fmla="*/ 95250 w 2640806"/>
              <a:gd name="connsiteY335" fmla="*/ 47759 h 2062297"/>
              <a:gd name="connsiteX336" fmla="*/ 190500 w 2640806"/>
              <a:gd name="connsiteY336" fmla="*/ 134 h 2062297"/>
              <a:gd name="connsiteX337" fmla="*/ 269081 w 2640806"/>
              <a:gd name="connsiteY337" fmla="*/ 62046 h 2062297"/>
              <a:gd name="connsiteX338" fmla="*/ 404813 w 2640806"/>
              <a:gd name="connsiteY338"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116807 w 2640806"/>
              <a:gd name="connsiteY252" fmla="*/ 1821791 h 2062297"/>
              <a:gd name="connsiteX253" fmla="*/ 1088232 w 2640806"/>
              <a:gd name="connsiteY253" fmla="*/ 1740827 h 2062297"/>
              <a:gd name="connsiteX254" fmla="*/ 1057275 w 2640806"/>
              <a:gd name="connsiteY254" fmla="*/ 1717015 h 2062297"/>
              <a:gd name="connsiteX255" fmla="*/ 1062038 w 2640806"/>
              <a:gd name="connsiteY255" fmla="*/ 1788453 h 2062297"/>
              <a:gd name="connsiteX256" fmla="*/ 1035844 w 2640806"/>
              <a:gd name="connsiteY256" fmla="*/ 1831316 h 2062297"/>
              <a:gd name="connsiteX257" fmla="*/ 1007269 w 2640806"/>
              <a:gd name="connsiteY257" fmla="*/ 1881322 h 2062297"/>
              <a:gd name="connsiteX258" fmla="*/ 995363 w 2640806"/>
              <a:gd name="connsiteY258" fmla="*/ 1945616 h 2062297"/>
              <a:gd name="connsiteX259" fmla="*/ 973932 w 2640806"/>
              <a:gd name="connsiteY259" fmla="*/ 2026578 h 2062297"/>
              <a:gd name="connsiteX260" fmla="*/ 976313 w 2640806"/>
              <a:gd name="connsiteY260" fmla="*/ 1909897 h 2062297"/>
              <a:gd name="connsiteX261" fmla="*/ 1021557 w 2640806"/>
              <a:gd name="connsiteY261" fmla="*/ 1750352 h 2062297"/>
              <a:gd name="connsiteX262" fmla="*/ 985838 w 2640806"/>
              <a:gd name="connsiteY262" fmla="*/ 1697965 h 2062297"/>
              <a:gd name="connsiteX263" fmla="*/ 919163 w 2640806"/>
              <a:gd name="connsiteY263" fmla="*/ 1671771 h 2062297"/>
              <a:gd name="connsiteX264" fmla="*/ 876300 w 2640806"/>
              <a:gd name="connsiteY264" fmla="*/ 1638434 h 2062297"/>
              <a:gd name="connsiteX265" fmla="*/ 857250 w 2640806"/>
              <a:gd name="connsiteY265" fmla="*/ 1576521 h 2062297"/>
              <a:gd name="connsiteX266" fmla="*/ 862013 w 2640806"/>
              <a:gd name="connsiteY266" fmla="*/ 1528896 h 2062297"/>
              <a:gd name="connsiteX267" fmla="*/ 864394 w 2640806"/>
              <a:gd name="connsiteY267" fmla="*/ 1464602 h 2062297"/>
              <a:gd name="connsiteX268" fmla="*/ 866775 w 2640806"/>
              <a:gd name="connsiteY268" fmla="*/ 1400309 h 2062297"/>
              <a:gd name="connsiteX269" fmla="*/ 862013 w 2640806"/>
              <a:gd name="connsiteY269" fmla="*/ 1333634 h 2062297"/>
              <a:gd name="connsiteX270" fmla="*/ 804863 w 2640806"/>
              <a:gd name="connsiteY270" fmla="*/ 1305059 h 2062297"/>
              <a:gd name="connsiteX271" fmla="*/ 754857 w 2640806"/>
              <a:gd name="connsiteY271" fmla="*/ 1281246 h 2062297"/>
              <a:gd name="connsiteX272" fmla="*/ 692944 w 2640806"/>
              <a:gd name="connsiteY272" fmla="*/ 1250290 h 2062297"/>
              <a:gd name="connsiteX273" fmla="*/ 609600 w 2640806"/>
              <a:gd name="connsiteY273" fmla="*/ 1209809 h 2062297"/>
              <a:gd name="connsiteX274" fmla="*/ 566738 w 2640806"/>
              <a:gd name="connsiteY274" fmla="*/ 1183615 h 2062297"/>
              <a:gd name="connsiteX275" fmla="*/ 528638 w 2640806"/>
              <a:gd name="connsiteY275" fmla="*/ 1138371 h 2062297"/>
              <a:gd name="connsiteX276" fmla="*/ 523875 w 2640806"/>
              <a:gd name="connsiteY276" fmla="*/ 1109796 h 2062297"/>
              <a:gd name="connsiteX277" fmla="*/ 550069 w 2640806"/>
              <a:gd name="connsiteY277" fmla="*/ 1090746 h 2062297"/>
              <a:gd name="connsiteX278" fmla="*/ 561975 w 2640806"/>
              <a:gd name="connsiteY278" fmla="*/ 1064552 h 2062297"/>
              <a:gd name="connsiteX279" fmla="*/ 547688 w 2640806"/>
              <a:gd name="connsiteY279" fmla="*/ 1040740 h 2062297"/>
              <a:gd name="connsiteX280" fmla="*/ 490538 w 2640806"/>
              <a:gd name="connsiteY280" fmla="*/ 1076459 h 2062297"/>
              <a:gd name="connsiteX281" fmla="*/ 447675 w 2640806"/>
              <a:gd name="connsiteY281" fmla="*/ 1057409 h 2062297"/>
              <a:gd name="connsiteX282" fmla="*/ 454819 w 2640806"/>
              <a:gd name="connsiteY282" fmla="*/ 1026452 h 2062297"/>
              <a:gd name="connsiteX283" fmla="*/ 461963 w 2640806"/>
              <a:gd name="connsiteY283" fmla="*/ 988352 h 2062297"/>
              <a:gd name="connsiteX284" fmla="*/ 459582 w 2640806"/>
              <a:gd name="connsiteY284" fmla="*/ 976446 h 2062297"/>
              <a:gd name="connsiteX285" fmla="*/ 419100 w 2640806"/>
              <a:gd name="connsiteY285" fmla="*/ 959777 h 2062297"/>
              <a:gd name="connsiteX286" fmla="*/ 392907 w 2640806"/>
              <a:gd name="connsiteY286" fmla="*/ 905009 h 2062297"/>
              <a:gd name="connsiteX287" fmla="*/ 395288 w 2640806"/>
              <a:gd name="connsiteY287" fmla="*/ 857384 h 2062297"/>
              <a:gd name="connsiteX288" fmla="*/ 433388 w 2640806"/>
              <a:gd name="connsiteY288" fmla="*/ 835952 h 2062297"/>
              <a:gd name="connsiteX289" fmla="*/ 431007 w 2640806"/>
              <a:gd name="connsiteY289" fmla="*/ 800234 h 2062297"/>
              <a:gd name="connsiteX290" fmla="*/ 400050 w 2640806"/>
              <a:gd name="connsiteY290" fmla="*/ 819284 h 2062297"/>
              <a:gd name="connsiteX291" fmla="*/ 397669 w 2640806"/>
              <a:gd name="connsiteY291" fmla="*/ 781184 h 2062297"/>
              <a:gd name="connsiteX292" fmla="*/ 419100 w 2640806"/>
              <a:gd name="connsiteY292" fmla="*/ 743084 h 2062297"/>
              <a:gd name="connsiteX293" fmla="*/ 421482 w 2640806"/>
              <a:gd name="connsiteY293" fmla="*/ 695459 h 2062297"/>
              <a:gd name="connsiteX294" fmla="*/ 428625 w 2640806"/>
              <a:gd name="connsiteY294" fmla="*/ 669265 h 2062297"/>
              <a:gd name="connsiteX295" fmla="*/ 383382 w 2640806"/>
              <a:gd name="connsiteY295" fmla="*/ 669265 h 2062297"/>
              <a:gd name="connsiteX296" fmla="*/ 385763 w 2640806"/>
              <a:gd name="connsiteY296" fmla="*/ 619259 h 2062297"/>
              <a:gd name="connsiteX297" fmla="*/ 423863 w 2640806"/>
              <a:gd name="connsiteY297" fmla="*/ 602590 h 2062297"/>
              <a:gd name="connsiteX298" fmla="*/ 445294 w 2640806"/>
              <a:gd name="connsiteY298" fmla="*/ 562109 h 2062297"/>
              <a:gd name="connsiteX299" fmla="*/ 469107 w 2640806"/>
              <a:gd name="connsiteY299" fmla="*/ 526390 h 2062297"/>
              <a:gd name="connsiteX300" fmla="*/ 438150 w 2640806"/>
              <a:gd name="connsiteY300" fmla="*/ 519246 h 2062297"/>
              <a:gd name="connsiteX301" fmla="*/ 409575 w 2640806"/>
              <a:gd name="connsiteY301" fmla="*/ 521627 h 2062297"/>
              <a:gd name="connsiteX302" fmla="*/ 400050 w 2640806"/>
              <a:gd name="connsiteY302" fmla="*/ 552584 h 2062297"/>
              <a:gd name="connsiteX303" fmla="*/ 381000 w 2640806"/>
              <a:gd name="connsiteY303" fmla="*/ 588302 h 2062297"/>
              <a:gd name="connsiteX304" fmla="*/ 333375 w 2640806"/>
              <a:gd name="connsiteY304" fmla="*/ 614496 h 2062297"/>
              <a:gd name="connsiteX305" fmla="*/ 285750 w 2640806"/>
              <a:gd name="connsiteY305" fmla="*/ 635927 h 2062297"/>
              <a:gd name="connsiteX306" fmla="*/ 230982 w 2640806"/>
              <a:gd name="connsiteY306" fmla="*/ 643071 h 2062297"/>
              <a:gd name="connsiteX307" fmla="*/ 159544 w 2640806"/>
              <a:gd name="connsiteY307" fmla="*/ 631165 h 2062297"/>
              <a:gd name="connsiteX308" fmla="*/ 230982 w 2640806"/>
              <a:gd name="connsiteY308" fmla="*/ 612115 h 2062297"/>
              <a:gd name="connsiteX309" fmla="*/ 233363 w 2640806"/>
              <a:gd name="connsiteY309" fmla="*/ 581159 h 2062297"/>
              <a:gd name="connsiteX310" fmla="*/ 204788 w 2640806"/>
              <a:gd name="connsiteY310" fmla="*/ 557346 h 2062297"/>
              <a:gd name="connsiteX311" fmla="*/ 223838 w 2640806"/>
              <a:gd name="connsiteY311" fmla="*/ 531152 h 2062297"/>
              <a:gd name="connsiteX312" fmla="*/ 221457 w 2640806"/>
              <a:gd name="connsiteY312" fmla="*/ 495434 h 2062297"/>
              <a:gd name="connsiteX313" fmla="*/ 221457 w 2640806"/>
              <a:gd name="connsiteY313" fmla="*/ 495434 h 2062297"/>
              <a:gd name="connsiteX314" fmla="*/ 166688 w 2640806"/>
              <a:gd name="connsiteY314" fmla="*/ 500196 h 2062297"/>
              <a:gd name="connsiteX315" fmla="*/ 157163 w 2640806"/>
              <a:gd name="connsiteY315" fmla="*/ 533534 h 2062297"/>
              <a:gd name="connsiteX316" fmla="*/ 159544 w 2640806"/>
              <a:gd name="connsiteY316" fmla="*/ 478765 h 2062297"/>
              <a:gd name="connsiteX317" fmla="*/ 192882 w 2640806"/>
              <a:gd name="connsiteY317" fmla="*/ 433521 h 2062297"/>
              <a:gd name="connsiteX318" fmla="*/ 214313 w 2640806"/>
              <a:gd name="connsiteY318" fmla="*/ 414471 h 2062297"/>
              <a:gd name="connsiteX319" fmla="*/ 245269 w 2640806"/>
              <a:gd name="connsiteY319" fmla="*/ 393040 h 2062297"/>
              <a:gd name="connsiteX320" fmla="*/ 197644 w 2640806"/>
              <a:gd name="connsiteY320" fmla="*/ 378752 h 2062297"/>
              <a:gd name="connsiteX321" fmla="*/ 133350 w 2640806"/>
              <a:gd name="connsiteY321" fmla="*/ 378752 h 2062297"/>
              <a:gd name="connsiteX322" fmla="*/ 109538 w 2640806"/>
              <a:gd name="connsiteY322" fmla="*/ 378752 h 2062297"/>
              <a:gd name="connsiteX323" fmla="*/ 107157 w 2640806"/>
              <a:gd name="connsiteY323" fmla="*/ 433521 h 2062297"/>
              <a:gd name="connsiteX324" fmla="*/ 61913 w 2640806"/>
              <a:gd name="connsiteY324" fmla="*/ 378752 h 2062297"/>
              <a:gd name="connsiteX325" fmla="*/ 0 w 2640806"/>
              <a:gd name="connsiteY325" fmla="*/ 359702 h 2062297"/>
              <a:gd name="connsiteX326" fmla="*/ 0 w 2640806"/>
              <a:gd name="connsiteY326" fmla="*/ 338271 h 2062297"/>
              <a:gd name="connsiteX327" fmla="*/ 35719 w 2640806"/>
              <a:gd name="connsiteY327" fmla="*/ 314459 h 2062297"/>
              <a:gd name="connsiteX328" fmla="*/ 66675 w 2640806"/>
              <a:gd name="connsiteY328" fmla="*/ 273977 h 2062297"/>
              <a:gd name="connsiteX329" fmla="*/ 54769 w 2640806"/>
              <a:gd name="connsiteY329" fmla="*/ 238259 h 2062297"/>
              <a:gd name="connsiteX330" fmla="*/ 35719 w 2640806"/>
              <a:gd name="connsiteY330" fmla="*/ 214446 h 2062297"/>
              <a:gd name="connsiteX331" fmla="*/ 61913 w 2640806"/>
              <a:gd name="connsiteY331" fmla="*/ 200159 h 2062297"/>
              <a:gd name="connsiteX332" fmla="*/ 71438 w 2640806"/>
              <a:gd name="connsiteY332" fmla="*/ 159677 h 2062297"/>
              <a:gd name="connsiteX333" fmla="*/ 57150 w 2640806"/>
              <a:gd name="connsiteY333" fmla="*/ 123959 h 2062297"/>
              <a:gd name="connsiteX334" fmla="*/ 21432 w 2640806"/>
              <a:gd name="connsiteY334" fmla="*/ 81096 h 2062297"/>
              <a:gd name="connsiteX335" fmla="*/ 66675 w 2640806"/>
              <a:gd name="connsiteY335" fmla="*/ 57284 h 2062297"/>
              <a:gd name="connsiteX336" fmla="*/ 95250 w 2640806"/>
              <a:gd name="connsiteY336" fmla="*/ 47759 h 2062297"/>
              <a:gd name="connsiteX337" fmla="*/ 190500 w 2640806"/>
              <a:gd name="connsiteY337" fmla="*/ 134 h 2062297"/>
              <a:gd name="connsiteX338" fmla="*/ 269081 w 2640806"/>
              <a:gd name="connsiteY338" fmla="*/ 62046 h 2062297"/>
              <a:gd name="connsiteX339" fmla="*/ 404813 w 2640806"/>
              <a:gd name="connsiteY339"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2694 w 2640806"/>
              <a:gd name="connsiteY81" fmla="*/ 1100272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116807 w 2640806"/>
              <a:gd name="connsiteY252" fmla="*/ 1821791 h 2062297"/>
              <a:gd name="connsiteX253" fmla="*/ 1088232 w 2640806"/>
              <a:gd name="connsiteY253" fmla="*/ 1740827 h 2062297"/>
              <a:gd name="connsiteX254" fmla="*/ 1057275 w 2640806"/>
              <a:gd name="connsiteY254" fmla="*/ 1717015 h 2062297"/>
              <a:gd name="connsiteX255" fmla="*/ 1062038 w 2640806"/>
              <a:gd name="connsiteY255" fmla="*/ 1788453 h 2062297"/>
              <a:gd name="connsiteX256" fmla="*/ 1035844 w 2640806"/>
              <a:gd name="connsiteY256" fmla="*/ 1831316 h 2062297"/>
              <a:gd name="connsiteX257" fmla="*/ 1007269 w 2640806"/>
              <a:gd name="connsiteY257" fmla="*/ 1881322 h 2062297"/>
              <a:gd name="connsiteX258" fmla="*/ 995363 w 2640806"/>
              <a:gd name="connsiteY258" fmla="*/ 1945616 h 2062297"/>
              <a:gd name="connsiteX259" fmla="*/ 973932 w 2640806"/>
              <a:gd name="connsiteY259" fmla="*/ 2026578 h 2062297"/>
              <a:gd name="connsiteX260" fmla="*/ 976313 w 2640806"/>
              <a:gd name="connsiteY260" fmla="*/ 1909897 h 2062297"/>
              <a:gd name="connsiteX261" fmla="*/ 1021557 w 2640806"/>
              <a:gd name="connsiteY261" fmla="*/ 1809885 h 2062297"/>
              <a:gd name="connsiteX262" fmla="*/ 1021557 w 2640806"/>
              <a:gd name="connsiteY262" fmla="*/ 1750352 h 2062297"/>
              <a:gd name="connsiteX263" fmla="*/ 985838 w 2640806"/>
              <a:gd name="connsiteY263" fmla="*/ 1697965 h 2062297"/>
              <a:gd name="connsiteX264" fmla="*/ 919163 w 2640806"/>
              <a:gd name="connsiteY264" fmla="*/ 1671771 h 2062297"/>
              <a:gd name="connsiteX265" fmla="*/ 876300 w 2640806"/>
              <a:gd name="connsiteY265" fmla="*/ 1638434 h 2062297"/>
              <a:gd name="connsiteX266" fmla="*/ 857250 w 2640806"/>
              <a:gd name="connsiteY266" fmla="*/ 1576521 h 2062297"/>
              <a:gd name="connsiteX267" fmla="*/ 862013 w 2640806"/>
              <a:gd name="connsiteY267" fmla="*/ 1528896 h 2062297"/>
              <a:gd name="connsiteX268" fmla="*/ 864394 w 2640806"/>
              <a:gd name="connsiteY268" fmla="*/ 1464602 h 2062297"/>
              <a:gd name="connsiteX269" fmla="*/ 866775 w 2640806"/>
              <a:gd name="connsiteY269" fmla="*/ 1400309 h 2062297"/>
              <a:gd name="connsiteX270" fmla="*/ 862013 w 2640806"/>
              <a:gd name="connsiteY270" fmla="*/ 1333634 h 2062297"/>
              <a:gd name="connsiteX271" fmla="*/ 804863 w 2640806"/>
              <a:gd name="connsiteY271" fmla="*/ 1305059 h 2062297"/>
              <a:gd name="connsiteX272" fmla="*/ 754857 w 2640806"/>
              <a:gd name="connsiteY272" fmla="*/ 1281246 h 2062297"/>
              <a:gd name="connsiteX273" fmla="*/ 692944 w 2640806"/>
              <a:gd name="connsiteY273" fmla="*/ 1250290 h 2062297"/>
              <a:gd name="connsiteX274" fmla="*/ 609600 w 2640806"/>
              <a:gd name="connsiteY274" fmla="*/ 1209809 h 2062297"/>
              <a:gd name="connsiteX275" fmla="*/ 566738 w 2640806"/>
              <a:gd name="connsiteY275" fmla="*/ 1183615 h 2062297"/>
              <a:gd name="connsiteX276" fmla="*/ 528638 w 2640806"/>
              <a:gd name="connsiteY276" fmla="*/ 1138371 h 2062297"/>
              <a:gd name="connsiteX277" fmla="*/ 523875 w 2640806"/>
              <a:gd name="connsiteY277" fmla="*/ 1109796 h 2062297"/>
              <a:gd name="connsiteX278" fmla="*/ 550069 w 2640806"/>
              <a:gd name="connsiteY278" fmla="*/ 1090746 h 2062297"/>
              <a:gd name="connsiteX279" fmla="*/ 561975 w 2640806"/>
              <a:gd name="connsiteY279" fmla="*/ 1064552 h 2062297"/>
              <a:gd name="connsiteX280" fmla="*/ 547688 w 2640806"/>
              <a:gd name="connsiteY280" fmla="*/ 1040740 h 2062297"/>
              <a:gd name="connsiteX281" fmla="*/ 490538 w 2640806"/>
              <a:gd name="connsiteY281" fmla="*/ 1076459 h 2062297"/>
              <a:gd name="connsiteX282" fmla="*/ 447675 w 2640806"/>
              <a:gd name="connsiteY282" fmla="*/ 1057409 h 2062297"/>
              <a:gd name="connsiteX283" fmla="*/ 454819 w 2640806"/>
              <a:gd name="connsiteY283" fmla="*/ 1026452 h 2062297"/>
              <a:gd name="connsiteX284" fmla="*/ 461963 w 2640806"/>
              <a:gd name="connsiteY284" fmla="*/ 988352 h 2062297"/>
              <a:gd name="connsiteX285" fmla="*/ 459582 w 2640806"/>
              <a:gd name="connsiteY285" fmla="*/ 976446 h 2062297"/>
              <a:gd name="connsiteX286" fmla="*/ 419100 w 2640806"/>
              <a:gd name="connsiteY286" fmla="*/ 959777 h 2062297"/>
              <a:gd name="connsiteX287" fmla="*/ 392907 w 2640806"/>
              <a:gd name="connsiteY287" fmla="*/ 905009 h 2062297"/>
              <a:gd name="connsiteX288" fmla="*/ 395288 w 2640806"/>
              <a:gd name="connsiteY288" fmla="*/ 857384 h 2062297"/>
              <a:gd name="connsiteX289" fmla="*/ 433388 w 2640806"/>
              <a:gd name="connsiteY289" fmla="*/ 835952 h 2062297"/>
              <a:gd name="connsiteX290" fmla="*/ 431007 w 2640806"/>
              <a:gd name="connsiteY290" fmla="*/ 800234 h 2062297"/>
              <a:gd name="connsiteX291" fmla="*/ 400050 w 2640806"/>
              <a:gd name="connsiteY291" fmla="*/ 819284 h 2062297"/>
              <a:gd name="connsiteX292" fmla="*/ 397669 w 2640806"/>
              <a:gd name="connsiteY292" fmla="*/ 781184 h 2062297"/>
              <a:gd name="connsiteX293" fmla="*/ 419100 w 2640806"/>
              <a:gd name="connsiteY293" fmla="*/ 743084 h 2062297"/>
              <a:gd name="connsiteX294" fmla="*/ 421482 w 2640806"/>
              <a:gd name="connsiteY294" fmla="*/ 695459 h 2062297"/>
              <a:gd name="connsiteX295" fmla="*/ 428625 w 2640806"/>
              <a:gd name="connsiteY295" fmla="*/ 669265 h 2062297"/>
              <a:gd name="connsiteX296" fmla="*/ 383382 w 2640806"/>
              <a:gd name="connsiteY296" fmla="*/ 669265 h 2062297"/>
              <a:gd name="connsiteX297" fmla="*/ 385763 w 2640806"/>
              <a:gd name="connsiteY297" fmla="*/ 619259 h 2062297"/>
              <a:gd name="connsiteX298" fmla="*/ 423863 w 2640806"/>
              <a:gd name="connsiteY298" fmla="*/ 602590 h 2062297"/>
              <a:gd name="connsiteX299" fmla="*/ 445294 w 2640806"/>
              <a:gd name="connsiteY299" fmla="*/ 562109 h 2062297"/>
              <a:gd name="connsiteX300" fmla="*/ 469107 w 2640806"/>
              <a:gd name="connsiteY300" fmla="*/ 526390 h 2062297"/>
              <a:gd name="connsiteX301" fmla="*/ 438150 w 2640806"/>
              <a:gd name="connsiteY301" fmla="*/ 519246 h 2062297"/>
              <a:gd name="connsiteX302" fmla="*/ 409575 w 2640806"/>
              <a:gd name="connsiteY302" fmla="*/ 521627 h 2062297"/>
              <a:gd name="connsiteX303" fmla="*/ 400050 w 2640806"/>
              <a:gd name="connsiteY303" fmla="*/ 552584 h 2062297"/>
              <a:gd name="connsiteX304" fmla="*/ 381000 w 2640806"/>
              <a:gd name="connsiteY304" fmla="*/ 588302 h 2062297"/>
              <a:gd name="connsiteX305" fmla="*/ 333375 w 2640806"/>
              <a:gd name="connsiteY305" fmla="*/ 614496 h 2062297"/>
              <a:gd name="connsiteX306" fmla="*/ 285750 w 2640806"/>
              <a:gd name="connsiteY306" fmla="*/ 635927 h 2062297"/>
              <a:gd name="connsiteX307" fmla="*/ 230982 w 2640806"/>
              <a:gd name="connsiteY307" fmla="*/ 643071 h 2062297"/>
              <a:gd name="connsiteX308" fmla="*/ 159544 w 2640806"/>
              <a:gd name="connsiteY308" fmla="*/ 631165 h 2062297"/>
              <a:gd name="connsiteX309" fmla="*/ 230982 w 2640806"/>
              <a:gd name="connsiteY309" fmla="*/ 612115 h 2062297"/>
              <a:gd name="connsiteX310" fmla="*/ 233363 w 2640806"/>
              <a:gd name="connsiteY310" fmla="*/ 581159 h 2062297"/>
              <a:gd name="connsiteX311" fmla="*/ 204788 w 2640806"/>
              <a:gd name="connsiteY311" fmla="*/ 557346 h 2062297"/>
              <a:gd name="connsiteX312" fmla="*/ 223838 w 2640806"/>
              <a:gd name="connsiteY312" fmla="*/ 531152 h 2062297"/>
              <a:gd name="connsiteX313" fmla="*/ 221457 w 2640806"/>
              <a:gd name="connsiteY313" fmla="*/ 495434 h 2062297"/>
              <a:gd name="connsiteX314" fmla="*/ 221457 w 2640806"/>
              <a:gd name="connsiteY314" fmla="*/ 495434 h 2062297"/>
              <a:gd name="connsiteX315" fmla="*/ 166688 w 2640806"/>
              <a:gd name="connsiteY315" fmla="*/ 500196 h 2062297"/>
              <a:gd name="connsiteX316" fmla="*/ 157163 w 2640806"/>
              <a:gd name="connsiteY316" fmla="*/ 533534 h 2062297"/>
              <a:gd name="connsiteX317" fmla="*/ 159544 w 2640806"/>
              <a:gd name="connsiteY317" fmla="*/ 478765 h 2062297"/>
              <a:gd name="connsiteX318" fmla="*/ 192882 w 2640806"/>
              <a:gd name="connsiteY318" fmla="*/ 433521 h 2062297"/>
              <a:gd name="connsiteX319" fmla="*/ 214313 w 2640806"/>
              <a:gd name="connsiteY319" fmla="*/ 414471 h 2062297"/>
              <a:gd name="connsiteX320" fmla="*/ 245269 w 2640806"/>
              <a:gd name="connsiteY320" fmla="*/ 393040 h 2062297"/>
              <a:gd name="connsiteX321" fmla="*/ 197644 w 2640806"/>
              <a:gd name="connsiteY321" fmla="*/ 378752 h 2062297"/>
              <a:gd name="connsiteX322" fmla="*/ 133350 w 2640806"/>
              <a:gd name="connsiteY322" fmla="*/ 378752 h 2062297"/>
              <a:gd name="connsiteX323" fmla="*/ 109538 w 2640806"/>
              <a:gd name="connsiteY323" fmla="*/ 378752 h 2062297"/>
              <a:gd name="connsiteX324" fmla="*/ 107157 w 2640806"/>
              <a:gd name="connsiteY324" fmla="*/ 433521 h 2062297"/>
              <a:gd name="connsiteX325" fmla="*/ 61913 w 2640806"/>
              <a:gd name="connsiteY325" fmla="*/ 378752 h 2062297"/>
              <a:gd name="connsiteX326" fmla="*/ 0 w 2640806"/>
              <a:gd name="connsiteY326" fmla="*/ 359702 h 2062297"/>
              <a:gd name="connsiteX327" fmla="*/ 0 w 2640806"/>
              <a:gd name="connsiteY327" fmla="*/ 338271 h 2062297"/>
              <a:gd name="connsiteX328" fmla="*/ 35719 w 2640806"/>
              <a:gd name="connsiteY328" fmla="*/ 314459 h 2062297"/>
              <a:gd name="connsiteX329" fmla="*/ 66675 w 2640806"/>
              <a:gd name="connsiteY329" fmla="*/ 273977 h 2062297"/>
              <a:gd name="connsiteX330" fmla="*/ 54769 w 2640806"/>
              <a:gd name="connsiteY330" fmla="*/ 238259 h 2062297"/>
              <a:gd name="connsiteX331" fmla="*/ 35719 w 2640806"/>
              <a:gd name="connsiteY331" fmla="*/ 214446 h 2062297"/>
              <a:gd name="connsiteX332" fmla="*/ 61913 w 2640806"/>
              <a:gd name="connsiteY332" fmla="*/ 200159 h 2062297"/>
              <a:gd name="connsiteX333" fmla="*/ 71438 w 2640806"/>
              <a:gd name="connsiteY333" fmla="*/ 159677 h 2062297"/>
              <a:gd name="connsiteX334" fmla="*/ 57150 w 2640806"/>
              <a:gd name="connsiteY334" fmla="*/ 123959 h 2062297"/>
              <a:gd name="connsiteX335" fmla="*/ 21432 w 2640806"/>
              <a:gd name="connsiteY335" fmla="*/ 81096 h 2062297"/>
              <a:gd name="connsiteX336" fmla="*/ 66675 w 2640806"/>
              <a:gd name="connsiteY336" fmla="*/ 57284 h 2062297"/>
              <a:gd name="connsiteX337" fmla="*/ 95250 w 2640806"/>
              <a:gd name="connsiteY337" fmla="*/ 47759 h 2062297"/>
              <a:gd name="connsiteX338" fmla="*/ 190500 w 2640806"/>
              <a:gd name="connsiteY338" fmla="*/ 134 h 2062297"/>
              <a:gd name="connsiteX339" fmla="*/ 269081 w 2640806"/>
              <a:gd name="connsiteY339" fmla="*/ 62046 h 2062297"/>
              <a:gd name="connsiteX340" fmla="*/ 404813 w 2640806"/>
              <a:gd name="connsiteY340" fmla="*/ 171583 h 2062297"/>
              <a:gd name="connsiteX0" fmla="*/ 404813 w 2640806"/>
              <a:gd name="connsiteY0" fmla="*/ 171583 h 2062297"/>
              <a:gd name="connsiteX1" fmla="*/ 409575 w 2640806"/>
              <a:gd name="connsiteY1" fmla="*/ 219209 h 2062297"/>
              <a:gd name="connsiteX2" fmla="*/ 397669 w 2640806"/>
              <a:gd name="connsiteY2" fmla="*/ 278740 h 2062297"/>
              <a:gd name="connsiteX3" fmla="*/ 407194 w 2640806"/>
              <a:gd name="connsiteY3" fmla="*/ 321602 h 2062297"/>
              <a:gd name="connsiteX4" fmla="*/ 452438 w 2640806"/>
              <a:gd name="connsiteY4" fmla="*/ 354940 h 2062297"/>
              <a:gd name="connsiteX5" fmla="*/ 504825 w 2640806"/>
              <a:gd name="connsiteY5" fmla="*/ 378752 h 2062297"/>
              <a:gd name="connsiteX6" fmla="*/ 554832 w 2640806"/>
              <a:gd name="connsiteY6" fmla="*/ 366846 h 2062297"/>
              <a:gd name="connsiteX7" fmla="*/ 602457 w 2640806"/>
              <a:gd name="connsiteY7" fmla="*/ 369227 h 2062297"/>
              <a:gd name="connsiteX8" fmla="*/ 650082 w 2640806"/>
              <a:gd name="connsiteY8" fmla="*/ 373990 h 2062297"/>
              <a:gd name="connsiteX9" fmla="*/ 661988 w 2640806"/>
              <a:gd name="connsiteY9" fmla="*/ 402565 h 2062297"/>
              <a:gd name="connsiteX10" fmla="*/ 700088 w 2640806"/>
              <a:gd name="connsiteY10" fmla="*/ 431140 h 2062297"/>
              <a:gd name="connsiteX11" fmla="*/ 666750 w 2640806"/>
              <a:gd name="connsiteY11" fmla="*/ 447809 h 2062297"/>
              <a:gd name="connsiteX12" fmla="*/ 647700 w 2640806"/>
              <a:gd name="connsiteY12" fmla="*/ 469240 h 2062297"/>
              <a:gd name="connsiteX13" fmla="*/ 635794 w 2640806"/>
              <a:gd name="connsiteY13" fmla="*/ 509721 h 2062297"/>
              <a:gd name="connsiteX14" fmla="*/ 633413 w 2640806"/>
              <a:gd name="connsiteY14" fmla="*/ 545440 h 2062297"/>
              <a:gd name="connsiteX15" fmla="*/ 647700 w 2640806"/>
              <a:gd name="connsiteY15" fmla="*/ 559727 h 2062297"/>
              <a:gd name="connsiteX16" fmla="*/ 688182 w 2640806"/>
              <a:gd name="connsiteY16" fmla="*/ 552584 h 2062297"/>
              <a:gd name="connsiteX17" fmla="*/ 723900 w 2640806"/>
              <a:gd name="connsiteY17" fmla="*/ 557346 h 2062297"/>
              <a:gd name="connsiteX18" fmla="*/ 738188 w 2640806"/>
              <a:gd name="connsiteY18" fmla="*/ 583540 h 2062297"/>
              <a:gd name="connsiteX19" fmla="*/ 726282 w 2640806"/>
              <a:gd name="connsiteY19" fmla="*/ 612115 h 2062297"/>
              <a:gd name="connsiteX20" fmla="*/ 747713 w 2640806"/>
              <a:gd name="connsiteY20" fmla="*/ 633546 h 2062297"/>
              <a:gd name="connsiteX21" fmla="*/ 762000 w 2640806"/>
              <a:gd name="connsiteY21" fmla="*/ 647834 h 2062297"/>
              <a:gd name="connsiteX22" fmla="*/ 742950 w 2640806"/>
              <a:gd name="connsiteY22" fmla="*/ 664502 h 2062297"/>
              <a:gd name="connsiteX23" fmla="*/ 754857 w 2640806"/>
              <a:gd name="connsiteY23" fmla="*/ 690696 h 2062297"/>
              <a:gd name="connsiteX24" fmla="*/ 771525 w 2640806"/>
              <a:gd name="connsiteY24" fmla="*/ 704984 h 2062297"/>
              <a:gd name="connsiteX25" fmla="*/ 797719 w 2640806"/>
              <a:gd name="connsiteY25" fmla="*/ 697840 h 2062297"/>
              <a:gd name="connsiteX26" fmla="*/ 833438 w 2640806"/>
              <a:gd name="connsiteY26" fmla="*/ 724034 h 2062297"/>
              <a:gd name="connsiteX27" fmla="*/ 852488 w 2640806"/>
              <a:gd name="connsiteY27" fmla="*/ 766896 h 2062297"/>
              <a:gd name="connsiteX28" fmla="*/ 876300 w 2640806"/>
              <a:gd name="connsiteY28" fmla="*/ 804996 h 2062297"/>
              <a:gd name="connsiteX29" fmla="*/ 881063 w 2640806"/>
              <a:gd name="connsiteY29" fmla="*/ 833571 h 2062297"/>
              <a:gd name="connsiteX30" fmla="*/ 912019 w 2640806"/>
              <a:gd name="connsiteY30" fmla="*/ 831190 h 2062297"/>
              <a:gd name="connsiteX31" fmla="*/ 969169 w 2640806"/>
              <a:gd name="connsiteY31" fmla="*/ 826427 h 2062297"/>
              <a:gd name="connsiteX32" fmla="*/ 997744 w 2640806"/>
              <a:gd name="connsiteY32" fmla="*/ 826427 h 2062297"/>
              <a:gd name="connsiteX33" fmla="*/ 997744 w 2640806"/>
              <a:gd name="connsiteY33" fmla="*/ 793090 h 2062297"/>
              <a:gd name="connsiteX34" fmla="*/ 1021557 w 2640806"/>
              <a:gd name="connsiteY34" fmla="*/ 785946 h 2062297"/>
              <a:gd name="connsiteX35" fmla="*/ 1038225 w 2640806"/>
              <a:gd name="connsiteY35" fmla="*/ 816902 h 2062297"/>
              <a:gd name="connsiteX36" fmla="*/ 1078707 w 2640806"/>
              <a:gd name="connsiteY36" fmla="*/ 788327 h 2062297"/>
              <a:gd name="connsiteX37" fmla="*/ 1076325 w 2640806"/>
              <a:gd name="connsiteY37" fmla="*/ 754990 h 2062297"/>
              <a:gd name="connsiteX38" fmla="*/ 1078707 w 2640806"/>
              <a:gd name="connsiteY38" fmla="*/ 738321 h 2062297"/>
              <a:gd name="connsiteX39" fmla="*/ 1097757 w 2640806"/>
              <a:gd name="connsiteY39" fmla="*/ 735940 h 2062297"/>
              <a:gd name="connsiteX40" fmla="*/ 1107282 w 2640806"/>
              <a:gd name="connsiteY40" fmla="*/ 778802 h 2062297"/>
              <a:gd name="connsiteX41" fmla="*/ 1138238 w 2640806"/>
              <a:gd name="connsiteY41" fmla="*/ 747846 h 2062297"/>
              <a:gd name="connsiteX42" fmla="*/ 1181100 w 2640806"/>
              <a:gd name="connsiteY42" fmla="*/ 759752 h 2062297"/>
              <a:gd name="connsiteX43" fmla="*/ 1204913 w 2640806"/>
              <a:gd name="connsiteY43" fmla="*/ 771659 h 2062297"/>
              <a:gd name="connsiteX44" fmla="*/ 1221582 w 2640806"/>
              <a:gd name="connsiteY44" fmla="*/ 759752 h 2062297"/>
              <a:gd name="connsiteX45" fmla="*/ 1235869 w 2640806"/>
              <a:gd name="connsiteY45" fmla="*/ 731177 h 2062297"/>
              <a:gd name="connsiteX46" fmla="*/ 1273969 w 2640806"/>
              <a:gd name="connsiteY46" fmla="*/ 712127 h 2062297"/>
              <a:gd name="connsiteX47" fmla="*/ 1309688 w 2640806"/>
              <a:gd name="connsiteY47" fmla="*/ 738321 h 2062297"/>
              <a:gd name="connsiteX48" fmla="*/ 1335882 w 2640806"/>
              <a:gd name="connsiteY48" fmla="*/ 740702 h 2062297"/>
              <a:gd name="connsiteX49" fmla="*/ 1393032 w 2640806"/>
              <a:gd name="connsiteY49" fmla="*/ 726415 h 2062297"/>
              <a:gd name="connsiteX50" fmla="*/ 1419225 w 2640806"/>
              <a:gd name="connsiteY50" fmla="*/ 726415 h 2062297"/>
              <a:gd name="connsiteX51" fmla="*/ 1433513 w 2640806"/>
              <a:gd name="connsiteY51" fmla="*/ 690696 h 2062297"/>
              <a:gd name="connsiteX52" fmla="*/ 1466850 w 2640806"/>
              <a:gd name="connsiteY52" fmla="*/ 721652 h 2062297"/>
              <a:gd name="connsiteX53" fmla="*/ 1481138 w 2640806"/>
              <a:gd name="connsiteY53" fmla="*/ 738321 h 2062297"/>
              <a:gd name="connsiteX54" fmla="*/ 1512094 w 2640806"/>
              <a:gd name="connsiteY54" fmla="*/ 797852 h 2062297"/>
              <a:gd name="connsiteX55" fmla="*/ 1526382 w 2640806"/>
              <a:gd name="connsiteY55" fmla="*/ 835952 h 2062297"/>
              <a:gd name="connsiteX56" fmla="*/ 1543050 w 2640806"/>
              <a:gd name="connsiteY56" fmla="*/ 850240 h 2062297"/>
              <a:gd name="connsiteX57" fmla="*/ 1597819 w 2640806"/>
              <a:gd name="connsiteY57" fmla="*/ 866908 h 2062297"/>
              <a:gd name="connsiteX58" fmla="*/ 1631157 w 2640806"/>
              <a:gd name="connsiteY58" fmla="*/ 902628 h 2062297"/>
              <a:gd name="connsiteX59" fmla="*/ 1645444 w 2640806"/>
              <a:gd name="connsiteY59" fmla="*/ 947872 h 2062297"/>
              <a:gd name="connsiteX60" fmla="*/ 1688307 w 2640806"/>
              <a:gd name="connsiteY60" fmla="*/ 969303 h 2062297"/>
              <a:gd name="connsiteX61" fmla="*/ 1731169 w 2640806"/>
              <a:gd name="connsiteY61" fmla="*/ 964541 h 2062297"/>
              <a:gd name="connsiteX62" fmla="*/ 1778794 w 2640806"/>
              <a:gd name="connsiteY62" fmla="*/ 928822 h 2062297"/>
              <a:gd name="connsiteX63" fmla="*/ 1814513 w 2640806"/>
              <a:gd name="connsiteY63" fmla="*/ 916916 h 2062297"/>
              <a:gd name="connsiteX64" fmla="*/ 1869282 w 2640806"/>
              <a:gd name="connsiteY64" fmla="*/ 924059 h 2062297"/>
              <a:gd name="connsiteX65" fmla="*/ 1907382 w 2640806"/>
              <a:gd name="connsiteY65" fmla="*/ 940728 h 2062297"/>
              <a:gd name="connsiteX66" fmla="*/ 1933575 w 2640806"/>
              <a:gd name="connsiteY66" fmla="*/ 978828 h 2062297"/>
              <a:gd name="connsiteX67" fmla="*/ 1962150 w 2640806"/>
              <a:gd name="connsiteY67" fmla="*/ 971685 h 2062297"/>
              <a:gd name="connsiteX68" fmla="*/ 1988344 w 2640806"/>
              <a:gd name="connsiteY68" fmla="*/ 955016 h 2062297"/>
              <a:gd name="connsiteX69" fmla="*/ 2024063 w 2640806"/>
              <a:gd name="connsiteY69" fmla="*/ 933585 h 2062297"/>
              <a:gd name="connsiteX70" fmla="*/ 2057400 w 2640806"/>
              <a:gd name="connsiteY70" fmla="*/ 950253 h 2062297"/>
              <a:gd name="connsiteX71" fmla="*/ 2081213 w 2640806"/>
              <a:gd name="connsiteY71" fmla="*/ 983591 h 2062297"/>
              <a:gd name="connsiteX72" fmla="*/ 2109788 w 2640806"/>
              <a:gd name="connsiteY72" fmla="*/ 1024072 h 2062297"/>
              <a:gd name="connsiteX73" fmla="*/ 2143125 w 2640806"/>
              <a:gd name="connsiteY73" fmla="*/ 1028834 h 2062297"/>
              <a:gd name="connsiteX74" fmla="*/ 2183607 w 2640806"/>
              <a:gd name="connsiteY74" fmla="*/ 995497 h 2062297"/>
              <a:gd name="connsiteX75" fmla="*/ 2188369 w 2640806"/>
              <a:gd name="connsiteY75" fmla="*/ 945491 h 2062297"/>
              <a:gd name="connsiteX76" fmla="*/ 2231232 w 2640806"/>
              <a:gd name="connsiteY76" fmla="*/ 938347 h 2062297"/>
              <a:gd name="connsiteX77" fmla="*/ 2300288 w 2640806"/>
              <a:gd name="connsiteY77" fmla="*/ 971685 h 2062297"/>
              <a:gd name="connsiteX78" fmla="*/ 2395538 w 2640806"/>
              <a:gd name="connsiteY78" fmla="*/ 997878 h 2062297"/>
              <a:gd name="connsiteX79" fmla="*/ 2459832 w 2640806"/>
              <a:gd name="connsiteY79" fmla="*/ 1035978 h 2062297"/>
              <a:gd name="connsiteX80" fmla="*/ 2488407 w 2640806"/>
              <a:gd name="connsiteY80" fmla="*/ 1083603 h 2062297"/>
              <a:gd name="connsiteX81" fmla="*/ 2507457 w 2640806"/>
              <a:gd name="connsiteY81" fmla="*/ 1116941 h 2062297"/>
              <a:gd name="connsiteX82" fmla="*/ 2543175 w 2640806"/>
              <a:gd name="connsiteY82" fmla="*/ 1124085 h 2062297"/>
              <a:gd name="connsiteX83" fmla="*/ 2640806 w 2640806"/>
              <a:gd name="connsiteY83" fmla="*/ 1152658 h 2062297"/>
              <a:gd name="connsiteX84" fmla="*/ 2516982 w 2640806"/>
              <a:gd name="connsiteY84" fmla="*/ 1150278 h 2062297"/>
              <a:gd name="connsiteX85" fmla="*/ 2493169 w 2640806"/>
              <a:gd name="connsiteY85" fmla="*/ 1155041 h 2062297"/>
              <a:gd name="connsiteX86" fmla="*/ 2443163 w 2640806"/>
              <a:gd name="connsiteY86" fmla="*/ 1126466 h 2062297"/>
              <a:gd name="connsiteX87" fmla="*/ 2440781 w 2640806"/>
              <a:gd name="connsiteY87" fmla="*/ 1090747 h 2062297"/>
              <a:gd name="connsiteX88" fmla="*/ 2419350 w 2640806"/>
              <a:gd name="connsiteY88" fmla="*/ 1052647 h 2062297"/>
              <a:gd name="connsiteX89" fmla="*/ 2371725 w 2640806"/>
              <a:gd name="connsiteY89" fmla="*/ 1043122 h 2062297"/>
              <a:gd name="connsiteX90" fmla="*/ 2319338 w 2640806"/>
              <a:gd name="connsiteY90" fmla="*/ 1019309 h 2062297"/>
              <a:gd name="connsiteX91" fmla="*/ 2240756 w 2640806"/>
              <a:gd name="connsiteY91" fmla="*/ 993115 h 2062297"/>
              <a:gd name="connsiteX92" fmla="*/ 2224088 w 2640806"/>
              <a:gd name="connsiteY92" fmla="*/ 1012166 h 2062297"/>
              <a:gd name="connsiteX93" fmla="*/ 2178844 w 2640806"/>
              <a:gd name="connsiteY93" fmla="*/ 1052647 h 2062297"/>
              <a:gd name="connsiteX94" fmla="*/ 2116932 w 2640806"/>
              <a:gd name="connsiteY94" fmla="*/ 1081222 h 2062297"/>
              <a:gd name="connsiteX95" fmla="*/ 2071688 w 2640806"/>
              <a:gd name="connsiteY95" fmla="*/ 1064553 h 2062297"/>
              <a:gd name="connsiteX96" fmla="*/ 2035969 w 2640806"/>
              <a:gd name="connsiteY96" fmla="*/ 1028835 h 2062297"/>
              <a:gd name="connsiteX97" fmla="*/ 2045494 w 2640806"/>
              <a:gd name="connsiteY97" fmla="*/ 1009785 h 2062297"/>
              <a:gd name="connsiteX98" fmla="*/ 2007394 w 2640806"/>
              <a:gd name="connsiteY98" fmla="*/ 1014547 h 2062297"/>
              <a:gd name="connsiteX99" fmla="*/ 1974057 w 2640806"/>
              <a:gd name="connsiteY99" fmla="*/ 1043122 h 2062297"/>
              <a:gd name="connsiteX100" fmla="*/ 1933575 w 2640806"/>
              <a:gd name="connsiteY100" fmla="*/ 1047885 h 2062297"/>
              <a:gd name="connsiteX101" fmla="*/ 1890713 w 2640806"/>
              <a:gd name="connsiteY101" fmla="*/ 1019310 h 2062297"/>
              <a:gd name="connsiteX102" fmla="*/ 1854994 w 2640806"/>
              <a:gd name="connsiteY102" fmla="*/ 969304 h 2062297"/>
              <a:gd name="connsiteX103" fmla="*/ 1814513 w 2640806"/>
              <a:gd name="connsiteY103" fmla="*/ 971685 h 2062297"/>
              <a:gd name="connsiteX104" fmla="*/ 1778794 w 2640806"/>
              <a:gd name="connsiteY104" fmla="*/ 1000260 h 2062297"/>
              <a:gd name="connsiteX105" fmla="*/ 1721644 w 2640806"/>
              <a:gd name="connsiteY105" fmla="*/ 1031216 h 2062297"/>
              <a:gd name="connsiteX106" fmla="*/ 1671638 w 2640806"/>
              <a:gd name="connsiteY106" fmla="*/ 1031216 h 2062297"/>
              <a:gd name="connsiteX107" fmla="*/ 1631157 w 2640806"/>
              <a:gd name="connsiteY107" fmla="*/ 1009785 h 2062297"/>
              <a:gd name="connsiteX108" fmla="*/ 1604963 w 2640806"/>
              <a:gd name="connsiteY108" fmla="*/ 993116 h 2062297"/>
              <a:gd name="connsiteX109" fmla="*/ 1583532 w 2640806"/>
              <a:gd name="connsiteY109" fmla="*/ 952635 h 2062297"/>
              <a:gd name="connsiteX110" fmla="*/ 1562100 w 2640806"/>
              <a:gd name="connsiteY110" fmla="*/ 919297 h 2062297"/>
              <a:gd name="connsiteX111" fmla="*/ 1516857 w 2640806"/>
              <a:gd name="connsiteY111" fmla="*/ 926440 h 2062297"/>
              <a:gd name="connsiteX112" fmla="*/ 1471613 w 2640806"/>
              <a:gd name="connsiteY112" fmla="*/ 897865 h 2062297"/>
              <a:gd name="connsiteX113" fmla="*/ 1438275 w 2640806"/>
              <a:gd name="connsiteY113" fmla="*/ 847859 h 2062297"/>
              <a:gd name="connsiteX114" fmla="*/ 1433513 w 2640806"/>
              <a:gd name="connsiteY114" fmla="*/ 819284 h 2062297"/>
              <a:gd name="connsiteX115" fmla="*/ 1409700 w 2640806"/>
              <a:gd name="connsiteY115" fmla="*/ 804996 h 2062297"/>
              <a:gd name="connsiteX116" fmla="*/ 1369219 w 2640806"/>
              <a:gd name="connsiteY116" fmla="*/ 807377 h 2062297"/>
              <a:gd name="connsiteX117" fmla="*/ 1309688 w 2640806"/>
              <a:gd name="connsiteY117" fmla="*/ 807377 h 2062297"/>
              <a:gd name="connsiteX118" fmla="*/ 1281113 w 2640806"/>
              <a:gd name="connsiteY118" fmla="*/ 812140 h 2062297"/>
              <a:gd name="connsiteX119" fmla="*/ 1257300 w 2640806"/>
              <a:gd name="connsiteY119" fmla="*/ 835952 h 2062297"/>
              <a:gd name="connsiteX120" fmla="*/ 1221582 w 2640806"/>
              <a:gd name="connsiteY120" fmla="*/ 838334 h 2062297"/>
              <a:gd name="connsiteX121" fmla="*/ 1188244 w 2640806"/>
              <a:gd name="connsiteY121" fmla="*/ 835952 h 2062297"/>
              <a:gd name="connsiteX122" fmla="*/ 1143000 w 2640806"/>
              <a:gd name="connsiteY122" fmla="*/ 821665 h 2062297"/>
              <a:gd name="connsiteX123" fmla="*/ 1109663 w 2640806"/>
              <a:gd name="connsiteY123" fmla="*/ 838334 h 2062297"/>
              <a:gd name="connsiteX124" fmla="*/ 1083469 w 2640806"/>
              <a:gd name="connsiteY124" fmla="*/ 866909 h 2062297"/>
              <a:gd name="connsiteX125" fmla="*/ 1054894 w 2640806"/>
              <a:gd name="connsiteY125" fmla="*/ 885959 h 2062297"/>
              <a:gd name="connsiteX126" fmla="*/ 1064419 w 2640806"/>
              <a:gd name="connsiteY126" fmla="*/ 926440 h 2062297"/>
              <a:gd name="connsiteX127" fmla="*/ 1059657 w 2640806"/>
              <a:gd name="connsiteY127" fmla="*/ 985971 h 2062297"/>
              <a:gd name="connsiteX128" fmla="*/ 1038225 w 2640806"/>
              <a:gd name="connsiteY128" fmla="*/ 933584 h 2062297"/>
              <a:gd name="connsiteX129" fmla="*/ 1028700 w 2640806"/>
              <a:gd name="connsiteY129" fmla="*/ 902627 h 2062297"/>
              <a:gd name="connsiteX130" fmla="*/ 1009650 w 2640806"/>
              <a:gd name="connsiteY130" fmla="*/ 897865 h 2062297"/>
              <a:gd name="connsiteX131" fmla="*/ 997744 w 2640806"/>
              <a:gd name="connsiteY131" fmla="*/ 921677 h 2062297"/>
              <a:gd name="connsiteX132" fmla="*/ 969169 w 2640806"/>
              <a:gd name="connsiteY132" fmla="*/ 924059 h 2062297"/>
              <a:gd name="connsiteX133" fmla="*/ 935832 w 2640806"/>
              <a:gd name="connsiteY133" fmla="*/ 916915 h 2062297"/>
              <a:gd name="connsiteX134" fmla="*/ 912019 w 2640806"/>
              <a:gd name="connsiteY134" fmla="*/ 935965 h 2062297"/>
              <a:gd name="connsiteX135" fmla="*/ 873919 w 2640806"/>
              <a:gd name="connsiteY135" fmla="*/ 945490 h 2062297"/>
              <a:gd name="connsiteX136" fmla="*/ 842963 w 2640806"/>
              <a:gd name="connsiteY136" fmla="*/ 935965 h 2062297"/>
              <a:gd name="connsiteX137" fmla="*/ 802482 w 2640806"/>
              <a:gd name="connsiteY137" fmla="*/ 912152 h 2062297"/>
              <a:gd name="connsiteX138" fmla="*/ 785813 w 2640806"/>
              <a:gd name="connsiteY138" fmla="*/ 881196 h 2062297"/>
              <a:gd name="connsiteX139" fmla="*/ 776288 w 2640806"/>
              <a:gd name="connsiteY139" fmla="*/ 866909 h 2062297"/>
              <a:gd name="connsiteX140" fmla="*/ 800100 w 2640806"/>
              <a:gd name="connsiteY140" fmla="*/ 850240 h 2062297"/>
              <a:gd name="connsiteX141" fmla="*/ 800100 w 2640806"/>
              <a:gd name="connsiteY141" fmla="*/ 793090 h 2062297"/>
              <a:gd name="connsiteX142" fmla="*/ 776288 w 2640806"/>
              <a:gd name="connsiteY142" fmla="*/ 783565 h 2062297"/>
              <a:gd name="connsiteX143" fmla="*/ 719138 w 2640806"/>
              <a:gd name="connsiteY143" fmla="*/ 788327 h 2062297"/>
              <a:gd name="connsiteX144" fmla="*/ 688182 w 2640806"/>
              <a:gd name="connsiteY144" fmla="*/ 781184 h 2062297"/>
              <a:gd name="connsiteX145" fmla="*/ 673894 w 2640806"/>
              <a:gd name="connsiteY145" fmla="*/ 754990 h 2062297"/>
              <a:gd name="connsiteX146" fmla="*/ 652463 w 2640806"/>
              <a:gd name="connsiteY146" fmla="*/ 731177 h 2062297"/>
              <a:gd name="connsiteX147" fmla="*/ 619125 w 2640806"/>
              <a:gd name="connsiteY147" fmla="*/ 709746 h 2062297"/>
              <a:gd name="connsiteX148" fmla="*/ 590550 w 2640806"/>
              <a:gd name="connsiteY148" fmla="*/ 716890 h 2062297"/>
              <a:gd name="connsiteX149" fmla="*/ 566738 w 2640806"/>
              <a:gd name="connsiteY149" fmla="*/ 719271 h 2062297"/>
              <a:gd name="connsiteX150" fmla="*/ 569119 w 2640806"/>
              <a:gd name="connsiteY150" fmla="*/ 750227 h 2062297"/>
              <a:gd name="connsiteX151" fmla="*/ 604838 w 2640806"/>
              <a:gd name="connsiteY151" fmla="*/ 764515 h 2062297"/>
              <a:gd name="connsiteX152" fmla="*/ 571500 w 2640806"/>
              <a:gd name="connsiteY152" fmla="*/ 778802 h 2062297"/>
              <a:gd name="connsiteX153" fmla="*/ 545307 w 2640806"/>
              <a:gd name="connsiteY153" fmla="*/ 795471 h 2062297"/>
              <a:gd name="connsiteX154" fmla="*/ 569119 w 2640806"/>
              <a:gd name="connsiteY154" fmla="*/ 814521 h 2062297"/>
              <a:gd name="connsiteX155" fmla="*/ 550069 w 2640806"/>
              <a:gd name="connsiteY155" fmla="*/ 833571 h 2062297"/>
              <a:gd name="connsiteX156" fmla="*/ 523875 w 2640806"/>
              <a:gd name="connsiteY156" fmla="*/ 840715 h 2062297"/>
              <a:gd name="connsiteX157" fmla="*/ 511969 w 2640806"/>
              <a:gd name="connsiteY157" fmla="*/ 862146 h 2062297"/>
              <a:gd name="connsiteX158" fmla="*/ 535782 w 2640806"/>
              <a:gd name="connsiteY158" fmla="*/ 883577 h 2062297"/>
              <a:gd name="connsiteX159" fmla="*/ 542925 w 2640806"/>
              <a:gd name="connsiteY159" fmla="*/ 914534 h 2062297"/>
              <a:gd name="connsiteX160" fmla="*/ 557213 w 2640806"/>
              <a:gd name="connsiteY160" fmla="*/ 947871 h 2062297"/>
              <a:gd name="connsiteX161" fmla="*/ 533400 w 2640806"/>
              <a:gd name="connsiteY161" fmla="*/ 955015 h 2062297"/>
              <a:gd name="connsiteX162" fmla="*/ 528638 w 2640806"/>
              <a:gd name="connsiteY162" fmla="*/ 988352 h 2062297"/>
              <a:gd name="connsiteX163" fmla="*/ 550069 w 2640806"/>
              <a:gd name="connsiteY163" fmla="*/ 1002640 h 2062297"/>
              <a:gd name="connsiteX164" fmla="*/ 573882 w 2640806"/>
              <a:gd name="connsiteY164" fmla="*/ 990734 h 2062297"/>
              <a:gd name="connsiteX165" fmla="*/ 588169 w 2640806"/>
              <a:gd name="connsiteY165" fmla="*/ 1012165 h 2062297"/>
              <a:gd name="connsiteX166" fmla="*/ 588169 w 2640806"/>
              <a:gd name="connsiteY166" fmla="*/ 1012165 h 2062297"/>
              <a:gd name="connsiteX167" fmla="*/ 614363 w 2640806"/>
              <a:gd name="connsiteY167" fmla="*/ 1038359 h 2062297"/>
              <a:gd name="connsiteX168" fmla="*/ 602457 w 2640806"/>
              <a:gd name="connsiteY168" fmla="*/ 1064552 h 2062297"/>
              <a:gd name="connsiteX169" fmla="*/ 588169 w 2640806"/>
              <a:gd name="connsiteY169" fmla="*/ 1081221 h 2062297"/>
              <a:gd name="connsiteX170" fmla="*/ 600075 w 2640806"/>
              <a:gd name="connsiteY170" fmla="*/ 1119321 h 2062297"/>
              <a:gd name="connsiteX171" fmla="*/ 609600 w 2640806"/>
              <a:gd name="connsiteY171" fmla="*/ 1138371 h 2062297"/>
              <a:gd name="connsiteX172" fmla="*/ 609600 w 2640806"/>
              <a:gd name="connsiteY172" fmla="*/ 1138371 h 2062297"/>
              <a:gd name="connsiteX173" fmla="*/ 640557 w 2640806"/>
              <a:gd name="connsiteY173" fmla="*/ 1155040 h 2062297"/>
              <a:gd name="connsiteX174" fmla="*/ 642938 w 2640806"/>
              <a:gd name="connsiteY174" fmla="*/ 1188377 h 2062297"/>
              <a:gd name="connsiteX175" fmla="*/ 681038 w 2640806"/>
              <a:gd name="connsiteY175" fmla="*/ 1205046 h 2062297"/>
              <a:gd name="connsiteX176" fmla="*/ 781050 w 2640806"/>
              <a:gd name="connsiteY176" fmla="*/ 1228859 h 2062297"/>
              <a:gd name="connsiteX177" fmla="*/ 797719 w 2640806"/>
              <a:gd name="connsiteY177" fmla="*/ 1245527 h 2062297"/>
              <a:gd name="connsiteX178" fmla="*/ 828675 w 2640806"/>
              <a:gd name="connsiteY178" fmla="*/ 1262196 h 2062297"/>
              <a:gd name="connsiteX179" fmla="*/ 852488 w 2640806"/>
              <a:gd name="connsiteY179" fmla="*/ 1238384 h 2062297"/>
              <a:gd name="connsiteX180" fmla="*/ 864394 w 2640806"/>
              <a:gd name="connsiteY180" fmla="*/ 1262196 h 2062297"/>
              <a:gd name="connsiteX181" fmla="*/ 926307 w 2640806"/>
              <a:gd name="connsiteY181" fmla="*/ 1269340 h 2062297"/>
              <a:gd name="connsiteX182" fmla="*/ 940594 w 2640806"/>
              <a:gd name="connsiteY182" fmla="*/ 1286009 h 2062297"/>
              <a:gd name="connsiteX183" fmla="*/ 966788 w 2640806"/>
              <a:gd name="connsiteY183" fmla="*/ 1326490 h 2062297"/>
              <a:gd name="connsiteX184" fmla="*/ 1004888 w 2640806"/>
              <a:gd name="connsiteY184" fmla="*/ 1350302 h 2062297"/>
              <a:gd name="connsiteX185" fmla="*/ 1064419 w 2640806"/>
              <a:gd name="connsiteY185" fmla="*/ 1376496 h 2062297"/>
              <a:gd name="connsiteX186" fmla="*/ 1104900 w 2640806"/>
              <a:gd name="connsiteY186" fmla="*/ 1395546 h 2062297"/>
              <a:gd name="connsiteX187" fmla="*/ 1152525 w 2640806"/>
              <a:gd name="connsiteY187" fmla="*/ 1395546 h 2062297"/>
              <a:gd name="connsiteX188" fmla="*/ 1216819 w 2640806"/>
              <a:gd name="connsiteY188" fmla="*/ 1409834 h 2062297"/>
              <a:gd name="connsiteX189" fmla="*/ 1283494 w 2640806"/>
              <a:gd name="connsiteY189" fmla="*/ 1424121 h 2062297"/>
              <a:gd name="connsiteX190" fmla="*/ 1323975 w 2640806"/>
              <a:gd name="connsiteY190" fmla="*/ 1466984 h 2062297"/>
              <a:gd name="connsiteX191" fmla="*/ 1369219 w 2640806"/>
              <a:gd name="connsiteY191" fmla="*/ 1514609 h 2062297"/>
              <a:gd name="connsiteX192" fmla="*/ 1400175 w 2640806"/>
              <a:gd name="connsiteY192" fmla="*/ 1576522 h 2062297"/>
              <a:gd name="connsiteX193" fmla="*/ 1459707 w 2640806"/>
              <a:gd name="connsiteY193" fmla="*/ 1669391 h 2062297"/>
              <a:gd name="connsiteX194" fmla="*/ 1519238 w 2640806"/>
              <a:gd name="connsiteY194" fmla="*/ 1690822 h 2062297"/>
              <a:gd name="connsiteX195" fmla="*/ 1564482 w 2640806"/>
              <a:gd name="connsiteY195" fmla="*/ 1690822 h 2062297"/>
              <a:gd name="connsiteX196" fmla="*/ 1614488 w 2640806"/>
              <a:gd name="connsiteY196" fmla="*/ 1707490 h 2062297"/>
              <a:gd name="connsiteX197" fmla="*/ 1638300 w 2640806"/>
              <a:gd name="connsiteY197" fmla="*/ 1712252 h 2062297"/>
              <a:gd name="connsiteX198" fmla="*/ 1693069 w 2640806"/>
              <a:gd name="connsiteY198" fmla="*/ 1764640 h 2062297"/>
              <a:gd name="connsiteX199" fmla="*/ 1719263 w 2640806"/>
              <a:gd name="connsiteY199" fmla="*/ 1817028 h 2062297"/>
              <a:gd name="connsiteX200" fmla="*/ 1754981 w 2640806"/>
              <a:gd name="connsiteY200" fmla="*/ 1876559 h 2062297"/>
              <a:gd name="connsiteX201" fmla="*/ 1704975 w 2640806"/>
              <a:gd name="connsiteY201" fmla="*/ 1831315 h 2062297"/>
              <a:gd name="connsiteX202" fmla="*/ 1693069 w 2640806"/>
              <a:gd name="connsiteY202" fmla="*/ 1788453 h 2062297"/>
              <a:gd name="connsiteX203" fmla="*/ 1647825 w 2640806"/>
              <a:gd name="connsiteY203" fmla="*/ 1747972 h 2062297"/>
              <a:gd name="connsiteX204" fmla="*/ 1609725 w 2640806"/>
              <a:gd name="connsiteY204" fmla="*/ 1724160 h 2062297"/>
              <a:gd name="connsiteX205" fmla="*/ 1566863 w 2640806"/>
              <a:gd name="connsiteY205" fmla="*/ 1717016 h 2062297"/>
              <a:gd name="connsiteX206" fmla="*/ 1526382 w 2640806"/>
              <a:gd name="connsiteY206" fmla="*/ 1717016 h 2062297"/>
              <a:gd name="connsiteX207" fmla="*/ 1483519 w 2640806"/>
              <a:gd name="connsiteY207" fmla="*/ 1707491 h 2062297"/>
              <a:gd name="connsiteX208" fmla="*/ 1447800 w 2640806"/>
              <a:gd name="connsiteY208" fmla="*/ 1695585 h 2062297"/>
              <a:gd name="connsiteX209" fmla="*/ 1419225 w 2640806"/>
              <a:gd name="connsiteY209" fmla="*/ 1657485 h 2062297"/>
              <a:gd name="connsiteX210" fmla="*/ 1412082 w 2640806"/>
              <a:gd name="connsiteY210" fmla="*/ 1628910 h 2062297"/>
              <a:gd name="connsiteX211" fmla="*/ 1343025 w 2640806"/>
              <a:gd name="connsiteY211" fmla="*/ 1528896 h 2062297"/>
              <a:gd name="connsiteX212" fmla="*/ 1297782 w 2640806"/>
              <a:gd name="connsiteY212" fmla="*/ 1483652 h 2062297"/>
              <a:gd name="connsiteX213" fmla="*/ 1262063 w 2640806"/>
              <a:gd name="connsiteY213" fmla="*/ 1450315 h 2062297"/>
              <a:gd name="connsiteX214" fmla="*/ 1228725 w 2640806"/>
              <a:gd name="connsiteY214" fmla="*/ 1431265 h 2062297"/>
              <a:gd name="connsiteX215" fmla="*/ 1159669 w 2640806"/>
              <a:gd name="connsiteY215" fmla="*/ 1426502 h 2062297"/>
              <a:gd name="connsiteX216" fmla="*/ 1102519 w 2640806"/>
              <a:gd name="connsiteY216" fmla="*/ 1424121 h 2062297"/>
              <a:gd name="connsiteX217" fmla="*/ 1062038 w 2640806"/>
              <a:gd name="connsiteY217" fmla="*/ 1407452 h 2062297"/>
              <a:gd name="connsiteX218" fmla="*/ 1014413 w 2640806"/>
              <a:gd name="connsiteY218" fmla="*/ 1388402 h 2062297"/>
              <a:gd name="connsiteX219" fmla="*/ 983457 w 2640806"/>
              <a:gd name="connsiteY219" fmla="*/ 1366971 h 2062297"/>
              <a:gd name="connsiteX220" fmla="*/ 942975 w 2640806"/>
              <a:gd name="connsiteY220" fmla="*/ 1343159 h 2062297"/>
              <a:gd name="connsiteX221" fmla="*/ 900113 w 2640806"/>
              <a:gd name="connsiteY221" fmla="*/ 1319346 h 2062297"/>
              <a:gd name="connsiteX222" fmla="*/ 912019 w 2640806"/>
              <a:gd name="connsiteY222" fmla="*/ 1364590 h 2062297"/>
              <a:gd name="connsiteX223" fmla="*/ 923925 w 2640806"/>
              <a:gd name="connsiteY223" fmla="*/ 1409834 h 2062297"/>
              <a:gd name="connsiteX224" fmla="*/ 938213 w 2640806"/>
              <a:gd name="connsiteY224" fmla="*/ 1450315 h 2062297"/>
              <a:gd name="connsiteX225" fmla="*/ 962025 w 2640806"/>
              <a:gd name="connsiteY225" fmla="*/ 1497940 h 2062297"/>
              <a:gd name="connsiteX226" fmla="*/ 971550 w 2640806"/>
              <a:gd name="connsiteY226" fmla="*/ 1550327 h 2062297"/>
              <a:gd name="connsiteX227" fmla="*/ 1002507 w 2640806"/>
              <a:gd name="connsiteY227" fmla="*/ 1614621 h 2062297"/>
              <a:gd name="connsiteX228" fmla="*/ 1021557 w 2640806"/>
              <a:gd name="connsiteY228" fmla="*/ 1647959 h 2062297"/>
              <a:gd name="connsiteX229" fmla="*/ 1035844 w 2640806"/>
              <a:gd name="connsiteY229" fmla="*/ 1671771 h 2062297"/>
              <a:gd name="connsiteX230" fmla="*/ 1102519 w 2640806"/>
              <a:gd name="connsiteY230" fmla="*/ 1678915 h 2062297"/>
              <a:gd name="connsiteX231" fmla="*/ 1154907 w 2640806"/>
              <a:gd name="connsiteY231" fmla="*/ 1697965 h 2062297"/>
              <a:gd name="connsiteX232" fmla="*/ 1171575 w 2640806"/>
              <a:gd name="connsiteY232" fmla="*/ 1709871 h 2062297"/>
              <a:gd name="connsiteX233" fmla="*/ 1176338 w 2640806"/>
              <a:gd name="connsiteY233" fmla="*/ 1717015 h 2062297"/>
              <a:gd name="connsiteX234" fmla="*/ 1178719 w 2640806"/>
              <a:gd name="connsiteY234" fmla="*/ 1726540 h 2062297"/>
              <a:gd name="connsiteX235" fmla="*/ 1181100 w 2640806"/>
              <a:gd name="connsiteY235" fmla="*/ 1728921 h 2062297"/>
              <a:gd name="connsiteX236" fmla="*/ 1240632 w 2640806"/>
              <a:gd name="connsiteY236" fmla="*/ 1790835 h 2062297"/>
              <a:gd name="connsiteX237" fmla="*/ 1273969 w 2640806"/>
              <a:gd name="connsiteY237" fmla="*/ 1819410 h 2062297"/>
              <a:gd name="connsiteX238" fmla="*/ 1304925 w 2640806"/>
              <a:gd name="connsiteY238" fmla="*/ 1845603 h 2062297"/>
              <a:gd name="connsiteX239" fmla="*/ 1359694 w 2640806"/>
              <a:gd name="connsiteY239" fmla="*/ 1907515 h 2062297"/>
              <a:gd name="connsiteX240" fmla="*/ 1295400 w 2640806"/>
              <a:gd name="connsiteY240" fmla="*/ 1864653 h 2062297"/>
              <a:gd name="connsiteX241" fmla="*/ 1233488 w 2640806"/>
              <a:gd name="connsiteY241" fmla="*/ 1824172 h 2062297"/>
              <a:gd name="connsiteX242" fmla="*/ 1183481 w 2640806"/>
              <a:gd name="connsiteY242" fmla="*/ 1795597 h 2062297"/>
              <a:gd name="connsiteX243" fmla="*/ 1140619 w 2640806"/>
              <a:gd name="connsiteY243" fmla="*/ 1745590 h 2062297"/>
              <a:gd name="connsiteX244" fmla="*/ 1121569 w 2640806"/>
              <a:gd name="connsiteY244" fmla="*/ 1726540 h 2062297"/>
              <a:gd name="connsiteX245" fmla="*/ 1128713 w 2640806"/>
              <a:gd name="connsiteY245" fmla="*/ 1790834 h 2062297"/>
              <a:gd name="connsiteX246" fmla="*/ 1143000 w 2640806"/>
              <a:gd name="connsiteY246" fmla="*/ 1817028 h 2062297"/>
              <a:gd name="connsiteX247" fmla="*/ 1123950 w 2640806"/>
              <a:gd name="connsiteY247" fmla="*/ 1867035 h 2062297"/>
              <a:gd name="connsiteX248" fmla="*/ 1097757 w 2640806"/>
              <a:gd name="connsiteY248" fmla="*/ 1931328 h 2062297"/>
              <a:gd name="connsiteX249" fmla="*/ 1071563 w 2640806"/>
              <a:gd name="connsiteY249" fmla="*/ 2062297 h 2062297"/>
              <a:gd name="connsiteX250" fmla="*/ 1081088 w 2640806"/>
              <a:gd name="connsiteY250" fmla="*/ 1924185 h 2062297"/>
              <a:gd name="connsiteX251" fmla="*/ 1100138 w 2640806"/>
              <a:gd name="connsiteY251" fmla="*/ 1876560 h 2062297"/>
              <a:gd name="connsiteX252" fmla="*/ 1116807 w 2640806"/>
              <a:gd name="connsiteY252" fmla="*/ 1821791 h 2062297"/>
              <a:gd name="connsiteX253" fmla="*/ 1088232 w 2640806"/>
              <a:gd name="connsiteY253" fmla="*/ 1740827 h 2062297"/>
              <a:gd name="connsiteX254" fmla="*/ 1057275 w 2640806"/>
              <a:gd name="connsiteY254" fmla="*/ 1717015 h 2062297"/>
              <a:gd name="connsiteX255" fmla="*/ 1062038 w 2640806"/>
              <a:gd name="connsiteY255" fmla="*/ 1788453 h 2062297"/>
              <a:gd name="connsiteX256" fmla="*/ 1035844 w 2640806"/>
              <a:gd name="connsiteY256" fmla="*/ 1831316 h 2062297"/>
              <a:gd name="connsiteX257" fmla="*/ 1007269 w 2640806"/>
              <a:gd name="connsiteY257" fmla="*/ 1881322 h 2062297"/>
              <a:gd name="connsiteX258" fmla="*/ 995363 w 2640806"/>
              <a:gd name="connsiteY258" fmla="*/ 1945616 h 2062297"/>
              <a:gd name="connsiteX259" fmla="*/ 973932 w 2640806"/>
              <a:gd name="connsiteY259" fmla="*/ 2026578 h 2062297"/>
              <a:gd name="connsiteX260" fmla="*/ 976313 w 2640806"/>
              <a:gd name="connsiteY260" fmla="*/ 1909897 h 2062297"/>
              <a:gd name="connsiteX261" fmla="*/ 1021557 w 2640806"/>
              <a:gd name="connsiteY261" fmla="*/ 1809885 h 2062297"/>
              <a:gd name="connsiteX262" fmla="*/ 1021557 w 2640806"/>
              <a:gd name="connsiteY262" fmla="*/ 1750352 h 2062297"/>
              <a:gd name="connsiteX263" fmla="*/ 985838 w 2640806"/>
              <a:gd name="connsiteY263" fmla="*/ 1697965 h 2062297"/>
              <a:gd name="connsiteX264" fmla="*/ 919163 w 2640806"/>
              <a:gd name="connsiteY264" fmla="*/ 1671771 h 2062297"/>
              <a:gd name="connsiteX265" fmla="*/ 876300 w 2640806"/>
              <a:gd name="connsiteY265" fmla="*/ 1638434 h 2062297"/>
              <a:gd name="connsiteX266" fmla="*/ 857250 w 2640806"/>
              <a:gd name="connsiteY266" fmla="*/ 1576521 h 2062297"/>
              <a:gd name="connsiteX267" fmla="*/ 862013 w 2640806"/>
              <a:gd name="connsiteY267" fmla="*/ 1528896 h 2062297"/>
              <a:gd name="connsiteX268" fmla="*/ 864394 w 2640806"/>
              <a:gd name="connsiteY268" fmla="*/ 1464602 h 2062297"/>
              <a:gd name="connsiteX269" fmla="*/ 866775 w 2640806"/>
              <a:gd name="connsiteY269" fmla="*/ 1400309 h 2062297"/>
              <a:gd name="connsiteX270" fmla="*/ 862013 w 2640806"/>
              <a:gd name="connsiteY270" fmla="*/ 1333634 h 2062297"/>
              <a:gd name="connsiteX271" fmla="*/ 804863 w 2640806"/>
              <a:gd name="connsiteY271" fmla="*/ 1305059 h 2062297"/>
              <a:gd name="connsiteX272" fmla="*/ 754857 w 2640806"/>
              <a:gd name="connsiteY272" fmla="*/ 1281246 h 2062297"/>
              <a:gd name="connsiteX273" fmla="*/ 692944 w 2640806"/>
              <a:gd name="connsiteY273" fmla="*/ 1250290 h 2062297"/>
              <a:gd name="connsiteX274" fmla="*/ 609600 w 2640806"/>
              <a:gd name="connsiteY274" fmla="*/ 1209809 h 2062297"/>
              <a:gd name="connsiteX275" fmla="*/ 566738 w 2640806"/>
              <a:gd name="connsiteY275" fmla="*/ 1183615 h 2062297"/>
              <a:gd name="connsiteX276" fmla="*/ 528638 w 2640806"/>
              <a:gd name="connsiteY276" fmla="*/ 1138371 h 2062297"/>
              <a:gd name="connsiteX277" fmla="*/ 523875 w 2640806"/>
              <a:gd name="connsiteY277" fmla="*/ 1109796 h 2062297"/>
              <a:gd name="connsiteX278" fmla="*/ 550069 w 2640806"/>
              <a:gd name="connsiteY278" fmla="*/ 1090746 h 2062297"/>
              <a:gd name="connsiteX279" fmla="*/ 561975 w 2640806"/>
              <a:gd name="connsiteY279" fmla="*/ 1064552 h 2062297"/>
              <a:gd name="connsiteX280" fmla="*/ 547688 w 2640806"/>
              <a:gd name="connsiteY280" fmla="*/ 1040740 h 2062297"/>
              <a:gd name="connsiteX281" fmla="*/ 490538 w 2640806"/>
              <a:gd name="connsiteY281" fmla="*/ 1076459 h 2062297"/>
              <a:gd name="connsiteX282" fmla="*/ 447675 w 2640806"/>
              <a:gd name="connsiteY282" fmla="*/ 1057409 h 2062297"/>
              <a:gd name="connsiteX283" fmla="*/ 454819 w 2640806"/>
              <a:gd name="connsiteY283" fmla="*/ 1026452 h 2062297"/>
              <a:gd name="connsiteX284" fmla="*/ 461963 w 2640806"/>
              <a:gd name="connsiteY284" fmla="*/ 988352 h 2062297"/>
              <a:gd name="connsiteX285" fmla="*/ 459582 w 2640806"/>
              <a:gd name="connsiteY285" fmla="*/ 976446 h 2062297"/>
              <a:gd name="connsiteX286" fmla="*/ 419100 w 2640806"/>
              <a:gd name="connsiteY286" fmla="*/ 959777 h 2062297"/>
              <a:gd name="connsiteX287" fmla="*/ 392907 w 2640806"/>
              <a:gd name="connsiteY287" fmla="*/ 905009 h 2062297"/>
              <a:gd name="connsiteX288" fmla="*/ 395288 w 2640806"/>
              <a:gd name="connsiteY288" fmla="*/ 857384 h 2062297"/>
              <a:gd name="connsiteX289" fmla="*/ 433388 w 2640806"/>
              <a:gd name="connsiteY289" fmla="*/ 835952 h 2062297"/>
              <a:gd name="connsiteX290" fmla="*/ 431007 w 2640806"/>
              <a:gd name="connsiteY290" fmla="*/ 800234 h 2062297"/>
              <a:gd name="connsiteX291" fmla="*/ 400050 w 2640806"/>
              <a:gd name="connsiteY291" fmla="*/ 819284 h 2062297"/>
              <a:gd name="connsiteX292" fmla="*/ 397669 w 2640806"/>
              <a:gd name="connsiteY292" fmla="*/ 781184 h 2062297"/>
              <a:gd name="connsiteX293" fmla="*/ 419100 w 2640806"/>
              <a:gd name="connsiteY293" fmla="*/ 743084 h 2062297"/>
              <a:gd name="connsiteX294" fmla="*/ 421482 w 2640806"/>
              <a:gd name="connsiteY294" fmla="*/ 695459 h 2062297"/>
              <a:gd name="connsiteX295" fmla="*/ 428625 w 2640806"/>
              <a:gd name="connsiteY295" fmla="*/ 669265 h 2062297"/>
              <a:gd name="connsiteX296" fmla="*/ 383382 w 2640806"/>
              <a:gd name="connsiteY296" fmla="*/ 669265 h 2062297"/>
              <a:gd name="connsiteX297" fmla="*/ 385763 w 2640806"/>
              <a:gd name="connsiteY297" fmla="*/ 619259 h 2062297"/>
              <a:gd name="connsiteX298" fmla="*/ 423863 w 2640806"/>
              <a:gd name="connsiteY298" fmla="*/ 602590 h 2062297"/>
              <a:gd name="connsiteX299" fmla="*/ 445294 w 2640806"/>
              <a:gd name="connsiteY299" fmla="*/ 562109 h 2062297"/>
              <a:gd name="connsiteX300" fmla="*/ 469107 w 2640806"/>
              <a:gd name="connsiteY300" fmla="*/ 526390 h 2062297"/>
              <a:gd name="connsiteX301" fmla="*/ 438150 w 2640806"/>
              <a:gd name="connsiteY301" fmla="*/ 519246 h 2062297"/>
              <a:gd name="connsiteX302" fmla="*/ 409575 w 2640806"/>
              <a:gd name="connsiteY302" fmla="*/ 521627 h 2062297"/>
              <a:gd name="connsiteX303" fmla="*/ 400050 w 2640806"/>
              <a:gd name="connsiteY303" fmla="*/ 552584 h 2062297"/>
              <a:gd name="connsiteX304" fmla="*/ 381000 w 2640806"/>
              <a:gd name="connsiteY304" fmla="*/ 588302 h 2062297"/>
              <a:gd name="connsiteX305" fmla="*/ 333375 w 2640806"/>
              <a:gd name="connsiteY305" fmla="*/ 614496 h 2062297"/>
              <a:gd name="connsiteX306" fmla="*/ 285750 w 2640806"/>
              <a:gd name="connsiteY306" fmla="*/ 635927 h 2062297"/>
              <a:gd name="connsiteX307" fmla="*/ 230982 w 2640806"/>
              <a:gd name="connsiteY307" fmla="*/ 643071 h 2062297"/>
              <a:gd name="connsiteX308" fmla="*/ 159544 w 2640806"/>
              <a:gd name="connsiteY308" fmla="*/ 631165 h 2062297"/>
              <a:gd name="connsiteX309" fmla="*/ 230982 w 2640806"/>
              <a:gd name="connsiteY309" fmla="*/ 612115 h 2062297"/>
              <a:gd name="connsiteX310" fmla="*/ 233363 w 2640806"/>
              <a:gd name="connsiteY310" fmla="*/ 581159 h 2062297"/>
              <a:gd name="connsiteX311" fmla="*/ 204788 w 2640806"/>
              <a:gd name="connsiteY311" fmla="*/ 557346 h 2062297"/>
              <a:gd name="connsiteX312" fmla="*/ 223838 w 2640806"/>
              <a:gd name="connsiteY312" fmla="*/ 531152 h 2062297"/>
              <a:gd name="connsiteX313" fmla="*/ 221457 w 2640806"/>
              <a:gd name="connsiteY313" fmla="*/ 495434 h 2062297"/>
              <a:gd name="connsiteX314" fmla="*/ 221457 w 2640806"/>
              <a:gd name="connsiteY314" fmla="*/ 495434 h 2062297"/>
              <a:gd name="connsiteX315" fmla="*/ 166688 w 2640806"/>
              <a:gd name="connsiteY315" fmla="*/ 500196 h 2062297"/>
              <a:gd name="connsiteX316" fmla="*/ 157163 w 2640806"/>
              <a:gd name="connsiteY316" fmla="*/ 533534 h 2062297"/>
              <a:gd name="connsiteX317" fmla="*/ 159544 w 2640806"/>
              <a:gd name="connsiteY317" fmla="*/ 478765 h 2062297"/>
              <a:gd name="connsiteX318" fmla="*/ 192882 w 2640806"/>
              <a:gd name="connsiteY318" fmla="*/ 433521 h 2062297"/>
              <a:gd name="connsiteX319" fmla="*/ 214313 w 2640806"/>
              <a:gd name="connsiteY319" fmla="*/ 414471 h 2062297"/>
              <a:gd name="connsiteX320" fmla="*/ 245269 w 2640806"/>
              <a:gd name="connsiteY320" fmla="*/ 393040 h 2062297"/>
              <a:gd name="connsiteX321" fmla="*/ 197644 w 2640806"/>
              <a:gd name="connsiteY321" fmla="*/ 378752 h 2062297"/>
              <a:gd name="connsiteX322" fmla="*/ 133350 w 2640806"/>
              <a:gd name="connsiteY322" fmla="*/ 378752 h 2062297"/>
              <a:gd name="connsiteX323" fmla="*/ 109538 w 2640806"/>
              <a:gd name="connsiteY323" fmla="*/ 378752 h 2062297"/>
              <a:gd name="connsiteX324" fmla="*/ 107157 w 2640806"/>
              <a:gd name="connsiteY324" fmla="*/ 433521 h 2062297"/>
              <a:gd name="connsiteX325" fmla="*/ 61913 w 2640806"/>
              <a:gd name="connsiteY325" fmla="*/ 378752 h 2062297"/>
              <a:gd name="connsiteX326" fmla="*/ 0 w 2640806"/>
              <a:gd name="connsiteY326" fmla="*/ 359702 h 2062297"/>
              <a:gd name="connsiteX327" fmla="*/ 0 w 2640806"/>
              <a:gd name="connsiteY327" fmla="*/ 338271 h 2062297"/>
              <a:gd name="connsiteX328" fmla="*/ 35719 w 2640806"/>
              <a:gd name="connsiteY328" fmla="*/ 314459 h 2062297"/>
              <a:gd name="connsiteX329" fmla="*/ 66675 w 2640806"/>
              <a:gd name="connsiteY329" fmla="*/ 273977 h 2062297"/>
              <a:gd name="connsiteX330" fmla="*/ 54769 w 2640806"/>
              <a:gd name="connsiteY330" fmla="*/ 238259 h 2062297"/>
              <a:gd name="connsiteX331" fmla="*/ 35719 w 2640806"/>
              <a:gd name="connsiteY331" fmla="*/ 214446 h 2062297"/>
              <a:gd name="connsiteX332" fmla="*/ 61913 w 2640806"/>
              <a:gd name="connsiteY332" fmla="*/ 200159 h 2062297"/>
              <a:gd name="connsiteX333" fmla="*/ 71438 w 2640806"/>
              <a:gd name="connsiteY333" fmla="*/ 159677 h 2062297"/>
              <a:gd name="connsiteX334" fmla="*/ 57150 w 2640806"/>
              <a:gd name="connsiteY334" fmla="*/ 123959 h 2062297"/>
              <a:gd name="connsiteX335" fmla="*/ 21432 w 2640806"/>
              <a:gd name="connsiteY335" fmla="*/ 81096 h 2062297"/>
              <a:gd name="connsiteX336" fmla="*/ 66675 w 2640806"/>
              <a:gd name="connsiteY336" fmla="*/ 57284 h 2062297"/>
              <a:gd name="connsiteX337" fmla="*/ 95250 w 2640806"/>
              <a:gd name="connsiteY337" fmla="*/ 47759 h 2062297"/>
              <a:gd name="connsiteX338" fmla="*/ 190500 w 2640806"/>
              <a:gd name="connsiteY338" fmla="*/ 134 h 2062297"/>
              <a:gd name="connsiteX339" fmla="*/ 269081 w 2640806"/>
              <a:gd name="connsiteY339" fmla="*/ 62046 h 2062297"/>
              <a:gd name="connsiteX340" fmla="*/ 404813 w 2640806"/>
              <a:gd name="connsiteY340" fmla="*/ 171583 h 206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Lst>
            <a:rect l="l" t="t" r="r" b="b"/>
            <a:pathLst>
              <a:path w="2640806" h="2062297">
                <a:moveTo>
                  <a:pt x="404813" y="171583"/>
                </a:moveTo>
                <a:lnTo>
                  <a:pt x="409575" y="219209"/>
                </a:lnTo>
                <a:lnTo>
                  <a:pt x="397669" y="278740"/>
                </a:lnTo>
                <a:lnTo>
                  <a:pt x="407194" y="321602"/>
                </a:lnTo>
                <a:lnTo>
                  <a:pt x="452438" y="354940"/>
                </a:lnTo>
                <a:lnTo>
                  <a:pt x="504825" y="378752"/>
                </a:lnTo>
                <a:lnTo>
                  <a:pt x="554832" y="366846"/>
                </a:lnTo>
                <a:lnTo>
                  <a:pt x="602457" y="369227"/>
                </a:lnTo>
                <a:lnTo>
                  <a:pt x="650082" y="373990"/>
                </a:lnTo>
                <a:lnTo>
                  <a:pt x="661988" y="402565"/>
                </a:lnTo>
                <a:lnTo>
                  <a:pt x="700088" y="431140"/>
                </a:lnTo>
                <a:lnTo>
                  <a:pt x="666750" y="447809"/>
                </a:lnTo>
                <a:lnTo>
                  <a:pt x="647700" y="469240"/>
                </a:lnTo>
                <a:lnTo>
                  <a:pt x="635794" y="509721"/>
                </a:lnTo>
                <a:lnTo>
                  <a:pt x="633413" y="545440"/>
                </a:lnTo>
                <a:lnTo>
                  <a:pt x="647700" y="559727"/>
                </a:lnTo>
                <a:lnTo>
                  <a:pt x="688182" y="552584"/>
                </a:lnTo>
                <a:lnTo>
                  <a:pt x="723900" y="557346"/>
                </a:lnTo>
                <a:lnTo>
                  <a:pt x="738188" y="583540"/>
                </a:lnTo>
                <a:lnTo>
                  <a:pt x="726282" y="612115"/>
                </a:lnTo>
                <a:lnTo>
                  <a:pt x="747713" y="633546"/>
                </a:lnTo>
                <a:lnTo>
                  <a:pt x="762000" y="647834"/>
                </a:lnTo>
                <a:lnTo>
                  <a:pt x="742950" y="664502"/>
                </a:lnTo>
                <a:lnTo>
                  <a:pt x="754857" y="690696"/>
                </a:lnTo>
                <a:lnTo>
                  <a:pt x="771525" y="704984"/>
                </a:lnTo>
                <a:lnTo>
                  <a:pt x="797719" y="697840"/>
                </a:lnTo>
                <a:lnTo>
                  <a:pt x="833438" y="724034"/>
                </a:lnTo>
                <a:lnTo>
                  <a:pt x="852488" y="766896"/>
                </a:lnTo>
                <a:lnTo>
                  <a:pt x="876300" y="804996"/>
                </a:lnTo>
                <a:lnTo>
                  <a:pt x="881063" y="833571"/>
                </a:lnTo>
                <a:lnTo>
                  <a:pt x="912019" y="831190"/>
                </a:lnTo>
                <a:lnTo>
                  <a:pt x="969169" y="826427"/>
                </a:lnTo>
                <a:lnTo>
                  <a:pt x="997744" y="826427"/>
                </a:lnTo>
                <a:lnTo>
                  <a:pt x="997744" y="793090"/>
                </a:lnTo>
                <a:lnTo>
                  <a:pt x="1021557" y="785946"/>
                </a:lnTo>
                <a:lnTo>
                  <a:pt x="1038225" y="816902"/>
                </a:lnTo>
                <a:lnTo>
                  <a:pt x="1078707" y="788327"/>
                </a:lnTo>
                <a:lnTo>
                  <a:pt x="1076325" y="754990"/>
                </a:lnTo>
                <a:lnTo>
                  <a:pt x="1078707" y="738321"/>
                </a:lnTo>
                <a:lnTo>
                  <a:pt x="1097757" y="735940"/>
                </a:lnTo>
                <a:lnTo>
                  <a:pt x="1107282" y="778802"/>
                </a:lnTo>
                <a:lnTo>
                  <a:pt x="1138238" y="747846"/>
                </a:lnTo>
                <a:lnTo>
                  <a:pt x="1181100" y="759752"/>
                </a:lnTo>
                <a:lnTo>
                  <a:pt x="1204913" y="771659"/>
                </a:lnTo>
                <a:lnTo>
                  <a:pt x="1221582" y="759752"/>
                </a:lnTo>
                <a:lnTo>
                  <a:pt x="1235869" y="731177"/>
                </a:lnTo>
                <a:lnTo>
                  <a:pt x="1273969" y="712127"/>
                </a:lnTo>
                <a:lnTo>
                  <a:pt x="1309688" y="738321"/>
                </a:lnTo>
                <a:lnTo>
                  <a:pt x="1335882" y="740702"/>
                </a:lnTo>
                <a:lnTo>
                  <a:pt x="1393032" y="726415"/>
                </a:lnTo>
                <a:lnTo>
                  <a:pt x="1419225" y="726415"/>
                </a:lnTo>
                <a:lnTo>
                  <a:pt x="1433513" y="690696"/>
                </a:lnTo>
                <a:lnTo>
                  <a:pt x="1466850" y="721652"/>
                </a:lnTo>
                <a:lnTo>
                  <a:pt x="1481138" y="738321"/>
                </a:lnTo>
                <a:lnTo>
                  <a:pt x="1512094" y="797852"/>
                </a:lnTo>
                <a:lnTo>
                  <a:pt x="1526382" y="835952"/>
                </a:lnTo>
                <a:lnTo>
                  <a:pt x="1543050" y="850240"/>
                </a:lnTo>
                <a:lnTo>
                  <a:pt x="1597819" y="866908"/>
                </a:lnTo>
                <a:cubicBezTo>
                  <a:pt x="1617266" y="873258"/>
                  <a:pt x="1600995" y="892309"/>
                  <a:pt x="1631157" y="902628"/>
                </a:cubicBezTo>
                <a:cubicBezTo>
                  <a:pt x="1646238" y="910963"/>
                  <a:pt x="1620838" y="943506"/>
                  <a:pt x="1645444" y="947872"/>
                </a:cubicBezTo>
                <a:cubicBezTo>
                  <a:pt x="1654969" y="955016"/>
                  <a:pt x="1666082" y="972478"/>
                  <a:pt x="1688307" y="969303"/>
                </a:cubicBezTo>
                <a:cubicBezTo>
                  <a:pt x="1703388" y="969700"/>
                  <a:pt x="1716088" y="971288"/>
                  <a:pt x="1731169" y="964541"/>
                </a:cubicBezTo>
                <a:cubicBezTo>
                  <a:pt x="1746250" y="957794"/>
                  <a:pt x="1767682" y="935172"/>
                  <a:pt x="1778794" y="928822"/>
                </a:cubicBezTo>
                <a:cubicBezTo>
                  <a:pt x="1789906" y="922472"/>
                  <a:pt x="1793082" y="916122"/>
                  <a:pt x="1814513" y="916916"/>
                </a:cubicBezTo>
                <a:cubicBezTo>
                  <a:pt x="1835944" y="917710"/>
                  <a:pt x="1847454" y="918503"/>
                  <a:pt x="1869282" y="924059"/>
                </a:cubicBezTo>
                <a:cubicBezTo>
                  <a:pt x="1891110" y="929615"/>
                  <a:pt x="1898254" y="935172"/>
                  <a:pt x="1907382" y="940728"/>
                </a:cubicBezTo>
                <a:cubicBezTo>
                  <a:pt x="1916510" y="946284"/>
                  <a:pt x="1926828" y="975256"/>
                  <a:pt x="1933575" y="978828"/>
                </a:cubicBezTo>
                <a:cubicBezTo>
                  <a:pt x="1940322" y="982400"/>
                  <a:pt x="1953419" y="973669"/>
                  <a:pt x="1962150" y="971685"/>
                </a:cubicBezTo>
                <a:cubicBezTo>
                  <a:pt x="1970881" y="969701"/>
                  <a:pt x="1978025" y="958588"/>
                  <a:pt x="1988344" y="955016"/>
                </a:cubicBezTo>
                <a:cubicBezTo>
                  <a:pt x="1998663" y="951444"/>
                  <a:pt x="2011760" y="930013"/>
                  <a:pt x="2024063" y="933585"/>
                </a:cubicBezTo>
                <a:cubicBezTo>
                  <a:pt x="2036366" y="937157"/>
                  <a:pt x="2048272" y="943506"/>
                  <a:pt x="2057400" y="950253"/>
                </a:cubicBezTo>
                <a:cubicBezTo>
                  <a:pt x="2066528" y="957000"/>
                  <a:pt x="2069704" y="975257"/>
                  <a:pt x="2081213" y="983591"/>
                </a:cubicBezTo>
                <a:lnTo>
                  <a:pt x="2109788" y="1024072"/>
                </a:lnTo>
                <a:cubicBezTo>
                  <a:pt x="2201069" y="1047488"/>
                  <a:pt x="2129631" y="1032009"/>
                  <a:pt x="2143125" y="1028834"/>
                </a:cubicBezTo>
                <a:cubicBezTo>
                  <a:pt x="2195909" y="1010974"/>
                  <a:pt x="2175273" y="1003038"/>
                  <a:pt x="2183607" y="995497"/>
                </a:cubicBezTo>
                <a:lnTo>
                  <a:pt x="2188369" y="945491"/>
                </a:lnTo>
                <a:cubicBezTo>
                  <a:pt x="2294335" y="953826"/>
                  <a:pt x="2209007" y="931600"/>
                  <a:pt x="2231232" y="938347"/>
                </a:cubicBezTo>
                <a:cubicBezTo>
                  <a:pt x="2253457" y="945094"/>
                  <a:pt x="2274094" y="963351"/>
                  <a:pt x="2300288" y="971685"/>
                </a:cubicBezTo>
                <a:cubicBezTo>
                  <a:pt x="2326482" y="980019"/>
                  <a:pt x="2366963" y="985178"/>
                  <a:pt x="2395538" y="997878"/>
                </a:cubicBezTo>
                <a:cubicBezTo>
                  <a:pt x="2424113" y="1010578"/>
                  <a:pt x="2445545" y="1025263"/>
                  <a:pt x="2459832" y="1035978"/>
                </a:cubicBezTo>
                <a:cubicBezTo>
                  <a:pt x="2474119" y="1046693"/>
                  <a:pt x="2481263" y="1072887"/>
                  <a:pt x="2488407" y="1083603"/>
                </a:cubicBezTo>
                <a:cubicBezTo>
                  <a:pt x="2495551" y="1094319"/>
                  <a:pt x="2499520" y="1111782"/>
                  <a:pt x="2507457" y="1116941"/>
                </a:cubicBezTo>
                <a:cubicBezTo>
                  <a:pt x="2518570" y="1121704"/>
                  <a:pt x="2532062" y="1119322"/>
                  <a:pt x="2543175" y="1124085"/>
                </a:cubicBezTo>
                <a:lnTo>
                  <a:pt x="2640806" y="1152658"/>
                </a:lnTo>
                <a:cubicBezTo>
                  <a:pt x="2598737" y="1144721"/>
                  <a:pt x="2559051" y="1158215"/>
                  <a:pt x="2516982" y="1150278"/>
                </a:cubicBezTo>
                <a:cubicBezTo>
                  <a:pt x="2507457" y="1147897"/>
                  <a:pt x="2502694" y="1157422"/>
                  <a:pt x="2493169" y="1155041"/>
                </a:cubicBezTo>
                <a:cubicBezTo>
                  <a:pt x="2470150" y="1149485"/>
                  <a:pt x="2466182" y="1132022"/>
                  <a:pt x="2443163" y="1126466"/>
                </a:cubicBezTo>
                <a:cubicBezTo>
                  <a:pt x="2432050" y="1123291"/>
                  <a:pt x="2451894" y="1093922"/>
                  <a:pt x="2440781" y="1090747"/>
                </a:cubicBezTo>
                <a:cubicBezTo>
                  <a:pt x="2432843" y="1089160"/>
                  <a:pt x="2427288" y="1054234"/>
                  <a:pt x="2419350" y="1052647"/>
                </a:cubicBezTo>
                <a:cubicBezTo>
                  <a:pt x="2411413" y="1043916"/>
                  <a:pt x="2385219" y="1047885"/>
                  <a:pt x="2371725" y="1043122"/>
                </a:cubicBezTo>
                <a:cubicBezTo>
                  <a:pt x="2358231" y="1038359"/>
                  <a:pt x="2339579" y="1026056"/>
                  <a:pt x="2319338" y="1019309"/>
                </a:cubicBezTo>
                <a:cubicBezTo>
                  <a:pt x="2298700" y="1016134"/>
                  <a:pt x="2261394" y="996290"/>
                  <a:pt x="2240756" y="993115"/>
                </a:cubicBezTo>
                <a:cubicBezTo>
                  <a:pt x="2224881" y="990734"/>
                  <a:pt x="2239963" y="1014547"/>
                  <a:pt x="2224088" y="1012166"/>
                </a:cubicBezTo>
                <a:cubicBezTo>
                  <a:pt x="2207419" y="1010578"/>
                  <a:pt x="2195513" y="1054235"/>
                  <a:pt x="2178844" y="1052647"/>
                </a:cubicBezTo>
                <a:cubicBezTo>
                  <a:pt x="2157413" y="1049472"/>
                  <a:pt x="2138363" y="1084397"/>
                  <a:pt x="2116932" y="1081222"/>
                </a:cubicBezTo>
                <a:cubicBezTo>
                  <a:pt x="2097882" y="1074872"/>
                  <a:pt x="2090738" y="1070903"/>
                  <a:pt x="2071688" y="1064553"/>
                </a:cubicBezTo>
                <a:cubicBezTo>
                  <a:pt x="2047875" y="1058203"/>
                  <a:pt x="2059782" y="1035185"/>
                  <a:pt x="2035969" y="1028835"/>
                </a:cubicBezTo>
                <a:cubicBezTo>
                  <a:pt x="2032000" y="1026454"/>
                  <a:pt x="2049463" y="1012166"/>
                  <a:pt x="2045494" y="1009785"/>
                </a:cubicBezTo>
                <a:cubicBezTo>
                  <a:pt x="2032794" y="1008197"/>
                  <a:pt x="2020094" y="1016135"/>
                  <a:pt x="2007394" y="1014547"/>
                </a:cubicBezTo>
                <a:cubicBezTo>
                  <a:pt x="1996282" y="1012960"/>
                  <a:pt x="1985169" y="1044709"/>
                  <a:pt x="1974057" y="1043122"/>
                </a:cubicBezTo>
                <a:cubicBezTo>
                  <a:pt x="1959769" y="1039153"/>
                  <a:pt x="1947863" y="1051854"/>
                  <a:pt x="1933575" y="1047885"/>
                </a:cubicBezTo>
                <a:cubicBezTo>
                  <a:pt x="1916113" y="1043122"/>
                  <a:pt x="1908175" y="1024073"/>
                  <a:pt x="1890713" y="1019310"/>
                </a:cubicBezTo>
                <a:cubicBezTo>
                  <a:pt x="1880394" y="1016929"/>
                  <a:pt x="1865313" y="971685"/>
                  <a:pt x="1854994" y="969304"/>
                </a:cubicBezTo>
                <a:cubicBezTo>
                  <a:pt x="1839119" y="965335"/>
                  <a:pt x="1830388" y="975654"/>
                  <a:pt x="1814513" y="971685"/>
                </a:cubicBezTo>
                <a:cubicBezTo>
                  <a:pt x="1793875" y="968510"/>
                  <a:pt x="1799432" y="1003435"/>
                  <a:pt x="1778794" y="1000260"/>
                </a:cubicBezTo>
                <a:cubicBezTo>
                  <a:pt x="1761332" y="993910"/>
                  <a:pt x="1739106" y="1037566"/>
                  <a:pt x="1721644" y="1031216"/>
                </a:cubicBezTo>
                <a:cubicBezTo>
                  <a:pt x="1708944" y="1024866"/>
                  <a:pt x="1684338" y="1037566"/>
                  <a:pt x="1671638" y="1031216"/>
                </a:cubicBezTo>
                <a:cubicBezTo>
                  <a:pt x="1662907" y="1023278"/>
                  <a:pt x="1639888" y="1017723"/>
                  <a:pt x="1631157" y="1009785"/>
                </a:cubicBezTo>
                <a:cubicBezTo>
                  <a:pt x="1620441" y="1001054"/>
                  <a:pt x="1612900" y="1002641"/>
                  <a:pt x="1604963" y="993116"/>
                </a:cubicBezTo>
                <a:cubicBezTo>
                  <a:pt x="1597026" y="983591"/>
                  <a:pt x="1590676" y="961366"/>
                  <a:pt x="1583532" y="952635"/>
                </a:cubicBezTo>
                <a:cubicBezTo>
                  <a:pt x="1576388" y="948666"/>
                  <a:pt x="1569244" y="923266"/>
                  <a:pt x="1562100" y="919297"/>
                </a:cubicBezTo>
                <a:lnTo>
                  <a:pt x="1516857" y="926440"/>
                </a:lnTo>
                <a:lnTo>
                  <a:pt x="1471613" y="897865"/>
                </a:lnTo>
                <a:lnTo>
                  <a:pt x="1438275" y="847859"/>
                </a:lnTo>
                <a:lnTo>
                  <a:pt x="1433513" y="819284"/>
                </a:lnTo>
                <a:lnTo>
                  <a:pt x="1409700" y="804996"/>
                </a:lnTo>
                <a:lnTo>
                  <a:pt x="1369219" y="807377"/>
                </a:lnTo>
                <a:lnTo>
                  <a:pt x="1309688" y="807377"/>
                </a:lnTo>
                <a:lnTo>
                  <a:pt x="1281113" y="812140"/>
                </a:lnTo>
                <a:lnTo>
                  <a:pt x="1257300" y="835952"/>
                </a:lnTo>
                <a:lnTo>
                  <a:pt x="1221582" y="838334"/>
                </a:lnTo>
                <a:lnTo>
                  <a:pt x="1188244" y="835952"/>
                </a:lnTo>
                <a:lnTo>
                  <a:pt x="1143000" y="821665"/>
                </a:lnTo>
                <a:lnTo>
                  <a:pt x="1109663" y="838334"/>
                </a:lnTo>
                <a:lnTo>
                  <a:pt x="1083469" y="866909"/>
                </a:lnTo>
                <a:lnTo>
                  <a:pt x="1054894" y="885959"/>
                </a:lnTo>
                <a:lnTo>
                  <a:pt x="1064419" y="926440"/>
                </a:lnTo>
                <a:lnTo>
                  <a:pt x="1059657" y="985971"/>
                </a:lnTo>
                <a:lnTo>
                  <a:pt x="1038225" y="933584"/>
                </a:lnTo>
                <a:lnTo>
                  <a:pt x="1028700" y="902627"/>
                </a:lnTo>
                <a:lnTo>
                  <a:pt x="1009650" y="897865"/>
                </a:lnTo>
                <a:lnTo>
                  <a:pt x="997744" y="921677"/>
                </a:lnTo>
                <a:lnTo>
                  <a:pt x="969169" y="924059"/>
                </a:lnTo>
                <a:lnTo>
                  <a:pt x="935832" y="916915"/>
                </a:lnTo>
                <a:lnTo>
                  <a:pt x="912019" y="935965"/>
                </a:lnTo>
                <a:lnTo>
                  <a:pt x="873919" y="945490"/>
                </a:lnTo>
                <a:lnTo>
                  <a:pt x="842963" y="935965"/>
                </a:lnTo>
                <a:lnTo>
                  <a:pt x="802482" y="912152"/>
                </a:lnTo>
                <a:lnTo>
                  <a:pt x="785813" y="881196"/>
                </a:lnTo>
                <a:lnTo>
                  <a:pt x="776288" y="866909"/>
                </a:lnTo>
                <a:lnTo>
                  <a:pt x="800100" y="850240"/>
                </a:lnTo>
                <a:lnTo>
                  <a:pt x="800100" y="793090"/>
                </a:lnTo>
                <a:lnTo>
                  <a:pt x="776288" y="783565"/>
                </a:lnTo>
                <a:lnTo>
                  <a:pt x="719138" y="788327"/>
                </a:lnTo>
                <a:lnTo>
                  <a:pt x="688182" y="781184"/>
                </a:lnTo>
                <a:lnTo>
                  <a:pt x="673894" y="754990"/>
                </a:lnTo>
                <a:lnTo>
                  <a:pt x="652463" y="731177"/>
                </a:lnTo>
                <a:lnTo>
                  <a:pt x="619125" y="709746"/>
                </a:lnTo>
                <a:lnTo>
                  <a:pt x="590550" y="716890"/>
                </a:lnTo>
                <a:lnTo>
                  <a:pt x="566738" y="719271"/>
                </a:lnTo>
                <a:lnTo>
                  <a:pt x="569119" y="750227"/>
                </a:lnTo>
                <a:lnTo>
                  <a:pt x="604838" y="764515"/>
                </a:lnTo>
                <a:lnTo>
                  <a:pt x="571500" y="778802"/>
                </a:lnTo>
                <a:lnTo>
                  <a:pt x="545307" y="795471"/>
                </a:lnTo>
                <a:lnTo>
                  <a:pt x="569119" y="814521"/>
                </a:lnTo>
                <a:lnTo>
                  <a:pt x="550069" y="833571"/>
                </a:lnTo>
                <a:lnTo>
                  <a:pt x="523875" y="840715"/>
                </a:lnTo>
                <a:lnTo>
                  <a:pt x="511969" y="862146"/>
                </a:lnTo>
                <a:lnTo>
                  <a:pt x="535782" y="883577"/>
                </a:lnTo>
                <a:lnTo>
                  <a:pt x="542925" y="914534"/>
                </a:lnTo>
                <a:lnTo>
                  <a:pt x="557213" y="947871"/>
                </a:lnTo>
                <a:lnTo>
                  <a:pt x="533400" y="955015"/>
                </a:lnTo>
                <a:lnTo>
                  <a:pt x="528638" y="988352"/>
                </a:lnTo>
                <a:lnTo>
                  <a:pt x="550069" y="1002640"/>
                </a:lnTo>
                <a:lnTo>
                  <a:pt x="573882" y="990734"/>
                </a:lnTo>
                <a:lnTo>
                  <a:pt x="588169" y="1012165"/>
                </a:lnTo>
                <a:lnTo>
                  <a:pt x="588169" y="1012165"/>
                </a:lnTo>
                <a:lnTo>
                  <a:pt x="614363" y="1038359"/>
                </a:lnTo>
                <a:lnTo>
                  <a:pt x="602457" y="1064552"/>
                </a:lnTo>
                <a:lnTo>
                  <a:pt x="588169" y="1081221"/>
                </a:lnTo>
                <a:lnTo>
                  <a:pt x="600075" y="1119321"/>
                </a:lnTo>
                <a:lnTo>
                  <a:pt x="609600" y="1138371"/>
                </a:lnTo>
                <a:lnTo>
                  <a:pt x="609600" y="1138371"/>
                </a:lnTo>
                <a:lnTo>
                  <a:pt x="640557" y="1155040"/>
                </a:lnTo>
                <a:lnTo>
                  <a:pt x="642938" y="1188377"/>
                </a:lnTo>
                <a:lnTo>
                  <a:pt x="681038" y="1205046"/>
                </a:lnTo>
                <a:lnTo>
                  <a:pt x="781050" y="1228859"/>
                </a:lnTo>
                <a:lnTo>
                  <a:pt x="797719" y="1245527"/>
                </a:lnTo>
                <a:lnTo>
                  <a:pt x="828675" y="1262196"/>
                </a:lnTo>
                <a:lnTo>
                  <a:pt x="852488" y="1238384"/>
                </a:lnTo>
                <a:lnTo>
                  <a:pt x="864394" y="1262196"/>
                </a:lnTo>
                <a:lnTo>
                  <a:pt x="926307" y="1269340"/>
                </a:lnTo>
                <a:lnTo>
                  <a:pt x="940594" y="1286009"/>
                </a:lnTo>
                <a:lnTo>
                  <a:pt x="966788" y="1326490"/>
                </a:lnTo>
                <a:lnTo>
                  <a:pt x="1004888" y="1350302"/>
                </a:lnTo>
                <a:lnTo>
                  <a:pt x="1064419" y="1376496"/>
                </a:lnTo>
                <a:lnTo>
                  <a:pt x="1104900" y="1395546"/>
                </a:lnTo>
                <a:lnTo>
                  <a:pt x="1152525" y="1395546"/>
                </a:lnTo>
                <a:lnTo>
                  <a:pt x="1216819" y="1409834"/>
                </a:lnTo>
                <a:lnTo>
                  <a:pt x="1283494" y="1424121"/>
                </a:lnTo>
                <a:lnTo>
                  <a:pt x="1323975" y="1466984"/>
                </a:lnTo>
                <a:lnTo>
                  <a:pt x="1369219" y="1514609"/>
                </a:lnTo>
                <a:cubicBezTo>
                  <a:pt x="1385094" y="1536437"/>
                  <a:pt x="1385094" y="1550725"/>
                  <a:pt x="1400175" y="1576522"/>
                </a:cubicBezTo>
                <a:cubicBezTo>
                  <a:pt x="1415256" y="1602319"/>
                  <a:pt x="1443038" y="1653913"/>
                  <a:pt x="1459707" y="1669391"/>
                </a:cubicBezTo>
                <a:cubicBezTo>
                  <a:pt x="1476376" y="1684869"/>
                  <a:pt x="1503363" y="1682091"/>
                  <a:pt x="1519238" y="1690822"/>
                </a:cubicBezTo>
                <a:cubicBezTo>
                  <a:pt x="1535113" y="1699553"/>
                  <a:pt x="1552576" y="1684869"/>
                  <a:pt x="1564482" y="1690822"/>
                </a:cubicBezTo>
                <a:cubicBezTo>
                  <a:pt x="1576388" y="1696775"/>
                  <a:pt x="1602979" y="1701140"/>
                  <a:pt x="1614488" y="1707490"/>
                </a:cubicBezTo>
                <a:cubicBezTo>
                  <a:pt x="1625997" y="1713840"/>
                  <a:pt x="1624409" y="1699552"/>
                  <a:pt x="1638300" y="1712252"/>
                </a:cubicBezTo>
                <a:cubicBezTo>
                  <a:pt x="1652191" y="1724952"/>
                  <a:pt x="1674416" y="1745193"/>
                  <a:pt x="1693069" y="1764640"/>
                </a:cubicBezTo>
                <a:cubicBezTo>
                  <a:pt x="1711722" y="1784087"/>
                  <a:pt x="1710135" y="1803137"/>
                  <a:pt x="1719263" y="1817028"/>
                </a:cubicBezTo>
                <a:cubicBezTo>
                  <a:pt x="1728391" y="1830919"/>
                  <a:pt x="1756568" y="1872194"/>
                  <a:pt x="1754981" y="1876559"/>
                </a:cubicBezTo>
                <a:cubicBezTo>
                  <a:pt x="1739900" y="1865446"/>
                  <a:pt x="1720056" y="1842428"/>
                  <a:pt x="1704975" y="1831315"/>
                </a:cubicBezTo>
                <a:cubicBezTo>
                  <a:pt x="1694656" y="1821790"/>
                  <a:pt x="1703388" y="1797978"/>
                  <a:pt x="1693069" y="1788453"/>
                </a:cubicBezTo>
                <a:cubicBezTo>
                  <a:pt x="1680369" y="1777341"/>
                  <a:pt x="1660525" y="1759084"/>
                  <a:pt x="1647825" y="1747972"/>
                </a:cubicBezTo>
                <a:cubicBezTo>
                  <a:pt x="1634331" y="1737653"/>
                  <a:pt x="1623219" y="1734479"/>
                  <a:pt x="1609725" y="1724160"/>
                </a:cubicBezTo>
                <a:cubicBezTo>
                  <a:pt x="1593056" y="1712254"/>
                  <a:pt x="1583532" y="1728922"/>
                  <a:pt x="1566863" y="1717016"/>
                </a:cubicBezTo>
                <a:cubicBezTo>
                  <a:pt x="1556544" y="1706697"/>
                  <a:pt x="1536701" y="1727335"/>
                  <a:pt x="1526382" y="1717016"/>
                </a:cubicBezTo>
                <a:cubicBezTo>
                  <a:pt x="1516063" y="1705903"/>
                  <a:pt x="1493838" y="1718604"/>
                  <a:pt x="1483519" y="1707491"/>
                </a:cubicBezTo>
                <a:cubicBezTo>
                  <a:pt x="1479550" y="1700347"/>
                  <a:pt x="1451769" y="1702729"/>
                  <a:pt x="1447800" y="1695585"/>
                </a:cubicBezTo>
                <a:cubicBezTo>
                  <a:pt x="1440656" y="1682885"/>
                  <a:pt x="1426369" y="1670185"/>
                  <a:pt x="1419225" y="1657485"/>
                </a:cubicBezTo>
                <a:cubicBezTo>
                  <a:pt x="1414463" y="1647960"/>
                  <a:pt x="1416844" y="1638435"/>
                  <a:pt x="1412082" y="1628910"/>
                </a:cubicBezTo>
                <a:lnTo>
                  <a:pt x="1343025" y="1528896"/>
                </a:lnTo>
                <a:lnTo>
                  <a:pt x="1297782" y="1483652"/>
                </a:lnTo>
                <a:lnTo>
                  <a:pt x="1262063" y="1450315"/>
                </a:lnTo>
                <a:lnTo>
                  <a:pt x="1228725" y="1431265"/>
                </a:lnTo>
                <a:lnTo>
                  <a:pt x="1159669" y="1426502"/>
                </a:lnTo>
                <a:lnTo>
                  <a:pt x="1102519" y="1424121"/>
                </a:lnTo>
                <a:lnTo>
                  <a:pt x="1062038" y="1407452"/>
                </a:lnTo>
                <a:lnTo>
                  <a:pt x="1014413" y="1388402"/>
                </a:lnTo>
                <a:lnTo>
                  <a:pt x="983457" y="1366971"/>
                </a:lnTo>
                <a:lnTo>
                  <a:pt x="942975" y="1343159"/>
                </a:lnTo>
                <a:lnTo>
                  <a:pt x="900113" y="1319346"/>
                </a:lnTo>
                <a:lnTo>
                  <a:pt x="912019" y="1364590"/>
                </a:lnTo>
                <a:lnTo>
                  <a:pt x="923925" y="1409834"/>
                </a:lnTo>
                <a:lnTo>
                  <a:pt x="938213" y="1450315"/>
                </a:lnTo>
                <a:lnTo>
                  <a:pt x="962025" y="1497940"/>
                </a:lnTo>
                <a:lnTo>
                  <a:pt x="971550" y="1550327"/>
                </a:lnTo>
                <a:lnTo>
                  <a:pt x="1002507" y="1614621"/>
                </a:lnTo>
                <a:lnTo>
                  <a:pt x="1021557" y="1647959"/>
                </a:lnTo>
                <a:lnTo>
                  <a:pt x="1035844" y="1671771"/>
                </a:lnTo>
                <a:lnTo>
                  <a:pt x="1102519" y="1678915"/>
                </a:lnTo>
                <a:lnTo>
                  <a:pt x="1154907" y="1697965"/>
                </a:lnTo>
                <a:cubicBezTo>
                  <a:pt x="1160463" y="1701934"/>
                  <a:pt x="1166472" y="1705335"/>
                  <a:pt x="1171575" y="1709871"/>
                </a:cubicBezTo>
                <a:cubicBezTo>
                  <a:pt x="1173714" y="1711772"/>
                  <a:pt x="1175211" y="1714384"/>
                  <a:pt x="1176338" y="1717015"/>
                </a:cubicBezTo>
                <a:cubicBezTo>
                  <a:pt x="1177627" y="1720023"/>
                  <a:pt x="1178719" y="1726540"/>
                  <a:pt x="1178719" y="1726540"/>
                </a:cubicBezTo>
                <a:lnTo>
                  <a:pt x="1181100" y="1728921"/>
                </a:lnTo>
                <a:cubicBezTo>
                  <a:pt x="1190625" y="1737255"/>
                  <a:pt x="1225154" y="1775754"/>
                  <a:pt x="1240632" y="1790835"/>
                </a:cubicBezTo>
                <a:cubicBezTo>
                  <a:pt x="1256110" y="1805916"/>
                  <a:pt x="1262460" y="1807901"/>
                  <a:pt x="1273969" y="1819410"/>
                </a:cubicBezTo>
                <a:lnTo>
                  <a:pt x="1304925" y="1845603"/>
                </a:lnTo>
                <a:lnTo>
                  <a:pt x="1359694" y="1907515"/>
                </a:lnTo>
                <a:cubicBezTo>
                  <a:pt x="1331119" y="1890847"/>
                  <a:pt x="1323975" y="1881321"/>
                  <a:pt x="1295400" y="1864653"/>
                </a:cubicBezTo>
                <a:cubicBezTo>
                  <a:pt x="1271588" y="1852747"/>
                  <a:pt x="1257300" y="1836078"/>
                  <a:pt x="1233488" y="1824172"/>
                </a:cubicBezTo>
                <a:lnTo>
                  <a:pt x="1183481" y="1795597"/>
                </a:lnTo>
                <a:lnTo>
                  <a:pt x="1140619" y="1745590"/>
                </a:lnTo>
                <a:lnTo>
                  <a:pt x="1121569" y="1726540"/>
                </a:lnTo>
                <a:lnTo>
                  <a:pt x="1128713" y="1790834"/>
                </a:lnTo>
                <a:cubicBezTo>
                  <a:pt x="1129904" y="1806312"/>
                  <a:pt x="1143794" y="1804328"/>
                  <a:pt x="1143000" y="1817028"/>
                </a:cubicBezTo>
                <a:cubicBezTo>
                  <a:pt x="1142206" y="1829728"/>
                  <a:pt x="1129109" y="1848382"/>
                  <a:pt x="1123950" y="1867035"/>
                </a:cubicBezTo>
                <a:cubicBezTo>
                  <a:pt x="1118791" y="1885688"/>
                  <a:pt x="1104504" y="1896403"/>
                  <a:pt x="1097757" y="1931328"/>
                </a:cubicBezTo>
                <a:lnTo>
                  <a:pt x="1071563" y="2062297"/>
                </a:lnTo>
                <a:cubicBezTo>
                  <a:pt x="1074738" y="2006735"/>
                  <a:pt x="1077913" y="1979747"/>
                  <a:pt x="1081088" y="1924185"/>
                </a:cubicBezTo>
                <a:cubicBezTo>
                  <a:pt x="1083469" y="1900372"/>
                  <a:pt x="1097757" y="1900373"/>
                  <a:pt x="1100138" y="1876560"/>
                </a:cubicBezTo>
                <a:cubicBezTo>
                  <a:pt x="1098550" y="1855129"/>
                  <a:pt x="1118395" y="1843222"/>
                  <a:pt x="1116807" y="1821791"/>
                </a:cubicBezTo>
                <a:lnTo>
                  <a:pt x="1088232" y="1740827"/>
                </a:lnTo>
                <a:lnTo>
                  <a:pt x="1057275" y="1717015"/>
                </a:lnTo>
                <a:cubicBezTo>
                  <a:pt x="1050131" y="1721381"/>
                  <a:pt x="1065610" y="1769403"/>
                  <a:pt x="1062038" y="1788453"/>
                </a:cubicBezTo>
                <a:cubicBezTo>
                  <a:pt x="1058466" y="1807503"/>
                  <a:pt x="1042194" y="1812266"/>
                  <a:pt x="1035844" y="1831316"/>
                </a:cubicBezTo>
                <a:cubicBezTo>
                  <a:pt x="1029494" y="1850366"/>
                  <a:pt x="1012825" y="1857113"/>
                  <a:pt x="1007269" y="1881322"/>
                </a:cubicBezTo>
                <a:cubicBezTo>
                  <a:pt x="1001713" y="1905531"/>
                  <a:pt x="1002110" y="1919422"/>
                  <a:pt x="995363" y="1945616"/>
                </a:cubicBezTo>
                <a:lnTo>
                  <a:pt x="973932" y="2026578"/>
                </a:lnTo>
                <a:cubicBezTo>
                  <a:pt x="980282" y="1982922"/>
                  <a:pt x="969963" y="1953553"/>
                  <a:pt x="976313" y="1909897"/>
                </a:cubicBezTo>
                <a:cubicBezTo>
                  <a:pt x="988219" y="1870210"/>
                  <a:pt x="1009651" y="1849572"/>
                  <a:pt x="1021557" y="1809885"/>
                </a:cubicBezTo>
                <a:lnTo>
                  <a:pt x="1021557" y="1750352"/>
                </a:lnTo>
                <a:lnTo>
                  <a:pt x="985838" y="1697965"/>
                </a:lnTo>
                <a:lnTo>
                  <a:pt x="919163" y="1671771"/>
                </a:lnTo>
                <a:lnTo>
                  <a:pt x="876300" y="1638434"/>
                </a:lnTo>
                <a:lnTo>
                  <a:pt x="857250" y="1576521"/>
                </a:lnTo>
                <a:lnTo>
                  <a:pt x="862013" y="1528896"/>
                </a:lnTo>
                <a:cubicBezTo>
                  <a:pt x="862807" y="1507465"/>
                  <a:pt x="863600" y="1486033"/>
                  <a:pt x="864394" y="1464602"/>
                </a:cubicBezTo>
                <a:cubicBezTo>
                  <a:pt x="865188" y="1443171"/>
                  <a:pt x="865981" y="1421740"/>
                  <a:pt x="866775" y="1400309"/>
                </a:cubicBezTo>
                <a:lnTo>
                  <a:pt x="862013" y="1333634"/>
                </a:lnTo>
                <a:lnTo>
                  <a:pt x="804863" y="1305059"/>
                </a:lnTo>
                <a:lnTo>
                  <a:pt x="754857" y="1281246"/>
                </a:lnTo>
                <a:lnTo>
                  <a:pt x="692944" y="1250290"/>
                </a:lnTo>
                <a:lnTo>
                  <a:pt x="609600" y="1209809"/>
                </a:lnTo>
                <a:lnTo>
                  <a:pt x="566738" y="1183615"/>
                </a:lnTo>
                <a:lnTo>
                  <a:pt x="528638" y="1138371"/>
                </a:lnTo>
                <a:lnTo>
                  <a:pt x="523875" y="1109796"/>
                </a:lnTo>
                <a:lnTo>
                  <a:pt x="550069" y="1090746"/>
                </a:lnTo>
                <a:lnTo>
                  <a:pt x="561975" y="1064552"/>
                </a:lnTo>
                <a:lnTo>
                  <a:pt x="547688" y="1040740"/>
                </a:lnTo>
                <a:lnTo>
                  <a:pt x="490538" y="1076459"/>
                </a:lnTo>
                <a:lnTo>
                  <a:pt x="447675" y="1057409"/>
                </a:lnTo>
                <a:lnTo>
                  <a:pt x="454819" y="1026452"/>
                </a:lnTo>
                <a:lnTo>
                  <a:pt x="461963" y="988352"/>
                </a:lnTo>
                <a:lnTo>
                  <a:pt x="459582" y="976446"/>
                </a:lnTo>
                <a:lnTo>
                  <a:pt x="419100" y="959777"/>
                </a:lnTo>
                <a:lnTo>
                  <a:pt x="392907" y="905009"/>
                </a:lnTo>
                <a:lnTo>
                  <a:pt x="395288" y="857384"/>
                </a:lnTo>
                <a:lnTo>
                  <a:pt x="433388" y="835952"/>
                </a:lnTo>
                <a:lnTo>
                  <a:pt x="431007" y="800234"/>
                </a:lnTo>
                <a:lnTo>
                  <a:pt x="400050" y="819284"/>
                </a:lnTo>
                <a:lnTo>
                  <a:pt x="397669" y="781184"/>
                </a:lnTo>
                <a:lnTo>
                  <a:pt x="419100" y="743084"/>
                </a:lnTo>
                <a:lnTo>
                  <a:pt x="421482" y="695459"/>
                </a:lnTo>
                <a:lnTo>
                  <a:pt x="428625" y="669265"/>
                </a:lnTo>
                <a:lnTo>
                  <a:pt x="383382" y="669265"/>
                </a:lnTo>
                <a:lnTo>
                  <a:pt x="385763" y="619259"/>
                </a:lnTo>
                <a:lnTo>
                  <a:pt x="423863" y="602590"/>
                </a:lnTo>
                <a:lnTo>
                  <a:pt x="445294" y="562109"/>
                </a:lnTo>
                <a:lnTo>
                  <a:pt x="469107" y="526390"/>
                </a:lnTo>
                <a:lnTo>
                  <a:pt x="438150" y="519246"/>
                </a:lnTo>
                <a:lnTo>
                  <a:pt x="409575" y="521627"/>
                </a:lnTo>
                <a:lnTo>
                  <a:pt x="400050" y="552584"/>
                </a:lnTo>
                <a:lnTo>
                  <a:pt x="381000" y="588302"/>
                </a:lnTo>
                <a:lnTo>
                  <a:pt x="333375" y="614496"/>
                </a:lnTo>
                <a:lnTo>
                  <a:pt x="285750" y="635927"/>
                </a:lnTo>
                <a:lnTo>
                  <a:pt x="230982" y="643071"/>
                </a:lnTo>
                <a:lnTo>
                  <a:pt x="159544" y="631165"/>
                </a:lnTo>
                <a:lnTo>
                  <a:pt x="230982" y="612115"/>
                </a:lnTo>
                <a:lnTo>
                  <a:pt x="233363" y="581159"/>
                </a:lnTo>
                <a:lnTo>
                  <a:pt x="204788" y="557346"/>
                </a:lnTo>
                <a:lnTo>
                  <a:pt x="223838" y="531152"/>
                </a:lnTo>
                <a:lnTo>
                  <a:pt x="221457" y="495434"/>
                </a:lnTo>
                <a:lnTo>
                  <a:pt x="221457" y="495434"/>
                </a:lnTo>
                <a:lnTo>
                  <a:pt x="166688" y="500196"/>
                </a:lnTo>
                <a:lnTo>
                  <a:pt x="157163" y="533534"/>
                </a:lnTo>
                <a:cubicBezTo>
                  <a:pt x="157957" y="515278"/>
                  <a:pt x="158750" y="497021"/>
                  <a:pt x="159544" y="478765"/>
                </a:cubicBezTo>
                <a:lnTo>
                  <a:pt x="192882" y="433521"/>
                </a:lnTo>
                <a:lnTo>
                  <a:pt x="214313" y="414471"/>
                </a:lnTo>
                <a:lnTo>
                  <a:pt x="245269" y="393040"/>
                </a:lnTo>
                <a:lnTo>
                  <a:pt x="197644" y="378752"/>
                </a:lnTo>
                <a:lnTo>
                  <a:pt x="133350" y="378752"/>
                </a:lnTo>
                <a:lnTo>
                  <a:pt x="109538" y="378752"/>
                </a:lnTo>
                <a:cubicBezTo>
                  <a:pt x="108744" y="397008"/>
                  <a:pt x="107951" y="415265"/>
                  <a:pt x="107157" y="433521"/>
                </a:cubicBezTo>
                <a:lnTo>
                  <a:pt x="61913" y="378752"/>
                </a:lnTo>
                <a:lnTo>
                  <a:pt x="0" y="359702"/>
                </a:lnTo>
                <a:lnTo>
                  <a:pt x="0" y="338271"/>
                </a:lnTo>
                <a:lnTo>
                  <a:pt x="35719" y="314459"/>
                </a:lnTo>
                <a:lnTo>
                  <a:pt x="66675" y="273977"/>
                </a:lnTo>
                <a:lnTo>
                  <a:pt x="54769" y="238259"/>
                </a:lnTo>
                <a:lnTo>
                  <a:pt x="35719" y="214446"/>
                </a:lnTo>
                <a:lnTo>
                  <a:pt x="61913" y="200159"/>
                </a:lnTo>
                <a:lnTo>
                  <a:pt x="71438" y="159677"/>
                </a:lnTo>
                <a:lnTo>
                  <a:pt x="57150" y="123959"/>
                </a:lnTo>
                <a:lnTo>
                  <a:pt x="21432" y="81096"/>
                </a:lnTo>
                <a:lnTo>
                  <a:pt x="66675" y="57284"/>
                </a:lnTo>
                <a:lnTo>
                  <a:pt x="95250" y="47759"/>
                </a:lnTo>
                <a:cubicBezTo>
                  <a:pt x="123031" y="50934"/>
                  <a:pt x="162719" y="-3041"/>
                  <a:pt x="190500" y="134"/>
                </a:cubicBezTo>
                <a:lnTo>
                  <a:pt x="269081" y="62046"/>
                </a:lnTo>
                <a:lnTo>
                  <a:pt x="404813" y="171583"/>
                </a:lnTo>
                <a:close/>
              </a:path>
            </a:pathLst>
          </a:custGeom>
          <a:noFill/>
          <a:ln w="9525">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 name="Freeform 75"/>
          <p:cNvSpPr/>
          <p:nvPr/>
        </p:nvSpPr>
        <p:spPr>
          <a:xfrm>
            <a:off x="1883569" y="1538288"/>
            <a:ext cx="1495424" cy="1554955"/>
          </a:xfrm>
          <a:custGeom>
            <a:avLst/>
            <a:gdLst>
              <a:gd name="connsiteX0" fmla="*/ 623887 w 1033462"/>
              <a:gd name="connsiteY0" fmla="*/ 59531 h 1273968"/>
              <a:gd name="connsiteX1" fmla="*/ 633412 w 1033462"/>
              <a:gd name="connsiteY1" fmla="*/ 164306 h 1273968"/>
              <a:gd name="connsiteX2" fmla="*/ 652462 w 1033462"/>
              <a:gd name="connsiteY2" fmla="*/ 202406 h 1273968"/>
              <a:gd name="connsiteX3" fmla="*/ 642937 w 1033462"/>
              <a:gd name="connsiteY3" fmla="*/ 233362 h 1273968"/>
              <a:gd name="connsiteX4" fmla="*/ 661987 w 1033462"/>
              <a:gd name="connsiteY4" fmla="*/ 266700 h 1273968"/>
              <a:gd name="connsiteX5" fmla="*/ 654844 w 1033462"/>
              <a:gd name="connsiteY5" fmla="*/ 283368 h 1273968"/>
              <a:gd name="connsiteX6" fmla="*/ 673894 w 1033462"/>
              <a:gd name="connsiteY6" fmla="*/ 307181 h 1273968"/>
              <a:gd name="connsiteX7" fmla="*/ 716756 w 1033462"/>
              <a:gd name="connsiteY7" fmla="*/ 316706 h 1273968"/>
              <a:gd name="connsiteX8" fmla="*/ 781050 w 1033462"/>
              <a:gd name="connsiteY8" fmla="*/ 311943 h 1273968"/>
              <a:gd name="connsiteX9" fmla="*/ 823912 w 1033462"/>
              <a:gd name="connsiteY9" fmla="*/ 342900 h 1273968"/>
              <a:gd name="connsiteX10" fmla="*/ 881062 w 1033462"/>
              <a:gd name="connsiteY10" fmla="*/ 350043 h 1273968"/>
              <a:gd name="connsiteX11" fmla="*/ 916781 w 1033462"/>
              <a:gd name="connsiteY11" fmla="*/ 347662 h 1273968"/>
              <a:gd name="connsiteX12" fmla="*/ 878681 w 1033462"/>
              <a:gd name="connsiteY12" fmla="*/ 378618 h 1273968"/>
              <a:gd name="connsiteX13" fmla="*/ 804862 w 1033462"/>
              <a:gd name="connsiteY13" fmla="*/ 373856 h 1273968"/>
              <a:gd name="connsiteX14" fmla="*/ 773906 w 1033462"/>
              <a:gd name="connsiteY14" fmla="*/ 361950 h 1273968"/>
              <a:gd name="connsiteX15" fmla="*/ 740569 w 1033462"/>
              <a:gd name="connsiteY15" fmla="*/ 371475 h 1273968"/>
              <a:gd name="connsiteX16" fmla="*/ 754856 w 1033462"/>
              <a:gd name="connsiteY16" fmla="*/ 383381 h 1273968"/>
              <a:gd name="connsiteX17" fmla="*/ 731044 w 1033462"/>
              <a:gd name="connsiteY17" fmla="*/ 404812 h 1273968"/>
              <a:gd name="connsiteX18" fmla="*/ 766762 w 1033462"/>
              <a:gd name="connsiteY18" fmla="*/ 433387 h 1273968"/>
              <a:gd name="connsiteX19" fmla="*/ 802481 w 1033462"/>
              <a:gd name="connsiteY19" fmla="*/ 442912 h 1273968"/>
              <a:gd name="connsiteX20" fmla="*/ 790575 w 1033462"/>
              <a:gd name="connsiteY20" fmla="*/ 478631 h 1273968"/>
              <a:gd name="connsiteX21" fmla="*/ 795337 w 1033462"/>
              <a:gd name="connsiteY21" fmla="*/ 511968 h 1273968"/>
              <a:gd name="connsiteX22" fmla="*/ 864394 w 1033462"/>
              <a:gd name="connsiteY22" fmla="*/ 526256 h 1273968"/>
              <a:gd name="connsiteX23" fmla="*/ 895350 w 1033462"/>
              <a:gd name="connsiteY23" fmla="*/ 542925 h 1273968"/>
              <a:gd name="connsiteX24" fmla="*/ 945356 w 1033462"/>
              <a:gd name="connsiteY24" fmla="*/ 504825 h 1273968"/>
              <a:gd name="connsiteX25" fmla="*/ 1033462 w 1033462"/>
              <a:gd name="connsiteY25" fmla="*/ 481012 h 1273968"/>
              <a:gd name="connsiteX26" fmla="*/ 1033462 w 1033462"/>
              <a:gd name="connsiteY26" fmla="*/ 481012 h 1273968"/>
              <a:gd name="connsiteX27" fmla="*/ 973931 w 1033462"/>
              <a:gd name="connsiteY27" fmla="*/ 516731 h 1273968"/>
              <a:gd name="connsiteX28" fmla="*/ 909637 w 1033462"/>
              <a:gd name="connsiteY28" fmla="*/ 554831 h 1273968"/>
              <a:gd name="connsiteX29" fmla="*/ 857250 w 1033462"/>
              <a:gd name="connsiteY29" fmla="*/ 566737 h 1273968"/>
              <a:gd name="connsiteX30" fmla="*/ 847725 w 1033462"/>
              <a:gd name="connsiteY30" fmla="*/ 611981 h 1273968"/>
              <a:gd name="connsiteX31" fmla="*/ 833437 w 1033462"/>
              <a:gd name="connsiteY31" fmla="*/ 650081 h 1273968"/>
              <a:gd name="connsiteX32" fmla="*/ 831056 w 1033462"/>
              <a:gd name="connsiteY32" fmla="*/ 692943 h 1273968"/>
              <a:gd name="connsiteX33" fmla="*/ 800100 w 1033462"/>
              <a:gd name="connsiteY33" fmla="*/ 721518 h 1273968"/>
              <a:gd name="connsiteX34" fmla="*/ 781050 w 1033462"/>
              <a:gd name="connsiteY34" fmla="*/ 762000 h 1273968"/>
              <a:gd name="connsiteX35" fmla="*/ 773906 w 1033462"/>
              <a:gd name="connsiteY35" fmla="*/ 752475 h 1273968"/>
              <a:gd name="connsiteX36" fmla="*/ 771525 w 1033462"/>
              <a:gd name="connsiteY36" fmla="*/ 704850 h 1273968"/>
              <a:gd name="connsiteX37" fmla="*/ 804862 w 1033462"/>
              <a:gd name="connsiteY37" fmla="*/ 664368 h 1273968"/>
              <a:gd name="connsiteX38" fmla="*/ 797719 w 1033462"/>
              <a:gd name="connsiteY38" fmla="*/ 628650 h 1273968"/>
              <a:gd name="connsiteX39" fmla="*/ 769144 w 1033462"/>
              <a:gd name="connsiteY39" fmla="*/ 654843 h 1273968"/>
              <a:gd name="connsiteX40" fmla="*/ 766762 w 1033462"/>
              <a:gd name="connsiteY40" fmla="*/ 619125 h 1273968"/>
              <a:gd name="connsiteX41" fmla="*/ 797719 w 1033462"/>
              <a:gd name="connsiteY41" fmla="*/ 600075 h 1273968"/>
              <a:gd name="connsiteX42" fmla="*/ 776287 w 1033462"/>
              <a:gd name="connsiteY42" fmla="*/ 576262 h 1273968"/>
              <a:gd name="connsiteX43" fmla="*/ 733425 w 1033462"/>
              <a:gd name="connsiteY43" fmla="*/ 547687 h 1273968"/>
              <a:gd name="connsiteX44" fmla="*/ 723900 w 1033462"/>
              <a:gd name="connsiteY44" fmla="*/ 576262 h 1273968"/>
              <a:gd name="connsiteX45" fmla="*/ 704850 w 1033462"/>
              <a:gd name="connsiteY45" fmla="*/ 597693 h 1273968"/>
              <a:gd name="connsiteX46" fmla="*/ 685800 w 1033462"/>
              <a:gd name="connsiteY46" fmla="*/ 573881 h 1273968"/>
              <a:gd name="connsiteX47" fmla="*/ 657225 w 1033462"/>
              <a:gd name="connsiteY47" fmla="*/ 585787 h 1273968"/>
              <a:gd name="connsiteX48" fmla="*/ 638175 w 1033462"/>
              <a:gd name="connsiteY48" fmla="*/ 597693 h 1273968"/>
              <a:gd name="connsiteX49" fmla="*/ 647700 w 1033462"/>
              <a:gd name="connsiteY49" fmla="*/ 571500 h 1273968"/>
              <a:gd name="connsiteX50" fmla="*/ 690562 w 1033462"/>
              <a:gd name="connsiteY50" fmla="*/ 540543 h 1273968"/>
              <a:gd name="connsiteX51" fmla="*/ 690562 w 1033462"/>
              <a:gd name="connsiteY51" fmla="*/ 500062 h 1273968"/>
              <a:gd name="connsiteX52" fmla="*/ 678656 w 1033462"/>
              <a:gd name="connsiteY52" fmla="*/ 473868 h 1273968"/>
              <a:gd name="connsiteX53" fmla="*/ 683419 w 1033462"/>
              <a:gd name="connsiteY53" fmla="*/ 450056 h 1273968"/>
              <a:gd name="connsiteX54" fmla="*/ 654844 w 1033462"/>
              <a:gd name="connsiteY54" fmla="*/ 433387 h 1273968"/>
              <a:gd name="connsiteX55" fmla="*/ 671512 w 1033462"/>
              <a:gd name="connsiteY55" fmla="*/ 414337 h 1273968"/>
              <a:gd name="connsiteX56" fmla="*/ 654844 w 1033462"/>
              <a:gd name="connsiteY56" fmla="*/ 402431 h 1273968"/>
              <a:gd name="connsiteX57" fmla="*/ 638175 w 1033462"/>
              <a:gd name="connsiteY57" fmla="*/ 378618 h 1273968"/>
              <a:gd name="connsiteX58" fmla="*/ 626269 w 1033462"/>
              <a:gd name="connsiteY58" fmla="*/ 378618 h 1273968"/>
              <a:gd name="connsiteX59" fmla="*/ 616744 w 1033462"/>
              <a:gd name="connsiteY59" fmla="*/ 447675 h 1273968"/>
              <a:gd name="connsiteX60" fmla="*/ 590550 w 1033462"/>
              <a:gd name="connsiteY60" fmla="*/ 488156 h 1273968"/>
              <a:gd name="connsiteX61" fmla="*/ 569119 w 1033462"/>
              <a:gd name="connsiteY61" fmla="*/ 519112 h 1273968"/>
              <a:gd name="connsiteX62" fmla="*/ 571500 w 1033462"/>
              <a:gd name="connsiteY62" fmla="*/ 564356 h 1273968"/>
              <a:gd name="connsiteX63" fmla="*/ 592931 w 1033462"/>
              <a:gd name="connsiteY63" fmla="*/ 631031 h 1273968"/>
              <a:gd name="connsiteX64" fmla="*/ 561975 w 1033462"/>
              <a:gd name="connsiteY64" fmla="*/ 611981 h 1273968"/>
              <a:gd name="connsiteX65" fmla="*/ 535781 w 1033462"/>
              <a:gd name="connsiteY65" fmla="*/ 540543 h 1273968"/>
              <a:gd name="connsiteX66" fmla="*/ 559594 w 1033462"/>
              <a:gd name="connsiteY66" fmla="*/ 473868 h 1273968"/>
              <a:gd name="connsiteX67" fmla="*/ 581025 w 1033462"/>
              <a:gd name="connsiteY67" fmla="*/ 431006 h 1273968"/>
              <a:gd name="connsiteX68" fmla="*/ 559594 w 1033462"/>
              <a:gd name="connsiteY68" fmla="*/ 409575 h 1273968"/>
              <a:gd name="connsiteX69" fmla="*/ 559594 w 1033462"/>
              <a:gd name="connsiteY69" fmla="*/ 409575 h 1273968"/>
              <a:gd name="connsiteX70" fmla="*/ 552450 w 1033462"/>
              <a:gd name="connsiteY70" fmla="*/ 373856 h 1273968"/>
              <a:gd name="connsiteX71" fmla="*/ 542925 w 1033462"/>
              <a:gd name="connsiteY71" fmla="*/ 354806 h 1273968"/>
              <a:gd name="connsiteX72" fmla="*/ 531019 w 1033462"/>
              <a:gd name="connsiteY72" fmla="*/ 345281 h 1273968"/>
              <a:gd name="connsiteX73" fmla="*/ 495300 w 1033462"/>
              <a:gd name="connsiteY73" fmla="*/ 361950 h 1273968"/>
              <a:gd name="connsiteX74" fmla="*/ 481012 w 1033462"/>
              <a:gd name="connsiteY74" fmla="*/ 378618 h 1273968"/>
              <a:gd name="connsiteX75" fmla="*/ 450056 w 1033462"/>
              <a:gd name="connsiteY75" fmla="*/ 395287 h 1273968"/>
              <a:gd name="connsiteX76" fmla="*/ 433387 w 1033462"/>
              <a:gd name="connsiteY76" fmla="*/ 381000 h 1273968"/>
              <a:gd name="connsiteX77" fmla="*/ 431006 w 1033462"/>
              <a:gd name="connsiteY77" fmla="*/ 350043 h 1273968"/>
              <a:gd name="connsiteX78" fmla="*/ 388144 w 1033462"/>
              <a:gd name="connsiteY78" fmla="*/ 300037 h 1273968"/>
              <a:gd name="connsiteX79" fmla="*/ 347662 w 1033462"/>
              <a:gd name="connsiteY79" fmla="*/ 269081 h 1273968"/>
              <a:gd name="connsiteX80" fmla="*/ 340519 w 1033462"/>
              <a:gd name="connsiteY80" fmla="*/ 197643 h 1273968"/>
              <a:gd name="connsiteX81" fmla="*/ 350044 w 1033462"/>
              <a:gd name="connsiteY81" fmla="*/ 147637 h 1273968"/>
              <a:gd name="connsiteX82" fmla="*/ 354806 w 1033462"/>
              <a:gd name="connsiteY82" fmla="*/ 97631 h 1273968"/>
              <a:gd name="connsiteX83" fmla="*/ 335756 w 1033462"/>
              <a:gd name="connsiteY83" fmla="*/ 59531 h 1273968"/>
              <a:gd name="connsiteX84" fmla="*/ 288131 w 1033462"/>
              <a:gd name="connsiteY84" fmla="*/ 59531 h 1273968"/>
              <a:gd name="connsiteX85" fmla="*/ 295275 w 1033462"/>
              <a:gd name="connsiteY85" fmla="*/ 102393 h 1273968"/>
              <a:gd name="connsiteX86" fmla="*/ 273844 w 1033462"/>
              <a:gd name="connsiteY86" fmla="*/ 135731 h 1273968"/>
              <a:gd name="connsiteX87" fmla="*/ 233362 w 1033462"/>
              <a:gd name="connsiteY87" fmla="*/ 178593 h 1273968"/>
              <a:gd name="connsiteX88" fmla="*/ 209550 w 1033462"/>
              <a:gd name="connsiteY88" fmla="*/ 209550 h 1273968"/>
              <a:gd name="connsiteX89" fmla="*/ 200025 w 1033462"/>
              <a:gd name="connsiteY89" fmla="*/ 223837 h 1273968"/>
              <a:gd name="connsiteX90" fmla="*/ 152400 w 1033462"/>
              <a:gd name="connsiteY90" fmla="*/ 219075 h 1273968"/>
              <a:gd name="connsiteX91" fmla="*/ 178594 w 1033462"/>
              <a:gd name="connsiteY91" fmla="*/ 240506 h 1273968"/>
              <a:gd name="connsiteX92" fmla="*/ 154781 w 1033462"/>
              <a:gd name="connsiteY92" fmla="*/ 269081 h 1273968"/>
              <a:gd name="connsiteX93" fmla="*/ 171450 w 1033462"/>
              <a:gd name="connsiteY93" fmla="*/ 285750 h 1273968"/>
              <a:gd name="connsiteX94" fmla="*/ 230981 w 1033462"/>
              <a:gd name="connsiteY94" fmla="*/ 247650 h 1273968"/>
              <a:gd name="connsiteX95" fmla="*/ 247650 w 1033462"/>
              <a:gd name="connsiteY95" fmla="*/ 261937 h 1273968"/>
              <a:gd name="connsiteX96" fmla="*/ 228600 w 1033462"/>
              <a:gd name="connsiteY96" fmla="*/ 288131 h 1273968"/>
              <a:gd name="connsiteX97" fmla="*/ 247650 w 1033462"/>
              <a:gd name="connsiteY97" fmla="*/ 292893 h 1273968"/>
              <a:gd name="connsiteX98" fmla="*/ 280987 w 1033462"/>
              <a:gd name="connsiteY98" fmla="*/ 314325 h 1273968"/>
              <a:gd name="connsiteX99" fmla="*/ 257175 w 1033462"/>
              <a:gd name="connsiteY99" fmla="*/ 350043 h 1273968"/>
              <a:gd name="connsiteX100" fmla="*/ 247650 w 1033462"/>
              <a:gd name="connsiteY100" fmla="*/ 383381 h 1273968"/>
              <a:gd name="connsiteX101" fmla="*/ 254794 w 1033462"/>
              <a:gd name="connsiteY101" fmla="*/ 442912 h 1273968"/>
              <a:gd name="connsiteX102" fmla="*/ 307181 w 1033462"/>
              <a:gd name="connsiteY102" fmla="*/ 414337 h 1273968"/>
              <a:gd name="connsiteX103" fmla="*/ 342900 w 1033462"/>
              <a:gd name="connsiteY103" fmla="*/ 392906 h 1273968"/>
              <a:gd name="connsiteX104" fmla="*/ 395287 w 1033462"/>
              <a:gd name="connsiteY104" fmla="*/ 381000 h 1273968"/>
              <a:gd name="connsiteX105" fmla="*/ 407194 w 1033462"/>
              <a:gd name="connsiteY105" fmla="*/ 371475 h 1273968"/>
              <a:gd name="connsiteX106" fmla="*/ 383381 w 1033462"/>
              <a:gd name="connsiteY106" fmla="*/ 404812 h 1273968"/>
              <a:gd name="connsiteX107" fmla="*/ 400050 w 1033462"/>
              <a:gd name="connsiteY107" fmla="*/ 411956 h 1273968"/>
              <a:gd name="connsiteX108" fmla="*/ 354806 w 1033462"/>
              <a:gd name="connsiteY108" fmla="*/ 428625 h 1273968"/>
              <a:gd name="connsiteX109" fmla="*/ 342900 w 1033462"/>
              <a:gd name="connsiteY109" fmla="*/ 450056 h 1273968"/>
              <a:gd name="connsiteX110" fmla="*/ 328612 w 1033462"/>
              <a:gd name="connsiteY110" fmla="*/ 478631 h 1273968"/>
              <a:gd name="connsiteX111" fmla="*/ 307181 w 1033462"/>
              <a:gd name="connsiteY111" fmla="*/ 495300 h 1273968"/>
              <a:gd name="connsiteX112" fmla="*/ 366712 w 1033462"/>
              <a:gd name="connsiteY112" fmla="*/ 542925 h 1273968"/>
              <a:gd name="connsiteX113" fmla="*/ 297656 w 1033462"/>
              <a:gd name="connsiteY113" fmla="*/ 523875 h 1273968"/>
              <a:gd name="connsiteX114" fmla="*/ 302419 w 1033462"/>
              <a:gd name="connsiteY114" fmla="*/ 545306 h 1273968"/>
              <a:gd name="connsiteX115" fmla="*/ 259556 w 1033462"/>
              <a:gd name="connsiteY115" fmla="*/ 552450 h 1273968"/>
              <a:gd name="connsiteX116" fmla="*/ 252412 w 1033462"/>
              <a:gd name="connsiteY116" fmla="*/ 585787 h 1273968"/>
              <a:gd name="connsiteX117" fmla="*/ 240506 w 1033462"/>
              <a:gd name="connsiteY117" fmla="*/ 607218 h 1273968"/>
              <a:gd name="connsiteX118" fmla="*/ 252412 w 1033462"/>
              <a:gd name="connsiteY118" fmla="*/ 628650 h 1273968"/>
              <a:gd name="connsiteX119" fmla="*/ 261937 w 1033462"/>
              <a:gd name="connsiteY119" fmla="*/ 640556 h 1273968"/>
              <a:gd name="connsiteX120" fmla="*/ 295275 w 1033462"/>
              <a:gd name="connsiteY120" fmla="*/ 631031 h 1273968"/>
              <a:gd name="connsiteX121" fmla="*/ 311944 w 1033462"/>
              <a:gd name="connsiteY121" fmla="*/ 611981 h 1273968"/>
              <a:gd name="connsiteX122" fmla="*/ 333375 w 1033462"/>
              <a:gd name="connsiteY122" fmla="*/ 604837 h 1273968"/>
              <a:gd name="connsiteX123" fmla="*/ 352425 w 1033462"/>
              <a:gd name="connsiteY123" fmla="*/ 611981 h 1273968"/>
              <a:gd name="connsiteX124" fmla="*/ 371475 w 1033462"/>
              <a:gd name="connsiteY124" fmla="*/ 585787 h 1273968"/>
              <a:gd name="connsiteX125" fmla="*/ 397669 w 1033462"/>
              <a:gd name="connsiteY125" fmla="*/ 597693 h 1273968"/>
              <a:gd name="connsiteX126" fmla="*/ 388144 w 1033462"/>
              <a:gd name="connsiteY126" fmla="*/ 616743 h 1273968"/>
              <a:gd name="connsiteX127" fmla="*/ 411956 w 1033462"/>
              <a:gd name="connsiteY127" fmla="*/ 633412 h 1273968"/>
              <a:gd name="connsiteX128" fmla="*/ 431006 w 1033462"/>
              <a:gd name="connsiteY128" fmla="*/ 659606 h 1273968"/>
              <a:gd name="connsiteX129" fmla="*/ 421481 w 1033462"/>
              <a:gd name="connsiteY129" fmla="*/ 669131 h 1273968"/>
              <a:gd name="connsiteX130" fmla="*/ 519112 w 1033462"/>
              <a:gd name="connsiteY130" fmla="*/ 664368 h 1273968"/>
              <a:gd name="connsiteX131" fmla="*/ 450056 w 1033462"/>
              <a:gd name="connsiteY131" fmla="*/ 683418 h 1273968"/>
              <a:gd name="connsiteX132" fmla="*/ 419100 w 1033462"/>
              <a:gd name="connsiteY132" fmla="*/ 692943 h 1273968"/>
              <a:gd name="connsiteX133" fmla="*/ 402431 w 1033462"/>
              <a:gd name="connsiteY133" fmla="*/ 700087 h 1273968"/>
              <a:gd name="connsiteX134" fmla="*/ 402431 w 1033462"/>
              <a:gd name="connsiteY134" fmla="*/ 700087 h 1273968"/>
              <a:gd name="connsiteX135" fmla="*/ 421481 w 1033462"/>
              <a:gd name="connsiteY135" fmla="*/ 723900 h 1273968"/>
              <a:gd name="connsiteX136" fmla="*/ 431006 w 1033462"/>
              <a:gd name="connsiteY136" fmla="*/ 750093 h 1273968"/>
              <a:gd name="connsiteX137" fmla="*/ 407194 w 1033462"/>
              <a:gd name="connsiteY137" fmla="*/ 757237 h 1273968"/>
              <a:gd name="connsiteX138" fmla="*/ 400050 w 1033462"/>
              <a:gd name="connsiteY138" fmla="*/ 783431 h 1273968"/>
              <a:gd name="connsiteX139" fmla="*/ 395287 w 1033462"/>
              <a:gd name="connsiteY139" fmla="*/ 809625 h 1273968"/>
              <a:gd name="connsiteX140" fmla="*/ 345281 w 1033462"/>
              <a:gd name="connsiteY140" fmla="*/ 812006 h 1273968"/>
              <a:gd name="connsiteX141" fmla="*/ 288131 w 1033462"/>
              <a:gd name="connsiteY141" fmla="*/ 797718 h 1273968"/>
              <a:gd name="connsiteX142" fmla="*/ 288131 w 1033462"/>
              <a:gd name="connsiteY142" fmla="*/ 797718 h 1273968"/>
              <a:gd name="connsiteX143" fmla="*/ 335756 w 1033462"/>
              <a:gd name="connsiteY143" fmla="*/ 828675 h 1273968"/>
              <a:gd name="connsiteX144" fmla="*/ 335756 w 1033462"/>
              <a:gd name="connsiteY144" fmla="*/ 828675 h 1273968"/>
              <a:gd name="connsiteX145" fmla="*/ 361950 w 1033462"/>
              <a:gd name="connsiteY145" fmla="*/ 840581 h 1273968"/>
              <a:gd name="connsiteX146" fmla="*/ 392906 w 1033462"/>
              <a:gd name="connsiteY146" fmla="*/ 866775 h 1273968"/>
              <a:gd name="connsiteX147" fmla="*/ 440531 w 1033462"/>
              <a:gd name="connsiteY147" fmla="*/ 904875 h 1273968"/>
              <a:gd name="connsiteX148" fmla="*/ 488156 w 1033462"/>
              <a:gd name="connsiteY148" fmla="*/ 897731 h 1273968"/>
              <a:gd name="connsiteX149" fmla="*/ 481012 w 1033462"/>
              <a:gd name="connsiteY149" fmla="*/ 919162 h 1273968"/>
              <a:gd name="connsiteX150" fmla="*/ 514350 w 1033462"/>
              <a:gd name="connsiteY150" fmla="*/ 938212 h 1273968"/>
              <a:gd name="connsiteX151" fmla="*/ 526256 w 1033462"/>
              <a:gd name="connsiteY151" fmla="*/ 973931 h 1273968"/>
              <a:gd name="connsiteX152" fmla="*/ 557212 w 1033462"/>
              <a:gd name="connsiteY152" fmla="*/ 995362 h 1273968"/>
              <a:gd name="connsiteX153" fmla="*/ 600075 w 1033462"/>
              <a:gd name="connsiteY153" fmla="*/ 1012031 h 1273968"/>
              <a:gd name="connsiteX154" fmla="*/ 647700 w 1033462"/>
              <a:gd name="connsiteY154" fmla="*/ 1021556 h 1273968"/>
              <a:gd name="connsiteX155" fmla="*/ 700087 w 1033462"/>
              <a:gd name="connsiteY155" fmla="*/ 1016793 h 1273968"/>
              <a:gd name="connsiteX156" fmla="*/ 742950 w 1033462"/>
              <a:gd name="connsiteY156" fmla="*/ 1021556 h 1273968"/>
              <a:gd name="connsiteX157" fmla="*/ 757237 w 1033462"/>
              <a:gd name="connsiteY157" fmla="*/ 1045368 h 1273968"/>
              <a:gd name="connsiteX158" fmla="*/ 740569 w 1033462"/>
              <a:gd name="connsiteY158" fmla="*/ 1085850 h 1273968"/>
              <a:gd name="connsiteX159" fmla="*/ 728662 w 1033462"/>
              <a:gd name="connsiteY159" fmla="*/ 1128712 h 1273968"/>
              <a:gd name="connsiteX160" fmla="*/ 728662 w 1033462"/>
              <a:gd name="connsiteY160" fmla="*/ 1128712 h 1273968"/>
              <a:gd name="connsiteX161" fmla="*/ 790575 w 1033462"/>
              <a:gd name="connsiteY161" fmla="*/ 1107281 h 1273968"/>
              <a:gd name="connsiteX162" fmla="*/ 819150 w 1033462"/>
              <a:gd name="connsiteY162" fmla="*/ 1088231 h 1273968"/>
              <a:gd name="connsiteX163" fmla="*/ 862012 w 1033462"/>
              <a:gd name="connsiteY163" fmla="*/ 1126331 h 1273968"/>
              <a:gd name="connsiteX164" fmla="*/ 883444 w 1033462"/>
              <a:gd name="connsiteY164" fmla="*/ 1178718 h 1273968"/>
              <a:gd name="connsiteX165" fmla="*/ 859631 w 1033462"/>
              <a:gd name="connsiteY165" fmla="*/ 1219200 h 1273968"/>
              <a:gd name="connsiteX166" fmla="*/ 804862 w 1033462"/>
              <a:gd name="connsiteY166" fmla="*/ 1219200 h 1273968"/>
              <a:gd name="connsiteX167" fmla="*/ 783431 w 1033462"/>
              <a:gd name="connsiteY167" fmla="*/ 1254918 h 1273968"/>
              <a:gd name="connsiteX168" fmla="*/ 783431 w 1033462"/>
              <a:gd name="connsiteY168" fmla="*/ 1273968 h 1273968"/>
              <a:gd name="connsiteX169" fmla="*/ 766762 w 1033462"/>
              <a:gd name="connsiteY169" fmla="*/ 1264443 h 1273968"/>
              <a:gd name="connsiteX170" fmla="*/ 754856 w 1033462"/>
              <a:gd name="connsiteY170" fmla="*/ 1223962 h 1273968"/>
              <a:gd name="connsiteX171" fmla="*/ 776287 w 1033462"/>
              <a:gd name="connsiteY171" fmla="*/ 1195387 h 1273968"/>
              <a:gd name="connsiteX172" fmla="*/ 835819 w 1033462"/>
              <a:gd name="connsiteY172" fmla="*/ 1190625 h 1273968"/>
              <a:gd name="connsiteX173" fmla="*/ 842962 w 1033462"/>
              <a:gd name="connsiteY173" fmla="*/ 1173956 h 1273968"/>
              <a:gd name="connsiteX174" fmla="*/ 833437 w 1033462"/>
              <a:gd name="connsiteY174" fmla="*/ 1138237 h 1273968"/>
              <a:gd name="connsiteX175" fmla="*/ 809625 w 1033462"/>
              <a:gd name="connsiteY175" fmla="*/ 1123950 h 1273968"/>
              <a:gd name="connsiteX176" fmla="*/ 757237 w 1033462"/>
              <a:gd name="connsiteY176" fmla="*/ 1162050 h 1273968"/>
              <a:gd name="connsiteX177" fmla="*/ 707231 w 1033462"/>
              <a:gd name="connsiteY177" fmla="*/ 1164431 h 1273968"/>
              <a:gd name="connsiteX178" fmla="*/ 676275 w 1033462"/>
              <a:gd name="connsiteY178" fmla="*/ 1152525 h 1273968"/>
              <a:gd name="connsiteX179" fmla="*/ 681037 w 1033462"/>
              <a:gd name="connsiteY179" fmla="*/ 1123950 h 1273968"/>
              <a:gd name="connsiteX180" fmla="*/ 697706 w 1033462"/>
              <a:gd name="connsiteY180" fmla="*/ 1095375 h 1273968"/>
              <a:gd name="connsiteX181" fmla="*/ 707231 w 1033462"/>
              <a:gd name="connsiteY181" fmla="*/ 1059656 h 1273968"/>
              <a:gd name="connsiteX182" fmla="*/ 650081 w 1033462"/>
              <a:gd name="connsiteY182" fmla="*/ 1073943 h 1273968"/>
              <a:gd name="connsiteX183" fmla="*/ 597694 w 1033462"/>
              <a:gd name="connsiteY183" fmla="*/ 1057275 h 1273968"/>
              <a:gd name="connsiteX184" fmla="*/ 554831 w 1033462"/>
              <a:gd name="connsiteY184" fmla="*/ 1035843 h 1273968"/>
              <a:gd name="connsiteX185" fmla="*/ 511969 w 1033462"/>
              <a:gd name="connsiteY185" fmla="*/ 1016793 h 1273968"/>
              <a:gd name="connsiteX186" fmla="*/ 478631 w 1033462"/>
              <a:gd name="connsiteY186" fmla="*/ 1031081 h 1273968"/>
              <a:gd name="connsiteX187" fmla="*/ 440531 w 1033462"/>
              <a:gd name="connsiteY187" fmla="*/ 1033462 h 1273968"/>
              <a:gd name="connsiteX188" fmla="*/ 423862 w 1033462"/>
              <a:gd name="connsiteY188" fmla="*/ 1004887 h 1273968"/>
              <a:gd name="connsiteX189" fmla="*/ 390525 w 1033462"/>
              <a:gd name="connsiteY189" fmla="*/ 997743 h 1273968"/>
              <a:gd name="connsiteX190" fmla="*/ 333375 w 1033462"/>
              <a:gd name="connsiteY190" fmla="*/ 976312 h 1273968"/>
              <a:gd name="connsiteX191" fmla="*/ 285750 w 1033462"/>
              <a:gd name="connsiteY191" fmla="*/ 962025 h 1273968"/>
              <a:gd name="connsiteX192" fmla="*/ 261937 w 1033462"/>
              <a:gd name="connsiteY192" fmla="*/ 942975 h 1273968"/>
              <a:gd name="connsiteX193" fmla="*/ 259556 w 1033462"/>
              <a:gd name="connsiteY193" fmla="*/ 897731 h 1273968"/>
              <a:gd name="connsiteX194" fmla="*/ 269081 w 1033462"/>
              <a:gd name="connsiteY194" fmla="*/ 862012 h 1273968"/>
              <a:gd name="connsiteX195" fmla="*/ 257175 w 1033462"/>
              <a:gd name="connsiteY195" fmla="*/ 852487 h 1273968"/>
              <a:gd name="connsiteX196" fmla="*/ 233362 w 1033462"/>
              <a:gd name="connsiteY196" fmla="*/ 923925 h 1273968"/>
              <a:gd name="connsiteX197" fmla="*/ 226219 w 1033462"/>
              <a:gd name="connsiteY197" fmla="*/ 854868 h 1273968"/>
              <a:gd name="connsiteX198" fmla="*/ 226219 w 1033462"/>
              <a:gd name="connsiteY198" fmla="*/ 854868 h 1273968"/>
              <a:gd name="connsiteX199" fmla="*/ 207169 w 1033462"/>
              <a:gd name="connsiteY199" fmla="*/ 885825 h 1273968"/>
              <a:gd name="connsiteX200" fmla="*/ 173831 w 1033462"/>
              <a:gd name="connsiteY200" fmla="*/ 838200 h 1273968"/>
              <a:gd name="connsiteX201" fmla="*/ 154781 w 1033462"/>
              <a:gd name="connsiteY201" fmla="*/ 871537 h 1273968"/>
              <a:gd name="connsiteX202" fmla="*/ 100012 w 1033462"/>
              <a:gd name="connsiteY202" fmla="*/ 866775 h 1273968"/>
              <a:gd name="connsiteX203" fmla="*/ 107156 w 1033462"/>
              <a:gd name="connsiteY203" fmla="*/ 831056 h 1273968"/>
              <a:gd name="connsiteX204" fmla="*/ 54769 w 1033462"/>
              <a:gd name="connsiteY204" fmla="*/ 819150 h 1273968"/>
              <a:gd name="connsiteX205" fmla="*/ 26194 w 1033462"/>
              <a:gd name="connsiteY205" fmla="*/ 804862 h 1273968"/>
              <a:gd name="connsiteX206" fmla="*/ 80962 w 1033462"/>
              <a:gd name="connsiteY206" fmla="*/ 788193 h 1273968"/>
              <a:gd name="connsiteX207" fmla="*/ 76200 w 1033462"/>
              <a:gd name="connsiteY207" fmla="*/ 754856 h 1273968"/>
              <a:gd name="connsiteX208" fmla="*/ 42862 w 1033462"/>
              <a:gd name="connsiteY208" fmla="*/ 745331 h 1273968"/>
              <a:gd name="connsiteX209" fmla="*/ 0 w 1033462"/>
              <a:gd name="connsiteY209" fmla="*/ 728662 h 1273968"/>
              <a:gd name="connsiteX210" fmla="*/ 26194 w 1033462"/>
              <a:gd name="connsiteY210" fmla="*/ 695325 h 1273968"/>
              <a:gd name="connsiteX211" fmla="*/ 95250 w 1033462"/>
              <a:gd name="connsiteY211" fmla="*/ 638175 h 1273968"/>
              <a:gd name="connsiteX212" fmla="*/ 140494 w 1033462"/>
              <a:gd name="connsiteY212" fmla="*/ 578643 h 1273968"/>
              <a:gd name="connsiteX213" fmla="*/ 169069 w 1033462"/>
              <a:gd name="connsiteY213" fmla="*/ 481012 h 1273968"/>
              <a:gd name="connsiteX214" fmla="*/ 140494 w 1033462"/>
              <a:gd name="connsiteY214" fmla="*/ 416718 h 1273968"/>
              <a:gd name="connsiteX215" fmla="*/ 109537 w 1033462"/>
              <a:gd name="connsiteY215" fmla="*/ 340518 h 1273968"/>
              <a:gd name="connsiteX216" fmla="*/ 35719 w 1033462"/>
              <a:gd name="connsiteY216" fmla="*/ 259556 h 1273968"/>
              <a:gd name="connsiteX217" fmla="*/ 0 w 1033462"/>
              <a:gd name="connsiteY217" fmla="*/ 190500 h 1273968"/>
              <a:gd name="connsiteX218" fmla="*/ 2381 w 1033462"/>
              <a:gd name="connsiteY218" fmla="*/ 130968 h 1273968"/>
              <a:gd name="connsiteX219" fmla="*/ 14287 w 1033462"/>
              <a:gd name="connsiteY219" fmla="*/ 57150 h 1273968"/>
              <a:gd name="connsiteX220" fmla="*/ 21431 w 1033462"/>
              <a:gd name="connsiteY220" fmla="*/ 11906 h 1273968"/>
              <a:gd name="connsiteX221" fmla="*/ 135731 w 1033462"/>
              <a:gd name="connsiteY221" fmla="*/ 0 h 1273968"/>
              <a:gd name="connsiteX222" fmla="*/ 278606 w 1033462"/>
              <a:gd name="connsiteY222" fmla="*/ 21431 h 1273968"/>
              <a:gd name="connsiteX223" fmla="*/ 450056 w 1033462"/>
              <a:gd name="connsiteY223" fmla="*/ 40481 h 1273968"/>
              <a:gd name="connsiteX224" fmla="*/ 542925 w 1033462"/>
              <a:gd name="connsiteY224" fmla="*/ 61912 h 1273968"/>
              <a:gd name="connsiteX225" fmla="*/ 623887 w 1033462"/>
              <a:gd name="connsiteY225" fmla="*/ 59531 h 1273968"/>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495424 w 1495424"/>
              <a:gd name="connsiteY168" fmla="*/ 1554955 h 1554955"/>
              <a:gd name="connsiteX169" fmla="*/ 766762 w 1495424"/>
              <a:gd name="connsiteY169" fmla="*/ 1264443 h 1554955"/>
              <a:gd name="connsiteX170" fmla="*/ 754856 w 1495424"/>
              <a:gd name="connsiteY170" fmla="*/ 1223962 h 1554955"/>
              <a:gd name="connsiteX171" fmla="*/ 776287 w 1495424"/>
              <a:gd name="connsiteY171" fmla="*/ 1195387 h 1554955"/>
              <a:gd name="connsiteX172" fmla="*/ 835819 w 1495424"/>
              <a:gd name="connsiteY172" fmla="*/ 1190625 h 1554955"/>
              <a:gd name="connsiteX173" fmla="*/ 842962 w 1495424"/>
              <a:gd name="connsiteY173" fmla="*/ 1173956 h 1554955"/>
              <a:gd name="connsiteX174" fmla="*/ 833437 w 1495424"/>
              <a:gd name="connsiteY174" fmla="*/ 1138237 h 1554955"/>
              <a:gd name="connsiteX175" fmla="*/ 809625 w 1495424"/>
              <a:gd name="connsiteY175" fmla="*/ 1123950 h 1554955"/>
              <a:gd name="connsiteX176" fmla="*/ 757237 w 1495424"/>
              <a:gd name="connsiteY176" fmla="*/ 1162050 h 1554955"/>
              <a:gd name="connsiteX177" fmla="*/ 707231 w 1495424"/>
              <a:gd name="connsiteY177" fmla="*/ 1164431 h 1554955"/>
              <a:gd name="connsiteX178" fmla="*/ 676275 w 1495424"/>
              <a:gd name="connsiteY178" fmla="*/ 1152525 h 1554955"/>
              <a:gd name="connsiteX179" fmla="*/ 681037 w 1495424"/>
              <a:gd name="connsiteY179" fmla="*/ 1123950 h 1554955"/>
              <a:gd name="connsiteX180" fmla="*/ 697706 w 1495424"/>
              <a:gd name="connsiteY180" fmla="*/ 1095375 h 1554955"/>
              <a:gd name="connsiteX181" fmla="*/ 707231 w 1495424"/>
              <a:gd name="connsiteY181" fmla="*/ 1059656 h 1554955"/>
              <a:gd name="connsiteX182" fmla="*/ 650081 w 1495424"/>
              <a:gd name="connsiteY182" fmla="*/ 1073943 h 1554955"/>
              <a:gd name="connsiteX183" fmla="*/ 597694 w 1495424"/>
              <a:gd name="connsiteY183" fmla="*/ 1057275 h 1554955"/>
              <a:gd name="connsiteX184" fmla="*/ 554831 w 1495424"/>
              <a:gd name="connsiteY184" fmla="*/ 1035843 h 1554955"/>
              <a:gd name="connsiteX185" fmla="*/ 511969 w 1495424"/>
              <a:gd name="connsiteY185" fmla="*/ 1016793 h 1554955"/>
              <a:gd name="connsiteX186" fmla="*/ 478631 w 1495424"/>
              <a:gd name="connsiteY186" fmla="*/ 1031081 h 1554955"/>
              <a:gd name="connsiteX187" fmla="*/ 440531 w 1495424"/>
              <a:gd name="connsiteY187" fmla="*/ 1033462 h 1554955"/>
              <a:gd name="connsiteX188" fmla="*/ 423862 w 1495424"/>
              <a:gd name="connsiteY188" fmla="*/ 1004887 h 1554955"/>
              <a:gd name="connsiteX189" fmla="*/ 390525 w 1495424"/>
              <a:gd name="connsiteY189" fmla="*/ 997743 h 1554955"/>
              <a:gd name="connsiteX190" fmla="*/ 333375 w 1495424"/>
              <a:gd name="connsiteY190" fmla="*/ 976312 h 1554955"/>
              <a:gd name="connsiteX191" fmla="*/ 285750 w 1495424"/>
              <a:gd name="connsiteY191" fmla="*/ 962025 h 1554955"/>
              <a:gd name="connsiteX192" fmla="*/ 261937 w 1495424"/>
              <a:gd name="connsiteY192" fmla="*/ 942975 h 1554955"/>
              <a:gd name="connsiteX193" fmla="*/ 259556 w 1495424"/>
              <a:gd name="connsiteY193" fmla="*/ 897731 h 1554955"/>
              <a:gd name="connsiteX194" fmla="*/ 269081 w 1495424"/>
              <a:gd name="connsiteY194" fmla="*/ 862012 h 1554955"/>
              <a:gd name="connsiteX195" fmla="*/ 257175 w 1495424"/>
              <a:gd name="connsiteY195" fmla="*/ 852487 h 1554955"/>
              <a:gd name="connsiteX196" fmla="*/ 233362 w 1495424"/>
              <a:gd name="connsiteY196" fmla="*/ 923925 h 1554955"/>
              <a:gd name="connsiteX197" fmla="*/ 226219 w 1495424"/>
              <a:gd name="connsiteY197" fmla="*/ 854868 h 1554955"/>
              <a:gd name="connsiteX198" fmla="*/ 226219 w 1495424"/>
              <a:gd name="connsiteY198" fmla="*/ 854868 h 1554955"/>
              <a:gd name="connsiteX199" fmla="*/ 207169 w 1495424"/>
              <a:gd name="connsiteY199" fmla="*/ 885825 h 1554955"/>
              <a:gd name="connsiteX200" fmla="*/ 173831 w 1495424"/>
              <a:gd name="connsiteY200" fmla="*/ 838200 h 1554955"/>
              <a:gd name="connsiteX201" fmla="*/ 154781 w 1495424"/>
              <a:gd name="connsiteY201" fmla="*/ 871537 h 1554955"/>
              <a:gd name="connsiteX202" fmla="*/ 100012 w 1495424"/>
              <a:gd name="connsiteY202" fmla="*/ 866775 h 1554955"/>
              <a:gd name="connsiteX203" fmla="*/ 107156 w 1495424"/>
              <a:gd name="connsiteY203" fmla="*/ 831056 h 1554955"/>
              <a:gd name="connsiteX204" fmla="*/ 54769 w 1495424"/>
              <a:gd name="connsiteY204" fmla="*/ 819150 h 1554955"/>
              <a:gd name="connsiteX205" fmla="*/ 26194 w 1495424"/>
              <a:gd name="connsiteY205" fmla="*/ 804862 h 1554955"/>
              <a:gd name="connsiteX206" fmla="*/ 80962 w 1495424"/>
              <a:gd name="connsiteY206" fmla="*/ 788193 h 1554955"/>
              <a:gd name="connsiteX207" fmla="*/ 76200 w 1495424"/>
              <a:gd name="connsiteY207" fmla="*/ 754856 h 1554955"/>
              <a:gd name="connsiteX208" fmla="*/ 42862 w 1495424"/>
              <a:gd name="connsiteY208" fmla="*/ 745331 h 1554955"/>
              <a:gd name="connsiteX209" fmla="*/ 0 w 1495424"/>
              <a:gd name="connsiteY209" fmla="*/ 728662 h 1554955"/>
              <a:gd name="connsiteX210" fmla="*/ 26194 w 1495424"/>
              <a:gd name="connsiteY210" fmla="*/ 695325 h 1554955"/>
              <a:gd name="connsiteX211" fmla="*/ 95250 w 1495424"/>
              <a:gd name="connsiteY211" fmla="*/ 638175 h 1554955"/>
              <a:gd name="connsiteX212" fmla="*/ 140494 w 1495424"/>
              <a:gd name="connsiteY212" fmla="*/ 578643 h 1554955"/>
              <a:gd name="connsiteX213" fmla="*/ 169069 w 1495424"/>
              <a:gd name="connsiteY213" fmla="*/ 481012 h 1554955"/>
              <a:gd name="connsiteX214" fmla="*/ 140494 w 1495424"/>
              <a:gd name="connsiteY214" fmla="*/ 416718 h 1554955"/>
              <a:gd name="connsiteX215" fmla="*/ 109537 w 1495424"/>
              <a:gd name="connsiteY215" fmla="*/ 340518 h 1554955"/>
              <a:gd name="connsiteX216" fmla="*/ 35719 w 1495424"/>
              <a:gd name="connsiteY216" fmla="*/ 259556 h 1554955"/>
              <a:gd name="connsiteX217" fmla="*/ 0 w 1495424"/>
              <a:gd name="connsiteY217" fmla="*/ 190500 h 1554955"/>
              <a:gd name="connsiteX218" fmla="*/ 2381 w 1495424"/>
              <a:gd name="connsiteY218" fmla="*/ 130968 h 1554955"/>
              <a:gd name="connsiteX219" fmla="*/ 14287 w 1495424"/>
              <a:gd name="connsiteY219" fmla="*/ 57150 h 1554955"/>
              <a:gd name="connsiteX220" fmla="*/ 21431 w 1495424"/>
              <a:gd name="connsiteY220" fmla="*/ 11906 h 1554955"/>
              <a:gd name="connsiteX221" fmla="*/ 135731 w 1495424"/>
              <a:gd name="connsiteY221" fmla="*/ 0 h 1554955"/>
              <a:gd name="connsiteX222" fmla="*/ 278606 w 1495424"/>
              <a:gd name="connsiteY222" fmla="*/ 21431 h 1554955"/>
              <a:gd name="connsiteX223" fmla="*/ 450056 w 1495424"/>
              <a:gd name="connsiteY223" fmla="*/ 40481 h 1554955"/>
              <a:gd name="connsiteX224" fmla="*/ 542925 w 1495424"/>
              <a:gd name="connsiteY224" fmla="*/ 61912 h 1554955"/>
              <a:gd name="connsiteX225" fmla="*/ 623887 w 1495424"/>
              <a:gd name="connsiteY22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433512 w 1495424"/>
              <a:gd name="connsiteY168" fmla="*/ 1507331 h 1554955"/>
              <a:gd name="connsiteX169" fmla="*/ 1495424 w 1495424"/>
              <a:gd name="connsiteY169" fmla="*/ 1554955 h 1554955"/>
              <a:gd name="connsiteX170" fmla="*/ 766762 w 1495424"/>
              <a:gd name="connsiteY170" fmla="*/ 1264443 h 1554955"/>
              <a:gd name="connsiteX171" fmla="*/ 754856 w 1495424"/>
              <a:gd name="connsiteY171" fmla="*/ 1223962 h 1554955"/>
              <a:gd name="connsiteX172" fmla="*/ 776287 w 1495424"/>
              <a:gd name="connsiteY172" fmla="*/ 1195387 h 1554955"/>
              <a:gd name="connsiteX173" fmla="*/ 835819 w 1495424"/>
              <a:gd name="connsiteY173" fmla="*/ 1190625 h 1554955"/>
              <a:gd name="connsiteX174" fmla="*/ 842962 w 1495424"/>
              <a:gd name="connsiteY174" fmla="*/ 1173956 h 1554955"/>
              <a:gd name="connsiteX175" fmla="*/ 833437 w 1495424"/>
              <a:gd name="connsiteY175" fmla="*/ 1138237 h 1554955"/>
              <a:gd name="connsiteX176" fmla="*/ 809625 w 1495424"/>
              <a:gd name="connsiteY176" fmla="*/ 1123950 h 1554955"/>
              <a:gd name="connsiteX177" fmla="*/ 757237 w 1495424"/>
              <a:gd name="connsiteY177" fmla="*/ 1162050 h 1554955"/>
              <a:gd name="connsiteX178" fmla="*/ 707231 w 1495424"/>
              <a:gd name="connsiteY178" fmla="*/ 1164431 h 1554955"/>
              <a:gd name="connsiteX179" fmla="*/ 676275 w 1495424"/>
              <a:gd name="connsiteY179" fmla="*/ 1152525 h 1554955"/>
              <a:gd name="connsiteX180" fmla="*/ 681037 w 1495424"/>
              <a:gd name="connsiteY180" fmla="*/ 1123950 h 1554955"/>
              <a:gd name="connsiteX181" fmla="*/ 697706 w 1495424"/>
              <a:gd name="connsiteY181" fmla="*/ 1095375 h 1554955"/>
              <a:gd name="connsiteX182" fmla="*/ 707231 w 1495424"/>
              <a:gd name="connsiteY182" fmla="*/ 1059656 h 1554955"/>
              <a:gd name="connsiteX183" fmla="*/ 650081 w 1495424"/>
              <a:gd name="connsiteY183" fmla="*/ 1073943 h 1554955"/>
              <a:gd name="connsiteX184" fmla="*/ 597694 w 1495424"/>
              <a:gd name="connsiteY184" fmla="*/ 1057275 h 1554955"/>
              <a:gd name="connsiteX185" fmla="*/ 554831 w 1495424"/>
              <a:gd name="connsiteY185" fmla="*/ 1035843 h 1554955"/>
              <a:gd name="connsiteX186" fmla="*/ 511969 w 1495424"/>
              <a:gd name="connsiteY186" fmla="*/ 1016793 h 1554955"/>
              <a:gd name="connsiteX187" fmla="*/ 478631 w 1495424"/>
              <a:gd name="connsiteY187" fmla="*/ 1031081 h 1554955"/>
              <a:gd name="connsiteX188" fmla="*/ 440531 w 1495424"/>
              <a:gd name="connsiteY188" fmla="*/ 1033462 h 1554955"/>
              <a:gd name="connsiteX189" fmla="*/ 423862 w 1495424"/>
              <a:gd name="connsiteY189" fmla="*/ 1004887 h 1554955"/>
              <a:gd name="connsiteX190" fmla="*/ 390525 w 1495424"/>
              <a:gd name="connsiteY190" fmla="*/ 997743 h 1554955"/>
              <a:gd name="connsiteX191" fmla="*/ 333375 w 1495424"/>
              <a:gd name="connsiteY191" fmla="*/ 976312 h 1554955"/>
              <a:gd name="connsiteX192" fmla="*/ 285750 w 1495424"/>
              <a:gd name="connsiteY192" fmla="*/ 962025 h 1554955"/>
              <a:gd name="connsiteX193" fmla="*/ 261937 w 1495424"/>
              <a:gd name="connsiteY193" fmla="*/ 942975 h 1554955"/>
              <a:gd name="connsiteX194" fmla="*/ 259556 w 1495424"/>
              <a:gd name="connsiteY194" fmla="*/ 897731 h 1554955"/>
              <a:gd name="connsiteX195" fmla="*/ 269081 w 1495424"/>
              <a:gd name="connsiteY195" fmla="*/ 862012 h 1554955"/>
              <a:gd name="connsiteX196" fmla="*/ 257175 w 1495424"/>
              <a:gd name="connsiteY196" fmla="*/ 852487 h 1554955"/>
              <a:gd name="connsiteX197" fmla="*/ 233362 w 1495424"/>
              <a:gd name="connsiteY197" fmla="*/ 923925 h 1554955"/>
              <a:gd name="connsiteX198" fmla="*/ 226219 w 1495424"/>
              <a:gd name="connsiteY198" fmla="*/ 854868 h 1554955"/>
              <a:gd name="connsiteX199" fmla="*/ 226219 w 1495424"/>
              <a:gd name="connsiteY199" fmla="*/ 854868 h 1554955"/>
              <a:gd name="connsiteX200" fmla="*/ 207169 w 1495424"/>
              <a:gd name="connsiteY200" fmla="*/ 885825 h 1554955"/>
              <a:gd name="connsiteX201" fmla="*/ 173831 w 1495424"/>
              <a:gd name="connsiteY201" fmla="*/ 838200 h 1554955"/>
              <a:gd name="connsiteX202" fmla="*/ 154781 w 1495424"/>
              <a:gd name="connsiteY202" fmla="*/ 871537 h 1554955"/>
              <a:gd name="connsiteX203" fmla="*/ 100012 w 1495424"/>
              <a:gd name="connsiteY203" fmla="*/ 866775 h 1554955"/>
              <a:gd name="connsiteX204" fmla="*/ 107156 w 1495424"/>
              <a:gd name="connsiteY204" fmla="*/ 831056 h 1554955"/>
              <a:gd name="connsiteX205" fmla="*/ 54769 w 1495424"/>
              <a:gd name="connsiteY205" fmla="*/ 819150 h 1554955"/>
              <a:gd name="connsiteX206" fmla="*/ 26194 w 1495424"/>
              <a:gd name="connsiteY206" fmla="*/ 804862 h 1554955"/>
              <a:gd name="connsiteX207" fmla="*/ 80962 w 1495424"/>
              <a:gd name="connsiteY207" fmla="*/ 788193 h 1554955"/>
              <a:gd name="connsiteX208" fmla="*/ 76200 w 1495424"/>
              <a:gd name="connsiteY208" fmla="*/ 754856 h 1554955"/>
              <a:gd name="connsiteX209" fmla="*/ 42862 w 1495424"/>
              <a:gd name="connsiteY209" fmla="*/ 745331 h 1554955"/>
              <a:gd name="connsiteX210" fmla="*/ 0 w 1495424"/>
              <a:gd name="connsiteY210" fmla="*/ 728662 h 1554955"/>
              <a:gd name="connsiteX211" fmla="*/ 26194 w 1495424"/>
              <a:gd name="connsiteY211" fmla="*/ 695325 h 1554955"/>
              <a:gd name="connsiteX212" fmla="*/ 95250 w 1495424"/>
              <a:gd name="connsiteY212" fmla="*/ 638175 h 1554955"/>
              <a:gd name="connsiteX213" fmla="*/ 140494 w 1495424"/>
              <a:gd name="connsiteY213" fmla="*/ 578643 h 1554955"/>
              <a:gd name="connsiteX214" fmla="*/ 169069 w 1495424"/>
              <a:gd name="connsiteY214" fmla="*/ 481012 h 1554955"/>
              <a:gd name="connsiteX215" fmla="*/ 140494 w 1495424"/>
              <a:gd name="connsiteY215" fmla="*/ 416718 h 1554955"/>
              <a:gd name="connsiteX216" fmla="*/ 109537 w 1495424"/>
              <a:gd name="connsiteY216" fmla="*/ 340518 h 1554955"/>
              <a:gd name="connsiteX217" fmla="*/ 35719 w 1495424"/>
              <a:gd name="connsiteY217" fmla="*/ 259556 h 1554955"/>
              <a:gd name="connsiteX218" fmla="*/ 0 w 1495424"/>
              <a:gd name="connsiteY218" fmla="*/ 190500 h 1554955"/>
              <a:gd name="connsiteX219" fmla="*/ 2381 w 1495424"/>
              <a:gd name="connsiteY219" fmla="*/ 130968 h 1554955"/>
              <a:gd name="connsiteX220" fmla="*/ 14287 w 1495424"/>
              <a:gd name="connsiteY220" fmla="*/ 57150 h 1554955"/>
              <a:gd name="connsiteX221" fmla="*/ 21431 w 1495424"/>
              <a:gd name="connsiteY221" fmla="*/ 11906 h 1554955"/>
              <a:gd name="connsiteX222" fmla="*/ 135731 w 1495424"/>
              <a:gd name="connsiteY222" fmla="*/ 0 h 1554955"/>
              <a:gd name="connsiteX223" fmla="*/ 278606 w 1495424"/>
              <a:gd name="connsiteY223" fmla="*/ 21431 h 1554955"/>
              <a:gd name="connsiteX224" fmla="*/ 450056 w 1495424"/>
              <a:gd name="connsiteY224" fmla="*/ 40481 h 1554955"/>
              <a:gd name="connsiteX225" fmla="*/ 542925 w 1495424"/>
              <a:gd name="connsiteY225" fmla="*/ 61912 h 1554955"/>
              <a:gd name="connsiteX226" fmla="*/ 623887 w 1495424"/>
              <a:gd name="connsiteY22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407319 w 1495424"/>
              <a:gd name="connsiteY168" fmla="*/ 1466850 h 1554955"/>
              <a:gd name="connsiteX169" fmla="*/ 1433512 w 1495424"/>
              <a:gd name="connsiteY169" fmla="*/ 1507331 h 1554955"/>
              <a:gd name="connsiteX170" fmla="*/ 1495424 w 1495424"/>
              <a:gd name="connsiteY170" fmla="*/ 1554955 h 1554955"/>
              <a:gd name="connsiteX171" fmla="*/ 766762 w 1495424"/>
              <a:gd name="connsiteY171" fmla="*/ 1264443 h 1554955"/>
              <a:gd name="connsiteX172" fmla="*/ 754856 w 1495424"/>
              <a:gd name="connsiteY172" fmla="*/ 1223962 h 1554955"/>
              <a:gd name="connsiteX173" fmla="*/ 776287 w 1495424"/>
              <a:gd name="connsiteY173" fmla="*/ 1195387 h 1554955"/>
              <a:gd name="connsiteX174" fmla="*/ 835819 w 1495424"/>
              <a:gd name="connsiteY174" fmla="*/ 1190625 h 1554955"/>
              <a:gd name="connsiteX175" fmla="*/ 842962 w 1495424"/>
              <a:gd name="connsiteY175" fmla="*/ 1173956 h 1554955"/>
              <a:gd name="connsiteX176" fmla="*/ 833437 w 1495424"/>
              <a:gd name="connsiteY176" fmla="*/ 1138237 h 1554955"/>
              <a:gd name="connsiteX177" fmla="*/ 809625 w 1495424"/>
              <a:gd name="connsiteY177" fmla="*/ 1123950 h 1554955"/>
              <a:gd name="connsiteX178" fmla="*/ 757237 w 1495424"/>
              <a:gd name="connsiteY178" fmla="*/ 1162050 h 1554955"/>
              <a:gd name="connsiteX179" fmla="*/ 707231 w 1495424"/>
              <a:gd name="connsiteY179" fmla="*/ 1164431 h 1554955"/>
              <a:gd name="connsiteX180" fmla="*/ 676275 w 1495424"/>
              <a:gd name="connsiteY180" fmla="*/ 1152525 h 1554955"/>
              <a:gd name="connsiteX181" fmla="*/ 681037 w 1495424"/>
              <a:gd name="connsiteY181" fmla="*/ 1123950 h 1554955"/>
              <a:gd name="connsiteX182" fmla="*/ 697706 w 1495424"/>
              <a:gd name="connsiteY182" fmla="*/ 1095375 h 1554955"/>
              <a:gd name="connsiteX183" fmla="*/ 707231 w 1495424"/>
              <a:gd name="connsiteY183" fmla="*/ 1059656 h 1554955"/>
              <a:gd name="connsiteX184" fmla="*/ 650081 w 1495424"/>
              <a:gd name="connsiteY184" fmla="*/ 1073943 h 1554955"/>
              <a:gd name="connsiteX185" fmla="*/ 597694 w 1495424"/>
              <a:gd name="connsiteY185" fmla="*/ 1057275 h 1554955"/>
              <a:gd name="connsiteX186" fmla="*/ 554831 w 1495424"/>
              <a:gd name="connsiteY186" fmla="*/ 1035843 h 1554955"/>
              <a:gd name="connsiteX187" fmla="*/ 511969 w 1495424"/>
              <a:gd name="connsiteY187" fmla="*/ 1016793 h 1554955"/>
              <a:gd name="connsiteX188" fmla="*/ 478631 w 1495424"/>
              <a:gd name="connsiteY188" fmla="*/ 1031081 h 1554955"/>
              <a:gd name="connsiteX189" fmla="*/ 440531 w 1495424"/>
              <a:gd name="connsiteY189" fmla="*/ 1033462 h 1554955"/>
              <a:gd name="connsiteX190" fmla="*/ 423862 w 1495424"/>
              <a:gd name="connsiteY190" fmla="*/ 1004887 h 1554955"/>
              <a:gd name="connsiteX191" fmla="*/ 390525 w 1495424"/>
              <a:gd name="connsiteY191" fmla="*/ 997743 h 1554955"/>
              <a:gd name="connsiteX192" fmla="*/ 333375 w 1495424"/>
              <a:gd name="connsiteY192" fmla="*/ 976312 h 1554955"/>
              <a:gd name="connsiteX193" fmla="*/ 285750 w 1495424"/>
              <a:gd name="connsiteY193" fmla="*/ 962025 h 1554955"/>
              <a:gd name="connsiteX194" fmla="*/ 261937 w 1495424"/>
              <a:gd name="connsiteY194" fmla="*/ 942975 h 1554955"/>
              <a:gd name="connsiteX195" fmla="*/ 259556 w 1495424"/>
              <a:gd name="connsiteY195" fmla="*/ 897731 h 1554955"/>
              <a:gd name="connsiteX196" fmla="*/ 269081 w 1495424"/>
              <a:gd name="connsiteY196" fmla="*/ 862012 h 1554955"/>
              <a:gd name="connsiteX197" fmla="*/ 257175 w 1495424"/>
              <a:gd name="connsiteY197" fmla="*/ 852487 h 1554955"/>
              <a:gd name="connsiteX198" fmla="*/ 233362 w 1495424"/>
              <a:gd name="connsiteY198" fmla="*/ 923925 h 1554955"/>
              <a:gd name="connsiteX199" fmla="*/ 226219 w 1495424"/>
              <a:gd name="connsiteY199" fmla="*/ 854868 h 1554955"/>
              <a:gd name="connsiteX200" fmla="*/ 226219 w 1495424"/>
              <a:gd name="connsiteY200" fmla="*/ 854868 h 1554955"/>
              <a:gd name="connsiteX201" fmla="*/ 207169 w 1495424"/>
              <a:gd name="connsiteY201" fmla="*/ 885825 h 1554955"/>
              <a:gd name="connsiteX202" fmla="*/ 173831 w 1495424"/>
              <a:gd name="connsiteY202" fmla="*/ 838200 h 1554955"/>
              <a:gd name="connsiteX203" fmla="*/ 154781 w 1495424"/>
              <a:gd name="connsiteY203" fmla="*/ 871537 h 1554955"/>
              <a:gd name="connsiteX204" fmla="*/ 100012 w 1495424"/>
              <a:gd name="connsiteY204" fmla="*/ 866775 h 1554955"/>
              <a:gd name="connsiteX205" fmla="*/ 107156 w 1495424"/>
              <a:gd name="connsiteY205" fmla="*/ 831056 h 1554955"/>
              <a:gd name="connsiteX206" fmla="*/ 54769 w 1495424"/>
              <a:gd name="connsiteY206" fmla="*/ 819150 h 1554955"/>
              <a:gd name="connsiteX207" fmla="*/ 26194 w 1495424"/>
              <a:gd name="connsiteY207" fmla="*/ 804862 h 1554955"/>
              <a:gd name="connsiteX208" fmla="*/ 80962 w 1495424"/>
              <a:gd name="connsiteY208" fmla="*/ 788193 h 1554955"/>
              <a:gd name="connsiteX209" fmla="*/ 76200 w 1495424"/>
              <a:gd name="connsiteY209" fmla="*/ 754856 h 1554955"/>
              <a:gd name="connsiteX210" fmla="*/ 42862 w 1495424"/>
              <a:gd name="connsiteY210" fmla="*/ 745331 h 1554955"/>
              <a:gd name="connsiteX211" fmla="*/ 0 w 1495424"/>
              <a:gd name="connsiteY211" fmla="*/ 728662 h 1554955"/>
              <a:gd name="connsiteX212" fmla="*/ 26194 w 1495424"/>
              <a:gd name="connsiteY212" fmla="*/ 695325 h 1554955"/>
              <a:gd name="connsiteX213" fmla="*/ 95250 w 1495424"/>
              <a:gd name="connsiteY213" fmla="*/ 638175 h 1554955"/>
              <a:gd name="connsiteX214" fmla="*/ 140494 w 1495424"/>
              <a:gd name="connsiteY214" fmla="*/ 578643 h 1554955"/>
              <a:gd name="connsiteX215" fmla="*/ 169069 w 1495424"/>
              <a:gd name="connsiteY215" fmla="*/ 481012 h 1554955"/>
              <a:gd name="connsiteX216" fmla="*/ 140494 w 1495424"/>
              <a:gd name="connsiteY216" fmla="*/ 416718 h 1554955"/>
              <a:gd name="connsiteX217" fmla="*/ 109537 w 1495424"/>
              <a:gd name="connsiteY217" fmla="*/ 340518 h 1554955"/>
              <a:gd name="connsiteX218" fmla="*/ 35719 w 1495424"/>
              <a:gd name="connsiteY218" fmla="*/ 259556 h 1554955"/>
              <a:gd name="connsiteX219" fmla="*/ 0 w 1495424"/>
              <a:gd name="connsiteY219" fmla="*/ 190500 h 1554955"/>
              <a:gd name="connsiteX220" fmla="*/ 2381 w 1495424"/>
              <a:gd name="connsiteY220" fmla="*/ 130968 h 1554955"/>
              <a:gd name="connsiteX221" fmla="*/ 14287 w 1495424"/>
              <a:gd name="connsiteY221" fmla="*/ 57150 h 1554955"/>
              <a:gd name="connsiteX222" fmla="*/ 21431 w 1495424"/>
              <a:gd name="connsiteY222" fmla="*/ 11906 h 1554955"/>
              <a:gd name="connsiteX223" fmla="*/ 135731 w 1495424"/>
              <a:gd name="connsiteY223" fmla="*/ 0 h 1554955"/>
              <a:gd name="connsiteX224" fmla="*/ 278606 w 1495424"/>
              <a:gd name="connsiteY224" fmla="*/ 21431 h 1554955"/>
              <a:gd name="connsiteX225" fmla="*/ 450056 w 1495424"/>
              <a:gd name="connsiteY225" fmla="*/ 40481 h 1554955"/>
              <a:gd name="connsiteX226" fmla="*/ 542925 w 1495424"/>
              <a:gd name="connsiteY226" fmla="*/ 61912 h 1554955"/>
              <a:gd name="connsiteX227" fmla="*/ 623887 w 1495424"/>
              <a:gd name="connsiteY227"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407319 w 1495424"/>
              <a:gd name="connsiteY168" fmla="*/ 1466850 h 1554955"/>
              <a:gd name="connsiteX169" fmla="*/ 1433512 w 1495424"/>
              <a:gd name="connsiteY169" fmla="*/ 1507331 h 1554955"/>
              <a:gd name="connsiteX170" fmla="*/ 1495424 w 1495424"/>
              <a:gd name="connsiteY170" fmla="*/ 1554955 h 1554955"/>
              <a:gd name="connsiteX171" fmla="*/ 766762 w 1495424"/>
              <a:gd name="connsiteY171" fmla="*/ 1264443 h 1554955"/>
              <a:gd name="connsiteX172" fmla="*/ 754856 w 1495424"/>
              <a:gd name="connsiteY172" fmla="*/ 1223962 h 1554955"/>
              <a:gd name="connsiteX173" fmla="*/ 776287 w 1495424"/>
              <a:gd name="connsiteY173" fmla="*/ 1195387 h 1554955"/>
              <a:gd name="connsiteX174" fmla="*/ 835819 w 1495424"/>
              <a:gd name="connsiteY174" fmla="*/ 1190625 h 1554955"/>
              <a:gd name="connsiteX175" fmla="*/ 842962 w 1495424"/>
              <a:gd name="connsiteY175" fmla="*/ 1173956 h 1554955"/>
              <a:gd name="connsiteX176" fmla="*/ 833437 w 1495424"/>
              <a:gd name="connsiteY176" fmla="*/ 1138237 h 1554955"/>
              <a:gd name="connsiteX177" fmla="*/ 809625 w 1495424"/>
              <a:gd name="connsiteY177" fmla="*/ 1123950 h 1554955"/>
              <a:gd name="connsiteX178" fmla="*/ 757237 w 1495424"/>
              <a:gd name="connsiteY178" fmla="*/ 1162050 h 1554955"/>
              <a:gd name="connsiteX179" fmla="*/ 707231 w 1495424"/>
              <a:gd name="connsiteY179" fmla="*/ 1164431 h 1554955"/>
              <a:gd name="connsiteX180" fmla="*/ 676275 w 1495424"/>
              <a:gd name="connsiteY180" fmla="*/ 1152525 h 1554955"/>
              <a:gd name="connsiteX181" fmla="*/ 681037 w 1495424"/>
              <a:gd name="connsiteY181" fmla="*/ 1123950 h 1554955"/>
              <a:gd name="connsiteX182" fmla="*/ 697706 w 1495424"/>
              <a:gd name="connsiteY182" fmla="*/ 1095375 h 1554955"/>
              <a:gd name="connsiteX183" fmla="*/ 707231 w 1495424"/>
              <a:gd name="connsiteY183" fmla="*/ 1059656 h 1554955"/>
              <a:gd name="connsiteX184" fmla="*/ 650081 w 1495424"/>
              <a:gd name="connsiteY184" fmla="*/ 1073943 h 1554955"/>
              <a:gd name="connsiteX185" fmla="*/ 597694 w 1495424"/>
              <a:gd name="connsiteY185" fmla="*/ 1057275 h 1554955"/>
              <a:gd name="connsiteX186" fmla="*/ 554831 w 1495424"/>
              <a:gd name="connsiteY186" fmla="*/ 1035843 h 1554955"/>
              <a:gd name="connsiteX187" fmla="*/ 511969 w 1495424"/>
              <a:gd name="connsiteY187" fmla="*/ 1016793 h 1554955"/>
              <a:gd name="connsiteX188" fmla="*/ 478631 w 1495424"/>
              <a:gd name="connsiteY188" fmla="*/ 1031081 h 1554955"/>
              <a:gd name="connsiteX189" fmla="*/ 440531 w 1495424"/>
              <a:gd name="connsiteY189" fmla="*/ 1033462 h 1554955"/>
              <a:gd name="connsiteX190" fmla="*/ 423862 w 1495424"/>
              <a:gd name="connsiteY190" fmla="*/ 1004887 h 1554955"/>
              <a:gd name="connsiteX191" fmla="*/ 390525 w 1495424"/>
              <a:gd name="connsiteY191" fmla="*/ 997743 h 1554955"/>
              <a:gd name="connsiteX192" fmla="*/ 333375 w 1495424"/>
              <a:gd name="connsiteY192" fmla="*/ 976312 h 1554955"/>
              <a:gd name="connsiteX193" fmla="*/ 285750 w 1495424"/>
              <a:gd name="connsiteY193" fmla="*/ 962025 h 1554955"/>
              <a:gd name="connsiteX194" fmla="*/ 261937 w 1495424"/>
              <a:gd name="connsiteY194" fmla="*/ 942975 h 1554955"/>
              <a:gd name="connsiteX195" fmla="*/ 259556 w 1495424"/>
              <a:gd name="connsiteY195" fmla="*/ 897731 h 1554955"/>
              <a:gd name="connsiteX196" fmla="*/ 269081 w 1495424"/>
              <a:gd name="connsiteY196" fmla="*/ 862012 h 1554955"/>
              <a:gd name="connsiteX197" fmla="*/ 257175 w 1495424"/>
              <a:gd name="connsiteY197" fmla="*/ 852487 h 1554955"/>
              <a:gd name="connsiteX198" fmla="*/ 233362 w 1495424"/>
              <a:gd name="connsiteY198" fmla="*/ 923925 h 1554955"/>
              <a:gd name="connsiteX199" fmla="*/ 226219 w 1495424"/>
              <a:gd name="connsiteY199" fmla="*/ 854868 h 1554955"/>
              <a:gd name="connsiteX200" fmla="*/ 226219 w 1495424"/>
              <a:gd name="connsiteY200" fmla="*/ 854868 h 1554955"/>
              <a:gd name="connsiteX201" fmla="*/ 207169 w 1495424"/>
              <a:gd name="connsiteY201" fmla="*/ 885825 h 1554955"/>
              <a:gd name="connsiteX202" fmla="*/ 173831 w 1495424"/>
              <a:gd name="connsiteY202" fmla="*/ 838200 h 1554955"/>
              <a:gd name="connsiteX203" fmla="*/ 154781 w 1495424"/>
              <a:gd name="connsiteY203" fmla="*/ 871537 h 1554955"/>
              <a:gd name="connsiteX204" fmla="*/ 100012 w 1495424"/>
              <a:gd name="connsiteY204" fmla="*/ 866775 h 1554955"/>
              <a:gd name="connsiteX205" fmla="*/ 107156 w 1495424"/>
              <a:gd name="connsiteY205" fmla="*/ 831056 h 1554955"/>
              <a:gd name="connsiteX206" fmla="*/ 54769 w 1495424"/>
              <a:gd name="connsiteY206" fmla="*/ 819150 h 1554955"/>
              <a:gd name="connsiteX207" fmla="*/ 26194 w 1495424"/>
              <a:gd name="connsiteY207" fmla="*/ 804862 h 1554955"/>
              <a:gd name="connsiteX208" fmla="*/ 80962 w 1495424"/>
              <a:gd name="connsiteY208" fmla="*/ 788193 h 1554955"/>
              <a:gd name="connsiteX209" fmla="*/ 76200 w 1495424"/>
              <a:gd name="connsiteY209" fmla="*/ 754856 h 1554955"/>
              <a:gd name="connsiteX210" fmla="*/ 42862 w 1495424"/>
              <a:gd name="connsiteY210" fmla="*/ 745331 h 1554955"/>
              <a:gd name="connsiteX211" fmla="*/ 0 w 1495424"/>
              <a:gd name="connsiteY211" fmla="*/ 728662 h 1554955"/>
              <a:gd name="connsiteX212" fmla="*/ 26194 w 1495424"/>
              <a:gd name="connsiteY212" fmla="*/ 695325 h 1554955"/>
              <a:gd name="connsiteX213" fmla="*/ 95250 w 1495424"/>
              <a:gd name="connsiteY213" fmla="*/ 638175 h 1554955"/>
              <a:gd name="connsiteX214" fmla="*/ 140494 w 1495424"/>
              <a:gd name="connsiteY214" fmla="*/ 578643 h 1554955"/>
              <a:gd name="connsiteX215" fmla="*/ 169069 w 1495424"/>
              <a:gd name="connsiteY215" fmla="*/ 481012 h 1554955"/>
              <a:gd name="connsiteX216" fmla="*/ 140494 w 1495424"/>
              <a:gd name="connsiteY216" fmla="*/ 416718 h 1554955"/>
              <a:gd name="connsiteX217" fmla="*/ 109537 w 1495424"/>
              <a:gd name="connsiteY217" fmla="*/ 340518 h 1554955"/>
              <a:gd name="connsiteX218" fmla="*/ 35719 w 1495424"/>
              <a:gd name="connsiteY218" fmla="*/ 259556 h 1554955"/>
              <a:gd name="connsiteX219" fmla="*/ 0 w 1495424"/>
              <a:gd name="connsiteY219" fmla="*/ 190500 h 1554955"/>
              <a:gd name="connsiteX220" fmla="*/ 2381 w 1495424"/>
              <a:gd name="connsiteY220" fmla="*/ 130968 h 1554955"/>
              <a:gd name="connsiteX221" fmla="*/ 14287 w 1495424"/>
              <a:gd name="connsiteY221" fmla="*/ 57150 h 1554955"/>
              <a:gd name="connsiteX222" fmla="*/ 21431 w 1495424"/>
              <a:gd name="connsiteY222" fmla="*/ 11906 h 1554955"/>
              <a:gd name="connsiteX223" fmla="*/ 135731 w 1495424"/>
              <a:gd name="connsiteY223" fmla="*/ 0 h 1554955"/>
              <a:gd name="connsiteX224" fmla="*/ 278606 w 1495424"/>
              <a:gd name="connsiteY224" fmla="*/ 21431 h 1554955"/>
              <a:gd name="connsiteX225" fmla="*/ 450056 w 1495424"/>
              <a:gd name="connsiteY225" fmla="*/ 40481 h 1554955"/>
              <a:gd name="connsiteX226" fmla="*/ 542925 w 1495424"/>
              <a:gd name="connsiteY226" fmla="*/ 61912 h 1554955"/>
              <a:gd name="connsiteX227" fmla="*/ 623887 w 1495424"/>
              <a:gd name="connsiteY227"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385887 w 1495424"/>
              <a:gd name="connsiteY168" fmla="*/ 1443037 h 1554955"/>
              <a:gd name="connsiteX169" fmla="*/ 1407319 w 1495424"/>
              <a:gd name="connsiteY169" fmla="*/ 1466850 h 1554955"/>
              <a:gd name="connsiteX170" fmla="*/ 1433512 w 1495424"/>
              <a:gd name="connsiteY170" fmla="*/ 1507331 h 1554955"/>
              <a:gd name="connsiteX171" fmla="*/ 1495424 w 1495424"/>
              <a:gd name="connsiteY171" fmla="*/ 1554955 h 1554955"/>
              <a:gd name="connsiteX172" fmla="*/ 766762 w 1495424"/>
              <a:gd name="connsiteY172" fmla="*/ 1264443 h 1554955"/>
              <a:gd name="connsiteX173" fmla="*/ 754856 w 1495424"/>
              <a:gd name="connsiteY173" fmla="*/ 1223962 h 1554955"/>
              <a:gd name="connsiteX174" fmla="*/ 776287 w 1495424"/>
              <a:gd name="connsiteY174" fmla="*/ 1195387 h 1554955"/>
              <a:gd name="connsiteX175" fmla="*/ 835819 w 1495424"/>
              <a:gd name="connsiteY175" fmla="*/ 1190625 h 1554955"/>
              <a:gd name="connsiteX176" fmla="*/ 842962 w 1495424"/>
              <a:gd name="connsiteY176" fmla="*/ 1173956 h 1554955"/>
              <a:gd name="connsiteX177" fmla="*/ 833437 w 1495424"/>
              <a:gd name="connsiteY177" fmla="*/ 1138237 h 1554955"/>
              <a:gd name="connsiteX178" fmla="*/ 809625 w 1495424"/>
              <a:gd name="connsiteY178" fmla="*/ 1123950 h 1554955"/>
              <a:gd name="connsiteX179" fmla="*/ 757237 w 1495424"/>
              <a:gd name="connsiteY179" fmla="*/ 1162050 h 1554955"/>
              <a:gd name="connsiteX180" fmla="*/ 707231 w 1495424"/>
              <a:gd name="connsiteY180" fmla="*/ 1164431 h 1554955"/>
              <a:gd name="connsiteX181" fmla="*/ 676275 w 1495424"/>
              <a:gd name="connsiteY181" fmla="*/ 1152525 h 1554955"/>
              <a:gd name="connsiteX182" fmla="*/ 681037 w 1495424"/>
              <a:gd name="connsiteY182" fmla="*/ 1123950 h 1554955"/>
              <a:gd name="connsiteX183" fmla="*/ 697706 w 1495424"/>
              <a:gd name="connsiteY183" fmla="*/ 1095375 h 1554955"/>
              <a:gd name="connsiteX184" fmla="*/ 707231 w 1495424"/>
              <a:gd name="connsiteY184" fmla="*/ 1059656 h 1554955"/>
              <a:gd name="connsiteX185" fmla="*/ 650081 w 1495424"/>
              <a:gd name="connsiteY185" fmla="*/ 1073943 h 1554955"/>
              <a:gd name="connsiteX186" fmla="*/ 597694 w 1495424"/>
              <a:gd name="connsiteY186" fmla="*/ 1057275 h 1554955"/>
              <a:gd name="connsiteX187" fmla="*/ 554831 w 1495424"/>
              <a:gd name="connsiteY187" fmla="*/ 1035843 h 1554955"/>
              <a:gd name="connsiteX188" fmla="*/ 511969 w 1495424"/>
              <a:gd name="connsiteY188" fmla="*/ 1016793 h 1554955"/>
              <a:gd name="connsiteX189" fmla="*/ 478631 w 1495424"/>
              <a:gd name="connsiteY189" fmla="*/ 1031081 h 1554955"/>
              <a:gd name="connsiteX190" fmla="*/ 440531 w 1495424"/>
              <a:gd name="connsiteY190" fmla="*/ 1033462 h 1554955"/>
              <a:gd name="connsiteX191" fmla="*/ 423862 w 1495424"/>
              <a:gd name="connsiteY191" fmla="*/ 1004887 h 1554955"/>
              <a:gd name="connsiteX192" fmla="*/ 390525 w 1495424"/>
              <a:gd name="connsiteY192" fmla="*/ 997743 h 1554955"/>
              <a:gd name="connsiteX193" fmla="*/ 333375 w 1495424"/>
              <a:gd name="connsiteY193" fmla="*/ 976312 h 1554955"/>
              <a:gd name="connsiteX194" fmla="*/ 285750 w 1495424"/>
              <a:gd name="connsiteY194" fmla="*/ 962025 h 1554955"/>
              <a:gd name="connsiteX195" fmla="*/ 261937 w 1495424"/>
              <a:gd name="connsiteY195" fmla="*/ 942975 h 1554955"/>
              <a:gd name="connsiteX196" fmla="*/ 259556 w 1495424"/>
              <a:gd name="connsiteY196" fmla="*/ 897731 h 1554955"/>
              <a:gd name="connsiteX197" fmla="*/ 269081 w 1495424"/>
              <a:gd name="connsiteY197" fmla="*/ 862012 h 1554955"/>
              <a:gd name="connsiteX198" fmla="*/ 257175 w 1495424"/>
              <a:gd name="connsiteY198" fmla="*/ 852487 h 1554955"/>
              <a:gd name="connsiteX199" fmla="*/ 233362 w 1495424"/>
              <a:gd name="connsiteY199" fmla="*/ 923925 h 1554955"/>
              <a:gd name="connsiteX200" fmla="*/ 226219 w 1495424"/>
              <a:gd name="connsiteY200" fmla="*/ 854868 h 1554955"/>
              <a:gd name="connsiteX201" fmla="*/ 226219 w 1495424"/>
              <a:gd name="connsiteY201" fmla="*/ 854868 h 1554955"/>
              <a:gd name="connsiteX202" fmla="*/ 207169 w 1495424"/>
              <a:gd name="connsiteY202" fmla="*/ 885825 h 1554955"/>
              <a:gd name="connsiteX203" fmla="*/ 173831 w 1495424"/>
              <a:gd name="connsiteY203" fmla="*/ 838200 h 1554955"/>
              <a:gd name="connsiteX204" fmla="*/ 154781 w 1495424"/>
              <a:gd name="connsiteY204" fmla="*/ 871537 h 1554955"/>
              <a:gd name="connsiteX205" fmla="*/ 100012 w 1495424"/>
              <a:gd name="connsiteY205" fmla="*/ 866775 h 1554955"/>
              <a:gd name="connsiteX206" fmla="*/ 107156 w 1495424"/>
              <a:gd name="connsiteY206" fmla="*/ 831056 h 1554955"/>
              <a:gd name="connsiteX207" fmla="*/ 54769 w 1495424"/>
              <a:gd name="connsiteY207" fmla="*/ 819150 h 1554955"/>
              <a:gd name="connsiteX208" fmla="*/ 26194 w 1495424"/>
              <a:gd name="connsiteY208" fmla="*/ 804862 h 1554955"/>
              <a:gd name="connsiteX209" fmla="*/ 80962 w 1495424"/>
              <a:gd name="connsiteY209" fmla="*/ 788193 h 1554955"/>
              <a:gd name="connsiteX210" fmla="*/ 76200 w 1495424"/>
              <a:gd name="connsiteY210" fmla="*/ 754856 h 1554955"/>
              <a:gd name="connsiteX211" fmla="*/ 42862 w 1495424"/>
              <a:gd name="connsiteY211" fmla="*/ 745331 h 1554955"/>
              <a:gd name="connsiteX212" fmla="*/ 0 w 1495424"/>
              <a:gd name="connsiteY212" fmla="*/ 728662 h 1554955"/>
              <a:gd name="connsiteX213" fmla="*/ 26194 w 1495424"/>
              <a:gd name="connsiteY213" fmla="*/ 695325 h 1554955"/>
              <a:gd name="connsiteX214" fmla="*/ 95250 w 1495424"/>
              <a:gd name="connsiteY214" fmla="*/ 638175 h 1554955"/>
              <a:gd name="connsiteX215" fmla="*/ 140494 w 1495424"/>
              <a:gd name="connsiteY215" fmla="*/ 578643 h 1554955"/>
              <a:gd name="connsiteX216" fmla="*/ 169069 w 1495424"/>
              <a:gd name="connsiteY216" fmla="*/ 481012 h 1554955"/>
              <a:gd name="connsiteX217" fmla="*/ 140494 w 1495424"/>
              <a:gd name="connsiteY217" fmla="*/ 416718 h 1554955"/>
              <a:gd name="connsiteX218" fmla="*/ 109537 w 1495424"/>
              <a:gd name="connsiteY218" fmla="*/ 340518 h 1554955"/>
              <a:gd name="connsiteX219" fmla="*/ 35719 w 1495424"/>
              <a:gd name="connsiteY219" fmla="*/ 259556 h 1554955"/>
              <a:gd name="connsiteX220" fmla="*/ 0 w 1495424"/>
              <a:gd name="connsiteY220" fmla="*/ 190500 h 1554955"/>
              <a:gd name="connsiteX221" fmla="*/ 2381 w 1495424"/>
              <a:gd name="connsiteY221" fmla="*/ 130968 h 1554955"/>
              <a:gd name="connsiteX222" fmla="*/ 14287 w 1495424"/>
              <a:gd name="connsiteY222" fmla="*/ 57150 h 1554955"/>
              <a:gd name="connsiteX223" fmla="*/ 21431 w 1495424"/>
              <a:gd name="connsiteY223" fmla="*/ 11906 h 1554955"/>
              <a:gd name="connsiteX224" fmla="*/ 135731 w 1495424"/>
              <a:gd name="connsiteY224" fmla="*/ 0 h 1554955"/>
              <a:gd name="connsiteX225" fmla="*/ 278606 w 1495424"/>
              <a:gd name="connsiteY225" fmla="*/ 21431 h 1554955"/>
              <a:gd name="connsiteX226" fmla="*/ 450056 w 1495424"/>
              <a:gd name="connsiteY226" fmla="*/ 40481 h 1554955"/>
              <a:gd name="connsiteX227" fmla="*/ 542925 w 1495424"/>
              <a:gd name="connsiteY227" fmla="*/ 61912 h 1554955"/>
              <a:gd name="connsiteX228" fmla="*/ 623887 w 1495424"/>
              <a:gd name="connsiteY228"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331119 w 1495424"/>
              <a:gd name="connsiteY168" fmla="*/ 1431131 h 1554955"/>
              <a:gd name="connsiteX169" fmla="*/ 1385887 w 1495424"/>
              <a:gd name="connsiteY169" fmla="*/ 1443037 h 1554955"/>
              <a:gd name="connsiteX170" fmla="*/ 1407319 w 1495424"/>
              <a:gd name="connsiteY170" fmla="*/ 1466850 h 1554955"/>
              <a:gd name="connsiteX171" fmla="*/ 1433512 w 1495424"/>
              <a:gd name="connsiteY171" fmla="*/ 1507331 h 1554955"/>
              <a:gd name="connsiteX172" fmla="*/ 1495424 w 1495424"/>
              <a:gd name="connsiteY172" fmla="*/ 1554955 h 1554955"/>
              <a:gd name="connsiteX173" fmla="*/ 766762 w 1495424"/>
              <a:gd name="connsiteY173" fmla="*/ 1264443 h 1554955"/>
              <a:gd name="connsiteX174" fmla="*/ 754856 w 1495424"/>
              <a:gd name="connsiteY174" fmla="*/ 1223962 h 1554955"/>
              <a:gd name="connsiteX175" fmla="*/ 776287 w 1495424"/>
              <a:gd name="connsiteY175" fmla="*/ 1195387 h 1554955"/>
              <a:gd name="connsiteX176" fmla="*/ 835819 w 1495424"/>
              <a:gd name="connsiteY176" fmla="*/ 1190625 h 1554955"/>
              <a:gd name="connsiteX177" fmla="*/ 842962 w 1495424"/>
              <a:gd name="connsiteY177" fmla="*/ 1173956 h 1554955"/>
              <a:gd name="connsiteX178" fmla="*/ 833437 w 1495424"/>
              <a:gd name="connsiteY178" fmla="*/ 1138237 h 1554955"/>
              <a:gd name="connsiteX179" fmla="*/ 809625 w 1495424"/>
              <a:gd name="connsiteY179" fmla="*/ 1123950 h 1554955"/>
              <a:gd name="connsiteX180" fmla="*/ 757237 w 1495424"/>
              <a:gd name="connsiteY180" fmla="*/ 1162050 h 1554955"/>
              <a:gd name="connsiteX181" fmla="*/ 707231 w 1495424"/>
              <a:gd name="connsiteY181" fmla="*/ 1164431 h 1554955"/>
              <a:gd name="connsiteX182" fmla="*/ 676275 w 1495424"/>
              <a:gd name="connsiteY182" fmla="*/ 1152525 h 1554955"/>
              <a:gd name="connsiteX183" fmla="*/ 681037 w 1495424"/>
              <a:gd name="connsiteY183" fmla="*/ 1123950 h 1554955"/>
              <a:gd name="connsiteX184" fmla="*/ 697706 w 1495424"/>
              <a:gd name="connsiteY184" fmla="*/ 1095375 h 1554955"/>
              <a:gd name="connsiteX185" fmla="*/ 707231 w 1495424"/>
              <a:gd name="connsiteY185" fmla="*/ 1059656 h 1554955"/>
              <a:gd name="connsiteX186" fmla="*/ 650081 w 1495424"/>
              <a:gd name="connsiteY186" fmla="*/ 1073943 h 1554955"/>
              <a:gd name="connsiteX187" fmla="*/ 597694 w 1495424"/>
              <a:gd name="connsiteY187" fmla="*/ 1057275 h 1554955"/>
              <a:gd name="connsiteX188" fmla="*/ 554831 w 1495424"/>
              <a:gd name="connsiteY188" fmla="*/ 1035843 h 1554955"/>
              <a:gd name="connsiteX189" fmla="*/ 511969 w 1495424"/>
              <a:gd name="connsiteY189" fmla="*/ 1016793 h 1554955"/>
              <a:gd name="connsiteX190" fmla="*/ 478631 w 1495424"/>
              <a:gd name="connsiteY190" fmla="*/ 1031081 h 1554955"/>
              <a:gd name="connsiteX191" fmla="*/ 440531 w 1495424"/>
              <a:gd name="connsiteY191" fmla="*/ 1033462 h 1554955"/>
              <a:gd name="connsiteX192" fmla="*/ 423862 w 1495424"/>
              <a:gd name="connsiteY192" fmla="*/ 1004887 h 1554955"/>
              <a:gd name="connsiteX193" fmla="*/ 390525 w 1495424"/>
              <a:gd name="connsiteY193" fmla="*/ 997743 h 1554955"/>
              <a:gd name="connsiteX194" fmla="*/ 333375 w 1495424"/>
              <a:gd name="connsiteY194" fmla="*/ 976312 h 1554955"/>
              <a:gd name="connsiteX195" fmla="*/ 285750 w 1495424"/>
              <a:gd name="connsiteY195" fmla="*/ 962025 h 1554955"/>
              <a:gd name="connsiteX196" fmla="*/ 261937 w 1495424"/>
              <a:gd name="connsiteY196" fmla="*/ 942975 h 1554955"/>
              <a:gd name="connsiteX197" fmla="*/ 259556 w 1495424"/>
              <a:gd name="connsiteY197" fmla="*/ 897731 h 1554955"/>
              <a:gd name="connsiteX198" fmla="*/ 269081 w 1495424"/>
              <a:gd name="connsiteY198" fmla="*/ 862012 h 1554955"/>
              <a:gd name="connsiteX199" fmla="*/ 257175 w 1495424"/>
              <a:gd name="connsiteY199" fmla="*/ 852487 h 1554955"/>
              <a:gd name="connsiteX200" fmla="*/ 233362 w 1495424"/>
              <a:gd name="connsiteY200" fmla="*/ 923925 h 1554955"/>
              <a:gd name="connsiteX201" fmla="*/ 226219 w 1495424"/>
              <a:gd name="connsiteY201" fmla="*/ 854868 h 1554955"/>
              <a:gd name="connsiteX202" fmla="*/ 226219 w 1495424"/>
              <a:gd name="connsiteY202" fmla="*/ 854868 h 1554955"/>
              <a:gd name="connsiteX203" fmla="*/ 207169 w 1495424"/>
              <a:gd name="connsiteY203" fmla="*/ 885825 h 1554955"/>
              <a:gd name="connsiteX204" fmla="*/ 173831 w 1495424"/>
              <a:gd name="connsiteY204" fmla="*/ 838200 h 1554955"/>
              <a:gd name="connsiteX205" fmla="*/ 154781 w 1495424"/>
              <a:gd name="connsiteY205" fmla="*/ 871537 h 1554955"/>
              <a:gd name="connsiteX206" fmla="*/ 100012 w 1495424"/>
              <a:gd name="connsiteY206" fmla="*/ 866775 h 1554955"/>
              <a:gd name="connsiteX207" fmla="*/ 107156 w 1495424"/>
              <a:gd name="connsiteY207" fmla="*/ 831056 h 1554955"/>
              <a:gd name="connsiteX208" fmla="*/ 54769 w 1495424"/>
              <a:gd name="connsiteY208" fmla="*/ 819150 h 1554955"/>
              <a:gd name="connsiteX209" fmla="*/ 26194 w 1495424"/>
              <a:gd name="connsiteY209" fmla="*/ 804862 h 1554955"/>
              <a:gd name="connsiteX210" fmla="*/ 80962 w 1495424"/>
              <a:gd name="connsiteY210" fmla="*/ 788193 h 1554955"/>
              <a:gd name="connsiteX211" fmla="*/ 76200 w 1495424"/>
              <a:gd name="connsiteY211" fmla="*/ 754856 h 1554955"/>
              <a:gd name="connsiteX212" fmla="*/ 42862 w 1495424"/>
              <a:gd name="connsiteY212" fmla="*/ 745331 h 1554955"/>
              <a:gd name="connsiteX213" fmla="*/ 0 w 1495424"/>
              <a:gd name="connsiteY213" fmla="*/ 728662 h 1554955"/>
              <a:gd name="connsiteX214" fmla="*/ 26194 w 1495424"/>
              <a:gd name="connsiteY214" fmla="*/ 695325 h 1554955"/>
              <a:gd name="connsiteX215" fmla="*/ 95250 w 1495424"/>
              <a:gd name="connsiteY215" fmla="*/ 638175 h 1554955"/>
              <a:gd name="connsiteX216" fmla="*/ 140494 w 1495424"/>
              <a:gd name="connsiteY216" fmla="*/ 578643 h 1554955"/>
              <a:gd name="connsiteX217" fmla="*/ 169069 w 1495424"/>
              <a:gd name="connsiteY217" fmla="*/ 481012 h 1554955"/>
              <a:gd name="connsiteX218" fmla="*/ 140494 w 1495424"/>
              <a:gd name="connsiteY218" fmla="*/ 416718 h 1554955"/>
              <a:gd name="connsiteX219" fmla="*/ 109537 w 1495424"/>
              <a:gd name="connsiteY219" fmla="*/ 340518 h 1554955"/>
              <a:gd name="connsiteX220" fmla="*/ 35719 w 1495424"/>
              <a:gd name="connsiteY220" fmla="*/ 259556 h 1554955"/>
              <a:gd name="connsiteX221" fmla="*/ 0 w 1495424"/>
              <a:gd name="connsiteY221" fmla="*/ 190500 h 1554955"/>
              <a:gd name="connsiteX222" fmla="*/ 2381 w 1495424"/>
              <a:gd name="connsiteY222" fmla="*/ 130968 h 1554955"/>
              <a:gd name="connsiteX223" fmla="*/ 14287 w 1495424"/>
              <a:gd name="connsiteY223" fmla="*/ 57150 h 1554955"/>
              <a:gd name="connsiteX224" fmla="*/ 21431 w 1495424"/>
              <a:gd name="connsiteY224" fmla="*/ 11906 h 1554955"/>
              <a:gd name="connsiteX225" fmla="*/ 135731 w 1495424"/>
              <a:gd name="connsiteY225" fmla="*/ 0 h 1554955"/>
              <a:gd name="connsiteX226" fmla="*/ 278606 w 1495424"/>
              <a:gd name="connsiteY226" fmla="*/ 21431 h 1554955"/>
              <a:gd name="connsiteX227" fmla="*/ 450056 w 1495424"/>
              <a:gd name="connsiteY227" fmla="*/ 40481 h 1554955"/>
              <a:gd name="connsiteX228" fmla="*/ 542925 w 1495424"/>
              <a:gd name="connsiteY228" fmla="*/ 61912 h 1554955"/>
              <a:gd name="connsiteX229" fmla="*/ 623887 w 1495424"/>
              <a:gd name="connsiteY22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269206 w 1495424"/>
              <a:gd name="connsiteY168" fmla="*/ 1390650 h 1554955"/>
              <a:gd name="connsiteX169" fmla="*/ 1331119 w 1495424"/>
              <a:gd name="connsiteY169" fmla="*/ 1431131 h 1554955"/>
              <a:gd name="connsiteX170" fmla="*/ 1385887 w 1495424"/>
              <a:gd name="connsiteY170" fmla="*/ 1443037 h 1554955"/>
              <a:gd name="connsiteX171" fmla="*/ 1407319 w 1495424"/>
              <a:gd name="connsiteY171" fmla="*/ 1466850 h 1554955"/>
              <a:gd name="connsiteX172" fmla="*/ 1433512 w 1495424"/>
              <a:gd name="connsiteY172" fmla="*/ 1507331 h 1554955"/>
              <a:gd name="connsiteX173" fmla="*/ 1495424 w 1495424"/>
              <a:gd name="connsiteY173" fmla="*/ 1554955 h 1554955"/>
              <a:gd name="connsiteX174" fmla="*/ 766762 w 1495424"/>
              <a:gd name="connsiteY174" fmla="*/ 1264443 h 1554955"/>
              <a:gd name="connsiteX175" fmla="*/ 754856 w 1495424"/>
              <a:gd name="connsiteY175" fmla="*/ 1223962 h 1554955"/>
              <a:gd name="connsiteX176" fmla="*/ 776287 w 1495424"/>
              <a:gd name="connsiteY176" fmla="*/ 1195387 h 1554955"/>
              <a:gd name="connsiteX177" fmla="*/ 835819 w 1495424"/>
              <a:gd name="connsiteY177" fmla="*/ 1190625 h 1554955"/>
              <a:gd name="connsiteX178" fmla="*/ 842962 w 1495424"/>
              <a:gd name="connsiteY178" fmla="*/ 1173956 h 1554955"/>
              <a:gd name="connsiteX179" fmla="*/ 833437 w 1495424"/>
              <a:gd name="connsiteY179" fmla="*/ 1138237 h 1554955"/>
              <a:gd name="connsiteX180" fmla="*/ 809625 w 1495424"/>
              <a:gd name="connsiteY180" fmla="*/ 1123950 h 1554955"/>
              <a:gd name="connsiteX181" fmla="*/ 757237 w 1495424"/>
              <a:gd name="connsiteY181" fmla="*/ 1162050 h 1554955"/>
              <a:gd name="connsiteX182" fmla="*/ 707231 w 1495424"/>
              <a:gd name="connsiteY182" fmla="*/ 1164431 h 1554955"/>
              <a:gd name="connsiteX183" fmla="*/ 676275 w 1495424"/>
              <a:gd name="connsiteY183" fmla="*/ 1152525 h 1554955"/>
              <a:gd name="connsiteX184" fmla="*/ 681037 w 1495424"/>
              <a:gd name="connsiteY184" fmla="*/ 1123950 h 1554955"/>
              <a:gd name="connsiteX185" fmla="*/ 697706 w 1495424"/>
              <a:gd name="connsiteY185" fmla="*/ 1095375 h 1554955"/>
              <a:gd name="connsiteX186" fmla="*/ 707231 w 1495424"/>
              <a:gd name="connsiteY186" fmla="*/ 1059656 h 1554955"/>
              <a:gd name="connsiteX187" fmla="*/ 650081 w 1495424"/>
              <a:gd name="connsiteY187" fmla="*/ 1073943 h 1554955"/>
              <a:gd name="connsiteX188" fmla="*/ 597694 w 1495424"/>
              <a:gd name="connsiteY188" fmla="*/ 1057275 h 1554955"/>
              <a:gd name="connsiteX189" fmla="*/ 554831 w 1495424"/>
              <a:gd name="connsiteY189" fmla="*/ 1035843 h 1554955"/>
              <a:gd name="connsiteX190" fmla="*/ 511969 w 1495424"/>
              <a:gd name="connsiteY190" fmla="*/ 1016793 h 1554955"/>
              <a:gd name="connsiteX191" fmla="*/ 478631 w 1495424"/>
              <a:gd name="connsiteY191" fmla="*/ 1031081 h 1554955"/>
              <a:gd name="connsiteX192" fmla="*/ 440531 w 1495424"/>
              <a:gd name="connsiteY192" fmla="*/ 1033462 h 1554955"/>
              <a:gd name="connsiteX193" fmla="*/ 423862 w 1495424"/>
              <a:gd name="connsiteY193" fmla="*/ 1004887 h 1554955"/>
              <a:gd name="connsiteX194" fmla="*/ 390525 w 1495424"/>
              <a:gd name="connsiteY194" fmla="*/ 997743 h 1554955"/>
              <a:gd name="connsiteX195" fmla="*/ 333375 w 1495424"/>
              <a:gd name="connsiteY195" fmla="*/ 976312 h 1554955"/>
              <a:gd name="connsiteX196" fmla="*/ 285750 w 1495424"/>
              <a:gd name="connsiteY196" fmla="*/ 962025 h 1554955"/>
              <a:gd name="connsiteX197" fmla="*/ 261937 w 1495424"/>
              <a:gd name="connsiteY197" fmla="*/ 942975 h 1554955"/>
              <a:gd name="connsiteX198" fmla="*/ 259556 w 1495424"/>
              <a:gd name="connsiteY198" fmla="*/ 897731 h 1554955"/>
              <a:gd name="connsiteX199" fmla="*/ 269081 w 1495424"/>
              <a:gd name="connsiteY199" fmla="*/ 862012 h 1554955"/>
              <a:gd name="connsiteX200" fmla="*/ 257175 w 1495424"/>
              <a:gd name="connsiteY200" fmla="*/ 852487 h 1554955"/>
              <a:gd name="connsiteX201" fmla="*/ 233362 w 1495424"/>
              <a:gd name="connsiteY201" fmla="*/ 923925 h 1554955"/>
              <a:gd name="connsiteX202" fmla="*/ 226219 w 1495424"/>
              <a:gd name="connsiteY202" fmla="*/ 854868 h 1554955"/>
              <a:gd name="connsiteX203" fmla="*/ 226219 w 1495424"/>
              <a:gd name="connsiteY203" fmla="*/ 854868 h 1554955"/>
              <a:gd name="connsiteX204" fmla="*/ 207169 w 1495424"/>
              <a:gd name="connsiteY204" fmla="*/ 885825 h 1554955"/>
              <a:gd name="connsiteX205" fmla="*/ 173831 w 1495424"/>
              <a:gd name="connsiteY205" fmla="*/ 838200 h 1554955"/>
              <a:gd name="connsiteX206" fmla="*/ 154781 w 1495424"/>
              <a:gd name="connsiteY206" fmla="*/ 871537 h 1554955"/>
              <a:gd name="connsiteX207" fmla="*/ 100012 w 1495424"/>
              <a:gd name="connsiteY207" fmla="*/ 866775 h 1554955"/>
              <a:gd name="connsiteX208" fmla="*/ 107156 w 1495424"/>
              <a:gd name="connsiteY208" fmla="*/ 831056 h 1554955"/>
              <a:gd name="connsiteX209" fmla="*/ 54769 w 1495424"/>
              <a:gd name="connsiteY209" fmla="*/ 819150 h 1554955"/>
              <a:gd name="connsiteX210" fmla="*/ 26194 w 1495424"/>
              <a:gd name="connsiteY210" fmla="*/ 804862 h 1554955"/>
              <a:gd name="connsiteX211" fmla="*/ 80962 w 1495424"/>
              <a:gd name="connsiteY211" fmla="*/ 788193 h 1554955"/>
              <a:gd name="connsiteX212" fmla="*/ 76200 w 1495424"/>
              <a:gd name="connsiteY212" fmla="*/ 754856 h 1554955"/>
              <a:gd name="connsiteX213" fmla="*/ 42862 w 1495424"/>
              <a:gd name="connsiteY213" fmla="*/ 745331 h 1554955"/>
              <a:gd name="connsiteX214" fmla="*/ 0 w 1495424"/>
              <a:gd name="connsiteY214" fmla="*/ 728662 h 1554955"/>
              <a:gd name="connsiteX215" fmla="*/ 26194 w 1495424"/>
              <a:gd name="connsiteY215" fmla="*/ 695325 h 1554955"/>
              <a:gd name="connsiteX216" fmla="*/ 95250 w 1495424"/>
              <a:gd name="connsiteY216" fmla="*/ 638175 h 1554955"/>
              <a:gd name="connsiteX217" fmla="*/ 140494 w 1495424"/>
              <a:gd name="connsiteY217" fmla="*/ 578643 h 1554955"/>
              <a:gd name="connsiteX218" fmla="*/ 169069 w 1495424"/>
              <a:gd name="connsiteY218" fmla="*/ 481012 h 1554955"/>
              <a:gd name="connsiteX219" fmla="*/ 140494 w 1495424"/>
              <a:gd name="connsiteY219" fmla="*/ 416718 h 1554955"/>
              <a:gd name="connsiteX220" fmla="*/ 109537 w 1495424"/>
              <a:gd name="connsiteY220" fmla="*/ 340518 h 1554955"/>
              <a:gd name="connsiteX221" fmla="*/ 35719 w 1495424"/>
              <a:gd name="connsiteY221" fmla="*/ 259556 h 1554955"/>
              <a:gd name="connsiteX222" fmla="*/ 0 w 1495424"/>
              <a:gd name="connsiteY222" fmla="*/ 190500 h 1554955"/>
              <a:gd name="connsiteX223" fmla="*/ 2381 w 1495424"/>
              <a:gd name="connsiteY223" fmla="*/ 130968 h 1554955"/>
              <a:gd name="connsiteX224" fmla="*/ 14287 w 1495424"/>
              <a:gd name="connsiteY224" fmla="*/ 57150 h 1554955"/>
              <a:gd name="connsiteX225" fmla="*/ 21431 w 1495424"/>
              <a:gd name="connsiteY225" fmla="*/ 11906 h 1554955"/>
              <a:gd name="connsiteX226" fmla="*/ 135731 w 1495424"/>
              <a:gd name="connsiteY226" fmla="*/ 0 h 1554955"/>
              <a:gd name="connsiteX227" fmla="*/ 278606 w 1495424"/>
              <a:gd name="connsiteY227" fmla="*/ 21431 h 1554955"/>
              <a:gd name="connsiteX228" fmla="*/ 450056 w 1495424"/>
              <a:gd name="connsiteY228" fmla="*/ 40481 h 1554955"/>
              <a:gd name="connsiteX229" fmla="*/ 542925 w 1495424"/>
              <a:gd name="connsiteY229" fmla="*/ 61912 h 1554955"/>
              <a:gd name="connsiteX230" fmla="*/ 623887 w 1495424"/>
              <a:gd name="connsiteY230"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233487 w 1495424"/>
              <a:gd name="connsiteY168" fmla="*/ 1350168 h 1554955"/>
              <a:gd name="connsiteX169" fmla="*/ 1269206 w 1495424"/>
              <a:gd name="connsiteY169" fmla="*/ 1390650 h 1554955"/>
              <a:gd name="connsiteX170" fmla="*/ 1331119 w 1495424"/>
              <a:gd name="connsiteY170" fmla="*/ 1431131 h 1554955"/>
              <a:gd name="connsiteX171" fmla="*/ 1385887 w 1495424"/>
              <a:gd name="connsiteY171" fmla="*/ 1443037 h 1554955"/>
              <a:gd name="connsiteX172" fmla="*/ 1407319 w 1495424"/>
              <a:gd name="connsiteY172" fmla="*/ 1466850 h 1554955"/>
              <a:gd name="connsiteX173" fmla="*/ 1433512 w 1495424"/>
              <a:gd name="connsiteY173" fmla="*/ 1507331 h 1554955"/>
              <a:gd name="connsiteX174" fmla="*/ 1495424 w 1495424"/>
              <a:gd name="connsiteY174" fmla="*/ 1554955 h 1554955"/>
              <a:gd name="connsiteX175" fmla="*/ 766762 w 1495424"/>
              <a:gd name="connsiteY175" fmla="*/ 1264443 h 1554955"/>
              <a:gd name="connsiteX176" fmla="*/ 754856 w 1495424"/>
              <a:gd name="connsiteY176" fmla="*/ 1223962 h 1554955"/>
              <a:gd name="connsiteX177" fmla="*/ 776287 w 1495424"/>
              <a:gd name="connsiteY177" fmla="*/ 1195387 h 1554955"/>
              <a:gd name="connsiteX178" fmla="*/ 835819 w 1495424"/>
              <a:gd name="connsiteY178" fmla="*/ 1190625 h 1554955"/>
              <a:gd name="connsiteX179" fmla="*/ 842962 w 1495424"/>
              <a:gd name="connsiteY179" fmla="*/ 1173956 h 1554955"/>
              <a:gd name="connsiteX180" fmla="*/ 833437 w 1495424"/>
              <a:gd name="connsiteY180" fmla="*/ 1138237 h 1554955"/>
              <a:gd name="connsiteX181" fmla="*/ 809625 w 1495424"/>
              <a:gd name="connsiteY181" fmla="*/ 1123950 h 1554955"/>
              <a:gd name="connsiteX182" fmla="*/ 757237 w 1495424"/>
              <a:gd name="connsiteY182" fmla="*/ 1162050 h 1554955"/>
              <a:gd name="connsiteX183" fmla="*/ 707231 w 1495424"/>
              <a:gd name="connsiteY183" fmla="*/ 1164431 h 1554955"/>
              <a:gd name="connsiteX184" fmla="*/ 676275 w 1495424"/>
              <a:gd name="connsiteY184" fmla="*/ 1152525 h 1554955"/>
              <a:gd name="connsiteX185" fmla="*/ 681037 w 1495424"/>
              <a:gd name="connsiteY185" fmla="*/ 1123950 h 1554955"/>
              <a:gd name="connsiteX186" fmla="*/ 697706 w 1495424"/>
              <a:gd name="connsiteY186" fmla="*/ 1095375 h 1554955"/>
              <a:gd name="connsiteX187" fmla="*/ 707231 w 1495424"/>
              <a:gd name="connsiteY187" fmla="*/ 1059656 h 1554955"/>
              <a:gd name="connsiteX188" fmla="*/ 650081 w 1495424"/>
              <a:gd name="connsiteY188" fmla="*/ 1073943 h 1554955"/>
              <a:gd name="connsiteX189" fmla="*/ 597694 w 1495424"/>
              <a:gd name="connsiteY189" fmla="*/ 1057275 h 1554955"/>
              <a:gd name="connsiteX190" fmla="*/ 554831 w 1495424"/>
              <a:gd name="connsiteY190" fmla="*/ 1035843 h 1554955"/>
              <a:gd name="connsiteX191" fmla="*/ 511969 w 1495424"/>
              <a:gd name="connsiteY191" fmla="*/ 1016793 h 1554955"/>
              <a:gd name="connsiteX192" fmla="*/ 478631 w 1495424"/>
              <a:gd name="connsiteY192" fmla="*/ 1031081 h 1554955"/>
              <a:gd name="connsiteX193" fmla="*/ 440531 w 1495424"/>
              <a:gd name="connsiteY193" fmla="*/ 1033462 h 1554955"/>
              <a:gd name="connsiteX194" fmla="*/ 423862 w 1495424"/>
              <a:gd name="connsiteY194" fmla="*/ 1004887 h 1554955"/>
              <a:gd name="connsiteX195" fmla="*/ 390525 w 1495424"/>
              <a:gd name="connsiteY195" fmla="*/ 997743 h 1554955"/>
              <a:gd name="connsiteX196" fmla="*/ 333375 w 1495424"/>
              <a:gd name="connsiteY196" fmla="*/ 976312 h 1554955"/>
              <a:gd name="connsiteX197" fmla="*/ 285750 w 1495424"/>
              <a:gd name="connsiteY197" fmla="*/ 962025 h 1554955"/>
              <a:gd name="connsiteX198" fmla="*/ 261937 w 1495424"/>
              <a:gd name="connsiteY198" fmla="*/ 942975 h 1554955"/>
              <a:gd name="connsiteX199" fmla="*/ 259556 w 1495424"/>
              <a:gd name="connsiteY199" fmla="*/ 897731 h 1554955"/>
              <a:gd name="connsiteX200" fmla="*/ 269081 w 1495424"/>
              <a:gd name="connsiteY200" fmla="*/ 862012 h 1554955"/>
              <a:gd name="connsiteX201" fmla="*/ 257175 w 1495424"/>
              <a:gd name="connsiteY201" fmla="*/ 852487 h 1554955"/>
              <a:gd name="connsiteX202" fmla="*/ 233362 w 1495424"/>
              <a:gd name="connsiteY202" fmla="*/ 923925 h 1554955"/>
              <a:gd name="connsiteX203" fmla="*/ 226219 w 1495424"/>
              <a:gd name="connsiteY203" fmla="*/ 854868 h 1554955"/>
              <a:gd name="connsiteX204" fmla="*/ 226219 w 1495424"/>
              <a:gd name="connsiteY204" fmla="*/ 854868 h 1554955"/>
              <a:gd name="connsiteX205" fmla="*/ 207169 w 1495424"/>
              <a:gd name="connsiteY205" fmla="*/ 885825 h 1554955"/>
              <a:gd name="connsiteX206" fmla="*/ 173831 w 1495424"/>
              <a:gd name="connsiteY206" fmla="*/ 838200 h 1554955"/>
              <a:gd name="connsiteX207" fmla="*/ 154781 w 1495424"/>
              <a:gd name="connsiteY207" fmla="*/ 871537 h 1554955"/>
              <a:gd name="connsiteX208" fmla="*/ 100012 w 1495424"/>
              <a:gd name="connsiteY208" fmla="*/ 866775 h 1554955"/>
              <a:gd name="connsiteX209" fmla="*/ 107156 w 1495424"/>
              <a:gd name="connsiteY209" fmla="*/ 831056 h 1554955"/>
              <a:gd name="connsiteX210" fmla="*/ 54769 w 1495424"/>
              <a:gd name="connsiteY210" fmla="*/ 819150 h 1554955"/>
              <a:gd name="connsiteX211" fmla="*/ 26194 w 1495424"/>
              <a:gd name="connsiteY211" fmla="*/ 804862 h 1554955"/>
              <a:gd name="connsiteX212" fmla="*/ 80962 w 1495424"/>
              <a:gd name="connsiteY212" fmla="*/ 788193 h 1554955"/>
              <a:gd name="connsiteX213" fmla="*/ 76200 w 1495424"/>
              <a:gd name="connsiteY213" fmla="*/ 754856 h 1554955"/>
              <a:gd name="connsiteX214" fmla="*/ 42862 w 1495424"/>
              <a:gd name="connsiteY214" fmla="*/ 745331 h 1554955"/>
              <a:gd name="connsiteX215" fmla="*/ 0 w 1495424"/>
              <a:gd name="connsiteY215" fmla="*/ 728662 h 1554955"/>
              <a:gd name="connsiteX216" fmla="*/ 26194 w 1495424"/>
              <a:gd name="connsiteY216" fmla="*/ 695325 h 1554955"/>
              <a:gd name="connsiteX217" fmla="*/ 95250 w 1495424"/>
              <a:gd name="connsiteY217" fmla="*/ 638175 h 1554955"/>
              <a:gd name="connsiteX218" fmla="*/ 140494 w 1495424"/>
              <a:gd name="connsiteY218" fmla="*/ 578643 h 1554955"/>
              <a:gd name="connsiteX219" fmla="*/ 169069 w 1495424"/>
              <a:gd name="connsiteY219" fmla="*/ 481012 h 1554955"/>
              <a:gd name="connsiteX220" fmla="*/ 140494 w 1495424"/>
              <a:gd name="connsiteY220" fmla="*/ 416718 h 1554955"/>
              <a:gd name="connsiteX221" fmla="*/ 109537 w 1495424"/>
              <a:gd name="connsiteY221" fmla="*/ 340518 h 1554955"/>
              <a:gd name="connsiteX222" fmla="*/ 35719 w 1495424"/>
              <a:gd name="connsiteY222" fmla="*/ 259556 h 1554955"/>
              <a:gd name="connsiteX223" fmla="*/ 0 w 1495424"/>
              <a:gd name="connsiteY223" fmla="*/ 190500 h 1554955"/>
              <a:gd name="connsiteX224" fmla="*/ 2381 w 1495424"/>
              <a:gd name="connsiteY224" fmla="*/ 130968 h 1554955"/>
              <a:gd name="connsiteX225" fmla="*/ 14287 w 1495424"/>
              <a:gd name="connsiteY225" fmla="*/ 57150 h 1554955"/>
              <a:gd name="connsiteX226" fmla="*/ 21431 w 1495424"/>
              <a:gd name="connsiteY226" fmla="*/ 11906 h 1554955"/>
              <a:gd name="connsiteX227" fmla="*/ 135731 w 1495424"/>
              <a:gd name="connsiteY227" fmla="*/ 0 h 1554955"/>
              <a:gd name="connsiteX228" fmla="*/ 278606 w 1495424"/>
              <a:gd name="connsiteY228" fmla="*/ 21431 h 1554955"/>
              <a:gd name="connsiteX229" fmla="*/ 450056 w 1495424"/>
              <a:gd name="connsiteY229" fmla="*/ 40481 h 1554955"/>
              <a:gd name="connsiteX230" fmla="*/ 542925 w 1495424"/>
              <a:gd name="connsiteY230" fmla="*/ 61912 h 1554955"/>
              <a:gd name="connsiteX231" fmla="*/ 623887 w 1495424"/>
              <a:gd name="connsiteY231"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202531 w 1495424"/>
              <a:gd name="connsiteY168" fmla="*/ 1354931 h 1554955"/>
              <a:gd name="connsiteX169" fmla="*/ 1233487 w 1495424"/>
              <a:gd name="connsiteY169" fmla="*/ 1350168 h 1554955"/>
              <a:gd name="connsiteX170" fmla="*/ 1269206 w 1495424"/>
              <a:gd name="connsiteY170" fmla="*/ 1390650 h 1554955"/>
              <a:gd name="connsiteX171" fmla="*/ 1331119 w 1495424"/>
              <a:gd name="connsiteY171" fmla="*/ 1431131 h 1554955"/>
              <a:gd name="connsiteX172" fmla="*/ 1385887 w 1495424"/>
              <a:gd name="connsiteY172" fmla="*/ 1443037 h 1554955"/>
              <a:gd name="connsiteX173" fmla="*/ 1407319 w 1495424"/>
              <a:gd name="connsiteY173" fmla="*/ 1466850 h 1554955"/>
              <a:gd name="connsiteX174" fmla="*/ 1433512 w 1495424"/>
              <a:gd name="connsiteY174" fmla="*/ 1507331 h 1554955"/>
              <a:gd name="connsiteX175" fmla="*/ 1495424 w 1495424"/>
              <a:gd name="connsiteY175" fmla="*/ 1554955 h 1554955"/>
              <a:gd name="connsiteX176" fmla="*/ 766762 w 1495424"/>
              <a:gd name="connsiteY176" fmla="*/ 1264443 h 1554955"/>
              <a:gd name="connsiteX177" fmla="*/ 754856 w 1495424"/>
              <a:gd name="connsiteY177" fmla="*/ 1223962 h 1554955"/>
              <a:gd name="connsiteX178" fmla="*/ 776287 w 1495424"/>
              <a:gd name="connsiteY178" fmla="*/ 1195387 h 1554955"/>
              <a:gd name="connsiteX179" fmla="*/ 835819 w 1495424"/>
              <a:gd name="connsiteY179" fmla="*/ 1190625 h 1554955"/>
              <a:gd name="connsiteX180" fmla="*/ 842962 w 1495424"/>
              <a:gd name="connsiteY180" fmla="*/ 1173956 h 1554955"/>
              <a:gd name="connsiteX181" fmla="*/ 833437 w 1495424"/>
              <a:gd name="connsiteY181" fmla="*/ 1138237 h 1554955"/>
              <a:gd name="connsiteX182" fmla="*/ 809625 w 1495424"/>
              <a:gd name="connsiteY182" fmla="*/ 1123950 h 1554955"/>
              <a:gd name="connsiteX183" fmla="*/ 757237 w 1495424"/>
              <a:gd name="connsiteY183" fmla="*/ 1162050 h 1554955"/>
              <a:gd name="connsiteX184" fmla="*/ 707231 w 1495424"/>
              <a:gd name="connsiteY184" fmla="*/ 1164431 h 1554955"/>
              <a:gd name="connsiteX185" fmla="*/ 676275 w 1495424"/>
              <a:gd name="connsiteY185" fmla="*/ 1152525 h 1554955"/>
              <a:gd name="connsiteX186" fmla="*/ 681037 w 1495424"/>
              <a:gd name="connsiteY186" fmla="*/ 1123950 h 1554955"/>
              <a:gd name="connsiteX187" fmla="*/ 697706 w 1495424"/>
              <a:gd name="connsiteY187" fmla="*/ 1095375 h 1554955"/>
              <a:gd name="connsiteX188" fmla="*/ 707231 w 1495424"/>
              <a:gd name="connsiteY188" fmla="*/ 1059656 h 1554955"/>
              <a:gd name="connsiteX189" fmla="*/ 650081 w 1495424"/>
              <a:gd name="connsiteY189" fmla="*/ 1073943 h 1554955"/>
              <a:gd name="connsiteX190" fmla="*/ 597694 w 1495424"/>
              <a:gd name="connsiteY190" fmla="*/ 1057275 h 1554955"/>
              <a:gd name="connsiteX191" fmla="*/ 554831 w 1495424"/>
              <a:gd name="connsiteY191" fmla="*/ 1035843 h 1554955"/>
              <a:gd name="connsiteX192" fmla="*/ 511969 w 1495424"/>
              <a:gd name="connsiteY192" fmla="*/ 1016793 h 1554955"/>
              <a:gd name="connsiteX193" fmla="*/ 478631 w 1495424"/>
              <a:gd name="connsiteY193" fmla="*/ 1031081 h 1554955"/>
              <a:gd name="connsiteX194" fmla="*/ 440531 w 1495424"/>
              <a:gd name="connsiteY194" fmla="*/ 1033462 h 1554955"/>
              <a:gd name="connsiteX195" fmla="*/ 423862 w 1495424"/>
              <a:gd name="connsiteY195" fmla="*/ 1004887 h 1554955"/>
              <a:gd name="connsiteX196" fmla="*/ 390525 w 1495424"/>
              <a:gd name="connsiteY196" fmla="*/ 997743 h 1554955"/>
              <a:gd name="connsiteX197" fmla="*/ 333375 w 1495424"/>
              <a:gd name="connsiteY197" fmla="*/ 976312 h 1554955"/>
              <a:gd name="connsiteX198" fmla="*/ 285750 w 1495424"/>
              <a:gd name="connsiteY198" fmla="*/ 962025 h 1554955"/>
              <a:gd name="connsiteX199" fmla="*/ 261937 w 1495424"/>
              <a:gd name="connsiteY199" fmla="*/ 942975 h 1554955"/>
              <a:gd name="connsiteX200" fmla="*/ 259556 w 1495424"/>
              <a:gd name="connsiteY200" fmla="*/ 897731 h 1554955"/>
              <a:gd name="connsiteX201" fmla="*/ 269081 w 1495424"/>
              <a:gd name="connsiteY201" fmla="*/ 862012 h 1554955"/>
              <a:gd name="connsiteX202" fmla="*/ 257175 w 1495424"/>
              <a:gd name="connsiteY202" fmla="*/ 852487 h 1554955"/>
              <a:gd name="connsiteX203" fmla="*/ 233362 w 1495424"/>
              <a:gd name="connsiteY203" fmla="*/ 923925 h 1554955"/>
              <a:gd name="connsiteX204" fmla="*/ 226219 w 1495424"/>
              <a:gd name="connsiteY204" fmla="*/ 854868 h 1554955"/>
              <a:gd name="connsiteX205" fmla="*/ 226219 w 1495424"/>
              <a:gd name="connsiteY205" fmla="*/ 854868 h 1554955"/>
              <a:gd name="connsiteX206" fmla="*/ 207169 w 1495424"/>
              <a:gd name="connsiteY206" fmla="*/ 885825 h 1554955"/>
              <a:gd name="connsiteX207" fmla="*/ 173831 w 1495424"/>
              <a:gd name="connsiteY207" fmla="*/ 838200 h 1554955"/>
              <a:gd name="connsiteX208" fmla="*/ 154781 w 1495424"/>
              <a:gd name="connsiteY208" fmla="*/ 871537 h 1554955"/>
              <a:gd name="connsiteX209" fmla="*/ 100012 w 1495424"/>
              <a:gd name="connsiteY209" fmla="*/ 866775 h 1554955"/>
              <a:gd name="connsiteX210" fmla="*/ 107156 w 1495424"/>
              <a:gd name="connsiteY210" fmla="*/ 831056 h 1554955"/>
              <a:gd name="connsiteX211" fmla="*/ 54769 w 1495424"/>
              <a:gd name="connsiteY211" fmla="*/ 819150 h 1554955"/>
              <a:gd name="connsiteX212" fmla="*/ 26194 w 1495424"/>
              <a:gd name="connsiteY212" fmla="*/ 804862 h 1554955"/>
              <a:gd name="connsiteX213" fmla="*/ 80962 w 1495424"/>
              <a:gd name="connsiteY213" fmla="*/ 788193 h 1554955"/>
              <a:gd name="connsiteX214" fmla="*/ 76200 w 1495424"/>
              <a:gd name="connsiteY214" fmla="*/ 754856 h 1554955"/>
              <a:gd name="connsiteX215" fmla="*/ 42862 w 1495424"/>
              <a:gd name="connsiteY215" fmla="*/ 745331 h 1554955"/>
              <a:gd name="connsiteX216" fmla="*/ 0 w 1495424"/>
              <a:gd name="connsiteY216" fmla="*/ 728662 h 1554955"/>
              <a:gd name="connsiteX217" fmla="*/ 26194 w 1495424"/>
              <a:gd name="connsiteY217" fmla="*/ 695325 h 1554955"/>
              <a:gd name="connsiteX218" fmla="*/ 95250 w 1495424"/>
              <a:gd name="connsiteY218" fmla="*/ 638175 h 1554955"/>
              <a:gd name="connsiteX219" fmla="*/ 140494 w 1495424"/>
              <a:gd name="connsiteY219" fmla="*/ 578643 h 1554955"/>
              <a:gd name="connsiteX220" fmla="*/ 169069 w 1495424"/>
              <a:gd name="connsiteY220" fmla="*/ 481012 h 1554955"/>
              <a:gd name="connsiteX221" fmla="*/ 140494 w 1495424"/>
              <a:gd name="connsiteY221" fmla="*/ 416718 h 1554955"/>
              <a:gd name="connsiteX222" fmla="*/ 109537 w 1495424"/>
              <a:gd name="connsiteY222" fmla="*/ 340518 h 1554955"/>
              <a:gd name="connsiteX223" fmla="*/ 35719 w 1495424"/>
              <a:gd name="connsiteY223" fmla="*/ 259556 h 1554955"/>
              <a:gd name="connsiteX224" fmla="*/ 0 w 1495424"/>
              <a:gd name="connsiteY224" fmla="*/ 190500 h 1554955"/>
              <a:gd name="connsiteX225" fmla="*/ 2381 w 1495424"/>
              <a:gd name="connsiteY225" fmla="*/ 130968 h 1554955"/>
              <a:gd name="connsiteX226" fmla="*/ 14287 w 1495424"/>
              <a:gd name="connsiteY226" fmla="*/ 57150 h 1554955"/>
              <a:gd name="connsiteX227" fmla="*/ 21431 w 1495424"/>
              <a:gd name="connsiteY227" fmla="*/ 11906 h 1554955"/>
              <a:gd name="connsiteX228" fmla="*/ 135731 w 1495424"/>
              <a:gd name="connsiteY228" fmla="*/ 0 h 1554955"/>
              <a:gd name="connsiteX229" fmla="*/ 278606 w 1495424"/>
              <a:gd name="connsiteY229" fmla="*/ 21431 h 1554955"/>
              <a:gd name="connsiteX230" fmla="*/ 450056 w 1495424"/>
              <a:gd name="connsiteY230" fmla="*/ 40481 h 1554955"/>
              <a:gd name="connsiteX231" fmla="*/ 542925 w 1495424"/>
              <a:gd name="connsiteY231" fmla="*/ 61912 h 1554955"/>
              <a:gd name="connsiteX232" fmla="*/ 623887 w 1495424"/>
              <a:gd name="connsiteY232"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162050 w 1495424"/>
              <a:gd name="connsiteY168" fmla="*/ 1357312 h 1554955"/>
              <a:gd name="connsiteX169" fmla="*/ 1202531 w 1495424"/>
              <a:gd name="connsiteY169" fmla="*/ 1354931 h 1554955"/>
              <a:gd name="connsiteX170" fmla="*/ 1233487 w 1495424"/>
              <a:gd name="connsiteY170" fmla="*/ 1350168 h 1554955"/>
              <a:gd name="connsiteX171" fmla="*/ 1269206 w 1495424"/>
              <a:gd name="connsiteY171" fmla="*/ 1390650 h 1554955"/>
              <a:gd name="connsiteX172" fmla="*/ 1331119 w 1495424"/>
              <a:gd name="connsiteY172" fmla="*/ 1431131 h 1554955"/>
              <a:gd name="connsiteX173" fmla="*/ 1385887 w 1495424"/>
              <a:gd name="connsiteY173" fmla="*/ 1443037 h 1554955"/>
              <a:gd name="connsiteX174" fmla="*/ 1407319 w 1495424"/>
              <a:gd name="connsiteY174" fmla="*/ 1466850 h 1554955"/>
              <a:gd name="connsiteX175" fmla="*/ 1433512 w 1495424"/>
              <a:gd name="connsiteY175" fmla="*/ 1507331 h 1554955"/>
              <a:gd name="connsiteX176" fmla="*/ 1495424 w 1495424"/>
              <a:gd name="connsiteY176" fmla="*/ 1554955 h 1554955"/>
              <a:gd name="connsiteX177" fmla="*/ 766762 w 1495424"/>
              <a:gd name="connsiteY177" fmla="*/ 1264443 h 1554955"/>
              <a:gd name="connsiteX178" fmla="*/ 754856 w 1495424"/>
              <a:gd name="connsiteY178" fmla="*/ 1223962 h 1554955"/>
              <a:gd name="connsiteX179" fmla="*/ 776287 w 1495424"/>
              <a:gd name="connsiteY179" fmla="*/ 1195387 h 1554955"/>
              <a:gd name="connsiteX180" fmla="*/ 835819 w 1495424"/>
              <a:gd name="connsiteY180" fmla="*/ 1190625 h 1554955"/>
              <a:gd name="connsiteX181" fmla="*/ 842962 w 1495424"/>
              <a:gd name="connsiteY181" fmla="*/ 1173956 h 1554955"/>
              <a:gd name="connsiteX182" fmla="*/ 833437 w 1495424"/>
              <a:gd name="connsiteY182" fmla="*/ 1138237 h 1554955"/>
              <a:gd name="connsiteX183" fmla="*/ 809625 w 1495424"/>
              <a:gd name="connsiteY183" fmla="*/ 1123950 h 1554955"/>
              <a:gd name="connsiteX184" fmla="*/ 757237 w 1495424"/>
              <a:gd name="connsiteY184" fmla="*/ 1162050 h 1554955"/>
              <a:gd name="connsiteX185" fmla="*/ 707231 w 1495424"/>
              <a:gd name="connsiteY185" fmla="*/ 1164431 h 1554955"/>
              <a:gd name="connsiteX186" fmla="*/ 676275 w 1495424"/>
              <a:gd name="connsiteY186" fmla="*/ 1152525 h 1554955"/>
              <a:gd name="connsiteX187" fmla="*/ 681037 w 1495424"/>
              <a:gd name="connsiteY187" fmla="*/ 1123950 h 1554955"/>
              <a:gd name="connsiteX188" fmla="*/ 697706 w 1495424"/>
              <a:gd name="connsiteY188" fmla="*/ 1095375 h 1554955"/>
              <a:gd name="connsiteX189" fmla="*/ 707231 w 1495424"/>
              <a:gd name="connsiteY189" fmla="*/ 1059656 h 1554955"/>
              <a:gd name="connsiteX190" fmla="*/ 650081 w 1495424"/>
              <a:gd name="connsiteY190" fmla="*/ 1073943 h 1554955"/>
              <a:gd name="connsiteX191" fmla="*/ 597694 w 1495424"/>
              <a:gd name="connsiteY191" fmla="*/ 1057275 h 1554955"/>
              <a:gd name="connsiteX192" fmla="*/ 554831 w 1495424"/>
              <a:gd name="connsiteY192" fmla="*/ 1035843 h 1554955"/>
              <a:gd name="connsiteX193" fmla="*/ 511969 w 1495424"/>
              <a:gd name="connsiteY193" fmla="*/ 1016793 h 1554955"/>
              <a:gd name="connsiteX194" fmla="*/ 478631 w 1495424"/>
              <a:gd name="connsiteY194" fmla="*/ 1031081 h 1554955"/>
              <a:gd name="connsiteX195" fmla="*/ 440531 w 1495424"/>
              <a:gd name="connsiteY195" fmla="*/ 1033462 h 1554955"/>
              <a:gd name="connsiteX196" fmla="*/ 423862 w 1495424"/>
              <a:gd name="connsiteY196" fmla="*/ 1004887 h 1554955"/>
              <a:gd name="connsiteX197" fmla="*/ 390525 w 1495424"/>
              <a:gd name="connsiteY197" fmla="*/ 997743 h 1554955"/>
              <a:gd name="connsiteX198" fmla="*/ 333375 w 1495424"/>
              <a:gd name="connsiteY198" fmla="*/ 976312 h 1554955"/>
              <a:gd name="connsiteX199" fmla="*/ 285750 w 1495424"/>
              <a:gd name="connsiteY199" fmla="*/ 962025 h 1554955"/>
              <a:gd name="connsiteX200" fmla="*/ 261937 w 1495424"/>
              <a:gd name="connsiteY200" fmla="*/ 942975 h 1554955"/>
              <a:gd name="connsiteX201" fmla="*/ 259556 w 1495424"/>
              <a:gd name="connsiteY201" fmla="*/ 897731 h 1554955"/>
              <a:gd name="connsiteX202" fmla="*/ 269081 w 1495424"/>
              <a:gd name="connsiteY202" fmla="*/ 862012 h 1554955"/>
              <a:gd name="connsiteX203" fmla="*/ 257175 w 1495424"/>
              <a:gd name="connsiteY203" fmla="*/ 852487 h 1554955"/>
              <a:gd name="connsiteX204" fmla="*/ 233362 w 1495424"/>
              <a:gd name="connsiteY204" fmla="*/ 923925 h 1554955"/>
              <a:gd name="connsiteX205" fmla="*/ 226219 w 1495424"/>
              <a:gd name="connsiteY205" fmla="*/ 854868 h 1554955"/>
              <a:gd name="connsiteX206" fmla="*/ 226219 w 1495424"/>
              <a:gd name="connsiteY206" fmla="*/ 854868 h 1554955"/>
              <a:gd name="connsiteX207" fmla="*/ 207169 w 1495424"/>
              <a:gd name="connsiteY207" fmla="*/ 885825 h 1554955"/>
              <a:gd name="connsiteX208" fmla="*/ 173831 w 1495424"/>
              <a:gd name="connsiteY208" fmla="*/ 838200 h 1554955"/>
              <a:gd name="connsiteX209" fmla="*/ 154781 w 1495424"/>
              <a:gd name="connsiteY209" fmla="*/ 871537 h 1554955"/>
              <a:gd name="connsiteX210" fmla="*/ 100012 w 1495424"/>
              <a:gd name="connsiteY210" fmla="*/ 866775 h 1554955"/>
              <a:gd name="connsiteX211" fmla="*/ 107156 w 1495424"/>
              <a:gd name="connsiteY211" fmla="*/ 831056 h 1554955"/>
              <a:gd name="connsiteX212" fmla="*/ 54769 w 1495424"/>
              <a:gd name="connsiteY212" fmla="*/ 819150 h 1554955"/>
              <a:gd name="connsiteX213" fmla="*/ 26194 w 1495424"/>
              <a:gd name="connsiteY213" fmla="*/ 804862 h 1554955"/>
              <a:gd name="connsiteX214" fmla="*/ 80962 w 1495424"/>
              <a:gd name="connsiteY214" fmla="*/ 788193 h 1554955"/>
              <a:gd name="connsiteX215" fmla="*/ 76200 w 1495424"/>
              <a:gd name="connsiteY215" fmla="*/ 754856 h 1554955"/>
              <a:gd name="connsiteX216" fmla="*/ 42862 w 1495424"/>
              <a:gd name="connsiteY216" fmla="*/ 745331 h 1554955"/>
              <a:gd name="connsiteX217" fmla="*/ 0 w 1495424"/>
              <a:gd name="connsiteY217" fmla="*/ 728662 h 1554955"/>
              <a:gd name="connsiteX218" fmla="*/ 26194 w 1495424"/>
              <a:gd name="connsiteY218" fmla="*/ 695325 h 1554955"/>
              <a:gd name="connsiteX219" fmla="*/ 95250 w 1495424"/>
              <a:gd name="connsiteY219" fmla="*/ 638175 h 1554955"/>
              <a:gd name="connsiteX220" fmla="*/ 140494 w 1495424"/>
              <a:gd name="connsiteY220" fmla="*/ 578643 h 1554955"/>
              <a:gd name="connsiteX221" fmla="*/ 169069 w 1495424"/>
              <a:gd name="connsiteY221" fmla="*/ 481012 h 1554955"/>
              <a:gd name="connsiteX222" fmla="*/ 140494 w 1495424"/>
              <a:gd name="connsiteY222" fmla="*/ 416718 h 1554955"/>
              <a:gd name="connsiteX223" fmla="*/ 109537 w 1495424"/>
              <a:gd name="connsiteY223" fmla="*/ 340518 h 1554955"/>
              <a:gd name="connsiteX224" fmla="*/ 35719 w 1495424"/>
              <a:gd name="connsiteY224" fmla="*/ 259556 h 1554955"/>
              <a:gd name="connsiteX225" fmla="*/ 0 w 1495424"/>
              <a:gd name="connsiteY225" fmla="*/ 190500 h 1554955"/>
              <a:gd name="connsiteX226" fmla="*/ 2381 w 1495424"/>
              <a:gd name="connsiteY226" fmla="*/ 130968 h 1554955"/>
              <a:gd name="connsiteX227" fmla="*/ 14287 w 1495424"/>
              <a:gd name="connsiteY227" fmla="*/ 57150 h 1554955"/>
              <a:gd name="connsiteX228" fmla="*/ 21431 w 1495424"/>
              <a:gd name="connsiteY228" fmla="*/ 11906 h 1554955"/>
              <a:gd name="connsiteX229" fmla="*/ 135731 w 1495424"/>
              <a:gd name="connsiteY229" fmla="*/ 0 h 1554955"/>
              <a:gd name="connsiteX230" fmla="*/ 278606 w 1495424"/>
              <a:gd name="connsiteY230" fmla="*/ 21431 h 1554955"/>
              <a:gd name="connsiteX231" fmla="*/ 450056 w 1495424"/>
              <a:gd name="connsiteY231" fmla="*/ 40481 h 1554955"/>
              <a:gd name="connsiteX232" fmla="*/ 542925 w 1495424"/>
              <a:gd name="connsiteY232" fmla="*/ 61912 h 1554955"/>
              <a:gd name="connsiteX233" fmla="*/ 623887 w 1495424"/>
              <a:gd name="connsiteY233"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145381 w 1495424"/>
              <a:gd name="connsiteY168" fmla="*/ 1376362 h 1554955"/>
              <a:gd name="connsiteX169" fmla="*/ 1162050 w 1495424"/>
              <a:gd name="connsiteY169" fmla="*/ 1357312 h 1554955"/>
              <a:gd name="connsiteX170" fmla="*/ 1202531 w 1495424"/>
              <a:gd name="connsiteY170" fmla="*/ 1354931 h 1554955"/>
              <a:gd name="connsiteX171" fmla="*/ 1233487 w 1495424"/>
              <a:gd name="connsiteY171" fmla="*/ 1350168 h 1554955"/>
              <a:gd name="connsiteX172" fmla="*/ 1269206 w 1495424"/>
              <a:gd name="connsiteY172" fmla="*/ 1390650 h 1554955"/>
              <a:gd name="connsiteX173" fmla="*/ 1331119 w 1495424"/>
              <a:gd name="connsiteY173" fmla="*/ 1431131 h 1554955"/>
              <a:gd name="connsiteX174" fmla="*/ 1385887 w 1495424"/>
              <a:gd name="connsiteY174" fmla="*/ 1443037 h 1554955"/>
              <a:gd name="connsiteX175" fmla="*/ 1407319 w 1495424"/>
              <a:gd name="connsiteY175" fmla="*/ 1466850 h 1554955"/>
              <a:gd name="connsiteX176" fmla="*/ 1433512 w 1495424"/>
              <a:gd name="connsiteY176" fmla="*/ 1507331 h 1554955"/>
              <a:gd name="connsiteX177" fmla="*/ 1495424 w 1495424"/>
              <a:gd name="connsiteY177" fmla="*/ 1554955 h 1554955"/>
              <a:gd name="connsiteX178" fmla="*/ 766762 w 1495424"/>
              <a:gd name="connsiteY178" fmla="*/ 1264443 h 1554955"/>
              <a:gd name="connsiteX179" fmla="*/ 754856 w 1495424"/>
              <a:gd name="connsiteY179" fmla="*/ 1223962 h 1554955"/>
              <a:gd name="connsiteX180" fmla="*/ 776287 w 1495424"/>
              <a:gd name="connsiteY180" fmla="*/ 1195387 h 1554955"/>
              <a:gd name="connsiteX181" fmla="*/ 835819 w 1495424"/>
              <a:gd name="connsiteY181" fmla="*/ 1190625 h 1554955"/>
              <a:gd name="connsiteX182" fmla="*/ 842962 w 1495424"/>
              <a:gd name="connsiteY182" fmla="*/ 1173956 h 1554955"/>
              <a:gd name="connsiteX183" fmla="*/ 833437 w 1495424"/>
              <a:gd name="connsiteY183" fmla="*/ 1138237 h 1554955"/>
              <a:gd name="connsiteX184" fmla="*/ 809625 w 1495424"/>
              <a:gd name="connsiteY184" fmla="*/ 1123950 h 1554955"/>
              <a:gd name="connsiteX185" fmla="*/ 757237 w 1495424"/>
              <a:gd name="connsiteY185" fmla="*/ 1162050 h 1554955"/>
              <a:gd name="connsiteX186" fmla="*/ 707231 w 1495424"/>
              <a:gd name="connsiteY186" fmla="*/ 1164431 h 1554955"/>
              <a:gd name="connsiteX187" fmla="*/ 676275 w 1495424"/>
              <a:gd name="connsiteY187" fmla="*/ 1152525 h 1554955"/>
              <a:gd name="connsiteX188" fmla="*/ 681037 w 1495424"/>
              <a:gd name="connsiteY188" fmla="*/ 1123950 h 1554955"/>
              <a:gd name="connsiteX189" fmla="*/ 697706 w 1495424"/>
              <a:gd name="connsiteY189" fmla="*/ 1095375 h 1554955"/>
              <a:gd name="connsiteX190" fmla="*/ 707231 w 1495424"/>
              <a:gd name="connsiteY190" fmla="*/ 1059656 h 1554955"/>
              <a:gd name="connsiteX191" fmla="*/ 650081 w 1495424"/>
              <a:gd name="connsiteY191" fmla="*/ 1073943 h 1554955"/>
              <a:gd name="connsiteX192" fmla="*/ 597694 w 1495424"/>
              <a:gd name="connsiteY192" fmla="*/ 1057275 h 1554955"/>
              <a:gd name="connsiteX193" fmla="*/ 554831 w 1495424"/>
              <a:gd name="connsiteY193" fmla="*/ 1035843 h 1554955"/>
              <a:gd name="connsiteX194" fmla="*/ 511969 w 1495424"/>
              <a:gd name="connsiteY194" fmla="*/ 1016793 h 1554955"/>
              <a:gd name="connsiteX195" fmla="*/ 478631 w 1495424"/>
              <a:gd name="connsiteY195" fmla="*/ 1031081 h 1554955"/>
              <a:gd name="connsiteX196" fmla="*/ 440531 w 1495424"/>
              <a:gd name="connsiteY196" fmla="*/ 1033462 h 1554955"/>
              <a:gd name="connsiteX197" fmla="*/ 423862 w 1495424"/>
              <a:gd name="connsiteY197" fmla="*/ 1004887 h 1554955"/>
              <a:gd name="connsiteX198" fmla="*/ 390525 w 1495424"/>
              <a:gd name="connsiteY198" fmla="*/ 997743 h 1554955"/>
              <a:gd name="connsiteX199" fmla="*/ 333375 w 1495424"/>
              <a:gd name="connsiteY199" fmla="*/ 976312 h 1554955"/>
              <a:gd name="connsiteX200" fmla="*/ 285750 w 1495424"/>
              <a:gd name="connsiteY200" fmla="*/ 962025 h 1554955"/>
              <a:gd name="connsiteX201" fmla="*/ 261937 w 1495424"/>
              <a:gd name="connsiteY201" fmla="*/ 942975 h 1554955"/>
              <a:gd name="connsiteX202" fmla="*/ 259556 w 1495424"/>
              <a:gd name="connsiteY202" fmla="*/ 897731 h 1554955"/>
              <a:gd name="connsiteX203" fmla="*/ 269081 w 1495424"/>
              <a:gd name="connsiteY203" fmla="*/ 862012 h 1554955"/>
              <a:gd name="connsiteX204" fmla="*/ 257175 w 1495424"/>
              <a:gd name="connsiteY204" fmla="*/ 852487 h 1554955"/>
              <a:gd name="connsiteX205" fmla="*/ 233362 w 1495424"/>
              <a:gd name="connsiteY205" fmla="*/ 923925 h 1554955"/>
              <a:gd name="connsiteX206" fmla="*/ 226219 w 1495424"/>
              <a:gd name="connsiteY206" fmla="*/ 854868 h 1554955"/>
              <a:gd name="connsiteX207" fmla="*/ 226219 w 1495424"/>
              <a:gd name="connsiteY207" fmla="*/ 854868 h 1554955"/>
              <a:gd name="connsiteX208" fmla="*/ 207169 w 1495424"/>
              <a:gd name="connsiteY208" fmla="*/ 885825 h 1554955"/>
              <a:gd name="connsiteX209" fmla="*/ 173831 w 1495424"/>
              <a:gd name="connsiteY209" fmla="*/ 838200 h 1554955"/>
              <a:gd name="connsiteX210" fmla="*/ 154781 w 1495424"/>
              <a:gd name="connsiteY210" fmla="*/ 871537 h 1554955"/>
              <a:gd name="connsiteX211" fmla="*/ 100012 w 1495424"/>
              <a:gd name="connsiteY211" fmla="*/ 866775 h 1554955"/>
              <a:gd name="connsiteX212" fmla="*/ 107156 w 1495424"/>
              <a:gd name="connsiteY212" fmla="*/ 831056 h 1554955"/>
              <a:gd name="connsiteX213" fmla="*/ 54769 w 1495424"/>
              <a:gd name="connsiteY213" fmla="*/ 819150 h 1554955"/>
              <a:gd name="connsiteX214" fmla="*/ 26194 w 1495424"/>
              <a:gd name="connsiteY214" fmla="*/ 804862 h 1554955"/>
              <a:gd name="connsiteX215" fmla="*/ 80962 w 1495424"/>
              <a:gd name="connsiteY215" fmla="*/ 788193 h 1554955"/>
              <a:gd name="connsiteX216" fmla="*/ 76200 w 1495424"/>
              <a:gd name="connsiteY216" fmla="*/ 754856 h 1554955"/>
              <a:gd name="connsiteX217" fmla="*/ 42862 w 1495424"/>
              <a:gd name="connsiteY217" fmla="*/ 745331 h 1554955"/>
              <a:gd name="connsiteX218" fmla="*/ 0 w 1495424"/>
              <a:gd name="connsiteY218" fmla="*/ 728662 h 1554955"/>
              <a:gd name="connsiteX219" fmla="*/ 26194 w 1495424"/>
              <a:gd name="connsiteY219" fmla="*/ 695325 h 1554955"/>
              <a:gd name="connsiteX220" fmla="*/ 95250 w 1495424"/>
              <a:gd name="connsiteY220" fmla="*/ 638175 h 1554955"/>
              <a:gd name="connsiteX221" fmla="*/ 140494 w 1495424"/>
              <a:gd name="connsiteY221" fmla="*/ 578643 h 1554955"/>
              <a:gd name="connsiteX222" fmla="*/ 169069 w 1495424"/>
              <a:gd name="connsiteY222" fmla="*/ 481012 h 1554955"/>
              <a:gd name="connsiteX223" fmla="*/ 140494 w 1495424"/>
              <a:gd name="connsiteY223" fmla="*/ 416718 h 1554955"/>
              <a:gd name="connsiteX224" fmla="*/ 109537 w 1495424"/>
              <a:gd name="connsiteY224" fmla="*/ 340518 h 1554955"/>
              <a:gd name="connsiteX225" fmla="*/ 35719 w 1495424"/>
              <a:gd name="connsiteY225" fmla="*/ 259556 h 1554955"/>
              <a:gd name="connsiteX226" fmla="*/ 0 w 1495424"/>
              <a:gd name="connsiteY226" fmla="*/ 190500 h 1554955"/>
              <a:gd name="connsiteX227" fmla="*/ 2381 w 1495424"/>
              <a:gd name="connsiteY227" fmla="*/ 130968 h 1554955"/>
              <a:gd name="connsiteX228" fmla="*/ 14287 w 1495424"/>
              <a:gd name="connsiteY228" fmla="*/ 57150 h 1554955"/>
              <a:gd name="connsiteX229" fmla="*/ 21431 w 1495424"/>
              <a:gd name="connsiteY229" fmla="*/ 11906 h 1554955"/>
              <a:gd name="connsiteX230" fmla="*/ 135731 w 1495424"/>
              <a:gd name="connsiteY230" fmla="*/ 0 h 1554955"/>
              <a:gd name="connsiteX231" fmla="*/ 278606 w 1495424"/>
              <a:gd name="connsiteY231" fmla="*/ 21431 h 1554955"/>
              <a:gd name="connsiteX232" fmla="*/ 450056 w 1495424"/>
              <a:gd name="connsiteY232" fmla="*/ 40481 h 1554955"/>
              <a:gd name="connsiteX233" fmla="*/ 542925 w 1495424"/>
              <a:gd name="connsiteY233" fmla="*/ 61912 h 1554955"/>
              <a:gd name="connsiteX234" fmla="*/ 623887 w 1495424"/>
              <a:gd name="connsiteY234"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121569 w 1495424"/>
              <a:gd name="connsiteY168" fmla="*/ 1350168 h 1554955"/>
              <a:gd name="connsiteX169" fmla="*/ 1145381 w 1495424"/>
              <a:gd name="connsiteY169" fmla="*/ 1376362 h 1554955"/>
              <a:gd name="connsiteX170" fmla="*/ 1162050 w 1495424"/>
              <a:gd name="connsiteY170" fmla="*/ 1357312 h 1554955"/>
              <a:gd name="connsiteX171" fmla="*/ 1202531 w 1495424"/>
              <a:gd name="connsiteY171" fmla="*/ 1354931 h 1554955"/>
              <a:gd name="connsiteX172" fmla="*/ 1233487 w 1495424"/>
              <a:gd name="connsiteY172" fmla="*/ 1350168 h 1554955"/>
              <a:gd name="connsiteX173" fmla="*/ 1269206 w 1495424"/>
              <a:gd name="connsiteY173" fmla="*/ 1390650 h 1554955"/>
              <a:gd name="connsiteX174" fmla="*/ 1331119 w 1495424"/>
              <a:gd name="connsiteY174" fmla="*/ 1431131 h 1554955"/>
              <a:gd name="connsiteX175" fmla="*/ 1385887 w 1495424"/>
              <a:gd name="connsiteY175" fmla="*/ 1443037 h 1554955"/>
              <a:gd name="connsiteX176" fmla="*/ 1407319 w 1495424"/>
              <a:gd name="connsiteY176" fmla="*/ 1466850 h 1554955"/>
              <a:gd name="connsiteX177" fmla="*/ 1433512 w 1495424"/>
              <a:gd name="connsiteY177" fmla="*/ 1507331 h 1554955"/>
              <a:gd name="connsiteX178" fmla="*/ 1495424 w 1495424"/>
              <a:gd name="connsiteY178" fmla="*/ 1554955 h 1554955"/>
              <a:gd name="connsiteX179" fmla="*/ 766762 w 1495424"/>
              <a:gd name="connsiteY179" fmla="*/ 1264443 h 1554955"/>
              <a:gd name="connsiteX180" fmla="*/ 754856 w 1495424"/>
              <a:gd name="connsiteY180" fmla="*/ 1223962 h 1554955"/>
              <a:gd name="connsiteX181" fmla="*/ 776287 w 1495424"/>
              <a:gd name="connsiteY181" fmla="*/ 1195387 h 1554955"/>
              <a:gd name="connsiteX182" fmla="*/ 835819 w 1495424"/>
              <a:gd name="connsiteY182" fmla="*/ 1190625 h 1554955"/>
              <a:gd name="connsiteX183" fmla="*/ 842962 w 1495424"/>
              <a:gd name="connsiteY183" fmla="*/ 1173956 h 1554955"/>
              <a:gd name="connsiteX184" fmla="*/ 833437 w 1495424"/>
              <a:gd name="connsiteY184" fmla="*/ 1138237 h 1554955"/>
              <a:gd name="connsiteX185" fmla="*/ 809625 w 1495424"/>
              <a:gd name="connsiteY185" fmla="*/ 1123950 h 1554955"/>
              <a:gd name="connsiteX186" fmla="*/ 757237 w 1495424"/>
              <a:gd name="connsiteY186" fmla="*/ 1162050 h 1554955"/>
              <a:gd name="connsiteX187" fmla="*/ 707231 w 1495424"/>
              <a:gd name="connsiteY187" fmla="*/ 1164431 h 1554955"/>
              <a:gd name="connsiteX188" fmla="*/ 676275 w 1495424"/>
              <a:gd name="connsiteY188" fmla="*/ 1152525 h 1554955"/>
              <a:gd name="connsiteX189" fmla="*/ 681037 w 1495424"/>
              <a:gd name="connsiteY189" fmla="*/ 1123950 h 1554955"/>
              <a:gd name="connsiteX190" fmla="*/ 697706 w 1495424"/>
              <a:gd name="connsiteY190" fmla="*/ 1095375 h 1554955"/>
              <a:gd name="connsiteX191" fmla="*/ 707231 w 1495424"/>
              <a:gd name="connsiteY191" fmla="*/ 1059656 h 1554955"/>
              <a:gd name="connsiteX192" fmla="*/ 650081 w 1495424"/>
              <a:gd name="connsiteY192" fmla="*/ 1073943 h 1554955"/>
              <a:gd name="connsiteX193" fmla="*/ 597694 w 1495424"/>
              <a:gd name="connsiteY193" fmla="*/ 1057275 h 1554955"/>
              <a:gd name="connsiteX194" fmla="*/ 554831 w 1495424"/>
              <a:gd name="connsiteY194" fmla="*/ 1035843 h 1554955"/>
              <a:gd name="connsiteX195" fmla="*/ 511969 w 1495424"/>
              <a:gd name="connsiteY195" fmla="*/ 1016793 h 1554955"/>
              <a:gd name="connsiteX196" fmla="*/ 478631 w 1495424"/>
              <a:gd name="connsiteY196" fmla="*/ 1031081 h 1554955"/>
              <a:gd name="connsiteX197" fmla="*/ 440531 w 1495424"/>
              <a:gd name="connsiteY197" fmla="*/ 1033462 h 1554955"/>
              <a:gd name="connsiteX198" fmla="*/ 423862 w 1495424"/>
              <a:gd name="connsiteY198" fmla="*/ 1004887 h 1554955"/>
              <a:gd name="connsiteX199" fmla="*/ 390525 w 1495424"/>
              <a:gd name="connsiteY199" fmla="*/ 997743 h 1554955"/>
              <a:gd name="connsiteX200" fmla="*/ 333375 w 1495424"/>
              <a:gd name="connsiteY200" fmla="*/ 976312 h 1554955"/>
              <a:gd name="connsiteX201" fmla="*/ 285750 w 1495424"/>
              <a:gd name="connsiteY201" fmla="*/ 962025 h 1554955"/>
              <a:gd name="connsiteX202" fmla="*/ 261937 w 1495424"/>
              <a:gd name="connsiteY202" fmla="*/ 942975 h 1554955"/>
              <a:gd name="connsiteX203" fmla="*/ 259556 w 1495424"/>
              <a:gd name="connsiteY203" fmla="*/ 897731 h 1554955"/>
              <a:gd name="connsiteX204" fmla="*/ 269081 w 1495424"/>
              <a:gd name="connsiteY204" fmla="*/ 862012 h 1554955"/>
              <a:gd name="connsiteX205" fmla="*/ 257175 w 1495424"/>
              <a:gd name="connsiteY205" fmla="*/ 852487 h 1554955"/>
              <a:gd name="connsiteX206" fmla="*/ 233362 w 1495424"/>
              <a:gd name="connsiteY206" fmla="*/ 923925 h 1554955"/>
              <a:gd name="connsiteX207" fmla="*/ 226219 w 1495424"/>
              <a:gd name="connsiteY207" fmla="*/ 854868 h 1554955"/>
              <a:gd name="connsiteX208" fmla="*/ 226219 w 1495424"/>
              <a:gd name="connsiteY208" fmla="*/ 854868 h 1554955"/>
              <a:gd name="connsiteX209" fmla="*/ 207169 w 1495424"/>
              <a:gd name="connsiteY209" fmla="*/ 885825 h 1554955"/>
              <a:gd name="connsiteX210" fmla="*/ 173831 w 1495424"/>
              <a:gd name="connsiteY210" fmla="*/ 838200 h 1554955"/>
              <a:gd name="connsiteX211" fmla="*/ 154781 w 1495424"/>
              <a:gd name="connsiteY211" fmla="*/ 871537 h 1554955"/>
              <a:gd name="connsiteX212" fmla="*/ 100012 w 1495424"/>
              <a:gd name="connsiteY212" fmla="*/ 866775 h 1554955"/>
              <a:gd name="connsiteX213" fmla="*/ 107156 w 1495424"/>
              <a:gd name="connsiteY213" fmla="*/ 831056 h 1554955"/>
              <a:gd name="connsiteX214" fmla="*/ 54769 w 1495424"/>
              <a:gd name="connsiteY214" fmla="*/ 819150 h 1554955"/>
              <a:gd name="connsiteX215" fmla="*/ 26194 w 1495424"/>
              <a:gd name="connsiteY215" fmla="*/ 804862 h 1554955"/>
              <a:gd name="connsiteX216" fmla="*/ 80962 w 1495424"/>
              <a:gd name="connsiteY216" fmla="*/ 788193 h 1554955"/>
              <a:gd name="connsiteX217" fmla="*/ 76200 w 1495424"/>
              <a:gd name="connsiteY217" fmla="*/ 754856 h 1554955"/>
              <a:gd name="connsiteX218" fmla="*/ 42862 w 1495424"/>
              <a:gd name="connsiteY218" fmla="*/ 745331 h 1554955"/>
              <a:gd name="connsiteX219" fmla="*/ 0 w 1495424"/>
              <a:gd name="connsiteY219" fmla="*/ 728662 h 1554955"/>
              <a:gd name="connsiteX220" fmla="*/ 26194 w 1495424"/>
              <a:gd name="connsiteY220" fmla="*/ 695325 h 1554955"/>
              <a:gd name="connsiteX221" fmla="*/ 95250 w 1495424"/>
              <a:gd name="connsiteY221" fmla="*/ 638175 h 1554955"/>
              <a:gd name="connsiteX222" fmla="*/ 140494 w 1495424"/>
              <a:gd name="connsiteY222" fmla="*/ 578643 h 1554955"/>
              <a:gd name="connsiteX223" fmla="*/ 169069 w 1495424"/>
              <a:gd name="connsiteY223" fmla="*/ 481012 h 1554955"/>
              <a:gd name="connsiteX224" fmla="*/ 140494 w 1495424"/>
              <a:gd name="connsiteY224" fmla="*/ 416718 h 1554955"/>
              <a:gd name="connsiteX225" fmla="*/ 109537 w 1495424"/>
              <a:gd name="connsiteY225" fmla="*/ 340518 h 1554955"/>
              <a:gd name="connsiteX226" fmla="*/ 35719 w 1495424"/>
              <a:gd name="connsiteY226" fmla="*/ 259556 h 1554955"/>
              <a:gd name="connsiteX227" fmla="*/ 0 w 1495424"/>
              <a:gd name="connsiteY227" fmla="*/ 190500 h 1554955"/>
              <a:gd name="connsiteX228" fmla="*/ 2381 w 1495424"/>
              <a:gd name="connsiteY228" fmla="*/ 130968 h 1554955"/>
              <a:gd name="connsiteX229" fmla="*/ 14287 w 1495424"/>
              <a:gd name="connsiteY229" fmla="*/ 57150 h 1554955"/>
              <a:gd name="connsiteX230" fmla="*/ 21431 w 1495424"/>
              <a:gd name="connsiteY230" fmla="*/ 11906 h 1554955"/>
              <a:gd name="connsiteX231" fmla="*/ 135731 w 1495424"/>
              <a:gd name="connsiteY231" fmla="*/ 0 h 1554955"/>
              <a:gd name="connsiteX232" fmla="*/ 278606 w 1495424"/>
              <a:gd name="connsiteY232" fmla="*/ 21431 h 1554955"/>
              <a:gd name="connsiteX233" fmla="*/ 450056 w 1495424"/>
              <a:gd name="connsiteY233" fmla="*/ 40481 h 1554955"/>
              <a:gd name="connsiteX234" fmla="*/ 542925 w 1495424"/>
              <a:gd name="connsiteY234" fmla="*/ 61912 h 1554955"/>
              <a:gd name="connsiteX235" fmla="*/ 623887 w 1495424"/>
              <a:gd name="connsiteY23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766762 w 1495424"/>
              <a:gd name="connsiteY180" fmla="*/ 1264443 h 1554955"/>
              <a:gd name="connsiteX181" fmla="*/ 754856 w 1495424"/>
              <a:gd name="connsiteY181" fmla="*/ 1223962 h 1554955"/>
              <a:gd name="connsiteX182" fmla="*/ 776287 w 1495424"/>
              <a:gd name="connsiteY182" fmla="*/ 1195387 h 1554955"/>
              <a:gd name="connsiteX183" fmla="*/ 835819 w 1495424"/>
              <a:gd name="connsiteY183" fmla="*/ 1190625 h 1554955"/>
              <a:gd name="connsiteX184" fmla="*/ 842962 w 1495424"/>
              <a:gd name="connsiteY184" fmla="*/ 1173956 h 1554955"/>
              <a:gd name="connsiteX185" fmla="*/ 833437 w 1495424"/>
              <a:gd name="connsiteY185" fmla="*/ 1138237 h 1554955"/>
              <a:gd name="connsiteX186" fmla="*/ 809625 w 1495424"/>
              <a:gd name="connsiteY186" fmla="*/ 1123950 h 1554955"/>
              <a:gd name="connsiteX187" fmla="*/ 757237 w 1495424"/>
              <a:gd name="connsiteY187" fmla="*/ 1162050 h 1554955"/>
              <a:gd name="connsiteX188" fmla="*/ 707231 w 1495424"/>
              <a:gd name="connsiteY188" fmla="*/ 1164431 h 1554955"/>
              <a:gd name="connsiteX189" fmla="*/ 676275 w 1495424"/>
              <a:gd name="connsiteY189" fmla="*/ 1152525 h 1554955"/>
              <a:gd name="connsiteX190" fmla="*/ 681037 w 1495424"/>
              <a:gd name="connsiteY190" fmla="*/ 1123950 h 1554955"/>
              <a:gd name="connsiteX191" fmla="*/ 697706 w 1495424"/>
              <a:gd name="connsiteY191" fmla="*/ 1095375 h 1554955"/>
              <a:gd name="connsiteX192" fmla="*/ 707231 w 1495424"/>
              <a:gd name="connsiteY192" fmla="*/ 1059656 h 1554955"/>
              <a:gd name="connsiteX193" fmla="*/ 650081 w 1495424"/>
              <a:gd name="connsiteY193" fmla="*/ 1073943 h 1554955"/>
              <a:gd name="connsiteX194" fmla="*/ 597694 w 1495424"/>
              <a:gd name="connsiteY194" fmla="*/ 1057275 h 1554955"/>
              <a:gd name="connsiteX195" fmla="*/ 554831 w 1495424"/>
              <a:gd name="connsiteY195" fmla="*/ 1035843 h 1554955"/>
              <a:gd name="connsiteX196" fmla="*/ 511969 w 1495424"/>
              <a:gd name="connsiteY196" fmla="*/ 1016793 h 1554955"/>
              <a:gd name="connsiteX197" fmla="*/ 478631 w 1495424"/>
              <a:gd name="connsiteY197" fmla="*/ 1031081 h 1554955"/>
              <a:gd name="connsiteX198" fmla="*/ 440531 w 1495424"/>
              <a:gd name="connsiteY198" fmla="*/ 1033462 h 1554955"/>
              <a:gd name="connsiteX199" fmla="*/ 423862 w 1495424"/>
              <a:gd name="connsiteY199" fmla="*/ 1004887 h 1554955"/>
              <a:gd name="connsiteX200" fmla="*/ 390525 w 1495424"/>
              <a:gd name="connsiteY200" fmla="*/ 997743 h 1554955"/>
              <a:gd name="connsiteX201" fmla="*/ 333375 w 1495424"/>
              <a:gd name="connsiteY201" fmla="*/ 976312 h 1554955"/>
              <a:gd name="connsiteX202" fmla="*/ 285750 w 1495424"/>
              <a:gd name="connsiteY202" fmla="*/ 962025 h 1554955"/>
              <a:gd name="connsiteX203" fmla="*/ 261937 w 1495424"/>
              <a:gd name="connsiteY203" fmla="*/ 942975 h 1554955"/>
              <a:gd name="connsiteX204" fmla="*/ 259556 w 1495424"/>
              <a:gd name="connsiteY204" fmla="*/ 897731 h 1554955"/>
              <a:gd name="connsiteX205" fmla="*/ 269081 w 1495424"/>
              <a:gd name="connsiteY205" fmla="*/ 862012 h 1554955"/>
              <a:gd name="connsiteX206" fmla="*/ 257175 w 1495424"/>
              <a:gd name="connsiteY206" fmla="*/ 852487 h 1554955"/>
              <a:gd name="connsiteX207" fmla="*/ 233362 w 1495424"/>
              <a:gd name="connsiteY207" fmla="*/ 923925 h 1554955"/>
              <a:gd name="connsiteX208" fmla="*/ 226219 w 1495424"/>
              <a:gd name="connsiteY208" fmla="*/ 854868 h 1554955"/>
              <a:gd name="connsiteX209" fmla="*/ 226219 w 1495424"/>
              <a:gd name="connsiteY209" fmla="*/ 854868 h 1554955"/>
              <a:gd name="connsiteX210" fmla="*/ 207169 w 1495424"/>
              <a:gd name="connsiteY210" fmla="*/ 885825 h 1554955"/>
              <a:gd name="connsiteX211" fmla="*/ 173831 w 1495424"/>
              <a:gd name="connsiteY211" fmla="*/ 838200 h 1554955"/>
              <a:gd name="connsiteX212" fmla="*/ 154781 w 1495424"/>
              <a:gd name="connsiteY212" fmla="*/ 871537 h 1554955"/>
              <a:gd name="connsiteX213" fmla="*/ 100012 w 1495424"/>
              <a:gd name="connsiteY213" fmla="*/ 866775 h 1554955"/>
              <a:gd name="connsiteX214" fmla="*/ 107156 w 1495424"/>
              <a:gd name="connsiteY214" fmla="*/ 831056 h 1554955"/>
              <a:gd name="connsiteX215" fmla="*/ 54769 w 1495424"/>
              <a:gd name="connsiteY215" fmla="*/ 819150 h 1554955"/>
              <a:gd name="connsiteX216" fmla="*/ 26194 w 1495424"/>
              <a:gd name="connsiteY216" fmla="*/ 804862 h 1554955"/>
              <a:gd name="connsiteX217" fmla="*/ 80962 w 1495424"/>
              <a:gd name="connsiteY217" fmla="*/ 788193 h 1554955"/>
              <a:gd name="connsiteX218" fmla="*/ 76200 w 1495424"/>
              <a:gd name="connsiteY218" fmla="*/ 754856 h 1554955"/>
              <a:gd name="connsiteX219" fmla="*/ 42862 w 1495424"/>
              <a:gd name="connsiteY219" fmla="*/ 745331 h 1554955"/>
              <a:gd name="connsiteX220" fmla="*/ 0 w 1495424"/>
              <a:gd name="connsiteY220" fmla="*/ 728662 h 1554955"/>
              <a:gd name="connsiteX221" fmla="*/ 26194 w 1495424"/>
              <a:gd name="connsiteY221" fmla="*/ 695325 h 1554955"/>
              <a:gd name="connsiteX222" fmla="*/ 95250 w 1495424"/>
              <a:gd name="connsiteY222" fmla="*/ 638175 h 1554955"/>
              <a:gd name="connsiteX223" fmla="*/ 140494 w 1495424"/>
              <a:gd name="connsiteY223" fmla="*/ 578643 h 1554955"/>
              <a:gd name="connsiteX224" fmla="*/ 169069 w 1495424"/>
              <a:gd name="connsiteY224" fmla="*/ 481012 h 1554955"/>
              <a:gd name="connsiteX225" fmla="*/ 140494 w 1495424"/>
              <a:gd name="connsiteY225" fmla="*/ 416718 h 1554955"/>
              <a:gd name="connsiteX226" fmla="*/ 109537 w 1495424"/>
              <a:gd name="connsiteY226" fmla="*/ 340518 h 1554955"/>
              <a:gd name="connsiteX227" fmla="*/ 35719 w 1495424"/>
              <a:gd name="connsiteY227" fmla="*/ 259556 h 1554955"/>
              <a:gd name="connsiteX228" fmla="*/ 0 w 1495424"/>
              <a:gd name="connsiteY228" fmla="*/ 190500 h 1554955"/>
              <a:gd name="connsiteX229" fmla="*/ 2381 w 1495424"/>
              <a:gd name="connsiteY229" fmla="*/ 130968 h 1554955"/>
              <a:gd name="connsiteX230" fmla="*/ 14287 w 1495424"/>
              <a:gd name="connsiteY230" fmla="*/ 57150 h 1554955"/>
              <a:gd name="connsiteX231" fmla="*/ 21431 w 1495424"/>
              <a:gd name="connsiteY231" fmla="*/ 11906 h 1554955"/>
              <a:gd name="connsiteX232" fmla="*/ 135731 w 1495424"/>
              <a:gd name="connsiteY232" fmla="*/ 0 h 1554955"/>
              <a:gd name="connsiteX233" fmla="*/ 278606 w 1495424"/>
              <a:gd name="connsiteY233" fmla="*/ 21431 h 1554955"/>
              <a:gd name="connsiteX234" fmla="*/ 450056 w 1495424"/>
              <a:gd name="connsiteY234" fmla="*/ 40481 h 1554955"/>
              <a:gd name="connsiteX235" fmla="*/ 542925 w 1495424"/>
              <a:gd name="connsiteY235" fmla="*/ 61912 h 1554955"/>
              <a:gd name="connsiteX236" fmla="*/ 623887 w 1495424"/>
              <a:gd name="connsiteY23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766762 w 1495424"/>
              <a:gd name="connsiteY181" fmla="*/ 1264443 h 1554955"/>
              <a:gd name="connsiteX182" fmla="*/ 754856 w 1495424"/>
              <a:gd name="connsiteY182" fmla="*/ 1223962 h 1554955"/>
              <a:gd name="connsiteX183" fmla="*/ 776287 w 1495424"/>
              <a:gd name="connsiteY183" fmla="*/ 1195387 h 1554955"/>
              <a:gd name="connsiteX184" fmla="*/ 835819 w 1495424"/>
              <a:gd name="connsiteY184" fmla="*/ 1190625 h 1554955"/>
              <a:gd name="connsiteX185" fmla="*/ 842962 w 1495424"/>
              <a:gd name="connsiteY185" fmla="*/ 1173956 h 1554955"/>
              <a:gd name="connsiteX186" fmla="*/ 833437 w 1495424"/>
              <a:gd name="connsiteY186" fmla="*/ 1138237 h 1554955"/>
              <a:gd name="connsiteX187" fmla="*/ 809625 w 1495424"/>
              <a:gd name="connsiteY187" fmla="*/ 1123950 h 1554955"/>
              <a:gd name="connsiteX188" fmla="*/ 757237 w 1495424"/>
              <a:gd name="connsiteY188" fmla="*/ 1162050 h 1554955"/>
              <a:gd name="connsiteX189" fmla="*/ 707231 w 1495424"/>
              <a:gd name="connsiteY189" fmla="*/ 1164431 h 1554955"/>
              <a:gd name="connsiteX190" fmla="*/ 676275 w 1495424"/>
              <a:gd name="connsiteY190" fmla="*/ 1152525 h 1554955"/>
              <a:gd name="connsiteX191" fmla="*/ 681037 w 1495424"/>
              <a:gd name="connsiteY191" fmla="*/ 1123950 h 1554955"/>
              <a:gd name="connsiteX192" fmla="*/ 697706 w 1495424"/>
              <a:gd name="connsiteY192" fmla="*/ 1095375 h 1554955"/>
              <a:gd name="connsiteX193" fmla="*/ 707231 w 1495424"/>
              <a:gd name="connsiteY193" fmla="*/ 1059656 h 1554955"/>
              <a:gd name="connsiteX194" fmla="*/ 650081 w 1495424"/>
              <a:gd name="connsiteY194" fmla="*/ 1073943 h 1554955"/>
              <a:gd name="connsiteX195" fmla="*/ 597694 w 1495424"/>
              <a:gd name="connsiteY195" fmla="*/ 1057275 h 1554955"/>
              <a:gd name="connsiteX196" fmla="*/ 554831 w 1495424"/>
              <a:gd name="connsiteY196" fmla="*/ 1035843 h 1554955"/>
              <a:gd name="connsiteX197" fmla="*/ 511969 w 1495424"/>
              <a:gd name="connsiteY197" fmla="*/ 1016793 h 1554955"/>
              <a:gd name="connsiteX198" fmla="*/ 478631 w 1495424"/>
              <a:gd name="connsiteY198" fmla="*/ 1031081 h 1554955"/>
              <a:gd name="connsiteX199" fmla="*/ 440531 w 1495424"/>
              <a:gd name="connsiteY199" fmla="*/ 1033462 h 1554955"/>
              <a:gd name="connsiteX200" fmla="*/ 423862 w 1495424"/>
              <a:gd name="connsiteY200" fmla="*/ 1004887 h 1554955"/>
              <a:gd name="connsiteX201" fmla="*/ 390525 w 1495424"/>
              <a:gd name="connsiteY201" fmla="*/ 997743 h 1554955"/>
              <a:gd name="connsiteX202" fmla="*/ 333375 w 1495424"/>
              <a:gd name="connsiteY202" fmla="*/ 976312 h 1554955"/>
              <a:gd name="connsiteX203" fmla="*/ 285750 w 1495424"/>
              <a:gd name="connsiteY203" fmla="*/ 962025 h 1554955"/>
              <a:gd name="connsiteX204" fmla="*/ 261937 w 1495424"/>
              <a:gd name="connsiteY204" fmla="*/ 942975 h 1554955"/>
              <a:gd name="connsiteX205" fmla="*/ 259556 w 1495424"/>
              <a:gd name="connsiteY205" fmla="*/ 897731 h 1554955"/>
              <a:gd name="connsiteX206" fmla="*/ 269081 w 1495424"/>
              <a:gd name="connsiteY206" fmla="*/ 862012 h 1554955"/>
              <a:gd name="connsiteX207" fmla="*/ 257175 w 1495424"/>
              <a:gd name="connsiteY207" fmla="*/ 852487 h 1554955"/>
              <a:gd name="connsiteX208" fmla="*/ 233362 w 1495424"/>
              <a:gd name="connsiteY208" fmla="*/ 923925 h 1554955"/>
              <a:gd name="connsiteX209" fmla="*/ 226219 w 1495424"/>
              <a:gd name="connsiteY209" fmla="*/ 854868 h 1554955"/>
              <a:gd name="connsiteX210" fmla="*/ 226219 w 1495424"/>
              <a:gd name="connsiteY210" fmla="*/ 854868 h 1554955"/>
              <a:gd name="connsiteX211" fmla="*/ 207169 w 1495424"/>
              <a:gd name="connsiteY211" fmla="*/ 885825 h 1554955"/>
              <a:gd name="connsiteX212" fmla="*/ 173831 w 1495424"/>
              <a:gd name="connsiteY212" fmla="*/ 838200 h 1554955"/>
              <a:gd name="connsiteX213" fmla="*/ 154781 w 1495424"/>
              <a:gd name="connsiteY213" fmla="*/ 871537 h 1554955"/>
              <a:gd name="connsiteX214" fmla="*/ 100012 w 1495424"/>
              <a:gd name="connsiteY214" fmla="*/ 866775 h 1554955"/>
              <a:gd name="connsiteX215" fmla="*/ 107156 w 1495424"/>
              <a:gd name="connsiteY215" fmla="*/ 831056 h 1554955"/>
              <a:gd name="connsiteX216" fmla="*/ 54769 w 1495424"/>
              <a:gd name="connsiteY216" fmla="*/ 819150 h 1554955"/>
              <a:gd name="connsiteX217" fmla="*/ 26194 w 1495424"/>
              <a:gd name="connsiteY217" fmla="*/ 804862 h 1554955"/>
              <a:gd name="connsiteX218" fmla="*/ 80962 w 1495424"/>
              <a:gd name="connsiteY218" fmla="*/ 788193 h 1554955"/>
              <a:gd name="connsiteX219" fmla="*/ 76200 w 1495424"/>
              <a:gd name="connsiteY219" fmla="*/ 754856 h 1554955"/>
              <a:gd name="connsiteX220" fmla="*/ 42862 w 1495424"/>
              <a:gd name="connsiteY220" fmla="*/ 745331 h 1554955"/>
              <a:gd name="connsiteX221" fmla="*/ 0 w 1495424"/>
              <a:gd name="connsiteY221" fmla="*/ 728662 h 1554955"/>
              <a:gd name="connsiteX222" fmla="*/ 26194 w 1495424"/>
              <a:gd name="connsiteY222" fmla="*/ 695325 h 1554955"/>
              <a:gd name="connsiteX223" fmla="*/ 95250 w 1495424"/>
              <a:gd name="connsiteY223" fmla="*/ 638175 h 1554955"/>
              <a:gd name="connsiteX224" fmla="*/ 140494 w 1495424"/>
              <a:gd name="connsiteY224" fmla="*/ 578643 h 1554955"/>
              <a:gd name="connsiteX225" fmla="*/ 169069 w 1495424"/>
              <a:gd name="connsiteY225" fmla="*/ 481012 h 1554955"/>
              <a:gd name="connsiteX226" fmla="*/ 140494 w 1495424"/>
              <a:gd name="connsiteY226" fmla="*/ 416718 h 1554955"/>
              <a:gd name="connsiteX227" fmla="*/ 109537 w 1495424"/>
              <a:gd name="connsiteY227" fmla="*/ 340518 h 1554955"/>
              <a:gd name="connsiteX228" fmla="*/ 35719 w 1495424"/>
              <a:gd name="connsiteY228" fmla="*/ 259556 h 1554955"/>
              <a:gd name="connsiteX229" fmla="*/ 0 w 1495424"/>
              <a:gd name="connsiteY229" fmla="*/ 190500 h 1554955"/>
              <a:gd name="connsiteX230" fmla="*/ 2381 w 1495424"/>
              <a:gd name="connsiteY230" fmla="*/ 130968 h 1554955"/>
              <a:gd name="connsiteX231" fmla="*/ 14287 w 1495424"/>
              <a:gd name="connsiteY231" fmla="*/ 57150 h 1554955"/>
              <a:gd name="connsiteX232" fmla="*/ 21431 w 1495424"/>
              <a:gd name="connsiteY232" fmla="*/ 11906 h 1554955"/>
              <a:gd name="connsiteX233" fmla="*/ 135731 w 1495424"/>
              <a:gd name="connsiteY233" fmla="*/ 0 h 1554955"/>
              <a:gd name="connsiteX234" fmla="*/ 278606 w 1495424"/>
              <a:gd name="connsiteY234" fmla="*/ 21431 h 1554955"/>
              <a:gd name="connsiteX235" fmla="*/ 450056 w 1495424"/>
              <a:gd name="connsiteY235" fmla="*/ 40481 h 1554955"/>
              <a:gd name="connsiteX236" fmla="*/ 542925 w 1495424"/>
              <a:gd name="connsiteY236" fmla="*/ 61912 h 1554955"/>
              <a:gd name="connsiteX237" fmla="*/ 623887 w 1495424"/>
              <a:gd name="connsiteY237"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766762 w 1495424"/>
              <a:gd name="connsiteY182" fmla="*/ 1264443 h 1554955"/>
              <a:gd name="connsiteX183" fmla="*/ 754856 w 1495424"/>
              <a:gd name="connsiteY183" fmla="*/ 1223962 h 1554955"/>
              <a:gd name="connsiteX184" fmla="*/ 776287 w 1495424"/>
              <a:gd name="connsiteY184" fmla="*/ 1195387 h 1554955"/>
              <a:gd name="connsiteX185" fmla="*/ 835819 w 1495424"/>
              <a:gd name="connsiteY185" fmla="*/ 1190625 h 1554955"/>
              <a:gd name="connsiteX186" fmla="*/ 842962 w 1495424"/>
              <a:gd name="connsiteY186" fmla="*/ 1173956 h 1554955"/>
              <a:gd name="connsiteX187" fmla="*/ 833437 w 1495424"/>
              <a:gd name="connsiteY187" fmla="*/ 1138237 h 1554955"/>
              <a:gd name="connsiteX188" fmla="*/ 809625 w 1495424"/>
              <a:gd name="connsiteY188" fmla="*/ 1123950 h 1554955"/>
              <a:gd name="connsiteX189" fmla="*/ 757237 w 1495424"/>
              <a:gd name="connsiteY189" fmla="*/ 1162050 h 1554955"/>
              <a:gd name="connsiteX190" fmla="*/ 707231 w 1495424"/>
              <a:gd name="connsiteY190" fmla="*/ 1164431 h 1554955"/>
              <a:gd name="connsiteX191" fmla="*/ 676275 w 1495424"/>
              <a:gd name="connsiteY191" fmla="*/ 1152525 h 1554955"/>
              <a:gd name="connsiteX192" fmla="*/ 681037 w 1495424"/>
              <a:gd name="connsiteY192" fmla="*/ 1123950 h 1554955"/>
              <a:gd name="connsiteX193" fmla="*/ 697706 w 1495424"/>
              <a:gd name="connsiteY193" fmla="*/ 1095375 h 1554955"/>
              <a:gd name="connsiteX194" fmla="*/ 707231 w 1495424"/>
              <a:gd name="connsiteY194" fmla="*/ 1059656 h 1554955"/>
              <a:gd name="connsiteX195" fmla="*/ 650081 w 1495424"/>
              <a:gd name="connsiteY195" fmla="*/ 1073943 h 1554955"/>
              <a:gd name="connsiteX196" fmla="*/ 597694 w 1495424"/>
              <a:gd name="connsiteY196" fmla="*/ 1057275 h 1554955"/>
              <a:gd name="connsiteX197" fmla="*/ 554831 w 1495424"/>
              <a:gd name="connsiteY197" fmla="*/ 1035843 h 1554955"/>
              <a:gd name="connsiteX198" fmla="*/ 511969 w 1495424"/>
              <a:gd name="connsiteY198" fmla="*/ 1016793 h 1554955"/>
              <a:gd name="connsiteX199" fmla="*/ 478631 w 1495424"/>
              <a:gd name="connsiteY199" fmla="*/ 1031081 h 1554955"/>
              <a:gd name="connsiteX200" fmla="*/ 440531 w 1495424"/>
              <a:gd name="connsiteY200" fmla="*/ 1033462 h 1554955"/>
              <a:gd name="connsiteX201" fmla="*/ 423862 w 1495424"/>
              <a:gd name="connsiteY201" fmla="*/ 1004887 h 1554955"/>
              <a:gd name="connsiteX202" fmla="*/ 390525 w 1495424"/>
              <a:gd name="connsiteY202" fmla="*/ 997743 h 1554955"/>
              <a:gd name="connsiteX203" fmla="*/ 333375 w 1495424"/>
              <a:gd name="connsiteY203" fmla="*/ 976312 h 1554955"/>
              <a:gd name="connsiteX204" fmla="*/ 285750 w 1495424"/>
              <a:gd name="connsiteY204" fmla="*/ 962025 h 1554955"/>
              <a:gd name="connsiteX205" fmla="*/ 261937 w 1495424"/>
              <a:gd name="connsiteY205" fmla="*/ 942975 h 1554955"/>
              <a:gd name="connsiteX206" fmla="*/ 259556 w 1495424"/>
              <a:gd name="connsiteY206" fmla="*/ 897731 h 1554955"/>
              <a:gd name="connsiteX207" fmla="*/ 269081 w 1495424"/>
              <a:gd name="connsiteY207" fmla="*/ 862012 h 1554955"/>
              <a:gd name="connsiteX208" fmla="*/ 257175 w 1495424"/>
              <a:gd name="connsiteY208" fmla="*/ 852487 h 1554955"/>
              <a:gd name="connsiteX209" fmla="*/ 233362 w 1495424"/>
              <a:gd name="connsiteY209" fmla="*/ 923925 h 1554955"/>
              <a:gd name="connsiteX210" fmla="*/ 226219 w 1495424"/>
              <a:gd name="connsiteY210" fmla="*/ 854868 h 1554955"/>
              <a:gd name="connsiteX211" fmla="*/ 226219 w 1495424"/>
              <a:gd name="connsiteY211" fmla="*/ 854868 h 1554955"/>
              <a:gd name="connsiteX212" fmla="*/ 207169 w 1495424"/>
              <a:gd name="connsiteY212" fmla="*/ 885825 h 1554955"/>
              <a:gd name="connsiteX213" fmla="*/ 173831 w 1495424"/>
              <a:gd name="connsiteY213" fmla="*/ 838200 h 1554955"/>
              <a:gd name="connsiteX214" fmla="*/ 154781 w 1495424"/>
              <a:gd name="connsiteY214" fmla="*/ 871537 h 1554955"/>
              <a:gd name="connsiteX215" fmla="*/ 100012 w 1495424"/>
              <a:gd name="connsiteY215" fmla="*/ 866775 h 1554955"/>
              <a:gd name="connsiteX216" fmla="*/ 107156 w 1495424"/>
              <a:gd name="connsiteY216" fmla="*/ 831056 h 1554955"/>
              <a:gd name="connsiteX217" fmla="*/ 54769 w 1495424"/>
              <a:gd name="connsiteY217" fmla="*/ 819150 h 1554955"/>
              <a:gd name="connsiteX218" fmla="*/ 26194 w 1495424"/>
              <a:gd name="connsiteY218" fmla="*/ 804862 h 1554955"/>
              <a:gd name="connsiteX219" fmla="*/ 80962 w 1495424"/>
              <a:gd name="connsiteY219" fmla="*/ 788193 h 1554955"/>
              <a:gd name="connsiteX220" fmla="*/ 76200 w 1495424"/>
              <a:gd name="connsiteY220" fmla="*/ 754856 h 1554955"/>
              <a:gd name="connsiteX221" fmla="*/ 42862 w 1495424"/>
              <a:gd name="connsiteY221" fmla="*/ 745331 h 1554955"/>
              <a:gd name="connsiteX222" fmla="*/ 0 w 1495424"/>
              <a:gd name="connsiteY222" fmla="*/ 728662 h 1554955"/>
              <a:gd name="connsiteX223" fmla="*/ 26194 w 1495424"/>
              <a:gd name="connsiteY223" fmla="*/ 695325 h 1554955"/>
              <a:gd name="connsiteX224" fmla="*/ 95250 w 1495424"/>
              <a:gd name="connsiteY224" fmla="*/ 638175 h 1554955"/>
              <a:gd name="connsiteX225" fmla="*/ 140494 w 1495424"/>
              <a:gd name="connsiteY225" fmla="*/ 578643 h 1554955"/>
              <a:gd name="connsiteX226" fmla="*/ 169069 w 1495424"/>
              <a:gd name="connsiteY226" fmla="*/ 481012 h 1554955"/>
              <a:gd name="connsiteX227" fmla="*/ 140494 w 1495424"/>
              <a:gd name="connsiteY227" fmla="*/ 416718 h 1554955"/>
              <a:gd name="connsiteX228" fmla="*/ 109537 w 1495424"/>
              <a:gd name="connsiteY228" fmla="*/ 340518 h 1554955"/>
              <a:gd name="connsiteX229" fmla="*/ 35719 w 1495424"/>
              <a:gd name="connsiteY229" fmla="*/ 259556 h 1554955"/>
              <a:gd name="connsiteX230" fmla="*/ 0 w 1495424"/>
              <a:gd name="connsiteY230" fmla="*/ 190500 h 1554955"/>
              <a:gd name="connsiteX231" fmla="*/ 2381 w 1495424"/>
              <a:gd name="connsiteY231" fmla="*/ 130968 h 1554955"/>
              <a:gd name="connsiteX232" fmla="*/ 14287 w 1495424"/>
              <a:gd name="connsiteY232" fmla="*/ 57150 h 1554955"/>
              <a:gd name="connsiteX233" fmla="*/ 21431 w 1495424"/>
              <a:gd name="connsiteY233" fmla="*/ 11906 h 1554955"/>
              <a:gd name="connsiteX234" fmla="*/ 135731 w 1495424"/>
              <a:gd name="connsiteY234" fmla="*/ 0 h 1554955"/>
              <a:gd name="connsiteX235" fmla="*/ 278606 w 1495424"/>
              <a:gd name="connsiteY235" fmla="*/ 21431 h 1554955"/>
              <a:gd name="connsiteX236" fmla="*/ 450056 w 1495424"/>
              <a:gd name="connsiteY236" fmla="*/ 40481 h 1554955"/>
              <a:gd name="connsiteX237" fmla="*/ 542925 w 1495424"/>
              <a:gd name="connsiteY237" fmla="*/ 61912 h 1554955"/>
              <a:gd name="connsiteX238" fmla="*/ 623887 w 1495424"/>
              <a:gd name="connsiteY238"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766762 w 1495424"/>
              <a:gd name="connsiteY183" fmla="*/ 1264443 h 1554955"/>
              <a:gd name="connsiteX184" fmla="*/ 754856 w 1495424"/>
              <a:gd name="connsiteY184" fmla="*/ 1223962 h 1554955"/>
              <a:gd name="connsiteX185" fmla="*/ 776287 w 1495424"/>
              <a:gd name="connsiteY185" fmla="*/ 1195387 h 1554955"/>
              <a:gd name="connsiteX186" fmla="*/ 835819 w 1495424"/>
              <a:gd name="connsiteY186" fmla="*/ 1190625 h 1554955"/>
              <a:gd name="connsiteX187" fmla="*/ 842962 w 1495424"/>
              <a:gd name="connsiteY187" fmla="*/ 1173956 h 1554955"/>
              <a:gd name="connsiteX188" fmla="*/ 833437 w 1495424"/>
              <a:gd name="connsiteY188" fmla="*/ 1138237 h 1554955"/>
              <a:gd name="connsiteX189" fmla="*/ 809625 w 1495424"/>
              <a:gd name="connsiteY189" fmla="*/ 1123950 h 1554955"/>
              <a:gd name="connsiteX190" fmla="*/ 757237 w 1495424"/>
              <a:gd name="connsiteY190" fmla="*/ 1162050 h 1554955"/>
              <a:gd name="connsiteX191" fmla="*/ 707231 w 1495424"/>
              <a:gd name="connsiteY191" fmla="*/ 1164431 h 1554955"/>
              <a:gd name="connsiteX192" fmla="*/ 676275 w 1495424"/>
              <a:gd name="connsiteY192" fmla="*/ 1152525 h 1554955"/>
              <a:gd name="connsiteX193" fmla="*/ 681037 w 1495424"/>
              <a:gd name="connsiteY193" fmla="*/ 1123950 h 1554955"/>
              <a:gd name="connsiteX194" fmla="*/ 697706 w 1495424"/>
              <a:gd name="connsiteY194" fmla="*/ 1095375 h 1554955"/>
              <a:gd name="connsiteX195" fmla="*/ 707231 w 1495424"/>
              <a:gd name="connsiteY195" fmla="*/ 1059656 h 1554955"/>
              <a:gd name="connsiteX196" fmla="*/ 650081 w 1495424"/>
              <a:gd name="connsiteY196" fmla="*/ 1073943 h 1554955"/>
              <a:gd name="connsiteX197" fmla="*/ 597694 w 1495424"/>
              <a:gd name="connsiteY197" fmla="*/ 1057275 h 1554955"/>
              <a:gd name="connsiteX198" fmla="*/ 554831 w 1495424"/>
              <a:gd name="connsiteY198" fmla="*/ 1035843 h 1554955"/>
              <a:gd name="connsiteX199" fmla="*/ 511969 w 1495424"/>
              <a:gd name="connsiteY199" fmla="*/ 1016793 h 1554955"/>
              <a:gd name="connsiteX200" fmla="*/ 478631 w 1495424"/>
              <a:gd name="connsiteY200" fmla="*/ 1031081 h 1554955"/>
              <a:gd name="connsiteX201" fmla="*/ 440531 w 1495424"/>
              <a:gd name="connsiteY201" fmla="*/ 1033462 h 1554955"/>
              <a:gd name="connsiteX202" fmla="*/ 423862 w 1495424"/>
              <a:gd name="connsiteY202" fmla="*/ 1004887 h 1554955"/>
              <a:gd name="connsiteX203" fmla="*/ 390525 w 1495424"/>
              <a:gd name="connsiteY203" fmla="*/ 997743 h 1554955"/>
              <a:gd name="connsiteX204" fmla="*/ 333375 w 1495424"/>
              <a:gd name="connsiteY204" fmla="*/ 976312 h 1554955"/>
              <a:gd name="connsiteX205" fmla="*/ 285750 w 1495424"/>
              <a:gd name="connsiteY205" fmla="*/ 962025 h 1554955"/>
              <a:gd name="connsiteX206" fmla="*/ 261937 w 1495424"/>
              <a:gd name="connsiteY206" fmla="*/ 942975 h 1554955"/>
              <a:gd name="connsiteX207" fmla="*/ 259556 w 1495424"/>
              <a:gd name="connsiteY207" fmla="*/ 897731 h 1554955"/>
              <a:gd name="connsiteX208" fmla="*/ 269081 w 1495424"/>
              <a:gd name="connsiteY208" fmla="*/ 862012 h 1554955"/>
              <a:gd name="connsiteX209" fmla="*/ 257175 w 1495424"/>
              <a:gd name="connsiteY209" fmla="*/ 852487 h 1554955"/>
              <a:gd name="connsiteX210" fmla="*/ 233362 w 1495424"/>
              <a:gd name="connsiteY210" fmla="*/ 923925 h 1554955"/>
              <a:gd name="connsiteX211" fmla="*/ 226219 w 1495424"/>
              <a:gd name="connsiteY211" fmla="*/ 854868 h 1554955"/>
              <a:gd name="connsiteX212" fmla="*/ 226219 w 1495424"/>
              <a:gd name="connsiteY212" fmla="*/ 854868 h 1554955"/>
              <a:gd name="connsiteX213" fmla="*/ 207169 w 1495424"/>
              <a:gd name="connsiteY213" fmla="*/ 885825 h 1554955"/>
              <a:gd name="connsiteX214" fmla="*/ 173831 w 1495424"/>
              <a:gd name="connsiteY214" fmla="*/ 838200 h 1554955"/>
              <a:gd name="connsiteX215" fmla="*/ 154781 w 1495424"/>
              <a:gd name="connsiteY215" fmla="*/ 871537 h 1554955"/>
              <a:gd name="connsiteX216" fmla="*/ 100012 w 1495424"/>
              <a:gd name="connsiteY216" fmla="*/ 866775 h 1554955"/>
              <a:gd name="connsiteX217" fmla="*/ 107156 w 1495424"/>
              <a:gd name="connsiteY217" fmla="*/ 831056 h 1554955"/>
              <a:gd name="connsiteX218" fmla="*/ 54769 w 1495424"/>
              <a:gd name="connsiteY218" fmla="*/ 819150 h 1554955"/>
              <a:gd name="connsiteX219" fmla="*/ 26194 w 1495424"/>
              <a:gd name="connsiteY219" fmla="*/ 804862 h 1554955"/>
              <a:gd name="connsiteX220" fmla="*/ 80962 w 1495424"/>
              <a:gd name="connsiteY220" fmla="*/ 788193 h 1554955"/>
              <a:gd name="connsiteX221" fmla="*/ 76200 w 1495424"/>
              <a:gd name="connsiteY221" fmla="*/ 754856 h 1554955"/>
              <a:gd name="connsiteX222" fmla="*/ 42862 w 1495424"/>
              <a:gd name="connsiteY222" fmla="*/ 745331 h 1554955"/>
              <a:gd name="connsiteX223" fmla="*/ 0 w 1495424"/>
              <a:gd name="connsiteY223" fmla="*/ 728662 h 1554955"/>
              <a:gd name="connsiteX224" fmla="*/ 26194 w 1495424"/>
              <a:gd name="connsiteY224" fmla="*/ 695325 h 1554955"/>
              <a:gd name="connsiteX225" fmla="*/ 95250 w 1495424"/>
              <a:gd name="connsiteY225" fmla="*/ 638175 h 1554955"/>
              <a:gd name="connsiteX226" fmla="*/ 140494 w 1495424"/>
              <a:gd name="connsiteY226" fmla="*/ 578643 h 1554955"/>
              <a:gd name="connsiteX227" fmla="*/ 169069 w 1495424"/>
              <a:gd name="connsiteY227" fmla="*/ 481012 h 1554955"/>
              <a:gd name="connsiteX228" fmla="*/ 140494 w 1495424"/>
              <a:gd name="connsiteY228" fmla="*/ 416718 h 1554955"/>
              <a:gd name="connsiteX229" fmla="*/ 109537 w 1495424"/>
              <a:gd name="connsiteY229" fmla="*/ 340518 h 1554955"/>
              <a:gd name="connsiteX230" fmla="*/ 35719 w 1495424"/>
              <a:gd name="connsiteY230" fmla="*/ 259556 h 1554955"/>
              <a:gd name="connsiteX231" fmla="*/ 0 w 1495424"/>
              <a:gd name="connsiteY231" fmla="*/ 190500 h 1554955"/>
              <a:gd name="connsiteX232" fmla="*/ 2381 w 1495424"/>
              <a:gd name="connsiteY232" fmla="*/ 130968 h 1554955"/>
              <a:gd name="connsiteX233" fmla="*/ 14287 w 1495424"/>
              <a:gd name="connsiteY233" fmla="*/ 57150 h 1554955"/>
              <a:gd name="connsiteX234" fmla="*/ 21431 w 1495424"/>
              <a:gd name="connsiteY234" fmla="*/ 11906 h 1554955"/>
              <a:gd name="connsiteX235" fmla="*/ 135731 w 1495424"/>
              <a:gd name="connsiteY235" fmla="*/ 0 h 1554955"/>
              <a:gd name="connsiteX236" fmla="*/ 278606 w 1495424"/>
              <a:gd name="connsiteY236" fmla="*/ 21431 h 1554955"/>
              <a:gd name="connsiteX237" fmla="*/ 450056 w 1495424"/>
              <a:gd name="connsiteY237" fmla="*/ 40481 h 1554955"/>
              <a:gd name="connsiteX238" fmla="*/ 542925 w 1495424"/>
              <a:gd name="connsiteY238" fmla="*/ 61912 h 1554955"/>
              <a:gd name="connsiteX239" fmla="*/ 623887 w 1495424"/>
              <a:gd name="connsiteY23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766762 w 1495424"/>
              <a:gd name="connsiteY184" fmla="*/ 1264443 h 1554955"/>
              <a:gd name="connsiteX185" fmla="*/ 754856 w 1495424"/>
              <a:gd name="connsiteY185" fmla="*/ 1223962 h 1554955"/>
              <a:gd name="connsiteX186" fmla="*/ 776287 w 1495424"/>
              <a:gd name="connsiteY186" fmla="*/ 1195387 h 1554955"/>
              <a:gd name="connsiteX187" fmla="*/ 835819 w 1495424"/>
              <a:gd name="connsiteY187" fmla="*/ 1190625 h 1554955"/>
              <a:gd name="connsiteX188" fmla="*/ 842962 w 1495424"/>
              <a:gd name="connsiteY188" fmla="*/ 1173956 h 1554955"/>
              <a:gd name="connsiteX189" fmla="*/ 833437 w 1495424"/>
              <a:gd name="connsiteY189" fmla="*/ 1138237 h 1554955"/>
              <a:gd name="connsiteX190" fmla="*/ 809625 w 1495424"/>
              <a:gd name="connsiteY190" fmla="*/ 1123950 h 1554955"/>
              <a:gd name="connsiteX191" fmla="*/ 757237 w 1495424"/>
              <a:gd name="connsiteY191" fmla="*/ 1162050 h 1554955"/>
              <a:gd name="connsiteX192" fmla="*/ 707231 w 1495424"/>
              <a:gd name="connsiteY192" fmla="*/ 1164431 h 1554955"/>
              <a:gd name="connsiteX193" fmla="*/ 676275 w 1495424"/>
              <a:gd name="connsiteY193" fmla="*/ 1152525 h 1554955"/>
              <a:gd name="connsiteX194" fmla="*/ 681037 w 1495424"/>
              <a:gd name="connsiteY194" fmla="*/ 1123950 h 1554955"/>
              <a:gd name="connsiteX195" fmla="*/ 697706 w 1495424"/>
              <a:gd name="connsiteY195" fmla="*/ 1095375 h 1554955"/>
              <a:gd name="connsiteX196" fmla="*/ 707231 w 1495424"/>
              <a:gd name="connsiteY196" fmla="*/ 1059656 h 1554955"/>
              <a:gd name="connsiteX197" fmla="*/ 650081 w 1495424"/>
              <a:gd name="connsiteY197" fmla="*/ 1073943 h 1554955"/>
              <a:gd name="connsiteX198" fmla="*/ 597694 w 1495424"/>
              <a:gd name="connsiteY198" fmla="*/ 1057275 h 1554955"/>
              <a:gd name="connsiteX199" fmla="*/ 554831 w 1495424"/>
              <a:gd name="connsiteY199" fmla="*/ 1035843 h 1554955"/>
              <a:gd name="connsiteX200" fmla="*/ 511969 w 1495424"/>
              <a:gd name="connsiteY200" fmla="*/ 1016793 h 1554955"/>
              <a:gd name="connsiteX201" fmla="*/ 478631 w 1495424"/>
              <a:gd name="connsiteY201" fmla="*/ 1031081 h 1554955"/>
              <a:gd name="connsiteX202" fmla="*/ 440531 w 1495424"/>
              <a:gd name="connsiteY202" fmla="*/ 1033462 h 1554955"/>
              <a:gd name="connsiteX203" fmla="*/ 423862 w 1495424"/>
              <a:gd name="connsiteY203" fmla="*/ 1004887 h 1554955"/>
              <a:gd name="connsiteX204" fmla="*/ 390525 w 1495424"/>
              <a:gd name="connsiteY204" fmla="*/ 997743 h 1554955"/>
              <a:gd name="connsiteX205" fmla="*/ 333375 w 1495424"/>
              <a:gd name="connsiteY205" fmla="*/ 976312 h 1554955"/>
              <a:gd name="connsiteX206" fmla="*/ 285750 w 1495424"/>
              <a:gd name="connsiteY206" fmla="*/ 962025 h 1554955"/>
              <a:gd name="connsiteX207" fmla="*/ 261937 w 1495424"/>
              <a:gd name="connsiteY207" fmla="*/ 942975 h 1554955"/>
              <a:gd name="connsiteX208" fmla="*/ 259556 w 1495424"/>
              <a:gd name="connsiteY208" fmla="*/ 897731 h 1554955"/>
              <a:gd name="connsiteX209" fmla="*/ 269081 w 1495424"/>
              <a:gd name="connsiteY209" fmla="*/ 862012 h 1554955"/>
              <a:gd name="connsiteX210" fmla="*/ 257175 w 1495424"/>
              <a:gd name="connsiteY210" fmla="*/ 852487 h 1554955"/>
              <a:gd name="connsiteX211" fmla="*/ 233362 w 1495424"/>
              <a:gd name="connsiteY211" fmla="*/ 923925 h 1554955"/>
              <a:gd name="connsiteX212" fmla="*/ 226219 w 1495424"/>
              <a:gd name="connsiteY212" fmla="*/ 854868 h 1554955"/>
              <a:gd name="connsiteX213" fmla="*/ 226219 w 1495424"/>
              <a:gd name="connsiteY213" fmla="*/ 854868 h 1554955"/>
              <a:gd name="connsiteX214" fmla="*/ 207169 w 1495424"/>
              <a:gd name="connsiteY214" fmla="*/ 885825 h 1554955"/>
              <a:gd name="connsiteX215" fmla="*/ 173831 w 1495424"/>
              <a:gd name="connsiteY215" fmla="*/ 838200 h 1554955"/>
              <a:gd name="connsiteX216" fmla="*/ 154781 w 1495424"/>
              <a:gd name="connsiteY216" fmla="*/ 871537 h 1554955"/>
              <a:gd name="connsiteX217" fmla="*/ 100012 w 1495424"/>
              <a:gd name="connsiteY217" fmla="*/ 866775 h 1554955"/>
              <a:gd name="connsiteX218" fmla="*/ 107156 w 1495424"/>
              <a:gd name="connsiteY218" fmla="*/ 831056 h 1554955"/>
              <a:gd name="connsiteX219" fmla="*/ 54769 w 1495424"/>
              <a:gd name="connsiteY219" fmla="*/ 819150 h 1554955"/>
              <a:gd name="connsiteX220" fmla="*/ 26194 w 1495424"/>
              <a:gd name="connsiteY220" fmla="*/ 804862 h 1554955"/>
              <a:gd name="connsiteX221" fmla="*/ 80962 w 1495424"/>
              <a:gd name="connsiteY221" fmla="*/ 788193 h 1554955"/>
              <a:gd name="connsiteX222" fmla="*/ 76200 w 1495424"/>
              <a:gd name="connsiteY222" fmla="*/ 754856 h 1554955"/>
              <a:gd name="connsiteX223" fmla="*/ 42862 w 1495424"/>
              <a:gd name="connsiteY223" fmla="*/ 745331 h 1554955"/>
              <a:gd name="connsiteX224" fmla="*/ 0 w 1495424"/>
              <a:gd name="connsiteY224" fmla="*/ 728662 h 1554955"/>
              <a:gd name="connsiteX225" fmla="*/ 26194 w 1495424"/>
              <a:gd name="connsiteY225" fmla="*/ 695325 h 1554955"/>
              <a:gd name="connsiteX226" fmla="*/ 95250 w 1495424"/>
              <a:gd name="connsiteY226" fmla="*/ 638175 h 1554955"/>
              <a:gd name="connsiteX227" fmla="*/ 140494 w 1495424"/>
              <a:gd name="connsiteY227" fmla="*/ 578643 h 1554955"/>
              <a:gd name="connsiteX228" fmla="*/ 169069 w 1495424"/>
              <a:gd name="connsiteY228" fmla="*/ 481012 h 1554955"/>
              <a:gd name="connsiteX229" fmla="*/ 140494 w 1495424"/>
              <a:gd name="connsiteY229" fmla="*/ 416718 h 1554955"/>
              <a:gd name="connsiteX230" fmla="*/ 109537 w 1495424"/>
              <a:gd name="connsiteY230" fmla="*/ 340518 h 1554955"/>
              <a:gd name="connsiteX231" fmla="*/ 35719 w 1495424"/>
              <a:gd name="connsiteY231" fmla="*/ 259556 h 1554955"/>
              <a:gd name="connsiteX232" fmla="*/ 0 w 1495424"/>
              <a:gd name="connsiteY232" fmla="*/ 190500 h 1554955"/>
              <a:gd name="connsiteX233" fmla="*/ 2381 w 1495424"/>
              <a:gd name="connsiteY233" fmla="*/ 130968 h 1554955"/>
              <a:gd name="connsiteX234" fmla="*/ 14287 w 1495424"/>
              <a:gd name="connsiteY234" fmla="*/ 57150 h 1554955"/>
              <a:gd name="connsiteX235" fmla="*/ 21431 w 1495424"/>
              <a:gd name="connsiteY235" fmla="*/ 11906 h 1554955"/>
              <a:gd name="connsiteX236" fmla="*/ 135731 w 1495424"/>
              <a:gd name="connsiteY236" fmla="*/ 0 h 1554955"/>
              <a:gd name="connsiteX237" fmla="*/ 278606 w 1495424"/>
              <a:gd name="connsiteY237" fmla="*/ 21431 h 1554955"/>
              <a:gd name="connsiteX238" fmla="*/ 450056 w 1495424"/>
              <a:gd name="connsiteY238" fmla="*/ 40481 h 1554955"/>
              <a:gd name="connsiteX239" fmla="*/ 542925 w 1495424"/>
              <a:gd name="connsiteY239" fmla="*/ 61912 h 1554955"/>
              <a:gd name="connsiteX240" fmla="*/ 623887 w 1495424"/>
              <a:gd name="connsiteY240"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766762 w 1495424"/>
              <a:gd name="connsiteY185" fmla="*/ 1264443 h 1554955"/>
              <a:gd name="connsiteX186" fmla="*/ 754856 w 1495424"/>
              <a:gd name="connsiteY186" fmla="*/ 1223962 h 1554955"/>
              <a:gd name="connsiteX187" fmla="*/ 776287 w 1495424"/>
              <a:gd name="connsiteY187" fmla="*/ 1195387 h 1554955"/>
              <a:gd name="connsiteX188" fmla="*/ 835819 w 1495424"/>
              <a:gd name="connsiteY188" fmla="*/ 1190625 h 1554955"/>
              <a:gd name="connsiteX189" fmla="*/ 842962 w 1495424"/>
              <a:gd name="connsiteY189" fmla="*/ 1173956 h 1554955"/>
              <a:gd name="connsiteX190" fmla="*/ 833437 w 1495424"/>
              <a:gd name="connsiteY190" fmla="*/ 1138237 h 1554955"/>
              <a:gd name="connsiteX191" fmla="*/ 809625 w 1495424"/>
              <a:gd name="connsiteY191" fmla="*/ 1123950 h 1554955"/>
              <a:gd name="connsiteX192" fmla="*/ 757237 w 1495424"/>
              <a:gd name="connsiteY192" fmla="*/ 1162050 h 1554955"/>
              <a:gd name="connsiteX193" fmla="*/ 707231 w 1495424"/>
              <a:gd name="connsiteY193" fmla="*/ 1164431 h 1554955"/>
              <a:gd name="connsiteX194" fmla="*/ 676275 w 1495424"/>
              <a:gd name="connsiteY194" fmla="*/ 1152525 h 1554955"/>
              <a:gd name="connsiteX195" fmla="*/ 681037 w 1495424"/>
              <a:gd name="connsiteY195" fmla="*/ 1123950 h 1554955"/>
              <a:gd name="connsiteX196" fmla="*/ 697706 w 1495424"/>
              <a:gd name="connsiteY196" fmla="*/ 1095375 h 1554955"/>
              <a:gd name="connsiteX197" fmla="*/ 707231 w 1495424"/>
              <a:gd name="connsiteY197" fmla="*/ 1059656 h 1554955"/>
              <a:gd name="connsiteX198" fmla="*/ 650081 w 1495424"/>
              <a:gd name="connsiteY198" fmla="*/ 1073943 h 1554955"/>
              <a:gd name="connsiteX199" fmla="*/ 597694 w 1495424"/>
              <a:gd name="connsiteY199" fmla="*/ 1057275 h 1554955"/>
              <a:gd name="connsiteX200" fmla="*/ 554831 w 1495424"/>
              <a:gd name="connsiteY200" fmla="*/ 1035843 h 1554955"/>
              <a:gd name="connsiteX201" fmla="*/ 511969 w 1495424"/>
              <a:gd name="connsiteY201" fmla="*/ 1016793 h 1554955"/>
              <a:gd name="connsiteX202" fmla="*/ 478631 w 1495424"/>
              <a:gd name="connsiteY202" fmla="*/ 1031081 h 1554955"/>
              <a:gd name="connsiteX203" fmla="*/ 440531 w 1495424"/>
              <a:gd name="connsiteY203" fmla="*/ 1033462 h 1554955"/>
              <a:gd name="connsiteX204" fmla="*/ 423862 w 1495424"/>
              <a:gd name="connsiteY204" fmla="*/ 1004887 h 1554955"/>
              <a:gd name="connsiteX205" fmla="*/ 390525 w 1495424"/>
              <a:gd name="connsiteY205" fmla="*/ 997743 h 1554955"/>
              <a:gd name="connsiteX206" fmla="*/ 333375 w 1495424"/>
              <a:gd name="connsiteY206" fmla="*/ 976312 h 1554955"/>
              <a:gd name="connsiteX207" fmla="*/ 285750 w 1495424"/>
              <a:gd name="connsiteY207" fmla="*/ 962025 h 1554955"/>
              <a:gd name="connsiteX208" fmla="*/ 261937 w 1495424"/>
              <a:gd name="connsiteY208" fmla="*/ 942975 h 1554955"/>
              <a:gd name="connsiteX209" fmla="*/ 259556 w 1495424"/>
              <a:gd name="connsiteY209" fmla="*/ 897731 h 1554955"/>
              <a:gd name="connsiteX210" fmla="*/ 269081 w 1495424"/>
              <a:gd name="connsiteY210" fmla="*/ 862012 h 1554955"/>
              <a:gd name="connsiteX211" fmla="*/ 257175 w 1495424"/>
              <a:gd name="connsiteY211" fmla="*/ 852487 h 1554955"/>
              <a:gd name="connsiteX212" fmla="*/ 233362 w 1495424"/>
              <a:gd name="connsiteY212" fmla="*/ 923925 h 1554955"/>
              <a:gd name="connsiteX213" fmla="*/ 226219 w 1495424"/>
              <a:gd name="connsiteY213" fmla="*/ 854868 h 1554955"/>
              <a:gd name="connsiteX214" fmla="*/ 226219 w 1495424"/>
              <a:gd name="connsiteY214" fmla="*/ 854868 h 1554955"/>
              <a:gd name="connsiteX215" fmla="*/ 207169 w 1495424"/>
              <a:gd name="connsiteY215" fmla="*/ 885825 h 1554955"/>
              <a:gd name="connsiteX216" fmla="*/ 173831 w 1495424"/>
              <a:gd name="connsiteY216" fmla="*/ 838200 h 1554955"/>
              <a:gd name="connsiteX217" fmla="*/ 154781 w 1495424"/>
              <a:gd name="connsiteY217" fmla="*/ 871537 h 1554955"/>
              <a:gd name="connsiteX218" fmla="*/ 100012 w 1495424"/>
              <a:gd name="connsiteY218" fmla="*/ 866775 h 1554955"/>
              <a:gd name="connsiteX219" fmla="*/ 107156 w 1495424"/>
              <a:gd name="connsiteY219" fmla="*/ 831056 h 1554955"/>
              <a:gd name="connsiteX220" fmla="*/ 54769 w 1495424"/>
              <a:gd name="connsiteY220" fmla="*/ 819150 h 1554955"/>
              <a:gd name="connsiteX221" fmla="*/ 26194 w 1495424"/>
              <a:gd name="connsiteY221" fmla="*/ 804862 h 1554955"/>
              <a:gd name="connsiteX222" fmla="*/ 80962 w 1495424"/>
              <a:gd name="connsiteY222" fmla="*/ 788193 h 1554955"/>
              <a:gd name="connsiteX223" fmla="*/ 76200 w 1495424"/>
              <a:gd name="connsiteY223" fmla="*/ 754856 h 1554955"/>
              <a:gd name="connsiteX224" fmla="*/ 42862 w 1495424"/>
              <a:gd name="connsiteY224" fmla="*/ 745331 h 1554955"/>
              <a:gd name="connsiteX225" fmla="*/ 0 w 1495424"/>
              <a:gd name="connsiteY225" fmla="*/ 728662 h 1554955"/>
              <a:gd name="connsiteX226" fmla="*/ 26194 w 1495424"/>
              <a:gd name="connsiteY226" fmla="*/ 695325 h 1554955"/>
              <a:gd name="connsiteX227" fmla="*/ 95250 w 1495424"/>
              <a:gd name="connsiteY227" fmla="*/ 638175 h 1554955"/>
              <a:gd name="connsiteX228" fmla="*/ 140494 w 1495424"/>
              <a:gd name="connsiteY228" fmla="*/ 578643 h 1554955"/>
              <a:gd name="connsiteX229" fmla="*/ 169069 w 1495424"/>
              <a:gd name="connsiteY229" fmla="*/ 481012 h 1554955"/>
              <a:gd name="connsiteX230" fmla="*/ 140494 w 1495424"/>
              <a:gd name="connsiteY230" fmla="*/ 416718 h 1554955"/>
              <a:gd name="connsiteX231" fmla="*/ 109537 w 1495424"/>
              <a:gd name="connsiteY231" fmla="*/ 340518 h 1554955"/>
              <a:gd name="connsiteX232" fmla="*/ 35719 w 1495424"/>
              <a:gd name="connsiteY232" fmla="*/ 259556 h 1554955"/>
              <a:gd name="connsiteX233" fmla="*/ 0 w 1495424"/>
              <a:gd name="connsiteY233" fmla="*/ 190500 h 1554955"/>
              <a:gd name="connsiteX234" fmla="*/ 2381 w 1495424"/>
              <a:gd name="connsiteY234" fmla="*/ 130968 h 1554955"/>
              <a:gd name="connsiteX235" fmla="*/ 14287 w 1495424"/>
              <a:gd name="connsiteY235" fmla="*/ 57150 h 1554955"/>
              <a:gd name="connsiteX236" fmla="*/ 21431 w 1495424"/>
              <a:gd name="connsiteY236" fmla="*/ 11906 h 1554955"/>
              <a:gd name="connsiteX237" fmla="*/ 135731 w 1495424"/>
              <a:gd name="connsiteY237" fmla="*/ 0 h 1554955"/>
              <a:gd name="connsiteX238" fmla="*/ 278606 w 1495424"/>
              <a:gd name="connsiteY238" fmla="*/ 21431 h 1554955"/>
              <a:gd name="connsiteX239" fmla="*/ 450056 w 1495424"/>
              <a:gd name="connsiteY239" fmla="*/ 40481 h 1554955"/>
              <a:gd name="connsiteX240" fmla="*/ 542925 w 1495424"/>
              <a:gd name="connsiteY240" fmla="*/ 61912 h 1554955"/>
              <a:gd name="connsiteX241" fmla="*/ 623887 w 1495424"/>
              <a:gd name="connsiteY241"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766762 w 1495424"/>
              <a:gd name="connsiteY186" fmla="*/ 1264443 h 1554955"/>
              <a:gd name="connsiteX187" fmla="*/ 754856 w 1495424"/>
              <a:gd name="connsiteY187" fmla="*/ 1223962 h 1554955"/>
              <a:gd name="connsiteX188" fmla="*/ 776287 w 1495424"/>
              <a:gd name="connsiteY188" fmla="*/ 1195387 h 1554955"/>
              <a:gd name="connsiteX189" fmla="*/ 835819 w 1495424"/>
              <a:gd name="connsiteY189" fmla="*/ 1190625 h 1554955"/>
              <a:gd name="connsiteX190" fmla="*/ 842962 w 1495424"/>
              <a:gd name="connsiteY190" fmla="*/ 1173956 h 1554955"/>
              <a:gd name="connsiteX191" fmla="*/ 833437 w 1495424"/>
              <a:gd name="connsiteY191" fmla="*/ 1138237 h 1554955"/>
              <a:gd name="connsiteX192" fmla="*/ 809625 w 1495424"/>
              <a:gd name="connsiteY192" fmla="*/ 1123950 h 1554955"/>
              <a:gd name="connsiteX193" fmla="*/ 757237 w 1495424"/>
              <a:gd name="connsiteY193" fmla="*/ 1162050 h 1554955"/>
              <a:gd name="connsiteX194" fmla="*/ 707231 w 1495424"/>
              <a:gd name="connsiteY194" fmla="*/ 1164431 h 1554955"/>
              <a:gd name="connsiteX195" fmla="*/ 676275 w 1495424"/>
              <a:gd name="connsiteY195" fmla="*/ 1152525 h 1554955"/>
              <a:gd name="connsiteX196" fmla="*/ 681037 w 1495424"/>
              <a:gd name="connsiteY196" fmla="*/ 1123950 h 1554955"/>
              <a:gd name="connsiteX197" fmla="*/ 697706 w 1495424"/>
              <a:gd name="connsiteY197" fmla="*/ 1095375 h 1554955"/>
              <a:gd name="connsiteX198" fmla="*/ 707231 w 1495424"/>
              <a:gd name="connsiteY198" fmla="*/ 1059656 h 1554955"/>
              <a:gd name="connsiteX199" fmla="*/ 650081 w 1495424"/>
              <a:gd name="connsiteY199" fmla="*/ 1073943 h 1554955"/>
              <a:gd name="connsiteX200" fmla="*/ 597694 w 1495424"/>
              <a:gd name="connsiteY200" fmla="*/ 1057275 h 1554955"/>
              <a:gd name="connsiteX201" fmla="*/ 554831 w 1495424"/>
              <a:gd name="connsiteY201" fmla="*/ 1035843 h 1554955"/>
              <a:gd name="connsiteX202" fmla="*/ 511969 w 1495424"/>
              <a:gd name="connsiteY202" fmla="*/ 1016793 h 1554955"/>
              <a:gd name="connsiteX203" fmla="*/ 478631 w 1495424"/>
              <a:gd name="connsiteY203" fmla="*/ 1031081 h 1554955"/>
              <a:gd name="connsiteX204" fmla="*/ 440531 w 1495424"/>
              <a:gd name="connsiteY204" fmla="*/ 1033462 h 1554955"/>
              <a:gd name="connsiteX205" fmla="*/ 423862 w 1495424"/>
              <a:gd name="connsiteY205" fmla="*/ 1004887 h 1554955"/>
              <a:gd name="connsiteX206" fmla="*/ 390525 w 1495424"/>
              <a:gd name="connsiteY206" fmla="*/ 997743 h 1554955"/>
              <a:gd name="connsiteX207" fmla="*/ 333375 w 1495424"/>
              <a:gd name="connsiteY207" fmla="*/ 976312 h 1554955"/>
              <a:gd name="connsiteX208" fmla="*/ 285750 w 1495424"/>
              <a:gd name="connsiteY208" fmla="*/ 962025 h 1554955"/>
              <a:gd name="connsiteX209" fmla="*/ 261937 w 1495424"/>
              <a:gd name="connsiteY209" fmla="*/ 942975 h 1554955"/>
              <a:gd name="connsiteX210" fmla="*/ 259556 w 1495424"/>
              <a:gd name="connsiteY210" fmla="*/ 897731 h 1554955"/>
              <a:gd name="connsiteX211" fmla="*/ 269081 w 1495424"/>
              <a:gd name="connsiteY211" fmla="*/ 862012 h 1554955"/>
              <a:gd name="connsiteX212" fmla="*/ 257175 w 1495424"/>
              <a:gd name="connsiteY212" fmla="*/ 852487 h 1554955"/>
              <a:gd name="connsiteX213" fmla="*/ 233362 w 1495424"/>
              <a:gd name="connsiteY213" fmla="*/ 923925 h 1554955"/>
              <a:gd name="connsiteX214" fmla="*/ 226219 w 1495424"/>
              <a:gd name="connsiteY214" fmla="*/ 854868 h 1554955"/>
              <a:gd name="connsiteX215" fmla="*/ 226219 w 1495424"/>
              <a:gd name="connsiteY215" fmla="*/ 854868 h 1554955"/>
              <a:gd name="connsiteX216" fmla="*/ 207169 w 1495424"/>
              <a:gd name="connsiteY216" fmla="*/ 885825 h 1554955"/>
              <a:gd name="connsiteX217" fmla="*/ 173831 w 1495424"/>
              <a:gd name="connsiteY217" fmla="*/ 838200 h 1554955"/>
              <a:gd name="connsiteX218" fmla="*/ 154781 w 1495424"/>
              <a:gd name="connsiteY218" fmla="*/ 871537 h 1554955"/>
              <a:gd name="connsiteX219" fmla="*/ 100012 w 1495424"/>
              <a:gd name="connsiteY219" fmla="*/ 866775 h 1554955"/>
              <a:gd name="connsiteX220" fmla="*/ 107156 w 1495424"/>
              <a:gd name="connsiteY220" fmla="*/ 831056 h 1554955"/>
              <a:gd name="connsiteX221" fmla="*/ 54769 w 1495424"/>
              <a:gd name="connsiteY221" fmla="*/ 819150 h 1554955"/>
              <a:gd name="connsiteX222" fmla="*/ 26194 w 1495424"/>
              <a:gd name="connsiteY222" fmla="*/ 804862 h 1554955"/>
              <a:gd name="connsiteX223" fmla="*/ 80962 w 1495424"/>
              <a:gd name="connsiteY223" fmla="*/ 788193 h 1554955"/>
              <a:gd name="connsiteX224" fmla="*/ 76200 w 1495424"/>
              <a:gd name="connsiteY224" fmla="*/ 754856 h 1554955"/>
              <a:gd name="connsiteX225" fmla="*/ 42862 w 1495424"/>
              <a:gd name="connsiteY225" fmla="*/ 745331 h 1554955"/>
              <a:gd name="connsiteX226" fmla="*/ 0 w 1495424"/>
              <a:gd name="connsiteY226" fmla="*/ 728662 h 1554955"/>
              <a:gd name="connsiteX227" fmla="*/ 26194 w 1495424"/>
              <a:gd name="connsiteY227" fmla="*/ 695325 h 1554955"/>
              <a:gd name="connsiteX228" fmla="*/ 95250 w 1495424"/>
              <a:gd name="connsiteY228" fmla="*/ 638175 h 1554955"/>
              <a:gd name="connsiteX229" fmla="*/ 140494 w 1495424"/>
              <a:gd name="connsiteY229" fmla="*/ 578643 h 1554955"/>
              <a:gd name="connsiteX230" fmla="*/ 169069 w 1495424"/>
              <a:gd name="connsiteY230" fmla="*/ 481012 h 1554955"/>
              <a:gd name="connsiteX231" fmla="*/ 140494 w 1495424"/>
              <a:gd name="connsiteY231" fmla="*/ 416718 h 1554955"/>
              <a:gd name="connsiteX232" fmla="*/ 109537 w 1495424"/>
              <a:gd name="connsiteY232" fmla="*/ 340518 h 1554955"/>
              <a:gd name="connsiteX233" fmla="*/ 35719 w 1495424"/>
              <a:gd name="connsiteY233" fmla="*/ 259556 h 1554955"/>
              <a:gd name="connsiteX234" fmla="*/ 0 w 1495424"/>
              <a:gd name="connsiteY234" fmla="*/ 190500 h 1554955"/>
              <a:gd name="connsiteX235" fmla="*/ 2381 w 1495424"/>
              <a:gd name="connsiteY235" fmla="*/ 130968 h 1554955"/>
              <a:gd name="connsiteX236" fmla="*/ 14287 w 1495424"/>
              <a:gd name="connsiteY236" fmla="*/ 57150 h 1554955"/>
              <a:gd name="connsiteX237" fmla="*/ 21431 w 1495424"/>
              <a:gd name="connsiteY237" fmla="*/ 11906 h 1554955"/>
              <a:gd name="connsiteX238" fmla="*/ 135731 w 1495424"/>
              <a:gd name="connsiteY238" fmla="*/ 0 h 1554955"/>
              <a:gd name="connsiteX239" fmla="*/ 278606 w 1495424"/>
              <a:gd name="connsiteY239" fmla="*/ 21431 h 1554955"/>
              <a:gd name="connsiteX240" fmla="*/ 450056 w 1495424"/>
              <a:gd name="connsiteY240" fmla="*/ 40481 h 1554955"/>
              <a:gd name="connsiteX241" fmla="*/ 542925 w 1495424"/>
              <a:gd name="connsiteY241" fmla="*/ 61912 h 1554955"/>
              <a:gd name="connsiteX242" fmla="*/ 623887 w 1495424"/>
              <a:gd name="connsiteY242"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766762 w 1495424"/>
              <a:gd name="connsiteY187" fmla="*/ 1264443 h 1554955"/>
              <a:gd name="connsiteX188" fmla="*/ 754856 w 1495424"/>
              <a:gd name="connsiteY188" fmla="*/ 1223962 h 1554955"/>
              <a:gd name="connsiteX189" fmla="*/ 776287 w 1495424"/>
              <a:gd name="connsiteY189" fmla="*/ 1195387 h 1554955"/>
              <a:gd name="connsiteX190" fmla="*/ 835819 w 1495424"/>
              <a:gd name="connsiteY190" fmla="*/ 1190625 h 1554955"/>
              <a:gd name="connsiteX191" fmla="*/ 842962 w 1495424"/>
              <a:gd name="connsiteY191" fmla="*/ 1173956 h 1554955"/>
              <a:gd name="connsiteX192" fmla="*/ 833437 w 1495424"/>
              <a:gd name="connsiteY192" fmla="*/ 1138237 h 1554955"/>
              <a:gd name="connsiteX193" fmla="*/ 809625 w 1495424"/>
              <a:gd name="connsiteY193" fmla="*/ 1123950 h 1554955"/>
              <a:gd name="connsiteX194" fmla="*/ 757237 w 1495424"/>
              <a:gd name="connsiteY194" fmla="*/ 1162050 h 1554955"/>
              <a:gd name="connsiteX195" fmla="*/ 707231 w 1495424"/>
              <a:gd name="connsiteY195" fmla="*/ 1164431 h 1554955"/>
              <a:gd name="connsiteX196" fmla="*/ 676275 w 1495424"/>
              <a:gd name="connsiteY196" fmla="*/ 1152525 h 1554955"/>
              <a:gd name="connsiteX197" fmla="*/ 681037 w 1495424"/>
              <a:gd name="connsiteY197" fmla="*/ 1123950 h 1554955"/>
              <a:gd name="connsiteX198" fmla="*/ 697706 w 1495424"/>
              <a:gd name="connsiteY198" fmla="*/ 1095375 h 1554955"/>
              <a:gd name="connsiteX199" fmla="*/ 707231 w 1495424"/>
              <a:gd name="connsiteY199" fmla="*/ 1059656 h 1554955"/>
              <a:gd name="connsiteX200" fmla="*/ 650081 w 1495424"/>
              <a:gd name="connsiteY200" fmla="*/ 1073943 h 1554955"/>
              <a:gd name="connsiteX201" fmla="*/ 597694 w 1495424"/>
              <a:gd name="connsiteY201" fmla="*/ 1057275 h 1554955"/>
              <a:gd name="connsiteX202" fmla="*/ 554831 w 1495424"/>
              <a:gd name="connsiteY202" fmla="*/ 1035843 h 1554955"/>
              <a:gd name="connsiteX203" fmla="*/ 511969 w 1495424"/>
              <a:gd name="connsiteY203" fmla="*/ 1016793 h 1554955"/>
              <a:gd name="connsiteX204" fmla="*/ 478631 w 1495424"/>
              <a:gd name="connsiteY204" fmla="*/ 1031081 h 1554955"/>
              <a:gd name="connsiteX205" fmla="*/ 440531 w 1495424"/>
              <a:gd name="connsiteY205" fmla="*/ 1033462 h 1554955"/>
              <a:gd name="connsiteX206" fmla="*/ 423862 w 1495424"/>
              <a:gd name="connsiteY206" fmla="*/ 1004887 h 1554955"/>
              <a:gd name="connsiteX207" fmla="*/ 390525 w 1495424"/>
              <a:gd name="connsiteY207" fmla="*/ 997743 h 1554955"/>
              <a:gd name="connsiteX208" fmla="*/ 333375 w 1495424"/>
              <a:gd name="connsiteY208" fmla="*/ 976312 h 1554955"/>
              <a:gd name="connsiteX209" fmla="*/ 285750 w 1495424"/>
              <a:gd name="connsiteY209" fmla="*/ 962025 h 1554955"/>
              <a:gd name="connsiteX210" fmla="*/ 261937 w 1495424"/>
              <a:gd name="connsiteY210" fmla="*/ 942975 h 1554955"/>
              <a:gd name="connsiteX211" fmla="*/ 259556 w 1495424"/>
              <a:gd name="connsiteY211" fmla="*/ 897731 h 1554955"/>
              <a:gd name="connsiteX212" fmla="*/ 269081 w 1495424"/>
              <a:gd name="connsiteY212" fmla="*/ 862012 h 1554955"/>
              <a:gd name="connsiteX213" fmla="*/ 257175 w 1495424"/>
              <a:gd name="connsiteY213" fmla="*/ 852487 h 1554955"/>
              <a:gd name="connsiteX214" fmla="*/ 233362 w 1495424"/>
              <a:gd name="connsiteY214" fmla="*/ 923925 h 1554955"/>
              <a:gd name="connsiteX215" fmla="*/ 226219 w 1495424"/>
              <a:gd name="connsiteY215" fmla="*/ 854868 h 1554955"/>
              <a:gd name="connsiteX216" fmla="*/ 226219 w 1495424"/>
              <a:gd name="connsiteY216" fmla="*/ 854868 h 1554955"/>
              <a:gd name="connsiteX217" fmla="*/ 207169 w 1495424"/>
              <a:gd name="connsiteY217" fmla="*/ 885825 h 1554955"/>
              <a:gd name="connsiteX218" fmla="*/ 173831 w 1495424"/>
              <a:gd name="connsiteY218" fmla="*/ 838200 h 1554955"/>
              <a:gd name="connsiteX219" fmla="*/ 154781 w 1495424"/>
              <a:gd name="connsiteY219" fmla="*/ 871537 h 1554955"/>
              <a:gd name="connsiteX220" fmla="*/ 100012 w 1495424"/>
              <a:gd name="connsiteY220" fmla="*/ 866775 h 1554955"/>
              <a:gd name="connsiteX221" fmla="*/ 107156 w 1495424"/>
              <a:gd name="connsiteY221" fmla="*/ 831056 h 1554955"/>
              <a:gd name="connsiteX222" fmla="*/ 54769 w 1495424"/>
              <a:gd name="connsiteY222" fmla="*/ 819150 h 1554955"/>
              <a:gd name="connsiteX223" fmla="*/ 26194 w 1495424"/>
              <a:gd name="connsiteY223" fmla="*/ 804862 h 1554955"/>
              <a:gd name="connsiteX224" fmla="*/ 80962 w 1495424"/>
              <a:gd name="connsiteY224" fmla="*/ 788193 h 1554955"/>
              <a:gd name="connsiteX225" fmla="*/ 76200 w 1495424"/>
              <a:gd name="connsiteY225" fmla="*/ 754856 h 1554955"/>
              <a:gd name="connsiteX226" fmla="*/ 42862 w 1495424"/>
              <a:gd name="connsiteY226" fmla="*/ 745331 h 1554955"/>
              <a:gd name="connsiteX227" fmla="*/ 0 w 1495424"/>
              <a:gd name="connsiteY227" fmla="*/ 728662 h 1554955"/>
              <a:gd name="connsiteX228" fmla="*/ 26194 w 1495424"/>
              <a:gd name="connsiteY228" fmla="*/ 695325 h 1554955"/>
              <a:gd name="connsiteX229" fmla="*/ 95250 w 1495424"/>
              <a:gd name="connsiteY229" fmla="*/ 638175 h 1554955"/>
              <a:gd name="connsiteX230" fmla="*/ 140494 w 1495424"/>
              <a:gd name="connsiteY230" fmla="*/ 578643 h 1554955"/>
              <a:gd name="connsiteX231" fmla="*/ 169069 w 1495424"/>
              <a:gd name="connsiteY231" fmla="*/ 481012 h 1554955"/>
              <a:gd name="connsiteX232" fmla="*/ 140494 w 1495424"/>
              <a:gd name="connsiteY232" fmla="*/ 416718 h 1554955"/>
              <a:gd name="connsiteX233" fmla="*/ 109537 w 1495424"/>
              <a:gd name="connsiteY233" fmla="*/ 340518 h 1554955"/>
              <a:gd name="connsiteX234" fmla="*/ 35719 w 1495424"/>
              <a:gd name="connsiteY234" fmla="*/ 259556 h 1554955"/>
              <a:gd name="connsiteX235" fmla="*/ 0 w 1495424"/>
              <a:gd name="connsiteY235" fmla="*/ 190500 h 1554955"/>
              <a:gd name="connsiteX236" fmla="*/ 2381 w 1495424"/>
              <a:gd name="connsiteY236" fmla="*/ 130968 h 1554955"/>
              <a:gd name="connsiteX237" fmla="*/ 14287 w 1495424"/>
              <a:gd name="connsiteY237" fmla="*/ 57150 h 1554955"/>
              <a:gd name="connsiteX238" fmla="*/ 21431 w 1495424"/>
              <a:gd name="connsiteY238" fmla="*/ 11906 h 1554955"/>
              <a:gd name="connsiteX239" fmla="*/ 135731 w 1495424"/>
              <a:gd name="connsiteY239" fmla="*/ 0 h 1554955"/>
              <a:gd name="connsiteX240" fmla="*/ 278606 w 1495424"/>
              <a:gd name="connsiteY240" fmla="*/ 21431 h 1554955"/>
              <a:gd name="connsiteX241" fmla="*/ 450056 w 1495424"/>
              <a:gd name="connsiteY241" fmla="*/ 40481 h 1554955"/>
              <a:gd name="connsiteX242" fmla="*/ 542925 w 1495424"/>
              <a:gd name="connsiteY242" fmla="*/ 61912 h 1554955"/>
              <a:gd name="connsiteX243" fmla="*/ 623887 w 1495424"/>
              <a:gd name="connsiteY243"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766762 w 1495424"/>
              <a:gd name="connsiteY188" fmla="*/ 1264443 h 1554955"/>
              <a:gd name="connsiteX189" fmla="*/ 754856 w 1495424"/>
              <a:gd name="connsiteY189" fmla="*/ 1223962 h 1554955"/>
              <a:gd name="connsiteX190" fmla="*/ 776287 w 1495424"/>
              <a:gd name="connsiteY190" fmla="*/ 1195387 h 1554955"/>
              <a:gd name="connsiteX191" fmla="*/ 835819 w 1495424"/>
              <a:gd name="connsiteY191" fmla="*/ 1190625 h 1554955"/>
              <a:gd name="connsiteX192" fmla="*/ 842962 w 1495424"/>
              <a:gd name="connsiteY192" fmla="*/ 1173956 h 1554955"/>
              <a:gd name="connsiteX193" fmla="*/ 833437 w 1495424"/>
              <a:gd name="connsiteY193" fmla="*/ 1138237 h 1554955"/>
              <a:gd name="connsiteX194" fmla="*/ 809625 w 1495424"/>
              <a:gd name="connsiteY194" fmla="*/ 1123950 h 1554955"/>
              <a:gd name="connsiteX195" fmla="*/ 757237 w 1495424"/>
              <a:gd name="connsiteY195" fmla="*/ 1162050 h 1554955"/>
              <a:gd name="connsiteX196" fmla="*/ 707231 w 1495424"/>
              <a:gd name="connsiteY196" fmla="*/ 1164431 h 1554955"/>
              <a:gd name="connsiteX197" fmla="*/ 676275 w 1495424"/>
              <a:gd name="connsiteY197" fmla="*/ 1152525 h 1554955"/>
              <a:gd name="connsiteX198" fmla="*/ 681037 w 1495424"/>
              <a:gd name="connsiteY198" fmla="*/ 1123950 h 1554955"/>
              <a:gd name="connsiteX199" fmla="*/ 697706 w 1495424"/>
              <a:gd name="connsiteY199" fmla="*/ 1095375 h 1554955"/>
              <a:gd name="connsiteX200" fmla="*/ 707231 w 1495424"/>
              <a:gd name="connsiteY200" fmla="*/ 1059656 h 1554955"/>
              <a:gd name="connsiteX201" fmla="*/ 650081 w 1495424"/>
              <a:gd name="connsiteY201" fmla="*/ 1073943 h 1554955"/>
              <a:gd name="connsiteX202" fmla="*/ 597694 w 1495424"/>
              <a:gd name="connsiteY202" fmla="*/ 1057275 h 1554955"/>
              <a:gd name="connsiteX203" fmla="*/ 554831 w 1495424"/>
              <a:gd name="connsiteY203" fmla="*/ 1035843 h 1554955"/>
              <a:gd name="connsiteX204" fmla="*/ 511969 w 1495424"/>
              <a:gd name="connsiteY204" fmla="*/ 1016793 h 1554955"/>
              <a:gd name="connsiteX205" fmla="*/ 478631 w 1495424"/>
              <a:gd name="connsiteY205" fmla="*/ 1031081 h 1554955"/>
              <a:gd name="connsiteX206" fmla="*/ 440531 w 1495424"/>
              <a:gd name="connsiteY206" fmla="*/ 1033462 h 1554955"/>
              <a:gd name="connsiteX207" fmla="*/ 423862 w 1495424"/>
              <a:gd name="connsiteY207" fmla="*/ 1004887 h 1554955"/>
              <a:gd name="connsiteX208" fmla="*/ 390525 w 1495424"/>
              <a:gd name="connsiteY208" fmla="*/ 997743 h 1554955"/>
              <a:gd name="connsiteX209" fmla="*/ 333375 w 1495424"/>
              <a:gd name="connsiteY209" fmla="*/ 976312 h 1554955"/>
              <a:gd name="connsiteX210" fmla="*/ 285750 w 1495424"/>
              <a:gd name="connsiteY210" fmla="*/ 962025 h 1554955"/>
              <a:gd name="connsiteX211" fmla="*/ 261937 w 1495424"/>
              <a:gd name="connsiteY211" fmla="*/ 942975 h 1554955"/>
              <a:gd name="connsiteX212" fmla="*/ 259556 w 1495424"/>
              <a:gd name="connsiteY212" fmla="*/ 897731 h 1554955"/>
              <a:gd name="connsiteX213" fmla="*/ 269081 w 1495424"/>
              <a:gd name="connsiteY213" fmla="*/ 862012 h 1554955"/>
              <a:gd name="connsiteX214" fmla="*/ 257175 w 1495424"/>
              <a:gd name="connsiteY214" fmla="*/ 852487 h 1554955"/>
              <a:gd name="connsiteX215" fmla="*/ 233362 w 1495424"/>
              <a:gd name="connsiteY215" fmla="*/ 923925 h 1554955"/>
              <a:gd name="connsiteX216" fmla="*/ 226219 w 1495424"/>
              <a:gd name="connsiteY216" fmla="*/ 854868 h 1554955"/>
              <a:gd name="connsiteX217" fmla="*/ 226219 w 1495424"/>
              <a:gd name="connsiteY217" fmla="*/ 854868 h 1554955"/>
              <a:gd name="connsiteX218" fmla="*/ 207169 w 1495424"/>
              <a:gd name="connsiteY218" fmla="*/ 885825 h 1554955"/>
              <a:gd name="connsiteX219" fmla="*/ 173831 w 1495424"/>
              <a:gd name="connsiteY219" fmla="*/ 838200 h 1554955"/>
              <a:gd name="connsiteX220" fmla="*/ 154781 w 1495424"/>
              <a:gd name="connsiteY220" fmla="*/ 871537 h 1554955"/>
              <a:gd name="connsiteX221" fmla="*/ 100012 w 1495424"/>
              <a:gd name="connsiteY221" fmla="*/ 866775 h 1554955"/>
              <a:gd name="connsiteX222" fmla="*/ 107156 w 1495424"/>
              <a:gd name="connsiteY222" fmla="*/ 831056 h 1554955"/>
              <a:gd name="connsiteX223" fmla="*/ 54769 w 1495424"/>
              <a:gd name="connsiteY223" fmla="*/ 819150 h 1554955"/>
              <a:gd name="connsiteX224" fmla="*/ 26194 w 1495424"/>
              <a:gd name="connsiteY224" fmla="*/ 804862 h 1554955"/>
              <a:gd name="connsiteX225" fmla="*/ 80962 w 1495424"/>
              <a:gd name="connsiteY225" fmla="*/ 788193 h 1554955"/>
              <a:gd name="connsiteX226" fmla="*/ 76200 w 1495424"/>
              <a:gd name="connsiteY226" fmla="*/ 754856 h 1554955"/>
              <a:gd name="connsiteX227" fmla="*/ 42862 w 1495424"/>
              <a:gd name="connsiteY227" fmla="*/ 745331 h 1554955"/>
              <a:gd name="connsiteX228" fmla="*/ 0 w 1495424"/>
              <a:gd name="connsiteY228" fmla="*/ 728662 h 1554955"/>
              <a:gd name="connsiteX229" fmla="*/ 26194 w 1495424"/>
              <a:gd name="connsiteY229" fmla="*/ 695325 h 1554955"/>
              <a:gd name="connsiteX230" fmla="*/ 95250 w 1495424"/>
              <a:gd name="connsiteY230" fmla="*/ 638175 h 1554955"/>
              <a:gd name="connsiteX231" fmla="*/ 140494 w 1495424"/>
              <a:gd name="connsiteY231" fmla="*/ 578643 h 1554955"/>
              <a:gd name="connsiteX232" fmla="*/ 169069 w 1495424"/>
              <a:gd name="connsiteY232" fmla="*/ 481012 h 1554955"/>
              <a:gd name="connsiteX233" fmla="*/ 140494 w 1495424"/>
              <a:gd name="connsiteY233" fmla="*/ 416718 h 1554955"/>
              <a:gd name="connsiteX234" fmla="*/ 109537 w 1495424"/>
              <a:gd name="connsiteY234" fmla="*/ 340518 h 1554955"/>
              <a:gd name="connsiteX235" fmla="*/ 35719 w 1495424"/>
              <a:gd name="connsiteY235" fmla="*/ 259556 h 1554955"/>
              <a:gd name="connsiteX236" fmla="*/ 0 w 1495424"/>
              <a:gd name="connsiteY236" fmla="*/ 190500 h 1554955"/>
              <a:gd name="connsiteX237" fmla="*/ 2381 w 1495424"/>
              <a:gd name="connsiteY237" fmla="*/ 130968 h 1554955"/>
              <a:gd name="connsiteX238" fmla="*/ 14287 w 1495424"/>
              <a:gd name="connsiteY238" fmla="*/ 57150 h 1554955"/>
              <a:gd name="connsiteX239" fmla="*/ 21431 w 1495424"/>
              <a:gd name="connsiteY239" fmla="*/ 11906 h 1554955"/>
              <a:gd name="connsiteX240" fmla="*/ 135731 w 1495424"/>
              <a:gd name="connsiteY240" fmla="*/ 0 h 1554955"/>
              <a:gd name="connsiteX241" fmla="*/ 278606 w 1495424"/>
              <a:gd name="connsiteY241" fmla="*/ 21431 h 1554955"/>
              <a:gd name="connsiteX242" fmla="*/ 450056 w 1495424"/>
              <a:gd name="connsiteY242" fmla="*/ 40481 h 1554955"/>
              <a:gd name="connsiteX243" fmla="*/ 542925 w 1495424"/>
              <a:gd name="connsiteY243" fmla="*/ 61912 h 1554955"/>
              <a:gd name="connsiteX244" fmla="*/ 623887 w 1495424"/>
              <a:gd name="connsiteY244"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766762 w 1495424"/>
              <a:gd name="connsiteY189" fmla="*/ 1264443 h 1554955"/>
              <a:gd name="connsiteX190" fmla="*/ 754856 w 1495424"/>
              <a:gd name="connsiteY190" fmla="*/ 1223962 h 1554955"/>
              <a:gd name="connsiteX191" fmla="*/ 776287 w 1495424"/>
              <a:gd name="connsiteY191" fmla="*/ 1195387 h 1554955"/>
              <a:gd name="connsiteX192" fmla="*/ 835819 w 1495424"/>
              <a:gd name="connsiteY192" fmla="*/ 1190625 h 1554955"/>
              <a:gd name="connsiteX193" fmla="*/ 842962 w 1495424"/>
              <a:gd name="connsiteY193" fmla="*/ 1173956 h 1554955"/>
              <a:gd name="connsiteX194" fmla="*/ 833437 w 1495424"/>
              <a:gd name="connsiteY194" fmla="*/ 1138237 h 1554955"/>
              <a:gd name="connsiteX195" fmla="*/ 809625 w 1495424"/>
              <a:gd name="connsiteY195" fmla="*/ 1123950 h 1554955"/>
              <a:gd name="connsiteX196" fmla="*/ 757237 w 1495424"/>
              <a:gd name="connsiteY196" fmla="*/ 1162050 h 1554955"/>
              <a:gd name="connsiteX197" fmla="*/ 707231 w 1495424"/>
              <a:gd name="connsiteY197" fmla="*/ 1164431 h 1554955"/>
              <a:gd name="connsiteX198" fmla="*/ 676275 w 1495424"/>
              <a:gd name="connsiteY198" fmla="*/ 1152525 h 1554955"/>
              <a:gd name="connsiteX199" fmla="*/ 681037 w 1495424"/>
              <a:gd name="connsiteY199" fmla="*/ 1123950 h 1554955"/>
              <a:gd name="connsiteX200" fmla="*/ 697706 w 1495424"/>
              <a:gd name="connsiteY200" fmla="*/ 1095375 h 1554955"/>
              <a:gd name="connsiteX201" fmla="*/ 707231 w 1495424"/>
              <a:gd name="connsiteY201" fmla="*/ 1059656 h 1554955"/>
              <a:gd name="connsiteX202" fmla="*/ 650081 w 1495424"/>
              <a:gd name="connsiteY202" fmla="*/ 1073943 h 1554955"/>
              <a:gd name="connsiteX203" fmla="*/ 597694 w 1495424"/>
              <a:gd name="connsiteY203" fmla="*/ 1057275 h 1554955"/>
              <a:gd name="connsiteX204" fmla="*/ 554831 w 1495424"/>
              <a:gd name="connsiteY204" fmla="*/ 1035843 h 1554955"/>
              <a:gd name="connsiteX205" fmla="*/ 511969 w 1495424"/>
              <a:gd name="connsiteY205" fmla="*/ 1016793 h 1554955"/>
              <a:gd name="connsiteX206" fmla="*/ 478631 w 1495424"/>
              <a:gd name="connsiteY206" fmla="*/ 1031081 h 1554955"/>
              <a:gd name="connsiteX207" fmla="*/ 440531 w 1495424"/>
              <a:gd name="connsiteY207" fmla="*/ 1033462 h 1554955"/>
              <a:gd name="connsiteX208" fmla="*/ 423862 w 1495424"/>
              <a:gd name="connsiteY208" fmla="*/ 1004887 h 1554955"/>
              <a:gd name="connsiteX209" fmla="*/ 390525 w 1495424"/>
              <a:gd name="connsiteY209" fmla="*/ 997743 h 1554955"/>
              <a:gd name="connsiteX210" fmla="*/ 333375 w 1495424"/>
              <a:gd name="connsiteY210" fmla="*/ 976312 h 1554955"/>
              <a:gd name="connsiteX211" fmla="*/ 285750 w 1495424"/>
              <a:gd name="connsiteY211" fmla="*/ 962025 h 1554955"/>
              <a:gd name="connsiteX212" fmla="*/ 261937 w 1495424"/>
              <a:gd name="connsiteY212" fmla="*/ 942975 h 1554955"/>
              <a:gd name="connsiteX213" fmla="*/ 259556 w 1495424"/>
              <a:gd name="connsiteY213" fmla="*/ 897731 h 1554955"/>
              <a:gd name="connsiteX214" fmla="*/ 269081 w 1495424"/>
              <a:gd name="connsiteY214" fmla="*/ 862012 h 1554955"/>
              <a:gd name="connsiteX215" fmla="*/ 257175 w 1495424"/>
              <a:gd name="connsiteY215" fmla="*/ 852487 h 1554955"/>
              <a:gd name="connsiteX216" fmla="*/ 233362 w 1495424"/>
              <a:gd name="connsiteY216" fmla="*/ 923925 h 1554955"/>
              <a:gd name="connsiteX217" fmla="*/ 226219 w 1495424"/>
              <a:gd name="connsiteY217" fmla="*/ 854868 h 1554955"/>
              <a:gd name="connsiteX218" fmla="*/ 226219 w 1495424"/>
              <a:gd name="connsiteY218" fmla="*/ 854868 h 1554955"/>
              <a:gd name="connsiteX219" fmla="*/ 207169 w 1495424"/>
              <a:gd name="connsiteY219" fmla="*/ 885825 h 1554955"/>
              <a:gd name="connsiteX220" fmla="*/ 173831 w 1495424"/>
              <a:gd name="connsiteY220" fmla="*/ 838200 h 1554955"/>
              <a:gd name="connsiteX221" fmla="*/ 154781 w 1495424"/>
              <a:gd name="connsiteY221" fmla="*/ 871537 h 1554955"/>
              <a:gd name="connsiteX222" fmla="*/ 100012 w 1495424"/>
              <a:gd name="connsiteY222" fmla="*/ 866775 h 1554955"/>
              <a:gd name="connsiteX223" fmla="*/ 107156 w 1495424"/>
              <a:gd name="connsiteY223" fmla="*/ 831056 h 1554955"/>
              <a:gd name="connsiteX224" fmla="*/ 54769 w 1495424"/>
              <a:gd name="connsiteY224" fmla="*/ 819150 h 1554955"/>
              <a:gd name="connsiteX225" fmla="*/ 26194 w 1495424"/>
              <a:gd name="connsiteY225" fmla="*/ 804862 h 1554955"/>
              <a:gd name="connsiteX226" fmla="*/ 80962 w 1495424"/>
              <a:gd name="connsiteY226" fmla="*/ 788193 h 1554955"/>
              <a:gd name="connsiteX227" fmla="*/ 76200 w 1495424"/>
              <a:gd name="connsiteY227" fmla="*/ 754856 h 1554955"/>
              <a:gd name="connsiteX228" fmla="*/ 42862 w 1495424"/>
              <a:gd name="connsiteY228" fmla="*/ 745331 h 1554955"/>
              <a:gd name="connsiteX229" fmla="*/ 0 w 1495424"/>
              <a:gd name="connsiteY229" fmla="*/ 728662 h 1554955"/>
              <a:gd name="connsiteX230" fmla="*/ 26194 w 1495424"/>
              <a:gd name="connsiteY230" fmla="*/ 695325 h 1554955"/>
              <a:gd name="connsiteX231" fmla="*/ 95250 w 1495424"/>
              <a:gd name="connsiteY231" fmla="*/ 638175 h 1554955"/>
              <a:gd name="connsiteX232" fmla="*/ 140494 w 1495424"/>
              <a:gd name="connsiteY232" fmla="*/ 578643 h 1554955"/>
              <a:gd name="connsiteX233" fmla="*/ 169069 w 1495424"/>
              <a:gd name="connsiteY233" fmla="*/ 481012 h 1554955"/>
              <a:gd name="connsiteX234" fmla="*/ 140494 w 1495424"/>
              <a:gd name="connsiteY234" fmla="*/ 416718 h 1554955"/>
              <a:gd name="connsiteX235" fmla="*/ 109537 w 1495424"/>
              <a:gd name="connsiteY235" fmla="*/ 340518 h 1554955"/>
              <a:gd name="connsiteX236" fmla="*/ 35719 w 1495424"/>
              <a:gd name="connsiteY236" fmla="*/ 259556 h 1554955"/>
              <a:gd name="connsiteX237" fmla="*/ 0 w 1495424"/>
              <a:gd name="connsiteY237" fmla="*/ 190500 h 1554955"/>
              <a:gd name="connsiteX238" fmla="*/ 2381 w 1495424"/>
              <a:gd name="connsiteY238" fmla="*/ 130968 h 1554955"/>
              <a:gd name="connsiteX239" fmla="*/ 14287 w 1495424"/>
              <a:gd name="connsiteY239" fmla="*/ 57150 h 1554955"/>
              <a:gd name="connsiteX240" fmla="*/ 21431 w 1495424"/>
              <a:gd name="connsiteY240" fmla="*/ 11906 h 1554955"/>
              <a:gd name="connsiteX241" fmla="*/ 135731 w 1495424"/>
              <a:gd name="connsiteY241" fmla="*/ 0 h 1554955"/>
              <a:gd name="connsiteX242" fmla="*/ 278606 w 1495424"/>
              <a:gd name="connsiteY242" fmla="*/ 21431 h 1554955"/>
              <a:gd name="connsiteX243" fmla="*/ 450056 w 1495424"/>
              <a:gd name="connsiteY243" fmla="*/ 40481 h 1554955"/>
              <a:gd name="connsiteX244" fmla="*/ 542925 w 1495424"/>
              <a:gd name="connsiteY244" fmla="*/ 61912 h 1554955"/>
              <a:gd name="connsiteX245" fmla="*/ 623887 w 1495424"/>
              <a:gd name="connsiteY24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766762 w 1495424"/>
              <a:gd name="connsiteY190" fmla="*/ 1264443 h 1554955"/>
              <a:gd name="connsiteX191" fmla="*/ 754856 w 1495424"/>
              <a:gd name="connsiteY191" fmla="*/ 1223962 h 1554955"/>
              <a:gd name="connsiteX192" fmla="*/ 776287 w 1495424"/>
              <a:gd name="connsiteY192" fmla="*/ 1195387 h 1554955"/>
              <a:gd name="connsiteX193" fmla="*/ 835819 w 1495424"/>
              <a:gd name="connsiteY193" fmla="*/ 1190625 h 1554955"/>
              <a:gd name="connsiteX194" fmla="*/ 842962 w 1495424"/>
              <a:gd name="connsiteY194" fmla="*/ 1173956 h 1554955"/>
              <a:gd name="connsiteX195" fmla="*/ 833437 w 1495424"/>
              <a:gd name="connsiteY195" fmla="*/ 1138237 h 1554955"/>
              <a:gd name="connsiteX196" fmla="*/ 809625 w 1495424"/>
              <a:gd name="connsiteY196" fmla="*/ 1123950 h 1554955"/>
              <a:gd name="connsiteX197" fmla="*/ 757237 w 1495424"/>
              <a:gd name="connsiteY197" fmla="*/ 1162050 h 1554955"/>
              <a:gd name="connsiteX198" fmla="*/ 707231 w 1495424"/>
              <a:gd name="connsiteY198" fmla="*/ 1164431 h 1554955"/>
              <a:gd name="connsiteX199" fmla="*/ 676275 w 1495424"/>
              <a:gd name="connsiteY199" fmla="*/ 1152525 h 1554955"/>
              <a:gd name="connsiteX200" fmla="*/ 681037 w 1495424"/>
              <a:gd name="connsiteY200" fmla="*/ 1123950 h 1554955"/>
              <a:gd name="connsiteX201" fmla="*/ 697706 w 1495424"/>
              <a:gd name="connsiteY201" fmla="*/ 1095375 h 1554955"/>
              <a:gd name="connsiteX202" fmla="*/ 707231 w 1495424"/>
              <a:gd name="connsiteY202" fmla="*/ 1059656 h 1554955"/>
              <a:gd name="connsiteX203" fmla="*/ 650081 w 1495424"/>
              <a:gd name="connsiteY203" fmla="*/ 1073943 h 1554955"/>
              <a:gd name="connsiteX204" fmla="*/ 597694 w 1495424"/>
              <a:gd name="connsiteY204" fmla="*/ 1057275 h 1554955"/>
              <a:gd name="connsiteX205" fmla="*/ 554831 w 1495424"/>
              <a:gd name="connsiteY205" fmla="*/ 1035843 h 1554955"/>
              <a:gd name="connsiteX206" fmla="*/ 511969 w 1495424"/>
              <a:gd name="connsiteY206" fmla="*/ 1016793 h 1554955"/>
              <a:gd name="connsiteX207" fmla="*/ 478631 w 1495424"/>
              <a:gd name="connsiteY207" fmla="*/ 1031081 h 1554955"/>
              <a:gd name="connsiteX208" fmla="*/ 440531 w 1495424"/>
              <a:gd name="connsiteY208" fmla="*/ 1033462 h 1554955"/>
              <a:gd name="connsiteX209" fmla="*/ 423862 w 1495424"/>
              <a:gd name="connsiteY209" fmla="*/ 1004887 h 1554955"/>
              <a:gd name="connsiteX210" fmla="*/ 390525 w 1495424"/>
              <a:gd name="connsiteY210" fmla="*/ 997743 h 1554955"/>
              <a:gd name="connsiteX211" fmla="*/ 333375 w 1495424"/>
              <a:gd name="connsiteY211" fmla="*/ 976312 h 1554955"/>
              <a:gd name="connsiteX212" fmla="*/ 285750 w 1495424"/>
              <a:gd name="connsiteY212" fmla="*/ 962025 h 1554955"/>
              <a:gd name="connsiteX213" fmla="*/ 261937 w 1495424"/>
              <a:gd name="connsiteY213" fmla="*/ 942975 h 1554955"/>
              <a:gd name="connsiteX214" fmla="*/ 259556 w 1495424"/>
              <a:gd name="connsiteY214" fmla="*/ 897731 h 1554955"/>
              <a:gd name="connsiteX215" fmla="*/ 269081 w 1495424"/>
              <a:gd name="connsiteY215" fmla="*/ 862012 h 1554955"/>
              <a:gd name="connsiteX216" fmla="*/ 257175 w 1495424"/>
              <a:gd name="connsiteY216" fmla="*/ 852487 h 1554955"/>
              <a:gd name="connsiteX217" fmla="*/ 233362 w 1495424"/>
              <a:gd name="connsiteY217" fmla="*/ 923925 h 1554955"/>
              <a:gd name="connsiteX218" fmla="*/ 226219 w 1495424"/>
              <a:gd name="connsiteY218" fmla="*/ 854868 h 1554955"/>
              <a:gd name="connsiteX219" fmla="*/ 226219 w 1495424"/>
              <a:gd name="connsiteY219" fmla="*/ 854868 h 1554955"/>
              <a:gd name="connsiteX220" fmla="*/ 207169 w 1495424"/>
              <a:gd name="connsiteY220" fmla="*/ 885825 h 1554955"/>
              <a:gd name="connsiteX221" fmla="*/ 173831 w 1495424"/>
              <a:gd name="connsiteY221" fmla="*/ 838200 h 1554955"/>
              <a:gd name="connsiteX222" fmla="*/ 154781 w 1495424"/>
              <a:gd name="connsiteY222" fmla="*/ 871537 h 1554955"/>
              <a:gd name="connsiteX223" fmla="*/ 100012 w 1495424"/>
              <a:gd name="connsiteY223" fmla="*/ 866775 h 1554955"/>
              <a:gd name="connsiteX224" fmla="*/ 107156 w 1495424"/>
              <a:gd name="connsiteY224" fmla="*/ 831056 h 1554955"/>
              <a:gd name="connsiteX225" fmla="*/ 54769 w 1495424"/>
              <a:gd name="connsiteY225" fmla="*/ 819150 h 1554955"/>
              <a:gd name="connsiteX226" fmla="*/ 26194 w 1495424"/>
              <a:gd name="connsiteY226" fmla="*/ 804862 h 1554955"/>
              <a:gd name="connsiteX227" fmla="*/ 80962 w 1495424"/>
              <a:gd name="connsiteY227" fmla="*/ 788193 h 1554955"/>
              <a:gd name="connsiteX228" fmla="*/ 76200 w 1495424"/>
              <a:gd name="connsiteY228" fmla="*/ 754856 h 1554955"/>
              <a:gd name="connsiteX229" fmla="*/ 42862 w 1495424"/>
              <a:gd name="connsiteY229" fmla="*/ 745331 h 1554955"/>
              <a:gd name="connsiteX230" fmla="*/ 0 w 1495424"/>
              <a:gd name="connsiteY230" fmla="*/ 728662 h 1554955"/>
              <a:gd name="connsiteX231" fmla="*/ 26194 w 1495424"/>
              <a:gd name="connsiteY231" fmla="*/ 695325 h 1554955"/>
              <a:gd name="connsiteX232" fmla="*/ 95250 w 1495424"/>
              <a:gd name="connsiteY232" fmla="*/ 638175 h 1554955"/>
              <a:gd name="connsiteX233" fmla="*/ 140494 w 1495424"/>
              <a:gd name="connsiteY233" fmla="*/ 578643 h 1554955"/>
              <a:gd name="connsiteX234" fmla="*/ 169069 w 1495424"/>
              <a:gd name="connsiteY234" fmla="*/ 481012 h 1554955"/>
              <a:gd name="connsiteX235" fmla="*/ 140494 w 1495424"/>
              <a:gd name="connsiteY235" fmla="*/ 416718 h 1554955"/>
              <a:gd name="connsiteX236" fmla="*/ 109537 w 1495424"/>
              <a:gd name="connsiteY236" fmla="*/ 340518 h 1554955"/>
              <a:gd name="connsiteX237" fmla="*/ 35719 w 1495424"/>
              <a:gd name="connsiteY237" fmla="*/ 259556 h 1554955"/>
              <a:gd name="connsiteX238" fmla="*/ 0 w 1495424"/>
              <a:gd name="connsiteY238" fmla="*/ 190500 h 1554955"/>
              <a:gd name="connsiteX239" fmla="*/ 2381 w 1495424"/>
              <a:gd name="connsiteY239" fmla="*/ 130968 h 1554955"/>
              <a:gd name="connsiteX240" fmla="*/ 14287 w 1495424"/>
              <a:gd name="connsiteY240" fmla="*/ 57150 h 1554955"/>
              <a:gd name="connsiteX241" fmla="*/ 21431 w 1495424"/>
              <a:gd name="connsiteY241" fmla="*/ 11906 h 1554955"/>
              <a:gd name="connsiteX242" fmla="*/ 135731 w 1495424"/>
              <a:gd name="connsiteY242" fmla="*/ 0 h 1554955"/>
              <a:gd name="connsiteX243" fmla="*/ 278606 w 1495424"/>
              <a:gd name="connsiteY243" fmla="*/ 21431 h 1554955"/>
              <a:gd name="connsiteX244" fmla="*/ 450056 w 1495424"/>
              <a:gd name="connsiteY244" fmla="*/ 40481 h 1554955"/>
              <a:gd name="connsiteX245" fmla="*/ 542925 w 1495424"/>
              <a:gd name="connsiteY245" fmla="*/ 61912 h 1554955"/>
              <a:gd name="connsiteX246" fmla="*/ 623887 w 1495424"/>
              <a:gd name="connsiteY24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766762 w 1495424"/>
              <a:gd name="connsiteY191" fmla="*/ 1264443 h 1554955"/>
              <a:gd name="connsiteX192" fmla="*/ 754856 w 1495424"/>
              <a:gd name="connsiteY192" fmla="*/ 1223962 h 1554955"/>
              <a:gd name="connsiteX193" fmla="*/ 776287 w 1495424"/>
              <a:gd name="connsiteY193" fmla="*/ 1195387 h 1554955"/>
              <a:gd name="connsiteX194" fmla="*/ 835819 w 1495424"/>
              <a:gd name="connsiteY194" fmla="*/ 1190625 h 1554955"/>
              <a:gd name="connsiteX195" fmla="*/ 842962 w 1495424"/>
              <a:gd name="connsiteY195" fmla="*/ 1173956 h 1554955"/>
              <a:gd name="connsiteX196" fmla="*/ 833437 w 1495424"/>
              <a:gd name="connsiteY196" fmla="*/ 1138237 h 1554955"/>
              <a:gd name="connsiteX197" fmla="*/ 809625 w 1495424"/>
              <a:gd name="connsiteY197" fmla="*/ 1123950 h 1554955"/>
              <a:gd name="connsiteX198" fmla="*/ 757237 w 1495424"/>
              <a:gd name="connsiteY198" fmla="*/ 1162050 h 1554955"/>
              <a:gd name="connsiteX199" fmla="*/ 707231 w 1495424"/>
              <a:gd name="connsiteY199" fmla="*/ 1164431 h 1554955"/>
              <a:gd name="connsiteX200" fmla="*/ 676275 w 1495424"/>
              <a:gd name="connsiteY200" fmla="*/ 1152525 h 1554955"/>
              <a:gd name="connsiteX201" fmla="*/ 681037 w 1495424"/>
              <a:gd name="connsiteY201" fmla="*/ 1123950 h 1554955"/>
              <a:gd name="connsiteX202" fmla="*/ 697706 w 1495424"/>
              <a:gd name="connsiteY202" fmla="*/ 1095375 h 1554955"/>
              <a:gd name="connsiteX203" fmla="*/ 707231 w 1495424"/>
              <a:gd name="connsiteY203" fmla="*/ 1059656 h 1554955"/>
              <a:gd name="connsiteX204" fmla="*/ 650081 w 1495424"/>
              <a:gd name="connsiteY204" fmla="*/ 1073943 h 1554955"/>
              <a:gd name="connsiteX205" fmla="*/ 597694 w 1495424"/>
              <a:gd name="connsiteY205" fmla="*/ 1057275 h 1554955"/>
              <a:gd name="connsiteX206" fmla="*/ 554831 w 1495424"/>
              <a:gd name="connsiteY206" fmla="*/ 1035843 h 1554955"/>
              <a:gd name="connsiteX207" fmla="*/ 511969 w 1495424"/>
              <a:gd name="connsiteY207" fmla="*/ 1016793 h 1554955"/>
              <a:gd name="connsiteX208" fmla="*/ 478631 w 1495424"/>
              <a:gd name="connsiteY208" fmla="*/ 1031081 h 1554955"/>
              <a:gd name="connsiteX209" fmla="*/ 440531 w 1495424"/>
              <a:gd name="connsiteY209" fmla="*/ 1033462 h 1554955"/>
              <a:gd name="connsiteX210" fmla="*/ 423862 w 1495424"/>
              <a:gd name="connsiteY210" fmla="*/ 1004887 h 1554955"/>
              <a:gd name="connsiteX211" fmla="*/ 390525 w 1495424"/>
              <a:gd name="connsiteY211" fmla="*/ 997743 h 1554955"/>
              <a:gd name="connsiteX212" fmla="*/ 333375 w 1495424"/>
              <a:gd name="connsiteY212" fmla="*/ 976312 h 1554955"/>
              <a:gd name="connsiteX213" fmla="*/ 285750 w 1495424"/>
              <a:gd name="connsiteY213" fmla="*/ 962025 h 1554955"/>
              <a:gd name="connsiteX214" fmla="*/ 261937 w 1495424"/>
              <a:gd name="connsiteY214" fmla="*/ 942975 h 1554955"/>
              <a:gd name="connsiteX215" fmla="*/ 259556 w 1495424"/>
              <a:gd name="connsiteY215" fmla="*/ 897731 h 1554955"/>
              <a:gd name="connsiteX216" fmla="*/ 269081 w 1495424"/>
              <a:gd name="connsiteY216" fmla="*/ 862012 h 1554955"/>
              <a:gd name="connsiteX217" fmla="*/ 257175 w 1495424"/>
              <a:gd name="connsiteY217" fmla="*/ 852487 h 1554955"/>
              <a:gd name="connsiteX218" fmla="*/ 233362 w 1495424"/>
              <a:gd name="connsiteY218" fmla="*/ 923925 h 1554955"/>
              <a:gd name="connsiteX219" fmla="*/ 226219 w 1495424"/>
              <a:gd name="connsiteY219" fmla="*/ 854868 h 1554955"/>
              <a:gd name="connsiteX220" fmla="*/ 226219 w 1495424"/>
              <a:gd name="connsiteY220" fmla="*/ 854868 h 1554955"/>
              <a:gd name="connsiteX221" fmla="*/ 207169 w 1495424"/>
              <a:gd name="connsiteY221" fmla="*/ 885825 h 1554955"/>
              <a:gd name="connsiteX222" fmla="*/ 173831 w 1495424"/>
              <a:gd name="connsiteY222" fmla="*/ 838200 h 1554955"/>
              <a:gd name="connsiteX223" fmla="*/ 154781 w 1495424"/>
              <a:gd name="connsiteY223" fmla="*/ 871537 h 1554955"/>
              <a:gd name="connsiteX224" fmla="*/ 100012 w 1495424"/>
              <a:gd name="connsiteY224" fmla="*/ 866775 h 1554955"/>
              <a:gd name="connsiteX225" fmla="*/ 107156 w 1495424"/>
              <a:gd name="connsiteY225" fmla="*/ 831056 h 1554955"/>
              <a:gd name="connsiteX226" fmla="*/ 54769 w 1495424"/>
              <a:gd name="connsiteY226" fmla="*/ 819150 h 1554955"/>
              <a:gd name="connsiteX227" fmla="*/ 26194 w 1495424"/>
              <a:gd name="connsiteY227" fmla="*/ 804862 h 1554955"/>
              <a:gd name="connsiteX228" fmla="*/ 80962 w 1495424"/>
              <a:gd name="connsiteY228" fmla="*/ 788193 h 1554955"/>
              <a:gd name="connsiteX229" fmla="*/ 76200 w 1495424"/>
              <a:gd name="connsiteY229" fmla="*/ 754856 h 1554955"/>
              <a:gd name="connsiteX230" fmla="*/ 42862 w 1495424"/>
              <a:gd name="connsiteY230" fmla="*/ 745331 h 1554955"/>
              <a:gd name="connsiteX231" fmla="*/ 0 w 1495424"/>
              <a:gd name="connsiteY231" fmla="*/ 728662 h 1554955"/>
              <a:gd name="connsiteX232" fmla="*/ 26194 w 1495424"/>
              <a:gd name="connsiteY232" fmla="*/ 695325 h 1554955"/>
              <a:gd name="connsiteX233" fmla="*/ 95250 w 1495424"/>
              <a:gd name="connsiteY233" fmla="*/ 638175 h 1554955"/>
              <a:gd name="connsiteX234" fmla="*/ 140494 w 1495424"/>
              <a:gd name="connsiteY234" fmla="*/ 578643 h 1554955"/>
              <a:gd name="connsiteX235" fmla="*/ 169069 w 1495424"/>
              <a:gd name="connsiteY235" fmla="*/ 481012 h 1554955"/>
              <a:gd name="connsiteX236" fmla="*/ 140494 w 1495424"/>
              <a:gd name="connsiteY236" fmla="*/ 416718 h 1554955"/>
              <a:gd name="connsiteX237" fmla="*/ 109537 w 1495424"/>
              <a:gd name="connsiteY237" fmla="*/ 340518 h 1554955"/>
              <a:gd name="connsiteX238" fmla="*/ 35719 w 1495424"/>
              <a:gd name="connsiteY238" fmla="*/ 259556 h 1554955"/>
              <a:gd name="connsiteX239" fmla="*/ 0 w 1495424"/>
              <a:gd name="connsiteY239" fmla="*/ 190500 h 1554955"/>
              <a:gd name="connsiteX240" fmla="*/ 2381 w 1495424"/>
              <a:gd name="connsiteY240" fmla="*/ 130968 h 1554955"/>
              <a:gd name="connsiteX241" fmla="*/ 14287 w 1495424"/>
              <a:gd name="connsiteY241" fmla="*/ 57150 h 1554955"/>
              <a:gd name="connsiteX242" fmla="*/ 21431 w 1495424"/>
              <a:gd name="connsiteY242" fmla="*/ 11906 h 1554955"/>
              <a:gd name="connsiteX243" fmla="*/ 135731 w 1495424"/>
              <a:gd name="connsiteY243" fmla="*/ 0 h 1554955"/>
              <a:gd name="connsiteX244" fmla="*/ 278606 w 1495424"/>
              <a:gd name="connsiteY244" fmla="*/ 21431 h 1554955"/>
              <a:gd name="connsiteX245" fmla="*/ 450056 w 1495424"/>
              <a:gd name="connsiteY245" fmla="*/ 40481 h 1554955"/>
              <a:gd name="connsiteX246" fmla="*/ 542925 w 1495424"/>
              <a:gd name="connsiteY246" fmla="*/ 61912 h 1554955"/>
              <a:gd name="connsiteX247" fmla="*/ 623887 w 1495424"/>
              <a:gd name="connsiteY247"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766762 w 1495424"/>
              <a:gd name="connsiteY192" fmla="*/ 1264443 h 1554955"/>
              <a:gd name="connsiteX193" fmla="*/ 754856 w 1495424"/>
              <a:gd name="connsiteY193" fmla="*/ 1223962 h 1554955"/>
              <a:gd name="connsiteX194" fmla="*/ 776287 w 1495424"/>
              <a:gd name="connsiteY194" fmla="*/ 1195387 h 1554955"/>
              <a:gd name="connsiteX195" fmla="*/ 835819 w 1495424"/>
              <a:gd name="connsiteY195" fmla="*/ 1190625 h 1554955"/>
              <a:gd name="connsiteX196" fmla="*/ 842962 w 1495424"/>
              <a:gd name="connsiteY196" fmla="*/ 1173956 h 1554955"/>
              <a:gd name="connsiteX197" fmla="*/ 833437 w 1495424"/>
              <a:gd name="connsiteY197" fmla="*/ 1138237 h 1554955"/>
              <a:gd name="connsiteX198" fmla="*/ 809625 w 1495424"/>
              <a:gd name="connsiteY198" fmla="*/ 1123950 h 1554955"/>
              <a:gd name="connsiteX199" fmla="*/ 757237 w 1495424"/>
              <a:gd name="connsiteY199" fmla="*/ 1162050 h 1554955"/>
              <a:gd name="connsiteX200" fmla="*/ 707231 w 1495424"/>
              <a:gd name="connsiteY200" fmla="*/ 1164431 h 1554955"/>
              <a:gd name="connsiteX201" fmla="*/ 676275 w 1495424"/>
              <a:gd name="connsiteY201" fmla="*/ 1152525 h 1554955"/>
              <a:gd name="connsiteX202" fmla="*/ 681037 w 1495424"/>
              <a:gd name="connsiteY202" fmla="*/ 1123950 h 1554955"/>
              <a:gd name="connsiteX203" fmla="*/ 697706 w 1495424"/>
              <a:gd name="connsiteY203" fmla="*/ 1095375 h 1554955"/>
              <a:gd name="connsiteX204" fmla="*/ 707231 w 1495424"/>
              <a:gd name="connsiteY204" fmla="*/ 1059656 h 1554955"/>
              <a:gd name="connsiteX205" fmla="*/ 650081 w 1495424"/>
              <a:gd name="connsiteY205" fmla="*/ 1073943 h 1554955"/>
              <a:gd name="connsiteX206" fmla="*/ 597694 w 1495424"/>
              <a:gd name="connsiteY206" fmla="*/ 1057275 h 1554955"/>
              <a:gd name="connsiteX207" fmla="*/ 554831 w 1495424"/>
              <a:gd name="connsiteY207" fmla="*/ 1035843 h 1554955"/>
              <a:gd name="connsiteX208" fmla="*/ 511969 w 1495424"/>
              <a:gd name="connsiteY208" fmla="*/ 1016793 h 1554955"/>
              <a:gd name="connsiteX209" fmla="*/ 478631 w 1495424"/>
              <a:gd name="connsiteY209" fmla="*/ 1031081 h 1554955"/>
              <a:gd name="connsiteX210" fmla="*/ 440531 w 1495424"/>
              <a:gd name="connsiteY210" fmla="*/ 1033462 h 1554955"/>
              <a:gd name="connsiteX211" fmla="*/ 423862 w 1495424"/>
              <a:gd name="connsiteY211" fmla="*/ 1004887 h 1554955"/>
              <a:gd name="connsiteX212" fmla="*/ 390525 w 1495424"/>
              <a:gd name="connsiteY212" fmla="*/ 997743 h 1554955"/>
              <a:gd name="connsiteX213" fmla="*/ 333375 w 1495424"/>
              <a:gd name="connsiteY213" fmla="*/ 976312 h 1554955"/>
              <a:gd name="connsiteX214" fmla="*/ 285750 w 1495424"/>
              <a:gd name="connsiteY214" fmla="*/ 962025 h 1554955"/>
              <a:gd name="connsiteX215" fmla="*/ 261937 w 1495424"/>
              <a:gd name="connsiteY215" fmla="*/ 942975 h 1554955"/>
              <a:gd name="connsiteX216" fmla="*/ 259556 w 1495424"/>
              <a:gd name="connsiteY216" fmla="*/ 897731 h 1554955"/>
              <a:gd name="connsiteX217" fmla="*/ 269081 w 1495424"/>
              <a:gd name="connsiteY217" fmla="*/ 862012 h 1554955"/>
              <a:gd name="connsiteX218" fmla="*/ 257175 w 1495424"/>
              <a:gd name="connsiteY218" fmla="*/ 852487 h 1554955"/>
              <a:gd name="connsiteX219" fmla="*/ 233362 w 1495424"/>
              <a:gd name="connsiteY219" fmla="*/ 923925 h 1554955"/>
              <a:gd name="connsiteX220" fmla="*/ 226219 w 1495424"/>
              <a:gd name="connsiteY220" fmla="*/ 854868 h 1554955"/>
              <a:gd name="connsiteX221" fmla="*/ 226219 w 1495424"/>
              <a:gd name="connsiteY221" fmla="*/ 854868 h 1554955"/>
              <a:gd name="connsiteX222" fmla="*/ 207169 w 1495424"/>
              <a:gd name="connsiteY222" fmla="*/ 885825 h 1554955"/>
              <a:gd name="connsiteX223" fmla="*/ 173831 w 1495424"/>
              <a:gd name="connsiteY223" fmla="*/ 838200 h 1554955"/>
              <a:gd name="connsiteX224" fmla="*/ 154781 w 1495424"/>
              <a:gd name="connsiteY224" fmla="*/ 871537 h 1554955"/>
              <a:gd name="connsiteX225" fmla="*/ 100012 w 1495424"/>
              <a:gd name="connsiteY225" fmla="*/ 866775 h 1554955"/>
              <a:gd name="connsiteX226" fmla="*/ 107156 w 1495424"/>
              <a:gd name="connsiteY226" fmla="*/ 831056 h 1554955"/>
              <a:gd name="connsiteX227" fmla="*/ 54769 w 1495424"/>
              <a:gd name="connsiteY227" fmla="*/ 819150 h 1554955"/>
              <a:gd name="connsiteX228" fmla="*/ 26194 w 1495424"/>
              <a:gd name="connsiteY228" fmla="*/ 804862 h 1554955"/>
              <a:gd name="connsiteX229" fmla="*/ 80962 w 1495424"/>
              <a:gd name="connsiteY229" fmla="*/ 788193 h 1554955"/>
              <a:gd name="connsiteX230" fmla="*/ 76200 w 1495424"/>
              <a:gd name="connsiteY230" fmla="*/ 754856 h 1554955"/>
              <a:gd name="connsiteX231" fmla="*/ 42862 w 1495424"/>
              <a:gd name="connsiteY231" fmla="*/ 745331 h 1554955"/>
              <a:gd name="connsiteX232" fmla="*/ 0 w 1495424"/>
              <a:gd name="connsiteY232" fmla="*/ 728662 h 1554955"/>
              <a:gd name="connsiteX233" fmla="*/ 26194 w 1495424"/>
              <a:gd name="connsiteY233" fmla="*/ 695325 h 1554955"/>
              <a:gd name="connsiteX234" fmla="*/ 95250 w 1495424"/>
              <a:gd name="connsiteY234" fmla="*/ 638175 h 1554955"/>
              <a:gd name="connsiteX235" fmla="*/ 140494 w 1495424"/>
              <a:gd name="connsiteY235" fmla="*/ 578643 h 1554955"/>
              <a:gd name="connsiteX236" fmla="*/ 169069 w 1495424"/>
              <a:gd name="connsiteY236" fmla="*/ 481012 h 1554955"/>
              <a:gd name="connsiteX237" fmla="*/ 140494 w 1495424"/>
              <a:gd name="connsiteY237" fmla="*/ 416718 h 1554955"/>
              <a:gd name="connsiteX238" fmla="*/ 109537 w 1495424"/>
              <a:gd name="connsiteY238" fmla="*/ 340518 h 1554955"/>
              <a:gd name="connsiteX239" fmla="*/ 35719 w 1495424"/>
              <a:gd name="connsiteY239" fmla="*/ 259556 h 1554955"/>
              <a:gd name="connsiteX240" fmla="*/ 0 w 1495424"/>
              <a:gd name="connsiteY240" fmla="*/ 190500 h 1554955"/>
              <a:gd name="connsiteX241" fmla="*/ 2381 w 1495424"/>
              <a:gd name="connsiteY241" fmla="*/ 130968 h 1554955"/>
              <a:gd name="connsiteX242" fmla="*/ 14287 w 1495424"/>
              <a:gd name="connsiteY242" fmla="*/ 57150 h 1554955"/>
              <a:gd name="connsiteX243" fmla="*/ 21431 w 1495424"/>
              <a:gd name="connsiteY243" fmla="*/ 11906 h 1554955"/>
              <a:gd name="connsiteX244" fmla="*/ 135731 w 1495424"/>
              <a:gd name="connsiteY244" fmla="*/ 0 h 1554955"/>
              <a:gd name="connsiteX245" fmla="*/ 278606 w 1495424"/>
              <a:gd name="connsiteY245" fmla="*/ 21431 h 1554955"/>
              <a:gd name="connsiteX246" fmla="*/ 450056 w 1495424"/>
              <a:gd name="connsiteY246" fmla="*/ 40481 h 1554955"/>
              <a:gd name="connsiteX247" fmla="*/ 542925 w 1495424"/>
              <a:gd name="connsiteY247" fmla="*/ 61912 h 1554955"/>
              <a:gd name="connsiteX248" fmla="*/ 623887 w 1495424"/>
              <a:gd name="connsiteY248"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766762 w 1495424"/>
              <a:gd name="connsiteY193" fmla="*/ 1264443 h 1554955"/>
              <a:gd name="connsiteX194" fmla="*/ 754856 w 1495424"/>
              <a:gd name="connsiteY194" fmla="*/ 1223962 h 1554955"/>
              <a:gd name="connsiteX195" fmla="*/ 776287 w 1495424"/>
              <a:gd name="connsiteY195" fmla="*/ 1195387 h 1554955"/>
              <a:gd name="connsiteX196" fmla="*/ 835819 w 1495424"/>
              <a:gd name="connsiteY196" fmla="*/ 1190625 h 1554955"/>
              <a:gd name="connsiteX197" fmla="*/ 842962 w 1495424"/>
              <a:gd name="connsiteY197" fmla="*/ 1173956 h 1554955"/>
              <a:gd name="connsiteX198" fmla="*/ 833437 w 1495424"/>
              <a:gd name="connsiteY198" fmla="*/ 1138237 h 1554955"/>
              <a:gd name="connsiteX199" fmla="*/ 809625 w 1495424"/>
              <a:gd name="connsiteY199" fmla="*/ 1123950 h 1554955"/>
              <a:gd name="connsiteX200" fmla="*/ 757237 w 1495424"/>
              <a:gd name="connsiteY200" fmla="*/ 1162050 h 1554955"/>
              <a:gd name="connsiteX201" fmla="*/ 707231 w 1495424"/>
              <a:gd name="connsiteY201" fmla="*/ 1164431 h 1554955"/>
              <a:gd name="connsiteX202" fmla="*/ 676275 w 1495424"/>
              <a:gd name="connsiteY202" fmla="*/ 1152525 h 1554955"/>
              <a:gd name="connsiteX203" fmla="*/ 681037 w 1495424"/>
              <a:gd name="connsiteY203" fmla="*/ 1123950 h 1554955"/>
              <a:gd name="connsiteX204" fmla="*/ 697706 w 1495424"/>
              <a:gd name="connsiteY204" fmla="*/ 1095375 h 1554955"/>
              <a:gd name="connsiteX205" fmla="*/ 707231 w 1495424"/>
              <a:gd name="connsiteY205" fmla="*/ 1059656 h 1554955"/>
              <a:gd name="connsiteX206" fmla="*/ 650081 w 1495424"/>
              <a:gd name="connsiteY206" fmla="*/ 1073943 h 1554955"/>
              <a:gd name="connsiteX207" fmla="*/ 597694 w 1495424"/>
              <a:gd name="connsiteY207" fmla="*/ 1057275 h 1554955"/>
              <a:gd name="connsiteX208" fmla="*/ 554831 w 1495424"/>
              <a:gd name="connsiteY208" fmla="*/ 1035843 h 1554955"/>
              <a:gd name="connsiteX209" fmla="*/ 511969 w 1495424"/>
              <a:gd name="connsiteY209" fmla="*/ 1016793 h 1554955"/>
              <a:gd name="connsiteX210" fmla="*/ 478631 w 1495424"/>
              <a:gd name="connsiteY210" fmla="*/ 1031081 h 1554955"/>
              <a:gd name="connsiteX211" fmla="*/ 440531 w 1495424"/>
              <a:gd name="connsiteY211" fmla="*/ 1033462 h 1554955"/>
              <a:gd name="connsiteX212" fmla="*/ 423862 w 1495424"/>
              <a:gd name="connsiteY212" fmla="*/ 1004887 h 1554955"/>
              <a:gd name="connsiteX213" fmla="*/ 390525 w 1495424"/>
              <a:gd name="connsiteY213" fmla="*/ 997743 h 1554955"/>
              <a:gd name="connsiteX214" fmla="*/ 333375 w 1495424"/>
              <a:gd name="connsiteY214" fmla="*/ 976312 h 1554955"/>
              <a:gd name="connsiteX215" fmla="*/ 285750 w 1495424"/>
              <a:gd name="connsiteY215" fmla="*/ 962025 h 1554955"/>
              <a:gd name="connsiteX216" fmla="*/ 261937 w 1495424"/>
              <a:gd name="connsiteY216" fmla="*/ 942975 h 1554955"/>
              <a:gd name="connsiteX217" fmla="*/ 259556 w 1495424"/>
              <a:gd name="connsiteY217" fmla="*/ 897731 h 1554955"/>
              <a:gd name="connsiteX218" fmla="*/ 269081 w 1495424"/>
              <a:gd name="connsiteY218" fmla="*/ 862012 h 1554955"/>
              <a:gd name="connsiteX219" fmla="*/ 257175 w 1495424"/>
              <a:gd name="connsiteY219" fmla="*/ 852487 h 1554955"/>
              <a:gd name="connsiteX220" fmla="*/ 233362 w 1495424"/>
              <a:gd name="connsiteY220" fmla="*/ 923925 h 1554955"/>
              <a:gd name="connsiteX221" fmla="*/ 226219 w 1495424"/>
              <a:gd name="connsiteY221" fmla="*/ 854868 h 1554955"/>
              <a:gd name="connsiteX222" fmla="*/ 226219 w 1495424"/>
              <a:gd name="connsiteY222" fmla="*/ 854868 h 1554955"/>
              <a:gd name="connsiteX223" fmla="*/ 207169 w 1495424"/>
              <a:gd name="connsiteY223" fmla="*/ 885825 h 1554955"/>
              <a:gd name="connsiteX224" fmla="*/ 173831 w 1495424"/>
              <a:gd name="connsiteY224" fmla="*/ 838200 h 1554955"/>
              <a:gd name="connsiteX225" fmla="*/ 154781 w 1495424"/>
              <a:gd name="connsiteY225" fmla="*/ 871537 h 1554955"/>
              <a:gd name="connsiteX226" fmla="*/ 100012 w 1495424"/>
              <a:gd name="connsiteY226" fmla="*/ 866775 h 1554955"/>
              <a:gd name="connsiteX227" fmla="*/ 107156 w 1495424"/>
              <a:gd name="connsiteY227" fmla="*/ 831056 h 1554955"/>
              <a:gd name="connsiteX228" fmla="*/ 54769 w 1495424"/>
              <a:gd name="connsiteY228" fmla="*/ 819150 h 1554955"/>
              <a:gd name="connsiteX229" fmla="*/ 26194 w 1495424"/>
              <a:gd name="connsiteY229" fmla="*/ 804862 h 1554955"/>
              <a:gd name="connsiteX230" fmla="*/ 80962 w 1495424"/>
              <a:gd name="connsiteY230" fmla="*/ 788193 h 1554955"/>
              <a:gd name="connsiteX231" fmla="*/ 76200 w 1495424"/>
              <a:gd name="connsiteY231" fmla="*/ 754856 h 1554955"/>
              <a:gd name="connsiteX232" fmla="*/ 42862 w 1495424"/>
              <a:gd name="connsiteY232" fmla="*/ 745331 h 1554955"/>
              <a:gd name="connsiteX233" fmla="*/ 0 w 1495424"/>
              <a:gd name="connsiteY233" fmla="*/ 728662 h 1554955"/>
              <a:gd name="connsiteX234" fmla="*/ 26194 w 1495424"/>
              <a:gd name="connsiteY234" fmla="*/ 695325 h 1554955"/>
              <a:gd name="connsiteX235" fmla="*/ 95250 w 1495424"/>
              <a:gd name="connsiteY235" fmla="*/ 638175 h 1554955"/>
              <a:gd name="connsiteX236" fmla="*/ 140494 w 1495424"/>
              <a:gd name="connsiteY236" fmla="*/ 578643 h 1554955"/>
              <a:gd name="connsiteX237" fmla="*/ 169069 w 1495424"/>
              <a:gd name="connsiteY237" fmla="*/ 481012 h 1554955"/>
              <a:gd name="connsiteX238" fmla="*/ 140494 w 1495424"/>
              <a:gd name="connsiteY238" fmla="*/ 416718 h 1554955"/>
              <a:gd name="connsiteX239" fmla="*/ 109537 w 1495424"/>
              <a:gd name="connsiteY239" fmla="*/ 340518 h 1554955"/>
              <a:gd name="connsiteX240" fmla="*/ 35719 w 1495424"/>
              <a:gd name="connsiteY240" fmla="*/ 259556 h 1554955"/>
              <a:gd name="connsiteX241" fmla="*/ 0 w 1495424"/>
              <a:gd name="connsiteY241" fmla="*/ 190500 h 1554955"/>
              <a:gd name="connsiteX242" fmla="*/ 2381 w 1495424"/>
              <a:gd name="connsiteY242" fmla="*/ 130968 h 1554955"/>
              <a:gd name="connsiteX243" fmla="*/ 14287 w 1495424"/>
              <a:gd name="connsiteY243" fmla="*/ 57150 h 1554955"/>
              <a:gd name="connsiteX244" fmla="*/ 21431 w 1495424"/>
              <a:gd name="connsiteY244" fmla="*/ 11906 h 1554955"/>
              <a:gd name="connsiteX245" fmla="*/ 135731 w 1495424"/>
              <a:gd name="connsiteY245" fmla="*/ 0 h 1554955"/>
              <a:gd name="connsiteX246" fmla="*/ 278606 w 1495424"/>
              <a:gd name="connsiteY246" fmla="*/ 21431 h 1554955"/>
              <a:gd name="connsiteX247" fmla="*/ 450056 w 1495424"/>
              <a:gd name="connsiteY247" fmla="*/ 40481 h 1554955"/>
              <a:gd name="connsiteX248" fmla="*/ 542925 w 1495424"/>
              <a:gd name="connsiteY248" fmla="*/ 61912 h 1554955"/>
              <a:gd name="connsiteX249" fmla="*/ 623887 w 1495424"/>
              <a:gd name="connsiteY24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766762 w 1495424"/>
              <a:gd name="connsiteY194" fmla="*/ 1264443 h 1554955"/>
              <a:gd name="connsiteX195" fmla="*/ 754856 w 1495424"/>
              <a:gd name="connsiteY195" fmla="*/ 1223962 h 1554955"/>
              <a:gd name="connsiteX196" fmla="*/ 776287 w 1495424"/>
              <a:gd name="connsiteY196" fmla="*/ 1195387 h 1554955"/>
              <a:gd name="connsiteX197" fmla="*/ 835819 w 1495424"/>
              <a:gd name="connsiteY197" fmla="*/ 1190625 h 1554955"/>
              <a:gd name="connsiteX198" fmla="*/ 842962 w 1495424"/>
              <a:gd name="connsiteY198" fmla="*/ 1173956 h 1554955"/>
              <a:gd name="connsiteX199" fmla="*/ 833437 w 1495424"/>
              <a:gd name="connsiteY199" fmla="*/ 1138237 h 1554955"/>
              <a:gd name="connsiteX200" fmla="*/ 809625 w 1495424"/>
              <a:gd name="connsiteY200" fmla="*/ 1123950 h 1554955"/>
              <a:gd name="connsiteX201" fmla="*/ 757237 w 1495424"/>
              <a:gd name="connsiteY201" fmla="*/ 1162050 h 1554955"/>
              <a:gd name="connsiteX202" fmla="*/ 707231 w 1495424"/>
              <a:gd name="connsiteY202" fmla="*/ 1164431 h 1554955"/>
              <a:gd name="connsiteX203" fmla="*/ 676275 w 1495424"/>
              <a:gd name="connsiteY203" fmla="*/ 1152525 h 1554955"/>
              <a:gd name="connsiteX204" fmla="*/ 681037 w 1495424"/>
              <a:gd name="connsiteY204" fmla="*/ 1123950 h 1554955"/>
              <a:gd name="connsiteX205" fmla="*/ 697706 w 1495424"/>
              <a:gd name="connsiteY205" fmla="*/ 1095375 h 1554955"/>
              <a:gd name="connsiteX206" fmla="*/ 707231 w 1495424"/>
              <a:gd name="connsiteY206" fmla="*/ 1059656 h 1554955"/>
              <a:gd name="connsiteX207" fmla="*/ 650081 w 1495424"/>
              <a:gd name="connsiteY207" fmla="*/ 1073943 h 1554955"/>
              <a:gd name="connsiteX208" fmla="*/ 597694 w 1495424"/>
              <a:gd name="connsiteY208" fmla="*/ 1057275 h 1554955"/>
              <a:gd name="connsiteX209" fmla="*/ 554831 w 1495424"/>
              <a:gd name="connsiteY209" fmla="*/ 1035843 h 1554955"/>
              <a:gd name="connsiteX210" fmla="*/ 511969 w 1495424"/>
              <a:gd name="connsiteY210" fmla="*/ 1016793 h 1554955"/>
              <a:gd name="connsiteX211" fmla="*/ 478631 w 1495424"/>
              <a:gd name="connsiteY211" fmla="*/ 1031081 h 1554955"/>
              <a:gd name="connsiteX212" fmla="*/ 440531 w 1495424"/>
              <a:gd name="connsiteY212" fmla="*/ 1033462 h 1554955"/>
              <a:gd name="connsiteX213" fmla="*/ 423862 w 1495424"/>
              <a:gd name="connsiteY213" fmla="*/ 1004887 h 1554955"/>
              <a:gd name="connsiteX214" fmla="*/ 390525 w 1495424"/>
              <a:gd name="connsiteY214" fmla="*/ 997743 h 1554955"/>
              <a:gd name="connsiteX215" fmla="*/ 333375 w 1495424"/>
              <a:gd name="connsiteY215" fmla="*/ 976312 h 1554955"/>
              <a:gd name="connsiteX216" fmla="*/ 285750 w 1495424"/>
              <a:gd name="connsiteY216" fmla="*/ 962025 h 1554955"/>
              <a:gd name="connsiteX217" fmla="*/ 261937 w 1495424"/>
              <a:gd name="connsiteY217" fmla="*/ 942975 h 1554955"/>
              <a:gd name="connsiteX218" fmla="*/ 259556 w 1495424"/>
              <a:gd name="connsiteY218" fmla="*/ 897731 h 1554955"/>
              <a:gd name="connsiteX219" fmla="*/ 269081 w 1495424"/>
              <a:gd name="connsiteY219" fmla="*/ 862012 h 1554955"/>
              <a:gd name="connsiteX220" fmla="*/ 257175 w 1495424"/>
              <a:gd name="connsiteY220" fmla="*/ 852487 h 1554955"/>
              <a:gd name="connsiteX221" fmla="*/ 233362 w 1495424"/>
              <a:gd name="connsiteY221" fmla="*/ 923925 h 1554955"/>
              <a:gd name="connsiteX222" fmla="*/ 226219 w 1495424"/>
              <a:gd name="connsiteY222" fmla="*/ 854868 h 1554955"/>
              <a:gd name="connsiteX223" fmla="*/ 226219 w 1495424"/>
              <a:gd name="connsiteY223" fmla="*/ 854868 h 1554955"/>
              <a:gd name="connsiteX224" fmla="*/ 207169 w 1495424"/>
              <a:gd name="connsiteY224" fmla="*/ 885825 h 1554955"/>
              <a:gd name="connsiteX225" fmla="*/ 173831 w 1495424"/>
              <a:gd name="connsiteY225" fmla="*/ 838200 h 1554955"/>
              <a:gd name="connsiteX226" fmla="*/ 154781 w 1495424"/>
              <a:gd name="connsiteY226" fmla="*/ 871537 h 1554955"/>
              <a:gd name="connsiteX227" fmla="*/ 100012 w 1495424"/>
              <a:gd name="connsiteY227" fmla="*/ 866775 h 1554955"/>
              <a:gd name="connsiteX228" fmla="*/ 107156 w 1495424"/>
              <a:gd name="connsiteY228" fmla="*/ 831056 h 1554955"/>
              <a:gd name="connsiteX229" fmla="*/ 54769 w 1495424"/>
              <a:gd name="connsiteY229" fmla="*/ 819150 h 1554955"/>
              <a:gd name="connsiteX230" fmla="*/ 26194 w 1495424"/>
              <a:gd name="connsiteY230" fmla="*/ 804862 h 1554955"/>
              <a:gd name="connsiteX231" fmla="*/ 80962 w 1495424"/>
              <a:gd name="connsiteY231" fmla="*/ 788193 h 1554955"/>
              <a:gd name="connsiteX232" fmla="*/ 76200 w 1495424"/>
              <a:gd name="connsiteY232" fmla="*/ 754856 h 1554955"/>
              <a:gd name="connsiteX233" fmla="*/ 42862 w 1495424"/>
              <a:gd name="connsiteY233" fmla="*/ 745331 h 1554955"/>
              <a:gd name="connsiteX234" fmla="*/ 0 w 1495424"/>
              <a:gd name="connsiteY234" fmla="*/ 728662 h 1554955"/>
              <a:gd name="connsiteX235" fmla="*/ 26194 w 1495424"/>
              <a:gd name="connsiteY235" fmla="*/ 695325 h 1554955"/>
              <a:gd name="connsiteX236" fmla="*/ 95250 w 1495424"/>
              <a:gd name="connsiteY236" fmla="*/ 638175 h 1554955"/>
              <a:gd name="connsiteX237" fmla="*/ 140494 w 1495424"/>
              <a:gd name="connsiteY237" fmla="*/ 578643 h 1554955"/>
              <a:gd name="connsiteX238" fmla="*/ 169069 w 1495424"/>
              <a:gd name="connsiteY238" fmla="*/ 481012 h 1554955"/>
              <a:gd name="connsiteX239" fmla="*/ 140494 w 1495424"/>
              <a:gd name="connsiteY239" fmla="*/ 416718 h 1554955"/>
              <a:gd name="connsiteX240" fmla="*/ 109537 w 1495424"/>
              <a:gd name="connsiteY240" fmla="*/ 340518 h 1554955"/>
              <a:gd name="connsiteX241" fmla="*/ 35719 w 1495424"/>
              <a:gd name="connsiteY241" fmla="*/ 259556 h 1554955"/>
              <a:gd name="connsiteX242" fmla="*/ 0 w 1495424"/>
              <a:gd name="connsiteY242" fmla="*/ 190500 h 1554955"/>
              <a:gd name="connsiteX243" fmla="*/ 2381 w 1495424"/>
              <a:gd name="connsiteY243" fmla="*/ 130968 h 1554955"/>
              <a:gd name="connsiteX244" fmla="*/ 14287 w 1495424"/>
              <a:gd name="connsiteY244" fmla="*/ 57150 h 1554955"/>
              <a:gd name="connsiteX245" fmla="*/ 21431 w 1495424"/>
              <a:gd name="connsiteY245" fmla="*/ 11906 h 1554955"/>
              <a:gd name="connsiteX246" fmla="*/ 135731 w 1495424"/>
              <a:gd name="connsiteY246" fmla="*/ 0 h 1554955"/>
              <a:gd name="connsiteX247" fmla="*/ 278606 w 1495424"/>
              <a:gd name="connsiteY247" fmla="*/ 21431 h 1554955"/>
              <a:gd name="connsiteX248" fmla="*/ 450056 w 1495424"/>
              <a:gd name="connsiteY248" fmla="*/ 40481 h 1554955"/>
              <a:gd name="connsiteX249" fmla="*/ 542925 w 1495424"/>
              <a:gd name="connsiteY249" fmla="*/ 61912 h 1554955"/>
              <a:gd name="connsiteX250" fmla="*/ 623887 w 1495424"/>
              <a:gd name="connsiteY250"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1088231 w 1495424"/>
              <a:gd name="connsiteY194" fmla="*/ 1383506 h 1554955"/>
              <a:gd name="connsiteX195" fmla="*/ 766762 w 1495424"/>
              <a:gd name="connsiteY195" fmla="*/ 1264443 h 1554955"/>
              <a:gd name="connsiteX196" fmla="*/ 754856 w 1495424"/>
              <a:gd name="connsiteY196" fmla="*/ 1223962 h 1554955"/>
              <a:gd name="connsiteX197" fmla="*/ 776287 w 1495424"/>
              <a:gd name="connsiteY197" fmla="*/ 1195387 h 1554955"/>
              <a:gd name="connsiteX198" fmla="*/ 835819 w 1495424"/>
              <a:gd name="connsiteY198" fmla="*/ 1190625 h 1554955"/>
              <a:gd name="connsiteX199" fmla="*/ 842962 w 1495424"/>
              <a:gd name="connsiteY199" fmla="*/ 1173956 h 1554955"/>
              <a:gd name="connsiteX200" fmla="*/ 833437 w 1495424"/>
              <a:gd name="connsiteY200" fmla="*/ 1138237 h 1554955"/>
              <a:gd name="connsiteX201" fmla="*/ 809625 w 1495424"/>
              <a:gd name="connsiteY201" fmla="*/ 1123950 h 1554955"/>
              <a:gd name="connsiteX202" fmla="*/ 757237 w 1495424"/>
              <a:gd name="connsiteY202" fmla="*/ 1162050 h 1554955"/>
              <a:gd name="connsiteX203" fmla="*/ 707231 w 1495424"/>
              <a:gd name="connsiteY203" fmla="*/ 1164431 h 1554955"/>
              <a:gd name="connsiteX204" fmla="*/ 676275 w 1495424"/>
              <a:gd name="connsiteY204" fmla="*/ 1152525 h 1554955"/>
              <a:gd name="connsiteX205" fmla="*/ 681037 w 1495424"/>
              <a:gd name="connsiteY205" fmla="*/ 1123950 h 1554955"/>
              <a:gd name="connsiteX206" fmla="*/ 697706 w 1495424"/>
              <a:gd name="connsiteY206" fmla="*/ 1095375 h 1554955"/>
              <a:gd name="connsiteX207" fmla="*/ 707231 w 1495424"/>
              <a:gd name="connsiteY207" fmla="*/ 1059656 h 1554955"/>
              <a:gd name="connsiteX208" fmla="*/ 650081 w 1495424"/>
              <a:gd name="connsiteY208" fmla="*/ 1073943 h 1554955"/>
              <a:gd name="connsiteX209" fmla="*/ 597694 w 1495424"/>
              <a:gd name="connsiteY209" fmla="*/ 1057275 h 1554955"/>
              <a:gd name="connsiteX210" fmla="*/ 554831 w 1495424"/>
              <a:gd name="connsiteY210" fmla="*/ 1035843 h 1554955"/>
              <a:gd name="connsiteX211" fmla="*/ 511969 w 1495424"/>
              <a:gd name="connsiteY211" fmla="*/ 1016793 h 1554955"/>
              <a:gd name="connsiteX212" fmla="*/ 478631 w 1495424"/>
              <a:gd name="connsiteY212" fmla="*/ 1031081 h 1554955"/>
              <a:gd name="connsiteX213" fmla="*/ 440531 w 1495424"/>
              <a:gd name="connsiteY213" fmla="*/ 1033462 h 1554955"/>
              <a:gd name="connsiteX214" fmla="*/ 423862 w 1495424"/>
              <a:gd name="connsiteY214" fmla="*/ 1004887 h 1554955"/>
              <a:gd name="connsiteX215" fmla="*/ 390525 w 1495424"/>
              <a:gd name="connsiteY215" fmla="*/ 997743 h 1554955"/>
              <a:gd name="connsiteX216" fmla="*/ 333375 w 1495424"/>
              <a:gd name="connsiteY216" fmla="*/ 976312 h 1554955"/>
              <a:gd name="connsiteX217" fmla="*/ 285750 w 1495424"/>
              <a:gd name="connsiteY217" fmla="*/ 962025 h 1554955"/>
              <a:gd name="connsiteX218" fmla="*/ 261937 w 1495424"/>
              <a:gd name="connsiteY218" fmla="*/ 942975 h 1554955"/>
              <a:gd name="connsiteX219" fmla="*/ 259556 w 1495424"/>
              <a:gd name="connsiteY219" fmla="*/ 897731 h 1554955"/>
              <a:gd name="connsiteX220" fmla="*/ 269081 w 1495424"/>
              <a:gd name="connsiteY220" fmla="*/ 862012 h 1554955"/>
              <a:gd name="connsiteX221" fmla="*/ 257175 w 1495424"/>
              <a:gd name="connsiteY221" fmla="*/ 852487 h 1554955"/>
              <a:gd name="connsiteX222" fmla="*/ 233362 w 1495424"/>
              <a:gd name="connsiteY222" fmla="*/ 923925 h 1554955"/>
              <a:gd name="connsiteX223" fmla="*/ 226219 w 1495424"/>
              <a:gd name="connsiteY223" fmla="*/ 854868 h 1554955"/>
              <a:gd name="connsiteX224" fmla="*/ 226219 w 1495424"/>
              <a:gd name="connsiteY224" fmla="*/ 854868 h 1554955"/>
              <a:gd name="connsiteX225" fmla="*/ 207169 w 1495424"/>
              <a:gd name="connsiteY225" fmla="*/ 885825 h 1554955"/>
              <a:gd name="connsiteX226" fmla="*/ 173831 w 1495424"/>
              <a:gd name="connsiteY226" fmla="*/ 838200 h 1554955"/>
              <a:gd name="connsiteX227" fmla="*/ 154781 w 1495424"/>
              <a:gd name="connsiteY227" fmla="*/ 871537 h 1554955"/>
              <a:gd name="connsiteX228" fmla="*/ 100012 w 1495424"/>
              <a:gd name="connsiteY228" fmla="*/ 866775 h 1554955"/>
              <a:gd name="connsiteX229" fmla="*/ 107156 w 1495424"/>
              <a:gd name="connsiteY229" fmla="*/ 831056 h 1554955"/>
              <a:gd name="connsiteX230" fmla="*/ 54769 w 1495424"/>
              <a:gd name="connsiteY230" fmla="*/ 819150 h 1554955"/>
              <a:gd name="connsiteX231" fmla="*/ 26194 w 1495424"/>
              <a:gd name="connsiteY231" fmla="*/ 804862 h 1554955"/>
              <a:gd name="connsiteX232" fmla="*/ 80962 w 1495424"/>
              <a:gd name="connsiteY232" fmla="*/ 788193 h 1554955"/>
              <a:gd name="connsiteX233" fmla="*/ 76200 w 1495424"/>
              <a:gd name="connsiteY233" fmla="*/ 754856 h 1554955"/>
              <a:gd name="connsiteX234" fmla="*/ 42862 w 1495424"/>
              <a:gd name="connsiteY234" fmla="*/ 745331 h 1554955"/>
              <a:gd name="connsiteX235" fmla="*/ 0 w 1495424"/>
              <a:gd name="connsiteY235" fmla="*/ 728662 h 1554955"/>
              <a:gd name="connsiteX236" fmla="*/ 26194 w 1495424"/>
              <a:gd name="connsiteY236" fmla="*/ 695325 h 1554955"/>
              <a:gd name="connsiteX237" fmla="*/ 95250 w 1495424"/>
              <a:gd name="connsiteY237" fmla="*/ 638175 h 1554955"/>
              <a:gd name="connsiteX238" fmla="*/ 140494 w 1495424"/>
              <a:gd name="connsiteY238" fmla="*/ 578643 h 1554955"/>
              <a:gd name="connsiteX239" fmla="*/ 169069 w 1495424"/>
              <a:gd name="connsiteY239" fmla="*/ 481012 h 1554955"/>
              <a:gd name="connsiteX240" fmla="*/ 140494 w 1495424"/>
              <a:gd name="connsiteY240" fmla="*/ 416718 h 1554955"/>
              <a:gd name="connsiteX241" fmla="*/ 109537 w 1495424"/>
              <a:gd name="connsiteY241" fmla="*/ 340518 h 1554955"/>
              <a:gd name="connsiteX242" fmla="*/ 35719 w 1495424"/>
              <a:gd name="connsiteY242" fmla="*/ 259556 h 1554955"/>
              <a:gd name="connsiteX243" fmla="*/ 0 w 1495424"/>
              <a:gd name="connsiteY243" fmla="*/ 190500 h 1554955"/>
              <a:gd name="connsiteX244" fmla="*/ 2381 w 1495424"/>
              <a:gd name="connsiteY244" fmla="*/ 130968 h 1554955"/>
              <a:gd name="connsiteX245" fmla="*/ 14287 w 1495424"/>
              <a:gd name="connsiteY245" fmla="*/ 57150 h 1554955"/>
              <a:gd name="connsiteX246" fmla="*/ 21431 w 1495424"/>
              <a:gd name="connsiteY246" fmla="*/ 11906 h 1554955"/>
              <a:gd name="connsiteX247" fmla="*/ 135731 w 1495424"/>
              <a:gd name="connsiteY247" fmla="*/ 0 h 1554955"/>
              <a:gd name="connsiteX248" fmla="*/ 278606 w 1495424"/>
              <a:gd name="connsiteY248" fmla="*/ 21431 h 1554955"/>
              <a:gd name="connsiteX249" fmla="*/ 450056 w 1495424"/>
              <a:gd name="connsiteY249" fmla="*/ 40481 h 1554955"/>
              <a:gd name="connsiteX250" fmla="*/ 542925 w 1495424"/>
              <a:gd name="connsiteY250" fmla="*/ 61912 h 1554955"/>
              <a:gd name="connsiteX251" fmla="*/ 623887 w 1495424"/>
              <a:gd name="connsiteY251"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1088231 w 1495424"/>
              <a:gd name="connsiteY194" fmla="*/ 1383506 h 1554955"/>
              <a:gd name="connsiteX195" fmla="*/ 1052512 w 1495424"/>
              <a:gd name="connsiteY195" fmla="*/ 1400175 h 1554955"/>
              <a:gd name="connsiteX196" fmla="*/ 766762 w 1495424"/>
              <a:gd name="connsiteY196" fmla="*/ 1264443 h 1554955"/>
              <a:gd name="connsiteX197" fmla="*/ 754856 w 1495424"/>
              <a:gd name="connsiteY197" fmla="*/ 1223962 h 1554955"/>
              <a:gd name="connsiteX198" fmla="*/ 776287 w 1495424"/>
              <a:gd name="connsiteY198" fmla="*/ 1195387 h 1554955"/>
              <a:gd name="connsiteX199" fmla="*/ 835819 w 1495424"/>
              <a:gd name="connsiteY199" fmla="*/ 1190625 h 1554955"/>
              <a:gd name="connsiteX200" fmla="*/ 842962 w 1495424"/>
              <a:gd name="connsiteY200" fmla="*/ 1173956 h 1554955"/>
              <a:gd name="connsiteX201" fmla="*/ 833437 w 1495424"/>
              <a:gd name="connsiteY201" fmla="*/ 1138237 h 1554955"/>
              <a:gd name="connsiteX202" fmla="*/ 809625 w 1495424"/>
              <a:gd name="connsiteY202" fmla="*/ 1123950 h 1554955"/>
              <a:gd name="connsiteX203" fmla="*/ 757237 w 1495424"/>
              <a:gd name="connsiteY203" fmla="*/ 1162050 h 1554955"/>
              <a:gd name="connsiteX204" fmla="*/ 707231 w 1495424"/>
              <a:gd name="connsiteY204" fmla="*/ 1164431 h 1554955"/>
              <a:gd name="connsiteX205" fmla="*/ 676275 w 1495424"/>
              <a:gd name="connsiteY205" fmla="*/ 1152525 h 1554955"/>
              <a:gd name="connsiteX206" fmla="*/ 681037 w 1495424"/>
              <a:gd name="connsiteY206" fmla="*/ 1123950 h 1554955"/>
              <a:gd name="connsiteX207" fmla="*/ 697706 w 1495424"/>
              <a:gd name="connsiteY207" fmla="*/ 1095375 h 1554955"/>
              <a:gd name="connsiteX208" fmla="*/ 707231 w 1495424"/>
              <a:gd name="connsiteY208" fmla="*/ 1059656 h 1554955"/>
              <a:gd name="connsiteX209" fmla="*/ 650081 w 1495424"/>
              <a:gd name="connsiteY209" fmla="*/ 1073943 h 1554955"/>
              <a:gd name="connsiteX210" fmla="*/ 597694 w 1495424"/>
              <a:gd name="connsiteY210" fmla="*/ 1057275 h 1554955"/>
              <a:gd name="connsiteX211" fmla="*/ 554831 w 1495424"/>
              <a:gd name="connsiteY211" fmla="*/ 1035843 h 1554955"/>
              <a:gd name="connsiteX212" fmla="*/ 511969 w 1495424"/>
              <a:gd name="connsiteY212" fmla="*/ 1016793 h 1554955"/>
              <a:gd name="connsiteX213" fmla="*/ 478631 w 1495424"/>
              <a:gd name="connsiteY213" fmla="*/ 1031081 h 1554955"/>
              <a:gd name="connsiteX214" fmla="*/ 440531 w 1495424"/>
              <a:gd name="connsiteY214" fmla="*/ 1033462 h 1554955"/>
              <a:gd name="connsiteX215" fmla="*/ 423862 w 1495424"/>
              <a:gd name="connsiteY215" fmla="*/ 1004887 h 1554955"/>
              <a:gd name="connsiteX216" fmla="*/ 390525 w 1495424"/>
              <a:gd name="connsiteY216" fmla="*/ 997743 h 1554955"/>
              <a:gd name="connsiteX217" fmla="*/ 333375 w 1495424"/>
              <a:gd name="connsiteY217" fmla="*/ 976312 h 1554955"/>
              <a:gd name="connsiteX218" fmla="*/ 285750 w 1495424"/>
              <a:gd name="connsiteY218" fmla="*/ 962025 h 1554955"/>
              <a:gd name="connsiteX219" fmla="*/ 261937 w 1495424"/>
              <a:gd name="connsiteY219" fmla="*/ 942975 h 1554955"/>
              <a:gd name="connsiteX220" fmla="*/ 259556 w 1495424"/>
              <a:gd name="connsiteY220" fmla="*/ 897731 h 1554955"/>
              <a:gd name="connsiteX221" fmla="*/ 269081 w 1495424"/>
              <a:gd name="connsiteY221" fmla="*/ 862012 h 1554955"/>
              <a:gd name="connsiteX222" fmla="*/ 257175 w 1495424"/>
              <a:gd name="connsiteY222" fmla="*/ 852487 h 1554955"/>
              <a:gd name="connsiteX223" fmla="*/ 233362 w 1495424"/>
              <a:gd name="connsiteY223" fmla="*/ 923925 h 1554955"/>
              <a:gd name="connsiteX224" fmla="*/ 226219 w 1495424"/>
              <a:gd name="connsiteY224" fmla="*/ 854868 h 1554955"/>
              <a:gd name="connsiteX225" fmla="*/ 226219 w 1495424"/>
              <a:gd name="connsiteY225" fmla="*/ 854868 h 1554955"/>
              <a:gd name="connsiteX226" fmla="*/ 207169 w 1495424"/>
              <a:gd name="connsiteY226" fmla="*/ 885825 h 1554955"/>
              <a:gd name="connsiteX227" fmla="*/ 173831 w 1495424"/>
              <a:gd name="connsiteY227" fmla="*/ 838200 h 1554955"/>
              <a:gd name="connsiteX228" fmla="*/ 154781 w 1495424"/>
              <a:gd name="connsiteY228" fmla="*/ 871537 h 1554955"/>
              <a:gd name="connsiteX229" fmla="*/ 100012 w 1495424"/>
              <a:gd name="connsiteY229" fmla="*/ 866775 h 1554955"/>
              <a:gd name="connsiteX230" fmla="*/ 107156 w 1495424"/>
              <a:gd name="connsiteY230" fmla="*/ 831056 h 1554955"/>
              <a:gd name="connsiteX231" fmla="*/ 54769 w 1495424"/>
              <a:gd name="connsiteY231" fmla="*/ 819150 h 1554955"/>
              <a:gd name="connsiteX232" fmla="*/ 26194 w 1495424"/>
              <a:gd name="connsiteY232" fmla="*/ 804862 h 1554955"/>
              <a:gd name="connsiteX233" fmla="*/ 80962 w 1495424"/>
              <a:gd name="connsiteY233" fmla="*/ 788193 h 1554955"/>
              <a:gd name="connsiteX234" fmla="*/ 76200 w 1495424"/>
              <a:gd name="connsiteY234" fmla="*/ 754856 h 1554955"/>
              <a:gd name="connsiteX235" fmla="*/ 42862 w 1495424"/>
              <a:gd name="connsiteY235" fmla="*/ 745331 h 1554955"/>
              <a:gd name="connsiteX236" fmla="*/ 0 w 1495424"/>
              <a:gd name="connsiteY236" fmla="*/ 728662 h 1554955"/>
              <a:gd name="connsiteX237" fmla="*/ 26194 w 1495424"/>
              <a:gd name="connsiteY237" fmla="*/ 695325 h 1554955"/>
              <a:gd name="connsiteX238" fmla="*/ 95250 w 1495424"/>
              <a:gd name="connsiteY238" fmla="*/ 638175 h 1554955"/>
              <a:gd name="connsiteX239" fmla="*/ 140494 w 1495424"/>
              <a:gd name="connsiteY239" fmla="*/ 578643 h 1554955"/>
              <a:gd name="connsiteX240" fmla="*/ 169069 w 1495424"/>
              <a:gd name="connsiteY240" fmla="*/ 481012 h 1554955"/>
              <a:gd name="connsiteX241" fmla="*/ 140494 w 1495424"/>
              <a:gd name="connsiteY241" fmla="*/ 416718 h 1554955"/>
              <a:gd name="connsiteX242" fmla="*/ 109537 w 1495424"/>
              <a:gd name="connsiteY242" fmla="*/ 340518 h 1554955"/>
              <a:gd name="connsiteX243" fmla="*/ 35719 w 1495424"/>
              <a:gd name="connsiteY243" fmla="*/ 259556 h 1554955"/>
              <a:gd name="connsiteX244" fmla="*/ 0 w 1495424"/>
              <a:gd name="connsiteY244" fmla="*/ 190500 h 1554955"/>
              <a:gd name="connsiteX245" fmla="*/ 2381 w 1495424"/>
              <a:gd name="connsiteY245" fmla="*/ 130968 h 1554955"/>
              <a:gd name="connsiteX246" fmla="*/ 14287 w 1495424"/>
              <a:gd name="connsiteY246" fmla="*/ 57150 h 1554955"/>
              <a:gd name="connsiteX247" fmla="*/ 21431 w 1495424"/>
              <a:gd name="connsiteY247" fmla="*/ 11906 h 1554955"/>
              <a:gd name="connsiteX248" fmla="*/ 135731 w 1495424"/>
              <a:gd name="connsiteY248" fmla="*/ 0 h 1554955"/>
              <a:gd name="connsiteX249" fmla="*/ 278606 w 1495424"/>
              <a:gd name="connsiteY249" fmla="*/ 21431 h 1554955"/>
              <a:gd name="connsiteX250" fmla="*/ 450056 w 1495424"/>
              <a:gd name="connsiteY250" fmla="*/ 40481 h 1554955"/>
              <a:gd name="connsiteX251" fmla="*/ 542925 w 1495424"/>
              <a:gd name="connsiteY251" fmla="*/ 61912 h 1554955"/>
              <a:gd name="connsiteX252" fmla="*/ 623887 w 1495424"/>
              <a:gd name="connsiteY252"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1088231 w 1495424"/>
              <a:gd name="connsiteY194" fmla="*/ 1383506 h 1554955"/>
              <a:gd name="connsiteX195" fmla="*/ 1052512 w 1495424"/>
              <a:gd name="connsiteY195" fmla="*/ 1400175 h 1554955"/>
              <a:gd name="connsiteX196" fmla="*/ 1012031 w 1495424"/>
              <a:gd name="connsiteY196" fmla="*/ 1419225 h 1554955"/>
              <a:gd name="connsiteX197" fmla="*/ 766762 w 1495424"/>
              <a:gd name="connsiteY197" fmla="*/ 1264443 h 1554955"/>
              <a:gd name="connsiteX198" fmla="*/ 754856 w 1495424"/>
              <a:gd name="connsiteY198" fmla="*/ 1223962 h 1554955"/>
              <a:gd name="connsiteX199" fmla="*/ 776287 w 1495424"/>
              <a:gd name="connsiteY199" fmla="*/ 1195387 h 1554955"/>
              <a:gd name="connsiteX200" fmla="*/ 835819 w 1495424"/>
              <a:gd name="connsiteY200" fmla="*/ 1190625 h 1554955"/>
              <a:gd name="connsiteX201" fmla="*/ 842962 w 1495424"/>
              <a:gd name="connsiteY201" fmla="*/ 1173956 h 1554955"/>
              <a:gd name="connsiteX202" fmla="*/ 833437 w 1495424"/>
              <a:gd name="connsiteY202" fmla="*/ 1138237 h 1554955"/>
              <a:gd name="connsiteX203" fmla="*/ 809625 w 1495424"/>
              <a:gd name="connsiteY203" fmla="*/ 1123950 h 1554955"/>
              <a:gd name="connsiteX204" fmla="*/ 757237 w 1495424"/>
              <a:gd name="connsiteY204" fmla="*/ 1162050 h 1554955"/>
              <a:gd name="connsiteX205" fmla="*/ 707231 w 1495424"/>
              <a:gd name="connsiteY205" fmla="*/ 1164431 h 1554955"/>
              <a:gd name="connsiteX206" fmla="*/ 676275 w 1495424"/>
              <a:gd name="connsiteY206" fmla="*/ 1152525 h 1554955"/>
              <a:gd name="connsiteX207" fmla="*/ 681037 w 1495424"/>
              <a:gd name="connsiteY207" fmla="*/ 1123950 h 1554955"/>
              <a:gd name="connsiteX208" fmla="*/ 697706 w 1495424"/>
              <a:gd name="connsiteY208" fmla="*/ 1095375 h 1554955"/>
              <a:gd name="connsiteX209" fmla="*/ 707231 w 1495424"/>
              <a:gd name="connsiteY209" fmla="*/ 1059656 h 1554955"/>
              <a:gd name="connsiteX210" fmla="*/ 650081 w 1495424"/>
              <a:gd name="connsiteY210" fmla="*/ 1073943 h 1554955"/>
              <a:gd name="connsiteX211" fmla="*/ 597694 w 1495424"/>
              <a:gd name="connsiteY211" fmla="*/ 1057275 h 1554955"/>
              <a:gd name="connsiteX212" fmla="*/ 554831 w 1495424"/>
              <a:gd name="connsiteY212" fmla="*/ 1035843 h 1554955"/>
              <a:gd name="connsiteX213" fmla="*/ 511969 w 1495424"/>
              <a:gd name="connsiteY213" fmla="*/ 1016793 h 1554955"/>
              <a:gd name="connsiteX214" fmla="*/ 478631 w 1495424"/>
              <a:gd name="connsiteY214" fmla="*/ 1031081 h 1554955"/>
              <a:gd name="connsiteX215" fmla="*/ 440531 w 1495424"/>
              <a:gd name="connsiteY215" fmla="*/ 1033462 h 1554955"/>
              <a:gd name="connsiteX216" fmla="*/ 423862 w 1495424"/>
              <a:gd name="connsiteY216" fmla="*/ 1004887 h 1554955"/>
              <a:gd name="connsiteX217" fmla="*/ 390525 w 1495424"/>
              <a:gd name="connsiteY217" fmla="*/ 997743 h 1554955"/>
              <a:gd name="connsiteX218" fmla="*/ 333375 w 1495424"/>
              <a:gd name="connsiteY218" fmla="*/ 976312 h 1554955"/>
              <a:gd name="connsiteX219" fmla="*/ 285750 w 1495424"/>
              <a:gd name="connsiteY219" fmla="*/ 962025 h 1554955"/>
              <a:gd name="connsiteX220" fmla="*/ 261937 w 1495424"/>
              <a:gd name="connsiteY220" fmla="*/ 942975 h 1554955"/>
              <a:gd name="connsiteX221" fmla="*/ 259556 w 1495424"/>
              <a:gd name="connsiteY221" fmla="*/ 897731 h 1554955"/>
              <a:gd name="connsiteX222" fmla="*/ 269081 w 1495424"/>
              <a:gd name="connsiteY222" fmla="*/ 862012 h 1554955"/>
              <a:gd name="connsiteX223" fmla="*/ 257175 w 1495424"/>
              <a:gd name="connsiteY223" fmla="*/ 852487 h 1554955"/>
              <a:gd name="connsiteX224" fmla="*/ 233362 w 1495424"/>
              <a:gd name="connsiteY224" fmla="*/ 923925 h 1554955"/>
              <a:gd name="connsiteX225" fmla="*/ 226219 w 1495424"/>
              <a:gd name="connsiteY225" fmla="*/ 854868 h 1554955"/>
              <a:gd name="connsiteX226" fmla="*/ 226219 w 1495424"/>
              <a:gd name="connsiteY226" fmla="*/ 854868 h 1554955"/>
              <a:gd name="connsiteX227" fmla="*/ 207169 w 1495424"/>
              <a:gd name="connsiteY227" fmla="*/ 885825 h 1554955"/>
              <a:gd name="connsiteX228" fmla="*/ 173831 w 1495424"/>
              <a:gd name="connsiteY228" fmla="*/ 838200 h 1554955"/>
              <a:gd name="connsiteX229" fmla="*/ 154781 w 1495424"/>
              <a:gd name="connsiteY229" fmla="*/ 871537 h 1554955"/>
              <a:gd name="connsiteX230" fmla="*/ 100012 w 1495424"/>
              <a:gd name="connsiteY230" fmla="*/ 866775 h 1554955"/>
              <a:gd name="connsiteX231" fmla="*/ 107156 w 1495424"/>
              <a:gd name="connsiteY231" fmla="*/ 831056 h 1554955"/>
              <a:gd name="connsiteX232" fmla="*/ 54769 w 1495424"/>
              <a:gd name="connsiteY232" fmla="*/ 819150 h 1554955"/>
              <a:gd name="connsiteX233" fmla="*/ 26194 w 1495424"/>
              <a:gd name="connsiteY233" fmla="*/ 804862 h 1554955"/>
              <a:gd name="connsiteX234" fmla="*/ 80962 w 1495424"/>
              <a:gd name="connsiteY234" fmla="*/ 788193 h 1554955"/>
              <a:gd name="connsiteX235" fmla="*/ 76200 w 1495424"/>
              <a:gd name="connsiteY235" fmla="*/ 754856 h 1554955"/>
              <a:gd name="connsiteX236" fmla="*/ 42862 w 1495424"/>
              <a:gd name="connsiteY236" fmla="*/ 745331 h 1554955"/>
              <a:gd name="connsiteX237" fmla="*/ 0 w 1495424"/>
              <a:gd name="connsiteY237" fmla="*/ 728662 h 1554955"/>
              <a:gd name="connsiteX238" fmla="*/ 26194 w 1495424"/>
              <a:gd name="connsiteY238" fmla="*/ 695325 h 1554955"/>
              <a:gd name="connsiteX239" fmla="*/ 95250 w 1495424"/>
              <a:gd name="connsiteY239" fmla="*/ 638175 h 1554955"/>
              <a:gd name="connsiteX240" fmla="*/ 140494 w 1495424"/>
              <a:gd name="connsiteY240" fmla="*/ 578643 h 1554955"/>
              <a:gd name="connsiteX241" fmla="*/ 169069 w 1495424"/>
              <a:gd name="connsiteY241" fmla="*/ 481012 h 1554955"/>
              <a:gd name="connsiteX242" fmla="*/ 140494 w 1495424"/>
              <a:gd name="connsiteY242" fmla="*/ 416718 h 1554955"/>
              <a:gd name="connsiteX243" fmla="*/ 109537 w 1495424"/>
              <a:gd name="connsiteY243" fmla="*/ 340518 h 1554955"/>
              <a:gd name="connsiteX244" fmla="*/ 35719 w 1495424"/>
              <a:gd name="connsiteY244" fmla="*/ 259556 h 1554955"/>
              <a:gd name="connsiteX245" fmla="*/ 0 w 1495424"/>
              <a:gd name="connsiteY245" fmla="*/ 190500 h 1554955"/>
              <a:gd name="connsiteX246" fmla="*/ 2381 w 1495424"/>
              <a:gd name="connsiteY246" fmla="*/ 130968 h 1554955"/>
              <a:gd name="connsiteX247" fmla="*/ 14287 w 1495424"/>
              <a:gd name="connsiteY247" fmla="*/ 57150 h 1554955"/>
              <a:gd name="connsiteX248" fmla="*/ 21431 w 1495424"/>
              <a:gd name="connsiteY248" fmla="*/ 11906 h 1554955"/>
              <a:gd name="connsiteX249" fmla="*/ 135731 w 1495424"/>
              <a:gd name="connsiteY249" fmla="*/ 0 h 1554955"/>
              <a:gd name="connsiteX250" fmla="*/ 278606 w 1495424"/>
              <a:gd name="connsiteY250" fmla="*/ 21431 h 1554955"/>
              <a:gd name="connsiteX251" fmla="*/ 450056 w 1495424"/>
              <a:gd name="connsiteY251" fmla="*/ 40481 h 1554955"/>
              <a:gd name="connsiteX252" fmla="*/ 542925 w 1495424"/>
              <a:gd name="connsiteY252" fmla="*/ 61912 h 1554955"/>
              <a:gd name="connsiteX253" fmla="*/ 623887 w 1495424"/>
              <a:gd name="connsiteY253"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1088231 w 1495424"/>
              <a:gd name="connsiteY194" fmla="*/ 1383506 h 1554955"/>
              <a:gd name="connsiteX195" fmla="*/ 1052512 w 1495424"/>
              <a:gd name="connsiteY195" fmla="*/ 1400175 h 1554955"/>
              <a:gd name="connsiteX196" fmla="*/ 1012031 w 1495424"/>
              <a:gd name="connsiteY196" fmla="*/ 1419225 h 1554955"/>
              <a:gd name="connsiteX197" fmla="*/ 985837 w 1495424"/>
              <a:gd name="connsiteY197" fmla="*/ 1421606 h 1554955"/>
              <a:gd name="connsiteX198" fmla="*/ 766762 w 1495424"/>
              <a:gd name="connsiteY198" fmla="*/ 1264443 h 1554955"/>
              <a:gd name="connsiteX199" fmla="*/ 754856 w 1495424"/>
              <a:gd name="connsiteY199" fmla="*/ 1223962 h 1554955"/>
              <a:gd name="connsiteX200" fmla="*/ 776287 w 1495424"/>
              <a:gd name="connsiteY200" fmla="*/ 1195387 h 1554955"/>
              <a:gd name="connsiteX201" fmla="*/ 835819 w 1495424"/>
              <a:gd name="connsiteY201" fmla="*/ 1190625 h 1554955"/>
              <a:gd name="connsiteX202" fmla="*/ 842962 w 1495424"/>
              <a:gd name="connsiteY202" fmla="*/ 1173956 h 1554955"/>
              <a:gd name="connsiteX203" fmla="*/ 833437 w 1495424"/>
              <a:gd name="connsiteY203" fmla="*/ 1138237 h 1554955"/>
              <a:gd name="connsiteX204" fmla="*/ 809625 w 1495424"/>
              <a:gd name="connsiteY204" fmla="*/ 1123950 h 1554955"/>
              <a:gd name="connsiteX205" fmla="*/ 757237 w 1495424"/>
              <a:gd name="connsiteY205" fmla="*/ 1162050 h 1554955"/>
              <a:gd name="connsiteX206" fmla="*/ 707231 w 1495424"/>
              <a:gd name="connsiteY206" fmla="*/ 1164431 h 1554955"/>
              <a:gd name="connsiteX207" fmla="*/ 676275 w 1495424"/>
              <a:gd name="connsiteY207" fmla="*/ 1152525 h 1554955"/>
              <a:gd name="connsiteX208" fmla="*/ 681037 w 1495424"/>
              <a:gd name="connsiteY208" fmla="*/ 1123950 h 1554955"/>
              <a:gd name="connsiteX209" fmla="*/ 697706 w 1495424"/>
              <a:gd name="connsiteY209" fmla="*/ 1095375 h 1554955"/>
              <a:gd name="connsiteX210" fmla="*/ 707231 w 1495424"/>
              <a:gd name="connsiteY210" fmla="*/ 1059656 h 1554955"/>
              <a:gd name="connsiteX211" fmla="*/ 650081 w 1495424"/>
              <a:gd name="connsiteY211" fmla="*/ 1073943 h 1554955"/>
              <a:gd name="connsiteX212" fmla="*/ 597694 w 1495424"/>
              <a:gd name="connsiteY212" fmla="*/ 1057275 h 1554955"/>
              <a:gd name="connsiteX213" fmla="*/ 554831 w 1495424"/>
              <a:gd name="connsiteY213" fmla="*/ 1035843 h 1554955"/>
              <a:gd name="connsiteX214" fmla="*/ 511969 w 1495424"/>
              <a:gd name="connsiteY214" fmla="*/ 1016793 h 1554955"/>
              <a:gd name="connsiteX215" fmla="*/ 478631 w 1495424"/>
              <a:gd name="connsiteY215" fmla="*/ 1031081 h 1554955"/>
              <a:gd name="connsiteX216" fmla="*/ 440531 w 1495424"/>
              <a:gd name="connsiteY216" fmla="*/ 1033462 h 1554955"/>
              <a:gd name="connsiteX217" fmla="*/ 423862 w 1495424"/>
              <a:gd name="connsiteY217" fmla="*/ 1004887 h 1554955"/>
              <a:gd name="connsiteX218" fmla="*/ 390525 w 1495424"/>
              <a:gd name="connsiteY218" fmla="*/ 997743 h 1554955"/>
              <a:gd name="connsiteX219" fmla="*/ 333375 w 1495424"/>
              <a:gd name="connsiteY219" fmla="*/ 976312 h 1554955"/>
              <a:gd name="connsiteX220" fmla="*/ 285750 w 1495424"/>
              <a:gd name="connsiteY220" fmla="*/ 962025 h 1554955"/>
              <a:gd name="connsiteX221" fmla="*/ 261937 w 1495424"/>
              <a:gd name="connsiteY221" fmla="*/ 942975 h 1554955"/>
              <a:gd name="connsiteX222" fmla="*/ 259556 w 1495424"/>
              <a:gd name="connsiteY222" fmla="*/ 897731 h 1554955"/>
              <a:gd name="connsiteX223" fmla="*/ 269081 w 1495424"/>
              <a:gd name="connsiteY223" fmla="*/ 862012 h 1554955"/>
              <a:gd name="connsiteX224" fmla="*/ 257175 w 1495424"/>
              <a:gd name="connsiteY224" fmla="*/ 852487 h 1554955"/>
              <a:gd name="connsiteX225" fmla="*/ 233362 w 1495424"/>
              <a:gd name="connsiteY225" fmla="*/ 923925 h 1554955"/>
              <a:gd name="connsiteX226" fmla="*/ 226219 w 1495424"/>
              <a:gd name="connsiteY226" fmla="*/ 854868 h 1554955"/>
              <a:gd name="connsiteX227" fmla="*/ 226219 w 1495424"/>
              <a:gd name="connsiteY227" fmla="*/ 854868 h 1554955"/>
              <a:gd name="connsiteX228" fmla="*/ 207169 w 1495424"/>
              <a:gd name="connsiteY228" fmla="*/ 885825 h 1554955"/>
              <a:gd name="connsiteX229" fmla="*/ 173831 w 1495424"/>
              <a:gd name="connsiteY229" fmla="*/ 838200 h 1554955"/>
              <a:gd name="connsiteX230" fmla="*/ 154781 w 1495424"/>
              <a:gd name="connsiteY230" fmla="*/ 871537 h 1554955"/>
              <a:gd name="connsiteX231" fmla="*/ 100012 w 1495424"/>
              <a:gd name="connsiteY231" fmla="*/ 866775 h 1554955"/>
              <a:gd name="connsiteX232" fmla="*/ 107156 w 1495424"/>
              <a:gd name="connsiteY232" fmla="*/ 831056 h 1554955"/>
              <a:gd name="connsiteX233" fmla="*/ 54769 w 1495424"/>
              <a:gd name="connsiteY233" fmla="*/ 819150 h 1554955"/>
              <a:gd name="connsiteX234" fmla="*/ 26194 w 1495424"/>
              <a:gd name="connsiteY234" fmla="*/ 804862 h 1554955"/>
              <a:gd name="connsiteX235" fmla="*/ 80962 w 1495424"/>
              <a:gd name="connsiteY235" fmla="*/ 788193 h 1554955"/>
              <a:gd name="connsiteX236" fmla="*/ 76200 w 1495424"/>
              <a:gd name="connsiteY236" fmla="*/ 754856 h 1554955"/>
              <a:gd name="connsiteX237" fmla="*/ 42862 w 1495424"/>
              <a:gd name="connsiteY237" fmla="*/ 745331 h 1554955"/>
              <a:gd name="connsiteX238" fmla="*/ 0 w 1495424"/>
              <a:gd name="connsiteY238" fmla="*/ 728662 h 1554955"/>
              <a:gd name="connsiteX239" fmla="*/ 26194 w 1495424"/>
              <a:gd name="connsiteY239" fmla="*/ 695325 h 1554955"/>
              <a:gd name="connsiteX240" fmla="*/ 95250 w 1495424"/>
              <a:gd name="connsiteY240" fmla="*/ 638175 h 1554955"/>
              <a:gd name="connsiteX241" fmla="*/ 140494 w 1495424"/>
              <a:gd name="connsiteY241" fmla="*/ 578643 h 1554955"/>
              <a:gd name="connsiteX242" fmla="*/ 169069 w 1495424"/>
              <a:gd name="connsiteY242" fmla="*/ 481012 h 1554955"/>
              <a:gd name="connsiteX243" fmla="*/ 140494 w 1495424"/>
              <a:gd name="connsiteY243" fmla="*/ 416718 h 1554955"/>
              <a:gd name="connsiteX244" fmla="*/ 109537 w 1495424"/>
              <a:gd name="connsiteY244" fmla="*/ 340518 h 1554955"/>
              <a:gd name="connsiteX245" fmla="*/ 35719 w 1495424"/>
              <a:gd name="connsiteY245" fmla="*/ 259556 h 1554955"/>
              <a:gd name="connsiteX246" fmla="*/ 0 w 1495424"/>
              <a:gd name="connsiteY246" fmla="*/ 190500 h 1554955"/>
              <a:gd name="connsiteX247" fmla="*/ 2381 w 1495424"/>
              <a:gd name="connsiteY247" fmla="*/ 130968 h 1554955"/>
              <a:gd name="connsiteX248" fmla="*/ 14287 w 1495424"/>
              <a:gd name="connsiteY248" fmla="*/ 57150 h 1554955"/>
              <a:gd name="connsiteX249" fmla="*/ 21431 w 1495424"/>
              <a:gd name="connsiteY249" fmla="*/ 11906 h 1554955"/>
              <a:gd name="connsiteX250" fmla="*/ 135731 w 1495424"/>
              <a:gd name="connsiteY250" fmla="*/ 0 h 1554955"/>
              <a:gd name="connsiteX251" fmla="*/ 278606 w 1495424"/>
              <a:gd name="connsiteY251" fmla="*/ 21431 h 1554955"/>
              <a:gd name="connsiteX252" fmla="*/ 450056 w 1495424"/>
              <a:gd name="connsiteY252" fmla="*/ 40481 h 1554955"/>
              <a:gd name="connsiteX253" fmla="*/ 542925 w 1495424"/>
              <a:gd name="connsiteY253" fmla="*/ 61912 h 1554955"/>
              <a:gd name="connsiteX254" fmla="*/ 623887 w 1495424"/>
              <a:gd name="connsiteY254"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1088231 w 1495424"/>
              <a:gd name="connsiteY194" fmla="*/ 1383506 h 1554955"/>
              <a:gd name="connsiteX195" fmla="*/ 1052512 w 1495424"/>
              <a:gd name="connsiteY195" fmla="*/ 1400175 h 1554955"/>
              <a:gd name="connsiteX196" fmla="*/ 1012031 w 1495424"/>
              <a:gd name="connsiteY196" fmla="*/ 1419225 h 1554955"/>
              <a:gd name="connsiteX197" fmla="*/ 985837 w 1495424"/>
              <a:gd name="connsiteY197" fmla="*/ 1421606 h 1554955"/>
              <a:gd name="connsiteX198" fmla="*/ 971550 w 1495424"/>
              <a:gd name="connsiteY198" fmla="*/ 1388268 h 1554955"/>
              <a:gd name="connsiteX199" fmla="*/ 766762 w 1495424"/>
              <a:gd name="connsiteY199" fmla="*/ 1264443 h 1554955"/>
              <a:gd name="connsiteX200" fmla="*/ 754856 w 1495424"/>
              <a:gd name="connsiteY200" fmla="*/ 1223962 h 1554955"/>
              <a:gd name="connsiteX201" fmla="*/ 776287 w 1495424"/>
              <a:gd name="connsiteY201" fmla="*/ 1195387 h 1554955"/>
              <a:gd name="connsiteX202" fmla="*/ 835819 w 1495424"/>
              <a:gd name="connsiteY202" fmla="*/ 1190625 h 1554955"/>
              <a:gd name="connsiteX203" fmla="*/ 842962 w 1495424"/>
              <a:gd name="connsiteY203" fmla="*/ 1173956 h 1554955"/>
              <a:gd name="connsiteX204" fmla="*/ 833437 w 1495424"/>
              <a:gd name="connsiteY204" fmla="*/ 1138237 h 1554955"/>
              <a:gd name="connsiteX205" fmla="*/ 809625 w 1495424"/>
              <a:gd name="connsiteY205" fmla="*/ 1123950 h 1554955"/>
              <a:gd name="connsiteX206" fmla="*/ 757237 w 1495424"/>
              <a:gd name="connsiteY206" fmla="*/ 1162050 h 1554955"/>
              <a:gd name="connsiteX207" fmla="*/ 707231 w 1495424"/>
              <a:gd name="connsiteY207" fmla="*/ 1164431 h 1554955"/>
              <a:gd name="connsiteX208" fmla="*/ 676275 w 1495424"/>
              <a:gd name="connsiteY208" fmla="*/ 1152525 h 1554955"/>
              <a:gd name="connsiteX209" fmla="*/ 681037 w 1495424"/>
              <a:gd name="connsiteY209" fmla="*/ 1123950 h 1554955"/>
              <a:gd name="connsiteX210" fmla="*/ 697706 w 1495424"/>
              <a:gd name="connsiteY210" fmla="*/ 1095375 h 1554955"/>
              <a:gd name="connsiteX211" fmla="*/ 707231 w 1495424"/>
              <a:gd name="connsiteY211" fmla="*/ 1059656 h 1554955"/>
              <a:gd name="connsiteX212" fmla="*/ 650081 w 1495424"/>
              <a:gd name="connsiteY212" fmla="*/ 1073943 h 1554955"/>
              <a:gd name="connsiteX213" fmla="*/ 597694 w 1495424"/>
              <a:gd name="connsiteY213" fmla="*/ 1057275 h 1554955"/>
              <a:gd name="connsiteX214" fmla="*/ 554831 w 1495424"/>
              <a:gd name="connsiteY214" fmla="*/ 1035843 h 1554955"/>
              <a:gd name="connsiteX215" fmla="*/ 511969 w 1495424"/>
              <a:gd name="connsiteY215" fmla="*/ 1016793 h 1554955"/>
              <a:gd name="connsiteX216" fmla="*/ 478631 w 1495424"/>
              <a:gd name="connsiteY216" fmla="*/ 1031081 h 1554955"/>
              <a:gd name="connsiteX217" fmla="*/ 440531 w 1495424"/>
              <a:gd name="connsiteY217" fmla="*/ 1033462 h 1554955"/>
              <a:gd name="connsiteX218" fmla="*/ 423862 w 1495424"/>
              <a:gd name="connsiteY218" fmla="*/ 1004887 h 1554955"/>
              <a:gd name="connsiteX219" fmla="*/ 390525 w 1495424"/>
              <a:gd name="connsiteY219" fmla="*/ 997743 h 1554955"/>
              <a:gd name="connsiteX220" fmla="*/ 333375 w 1495424"/>
              <a:gd name="connsiteY220" fmla="*/ 976312 h 1554955"/>
              <a:gd name="connsiteX221" fmla="*/ 285750 w 1495424"/>
              <a:gd name="connsiteY221" fmla="*/ 962025 h 1554955"/>
              <a:gd name="connsiteX222" fmla="*/ 261937 w 1495424"/>
              <a:gd name="connsiteY222" fmla="*/ 942975 h 1554955"/>
              <a:gd name="connsiteX223" fmla="*/ 259556 w 1495424"/>
              <a:gd name="connsiteY223" fmla="*/ 897731 h 1554955"/>
              <a:gd name="connsiteX224" fmla="*/ 269081 w 1495424"/>
              <a:gd name="connsiteY224" fmla="*/ 862012 h 1554955"/>
              <a:gd name="connsiteX225" fmla="*/ 257175 w 1495424"/>
              <a:gd name="connsiteY225" fmla="*/ 852487 h 1554955"/>
              <a:gd name="connsiteX226" fmla="*/ 233362 w 1495424"/>
              <a:gd name="connsiteY226" fmla="*/ 923925 h 1554955"/>
              <a:gd name="connsiteX227" fmla="*/ 226219 w 1495424"/>
              <a:gd name="connsiteY227" fmla="*/ 854868 h 1554955"/>
              <a:gd name="connsiteX228" fmla="*/ 226219 w 1495424"/>
              <a:gd name="connsiteY228" fmla="*/ 854868 h 1554955"/>
              <a:gd name="connsiteX229" fmla="*/ 207169 w 1495424"/>
              <a:gd name="connsiteY229" fmla="*/ 885825 h 1554955"/>
              <a:gd name="connsiteX230" fmla="*/ 173831 w 1495424"/>
              <a:gd name="connsiteY230" fmla="*/ 838200 h 1554955"/>
              <a:gd name="connsiteX231" fmla="*/ 154781 w 1495424"/>
              <a:gd name="connsiteY231" fmla="*/ 871537 h 1554955"/>
              <a:gd name="connsiteX232" fmla="*/ 100012 w 1495424"/>
              <a:gd name="connsiteY232" fmla="*/ 866775 h 1554955"/>
              <a:gd name="connsiteX233" fmla="*/ 107156 w 1495424"/>
              <a:gd name="connsiteY233" fmla="*/ 831056 h 1554955"/>
              <a:gd name="connsiteX234" fmla="*/ 54769 w 1495424"/>
              <a:gd name="connsiteY234" fmla="*/ 819150 h 1554955"/>
              <a:gd name="connsiteX235" fmla="*/ 26194 w 1495424"/>
              <a:gd name="connsiteY235" fmla="*/ 804862 h 1554955"/>
              <a:gd name="connsiteX236" fmla="*/ 80962 w 1495424"/>
              <a:gd name="connsiteY236" fmla="*/ 788193 h 1554955"/>
              <a:gd name="connsiteX237" fmla="*/ 76200 w 1495424"/>
              <a:gd name="connsiteY237" fmla="*/ 754856 h 1554955"/>
              <a:gd name="connsiteX238" fmla="*/ 42862 w 1495424"/>
              <a:gd name="connsiteY238" fmla="*/ 745331 h 1554955"/>
              <a:gd name="connsiteX239" fmla="*/ 0 w 1495424"/>
              <a:gd name="connsiteY239" fmla="*/ 728662 h 1554955"/>
              <a:gd name="connsiteX240" fmla="*/ 26194 w 1495424"/>
              <a:gd name="connsiteY240" fmla="*/ 695325 h 1554955"/>
              <a:gd name="connsiteX241" fmla="*/ 95250 w 1495424"/>
              <a:gd name="connsiteY241" fmla="*/ 638175 h 1554955"/>
              <a:gd name="connsiteX242" fmla="*/ 140494 w 1495424"/>
              <a:gd name="connsiteY242" fmla="*/ 578643 h 1554955"/>
              <a:gd name="connsiteX243" fmla="*/ 169069 w 1495424"/>
              <a:gd name="connsiteY243" fmla="*/ 481012 h 1554955"/>
              <a:gd name="connsiteX244" fmla="*/ 140494 w 1495424"/>
              <a:gd name="connsiteY244" fmla="*/ 416718 h 1554955"/>
              <a:gd name="connsiteX245" fmla="*/ 109537 w 1495424"/>
              <a:gd name="connsiteY245" fmla="*/ 340518 h 1554955"/>
              <a:gd name="connsiteX246" fmla="*/ 35719 w 1495424"/>
              <a:gd name="connsiteY246" fmla="*/ 259556 h 1554955"/>
              <a:gd name="connsiteX247" fmla="*/ 0 w 1495424"/>
              <a:gd name="connsiteY247" fmla="*/ 190500 h 1554955"/>
              <a:gd name="connsiteX248" fmla="*/ 2381 w 1495424"/>
              <a:gd name="connsiteY248" fmla="*/ 130968 h 1554955"/>
              <a:gd name="connsiteX249" fmla="*/ 14287 w 1495424"/>
              <a:gd name="connsiteY249" fmla="*/ 57150 h 1554955"/>
              <a:gd name="connsiteX250" fmla="*/ 21431 w 1495424"/>
              <a:gd name="connsiteY250" fmla="*/ 11906 h 1554955"/>
              <a:gd name="connsiteX251" fmla="*/ 135731 w 1495424"/>
              <a:gd name="connsiteY251" fmla="*/ 0 h 1554955"/>
              <a:gd name="connsiteX252" fmla="*/ 278606 w 1495424"/>
              <a:gd name="connsiteY252" fmla="*/ 21431 h 1554955"/>
              <a:gd name="connsiteX253" fmla="*/ 450056 w 1495424"/>
              <a:gd name="connsiteY253" fmla="*/ 40481 h 1554955"/>
              <a:gd name="connsiteX254" fmla="*/ 542925 w 1495424"/>
              <a:gd name="connsiteY254" fmla="*/ 61912 h 1554955"/>
              <a:gd name="connsiteX255" fmla="*/ 623887 w 1495424"/>
              <a:gd name="connsiteY25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1088231 w 1495424"/>
              <a:gd name="connsiteY194" fmla="*/ 1383506 h 1554955"/>
              <a:gd name="connsiteX195" fmla="*/ 1052512 w 1495424"/>
              <a:gd name="connsiteY195" fmla="*/ 1400175 h 1554955"/>
              <a:gd name="connsiteX196" fmla="*/ 1012031 w 1495424"/>
              <a:gd name="connsiteY196" fmla="*/ 1419225 h 1554955"/>
              <a:gd name="connsiteX197" fmla="*/ 985837 w 1495424"/>
              <a:gd name="connsiteY197" fmla="*/ 1421606 h 1554955"/>
              <a:gd name="connsiteX198" fmla="*/ 971550 w 1495424"/>
              <a:gd name="connsiteY198" fmla="*/ 1388268 h 1554955"/>
              <a:gd name="connsiteX199" fmla="*/ 947737 w 1495424"/>
              <a:gd name="connsiteY199" fmla="*/ 1350168 h 1554955"/>
              <a:gd name="connsiteX200" fmla="*/ 766762 w 1495424"/>
              <a:gd name="connsiteY200" fmla="*/ 1264443 h 1554955"/>
              <a:gd name="connsiteX201" fmla="*/ 754856 w 1495424"/>
              <a:gd name="connsiteY201" fmla="*/ 1223962 h 1554955"/>
              <a:gd name="connsiteX202" fmla="*/ 776287 w 1495424"/>
              <a:gd name="connsiteY202" fmla="*/ 1195387 h 1554955"/>
              <a:gd name="connsiteX203" fmla="*/ 835819 w 1495424"/>
              <a:gd name="connsiteY203" fmla="*/ 1190625 h 1554955"/>
              <a:gd name="connsiteX204" fmla="*/ 842962 w 1495424"/>
              <a:gd name="connsiteY204" fmla="*/ 1173956 h 1554955"/>
              <a:gd name="connsiteX205" fmla="*/ 833437 w 1495424"/>
              <a:gd name="connsiteY205" fmla="*/ 1138237 h 1554955"/>
              <a:gd name="connsiteX206" fmla="*/ 809625 w 1495424"/>
              <a:gd name="connsiteY206" fmla="*/ 1123950 h 1554955"/>
              <a:gd name="connsiteX207" fmla="*/ 757237 w 1495424"/>
              <a:gd name="connsiteY207" fmla="*/ 1162050 h 1554955"/>
              <a:gd name="connsiteX208" fmla="*/ 707231 w 1495424"/>
              <a:gd name="connsiteY208" fmla="*/ 1164431 h 1554955"/>
              <a:gd name="connsiteX209" fmla="*/ 676275 w 1495424"/>
              <a:gd name="connsiteY209" fmla="*/ 1152525 h 1554955"/>
              <a:gd name="connsiteX210" fmla="*/ 681037 w 1495424"/>
              <a:gd name="connsiteY210" fmla="*/ 1123950 h 1554955"/>
              <a:gd name="connsiteX211" fmla="*/ 697706 w 1495424"/>
              <a:gd name="connsiteY211" fmla="*/ 1095375 h 1554955"/>
              <a:gd name="connsiteX212" fmla="*/ 707231 w 1495424"/>
              <a:gd name="connsiteY212" fmla="*/ 1059656 h 1554955"/>
              <a:gd name="connsiteX213" fmla="*/ 650081 w 1495424"/>
              <a:gd name="connsiteY213" fmla="*/ 1073943 h 1554955"/>
              <a:gd name="connsiteX214" fmla="*/ 597694 w 1495424"/>
              <a:gd name="connsiteY214" fmla="*/ 1057275 h 1554955"/>
              <a:gd name="connsiteX215" fmla="*/ 554831 w 1495424"/>
              <a:gd name="connsiteY215" fmla="*/ 1035843 h 1554955"/>
              <a:gd name="connsiteX216" fmla="*/ 511969 w 1495424"/>
              <a:gd name="connsiteY216" fmla="*/ 1016793 h 1554955"/>
              <a:gd name="connsiteX217" fmla="*/ 478631 w 1495424"/>
              <a:gd name="connsiteY217" fmla="*/ 1031081 h 1554955"/>
              <a:gd name="connsiteX218" fmla="*/ 440531 w 1495424"/>
              <a:gd name="connsiteY218" fmla="*/ 1033462 h 1554955"/>
              <a:gd name="connsiteX219" fmla="*/ 423862 w 1495424"/>
              <a:gd name="connsiteY219" fmla="*/ 1004887 h 1554955"/>
              <a:gd name="connsiteX220" fmla="*/ 390525 w 1495424"/>
              <a:gd name="connsiteY220" fmla="*/ 997743 h 1554955"/>
              <a:gd name="connsiteX221" fmla="*/ 333375 w 1495424"/>
              <a:gd name="connsiteY221" fmla="*/ 976312 h 1554955"/>
              <a:gd name="connsiteX222" fmla="*/ 285750 w 1495424"/>
              <a:gd name="connsiteY222" fmla="*/ 962025 h 1554955"/>
              <a:gd name="connsiteX223" fmla="*/ 261937 w 1495424"/>
              <a:gd name="connsiteY223" fmla="*/ 942975 h 1554955"/>
              <a:gd name="connsiteX224" fmla="*/ 259556 w 1495424"/>
              <a:gd name="connsiteY224" fmla="*/ 897731 h 1554955"/>
              <a:gd name="connsiteX225" fmla="*/ 269081 w 1495424"/>
              <a:gd name="connsiteY225" fmla="*/ 862012 h 1554955"/>
              <a:gd name="connsiteX226" fmla="*/ 257175 w 1495424"/>
              <a:gd name="connsiteY226" fmla="*/ 852487 h 1554955"/>
              <a:gd name="connsiteX227" fmla="*/ 233362 w 1495424"/>
              <a:gd name="connsiteY227" fmla="*/ 923925 h 1554955"/>
              <a:gd name="connsiteX228" fmla="*/ 226219 w 1495424"/>
              <a:gd name="connsiteY228" fmla="*/ 854868 h 1554955"/>
              <a:gd name="connsiteX229" fmla="*/ 226219 w 1495424"/>
              <a:gd name="connsiteY229" fmla="*/ 854868 h 1554955"/>
              <a:gd name="connsiteX230" fmla="*/ 207169 w 1495424"/>
              <a:gd name="connsiteY230" fmla="*/ 885825 h 1554955"/>
              <a:gd name="connsiteX231" fmla="*/ 173831 w 1495424"/>
              <a:gd name="connsiteY231" fmla="*/ 838200 h 1554955"/>
              <a:gd name="connsiteX232" fmla="*/ 154781 w 1495424"/>
              <a:gd name="connsiteY232" fmla="*/ 871537 h 1554955"/>
              <a:gd name="connsiteX233" fmla="*/ 100012 w 1495424"/>
              <a:gd name="connsiteY233" fmla="*/ 866775 h 1554955"/>
              <a:gd name="connsiteX234" fmla="*/ 107156 w 1495424"/>
              <a:gd name="connsiteY234" fmla="*/ 831056 h 1554955"/>
              <a:gd name="connsiteX235" fmla="*/ 54769 w 1495424"/>
              <a:gd name="connsiteY235" fmla="*/ 819150 h 1554955"/>
              <a:gd name="connsiteX236" fmla="*/ 26194 w 1495424"/>
              <a:gd name="connsiteY236" fmla="*/ 804862 h 1554955"/>
              <a:gd name="connsiteX237" fmla="*/ 80962 w 1495424"/>
              <a:gd name="connsiteY237" fmla="*/ 788193 h 1554955"/>
              <a:gd name="connsiteX238" fmla="*/ 76200 w 1495424"/>
              <a:gd name="connsiteY238" fmla="*/ 754856 h 1554955"/>
              <a:gd name="connsiteX239" fmla="*/ 42862 w 1495424"/>
              <a:gd name="connsiteY239" fmla="*/ 745331 h 1554955"/>
              <a:gd name="connsiteX240" fmla="*/ 0 w 1495424"/>
              <a:gd name="connsiteY240" fmla="*/ 728662 h 1554955"/>
              <a:gd name="connsiteX241" fmla="*/ 26194 w 1495424"/>
              <a:gd name="connsiteY241" fmla="*/ 695325 h 1554955"/>
              <a:gd name="connsiteX242" fmla="*/ 95250 w 1495424"/>
              <a:gd name="connsiteY242" fmla="*/ 638175 h 1554955"/>
              <a:gd name="connsiteX243" fmla="*/ 140494 w 1495424"/>
              <a:gd name="connsiteY243" fmla="*/ 578643 h 1554955"/>
              <a:gd name="connsiteX244" fmla="*/ 169069 w 1495424"/>
              <a:gd name="connsiteY244" fmla="*/ 481012 h 1554955"/>
              <a:gd name="connsiteX245" fmla="*/ 140494 w 1495424"/>
              <a:gd name="connsiteY245" fmla="*/ 416718 h 1554955"/>
              <a:gd name="connsiteX246" fmla="*/ 109537 w 1495424"/>
              <a:gd name="connsiteY246" fmla="*/ 340518 h 1554955"/>
              <a:gd name="connsiteX247" fmla="*/ 35719 w 1495424"/>
              <a:gd name="connsiteY247" fmla="*/ 259556 h 1554955"/>
              <a:gd name="connsiteX248" fmla="*/ 0 w 1495424"/>
              <a:gd name="connsiteY248" fmla="*/ 190500 h 1554955"/>
              <a:gd name="connsiteX249" fmla="*/ 2381 w 1495424"/>
              <a:gd name="connsiteY249" fmla="*/ 130968 h 1554955"/>
              <a:gd name="connsiteX250" fmla="*/ 14287 w 1495424"/>
              <a:gd name="connsiteY250" fmla="*/ 57150 h 1554955"/>
              <a:gd name="connsiteX251" fmla="*/ 21431 w 1495424"/>
              <a:gd name="connsiteY251" fmla="*/ 11906 h 1554955"/>
              <a:gd name="connsiteX252" fmla="*/ 135731 w 1495424"/>
              <a:gd name="connsiteY252" fmla="*/ 0 h 1554955"/>
              <a:gd name="connsiteX253" fmla="*/ 278606 w 1495424"/>
              <a:gd name="connsiteY253" fmla="*/ 21431 h 1554955"/>
              <a:gd name="connsiteX254" fmla="*/ 450056 w 1495424"/>
              <a:gd name="connsiteY254" fmla="*/ 40481 h 1554955"/>
              <a:gd name="connsiteX255" fmla="*/ 542925 w 1495424"/>
              <a:gd name="connsiteY255" fmla="*/ 61912 h 1554955"/>
              <a:gd name="connsiteX256" fmla="*/ 623887 w 1495424"/>
              <a:gd name="connsiteY25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4894 w 1495424"/>
              <a:gd name="connsiteY168" fmla="*/ 1340643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1088231 w 1495424"/>
              <a:gd name="connsiteY194" fmla="*/ 1383506 h 1554955"/>
              <a:gd name="connsiteX195" fmla="*/ 1052512 w 1495424"/>
              <a:gd name="connsiteY195" fmla="*/ 1400175 h 1554955"/>
              <a:gd name="connsiteX196" fmla="*/ 1012031 w 1495424"/>
              <a:gd name="connsiteY196" fmla="*/ 1419225 h 1554955"/>
              <a:gd name="connsiteX197" fmla="*/ 985837 w 1495424"/>
              <a:gd name="connsiteY197" fmla="*/ 1421606 h 1554955"/>
              <a:gd name="connsiteX198" fmla="*/ 971550 w 1495424"/>
              <a:gd name="connsiteY198" fmla="*/ 1388268 h 1554955"/>
              <a:gd name="connsiteX199" fmla="*/ 947737 w 1495424"/>
              <a:gd name="connsiteY199" fmla="*/ 1350168 h 1554955"/>
              <a:gd name="connsiteX200" fmla="*/ 900112 w 1495424"/>
              <a:gd name="connsiteY200" fmla="*/ 1366837 h 1554955"/>
              <a:gd name="connsiteX201" fmla="*/ 766762 w 1495424"/>
              <a:gd name="connsiteY201" fmla="*/ 1264443 h 1554955"/>
              <a:gd name="connsiteX202" fmla="*/ 754856 w 1495424"/>
              <a:gd name="connsiteY202" fmla="*/ 1223962 h 1554955"/>
              <a:gd name="connsiteX203" fmla="*/ 776287 w 1495424"/>
              <a:gd name="connsiteY203" fmla="*/ 1195387 h 1554955"/>
              <a:gd name="connsiteX204" fmla="*/ 835819 w 1495424"/>
              <a:gd name="connsiteY204" fmla="*/ 1190625 h 1554955"/>
              <a:gd name="connsiteX205" fmla="*/ 842962 w 1495424"/>
              <a:gd name="connsiteY205" fmla="*/ 1173956 h 1554955"/>
              <a:gd name="connsiteX206" fmla="*/ 833437 w 1495424"/>
              <a:gd name="connsiteY206" fmla="*/ 1138237 h 1554955"/>
              <a:gd name="connsiteX207" fmla="*/ 809625 w 1495424"/>
              <a:gd name="connsiteY207" fmla="*/ 1123950 h 1554955"/>
              <a:gd name="connsiteX208" fmla="*/ 757237 w 1495424"/>
              <a:gd name="connsiteY208" fmla="*/ 1162050 h 1554955"/>
              <a:gd name="connsiteX209" fmla="*/ 707231 w 1495424"/>
              <a:gd name="connsiteY209" fmla="*/ 1164431 h 1554955"/>
              <a:gd name="connsiteX210" fmla="*/ 676275 w 1495424"/>
              <a:gd name="connsiteY210" fmla="*/ 1152525 h 1554955"/>
              <a:gd name="connsiteX211" fmla="*/ 681037 w 1495424"/>
              <a:gd name="connsiteY211" fmla="*/ 1123950 h 1554955"/>
              <a:gd name="connsiteX212" fmla="*/ 697706 w 1495424"/>
              <a:gd name="connsiteY212" fmla="*/ 1095375 h 1554955"/>
              <a:gd name="connsiteX213" fmla="*/ 707231 w 1495424"/>
              <a:gd name="connsiteY213" fmla="*/ 1059656 h 1554955"/>
              <a:gd name="connsiteX214" fmla="*/ 650081 w 1495424"/>
              <a:gd name="connsiteY214" fmla="*/ 1073943 h 1554955"/>
              <a:gd name="connsiteX215" fmla="*/ 597694 w 1495424"/>
              <a:gd name="connsiteY215" fmla="*/ 1057275 h 1554955"/>
              <a:gd name="connsiteX216" fmla="*/ 554831 w 1495424"/>
              <a:gd name="connsiteY216" fmla="*/ 1035843 h 1554955"/>
              <a:gd name="connsiteX217" fmla="*/ 511969 w 1495424"/>
              <a:gd name="connsiteY217" fmla="*/ 1016793 h 1554955"/>
              <a:gd name="connsiteX218" fmla="*/ 478631 w 1495424"/>
              <a:gd name="connsiteY218" fmla="*/ 1031081 h 1554955"/>
              <a:gd name="connsiteX219" fmla="*/ 440531 w 1495424"/>
              <a:gd name="connsiteY219" fmla="*/ 1033462 h 1554955"/>
              <a:gd name="connsiteX220" fmla="*/ 423862 w 1495424"/>
              <a:gd name="connsiteY220" fmla="*/ 1004887 h 1554955"/>
              <a:gd name="connsiteX221" fmla="*/ 390525 w 1495424"/>
              <a:gd name="connsiteY221" fmla="*/ 997743 h 1554955"/>
              <a:gd name="connsiteX222" fmla="*/ 333375 w 1495424"/>
              <a:gd name="connsiteY222" fmla="*/ 976312 h 1554955"/>
              <a:gd name="connsiteX223" fmla="*/ 285750 w 1495424"/>
              <a:gd name="connsiteY223" fmla="*/ 962025 h 1554955"/>
              <a:gd name="connsiteX224" fmla="*/ 261937 w 1495424"/>
              <a:gd name="connsiteY224" fmla="*/ 942975 h 1554955"/>
              <a:gd name="connsiteX225" fmla="*/ 259556 w 1495424"/>
              <a:gd name="connsiteY225" fmla="*/ 897731 h 1554955"/>
              <a:gd name="connsiteX226" fmla="*/ 269081 w 1495424"/>
              <a:gd name="connsiteY226" fmla="*/ 862012 h 1554955"/>
              <a:gd name="connsiteX227" fmla="*/ 257175 w 1495424"/>
              <a:gd name="connsiteY227" fmla="*/ 852487 h 1554955"/>
              <a:gd name="connsiteX228" fmla="*/ 233362 w 1495424"/>
              <a:gd name="connsiteY228" fmla="*/ 923925 h 1554955"/>
              <a:gd name="connsiteX229" fmla="*/ 226219 w 1495424"/>
              <a:gd name="connsiteY229" fmla="*/ 854868 h 1554955"/>
              <a:gd name="connsiteX230" fmla="*/ 226219 w 1495424"/>
              <a:gd name="connsiteY230" fmla="*/ 854868 h 1554955"/>
              <a:gd name="connsiteX231" fmla="*/ 207169 w 1495424"/>
              <a:gd name="connsiteY231" fmla="*/ 885825 h 1554955"/>
              <a:gd name="connsiteX232" fmla="*/ 173831 w 1495424"/>
              <a:gd name="connsiteY232" fmla="*/ 838200 h 1554955"/>
              <a:gd name="connsiteX233" fmla="*/ 154781 w 1495424"/>
              <a:gd name="connsiteY233" fmla="*/ 871537 h 1554955"/>
              <a:gd name="connsiteX234" fmla="*/ 100012 w 1495424"/>
              <a:gd name="connsiteY234" fmla="*/ 866775 h 1554955"/>
              <a:gd name="connsiteX235" fmla="*/ 107156 w 1495424"/>
              <a:gd name="connsiteY235" fmla="*/ 831056 h 1554955"/>
              <a:gd name="connsiteX236" fmla="*/ 54769 w 1495424"/>
              <a:gd name="connsiteY236" fmla="*/ 819150 h 1554955"/>
              <a:gd name="connsiteX237" fmla="*/ 26194 w 1495424"/>
              <a:gd name="connsiteY237" fmla="*/ 804862 h 1554955"/>
              <a:gd name="connsiteX238" fmla="*/ 80962 w 1495424"/>
              <a:gd name="connsiteY238" fmla="*/ 788193 h 1554955"/>
              <a:gd name="connsiteX239" fmla="*/ 76200 w 1495424"/>
              <a:gd name="connsiteY239" fmla="*/ 754856 h 1554955"/>
              <a:gd name="connsiteX240" fmla="*/ 42862 w 1495424"/>
              <a:gd name="connsiteY240" fmla="*/ 745331 h 1554955"/>
              <a:gd name="connsiteX241" fmla="*/ 0 w 1495424"/>
              <a:gd name="connsiteY241" fmla="*/ 728662 h 1554955"/>
              <a:gd name="connsiteX242" fmla="*/ 26194 w 1495424"/>
              <a:gd name="connsiteY242" fmla="*/ 695325 h 1554955"/>
              <a:gd name="connsiteX243" fmla="*/ 95250 w 1495424"/>
              <a:gd name="connsiteY243" fmla="*/ 638175 h 1554955"/>
              <a:gd name="connsiteX244" fmla="*/ 140494 w 1495424"/>
              <a:gd name="connsiteY244" fmla="*/ 578643 h 1554955"/>
              <a:gd name="connsiteX245" fmla="*/ 169069 w 1495424"/>
              <a:gd name="connsiteY245" fmla="*/ 481012 h 1554955"/>
              <a:gd name="connsiteX246" fmla="*/ 140494 w 1495424"/>
              <a:gd name="connsiteY246" fmla="*/ 416718 h 1554955"/>
              <a:gd name="connsiteX247" fmla="*/ 109537 w 1495424"/>
              <a:gd name="connsiteY247" fmla="*/ 340518 h 1554955"/>
              <a:gd name="connsiteX248" fmla="*/ 35719 w 1495424"/>
              <a:gd name="connsiteY248" fmla="*/ 259556 h 1554955"/>
              <a:gd name="connsiteX249" fmla="*/ 0 w 1495424"/>
              <a:gd name="connsiteY249" fmla="*/ 190500 h 1554955"/>
              <a:gd name="connsiteX250" fmla="*/ 2381 w 1495424"/>
              <a:gd name="connsiteY250" fmla="*/ 130968 h 1554955"/>
              <a:gd name="connsiteX251" fmla="*/ 14287 w 1495424"/>
              <a:gd name="connsiteY251" fmla="*/ 57150 h 1554955"/>
              <a:gd name="connsiteX252" fmla="*/ 21431 w 1495424"/>
              <a:gd name="connsiteY252" fmla="*/ 11906 h 1554955"/>
              <a:gd name="connsiteX253" fmla="*/ 135731 w 1495424"/>
              <a:gd name="connsiteY253" fmla="*/ 0 h 1554955"/>
              <a:gd name="connsiteX254" fmla="*/ 278606 w 1495424"/>
              <a:gd name="connsiteY254" fmla="*/ 21431 h 1554955"/>
              <a:gd name="connsiteX255" fmla="*/ 450056 w 1495424"/>
              <a:gd name="connsiteY255" fmla="*/ 40481 h 1554955"/>
              <a:gd name="connsiteX256" fmla="*/ 542925 w 1495424"/>
              <a:gd name="connsiteY256" fmla="*/ 61912 h 1554955"/>
              <a:gd name="connsiteX257" fmla="*/ 623887 w 1495424"/>
              <a:gd name="connsiteY257"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7275 w 1495424"/>
              <a:gd name="connsiteY168" fmla="*/ 1357312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1088231 w 1495424"/>
              <a:gd name="connsiteY194" fmla="*/ 1383506 h 1554955"/>
              <a:gd name="connsiteX195" fmla="*/ 1052512 w 1495424"/>
              <a:gd name="connsiteY195" fmla="*/ 1400175 h 1554955"/>
              <a:gd name="connsiteX196" fmla="*/ 1012031 w 1495424"/>
              <a:gd name="connsiteY196" fmla="*/ 1419225 h 1554955"/>
              <a:gd name="connsiteX197" fmla="*/ 985837 w 1495424"/>
              <a:gd name="connsiteY197" fmla="*/ 1421606 h 1554955"/>
              <a:gd name="connsiteX198" fmla="*/ 971550 w 1495424"/>
              <a:gd name="connsiteY198" fmla="*/ 1388268 h 1554955"/>
              <a:gd name="connsiteX199" fmla="*/ 947737 w 1495424"/>
              <a:gd name="connsiteY199" fmla="*/ 1350168 h 1554955"/>
              <a:gd name="connsiteX200" fmla="*/ 900112 w 1495424"/>
              <a:gd name="connsiteY200" fmla="*/ 1366837 h 1554955"/>
              <a:gd name="connsiteX201" fmla="*/ 766762 w 1495424"/>
              <a:gd name="connsiteY201" fmla="*/ 1264443 h 1554955"/>
              <a:gd name="connsiteX202" fmla="*/ 754856 w 1495424"/>
              <a:gd name="connsiteY202" fmla="*/ 1223962 h 1554955"/>
              <a:gd name="connsiteX203" fmla="*/ 776287 w 1495424"/>
              <a:gd name="connsiteY203" fmla="*/ 1195387 h 1554955"/>
              <a:gd name="connsiteX204" fmla="*/ 835819 w 1495424"/>
              <a:gd name="connsiteY204" fmla="*/ 1190625 h 1554955"/>
              <a:gd name="connsiteX205" fmla="*/ 842962 w 1495424"/>
              <a:gd name="connsiteY205" fmla="*/ 1173956 h 1554955"/>
              <a:gd name="connsiteX206" fmla="*/ 833437 w 1495424"/>
              <a:gd name="connsiteY206" fmla="*/ 1138237 h 1554955"/>
              <a:gd name="connsiteX207" fmla="*/ 809625 w 1495424"/>
              <a:gd name="connsiteY207" fmla="*/ 1123950 h 1554955"/>
              <a:gd name="connsiteX208" fmla="*/ 757237 w 1495424"/>
              <a:gd name="connsiteY208" fmla="*/ 1162050 h 1554955"/>
              <a:gd name="connsiteX209" fmla="*/ 707231 w 1495424"/>
              <a:gd name="connsiteY209" fmla="*/ 1164431 h 1554955"/>
              <a:gd name="connsiteX210" fmla="*/ 676275 w 1495424"/>
              <a:gd name="connsiteY210" fmla="*/ 1152525 h 1554955"/>
              <a:gd name="connsiteX211" fmla="*/ 681037 w 1495424"/>
              <a:gd name="connsiteY211" fmla="*/ 1123950 h 1554955"/>
              <a:gd name="connsiteX212" fmla="*/ 697706 w 1495424"/>
              <a:gd name="connsiteY212" fmla="*/ 1095375 h 1554955"/>
              <a:gd name="connsiteX213" fmla="*/ 707231 w 1495424"/>
              <a:gd name="connsiteY213" fmla="*/ 1059656 h 1554955"/>
              <a:gd name="connsiteX214" fmla="*/ 650081 w 1495424"/>
              <a:gd name="connsiteY214" fmla="*/ 1073943 h 1554955"/>
              <a:gd name="connsiteX215" fmla="*/ 597694 w 1495424"/>
              <a:gd name="connsiteY215" fmla="*/ 1057275 h 1554955"/>
              <a:gd name="connsiteX216" fmla="*/ 554831 w 1495424"/>
              <a:gd name="connsiteY216" fmla="*/ 1035843 h 1554955"/>
              <a:gd name="connsiteX217" fmla="*/ 511969 w 1495424"/>
              <a:gd name="connsiteY217" fmla="*/ 1016793 h 1554955"/>
              <a:gd name="connsiteX218" fmla="*/ 478631 w 1495424"/>
              <a:gd name="connsiteY218" fmla="*/ 1031081 h 1554955"/>
              <a:gd name="connsiteX219" fmla="*/ 440531 w 1495424"/>
              <a:gd name="connsiteY219" fmla="*/ 1033462 h 1554955"/>
              <a:gd name="connsiteX220" fmla="*/ 423862 w 1495424"/>
              <a:gd name="connsiteY220" fmla="*/ 1004887 h 1554955"/>
              <a:gd name="connsiteX221" fmla="*/ 390525 w 1495424"/>
              <a:gd name="connsiteY221" fmla="*/ 997743 h 1554955"/>
              <a:gd name="connsiteX222" fmla="*/ 333375 w 1495424"/>
              <a:gd name="connsiteY222" fmla="*/ 976312 h 1554955"/>
              <a:gd name="connsiteX223" fmla="*/ 285750 w 1495424"/>
              <a:gd name="connsiteY223" fmla="*/ 962025 h 1554955"/>
              <a:gd name="connsiteX224" fmla="*/ 261937 w 1495424"/>
              <a:gd name="connsiteY224" fmla="*/ 942975 h 1554955"/>
              <a:gd name="connsiteX225" fmla="*/ 259556 w 1495424"/>
              <a:gd name="connsiteY225" fmla="*/ 897731 h 1554955"/>
              <a:gd name="connsiteX226" fmla="*/ 269081 w 1495424"/>
              <a:gd name="connsiteY226" fmla="*/ 862012 h 1554955"/>
              <a:gd name="connsiteX227" fmla="*/ 257175 w 1495424"/>
              <a:gd name="connsiteY227" fmla="*/ 852487 h 1554955"/>
              <a:gd name="connsiteX228" fmla="*/ 233362 w 1495424"/>
              <a:gd name="connsiteY228" fmla="*/ 923925 h 1554955"/>
              <a:gd name="connsiteX229" fmla="*/ 226219 w 1495424"/>
              <a:gd name="connsiteY229" fmla="*/ 854868 h 1554955"/>
              <a:gd name="connsiteX230" fmla="*/ 226219 w 1495424"/>
              <a:gd name="connsiteY230" fmla="*/ 854868 h 1554955"/>
              <a:gd name="connsiteX231" fmla="*/ 207169 w 1495424"/>
              <a:gd name="connsiteY231" fmla="*/ 885825 h 1554955"/>
              <a:gd name="connsiteX232" fmla="*/ 173831 w 1495424"/>
              <a:gd name="connsiteY232" fmla="*/ 838200 h 1554955"/>
              <a:gd name="connsiteX233" fmla="*/ 154781 w 1495424"/>
              <a:gd name="connsiteY233" fmla="*/ 871537 h 1554955"/>
              <a:gd name="connsiteX234" fmla="*/ 100012 w 1495424"/>
              <a:gd name="connsiteY234" fmla="*/ 866775 h 1554955"/>
              <a:gd name="connsiteX235" fmla="*/ 107156 w 1495424"/>
              <a:gd name="connsiteY235" fmla="*/ 831056 h 1554955"/>
              <a:gd name="connsiteX236" fmla="*/ 54769 w 1495424"/>
              <a:gd name="connsiteY236" fmla="*/ 819150 h 1554955"/>
              <a:gd name="connsiteX237" fmla="*/ 26194 w 1495424"/>
              <a:gd name="connsiteY237" fmla="*/ 804862 h 1554955"/>
              <a:gd name="connsiteX238" fmla="*/ 80962 w 1495424"/>
              <a:gd name="connsiteY238" fmla="*/ 788193 h 1554955"/>
              <a:gd name="connsiteX239" fmla="*/ 76200 w 1495424"/>
              <a:gd name="connsiteY239" fmla="*/ 754856 h 1554955"/>
              <a:gd name="connsiteX240" fmla="*/ 42862 w 1495424"/>
              <a:gd name="connsiteY240" fmla="*/ 745331 h 1554955"/>
              <a:gd name="connsiteX241" fmla="*/ 0 w 1495424"/>
              <a:gd name="connsiteY241" fmla="*/ 728662 h 1554955"/>
              <a:gd name="connsiteX242" fmla="*/ 26194 w 1495424"/>
              <a:gd name="connsiteY242" fmla="*/ 695325 h 1554955"/>
              <a:gd name="connsiteX243" fmla="*/ 95250 w 1495424"/>
              <a:gd name="connsiteY243" fmla="*/ 638175 h 1554955"/>
              <a:gd name="connsiteX244" fmla="*/ 140494 w 1495424"/>
              <a:gd name="connsiteY244" fmla="*/ 578643 h 1554955"/>
              <a:gd name="connsiteX245" fmla="*/ 169069 w 1495424"/>
              <a:gd name="connsiteY245" fmla="*/ 481012 h 1554955"/>
              <a:gd name="connsiteX246" fmla="*/ 140494 w 1495424"/>
              <a:gd name="connsiteY246" fmla="*/ 416718 h 1554955"/>
              <a:gd name="connsiteX247" fmla="*/ 109537 w 1495424"/>
              <a:gd name="connsiteY247" fmla="*/ 340518 h 1554955"/>
              <a:gd name="connsiteX248" fmla="*/ 35719 w 1495424"/>
              <a:gd name="connsiteY248" fmla="*/ 259556 h 1554955"/>
              <a:gd name="connsiteX249" fmla="*/ 0 w 1495424"/>
              <a:gd name="connsiteY249" fmla="*/ 190500 h 1554955"/>
              <a:gd name="connsiteX250" fmla="*/ 2381 w 1495424"/>
              <a:gd name="connsiteY250" fmla="*/ 130968 h 1554955"/>
              <a:gd name="connsiteX251" fmla="*/ 14287 w 1495424"/>
              <a:gd name="connsiteY251" fmla="*/ 57150 h 1554955"/>
              <a:gd name="connsiteX252" fmla="*/ 21431 w 1495424"/>
              <a:gd name="connsiteY252" fmla="*/ 11906 h 1554955"/>
              <a:gd name="connsiteX253" fmla="*/ 135731 w 1495424"/>
              <a:gd name="connsiteY253" fmla="*/ 0 h 1554955"/>
              <a:gd name="connsiteX254" fmla="*/ 278606 w 1495424"/>
              <a:gd name="connsiteY254" fmla="*/ 21431 h 1554955"/>
              <a:gd name="connsiteX255" fmla="*/ 450056 w 1495424"/>
              <a:gd name="connsiteY255" fmla="*/ 40481 h 1554955"/>
              <a:gd name="connsiteX256" fmla="*/ 542925 w 1495424"/>
              <a:gd name="connsiteY256" fmla="*/ 61912 h 1554955"/>
              <a:gd name="connsiteX257" fmla="*/ 623887 w 1495424"/>
              <a:gd name="connsiteY257"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57275 w 1495424"/>
              <a:gd name="connsiteY168" fmla="*/ 1357312 h 1554955"/>
              <a:gd name="connsiteX169" fmla="*/ 1121569 w 1495424"/>
              <a:gd name="connsiteY169" fmla="*/ 1350168 h 1554955"/>
              <a:gd name="connsiteX170" fmla="*/ 1145381 w 1495424"/>
              <a:gd name="connsiteY170" fmla="*/ 1376362 h 1554955"/>
              <a:gd name="connsiteX171" fmla="*/ 1162050 w 1495424"/>
              <a:gd name="connsiteY171" fmla="*/ 1357312 h 1554955"/>
              <a:gd name="connsiteX172" fmla="*/ 1202531 w 1495424"/>
              <a:gd name="connsiteY172" fmla="*/ 1354931 h 1554955"/>
              <a:gd name="connsiteX173" fmla="*/ 1233487 w 1495424"/>
              <a:gd name="connsiteY173" fmla="*/ 1350168 h 1554955"/>
              <a:gd name="connsiteX174" fmla="*/ 1269206 w 1495424"/>
              <a:gd name="connsiteY174" fmla="*/ 1390650 h 1554955"/>
              <a:gd name="connsiteX175" fmla="*/ 1331119 w 1495424"/>
              <a:gd name="connsiteY175" fmla="*/ 1431131 h 1554955"/>
              <a:gd name="connsiteX176" fmla="*/ 1385887 w 1495424"/>
              <a:gd name="connsiteY176" fmla="*/ 1443037 h 1554955"/>
              <a:gd name="connsiteX177" fmla="*/ 1407319 w 1495424"/>
              <a:gd name="connsiteY177" fmla="*/ 1466850 h 1554955"/>
              <a:gd name="connsiteX178" fmla="*/ 1433512 w 1495424"/>
              <a:gd name="connsiteY178" fmla="*/ 1507331 h 1554955"/>
              <a:gd name="connsiteX179" fmla="*/ 1495424 w 1495424"/>
              <a:gd name="connsiteY179" fmla="*/ 1554955 h 1554955"/>
              <a:gd name="connsiteX180" fmla="*/ 1440656 w 1495424"/>
              <a:gd name="connsiteY180" fmla="*/ 1550193 h 1554955"/>
              <a:gd name="connsiteX181" fmla="*/ 1419225 w 1495424"/>
              <a:gd name="connsiteY181" fmla="*/ 1519237 h 1554955"/>
              <a:gd name="connsiteX182" fmla="*/ 1400175 w 1495424"/>
              <a:gd name="connsiteY182" fmla="*/ 1488281 h 1554955"/>
              <a:gd name="connsiteX183" fmla="*/ 1364456 w 1495424"/>
              <a:gd name="connsiteY183" fmla="*/ 1457325 h 1554955"/>
              <a:gd name="connsiteX184" fmla="*/ 1297781 w 1495424"/>
              <a:gd name="connsiteY184" fmla="*/ 1443037 h 1554955"/>
              <a:gd name="connsiteX185" fmla="*/ 1271587 w 1495424"/>
              <a:gd name="connsiteY185" fmla="*/ 1423987 h 1554955"/>
              <a:gd name="connsiteX186" fmla="*/ 1240631 w 1495424"/>
              <a:gd name="connsiteY186" fmla="*/ 1393031 h 1554955"/>
              <a:gd name="connsiteX187" fmla="*/ 1214437 w 1495424"/>
              <a:gd name="connsiteY187" fmla="*/ 1378743 h 1554955"/>
              <a:gd name="connsiteX188" fmla="*/ 1188244 w 1495424"/>
              <a:gd name="connsiteY188" fmla="*/ 1407318 h 1554955"/>
              <a:gd name="connsiteX189" fmla="*/ 1164431 w 1495424"/>
              <a:gd name="connsiteY189" fmla="*/ 1447800 h 1554955"/>
              <a:gd name="connsiteX190" fmla="*/ 1131094 w 1495424"/>
              <a:gd name="connsiteY190" fmla="*/ 1466850 h 1554955"/>
              <a:gd name="connsiteX191" fmla="*/ 1107281 w 1495424"/>
              <a:gd name="connsiteY191" fmla="*/ 1462087 h 1554955"/>
              <a:gd name="connsiteX192" fmla="*/ 1109662 w 1495424"/>
              <a:gd name="connsiteY192" fmla="*/ 1438275 h 1554955"/>
              <a:gd name="connsiteX193" fmla="*/ 1102519 w 1495424"/>
              <a:gd name="connsiteY193" fmla="*/ 1402556 h 1554955"/>
              <a:gd name="connsiteX194" fmla="*/ 1088231 w 1495424"/>
              <a:gd name="connsiteY194" fmla="*/ 1383506 h 1554955"/>
              <a:gd name="connsiteX195" fmla="*/ 1052512 w 1495424"/>
              <a:gd name="connsiteY195" fmla="*/ 1400175 h 1554955"/>
              <a:gd name="connsiteX196" fmla="*/ 1012031 w 1495424"/>
              <a:gd name="connsiteY196" fmla="*/ 1419225 h 1554955"/>
              <a:gd name="connsiteX197" fmla="*/ 985837 w 1495424"/>
              <a:gd name="connsiteY197" fmla="*/ 1421606 h 1554955"/>
              <a:gd name="connsiteX198" fmla="*/ 971550 w 1495424"/>
              <a:gd name="connsiteY198" fmla="*/ 1388268 h 1554955"/>
              <a:gd name="connsiteX199" fmla="*/ 947737 w 1495424"/>
              <a:gd name="connsiteY199" fmla="*/ 1350168 h 1554955"/>
              <a:gd name="connsiteX200" fmla="*/ 900112 w 1495424"/>
              <a:gd name="connsiteY200" fmla="*/ 1366837 h 1554955"/>
              <a:gd name="connsiteX201" fmla="*/ 766762 w 1495424"/>
              <a:gd name="connsiteY201" fmla="*/ 1264443 h 1554955"/>
              <a:gd name="connsiteX202" fmla="*/ 754856 w 1495424"/>
              <a:gd name="connsiteY202" fmla="*/ 1223962 h 1554955"/>
              <a:gd name="connsiteX203" fmla="*/ 776287 w 1495424"/>
              <a:gd name="connsiteY203" fmla="*/ 1195387 h 1554955"/>
              <a:gd name="connsiteX204" fmla="*/ 835819 w 1495424"/>
              <a:gd name="connsiteY204" fmla="*/ 1190625 h 1554955"/>
              <a:gd name="connsiteX205" fmla="*/ 842962 w 1495424"/>
              <a:gd name="connsiteY205" fmla="*/ 1173956 h 1554955"/>
              <a:gd name="connsiteX206" fmla="*/ 833437 w 1495424"/>
              <a:gd name="connsiteY206" fmla="*/ 1138237 h 1554955"/>
              <a:gd name="connsiteX207" fmla="*/ 809625 w 1495424"/>
              <a:gd name="connsiteY207" fmla="*/ 1123950 h 1554955"/>
              <a:gd name="connsiteX208" fmla="*/ 757237 w 1495424"/>
              <a:gd name="connsiteY208" fmla="*/ 1162050 h 1554955"/>
              <a:gd name="connsiteX209" fmla="*/ 707231 w 1495424"/>
              <a:gd name="connsiteY209" fmla="*/ 1164431 h 1554955"/>
              <a:gd name="connsiteX210" fmla="*/ 676275 w 1495424"/>
              <a:gd name="connsiteY210" fmla="*/ 1152525 h 1554955"/>
              <a:gd name="connsiteX211" fmla="*/ 681037 w 1495424"/>
              <a:gd name="connsiteY211" fmla="*/ 1123950 h 1554955"/>
              <a:gd name="connsiteX212" fmla="*/ 697706 w 1495424"/>
              <a:gd name="connsiteY212" fmla="*/ 1095375 h 1554955"/>
              <a:gd name="connsiteX213" fmla="*/ 707231 w 1495424"/>
              <a:gd name="connsiteY213" fmla="*/ 1059656 h 1554955"/>
              <a:gd name="connsiteX214" fmla="*/ 650081 w 1495424"/>
              <a:gd name="connsiteY214" fmla="*/ 1073943 h 1554955"/>
              <a:gd name="connsiteX215" fmla="*/ 597694 w 1495424"/>
              <a:gd name="connsiteY215" fmla="*/ 1057275 h 1554955"/>
              <a:gd name="connsiteX216" fmla="*/ 554831 w 1495424"/>
              <a:gd name="connsiteY216" fmla="*/ 1035843 h 1554955"/>
              <a:gd name="connsiteX217" fmla="*/ 511969 w 1495424"/>
              <a:gd name="connsiteY217" fmla="*/ 1016793 h 1554955"/>
              <a:gd name="connsiteX218" fmla="*/ 478631 w 1495424"/>
              <a:gd name="connsiteY218" fmla="*/ 1031081 h 1554955"/>
              <a:gd name="connsiteX219" fmla="*/ 440531 w 1495424"/>
              <a:gd name="connsiteY219" fmla="*/ 1033462 h 1554955"/>
              <a:gd name="connsiteX220" fmla="*/ 423862 w 1495424"/>
              <a:gd name="connsiteY220" fmla="*/ 1004887 h 1554955"/>
              <a:gd name="connsiteX221" fmla="*/ 390525 w 1495424"/>
              <a:gd name="connsiteY221" fmla="*/ 997743 h 1554955"/>
              <a:gd name="connsiteX222" fmla="*/ 333375 w 1495424"/>
              <a:gd name="connsiteY222" fmla="*/ 976312 h 1554955"/>
              <a:gd name="connsiteX223" fmla="*/ 285750 w 1495424"/>
              <a:gd name="connsiteY223" fmla="*/ 962025 h 1554955"/>
              <a:gd name="connsiteX224" fmla="*/ 261937 w 1495424"/>
              <a:gd name="connsiteY224" fmla="*/ 942975 h 1554955"/>
              <a:gd name="connsiteX225" fmla="*/ 259556 w 1495424"/>
              <a:gd name="connsiteY225" fmla="*/ 897731 h 1554955"/>
              <a:gd name="connsiteX226" fmla="*/ 269081 w 1495424"/>
              <a:gd name="connsiteY226" fmla="*/ 862012 h 1554955"/>
              <a:gd name="connsiteX227" fmla="*/ 257175 w 1495424"/>
              <a:gd name="connsiteY227" fmla="*/ 852487 h 1554955"/>
              <a:gd name="connsiteX228" fmla="*/ 233362 w 1495424"/>
              <a:gd name="connsiteY228" fmla="*/ 923925 h 1554955"/>
              <a:gd name="connsiteX229" fmla="*/ 226219 w 1495424"/>
              <a:gd name="connsiteY229" fmla="*/ 854868 h 1554955"/>
              <a:gd name="connsiteX230" fmla="*/ 226219 w 1495424"/>
              <a:gd name="connsiteY230" fmla="*/ 854868 h 1554955"/>
              <a:gd name="connsiteX231" fmla="*/ 207169 w 1495424"/>
              <a:gd name="connsiteY231" fmla="*/ 885825 h 1554955"/>
              <a:gd name="connsiteX232" fmla="*/ 173831 w 1495424"/>
              <a:gd name="connsiteY232" fmla="*/ 838200 h 1554955"/>
              <a:gd name="connsiteX233" fmla="*/ 154781 w 1495424"/>
              <a:gd name="connsiteY233" fmla="*/ 871537 h 1554955"/>
              <a:gd name="connsiteX234" fmla="*/ 100012 w 1495424"/>
              <a:gd name="connsiteY234" fmla="*/ 866775 h 1554955"/>
              <a:gd name="connsiteX235" fmla="*/ 107156 w 1495424"/>
              <a:gd name="connsiteY235" fmla="*/ 831056 h 1554955"/>
              <a:gd name="connsiteX236" fmla="*/ 54769 w 1495424"/>
              <a:gd name="connsiteY236" fmla="*/ 819150 h 1554955"/>
              <a:gd name="connsiteX237" fmla="*/ 26194 w 1495424"/>
              <a:gd name="connsiteY237" fmla="*/ 804862 h 1554955"/>
              <a:gd name="connsiteX238" fmla="*/ 80962 w 1495424"/>
              <a:gd name="connsiteY238" fmla="*/ 788193 h 1554955"/>
              <a:gd name="connsiteX239" fmla="*/ 76200 w 1495424"/>
              <a:gd name="connsiteY239" fmla="*/ 754856 h 1554955"/>
              <a:gd name="connsiteX240" fmla="*/ 42862 w 1495424"/>
              <a:gd name="connsiteY240" fmla="*/ 745331 h 1554955"/>
              <a:gd name="connsiteX241" fmla="*/ 0 w 1495424"/>
              <a:gd name="connsiteY241" fmla="*/ 728662 h 1554955"/>
              <a:gd name="connsiteX242" fmla="*/ 26194 w 1495424"/>
              <a:gd name="connsiteY242" fmla="*/ 695325 h 1554955"/>
              <a:gd name="connsiteX243" fmla="*/ 95250 w 1495424"/>
              <a:gd name="connsiteY243" fmla="*/ 638175 h 1554955"/>
              <a:gd name="connsiteX244" fmla="*/ 140494 w 1495424"/>
              <a:gd name="connsiteY244" fmla="*/ 578643 h 1554955"/>
              <a:gd name="connsiteX245" fmla="*/ 169069 w 1495424"/>
              <a:gd name="connsiteY245" fmla="*/ 481012 h 1554955"/>
              <a:gd name="connsiteX246" fmla="*/ 140494 w 1495424"/>
              <a:gd name="connsiteY246" fmla="*/ 416718 h 1554955"/>
              <a:gd name="connsiteX247" fmla="*/ 109537 w 1495424"/>
              <a:gd name="connsiteY247" fmla="*/ 340518 h 1554955"/>
              <a:gd name="connsiteX248" fmla="*/ 35719 w 1495424"/>
              <a:gd name="connsiteY248" fmla="*/ 259556 h 1554955"/>
              <a:gd name="connsiteX249" fmla="*/ 0 w 1495424"/>
              <a:gd name="connsiteY249" fmla="*/ 190500 h 1554955"/>
              <a:gd name="connsiteX250" fmla="*/ 2381 w 1495424"/>
              <a:gd name="connsiteY250" fmla="*/ 130968 h 1554955"/>
              <a:gd name="connsiteX251" fmla="*/ 14287 w 1495424"/>
              <a:gd name="connsiteY251" fmla="*/ 57150 h 1554955"/>
              <a:gd name="connsiteX252" fmla="*/ 21431 w 1495424"/>
              <a:gd name="connsiteY252" fmla="*/ 11906 h 1554955"/>
              <a:gd name="connsiteX253" fmla="*/ 135731 w 1495424"/>
              <a:gd name="connsiteY253" fmla="*/ 0 h 1554955"/>
              <a:gd name="connsiteX254" fmla="*/ 278606 w 1495424"/>
              <a:gd name="connsiteY254" fmla="*/ 21431 h 1554955"/>
              <a:gd name="connsiteX255" fmla="*/ 450056 w 1495424"/>
              <a:gd name="connsiteY255" fmla="*/ 40481 h 1554955"/>
              <a:gd name="connsiteX256" fmla="*/ 542925 w 1495424"/>
              <a:gd name="connsiteY256" fmla="*/ 61912 h 1554955"/>
              <a:gd name="connsiteX257" fmla="*/ 623887 w 1495424"/>
              <a:gd name="connsiteY257"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14412 w 1495424"/>
              <a:gd name="connsiteY168" fmla="*/ 1371600 h 1554955"/>
              <a:gd name="connsiteX169" fmla="*/ 1057275 w 1495424"/>
              <a:gd name="connsiteY169" fmla="*/ 1357312 h 1554955"/>
              <a:gd name="connsiteX170" fmla="*/ 1121569 w 1495424"/>
              <a:gd name="connsiteY170" fmla="*/ 1350168 h 1554955"/>
              <a:gd name="connsiteX171" fmla="*/ 1145381 w 1495424"/>
              <a:gd name="connsiteY171" fmla="*/ 1376362 h 1554955"/>
              <a:gd name="connsiteX172" fmla="*/ 1162050 w 1495424"/>
              <a:gd name="connsiteY172" fmla="*/ 1357312 h 1554955"/>
              <a:gd name="connsiteX173" fmla="*/ 1202531 w 1495424"/>
              <a:gd name="connsiteY173" fmla="*/ 1354931 h 1554955"/>
              <a:gd name="connsiteX174" fmla="*/ 1233487 w 1495424"/>
              <a:gd name="connsiteY174" fmla="*/ 1350168 h 1554955"/>
              <a:gd name="connsiteX175" fmla="*/ 1269206 w 1495424"/>
              <a:gd name="connsiteY175" fmla="*/ 1390650 h 1554955"/>
              <a:gd name="connsiteX176" fmla="*/ 1331119 w 1495424"/>
              <a:gd name="connsiteY176" fmla="*/ 1431131 h 1554955"/>
              <a:gd name="connsiteX177" fmla="*/ 1385887 w 1495424"/>
              <a:gd name="connsiteY177" fmla="*/ 1443037 h 1554955"/>
              <a:gd name="connsiteX178" fmla="*/ 1407319 w 1495424"/>
              <a:gd name="connsiteY178" fmla="*/ 1466850 h 1554955"/>
              <a:gd name="connsiteX179" fmla="*/ 1433512 w 1495424"/>
              <a:gd name="connsiteY179" fmla="*/ 1507331 h 1554955"/>
              <a:gd name="connsiteX180" fmla="*/ 1495424 w 1495424"/>
              <a:gd name="connsiteY180" fmla="*/ 1554955 h 1554955"/>
              <a:gd name="connsiteX181" fmla="*/ 1440656 w 1495424"/>
              <a:gd name="connsiteY181" fmla="*/ 1550193 h 1554955"/>
              <a:gd name="connsiteX182" fmla="*/ 1419225 w 1495424"/>
              <a:gd name="connsiteY182" fmla="*/ 1519237 h 1554955"/>
              <a:gd name="connsiteX183" fmla="*/ 1400175 w 1495424"/>
              <a:gd name="connsiteY183" fmla="*/ 1488281 h 1554955"/>
              <a:gd name="connsiteX184" fmla="*/ 1364456 w 1495424"/>
              <a:gd name="connsiteY184" fmla="*/ 1457325 h 1554955"/>
              <a:gd name="connsiteX185" fmla="*/ 1297781 w 1495424"/>
              <a:gd name="connsiteY185" fmla="*/ 1443037 h 1554955"/>
              <a:gd name="connsiteX186" fmla="*/ 1271587 w 1495424"/>
              <a:gd name="connsiteY186" fmla="*/ 1423987 h 1554955"/>
              <a:gd name="connsiteX187" fmla="*/ 1240631 w 1495424"/>
              <a:gd name="connsiteY187" fmla="*/ 1393031 h 1554955"/>
              <a:gd name="connsiteX188" fmla="*/ 1214437 w 1495424"/>
              <a:gd name="connsiteY188" fmla="*/ 1378743 h 1554955"/>
              <a:gd name="connsiteX189" fmla="*/ 1188244 w 1495424"/>
              <a:gd name="connsiteY189" fmla="*/ 1407318 h 1554955"/>
              <a:gd name="connsiteX190" fmla="*/ 1164431 w 1495424"/>
              <a:gd name="connsiteY190" fmla="*/ 1447800 h 1554955"/>
              <a:gd name="connsiteX191" fmla="*/ 1131094 w 1495424"/>
              <a:gd name="connsiteY191" fmla="*/ 1466850 h 1554955"/>
              <a:gd name="connsiteX192" fmla="*/ 1107281 w 1495424"/>
              <a:gd name="connsiteY192" fmla="*/ 1462087 h 1554955"/>
              <a:gd name="connsiteX193" fmla="*/ 1109662 w 1495424"/>
              <a:gd name="connsiteY193" fmla="*/ 1438275 h 1554955"/>
              <a:gd name="connsiteX194" fmla="*/ 1102519 w 1495424"/>
              <a:gd name="connsiteY194" fmla="*/ 1402556 h 1554955"/>
              <a:gd name="connsiteX195" fmla="*/ 1088231 w 1495424"/>
              <a:gd name="connsiteY195" fmla="*/ 1383506 h 1554955"/>
              <a:gd name="connsiteX196" fmla="*/ 1052512 w 1495424"/>
              <a:gd name="connsiteY196" fmla="*/ 1400175 h 1554955"/>
              <a:gd name="connsiteX197" fmla="*/ 1012031 w 1495424"/>
              <a:gd name="connsiteY197" fmla="*/ 1419225 h 1554955"/>
              <a:gd name="connsiteX198" fmla="*/ 985837 w 1495424"/>
              <a:gd name="connsiteY198" fmla="*/ 1421606 h 1554955"/>
              <a:gd name="connsiteX199" fmla="*/ 971550 w 1495424"/>
              <a:gd name="connsiteY199" fmla="*/ 1388268 h 1554955"/>
              <a:gd name="connsiteX200" fmla="*/ 947737 w 1495424"/>
              <a:gd name="connsiteY200" fmla="*/ 1350168 h 1554955"/>
              <a:gd name="connsiteX201" fmla="*/ 900112 w 1495424"/>
              <a:gd name="connsiteY201" fmla="*/ 1366837 h 1554955"/>
              <a:gd name="connsiteX202" fmla="*/ 766762 w 1495424"/>
              <a:gd name="connsiteY202" fmla="*/ 1264443 h 1554955"/>
              <a:gd name="connsiteX203" fmla="*/ 754856 w 1495424"/>
              <a:gd name="connsiteY203" fmla="*/ 1223962 h 1554955"/>
              <a:gd name="connsiteX204" fmla="*/ 776287 w 1495424"/>
              <a:gd name="connsiteY204" fmla="*/ 1195387 h 1554955"/>
              <a:gd name="connsiteX205" fmla="*/ 835819 w 1495424"/>
              <a:gd name="connsiteY205" fmla="*/ 1190625 h 1554955"/>
              <a:gd name="connsiteX206" fmla="*/ 842962 w 1495424"/>
              <a:gd name="connsiteY206" fmla="*/ 1173956 h 1554955"/>
              <a:gd name="connsiteX207" fmla="*/ 833437 w 1495424"/>
              <a:gd name="connsiteY207" fmla="*/ 1138237 h 1554955"/>
              <a:gd name="connsiteX208" fmla="*/ 809625 w 1495424"/>
              <a:gd name="connsiteY208" fmla="*/ 1123950 h 1554955"/>
              <a:gd name="connsiteX209" fmla="*/ 757237 w 1495424"/>
              <a:gd name="connsiteY209" fmla="*/ 1162050 h 1554955"/>
              <a:gd name="connsiteX210" fmla="*/ 707231 w 1495424"/>
              <a:gd name="connsiteY210" fmla="*/ 1164431 h 1554955"/>
              <a:gd name="connsiteX211" fmla="*/ 676275 w 1495424"/>
              <a:gd name="connsiteY211" fmla="*/ 1152525 h 1554955"/>
              <a:gd name="connsiteX212" fmla="*/ 681037 w 1495424"/>
              <a:gd name="connsiteY212" fmla="*/ 1123950 h 1554955"/>
              <a:gd name="connsiteX213" fmla="*/ 697706 w 1495424"/>
              <a:gd name="connsiteY213" fmla="*/ 1095375 h 1554955"/>
              <a:gd name="connsiteX214" fmla="*/ 707231 w 1495424"/>
              <a:gd name="connsiteY214" fmla="*/ 1059656 h 1554955"/>
              <a:gd name="connsiteX215" fmla="*/ 650081 w 1495424"/>
              <a:gd name="connsiteY215" fmla="*/ 1073943 h 1554955"/>
              <a:gd name="connsiteX216" fmla="*/ 597694 w 1495424"/>
              <a:gd name="connsiteY216" fmla="*/ 1057275 h 1554955"/>
              <a:gd name="connsiteX217" fmla="*/ 554831 w 1495424"/>
              <a:gd name="connsiteY217" fmla="*/ 1035843 h 1554955"/>
              <a:gd name="connsiteX218" fmla="*/ 511969 w 1495424"/>
              <a:gd name="connsiteY218" fmla="*/ 1016793 h 1554955"/>
              <a:gd name="connsiteX219" fmla="*/ 478631 w 1495424"/>
              <a:gd name="connsiteY219" fmla="*/ 1031081 h 1554955"/>
              <a:gd name="connsiteX220" fmla="*/ 440531 w 1495424"/>
              <a:gd name="connsiteY220" fmla="*/ 1033462 h 1554955"/>
              <a:gd name="connsiteX221" fmla="*/ 423862 w 1495424"/>
              <a:gd name="connsiteY221" fmla="*/ 1004887 h 1554955"/>
              <a:gd name="connsiteX222" fmla="*/ 390525 w 1495424"/>
              <a:gd name="connsiteY222" fmla="*/ 997743 h 1554955"/>
              <a:gd name="connsiteX223" fmla="*/ 333375 w 1495424"/>
              <a:gd name="connsiteY223" fmla="*/ 976312 h 1554955"/>
              <a:gd name="connsiteX224" fmla="*/ 285750 w 1495424"/>
              <a:gd name="connsiteY224" fmla="*/ 962025 h 1554955"/>
              <a:gd name="connsiteX225" fmla="*/ 261937 w 1495424"/>
              <a:gd name="connsiteY225" fmla="*/ 942975 h 1554955"/>
              <a:gd name="connsiteX226" fmla="*/ 259556 w 1495424"/>
              <a:gd name="connsiteY226" fmla="*/ 897731 h 1554955"/>
              <a:gd name="connsiteX227" fmla="*/ 269081 w 1495424"/>
              <a:gd name="connsiteY227" fmla="*/ 862012 h 1554955"/>
              <a:gd name="connsiteX228" fmla="*/ 257175 w 1495424"/>
              <a:gd name="connsiteY228" fmla="*/ 852487 h 1554955"/>
              <a:gd name="connsiteX229" fmla="*/ 233362 w 1495424"/>
              <a:gd name="connsiteY229" fmla="*/ 923925 h 1554955"/>
              <a:gd name="connsiteX230" fmla="*/ 226219 w 1495424"/>
              <a:gd name="connsiteY230" fmla="*/ 854868 h 1554955"/>
              <a:gd name="connsiteX231" fmla="*/ 226219 w 1495424"/>
              <a:gd name="connsiteY231" fmla="*/ 854868 h 1554955"/>
              <a:gd name="connsiteX232" fmla="*/ 207169 w 1495424"/>
              <a:gd name="connsiteY232" fmla="*/ 885825 h 1554955"/>
              <a:gd name="connsiteX233" fmla="*/ 173831 w 1495424"/>
              <a:gd name="connsiteY233" fmla="*/ 838200 h 1554955"/>
              <a:gd name="connsiteX234" fmla="*/ 154781 w 1495424"/>
              <a:gd name="connsiteY234" fmla="*/ 871537 h 1554955"/>
              <a:gd name="connsiteX235" fmla="*/ 100012 w 1495424"/>
              <a:gd name="connsiteY235" fmla="*/ 866775 h 1554955"/>
              <a:gd name="connsiteX236" fmla="*/ 107156 w 1495424"/>
              <a:gd name="connsiteY236" fmla="*/ 831056 h 1554955"/>
              <a:gd name="connsiteX237" fmla="*/ 54769 w 1495424"/>
              <a:gd name="connsiteY237" fmla="*/ 819150 h 1554955"/>
              <a:gd name="connsiteX238" fmla="*/ 26194 w 1495424"/>
              <a:gd name="connsiteY238" fmla="*/ 804862 h 1554955"/>
              <a:gd name="connsiteX239" fmla="*/ 80962 w 1495424"/>
              <a:gd name="connsiteY239" fmla="*/ 788193 h 1554955"/>
              <a:gd name="connsiteX240" fmla="*/ 76200 w 1495424"/>
              <a:gd name="connsiteY240" fmla="*/ 754856 h 1554955"/>
              <a:gd name="connsiteX241" fmla="*/ 42862 w 1495424"/>
              <a:gd name="connsiteY241" fmla="*/ 745331 h 1554955"/>
              <a:gd name="connsiteX242" fmla="*/ 0 w 1495424"/>
              <a:gd name="connsiteY242" fmla="*/ 728662 h 1554955"/>
              <a:gd name="connsiteX243" fmla="*/ 26194 w 1495424"/>
              <a:gd name="connsiteY243" fmla="*/ 695325 h 1554955"/>
              <a:gd name="connsiteX244" fmla="*/ 95250 w 1495424"/>
              <a:gd name="connsiteY244" fmla="*/ 638175 h 1554955"/>
              <a:gd name="connsiteX245" fmla="*/ 140494 w 1495424"/>
              <a:gd name="connsiteY245" fmla="*/ 578643 h 1554955"/>
              <a:gd name="connsiteX246" fmla="*/ 169069 w 1495424"/>
              <a:gd name="connsiteY246" fmla="*/ 481012 h 1554955"/>
              <a:gd name="connsiteX247" fmla="*/ 140494 w 1495424"/>
              <a:gd name="connsiteY247" fmla="*/ 416718 h 1554955"/>
              <a:gd name="connsiteX248" fmla="*/ 109537 w 1495424"/>
              <a:gd name="connsiteY248" fmla="*/ 340518 h 1554955"/>
              <a:gd name="connsiteX249" fmla="*/ 35719 w 1495424"/>
              <a:gd name="connsiteY249" fmla="*/ 259556 h 1554955"/>
              <a:gd name="connsiteX250" fmla="*/ 0 w 1495424"/>
              <a:gd name="connsiteY250" fmla="*/ 190500 h 1554955"/>
              <a:gd name="connsiteX251" fmla="*/ 2381 w 1495424"/>
              <a:gd name="connsiteY251" fmla="*/ 130968 h 1554955"/>
              <a:gd name="connsiteX252" fmla="*/ 14287 w 1495424"/>
              <a:gd name="connsiteY252" fmla="*/ 57150 h 1554955"/>
              <a:gd name="connsiteX253" fmla="*/ 21431 w 1495424"/>
              <a:gd name="connsiteY253" fmla="*/ 11906 h 1554955"/>
              <a:gd name="connsiteX254" fmla="*/ 135731 w 1495424"/>
              <a:gd name="connsiteY254" fmla="*/ 0 h 1554955"/>
              <a:gd name="connsiteX255" fmla="*/ 278606 w 1495424"/>
              <a:gd name="connsiteY255" fmla="*/ 21431 h 1554955"/>
              <a:gd name="connsiteX256" fmla="*/ 450056 w 1495424"/>
              <a:gd name="connsiteY256" fmla="*/ 40481 h 1554955"/>
              <a:gd name="connsiteX257" fmla="*/ 542925 w 1495424"/>
              <a:gd name="connsiteY257" fmla="*/ 61912 h 1554955"/>
              <a:gd name="connsiteX258" fmla="*/ 623887 w 1495424"/>
              <a:gd name="connsiteY258"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14412 w 1495424"/>
              <a:gd name="connsiteY168" fmla="*/ 1371600 h 1554955"/>
              <a:gd name="connsiteX169" fmla="*/ 1057275 w 1495424"/>
              <a:gd name="connsiteY169" fmla="*/ 1357312 h 1554955"/>
              <a:gd name="connsiteX170" fmla="*/ 1121569 w 1495424"/>
              <a:gd name="connsiteY170" fmla="*/ 1350168 h 1554955"/>
              <a:gd name="connsiteX171" fmla="*/ 1145381 w 1495424"/>
              <a:gd name="connsiteY171" fmla="*/ 1376362 h 1554955"/>
              <a:gd name="connsiteX172" fmla="*/ 1162050 w 1495424"/>
              <a:gd name="connsiteY172" fmla="*/ 1357312 h 1554955"/>
              <a:gd name="connsiteX173" fmla="*/ 1202531 w 1495424"/>
              <a:gd name="connsiteY173" fmla="*/ 1354931 h 1554955"/>
              <a:gd name="connsiteX174" fmla="*/ 1233487 w 1495424"/>
              <a:gd name="connsiteY174" fmla="*/ 1350168 h 1554955"/>
              <a:gd name="connsiteX175" fmla="*/ 1269206 w 1495424"/>
              <a:gd name="connsiteY175" fmla="*/ 1390650 h 1554955"/>
              <a:gd name="connsiteX176" fmla="*/ 1331119 w 1495424"/>
              <a:gd name="connsiteY176" fmla="*/ 1431131 h 1554955"/>
              <a:gd name="connsiteX177" fmla="*/ 1385887 w 1495424"/>
              <a:gd name="connsiteY177" fmla="*/ 1443037 h 1554955"/>
              <a:gd name="connsiteX178" fmla="*/ 1407319 w 1495424"/>
              <a:gd name="connsiteY178" fmla="*/ 1466850 h 1554955"/>
              <a:gd name="connsiteX179" fmla="*/ 1433512 w 1495424"/>
              <a:gd name="connsiteY179" fmla="*/ 1507331 h 1554955"/>
              <a:gd name="connsiteX180" fmla="*/ 1495424 w 1495424"/>
              <a:gd name="connsiteY180" fmla="*/ 1554955 h 1554955"/>
              <a:gd name="connsiteX181" fmla="*/ 1440656 w 1495424"/>
              <a:gd name="connsiteY181" fmla="*/ 1550193 h 1554955"/>
              <a:gd name="connsiteX182" fmla="*/ 1419225 w 1495424"/>
              <a:gd name="connsiteY182" fmla="*/ 1519237 h 1554955"/>
              <a:gd name="connsiteX183" fmla="*/ 1400175 w 1495424"/>
              <a:gd name="connsiteY183" fmla="*/ 1488281 h 1554955"/>
              <a:gd name="connsiteX184" fmla="*/ 1364456 w 1495424"/>
              <a:gd name="connsiteY184" fmla="*/ 1457325 h 1554955"/>
              <a:gd name="connsiteX185" fmla="*/ 1297781 w 1495424"/>
              <a:gd name="connsiteY185" fmla="*/ 1443037 h 1554955"/>
              <a:gd name="connsiteX186" fmla="*/ 1271587 w 1495424"/>
              <a:gd name="connsiteY186" fmla="*/ 1423987 h 1554955"/>
              <a:gd name="connsiteX187" fmla="*/ 1240631 w 1495424"/>
              <a:gd name="connsiteY187" fmla="*/ 1393031 h 1554955"/>
              <a:gd name="connsiteX188" fmla="*/ 1214437 w 1495424"/>
              <a:gd name="connsiteY188" fmla="*/ 1378743 h 1554955"/>
              <a:gd name="connsiteX189" fmla="*/ 1188244 w 1495424"/>
              <a:gd name="connsiteY189" fmla="*/ 1407318 h 1554955"/>
              <a:gd name="connsiteX190" fmla="*/ 1164431 w 1495424"/>
              <a:gd name="connsiteY190" fmla="*/ 1447800 h 1554955"/>
              <a:gd name="connsiteX191" fmla="*/ 1131094 w 1495424"/>
              <a:gd name="connsiteY191" fmla="*/ 1466850 h 1554955"/>
              <a:gd name="connsiteX192" fmla="*/ 1107281 w 1495424"/>
              <a:gd name="connsiteY192" fmla="*/ 1462087 h 1554955"/>
              <a:gd name="connsiteX193" fmla="*/ 1109662 w 1495424"/>
              <a:gd name="connsiteY193" fmla="*/ 1438275 h 1554955"/>
              <a:gd name="connsiteX194" fmla="*/ 1102519 w 1495424"/>
              <a:gd name="connsiteY194" fmla="*/ 1402556 h 1554955"/>
              <a:gd name="connsiteX195" fmla="*/ 1088231 w 1495424"/>
              <a:gd name="connsiteY195" fmla="*/ 1383506 h 1554955"/>
              <a:gd name="connsiteX196" fmla="*/ 1052512 w 1495424"/>
              <a:gd name="connsiteY196" fmla="*/ 1400175 h 1554955"/>
              <a:gd name="connsiteX197" fmla="*/ 1012031 w 1495424"/>
              <a:gd name="connsiteY197" fmla="*/ 1419225 h 1554955"/>
              <a:gd name="connsiteX198" fmla="*/ 985837 w 1495424"/>
              <a:gd name="connsiteY198" fmla="*/ 1421606 h 1554955"/>
              <a:gd name="connsiteX199" fmla="*/ 971550 w 1495424"/>
              <a:gd name="connsiteY199" fmla="*/ 1388268 h 1554955"/>
              <a:gd name="connsiteX200" fmla="*/ 947737 w 1495424"/>
              <a:gd name="connsiteY200" fmla="*/ 1350168 h 1554955"/>
              <a:gd name="connsiteX201" fmla="*/ 900112 w 1495424"/>
              <a:gd name="connsiteY201" fmla="*/ 1366837 h 1554955"/>
              <a:gd name="connsiteX202" fmla="*/ 766762 w 1495424"/>
              <a:gd name="connsiteY202" fmla="*/ 1264443 h 1554955"/>
              <a:gd name="connsiteX203" fmla="*/ 754856 w 1495424"/>
              <a:gd name="connsiteY203" fmla="*/ 1223962 h 1554955"/>
              <a:gd name="connsiteX204" fmla="*/ 776287 w 1495424"/>
              <a:gd name="connsiteY204" fmla="*/ 1195387 h 1554955"/>
              <a:gd name="connsiteX205" fmla="*/ 835819 w 1495424"/>
              <a:gd name="connsiteY205" fmla="*/ 1190625 h 1554955"/>
              <a:gd name="connsiteX206" fmla="*/ 842962 w 1495424"/>
              <a:gd name="connsiteY206" fmla="*/ 1173956 h 1554955"/>
              <a:gd name="connsiteX207" fmla="*/ 833437 w 1495424"/>
              <a:gd name="connsiteY207" fmla="*/ 1138237 h 1554955"/>
              <a:gd name="connsiteX208" fmla="*/ 809625 w 1495424"/>
              <a:gd name="connsiteY208" fmla="*/ 1123950 h 1554955"/>
              <a:gd name="connsiteX209" fmla="*/ 757237 w 1495424"/>
              <a:gd name="connsiteY209" fmla="*/ 1162050 h 1554955"/>
              <a:gd name="connsiteX210" fmla="*/ 707231 w 1495424"/>
              <a:gd name="connsiteY210" fmla="*/ 1164431 h 1554955"/>
              <a:gd name="connsiteX211" fmla="*/ 676275 w 1495424"/>
              <a:gd name="connsiteY211" fmla="*/ 1152525 h 1554955"/>
              <a:gd name="connsiteX212" fmla="*/ 681037 w 1495424"/>
              <a:gd name="connsiteY212" fmla="*/ 1123950 h 1554955"/>
              <a:gd name="connsiteX213" fmla="*/ 697706 w 1495424"/>
              <a:gd name="connsiteY213" fmla="*/ 1095375 h 1554955"/>
              <a:gd name="connsiteX214" fmla="*/ 707231 w 1495424"/>
              <a:gd name="connsiteY214" fmla="*/ 1059656 h 1554955"/>
              <a:gd name="connsiteX215" fmla="*/ 650081 w 1495424"/>
              <a:gd name="connsiteY215" fmla="*/ 1073943 h 1554955"/>
              <a:gd name="connsiteX216" fmla="*/ 597694 w 1495424"/>
              <a:gd name="connsiteY216" fmla="*/ 1057275 h 1554955"/>
              <a:gd name="connsiteX217" fmla="*/ 554831 w 1495424"/>
              <a:gd name="connsiteY217" fmla="*/ 1035843 h 1554955"/>
              <a:gd name="connsiteX218" fmla="*/ 511969 w 1495424"/>
              <a:gd name="connsiteY218" fmla="*/ 1016793 h 1554955"/>
              <a:gd name="connsiteX219" fmla="*/ 478631 w 1495424"/>
              <a:gd name="connsiteY219" fmla="*/ 1031081 h 1554955"/>
              <a:gd name="connsiteX220" fmla="*/ 440531 w 1495424"/>
              <a:gd name="connsiteY220" fmla="*/ 1033462 h 1554955"/>
              <a:gd name="connsiteX221" fmla="*/ 423862 w 1495424"/>
              <a:gd name="connsiteY221" fmla="*/ 1004887 h 1554955"/>
              <a:gd name="connsiteX222" fmla="*/ 390525 w 1495424"/>
              <a:gd name="connsiteY222" fmla="*/ 997743 h 1554955"/>
              <a:gd name="connsiteX223" fmla="*/ 333375 w 1495424"/>
              <a:gd name="connsiteY223" fmla="*/ 976312 h 1554955"/>
              <a:gd name="connsiteX224" fmla="*/ 285750 w 1495424"/>
              <a:gd name="connsiteY224" fmla="*/ 962025 h 1554955"/>
              <a:gd name="connsiteX225" fmla="*/ 261937 w 1495424"/>
              <a:gd name="connsiteY225" fmla="*/ 942975 h 1554955"/>
              <a:gd name="connsiteX226" fmla="*/ 259556 w 1495424"/>
              <a:gd name="connsiteY226" fmla="*/ 897731 h 1554955"/>
              <a:gd name="connsiteX227" fmla="*/ 269081 w 1495424"/>
              <a:gd name="connsiteY227" fmla="*/ 862012 h 1554955"/>
              <a:gd name="connsiteX228" fmla="*/ 257175 w 1495424"/>
              <a:gd name="connsiteY228" fmla="*/ 852487 h 1554955"/>
              <a:gd name="connsiteX229" fmla="*/ 233362 w 1495424"/>
              <a:gd name="connsiteY229" fmla="*/ 923925 h 1554955"/>
              <a:gd name="connsiteX230" fmla="*/ 226219 w 1495424"/>
              <a:gd name="connsiteY230" fmla="*/ 854868 h 1554955"/>
              <a:gd name="connsiteX231" fmla="*/ 226219 w 1495424"/>
              <a:gd name="connsiteY231" fmla="*/ 854868 h 1554955"/>
              <a:gd name="connsiteX232" fmla="*/ 207169 w 1495424"/>
              <a:gd name="connsiteY232" fmla="*/ 885825 h 1554955"/>
              <a:gd name="connsiteX233" fmla="*/ 173831 w 1495424"/>
              <a:gd name="connsiteY233" fmla="*/ 838200 h 1554955"/>
              <a:gd name="connsiteX234" fmla="*/ 154781 w 1495424"/>
              <a:gd name="connsiteY234" fmla="*/ 871537 h 1554955"/>
              <a:gd name="connsiteX235" fmla="*/ 100012 w 1495424"/>
              <a:gd name="connsiteY235" fmla="*/ 866775 h 1554955"/>
              <a:gd name="connsiteX236" fmla="*/ 107156 w 1495424"/>
              <a:gd name="connsiteY236" fmla="*/ 831056 h 1554955"/>
              <a:gd name="connsiteX237" fmla="*/ 54769 w 1495424"/>
              <a:gd name="connsiteY237" fmla="*/ 819150 h 1554955"/>
              <a:gd name="connsiteX238" fmla="*/ 26194 w 1495424"/>
              <a:gd name="connsiteY238" fmla="*/ 804862 h 1554955"/>
              <a:gd name="connsiteX239" fmla="*/ 80962 w 1495424"/>
              <a:gd name="connsiteY239" fmla="*/ 788193 h 1554955"/>
              <a:gd name="connsiteX240" fmla="*/ 76200 w 1495424"/>
              <a:gd name="connsiteY240" fmla="*/ 754856 h 1554955"/>
              <a:gd name="connsiteX241" fmla="*/ 42862 w 1495424"/>
              <a:gd name="connsiteY241" fmla="*/ 745331 h 1554955"/>
              <a:gd name="connsiteX242" fmla="*/ 0 w 1495424"/>
              <a:gd name="connsiteY242" fmla="*/ 728662 h 1554955"/>
              <a:gd name="connsiteX243" fmla="*/ 26194 w 1495424"/>
              <a:gd name="connsiteY243" fmla="*/ 695325 h 1554955"/>
              <a:gd name="connsiteX244" fmla="*/ 95250 w 1495424"/>
              <a:gd name="connsiteY244" fmla="*/ 638175 h 1554955"/>
              <a:gd name="connsiteX245" fmla="*/ 140494 w 1495424"/>
              <a:gd name="connsiteY245" fmla="*/ 578643 h 1554955"/>
              <a:gd name="connsiteX246" fmla="*/ 169069 w 1495424"/>
              <a:gd name="connsiteY246" fmla="*/ 481012 h 1554955"/>
              <a:gd name="connsiteX247" fmla="*/ 140494 w 1495424"/>
              <a:gd name="connsiteY247" fmla="*/ 416718 h 1554955"/>
              <a:gd name="connsiteX248" fmla="*/ 109537 w 1495424"/>
              <a:gd name="connsiteY248" fmla="*/ 340518 h 1554955"/>
              <a:gd name="connsiteX249" fmla="*/ 35719 w 1495424"/>
              <a:gd name="connsiteY249" fmla="*/ 259556 h 1554955"/>
              <a:gd name="connsiteX250" fmla="*/ 0 w 1495424"/>
              <a:gd name="connsiteY250" fmla="*/ 190500 h 1554955"/>
              <a:gd name="connsiteX251" fmla="*/ 2381 w 1495424"/>
              <a:gd name="connsiteY251" fmla="*/ 130968 h 1554955"/>
              <a:gd name="connsiteX252" fmla="*/ 14287 w 1495424"/>
              <a:gd name="connsiteY252" fmla="*/ 57150 h 1554955"/>
              <a:gd name="connsiteX253" fmla="*/ 21431 w 1495424"/>
              <a:gd name="connsiteY253" fmla="*/ 11906 h 1554955"/>
              <a:gd name="connsiteX254" fmla="*/ 135731 w 1495424"/>
              <a:gd name="connsiteY254" fmla="*/ 0 h 1554955"/>
              <a:gd name="connsiteX255" fmla="*/ 278606 w 1495424"/>
              <a:gd name="connsiteY255" fmla="*/ 21431 h 1554955"/>
              <a:gd name="connsiteX256" fmla="*/ 450056 w 1495424"/>
              <a:gd name="connsiteY256" fmla="*/ 40481 h 1554955"/>
              <a:gd name="connsiteX257" fmla="*/ 542925 w 1495424"/>
              <a:gd name="connsiteY257" fmla="*/ 61912 h 1554955"/>
              <a:gd name="connsiteX258" fmla="*/ 623887 w 1495424"/>
              <a:gd name="connsiteY258"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1014412 w 1495424"/>
              <a:gd name="connsiteY168" fmla="*/ 1371600 h 1554955"/>
              <a:gd name="connsiteX169" fmla="*/ 1057275 w 1495424"/>
              <a:gd name="connsiteY169" fmla="*/ 1357312 h 1554955"/>
              <a:gd name="connsiteX170" fmla="*/ 1121569 w 1495424"/>
              <a:gd name="connsiteY170" fmla="*/ 1350168 h 1554955"/>
              <a:gd name="connsiteX171" fmla="*/ 1145381 w 1495424"/>
              <a:gd name="connsiteY171" fmla="*/ 1376362 h 1554955"/>
              <a:gd name="connsiteX172" fmla="*/ 1162050 w 1495424"/>
              <a:gd name="connsiteY172" fmla="*/ 1357312 h 1554955"/>
              <a:gd name="connsiteX173" fmla="*/ 1202531 w 1495424"/>
              <a:gd name="connsiteY173" fmla="*/ 1354931 h 1554955"/>
              <a:gd name="connsiteX174" fmla="*/ 1233487 w 1495424"/>
              <a:gd name="connsiteY174" fmla="*/ 1350168 h 1554955"/>
              <a:gd name="connsiteX175" fmla="*/ 1269206 w 1495424"/>
              <a:gd name="connsiteY175" fmla="*/ 1390650 h 1554955"/>
              <a:gd name="connsiteX176" fmla="*/ 1331119 w 1495424"/>
              <a:gd name="connsiteY176" fmla="*/ 1431131 h 1554955"/>
              <a:gd name="connsiteX177" fmla="*/ 1385887 w 1495424"/>
              <a:gd name="connsiteY177" fmla="*/ 1443037 h 1554955"/>
              <a:gd name="connsiteX178" fmla="*/ 1407319 w 1495424"/>
              <a:gd name="connsiteY178" fmla="*/ 1466850 h 1554955"/>
              <a:gd name="connsiteX179" fmla="*/ 1433512 w 1495424"/>
              <a:gd name="connsiteY179" fmla="*/ 1507331 h 1554955"/>
              <a:gd name="connsiteX180" fmla="*/ 1495424 w 1495424"/>
              <a:gd name="connsiteY180" fmla="*/ 1554955 h 1554955"/>
              <a:gd name="connsiteX181" fmla="*/ 1440656 w 1495424"/>
              <a:gd name="connsiteY181" fmla="*/ 1550193 h 1554955"/>
              <a:gd name="connsiteX182" fmla="*/ 1419225 w 1495424"/>
              <a:gd name="connsiteY182" fmla="*/ 1519237 h 1554955"/>
              <a:gd name="connsiteX183" fmla="*/ 1400175 w 1495424"/>
              <a:gd name="connsiteY183" fmla="*/ 1488281 h 1554955"/>
              <a:gd name="connsiteX184" fmla="*/ 1364456 w 1495424"/>
              <a:gd name="connsiteY184" fmla="*/ 1457325 h 1554955"/>
              <a:gd name="connsiteX185" fmla="*/ 1297781 w 1495424"/>
              <a:gd name="connsiteY185" fmla="*/ 1443037 h 1554955"/>
              <a:gd name="connsiteX186" fmla="*/ 1271587 w 1495424"/>
              <a:gd name="connsiteY186" fmla="*/ 1423987 h 1554955"/>
              <a:gd name="connsiteX187" fmla="*/ 1240631 w 1495424"/>
              <a:gd name="connsiteY187" fmla="*/ 1393031 h 1554955"/>
              <a:gd name="connsiteX188" fmla="*/ 1214437 w 1495424"/>
              <a:gd name="connsiteY188" fmla="*/ 1378743 h 1554955"/>
              <a:gd name="connsiteX189" fmla="*/ 1188244 w 1495424"/>
              <a:gd name="connsiteY189" fmla="*/ 1407318 h 1554955"/>
              <a:gd name="connsiteX190" fmla="*/ 1164431 w 1495424"/>
              <a:gd name="connsiteY190" fmla="*/ 1447800 h 1554955"/>
              <a:gd name="connsiteX191" fmla="*/ 1131094 w 1495424"/>
              <a:gd name="connsiteY191" fmla="*/ 1466850 h 1554955"/>
              <a:gd name="connsiteX192" fmla="*/ 1107281 w 1495424"/>
              <a:gd name="connsiteY192" fmla="*/ 1462087 h 1554955"/>
              <a:gd name="connsiteX193" fmla="*/ 1109662 w 1495424"/>
              <a:gd name="connsiteY193" fmla="*/ 1438275 h 1554955"/>
              <a:gd name="connsiteX194" fmla="*/ 1102519 w 1495424"/>
              <a:gd name="connsiteY194" fmla="*/ 1402556 h 1554955"/>
              <a:gd name="connsiteX195" fmla="*/ 1088231 w 1495424"/>
              <a:gd name="connsiteY195" fmla="*/ 1383506 h 1554955"/>
              <a:gd name="connsiteX196" fmla="*/ 1052512 w 1495424"/>
              <a:gd name="connsiteY196" fmla="*/ 1400175 h 1554955"/>
              <a:gd name="connsiteX197" fmla="*/ 1012031 w 1495424"/>
              <a:gd name="connsiteY197" fmla="*/ 1419225 h 1554955"/>
              <a:gd name="connsiteX198" fmla="*/ 985837 w 1495424"/>
              <a:gd name="connsiteY198" fmla="*/ 1421606 h 1554955"/>
              <a:gd name="connsiteX199" fmla="*/ 971550 w 1495424"/>
              <a:gd name="connsiteY199" fmla="*/ 1388268 h 1554955"/>
              <a:gd name="connsiteX200" fmla="*/ 947737 w 1495424"/>
              <a:gd name="connsiteY200" fmla="*/ 1350168 h 1554955"/>
              <a:gd name="connsiteX201" fmla="*/ 900112 w 1495424"/>
              <a:gd name="connsiteY201" fmla="*/ 1366837 h 1554955"/>
              <a:gd name="connsiteX202" fmla="*/ 766762 w 1495424"/>
              <a:gd name="connsiteY202" fmla="*/ 1264443 h 1554955"/>
              <a:gd name="connsiteX203" fmla="*/ 754856 w 1495424"/>
              <a:gd name="connsiteY203" fmla="*/ 1223962 h 1554955"/>
              <a:gd name="connsiteX204" fmla="*/ 776287 w 1495424"/>
              <a:gd name="connsiteY204" fmla="*/ 1195387 h 1554955"/>
              <a:gd name="connsiteX205" fmla="*/ 835819 w 1495424"/>
              <a:gd name="connsiteY205" fmla="*/ 1190625 h 1554955"/>
              <a:gd name="connsiteX206" fmla="*/ 842962 w 1495424"/>
              <a:gd name="connsiteY206" fmla="*/ 1173956 h 1554955"/>
              <a:gd name="connsiteX207" fmla="*/ 833437 w 1495424"/>
              <a:gd name="connsiteY207" fmla="*/ 1138237 h 1554955"/>
              <a:gd name="connsiteX208" fmla="*/ 809625 w 1495424"/>
              <a:gd name="connsiteY208" fmla="*/ 1123950 h 1554955"/>
              <a:gd name="connsiteX209" fmla="*/ 757237 w 1495424"/>
              <a:gd name="connsiteY209" fmla="*/ 1162050 h 1554955"/>
              <a:gd name="connsiteX210" fmla="*/ 707231 w 1495424"/>
              <a:gd name="connsiteY210" fmla="*/ 1164431 h 1554955"/>
              <a:gd name="connsiteX211" fmla="*/ 676275 w 1495424"/>
              <a:gd name="connsiteY211" fmla="*/ 1152525 h 1554955"/>
              <a:gd name="connsiteX212" fmla="*/ 681037 w 1495424"/>
              <a:gd name="connsiteY212" fmla="*/ 1123950 h 1554955"/>
              <a:gd name="connsiteX213" fmla="*/ 697706 w 1495424"/>
              <a:gd name="connsiteY213" fmla="*/ 1095375 h 1554955"/>
              <a:gd name="connsiteX214" fmla="*/ 707231 w 1495424"/>
              <a:gd name="connsiteY214" fmla="*/ 1059656 h 1554955"/>
              <a:gd name="connsiteX215" fmla="*/ 650081 w 1495424"/>
              <a:gd name="connsiteY215" fmla="*/ 1073943 h 1554955"/>
              <a:gd name="connsiteX216" fmla="*/ 597694 w 1495424"/>
              <a:gd name="connsiteY216" fmla="*/ 1057275 h 1554955"/>
              <a:gd name="connsiteX217" fmla="*/ 554831 w 1495424"/>
              <a:gd name="connsiteY217" fmla="*/ 1035843 h 1554955"/>
              <a:gd name="connsiteX218" fmla="*/ 511969 w 1495424"/>
              <a:gd name="connsiteY218" fmla="*/ 1016793 h 1554955"/>
              <a:gd name="connsiteX219" fmla="*/ 478631 w 1495424"/>
              <a:gd name="connsiteY219" fmla="*/ 1031081 h 1554955"/>
              <a:gd name="connsiteX220" fmla="*/ 440531 w 1495424"/>
              <a:gd name="connsiteY220" fmla="*/ 1033462 h 1554955"/>
              <a:gd name="connsiteX221" fmla="*/ 423862 w 1495424"/>
              <a:gd name="connsiteY221" fmla="*/ 1004887 h 1554955"/>
              <a:gd name="connsiteX222" fmla="*/ 390525 w 1495424"/>
              <a:gd name="connsiteY222" fmla="*/ 997743 h 1554955"/>
              <a:gd name="connsiteX223" fmla="*/ 333375 w 1495424"/>
              <a:gd name="connsiteY223" fmla="*/ 976312 h 1554955"/>
              <a:gd name="connsiteX224" fmla="*/ 285750 w 1495424"/>
              <a:gd name="connsiteY224" fmla="*/ 962025 h 1554955"/>
              <a:gd name="connsiteX225" fmla="*/ 261937 w 1495424"/>
              <a:gd name="connsiteY225" fmla="*/ 942975 h 1554955"/>
              <a:gd name="connsiteX226" fmla="*/ 259556 w 1495424"/>
              <a:gd name="connsiteY226" fmla="*/ 897731 h 1554955"/>
              <a:gd name="connsiteX227" fmla="*/ 269081 w 1495424"/>
              <a:gd name="connsiteY227" fmla="*/ 862012 h 1554955"/>
              <a:gd name="connsiteX228" fmla="*/ 257175 w 1495424"/>
              <a:gd name="connsiteY228" fmla="*/ 852487 h 1554955"/>
              <a:gd name="connsiteX229" fmla="*/ 233362 w 1495424"/>
              <a:gd name="connsiteY229" fmla="*/ 923925 h 1554955"/>
              <a:gd name="connsiteX230" fmla="*/ 226219 w 1495424"/>
              <a:gd name="connsiteY230" fmla="*/ 854868 h 1554955"/>
              <a:gd name="connsiteX231" fmla="*/ 226219 w 1495424"/>
              <a:gd name="connsiteY231" fmla="*/ 854868 h 1554955"/>
              <a:gd name="connsiteX232" fmla="*/ 207169 w 1495424"/>
              <a:gd name="connsiteY232" fmla="*/ 885825 h 1554955"/>
              <a:gd name="connsiteX233" fmla="*/ 173831 w 1495424"/>
              <a:gd name="connsiteY233" fmla="*/ 838200 h 1554955"/>
              <a:gd name="connsiteX234" fmla="*/ 154781 w 1495424"/>
              <a:gd name="connsiteY234" fmla="*/ 871537 h 1554955"/>
              <a:gd name="connsiteX235" fmla="*/ 100012 w 1495424"/>
              <a:gd name="connsiteY235" fmla="*/ 866775 h 1554955"/>
              <a:gd name="connsiteX236" fmla="*/ 107156 w 1495424"/>
              <a:gd name="connsiteY236" fmla="*/ 831056 h 1554955"/>
              <a:gd name="connsiteX237" fmla="*/ 54769 w 1495424"/>
              <a:gd name="connsiteY237" fmla="*/ 819150 h 1554955"/>
              <a:gd name="connsiteX238" fmla="*/ 26194 w 1495424"/>
              <a:gd name="connsiteY238" fmla="*/ 804862 h 1554955"/>
              <a:gd name="connsiteX239" fmla="*/ 80962 w 1495424"/>
              <a:gd name="connsiteY239" fmla="*/ 788193 h 1554955"/>
              <a:gd name="connsiteX240" fmla="*/ 76200 w 1495424"/>
              <a:gd name="connsiteY240" fmla="*/ 754856 h 1554955"/>
              <a:gd name="connsiteX241" fmla="*/ 42862 w 1495424"/>
              <a:gd name="connsiteY241" fmla="*/ 745331 h 1554955"/>
              <a:gd name="connsiteX242" fmla="*/ 0 w 1495424"/>
              <a:gd name="connsiteY242" fmla="*/ 728662 h 1554955"/>
              <a:gd name="connsiteX243" fmla="*/ 26194 w 1495424"/>
              <a:gd name="connsiteY243" fmla="*/ 695325 h 1554955"/>
              <a:gd name="connsiteX244" fmla="*/ 95250 w 1495424"/>
              <a:gd name="connsiteY244" fmla="*/ 638175 h 1554955"/>
              <a:gd name="connsiteX245" fmla="*/ 140494 w 1495424"/>
              <a:gd name="connsiteY245" fmla="*/ 578643 h 1554955"/>
              <a:gd name="connsiteX246" fmla="*/ 169069 w 1495424"/>
              <a:gd name="connsiteY246" fmla="*/ 481012 h 1554955"/>
              <a:gd name="connsiteX247" fmla="*/ 140494 w 1495424"/>
              <a:gd name="connsiteY247" fmla="*/ 416718 h 1554955"/>
              <a:gd name="connsiteX248" fmla="*/ 109537 w 1495424"/>
              <a:gd name="connsiteY248" fmla="*/ 340518 h 1554955"/>
              <a:gd name="connsiteX249" fmla="*/ 35719 w 1495424"/>
              <a:gd name="connsiteY249" fmla="*/ 259556 h 1554955"/>
              <a:gd name="connsiteX250" fmla="*/ 0 w 1495424"/>
              <a:gd name="connsiteY250" fmla="*/ 190500 h 1554955"/>
              <a:gd name="connsiteX251" fmla="*/ 2381 w 1495424"/>
              <a:gd name="connsiteY251" fmla="*/ 130968 h 1554955"/>
              <a:gd name="connsiteX252" fmla="*/ 14287 w 1495424"/>
              <a:gd name="connsiteY252" fmla="*/ 57150 h 1554955"/>
              <a:gd name="connsiteX253" fmla="*/ 21431 w 1495424"/>
              <a:gd name="connsiteY253" fmla="*/ 11906 h 1554955"/>
              <a:gd name="connsiteX254" fmla="*/ 135731 w 1495424"/>
              <a:gd name="connsiteY254" fmla="*/ 0 h 1554955"/>
              <a:gd name="connsiteX255" fmla="*/ 278606 w 1495424"/>
              <a:gd name="connsiteY255" fmla="*/ 21431 h 1554955"/>
              <a:gd name="connsiteX256" fmla="*/ 450056 w 1495424"/>
              <a:gd name="connsiteY256" fmla="*/ 40481 h 1554955"/>
              <a:gd name="connsiteX257" fmla="*/ 542925 w 1495424"/>
              <a:gd name="connsiteY257" fmla="*/ 61912 h 1554955"/>
              <a:gd name="connsiteX258" fmla="*/ 623887 w 1495424"/>
              <a:gd name="connsiteY258"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69169 w 1495424"/>
              <a:gd name="connsiteY168" fmla="*/ 1316831 h 1554955"/>
              <a:gd name="connsiteX169" fmla="*/ 1014412 w 1495424"/>
              <a:gd name="connsiteY169" fmla="*/ 1371600 h 1554955"/>
              <a:gd name="connsiteX170" fmla="*/ 1057275 w 1495424"/>
              <a:gd name="connsiteY170" fmla="*/ 1357312 h 1554955"/>
              <a:gd name="connsiteX171" fmla="*/ 1121569 w 1495424"/>
              <a:gd name="connsiteY171" fmla="*/ 1350168 h 1554955"/>
              <a:gd name="connsiteX172" fmla="*/ 1145381 w 1495424"/>
              <a:gd name="connsiteY172" fmla="*/ 1376362 h 1554955"/>
              <a:gd name="connsiteX173" fmla="*/ 1162050 w 1495424"/>
              <a:gd name="connsiteY173" fmla="*/ 1357312 h 1554955"/>
              <a:gd name="connsiteX174" fmla="*/ 1202531 w 1495424"/>
              <a:gd name="connsiteY174" fmla="*/ 1354931 h 1554955"/>
              <a:gd name="connsiteX175" fmla="*/ 1233487 w 1495424"/>
              <a:gd name="connsiteY175" fmla="*/ 1350168 h 1554955"/>
              <a:gd name="connsiteX176" fmla="*/ 1269206 w 1495424"/>
              <a:gd name="connsiteY176" fmla="*/ 1390650 h 1554955"/>
              <a:gd name="connsiteX177" fmla="*/ 1331119 w 1495424"/>
              <a:gd name="connsiteY177" fmla="*/ 1431131 h 1554955"/>
              <a:gd name="connsiteX178" fmla="*/ 1385887 w 1495424"/>
              <a:gd name="connsiteY178" fmla="*/ 1443037 h 1554955"/>
              <a:gd name="connsiteX179" fmla="*/ 1407319 w 1495424"/>
              <a:gd name="connsiteY179" fmla="*/ 1466850 h 1554955"/>
              <a:gd name="connsiteX180" fmla="*/ 1433512 w 1495424"/>
              <a:gd name="connsiteY180" fmla="*/ 1507331 h 1554955"/>
              <a:gd name="connsiteX181" fmla="*/ 1495424 w 1495424"/>
              <a:gd name="connsiteY181" fmla="*/ 1554955 h 1554955"/>
              <a:gd name="connsiteX182" fmla="*/ 1440656 w 1495424"/>
              <a:gd name="connsiteY182" fmla="*/ 1550193 h 1554955"/>
              <a:gd name="connsiteX183" fmla="*/ 1419225 w 1495424"/>
              <a:gd name="connsiteY183" fmla="*/ 1519237 h 1554955"/>
              <a:gd name="connsiteX184" fmla="*/ 1400175 w 1495424"/>
              <a:gd name="connsiteY184" fmla="*/ 1488281 h 1554955"/>
              <a:gd name="connsiteX185" fmla="*/ 1364456 w 1495424"/>
              <a:gd name="connsiteY185" fmla="*/ 1457325 h 1554955"/>
              <a:gd name="connsiteX186" fmla="*/ 1297781 w 1495424"/>
              <a:gd name="connsiteY186" fmla="*/ 1443037 h 1554955"/>
              <a:gd name="connsiteX187" fmla="*/ 1271587 w 1495424"/>
              <a:gd name="connsiteY187" fmla="*/ 1423987 h 1554955"/>
              <a:gd name="connsiteX188" fmla="*/ 1240631 w 1495424"/>
              <a:gd name="connsiteY188" fmla="*/ 1393031 h 1554955"/>
              <a:gd name="connsiteX189" fmla="*/ 1214437 w 1495424"/>
              <a:gd name="connsiteY189" fmla="*/ 1378743 h 1554955"/>
              <a:gd name="connsiteX190" fmla="*/ 1188244 w 1495424"/>
              <a:gd name="connsiteY190" fmla="*/ 1407318 h 1554955"/>
              <a:gd name="connsiteX191" fmla="*/ 1164431 w 1495424"/>
              <a:gd name="connsiteY191" fmla="*/ 1447800 h 1554955"/>
              <a:gd name="connsiteX192" fmla="*/ 1131094 w 1495424"/>
              <a:gd name="connsiteY192" fmla="*/ 1466850 h 1554955"/>
              <a:gd name="connsiteX193" fmla="*/ 1107281 w 1495424"/>
              <a:gd name="connsiteY193" fmla="*/ 1462087 h 1554955"/>
              <a:gd name="connsiteX194" fmla="*/ 1109662 w 1495424"/>
              <a:gd name="connsiteY194" fmla="*/ 1438275 h 1554955"/>
              <a:gd name="connsiteX195" fmla="*/ 1102519 w 1495424"/>
              <a:gd name="connsiteY195" fmla="*/ 1402556 h 1554955"/>
              <a:gd name="connsiteX196" fmla="*/ 1088231 w 1495424"/>
              <a:gd name="connsiteY196" fmla="*/ 1383506 h 1554955"/>
              <a:gd name="connsiteX197" fmla="*/ 1052512 w 1495424"/>
              <a:gd name="connsiteY197" fmla="*/ 1400175 h 1554955"/>
              <a:gd name="connsiteX198" fmla="*/ 1012031 w 1495424"/>
              <a:gd name="connsiteY198" fmla="*/ 1419225 h 1554955"/>
              <a:gd name="connsiteX199" fmla="*/ 985837 w 1495424"/>
              <a:gd name="connsiteY199" fmla="*/ 1421606 h 1554955"/>
              <a:gd name="connsiteX200" fmla="*/ 971550 w 1495424"/>
              <a:gd name="connsiteY200" fmla="*/ 1388268 h 1554955"/>
              <a:gd name="connsiteX201" fmla="*/ 947737 w 1495424"/>
              <a:gd name="connsiteY201" fmla="*/ 1350168 h 1554955"/>
              <a:gd name="connsiteX202" fmla="*/ 900112 w 1495424"/>
              <a:gd name="connsiteY202" fmla="*/ 1366837 h 1554955"/>
              <a:gd name="connsiteX203" fmla="*/ 766762 w 1495424"/>
              <a:gd name="connsiteY203" fmla="*/ 1264443 h 1554955"/>
              <a:gd name="connsiteX204" fmla="*/ 754856 w 1495424"/>
              <a:gd name="connsiteY204" fmla="*/ 1223962 h 1554955"/>
              <a:gd name="connsiteX205" fmla="*/ 776287 w 1495424"/>
              <a:gd name="connsiteY205" fmla="*/ 1195387 h 1554955"/>
              <a:gd name="connsiteX206" fmla="*/ 835819 w 1495424"/>
              <a:gd name="connsiteY206" fmla="*/ 1190625 h 1554955"/>
              <a:gd name="connsiteX207" fmla="*/ 842962 w 1495424"/>
              <a:gd name="connsiteY207" fmla="*/ 1173956 h 1554955"/>
              <a:gd name="connsiteX208" fmla="*/ 833437 w 1495424"/>
              <a:gd name="connsiteY208" fmla="*/ 1138237 h 1554955"/>
              <a:gd name="connsiteX209" fmla="*/ 809625 w 1495424"/>
              <a:gd name="connsiteY209" fmla="*/ 1123950 h 1554955"/>
              <a:gd name="connsiteX210" fmla="*/ 757237 w 1495424"/>
              <a:gd name="connsiteY210" fmla="*/ 1162050 h 1554955"/>
              <a:gd name="connsiteX211" fmla="*/ 707231 w 1495424"/>
              <a:gd name="connsiteY211" fmla="*/ 1164431 h 1554955"/>
              <a:gd name="connsiteX212" fmla="*/ 676275 w 1495424"/>
              <a:gd name="connsiteY212" fmla="*/ 1152525 h 1554955"/>
              <a:gd name="connsiteX213" fmla="*/ 681037 w 1495424"/>
              <a:gd name="connsiteY213" fmla="*/ 1123950 h 1554955"/>
              <a:gd name="connsiteX214" fmla="*/ 697706 w 1495424"/>
              <a:gd name="connsiteY214" fmla="*/ 1095375 h 1554955"/>
              <a:gd name="connsiteX215" fmla="*/ 707231 w 1495424"/>
              <a:gd name="connsiteY215" fmla="*/ 1059656 h 1554955"/>
              <a:gd name="connsiteX216" fmla="*/ 650081 w 1495424"/>
              <a:gd name="connsiteY216" fmla="*/ 1073943 h 1554955"/>
              <a:gd name="connsiteX217" fmla="*/ 597694 w 1495424"/>
              <a:gd name="connsiteY217" fmla="*/ 1057275 h 1554955"/>
              <a:gd name="connsiteX218" fmla="*/ 554831 w 1495424"/>
              <a:gd name="connsiteY218" fmla="*/ 1035843 h 1554955"/>
              <a:gd name="connsiteX219" fmla="*/ 511969 w 1495424"/>
              <a:gd name="connsiteY219" fmla="*/ 1016793 h 1554955"/>
              <a:gd name="connsiteX220" fmla="*/ 478631 w 1495424"/>
              <a:gd name="connsiteY220" fmla="*/ 1031081 h 1554955"/>
              <a:gd name="connsiteX221" fmla="*/ 440531 w 1495424"/>
              <a:gd name="connsiteY221" fmla="*/ 1033462 h 1554955"/>
              <a:gd name="connsiteX222" fmla="*/ 423862 w 1495424"/>
              <a:gd name="connsiteY222" fmla="*/ 1004887 h 1554955"/>
              <a:gd name="connsiteX223" fmla="*/ 390525 w 1495424"/>
              <a:gd name="connsiteY223" fmla="*/ 997743 h 1554955"/>
              <a:gd name="connsiteX224" fmla="*/ 333375 w 1495424"/>
              <a:gd name="connsiteY224" fmla="*/ 976312 h 1554955"/>
              <a:gd name="connsiteX225" fmla="*/ 285750 w 1495424"/>
              <a:gd name="connsiteY225" fmla="*/ 962025 h 1554955"/>
              <a:gd name="connsiteX226" fmla="*/ 261937 w 1495424"/>
              <a:gd name="connsiteY226" fmla="*/ 942975 h 1554955"/>
              <a:gd name="connsiteX227" fmla="*/ 259556 w 1495424"/>
              <a:gd name="connsiteY227" fmla="*/ 897731 h 1554955"/>
              <a:gd name="connsiteX228" fmla="*/ 269081 w 1495424"/>
              <a:gd name="connsiteY228" fmla="*/ 862012 h 1554955"/>
              <a:gd name="connsiteX229" fmla="*/ 257175 w 1495424"/>
              <a:gd name="connsiteY229" fmla="*/ 852487 h 1554955"/>
              <a:gd name="connsiteX230" fmla="*/ 233362 w 1495424"/>
              <a:gd name="connsiteY230" fmla="*/ 923925 h 1554955"/>
              <a:gd name="connsiteX231" fmla="*/ 226219 w 1495424"/>
              <a:gd name="connsiteY231" fmla="*/ 854868 h 1554955"/>
              <a:gd name="connsiteX232" fmla="*/ 226219 w 1495424"/>
              <a:gd name="connsiteY232" fmla="*/ 854868 h 1554955"/>
              <a:gd name="connsiteX233" fmla="*/ 207169 w 1495424"/>
              <a:gd name="connsiteY233" fmla="*/ 885825 h 1554955"/>
              <a:gd name="connsiteX234" fmla="*/ 173831 w 1495424"/>
              <a:gd name="connsiteY234" fmla="*/ 838200 h 1554955"/>
              <a:gd name="connsiteX235" fmla="*/ 154781 w 1495424"/>
              <a:gd name="connsiteY235" fmla="*/ 871537 h 1554955"/>
              <a:gd name="connsiteX236" fmla="*/ 100012 w 1495424"/>
              <a:gd name="connsiteY236" fmla="*/ 866775 h 1554955"/>
              <a:gd name="connsiteX237" fmla="*/ 107156 w 1495424"/>
              <a:gd name="connsiteY237" fmla="*/ 831056 h 1554955"/>
              <a:gd name="connsiteX238" fmla="*/ 54769 w 1495424"/>
              <a:gd name="connsiteY238" fmla="*/ 819150 h 1554955"/>
              <a:gd name="connsiteX239" fmla="*/ 26194 w 1495424"/>
              <a:gd name="connsiteY239" fmla="*/ 804862 h 1554955"/>
              <a:gd name="connsiteX240" fmla="*/ 80962 w 1495424"/>
              <a:gd name="connsiteY240" fmla="*/ 788193 h 1554955"/>
              <a:gd name="connsiteX241" fmla="*/ 76200 w 1495424"/>
              <a:gd name="connsiteY241" fmla="*/ 754856 h 1554955"/>
              <a:gd name="connsiteX242" fmla="*/ 42862 w 1495424"/>
              <a:gd name="connsiteY242" fmla="*/ 745331 h 1554955"/>
              <a:gd name="connsiteX243" fmla="*/ 0 w 1495424"/>
              <a:gd name="connsiteY243" fmla="*/ 728662 h 1554955"/>
              <a:gd name="connsiteX244" fmla="*/ 26194 w 1495424"/>
              <a:gd name="connsiteY244" fmla="*/ 695325 h 1554955"/>
              <a:gd name="connsiteX245" fmla="*/ 95250 w 1495424"/>
              <a:gd name="connsiteY245" fmla="*/ 638175 h 1554955"/>
              <a:gd name="connsiteX246" fmla="*/ 140494 w 1495424"/>
              <a:gd name="connsiteY246" fmla="*/ 578643 h 1554955"/>
              <a:gd name="connsiteX247" fmla="*/ 169069 w 1495424"/>
              <a:gd name="connsiteY247" fmla="*/ 481012 h 1554955"/>
              <a:gd name="connsiteX248" fmla="*/ 140494 w 1495424"/>
              <a:gd name="connsiteY248" fmla="*/ 416718 h 1554955"/>
              <a:gd name="connsiteX249" fmla="*/ 109537 w 1495424"/>
              <a:gd name="connsiteY249" fmla="*/ 340518 h 1554955"/>
              <a:gd name="connsiteX250" fmla="*/ 35719 w 1495424"/>
              <a:gd name="connsiteY250" fmla="*/ 259556 h 1554955"/>
              <a:gd name="connsiteX251" fmla="*/ 0 w 1495424"/>
              <a:gd name="connsiteY251" fmla="*/ 190500 h 1554955"/>
              <a:gd name="connsiteX252" fmla="*/ 2381 w 1495424"/>
              <a:gd name="connsiteY252" fmla="*/ 130968 h 1554955"/>
              <a:gd name="connsiteX253" fmla="*/ 14287 w 1495424"/>
              <a:gd name="connsiteY253" fmla="*/ 57150 h 1554955"/>
              <a:gd name="connsiteX254" fmla="*/ 21431 w 1495424"/>
              <a:gd name="connsiteY254" fmla="*/ 11906 h 1554955"/>
              <a:gd name="connsiteX255" fmla="*/ 135731 w 1495424"/>
              <a:gd name="connsiteY255" fmla="*/ 0 h 1554955"/>
              <a:gd name="connsiteX256" fmla="*/ 278606 w 1495424"/>
              <a:gd name="connsiteY256" fmla="*/ 21431 h 1554955"/>
              <a:gd name="connsiteX257" fmla="*/ 450056 w 1495424"/>
              <a:gd name="connsiteY257" fmla="*/ 40481 h 1554955"/>
              <a:gd name="connsiteX258" fmla="*/ 542925 w 1495424"/>
              <a:gd name="connsiteY258" fmla="*/ 61912 h 1554955"/>
              <a:gd name="connsiteX259" fmla="*/ 623887 w 1495424"/>
              <a:gd name="connsiteY25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766762 w 1495424"/>
              <a:gd name="connsiteY204" fmla="*/ 1264443 h 1554955"/>
              <a:gd name="connsiteX205" fmla="*/ 754856 w 1495424"/>
              <a:gd name="connsiteY205" fmla="*/ 1223962 h 1554955"/>
              <a:gd name="connsiteX206" fmla="*/ 776287 w 1495424"/>
              <a:gd name="connsiteY206" fmla="*/ 1195387 h 1554955"/>
              <a:gd name="connsiteX207" fmla="*/ 835819 w 1495424"/>
              <a:gd name="connsiteY207" fmla="*/ 1190625 h 1554955"/>
              <a:gd name="connsiteX208" fmla="*/ 842962 w 1495424"/>
              <a:gd name="connsiteY208" fmla="*/ 1173956 h 1554955"/>
              <a:gd name="connsiteX209" fmla="*/ 833437 w 1495424"/>
              <a:gd name="connsiteY209" fmla="*/ 1138237 h 1554955"/>
              <a:gd name="connsiteX210" fmla="*/ 809625 w 1495424"/>
              <a:gd name="connsiteY210" fmla="*/ 1123950 h 1554955"/>
              <a:gd name="connsiteX211" fmla="*/ 757237 w 1495424"/>
              <a:gd name="connsiteY211" fmla="*/ 1162050 h 1554955"/>
              <a:gd name="connsiteX212" fmla="*/ 707231 w 1495424"/>
              <a:gd name="connsiteY212" fmla="*/ 1164431 h 1554955"/>
              <a:gd name="connsiteX213" fmla="*/ 676275 w 1495424"/>
              <a:gd name="connsiteY213" fmla="*/ 1152525 h 1554955"/>
              <a:gd name="connsiteX214" fmla="*/ 681037 w 1495424"/>
              <a:gd name="connsiteY214" fmla="*/ 1123950 h 1554955"/>
              <a:gd name="connsiteX215" fmla="*/ 697706 w 1495424"/>
              <a:gd name="connsiteY215" fmla="*/ 1095375 h 1554955"/>
              <a:gd name="connsiteX216" fmla="*/ 707231 w 1495424"/>
              <a:gd name="connsiteY216" fmla="*/ 1059656 h 1554955"/>
              <a:gd name="connsiteX217" fmla="*/ 650081 w 1495424"/>
              <a:gd name="connsiteY217" fmla="*/ 1073943 h 1554955"/>
              <a:gd name="connsiteX218" fmla="*/ 597694 w 1495424"/>
              <a:gd name="connsiteY218" fmla="*/ 1057275 h 1554955"/>
              <a:gd name="connsiteX219" fmla="*/ 554831 w 1495424"/>
              <a:gd name="connsiteY219" fmla="*/ 1035843 h 1554955"/>
              <a:gd name="connsiteX220" fmla="*/ 511969 w 1495424"/>
              <a:gd name="connsiteY220" fmla="*/ 1016793 h 1554955"/>
              <a:gd name="connsiteX221" fmla="*/ 478631 w 1495424"/>
              <a:gd name="connsiteY221" fmla="*/ 1031081 h 1554955"/>
              <a:gd name="connsiteX222" fmla="*/ 440531 w 1495424"/>
              <a:gd name="connsiteY222" fmla="*/ 1033462 h 1554955"/>
              <a:gd name="connsiteX223" fmla="*/ 423862 w 1495424"/>
              <a:gd name="connsiteY223" fmla="*/ 1004887 h 1554955"/>
              <a:gd name="connsiteX224" fmla="*/ 390525 w 1495424"/>
              <a:gd name="connsiteY224" fmla="*/ 997743 h 1554955"/>
              <a:gd name="connsiteX225" fmla="*/ 333375 w 1495424"/>
              <a:gd name="connsiteY225" fmla="*/ 976312 h 1554955"/>
              <a:gd name="connsiteX226" fmla="*/ 285750 w 1495424"/>
              <a:gd name="connsiteY226" fmla="*/ 962025 h 1554955"/>
              <a:gd name="connsiteX227" fmla="*/ 261937 w 1495424"/>
              <a:gd name="connsiteY227" fmla="*/ 942975 h 1554955"/>
              <a:gd name="connsiteX228" fmla="*/ 259556 w 1495424"/>
              <a:gd name="connsiteY228" fmla="*/ 897731 h 1554955"/>
              <a:gd name="connsiteX229" fmla="*/ 269081 w 1495424"/>
              <a:gd name="connsiteY229" fmla="*/ 862012 h 1554955"/>
              <a:gd name="connsiteX230" fmla="*/ 257175 w 1495424"/>
              <a:gd name="connsiteY230" fmla="*/ 852487 h 1554955"/>
              <a:gd name="connsiteX231" fmla="*/ 233362 w 1495424"/>
              <a:gd name="connsiteY231" fmla="*/ 923925 h 1554955"/>
              <a:gd name="connsiteX232" fmla="*/ 226219 w 1495424"/>
              <a:gd name="connsiteY232" fmla="*/ 854868 h 1554955"/>
              <a:gd name="connsiteX233" fmla="*/ 226219 w 1495424"/>
              <a:gd name="connsiteY233" fmla="*/ 854868 h 1554955"/>
              <a:gd name="connsiteX234" fmla="*/ 207169 w 1495424"/>
              <a:gd name="connsiteY234" fmla="*/ 885825 h 1554955"/>
              <a:gd name="connsiteX235" fmla="*/ 173831 w 1495424"/>
              <a:gd name="connsiteY235" fmla="*/ 838200 h 1554955"/>
              <a:gd name="connsiteX236" fmla="*/ 154781 w 1495424"/>
              <a:gd name="connsiteY236" fmla="*/ 871537 h 1554955"/>
              <a:gd name="connsiteX237" fmla="*/ 100012 w 1495424"/>
              <a:gd name="connsiteY237" fmla="*/ 866775 h 1554955"/>
              <a:gd name="connsiteX238" fmla="*/ 107156 w 1495424"/>
              <a:gd name="connsiteY238" fmla="*/ 831056 h 1554955"/>
              <a:gd name="connsiteX239" fmla="*/ 54769 w 1495424"/>
              <a:gd name="connsiteY239" fmla="*/ 819150 h 1554955"/>
              <a:gd name="connsiteX240" fmla="*/ 26194 w 1495424"/>
              <a:gd name="connsiteY240" fmla="*/ 804862 h 1554955"/>
              <a:gd name="connsiteX241" fmla="*/ 80962 w 1495424"/>
              <a:gd name="connsiteY241" fmla="*/ 788193 h 1554955"/>
              <a:gd name="connsiteX242" fmla="*/ 76200 w 1495424"/>
              <a:gd name="connsiteY242" fmla="*/ 754856 h 1554955"/>
              <a:gd name="connsiteX243" fmla="*/ 42862 w 1495424"/>
              <a:gd name="connsiteY243" fmla="*/ 745331 h 1554955"/>
              <a:gd name="connsiteX244" fmla="*/ 0 w 1495424"/>
              <a:gd name="connsiteY244" fmla="*/ 728662 h 1554955"/>
              <a:gd name="connsiteX245" fmla="*/ 26194 w 1495424"/>
              <a:gd name="connsiteY245" fmla="*/ 695325 h 1554955"/>
              <a:gd name="connsiteX246" fmla="*/ 95250 w 1495424"/>
              <a:gd name="connsiteY246" fmla="*/ 638175 h 1554955"/>
              <a:gd name="connsiteX247" fmla="*/ 140494 w 1495424"/>
              <a:gd name="connsiteY247" fmla="*/ 578643 h 1554955"/>
              <a:gd name="connsiteX248" fmla="*/ 169069 w 1495424"/>
              <a:gd name="connsiteY248" fmla="*/ 481012 h 1554955"/>
              <a:gd name="connsiteX249" fmla="*/ 140494 w 1495424"/>
              <a:gd name="connsiteY249" fmla="*/ 416718 h 1554955"/>
              <a:gd name="connsiteX250" fmla="*/ 109537 w 1495424"/>
              <a:gd name="connsiteY250" fmla="*/ 340518 h 1554955"/>
              <a:gd name="connsiteX251" fmla="*/ 35719 w 1495424"/>
              <a:gd name="connsiteY251" fmla="*/ 259556 h 1554955"/>
              <a:gd name="connsiteX252" fmla="*/ 0 w 1495424"/>
              <a:gd name="connsiteY252" fmla="*/ 190500 h 1554955"/>
              <a:gd name="connsiteX253" fmla="*/ 2381 w 1495424"/>
              <a:gd name="connsiteY253" fmla="*/ 130968 h 1554955"/>
              <a:gd name="connsiteX254" fmla="*/ 14287 w 1495424"/>
              <a:gd name="connsiteY254" fmla="*/ 57150 h 1554955"/>
              <a:gd name="connsiteX255" fmla="*/ 21431 w 1495424"/>
              <a:gd name="connsiteY255" fmla="*/ 11906 h 1554955"/>
              <a:gd name="connsiteX256" fmla="*/ 135731 w 1495424"/>
              <a:gd name="connsiteY256" fmla="*/ 0 h 1554955"/>
              <a:gd name="connsiteX257" fmla="*/ 278606 w 1495424"/>
              <a:gd name="connsiteY257" fmla="*/ 21431 h 1554955"/>
              <a:gd name="connsiteX258" fmla="*/ 450056 w 1495424"/>
              <a:gd name="connsiteY258" fmla="*/ 40481 h 1554955"/>
              <a:gd name="connsiteX259" fmla="*/ 542925 w 1495424"/>
              <a:gd name="connsiteY259" fmla="*/ 61912 h 1554955"/>
              <a:gd name="connsiteX260" fmla="*/ 623887 w 1495424"/>
              <a:gd name="connsiteY260"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38200 w 1495424"/>
              <a:gd name="connsiteY204" fmla="*/ 1304925 h 1554955"/>
              <a:gd name="connsiteX205" fmla="*/ 766762 w 1495424"/>
              <a:gd name="connsiteY205" fmla="*/ 1264443 h 1554955"/>
              <a:gd name="connsiteX206" fmla="*/ 754856 w 1495424"/>
              <a:gd name="connsiteY206" fmla="*/ 1223962 h 1554955"/>
              <a:gd name="connsiteX207" fmla="*/ 776287 w 1495424"/>
              <a:gd name="connsiteY207" fmla="*/ 1195387 h 1554955"/>
              <a:gd name="connsiteX208" fmla="*/ 835819 w 1495424"/>
              <a:gd name="connsiteY208" fmla="*/ 1190625 h 1554955"/>
              <a:gd name="connsiteX209" fmla="*/ 842962 w 1495424"/>
              <a:gd name="connsiteY209" fmla="*/ 1173956 h 1554955"/>
              <a:gd name="connsiteX210" fmla="*/ 833437 w 1495424"/>
              <a:gd name="connsiteY210" fmla="*/ 1138237 h 1554955"/>
              <a:gd name="connsiteX211" fmla="*/ 809625 w 1495424"/>
              <a:gd name="connsiteY211" fmla="*/ 1123950 h 1554955"/>
              <a:gd name="connsiteX212" fmla="*/ 757237 w 1495424"/>
              <a:gd name="connsiteY212" fmla="*/ 1162050 h 1554955"/>
              <a:gd name="connsiteX213" fmla="*/ 707231 w 1495424"/>
              <a:gd name="connsiteY213" fmla="*/ 1164431 h 1554955"/>
              <a:gd name="connsiteX214" fmla="*/ 676275 w 1495424"/>
              <a:gd name="connsiteY214" fmla="*/ 1152525 h 1554955"/>
              <a:gd name="connsiteX215" fmla="*/ 681037 w 1495424"/>
              <a:gd name="connsiteY215" fmla="*/ 1123950 h 1554955"/>
              <a:gd name="connsiteX216" fmla="*/ 697706 w 1495424"/>
              <a:gd name="connsiteY216" fmla="*/ 1095375 h 1554955"/>
              <a:gd name="connsiteX217" fmla="*/ 707231 w 1495424"/>
              <a:gd name="connsiteY217" fmla="*/ 1059656 h 1554955"/>
              <a:gd name="connsiteX218" fmla="*/ 650081 w 1495424"/>
              <a:gd name="connsiteY218" fmla="*/ 1073943 h 1554955"/>
              <a:gd name="connsiteX219" fmla="*/ 597694 w 1495424"/>
              <a:gd name="connsiteY219" fmla="*/ 1057275 h 1554955"/>
              <a:gd name="connsiteX220" fmla="*/ 554831 w 1495424"/>
              <a:gd name="connsiteY220" fmla="*/ 1035843 h 1554955"/>
              <a:gd name="connsiteX221" fmla="*/ 511969 w 1495424"/>
              <a:gd name="connsiteY221" fmla="*/ 1016793 h 1554955"/>
              <a:gd name="connsiteX222" fmla="*/ 478631 w 1495424"/>
              <a:gd name="connsiteY222" fmla="*/ 1031081 h 1554955"/>
              <a:gd name="connsiteX223" fmla="*/ 440531 w 1495424"/>
              <a:gd name="connsiteY223" fmla="*/ 1033462 h 1554955"/>
              <a:gd name="connsiteX224" fmla="*/ 423862 w 1495424"/>
              <a:gd name="connsiteY224" fmla="*/ 1004887 h 1554955"/>
              <a:gd name="connsiteX225" fmla="*/ 390525 w 1495424"/>
              <a:gd name="connsiteY225" fmla="*/ 997743 h 1554955"/>
              <a:gd name="connsiteX226" fmla="*/ 333375 w 1495424"/>
              <a:gd name="connsiteY226" fmla="*/ 976312 h 1554955"/>
              <a:gd name="connsiteX227" fmla="*/ 285750 w 1495424"/>
              <a:gd name="connsiteY227" fmla="*/ 962025 h 1554955"/>
              <a:gd name="connsiteX228" fmla="*/ 261937 w 1495424"/>
              <a:gd name="connsiteY228" fmla="*/ 942975 h 1554955"/>
              <a:gd name="connsiteX229" fmla="*/ 259556 w 1495424"/>
              <a:gd name="connsiteY229" fmla="*/ 897731 h 1554955"/>
              <a:gd name="connsiteX230" fmla="*/ 269081 w 1495424"/>
              <a:gd name="connsiteY230" fmla="*/ 862012 h 1554955"/>
              <a:gd name="connsiteX231" fmla="*/ 257175 w 1495424"/>
              <a:gd name="connsiteY231" fmla="*/ 852487 h 1554955"/>
              <a:gd name="connsiteX232" fmla="*/ 233362 w 1495424"/>
              <a:gd name="connsiteY232" fmla="*/ 923925 h 1554955"/>
              <a:gd name="connsiteX233" fmla="*/ 226219 w 1495424"/>
              <a:gd name="connsiteY233" fmla="*/ 854868 h 1554955"/>
              <a:gd name="connsiteX234" fmla="*/ 226219 w 1495424"/>
              <a:gd name="connsiteY234" fmla="*/ 854868 h 1554955"/>
              <a:gd name="connsiteX235" fmla="*/ 207169 w 1495424"/>
              <a:gd name="connsiteY235" fmla="*/ 885825 h 1554955"/>
              <a:gd name="connsiteX236" fmla="*/ 173831 w 1495424"/>
              <a:gd name="connsiteY236" fmla="*/ 838200 h 1554955"/>
              <a:gd name="connsiteX237" fmla="*/ 154781 w 1495424"/>
              <a:gd name="connsiteY237" fmla="*/ 871537 h 1554955"/>
              <a:gd name="connsiteX238" fmla="*/ 100012 w 1495424"/>
              <a:gd name="connsiteY238" fmla="*/ 866775 h 1554955"/>
              <a:gd name="connsiteX239" fmla="*/ 107156 w 1495424"/>
              <a:gd name="connsiteY239" fmla="*/ 831056 h 1554955"/>
              <a:gd name="connsiteX240" fmla="*/ 54769 w 1495424"/>
              <a:gd name="connsiteY240" fmla="*/ 819150 h 1554955"/>
              <a:gd name="connsiteX241" fmla="*/ 26194 w 1495424"/>
              <a:gd name="connsiteY241" fmla="*/ 804862 h 1554955"/>
              <a:gd name="connsiteX242" fmla="*/ 80962 w 1495424"/>
              <a:gd name="connsiteY242" fmla="*/ 788193 h 1554955"/>
              <a:gd name="connsiteX243" fmla="*/ 76200 w 1495424"/>
              <a:gd name="connsiteY243" fmla="*/ 754856 h 1554955"/>
              <a:gd name="connsiteX244" fmla="*/ 42862 w 1495424"/>
              <a:gd name="connsiteY244" fmla="*/ 745331 h 1554955"/>
              <a:gd name="connsiteX245" fmla="*/ 0 w 1495424"/>
              <a:gd name="connsiteY245" fmla="*/ 728662 h 1554955"/>
              <a:gd name="connsiteX246" fmla="*/ 26194 w 1495424"/>
              <a:gd name="connsiteY246" fmla="*/ 695325 h 1554955"/>
              <a:gd name="connsiteX247" fmla="*/ 95250 w 1495424"/>
              <a:gd name="connsiteY247" fmla="*/ 638175 h 1554955"/>
              <a:gd name="connsiteX248" fmla="*/ 140494 w 1495424"/>
              <a:gd name="connsiteY248" fmla="*/ 578643 h 1554955"/>
              <a:gd name="connsiteX249" fmla="*/ 169069 w 1495424"/>
              <a:gd name="connsiteY249" fmla="*/ 481012 h 1554955"/>
              <a:gd name="connsiteX250" fmla="*/ 140494 w 1495424"/>
              <a:gd name="connsiteY250" fmla="*/ 416718 h 1554955"/>
              <a:gd name="connsiteX251" fmla="*/ 109537 w 1495424"/>
              <a:gd name="connsiteY251" fmla="*/ 340518 h 1554955"/>
              <a:gd name="connsiteX252" fmla="*/ 35719 w 1495424"/>
              <a:gd name="connsiteY252" fmla="*/ 259556 h 1554955"/>
              <a:gd name="connsiteX253" fmla="*/ 0 w 1495424"/>
              <a:gd name="connsiteY253" fmla="*/ 190500 h 1554955"/>
              <a:gd name="connsiteX254" fmla="*/ 2381 w 1495424"/>
              <a:gd name="connsiteY254" fmla="*/ 130968 h 1554955"/>
              <a:gd name="connsiteX255" fmla="*/ 14287 w 1495424"/>
              <a:gd name="connsiteY255" fmla="*/ 57150 h 1554955"/>
              <a:gd name="connsiteX256" fmla="*/ 21431 w 1495424"/>
              <a:gd name="connsiteY256" fmla="*/ 11906 h 1554955"/>
              <a:gd name="connsiteX257" fmla="*/ 135731 w 1495424"/>
              <a:gd name="connsiteY257" fmla="*/ 0 h 1554955"/>
              <a:gd name="connsiteX258" fmla="*/ 278606 w 1495424"/>
              <a:gd name="connsiteY258" fmla="*/ 21431 h 1554955"/>
              <a:gd name="connsiteX259" fmla="*/ 450056 w 1495424"/>
              <a:gd name="connsiteY259" fmla="*/ 40481 h 1554955"/>
              <a:gd name="connsiteX260" fmla="*/ 542925 w 1495424"/>
              <a:gd name="connsiteY260" fmla="*/ 61912 h 1554955"/>
              <a:gd name="connsiteX261" fmla="*/ 623887 w 1495424"/>
              <a:gd name="connsiteY261"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38200 w 1495424"/>
              <a:gd name="connsiteY204" fmla="*/ 1304925 h 1554955"/>
              <a:gd name="connsiteX205" fmla="*/ 759619 w 1495424"/>
              <a:gd name="connsiteY205" fmla="*/ 1264443 h 1554955"/>
              <a:gd name="connsiteX206" fmla="*/ 754856 w 1495424"/>
              <a:gd name="connsiteY206" fmla="*/ 1223962 h 1554955"/>
              <a:gd name="connsiteX207" fmla="*/ 776287 w 1495424"/>
              <a:gd name="connsiteY207" fmla="*/ 1195387 h 1554955"/>
              <a:gd name="connsiteX208" fmla="*/ 835819 w 1495424"/>
              <a:gd name="connsiteY208" fmla="*/ 1190625 h 1554955"/>
              <a:gd name="connsiteX209" fmla="*/ 842962 w 1495424"/>
              <a:gd name="connsiteY209" fmla="*/ 1173956 h 1554955"/>
              <a:gd name="connsiteX210" fmla="*/ 833437 w 1495424"/>
              <a:gd name="connsiteY210" fmla="*/ 1138237 h 1554955"/>
              <a:gd name="connsiteX211" fmla="*/ 809625 w 1495424"/>
              <a:gd name="connsiteY211" fmla="*/ 1123950 h 1554955"/>
              <a:gd name="connsiteX212" fmla="*/ 757237 w 1495424"/>
              <a:gd name="connsiteY212" fmla="*/ 1162050 h 1554955"/>
              <a:gd name="connsiteX213" fmla="*/ 707231 w 1495424"/>
              <a:gd name="connsiteY213" fmla="*/ 1164431 h 1554955"/>
              <a:gd name="connsiteX214" fmla="*/ 676275 w 1495424"/>
              <a:gd name="connsiteY214" fmla="*/ 1152525 h 1554955"/>
              <a:gd name="connsiteX215" fmla="*/ 681037 w 1495424"/>
              <a:gd name="connsiteY215" fmla="*/ 1123950 h 1554955"/>
              <a:gd name="connsiteX216" fmla="*/ 697706 w 1495424"/>
              <a:gd name="connsiteY216" fmla="*/ 1095375 h 1554955"/>
              <a:gd name="connsiteX217" fmla="*/ 707231 w 1495424"/>
              <a:gd name="connsiteY217" fmla="*/ 1059656 h 1554955"/>
              <a:gd name="connsiteX218" fmla="*/ 650081 w 1495424"/>
              <a:gd name="connsiteY218" fmla="*/ 1073943 h 1554955"/>
              <a:gd name="connsiteX219" fmla="*/ 597694 w 1495424"/>
              <a:gd name="connsiteY219" fmla="*/ 1057275 h 1554955"/>
              <a:gd name="connsiteX220" fmla="*/ 554831 w 1495424"/>
              <a:gd name="connsiteY220" fmla="*/ 1035843 h 1554955"/>
              <a:gd name="connsiteX221" fmla="*/ 511969 w 1495424"/>
              <a:gd name="connsiteY221" fmla="*/ 1016793 h 1554955"/>
              <a:gd name="connsiteX222" fmla="*/ 478631 w 1495424"/>
              <a:gd name="connsiteY222" fmla="*/ 1031081 h 1554955"/>
              <a:gd name="connsiteX223" fmla="*/ 440531 w 1495424"/>
              <a:gd name="connsiteY223" fmla="*/ 1033462 h 1554955"/>
              <a:gd name="connsiteX224" fmla="*/ 423862 w 1495424"/>
              <a:gd name="connsiteY224" fmla="*/ 1004887 h 1554955"/>
              <a:gd name="connsiteX225" fmla="*/ 390525 w 1495424"/>
              <a:gd name="connsiteY225" fmla="*/ 997743 h 1554955"/>
              <a:gd name="connsiteX226" fmla="*/ 333375 w 1495424"/>
              <a:gd name="connsiteY226" fmla="*/ 976312 h 1554955"/>
              <a:gd name="connsiteX227" fmla="*/ 285750 w 1495424"/>
              <a:gd name="connsiteY227" fmla="*/ 962025 h 1554955"/>
              <a:gd name="connsiteX228" fmla="*/ 261937 w 1495424"/>
              <a:gd name="connsiteY228" fmla="*/ 942975 h 1554955"/>
              <a:gd name="connsiteX229" fmla="*/ 259556 w 1495424"/>
              <a:gd name="connsiteY229" fmla="*/ 897731 h 1554955"/>
              <a:gd name="connsiteX230" fmla="*/ 269081 w 1495424"/>
              <a:gd name="connsiteY230" fmla="*/ 862012 h 1554955"/>
              <a:gd name="connsiteX231" fmla="*/ 257175 w 1495424"/>
              <a:gd name="connsiteY231" fmla="*/ 852487 h 1554955"/>
              <a:gd name="connsiteX232" fmla="*/ 233362 w 1495424"/>
              <a:gd name="connsiteY232" fmla="*/ 923925 h 1554955"/>
              <a:gd name="connsiteX233" fmla="*/ 226219 w 1495424"/>
              <a:gd name="connsiteY233" fmla="*/ 854868 h 1554955"/>
              <a:gd name="connsiteX234" fmla="*/ 226219 w 1495424"/>
              <a:gd name="connsiteY234" fmla="*/ 854868 h 1554955"/>
              <a:gd name="connsiteX235" fmla="*/ 207169 w 1495424"/>
              <a:gd name="connsiteY235" fmla="*/ 885825 h 1554955"/>
              <a:gd name="connsiteX236" fmla="*/ 173831 w 1495424"/>
              <a:gd name="connsiteY236" fmla="*/ 838200 h 1554955"/>
              <a:gd name="connsiteX237" fmla="*/ 154781 w 1495424"/>
              <a:gd name="connsiteY237" fmla="*/ 871537 h 1554955"/>
              <a:gd name="connsiteX238" fmla="*/ 100012 w 1495424"/>
              <a:gd name="connsiteY238" fmla="*/ 866775 h 1554955"/>
              <a:gd name="connsiteX239" fmla="*/ 107156 w 1495424"/>
              <a:gd name="connsiteY239" fmla="*/ 831056 h 1554955"/>
              <a:gd name="connsiteX240" fmla="*/ 54769 w 1495424"/>
              <a:gd name="connsiteY240" fmla="*/ 819150 h 1554955"/>
              <a:gd name="connsiteX241" fmla="*/ 26194 w 1495424"/>
              <a:gd name="connsiteY241" fmla="*/ 804862 h 1554955"/>
              <a:gd name="connsiteX242" fmla="*/ 80962 w 1495424"/>
              <a:gd name="connsiteY242" fmla="*/ 788193 h 1554955"/>
              <a:gd name="connsiteX243" fmla="*/ 76200 w 1495424"/>
              <a:gd name="connsiteY243" fmla="*/ 754856 h 1554955"/>
              <a:gd name="connsiteX244" fmla="*/ 42862 w 1495424"/>
              <a:gd name="connsiteY244" fmla="*/ 745331 h 1554955"/>
              <a:gd name="connsiteX245" fmla="*/ 0 w 1495424"/>
              <a:gd name="connsiteY245" fmla="*/ 728662 h 1554955"/>
              <a:gd name="connsiteX246" fmla="*/ 26194 w 1495424"/>
              <a:gd name="connsiteY246" fmla="*/ 695325 h 1554955"/>
              <a:gd name="connsiteX247" fmla="*/ 95250 w 1495424"/>
              <a:gd name="connsiteY247" fmla="*/ 638175 h 1554955"/>
              <a:gd name="connsiteX248" fmla="*/ 140494 w 1495424"/>
              <a:gd name="connsiteY248" fmla="*/ 578643 h 1554955"/>
              <a:gd name="connsiteX249" fmla="*/ 169069 w 1495424"/>
              <a:gd name="connsiteY249" fmla="*/ 481012 h 1554955"/>
              <a:gd name="connsiteX250" fmla="*/ 140494 w 1495424"/>
              <a:gd name="connsiteY250" fmla="*/ 416718 h 1554955"/>
              <a:gd name="connsiteX251" fmla="*/ 109537 w 1495424"/>
              <a:gd name="connsiteY251" fmla="*/ 340518 h 1554955"/>
              <a:gd name="connsiteX252" fmla="*/ 35719 w 1495424"/>
              <a:gd name="connsiteY252" fmla="*/ 259556 h 1554955"/>
              <a:gd name="connsiteX253" fmla="*/ 0 w 1495424"/>
              <a:gd name="connsiteY253" fmla="*/ 190500 h 1554955"/>
              <a:gd name="connsiteX254" fmla="*/ 2381 w 1495424"/>
              <a:gd name="connsiteY254" fmla="*/ 130968 h 1554955"/>
              <a:gd name="connsiteX255" fmla="*/ 14287 w 1495424"/>
              <a:gd name="connsiteY255" fmla="*/ 57150 h 1554955"/>
              <a:gd name="connsiteX256" fmla="*/ 21431 w 1495424"/>
              <a:gd name="connsiteY256" fmla="*/ 11906 h 1554955"/>
              <a:gd name="connsiteX257" fmla="*/ 135731 w 1495424"/>
              <a:gd name="connsiteY257" fmla="*/ 0 h 1554955"/>
              <a:gd name="connsiteX258" fmla="*/ 278606 w 1495424"/>
              <a:gd name="connsiteY258" fmla="*/ 21431 h 1554955"/>
              <a:gd name="connsiteX259" fmla="*/ 450056 w 1495424"/>
              <a:gd name="connsiteY259" fmla="*/ 40481 h 1554955"/>
              <a:gd name="connsiteX260" fmla="*/ 542925 w 1495424"/>
              <a:gd name="connsiteY260" fmla="*/ 61912 h 1554955"/>
              <a:gd name="connsiteX261" fmla="*/ 623887 w 1495424"/>
              <a:gd name="connsiteY261"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8681 w 1495424"/>
              <a:gd name="connsiteY204" fmla="*/ 1312068 h 1554955"/>
              <a:gd name="connsiteX205" fmla="*/ 838200 w 1495424"/>
              <a:gd name="connsiteY205" fmla="*/ 1304925 h 1554955"/>
              <a:gd name="connsiteX206" fmla="*/ 759619 w 1495424"/>
              <a:gd name="connsiteY206" fmla="*/ 1264443 h 1554955"/>
              <a:gd name="connsiteX207" fmla="*/ 754856 w 1495424"/>
              <a:gd name="connsiteY207" fmla="*/ 1223962 h 1554955"/>
              <a:gd name="connsiteX208" fmla="*/ 776287 w 1495424"/>
              <a:gd name="connsiteY208" fmla="*/ 1195387 h 1554955"/>
              <a:gd name="connsiteX209" fmla="*/ 835819 w 1495424"/>
              <a:gd name="connsiteY209" fmla="*/ 1190625 h 1554955"/>
              <a:gd name="connsiteX210" fmla="*/ 842962 w 1495424"/>
              <a:gd name="connsiteY210" fmla="*/ 1173956 h 1554955"/>
              <a:gd name="connsiteX211" fmla="*/ 833437 w 1495424"/>
              <a:gd name="connsiteY211" fmla="*/ 1138237 h 1554955"/>
              <a:gd name="connsiteX212" fmla="*/ 809625 w 1495424"/>
              <a:gd name="connsiteY212" fmla="*/ 1123950 h 1554955"/>
              <a:gd name="connsiteX213" fmla="*/ 757237 w 1495424"/>
              <a:gd name="connsiteY213" fmla="*/ 1162050 h 1554955"/>
              <a:gd name="connsiteX214" fmla="*/ 707231 w 1495424"/>
              <a:gd name="connsiteY214" fmla="*/ 1164431 h 1554955"/>
              <a:gd name="connsiteX215" fmla="*/ 676275 w 1495424"/>
              <a:gd name="connsiteY215" fmla="*/ 1152525 h 1554955"/>
              <a:gd name="connsiteX216" fmla="*/ 681037 w 1495424"/>
              <a:gd name="connsiteY216" fmla="*/ 1123950 h 1554955"/>
              <a:gd name="connsiteX217" fmla="*/ 697706 w 1495424"/>
              <a:gd name="connsiteY217" fmla="*/ 1095375 h 1554955"/>
              <a:gd name="connsiteX218" fmla="*/ 707231 w 1495424"/>
              <a:gd name="connsiteY218" fmla="*/ 1059656 h 1554955"/>
              <a:gd name="connsiteX219" fmla="*/ 650081 w 1495424"/>
              <a:gd name="connsiteY219" fmla="*/ 1073943 h 1554955"/>
              <a:gd name="connsiteX220" fmla="*/ 597694 w 1495424"/>
              <a:gd name="connsiteY220" fmla="*/ 1057275 h 1554955"/>
              <a:gd name="connsiteX221" fmla="*/ 554831 w 1495424"/>
              <a:gd name="connsiteY221" fmla="*/ 1035843 h 1554955"/>
              <a:gd name="connsiteX222" fmla="*/ 511969 w 1495424"/>
              <a:gd name="connsiteY222" fmla="*/ 1016793 h 1554955"/>
              <a:gd name="connsiteX223" fmla="*/ 478631 w 1495424"/>
              <a:gd name="connsiteY223" fmla="*/ 1031081 h 1554955"/>
              <a:gd name="connsiteX224" fmla="*/ 440531 w 1495424"/>
              <a:gd name="connsiteY224" fmla="*/ 1033462 h 1554955"/>
              <a:gd name="connsiteX225" fmla="*/ 423862 w 1495424"/>
              <a:gd name="connsiteY225" fmla="*/ 1004887 h 1554955"/>
              <a:gd name="connsiteX226" fmla="*/ 390525 w 1495424"/>
              <a:gd name="connsiteY226" fmla="*/ 997743 h 1554955"/>
              <a:gd name="connsiteX227" fmla="*/ 333375 w 1495424"/>
              <a:gd name="connsiteY227" fmla="*/ 976312 h 1554955"/>
              <a:gd name="connsiteX228" fmla="*/ 285750 w 1495424"/>
              <a:gd name="connsiteY228" fmla="*/ 962025 h 1554955"/>
              <a:gd name="connsiteX229" fmla="*/ 261937 w 1495424"/>
              <a:gd name="connsiteY229" fmla="*/ 942975 h 1554955"/>
              <a:gd name="connsiteX230" fmla="*/ 259556 w 1495424"/>
              <a:gd name="connsiteY230" fmla="*/ 897731 h 1554955"/>
              <a:gd name="connsiteX231" fmla="*/ 269081 w 1495424"/>
              <a:gd name="connsiteY231" fmla="*/ 862012 h 1554955"/>
              <a:gd name="connsiteX232" fmla="*/ 257175 w 1495424"/>
              <a:gd name="connsiteY232" fmla="*/ 852487 h 1554955"/>
              <a:gd name="connsiteX233" fmla="*/ 233362 w 1495424"/>
              <a:gd name="connsiteY233" fmla="*/ 923925 h 1554955"/>
              <a:gd name="connsiteX234" fmla="*/ 226219 w 1495424"/>
              <a:gd name="connsiteY234" fmla="*/ 854868 h 1554955"/>
              <a:gd name="connsiteX235" fmla="*/ 226219 w 1495424"/>
              <a:gd name="connsiteY235" fmla="*/ 854868 h 1554955"/>
              <a:gd name="connsiteX236" fmla="*/ 207169 w 1495424"/>
              <a:gd name="connsiteY236" fmla="*/ 885825 h 1554955"/>
              <a:gd name="connsiteX237" fmla="*/ 173831 w 1495424"/>
              <a:gd name="connsiteY237" fmla="*/ 838200 h 1554955"/>
              <a:gd name="connsiteX238" fmla="*/ 154781 w 1495424"/>
              <a:gd name="connsiteY238" fmla="*/ 871537 h 1554955"/>
              <a:gd name="connsiteX239" fmla="*/ 100012 w 1495424"/>
              <a:gd name="connsiteY239" fmla="*/ 866775 h 1554955"/>
              <a:gd name="connsiteX240" fmla="*/ 107156 w 1495424"/>
              <a:gd name="connsiteY240" fmla="*/ 831056 h 1554955"/>
              <a:gd name="connsiteX241" fmla="*/ 54769 w 1495424"/>
              <a:gd name="connsiteY241" fmla="*/ 819150 h 1554955"/>
              <a:gd name="connsiteX242" fmla="*/ 26194 w 1495424"/>
              <a:gd name="connsiteY242" fmla="*/ 804862 h 1554955"/>
              <a:gd name="connsiteX243" fmla="*/ 80962 w 1495424"/>
              <a:gd name="connsiteY243" fmla="*/ 788193 h 1554955"/>
              <a:gd name="connsiteX244" fmla="*/ 76200 w 1495424"/>
              <a:gd name="connsiteY244" fmla="*/ 754856 h 1554955"/>
              <a:gd name="connsiteX245" fmla="*/ 42862 w 1495424"/>
              <a:gd name="connsiteY245" fmla="*/ 745331 h 1554955"/>
              <a:gd name="connsiteX246" fmla="*/ 0 w 1495424"/>
              <a:gd name="connsiteY246" fmla="*/ 728662 h 1554955"/>
              <a:gd name="connsiteX247" fmla="*/ 26194 w 1495424"/>
              <a:gd name="connsiteY247" fmla="*/ 695325 h 1554955"/>
              <a:gd name="connsiteX248" fmla="*/ 95250 w 1495424"/>
              <a:gd name="connsiteY248" fmla="*/ 638175 h 1554955"/>
              <a:gd name="connsiteX249" fmla="*/ 140494 w 1495424"/>
              <a:gd name="connsiteY249" fmla="*/ 578643 h 1554955"/>
              <a:gd name="connsiteX250" fmla="*/ 169069 w 1495424"/>
              <a:gd name="connsiteY250" fmla="*/ 481012 h 1554955"/>
              <a:gd name="connsiteX251" fmla="*/ 140494 w 1495424"/>
              <a:gd name="connsiteY251" fmla="*/ 416718 h 1554955"/>
              <a:gd name="connsiteX252" fmla="*/ 109537 w 1495424"/>
              <a:gd name="connsiteY252" fmla="*/ 340518 h 1554955"/>
              <a:gd name="connsiteX253" fmla="*/ 35719 w 1495424"/>
              <a:gd name="connsiteY253" fmla="*/ 259556 h 1554955"/>
              <a:gd name="connsiteX254" fmla="*/ 0 w 1495424"/>
              <a:gd name="connsiteY254" fmla="*/ 190500 h 1554955"/>
              <a:gd name="connsiteX255" fmla="*/ 2381 w 1495424"/>
              <a:gd name="connsiteY255" fmla="*/ 130968 h 1554955"/>
              <a:gd name="connsiteX256" fmla="*/ 14287 w 1495424"/>
              <a:gd name="connsiteY256" fmla="*/ 57150 h 1554955"/>
              <a:gd name="connsiteX257" fmla="*/ 21431 w 1495424"/>
              <a:gd name="connsiteY257" fmla="*/ 11906 h 1554955"/>
              <a:gd name="connsiteX258" fmla="*/ 135731 w 1495424"/>
              <a:gd name="connsiteY258" fmla="*/ 0 h 1554955"/>
              <a:gd name="connsiteX259" fmla="*/ 278606 w 1495424"/>
              <a:gd name="connsiteY259" fmla="*/ 21431 h 1554955"/>
              <a:gd name="connsiteX260" fmla="*/ 450056 w 1495424"/>
              <a:gd name="connsiteY260" fmla="*/ 40481 h 1554955"/>
              <a:gd name="connsiteX261" fmla="*/ 542925 w 1495424"/>
              <a:gd name="connsiteY261" fmla="*/ 61912 h 1554955"/>
              <a:gd name="connsiteX262" fmla="*/ 623887 w 1495424"/>
              <a:gd name="connsiteY262"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597694 w 1495424"/>
              <a:gd name="connsiteY221" fmla="*/ 1057275 h 1554955"/>
              <a:gd name="connsiteX222" fmla="*/ 554831 w 1495424"/>
              <a:gd name="connsiteY222" fmla="*/ 1035843 h 1554955"/>
              <a:gd name="connsiteX223" fmla="*/ 511969 w 1495424"/>
              <a:gd name="connsiteY223" fmla="*/ 1016793 h 1554955"/>
              <a:gd name="connsiteX224" fmla="*/ 478631 w 1495424"/>
              <a:gd name="connsiteY224" fmla="*/ 1031081 h 1554955"/>
              <a:gd name="connsiteX225" fmla="*/ 440531 w 1495424"/>
              <a:gd name="connsiteY225" fmla="*/ 1033462 h 1554955"/>
              <a:gd name="connsiteX226" fmla="*/ 423862 w 1495424"/>
              <a:gd name="connsiteY226" fmla="*/ 1004887 h 1554955"/>
              <a:gd name="connsiteX227" fmla="*/ 390525 w 1495424"/>
              <a:gd name="connsiteY227" fmla="*/ 997743 h 1554955"/>
              <a:gd name="connsiteX228" fmla="*/ 333375 w 1495424"/>
              <a:gd name="connsiteY228" fmla="*/ 976312 h 1554955"/>
              <a:gd name="connsiteX229" fmla="*/ 285750 w 1495424"/>
              <a:gd name="connsiteY229" fmla="*/ 962025 h 1554955"/>
              <a:gd name="connsiteX230" fmla="*/ 261937 w 1495424"/>
              <a:gd name="connsiteY230" fmla="*/ 942975 h 1554955"/>
              <a:gd name="connsiteX231" fmla="*/ 259556 w 1495424"/>
              <a:gd name="connsiteY231" fmla="*/ 897731 h 1554955"/>
              <a:gd name="connsiteX232" fmla="*/ 269081 w 1495424"/>
              <a:gd name="connsiteY232" fmla="*/ 862012 h 1554955"/>
              <a:gd name="connsiteX233" fmla="*/ 257175 w 1495424"/>
              <a:gd name="connsiteY233" fmla="*/ 852487 h 1554955"/>
              <a:gd name="connsiteX234" fmla="*/ 233362 w 1495424"/>
              <a:gd name="connsiteY234" fmla="*/ 923925 h 1554955"/>
              <a:gd name="connsiteX235" fmla="*/ 226219 w 1495424"/>
              <a:gd name="connsiteY235" fmla="*/ 854868 h 1554955"/>
              <a:gd name="connsiteX236" fmla="*/ 226219 w 1495424"/>
              <a:gd name="connsiteY236" fmla="*/ 854868 h 1554955"/>
              <a:gd name="connsiteX237" fmla="*/ 207169 w 1495424"/>
              <a:gd name="connsiteY237" fmla="*/ 885825 h 1554955"/>
              <a:gd name="connsiteX238" fmla="*/ 173831 w 1495424"/>
              <a:gd name="connsiteY238" fmla="*/ 838200 h 1554955"/>
              <a:gd name="connsiteX239" fmla="*/ 154781 w 1495424"/>
              <a:gd name="connsiteY239" fmla="*/ 871537 h 1554955"/>
              <a:gd name="connsiteX240" fmla="*/ 100012 w 1495424"/>
              <a:gd name="connsiteY240" fmla="*/ 866775 h 1554955"/>
              <a:gd name="connsiteX241" fmla="*/ 107156 w 1495424"/>
              <a:gd name="connsiteY241" fmla="*/ 831056 h 1554955"/>
              <a:gd name="connsiteX242" fmla="*/ 54769 w 1495424"/>
              <a:gd name="connsiteY242" fmla="*/ 819150 h 1554955"/>
              <a:gd name="connsiteX243" fmla="*/ 26194 w 1495424"/>
              <a:gd name="connsiteY243" fmla="*/ 804862 h 1554955"/>
              <a:gd name="connsiteX244" fmla="*/ 80962 w 1495424"/>
              <a:gd name="connsiteY244" fmla="*/ 788193 h 1554955"/>
              <a:gd name="connsiteX245" fmla="*/ 76200 w 1495424"/>
              <a:gd name="connsiteY245" fmla="*/ 754856 h 1554955"/>
              <a:gd name="connsiteX246" fmla="*/ 42862 w 1495424"/>
              <a:gd name="connsiteY246" fmla="*/ 745331 h 1554955"/>
              <a:gd name="connsiteX247" fmla="*/ 0 w 1495424"/>
              <a:gd name="connsiteY247" fmla="*/ 728662 h 1554955"/>
              <a:gd name="connsiteX248" fmla="*/ 26194 w 1495424"/>
              <a:gd name="connsiteY248" fmla="*/ 695325 h 1554955"/>
              <a:gd name="connsiteX249" fmla="*/ 95250 w 1495424"/>
              <a:gd name="connsiteY249" fmla="*/ 638175 h 1554955"/>
              <a:gd name="connsiteX250" fmla="*/ 140494 w 1495424"/>
              <a:gd name="connsiteY250" fmla="*/ 578643 h 1554955"/>
              <a:gd name="connsiteX251" fmla="*/ 169069 w 1495424"/>
              <a:gd name="connsiteY251" fmla="*/ 481012 h 1554955"/>
              <a:gd name="connsiteX252" fmla="*/ 140494 w 1495424"/>
              <a:gd name="connsiteY252" fmla="*/ 416718 h 1554955"/>
              <a:gd name="connsiteX253" fmla="*/ 109537 w 1495424"/>
              <a:gd name="connsiteY253" fmla="*/ 340518 h 1554955"/>
              <a:gd name="connsiteX254" fmla="*/ 35719 w 1495424"/>
              <a:gd name="connsiteY254" fmla="*/ 259556 h 1554955"/>
              <a:gd name="connsiteX255" fmla="*/ 0 w 1495424"/>
              <a:gd name="connsiteY255" fmla="*/ 190500 h 1554955"/>
              <a:gd name="connsiteX256" fmla="*/ 2381 w 1495424"/>
              <a:gd name="connsiteY256" fmla="*/ 130968 h 1554955"/>
              <a:gd name="connsiteX257" fmla="*/ 14287 w 1495424"/>
              <a:gd name="connsiteY257" fmla="*/ 57150 h 1554955"/>
              <a:gd name="connsiteX258" fmla="*/ 21431 w 1495424"/>
              <a:gd name="connsiteY258" fmla="*/ 11906 h 1554955"/>
              <a:gd name="connsiteX259" fmla="*/ 135731 w 1495424"/>
              <a:gd name="connsiteY259" fmla="*/ 0 h 1554955"/>
              <a:gd name="connsiteX260" fmla="*/ 278606 w 1495424"/>
              <a:gd name="connsiteY260" fmla="*/ 21431 h 1554955"/>
              <a:gd name="connsiteX261" fmla="*/ 450056 w 1495424"/>
              <a:gd name="connsiteY261" fmla="*/ 40481 h 1554955"/>
              <a:gd name="connsiteX262" fmla="*/ 542925 w 1495424"/>
              <a:gd name="connsiteY262" fmla="*/ 61912 h 1554955"/>
              <a:gd name="connsiteX263" fmla="*/ 623887 w 1495424"/>
              <a:gd name="connsiteY263"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597694 w 1495424"/>
              <a:gd name="connsiteY221" fmla="*/ 1057275 h 1554955"/>
              <a:gd name="connsiteX222" fmla="*/ 280987 w 1495424"/>
              <a:gd name="connsiteY222" fmla="*/ 1278730 h 1554955"/>
              <a:gd name="connsiteX223" fmla="*/ 511969 w 1495424"/>
              <a:gd name="connsiteY223" fmla="*/ 1016793 h 1554955"/>
              <a:gd name="connsiteX224" fmla="*/ 478631 w 1495424"/>
              <a:gd name="connsiteY224" fmla="*/ 1031081 h 1554955"/>
              <a:gd name="connsiteX225" fmla="*/ 440531 w 1495424"/>
              <a:gd name="connsiteY225" fmla="*/ 1033462 h 1554955"/>
              <a:gd name="connsiteX226" fmla="*/ 423862 w 1495424"/>
              <a:gd name="connsiteY226" fmla="*/ 1004887 h 1554955"/>
              <a:gd name="connsiteX227" fmla="*/ 390525 w 1495424"/>
              <a:gd name="connsiteY227" fmla="*/ 997743 h 1554955"/>
              <a:gd name="connsiteX228" fmla="*/ 333375 w 1495424"/>
              <a:gd name="connsiteY228" fmla="*/ 976312 h 1554955"/>
              <a:gd name="connsiteX229" fmla="*/ 285750 w 1495424"/>
              <a:gd name="connsiteY229" fmla="*/ 962025 h 1554955"/>
              <a:gd name="connsiteX230" fmla="*/ 261937 w 1495424"/>
              <a:gd name="connsiteY230" fmla="*/ 942975 h 1554955"/>
              <a:gd name="connsiteX231" fmla="*/ 259556 w 1495424"/>
              <a:gd name="connsiteY231" fmla="*/ 897731 h 1554955"/>
              <a:gd name="connsiteX232" fmla="*/ 269081 w 1495424"/>
              <a:gd name="connsiteY232" fmla="*/ 862012 h 1554955"/>
              <a:gd name="connsiteX233" fmla="*/ 257175 w 1495424"/>
              <a:gd name="connsiteY233" fmla="*/ 852487 h 1554955"/>
              <a:gd name="connsiteX234" fmla="*/ 233362 w 1495424"/>
              <a:gd name="connsiteY234" fmla="*/ 923925 h 1554955"/>
              <a:gd name="connsiteX235" fmla="*/ 226219 w 1495424"/>
              <a:gd name="connsiteY235" fmla="*/ 854868 h 1554955"/>
              <a:gd name="connsiteX236" fmla="*/ 226219 w 1495424"/>
              <a:gd name="connsiteY236" fmla="*/ 854868 h 1554955"/>
              <a:gd name="connsiteX237" fmla="*/ 207169 w 1495424"/>
              <a:gd name="connsiteY237" fmla="*/ 885825 h 1554955"/>
              <a:gd name="connsiteX238" fmla="*/ 173831 w 1495424"/>
              <a:gd name="connsiteY238" fmla="*/ 838200 h 1554955"/>
              <a:gd name="connsiteX239" fmla="*/ 154781 w 1495424"/>
              <a:gd name="connsiteY239" fmla="*/ 871537 h 1554955"/>
              <a:gd name="connsiteX240" fmla="*/ 100012 w 1495424"/>
              <a:gd name="connsiteY240" fmla="*/ 866775 h 1554955"/>
              <a:gd name="connsiteX241" fmla="*/ 107156 w 1495424"/>
              <a:gd name="connsiteY241" fmla="*/ 831056 h 1554955"/>
              <a:gd name="connsiteX242" fmla="*/ 54769 w 1495424"/>
              <a:gd name="connsiteY242" fmla="*/ 819150 h 1554955"/>
              <a:gd name="connsiteX243" fmla="*/ 26194 w 1495424"/>
              <a:gd name="connsiteY243" fmla="*/ 804862 h 1554955"/>
              <a:gd name="connsiteX244" fmla="*/ 80962 w 1495424"/>
              <a:gd name="connsiteY244" fmla="*/ 788193 h 1554955"/>
              <a:gd name="connsiteX245" fmla="*/ 76200 w 1495424"/>
              <a:gd name="connsiteY245" fmla="*/ 754856 h 1554955"/>
              <a:gd name="connsiteX246" fmla="*/ 42862 w 1495424"/>
              <a:gd name="connsiteY246" fmla="*/ 745331 h 1554955"/>
              <a:gd name="connsiteX247" fmla="*/ 0 w 1495424"/>
              <a:gd name="connsiteY247" fmla="*/ 728662 h 1554955"/>
              <a:gd name="connsiteX248" fmla="*/ 26194 w 1495424"/>
              <a:gd name="connsiteY248" fmla="*/ 695325 h 1554955"/>
              <a:gd name="connsiteX249" fmla="*/ 95250 w 1495424"/>
              <a:gd name="connsiteY249" fmla="*/ 638175 h 1554955"/>
              <a:gd name="connsiteX250" fmla="*/ 140494 w 1495424"/>
              <a:gd name="connsiteY250" fmla="*/ 578643 h 1554955"/>
              <a:gd name="connsiteX251" fmla="*/ 169069 w 1495424"/>
              <a:gd name="connsiteY251" fmla="*/ 481012 h 1554955"/>
              <a:gd name="connsiteX252" fmla="*/ 140494 w 1495424"/>
              <a:gd name="connsiteY252" fmla="*/ 416718 h 1554955"/>
              <a:gd name="connsiteX253" fmla="*/ 109537 w 1495424"/>
              <a:gd name="connsiteY253" fmla="*/ 340518 h 1554955"/>
              <a:gd name="connsiteX254" fmla="*/ 35719 w 1495424"/>
              <a:gd name="connsiteY254" fmla="*/ 259556 h 1554955"/>
              <a:gd name="connsiteX255" fmla="*/ 0 w 1495424"/>
              <a:gd name="connsiteY255" fmla="*/ 190500 h 1554955"/>
              <a:gd name="connsiteX256" fmla="*/ 2381 w 1495424"/>
              <a:gd name="connsiteY256" fmla="*/ 130968 h 1554955"/>
              <a:gd name="connsiteX257" fmla="*/ 14287 w 1495424"/>
              <a:gd name="connsiteY257" fmla="*/ 57150 h 1554955"/>
              <a:gd name="connsiteX258" fmla="*/ 21431 w 1495424"/>
              <a:gd name="connsiteY258" fmla="*/ 11906 h 1554955"/>
              <a:gd name="connsiteX259" fmla="*/ 135731 w 1495424"/>
              <a:gd name="connsiteY259" fmla="*/ 0 h 1554955"/>
              <a:gd name="connsiteX260" fmla="*/ 278606 w 1495424"/>
              <a:gd name="connsiteY260" fmla="*/ 21431 h 1554955"/>
              <a:gd name="connsiteX261" fmla="*/ 450056 w 1495424"/>
              <a:gd name="connsiteY261" fmla="*/ 40481 h 1554955"/>
              <a:gd name="connsiteX262" fmla="*/ 542925 w 1495424"/>
              <a:gd name="connsiteY262" fmla="*/ 61912 h 1554955"/>
              <a:gd name="connsiteX263" fmla="*/ 623887 w 1495424"/>
              <a:gd name="connsiteY263"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597694 w 1495424"/>
              <a:gd name="connsiteY221" fmla="*/ 1057275 h 1554955"/>
              <a:gd name="connsiteX222" fmla="*/ 340519 w 1495424"/>
              <a:gd name="connsiteY222" fmla="*/ 1247775 h 1554955"/>
              <a:gd name="connsiteX223" fmla="*/ 280987 w 1495424"/>
              <a:gd name="connsiteY223" fmla="*/ 1278730 h 1554955"/>
              <a:gd name="connsiteX224" fmla="*/ 511969 w 1495424"/>
              <a:gd name="connsiteY224" fmla="*/ 1016793 h 1554955"/>
              <a:gd name="connsiteX225" fmla="*/ 478631 w 1495424"/>
              <a:gd name="connsiteY225" fmla="*/ 1031081 h 1554955"/>
              <a:gd name="connsiteX226" fmla="*/ 440531 w 1495424"/>
              <a:gd name="connsiteY226" fmla="*/ 1033462 h 1554955"/>
              <a:gd name="connsiteX227" fmla="*/ 423862 w 1495424"/>
              <a:gd name="connsiteY227" fmla="*/ 1004887 h 1554955"/>
              <a:gd name="connsiteX228" fmla="*/ 390525 w 1495424"/>
              <a:gd name="connsiteY228" fmla="*/ 997743 h 1554955"/>
              <a:gd name="connsiteX229" fmla="*/ 333375 w 1495424"/>
              <a:gd name="connsiteY229" fmla="*/ 976312 h 1554955"/>
              <a:gd name="connsiteX230" fmla="*/ 285750 w 1495424"/>
              <a:gd name="connsiteY230" fmla="*/ 962025 h 1554955"/>
              <a:gd name="connsiteX231" fmla="*/ 261937 w 1495424"/>
              <a:gd name="connsiteY231" fmla="*/ 942975 h 1554955"/>
              <a:gd name="connsiteX232" fmla="*/ 259556 w 1495424"/>
              <a:gd name="connsiteY232" fmla="*/ 897731 h 1554955"/>
              <a:gd name="connsiteX233" fmla="*/ 269081 w 1495424"/>
              <a:gd name="connsiteY233" fmla="*/ 862012 h 1554955"/>
              <a:gd name="connsiteX234" fmla="*/ 257175 w 1495424"/>
              <a:gd name="connsiteY234" fmla="*/ 852487 h 1554955"/>
              <a:gd name="connsiteX235" fmla="*/ 233362 w 1495424"/>
              <a:gd name="connsiteY235" fmla="*/ 923925 h 1554955"/>
              <a:gd name="connsiteX236" fmla="*/ 226219 w 1495424"/>
              <a:gd name="connsiteY236" fmla="*/ 854868 h 1554955"/>
              <a:gd name="connsiteX237" fmla="*/ 226219 w 1495424"/>
              <a:gd name="connsiteY237" fmla="*/ 854868 h 1554955"/>
              <a:gd name="connsiteX238" fmla="*/ 207169 w 1495424"/>
              <a:gd name="connsiteY238" fmla="*/ 885825 h 1554955"/>
              <a:gd name="connsiteX239" fmla="*/ 173831 w 1495424"/>
              <a:gd name="connsiteY239" fmla="*/ 838200 h 1554955"/>
              <a:gd name="connsiteX240" fmla="*/ 154781 w 1495424"/>
              <a:gd name="connsiteY240" fmla="*/ 871537 h 1554955"/>
              <a:gd name="connsiteX241" fmla="*/ 100012 w 1495424"/>
              <a:gd name="connsiteY241" fmla="*/ 866775 h 1554955"/>
              <a:gd name="connsiteX242" fmla="*/ 107156 w 1495424"/>
              <a:gd name="connsiteY242" fmla="*/ 831056 h 1554955"/>
              <a:gd name="connsiteX243" fmla="*/ 54769 w 1495424"/>
              <a:gd name="connsiteY243" fmla="*/ 819150 h 1554955"/>
              <a:gd name="connsiteX244" fmla="*/ 26194 w 1495424"/>
              <a:gd name="connsiteY244" fmla="*/ 804862 h 1554955"/>
              <a:gd name="connsiteX245" fmla="*/ 80962 w 1495424"/>
              <a:gd name="connsiteY245" fmla="*/ 788193 h 1554955"/>
              <a:gd name="connsiteX246" fmla="*/ 76200 w 1495424"/>
              <a:gd name="connsiteY246" fmla="*/ 754856 h 1554955"/>
              <a:gd name="connsiteX247" fmla="*/ 42862 w 1495424"/>
              <a:gd name="connsiteY247" fmla="*/ 745331 h 1554955"/>
              <a:gd name="connsiteX248" fmla="*/ 0 w 1495424"/>
              <a:gd name="connsiteY248" fmla="*/ 728662 h 1554955"/>
              <a:gd name="connsiteX249" fmla="*/ 26194 w 1495424"/>
              <a:gd name="connsiteY249" fmla="*/ 695325 h 1554955"/>
              <a:gd name="connsiteX250" fmla="*/ 95250 w 1495424"/>
              <a:gd name="connsiteY250" fmla="*/ 638175 h 1554955"/>
              <a:gd name="connsiteX251" fmla="*/ 140494 w 1495424"/>
              <a:gd name="connsiteY251" fmla="*/ 578643 h 1554955"/>
              <a:gd name="connsiteX252" fmla="*/ 169069 w 1495424"/>
              <a:gd name="connsiteY252" fmla="*/ 481012 h 1554955"/>
              <a:gd name="connsiteX253" fmla="*/ 140494 w 1495424"/>
              <a:gd name="connsiteY253" fmla="*/ 416718 h 1554955"/>
              <a:gd name="connsiteX254" fmla="*/ 109537 w 1495424"/>
              <a:gd name="connsiteY254" fmla="*/ 340518 h 1554955"/>
              <a:gd name="connsiteX255" fmla="*/ 35719 w 1495424"/>
              <a:gd name="connsiteY255" fmla="*/ 259556 h 1554955"/>
              <a:gd name="connsiteX256" fmla="*/ 0 w 1495424"/>
              <a:gd name="connsiteY256" fmla="*/ 190500 h 1554955"/>
              <a:gd name="connsiteX257" fmla="*/ 2381 w 1495424"/>
              <a:gd name="connsiteY257" fmla="*/ 130968 h 1554955"/>
              <a:gd name="connsiteX258" fmla="*/ 14287 w 1495424"/>
              <a:gd name="connsiteY258" fmla="*/ 57150 h 1554955"/>
              <a:gd name="connsiteX259" fmla="*/ 21431 w 1495424"/>
              <a:gd name="connsiteY259" fmla="*/ 11906 h 1554955"/>
              <a:gd name="connsiteX260" fmla="*/ 135731 w 1495424"/>
              <a:gd name="connsiteY260" fmla="*/ 0 h 1554955"/>
              <a:gd name="connsiteX261" fmla="*/ 278606 w 1495424"/>
              <a:gd name="connsiteY261" fmla="*/ 21431 h 1554955"/>
              <a:gd name="connsiteX262" fmla="*/ 450056 w 1495424"/>
              <a:gd name="connsiteY262" fmla="*/ 40481 h 1554955"/>
              <a:gd name="connsiteX263" fmla="*/ 542925 w 1495424"/>
              <a:gd name="connsiteY263" fmla="*/ 61912 h 1554955"/>
              <a:gd name="connsiteX264" fmla="*/ 623887 w 1495424"/>
              <a:gd name="connsiteY264"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597694 w 1495424"/>
              <a:gd name="connsiteY221" fmla="*/ 1057275 h 1554955"/>
              <a:gd name="connsiteX222" fmla="*/ 392906 w 1495424"/>
              <a:gd name="connsiteY222" fmla="*/ 1243012 h 1554955"/>
              <a:gd name="connsiteX223" fmla="*/ 340519 w 1495424"/>
              <a:gd name="connsiteY223" fmla="*/ 1247775 h 1554955"/>
              <a:gd name="connsiteX224" fmla="*/ 280987 w 1495424"/>
              <a:gd name="connsiteY224" fmla="*/ 1278730 h 1554955"/>
              <a:gd name="connsiteX225" fmla="*/ 511969 w 1495424"/>
              <a:gd name="connsiteY225" fmla="*/ 1016793 h 1554955"/>
              <a:gd name="connsiteX226" fmla="*/ 478631 w 1495424"/>
              <a:gd name="connsiteY226" fmla="*/ 1031081 h 1554955"/>
              <a:gd name="connsiteX227" fmla="*/ 440531 w 1495424"/>
              <a:gd name="connsiteY227" fmla="*/ 1033462 h 1554955"/>
              <a:gd name="connsiteX228" fmla="*/ 423862 w 1495424"/>
              <a:gd name="connsiteY228" fmla="*/ 1004887 h 1554955"/>
              <a:gd name="connsiteX229" fmla="*/ 390525 w 1495424"/>
              <a:gd name="connsiteY229" fmla="*/ 997743 h 1554955"/>
              <a:gd name="connsiteX230" fmla="*/ 333375 w 1495424"/>
              <a:gd name="connsiteY230" fmla="*/ 976312 h 1554955"/>
              <a:gd name="connsiteX231" fmla="*/ 285750 w 1495424"/>
              <a:gd name="connsiteY231" fmla="*/ 962025 h 1554955"/>
              <a:gd name="connsiteX232" fmla="*/ 261937 w 1495424"/>
              <a:gd name="connsiteY232" fmla="*/ 942975 h 1554955"/>
              <a:gd name="connsiteX233" fmla="*/ 259556 w 1495424"/>
              <a:gd name="connsiteY233" fmla="*/ 897731 h 1554955"/>
              <a:gd name="connsiteX234" fmla="*/ 269081 w 1495424"/>
              <a:gd name="connsiteY234" fmla="*/ 862012 h 1554955"/>
              <a:gd name="connsiteX235" fmla="*/ 257175 w 1495424"/>
              <a:gd name="connsiteY235" fmla="*/ 852487 h 1554955"/>
              <a:gd name="connsiteX236" fmla="*/ 233362 w 1495424"/>
              <a:gd name="connsiteY236" fmla="*/ 923925 h 1554955"/>
              <a:gd name="connsiteX237" fmla="*/ 226219 w 1495424"/>
              <a:gd name="connsiteY237" fmla="*/ 854868 h 1554955"/>
              <a:gd name="connsiteX238" fmla="*/ 226219 w 1495424"/>
              <a:gd name="connsiteY238" fmla="*/ 854868 h 1554955"/>
              <a:gd name="connsiteX239" fmla="*/ 207169 w 1495424"/>
              <a:gd name="connsiteY239" fmla="*/ 885825 h 1554955"/>
              <a:gd name="connsiteX240" fmla="*/ 173831 w 1495424"/>
              <a:gd name="connsiteY240" fmla="*/ 838200 h 1554955"/>
              <a:gd name="connsiteX241" fmla="*/ 154781 w 1495424"/>
              <a:gd name="connsiteY241" fmla="*/ 871537 h 1554955"/>
              <a:gd name="connsiteX242" fmla="*/ 100012 w 1495424"/>
              <a:gd name="connsiteY242" fmla="*/ 866775 h 1554955"/>
              <a:gd name="connsiteX243" fmla="*/ 107156 w 1495424"/>
              <a:gd name="connsiteY243" fmla="*/ 831056 h 1554955"/>
              <a:gd name="connsiteX244" fmla="*/ 54769 w 1495424"/>
              <a:gd name="connsiteY244" fmla="*/ 819150 h 1554955"/>
              <a:gd name="connsiteX245" fmla="*/ 26194 w 1495424"/>
              <a:gd name="connsiteY245" fmla="*/ 804862 h 1554955"/>
              <a:gd name="connsiteX246" fmla="*/ 80962 w 1495424"/>
              <a:gd name="connsiteY246" fmla="*/ 788193 h 1554955"/>
              <a:gd name="connsiteX247" fmla="*/ 76200 w 1495424"/>
              <a:gd name="connsiteY247" fmla="*/ 754856 h 1554955"/>
              <a:gd name="connsiteX248" fmla="*/ 42862 w 1495424"/>
              <a:gd name="connsiteY248" fmla="*/ 745331 h 1554955"/>
              <a:gd name="connsiteX249" fmla="*/ 0 w 1495424"/>
              <a:gd name="connsiteY249" fmla="*/ 728662 h 1554955"/>
              <a:gd name="connsiteX250" fmla="*/ 26194 w 1495424"/>
              <a:gd name="connsiteY250" fmla="*/ 695325 h 1554955"/>
              <a:gd name="connsiteX251" fmla="*/ 95250 w 1495424"/>
              <a:gd name="connsiteY251" fmla="*/ 638175 h 1554955"/>
              <a:gd name="connsiteX252" fmla="*/ 140494 w 1495424"/>
              <a:gd name="connsiteY252" fmla="*/ 578643 h 1554955"/>
              <a:gd name="connsiteX253" fmla="*/ 169069 w 1495424"/>
              <a:gd name="connsiteY253" fmla="*/ 481012 h 1554955"/>
              <a:gd name="connsiteX254" fmla="*/ 140494 w 1495424"/>
              <a:gd name="connsiteY254" fmla="*/ 416718 h 1554955"/>
              <a:gd name="connsiteX255" fmla="*/ 109537 w 1495424"/>
              <a:gd name="connsiteY255" fmla="*/ 340518 h 1554955"/>
              <a:gd name="connsiteX256" fmla="*/ 35719 w 1495424"/>
              <a:gd name="connsiteY256" fmla="*/ 259556 h 1554955"/>
              <a:gd name="connsiteX257" fmla="*/ 0 w 1495424"/>
              <a:gd name="connsiteY257" fmla="*/ 190500 h 1554955"/>
              <a:gd name="connsiteX258" fmla="*/ 2381 w 1495424"/>
              <a:gd name="connsiteY258" fmla="*/ 130968 h 1554955"/>
              <a:gd name="connsiteX259" fmla="*/ 14287 w 1495424"/>
              <a:gd name="connsiteY259" fmla="*/ 57150 h 1554955"/>
              <a:gd name="connsiteX260" fmla="*/ 21431 w 1495424"/>
              <a:gd name="connsiteY260" fmla="*/ 11906 h 1554955"/>
              <a:gd name="connsiteX261" fmla="*/ 135731 w 1495424"/>
              <a:gd name="connsiteY261" fmla="*/ 0 h 1554955"/>
              <a:gd name="connsiteX262" fmla="*/ 278606 w 1495424"/>
              <a:gd name="connsiteY262" fmla="*/ 21431 h 1554955"/>
              <a:gd name="connsiteX263" fmla="*/ 450056 w 1495424"/>
              <a:gd name="connsiteY263" fmla="*/ 40481 h 1554955"/>
              <a:gd name="connsiteX264" fmla="*/ 542925 w 1495424"/>
              <a:gd name="connsiteY264" fmla="*/ 61912 h 1554955"/>
              <a:gd name="connsiteX265" fmla="*/ 623887 w 1495424"/>
              <a:gd name="connsiteY26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597694 w 1495424"/>
              <a:gd name="connsiteY221" fmla="*/ 1057275 h 1554955"/>
              <a:gd name="connsiteX222" fmla="*/ 440531 w 1495424"/>
              <a:gd name="connsiteY222" fmla="*/ 1240631 h 1554955"/>
              <a:gd name="connsiteX223" fmla="*/ 392906 w 1495424"/>
              <a:gd name="connsiteY223" fmla="*/ 1243012 h 1554955"/>
              <a:gd name="connsiteX224" fmla="*/ 340519 w 1495424"/>
              <a:gd name="connsiteY224" fmla="*/ 1247775 h 1554955"/>
              <a:gd name="connsiteX225" fmla="*/ 280987 w 1495424"/>
              <a:gd name="connsiteY225" fmla="*/ 1278730 h 1554955"/>
              <a:gd name="connsiteX226" fmla="*/ 511969 w 1495424"/>
              <a:gd name="connsiteY226" fmla="*/ 1016793 h 1554955"/>
              <a:gd name="connsiteX227" fmla="*/ 478631 w 1495424"/>
              <a:gd name="connsiteY227" fmla="*/ 1031081 h 1554955"/>
              <a:gd name="connsiteX228" fmla="*/ 440531 w 1495424"/>
              <a:gd name="connsiteY228" fmla="*/ 1033462 h 1554955"/>
              <a:gd name="connsiteX229" fmla="*/ 423862 w 1495424"/>
              <a:gd name="connsiteY229" fmla="*/ 1004887 h 1554955"/>
              <a:gd name="connsiteX230" fmla="*/ 390525 w 1495424"/>
              <a:gd name="connsiteY230" fmla="*/ 997743 h 1554955"/>
              <a:gd name="connsiteX231" fmla="*/ 333375 w 1495424"/>
              <a:gd name="connsiteY231" fmla="*/ 976312 h 1554955"/>
              <a:gd name="connsiteX232" fmla="*/ 285750 w 1495424"/>
              <a:gd name="connsiteY232" fmla="*/ 962025 h 1554955"/>
              <a:gd name="connsiteX233" fmla="*/ 261937 w 1495424"/>
              <a:gd name="connsiteY233" fmla="*/ 942975 h 1554955"/>
              <a:gd name="connsiteX234" fmla="*/ 259556 w 1495424"/>
              <a:gd name="connsiteY234" fmla="*/ 897731 h 1554955"/>
              <a:gd name="connsiteX235" fmla="*/ 269081 w 1495424"/>
              <a:gd name="connsiteY235" fmla="*/ 862012 h 1554955"/>
              <a:gd name="connsiteX236" fmla="*/ 257175 w 1495424"/>
              <a:gd name="connsiteY236" fmla="*/ 852487 h 1554955"/>
              <a:gd name="connsiteX237" fmla="*/ 233362 w 1495424"/>
              <a:gd name="connsiteY237" fmla="*/ 923925 h 1554955"/>
              <a:gd name="connsiteX238" fmla="*/ 226219 w 1495424"/>
              <a:gd name="connsiteY238" fmla="*/ 854868 h 1554955"/>
              <a:gd name="connsiteX239" fmla="*/ 226219 w 1495424"/>
              <a:gd name="connsiteY239" fmla="*/ 854868 h 1554955"/>
              <a:gd name="connsiteX240" fmla="*/ 207169 w 1495424"/>
              <a:gd name="connsiteY240" fmla="*/ 885825 h 1554955"/>
              <a:gd name="connsiteX241" fmla="*/ 173831 w 1495424"/>
              <a:gd name="connsiteY241" fmla="*/ 838200 h 1554955"/>
              <a:gd name="connsiteX242" fmla="*/ 154781 w 1495424"/>
              <a:gd name="connsiteY242" fmla="*/ 871537 h 1554955"/>
              <a:gd name="connsiteX243" fmla="*/ 100012 w 1495424"/>
              <a:gd name="connsiteY243" fmla="*/ 866775 h 1554955"/>
              <a:gd name="connsiteX244" fmla="*/ 107156 w 1495424"/>
              <a:gd name="connsiteY244" fmla="*/ 831056 h 1554955"/>
              <a:gd name="connsiteX245" fmla="*/ 54769 w 1495424"/>
              <a:gd name="connsiteY245" fmla="*/ 819150 h 1554955"/>
              <a:gd name="connsiteX246" fmla="*/ 26194 w 1495424"/>
              <a:gd name="connsiteY246" fmla="*/ 804862 h 1554955"/>
              <a:gd name="connsiteX247" fmla="*/ 80962 w 1495424"/>
              <a:gd name="connsiteY247" fmla="*/ 788193 h 1554955"/>
              <a:gd name="connsiteX248" fmla="*/ 76200 w 1495424"/>
              <a:gd name="connsiteY248" fmla="*/ 754856 h 1554955"/>
              <a:gd name="connsiteX249" fmla="*/ 42862 w 1495424"/>
              <a:gd name="connsiteY249" fmla="*/ 745331 h 1554955"/>
              <a:gd name="connsiteX250" fmla="*/ 0 w 1495424"/>
              <a:gd name="connsiteY250" fmla="*/ 728662 h 1554955"/>
              <a:gd name="connsiteX251" fmla="*/ 26194 w 1495424"/>
              <a:gd name="connsiteY251" fmla="*/ 695325 h 1554955"/>
              <a:gd name="connsiteX252" fmla="*/ 95250 w 1495424"/>
              <a:gd name="connsiteY252" fmla="*/ 638175 h 1554955"/>
              <a:gd name="connsiteX253" fmla="*/ 140494 w 1495424"/>
              <a:gd name="connsiteY253" fmla="*/ 578643 h 1554955"/>
              <a:gd name="connsiteX254" fmla="*/ 169069 w 1495424"/>
              <a:gd name="connsiteY254" fmla="*/ 481012 h 1554955"/>
              <a:gd name="connsiteX255" fmla="*/ 140494 w 1495424"/>
              <a:gd name="connsiteY255" fmla="*/ 416718 h 1554955"/>
              <a:gd name="connsiteX256" fmla="*/ 109537 w 1495424"/>
              <a:gd name="connsiteY256" fmla="*/ 340518 h 1554955"/>
              <a:gd name="connsiteX257" fmla="*/ 35719 w 1495424"/>
              <a:gd name="connsiteY257" fmla="*/ 259556 h 1554955"/>
              <a:gd name="connsiteX258" fmla="*/ 0 w 1495424"/>
              <a:gd name="connsiteY258" fmla="*/ 190500 h 1554955"/>
              <a:gd name="connsiteX259" fmla="*/ 2381 w 1495424"/>
              <a:gd name="connsiteY259" fmla="*/ 130968 h 1554955"/>
              <a:gd name="connsiteX260" fmla="*/ 14287 w 1495424"/>
              <a:gd name="connsiteY260" fmla="*/ 57150 h 1554955"/>
              <a:gd name="connsiteX261" fmla="*/ 21431 w 1495424"/>
              <a:gd name="connsiteY261" fmla="*/ 11906 h 1554955"/>
              <a:gd name="connsiteX262" fmla="*/ 135731 w 1495424"/>
              <a:gd name="connsiteY262" fmla="*/ 0 h 1554955"/>
              <a:gd name="connsiteX263" fmla="*/ 278606 w 1495424"/>
              <a:gd name="connsiteY263" fmla="*/ 21431 h 1554955"/>
              <a:gd name="connsiteX264" fmla="*/ 450056 w 1495424"/>
              <a:gd name="connsiteY264" fmla="*/ 40481 h 1554955"/>
              <a:gd name="connsiteX265" fmla="*/ 542925 w 1495424"/>
              <a:gd name="connsiteY265" fmla="*/ 61912 h 1554955"/>
              <a:gd name="connsiteX266" fmla="*/ 623887 w 1495424"/>
              <a:gd name="connsiteY26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597694 w 1495424"/>
              <a:gd name="connsiteY221" fmla="*/ 1057275 h 1554955"/>
              <a:gd name="connsiteX222" fmla="*/ 473869 w 1495424"/>
              <a:gd name="connsiteY222" fmla="*/ 1247775 h 1554955"/>
              <a:gd name="connsiteX223" fmla="*/ 440531 w 1495424"/>
              <a:gd name="connsiteY223" fmla="*/ 1240631 h 1554955"/>
              <a:gd name="connsiteX224" fmla="*/ 392906 w 1495424"/>
              <a:gd name="connsiteY224" fmla="*/ 1243012 h 1554955"/>
              <a:gd name="connsiteX225" fmla="*/ 340519 w 1495424"/>
              <a:gd name="connsiteY225" fmla="*/ 1247775 h 1554955"/>
              <a:gd name="connsiteX226" fmla="*/ 280987 w 1495424"/>
              <a:gd name="connsiteY226" fmla="*/ 1278730 h 1554955"/>
              <a:gd name="connsiteX227" fmla="*/ 511969 w 1495424"/>
              <a:gd name="connsiteY227" fmla="*/ 1016793 h 1554955"/>
              <a:gd name="connsiteX228" fmla="*/ 478631 w 1495424"/>
              <a:gd name="connsiteY228" fmla="*/ 1031081 h 1554955"/>
              <a:gd name="connsiteX229" fmla="*/ 440531 w 1495424"/>
              <a:gd name="connsiteY229" fmla="*/ 1033462 h 1554955"/>
              <a:gd name="connsiteX230" fmla="*/ 423862 w 1495424"/>
              <a:gd name="connsiteY230" fmla="*/ 1004887 h 1554955"/>
              <a:gd name="connsiteX231" fmla="*/ 390525 w 1495424"/>
              <a:gd name="connsiteY231" fmla="*/ 997743 h 1554955"/>
              <a:gd name="connsiteX232" fmla="*/ 333375 w 1495424"/>
              <a:gd name="connsiteY232" fmla="*/ 976312 h 1554955"/>
              <a:gd name="connsiteX233" fmla="*/ 285750 w 1495424"/>
              <a:gd name="connsiteY233" fmla="*/ 962025 h 1554955"/>
              <a:gd name="connsiteX234" fmla="*/ 261937 w 1495424"/>
              <a:gd name="connsiteY234" fmla="*/ 942975 h 1554955"/>
              <a:gd name="connsiteX235" fmla="*/ 259556 w 1495424"/>
              <a:gd name="connsiteY235" fmla="*/ 897731 h 1554955"/>
              <a:gd name="connsiteX236" fmla="*/ 269081 w 1495424"/>
              <a:gd name="connsiteY236" fmla="*/ 862012 h 1554955"/>
              <a:gd name="connsiteX237" fmla="*/ 257175 w 1495424"/>
              <a:gd name="connsiteY237" fmla="*/ 852487 h 1554955"/>
              <a:gd name="connsiteX238" fmla="*/ 233362 w 1495424"/>
              <a:gd name="connsiteY238" fmla="*/ 923925 h 1554955"/>
              <a:gd name="connsiteX239" fmla="*/ 226219 w 1495424"/>
              <a:gd name="connsiteY239" fmla="*/ 854868 h 1554955"/>
              <a:gd name="connsiteX240" fmla="*/ 226219 w 1495424"/>
              <a:gd name="connsiteY240" fmla="*/ 854868 h 1554955"/>
              <a:gd name="connsiteX241" fmla="*/ 207169 w 1495424"/>
              <a:gd name="connsiteY241" fmla="*/ 885825 h 1554955"/>
              <a:gd name="connsiteX242" fmla="*/ 173831 w 1495424"/>
              <a:gd name="connsiteY242" fmla="*/ 838200 h 1554955"/>
              <a:gd name="connsiteX243" fmla="*/ 154781 w 1495424"/>
              <a:gd name="connsiteY243" fmla="*/ 871537 h 1554955"/>
              <a:gd name="connsiteX244" fmla="*/ 100012 w 1495424"/>
              <a:gd name="connsiteY244" fmla="*/ 866775 h 1554955"/>
              <a:gd name="connsiteX245" fmla="*/ 107156 w 1495424"/>
              <a:gd name="connsiteY245" fmla="*/ 831056 h 1554955"/>
              <a:gd name="connsiteX246" fmla="*/ 54769 w 1495424"/>
              <a:gd name="connsiteY246" fmla="*/ 819150 h 1554955"/>
              <a:gd name="connsiteX247" fmla="*/ 26194 w 1495424"/>
              <a:gd name="connsiteY247" fmla="*/ 804862 h 1554955"/>
              <a:gd name="connsiteX248" fmla="*/ 80962 w 1495424"/>
              <a:gd name="connsiteY248" fmla="*/ 788193 h 1554955"/>
              <a:gd name="connsiteX249" fmla="*/ 76200 w 1495424"/>
              <a:gd name="connsiteY249" fmla="*/ 754856 h 1554955"/>
              <a:gd name="connsiteX250" fmla="*/ 42862 w 1495424"/>
              <a:gd name="connsiteY250" fmla="*/ 745331 h 1554955"/>
              <a:gd name="connsiteX251" fmla="*/ 0 w 1495424"/>
              <a:gd name="connsiteY251" fmla="*/ 728662 h 1554955"/>
              <a:gd name="connsiteX252" fmla="*/ 26194 w 1495424"/>
              <a:gd name="connsiteY252" fmla="*/ 695325 h 1554955"/>
              <a:gd name="connsiteX253" fmla="*/ 95250 w 1495424"/>
              <a:gd name="connsiteY253" fmla="*/ 638175 h 1554955"/>
              <a:gd name="connsiteX254" fmla="*/ 140494 w 1495424"/>
              <a:gd name="connsiteY254" fmla="*/ 578643 h 1554955"/>
              <a:gd name="connsiteX255" fmla="*/ 169069 w 1495424"/>
              <a:gd name="connsiteY255" fmla="*/ 481012 h 1554955"/>
              <a:gd name="connsiteX256" fmla="*/ 140494 w 1495424"/>
              <a:gd name="connsiteY256" fmla="*/ 416718 h 1554955"/>
              <a:gd name="connsiteX257" fmla="*/ 109537 w 1495424"/>
              <a:gd name="connsiteY257" fmla="*/ 340518 h 1554955"/>
              <a:gd name="connsiteX258" fmla="*/ 35719 w 1495424"/>
              <a:gd name="connsiteY258" fmla="*/ 259556 h 1554955"/>
              <a:gd name="connsiteX259" fmla="*/ 0 w 1495424"/>
              <a:gd name="connsiteY259" fmla="*/ 190500 h 1554955"/>
              <a:gd name="connsiteX260" fmla="*/ 2381 w 1495424"/>
              <a:gd name="connsiteY260" fmla="*/ 130968 h 1554955"/>
              <a:gd name="connsiteX261" fmla="*/ 14287 w 1495424"/>
              <a:gd name="connsiteY261" fmla="*/ 57150 h 1554955"/>
              <a:gd name="connsiteX262" fmla="*/ 21431 w 1495424"/>
              <a:gd name="connsiteY262" fmla="*/ 11906 h 1554955"/>
              <a:gd name="connsiteX263" fmla="*/ 135731 w 1495424"/>
              <a:gd name="connsiteY263" fmla="*/ 0 h 1554955"/>
              <a:gd name="connsiteX264" fmla="*/ 278606 w 1495424"/>
              <a:gd name="connsiteY264" fmla="*/ 21431 h 1554955"/>
              <a:gd name="connsiteX265" fmla="*/ 450056 w 1495424"/>
              <a:gd name="connsiteY265" fmla="*/ 40481 h 1554955"/>
              <a:gd name="connsiteX266" fmla="*/ 542925 w 1495424"/>
              <a:gd name="connsiteY266" fmla="*/ 61912 h 1554955"/>
              <a:gd name="connsiteX267" fmla="*/ 623887 w 1495424"/>
              <a:gd name="connsiteY267"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597694 w 1495424"/>
              <a:gd name="connsiteY221" fmla="*/ 1057275 h 1554955"/>
              <a:gd name="connsiteX222" fmla="*/ 485775 w 1495424"/>
              <a:gd name="connsiteY222" fmla="*/ 1197768 h 1554955"/>
              <a:gd name="connsiteX223" fmla="*/ 473869 w 1495424"/>
              <a:gd name="connsiteY223" fmla="*/ 1247775 h 1554955"/>
              <a:gd name="connsiteX224" fmla="*/ 440531 w 1495424"/>
              <a:gd name="connsiteY224" fmla="*/ 1240631 h 1554955"/>
              <a:gd name="connsiteX225" fmla="*/ 392906 w 1495424"/>
              <a:gd name="connsiteY225" fmla="*/ 1243012 h 1554955"/>
              <a:gd name="connsiteX226" fmla="*/ 340519 w 1495424"/>
              <a:gd name="connsiteY226" fmla="*/ 1247775 h 1554955"/>
              <a:gd name="connsiteX227" fmla="*/ 280987 w 1495424"/>
              <a:gd name="connsiteY227" fmla="*/ 1278730 h 1554955"/>
              <a:gd name="connsiteX228" fmla="*/ 511969 w 1495424"/>
              <a:gd name="connsiteY228" fmla="*/ 1016793 h 1554955"/>
              <a:gd name="connsiteX229" fmla="*/ 478631 w 1495424"/>
              <a:gd name="connsiteY229" fmla="*/ 1031081 h 1554955"/>
              <a:gd name="connsiteX230" fmla="*/ 440531 w 1495424"/>
              <a:gd name="connsiteY230" fmla="*/ 1033462 h 1554955"/>
              <a:gd name="connsiteX231" fmla="*/ 423862 w 1495424"/>
              <a:gd name="connsiteY231" fmla="*/ 1004887 h 1554955"/>
              <a:gd name="connsiteX232" fmla="*/ 390525 w 1495424"/>
              <a:gd name="connsiteY232" fmla="*/ 997743 h 1554955"/>
              <a:gd name="connsiteX233" fmla="*/ 333375 w 1495424"/>
              <a:gd name="connsiteY233" fmla="*/ 976312 h 1554955"/>
              <a:gd name="connsiteX234" fmla="*/ 285750 w 1495424"/>
              <a:gd name="connsiteY234" fmla="*/ 962025 h 1554955"/>
              <a:gd name="connsiteX235" fmla="*/ 261937 w 1495424"/>
              <a:gd name="connsiteY235" fmla="*/ 942975 h 1554955"/>
              <a:gd name="connsiteX236" fmla="*/ 259556 w 1495424"/>
              <a:gd name="connsiteY236" fmla="*/ 897731 h 1554955"/>
              <a:gd name="connsiteX237" fmla="*/ 269081 w 1495424"/>
              <a:gd name="connsiteY237" fmla="*/ 862012 h 1554955"/>
              <a:gd name="connsiteX238" fmla="*/ 257175 w 1495424"/>
              <a:gd name="connsiteY238" fmla="*/ 852487 h 1554955"/>
              <a:gd name="connsiteX239" fmla="*/ 233362 w 1495424"/>
              <a:gd name="connsiteY239" fmla="*/ 923925 h 1554955"/>
              <a:gd name="connsiteX240" fmla="*/ 226219 w 1495424"/>
              <a:gd name="connsiteY240" fmla="*/ 854868 h 1554955"/>
              <a:gd name="connsiteX241" fmla="*/ 226219 w 1495424"/>
              <a:gd name="connsiteY241" fmla="*/ 854868 h 1554955"/>
              <a:gd name="connsiteX242" fmla="*/ 207169 w 1495424"/>
              <a:gd name="connsiteY242" fmla="*/ 885825 h 1554955"/>
              <a:gd name="connsiteX243" fmla="*/ 173831 w 1495424"/>
              <a:gd name="connsiteY243" fmla="*/ 838200 h 1554955"/>
              <a:gd name="connsiteX244" fmla="*/ 154781 w 1495424"/>
              <a:gd name="connsiteY244" fmla="*/ 871537 h 1554955"/>
              <a:gd name="connsiteX245" fmla="*/ 100012 w 1495424"/>
              <a:gd name="connsiteY245" fmla="*/ 866775 h 1554955"/>
              <a:gd name="connsiteX246" fmla="*/ 107156 w 1495424"/>
              <a:gd name="connsiteY246" fmla="*/ 831056 h 1554955"/>
              <a:gd name="connsiteX247" fmla="*/ 54769 w 1495424"/>
              <a:gd name="connsiteY247" fmla="*/ 819150 h 1554955"/>
              <a:gd name="connsiteX248" fmla="*/ 26194 w 1495424"/>
              <a:gd name="connsiteY248" fmla="*/ 804862 h 1554955"/>
              <a:gd name="connsiteX249" fmla="*/ 80962 w 1495424"/>
              <a:gd name="connsiteY249" fmla="*/ 788193 h 1554955"/>
              <a:gd name="connsiteX250" fmla="*/ 76200 w 1495424"/>
              <a:gd name="connsiteY250" fmla="*/ 754856 h 1554955"/>
              <a:gd name="connsiteX251" fmla="*/ 42862 w 1495424"/>
              <a:gd name="connsiteY251" fmla="*/ 745331 h 1554955"/>
              <a:gd name="connsiteX252" fmla="*/ 0 w 1495424"/>
              <a:gd name="connsiteY252" fmla="*/ 728662 h 1554955"/>
              <a:gd name="connsiteX253" fmla="*/ 26194 w 1495424"/>
              <a:gd name="connsiteY253" fmla="*/ 695325 h 1554955"/>
              <a:gd name="connsiteX254" fmla="*/ 95250 w 1495424"/>
              <a:gd name="connsiteY254" fmla="*/ 638175 h 1554955"/>
              <a:gd name="connsiteX255" fmla="*/ 140494 w 1495424"/>
              <a:gd name="connsiteY255" fmla="*/ 578643 h 1554955"/>
              <a:gd name="connsiteX256" fmla="*/ 169069 w 1495424"/>
              <a:gd name="connsiteY256" fmla="*/ 481012 h 1554955"/>
              <a:gd name="connsiteX257" fmla="*/ 140494 w 1495424"/>
              <a:gd name="connsiteY257" fmla="*/ 416718 h 1554955"/>
              <a:gd name="connsiteX258" fmla="*/ 109537 w 1495424"/>
              <a:gd name="connsiteY258" fmla="*/ 340518 h 1554955"/>
              <a:gd name="connsiteX259" fmla="*/ 35719 w 1495424"/>
              <a:gd name="connsiteY259" fmla="*/ 259556 h 1554955"/>
              <a:gd name="connsiteX260" fmla="*/ 0 w 1495424"/>
              <a:gd name="connsiteY260" fmla="*/ 190500 h 1554955"/>
              <a:gd name="connsiteX261" fmla="*/ 2381 w 1495424"/>
              <a:gd name="connsiteY261" fmla="*/ 130968 h 1554955"/>
              <a:gd name="connsiteX262" fmla="*/ 14287 w 1495424"/>
              <a:gd name="connsiteY262" fmla="*/ 57150 h 1554955"/>
              <a:gd name="connsiteX263" fmla="*/ 21431 w 1495424"/>
              <a:gd name="connsiteY263" fmla="*/ 11906 h 1554955"/>
              <a:gd name="connsiteX264" fmla="*/ 135731 w 1495424"/>
              <a:gd name="connsiteY264" fmla="*/ 0 h 1554955"/>
              <a:gd name="connsiteX265" fmla="*/ 278606 w 1495424"/>
              <a:gd name="connsiteY265" fmla="*/ 21431 h 1554955"/>
              <a:gd name="connsiteX266" fmla="*/ 450056 w 1495424"/>
              <a:gd name="connsiteY266" fmla="*/ 40481 h 1554955"/>
              <a:gd name="connsiteX267" fmla="*/ 542925 w 1495424"/>
              <a:gd name="connsiteY267" fmla="*/ 61912 h 1554955"/>
              <a:gd name="connsiteX268" fmla="*/ 623887 w 1495424"/>
              <a:gd name="connsiteY268"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597694 w 1495424"/>
              <a:gd name="connsiteY221" fmla="*/ 1057275 h 1554955"/>
              <a:gd name="connsiteX222" fmla="*/ 507206 w 1495424"/>
              <a:gd name="connsiteY222" fmla="*/ 1152525 h 1554955"/>
              <a:gd name="connsiteX223" fmla="*/ 485775 w 1495424"/>
              <a:gd name="connsiteY223" fmla="*/ 1197768 h 1554955"/>
              <a:gd name="connsiteX224" fmla="*/ 473869 w 1495424"/>
              <a:gd name="connsiteY224" fmla="*/ 1247775 h 1554955"/>
              <a:gd name="connsiteX225" fmla="*/ 440531 w 1495424"/>
              <a:gd name="connsiteY225" fmla="*/ 1240631 h 1554955"/>
              <a:gd name="connsiteX226" fmla="*/ 392906 w 1495424"/>
              <a:gd name="connsiteY226" fmla="*/ 1243012 h 1554955"/>
              <a:gd name="connsiteX227" fmla="*/ 340519 w 1495424"/>
              <a:gd name="connsiteY227" fmla="*/ 1247775 h 1554955"/>
              <a:gd name="connsiteX228" fmla="*/ 280987 w 1495424"/>
              <a:gd name="connsiteY228" fmla="*/ 1278730 h 1554955"/>
              <a:gd name="connsiteX229" fmla="*/ 511969 w 1495424"/>
              <a:gd name="connsiteY229" fmla="*/ 1016793 h 1554955"/>
              <a:gd name="connsiteX230" fmla="*/ 478631 w 1495424"/>
              <a:gd name="connsiteY230" fmla="*/ 1031081 h 1554955"/>
              <a:gd name="connsiteX231" fmla="*/ 440531 w 1495424"/>
              <a:gd name="connsiteY231" fmla="*/ 1033462 h 1554955"/>
              <a:gd name="connsiteX232" fmla="*/ 423862 w 1495424"/>
              <a:gd name="connsiteY232" fmla="*/ 1004887 h 1554955"/>
              <a:gd name="connsiteX233" fmla="*/ 390525 w 1495424"/>
              <a:gd name="connsiteY233" fmla="*/ 997743 h 1554955"/>
              <a:gd name="connsiteX234" fmla="*/ 333375 w 1495424"/>
              <a:gd name="connsiteY234" fmla="*/ 976312 h 1554955"/>
              <a:gd name="connsiteX235" fmla="*/ 285750 w 1495424"/>
              <a:gd name="connsiteY235" fmla="*/ 962025 h 1554955"/>
              <a:gd name="connsiteX236" fmla="*/ 261937 w 1495424"/>
              <a:gd name="connsiteY236" fmla="*/ 942975 h 1554955"/>
              <a:gd name="connsiteX237" fmla="*/ 259556 w 1495424"/>
              <a:gd name="connsiteY237" fmla="*/ 897731 h 1554955"/>
              <a:gd name="connsiteX238" fmla="*/ 269081 w 1495424"/>
              <a:gd name="connsiteY238" fmla="*/ 862012 h 1554955"/>
              <a:gd name="connsiteX239" fmla="*/ 257175 w 1495424"/>
              <a:gd name="connsiteY239" fmla="*/ 852487 h 1554955"/>
              <a:gd name="connsiteX240" fmla="*/ 233362 w 1495424"/>
              <a:gd name="connsiteY240" fmla="*/ 923925 h 1554955"/>
              <a:gd name="connsiteX241" fmla="*/ 226219 w 1495424"/>
              <a:gd name="connsiteY241" fmla="*/ 854868 h 1554955"/>
              <a:gd name="connsiteX242" fmla="*/ 226219 w 1495424"/>
              <a:gd name="connsiteY242" fmla="*/ 854868 h 1554955"/>
              <a:gd name="connsiteX243" fmla="*/ 207169 w 1495424"/>
              <a:gd name="connsiteY243" fmla="*/ 885825 h 1554955"/>
              <a:gd name="connsiteX244" fmla="*/ 173831 w 1495424"/>
              <a:gd name="connsiteY244" fmla="*/ 838200 h 1554955"/>
              <a:gd name="connsiteX245" fmla="*/ 154781 w 1495424"/>
              <a:gd name="connsiteY245" fmla="*/ 871537 h 1554955"/>
              <a:gd name="connsiteX246" fmla="*/ 100012 w 1495424"/>
              <a:gd name="connsiteY246" fmla="*/ 866775 h 1554955"/>
              <a:gd name="connsiteX247" fmla="*/ 107156 w 1495424"/>
              <a:gd name="connsiteY247" fmla="*/ 831056 h 1554955"/>
              <a:gd name="connsiteX248" fmla="*/ 54769 w 1495424"/>
              <a:gd name="connsiteY248" fmla="*/ 819150 h 1554955"/>
              <a:gd name="connsiteX249" fmla="*/ 26194 w 1495424"/>
              <a:gd name="connsiteY249" fmla="*/ 804862 h 1554955"/>
              <a:gd name="connsiteX250" fmla="*/ 80962 w 1495424"/>
              <a:gd name="connsiteY250" fmla="*/ 788193 h 1554955"/>
              <a:gd name="connsiteX251" fmla="*/ 76200 w 1495424"/>
              <a:gd name="connsiteY251" fmla="*/ 754856 h 1554955"/>
              <a:gd name="connsiteX252" fmla="*/ 42862 w 1495424"/>
              <a:gd name="connsiteY252" fmla="*/ 745331 h 1554955"/>
              <a:gd name="connsiteX253" fmla="*/ 0 w 1495424"/>
              <a:gd name="connsiteY253" fmla="*/ 728662 h 1554955"/>
              <a:gd name="connsiteX254" fmla="*/ 26194 w 1495424"/>
              <a:gd name="connsiteY254" fmla="*/ 695325 h 1554955"/>
              <a:gd name="connsiteX255" fmla="*/ 95250 w 1495424"/>
              <a:gd name="connsiteY255" fmla="*/ 638175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597694 w 1495424"/>
              <a:gd name="connsiteY221" fmla="*/ 1057275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511969 w 1495424"/>
              <a:gd name="connsiteY230" fmla="*/ 1016793 h 1554955"/>
              <a:gd name="connsiteX231" fmla="*/ 478631 w 1495424"/>
              <a:gd name="connsiteY231" fmla="*/ 1031081 h 1554955"/>
              <a:gd name="connsiteX232" fmla="*/ 440531 w 1495424"/>
              <a:gd name="connsiteY232" fmla="*/ 1033462 h 1554955"/>
              <a:gd name="connsiteX233" fmla="*/ 423862 w 1495424"/>
              <a:gd name="connsiteY233" fmla="*/ 1004887 h 1554955"/>
              <a:gd name="connsiteX234" fmla="*/ 390525 w 1495424"/>
              <a:gd name="connsiteY234" fmla="*/ 997743 h 1554955"/>
              <a:gd name="connsiteX235" fmla="*/ 333375 w 1495424"/>
              <a:gd name="connsiteY235" fmla="*/ 976312 h 1554955"/>
              <a:gd name="connsiteX236" fmla="*/ 285750 w 1495424"/>
              <a:gd name="connsiteY236" fmla="*/ 962025 h 1554955"/>
              <a:gd name="connsiteX237" fmla="*/ 261937 w 1495424"/>
              <a:gd name="connsiteY237" fmla="*/ 942975 h 1554955"/>
              <a:gd name="connsiteX238" fmla="*/ 259556 w 1495424"/>
              <a:gd name="connsiteY238" fmla="*/ 897731 h 1554955"/>
              <a:gd name="connsiteX239" fmla="*/ 269081 w 1495424"/>
              <a:gd name="connsiteY239" fmla="*/ 862012 h 1554955"/>
              <a:gd name="connsiteX240" fmla="*/ 257175 w 1495424"/>
              <a:gd name="connsiteY240" fmla="*/ 852487 h 1554955"/>
              <a:gd name="connsiteX241" fmla="*/ 233362 w 1495424"/>
              <a:gd name="connsiteY241" fmla="*/ 923925 h 1554955"/>
              <a:gd name="connsiteX242" fmla="*/ 226219 w 1495424"/>
              <a:gd name="connsiteY242" fmla="*/ 854868 h 1554955"/>
              <a:gd name="connsiteX243" fmla="*/ 226219 w 1495424"/>
              <a:gd name="connsiteY243" fmla="*/ 854868 h 1554955"/>
              <a:gd name="connsiteX244" fmla="*/ 207169 w 1495424"/>
              <a:gd name="connsiteY244" fmla="*/ 885825 h 1554955"/>
              <a:gd name="connsiteX245" fmla="*/ 173831 w 1495424"/>
              <a:gd name="connsiteY245" fmla="*/ 838200 h 1554955"/>
              <a:gd name="connsiteX246" fmla="*/ 154781 w 1495424"/>
              <a:gd name="connsiteY246" fmla="*/ 871537 h 1554955"/>
              <a:gd name="connsiteX247" fmla="*/ 100012 w 1495424"/>
              <a:gd name="connsiteY247" fmla="*/ 866775 h 1554955"/>
              <a:gd name="connsiteX248" fmla="*/ 107156 w 1495424"/>
              <a:gd name="connsiteY248" fmla="*/ 831056 h 1554955"/>
              <a:gd name="connsiteX249" fmla="*/ 54769 w 1495424"/>
              <a:gd name="connsiteY249" fmla="*/ 819150 h 1554955"/>
              <a:gd name="connsiteX250" fmla="*/ 26194 w 1495424"/>
              <a:gd name="connsiteY250" fmla="*/ 804862 h 1554955"/>
              <a:gd name="connsiteX251" fmla="*/ 80962 w 1495424"/>
              <a:gd name="connsiteY251" fmla="*/ 788193 h 1554955"/>
              <a:gd name="connsiteX252" fmla="*/ 76200 w 1495424"/>
              <a:gd name="connsiteY252" fmla="*/ 754856 h 1554955"/>
              <a:gd name="connsiteX253" fmla="*/ 42862 w 1495424"/>
              <a:gd name="connsiteY253" fmla="*/ 745331 h 1554955"/>
              <a:gd name="connsiteX254" fmla="*/ 0 w 1495424"/>
              <a:gd name="connsiteY254" fmla="*/ 728662 h 1554955"/>
              <a:gd name="connsiteX255" fmla="*/ 26194 w 1495424"/>
              <a:gd name="connsiteY255" fmla="*/ 695325 h 1554955"/>
              <a:gd name="connsiteX256" fmla="*/ 95250 w 1495424"/>
              <a:gd name="connsiteY256" fmla="*/ 638175 h 1554955"/>
              <a:gd name="connsiteX257" fmla="*/ 140494 w 1495424"/>
              <a:gd name="connsiteY257" fmla="*/ 578643 h 1554955"/>
              <a:gd name="connsiteX258" fmla="*/ 169069 w 1495424"/>
              <a:gd name="connsiteY258" fmla="*/ 481012 h 1554955"/>
              <a:gd name="connsiteX259" fmla="*/ 140494 w 1495424"/>
              <a:gd name="connsiteY259" fmla="*/ 416718 h 1554955"/>
              <a:gd name="connsiteX260" fmla="*/ 109537 w 1495424"/>
              <a:gd name="connsiteY260" fmla="*/ 340518 h 1554955"/>
              <a:gd name="connsiteX261" fmla="*/ 35719 w 1495424"/>
              <a:gd name="connsiteY261" fmla="*/ 259556 h 1554955"/>
              <a:gd name="connsiteX262" fmla="*/ 0 w 1495424"/>
              <a:gd name="connsiteY262" fmla="*/ 190500 h 1554955"/>
              <a:gd name="connsiteX263" fmla="*/ 2381 w 1495424"/>
              <a:gd name="connsiteY263" fmla="*/ 130968 h 1554955"/>
              <a:gd name="connsiteX264" fmla="*/ 14287 w 1495424"/>
              <a:gd name="connsiteY264" fmla="*/ 57150 h 1554955"/>
              <a:gd name="connsiteX265" fmla="*/ 21431 w 1495424"/>
              <a:gd name="connsiteY265" fmla="*/ 11906 h 1554955"/>
              <a:gd name="connsiteX266" fmla="*/ 135731 w 1495424"/>
              <a:gd name="connsiteY266" fmla="*/ 0 h 1554955"/>
              <a:gd name="connsiteX267" fmla="*/ 278606 w 1495424"/>
              <a:gd name="connsiteY267" fmla="*/ 21431 h 1554955"/>
              <a:gd name="connsiteX268" fmla="*/ 450056 w 1495424"/>
              <a:gd name="connsiteY268" fmla="*/ 40481 h 1554955"/>
              <a:gd name="connsiteX269" fmla="*/ 542925 w 1495424"/>
              <a:gd name="connsiteY269" fmla="*/ 61912 h 1554955"/>
              <a:gd name="connsiteX270" fmla="*/ 623887 w 1495424"/>
              <a:gd name="connsiteY270"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511969 w 1495424"/>
              <a:gd name="connsiteY230" fmla="*/ 1016793 h 1554955"/>
              <a:gd name="connsiteX231" fmla="*/ 478631 w 1495424"/>
              <a:gd name="connsiteY231" fmla="*/ 1031081 h 1554955"/>
              <a:gd name="connsiteX232" fmla="*/ 440531 w 1495424"/>
              <a:gd name="connsiteY232" fmla="*/ 1033462 h 1554955"/>
              <a:gd name="connsiteX233" fmla="*/ 423862 w 1495424"/>
              <a:gd name="connsiteY233" fmla="*/ 1004887 h 1554955"/>
              <a:gd name="connsiteX234" fmla="*/ 390525 w 1495424"/>
              <a:gd name="connsiteY234" fmla="*/ 997743 h 1554955"/>
              <a:gd name="connsiteX235" fmla="*/ 333375 w 1495424"/>
              <a:gd name="connsiteY235" fmla="*/ 976312 h 1554955"/>
              <a:gd name="connsiteX236" fmla="*/ 285750 w 1495424"/>
              <a:gd name="connsiteY236" fmla="*/ 962025 h 1554955"/>
              <a:gd name="connsiteX237" fmla="*/ 261937 w 1495424"/>
              <a:gd name="connsiteY237" fmla="*/ 942975 h 1554955"/>
              <a:gd name="connsiteX238" fmla="*/ 259556 w 1495424"/>
              <a:gd name="connsiteY238" fmla="*/ 897731 h 1554955"/>
              <a:gd name="connsiteX239" fmla="*/ 269081 w 1495424"/>
              <a:gd name="connsiteY239" fmla="*/ 862012 h 1554955"/>
              <a:gd name="connsiteX240" fmla="*/ 257175 w 1495424"/>
              <a:gd name="connsiteY240" fmla="*/ 852487 h 1554955"/>
              <a:gd name="connsiteX241" fmla="*/ 233362 w 1495424"/>
              <a:gd name="connsiteY241" fmla="*/ 923925 h 1554955"/>
              <a:gd name="connsiteX242" fmla="*/ 226219 w 1495424"/>
              <a:gd name="connsiteY242" fmla="*/ 854868 h 1554955"/>
              <a:gd name="connsiteX243" fmla="*/ 226219 w 1495424"/>
              <a:gd name="connsiteY243" fmla="*/ 854868 h 1554955"/>
              <a:gd name="connsiteX244" fmla="*/ 207169 w 1495424"/>
              <a:gd name="connsiteY244" fmla="*/ 885825 h 1554955"/>
              <a:gd name="connsiteX245" fmla="*/ 173831 w 1495424"/>
              <a:gd name="connsiteY245" fmla="*/ 838200 h 1554955"/>
              <a:gd name="connsiteX246" fmla="*/ 154781 w 1495424"/>
              <a:gd name="connsiteY246" fmla="*/ 871537 h 1554955"/>
              <a:gd name="connsiteX247" fmla="*/ 100012 w 1495424"/>
              <a:gd name="connsiteY247" fmla="*/ 866775 h 1554955"/>
              <a:gd name="connsiteX248" fmla="*/ 107156 w 1495424"/>
              <a:gd name="connsiteY248" fmla="*/ 831056 h 1554955"/>
              <a:gd name="connsiteX249" fmla="*/ 54769 w 1495424"/>
              <a:gd name="connsiteY249" fmla="*/ 819150 h 1554955"/>
              <a:gd name="connsiteX250" fmla="*/ 26194 w 1495424"/>
              <a:gd name="connsiteY250" fmla="*/ 804862 h 1554955"/>
              <a:gd name="connsiteX251" fmla="*/ 80962 w 1495424"/>
              <a:gd name="connsiteY251" fmla="*/ 788193 h 1554955"/>
              <a:gd name="connsiteX252" fmla="*/ 76200 w 1495424"/>
              <a:gd name="connsiteY252" fmla="*/ 754856 h 1554955"/>
              <a:gd name="connsiteX253" fmla="*/ 42862 w 1495424"/>
              <a:gd name="connsiteY253" fmla="*/ 745331 h 1554955"/>
              <a:gd name="connsiteX254" fmla="*/ 0 w 1495424"/>
              <a:gd name="connsiteY254" fmla="*/ 728662 h 1554955"/>
              <a:gd name="connsiteX255" fmla="*/ 26194 w 1495424"/>
              <a:gd name="connsiteY255" fmla="*/ 695325 h 1554955"/>
              <a:gd name="connsiteX256" fmla="*/ 95250 w 1495424"/>
              <a:gd name="connsiteY256" fmla="*/ 638175 h 1554955"/>
              <a:gd name="connsiteX257" fmla="*/ 140494 w 1495424"/>
              <a:gd name="connsiteY257" fmla="*/ 578643 h 1554955"/>
              <a:gd name="connsiteX258" fmla="*/ 169069 w 1495424"/>
              <a:gd name="connsiteY258" fmla="*/ 481012 h 1554955"/>
              <a:gd name="connsiteX259" fmla="*/ 140494 w 1495424"/>
              <a:gd name="connsiteY259" fmla="*/ 416718 h 1554955"/>
              <a:gd name="connsiteX260" fmla="*/ 109537 w 1495424"/>
              <a:gd name="connsiteY260" fmla="*/ 340518 h 1554955"/>
              <a:gd name="connsiteX261" fmla="*/ 35719 w 1495424"/>
              <a:gd name="connsiteY261" fmla="*/ 259556 h 1554955"/>
              <a:gd name="connsiteX262" fmla="*/ 0 w 1495424"/>
              <a:gd name="connsiteY262" fmla="*/ 190500 h 1554955"/>
              <a:gd name="connsiteX263" fmla="*/ 2381 w 1495424"/>
              <a:gd name="connsiteY263" fmla="*/ 130968 h 1554955"/>
              <a:gd name="connsiteX264" fmla="*/ 14287 w 1495424"/>
              <a:gd name="connsiteY264" fmla="*/ 57150 h 1554955"/>
              <a:gd name="connsiteX265" fmla="*/ 21431 w 1495424"/>
              <a:gd name="connsiteY265" fmla="*/ 11906 h 1554955"/>
              <a:gd name="connsiteX266" fmla="*/ 135731 w 1495424"/>
              <a:gd name="connsiteY266" fmla="*/ 0 h 1554955"/>
              <a:gd name="connsiteX267" fmla="*/ 278606 w 1495424"/>
              <a:gd name="connsiteY267" fmla="*/ 21431 h 1554955"/>
              <a:gd name="connsiteX268" fmla="*/ 450056 w 1495424"/>
              <a:gd name="connsiteY268" fmla="*/ 40481 h 1554955"/>
              <a:gd name="connsiteX269" fmla="*/ 542925 w 1495424"/>
              <a:gd name="connsiteY269" fmla="*/ 61912 h 1554955"/>
              <a:gd name="connsiteX270" fmla="*/ 623887 w 1495424"/>
              <a:gd name="connsiteY270"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511969 w 1495424"/>
              <a:gd name="connsiteY231" fmla="*/ 1016793 h 1554955"/>
              <a:gd name="connsiteX232" fmla="*/ 478631 w 1495424"/>
              <a:gd name="connsiteY232" fmla="*/ 1031081 h 1554955"/>
              <a:gd name="connsiteX233" fmla="*/ 440531 w 1495424"/>
              <a:gd name="connsiteY233" fmla="*/ 1033462 h 1554955"/>
              <a:gd name="connsiteX234" fmla="*/ 423862 w 1495424"/>
              <a:gd name="connsiteY234" fmla="*/ 1004887 h 1554955"/>
              <a:gd name="connsiteX235" fmla="*/ 390525 w 1495424"/>
              <a:gd name="connsiteY235" fmla="*/ 997743 h 1554955"/>
              <a:gd name="connsiteX236" fmla="*/ 333375 w 1495424"/>
              <a:gd name="connsiteY236" fmla="*/ 976312 h 1554955"/>
              <a:gd name="connsiteX237" fmla="*/ 285750 w 1495424"/>
              <a:gd name="connsiteY237" fmla="*/ 962025 h 1554955"/>
              <a:gd name="connsiteX238" fmla="*/ 261937 w 1495424"/>
              <a:gd name="connsiteY238" fmla="*/ 942975 h 1554955"/>
              <a:gd name="connsiteX239" fmla="*/ 259556 w 1495424"/>
              <a:gd name="connsiteY239" fmla="*/ 897731 h 1554955"/>
              <a:gd name="connsiteX240" fmla="*/ 269081 w 1495424"/>
              <a:gd name="connsiteY240" fmla="*/ 862012 h 1554955"/>
              <a:gd name="connsiteX241" fmla="*/ 257175 w 1495424"/>
              <a:gd name="connsiteY241" fmla="*/ 852487 h 1554955"/>
              <a:gd name="connsiteX242" fmla="*/ 233362 w 1495424"/>
              <a:gd name="connsiteY242" fmla="*/ 923925 h 1554955"/>
              <a:gd name="connsiteX243" fmla="*/ 226219 w 1495424"/>
              <a:gd name="connsiteY243" fmla="*/ 854868 h 1554955"/>
              <a:gd name="connsiteX244" fmla="*/ 226219 w 1495424"/>
              <a:gd name="connsiteY244" fmla="*/ 854868 h 1554955"/>
              <a:gd name="connsiteX245" fmla="*/ 207169 w 1495424"/>
              <a:gd name="connsiteY245" fmla="*/ 885825 h 1554955"/>
              <a:gd name="connsiteX246" fmla="*/ 173831 w 1495424"/>
              <a:gd name="connsiteY246" fmla="*/ 838200 h 1554955"/>
              <a:gd name="connsiteX247" fmla="*/ 154781 w 1495424"/>
              <a:gd name="connsiteY247" fmla="*/ 871537 h 1554955"/>
              <a:gd name="connsiteX248" fmla="*/ 100012 w 1495424"/>
              <a:gd name="connsiteY248" fmla="*/ 866775 h 1554955"/>
              <a:gd name="connsiteX249" fmla="*/ 107156 w 1495424"/>
              <a:gd name="connsiteY249" fmla="*/ 831056 h 1554955"/>
              <a:gd name="connsiteX250" fmla="*/ 54769 w 1495424"/>
              <a:gd name="connsiteY250" fmla="*/ 819150 h 1554955"/>
              <a:gd name="connsiteX251" fmla="*/ 26194 w 1495424"/>
              <a:gd name="connsiteY251" fmla="*/ 804862 h 1554955"/>
              <a:gd name="connsiteX252" fmla="*/ 80962 w 1495424"/>
              <a:gd name="connsiteY252" fmla="*/ 788193 h 1554955"/>
              <a:gd name="connsiteX253" fmla="*/ 76200 w 1495424"/>
              <a:gd name="connsiteY253" fmla="*/ 754856 h 1554955"/>
              <a:gd name="connsiteX254" fmla="*/ 42862 w 1495424"/>
              <a:gd name="connsiteY254" fmla="*/ 745331 h 1554955"/>
              <a:gd name="connsiteX255" fmla="*/ 0 w 1495424"/>
              <a:gd name="connsiteY255" fmla="*/ 728662 h 1554955"/>
              <a:gd name="connsiteX256" fmla="*/ 26194 w 1495424"/>
              <a:gd name="connsiteY256" fmla="*/ 695325 h 1554955"/>
              <a:gd name="connsiteX257" fmla="*/ 95250 w 1495424"/>
              <a:gd name="connsiteY257" fmla="*/ 638175 h 1554955"/>
              <a:gd name="connsiteX258" fmla="*/ 140494 w 1495424"/>
              <a:gd name="connsiteY258" fmla="*/ 578643 h 1554955"/>
              <a:gd name="connsiteX259" fmla="*/ 169069 w 1495424"/>
              <a:gd name="connsiteY259" fmla="*/ 481012 h 1554955"/>
              <a:gd name="connsiteX260" fmla="*/ 140494 w 1495424"/>
              <a:gd name="connsiteY260" fmla="*/ 416718 h 1554955"/>
              <a:gd name="connsiteX261" fmla="*/ 109537 w 1495424"/>
              <a:gd name="connsiteY261" fmla="*/ 340518 h 1554955"/>
              <a:gd name="connsiteX262" fmla="*/ 35719 w 1495424"/>
              <a:gd name="connsiteY262" fmla="*/ 259556 h 1554955"/>
              <a:gd name="connsiteX263" fmla="*/ 0 w 1495424"/>
              <a:gd name="connsiteY263" fmla="*/ 190500 h 1554955"/>
              <a:gd name="connsiteX264" fmla="*/ 2381 w 1495424"/>
              <a:gd name="connsiteY264" fmla="*/ 130968 h 1554955"/>
              <a:gd name="connsiteX265" fmla="*/ 14287 w 1495424"/>
              <a:gd name="connsiteY265" fmla="*/ 57150 h 1554955"/>
              <a:gd name="connsiteX266" fmla="*/ 21431 w 1495424"/>
              <a:gd name="connsiteY266" fmla="*/ 11906 h 1554955"/>
              <a:gd name="connsiteX267" fmla="*/ 135731 w 1495424"/>
              <a:gd name="connsiteY267" fmla="*/ 0 h 1554955"/>
              <a:gd name="connsiteX268" fmla="*/ 278606 w 1495424"/>
              <a:gd name="connsiteY268" fmla="*/ 21431 h 1554955"/>
              <a:gd name="connsiteX269" fmla="*/ 450056 w 1495424"/>
              <a:gd name="connsiteY269" fmla="*/ 40481 h 1554955"/>
              <a:gd name="connsiteX270" fmla="*/ 542925 w 1495424"/>
              <a:gd name="connsiteY270" fmla="*/ 61912 h 1554955"/>
              <a:gd name="connsiteX271" fmla="*/ 623887 w 1495424"/>
              <a:gd name="connsiteY271"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511969 w 1495424"/>
              <a:gd name="connsiteY232" fmla="*/ 1016793 h 1554955"/>
              <a:gd name="connsiteX233" fmla="*/ 478631 w 1495424"/>
              <a:gd name="connsiteY233" fmla="*/ 1031081 h 1554955"/>
              <a:gd name="connsiteX234" fmla="*/ 440531 w 1495424"/>
              <a:gd name="connsiteY234" fmla="*/ 1033462 h 1554955"/>
              <a:gd name="connsiteX235" fmla="*/ 423862 w 1495424"/>
              <a:gd name="connsiteY235" fmla="*/ 1004887 h 1554955"/>
              <a:gd name="connsiteX236" fmla="*/ 390525 w 1495424"/>
              <a:gd name="connsiteY236" fmla="*/ 997743 h 1554955"/>
              <a:gd name="connsiteX237" fmla="*/ 333375 w 1495424"/>
              <a:gd name="connsiteY237" fmla="*/ 976312 h 1554955"/>
              <a:gd name="connsiteX238" fmla="*/ 285750 w 1495424"/>
              <a:gd name="connsiteY238" fmla="*/ 962025 h 1554955"/>
              <a:gd name="connsiteX239" fmla="*/ 261937 w 1495424"/>
              <a:gd name="connsiteY239" fmla="*/ 942975 h 1554955"/>
              <a:gd name="connsiteX240" fmla="*/ 259556 w 1495424"/>
              <a:gd name="connsiteY240" fmla="*/ 897731 h 1554955"/>
              <a:gd name="connsiteX241" fmla="*/ 269081 w 1495424"/>
              <a:gd name="connsiteY241" fmla="*/ 862012 h 1554955"/>
              <a:gd name="connsiteX242" fmla="*/ 257175 w 1495424"/>
              <a:gd name="connsiteY242" fmla="*/ 852487 h 1554955"/>
              <a:gd name="connsiteX243" fmla="*/ 233362 w 1495424"/>
              <a:gd name="connsiteY243" fmla="*/ 923925 h 1554955"/>
              <a:gd name="connsiteX244" fmla="*/ 226219 w 1495424"/>
              <a:gd name="connsiteY244" fmla="*/ 854868 h 1554955"/>
              <a:gd name="connsiteX245" fmla="*/ 226219 w 1495424"/>
              <a:gd name="connsiteY245" fmla="*/ 854868 h 1554955"/>
              <a:gd name="connsiteX246" fmla="*/ 207169 w 1495424"/>
              <a:gd name="connsiteY246" fmla="*/ 885825 h 1554955"/>
              <a:gd name="connsiteX247" fmla="*/ 173831 w 1495424"/>
              <a:gd name="connsiteY247" fmla="*/ 838200 h 1554955"/>
              <a:gd name="connsiteX248" fmla="*/ 154781 w 1495424"/>
              <a:gd name="connsiteY248" fmla="*/ 871537 h 1554955"/>
              <a:gd name="connsiteX249" fmla="*/ 100012 w 1495424"/>
              <a:gd name="connsiteY249" fmla="*/ 866775 h 1554955"/>
              <a:gd name="connsiteX250" fmla="*/ 107156 w 1495424"/>
              <a:gd name="connsiteY250" fmla="*/ 831056 h 1554955"/>
              <a:gd name="connsiteX251" fmla="*/ 54769 w 1495424"/>
              <a:gd name="connsiteY251" fmla="*/ 819150 h 1554955"/>
              <a:gd name="connsiteX252" fmla="*/ 26194 w 1495424"/>
              <a:gd name="connsiteY252" fmla="*/ 804862 h 1554955"/>
              <a:gd name="connsiteX253" fmla="*/ 80962 w 1495424"/>
              <a:gd name="connsiteY253" fmla="*/ 788193 h 1554955"/>
              <a:gd name="connsiteX254" fmla="*/ 76200 w 1495424"/>
              <a:gd name="connsiteY254" fmla="*/ 754856 h 1554955"/>
              <a:gd name="connsiteX255" fmla="*/ 42862 w 1495424"/>
              <a:gd name="connsiteY255" fmla="*/ 745331 h 1554955"/>
              <a:gd name="connsiteX256" fmla="*/ 0 w 1495424"/>
              <a:gd name="connsiteY256" fmla="*/ 728662 h 1554955"/>
              <a:gd name="connsiteX257" fmla="*/ 26194 w 1495424"/>
              <a:gd name="connsiteY257" fmla="*/ 695325 h 1554955"/>
              <a:gd name="connsiteX258" fmla="*/ 95250 w 1495424"/>
              <a:gd name="connsiteY258" fmla="*/ 638175 h 1554955"/>
              <a:gd name="connsiteX259" fmla="*/ 140494 w 1495424"/>
              <a:gd name="connsiteY259" fmla="*/ 578643 h 1554955"/>
              <a:gd name="connsiteX260" fmla="*/ 169069 w 1495424"/>
              <a:gd name="connsiteY260" fmla="*/ 481012 h 1554955"/>
              <a:gd name="connsiteX261" fmla="*/ 140494 w 1495424"/>
              <a:gd name="connsiteY261" fmla="*/ 416718 h 1554955"/>
              <a:gd name="connsiteX262" fmla="*/ 109537 w 1495424"/>
              <a:gd name="connsiteY262" fmla="*/ 340518 h 1554955"/>
              <a:gd name="connsiteX263" fmla="*/ 35719 w 1495424"/>
              <a:gd name="connsiteY263" fmla="*/ 259556 h 1554955"/>
              <a:gd name="connsiteX264" fmla="*/ 0 w 1495424"/>
              <a:gd name="connsiteY264" fmla="*/ 190500 h 1554955"/>
              <a:gd name="connsiteX265" fmla="*/ 2381 w 1495424"/>
              <a:gd name="connsiteY265" fmla="*/ 130968 h 1554955"/>
              <a:gd name="connsiteX266" fmla="*/ 14287 w 1495424"/>
              <a:gd name="connsiteY266" fmla="*/ 57150 h 1554955"/>
              <a:gd name="connsiteX267" fmla="*/ 21431 w 1495424"/>
              <a:gd name="connsiteY267" fmla="*/ 11906 h 1554955"/>
              <a:gd name="connsiteX268" fmla="*/ 135731 w 1495424"/>
              <a:gd name="connsiteY268" fmla="*/ 0 h 1554955"/>
              <a:gd name="connsiteX269" fmla="*/ 278606 w 1495424"/>
              <a:gd name="connsiteY269" fmla="*/ 21431 h 1554955"/>
              <a:gd name="connsiteX270" fmla="*/ 450056 w 1495424"/>
              <a:gd name="connsiteY270" fmla="*/ 40481 h 1554955"/>
              <a:gd name="connsiteX271" fmla="*/ 542925 w 1495424"/>
              <a:gd name="connsiteY271" fmla="*/ 61912 h 1554955"/>
              <a:gd name="connsiteX272" fmla="*/ 623887 w 1495424"/>
              <a:gd name="connsiteY272"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511969 w 1495424"/>
              <a:gd name="connsiteY233" fmla="*/ 1016793 h 1554955"/>
              <a:gd name="connsiteX234" fmla="*/ 478631 w 1495424"/>
              <a:gd name="connsiteY234" fmla="*/ 1031081 h 1554955"/>
              <a:gd name="connsiteX235" fmla="*/ 440531 w 1495424"/>
              <a:gd name="connsiteY235" fmla="*/ 1033462 h 1554955"/>
              <a:gd name="connsiteX236" fmla="*/ 423862 w 1495424"/>
              <a:gd name="connsiteY236" fmla="*/ 1004887 h 1554955"/>
              <a:gd name="connsiteX237" fmla="*/ 390525 w 1495424"/>
              <a:gd name="connsiteY237" fmla="*/ 997743 h 1554955"/>
              <a:gd name="connsiteX238" fmla="*/ 333375 w 1495424"/>
              <a:gd name="connsiteY238" fmla="*/ 976312 h 1554955"/>
              <a:gd name="connsiteX239" fmla="*/ 285750 w 1495424"/>
              <a:gd name="connsiteY239" fmla="*/ 962025 h 1554955"/>
              <a:gd name="connsiteX240" fmla="*/ 261937 w 1495424"/>
              <a:gd name="connsiteY240" fmla="*/ 942975 h 1554955"/>
              <a:gd name="connsiteX241" fmla="*/ 259556 w 1495424"/>
              <a:gd name="connsiteY241" fmla="*/ 897731 h 1554955"/>
              <a:gd name="connsiteX242" fmla="*/ 269081 w 1495424"/>
              <a:gd name="connsiteY242" fmla="*/ 862012 h 1554955"/>
              <a:gd name="connsiteX243" fmla="*/ 257175 w 1495424"/>
              <a:gd name="connsiteY243" fmla="*/ 852487 h 1554955"/>
              <a:gd name="connsiteX244" fmla="*/ 233362 w 1495424"/>
              <a:gd name="connsiteY244" fmla="*/ 923925 h 1554955"/>
              <a:gd name="connsiteX245" fmla="*/ 226219 w 1495424"/>
              <a:gd name="connsiteY245" fmla="*/ 854868 h 1554955"/>
              <a:gd name="connsiteX246" fmla="*/ 226219 w 1495424"/>
              <a:gd name="connsiteY246" fmla="*/ 854868 h 1554955"/>
              <a:gd name="connsiteX247" fmla="*/ 207169 w 1495424"/>
              <a:gd name="connsiteY247" fmla="*/ 885825 h 1554955"/>
              <a:gd name="connsiteX248" fmla="*/ 173831 w 1495424"/>
              <a:gd name="connsiteY248" fmla="*/ 838200 h 1554955"/>
              <a:gd name="connsiteX249" fmla="*/ 154781 w 1495424"/>
              <a:gd name="connsiteY249" fmla="*/ 871537 h 1554955"/>
              <a:gd name="connsiteX250" fmla="*/ 100012 w 1495424"/>
              <a:gd name="connsiteY250" fmla="*/ 866775 h 1554955"/>
              <a:gd name="connsiteX251" fmla="*/ 107156 w 1495424"/>
              <a:gd name="connsiteY251" fmla="*/ 831056 h 1554955"/>
              <a:gd name="connsiteX252" fmla="*/ 54769 w 1495424"/>
              <a:gd name="connsiteY252" fmla="*/ 819150 h 1554955"/>
              <a:gd name="connsiteX253" fmla="*/ 26194 w 1495424"/>
              <a:gd name="connsiteY253" fmla="*/ 804862 h 1554955"/>
              <a:gd name="connsiteX254" fmla="*/ 80962 w 1495424"/>
              <a:gd name="connsiteY254" fmla="*/ 788193 h 1554955"/>
              <a:gd name="connsiteX255" fmla="*/ 76200 w 1495424"/>
              <a:gd name="connsiteY255" fmla="*/ 754856 h 1554955"/>
              <a:gd name="connsiteX256" fmla="*/ 42862 w 1495424"/>
              <a:gd name="connsiteY256" fmla="*/ 745331 h 1554955"/>
              <a:gd name="connsiteX257" fmla="*/ 0 w 1495424"/>
              <a:gd name="connsiteY257" fmla="*/ 728662 h 1554955"/>
              <a:gd name="connsiteX258" fmla="*/ 26194 w 1495424"/>
              <a:gd name="connsiteY258" fmla="*/ 695325 h 1554955"/>
              <a:gd name="connsiteX259" fmla="*/ 95250 w 1495424"/>
              <a:gd name="connsiteY259" fmla="*/ 638175 h 1554955"/>
              <a:gd name="connsiteX260" fmla="*/ 140494 w 1495424"/>
              <a:gd name="connsiteY260" fmla="*/ 578643 h 1554955"/>
              <a:gd name="connsiteX261" fmla="*/ 169069 w 1495424"/>
              <a:gd name="connsiteY261" fmla="*/ 481012 h 1554955"/>
              <a:gd name="connsiteX262" fmla="*/ 140494 w 1495424"/>
              <a:gd name="connsiteY262" fmla="*/ 416718 h 1554955"/>
              <a:gd name="connsiteX263" fmla="*/ 109537 w 1495424"/>
              <a:gd name="connsiteY263" fmla="*/ 340518 h 1554955"/>
              <a:gd name="connsiteX264" fmla="*/ 35719 w 1495424"/>
              <a:gd name="connsiteY264" fmla="*/ 259556 h 1554955"/>
              <a:gd name="connsiteX265" fmla="*/ 0 w 1495424"/>
              <a:gd name="connsiteY265" fmla="*/ 190500 h 1554955"/>
              <a:gd name="connsiteX266" fmla="*/ 2381 w 1495424"/>
              <a:gd name="connsiteY266" fmla="*/ 130968 h 1554955"/>
              <a:gd name="connsiteX267" fmla="*/ 14287 w 1495424"/>
              <a:gd name="connsiteY267" fmla="*/ 57150 h 1554955"/>
              <a:gd name="connsiteX268" fmla="*/ 21431 w 1495424"/>
              <a:gd name="connsiteY268" fmla="*/ 11906 h 1554955"/>
              <a:gd name="connsiteX269" fmla="*/ 135731 w 1495424"/>
              <a:gd name="connsiteY269" fmla="*/ 0 h 1554955"/>
              <a:gd name="connsiteX270" fmla="*/ 278606 w 1495424"/>
              <a:gd name="connsiteY270" fmla="*/ 21431 h 1554955"/>
              <a:gd name="connsiteX271" fmla="*/ 450056 w 1495424"/>
              <a:gd name="connsiteY271" fmla="*/ 40481 h 1554955"/>
              <a:gd name="connsiteX272" fmla="*/ 542925 w 1495424"/>
              <a:gd name="connsiteY272" fmla="*/ 61912 h 1554955"/>
              <a:gd name="connsiteX273" fmla="*/ 623887 w 1495424"/>
              <a:gd name="connsiteY273"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7200 w 1495424"/>
              <a:gd name="connsiteY233" fmla="*/ 1190625 h 1554955"/>
              <a:gd name="connsiteX234" fmla="*/ 511969 w 1495424"/>
              <a:gd name="connsiteY234" fmla="*/ 1016793 h 1554955"/>
              <a:gd name="connsiteX235" fmla="*/ 478631 w 1495424"/>
              <a:gd name="connsiteY235" fmla="*/ 1031081 h 1554955"/>
              <a:gd name="connsiteX236" fmla="*/ 440531 w 1495424"/>
              <a:gd name="connsiteY236" fmla="*/ 1033462 h 1554955"/>
              <a:gd name="connsiteX237" fmla="*/ 423862 w 1495424"/>
              <a:gd name="connsiteY237" fmla="*/ 1004887 h 1554955"/>
              <a:gd name="connsiteX238" fmla="*/ 390525 w 1495424"/>
              <a:gd name="connsiteY238" fmla="*/ 997743 h 1554955"/>
              <a:gd name="connsiteX239" fmla="*/ 333375 w 1495424"/>
              <a:gd name="connsiteY239" fmla="*/ 976312 h 1554955"/>
              <a:gd name="connsiteX240" fmla="*/ 285750 w 1495424"/>
              <a:gd name="connsiteY240" fmla="*/ 962025 h 1554955"/>
              <a:gd name="connsiteX241" fmla="*/ 261937 w 1495424"/>
              <a:gd name="connsiteY241" fmla="*/ 942975 h 1554955"/>
              <a:gd name="connsiteX242" fmla="*/ 259556 w 1495424"/>
              <a:gd name="connsiteY242" fmla="*/ 897731 h 1554955"/>
              <a:gd name="connsiteX243" fmla="*/ 269081 w 1495424"/>
              <a:gd name="connsiteY243" fmla="*/ 862012 h 1554955"/>
              <a:gd name="connsiteX244" fmla="*/ 257175 w 1495424"/>
              <a:gd name="connsiteY244" fmla="*/ 852487 h 1554955"/>
              <a:gd name="connsiteX245" fmla="*/ 233362 w 1495424"/>
              <a:gd name="connsiteY245" fmla="*/ 923925 h 1554955"/>
              <a:gd name="connsiteX246" fmla="*/ 226219 w 1495424"/>
              <a:gd name="connsiteY246" fmla="*/ 854868 h 1554955"/>
              <a:gd name="connsiteX247" fmla="*/ 226219 w 1495424"/>
              <a:gd name="connsiteY247" fmla="*/ 854868 h 1554955"/>
              <a:gd name="connsiteX248" fmla="*/ 207169 w 1495424"/>
              <a:gd name="connsiteY248" fmla="*/ 885825 h 1554955"/>
              <a:gd name="connsiteX249" fmla="*/ 173831 w 1495424"/>
              <a:gd name="connsiteY249" fmla="*/ 838200 h 1554955"/>
              <a:gd name="connsiteX250" fmla="*/ 154781 w 1495424"/>
              <a:gd name="connsiteY250" fmla="*/ 871537 h 1554955"/>
              <a:gd name="connsiteX251" fmla="*/ 100012 w 1495424"/>
              <a:gd name="connsiteY251" fmla="*/ 866775 h 1554955"/>
              <a:gd name="connsiteX252" fmla="*/ 107156 w 1495424"/>
              <a:gd name="connsiteY252" fmla="*/ 831056 h 1554955"/>
              <a:gd name="connsiteX253" fmla="*/ 54769 w 1495424"/>
              <a:gd name="connsiteY253" fmla="*/ 819150 h 1554955"/>
              <a:gd name="connsiteX254" fmla="*/ 26194 w 1495424"/>
              <a:gd name="connsiteY254" fmla="*/ 804862 h 1554955"/>
              <a:gd name="connsiteX255" fmla="*/ 80962 w 1495424"/>
              <a:gd name="connsiteY255" fmla="*/ 788193 h 1554955"/>
              <a:gd name="connsiteX256" fmla="*/ 76200 w 1495424"/>
              <a:gd name="connsiteY256" fmla="*/ 754856 h 1554955"/>
              <a:gd name="connsiteX257" fmla="*/ 42862 w 1495424"/>
              <a:gd name="connsiteY257" fmla="*/ 745331 h 1554955"/>
              <a:gd name="connsiteX258" fmla="*/ 0 w 1495424"/>
              <a:gd name="connsiteY258" fmla="*/ 728662 h 1554955"/>
              <a:gd name="connsiteX259" fmla="*/ 26194 w 1495424"/>
              <a:gd name="connsiteY259" fmla="*/ 695325 h 1554955"/>
              <a:gd name="connsiteX260" fmla="*/ 95250 w 1495424"/>
              <a:gd name="connsiteY260" fmla="*/ 638175 h 1554955"/>
              <a:gd name="connsiteX261" fmla="*/ 140494 w 1495424"/>
              <a:gd name="connsiteY261" fmla="*/ 578643 h 1554955"/>
              <a:gd name="connsiteX262" fmla="*/ 169069 w 1495424"/>
              <a:gd name="connsiteY262" fmla="*/ 481012 h 1554955"/>
              <a:gd name="connsiteX263" fmla="*/ 140494 w 1495424"/>
              <a:gd name="connsiteY263" fmla="*/ 416718 h 1554955"/>
              <a:gd name="connsiteX264" fmla="*/ 109537 w 1495424"/>
              <a:gd name="connsiteY264" fmla="*/ 340518 h 1554955"/>
              <a:gd name="connsiteX265" fmla="*/ 35719 w 1495424"/>
              <a:gd name="connsiteY265" fmla="*/ 259556 h 1554955"/>
              <a:gd name="connsiteX266" fmla="*/ 0 w 1495424"/>
              <a:gd name="connsiteY266" fmla="*/ 190500 h 1554955"/>
              <a:gd name="connsiteX267" fmla="*/ 2381 w 1495424"/>
              <a:gd name="connsiteY267" fmla="*/ 130968 h 1554955"/>
              <a:gd name="connsiteX268" fmla="*/ 14287 w 1495424"/>
              <a:gd name="connsiteY268" fmla="*/ 57150 h 1554955"/>
              <a:gd name="connsiteX269" fmla="*/ 21431 w 1495424"/>
              <a:gd name="connsiteY269" fmla="*/ 11906 h 1554955"/>
              <a:gd name="connsiteX270" fmla="*/ 135731 w 1495424"/>
              <a:gd name="connsiteY270" fmla="*/ 0 h 1554955"/>
              <a:gd name="connsiteX271" fmla="*/ 278606 w 1495424"/>
              <a:gd name="connsiteY271" fmla="*/ 21431 h 1554955"/>
              <a:gd name="connsiteX272" fmla="*/ 450056 w 1495424"/>
              <a:gd name="connsiteY272" fmla="*/ 40481 h 1554955"/>
              <a:gd name="connsiteX273" fmla="*/ 542925 w 1495424"/>
              <a:gd name="connsiteY273" fmla="*/ 61912 h 1554955"/>
              <a:gd name="connsiteX274" fmla="*/ 623887 w 1495424"/>
              <a:gd name="connsiteY274"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7200 w 1495424"/>
              <a:gd name="connsiteY233" fmla="*/ 1190625 h 1554955"/>
              <a:gd name="connsiteX234" fmla="*/ 492919 w 1495424"/>
              <a:gd name="connsiteY234" fmla="*/ 1109662 h 1554955"/>
              <a:gd name="connsiteX235" fmla="*/ 511969 w 1495424"/>
              <a:gd name="connsiteY235" fmla="*/ 1016793 h 1554955"/>
              <a:gd name="connsiteX236" fmla="*/ 478631 w 1495424"/>
              <a:gd name="connsiteY236" fmla="*/ 1031081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95250 w 1495424"/>
              <a:gd name="connsiteY261" fmla="*/ 638175 h 1554955"/>
              <a:gd name="connsiteX262" fmla="*/ 140494 w 1495424"/>
              <a:gd name="connsiteY262" fmla="*/ 578643 h 1554955"/>
              <a:gd name="connsiteX263" fmla="*/ 169069 w 1495424"/>
              <a:gd name="connsiteY263" fmla="*/ 481012 h 1554955"/>
              <a:gd name="connsiteX264" fmla="*/ 140494 w 1495424"/>
              <a:gd name="connsiteY264" fmla="*/ 416718 h 1554955"/>
              <a:gd name="connsiteX265" fmla="*/ 109537 w 1495424"/>
              <a:gd name="connsiteY265" fmla="*/ 340518 h 1554955"/>
              <a:gd name="connsiteX266" fmla="*/ 35719 w 1495424"/>
              <a:gd name="connsiteY266" fmla="*/ 259556 h 1554955"/>
              <a:gd name="connsiteX267" fmla="*/ 0 w 1495424"/>
              <a:gd name="connsiteY267" fmla="*/ 190500 h 1554955"/>
              <a:gd name="connsiteX268" fmla="*/ 2381 w 1495424"/>
              <a:gd name="connsiteY268" fmla="*/ 130968 h 1554955"/>
              <a:gd name="connsiteX269" fmla="*/ 14287 w 1495424"/>
              <a:gd name="connsiteY269" fmla="*/ 57150 h 1554955"/>
              <a:gd name="connsiteX270" fmla="*/ 21431 w 1495424"/>
              <a:gd name="connsiteY270" fmla="*/ 11906 h 1554955"/>
              <a:gd name="connsiteX271" fmla="*/ 135731 w 1495424"/>
              <a:gd name="connsiteY271" fmla="*/ 0 h 1554955"/>
              <a:gd name="connsiteX272" fmla="*/ 278606 w 1495424"/>
              <a:gd name="connsiteY272" fmla="*/ 21431 h 1554955"/>
              <a:gd name="connsiteX273" fmla="*/ 450056 w 1495424"/>
              <a:gd name="connsiteY273" fmla="*/ 40481 h 1554955"/>
              <a:gd name="connsiteX274" fmla="*/ 542925 w 1495424"/>
              <a:gd name="connsiteY274" fmla="*/ 61912 h 1554955"/>
              <a:gd name="connsiteX275" fmla="*/ 623887 w 1495424"/>
              <a:gd name="connsiteY27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7200 w 1495424"/>
              <a:gd name="connsiteY233" fmla="*/ 1190625 h 1554955"/>
              <a:gd name="connsiteX234" fmla="*/ 492919 w 1495424"/>
              <a:gd name="connsiteY234" fmla="*/ 1109662 h 1554955"/>
              <a:gd name="connsiteX235" fmla="*/ 500062 w 1495424"/>
              <a:gd name="connsiteY235" fmla="*/ 1066799 h 1554955"/>
              <a:gd name="connsiteX236" fmla="*/ 478631 w 1495424"/>
              <a:gd name="connsiteY236" fmla="*/ 1031081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95250 w 1495424"/>
              <a:gd name="connsiteY261" fmla="*/ 638175 h 1554955"/>
              <a:gd name="connsiteX262" fmla="*/ 140494 w 1495424"/>
              <a:gd name="connsiteY262" fmla="*/ 578643 h 1554955"/>
              <a:gd name="connsiteX263" fmla="*/ 169069 w 1495424"/>
              <a:gd name="connsiteY263" fmla="*/ 481012 h 1554955"/>
              <a:gd name="connsiteX264" fmla="*/ 140494 w 1495424"/>
              <a:gd name="connsiteY264" fmla="*/ 416718 h 1554955"/>
              <a:gd name="connsiteX265" fmla="*/ 109537 w 1495424"/>
              <a:gd name="connsiteY265" fmla="*/ 340518 h 1554955"/>
              <a:gd name="connsiteX266" fmla="*/ 35719 w 1495424"/>
              <a:gd name="connsiteY266" fmla="*/ 259556 h 1554955"/>
              <a:gd name="connsiteX267" fmla="*/ 0 w 1495424"/>
              <a:gd name="connsiteY267" fmla="*/ 190500 h 1554955"/>
              <a:gd name="connsiteX268" fmla="*/ 2381 w 1495424"/>
              <a:gd name="connsiteY268" fmla="*/ 130968 h 1554955"/>
              <a:gd name="connsiteX269" fmla="*/ 14287 w 1495424"/>
              <a:gd name="connsiteY269" fmla="*/ 57150 h 1554955"/>
              <a:gd name="connsiteX270" fmla="*/ 21431 w 1495424"/>
              <a:gd name="connsiteY270" fmla="*/ 11906 h 1554955"/>
              <a:gd name="connsiteX271" fmla="*/ 135731 w 1495424"/>
              <a:gd name="connsiteY271" fmla="*/ 0 h 1554955"/>
              <a:gd name="connsiteX272" fmla="*/ 278606 w 1495424"/>
              <a:gd name="connsiteY272" fmla="*/ 21431 h 1554955"/>
              <a:gd name="connsiteX273" fmla="*/ 450056 w 1495424"/>
              <a:gd name="connsiteY273" fmla="*/ 40481 h 1554955"/>
              <a:gd name="connsiteX274" fmla="*/ 542925 w 1495424"/>
              <a:gd name="connsiteY274" fmla="*/ 61912 h 1554955"/>
              <a:gd name="connsiteX275" fmla="*/ 623887 w 1495424"/>
              <a:gd name="connsiteY27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7200 w 1495424"/>
              <a:gd name="connsiteY233" fmla="*/ 1190625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95250 w 1495424"/>
              <a:gd name="connsiteY261" fmla="*/ 638175 h 1554955"/>
              <a:gd name="connsiteX262" fmla="*/ 140494 w 1495424"/>
              <a:gd name="connsiteY262" fmla="*/ 578643 h 1554955"/>
              <a:gd name="connsiteX263" fmla="*/ 169069 w 1495424"/>
              <a:gd name="connsiteY263" fmla="*/ 481012 h 1554955"/>
              <a:gd name="connsiteX264" fmla="*/ 140494 w 1495424"/>
              <a:gd name="connsiteY264" fmla="*/ 416718 h 1554955"/>
              <a:gd name="connsiteX265" fmla="*/ 109537 w 1495424"/>
              <a:gd name="connsiteY265" fmla="*/ 340518 h 1554955"/>
              <a:gd name="connsiteX266" fmla="*/ 35719 w 1495424"/>
              <a:gd name="connsiteY266" fmla="*/ 259556 h 1554955"/>
              <a:gd name="connsiteX267" fmla="*/ 0 w 1495424"/>
              <a:gd name="connsiteY267" fmla="*/ 190500 h 1554955"/>
              <a:gd name="connsiteX268" fmla="*/ 2381 w 1495424"/>
              <a:gd name="connsiteY268" fmla="*/ 130968 h 1554955"/>
              <a:gd name="connsiteX269" fmla="*/ 14287 w 1495424"/>
              <a:gd name="connsiteY269" fmla="*/ 57150 h 1554955"/>
              <a:gd name="connsiteX270" fmla="*/ 21431 w 1495424"/>
              <a:gd name="connsiteY270" fmla="*/ 11906 h 1554955"/>
              <a:gd name="connsiteX271" fmla="*/ 135731 w 1495424"/>
              <a:gd name="connsiteY271" fmla="*/ 0 h 1554955"/>
              <a:gd name="connsiteX272" fmla="*/ 278606 w 1495424"/>
              <a:gd name="connsiteY272" fmla="*/ 21431 h 1554955"/>
              <a:gd name="connsiteX273" fmla="*/ 450056 w 1495424"/>
              <a:gd name="connsiteY273" fmla="*/ 40481 h 1554955"/>
              <a:gd name="connsiteX274" fmla="*/ 542925 w 1495424"/>
              <a:gd name="connsiteY274" fmla="*/ 61912 h 1554955"/>
              <a:gd name="connsiteX275" fmla="*/ 623887 w 1495424"/>
              <a:gd name="connsiteY27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95250 w 1495424"/>
              <a:gd name="connsiteY261" fmla="*/ 638175 h 1554955"/>
              <a:gd name="connsiteX262" fmla="*/ 140494 w 1495424"/>
              <a:gd name="connsiteY262" fmla="*/ 578643 h 1554955"/>
              <a:gd name="connsiteX263" fmla="*/ 169069 w 1495424"/>
              <a:gd name="connsiteY263" fmla="*/ 481012 h 1554955"/>
              <a:gd name="connsiteX264" fmla="*/ 140494 w 1495424"/>
              <a:gd name="connsiteY264" fmla="*/ 416718 h 1554955"/>
              <a:gd name="connsiteX265" fmla="*/ 109537 w 1495424"/>
              <a:gd name="connsiteY265" fmla="*/ 340518 h 1554955"/>
              <a:gd name="connsiteX266" fmla="*/ 35719 w 1495424"/>
              <a:gd name="connsiteY266" fmla="*/ 259556 h 1554955"/>
              <a:gd name="connsiteX267" fmla="*/ 0 w 1495424"/>
              <a:gd name="connsiteY267" fmla="*/ 190500 h 1554955"/>
              <a:gd name="connsiteX268" fmla="*/ 2381 w 1495424"/>
              <a:gd name="connsiteY268" fmla="*/ 130968 h 1554955"/>
              <a:gd name="connsiteX269" fmla="*/ 14287 w 1495424"/>
              <a:gd name="connsiteY269" fmla="*/ 57150 h 1554955"/>
              <a:gd name="connsiteX270" fmla="*/ 21431 w 1495424"/>
              <a:gd name="connsiteY270" fmla="*/ 11906 h 1554955"/>
              <a:gd name="connsiteX271" fmla="*/ 135731 w 1495424"/>
              <a:gd name="connsiteY271" fmla="*/ 0 h 1554955"/>
              <a:gd name="connsiteX272" fmla="*/ 278606 w 1495424"/>
              <a:gd name="connsiteY272" fmla="*/ 21431 h 1554955"/>
              <a:gd name="connsiteX273" fmla="*/ 450056 w 1495424"/>
              <a:gd name="connsiteY273" fmla="*/ 40481 h 1554955"/>
              <a:gd name="connsiteX274" fmla="*/ 542925 w 1495424"/>
              <a:gd name="connsiteY274" fmla="*/ 61912 h 1554955"/>
              <a:gd name="connsiteX275" fmla="*/ 623887 w 1495424"/>
              <a:gd name="connsiteY27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95250 w 1495424"/>
              <a:gd name="connsiteY261" fmla="*/ 638175 h 1554955"/>
              <a:gd name="connsiteX262" fmla="*/ 140494 w 1495424"/>
              <a:gd name="connsiteY262" fmla="*/ 578643 h 1554955"/>
              <a:gd name="connsiteX263" fmla="*/ 169069 w 1495424"/>
              <a:gd name="connsiteY263" fmla="*/ 481012 h 1554955"/>
              <a:gd name="connsiteX264" fmla="*/ 140494 w 1495424"/>
              <a:gd name="connsiteY264" fmla="*/ 416718 h 1554955"/>
              <a:gd name="connsiteX265" fmla="*/ 109537 w 1495424"/>
              <a:gd name="connsiteY265" fmla="*/ 340518 h 1554955"/>
              <a:gd name="connsiteX266" fmla="*/ 35719 w 1495424"/>
              <a:gd name="connsiteY266" fmla="*/ 259556 h 1554955"/>
              <a:gd name="connsiteX267" fmla="*/ 0 w 1495424"/>
              <a:gd name="connsiteY267" fmla="*/ 190500 h 1554955"/>
              <a:gd name="connsiteX268" fmla="*/ 2381 w 1495424"/>
              <a:gd name="connsiteY268" fmla="*/ 130968 h 1554955"/>
              <a:gd name="connsiteX269" fmla="*/ 14287 w 1495424"/>
              <a:gd name="connsiteY269" fmla="*/ 57150 h 1554955"/>
              <a:gd name="connsiteX270" fmla="*/ 21431 w 1495424"/>
              <a:gd name="connsiteY270" fmla="*/ 11906 h 1554955"/>
              <a:gd name="connsiteX271" fmla="*/ 135731 w 1495424"/>
              <a:gd name="connsiteY271" fmla="*/ 0 h 1554955"/>
              <a:gd name="connsiteX272" fmla="*/ 278606 w 1495424"/>
              <a:gd name="connsiteY272" fmla="*/ 21431 h 1554955"/>
              <a:gd name="connsiteX273" fmla="*/ 450056 w 1495424"/>
              <a:gd name="connsiteY273" fmla="*/ 40481 h 1554955"/>
              <a:gd name="connsiteX274" fmla="*/ 542925 w 1495424"/>
              <a:gd name="connsiteY274" fmla="*/ 61912 h 1554955"/>
              <a:gd name="connsiteX275" fmla="*/ 623887 w 1495424"/>
              <a:gd name="connsiteY27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95250 w 1495424"/>
              <a:gd name="connsiteY261" fmla="*/ 638175 h 1554955"/>
              <a:gd name="connsiteX262" fmla="*/ 140494 w 1495424"/>
              <a:gd name="connsiteY262" fmla="*/ 578643 h 1554955"/>
              <a:gd name="connsiteX263" fmla="*/ 169069 w 1495424"/>
              <a:gd name="connsiteY263" fmla="*/ 481012 h 1554955"/>
              <a:gd name="connsiteX264" fmla="*/ 140494 w 1495424"/>
              <a:gd name="connsiteY264" fmla="*/ 416718 h 1554955"/>
              <a:gd name="connsiteX265" fmla="*/ 109537 w 1495424"/>
              <a:gd name="connsiteY265" fmla="*/ 340518 h 1554955"/>
              <a:gd name="connsiteX266" fmla="*/ 35719 w 1495424"/>
              <a:gd name="connsiteY266" fmla="*/ 259556 h 1554955"/>
              <a:gd name="connsiteX267" fmla="*/ 0 w 1495424"/>
              <a:gd name="connsiteY267" fmla="*/ 190500 h 1554955"/>
              <a:gd name="connsiteX268" fmla="*/ 2381 w 1495424"/>
              <a:gd name="connsiteY268" fmla="*/ 130968 h 1554955"/>
              <a:gd name="connsiteX269" fmla="*/ 14287 w 1495424"/>
              <a:gd name="connsiteY269" fmla="*/ 57150 h 1554955"/>
              <a:gd name="connsiteX270" fmla="*/ 21431 w 1495424"/>
              <a:gd name="connsiteY270" fmla="*/ 11906 h 1554955"/>
              <a:gd name="connsiteX271" fmla="*/ 135731 w 1495424"/>
              <a:gd name="connsiteY271" fmla="*/ 0 h 1554955"/>
              <a:gd name="connsiteX272" fmla="*/ 278606 w 1495424"/>
              <a:gd name="connsiteY272" fmla="*/ 21431 h 1554955"/>
              <a:gd name="connsiteX273" fmla="*/ 450056 w 1495424"/>
              <a:gd name="connsiteY273" fmla="*/ 40481 h 1554955"/>
              <a:gd name="connsiteX274" fmla="*/ 542925 w 1495424"/>
              <a:gd name="connsiteY274" fmla="*/ 61912 h 1554955"/>
              <a:gd name="connsiteX275" fmla="*/ 623887 w 1495424"/>
              <a:gd name="connsiteY27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95250 w 1495424"/>
              <a:gd name="connsiteY261" fmla="*/ 638175 h 1554955"/>
              <a:gd name="connsiteX262" fmla="*/ 140494 w 1495424"/>
              <a:gd name="connsiteY262" fmla="*/ 578643 h 1554955"/>
              <a:gd name="connsiteX263" fmla="*/ 169069 w 1495424"/>
              <a:gd name="connsiteY263" fmla="*/ 481012 h 1554955"/>
              <a:gd name="connsiteX264" fmla="*/ 140494 w 1495424"/>
              <a:gd name="connsiteY264" fmla="*/ 416718 h 1554955"/>
              <a:gd name="connsiteX265" fmla="*/ 109537 w 1495424"/>
              <a:gd name="connsiteY265" fmla="*/ 340518 h 1554955"/>
              <a:gd name="connsiteX266" fmla="*/ 35719 w 1495424"/>
              <a:gd name="connsiteY266" fmla="*/ 259556 h 1554955"/>
              <a:gd name="connsiteX267" fmla="*/ 0 w 1495424"/>
              <a:gd name="connsiteY267" fmla="*/ 190500 h 1554955"/>
              <a:gd name="connsiteX268" fmla="*/ 2381 w 1495424"/>
              <a:gd name="connsiteY268" fmla="*/ 130968 h 1554955"/>
              <a:gd name="connsiteX269" fmla="*/ 14287 w 1495424"/>
              <a:gd name="connsiteY269" fmla="*/ 57150 h 1554955"/>
              <a:gd name="connsiteX270" fmla="*/ 21431 w 1495424"/>
              <a:gd name="connsiteY270" fmla="*/ 11906 h 1554955"/>
              <a:gd name="connsiteX271" fmla="*/ 135731 w 1495424"/>
              <a:gd name="connsiteY271" fmla="*/ 0 h 1554955"/>
              <a:gd name="connsiteX272" fmla="*/ 278606 w 1495424"/>
              <a:gd name="connsiteY272" fmla="*/ 21431 h 1554955"/>
              <a:gd name="connsiteX273" fmla="*/ 450056 w 1495424"/>
              <a:gd name="connsiteY273" fmla="*/ 40481 h 1554955"/>
              <a:gd name="connsiteX274" fmla="*/ 542925 w 1495424"/>
              <a:gd name="connsiteY274" fmla="*/ 61912 h 1554955"/>
              <a:gd name="connsiteX275" fmla="*/ 623887 w 1495424"/>
              <a:gd name="connsiteY27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95250 w 1495424"/>
              <a:gd name="connsiteY261" fmla="*/ 638175 h 1554955"/>
              <a:gd name="connsiteX262" fmla="*/ 140494 w 1495424"/>
              <a:gd name="connsiteY262" fmla="*/ 578643 h 1554955"/>
              <a:gd name="connsiteX263" fmla="*/ 169069 w 1495424"/>
              <a:gd name="connsiteY263" fmla="*/ 481012 h 1554955"/>
              <a:gd name="connsiteX264" fmla="*/ 140494 w 1495424"/>
              <a:gd name="connsiteY264" fmla="*/ 416718 h 1554955"/>
              <a:gd name="connsiteX265" fmla="*/ 109537 w 1495424"/>
              <a:gd name="connsiteY265" fmla="*/ 340518 h 1554955"/>
              <a:gd name="connsiteX266" fmla="*/ 35719 w 1495424"/>
              <a:gd name="connsiteY266" fmla="*/ 259556 h 1554955"/>
              <a:gd name="connsiteX267" fmla="*/ 0 w 1495424"/>
              <a:gd name="connsiteY267" fmla="*/ 190500 h 1554955"/>
              <a:gd name="connsiteX268" fmla="*/ 2381 w 1495424"/>
              <a:gd name="connsiteY268" fmla="*/ 130968 h 1554955"/>
              <a:gd name="connsiteX269" fmla="*/ 14287 w 1495424"/>
              <a:gd name="connsiteY269" fmla="*/ 57150 h 1554955"/>
              <a:gd name="connsiteX270" fmla="*/ 21431 w 1495424"/>
              <a:gd name="connsiteY270" fmla="*/ 11906 h 1554955"/>
              <a:gd name="connsiteX271" fmla="*/ 135731 w 1495424"/>
              <a:gd name="connsiteY271" fmla="*/ 0 h 1554955"/>
              <a:gd name="connsiteX272" fmla="*/ 278606 w 1495424"/>
              <a:gd name="connsiteY272" fmla="*/ 21431 h 1554955"/>
              <a:gd name="connsiteX273" fmla="*/ 450056 w 1495424"/>
              <a:gd name="connsiteY273" fmla="*/ 40481 h 1554955"/>
              <a:gd name="connsiteX274" fmla="*/ 542925 w 1495424"/>
              <a:gd name="connsiteY274" fmla="*/ 61912 h 1554955"/>
              <a:gd name="connsiteX275" fmla="*/ 623887 w 1495424"/>
              <a:gd name="connsiteY27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159544 w 1495424"/>
              <a:gd name="connsiteY261" fmla="*/ 652462 h 1554955"/>
              <a:gd name="connsiteX262" fmla="*/ 95250 w 1495424"/>
              <a:gd name="connsiteY262" fmla="*/ 638175 h 1554955"/>
              <a:gd name="connsiteX263" fmla="*/ 140494 w 1495424"/>
              <a:gd name="connsiteY263" fmla="*/ 578643 h 1554955"/>
              <a:gd name="connsiteX264" fmla="*/ 169069 w 1495424"/>
              <a:gd name="connsiteY264" fmla="*/ 481012 h 1554955"/>
              <a:gd name="connsiteX265" fmla="*/ 140494 w 1495424"/>
              <a:gd name="connsiteY265" fmla="*/ 416718 h 1554955"/>
              <a:gd name="connsiteX266" fmla="*/ 109537 w 1495424"/>
              <a:gd name="connsiteY266" fmla="*/ 340518 h 1554955"/>
              <a:gd name="connsiteX267" fmla="*/ 35719 w 1495424"/>
              <a:gd name="connsiteY267" fmla="*/ 259556 h 1554955"/>
              <a:gd name="connsiteX268" fmla="*/ 0 w 1495424"/>
              <a:gd name="connsiteY268" fmla="*/ 190500 h 1554955"/>
              <a:gd name="connsiteX269" fmla="*/ 2381 w 1495424"/>
              <a:gd name="connsiteY269" fmla="*/ 130968 h 1554955"/>
              <a:gd name="connsiteX270" fmla="*/ 14287 w 1495424"/>
              <a:gd name="connsiteY270" fmla="*/ 57150 h 1554955"/>
              <a:gd name="connsiteX271" fmla="*/ 21431 w 1495424"/>
              <a:gd name="connsiteY271" fmla="*/ 11906 h 1554955"/>
              <a:gd name="connsiteX272" fmla="*/ 135731 w 1495424"/>
              <a:gd name="connsiteY272" fmla="*/ 0 h 1554955"/>
              <a:gd name="connsiteX273" fmla="*/ 278606 w 1495424"/>
              <a:gd name="connsiteY273" fmla="*/ 21431 h 1554955"/>
              <a:gd name="connsiteX274" fmla="*/ 450056 w 1495424"/>
              <a:gd name="connsiteY274" fmla="*/ 40481 h 1554955"/>
              <a:gd name="connsiteX275" fmla="*/ 542925 w 1495424"/>
              <a:gd name="connsiteY275" fmla="*/ 61912 h 1554955"/>
              <a:gd name="connsiteX276" fmla="*/ 623887 w 1495424"/>
              <a:gd name="connsiteY27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159544 w 1495424"/>
              <a:gd name="connsiteY261" fmla="*/ 652462 h 1554955"/>
              <a:gd name="connsiteX262" fmla="*/ 171450 w 1495424"/>
              <a:gd name="connsiteY262" fmla="*/ 588169 h 1554955"/>
              <a:gd name="connsiteX263" fmla="*/ 140494 w 1495424"/>
              <a:gd name="connsiteY263" fmla="*/ 578643 h 1554955"/>
              <a:gd name="connsiteX264" fmla="*/ 169069 w 1495424"/>
              <a:gd name="connsiteY264" fmla="*/ 481012 h 1554955"/>
              <a:gd name="connsiteX265" fmla="*/ 140494 w 1495424"/>
              <a:gd name="connsiteY265" fmla="*/ 416718 h 1554955"/>
              <a:gd name="connsiteX266" fmla="*/ 109537 w 1495424"/>
              <a:gd name="connsiteY266" fmla="*/ 340518 h 1554955"/>
              <a:gd name="connsiteX267" fmla="*/ 35719 w 1495424"/>
              <a:gd name="connsiteY267" fmla="*/ 259556 h 1554955"/>
              <a:gd name="connsiteX268" fmla="*/ 0 w 1495424"/>
              <a:gd name="connsiteY268" fmla="*/ 190500 h 1554955"/>
              <a:gd name="connsiteX269" fmla="*/ 2381 w 1495424"/>
              <a:gd name="connsiteY269" fmla="*/ 130968 h 1554955"/>
              <a:gd name="connsiteX270" fmla="*/ 14287 w 1495424"/>
              <a:gd name="connsiteY270" fmla="*/ 57150 h 1554955"/>
              <a:gd name="connsiteX271" fmla="*/ 21431 w 1495424"/>
              <a:gd name="connsiteY271" fmla="*/ 11906 h 1554955"/>
              <a:gd name="connsiteX272" fmla="*/ 135731 w 1495424"/>
              <a:gd name="connsiteY272" fmla="*/ 0 h 1554955"/>
              <a:gd name="connsiteX273" fmla="*/ 278606 w 1495424"/>
              <a:gd name="connsiteY273" fmla="*/ 21431 h 1554955"/>
              <a:gd name="connsiteX274" fmla="*/ 450056 w 1495424"/>
              <a:gd name="connsiteY274" fmla="*/ 40481 h 1554955"/>
              <a:gd name="connsiteX275" fmla="*/ 542925 w 1495424"/>
              <a:gd name="connsiteY275" fmla="*/ 61912 h 1554955"/>
              <a:gd name="connsiteX276" fmla="*/ 623887 w 1495424"/>
              <a:gd name="connsiteY27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26194 w 1495424"/>
              <a:gd name="connsiteY260" fmla="*/ 695325 h 1554955"/>
              <a:gd name="connsiteX261" fmla="*/ 152401 w 1495424"/>
              <a:gd name="connsiteY261" fmla="*/ 647700 h 1554955"/>
              <a:gd name="connsiteX262" fmla="*/ 171450 w 1495424"/>
              <a:gd name="connsiteY262" fmla="*/ 588169 h 1554955"/>
              <a:gd name="connsiteX263" fmla="*/ 140494 w 1495424"/>
              <a:gd name="connsiteY263" fmla="*/ 578643 h 1554955"/>
              <a:gd name="connsiteX264" fmla="*/ 169069 w 1495424"/>
              <a:gd name="connsiteY264" fmla="*/ 481012 h 1554955"/>
              <a:gd name="connsiteX265" fmla="*/ 140494 w 1495424"/>
              <a:gd name="connsiteY265" fmla="*/ 416718 h 1554955"/>
              <a:gd name="connsiteX266" fmla="*/ 109537 w 1495424"/>
              <a:gd name="connsiteY266" fmla="*/ 340518 h 1554955"/>
              <a:gd name="connsiteX267" fmla="*/ 35719 w 1495424"/>
              <a:gd name="connsiteY267" fmla="*/ 259556 h 1554955"/>
              <a:gd name="connsiteX268" fmla="*/ 0 w 1495424"/>
              <a:gd name="connsiteY268" fmla="*/ 190500 h 1554955"/>
              <a:gd name="connsiteX269" fmla="*/ 2381 w 1495424"/>
              <a:gd name="connsiteY269" fmla="*/ 130968 h 1554955"/>
              <a:gd name="connsiteX270" fmla="*/ 14287 w 1495424"/>
              <a:gd name="connsiteY270" fmla="*/ 57150 h 1554955"/>
              <a:gd name="connsiteX271" fmla="*/ 21431 w 1495424"/>
              <a:gd name="connsiteY271" fmla="*/ 11906 h 1554955"/>
              <a:gd name="connsiteX272" fmla="*/ 135731 w 1495424"/>
              <a:gd name="connsiteY272" fmla="*/ 0 h 1554955"/>
              <a:gd name="connsiteX273" fmla="*/ 278606 w 1495424"/>
              <a:gd name="connsiteY273" fmla="*/ 21431 h 1554955"/>
              <a:gd name="connsiteX274" fmla="*/ 450056 w 1495424"/>
              <a:gd name="connsiteY274" fmla="*/ 40481 h 1554955"/>
              <a:gd name="connsiteX275" fmla="*/ 542925 w 1495424"/>
              <a:gd name="connsiteY275" fmla="*/ 61912 h 1554955"/>
              <a:gd name="connsiteX276" fmla="*/ 623887 w 1495424"/>
              <a:gd name="connsiteY27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0 w 1495424"/>
              <a:gd name="connsiteY259" fmla="*/ 728662 h 1554955"/>
              <a:gd name="connsiteX260" fmla="*/ 178594 w 1495424"/>
              <a:gd name="connsiteY260" fmla="*/ 697706 h 1554955"/>
              <a:gd name="connsiteX261" fmla="*/ 152401 w 1495424"/>
              <a:gd name="connsiteY261" fmla="*/ 647700 h 1554955"/>
              <a:gd name="connsiteX262" fmla="*/ 171450 w 1495424"/>
              <a:gd name="connsiteY262" fmla="*/ 588169 h 1554955"/>
              <a:gd name="connsiteX263" fmla="*/ 140494 w 1495424"/>
              <a:gd name="connsiteY263" fmla="*/ 578643 h 1554955"/>
              <a:gd name="connsiteX264" fmla="*/ 169069 w 1495424"/>
              <a:gd name="connsiteY264" fmla="*/ 481012 h 1554955"/>
              <a:gd name="connsiteX265" fmla="*/ 140494 w 1495424"/>
              <a:gd name="connsiteY265" fmla="*/ 416718 h 1554955"/>
              <a:gd name="connsiteX266" fmla="*/ 109537 w 1495424"/>
              <a:gd name="connsiteY266" fmla="*/ 340518 h 1554955"/>
              <a:gd name="connsiteX267" fmla="*/ 35719 w 1495424"/>
              <a:gd name="connsiteY267" fmla="*/ 259556 h 1554955"/>
              <a:gd name="connsiteX268" fmla="*/ 0 w 1495424"/>
              <a:gd name="connsiteY268" fmla="*/ 190500 h 1554955"/>
              <a:gd name="connsiteX269" fmla="*/ 2381 w 1495424"/>
              <a:gd name="connsiteY269" fmla="*/ 130968 h 1554955"/>
              <a:gd name="connsiteX270" fmla="*/ 14287 w 1495424"/>
              <a:gd name="connsiteY270" fmla="*/ 57150 h 1554955"/>
              <a:gd name="connsiteX271" fmla="*/ 21431 w 1495424"/>
              <a:gd name="connsiteY271" fmla="*/ 11906 h 1554955"/>
              <a:gd name="connsiteX272" fmla="*/ 135731 w 1495424"/>
              <a:gd name="connsiteY272" fmla="*/ 0 h 1554955"/>
              <a:gd name="connsiteX273" fmla="*/ 278606 w 1495424"/>
              <a:gd name="connsiteY273" fmla="*/ 21431 h 1554955"/>
              <a:gd name="connsiteX274" fmla="*/ 450056 w 1495424"/>
              <a:gd name="connsiteY274" fmla="*/ 40481 h 1554955"/>
              <a:gd name="connsiteX275" fmla="*/ 542925 w 1495424"/>
              <a:gd name="connsiteY275" fmla="*/ 61912 h 1554955"/>
              <a:gd name="connsiteX276" fmla="*/ 623887 w 1495424"/>
              <a:gd name="connsiteY27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42862 w 1495424"/>
              <a:gd name="connsiteY258" fmla="*/ 745331 h 1554955"/>
              <a:gd name="connsiteX259" fmla="*/ 209550 w 1495424"/>
              <a:gd name="connsiteY259" fmla="*/ 735806 h 1554955"/>
              <a:gd name="connsiteX260" fmla="*/ 178594 w 1495424"/>
              <a:gd name="connsiteY260" fmla="*/ 697706 h 1554955"/>
              <a:gd name="connsiteX261" fmla="*/ 152401 w 1495424"/>
              <a:gd name="connsiteY261" fmla="*/ 647700 h 1554955"/>
              <a:gd name="connsiteX262" fmla="*/ 171450 w 1495424"/>
              <a:gd name="connsiteY262" fmla="*/ 588169 h 1554955"/>
              <a:gd name="connsiteX263" fmla="*/ 140494 w 1495424"/>
              <a:gd name="connsiteY263" fmla="*/ 578643 h 1554955"/>
              <a:gd name="connsiteX264" fmla="*/ 169069 w 1495424"/>
              <a:gd name="connsiteY264" fmla="*/ 481012 h 1554955"/>
              <a:gd name="connsiteX265" fmla="*/ 140494 w 1495424"/>
              <a:gd name="connsiteY265" fmla="*/ 416718 h 1554955"/>
              <a:gd name="connsiteX266" fmla="*/ 109537 w 1495424"/>
              <a:gd name="connsiteY266" fmla="*/ 340518 h 1554955"/>
              <a:gd name="connsiteX267" fmla="*/ 35719 w 1495424"/>
              <a:gd name="connsiteY267" fmla="*/ 259556 h 1554955"/>
              <a:gd name="connsiteX268" fmla="*/ 0 w 1495424"/>
              <a:gd name="connsiteY268" fmla="*/ 190500 h 1554955"/>
              <a:gd name="connsiteX269" fmla="*/ 2381 w 1495424"/>
              <a:gd name="connsiteY269" fmla="*/ 130968 h 1554955"/>
              <a:gd name="connsiteX270" fmla="*/ 14287 w 1495424"/>
              <a:gd name="connsiteY270" fmla="*/ 57150 h 1554955"/>
              <a:gd name="connsiteX271" fmla="*/ 21431 w 1495424"/>
              <a:gd name="connsiteY271" fmla="*/ 11906 h 1554955"/>
              <a:gd name="connsiteX272" fmla="*/ 135731 w 1495424"/>
              <a:gd name="connsiteY272" fmla="*/ 0 h 1554955"/>
              <a:gd name="connsiteX273" fmla="*/ 278606 w 1495424"/>
              <a:gd name="connsiteY273" fmla="*/ 21431 h 1554955"/>
              <a:gd name="connsiteX274" fmla="*/ 450056 w 1495424"/>
              <a:gd name="connsiteY274" fmla="*/ 40481 h 1554955"/>
              <a:gd name="connsiteX275" fmla="*/ 542925 w 1495424"/>
              <a:gd name="connsiteY275" fmla="*/ 61912 h 1554955"/>
              <a:gd name="connsiteX276" fmla="*/ 623887 w 1495424"/>
              <a:gd name="connsiteY27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76200 w 1495424"/>
              <a:gd name="connsiteY257" fmla="*/ 754856 h 1554955"/>
              <a:gd name="connsiteX258" fmla="*/ 230981 w 1495424"/>
              <a:gd name="connsiteY258" fmla="*/ 771525 h 1554955"/>
              <a:gd name="connsiteX259" fmla="*/ 209550 w 1495424"/>
              <a:gd name="connsiteY259" fmla="*/ 735806 h 1554955"/>
              <a:gd name="connsiteX260" fmla="*/ 178594 w 1495424"/>
              <a:gd name="connsiteY260" fmla="*/ 697706 h 1554955"/>
              <a:gd name="connsiteX261" fmla="*/ 152401 w 1495424"/>
              <a:gd name="connsiteY261" fmla="*/ 647700 h 1554955"/>
              <a:gd name="connsiteX262" fmla="*/ 171450 w 1495424"/>
              <a:gd name="connsiteY262" fmla="*/ 588169 h 1554955"/>
              <a:gd name="connsiteX263" fmla="*/ 140494 w 1495424"/>
              <a:gd name="connsiteY263" fmla="*/ 578643 h 1554955"/>
              <a:gd name="connsiteX264" fmla="*/ 169069 w 1495424"/>
              <a:gd name="connsiteY264" fmla="*/ 481012 h 1554955"/>
              <a:gd name="connsiteX265" fmla="*/ 140494 w 1495424"/>
              <a:gd name="connsiteY265" fmla="*/ 416718 h 1554955"/>
              <a:gd name="connsiteX266" fmla="*/ 109537 w 1495424"/>
              <a:gd name="connsiteY266" fmla="*/ 340518 h 1554955"/>
              <a:gd name="connsiteX267" fmla="*/ 35719 w 1495424"/>
              <a:gd name="connsiteY267" fmla="*/ 259556 h 1554955"/>
              <a:gd name="connsiteX268" fmla="*/ 0 w 1495424"/>
              <a:gd name="connsiteY268" fmla="*/ 190500 h 1554955"/>
              <a:gd name="connsiteX269" fmla="*/ 2381 w 1495424"/>
              <a:gd name="connsiteY269" fmla="*/ 130968 h 1554955"/>
              <a:gd name="connsiteX270" fmla="*/ 14287 w 1495424"/>
              <a:gd name="connsiteY270" fmla="*/ 57150 h 1554955"/>
              <a:gd name="connsiteX271" fmla="*/ 21431 w 1495424"/>
              <a:gd name="connsiteY271" fmla="*/ 11906 h 1554955"/>
              <a:gd name="connsiteX272" fmla="*/ 135731 w 1495424"/>
              <a:gd name="connsiteY272" fmla="*/ 0 h 1554955"/>
              <a:gd name="connsiteX273" fmla="*/ 278606 w 1495424"/>
              <a:gd name="connsiteY273" fmla="*/ 21431 h 1554955"/>
              <a:gd name="connsiteX274" fmla="*/ 450056 w 1495424"/>
              <a:gd name="connsiteY274" fmla="*/ 40481 h 1554955"/>
              <a:gd name="connsiteX275" fmla="*/ 542925 w 1495424"/>
              <a:gd name="connsiteY275" fmla="*/ 61912 h 1554955"/>
              <a:gd name="connsiteX276" fmla="*/ 623887 w 1495424"/>
              <a:gd name="connsiteY27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80962 w 1495424"/>
              <a:gd name="connsiteY256" fmla="*/ 788193 h 1554955"/>
              <a:gd name="connsiteX257" fmla="*/ 242887 w 1495424"/>
              <a:gd name="connsiteY257" fmla="*/ 802481 h 1554955"/>
              <a:gd name="connsiteX258" fmla="*/ 230981 w 1495424"/>
              <a:gd name="connsiteY258" fmla="*/ 771525 h 1554955"/>
              <a:gd name="connsiteX259" fmla="*/ 209550 w 1495424"/>
              <a:gd name="connsiteY259" fmla="*/ 735806 h 1554955"/>
              <a:gd name="connsiteX260" fmla="*/ 178594 w 1495424"/>
              <a:gd name="connsiteY260" fmla="*/ 697706 h 1554955"/>
              <a:gd name="connsiteX261" fmla="*/ 152401 w 1495424"/>
              <a:gd name="connsiteY261" fmla="*/ 647700 h 1554955"/>
              <a:gd name="connsiteX262" fmla="*/ 171450 w 1495424"/>
              <a:gd name="connsiteY262" fmla="*/ 588169 h 1554955"/>
              <a:gd name="connsiteX263" fmla="*/ 140494 w 1495424"/>
              <a:gd name="connsiteY263" fmla="*/ 578643 h 1554955"/>
              <a:gd name="connsiteX264" fmla="*/ 169069 w 1495424"/>
              <a:gd name="connsiteY264" fmla="*/ 481012 h 1554955"/>
              <a:gd name="connsiteX265" fmla="*/ 140494 w 1495424"/>
              <a:gd name="connsiteY265" fmla="*/ 416718 h 1554955"/>
              <a:gd name="connsiteX266" fmla="*/ 109537 w 1495424"/>
              <a:gd name="connsiteY266" fmla="*/ 340518 h 1554955"/>
              <a:gd name="connsiteX267" fmla="*/ 35719 w 1495424"/>
              <a:gd name="connsiteY267" fmla="*/ 259556 h 1554955"/>
              <a:gd name="connsiteX268" fmla="*/ 0 w 1495424"/>
              <a:gd name="connsiteY268" fmla="*/ 190500 h 1554955"/>
              <a:gd name="connsiteX269" fmla="*/ 2381 w 1495424"/>
              <a:gd name="connsiteY269" fmla="*/ 130968 h 1554955"/>
              <a:gd name="connsiteX270" fmla="*/ 14287 w 1495424"/>
              <a:gd name="connsiteY270" fmla="*/ 57150 h 1554955"/>
              <a:gd name="connsiteX271" fmla="*/ 21431 w 1495424"/>
              <a:gd name="connsiteY271" fmla="*/ 11906 h 1554955"/>
              <a:gd name="connsiteX272" fmla="*/ 135731 w 1495424"/>
              <a:gd name="connsiteY272" fmla="*/ 0 h 1554955"/>
              <a:gd name="connsiteX273" fmla="*/ 278606 w 1495424"/>
              <a:gd name="connsiteY273" fmla="*/ 21431 h 1554955"/>
              <a:gd name="connsiteX274" fmla="*/ 450056 w 1495424"/>
              <a:gd name="connsiteY274" fmla="*/ 40481 h 1554955"/>
              <a:gd name="connsiteX275" fmla="*/ 542925 w 1495424"/>
              <a:gd name="connsiteY275" fmla="*/ 61912 h 1554955"/>
              <a:gd name="connsiteX276" fmla="*/ 623887 w 1495424"/>
              <a:gd name="connsiteY27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6194 w 1495424"/>
              <a:gd name="connsiteY255" fmla="*/ 804862 h 1554955"/>
              <a:gd name="connsiteX256" fmla="*/ 242887 w 1495424"/>
              <a:gd name="connsiteY256" fmla="*/ 802481 h 1554955"/>
              <a:gd name="connsiteX257" fmla="*/ 230981 w 1495424"/>
              <a:gd name="connsiteY257" fmla="*/ 771525 h 1554955"/>
              <a:gd name="connsiteX258" fmla="*/ 209550 w 1495424"/>
              <a:gd name="connsiteY258" fmla="*/ 735806 h 1554955"/>
              <a:gd name="connsiteX259" fmla="*/ 178594 w 1495424"/>
              <a:gd name="connsiteY259" fmla="*/ 697706 h 1554955"/>
              <a:gd name="connsiteX260" fmla="*/ 152401 w 1495424"/>
              <a:gd name="connsiteY260" fmla="*/ 647700 h 1554955"/>
              <a:gd name="connsiteX261" fmla="*/ 171450 w 1495424"/>
              <a:gd name="connsiteY261" fmla="*/ 588169 h 1554955"/>
              <a:gd name="connsiteX262" fmla="*/ 140494 w 1495424"/>
              <a:gd name="connsiteY262" fmla="*/ 578643 h 1554955"/>
              <a:gd name="connsiteX263" fmla="*/ 169069 w 1495424"/>
              <a:gd name="connsiteY263" fmla="*/ 481012 h 1554955"/>
              <a:gd name="connsiteX264" fmla="*/ 140494 w 1495424"/>
              <a:gd name="connsiteY264" fmla="*/ 416718 h 1554955"/>
              <a:gd name="connsiteX265" fmla="*/ 109537 w 1495424"/>
              <a:gd name="connsiteY265" fmla="*/ 340518 h 1554955"/>
              <a:gd name="connsiteX266" fmla="*/ 35719 w 1495424"/>
              <a:gd name="connsiteY266" fmla="*/ 259556 h 1554955"/>
              <a:gd name="connsiteX267" fmla="*/ 0 w 1495424"/>
              <a:gd name="connsiteY267" fmla="*/ 190500 h 1554955"/>
              <a:gd name="connsiteX268" fmla="*/ 2381 w 1495424"/>
              <a:gd name="connsiteY268" fmla="*/ 130968 h 1554955"/>
              <a:gd name="connsiteX269" fmla="*/ 14287 w 1495424"/>
              <a:gd name="connsiteY269" fmla="*/ 57150 h 1554955"/>
              <a:gd name="connsiteX270" fmla="*/ 21431 w 1495424"/>
              <a:gd name="connsiteY270" fmla="*/ 11906 h 1554955"/>
              <a:gd name="connsiteX271" fmla="*/ 135731 w 1495424"/>
              <a:gd name="connsiteY271" fmla="*/ 0 h 1554955"/>
              <a:gd name="connsiteX272" fmla="*/ 278606 w 1495424"/>
              <a:gd name="connsiteY272" fmla="*/ 21431 h 1554955"/>
              <a:gd name="connsiteX273" fmla="*/ 450056 w 1495424"/>
              <a:gd name="connsiteY273" fmla="*/ 40481 h 1554955"/>
              <a:gd name="connsiteX274" fmla="*/ 542925 w 1495424"/>
              <a:gd name="connsiteY274" fmla="*/ 61912 h 1554955"/>
              <a:gd name="connsiteX275" fmla="*/ 623887 w 1495424"/>
              <a:gd name="connsiteY27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54769 w 1495424"/>
              <a:gd name="connsiteY254" fmla="*/ 819150 h 1554955"/>
              <a:gd name="connsiteX255" fmla="*/ 242887 w 1495424"/>
              <a:gd name="connsiteY255" fmla="*/ 802481 h 1554955"/>
              <a:gd name="connsiteX256" fmla="*/ 230981 w 1495424"/>
              <a:gd name="connsiteY256" fmla="*/ 771525 h 1554955"/>
              <a:gd name="connsiteX257" fmla="*/ 209550 w 1495424"/>
              <a:gd name="connsiteY257" fmla="*/ 735806 h 1554955"/>
              <a:gd name="connsiteX258" fmla="*/ 178594 w 1495424"/>
              <a:gd name="connsiteY258" fmla="*/ 697706 h 1554955"/>
              <a:gd name="connsiteX259" fmla="*/ 152401 w 1495424"/>
              <a:gd name="connsiteY259" fmla="*/ 647700 h 1554955"/>
              <a:gd name="connsiteX260" fmla="*/ 171450 w 1495424"/>
              <a:gd name="connsiteY260" fmla="*/ 588169 h 1554955"/>
              <a:gd name="connsiteX261" fmla="*/ 140494 w 1495424"/>
              <a:gd name="connsiteY261" fmla="*/ 578643 h 1554955"/>
              <a:gd name="connsiteX262" fmla="*/ 169069 w 1495424"/>
              <a:gd name="connsiteY262" fmla="*/ 481012 h 1554955"/>
              <a:gd name="connsiteX263" fmla="*/ 140494 w 1495424"/>
              <a:gd name="connsiteY263" fmla="*/ 416718 h 1554955"/>
              <a:gd name="connsiteX264" fmla="*/ 109537 w 1495424"/>
              <a:gd name="connsiteY264" fmla="*/ 340518 h 1554955"/>
              <a:gd name="connsiteX265" fmla="*/ 35719 w 1495424"/>
              <a:gd name="connsiteY265" fmla="*/ 259556 h 1554955"/>
              <a:gd name="connsiteX266" fmla="*/ 0 w 1495424"/>
              <a:gd name="connsiteY266" fmla="*/ 190500 h 1554955"/>
              <a:gd name="connsiteX267" fmla="*/ 2381 w 1495424"/>
              <a:gd name="connsiteY267" fmla="*/ 130968 h 1554955"/>
              <a:gd name="connsiteX268" fmla="*/ 14287 w 1495424"/>
              <a:gd name="connsiteY268" fmla="*/ 57150 h 1554955"/>
              <a:gd name="connsiteX269" fmla="*/ 21431 w 1495424"/>
              <a:gd name="connsiteY269" fmla="*/ 11906 h 1554955"/>
              <a:gd name="connsiteX270" fmla="*/ 135731 w 1495424"/>
              <a:gd name="connsiteY270" fmla="*/ 0 h 1554955"/>
              <a:gd name="connsiteX271" fmla="*/ 278606 w 1495424"/>
              <a:gd name="connsiteY271" fmla="*/ 21431 h 1554955"/>
              <a:gd name="connsiteX272" fmla="*/ 450056 w 1495424"/>
              <a:gd name="connsiteY272" fmla="*/ 40481 h 1554955"/>
              <a:gd name="connsiteX273" fmla="*/ 542925 w 1495424"/>
              <a:gd name="connsiteY273" fmla="*/ 61912 h 1554955"/>
              <a:gd name="connsiteX274" fmla="*/ 623887 w 1495424"/>
              <a:gd name="connsiteY274"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107156 w 1495424"/>
              <a:gd name="connsiteY253" fmla="*/ 831056 h 1554955"/>
              <a:gd name="connsiteX254" fmla="*/ 242887 w 1495424"/>
              <a:gd name="connsiteY254" fmla="*/ 802481 h 1554955"/>
              <a:gd name="connsiteX255" fmla="*/ 230981 w 1495424"/>
              <a:gd name="connsiteY255" fmla="*/ 771525 h 1554955"/>
              <a:gd name="connsiteX256" fmla="*/ 209550 w 1495424"/>
              <a:gd name="connsiteY256" fmla="*/ 735806 h 1554955"/>
              <a:gd name="connsiteX257" fmla="*/ 178594 w 1495424"/>
              <a:gd name="connsiteY257" fmla="*/ 697706 h 1554955"/>
              <a:gd name="connsiteX258" fmla="*/ 152401 w 1495424"/>
              <a:gd name="connsiteY258" fmla="*/ 647700 h 1554955"/>
              <a:gd name="connsiteX259" fmla="*/ 171450 w 1495424"/>
              <a:gd name="connsiteY259" fmla="*/ 588169 h 1554955"/>
              <a:gd name="connsiteX260" fmla="*/ 140494 w 1495424"/>
              <a:gd name="connsiteY260" fmla="*/ 578643 h 1554955"/>
              <a:gd name="connsiteX261" fmla="*/ 169069 w 1495424"/>
              <a:gd name="connsiteY261" fmla="*/ 481012 h 1554955"/>
              <a:gd name="connsiteX262" fmla="*/ 140494 w 1495424"/>
              <a:gd name="connsiteY262" fmla="*/ 416718 h 1554955"/>
              <a:gd name="connsiteX263" fmla="*/ 109537 w 1495424"/>
              <a:gd name="connsiteY263" fmla="*/ 340518 h 1554955"/>
              <a:gd name="connsiteX264" fmla="*/ 35719 w 1495424"/>
              <a:gd name="connsiteY264" fmla="*/ 259556 h 1554955"/>
              <a:gd name="connsiteX265" fmla="*/ 0 w 1495424"/>
              <a:gd name="connsiteY265" fmla="*/ 190500 h 1554955"/>
              <a:gd name="connsiteX266" fmla="*/ 2381 w 1495424"/>
              <a:gd name="connsiteY266" fmla="*/ 130968 h 1554955"/>
              <a:gd name="connsiteX267" fmla="*/ 14287 w 1495424"/>
              <a:gd name="connsiteY267" fmla="*/ 57150 h 1554955"/>
              <a:gd name="connsiteX268" fmla="*/ 21431 w 1495424"/>
              <a:gd name="connsiteY268" fmla="*/ 11906 h 1554955"/>
              <a:gd name="connsiteX269" fmla="*/ 135731 w 1495424"/>
              <a:gd name="connsiteY269" fmla="*/ 0 h 1554955"/>
              <a:gd name="connsiteX270" fmla="*/ 278606 w 1495424"/>
              <a:gd name="connsiteY270" fmla="*/ 21431 h 1554955"/>
              <a:gd name="connsiteX271" fmla="*/ 450056 w 1495424"/>
              <a:gd name="connsiteY271" fmla="*/ 40481 h 1554955"/>
              <a:gd name="connsiteX272" fmla="*/ 542925 w 1495424"/>
              <a:gd name="connsiteY272" fmla="*/ 61912 h 1554955"/>
              <a:gd name="connsiteX273" fmla="*/ 623887 w 1495424"/>
              <a:gd name="connsiteY273"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100012 w 1495424"/>
              <a:gd name="connsiteY252" fmla="*/ 866775 h 1554955"/>
              <a:gd name="connsiteX253" fmla="*/ 242887 w 1495424"/>
              <a:gd name="connsiteY253" fmla="*/ 802481 h 1554955"/>
              <a:gd name="connsiteX254" fmla="*/ 230981 w 1495424"/>
              <a:gd name="connsiteY254" fmla="*/ 771525 h 1554955"/>
              <a:gd name="connsiteX255" fmla="*/ 209550 w 1495424"/>
              <a:gd name="connsiteY255" fmla="*/ 735806 h 1554955"/>
              <a:gd name="connsiteX256" fmla="*/ 178594 w 1495424"/>
              <a:gd name="connsiteY256" fmla="*/ 697706 h 1554955"/>
              <a:gd name="connsiteX257" fmla="*/ 152401 w 1495424"/>
              <a:gd name="connsiteY257" fmla="*/ 647700 h 1554955"/>
              <a:gd name="connsiteX258" fmla="*/ 171450 w 1495424"/>
              <a:gd name="connsiteY258" fmla="*/ 588169 h 1554955"/>
              <a:gd name="connsiteX259" fmla="*/ 140494 w 1495424"/>
              <a:gd name="connsiteY259" fmla="*/ 578643 h 1554955"/>
              <a:gd name="connsiteX260" fmla="*/ 169069 w 1495424"/>
              <a:gd name="connsiteY260" fmla="*/ 481012 h 1554955"/>
              <a:gd name="connsiteX261" fmla="*/ 140494 w 1495424"/>
              <a:gd name="connsiteY261" fmla="*/ 416718 h 1554955"/>
              <a:gd name="connsiteX262" fmla="*/ 109537 w 1495424"/>
              <a:gd name="connsiteY262" fmla="*/ 340518 h 1554955"/>
              <a:gd name="connsiteX263" fmla="*/ 35719 w 1495424"/>
              <a:gd name="connsiteY263" fmla="*/ 259556 h 1554955"/>
              <a:gd name="connsiteX264" fmla="*/ 0 w 1495424"/>
              <a:gd name="connsiteY264" fmla="*/ 190500 h 1554955"/>
              <a:gd name="connsiteX265" fmla="*/ 2381 w 1495424"/>
              <a:gd name="connsiteY265" fmla="*/ 130968 h 1554955"/>
              <a:gd name="connsiteX266" fmla="*/ 14287 w 1495424"/>
              <a:gd name="connsiteY266" fmla="*/ 57150 h 1554955"/>
              <a:gd name="connsiteX267" fmla="*/ 21431 w 1495424"/>
              <a:gd name="connsiteY267" fmla="*/ 11906 h 1554955"/>
              <a:gd name="connsiteX268" fmla="*/ 135731 w 1495424"/>
              <a:gd name="connsiteY268" fmla="*/ 0 h 1554955"/>
              <a:gd name="connsiteX269" fmla="*/ 278606 w 1495424"/>
              <a:gd name="connsiteY269" fmla="*/ 21431 h 1554955"/>
              <a:gd name="connsiteX270" fmla="*/ 450056 w 1495424"/>
              <a:gd name="connsiteY270" fmla="*/ 40481 h 1554955"/>
              <a:gd name="connsiteX271" fmla="*/ 542925 w 1495424"/>
              <a:gd name="connsiteY271" fmla="*/ 61912 h 1554955"/>
              <a:gd name="connsiteX272" fmla="*/ 623887 w 1495424"/>
              <a:gd name="connsiteY272"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154781 w 1495424"/>
              <a:gd name="connsiteY251" fmla="*/ 871537 h 1554955"/>
              <a:gd name="connsiteX252" fmla="*/ 242887 w 1495424"/>
              <a:gd name="connsiteY252" fmla="*/ 802481 h 1554955"/>
              <a:gd name="connsiteX253" fmla="*/ 230981 w 1495424"/>
              <a:gd name="connsiteY253" fmla="*/ 771525 h 1554955"/>
              <a:gd name="connsiteX254" fmla="*/ 209550 w 1495424"/>
              <a:gd name="connsiteY254" fmla="*/ 735806 h 1554955"/>
              <a:gd name="connsiteX255" fmla="*/ 178594 w 1495424"/>
              <a:gd name="connsiteY255" fmla="*/ 697706 h 1554955"/>
              <a:gd name="connsiteX256" fmla="*/ 152401 w 1495424"/>
              <a:gd name="connsiteY256" fmla="*/ 647700 h 1554955"/>
              <a:gd name="connsiteX257" fmla="*/ 171450 w 1495424"/>
              <a:gd name="connsiteY257" fmla="*/ 588169 h 1554955"/>
              <a:gd name="connsiteX258" fmla="*/ 140494 w 1495424"/>
              <a:gd name="connsiteY258" fmla="*/ 578643 h 1554955"/>
              <a:gd name="connsiteX259" fmla="*/ 169069 w 1495424"/>
              <a:gd name="connsiteY259" fmla="*/ 481012 h 1554955"/>
              <a:gd name="connsiteX260" fmla="*/ 140494 w 1495424"/>
              <a:gd name="connsiteY260" fmla="*/ 416718 h 1554955"/>
              <a:gd name="connsiteX261" fmla="*/ 109537 w 1495424"/>
              <a:gd name="connsiteY261" fmla="*/ 340518 h 1554955"/>
              <a:gd name="connsiteX262" fmla="*/ 35719 w 1495424"/>
              <a:gd name="connsiteY262" fmla="*/ 259556 h 1554955"/>
              <a:gd name="connsiteX263" fmla="*/ 0 w 1495424"/>
              <a:gd name="connsiteY263" fmla="*/ 190500 h 1554955"/>
              <a:gd name="connsiteX264" fmla="*/ 2381 w 1495424"/>
              <a:gd name="connsiteY264" fmla="*/ 130968 h 1554955"/>
              <a:gd name="connsiteX265" fmla="*/ 14287 w 1495424"/>
              <a:gd name="connsiteY265" fmla="*/ 57150 h 1554955"/>
              <a:gd name="connsiteX266" fmla="*/ 21431 w 1495424"/>
              <a:gd name="connsiteY266" fmla="*/ 11906 h 1554955"/>
              <a:gd name="connsiteX267" fmla="*/ 135731 w 1495424"/>
              <a:gd name="connsiteY267" fmla="*/ 0 h 1554955"/>
              <a:gd name="connsiteX268" fmla="*/ 278606 w 1495424"/>
              <a:gd name="connsiteY268" fmla="*/ 21431 h 1554955"/>
              <a:gd name="connsiteX269" fmla="*/ 450056 w 1495424"/>
              <a:gd name="connsiteY269" fmla="*/ 40481 h 1554955"/>
              <a:gd name="connsiteX270" fmla="*/ 542925 w 1495424"/>
              <a:gd name="connsiteY270" fmla="*/ 61912 h 1554955"/>
              <a:gd name="connsiteX271" fmla="*/ 623887 w 1495424"/>
              <a:gd name="connsiteY271"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173831 w 1495424"/>
              <a:gd name="connsiteY250" fmla="*/ 838200 h 1554955"/>
              <a:gd name="connsiteX251" fmla="*/ 242887 w 1495424"/>
              <a:gd name="connsiteY251" fmla="*/ 802481 h 1554955"/>
              <a:gd name="connsiteX252" fmla="*/ 230981 w 1495424"/>
              <a:gd name="connsiteY252" fmla="*/ 771525 h 1554955"/>
              <a:gd name="connsiteX253" fmla="*/ 209550 w 1495424"/>
              <a:gd name="connsiteY253" fmla="*/ 735806 h 1554955"/>
              <a:gd name="connsiteX254" fmla="*/ 178594 w 1495424"/>
              <a:gd name="connsiteY254" fmla="*/ 697706 h 1554955"/>
              <a:gd name="connsiteX255" fmla="*/ 152401 w 1495424"/>
              <a:gd name="connsiteY255" fmla="*/ 647700 h 1554955"/>
              <a:gd name="connsiteX256" fmla="*/ 171450 w 1495424"/>
              <a:gd name="connsiteY256" fmla="*/ 588169 h 1554955"/>
              <a:gd name="connsiteX257" fmla="*/ 140494 w 1495424"/>
              <a:gd name="connsiteY257" fmla="*/ 578643 h 1554955"/>
              <a:gd name="connsiteX258" fmla="*/ 169069 w 1495424"/>
              <a:gd name="connsiteY258" fmla="*/ 481012 h 1554955"/>
              <a:gd name="connsiteX259" fmla="*/ 140494 w 1495424"/>
              <a:gd name="connsiteY259" fmla="*/ 416718 h 1554955"/>
              <a:gd name="connsiteX260" fmla="*/ 109537 w 1495424"/>
              <a:gd name="connsiteY260" fmla="*/ 340518 h 1554955"/>
              <a:gd name="connsiteX261" fmla="*/ 35719 w 1495424"/>
              <a:gd name="connsiteY261" fmla="*/ 259556 h 1554955"/>
              <a:gd name="connsiteX262" fmla="*/ 0 w 1495424"/>
              <a:gd name="connsiteY262" fmla="*/ 190500 h 1554955"/>
              <a:gd name="connsiteX263" fmla="*/ 2381 w 1495424"/>
              <a:gd name="connsiteY263" fmla="*/ 130968 h 1554955"/>
              <a:gd name="connsiteX264" fmla="*/ 14287 w 1495424"/>
              <a:gd name="connsiteY264" fmla="*/ 57150 h 1554955"/>
              <a:gd name="connsiteX265" fmla="*/ 21431 w 1495424"/>
              <a:gd name="connsiteY265" fmla="*/ 11906 h 1554955"/>
              <a:gd name="connsiteX266" fmla="*/ 135731 w 1495424"/>
              <a:gd name="connsiteY266" fmla="*/ 0 h 1554955"/>
              <a:gd name="connsiteX267" fmla="*/ 278606 w 1495424"/>
              <a:gd name="connsiteY267" fmla="*/ 21431 h 1554955"/>
              <a:gd name="connsiteX268" fmla="*/ 450056 w 1495424"/>
              <a:gd name="connsiteY268" fmla="*/ 40481 h 1554955"/>
              <a:gd name="connsiteX269" fmla="*/ 542925 w 1495424"/>
              <a:gd name="connsiteY269" fmla="*/ 61912 h 1554955"/>
              <a:gd name="connsiteX270" fmla="*/ 623887 w 1495424"/>
              <a:gd name="connsiteY270"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59594 w 1495424"/>
              <a:gd name="connsiteY222" fmla="*/ 1109662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69119 w 1495424"/>
              <a:gd name="connsiteY222" fmla="*/ 1154906 h 1554955"/>
              <a:gd name="connsiteX223" fmla="*/ 507206 w 1495424"/>
              <a:gd name="connsiteY223" fmla="*/ 1152525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04837 w 1495424"/>
              <a:gd name="connsiteY221" fmla="*/ 1097756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00062 w 1495424"/>
              <a:gd name="connsiteY235" fmla="*/ 1066799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473868 w 1495424"/>
              <a:gd name="connsiteY236" fmla="*/ 1038225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440531 w 1495424"/>
              <a:gd name="connsiteY237" fmla="*/ 1033462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23862 w 1495424"/>
              <a:gd name="connsiteY238" fmla="*/ 1004887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390525 w 1495424"/>
              <a:gd name="connsiteY239" fmla="*/ 997743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33375 w 1495424"/>
              <a:gd name="connsiteY240" fmla="*/ 9763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285750 w 1495424"/>
              <a:gd name="connsiteY241" fmla="*/ 962025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326231 w 1495424"/>
              <a:gd name="connsiteY241" fmla="*/ 862013 h 1554955"/>
              <a:gd name="connsiteX242" fmla="*/ 261937 w 1495424"/>
              <a:gd name="connsiteY242" fmla="*/ 942975 h 1554955"/>
              <a:gd name="connsiteX243" fmla="*/ 259556 w 1495424"/>
              <a:gd name="connsiteY243" fmla="*/ 897731 h 1554955"/>
              <a:gd name="connsiteX244" fmla="*/ 269081 w 1495424"/>
              <a:gd name="connsiteY244" fmla="*/ 862012 h 1554955"/>
              <a:gd name="connsiteX245" fmla="*/ 257175 w 1495424"/>
              <a:gd name="connsiteY245" fmla="*/ 852487 h 1554955"/>
              <a:gd name="connsiteX246" fmla="*/ 233362 w 1495424"/>
              <a:gd name="connsiteY246" fmla="*/ 923925 h 1554955"/>
              <a:gd name="connsiteX247" fmla="*/ 226219 w 1495424"/>
              <a:gd name="connsiteY247" fmla="*/ 854868 h 1554955"/>
              <a:gd name="connsiteX248" fmla="*/ 226219 w 1495424"/>
              <a:gd name="connsiteY248" fmla="*/ 854868 h 1554955"/>
              <a:gd name="connsiteX249" fmla="*/ 207169 w 1495424"/>
              <a:gd name="connsiteY249" fmla="*/ 885825 h 1554955"/>
              <a:gd name="connsiteX250" fmla="*/ 242887 w 1495424"/>
              <a:gd name="connsiteY250" fmla="*/ 802481 h 1554955"/>
              <a:gd name="connsiteX251" fmla="*/ 230981 w 1495424"/>
              <a:gd name="connsiteY251" fmla="*/ 771525 h 1554955"/>
              <a:gd name="connsiteX252" fmla="*/ 209550 w 1495424"/>
              <a:gd name="connsiteY252" fmla="*/ 735806 h 1554955"/>
              <a:gd name="connsiteX253" fmla="*/ 178594 w 1495424"/>
              <a:gd name="connsiteY253" fmla="*/ 697706 h 1554955"/>
              <a:gd name="connsiteX254" fmla="*/ 152401 w 1495424"/>
              <a:gd name="connsiteY254" fmla="*/ 647700 h 1554955"/>
              <a:gd name="connsiteX255" fmla="*/ 171450 w 1495424"/>
              <a:gd name="connsiteY255" fmla="*/ 588169 h 1554955"/>
              <a:gd name="connsiteX256" fmla="*/ 140494 w 1495424"/>
              <a:gd name="connsiteY256" fmla="*/ 578643 h 1554955"/>
              <a:gd name="connsiteX257" fmla="*/ 169069 w 1495424"/>
              <a:gd name="connsiteY257" fmla="*/ 481012 h 1554955"/>
              <a:gd name="connsiteX258" fmla="*/ 140494 w 1495424"/>
              <a:gd name="connsiteY258" fmla="*/ 416718 h 1554955"/>
              <a:gd name="connsiteX259" fmla="*/ 109537 w 1495424"/>
              <a:gd name="connsiteY259" fmla="*/ 340518 h 1554955"/>
              <a:gd name="connsiteX260" fmla="*/ 35719 w 1495424"/>
              <a:gd name="connsiteY260" fmla="*/ 259556 h 1554955"/>
              <a:gd name="connsiteX261" fmla="*/ 0 w 1495424"/>
              <a:gd name="connsiteY261" fmla="*/ 190500 h 1554955"/>
              <a:gd name="connsiteX262" fmla="*/ 2381 w 1495424"/>
              <a:gd name="connsiteY262" fmla="*/ 130968 h 1554955"/>
              <a:gd name="connsiteX263" fmla="*/ 14287 w 1495424"/>
              <a:gd name="connsiteY263" fmla="*/ 57150 h 1554955"/>
              <a:gd name="connsiteX264" fmla="*/ 21431 w 1495424"/>
              <a:gd name="connsiteY264" fmla="*/ 11906 h 1554955"/>
              <a:gd name="connsiteX265" fmla="*/ 135731 w 1495424"/>
              <a:gd name="connsiteY265" fmla="*/ 0 h 1554955"/>
              <a:gd name="connsiteX266" fmla="*/ 278606 w 1495424"/>
              <a:gd name="connsiteY266" fmla="*/ 21431 h 1554955"/>
              <a:gd name="connsiteX267" fmla="*/ 450056 w 1495424"/>
              <a:gd name="connsiteY267" fmla="*/ 40481 h 1554955"/>
              <a:gd name="connsiteX268" fmla="*/ 542925 w 1495424"/>
              <a:gd name="connsiteY268" fmla="*/ 61912 h 1554955"/>
              <a:gd name="connsiteX269" fmla="*/ 623887 w 1495424"/>
              <a:gd name="connsiteY269"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326231 w 1495424"/>
              <a:gd name="connsiteY241" fmla="*/ 862013 h 1554955"/>
              <a:gd name="connsiteX242" fmla="*/ 259556 w 1495424"/>
              <a:gd name="connsiteY242" fmla="*/ 897731 h 1554955"/>
              <a:gd name="connsiteX243" fmla="*/ 269081 w 1495424"/>
              <a:gd name="connsiteY243" fmla="*/ 862012 h 1554955"/>
              <a:gd name="connsiteX244" fmla="*/ 257175 w 1495424"/>
              <a:gd name="connsiteY244" fmla="*/ 852487 h 1554955"/>
              <a:gd name="connsiteX245" fmla="*/ 233362 w 1495424"/>
              <a:gd name="connsiteY245" fmla="*/ 923925 h 1554955"/>
              <a:gd name="connsiteX246" fmla="*/ 226219 w 1495424"/>
              <a:gd name="connsiteY246" fmla="*/ 854868 h 1554955"/>
              <a:gd name="connsiteX247" fmla="*/ 226219 w 1495424"/>
              <a:gd name="connsiteY247" fmla="*/ 854868 h 1554955"/>
              <a:gd name="connsiteX248" fmla="*/ 207169 w 1495424"/>
              <a:gd name="connsiteY248" fmla="*/ 885825 h 1554955"/>
              <a:gd name="connsiteX249" fmla="*/ 242887 w 1495424"/>
              <a:gd name="connsiteY249" fmla="*/ 802481 h 1554955"/>
              <a:gd name="connsiteX250" fmla="*/ 230981 w 1495424"/>
              <a:gd name="connsiteY250" fmla="*/ 771525 h 1554955"/>
              <a:gd name="connsiteX251" fmla="*/ 209550 w 1495424"/>
              <a:gd name="connsiteY251" fmla="*/ 735806 h 1554955"/>
              <a:gd name="connsiteX252" fmla="*/ 178594 w 1495424"/>
              <a:gd name="connsiteY252" fmla="*/ 697706 h 1554955"/>
              <a:gd name="connsiteX253" fmla="*/ 152401 w 1495424"/>
              <a:gd name="connsiteY253" fmla="*/ 647700 h 1554955"/>
              <a:gd name="connsiteX254" fmla="*/ 171450 w 1495424"/>
              <a:gd name="connsiteY254" fmla="*/ 588169 h 1554955"/>
              <a:gd name="connsiteX255" fmla="*/ 140494 w 1495424"/>
              <a:gd name="connsiteY255" fmla="*/ 578643 h 1554955"/>
              <a:gd name="connsiteX256" fmla="*/ 169069 w 1495424"/>
              <a:gd name="connsiteY256" fmla="*/ 481012 h 1554955"/>
              <a:gd name="connsiteX257" fmla="*/ 140494 w 1495424"/>
              <a:gd name="connsiteY257" fmla="*/ 416718 h 1554955"/>
              <a:gd name="connsiteX258" fmla="*/ 109537 w 1495424"/>
              <a:gd name="connsiteY258" fmla="*/ 340518 h 1554955"/>
              <a:gd name="connsiteX259" fmla="*/ 35719 w 1495424"/>
              <a:gd name="connsiteY259" fmla="*/ 259556 h 1554955"/>
              <a:gd name="connsiteX260" fmla="*/ 0 w 1495424"/>
              <a:gd name="connsiteY260" fmla="*/ 190500 h 1554955"/>
              <a:gd name="connsiteX261" fmla="*/ 2381 w 1495424"/>
              <a:gd name="connsiteY261" fmla="*/ 130968 h 1554955"/>
              <a:gd name="connsiteX262" fmla="*/ 14287 w 1495424"/>
              <a:gd name="connsiteY262" fmla="*/ 57150 h 1554955"/>
              <a:gd name="connsiteX263" fmla="*/ 21431 w 1495424"/>
              <a:gd name="connsiteY263" fmla="*/ 11906 h 1554955"/>
              <a:gd name="connsiteX264" fmla="*/ 135731 w 1495424"/>
              <a:gd name="connsiteY264" fmla="*/ 0 h 1554955"/>
              <a:gd name="connsiteX265" fmla="*/ 278606 w 1495424"/>
              <a:gd name="connsiteY265" fmla="*/ 21431 h 1554955"/>
              <a:gd name="connsiteX266" fmla="*/ 450056 w 1495424"/>
              <a:gd name="connsiteY266" fmla="*/ 40481 h 1554955"/>
              <a:gd name="connsiteX267" fmla="*/ 542925 w 1495424"/>
              <a:gd name="connsiteY267" fmla="*/ 61912 h 1554955"/>
              <a:gd name="connsiteX268" fmla="*/ 623887 w 1495424"/>
              <a:gd name="connsiteY268"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326231 w 1495424"/>
              <a:gd name="connsiteY241" fmla="*/ 862013 h 1554955"/>
              <a:gd name="connsiteX242" fmla="*/ 269081 w 1495424"/>
              <a:gd name="connsiteY242" fmla="*/ 862012 h 1554955"/>
              <a:gd name="connsiteX243" fmla="*/ 257175 w 1495424"/>
              <a:gd name="connsiteY243" fmla="*/ 852487 h 1554955"/>
              <a:gd name="connsiteX244" fmla="*/ 233362 w 1495424"/>
              <a:gd name="connsiteY244" fmla="*/ 923925 h 1554955"/>
              <a:gd name="connsiteX245" fmla="*/ 226219 w 1495424"/>
              <a:gd name="connsiteY245" fmla="*/ 854868 h 1554955"/>
              <a:gd name="connsiteX246" fmla="*/ 226219 w 1495424"/>
              <a:gd name="connsiteY246" fmla="*/ 854868 h 1554955"/>
              <a:gd name="connsiteX247" fmla="*/ 207169 w 1495424"/>
              <a:gd name="connsiteY247" fmla="*/ 885825 h 1554955"/>
              <a:gd name="connsiteX248" fmla="*/ 242887 w 1495424"/>
              <a:gd name="connsiteY248" fmla="*/ 802481 h 1554955"/>
              <a:gd name="connsiteX249" fmla="*/ 230981 w 1495424"/>
              <a:gd name="connsiteY249" fmla="*/ 771525 h 1554955"/>
              <a:gd name="connsiteX250" fmla="*/ 209550 w 1495424"/>
              <a:gd name="connsiteY250" fmla="*/ 735806 h 1554955"/>
              <a:gd name="connsiteX251" fmla="*/ 178594 w 1495424"/>
              <a:gd name="connsiteY251" fmla="*/ 697706 h 1554955"/>
              <a:gd name="connsiteX252" fmla="*/ 152401 w 1495424"/>
              <a:gd name="connsiteY252" fmla="*/ 647700 h 1554955"/>
              <a:gd name="connsiteX253" fmla="*/ 171450 w 1495424"/>
              <a:gd name="connsiteY253" fmla="*/ 588169 h 1554955"/>
              <a:gd name="connsiteX254" fmla="*/ 140494 w 1495424"/>
              <a:gd name="connsiteY254" fmla="*/ 578643 h 1554955"/>
              <a:gd name="connsiteX255" fmla="*/ 169069 w 1495424"/>
              <a:gd name="connsiteY255" fmla="*/ 481012 h 1554955"/>
              <a:gd name="connsiteX256" fmla="*/ 140494 w 1495424"/>
              <a:gd name="connsiteY256" fmla="*/ 416718 h 1554955"/>
              <a:gd name="connsiteX257" fmla="*/ 109537 w 1495424"/>
              <a:gd name="connsiteY257" fmla="*/ 340518 h 1554955"/>
              <a:gd name="connsiteX258" fmla="*/ 35719 w 1495424"/>
              <a:gd name="connsiteY258" fmla="*/ 259556 h 1554955"/>
              <a:gd name="connsiteX259" fmla="*/ 0 w 1495424"/>
              <a:gd name="connsiteY259" fmla="*/ 190500 h 1554955"/>
              <a:gd name="connsiteX260" fmla="*/ 2381 w 1495424"/>
              <a:gd name="connsiteY260" fmla="*/ 130968 h 1554955"/>
              <a:gd name="connsiteX261" fmla="*/ 14287 w 1495424"/>
              <a:gd name="connsiteY261" fmla="*/ 57150 h 1554955"/>
              <a:gd name="connsiteX262" fmla="*/ 21431 w 1495424"/>
              <a:gd name="connsiteY262" fmla="*/ 11906 h 1554955"/>
              <a:gd name="connsiteX263" fmla="*/ 135731 w 1495424"/>
              <a:gd name="connsiteY263" fmla="*/ 0 h 1554955"/>
              <a:gd name="connsiteX264" fmla="*/ 278606 w 1495424"/>
              <a:gd name="connsiteY264" fmla="*/ 21431 h 1554955"/>
              <a:gd name="connsiteX265" fmla="*/ 450056 w 1495424"/>
              <a:gd name="connsiteY265" fmla="*/ 40481 h 1554955"/>
              <a:gd name="connsiteX266" fmla="*/ 542925 w 1495424"/>
              <a:gd name="connsiteY266" fmla="*/ 61912 h 1554955"/>
              <a:gd name="connsiteX267" fmla="*/ 623887 w 1495424"/>
              <a:gd name="connsiteY267"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326231 w 1495424"/>
              <a:gd name="connsiteY241" fmla="*/ 862013 h 1554955"/>
              <a:gd name="connsiteX242" fmla="*/ 257175 w 1495424"/>
              <a:gd name="connsiteY242" fmla="*/ 852487 h 1554955"/>
              <a:gd name="connsiteX243" fmla="*/ 233362 w 1495424"/>
              <a:gd name="connsiteY243" fmla="*/ 923925 h 1554955"/>
              <a:gd name="connsiteX244" fmla="*/ 226219 w 1495424"/>
              <a:gd name="connsiteY244" fmla="*/ 854868 h 1554955"/>
              <a:gd name="connsiteX245" fmla="*/ 226219 w 1495424"/>
              <a:gd name="connsiteY245" fmla="*/ 854868 h 1554955"/>
              <a:gd name="connsiteX246" fmla="*/ 207169 w 1495424"/>
              <a:gd name="connsiteY246" fmla="*/ 885825 h 1554955"/>
              <a:gd name="connsiteX247" fmla="*/ 242887 w 1495424"/>
              <a:gd name="connsiteY247" fmla="*/ 802481 h 1554955"/>
              <a:gd name="connsiteX248" fmla="*/ 230981 w 1495424"/>
              <a:gd name="connsiteY248" fmla="*/ 771525 h 1554955"/>
              <a:gd name="connsiteX249" fmla="*/ 209550 w 1495424"/>
              <a:gd name="connsiteY249" fmla="*/ 735806 h 1554955"/>
              <a:gd name="connsiteX250" fmla="*/ 178594 w 1495424"/>
              <a:gd name="connsiteY250" fmla="*/ 697706 h 1554955"/>
              <a:gd name="connsiteX251" fmla="*/ 152401 w 1495424"/>
              <a:gd name="connsiteY251" fmla="*/ 647700 h 1554955"/>
              <a:gd name="connsiteX252" fmla="*/ 171450 w 1495424"/>
              <a:gd name="connsiteY252" fmla="*/ 588169 h 1554955"/>
              <a:gd name="connsiteX253" fmla="*/ 140494 w 1495424"/>
              <a:gd name="connsiteY253" fmla="*/ 578643 h 1554955"/>
              <a:gd name="connsiteX254" fmla="*/ 169069 w 1495424"/>
              <a:gd name="connsiteY254" fmla="*/ 481012 h 1554955"/>
              <a:gd name="connsiteX255" fmla="*/ 140494 w 1495424"/>
              <a:gd name="connsiteY255" fmla="*/ 416718 h 1554955"/>
              <a:gd name="connsiteX256" fmla="*/ 109537 w 1495424"/>
              <a:gd name="connsiteY256" fmla="*/ 340518 h 1554955"/>
              <a:gd name="connsiteX257" fmla="*/ 35719 w 1495424"/>
              <a:gd name="connsiteY257" fmla="*/ 259556 h 1554955"/>
              <a:gd name="connsiteX258" fmla="*/ 0 w 1495424"/>
              <a:gd name="connsiteY258" fmla="*/ 190500 h 1554955"/>
              <a:gd name="connsiteX259" fmla="*/ 2381 w 1495424"/>
              <a:gd name="connsiteY259" fmla="*/ 130968 h 1554955"/>
              <a:gd name="connsiteX260" fmla="*/ 14287 w 1495424"/>
              <a:gd name="connsiteY260" fmla="*/ 57150 h 1554955"/>
              <a:gd name="connsiteX261" fmla="*/ 21431 w 1495424"/>
              <a:gd name="connsiteY261" fmla="*/ 11906 h 1554955"/>
              <a:gd name="connsiteX262" fmla="*/ 135731 w 1495424"/>
              <a:gd name="connsiteY262" fmla="*/ 0 h 1554955"/>
              <a:gd name="connsiteX263" fmla="*/ 278606 w 1495424"/>
              <a:gd name="connsiteY263" fmla="*/ 21431 h 1554955"/>
              <a:gd name="connsiteX264" fmla="*/ 450056 w 1495424"/>
              <a:gd name="connsiteY264" fmla="*/ 40481 h 1554955"/>
              <a:gd name="connsiteX265" fmla="*/ 542925 w 1495424"/>
              <a:gd name="connsiteY265" fmla="*/ 61912 h 1554955"/>
              <a:gd name="connsiteX266" fmla="*/ 623887 w 1495424"/>
              <a:gd name="connsiteY266"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326231 w 1495424"/>
              <a:gd name="connsiteY241" fmla="*/ 862013 h 1554955"/>
              <a:gd name="connsiteX242" fmla="*/ 257175 w 1495424"/>
              <a:gd name="connsiteY242" fmla="*/ 852487 h 1554955"/>
              <a:gd name="connsiteX243" fmla="*/ 226219 w 1495424"/>
              <a:gd name="connsiteY243" fmla="*/ 854868 h 1554955"/>
              <a:gd name="connsiteX244" fmla="*/ 226219 w 1495424"/>
              <a:gd name="connsiteY244" fmla="*/ 854868 h 1554955"/>
              <a:gd name="connsiteX245" fmla="*/ 207169 w 1495424"/>
              <a:gd name="connsiteY245" fmla="*/ 885825 h 1554955"/>
              <a:gd name="connsiteX246" fmla="*/ 242887 w 1495424"/>
              <a:gd name="connsiteY246" fmla="*/ 802481 h 1554955"/>
              <a:gd name="connsiteX247" fmla="*/ 230981 w 1495424"/>
              <a:gd name="connsiteY247" fmla="*/ 771525 h 1554955"/>
              <a:gd name="connsiteX248" fmla="*/ 209550 w 1495424"/>
              <a:gd name="connsiteY248" fmla="*/ 735806 h 1554955"/>
              <a:gd name="connsiteX249" fmla="*/ 178594 w 1495424"/>
              <a:gd name="connsiteY249" fmla="*/ 697706 h 1554955"/>
              <a:gd name="connsiteX250" fmla="*/ 152401 w 1495424"/>
              <a:gd name="connsiteY250" fmla="*/ 647700 h 1554955"/>
              <a:gd name="connsiteX251" fmla="*/ 171450 w 1495424"/>
              <a:gd name="connsiteY251" fmla="*/ 588169 h 1554955"/>
              <a:gd name="connsiteX252" fmla="*/ 140494 w 1495424"/>
              <a:gd name="connsiteY252" fmla="*/ 578643 h 1554955"/>
              <a:gd name="connsiteX253" fmla="*/ 169069 w 1495424"/>
              <a:gd name="connsiteY253" fmla="*/ 481012 h 1554955"/>
              <a:gd name="connsiteX254" fmla="*/ 140494 w 1495424"/>
              <a:gd name="connsiteY254" fmla="*/ 416718 h 1554955"/>
              <a:gd name="connsiteX255" fmla="*/ 109537 w 1495424"/>
              <a:gd name="connsiteY255" fmla="*/ 340518 h 1554955"/>
              <a:gd name="connsiteX256" fmla="*/ 35719 w 1495424"/>
              <a:gd name="connsiteY256" fmla="*/ 259556 h 1554955"/>
              <a:gd name="connsiteX257" fmla="*/ 0 w 1495424"/>
              <a:gd name="connsiteY257" fmla="*/ 190500 h 1554955"/>
              <a:gd name="connsiteX258" fmla="*/ 2381 w 1495424"/>
              <a:gd name="connsiteY258" fmla="*/ 130968 h 1554955"/>
              <a:gd name="connsiteX259" fmla="*/ 14287 w 1495424"/>
              <a:gd name="connsiteY259" fmla="*/ 57150 h 1554955"/>
              <a:gd name="connsiteX260" fmla="*/ 21431 w 1495424"/>
              <a:gd name="connsiteY260" fmla="*/ 11906 h 1554955"/>
              <a:gd name="connsiteX261" fmla="*/ 135731 w 1495424"/>
              <a:gd name="connsiteY261" fmla="*/ 0 h 1554955"/>
              <a:gd name="connsiteX262" fmla="*/ 278606 w 1495424"/>
              <a:gd name="connsiteY262" fmla="*/ 21431 h 1554955"/>
              <a:gd name="connsiteX263" fmla="*/ 450056 w 1495424"/>
              <a:gd name="connsiteY263" fmla="*/ 40481 h 1554955"/>
              <a:gd name="connsiteX264" fmla="*/ 542925 w 1495424"/>
              <a:gd name="connsiteY264" fmla="*/ 61912 h 1554955"/>
              <a:gd name="connsiteX265" fmla="*/ 623887 w 1495424"/>
              <a:gd name="connsiteY26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326231 w 1495424"/>
              <a:gd name="connsiteY241" fmla="*/ 862013 h 1554955"/>
              <a:gd name="connsiteX242" fmla="*/ 290513 w 1495424"/>
              <a:gd name="connsiteY242" fmla="*/ 840581 h 1554955"/>
              <a:gd name="connsiteX243" fmla="*/ 226219 w 1495424"/>
              <a:gd name="connsiteY243" fmla="*/ 854868 h 1554955"/>
              <a:gd name="connsiteX244" fmla="*/ 226219 w 1495424"/>
              <a:gd name="connsiteY244" fmla="*/ 854868 h 1554955"/>
              <a:gd name="connsiteX245" fmla="*/ 207169 w 1495424"/>
              <a:gd name="connsiteY245" fmla="*/ 885825 h 1554955"/>
              <a:gd name="connsiteX246" fmla="*/ 242887 w 1495424"/>
              <a:gd name="connsiteY246" fmla="*/ 802481 h 1554955"/>
              <a:gd name="connsiteX247" fmla="*/ 230981 w 1495424"/>
              <a:gd name="connsiteY247" fmla="*/ 771525 h 1554955"/>
              <a:gd name="connsiteX248" fmla="*/ 209550 w 1495424"/>
              <a:gd name="connsiteY248" fmla="*/ 735806 h 1554955"/>
              <a:gd name="connsiteX249" fmla="*/ 178594 w 1495424"/>
              <a:gd name="connsiteY249" fmla="*/ 697706 h 1554955"/>
              <a:gd name="connsiteX250" fmla="*/ 152401 w 1495424"/>
              <a:gd name="connsiteY250" fmla="*/ 647700 h 1554955"/>
              <a:gd name="connsiteX251" fmla="*/ 171450 w 1495424"/>
              <a:gd name="connsiteY251" fmla="*/ 588169 h 1554955"/>
              <a:gd name="connsiteX252" fmla="*/ 140494 w 1495424"/>
              <a:gd name="connsiteY252" fmla="*/ 578643 h 1554955"/>
              <a:gd name="connsiteX253" fmla="*/ 169069 w 1495424"/>
              <a:gd name="connsiteY253" fmla="*/ 481012 h 1554955"/>
              <a:gd name="connsiteX254" fmla="*/ 140494 w 1495424"/>
              <a:gd name="connsiteY254" fmla="*/ 416718 h 1554955"/>
              <a:gd name="connsiteX255" fmla="*/ 109537 w 1495424"/>
              <a:gd name="connsiteY255" fmla="*/ 340518 h 1554955"/>
              <a:gd name="connsiteX256" fmla="*/ 35719 w 1495424"/>
              <a:gd name="connsiteY256" fmla="*/ 259556 h 1554955"/>
              <a:gd name="connsiteX257" fmla="*/ 0 w 1495424"/>
              <a:gd name="connsiteY257" fmla="*/ 190500 h 1554955"/>
              <a:gd name="connsiteX258" fmla="*/ 2381 w 1495424"/>
              <a:gd name="connsiteY258" fmla="*/ 130968 h 1554955"/>
              <a:gd name="connsiteX259" fmla="*/ 14287 w 1495424"/>
              <a:gd name="connsiteY259" fmla="*/ 57150 h 1554955"/>
              <a:gd name="connsiteX260" fmla="*/ 21431 w 1495424"/>
              <a:gd name="connsiteY260" fmla="*/ 11906 h 1554955"/>
              <a:gd name="connsiteX261" fmla="*/ 135731 w 1495424"/>
              <a:gd name="connsiteY261" fmla="*/ 0 h 1554955"/>
              <a:gd name="connsiteX262" fmla="*/ 278606 w 1495424"/>
              <a:gd name="connsiteY262" fmla="*/ 21431 h 1554955"/>
              <a:gd name="connsiteX263" fmla="*/ 450056 w 1495424"/>
              <a:gd name="connsiteY263" fmla="*/ 40481 h 1554955"/>
              <a:gd name="connsiteX264" fmla="*/ 542925 w 1495424"/>
              <a:gd name="connsiteY264" fmla="*/ 61912 h 1554955"/>
              <a:gd name="connsiteX265" fmla="*/ 623887 w 1495424"/>
              <a:gd name="connsiteY265"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326231 w 1495424"/>
              <a:gd name="connsiteY241" fmla="*/ 862013 h 1554955"/>
              <a:gd name="connsiteX242" fmla="*/ 290513 w 1495424"/>
              <a:gd name="connsiteY242" fmla="*/ 840581 h 1554955"/>
              <a:gd name="connsiteX243" fmla="*/ 226219 w 1495424"/>
              <a:gd name="connsiteY243" fmla="*/ 854868 h 1554955"/>
              <a:gd name="connsiteX244" fmla="*/ 226219 w 1495424"/>
              <a:gd name="connsiteY244" fmla="*/ 854868 h 1554955"/>
              <a:gd name="connsiteX245" fmla="*/ 242887 w 1495424"/>
              <a:gd name="connsiteY245" fmla="*/ 802481 h 1554955"/>
              <a:gd name="connsiteX246" fmla="*/ 230981 w 1495424"/>
              <a:gd name="connsiteY246" fmla="*/ 771525 h 1554955"/>
              <a:gd name="connsiteX247" fmla="*/ 209550 w 1495424"/>
              <a:gd name="connsiteY247" fmla="*/ 735806 h 1554955"/>
              <a:gd name="connsiteX248" fmla="*/ 178594 w 1495424"/>
              <a:gd name="connsiteY248" fmla="*/ 697706 h 1554955"/>
              <a:gd name="connsiteX249" fmla="*/ 152401 w 1495424"/>
              <a:gd name="connsiteY249" fmla="*/ 647700 h 1554955"/>
              <a:gd name="connsiteX250" fmla="*/ 171450 w 1495424"/>
              <a:gd name="connsiteY250" fmla="*/ 588169 h 1554955"/>
              <a:gd name="connsiteX251" fmla="*/ 140494 w 1495424"/>
              <a:gd name="connsiteY251" fmla="*/ 578643 h 1554955"/>
              <a:gd name="connsiteX252" fmla="*/ 169069 w 1495424"/>
              <a:gd name="connsiteY252" fmla="*/ 481012 h 1554955"/>
              <a:gd name="connsiteX253" fmla="*/ 140494 w 1495424"/>
              <a:gd name="connsiteY253" fmla="*/ 416718 h 1554955"/>
              <a:gd name="connsiteX254" fmla="*/ 109537 w 1495424"/>
              <a:gd name="connsiteY254" fmla="*/ 340518 h 1554955"/>
              <a:gd name="connsiteX255" fmla="*/ 35719 w 1495424"/>
              <a:gd name="connsiteY255" fmla="*/ 259556 h 1554955"/>
              <a:gd name="connsiteX256" fmla="*/ 0 w 1495424"/>
              <a:gd name="connsiteY256" fmla="*/ 190500 h 1554955"/>
              <a:gd name="connsiteX257" fmla="*/ 2381 w 1495424"/>
              <a:gd name="connsiteY257" fmla="*/ 130968 h 1554955"/>
              <a:gd name="connsiteX258" fmla="*/ 14287 w 1495424"/>
              <a:gd name="connsiteY258" fmla="*/ 57150 h 1554955"/>
              <a:gd name="connsiteX259" fmla="*/ 21431 w 1495424"/>
              <a:gd name="connsiteY259" fmla="*/ 11906 h 1554955"/>
              <a:gd name="connsiteX260" fmla="*/ 135731 w 1495424"/>
              <a:gd name="connsiteY260" fmla="*/ 0 h 1554955"/>
              <a:gd name="connsiteX261" fmla="*/ 278606 w 1495424"/>
              <a:gd name="connsiteY261" fmla="*/ 21431 h 1554955"/>
              <a:gd name="connsiteX262" fmla="*/ 450056 w 1495424"/>
              <a:gd name="connsiteY262" fmla="*/ 40481 h 1554955"/>
              <a:gd name="connsiteX263" fmla="*/ 542925 w 1495424"/>
              <a:gd name="connsiteY263" fmla="*/ 61912 h 1554955"/>
              <a:gd name="connsiteX264" fmla="*/ 623887 w 1495424"/>
              <a:gd name="connsiteY264"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326231 w 1495424"/>
              <a:gd name="connsiteY241" fmla="*/ 862013 h 1554955"/>
              <a:gd name="connsiteX242" fmla="*/ 290513 w 1495424"/>
              <a:gd name="connsiteY242" fmla="*/ 840581 h 1554955"/>
              <a:gd name="connsiteX243" fmla="*/ 226219 w 1495424"/>
              <a:gd name="connsiteY243" fmla="*/ 854868 h 1554955"/>
              <a:gd name="connsiteX244" fmla="*/ 266701 w 1495424"/>
              <a:gd name="connsiteY244" fmla="*/ 819150 h 1554955"/>
              <a:gd name="connsiteX245" fmla="*/ 242887 w 1495424"/>
              <a:gd name="connsiteY245" fmla="*/ 802481 h 1554955"/>
              <a:gd name="connsiteX246" fmla="*/ 230981 w 1495424"/>
              <a:gd name="connsiteY246" fmla="*/ 771525 h 1554955"/>
              <a:gd name="connsiteX247" fmla="*/ 209550 w 1495424"/>
              <a:gd name="connsiteY247" fmla="*/ 735806 h 1554955"/>
              <a:gd name="connsiteX248" fmla="*/ 178594 w 1495424"/>
              <a:gd name="connsiteY248" fmla="*/ 697706 h 1554955"/>
              <a:gd name="connsiteX249" fmla="*/ 152401 w 1495424"/>
              <a:gd name="connsiteY249" fmla="*/ 647700 h 1554955"/>
              <a:gd name="connsiteX250" fmla="*/ 171450 w 1495424"/>
              <a:gd name="connsiteY250" fmla="*/ 588169 h 1554955"/>
              <a:gd name="connsiteX251" fmla="*/ 140494 w 1495424"/>
              <a:gd name="connsiteY251" fmla="*/ 578643 h 1554955"/>
              <a:gd name="connsiteX252" fmla="*/ 169069 w 1495424"/>
              <a:gd name="connsiteY252" fmla="*/ 481012 h 1554955"/>
              <a:gd name="connsiteX253" fmla="*/ 140494 w 1495424"/>
              <a:gd name="connsiteY253" fmla="*/ 416718 h 1554955"/>
              <a:gd name="connsiteX254" fmla="*/ 109537 w 1495424"/>
              <a:gd name="connsiteY254" fmla="*/ 340518 h 1554955"/>
              <a:gd name="connsiteX255" fmla="*/ 35719 w 1495424"/>
              <a:gd name="connsiteY255" fmla="*/ 259556 h 1554955"/>
              <a:gd name="connsiteX256" fmla="*/ 0 w 1495424"/>
              <a:gd name="connsiteY256" fmla="*/ 190500 h 1554955"/>
              <a:gd name="connsiteX257" fmla="*/ 2381 w 1495424"/>
              <a:gd name="connsiteY257" fmla="*/ 130968 h 1554955"/>
              <a:gd name="connsiteX258" fmla="*/ 14287 w 1495424"/>
              <a:gd name="connsiteY258" fmla="*/ 57150 h 1554955"/>
              <a:gd name="connsiteX259" fmla="*/ 21431 w 1495424"/>
              <a:gd name="connsiteY259" fmla="*/ 11906 h 1554955"/>
              <a:gd name="connsiteX260" fmla="*/ 135731 w 1495424"/>
              <a:gd name="connsiteY260" fmla="*/ 0 h 1554955"/>
              <a:gd name="connsiteX261" fmla="*/ 278606 w 1495424"/>
              <a:gd name="connsiteY261" fmla="*/ 21431 h 1554955"/>
              <a:gd name="connsiteX262" fmla="*/ 450056 w 1495424"/>
              <a:gd name="connsiteY262" fmla="*/ 40481 h 1554955"/>
              <a:gd name="connsiteX263" fmla="*/ 542925 w 1495424"/>
              <a:gd name="connsiteY263" fmla="*/ 61912 h 1554955"/>
              <a:gd name="connsiteX264" fmla="*/ 623887 w 1495424"/>
              <a:gd name="connsiteY264" fmla="*/ 59531 h 1554955"/>
              <a:gd name="connsiteX0" fmla="*/ 623887 w 1495424"/>
              <a:gd name="connsiteY0" fmla="*/ 59531 h 1554955"/>
              <a:gd name="connsiteX1" fmla="*/ 633412 w 1495424"/>
              <a:gd name="connsiteY1" fmla="*/ 164306 h 1554955"/>
              <a:gd name="connsiteX2" fmla="*/ 652462 w 1495424"/>
              <a:gd name="connsiteY2" fmla="*/ 202406 h 1554955"/>
              <a:gd name="connsiteX3" fmla="*/ 642937 w 1495424"/>
              <a:gd name="connsiteY3" fmla="*/ 233362 h 1554955"/>
              <a:gd name="connsiteX4" fmla="*/ 661987 w 1495424"/>
              <a:gd name="connsiteY4" fmla="*/ 266700 h 1554955"/>
              <a:gd name="connsiteX5" fmla="*/ 654844 w 1495424"/>
              <a:gd name="connsiteY5" fmla="*/ 283368 h 1554955"/>
              <a:gd name="connsiteX6" fmla="*/ 673894 w 1495424"/>
              <a:gd name="connsiteY6" fmla="*/ 307181 h 1554955"/>
              <a:gd name="connsiteX7" fmla="*/ 716756 w 1495424"/>
              <a:gd name="connsiteY7" fmla="*/ 316706 h 1554955"/>
              <a:gd name="connsiteX8" fmla="*/ 781050 w 1495424"/>
              <a:gd name="connsiteY8" fmla="*/ 311943 h 1554955"/>
              <a:gd name="connsiteX9" fmla="*/ 823912 w 1495424"/>
              <a:gd name="connsiteY9" fmla="*/ 342900 h 1554955"/>
              <a:gd name="connsiteX10" fmla="*/ 881062 w 1495424"/>
              <a:gd name="connsiteY10" fmla="*/ 350043 h 1554955"/>
              <a:gd name="connsiteX11" fmla="*/ 916781 w 1495424"/>
              <a:gd name="connsiteY11" fmla="*/ 347662 h 1554955"/>
              <a:gd name="connsiteX12" fmla="*/ 878681 w 1495424"/>
              <a:gd name="connsiteY12" fmla="*/ 378618 h 1554955"/>
              <a:gd name="connsiteX13" fmla="*/ 804862 w 1495424"/>
              <a:gd name="connsiteY13" fmla="*/ 373856 h 1554955"/>
              <a:gd name="connsiteX14" fmla="*/ 773906 w 1495424"/>
              <a:gd name="connsiteY14" fmla="*/ 361950 h 1554955"/>
              <a:gd name="connsiteX15" fmla="*/ 740569 w 1495424"/>
              <a:gd name="connsiteY15" fmla="*/ 371475 h 1554955"/>
              <a:gd name="connsiteX16" fmla="*/ 754856 w 1495424"/>
              <a:gd name="connsiteY16" fmla="*/ 383381 h 1554955"/>
              <a:gd name="connsiteX17" fmla="*/ 731044 w 1495424"/>
              <a:gd name="connsiteY17" fmla="*/ 404812 h 1554955"/>
              <a:gd name="connsiteX18" fmla="*/ 766762 w 1495424"/>
              <a:gd name="connsiteY18" fmla="*/ 433387 h 1554955"/>
              <a:gd name="connsiteX19" fmla="*/ 802481 w 1495424"/>
              <a:gd name="connsiteY19" fmla="*/ 442912 h 1554955"/>
              <a:gd name="connsiteX20" fmla="*/ 790575 w 1495424"/>
              <a:gd name="connsiteY20" fmla="*/ 478631 h 1554955"/>
              <a:gd name="connsiteX21" fmla="*/ 795337 w 1495424"/>
              <a:gd name="connsiteY21" fmla="*/ 511968 h 1554955"/>
              <a:gd name="connsiteX22" fmla="*/ 864394 w 1495424"/>
              <a:gd name="connsiteY22" fmla="*/ 526256 h 1554955"/>
              <a:gd name="connsiteX23" fmla="*/ 895350 w 1495424"/>
              <a:gd name="connsiteY23" fmla="*/ 542925 h 1554955"/>
              <a:gd name="connsiteX24" fmla="*/ 945356 w 1495424"/>
              <a:gd name="connsiteY24" fmla="*/ 504825 h 1554955"/>
              <a:gd name="connsiteX25" fmla="*/ 1033462 w 1495424"/>
              <a:gd name="connsiteY25" fmla="*/ 481012 h 1554955"/>
              <a:gd name="connsiteX26" fmla="*/ 1033462 w 1495424"/>
              <a:gd name="connsiteY26" fmla="*/ 481012 h 1554955"/>
              <a:gd name="connsiteX27" fmla="*/ 973931 w 1495424"/>
              <a:gd name="connsiteY27" fmla="*/ 516731 h 1554955"/>
              <a:gd name="connsiteX28" fmla="*/ 909637 w 1495424"/>
              <a:gd name="connsiteY28" fmla="*/ 554831 h 1554955"/>
              <a:gd name="connsiteX29" fmla="*/ 857250 w 1495424"/>
              <a:gd name="connsiteY29" fmla="*/ 566737 h 1554955"/>
              <a:gd name="connsiteX30" fmla="*/ 847725 w 1495424"/>
              <a:gd name="connsiteY30" fmla="*/ 611981 h 1554955"/>
              <a:gd name="connsiteX31" fmla="*/ 833437 w 1495424"/>
              <a:gd name="connsiteY31" fmla="*/ 650081 h 1554955"/>
              <a:gd name="connsiteX32" fmla="*/ 831056 w 1495424"/>
              <a:gd name="connsiteY32" fmla="*/ 692943 h 1554955"/>
              <a:gd name="connsiteX33" fmla="*/ 800100 w 1495424"/>
              <a:gd name="connsiteY33" fmla="*/ 721518 h 1554955"/>
              <a:gd name="connsiteX34" fmla="*/ 781050 w 1495424"/>
              <a:gd name="connsiteY34" fmla="*/ 762000 h 1554955"/>
              <a:gd name="connsiteX35" fmla="*/ 773906 w 1495424"/>
              <a:gd name="connsiteY35" fmla="*/ 752475 h 1554955"/>
              <a:gd name="connsiteX36" fmla="*/ 771525 w 1495424"/>
              <a:gd name="connsiteY36" fmla="*/ 704850 h 1554955"/>
              <a:gd name="connsiteX37" fmla="*/ 804862 w 1495424"/>
              <a:gd name="connsiteY37" fmla="*/ 664368 h 1554955"/>
              <a:gd name="connsiteX38" fmla="*/ 797719 w 1495424"/>
              <a:gd name="connsiteY38" fmla="*/ 628650 h 1554955"/>
              <a:gd name="connsiteX39" fmla="*/ 769144 w 1495424"/>
              <a:gd name="connsiteY39" fmla="*/ 654843 h 1554955"/>
              <a:gd name="connsiteX40" fmla="*/ 766762 w 1495424"/>
              <a:gd name="connsiteY40" fmla="*/ 619125 h 1554955"/>
              <a:gd name="connsiteX41" fmla="*/ 797719 w 1495424"/>
              <a:gd name="connsiteY41" fmla="*/ 600075 h 1554955"/>
              <a:gd name="connsiteX42" fmla="*/ 776287 w 1495424"/>
              <a:gd name="connsiteY42" fmla="*/ 576262 h 1554955"/>
              <a:gd name="connsiteX43" fmla="*/ 733425 w 1495424"/>
              <a:gd name="connsiteY43" fmla="*/ 547687 h 1554955"/>
              <a:gd name="connsiteX44" fmla="*/ 723900 w 1495424"/>
              <a:gd name="connsiteY44" fmla="*/ 576262 h 1554955"/>
              <a:gd name="connsiteX45" fmla="*/ 704850 w 1495424"/>
              <a:gd name="connsiteY45" fmla="*/ 597693 h 1554955"/>
              <a:gd name="connsiteX46" fmla="*/ 685800 w 1495424"/>
              <a:gd name="connsiteY46" fmla="*/ 573881 h 1554955"/>
              <a:gd name="connsiteX47" fmla="*/ 657225 w 1495424"/>
              <a:gd name="connsiteY47" fmla="*/ 585787 h 1554955"/>
              <a:gd name="connsiteX48" fmla="*/ 638175 w 1495424"/>
              <a:gd name="connsiteY48" fmla="*/ 597693 h 1554955"/>
              <a:gd name="connsiteX49" fmla="*/ 647700 w 1495424"/>
              <a:gd name="connsiteY49" fmla="*/ 571500 h 1554955"/>
              <a:gd name="connsiteX50" fmla="*/ 690562 w 1495424"/>
              <a:gd name="connsiteY50" fmla="*/ 540543 h 1554955"/>
              <a:gd name="connsiteX51" fmla="*/ 690562 w 1495424"/>
              <a:gd name="connsiteY51" fmla="*/ 500062 h 1554955"/>
              <a:gd name="connsiteX52" fmla="*/ 678656 w 1495424"/>
              <a:gd name="connsiteY52" fmla="*/ 473868 h 1554955"/>
              <a:gd name="connsiteX53" fmla="*/ 683419 w 1495424"/>
              <a:gd name="connsiteY53" fmla="*/ 450056 h 1554955"/>
              <a:gd name="connsiteX54" fmla="*/ 654844 w 1495424"/>
              <a:gd name="connsiteY54" fmla="*/ 433387 h 1554955"/>
              <a:gd name="connsiteX55" fmla="*/ 671512 w 1495424"/>
              <a:gd name="connsiteY55" fmla="*/ 414337 h 1554955"/>
              <a:gd name="connsiteX56" fmla="*/ 654844 w 1495424"/>
              <a:gd name="connsiteY56" fmla="*/ 402431 h 1554955"/>
              <a:gd name="connsiteX57" fmla="*/ 638175 w 1495424"/>
              <a:gd name="connsiteY57" fmla="*/ 378618 h 1554955"/>
              <a:gd name="connsiteX58" fmla="*/ 626269 w 1495424"/>
              <a:gd name="connsiteY58" fmla="*/ 378618 h 1554955"/>
              <a:gd name="connsiteX59" fmla="*/ 616744 w 1495424"/>
              <a:gd name="connsiteY59" fmla="*/ 447675 h 1554955"/>
              <a:gd name="connsiteX60" fmla="*/ 590550 w 1495424"/>
              <a:gd name="connsiteY60" fmla="*/ 488156 h 1554955"/>
              <a:gd name="connsiteX61" fmla="*/ 569119 w 1495424"/>
              <a:gd name="connsiteY61" fmla="*/ 519112 h 1554955"/>
              <a:gd name="connsiteX62" fmla="*/ 571500 w 1495424"/>
              <a:gd name="connsiteY62" fmla="*/ 564356 h 1554955"/>
              <a:gd name="connsiteX63" fmla="*/ 592931 w 1495424"/>
              <a:gd name="connsiteY63" fmla="*/ 631031 h 1554955"/>
              <a:gd name="connsiteX64" fmla="*/ 561975 w 1495424"/>
              <a:gd name="connsiteY64" fmla="*/ 611981 h 1554955"/>
              <a:gd name="connsiteX65" fmla="*/ 535781 w 1495424"/>
              <a:gd name="connsiteY65" fmla="*/ 540543 h 1554955"/>
              <a:gd name="connsiteX66" fmla="*/ 559594 w 1495424"/>
              <a:gd name="connsiteY66" fmla="*/ 473868 h 1554955"/>
              <a:gd name="connsiteX67" fmla="*/ 581025 w 1495424"/>
              <a:gd name="connsiteY67" fmla="*/ 431006 h 1554955"/>
              <a:gd name="connsiteX68" fmla="*/ 559594 w 1495424"/>
              <a:gd name="connsiteY68" fmla="*/ 409575 h 1554955"/>
              <a:gd name="connsiteX69" fmla="*/ 559594 w 1495424"/>
              <a:gd name="connsiteY69" fmla="*/ 409575 h 1554955"/>
              <a:gd name="connsiteX70" fmla="*/ 552450 w 1495424"/>
              <a:gd name="connsiteY70" fmla="*/ 373856 h 1554955"/>
              <a:gd name="connsiteX71" fmla="*/ 542925 w 1495424"/>
              <a:gd name="connsiteY71" fmla="*/ 354806 h 1554955"/>
              <a:gd name="connsiteX72" fmla="*/ 531019 w 1495424"/>
              <a:gd name="connsiteY72" fmla="*/ 345281 h 1554955"/>
              <a:gd name="connsiteX73" fmla="*/ 495300 w 1495424"/>
              <a:gd name="connsiteY73" fmla="*/ 361950 h 1554955"/>
              <a:gd name="connsiteX74" fmla="*/ 481012 w 1495424"/>
              <a:gd name="connsiteY74" fmla="*/ 378618 h 1554955"/>
              <a:gd name="connsiteX75" fmla="*/ 450056 w 1495424"/>
              <a:gd name="connsiteY75" fmla="*/ 395287 h 1554955"/>
              <a:gd name="connsiteX76" fmla="*/ 433387 w 1495424"/>
              <a:gd name="connsiteY76" fmla="*/ 381000 h 1554955"/>
              <a:gd name="connsiteX77" fmla="*/ 431006 w 1495424"/>
              <a:gd name="connsiteY77" fmla="*/ 350043 h 1554955"/>
              <a:gd name="connsiteX78" fmla="*/ 388144 w 1495424"/>
              <a:gd name="connsiteY78" fmla="*/ 300037 h 1554955"/>
              <a:gd name="connsiteX79" fmla="*/ 347662 w 1495424"/>
              <a:gd name="connsiteY79" fmla="*/ 269081 h 1554955"/>
              <a:gd name="connsiteX80" fmla="*/ 340519 w 1495424"/>
              <a:gd name="connsiteY80" fmla="*/ 197643 h 1554955"/>
              <a:gd name="connsiteX81" fmla="*/ 350044 w 1495424"/>
              <a:gd name="connsiteY81" fmla="*/ 147637 h 1554955"/>
              <a:gd name="connsiteX82" fmla="*/ 354806 w 1495424"/>
              <a:gd name="connsiteY82" fmla="*/ 97631 h 1554955"/>
              <a:gd name="connsiteX83" fmla="*/ 335756 w 1495424"/>
              <a:gd name="connsiteY83" fmla="*/ 59531 h 1554955"/>
              <a:gd name="connsiteX84" fmla="*/ 288131 w 1495424"/>
              <a:gd name="connsiteY84" fmla="*/ 59531 h 1554955"/>
              <a:gd name="connsiteX85" fmla="*/ 295275 w 1495424"/>
              <a:gd name="connsiteY85" fmla="*/ 102393 h 1554955"/>
              <a:gd name="connsiteX86" fmla="*/ 273844 w 1495424"/>
              <a:gd name="connsiteY86" fmla="*/ 135731 h 1554955"/>
              <a:gd name="connsiteX87" fmla="*/ 233362 w 1495424"/>
              <a:gd name="connsiteY87" fmla="*/ 178593 h 1554955"/>
              <a:gd name="connsiteX88" fmla="*/ 209550 w 1495424"/>
              <a:gd name="connsiteY88" fmla="*/ 209550 h 1554955"/>
              <a:gd name="connsiteX89" fmla="*/ 200025 w 1495424"/>
              <a:gd name="connsiteY89" fmla="*/ 223837 h 1554955"/>
              <a:gd name="connsiteX90" fmla="*/ 152400 w 1495424"/>
              <a:gd name="connsiteY90" fmla="*/ 219075 h 1554955"/>
              <a:gd name="connsiteX91" fmla="*/ 178594 w 1495424"/>
              <a:gd name="connsiteY91" fmla="*/ 240506 h 1554955"/>
              <a:gd name="connsiteX92" fmla="*/ 154781 w 1495424"/>
              <a:gd name="connsiteY92" fmla="*/ 269081 h 1554955"/>
              <a:gd name="connsiteX93" fmla="*/ 171450 w 1495424"/>
              <a:gd name="connsiteY93" fmla="*/ 285750 h 1554955"/>
              <a:gd name="connsiteX94" fmla="*/ 230981 w 1495424"/>
              <a:gd name="connsiteY94" fmla="*/ 247650 h 1554955"/>
              <a:gd name="connsiteX95" fmla="*/ 247650 w 1495424"/>
              <a:gd name="connsiteY95" fmla="*/ 261937 h 1554955"/>
              <a:gd name="connsiteX96" fmla="*/ 228600 w 1495424"/>
              <a:gd name="connsiteY96" fmla="*/ 288131 h 1554955"/>
              <a:gd name="connsiteX97" fmla="*/ 247650 w 1495424"/>
              <a:gd name="connsiteY97" fmla="*/ 292893 h 1554955"/>
              <a:gd name="connsiteX98" fmla="*/ 280987 w 1495424"/>
              <a:gd name="connsiteY98" fmla="*/ 314325 h 1554955"/>
              <a:gd name="connsiteX99" fmla="*/ 257175 w 1495424"/>
              <a:gd name="connsiteY99" fmla="*/ 350043 h 1554955"/>
              <a:gd name="connsiteX100" fmla="*/ 247650 w 1495424"/>
              <a:gd name="connsiteY100" fmla="*/ 383381 h 1554955"/>
              <a:gd name="connsiteX101" fmla="*/ 254794 w 1495424"/>
              <a:gd name="connsiteY101" fmla="*/ 442912 h 1554955"/>
              <a:gd name="connsiteX102" fmla="*/ 307181 w 1495424"/>
              <a:gd name="connsiteY102" fmla="*/ 414337 h 1554955"/>
              <a:gd name="connsiteX103" fmla="*/ 342900 w 1495424"/>
              <a:gd name="connsiteY103" fmla="*/ 392906 h 1554955"/>
              <a:gd name="connsiteX104" fmla="*/ 395287 w 1495424"/>
              <a:gd name="connsiteY104" fmla="*/ 381000 h 1554955"/>
              <a:gd name="connsiteX105" fmla="*/ 407194 w 1495424"/>
              <a:gd name="connsiteY105" fmla="*/ 371475 h 1554955"/>
              <a:gd name="connsiteX106" fmla="*/ 383381 w 1495424"/>
              <a:gd name="connsiteY106" fmla="*/ 404812 h 1554955"/>
              <a:gd name="connsiteX107" fmla="*/ 400050 w 1495424"/>
              <a:gd name="connsiteY107" fmla="*/ 411956 h 1554955"/>
              <a:gd name="connsiteX108" fmla="*/ 354806 w 1495424"/>
              <a:gd name="connsiteY108" fmla="*/ 428625 h 1554955"/>
              <a:gd name="connsiteX109" fmla="*/ 342900 w 1495424"/>
              <a:gd name="connsiteY109" fmla="*/ 450056 h 1554955"/>
              <a:gd name="connsiteX110" fmla="*/ 328612 w 1495424"/>
              <a:gd name="connsiteY110" fmla="*/ 478631 h 1554955"/>
              <a:gd name="connsiteX111" fmla="*/ 307181 w 1495424"/>
              <a:gd name="connsiteY111" fmla="*/ 495300 h 1554955"/>
              <a:gd name="connsiteX112" fmla="*/ 366712 w 1495424"/>
              <a:gd name="connsiteY112" fmla="*/ 542925 h 1554955"/>
              <a:gd name="connsiteX113" fmla="*/ 297656 w 1495424"/>
              <a:gd name="connsiteY113" fmla="*/ 523875 h 1554955"/>
              <a:gd name="connsiteX114" fmla="*/ 302419 w 1495424"/>
              <a:gd name="connsiteY114" fmla="*/ 545306 h 1554955"/>
              <a:gd name="connsiteX115" fmla="*/ 259556 w 1495424"/>
              <a:gd name="connsiteY115" fmla="*/ 552450 h 1554955"/>
              <a:gd name="connsiteX116" fmla="*/ 252412 w 1495424"/>
              <a:gd name="connsiteY116" fmla="*/ 585787 h 1554955"/>
              <a:gd name="connsiteX117" fmla="*/ 240506 w 1495424"/>
              <a:gd name="connsiteY117" fmla="*/ 607218 h 1554955"/>
              <a:gd name="connsiteX118" fmla="*/ 252412 w 1495424"/>
              <a:gd name="connsiteY118" fmla="*/ 628650 h 1554955"/>
              <a:gd name="connsiteX119" fmla="*/ 261937 w 1495424"/>
              <a:gd name="connsiteY119" fmla="*/ 640556 h 1554955"/>
              <a:gd name="connsiteX120" fmla="*/ 295275 w 1495424"/>
              <a:gd name="connsiteY120" fmla="*/ 631031 h 1554955"/>
              <a:gd name="connsiteX121" fmla="*/ 311944 w 1495424"/>
              <a:gd name="connsiteY121" fmla="*/ 611981 h 1554955"/>
              <a:gd name="connsiteX122" fmla="*/ 333375 w 1495424"/>
              <a:gd name="connsiteY122" fmla="*/ 604837 h 1554955"/>
              <a:gd name="connsiteX123" fmla="*/ 352425 w 1495424"/>
              <a:gd name="connsiteY123" fmla="*/ 611981 h 1554955"/>
              <a:gd name="connsiteX124" fmla="*/ 371475 w 1495424"/>
              <a:gd name="connsiteY124" fmla="*/ 585787 h 1554955"/>
              <a:gd name="connsiteX125" fmla="*/ 397669 w 1495424"/>
              <a:gd name="connsiteY125" fmla="*/ 597693 h 1554955"/>
              <a:gd name="connsiteX126" fmla="*/ 388144 w 1495424"/>
              <a:gd name="connsiteY126" fmla="*/ 616743 h 1554955"/>
              <a:gd name="connsiteX127" fmla="*/ 411956 w 1495424"/>
              <a:gd name="connsiteY127" fmla="*/ 633412 h 1554955"/>
              <a:gd name="connsiteX128" fmla="*/ 431006 w 1495424"/>
              <a:gd name="connsiteY128" fmla="*/ 659606 h 1554955"/>
              <a:gd name="connsiteX129" fmla="*/ 421481 w 1495424"/>
              <a:gd name="connsiteY129" fmla="*/ 669131 h 1554955"/>
              <a:gd name="connsiteX130" fmla="*/ 519112 w 1495424"/>
              <a:gd name="connsiteY130" fmla="*/ 664368 h 1554955"/>
              <a:gd name="connsiteX131" fmla="*/ 450056 w 1495424"/>
              <a:gd name="connsiteY131" fmla="*/ 683418 h 1554955"/>
              <a:gd name="connsiteX132" fmla="*/ 419100 w 1495424"/>
              <a:gd name="connsiteY132" fmla="*/ 692943 h 1554955"/>
              <a:gd name="connsiteX133" fmla="*/ 402431 w 1495424"/>
              <a:gd name="connsiteY133" fmla="*/ 700087 h 1554955"/>
              <a:gd name="connsiteX134" fmla="*/ 402431 w 1495424"/>
              <a:gd name="connsiteY134" fmla="*/ 700087 h 1554955"/>
              <a:gd name="connsiteX135" fmla="*/ 421481 w 1495424"/>
              <a:gd name="connsiteY135" fmla="*/ 723900 h 1554955"/>
              <a:gd name="connsiteX136" fmla="*/ 431006 w 1495424"/>
              <a:gd name="connsiteY136" fmla="*/ 750093 h 1554955"/>
              <a:gd name="connsiteX137" fmla="*/ 407194 w 1495424"/>
              <a:gd name="connsiteY137" fmla="*/ 757237 h 1554955"/>
              <a:gd name="connsiteX138" fmla="*/ 400050 w 1495424"/>
              <a:gd name="connsiteY138" fmla="*/ 783431 h 1554955"/>
              <a:gd name="connsiteX139" fmla="*/ 395287 w 1495424"/>
              <a:gd name="connsiteY139" fmla="*/ 809625 h 1554955"/>
              <a:gd name="connsiteX140" fmla="*/ 345281 w 1495424"/>
              <a:gd name="connsiteY140" fmla="*/ 812006 h 1554955"/>
              <a:gd name="connsiteX141" fmla="*/ 288131 w 1495424"/>
              <a:gd name="connsiteY141" fmla="*/ 797718 h 1554955"/>
              <a:gd name="connsiteX142" fmla="*/ 288131 w 1495424"/>
              <a:gd name="connsiteY142" fmla="*/ 797718 h 1554955"/>
              <a:gd name="connsiteX143" fmla="*/ 335756 w 1495424"/>
              <a:gd name="connsiteY143" fmla="*/ 828675 h 1554955"/>
              <a:gd name="connsiteX144" fmla="*/ 335756 w 1495424"/>
              <a:gd name="connsiteY144" fmla="*/ 828675 h 1554955"/>
              <a:gd name="connsiteX145" fmla="*/ 361950 w 1495424"/>
              <a:gd name="connsiteY145" fmla="*/ 840581 h 1554955"/>
              <a:gd name="connsiteX146" fmla="*/ 392906 w 1495424"/>
              <a:gd name="connsiteY146" fmla="*/ 866775 h 1554955"/>
              <a:gd name="connsiteX147" fmla="*/ 440531 w 1495424"/>
              <a:gd name="connsiteY147" fmla="*/ 904875 h 1554955"/>
              <a:gd name="connsiteX148" fmla="*/ 488156 w 1495424"/>
              <a:gd name="connsiteY148" fmla="*/ 897731 h 1554955"/>
              <a:gd name="connsiteX149" fmla="*/ 481012 w 1495424"/>
              <a:gd name="connsiteY149" fmla="*/ 919162 h 1554955"/>
              <a:gd name="connsiteX150" fmla="*/ 514350 w 1495424"/>
              <a:gd name="connsiteY150" fmla="*/ 938212 h 1554955"/>
              <a:gd name="connsiteX151" fmla="*/ 526256 w 1495424"/>
              <a:gd name="connsiteY151" fmla="*/ 973931 h 1554955"/>
              <a:gd name="connsiteX152" fmla="*/ 557212 w 1495424"/>
              <a:gd name="connsiteY152" fmla="*/ 995362 h 1554955"/>
              <a:gd name="connsiteX153" fmla="*/ 600075 w 1495424"/>
              <a:gd name="connsiteY153" fmla="*/ 1012031 h 1554955"/>
              <a:gd name="connsiteX154" fmla="*/ 647700 w 1495424"/>
              <a:gd name="connsiteY154" fmla="*/ 1021556 h 1554955"/>
              <a:gd name="connsiteX155" fmla="*/ 700087 w 1495424"/>
              <a:gd name="connsiteY155" fmla="*/ 1016793 h 1554955"/>
              <a:gd name="connsiteX156" fmla="*/ 742950 w 1495424"/>
              <a:gd name="connsiteY156" fmla="*/ 1021556 h 1554955"/>
              <a:gd name="connsiteX157" fmla="*/ 757237 w 1495424"/>
              <a:gd name="connsiteY157" fmla="*/ 1045368 h 1554955"/>
              <a:gd name="connsiteX158" fmla="*/ 740569 w 1495424"/>
              <a:gd name="connsiteY158" fmla="*/ 1085850 h 1554955"/>
              <a:gd name="connsiteX159" fmla="*/ 728662 w 1495424"/>
              <a:gd name="connsiteY159" fmla="*/ 1128712 h 1554955"/>
              <a:gd name="connsiteX160" fmla="*/ 728662 w 1495424"/>
              <a:gd name="connsiteY160" fmla="*/ 1128712 h 1554955"/>
              <a:gd name="connsiteX161" fmla="*/ 790575 w 1495424"/>
              <a:gd name="connsiteY161" fmla="*/ 1107281 h 1554955"/>
              <a:gd name="connsiteX162" fmla="*/ 819150 w 1495424"/>
              <a:gd name="connsiteY162" fmla="*/ 1088231 h 1554955"/>
              <a:gd name="connsiteX163" fmla="*/ 862012 w 1495424"/>
              <a:gd name="connsiteY163" fmla="*/ 1126331 h 1554955"/>
              <a:gd name="connsiteX164" fmla="*/ 883444 w 1495424"/>
              <a:gd name="connsiteY164" fmla="*/ 1178718 h 1554955"/>
              <a:gd name="connsiteX165" fmla="*/ 859631 w 1495424"/>
              <a:gd name="connsiteY165" fmla="*/ 1219200 h 1554955"/>
              <a:gd name="connsiteX166" fmla="*/ 804862 w 1495424"/>
              <a:gd name="connsiteY166" fmla="*/ 1219200 h 1554955"/>
              <a:gd name="connsiteX167" fmla="*/ 783431 w 1495424"/>
              <a:gd name="connsiteY167" fmla="*/ 1254918 h 1554955"/>
              <a:gd name="connsiteX168" fmla="*/ 919162 w 1495424"/>
              <a:gd name="connsiteY168" fmla="*/ 1285875 h 1554955"/>
              <a:gd name="connsiteX169" fmla="*/ 969169 w 1495424"/>
              <a:gd name="connsiteY169" fmla="*/ 1316831 h 1554955"/>
              <a:gd name="connsiteX170" fmla="*/ 1014412 w 1495424"/>
              <a:gd name="connsiteY170" fmla="*/ 1371600 h 1554955"/>
              <a:gd name="connsiteX171" fmla="*/ 1057275 w 1495424"/>
              <a:gd name="connsiteY171" fmla="*/ 1357312 h 1554955"/>
              <a:gd name="connsiteX172" fmla="*/ 1121569 w 1495424"/>
              <a:gd name="connsiteY172" fmla="*/ 1350168 h 1554955"/>
              <a:gd name="connsiteX173" fmla="*/ 1145381 w 1495424"/>
              <a:gd name="connsiteY173" fmla="*/ 1376362 h 1554955"/>
              <a:gd name="connsiteX174" fmla="*/ 1162050 w 1495424"/>
              <a:gd name="connsiteY174" fmla="*/ 1357312 h 1554955"/>
              <a:gd name="connsiteX175" fmla="*/ 1202531 w 1495424"/>
              <a:gd name="connsiteY175" fmla="*/ 1354931 h 1554955"/>
              <a:gd name="connsiteX176" fmla="*/ 1233487 w 1495424"/>
              <a:gd name="connsiteY176" fmla="*/ 1350168 h 1554955"/>
              <a:gd name="connsiteX177" fmla="*/ 1269206 w 1495424"/>
              <a:gd name="connsiteY177" fmla="*/ 1390650 h 1554955"/>
              <a:gd name="connsiteX178" fmla="*/ 1331119 w 1495424"/>
              <a:gd name="connsiteY178" fmla="*/ 1431131 h 1554955"/>
              <a:gd name="connsiteX179" fmla="*/ 1385887 w 1495424"/>
              <a:gd name="connsiteY179" fmla="*/ 1443037 h 1554955"/>
              <a:gd name="connsiteX180" fmla="*/ 1407319 w 1495424"/>
              <a:gd name="connsiteY180" fmla="*/ 1466850 h 1554955"/>
              <a:gd name="connsiteX181" fmla="*/ 1433512 w 1495424"/>
              <a:gd name="connsiteY181" fmla="*/ 1507331 h 1554955"/>
              <a:gd name="connsiteX182" fmla="*/ 1495424 w 1495424"/>
              <a:gd name="connsiteY182" fmla="*/ 1554955 h 1554955"/>
              <a:gd name="connsiteX183" fmla="*/ 1440656 w 1495424"/>
              <a:gd name="connsiteY183" fmla="*/ 1550193 h 1554955"/>
              <a:gd name="connsiteX184" fmla="*/ 1419225 w 1495424"/>
              <a:gd name="connsiteY184" fmla="*/ 1519237 h 1554955"/>
              <a:gd name="connsiteX185" fmla="*/ 1400175 w 1495424"/>
              <a:gd name="connsiteY185" fmla="*/ 1488281 h 1554955"/>
              <a:gd name="connsiteX186" fmla="*/ 1364456 w 1495424"/>
              <a:gd name="connsiteY186" fmla="*/ 1457325 h 1554955"/>
              <a:gd name="connsiteX187" fmla="*/ 1297781 w 1495424"/>
              <a:gd name="connsiteY187" fmla="*/ 1443037 h 1554955"/>
              <a:gd name="connsiteX188" fmla="*/ 1271587 w 1495424"/>
              <a:gd name="connsiteY188" fmla="*/ 1423987 h 1554955"/>
              <a:gd name="connsiteX189" fmla="*/ 1240631 w 1495424"/>
              <a:gd name="connsiteY189" fmla="*/ 1393031 h 1554955"/>
              <a:gd name="connsiteX190" fmla="*/ 1214437 w 1495424"/>
              <a:gd name="connsiteY190" fmla="*/ 1378743 h 1554955"/>
              <a:gd name="connsiteX191" fmla="*/ 1188244 w 1495424"/>
              <a:gd name="connsiteY191" fmla="*/ 1407318 h 1554955"/>
              <a:gd name="connsiteX192" fmla="*/ 1164431 w 1495424"/>
              <a:gd name="connsiteY192" fmla="*/ 1447800 h 1554955"/>
              <a:gd name="connsiteX193" fmla="*/ 1131094 w 1495424"/>
              <a:gd name="connsiteY193" fmla="*/ 1466850 h 1554955"/>
              <a:gd name="connsiteX194" fmla="*/ 1107281 w 1495424"/>
              <a:gd name="connsiteY194" fmla="*/ 1462087 h 1554955"/>
              <a:gd name="connsiteX195" fmla="*/ 1109662 w 1495424"/>
              <a:gd name="connsiteY195" fmla="*/ 1438275 h 1554955"/>
              <a:gd name="connsiteX196" fmla="*/ 1102519 w 1495424"/>
              <a:gd name="connsiteY196" fmla="*/ 1402556 h 1554955"/>
              <a:gd name="connsiteX197" fmla="*/ 1088231 w 1495424"/>
              <a:gd name="connsiteY197" fmla="*/ 1383506 h 1554955"/>
              <a:gd name="connsiteX198" fmla="*/ 1052512 w 1495424"/>
              <a:gd name="connsiteY198" fmla="*/ 1400175 h 1554955"/>
              <a:gd name="connsiteX199" fmla="*/ 1012031 w 1495424"/>
              <a:gd name="connsiteY199" fmla="*/ 1419225 h 1554955"/>
              <a:gd name="connsiteX200" fmla="*/ 985837 w 1495424"/>
              <a:gd name="connsiteY200" fmla="*/ 1421606 h 1554955"/>
              <a:gd name="connsiteX201" fmla="*/ 971550 w 1495424"/>
              <a:gd name="connsiteY201" fmla="*/ 1388268 h 1554955"/>
              <a:gd name="connsiteX202" fmla="*/ 947737 w 1495424"/>
              <a:gd name="connsiteY202" fmla="*/ 1350168 h 1554955"/>
              <a:gd name="connsiteX203" fmla="*/ 900112 w 1495424"/>
              <a:gd name="connsiteY203" fmla="*/ 1366837 h 1554955"/>
              <a:gd name="connsiteX204" fmla="*/ 873919 w 1495424"/>
              <a:gd name="connsiteY204" fmla="*/ 1340643 h 1554955"/>
              <a:gd name="connsiteX205" fmla="*/ 878681 w 1495424"/>
              <a:gd name="connsiteY205" fmla="*/ 1312068 h 1554955"/>
              <a:gd name="connsiteX206" fmla="*/ 838200 w 1495424"/>
              <a:gd name="connsiteY206" fmla="*/ 1304925 h 1554955"/>
              <a:gd name="connsiteX207" fmla="*/ 759619 w 1495424"/>
              <a:gd name="connsiteY207" fmla="*/ 1264443 h 1554955"/>
              <a:gd name="connsiteX208" fmla="*/ 754856 w 1495424"/>
              <a:gd name="connsiteY208" fmla="*/ 1223962 h 1554955"/>
              <a:gd name="connsiteX209" fmla="*/ 776287 w 1495424"/>
              <a:gd name="connsiteY209" fmla="*/ 1195387 h 1554955"/>
              <a:gd name="connsiteX210" fmla="*/ 835819 w 1495424"/>
              <a:gd name="connsiteY210" fmla="*/ 1190625 h 1554955"/>
              <a:gd name="connsiteX211" fmla="*/ 842962 w 1495424"/>
              <a:gd name="connsiteY211" fmla="*/ 1173956 h 1554955"/>
              <a:gd name="connsiteX212" fmla="*/ 833437 w 1495424"/>
              <a:gd name="connsiteY212" fmla="*/ 1138237 h 1554955"/>
              <a:gd name="connsiteX213" fmla="*/ 809625 w 1495424"/>
              <a:gd name="connsiteY213" fmla="*/ 1123950 h 1554955"/>
              <a:gd name="connsiteX214" fmla="*/ 757237 w 1495424"/>
              <a:gd name="connsiteY214" fmla="*/ 1162050 h 1554955"/>
              <a:gd name="connsiteX215" fmla="*/ 707231 w 1495424"/>
              <a:gd name="connsiteY215" fmla="*/ 1164431 h 1554955"/>
              <a:gd name="connsiteX216" fmla="*/ 676275 w 1495424"/>
              <a:gd name="connsiteY216" fmla="*/ 1152525 h 1554955"/>
              <a:gd name="connsiteX217" fmla="*/ 681037 w 1495424"/>
              <a:gd name="connsiteY217" fmla="*/ 1123950 h 1554955"/>
              <a:gd name="connsiteX218" fmla="*/ 697706 w 1495424"/>
              <a:gd name="connsiteY218" fmla="*/ 1095375 h 1554955"/>
              <a:gd name="connsiteX219" fmla="*/ 707231 w 1495424"/>
              <a:gd name="connsiteY219" fmla="*/ 1059656 h 1554955"/>
              <a:gd name="connsiteX220" fmla="*/ 650081 w 1495424"/>
              <a:gd name="connsiteY220" fmla="*/ 1073943 h 1554955"/>
              <a:gd name="connsiteX221" fmla="*/ 611981 w 1495424"/>
              <a:gd name="connsiteY221" fmla="*/ 1119188 h 1554955"/>
              <a:gd name="connsiteX222" fmla="*/ 569119 w 1495424"/>
              <a:gd name="connsiteY222" fmla="*/ 1154906 h 1554955"/>
              <a:gd name="connsiteX223" fmla="*/ 514350 w 1495424"/>
              <a:gd name="connsiteY223" fmla="*/ 1183481 h 1554955"/>
              <a:gd name="connsiteX224" fmla="*/ 485775 w 1495424"/>
              <a:gd name="connsiteY224" fmla="*/ 1197768 h 1554955"/>
              <a:gd name="connsiteX225" fmla="*/ 473869 w 1495424"/>
              <a:gd name="connsiteY225" fmla="*/ 1247775 h 1554955"/>
              <a:gd name="connsiteX226" fmla="*/ 440531 w 1495424"/>
              <a:gd name="connsiteY226" fmla="*/ 1240631 h 1554955"/>
              <a:gd name="connsiteX227" fmla="*/ 392906 w 1495424"/>
              <a:gd name="connsiteY227" fmla="*/ 1243012 h 1554955"/>
              <a:gd name="connsiteX228" fmla="*/ 340519 w 1495424"/>
              <a:gd name="connsiteY228" fmla="*/ 1247775 h 1554955"/>
              <a:gd name="connsiteX229" fmla="*/ 280987 w 1495424"/>
              <a:gd name="connsiteY229" fmla="*/ 1278730 h 1554955"/>
              <a:gd name="connsiteX230" fmla="*/ 316706 w 1495424"/>
              <a:gd name="connsiteY230" fmla="*/ 1240631 h 1554955"/>
              <a:gd name="connsiteX231" fmla="*/ 366712 w 1495424"/>
              <a:gd name="connsiteY231" fmla="*/ 1219200 h 1554955"/>
              <a:gd name="connsiteX232" fmla="*/ 423862 w 1495424"/>
              <a:gd name="connsiteY232" fmla="*/ 1216818 h 1554955"/>
              <a:gd name="connsiteX233" fmla="*/ 459581 w 1495424"/>
              <a:gd name="connsiteY233" fmla="*/ 1197768 h 1554955"/>
              <a:gd name="connsiteX234" fmla="*/ 492919 w 1495424"/>
              <a:gd name="connsiteY234" fmla="*/ 1109662 h 1554955"/>
              <a:gd name="connsiteX235" fmla="*/ 545306 w 1495424"/>
              <a:gd name="connsiteY235" fmla="*/ 1102518 h 1554955"/>
              <a:gd name="connsiteX236" fmla="*/ 578643 w 1495424"/>
              <a:gd name="connsiteY236" fmla="*/ 1078706 h 1554955"/>
              <a:gd name="connsiteX237" fmla="*/ 531019 w 1495424"/>
              <a:gd name="connsiteY237" fmla="*/ 1023937 h 1554955"/>
              <a:gd name="connsiteX238" fmla="*/ 464344 w 1495424"/>
              <a:gd name="connsiteY238" fmla="*/ 976312 h 1554955"/>
              <a:gd name="connsiteX239" fmla="*/ 409575 w 1495424"/>
              <a:gd name="connsiteY239" fmla="*/ 945356 h 1554955"/>
              <a:gd name="connsiteX240" fmla="*/ 369094 w 1495424"/>
              <a:gd name="connsiteY240" fmla="*/ 900112 h 1554955"/>
              <a:gd name="connsiteX241" fmla="*/ 326231 w 1495424"/>
              <a:gd name="connsiteY241" fmla="*/ 862013 h 1554955"/>
              <a:gd name="connsiteX242" fmla="*/ 290513 w 1495424"/>
              <a:gd name="connsiteY242" fmla="*/ 840581 h 1554955"/>
              <a:gd name="connsiteX243" fmla="*/ 266701 w 1495424"/>
              <a:gd name="connsiteY243" fmla="*/ 819150 h 1554955"/>
              <a:gd name="connsiteX244" fmla="*/ 242887 w 1495424"/>
              <a:gd name="connsiteY244" fmla="*/ 802481 h 1554955"/>
              <a:gd name="connsiteX245" fmla="*/ 230981 w 1495424"/>
              <a:gd name="connsiteY245" fmla="*/ 771525 h 1554955"/>
              <a:gd name="connsiteX246" fmla="*/ 209550 w 1495424"/>
              <a:gd name="connsiteY246" fmla="*/ 735806 h 1554955"/>
              <a:gd name="connsiteX247" fmla="*/ 178594 w 1495424"/>
              <a:gd name="connsiteY247" fmla="*/ 697706 h 1554955"/>
              <a:gd name="connsiteX248" fmla="*/ 152401 w 1495424"/>
              <a:gd name="connsiteY248" fmla="*/ 647700 h 1554955"/>
              <a:gd name="connsiteX249" fmla="*/ 171450 w 1495424"/>
              <a:gd name="connsiteY249" fmla="*/ 588169 h 1554955"/>
              <a:gd name="connsiteX250" fmla="*/ 140494 w 1495424"/>
              <a:gd name="connsiteY250" fmla="*/ 578643 h 1554955"/>
              <a:gd name="connsiteX251" fmla="*/ 169069 w 1495424"/>
              <a:gd name="connsiteY251" fmla="*/ 481012 h 1554955"/>
              <a:gd name="connsiteX252" fmla="*/ 140494 w 1495424"/>
              <a:gd name="connsiteY252" fmla="*/ 416718 h 1554955"/>
              <a:gd name="connsiteX253" fmla="*/ 109537 w 1495424"/>
              <a:gd name="connsiteY253" fmla="*/ 340518 h 1554955"/>
              <a:gd name="connsiteX254" fmla="*/ 35719 w 1495424"/>
              <a:gd name="connsiteY254" fmla="*/ 259556 h 1554955"/>
              <a:gd name="connsiteX255" fmla="*/ 0 w 1495424"/>
              <a:gd name="connsiteY255" fmla="*/ 190500 h 1554955"/>
              <a:gd name="connsiteX256" fmla="*/ 2381 w 1495424"/>
              <a:gd name="connsiteY256" fmla="*/ 130968 h 1554955"/>
              <a:gd name="connsiteX257" fmla="*/ 14287 w 1495424"/>
              <a:gd name="connsiteY257" fmla="*/ 57150 h 1554955"/>
              <a:gd name="connsiteX258" fmla="*/ 21431 w 1495424"/>
              <a:gd name="connsiteY258" fmla="*/ 11906 h 1554955"/>
              <a:gd name="connsiteX259" fmla="*/ 135731 w 1495424"/>
              <a:gd name="connsiteY259" fmla="*/ 0 h 1554955"/>
              <a:gd name="connsiteX260" fmla="*/ 278606 w 1495424"/>
              <a:gd name="connsiteY260" fmla="*/ 21431 h 1554955"/>
              <a:gd name="connsiteX261" fmla="*/ 450056 w 1495424"/>
              <a:gd name="connsiteY261" fmla="*/ 40481 h 1554955"/>
              <a:gd name="connsiteX262" fmla="*/ 542925 w 1495424"/>
              <a:gd name="connsiteY262" fmla="*/ 61912 h 1554955"/>
              <a:gd name="connsiteX263" fmla="*/ 623887 w 1495424"/>
              <a:gd name="connsiteY263" fmla="*/ 59531 h 155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1495424" h="1554955">
                <a:moveTo>
                  <a:pt x="623887" y="59531"/>
                </a:moveTo>
                <a:lnTo>
                  <a:pt x="633412" y="164306"/>
                </a:lnTo>
                <a:lnTo>
                  <a:pt x="652462" y="202406"/>
                </a:lnTo>
                <a:lnTo>
                  <a:pt x="642937" y="233362"/>
                </a:lnTo>
                <a:lnTo>
                  <a:pt x="661987" y="266700"/>
                </a:lnTo>
                <a:lnTo>
                  <a:pt x="654844" y="283368"/>
                </a:lnTo>
                <a:lnTo>
                  <a:pt x="673894" y="307181"/>
                </a:lnTo>
                <a:lnTo>
                  <a:pt x="716756" y="316706"/>
                </a:lnTo>
                <a:lnTo>
                  <a:pt x="781050" y="311943"/>
                </a:lnTo>
                <a:lnTo>
                  <a:pt x="823912" y="342900"/>
                </a:lnTo>
                <a:lnTo>
                  <a:pt x="881062" y="350043"/>
                </a:lnTo>
                <a:lnTo>
                  <a:pt x="916781" y="347662"/>
                </a:lnTo>
                <a:lnTo>
                  <a:pt x="878681" y="378618"/>
                </a:lnTo>
                <a:lnTo>
                  <a:pt x="804862" y="373856"/>
                </a:lnTo>
                <a:lnTo>
                  <a:pt x="773906" y="361950"/>
                </a:lnTo>
                <a:lnTo>
                  <a:pt x="740569" y="371475"/>
                </a:lnTo>
                <a:lnTo>
                  <a:pt x="754856" y="383381"/>
                </a:lnTo>
                <a:lnTo>
                  <a:pt x="731044" y="404812"/>
                </a:lnTo>
                <a:lnTo>
                  <a:pt x="766762" y="433387"/>
                </a:lnTo>
                <a:lnTo>
                  <a:pt x="802481" y="442912"/>
                </a:lnTo>
                <a:lnTo>
                  <a:pt x="790575" y="478631"/>
                </a:lnTo>
                <a:lnTo>
                  <a:pt x="795337" y="511968"/>
                </a:lnTo>
                <a:lnTo>
                  <a:pt x="864394" y="526256"/>
                </a:lnTo>
                <a:lnTo>
                  <a:pt x="895350" y="542925"/>
                </a:lnTo>
                <a:lnTo>
                  <a:pt x="945356" y="504825"/>
                </a:lnTo>
                <a:lnTo>
                  <a:pt x="1033462" y="481012"/>
                </a:lnTo>
                <a:lnTo>
                  <a:pt x="1033462" y="481012"/>
                </a:lnTo>
                <a:lnTo>
                  <a:pt x="973931" y="516731"/>
                </a:lnTo>
                <a:lnTo>
                  <a:pt x="909637" y="554831"/>
                </a:lnTo>
                <a:lnTo>
                  <a:pt x="857250" y="566737"/>
                </a:lnTo>
                <a:lnTo>
                  <a:pt x="847725" y="611981"/>
                </a:lnTo>
                <a:lnTo>
                  <a:pt x="833437" y="650081"/>
                </a:lnTo>
                <a:lnTo>
                  <a:pt x="831056" y="692943"/>
                </a:lnTo>
                <a:lnTo>
                  <a:pt x="800100" y="721518"/>
                </a:lnTo>
                <a:lnTo>
                  <a:pt x="781050" y="762000"/>
                </a:lnTo>
                <a:lnTo>
                  <a:pt x="773906" y="752475"/>
                </a:lnTo>
                <a:lnTo>
                  <a:pt x="771525" y="704850"/>
                </a:lnTo>
                <a:lnTo>
                  <a:pt x="804862" y="664368"/>
                </a:lnTo>
                <a:lnTo>
                  <a:pt x="797719" y="628650"/>
                </a:lnTo>
                <a:lnTo>
                  <a:pt x="769144" y="654843"/>
                </a:lnTo>
                <a:lnTo>
                  <a:pt x="766762" y="619125"/>
                </a:lnTo>
                <a:lnTo>
                  <a:pt x="797719" y="600075"/>
                </a:lnTo>
                <a:lnTo>
                  <a:pt x="776287" y="576262"/>
                </a:lnTo>
                <a:lnTo>
                  <a:pt x="733425" y="547687"/>
                </a:lnTo>
                <a:lnTo>
                  <a:pt x="723900" y="576262"/>
                </a:lnTo>
                <a:lnTo>
                  <a:pt x="704850" y="597693"/>
                </a:lnTo>
                <a:lnTo>
                  <a:pt x="685800" y="573881"/>
                </a:lnTo>
                <a:lnTo>
                  <a:pt x="657225" y="585787"/>
                </a:lnTo>
                <a:lnTo>
                  <a:pt x="638175" y="597693"/>
                </a:lnTo>
                <a:lnTo>
                  <a:pt x="647700" y="571500"/>
                </a:lnTo>
                <a:lnTo>
                  <a:pt x="690562" y="540543"/>
                </a:lnTo>
                <a:lnTo>
                  <a:pt x="690562" y="500062"/>
                </a:lnTo>
                <a:lnTo>
                  <a:pt x="678656" y="473868"/>
                </a:lnTo>
                <a:lnTo>
                  <a:pt x="683419" y="450056"/>
                </a:lnTo>
                <a:lnTo>
                  <a:pt x="654844" y="433387"/>
                </a:lnTo>
                <a:lnTo>
                  <a:pt x="671512" y="414337"/>
                </a:lnTo>
                <a:lnTo>
                  <a:pt x="654844" y="402431"/>
                </a:lnTo>
                <a:lnTo>
                  <a:pt x="638175" y="378618"/>
                </a:lnTo>
                <a:lnTo>
                  <a:pt x="626269" y="378618"/>
                </a:lnTo>
                <a:lnTo>
                  <a:pt x="616744" y="447675"/>
                </a:lnTo>
                <a:lnTo>
                  <a:pt x="590550" y="488156"/>
                </a:lnTo>
                <a:lnTo>
                  <a:pt x="569119" y="519112"/>
                </a:lnTo>
                <a:lnTo>
                  <a:pt x="571500" y="564356"/>
                </a:lnTo>
                <a:lnTo>
                  <a:pt x="592931" y="631031"/>
                </a:lnTo>
                <a:lnTo>
                  <a:pt x="561975" y="611981"/>
                </a:lnTo>
                <a:lnTo>
                  <a:pt x="535781" y="540543"/>
                </a:lnTo>
                <a:lnTo>
                  <a:pt x="559594" y="473868"/>
                </a:lnTo>
                <a:lnTo>
                  <a:pt x="581025" y="431006"/>
                </a:lnTo>
                <a:lnTo>
                  <a:pt x="559594" y="409575"/>
                </a:lnTo>
                <a:lnTo>
                  <a:pt x="559594" y="409575"/>
                </a:lnTo>
                <a:lnTo>
                  <a:pt x="552450" y="373856"/>
                </a:lnTo>
                <a:lnTo>
                  <a:pt x="542925" y="354806"/>
                </a:lnTo>
                <a:lnTo>
                  <a:pt x="531019" y="345281"/>
                </a:lnTo>
                <a:lnTo>
                  <a:pt x="495300" y="361950"/>
                </a:lnTo>
                <a:lnTo>
                  <a:pt x="481012" y="378618"/>
                </a:lnTo>
                <a:lnTo>
                  <a:pt x="450056" y="395287"/>
                </a:lnTo>
                <a:lnTo>
                  <a:pt x="433387" y="381000"/>
                </a:lnTo>
                <a:lnTo>
                  <a:pt x="431006" y="350043"/>
                </a:lnTo>
                <a:lnTo>
                  <a:pt x="388144" y="300037"/>
                </a:lnTo>
                <a:lnTo>
                  <a:pt x="347662" y="269081"/>
                </a:lnTo>
                <a:lnTo>
                  <a:pt x="340519" y="197643"/>
                </a:lnTo>
                <a:lnTo>
                  <a:pt x="350044" y="147637"/>
                </a:lnTo>
                <a:lnTo>
                  <a:pt x="354806" y="97631"/>
                </a:lnTo>
                <a:lnTo>
                  <a:pt x="335756" y="59531"/>
                </a:lnTo>
                <a:lnTo>
                  <a:pt x="288131" y="59531"/>
                </a:lnTo>
                <a:lnTo>
                  <a:pt x="295275" y="102393"/>
                </a:lnTo>
                <a:lnTo>
                  <a:pt x="273844" y="135731"/>
                </a:lnTo>
                <a:lnTo>
                  <a:pt x="233362" y="178593"/>
                </a:lnTo>
                <a:lnTo>
                  <a:pt x="209550" y="209550"/>
                </a:lnTo>
                <a:lnTo>
                  <a:pt x="200025" y="223837"/>
                </a:lnTo>
                <a:lnTo>
                  <a:pt x="152400" y="219075"/>
                </a:lnTo>
                <a:lnTo>
                  <a:pt x="178594" y="240506"/>
                </a:lnTo>
                <a:lnTo>
                  <a:pt x="154781" y="269081"/>
                </a:lnTo>
                <a:lnTo>
                  <a:pt x="171450" y="285750"/>
                </a:lnTo>
                <a:lnTo>
                  <a:pt x="230981" y="247650"/>
                </a:lnTo>
                <a:lnTo>
                  <a:pt x="247650" y="261937"/>
                </a:lnTo>
                <a:lnTo>
                  <a:pt x="228600" y="288131"/>
                </a:lnTo>
                <a:lnTo>
                  <a:pt x="247650" y="292893"/>
                </a:lnTo>
                <a:lnTo>
                  <a:pt x="280987" y="314325"/>
                </a:lnTo>
                <a:lnTo>
                  <a:pt x="257175" y="350043"/>
                </a:lnTo>
                <a:lnTo>
                  <a:pt x="247650" y="383381"/>
                </a:lnTo>
                <a:lnTo>
                  <a:pt x="254794" y="442912"/>
                </a:lnTo>
                <a:lnTo>
                  <a:pt x="307181" y="414337"/>
                </a:lnTo>
                <a:lnTo>
                  <a:pt x="342900" y="392906"/>
                </a:lnTo>
                <a:lnTo>
                  <a:pt x="395287" y="381000"/>
                </a:lnTo>
                <a:lnTo>
                  <a:pt x="407194" y="371475"/>
                </a:lnTo>
                <a:lnTo>
                  <a:pt x="383381" y="404812"/>
                </a:lnTo>
                <a:lnTo>
                  <a:pt x="400050" y="411956"/>
                </a:lnTo>
                <a:lnTo>
                  <a:pt x="354806" y="428625"/>
                </a:lnTo>
                <a:lnTo>
                  <a:pt x="342900" y="450056"/>
                </a:lnTo>
                <a:lnTo>
                  <a:pt x="328612" y="478631"/>
                </a:lnTo>
                <a:lnTo>
                  <a:pt x="307181" y="495300"/>
                </a:lnTo>
                <a:lnTo>
                  <a:pt x="366712" y="542925"/>
                </a:lnTo>
                <a:lnTo>
                  <a:pt x="297656" y="523875"/>
                </a:lnTo>
                <a:lnTo>
                  <a:pt x="302419" y="545306"/>
                </a:lnTo>
                <a:lnTo>
                  <a:pt x="259556" y="552450"/>
                </a:lnTo>
                <a:lnTo>
                  <a:pt x="252412" y="585787"/>
                </a:lnTo>
                <a:lnTo>
                  <a:pt x="240506" y="607218"/>
                </a:lnTo>
                <a:lnTo>
                  <a:pt x="252412" y="628650"/>
                </a:lnTo>
                <a:lnTo>
                  <a:pt x="261937" y="640556"/>
                </a:lnTo>
                <a:lnTo>
                  <a:pt x="295275" y="631031"/>
                </a:lnTo>
                <a:lnTo>
                  <a:pt x="311944" y="611981"/>
                </a:lnTo>
                <a:lnTo>
                  <a:pt x="333375" y="604837"/>
                </a:lnTo>
                <a:lnTo>
                  <a:pt x="352425" y="611981"/>
                </a:lnTo>
                <a:lnTo>
                  <a:pt x="371475" y="585787"/>
                </a:lnTo>
                <a:lnTo>
                  <a:pt x="397669" y="597693"/>
                </a:lnTo>
                <a:lnTo>
                  <a:pt x="388144" y="616743"/>
                </a:lnTo>
                <a:lnTo>
                  <a:pt x="411956" y="633412"/>
                </a:lnTo>
                <a:lnTo>
                  <a:pt x="431006" y="659606"/>
                </a:lnTo>
                <a:lnTo>
                  <a:pt x="421481" y="669131"/>
                </a:lnTo>
                <a:lnTo>
                  <a:pt x="519112" y="664368"/>
                </a:lnTo>
                <a:lnTo>
                  <a:pt x="450056" y="683418"/>
                </a:lnTo>
                <a:lnTo>
                  <a:pt x="419100" y="692943"/>
                </a:lnTo>
                <a:lnTo>
                  <a:pt x="402431" y="700087"/>
                </a:lnTo>
                <a:lnTo>
                  <a:pt x="402431" y="700087"/>
                </a:lnTo>
                <a:lnTo>
                  <a:pt x="421481" y="723900"/>
                </a:lnTo>
                <a:lnTo>
                  <a:pt x="431006" y="750093"/>
                </a:lnTo>
                <a:lnTo>
                  <a:pt x="407194" y="757237"/>
                </a:lnTo>
                <a:lnTo>
                  <a:pt x="400050" y="783431"/>
                </a:lnTo>
                <a:lnTo>
                  <a:pt x="395287" y="809625"/>
                </a:lnTo>
                <a:lnTo>
                  <a:pt x="345281" y="812006"/>
                </a:lnTo>
                <a:lnTo>
                  <a:pt x="288131" y="797718"/>
                </a:lnTo>
                <a:lnTo>
                  <a:pt x="288131" y="797718"/>
                </a:lnTo>
                <a:lnTo>
                  <a:pt x="335756" y="828675"/>
                </a:lnTo>
                <a:lnTo>
                  <a:pt x="335756" y="828675"/>
                </a:lnTo>
                <a:lnTo>
                  <a:pt x="361950" y="840581"/>
                </a:lnTo>
                <a:lnTo>
                  <a:pt x="392906" y="866775"/>
                </a:lnTo>
                <a:lnTo>
                  <a:pt x="440531" y="904875"/>
                </a:lnTo>
                <a:lnTo>
                  <a:pt x="488156" y="897731"/>
                </a:lnTo>
                <a:lnTo>
                  <a:pt x="481012" y="919162"/>
                </a:lnTo>
                <a:lnTo>
                  <a:pt x="514350" y="938212"/>
                </a:lnTo>
                <a:lnTo>
                  <a:pt x="526256" y="973931"/>
                </a:lnTo>
                <a:lnTo>
                  <a:pt x="557212" y="995362"/>
                </a:lnTo>
                <a:lnTo>
                  <a:pt x="600075" y="1012031"/>
                </a:lnTo>
                <a:lnTo>
                  <a:pt x="647700" y="1021556"/>
                </a:lnTo>
                <a:lnTo>
                  <a:pt x="700087" y="1016793"/>
                </a:lnTo>
                <a:lnTo>
                  <a:pt x="742950" y="1021556"/>
                </a:lnTo>
                <a:lnTo>
                  <a:pt x="757237" y="1045368"/>
                </a:lnTo>
                <a:lnTo>
                  <a:pt x="740569" y="1085850"/>
                </a:lnTo>
                <a:lnTo>
                  <a:pt x="728662" y="1128712"/>
                </a:lnTo>
                <a:lnTo>
                  <a:pt x="728662" y="1128712"/>
                </a:lnTo>
                <a:lnTo>
                  <a:pt x="790575" y="1107281"/>
                </a:lnTo>
                <a:lnTo>
                  <a:pt x="819150" y="1088231"/>
                </a:lnTo>
                <a:lnTo>
                  <a:pt x="862012" y="1126331"/>
                </a:lnTo>
                <a:lnTo>
                  <a:pt x="883444" y="1178718"/>
                </a:lnTo>
                <a:lnTo>
                  <a:pt x="859631" y="1219200"/>
                </a:lnTo>
                <a:lnTo>
                  <a:pt x="804862" y="1219200"/>
                </a:lnTo>
                <a:lnTo>
                  <a:pt x="783431" y="1254918"/>
                </a:lnTo>
                <a:cubicBezTo>
                  <a:pt x="800894" y="1267618"/>
                  <a:pt x="888206" y="1275556"/>
                  <a:pt x="919162" y="1285875"/>
                </a:cubicBezTo>
                <a:cubicBezTo>
                  <a:pt x="950118" y="1296194"/>
                  <a:pt x="951707" y="1304131"/>
                  <a:pt x="969169" y="1316831"/>
                </a:cubicBezTo>
                <a:cubicBezTo>
                  <a:pt x="986632" y="1329531"/>
                  <a:pt x="997346" y="1367631"/>
                  <a:pt x="1014412" y="1371600"/>
                </a:cubicBezTo>
                <a:cubicBezTo>
                  <a:pt x="1057672" y="1364854"/>
                  <a:pt x="1040209" y="1356122"/>
                  <a:pt x="1057275" y="1357312"/>
                </a:cubicBezTo>
                <a:cubicBezTo>
                  <a:pt x="1106488" y="1354137"/>
                  <a:pt x="1104503" y="1342231"/>
                  <a:pt x="1121569" y="1350168"/>
                </a:cubicBezTo>
                <a:cubicBezTo>
                  <a:pt x="1138635" y="1358105"/>
                  <a:pt x="1137840" y="1378743"/>
                  <a:pt x="1145381" y="1376362"/>
                </a:cubicBezTo>
                <a:cubicBezTo>
                  <a:pt x="1152922" y="1373981"/>
                  <a:pt x="1150541" y="1356915"/>
                  <a:pt x="1162050" y="1357312"/>
                </a:cubicBezTo>
                <a:cubicBezTo>
                  <a:pt x="1173559" y="1357709"/>
                  <a:pt x="1191816" y="1353741"/>
                  <a:pt x="1202531" y="1354931"/>
                </a:cubicBezTo>
                <a:cubicBezTo>
                  <a:pt x="1213246" y="1356121"/>
                  <a:pt x="1222375" y="1341834"/>
                  <a:pt x="1233487" y="1350168"/>
                </a:cubicBezTo>
                <a:cubicBezTo>
                  <a:pt x="1244599" y="1358502"/>
                  <a:pt x="1254919" y="1382316"/>
                  <a:pt x="1269206" y="1390650"/>
                </a:cubicBezTo>
                <a:cubicBezTo>
                  <a:pt x="1283493" y="1398984"/>
                  <a:pt x="1310481" y="1425178"/>
                  <a:pt x="1331119" y="1431131"/>
                </a:cubicBezTo>
                <a:cubicBezTo>
                  <a:pt x="1351757" y="1437084"/>
                  <a:pt x="1372790" y="1435496"/>
                  <a:pt x="1385887" y="1443037"/>
                </a:cubicBezTo>
                <a:cubicBezTo>
                  <a:pt x="1398984" y="1450578"/>
                  <a:pt x="1398191" y="1458119"/>
                  <a:pt x="1407319" y="1466850"/>
                </a:cubicBezTo>
                <a:cubicBezTo>
                  <a:pt x="1453753" y="1504157"/>
                  <a:pt x="1418828" y="1497409"/>
                  <a:pt x="1433512" y="1507331"/>
                </a:cubicBezTo>
                <a:lnTo>
                  <a:pt x="1495424" y="1554955"/>
                </a:lnTo>
                <a:cubicBezTo>
                  <a:pt x="1472406" y="1546224"/>
                  <a:pt x="1463674" y="1558924"/>
                  <a:pt x="1440656" y="1550193"/>
                </a:cubicBezTo>
                <a:cubicBezTo>
                  <a:pt x="1427956" y="1544637"/>
                  <a:pt x="1431925" y="1524793"/>
                  <a:pt x="1419225" y="1519237"/>
                </a:cubicBezTo>
                <a:cubicBezTo>
                  <a:pt x="1409700" y="1513681"/>
                  <a:pt x="1409700" y="1493837"/>
                  <a:pt x="1400175" y="1488281"/>
                </a:cubicBezTo>
                <a:cubicBezTo>
                  <a:pt x="1388269" y="1483518"/>
                  <a:pt x="1376362" y="1462088"/>
                  <a:pt x="1364456" y="1457325"/>
                </a:cubicBezTo>
                <a:cubicBezTo>
                  <a:pt x="1342231" y="1448594"/>
                  <a:pt x="1320006" y="1451768"/>
                  <a:pt x="1297781" y="1443037"/>
                </a:cubicBezTo>
                <a:cubicBezTo>
                  <a:pt x="1283494" y="1437481"/>
                  <a:pt x="1285874" y="1429543"/>
                  <a:pt x="1271587" y="1423987"/>
                </a:cubicBezTo>
                <a:cubicBezTo>
                  <a:pt x="1261268" y="1419225"/>
                  <a:pt x="1250950" y="1397793"/>
                  <a:pt x="1240631" y="1393031"/>
                </a:cubicBezTo>
                <a:cubicBezTo>
                  <a:pt x="1227931" y="1389856"/>
                  <a:pt x="1227137" y="1381918"/>
                  <a:pt x="1214437" y="1378743"/>
                </a:cubicBezTo>
                <a:cubicBezTo>
                  <a:pt x="1201737" y="1375568"/>
                  <a:pt x="1196578" y="1403746"/>
                  <a:pt x="1188244" y="1407318"/>
                </a:cubicBezTo>
                <a:cubicBezTo>
                  <a:pt x="1180306" y="1404937"/>
                  <a:pt x="1172369" y="1450181"/>
                  <a:pt x="1164431" y="1447800"/>
                </a:cubicBezTo>
                <a:cubicBezTo>
                  <a:pt x="1153319" y="1443831"/>
                  <a:pt x="1142206" y="1470819"/>
                  <a:pt x="1131094" y="1466850"/>
                </a:cubicBezTo>
                <a:cubicBezTo>
                  <a:pt x="1125538" y="1462881"/>
                  <a:pt x="1112837" y="1466056"/>
                  <a:pt x="1107281" y="1462087"/>
                </a:cubicBezTo>
                <a:cubicBezTo>
                  <a:pt x="1098550" y="1457325"/>
                  <a:pt x="1118393" y="1443037"/>
                  <a:pt x="1109662" y="1438275"/>
                </a:cubicBezTo>
                <a:cubicBezTo>
                  <a:pt x="1100931" y="1432719"/>
                  <a:pt x="1111250" y="1408112"/>
                  <a:pt x="1102519" y="1402556"/>
                </a:cubicBezTo>
                <a:cubicBezTo>
                  <a:pt x="1093788" y="1398587"/>
                  <a:pt x="1096962" y="1387475"/>
                  <a:pt x="1088231" y="1383506"/>
                </a:cubicBezTo>
                <a:cubicBezTo>
                  <a:pt x="1074737" y="1378743"/>
                  <a:pt x="1066006" y="1404938"/>
                  <a:pt x="1052512" y="1400175"/>
                </a:cubicBezTo>
                <a:cubicBezTo>
                  <a:pt x="1042193" y="1396206"/>
                  <a:pt x="1022350" y="1423194"/>
                  <a:pt x="1012031" y="1419225"/>
                </a:cubicBezTo>
                <a:cubicBezTo>
                  <a:pt x="1004887" y="1414462"/>
                  <a:pt x="992981" y="1426369"/>
                  <a:pt x="985837" y="1421606"/>
                </a:cubicBezTo>
                <a:cubicBezTo>
                  <a:pt x="975518" y="1413668"/>
                  <a:pt x="981869" y="1396206"/>
                  <a:pt x="971550" y="1388268"/>
                </a:cubicBezTo>
                <a:cubicBezTo>
                  <a:pt x="960437" y="1381918"/>
                  <a:pt x="958850" y="1356518"/>
                  <a:pt x="947737" y="1350168"/>
                </a:cubicBezTo>
                <a:cubicBezTo>
                  <a:pt x="935037" y="1343818"/>
                  <a:pt x="912812" y="1373187"/>
                  <a:pt x="900112" y="1366837"/>
                </a:cubicBezTo>
                <a:cubicBezTo>
                  <a:pt x="890190" y="1365249"/>
                  <a:pt x="877491" y="1349771"/>
                  <a:pt x="873919" y="1340643"/>
                </a:cubicBezTo>
                <a:cubicBezTo>
                  <a:pt x="870347" y="1331515"/>
                  <a:pt x="887015" y="1318021"/>
                  <a:pt x="878681" y="1312068"/>
                </a:cubicBezTo>
                <a:cubicBezTo>
                  <a:pt x="870347" y="1306115"/>
                  <a:pt x="854869" y="1315244"/>
                  <a:pt x="838200" y="1304925"/>
                </a:cubicBezTo>
                <a:lnTo>
                  <a:pt x="759619" y="1264443"/>
                </a:lnTo>
                <a:lnTo>
                  <a:pt x="754856" y="1223962"/>
                </a:lnTo>
                <a:lnTo>
                  <a:pt x="776287" y="1195387"/>
                </a:lnTo>
                <a:lnTo>
                  <a:pt x="835819" y="1190625"/>
                </a:lnTo>
                <a:lnTo>
                  <a:pt x="842962" y="1173956"/>
                </a:lnTo>
                <a:lnTo>
                  <a:pt x="833437" y="1138237"/>
                </a:lnTo>
                <a:lnTo>
                  <a:pt x="809625" y="1123950"/>
                </a:lnTo>
                <a:lnTo>
                  <a:pt x="757237" y="1162050"/>
                </a:lnTo>
                <a:lnTo>
                  <a:pt x="707231" y="1164431"/>
                </a:lnTo>
                <a:lnTo>
                  <a:pt x="676275" y="1152525"/>
                </a:lnTo>
                <a:lnTo>
                  <a:pt x="681037" y="1123950"/>
                </a:lnTo>
                <a:lnTo>
                  <a:pt x="697706" y="1095375"/>
                </a:lnTo>
                <a:lnTo>
                  <a:pt x="707231" y="1059656"/>
                </a:lnTo>
                <a:lnTo>
                  <a:pt x="650081" y="1073943"/>
                </a:lnTo>
                <a:lnTo>
                  <a:pt x="611981" y="1119188"/>
                </a:lnTo>
                <a:cubicBezTo>
                  <a:pt x="595709" y="1123554"/>
                  <a:pt x="584200" y="1139031"/>
                  <a:pt x="569119" y="1154906"/>
                </a:cubicBezTo>
                <a:cubicBezTo>
                  <a:pt x="554038" y="1170781"/>
                  <a:pt x="525462" y="1167209"/>
                  <a:pt x="514350" y="1183481"/>
                </a:cubicBezTo>
                <a:cubicBezTo>
                  <a:pt x="503238" y="1199753"/>
                  <a:pt x="494109" y="1181099"/>
                  <a:pt x="485775" y="1197768"/>
                </a:cubicBezTo>
                <a:cubicBezTo>
                  <a:pt x="477441" y="1214437"/>
                  <a:pt x="484981" y="1241028"/>
                  <a:pt x="473869" y="1247775"/>
                </a:cubicBezTo>
                <a:cubicBezTo>
                  <a:pt x="462757" y="1254522"/>
                  <a:pt x="451247" y="1237456"/>
                  <a:pt x="440531" y="1240631"/>
                </a:cubicBezTo>
                <a:cubicBezTo>
                  <a:pt x="429815" y="1243806"/>
                  <a:pt x="406003" y="1238250"/>
                  <a:pt x="392906" y="1243012"/>
                </a:cubicBezTo>
                <a:cubicBezTo>
                  <a:pt x="379809" y="1247774"/>
                  <a:pt x="357585" y="1237456"/>
                  <a:pt x="340519" y="1247775"/>
                </a:cubicBezTo>
                <a:lnTo>
                  <a:pt x="280987" y="1278730"/>
                </a:lnTo>
                <a:cubicBezTo>
                  <a:pt x="296068" y="1259680"/>
                  <a:pt x="301625" y="1259681"/>
                  <a:pt x="316706" y="1240631"/>
                </a:cubicBezTo>
                <a:cubicBezTo>
                  <a:pt x="329406" y="1225550"/>
                  <a:pt x="339725" y="1231900"/>
                  <a:pt x="366712" y="1219200"/>
                </a:cubicBezTo>
                <a:cubicBezTo>
                  <a:pt x="388143" y="1214438"/>
                  <a:pt x="388143" y="1219199"/>
                  <a:pt x="423862" y="1216818"/>
                </a:cubicBezTo>
                <a:cubicBezTo>
                  <a:pt x="440531" y="1211262"/>
                  <a:pt x="454818" y="1210468"/>
                  <a:pt x="459581" y="1197768"/>
                </a:cubicBezTo>
                <a:cubicBezTo>
                  <a:pt x="467518" y="1169193"/>
                  <a:pt x="484982" y="1138237"/>
                  <a:pt x="492919" y="1109662"/>
                </a:cubicBezTo>
                <a:lnTo>
                  <a:pt x="545306" y="1102518"/>
                </a:lnTo>
                <a:lnTo>
                  <a:pt x="578643" y="1078706"/>
                </a:lnTo>
                <a:lnTo>
                  <a:pt x="531019" y="1023937"/>
                </a:lnTo>
                <a:lnTo>
                  <a:pt x="464344" y="976312"/>
                </a:lnTo>
                <a:lnTo>
                  <a:pt x="409575" y="945356"/>
                </a:lnTo>
                <a:lnTo>
                  <a:pt x="369094" y="900112"/>
                </a:lnTo>
                <a:lnTo>
                  <a:pt x="326231" y="862013"/>
                </a:lnTo>
                <a:lnTo>
                  <a:pt x="290513" y="840581"/>
                </a:lnTo>
                <a:lnTo>
                  <a:pt x="266701" y="819150"/>
                </a:lnTo>
                <a:lnTo>
                  <a:pt x="242887" y="802481"/>
                </a:lnTo>
                <a:lnTo>
                  <a:pt x="230981" y="771525"/>
                </a:lnTo>
                <a:lnTo>
                  <a:pt x="209550" y="735806"/>
                </a:lnTo>
                <a:lnTo>
                  <a:pt x="178594" y="697706"/>
                </a:lnTo>
                <a:cubicBezTo>
                  <a:pt x="200025" y="681037"/>
                  <a:pt x="130970" y="664369"/>
                  <a:pt x="152401" y="647700"/>
                </a:cubicBezTo>
                <a:lnTo>
                  <a:pt x="171450" y="588169"/>
                </a:lnTo>
                <a:lnTo>
                  <a:pt x="140494" y="578643"/>
                </a:lnTo>
                <a:lnTo>
                  <a:pt x="169069" y="481012"/>
                </a:lnTo>
                <a:lnTo>
                  <a:pt x="140494" y="416718"/>
                </a:lnTo>
                <a:lnTo>
                  <a:pt x="109537" y="340518"/>
                </a:lnTo>
                <a:lnTo>
                  <a:pt x="35719" y="259556"/>
                </a:lnTo>
                <a:lnTo>
                  <a:pt x="0" y="190500"/>
                </a:lnTo>
                <a:cubicBezTo>
                  <a:pt x="794" y="170656"/>
                  <a:pt x="1587" y="150812"/>
                  <a:pt x="2381" y="130968"/>
                </a:cubicBezTo>
                <a:lnTo>
                  <a:pt x="14287" y="57150"/>
                </a:lnTo>
                <a:lnTo>
                  <a:pt x="21431" y="11906"/>
                </a:lnTo>
                <a:lnTo>
                  <a:pt x="135731" y="0"/>
                </a:lnTo>
                <a:lnTo>
                  <a:pt x="278606" y="21431"/>
                </a:lnTo>
                <a:lnTo>
                  <a:pt x="450056" y="40481"/>
                </a:lnTo>
                <a:lnTo>
                  <a:pt x="542925" y="61912"/>
                </a:lnTo>
                <a:lnTo>
                  <a:pt x="623887" y="59531"/>
                </a:lnTo>
                <a:close/>
              </a:path>
            </a:pathLst>
          </a:custGeom>
          <a:noFill/>
          <a:ln w="9525">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9" name="Freeform 78"/>
          <p:cNvSpPr/>
          <p:nvPr/>
        </p:nvSpPr>
        <p:spPr>
          <a:xfrm>
            <a:off x="3081338" y="2693194"/>
            <a:ext cx="1002506" cy="1619250"/>
          </a:xfrm>
          <a:custGeom>
            <a:avLst/>
            <a:gdLst>
              <a:gd name="connsiteX0" fmla="*/ 26193 w 1002506"/>
              <a:gd name="connsiteY0" fmla="*/ 0 h 1619250"/>
              <a:gd name="connsiteX1" fmla="*/ 0 w 1002506"/>
              <a:gd name="connsiteY1" fmla="*/ 73819 h 1619250"/>
              <a:gd name="connsiteX2" fmla="*/ 16668 w 1002506"/>
              <a:gd name="connsiteY2" fmla="*/ 180975 h 1619250"/>
              <a:gd name="connsiteX3" fmla="*/ 76200 w 1002506"/>
              <a:gd name="connsiteY3" fmla="*/ 285750 h 1619250"/>
              <a:gd name="connsiteX4" fmla="*/ 183356 w 1002506"/>
              <a:gd name="connsiteY4" fmla="*/ 345281 h 1619250"/>
              <a:gd name="connsiteX5" fmla="*/ 242887 w 1002506"/>
              <a:gd name="connsiteY5" fmla="*/ 411956 h 1619250"/>
              <a:gd name="connsiteX6" fmla="*/ 314325 w 1002506"/>
              <a:gd name="connsiteY6" fmla="*/ 516731 h 1619250"/>
              <a:gd name="connsiteX7" fmla="*/ 335756 w 1002506"/>
              <a:gd name="connsiteY7" fmla="*/ 607219 h 1619250"/>
              <a:gd name="connsiteX8" fmla="*/ 364331 w 1002506"/>
              <a:gd name="connsiteY8" fmla="*/ 757237 h 1619250"/>
              <a:gd name="connsiteX9" fmla="*/ 407193 w 1002506"/>
              <a:gd name="connsiteY9" fmla="*/ 864394 h 1619250"/>
              <a:gd name="connsiteX10" fmla="*/ 481012 w 1002506"/>
              <a:gd name="connsiteY10" fmla="*/ 921544 h 1619250"/>
              <a:gd name="connsiteX11" fmla="*/ 447675 w 1002506"/>
              <a:gd name="connsiteY11" fmla="*/ 964406 h 1619250"/>
              <a:gd name="connsiteX12" fmla="*/ 385762 w 1002506"/>
              <a:gd name="connsiteY12" fmla="*/ 1007269 h 1619250"/>
              <a:gd name="connsiteX13" fmla="*/ 297656 w 1002506"/>
              <a:gd name="connsiteY13" fmla="*/ 1062037 h 1619250"/>
              <a:gd name="connsiteX14" fmla="*/ 285750 w 1002506"/>
              <a:gd name="connsiteY14" fmla="*/ 1092994 h 1619250"/>
              <a:gd name="connsiteX15" fmla="*/ 311943 w 1002506"/>
              <a:gd name="connsiteY15" fmla="*/ 1183481 h 1619250"/>
              <a:gd name="connsiteX16" fmla="*/ 354806 w 1002506"/>
              <a:gd name="connsiteY16" fmla="*/ 1240631 h 1619250"/>
              <a:gd name="connsiteX17" fmla="*/ 388143 w 1002506"/>
              <a:gd name="connsiteY17" fmla="*/ 1312069 h 1619250"/>
              <a:gd name="connsiteX18" fmla="*/ 428625 w 1002506"/>
              <a:gd name="connsiteY18" fmla="*/ 1371600 h 1619250"/>
              <a:gd name="connsiteX19" fmla="*/ 500062 w 1002506"/>
              <a:gd name="connsiteY19" fmla="*/ 1423987 h 1619250"/>
              <a:gd name="connsiteX20" fmla="*/ 511968 w 1002506"/>
              <a:gd name="connsiteY20" fmla="*/ 1462087 h 1619250"/>
              <a:gd name="connsiteX21" fmla="*/ 485775 w 1002506"/>
              <a:gd name="connsiteY21" fmla="*/ 1514475 h 1619250"/>
              <a:gd name="connsiteX22" fmla="*/ 504825 w 1002506"/>
              <a:gd name="connsiteY22" fmla="*/ 1538287 h 1619250"/>
              <a:gd name="connsiteX23" fmla="*/ 623887 w 1002506"/>
              <a:gd name="connsiteY23" fmla="*/ 1509712 h 1619250"/>
              <a:gd name="connsiteX24" fmla="*/ 681037 w 1002506"/>
              <a:gd name="connsiteY24" fmla="*/ 1507331 h 1619250"/>
              <a:gd name="connsiteX25" fmla="*/ 716756 w 1002506"/>
              <a:gd name="connsiteY25" fmla="*/ 1543050 h 1619250"/>
              <a:gd name="connsiteX26" fmla="*/ 747712 w 1002506"/>
              <a:gd name="connsiteY26" fmla="*/ 1612106 h 1619250"/>
              <a:gd name="connsiteX27" fmla="*/ 769143 w 1002506"/>
              <a:gd name="connsiteY27" fmla="*/ 1619250 h 1619250"/>
              <a:gd name="connsiteX28" fmla="*/ 778668 w 1002506"/>
              <a:gd name="connsiteY28" fmla="*/ 1574006 h 1619250"/>
              <a:gd name="connsiteX29" fmla="*/ 769143 w 1002506"/>
              <a:gd name="connsiteY29" fmla="*/ 1509712 h 1619250"/>
              <a:gd name="connsiteX30" fmla="*/ 781050 w 1002506"/>
              <a:gd name="connsiteY30" fmla="*/ 1454944 h 1619250"/>
              <a:gd name="connsiteX31" fmla="*/ 785812 w 1002506"/>
              <a:gd name="connsiteY31" fmla="*/ 1404937 h 1619250"/>
              <a:gd name="connsiteX32" fmla="*/ 800100 w 1002506"/>
              <a:gd name="connsiteY32" fmla="*/ 1388269 h 1619250"/>
              <a:gd name="connsiteX33" fmla="*/ 857250 w 1002506"/>
              <a:gd name="connsiteY33" fmla="*/ 1397794 h 1619250"/>
              <a:gd name="connsiteX34" fmla="*/ 902493 w 1002506"/>
              <a:gd name="connsiteY34" fmla="*/ 1402556 h 1619250"/>
              <a:gd name="connsiteX35" fmla="*/ 883443 w 1002506"/>
              <a:gd name="connsiteY35" fmla="*/ 1354931 h 1619250"/>
              <a:gd name="connsiteX36" fmla="*/ 838200 w 1002506"/>
              <a:gd name="connsiteY36" fmla="*/ 1278731 h 1619250"/>
              <a:gd name="connsiteX37" fmla="*/ 814387 w 1002506"/>
              <a:gd name="connsiteY37" fmla="*/ 1221581 h 1619250"/>
              <a:gd name="connsiteX38" fmla="*/ 828675 w 1002506"/>
              <a:gd name="connsiteY38" fmla="*/ 1173956 h 1619250"/>
              <a:gd name="connsiteX39" fmla="*/ 864393 w 1002506"/>
              <a:gd name="connsiteY39" fmla="*/ 1164431 h 1619250"/>
              <a:gd name="connsiteX40" fmla="*/ 928687 w 1002506"/>
              <a:gd name="connsiteY40" fmla="*/ 1176337 h 1619250"/>
              <a:gd name="connsiteX41" fmla="*/ 921543 w 1002506"/>
              <a:gd name="connsiteY41" fmla="*/ 1147762 h 1619250"/>
              <a:gd name="connsiteX42" fmla="*/ 900112 w 1002506"/>
              <a:gd name="connsiteY42" fmla="*/ 1121569 h 1619250"/>
              <a:gd name="connsiteX43" fmla="*/ 866775 w 1002506"/>
              <a:gd name="connsiteY43" fmla="*/ 1109662 h 1619250"/>
              <a:gd name="connsiteX44" fmla="*/ 838200 w 1002506"/>
              <a:gd name="connsiteY44" fmla="*/ 1092994 h 1619250"/>
              <a:gd name="connsiteX45" fmla="*/ 838200 w 1002506"/>
              <a:gd name="connsiteY45" fmla="*/ 1092994 h 1619250"/>
              <a:gd name="connsiteX46" fmla="*/ 873918 w 1002506"/>
              <a:gd name="connsiteY46" fmla="*/ 1071562 h 1619250"/>
              <a:gd name="connsiteX47" fmla="*/ 857250 w 1002506"/>
              <a:gd name="connsiteY47" fmla="*/ 1023937 h 1619250"/>
              <a:gd name="connsiteX48" fmla="*/ 854868 w 1002506"/>
              <a:gd name="connsiteY48" fmla="*/ 995362 h 1619250"/>
              <a:gd name="connsiteX49" fmla="*/ 909637 w 1002506"/>
              <a:gd name="connsiteY49" fmla="*/ 992981 h 1619250"/>
              <a:gd name="connsiteX50" fmla="*/ 950118 w 1002506"/>
              <a:gd name="connsiteY50" fmla="*/ 1016794 h 1619250"/>
              <a:gd name="connsiteX51" fmla="*/ 985837 w 1002506"/>
              <a:gd name="connsiteY51" fmla="*/ 1000125 h 1619250"/>
              <a:gd name="connsiteX52" fmla="*/ 1002506 w 1002506"/>
              <a:gd name="connsiteY52" fmla="*/ 935831 h 1619250"/>
              <a:gd name="connsiteX53" fmla="*/ 978693 w 1002506"/>
              <a:gd name="connsiteY53" fmla="*/ 902494 h 1619250"/>
              <a:gd name="connsiteX54" fmla="*/ 916781 w 1002506"/>
              <a:gd name="connsiteY54" fmla="*/ 876300 h 1619250"/>
              <a:gd name="connsiteX55" fmla="*/ 892968 w 1002506"/>
              <a:gd name="connsiteY55" fmla="*/ 847725 h 1619250"/>
              <a:gd name="connsiteX56" fmla="*/ 897731 w 1002506"/>
              <a:gd name="connsiteY56" fmla="*/ 797719 h 1619250"/>
              <a:gd name="connsiteX57" fmla="*/ 926306 w 1002506"/>
              <a:gd name="connsiteY57" fmla="*/ 726281 h 1619250"/>
              <a:gd name="connsiteX58" fmla="*/ 895350 w 1002506"/>
              <a:gd name="connsiteY58" fmla="*/ 640556 h 1619250"/>
              <a:gd name="connsiteX59" fmla="*/ 869156 w 1002506"/>
              <a:gd name="connsiteY59" fmla="*/ 569119 h 1619250"/>
              <a:gd name="connsiteX60" fmla="*/ 847725 w 1002506"/>
              <a:gd name="connsiteY60" fmla="*/ 550069 h 1619250"/>
              <a:gd name="connsiteX61" fmla="*/ 783431 w 1002506"/>
              <a:gd name="connsiteY61" fmla="*/ 573881 h 1619250"/>
              <a:gd name="connsiteX62" fmla="*/ 709612 w 1002506"/>
              <a:gd name="connsiteY62" fmla="*/ 571500 h 1619250"/>
              <a:gd name="connsiteX63" fmla="*/ 623887 w 1002506"/>
              <a:gd name="connsiteY63" fmla="*/ 535781 h 1619250"/>
              <a:gd name="connsiteX64" fmla="*/ 547687 w 1002506"/>
              <a:gd name="connsiteY64" fmla="*/ 497681 h 1619250"/>
              <a:gd name="connsiteX65" fmla="*/ 488156 w 1002506"/>
              <a:gd name="connsiteY65" fmla="*/ 414337 h 1619250"/>
              <a:gd name="connsiteX66" fmla="*/ 414337 w 1002506"/>
              <a:gd name="connsiteY66" fmla="*/ 328612 h 1619250"/>
              <a:gd name="connsiteX67" fmla="*/ 350043 w 1002506"/>
              <a:gd name="connsiteY67" fmla="*/ 254794 h 1619250"/>
              <a:gd name="connsiteX68" fmla="*/ 288131 w 1002506"/>
              <a:gd name="connsiteY68" fmla="*/ 188119 h 1619250"/>
              <a:gd name="connsiteX69" fmla="*/ 171450 w 1002506"/>
              <a:gd name="connsiteY69" fmla="*/ 92869 h 1619250"/>
              <a:gd name="connsiteX70" fmla="*/ 114300 w 1002506"/>
              <a:gd name="connsiteY70" fmla="*/ 47625 h 1619250"/>
              <a:gd name="connsiteX71" fmla="*/ 26193 w 1002506"/>
              <a:gd name="connsiteY71" fmla="*/ 0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002506" h="1619250">
                <a:moveTo>
                  <a:pt x="26193" y="0"/>
                </a:moveTo>
                <a:lnTo>
                  <a:pt x="0" y="73819"/>
                </a:lnTo>
                <a:lnTo>
                  <a:pt x="16668" y="180975"/>
                </a:lnTo>
                <a:lnTo>
                  <a:pt x="76200" y="285750"/>
                </a:lnTo>
                <a:lnTo>
                  <a:pt x="183356" y="345281"/>
                </a:lnTo>
                <a:lnTo>
                  <a:pt x="242887" y="411956"/>
                </a:lnTo>
                <a:lnTo>
                  <a:pt x="314325" y="516731"/>
                </a:lnTo>
                <a:lnTo>
                  <a:pt x="335756" y="607219"/>
                </a:lnTo>
                <a:lnTo>
                  <a:pt x="364331" y="757237"/>
                </a:lnTo>
                <a:lnTo>
                  <a:pt x="407193" y="864394"/>
                </a:lnTo>
                <a:lnTo>
                  <a:pt x="481012" y="921544"/>
                </a:lnTo>
                <a:lnTo>
                  <a:pt x="447675" y="964406"/>
                </a:lnTo>
                <a:lnTo>
                  <a:pt x="385762" y="1007269"/>
                </a:lnTo>
                <a:lnTo>
                  <a:pt x="297656" y="1062037"/>
                </a:lnTo>
                <a:lnTo>
                  <a:pt x="285750" y="1092994"/>
                </a:lnTo>
                <a:lnTo>
                  <a:pt x="311943" y="1183481"/>
                </a:lnTo>
                <a:lnTo>
                  <a:pt x="354806" y="1240631"/>
                </a:lnTo>
                <a:lnTo>
                  <a:pt x="388143" y="1312069"/>
                </a:lnTo>
                <a:lnTo>
                  <a:pt x="428625" y="1371600"/>
                </a:lnTo>
                <a:lnTo>
                  <a:pt x="500062" y="1423987"/>
                </a:lnTo>
                <a:lnTo>
                  <a:pt x="511968" y="1462087"/>
                </a:lnTo>
                <a:lnTo>
                  <a:pt x="485775" y="1514475"/>
                </a:lnTo>
                <a:lnTo>
                  <a:pt x="504825" y="1538287"/>
                </a:lnTo>
                <a:lnTo>
                  <a:pt x="623887" y="1509712"/>
                </a:lnTo>
                <a:lnTo>
                  <a:pt x="681037" y="1507331"/>
                </a:lnTo>
                <a:lnTo>
                  <a:pt x="716756" y="1543050"/>
                </a:lnTo>
                <a:lnTo>
                  <a:pt x="747712" y="1612106"/>
                </a:lnTo>
                <a:lnTo>
                  <a:pt x="769143" y="1619250"/>
                </a:lnTo>
                <a:lnTo>
                  <a:pt x="778668" y="1574006"/>
                </a:lnTo>
                <a:lnTo>
                  <a:pt x="769143" y="1509712"/>
                </a:lnTo>
                <a:lnTo>
                  <a:pt x="781050" y="1454944"/>
                </a:lnTo>
                <a:lnTo>
                  <a:pt x="785812" y="1404937"/>
                </a:lnTo>
                <a:lnTo>
                  <a:pt x="800100" y="1388269"/>
                </a:lnTo>
                <a:lnTo>
                  <a:pt x="857250" y="1397794"/>
                </a:lnTo>
                <a:lnTo>
                  <a:pt x="902493" y="1402556"/>
                </a:lnTo>
                <a:lnTo>
                  <a:pt x="883443" y="1354931"/>
                </a:lnTo>
                <a:lnTo>
                  <a:pt x="838200" y="1278731"/>
                </a:lnTo>
                <a:lnTo>
                  <a:pt x="814387" y="1221581"/>
                </a:lnTo>
                <a:lnTo>
                  <a:pt x="828675" y="1173956"/>
                </a:lnTo>
                <a:lnTo>
                  <a:pt x="864393" y="1164431"/>
                </a:lnTo>
                <a:lnTo>
                  <a:pt x="928687" y="1176337"/>
                </a:lnTo>
                <a:lnTo>
                  <a:pt x="921543" y="1147762"/>
                </a:lnTo>
                <a:lnTo>
                  <a:pt x="900112" y="1121569"/>
                </a:lnTo>
                <a:lnTo>
                  <a:pt x="866775" y="1109662"/>
                </a:lnTo>
                <a:lnTo>
                  <a:pt x="838200" y="1092994"/>
                </a:lnTo>
                <a:lnTo>
                  <a:pt x="838200" y="1092994"/>
                </a:lnTo>
                <a:lnTo>
                  <a:pt x="873918" y="1071562"/>
                </a:lnTo>
                <a:lnTo>
                  <a:pt x="857250" y="1023937"/>
                </a:lnTo>
                <a:lnTo>
                  <a:pt x="854868" y="995362"/>
                </a:lnTo>
                <a:lnTo>
                  <a:pt x="909637" y="992981"/>
                </a:lnTo>
                <a:lnTo>
                  <a:pt x="950118" y="1016794"/>
                </a:lnTo>
                <a:lnTo>
                  <a:pt x="985837" y="1000125"/>
                </a:lnTo>
                <a:lnTo>
                  <a:pt x="1002506" y="935831"/>
                </a:lnTo>
                <a:lnTo>
                  <a:pt x="978693" y="902494"/>
                </a:lnTo>
                <a:lnTo>
                  <a:pt x="916781" y="876300"/>
                </a:lnTo>
                <a:lnTo>
                  <a:pt x="892968" y="847725"/>
                </a:lnTo>
                <a:lnTo>
                  <a:pt x="897731" y="797719"/>
                </a:lnTo>
                <a:lnTo>
                  <a:pt x="926306" y="726281"/>
                </a:lnTo>
                <a:lnTo>
                  <a:pt x="895350" y="640556"/>
                </a:lnTo>
                <a:lnTo>
                  <a:pt x="869156" y="569119"/>
                </a:lnTo>
                <a:lnTo>
                  <a:pt x="847725" y="550069"/>
                </a:lnTo>
                <a:lnTo>
                  <a:pt x="783431" y="573881"/>
                </a:lnTo>
                <a:lnTo>
                  <a:pt x="709612" y="571500"/>
                </a:lnTo>
                <a:lnTo>
                  <a:pt x="623887" y="535781"/>
                </a:lnTo>
                <a:lnTo>
                  <a:pt x="547687" y="497681"/>
                </a:lnTo>
                <a:lnTo>
                  <a:pt x="488156" y="414337"/>
                </a:lnTo>
                <a:lnTo>
                  <a:pt x="414337" y="328612"/>
                </a:lnTo>
                <a:lnTo>
                  <a:pt x="350043" y="254794"/>
                </a:lnTo>
                <a:lnTo>
                  <a:pt x="288131" y="188119"/>
                </a:lnTo>
                <a:lnTo>
                  <a:pt x="171450" y="92869"/>
                </a:lnTo>
                <a:lnTo>
                  <a:pt x="114300" y="47625"/>
                </a:lnTo>
                <a:lnTo>
                  <a:pt x="26193"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 name="Freeform 1"/>
          <p:cNvSpPr/>
          <p:nvPr/>
        </p:nvSpPr>
        <p:spPr>
          <a:xfrm>
            <a:off x="4030462" y="3320249"/>
            <a:ext cx="781235" cy="816745"/>
          </a:xfrm>
          <a:custGeom>
            <a:avLst/>
            <a:gdLst>
              <a:gd name="connsiteX0" fmla="*/ 781235 w 781235"/>
              <a:gd name="connsiteY0" fmla="*/ 656947 h 816745"/>
              <a:gd name="connsiteX1" fmla="*/ 656948 w 781235"/>
              <a:gd name="connsiteY1" fmla="*/ 177553 h 816745"/>
              <a:gd name="connsiteX2" fmla="*/ 435006 w 781235"/>
              <a:gd name="connsiteY2" fmla="*/ 53266 h 816745"/>
              <a:gd name="connsiteX3" fmla="*/ 266330 w 781235"/>
              <a:gd name="connsiteY3" fmla="*/ 0 h 816745"/>
              <a:gd name="connsiteX4" fmla="*/ 133165 w 781235"/>
              <a:gd name="connsiteY4" fmla="*/ 35510 h 816745"/>
              <a:gd name="connsiteX5" fmla="*/ 62144 w 781235"/>
              <a:gd name="connsiteY5" fmla="*/ 301840 h 816745"/>
              <a:gd name="connsiteX6" fmla="*/ 0 w 781235"/>
              <a:gd name="connsiteY6" fmla="*/ 506027 h 816745"/>
              <a:gd name="connsiteX7" fmla="*/ 71021 w 781235"/>
              <a:gd name="connsiteY7" fmla="*/ 763479 h 816745"/>
              <a:gd name="connsiteX8" fmla="*/ 355107 w 781235"/>
              <a:gd name="connsiteY8" fmla="*/ 816745 h 816745"/>
              <a:gd name="connsiteX9" fmla="*/ 763480 w 781235"/>
              <a:gd name="connsiteY9" fmla="*/ 772357 h 816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1235" h="816745">
                <a:moveTo>
                  <a:pt x="781235" y="656947"/>
                </a:moveTo>
                <a:lnTo>
                  <a:pt x="656948" y="177553"/>
                </a:lnTo>
                <a:lnTo>
                  <a:pt x="435006" y="53266"/>
                </a:lnTo>
                <a:lnTo>
                  <a:pt x="266330" y="0"/>
                </a:lnTo>
                <a:lnTo>
                  <a:pt x="133165" y="35510"/>
                </a:lnTo>
                <a:lnTo>
                  <a:pt x="62144" y="301840"/>
                </a:lnTo>
                <a:lnTo>
                  <a:pt x="0" y="506027"/>
                </a:lnTo>
                <a:lnTo>
                  <a:pt x="71021" y="763479"/>
                </a:lnTo>
                <a:lnTo>
                  <a:pt x="355107" y="816745"/>
                </a:lnTo>
                <a:lnTo>
                  <a:pt x="763480" y="772357"/>
                </a:lnTo>
              </a:path>
            </a:pathLst>
          </a:custGeom>
          <a:no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a:off x="3409156" y="2585271"/>
            <a:ext cx="1482725" cy="2567753"/>
          </a:xfrm>
          <a:custGeom>
            <a:avLst/>
            <a:gdLst>
              <a:gd name="connsiteX0" fmla="*/ 825500 w 1260475"/>
              <a:gd name="connsiteY0" fmla="*/ 987425 h 2159000"/>
              <a:gd name="connsiteX1" fmla="*/ 758825 w 1260475"/>
              <a:gd name="connsiteY1" fmla="*/ 1050925 h 2159000"/>
              <a:gd name="connsiteX2" fmla="*/ 720725 w 1260475"/>
              <a:gd name="connsiteY2" fmla="*/ 1136650 h 2159000"/>
              <a:gd name="connsiteX3" fmla="*/ 723900 w 1260475"/>
              <a:gd name="connsiteY3" fmla="*/ 1241425 h 2159000"/>
              <a:gd name="connsiteX4" fmla="*/ 758825 w 1260475"/>
              <a:gd name="connsiteY4" fmla="*/ 1368425 h 2159000"/>
              <a:gd name="connsiteX5" fmla="*/ 841375 w 1260475"/>
              <a:gd name="connsiteY5" fmla="*/ 1457325 h 2159000"/>
              <a:gd name="connsiteX6" fmla="*/ 863600 w 1260475"/>
              <a:gd name="connsiteY6" fmla="*/ 1517650 h 2159000"/>
              <a:gd name="connsiteX7" fmla="*/ 790575 w 1260475"/>
              <a:gd name="connsiteY7" fmla="*/ 1533525 h 2159000"/>
              <a:gd name="connsiteX8" fmla="*/ 746125 w 1260475"/>
              <a:gd name="connsiteY8" fmla="*/ 1504950 h 2159000"/>
              <a:gd name="connsiteX9" fmla="*/ 704850 w 1260475"/>
              <a:gd name="connsiteY9" fmla="*/ 1498600 h 2159000"/>
              <a:gd name="connsiteX10" fmla="*/ 641350 w 1260475"/>
              <a:gd name="connsiteY10" fmla="*/ 1511300 h 2159000"/>
              <a:gd name="connsiteX11" fmla="*/ 615950 w 1260475"/>
              <a:gd name="connsiteY11" fmla="*/ 1565275 h 2159000"/>
              <a:gd name="connsiteX12" fmla="*/ 593725 w 1260475"/>
              <a:gd name="connsiteY12" fmla="*/ 1635125 h 2159000"/>
              <a:gd name="connsiteX13" fmla="*/ 561975 w 1260475"/>
              <a:gd name="connsiteY13" fmla="*/ 1717675 h 2159000"/>
              <a:gd name="connsiteX14" fmla="*/ 561975 w 1260475"/>
              <a:gd name="connsiteY14" fmla="*/ 1774825 h 2159000"/>
              <a:gd name="connsiteX15" fmla="*/ 546100 w 1260475"/>
              <a:gd name="connsiteY15" fmla="*/ 1828800 h 2159000"/>
              <a:gd name="connsiteX16" fmla="*/ 511175 w 1260475"/>
              <a:gd name="connsiteY16" fmla="*/ 1793875 h 2159000"/>
              <a:gd name="connsiteX17" fmla="*/ 501650 w 1260475"/>
              <a:gd name="connsiteY17" fmla="*/ 1704975 h 2159000"/>
              <a:gd name="connsiteX18" fmla="*/ 488950 w 1260475"/>
              <a:gd name="connsiteY18" fmla="*/ 1597025 h 2159000"/>
              <a:gd name="connsiteX19" fmla="*/ 485775 w 1260475"/>
              <a:gd name="connsiteY19" fmla="*/ 1555750 h 2159000"/>
              <a:gd name="connsiteX20" fmla="*/ 441325 w 1260475"/>
              <a:gd name="connsiteY20" fmla="*/ 1549400 h 2159000"/>
              <a:gd name="connsiteX21" fmla="*/ 381000 w 1260475"/>
              <a:gd name="connsiteY21" fmla="*/ 1565275 h 2159000"/>
              <a:gd name="connsiteX22" fmla="*/ 307975 w 1260475"/>
              <a:gd name="connsiteY22" fmla="*/ 1555750 h 2159000"/>
              <a:gd name="connsiteX23" fmla="*/ 241300 w 1260475"/>
              <a:gd name="connsiteY23" fmla="*/ 1530350 h 2159000"/>
              <a:gd name="connsiteX24" fmla="*/ 247650 w 1260475"/>
              <a:gd name="connsiteY24" fmla="*/ 1501775 h 2159000"/>
              <a:gd name="connsiteX25" fmla="*/ 339725 w 1260475"/>
              <a:gd name="connsiteY25" fmla="*/ 1444625 h 2159000"/>
              <a:gd name="connsiteX26" fmla="*/ 447675 w 1260475"/>
              <a:gd name="connsiteY26" fmla="*/ 1362075 h 2159000"/>
              <a:gd name="connsiteX27" fmla="*/ 488950 w 1260475"/>
              <a:gd name="connsiteY27" fmla="*/ 1219200 h 2159000"/>
              <a:gd name="connsiteX28" fmla="*/ 498475 w 1260475"/>
              <a:gd name="connsiteY28" fmla="*/ 1136650 h 2159000"/>
              <a:gd name="connsiteX29" fmla="*/ 482600 w 1260475"/>
              <a:gd name="connsiteY29" fmla="*/ 1085850 h 2159000"/>
              <a:gd name="connsiteX30" fmla="*/ 495300 w 1260475"/>
              <a:gd name="connsiteY30" fmla="*/ 911225 h 2159000"/>
              <a:gd name="connsiteX31" fmla="*/ 482600 w 1260475"/>
              <a:gd name="connsiteY31" fmla="*/ 774700 h 2159000"/>
              <a:gd name="connsiteX32" fmla="*/ 457200 w 1260475"/>
              <a:gd name="connsiteY32" fmla="*/ 695325 h 2159000"/>
              <a:gd name="connsiteX33" fmla="*/ 469900 w 1260475"/>
              <a:gd name="connsiteY33" fmla="*/ 593725 h 2159000"/>
              <a:gd name="connsiteX34" fmla="*/ 479425 w 1260475"/>
              <a:gd name="connsiteY34" fmla="*/ 469900 h 2159000"/>
              <a:gd name="connsiteX35" fmla="*/ 479425 w 1260475"/>
              <a:gd name="connsiteY35" fmla="*/ 374650 h 2159000"/>
              <a:gd name="connsiteX36" fmla="*/ 479425 w 1260475"/>
              <a:gd name="connsiteY36" fmla="*/ 225425 h 2159000"/>
              <a:gd name="connsiteX37" fmla="*/ 419100 w 1260475"/>
              <a:gd name="connsiteY37" fmla="*/ 127000 h 2159000"/>
              <a:gd name="connsiteX38" fmla="*/ 339725 w 1260475"/>
              <a:gd name="connsiteY38" fmla="*/ 0 h 2159000"/>
              <a:gd name="connsiteX39" fmla="*/ 222250 w 1260475"/>
              <a:gd name="connsiteY39" fmla="*/ 66675 h 2159000"/>
              <a:gd name="connsiteX40" fmla="*/ 323850 w 1260475"/>
              <a:gd name="connsiteY40" fmla="*/ 177800 h 2159000"/>
              <a:gd name="connsiteX41" fmla="*/ 374650 w 1260475"/>
              <a:gd name="connsiteY41" fmla="*/ 276225 h 2159000"/>
              <a:gd name="connsiteX42" fmla="*/ 400050 w 1260475"/>
              <a:gd name="connsiteY42" fmla="*/ 400050 h 2159000"/>
              <a:gd name="connsiteX43" fmla="*/ 428625 w 1260475"/>
              <a:gd name="connsiteY43" fmla="*/ 520700 h 2159000"/>
              <a:gd name="connsiteX44" fmla="*/ 415925 w 1260475"/>
              <a:gd name="connsiteY44" fmla="*/ 701675 h 2159000"/>
              <a:gd name="connsiteX45" fmla="*/ 419100 w 1260475"/>
              <a:gd name="connsiteY45" fmla="*/ 955675 h 2159000"/>
              <a:gd name="connsiteX46" fmla="*/ 406400 w 1260475"/>
              <a:gd name="connsiteY46" fmla="*/ 1143000 h 2159000"/>
              <a:gd name="connsiteX47" fmla="*/ 393700 w 1260475"/>
              <a:gd name="connsiteY47" fmla="*/ 1254125 h 2159000"/>
              <a:gd name="connsiteX48" fmla="*/ 342900 w 1260475"/>
              <a:gd name="connsiteY48" fmla="*/ 1362075 h 2159000"/>
              <a:gd name="connsiteX49" fmla="*/ 260350 w 1260475"/>
              <a:gd name="connsiteY49" fmla="*/ 1444625 h 2159000"/>
              <a:gd name="connsiteX50" fmla="*/ 133350 w 1260475"/>
              <a:gd name="connsiteY50" fmla="*/ 1520825 h 2159000"/>
              <a:gd name="connsiteX51" fmla="*/ 34925 w 1260475"/>
              <a:gd name="connsiteY51" fmla="*/ 1631950 h 2159000"/>
              <a:gd name="connsiteX52" fmla="*/ 0 w 1260475"/>
              <a:gd name="connsiteY52" fmla="*/ 1717675 h 2159000"/>
              <a:gd name="connsiteX53" fmla="*/ 0 w 1260475"/>
              <a:gd name="connsiteY53" fmla="*/ 1765300 h 2159000"/>
              <a:gd name="connsiteX54" fmla="*/ 120650 w 1260475"/>
              <a:gd name="connsiteY54" fmla="*/ 1743075 h 2159000"/>
              <a:gd name="connsiteX55" fmla="*/ 222250 w 1260475"/>
              <a:gd name="connsiteY55" fmla="*/ 1724025 h 2159000"/>
              <a:gd name="connsiteX56" fmla="*/ 244475 w 1260475"/>
              <a:gd name="connsiteY56" fmla="*/ 1790700 h 2159000"/>
              <a:gd name="connsiteX57" fmla="*/ 260350 w 1260475"/>
              <a:gd name="connsiteY57" fmla="*/ 1863725 h 2159000"/>
              <a:gd name="connsiteX58" fmla="*/ 250825 w 1260475"/>
              <a:gd name="connsiteY58" fmla="*/ 1933575 h 2159000"/>
              <a:gd name="connsiteX59" fmla="*/ 193675 w 1260475"/>
              <a:gd name="connsiteY59" fmla="*/ 1955800 h 2159000"/>
              <a:gd name="connsiteX60" fmla="*/ 127000 w 1260475"/>
              <a:gd name="connsiteY60" fmla="*/ 1955800 h 2159000"/>
              <a:gd name="connsiteX61" fmla="*/ 60325 w 1260475"/>
              <a:gd name="connsiteY61" fmla="*/ 1971675 h 2159000"/>
              <a:gd name="connsiteX62" fmla="*/ 98425 w 1260475"/>
              <a:gd name="connsiteY62" fmla="*/ 2006600 h 2159000"/>
              <a:gd name="connsiteX63" fmla="*/ 222250 w 1260475"/>
              <a:gd name="connsiteY63" fmla="*/ 2051050 h 2159000"/>
              <a:gd name="connsiteX64" fmla="*/ 250825 w 1260475"/>
              <a:gd name="connsiteY64" fmla="*/ 2070100 h 2159000"/>
              <a:gd name="connsiteX65" fmla="*/ 311150 w 1260475"/>
              <a:gd name="connsiteY65" fmla="*/ 2006600 h 2159000"/>
              <a:gd name="connsiteX66" fmla="*/ 349250 w 1260475"/>
              <a:gd name="connsiteY66" fmla="*/ 1958975 h 2159000"/>
              <a:gd name="connsiteX67" fmla="*/ 393700 w 1260475"/>
              <a:gd name="connsiteY67" fmla="*/ 1946275 h 2159000"/>
              <a:gd name="connsiteX68" fmla="*/ 409575 w 1260475"/>
              <a:gd name="connsiteY68" fmla="*/ 1873250 h 2159000"/>
              <a:gd name="connsiteX69" fmla="*/ 428625 w 1260475"/>
              <a:gd name="connsiteY69" fmla="*/ 1841500 h 2159000"/>
              <a:gd name="connsiteX70" fmla="*/ 444500 w 1260475"/>
              <a:gd name="connsiteY70" fmla="*/ 1812925 h 2159000"/>
              <a:gd name="connsiteX71" fmla="*/ 444500 w 1260475"/>
              <a:gd name="connsiteY71" fmla="*/ 1762125 h 2159000"/>
              <a:gd name="connsiteX72" fmla="*/ 501650 w 1260475"/>
              <a:gd name="connsiteY72" fmla="*/ 1816100 h 2159000"/>
              <a:gd name="connsiteX73" fmla="*/ 539750 w 1260475"/>
              <a:gd name="connsiteY73" fmla="*/ 1908175 h 2159000"/>
              <a:gd name="connsiteX74" fmla="*/ 546100 w 1260475"/>
              <a:gd name="connsiteY74" fmla="*/ 1965325 h 2159000"/>
              <a:gd name="connsiteX75" fmla="*/ 508000 w 1260475"/>
              <a:gd name="connsiteY75" fmla="*/ 2073275 h 2159000"/>
              <a:gd name="connsiteX76" fmla="*/ 511175 w 1260475"/>
              <a:gd name="connsiteY76" fmla="*/ 2139950 h 2159000"/>
              <a:gd name="connsiteX77" fmla="*/ 549275 w 1260475"/>
              <a:gd name="connsiteY77" fmla="*/ 2159000 h 2159000"/>
              <a:gd name="connsiteX78" fmla="*/ 609600 w 1260475"/>
              <a:gd name="connsiteY78" fmla="*/ 2101850 h 2159000"/>
              <a:gd name="connsiteX79" fmla="*/ 660400 w 1260475"/>
              <a:gd name="connsiteY79" fmla="*/ 2079625 h 2159000"/>
              <a:gd name="connsiteX80" fmla="*/ 714375 w 1260475"/>
              <a:gd name="connsiteY80" fmla="*/ 2060575 h 2159000"/>
              <a:gd name="connsiteX81" fmla="*/ 762000 w 1260475"/>
              <a:gd name="connsiteY81" fmla="*/ 1968500 h 2159000"/>
              <a:gd name="connsiteX82" fmla="*/ 781050 w 1260475"/>
              <a:gd name="connsiteY82" fmla="*/ 1901825 h 2159000"/>
              <a:gd name="connsiteX83" fmla="*/ 796925 w 1260475"/>
              <a:gd name="connsiteY83" fmla="*/ 1892300 h 2159000"/>
              <a:gd name="connsiteX84" fmla="*/ 901700 w 1260475"/>
              <a:gd name="connsiteY84" fmla="*/ 1962150 h 2159000"/>
              <a:gd name="connsiteX85" fmla="*/ 936625 w 1260475"/>
              <a:gd name="connsiteY85" fmla="*/ 2003425 h 2159000"/>
              <a:gd name="connsiteX86" fmla="*/ 952500 w 1260475"/>
              <a:gd name="connsiteY86" fmla="*/ 2000250 h 2159000"/>
              <a:gd name="connsiteX87" fmla="*/ 987425 w 1260475"/>
              <a:gd name="connsiteY87" fmla="*/ 1987550 h 2159000"/>
              <a:gd name="connsiteX88" fmla="*/ 1098550 w 1260475"/>
              <a:gd name="connsiteY88" fmla="*/ 1987550 h 2159000"/>
              <a:gd name="connsiteX89" fmla="*/ 1111250 w 1260475"/>
              <a:gd name="connsiteY89" fmla="*/ 1968500 h 2159000"/>
              <a:gd name="connsiteX90" fmla="*/ 1028700 w 1260475"/>
              <a:gd name="connsiteY90" fmla="*/ 1898650 h 2159000"/>
              <a:gd name="connsiteX91" fmla="*/ 942975 w 1260475"/>
              <a:gd name="connsiteY91" fmla="*/ 1841500 h 2159000"/>
              <a:gd name="connsiteX92" fmla="*/ 879475 w 1260475"/>
              <a:gd name="connsiteY92" fmla="*/ 1793875 h 2159000"/>
              <a:gd name="connsiteX93" fmla="*/ 806450 w 1260475"/>
              <a:gd name="connsiteY93" fmla="*/ 1736725 h 2159000"/>
              <a:gd name="connsiteX94" fmla="*/ 768350 w 1260475"/>
              <a:gd name="connsiteY94" fmla="*/ 1701800 h 2159000"/>
              <a:gd name="connsiteX95" fmla="*/ 755650 w 1260475"/>
              <a:gd name="connsiteY95" fmla="*/ 1651000 h 2159000"/>
              <a:gd name="connsiteX96" fmla="*/ 755650 w 1260475"/>
              <a:gd name="connsiteY96" fmla="*/ 1641475 h 2159000"/>
              <a:gd name="connsiteX97" fmla="*/ 838200 w 1260475"/>
              <a:gd name="connsiteY97" fmla="*/ 1635125 h 2159000"/>
              <a:gd name="connsiteX98" fmla="*/ 981075 w 1260475"/>
              <a:gd name="connsiteY98" fmla="*/ 1641475 h 2159000"/>
              <a:gd name="connsiteX99" fmla="*/ 1038225 w 1260475"/>
              <a:gd name="connsiteY99" fmla="*/ 1670050 h 2159000"/>
              <a:gd name="connsiteX100" fmla="*/ 1082675 w 1260475"/>
              <a:gd name="connsiteY100" fmla="*/ 1701800 h 2159000"/>
              <a:gd name="connsiteX101" fmla="*/ 1184275 w 1260475"/>
              <a:gd name="connsiteY101" fmla="*/ 1733550 h 2159000"/>
              <a:gd name="connsiteX102" fmla="*/ 1257300 w 1260475"/>
              <a:gd name="connsiteY102" fmla="*/ 1749425 h 2159000"/>
              <a:gd name="connsiteX103" fmla="*/ 1260475 w 1260475"/>
              <a:gd name="connsiteY103" fmla="*/ 1704975 h 2159000"/>
              <a:gd name="connsiteX104" fmla="*/ 1209675 w 1260475"/>
              <a:gd name="connsiteY104" fmla="*/ 1635125 h 2159000"/>
              <a:gd name="connsiteX105" fmla="*/ 1165225 w 1260475"/>
              <a:gd name="connsiteY105" fmla="*/ 1574800 h 2159000"/>
              <a:gd name="connsiteX106" fmla="*/ 1114425 w 1260475"/>
              <a:gd name="connsiteY106" fmla="*/ 1543050 h 2159000"/>
              <a:gd name="connsiteX107" fmla="*/ 1038225 w 1260475"/>
              <a:gd name="connsiteY107" fmla="*/ 1524000 h 2159000"/>
              <a:gd name="connsiteX108" fmla="*/ 965200 w 1260475"/>
              <a:gd name="connsiteY108" fmla="*/ 1520825 h 2159000"/>
              <a:gd name="connsiteX109" fmla="*/ 927100 w 1260475"/>
              <a:gd name="connsiteY109" fmla="*/ 1498600 h 2159000"/>
              <a:gd name="connsiteX110" fmla="*/ 904875 w 1260475"/>
              <a:gd name="connsiteY110" fmla="*/ 1457325 h 2159000"/>
              <a:gd name="connsiteX111" fmla="*/ 914400 w 1260475"/>
              <a:gd name="connsiteY111" fmla="*/ 1358900 h 2159000"/>
              <a:gd name="connsiteX112" fmla="*/ 904875 w 1260475"/>
              <a:gd name="connsiteY112" fmla="*/ 1333500 h 2159000"/>
              <a:gd name="connsiteX113" fmla="*/ 895350 w 1260475"/>
              <a:gd name="connsiteY113" fmla="*/ 1298575 h 2159000"/>
              <a:gd name="connsiteX114" fmla="*/ 879475 w 1260475"/>
              <a:gd name="connsiteY114" fmla="*/ 1222375 h 2159000"/>
              <a:gd name="connsiteX115" fmla="*/ 854075 w 1260475"/>
              <a:gd name="connsiteY115" fmla="*/ 1133475 h 2159000"/>
              <a:gd name="connsiteX116" fmla="*/ 844550 w 1260475"/>
              <a:gd name="connsiteY116" fmla="*/ 1076325 h 2159000"/>
              <a:gd name="connsiteX117" fmla="*/ 825500 w 1260475"/>
              <a:gd name="connsiteY117" fmla="*/ 987425 h 2159000"/>
              <a:gd name="connsiteX0" fmla="*/ 850900 w 1285875"/>
              <a:gd name="connsiteY0" fmla="*/ 1381125 h 2552700"/>
              <a:gd name="connsiteX1" fmla="*/ 784225 w 1285875"/>
              <a:gd name="connsiteY1" fmla="*/ 1444625 h 2552700"/>
              <a:gd name="connsiteX2" fmla="*/ 746125 w 1285875"/>
              <a:gd name="connsiteY2" fmla="*/ 1530350 h 2552700"/>
              <a:gd name="connsiteX3" fmla="*/ 749300 w 1285875"/>
              <a:gd name="connsiteY3" fmla="*/ 1635125 h 2552700"/>
              <a:gd name="connsiteX4" fmla="*/ 784225 w 1285875"/>
              <a:gd name="connsiteY4" fmla="*/ 1762125 h 2552700"/>
              <a:gd name="connsiteX5" fmla="*/ 866775 w 1285875"/>
              <a:gd name="connsiteY5" fmla="*/ 1851025 h 2552700"/>
              <a:gd name="connsiteX6" fmla="*/ 889000 w 1285875"/>
              <a:gd name="connsiteY6" fmla="*/ 1911350 h 2552700"/>
              <a:gd name="connsiteX7" fmla="*/ 815975 w 1285875"/>
              <a:gd name="connsiteY7" fmla="*/ 1927225 h 2552700"/>
              <a:gd name="connsiteX8" fmla="*/ 771525 w 1285875"/>
              <a:gd name="connsiteY8" fmla="*/ 1898650 h 2552700"/>
              <a:gd name="connsiteX9" fmla="*/ 730250 w 1285875"/>
              <a:gd name="connsiteY9" fmla="*/ 1892300 h 2552700"/>
              <a:gd name="connsiteX10" fmla="*/ 666750 w 1285875"/>
              <a:gd name="connsiteY10" fmla="*/ 1905000 h 2552700"/>
              <a:gd name="connsiteX11" fmla="*/ 641350 w 1285875"/>
              <a:gd name="connsiteY11" fmla="*/ 1958975 h 2552700"/>
              <a:gd name="connsiteX12" fmla="*/ 619125 w 1285875"/>
              <a:gd name="connsiteY12" fmla="*/ 2028825 h 2552700"/>
              <a:gd name="connsiteX13" fmla="*/ 587375 w 1285875"/>
              <a:gd name="connsiteY13" fmla="*/ 2111375 h 2552700"/>
              <a:gd name="connsiteX14" fmla="*/ 587375 w 1285875"/>
              <a:gd name="connsiteY14" fmla="*/ 2168525 h 2552700"/>
              <a:gd name="connsiteX15" fmla="*/ 571500 w 1285875"/>
              <a:gd name="connsiteY15" fmla="*/ 2222500 h 2552700"/>
              <a:gd name="connsiteX16" fmla="*/ 536575 w 1285875"/>
              <a:gd name="connsiteY16" fmla="*/ 2187575 h 2552700"/>
              <a:gd name="connsiteX17" fmla="*/ 527050 w 1285875"/>
              <a:gd name="connsiteY17" fmla="*/ 2098675 h 2552700"/>
              <a:gd name="connsiteX18" fmla="*/ 514350 w 1285875"/>
              <a:gd name="connsiteY18" fmla="*/ 1990725 h 2552700"/>
              <a:gd name="connsiteX19" fmla="*/ 511175 w 1285875"/>
              <a:gd name="connsiteY19" fmla="*/ 1949450 h 2552700"/>
              <a:gd name="connsiteX20" fmla="*/ 466725 w 1285875"/>
              <a:gd name="connsiteY20" fmla="*/ 1943100 h 2552700"/>
              <a:gd name="connsiteX21" fmla="*/ 406400 w 1285875"/>
              <a:gd name="connsiteY21" fmla="*/ 1958975 h 2552700"/>
              <a:gd name="connsiteX22" fmla="*/ 333375 w 1285875"/>
              <a:gd name="connsiteY22" fmla="*/ 1949450 h 2552700"/>
              <a:gd name="connsiteX23" fmla="*/ 266700 w 1285875"/>
              <a:gd name="connsiteY23" fmla="*/ 1924050 h 2552700"/>
              <a:gd name="connsiteX24" fmla="*/ 273050 w 1285875"/>
              <a:gd name="connsiteY24" fmla="*/ 1895475 h 2552700"/>
              <a:gd name="connsiteX25" fmla="*/ 365125 w 1285875"/>
              <a:gd name="connsiteY25" fmla="*/ 1838325 h 2552700"/>
              <a:gd name="connsiteX26" fmla="*/ 473075 w 1285875"/>
              <a:gd name="connsiteY26" fmla="*/ 1755775 h 2552700"/>
              <a:gd name="connsiteX27" fmla="*/ 514350 w 1285875"/>
              <a:gd name="connsiteY27" fmla="*/ 1612900 h 2552700"/>
              <a:gd name="connsiteX28" fmla="*/ 523875 w 1285875"/>
              <a:gd name="connsiteY28" fmla="*/ 1530350 h 2552700"/>
              <a:gd name="connsiteX29" fmla="*/ 508000 w 1285875"/>
              <a:gd name="connsiteY29" fmla="*/ 1479550 h 2552700"/>
              <a:gd name="connsiteX30" fmla="*/ 520700 w 1285875"/>
              <a:gd name="connsiteY30" fmla="*/ 1304925 h 2552700"/>
              <a:gd name="connsiteX31" fmla="*/ 508000 w 1285875"/>
              <a:gd name="connsiteY31" fmla="*/ 1168400 h 2552700"/>
              <a:gd name="connsiteX32" fmla="*/ 482600 w 1285875"/>
              <a:gd name="connsiteY32" fmla="*/ 1089025 h 2552700"/>
              <a:gd name="connsiteX33" fmla="*/ 495300 w 1285875"/>
              <a:gd name="connsiteY33" fmla="*/ 987425 h 2552700"/>
              <a:gd name="connsiteX34" fmla="*/ 504825 w 1285875"/>
              <a:gd name="connsiteY34" fmla="*/ 863600 h 2552700"/>
              <a:gd name="connsiteX35" fmla="*/ 504825 w 1285875"/>
              <a:gd name="connsiteY35" fmla="*/ 768350 h 2552700"/>
              <a:gd name="connsiteX36" fmla="*/ 504825 w 1285875"/>
              <a:gd name="connsiteY36" fmla="*/ 619125 h 2552700"/>
              <a:gd name="connsiteX37" fmla="*/ 444500 w 1285875"/>
              <a:gd name="connsiteY37" fmla="*/ 520700 h 2552700"/>
              <a:gd name="connsiteX38" fmla="*/ 0 w 1285875"/>
              <a:gd name="connsiteY38" fmla="*/ 0 h 2552700"/>
              <a:gd name="connsiteX39" fmla="*/ 247650 w 1285875"/>
              <a:gd name="connsiteY39" fmla="*/ 460375 h 2552700"/>
              <a:gd name="connsiteX40" fmla="*/ 349250 w 1285875"/>
              <a:gd name="connsiteY40" fmla="*/ 571500 h 2552700"/>
              <a:gd name="connsiteX41" fmla="*/ 400050 w 1285875"/>
              <a:gd name="connsiteY41" fmla="*/ 669925 h 2552700"/>
              <a:gd name="connsiteX42" fmla="*/ 425450 w 1285875"/>
              <a:gd name="connsiteY42" fmla="*/ 793750 h 2552700"/>
              <a:gd name="connsiteX43" fmla="*/ 454025 w 1285875"/>
              <a:gd name="connsiteY43" fmla="*/ 914400 h 2552700"/>
              <a:gd name="connsiteX44" fmla="*/ 441325 w 1285875"/>
              <a:gd name="connsiteY44" fmla="*/ 1095375 h 2552700"/>
              <a:gd name="connsiteX45" fmla="*/ 444500 w 1285875"/>
              <a:gd name="connsiteY45" fmla="*/ 1349375 h 2552700"/>
              <a:gd name="connsiteX46" fmla="*/ 431800 w 1285875"/>
              <a:gd name="connsiteY46" fmla="*/ 1536700 h 2552700"/>
              <a:gd name="connsiteX47" fmla="*/ 419100 w 1285875"/>
              <a:gd name="connsiteY47" fmla="*/ 1647825 h 2552700"/>
              <a:gd name="connsiteX48" fmla="*/ 368300 w 1285875"/>
              <a:gd name="connsiteY48" fmla="*/ 1755775 h 2552700"/>
              <a:gd name="connsiteX49" fmla="*/ 285750 w 1285875"/>
              <a:gd name="connsiteY49" fmla="*/ 1838325 h 2552700"/>
              <a:gd name="connsiteX50" fmla="*/ 158750 w 1285875"/>
              <a:gd name="connsiteY50" fmla="*/ 1914525 h 2552700"/>
              <a:gd name="connsiteX51" fmla="*/ 60325 w 1285875"/>
              <a:gd name="connsiteY51" fmla="*/ 2025650 h 2552700"/>
              <a:gd name="connsiteX52" fmla="*/ 25400 w 1285875"/>
              <a:gd name="connsiteY52" fmla="*/ 2111375 h 2552700"/>
              <a:gd name="connsiteX53" fmla="*/ 25400 w 1285875"/>
              <a:gd name="connsiteY53" fmla="*/ 2159000 h 2552700"/>
              <a:gd name="connsiteX54" fmla="*/ 146050 w 1285875"/>
              <a:gd name="connsiteY54" fmla="*/ 2136775 h 2552700"/>
              <a:gd name="connsiteX55" fmla="*/ 247650 w 1285875"/>
              <a:gd name="connsiteY55" fmla="*/ 2117725 h 2552700"/>
              <a:gd name="connsiteX56" fmla="*/ 269875 w 1285875"/>
              <a:gd name="connsiteY56" fmla="*/ 2184400 h 2552700"/>
              <a:gd name="connsiteX57" fmla="*/ 285750 w 1285875"/>
              <a:gd name="connsiteY57" fmla="*/ 2257425 h 2552700"/>
              <a:gd name="connsiteX58" fmla="*/ 276225 w 1285875"/>
              <a:gd name="connsiteY58" fmla="*/ 2327275 h 2552700"/>
              <a:gd name="connsiteX59" fmla="*/ 219075 w 1285875"/>
              <a:gd name="connsiteY59" fmla="*/ 2349500 h 2552700"/>
              <a:gd name="connsiteX60" fmla="*/ 152400 w 1285875"/>
              <a:gd name="connsiteY60" fmla="*/ 2349500 h 2552700"/>
              <a:gd name="connsiteX61" fmla="*/ 85725 w 1285875"/>
              <a:gd name="connsiteY61" fmla="*/ 2365375 h 2552700"/>
              <a:gd name="connsiteX62" fmla="*/ 123825 w 1285875"/>
              <a:gd name="connsiteY62" fmla="*/ 2400300 h 2552700"/>
              <a:gd name="connsiteX63" fmla="*/ 247650 w 1285875"/>
              <a:gd name="connsiteY63" fmla="*/ 2444750 h 2552700"/>
              <a:gd name="connsiteX64" fmla="*/ 276225 w 1285875"/>
              <a:gd name="connsiteY64" fmla="*/ 2463800 h 2552700"/>
              <a:gd name="connsiteX65" fmla="*/ 336550 w 1285875"/>
              <a:gd name="connsiteY65" fmla="*/ 2400300 h 2552700"/>
              <a:gd name="connsiteX66" fmla="*/ 374650 w 1285875"/>
              <a:gd name="connsiteY66" fmla="*/ 2352675 h 2552700"/>
              <a:gd name="connsiteX67" fmla="*/ 419100 w 1285875"/>
              <a:gd name="connsiteY67" fmla="*/ 2339975 h 2552700"/>
              <a:gd name="connsiteX68" fmla="*/ 434975 w 1285875"/>
              <a:gd name="connsiteY68" fmla="*/ 2266950 h 2552700"/>
              <a:gd name="connsiteX69" fmla="*/ 454025 w 1285875"/>
              <a:gd name="connsiteY69" fmla="*/ 2235200 h 2552700"/>
              <a:gd name="connsiteX70" fmla="*/ 469900 w 1285875"/>
              <a:gd name="connsiteY70" fmla="*/ 2206625 h 2552700"/>
              <a:gd name="connsiteX71" fmla="*/ 469900 w 1285875"/>
              <a:gd name="connsiteY71" fmla="*/ 2155825 h 2552700"/>
              <a:gd name="connsiteX72" fmla="*/ 527050 w 1285875"/>
              <a:gd name="connsiteY72" fmla="*/ 2209800 h 2552700"/>
              <a:gd name="connsiteX73" fmla="*/ 565150 w 1285875"/>
              <a:gd name="connsiteY73" fmla="*/ 2301875 h 2552700"/>
              <a:gd name="connsiteX74" fmla="*/ 571500 w 1285875"/>
              <a:gd name="connsiteY74" fmla="*/ 2359025 h 2552700"/>
              <a:gd name="connsiteX75" fmla="*/ 533400 w 1285875"/>
              <a:gd name="connsiteY75" fmla="*/ 2466975 h 2552700"/>
              <a:gd name="connsiteX76" fmla="*/ 536575 w 1285875"/>
              <a:gd name="connsiteY76" fmla="*/ 2533650 h 2552700"/>
              <a:gd name="connsiteX77" fmla="*/ 574675 w 1285875"/>
              <a:gd name="connsiteY77" fmla="*/ 2552700 h 2552700"/>
              <a:gd name="connsiteX78" fmla="*/ 635000 w 1285875"/>
              <a:gd name="connsiteY78" fmla="*/ 2495550 h 2552700"/>
              <a:gd name="connsiteX79" fmla="*/ 685800 w 1285875"/>
              <a:gd name="connsiteY79" fmla="*/ 2473325 h 2552700"/>
              <a:gd name="connsiteX80" fmla="*/ 739775 w 1285875"/>
              <a:gd name="connsiteY80" fmla="*/ 2454275 h 2552700"/>
              <a:gd name="connsiteX81" fmla="*/ 787400 w 1285875"/>
              <a:gd name="connsiteY81" fmla="*/ 2362200 h 2552700"/>
              <a:gd name="connsiteX82" fmla="*/ 806450 w 1285875"/>
              <a:gd name="connsiteY82" fmla="*/ 2295525 h 2552700"/>
              <a:gd name="connsiteX83" fmla="*/ 822325 w 1285875"/>
              <a:gd name="connsiteY83" fmla="*/ 2286000 h 2552700"/>
              <a:gd name="connsiteX84" fmla="*/ 927100 w 1285875"/>
              <a:gd name="connsiteY84" fmla="*/ 2355850 h 2552700"/>
              <a:gd name="connsiteX85" fmla="*/ 962025 w 1285875"/>
              <a:gd name="connsiteY85" fmla="*/ 2397125 h 2552700"/>
              <a:gd name="connsiteX86" fmla="*/ 977900 w 1285875"/>
              <a:gd name="connsiteY86" fmla="*/ 2393950 h 2552700"/>
              <a:gd name="connsiteX87" fmla="*/ 1012825 w 1285875"/>
              <a:gd name="connsiteY87" fmla="*/ 2381250 h 2552700"/>
              <a:gd name="connsiteX88" fmla="*/ 1123950 w 1285875"/>
              <a:gd name="connsiteY88" fmla="*/ 2381250 h 2552700"/>
              <a:gd name="connsiteX89" fmla="*/ 1136650 w 1285875"/>
              <a:gd name="connsiteY89" fmla="*/ 2362200 h 2552700"/>
              <a:gd name="connsiteX90" fmla="*/ 1054100 w 1285875"/>
              <a:gd name="connsiteY90" fmla="*/ 2292350 h 2552700"/>
              <a:gd name="connsiteX91" fmla="*/ 968375 w 1285875"/>
              <a:gd name="connsiteY91" fmla="*/ 2235200 h 2552700"/>
              <a:gd name="connsiteX92" fmla="*/ 904875 w 1285875"/>
              <a:gd name="connsiteY92" fmla="*/ 2187575 h 2552700"/>
              <a:gd name="connsiteX93" fmla="*/ 831850 w 1285875"/>
              <a:gd name="connsiteY93" fmla="*/ 2130425 h 2552700"/>
              <a:gd name="connsiteX94" fmla="*/ 793750 w 1285875"/>
              <a:gd name="connsiteY94" fmla="*/ 2095500 h 2552700"/>
              <a:gd name="connsiteX95" fmla="*/ 781050 w 1285875"/>
              <a:gd name="connsiteY95" fmla="*/ 2044700 h 2552700"/>
              <a:gd name="connsiteX96" fmla="*/ 781050 w 1285875"/>
              <a:gd name="connsiteY96" fmla="*/ 2035175 h 2552700"/>
              <a:gd name="connsiteX97" fmla="*/ 863600 w 1285875"/>
              <a:gd name="connsiteY97" fmla="*/ 2028825 h 2552700"/>
              <a:gd name="connsiteX98" fmla="*/ 1006475 w 1285875"/>
              <a:gd name="connsiteY98" fmla="*/ 2035175 h 2552700"/>
              <a:gd name="connsiteX99" fmla="*/ 1063625 w 1285875"/>
              <a:gd name="connsiteY99" fmla="*/ 2063750 h 2552700"/>
              <a:gd name="connsiteX100" fmla="*/ 1108075 w 1285875"/>
              <a:gd name="connsiteY100" fmla="*/ 2095500 h 2552700"/>
              <a:gd name="connsiteX101" fmla="*/ 1209675 w 1285875"/>
              <a:gd name="connsiteY101" fmla="*/ 2127250 h 2552700"/>
              <a:gd name="connsiteX102" fmla="*/ 1282700 w 1285875"/>
              <a:gd name="connsiteY102" fmla="*/ 2143125 h 2552700"/>
              <a:gd name="connsiteX103" fmla="*/ 1285875 w 1285875"/>
              <a:gd name="connsiteY103" fmla="*/ 2098675 h 2552700"/>
              <a:gd name="connsiteX104" fmla="*/ 1235075 w 1285875"/>
              <a:gd name="connsiteY104" fmla="*/ 2028825 h 2552700"/>
              <a:gd name="connsiteX105" fmla="*/ 1190625 w 1285875"/>
              <a:gd name="connsiteY105" fmla="*/ 1968500 h 2552700"/>
              <a:gd name="connsiteX106" fmla="*/ 1139825 w 1285875"/>
              <a:gd name="connsiteY106" fmla="*/ 1936750 h 2552700"/>
              <a:gd name="connsiteX107" fmla="*/ 1063625 w 1285875"/>
              <a:gd name="connsiteY107" fmla="*/ 1917700 h 2552700"/>
              <a:gd name="connsiteX108" fmla="*/ 990600 w 1285875"/>
              <a:gd name="connsiteY108" fmla="*/ 1914525 h 2552700"/>
              <a:gd name="connsiteX109" fmla="*/ 952500 w 1285875"/>
              <a:gd name="connsiteY109" fmla="*/ 1892300 h 2552700"/>
              <a:gd name="connsiteX110" fmla="*/ 930275 w 1285875"/>
              <a:gd name="connsiteY110" fmla="*/ 1851025 h 2552700"/>
              <a:gd name="connsiteX111" fmla="*/ 939800 w 1285875"/>
              <a:gd name="connsiteY111" fmla="*/ 1752600 h 2552700"/>
              <a:gd name="connsiteX112" fmla="*/ 930275 w 1285875"/>
              <a:gd name="connsiteY112" fmla="*/ 1727200 h 2552700"/>
              <a:gd name="connsiteX113" fmla="*/ 920750 w 1285875"/>
              <a:gd name="connsiteY113" fmla="*/ 1692275 h 2552700"/>
              <a:gd name="connsiteX114" fmla="*/ 904875 w 1285875"/>
              <a:gd name="connsiteY114" fmla="*/ 1616075 h 2552700"/>
              <a:gd name="connsiteX115" fmla="*/ 879475 w 1285875"/>
              <a:gd name="connsiteY115" fmla="*/ 1527175 h 2552700"/>
              <a:gd name="connsiteX116" fmla="*/ 869950 w 1285875"/>
              <a:gd name="connsiteY116" fmla="*/ 1470025 h 2552700"/>
              <a:gd name="connsiteX117" fmla="*/ 850900 w 1285875"/>
              <a:gd name="connsiteY117" fmla="*/ 1381125 h 2552700"/>
              <a:gd name="connsiteX0" fmla="*/ 939800 w 1374775"/>
              <a:gd name="connsiteY0" fmla="*/ 1381125 h 2552700"/>
              <a:gd name="connsiteX1" fmla="*/ 873125 w 1374775"/>
              <a:gd name="connsiteY1" fmla="*/ 1444625 h 2552700"/>
              <a:gd name="connsiteX2" fmla="*/ 835025 w 1374775"/>
              <a:gd name="connsiteY2" fmla="*/ 1530350 h 2552700"/>
              <a:gd name="connsiteX3" fmla="*/ 838200 w 1374775"/>
              <a:gd name="connsiteY3" fmla="*/ 1635125 h 2552700"/>
              <a:gd name="connsiteX4" fmla="*/ 873125 w 1374775"/>
              <a:gd name="connsiteY4" fmla="*/ 1762125 h 2552700"/>
              <a:gd name="connsiteX5" fmla="*/ 955675 w 1374775"/>
              <a:gd name="connsiteY5" fmla="*/ 1851025 h 2552700"/>
              <a:gd name="connsiteX6" fmla="*/ 977900 w 1374775"/>
              <a:gd name="connsiteY6" fmla="*/ 1911350 h 2552700"/>
              <a:gd name="connsiteX7" fmla="*/ 904875 w 1374775"/>
              <a:gd name="connsiteY7" fmla="*/ 1927225 h 2552700"/>
              <a:gd name="connsiteX8" fmla="*/ 860425 w 1374775"/>
              <a:gd name="connsiteY8" fmla="*/ 1898650 h 2552700"/>
              <a:gd name="connsiteX9" fmla="*/ 819150 w 1374775"/>
              <a:gd name="connsiteY9" fmla="*/ 1892300 h 2552700"/>
              <a:gd name="connsiteX10" fmla="*/ 755650 w 1374775"/>
              <a:gd name="connsiteY10" fmla="*/ 1905000 h 2552700"/>
              <a:gd name="connsiteX11" fmla="*/ 730250 w 1374775"/>
              <a:gd name="connsiteY11" fmla="*/ 1958975 h 2552700"/>
              <a:gd name="connsiteX12" fmla="*/ 708025 w 1374775"/>
              <a:gd name="connsiteY12" fmla="*/ 2028825 h 2552700"/>
              <a:gd name="connsiteX13" fmla="*/ 676275 w 1374775"/>
              <a:gd name="connsiteY13" fmla="*/ 2111375 h 2552700"/>
              <a:gd name="connsiteX14" fmla="*/ 676275 w 1374775"/>
              <a:gd name="connsiteY14" fmla="*/ 2168525 h 2552700"/>
              <a:gd name="connsiteX15" fmla="*/ 660400 w 1374775"/>
              <a:gd name="connsiteY15" fmla="*/ 2222500 h 2552700"/>
              <a:gd name="connsiteX16" fmla="*/ 625475 w 1374775"/>
              <a:gd name="connsiteY16" fmla="*/ 2187575 h 2552700"/>
              <a:gd name="connsiteX17" fmla="*/ 615950 w 1374775"/>
              <a:gd name="connsiteY17" fmla="*/ 2098675 h 2552700"/>
              <a:gd name="connsiteX18" fmla="*/ 603250 w 1374775"/>
              <a:gd name="connsiteY18" fmla="*/ 1990725 h 2552700"/>
              <a:gd name="connsiteX19" fmla="*/ 600075 w 1374775"/>
              <a:gd name="connsiteY19" fmla="*/ 1949450 h 2552700"/>
              <a:gd name="connsiteX20" fmla="*/ 555625 w 1374775"/>
              <a:gd name="connsiteY20" fmla="*/ 1943100 h 2552700"/>
              <a:gd name="connsiteX21" fmla="*/ 495300 w 1374775"/>
              <a:gd name="connsiteY21" fmla="*/ 1958975 h 2552700"/>
              <a:gd name="connsiteX22" fmla="*/ 422275 w 1374775"/>
              <a:gd name="connsiteY22" fmla="*/ 1949450 h 2552700"/>
              <a:gd name="connsiteX23" fmla="*/ 355600 w 1374775"/>
              <a:gd name="connsiteY23" fmla="*/ 1924050 h 2552700"/>
              <a:gd name="connsiteX24" fmla="*/ 361950 w 1374775"/>
              <a:gd name="connsiteY24" fmla="*/ 1895475 h 2552700"/>
              <a:gd name="connsiteX25" fmla="*/ 454025 w 1374775"/>
              <a:gd name="connsiteY25" fmla="*/ 1838325 h 2552700"/>
              <a:gd name="connsiteX26" fmla="*/ 561975 w 1374775"/>
              <a:gd name="connsiteY26" fmla="*/ 1755775 h 2552700"/>
              <a:gd name="connsiteX27" fmla="*/ 603250 w 1374775"/>
              <a:gd name="connsiteY27" fmla="*/ 1612900 h 2552700"/>
              <a:gd name="connsiteX28" fmla="*/ 612775 w 1374775"/>
              <a:gd name="connsiteY28" fmla="*/ 1530350 h 2552700"/>
              <a:gd name="connsiteX29" fmla="*/ 596900 w 1374775"/>
              <a:gd name="connsiteY29" fmla="*/ 1479550 h 2552700"/>
              <a:gd name="connsiteX30" fmla="*/ 609600 w 1374775"/>
              <a:gd name="connsiteY30" fmla="*/ 1304925 h 2552700"/>
              <a:gd name="connsiteX31" fmla="*/ 596900 w 1374775"/>
              <a:gd name="connsiteY31" fmla="*/ 1168400 h 2552700"/>
              <a:gd name="connsiteX32" fmla="*/ 571500 w 1374775"/>
              <a:gd name="connsiteY32" fmla="*/ 1089025 h 2552700"/>
              <a:gd name="connsiteX33" fmla="*/ 584200 w 1374775"/>
              <a:gd name="connsiteY33" fmla="*/ 987425 h 2552700"/>
              <a:gd name="connsiteX34" fmla="*/ 593725 w 1374775"/>
              <a:gd name="connsiteY34" fmla="*/ 863600 h 2552700"/>
              <a:gd name="connsiteX35" fmla="*/ 593725 w 1374775"/>
              <a:gd name="connsiteY35" fmla="*/ 768350 h 2552700"/>
              <a:gd name="connsiteX36" fmla="*/ 593725 w 1374775"/>
              <a:gd name="connsiteY36" fmla="*/ 619125 h 2552700"/>
              <a:gd name="connsiteX37" fmla="*/ 533400 w 1374775"/>
              <a:gd name="connsiteY37" fmla="*/ 520700 h 2552700"/>
              <a:gd name="connsiteX38" fmla="*/ 88900 w 1374775"/>
              <a:gd name="connsiteY38" fmla="*/ 0 h 2552700"/>
              <a:gd name="connsiteX39" fmla="*/ 0 w 1374775"/>
              <a:gd name="connsiteY39" fmla="*/ 149225 h 2552700"/>
              <a:gd name="connsiteX40" fmla="*/ 438150 w 1374775"/>
              <a:gd name="connsiteY40" fmla="*/ 571500 h 2552700"/>
              <a:gd name="connsiteX41" fmla="*/ 488950 w 1374775"/>
              <a:gd name="connsiteY41" fmla="*/ 669925 h 2552700"/>
              <a:gd name="connsiteX42" fmla="*/ 514350 w 1374775"/>
              <a:gd name="connsiteY42" fmla="*/ 793750 h 2552700"/>
              <a:gd name="connsiteX43" fmla="*/ 542925 w 1374775"/>
              <a:gd name="connsiteY43" fmla="*/ 914400 h 2552700"/>
              <a:gd name="connsiteX44" fmla="*/ 530225 w 1374775"/>
              <a:gd name="connsiteY44" fmla="*/ 1095375 h 2552700"/>
              <a:gd name="connsiteX45" fmla="*/ 533400 w 1374775"/>
              <a:gd name="connsiteY45" fmla="*/ 1349375 h 2552700"/>
              <a:gd name="connsiteX46" fmla="*/ 520700 w 1374775"/>
              <a:gd name="connsiteY46" fmla="*/ 1536700 h 2552700"/>
              <a:gd name="connsiteX47" fmla="*/ 508000 w 1374775"/>
              <a:gd name="connsiteY47" fmla="*/ 1647825 h 2552700"/>
              <a:gd name="connsiteX48" fmla="*/ 457200 w 1374775"/>
              <a:gd name="connsiteY48" fmla="*/ 1755775 h 2552700"/>
              <a:gd name="connsiteX49" fmla="*/ 374650 w 1374775"/>
              <a:gd name="connsiteY49" fmla="*/ 1838325 h 2552700"/>
              <a:gd name="connsiteX50" fmla="*/ 247650 w 1374775"/>
              <a:gd name="connsiteY50" fmla="*/ 1914525 h 2552700"/>
              <a:gd name="connsiteX51" fmla="*/ 149225 w 1374775"/>
              <a:gd name="connsiteY51" fmla="*/ 2025650 h 2552700"/>
              <a:gd name="connsiteX52" fmla="*/ 114300 w 1374775"/>
              <a:gd name="connsiteY52" fmla="*/ 2111375 h 2552700"/>
              <a:gd name="connsiteX53" fmla="*/ 114300 w 1374775"/>
              <a:gd name="connsiteY53" fmla="*/ 2159000 h 2552700"/>
              <a:gd name="connsiteX54" fmla="*/ 234950 w 1374775"/>
              <a:gd name="connsiteY54" fmla="*/ 2136775 h 2552700"/>
              <a:gd name="connsiteX55" fmla="*/ 336550 w 1374775"/>
              <a:gd name="connsiteY55" fmla="*/ 2117725 h 2552700"/>
              <a:gd name="connsiteX56" fmla="*/ 358775 w 1374775"/>
              <a:gd name="connsiteY56" fmla="*/ 2184400 h 2552700"/>
              <a:gd name="connsiteX57" fmla="*/ 374650 w 1374775"/>
              <a:gd name="connsiteY57" fmla="*/ 2257425 h 2552700"/>
              <a:gd name="connsiteX58" fmla="*/ 365125 w 1374775"/>
              <a:gd name="connsiteY58" fmla="*/ 2327275 h 2552700"/>
              <a:gd name="connsiteX59" fmla="*/ 307975 w 1374775"/>
              <a:gd name="connsiteY59" fmla="*/ 2349500 h 2552700"/>
              <a:gd name="connsiteX60" fmla="*/ 241300 w 1374775"/>
              <a:gd name="connsiteY60" fmla="*/ 2349500 h 2552700"/>
              <a:gd name="connsiteX61" fmla="*/ 174625 w 1374775"/>
              <a:gd name="connsiteY61" fmla="*/ 2365375 h 2552700"/>
              <a:gd name="connsiteX62" fmla="*/ 212725 w 1374775"/>
              <a:gd name="connsiteY62" fmla="*/ 2400300 h 2552700"/>
              <a:gd name="connsiteX63" fmla="*/ 336550 w 1374775"/>
              <a:gd name="connsiteY63" fmla="*/ 2444750 h 2552700"/>
              <a:gd name="connsiteX64" fmla="*/ 365125 w 1374775"/>
              <a:gd name="connsiteY64" fmla="*/ 2463800 h 2552700"/>
              <a:gd name="connsiteX65" fmla="*/ 425450 w 1374775"/>
              <a:gd name="connsiteY65" fmla="*/ 2400300 h 2552700"/>
              <a:gd name="connsiteX66" fmla="*/ 463550 w 1374775"/>
              <a:gd name="connsiteY66" fmla="*/ 2352675 h 2552700"/>
              <a:gd name="connsiteX67" fmla="*/ 508000 w 1374775"/>
              <a:gd name="connsiteY67" fmla="*/ 2339975 h 2552700"/>
              <a:gd name="connsiteX68" fmla="*/ 523875 w 1374775"/>
              <a:gd name="connsiteY68" fmla="*/ 2266950 h 2552700"/>
              <a:gd name="connsiteX69" fmla="*/ 542925 w 1374775"/>
              <a:gd name="connsiteY69" fmla="*/ 2235200 h 2552700"/>
              <a:gd name="connsiteX70" fmla="*/ 558800 w 1374775"/>
              <a:gd name="connsiteY70" fmla="*/ 2206625 h 2552700"/>
              <a:gd name="connsiteX71" fmla="*/ 558800 w 1374775"/>
              <a:gd name="connsiteY71" fmla="*/ 2155825 h 2552700"/>
              <a:gd name="connsiteX72" fmla="*/ 615950 w 1374775"/>
              <a:gd name="connsiteY72" fmla="*/ 2209800 h 2552700"/>
              <a:gd name="connsiteX73" fmla="*/ 654050 w 1374775"/>
              <a:gd name="connsiteY73" fmla="*/ 2301875 h 2552700"/>
              <a:gd name="connsiteX74" fmla="*/ 660400 w 1374775"/>
              <a:gd name="connsiteY74" fmla="*/ 2359025 h 2552700"/>
              <a:gd name="connsiteX75" fmla="*/ 622300 w 1374775"/>
              <a:gd name="connsiteY75" fmla="*/ 2466975 h 2552700"/>
              <a:gd name="connsiteX76" fmla="*/ 625475 w 1374775"/>
              <a:gd name="connsiteY76" fmla="*/ 2533650 h 2552700"/>
              <a:gd name="connsiteX77" fmla="*/ 663575 w 1374775"/>
              <a:gd name="connsiteY77" fmla="*/ 2552700 h 2552700"/>
              <a:gd name="connsiteX78" fmla="*/ 723900 w 1374775"/>
              <a:gd name="connsiteY78" fmla="*/ 2495550 h 2552700"/>
              <a:gd name="connsiteX79" fmla="*/ 774700 w 1374775"/>
              <a:gd name="connsiteY79" fmla="*/ 2473325 h 2552700"/>
              <a:gd name="connsiteX80" fmla="*/ 828675 w 1374775"/>
              <a:gd name="connsiteY80" fmla="*/ 2454275 h 2552700"/>
              <a:gd name="connsiteX81" fmla="*/ 876300 w 1374775"/>
              <a:gd name="connsiteY81" fmla="*/ 2362200 h 2552700"/>
              <a:gd name="connsiteX82" fmla="*/ 895350 w 1374775"/>
              <a:gd name="connsiteY82" fmla="*/ 2295525 h 2552700"/>
              <a:gd name="connsiteX83" fmla="*/ 911225 w 1374775"/>
              <a:gd name="connsiteY83" fmla="*/ 2286000 h 2552700"/>
              <a:gd name="connsiteX84" fmla="*/ 1016000 w 1374775"/>
              <a:gd name="connsiteY84" fmla="*/ 2355850 h 2552700"/>
              <a:gd name="connsiteX85" fmla="*/ 1050925 w 1374775"/>
              <a:gd name="connsiteY85" fmla="*/ 2397125 h 2552700"/>
              <a:gd name="connsiteX86" fmla="*/ 1066800 w 1374775"/>
              <a:gd name="connsiteY86" fmla="*/ 2393950 h 2552700"/>
              <a:gd name="connsiteX87" fmla="*/ 1101725 w 1374775"/>
              <a:gd name="connsiteY87" fmla="*/ 2381250 h 2552700"/>
              <a:gd name="connsiteX88" fmla="*/ 1212850 w 1374775"/>
              <a:gd name="connsiteY88" fmla="*/ 2381250 h 2552700"/>
              <a:gd name="connsiteX89" fmla="*/ 1225550 w 1374775"/>
              <a:gd name="connsiteY89" fmla="*/ 2362200 h 2552700"/>
              <a:gd name="connsiteX90" fmla="*/ 1143000 w 1374775"/>
              <a:gd name="connsiteY90" fmla="*/ 2292350 h 2552700"/>
              <a:gd name="connsiteX91" fmla="*/ 1057275 w 1374775"/>
              <a:gd name="connsiteY91" fmla="*/ 2235200 h 2552700"/>
              <a:gd name="connsiteX92" fmla="*/ 993775 w 1374775"/>
              <a:gd name="connsiteY92" fmla="*/ 2187575 h 2552700"/>
              <a:gd name="connsiteX93" fmla="*/ 920750 w 1374775"/>
              <a:gd name="connsiteY93" fmla="*/ 2130425 h 2552700"/>
              <a:gd name="connsiteX94" fmla="*/ 882650 w 1374775"/>
              <a:gd name="connsiteY94" fmla="*/ 2095500 h 2552700"/>
              <a:gd name="connsiteX95" fmla="*/ 869950 w 1374775"/>
              <a:gd name="connsiteY95" fmla="*/ 2044700 h 2552700"/>
              <a:gd name="connsiteX96" fmla="*/ 869950 w 1374775"/>
              <a:gd name="connsiteY96" fmla="*/ 2035175 h 2552700"/>
              <a:gd name="connsiteX97" fmla="*/ 952500 w 1374775"/>
              <a:gd name="connsiteY97" fmla="*/ 2028825 h 2552700"/>
              <a:gd name="connsiteX98" fmla="*/ 1095375 w 1374775"/>
              <a:gd name="connsiteY98" fmla="*/ 2035175 h 2552700"/>
              <a:gd name="connsiteX99" fmla="*/ 1152525 w 1374775"/>
              <a:gd name="connsiteY99" fmla="*/ 2063750 h 2552700"/>
              <a:gd name="connsiteX100" fmla="*/ 1196975 w 1374775"/>
              <a:gd name="connsiteY100" fmla="*/ 2095500 h 2552700"/>
              <a:gd name="connsiteX101" fmla="*/ 1298575 w 1374775"/>
              <a:gd name="connsiteY101" fmla="*/ 2127250 h 2552700"/>
              <a:gd name="connsiteX102" fmla="*/ 1371600 w 1374775"/>
              <a:gd name="connsiteY102" fmla="*/ 2143125 h 2552700"/>
              <a:gd name="connsiteX103" fmla="*/ 1374775 w 1374775"/>
              <a:gd name="connsiteY103" fmla="*/ 2098675 h 2552700"/>
              <a:gd name="connsiteX104" fmla="*/ 1323975 w 1374775"/>
              <a:gd name="connsiteY104" fmla="*/ 2028825 h 2552700"/>
              <a:gd name="connsiteX105" fmla="*/ 1279525 w 1374775"/>
              <a:gd name="connsiteY105" fmla="*/ 1968500 h 2552700"/>
              <a:gd name="connsiteX106" fmla="*/ 1228725 w 1374775"/>
              <a:gd name="connsiteY106" fmla="*/ 1936750 h 2552700"/>
              <a:gd name="connsiteX107" fmla="*/ 1152525 w 1374775"/>
              <a:gd name="connsiteY107" fmla="*/ 1917700 h 2552700"/>
              <a:gd name="connsiteX108" fmla="*/ 1079500 w 1374775"/>
              <a:gd name="connsiteY108" fmla="*/ 1914525 h 2552700"/>
              <a:gd name="connsiteX109" fmla="*/ 1041400 w 1374775"/>
              <a:gd name="connsiteY109" fmla="*/ 1892300 h 2552700"/>
              <a:gd name="connsiteX110" fmla="*/ 1019175 w 1374775"/>
              <a:gd name="connsiteY110" fmla="*/ 1851025 h 2552700"/>
              <a:gd name="connsiteX111" fmla="*/ 1028700 w 1374775"/>
              <a:gd name="connsiteY111" fmla="*/ 1752600 h 2552700"/>
              <a:gd name="connsiteX112" fmla="*/ 1019175 w 1374775"/>
              <a:gd name="connsiteY112" fmla="*/ 1727200 h 2552700"/>
              <a:gd name="connsiteX113" fmla="*/ 1009650 w 1374775"/>
              <a:gd name="connsiteY113" fmla="*/ 1692275 h 2552700"/>
              <a:gd name="connsiteX114" fmla="*/ 993775 w 1374775"/>
              <a:gd name="connsiteY114" fmla="*/ 1616075 h 2552700"/>
              <a:gd name="connsiteX115" fmla="*/ 968375 w 1374775"/>
              <a:gd name="connsiteY115" fmla="*/ 1527175 h 2552700"/>
              <a:gd name="connsiteX116" fmla="*/ 958850 w 1374775"/>
              <a:gd name="connsiteY116" fmla="*/ 1470025 h 2552700"/>
              <a:gd name="connsiteX117" fmla="*/ 939800 w 1374775"/>
              <a:gd name="connsiteY117" fmla="*/ 1381125 h 2552700"/>
              <a:gd name="connsiteX0" fmla="*/ 958850 w 1393825"/>
              <a:gd name="connsiteY0" fmla="*/ 1381125 h 2552700"/>
              <a:gd name="connsiteX1" fmla="*/ 892175 w 1393825"/>
              <a:gd name="connsiteY1" fmla="*/ 1444625 h 2552700"/>
              <a:gd name="connsiteX2" fmla="*/ 854075 w 1393825"/>
              <a:gd name="connsiteY2" fmla="*/ 1530350 h 2552700"/>
              <a:gd name="connsiteX3" fmla="*/ 857250 w 1393825"/>
              <a:gd name="connsiteY3" fmla="*/ 1635125 h 2552700"/>
              <a:gd name="connsiteX4" fmla="*/ 892175 w 1393825"/>
              <a:gd name="connsiteY4" fmla="*/ 1762125 h 2552700"/>
              <a:gd name="connsiteX5" fmla="*/ 974725 w 1393825"/>
              <a:gd name="connsiteY5" fmla="*/ 1851025 h 2552700"/>
              <a:gd name="connsiteX6" fmla="*/ 996950 w 1393825"/>
              <a:gd name="connsiteY6" fmla="*/ 1911350 h 2552700"/>
              <a:gd name="connsiteX7" fmla="*/ 923925 w 1393825"/>
              <a:gd name="connsiteY7" fmla="*/ 1927225 h 2552700"/>
              <a:gd name="connsiteX8" fmla="*/ 879475 w 1393825"/>
              <a:gd name="connsiteY8" fmla="*/ 1898650 h 2552700"/>
              <a:gd name="connsiteX9" fmla="*/ 838200 w 1393825"/>
              <a:gd name="connsiteY9" fmla="*/ 1892300 h 2552700"/>
              <a:gd name="connsiteX10" fmla="*/ 774700 w 1393825"/>
              <a:gd name="connsiteY10" fmla="*/ 1905000 h 2552700"/>
              <a:gd name="connsiteX11" fmla="*/ 749300 w 1393825"/>
              <a:gd name="connsiteY11" fmla="*/ 1958975 h 2552700"/>
              <a:gd name="connsiteX12" fmla="*/ 727075 w 1393825"/>
              <a:gd name="connsiteY12" fmla="*/ 2028825 h 2552700"/>
              <a:gd name="connsiteX13" fmla="*/ 695325 w 1393825"/>
              <a:gd name="connsiteY13" fmla="*/ 2111375 h 2552700"/>
              <a:gd name="connsiteX14" fmla="*/ 695325 w 1393825"/>
              <a:gd name="connsiteY14" fmla="*/ 2168525 h 2552700"/>
              <a:gd name="connsiteX15" fmla="*/ 679450 w 1393825"/>
              <a:gd name="connsiteY15" fmla="*/ 2222500 h 2552700"/>
              <a:gd name="connsiteX16" fmla="*/ 644525 w 1393825"/>
              <a:gd name="connsiteY16" fmla="*/ 2187575 h 2552700"/>
              <a:gd name="connsiteX17" fmla="*/ 635000 w 1393825"/>
              <a:gd name="connsiteY17" fmla="*/ 2098675 h 2552700"/>
              <a:gd name="connsiteX18" fmla="*/ 622300 w 1393825"/>
              <a:gd name="connsiteY18" fmla="*/ 1990725 h 2552700"/>
              <a:gd name="connsiteX19" fmla="*/ 619125 w 1393825"/>
              <a:gd name="connsiteY19" fmla="*/ 1949450 h 2552700"/>
              <a:gd name="connsiteX20" fmla="*/ 574675 w 1393825"/>
              <a:gd name="connsiteY20" fmla="*/ 1943100 h 2552700"/>
              <a:gd name="connsiteX21" fmla="*/ 514350 w 1393825"/>
              <a:gd name="connsiteY21" fmla="*/ 1958975 h 2552700"/>
              <a:gd name="connsiteX22" fmla="*/ 441325 w 1393825"/>
              <a:gd name="connsiteY22" fmla="*/ 1949450 h 2552700"/>
              <a:gd name="connsiteX23" fmla="*/ 374650 w 1393825"/>
              <a:gd name="connsiteY23" fmla="*/ 1924050 h 2552700"/>
              <a:gd name="connsiteX24" fmla="*/ 381000 w 1393825"/>
              <a:gd name="connsiteY24" fmla="*/ 1895475 h 2552700"/>
              <a:gd name="connsiteX25" fmla="*/ 473075 w 1393825"/>
              <a:gd name="connsiteY25" fmla="*/ 1838325 h 2552700"/>
              <a:gd name="connsiteX26" fmla="*/ 581025 w 1393825"/>
              <a:gd name="connsiteY26" fmla="*/ 1755775 h 2552700"/>
              <a:gd name="connsiteX27" fmla="*/ 622300 w 1393825"/>
              <a:gd name="connsiteY27" fmla="*/ 1612900 h 2552700"/>
              <a:gd name="connsiteX28" fmla="*/ 631825 w 1393825"/>
              <a:gd name="connsiteY28" fmla="*/ 1530350 h 2552700"/>
              <a:gd name="connsiteX29" fmla="*/ 615950 w 1393825"/>
              <a:gd name="connsiteY29" fmla="*/ 1479550 h 2552700"/>
              <a:gd name="connsiteX30" fmla="*/ 628650 w 1393825"/>
              <a:gd name="connsiteY30" fmla="*/ 1304925 h 2552700"/>
              <a:gd name="connsiteX31" fmla="*/ 615950 w 1393825"/>
              <a:gd name="connsiteY31" fmla="*/ 1168400 h 2552700"/>
              <a:gd name="connsiteX32" fmla="*/ 590550 w 1393825"/>
              <a:gd name="connsiteY32" fmla="*/ 1089025 h 2552700"/>
              <a:gd name="connsiteX33" fmla="*/ 603250 w 1393825"/>
              <a:gd name="connsiteY33" fmla="*/ 987425 h 2552700"/>
              <a:gd name="connsiteX34" fmla="*/ 612775 w 1393825"/>
              <a:gd name="connsiteY34" fmla="*/ 863600 h 2552700"/>
              <a:gd name="connsiteX35" fmla="*/ 612775 w 1393825"/>
              <a:gd name="connsiteY35" fmla="*/ 768350 h 2552700"/>
              <a:gd name="connsiteX36" fmla="*/ 612775 w 1393825"/>
              <a:gd name="connsiteY36" fmla="*/ 619125 h 2552700"/>
              <a:gd name="connsiteX37" fmla="*/ 552450 w 1393825"/>
              <a:gd name="connsiteY37" fmla="*/ 520700 h 2552700"/>
              <a:gd name="connsiteX38" fmla="*/ 107950 w 1393825"/>
              <a:gd name="connsiteY38" fmla="*/ 0 h 2552700"/>
              <a:gd name="connsiteX39" fmla="*/ 0 w 1393825"/>
              <a:gd name="connsiteY39" fmla="*/ 44450 h 2552700"/>
              <a:gd name="connsiteX40" fmla="*/ 19050 w 1393825"/>
              <a:gd name="connsiteY40" fmla="*/ 149225 h 2552700"/>
              <a:gd name="connsiteX41" fmla="*/ 457200 w 1393825"/>
              <a:gd name="connsiteY41" fmla="*/ 571500 h 2552700"/>
              <a:gd name="connsiteX42" fmla="*/ 508000 w 1393825"/>
              <a:gd name="connsiteY42" fmla="*/ 669925 h 2552700"/>
              <a:gd name="connsiteX43" fmla="*/ 533400 w 1393825"/>
              <a:gd name="connsiteY43" fmla="*/ 793750 h 2552700"/>
              <a:gd name="connsiteX44" fmla="*/ 561975 w 1393825"/>
              <a:gd name="connsiteY44" fmla="*/ 914400 h 2552700"/>
              <a:gd name="connsiteX45" fmla="*/ 549275 w 1393825"/>
              <a:gd name="connsiteY45" fmla="*/ 1095375 h 2552700"/>
              <a:gd name="connsiteX46" fmla="*/ 552450 w 1393825"/>
              <a:gd name="connsiteY46" fmla="*/ 1349375 h 2552700"/>
              <a:gd name="connsiteX47" fmla="*/ 539750 w 1393825"/>
              <a:gd name="connsiteY47" fmla="*/ 1536700 h 2552700"/>
              <a:gd name="connsiteX48" fmla="*/ 527050 w 1393825"/>
              <a:gd name="connsiteY48" fmla="*/ 1647825 h 2552700"/>
              <a:gd name="connsiteX49" fmla="*/ 476250 w 1393825"/>
              <a:gd name="connsiteY49" fmla="*/ 1755775 h 2552700"/>
              <a:gd name="connsiteX50" fmla="*/ 393700 w 1393825"/>
              <a:gd name="connsiteY50" fmla="*/ 1838325 h 2552700"/>
              <a:gd name="connsiteX51" fmla="*/ 266700 w 1393825"/>
              <a:gd name="connsiteY51" fmla="*/ 1914525 h 2552700"/>
              <a:gd name="connsiteX52" fmla="*/ 168275 w 1393825"/>
              <a:gd name="connsiteY52" fmla="*/ 2025650 h 2552700"/>
              <a:gd name="connsiteX53" fmla="*/ 133350 w 1393825"/>
              <a:gd name="connsiteY53" fmla="*/ 2111375 h 2552700"/>
              <a:gd name="connsiteX54" fmla="*/ 133350 w 1393825"/>
              <a:gd name="connsiteY54" fmla="*/ 2159000 h 2552700"/>
              <a:gd name="connsiteX55" fmla="*/ 254000 w 1393825"/>
              <a:gd name="connsiteY55" fmla="*/ 2136775 h 2552700"/>
              <a:gd name="connsiteX56" fmla="*/ 355600 w 1393825"/>
              <a:gd name="connsiteY56" fmla="*/ 2117725 h 2552700"/>
              <a:gd name="connsiteX57" fmla="*/ 377825 w 1393825"/>
              <a:gd name="connsiteY57" fmla="*/ 2184400 h 2552700"/>
              <a:gd name="connsiteX58" fmla="*/ 393700 w 1393825"/>
              <a:gd name="connsiteY58" fmla="*/ 2257425 h 2552700"/>
              <a:gd name="connsiteX59" fmla="*/ 384175 w 1393825"/>
              <a:gd name="connsiteY59" fmla="*/ 2327275 h 2552700"/>
              <a:gd name="connsiteX60" fmla="*/ 327025 w 1393825"/>
              <a:gd name="connsiteY60" fmla="*/ 2349500 h 2552700"/>
              <a:gd name="connsiteX61" fmla="*/ 260350 w 1393825"/>
              <a:gd name="connsiteY61" fmla="*/ 2349500 h 2552700"/>
              <a:gd name="connsiteX62" fmla="*/ 193675 w 1393825"/>
              <a:gd name="connsiteY62" fmla="*/ 2365375 h 2552700"/>
              <a:gd name="connsiteX63" fmla="*/ 231775 w 1393825"/>
              <a:gd name="connsiteY63" fmla="*/ 2400300 h 2552700"/>
              <a:gd name="connsiteX64" fmla="*/ 355600 w 1393825"/>
              <a:gd name="connsiteY64" fmla="*/ 2444750 h 2552700"/>
              <a:gd name="connsiteX65" fmla="*/ 384175 w 1393825"/>
              <a:gd name="connsiteY65" fmla="*/ 2463800 h 2552700"/>
              <a:gd name="connsiteX66" fmla="*/ 444500 w 1393825"/>
              <a:gd name="connsiteY66" fmla="*/ 2400300 h 2552700"/>
              <a:gd name="connsiteX67" fmla="*/ 482600 w 1393825"/>
              <a:gd name="connsiteY67" fmla="*/ 2352675 h 2552700"/>
              <a:gd name="connsiteX68" fmla="*/ 527050 w 1393825"/>
              <a:gd name="connsiteY68" fmla="*/ 2339975 h 2552700"/>
              <a:gd name="connsiteX69" fmla="*/ 542925 w 1393825"/>
              <a:gd name="connsiteY69" fmla="*/ 2266950 h 2552700"/>
              <a:gd name="connsiteX70" fmla="*/ 561975 w 1393825"/>
              <a:gd name="connsiteY70" fmla="*/ 2235200 h 2552700"/>
              <a:gd name="connsiteX71" fmla="*/ 577850 w 1393825"/>
              <a:gd name="connsiteY71" fmla="*/ 2206625 h 2552700"/>
              <a:gd name="connsiteX72" fmla="*/ 577850 w 1393825"/>
              <a:gd name="connsiteY72" fmla="*/ 2155825 h 2552700"/>
              <a:gd name="connsiteX73" fmla="*/ 635000 w 1393825"/>
              <a:gd name="connsiteY73" fmla="*/ 2209800 h 2552700"/>
              <a:gd name="connsiteX74" fmla="*/ 673100 w 1393825"/>
              <a:gd name="connsiteY74" fmla="*/ 2301875 h 2552700"/>
              <a:gd name="connsiteX75" fmla="*/ 679450 w 1393825"/>
              <a:gd name="connsiteY75" fmla="*/ 2359025 h 2552700"/>
              <a:gd name="connsiteX76" fmla="*/ 641350 w 1393825"/>
              <a:gd name="connsiteY76" fmla="*/ 2466975 h 2552700"/>
              <a:gd name="connsiteX77" fmla="*/ 644525 w 1393825"/>
              <a:gd name="connsiteY77" fmla="*/ 2533650 h 2552700"/>
              <a:gd name="connsiteX78" fmla="*/ 682625 w 1393825"/>
              <a:gd name="connsiteY78" fmla="*/ 2552700 h 2552700"/>
              <a:gd name="connsiteX79" fmla="*/ 742950 w 1393825"/>
              <a:gd name="connsiteY79" fmla="*/ 2495550 h 2552700"/>
              <a:gd name="connsiteX80" fmla="*/ 793750 w 1393825"/>
              <a:gd name="connsiteY80" fmla="*/ 2473325 h 2552700"/>
              <a:gd name="connsiteX81" fmla="*/ 847725 w 1393825"/>
              <a:gd name="connsiteY81" fmla="*/ 2454275 h 2552700"/>
              <a:gd name="connsiteX82" fmla="*/ 895350 w 1393825"/>
              <a:gd name="connsiteY82" fmla="*/ 2362200 h 2552700"/>
              <a:gd name="connsiteX83" fmla="*/ 914400 w 1393825"/>
              <a:gd name="connsiteY83" fmla="*/ 2295525 h 2552700"/>
              <a:gd name="connsiteX84" fmla="*/ 930275 w 1393825"/>
              <a:gd name="connsiteY84" fmla="*/ 2286000 h 2552700"/>
              <a:gd name="connsiteX85" fmla="*/ 1035050 w 1393825"/>
              <a:gd name="connsiteY85" fmla="*/ 2355850 h 2552700"/>
              <a:gd name="connsiteX86" fmla="*/ 1069975 w 1393825"/>
              <a:gd name="connsiteY86" fmla="*/ 2397125 h 2552700"/>
              <a:gd name="connsiteX87" fmla="*/ 1085850 w 1393825"/>
              <a:gd name="connsiteY87" fmla="*/ 2393950 h 2552700"/>
              <a:gd name="connsiteX88" fmla="*/ 1120775 w 1393825"/>
              <a:gd name="connsiteY88" fmla="*/ 2381250 h 2552700"/>
              <a:gd name="connsiteX89" fmla="*/ 1231900 w 1393825"/>
              <a:gd name="connsiteY89" fmla="*/ 2381250 h 2552700"/>
              <a:gd name="connsiteX90" fmla="*/ 1244600 w 1393825"/>
              <a:gd name="connsiteY90" fmla="*/ 2362200 h 2552700"/>
              <a:gd name="connsiteX91" fmla="*/ 1162050 w 1393825"/>
              <a:gd name="connsiteY91" fmla="*/ 2292350 h 2552700"/>
              <a:gd name="connsiteX92" fmla="*/ 1076325 w 1393825"/>
              <a:gd name="connsiteY92" fmla="*/ 2235200 h 2552700"/>
              <a:gd name="connsiteX93" fmla="*/ 1012825 w 1393825"/>
              <a:gd name="connsiteY93" fmla="*/ 2187575 h 2552700"/>
              <a:gd name="connsiteX94" fmla="*/ 939800 w 1393825"/>
              <a:gd name="connsiteY94" fmla="*/ 2130425 h 2552700"/>
              <a:gd name="connsiteX95" fmla="*/ 901700 w 1393825"/>
              <a:gd name="connsiteY95" fmla="*/ 2095500 h 2552700"/>
              <a:gd name="connsiteX96" fmla="*/ 889000 w 1393825"/>
              <a:gd name="connsiteY96" fmla="*/ 2044700 h 2552700"/>
              <a:gd name="connsiteX97" fmla="*/ 889000 w 1393825"/>
              <a:gd name="connsiteY97" fmla="*/ 2035175 h 2552700"/>
              <a:gd name="connsiteX98" fmla="*/ 971550 w 1393825"/>
              <a:gd name="connsiteY98" fmla="*/ 2028825 h 2552700"/>
              <a:gd name="connsiteX99" fmla="*/ 1114425 w 1393825"/>
              <a:gd name="connsiteY99" fmla="*/ 2035175 h 2552700"/>
              <a:gd name="connsiteX100" fmla="*/ 1171575 w 1393825"/>
              <a:gd name="connsiteY100" fmla="*/ 2063750 h 2552700"/>
              <a:gd name="connsiteX101" fmla="*/ 1216025 w 1393825"/>
              <a:gd name="connsiteY101" fmla="*/ 2095500 h 2552700"/>
              <a:gd name="connsiteX102" fmla="*/ 1317625 w 1393825"/>
              <a:gd name="connsiteY102" fmla="*/ 2127250 h 2552700"/>
              <a:gd name="connsiteX103" fmla="*/ 1390650 w 1393825"/>
              <a:gd name="connsiteY103" fmla="*/ 2143125 h 2552700"/>
              <a:gd name="connsiteX104" fmla="*/ 1393825 w 1393825"/>
              <a:gd name="connsiteY104" fmla="*/ 2098675 h 2552700"/>
              <a:gd name="connsiteX105" fmla="*/ 1343025 w 1393825"/>
              <a:gd name="connsiteY105" fmla="*/ 2028825 h 2552700"/>
              <a:gd name="connsiteX106" fmla="*/ 1298575 w 1393825"/>
              <a:gd name="connsiteY106" fmla="*/ 1968500 h 2552700"/>
              <a:gd name="connsiteX107" fmla="*/ 1247775 w 1393825"/>
              <a:gd name="connsiteY107" fmla="*/ 1936750 h 2552700"/>
              <a:gd name="connsiteX108" fmla="*/ 1171575 w 1393825"/>
              <a:gd name="connsiteY108" fmla="*/ 1917700 h 2552700"/>
              <a:gd name="connsiteX109" fmla="*/ 1098550 w 1393825"/>
              <a:gd name="connsiteY109" fmla="*/ 1914525 h 2552700"/>
              <a:gd name="connsiteX110" fmla="*/ 1060450 w 1393825"/>
              <a:gd name="connsiteY110" fmla="*/ 1892300 h 2552700"/>
              <a:gd name="connsiteX111" fmla="*/ 1038225 w 1393825"/>
              <a:gd name="connsiteY111" fmla="*/ 1851025 h 2552700"/>
              <a:gd name="connsiteX112" fmla="*/ 1047750 w 1393825"/>
              <a:gd name="connsiteY112" fmla="*/ 1752600 h 2552700"/>
              <a:gd name="connsiteX113" fmla="*/ 1038225 w 1393825"/>
              <a:gd name="connsiteY113" fmla="*/ 1727200 h 2552700"/>
              <a:gd name="connsiteX114" fmla="*/ 1028700 w 1393825"/>
              <a:gd name="connsiteY114" fmla="*/ 1692275 h 2552700"/>
              <a:gd name="connsiteX115" fmla="*/ 1012825 w 1393825"/>
              <a:gd name="connsiteY115" fmla="*/ 1616075 h 2552700"/>
              <a:gd name="connsiteX116" fmla="*/ 987425 w 1393825"/>
              <a:gd name="connsiteY116" fmla="*/ 1527175 h 2552700"/>
              <a:gd name="connsiteX117" fmla="*/ 977900 w 1393825"/>
              <a:gd name="connsiteY117" fmla="*/ 1470025 h 2552700"/>
              <a:gd name="connsiteX118" fmla="*/ 958850 w 1393825"/>
              <a:gd name="connsiteY118" fmla="*/ 1381125 h 2552700"/>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107950 w 1393825"/>
              <a:gd name="connsiteY38" fmla="*/ 29154 h 2581854"/>
              <a:gd name="connsiteX39" fmla="*/ 47625 w 1393825"/>
              <a:gd name="connsiteY39" fmla="*/ 73604 h 2581854"/>
              <a:gd name="connsiteX40" fmla="*/ 0 w 1393825"/>
              <a:gd name="connsiteY40" fmla="*/ 73604 h 2581854"/>
              <a:gd name="connsiteX41" fmla="*/ 19050 w 1393825"/>
              <a:gd name="connsiteY41" fmla="*/ 178379 h 2581854"/>
              <a:gd name="connsiteX42" fmla="*/ 457200 w 1393825"/>
              <a:gd name="connsiteY42" fmla="*/ 600654 h 2581854"/>
              <a:gd name="connsiteX43" fmla="*/ 508000 w 1393825"/>
              <a:gd name="connsiteY43" fmla="*/ 699079 h 2581854"/>
              <a:gd name="connsiteX44" fmla="*/ 533400 w 1393825"/>
              <a:gd name="connsiteY44" fmla="*/ 822904 h 2581854"/>
              <a:gd name="connsiteX45" fmla="*/ 561975 w 1393825"/>
              <a:gd name="connsiteY45" fmla="*/ 943554 h 2581854"/>
              <a:gd name="connsiteX46" fmla="*/ 549275 w 1393825"/>
              <a:gd name="connsiteY46" fmla="*/ 1124529 h 2581854"/>
              <a:gd name="connsiteX47" fmla="*/ 552450 w 1393825"/>
              <a:gd name="connsiteY47" fmla="*/ 1378529 h 2581854"/>
              <a:gd name="connsiteX48" fmla="*/ 539750 w 1393825"/>
              <a:gd name="connsiteY48" fmla="*/ 1565854 h 2581854"/>
              <a:gd name="connsiteX49" fmla="*/ 527050 w 1393825"/>
              <a:gd name="connsiteY49" fmla="*/ 1676979 h 2581854"/>
              <a:gd name="connsiteX50" fmla="*/ 476250 w 1393825"/>
              <a:gd name="connsiteY50" fmla="*/ 1784929 h 2581854"/>
              <a:gd name="connsiteX51" fmla="*/ 393700 w 1393825"/>
              <a:gd name="connsiteY51" fmla="*/ 1867479 h 2581854"/>
              <a:gd name="connsiteX52" fmla="*/ 266700 w 1393825"/>
              <a:gd name="connsiteY52" fmla="*/ 1943679 h 2581854"/>
              <a:gd name="connsiteX53" fmla="*/ 168275 w 1393825"/>
              <a:gd name="connsiteY53" fmla="*/ 2054804 h 2581854"/>
              <a:gd name="connsiteX54" fmla="*/ 133350 w 1393825"/>
              <a:gd name="connsiteY54" fmla="*/ 2140529 h 2581854"/>
              <a:gd name="connsiteX55" fmla="*/ 133350 w 1393825"/>
              <a:gd name="connsiteY55" fmla="*/ 2188154 h 2581854"/>
              <a:gd name="connsiteX56" fmla="*/ 254000 w 1393825"/>
              <a:gd name="connsiteY56" fmla="*/ 2165929 h 2581854"/>
              <a:gd name="connsiteX57" fmla="*/ 355600 w 1393825"/>
              <a:gd name="connsiteY57" fmla="*/ 2146879 h 2581854"/>
              <a:gd name="connsiteX58" fmla="*/ 377825 w 1393825"/>
              <a:gd name="connsiteY58" fmla="*/ 2213554 h 2581854"/>
              <a:gd name="connsiteX59" fmla="*/ 393700 w 1393825"/>
              <a:gd name="connsiteY59" fmla="*/ 2286579 h 2581854"/>
              <a:gd name="connsiteX60" fmla="*/ 384175 w 1393825"/>
              <a:gd name="connsiteY60" fmla="*/ 2356429 h 2581854"/>
              <a:gd name="connsiteX61" fmla="*/ 327025 w 1393825"/>
              <a:gd name="connsiteY61" fmla="*/ 2378654 h 2581854"/>
              <a:gd name="connsiteX62" fmla="*/ 260350 w 1393825"/>
              <a:gd name="connsiteY62" fmla="*/ 2378654 h 2581854"/>
              <a:gd name="connsiteX63" fmla="*/ 193675 w 1393825"/>
              <a:gd name="connsiteY63" fmla="*/ 2394529 h 2581854"/>
              <a:gd name="connsiteX64" fmla="*/ 231775 w 1393825"/>
              <a:gd name="connsiteY64" fmla="*/ 2429454 h 2581854"/>
              <a:gd name="connsiteX65" fmla="*/ 355600 w 1393825"/>
              <a:gd name="connsiteY65" fmla="*/ 2473904 h 2581854"/>
              <a:gd name="connsiteX66" fmla="*/ 384175 w 1393825"/>
              <a:gd name="connsiteY66" fmla="*/ 2492954 h 2581854"/>
              <a:gd name="connsiteX67" fmla="*/ 444500 w 1393825"/>
              <a:gd name="connsiteY67" fmla="*/ 2429454 h 2581854"/>
              <a:gd name="connsiteX68" fmla="*/ 482600 w 1393825"/>
              <a:gd name="connsiteY68" fmla="*/ 2381829 h 2581854"/>
              <a:gd name="connsiteX69" fmla="*/ 527050 w 1393825"/>
              <a:gd name="connsiteY69" fmla="*/ 2369129 h 2581854"/>
              <a:gd name="connsiteX70" fmla="*/ 542925 w 1393825"/>
              <a:gd name="connsiteY70" fmla="*/ 2296104 h 2581854"/>
              <a:gd name="connsiteX71" fmla="*/ 561975 w 1393825"/>
              <a:gd name="connsiteY71" fmla="*/ 2264354 h 2581854"/>
              <a:gd name="connsiteX72" fmla="*/ 577850 w 1393825"/>
              <a:gd name="connsiteY72" fmla="*/ 2235779 h 2581854"/>
              <a:gd name="connsiteX73" fmla="*/ 577850 w 1393825"/>
              <a:gd name="connsiteY73" fmla="*/ 2184979 h 2581854"/>
              <a:gd name="connsiteX74" fmla="*/ 635000 w 1393825"/>
              <a:gd name="connsiteY74" fmla="*/ 2238954 h 2581854"/>
              <a:gd name="connsiteX75" fmla="*/ 673100 w 1393825"/>
              <a:gd name="connsiteY75" fmla="*/ 2331029 h 2581854"/>
              <a:gd name="connsiteX76" fmla="*/ 679450 w 1393825"/>
              <a:gd name="connsiteY76" fmla="*/ 2388179 h 2581854"/>
              <a:gd name="connsiteX77" fmla="*/ 641350 w 1393825"/>
              <a:gd name="connsiteY77" fmla="*/ 2496129 h 2581854"/>
              <a:gd name="connsiteX78" fmla="*/ 644525 w 1393825"/>
              <a:gd name="connsiteY78" fmla="*/ 2562804 h 2581854"/>
              <a:gd name="connsiteX79" fmla="*/ 682625 w 1393825"/>
              <a:gd name="connsiteY79" fmla="*/ 2581854 h 2581854"/>
              <a:gd name="connsiteX80" fmla="*/ 742950 w 1393825"/>
              <a:gd name="connsiteY80" fmla="*/ 2524704 h 2581854"/>
              <a:gd name="connsiteX81" fmla="*/ 793750 w 1393825"/>
              <a:gd name="connsiteY81" fmla="*/ 2502479 h 2581854"/>
              <a:gd name="connsiteX82" fmla="*/ 847725 w 1393825"/>
              <a:gd name="connsiteY82" fmla="*/ 2483429 h 2581854"/>
              <a:gd name="connsiteX83" fmla="*/ 895350 w 1393825"/>
              <a:gd name="connsiteY83" fmla="*/ 2391354 h 2581854"/>
              <a:gd name="connsiteX84" fmla="*/ 914400 w 1393825"/>
              <a:gd name="connsiteY84" fmla="*/ 2324679 h 2581854"/>
              <a:gd name="connsiteX85" fmla="*/ 930275 w 1393825"/>
              <a:gd name="connsiteY85" fmla="*/ 2315154 h 2581854"/>
              <a:gd name="connsiteX86" fmla="*/ 1035050 w 1393825"/>
              <a:gd name="connsiteY86" fmla="*/ 2385004 h 2581854"/>
              <a:gd name="connsiteX87" fmla="*/ 1069975 w 1393825"/>
              <a:gd name="connsiteY87" fmla="*/ 2426279 h 2581854"/>
              <a:gd name="connsiteX88" fmla="*/ 1085850 w 1393825"/>
              <a:gd name="connsiteY88" fmla="*/ 2423104 h 2581854"/>
              <a:gd name="connsiteX89" fmla="*/ 1120775 w 1393825"/>
              <a:gd name="connsiteY89" fmla="*/ 2410404 h 2581854"/>
              <a:gd name="connsiteX90" fmla="*/ 1231900 w 1393825"/>
              <a:gd name="connsiteY90" fmla="*/ 2410404 h 2581854"/>
              <a:gd name="connsiteX91" fmla="*/ 1244600 w 1393825"/>
              <a:gd name="connsiteY91" fmla="*/ 2391354 h 2581854"/>
              <a:gd name="connsiteX92" fmla="*/ 1162050 w 1393825"/>
              <a:gd name="connsiteY92" fmla="*/ 2321504 h 2581854"/>
              <a:gd name="connsiteX93" fmla="*/ 1076325 w 1393825"/>
              <a:gd name="connsiteY93" fmla="*/ 2264354 h 2581854"/>
              <a:gd name="connsiteX94" fmla="*/ 1012825 w 1393825"/>
              <a:gd name="connsiteY94" fmla="*/ 2216729 h 2581854"/>
              <a:gd name="connsiteX95" fmla="*/ 939800 w 1393825"/>
              <a:gd name="connsiteY95" fmla="*/ 2159579 h 2581854"/>
              <a:gd name="connsiteX96" fmla="*/ 901700 w 1393825"/>
              <a:gd name="connsiteY96" fmla="*/ 2124654 h 2581854"/>
              <a:gd name="connsiteX97" fmla="*/ 889000 w 1393825"/>
              <a:gd name="connsiteY97" fmla="*/ 2073854 h 2581854"/>
              <a:gd name="connsiteX98" fmla="*/ 889000 w 1393825"/>
              <a:gd name="connsiteY98" fmla="*/ 2064329 h 2581854"/>
              <a:gd name="connsiteX99" fmla="*/ 971550 w 1393825"/>
              <a:gd name="connsiteY99" fmla="*/ 2057979 h 2581854"/>
              <a:gd name="connsiteX100" fmla="*/ 1114425 w 1393825"/>
              <a:gd name="connsiteY100" fmla="*/ 2064329 h 2581854"/>
              <a:gd name="connsiteX101" fmla="*/ 1171575 w 1393825"/>
              <a:gd name="connsiteY101" fmla="*/ 2092904 h 2581854"/>
              <a:gd name="connsiteX102" fmla="*/ 1216025 w 1393825"/>
              <a:gd name="connsiteY102" fmla="*/ 2124654 h 2581854"/>
              <a:gd name="connsiteX103" fmla="*/ 1317625 w 1393825"/>
              <a:gd name="connsiteY103" fmla="*/ 2156404 h 2581854"/>
              <a:gd name="connsiteX104" fmla="*/ 1390650 w 1393825"/>
              <a:gd name="connsiteY104" fmla="*/ 2172279 h 2581854"/>
              <a:gd name="connsiteX105" fmla="*/ 1393825 w 1393825"/>
              <a:gd name="connsiteY105" fmla="*/ 2127829 h 2581854"/>
              <a:gd name="connsiteX106" fmla="*/ 1343025 w 1393825"/>
              <a:gd name="connsiteY106" fmla="*/ 2057979 h 2581854"/>
              <a:gd name="connsiteX107" fmla="*/ 1298575 w 1393825"/>
              <a:gd name="connsiteY107" fmla="*/ 1997654 h 2581854"/>
              <a:gd name="connsiteX108" fmla="*/ 1247775 w 1393825"/>
              <a:gd name="connsiteY108" fmla="*/ 1965904 h 2581854"/>
              <a:gd name="connsiteX109" fmla="*/ 1171575 w 1393825"/>
              <a:gd name="connsiteY109" fmla="*/ 1946854 h 2581854"/>
              <a:gd name="connsiteX110" fmla="*/ 1098550 w 1393825"/>
              <a:gd name="connsiteY110" fmla="*/ 1943679 h 2581854"/>
              <a:gd name="connsiteX111" fmla="*/ 1060450 w 1393825"/>
              <a:gd name="connsiteY111" fmla="*/ 1921454 h 2581854"/>
              <a:gd name="connsiteX112" fmla="*/ 1038225 w 1393825"/>
              <a:gd name="connsiteY112" fmla="*/ 1880179 h 2581854"/>
              <a:gd name="connsiteX113" fmla="*/ 1047750 w 1393825"/>
              <a:gd name="connsiteY113" fmla="*/ 1781754 h 2581854"/>
              <a:gd name="connsiteX114" fmla="*/ 1038225 w 1393825"/>
              <a:gd name="connsiteY114" fmla="*/ 1756354 h 2581854"/>
              <a:gd name="connsiteX115" fmla="*/ 1028700 w 1393825"/>
              <a:gd name="connsiteY115" fmla="*/ 1721429 h 2581854"/>
              <a:gd name="connsiteX116" fmla="*/ 1012825 w 1393825"/>
              <a:gd name="connsiteY116" fmla="*/ 1645229 h 2581854"/>
              <a:gd name="connsiteX117" fmla="*/ 987425 w 1393825"/>
              <a:gd name="connsiteY117" fmla="*/ 1556329 h 2581854"/>
              <a:gd name="connsiteX118" fmla="*/ 977900 w 1393825"/>
              <a:gd name="connsiteY118" fmla="*/ 1499179 h 2581854"/>
              <a:gd name="connsiteX119" fmla="*/ 958850 w 1393825"/>
              <a:gd name="connsiteY119" fmla="*/ 1410279 h 2581854"/>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161925 w 1393825"/>
              <a:gd name="connsiteY38" fmla="*/ 70429 h 2581854"/>
              <a:gd name="connsiteX39" fmla="*/ 107950 w 1393825"/>
              <a:gd name="connsiteY39" fmla="*/ 29154 h 2581854"/>
              <a:gd name="connsiteX40" fmla="*/ 47625 w 1393825"/>
              <a:gd name="connsiteY40" fmla="*/ 73604 h 2581854"/>
              <a:gd name="connsiteX41" fmla="*/ 0 w 1393825"/>
              <a:gd name="connsiteY41" fmla="*/ 73604 h 2581854"/>
              <a:gd name="connsiteX42" fmla="*/ 19050 w 1393825"/>
              <a:gd name="connsiteY42" fmla="*/ 178379 h 2581854"/>
              <a:gd name="connsiteX43" fmla="*/ 457200 w 1393825"/>
              <a:gd name="connsiteY43" fmla="*/ 600654 h 2581854"/>
              <a:gd name="connsiteX44" fmla="*/ 508000 w 1393825"/>
              <a:gd name="connsiteY44" fmla="*/ 699079 h 2581854"/>
              <a:gd name="connsiteX45" fmla="*/ 533400 w 1393825"/>
              <a:gd name="connsiteY45" fmla="*/ 822904 h 2581854"/>
              <a:gd name="connsiteX46" fmla="*/ 561975 w 1393825"/>
              <a:gd name="connsiteY46" fmla="*/ 943554 h 2581854"/>
              <a:gd name="connsiteX47" fmla="*/ 549275 w 1393825"/>
              <a:gd name="connsiteY47" fmla="*/ 1124529 h 2581854"/>
              <a:gd name="connsiteX48" fmla="*/ 552450 w 1393825"/>
              <a:gd name="connsiteY48" fmla="*/ 1378529 h 2581854"/>
              <a:gd name="connsiteX49" fmla="*/ 539750 w 1393825"/>
              <a:gd name="connsiteY49" fmla="*/ 1565854 h 2581854"/>
              <a:gd name="connsiteX50" fmla="*/ 527050 w 1393825"/>
              <a:gd name="connsiteY50" fmla="*/ 1676979 h 2581854"/>
              <a:gd name="connsiteX51" fmla="*/ 476250 w 1393825"/>
              <a:gd name="connsiteY51" fmla="*/ 1784929 h 2581854"/>
              <a:gd name="connsiteX52" fmla="*/ 393700 w 1393825"/>
              <a:gd name="connsiteY52" fmla="*/ 1867479 h 2581854"/>
              <a:gd name="connsiteX53" fmla="*/ 266700 w 1393825"/>
              <a:gd name="connsiteY53" fmla="*/ 1943679 h 2581854"/>
              <a:gd name="connsiteX54" fmla="*/ 168275 w 1393825"/>
              <a:gd name="connsiteY54" fmla="*/ 2054804 h 2581854"/>
              <a:gd name="connsiteX55" fmla="*/ 133350 w 1393825"/>
              <a:gd name="connsiteY55" fmla="*/ 2140529 h 2581854"/>
              <a:gd name="connsiteX56" fmla="*/ 133350 w 1393825"/>
              <a:gd name="connsiteY56" fmla="*/ 2188154 h 2581854"/>
              <a:gd name="connsiteX57" fmla="*/ 254000 w 1393825"/>
              <a:gd name="connsiteY57" fmla="*/ 2165929 h 2581854"/>
              <a:gd name="connsiteX58" fmla="*/ 355600 w 1393825"/>
              <a:gd name="connsiteY58" fmla="*/ 2146879 h 2581854"/>
              <a:gd name="connsiteX59" fmla="*/ 377825 w 1393825"/>
              <a:gd name="connsiteY59" fmla="*/ 2213554 h 2581854"/>
              <a:gd name="connsiteX60" fmla="*/ 393700 w 1393825"/>
              <a:gd name="connsiteY60" fmla="*/ 2286579 h 2581854"/>
              <a:gd name="connsiteX61" fmla="*/ 384175 w 1393825"/>
              <a:gd name="connsiteY61" fmla="*/ 2356429 h 2581854"/>
              <a:gd name="connsiteX62" fmla="*/ 327025 w 1393825"/>
              <a:gd name="connsiteY62" fmla="*/ 2378654 h 2581854"/>
              <a:gd name="connsiteX63" fmla="*/ 260350 w 1393825"/>
              <a:gd name="connsiteY63" fmla="*/ 2378654 h 2581854"/>
              <a:gd name="connsiteX64" fmla="*/ 193675 w 1393825"/>
              <a:gd name="connsiteY64" fmla="*/ 2394529 h 2581854"/>
              <a:gd name="connsiteX65" fmla="*/ 231775 w 1393825"/>
              <a:gd name="connsiteY65" fmla="*/ 2429454 h 2581854"/>
              <a:gd name="connsiteX66" fmla="*/ 355600 w 1393825"/>
              <a:gd name="connsiteY66" fmla="*/ 2473904 h 2581854"/>
              <a:gd name="connsiteX67" fmla="*/ 384175 w 1393825"/>
              <a:gd name="connsiteY67" fmla="*/ 2492954 h 2581854"/>
              <a:gd name="connsiteX68" fmla="*/ 444500 w 1393825"/>
              <a:gd name="connsiteY68" fmla="*/ 2429454 h 2581854"/>
              <a:gd name="connsiteX69" fmla="*/ 482600 w 1393825"/>
              <a:gd name="connsiteY69" fmla="*/ 2381829 h 2581854"/>
              <a:gd name="connsiteX70" fmla="*/ 527050 w 1393825"/>
              <a:gd name="connsiteY70" fmla="*/ 2369129 h 2581854"/>
              <a:gd name="connsiteX71" fmla="*/ 542925 w 1393825"/>
              <a:gd name="connsiteY71" fmla="*/ 2296104 h 2581854"/>
              <a:gd name="connsiteX72" fmla="*/ 561975 w 1393825"/>
              <a:gd name="connsiteY72" fmla="*/ 2264354 h 2581854"/>
              <a:gd name="connsiteX73" fmla="*/ 577850 w 1393825"/>
              <a:gd name="connsiteY73" fmla="*/ 2235779 h 2581854"/>
              <a:gd name="connsiteX74" fmla="*/ 577850 w 1393825"/>
              <a:gd name="connsiteY74" fmla="*/ 2184979 h 2581854"/>
              <a:gd name="connsiteX75" fmla="*/ 635000 w 1393825"/>
              <a:gd name="connsiteY75" fmla="*/ 2238954 h 2581854"/>
              <a:gd name="connsiteX76" fmla="*/ 673100 w 1393825"/>
              <a:gd name="connsiteY76" fmla="*/ 2331029 h 2581854"/>
              <a:gd name="connsiteX77" fmla="*/ 679450 w 1393825"/>
              <a:gd name="connsiteY77" fmla="*/ 2388179 h 2581854"/>
              <a:gd name="connsiteX78" fmla="*/ 641350 w 1393825"/>
              <a:gd name="connsiteY78" fmla="*/ 2496129 h 2581854"/>
              <a:gd name="connsiteX79" fmla="*/ 644525 w 1393825"/>
              <a:gd name="connsiteY79" fmla="*/ 2562804 h 2581854"/>
              <a:gd name="connsiteX80" fmla="*/ 682625 w 1393825"/>
              <a:gd name="connsiteY80" fmla="*/ 2581854 h 2581854"/>
              <a:gd name="connsiteX81" fmla="*/ 742950 w 1393825"/>
              <a:gd name="connsiteY81" fmla="*/ 2524704 h 2581854"/>
              <a:gd name="connsiteX82" fmla="*/ 793750 w 1393825"/>
              <a:gd name="connsiteY82" fmla="*/ 2502479 h 2581854"/>
              <a:gd name="connsiteX83" fmla="*/ 847725 w 1393825"/>
              <a:gd name="connsiteY83" fmla="*/ 2483429 h 2581854"/>
              <a:gd name="connsiteX84" fmla="*/ 895350 w 1393825"/>
              <a:gd name="connsiteY84" fmla="*/ 2391354 h 2581854"/>
              <a:gd name="connsiteX85" fmla="*/ 914400 w 1393825"/>
              <a:gd name="connsiteY85" fmla="*/ 2324679 h 2581854"/>
              <a:gd name="connsiteX86" fmla="*/ 930275 w 1393825"/>
              <a:gd name="connsiteY86" fmla="*/ 2315154 h 2581854"/>
              <a:gd name="connsiteX87" fmla="*/ 1035050 w 1393825"/>
              <a:gd name="connsiteY87" fmla="*/ 2385004 h 2581854"/>
              <a:gd name="connsiteX88" fmla="*/ 1069975 w 1393825"/>
              <a:gd name="connsiteY88" fmla="*/ 2426279 h 2581854"/>
              <a:gd name="connsiteX89" fmla="*/ 1085850 w 1393825"/>
              <a:gd name="connsiteY89" fmla="*/ 2423104 h 2581854"/>
              <a:gd name="connsiteX90" fmla="*/ 1120775 w 1393825"/>
              <a:gd name="connsiteY90" fmla="*/ 2410404 h 2581854"/>
              <a:gd name="connsiteX91" fmla="*/ 1231900 w 1393825"/>
              <a:gd name="connsiteY91" fmla="*/ 2410404 h 2581854"/>
              <a:gd name="connsiteX92" fmla="*/ 1244600 w 1393825"/>
              <a:gd name="connsiteY92" fmla="*/ 2391354 h 2581854"/>
              <a:gd name="connsiteX93" fmla="*/ 1162050 w 1393825"/>
              <a:gd name="connsiteY93" fmla="*/ 2321504 h 2581854"/>
              <a:gd name="connsiteX94" fmla="*/ 1076325 w 1393825"/>
              <a:gd name="connsiteY94" fmla="*/ 2264354 h 2581854"/>
              <a:gd name="connsiteX95" fmla="*/ 1012825 w 1393825"/>
              <a:gd name="connsiteY95" fmla="*/ 2216729 h 2581854"/>
              <a:gd name="connsiteX96" fmla="*/ 939800 w 1393825"/>
              <a:gd name="connsiteY96" fmla="*/ 2159579 h 2581854"/>
              <a:gd name="connsiteX97" fmla="*/ 901700 w 1393825"/>
              <a:gd name="connsiteY97" fmla="*/ 2124654 h 2581854"/>
              <a:gd name="connsiteX98" fmla="*/ 889000 w 1393825"/>
              <a:gd name="connsiteY98" fmla="*/ 2073854 h 2581854"/>
              <a:gd name="connsiteX99" fmla="*/ 889000 w 1393825"/>
              <a:gd name="connsiteY99" fmla="*/ 2064329 h 2581854"/>
              <a:gd name="connsiteX100" fmla="*/ 971550 w 1393825"/>
              <a:gd name="connsiteY100" fmla="*/ 2057979 h 2581854"/>
              <a:gd name="connsiteX101" fmla="*/ 1114425 w 1393825"/>
              <a:gd name="connsiteY101" fmla="*/ 2064329 h 2581854"/>
              <a:gd name="connsiteX102" fmla="*/ 1171575 w 1393825"/>
              <a:gd name="connsiteY102" fmla="*/ 2092904 h 2581854"/>
              <a:gd name="connsiteX103" fmla="*/ 1216025 w 1393825"/>
              <a:gd name="connsiteY103" fmla="*/ 2124654 h 2581854"/>
              <a:gd name="connsiteX104" fmla="*/ 1317625 w 1393825"/>
              <a:gd name="connsiteY104" fmla="*/ 2156404 h 2581854"/>
              <a:gd name="connsiteX105" fmla="*/ 1390650 w 1393825"/>
              <a:gd name="connsiteY105" fmla="*/ 2172279 h 2581854"/>
              <a:gd name="connsiteX106" fmla="*/ 1393825 w 1393825"/>
              <a:gd name="connsiteY106" fmla="*/ 2127829 h 2581854"/>
              <a:gd name="connsiteX107" fmla="*/ 1343025 w 1393825"/>
              <a:gd name="connsiteY107" fmla="*/ 2057979 h 2581854"/>
              <a:gd name="connsiteX108" fmla="*/ 1298575 w 1393825"/>
              <a:gd name="connsiteY108" fmla="*/ 1997654 h 2581854"/>
              <a:gd name="connsiteX109" fmla="*/ 1247775 w 1393825"/>
              <a:gd name="connsiteY109" fmla="*/ 1965904 h 2581854"/>
              <a:gd name="connsiteX110" fmla="*/ 1171575 w 1393825"/>
              <a:gd name="connsiteY110" fmla="*/ 1946854 h 2581854"/>
              <a:gd name="connsiteX111" fmla="*/ 1098550 w 1393825"/>
              <a:gd name="connsiteY111" fmla="*/ 1943679 h 2581854"/>
              <a:gd name="connsiteX112" fmla="*/ 1060450 w 1393825"/>
              <a:gd name="connsiteY112" fmla="*/ 1921454 h 2581854"/>
              <a:gd name="connsiteX113" fmla="*/ 1038225 w 1393825"/>
              <a:gd name="connsiteY113" fmla="*/ 1880179 h 2581854"/>
              <a:gd name="connsiteX114" fmla="*/ 1047750 w 1393825"/>
              <a:gd name="connsiteY114" fmla="*/ 1781754 h 2581854"/>
              <a:gd name="connsiteX115" fmla="*/ 1038225 w 1393825"/>
              <a:gd name="connsiteY115" fmla="*/ 1756354 h 2581854"/>
              <a:gd name="connsiteX116" fmla="*/ 1028700 w 1393825"/>
              <a:gd name="connsiteY116" fmla="*/ 1721429 h 2581854"/>
              <a:gd name="connsiteX117" fmla="*/ 1012825 w 1393825"/>
              <a:gd name="connsiteY117" fmla="*/ 1645229 h 2581854"/>
              <a:gd name="connsiteX118" fmla="*/ 987425 w 1393825"/>
              <a:gd name="connsiteY118" fmla="*/ 1556329 h 2581854"/>
              <a:gd name="connsiteX119" fmla="*/ 977900 w 1393825"/>
              <a:gd name="connsiteY119" fmla="*/ 1499179 h 2581854"/>
              <a:gd name="connsiteX120" fmla="*/ 958850 w 1393825"/>
              <a:gd name="connsiteY120" fmla="*/ 1410279 h 2581854"/>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247650 w 1393825"/>
              <a:gd name="connsiteY38" fmla="*/ 152979 h 2581854"/>
              <a:gd name="connsiteX39" fmla="*/ 161925 w 1393825"/>
              <a:gd name="connsiteY39" fmla="*/ 70429 h 2581854"/>
              <a:gd name="connsiteX40" fmla="*/ 107950 w 1393825"/>
              <a:gd name="connsiteY40" fmla="*/ 29154 h 2581854"/>
              <a:gd name="connsiteX41" fmla="*/ 47625 w 1393825"/>
              <a:gd name="connsiteY41" fmla="*/ 73604 h 2581854"/>
              <a:gd name="connsiteX42" fmla="*/ 0 w 1393825"/>
              <a:gd name="connsiteY42" fmla="*/ 73604 h 2581854"/>
              <a:gd name="connsiteX43" fmla="*/ 19050 w 1393825"/>
              <a:gd name="connsiteY43" fmla="*/ 178379 h 2581854"/>
              <a:gd name="connsiteX44" fmla="*/ 457200 w 1393825"/>
              <a:gd name="connsiteY44" fmla="*/ 600654 h 2581854"/>
              <a:gd name="connsiteX45" fmla="*/ 508000 w 1393825"/>
              <a:gd name="connsiteY45" fmla="*/ 699079 h 2581854"/>
              <a:gd name="connsiteX46" fmla="*/ 533400 w 1393825"/>
              <a:gd name="connsiteY46" fmla="*/ 822904 h 2581854"/>
              <a:gd name="connsiteX47" fmla="*/ 561975 w 1393825"/>
              <a:gd name="connsiteY47" fmla="*/ 943554 h 2581854"/>
              <a:gd name="connsiteX48" fmla="*/ 549275 w 1393825"/>
              <a:gd name="connsiteY48" fmla="*/ 1124529 h 2581854"/>
              <a:gd name="connsiteX49" fmla="*/ 552450 w 1393825"/>
              <a:gd name="connsiteY49" fmla="*/ 1378529 h 2581854"/>
              <a:gd name="connsiteX50" fmla="*/ 539750 w 1393825"/>
              <a:gd name="connsiteY50" fmla="*/ 1565854 h 2581854"/>
              <a:gd name="connsiteX51" fmla="*/ 527050 w 1393825"/>
              <a:gd name="connsiteY51" fmla="*/ 1676979 h 2581854"/>
              <a:gd name="connsiteX52" fmla="*/ 476250 w 1393825"/>
              <a:gd name="connsiteY52" fmla="*/ 1784929 h 2581854"/>
              <a:gd name="connsiteX53" fmla="*/ 393700 w 1393825"/>
              <a:gd name="connsiteY53" fmla="*/ 1867479 h 2581854"/>
              <a:gd name="connsiteX54" fmla="*/ 266700 w 1393825"/>
              <a:gd name="connsiteY54" fmla="*/ 1943679 h 2581854"/>
              <a:gd name="connsiteX55" fmla="*/ 168275 w 1393825"/>
              <a:gd name="connsiteY55" fmla="*/ 2054804 h 2581854"/>
              <a:gd name="connsiteX56" fmla="*/ 133350 w 1393825"/>
              <a:gd name="connsiteY56" fmla="*/ 2140529 h 2581854"/>
              <a:gd name="connsiteX57" fmla="*/ 133350 w 1393825"/>
              <a:gd name="connsiteY57" fmla="*/ 2188154 h 2581854"/>
              <a:gd name="connsiteX58" fmla="*/ 254000 w 1393825"/>
              <a:gd name="connsiteY58" fmla="*/ 2165929 h 2581854"/>
              <a:gd name="connsiteX59" fmla="*/ 355600 w 1393825"/>
              <a:gd name="connsiteY59" fmla="*/ 2146879 h 2581854"/>
              <a:gd name="connsiteX60" fmla="*/ 377825 w 1393825"/>
              <a:gd name="connsiteY60" fmla="*/ 2213554 h 2581854"/>
              <a:gd name="connsiteX61" fmla="*/ 393700 w 1393825"/>
              <a:gd name="connsiteY61" fmla="*/ 2286579 h 2581854"/>
              <a:gd name="connsiteX62" fmla="*/ 384175 w 1393825"/>
              <a:gd name="connsiteY62" fmla="*/ 2356429 h 2581854"/>
              <a:gd name="connsiteX63" fmla="*/ 327025 w 1393825"/>
              <a:gd name="connsiteY63" fmla="*/ 2378654 h 2581854"/>
              <a:gd name="connsiteX64" fmla="*/ 260350 w 1393825"/>
              <a:gd name="connsiteY64" fmla="*/ 2378654 h 2581854"/>
              <a:gd name="connsiteX65" fmla="*/ 193675 w 1393825"/>
              <a:gd name="connsiteY65" fmla="*/ 2394529 h 2581854"/>
              <a:gd name="connsiteX66" fmla="*/ 231775 w 1393825"/>
              <a:gd name="connsiteY66" fmla="*/ 2429454 h 2581854"/>
              <a:gd name="connsiteX67" fmla="*/ 355600 w 1393825"/>
              <a:gd name="connsiteY67" fmla="*/ 2473904 h 2581854"/>
              <a:gd name="connsiteX68" fmla="*/ 384175 w 1393825"/>
              <a:gd name="connsiteY68" fmla="*/ 2492954 h 2581854"/>
              <a:gd name="connsiteX69" fmla="*/ 444500 w 1393825"/>
              <a:gd name="connsiteY69" fmla="*/ 2429454 h 2581854"/>
              <a:gd name="connsiteX70" fmla="*/ 482600 w 1393825"/>
              <a:gd name="connsiteY70" fmla="*/ 2381829 h 2581854"/>
              <a:gd name="connsiteX71" fmla="*/ 527050 w 1393825"/>
              <a:gd name="connsiteY71" fmla="*/ 2369129 h 2581854"/>
              <a:gd name="connsiteX72" fmla="*/ 542925 w 1393825"/>
              <a:gd name="connsiteY72" fmla="*/ 2296104 h 2581854"/>
              <a:gd name="connsiteX73" fmla="*/ 561975 w 1393825"/>
              <a:gd name="connsiteY73" fmla="*/ 2264354 h 2581854"/>
              <a:gd name="connsiteX74" fmla="*/ 577850 w 1393825"/>
              <a:gd name="connsiteY74" fmla="*/ 2235779 h 2581854"/>
              <a:gd name="connsiteX75" fmla="*/ 577850 w 1393825"/>
              <a:gd name="connsiteY75" fmla="*/ 2184979 h 2581854"/>
              <a:gd name="connsiteX76" fmla="*/ 635000 w 1393825"/>
              <a:gd name="connsiteY76" fmla="*/ 2238954 h 2581854"/>
              <a:gd name="connsiteX77" fmla="*/ 673100 w 1393825"/>
              <a:gd name="connsiteY77" fmla="*/ 2331029 h 2581854"/>
              <a:gd name="connsiteX78" fmla="*/ 679450 w 1393825"/>
              <a:gd name="connsiteY78" fmla="*/ 2388179 h 2581854"/>
              <a:gd name="connsiteX79" fmla="*/ 641350 w 1393825"/>
              <a:gd name="connsiteY79" fmla="*/ 2496129 h 2581854"/>
              <a:gd name="connsiteX80" fmla="*/ 644525 w 1393825"/>
              <a:gd name="connsiteY80" fmla="*/ 2562804 h 2581854"/>
              <a:gd name="connsiteX81" fmla="*/ 682625 w 1393825"/>
              <a:gd name="connsiteY81" fmla="*/ 2581854 h 2581854"/>
              <a:gd name="connsiteX82" fmla="*/ 742950 w 1393825"/>
              <a:gd name="connsiteY82" fmla="*/ 2524704 h 2581854"/>
              <a:gd name="connsiteX83" fmla="*/ 793750 w 1393825"/>
              <a:gd name="connsiteY83" fmla="*/ 2502479 h 2581854"/>
              <a:gd name="connsiteX84" fmla="*/ 847725 w 1393825"/>
              <a:gd name="connsiteY84" fmla="*/ 2483429 h 2581854"/>
              <a:gd name="connsiteX85" fmla="*/ 895350 w 1393825"/>
              <a:gd name="connsiteY85" fmla="*/ 2391354 h 2581854"/>
              <a:gd name="connsiteX86" fmla="*/ 914400 w 1393825"/>
              <a:gd name="connsiteY86" fmla="*/ 2324679 h 2581854"/>
              <a:gd name="connsiteX87" fmla="*/ 930275 w 1393825"/>
              <a:gd name="connsiteY87" fmla="*/ 2315154 h 2581854"/>
              <a:gd name="connsiteX88" fmla="*/ 1035050 w 1393825"/>
              <a:gd name="connsiteY88" fmla="*/ 2385004 h 2581854"/>
              <a:gd name="connsiteX89" fmla="*/ 1069975 w 1393825"/>
              <a:gd name="connsiteY89" fmla="*/ 2426279 h 2581854"/>
              <a:gd name="connsiteX90" fmla="*/ 1085850 w 1393825"/>
              <a:gd name="connsiteY90" fmla="*/ 2423104 h 2581854"/>
              <a:gd name="connsiteX91" fmla="*/ 1120775 w 1393825"/>
              <a:gd name="connsiteY91" fmla="*/ 2410404 h 2581854"/>
              <a:gd name="connsiteX92" fmla="*/ 1231900 w 1393825"/>
              <a:gd name="connsiteY92" fmla="*/ 2410404 h 2581854"/>
              <a:gd name="connsiteX93" fmla="*/ 1244600 w 1393825"/>
              <a:gd name="connsiteY93" fmla="*/ 2391354 h 2581854"/>
              <a:gd name="connsiteX94" fmla="*/ 1162050 w 1393825"/>
              <a:gd name="connsiteY94" fmla="*/ 2321504 h 2581854"/>
              <a:gd name="connsiteX95" fmla="*/ 1076325 w 1393825"/>
              <a:gd name="connsiteY95" fmla="*/ 2264354 h 2581854"/>
              <a:gd name="connsiteX96" fmla="*/ 1012825 w 1393825"/>
              <a:gd name="connsiteY96" fmla="*/ 2216729 h 2581854"/>
              <a:gd name="connsiteX97" fmla="*/ 939800 w 1393825"/>
              <a:gd name="connsiteY97" fmla="*/ 2159579 h 2581854"/>
              <a:gd name="connsiteX98" fmla="*/ 901700 w 1393825"/>
              <a:gd name="connsiteY98" fmla="*/ 2124654 h 2581854"/>
              <a:gd name="connsiteX99" fmla="*/ 889000 w 1393825"/>
              <a:gd name="connsiteY99" fmla="*/ 2073854 h 2581854"/>
              <a:gd name="connsiteX100" fmla="*/ 889000 w 1393825"/>
              <a:gd name="connsiteY100" fmla="*/ 2064329 h 2581854"/>
              <a:gd name="connsiteX101" fmla="*/ 971550 w 1393825"/>
              <a:gd name="connsiteY101" fmla="*/ 2057979 h 2581854"/>
              <a:gd name="connsiteX102" fmla="*/ 1114425 w 1393825"/>
              <a:gd name="connsiteY102" fmla="*/ 2064329 h 2581854"/>
              <a:gd name="connsiteX103" fmla="*/ 1171575 w 1393825"/>
              <a:gd name="connsiteY103" fmla="*/ 2092904 h 2581854"/>
              <a:gd name="connsiteX104" fmla="*/ 1216025 w 1393825"/>
              <a:gd name="connsiteY104" fmla="*/ 2124654 h 2581854"/>
              <a:gd name="connsiteX105" fmla="*/ 1317625 w 1393825"/>
              <a:gd name="connsiteY105" fmla="*/ 2156404 h 2581854"/>
              <a:gd name="connsiteX106" fmla="*/ 1390650 w 1393825"/>
              <a:gd name="connsiteY106" fmla="*/ 2172279 h 2581854"/>
              <a:gd name="connsiteX107" fmla="*/ 1393825 w 1393825"/>
              <a:gd name="connsiteY107" fmla="*/ 2127829 h 2581854"/>
              <a:gd name="connsiteX108" fmla="*/ 1343025 w 1393825"/>
              <a:gd name="connsiteY108" fmla="*/ 2057979 h 2581854"/>
              <a:gd name="connsiteX109" fmla="*/ 1298575 w 1393825"/>
              <a:gd name="connsiteY109" fmla="*/ 1997654 h 2581854"/>
              <a:gd name="connsiteX110" fmla="*/ 1247775 w 1393825"/>
              <a:gd name="connsiteY110" fmla="*/ 1965904 h 2581854"/>
              <a:gd name="connsiteX111" fmla="*/ 1171575 w 1393825"/>
              <a:gd name="connsiteY111" fmla="*/ 1946854 h 2581854"/>
              <a:gd name="connsiteX112" fmla="*/ 1098550 w 1393825"/>
              <a:gd name="connsiteY112" fmla="*/ 1943679 h 2581854"/>
              <a:gd name="connsiteX113" fmla="*/ 1060450 w 1393825"/>
              <a:gd name="connsiteY113" fmla="*/ 1921454 h 2581854"/>
              <a:gd name="connsiteX114" fmla="*/ 1038225 w 1393825"/>
              <a:gd name="connsiteY114" fmla="*/ 1880179 h 2581854"/>
              <a:gd name="connsiteX115" fmla="*/ 1047750 w 1393825"/>
              <a:gd name="connsiteY115" fmla="*/ 1781754 h 2581854"/>
              <a:gd name="connsiteX116" fmla="*/ 1038225 w 1393825"/>
              <a:gd name="connsiteY116" fmla="*/ 1756354 h 2581854"/>
              <a:gd name="connsiteX117" fmla="*/ 1028700 w 1393825"/>
              <a:gd name="connsiteY117" fmla="*/ 1721429 h 2581854"/>
              <a:gd name="connsiteX118" fmla="*/ 1012825 w 1393825"/>
              <a:gd name="connsiteY118" fmla="*/ 1645229 h 2581854"/>
              <a:gd name="connsiteX119" fmla="*/ 987425 w 1393825"/>
              <a:gd name="connsiteY119" fmla="*/ 1556329 h 2581854"/>
              <a:gd name="connsiteX120" fmla="*/ 977900 w 1393825"/>
              <a:gd name="connsiteY120" fmla="*/ 1499179 h 2581854"/>
              <a:gd name="connsiteX121" fmla="*/ 958850 w 1393825"/>
              <a:gd name="connsiteY121" fmla="*/ 1410279 h 2581854"/>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339725 w 1393825"/>
              <a:gd name="connsiteY38" fmla="*/ 238704 h 2581854"/>
              <a:gd name="connsiteX39" fmla="*/ 247650 w 1393825"/>
              <a:gd name="connsiteY39" fmla="*/ 152979 h 2581854"/>
              <a:gd name="connsiteX40" fmla="*/ 161925 w 1393825"/>
              <a:gd name="connsiteY40" fmla="*/ 70429 h 2581854"/>
              <a:gd name="connsiteX41" fmla="*/ 107950 w 1393825"/>
              <a:gd name="connsiteY41" fmla="*/ 29154 h 2581854"/>
              <a:gd name="connsiteX42" fmla="*/ 47625 w 1393825"/>
              <a:gd name="connsiteY42" fmla="*/ 73604 h 2581854"/>
              <a:gd name="connsiteX43" fmla="*/ 0 w 1393825"/>
              <a:gd name="connsiteY43" fmla="*/ 73604 h 2581854"/>
              <a:gd name="connsiteX44" fmla="*/ 19050 w 1393825"/>
              <a:gd name="connsiteY44" fmla="*/ 178379 h 2581854"/>
              <a:gd name="connsiteX45" fmla="*/ 457200 w 1393825"/>
              <a:gd name="connsiteY45" fmla="*/ 600654 h 2581854"/>
              <a:gd name="connsiteX46" fmla="*/ 508000 w 1393825"/>
              <a:gd name="connsiteY46" fmla="*/ 699079 h 2581854"/>
              <a:gd name="connsiteX47" fmla="*/ 533400 w 1393825"/>
              <a:gd name="connsiteY47" fmla="*/ 822904 h 2581854"/>
              <a:gd name="connsiteX48" fmla="*/ 561975 w 1393825"/>
              <a:gd name="connsiteY48" fmla="*/ 943554 h 2581854"/>
              <a:gd name="connsiteX49" fmla="*/ 549275 w 1393825"/>
              <a:gd name="connsiteY49" fmla="*/ 1124529 h 2581854"/>
              <a:gd name="connsiteX50" fmla="*/ 552450 w 1393825"/>
              <a:gd name="connsiteY50" fmla="*/ 1378529 h 2581854"/>
              <a:gd name="connsiteX51" fmla="*/ 539750 w 1393825"/>
              <a:gd name="connsiteY51" fmla="*/ 1565854 h 2581854"/>
              <a:gd name="connsiteX52" fmla="*/ 527050 w 1393825"/>
              <a:gd name="connsiteY52" fmla="*/ 1676979 h 2581854"/>
              <a:gd name="connsiteX53" fmla="*/ 476250 w 1393825"/>
              <a:gd name="connsiteY53" fmla="*/ 1784929 h 2581854"/>
              <a:gd name="connsiteX54" fmla="*/ 393700 w 1393825"/>
              <a:gd name="connsiteY54" fmla="*/ 1867479 h 2581854"/>
              <a:gd name="connsiteX55" fmla="*/ 266700 w 1393825"/>
              <a:gd name="connsiteY55" fmla="*/ 1943679 h 2581854"/>
              <a:gd name="connsiteX56" fmla="*/ 168275 w 1393825"/>
              <a:gd name="connsiteY56" fmla="*/ 2054804 h 2581854"/>
              <a:gd name="connsiteX57" fmla="*/ 133350 w 1393825"/>
              <a:gd name="connsiteY57" fmla="*/ 2140529 h 2581854"/>
              <a:gd name="connsiteX58" fmla="*/ 133350 w 1393825"/>
              <a:gd name="connsiteY58" fmla="*/ 2188154 h 2581854"/>
              <a:gd name="connsiteX59" fmla="*/ 254000 w 1393825"/>
              <a:gd name="connsiteY59" fmla="*/ 2165929 h 2581854"/>
              <a:gd name="connsiteX60" fmla="*/ 355600 w 1393825"/>
              <a:gd name="connsiteY60" fmla="*/ 2146879 h 2581854"/>
              <a:gd name="connsiteX61" fmla="*/ 377825 w 1393825"/>
              <a:gd name="connsiteY61" fmla="*/ 2213554 h 2581854"/>
              <a:gd name="connsiteX62" fmla="*/ 393700 w 1393825"/>
              <a:gd name="connsiteY62" fmla="*/ 2286579 h 2581854"/>
              <a:gd name="connsiteX63" fmla="*/ 384175 w 1393825"/>
              <a:gd name="connsiteY63" fmla="*/ 2356429 h 2581854"/>
              <a:gd name="connsiteX64" fmla="*/ 327025 w 1393825"/>
              <a:gd name="connsiteY64" fmla="*/ 2378654 h 2581854"/>
              <a:gd name="connsiteX65" fmla="*/ 260350 w 1393825"/>
              <a:gd name="connsiteY65" fmla="*/ 2378654 h 2581854"/>
              <a:gd name="connsiteX66" fmla="*/ 193675 w 1393825"/>
              <a:gd name="connsiteY66" fmla="*/ 2394529 h 2581854"/>
              <a:gd name="connsiteX67" fmla="*/ 231775 w 1393825"/>
              <a:gd name="connsiteY67" fmla="*/ 2429454 h 2581854"/>
              <a:gd name="connsiteX68" fmla="*/ 355600 w 1393825"/>
              <a:gd name="connsiteY68" fmla="*/ 2473904 h 2581854"/>
              <a:gd name="connsiteX69" fmla="*/ 384175 w 1393825"/>
              <a:gd name="connsiteY69" fmla="*/ 2492954 h 2581854"/>
              <a:gd name="connsiteX70" fmla="*/ 444500 w 1393825"/>
              <a:gd name="connsiteY70" fmla="*/ 2429454 h 2581854"/>
              <a:gd name="connsiteX71" fmla="*/ 482600 w 1393825"/>
              <a:gd name="connsiteY71" fmla="*/ 2381829 h 2581854"/>
              <a:gd name="connsiteX72" fmla="*/ 527050 w 1393825"/>
              <a:gd name="connsiteY72" fmla="*/ 2369129 h 2581854"/>
              <a:gd name="connsiteX73" fmla="*/ 542925 w 1393825"/>
              <a:gd name="connsiteY73" fmla="*/ 2296104 h 2581854"/>
              <a:gd name="connsiteX74" fmla="*/ 561975 w 1393825"/>
              <a:gd name="connsiteY74" fmla="*/ 2264354 h 2581854"/>
              <a:gd name="connsiteX75" fmla="*/ 577850 w 1393825"/>
              <a:gd name="connsiteY75" fmla="*/ 2235779 h 2581854"/>
              <a:gd name="connsiteX76" fmla="*/ 577850 w 1393825"/>
              <a:gd name="connsiteY76" fmla="*/ 2184979 h 2581854"/>
              <a:gd name="connsiteX77" fmla="*/ 635000 w 1393825"/>
              <a:gd name="connsiteY77" fmla="*/ 2238954 h 2581854"/>
              <a:gd name="connsiteX78" fmla="*/ 673100 w 1393825"/>
              <a:gd name="connsiteY78" fmla="*/ 2331029 h 2581854"/>
              <a:gd name="connsiteX79" fmla="*/ 679450 w 1393825"/>
              <a:gd name="connsiteY79" fmla="*/ 2388179 h 2581854"/>
              <a:gd name="connsiteX80" fmla="*/ 641350 w 1393825"/>
              <a:gd name="connsiteY80" fmla="*/ 2496129 h 2581854"/>
              <a:gd name="connsiteX81" fmla="*/ 644525 w 1393825"/>
              <a:gd name="connsiteY81" fmla="*/ 2562804 h 2581854"/>
              <a:gd name="connsiteX82" fmla="*/ 682625 w 1393825"/>
              <a:gd name="connsiteY82" fmla="*/ 2581854 h 2581854"/>
              <a:gd name="connsiteX83" fmla="*/ 742950 w 1393825"/>
              <a:gd name="connsiteY83" fmla="*/ 2524704 h 2581854"/>
              <a:gd name="connsiteX84" fmla="*/ 793750 w 1393825"/>
              <a:gd name="connsiteY84" fmla="*/ 2502479 h 2581854"/>
              <a:gd name="connsiteX85" fmla="*/ 847725 w 1393825"/>
              <a:gd name="connsiteY85" fmla="*/ 2483429 h 2581854"/>
              <a:gd name="connsiteX86" fmla="*/ 895350 w 1393825"/>
              <a:gd name="connsiteY86" fmla="*/ 2391354 h 2581854"/>
              <a:gd name="connsiteX87" fmla="*/ 914400 w 1393825"/>
              <a:gd name="connsiteY87" fmla="*/ 2324679 h 2581854"/>
              <a:gd name="connsiteX88" fmla="*/ 930275 w 1393825"/>
              <a:gd name="connsiteY88" fmla="*/ 2315154 h 2581854"/>
              <a:gd name="connsiteX89" fmla="*/ 1035050 w 1393825"/>
              <a:gd name="connsiteY89" fmla="*/ 2385004 h 2581854"/>
              <a:gd name="connsiteX90" fmla="*/ 1069975 w 1393825"/>
              <a:gd name="connsiteY90" fmla="*/ 2426279 h 2581854"/>
              <a:gd name="connsiteX91" fmla="*/ 1085850 w 1393825"/>
              <a:gd name="connsiteY91" fmla="*/ 2423104 h 2581854"/>
              <a:gd name="connsiteX92" fmla="*/ 1120775 w 1393825"/>
              <a:gd name="connsiteY92" fmla="*/ 2410404 h 2581854"/>
              <a:gd name="connsiteX93" fmla="*/ 1231900 w 1393825"/>
              <a:gd name="connsiteY93" fmla="*/ 2410404 h 2581854"/>
              <a:gd name="connsiteX94" fmla="*/ 1244600 w 1393825"/>
              <a:gd name="connsiteY94" fmla="*/ 2391354 h 2581854"/>
              <a:gd name="connsiteX95" fmla="*/ 1162050 w 1393825"/>
              <a:gd name="connsiteY95" fmla="*/ 2321504 h 2581854"/>
              <a:gd name="connsiteX96" fmla="*/ 1076325 w 1393825"/>
              <a:gd name="connsiteY96" fmla="*/ 2264354 h 2581854"/>
              <a:gd name="connsiteX97" fmla="*/ 1012825 w 1393825"/>
              <a:gd name="connsiteY97" fmla="*/ 2216729 h 2581854"/>
              <a:gd name="connsiteX98" fmla="*/ 939800 w 1393825"/>
              <a:gd name="connsiteY98" fmla="*/ 2159579 h 2581854"/>
              <a:gd name="connsiteX99" fmla="*/ 901700 w 1393825"/>
              <a:gd name="connsiteY99" fmla="*/ 2124654 h 2581854"/>
              <a:gd name="connsiteX100" fmla="*/ 889000 w 1393825"/>
              <a:gd name="connsiteY100" fmla="*/ 2073854 h 2581854"/>
              <a:gd name="connsiteX101" fmla="*/ 889000 w 1393825"/>
              <a:gd name="connsiteY101" fmla="*/ 2064329 h 2581854"/>
              <a:gd name="connsiteX102" fmla="*/ 971550 w 1393825"/>
              <a:gd name="connsiteY102" fmla="*/ 2057979 h 2581854"/>
              <a:gd name="connsiteX103" fmla="*/ 1114425 w 1393825"/>
              <a:gd name="connsiteY103" fmla="*/ 2064329 h 2581854"/>
              <a:gd name="connsiteX104" fmla="*/ 1171575 w 1393825"/>
              <a:gd name="connsiteY104" fmla="*/ 2092904 h 2581854"/>
              <a:gd name="connsiteX105" fmla="*/ 1216025 w 1393825"/>
              <a:gd name="connsiteY105" fmla="*/ 2124654 h 2581854"/>
              <a:gd name="connsiteX106" fmla="*/ 1317625 w 1393825"/>
              <a:gd name="connsiteY106" fmla="*/ 2156404 h 2581854"/>
              <a:gd name="connsiteX107" fmla="*/ 1390650 w 1393825"/>
              <a:gd name="connsiteY107" fmla="*/ 2172279 h 2581854"/>
              <a:gd name="connsiteX108" fmla="*/ 1393825 w 1393825"/>
              <a:gd name="connsiteY108" fmla="*/ 2127829 h 2581854"/>
              <a:gd name="connsiteX109" fmla="*/ 1343025 w 1393825"/>
              <a:gd name="connsiteY109" fmla="*/ 2057979 h 2581854"/>
              <a:gd name="connsiteX110" fmla="*/ 1298575 w 1393825"/>
              <a:gd name="connsiteY110" fmla="*/ 1997654 h 2581854"/>
              <a:gd name="connsiteX111" fmla="*/ 1247775 w 1393825"/>
              <a:gd name="connsiteY111" fmla="*/ 1965904 h 2581854"/>
              <a:gd name="connsiteX112" fmla="*/ 1171575 w 1393825"/>
              <a:gd name="connsiteY112" fmla="*/ 1946854 h 2581854"/>
              <a:gd name="connsiteX113" fmla="*/ 1098550 w 1393825"/>
              <a:gd name="connsiteY113" fmla="*/ 1943679 h 2581854"/>
              <a:gd name="connsiteX114" fmla="*/ 1060450 w 1393825"/>
              <a:gd name="connsiteY114" fmla="*/ 1921454 h 2581854"/>
              <a:gd name="connsiteX115" fmla="*/ 1038225 w 1393825"/>
              <a:gd name="connsiteY115" fmla="*/ 1880179 h 2581854"/>
              <a:gd name="connsiteX116" fmla="*/ 1047750 w 1393825"/>
              <a:gd name="connsiteY116" fmla="*/ 1781754 h 2581854"/>
              <a:gd name="connsiteX117" fmla="*/ 1038225 w 1393825"/>
              <a:gd name="connsiteY117" fmla="*/ 1756354 h 2581854"/>
              <a:gd name="connsiteX118" fmla="*/ 1028700 w 1393825"/>
              <a:gd name="connsiteY118" fmla="*/ 1721429 h 2581854"/>
              <a:gd name="connsiteX119" fmla="*/ 1012825 w 1393825"/>
              <a:gd name="connsiteY119" fmla="*/ 1645229 h 2581854"/>
              <a:gd name="connsiteX120" fmla="*/ 987425 w 1393825"/>
              <a:gd name="connsiteY120" fmla="*/ 1556329 h 2581854"/>
              <a:gd name="connsiteX121" fmla="*/ 977900 w 1393825"/>
              <a:gd name="connsiteY121" fmla="*/ 1499179 h 2581854"/>
              <a:gd name="connsiteX122" fmla="*/ 958850 w 1393825"/>
              <a:gd name="connsiteY122" fmla="*/ 1410279 h 2581854"/>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419100 w 1393825"/>
              <a:gd name="connsiteY38" fmla="*/ 340304 h 2581854"/>
              <a:gd name="connsiteX39" fmla="*/ 339725 w 1393825"/>
              <a:gd name="connsiteY39" fmla="*/ 238704 h 2581854"/>
              <a:gd name="connsiteX40" fmla="*/ 247650 w 1393825"/>
              <a:gd name="connsiteY40" fmla="*/ 152979 h 2581854"/>
              <a:gd name="connsiteX41" fmla="*/ 161925 w 1393825"/>
              <a:gd name="connsiteY41" fmla="*/ 70429 h 2581854"/>
              <a:gd name="connsiteX42" fmla="*/ 107950 w 1393825"/>
              <a:gd name="connsiteY42" fmla="*/ 29154 h 2581854"/>
              <a:gd name="connsiteX43" fmla="*/ 47625 w 1393825"/>
              <a:gd name="connsiteY43" fmla="*/ 73604 h 2581854"/>
              <a:gd name="connsiteX44" fmla="*/ 0 w 1393825"/>
              <a:gd name="connsiteY44" fmla="*/ 73604 h 2581854"/>
              <a:gd name="connsiteX45" fmla="*/ 19050 w 1393825"/>
              <a:gd name="connsiteY45" fmla="*/ 178379 h 2581854"/>
              <a:gd name="connsiteX46" fmla="*/ 457200 w 1393825"/>
              <a:gd name="connsiteY46" fmla="*/ 600654 h 2581854"/>
              <a:gd name="connsiteX47" fmla="*/ 508000 w 1393825"/>
              <a:gd name="connsiteY47" fmla="*/ 699079 h 2581854"/>
              <a:gd name="connsiteX48" fmla="*/ 533400 w 1393825"/>
              <a:gd name="connsiteY48" fmla="*/ 822904 h 2581854"/>
              <a:gd name="connsiteX49" fmla="*/ 561975 w 1393825"/>
              <a:gd name="connsiteY49" fmla="*/ 943554 h 2581854"/>
              <a:gd name="connsiteX50" fmla="*/ 549275 w 1393825"/>
              <a:gd name="connsiteY50" fmla="*/ 1124529 h 2581854"/>
              <a:gd name="connsiteX51" fmla="*/ 552450 w 1393825"/>
              <a:gd name="connsiteY51" fmla="*/ 1378529 h 2581854"/>
              <a:gd name="connsiteX52" fmla="*/ 539750 w 1393825"/>
              <a:gd name="connsiteY52" fmla="*/ 1565854 h 2581854"/>
              <a:gd name="connsiteX53" fmla="*/ 527050 w 1393825"/>
              <a:gd name="connsiteY53" fmla="*/ 1676979 h 2581854"/>
              <a:gd name="connsiteX54" fmla="*/ 476250 w 1393825"/>
              <a:gd name="connsiteY54" fmla="*/ 1784929 h 2581854"/>
              <a:gd name="connsiteX55" fmla="*/ 393700 w 1393825"/>
              <a:gd name="connsiteY55" fmla="*/ 1867479 h 2581854"/>
              <a:gd name="connsiteX56" fmla="*/ 266700 w 1393825"/>
              <a:gd name="connsiteY56" fmla="*/ 1943679 h 2581854"/>
              <a:gd name="connsiteX57" fmla="*/ 168275 w 1393825"/>
              <a:gd name="connsiteY57" fmla="*/ 2054804 h 2581854"/>
              <a:gd name="connsiteX58" fmla="*/ 133350 w 1393825"/>
              <a:gd name="connsiteY58" fmla="*/ 2140529 h 2581854"/>
              <a:gd name="connsiteX59" fmla="*/ 133350 w 1393825"/>
              <a:gd name="connsiteY59" fmla="*/ 2188154 h 2581854"/>
              <a:gd name="connsiteX60" fmla="*/ 254000 w 1393825"/>
              <a:gd name="connsiteY60" fmla="*/ 2165929 h 2581854"/>
              <a:gd name="connsiteX61" fmla="*/ 355600 w 1393825"/>
              <a:gd name="connsiteY61" fmla="*/ 2146879 h 2581854"/>
              <a:gd name="connsiteX62" fmla="*/ 377825 w 1393825"/>
              <a:gd name="connsiteY62" fmla="*/ 2213554 h 2581854"/>
              <a:gd name="connsiteX63" fmla="*/ 393700 w 1393825"/>
              <a:gd name="connsiteY63" fmla="*/ 2286579 h 2581854"/>
              <a:gd name="connsiteX64" fmla="*/ 384175 w 1393825"/>
              <a:gd name="connsiteY64" fmla="*/ 2356429 h 2581854"/>
              <a:gd name="connsiteX65" fmla="*/ 327025 w 1393825"/>
              <a:gd name="connsiteY65" fmla="*/ 2378654 h 2581854"/>
              <a:gd name="connsiteX66" fmla="*/ 260350 w 1393825"/>
              <a:gd name="connsiteY66" fmla="*/ 2378654 h 2581854"/>
              <a:gd name="connsiteX67" fmla="*/ 193675 w 1393825"/>
              <a:gd name="connsiteY67" fmla="*/ 2394529 h 2581854"/>
              <a:gd name="connsiteX68" fmla="*/ 231775 w 1393825"/>
              <a:gd name="connsiteY68" fmla="*/ 2429454 h 2581854"/>
              <a:gd name="connsiteX69" fmla="*/ 355600 w 1393825"/>
              <a:gd name="connsiteY69" fmla="*/ 2473904 h 2581854"/>
              <a:gd name="connsiteX70" fmla="*/ 384175 w 1393825"/>
              <a:gd name="connsiteY70" fmla="*/ 2492954 h 2581854"/>
              <a:gd name="connsiteX71" fmla="*/ 444500 w 1393825"/>
              <a:gd name="connsiteY71" fmla="*/ 2429454 h 2581854"/>
              <a:gd name="connsiteX72" fmla="*/ 482600 w 1393825"/>
              <a:gd name="connsiteY72" fmla="*/ 2381829 h 2581854"/>
              <a:gd name="connsiteX73" fmla="*/ 527050 w 1393825"/>
              <a:gd name="connsiteY73" fmla="*/ 2369129 h 2581854"/>
              <a:gd name="connsiteX74" fmla="*/ 542925 w 1393825"/>
              <a:gd name="connsiteY74" fmla="*/ 2296104 h 2581854"/>
              <a:gd name="connsiteX75" fmla="*/ 561975 w 1393825"/>
              <a:gd name="connsiteY75" fmla="*/ 2264354 h 2581854"/>
              <a:gd name="connsiteX76" fmla="*/ 577850 w 1393825"/>
              <a:gd name="connsiteY76" fmla="*/ 2235779 h 2581854"/>
              <a:gd name="connsiteX77" fmla="*/ 577850 w 1393825"/>
              <a:gd name="connsiteY77" fmla="*/ 2184979 h 2581854"/>
              <a:gd name="connsiteX78" fmla="*/ 635000 w 1393825"/>
              <a:gd name="connsiteY78" fmla="*/ 2238954 h 2581854"/>
              <a:gd name="connsiteX79" fmla="*/ 673100 w 1393825"/>
              <a:gd name="connsiteY79" fmla="*/ 2331029 h 2581854"/>
              <a:gd name="connsiteX80" fmla="*/ 679450 w 1393825"/>
              <a:gd name="connsiteY80" fmla="*/ 2388179 h 2581854"/>
              <a:gd name="connsiteX81" fmla="*/ 641350 w 1393825"/>
              <a:gd name="connsiteY81" fmla="*/ 2496129 h 2581854"/>
              <a:gd name="connsiteX82" fmla="*/ 644525 w 1393825"/>
              <a:gd name="connsiteY82" fmla="*/ 2562804 h 2581854"/>
              <a:gd name="connsiteX83" fmla="*/ 682625 w 1393825"/>
              <a:gd name="connsiteY83" fmla="*/ 2581854 h 2581854"/>
              <a:gd name="connsiteX84" fmla="*/ 742950 w 1393825"/>
              <a:gd name="connsiteY84" fmla="*/ 2524704 h 2581854"/>
              <a:gd name="connsiteX85" fmla="*/ 793750 w 1393825"/>
              <a:gd name="connsiteY85" fmla="*/ 2502479 h 2581854"/>
              <a:gd name="connsiteX86" fmla="*/ 847725 w 1393825"/>
              <a:gd name="connsiteY86" fmla="*/ 2483429 h 2581854"/>
              <a:gd name="connsiteX87" fmla="*/ 895350 w 1393825"/>
              <a:gd name="connsiteY87" fmla="*/ 2391354 h 2581854"/>
              <a:gd name="connsiteX88" fmla="*/ 914400 w 1393825"/>
              <a:gd name="connsiteY88" fmla="*/ 2324679 h 2581854"/>
              <a:gd name="connsiteX89" fmla="*/ 930275 w 1393825"/>
              <a:gd name="connsiteY89" fmla="*/ 2315154 h 2581854"/>
              <a:gd name="connsiteX90" fmla="*/ 1035050 w 1393825"/>
              <a:gd name="connsiteY90" fmla="*/ 2385004 h 2581854"/>
              <a:gd name="connsiteX91" fmla="*/ 1069975 w 1393825"/>
              <a:gd name="connsiteY91" fmla="*/ 2426279 h 2581854"/>
              <a:gd name="connsiteX92" fmla="*/ 1085850 w 1393825"/>
              <a:gd name="connsiteY92" fmla="*/ 2423104 h 2581854"/>
              <a:gd name="connsiteX93" fmla="*/ 1120775 w 1393825"/>
              <a:gd name="connsiteY93" fmla="*/ 2410404 h 2581854"/>
              <a:gd name="connsiteX94" fmla="*/ 1231900 w 1393825"/>
              <a:gd name="connsiteY94" fmla="*/ 2410404 h 2581854"/>
              <a:gd name="connsiteX95" fmla="*/ 1244600 w 1393825"/>
              <a:gd name="connsiteY95" fmla="*/ 2391354 h 2581854"/>
              <a:gd name="connsiteX96" fmla="*/ 1162050 w 1393825"/>
              <a:gd name="connsiteY96" fmla="*/ 2321504 h 2581854"/>
              <a:gd name="connsiteX97" fmla="*/ 1076325 w 1393825"/>
              <a:gd name="connsiteY97" fmla="*/ 2264354 h 2581854"/>
              <a:gd name="connsiteX98" fmla="*/ 1012825 w 1393825"/>
              <a:gd name="connsiteY98" fmla="*/ 2216729 h 2581854"/>
              <a:gd name="connsiteX99" fmla="*/ 939800 w 1393825"/>
              <a:gd name="connsiteY99" fmla="*/ 2159579 h 2581854"/>
              <a:gd name="connsiteX100" fmla="*/ 901700 w 1393825"/>
              <a:gd name="connsiteY100" fmla="*/ 2124654 h 2581854"/>
              <a:gd name="connsiteX101" fmla="*/ 889000 w 1393825"/>
              <a:gd name="connsiteY101" fmla="*/ 2073854 h 2581854"/>
              <a:gd name="connsiteX102" fmla="*/ 889000 w 1393825"/>
              <a:gd name="connsiteY102" fmla="*/ 2064329 h 2581854"/>
              <a:gd name="connsiteX103" fmla="*/ 971550 w 1393825"/>
              <a:gd name="connsiteY103" fmla="*/ 2057979 h 2581854"/>
              <a:gd name="connsiteX104" fmla="*/ 1114425 w 1393825"/>
              <a:gd name="connsiteY104" fmla="*/ 2064329 h 2581854"/>
              <a:gd name="connsiteX105" fmla="*/ 1171575 w 1393825"/>
              <a:gd name="connsiteY105" fmla="*/ 2092904 h 2581854"/>
              <a:gd name="connsiteX106" fmla="*/ 1216025 w 1393825"/>
              <a:gd name="connsiteY106" fmla="*/ 2124654 h 2581854"/>
              <a:gd name="connsiteX107" fmla="*/ 1317625 w 1393825"/>
              <a:gd name="connsiteY107" fmla="*/ 2156404 h 2581854"/>
              <a:gd name="connsiteX108" fmla="*/ 1390650 w 1393825"/>
              <a:gd name="connsiteY108" fmla="*/ 2172279 h 2581854"/>
              <a:gd name="connsiteX109" fmla="*/ 1393825 w 1393825"/>
              <a:gd name="connsiteY109" fmla="*/ 2127829 h 2581854"/>
              <a:gd name="connsiteX110" fmla="*/ 1343025 w 1393825"/>
              <a:gd name="connsiteY110" fmla="*/ 2057979 h 2581854"/>
              <a:gd name="connsiteX111" fmla="*/ 1298575 w 1393825"/>
              <a:gd name="connsiteY111" fmla="*/ 1997654 h 2581854"/>
              <a:gd name="connsiteX112" fmla="*/ 1247775 w 1393825"/>
              <a:gd name="connsiteY112" fmla="*/ 1965904 h 2581854"/>
              <a:gd name="connsiteX113" fmla="*/ 1171575 w 1393825"/>
              <a:gd name="connsiteY113" fmla="*/ 1946854 h 2581854"/>
              <a:gd name="connsiteX114" fmla="*/ 1098550 w 1393825"/>
              <a:gd name="connsiteY114" fmla="*/ 1943679 h 2581854"/>
              <a:gd name="connsiteX115" fmla="*/ 1060450 w 1393825"/>
              <a:gd name="connsiteY115" fmla="*/ 1921454 h 2581854"/>
              <a:gd name="connsiteX116" fmla="*/ 1038225 w 1393825"/>
              <a:gd name="connsiteY116" fmla="*/ 1880179 h 2581854"/>
              <a:gd name="connsiteX117" fmla="*/ 1047750 w 1393825"/>
              <a:gd name="connsiteY117" fmla="*/ 1781754 h 2581854"/>
              <a:gd name="connsiteX118" fmla="*/ 1038225 w 1393825"/>
              <a:gd name="connsiteY118" fmla="*/ 1756354 h 2581854"/>
              <a:gd name="connsiteX119" fmla="*/ 1028700 w 1393825"/>
              <a:gd name="connsiteY119" fmla="*/ 1721429 h 2581854"/>
              <a:gd name="connsiteX120" fmla="*/ 1012825 w 1393825"/>
              <a:gd name="connsiteY120" fmla="*/ 1645229 h 2581854"/>
              <a:gd name="connsiteX121" fmla="*/ 987425 w 1393825"/>
              <a:gd name="connsiteY121" fmla="*/ 1556329 h 2581854"/>
              <a:gd name="connsiteX122" fmla="*/ 977900 w 1393825"/>
              <a:gd name="connsiteY122" fmla="*/ 1499179 h 2581854"/>
              <a:gd name="connsiteX123" fmla="*/ 958850 w 1393825"/>
              <a:gd name="connsiteY123" fmla="*/ 1410279 h 2581854"/>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508000 w 1393825"/>
              <a:gd name="connsiteY38" fmla="*/ 464129 h 2581854"/>
              <a:gd name="connsiteX39" fmla="*/ 419100 w 1393825"/>
              <a:gd name="connsiteY39" fmla="*/ 340304 h 2581854"/>
              <a:gd name="connsiteX40" fmla="*/ 339725 w 1393825"/>
              <a:gd name="connsiteY40" fmla="*/ 238704 h 2581854"/>
              <a:gd name="connsiteX41" fmla="*/ 247650 w 1393825"/>
              <a:gd name="connsiteY41" fmla="*/ 152979 h 2581854"/>
              <a:gd name="connsiteX42" fmla="*/ 161925 w 1393825"/>
              <a:gd name="connsiteY42" fmla="*/ 70429 h 2581854"/>
              <a:gd name="connsiteX43" fmla="*/ 107950 w 1393825"/>
              <a:gd name="connsiteY43" fmla="*/ 29154 h 2581854"/>
              <a:gd name="connsiteX44" fmla="*/ 47625 w 1393825"/>
              <a:gd name="connsiteY44" fmla="*/ 73604 h 2581854"/>
              <a:gd name="connsiteX45" fmla="*/ 0 w 1393825"/>
              <a:gd name="connsiteY45" fmla="*/ 73604 h 2581854"/>
              <a:gd name="connsiteX46" fmla="*/ 19050 w 1393825"/>
              <a:gd name="connsiteY46" fmla="*/ 178379 h 2581854"/>
              <a:gd name="connsiteX47" fmla="*/ 457200 w 1393825"/>
              <a:gd name="connsiteY47" fmla="*/ 600654 h 2581854"/>
              <a:gd name="connsiteX48" fmla="*/ 508000 w 1393825"/>
              <a:gd name="connsiteY48" fmla="*/ 699079 h 2581854"/>
              <a:gd name="connsiteX49" fmla="*/ 533400 w 1393825"/>
              <a:gd name="connsiteY49" fmla="*/ 822904 h 2581854"/>
              <a:gd name="connsiteX50" fmla="*/ 561975 w 1393825"/>
              <a:gd name="connsiteY50" fmla="*/ 943554 h 2581854"/>
              <a:gd name="connsiteX51" fmla="*/ 549275 w 1393825"/>
              <a:gd name="connsiteY51" fmla="*/ 1124529 h 2581854"/>
              <a:gd name="connsiteX52" fmla="*/ 552450 w 1393825"/>
              <a:gd name="connsiteY52" fmla="*/ 1378529 h 2581854"/>
              <a:gd name="connsiteX53" fmla="*/ 539750 w 1393825"/>
              <a:gd name="connsiteY53" fmla="*/ 1565854 h 2581854"/>
              <a:gd name="connsiteX54" fmla="*/ 527050 w 1393825"/>
              <a:gd name="connsiteY54" fmla="*/ 1676979 h 2581854"/>
              <a:gd name="connsiteX55" fmla="*/ 476250 w 1393825"/>
              <a:gd name="connsiteY55" fmla="*/ 1784929 h 2581854"/>
              <a:gd name="connsiteX56" fmla="*/ 393700 w 1393825"/>
              <a:gd name="connsiteY56" fmla="*/ 1867479 h 2581854"/>
              <a:gd name="connsiteX57" fmla="*/ 266700 w 1393825"/>
              <a:gd name="connsiteY57" fmla="*/ 1943679 h 2581854"/>
              <a:gd name="connsiteX58" fmla="*/ 168275 w 1393825"/>
              <a:gd name="connsiteY58" fmla="*/ 2054804 h 2581854"/>
              <a:gd name="connsiteX59" fmla="*/ 133350 w 1393825"/>
              <a:gd name="connsiteY59" fmla="*/ 2140529 h 2581854"/>
              <a:gd name="connsiteX60" fmla="*/ 133350 w 1393825"/>
              <a:gd name="connsiteY60" fmla="*/ 2188154 h 2581854"/>
              <a:gd name="connsiteX61" fmla="*/ 254000 w 1393825"/>
              <a:gd name="connsiteY61" fmla="*/ 2165929 h 2581854"/>
              <a:gd name="connsiteX62" fmla="*/ 355600 w 1393825"/>
              <a:gd name="connsiteY62" fmla="*/ 2146879 h 2581854"/>
              <a:gd name="connsiteX63" fmla="*/ 377825 w 1393825"/>
              <a:gd name="connsiteY63" fmla="*/ 2213554 h 2581854"/>
              <a:gd name="connsiteX64" fmla="*/ 393700 w 1393825"/>
              <a:gd name="connsiteY64" fmla="*/ 2286579 h 2581854"/>
              <a:gd name="connsiteX65" fmla="*/ 384175 w 1393825"/>
              <a:gd name="connsiteY65" fmla="*/ 2356429 h 2581854"/>
              <a:gd name="connsiteX66" fmla="*/ 327025 w 1393825"/>
              <a:gd name="connsiteY66" fmla="*/ 2378654 h 2581854"/>
              <a:gd name="connsiteX67" fmla="*/ 260350 w 1393825"/>
              <a:gd name="connsiteY67" fmla="*/ 2378654 h 2581854"/>
              <a:gd name="connsiteX68" fmla="*/ 193675 w 1393825"/>
              <a:gd name="connsiteY68" fmla="*/ 2394529 h 2581854"/>
              <a:gd name="connsiteX69" fmla="*/ 231775 w 1393825"/>
              <a:gd name="connsiteY69" fmla="*/ 2429454 h 2581854"/>
              <a:gd name="connsiteX70" fmla="*/ 355600 w 1393825"/>
              <a:gd name="connsiteY70" fmla="*/ 2473904 h 2581854"/>
              <a:gd name="connsiteX71" fmla="*/ 384175 w 1393825"/>
              <a:gd name="connsiteY71" fmla="*/ 2492954 h 2581854"/>
              <a:gd name="connsiteX72" fmla="*/ 444500 w 1393825"/>
              <a:gd name="connsiteY72" fmla="*/ 2429454 h 2581854"/>
              <a:gd name="connsiteX73" fmla="*/ 482600 w 1393825"/>
              <a:gd name="connsiteY73" fmla="*/ 2381829 h 2581854"/>
              <a:gd name="connsiteX74" fmla="*/ 527050 w 1393825"/>
              <a:gd name="connsiteY74" fmla="*/ 2369129 h 2581854"/>
              <a:gd name="connsiteX75" fmla="*/ 542925 w 1393825"/>
              <a:gd name="connsiteY75" fmla="*/ 2296104 h 2581854"/>
              <a:gd name="connsiteX76" fmla="*/ 561975 w 1393825"/>
              <a:gd name="connsiteY76" fmla="*/ 2264354 h 2581854"/>
              <a:gd name="connsiteX77" fmla="*/ 577850 w 1393825"/>
              <a:gd name="connsiteY77" fmla="*/ 2235779 h 2581854"/>
              <a:gd name="connsiteX78" fmla="*/ 577850 w 1393825"/>
              <a:gd name="connsiteY78" fmla="*/ 2184979 h 2581854"/>
              <a:gd name="connsiteX79" fmla="*/ 635000 w 1393825"/>
              <a:gd name="connsiteY79" fmla="*/ 2238954 h 2581854"/>
              <a:gd name="connsiteX80" fmla="*/ 673100 w 1393825"/>
              <a:gd name="connsiteY80" fmla="*/ 2331029 h 2581854"/>
              <a:gd name="connsiteX81" fmla="*/ 679450 w 1393825"/>
              <a:gd name="connsiteY81" fmla="*/ 2388179 h 2581854"/>
              <a:gd name="connsiteX82" fmla="*/ 641350 w 1393825"/>
              <a:gd name="connsiteY82" fmla="*/ 2496129 h 2581854"/>
              <a:gd name="connsiteX83" fmla="*/ 644525 w 1393825"/>
              <a:gd name="connsiteY83" fmla="*/ 2562804 h 2581854"/>
              <a:gd name="connsiteX84" fmla="*/ 682625 w 1393825"/>
              <a:gd name="connsiteY84" fmla="*/ 2581854 h 2581854"/>
              <a:gd name="connsiteX85" fmla="*/ 742950 w 1393825"/>
              <a:gd name="connsiteY85" fmla="*/ 2524704 h 2581854"/>
              <a:gd name="connsiteX86" fmla="*/ 793750 w 1393825"/>
              <a:gd name="connsiteY86" fmla="*/ 2502479 h 2581854"/>
              <a:gd name="connsiteX87" fmla="*/ 847725 w 1393825"/>
              <a:gd name="connsiteY87" fmla="*/ 2483429 h 2581854"/>
              <a:gd name="connsiteX88" fmla="*/ 895350 w 1393825"/>
              <a:gd name="connsiteY88" fmla="*/ 2391354 h 2581854"/>
              <a:gd name="connsiteX89" fmla="*/ 914400 w 1393825"/>
              <a:gd name="connsiteY89" fmla="*/ 2324679 h 2581854"/>
              <a:gd name="connsiteX90" fmla="*/ 930275 w 1393825"/>
              <a:gd name="connsiteY90" fmla="*/ 2315154 h 2581854"/>
              <a:gd name="connsiteX91" fmla="*/ 1035050 w 1393825"/>
              <a:gd name="connsiteY91" fmla="*/ 2385004 h 2581854"/>
              <a:gd name="connsiteX92" fmla="*/ 1069975 w 1393825"/>
              <a:gd name="connsiteY92" fmla="*/ 2426279 h 2581854"/>
              <a:gd name="connsiteX93" fmla="*/ 1085850 w 1393825"/>
              <a:gd name="connsiteY93" fmla="*/ 2423104 h 2581854"/>
              <a:gd name="connsiteX94" fmla="*/ 1120775 w 1393825"/>
              <a:gd name="connsiteY94" fmla="*/ 2410404 h 2581854"/>
              <a:gd name="connsiteX95" fmla="*/ 1231900 w 1393825"/>
              <a:gd name="connsiteY95" fmla="*/ 2410404 h 2581854"/>
              <a:gd name="connsiteX96" fmla="*/ 1244600 w 1393825"/>
              <a:gd name="connsiteY96" fmla="*/ 2391354 h 2581854"/>
              <a:gd name="connsiteX97" fmla="*/ 1162050 w 1393825"/>
              <a:gd name="connsiteY97" fmla="*/ 2321504 h 2581854"/>
              <a:gd name="connsiteX98" fmla="*/ 1076325 w 1393825"/>
              <a:gd name="connsiteY98" fmla="*/ 2264354 h 2581854"/>
              <a:gd name="connsiteX99" fmla="*/ 1012825 w 1393825"/>
              <a:gd name="connsiteY99" fmla="*/ 2216729 h 2581854"/>
              <a:gd name="connsiteX100" fmla="*/ 939800 w 1393825"/>
              <a:gd name="connsiteY100" fmla="*/ 2159579 h 2581854"/>
              <a:gd name="connsiteX101" fmla="*/ 901700 w 1393825"/>
              <a:gd name="connsiteY101" fmla="*/ 2124654 h 2581854"/>
              <a:gd name="connsiteX102" fmla="*/ 889000 w 1393825"/>
              <a:gd name="connsiteY102" fmla="*/ 2073854 h 2581854"/>
              <a:gd name="connsiteX103" fmla="*/ 889000 w 1393825"/>
              <a:gd name="connsiteY103" fmla="*/ 2064329 h 2581854"/>
              <a:gd name="connsiteX104" fmla="*/ 971550 w 1393825"/>
              <a:gd name="connsiteY104" fmla="*/ 2057979 h 2581854"/>
              <a:gd name="connsiteX105" fmla="*/ 1114425 w 1393825"/>
              <a:gd name="connsiteY105" fmla="*/ 2064329 h 2581854"/>
              <a:gd name="connsiteX106" fmla="*/ 1171575 w 1393825"/>
              <a:gd name="connsiteY106" fmla="*/ 2092904 h 2581854"/>
              <a:gd name="connsiteX107" fmla="*/ 1216025 w 1393825"/>
              <a:gd name="connsiteY107" fmla="*/ 2124654 h 2581854"/>
              <a:gd name="connsiteX108" fmla="*/ 1317625 w 1393825"/>
              <a:gd name="connsiteY108" fmla="*/ 2156404 h 2581854"/>
              <a:gd name="connsiteX109" fmla="*/ 1390650 w 1393825"/>
              <a:gd name="connsiteY109" fmla="*/ 2172279 h 2581854"/>
              <a:gd name="connsiteX110" fmla="*/ 1393825 w 1393825"/>
              <a:gd name="connsiteY110" fmla="*/ 2127829 h 2581854"/>
              <a:gd name="connsiteX111" fmla="*/ 1343025 w 1393825"/>
              <a:gd name="connsiteY111" fmla="*/ 2057979 h 2581854"/>
              <a:gd name="connsiteX112" fmla="*/ 1298575 w 1393825"/>
              <a:gd name="connsiteY112" fmla="*/ 1997654 h 2581854"/>
              <a:gd name="connsiteX113" fmla="*/ 1247775 w 1393825"/>
              <a:gd name="connsiteY113" fmla="*/ 1965904 h 2581854"/>
              <a:gd name="connsiteX114" fmla="*/ 1171575 w 1393825"/>
              <a:gd name="connsiteY114" fmla="*/ 1946854 h 2581854"/>
              <a:gd name="connsiteX115" fmla="*/ 1098550 w 1393825"/>
              <a:gd name="connsiteY115" fmla="*/ 1943679 h 2581854"/>
              <a:gd name="connsiteX116" fmla="*/ 1060450 w 1393825"/>
              <a:gd name="connsiteY116" fmla="*/ 1921454 h 2581854"/>
              <a:gd name="connsiteX117" fmla="*/ 1038225 w 1393825"/>
              <a:gd name="connsiteY117" fmla="*/ 1880179 h 2581854"/>
              <a:gd name="connsiteX118" fmla="*/ 1047750 w 1393825"/>
              <a:gd name="connsiteY118" fmla="*/ 1781754 h 2581854"/>
              <a:gd name="connsiteX119" fmla="*/ 1038225 w 1393825"/>
              <a:gd name="connsiteY119" fmla="*/ 1756354 h 2581854"/>
              <a:gd name="connsiteX120" fmla="*/ 1028700 w 1393825"/>
              <a:gd name="connsiteY120" fmla="*/ 1721429 h 2581854"/>
              <a:gd name="connsiteX121" fmla="*/ 1012825 w 1393825"/>
              <a:gd name="connsiteY121" fmla="*/ 1645229 h 2581854"/>
              <a:gd name="connsiteX122" fmla="*/ 987425 w 1393825"/>
              <a:gd name="connsiteY122" fmla="*/ 1556329 h 2581854"/>
              <a:gd name="connsiteX123" fmla="*/ 977900 w 1393825"/>
              <a:gd name="connsiteY123" fmla="*/ 1499179 h 2581854"/>
              <a:gd name="connsiteX124" fmla="*/ 958850 w 1393825"/>
              <a:gd name="connsiteY124" fmla="*/ 1410279 h 2581854"/>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508000 w 1393825"/>
              <a:gd name="connsiteY38" fmla="*/ 464129 h 2581854"/>
              <a:gd name="connsiteX39" fmla="*/ 419100 w 1393825"/>
              <a:gd name="connsiteY39" fmla="*/ 340304 h 2581854"/>
              <a:gd name="connsiteX40" fmla="*/ 339725 w 1393825"/>
              <a:gd name="connsiteY40" fmla="*/ 238704 h 2581854"/>
              <a:gd name="connsiteX41" fmla="*/ 247650 w 1393825"/>
              <a:gd name="connsiteY41" fmla="*/ 152979 h 2581854"/>
              <a:gd name="connsiteX42" fmla="*/ 161925 w 1393825"/>
              <a:gd name="connsiteY42" fmla="*/ 70429 h 2581854"/>
              <a:gd name="connsiteX43" fmla="*/ 107950 w 1393825"/>
              <a:gd name="connsiteY43" fmla="*/ 29154 h 2581854"/>
              <a:gd name="connsiteX44" fmla="*/ 47625 w 1393825"/>
              <a:gd name="connsiteY44" fmla="*/ 73604 h 2581854"/>
              <a:gd name="connsiteX45" fmla="*/ 0 w 1393825"/>
              <a:gd name="connsiteY45" fmla="*/ 73604 h 2581854"/>
              <a:gd name="connsiteX46" fmla="*/ 19050 w 1393825"/>
              <a:gd name="connsiteY46" fmla="*/ 178379 h 2581854"/>
              <a:gd name="connsiteX47" fmla="*/ 333375 w 1393825"/>
              <a:gd name="connsiteY47" fmla="*/ 492704 h 2581854"/>
              <a:gd name="connsiteX48" fmla="*/ 457200 w 1393825"/>
              <a:gd name="connsiteY48" fmla="*/ 600654 h 2581854"/>
              <a:gd name="connsiteX49" fmla="*/ 508000 w 1393825"/>
              <a:gd name="connsiteY49" fmla="*/ 699079 h 2581854"/>
              <a:gd name="connsiteX50" fmla="*/ 533400 w 1393825"/>
              <a:gd name="connsiteY50" fmla="*/ 822904 h 2581854"/>
              <a:gd name="connsiteX51" fmla="*/ 561975 w 1393825"/>
              <a:gd name="connsiteY51" fmla="*/ 943554 h 2581854"/>
              <a:gd name="connsiteX52" fmla="*/ 549275 w 1393825"/>
              <a:gd name="connsiteY52" fmla="*/ 1124529 h 2581854"/>
              <a:gd name="connsiteX53" fmla="*/ 552450 w 1393825"/>
              <a:gd name="connsiteY53" fmla="*/ 1378529 h 2581854"/>
              <a:gd name="connsiteX54" fmla="*/ 539750 w 1393825"/>
              <a:gd name="connsiteY54" fmla="*/ 1565854 h 2581854"/>
              <a:gd name="connsiteX55" fmla="*/ 527050 w 1393825"/>
              <a:gd name="connsiteY55" fmla="*/ 1676979 h 2581854"/>
              <a:gd name="connsiteX56" fmla="*/ 476250 w 1393825"/>
              <a:gd name="connsiteY56" fmla="*/ 1784929 h 2581854"/>
              <a:gd name="connsiteX57" fmla="*/ 393700 w 1393825"/>
              <a:gd name="connsiteY57" fmla="*/ 1867479 h 2581854"/>
              <a:gd name="connsiteX58" fmla="*/ 266700 w 1393825"/>
              <a:gd name="connsiteY58" fmla="*/ 1943679 h 2581854"/>
              <a:gd name="connsiteX59" fmla="*/ 168275 w 1393825"/>
              <a:gd name="connsiteY59" fmla="*/ 2054804 h 2581854"/>
              <a:gd name="connsiteX60" fmla="*/ 133350 w 1393825"/>
              <a:gd name="connsiteY60" fmla="*/ 2140529 h 2581854"/>
              <a:gd name="connsiteX61" fmla="*/ 133350 w 1393825"/>
              <a:gd name="connsiteY61" fmla="*/ 2188154 h 2581854"/>
              <a:gd name="connsiteX62" fmla="*/ 254000 w 1393825"/>
              <a:gd name="connsiteY62" fmla="*/ 2165929 h 2581854"/>
              <a:gd name="connsiteX63" fmla="*/ 355600 w 1393825"/>
              <a:gd name="connsiteY63" fmla="*/ 2146879 h 2581854"/>
              <a:gd name="connsiteX64" fmla="*/ 377825 w 1393825"/>
              <a:gd name="connsiteY64" fmla="*/ 2213554 h 2581854"/>
              <a:gd name="connsiteX65" fmla="*/ 393700 w 1393825"/>
              <a:gd name="connsiteY65" fmla="*/ 2286579 h 2581854"/>
              <a:gd name="connsiteX66" fmla="*/ 384175 w 1393825"/>
              <a:gd name="connsiteY66" fmla="*/ 2356429 h 2581854"/>
              <a:gd name="connsiteX67" fmla="*/ 327025 w 1393825"/>
              <a:gd name="connsiteY67" fmla="*/ 2378654 h 2581854"/>
              <a:gd name="connsiteX68" fmla="*/ 260350 w 1393825"/>
              <a:gd name="connsiteY68" fmla="*/ 2378654 h 2581854"/>
              <a:gd name="connsiteX69" fmla="*/ 193675 w 1393825"/>
              <a:gd name="connsiteY69" fmla="*/ 2394529 h 2581854"/>
              <a:gd name="connsiteX70" fmla="*/ 231775 w 1393825"/>
              <a:gd name="connsiteY70" fmla="*/ 2429454 h 2581854"/>
              <a:gd name="connsiteX71" fmla="*/ 355600 w 1393825"/>
              <a:gd name="connsiteY71" fmla="*/ 2473904 h 2581854"/>
              <a:gd name="connsiteX72" fmla="*/ 384175 w 1393825"/>
              <a:gd name="connsiteY72" fmla="*/ 2492954 h 2581854"/>
              <a:gd name="connsiteX73" fmla="*/ 444500 w 1393825"/>
              <a:gd name="connsiteY73" fmla="*/ 2429454 h 2581854"/>
              <a:gd name="connsiteX74" fmla="*/ 482600 w 1393825"/>
              <a:gd name="connsiteY74" fmla="*/ 2381829 h 2581854"/>
              <a:gd name="connsiteX75" fmla="*/ 527050 w 1393825"/>
              <a:gd name="connsiteY75" fmla="*/ 2369129 h 2581854"/>
              <a:gd name="connsiteX76" fmla="*/ 542925 w 1393825"/>
              <a:gd name="connsiteY76" fmla="*/ 2296104 h 2581854"/>
              <a:gd name="connsiteX77" fmla="*/ 561975 w 1393825"/>
              <a:gd name="connsiteY77" fmla="*/ 2264354 h 2581854"/>
              <a:gd name="connsiteX78" fmla="*/ 577850 w 1393825"/>
              <a:gd name="connsiteY78" fmla="*/ 2235779 h 2581854"/>
              <a:gd name="connsiteX79" fmla="*/ 577850 w 1393825"/>
              <a:gd name="connsiteY79" fmla="*/ 2184979 h 2581854"/>
              <a:gd name="connsiteX80" fmla="*/ 635000 w 1393825"/>
              <a:gd name="connsiteY80" fmla="*/ 2238954 h 2581854"/>
              <a:gd name="connsiteX81" fmla="*/ 673100 w 1393825"/>
              <a:gd name="connsiteY81" fmla="*/ 2331029 h 2581854"/>
              <a:gd name="connsiteX82" fmla="*/ 679450 w 1393825"/>
              <a:gd name="connsiteY82" fmla="*/ 2388179 h 2581854"/>
              <a:gd name="connsiteX83" fmla="*/ 641350 w 1393825"/>
              <a:gd name="connsiteY83" fmla="*/ 2496129 h 2581854"/>
              <a:gd name="connsiteX84" fmla="*/ 644525 w 1393825"/>
              <a:gd name="connsiteY84" fmla="*/ 2562804 h 2581854"/>
              <a:gd name="connsiteX85" fmla="*/ 682625 w 1393825"/>
              <a:gd name="connsiteY85" fmla="*/ 2581854 h 2581854"/>
              <a:gd name="connsiteX86" fmla="*/ 742950 w 1393825"/>
              <a:gd name="connsiteY86" fmla="*/ 2524704 h 2581854"/>
              <a:gd name="connsiteX87" fmla="*/ 793750 w 1393825"/>
              <a:gd name="connsiteY87" fmla="*/ 2502479 h 2581854"/>
              <a:gd name="connsiteX88" fmla="*/ 847725 w 1393825"/>
              <a:gd name="connsiteY88" fmla="*/ 2483429 h 2581854"/>
              <a:gd name="connsiteX89" fmla="*/ 895350 w 1393825"/>
              <a:gd name="connsiteY89" fmla="*/ 2391354 h 2581854"/>
              <a:gd name="connsiteX90" fmla="*/ 914400 w 1393825"/>
              <a:gd name="connsiteY90" fmla="*/ 2324679 h 2581854"/>
              <a:gd name="connsiteX91" fmla="*/ 930275 w 1393825"/>
              <a:gd name="connsiteY91" fmla="*/ 2315154 h 2581854"/>
              <a:gd name="connsiteX92" fmla="*/ 1035050 w 1393825"/>
              <a:gd name="connsiteY92" fmla="*/ 2385004 h 2581854"/>
              <a:gd name="connsiteX93" fmla="*/ 1069975 w 1393825"/>
              <a:gd name="connsiteY93" fmla="*/ 2426279 h 2581854"/>
              <a:gd name="connsiteX94" fmla="*/ 1085850 w 1393825"/>
              <a:gd name="connsiteY94" fmla="*/ 2423104 h 2581854"/>
              <a:gd name="connsiteX95" fmla="*/ 1120775 w 1393825"/>
              <a:gd name="connsiteY95" fmla="*/ 2410404 h 2581854"/>
              <a:gd name="connsiteX96" fmla="*/ 1231900 w 1393825"/>
              <a:gd name="connsiteY96" fmla="*/ 2410404 h 2581854"/>
              <a:gd name="connsiteX97" fmla="*/ 1244600 w 1393825"/>
              <a:gd name="connsiteY97" fmla="*/ 2391354 h 2581854"/>
              <a:gd name="connsiteX98" fmla="*/ 1162050 w 1393825"/>
              <a:gd name="connsiteY98" fmla="*/ 2321504 h 2581854"/>
              <a:gd name="connsiteX99" fmla="*/ 1076325 w 1393825"/>
              <a:gd name="connsiteY99" fmla="*/ 2264354 h 2581854"/>
              <a:gd name="connsiteX100" fmla="*/ 1012825 w 1393825"/>
              <a:gd name="connsiteY100" fmla="*/ 2216729 h 2581854"/>
              <a:gd name="connsiteX101" fmla="*/ 939800 w 1393825"/>
              <a:gd name="connsiteY101" fmla="*/ 2159579 h 2581854"/>
              <a:gd name="connsiteX102" fmla="*/ 901700 w 1393825"/>
              <a:gd name="connsiteY102" fmla="*/ 2124654 h 2581854"/>
              <a:gd name="connsiteX103" fmla="*/ 889000 w 1393825"/>
              <a:gd name="connsiteY103" fmla="*/ 2073854 h 2581854"/>
              <a:gd name="connsiteX104" fmla="*/ 889000 w 1393825"/>
              <a:gd name="connsiteY104" fmla="*/ 2064329 h 2581854"/>
              <a:gd name="connsiteX105" fmla="*/ 971550 w 1393825"/>
              <a:gd name="connsiteY105" fmla="*/ 2057979 h 2581854"/>
              <a:gd name="connsiteX106" fmla="*/ 1114425 w 1393825"/>
              <a:gd name="connsiteY106" fmla="*/ 2064329 h 2581854"/>
              <a:gd name="connsiteX107" fmla="*/ 1171575 w 1393825"/>
              <a:gd name="connsiteY107" fmla="*/ 2092904 h 2581854"/>
              <a:gd name="connsiteX108" fmla="*/ 1216025 w 1393825"/>
              <a:gd name="connsiteY108" fmla="*/ 2124654 h 2581854"/>
              <a:gd name="connsiteX109" fmla="*/ 1317625 w 1393825"/>
              <a:gd name="connsiteY109" fmla="*/ 2156404 h 2581854"/>
              <a:gd name="connsiteX110" fmla="*/ 1390650 w 1393825"/>
              <a:gd name="connsiteY110" fmla="*/ 2172279 h 2581854"/>
              <a:gd name="connsiteX111" fmla="*/ 1393825 w 1393825"/>
              <a:gd name="connsiteY111" fmla="*/ 2127829 h 2581854"/>
              <a:gd name="connsiteX112" fmla="*/ 1343025 w 1393825"/>
              <a:gd name="connsiteY112" fmla="*/ 2057979 h 2581854"/>
              <a:gd name="connsiteX113" fmla="*/ 1298575 w 1393825"/>
              <a:gd name="connsiteY113" fmla="*/ 1997654 h 2581854"/>
              <a:gd name="connsiteX114" fmla="*/ 1247775 w 1393825"/>
              <a:gd name="connsiteY114" fmla="*/ 1965904 h 2581854"/>
              <a:gd name="connsiteX115" fmla="*/ 1171575 w 1393825"/>
              <a:gd name="connsiteY115" fmla="*/ 1946854 h 2581854"/>
              <a:gd name="connsiteX116" fmla="*/ 1098550 w 1393825"/>
              <a:gd name="connsiteY116" fmla="*/ 1943679 h 2581854"/>
              <a:gd name="connsiteX117" fmla="*/ 1060450 w 1393825"/>
              <a:gd name="connsiteY117" fmla="*/ 1921454 h 2581854"/>
              <a:gd name="connsiteX118" fmla="*/ 1038225 w 1393825"/>
              <a:gd name="connsiteY118" fmla="*/ 1880179 h 2581854"/>
              <a:gd name="connsiteX119" fmla="*/ 1047750 w 1393825"/>
              <a:gd name="connsiteY119" fmla="*/ 1781754 h 2581854"/>
              <a:gd name="connsiteX120" fmla="*/ 1038225 w 1393825"/>
              <a:gd name="connsiteY120" fmla="*/ 1756354 h 2581854"/>
              <a:gd name="connsiteX121" fmla="*/ 1028700 w 1393825"/>
              <a:gd name="connsiteY121" fmla="*/ 1721429 h 2581854"/>
              <a:gd name="connsiteX122" fmla="*/ 1012825 w 1393825"/>
              <a:gd name="connsiteY122" fmla="*/ 1645229 h 2581854"/>
              <a:gd name="connsiteX123" fmla="*/ 987425 w 1393825"/>
              <a:gd name="connsiteY123" fmla="*/ 1556329 h 2581854"/>
              <a:gd name="connsiteX124" fmla="*/ 977900 w 1393825"/>
              <a:gd name="connsiteY124" fmla="*/ 1499179 h 2581854"/>
              <a:gd name="connsiteX125" fmla="*/ 958850 w 1393825"/>
              <a:gd name="connsiteY125" fmla="*/ 1410279 h 2581854"/>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508000 w 1393825"/>
              <a:gd name="connsiteY38" fmla="*/ 464129 h 2581854"/>
              <a:gd name="connsiteX39" fmla="*/ 419100 w 1393825"/>
              <a:gd name="connsiteY39" fmla="*/ 340304 h 2581854"/>
              <a:gd name="connsiteX40" fmla="*/ 339725 w 1393825"/>
              <a:gd name="connsiteY40" fmla="*/ 238704 h 2581854"/>
              <a:gd name="connsiteX41" fmla="*/ 247650 w 1393825"/>
              <a:gd name="connsiteY41" fmla="*/ 152979 h 2581854"/>
              <a:gd name="connsiteX42" fmla="*/ 161925 w 1393825"/>
              <a:gd name="connsiteY42" fmla="*/ 70429 h 2581854"/>
              <a:gd name="connsiteX43" fmla="*/ 107950 w 1393825"/>
              <a:gd name="connsiteY43" fmla="*/ 29154 h 2581854"/>
              <a:gd name="connsiteX44" fmla="*/ 47625 w 1393825"/>
              <a:gd name="connsiteY44" fmla="*/ 73604 h 2581854"/>
              <a:gd name="connsiteX45" fmla="*/ 0 w 1393825"/>
              <a:gd name="connsiteY45" fmla="*/ 73604 h 2581854"/>
              <a:gd name="connsiteX46" fmla="*/ 19050 w 1393825"/>
              <a:gd name="connsiteY46" fmla="*/ 178379 h 2581854"/>
              <a:gd name="connsiteX47" fmla="*/ 200025 w 1393825"/>
              <a:gd name="connsiteY47" fmla="*/ 346654 h 2581854"/>
              <a:gd name="connsiteX48" fmla="*/ 333375 w 1393825"/>
              <a:gd name="connsiteY48" fmla="*/ 492704 h 2581854"/>
              <a:gd name="connsiteX49" fmla="*/ 457200 w 1393825"/>
              <a:gd name="connsiteY49" fmla="*/ 600654 h 2581854"/>
              <a:gd name="connsiteX50" fmla="*/ 508000 w 1393825"/>
              <a:gd name="connsiteY50" fmla="*/ 699079 h 2581854"/>
              <a:gd name="connsiteX51" fmla="*/ 533400 w 1393825"/>
              <a:gd name="connsiteY51" fmla="*/ 822904 h 2581854"/>
              <a:gd name="connsiteX52" fmla="*/ 561975 w 1393825"/>
              <a:gd name="connsiteY52" fmla="*/ 943554 h 2581854"/>
              <a:gd name="connsiteX53" fmla="*/ 549275 w 1393825"/>
              <a:gd name="connsiteY53" fmla="*/ 1124529 h 2581854"/>
              <a:gd name="connsiteX54" fmla="*/ 552450 w 1393825"/>
              <a:gd name="connsiteY54" fmla="*/ 1378529 h 2581854"/>
              <a:gd name="connsiteX55" fmla="*/ 539750 w 1393825"/>
              <a:gd name="connsiteY55" fmla="*/ 1565854 h 2581854"/>
              <a:gd name="connsiteX56" fmla="*/ 527050 w 1393825"/>
              <a:gd name="connsiteY56" fmla="*/ 1676979 h 2581854"/>
              <a:gd name="connsiteX57" fmla="*/ 476250 w 1393825"/>
              <a:gd name="connsiteY57" fmla="*/ 1784929 h 2581854"/>
              <a:gd name="connsiteX58" fmla="*/ 393700 w 1393825"/>
              <a:gd name="connsiteY58" fmla="*/ 1867479 h 2581854"/>
              <a:gd name="connsiteX59" fmla="*/ 266700 w 1393825"/>
              <a:gd name="connsiteY59" fmla="*/ 1943679 h 2581854"/>
              <a:gd name="connsiteX60" fmla="*/ 168275 w 1393825"/>
              <a:gd name="connsiteY60" fmla="*/ 2054804 h 2581854"/>
              <a:gd name="connsiteX61" fmla="*/ 133350 w 1393825"/>
              <a:gd name="connsiteY61" fmla="*/ 2140529 h 2581854"/>
              <a:gd name="connsiteX62" fmla="*/ 133350 w 1393825"/>
              <a:gd name="connsiteY62" fmla="*/ 2188154 h 2581854"/>
              <a:gd name="connsiteX63" fmla="*/ 254000 w 1393825"/>
              <a:gd name="connsiteY63" fmla="*/ 2165929 h 2581854"/>
              <a:gd name="connsiteX64" fmla="*/ 355600 w 1393825"/>
              <a:gd name="connsiteY64" fmla="*/ 2146879 h 2581854"/>
              <a:gd name="connsiteX65" fmla="*/ 377825 w 1393825"/>
              <a:gd name="connsiteY65" fmla="*/ 2213554 h 2581854"/>
              <a:gd name="connsiteX66" fmla="*/ 393700 w 1393825"/>
              <a:gd name="connsiteY66" fmla="*/ 2286579 h 2581854"/>
              <a:gd name="connsiteX67" fmla="*/ 384175 w 1393825"/>
              <a:gd name="connsiteY67" fmla="*/ 2356429 h 2581854"/>
              <a:gd name="connsiteX68" fmla="*/ 327025 w 1393825"/>
              <a:gd name="connsiteY68" fmla="*/ 2378654 h 2581854"/>
              <a:gd name="connsiteX69" fmla="*/ 260350 w 1393825"/>
              <a:gd name="connsiteY69" fmla="*/ 2378654 h 2581854"/>
              <a:gd name="connsiteX70" fmla="*/ 193675 w 1393825"/>
              <a:gd name="connsiteY70" fmla="*/ 2394529 h 2581854"/>
              <a:gd name="connsiteX71" fmla="*/ 231775 w 1393825"/>
              <a:gd name="connsiteY71" fmla="*/ 2429454 h 2581854"/>
              <a:gd name="connsiteX72" fmla="*/ 355600 w 1393825"/>
              <a:gd name="connsiteY72" fmla="*/ 2473904 h 2581854"/>
              <a:gd name="connsiteX73" fmla="*/ 384175 w 1393825"/>
              <a:gd name="connsiteY73" fmla="*/ 2492954 h 2581854"/>
              <a:gd name="connsiteX74" fmla="*/ 444500 w 1393825"/>
              <a:gd name="connsiteY74" fmla="*/ 2429454 h 2581854"/>
              <a:gd name="connsiteX75" fmla="*/ 482600 w 1393825"/>
              <a:gd name="connsiteY75" fmla="*/ 2381829 h 2581854"/>
              <a:gd name="connsiteX76" fmla="*/ 527050 w 1393825"/>
              <a:gd name="connsiteY76" fmla="*/ 2369129 h 2581854"/>
              <a:gd name="connsiteX77" fmla="*/ 542925 w 1393825"/>
              <a:gd name="connsiteY77" fmla="*/ 2296104 h 2581854"/>
              <a:gd name="connsiteX78" fmla="*/ 561975 w 1393825"/>
              <a:gd name="connsiteY78" fmla="*/ 2264354 h 2581854"/>
              <a:gd name="connsiteX79" fmla="*/ 577850 w 1393825"/>
              <a:gd name="connsiteY79" fmla="*/ 2235779 h 2581854"/>
              <a:gd name="connsiteX80" fmla="*/ 577850 w 1393825"/>
              <a:gd name="connsiteY80" fmla="*/ 2184979 h 2581854"/>
              <a:gd name="connsiteX81" fmla="*/ 635000 w 1393825"/>
              <a:gd name="connsiteY81" fmla="*/ 2238954 h 2581854"/>
              <a:gd name="connsiteX82" fmla="*/ 673100 w 1393825"/>
              <a:gd name="connsiteY82" fmla="*/ 2331029 h 2581854"/>
              <a:gd name="connsiteX83" fmla="*/ 679450 w 1393825"/>
              <a:gd name="connsiteY83" fmla="*/ 2388179 h 2581854"/>
              <a:gd name="connsiteX84" fmla="*/ 641350 w 1393825"/>
              <a:gd name="connsiteY84" fmla="*/ 2496129 h 2581854"/>
              <a:gd name="connsiteX85" fmla="*/ 644525 w 1393825"/>
              <a:gd name="connsiteY85" fmla="*/ 2562804 h 2581854"/>
              <a:gd name="connsiteX86" fmla="*/ 682625 w 1393825"/>
              <a:gd name="connsiteY86" fmla="*/ 2581854 h 2581854"/>
              <a:gd name="connsiteX87" fmla="*/ 742950 w 1393825"/>
              <a:gd name="connsiteY87" fmla="*/ 2524704 h 2581854"/>
              <a:gd name="connsiteX88" fmla="*/ 793750 w 1393825"/>
              <a:gd name="connsiteY88" fmla="*/ 2502479 h 2581854"/>
              <a:gd name="connsiteX89" fmla="*/ 847725 w 1393825"/>
              <a:gd name="connsiteY89" fmla="*/ 2483429 h 2581854"/>
              <a:gd name="connsiteX90" fmla="*/ 895350 w 1393825"/>
              <a:gd name="connsiteY90" fmla="*/ 2391354 h 2581854"/>
              <a:gd name="connsiteX91" fmla="*/ 914400 w 1393825"/>
              <a:gd name="connsiteY91" fmla="*/ 2324679 h 2581854"/>
              <a:gd name="connsiteX92" fmla="*/ 930275 w 1393825"/>
              <a:gd name="connsiteY92" fmla="*/ 2315154 h 2581854"/>
              <a:gd name="connsiteX93" fmla="*/ 1035050 w 1393825"/>
              <a:gd name="connsiteY93" fmla="*/ 2385004 h 2581854"/>
              <a:gd name="connsiteX94" fmla="*/ 1069975 w 1393825"/>
              <a:gd name="connsiteY94" fmla="*/ 2426279 h 2581854"/>
              <a:gd name="connsiteX95" fmla="*/ 1085850 w 1393825"/>
              <a:gd name="connsiteY95" fmla="*/ 2423104 h 2581854"/>
              <a:gd name="connsiteX96" fmla="*/ 1120775 w 1393825"/>
              <a:gd name="connsiteY96" fmla="*/ 2410404 h 2581854"/>
              <a:gd name="connsiteX97" fmla="*/ 1231900 w 1393825"/>
              <a:gd name="connsiteY97" fmla="*/ 2410404 h 2581854"/>
              <a:gd name="connsiteX98" fmla="*/ 1244600 w 1393825"/>
              <a:gd name="connsiteY98" fmla="*/ 2391354 h 2581854"/>
              <a:gd name="connsiteX99" fmla="*/ 1162050 w 1393825"/>
              <a:gd name="connsiteY99" fmla="*/ 2321504 h 2581854"/>
              <a:gd name="connsiteX100" fmla="*/ 1076325 w 1393825"/>
              <a:gd name="connsiteY100" fmla="*/ 2264354 h 2581854"/>
              <a:gd name="connsiteX101" fmla="*/ 1012825 w 1393825"/>
              <a:gd name="connsiteY101" fmla="*/ 2216729 h 2581854"/>
              <a:gd name="connsiteX102" fmla="*/ 939800 w 1393825"/>
              <a:gd name="connsiteY102" fmla="*/ 2159579 h 2581854"/>
              <a:gd name="connsiteX103" fmla="*/ 901700 w 1393825"/>
              <a:gd name="connsiteY103" fmla="*/ 2124654 h 2581854"/>
              <a:gd name="connsiteX104" fmla="*/ 889000 w 1393825"/>
              <a:gd name="connsiteY104" fmla="*/ 2073854 h 2581854"/>
              <a:gd name="connsiteX105" fmla="*/ 889000 w 1393825"/>
              <a:gd name="connsiteY105" fmla="*/ 2064329 h 2581854"/>
              <a:gd name="connsiteX106" fmla="*/ 971550 w 1393825"/>
              <a:gd name="connsiteY106" fmla="*/ 2057979 h 2581854"/>
              <a:gd name="connsiteX107" fmla="*/ 1114425 w 1393825"/>
              <a:gd name="connsiteY107" fmla="*/ 2064329 h 2581854"/>
              <a:gd name="connsiteX108" fmla="*/ 1171575 w 1393825"/>
              <a:gd name="connsiteY108" fmla="*/ 2092904 h 2581854"/>
              <a:gd name="connsiteX109" fmla="*/ 1216025 w 1393825"/>
              <a:gd name="connsiteY109" fmla="*/ 2124654 h 2581854"/>
              <a:gd name="connsiteX110" fmla="*/ 1317625 w 1393825"/>
              <a:gd name="connsiteY110" fmla="*/ 2156404 h 2581854"/>
              <a:gd name="connsiteX111" fmla="*/ 1390650 w 1393825"/>
              <a:gd name="connsiteY111" fmla="*/ 2172279 h 2581854"/>
              <a:gd name="connsiteX112" fmla="*/ 1393825 w 1393825"/>
              <a:gd name="connsiteY112" fmla="*/ 2127829 h 2581854"/>
              <a:gd name="connsiteX113" fmla="*/ 1343025 w 1393825"/>
              <a:gd name="connsiteY113" fmla="*/ 2057979 h 2581854"/>
              <a:gd name="connsiteX114" fmla="*/ 1298575 w 1393825"/>
              <a:gd name="connsiteY114" fmla="*/ 1997654 h 2581854"/>
              <a:gd name="connsiteX115" fmla="*/ 1247775 w 1393825"/>
              <a:gd name="connsiteY115" fmla="*/ 1965904 h 2581854"/>
              <a:gd name="connsiteX116" fmla="*/ 1171575 w 1393825"/>
              <a:gd name="connsiteY116" fmla="*/ 1946854 h 2581854"/>
              <a:gd name="connsiteX117" fmla="*/ 1098550 w 1393825"/>
              <a:gd name="connsiteY117" fmla="*/ 1943679 h 2581854"/>
              <a:gd name="connsiteX118" fmla="*/ 1060450 w 1393825"/>
              <a:gd name="connsiteY118" fmla="*/ 1921454 h 2581854"/>
              <a:gd name="connsiteX119" fmla="*/ 1038225 w 1393825"/>
              <a:gd name="connsiteY119" fmla="*/ 1880179 h 2581854"/>
              <a:gd name="connsiteX120" fmla="*/ 1047750 w 1393825"/>
              <a:gd name="connsiteY120" fmla="*/ 1781754 h 2581854"/>
              <a:gd name="connsiteX121" fmla="*/ 1038225 w 1393825"/>
              <a:gd name="connsiteY121" fmla="*/ 1756354 h 2581854"/>
              <a:gd name="connsiteX122" fmla="*/ 1028700 w 1393825"/>
              <a:gd name="connsiteY122" fmla="*/ 1721429 h 2581854"/>
              <a:gd name="connsiteX123" fmla="*/ 1012825 w 1393825"/>
              <a:gd name="connsiteY123" fmla="*/ 1645229 h 2581854"/>
              <a:gd name="connsiteX124" fmla="*/ 987425 w 1393825"/>
              <a:gd name="connsiteY124" fmla="*/ 1556329 h 2581854"/>
              <a:gd name="connsiteX125" fmla="*/ 977900 w 1393825"/>
              <a:gd name="connsiteY125" fmla="*/ 1499179 h 2581854"/>
              <a:gd name="connsiteX126" fmla="*/ 958850 w 1393825"/>
              <a:gd name="connsiteY126" fmla="*/ 1410279 h 2581854"/>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508000 w 1393825"/>
              <a:gd name="connsiteY38" fmla="*/ 464129 h 2581854"/>
              <a:gd name="connsiteX39" fmla="*/ 419100 w 1393825"/>
              <a:gd name="connsiteY39" fmla="*/ 340304 h 2581854"/>
              <a:gd name="connsiteX40" fmla="*/ 339725 w 1393825"/>
              <a:gd name="connsiteY40" fmla="*/ 238704 h 2581854"/>
              <a:gd name="connsiteX41" fmla="*/ 247650 w 1393825"/>
              <a:gd name="connsiteY41" fmla="*/ 152979 h 2581854"/>
              <a:gd name="connsiteX42" fmla="*/ 161925 w 1393825"/>
              <a:gd name="connsiteY42" fmla="*/ 70429 h 2581854"/>
              <a:gd name="connsiteX43" fmla="*/ 107950 w 1393825"/>
              <a:gd name="connsiteY43" fmla="*/ 29154 h 2581854"/>
              <a:gd name="connsiteX44" fmla="*/ 47625 w 1393825"/>
              <a:gd name="connsiteY44" fmla="*/ 73604 h 2581854"/>
              <a:gd name="connsiteX45" fmla="*/ 0 w 1393825"/>
              <a:gd name="connsiteY45" fmla="*/ 73604 h 2581854"/>
              <a:gd name="connsiteX46" fmla="*/ 19050 w 1393825"/>
              <a:gd name="connsiteY46" fmla="*/ 178379 h 2581854"/>
              <a:gd name="connsiteX47" fmla="*/ 152400 w 1393825"/>
              <a:gd name="connsiteY47" fmla="*/ 327604 h 2581854"/>
              <a:gd name="connsiteX48" fmla="*/ 200025 w 1393825"/>
              <a:gd name="connsiteY48" fmla="*/ 346654 h 2581854"/>
              <a:gd name="connsiteX49" fmla="*/ 333375 w 1393825"/>
              <a:gd name="connsiteY49" fmla="*/ 492704 h 2581854"/>
              <a:gd name="connsiteX50" fmla="*/ 457200 w 1393825"/>
              <a:gd name="connsiteY50" fmla="*/ 600654 h 2581854"/>
              <a:gd name="connsiteX51" fmla="*/ 508000 w 1393825"/>
              <a:gd name="connsiteY51" fmla="*/ 699079 h 2581854"/>
              <a:gd name="connsiteX52" fmla="*/ 533400 w 1393825"/>
              <a:gd name="connsiteY52" fmla="*/ 822904 h 2581854"/>
              <a:gd name="connsiteX53" fmla="*/ 561975 w 1393825"/>
              <a:gd name="connsiteY53" fmla="*/ 943554 h 2581854"/>
              <a:gd name="connsiteX54" fmla="*/ 549275 w 1393825"/>
              <a:gd name="connsiteY54" fmla="*/ 1124529 h 2581854"/>
              <a:gd name="connsiteX55" fmla="*/ 552450 w 1393825"/>
              <a:gd name="connsiteY55" fmla="*/ 1378529 h 2581854"/>
              <a:gd name="connsiteX56" fmla="*/ 539750 w 1393825"/>
              <a:gd name="connsiteY56" fmla="*/ 1565854 h 2581854"/>
              <a:gd name="connsiteX57" fmla="*/ 527050 w 1393825"/>
              <a:gd name="connsiteY57" fmla="*/ 1676979 h 2581854"/>
              <a:gd name="connsiteX58" fmla="*/ 476250 w 1393825"/>
              <a:gd name="connsiteY58" fmla="*/ 1784929 h 2581854"/>
              <a:gd name="connsiteX59" fmla="*/ 393700 w 1393825"/>
              <a:gd name="connsiteY59" fmla="*/ 1867479 h 2581854"/>
              <a:gd name="connsiteX60" fmla="*/ 266700 w 1393825"/>
              <a:gd name="connsiteY60" fmla="*/ 1943679 h 2581854"/>
              <a:gd name="connsiteX61" fmla="*/ 168275 w 1393825"/>
              <a:gd name="connsiteY61" fmla="*/ 2054804 h 2581854"/>
              <a:gd name="connsiteX62" fmla="*/ 133350 w 1393825"/>
              <a:gd name="connsiteY62" fmla="*/ 2140529 h 2581854"/>
              <a:gd name="connsiteX63" fmla="*/ 133350 w 1393825"/>
              <a:gd name="connsiteY63" fmla="*/ 2188154 h 2581854"/>
              <a:gd name="connsiteX64" fmla="*/ 254000 w 1393825"/>
              <a:gd name="connsiteY64" fmla="*/ 2165929 h 2581854"/>
              <a:gd name="connsiteX65" fmla="*/ 355600 w 1393825"/>
              <a:gd name="connsiteY65" fmla="*/ 2146879 h 2581854"/>
              <a:gd name="connsiteX66" fmla="*/ 377825 w 1393825"/>
              <a:gd name="connsiteY66" fmla="*/ 2213554 h 2581854"/>
              <a:gd name="connsiteX67" fmla="*/ 393700 w 1393825"/>
              <a:gd name="connsiteY67" fmla="*/ 2286579 h 2581854"/>
              <a:gd name="connsiteX68" fmla="*/ 384175 w 1393825"/>
              <a:gd name="connsiteY68" fmla="*/ 2356429 h 2581854"/>
              <a:gd name="connsiteX69" fmla="*/ 327025 w 1393825"/>
              <a:gd name="connsiteY69" fmla="*/ 2378654 h 2581854"/>
              <a:gd name="connsiteX70" fmla="*/ 260350 w 1393825"/>
              <a:gd name="connsiteY70" fmla="*/ 2378654 h 2581854"/>
              <a:gd name="connsiteX71" fmla="*/ 193675 w 1393825"/>
              <a:gd name="connsiteY71" fmla="*/ 2394529 h 2581854"/>
              <a:gd name="connsiteX72" fmla="*/ 231775 w 1393825"/>
              <a:gd name="connsiteY72" fmla="*/ 2429454 h 2581854"/>
              <a:gd name="connsiteX73" fmla="*/ 355600 w 1393825"/>
              <a:gd name="connsiteY73" fmla="*/ 2473904 h 2581854"/>
              <a:gd name="connsiteX74" fmla="*/ 384175 w 1393825"/>
              <a:gd name="connsiteY74" fmla="*/ 2492954 h 2581854"/>
              <a:gd name="connsiteX75" fmla="*/ 444500 w 1393825"/>
              <a:gd name="connsiteY75" fmla="*/ 2429454 h 2581854"/>
              <a:gd name="connsiteX76" fmla="*/ 482600 w 1393825"/>
              <a:gd name="connsiteY76" fmla="*/ 2381829 h 2581854"/>
              <a:gd name="connsiteX77" fmla="*/ 527050 w 1393825"/>
              <a:gd name="connsiteY77" fmla="*/ 2369129 h 2581854"/>
              <a:gd name="connsiteX78" fmla="*/ 542925 w 1393825"/>
              <a:gd name="connsiteY78" fmla="*/ 2296104 h 2581854"/>
              <a:gd name="connsiteX79" fmla="*/ 561975 w 1393825"/>
              <a:gd name="connsiteY79" fmla="*/ 2264354 h 2581854"/>
              <a:gd name="connsiteX80" fmla="*/ 577850 w 1393825"/>
              <a:gd name="connsiteY80" fmla="*/ 2235779 h 2581854"/>
              <a:gd name="connsiteX81" fmla="*/ 577850 w 1393825"/>
              <a:gd name="connsiteY81" fmla="*/ 2184979 h 2581854"/>
              <a:gd name="connsiteX82" fmla="*/ 635000 w 1393825"/>
              <a:gd name="connsiteY82" fmla="*/ 2238954 h 2581854"/>
              <a:gd name="connsiteX83" fmla="*/ 673100 w 1393825"/>
              <a:gd name="connsiteY83" fmla="*/ 2331029 h 2581854"/>
              <a:gd name="connsiteX84" fmla="*/ 679450 w 1393825"/>
              <a:gd name="connsiteY84" fmla="*/ 2388179 h 2581854"/>
              <a:gd name="connsiteX85" fmla="*/ 641350 w 1393825"/>
              <a:gd name="connsiteY85" fmla="*/ 2496129 h 2581854"/>
              <a:gd name="connsiteX86" fmla="*/ 644525 w 1393825"/>
              <a:gd name="connsiteY86" fmla="*/ 2562804 h 2581854"/>
              <a:gd name="connsiteX87" fmla="*/ 682625 w 1393825"/>
              <a:gd name="connsiteY87" fmla="*/ 2581854 h 2581854"/>
              <a:gd name="connsiteX88" fmla="*/ 742950 w 1393825"/>
              <a:gd name="connsiteY88" fmla="*/ 2524704 h 2581854"/>
              <a:gd name="connsiteX89" fmla="*/ 793750 w 1393825"/>
              <a:gd name="connsiteY89" fmla="*/ 2502479 h 2581854"/>
              <a:gd name="connsiteX90" fmla="*/ 847725 w 1393825"/>
              <a:gd name="connsiteY90" fmla="*/ 2483429 h 2581854"/>
              <a:gd name="connsiteX91" fmla="*/ 895350 w 1393825"/>
              <a:gd name="connsiteY91" fmla="*/ 2391354 h 2581854"/>
              <a:gd name="connsiteX92" fmla="*/ 914400 w 1393825"/>
              <a:gd name="connsiteY92" fmla="*/ 2324679 h 2581854"/>
              <a:gd name="connsiteX93" fmla="*/ 930275 w 1393825"/>
              <a:gd name="connsiteY93" fmla="*/ 2315154 h 2581854"/>
              <a:gd name="connsiteX94" fmla="*/ 1035050 w 1393825"/>
              <a:gd name="connsiteY94" fmla="*/ 2385004 h 2581854"/>
              <a:gd name="connsiteX95" fmla="*/ 1069975 w 1393825"/>
              <a:gd name="connsiteY95" fmla="*/ 2426279 h 2581854"/>
              <a:gd name="connsiteX96" fmla="*/ 1085850 w 1393825"/>
              <a:gd name="connsiteY96" fmla="*/ 2423104 h 2581854"/>
              <a:gd name="connsiteX97" fmla="*/ 1120775 w 1393825"/>
              <a:gd name="connsiteY97" fmla="*/ 2410404 h 2581854"/>
              <a:gd name="connsiteX98" fmla="*/ 1231900 w 1393825"/>
              <a:gd name="connsiteY98" fmla="*/ 2410404 h 2581854"/>
              <a:gd name="connsiteX99" fmla="*/ 1244600 w 1393825"/>
              <a:gd name="connsiteY99" fmla="*/ 2391354 h 2581854"/>
              <a:gd name="connsiteX100" fmla="*/ 1162050 w 1393825"/>
              <a:gd name="connsiteY100" fmla="*/ 2321504 h 2581854"/>
              <a:gd name="connsiteX101" fmla="*/ 1076325 w 1393825"/>
              <a:gd name="connsiteY101" fmla="*/ 2264354 h 2581854"/>
              <a:gd name="connsiteX102" fmla="*/ 1012825 w 1393825"/>
              <a:gd name="connsiteY102" fmla="*/ 2216729 h 2581854"/>
              <a:gd name="connsiteX103" fmla="*/ 939800 w 1393825"/>
              <a:gd name="connsiteY103" fmla="*/ 2159579 h 2581854"/>
              <a:gd name="connsiteX104" fmla="*/ 901700 w 1393825"/>
              <a:gd name="connsiteY104" fmla="*/ 2124654 h 2581854"/>
              <a:gd name="connsiteX105" fmla="*/ 889000 w 1393825"/>
              <a:gd name="connsiteY105" fmla="*/ 2073854 h 2581854"/>
              <a:gd name="connsiteX106" fmla="*/ 889000 w 1393825"/>
              <a:gd name="connsiteY106" fmla="*/ 2064329 h 2581854"/>
              <a:gd name="connsiteX107" fmla="*/ 971550 w 1393825"/>
              <a:gd name="connsiteY107" fmla="*/ 2057979 h 2581854"/>
              <a:gd name="connsiteX108" fmla="*/ 1114425 w 1393825"/>
              <a:gd name="connsiteY108" fmla="*/ 2064329 h 2581854"/>
              <a:gd name="connsiteX109" fmla="*/ 1171575 w 1393825"/>
              <a:gd name="connsiteY109" fmla="*/ 2092904 h 2581854"/>
              <a:gd name="connsiteX110" fmla="*/ 1216025 w 1393825"/>
              <a:gd name="connsiteY110" fmla="*/ 2124654 h 2581854"/>
              <a:gd name="connsiteX111" fmla="*/ 1317625 w 1393825"/>
              <a:gd name="connsiteY111" fmla="*/ 2156404 h 2581854"/>
              <a:gd name="connsiteX112" fmla="*/ 1390650 w 1393825"/>
              <a:gd name="connsiteY112" fmla="*/ 2172279 h 2581854"/>
              <a:gd name="connsiteX113" fmla="*/ 1393825 w 1393825"/>
              <a:gd name="connsiteY113" fmla="*/ 2127829 h 2581854"/>
              <a:gd name="connsiteX114" fmla="*/ 1343025 w 1393825"/>
              <a:gd name="connsiteY114" fmla="*/ 2057979 h 2581854"/>
              <a:gd name="connsiteX115" fmla="*/ 1298575 w 1393825"/>
              <a:gd name="connsiteY115" fmla="*/ 1997654 h 2581854"/>
              <a:gd name="connsiteX116" fmla="*/ 1247775 w 1393825"/>
              <a:gd name="connsiteY116" fmla="*/ 1965904 h 2581854"/>
              <a:gd name="connsiteX117" fmla="*/ 1171575 w 1393825"/>
              <a:gd name="connsiteY117" fmla="*/ 1946854 h 2581854"/>
              <a:gd name="connsiteX118" fmla="*/ 1098550 w 1393825"/>
              <a:gd name="connsiteY118" fmla="*/ 1943679 h 2581854"/>
              <a:gd name="connsiteX119" fmla="*/ 1060450 w 1393825"/>
              <a:gd name="connsiteY119" fmla="*/ 1921454 h 2581854"/>
              <a:gd name="connsiteX120" fmla="*/ 1038225 w 1393825"/>
              <a:gd name="connsiteY120" fmla="*/ 1880179 h 2581854"/>
              <a:gd name="connsiteX121" fmla="*/ 1047750 w 1393825"/>
              <a:gd name="connsiteY121" fmla="*/ 1781754 h 2581854"/>
              <a:gd name="connsiteX122" fmla="*/ 1038225 w 1393825"/>
              <a:gd name="connsiteY122" fmla="*/ 1756354 h 2581854"/>
              <a:gd name="connsiteX123" fmla="*/ 1028700 w 1393825"/>
              <a:gd name="connsiteY123" fmla="*/ 1721429 h 2581854"/>
              <a:gd name="connsiteX124" fmla="*/ 1012825 w 1393825"/>
              <a:gd name="connsiteY124" fmla="*/ 1645229 h 2581854"/>
              <a:gd name="connsiteX125" fmla="*/ 987425 w 1393825"/>
              <a:gd name="connsiteY125" fmla="*/ 1556329 h 2581854"/>
              <a:gd name="connsiteX126" fmla="*/ 977900 w 1393825"/>
              <a:gd name="connsiteY126" fmla="*/ 1499179 h 2581854"/>
              <a:gd name="connsiteX127" fmla="*/ 958850 w 1393825"/>
              <a:gd name="connsiteY127" fmla="*/ 1410279 h 2581854"/>
              <a:gd name="connsiteX0" fmla="*/ 958850 w 1393825"/>
              <a:gd name="connsiteY0" fmla="*/ 1410279 h 2581854"/>
              <a:gd name="connsiteX1" fmla="*/ 892175 w 1393825"/>
              <a:gd name="connsiteY1" fmla="*/ 1473779 h 2581854"/>
              <a:gd name="connsiteX2" fmla="*/ 854075 w 1393825"/>
              <a:gd name="connsiteY2" fmla="*/ 1559504 h 2581854"/>
              <a:gd name="connsiteX3" fmla="*/ 857250 w 1393825"/>
              <a:gd name="connsiteY3" fmla="*/ 1664279 h 2581854"/>
              <a:gd name="connsiteX4" fmla="*/ 892175 w 1393825"/>
              <a:gd name="connsiteY4" fmla="*/ 1791279 h 2581854"/>
              <a:gd name="connsiteX5" fmla="*/ 974725 w 1393825"/>
              <a:gd name="connsiteY5" fmla="*/ 1880179 h 2581854"/>
              <a:gd name="connsiteX6" fmla="*/ 996950 w 1393825"/>
              <a:gd name="connsiteY6" fmla="*/ 1940504 h 2581854"/>
              <a:gd name="connsiteX7" fmla="*/ 923925 w 1393825"/>
              <a:gd name="connsiteY7" fmla="*/ 1956379 h 2581854"/>
              <a:gd name="connsiteX8" fmla="*/ 879475 w 1393825"/>
              <a:gd name="connsiteY8" fmla="*/ 1927804 h 2581854"/>
              <a:gd name="connsiteX9" fmla="*/ 838200 w 1393825"/>
              <a:gd name="connsiteY9" fmla="*/ 1921454 h 2581854"/>
              <a:gd name="connsiteX10" fmla="*/ 774700 w 1393825"/>
              <a:gd name="connsiteY10" fmla="*/ 1934154 h 2581854"/>
              <a:gd name="connsiteX11" fmla="*/ 749300 w 1393825"/>
              <a:gd name="connsiteY11" fmla="*/ 1988129 h 2581854"/>
              <a:gd name="connsiteX12" fmla="*/ 727075 w 1393825"/>
              <a:gd name="connsiteY12" fmla="*/ 2057979 h 2581854"/>
              <a:gd name="connsiteX13" fmla="*/ 695325 w 1393825"/>
              <a:gd name="connsiteY13" fmla="*/ 2140529 h 2581854"/>
              <a:gd name="connsiteX14" fmla="*/ 695325 w 1393825"/>
              <a:gd name="connsiteY14" fmla="*/ 2197679 h 2581854"/>
              <a:gd name="connsiteX15" fmla="*/ 679450 w 1393825"/>
              <a:gd name="connsiteY15" fmla="*/ 2251654 h 2581854"/>
              <a:gd name="connsiteX16" fmla="*/ 644525 w 1393825"/>
              <a:gd name="connsiteY16" fmla="*/ 2216729 h 2581854"/>
              <a:gd name="connsiteX17" fmla="*/ 635000 w 1393825"/>
              <a:gd name="connsiteY17" fmla="*/ 2127829 h 2581854"/>
              <a:gd name="connsiteX18" fmla="*/ 622300 w 1393825"/>
              <a:gd name="connsiteY18" fmla="*/ 2019879 h 2581854"/>
              <a:gd name="connsiteX19" fmla="*/ 619125 w 1393825"/>
              <a:gd name="connsiteY19" fmla="*/ 1978604 h 2581854"/>
              <a:gd name="connsiteX20" fmla="*/ 574675 w 1393825"/>
              <a:gd name="connsiteY20" fmla="*/ 1972254 h 2581854"/>
              <a:gd name="connsiteX21" fmla="*/ 514350 w 1393825"/>
              <a:gd name="connsiteY21" fmla="*/ 1988129 h 2581854"/>
              <a:gd name="connsiteX22" fmla="*/ 441325 w 1393825"/>
              <a:gd name="connsiteY22" fmla="*/ 1978604 h 2581854"/>
              <a:gd name="connsiteX23" fmla="*/ 374650 w 1393825"/>
              <a:gd name="connsiteY23" fmla="*/ 1953204 h 2581854"/>
              <a:gd name="connsiteX24" fmla="*/ 381000 w 1393825"/>
              <a:gd name="connsiteY24" fmla="*/ 1924629 h 2581854"/>
              <a:gd name="connsiteX25" fmla="*/ 473075 w 1393825"/>
              <a:gd name="connsiteY25" fmla="*/ 1867479 h 2581854"/>
              <a:gd name="connsiteX26" fmla="*/ 581025 w 1393825"/>
              <a:gd name="connsiteY26" fmla="*/ 1784929 h 2581854"/>
              <a:gd name="connsiteX27" fmla="*/ 622300 w 1393825"/>
              <a:gd name="connsiteY27" fmla="*/ 1642054 h 2581854"/>
              <a:gd name="connsiteX28" fmla="*/ 631825 w 1393825"/>
              <a:gd name="connsiteY28" fmla="*/ 1559504 h 2581854"/>
              <a:gd name="connsiteX29" fmla="*/ 615950 w 1393825"/>
              <a:gd name="connsiteY29" fmla="*/ 1508704 h 2581854"/>
              <a:gd name="connsiteX30" fmla="*/ 628650 w 1393825"/>
              <a:gd name="connsiteY30" fmla="*/ 1334079 h 2581854"/>
              <a:gd name="connsiteX31" fmla="*/ 615950 w 1393825"/>
              <a:gd name="connsiteY31" fmla="*/ 1197554 h 2581854"/>
              <a:gd name="connsiteX32" fmla="*/ 590550 w 1393825"/>
              <a:gd name="connsiteY32" fmla="*/ 1118179 h 2581854"/>
              <a:gd name="connsiteX33" fmla="*/ 603250 w 1393825"/>
              <a:gd name="connsiteY33" fmla="*/ 1016579 h 2581854"/>
              <a:gd name="connsiteX34" fmla="*/ 612775 w 1393825"/>
              <a:gd name="connsiteY34" fmla="*/ 892754 h 2581854"/>
              <a:gd name="connsiteX35" fmla="*/ 612775 w 1393825"/>
              <a:gd name="connsiteY35" fmla="*/ 797504 h 2581854"/>
              <a:gd name="connsiteX36" fmla="*/ 612775 w 1393825"/>
              <a:gd name="connsiteY36" fmla="*/ 648279 h 2581854"/>
              <a:gd name="connsiteX37" fmla="*/ 552450 w 1393825"/>
              <a:gd name="connsiteY37" fmla="*/ 549854 h 2581854"/>
              <a:gd name="connsiteX38" fmla="*/ 508000 w 1393825"/>
              <a:gd name="connsiteY38" fmla="*/ 464129 h 2581854"/>
              <a:gd name="connsiteX39" fmla="*/ 419100 w 1393825"/>
              <a:gd name="connsiteY39" fmla="*/ 340304 h 2581854"/>
              <a:gd name="connsiteX40" fmla="*/ 339725 w 1393825"/>
              <a:gd name="connsiteY40" fmla="*/ 238704 h 2581854"/>
              <a:gd name="connsiteX41" fmla="*/ 247650 w 1393825"/>
              <a:gd name="connsiteY41" fmla="*/ 152979 h 2581854"/>
              <a:gd name="connsiteX42" fmla="*/ 161925 w 1393825"/>
              <a:gd name="connsiteY42" fmla="*/ 70429 h 2581854"/>
              <a:gd name="connsiteX43" fmla="*/ 107950 w 1393825"/>
              <a:gd name="connsiteY43" fmla="*/ 29154 h 2581854"/>
              <a:gd name="connsiteX44" fmla="*/ 47625 w 1393825"/>
              <a:gd name="connsiteY44" fmla="*/ 73604 h 2581854"/>
              <a:gd name="connsiteX45" fmla="*/ 0 w 1393825"/>
              <a:gd name="connsiteY45" fmla="*/ 73604 h 2581854"/>
              <a:gd name="connsiteX46" fmla="*/ 19050 w 1393825"/>
              <a:gd name="connsiteY46" fmla="*/ 178379 h 2581854"/>
              <a:gd name="connsiteX47" fmla="*/ 73025 w 1393825"/>
              <a:gd name="connsiteY47" fmla="*/ 279979 h 2581854"/>
              <a:gd name="connsiteX48" fmla="*/ 152400 w 1393825"/>
              <a:gd name="connsiteY48" fmla="*/ 327604 h 2581854"/>
              <a:gd name="connsiteX49" fmla="*/ 200025 w 1393825"/>
              <a:gd name="connsiteY49" fmla="*/ 346654 h 2581854"/>
              <a:gd name="connsiteX50" fmla="*/ 333375 w 1393825"/>
              <a:gd name="connsiteY50" fmla="*/ 492704 h 2581854"/>
              <a:gd name="connsiteX51" fmla="*/ 457200 w 1393825"/>
              <a:gd name="connsiteY51" fmla="*/ 600654 h 2581854"/>
              <a:gd name="connsiteX52" fmla="*/ 508000 w 1393825"/>
              <a:gd name="connsiteY52" fmla="*/ 699079 h 2581854"/>
              <a:gd name="connsiteX53" fmla="*/ 533400 w 1393825"/>
              <a:gd name="connsiteY53" fmla="*/ 822904 h 2581854"/>
              <a:gd name="connsiteX54" fmla="*/ 561975 w 1393825"/>
              <a:gd name="connsiteY54" fmla="*/ 943554 h 2581854"/>
              <a:gd name="connsiteX55" fmla="*/ 549275 w 1393825"/>
              <a:gd name="connsiteY55" fmla="*/ 1124529 h 2581854"/>
              <a:gd name="connsiteX56" fmla="*/ 552450 w 1393825"/>
              <a:gd name="connsiteY56" fmla="*/ 1378529 h 2581854"/>
              <a:gd name="connsiteX57" fmla="*/ 539750 w 1393825"/>
              <a:gd name="connsiteY57" fmla="*/ 1565854 h 2581854"/>
              <a:gd name="connsiteX58" fmla="*/ 527050 w 1393825"/>
              <a:gd name="connsiteY58" fmla="*/ 1676979 h 2581854"/>
              <a:gd name="connsiteX59" fmla="*/ 476250 w 1393825"/>
              <a:gd name="connsiteY59" fmla="*/ 1784929 h 2581854"/>
              <a:gd name="connsiteX60" fmla="*/ 393700 w 1393825"/>
              <a:gd name="connsiteY60" fmla="*/ 1867479 h 2581854"/>
              <a:gd name="connsiteX61" fmla="*/ 266700 w 1393825"/>
              <a:gd name="connsiteY61" fmla="*/ 1943679 h 2581854"/>
              <a:gd name="connsiteX62" fmla="*/ 168275 w 1393825"/>
              <a:gd name="connsiteY62" fmla="*/ 2054804 h 2581854"/>
              <a:gd name="connsiteX63" fmla="*/ 133350 w 1393825"/>
              <a:gd name="connsiteY63" fmla="*/ 2140529 h 2581854"/>
              <a:gd name="connsiteX64" fmla="*/ 133350 w 1393825"/>
              <a:gd name="connsiteY64" fmla="*/ 2188154 h 2581854"/>
              <a:gd name="connsiteX65" fmla="*/ 254000 w 1393825"/>
              <a:gd name="connsiteY65" fmla="*/ 2165929 h 2581854"/>
              <a:gd name="connsiteX66" fmla="*/ 355600 w 1393825"/>
              <a:gd name="connsiteY66" fmla="*/ 2146879 h 2581854"/>
              <a:gd name="connsiteX67" fmla="*/ 377825 w 1393825"/>
              <a:gd name="connsiteY67" fmla="*/ 2213554 h 2581854"/>
              <a:gd name="connsiteX68" fmla="*/ 393700 w 1393825"/>
              <a:gd name="connsiteY68" fmla="*/ 2286579 h 2581854"/>
              <a:gd name="connsiteX69" fmla="*/ 384175 w 1393825"/>
              <a:gd name="connsiteY69" fmla="*/ 2356429 h 2581854"/>
              <a:gd name="connsiteX70" fmla="*/ 327025 w 1393825"/>
              <a:gd name="connsiteY70" fmla="*/ 2378654 h 2581854"/>
              <a:gd name="connsiteX71" fmla="*/ 260350 w 1393825"/>
              <a:gd name="connsiteY71" fmla="*/ 2378654 h 2581854"/>
              <a:gd name="connsiteX72" fmla="*/ 193675 w 1393825"/>
              <a:gd name="connsiteY72" fmla="*/ 2394529 h 2581854"/>
              <a:gd name="connsiteX73" fmla="*/ 231775 w 1393825"/>
              <a:gd name="connsiteY73" fmla="*/ 2429454 h 2581854"/>
              <a:gd name="connsiteX74" fmla="*/ 355600 w 1393825"/>
              <a:gd name="connsiteY74" fmla="*/ 2473904 h 2581854"/>
              <a:gd name="connsiteX75" fmla="*/ 384175 w 1393825"/>
              <a:gd name="connsiteY75" fmla="*/ 2492954 h 2581854"/>
              <a:gd name="connsiteX76" fmla="*/ 444500 w 1393825"/>
              <a:gd name="connsiteY76" fmla="*/ 2429454 h 2581854"/>
              <a:gd name="connsiteX77" fmla="*/ 482600 w 1393825"/>
              <a:gd name="connsiteY77" fmla="*/ 2381829 h 2581854"/>
              <a:gd name="connsiteX78" fmla="*/ 527050 w 1393825"/>
              <a:gd name="connsiteY78" fmla="*/ 2369129 h 2581854"/>
              <a:gd name="connsiteX79" fmla="*/ 542925 w 1393825"/>
              <a:gd name="connsiteY79" fmla="*/ 2296104 h 2581854"/>
              <a:gd name="connsiteX80" fmla="*/ 561975 w 1393825"/>
              <a:gd name="connsiteY80" fmla="*/ 2264354 h 2581854"/>
              <a:gd name="connsiteX81" fmla="*/ 577850 w 1393825"/>
              <a:gd name="connsiteY81" fmla="*/ 2235779 h 2581854"/>
              <a:gd name="connsiteX82" fmla="*/ 577850 w 1393825"/>
              <a:gd name="connsiteY82" fmla="*/ 2184979 h 2581854"/>
              <a:gd name="connsiteX83" fmla="*/ 635000 w 1393825"/>
              <a:gd name="connsiteY83" fmla="*/ 2238954 h 2581854"/>
              <a:gd name="connsiteX84" fmla="*/ 673100 w 1393825"/>
              <a:gd name="connsiteY84" fmla="*/ 2331029 h 2581854"/>
              <a:gd name="connsiteX85" fmla="*/ 679450 w 1393825"/>
              <a:gd name="connsiteY85" fmla="*/ 2388179 h 2581854"/>
              <a:gd name="connsiteX86" fmla="*/ 641350 w 1393825"/>
              <a:gd name="connsiteY86" fmla="*/ 2496129 h 2581854"/>
              <a:gd name="connsiteX87" fmla="*/ 644525 w 1393825"/>
              <a:gd name="connsiteY87" fmla="*/ 2562804 h 2581854"/>
              <a:gd name="connsiteX88" fmla="*/ 682625 w 1393825"/>
              <a:gd name="connsiteY88" fmla="*/ 2581854 h 2581854"/>
              <a:gd name="connsiteX89" fmla="*/ 742950 w 1393825"/>
              <a:gd name="connsiteY89" fmla="*/ 2524704 h 2581854"/>
              <a:gd name="connsiteX90" fmla="*/ 793750 w 1393825"/>
              <a:gd name="connsiteY90" fmla="*/ 2502479 h 2581854"/>
              <a:gd name="connsiteX91" fmla="*/ 847725 w 1393825"/>
              <a:gd name="connsiteY91" fmla="*/ 2483429 h 2581854"/>
              <a:gd name="connsiteX92" fmla="*/ 895350 w 1393825"/>
              <a:gd name="connsiteY92" fmla="*/ 2391354 h 2581854"/>
              <a:gd name="connsiteX93" fmla="*/ 914400 w 1393825"/>
              <a:gd name="connsiteY93" fmla="*/ 2324679 h 2581854"/>
              <a:gd name="connsiteX94" fmla="*/ 930275 w 1393825"/>
              <a:gd name="connsiteY94" fmla="*/ 2315154 h 2581854"/>
              <a:gd name="connsiteX95" fmla="*/ 1035050 w 1393825"/>
              <a:gd name="connsiteY95" fmla="*/ 2385004 h 2581854"/>
              <a:gd name="connsiteX96" fmla="*/ 1069975 w 1393825"/>
              <a:gd name="connsiteY96" fmla="*/ 2426279 h 2581854"/>
              <a:gd name="connsiteX97" fmla="*/ 1085850 w 1393825"/>
              <a:gd name="connsiteY97" fmla="*/ 2423104 h 2581854"/>
              <a:gd name="connsiteX98" fmla="*/ 1120775 w 1393825"/>
              <a:gd name="connsiteY98" fmla="*/ 2410404 h 2581854"/>
              <a:gd name="connsiteX99" fmla="*/ 1231900 w 1393825"/>
              <a:gd name="connsiteY99" fmla="*/ 2410404 h 2581854"/>
              <a:gd name="connsiteX100" fmla="*/ 1244600 w 1393825"/>
              <a:gd name="connsiteY100" fmla="*/ 2391354 h 2581854"/>
              <a:gd name="connsiteX101" fmla="*/ 1162050 w 1393825"/>
              <a:gd name="connsiteY101" fmla="*/ 2321504 h 2581854"/>
              <a:gd name="connsiteX102" fmla="*/ 1076325 w 1393825"/>
              <a:gd name="connsiteY102" fmla="*/ 2264354 h 2581854"/>
              <a:gd name="connsiteX103" fmla="*/ 1012825 w 1393825"/>
              <a:gd name="connsiteY103" fmla="*/ 2216729 h 2581854"/>
              <a:gd name="connsiteX104" fmla="*/ 939800 w 1393825"/>
              <a:gd name="connsiteY104" fmla="*/ 2159579 h 2581854"/>
              <a:gd name="connsiteX105" fmla="*/ 901700 w 1393825"/>
              <a:gd name="connsiteY105" fmla="*/ 2124654 h 2581854"/>
              <a:gd name="connsiteX106" fmla="*/ 889000 w 1393825"/>
              <a:gd name="connsiteY106" fmla="*/ 2073854 h 2581854"/>
              <a:gd name="connsiteX107" fmla="*/ 889000 w 1393825"/>
              <a:gd name="connsiteY107" fmla="*/ 2064329 h 2581854"/>
              <a:gd name="connsiteX108" fmla="*/ 971550 w 1393825"/>
              <a:gd name="connsiteY108" fmla="*/ 2057979 h 2581854"/>
              <a:gd name="connsiteX109" fmla="*/ 1114425 w 1393825"/>
              <a:gd name="connsiteY109" fmla="*/ 2064329 h 2581854"/>
              <a:gd name="connsiteX110" fmla="*/ 1171575 w 1393825"/>
              <a:gd name="connsiteY110" fmla="*/ 2092904 h 2581854"/>
              <a:gd name="connsiteX111" fmla="*/ 1216025 w 1393825"/>
              <a:gd name="connsiteY111" fmla="*/ 2124654 h 2581854"/>
              <a:gd name="connsiteX112" fmla="*/ 1317625 w 1393825"/>
              <a:gd name="connsiteY112" fmla="*/ 2156404 h 2581854"/>
              <a:gd name="connsiteX113" fmla="*/ 1390650 w 1393825"/>
              <a:gd name="connsiteY113" fmla="*/ 2172279 h 2581854"/>
              <a:gd name="connsiteX114" fmla="*/ 1393825 w 1393825"/>
              <a:gd name="connsiteY114" fmla="*/ 2127829 h 2581854"/>
              <a:gd name="connsiteX115" fmla="*/ 1343025 w 1393825"/>
              <a:gd name="connsiteY115" fmla="*/ 2057979 h 2581854"/>
              <a:gd name="connsiteX116" fmla="*/ 1298575 w 1393825"/>
              <a:gd name="connsiteY116" fmla="*/ 1997654 h 2581854"/>
              <a:gd name="connsiteX117" fmla="*/ 1247775 w 1393825"/>
              <a:gd name="connsiteY117" fmla="*/ 1965904 h 2581854"/>
              <a:gd name="connsiteX118" fmla="*/ 1171575 w 1393825"/>
              <a:gd name="connsiteY118" fmla="*/ 1946854 h 2581854"/>
              <a:gd name="connsiteX119" fmla="*/ 1098550 w 1393825"/>
              <a:gd name="connsiteY119" fmla="*/ 1943679 h 2581854"/>
              <a:gd name="connsiteX120" fmla="*/ 1060450 w 1393825"/>
              <a:gd name="connsiteY120" fmla="*/ 1921454 h 2581854"/>
              <a:gd name="connsiteX121" fmla="*/ 1038225 w 1393825"/>
              <a:gd name="connsiteY121" fmla="*/ 1880179 h 2581854"/>
              <a:gd name="connsiteX122" fmla="*/ 1047750 w 1393825"/>
              <a:gd name="connsiteY122" fmla="*/ 1781754 h 2581854"/>
              <a:gd name="connsiteX123" fmla="*/ 1038225 w 1393825"/>
              <a:gd name="connsiteY123" fmla="*/ 1756354 h 2581854"/>
              <a:gd name="connsiteX124" fmla="*/ 1028700 w 1393825"/>
              <a:gd name="connsiteY124" fmla="*/ 1721429 h 2581854"/>
              <a:gd name="connsiteX125" fmla="*/ 1012825 w 1393825"/>
              <a:gd name="connsiteY125" fmla="*/ 1645229 h 2581854"/>
              <a:gd name="connsiteX126" fmla="*/ 987425 w 1393825"/>
              <a:gd name="connsiteY126" fmla="*/ 1556329 h 2581854"/>
              <a:gd name="connsiteX127" fmla="*/ 977900 w 1393825"/>
              <a:gd name="connsiteY127" fmla="*/ 1499179 h 2581854"/>
              <a:gd name="connsiteX128" fmla="*/ 958850 w 1393825"/>
              <a:gd name="connsiteY128" fmla="*/ 1410279 h 2581854"/>
              <a:gd name="connsiteX0" fmla="*/ 958850 w 1393825"/>
              <a:gd name="connsiteY0" fmla="*/ 1389645 h 2561220"/>
              <a:gd name="connsiteX1" fmla="*/ 892175 w 1393825"/>
              <a:gd name="connsiteY1" fmla="*/ 1453145 h 2561220"/>
              <a:gd name="connsiteX2" fmla="*/ 854075 w 1393825"/>
              <a:gd name="connsiteY2" fmla="*/ 1538870 h 2561220"/>
              <a:gd name="connsiteX3" fmla="*/ 857250 w 1393825"/>
              <a:gd name="connsiteY3" fmla="*/ 1643645 h 2561220"/>
              <a:gd name="connsiteX4" fmla="*/ 892175 w 1393825"/>
              <a:gd name="connsiteY4" fmla="*/ 1770645 h 2561220"/>
              <a:gd name="connsiteX5" fmla="*/ 974725 w 1393825"/>
              <a:gd name="connsiteY5" fmla="*/ 1859545 h 2561220"/>
              <a:gd name="connsiteX6" fmla="*/ 996950 w 1393825"/>
              <a:gd name="connsiteY6" fmla="*/ 1919870 h 2561220"/>
              <a:gd name="connsiteX7" fmla="*/ 923925 w 1393825"/>
              <a:gd name="connsiteY7" fmla="*/ 1935745 h 2561220"/>
              <a:gd name="connsiteX8" fmla="*/ 879475 w 1393825"/>
              <a:gd name="connsiteY8" fmla="*/ 1907170 h 2561220"/>
              <a:gd name="connsiteX9" fmla="*/ 838200 w 1393825"/>
              <a:gd name="connsiteY9" fmla="*/ 1900820 h 2561220"/>
              <a:gd name="connsiteX10" fmla="*/ 774700 w 1393825"/>
              <a:gd name="connsiteY10" fmla="*/ 1913520 h 2561220"/>
              <a:gd name="connsiteX11" fmla="*/ 749300 w 1393825"/>
              <a:gd name="connsiteY11" fmla="*/ 1967495 h 2561220"/>
              <a:gd name="connsiteX12" fmla="*/ 727075 w 1393825"/>
              <a:gd name="connsiteY12" fmla="*/ 2037345 h 2561220"/>
              <a:gd name="connsiteX13" fmla="*/ 695325 w 1393825"/>
              <a:gd name="connsiteY13" fmla="*/ 2119895 h 2561220"/>
              <a:gd name="connsiteX14" fmla="*/ 695325 w 1393825"/>
              <a:gd name="connsiteY14" fmla="*/ 2177045 h 2561220"/>
              <a:gd name="connsiteX15" fmla="*/ 679450 w 1393825"/>
              <a:gd name="connsiteY15" fmla="*/ 2231020 h 2561220"/>
              <a:gd name="connsiteX16" fmla="*/ 644525 w 1393825"/>
              <a:gd name="connsiteY16" fmla="*/ 2196095 h 2561220"/>
              <a:gd name="connsiteX17" fmla="*/ 635000 w 1393825"/>
              <a:gd name="connsiteY17" fmla="*/ 2107195 h 2561220"/>
              <a:gd name="connsiteX18" fmla="*/ 622300 w 1393825"/>
              <a:gd name="connsiteY18" fmla="*/ 1999245 h 2561220"/>
              <a:gd name="connsiteX19" fmla="*/ 619125 w 1393825"/>
              <a:gd name="connsiteY19" fmla="*/ 1957970 h 2561220"/>
              <a:gd name="connsiteX20" fmla="*/ 574675 w 1393825"/>
              <a:gd name="connsiteY20" fmla="*/ 1951620 h 2561220"/>
              <a:gd name="connsiteX21" fmla="*/ 514350 w 1393825"/>
              <a:gd name="connsiteY21" fmla="*/ 1967495 h 2561220"/>
              <a:gd name="connsiteX22" fmla="*/ 441325 w 1393825"/>
              <a:gd name="connsiteY22" fmla="*/ 1957970 h 2561220"/>
              <a:gd name="connsiteX23" fmla="*/ 374650 w 1393825"/>
              <a:gd name="connsiteY23" fmla="*/ 1932570 h 2561220"/>
              <a:gd name="connsiteX24" fmla="*/ 381000 w 1393825"/>
              <a:gd name="connsiteY24" fmla="*/ 1903995 h 2561220"/>
              <a:gd name="connsiteX25" fmla="*/ 473075 w 1393825"/>
              <a:gd name="connsiteY25" fmla="*/ 1846845 h 2561220"/>
              <a:gd name="connsiteX26" fmla="*/ 581025 w 1393825"/>
              <a:gd name="connsiteY26" fmla="*/ 1764295 h 2561220"/>
              <a:gd name="connsiteX27" fmla="*/ 622300 w 1393825"/>
              <a:gd name="connsiteY27" fmla="*/ 1621420 h 2561220"/>
              <a:gd name="connsiteX28" fmla="*/ 631825 w 1393825"/>
              <a:gd name="connsiteY28" fmla="*/ 1538870 h 2561220"/>
              <a:gd name="connsiteX29" fmla="*/ 615950 w 1393825"/>
              <a:gd name="connsiteY29" fmla="*/ 1488070 h 2561220"/>
              <a:gd name="connsiteX30" fmla="*/ 628650 w 1393825"/>
              <a:gd name="connsiteY30" fmla="*/ 1313445 h 2561220"/>
              <a:gd name="connsiteX31" fmla="*/ 615950 w 1393825"/>
              <a:gd name="connsiteY31" fmla="*/ 1176920 h 2561220"/>
              <a:gd name="connsiteX32" fmla="*/ 590550 w 1393825"/>
              <a:gd name="connsiteY32" fmla="*/ 1097545 h 2561220"/>
              <a:gd name="connsiteX33" fmla="*/ 603250 w 1393825"/>
              <a:gd name="connsiteY33" fmla="*/ 995945 h 2561220"/>
              <a:gd name="connsiteX34" fmla="*/ 612775 w 1393825"/>
              <a:gd name="connsiteY34" fmla="*/ 872120 h 2561220"/>
              <a:gd name="connsiteX35" fmla="*/ 612775 w 1393825"/>
              <a:gd name="connsiteY35" fmla="*/ 776870 h 2561220"/>
              <a:gd name="connsiteX36" fmla="*/ 612775 w 1393825"/>
              <a:gd name="connsiteY36" fmla="*/ 627645 h 2561220"/>
              <a:gd name="connsiteX37" fmla="*/ 552450 w 1393825"/>
              <a:gd name="connsiteY37" fmla="*/ 529220 h 2561220"/>
              <a:gd name="connsiteX38" fmla="*/ 508000 w 1393825"/>
              <a:gd name="connsiteY38" fmla="*/ 443495 h 2561220"/>
              <a:gd name="connsiteX39" fmla="*/ 419100 w 1393825"/>
              <a:gd name="connsiteY39" fmla="*/ 319670 h 2561220"/>
              <a:gd name="connsiteX40" fmla="*/ 339725 w 1393825"/>
              <a:gd name="connsiteY40" fmla="*/ 218070 h 2561220"/>
              <a:gd name="connsiteX41" fmla="*/ 247650 w 1393825"/>
              <a:gd name="connsiteY41" fmla="*/ 132345 h 2561220"/>
              <a:gd name="connsiteX42" fmla="*/ 161925 w 1393825"/>
              <a:gd name="connsiteY42" fmla="*/ 49795 h 2561220"/>
              <a:gd name="connsiteX43" fmla="*/ 107950 w 1393825"/>
              <a:gd name="connsiteY43" fmla="*/ 8520 h 2561220"/>
              <a:gd name="connsiteX44" fmla="*/ 47625 w 1393825"/>
              <a:gd name="connsiteY44" fmla="*/ 52970 h 2561220"/>
              <a:gd name="connsiteX45" fmla="*/ 0 w 1393825"/>
              <a:gd name="connsiteY45" fmla="*/ 52970 h 2561220"/>
              <a:gd name="connsiteX46" fmla="*/ 19050 w 1393825"/>
              <a:gd name="connsiteY46" fmla="*/ 157745 h 2561220"/>
              <a:gd name="connsiteX47" fmla="*/ 73025 w 1393825"/>
              <a:gd name="connsiteY47" fmla="*/ 259345 h 2561220"/>
              <a:gd name="connsiteX48" fmla="*/ 152400 w 1393825"/>
              <a:gd name="connsiteY48" fmla="*/ 306970 h 2561220"/>
              <a:gd name="connsiteX49" fmla="*/ 200025 w 1393825"/>
              <a:gd name="connsiteY49" fmla="*/ 326020 h 2561220"/>
              <a:gd name="connsiteX50" fmla="*/ 333375 w 1393825"/>
              <a:gd name="connsiteY50" fmla="*/ 472070 h 2561220"/>
              <a:gd name="connsiteX51" fmla="*/ 457200 w 1393825"/>
              <a:gd name="connsiteY51" fmla="*/ 580020 h 2561220"/>
              <a:gd name="connsiteX52" fmla="*/ 508000 w 1393825"/>
              <a:gd name="connsiteY52" fmla="*/ 678445 h 2561220"/>
              <a:gd name="connsiteX53" fmla="*/ 533400 w 1393825"/>
              <a:gd name="connsiteY53" fmla="*/ 802270 h 2561220"/>
              <a:gd name="connsiteX54" fmla="*/ 561975 w 1393825"/>
              <a:gd name="connsiteY54" fmla="*/ 922920 h 2561220"/>
              <a:gd name="connsiteX55" fmla="*/ 549275 w 1393825"/>
              <a:gd name="connsiteY55" fmla="*/ 1103895 h 2561220"/>
              <a:gd name="connsiteX56" fmla="*/ 552450 w 1393825"/>
              <a:gd name="connsiteY56" fmla="*/ 1357895 h 2561220"/>
              <a:gd name="connsiteX57" fmla="*/ 539750 w 1393825"/>
              <a:gd name="connsiteY57" fmla="*/ 1545220 h 2561220"/>
              <a:gd name="connsiteX58" fmla="*/ 527050 w 1393825"/>
              <a:gd name="connsiteY58" fmla="*/ 1656345 h 2561220"/>
              <a:gd name="connsiteX59" fmla="*/ 476250 w 1393825"/>
              <a:gd name="connsiteY59" fmla="*/ 1764295 h 2561220"/>
              <a:gd name="connsiteX60" fmla="*/ 393700 w 1393825"/>
              <a:gd name="connsiteY60" fmla="*/ 1846845 h 2561220"/>
              <a:gd name="connsiteX61" fmla="*/ 266700 w 1393825"/>
              <a:gd name="connsiteY61" fmla="*/ 1923045 h 2561220"/>
              <a:gd name="connsiteX62" fmla="*/ 168275 w 1393825"/>
              <a:gd name="connsiteY62" fmla="*/ 2034170 h 2561220"/>
              <a:gd name="connsiteX63" fmla="*/ 133350 w 1393825"/>
              <a:gd name="connsiteY63" fmla="*/ 2119895 h 2561220"/>
              <a:gd name="connsiteX64" fmla="*/ 133350 w 1393825"/>
              <a:gd name="connsiteY64" fmla="*/ 2167520 h 2561220"/>
              <a:gd name="connsiteX65" fmla="*/ 254000 w 1393825"/>
              <a:gd name="connsiteY65" fmla="*/ 2145295 h 2561220"/>
              <a:gd name="connsiteX66" fmla="*/ 355600 w 1393825"/>
              <a:gd name="connsiteY66" fmla="*/ 2126245 h 2561220"/>
              <a:gd name="connsiteX67" fmla="*/ 377825 w 1393825"/>
              <a:gd name="connsiteY67" fmla="*/ 2192920 h 2561220"/>
              <a:gd name="connsiteX68" fmla="*/ 393700 w 1393825"/>
              <a:gd name="connsiteY68" fmla="*/ 2265945 h 2561220"/>
              <a:gd name="connsiteX69" fmla="*/ 384175 w 1393825"/>
              <a:gd name="connsiteY69" fmla="*/ 2335795 h 2561220"/>
              <a:gd name="connsiteX70" fmla="*/ 327025 w 1393825"/>
              <a:gd name="connsiteY70" fmla="*/ 2358020 h 2561220"/>
              <a:gd name="connsiteX71" fmla="*/ 260350 w 1393825"/>
              <a:gd name="connsiteY71" fmla="*/ 2358020 h 2561220"/>
              <a:gd name="connsiteX72" fmla="*/ 193675 w 1393825"/>
              <a:gd name="connsiteY72" fmla="*/ 2373895 h 2561220"/>
              <a:gd name="connsiteX73" fmla="*/ 231775 w 1393825"/>
              <a:gd name="connsiteY73" fmla="*/ 2408820 h 2561220"/>
              <a:gd name="connsiteX74" fmla="*/ 355600 w 1393825"/>
              <a:gd name="connsiteY74" fmla="*/ 2453270 h 2561220"/>
              <a:gd name="connsiteX75" fmla="*/ 384175 w 1393825"/>
              <a:gd name="connsiteY75" fmla="*/ 2472320 h 2561220"/>
              <a:gd name="connsiteX76" fmla="*/ 444500 w 1393825"/>
              <a:gd name="connsiteY76" fmla="*/ 2408820 h 2561220"/>
              <a:gd name="connsiteX77" fmla="*/ 482600 w 1393825"/>
              <a:gd name="connsiteY77" fmla="*/ 2361195 h 2561220"/>
              <a:gd name="connsiteX78" fmla="*/ 527050 w 1393825"/>
              <a:gd name="connsiteY78" fmla="*/ 2348495 h 2561220"/>
              <a:gd name="connsiteX79" fmla="*/ 542925 w 1393825"/>
              <a:gd name="connsiteY79" fmla="*/ 2275470 h 2561220"/>
              <a:gd name="connsiteX80" fmla="*/ 561975 w 1393825"/>
              <a:gd name="connsiteY80" fmla="*/ 2243720 h 2561220"/>
              <a:gd name="connsiteX81" fmla="*/ 577850 w 1393825"/>
              <a:gd name="connsiteY81" fmla="*/ 2215145 h 2561220"/>
              <a:gd name="connsiteX82" fmla="*/ 577850 w 1393825"/>
              <a:gd name="connsiteY82" fmla="*/ 2164345 h 2561220"/>
              <a:gd name="connsiteX83" fmla="*/ 635000 w 1393825"/>
              <a:gd name="connsiteY83" fmla="*/ 2218320 h 2561220"/>
              <a:gd name="connsiteX84" fmla="*/ 673100 w 1393825"/>
              <a:gd name="connsiteY84" fmla="*/ 2310395 h 2561220"/>
              <a:gd name="connsiteX85" fmla="*/ 679450 w 1393825"/>
              <a:gd name="connsiteY85" fmla="*/ 2367545 h 2561220"/>
              <a:gd name="connsiteX86" fmla="*/ 641350 w 1393825"/>
              <a:gd name="connsiteY86" fmla="*/ 2475495 h 2561220"/>
              <a:gd name="connsiteX87" fmla="*/ 644525 w 1393825"/>
              <a:gd name="connsiteY87" fmla="*/ 2542170 h 2561220"/>
              <a:gd name="connsiteX88" fmla="*/ 682625 w 1393825"/>
              <a:gd name="connsiteY88" fmla="*/ 2561220 h 2561220"/>
              <a:gd name="connsiteX89" fmla="*/ 742950 w 1393825"/>
              <a:gd name="connsiteY89" fmla="*/ 2504070 h 2561220"/>
              <a:gd name="connsiteX90" fmla="*/ 793750 w 1393825"/>
              <a:gd name="connsiteY90" fmla="*/ 2481845 h 2561220"/>
              <a:gd name="connsiteX91" fmla="*/ 847725 w 1393825"/>
              <a:gd name="connsiteY91" fmla="*/ 2462795 h 2561220"/>
              <a:gd name="connsiteX92" fmla="*/ 895350 w 1393825"/>
              <a:gd name="connsiteY92" fmla="*/ 2370720 h 2561220"/>
              <a:gd name="connsiteX93" fmla="*/ 914400 w 1393825"/>
              <a:gd name="connsiteY93" fmla="*/ 2304045 h 2561220"/>
              <a:gd name="connsiteX94" fmla="*/ 930275 w 1393825"/>
              <a:gd name="connsiteY94" fmla="*/ 2294520 h 2561220"/>
              <a:gd name="connsiteX95" fmla="*/ 1035050 w 1393825"/>
              <a:gd name="connsiteY95" fmla="*/ 2364370 h 2561220"/>
              <a:gd name="connsiteX96" fmla="*/ 1069975 w 1393825"/>
              <a:gd name="connsiteY96" fmla="*/ 2405645 h 2561220"/>
              <a:gd name="connsiteX97" fmla="*/ 1085850 w 1393825"/>
              <a:gd name="connsiteY97" fmla="*/ 2402470 h 2561220"/>
              <a:gd name="connsiteX98" fmla="*/ 1120775 w 1393825"/>
              <a:gd name="connsiteY98" fmla="*/ 2389770 h 2561220"/>
              <a:gd name="connsiteX99" fmla="*/ 1231900 w 1393825"/>
              <a:gd name="connsiteY99" fmla="*/ 2389770 h 2561220"/>
              <a:gd name="connsiteX100" fmla="*/ 1244600 w 1393825"/>
              <a:gd name="connsiteY100" fmla="*/ 2370720 h 2561220"/>
              <a:gd name="connsiteX101" fmla="*/ 1162050 w 1393825"/>
              <a:gd name="connsiteY101" fmla="*/ 2300870 h 2561220"/>
              <a:gd name="connsiteX102" fmla="*/ 1076325 w 1393825"/>
              <a:gd name="connsiteY102" fmla="*/ 2243720 h 2561220"/>
              <a:gd name="connsiteX103" fmla="*/ 1012825 w 1393825"/>
              <a:gd name="connsiteY103" fmla="*/ 2196095 h 2561220"/>
              <a:gd name="connsiteX104" fmla="*/ 939800 w 1393825"/>
              <a:gd name="connsiteY104" fmla="*/ 2138945 h 2561220"/>
              <a:gd name="connsiteX105" fmla="*/ 901700 w 1393825"/>
              <a:gd name="connsiteY105" fmla="*/ 2104020 h 2561220"/>
              <a:gd name="connsiteX106" fmla="*/ 889000 w 1393825"/>
              <a:gd name="connsiteY106" fmla="*/ 2053220 h 2561220"/>
              <a:gd name="connsiteX107" fmla="*/ 889000 w 1393825"/>
              <a:gd name="connsiteY107" fmla="*/ 2043695 h 2561220"/>
              <a:gd name="connsiteX108" fmla="*/ 971550 w 1393825"/>
              <a:gd name="connsiteY108" fmla="*/ 2037345 h 2561220"/>
              <a:gd name="connsiteX109" fmla="*/ 1114425 w 1393825"/>
              <a:gd name="connsiteY109" fmla="*/ 2043695 h 2561220"/>
              <a:gd name="connsiteX110" fmla="*/ 1171575 w 1393825"/>
              <a:gd name="connsiteY110" fmla="*/ 2072270 h 2561220"/>
              <a:gd name="connsiteX111" fmla="*/ 1216025 w 1393825"/>
              <a:gd name="connsiteY111" fmla="*/ 2104020 h 2561220"/>
              <a:gd name="connsiteX112" fmla="*/ 1317625 w 1393825"/>
              <a:gd name="connsiteY112" fmla="*/ 2135770 h 2561220"/>
              <a:gd name="connsiteX113" fmla="*/ 1390650 w 1393825"/>
              <a:gd name="connsiteY113" fmla="*/ 2151645 h 2561220"/>
              <a:gd name="connsiteX114" fmla="*/ 1393825 w 1393825"/>
              <a:gd name="connsiteY114" fmla="*/ 2107195 h 2561220"/>
              <a:gd name="connsiteX115" fmla="*/ 1343025 w 1393825"/>
              <a:gd name="connsiteY115" fmla="*/ 2037345 h 2561220"/>
              <a:gd name="connsiteX116" fmla="*/ 1298575 w 1393825"/>
              <a:gd name="connsiteY116" fmla="*/ 1977020 h 2561220"/>
              <a:gd name="connsiteX117" fmla="*/ 1247775 w 1393825"/>
              <a:gd name="connsiteY117" fmla="*/ 1945270 h 2561220"/>
              <a:gd name="connsiteX118" fmla="*/ 1171575 w 1393825"/>
              <a:gd name="connsiteY118" fmla="*/ 1926220 h 2561220"/>
              <a:gd name="connsiteX119" fmla="*/ 1098550 w 1393825"/>
              <a:gd name="connsiteY119" fmla="*/ 1923045 h 2561220"/>
              <a:gd name="connsiteX120" fmla="*/ 1060450 w 1393825"/>
              <a:gd name="connsiteY120" fmla="*/ 1900820 h 2561220"/>
              <a:gd name="connsiteX121" fmla="*/ 1038225 w 1393825"/>
              <a:gd name="connsiteY121" fmla="*/ 1859545 h 2561220"/>
              <a:gd name="connsiteX122" fmla="*/ 1047750 w 1393825"/>
              <a:gd name="connsiteY122" fmla="*/ 1761120 h 2561220"/>
              <a:gd name="connsiteX123" fmla="*/ 1038225 w 1393825"/>
              <a:gd name="connsiteY123" fmla="*/ 1735720 h 2561220"/>
              <a:gd name="connsiteX124" fmla="*/ 1028700 w 1393825"/>
              <a:gd name="connsiteY124" fmla="*/ 1700795 h 2561220"/>
              <a:gd name="connsiteX125" fmla="*/ 1012825 w 1393825"/>
              <a:gd name="connsiteY125" fmla="*/ 1624595 h 2561220"/>
              <a:gd name="connsiteX126" fmla="*/ 987425 w 1393825"/>
              <a:gd name="connsiteY126" fmla="*/ 1535695 h 2561220"/>
              <a:gd name="connsiteX127" fmla="*/ 977900 w 1393825"/>
              <a:gd name="connsiteY127" fmla="*/ 1478545 h 2561220"/>
              <a:gd name="connsiteX128" fmla="*/ 958850 w 1393825"/>
              <a:gd name="connsiteY128" fmla="*/ 1389645 h 2561220"/>
              <a:gd name="connsiteX0" fmla="*/ 958850 w 1393825"/>
              <a:gd name="connsiteY0" fmla="*/ 1396178 h 2567753"/>
              <a:gd name="connsiteX1" fmla="*/ 892175 w 1393825"/>
              <a:gd name="connsiteY1" fmla="*/ 1459678 h 2567753"/>
              <a:gd name="connsiteX2" fmla="*/ 854075 w 1393825"/>
              <a:gd name="connsiteY2" fmla="*/ 1545403 h 2567753"/>
              <a:gd name="connsiteX3" fmla="*/ 857250 w 1393825"/>
              <a:gd name="connsiteY3" fmla="*/ 1650178 h 2567753"/>
              <a:gd name="connsiteX4" fmla="*/ 892175 w 1393825"/>
              <a:gd name="connsiteY4" fmla="*/ 1777178 h 2567753"/>
              <a:gd name="connsiteX5" fmla="*/ 974725 w 1393825"/>
              <a:gd name="connsiteY5" fmla="*/ 1866078 h 2567753"/>
              <a:gd name="connsiteX6" fmla="*/ 996950 w 1393825"/>
              <a:gd name="connsiteY6" fmla="*/ 1926403 h 2567753"/>
              <a:gd name="connsiteX7" fmla="*/ 923925 w 1393825"/>
              <a:gd name="connsiteY7" fmla="*/ 1942278 h 2567753"/>
              <a:gd name="connsiteX8" fmla="*/ 879475 w 1393825"/>
              <a:gd name="connsiteY8" fmla="*/ 1913703 h 2567753"/>
              <a:gd name="connsiteX9" fmla="*/ 838200 w 1393825"/>
              <a:gd name="connsiteY9" fmla="*/ 1907353 h 2567753"/>
              <a:gd name="connsiteX10" fmla="*/ 774700 w 1393825"/>
              <a:gd name="connsiteY10" fmla="*/ 1920053 h 2567753"/>
              <a:gd name="connsiteX11" fmla="*/ 749300 w 1393825"/>
              <a:gd name="connsiteY11" fmla="*/ 1974028 h 2567753"/>
              <a:gd name="connsiteX12" fmla="*/ 727075 w 1393825"/>
              <a:gd name="connsiteY12" fmla="*/ 2043878 h 2567753"/>
              <a:gd name="connsiteX13" fmla="*/ 695325 w 1393825"/>
              <a:gd name="connsiteY13" fmla="*/ 2126428 h 2567753"/>
              <a:gd name="connsiteX14" fmla="*/ 695325 w 1393825"/>
              <a:gd name="connsiteY14" fmla="*/ 2183578 h 2567753"/>
              <a:gd name="connsiteX15" fmla="*/ 679450 w 1393825"/>
              <a:gd name="connsiteY15" fmla="*/ 2237553 h 2567753"/>
              <a:gd name="connsiteX16" fmla="*/ 644525 w 1393825"/>
              <a:gd name="connsiteY16" fmla="*/ 2202628 h 2567753"/>
              <a:gd name="connsiteX17" fmla="*/ 635000 w 1393825"/>
              <a:gd name="connsiteY17" fmla="*/ 2113728 h 2567753"/>
              <a:gd name="connsiteX18" fmla="*/ 622300 w 1393825"/>
              <a:gd name="connsiteY18" fmla="*/ 2005778 h 2567753"/>
              <a:gd name="connsiteX19" fmla="*/ 619125 w 1393825"/>
              <a:gd name="connsiteY19" fmla="*/ 1964503 h 2567753"/>
              <a:gd name="connsiteX20" fmla="*/ 574675 w 1393825"/>
              <a:gd name="connsiteY20" fmla="*/ 1958153 h 2567753"/>
              <a:gd name="connsiteX21" fmla="*/ 514350 w 1393825"/>
              <a:gd name="connsiteY21" fmla="*/ 1974028 h 2567753"/>
              <a:gd name="connsiteX22" fmla="*/ 441325 w 1393825"/>
              <a:gd name="connsiteY22" fmla="*/ 1964503 h 2567753"/>
              <a:gd name="connsiteX23" fmla="*/ 374650 w 1393825"/>
              <a:gd name="connsiteY23" fmla="*/ 1939103 h 2567753"/>
              <a:gd name="connsiteX24" fmla="*/ 381000 w 1393825"/>
              <a:gd name="connsiteY24" fmla="*/ 1910528 h 2567753"/>
              <a:gd name="connsiteX25" fmla="*/ 473075 w 1393825"/>
              <a:gd name="connsiteY25" fmla="*/ 1853378 h 2567753"/>
              <a:gd name="connsiteX26" fmla="*/ 581025 w 1393825"/>
              <a:gd name="connsiteY26" fmla="*/ 1770828 h 2567753"/>
              <a:gd name="connsiteX27" fmla="*/ 622300 w 1393825"/>
              <a:gd name="connsiteY27" fmla="*/ 1627953 h 2567753"/>
              <a:gd name="connsiteX28" fmla="*/ 631825 w 1393825"/>
              <a:gd name="connsiteY28" fmla="*/ 1545403 h 2567753"/>
              <a:gd name="connsiteX29" fmla="*/ 615950 w 1393825"/>
              <a:gd name="connsiteY29" fmla="*/ 1494603 h 2567753"/>
              <a:gd name="connsiteX30" fmla="*/ 628650 w 1393825"/>
              <a:gd name="connsiteY30" fmla="*/ 1319978 h 2567753"/>
              <a:gd name="connsiteX31" fmla="*/ 615950 w 1393825"/>
              <a:gd name="connsiteY31" fmla="*/ 1183453 h 2567753"/>
              <a:gd name="connsiteX32" fmla="*/ 590550 w 1393825"/>
              <a:gd name="connsiteY32" fmla="*/ 1104078 h 2567753"/>
              <a:gd name="connsiteX33" fmla="*/ 603250 w 1393825"/>
              <a:gd name="connsiteY33" fmla="*/ 1002478 h 2567753"/>
              <a:gd name="connsiteX34" fmla="*/ 612775 w 1393825"/>
              <a:gd name="connsiteY34" fmla="*/ 878653 h 2567753"/>
              <a:gd name="connsiteX35" fmla="*/ 612775 w 1393825"/>
              <a:gd name="connsiteY35" fmla="*/ 783403 h 2567753"/>
              <a:gd name="connsiteX36" fmla="*/ 612775 w 1393825"/>
              <a:gd name="connsiteY36" fmla="*/ 634178 h 2567753"/>
              <a:gd name="connsiteX37" fmla="*/ 552450 w 1393825"/>
              <a:gd name="connsiteY37" fmla="*/ 535753 h 2567753"/>
              <a:gd name="connsiteX38" fmla="*/ 508000 w 1393825"/>
              <a:gd name="connsiteY38" fmla="*/ 450028 h 2567753"/>
              <a:gd name="connsiteX39" fmla="*/ 419100 w 1393825"/>
              <a:gd name="connsiteY39" fmla="*/ 326203 h 2567753"/>
              <a:gd name="connsiteX40" fmla="*/ 339725 w 1393825"/>
              <a:gd name="connsiteY40" fmla="*/ 224603 h 2567753"/>
              <a:gd name="connsiteX41" fmla="*/ 247650 w 1393825"/>
              <a:gd name="connsiteY41" fmla="*/ 138878 h 2567753"/>
              <a:gd name="connsiteX42" fmla="*/ 161925 w 1393825"/>
              <a:gd name="connsiteY42" fmla="*/ 56328 h 2567753"/>
              <a:gd name="connsiteX43" fmla="*/ 79375 w 1393825"/>
              <a:gd name="connsiteY43" fmla="*/ 7909 h 2567753"/>
              <a:gd name="connsiteX44" fmla="*/ 47625 w 1393825"/>
              <a:gd name="connsiteY44" fmla="*/ 59503 h 2567753"/>
              <a:gd name="connsiteX45" fmla="*/ 0 w 1393825"/>
              <a:gd name="connsiteY45" fmla="*/ 59503 h 2567753"/>
              <a:gd name="connsiteX46" fmla="*/ 19050 w 1393825"/>
              <a:gd name="connsiteY46" fmla="*/ 164278 h 2567753"/>
              <a:gd name="connsiteX47" fmla="*/ 73025 w 1393825"/>
              <a:gd name="connsiteY47" fmla="*/ 265878 h 2567753"/>
              <a:gd name="connsiteX48" fmla="*/ 152400 w 1393825"/>
              <a:gd name="connsiteY48" fmla="*/ 313503 h 2567753"/>
              <a:gd name="connsiteX49" fmla="*/ 200025 w 1393825"/>
              <a:gd name="connsiteY49" fmla="*/ 332553 h 2567753"/>
              <a:gd name="connsiteX50" fmla="*/ 333375 w 1393825"/>
              <a:gd name="connsiteY50" fmla="*/ 478603 h 2567753"/>
              <a:gd name="connsiteX51" fmla="*/ 457200 w 1393825"/>
              <a:gd name="connsiteY51" fmla="*/ 586553 h 2567753"/>
              <a:gd name="connsiteX52" fmla="*/ 508000 w 1393825"/>
              <a:gd name="connsiteY52" fmla="*/ 684978 h 2567753"/>
              <a:gd name="connsiteX53" fmla="*/ 533400 w 1393825"/>
              <a:gd name="connsiteY53" fmla="*/ 808803 h 2567753"/>
              <a:gd name="connsiteX54" fmla="*/ 561975 w 1393825"/>
              <a:gd name="connsiteY54" fmla="*/ 929453 h 2567753"/>
              <a:gd name="connsiteX55" fmla="*/ 549275 w 1393825"/>
              <a:gd name="connsiteY55" fmla="*/ 1110428 h 2567753"/>
              <a:gd name="connsiteX56" fmla="*/ 552450 w 1393825"/>
              <a:gd name="connsiteY56" fmla="*/ 1364428 h 2567753"/>
              <a:gd name="connsiteX57" fmla="*/ 539750 w 1393825"/>
              <a:gd name="connsiteY57" fmla="*/ 1551753 h 2567753"/>
              <a:gd name="connsiteX58" fmla="*/ 527050 w 1393825"/>
              <a:gd name="connsiteY58" fmla="*/ 1662878 h 2567753"/>
              <a:gd name="connsiteX59" fmla="*/ 476250 w 1393825"/>
              <a:gd name="connsiteY59" fmla="*/ 1770828 h 2567753"/>
              <a:gd name="connsiteX60" fmla="*/ 393700 w 1393825"/>
              <a:gd name="connsiteY60" fmla="*/ 1853378 h 2567753"/>
              <a:gd name="connsiteX61" fmla="*/ 266700 w 1393825"/>
              <a:gd name="connsiteY61" fmla="*/ 1929578 h 2567753"/>
              <a:gd name="connsiteX62" fmla="*/ 168275 w 1393825"/>
              <a:gd name="connsiteY62" fmla="*/ 2040703 h 2567753"/>
              <a:gd name="connsiteX63" fmla="*/ 133350 w 1393825"/>
              <a:gd name="connsiteY63" fmla="*/ 2126428 h 2567753"/>
              <a:gd name="connsiteX64" fmla="*/ 133350 w 1393825"/>
              <a:gd name="connsiteY64" fmla="*/ 2174053 h 2567753"/>
              <a:gd name="connsiteX65" fmla="*/ 254000 w 1393825"/>
              <a:gd name="connsiteY65" fmla="*/ 2151828 h 2567753"/>
              <a:gd name="connsiteX66" fmla="*/ 355600 w 1393825"/>
              <a:gd name="connsiteY66" fmla="*/ 2132778 h 2567753"/>
              <a:gd name="connsiteX67" fmla="*/ 377825 w 1393825"/>
              <a:gd name="connsiteY67" fmla="*/ 2199453 h 2567753"/>
              <a:gd name="connsiteX68" fmla="*/ 393700 w 1393825"/>
              <a:gd name="connsiteY68" fmla="*/ 2272478 h 2567753"/>
              <a:gd name="connsiteX69" fmla="*/ 384175 w 1393825"/>
              <a:gd name="connsiteY69" fmla="*/ 2342328 h 2567753"/>
              <a:gd name="connsiteX70" fmla="*/ 327025 w 1393825"/>
              <a:gd name="connsiteY70" fmla="*/ 2364553 h 2567753"/>
              <a:gd name="connsiteX71" fmla="*/ 260350 w 1393825"/>
              <a:gd name="connsiteY71" fmla="*/ 2364553 h 2567753"/>
              <a:gd name="connsiteX72" fmla="*/ 193675 w 1393825"/>
              <a:gd name="connsiteY72" fmla="*/ 2380428 h 2567753"/>
              <a:gd name="connsiteX73" fmla="*/ 231775 w 1393825"/>
              <a:gd name="connsiteY73" fmla="*/ 2415353 h 2567753"/>
              <a:gd name="connsiteX74" fmla="*/ 355600 w 1393825"/>
              <a:gd name="connsiteY74" fmla="*/ 2459803 h 2567753"/>
              <a:gd name="connsiteX75" fmla="*/ 384175 w 1393825"/>
              <a:gd name="connsiteY75" fmla="*/ 2478853 h 2567753"/>
              <a:gd name="connsiteX76" fmla="*/ 444500 w 1393825"/>
              <a:gd name="connsiteY76" fmla="*/ 2415353 h 2567753"/>
              <a:gd name="connsiteX77" fmla="*/ 482600 w 1393825"/>
              <a:gd name="connsiteY77" fmla="*/ 2367728 h 2567753"/>
              <a:gd name="connsiteX78" fmla="*/ 527050 w 1393825"/>
              <a:gd name="connsiteY78" fmla="*/ 2355028 h 2567753"/>
              <a:gd name="connsiteX79" fmla="*/ 542925 w 1393825"/>
              <a:gd name="connsiteY79" fmla="*/ 2282003 h 2567753"/>
              <a:gd name="connsiteX80" fmla="*/ 561975 w 1393825"/>
              <a:gd name="connsiteY80" fmla="*/ 2250253 h 2567753"/>
              <a:gd name="connsiteX81" fmla="*/ 577850 w 1393825"/>
              <a:gd name="connsiteY81" fmla="*/ 2221678 h 2567753"/>
              <a:gd name="connsiteX82" fmla="*/ 577850 w 1393825"/>
              <a:gd name="connsiteY82" fmla="*/ 2170878 h 2567753"/>
              <a:gd name="connsiteX83" fmla="*/ 635000 w 1393825"/>
              <a:gd name="connsiteY83" fmla="*/ 2224853 h 2567753"/>
              <a:gd name="connsiteX84" fmla="*/ 673100 w 1393825"/>
              <a:gd name="connsiteY84" fmla="*/ 2316928 h 2567753"/>
              <a:gd name="connsiteX85" fmla="*/ 679450 w 1393825"/>
              <a:gd name="connsiteY85" fmla="*/ 2374078 h 2567753"/>
              <a:gd name="connsiteX86" fmla="*/ 641350 w 1393825"/>
              <a:gd name="connsiteY86" fmla="*/ 2482028 h 2567753"/>
              <a:gd name="connsiteX87" fmla="*/ 644525 w 1393825"/>
              <a:gd name="connsiteY87" fmla="*/ 2548703 h 2567753"/>
              <a:gd name="connsiteX88" fmla="*/ 682625 w 1393825"/>
              <a:gd name="connsiteY88" fmla="*/ 2567753 h 2567753"/>
              <a:gd name="connsiteX89" fmla="*/ 742950 w 1393825"/>
              <a:gd name="connsiteY89" fmla="*/ 2510603 h 2567753"/>
              <a:gd name="connsiteX90" fmla="*/ 793750 w 1393825"/>
              <a:gd name="connsiteY90" fmla="*/ 2488378 h 2567753"/>
              <a:gd name="connsiteX91" fmla="*/ 847725 w 1393825"/>
              <a:gd name="connsiteY91" fmla="*/ 2469328 h 2567753"/>
              <a:gd name="connsiteX92" fmla="*/ 895350 w 1393825"/>
              <a:gd name="connsiteY92" fmla="*/ 2377253 h 2567753"/>
              <a:gd name="connsiteX93" fmla="*/ 914400 w 1393825"/>
              <a:gd name="connsiteY93" fmla="*/ 2310578 h 2567753"/>
              <a:gd name="connsiteX94" fmla="*/ 930275 w 1393825"/>
              <a:gd name="connsiteY94" fmla="*/ 2301053 h 2567753"/>
              <a:gd name="connsiteX95" fmla="*/ 1035050 w 1393825"/>
              <a:gd name="connsiteY95" fmla="*/ 2370903 h 2567753"/>
              <a:gd name="connsiteX96" fmla="*/ 1069975 w 1393825"/>
              <a:gd name="connsiteY96" fmla="*/ 2412178 h 2567753"/>
              <a:gd name="connsiteX97" fmla="*/ 1085850 w 1393825"/>
              <a:gd name="connsiteY97" fmla="*/ 2409003 h 2567753"/>
              <a:gd name="connsiteX98" fmla="*/ 1120775 w 1393825"/>
              <a:gd name="connsiteY98" fmla="*/ 2396303 h 2567753"/>
              <a:gd name="connsiteX99" fmla="*/ 1231900 w 1393825"/>
              <a:gd name="connsiteY99" fmla="*/ 2396303 h 2567753"/>
              <a:gd name="connsiteX100" fmla="*/ 1244600 w 1393825"/>
              <a:gd name="connsiteY100" fmla="*/ 2377253 h 2567753"/>
              <a:gd name="connsiteX101" fmla="*/ 1162050 w 1393825"/>
              <a:gd name="connsiteY101" fmla="*/ 2307403 h 2567753"/>
              <a:gd name="connsiteX102" fmla="*/ 1076325 w 1393825"/>
              <a:gd name="connsiteY102" fmla="*/ 2250253 h 2567753"/>
              <a:gd name="connsiteX103" fmla="*/ 1012825 w 1393825"/>
              <a:gd name="connsiteY103" fmla="*/ 2202628 h 2567753"/>
              <a:gd name="connsiteX104" fmla="*/ 939800 w 1393825"/>
              <a:gd name="connsiteY104" fmla="*/ 2145478 h 2567753"/>
              <a:gd name="connsiteX105" fmla="*/ 901700 w 1393825"/>
              <a:gd name="connsiteY105" fmla="*/ 2110553 h 2567753"/>
              <a:gd name="connsiteX106" fmla="*/ 889000 w 1393825"/>
              <a:gd name="connsiteY106" fmla="*/ 2059753 h 2567753"/>
              <a:gd name="connsiteX107" fmla="*/ 889000 w 1393825"/>
              <a:gd name="connsiteY107" fmla="*/ 2050228 h 2567753"/>
              <a:gd name="connsiteX108" fmla="*/ 971550 w 1393825"/>
              <a:gd name="connsiteY108" fmla="*/ 2043878 h 2567753"/>
              <a:gd name="connsiteX109" fmla="*/ 1114425 w 1393825"/>
              <a:gd name="connsiteY109" fmla="*/ 2050228 h 2567753"/>
              <a:gd name="connsiteX110" fmla="*/ 1171575 w 1393825"/>
              <a:gd name="connsiteY110" fmla="*/ 2078803 h 2567753"/>
              <a:gd name="connsiteX111" fmla="*/ 1216025 w 1393825"/>
              <a:gd name="connsiteY111" fmla="*/ 2110553 h 2567753"/>
              <a:gd name="connsiteX112" fmla="*/ 1317625 w 1393825"/>
              <a:gd name="connsiteY112" fmla="*/ 2142303 h 2567753"/>
              <a:gd name="connsiteX113" fmla="*/ 1390650 w 1393825"/>
              <a:gd name="connsiteY113" fmla="*/ 2158178 h 2567753"/>
              <a:gd name="connsiteX114" fmla="*/ 1393825 w 1393825"/>
              <a:gd name="connsiteY114" fmla="*/ 2113728 h 2567753"/>
              <a:gd name="connsiteX115" fmla="*/ 1343025 w 1393825"/>
              <a:gd name="connsiteY115" fmla="*/ 2043878 h 2567753"/>
              <a:gd name="connsiteX116" fmla="*/ 1298575 w 1393825"/>
              <a:gd name="connsiteY116" fmla="*/ 1983553 h 2567753"/>
              <a:gd name="connsiteX117" fmla="*/ 1247775 w 1393825"/>
              <a:gd name="connsiteY117" fmla="*/ 1951803 h 2567753"/>
              <a:gd name="connsiteX118" fmla="*/ 1171575 w 1393825"/>
              <a:gd name="connsiteY118" fmla="*/ 1932753 h 2567753"/>
              <a:gd name="connsiteX119" fmla="*/ 1098550 w 1393825"/>
              <a:gd name="connsiteY119" fmla="*/ 1929578 h 2567753"/>
              <a:gd name="connsiteX120" fmla="*/ 1060450 w 1393825"/>
              <a:gd name="connsiteY120" fmla="*/ 1907353 h 2567753"/>
              <a:gd name="connsiteX121" fmla="*/ 1038225 w 1393825"/>
              <a:gd name="connsiteY121" fmla="*/ 1866078 h 2567753"/>
              <a:gd name="connsiteX122" fmla="*/ 1047750 w 1393825"/>
              <a:gd name="connsiteY122" fmla="*/ 1767653 h 2567753"/>
              <a:gd name="connsiteX123" fmla="*/ 1038225 w 1393825"/>
              <a:gd name="connsiteY123" fmla="*/ 1742253 h 2567753"/>
              <a:gd name="connsiteX124" fmla="*/ 1028700 w 1393825"/>
              <a:gd name="connsiteY124" fmla="*/ 1707328 h 2567753"/>
              <a:gd name="connsiteX125" fmla="*/ 1012825 w 1393825"/>
              <a:gd name="connsiteY125" fmla="*/ 1631128 h 2567753"/>
              <a:gd name="connsiteX126" fmla="*/ 987425 w 1393825"/>
              <a:gd name="connsiteY126" fmla="*/ 1542228 h 2567753"/>
              <a:gd name="connsiteX127" fmla="*/ 977900 w 1393825"/>
              <a:gd name="connsiteY127" fmla="*/ 1485078 h 2567753"/>
              <a:gd name="connsiteX128" fmla="*/ 958850 w 1393825"/>
              <a:gd name="connsiteY128" fmla="*/ 1396178 h 2567753"/>
              <a:gd name="connsiteX0" fmla="*/ 958850 w 1393825"/>
              <a:gd name="connsiteY0" fmla="*/ 1396178 h 2567753"/>
              <a:gd name="connsiteX1" fmla="*/ 892175 w 1393825"/>
              <a:gd name="connsiteY1" fmla="*/ 1459678 h 2567753"/>
              <a:gd name="connsiteX2" fmla="*/ 854075 w 1393825"/>
              <a:gd name="connsiteY2" fmla="*/ 1545403 h 2567753"/>
              <a:gd name="connsiteX3" fmla="*/ 857250 w 1393825"/>
              <a:gd name="connsiteY3" fmla="*/ 1650178 h 2567753"/>
              <a:gd name="connsiteX4" fmla="*/ 892175 w 1393825"/>
              <a:gd name="connsiteY4" fmla="*/ 1777178 h 2567753"/>
              <a:gd name="connsiteX5" fmla="*/ 974725 w 1393825"/>
              <a:gd name="connsiteY5" fmla="*/ 1866078 h 2567753"/>
              <a:gd name="connsiteX6" fmla="*/ 996950 w 1393825"/>
              <a:gd name="connsiteY6" fmla="*/ 1926403 h 2567753"/>
              <a:gd name="connsiteX7" fmla="*/ 923925 w 1393825"/>
              <a:gd name="connsiteY7" fmla="*/ 1942278 h 2567753"/>
              <a:gd name="connsiteX8" fmla="*/ 879475 w 1393825"/>
              <a:gd name="connsiteY8" fmla="*/ 1913703 h 2567753"/>
              <a:gd name="connsiteX9" fmla="*/ 838200 w 1393825"/>
              <a:gd name="connsiteY9" fmla="*/ 1907353 h 2567753"/>
              <a:gd name="connsiteX10" fmla="*/ 774700 w 1393825"/>
              <a:gd name="connsiteY10" fmla="*/ 1920053 h 2567753"/>
              <a:gd name="connsiteX11" fmla="*/ 749300 w 1393825"/>
              <a:gd name="connsiteY11" fmla="*/ 1974028 h 2567753"/>
              <a:gd name="connsiteX12" fmla="*/ 727075 w 1393825"/>
              <a:gd name="connsiteY12" fmla="*/ 2043878 h 2567753"/>
              <a:gd name="connsiteX13" fmla="*/ 695325 w 1393825"/>
              <a:gd name="connsiteY13" fmla="*/ 2126428 h 2567753"/>
              <a:gd name="connsiteX14" fmla="*/ 695325 w 1393825"/>
              <a:gd name="connsiteY14" fmla="*/ 2183578 h 2567753"/>
              <a:gd name="connsiteX15" fmla="*/ 679450 w 1393825"/>
              <a:gd name="connsiteY15" fmla="*/ 2237553 h 2567753"/>
              <a:gd name="connsiteX16" fmla="*/ 644525 w 1393825"/>
              <a:gd name="connsiteY16" fmla="*/ 2202628 h 2567753"/>
              <a:gd name="connsiteX17" fmla="*/ 635000 w 1393825"/>
              <a:gd name="connsiteY17" fmla="*/ 2113728 h 2567753"/>
              <a:gd name="connsiteX18" fmla="*/ 622300 w 1393825"/>
              <a:gd name="connsiteY18" fmla="*/ 2005778 h 2567753"/>
              <a:gd name="connsiteX19" fmla="*/ 619125 w 1393825"/>
              <a:gd name="connsiteY19" fmla="*/ 1964503 h 2567753"/>
              <a:gd name="connsiteX20" fmla="*/ 574675 w 1393825"/>
              <a:gd name="connsiteY20" fmla="*/ 1958153 h 2567753"/>
              <a:gd name="connsiteX21" fmla="*/ 514350 w 1393825"/>
              <a:gd name="connsiteY21" fmla="*/ 1974028 h 2567753"/>
              <a:gd name="connsiteX22" fmla="*/ 441325 w 1393825"/>
              <a:gd name="connsiteY22" fmla="*/ 1964503 h 2567753"/>
              <a:gd name="connsiteX23" fmla="*/ 374650 w 1393825"/>
              <a:gd name="connsiteY23" fmla="*/ 1939103 h 2567753"/>
              <a:gd name="connsiteX24" fmla="*/ 381000 w 1393825"/>
              <a:gd name="connsiteY24" fmla="*/ 1910528 h 2567753"/>
              <a:gd name="connsiteX25" fmla="*/ 473075 w 1393825"/>
              <a:gd name="connsiteY25" fmla="*/ 1853378 h 2567753"/>
              <a:gd name="connsiteX26" fmla="*/ 581025 w 1393825"/>
              <a:gd name="connsiteY26" fmla="*/ 1770828 h 2567753"/>
              <a:gd name="connsiteX27" fmla="*/ 622300 w 1393825"/>
              <a:gd name="connsiteY27" fmla="*/ 1627953 h 2567753"/>
              <a:gd name="connsiteX28" fmla="*/ 631825 w 1393825"/>
              <a:gd name="connsiteY28" fmla="*/ 1545403 h 2567753"/>
              <a:gd name="connsiteX29" fmla="*/ 615950 w 1393825"/>
              <a:gd name="connsiteY29" fmla="*/ 1494603 h 2567753"/>
              <a:gd name="connsiteX30" fmla="*/ 628650 w 1393825"/>
              <a:gd name="connsiteY30" fmla="*/ 1319978 h 2567753"/>
              <a:gd name="connsiteX31" fmla="*/ 615950 w 1393825"/>
              <a:gd name="connsiteY31" fmla="*/ 1183453 h 2567753"/>
              <a:gd name="connsiteX32" fmla="*/ 590550 w 1393825"/>
              <a:gd name="connsiteY32" fmla="*/ 1104078 h 2567753"/>
              <a:gd name="connsiteX33" fmla="*/ 603250 w 1393825"/>
              <a:gd name="connsiteY33" fmla="*/ 1002478 h 2567753"/>
              <a:gd name="connsiteX34" fmla="*/ 612775 w 1393825"/>
              <a:gd name="connsiteY34" fmla="*/ 878653 h 2567753"/>
              <a:gd name="connsiteX35" fmla="*/ 612775 w 1393825"/>
              <a:gd name="connsiteY35" fmla="*/ 783403 h 2567753"/>
              <a:gd name="connsiteX36" fmla="*/ 612775 w 1393825"/>
              <a:gd name="connsiteY36" fmla="*/ 634178 h 2567753"/>
              <a:gd name="connsiteX37" fmla="*/ 552450 w 1393825"/>
              <a:gd name="connsiteY37" fmla="*/ 535753 h 2567753"/>
              <a:gd name="connsiteX38" fmla="*/ 508000 w 1393825"/>
              <a:gd name="connsiteY38" fmla="*/ 450028 h 2567753"/>
              <a:gd name="connsiteX39" fmla="*/ 419100 w 1393825"/>
              <a:gd name="connsiteY39" fmla="*/ 326203 h 2567753"/>
              <a:gd name="connsiteX40" fmla="*/ 339725 w 1393825"/>
              <a:gd name="connsiteY40" fmla="*/ 224603 h 2567753"/>
              <a:gd name="connsiteX41" fmla="*/ 247650 w 1393825"/>
              <a:gd name="connsiteY41" fmla="*/ 138878 h 2567753"/>
              <a:gd name="connsiteX42" fmla="*/ 161925 w 1393825"/>
              <a:gd name="connsiteY42" fmla="*/ 56328 h 2567753"/>
              <a:gd name="connsiteX43" fmla="*/ 120650 w 1393825"/>
              <a:gd name="connsiteY43" fmla="*/ 5529 h 2567753"/>
              <a:gd name="connsiteX44" fmla="*/ 79375 w 1393825"/>
              <a:gd name="connsiteY44" fmla="*/ 7909 h 2567753"/>
              <a:gd name="connsiteX45" fmla="*/ 47625 w 1393825"/>
              <a:gd name="connsiteY45" fmla="*/ 59503 h 2567753"/>
              <a:gd name="connsiteX46" fmla="*/ 0 w 1393825"/>
              <a:gd name="connsiteY46" fmla="*/ 59503 h 2567753"/>
              <a:gd name="connsiteX47" fmla="*/ 19050 w 1393825"/>
              <a:gd name="connsiteY47" fmla="*/ 164278 h 2567753"/>
              <a:gd name="connsiteX48" fmla="*/ 73025 w 1393825"/>
              <a:gd name="connsiteY48" fmla="*/ 265878 h 2567753"/>
              <a:gd name="connsiteX49" fmla="*/ 152400 w 1393825"/>
              <a:gd name="connsiteY49" fmla="*/ 313503 h 2567753"/>
              <a:gd name="connsiteX50" fmla="*/ 200025 w 1393825"/>
              <a:gd name="connsiteY50" fmla="*/ 332553 h 2567753"/>
              <a:gd name="connsiteX51" fmla="*/ 333375 w 1393825"/>
              <a:gd name="connsiteY51" fmla="*/ 478603 h 2567753"/>
              <a:gd name="connsiteX52" fmla="*/ 457200 w 1393825"/>
              <a:gd name="connsiteY52" fmla="*/ 586553 h 2567753"/>
              <a:gd name="connsiteX53" fmla="*/ 508000 w 1393825"/>
              <a:gd name="connsiteY53" fmla="*/ 684978 h 2567753"/>
              <a:gd name="connsiteX54" fmla="*/ 533400 w 1393825"/>
              <a:gd name="connsiteY54" fmla="*/ 808803 h 2567753"/>
              <a:gd name="connsiteX55" fmla="*/ 561975 w 1393825"/>
              <a:gd name="connsiteY55" fmla="*/ 929453 h 2567753"/>
              <a:gd name="connsiteX56" fmla="*/ 549275 w 1393825"/>
              <a:gd name="connsiteY56" fmla="*/ 1110428 h 2567753"/>
              <a:gd name="connsiteX57" fmla="*/ 552450 w 1393825"/>
              <a:gd name="connsiteY57" fmla="*/ 1364428 h 2567753"/>
              <a:gd name="connsiteX58" fmla="*/ 539750 w 1393825"/>
              <a:gd name="connsiteY58" fmla="*/ 1551753 h 2567753"/>
              <a:gd name="connsiteX59" fmla="*/ 527050 w 1393825"/>
              <a:gd name="connsiteY59" fmla="*/ 1662878 h 2567753"/>
              <a:gd name="connsiteX60" fmla="*/ 476250 w 1393825"/>
              <a:gd name="connsiteY60" fmla="*/ 1770828 h 2567753"/>
              <a:gd name="connsiteX61" fmla="*/ 393700 w 1393825"/>
              <a:gd name="connsiteY61" fmla="*/ 1853378 h 2567753"/>
              <a:gd name="connsiteX62" fmla="*/ 266700 w 1393825"/>
              <a:gd name="connsiteY62" fmla="*/ 1929578 h 2567753"/>
              <a:gd name="connsiteX63" fmla="*/ 168275 w 1393825"/>
              <a:gd name="connsiteY63" fmla="*/ 2040703 h 2567753"/>
              <a:gd name="connsiteX64" fmla="*/ 133350 w 1393825"/>
              <a:gd name="connsiteY64" fmla="*/ 2126428 h 2567753"/>
              <a:gd name="connsiteX65" fmla="*/ 133350 w 1393825"/>
              <a:gd name="connsiteY65" fmla="*/ 2174053 h 2567753"/>
              <a:gd name="connsiteX66" fmla="*/ 254000 w 1393825"/>
              <a:gd name="connsiteY66" fmla="*/ 2151828 h 2567753"/>
              <a:gd name="connsiteX67" fmla="*/ 355600 w 1393825"/>
              <a:gd name="connsiteY67" fmla="*/ 2132778 h 2567753"/>
              <a:gd name="connsiteX68" fmla="*/ 377825 w 1393825"/>
              <a:gd name="connsiteY68" fmla="*/ 2199453 h 2567753"/>
              <a:gd name="connsiteX69" fmla="*/ 393700 w 1393825"/>
              <a:gd name="connsiteY69" fmla="*/ 2272478 h 2567753"/>
              <a:gd name="connsiteX70" fmla="*/ 384175 w 1393825"/>
              <a:gd name="connsiteY70" fmla="*/ 2342328 h 2567753"/>
              <a:gd name="connsiteX71" fmla="*/ 327025 w 1393825"/>
              <a:gd name="connsiteY71" fmla="*/ 2364553 h 2567753"/>
              <a:gd name="connsiteX72" fmla="*/ 260350 w 1393825"/>
              <a:gd name="connsiteY72" fmla="*/ 2364553 h 2567753"/>
              <a:gd name="connsiteX73" fmla="*/ 193675 w 1393825"/>
              <a:gd name="connsiteY73" fmla="*/ 2380428 h 2567753"/>
              <a:gd name="connsiteX74" fmla="*/ 231775 w 1393825"/>
              <a:gd name="connsiteY74" fmla="*/ 2415353 h 2567753"/>
              <a:gd name="connsiteX75" fmla="*/ 355600 w 1393825"/>
              <a:gd name="connsiteY75" fmla="*/ 2459803 h 2567753"/>
              <a:gd name="connsiteX76" fmla="*/ 384175 w 1393825"/>
              <a:gd name="connsiteY76" fmla="*/ 2478853 h 2567753"/>
              <a:gd name="connsiteX77" fmla="*/ 444500 w 1393825"/>
              <a:gd name="connsiteY77" fmla="*/ 2415353 h 2567753"/>
              <a:gd name="connsiteX78" fmla="*/ 482600 w 1393825"/>
              <a:gd name="connsiteY78" fmla="*/ 2367728 h 2567753"/>
              <a:gd name="connsiteX79" fmla="*/ 527050 w 1393825"/>
              <a:gd name="connsiteY79" fmla="*/ 2355028 h 2567753"/>
              <a:gd name="connsiteX80" fmla="*/ 542925 w 1393825"/>
              <a:gd name="connsiteY80" fmla="*/ 2282003 h 2567753"/>
              <a:gd name="connsiteX81" fmla="*/ 561975 w 1393825"/>
              <a:gd name="connsiteY81" fmla="*/ 2250253 h 2567753"/>
              <a:gd name="connsiteX82" fmla="*/ 577850 w 1393825"/>
              <a:gd name="connsiteY82" fmla="*/ 2221678 h 2567753"/>
              <a:gd name="connsiteX83" fmla="*/ 577850 w 1393825"/>
              <a:gd name="connsiteY83" fmla="*/ 2170878 h 2567753"/>
              <a:gd name="connsiteX84" fmla="*/ 635000 w 1393825"/>
              <a:gd name="connsiteY84" fmla="*/ 2224853 h 2567753"/>
              <a:gd name="connsiteX85" fmla="*/ 673100 w 1393825"/>
              <a:gd name="connsiteY85" fmla="*/ 2316928 h 2567753"/>
              <a:gd name="connsiteX86" fmla="*/ 679450 w 1393825"/>
              <a:gd name="connsiteY86" fmla="*/ 2374078 h 2567753"/>
              <a:gd name="connsiteX87" fmla="*/ 641350 w 1393825"/>
              <a:gd name="connsiteY87" fmla="*/ 2482028 h 2567753"/>
              <a:gd name="connsiteX88" fmla="*/ 644525 w 1393825"/>
              <a:gd name="connsiteY88" fmla="*/ 2548703 h 2567753"/>
              <a:gd name="connsiteX89" fmla="*/ 682625 w 1393825"/>
              <a:gd name="connsiteY89" fmla="*/ 2567753 h 2567753"/>
              <a:gd name="connsiteX90" fmla="*/ 742950 w 1393825"/>
              <a:gd name="connsiteY90" fmla="*/ 2510603 h 2567753"/>
              <a:gd name="connsiteX91" fmla="*/ 793750 w 1393825"/>
              <a:gd name="connsiteY91" fmla="*/ 2488378 h 2567753"/>
              <a:gd name="connsiteX92" fmla="*/ 847725 w 1393825"/>
              <a:gd name="connsiteY92" fmla="*/ 2469328 h 2567753"/>
              <a:gd name="connsiteX93" fmla="*/ 895350 w 1393825"/>
              <a:gd name="connsiteY93" fmla="*/ 2377253 h 2567753"/>
              <a:gd name="connsiteX94" fmla="*/ 914400 w 1393825"/>
              <a:gd name="connsiteY94" fmla="*/ 2310578 h 2567753"/>
              <a:gd name="connsiteX95" fmla="*/ 930275 w 1393825"/>
              <a:gd name="connsiteY95" fmla="*/ 2301053 h 2567753"/>
              <a:gd name="connsiteX96" fmla="*/ 1035050 w 1393825"/>
              <a:gd name="connsiteY96" fmla="*/ 2370903 h 2567753"/>
              <a:gd name="connsiteX97" fmla="*/ 1069975 w 1393825"/>
              <a:gd name="connsiteY97" fmla="*/ 2412178 h 2567753"/>
              <a:gd name="connsiteX98" fmla="*/ 1085850 w 1393825"/>
              <a:gd name="connsiteY98" fmla="*/ 2409003 h 2567753"/>
              <a:gd name="connsiteX99" fmla="*/ 1120775 w 1393825"/>
              <a:gd name="connsiteY99" fmla="*/ 2396303 h 2567753"/>
              <a:gd name="connsiteX100" fmla="*/ 1231900 w 1393825"/>
              <a:gd name="connsiteY100" fmla="*/ 2396303 h 2567753"/>
              <a:gd name="connsiteX101" fmla="*/ 1244600 w 1393825"/>
              <a:gd name="connsiteY101" fmla="*/ 2377253 h 2567753"/>
              <a:gd name="connsiteX102" fmla="*/ 1162050 w 1393825"/>
              <a:gd name="connsiteY102" fmla="*/ 2307403 h 2567753"/>
              <a:gd name="connsiteX103" fmla="*/ 1076325 w 1393825"/>
              <a:gd name="connsiteY103" fmla="*/ 2250253 h 2567753"/>
              <a:gd name="connsiteX104" fmla="*/ 1012825 w 1393825"/>
              <a:gd name="connsiteY104" fmla="*/ 2202628 h 2567753"/>
              <a:gd name="connsiteX105" fmla="*/ 939800 w 1393825"/>
              <a:gd name="connsiteY105" fmla="*/ 2145478 h 2567753"/>
              <a:gd name="connsiteX106" fmla="*/ 901700 w 1393825"/>
              <a:gd name="connsiteY106" fmla="*/ 2110553 h 2567753"/>
              <a:gd name="connsiteX107" fmla="*/ 889000 w 1393825"/>
              <a:gd name="connsiteY107" fmla="*/ 2059753 h 2567753"/>
              <a:gd name="connsiteX108" fmla="*/ 889000 w 1393825"/>
              <a:gd name="connsiteY108" fmla="*/ 2050228 h 2567753"/>
              <a:gd name="connsiteX109" fmla="*/ 971550 w 1393825"/>
              <a:gd name="connsiteY109" fmla="*/ 2043878 h 2567753"/>
              <a:gd name="connsiteX110" fmla="*/ 1114425 w 1393825"/>
              <a:gd name="connsiteY110" fmla="*/ 2050228 h 2567753"/>
              <a:gd name="connsiteX111" fmla="*/ 1171575 w 1393825"/>
              <a:gd name="connsiteY111" fmla="*/ 2078803 h 2567753"/>
              <a:gd name="connsiteX112" fmla="*/ 1216025 w 1393825"/>
              <a:gd name="connsiteY112" fmla="*/ 2110553 h 2567753"/>
              <a:gd name="connsiteX113" fmla="*/ 1317625 w 1393825"/>
              <a:gd name="connsiteY113" fmla="*/ 2142303 h 2567753"/>
              <a:gd name="connsiteX114" fmla="*/ 1390650 w 1393825"/>
              <a:gd name="connsiteY114" fmla="*/ 2158178 h 2567753"/>
              <a:gd name="connsiteX115" fmla="*/ 1393825 w 1393825"/>
              <a:gd name="connsiteY115" fmla="*/ 2113728 h 2567753"/>
              <a:gd name="connsiteX116" fmla="*/ 1343025 w 1393825"/>
              <a:gd name="connsiteY116" fmla="*/ 2043878 h 2567753"/>
              <a:gd name="connsiteX117" fmla="*/ 1298575 w 1393825"/>
              <a:gd name="connsiteY117" fmla="*/ 1983553 h 2567753"/>
              <a:gd name="connsiteX118" fmla="*/ 1247775 w 1393825"/>
              <a:gd name="connsiteY118" fmla="*/ 1951803 h 2567753"/>
              <a:gd name="connsiteX119" fmla="*/ 1171575 w 1393825"/>
              <a:gd name="connsiteY119" fmla="*/ 1932753 h 2567753"/>
              <a:gd name="connsiteX120" fmla="*/ 1098550 w 1393825"/>
              <a:gd name="connsiteY120" fmla="*/ 1929578 h 2567753"/>
              <a:gd name="connsiteX121" fmla="*/ 1060450 w 1393825"/>
              <a:gd name="connsiteY121" fmla="*/ 1907353 h 2567753"/>
              <a:gd name="connsiteX122" fmla="*/ 1038225 w 1393825"/>
              <a:gd name="connsiteY122" fmla="*/ 1866078 h 2567753"/>
              <a:gd name="connsiteX123" fmla="*/ 1047750 w 1393825"/>
              <a:gd name="connsiteY123" fmla="*/ 1767653 h 2567753"/>
              <a:gd name="connsiteX124" fmla="*/ 1038225 w 1393825"/>
              <a:gd name="connsiteY124" fmla="*/ 1742253 h 2567753"/>
              <a:gd name="connsiteX125" fmla="*/ 1028700 w 1393825"/>
              <a:gd name="connsiteY125" fmla="*/ 1707328 h 2567753"/>
              <a:gd name="connsiteX126" fmla="*/ 1012825 w 1393825"/>
              <a:gd name="connsiteY126" fmla="*/ 1631128 h 2567753"/>
              <a:gd name="connsiteX127" fmla="*/ 987425 w 1393825"/>
              <a:gd name="connsiteY127" fmla="*/ 1542228 h 2567753"/>
              <a:gd name="connsiteX128" fmla="*/ 977900 w 1393825"/>
              <a:gd name="connsiteY128" fmla="*/ 1485078 h 2567753"/>
              <a:gd name="connsiteX129" fmla="*/ 958850 w 1393825"/>
              <a:gd name="connsiteY129" fmla="*/ 1396178 h 2567753"/>
              <a:gd name="connsiteX0" fmla="*/ 894557 w 1393825"/>
              <a:gd name="connsiteY0" fmla="*/ 493684 h 2567753"/>
              <a:gd name="connsiteX1" fmla="*/ 892175 w 1393825"/>
              <a:gd name="connsiteY1" fmla="*/ 1459678 h 2567753"/>
              <a:gd name="connsiteX2" fmla="*/ 854075 w 1393825"/>
              <a:gd name="connsiteY2" fmla="*/ 1545403 h 2567753"/>
              <a:gd name="connsiteX3" fmla="*/ 857250 w 1393825"/>
              <a:gd name="connsiteY3" fmla="*/ 1650178 h 2567753"/>
              <a:gd name="connsiteX4" fmla="*/ 892175 w 1393825"/>
              <a:gd name="connsiteY4" fmla="*/ 1777178 h 2567753"/>
              <a:gd name="connsiteX5" fmla="*/ 974725 w 1393825"/>
              <a:gd name="connsiteY5" fmla="*/ 1866078 h 2567753"/>
              <a:gd name="connsiteX6" fmla="*/ 996950 w 1393825"/>
              <a:gd name="connsiteY6" fmla="*/ 1926403 h 2567753"/>
              <a:gd name="connsiteX7" fmla="*/ 923925 w 1393825"/>
              <a:gd name="connsiteY7" fmla="*/ 1942278 h 2567753"/>
              <a:gd name="connsiteX8" fmla="*/ 879475 w 1393825"/>
              <a:gd name="connsiteY8" fmla="*/ 1913703 h 2567753"/>
              <a:gd name="connsiteX9" fmla="*/ 838200 w 1393825"/>
              <a:gd name="connsiteY9" fmla="*/ 1907353 h 2567753"/>
              <a:gd name="connsiteX10" fmla="*/ 774700 w 1393825"/>
              <a:gd name="connsiteY10" fmla="*/ 1920053 h 2567753"/>
              <a:gd name="connsiteX11" fmla="*/ 749300 w 1393825"/>
              <a:gd name="connsiteY11" fmla="*/ 1974028 h 2567753"/>
              <a:gd name="connsiteX12" fmla="*/ 727075 w 1393825"/>
              <a:gd name="connsiteY12" fmla="*/ 2043878 h 2567753"/>
              <a:gd name="connsiteX13" fmla="*/ 695325 w 1393825"/>
              <a:gd name="connsiteY13" fmla="*/ 2126428 h 2567753"/>
              <a:gd name="connsiteX14" fmla="*/ 695325 w 1393825"/>
              <a:gd name="connsiteY14" fmla="*/ 2183578 h 2567753"/>
              <a:gd name="connsiteX15" fmla="*/ 679450 w 1393825"/>
              <a:gd name="connsiteY15" fmla="*/ 2237553 h 2567753"/>
              <a:gd name="connsiteX16" fmla="*/ 644525 w 1393825"/>
              <a:gd name="connsiteY16" fmla="*/ 2202628 h 2567753"/>
              <a:gd name="connsiteX17" fmla="*/ 635000 w 1393825"/>
              <a:gd name="connsiteY17" fmla="*/ 2113728 h 2567753"/>
              <a:gd name="connsiteX18" fmla="*/ 622300 w 1393825"/>
              <a:gd name="connsiteY18" fmla="*/ 2005778 h 2567753"/>
              <a:gd name="connsiteX19" fmla="*/ 619125 w 1393825"/>
              <a:gd name="connsiteY19" fmla="*/ 1964503 h 2567753"/>
              <a:gd name="connsiteX20" fmla="*/ 574675 w 1393825"/>
              <a:gd name="connsiteY20" fmla="*/ 1958153 h 2567753"/>
              <a:gd name="connsiteX21" fmla="*/ 514350 w 1393825"/>
              <a:gd name="connsiteY21" fmla="*/ 1974028 h 2567753"/>
              <a:gd name="connsiteX22" fmla="*/ 441325 w 1393825"/>
              <a:gd name="connsiteY22" fmla="*/ 1964503 h 2567753"/>
              <a:gd name="connsiteX23" fmla="*/ 374650 w 1393825"/>
              <a:gd name="connsiteY23" fmla="*/ 1939103 h 2567753"/>
              <a:gd name="connsiteX24" fmla="*/ 381000 w 1393825"/>
              <a:gd name="connsiteY24" fmla="*/ 1910528 h 2567753"/>
              <a:gd name="connsiteX25" fmla="*/ 473075 w 1393825"/>
              <a:gd name="connsiteY25" fmla="*/ 1853378 h 2567753"/>
              <a:gd name="connsiteX26" fmla="*/ 581025 w 1393825"/>
              <a:gd name="connsiteY26" fmla="*/ 1770828 h 2567753"/>
              <a:gd name="connsiteX27" fmla="*/ 622300 w 1393825"/>
              <a:gd name="connsiteY27" fmla="*/ 1627953 h 2567753"/>
              <a:gd name="connsiteX28" fmla="*/ 631825 w 1393825"/>
              <a:gd name="connsiteY28" fmla="*/ 1545403 h 2567753"/>
              <a:gd name="connsiteX29" fmla="*/ 615950 w 1393825"/>
              <a:gd name="connsiteY29" fmla="*/ 1494603 h 2567753"/>
              <a:gd name="connsiteX30" fmla="*/ 628650 w 1393825"/>
              <a:gd name="connsiteY30" fmla="*/ 1319978 h 2567753"/>
              <a:gd name="connsiteX31" fmla="*/ 615950 w 1393825"/>
              <a:gd name="connsiteY31" fmla="*/ 1183453 h 2567753"/>
              <a:gd name="connsiteX32" fmla="*/ 590550 w 1393825"/>
              <a:gd name="connsiteY32" fmla="*/ 1104078 h 2567753"/>
              <a:gd name="connsiteX33" fmla="*/ 603250 w 1393825"/>
              <a:gd name="connsiteY33" fmla="*/ 1002478 h 2567753"/>
              <a:gd name="connsiteX34" fmla="*/ 612775 w 1393825"/>
              <a:gd name="connsiteY34" fmla="*/ 878653 h 2567753"/>
              <a:gd name="connsiteX35" fmla="*/ 612775 w 1393825"/>
              <a:gd name="connsiteY35" fmla="*/ 783403 h 2567753"/>
              <a:gd name="connsiteX36" fmla="*/ 612775 w 1393825"/>
              <a:gd name="connsiteY36" fmla="*/ 634178 h 2567753"/>
              <a:gd name="connsiteX37" fmla="*/ 552450 w 1393825"/>
              <a:gd name="connsiteY37" fmla="*/ 535753 h 2567753"/>
              <a:gd name="connsiteX38" fmla="*/ 508000 w 1393825"/>
              <a:gd name="connsiteY38" fmla="*/ 450028 h 2567753"/>
              <a:gd name="connsiteX39" fmla="*/ 419100 w 1393825"/>
              <a:gd name="connsiteY39" fmla="*/ 326203 h 2567753"/>
              <a:gd name="connsiteX40" fmla="*/ 339725 w 1393825"/>
              <a:gd name="connsiteY40" fmla="*/ 224603 h 2567753"/>
              <a:gd name="connsiteX41" fmla="*/ 247650 w 1393825"/>
              <a:gd name="connsiteY41" fmla="*/ 138878 h 2567753"/>
              <a:gd name="connsiteX42" fmla="*/ 161925 w 1393825"/>
              <a:gd name="connsiteY42" fmla="*/ 56328 h 2567753"/>
              <a:gd name="connsiteX43" fmla="*/ 120650 w 1393825"/>
              <a:gd name="connsiteY43" fmla="*/ 5529 h 2567753"/>
              <a:gd name="connsiteX44" fmla="*/ 79375 w 1393825"/>
              <a:gd name="connsiteY44" fmla="*/ 7909 h 2567753"/>
              <a:gd name="connsiteX45" fmla="*/ 47625 w 1393825"/>
              <a:gd name="connsiteY45" fmla="*/ 59503 h 2567753"/>
              <a:gd name="connsiteX46" fmla="*/ 0 w 1393825"/>
              <a:gd name="connsiteY46" fmla="*/ 59503 h 2567753"/>
              <a:gd name="connsiteX47" fmla="*/ 19050 w 1393825"/>
              <a:gd name="connsiteY47" fmla="*/ 164278 h 2567753"/>
              <a:gd name="connsiteX48" fmla="*/ 73025 w 1393825"/>
              <a:gd name="connsiteY48" fmla="*/ 265878 h 2567753"/>
              <a:gd name="connsiteX49" fmla="*/ 152400 w 1393825"/>
              <a:gd name="connsiteY49" fmla="*/ 313503 h 2567753"/>
              <a:gd name="connsiteX50" fmla="*/ 200025 w 1393825"/>
              <a:gd name="connsiteY50" fmla="*/ 332553 h 2567753"/>
              <a:gd name="connsiteX51" fmla="*/ 333375 w 1393825"/>
              <a:gd name="connsiteY51" fmla="*/ 478603 h 2567753"/>
              <a:gd name="connsiteX52" fmla="*/ 457200 w 1393825"/>
              <a:gd name="connsiteY52" fmla="*/ 586553 h 2567753"/>
              <a:gd name="connsiteX53" fmla="*/ 508000 w 1393825"/>
              <a:gd name="connsiteY53" fmla="*/ 684978 h 2567753"/>
              <a:gd name="connsiteX54" fmla="*/ 533400 w 1393825"/>
              <a:gd name="connsiteY54" fmla="*/ 808803 h 2567753"/>
              <a:gd name="connsiteX55" fmla="*/ 561975 w 1393825"/>
              <a:gd name="connsiteY55" fmla="*/ 929453 h 2567753"/>
              <a:gd name="connsiteX56" fmla="*/ 549275 w 1393825"/>
              <a:gd name="connsiteY56" fmla="*/ 1110428 h 2567753"/>
              <a:gd name="connsiteX57" fmla="*/ 552450 w 1393825"/>
              <a:gd name="connsiteY57" fmla="*/ 1364428 h 2567753"/>
              <a:gd name="connsiteX58" fmla="*/ 539750 w 1393825"/>
              <a:gd name="connsiteY58" fmla="*/ 1551753 h 2567753"/>
              <a:gd name="connsiteX59" fmla="*/ 527050 w 1393825"/>
              <a:gd name="connsiteY59" fmla="*/ 1662878 h 2567753"/>
              <a:gd name="connsiteX60" fmla="*/ 476250 w 1393825"/>
              <a:gd name="connsiteY60" fmla="*/ 1770828 h 2567753"/>
              <a:gd name="connsiteX61" fmla="*/ 393700 w 1393825"/>
              <a:gd name="connsiteY61" fmla="*/ 1853378 h 2567753"/>
              <a:gd name="connsiteX62" fmla="*/ 266700 w 1393825"/>
              <a:gd name="connsiteY62" fmla="*/ 1929578 h 2567753"/>
              <a:gd name="connsiteX63" fmla="*/ 168275 w 1393825"/>
              <a:gd name="connsiteY63" fmla="*/ 2040703 h 2567753"/>
              <a:gd name="connsiteX64" fmla="*/ 133350 w 1393825"/>
              <a:gd name="connsiteY64" fmla="*/ 2126428 h 2567753"/>
              <a:gd name="connsiteX65" fmla="*/ 133350 w 1393825"/>
              <a:gd name="connsiteY65" fmla="*/ 2174053 h 2567753"/>
              <a:gd name="connsiteX66" fmla="*/ 254000 w 1393825"/>
              <a:gd name="connsiteY66" fmla="*/ 2151828 h 2567753"/>
              <a:gd name="connsiteX67" fmla="*/ 355600 w 1393825"/>
              <a:gd name="connsiteY67" fmla="*/ 2132778 h 2567753"/>
              <a:gd name="connsiteX68" fmla="*/ 377825 w 1393825"/>
              <a:gd name="connsiteY68" fmla="*/ 2199453 h 2567753"/>
              <a:gd name="connsiteX69" fmla="*/ 393700 w 1393825"/>
              <a:gd name="connsiteY69" fmla="*/ 2272478 h 2567753"/>
              <a:gd name="connsiteX70" fmla="*/ 384175 w 1393825"/>
              <a:gd name="connsiteY70" fmla="*/ 2342328 h 2567753"/>
              <a:gd name="connsiteX71" fmla="*/ 327025 w 1393825"/>
              <a:gd name="connsiteY71" fmla="*/ 2364553 h 2567753"/>
              <a:gd name="connsiteX72" fmla="*/ 260350 w 1393825"/>
              <a:gd name="connsiteY72" fmla="*/ 2364553 h 2567753"/>
              <a:gd name="connsiteX73" fmla="*/ 193675 w 1393825"/>
              <a:gd name="connsiteY73" fmla="*/ 2380428 h 2567753"/>
              <a:gd name="connsiteX74" fmla="*/ 231775 w 1393825"/>
              <a:gd name="connsiteY74" fmla="*/ 2415353 h 2567753"/>
              <a:gd name="connsiteX75" fmla="*/ 355600 w 1393825"/>
              <a:gd name="connsiteY75" fmla="*/ 2459803 h 2567753"/>
              <a:gd name="connsiteX76" fmla="*/ 384175 w 1393825"/>
              <a:gd name="connsiteY76" fmla="*/ 2478853 h 2567753"/>
              <a:gd name="connsiteX77" fmla="*/ 444500 w 1393825"/>
              <a:gd name="connsiteY77" fmla="*/ 2415353 h 2567753"/>
              <a:gd name="connsiteX78" fmla="*/ 482600 w 1393825"/>
              <a:gd name="connsiteY78" fmla="*/ 2367728 h 2567753"/>
              <a:gd name="connsiteX79" fmla="*/ 527050 w 1393825"/>
              <a:gd name="connsiteY79" fmla="*/ 2355028 h 2567753"/>
              <a:gd name="connsiteX80" fmla="*/ 542925 w 1393825"/>
              <a:gd name="connsiteY80" fmla="*/ 2282003 h 2567753"/>
              <a:gd name="connsiteX81" fmla="*/ 561975 w 1393825"/>
              <a:gd name="connsiteY81" fmla="*/ 2250253 h 2567753"/>
              <a:gd name="connsiteX82" fmla="*/ 577850 w 1393825"/>
              <a:gd name="connsiteY82" fmla="*/ 2221678 h 2567753"/>
              <a:gd name="connsiteX83" fmla="*/ 577850 w 1393825"/>
              <a:gd name="connsiteY83" fmla="*/ 2170878 h 2567753"/>
              <a:gd name="connsiteX84" fmla="*/ 635000 w 1393825"/>
              <a:gd name="connsiteY84" fmla="*/ 2224853 h 2567753"/>
              <a:gd name="connsiteX85" fmla="*/ 673100 w 1393825"/>
              <a:gd name="connsiteY85" fmla="*/ 2316928 h 2567753"/>
              <a:gd name="connsiteX86" fmla="*/ 679450 w 1393825"/>
              <a:gd name="connsiteY86" fmla="*/ 2374078 h 2567753"/>
              <a:gd name="connsiteX87" fmla="*/ 641350 w 1393825"/>
              <a:gd name="connsiteY87" fmla="*/ 2482028 h 2567753"/>
              <a:gd name="connsiteX88" fmla="*/ 644525 w 1393825"/>
              <a:gd name="connsiteY88" fmla="*/ 2548703 h 2567753"/>
              <a:gd name="connsiteX89" fmla="*/ 682625 w 1393825"/>
              <a:gd name="connsiteY89" fmla="*/ 2567753 h 2567753"/>
              <a:gd name="connsiteX90" fmla="*/ 742950 w 1393825"/>
              <a:gd name="connsiteY90" fmla="*/ 2510603 h 2567753"/>
              <a:gd name="connsiteX91" fmla="*/ 793750 w 1393825"/>
              <a:gd name="connsiteY91" fmla="*/ 2488378 h 2567753"/>
              <a:gd name="connsiteX92" fmla="*/ 847725 w 1393825"/>
              <a:gd name="connsiteY92" fmla="*/ 2469328 h 2567753"/>
              <a:gd name="connsiteX93" fmla="*/ 895350 w 1393825"/>
              <a:gd name="connsiteY93" fmla="*/ 2377253 h 2567753"/>
              <a:gd name="connsiteX94" fmla="*/ 914400 w 1393825"/>
              <a:gd name="connsiteY94" fmla="*/ 2310578 h 2567753"/>
              <a:gd name="connsiteX95" fmla="*/ 930275 w 1393825"/>
              <a:gd name="connsiteY95" fmla="*/ 2301053 h 2567753"/>
              <a:gd name="connsiteX96" fmla="*/ 1035050 w 1393825"/>
              <a:gd name="connsiteY96" fmla="*/ 2370903 h 2567753"/>
              <a:gd name="connsiteX97" fmla="*/ 1069975 w 1393825"/>
              <a:gd name="connsiteY97" fmla="*/ 2412178 h 2567753"/>
              <a:gd name="connsiteX98" fmla="*/ 1085850 w 1393825"/>
              <a:gd name="connsiteY98" fmla="*/ 2409003 h 2567753"/>
              <a:gd name="connsiteX99" fmla="*/ 1120775 w 1393825"/>
              <a:gd name="connsiteY99" fmla="*/ 2396303 h 2567753"/>
              <a:gd name="connsiteX100" fmla="*/ 1231900 w 1393825"/>
              <a:gd name="connsiteY100" fmla="*/ 2396303 h 2567753"/>
              <a:gd name="connsiteX101" fmla="*/ 1244600 w 1393825"/>
              <a:gd name="connsiteY101" fmla="*/ 2377253 h 2567753"/>
              <a:gd name="connsiteX102" fmla="*/ 1162050 w 1393825"/>
              <a:gd name="connsiteY102" fmla="*/ 2307403 h 2567753"/>
              <a:gd name="connsiteX103" fmla="*/ 1076325 w 1393825"/>
              <a:gd name="connsiteY103" fmla="*/ 2250253 h 2567753"/>
              <a:gd name="connsiteX104" fmla="*/ 1012825 w 1393825"/>
              <a:gd name="connsiteY104" fmla="*/ 2202628 h 2567753"/>
              <a:gd name="connsiteX105" fmla="*/ 939800 w 1393825"/>
              <a:gd name="connsiteY105" fmla="*/ 2145478 h 2567753"/>
              <a:gd name="connsiteX106" fmla="*/ 901700 w 1393825"/>
              <a:gd name="connsiteY106" fmla="*/ 2110553 h 2567753"/>
              <a:gd name="connsiteX107" fmla="*/ 889000 w 1393825"/>
              <a:gd name="connsiteY107" fmla="*/ 2059753 h 2567753"/>
              <a:gd name="connsiteX108" fmla="*/ 889000 w 1393825"/>
              <a:gd name="connsiteY108" fmla="*/ 2050228 h 2567753"/>
              <a:gd name="connsiteX109" fmla="*/ 971550 w 1393825"/>
              <a:gd name="connsiteY109" fmla="*/ 2043878 h 2567753"/>
              <a:gd name="connsiteX110" fmla="*/ 1114425 w 1393825"/>
              <a:gd name="connsiteY110" fmla="*/ 2050228 h 2567753"/>
              <a:gd name="connsiteX111" fmla="*/ 1171575 w 1393825"/>
              <a:gd name="connsiteY111" fmla="*/ 2078803 h 2567753"/>
              <a:gd name="connsiteX112" fmla="*/ 1216025 w 1393825"/>
              <a:gd name="connsiteY112" fmla="*/ 2110553 h 2567753"/>
              <a:gd name="connsiteX113" fmla="*/ 1317625 w 1393825"/>
              <a:gd name="connsiteY113" fmla="*/ 2142303 h 2567753"/>
              <a:gd name="connsiteX114" fmla="*/ 1390650 w 1393825"/>
              <a:gd name="connsiteY114" fmla="*/ 2158178 h 2567753"/>
              <a:gd name="connsiteX115" fmla="*/ 1393825 w 1393825"/>
              <a:gd name="connsiteY115" fmla="*/ 2113728 h 2567753"/>
              <a:gd name="connsiteX116" fmla="*/ 1343025 w 1393825"/>
              <a:gd name="connsiteY116" fmla="*/ 2043878 h 2567753"/>
              <a:gd name="connsiteX117" fmla="*/ 1298575 w 1393825"/>
              <a:gd name="connsiteY117" fmla="*/ 1983553 h 2567753"/>
              <a:gd name="connsiteX118" fmla="*/ 1247775 w 1393825"/>
              <a:gd name="connsiteY118" fmla="*/ 1951803 h 2567753"/>
              <a:gd name="connsiteX119" fmla="*/ 1171575 w 1393825"/>
              <a:gd name="connsiteY119" fmla="*/ 1932753 h 2567753"/>
              <a:gd name="connsiteX120" fmla="*/ 1098550 w 1393825"/>
              <a:gd name="connsiteY120" fmla="*/ 1929578 h 2567753"/>
              <a:gd name="connsiteX121" fmla="*/ 1060450 w 1393825"/>
              <a:gd name="connsiteY121" fmla="*/ 1907353 h 2567753"/>
              <a:gd name="connsiteX122" fmla="*/ 1038225 w 1393825"/>
              <a:gd name="connsiteY122" fmla="*/ 1866078 h 2567753"/>
              <a:gd name="connsiteX123" fmla="*/ 1047750 w 1393825"/>
              <a:gd name="connsiteY123" fmla="*/ 1767653 h 2567753"/>
              <a:gd name="connsiteX124" fmla="*/ 1038225 w 1393825"/>
              <a:gd name="connsiteY124" fmla="*/ 1742253 h 2567753"/>
              <a:gd name="connsiteX125" fmla="*/ 1028700 w 1393825"/>
              <a:gd name="connsiteY125" fmla="*/ 1707328 h 2567753"/>
              <a:gd name="connsiteX126" fmla="*/ 1012825 w 1393825"/>
              <a:gd name="connsiteY126" fmla="*/ 1631128 h 2567753"/>
              <a:gd name="connsiteX127" fmla="*/ 987425 w 1393825"/>
              <a:gd name="connsiteY127" fmla="*/ 1542228 h 2567753"/>
              <a:gd name="connsiteX128" fmla="*/ 977900 w 1393825"/>
              <a:gd name="connsiteY128" fmla="*/ 1485078 h 2567753"/>
              <a:gd name="connsiteX129" fmla="*/ 894557 w 1393825"/>
              <a:gd name="connsiteY129" fmla="*/ 493684 h 2567753"/>
              <a:gd name="connsiteX0" fmla="*/ 894557 w 1393825"/>
              <a:gd name="connsiteY0" fmla="*/ 493684 h 2567753"/>
              <a:gd name="connsiteX1" fmla="*/ 892175 w 1393825"/>
              <a:gd name="connsiteY1" fmla="*/ 1459678 h 2567753"/>
              <a:gd name="connsiteX2" fmla="*/ 854075 w 1393825"/>
              <a:gd name="connsiteY2" fmla="*/ 1545403 h 2567753"/>
              <a:gd name="connsiteX3" fmla="*/ 857250 w 1393825"/>
              <a:gd name="connsiteY3" fmla="*/ 1650178 h 2567753"/>
              <a:gd name="connsiteX4" fmla="*/ 892175 w 1393825"/>
              <a:gd name="connsiteY4" fmla="*/ 1777178 h 2567753"/>
              <a:gd name="connsiteX5" fmla="*/ 974725 w 1393825"/>
              <a:gd name="connsiteY5" fmla="*/ 1866078 h 2567753"/>
              <a:gd name="connsiteX6" fmla="*/ 996950 w 1393825"/>
              <a:gd name="connsiteY6" fmla="*/ 1926403 h 2567753"/>
              <a:gd name="connsiteX7" fmla="*/ 923925 w 1393825"/>
              <a:gd name="connsiteY7" fmla="*/ 1942278 h 2567753"/>
              <a:gd name="connsiteX8" fmla="*/ 879475 w 1393825"/>
              <a:gd name="connsiteY8" fmla="*/ 1913703 h 2567753"/>
              <a:gd name="connsiteX9" fmla="*/ 838200 w 1393825"/>
              <a:gd name="connsiteY9" fmla="*/ 1907353 h 2567753"/>
              <a:gd name="connsiteX10" fmla="*/ 774700 w 1393825"/>
              <a:gd name="connsiteY10" fmla="*/ 1920053 h 2567753"/>
              <a:gd name="connsiteX11" fmla="*/ 749300 w 1393825"/>
              <a:gd name="connsiteY11" fmla="*/ 1974028 h 2567753"/>
              <a:gd name="connsiteX12" fmla="*/ 727075 w 1393825"/>
              <a:gd name="connsiteY12" fmla="*/ 2043878 h 2567753"/>
              <a:gd name="connsiteX13" fmla="*/ 695325 w 1393825"/>
              <a:gd name="connsiteY13" fmla="*/ 2126428 h 2567753"/>
              <a:gd name="connsiteX14" fmla="*/ 695325 w 1393825"/>
              <a:gd name="connsiteY14" fmla="*/ 2183578 h 2567753"/>
              <a:gd name="connsiteX15" fmla="*/ 679450 w 1393825"/>
              <a:gd name="connsiteY15" fmla="*/ 2237553 h 2567753"/>
              <a:gd name="connsiteX16" fmla="*/ 644525 w 1393825"/>
              <a:gd name="connsiteY16" fmla="*/ 2202628 h 2567753"/>
              <a:gd name="connsiteX17" fmla="*/ 635000 w 1393825"/>
              <a:gd name="connsiteY17" fmla="*/ 2113728 h 2567753"/>
              <a:gd name="connsiteX18" fmla="*/ 622300 w 1393825"/>
              <a:gd name="connsiteY18" fmla="*/ 2005778 h 2567753"/>
              <a:gd name="connsiteX19" fmla="*/ 619125 w 1393825"/>
              <a:gd name="connsiteY19" fmla="*/ 1964503 h 2567753"/>
              <a:gd name="connsiteX20" fmla="*/ 574675 w 1393825"/>
              <a:gd name="connsiteY20" fmla="*/ 1958153 h 2567753"/>
              <a:gd name="connsiteX21" fmla="*/ 514350 w 1393825"/>
              <a:gd name="connsiteY21" fmla="*/ 1974028 h 2567753"/>
              <a:gd name="connsiteX22" fmla="*/ 441325 w 1393825"/>
              <a:gd name="connsiteY22" fmla="*/ 1964503 h 2567753"/>
              <a:gd name="connsiteX23" fmla="*/ 374650 w 1393825"/>
              <a:gd name="connsiteY23" fmla="*/ 1939103 h 2567753"/>
              <a:gd name="connsiteX24" fmla="*/ 381000 w 1393825"/>
              <a:gd name="connsiteY24" fmla="*/ 1910528 h 2567753"/>
              <a:gd name="connsiteX25" fmla="*/ 473075 w 1393825"/>
              <a:gd name="connsiteY25" fmla="*/ 1853378 h 2567753"/>
              <a:gd name="connsiteX26" fmla="*/ 581025 w 1393825"/>
              <a:gd name="connsiteY26" fmla="*/ 1770828 h 2567753"/>
              <a:gd name="connsiteX27" fmla="*/ 622300 w 1393825"/>
              <a:gd name="connsiteY27" fmla="*/ 1627953 h 2567753"/>
              <a:gd name="connsiteX28" fmla="*/ 631825 w 1393825"/>
              <a:gd name="connsiteY28" fmla="*/ 1545403 h 2567753"/>
              <a:gd name="connsiteX29" fmla="*/ 615950 w 1393825"/>
              <a:gd name="connsiteY29" fmla="*/ 1494603 h 2567753"/>
              <a:gd name="connsiteX30" fmla="*/ 628650 w 1393825"/>
              <a:gd name="connsiteY30" fmla="*/ 1319978 h 2567753"/>
              <a:gd name="connsiteX31" fmla="*/ 615950 w 1393825"/>
              <a:gd name="connsiteY31" fmla="*/ 1183453 h 2567753"/>
              <a:gd name="connsiteX32" fmla="*/ 590550 w 1393825"/>
              <a:gd name="connsiteY32" fmla="*/ 1104078 h 2567753"/>
              <a:gd name="connsiteX33" fmla="*/ 603250 w 1393825"/>
              <a:gd name="connsiteY33" fmla="*/ 1002478 h 2567753"/>
              <a:gd name="connsiteX34" fmla="*/ 612775 w 1393825"/>
              <a:gd name="connsiteY34" fmla="*/ 878653 h 2567753"/>
              <a:gd name="connsiteX35" fmla="*/ 612775 w 1393825"/>
              <a:gd name="connsiteY35" fmla="*/ 783403 h 2567753"/>
              <a:gd name="connsiteX36" fmla="*/ 612775 w 1393825"/>
              <a:gd name="connsiteY36" fmla="*/ 634178 h 2567753"/>
              <a:gd name="connsiteX37" fmla="*/ 552450 w 1393825"/>
              <a:gd name="connsiteY37" fmla="*/ 535753 h 2567753"/>
              <a:gd name="connsiteX38" fmla="*/ 508000 w 1393825"/>
              <a:gd name="connsiteY38" fmla="*/ 450028 h 2567753"/>
              <a:gd name="connsiteX39" fmla="*/ 419100 w 1393825"/>
              <a:gd name="connsiteY39" fmla="*/ 326203 h 2567753"/>
              <a:gd name="connsiteX40" fmla="*/ 339725 w 1393825"/>
              <a:gd name="connsiteY40" fmla="*/ 224603 h 2567753"/>
              <a:gd name="connsiteX41" fmla="*/ 247650 w 1393825"/>
              <a:gd name="connsiteY41" fmla="*/ 138878 h 2567753"/>
              <a:gd name="connsiteX42" fmla="*/ 161925 w 1393825"/>
              <a:gd name="connsiteY42" fmla="*/ 56328 h 2567753"/>
              <a:gd name="connsiteX43" fmla="*/ 120650 w 1393825"/>
              <a:gd name="connsiteY43" fmla="*/ 5529 h 2567753"/>
              <a:gd name="connsiteX44" fmla="*/ 79375 w 1393825"/>
              <a:gd name="connsiteY44" fmla="*/ 7909 h 2567753"/>
              <a:gd name="connsiteX45" fmla="*/ 47625 w 1393825"/>
              <a:gd name="connsiteY45" fmla="*/ 59503 h 2567753"/>
              <a:gd name="connsiteX46" fmla="*/ 0 w 1393825"/>
              <a:gd name="connsiteY46" fmla="*/ 59503 h 2567753"/>
              <a:gd name="connsiteX47" fmla="*/ 19050 w 1393825"/>
              <a:gd name="connsiteY47" fmla="*/ 164278 h 2567753"/>
              <a:gd name="connsiteX48" fmla="*/ 73025 w 1393825"/>
              <a:gd name="connsiteY48" fmla="*/ 265878 h 2567753"/>
              <a:gd name="connsiteX49" fmla="*/ 152400 w 1393825"/>
              <a:gd name="connsiteY49" fmla="*/ 313503 h 2567753"/>
              <a:gd name="connsiteX50" fmla="*/ 200025 w 1393825"/>
              <a:gd name="connsiteY50" fmla="*/ 332553 h 2567753"/>
              <a:gd name="connsiteX51" fmla="*/ 333375 w 1393825"/>
              <a:gd name="connsiteY51" fmla="*/ 478603 h 2567753"/>
              <a:gd name="connsiteX52" fmla="*/ 457200 w 1393825"/>
              <a:gd name="connsiteY52" fmla="*/ 586553 h 2567753"/>
              <a:gd name="connsiteX53" fmla="*/ 508000 w 1393825"/>
              <a:gd name="connsiteY53" fmla="*/ 684978 h 2567753"/>
              <a:gd name="connsiteX54" fmla="*/ 533400 w 1393825"/>
              <a:gd name="connsiteY54" fmla="*/ 808803 h 2567753"/>
              <a:gd name="connsiteX55" fmla="*/ 561975 w 1393825"/>
              <a:gd name="connsiteY55" fmla="*/ 929453 h 2567753"/>
              <a:gd name="connsiteX56" fmla="*/ 549275 w 1393825"/>
              <a:gd name="connsiteY56" fmla="*/ 1110428 h 2567753"/>
              <a:gd name="connsiteX57" fmla="*/ 552450 w 1393825"/>
              <a:gd name="connsiteY57" fmla="*/ 1364428 h 2567753"/>
              <a:gd name="connsiteX58" fmla="*/ 539750 w 1393825"/>
              <a:gd name="connsiteY58" fmla="*/ 1551753 h 2567753"/>
              <a:gd name="connsiteX59" fmla="*/ 527050 w 1393825"/>
              <a:gd name="connsiteY59" fmla="*/ 1662878 h 2567753"/>
              <a:gd name="connsiteX60" fmla="*/ 476250 w 1393825"/>
              <a:gd name="connsiteY60" fmla="*/ 1770828 h 2567753"/>
              <a:gd name="connsiteX61" fmla="*/ 393700 w 1393825"/>
              <a:gd name="connsiteY61" fmla="*/ 1853378 h 2567753"/>
              <a:gd name="connsiteX62" fmla="*/ 266700 w 1393825"/>
              <a:gd name="connsiteY62" fmla="*/ 1929578 h 2567753"/>
              <a:gd name="connsiteX63" fmla="*/ 168275 w 1393825"/>
              <a:gd name="connsiteY63" fmla="*/ 2040703 h 2567753"/>
              <a:gd name="connsiteX64" fmla="*/ 133350 w 1393825"/>
              <a:gd name="connsiteY64" fmla="*/ 2126428 h 2567753"/>
              <a:gd name="connsiteX65" fmla="*/ 133350 w 1393825"/>
              <a:gd name="connsiteY65" fmla="*/ 2174053 h 2567753"/>
              <a:gd name="connsiteX66" fmla="*/ 254000 w 1393825"/>
              <a:gd name="connsiteY66" fmla="*/ 2151828 h 2567753"/>
              <a:gd name="connsiteX67" fmla="*/ 355600 w 1393825"/>
              <a:gd name="connsiteY67" fmla="*/ 2132778 h 2567753"/>
              <a:gd name="connsiteX68" fmla="*/ 377825 w 1393825"/>
              <a:gd name="connsiteY68" fmla="*/ 2199453 h 2567753"/>
              <a:gd name="connsiteX69" fmla="*/ 393700 w 1393825"/>
              <a:gd name="connsiteY69" fmla="*/ 2272478 h 2567753"/>
              <a:gd name="connsiteX70" fmla="*/ 384175 w 1393825"/>
              <a:gd name="connsiteY70" fmla="*/ 2342328 h 2567753"/>
              <a:gd name="connsiteX71" fmla="*/ 327025 w 1393825"/>
              <a:gd name="connsiteY71" fmla="*/ 2364553 h 2567753"/>
              <a:gd name="connsiteX72" fmla="*/ 260350 w 1393825"/>
              <a:gd name="connsiteY72" fmla="*/ 2364553 h 2567753"/>
              <a:gd name="connsiteX73" fmla="*/ 193675 w 1393825"/>
              <a:gd name="connsiteY73" fmla="*/ 2380428 h 2567753"/>
              <a:gd name="connsiteX74" fmla="*/ 231775 w 1393825"/>
              <a:gd name="connsiteY74" fmla="*/ 2415353 h 2567753"/>
              <a:gd name="connsiteX75" fmla="*/ 355600 w 1393825"/>
              <a:gd name="connsiteY75" fmla="*/ 2459803 h 2567753"/>
              <a:gd name="connsiteX76" fmla="*/ 384175 w 1393825"/>
              <a:gd name="connsiteY76" fmla="*/ 2478853 h 2567753"/>
              <a:gd name="connsiteX77" fmla="*/ 444500 w 1393825"/>
              <a:gd name="connsiteY77" fmla="*/ 2415353 h 2567753"/>
              <a:gd name="connsiteX78" fmla="*/ 482600 w 1393825"/>
              <a:gd name="connsiteY78" fmla="*/ 2367728 h 2567753"/>
              <a:gd name="connsiteX79" fmla="*/ 527050 w 1393825"/>
              <a:gd name="connsiteY79" fmla="*/ 2355028 h 2567753"/>
              <a:gd name="connsiteX80" fmla="*/ 542925 w 1393825"/>
              <a:gd name="connsiteY80" fmla="*/ 2282003 h 2567753"/>
              <a:gd name="connsiteX81" fmla="*/ 561975 w 1393825"/>
              <a:gd name="connsiteY81" fmla="*/ 2250253 h 2567753"/>
              <a:gd name="connsiteX82" fmla="*/ 577850 w 1393825"/>
              <a:gd name="connsiteY82" fmla="*/ 2221678 h 2567753"/>
              <a:gd name="connsiteX83" fmla="*/ 577850 w 1393825"/>
              <a:gd name="connsiteY83" fmla="*/ 2170878 h 2567753"/>
              <a:gd name="connsiteX84" fmla="*/ 635000 w 1393825"/>
              <a:gd name="connsiteY84" fmla="*/ 2224853 h 2567753"/>
              <a:gd name="connsiteX85" fmla="*/ 673100 w 1393825"/>
              <a:gd name="connsiteY85" fmla="*/ 2316928 h 2567753"/>
              <a:gd name="connsiteX86" fmla="*/ 679450 w 1393825"/>
              <a:gd name="connsiteY86" fmla="*/ 2374078 h 2567753"/>
              <a:gd name="connsiteX87" fmla="*/ 641350 w 1393825"/>
              <a:gd name="connsiteY87" fmla="*/ 2482028 h 2567753"/>
              <a:gd name="connsiteX88" fmla="*/ 644525 w 1393825"/>
              <a:gd name="connsiteY88" fmla="*/ 2548703 h 2567753"/>
              <a:gd name="connsiteX89" fmla="*/ 682625 w 1393825"/>
              <a:gd name="connsiteY89" fmla="*/ 2567753 h 2567753"/>
              <a:gd name="connsiteX90" fmla="*/ 742950 w 1393825"/>
              <a:gd name="connsiteY90" fmla="*/ 2510603 h 2567753"/>
              <a:gd name="connsiteX91" fmla="*/ 793750 w 1393825"/>
              <a:gd name="connsiteY91" fmla="*/ 2488378 h 2567753"/>
              <a:gd name="connsiteX92" fmla="*/ 847725 w 1393825"/>
              <a:gd name="connsiteY92" fmla="*/ 2469328 h 2567753"/>
              <a:gd name="connsiteX93" fmla="*/ 895350 w 1393825"/>
              <a:gd name="connsiteY93" fmla="*/ 2377253 h 2567753"/>
              <a:gd name="connsiteX94" fmla="*/ 914400 w 1393825"/>
              <a:gd name="connsiteY94" fmla="*/ 2310578 h 2567753"/>
              <a:gd name="connsiteX95" fmla="*/ 930275 w 1393825"/>
              <a:gd name="connsiteY95" fmla="*/ 2301053 h 2567753"/>
              <a:gd name="connsiteX96" fmla="*/ 1035050 w 1393825"/>
              <a:gd name="connsiteY96" fmla="*/ 2370903 h 2567753"/>
              <a:gd name="connsiteX97" fmla="*/ 1069975 w 1393825"/>
              <a:gd name="connsiteY97" fmla="*/ 2412178 h 2567753"/>
              <a:gd name="connsiteX98" fmla="*/ 1085850 w 1393825"/>
              <a:gd name="connsiteY98" fmla="*/ 2409003 h 2567753"/>
              <a:gd name="connsiteX99" fmla="*/ 1120775 w 1393825"/>
              <a:gd name="connsiteY99" fmla="*/ 2396303 h 2567753"/>
              <a:gd name="connsiteX100" fmla="*/ 1231900 w 1393825"/>
              <a:gd name="connsiteY100" fmla="*/ 2396303 h 2567753"/>
              <a:gd name="connsiteX101" fmla="*/ 1244600 w 1393825"/>
              <a:gd name="connsiteY101" fmla="*/ 2377253 h 2567753"/>
              <a:gd name="connsiteX102" fmla="*/ 1162050 w 1393825"/>
              <a:gd name="connsiteY102" fmla="*/ 2307403 h 2567753"/>
              <a:gd name="connsiteX103" fmla="*/ 1076325 w 1393825"/>
              <a:gd name="connsiteY103" fmla="*/ 2250253 h 2567753"/>
              <a:gd name="connsiteX104" fmla="*/ 1012825 w 1393825"/>
              <a:gd name="connsiteY104" fmla="*/ 2202628 h 2567753"/>
              <a:gd name="connsiteX105" fmla="*/ 939800 w 1393825"/>
              <a:gd name="connsiteY105" fmla="*/ 2145478 h 2567753"/>
              <a:gd name="connsiteX106" fmla="*/ 901700 w 1393825"/>
              <a:gd name="connsiteY106" fmla="*/ 2110553 h 2567753"/>
              <a:gd name="connsiteX107" fmla="*/ 889000 w 1393825"/>
              <a:gd name="connsiteY107" fmla="*/ 2059753 h 2567753"/>
              <a:gd name="connsiteX108" fmla="*/ 889000 w 1393825"/>
              <a:gd name="connsiteY108" fmla="*/ 2050228 h 2567753"/>
              <a:gd name="connsiteX109" fmla="*/ 971550 w 1393825"/>
              <a:gd name="connsiteY109" fmla="*/ 2043878 h 2567753"/>
              <a:gd name="connsiteX110" fmla="*/ 1114425 w 1393825"/>
              <a:gd name="connsiteY110" fmla="*/ 2050228 h 2567753"/>
              <a:gd name="connsiteX111" fmla="*/ 1171575 w 1393825"/>
              <a:gd name="connsiteY111" fmla="*/ 2078803 h 2567753"/>
              <a:gd name="connsiteX112" fmla="*/ 1216025 w 1393825"/>
              <a:gd name="connsiteY112" fmla="*/ 2110553 h 2567753"/>
              <a:gd name="connsiteX113" fmla="*/ 1317625 w 1393825"/>
              <a:gd name="connsiteY113" fmla="*/ 2142303 h 2567753"/>
              <a:gd name="connsiteX114" fmla="*/ 1390650 w 1393825"/>
              <a:gd name="connsiteY114" fmla="*/ 2158178 h 2567753"/>
              <a:gd name="connsiteX115" fmla="*/ 1393825 w 1393825"/>
              <a:gd name="connsiteY115" fmla="*/ 2113728 h 2567753"/>
              <a:gd name="connsiteX116" fmla="*/ 1343025 w 1393825"/>
              <a:gd name="connsiteY116" fmla="*/ 2043878 h 2567753"/>
              <a:gd name="connsiteX117" fmla="*/ 1298575 w 1393825"/>
              <a:gd name="connsiteY117" fmla="*/ 1983553 h 2567753"/>
              <a:gd name="connsiteX118" fmla="*/ 1247775 w 1393825"/>
              <a:gd name="connsiteY118" fmla="*/ 1951803 h 2567753"/>
              <a:gd name="connsiteX119" fmla="*/ 1171575 w 1393825"/>
              <a:gd name="connsiteY119" fmla="*/ 1932753 h 2567753"/>
              <a:gd name="connsiteX120" fmla="*/ 1098550 w 1393825"/>
              <a:gd name="connsiteY120" fmla="*/ 1929578 h 2567753"/>
              <a:gd name="connsiteX121" fmla="*/ 1060450 w 1393825"/>
              <a:gd name="connsiteY121" fmla="*/ 1907353 h 2567753"/>
              <a:gd name="connsiteX122" fmla="*/ 1038225 w 1393825"/>
              <a:gd name="connsiteY122" fmla="*/ 1866078 h 2567753"/>
              <a:gd name="connsiteX123" fmla="*/ 1047750 w 1393825"/>
              <a:gd name="connsiteY123" fmla="*/ 1767653 h 2567753"/>
              <a:gd name="connsiteX124" fmla="*/ 1038225 w 1393825"/>
              <a:gd name="connsiteY124" fmla="*/ 1742253 h 2567753"/>
              <a:gd name="connsiteX125" fmla="*/ 1028700 w 1393825"/>
              <a:gd name="connsiteY125" fmla="*/ 1707328 h 2567753"/>
              <a:gd name="connsiteX126" fmla="*/ 1012825 w 1393825"/>
              <a:gd name="connsiteY126" fmla="*/ 1631128 h 2567753"/>
              <a:gd name="connsiteX127" fmla="*/ 987425 w 1393825"/>
              <a:gd name="connsiteY127" fmla="*/ 1542228 h 2567753"/>
              <a:gd name="connsiteX128" fmla="*/ 977900 w 1393825"/>
              <a:gd name="connsiteY128" fmla="*/ 1485078 h 2567753"/>
              <a:gd name="connsiteX129" fmla="*/ 985044 w 1393825"/>
              <a:gd name="connsiteY129" fmla="*/ 584173 h 2567753"/>
              <a:gd name="connsiteX130" fmla="*/ 894557 w 1393825"/>
              <a:gd name="connsiteY130" fmla="*/ 493684 h 2567753"/>
              <a:gd name="connsiteX0" fmla="*/ 906464 w 1393825"/>
              <a:gd name="connsiteY0" fmla="*/ 481778 h 2567753"/>
              <a:gd name="connsiteX1" fmla="*/ 892175 w 1393825"/>
              <a:gd name="connsiteY1" fmla="*/ 1459678 h 2567753"/>
              <a:gd name="connsiteX2" fmla="*/ 854075 w 1393825"/>
              <a:gd name="connsiteY2" fmla="*/ 1545403 h 2567753"/>
              <a:gd name="connsiteX3" fmla="*/ 857250 w 1393825"/>
              <a:gd name="connsiteY3" fmla="*/ 1650178 h 2567753"/>
              <a:gd name="connsiteX4" fmla="*/ 892175 w 1393825"/>
              <a:gd name="connsiteY4" fmla="*/ 1777178 h 2567753"/>
              <a:gd name="connsiteX5" fmla="*/ 974725 w 1393825"/>
              <a:gd name="connsiteY5" fmla="*/ 1866078 h 2567753"/>
              <a:gd name="connsiteX6" fmla="*/ 996950 w 1393825"/>
              <a:gd name="connsiteY6" fmla="*/ 1926403 h 2567753"/>
              <a:gd name="connsiteX7" fmla="*/ 923925 w 1393825"/>
              <a:gd name="connsiteY7" fmla="*/ 1942278 h 2567753"/>
              <a:gd name="connsiteX8" fmla="*/ 879475 w 1393825"/>
              <a:gd name="connsiteY8" fmla="*/ 1913703 h 2567753"/>
              <a:gd name="connsiteX9" fmla="*/ 838200 w 1393825"/>
              <a:gd name="connsiteY9" fmla="*/ 1907353 h 2567753"/>
              <a:gd name="connsiteX10" fmla="*/ 774700 w 1393825"/>
              <a:gd name="connsiteY10" fmla="*/ 1920053 h 2567753"/>
              <a:gd name="connsiteX11" fmla="*/ 749300 w 1393825"/>
              <a:gd name="connsiteY11" fmla="*/ 1974028 h 2567753"/>
              <a:gd name="connsiteX12" fmla="*/ 727075 w 1393825"/>
              <a:gd name="connsiteY12" fmla="*/ 2043878 h 2567753"/>
              <a:gd name="connsiteX13" fmla="*/ 695325 w 1393825"/>
              <a:gd name="connsiteY13" fmla="*/ 2126428 h 2567753"/>
              <a:gd name="connsiteX14" fmla="*/ 695325 w 1393825"/>
              <a:gd name="connsiteY14" fmla="*/ 2183578 h 2567753"/>
              <a:gd name="connsiteX15" fmla="*/ 679450 w 1393825"/>
              <a:gd name="connsiteY15" fmla="*/ 2237553 h 2567753"/>
              <a:gd name="connsiteX16" fmla="*/ 644525 w 1393825"/>
              <a:gd name="connsiteY16" fmla="*/ 2202628 h 2567753"/>
              <a:gd name="connsiteX17" fmla="*/ 635000 w 1393825"/>
              <a:gd name="connsiteY17" fmla="*/ 2113728 h 2567753"/>
              <a:gd name="connsiteX18" fmla="*/ 622300 w 1393825"/>
              <a:gd name="connsiteY18" fmla="*/ 2005778 h 2567753"/>
              <a:gd name="connsiteX19" fmla="*/ 619125 w 1393825"/>
              <a:gd name="connsiteY19" fmla="*/ 1964503 h 2567753"/>
              <a:gd name="connsiteX20" fmla="*/ 574675 w 1393825"/>
              <a:gd name="connsiteY20" fmla="*/ 1958153 h 2567753"/>
              <a:gd name="connsiteX21" fmla="*/ 514350 w 1393825"/>
              <a:gd name="connsiteY21" fmla="*/ 1974028 h 2567753"/>
              <a:gd name="connsiteX22" fmla="*/ 441325 w 1393825"/>
              <a:gd name="connsiteY22" fmla="*/ 1964503 h 2567753"/>
              <a:gd name="connsiteX23" fmla="*/ 374650 w 1393825"/>
              <a:gd name="connsiteY23" fmla="*/ 1939103 h 2567753"/>
              <a:gd name="connsiteX24" fmla="*/ 381000 w 1393825"/>
              <a:gd name="connsiteY24" fmla="*/ 1910528 h 2567753"/>
              <a:gd name="connsiteX25" fmla="*/ 473075 w 1393825"/>
              <a:gd name="connsiteY25" fmla="*/ 1853378 h 2567753"/>
              <a:gd name="connsiteX26" fmla="*/ 581025 w 1393825"/>
              <a:gd name="connsiteY26" fmla="*/ 1770828 h 2567753"/>
              <a:gd name="connsiteX27" fmla="*/ 622300 w 1393825"/>
              <a:gd name="connsiteY27" fmla="*/ 1627953 h 2567753"/>
              <a:gd name="connsiteX28" fmla="*/ 631825 w 1393825"/>
              <a:gd name="connsiteY28" fmla="*/ 1545403 h 2567753"/>
              <a:gd name="connsiteX29" fmla="*/ 615950 w 1393825"/>
              <a:gd name="connsiteY29" fmla="*/ 1494603 h 2567753"/>
              <a:gd name="connsiteX30" fmla="*/ 628650 w 1393825"/>
              <a:gd name="connsiteY30" fmla="*/ 1319978 h 2567753"/>
              <a:gd name="connsiteX31" fmla="*/ 615950 w 1393825"/>
              <a:gd name="connsiteY31" fmla="*/ 1183453 h 2567753"/>
              <a:gd name="connsiteX32" fmla="*/ 590550 w 1393825"/>
              <a:gd name="connsiteY32" fmla="*/ 1104078 h 2567753"/>
              <a:gd name="connsiteX33" fmla="*/ 603250 w 1393825"/>
              <a:gd name="connsiteY33" fmla="*/ 1002478 h 2567753"/>
              <a:gd name="connsiteX34" fmla="*/ 612775 w 1393825"/>
              <a:gd name="connsiteY34" fmla="*/ 878653 h 2567753"/>
              <a:gd name="connsiteX35" fmla="*/ 612775 w 1393825"/>
              <a:gd name="connsiteY35" fmla="*/ 783403 h 2567753"/>
              <a:gd name="connsiteX36" fmla="*/ 612775 w 1393825"/>
              <a:gd name="connsiteY36" fmla="*/ 634178 h 2567753"/>
              <a:gd name="connsiteX37" fmla="*/ 552450 w 1393825"/>
              <a:gd name="connsiteY37" fmla="*/ 535753 h 2567753"/>
              <a:gd name="connsiteX38" fmla="*/ 508000 w 1393825"/>
              <a:gd name="connsiteY38" fmla="*/ 450028 h 2567753"/>
              <a:gd name="connsiteX39" fmla="*/ 419100 w 1393825"/>
              <a:gd name="connsiteY39" fmla="*/ 326203 h 2567753"/>
              <a:gd name="connsiteX40" fmla="*/ 339725 w 1393825"/>
              <a:gd name="connsiteY40" fmla="*/ 224603 h 2567753"/>
              <a:gd name="connsiteX41" fmla="*/ 247650 w 1393825"/>
              <a:gd name="connsiteY41" fmla="*/ 138878 h 2567753"/>
              <a:gd name="connsiteX42" fmla="*/ 161925 w 1393825"/>
              <a:gd name="connsiteY42" fmla="*/ 56328 h 2567753"/>
              <a:gd name="connsiteX43" fmla="*/ 120650 w 1393825"/>
              <a:gd name="connsiteY43" fmla="*/ 5529 h 2567753"/>
              <a:gd name="connsiteX44" fmla="*/ 79375 w 1393825"/>
              <a:gd name="connsiteY44" fmla="*/ 7909 h 2567753"/>
              <a:gd name="connsiteX45" fmla="*/ 47625 w 1393825"/>
              <a:gd name="connsiteY45" fmla="*/ 59503 h 2567753"/>
              <a:gd name="connsiteX46" fmla="*/ 0 w 1393825"/>
              <a:gd name="connsiteY46" fmla="*/ 59503 h 2567753"/>
              <a:gd name="connsiteX47" fmla="*/ 19050 w 1393825"/>
              <a:gd name="connsiteY47" fmla="*/ 164278 h 2567753"/>
              <a:gd name="connsiteX48" fmla="*/ 73025 w 1393825"/>
              <a:gd name="connsiteY48" fmla="*/ 265878 h 2567753"/>
              <a:gd name="connsiteX49" fmla="*/ 152400 w 1393825"/>
              <a:gd name="connsiteY49" fmla="*/ 313503 h 2567753"/>
              <a:gd name="connsiteX50" fmla="*/ 200025 w 1393825"/>
              <a:gd name="connsiteY50" fmla="*/ 332553 h 2567753"/>
              <a:gd name="connsiteX51" fmla="*/ 333375 w 1393825"/>
              <a:gd name="connsiteY51" fmla="*/ 478603 h 2567753"/>
              <a:gd name="connsiteX52" fmla="*/ 457200 w 1393825"/>
              <a:gd name="connsiteY52" fmla="*/ 586553 h 2567753"/>
              <a:gd name="connsiteX53" fmla="*/ 508000 w 1393825"/>
              <a:gd name="connsiteY53" fmla="*/ 684978 h 2567753"/>
              <a:gd name="connsiteX54" fmla="*/ 533400 w 1393825"/>
              <a:gd name="connsiteY54" fmla="*/ 808803 h 2567753"/>
              <a:gd name="connsiteX55" fmla="*/ 561975 w 1393825"/>
              <a:gd name="connsiteY55" fmla="*/ 929453 h 2567753"/>
              <a:gd name="connsiteX56" fmla="*/ 549275 w 1393825"/>
              <a:gd name="connsiteY56" fmla="*/ 1110428 h 2567753"/>
              <a:gd name="connsiteX57" fmla="*/ 552450 w 1393825"/>
              <a:gd name="connsiteY57" fmla="*/ 1364428 h 2567753"/>
              <a:gd name="connsiteX58" fmla="*/ 539750 w 1393825"/>
              <a:gd name="connsiteY58" fmla="*/ 1551753 h 2567753"/>
              <a:gd name="connsiteX59" fmla="*/ 527050 w 1393825"/>
              <a:gd name="connsiteY59" fmla="*/ 1662878 h 2567753"/>
              <a:gd name="connsiteX60" fmla="*/ 476250 w 1393825"/>
              <a:gd name="connsiteY60" fmla="*/ 1770828 h 2567753"/>
              <a:gd name="connsiteX61" fmla="*/ 393700 w 1393825"/>
              <a:gd name="connsiteY61" fmla="*/ 1853378 h 2567753"/>
              <a:gd name="connsiteX62" fmla="*/ 266700 w 1393825"/>
              <a:gd name="connsiteY62" fmla="*/ 1929578 h 2567753"/>
              <a:gd name="connsiteX63" fmla="*/ 168275 w 1393825"/>
              <a:gd name="connsiteY63" fmla="*/ 2040703 h 2567753"/>
              <a:gd name="connsiteX64" fmla="*/ 133350 w 1393825"/>
              <a:gd name="connsiteY64" fmla="*/ 2126428 h 2567753"/>
              <a:gd name="connsiteX65" fmla="*/ 133350 w 1393825"/>
              <a:gd name="connsiteY65" fmla="*/ 2174053 h 2567753"/>
              <a:gd name="connsiteX66" fmla="*/ 254000 w 1393825"/>
              <a:gd name="connsiteY66" fmla="*/ 2151828 h 2567753"/>
              <a:gd name="connsiteX67" fmla="*/ 355600 w 1393825"/>
              <a:gd name="connsiteY67" fmla="*/ 2132778 h 2567753"/>
              <a:gd name="connsiteX68" fmla="*/ 377825 w 1393825"/>
              <a:gd name="connsiteY68" fmla="*/ 2199453 h 2567753"/>
              <a:gd name="connsiteX69" fmla="*/ 393700 w 1393825"/>
              <a:gd name="connsiteY69" fmla="*/ 2272478 h 2567753"/>
              <a:gd name="connsiteX70" fmla="*/ 384175 w 1393825"/>
              <a:gd name="connsiteY70" fmla="*/ 2342328 h 2567753"/>
              <a:gd name="connsiteX71" fmla="*/ 327025 w 1393825"/>
              <a:gd name="connsiteY71" fmla="*/ 2364553 h 2567753"/>
              <a:gd name="connsiteX72" fmla="*/ 260350 w 1393825"/>
              <a:gd name="connsiteY72" fmla="*/ 2364553 h 2567753"/>
              <a:gd name="connsiteX73" fmla="*/ 193675 w 1393825"/>
              <a:gd name="connsiteY73" fmla="*/ 2380428 h 2567753"/>
              <a:gd name="connsiteX74" fmla="*/ 231775 w 1393825"/>
              <a:gd name="connsiteY74" fmla="*/ 2415353 h 2567753"/>
              <a:gd name="connsiteX75" fmla="*/ 355600 w 1393825"/>
              <a:gd name="connsiteY75" fmla="*/ 2459803 h 2567753"/>
              <a:gd name="connsiteX76" fmla="*/ 384175 w 1393825"/>
              <a:gd name="connsiteY76" fmla="*/ 2478853 h 2567753"/>
              <a:gd name="connsiteX77" fmla="*/ 444500 w 1393825"/>
              <a:gd name="connsiteY77" fmla="*/ 2415353 h 2567753"/>
              <a:gd name="connsiteX78" fmla="*/ 482600 w 1393825"/>
              <a:gd name="connsiteY78" fmla="*/ 2367728 h 2567753"/>
              <a:gd name="connsiteX79" fmla="*/ 527050 w 1393825"/>
              <a:gd name="connsiteY79" fmla="*/ 2355028 h 2567753"/>
              <a:gd name="connsiteX80" fmla="*/ 542925 w 1393825"/>
              <a:gd name="connsiteY80" fmla="*/ 2282003 h 2567753"/>
              <a:gd name="connsiteX81" fmla="*/ 561975 w 1393825"/>
              <a:gd name="connsiteY81" fmla="*/ 2250253 h 2567753"/>
              <a:gd name="connsiteX82" fmla="*/ 577850 w 1393825"/>
              <a:gd name="connsiteY82" fmla="*/ 2221678 h 2567753"/>
              <a:gd name="connsiteX83" fmla="*/ 577850 w 1393825"/>
              <a:gd name="connsiteY83" fmla="*/ 2170878 h 2567753"/>
              <a:gd name="connsiteX84" fmla="*/ 635000 w 1393825"/>
              <a:gd name="connsiteY84" fmla="*/ 2224853 h 2567753"/>
              <a:gd name="connsiteX85" fmla="*/ 673100 w 1393825"/>
              <a:gd name="connsiteY85" fmla="*/ 2316928 h 2567753"/>
              <a:gd name="connsiteX86" fmla="*/ 679450 w 1393825"/>
              <a:gd name="connsiteY86" fmla="*/ 2374078 h 2567753"/>
              <a:gd name="connsiteX87" fmla="*/ 641350 w 1393825"/>
              <a:gd name="connsiteY87" fmla="*/ 2482028 h 2567753"/>
              <a:gd name="connsiteX88" fmla="*/ 644525 w 1393825"/>
              <a:gd name="connsiteY88" fmla="*/ 2548703 h 2567753"/>
              <a:gd name="connsiteX89" fmla="*/ 682625 w 1393825"/>
              <a:gd name="connsiteY89" fmla="*/ 2567753 h 2567753"/>
              <a:gd name="connsiteX90" fmla="*/ 742950 w 1393825"/>
              <a:gd name="connsiteY90" fmla="*/ 2510603 h 2567753"/>
              <a:gd name="connsiteX91" fmla="*/ 793750 w 1393825"/>
              <a:gd name="connsiteY91" fmla="*/ 2488378 h 2567753"/>
              <a:gd name="connsiteX92" fmla="*/ 847725 w 1393825"/>
              <a:gd name="connsiteY92" fmla="*/ 2469328 h 2567753"/>
              <a:gd name="connsiteX93" fmla="*/ 895350 w 1393825"/>
              <a:gd name="connsiteY93" fmla="*/ 2377253 h 2567753"/>
              <a:gd name="connsiteX94" fmla="*/ 914400 w 1393825"/>
              <a:gd name="connsiteY94" fmla="*/ 2310578 h 2567753"/>
              <a:gd name="connsiteX95" fmla="*/ 930275 w 1393825"/>
              <a:gd name="connsiteY95" fmla="*/ 2301053 h 2567753"/>
              <a:gd name="connsiteX96" fmla="*/ 1035050 w 1393825"/>
              <a:gd name="connsiteY96" fmla="*/ 2370903 h 2567753"/>
              <a:gd name="connsiteX97" fmla="*/ 1069975 w 1393825"/>
              <a:gd name="connsiteY97" fmla="*/ 2412178 h 2567753"/>
              <a:gd name="connsiteX98" fmla="*/ 1085850 w 1393825"/>
              <a:gd name="connsiteY98" fmla="*/ 2409003 h 2567753"/>
              <a:gd name="connsiteX99" fmla="*/ 1120775 w 1393825"/>
              <a:gd name="connsiteY99" fmla="*/ 2396303 h 2567753"/>
              <a:gd name="connsiteX100" fmla="*/ 1231900 w 1393825"/>
              <a:gd name="connsiteY100" fmla="*/ 2396303 h 2567753"/>
              <a:gd name="connsiteX101" fmla="*/ 1244600 w 1393825"/>
              <a:gd name="connsiteY101" fmla="*/ 2377253 h 2567753"/>
              <a:gd name="connsiteX102" fmla="*/ 1162050 w 1393825"/>
              <a:gd name="connsiteY102" fmla="*/ 2307403 h 2567753"/>
              <a:gd name="connsiteX103" fmla="*/ 1076325 w 1393825"/>
              <a:gd name="connsiteY103" fmla="*/ 2250253 h 2567753"/>
              <a:gd name="connsiteX104" fmla="*/ 1012825 w 1393825"/>
              <a:gd name="connsiteY104" fmla="*/ 2202628 h 2567753"/>
              <a:gd name="connsiteX105" fmla="*/ 939800 w 1393825"/>
              <a:gd name="connsiteY105" fmla="*/ 2145478 h 2567753"/>
              <a:gd name="connsiteX106" fmla="*/ 901700 w 1393825"/>
              <a:gd name="connsiteY106" fmla="*/ 2110553 h 2567753"/>
              <a:gd name="connsiteX107" fmla="*/ 889000 w 1393825"/>
              <a:gd name="connsiteY107" fmla="*/ 2059753 h 2567753"/>
              <a:gd name="connsiteX108" fmla="*/ 889000 w 1393825"/>
              <a:gd name="connsiteY108" fmla="*/ 2050228 h 2567753"/>
              <a:gd name="connsiteX109" fmla="*/ 971550 w 1393825"/>
              <a:gd name="connsiteY109" fmla="*/ 2043878 h 2567753"/>
              <a:gd name="connsiteX110" fmla="*/ 1114425 w 1393825"/>
              <a:gd name="connsiteY110" fmla="*/ 2050228 h 2567753"/>
              <a:gd name="connsiteX111" fmla="*/ 1171575 w 1393825"/>
              <a:gd name="connsiteY111" fmla="*/ 2078803 h 2567753"/>
              <a:gd name="connsiteX112" fmla="*/ 1216025 w 1393825"/>
              <a:gd name="connsiteY112" fmla="*/ 2110553 h 2567753"/>
              <a:gd name="connsiteX113" fmla="*/ 1317625 w 1393825"/>
              <a:gd name="connsiteY113" fmla="*/ 2142303 h 2567753"/>
              <a:gd name="connsiteX114" fmla="*/ 1390650 w 1393825"/>
              <a:gd name="connsiteY114" fmla="*/ 2158178 h 2567753"/>
              <a:gd name="connsiteX115" fmla="*/ 1393825 w 1393825"/>
              <a:gd name="connsiteY115" fmla="*/ 2113728 h 2567753"/>
              <a:gd name="connsiteX116" fmla="*/ 1343025 w 1393825"/>
              <a:gd name="connsiteY116" fmla="*/ 2043878 h 2567753"/>
              <a:gd name="connsiteX117" fmla="*/ 1298575 w 1393825"/>
              <a:gd name="connsiteY117" fmla="*/ 1983553 h 2567753"/>
              <a:gd name="connsiteX118" fmla="*/ 1247775 w 1393825"/>
              <a:gd name="connsiteY118" fmla="*/ 1951803 h 2567753"/>
              <a:gd name="connsiteX119" fmla="*/ 1171575 w 1393825"/>
              <a:gd name="connsiteY119" fmla="*/ 1932753 h 2567753"/>
              <a:gd name="connsiteX120" fmla="*/ 1098550 w 1393825"/>
              <a:gd name="connsiteY120" fmla="*/ 1929578 h 2567753"/>
              <a:gd name="connsiteX121" fmla="*/ 1060450 w 1393825"/>
              <a:gd name="connsiteY121" fmla="*/ 1907353 h 2567753"/>
              <a:gd name="connsiteX122" fmla="*/ 1038225 w 1393825"/>
              <a:gd name="connsiteY122" fmla="*/ 1866078 h 2567753"/>
              <a:gd name="connsiteX123" fmla="*/ 1047750 w 1393825"/>
              <a:gd name="connsiteY123" fmla="*/ 1767653 h 2567753"/>
              <a:gd name="connsiteX124" fmla="*/ 1038225 w 1393825"/>
              <a:gd name="connsiteY124" fmla="*/ 1742253 h 2567753"/>
              <a:gd name="connsiteX125" fmla="*/ 1028700 w 1393825"/>
              <a:gd name="connsiteY125" fmla="*/ 1707328 h 2567753"/>
              <a:gd name="connsiteX126" fmla="*/ 1012825 w 1393825"/>
              <a:gd name="connsiteY126" fmla="*/ 1631128 h 2567753"/>
              <a:gd name="connsiteX127" fmla="*/ 987425 w 1393825"/>
              <a:gd name="connsiteY127" fmla="*/ 1542228 h 2567753"/>
              <a:gd name="connsiteX128" fmla="*/ 977900 w 1393825"/>
              <a:gd name="connsiteY128" fmla="*/ 1485078 h 2567753"/>
              <a:gd name="connsiteX129" fmla="*/ 985044 w 1393825"/>
              <a:gd name="connsiteY129" fmla="*/ 584173 h 2567753"/>
              <a:gd name="connsiteX130" fmla="*/ 906464 w 1393825"/>
              <a:gd name="connsiteY130" fmla="*/ 481778 h 2567753"/>
              <a:gd name="connsiteX0" fmla="*/ 906464 w 1393825"/>
              <a:gd name="connsiteY0" fmla="*/ 481778 h 2567753"/>
              <a:gd name="connsiteX1" fmla="*/ 930275 w 1393825"/>
              <a:gd name="connsiteY1" fmla="*/ 581792 h 2567753"/>
              <a:gd name="connsiteX2" fmla="*/ 892175 w 1393825"/>
              <a:gd name="connsiteY2" fmla="*/ 1459678 h 2567753"/>
              <a:gd name="connsiteX3" fmla="*/ 854075 w 1393825"/>
              <a:gd name="connsiteY3" fmla="*/ 1545403 h 2567753"/>
              <a:gd name="connsiteX4" fmla="*/ 857250 w 1393825"/>
              <a:gd name="connsiteY4" fmla="*/ 1650178 h 2567753"/>
              <a:gd name="connsiteX5" fmla="*/ 892175 w 1393825"/>
              <a:gd name="connsiteY5" fmla="*/ 1777178 h 2567753"/>
              <a:gd name="connsiteX6" fmla="*/ 974725 w 1393825"/>
              <a:gd name="connsiteY6" fmla="*/ 1866078 h 2567753"/>
              <a:gd name="connsiteX7" fmla="*/ 996950 w 1393825"/>
              <a:gd name="connsiteY7" fmla="*/ 1926403 h 2567753"/>
              <a:gd name="connsiteX8" fmla="*/ 923925 w 1393825"/>
              <a:gd name="connsiteY8" fmla="*/ 1942278 h 2567753"/>
              <a:gd name="connsiteX9" fmla="*/ 879475 w 1393825"/>
              <a:gd name="connsiteY9" fmla="*/ 1913703 h 2567753"/>
              <a:gd name="connsiteX10" fmla="*/ 838200 w 1393825"/>
              <a:gd name="connsiteY10" fmla="*/ 1907353 h 2567753"/>
              <a:gd name="connsiteX11" fmla="*/ 774700 w 1393825"/>
              <a:gd name="connsiteY11" fmla="*/ 1920053 h 2567753"/>
              <a:gd name="connsiteX12" fmla="*/ 749300 w 1393825"/>
              <a:gd name="connsiteY12" fmla="*/ 1974028 h 2567753"/>
              <a:gd name="connsiteX13" fmla="*/ 727075 w 1393825"/>
              <a:gd name="connsiteY13" fmla="*/ 2043878 h 2567753"/>
              <a:gd name="connsiteX14" fmla="*/ 695325 w 1393825"/>
              <a:gd name="connsiteY14" fmla="*/ 2126428 h 2567753"/>
              <a:gd name="connsiteX15" fmla="*/ 695325 w 1393825"/>
              <a:gd name="connsiteY15" fmla="*/ 2183578 h 2567753"/>
              <a:gd name="connsiteX16" fmla="*/ 679450 w 1393825"/>
              <a:gd name="connsiteY16" fmla="*/ 2237553 h 2567753"/>
              <a:gd name="connsiteX17" fmla="*/ 644525 w 1393825"/>
              <a:gd name="connsiteY17" fmla="*/ 2202628 h 2567753"/>
              <a:gd name="connsiteX18" fmla="*/ 635000 w 1393825"/>
              <a:gd name="connsiteY18" fmla="*/ 2113728 h 2567753"/>
              <a:gd name="connsiteX19" fmla="*/ 622300 w 1393825"/>
              <a:gd name="connsiteY19" fmla="*/ 2005778 h 2567753"/>
              <a:gd name="connsiteX20" fmla="*/ 619125 w 1393825"/>
              <a:gd name="connsiteY20" fmla="*/ 1964503 h 2567753"/>
              <a:gd name="connsiteX21" fmla="*/ 574675 w 1393825"/>
              <a:gd name="connsiteY21" fmla="*/ 1958153 h 2567753"/>
              <a:gd name="connsiteX22" fmla="*/ 514350 w 1393825"/>
              <a:gd name="connsiteY22" fmla="*/ 1974028 h 2567753"/>
              <a:gd name="connsiteX23" fmla="*/ 441325 w 1393825"/>
              <a:gd name="connsiteY23" fmla="*/ 1964503 h 2567753"/>
              <a:gd name="connsiteX24" fmla="*/ 374650 w 1393825"/>
              <a:gd name="connsiteY24" fmla="*/ 1939103 h 2567753"/>
              <a:gd name="connsiteX25" fmla="*/ 381000 w 1393825"/>
              <a:gd name="connsiteY25" fmla="*/ 1910528 h 2567753"/>
              <a:gd name="connsiteX26" fmla="*/ 473075 w 1393825"/>
              <a:gd name="connsiteY26" fmla="*/ 1853378 h 2567753"/>
              <a:gd name="connsiteX27" fmla="*/ 581025 w 1393825"/>
              <a:gd name="connsiteY27" fmla="*/ 1770828 h 2567753"/>
              <a:gd name="connsiteX28" fmla="*/ 622300 w 1393825"/>
              <a:gd name="connsiteY28" fmla="*/ 1627953 h 2567753"/>
              <a:gd name="connsiteX29" fmla="*/ 631825 w 1393825"/>
              <a:gd name="connsiteY29" fmla="*/ 1545403 h 2567753"/>
              <a:gd name="connsiteX30" fmla="*/ 615950 w 1393825"/>
              <a:gd name="connsiteY30" fmla="*/ 1494603 h 2567753"/>
              <a:gd name="connsiteX31" fmla="*/ 628650 w 1393825"/>
              <a:gd name="connsiteY31" fmla="*/ 1319978 h 2567753"/>
              <a:gd name="connsiteX32" fmla="*/ 615950 w 1393825"/>
              <a:gd name="connsiteY32" fmla="*/ 1183453 h 2567753"/>
              <a:gd name="connsiteX33" fmla="*/ 590550 w 1393825"/>
              <a:gd name="connsiteY33" fmla="*/ 1104078 h 2567753"/>
              <a:gd name="connsiteX34" fmla="*/ 603250 w 1393825"/>
              <a:gd name="connsiteY34" fmla="*/ 1002478 h 2567753"/>
              <a:gd name="connsiteX35" fmla="*/ 612775 w 1393825"/>
              <a:gd name="connsiteY35" fmla="*/ 878653 h 2567753"/>
              <a:gd name="connsiteX36" fmla="*/ 612775 w 1393825"/>
              <a:gd name="connsiteY36" fmla="*/ 783403 h 2567753"/>
              <a:gd name="connsiteX37" fmla="*/ 612775 w 1393825"/>
              <a:gd name="connsiteY37" fmla="*/ 634178 h 2567753"/>
              <a:gd name="connsiteX38" fmla="*/ 552450 w 1393825"/>
              <a:gd name="connsiteY38" fmla="*/ 535753 h 2567753"/>
              <a:gd name="connsiteX39" fmla="*/ 508000 w 1393825"/>
              <a:gd name="connsiteY39" fmla="*/ 450028 h 2567753"/>
              <a:gd name="connsiteX40" fmla="*/ 419100 w 1393825"/>
              <a:gd name="connsiteY40" fmla="*/ 326203 h 2567753"/>
              <a:gd name="connsiteX41" fmla="*/ 339725 w 1393825"/>
              <a:gd name="connsiteY41" fmla="*/ 224603 h 2567753"/>
              <a:gd name="connsiteX42" fmla="*/ 247650 w 1393825"/>
              <a:gd name="connsiteY42" fmla="*/ 138878 h 2567753"/>
              <a:gd name="connsiteX43" fmla="*/ 161925 w 1393825"/>
              <a:gd name="connsiteY43" fmla="*/ 56328 h 2567753"/>
              <a:gd name="connsiteX44" fmla="*/ 120650 w 1393825"/>
              <a:gd name="connsiteY44" fmla="*/ 5529 h 2567753"/>
              <a:gd name="connsiteX45" fmla="*/ 79375 w 1393825"/>
              <a:gd name="connsiteY45" fmla="*/ 7909 h 2567753"/>
              <a:gd name="connsiteX46" fmla="*/ 47625 w 1393825"/>
              <a:gd name="connsiteY46" fmla="*/ 59503 h 2567753"/>
              <a:gd name="connsiteX47" fmla="*/ 0 w 1393825"/>
              <a:gd name="connsiteY47" fmla="*/ 59503 h 2567753"/>
              <a:gd name="connsiteX48" fmla="*/ 19050 w 1393825"/>
              <a:gd name="connsiteY48" fmla="*/ 164278 h 2567753"/>
              <a:gd name="connsiteX49" fmla="*/ 73025 w 1393825"/>
              <a:gd name="connsiteY49" fmla="*/ 265878 h 2567753"/>
              <a:gd name="connsiteX50" fmla="*/ 152400 w 1393825"/>
              <a:gd name="connsiteY50" fmla="*/ 313503 h 2567753"/>
              <a:gd name="connsiteX51" fmla="*/ 200025 w 1393825"/>
              <a:gd name="connsiteY51" fmla="*/ 332553 h 2567753"/>
              <a:gd name="connsiteX52" fmla="*/ 333375 w 1393825"/>
              <a:gd name="connsiteY52" fmla="*/ 478603 h 2567753"/>
              <a:gd name="connsiteX53" fmla="*/ 457200 w 1393825"/>
              <a:gd name="connsiteY53" fmla="*/ 586553 h 2567753"/>
              <a:gd name="connsiteX54" fmla="*/ 508000 w 1393825"/>
              <a:gd name="connsiteY54" fmla="*/ 684978 h 2567753"/>
              <a:gd name="connsiteX55" fmla="*/ 533400 w 1393825"/>
              <a:gd name="connsiteY55" fmla="*/ 808803 h 2567753"/>
              <a:gd name="connsiteX56" fmla="*/ 561975 w 1393825"/>
              <a:gd name="connsiteY56" fmla="*/ 929453 h 2567753"/>
              <a:gd name="connsiteX57" fmla="*/ 549275 w 1393825"/>
              <a:gd name="connsiteY57" fmla="*/ 1110428 h 2567753"/>
              <a:gd name="connsiteX58" fmla="*/ 552450 w 1393825"/>
              <a:gd name="connsiteY58" fmla="*/ 1364428 h 2567753"/>
              <a:gd name="connsiteX59" fmla="*/ 539750 w 1393825"/>
              <a:gd name="connsiteY59" fmla="*/ 1551753 h 2567753"/>
              <a:gd name="connsiteX60" fmla="*/ 527050 w 1393825"/>
              <a:gd name="connsiteY60" fmla="*/ 1662878 h 2567753"/>
              <a:gd name="connsiteX61" fmla="*/ 476250 w 1393825"/>
              <a:gd name="connsiteY61" fmla="*/ 1770828 h 2567753"/>
              <a:gd name="connsiteX62" fmla="*/ 393700 w 1393825"/>
              <a:gd name="connsiteY62" fmla="*/ 1853378 h 2567753"/>
              <a:gd name="connsiteX63" fmla="*/ 266700 w 1393825"/>
              <a:gd name="connsiteY63" fmla="*/ 1929578 h 2567753"/>
              <a:gd name="connsiteX64" fmla="*/ 168275 w 1393825"/>
              <a:gd name="connsiteY64" fmla="*/ 2040703 h 2567753"/>
              <a:gd name="connsiteX65" fmla="*/ 133350 w 1393825"/>
              <a:gd name="connsiteY65" fmla="*/ 2126428 h 2567753"/>
              <a:gd name="connsiteX66" fmla="*/ 133350 w 1393825"/>
              <a:gd name="connsiteY66" fmla="*/ 2174053 h 2567753"/>
              <a:gd name="connsiteX67" fmla="*/ 254000 w 1393825"/>
              <a:gd name="connsiteY67" fmla="*/ 2151828 h 2567753"/>
              <a:gd name="connsiteX68" fmla="*/ 355600 w 1393825"/>
              <a:gd name="connsiteY68" fmla="*/ 2132778 h 2567753"/>
              <a:gd name="connsiteX69" fmla="*/ 377825 w 1393825"/>
              <a:gd name="connsiteY69" fmla="*/ 2199453 h 2567753"/>
              <a:gd name="connsiteX70" fmla="*/ 393700 w 1393825"/>
              <a:gd name="connsiteY70" fmla="*/ 2272478 h 2567753"/>
              <a:gd name="connsiteX71" fmla="*/ 384175 w 1393825"/>
              <a:gd name="connsiteY71" fmla="*/ 2342328 h 2567753"/>
              <a:gd name="connsiteX72" fmla="*/ 327025 w 1393825"/>
              <a:gd name="connsiteY72" fmla="*/ 2364553 h 2567753"/>
              <a:gd name="connsiteX73" fmla="*/ 260350 w 1393825"/>
              <a:gd name="connsiteY73" fmla="*/ 2364553 h 2567753"/>
              <a:gd name="connsiteX74" fmla="*/ 193675 w 1393825"/>
              <a:gd name="connsiteY74" fmla="*/ 2380428 h 2567753"/>
              <a:gd name="connsiteX75" fmla="*/ 231775 w 1393825"/>
              <a:gd name="connsiteY75" fmla="*/ 2415353 h 2567753"/>
              <a:gd name="connsiteX76" fmla="*/ 355600 w 1393825"/>
              <a:gd name="connsiteY76" fmla="*/ 2459803 h 2567753"/>
              <a:gd name="connsiteX77" fmla="*/ 384175 w 1393825"/>
              <a:gd name="connsiteY77" fmla="*/ 2478853 h 2567753"/>
              <a:gd name="connsiteX78" fmla="*/ 444500 w 1393825"/>
              <a:gd name="connsiteY78" fmla="*/ 2415353 h 2567753"/>
              <a:gd name="connsiteX79" fmla="*/ 482600 w 1393825"/>
              <a:gd name="connsiteY79" fmla="*/ 2367728 h 2567753"/>
              <a:gd name="connsiteX80" fmla="*/ 527050 w 1393825"/>
              <a:gd name="connsiteY80" fmla="*/ 2355028 h 2567753"/>
              <a:gd name="connsiteX81" fmla="*/ 542925 w 1393825"/>
              <a:gd name="connsiteY81" fmla="*/ 2282003 h 2567753"/>
              <a:gd name="connsiteX82" fmla="*/ 561975 w 1393825"/>
              <a:gd name="connsiteY82" fmla="*/ 2250253 h 2567753"/>
              <a:gd name="connsiteX83" fmla="*/ 577850 w 1393825"/>
              <a:gd name="connsiteY83" fmla="*/ 2221678 h 2567753"/>
              <a:gd name="connsiteX84" fmla="*/ 577850 w 1393825"/>
              <a:gd name="connsiteY84" fmla="*/ 2170878 h 2567753"/>
              <a:gd name="connsiteX85" fmla="*/ 635000 w 1393825"/>
              <a:gd name="connsiteY85" fmla="*/ 2224853 h 2567753"/>
              <a:gd name="connsiteX86" fmla="*/ 673100 w 1393825"/>
              <a:gd name="connsiteY86" fmla="*/ 2316928 h 2567753"/>
              <a:gd name="connsiteX87" fmla="*/ 679450 w 1393825"/>
              <a:gd name="connsiteY87" fmla="*/ 2374078 h 2567753"/>
              <a:gd name="connsiteX88" fmla="*/ 641350 w 1393825"/>
              <a:gd name="connsiteY88" fmla="*/ 2482028 h 2567753"/>
              <a:gd name="connsiteX89" fmla="*/ 644525 w 1393825"/>
              <a:gd name="connsiteY89" fmla="*/ 2548703 h 2567753"/>
              <a:gd name="connsiteX90" fmla="*/ 682625 w 1393825"/>
              <a:gd name="connsiteY90" fmla="*/ 2567753 h 2567753"/>
              <a:gd name="connsiteX91" fmla="*/ 742950 w 1393825"/>
              <a:gd name="connsiteY91" fmla="*/ 2510603 h 2567753"/>
              <a:gd name="connsiteX92" fmla="*/ 793750 w 1393825"/>
              <a:gd name="connsiteY92" fmla="*/ 2488378 h 2567753"/>
              <a:gd name="connsiteX93" fmla="*/ 847725 w 1393825"/>
              <a:gd name="connsiteY93" fmla="*/ 2469328 h 2567753"/>
              <a:gd name="connsiteX94" fmla="*/ 895350 w 1393825"/>
              <a:gd name="connsiteY94" fmla="*/ 2377253 h 2567753"/>
              <a:gd name="connsiteX95" fmla="*/ 914400 w 1393825"/>
              <a:gd name="connsiteY95" fmla="*/ 2310578 h 2567753"/>
              <a:gd name="connsiteX96" fmla="*/ 930275 w 1393825"/>
              <a:gd name="connsiteY96" fmla="*/ 2301053 h 2567753"/>
              <a:gd name="connsiteX97" fmla="*/ 1035050 w 1393825"/>
              <a:gd name="connsiteY97" fmla="*/ 2370903 h 2567753"/>
              <a:gd name="connsiteX98" fmla="*/ 1069975 w 1393825"/>
              <a:gd name="connsiteY98" fmla="*/ 2412178 h 2567753"/>
              <a:gd name="connsiteX99" fmla="*/ 1085850 w 1393825"/>
              <a:gd name="connsiteY99" fmla="*/ 2409003 h 2567753"/>
              <a:gd name="connsiteX100" fmla="*/ 1120775 w 1393825"/>
              <a:gd name="connsiteY100" fmla="*/ 2396303 h 2567753"/>
              <a:gd name="connsiteX101" fmla="*/ 1231900 w 1393825"/>
              <a:gd name="connsiteY101" fmla="*/ 2396303 h 2567753"/>
              <a:gd name="connsiteX102" fmla="*/ 1244600 w 1393825"/>
              <a:gd name="connsiteY102" fmla="*/ 2377253 h 2567753"/>
              <a:gd name="connsiteX103" fmla="*/ 1162050 w 1393825"/>
              <a:gd name="connsiteY103" fmla="*/ 2307403 h 2567753"/>
              <a:gd name="connsiteX104" fmla="*/ 1076325 w 1393825"/>
              <a:gd name="connsiteY104" fmla="*/ 2250253 h 2567753"/>
              <a:gd name="connsiteX105" fmla="*/ 1012825 w 1393825"/>
              <a:gd name="connsiteY105" fmla="*/ 2202628 h 2567753"/>
              <a:gd name="connsiteX106" fmla="*/ 939800 w 1393825"/>
              <a:gd name="connsiteY106" fmla="*/ 2145478 h 2567753"/>
              <a:gd name="connsiteX107" fmla="*/ 901700 w 1393825"/>
              <a:gd name="connsiteY107" fmla="*/ 2110553 h 2567753"/>
              <a:gd name="connsiteX108" fmla="*/ 889000 w 1393825"/>
              <a:gd name="connsiteY108" fmla="*/ 2059753 h 2567753"/>
              <a:gd name="connsiteX109" fmla="*/ 889000 w 1393825"/>
              <a:gd name="connsiteY109" fmla="*/ 2050228 h 2567753"/>
              <a:gd name="connsiteX110" fmla="*/ 971550 w 1393825"/>
              <a:gd name="connsiteY110" fmla="*/ 2043878 h 2567753"/>
              <a:gd name="connsiteX111" fmla="*/ 1114425 w 1393825"/>
              <a:gd name="connsiteY111" fmla="*/ 2050228 h 2567753"/>
              <a:gd name="connsiteX112" fmla="*/ 1171575 w 1393825"/>
              <a:gd name="connsiteY112" fmla="*/ 2078803 h 2567753"/>
              <a:gd name="connsiteX113" fmla="*/ 1216025 w 1393825"/>
              <a:gd name="connsiteY113" fmla="*/ 2110553 h 2567753"/>
              <a:gd name="connsiteX114" fmla="*/ 1317625 w 1393825"/>
              <a:gd name="connsiteY114" fmla="*/ 2142303 h 2567753"/>
              <a:gd name="connsiteX115" fmla="*/ 1390650 w 1393825"/>
              <a:gd name="connsiteY115" fmla="*/ 2158178 h 2567753"/>
              <a:gd name="connsiteX116" fmla="*/ 1393825 w 1393825"/>
              <a:gd name="connsiteY116" fmla="*/ 2113728 h 2567753"/>
              <a:gd name="connsiteX117" fmla="*/ 1343025 w 1393825"/>
              <a:gd name="connsiteY117" fmla="*/ 2043878 h 2567753"/>
              <a:gd name="connsiteX118" fmla="*/ 1298575 w 1393825"/>
              <a:gd name="connsiteY118" fmla="*/ 1983553 h 2567753"/>
              <a:gd name="connsiteX119" fmla="*/ 1247775 w 1393825"/>
              <a:gd name="connsiteY119" fmla="*/ 1951803 h 2567753"/>
              <a:gd name="connsiteX120" fmla="*/ 1171575 w 1393825"/>
              <a:gd name="connsiteY120" fmla="*/ 1932753 h 2567753"/>
              <a:gd name="connsiteX121" fmla="*/ 1098550 w 1393825"/>
              <a:gd name="connsiteY121" fmla="*/ 1929578 h 2567753"/>
              <a:gd name="connsiteX122" fmla="*/ 1060450 w 1393825"/>
              <a:gd name="connsiteY122" fmla="*/ 1907353 h 2567753"/>
              <a:gd name="connsiteX123" fmla="*/ 1038225 w 1393825"/>
              <a:gd name="connsiteY123" fmla="*/ 1866078 h 2567753"/>
              <a:gd name="connsiteX124" fmla="*/ 1047750 w 1393825"/>
              <a:gd name="connsiteY124" fmla="*/ 1767653 h 2567753"/>
              <a:gd name="connsiteX125" fmla="*/ 1038225 w 1393825"/>
              <a:gd name="connsiteY125" fmla="*/ 1742253 h 2567753"/>
              <a:gd name="connsiteX126" fmla="*/ 1028700 w 1393825"/>
              <a:gd name="connsiteY126" fmla="*/ 1707328 h 2567753"/>
              <a:gd name="connsiteX127" fmla="*/ 1012825 w 1393825"/>
              <a:gd name="connsiteY127" fmla="*/ 1631128 h 2567753"/>
              <a:gd name="connsiteX128" fmla="*/ 987425 w 1393825"/>
              <a:gd name="connsiteY128" fmla="*/ 1542228 h 2567753"/>
              <a:gd name="connsiteX129" fmla="*/ 977900 w 1393825"/>
              <a:gd name="connsiteY129" fmla="*/ 1485078 h 2567753"/>
              <a:gd name="connsiteX130" fmla="*/ 985044 w 1393825"/>
              <a:gd name="connsiteY130" fmla="*/ 584173 h 2567753"/>
              <a:gd name="connsiteX131" fmla="*/ 906464 w 1393825"/>
              <a:gd name="connsiteY131"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892175 w 1393825"/>
              <a:gd name="connsiteY3" fmla="*/ 1459678 h 2567753"/>
              <a:gd name="connsiteX4" fmla="*/ 854075 w 1393825"/>
              <a:gd name="connsiteY4" fmla="*/ 1545403 h 2567753"/>
              <a:gd name="connsiteX5" fmla="*/ 857250 w 1393825"/>
              <a:gd name="connsiteY5" fmla="*/ 1650178 h 2567753"/>
              <a:gd name="connsiteX6" fmla="*/ 892175 w 1393825"/>
              <a:gd name="connsiteY6" fmla="*/ 1777178 h 2567753"/>
              <a:gd name="connsiteX7" fmla="*/ 974725 w 1393825"/>
              <a:gd name="connsiteY7" fmla="*/ 1866078 h 2567753"/>
              <a:gd name="connsiteX8" fmla="*/ 996950 w 1393825"/>
              <a:gd name="connsiteY8" fmla="*/ 1926403 h 2567753"/>
              <a:gd name="connsiteX9" fmla="*/ 923925 w 1393825"/>
              <a:gd name="connsiteY9" fmla="*/ 1942278 h 2567753"/>
              <a:gd name="connsiteX10" fmla="*/ 879475 w 1393825"/>
              <a:gd name="connsiteY10" fmla="*/ 1913703 h 2567753"/>
              <a:gd name="connsiteX11" fmla="*/ 838200 w 1393825"/>
              <a:gd name="connsiteY11" fmla="*/ 1907353 h 2567753"/>
              <a:gd name="connsiteX12" fmla="*/ 774700 w 1393825"/>
              <a:gd name="connsiteY12" fmla="*/ 1920053 h 2567753"/>
              <a:gd name="connsiteX13" fmla="*/ 749300 w 1393825"/>
              <a:gd name="connsiteY13" fmla="*/ 1974028 h 2567753"/>
              <a:gd name="connsiteX14" fmla="*/ 727075 w 1393825"/>
              <a:gd name="connsiteY14" fmla="*/ 2043878 h 2567753"/>
              <a:gd name="connsiteX15" fmla="*/ 695325 w 1393825"/>
              <a:gd name="connsiteY15" fmla="*/ 2126428 h 2567753"/>
              <a:gd name="connsiteX16" fmla="*/ 695325 w 1393825"/>
              <a:gd name="connsiteY16" fmla="*/ 2183578 h 2567753"/>
              <a:gd name="connsiteX17" fmla="*/ 679450 w 1393825"/>
              <a:gd name="connsiteY17" fmla="*/ 2237553 h 2567753"/>
              <a:gd name="connsiteX18" fmla="*/ 644525 w 1393825"/>
              <a:gd name="connsiteY18" fmla="*/ 2202628 h 2567753"/>
              <a:gd name="connsiteX19" fmla="*/ 635000 w 1393825"/>
              <a:gd name="connsiteY19" fmla="*/ 2113728 h 2567753"/>
              <a:gd name="connsiteX20" fmla="*/ 622300 w 1393825"/>
              <a:gd name="connsiteY20" fmla="*/ 2005778 h 2567753"/>
              <a:gd name="connsiteX21" fmla="*/ 619125 w 1393825"/>
              <a:gd name="connsiteY21" fmla="*/ 1964503 h 2567753"/>
              <a:gd name="connsiteX22" fmla="*/ 574675 w 1393825"/>
              <a:gd name="connsiteY22" fmla="*/ 1958153 h 2567753"/>
              <a:gd name="connsiteX23" fmla="*/ 514350 w 1393825"/>
              <a:gd name="connsiteY23" fmla="*/ 1974028 h 2567753"/>
              <a:gd name="connsiteX24" fmla="*/ 441325 w 1393825"/>
              <a:gd name="connsiteY24" fmla="*/ 1964503 h 2567753"/>
              <a:gd name="connsiteX25" fmla="*/ 374650 w 1393825"/>
              <a:gd name="connsiteY25" fmla="*/ 1939103 h 2567753"/>
              <a:gd name="connsiteX26" fmla="*/ 381000 w 1393825"/>
              <a:gd name="connsiteY26" fmla="*/ 1910528 h 2567753"/>
              <a:gd name="connsiteX27" fmla="*/ 473075 w 1393825"/>
              <a:gd name="connsiteY27" fmla="*/ 1853378 h 2567753"/>
              <a:gd name="connsiteX28" fmla="*/ 581025 w 1393825"/>
              <a:gd name="connsiteY28" fmla="*/ 1770828 h 2567753"/>
              <a:gd name="connsiteX29" fmla="*/ 622300 w 1393825"/>
              <a:gd name="connsiteY29" fmla="*/ 1627953 h 2567753"/>
              <a:gd name="connsiteX30" fmla="*/ 631825 w 1393825"/>
              <a:gd name="connsiteY30" fmla="*/ 1545403 h 2567753"/>
              <a:gd name="connsiteX31" fmla="*/ 615950 w 1393825"/>
              <a:gd name="connsiteY31" fmla="*/ 1494603 h 2567753"/>
              <a:gd name="connsiteX32" fmla="*/ 628650 w 1393825"/>
              <a:gd name="connsiteY32" fmla="*/ 1319978 h 2567753"/>
              <a:gd name="connsiteX33" fmla="*/ 615950 w 1393825"/>
              <a:gd name="connsiteY33" fmla="*/ 1183453 h 2567753"/>
              <a:gd name="connsiteX34" fmla="*/ 590550 w 1393825"/>
              <a:gd name="connsiteY34" fmla="*/ 1104078 h 2567753"/>
              <a:gd name="connsiteX35" fmla="*/ 603250 w 1393825"/>
              <a:gd name="connsiteY35" fmla="*/ 1002478 h 2567753"/>
              <a:gd name="connsiteX36" fmla="*/ 612775 w 1393825"/>
              <a:gd name="connsiteY36" fmla="*/ 878653 h 2567753"/>
              <a:gd name="connsiteX37" fmla="*/ 612775 w 1393825"/>
              <a:gd name="connsiteY37" fmla="*/ 783403 h 2567753"/>
              <a:gd name="connsiteX38" fmla="*/ 612775 w 1393825"/>
              <a:gd name="connsiteY38" fmla="*/ 634178 h 2567753"/>
              <a:gd name="connsiteX39" fmla="*/ 552450 w 1393825"/>
              <a:gd name="connsiteY39" fmla="*/ 535753 h 2567753"/>
              <a:gd name="connsiteX40" fmla="*/ 508000 w 1393825"/>
              <a:gd name="connsiteY40" fmla="*/ 450028 h 2567753"/>
              <a:gd name="connsiteX41" fmla="*/ 419100 w 1393825"/>
              <a:gd name="connsiteY41" fmla="*/ 326203 h 2567753"/>
              <a:gd name="connsiteX42" fmla="*/ 339725 w 1393825"/>
              <a:gd name="connsiteY42" fmla="*/ 224603 h 2567753"/>
              <a:gd name="connsiteX43" fmla="*/ 247650 w 1393825"/>
              <a:gd name="connsiteY43" fmla="*/ 138878 h 2567753"/>
              <a:gd name="connsiteX44" fmla="*/ 161925 w 1393825"/>
              <a:gd name="connsiteY44" fmla="*/ 56328 h 2567753"/>
              <a:gd name="connsiteX45" fmla="*/ 120650 w 1393825"/>
              <a:gd name="connsiteY45" fmla="*/ 5529 h 2567753"/>
              <a:gd name="connsiteX46" fmla="*/ 79375 w 1393825"/>
              <a:gd name="connsiteY46" fmla="*/ 7909 h 2567753"/>
              <a:gd name="connsiteX47" fmla="*/ 47625 w 1393825"/>
              <a:gd name="connsiteY47" fmla="*/ 59503 h 2567753"/>
              <a:gd name="connsiteX48" fmla="*/ 0 w 1393825"/>
              <a:gd name="connsiteY48" fmla="*/ 59503 h 2567753"/>
              <a:gd name="connsiteX49" fmla="*/ 19050 w 1393825"/>
              <a:gd name="connsiteY49" fmla="*/ 164278 h 2567753"/>
              <a:gd name="connsiteX50" fmla="*/ 73025 w 1393825"/>
              <a:gd name="connsiteY50" fmla="*/ 265878 h 2567753"/>
              <a:gd name="connsiteX51" fmla="*/ 152400 w 1393825"/>
              <a:gd name="connsiteY51" fmla="*/ 313503 h 2567753"/>
              <a:gd name="connsiteX52" fmla="*/ 200025 w 1393825"/>
              <a:gd name="connsiteY52" fmla="*/ 332553 h 2567753"/>
              <a:gd name="connsiteX53" fmla="*/ 333375 w 1393825"/>
              <a:gd name="connsiteY53" fmla="*/ 478603 h 2567753"/>
              <a:gd name="connsiteX54" fmla="*/ 457200 w 1393825"/>
              <a:gd name="connsiteY54" fmla="*/ 586553 h 2567753"/>
              <a:gd name="connsiteX55" fmla="*/ 508000 w 1393825"/>
              <a:gd name="connsiteY55" fmla="*/ 684978 h 2567753"/>
              <a:gd name="connsiteX56" fmla="*/ 533400 w 1393825"/>
              <a:gd name="connsiteY56" fmla="*/ 808803 h 2567753"/>
              <a:gd name="connsiteX57" fmla="*/ 561975 w 1393825"/>
              <a:gd name="connsiteY57" fmla="*/ 929453 h 2567753"/>
              <a:gd name="connsiteX58" fmla="*/ 549275 w 1393825"/>
              <a:gd name="connsiteY58" fmla="*/ 1110428 h 2567753"/>
              <a:gd name="connsiteX59" fmla="*/ 552450 w 1393825"/>
              <a:gd name="connsiteY59" fmla="*/ 1364428 h 2567753"/>
              <a:gd name="connsiteX60" fmla="*/ 539750 w 1393825"/>
              <a:gd name="connsiteY60" fmla="*/ 1551753 h 2567753"/>
              <a:gd name="connsiteX61" fmla="*/ 527050 w 1393825"/>
              <a:gd name="connsiteY61" fmla="*/ 1662878 h 2567753"/>
              <a:gd name="connsiteX62" fmla="*/ 476250 w 1393825"/>
              <a:gd name="connsiteY62" fmla="*/ 1770828 h 2567753"/>
              <a:gd name="connsiteX63" fmla="*/ 393700 w 1393825"/>
              <a:gd name="connsiteY63" fmla="*/ 1853378 h 2567753"/>
              <a:gd name="connsiteX64" fmla="*/ 266700 w 1393825"/>
              <a:gd name="connsiteY64" fmla="*/ 1929578 h 2567753"/>
              <a:gd name="connsiteX65" fmla="*/ 168275 w 1393825"/>
              <a:gd name="connsiteY65" fmla="*/ 2040703 h 2567753"/>
              <a:gd name="connsiteX66" fmla="*/ 133350 w 1393825"/>
              <a:gd name="connsiteY66" fmla="*/ 2126428 h 2567753"/>
              <a:gd name="connsiteX67" fmla="*/ 133350 w 1393825"/>
              <a:gd name="connsiteY67" fmla="*/ 2174053 h 2567753"/>
              <a:gd name="connsiteX68" fmla="*/ 254000 w 1393825"/>
              <a:gd name="connsiteY68" fmla="*/ 2151828 h 2567753"/>
              <a:gd name="connsiteX69" fmla="*/ 355600 w 1393825"/>
              <a:gd name="connsiteY69" fmla="*/ 2132778 h 2567753"/>
              <a:gd name="connsiteX70" fmla="*/ 377825 w 1393825"/>
              <a:gd name="connsiteY70" fmla="*/ 2199453 h 2567753"/>
              <a:gd name="connsiteX71" fmla="*/ 393700 w 1393825"/>
              <a:gd name="connsiteY71" fmla="*/ 2272478 h 2567753"/>
              <a:gd name="connsiteX72" fmla="*/ 384175 w 1393825"/>
              <a:gd name="connsiteY72" fmla="*/ 2342328 h 2567753"/>
              <a:gd name="connsiteX73" fmla="*/ 327025 w 1393825"/>
              <a:gd name="connsiteY73" fmla="*/ 2364553 h 2567753"/>
              <a:gd name="connsiteX74" fmla="*/ 260350 w 1393825"/>
              <a:gd name="connsiteY74" fmla="*/ 2364553 h 2567753"/>
              <a:gd name="connsiteX75" fmla="*/ 193675 w 1393825"/>
              <a:gd name="connsiteY75" fmla="*/ 2380428 h 2567753"/>
              <a:gd name="connsiteX76" fmla="*/ 231775 w 1393825"/>
              <a:gd name="connsiteY76" fmla="*/ 2415353 h 2567753"/>
              <a:gd name="connsiteX77" fmla="*/ 355600 w 1393825"/>
              <a:gd name="connsiteY77" fmla="*/ 2459803 h 2567753"/>
              <a:gd name="connsiteX78" fmla="*/ 384175 w 1393825"/>
              <a:gd name="connsiteY78" fmla="*/ 2478853 h 2567753"/>
              <a:gd name="connsiteX79" fmla="*/ 444500 w 1393825"/>
              <a:gd name="connsiteY79" fmla="*/ 2415353 h 2567753"/>
              <a:gd name="connsiteX80" fmla="*/ 482600 w 1393825"/>
              <a:gd name="connsiteY80" fmla="*/ 2367728 h 2567753"/>
              <a:gd name="connsiteX81" fmla="*/ 527050 w 1393825"/>
              <a:gd name="connsiteY81" fmla="*/ 2355028 h 2567753"/>
              <a:gd name="connsiteX82" fmla="*/ 542925 w 1393825"/>
              <a:gd name="connsiteY82" fmla="*/ 2282003 h 2567753"/>
              <a:gd name="connsiteX83" fmla="*/ 561975 w 1393825"/>
              <a:gd name="connsiteY83" fmla="*/ 2250253 h 2567753"/>
              <a:gd name="connsiteX84" fmla="*/ 577850 w 1393825"/>
              <a:gd name="connsiteY84" fmla="*/ 2221678 h 2567753"/>
              <a:gd name="connsiteX85" fmla="*/ 577850 w 1393825"/>
              <a:gd name="connsiteY85" fmla="*/ 2170878 h 2567753"/>
              <a:gd name="connsiteX86" fmla="*/ 635000 w 1393825"/>
              <a:gd name="connsiteY86" fmla="*/ 2224853 h 2567753"/>
              <a:gd name="connsiteX87" fmla="*/ 673100 w 1393825"/>
              <a:gd name="connsiteY87" fmla="*/ 2316928 h 2567753"/>
              <a:gd name="connsiteX88" fmla="*/ 679450 w 1393825"/>
              <a:gd name="connsiteY88" fmla="*/ 2374078 h 2567753"/>
              <a:gd name="connsiteX89" fmla="*/ 641350 w 1393825"/>
              <a:gd name="connsiteY89" fmla="*/ 2482028 h 2567753"/>
              <a:gd name="connsiteX90" fmla="*/ 644525 w 1393825"/>
              <a:gd name="connsiteY90" fmla="*/ 2548703 h 2567753"/>
              <a:gd name="connsiteX91" fmla="*/ 682625 w 1393825"/>
              <a:gd name="connsiteY91" fmla="*/ 2567753 h 2567753"/>
              <a:gd name="connsiteX92" fmla="*/ 742950 w 1393825"/>
              <a:gd name="connsiteY92" fmla="*/ 2510603 h 2567753"/>
              <a:gd name="connsiteX93" fmla="*/ 793750 w 1393825"/>
              <a:gd name="connsiteY93" fmla="*/ 2488378 h 2567753"/>
              <a:gd name="connsiteX94" fmla="*/ 847725 w 1393825"/>
              <a:gd name="connsiteY94" fmla="*/ 2469328 h 2567753"/>
              <a:gd name="connsiteX95" fmla="*/ 895350 w 1393825"/>
              <a:gd name="connsiteY95" fmla="*/ 2377253 h 2567753"/>
              <a:gd name="connsiteX96" fmla="*/ 914400 w 1393825"/>
              <a:gd name="connsiteY96" fmla="*/ 2310578 h 2567753"/>
              <a:gd name="connsiteX97" fmla="*/ 930275 w 1393825"/>
              <a:gd name="connsiteY97" fmla="*/ 2301053 h 2567753"/>
              <a:gd name="connsiteX98" fmla="*/ 1035050 w 1393825"/>
              <a:gd name="connsiteY98" fmla="*/ 2370903 h 2567753"/>
              <a:gd name="connsiteX99" fmla="*/ 1069975 w 1393825"/>
              <a:gd name="connsiteY99" fmla="*/ 2412178 h 2567753"/>
              <a:gd name="connsiteX100" fmla="*/ 1085850 w 1393825"/>
              <a:gd name="connsiteY100" fmla="*/ 2409003 h 2567753"/>
              <a:gd name="connsiteX101" fmla="*/ 1120775 w 1393825"/>
              <a:gd name="connsiteY101" fmla="*/ 2396303 h 2567753"/>
              <a:gd name="connsiteX102" fmla="*/ 1231900 w 1393825"/>
              <a:gd name="connsiteY102" fmla="*/ 2396303 h 2567753"/>
              <a:gd name="connsiteX103" fmla="*/ 1244600 w 1393825"/>
              <a:gd name="connsiteY103" fmla="*/ 2377253 h 2567753"/>
              <a:gd name="connsiteX104" fmla="*/ 1162050 w 1393825"/>
              <a:gd name="connsiteY104" fmla="*/ 2307403 h 2567753"/>
              <a:gd name="connsiteX105" fmla="*/ 1076325 w 1393825"/>
              <a:gd name="connsiteY105" fmla="*/ 2250253 h 2567753"/>
              <a:gd name="connsiteX106" fmla="*/ 1012825 w 1393825"/>
              <a:gd name="connsiteY106" fmla="*/ 2202628 h 2567753"/>
              <a:gd name="connsiteX107" fmla="*/ 939800 w 1393825"/>
              <a:gd name="connsiteY107" fmla="*/ 2145478 h 2567753"/>
              <a:gd name="connsiteX108" fmla="*/ 901700 w 1393825"/>
              <a:gd name="connsiteY108" fmla="*/ 2110553 h 2567753"/>
              <a:gd name="connsiteX109" fmla="*/ 889000 w 1393825"/>
              <a:gd name="connsiteY109" fmla="*/ 2059753 h 2567753"/>
              <a:gd name="connsiteX110" fmla="*/ 889000 w 1393825"/>
              <a:gd name="connsiteY110" fmla="*/ 2050228 h 2567753"/>
              <a:gd name="connsiteX111" fmla="*/ 971550 w 1393825"/>
              <a:gd name="connsiteY111" fmla="*/ 2043878 h 2567753"/>
              <a:gd name="connsiteX112" fmla="*/ 1114425 w 1393825"/>
              <a:gd name="connsiteY112" fmla="*/ 2050228 h 2567753"/>
              <a:gd name="connsiteX113" fmla="*/ 1171575 w 1393825"/>
              <a:gd name="connsiteY113" fmla="*/ 2078803 h 2567753"/>
              <a:gd name="connsiteX114" fmla="*/ 1216025 w 1393825"/>
              <a:gd name="connsiteY114" fmla="*/ 2110553 h 2567753"/>
              <a:gd name="connsiteX115" fmla="*/ 1317625 w 1393825"/>
              <a:gd name="connsiteY115" fmla="*/ 2142303 h 2567753"/>
              <a:gd name="connsiteX116" fmla="*/ 1390650 w 1393825"/>
              <a:gd name="connsiteY116" fmla="*/ 2158178 h 2567753"/>
              <a:gd name="connsiteX117" fmla="*/ 1393825 w 1393825"/>
              <a:gd name="connsiteY117" fmla="*/ 2113728 h 2567753"/>
              <a:gd name="connsiteX118" fmla="*/ 1343025 w 1393825"/>
              <a:gd name="connsiteY118" fmla="*/ 2043878 h 2567753"/>
              <a:gd name="connsiteX119" fmla="*/ 1298575 w 1393825"/>
              <a:gd name="connsiteY119" fmla="*/ 1983553 h 2567753"/>
              <a:gd name="connsiteX120" fmla="*/ 1247775 w 1393825"/>
              <a:gd name="connsiteY120" fmla="*/ 1951803 h 2567753"/>
              <a:gd name="connsiteX121" fmla="*/ 1171575 w 1393825"/>
              <a:gd name="connsiteY121" fmla="*/ 1932753 h 2567753"/>
              <a:gd name="connsiteX122" fmla="*/ 1098550 w 1393825"/>
              <a:gd name="connsiteY122" fmla="*/ 1929578 h 2567753"/>
              <a:gd name="connsiteX123" fmla="*/ 1060450 w 1393825"/>
              <a:gd name="connsiteY123" fmla="*/ 1907353 h 2567753"/>
              <a:gd name="connsiteX124" fmla="*/ 1038225 w 1393825"/>
              <a:gd name="connsiteY124" fmla="*/ 1866078 h 2567753"/>
              <a:gd name="connsiteX125" fmla="*/ 1047750 w 1393825"/>
              <a:gd name="connsiteY125" fmla="*/ 1767653 h 2567753"/>
              <a:gd name="connsiteX126" fmla="*/ 1038225 w 1393825"/>
              <a:gd name="connsiteY126" fmla="*/ 1742253 h 2567753"/>
              <a:gd name="connsiteX127" fmla="*/ 1028700 w 1393825"/>
              <a:gd name="connsiteY127" fmla="*/ 1707328 h 2567753"/>
              <a:gd name="connsiteX128" fmla="*/ 1012825 w 1393825"/>
              <a:gd name="connsiteY128" fmla="*/ 1631128 h 2567753"/>
              <a:gd name="connsiteX129" fmla="*/ 987425 w 1393825"/>
              <a:gd name="connsiteY129" fmla="*/ 1542228 h 2567753"/>
              <a:gd name="connsiteX130" fmla="*/ 977900 w 1393825"/>
              <a:gd name="connsiteY130" fmla="*/ 1485078 h 2567753"/>
              <a:gd name="connsiteX131" fmla="*/ 985044 w 1393825"/>
              <a:gd name="connsiteY131" fmla="*/ 584173 h 2567753"/>
              <a:gd name="connsiteX132" fmla="*/ 906464 w 1393825"/>
              <a:gd name="connsiteY132"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985044 w 1393825"/>
              <a:gd name="connsiteY132" fmla="*/ 584173 h 2567753"/>
              <a:gd name="connsiteX133" fmla="*/ 906464 w 1393825"/>
              <a:gd name="connsiteY133"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120775 w 1393825"/>
              <a:gd name="connsiteY132" fmla="*/ 700854 h 2567753"/>
              <a:gd name="connsiteX133" fmla="*/ 985044 w 1393825"/>
              <a:gd name="connsiteY133" fmla="*/ 584173 h 2567753"/>
              <a:gd name="connsiteX134" fmla="*/ 906464 w 1393825"/>
              <a:gd name="connsiteY134"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120775 w 1393825"/>
              <a:gd name="connsiteY132" fmla="*/ 700854 h 2567753"/>
              <a:gd name="connsiteX133" fmla="*/ 985044 w 1393825"/>
              <a:gd name="connsiteY133" fmla="*/ 584173 h 2567753"/>
              <a:gd name="connsiteX134" fmla="*/ 906464 w 1393825"/>
              <a:gd name="connsiteY134"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120775 w 1393825"/>
              <a:gd name="connsiteY132" fmla="*/ 700854 h 2567753"/>
              <a:gd name="connsiteX133" fmla="*/ 1001713 w 1393825"/>
              <a:gd name="connsiteY133" fmla="*/ 669898 h 2567753"/>
              <a:gd name="connsiteX134" fmla="*/ 985044 w 1393825"/>
              <a:gd name="connsiteY134" fmla="*/ 584173 h 2567753"/>
              <a:gd name="connsiteX135" fmla="*/ 906464 w 1393825"/>
              <a:gd name="connsiteY135"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120775 w 1393825"/>
              <a:gd name="connsiteY132" fmla="*/ 700854 h 2567753"/>
              <a:gd name="connsiteX133" fmla="*/ 1001713 w 1393825"/>
              <a:gd name="connsiteY133" fmla="*/ 669898 h 2567753"/>
              <a:gd name="connsiteX134" fmla="*/ 985044 w 1393825"/>
              <a:gd name="connsiteY134" fmla="*/ 584173 h 2567753"/>
              <a:gd name="connsiteX135" fmla="*/ 906464 w 1393825"/>
              <a:gd name="connsiteY135"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173163 w 1393825"/>
              <a:gd name="connsiteY132" fmla="*/ 746098 h 2567753"/>
              <a:gd name="connsiteX133" fmla="*/ 1120775 w 1393825"/>
              <a:gd name="connsiteY133" fmla="*/ 700854 h 2567753"/>
              <a:gd name="connsiteX134" fmla="*/ 1001713 w 1393825"/>
              <a:gd name="connsiteY134" fmla="*/ 669898 h 2567753"/>
              <a:gd name="connsiteX135" fmla="*/ 985044 w 1393825"/>
              <a:gd name="connsiteY135" fmla="*/ 584173 h 2567753"/>
              <a:gd name="connsiteX136" fmla="*/ 906464 w 1393825"/>
              <a:gd name="connsiteY136"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173163 w 1393825"/>
              <a:gd name="connsiteY132" fmla="*/ 746098 h 2567753"/>
              <a:gd name="connsiteX133" fmla="*/ 1120775 w 1393825"/>
              <a:gd name="connsiteY133" fmla="*/ 700854 h 2567753"/>
              <a:gd name="connsiteX134" fmla="*/ 1001713 w 1393825"/>
              <a:gd name="connsiteY134" fmla="*/ 669898 h 2567753"/>
              <a:gd name="connsiteX135" fmla="*/ 985044 w 1393825"/>
              <a:gd name="connsiteY135" fmla="*/ 584173 h 2567753"/>
              <a:gd name="connsiteX136" fmla="*/ 906464 w 1393825"/>
              <a:gd name="connsiteY136"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218406 w 1393825"/>
              <a:gd name="connsiteY132" fmla="*/ 824679 h 2567753"/>
              <a:gd name="connsiteX133" fmla="*/ 1173163 w 1393825"/>
              <a:gd name="connsiteY133" fmla="*/ 746098 h 2567753"/>
              <a:gd name="connsiteX134" fmla="*/ 1120775 w 1393825"/>
              <a:gd name="connsiteY134" fmla="*/ 700854 h 2567753"/>
              <a:gd name="connsiteX135" fmla="*/ 1001713 w 1393825"/>
              <a:gd name="connsiteY135" fmla="*/ 669898 h 2567753"/>
              <a:gd name="connsiteX136" fmla="*/ 985044 w 1393825"/>
              <a:gd name="connsiteY136" fmla="*/ 584173 h 2567753"/>
              <a:gd name="connsiteX137" fmla="*/ 906464 w 1393825"/>
              <a:gd name="connsiteY137"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218406 w 1393825"/>
              <a:gd name="connsiteY132" fmla="*/ 824679 h 2567753"/>
              <a:gd name="connsiteX133" fmla="*/ 1173163 w 1393825"/>
              <a:gd name="connsiteY133" fmla="*/ 746098 h 2567753"/>
              <a:gd name="connsiteX134" fmla="*/ 1120775 w 1393825"/>
              <a:gd name="connsiteY134" fmla="*/ 700854 h 2567753"/>
              <a:gd name="connsiteX135" fmla="*/ 1001713 w 1393825"/>
              <a:gd name="connsiteY135" fmla="*/ 669898 h 2567753"/>
              <a:gd name="connsiteX136" fmla="*/ 985044 w 1393825"/>
              <a:gd name="connsiteY136" fmla="*/ 584173 h 2567753"/>
              <a:gd name="connsiteX137" fmla="*/ 906464 w 1393825"/>
              <a:gd name="connsiteY137"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296988 w 1393825"/>
              <a:gd name="connsiteY132" fmla="*/ 865160 h 2567753"/>
              <a:gd name="connsiteX133" fmla="*/ 1218406 w 1393825"/>
              <a:gd name="connsiteY133" fmla="*/ 824679 h 2567753"/>
              <a:gd name="connsiteX134" fmla="*/ 1173163 w 1393825"/>
              <a:gd name="connsiteY134" fmla="*/ 746098 h 2567753"/>
              <a:gd name="connsiteX135" fmla="*/ 1120775 w 1393825"/>
              <a:gd name="connsiteY135" fmla="*/ 700854 h 2567753"/>
              <a:gd name="connsiteX136" fmla="*/ 1001713 w 1393825"/>
              <a:gd name="connsiteY136" fmla="*/ 669898 h 2567753"/>
              <a:gd name="connsiteX137" fmla="*/ 985044 w 1393825"/>
              <a:gd name="connsiteY137" fmla="*/ 584173 h 2567753"/>
              <a:gd name="connsiteX138" fmla="*/ 906464 w 1393825"/>
              <a:gd name="connsiteY138"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296988 w 1393825"/>
              <a:gd name="connsiteY132" fmla="*/ 865160 h 2567753"/>
              <a:gd name="connsiteX133" fmla="*/ 1218406 w 1393825"/>
              <a:gd name="connsiteY133" fmla="*/ 824679 h 2567753"/>
              <a:gd name="connsiteX134" fmla="*/ 1173163 w 1393825"/>
              <a:gd name="connsiteY134" fmla="*/ 746098 h 2567753"/>
              <a:gd name="connsiteX135" fmla="*/ 1120775 w 1393825"/>
              <a:gd name="connsiteY135" fmla="*/ 700854 h 2567753"/>
              <a:gd name="connsiteX136" fmla="*/ 1001713 w 1393825"/>
              <a:gd name="connsiteY136" fmla="*/ 669898 h 2567753"/>
              <a:gd name="connsiteX137" fmla="*/ 985044 w 1393825"/>
              <a:gd name="connsiteY137" fmla="*/ 584173 h 2567753"/>
              <a:gd name="connsiteX138" fmla="*/ 906464 w 1393825"/>
              <a:gd name="connsiteY138"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44613 w 1393825"/>
              <a:gd name="connsiteY132" fmla="*/ 900879 h 2567753"/>
              <a:gd name="connsiteX133" fmla="*/ 1296988 w 1393825"/>
              <a:gd name="connsiteY133" fmla="*/ 865160 h 2567753"/>
              <a:gd name="connsiteX134" fmla="*/ 1218406 w 1393825"/>
              <a:gd name="connsiteY134" fmla="*/ 824679 h 2567753"/>
              <a:gd name="connsiteX135" fmla="*/ 1173163 w 1393825"/>
              <a:gd name="connsiteY135" fmla="*/ 746098 h 2567753"/>
              <a:gd name="connsiteX136" fmla="*/ 1120775 w 1393825"/>
              <a:gd name="connsiteY136" fmla="*/ 700854 h 2567753"/>
              <a:gd name="connsiteX137" fmla="*/ 1001713 w 1393825"/>
              <a:gd name="connsiteY137" fmla="*/ 669898 h 2567753"/>
              <a:gd name="connsiteX138" fmla="*/ 985044 w 1393825"/>
              <a:gd name="connsiteY138" fmla="*/ 584173 h 2567753"/>
              <a:gd name="connsiteX139" fmla="*/ 906464 w 1393825"/>
              <a:gd name="connsiteY139"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44613 w 1393825"/>
              <a:gd name="connsiteY132" fmla="*/ 900879 h 2567753"/>
              <a:gd name="connsiteX133" fmla="*/ 1296988 w 1393825"/>
              <a:gd name="connsiteY133" fmla="*/ 865160 h 2567753"/>
              <a:gd name="connsiteX134" fmla="*/ 1218406 w 1393825"/>
              <a:gd name="connsiteY134" fmla="*/ 824679 h 2567753"/>
              <a:gd name="connsiteX135" fmla="*/ 1173163 w 1393825"/>
              <a:gd name="connsiteY135" fmla="*/ 746098 h 2567753"/>
              <a:gd name="connsiteX136" fmla="*/ 1120775 w 1393825"/>
              <a:gd name="connsiteY136" fmla="*/ 700854 h 2567753"/>
              <a:gd name="connsiteX137" fmla="*/ 1001713 w 1393825"/>
              <a:gd name="connsiteY137" fmla="*/ 669898 h 2567753"/>
              <a:gd name="connsiteX138" fmla="*/ 985044 w 1393825"/>
              <a:gd name="connsiteY138" fmla="*/ 584173 h 2567753"/>
              <a:gd name="connsiteX139" fmla="*/ 906464 w 1393825"/>
              <a:gd name="connsiteY139"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56519 w 1393825"/>
              <a:gd name="connsiteY132" fmla="*/ 962792 h 2567753"/>
              <a:gd name="connsiteX133" fmla="*/ 1344613 w 1393825"/>
              <a:gd name="connsiteY133" fmla="*/ 900879 h 2567753"/>
              <a:gd name="connsiteX134" fmla="*/ 1296988 w 1393825"/>
              <a:gd name="connsiteY134" fmla="*/ 865160 h 2567753"/>
              <a:gd name="connsiteX135" fmla="*/ 1218406 w 1393825"/>
              <a:gd name="connsiteY135" fmla="*/ 824679 h 2567753"/>
              <a:gd name="connsiteX136" fmla="*/ 1173163 w 1393825"/>
              <a:gd name="connsiteY136" fmla="*/ 746098 h 2567753"/>
              <a:gd name="connsiteX137" fmla="*/ 1120775 w 1393825"/>
              <a:gd name="connsiteY137" fmla="*/ 700854 h 2567753"/>
              <a:gd name="connsiteX138" fmla="*/ 1001713 w 1393825"/>
              <a:gd name="connsiteY138" fmla="*/ 669898 h 2567753"/>
              <a:gd name="connsiteX139" fmla="*/ 985044 w 1393825"/>
              <a:gd name="connsiteY139" fmla="*/ 584173 h 2567753"/>
              <a:gd name="connsiteX140" fmla="*/ 906464 w 1393825"/>
              <a:gd name="connsiteY140"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56519 w 1393825"/>
              <a:gd name="connsiteY132" fmla="*/ 962792 h 2567753"/>
              <a:gd name="connsiteX133" fmla="*/ 1344613 w 1393825"/>
              <a:gd name="connsiteY133" fmla="*/ 900879 h 2567753"/>
              <a:gd name="connsiteX134" fmla="*/ 1296988 w 1393825"/>
              <a:gd name="connsiteY134" fmla="*/ 865160 h 2567753"/>
              <a:gd name="connsiteX135" fmla="*/ 1218406 w 1393825"/>
              <a:gd name="connsiteY135" fmla="*/ 824679 h 2567753"/>
              <a:gd name="connsiteX136" fmla="*/ 1173163 w 1393825"/>
              <a:gd name="connsiteY136" fmla="*/ 746098 h 2567753"/>
              <a:gd name="connsiteX137" fmla="*/ 1120775 w 1393825"/>
              <a:gd name="connsiteY137" fmla="*/ 700854 h 2567753"/>
              <a:gd name="connsiteX138" fmla="*/ 1001713 w 1393825"/>
              <a:gd name="connsiteY138" fmla="*/ 669898 h 2567753"/>
              <a:gd name="connsiteX139" fmla="*/ 985044 w 1393825"/>
              <a:gd name="connsiteY139" fmla="*/ 584173 h 2567753"/>
              <a:gd name="connsiteX140" fmla="*/ 906464 w 1393825"/>
              <a:gd name="connsiteY140"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56519 w 1393825"/>
              <a:gd name="connsiteY132" fmla="*/ 962792 h 2567753"/>
              <a:gd name="connsiteX133" fmla="*/ 1344613 w 1393825"/>
              <a:gd name="connsiteY133" fmla="*/ 900879 h 2567753"/>
              <a:gd name="connsiteX134" fmla="*/ 1296988 w 1393825"/>
              <a:gd name="connsiteY134" fmla="*/ 865160 h 2567753"/>
              <a:gd name="connsiteX135" fmla="*/ 1218406 w 1393825"/>
              <a:gd name="connsiteY135" fmla="*/ 824679 h 2567753"/>
              <a:gd name="connsiteX136" fmla="*/ 1173163 w 1393825"/>
              <a:gd name="connsiteY136" fmla="*/ 746098 h 2567753"/>
              <a:gd name="connsiteX137" fmla="*/ 1120775 w 1393825"/>
              <a:gd name="connsiteY137" fmla="*/ 700854 h 2567753"/>
              <a:gd name="connsiteX138" fmla="*/ 1001713 w 1393825"/>
              <a:gd name="connsiteY138" fmla="*/ 669898 h 2567753"/>
              <a:gd name="connsiteX139" fmla="*/ 985044 w 1393825"/>
              <a:gd name="connsiteY139" fmla="*/ 584173 h 2567753"/>
              <a:gd name="connsiteX140" fmla="*/ 906464 w 1393825"/>
              <a:gd name="connsiteY140"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56519 w 1393825"/>
              <a:gd name="connsiteY132" fmla="*/ 962792 h 2567753"/>
              <a:gd name="connsiteX133" fmla="*/ 1344613 w 1393825"/>
              <a:gd name="connsiteY133" fmla="*/ 900879 h 2567753"/>
              <a:gd name="connsiteX134" fmla="*/ 1296988 w 1393825"/>
              <a:gd name="connsiteY134" fmla="*/ 865160 h 2567753"/>
              <a:gd name="connsiteX135" fmla="*/ 1218406 w 1393825"/>
              <a:gd name="connsiteY135" fmla="*/ 824679 h 2567753"/>
              <a:gd name="connsiteX136" fmla="*/ 1173163 w 1393825"/>
              <a:gd name="connsiteY136" fmla="*/ 746098 h 2567753"/>
              <a:gd name="connsiteX137" fmla="*/ 1120775 w 1393825"/>
              <a:gd name="connsiteY137" fmla="*/ 700854 h 2567753"/>
              <a:gd name="connsiteX138" fmla="*/ 1001713 w 1393825"/>
              <a:gd name="connsiteY138" fmla="*/ 669898 h 2567753"/>
              <a:gd name="connsiteX139" fmla="*/ 985044 w 1393825"/>
              <a:gd name="connsiteY139" fmla="*/ 584173 h 2567753"/>
              <a:gd name="connsiteX140" fmla="*/ 906464 w 1393825"/>
              <a:gd name="connsiteY140"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56519 w 1393825"/>
              <a:gd name="connsiteY132" fmla="*/ 1038992 h 2567753"/>
              <a:gd name="connsiteX133" fmla="*/ 1356519 w 1393825"/>
              <a:gd name="connsiteY133" fmla="*/ 962792 h 2567753"/>
              <a:gd name="connsiteX134" fmla="*/ 1344613 w 1393825"/>
              <a:gd name="connsiteY134" fmla="*/ 900879 h 2567753"/>
              <a:gd name="connsiteX135" fmla="*/ 1296988 w 1393825"/>
              <a:gd name="connsiteY135" fmla="*/ 865160 h 2567753"/>
              <a:gd name="connsiteX136" fmla="*/ 1218406 w 1393825"/>
              <a:gd name="connsiteY136" fmla="*/ 824679 h 2567753"/>
              <a:gd name="connsiteX137" fmla="*/ 1173163 w 1393825"/>
              <a:gd name="connsiteY137" fmla="*/ 746098 h 2567753"/>
              <a:gd name="connsiteX138" fmla="*/ 1120775 w 1393825"/>
              <a:gd name="connsiteY138" fmla="*/ 700854 h 2567753"/>
              <a:gd name="connsiteX139" fmla="*/ 1001713 w 1393825"/>
              <a:gd name="connsiteY139" fmla="*/ 669898 h 2567753"/>
              <a:gd name="connsiteX140" fmla="*/ 985044 w 1393825"/>
              <a:gd name="connsiteY140" fmla="*/ 584173 h 2567753"/>
              <a:gd name="connsiteX141" fmla="*/ 906464 w 1393825"/>
              <a:gd name="connsiteY141"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56519 w 1393825"/>
              <a:gd name="connsiteY132" fmla="*/ 1038992 h 2567753"/>
              <a:gd name="connsiteX133" fmla="*/ 1356519 w 1393825"/>
              <a:gd name="connsiteY133" fmla="*/ 962792 h 2567753"/>
              <a:gd name="connsiteX134" fmla="*/ 1344613 w 1393825"/>
              <a:gd name="connsiteY134" fmla="*/ 900879 h 2567753"/>
              <a:gd name="connsiteX135" fmla="*/ 1296988 w 1393825"/>
              <a:gd name="connsiteY135" fmla="*/ 865160 h 2567753"/>
              <a:gd name="connsiteX136" fmla="*/ 1218406 w 1393825"/>
              <a:gd name="connsiteY136" fmla="*/ 824679 h 2567753"/>
              <a:gd name="connsiteX137" fmla="*/ 1173163 w 1393825"/>
              <a:gd name="connsiteY137" fmla="*/ 746098 h 2567753"/>
              <a:gd name="connsiteX138" fmla="*/ 1120775 w 1393825"/>
              <a:gd name="connsiteY138" fmla="*/ 700854 h 2567753"/>
              <a:gd name="connsiteX139" fmla="*/ 1001713 w 1393825"/>
              <a:gd name="connsiteY139" fmla="*/ 669898 h 2567753"/>
              <a:gd name="connsiteX140" fmla="*/ 985044 w 1393825"/>
              <a:gd name="connsiteY140" fmla="*/ 584173 h 2567753"/>
              <a:gd name="connsiteX141" fmla="*/ 906464 w 1393825"/>
              <a:gd name="connsiteY141"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63663 w 1393825"/>
              <a:gd name="connsiteY132" fmla="*/ 1098523 h 2567753"/>
              <a:gd name="connsiteX133" fmla="*/ 1356519 w 1393825"/>
              <a:gd name="connsiteY133" fmla="*/ 1038992 h 2567753"/>
              <a:gd name="connsiteX134" fmla="*/ 1356519 w 1393825"/>
              <a:gd name="connsiteY134" fmla="*/ 962792 h 2567753"/>
              <a:gd name="connsiteX135" fmla="*/ 1344613 w 1393825"/>
              <a:gd name="connsiteY135" fmla="*/ 900879 h 2567753"/>
              <a:gd name="connsiteX136" fmla="*/ 1296988 w 1393825"/>
              <a:gd name="connsiteY136" fmla="*/ 865160 h 2567753"/>
              <a:gd name="connsiteX137" fmla="*/ 1218406 w 1393825"/>
              <a:gd name="connsiteY137" fmla="*/ 824679 h 2567753"/>
              <a:gd name="connsiteX138" fmla="*/ 1173163 w 1393825"/>
              <a:gd name="connsiteY138" fmla="*/ 746098 h 2567753"/>
              <a:gd name="connsiteX139" fmla="*/ 1120775 w 1393825"/>
              <a:gd name="connsiteY139" fmla="*/ 700854 h 2567753"/>
              <a:gd name="connsiteX140" fmla="*/ 1001713 w 1393825"/>
              <a:gd name="connsiteY140" fmla="*/ 669898 h 2567753"/>
              <a:gd name="connsiteX141" fmla="*/ 985044 w 1393825"/>
              <a:gd name="connsiteY141" fmla="*/ 584173 h 2567753"/>
              <a:gd name="connsiteX142" fmla="*/ 906464 w 1393825"/>
              <a:gd name="connsiteY142" fmla="*/ 481778 h 2567753"/>
              <a:gd name="connsiteX0" fmla="*/ 906464 w 1393825"/>
              <a:gd name="connsiteY0" fmla="*/ 481778 h 2567753"/>
              <a:gd name="connsiteX1" fmla="*/ 930275 w 1393825"/>
              <a:gd name="connsiteY1" fmla="*/ 581792 h 2567753"/>
              <a:gd name="connsiteX2" fmla="*/ 923131 w 1393825"/>
              <a:gd name="connsiteY2" fmla="*/ 672279 h 2567753"/>
              <a:gd name="connsiteX3" fmla="*/ 935038 w 1393825"/>
              <a:gd name="connsiteY3" fmla="*/ 784198 h 2567753"/>
              <a:gd name="connsiteX4" fmla="*/ 892175 w 1393825"/>
              <a:gd name="connsiteY4" fmla="*/ 1459678 h 2567753"/>
              <a:gd name="connsiteX5" fmla="*/ 854075 w 1393825"/>
              <a:gd name="connsiteY5" fmla="*/ 1545403 h 2567753"/>
              <a:gd name="connsiteX6" fmla="*/ 857250 w 1393825"/>
              <a:gd name="connsiteY6" fmla="*/ 1650178 h 2567753"/>
              <a:gd name="connsiteX7" fmla="*/ 892175 w 1393825"/>
              <a:gd name="connsiteY7" fmla="*/ 1777178 h 2567753"/>
              <a:gd name="connsiteX8" fmla="*/ 974725 w 1393825"/>
              <a:gd name="connsiteY8" fmla="*/ 1866078 h 2567753"/>
              <a:gd name="connsiteX9" fmla="*/ 996950 w 1393825"/>
              <a:gd name="connsiteY9" fmla="*/ 1926403 h 2567753"/>
              <a:gd name="connsiteX10" fmla="*/ 923925 w 1393825"/>
              <a:gd name="connsiteY10" fmla="*/ 1942278 h 2567753"/>
              <a:gd name="connsiteX11" fmla="*/ 879475 w 1393825"/>
              <a:gd name="connsiteY11" fmla="*/ 1913703 h 2567753"/>
              <a:gd name="connsiteX12" fmla="*/ 838200 w 1393825"/>
              <a:gd name="connsiteY12" fmla="*/ 1907353 h 2567753"/>
              <a:gd name="connsiteX13" fmla="*/ 774700 w 1393825"/>
              <a:gd name="connsiteY13" fmla="*/ 1920053 h 2567753"/>
              <a:gd name="connsiteX14" fmla="*/ 749300 w 1393825"/>
              <a:gd name="connsiteY14" fmla="*/ 1974028 h 2567753"/>
              <a:gd name="connsiteX15" fmla="*/ 727075 w 1393825"/>
              <a:gd name="connsiteY15" fmla="*/ 2043878 h 2567753"/>
              <a:gd name="connsiteX16" fmla="*/ 695325 w 1393825"/>
              <a:gd name="connsiteY16" fmla="*/ 2126428 h 2567753"/>
              <a:gd name="connsiteX17" fmla="*/ 695325 w 1393825"/>
              <a:gd name="connsiteY17" fmla="*/ 2183578 h 2567753"/>
              <a:gd name="connsiteX18" fmla="*/ 679450 w 1393825"/>
              <a:gd name="connsiteY18" fmla="*/ 2237553 h 2567753"/>
              <a:gd name="connsiteX19" fmla="*/ 644525 w 1393825"/>
              <a:gd name="connsiteY19" fmla="*/ 2202628 h 2567753"/>
              <a:gd name="connsiteX20" fmla="*/ 635000 w 1393825"/>
              <a:gd name="connsiteY20" fmla="*/ 2113728 h 2567753"/>
              <a:gd name="connsiteX21" fmla="*/ 622300 w 1393825"/>
              <a:gd name="connsiteY21" fmla="*/ 2005778 h 2567753"/>
              <a:gd name="connsiteX22" fmla="*/ 619125 w 1393825"/>
              <a:gd name="connsiteY22" fmla="*/ 1964503 h 2567753"/>
              <a:gd name="connsiteX23" fmla="*/ 574675 w 1393825"/>
              <a:gd name="connsiteY23" fmla="*/ 1958153 h 2567753"/>
              <a:gd name="connsiteX24" fmla="*/ 514350 w 1393825"/>
              <a:gd name="connsiteY24" fmla="*/ 1974028 h 2567753"/>
              <a:gd name="connsiteX25" fmla="*/ 441325 w 1393825"/>
              <a:gd name="connsiteY25" fmla="*/ 1964503 h 2567753"/>
              <a:gd name="connsiteX26" fmla="*/ 374650 w 1393825"/>
              <a:gd name="connsiteY26" fmla="*/ 1939103 h 2567753"/>
              <a:gd name="connsiteX27" fmla="*/ 381000 w 1393825"/>
              <a:gd name="connsiteY27" fmla="*/ 1910528 h 2567753"/>
              <a:gd name="connsiteX28" fmla="*/ 473075 w 1393825"/>
              <a:gd name="connsiteY28" fmla="*/ 1853378 h 2567753"/>
              <a:gd name="connsiteX29" fmla="*/ 581025 w 1393825"/>
              <a:gd name="connsiteY29" fmla="*/ 1770828 h 2567753"/>
              <a:gd name="connsiteX30" fmla="*/ 622300 w 1393825"/>
              <a:gd name="connsiteY30" fmla="*/ 1627953 h 2567753"/>
              <a:gd name="connsiteX31" fmla="*/ 631825 w 1393825"/>
              <a:gd name="connsiteY31" fmla="*/ 1545403 h 2567753"/>
              <a:gd name="connsiteX32" fmla="*/ 615950 w 1393825"/>
              <a:gd name="connsiteY32" fmla="*/ 1494603 h 2567753"/>
              <a:gd name="connsiteX33" fmla="*/ 628650 w 1393825"/>
              <a:gd name="connsiteY33" fmla="*/ 1319978 h 2567753"/>
              <a:gd name="connsiteX34" fmla="*/ 615950 w 1393825"/>
              <a:gd name="connsiteY34" fmla="*/ 1183453 h 2567753"/>
              <a:gd name="connsiteX35" fmla="*/ 590550 w 1393825"/>
              <a:gd name="connsiteY35" fmla="*/ 1104078 h 2567753"/>
              <a:gd name="connsiteX36" fmla="*/ 603250 w 1393825"/>
              <a:gd name="connsiteY36" fmla="*/ 1002478 h 2567753"/>
              <a:gd name="connsiteX37" fmla="*/ 612775 w 1393825"/>
              <a:gd name="connsiteY37" fmla="*/ 878653 h 2567753"/>
              <a:gd name="connsiteX38" fmla="*/ 612775 w 1393825"/>
              <a:gd name="connsiteY38" fmla="*/ 783403 h 2567753"/>
              <a:gd name="connsiteX39" fmla="*/ 612775 w 1393825"/>
              <a:gd name="connsiteY39" fmla="*/ 634178 h 2567753"/>
              <a:gd name="connsiteX40" fmla="*/ 552450 w 1393825"/>
              <a:gd name="connsiteY40" fmla="*/ 535753 h 2567753"/>
              <a:gd name="connsiteX41" fmla="*/ 508000 w 1393825"/>
              <a:gd name="connsiteY41" fmla="*/ 450028 h 2567753"/>
              <a:gd name="connsiteX42" fmla="*/ 419100 w 1393825"/>
              <a:gd name="connsiteY42" fmla="*/ 326203 h 2567753"/>
              <a:gd name="connsiteX43" fmla="*/ 339725 w 1393825"/>
              <a:gd name="connsiteY43" fmla="*/ 224603 h 2567753"/>
              <a:gd name="connsiteX44" fmla="*/ 247650 w 1393825"/>
              <a:gd name="connsiteY44" fmla="*/ 138878 h 2567753"/>
              <a:gd name="connsiteX45" fmla="*/ 161925 w 1393825"/>
              <a:gd name="connsiteY45" fmla="*/ 56328 h 2567753"/>
              <a:gd name="connsiteX46" fmla="*/ 120650 w 1393825"/>
              <a:gd name="connsiteY46" fmla="*/ 5529 h 2567753"/>
              <a:gd name="connsiteX47" fmla="*/ 79375 w 1393825"/>
              <a:gd name="connsiteY47" fmla="*/ 7909 h 2567753"/>
              <a:gd name="connsiteX48" fmla="*/ 47625 w 1393825"/>
              <a:gd name="connsiteY48" fmla="*/ 59503 h 2567753"/>
              <a:gd name="connsiteX49" fmla="*/ 0 w 1393825"/>
              <a:gd name="connsiteY49" fmla="*/ 59503 h 2567753"/>
              <a:gd name="connsiteX50" fmla="*/ 19050 w 1393825"/>
              <a:gd name="connsiteY50" fmla="*/ 164278 h 2567753"/>
              <a:gd name="connsiteX51" fmla="*/ 73025 w 1393825"/>
              <a:gd name="connsiteY51" fmla="*/ 265878 h 2567753"/>
              <a:gd name="connsiteX52" fmla="*/ 152400 w 1393825"/>
              <a:gd name="connsiteY52" fmla="*/ 313503 h 2567753"/>
              <a:gd name="connsiteX53" fmla="*/ 200025 w 1393825"/>
              <a:gd name="connsiteY53" fmla="*/ 332553 h 2567753"/>
              <a:gd name="connsiteX54" fmla="*/ 333375 w 1393825"/>
              <a:gd name="connsiteY54" fmla="*/ 478603 h 2567753"/>
              <a:gd name="connsiteX55" fmla="*/ 457200 w 1393825"/>
              <a:gd name="connsiteY55" fmla="*/ 586553 h 2567753"/>
              <a:gd name="connsiteX56" fmla="*/ 508000 w 1393825"/>
              <a:gd name="connsiteY56" fmla="*/ 684978 h 2567753"/>
              <a:gd name="connsiteX57" fmla="*/ 533400 w 1393825"/>
              <a:gd name="connsiteY57" fmla="*/ 808803 h 2567753"/>
              <a:gd name="connsiteX58" fmla="*/ 561975 w 1393825"/>
              <a:gd name="connsiteY58" fmla="*/ 929453 h 2567753"/>
              <a:gd name="connsiteX59" fmla="*/ 549275 w 1393825"/>
              <a:gd name="connsiteY59" fmla="*/ 1110428 h 2567753"/>
              <a:gd name="connsiteX60" fmla="*/ 552450 w 1393825"/>
              <a:gd name="connsiteY60" fmla="*/ 1364428 h 2567753"/>
              <a:gd name="connsiteX61" fmla="*/ 539750 w 1393825"/>
              <a:gd name="connsiteY61" fmla="*/ 1551753 h 2567753"/>
              <a:gd name="connsiteX62" fmla="*/ 527050 w 1393825"/>
              <a:gd name="connsiteY62" fmla="*/ 1662878 h 2567753"/>
              <a:gd name="connsiteX63" fmla="*/ 476250 w 1393825"/>
              <a:gd name="connsiteY63" fmla="*/ 1770828 h 2567753"/>
              <a:gd name="connsiteX64" fmla="*/ 393700 w 1393825"/>
              <a:gd name="connsiteY64" fmla="*/ 1853378 h 2567753"/>
              <a:gd name="connsiteX65" fmla="*/ 266700 w 1393825"/>
              <a:gd name="connsiteY65" fmla="*/ 1929578 h 2567753"/>
              <a:gd name="connsiteX66" fmla="*/ 168275 w 1393825"/>
              <a:gd name="connsiteY66" fmla="*/ 2040703 h 2567753"/>
              <a:gd name="connsiteX67" fmla="*/ 133350 w 1393825"/>
              <a:gd name="connsiteY67" fmla="*/ 2126428 h 2567753"/>
              <a:gd name="connsiteX68" fmla="*/ 133350 w 1393825"/>
              <a:gd name="connsiteY68" fmla="*/ 2174053 h 2567753"/>
              <a:gd name="connsiteX69" fmla="*/ 254000 w 1393825"/>
              <a:gd name="connsiteY69" fmla="*/ 2151828 h 2567753"/>
              <a:gd name="connsiteX70" fmla="*/ 355600 w 1393825"/>
              <a:gd name="connsiteY70" fmla="*/ 2132778 h 2567753"/>
              <a:gd name="connsiteX71" fmla="*/ 377825 w 1393825"/>
              <a:gd name="connsiteY71" fmla="*/ 2199453 h 2567753"/>
              <a:gd name="connsiteX72" fmla="*/ 393700 w 1393825"/>
              <a:gd name="connsiteY72" fmla="*/ 2272478 h 2567753"/>
              <a:gd name="connsiteX73" fmla="*/ 384175 w 1393825"/>
              <a:gd name="connsiteY73" fmla="*/ 2342328 h 2567753"/>
              <a:gd name="connsiteX74" fmla="*/ 327025 w 1393825"/>
              <a:gd name="connsiteY74" fmla="*/ 2364553 h 2567753"/>
              <a:gd name="connsiteX75" fmla="*/ 260350 w 1393825"/>
              <a:gd name="connsiteY75" fmla="*/ 2364553 h 2567753"/>
              <a:gd name="connsiteX76" fmla="*/ 193675 w 1393825"/>
              <a:gd name="connsiteY76" fmla="*/ 2380428 h 2567753"/>
              <a:gd name="connsiteX77" fmla="*/ 231775 w 1393825"/>
              <a:gd name="connsiteY77" fmla="*/ 2415353 h 2567753"/>
              <a:gd name="connsiteX78" fmla="*/ 355600 w 1393825"/>
              <a:gd name="connsiteY78" fmla="*/ 2459803 h 2567753"/>
              <a:gd name="connsiteX79" fmla="*/ 384175 w 1393825"/>
              <a:gd name="connsiteY79" fmla="*/ 2478853 h 2567753"/>
              <a:gd name="connsiteX80" fmla="*/ 444500 w 1393825"/>
              <a:gd name="connsiteY80" fmla="*/ 2415353 h 2567753"/>
              <a:gd name="connsiteX81" fmla="*/ 482600 w 1393825"/>
              <a:gd name="connsiteY81" fmla="*/ 2367728 h 2567753"/>
              <a:gd name="connsiteX82" fmla="*/ 527050 w 1393825"/>
              <a:gd name="connsiteY82" fmla="*/ 2355028 h 2567753"/>
              <a:gd name="connsiteX83" fmla="*/ 542925 w 1393825"/>
              <a:gd name="connsiteY83" fmla="*/ 2282003 h 2567753"/>
              <a:gd name="connsiteX84" fmla="*/ 561975 w 1393825"/>
              <a:gd name="connsiteY84" fmla="*/ 2250253 h 2567753"/>
              <a:gd name="connsiteX85" fmla="*/ 577850 w 1393825"/>
              <a:gd name="connsiteY85" fmla="*/ 2221678 h 2567753"/>
              <a:gd name="connsiteX86" fmla="*/ 577850 w 1393825"/>
              <a:gd name="connsiteY86" fmla="*/ 2170878 h 2567753"/>
              <a:gd name="connsiteX87" fmla="*/ 635000 w 1393825"/>
              <a:gd name="connsiteY87" fmla="*/ 2224853 h 2567753"/>
              <a:gd name="connsiteX88" fmla="*/ 673100 w 1393825"/>
              <a:gd name="connsiteY88" fmla="*/ 2316928 h 2567753"/>
              <a:gd name="connsiteX89" fmla="*/ 679450 w 1393825"/>
              <a:gd name="connsiteY89" fmla="*/ 2374078 h 2567753"/>
              <a:gd name="connsiteX90" fmla="*/ 641350 w 1393825"/>
              <a:gd name="connsiteY90" fmla="*/ 2482028 h 2567753"/>
              <a:gd name="connsiteX91" fmla="*/ 644525 w 1393825"/>
              <a:gd name="connsiteY91" fmla="*/ 2548703 h 2567753"/>
              <a:gd name="connsiteX92" fmla="*/ 682625 w 1393825"/>
              <a:gd name="connsiteY92" fmla="*/ 2567753 h 2567753"/>
              <a:gd name="connsiteX93" fmla="*/ 742950 w 1393825"/>
              <a:gd name="connsiteY93" fmla="*/ 2510603 h 2567753"/>
              <a:gd name="connsiteX94" fmla="*/ 793750 w 1393825"/>
              <a:gd name="connsiteY94" fmla="*/ 2488378 h 2567753"/>
              <a:gd name="connsiteX95" fmla="*/ 847725 w 1393825"/>
              <a:gd name="connsiteY95" fmla="*/ 2469328 h 2567753"/>
              <a:gd name="connsiteX96" fmla="*/ 895350 w 1393825"/>
              <a:gd name="connsiteY96" fmla="*/ 2377253 h 2567753"/>
              <a:gd name="connsiteX97" fmla="*/ 914400 w 1393825"/>
              <a:gd name="connsiteY97" fmla="*/ 2310578 h 2567753"/>
              <a:gd name="connsiteX98" fmla="*/ 930275 w 1393825"/>
              <a:gd name="connsiteY98" fmla="*/ 2301053 h 2567753"/>
              <a:gd name="connsiteX99" fmla="*/ 1035050 w 1393825"/>
              <a:gd name="connsiteY99" fmla="*/ 2370903 h 2567753"/>
              <a:gd name="connsiteX100" fmla="*/ 1069975 w 1393825"/>
              <a:gd name="connsiteY100" fmla="*/ 2412178 h 2567753"/>
              <a:gd name="connsiteX101" fmla="*/ 1085850 w 1393825"/>
              <a:gd name="connsiteY101" fmla="*/ 2409003 h 2567753"/>
              <a:gd name="connsiteX102" fmla="*/ 1120775 w 1393825"/>
              <a:gd name="connsiteY102" fmla="*/ 2396303 h 2567753"/>
              <a:gd name="connsiteX103" fmla="*/ 1231900 w 1393825"/>
              <a:gd name="connsiteY103" fmla="*/ 2396303 h 2567753"/>
              <a:gd name="connsiteX104" fmla="*/ 1244600 w 1393825"/>
              <a:gd name="connsiteY104" fmla="*/ 2377253 h 2567753"/>
              <a:gd name="connsiteX105" fmla="*/ 1162050 w 1393825"/>
              <a:gd name="connsiteY105" fmla="*/ 2307403 h 2567753"/>
              <a:gd name="connsiteX106" fmla="*/ 1076325 w 1393825"/>
              <a:gd name="connsiteY106" fmla="*/ 2250253 h 2567753"/>
              <a:gd name="connsiteX107" fmla="*/ 1012825 w 1393825"/>
              <a:gd name="connsiteY107" fmla="*/ 2202628 h 2567753"/>
              <a:gd name="connsiteX108" fmla="*/ 939800 w 1393825"/>
              <a:gd name="connsiteY108" fmla="*/ 2145478 h 2567753"/>
              <a:gd name="connsiteX109" fmla="*/ 901700 w 1393825"/>
              <a:gd name="connsiteY109" fmla="*/ 2110553 h 2567753"/>
              <a:gd name="connsiteX110" fmla="*/ 889000 w 1393825"/>
              <a:gd name="connsiteY110" fmla="*/ 2059753 h 2567753"/>
              <a:gd name="connsiteX111" fmla="*/ 889000 w 1393825"/>
              <a:gd name="connsiteY111" fmla="*/ 2050228 h 2567753"/>
              <a:gd name="connsiteX112" fmla="*/ 971550 w 1393825"/>
              <a:gd name="connsiteY112" fmla="*/ 2043878 h 2567753"/>
              <a:gd name="connsiteX113" fmla="*/ 1114425 w 1393825"/>
              <a:gd name="connsiteY113" fmla="*/ 2050228 h 2567753"/>
              <a:gd name="connsiteX114" fmla="*/ 1171575 w 1393825"/>
              <a:gd name="connsiteY114" fmla="*/ 2078803 h 2567753"/>
              <a:gd name="connsiteX115" fmla="*/ 1216025 w 1393825"/>
              <a:gd name="connsiteY115" fmla="*/ 2110553 h 2567753"/>
              <a:gd name="connsiteX116" fmla="*/ 1317625 w 1393825"/>
              <a:gd name="connsiteY116" fmla="*/ 2142303 h 2567753"/>
              <a:gd name="connsiteX117" fmla="*/ 1390650 w 1393825"/>
              <a:gd name="connsiteY117" fmla="*/ 2158178 h 2567753"/>
              <a:gd name="connsiteX118" fmla="*/ 1393825 w 1393825"/>
              <a:gd name="connsiteY118" fmla="*/ 2113728 h 2567753"/>
              <a:gd name="connsiteX119" fmla="*/ 1343025 w 1393825"/>
              <a:gd name="connsiteY119" fmla="*/ 2043878 h 2567753"/>
              <a:gd name="connsiteX120" fmla="*/ 1298575 w 1393825"/>
              <a:gd name="connsiteY120" fmla="*/ 1983553 h 2567753"/>
              <a:gd name="connsiteX121" fmla="*/ 1247775 w 1393825"/>
              <a:gd name="connsiteY121" fmla="*/ 1951803 h 2567753"/>
              <a:gd name="connsiteX122" fmla="*/ 1171575 w 1393825"/>
              <a:gd name="connsiteY122" fmla="*/ 1932753 h 2567753"/>
              <a:gd name="connsiteX123" fmla="*/ 1098550 w 1393825"/>
              <a:gd name="connsiteY123" fmla="*/ 1929578 h 2567753"/>
              <a:gd name="connsiteX124" fmla="*/ 1060450 w 1393825"/>
              <a:gd name="connsiteY124" fmla="*/ 1907353 h 2567753"/>
              <a:gd name="connsiteX125" fmla="*/ 1038225 w 1393825"/>
              <a:gd name="connsiteY125" fmla="*/ 1866078 h 2567753"/>
              <a:gd name="connsiteX126" fmla="*/ 1047750 w 1393825"/>
              <a:gd name="connsiteY126" fmla="*/ 1767653 h 2567753"/>
              <a:gd name="connsiteX127" fmla="*/ 1038225 w 1393825"/>
              <a:gd name="connsiteY127" fmla="*/ 1742253 h 2567753"/>
              <a:gd name="connsiteX128" fmla="*/ 1028700 w 1393825"/>
              <a:gd name="connsiteY128" fmla="*/ 1707328 h 2567753"/>
              <a:gd name="connsiteX129" fmla="*/ 1012825 w 1393825"/>
              <a:gd name="connsiteY129" fmla="*/ 1631128 h 2567753"/>
              <a:gd name="connsiteX130" fmla="*/ 987425 w 1393825"/>
              <a:gd name="connsiteY130" fmla="*/ 1542228 h 2567753"/>
              <a:gd name="connsiteX131" fmla="*/ 977900 w 1393825"/>
              <a:gd name="connsiteY131" fmla="*/ 1485078 h 2567753"/>
              <a:gd name="connsiteX132" fmla="*/ 1363663 w 1393825"/>
              <a:gd name="connsiteY132" fmla="*/ 1098523 h 2567753"/>
              <a:gd name="connsiteX133" fmla="*/ 1356519 w 1393825"/>
              <a:gd name="connsiteY133" fmla="*/ 1038992 h 2567753"/>
              <a:gd name="connsiteX134" fmla="*/ 1356519 w 1393825"/>
              <a:gd name="connsiteY134" fmla="*/ 962792 h 2567753"/>
              <a:gd name="connsiteX135" fmla="*/ 1344613 w 1393825"/>
              <a:gd name="connsiteY135" fmla="*/ 900879 h 2567753"/>
              <a:gd name="connsiteX136" fmla="*/ 1296988 w 1393825"/>
              <a:gd name="connsiteY136" fmla="*/ 865160 h 2567753"/>
              <a:gd name="connsiteX137" fmla="*/ 1218406 w 1393825"/>
              <a:gd name="connsiteY137" fmla="*/ 824679 h 2567753"/>
              <a:gd name="connsiteX138" fmla="*/ 1173163 w 1393825"/>
              <a:gd name="connsiteY138" fmla="*/ 746098 h 2567753"/>
              <a:gd name="connsiteX139" fmla="*/ 1120775 w 1393825"/>
              <a:gd name="connsiteY139" fmla="*/ 700854 h 2567753"/>
              <a:gd name="connsiteX140" fmla="*/ 1001713 w 1393825"/>
              <a:gd name="connsiteY140" fmla="*/ 669898 h 2567753"/>
              <a:gd name="connsiteX141" fmla="*/ 985044 w 1393825"/>
              <a:gd name="connsiteY141" fmla="*/ 584173 h 2567753"/>
              <a:gd name="connsiteX142" fmla="*/ 906464 w 1393825"/>
              <a:gd name="connsiteY142" fmla="*/ 481778 h 2567753"/>
              <a:gd name="connsiteX0" fmla="*/ 906464 w 1427668"/>
              <a:gd name="connsiteY0" fmla="*/ 481778 h 2567753"/>
              <a:gd name="connsiteX1" fmla="*/ 930275 w 1427668"/>
              <a:gd name="connsiteY1" fmla="*/ 581792 h 2567753"/>
              <a:gd name="connsiteX2" fmla="*/ 923131 w 1427668"/>
              <a:gd name="connsiteY2" fmla="*/ 672279 h 2567753"/>
              <a:gd name="connsiteX3" fmla="*/ 935038 w 1427668"/>
              <a:gd name="connsiteY3" fmla="*/ 784198 h 2567753"/>
              <a:gd name="connsiteX4" fmla="*/ 892175 w 1427668"/>
              <a:gd name="connsiteY4" fmla="*/ 1459678 h 2567753"/>
              <a:gd name="connsiteX5" fmla="*/ 854075 w 1427668"/>
              <a:gd name="connsiteY5" fmla="*/ 1545403 h 2567753"/>
              <a:gd name="connsiteX6" fmla="*/ 857250 w 1427668"/>
              <a:gd name="connsiteY6" fmla="*/ 1650178 h 2567753"/>
              <a:gd name="connsiteX7" fmla="*/ 892175 w 1427668"/>
              <a:gd name="connsiteY7" fmla="*/ 1777178 h 2567753"/>
              <a:gd name="connsiteX8" fmla="*/ 974725 w 1427668"/>
              <a:gd name="connsiteY8" fmla="*/ 1866078 h 2567753"/>
              <a:gd name="connsiteX9" fmla="*/ 996950 w 1427668"/>
              <a:gd name="connsiteY9" fmla="*/ 1926403 h 2567753"/>
              <a:gd name="connsiteX10" fmla="*/ 923925 w 1427668"/>
              <a:gd name="connsiteY10" fmla="*/ 1942278 h 2567753"/>
              <a:gd name="connsiteX11" fmla="*/ 879475 w 1427668"/>
              <a:gd name="connsiteY11" fmla="*/ 1913703 h 2567753"/>
              <a:gd name="connsiteX12" fmla="*/ 838200 w 1427668"/>
              <a:gd name="connsiteY12" fmla="*/ 1907353 h 2567753"/>
              <a:gd name="connsiteX13" fmla="*/ 774700 w 1427668"/>
              <a:gd name="connsiteY13" fmla="*/ 1920053 h 2567753"/>
              <a:gd name="connsiteX14" fmla="*/ 749300 w 1427668"/>
              <a:gd name="connsiteY14" fmla="*/ 1974028 h 2567753"/>
              <a:gd name="connsiteX15" fmla="*/ 727075 w 1427668"/>
              <a:gd name="connsiteY15" fmla="*/ 2043878 h 2567753"/>
              <a:gd name="connsiteX16" fmla="*/ 695325 w 1427668"/>
              <a:gd name="connsiteY16" fmla="*/ 2126428 h 2567753"/>
              <a:gd name="connsiteX17" fmla="*/ 695325 w 1427668"/>
              <a:gd name="connsiteY17" fmla="*/ 2183578 h 2567753"/>
              <a:gd name="connsiteX18" fmla="*/ 679450 w 1427668"/>
              <a:gd name="connsiteY18" fmla="*/ 2237553 h 2567753"/>
              <a:gd name="connsiteX19" fmla="*/ 644525 w 1427668"/>
              <a:gd name="connsiteY19" fmla="*/ 2202628 h 2567753"/>
              <a:gd name="connsiteX20" fmla="*/ 635000 w 1427668"/>
              <a:gd name="connsiteY20" fmla="*/ 2113728 h 2567753"/>
              <a:gd name="connsiteX21" fmla="*/ 622300 w 1427668"/>
              <a:gd name="connsiteY21" fmla="*/ 2005778 h 2567753"/>
              <a:gd name="connsiteX22" fmla="*/ 619125 w 1427668"/>
              <a:gd name="connsiteY22" fmla="*/ 1964503 h 2567753"/>
              <a:gd name="connsiteX23" fmla="*/ 574675 w 1427668"/>
              <a:gd name="connsiteY23" fmla="*/ 1958153 h 2567753"/>
              <a:gd name="connsiteX24" fmla="*/ 514350 w 1427668"/>
              <a:gd name="connsiteY24" fmla="*/ 1974028 h 2567753"/>
              <a:gd name="connsiteX25" fmla="*/ 441325 w 1427668"/>
              <a:gd name="connsiteY25" fmla="*/ 1964503 h 2567753"/>
              <a:gd name="connsiteX26" fmla="*/ 374650 w 1427668"/>
              <a:gd name="connsiteY26" fmla="*/ 1939103 h 2567753"/>
              <a:gd name="connsiteX27" fmla="*/ 381000 w 1427668"/>
              <a:gd name="connsiteY27" fmla="*/ 1910528 h 2567753"/>
              <a:gd name="connsiteX28" fmla="*/ 473075 w 1427668"/>
              <a:gd name="connsiteY28" fmla="*/ 1853378 h 2567753"/>
              <a:gd name="connsiteX29" fmla="*/ 581025 w 1427668"/>
              <a:gd name="connsiteY29" fmla="*/ 1770828 h 2567753"/>
              <a:gd name="connsiteX30" fmla="*/ 622300 w 1427668"/>
              <a:gd name="connsiteY30" fmla="*/ 1627953 h 2567753"/>
              <a:gd name="connsiteX31" fmla="*/ 631825 w 1427668"/>
              <a:gd name="connsiteY31" fmla="*/ 1545403 h 2567753"/>
              <a:gd name="connsiteX32" fmla="*/ 615950 w 1427668"/>
              <a:gd name="connsiteY32" fmla="*/ 1494603 h 2567753"/>
              <a:gd name="connsiteX33" fmla="*/ 628650 w 1427668"/>
              <a:gd name="connsiteY33" fmla="*/ 1319978 h 2567753"/>
              <a:gd name="connsiteX34" fmla="*/ 615950 w 1427668"/>
              <a:gd name="connsiteY34" fmla="*/ 1183453 h 2567753"/>
              <a:gd name="connsiteX35" fmla="*/ 590550 w 1427668"/>
              <a:gd name="connsiteY35" fmla="*/ 1104078 h 2567753"/>
              <a:gd name="connsiteX36" fmla="*/ 603250 w 1427668"/>
              <a:gd name="connsiteY36" fmla="*/ 1002478 h 2567753"/>
              <a:gd name="connsiteX37" fmla="*/ 612775 w 1427668"/>
              <a:gd name="connsiteY37" fmla="*/ 878653 h 2567753"/>
              <a:gd name="connsiteX38" fmla="*/ 612775 w 1427668"/>
              <a:gd name="connsiteY38" fmla="*/ 783403 h 2567753"/>
              <a:gd name="connsiteX39" fmla="*/ 612775 w 1427668"/>
              <a:gd name="connsiteY39" fmla="*/ 634178 h 2567753"/>
              <a:gd name="connsiteX40" fmla="*/ 552450 w 1427668"/>
              <a:gd name="connsiteY40" fmla="*/ 535753 h 2567753"/>
              <a:gd name="connsiteX41" fmla="*/ 508000 w 1427668"/>
              <a:gd name="connsiteY41" fmla="*/ 450028 h 2567753"/>
              <a:gd name="connsiteX42" fmla="*/ 419100 w 1427668"/>
              <a:gd name="connsiteY42" fmla="*/ 326203 h 2567753"/>
              <a:gd name="connsiteX43" fmla="*/ 339725 w 1427668"/>
              <a:gd name="connsiteY43" fmla="*/ 224603 h 2567753"/>
              <a:gd name="connsiteX44" fmla="*/ 247650 w 1427668"/>
              <a:gd name="connsiteY44" fmla="*/ 138878 h 2567753"/>
              <a:gd name="connsiteX45" fmla="*/ 161925 w 1427668"/>
              <a:gd name="connsiteY45" fmla="*/ 56328 h 2567753"/>
              <a:gd name="connsiteX46" fmla="*/ 120650 w 1427668"/>
              <a:gd name="connsiteY46" fmla="*/ 5529 h 2567753"/>
              <a:gd name="connsiteX47" fmla="*/ 79375 w 1427668"/>
              <a:gd name="connsiteY47" fmla="*/ 7909 h 2567753"/>
              <a:gd name="connsiteX48" fmla="*/ 47625 w 1427668"/>
              <a:gd name="connsiteY48" fmla="*/ 59503 h 2567753"/>
              <a:gd name="connsiteX49" fmla="*/ 0 w 1427668"/>
              <a:gd name="connsiteY49" fmla="*/ 59503 h 2567753"/>
              <a:gd name="connsiteX50" fmla="*/ 19050 w 1427668"/>
              <a:gd name="connsiteY50" fmla="*/ 164278 h 2567753"/>
              <a:gd name="connsiteX51" fmla="*/ 73025 w 1427668"/>
              <a:gd name="connsiteY51" fmla="*/ 265878 h 2567753"/>
              <a:gd name="connsiteX52" fmla="*/ 152400 w 1427668"/>
              <a:gd name="connsiteY52" fmla="*/ 313503 h 2567753"/>
              <a:gd name="connsiteX53" fmla="*/ 200025 w 1427668"/>
              <a:gd name="connsiteY53" fmla="*/ 332553 h 2567753"/>
              <a:gd name="connsiteX54" fmla="*/ 333375 w 1427668"/>
              <a:gd name="connsiteY54" fmla="*/ 478603 h 2567753"/>
              <a:gd name="connsiteX55" fmla="*/ 457200 w 1427668"/>
              <a:gd name="connsiteY55" fmla="*/ 586553 h 2567753"/>
              <a:gd name="connsiteX56" fmla="*/ 508000 w 1427668"/>
              <a:gd name="connsiteY56" fmla="*/ 684978 h 2567753"/>
              <a:gd name="connsiteX57" fmla="*/ 533400 w 1427668"/>
              <a:gd name="connsiteY57" fmla="*/ 808803 h 2567753"/>
              <a:gd name="connsiteX58" fmla="*/ 561975 w 1427668"/>
              <a:gd name="connsiteY58" fmla="*/ 929453 h 2567753"/>
              <a:gd name="connsiteX59" fmla="*/ 549275 w 1427668"/>
              <a:gd name="connsiteY59" fmla="*/ 1110428 h 2567753"/>
              <a:gd name="connsiteX60" fmla="*/ 552450 w 1427668"/>
              <a:gd name="connsiteY60" fmla="*/ 1364428 h 2567753"/>
              <a:gd name="connsiteX61" fmla="*/ 539750 w 1427668"/>
              <a:gd name="connsiteY61" fmla="*/ 1551753 h 2567753"/>
              <a:gd name="connsiteX62" fmla="*/ 527050 w 1427668"/>
              <a:gd name="connsiteY62" fmla="*/ 1662878 h 2567753"/>
              <a:gd name="connsiteX63" fmla="*/ 476250 w 1427668"/>
              <a:gd name="connsiteY63" fmla="*/ 1770828 h 2567753"/>
              <a:gd name="connsiteX64" fmla="*/ 393700 w 1427668"/>
              <a:gd name="connsiteY64" fmla="*/ 1853378 h 2567753"/>
              <a:gd name="connsiteX65" fmla="*/ 266700 w 1427668"/>
              <a:gd name="connsiteY65" fmla="*/ 1929578 h 2567753"/>
              <a:gd name="connsiteX66" fmla="*/ 168275 w 1427668"/>
              <a:gd name="connsiteY66" fmla="*/ 2040703 h 2567753"/>
              <a:gd name="connsiteX67" fmla="*/ 133350 w 1427668"/>
              <a:gd name="connsiteY67" fmla="*/ 2126428 h 2567753"/>
              <a:gd name="connsiteX68" fmla="*/ 133350 w 1427668"/>
              <a:gd name="connsiteY68" fmla="*/ 2174053 h 2567753"/>
              <a:gd name="connsiteX69" fmla="*/ 254000 w 1427668"/>
              <a:gd name="connsiteY69" fmla="*/ 2151828 h 2567753"/>
              <a:gd name="connsiteX70" fmla="*/ 355600 w 1427668"/>
              <a:gd name="connsiteY70" fmla="*/ 2132778 h 2567753"/>
              <a:gd name="connsiteX71" fmla="*/ 377825 w 1427668"/>
              <a:gd name="connsiteY71" fmla="*/ 2199453 h 2567753"/>
              <a:gd name="connsiteX72" fmla="*/ 393700 w 1427668"/>
              <a:gd name="connsiteY72" fmla="*/ 2272478 h 2567753"/>
              <a:gd name="connsiteX73" fmla="*/ 384175 w 1427668"/>
              <a:gd name="connsiteY73" fmla="*/ 2342328 h 2567753"/>
              <a:gd name="connsiteX74" fmla="*/ 327025 w 1427668"/>
              <a:gd name="connsiteY74" fmla="*/ 2364553 h 2567753"/>
              <a:gd name="connsiteX75" fmla="*/ 260350 w 1427668"/>
              <a:gd name="connsiteY75" fmla="*/ 2364553 h 2567753"/>
              <a:gd name="connsiteX76" fmla="*/ 193675 w 1427668"/>
              <a:gd name="connsiteY76" fmla="*/ 2380428 h 2567753"/>
              <a:gd name="connsiteX77" fmla="*/ 231775 w 1427668"/>
              <a:gd name="connsiteY77" fmla="*/ 2415353 h 2567753"/>
              <a:gd name="connsiteX78" fmla="*/ 355600 w 1427668"/>
              <a:gd name="connsiteY78" fmla="*/ 2459803 h 2567753"/>
              <a:gd name="connsiteX79" fmla="*/ 384175 w 1427668"/>
              <a:gd name="connsiteY79" fmla="*/ 2478853 h 2567753"/>
              <a:gd name="connsiteX80" fmla="*/ 444500 w 1427668"/>
              <a:gd name="connsiteY80" fmla="*/ 2415353 h 2567753"/>
              <a:gd name="connsiteX81" fmla="*/ 482600 w 1427668"/>
              <a:gd name="connsiteY81" fmla="*/ 2367728 h 2567753"/>
              <a:gd name="connsiteX82" fmla="*/ 527050 w 1427668"/>
              <a:gd name="connsiteY82" fmla="*/ 2355028 h 2567753"/>
              <a:gd name="connsiteX83" fmla="*/ 542925 w 1427668"/>
              <a:gd name="connsiteY83" fmla="*/ 2282003 h 2567753"/>
              <a:gd name="connsiteX84" fmla="*/ 561975 w 1427668"/>
              <a:gd name="connsiteY84" fmla="*/ 2250253 h 2567753"/>
              <a:gd name="connsiteX85" fmla="*/ 577850 w 1427668"/>
              <a:gd name="connsiteY85" fmla="*/ 2221678 h 2567753"/>
              <a:gd name="connsiteX86" fmla="*/ 577850 w 1427668"/>
              <a:gd name="connsiteY86" fmla="*/ 2170878 h 2567753"/>
              <a:gd name="connsiteX87" fmla="*/ 635000 w 1427668"/>
              <a:gd name="connsiteY87" fmla="*/ 2224853 h 2567753"/>
              <a:gd name="connsiteX88" fmla="*/ 673100 w 1427668"/>
              <a:gd name="connsiteY88" fmla="*/ 2316928 h 2567753"/>
              <a:gd name="connsiteX89" fmla="*/ 679450 w 1427668"/>
              <a:gd name="connsiteY89" fmla="*/ 2374078 h 2567753"/>
              <a:gd name="connsiteX90" fmla="*/ 641350 w 1427668"/>
              <a:gd name="connsiteY90" fmla="*/ 2482028 h 2567753"/>
              <a:gd name="connsiteX91" fmla="*/ 644525 w 1427668"/>
              <a:gd name="connsiteY91" fmla="*/ 2548703 h 2567753"/>
              <a:gd name="connsiteX92" fmla="*/ 682625 w 1427668"/>
              <a:gd name="connsiteY92" fmla="*/ 2567753 h 2567753"/>
              <a:gd name="connsiteX93" fmla="*/ 742950 w 1427668"/>
              <a:gd name="connsiteY93" fmla="*/ 2510603 h 2567753"/>
              <a:gd name="connsiteX94" fmla="*/ 793750 w 1427668"/>
              <a:gd name="connsiteY94" fmla="*/ 2488378 h 2567753"/>
              <a:gd name="connsiteX95" fmla="*/ 847725 w 1427668"/>
              <a:gd name="connsiteY95" fmla="*/ 2469328 h 2567753"/>
              <a:gd name="connsiteX96" fmla="*/ 895350 w 1427668"/>
              <a:gd name="connsiteY96" fmla="*/ 2377253 h 2567753"/>
              <a:gd name="connsiteX97" fmla="*/ 914400 w 1427668"/>
              <a:gd name="connsiteY97" fmla="*/ 2310578 h 2567753"/>
              <a:gd name="connsiteX98" fmla="*/ 930275 w 1427668"/>
              <a:gd name="connsiteY98" fmla="*/ 2301053 h 2567753"/>
              <a:gd name="connsiteX99" fmla="*/ 1035050 w 1427668"/>
              <a:gd name="connsiteY99" fmla="*/ 2370903 h 2567753"/>
              <a:gd name="connsiteX100" fmla="*/ 1069975 w 1427668"/>
              <a:gd name="connsiteY100" fmla="*/ 2412178 h 2567753"/>
              <a:gd name="connsiteX101" fmla="*/ 1085850 w 1427668"/>
              <a:gd name="connsiteY101" fmla="*/ 2409003 h 2567753"/>
              <a:gd name="connsiteX102" fmla="*/ 1120775 w 1427668"/>
              <a:gd name="connsiteY102" fmla="*/ 2396303 h 2567753"/>
              <a:gd name="connsiteX103" fmla="*/ 1231900 w 1427668"/>
              <a:gd name="connsiteY103" fmla="*/ 2396303 h 2567753"/>
              <a:gd name="connsiteX104" fmla="*/ 1244600 w 1427668"/>
              <a:gd name="connsiteY104" fmla="*/ 2377253 h 2567753"/>
              <a:gd name="connsiteX105" fmla="*/ 1162050 w 1427668"/>
              <a:gd name="connsiteY105" fmla="*/ 2307403 h 2567753"/>
              <a:gd name="connsiteX106" fmla="*/ 1076325 w 1427668"/>
              <a:gd name="connsiteY106" fmla="*/ 2250253 h 2567753"/>
              <a:gd name="connsiteX107" fmla="*/ 1012825 w 1427668"/>
              <a:gd name="connsiteY107" fmla="*/ 2202628 h 2567753"/>
              <a:gd name="connsiteX108" fmla="*/ 939800 w 1427668"/>
              <a:gd name="connsiteY108" fmla="*/ 2145478 h 2567753"/>
              <a:gd name="connsiteX109" fmla="*/ 901700 w 1427668"/>
              <a:gd name="connsiteY109" fmla="*/ 2110553 h 2567753"/>
              <a:gd name="connsiteX110" fmla="*/ 889000 w 1427668"/>
              <a:gd name="connsiteY110" fmla="*/ 2059753 h 2567753"/>
              <a:gd name="connsiteX111" fmla="*/ 889000 w 1427668"/>
              <a:gd name="connsiteY111" fmla="*/ 2050228 h 2567753"/>
              <a:gd name="connsiteX112" fmla="*/ 971550 w 1427668"/>
              <a:gd name="connsiteY112" fmla="*/ 2043878 h 2567753"/>
              <a:gd name="connsiteX113" fmla="*/ 1114425 w 1427668"/>
              <a:gd name="connsiteY113" fmla="*/ 2050228 h 2567753"/>
              <a:gd name="connsiteX114" fmla="*/ 1171575 w 1427668"/>
              <a:gd name="connsiteY114" fmla="*/ 2078803 h 2567753"/>
              <a:gd name="connsiteX115" fmla="*/ 1216025 w 1427668"/>
              <a:gd name="connsiteY115" fmla="*/ 2110553 h 2567753"/>
              <a:gd name="connsiteX116" fmla="*/ 1317625 w 1427668"/>
              <a:gd name="connsiteY116" fmla="*/ 2142303 h 2567753"/>
              <a:gd name="connsiteX117" fmla="*/ 1390650 w 1427668"/>
              <a:gd name="connsiteY117" fmla="*/ 2158178 h 2567753"/>
              <a:gd name="connsiteX118" fmla="*/ 1393825 w 1427668"/>
              <a:gd name="connsiteY118" fmla="*/ 2113728 h 2567753"/>
              <a:gd name="connsiteX119" fmla="*/ 1343025 w 1427668"/>
              <a:gd name="connsiteY119" fmla="*/ 2043878 h 2567753"/>
              <a:gd name="connsiteX120" fmla="*/ 1298575 w 1427668"/>
              <a:gd name="connsiteY120" fmla="*/ 1983553 h 2567753"/>
              <a:gd name="connsiteX121" fmla="*/ 1247775 w 1427668"/>
              <a:gd name="connsiteY121" fmla="*/ 1951803 h 2567753"/>
              <a:gd name="connsiteX122" fmla="*/ 1171575 w 1427668"/>
              <a:gd name="connsiteY122" fmla="*/ 1932753 h 2567753"/>
              <a:gd name="connsiteX123" fmla="*/ 1098550 w 1427668"/>
              <a:gd name="connsiteY123" fmla="*/ 1929578 h 2567753"/>
              <a:gd name="connsiteX124" fmla="*/ 1060450 w 1427668"/>
              <a:gd name="connsiteY124" fmla="*/ 1907353 h 2567753"/>
              <a:gd name="connsiteX125" fmla="*/ 1038225 w 1427668"/>
              <a:gd name="connsiteY125" fmla="*/ 1866078 h 2567753"/>
              <a:gd name="connsiteX126" fmla="*/ 1047750 w 1427668"/>
              <a:gd name="connsiteY126" fmla="*/ 1767653 h 2567753"/>
              <a:gd name="connsiteX127" fmla="*/ 1038225 w 1427668"/>
              <a:gd name="connsiteY127" fmla="*/ 1742253 h 2567753"/>
              <a:gd name="connsiteX128" fmla="*/ 1028700 w 1427668"/>
              <a:gd name="connsiteY128" fmla="*/ 1707328 h 2567753"/>
              <a:gd name="connsiteX129" fmla="*/ 1012825 w 1427668"/>
              <a:gd name="connsiteY129" fmla="*/ 1631128 h 2567753"/>
              <a:gd name="connsiteX130" fmla="*/ 987425 w 1427668"/>
              <a:gd name="connsiteY130" fmla="*/ 1542228 h 2567753"/>
              <a:gd name="connsiteX131" fmla="*/ 977900 w 1427668"/>
              <a:gd name="connsiteY131" fmla="*/ 1485078 h 2567753"/>
              <a:gd name="connsiteX132" fmla="*/ 1408906 w 1427668"/>
              <a:gd name="connsiteY132" fmla="*/ 1169960 h 2567753"/>
              <a:gd name="connsiteX133" fmla="*/ 1363663 w 1427668"/>
              <a:gd name="connsiteY133" fmla="*/ 1098523 h 2567753"/>
              <a:gd name="connsiteX134" fmla="*/ 1356519 w 1427668"/>
              <a:gd name="connsiteY134" fmla="*/ 1038992 h 2567753"/>
              <a:gd name="connsiteX135" fmla="*/ 1356519 w 1427668"/>
              <a:gd name="connsiteY135" fmla="*/ 962792 h 2567753"/>
              <a:gd name="connsiteX136" fmla="*/ 1344613 w 1427668"/>
              <a:gd name="connsiteY136" fmla="*/ 900879 h 2567753"/>
              <a:gd name="connsiteX137" fmla="*/ 1296988 w 1427668"/>
              <a:gd name="connsiteY137" fmla="*/ 865160 h 2567753"/>
              <a:gd name="connsiteX138" fmla="*/ 1218406 w 1427668"/>
              <a:gd name="connsiteY138" fmla="*/ 824679 h 2567753"/>
              <a:gd name="connsiteX139" fmla="*/ 1173163 w 1427668"/>
              <a:gd name="connsiteY139" fmla="*/ 746098 h 2567753"/>
              <a:gd name="connsiteX140" fmla="*/ 1120775 w 1427668"/>
              <a:gd name="connsiteY140" fmla="*/ 700854 h 2567753"/>
              <a:gd name="connsiteX141" fmla="*/ 1001713 w 1427668"/>
              <a:gd name="connsiteY141" fmla="*/ 669898 h 2567753"/>
              <a:gd name="connsiteX142" fmla="*/ 985044 w 1427668"/>
              <a:gd name="connsiteY142" fmla="*/ 584173 h 2567753"/>
              <a:gd name="connsiteX143" fmla="*/ 906464 w 1427668"/>
              <a:gd name="connsiteY143" fmla="*/ 481778 h 2567753"/>
              <a:gd name="connsiteX0" fmla="*/ 906464 w 1408906"/>
              <a:gd name="connsiteY0" fmla="*/ 481778 h 2567753"/>
              <a:gd name="connsiteX1" fmla="*/ 930275 w 1408906"/>
              <a:gd name="connsiteY1" fmla="*/ 581792 h 2567753"/>
              <a:gd name="connsiteX2" fmla="*/ 923131 w 1408906"/>
              <a:gd name="connsiteY2" fmla="*/ 672279 h 2567753"/>
              <a:gd name="connsiteX3" fmla="*/ 935038 w 1408906"/>
              <a:gd name="connsiteY3" fmla="*/ 784198 h 2567753"/>
              <a:gd name="connsiteX4" fmla="*/ 892175 w 1408906"/>
              <a:gd name="connsiteY4" fmla="*/ 1459678 h 2567753"/>
              <a:gd name="connsiteX5" fmla="*/ 854075 w 1408906"/>
              <a:gd name="connsiteY5" fmla="*/ 1545403 h 2567753"/>
              <a:gd name="connsiteX6" fmla="*/ 857250 w 1408906"/>
              <a:gd name="connsiteY6" fmla="*/ 1650178 h 2567753"/>
              <a:gd name="connsiteX7" fmla="*/ 892175 w 1408906"/>
              <a:gd name="connsiteY7" fmla="*/ 1777178 h 2567753"/>
              <a:gd name="connsiteX8" fmla="*/ 974725 w 1408906"/>
              <a:gd name="connsiteY8" fmla="*/ 1866078 h 2567753"/>
              <a:gd name="connsiteX9" fmla="*/ 996950 w 1408906"/>
              <a:gd name="connsiteY9" fmla="*/ 1926403 h 2567753"/>
              <a:gd name="connsiteX10" fmla="*/ 923925 w 1408906"/>
              <a:gd name="connsiteY10" fmla="*/ 1942278 h 2567753"/>
              <a:gd name="connsiteX11" fmla="*/ 879475 w 1408906"/>
              <a:gd name="connsiteY11" fmla="*/ 1913703 h 2567753"/>
              <a:gd name="connsiteX12" fmla="*/ 838200 w 1408906"/>
              <a:gd name="connsiteY12" fmla="*/ 1907353 h 2567753"/>
              <a:gd name="connsiteX13" fmla="*/ 774700 w 1408906"/>
              <a:gd name="connsiteY13" fmla="*/ 1920053 h 2567753"/>
              <a:gd name="connsiteX14" fmla="*/ 749300 w 1408906"/>
              <a:gd name="connsiteY14" fmla="*/ 1974028 h 2567753"/>
              <a:gd name="connsiteX15" fmla="*/ 727075 w 1408906"/>
              <a:gd name="connsiteY15" fmla="*/ 2043878 h 2567753"/>
              <a:gd name="connsiteX16" fmla="*/ 695325 w 1408906"/>
              <a:gd name="connsiteY16" fmla="*/ 2126428 h 2567753"/>
              <a:gd name="connsiteX17" fmla="*/ 695325 w 1408906"/>
              <a:gd name="connsiteY17" fmla="*/ 2183578 h 2567753"/>
              <a:gd name="connsiteX18" fmla="*/ 679450 w 1408906"/>
              <a:gd name="connsiteY18" fmla="*/ 2237553 h 2567753"/>
              <a:gd name="connsiteX19" fmla="*/ 644525 w 1408906"/>
              <a:gd name="connsiteY19" fmla="*/ 2202628 h 2567753"/>
              <a:gd name="connsiteX20" fmla="*/ 635000 w 1408906"/>
              <a:gd name="connsiteY20" fmla="*/ 2113728 h 2567753"/>
              <a:gd name="connsiteX21" fmla="*/ 622300 w 1408906"/>
              <a:gd name="connsiteY21" fmla="*/ 2005778 h 2567753"/>
              <a:gd name="connsiteX22" fmla="*/ 619125 w 1408906"/>
              <a:gd name="connsiteY22" fmla="*/ 1964503 h 2567753"/>
              <a:gd name="connsiteX23" fmla="*/ 574675 w 1408906"/>
              <a:gd name="connsiteY23" fmla="*/ 1958153 h 2567753"/>
              <a:gd name="connsiteX24" fmla="*/ 514350 w 1408906"/>
              <a:gd name="connsiteY24" fmla="*/ 1974028 h 2567753"/>
              <a:gd name="connsiteX25" fmla="*/ 441325 w 1408906"/>
              <a:gd name="connsiteY25" fmla="*/ 1964503 h 2567753"/>
              <a:gd name="connsiteX26" fmla="*/ 374650 w 1408906"/>
              <a:gd name="connsiteY26" fmla="*/ 1939103 h 2567753"/>
              <a:gd name="connsiteX27" fmla="*/ 381000 w 1408906"/>
              <a:gd name="connsiteY27" fmla="*/ 1910528 h 2567753"/>
              <a:gd name="connsiteX28" fmla="*/ 473075 w 1408906"/>
              <a:gd name="connsiteY28" fmla="*/ 1853378 h 2567753"/>
              <a:gd name="connsiteX29" fmla="*/ 581025 w 1408906"/>
              <a:gd name="connsiteY29" fmla="*/ 1770828 h 2567753"/>
              <a:gd name="connsiteX30" fmla="*/ 622300 w 1408906"/>
              <a:gd name="connsiteY30" fmla="*/ 1627953 h 2567753"/>
              <a:gd name="connsiteX31" fmla="*/ 631825 w 1408906"/>
              <a:gd name="connsiteY31" fmla="*/ 1545403 h 2567753"/>
              <a:gd name="connsiteX32" fmla="*/ 615950 w 1408906"/>
              <a:gd name="connsiteY32" fmla="*/ 1494603 h 2567753"/>
              <a:gd name="connsiteX33" fmla="*/ 628650 w 1408906"/>
              <a:gd name="connsiteY33" fmla="*/ 1319978 h 2567753"/>
              <a:gd name="connsiteX34" fmla="*/ 615950 w 1408906"/>
              <a:gd name="connsiteY34" fmla="*/ 1183453 h 2567753"/>
              <a:gd name="connsiteX35" fmla="*/ 590550 w 1408906"/>
              <a:gd name="connsiteY35" fmla="*/ 1104078 h 2567753"/>
              <a:gd name="connsiteX36" fmla="*/ 603250 w 1408906"/>
              <a:gd name="connsiteY36" fmla="*/ 1002478 h 2567753"/>
              <a:gd name="connsiteX37" fmla="*/ 612775 w 1408906"/>
              <a:gd name="connsiteY37" fmla="*/ 878653 h 2567753"/>
              <a:gd name="connsiteX38" fmla="*/ 612775 w 1408906"/>
              <a:gd name="connsiteY38" fmla="*/ 783403 h 2567753"/>
              <a:gd name="connsiteX39" fmla="*/ 612775 w 1408906"/>
              <a:gd name="connsiteY39" fmla="*/ 634178 h 2567753"/>
              <a:gd name="connsiteX40" fmla="*/ 552450 w 1408906"/>
              <a:gd name="connsiteY40" fmla="*/ 535753 h 2567753"/>
              <a:gd name="connsiteX41" fmla="*/ 508000 w 1408906"/>
              <a:gd name="connsiteY41" fmla="*/ 450028 h 2567753"/>
              <a:gd name="connsiteX42" fmla="*/ 419100 w 1408906"/>
              <a:gd name="connsiteY42" fmla="*/ 326203 h 2567753"/>
              <a:gd name="connsiteX43" fmla="*/ 339725 w 1408906"/>
              <a:gd name="connsiteY43" fmla="*/ 224603 h 2567753"/>
              <a:gd name="connsiteX44" fmla="*/ 247650 w 1408906"/>
              <a:gd name="connsiteY44" fmla="*/ 138878 h 2567753"/>
              <a:gd name="connsiteX45" fmla="*/ 161925 w 1408906"/>
              <a:gd name="connsiteY45" fmla="*/ 56328 h 2567753"/>
              <a:gd name="connsiteX46" fmla="*/ 120650 w 1408906"/>
              <a:gd name="connsiteY46" fmla="*/ 5529 h 2567753"/>
              <a:gd name="connsiteX47" fmla="*/ 79375 w 1408906"/>
              <a:gd name="connsiteY47" fmla="*/ 7909 h 2567753"/>
              <a:gd name="connsiteX48" fmla="*/ 47625 w 1408906"/>
              <a:gd name="connsiteY48" fmla="*/ 59503 h 2567753"/>
              <a:gd name="connsiteX49" fmla="*/ 0 w 1408906"/>
              <a:gd name="connsiteY49" fmla="*/ 59503 h 2567753"/>
              <a:gd name="connsiteX50" fmla="*/ 19050 w 1408906"/>
              <a:gd name="connsiteY50" fmla="*/ 164278 h 2567753"/>
              <a:gd name="connsiteX51" fmla="*/ 73025 w 1408906"/>
              <a:gd name="connsiteY51" fmla="*/ 265878 h 2567753"/>
              <a:gd name="connsiteX52" fmla="*/ 152400 w 1408906"/>
              <a:gd name="connsiteY52" fmla="*/ 313503 h 2567753"/>
              <a:gd name="connsiteX53" fmla="*/ 200025 w 1408906"/>
              <a:gd name="connsiteY53" fmla="*/ 332553 h 2567753"/>
              <a:gd name="connsiteX54" fmla="*/ 333375 w 1408906"/>
              <a:gd name="connsiteY54" fmla="*/ 478603 h 2567753"/>
              <a:gd name="connsiteX55" fmla="*/ 457200 w 1408906"/>
              <a:gd name="connsiteY55" fmla="*/ 586553 h 2567753"/>
              <a:gd name="connsiteX56" fmla="*/ 508000 w 1408906"/>
              <a:gd name="connsiteY56" fmla="*/ 684978 h 2567753"/>
              <a:gd name="connsiteX57" fmla="*/ 533400 w 1408906"/>
              <a:gd name="connsiteY57" fmla="*/ 808803 h 2567753"/>
              <a:gd name="connsiteX58" fmla="*/ 561975 w 1408906"/>
              <a:gd name="connsiteY58" fmla="*/ 929453 h 2567753"/>
              <a:gd name="connsiteX59" fmla="*/ 549275 w 1408906"/>
              <a:gd name="connsiteY59" fmla="*/ 1110428 h 2567753"/>
              <a:gd name="connsiteX60" fmla="*/ 552450 w 1408906"/>
              <a:gd name="connsiteY60" fmla="*/ 1364428 h 2567753"/>
              <a:gd name="connsiteX61" fmla="*/ 539750 w 1408906"/>
              <a:gd name="connsiteY61" fmla="*/ 1551753 h 2567753"/>
              <a:gd name="connsiteX62" fmla="*/ 527050 w 1408906"/>
              <a:gd name="connsiteY62" fmla="*/ 1662878 h 2567753"/>
              <a:gd name="connsiteX63" fmla="*/ 476250 w 1408906"/>
              <a:gd name="connsiteY63" fmla="*/ 1770828 h 2567753"/>
              <a:gd name="connsiteX64" fmla="*/ 393700 w 1408906"/>
              <a:gd name="connsiteY64" fmla="*/ 1853378 h 2567753"/>
              <a:gd name="connsiteX65" fmla="*/ 266700 w 1408906"/>
              <a:gd name="connsiteY65" fmla="*/ 1929578 h 2567753"/>
              <a:gd name="connsiteX66" fmla="*/ 168275 w 1408906"/>
              <a:gd name="connsiteY66" fmla="*/ 2040703 h 2567753"/>
              <a:gd name="connsiteX67" fmla="*/ 133350 w 1408906"/>
              <a:gd name="connsiteY67" fmla="*/ 2126428 h 2567753"/>
              <a:gd name="connsiteX68" fmla="*/ 133350 w 1408906"/>
              <a:gd name="connsiteY68" fmla="*/ 2174053 h 2567753"/>
              <a:gd name="connsiteX69" fmla="*/ 254000 w 1408906"/>
              <a:gd name="connsiteY69" fmla="*/ 2151828 h 2567753"/>
              <a:gd name="connsiteX70" fmla="*/ 355600 w 1408906"/>
              <a:gd name="connsiteY70" fmla="*/ 2132778 h 2567753"/>
              <a:gd name="connsiteX71" fmla="*/ 377825 w 1408906"/>
              <a:gd name="connsiteY71" fmla="*/ 2199453 h 2567753"/>
              <a:gd name="connsiteX72" fmla="*/ 393700 w 1408906"/>
              <a:gd name="connsiteY72" fmla="*/ 2272478 h 2567753"/>
              <a:gd name="connsiteX73" fmla="*/ 384175 w 1408906"/>
              <a:gd name="connsiteY73" fmla="*/ 2342328 h 2567753"/>
              <a:gd name="connsiteX74" fmla="*/ 327025 w 1408906"/>
              <a:gd name="connsiteY74" fmla="*/ 2364553 h 2567753"/>
              <a:gd name="connsiteX75" fmla="*/ 260350 w 1408906"/>
              <a:gd name="connsiteY75" fmla="*/ 2364553 h 2567753"/>
              <a:gd name="connsiteX76" fmla="*/ 193675 w 1408906"/>
              <a:gd name="connsiteY76" fmla="*/ 2380428 h 2567753"/>
              <a:gd name="connsiteX77" fmla="*/ 231775 w 1408906"/>
              <a:gd name="connsiteY77" fmla="*/ 2415353 h 2567753"/>
              <a:gd name="connsiteX78" fmla="*/ 355600 w 1408906"/>
              <a:gd name="connsiteY78" fmla="*/ 2459803 h 2567753"/>
              <a:gd name="connsiteX79" fmla="*/ 384175 w 1408906"/>
              <a:gd name="connsiteY79" fmla="*/ 2478853 h 2567753"/>
              <a:gd name="connsiteX80" fmla="*/ 444500 w 1408906"/>
              <a:gd name="connsiteY80" fmla="*/ 2415353 h 2567753"/>
              <a:gd name="connsiteX81" fmla="*/ 482600 w 1408906"/>
              <a:gd name="connsiteY81" fmla="*/ 2367728 h 2567753"/>
              <a:gd name="connsiteX82" fmla="*/ 527050 w 1408906"/>
              <a:gd name="connsiteY82" fmla="*/ 2355028 h 2567753"/>
              <a:gd name="connsiteX83" fmla="*/ 542925 w 1408906"/>
              <a:gd name="connsiteY83" fmla="*/ 2282003 h 2567753"/>
              <a:gd name="connsiteX84" fmla="*/ 561975 w 1408906"/>
              <a:gd name="connsiteY84" fmla="*/ 2250253 h 2567753"/>
              <a:gd name="connsiteX85" fmla="*/ 577850 w 1408906"/>
              <a:gd name="connsiteY85" fmla="*/ 2221678 h 2567753"/>
              <a:gd name="connsiteX86" fmla="*/ 577850 w 1408906"/>
              <a:gd name="connsiteY86" fmla="*/ 2170878 h 2567753"/>
              <a:gd name="connsiteX87" fmla="*/ 635000 w 1408906"/>
              <a:gd name="connsiteY87" fmla="*/ 2224853 h 2567753"/>
              <a:gd name="connsiteX88" fmla="*/ 673100 w 1408906"/>
              <a:gd name="connsiteY88" fmla="*/ 2316928 h 2567753"/>
              <a:gd name="connsiteX89" fmla="*/ 679450 w 1408906"/>
              <a:gd name="connsiteY89" fmla="*/ 2374078 h 2567753"/>
              <a:gd name="connsiteX90" fmla="*/ 641350 w 1408906"/>
              <a:gd name="connsiteY90" fmla="*/ 2482028 h 2567753"/>
              <a:gd name="connsiteX91" fmla="*/ 644525 w 1408906"/>
              <a:gd name="connsiteY91" fmla="*/ 2548703 h 2567753"/>
              <a:gd name="connsiteX92" fmla="*/ 682625 w 1408906"/>
              <a:gd name="connsiteY92" fmla="*/ 2567753 h 2567753"/>
              <a:gd name="connsiteX93" fmla="*/ 742950 w 1408906"/>
              <a:gd name="connsiteY93" fmla="*/ 2510603 h 2567753"/>
              <a:gd name="connsiteX94" fmla="*/ 793750 w 1408906"/>
              <a:gd name="connsiteY94" fmla="*/ 2488378 h 2567753"/>
              <a:gd name="connsiteX95" fmla="*/ 847725 w 1408906"/>
              <a:gd name="connsiteY95" fmla="*/ 2469328 h 2567753"/>
              <a:gd name="connsiteX96" fmla="*/ 895350 w 1408906"/>
              <a:gd name="connsiteY96" fmla="*/ 2377253 h 2567753"/>
              <a:gd name="connsiteX97" fmla="*/ 914400 w 1408906"/>
              <a:gd name="connsiteY97" fmla="*/ 2310578 h 2567753"/>
              <a:gd name="connsiteX98" fmla="*/ 930275 w 1408906"/>
              <a:gd name="connsiteY98" fmla="*/ 2301053 h 2567753"/>
              <a:gd name="connsiteX99" fmla="*/ 1035050 w 1408906"/>
              <a:gd name="connsiteY99" fmla="*/ 2370903 h 2567753"/>
              <a:gd name="connsiteX100" fmla="*/ 1069975 w 1408906"/>
              <a:gd name="connsiteY100" fmla="*/ 2412178 h 2567753"/>
              <a:gd name="connsiteX101" fmla="*/ 1085850 w 1408906"/>
              <a:gd name="connsiteY101" fmla="*/ 2409003 h 2567753"/>
              <a:gd name="connsiteX102" fmla="*/ 1120775 w 1408906"/>
              <a:gd name="connsiteY102" fmla="*/ 2396303 h 2567753"/>
              <a:gd name="connsiteX103" fmla="*/ 1231900 w 1408906"/>
              <a:gd name="connsiteY103" fmla="*/ 2396303 h 2567753"/>
              <a:gd name="connsiteX104" fmla="*/ 1244600 w 1408906"/>
              <a:gd name="connsiteY104" fmla="*/ 2377253 h 2567753"/>
              <a:gd name="connsiteX105" fmla="*/ 1162050 w 1408906"/>
              <a:gd name="connsiteY105" fmla="*/ 2307403 h 2567753"/>
              <a:gd name="connsiteX106" fmla="*/ 1076325 w 1408906"/>
              <a:gd name="connsiteY106" fmla="*/ 2250253 h 2567753"/>
              <a:gd name="connsiteX107" fmla="*/ 1012825 w 1408906"/>
              <a:gd name="connsiteY107" fmla="*/ 2202628 h 2567753"/>
              <a:gd name="connsiteX108" fmla="*/ 939800 w 1408906"/>
              <a:gd name="connsiteY108" fmla="*/ 2145478 h 2567753"/>
              <a:gd name="connsiteX109" fmla="*/ 901700 w 1408906"/>
              <a:gd name="connsiteY109" fmla="*/ 2110553 h 2567753"/>
              <a:gd name="connsiteX110" fmla="*/ 889000 w 1408906"/>
              <a:gd name="connsiteY110" fmla="*/ 2059753 h 2567753"/>
              <a:gd name="connsiteX111" fmla="*/ 889000 w 1408906"/>
              <a:gd name="connsiteY111" fmla="*/ 2050228 h 2567753"/>
              <a:gd name="connsiteX112" fmla="*/ 971550 w 1408906"/>
              <a:gd name="connsiteY112" fmla="*/ 2043878 h 2567753"/>
              <a:gd name="connsiteX113" fmla="*/ 1114425 w 1408906"/>
              <a:gd name="connsiteY113" fmla="*/ 2050228 h 2567753"/>
              <a:gd name="connsiteX114" fmla="*/ 1171575 w 1408906"/>
              <a:gd name="connsiteY114" fmla="*/ 2078803 h 2567753"/>
              <a:gd name="connsiteX115" fmla="*/ 1216025 w 1408906"/>
              <a:gd name="connsiteY115" fmla="*/ 2110553 h 2567753"/>
              <a:gd name="connsiteX116" fmla="*/ 1317625 w 1408906"/>
              <a:gd name="connsiteY116" fmla="*/ 2142303 h 2567753"/>
              <a:gd name="connsiteX117" fmla="*/ 1390650 w 1408906"/>
              <a:gd name="connsiteY117" fmla="*/ 2158178 h 2567753"/>
              <a:gd name="connsiteX118" fmla="*/ 1393825 w 1408906"/>
              <a:gd name="connsiteY118" fmla="*/ 2113728 h 2567753"/>
              <a:gd name="connsiteX119" fmla="*/ 1343025 w 1408906"/>
              <a:gd name="connsiteY119" fmla="*/ 2043878 h 2567753"/>
              <a:gd name="connsiteX120" fmla="*/ 1298575 w 1408906"/>
              <a:gd name="connsiteY120" fmla="*/ 1983553 h 2567753"/>
              <a:gd name="connsiteX121" fmla="*/ 1247775 w 1408906"/>
              <a:gd name="connsiteY121" fmla="*/ 1951803 h 2567753"/>
              <a:gd name="connsiteX122" fmla="*/ 1171575 w 1408906"/>
              <a:gd name="connsiteY122" fmla="*/ 1932753 h 2567753"/>
              <a:gd name="connsiteX123" fmla="*/ 1098550 w 1408906"/>
              <a:gd name="connsiteY123" fmla="*/ 1929578 h 2567753"/>
              <a:gd name="connsiteX124" fmla="*/ 1060450 w 1408906"/>
              <a:gd name="connsiteY124" fmla="*/ 1907353 h 2567753"/>
              <a:gd name="connsiteX125" fmla="*/ 1038225 w 1408906"/>
              <a:gd name="connsiteY125" fmla="*/ 1866078 h 2567753"/>
              <a:gd name="connsiteX126" fmla="*/ 1047750 w 1408906"/>
              <a:gd name="connsiteY126" fmla="*/ 1767653 h 2567753"/>
              <a:gd name="connsiteX127" fmla="*/ 1038225 w 1408906"/>
              <a:gd name="connsiteY127" fmla="*/ 1742253 h 2567753"/>
              <a:gd name="connsiteX128" fmla="*/ 1028700 w 1408906"/>
              <a:gd name="connsiteY128" fmla="*/ 1707328 h 2567753"/>
              <a:gd name="connsiteX129" fmla="*/ 1012825 w 1408906"/>
              <a:gd name="connsiteY129" fmla="*/ 1631128 h 2567753"/>
              <a:gd name="connsiteX130" fmla="*/ 987425 w 1408906"/>
              <a:gd name="connsiteY130" fmla="*/ 1542228 h 2567753"/>
              <a:gd name="connsiteX131" fmla="*/ 977900 w 1408906"/>
              <a:gd name="connsiteY131" fmla="*/ 1485078 h 2567753"/>
              <a:gd name="connsiteX132" fmla="*/ 1408906 w 1408906"/>
              <a:gd name="connsiteY132" fmla="*/ 1169960 h 2567753"/>
              <a:gd name="connsiteX133" fmla="*/ 1363663 w 1408906"/>
              <a:gd name="connsiteY133" fmla="*/ 1098523 h 2567753"/>
              <a:gd name="connsiteX134" fmla="*/ 1356519 w 1408906"/>
              <a:gd name="connsiteY134" fmla="*/ 1038992 h 2567753"/>
              <a:gd name="connsiteX135" fmla="*/ 1356519 w 1408906"/>
              <a:gd name="connsiteY135" fmla="*/ 962792 h 2567753"/>
              <a:gd name="connsiteX136" fmla="*/ 1344613 w 1408906"/>
              <a:gd name="connsiteY136" fmla="*/ 900879 h 2567753"/>
              <a:gd name="connsiteX137" fmla="*/ 1296988 w 1408906"/>
              <a:gd name="connsiteY137" fmla="*/ 865160 h 2567753"/>
              <a:gd name="connsiteX138" fmla="*/ 1218406 w 1408906"/>
              <a:gd name="connsiteY138" fmla="*/ 824679 h 2567753"/>
              <a:gd name="connsiteX139" fmla="*/ 1173163 w 1408906"/>
              <a:gd name="connsiteY139" fmla="*/ 746098 h 2567753"/>
              <a:gd name="connsiteX140" fmla="*/ 1120775 w 1408906"/>
              <a:gd name="connsiteY140" fmla="*/ 700854 h 2567753"/>
              <a:gd name="connsiteX141" fmla="*/ 1001713 w 1408906"/>
              <a:gd name="connsiteY141" fmla="*/ 669898 h 2567753"/>
              <a:gd name="connsiteX142" fmla="*/ 985044 w 1408906"/>
              <a:gd name="connsiteY142" fmla="*/ 584173 h 2567753"/>
              <a:gd name="connsiteX143" fmla="*/ 906464 w 1408906"/>
              <a:gd name="connsiteY143" fmla="*/ 481778 h 2567753"/>
              <a:gd name="connsiteX0" fmla="*/ 906464 w 1484774"/>
              <a:gd name="connsiteY0" fmla="*/ 481778 h 2567753"/>
              <a:gd name="connsiteX1" fmla="*/ 930275 w 1484774"/>
              <a:gd name="connsiteY1" fmla="*/ 581792 h 2567753"/>
              <a:gd name="connsiteX2" fmla="*/ 923131 w 1484774"/>
              <a:gd name="connsiteY2" fmla="*/ 672279 h 2567753"/>
              <a:gd name="connsiteX3" fmla="*/ 935038 w 1484774"/>
              <a:gd name="connsiteY3" fmla="*/ 784198 h 2567753"/>
              <a:gd name="connsiteX4" fmla="*/ 892175 w 1484774"/>
              <a:gd name="connsiteY4" fmla="*/ 1459678 h 2567753"/>
              <a:gd name="connsiteX5" fmla="*/ 854075 w 1484774"/>
              <a:gd name="connsiteY5" fmla="*/ 1545403 h 2567753"/>
              <a:gd name="connsiteX6" fmla="*/ 857250 w 1484774"/>
              <a:gd name="connsiteY6" fmla="*/ 1650178 h 2567753"/>
              <a:gd name="connsiteX7" fmla="*/ 892175 w 1484774"/>
              <a:gd name="connsiteY7" fmla="*/ 1777178 h 2567753"/>
              <a:gd name="connsiteX8" fmla="*/ 974725 w 1484774"/>
              <a:gd name="connsiteY8" fmla="*/ 1866078 h 2567753"/>
              <a:gd name="connsiteX9" fmla="*/ 996950 w 1484774"/>
              <a:gd name="connsiteY9" fmla="*/ 1926403 h 2567753"/>
              <a:gd name="connsiteX10" fmla="*/ 923925 w 1484774"/>
              <a:gd name="connsiteY10" fmla="*/ 1942278 h 2567753"/>
              <a:gd name="connsiteX11" fmla="*/ 879475 w 1484774"/>
              <a:gd name="connsiteY11" fmla="*/ 1913703 h 2567753"/>
              <a:gd name="connsiteX12" fmla="*/ 838200 w 1484774"/>
              <a:gd name="connsiteY12" fmla="*/ 1907353 h 2567753"/>
              <a:gd name="connsiteX13" fmla="*/ 774700 w 1484774"/>
              <a:gd name="connsiteY13" fmla="*/ 1920053 h 2567753"/>
              <a:gd name="connsiteX14" fmla="*/ 749300 w 1484774"/>
              <a:gd name="connsiteY14" fmla="*/ 1974028 h 2567753"/>
              <a:gd name="connsiteX15" fmla="*/ 727075 w 1484774"/>
              <a:gd name="connsiteY15" fmla="*/ 2043878 h 2567753"/>
              <a:gd name="connsiteX16" fmla="*/ 695325 w 1484774"/>
              <a:gd name="connsiteY16" fmla="*/ 2126428 h 2567753"/>
              <a:gd name="connsiteX17" fmla="*/ 695325 w 1484774"/>
              <a:gd name="connsiteY17" fmla="*/ 2183578 h 2567753"/>
              <a:gd name="connsiteX18" fmla="*/ 679450 w 1484774"/>
              <a:gd name="connsiteY18" fmla="*/ 2237553 h 2567753"/>
              <a:gd name="connsiteX19" fmla="*/ 644525 w 1484774"/>
              <a:gd name="connsiteY19" fmla="*/ 2202628 h 2567753"/>
              <a:gd name="connsiteX20" fmla="*/ 635000 w 1484774"/>
              <a:gd name="connsiteY20" fmla="*/ 2113728 h 2567753"/>
              <a:gd name="connsiteX21" fmla="*/ 622300 w 1484774"/>
              <a:gd name="connsiteY21" fmla="*/ 2005778 h 2567753"/>
              <a:gd name="connsiteX22" fmla="*/ 619125 w 1484774"/>
              <a:gd name="connsiteY22" fmla="*/ 1964503 h 2567753"/>
              <a:gd name="connsiteX23" fmla="*/ 574675 w 1484774"/>
              <a:gd name="connsiteY23" fmla="*/ 1958153 h 2567753"/>
              <a:gd name="connsiteX24" fmla="*/ 514350 w 1484774"/>
              <a:gd name="connsiteY24" fmla="*/ 1974028 h 2567753"/>
              <a:gd name="connsiteX25" fmla="*/ 441325 w 1484774"/>
              <a:gd name="connsiteY25" fmla="*/ 1964503 h 2567753"/>
              <a:gd name="connsiteX26" fmla="*/ 374650 w 1484774"/>
              <a:gd name="connsiteY26" fmla="*/ 1939103 h 2567753"/>
              <a:gd name="connsiteX27" fmla="*/ 381000 w 1484774"/>
              <a:gd name="connsiteY27" fmla="*/ 1910528 h 2567753"/>
              <a:gd name="connsiteX28" fmla="*/ 473075 w 1484774"/>
              <a:gd name="connsiteY28" fmla="*/ 1853378 h 2567753"/>
              <a:gd name="connsiteX29" fmla="*/ 581025 w 1484774"/>
              <a:gd name="connsiteY29" fmla="*/ 1770828 h 2567753"/>
              <a:gd name="connsiteX30" fmla="*/ 622300 w 1484774"/>
              <a:gd name="connsiteY30" fmla="*/ 1627953 h 2567753"/>
              <a:gd name="connsiteX31" fmla="*/ 631825 w 1484774"/>
              <a:gd name="connsiteY31" fmla="*/ 1545403 h 2567753"/>
              <a:gd name="connsiteX32" fmla="*/ 615950 w 1484774"/>
              <a:gd name="connsiteY32" fmla="*/ 1494603 h 2567753"/>
              <a:gd name="connsiteX33" fmla="*/ 628650 w 1484774"/>
              <a:gd name="connsiteY33" fmla="*/ 1319978 h 2567753"/>
              <a:gd name="connsiteX34" fmla="*/ 615950 w 1484774"/>
              <a:gd name="connsiteY34" fmla="*/ 1183453 h 2567753"/>
              <a:gd name="connsiteX35" fmla="*/ 590550 w 1484774"/>
              <a:gd name="connsiteY35" fmla="*/ 1104078 h 2567753"/>
              <a:gd name="connsiteX36" fmla="*/ 603250 w 1484774"/>
              <a:gd name="connsiteY36" fmla="*/ 1002478 h 2567753"/>
              <a:gd name="connsiteX37" fmla="*/ 612775 w 1484774"/>
              <a:gd name="connsiteY37" fmla="*/ 878653 h 2567753"/>
              <a:gd name="connsiteX38" fmla="*/ 612775 w 1484774"/>
              <a:gd name="connsiteY38" fmla="*/ 783403 h 2567753"/>
              <a:gd name="connsiteX39" fmla="*/ 612775 w 1484774"/>
              <a:gd name="connsiteY39" fmla="*/ 634178 h 2567753"/>
              <a:gd name="connsiteX40" fmla="*/ 552450 w 1484774"/>
              <a:gd name="connsiteY40" fmla="*/ 535753 h 2567753"/>
              <a:gd name="connsiteX41" fmla="*/ 508000 w 1484774"/>
              <a:gd name="connsiteY41" fmla="*/ 450028 h 2567753"/>
              <a:gd name="connsiteX42" fmla="*/ 419100 w 1484774"/>
              <a:gd name="connsiteY42" fmla="*/ 326203 h 2567753"/>
              <a:gd name="connsiteX43" fmla="*/ 339725 w 1484774"/>
              <a:gd name="connsiteY43" fmla="*/ 224603 h 2567753"/>
              <a:gd name="connsiteX44" fmla="*/ 247650 w 1484774"/>
              <a:gd name="connsiteY44" fmla="*/ 138878 h 2567753"/>
              <a:gd name="connsiteX45" fmla="*/ 161925 w 1484774"/>
              <a:gd name="connsiteY45" fmla="*/ 56328 h 2567753"/>
              <a:gd name="connsiteX46" fmla="*/ 120650 w 1484774"/>
              <a:gd name="connsiteY46" fmla="*/ 5529 h 2567753"/>
              <a:gd name="connsiteX47" fmla="*/ 79375 w 1484774"/>
              <a:gd name="connsiteY47" fmla="*/ 7909 h 2567753"/>
              <a:gd name="connsiteX48" fmla="*/ 47625 w 1484774"/>
              <a:gd name="connsiteY48" fmla="*/ 59503 h 2567753"/>
              <a:gd name="connsiteX49" fmla="*/ 0 w 1484774"/>
              <a:gd name="connsiteY49" fmla="*/ 59503 h 2567753"/>
              <a:gd name="connsiteX50" fmla="*/ 19050 w 1484774"/>
              <a:gd name="connsiteY50" fmla="*/ 164278 h 2567753"/>
              <a:gd name="connsiteX51" fmla="*/ 73025 w 1484774"/>
              <a:gd name="connsiteY51" fmla="*/ 265878 h 2567753"/>
              <a:gd name="connsiteX52" fmla="*/ 152400 w 1484774"/>
              <a:gd name="connsiteY52" fmla="*/ 313503 h 2567753"/>
              <a:gd name="connsiteX53" fmla="*/ 200025 w 1484774"/>
              <a:gd name="connsiteY53" fmla="*/ 332553 h 2567753"/>
              <a:gd name="connsiteX54" fmla="*/ 333375 w 1484774"/>
              <a:gd name="connsiteY54" fmla="*/ 478603 h 2567753"/>
              <a:gd name="connsiteX55" fmla="*/ 457200 w 1484774"/>
              <a:gd name="connsiteY55" fmla="*/ 586553 h 2567753"/>
              <a:gd name="connsiteX56" fmla="*/ 508000 w 1484774"/>
              <a:gd name="connsiteY56" fmla="*/ 684978 h 2567753"/>
              <a:gd name="connsiteX57" fmla="*/ 533400 w 1484774"/>
              <a:gd name="connsiteY57" fmla="*/ 808803 h 2567753"/>
              <a:gd name="connsiteX58" fmla="*/ 561975 w 1484774"/>
              <a:gd name="connsiteY58" fmla="*/ 929453 h 2567753"/>
              <a:gd name="connsiteX59" fmla="*/ 549275 w 1484774"/>
              <a:gd name="connsiteY59" fmla="*/ 1110428 h 2567753"/>
              <a:gd name="connsiteX60" fmla="*/ 552450 w 1484774"/>
              <a:gd name="connsiteY60" fmla="*/ 1364428 h 2567753"/>
              <a:gd name="connsiteX61" fmla="*/ 539750 w 1484774"/>
              <a:gd name="connsiteY61" fmla="*/ 1551753 h 2567753"/>
              <a:gd name="connsiteX62" fmla="*/ 527050 w 1484774"/>
              <a:gd name="connsiteY62" fmla="*/ 1662878 h 2567753"/>
              <a:gd name="connsiteX63" fmla="*/ 476250 w 1484774"/>
              <a:gd name="connsiteY63" fmla="*/ 1770828 h 2567753"/>
              <a:gd name="connsiteX64" fmla="*/ 393700 w 1484774"/>
              <a:gd name="connsiteY64" fmla="*/ 1853378 h 2567753"/>
              <a:gd name="connsiteX65" fmla="*/ 266700 w 1484774"/>
              <a:gd name="connsiteY65" fmla="*/ 1929578 h 2567753"/>
              <a:gd name="connsiteX66" fmla="*/ 168275 w 1484774"/>
              <a:gd name="connsiteY66" fmla="*/ 2040703 h 2567753"/>
              <a:gd name="connsiteX67" fmla="*/ 133350 w 1484774"/>
              <a:gd name="connsiteY67" fmla="*/ 2126428 h 2567753"/>
              <a:gd name="connsiteX68" fmla="*/ 133350 w 1484774"/>
              <a:gd name="connsiteY68" fmla="*/ 2174053 h 2567753"/>
              <a:gd name="connsiteX69" fmla="*/ 254000 w 1484774"/>
              <a:gd name="connsiteY69" fmla="*/ 2151828 h 2567753"/>
              <a:gd name="connsiteX70" fmla="*/ 355600 w 1484774"/>
              <a:gd name="connsiteY70" fmla="*/ 2132778 h 2567753"/>
              <a:gd name="connsiteX71" fmla="*/ 377825 w 1484774"/>
              <a:gd name="connsiteY71" fmla="*/ 2199453 h 2567753"/>
              <a:gd name="connsiteX72" fmla="*/ 393700 w 1484774"/>
              <a:gd name="connsiteY72" fmla="*/ 2272478 h 2567753"/>
              <a:gd name="connsiteX73" fmla="*/ 384175 w 1484774"/>
              <a:gd name="connsiteY73" fmla="*/ 2342328 h 2567753"/>
              <a:gd name="connsiteX74" fmla="*/ 327025 w 1484774"/>
              <a:gd name="connsiteY74" fmla="*/ 2364553 h 2567753"/>
              <a:gd name="connsiteX75" fmla="*/ 260350 w 1484774"/>
              <a:gd name="connsiteY75" fmla="*/ 2364553 h 2567753"/>
              <a:gd name="connsiteX76" fmla="*/ 193675 w 1484774"/>
              <a:gd name="connsiteY76" fmla="*/ 2380428 h 2567753"/>
              <a:gd name="connsiteX77" fmla="*/ 231775 w 1484774"/>
              <a:gd name="connsiteY77" fmla="*/ 2415353 h 2567753"/>
              <a:gd name="connsiteX78" fmla="*/ 355600 w 1484774"/>
              <a:gd name="connsiteY78" fmla="*/ 2459803 h 2567753"/>
              <a:gd name="connsiteX79" fmla="*/ 384175 w 1484774"/>
              <a:gd name="connsiteY79" fmla="*/ 2478853 h 2567753"/>
              <a:gd name="connsiteX80" fmla="*/ 444500 w 1484774"/>
              <a:gd name="connsiteY80" fmla="*/ 2415353 h 2567753"/>
              <a:gd name="connsiteX81" fmla="*/ 482600 w 1484774"/>
              <a:gd name="connsiteY81" fmla="*/ 2367728 h 2567753"/>
              <a:gd name="connsiteX82" fmla="*/ 527050 w 1484774"/>
              <a:gd name="connsiteY82" fmla="*/ 2355028 h 2567753"/>
              <a:gd name="connsiteX83" fmla="*/ 542925 w 1484774"/>
              <a:gd name="connsiteY83" fmla="*/ 2282003 h 2567753"/>
              <a:gd name="connsiteX84" fmla="*/ 561975 w 1484774"/>
              <a:gd name="connsiteY84" fmla="*/ 2250253 h 2567753"/>
              <a:gd name="connsiteX85" fmla="*/ 577850 w 1484774"/>
              <a:gd name="connsiteY85" fmla="*/ 2221678 h 2567753"/>
              <a:gd name="connsiteX86" fmla="*/ 577850 w 1484774"/>
              <a:gd name="connsiteY86" fmla="*/ 2170878 h 2567753"/>
              <a:gd name="connsiteX87" fmla="*/ 635000 w 1484774"/>
              <a:gd name="connsiteY87" fmla="*/ 2224853 h 2567753"/>
              <a:gd name="connsiteX88" fmla="*/ 673100 w 1484774"/>
              <a:gd name="connsiteY88" fmla="*/ 2316928 h 2567753"/>
              <a:gd name="connsiteX89" fmla="*/ 679450 w 1484774"/>
              <a:gd name="connsiteY89" fmla="*/ 2374078 h 2567753"/>
              <a:gd name="connsiteX90" fmla="*/ 641350 w 1484774"/>
              <a:gd name="connsiteY90" fmla="*/ 2482028 h 2567753"/>
              <a:gd name="connsiteX91" fmla="*/ 644525 w 1484774"/>
              <a:gd name="connsiteY91" fmla="*/ 2548703 h 2567753"/>
              <a:gd name="connsiteX92" fmla="*/ 682625 w 1484774"/>
              <a:gd name="connsiteY92" fmla="*/ 2567753 h 2567753"/>
              <a:gd name="connsiteX93" fmla="*/ 742950 w 1484774"/>
              <a:gd name="connsiteY93" fmla="*/ 2510603 h 2567753"/>
              <a:gd name="connsiteX94" fmla="*/ 793750 w 1484774"/>
              <a:gd name="connsiteY94" fmla="*/ 2488378 h 2567753"/>
              <a:gd name="connsiteX95" fmla="*/ 847725 w 1484774"/>
              <a:gd name="connsiteY95" fmla="*/ 2469328 h 2567753"/>
              <a:gd name="connsiteX96" fmla="*/ 895350 w 1484774"/>
              <a:gd name="connsiteY96" fmla="*/ 2377253 h 2567753"/>
              <a:gd name="connsiteX97" fmla="*/ 914400 w 1484774"/>
              <a:gd name="connsiteY97" fmla="*/ 2310578 h 2567753"/>
              <a:gd name="connsiteX98" fmla="*/ 930275 w 1484774"/>
              <a:gd name="connsiteY98" fmla="*/ 2301053 h 2567753"/>
              <a:gd name="connsiteX99" fmla="*/ 1035050 w 1484774"/>
              <a:gd name="connsiteY99" fmla="*/ 2370903 h 2567753"/>
              <a:gd name="connsiteX100" fmla="*/ 1069975 w 1484774"/>
              <a:gd name="connsiteY100" fmla="*/ 2412178 h 2567753"/>
              <a:gd name="connsiteX101" fmla="*/ 1085850 w 1484774"/>
              <a:gd name="connsiteY101" fmla="*/ 2409003 h 2567753"/>
              <a:gd name="connsiteX102" fmla="*/ 1120775 w 1484774"/>
              <a:gd name="connsiteY102" fmla="*/ 2396303 h 2567753"/>
              <a:gd name="connsiteX103" fmla="*/ 1231900 w 1484774"/>
              <a:gd name="connsiteY103" fmla="*/ 2396303 h 2567753"/>
              <a:gd name="connsiteX104" fmla="*/ 1244600 w 1484774"/>
              <a:gd name="connsiteY104" fmla="*/ 2377253 h 2567753"/>
              <a:gd name="connsiteX105" fmla="*/ 1162050 w 1484774"/>
              <a:gd name="connsiteY105" fmla="*/ 2307403 h 2567753"/>
              <a:gd name="connsiteX106" fmla="*/ 1076325 w 1484774"/>
              <a:gd name="connsiteY106" fmla="*/ 2250253 h 2567753"/>
              <a:gd name="connsiteX107" fmla="*/ 1012825 w 1484774"/>
              <a:gd name="connsiteY107" fmla="*/ 2202628 h 2567753"/>
              <a:gd name="connsiteX108" fmla="*/ 939800 w 1484774"/>
              <a:gd name="connsiteY108" fmla="*/ 2145478 h 2567753"/>
              <a:gd name="connsiteX109" fmla="*/ 901700 w 1484774"/>
              <a:gd name="connsiteY109" fmla="*/ 2110553 h 2567753"/>
              <a:gd name="connsiteX110" fmla="*/ 889000 w 1484774"/>
              <a:gd name="connsiteY110" fmla="*/ 2059753 h 2567753"/>
              <a:gd name="connsiteX111" fmla="*/ 889000 w 1484774"/>
              <a:gd name="connsiteY111" fmla="*/ 2050228 h 2567753"/>
              <a:gd name="connsiteX112" fmla="*/ 971550 w 1484774"/>
              <a:gd name="connsiteY112" fmla="*/ 2043878 h 2567753"/>
              <a:gd name="connsiteX113" fmla="*/ 1114425 w 1484774"/>
              <a:gd name="connsiteY113" fmla="*/ 2050228 h 2567753"/>
              <a:gd name="connsiteX114" fmla="*/ 1171575 w 1484774"/>
              <a:gd name="connsiteY114" fmla="*/ 2078803 h 2567753"/>
              <a:gd name="connsiteX115" fmla="*/ 1216025 w 1484774"/>
              <a:gd name="connsiteY115" fmla="*/ 2110553 h 2567753"/>
              <a:gd name="connsiteX116" fmla="*/ 1317625 w 1484774"/>
              <a:gd name="connsiteY116" fmla="*/ 2142303 h 2567753"/>
              <a:gd name="connsiteX117" fmla="*/ 1390650 w 1484774"/>
              <a:gd name="connsiteY117" fmla="*/ 2158178 h 2567753"/>
              <a:gd name="connsiteX118" fmla="*/ 1393825 w 1484774"/>
              <a:gd name="connsiteY118" fmla="*/ 2113728 h 2567753"/>
              <a:gd name="connsiteX119" fmla="*/ 1343025 w 1484774"/>
              <a:gd name="connsiteY119" fmla="*/ 2043878 h 2567753"/>
              <a:gd name="connsiteX120" fmla="*/ 1298575 w 1484774"/>
              <a:gd name="connsiteY120" fmla="*/ 1983553 h 2567753"/>
              <a:gd name="connsiteX121" fmla="*/ 1247775 w 1484774"/>
              <a:gd name="connsiteY121" fmla="*/ 1951803 h 2567753"/>
              <a:gd name="connsiteX122" fmla="*/ 1171575 w 1484774"/>
              <a:gd name="connsiteY122" fmla="*/ 1932753 h 2567753"/>
              <a:gd name="connsiteX123" fmla="*/ 1098550 w 1484774"/>
              <a:gd name="connsiteY123" fmla="*/ 1929578 h 2567753"/>
              <a:gd name="connsiteX124" fmla="*/ 1060450 w 1484774"/>
              <a:gd name="connsiteY124" fmla="*/ 1907353 h 2567753"/>
              <a:gd name="connsiteX125" fmla="*/ 1038225 w 1484774"/>
              <a:gd name="connsiteY125" fmla="*/ 1866078 h 2567753"/>
              <a:gd name="connsiteX126" fmla="*/ 1047750 w 1484774"/>
              <a:gd name="connsiteY126" fmla="*/ 1767653 h 2567753"/>
              <a:gd name="connsiteX127" fmla="*/ 1038225 w 1484774"/>
              <a:gd name="connsiteY127" fmla="*/ 1742253 h 2567753"/>
              <a:gd name="connsiteX128" fmla="*/ 1028700 w 1484774"/>
              <a:gd name="connsiteY128" fmla="*/ 1707328 h 2567753"/>
              <a:gd name="connsiteX129" fmla="*/ 1012825 w 1484774"/>
              <a:gd name="connsiteY129" fmla="*/ 1631128 h 2567753"/>
              <a:gd name="connsiteX130" fmla="*/ 987425 w 1484774"/>
              <a:gd name="connsiteY130" fmla="*/ 1542228 h 2567753"/>
              <a:gd name="connsiteX131" fmla="*/ 977900 w 1484774"/>
              <a:gd name="connsiteY131" fmla="*/ 1485078 h 2567753"/>
              <a:gd name="connsiteX132" fmla="*/ 1463674 w 1484774"/>
              <a:gd name="connsiteY132" fmla="*/ 1248542 h 2567753"/>
              <a:gd name="connsiteX133" fmla="*/ 1408906 w 1484774"/>
              <a:gd name="connsiteY133" fmla="*/ 1169960 h 2567753"/>
              <a:gd name="connsiteX134" fmla="*/ 1363663 w 1484774"/>
              <a:gd name="connsiteY134" fmla="*/ 1098523 h 2567753"/>
              <a:gd name="connsiteX135" fmla="*/ 1356519 w 1484774"/>
              <a:gd name="connsiteY135" fmla="*/ 1038992 h 2567753"/>
              <a:gd name="connsiteX136" fmla="*/ 1356519 w 1484774"/>
              <a:gd name="connsiteY136" fmla="*/ 962792 h 2567753"/>
              <a:gd name="connsiteX137" fmla="*/ 1344613 w 1484774"/>
              <a:gd name="connsiteY137" fmla="*/ 900879 h 2567753"/>
              <a:gd name="connsiteX138" fmla="*/ 1296988 w 1484774"/>
              <a:gd name="connsiteY138" fmla="*/ 865160 h 2567753"/>
              <a:gd name="connsiteX139" fmla="*/ 1218406 w 1484774"/>
              <a:gd name="connsiteY139" fmla="*/ 824679 h 2567753"/>
              <a:gd name="connsiteX140" fmla="*/ 1173163 w 1484774"/>
              <a:gd name="connsiteY140" fmla="*/ 746098 h 2567753"/>
              <a:gd name="connsiteX141" fmla="*/ 1120775 w 1484774"/>
              <a:gd name="connsiteY141" fmla="*/ 700854 h 2567753"/>
              <a:gd name="connsiteX142" fmla="*/ 1001713 w 1484774"/>
              <a:gd name="connsiteY142" fmla="*/ 669898 h 2567753"/>
              <a:gd name="connsiteX143" fmla="*/ 985044 w 1484774"/>
              <a:gd name="connsiteY143" fmla="*/ 584173 h 2567753"/>
              <a:gd name="connsiteX144" fmla="*/ 906464 w 1484774"/>
              <a:gd name="connsiteY144" fmla="*/ 481778 h 2567753"/>
              <a:gd name="connsiteX0" fmla="*/ 906464 w 1463674"/>
              <a:gd name="connsiteY0" fmla="*/ 481778 h 2567753"/>
              <a:gd name="connsiteX1" fmla="*/ 930275 w 1463674"/>
              <a:gd name="connsiteY1" fmla="*/ 581792 h 2567753"/>
              <a:gd name="connsiteX2" fmla="*/ 923131 w 1463674"/>
              <a:gd name="connsiteY2" fmla="*/ 672279 h 2567753"/>
              <a:gd name="connsiteX3" fmla="*/ 935038 w 1463674"/>
              <a:gd name="connsiteY3" fmla="*/ 784198 h 2567753"/>
              <a:gd name="connsiteX4" fmla="*/ 892175 w 1463674"/>
              <a:gd name="connsiteY4" fmla="*/ 1459678 h 2567753"/>
              <a:gd name="connsiteX5" fmla="*/ 854075 w 1463674"/>
              <a:gd name="connsiteY5" fmla="*/ 1545403 h 2567753"/>
              <a:gd name="connsiteX6" fmla="*/ 857250 w 1463674"/>
              <a:gd name="connsiteY6" fmla="*/ 1650178 h 2567753"/>
              <a:gd name="connsiteX7" fmla="*/ 892175 w 1463674"/>
              <a:gd name="connsiteY7" fmla="*/ 1777178 h 2567753"/>
              <a:gd name="connsiteX8" fmla="*/ 974725 w 1463674"/>
              <a:gd name="connsiteY8" fmla="*/ 1866078 h 2567753"/>
              <a:gd name="connsiteX9" fmla="*/ 996950 w 1463674"/>
              <a:gd name="connsiteY9" fmla="*/ 1926403 h 2567753"/>
              <a:gd name="connsiteX10" fmla="*/ 923925 w 1463674"/>
              <a:gd name="connsiteY10" fmla="*/ 1942278 h 2567753"/>
              <a:gd name="connsiteX11" fmla="*/ 879475 w 1463674"/>
              <a:gd name="connsiteY11" fmla="*/ 1913703 h 2567753"/>
              <a:gd name="connsiteX12" fmla="*/ 838200 w 1463674"/>
              <a:gd name="connsiteY12" fmla="*/ 1907353 h 2567753"/>
              <a:gd name="connsiteX13" fmla="*/ 774700 w 1463674"/>
              <a:gd name="connsiteY13" fmla="*/ 1920053 h 2567753"/>
              <a:gd name="connsiteX14" fmla="*/ 749300 w 1463674"/>
              <a:gd name="connsiteY14" fmla="*/ 1974028 h 2567753"/>
              <a:gd name="connsiteX15" fmla="*/ 727075 w 1463674"/>
              <a:gd name="connsiteY15" fmla="*/ 2043878 h 2567753"/>
              <a:gd name="connsiteX16" fmla="*/ 695325 w 1463674"/>
              <a:gd name="connsiteY16" fmla="*/ 2126428 h 2567753"/>
              <a:gd name="connsiteX17" fmla="*/ 695325 w 1463674"/>
              <a:gd name="connsiteY17" fmla="*/ 2183578 h 2567753"/>
              <a:gd name="connsiteX18" fmla="*/ 679450 w 1463674"/>
              <a:gd name="connsiteY18" fmla="*/ 2237553 h 2567753"/>
              <a:gd name="connsiteX19" fmla="*/ 644525 w 1463674"/>
              <a:gd name="connsiteY19" fmla="*/ 2202628 h 2567753"/>
              <a:gd name="connsiteX20" fmla="*/ 635000 w 1463674"/>
              <a:gd name="connsiteY20" fmla="*/ 2113728 h 2567753"/>
              <a:gd name="connsiteX21" fmla="*/ 622300 w 1463674"/>
              <a:gd name="connsiteY21" fmla="*/ 2005778 h 2567753"/>
              <a:gd name="connsiteX22" fmla="*/ 619125 w 1463674"/>
              <a:gd name="connsiteY22" fmla="*/ 1964503 h 2567753"/>
              <a:gd name="connsiteX23" fmla="*/ 574675 w 1463674"/>
              <a:gd name="connsiteY23" fmla="*/ 1958153 h 2567753"/>
              <a:gd name="connsiteX24" fmla="*/ 514350 w 1463674"/>
              <a:gd name="connsiteY24" fmla="*/ 1974028 h 2567753"/>
              <a:gd name="connsiteX25" fmla="*/ 441325 w 1463674"/>
              <a:gd name="connsiteY25" fmla="*/ 1964503 h 2567753"/>
              <a:gd name="connsiteX26" fmla="*/ 374650 w 1463674"/>
              <a:gd name="connsiteY26" fmla="*/ 1939103 h 2567753"/>
              <a:gd name="connsiteX27" fmla="*/ 381000 w 1463674"/>
              <a:gd name="connsiteY27" fmla="*/ 1910528 h 2567753"/>
              <a:gd name="connsiteX28" fmla="*/ 473075 w 1463674"/>
              <a:gd name="connsiteY28" fmla="*/ 1853378 h 2567753"/>
              <a:gd name="connsiteX29" fmla="*/ 581025 w 1463674"/>
              <a:gd name="connsiteY29" fmla="*/ 1770828 h 2567753"/>
              <a:gd name="connsiteX30" fmla="*/ 622300 w 1463674"/>
              <a:gd name="connsiteY30" fmla="*/ 1627953 h 2567753"/>
              <a:gd name="connsiteX31" fmla="*/ 631825 w 1463674"/>
              <a:gd name="connsiteY31" fmla="*/ 1545403 h 2567753"/>
              <a:gd name="connsiteX32" fmla="*/ 615950 w 1463674"/>
              <a:gd name="connsiteY32" fmla="*/ 1494603 h 2567753"/>
              <a:gd name="connsiteX33" fmla="*/ 628650 w 1463674"/>
              <a:gd name="connsiteY33" fmla="*/ 1319978 h 2567753"/>
              <a:gd name="connsiteX34" fmla="*/ 615950 w 1463674"/>
              <a:gd name="connsiteY34" fmla="*/ 1183453 h 2567753"/>
              <a:gd name="connsiteX35" fmla="*/ 590550 w 1463674"/>
              <a:gd name="connsiteY35" fmla="*/ 1104078 h 2567753"/>
              <a:gd name="connsiteX36" fmla="*/ 603250 w 1463674"/>
              <a:gd name="connsiteY36" fmla="*/ 1002478 h 2567753"/>
              <a:gd name="connsiteX37" fmla="*/ 612775 w 1463674"/>
              <a:gd name="connsiteY37" fmla="*/ 878653 h 2567753"/>
              <a:gd name="connsiteX38" fmla="*/ 612775 w 1463674"/>
              <a:gd name="connsiteY38" fmla="*/ 783403 h 2567753"/>
              <a:gd name="connsiteX39" fmla="*/ 612775 w 1463674"/>
              <a:gd name="connsiteY39" fmla="*/ 634178 h 2567753"/>
              <a:gd name="connsiteX40" fmla="*/ 552450 w 1463674"/>
              <a:gd name="connsiteY40" fmla="*/ 535753 h 2567753"/>
              <a:gd name="connsiteX41" fmla="*/ 508000 w 1463674"/>
              <a:gd name="connsiteY41" fmla="*/ 450028 h 2567753"/>
              <a:gd name="connsiteX42" fmla="*/ 419100 w 1463674"/>
              <a:gd name="connsiteY42" fmla="*/ 326203 h 2567753"/>
              <a:gd name="connsiteX43" fmla="*/ 339725 w 1463674"/>
              <a:gd name="connsiteY43" fmla="*/ 224603 h 2567753"/>
              <a:gd name="connsiteX44" fmla="*/ 247650 w 1463674"/>
              <a:gd name="connsiteY44" fmla="*/ 138878 h 2567753"/>
              <a:gd name="connsiteX45" fmla="*/ 161925 w 1463674"/>
              <a:gd name="connsiteY45" fmla="*/ 56328 h 2567753"/>
              <a:gd name="connsiteX46" fmla="*/ 120650 w 1463674"/>
              <a:gd name="connsiteY46" fmla="*/ 5529 h 2567753"/>
              <a:gd name="connsiteX47" fmla="*/ 79375 w 1463674"/>
              <a:gd name="connsiteY47" fmla="*/ 7909 h 2567753"/>
              <a:gd name="connsiteX48" fmla="*/ 47625 w 1463674"/>
              <a:gd name="connsiteY48" fmla="*/ 59503 h 2567753"/>
              <a:gd name="connsiteX49" fmla="*/ 0 w 1463674"/>
              <a:gd name="connsiteY49" fmla="*/ 59503 h 2567753"/>
              <a:gd name="connsiteX50" fmla="*/ 19050 w 1463674"/>
              <a:gd name="connsiteY50" fmla="*/ 164278 h 2567753"/>
              <a:gd name="connsiteX51" fmla="*/ 73025 w 1463674"/>
              <a:gd name="connsiteY51" fmla="*/ 265878 h 2567753"/>
              <a:gd name="connsiteX52" fmla="*/ 152400 w 1463674"/>
              <a:gd name="connsiteY52" fmla="*/ 313503 h 2567753"/>
              <a:gd name="connsiteX53" fmla="*/ 200025 w 1463674"/>
              <a:gd name="connsiteY53" fmla="*/ 332553 h 2567753"/>
              <a:gd name="connsiteX54" fmla="*/ 333375 w 1463674"/>
              <a:gd name="connsiteY54" fmla="*/ 478603 h 2567753"/>
              <a:gd name="connsiteX55" fmla="*/ 457200 w 1463674"/>
              <a:gd name="connsiteY55" fmla="*/ 586553 h 2567753"/>
              <a:gd name="connsiteX56" fmla="*/ 508000 w 1463674"/>
              <a:gd name="connsiteY56" fmla="*/ 684978 h 2567753"/>
              <a:gd name="connsiteX57" fmla="*/ 533400 w 1463674"/>
              <a:gd name="connsiteY57" fmla="*/ 808803 h 2567753"/>
              <a:gd name="connsiteX58" fmla="*/ 561975 w 1463674"/>
              <a:gd name="connsiteY58" fmla="*/ 929453 h 2567753"/>
              <a:gd name="connsiteX59" fmla="*/ 549275 w 1463674"/>
              <a:gd name="connsiteY59" fmla="*/ 1110428 h 2567753"/>
              <a:gd name="connsiteX60" fmla="*/ 552450 w 1463674"/>
              <a:gd name="connsiteY60" fmla="*/ 1364428 h 2567753"/>
              <a:gd name="connsiteX61" fmla="*/ 539750 w 1463674"/>
              <a:gd name="connsiteY61" fmla="*/ 1551753 h 2567753"/>
              <a:gd name="connsiteX62" fmla="*/ 527050 w 1463674"/>
              <a:gd name="connsiteY62" fmla="*/ 1662878 h 2567753"/>
              <a:gd name="connsiteX63" fmla="*/ 476250 w 1463674"/>
              <a:gd name="connsiteY63" fmla="*/ 1770828 h 2567753"/>
              <a:gd name="connsiteX64" fmla="*/ 393700 w 1463674"/>
              <a:gd name="connsiteY64" fmla="*/ 1853378 h 2567753"/>
              <a:gd name="connsiteX65" fmla="*/ 266700 w 1463674"/>
              <a:gd name="connsiteY65" fmla="*/ 1929578 h 2567753"/>
              <a:gd name="connsiteX66" fmla="*/ 168275 w 1463674"/>
              <a:gd name="connsiteY66" fmla="*/ 2040703 h 2567753"/>
              <a:gd name="connsiteX67" fmla="*/ 133350 w 1463674"/>
              <a:gd name="connsiteY67" fmla="*/ 2126428 h 2567753"/>
              <a:gd name="connsiteX68" fmla="*/ 133350 w 1463674"/>
              <a:gd name="connsiteY68" fmla="*/ 2174053 h 2567753"/>
              <a:gd name="connsiteX69" fmla="*/ 254000 w 1463674"/>
              <a:gd name="connsiteY69" fmla="*/ 2151828 h 2567753"/>
              <a:gd name="connsiteX70" fmla="*/ 355600 w 1463674"/>
              <a:gd name="connsiteY70" fmla="*/ 2132778 h 2567753"/>
              <a:gd name="connsiteX71" fmla="*/ 377825 w 1463674"/>
              <a:gd name="connsiteY71" fmla="*/ 2199453 h 2567753"/>
              <a:gd name="connsiteX72" fmla="*/ 393700 w 1463674"/>
              <a:gd name="connsiteY72" fmla="*/ 2272478 h 2567753"/>
              <a:gd name="connsiteX73" fmla="*/ 384175 w 1463674"/>
              <a:gd name="connsiteY73" fmla="*/ 2342328 h 2567753"/>
              <a:gd name="connsiteX74" fmla="*/ 327025 w 1463674"/>
              <a:gd name="connsiteY74" fmla="*/ 2364553 h 2567753"/>
              <a:gd name="connsiteX75" fmla="*/ 260350 w 1463674"/>
              <a:gd name="connsiteY75" fmla="*/ 2364553 h 2567753"/>
              <a:gd name="connsiteX76" fmla="*/ 193675 w 1463674"/>
              <a:gd name="connsiteY76" fmla="*/ 2380428 h 2567753"/>
              <a:gd name="connsiteX77" fmla="*/ 231775 w 1463674"/>
              <a:gd name="connsiteY77" fmla="*/ 2415353 h 2567753"/>
              <a:gd name="connsiteX78" fmla="*/ 355600 w 1463674"/>
              <a:gd name="connsiteY78" fmla="*/ 2459803 h 2567753"/>
              <a:gd name="connsiteX79" fmla="*/ 384175 w 1463674"/>
              <a:gd name="connsiteY79" fmla="*/ 2478853 h 2567753"/>
              <a:gd name="connsiteX80" fmla="*/ 444500 w 1463674"/>
              <a:gd name="connsiteY80" fmla="*/ 2415353 h 2567753"/>
              <a:gd name="connsiteX81" fmla="*/ 482600 w 1463674"/>
              <a:gd name="connsiteY81" fmla="*/ 2367728 h 2567753"/>
              <a:gd name="connsiteX82" fmla="*/ 527050 w 1463674"/>
              <a:gd name="connsiteY82" fmla="*/ 2355028 h 2567753"/>
              <a:gd name="connsiteX83" fmla="*/ 542925 w 1463674"/>
              <a:gd name="connsiteY83" fmla="*/ 2282003 h 2567753"/>
              <a:gd name="connsiteX84" fmla="*/ 561975 w 1463674"/>
              <a:gd name="connsiteY84" fmla="*/ 2250253 h 2567753"/>
              <a:gd name="connsiteX85" fmla="*/ 577850 w 1463674"/>
              <a:gd name="connsiteY85" fmla="*/ 2221678 h 2567753"/>
              <a:gd name="connsiteX86" fmla="*/ 577850 w 1463674"/>
              <a:gd name="connsiteY86" fmla="*/ 2170878 h 2567753"/>
              <a:gd name="connsiteX87" fmla="*/ 635000 w 1463674"/>
              <a:gd name="connsiteY87" fmla="*/ 2224853 h 2567753"/>
              <a:gd name="connsiteX88" fmla="*/ 673100 w 1463674"/>
              <a:gd name="connsiteY88" fmla="*/ 2316928 h 2567753"/>
              <a:gd name="connsiteX89" fmla="*/ 679450 w 1463674"/>
              <a:gd name="connsiteY89" fmla="*/ 2374078 h 2567753"/>
              <a:gd name="connsiteX90" fmla="*/ 641350 w 1463674"/>
              <a:gd name="connsiteY90" fmla="*/ 2482028 h 2567753"/>
              <a:gd name="connsiteX91" fmla="*/ 644525 w 1463674"/>
              <a:gd name="connsiteY91" fmla="*/ 2548703 h 2567753"/>
              <a:gd name="connsiteX92" fmla="*/ 682625 w 1463674"/>
              <a:gd name="connsiteY92" fmla="*/ 2567753 h 2567753"/>
              <a:gd name="connsiteX93" fmla="*/ 742950 w 1463674"/>
              <a:gd name="connsiteY93" fmla="*/ 2510603 h 2567753"/>
              <a:gd name="connsiteX94" fmla="*/ 793750 w 1463674"/>
              <a:gd name="connsiteY94" fmla="*/ 2488378 h 2567753"/>
              <a:gd name="connsiteX95" fmla="*/ 847725 w 1463674"/>
              <a:gd name="connsiteY95" fmla="*/ 2469328 h 2567753"/>
              <a:gd name="connsiteX96" fmla="*/ 895350 w 1463674"/>
              <a:gd name="connsiteY96" fmla="*/ 2377253 h 2567753"/>
              <a:gd name="connsiteX97" fmla="*/ 914400 w 1463674"/>
              <a:gd name="connsiteY97" fmla="*/ 2310578 h 2567753"/>
              <a:gd name="connsiteX98" fmla="*/ 930275 w 1463674"/>
              <a:gd name="connsiteY98" fmla="*/ 2301053 h 2567753"/>
              <a:gd name="connsiteX99" fmla="*/ 1035050 w 1463674"/>
              <a:gd name="connsiteY99" fmla="*/ 2370903 h 2567753"/>
              <a:gd name="connsiteX100" fmla="*/ 1069975 w 1463674"/>
              <a:gd name="connsiteY100" fmla="*/ 2412178 h 2567753"/>
              <a:gd name="connsiteX101" fmla="*/ 1085850 w 1463674"/>
              <a:gd name="connsiteY101" fmla="*/ 2409003 h 2567753"/>
              <a:gd name="connsiteX102" fmla="*/ 1120775 w 1463674"/>
              <a:gd name="connsiteY102" fmla="*/ 2396303 h 2567753"/>
              <a:gd name="connsiteX103" fmla="*/ 1231900 w 1463674"/>
              <a:gd name="connsiteY103" fmla="*/ 2396303 h 2567753"/>
              <a:gd name="connsiteX104" fmla="*/ 1244600 w 1463674"/>
              <a:gd name="connsiteY104" fmla="*/ 2377253 h 2567753"/>
              <a:gd name="connsiteX105" fmla="*/ 1162050 w 1463674"/>
              <a:gd name="connsiteY105" fmla="*/ 2307403 h 2567753"/>
              <a:gd name="connsiteX106" fmla="*/ 1076325 w 1463674"/>
              <a:gd name="connsiteY106" fmla="*/ 2250253 h 2567753"/>
              <a:gd name="connsiteX107" fmla="*/ 1012825 w 1463674"/>
              <a:gd name="connsiteY107" fmla="*/ 2202628 h 2567753"/>
              <a:gd name="connsiteX108" fmla="*/ 939800 w 1463674"/>
              <a:gd name="connsiteY108" fmla="*/ 2145478 h 2567753"/>
              <a:gd name="connsiteX109" fmla="*/ 901700 w 1463674"/>
              <a:gd name="connsiteY109" fmla="*/ 2110553 h 2567753"/>
              <a:gd name="connsiteX110" fmla="*/ 889000 w 1463674"/>
              <a:gd name="connsiteY110" fmla="*/ 2059753 h 2567753"/>
              <a:gd name="connsiteX111" fmla="*/ 889000 w 1463674"/>
              <a:gd name="connsiteY111" fmla="*/ 2050228 h 2567753"/>
              <a:gd name="connsiteX112" fmla="*/ 971550 w 1463674"/>
              <a:gd name="connsiteY112" fmla="*/ 2043878 h 2567753"/>
              <a:gd name="connsiteX113" fmla="*/ 1114425 w 1463674"/>
              <a:gd name="connsiteY113" fmla="*/ 2050228 h 2567753"/>
              <a:gd name="connsiteX114" fmla="*/ 1171575 w 1463674"/>
              <a:gd name="connsiteY114" fmla="*/ 2078803 h 2567753"/>
              <a:gd name="connsiteX115" fmla="*/ 1216025 w 1463674"/>
              <a:gd name="connsiteY115" fmla="*/ 2110553 h 2567753"/>
              <a:gd name="connsiteX116" fmla="*/ 1317625 w 1463674"/>
              <a:gd name="connsiteY116" fmla="*/ 2142303 h 2567753"/>
              <a:gd name="connsiteX117" fmla="*/ 1390650 w 1463674"/>
              <a:gd name="connsiteY117" fmla="*/ 2158178 h 2567753"/>
              <a:gd name="connsiteX118" fmla="*/ 1393825 w 1463674"/>
              <a:gd name="connsiteY118" fmla="*/ 2113728 h 2567753"/>
              <a:gd name="connsiteX119" fmla="*/ 1343025 w 1463674"/>
              <a:gd name="connsiteY119" fmla="*/ 2043878 h 2567753"/>
              <a:gd name="connsiteX120" fmla="*/ 1298575 w 1463674"/>
              <a:gd name="connsiteY120" fmla="*/ 1983553 h 2567753"/>
              <a:gd name="connsiteX121" fmla="*/ 1247775 w 1463674"/>
              <a:gd name="connsiteY121" fmla="*/ 1951803 h 2567753"/>
              <a:gd name="connsiteX122" fmla="*/ 1171575 w 1463674"/>
              <a:gd name="connsiteY122" fmla="*/ 1932753 h 2567753"/>
              <a:gd name="connsiteX123" fmla="*/ 1098550 w 1463674"/>
              <a:gd name="connsiteY123" fmla="*/ 1929578 h 2567753"/>
              <a:gd name="connsiteX124" fmla="*/ 1060450 w 1463674"/>
              <a:gd name="connsiteY124" fmla="*/ 1907353 h 2567753"/>
              <a:gd name="connsiteX125" fmla="*/ 1038225 w 1463674"/>
              <a:gd name="connsiteY125" fmla="*/ 1866078 h 2567753"/>
              <a:gd name="connsiteX126" fmla="*/ 1047750 w 1463674"/>
              <a:gd name="connsiteY126" fmla="*/ 1767653 h 2567753"/>
              <a:gd name="connsiteX127" fmla="*/ 1038225 w 1463674"/>
              <a:gd name="connsiteY127" fmla="*/ 1742253 h 2567753"/>
              <a:gd name="connsiteX128" fmla="*/ 1028700 w 1463674"/>
              <a:gd name="connsiteY128" fmla="*/ 1707328 h 2567753"/>
              <a:gd name="connsiteX129" fmla="*/ 1012825 w 1463674"/>
              <a:gd name="connsiteY129" fmla="*/ 1631128 h 2567753"/>
              <a:gd name="connsiteX130" fmla="*/ 987425 w 1463674"/>
              <a:gd name="connsiteY130" fmla="*/ 1542228 h 2567753"/>
              <a:gd name="connsiteX131" fmla="*/ 977900 w 1463674"/>
              <a:gd name="connsiteY131" fmla="*/ 1485078 h 2567753"/>
              <a:gd name="connsiteX132" fmla="*/ 1463674 w 1463674"/>
              <a:gd name="connsiteY132" fmla="*/ 1248542 h 2567753"/>
              <a:gd name="connsiteX133" fmla="*/ 1408906 w 1463674"/>
              <a:gd name="connsiteY133" fmla="*/ 1169960 h 2567753"/>
              <a:gd name="connsiteX134" fmla="*/ 1363663 w 1463674"/>
              <a:gd name="connsiteY134" fmla="*/ 1098523 h 2567753"/>
              <a:gd name="connsiteX135" fmla="*/ 1356519 w 1463674"/>
              <a:gd name="connsiteY135" fmla="*/ 1038992 h 2567753"/>
              <a:gd name="connsiteX136" fmla="*/ 1356519 w 1463674"/>
              <a:gd name="connsiteY136" fmla="*/ 962792 h 2567753"/>
              <a:gd name="connsiteX137" fmla="*/ 1344613 w 1463674"/>
              <a:gd name="connsiteY137" fmla="*/ 900879 h 2567753"/>
              <a:gd name="connsiteX138" fmla="*/ 1296988 w 1463674"/>
              <a:gd name="connsiteY138" fmla="*/ 865160 h 2567753"/>
              <a:gd name="connsiteX139" fmla="*/ 1218406 w 1463674"/>
              <a:gd name="connsiteY139" fmla="*/ 824679 h 2567753"/>
              <a:gd name="connsiteX140" fmla="*/ 1173163 w 1463674"/>
              <a:gd name="connsiteY140" fmla="*/ 746098 h 2567753"/>
              <a:gd name="connsiteX141" fmla="*/ 1120775 w 1463674"/>
              <a:gd name="connsiteY141" fmla="*/ 700854 h 2567753"/>
              <a:gd name="connsiteX142" fmla="*/ 1001713 w 1463674"/>
              <a:gd name="connsiteY142" fmla="*/ 669898 h 2567753"/>
              <a:gd name="connsiteX143" fmla="*/ 985044 w 1463674"/>
              <a:gd name="connsiteY143" fmla="*/ 584173 h 2567753"/>
              <a:gd name="connsiteX144" fmla="*/ 906464 w 1463674"/>
              <a:gd name="connsiteY144" fmla="*/ 481778 h 2567753"/>
              <a:gd name="connsiteX0" fmla="*/ 906464 w 1501314"/>
              <a:gd name="connsiteY0" fmla="*/ 481778 h 2567753"/>
              <a:gd name="connsiteX1" fmla="*/ 930275 w 1501314"/>
              <a:gd name="connsiteY1" fmla="*/ 581792 h 2567753"/>
              <a:gd name="connsiteX2" fmla="*/ 923131 w 1501314"/>
              <a:gd name="connsiteY2" fmla="*/ 672279 h 2567753"/>
              <a:gd name="connsiteX3" fmla="*/ 935038 w 1501314"/>
              <a:gd name="connsiteY3" fmla="*/ 784198 h 2567753"/>
              <a:gd name="connsiteX4" fmla="*/ 892175 w 1501314"/>
              <a:gd name="connsiteY4" fmla="*/ 1459678 h 2567753"/>
              <a:gd name="connsiteX5" fmla="*/ 854075 w 1501314"/>
              <a:gd name="connsiteY5" fmla="*/ 1545403 h 2567753"/>
              <a:gd name="connsiteX6" fmla="*/ 857250 w 1501314"/>
              <a:gd name="connsiteY6" fmla="*/ 1650178 h 2567753"/>
              <a:gd name="connsiteX7" fmla="*/ 892175 w 1501314"/>
              <a:gd name="connsiteY7" fmla="*/ 1777178 h 2567753"/>
              <a:gd name="connsiteX8" fmla="*/ 974725 w 1501314"/>
              <a:gd name="connsiteY8" fmla="*/ 1866078 h 2567753"/>
              <a:gd name="connsiteX9" fmla="*/ 996950 w 1501314"/>
              <a:gd name="connsiteY9" fmla="*/ 1926403 h 2567753"/>
              <a:gd name="connsiteX10" fmla="*/ 923925 w 1501314"/>
              <a:gd name="connsiteY10" fmla="*/ 1942278 h 2567753"/>
              <a:gd name="connsiteX11" fmla="*/ 879475 w 1501314"/>
              <a:gd name="connsiteY11" fmla="*/ 1913703 h 2567753"/>
              <a:gd name="connsiteX12" fmla="*/ 838200 w 1501314"/>
              <a:gd name="connsiteY12" fmla="*/ 1907353 h 2567753"/>
              <a:gd name="connsiteX13" fmla="*/ 774700 w 1501314"/>
              <a:gd name="connsiteY13" fmla="*/ 1920053 h 2567753"/>
              <a:gd name="connsiteX14" fmla="*/ 749300 w 1501314"/>
              <a:gd name="connsiteY14" fmla="*/ 1974028 h 2567753"/>
              <a:gd name="connsiteX15" fmla="*/ 727075 w 1501314"/>
              <a:gd name="connsiteY15" fmla="*/ 2043878 h 2567753"/>
              <a:gd name="connsiteX16" fmla="*/ 695325 w 1501314"/>
              <a:gd name="connsiteY16" fmla="*/ 2126428 h 2567753"/>
              <a:gd name="connsiteX17" fmla="*/ 695325 w 1501314"/>
              <a:gd name="connsiteY17" fmla="*/ 2183578 h 2567753"/>
              <a:gd name="connsiteX18" fmla="*/ 679450 w 1501314"/>
              <a:gd name="connsiteY18" fmla="*/ 2237553 h 2567753"/>
              <a:gd name="connsiteX19" fmla="*/ 644525 w 1501314"/>
              <a:gd name="connsiteY19" fmla="*/ 2202628 h 2567753"/>
              <a:gd name="connsiteX20" fmla="*/ 635000 w 1501314"/>
              <a:gd name="connsiteY20" fmla="*/ 2113728 h 2567753"/>
              <a:gd name="connsiteX21" fmla="*/ 622300 w 1501314"/>
              <a:gd name="connsiteY21" fmla="*/ 2005778 h 2567753"/>
              <a:gd name="connsiteX22" fmla="*/ 619125 w 1501314"/>
              <a:gd name="connsiteY22" fmla="*/ 1964503 h 2567753"/>
              <a:gd name="connsiteX23" fmla="*/ 574675 w 1501314"/>
              <a:gd name="connsiteY23" fmla="*/ 1958153 h 2567753"/>
              <a:gd name="connsiteX24" fmla="*/ 514350 w 1501314"/>
              <a:gd name="connsiteY24" fmla="*/ 1974028 h 2567753"/>
              <a:gd name="connsiteX25" fmla="*/ 441325 w 1501314"/>
              <a:gd name="connsiteY25" fmla="*/ 1964503 h 2567753"/>
              <a:gd name="connsiteX26" fmla="*/ 374650 w 1501314"/>
              <a:gd name="connsiteY26" fmla="*/ 1939103 h 2567753"/>
              <a:gd name="connsiteX27" fmla="*/ 381000 w 1501314"/>
              <a:gd name="connsiteY27" fmla="*/ 1910528 h 2567753"/>
              <a:gd name="connsiteX28" fmla="*/ 473075 w 1501314"/>
              <a:gd name="connsiteY28" fmla="*/ 1853378 h 2567753"/>
              <a:gd name="connsiteX29" fmla="*/ 581025 w 1501314"/>
              <a:gd name="connsiteY29" fmla="*/ 1770828 h 2567753"/>
              <a:gd name="connsiteX30" fmla="*/ 622300 w 1501314"/>
              <a:gd name="connsiteY30" fmla="*/ 1627953 h 2567753"/>
              <a:gd name="connsiteX31" fmla="*/ 631825 w 1501314"/>
              <a:gd name="connsiteY31" fmla="*/ 1545403 h 2567753"/>
              <a:gd name="connsiteX32" fmla="*/ 615950 w 1501314"/>
              <a:gd name="connsiteY32" fmla="*/ 1494603 h 2567753"/>
              <a:gd name="connsiteX33" fmla="*/ 628650 w 1501314"/>
              <a:gd name="connsiteY33" fmla="*/ 1319978 h 2567753"/>
              <a:gd name="connsiteX34" fmla="*/ 615950 w 1501314"/>
              <a:gd name="connsiteY34" fmla="*/ 1183453 h 2567753"/>
              <a:gd name="connsiteX35" fmla="*/ 590550 w 1501314"/>
              <a:gd name="connsiteY35" fmla="*/ 1104078 h 2567753"/>
              <a:gd name="connsiteX36" fmla="*/ 603250 w 1501314"/>
              <a:gd name="connsiteY36" fmla="*/ 1002478 h 2567753"/>
              <a:gd name="connsiteX37" fmla="*/ 612775 w 1501314"/>
              <a:gd name="connsiteY37" fmla="*/ 878653 h 2567753"/>
              <a:gd name="connsiteX38" fmla="*/ 612775 w 1501314"/>
              <a:gd name="connsiteY38" fmla="*/ 783403 h 2567753"/>
              <a:gd name="connsiteX39" fmla="*/ 612775 w 1501314"/>
              <a:gd name="connsiteY39" fmla="*/ 634178 h 2567753"/>
              <a:gd name="connsiteX40" fmla="*/ 552450 w 1501314"/>
              <a:gd name="connsiteY40" fmla="*/ 535753 h 2567753"/>
              <a:gd name="connsiteX41" fmla="*/ 508000 w 1501314"/>
              <a:gd name="connsiteY41" fmla="*/ 450028 h 2567753"/>
              <a:gd name="connsiteX42" fmla="*/ 419100 w 1501314"/>
              <a:gd name="connsiteY42" fmla="*/ 326203 h 2567753"/>
              <a:gd name="connsiteX43" fmla="*/ 339725 w 1501314"/>
              <a:gd name="connsiteY43" fmla="*/ 224603 h 2567753"/>
              <a:gd name="connsiteX44" fmla="*/ 247650 w 1501314"/>
              <a:gd name="connsiteY44" fmla="*/ 138878 h 2567753"/>
              <a:gd name="connsiteX45" fmla="*/ 161925 w 1501314"/>
              <a:gd name="connsiteY45" fmla="*/ 56328 h 2567753"/>
              <a:gd name="connsiteX46" fmla="*/ 120650 w 1501314"/>
              <a:gd name="connsiteY46" fmla="*/ 5529 h 2567753"/>
              <a:gd name="connsiteX47" fmla="*/ 79375 w 1501314"/>
              <a:gd name="connsiteY47" fmla="*/ 7909 h 2567753"/>
              <a:gd name="connsiteX48" fmla="*/ 47625 w 1501314"/>
              <a:gd name="connsiteY48" fmla="*/ 59503 h 2567753"/>
              <a:gd name="connsiteX49" fmla="*/ 0 w 1501314"/>
              <a:gd name="connsiteY49" fmla="*/ 59503 h 2567753"/>
              <a:gd name="connsiteX50" fmla="*/ 19050 w 1501314"/>
              <a:gd name="connsiteY50" fmla="*/ 164278 h 2567753"/>
              <a:gd name="connsiteX51" fmla="*/ 73025 w 1501314"/>
              <a:gd name="connsiteY51" fmla="*/ 265878 h 2567753"/>
              <a:gd name="connsiteX52" fmla="*/ 152400 w 1501314"/>
              <a:gd name="connsiteY52" fmla="*/ 313503 h 2567753"/>
              <a:gd name="connsiteX53" fmla="*/ 200025 w 1501314"/>
              <a:gd name="connsiteY53" fmla="*/ 332553 h 2567753"/>
              <a:gd name="connsiteX54" fmla="*/ 333375 w 1501314"/>
              <a:gd name="connsiteY54" fmla="*/ 478603 h 2567753"/>
              <a:gd name="connsiteX55" fmla="*/ 457200 w 1501314"/>
              <a:gd name="connsiteY55" fmla="*/ 586553 h 2567753"/>
              <a:gd name="connsiteX56" fmla="*/ 508000 w 1501314"/>
              <a:gd name="connsiteY56" fmla="*/ 684978 h 2567753"/>
              <a:gd name="connsiteX57" fmla="*/ 533400 w 1501314"/>
              <a:gd name="connsiteY57" fmla="*/ 808803 h 2567753"/>
              <a:gd name="connsiteX58" fmla="*/ 561975 w 1501314"/>
              <a:gd name="connsiteY58" fmla="*/ 929453 h 2567753"/>
              <a:gd name="connsiteX59" fmla="*/ 549275 w 1501314"/>
              <a:gd name="connsiteY59" fmla="*/ 1110428 h 2567753"/>
              <a:gd name="connsiteX60" fmla="*/ 552450 w 1501314"/>
              <a:gd name="connsiteY60" fmla="*/ 1364428 h 2567753"/>
              <a:gd name="connsiteX61" fmla="*/ 539750 w 1501314"/>
              <a:gd name="connsiteY61" fmla="*/ 1551753 h 2567753"/>
              <a:gd name="connsiteX62" fmla="*/ 527050 w 1501314"/>
              <a:gd name="connsiteY62" fmla="*/ 1662878 h 2567753"/>
              <a:gd name="connsiteX63" fmla="*/ 476250 w 1501314"/>
              <a:gd name="connsiteY63" fmla="*/ 1770828 h 2567753"/>
              <a:gd name="connsiteX64" fmla="*/ 393700 w 1501314"/>
              <a:gd name="connsiteY64" fmla="*/ 1853378 h 2567753"/>
              <a:gd name="connsiteX65" fmla="*/ 266700 w 1501314"/>
              <a:gd name="connsiteY65" fmla="*/ 1929578 h 2567753"/>
              <a:gd name="connsiteX66" fmla="*/ 168275 w 1501314"/>
              <a:gd name="connsiteY66" fmla="*/ 2040703 h 2567753"/>
              <a:gd name="connsiteX67" fmla="*/ 133350 w 1501314"/>
              <a:gd name="connsiteY67" fmla="*/ 2126428 h 2567753"/>
              <a:gd name="connsiteX68" fmla="*/ 133350 w 1501314"/>
              <a:gd name="connsiteY68" fmla="*/ 2174053 h 2567753"/>
              <a:gd name="connsiteX69" fmla="*/ 254000 w 1501314"/>
              <a:gd name="connsiteY69" fmla="*/ 2151828 h 2567753"/>
              <a:gd name="connsiteX70" fmla="*/ 355600 w 1501314"/>
              <a:gd name="connsiteY70" fmla="*/ 2132778 h 2567753"/>
              <a:gd name="connsiteX71" fmla="*/ 377825 w 1501314"/>
              <a:gd name="connsiteY71" fmla="*/ 2199453 h 2567753"/>
              <a:gd name="connsiteX72" fmla="*/ 393700 w 1501314"/>
              <a:gd name="connsiteY72" fmla="*/ 2272478 h 2567753"/>
              <a:gd name="connsiteX73" fmla="*/ 384175 w 1501314"/>
              <a:gd name="connsiteY73" fmla="*/ 2342328 h 2567753"/>
              <a:gd name="connsiteX74" fmla="*/ 327025 w 1501314"/>
              <a:gd name="connsiteY74" fmla="*/ 2364553 h 2567753"/>
              <a:gd name="connsiteX75" fmla="*/ 260350 w 1501314"/>
              <a:gd name="connsiteY75" fmla="*/ 2364553 h 2567753"/>
              <a:gd name="connsiteX76" fmla="*/ 193675 w 1501314"/>
              <a:gd name="connsiteY76" fmla="*/ 2380428 h 2567753"/>
              <a:gd name="connsiteX77" fmla="*/ 231775 w 1501314"/>
              <a:gd name="connsiteY77" fmla="*/ 2415353 h 2567753"/>
              <a:gd name="connsiteX78" fmla="*/ 355600 w 1501314"/>
              <a:gd name="connsiteY78" fmla="*/ 2459803 h 2567753"/>
              <a:gd name="connsiteX79" fmla="*/ 384175 w 1501314"/>
              <a:gd name="connsiteY79" fmla="*/ 2478853 h 2567753"/>
              <a:gd name="connsiteX80" fmla="*/ 444500 w 1501314"/>
              <a:gd name="connsiteY80" fmla="*/ 2415353 h 2567753"/>
              <a:gd name="connsiteX81" fmla="*/ 482600 w 1501314"/>
              <a:gd name="connsiteY81" fmla="*/ 2367728 h 2567753"/>
              <a:gd name="connsiteX82" fmla="*/ 527050 w 1501314"/>
              <a:gd name="connsiteY82" fmla="*/ 2355028 h 2567753"/>
              <a:gd name="connsiteX83" fmla="*/ 542925 w 1501314"/>
              <a:gd name="connsiteY83" fmla="*/ 2282003 h 2567753"/>
              <a:gd name="connsiteX84" fmla="*/ 561975 w 1501314"/>
              <a:gd name="connsiteY84" fmla="*/ 2250253 h 2567753"/>
              <a:gd name="connsiteX85" fmla="*/ 577850 w 1501314"/>
              <a:gd name="connsiteY85" fmla="*/ 2221678 h 2567753"/>
              <a:gd name="connsiteX86" fmla="*/ 577850 w 1501314"/>
              <a:gd name="connsiteY86" fmla="*/ 2170878 h 2567753"/>
              <a:gd name="connsiteX87" fmla="*/ 635000 w 1501314"/>
              <a:gd name="connsiteY87" fmla="*/ 2224853 h 2567753"/>
              <a:gd name="connsiteX88" fmla="*/ 673100 w 1501314"/>
              <a:gd name="connsiteY88" fmla="*/ 2316928 h 2567753"/>
              <a:gd name="connsiteX89" fmla="*/ 679450 w 1501314"/>
              <a:gd name="connsiteY89" fmla="*/ 2374078 h 2567753"/>
              <a:gd name="connsiteX90" fmla="*/ 641350 w 1501314"/>
              <a:gd name="connsiteY90" fmla="*/ 2482028 h 2567753"/>
              <a:gd name="connsiteX91" fmla="*/ 644525 w 1501314"/>
              <a:gd name="connsiteY91" fmla="*/ 2548703 h 2567753"/>
              <a:gd name="connsiteX92" fmla="*/ 682625 w 1501314"/>
              <a:gd name="connsiteY92" fmla="*/ 2567753 h 2567753"/>
              <a:gd name="connsiteX93" fmla="*/ 742950 w 1501314"/>
              <a:gd name="connsiteY93" fmla="*/ 2510603 h 2567753"/>
              <a:gd name="connsiteX94" fmla="*/ 793750 w 1501314"/>
              <a:gd name="connsiteY94" fmla="*/ 2488378 h 2567753"/>
              <a:gd name="connsiteX95" fmla="*/ 847725 w 1501314"/>
              <a:gd name="connsiteY95" fmla="*/ 2469328 h 2567753"/>
              <a:gd name="connsiteX96" fmla="*/ 895350 w 1501314"/>
              <a:gd name="connsiteY96" fmla="*/ 2377253 h 2567753"/>
              <a:gd name="connsiteX97" fmla="*/ 914400 w 1501314"/>
              <a:gd name="connsiteY97" fmla="*/ 2310578 h 2567753"/>
              <a:gd name="connsiteX98" fmla="*/ 930275 w 1501314"/>
              <a:gd name="connsiteY98" fmla="*/ 2301053 h 2567753"/>
              <a:gd name="connsiteX99" fmla="*/ 1035050 w 1501314"/>
              <a:gd name="connsiteY99" fmla="*/ 2370903 h 2567753"/>
              <a:gd name="connsiteX100" fmla="*/ 1069975 w 1501314"/>
              <a:gd name="connsiteY100" fmla="*/ 2412178 h 2567753"/>
              <a:gd name="connsiteX101" fmla="*/ 1085850 w 1501314"/>
              <a:gd name="connsiteY101" fmla="*/ 2409003 h 2567753"/>
              <a:gd name="connsiteX102" fmla="*/ 1120775 w 1501314"/>
              <a:gd name="connsiteY102" fmla="*/ 2396303 h 2567753"/>
              <a:gd name="connsiteX103" fmla="*/ 1231900 w 1501314"/>
              <a:gd name="connsiteY103" fmla="*/ 2396303 h 2567753"/>
              <a:gd name="connsiteX104" fmla="*/ 1244600 w 1501314"/>
              <a:gd name="connsiteY104" fmla="*/ 2377253 h 2567753"/>
              <a:gd name="connsiteX105" fmla="*/ 1162050 w 1501314"/>
              <a:gd name="connsiteY105" fmla="*/ 2307403 h 2567753"/>
              <a:gd name="connsiteX106" fmla="*/ 1076325 w 1501314"/>
              <a:gd name="connsiteY106" fmla="*/ 2250253 h 2567753"/>
              <a:gd name="connsiteX107" fmla="*/ 1012825 w 1501314"/>
              <a:gd name="connsiteY107" fmla="*/ 2202628 h 2567753"/>
              <a:gd name="connsiteX108" fmla="*/ 939800 w 1501314"/>
              <a:gd name="connsiteY108" fmla="*/ 2145478 h 2567753"/>
              <a:gd name="connsiteX109" fmla="*/ 901700 w 1501314"/>
              <a:gd name="connsiteY109" fmla="*/ 2110553 h 2567753"/>
              <a:gd name="connsiteX110" fmla="*/ 889000 w 1501314"/>
              <a:gd name="connsiteY110" fmla="*/ 2059753 h 2567753"/>
              <a:gd name="connsiteX111" fmla="*/ 889000 w 1501314"/>
              <a:gd name="connsiteY111" fmla="*/ 2050228 h 2567753"/>
              <a:gd name="connsiteX112" fmla="*/ 971550 w 1501314"/>
              <a:gd name="connsiteY112" fmla="*/ 2043878 h 2567753"/>
              <a:gd name="connsiteX113" fmla="*/ 1114425 w 1501314"/>
              <a:gd name="connsiteY113" fmla="*/ 2050228 h 2567753"/>
              <a:gd name="connsiteX114" fmla="*/ 1171575 w 1501314"/>
              <a:gd name="connsiteY114" fmla="*/ 2078803 h 2567753"/>
              <a:gd name="connsiteX115" fmla="*/ 1216025 w 1501314"/>
              <a:gd name="connsiteY115" fmla="*/ 2110553 h 2567753"/>
              <a:gd name="connsiteX116" fmla="*/ 1317625 w 1501314"/>
              <a:gd name="connsiteY116" fmla="*/ 2142303 h 2567753"/>
              <a:gd name="connsiteX117" fmla="*/ 1390650 w 1501314"/>
              <a:gd name="connsiteY117" fmla="*/ 2158178 h 2567753"/>
              <a:gd name="connsiteX118" fmla="*/ 1393825 w 1501314"/>
              <a:gd name="connsiteY118" fmla="*/ 2113728 h 2567753"/>
              <a:gd name="connsiteX119" fmla="*/ 1343025 w 1501314"/>
              <a:gd name="connsiteY119" fmla="*/ 2043878 h 2567753"/>
              <a:gd name="connsiteX120" fmla="*/ 1298575 w 1501314"/>
              <a:gd name="connsiteY120" fmla="*/ 1983553 h 2567753"/>
              <a:gd name="connsiteX121" fmla="*/ 1247775 w 1501314"/>
              <a:gd name="connsiteY121" fmla="*/ 1951803 h 2567753"/>
              <a:gd name="connsiteX122" fmla="*/ 1171575 w 1501314"/>
              <a:gd name="connsiteY122" fmla="*/ 1932753 h 2567753"/>
              <a:gd name="connsiteX123" fmla="*/ 1098550 w 1501314"/>
              <a:gd name="connsiteY123" fmla="*/ 1929578 h 2567753"/>
              <a:gd name="connsiteX124" fmla="*/ 1060450 w 1501314"/>
              <a:gd name="connsiteY124" fmla="*/ 1907353 h 2567753"/>
              <a:gd name="connsiteX125" fmla="*/ 1038225 w 1501314"/>
              <a:gd name="connsiteY125" fmla="*/ 1866078 h 2567753"/>
              <a:gd name="connsiteX126" fmla="*/ 1047750 w 1501314"/>
              <a:gd name="connsiteY126" fmla="*/ 1767653 h 2567753"/>
              <a:gd name="connsiteX127" fmla="*/ 1038225 w 1501314"/>
              <a:gd name="connsiteY127" fmla="*/ 1742253 h 2567753"/>
              <a:gd name="connsiteX128" fmla="*/ 1028700 w 1501314"/>
              <a:gd name="connsiteY128" fmla="*/ 1707328 h 2567753"/>
              <a:gd name="connsiteX129" fmla="*/ 1012825 w 1501314"/>
              <a:gd name="connsiteY129" fmla="*/ 1631128 h 2567753"/>
              <a:gd name="connsiteX130" fmla="*/ 987425 w 1501314"/>
              <a:gd name="connsiteY130" fmla="*/ 1542228 h 2567753"/>
              <a:gd name="connsiteX131" fmla="*/ 977900 w 1501314"/>
              <a:gd name="connsiteY131" fmla="*/ 1485078 h 2567753"/>
              <a:gd name="connsiteX132" fmla="*/ 1468437 w 1501314"/>
              <a:gd name="connsiteY132" fmla="*/ 1334267 h 2567753"/>
              <a:gd name="connsiteX133" fmla="*/ 1463674 w 1501314"/>
              <a:gd name="connsiteY133" fmla="*/ 1248542 h 2567753"/>
              <a:gd name="connsiteX134" fmla="*/ 1408906 w 1501314"/>
              <a:gd name="connsiteY134" fmla="*/ 1169960 h 2567753"/>
              <a:gd name="connsiteX135" fmla="*/ 1363663 w 1501314"/>
              <a:gd name="connsiteY135" fmla="*/ 1098523 h 2567753"/>
              <a:gd name="connsiteX136" fmla="*/ 1356519 w 1501314"/>
              <a:gd name="connsiteY136" fmla="*/ 1038992 h 2567753"/>
              <a:gd name="connsiteX137" fmla="*/ 1356519 w 1501314"/>
              <a:gd name="connsiteY137" fmla="*/ 962792 h 2567753"/>
              <a:gd name="connsiteX138" fmla="*/ 1344613 w 1501314"/>
              <a:gd name="connsiteY138" fmla="*/ 900879 h 2567753"/>
              <a:gd name="connsiteX139" fmla="*/ 1296988 w 1501314"/>
              <a:gd name="connsiteY139" fmla="*/ 865160 h 2567753"/>
              <a:gd name="connsiteX140" fmla="*/ 1218406 w 1501314"/>
              <a:gd name="connsiteY140" fmla="*/ 824679 h 2567753"/>
              <a:gd name="connsiteX141" fmla="*/ 1173163 w 1501314"/>
              <a:gd name="connsiteY141" fmla="*/ 746098 h 2567753"/>
              <a:gd name="connsiteX142" fmla="*/ 1120775 w 1501314"/>
              <a:gd name="connsiteY142" fmla="*/ 700854 h 2567753"/>
              <a:gd name="connsiteX143" fmla="*/ 1001713 w 1501314"/>
              <a:gd name="connsiteY143" fmla="*/ 669898 h 2567753"/>
              <a:gd name="connsiteX144" fmla="*/ 985044 w 1501314"/>
              <a:gd name="connsiteY144" fmla="*/ 584173 h 2567753"/>
              <a:gd name="connsiteX145" fmla="*/ 906464 w 1501314"/>
              <a:gd name="connsiteY145" fmla="*/ 481778 h 2567753"/>
              <a:gd name="connsiteX0" fmla="*/ 906464 w 1468437"/>
              <a:gd name="connsiteY0" fmla="*/ 481778 h 2567753"/>
              <a:gd name="connsiteX1" fmla="*/ 930275 w 1468437"/>
              <a:gd name="connsiteY1" fmla="*/ 581792 h 2567753"/>
              <a:gd name="connsiteX2" fmla="*/ 923131 w 1468437"/>
              <a:gd name="connsiteY2" fmla="*/ 672279 h 2567753"/>
              <a:gd name="connsiteX3" fmla="*/ 935038 w 1468437"/>
              <a:gd name="connsiteY3" fmla="*/ 784198 h 2567753"/>
              <a:gd name="connsiteX4" fmla="*/ 892175 w 1468437"/>
              <a:gd name="connsiteY4" fmla="*/ 1459678 h 2567753"/>
              <a:gd name="connsiteX5" fmla="*/ 854075 w 1468437"/>
              <a:gd name="connsiteY5" fmla="*/ 1545403 h 2567753"/>
              <a:gd name="connsiteX6" fmla="*/ 857250 w 1468437"/>
              <a:gd name="connsiteY6" fmla="*/ 1650178 h 2567753"/>
              <a:gd name="connsiteX7" fmla="*/ 892175 w 1468437"/>
              <a:gd name="connsiteY7" fmla="*/ 1777178 h 2567753"/>
              <a:gd name="connsiteX8" fmla="*/ 974725 w 1468437"/>
              <a:gd name="connsiteY8" fmla="*/ 1866078 h 2567753"/>
              <a:gd name="connsiteX9" fmla="*/ 996950 w 1468437"/>
              <a:gd name="connsiteY9" fmla="*/ 1926403 h 2567753"/>
              <a:gd name="connsiteX10" fmla="*/ 923925 w 1468437"/>
              <a:gd name="connsiteY10" fmla="*/ 1942278 h 2567753"/>
              <a:gd name="connsiteX11" fmla="*/ 879475 w 1468437"/>
              <a:gd name="connsiteY11" fmla="*/ 1913703 h 2567753"/>
              <a:gd name="connsiteX12" fmla="*/ 838200 w 1468437"/>
              <a:gd name="connsiteY12" fmla="*/ 1907353 h 2567753"/>
              <a:gd name="connsiteX13" fmla="*/ 774700 w 1468437"/>
              <a:gd name="connsiteY13" fmla="*/ 1920053 h 2567753"/>
              <a:gd name="connsiteX14" fmla="*/ 749300 w 1468437"/>
              <a:gd name="connsiteY14" fmla="*/ 1974028 h 2567753"/>
              <a:gd name="connsiteX15" fmla="*/ 727075 w 1468437"/>
              <a:gd name="connsiteY15" fmla="*/ 2043878 h 2567753"/>
              <a:gd name="connsiteX16" fmla="*/ 695325 w 1468437"/>
              <a:gd name="connsiteY16" fmla="*/ 2126428 h 2567753"/>
              <a:gd name="connsiteX17" fmla="*/ 695325 w 1468437"/>
              <a:gd name="connsiteY17" fmla="*/ 2183578 h 2567753"/>
              <a:gd name="connsiteX18" fmla="*/ 679450 w 1468437"/>
              <a:gd name="connsiteY18" fmla="*/ 2237553 h 2567753"/>
              <a:gd name="connsiteX19" fmla="*/ 644525 w 1468437"/>
              <a:gd name="connsiteY19" fmla="*/ 2202628 h 2567753"/>
              <a:gd name="connsiteX20" fmla="*/ 635000 w 1468437"/>
              <a:gd name="connsiteY20" fmla="*/ 2113728 h 2567753"/>
              <a:gd name="connsiteX21" fmla="*/ 622300 w 1468437"/>
              <a:gd name="connsiteY21" fmla="*/ 2005778 h 2567753"/>
              <a:gd name="connsiteX22" fmla="*/ 619125 w 1468437"/>
              <a:gd name="connsiteY22" fmla="*/ 1964503 h 2567753"/>
              <a:gd name="connsiteX23" fmla="*/ 574675 w 1468437"/>
              <a:gd name="connsiteY23" fmla="*/ 1958153 h 2567753"/>
              <a:gd name="connsiteX24" fmla="*/ 514350 w 1468437"/>
              <a:gd name="connsiteY24" fmla="*/ 1974028 h 2567753"/>
              <a:gd name="connsiteX25" fmla="*/ 441325 w 1468437"/>
              <a:gd name="connsiteY25" fmla="*/ 1964503 h 2567753"/>
              <a:gd name="connsiteX26" fmla="*/ 374650 w 1468437"/>
              <a:gd name="connsiteY26" fmla="*/ 1939103 h 2567753"/>
              <a:gd name="connsiteX27" fmla="*/ 381000 w 1468437"/>
              <a:gd name="connsiteY27" fmla="*/ 1910528 h 2567753"/>
              <a:gd name="connsiteX28" fmla="*/ 473075 w 1468437"/>
              <a:gd name="connsiteY28" fmla="*/ 1853378 h 2567753"/>
              <a:gd name="connsiteX29" fmla="*/ 581025 w 1468437"/>
              <a:gd name="connsiteY29" fmla="*/ 1770828 h 2567753"/>
              <a:gd name="connsiteX30" fmla="*/ 622300 w 1468437"/>
              <a:gd name="connsiteY30" fmla="*/ 1627953 h 2567753"/>
              <a:gd name="connsiteX31" fmla="*/ 631825 w 1468437"/>
              <a:gd name="connsiteY31" fmla="*/ 1545403 h 2567753"/>
              <a:gd name="connsiteX32" fmla="*/ 615950 w 1468437"/>
              <a:gd name="connsiteY32" fmla="*/ 1494603 h 2567753"/>
              <a:gd name="connsiteX33" fmla="*/ 628650 w 1468437"/>
              <a:gd name="connsiteY33" fmla="*/ 1319978 h 2567753"/>
              <a:gd name="connsiteX34" fmla="*/ 615950 w 1468437"/>
              <a:gd name="connsiteY34" fmla="*/ 1183453 h 2567753"/>
              <a:gd name="connsiteX35" fmla="*/ 590550 w 1468437"/>
              <a:gd name="connsiteY35" fmla="*/ 1104078 h 2567753"/>
              <a:gd name="connsiteX36" fmla="*/ 603250 w 1468437"/>
              <a:gd name="connsiteY36" fmla="*/ 1002478 h 2567753"/>
              <a:gd name="connsiteX37" fmla="*/ 612775 w 1468437"/>
              <a:gd name="connsiteY37" fmla="*/ 878653 h 2567753"/>
              <a:gd name="connsiteX38" fmla="*/ 612775 w 1468437"/>
              <a:gd name="connsiteY38" fmla="*/ 783403 h 2567753"/>
              <a:gd name="connsiteX39" fmla="*/ 612775 w 1468437"/>
              <a:gd name="connsiteY39" fmla="*/ 634178 h 2567753"/>
              <a:gd name="connsiteX40" fmla="*/ 552450 w 1468437"/>
              <a:gd name="connsiteY40" fmla="*/ 535753 h 2567753"/>
              <a:gd name="connsiteX41" fmla="*/ 508000 w 1468437"/>
              <a:gd name="connsiteY41" fmla="*/ 450028 h 2567753"/>
              <a:gd name="connsiteX42" fmla="*/ 419100 w 1468437"/>
              <a:gd name="connsiteY42" fmla="*/ 326203 h 2567753"/>
              <a:gd name="connsiteX43" fmla="*/ 339725 w 1468437"/>
              <a:gd name="connsiteY43" fmla="*/ 224603 h 2567753"/>
              <a:gd name="connsiteX44" fmla="*/ 247650 w 1468437"/>
              <a:gd name="connsiteY44" fmla="*/ 138878 h 2567753"/>
              <a:gd name="connsiteX45" fmla="*/ 161925 w 1468437"/>
              <a:gd name="connsiteY45" fmla="*/ 56328 h 2567753"/>
              <a:gd name="connsiteX46" fmla="*/ 120650 w 1468437"/>
              <a:gd name="connsiteY46" fmla="*/ 5529 h 2567753"/>
              <a:gd name="connsiteX47" fmla="*/ 79375 w 1468437"/>
              <a:gd name="connsiteY47" fmla="*/ 7909 h 2567753"/>
              <a:gd name="connsiteX48" fmla="*/ 47625 w 1468437"/>
              <a:gd name="connsiteY48" fmla="*/ 59503 h 2567753"/>
              <a:gd name="connsiteX49" fmla="*/ 0 w 1468437"/>
              <a:gd name="connsiteY49" fmla="*/ 59503 h 2567753"/>
              <a:gd name="connsiteX50" fmla="*/ 19050 w 1468437"/>
              <a:gd name="connsiteY50" fmla="*/ 164278 h 2567753"/>
              <a:gd name="connsiteX51" fmla="*/ 73025 w 1468437"/>
              <a:gd name="connsiteY51" fmla="*/ 265878 h 2567753"/>
              <a:gd name="connsiteX52" fmla="*/ 152400 w 1468437"/>
              <a:gd name="connsiteY52" fmla="*/ 313503 h 2567753"/>
              <a:gd name="connsiteX53" fmla="*/ 200025 w 1468437"/>
              <a:gd name="connsiteY53" fmla="*/ 332553 h 2567753"/>
              <a:gd name="connsiteX54" fmla="*/ 333375 w 1468437"/>
              <a:gd name="connsiteY54" fmla="*/ 478603 h 2567753"/>
              <a:gd name="connsiteX55" fmla="*/ 457200 w 1468437"/>
              <a:gd name="connsiteY55" fmla="*/ 586553 h 2567753"/>
              <a:gd name="connsiteX56" fmla="*/ 508000 w 1468437"/>
              <a:gd name="connsiteY56" fmla="*/ 684978 h 2567753"/>
              <a:gd name="connsiteX57" fmla="*/ 533400 w 1468437"/>
              <a:gd name="connsiteY57" fmla="*/ 808803 h 2567753"/>
              <a:gd name="connsiteX58" fmla="*/ 561975 w 1468437"/>
              <a:gd name="connsiteY58" fmla="*/ 929453 h 2567753"/>
              <a:gd name="connsiteX59" fmla="*/ 549275 w 1468437"/>
              <a:gd name="connsiteY59" fmla="*/ 1110428 h 2567753"/>
              <a:gd name="connsiteX60" fmla="*/ 552450 w 1468437"/>
              <a:gd name="connsiteY60" fmla="*/ 1364428 h 2567753"/>
              <a:gd name="connsiteX61" fmla="*/ 539750 w 1468437"/>
              <a:gd name="connsiteY61" fmla="*/ 1551753 h 2567753"/>
              <a:gd name="connsiteX62" fmla="*/ 527050 w 1468437"/>
              <a:gd name="connsiteY62" fmla="*/ 1662878 h 2567753"/>
              <a:gd name="connsiteX63" fmla="*/ 476250 w 1468437"/>
              <a:gd name="connsiteY63" fmla="*/ 1770828 h 2567753"/>
              <a:gd name="connsiteX64" fmla="*/ 393700 w 1468437"/>
              <a:gd name="connsiteY64" fmla="*/ 1853378 h 2567753"/>
              <a:gd name="connsiteX65" fmla="*/ 266700 w 1468437"/>
              <a:gd name="connsiteY65" fmla="*/ 1929578 h 2567753"/>
              <a:gd name="connsiteX66" fmla="*/ 168275 w 1468437"/>
              <a:gd name="connsiteY66" fmla="*/ 2040703 h 2567753"/>
              <a:gd name="connsiteX67" fmla="*/ 133350 w 1468437"/>
              <a:gd name="connsiteY67" fmla="*/ 2126428 h 2567753"/>
              <a:gd name="connsiteX68" fmla="*/ 133350 w 1468437"/>
              <a:gd name="connsiteY68" fmla="*/ 2174053 h 2567753"/>
              <a:gd name="connsiteX69" fmla="*/ 254000 w 1468437"/>
              <a:gd name="connsiteY69" fmla="*/ 2151828 h 2567753"/>
              <a:gd name="connsiteX70" fmla="*/ 355600 w 1468437"/>
              <a:gd name="connsiteY70" fmla="*/ 2132778 h 2567753"/>
              <a:gd name="connsiteX71" fmla="*/ 377825 w 1468437"/>
              <a:gd name="connsiteY71" fmla="*/ 2199453 h 2567753"/>
              <a:gd name="connsiteX72" fmla="*/ 393700 w 1468437"/>
              <a:gd name="connsiteY72" fmla="*/ 2272478 h 2567753"/>
              <a:gd name="connsiteX73" fmla="*/ 384175 w 1468437"/>
              <a:gd name="connsiteY73" fmla="*/ 2342328 h 2567753"/>
              <a:gd name="connsiteX74" fmla="*/ 327025 w 1468437"/>
              <a:gd name="connsiteY74" fmla="*/ 2364553 h 2567753"/>
              <a:gd name="connsiteX75" fmla="*/ 260350 w 1468437"/>
              <a:gd name="connsiteY75" fmla="*/ 2364553 h 2567753"/>
              <a:gd name="connsiteX76" fmla="*/ 193675 w 1468437"/>
              <a:gd name="connsiteY76" fmla="*/ 2380428 h 2567753"/>
              <a:gd name="connsiteX77" fmla="*/ 231775 w 1468437"/>
              <a:gd name="connsiteY77" fmla="*/ 2415353 h 2567753"/>
              <a:gd name="connsiteX78" fmla="*/ 355600 w 1468437"/>
              <a:gd name="connsiteY78" fmla="*/ 2459803 h 2567753"/>
              <a:gd name="connsiteX79" fmla="*/ 384175 w 1468437"/>
              <a:gd name="connsiteY79" fmla="*/ 2478853 h 2567753"/>
              <a:gd name="connsiteX80" fmla="*/ 444500 w 1468437"/>
              <a:gd name="connsiteY80" fmla="*/ 2415353 h 2567753"/>
              <a:gd name="connsiteX81" fmla="*/ 482600 w 1468437"/>
              <a:gd name="connsiteY81" fmla="*/ 2367728 h 2567753"/>
              <a:gd name="connsiteX82" fmla="*/ 527050 w 1468437"/>
              <a:gd name="connsiteY82" fmla="*/ 2355028 h 2567753"/>
              <a:gd name="connsiteX83" fmla="*/ 542925 w 1468437"/>
              <a:gd name="connsiteY83" fmla="*/ 2282003 h 2567753"/>
              <a:gd name="connsiteX84" fmla="*/ 561975 w 1468437"/>
              <a:gd name="connsiteY84" fmla="*/ 2250253 h 2567753"/>
              <a:gd name="connsiteX85" fmla="*/ 577850 w 1468437"/>
              <a:gd name="connsiteY85" fmla="*/ 2221678 h 2567753"/>
              <a:gd name="connsiteX86" fmla="*/ 577850 w 1468437"/>
              <a:gd name="connsiteY86" fmla="*/ 2170878 h 2567753"/>
              <a:gd name="connsiteX87" fmla="*/ 635000 w 1468437"/>
              <a:gd name="connsiteY87" fmla="*/ 2224853 h 2567753"/>
              <a:gd name="connsiteX88" fmla="*/ 673100 w 1468437"/>
              <a:gd name="connsiteY88" fmla="*/ 2316928 h 2567753"/>
              <a:gd name="connsiteX89" fmla="*/ 679450 w 1468437"/>
              <a:gd name="connsiteY89" fmla="*/ 2374078 h 2567753"/>
              <a:gd name="connsiteX90" fmla="*/ 641350 w 1468437"/>
              <a:gd name="connsiteY90" fmla="*/ 2482028 h 2567753"/>
              <a:gd name="connsiteX91" fmla="*/ 644525 w 1468437"/>
              <a:gd name="connsiteY91" fmla="*/ 2548703 h 2567753"/>
              <a:gd name="connsiteX92" fmla="*/ 682625 w 1468437"/>
              <a:gd name="connsiteY92" fmla="*/ 2567753 h 2567753"/>
              <a:gd name="connsiteX93" fmla="*/ 742950 w 1468437"/>
              <a:gd name="connsiteY93" fmla="*/ 2510603 h 2567753"/>
              <a:gd name="connsiteX94" fmla="*/ 793750 w 1468437"/>
              <a:gd name="connsiteY94" fmla="*/ 2488378 h 2567753"/>
              <a:gd name="connsiteX95" fmla="*/ 847725 w 1468437"/>
              <a:gd name="connsiteY95" fmla="*/ 2469328 h 2567753"/>
              <a:gd name="connsiteX96" fmla="*/ 895350 w 1468437"/>
              <a:gd name="connsiteY96" fmla="*/ 2377253 h 2567753"/>
              <a:gd name="connsiteX97" fmla="*/ 914400 w 1468437"/>
              <a:gd name="connsiteY97" fmla="*/ 2310578 h 2567753"/>
              <a:gd name="connsiteX98" fmla="*/ 930275 w 1468437"/>
              <a:gd name="connsiteY98" fmla="*/ 2301053 h 2567753"/>
              <a:gd name="connsiteX99" fmla="*/ 1035050 w 1468437"/>
              <a:gd name="connsiteY99" fmla="*/ 2370903 h 2567753"/>
              <a:gd name="connsiteX100" fmla="*/ 1069975 w 1468437"/>
              <a:gd name="connsiteY100" fmla="*/ 2412178 h 2567753"/>
              <a:gd name="connsiteX101" fmla="*/ 1085850 w 1468437"/>
              <a:gd name="connsiteY101" fmla="*/ 2409003 h 2567753"/>
              <a:gd name="connsiteX102" fmla="*/ 1120775 w 1468437"/>
              <a:gd name="connsiteY102" fmla="*/ 2396303 h 2567753"/>
              <a:gd name="connsiteX103" fmla="*/ 1231900 w 1468437"/>
              <a:gd name="connsiteY103" fmla="*/ 2396303 h 2567753"/>
              <a:gd name="connsiteX104" fmla="*/ 1244600 w 1468437"/>
              <a:gd name="connsiteY104" fmla="*/ 2377253 h 2567753"/>
              <a:gd name="connsiteX105" fmla="*/ 1162050 w 1468437"/>
              <a:gd name="connsiteY105" fmla="*/ 2307403 h 2567753"/>
              <a:gd name="connsiteX106" fmla="*/ 1076325 w 1468437"/>
              <a:gd name="connsiteY106" fmla="*/ 2250253 h 2567753"/>
              <a:gd name="connsiteX107" fmla="*/ 1012825 w 1468437"/>
              <a:gd name="connsiteY107" fmla="*/ 2202628 h 2567753"/>
              <a:gd name="connsiteX108" fmla="*/ 939800 w 1468437"/>
              <a:gd name="connsiteY108" fmla="*/ 2145478 h 2567753"/>
              <a:gd name="connsiteX109" fmla="*/ 901700 w 1468437"/>
              <a:gd name="connsiteY109" fmla="*/ 2110553 h 2567753"/>
              <a:gd name="connsiteX110" fmla="*/ 889000 w 1468437"/>
              <a:gd name="connsiteY110" fmla="*/ 2059753 h 2567753"/>
              <a:gd name="connsiteX111" fmla="*/ 889000 w 1468437"/>
              <a:gd name="connsiteY111" fmla="*/ 2050228 h 2567753"/>
              <a:gd name="connsiteX112" fmla="*/ 971550 w 1468437"/>
              <a:gd name="connsiteY112" fmla="*/ 2043878 h 2567753"/>
              <a:gd name="connsiteX113" fmla="*/ 1114425 w 1468437"/>
              <a:gd name="connsiteY113" fmla="*/ 2050228 h 2567753"/>
              <a:gd name="connsiteX114" fmla="*/ 1171575 w 1468437"/>
              <a:gd name="connsiteY114" fmla="*/ 2078803 h 2567753"/>
              <a:gd name="connsiteX115" fmla="*/ 1216025 w 1468437"/>
              <a:gd name="connsiteY115" fmla="*/ 2110553 h 2567753"/>
              <a:gd name="connsiteX116" fmla="*/ 1317625 w 1468437"/>
              <a:gd name="connsiteY116" fmla="*/ 2142303 h 2567753"/>
              <a:gd name="connsiteX117" fmla="*/ 1390650 w 1468437"/>
              <a:gd name="connsiteY117" fmla="*/ 2158178 h 2567753"/>
              <a:gd name="connsiteX118" fmla="*/ 1393825 w 1468437"/>
              <a:gd name="connsiteY118" fmla="*/ 2113728 h 2567753"/>
              <a:gd name="connsiteX119" fmla="*/ 1343025 w 1468437"/>
              <a:gd name="connsiteY119" fmla="*/ 2043878 h 2567753"/>
              <a:gd name="connsiteX120" fmla="*/ 1298575 w 1468437"/>
              <a:gd name="connsiteY120" fmla="*/ 1983553 h 2567753"/>
              <a:gd name="connsiteX121" fmla="*/ 1247775 w 1468437"/>
              <a:gd name="connsiteY121" fmla="*/ 1951803 h 2567753"/>
              <a:gd name="connsiteX122" fmla="*/ 1171575 w 1468437"/>
              <a:gd name="connsiteY122" fmla="*/ 1932753 h 2567753"/>
              <a:gd name="connsiteX123" fmla="*/ 1098550 w 1468437"/>
              <a:gd name="connsiteY123" fmla="*/ 1929578 h 2567753"/>
              <a:gd name="connsiteX124" fmla="*/ 1060450 w 1468437"/>
              <a:gd name="connsiteY124" fmla="*/ 1907353 h 2567753"/>
              <a:gd name="connsiteX125" fmla="*/ 1038225 w 1468437"/>
              <a:gd name="connsiteY125" fmla="*/ 1866078 h 2567753"/>
              <a:gd name="connsiteX126" fmla="*/ 1047750 w 1468437"/>
              <a:gd name="connsiteY126" fmla="*/ 1767653 h 2567753"/>
              <a:gd name="connsiteX127" fmla="*/ 1038225 w 1468437"/>
              <a:gd name="connsiteY127" fmla="*/ 1742253 h 2567753"/>
              <a:gd name="connsiteX128" fmla="*/ 1028700 w 1468437"/>
              <a:gd name="connsiteY128" fmla="*/ 1707328 h 2567753"/>
              <a:gd name="connsiteX129" fmla="*/ 1012825 w 1468437"/>
              <a:gd name="connsiteY129" fmla="*/ 1631128 h 2567753"/>
              <a:gd name="connsiteX130" fmla="*/ 987425 w 1468437"/>
              <a:gd name="connsiteY130" fmla="*/ 1542228 h 2567753"/>
              <a:gd name="connsiteX131" fmla="*/ 977900 w 1468437"/>
              <a:gd name="connsiteY131" fmla="*/ 1485078 h 2567753"/>
              <a:gd name="connsiteX132" fmla="*/ 1468437 w 1468437"/>
              <a:gd name="connsiteY132" fmla="*/ 1334267 h 2567753"/>
              <a:gd name="connsiteX133" fmla="*/ 1463674 w 1468437"/>
              <a:gd name="connsiteY133" fmla="*/ 1248542 h 2567753"/>
              <a:gd name="connsiteX134" fmla="*/ 1408906 w 1468437"/>
              <a:gd name="connsiteY134" fmla="*/ 1169960 h 2567753"/>
              <a:gd name="connsiteX135" fmla="*/ 1363663 w 1468437"/>
              <a:gd name="connsiteY135" fmla="*/ 1098523 h 2567753"/>
              <a:gd name="connsiteX136" fmla="*/ 1356519 w 1468437"/>
              <a:gd name="connsiteY136" fmla="*/ 1038992 h 2567753"/>
              <a:gd name="connsiteX137" fmla="*/ 1356519 w 1468437"/>
              <a:gd name="connsiteY137" fmla="*/ 962792 h 2567753"/>
              <a:gd name="connsiteX138" fmla="*/ 1344613 w 1468437"/>
              <a:gd name="connsiteY138" fmla="*/ 900879 h 2567753"/>
              <a:gd name="connsiteX139" fmla="*/ 1296988 w 1468437"/>
              <a:gd name="connsiteY139" fmla="*/ 865160 h 2567753"/>
              <a:gd name="connsiteX140" fmla="*/ 1218406 w 1468437"/>
              <a:gd name="connsiteY140" fmla="*/ 824679 h 2567753"/>
              <a:gd name="connsiteX141" fmla="*/ 1173163 w 1468437"/>
              <a:gd name="connsiteY141" fmla="*/ 746098 h 2567753"/>
              <a:gd name="connsiteX142" fmla="*/ 1120775 w 1468437"/>
              <a:gd name="connsiteY142" fmla="*/ 700854 h 2567753"/>
              <a:gd name="connsiteX143" fmla="*/ 1001713 w 1468437"/>
              <a:gd name="connsiteY143" fmla="*/ 669898 h 2567753"/>
              <a:gd name="connsiteX144" fmla="*/ 985044 w 1468437"/>
              <a:gd name="connsiteY144" fmla="*/ 584173 h 2567753"/>
              <a:gd name="connsiteX145" fmla="*/ 906464 w 1468437"/>
              <a:gd name="connsiteY145" fmla="*/ 481778 h 2567753"/>
              <a:gd name="connsiteX0" fmla="*/ 906464 w 1511979"/>
              <a:gd name="connsiteY0" fmla="*/ 481778 h 2567753"/>
              <a:gd name="connsiteX1" fmla="*/ 930275 w 1511979"/>
              <a:gd name="connsiteY1" fmla="*/ 581792 h 2567753"/>
              <a:gd name="connsiteX2" fmla="*/ 923131 w 1511979"/>
              <a:gd name="connsiteY2" fmla="*/ 672279 h 2567753"/>
              <a:gd name="connsiteX3" fmla="*/ 935038 w 1511979"/>
              <a:gd name="connsiteY3" fmla="*/ 784198 h 2567753"/>
              <a:gd name="connsiteX4" fmla="*/ 892175 w 1511979"/>
              <a:gd name="connsiteY4" fmla="*/ 1459678 h 2567753"/>
              <a:gd name="connsiteX5" fmla="*/ 854075 w 1511979"/>
              <a:gd name="connsiteY5" fmla="*/ 1545403 h 2567753"/>
              <a:gd name="connsiteX6" fmla="*/ 857250 w 1511979"/>
              <a:gd name="connsiteY6" fmla="*/ 1650178 h 2567753"/>
              <a:gd name="connsiteX7" fmla="*/ 892175 w 1511979"/>
              <a:gd name="connsiteY7" fmla="*/ 1777178 h 2567753"/>
              <a:gd name="connsiteX8" fmla="*/ 974725 w 1511979"/>
              <a:gd name="connsiteY8" fmla="*/ 1866078 h 2567753"/>
              <a:gd name="connsiteX9" fmla="*/ 996950 w 1511979"/>
              <a:gd name="connsiteY9" fmla="*/ 1926403 h 2567753"/>
              <a:gd name="connsiteX10" fmla="*/ 923925 w 1511979"/>
              <a:gd name="connsiteY10" fmla="*/ 1942278 h 2567753"/>
              <a:gd name="connsiteX11" fmla="*/ 879475 w 1511979"/>
              <a:gd name="connsiteY11" fmla="*/ 1913703 h 2567753"/>
              <a:gd name="connsiteX12" fmla="*/ 838200 w 1511979"/>
              <a:gd name="connsiteY12" fmla="*/ 1907353 h 2567753"/>
              <a:gd name="connsiteX13" fmla="*/ 774700 w 1511979"/>
              <a:gd name="connsiteY13" fmla="*/ 1920053 h 2567753"/>
              <a:gd name="connsiteX14" fmla="*/ 749300 w 1511979"/>
              <a:gd name="connsiteY14" fmla="*/ 1974028 h 2567753"/>
              <a:gd name="connsiteX15" fmla="*/ 727075 w 1511979"/>
              <a:gd name="connsiteY15" fmla="*/ 2043878 h 2567753"/>
              <a:gd name="connsiteX16" fmla="*/ 695325 w 1511979"/>
              <a:gd name="connsiteY16" fmla="*/ 2126428 h 2567753"/>
              <a:gd name="connsiteX17" fmla="*/ 695325 w 1511979"/>
              <a:gd name="connsiteY17" fmla="*/ 2183578 h 2567753"/>
              <a:gd name="connsiteX18" fmla="*/ 679450 w 1511979"/>
              <a:gd name="connsiteY18" fmla="*/ 2237553 h 2567753"/>
              <a:gd name="connsiteX19" fmla="*/ 644525 w 1511979"/>
              <a:gd name="connsiteY19" fmla="*/ 2202628 h 2567753"/>
              <a:gd name="connsiteX20" fmla="*/ 635000 w 1511979"/>
              <a:gd name="connsiteY20" fmla="*/ 2113728 h 2567753"/>
              <a:gd name="connsiteX21" fmla="*/ 622300 w 1511979"/>
              <a:gd name="connsiteY21" fmla="*/ 2005778 h 2567753"/>
              <a:gd name="connsiteX22" fmla="*/ 619125 w 1511979"/>
              <a:gd name="connsiteY22" fmla="*/ 1964503 h 2567753"/>
              <a:gd name="connsiteX23" fmla="*/ 574675 w 1511979"/>
              <a:gd name="connsiteY23" fmla="*/ 1958153 h 2567753"/>
              <a:gd name="connsiteX24" fmla="*/ 514350 w 1511979"/>
              <a:gd name="connsiteY24" fmla="*/ 1974028 h 2567753"/>
              <a:gd name="connsiteX25" fmla="*/ 441325 w 1511979"/>
              <a:gd name="connsiteY25" fmla="*/ 1964503 h 2567753"/>
              <a:gd name="connsiteX26" fmla="*/ 374650 w 1511979"/>
              <a:gd name="connsiteY26" fmla="*/ 1939103 h 2567753"/>
              <a:gd name="connsiteX27" fmla="*/ 381000 w 1511979"/>
              <a:gd name="connsiteY27" fmla="*/ 1910528 h 2567753"/>
              <a:gd name="connsiteX28" fmla="*/ 473075 w 1511979"/>
              <a:gd name="connsiteY28" fmla="*/ 1853378 h 2567753"/>
              <a:gd name="connsiteX29" fmla="*/ 581025 w 1511979"/>
              <a:gd name="connsiteY29" fmla="*/ 1770828 h 2567753"/>
              <a:gd name="connsiteX30" fmla="*/ 622300 w 1511979"/>
              <a:gd name="connsiteY30" fmla="*/ 1627953 h 2567753"/>
              <a:gd name="connsiteX31" fmla="*/ 631825 w 1511979"/>
              <a:gd name="connsiteY31" fmla="*/ 1545403 h 2567753"/>
              <a:gd name="connsiteX32" fmla="*/ 615950 w 1511979"/>
              <a:gd name="connsiteY32" fmla="*/ 1494603 h 2567753"/>
              <a:gd name="connsiteX33" fmla="*/ 628650 w 1511979"/>
              <a:gd name="connsiteY33" fmla="*/ 1319978 h 2567753"/>
              <a:gd name="connsiteX34" fmla="*/ 615950 w 1511979"/>
              <a:gd name="connsiteY34" fmla="*/ 1183453 h 2567753"/>
              <a:gd name="connsiteX35" fmla="*/ 590550 w 1511979"/>
              <a:gd name="connsiteY35" fmla="*/ 1104078 h 2567753"/>
              <a:gd name="connsiteX36" fmla="*/ 603250 w 1511979"/>
              <a:gd name="connsiteY36" fmla="*/ 1002478 h 2567753"/>
              <a:gd name="connsiteX37" fmla="*/ 612775 w 1511979"/>
              <a:gd name="connsiteY37" fmla="*/ 878653 h 2567753"/>
              <a:gd name="connsiteX38" fmla="*/ 612775 w 1511979"/>
              <a:gd name="connsiteY38" fmla="*/ 783403 h 2567753"/>
              <a:gd name="connsiteX39" fmla="*/ 612775 w 1511979"/>
              <a:gd name="connsiteY39" fmla="*/ 634178 h 2567753"/>
              <a:gd name="connsiteX40" fmla="*/ 552450 w 1511979"/>
              <a:gd name="connsiteY40" fmla="*/ 535753 h 2567753"/>
              <a:gd name="connsiteX41" fmla="*/ 508000 w 1511979"/>
              <a:gd name="connsiteY41" fmla="*/ 450028 h 2567753"/>
              <a:gd name="connsiteX42" fmla="*/ 419100 w 1511979"/>
              <a:gd name="connsiteY42" fmla="*/ 326203 h 2567753"/>
              <a:gd name="connsiteX43" fmla="*/ 339725 w 1511979"/>
              <a:gd name="connsiteY43" fmla="*/ 224603 h 2567753"/>
              <a:gd name="connsiteX44" fmla="*/ 247650 w 1511979"/>
              <a:gd name="connsiteY44" fmla="*/ 138878 h 2567753"/>
              <a:gd name="connsiteX45" fmla="*/ 161925 w 1511979"/>
              <a:gd name="connsiteY45" fmla="*/ 56328 h 2567753"/>
              <a:gd name="connsiteX46" fmla="*/ 120650 w 1511979"/>
              <a:gd name="connsiteY46" fmla="*/ 5529 h 2567753"/>
              <a:gd name="connsiteX47" fmla="*/ 79375 w 1511979"/>
              <a:gd name="connsiteY47" fmla="*/ 7909 h 2567753"/>
              <a:gd name="connsiteX48" fmla="*/ 47625 w 1511979"/>
              <a:gd name="connsiteY48" fmla="*/ 59503 h 2567753"/>
              <a:gd name="connsiteX49" fmla="*/ 0 w 1511979"/>
              <a:gd name="connsiteY49" fmla="*/ 59503 h 2567753"/>
              <a:gd name="connsiteX50" fmla="*/ 19050 w 1511979"/>
              <a:gd name="connsiteY50" fmla="*/ 164278 h 2567753"/>
              <a:gd name="connsiteX51" fmla="*/ 73025 w 1511979"/>
              <a:gd name="connsiteY51" fmla="*/ 265878 h 2567753"/>
              <a:gd name="connsiteX52" fmla="*/ 152400 w 1511979"/>
              <a:gd name="connsiteY52" fmla="*/ 313503 h 2567753"/>
              <a:gd name="connsiteX53" fmla="*/ 200025 w 1511979"/>
              <a:gd name="connsiteY53" fmla="*/ 332553 h 2567753"/>
              <a:gd name="connsiteX54" fmla="*/ 333375 w 1511979"/>
              <a:gd name="connsiteY54" fmla="*/ 478603 h 2567753"/>
              <a:gd name="connsiteX55" fmla="*/ 457200 w 1511979"/>
              <a:gd name="connsiteY55" fmla="*/ 586553 h 2567753"/>
              <a:gd name="connsiteX56" fmla="*/ 508000 w 1511979"/>
              <a:gd name="connsiteY56" fmla="*/ 684978 h 2567753"/>
              <a:gd name="connsiteX57" fmla="*/ 533400 w 1511979"/>
              <a:gd name="connsiteY57" fmla="*/ 808803 h 2567753"/>
              <a:gd name="connsiteX58" fmla="*/ 561975 w 1511979"/>
              <a:gd name="connsiteY58" fmla="*/ 929453 h 2567753"/>
              <a:gd name="connsiteX59" fmla="*/ 549275 w 1511979"/>
              <a:gd name="connsiteY59" fmla="*/ 1110428 h 2567753"/>
              <a:gd name="connsiteX60" fmla="*/ 552450 w 1511979"/>
              <a:gd name="connsiteY60" fmla="*/ 1364428 h 2567753"/>
              <a:gd name="connsiteX61" fmla="*/ 539750 w 1511979"/>
              <a:gd name="connsiteY61" fmla="*/ 1551753 h 2567753"/>
              <a:gd name="connsiteX62" fmla="*/ 527050 w 1511979"/>
              <a:gd name="connsiteY62" fmla="*/ 1662878 h 2567753"/>
              <a:gd name="connsiteX63" fmla="*/ 476250 w 1511979"/>
              <a:gd name="connsiteY63" fmla="*/ 1770828 h 2567753"/>
              <a:gd name="connsiteX64" fmla="*/ 393700 w 1511979"/>
              <a:gd name="connsiteY64" fmla="*/ 1853378 h 2567753"/>
              <a:gd name="connsiteX65" fmla="*/ 266700 w 1511979"/>
              <a:gd name="connsiteY65" fmla="*/ 1929578 h 2567753"/>
              <a:gd name="connsiteX66" fmla="*/ 168275 w 1511979"/>
              <a:gd name="connsiteY66" fmla="*/ 2040703 h 2567753"/>
              <a:gd name="connsiteX67" fmla="*/ 133350 w 1511979"/>
              <a:gd name="connsiteY67" fmla="*/ 2126428 h 2567753"/>
              <a:gd name="connsiteX68" fmla="*/ 133350 w 1511979"/>
              <a:gd name="connsiteY68" fmla="*/ 2174053 h 2567753"/>
              <a:gd name="connsiteX69" fmla="*/ 254000 w 1511979"/>
              <a:gd name="connsiteY69" fmla="*/ 2151828 h 2567753"/>
              <a:gd name="connsiteX70" fmla="*/ 355600 w 1511979"/>
              <a:gd name="connsiteY70" fmla="*/ 2132778 h 2567753"/>
              <a:gd name="connsiteX71" fmla="*/ 377825 w 1511979"/>
              <a:gd name="connsiteY71" fmla="*/ 2199453 h 2567753"/>
              <a:gd name="connsiteX72" fmla="*/ 393700 w 1511979"/>
              <a:gd name="connsiteY72" fmla="*/ 2272478 h 2567753"/>
              <a:gd name="connsiteX73" fmla="*/ 384175 w 1511979"/>
              <a:gd name="connsiteY73" fmla="*/ 2342328 h 2567753"/>
              <a:gd name="connsiteX74" fmla="*/ 327025 w 1511979"/>
              <a:gd name="connsiteY74" fmla="*/ 2364553 h 2567753"/>
              <a:gd name="connsiteX75" fmla="*/ 260350 w 1511979"/>
              <a:gd name="connsiteY75" fmla="*/ 2364553 h 2567753"/>
              <a:gd name="connsiteX76" fmla="*/ 193675 w 1511979"/>
              <a:gd name="connsiteY76" fmla="*/ 2380428 h 2567753"/>
              <a:gd name="connsiteX77" fmla="*/ 231775 w 1511979"/>
              <a:gd name="connsiteY77" fmla="*/ 2415353 h 2567753"/>
              <a:gd name="connsiteX78" fmla="*/ 355600 w 1511979"/>
              <a:gd name="connsiteY78" fmla="*/ 2459803 h 2567753"/>
              <a:gd name="connsiteX79" fmla="*/ 384175 w 1511979"/>
              <a:gd name="connsiteY79" fmla="*/ 2478853 h 2567753"/>
              <a:gd name="connsiteX80" fmla="*/ 444500 w 1511979"/>
              <a:gd name="connsiteY80" fmla="*/ 2415353 h 2567753"/>
              <a:gd name="connsiteX81" fmla="*/ 482600 w 1511979"/>
              <a:gd name="connsiteY81" fmla="*/ 2367728 h 2567753"/>
              <a:gd name="connsiteX82" fmla="*/ 527050 w 1511979"/>
              <a:gd name="connsiteY82" fmla="*/ 2355028 h 2567753"/>
              <a:gd name="connsiteX83" fmla="*/ 542925 w 1511979"/>
              <a:gd name="connsiteY83" fmla="*/ 2282003 h 2567753"/>
              <a:gd name="connsiteX84" fmla="*/ 561975 w 1511979"/>
              <a:gd name="connsiteY84" fmla="*/ 2250253 h 2567753"/>
              <a:gd name="connsiteX85" fmla="*/ 577850 w 1511979"/>
              <a:gd name="connsiteY85" fmla="*/ 2221678 h 2567753"/>
              <a:gd name="connsiteX86" fmla="*/ 577850 w 1511979"/>
              <a:gd name="connsiteY86" fmla="*/ 2170878 h 2567753"/>
              <a:gd name="connsiteX87" fmla="*/ 635000 w 1511979"/>
              <a:gd name="connsiteY87" fmla="*/ 2224853 h 2567753"/>
              <a:gd name="connsiteX88" fmla="*/ 673100 w 1511979"/>
              <a:gd name="connsiteY88" fmla="*/ 2316928 h 2567753"/>
              <a:gd name="connsiteX89" fmla="*/ 679450 w 1511979"/>
              <a:gd name="connsiteY89" fmla="*/ 2374078 h 2567753"/>
              <a:gd name="connsiteX90" fmla="*/ 641350 w 1511979"/>
              <a:gd name="connsiteY90" fmla="*/ 2482028 h 2567753"/>
              <a:gd name="connsiteX91" fmla="*/ 644525 w 1511979"/>
              <a:gd name="connsiteY91" fmla="*/ 2548703 h 2567753"/>
              <a:gd name="connsiteX92" fmla="*/ 682625 w 1511979"/>
              <a:gd name="connsiteY92" fmla="*/ 2567753 h 2567753"/>
              <a:gd name="connsiteX93" fmla="*/ 742950 w 1511979"/>
              <a:gd name="connsiteY93" fmla="*/ 2510603 h 2567753"/>
              <a:gd name="connsiteX94" fmla="*/ 793750 w 1511979"/>
              <a:gd name="connsiteY94" fmla="*/ 2488378 h 2567753"/>
              <a:gd name="connsiteX95" fmla="*/ 847725 w 1511979"/>
              <a:gd name="connsiteY95" fmla="*/ 2469328 h 2567753"/>
              <a:gd name="connsiteX96" fmla="*/ 895350 w 1511979"/>
              <a:gd name="connsiteY96" fmla="*/ 2377253 h 2567753"/>
              <a:gd name="connsiteX97" fmla="*/ 914400 w 1511979"/>
              <a:gd name="connsiteY97" fmla="*/ 2310578 h 2567753"/>
              <a:gd name="connsiteX98" fmla="*/ 930275 w 1511979"/>
              <a:gd name="connsiteY98" fmla="*/ 2301053 h 2567753"/>
              <a:gd name="connsiteX99" fmla="*/ 1035050 w 1511979"/>
              <a:gd name="connsiteY99" fmla="*/ 2370903 h 2567753"/>
              <a:gd name="connsiteX100" fmla="*/ 1069975 w 1511979"/>
              <a:gd name="connsiteY100" fmla="*/ 2412178 h 2567753"/>
              <a:gd name="connsiteX101" fmla="*/ 1085850 w 1511979"/>
              <a:gd name="connsiteY101" fmla="*/ 2409003 h 2567753"/>
              <a:gd name="connsiteX102" fmla="*/ 1120775 w 1511979"/>
              <a:gd name="connsiteY102" fmla="*/ 2396303 h 2567753"/>
              <a:gd name="connsiteX103" fmla="*/ 1231900 w 1511979"/>
              <a:gd name="connsiteY103" fmla="*/ 2396303 h 2567753"/>
              <a:gd name="connsiteX104" fmla="*/ 1244600 w 1511979"/>
              <a:gd name="connsiteY104" fmla="*/ 2377253 h 2567753"/>
              <a:gd name="connsiteX105" fmla="*/ 1162050 w 1511979"/>
              <a:gd name="connsiteY105" fmla="*/ 2307403 h 2567753"/>
              <a:gd name="connsiteX106" fmla="*/ 1076325 w 1511979"/>
              <a:gd name="connsiteY106" fmla="*/ 2250253 h 2567753"/>
              <a:gd name="connsiteX107" fmla="*/ 1012825 w 1511979"/>
              <a:gd name="connsiteY107" fmla="*/ 2202628 h 2567753"/>
              <a:gd name="connsiteX108" fmla="*/ 939800 w 1511979"/>
              <a:gd name="connsiteY108" fmla="*/ 2145478 h 2567753"/>
              <a:gd name="connsiteX109" fmla="*/ 901700 w 1511979"/>
              <a:gd name="connsiteY109" fmla="*/ 2110553 h 2567753"/>
              <a:gd name="connsiteX110" fmla="*/ 889000 w 1511979"/>
              <a:gd name="connsiteY110" fmla="*/ 2059753 h 2567753"/>
              <a:gd name="connsiteX111" fmla="*/ 889000 w 1511979"/>
              <a:gd name="connsiteY111" fmla="*/ 2050228 h 2567753"/>
              <a:gd name="connsiteX112" fmla="*/ 971550 w 1511979"/>
              <a:gd name="connsiteY112" fmla="*/ 2043878 h 2567753"/>
              <a:gd name="connsiteX113" fmla="*/ 1114425 w 1511979"/>
              <a:gd name="connsiteY113" fmla="*/ 2050228 h 2567753"/>
              <a:gd name="connsiteX114" fmla="*/ 1171575 w 1511979"/>
              <a:gd name="connsiteY114" fmla="*/ 2078803 h 2567753"/>
              <a:gd name="connsiteX115" fmla="*/ 1216025 w 1511979"/>
              <a:gd name="connsiteY115" fmla="*/ 2110553 h 2567753"/>
              <a:gd name="connsiteX116" fmla="*/ 1317625 w 1511979"/>
              <a:gd name="connsiteY116" fmla="*/ 2142303 h 2567753"/>
              <a:gd name="connsiteX117" fmla="*/ 1390650 w 1511979"/>
              <a:gd name="connsiteY117" fmla="*/ 2158178 h 2567753"/>
              <a:gd name="connsiteX118" fmla="*/ 1393825 w 1511979"/>
              <a:gd name="connsiteY118" fmla="*/ 2113728 h 2567753"/>
              <a:gd name="connsiteX119" fmla="*/ 1343025 w 1511979"/>
              <a:gd name="connsiteY119" fmla="*/ 2043878 h 2567753"/>
              <a:gd name="connsiteX120" fmla="*/ 1298575 w 1511979"/>
              <a:gd name="connsiteY120" fmla="*/ 1983553 h 2567753"/>
              <a:gd name="connsiteX121" fmla="*/ 1247775 w 1511979"/>
              <a:gd name="connsiteY121" fmla="*/ 1951803 h 2567753"/>
              <a:gd name="connsiteX122" fmla="*/ 1171575 w 1511979"/>
              <a:gd name="connsiteY122" fmla="*/ 1932753 h 2567753"/>
              <a:gd name="connsiteX123" fmla="*/ 1098550 w 1511979"/>
              <a:gd name="connsiteY123" fmla="*/ 1929578 h 2567753"/>
              <a:gd name="connsiteX124" fmla="*/ 1060450 w 1511979"/>
              <a:gd name="connsiteY124" fmla="*/ 1907353 h 2567753"/>
              <a:gd name="connsiteX125" fmla="*/ 1038225 w 1511979"/>
              <a:gd name="connsiteY125" fmla="*/ 1866078 h 2567753"/>
              <a:gd name="connsiteX126" fmla="*/ 1047750 w 1511979"/>
              <a:gd name="connsiteY126" fmla="*/ 1767653 h 2567753"/>
              <a:gd name="connsiteX127" fmla="*/ 1038225 w 1511979"/>
              <a:gd name="connsiteY127" fmla="*/ 1742253 h 2567753"/>
              <a:gd name="connsiteX128" fmla="*/ 1028700 w 1511979"/>
              <a:gd name="connsiteY128" fmla="*/ 1707328 h 2567753"/>
              <a:gd name="connsiteX129" fmla="*/ 1012825 w 1511979"/>
              <a:gd name="connsiteY129" fmla="*/ 1631128 h 2567753"/>
              <a:gd name="connsiteX130" fmla="*/ 987425 w 1511979"/>
              <a:gd name="connsiteY130" fmla="*/ 1542228 h 2567753"/>
              <a:gd name="connsiteX131" fmla="*/ 977900 w 1511979"/>
              <a:gd name="connsiteY131" fmla="*/ 1485078 h 2567753"/>
              <a:gd name="connsiteX132" fmla="*/ 1482725 w 1511979"/>
              <a:gd name="connsiteY132" fmla="*/ 1393798 h 2567753"/>
              <a:gd name="connsiteX133" fmla="*/ 1468437 w 1511979"/>
              <a:gd name="connsiteY133" fmla="*/ 1334267 h 2567753"/>
              <a:gd name="connsiteX134" fmla="*/ 1463674 w 1511979"/>
              <a:gd name="connsiteY134" fmla="*/ 1248542 h 2567753"/>
              <a:gd name="connsiteX135" fmla="*/ 1408906 w 1511979"/>
              <a:gd name="connsiteY135" fmla="*/ 1169960 h 2567753"/>
              <a:gd name="connsiteX136" fmla="*/ 1363663 w 1511979"/>
              <a:gd name="connsiteY136" fmla="*/ 1098523 h 2567753"/>
              <a:gd name="connsiteX137" fmla="*/ 1356519 w 1511979"/>
              <a:gd name="connsiteY137" fmla="*/ 1038992 h 2567753"/>
              <a:gd name="connsiteX138" fmla="*/ 1356519 w 1511979"/>
              <a:gd name="connsiteY138" fmla="*/ 962792 h 2567753"/>
              <a:gd name="connsiteX139" fmla="*/ 1344613 w 1511979"/>
              <a:gd name="connsiteY139" fmla="*/ 900879 h 2567753"/>
              <a:gd name="connsiteX140" fmla="*/ 1296988 w 1511979"/>
              <a:gd name="connsiteY140" fmla="*/ 865160 h 2567753"/>
              <a:gd name="connsiteX141" fmla="*/ 1218406 w 1511979"/>
              <a:gd name="connsiteY141" fmla="*/ 824679 h 2567753"/>
              <a:gd name="connsiteX142" fmla="*/ 1173163 w 1511979"/>
              <a:gd name="connsiteY142" fmla="*/ 746098 h 2567753"/>
              <a:gd name="connsiteX143" fmla="*/ 1120775 w 1511979"/>
              <a:gd name="connsiteY143" fmla="*/ 700854 h 2567753"/>
              <a:gd name="connsiteX144" fmla="*/ 1001713 w 1511979"/>
              <a:gd name="connsiteY144" fmla="*/ 669898 h 2567753"/>
              <a:gd name="connsiteX145" fmla="*/ 985044 w 1511979"/>
              <a:gd name="connsiteY145" fmla="*/ 584173 h 2567753"/>
              <a:gd name="connsiteX146" fmla="*/ 906464 w 1511979"/>
              <a:gd name="connsiteY146"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482725 w 1482725"/>
              <a:gd name="connsiteY132" fmla="*/ 1393798 h 2567753"/>
              <a:gd name="connsiteX133" fmla="*/ 1468437 w 1482725"/>
              <a:gd name="connsiteY133" fmla="*/ 1334267 h 2567753"/>
              <a:gd name="connsiteX134" fmla="*/ 1463674 w 1482725"/>
              <a:gd name="connsiteY134" fmla="*/ 1248542 h 2567753"/>
              <a:gd name="connsiteX135" fmla="*/ 1408906 w 1482725"/>
              <a:gd name="connsiteY135" fmla="*/ 1169960 h 2567753"/>
              <a:gd name="connsiteX136" fmla="*/ 1363663 w 1482725"/>
              <a:gd name="connsiteY136" fmla="*/ 1098523 h 2567753"/>
              <a:gd name="connsiteX137" fmla="*/ 1356519 w 1482725"/>
              <a:gd name="connsiteY137" fmla="*/ 1038992 h 2567753"/>
              <a:gd name="connsiteX138" fmla="*/ 1356519 w 1482725"/>
              <a:gd name="connsiteY138" fmla="*/ 962792 h 2567753"/>
              <a:gd name="connsiteX139" fmla="*/ 1344613 w 1482725"/>
              <a:gd name="connsiteY139" fmla="*/ 900879 h 2567753"/>
              <a:gd name="connsiteX140" fmla="*/ 1296988 w 1482725"/>
              <a:gd name="connsiteY140" fmla="*/ 865160 h 2567753"/>
              <a:gd name="connsiteX141" fmla="*/ 1218406 w 1482725"/>
              <a:gd name="connsiteY141" fmla="*/ 824679 h 2567753"/>
              <a:gd name="connsiteX142" fmla="*/ 1173163 w 1482725"/>
              <a:gd name="connsiteY142" fmla="*/ 746098 h 2567753"/>
              <a:gd name="connsiteX143" fmla="*/ 1120775 w 1482725"/>
              <a:gd name="connsiteY143" fmla="*/ 700854 h 2567753"/>
              <a:gd name="connsiteX144" fmla="*/ 1001713 w 1482725"/>
              <a:gd name="connsiteY144" fmla="*/ 669898 h 2567753"/>
              <a:gd name="connsiteX145" fmla="*/ 985044 w 1482725"/>
              <a:gd name="connsiteY145" fmla="*/ 584173 h 2567753"/>
              <a:gd name="connsiteX146" fmla="*/ 906464 w 1482725"/>
              <a:gd name="connsiteY146" fmla="*/ 481778 h 2567753"/>
              <a:gd name="connsiteX0" fmla="*/ 906464 w 1507860"/>
              <a:gd name="connsiteY0" fmla="*/ 481778 h 2567753"/>
              <a:gd name="connsiteX1" fmla="*/ 930275 w 1507860"/>
              <a:gd name="connsiteY1" fmla="*/ 581792 h 2567753"/>
              <a:gd name="connsiteX2" fmla="*/ 923131 w 1507860"/>
              <a:gd name="connsiteY2" fmla="*/ 672279 h 2567753"/>
              <a:gd name="connsiteX3" fmla="*/ 935038 w 1507860"/>
              <a:gd name="connsiteY3" fmla="*/ 784198 h 2567753"/>
              <a:gd name="connsiteX4" fmla="*/ 892175 w 1507860"/>
              <a:gd name="connsiteY4" fmla="*/ 1459678 h 2567753"/>
              <a:gd name="connsiteX5" fmla="*/ 854075 w 1507860"/>
              <a:gd name="connsiteY5" fmla="*/ 1545403 h 2567753"/>
              <a:gd name="connsiteX6" fmla="*/ 857250 w 1507860"/>
              <a:gd name="connsiteY6" fmla="*/ 1650178 h 2567753"/>
              <a:gd name="connsiteX7" fmla="*/ 892175 w 1507860"/>
              <a:gd name="connsiteY7" fmla="*/ 1777178 h 2567753"/>
              <a:gd name="connsiteX8" fmla="*/ 974725 w 1507860"/>
              <a:gd name="connsiteY8" fmla="*/ 1866078 h 2567753"/>
              <a:gd name="connsiteX9" fmla="*/ 996950 w 1507860"/>
              <a:gd name="connsiteY9" fmla="*/ 1926403 h 2567753"/>
              <a:gd name="connsiteX10" fmla="*/ 923925 w 1507860"/>
              <a:gd name="connsiteY10" fmla="*/ 1942278 h 2567753"/>
              <a:gd name="connsiteX11" fmla="*/ 879475 w 1507860"/>
              <a:gd name="connsiteY11" fmla="*/ 1913703 h 2567753"/>
              <a:gd name="connsiteX12" fmla="*/ 838200 w 1507860"/>
              <a:gd name="connsiteY12" fmla="*/ 1907353 h 2567753"/>
              <a:gd name="connsiteX13" fmla="*/ 774700 w 1507860"/>
              <a:gd name="connsiteY13" fmla="*/ 1920053 h 2567753"/>
              <a:gd name="connsiteX14" fmla="*/ 749300 w 1507860"/>
              <a:gd name="connsiteY14" fmla="*/ 1974028 h 2567753"/>
              <a:gd name="connsiteX15" fmla="*/ 727075 w 1507860"/>
              <a:gd name="connsiteY15" fmla="*/ 2043878 h 2567753"/>
              <a:gd name="connsiteX16" fmla="*/ 695325 w 1507860"/>
              <a:gd name="connsiteY16" fmla="*/ 2126428 h 2567753"/>
              <a:gd name="connsiteX17" fmla="*/ 695325 w 1507860"/>
              <a:gd name="connsiteY17" fmla="*/ 2183578 h 2567753"/>
              <a:gd name="connsiteX18" fmla="*/ 679450 w 1507860"/>
              <a:gd name="connsiteY18" fmla="*/ 2237553 h 2567753"/>
              <a:gd name="connsiteX19" fmla="*/ 644525 w 1507860"/>
              <a:gd name="connsiteY19" fmla="*/ 2202628 h 2567753"/>
              <a:gd name="connsiteX20" fmla="*/ 635000 w 1507860"/>
              <a:gd name="connsiteY20" fmla="*/ 2113728 h 2567753"/>
              <a:gd name="connsiteX21" fmla="*/ 622300 w 1507860"/>
              <a:gd name="connsiteY21" fmla="*/ 2005778 h 2567753"/>
              <a:gd name="connsiteX22" fmla="*/ 619125 w 1507860"/>
              <a:gd name="connsiteY22" fmla="*/ 1964503 h 2567753"/>
              <a:gd name="connsiteX23" fmla="*/ 574675 w 1507860"/>
              <a:gd name="connsiteY23" fmla="*/ 1958153 h 2567753"/>
              <a:gd name="connsiteX24" fmla="*/ 514350 w 1507860"/>
              <a:gd name="connsiteY24" fmla="*/ 1974028 h 2567753"/>
              <a:gd name="connsiteX25" fmla="*/ 441325 w 1507860"/>
              <a:gd name="connsiteY25" fmla="*/ 1964503 h 2567753"/>
              <a:gd name="connsiteX26" fmla="*/ 374650 w 1507860"/>
              <a:gd name="connsiteY26" fmla="*/ 1939103 h 2567753"/>
              <a:gd name="connsiteX27" fmla="*/ 381000 w 1507860"/>
              <a:gd name="connsiteY27" fmla="*/ 1910528 h 2567753"/>
              <a:gd name="connsiteX28" fmla="*/ 473075 w 1507860"/>
              <a:gd name="connsiteY28" fmla="*/ 1853378 h 2567753"/>
              <a:gd name="connsiteX29" fmla="*/ 581025 w 1507860"/>
              <a:gd name="connsiteY29" fmla="*/ 1770828 h 2567753"/>
              <a:gd name="connsiteX30" fmla="*/ 622300 w 1507860"/>
              <a:gd name="connsiteY30" fmla="*/ 1627953 h 2567753"/>
              <a:gd name="connsiteX31" fmla="*/ 631825 w 1507860"/>
              <a:gd name="connsiteY31" fmla="*/ 1545403 h 2567753"/>
              <a:gd name="connsiteX32" fmla="*/ 615950 w 1507860"/>
              <a:gd name="connsiteY32" fmla="*/ 1494603 h 2567753"/>
              <a:gd name="connsiteX33" fmla="*/ 628650 w 1507860"/>
              <a:gd name="connsiteY33" fmla="*/ 1319978 h 2567753"/>
              <a:gd name="connsiteX34" fmla="*/ 615950 w 1507860"/>
              <a:gd name="connsiteY34" fmla="*/ 1183453 h 2567753"/>
              <a:gd name="connsiteX35" fmla="*/ 590550 w 1507860"/>
              <a:gd name="connsiteY35" fmla="*/ 1104078 h 2567753"/>
              <a:gd name="connsiteX36" fmla="*/ 603250 w 1507860"/>
              <a:gd name="connsiteY36" fmla="*/ 1002478 h 2567753"/>
              <a:gd name="connsiteX37" fmla="*/ 612775 w 1507860"/>
              <a:gd name="connsiteY37" fmla="*/ 878653 h 2567753"/>
              <a:gd name="connsiteX38" fmla="*/ 612775 w 1507860"/>
              <a:gd name="connsiteY38" fmla="*/ 783403 h 2567753"/>
              <a:gd name="connsiteX39" fmla="*/ 612775 w 1507860"/>
              <a:gd name="connsiteY39" fmla="*/ 634178 h 2567753"/>
              <a:gd name="connsiteX40" fmla="*/ 552450 w 1507860"/>
              <a:gd name="connsiteY40" fmla="*/ 535753 h 2567753"/>
              <a:gd name="connsiteX41" fmla="*/ 508000 w 1507860"/>
              <a:gd name="connsiteY41" fmla="*/ 450028 h 2567753"/>
              <a:gd name="connsiteX42" fmla="*/ 419100 w 1507860"/>
              <a:gd name="connsiteY42" fmla="*/ 326203 h 2567753"/>
              <a:gd name="connsiteX43" fmla="*/ 339725 w 1507860"/>
              <a:gd name="connsiteY43" fmla="*/ 224603 h 2567753"/>
              <a:gd name="connsiteX44" fmla="*/ 247650 w 1507860"/>
              <a:gd name="connsiteY44" fmla="*/ 138878 h 2567753"/>
              <a:gd name="connsiteX45" fmla="*/ 161925 w 1507860"/>
              <a:gd name="connsiteY45" fmla="*/ 56328 h 2567753"/>
              <a:gd name="connsiteX46" fmla="*/ 120650 w 1507860"/>
              <a:gd name="connsiteY46" fmla="*/ 5529 h 2567753"/>
              <a:gd name="connsiteX47" fmla="*/ 79375 w 1507860"/>
              <a:gd name="connsiteY47" fmla="*/ 7909 h 2567753"/>
              <a:gd name="connsiteX48" fmla="*/ 47625 w 1507860"/>
              <a:gd name="connsiteY48" fmla="*/ 59503 h 2567753"/>
              <a:gd name="connsiteX49" fmla="*/ 0 w 1507860"/>
              <a:gd name="connsiteY49" fmla="*/ 59503 h 2567753"/>
              <a:gd name="connsiteX50" fmla="*/ 19050 w 1507860"/>
              <a:gd name="connsiteY50" fmla="*/ 164278 h 2567753"/>
              <a:gd name="connsiteX51" fmla="*/ 73025 w 1507860"/>
              <a:gd name="connsiteY51" fmla="*/ 265878 h 2567753"/>
              <a:gd name="connsiteX52" fmla="*/ 152400 w 1507860"/>
              <a:gd name="connsiteY52" fmla="*/ 313503 h 2567753"/>
              <a:gd name="connsiteX53" fmla="*/ 200025 w 1507860"/>
              <a:gd name="connsiteY53" fmla="*/ 332553 h 2567753"/>
              <a:gd name="connsiteX54" fmla="*/ 333375 w 1507860"/>
              <a:gd name="connsiteY54" fmla="*/ 478603 h 2567753"/>
              <a:gd name="connsiteX55" fmla="*/ 457200 w 1507860"/>
              <a:gd name="connsiteY55" fmla="*/ 586553 h 2567753"/>
              <a:gd name="connsiteX56" fmla="*/ 508000 w 1507860"/>
              <a:gd name="connsiteY56" fmla="*/ 684978 h 2567753"/>
              <a:gd name="connsiteX57" fmla="*/ 533400 w 1507860"/>
              <a:gd name="connsiteY57" fmla="*/ 808803 h 2567753"/>
              <a:gd name="connsiteX58" fmla="*/ 561975 w 1507860"/>
              <a:gd name="connsiteY58" fmla="*/ 929453 h 2567753"/>
              <a:gd name="connsiteX59" fmla="*/ 549275 w 1507860"/>
              <a:gd name="connsiteY59" fmla="*/ 1110428 h 2567753"/>
              <a:gd name="connsiteX60" fmla="*/ 552450 w 1507860"/>
              <a:gd name="connsiteY60" fmla="*/ 1364428 h 2567753"/>
              <a:gd name="connsiteX61" fmla="*/ 539750 w 1507860"/>
              <a:gd name="connsiteY61" fmla="*/ 1551753 h 2567753"/>
              <a:gd name="connsiteX62" fmla="*/ 527050 w 1507860"/>
              <a:gd name="connsiteY62" fmla="*/ 1662878 h 2567753"/>
              <a:gd name="connsiteX63" fmla="*/ 476250 w 1507860"/>
              <a:gd name="connsiteY63" fmla="*/ 1770828 h 2567753"/>
              <a:gd name="connsiteX64" fmla="*/ 393700 w 1507860"/>
              <a:gd name="connsiteY64" fmla="*/ 1853378 h 2567753"/>
              <a:gd name="connsiteX65" fmla="*/ 266700 w 1507860"/>
              <a:gd name="connsiteY65" fmla="*/ 1929578 h 2567753"/>
              <a:gd name="connsiteX66" fmla="*/ 168275 w 1507860"/>
              <a:gd name="connsiteY66" fmla="*/ 2040703 h 2567753"/>
              <a:gd name="connsiteX67" fmla="*/ 133350 w 1507860"/>
              <a:gd name="connsiteY67" fmla="*/ 2126428 h 2567753"/>
              <a:gd name="connsiteX68" fmla="*/ 133350 w 1507860"/>
              <a:gd name="connsiteY68" fmla="*/ 2174053 h 2567753"/>
              <a:gd name="connsiteX69" fmla="*/ 254000 w 1507860"/>
              <a:gd name="connsiteY69" fmla="*/ 2151828 h 2567753"/>
              <a:gd name="connsiteX70" fmla="*/ 355600 w 1507860"/>
              <a:gd name="connsiteY70" fmla="*/ 2132778 h 2567753"/>
              <a:gd name="connsiteX71" fmla="*/ 377825 w 1507860"/>
              <a:gd name="connsiteY71" fmla="*/ 2199453 h 2567753"/>
              <a:gd name="connsiteX72" fmla="*/ 393700 w 1507860"/>
              <a:gd name="connsiteY72" fmla="*/ 2272478 h 2567753"/>
              <a:gd name="connsiteX73" fmla="*/ 384175 w 1507860"/>
              <a:gd name="connsiteY73" fmla="*/ 2342328 h 2567753"/>
              <a:gd name="connsiteX74" fmla="*/ 327025 w 1507860"/>
              <a:gd name="connsiteY74" fmla="*/ 2364553 h 2567753"/>
              <a:gd name="connsiteX75" fmla="*/ 260350 w 1507860"/>
              <a:gd name="connsiteY75" fmla="*/ 2364553 h 2567753"/>
              <a:gd name="connsiteX76" fmla="*/ 193675 w 1507860"/>
              <a:gd name="connsiteY76" fmla="*/ 2380428 h 2567753"/>
              <a:gd name="connsiteX77" fmla="*/ 231775 w 1507860"/>
              <a:gd name="connsiteY77" fmla="*/ 2415353 h 2567753"/>
              <a:gd name="connsiteX78" fmla="*/ 355600 w 1507860"/>
              <a:gd name="connsiteY78" fmla="*/ 2459803 h 2567753"/>
              <a:gd name="connsiteX79" fmla="*/ 384175 w 1507860"/>
              <a:gd name="connsiteY79" fmla="*/ 2478853 h 2567753"/>
              <a:gd name="connsiteX80" fmla="*/ 444500 w 1507860"/>
              <a:gd name="connsiteY80" fmla="*/ 2415353 h 2567753"/>
              <a:gd name="connsiteX81" fmla="*/ 482600 w 1507860"/>
              <a:gd name="connsiteY81" fmla="*/ 2367728 h 2567753"/>
              <a:gd name="connsiteX82" fmla="*/ 527050 w 1507860"/>
              <a:gd name="connsiteY82" fmla="*/ 2355028 h 2567753"/>
              <a:gd name="connsiteX83" fmla="*/ 542925 w 1507860"/>
              <a:gd name="connsiteY83" fmla="*/ 2282003 h 2567753"/>
              <a:gd name="connsiteX84" fmla="*/ 561975 w 1507860"/>
              <a:gd name="connsiteY84" fmla="*/ 2250253 h 2567753"/>
              <a:gd name="connsiteX85" fmla="*/ 577850 w 1507860"/>
              <a:gd name="connsiteY85" fmla="*/ 2221678 h 2567753"/>
              <a:gd name="connsiteX86" fmla="*/ 577850 w 1507860"/>
              <a:gd name="connsiteY86" fmla="*/ 2170878 h 2567753"/>
              <a:gd name="connsiteX87" fmla="*/ 635000 w 1507860"/>
              <a:gd name="connsiteY87" fmla="*/ 2224853 h 2567753"/>
              <a:gd name="connsiteX88" fmla="*/ 673100 w 1507860"/>
              <a:gd name="connsiteY88" fmla="*/ 2316928 h 2567753"/>
              <a:gd name="connsiteX89" fmla="*/ 679450 w 1507860"/>
              <a:gd name="connsiteY89" fmla="*/ 2374078 h 2567753"/>
              <a:gd name="connsiteX90" fmla="*/ 641350 w 1507860"/>
              <a:gd name="connsiteY90" fmla="*/ 2482028 h 2567753"/>
              <a:gd name="connsiteX91" fmla="*/ 644525 w 1507860"/>
              <a:gd name="connsiteY91" fmla="*/ 2548703 h 2567753"/>
              <a:gd name="connsiteX92" fmla="*/ 682625 w 1507860"/>
              <a:gd name="connsiteY92" fmla="*/ 2567753 h 2567753"/>
              <a:gd name="connsiteX93" fmla="*/ 742950 w 1507860"/>
              <a:gd name="connsiteY93" fmla="*/ 2510603 h 2567753"/>
              <a:gd name="connsiteX94" fmla="*/ 793750 w 1507860"/>
              <a:gd name="connsiteY94" fmla="*/ 2488378 h 2567753"/>
              <a:gd name="connsiteX95" fmla="*/ 847725 w 1507860"/>
              <a:gd name="connsiteY95" fmla="*/ 2469328 h 2567753"/>
              <a:gd name="connsiteX96" fmla="*/ 895350 w 1507860"/>
              <a:gd name="connsiteY96" fmla="*/ 2377253 h 2567753"/>
              <a:gd name="connsiteX97" fmla="*/ 914400 w 1507860"/>
              <a:gd name="connsiteY97" fmla="*/ 2310578 h 2567753"/>
              <a:gd name="connsiteX98" fmla="*/ 930275 w 1507860"/>
              <a:gd name="connsiteY98" fmla="*/ 2301053 h 2567753"/>
              <a:gd name="connsiteX99" fmla="*/ 1035050 w 1507860"/>
              <a:gd name="connsiteY99" fmla="*/ 2370903 h 2567753"/>
              <a:gd name="connsiteX100" fmla="*/ 1069975 w 1507860"/>
              <a:gd name="connsiteY100" fmla="*/ 2412178 h 2567753"/>
              <a:gd name="connsiteX101" fmla="*/ 1085850 w 1507860"/>
              <a:gd name="connsiteY101" fmla="*/ 2409003 h 2567753"/>
              <a:gd name="connsiteX102" fmla="*/ 1120775 w 1507860"/>
              <a:gd name="connsiteY102" fmla="*/ 2396303 h 2567753"/>
              <a:gd name="connsiteX103" fmla="*/ 1231900 w 1507860"/>
              <a:gd name="connsiteY103" fmla="*/ 2396303 h 2567753"/>
              <a:gd name="connsiteX104" fmla="*/ 1244600 w 1507860"/>
              <a:gd name="connsiteY104" fmla="*/ 2377253 h 2567753"/>
              <a:gd name="connsiteX105" fmla="*/ 1162050 w 1507860"/>
              <a:gd name="connsiteY105" fmla="*/ 2307403 h 2567753"/>
              <a:gd name="connsiteX106" fmla="*/ 1076325 w 1507860"/>
              <a:gd name="connsiteY106" fmla="*/ 2250253 h 2567753"/>
              <a:gd name="connsiteX107" fmla="*/ 1012825 w 1507860"/>
              <a:gd name="connsiteY107" fmla="*/ 2202628 h 2567753"/>
              <a:gd name="connsiteX108" fmla="*/ 939800 w 1507860"/>
              <a:gd name="connsiteY108" fmla="*/ 2145478 h 2567753"/>
              <a:gd name="connsiteX109" fmla="*/ 901700 w 1507860"/>
              <a:gd name="connsiteY109" fmla="*/ 2110553 h 2567753"/>
              <a:gd name="connsiteX110" fmla="*/ 889000 w 1507860"/>
              <a:gd name="connsiteY110" fmla="*/ 2059753 h 2567753"/>
              <a:gd name="connsiteX111" fmla="*/ 889000 w 1507860"/>
              <a:gd name="connsiteY111" fmla="*/ 2050228 h 2567753"/>
              <a:gd name="connsiteX112" fmla="*/ 971550 w 1507860"/>
              <a:gd name="connsiteY112" fmla="*/ 2043878 h 2567753"/>
              <a:gd name="connsiteX113" fmla="*/ 1114425 w 1507860"/>
              <a:gd name="connsiteY113" fmla="*/ 2050228 h 2567753"/>
              <a:gd name="connsiteX114" fmla="*/ 1171575 w 1507860"/>
              <a:gd name="connsiteY114" fmla="*/ 2078803 h 2567753"/>
              <a:gd name="connsiteX115" fmla="*/ 1216025 w 1507860"/>
              <a:gd name="connsiteY115" fmla="*/ 2110553 h 2567753"/>
              <a:gd name="connsiteX116" fmla="*/ 1317625 w 1507860"/>
              <a:gd name="connsiteY116" fmla="*/ 2142303 h 2567753"/>
              <a:gd name="connsiteX117" fmla="*/ 1390650 w 1507860"/>
              <a:gd name="connsiteY117" fmla="*/ 2158178 h 2567753"/>
              <a:gd name="connsiteX118" fmla="*/ 1393825 w 1507860"/>
              <a:gd name="connsiteY118" fmla="*/ 2113728 h 2567753"/>
              <a:gd name="connsiteX119" fmla="*/ 1343025 w 1507860"/>
              <a:gd name="connsiteY119" fmla="*/ 2043878 h 2567753"/>
              <a:gd name="connsiteX120" fmla="*/ 1298575 w 1507860"/>
              <a:gd name="connsiteY120" fmla="*/ 1983553 h 2567753"/>
              <a:gd name="connsiteX121" fmla="*/ 1247775 w 1507860"/>
              <a:gd name="connsiteY121" fmla="*/ 1951803 h 2567753"/>
              <a:gd name="connsiteX122" fmla="*/ 1171575 w 1507860"/>
              <a:gd name="connsiteY122" fmla="*/ 1932753 h 2567753"/>
              <a:gd name="connsiteX123" fmla="*/ 1098550 w 1507860"/>
              <a:gd name="connsiteY123" fmla="*/ 1929578 h 2567753"/>
              <a:gd name="connsiteX124" fmla="*/ 1060450 w 1507860"/>
              <a:gd name="connsiteY124" fmla="*/ 1907353 h 2567753"/>
              <a:gd name="connsiteX125" fmla="*/ 1038225 w 1507860"/>
              <a:gd name="connsiteY125" fmla="*/ 1866078 h 2567753"/>
              <a:gd name="connsiteX126" fmla="*/ 1047750 w 1507860"/>
              <a:gd name="connsiteY126" fmla="*/ 1767653 h 2567753"/>
              <a:gd name="connsiteX127" fmla="*/ 1038225 w 1507860"/>
              <a:gd name="connsiteY127" fmla="*/ 1742253 h 2567753"/>
              <a:gd name="connsiteX128" fmla="*/ 1028700 w 1507860"/>
              <a:gd name="connsiteY128" fmla="*/ 1707328 h 2567753"/>
              <a:gd name="connsiteX129" fmla="*/ 1012825 w 1507860"/>
              <a:gd name="connsiteY129" fmla="*/ 1631128 h 2567753"/>
              <a:gd name="connsiteX130" fmla="*/ 987425 w 1507860"/>
              <a:gd name="connsiteY130" fmla="*/ 1542228 h 2567753"/>
              <a:gd name="connsiteX131" fmla="*/ 977900 w 1507860"/>
              <a:gd name="connsiteY131" fmla="*/ 1485078 h 2567753"/>
              <a:gd name="connsiteX132" fmla="*/ 1470819 w 1507860"/>
              <a:gd name="connsiteY132" fmla="*/ 1484285 h 2567753"/>
              <a:gd name="connsiteX133" fmla="*/ 1482725 w 1507860"/>
              <a:gd name="connsiteY133" fmla="*/ 1393798 h 2567753"/>
              <a:gd name="connsiteX134" fmla="*/ 1468437 w 1507860"/>
              <a:gd name="connsiteY134" fmla="*/ 1334267 h 2567753"/>
              <a:gd name="connsiteX135" fmla="*/ 1463674 w 1507860"/>
              <a:gd name="connsiteY135" fmla="*/ 1248542 h 2567753"/>
              <a:gd name="connsiteX136" fmla="*/ 1408906 w 1507860"/>
              <a:gd name="connsiteY136" fmla="*/ 1169960 h 2567753"/>
              <a:gd name="connsiteX137" fmla="*/ 1363663 w 1507860"/>
              <a:gd name="connsiteY137" fmla="*/ 1098523 h 2567753"/>
              <a:gd name="connsiteX138" fmla="*/ 1356519 w 1507860"/>
              <a:gd name="connsiteY138" fmla="*/ 1038992 h 2567753"/>
              <a:gd name="connsiteX139" fmla="*/ 1356519 w 1507860"/>
              <a:gd name="connsiteY139" fmla="*/ 962792 h 2567753"/>
              <a:gd name="connsiteX140" fmla="*/ 1344613 w 1507860"/>
              <a:gd name="connsiteY140" fmla="*/ 900879 h 2567753"/>
              <a:gd name="connsiteX141" fmla="*/ 1296988 w 1507860"/>
              <a:gd name="connsiteY141" fmla="*/ 865160 h 2567753"/>
              <a:gd name="connsiteX142" fmla="*/ 1218406 w 1507860"/>
              <a:gd name="connsiteY142" fmla="*/ 824679 h 2567753"/>
              <a:gd name="connsiteX143" fmla="*/ 1173163 w 1507860"/>
              <a:gd name="connsiteY143" fmla="*/ 746098 h 2567753"/>
              <a:gd name="connsiteX144" fmla="*/ 1120775 w 1507860"/>
              <a:gd name="connsiteY144" fmla="*/ 700854 h 2567753"/>
              <a:gd name="connsiteX145" fmla="*/ 1001713 w 1507860"/>
              <a:gd name="connsiteY145" fmla="*/ 669898 h 2567753"/>
              <a:gd name="connsiteX146" fmla="*/ 985044 w 1507860"/>
              <a:gd name="connsiteY146" fmla="*/ 584173 h 2567753"/>
              <a:gd name="connsiteX147" fmla="*/ 906464 w 1507860"/>
              <a:gd name="connsiteY147"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470819 w 1482725"/>
              <a:gd name="connsiteY132" fmla="*/ 1484285 h 2567753"/>
              <a:gd name="connsiteX133" fmla="*/ 1482725 w 1482725"/>
              <a:gd name="connsiteY133" fmla="*/ 1393798 h 2567753"/>
              <a:gd name="connsiteX134" fmla="*/ 1468437 w 1482725"/>
              <a:gd name="connsiteY134" fmla="*/ 1334267 h 2567753"/>
              <a:gd name="connsiteX135" fmla="*/ 1463674 w 1482725"/>
              <a:gd name="connsiteY135" fmla="*/ 1248542 h 2567753"/>
              <a:gd name="connsiteX136" fmla="*/ 1408906 w 1482725"/>
              <a:gd name="connsiteY136" fmla="*/ 1169960 h 2567753"/>
              <a:gd name="connsiteX137" fmla="*/ 1363663 w 1482725"/>
              <a:gd name="connsiteY137" fmla="*/ 1098523 h 2567753"/>
              <a:gd name="connsiteX138" fmla="*/ 1356519 w 1482725"/>
              <a:gd name="connsiteY138" fmla="*/ 1038992 h 2567753"/>
              <a:gd name="connsiteX139" fmla="*/ 1356519 w 1482725"/>
              <a:gd name="connsiteY139" fmla="*/ 962792 h 2567753"/>
              <a:gd name="connsiteX140" fmla="*/ 1344613 w 1482725"/>
              <a:gd name="connsiteY140" fmla="*/ 900879 h 2567753"/>
              <a:gd name="connsiteX141" fmla="*/ 1296988 w 1482725"/>
              <a:gd name="connsiteY141" fmla="*/ 865160 h 2567753"/>
              <a:gd name="connsiteX142" fmla="*/ 1218406 w 1482725"/>
              <a:gd name="connsiteY142" fmla="*/ 824679 h 2567753"/>
              <a:gd name="connsiteX143" fmla="*/ 1173163 w 1482725"/>
              <a:gd name="connsiteY143" fmla="*/ 746098 h 2567753"/>
              <a:gd name="connsiteX144" fmla="*/ 1120775 w 1482725"/>
              <a:gd name="connsiteY144" fmla="*/ 700854 h 2567753"/>
              <a:gd name="connsiteX145" fmla="*/ 1001713 w 1482725"/>
              <a:gd name="connsiteY145" fmla="*/ 669898 h 2567753"/>
              <a:gd name="connsiteX146" fmla="*/ 985044 w 1482725"/>
              <a:gd name="connsiteY146" fmla="*/ 584173 h 2567753"/>
              <a:gd name="connsiteX147" fmla="*/ 906464 w 1482725"/>
              <a:gd name="connsiteY147"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401763 w 1482725"/>
              <a:gd name="connsiteY132" fmla="*/ 1458092 h 2567753"/>
              <a:gd name="connsiteX133" fmla="*/ 1470819 w 1482725"/>
              <a:gd name="connsiteY133" fmla="*/ 1484285 h 2567753"/>
              <a:gd name="connsiteX134" fmla="*/ 1482725 w 1482725"/>
              <a:gd name="connsiteY134" fmla="*/ 1393798 h 2567753"/>
              <a:gd name="connsiteX135" fmla="*/ 1468437 w 1482725"/>
              <a:gd name="connsiteY135" fmla="*/ 1334267 h 2567753"/>
              <a:gd name="connsiteX136" fmla="*/ 1463674 w 1482725"/>
              <a:gd name="connsiteY136" fmla="*/ 1248542 h 2567753"/>
              <a:gd name="connsiteX137" fmla="*/ 1408906 w 1482725"/>
              <a:gd name="connsiteY137" fmla="*/ 1169960 h 2567753"/>
              <a:gd name="connsiteX138" fmla="*/ 1363663 w 1482725"/>
              <a:gd name="connsiteY138" fmla="*/ 1098523 h 2567753"/>
              <a:gd name="connsiteX139" fmla="*/ 1356519 w 1482725"/>
              <a:gd name="connsiteY139" fmla="*/ 1038992 h 2567753"/>
              <a:gd name="connsiteX140" fmla="*/ 1356519 w 1482725"/>
              <a:gd name="connsiteY140" fmla="*/ 962792 h 2567753"/>
              <a:gd name="connsiteX141" fmla="*/ 1344613 w 1482725"/>
              <a:gd name="connsiteY141" fmla="*/ 900879 h 2567753"/>
              <a:gd name="connsiteX142" fmla="*/ 1296988 w 1482725"/>
              <a:gd name="connsiteY142" fmla="*/ 865160 h 2567753"/>
              <a:gd name="connsiteX143" fmla="*/ 1218406 w 1482725"/>
              <a:gd name="connsiteY143" fmla="*/ 824679 h 2567753"/>
              <a:gd name="connsiteX144" fmla="*/ 1173163 w 1482725"/>
              <a:gd name="connsiteY144" fmla="*/ 746098 h 2567753"/>
              <a:gd name="connsiteX145" fmla="*/ 1120775 w 1482725"/>
              <a:gd name="connsiteY145" fmla="*/ 700854 h 2567753"/>
              <a:gd name="connsiteX146" fmla="*/ 1001713 w 1482725"/>
              <a:gd name="connsiteY146" fmla="*/ 669898 h 2567753"/>
              <a:gd name="connsiteX147" fmla="*/ 985044 w 1482725"/>
              <a:gd name="connsiteY147" fmla="*/ 584173 h 2567753"/>
              <a:gd name="connsiteX148" fmla="*/ 906464 w 1482725"/>
              <a:gd name="connsiteY148"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294606 w 1482725"/>
              <a:gd name="connsiteY132" fmla="*/ 1489048 h 2567753"/>
              <a:gd name="connsiteX133" fmla="*/ 1401763 w 1482725"/>
              <a:gd name="connsiteY133" fmla="*/ 1458092 h 2567753"/>
              <a:gd name="connsiteX134" fmla="*/ 1470819 w 1482725"/>
              <a:gd name="connsiteY134" fmla="*/ 1484285 h 2567753"/>
              <a:gd name="connsiteX135" fmla="*/ 1482725 w 1482725"/>
              <a:gd name="connsiteY135" fmla="*/ 1393798 h 2567753"/>
              <a:gd name="connsiteX136" fmla="*/ 1468437 w 1482725"/>
              <a:gd name="connsiteY136" fmla="*/ 1334267 h 2567753"/>
              <a:gd name="connsiteX137" fmla="*/ 1463674 w 1482725"/>
              <a:gd name="connsiteY137" fmla="*/ 1248542 h 2567753"/>
              <a:gd name="connsiteX138" fmla="*/ 1408906 w 1482725"/>
              <a:gd name="connsiteY138" fmla="*/ 1169960 h 2567753"/>
              <a:gd name="connsiteX139" fmla="*/ 1363663 w 1482725"/>
              <a:gd name="connsiteY139" fmla="*/ 1098523 h 2567753"/>
              <a:gd name="connsiteX140" fmla="*/ 1356519 w 1482725"/>
              <a:gd name="connsiteY140" fmla="*/ 1038992 h 2567753"/>
              <a:gd name="connsiteX141" fmla="*/ 1356519 w 1482725"/>
              <a:gd name="connsiteY141" fmla="*/ 962792 h 2567753"/>
              <a:gd name="connsiteX142" fmla="*/ 1344613 w 1482725"/>
              <a:gd name="connsiteY142" fmla="*/ 900879 h 2567753"/>
              <a:gd name="connsiteX143" fmla="*/ 1296988 w 1482725"/>
              <a:gd name="connsiteY143" fmla="*/ 865160 h 2567753"/>
              <a:gd name="connsiteX144" fmla="*/ 1218406 w 1482725"/>
              <a:gd name="connsiteY144" fmla="*/ 824679 h 2567753"/>
              <a:gd name="connsiteX145" fmla="*/ 1173163 w 1482725"/>
              <a:gd name="connsiteY145" fmla="*/ 746098 h 2567753"/>
              <a:gd name="connsiteX146" fmla="*/ 1120775 w 1482725"/>
              <a:gd name="connsiteY146" fmla="*/ 700854 h 2567753"/>
              <a:gd name="connsiteX147" fmla="*/ 1001713 w 1482725"/>
              <a:gd name="connsiteY147" fmla="*/ 669898 h 2567753"/>
              <a:gd name="connsiteX148" fmla="*/ 985044 w 1482725"/>
              <a:gd name="connsiteY148" fmla="*/ 584173 h 2567753"/>
              <a:gd name="connsiteX149" fmla="*/ 906464 w 1482725"/>
              <a:gd name="connsiteY149"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230313 w 1482725"/>
              <a:gd name="connsiteY132" fmla="*/ 1508098 h 2567753"/>
              <a:gd name="connsiteX133" fmla="*/ 1294606 w 1482725"/>
              <a:gd name="connsiteY133" fmla="*/ 1489048 h 2567753"/>
              <a:gd name="connsiteX134" fmla="*/ 1401763 w 1482725"/>
              <a:gd name="connsiteY134" fmla="*/ 1458092 h 2567753"/>
              <a:gd name="connsiteX135" fmla="*/ 1470819 w 1482725"/>
              <a:gd name="connsiteY135" fmla="*/ 1484285 h 2567753"/>
              <a:gd name="connsiteX136" fmla="*/ 1482725 w 1482725"/>
              <a:gd name="connsiteY136" fmla="*/ 1393798 h 2567753"/>
              <a:gd name="connsiteX137" fmla="*/ 1468437 w 1482725"/>
              <a:gd name="connsiteY137" fmla="*/ 1334267 h 2567753"/>
              <a:gd name="connsiteX138" fmla="*/ 1463674 w 1482725"/>
              <a:gd name="connsiteY138" fmla="*/ 1248542 h 2567753"/>
              <a:gd name="connsiteX139" fmla="*/ 1408906 w 1482725"/>
              <a:gd name="connsiteY139" fmla="*/ 1169960 h 2567753"/>
              <a:gd name="connsiteX140" fmla="*/ 1363663 w 1482725"/>
              <a:gd name="connsiteY140" fmla="*/ 1098523 h 2567753"/>
              <a:gd name="connsiteX141" fmla="*/ 1356519 w 1482725"/>
              <a:gd name="connsiteY141" fmla="*/ 1038992 h 2567753"/>
              <a:gd name="connsiteX142" fmla="*/ 1356519 w 1482725"/>
              <a:gd name="connsiteY142" fmla="*/ 962792 h 2567753"/>
              <a:gd name="connsiteX143" fmla="*/ 1344613 w 1482725"/>
              <a:gd name="connsiteY143" fmla="*/ 900879 h 2567753"/>
              <a:gd name="connsiteX144" fmla="*/ 1296988 w 1482725"/>
              <a:gd name="connsiteY144" fmla="*/ 865160 h 2567753"/>
              <a:gd name="connsiteX145" fmla="*/ 1218406 w 1482725"/>
              <a:gd name="connsiteY145" fmla="*/ 824679 h 2567753"/>
              <a:gd name="connsiteX146" fmla="*/ 1173163 w 1482725"/>
              <a:gd name="connsiteY146" fmla="*/ 746098 h 2567753"/>
              <a:gd name="connsiteX147" fmla="*/ 1120775 w 1482725"/>
              <a:gd name="connsiteY147" fmla="*/ 700854 h 2567753"/>
              <a:gd name="connsiteX148" fmla="*/ 1001713 w 1482725"/>
              <a:gd name="connsiteY148" fmla="*/ 669898 h 2567753"/>
              <a:gd name="connsiteX149" fmla="*/ 985044 w 1482725"/>
              <a:gd name="connsiteY149" fmla="*/ 584173 h 2567753"/>
              <a:gd name="connsiteX150" fmla="*/ 906464 w 1482725"/>
              <a:gd name="connsiteY150"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230313 w 1482725"/>
              <a:gd name="connsiteY132" fmla="*/ 1508098 h 2567753"/>
              <a:gd name="connsiteX133" fmla="*/ 1294606 w 1482725"/>
              <a:gd name="connsiteY133" fmla="*/ 1489048 h 2567753"/>
              <a:gd name="connsiteX134" fmla="*/ 1401763 w 1482725"/>
              <a:gd name="connsiteY134" fmla="*/ 1458092 h 2567753"/>
              <a:gd name="connsiteX135" fmla="*/ 1470819 w 1482725"/>
              <a:gd name="connsiteY135" fmla="*/ 1484285 h 2567753"/>
              <a:gd name="connsiteX136" fmla="*/ 1482725 w 1482725"/>
              <a:gd name="connsiteY136" fmla="*/ 1393798 h 2567753"/>
              <a:gd name="connsiteX137" fmla="*/ 1468437 w 1482725"/>
              <a:gd name="connsiteY137" fmla="*/ 1334267 h 2567753"/>
              <a:gd name="connsiteX138" fmla="*/ 1463674 w 1482725"/>
              <a:gd name="connsiteY138" fmla="*/ 1248542 h 2567753"/>
              <a:gd name="connsiteX139" fmla="*/ 1408906 w 1482725"/>
              <a:gd name="connsiteY139" fmla="*/ 1169960 h 2567753"/>
              <a:gd name="connsiteX140" fmla="*/ 1363663 w 1482725"/>
              <a:gd name="connsiteY140" fmla="*/ 1098523 h 2567753"/>
              <a:gd name="connsiteX141" fmla="*/ 1356519 w 1482725"/>
              <a:gd name="connsiteY141" fmla="*/ 1038992 h 2567753"/>
              <a:gd name="connsiteX142" fmla="*/ 1356519 w 1482725"/>
              <a:gd name="connsiteY142" fmla="*/ 962792 h 2567753"/>
              <a:gd name="connsiteX143" fmla="*/ 1344613 w 1482725"/>
              <a:gd name="connsiteY143" fmla="*/ 900879 h 2567753"/>
              <a:gd name="connsiteX144" fmla="*/ 1296988 w 1482725"/>
              <a:gd name="connsiteY144" fmla="*/ 865160 h 2567753"/>
              <a:gd name="connsiteX145" fmla="*/ 1218406 w 1482725"/>
              <a:gd name="connsiteY145" fmla="*/ 824679 h 2567753"/>
              <a:gd name="connsiteX146" fmla="*/ 1173163 w 1482725"/>
              <a:gd name="connsiteY146" fmla="*/ 746098 h 2567753"/>
              <a:gd name="connsiteX147" fmla="*/ 1120775 w 1482725"/>
              <a:gd name="connsiteY147" fmla="*/ 700854 h 2567753"/>
              <a:gd name="connsiteX148" fmla="*/ 1001713 w 1482725"/>
              <a:gd name="connsiteY148" fmla="*/ 669898 h 2567753"/>
              <a:gd name="connsiteX149" fmla="*/ 985044 w 1482725"/>
              <a:gd name="connsiteY149" fmla="*/ 584173 h 2567753"/>
              <a:gd name="connsiteX150" fmla="*/ 906464 w 1482725"/>
              <a:gd name="connsiteY150"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206500 w 1482725"/>
              <a:gd name="connsiteY132" fmla="*/ 1467617 h 2567753"/>
              <a:gd name="connsiteX133" fmla="*/ 1230313 w 1482725"/>
              <a:gd name="connsiteY133" fmla="*/ 1508098 h 2567753"/>
              <a:gd name="connsiteX134" fmla="*/ 1294606 w 1482725"/>
              <a:gd name="connsiteY134" fmla="*/ 1489048 h 2567753"/>
              <a:gd name="connsiteX135" fmla="*/ 1401763 w 1482725"/>
              <a:gd name="connsiteY135" fmla="*/ 1458092 h 2567753"/>
              <a:gd name="connsiteX136" fmla="*/ 1470819 w 1482725"/>
              <a:gd name="connsiteY136" fmla="*/ 1484285 h 2567753"/>
              <a:gd name="connsiteX137" fmla="*/ 1482725 w 1482725"/>
              <a:gd name="connsiteY137" fmla="*/ 1393798 h 2567753"/>
              <a:gd name="connsiteX138" fmla="*/ 1468437 w 1482725"/>
              <a:gd name="connsiteY138" fmla="*/ 1334267 h 2567753"/>
              <a:gd name="connsiteX139" fmla="*/ 1463674 w 1482725"/>
              <a:gd name="connsiteY139" fmla="*/ 1248542 h 2567753"/>
              <a:gd name="connsiteX140" fmla="*/ 1408906 w 1482725"/>
              <a:gd name="connsiteY140" fmla="*/ 1169960 h 2567753"/>
              <a:gd name="connsiteX141" fmla="*/ 1363663 w 1482725"/>
              <a:gd name="connsiteY141" fmla="*/ 1098523 h 2567753"/>
              <a:gd name="connsiteX142" fmla="*/ 1356519 w 1482725"/>
              <a:gd name="connsiteY142" fmla="*/ 1038992 h 2567753"/>
              <a:gd name="connsiteX143" fmla="*/ 1356519 w 1482725"/>
              <a:gd name="connsiteY143" fmla="*/ 962792 h 2567753"/>
              <a:gd name="connsiteX144" fmla="*/ 1344613 w 1482725"/>
              <a:gd name="connsiteY144" fmla="*/ 900879 h 2567753"/>
              <a:gd name="connsiteX145" fmla="*/ 1296988 w 1482725"/>
              <a:gd name="connsiteY145" fmla="*/ 865160 h 2567753"/>
              <a:gd name="connsiteX146" fmla="*/ 1218406 w 1482725"/>
              <a:gd name="connsiteY146" fmla="*/ 824679 h 2567753"/>
              <a:gd name="connsiteX147" fmla="*/ 1173163 w 1482725"/>
              <a:gd name="connsiteY147" fmla="*/ 746098 h 2567753"/>
              <a:gd name="connsiteX148" fmla="*/ 1120775 w 1482725"/>
              <a:gd name="connsiteY148" fmla="*/ 700854 h 2567753"/>
              <a:gd name="connsiteX149" fmla="*/ 1001713 w 1482725"/>
              <a:gd name="connsiteY149" fmla="*/ 669898 h 2567753"/>
              <a:gd name="connsiteX150" fmla="*/ 985044 w 1482725"/>
              <a:gd name="connsiteY150" fmla="*/ 584173 h 2567753"/>
              <a:gd name="connsiteX151" fmla="*/ 906464 w 1482725"/>
              <a:gd name="connsiteY151"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206500 w 1482725"/>
              <a:gd name="connsiteY132" fmla="*/ 1467617 h 2567753"/>
              <a:gd name="connsiteX133" fmla="*/ 1230313 w 1482725"/>
              <a:gd name="connsiteY133" fmla="*/ 1508098 h 2567753"/>
              <a:gd name="connsiteX134" fmla="*/ 1294606 w 1482725"/>
              <a:gd name="connsiteY134" fmla="*/ 1489048 h 2567753"/>
              <a:gd name="connsiteX135" fmla="*/ 1401763 w 1482725"/>
              <a:gd name="connsiteY135" fmla="*/ 1458092 h 2567753"/>
              <a:gd name="connsiteX136" fmla="*/ 1470819 w 1482725"/>
              <a:gd name="connsiteY136" fmla="*/ 1484285 h 2567753"/>
              <a:gd name="connsiteX137" fmla="*/ 1482725 w 1482725"/>
              <a:gd name="connsiteY137" fmla="*/ 1393798 h 2567753"/>
              <a:gd name="connsiteX138" fmla="*/ 1468437 w 1482725"/>
              <a:gd name="connsiteY138" fmla="*/ 1334267 h 2567753"/>
              <a:gd name="connsiteX139" fmla="*/ 1463674 w 1482725"/>
              <a:gd name="connsiteY139" fmla="*/ 1248542 h 2567753"/>
              <a:gd name="connsiteX140" fmla="*/ 1408906 w 1482725"/>
              <a:gd name="connsiteY140" fmla="*/ 1169960 h 2567753"/>
              <a:gd name="connsiteX141" fmla="*/ 1363663 w 1482725"/>
              <a:gd name="connsiteY141" fmla="*/ 1098523 h 2567753"/>
              <a:gd name="connsiteX142" fmla="*/ 1356519 w 1482725"/>
              <a:gd name="connsiteY142" fmla="*/ 1038992 h 2567753"/>
              <a:gd name="connsiteX143" fmla="*/ 1356519 w 1482725"/>
              <a:gd name="connsiteY143" fmla="*/ 962792 h 2567753"/>
              <a:gd name="connsiteX144" fmla="*/ 1344613 w 1482725"/>
              <a:gd name="connsiteY144" fmla="*/ 900879 h 2567753"/>
              <a:gd name="connsiteX145" fmla="*/ 1296988 w 1482725"/>
              <a:gd name="connsiteY145" fmla="*/ 865160 h 2567753"/>
              <a:gd name="connsiteX146" fmla="*/ 1218406 w 1482725"/>
              <a:gd name="connsiteY146" fmla="*/ 824679 h 2567753"/>
              <a:gd name="connsiteX147" fmla="*/ 1173163 w 1482725"/>
              <a:gd name="connsiteY147" fmla="*/ 746098 h 2567753"/>
              <a:gd name="connsiteX148" fmla="*/ 1120775 w 1482725"/>
              <a:gd name="connsiteY148" fmla="*/ 700854 h 2567753"/>
              <a:gd name="connsiteX149" fmla="*/ 1001713 w 1482725"/>
              <a:gd name="connsiteY149" fmla="*/ 669898 h 2567753"/>
              <a:gd name="connsiteX150" fmla="*/ 985044 w 1482725"/>
              <a:gd name="connsiteY150" fmla="*/ 584173 h 2567753"/>
              <a:gd name="connsiteX151" fmla="*/ 906464 w 1482725"/>
              <a:gd name="connsiteY151"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206500 w 1482725"/>
              <a:gd name="connsiteY132" fmla="*/ 1467617 h 2567753"/>
              <a:gd name="connsiteX133" fmla="*/ 1230313 w 1482725"/>
              <a:gd name="connsiteY133" fmla="*/ 1508098 h 2567753"/>
              <a:gd name="connsiteX134" fmla="*/ 1294606 w 1482725"/>
              <a:gd name="connsiteY134" fmla="*/ 1489048 h 2567753"/>
              <a:gd name="connsiteX135" fmla="*/ 1401763 w 1482725"/>
              <a:gd name="connsiteY135" fmla="*/ 1458092 h 2567753"/>
              <a:gd name="connsiteX136" fmla="*/ 1470819 w 1482725"/>
              <a:gd name="connsiteY136" fmla="*/ 1484285 h 2567753"/>
              <a:gd name="connsiteX137" fmla="*/ 1482725 w 1482725"/>
              <a:gd name="connsiteY137" fmla="*/ 1393798 h 2567753"/>
              <a:gd name="connsiteX138" fmla="*/ 1468437 w 1482725"/>
              <a:gd name="connsiteY138" fmla="*/ 1334267 h 2567753"/>
              <a:gd name="connsiteX139" fmla="*/ 1463674 w 1482725"/>
              <a:gd name="connsiteY139" fmla="*/ 1248542 h 2567753"/>
              <a:gd name="connsiteX140" fmla="*/ 1408906 w 1482725"/>
              <a:gd name="connsiteY140" fmla="*/ 1169960 h 2567753"/>
              <a:gd name="connsiteX141" fmla="*/ 1363663 w 1482725"/>
              <a:gd name="connsiteY141" fmla="*/ 1098523 h 2567753"/>
              <a:gd name="connsiteX142" fmla="*/ 1356519 w 1482725"/>
              <a:gd name="connsiteY142" fmla="*/ 1038992 h 2567753"/>
              <a:gd name="connsiteX143" fmla="*/ 1356519 w 1482725"/>
              <a:gd name="connsiteY143" fmla="*/ 962792 h 2567753"/>
              <a:gd name="connsiteX144" fmla="*/ 1344613 w 1482725"/>
              <a:gd name="connsiteY144" fmla="*/ 900879 h 2567753"/>
              <a:gd name="connsiteX145" fmla="*/ 1296988 w 1482725"/>
              <a:gd name="connsiteY145" fmla="*/ 865160 h 2567753"/>
              <a:gd name="connsiteX146" fmla="*/ 1218406 w 1482725"/>
              <a:gd name="connsiteY146" fmla="*/ 824679 h 2567753"/>
              <a:gd name="connsiteX147" fmla="*/ 1173163 w 1482725"/>
              <a:gd name="connsiteY147" fmla="*/ 746098 h 2567753"/>
              <a:gd name="connsiteX148" fmla="*/ 1120775 w 1482725"/>
              <a:gd name="connsiteY148" fmla="*/ 700854 h 2567753"/>
              <a:gd name="connsiteX149" fmla="*/ 1001713 w 1482725"/>
              <a:gd name="connsiteY149" fmla="*/ 669898 h 2567753"/>
              <a:gd name="connsiteX150" fmla="*/ 985044 w 1482725"/>
              <a:gd name="connsiteY150" fmla="*/ 584173 h 2567753"/>
              <a:gd name="connsiteX151" fmla="*/ 906464 w 1482725"/>
              <a:gd name="connsiteY151"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192213 w 1482725"/>
              <a:gd name="connsiteY132" fmla="*/ 1381892 h 2567753"/>
              <a:gd name="connsiteX133" fmla="*/ 1206500 w 1482725"/>
              <a:gd name="connsiteY133" fmla="*/ 1467617 h 2567753"/>
              <a:gd name="connsiteX134" fmla="*/ 1230313 w 1482725"/>
              <a:gd name="connsiteY134" fmla="*/ 1508098 h 2567753"/>
              <a:gd name="connsiteX135" fmla="*/ 1294606 w 1482725"/>
              <a:gd name="connsiteY135" fmla="*/ 1489048 h 2567753"/>
              <a:gd name="connsiteX136" fmla="*/ 1401763 w 1482725"/>
              <a:gd name="connsiteY136" fmla="*/ 1458092 h 2567753"/>
              <a:gd name="connsiteX137" fmla="*/ 1470819 w 1482725"/>
              <a:gd name="connsiteY137" fmla="*/ 1484285 h 2567753"/>
              <a:gd name="connsiteX138" fmla="*/ 1482725 w 1482725"/>
              <a:gd name="connsiteY138" fmla="*/ 1393798 h 2567753"/>
              <a:gd name="connsiteX139" fmla="*/ 1468437 w 1482725"/>
              <a:gd name="connsiteY139" fmla="*/ 1334267 h 2567753"/>
              <a:gd name="connsiteX140" fmla="*/ 1463674 w 1482725"/>
              <a:gd name="connsiteY140" fmla="*/ 1248542 h 2567753"/>
              <a:gd name="connsiteX141" fmla="*/ 1408906 w 1482725"/>
              <a:gd name="connsiteY141" fmla="*/ 1169960 h 2567753"/>
              <a:gd name="connsiteX142" fmla="*/ 1363663 w 1482725"/>
              <a:gd name="connsiteY142" fmla="*/ 1098523 h 2567753"/>
              <a:gd name="connsiteX143" fmla="*/ 1356519 w 1482725"/>
              <a:gd name="connsiteY143" fmla="*/ 1038992 h 2567753"/>
              <a:gd name="connsiteX144" fmla="*/ 1356519 w 1482725"/>
              <a:gd name="connsiteY144" fmla="*/ 962792 h 2567753"/>
              <a:gd name="connsiteX145" fmla="*/ 1344613 w 1482725"/>
              <a:gd name="connsiteY145" fmla="*/ 900879 h 2567753"/>
              <a:gd name="connsiteX146" fmla="*/ 1296988 w 1482725"/>
              <a:gd name="connsiteY146" fmla="*/ 865160 h 2567753"/>
              <a:gd name="connsiteX147" fmla="*/ 1218406 w 1482725"/>
              <a:gd name="connsiteY147" fmla="*/ 824679 h 2567753"/>
              <a:gd name="connsiteX148" fmla="*/ 1173163 w 1482725"/>
              <a:gd name="connsiteY148" fmla="*/ 746098 h 2567753"/>
              <a:gd name="connsiteX149" fmla="*/ 1120775 w 1482725"/>
              <a:gd name="connsiteY149" fmla="*/ 700854 h 2567753"/>
              <a:gd name="connsiteX150" fmla="*/ 1001713 w 1482725"/>
              <a:gd name="connsiteY150" fmla="*/ 669898 h 2567753"/>
              <a:gd name="connsiteX151" fmla="*/ 985044 w 1482725"/>
              <a:gd name="connsiteY151" fmla="*/ 584173 h 2567753"/>
              <a:gd name="connsiteX152" fmla="*/ 906464 w 1482725"/>
              <a:gd name="connsiteY152"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192213 w 1482725"/>
              <a:gd name="connsiteY132" fmla="*/ 1381892 h 2567753"/>
              <a:gd name="connsiteX133" fmla="*/ 1206500 w 1482725"/>
              <a:gd name="connsiteY133" fmla="*/ 1467617 h 2567753"/>
              <a:gd name="connsiteX134" fmla="*/ 1230313 w 1482725"/>
              <a:gd name="connsiteY134" fmla="*/ 1508098 h 2567753"/>
              <a:gd name="connsiteX135" fmla="*/ 1294606 w 1482725"/>
              <a:gd name="connsiteY135" fmla="*/ 1489048 h 2567753"/>
              <a:gd name="connsiteX136" fmla="*/ 1401763 w 1482725"/>
              <a:gd name="connsiteY136" fmla="*/ 1458092 h 2567753"/>
              <a:gd name="connsiteX137" fmla="*/ 1470819 w 1482725"/>
              <a:gd name="connsiteY137" fmla="*/ 1484285 h 2567753"/>
              <a:gd name="connsiteX138" fmla="*/ 1482725 w 1482725"/>
              <a:gd name="connsiteY138" fmla="*/ 1393798 h 2567753"/>
              <a:gd name="connsiteX139" fmla="*/ 1468437 w 1482725"/>
              <a:gd name="connsiteY139" fmla="*/ 1334267 h 2567753"/>
              <a:gd name="connsiteX140" fmla="*/ 1463674 w 1482725"/>
              <a:gd name="connsiteY140" fmla="*/ 1248542 h 2567753"/>
              <a:gd name="connsiteX141" fmla="*/ 1408906 w 1482725"/>
              <a:gd name="connsiteY141" fmla="*/ 1169960 h 2567753"/>
              <a:gd name="connsiteX142" fmla="*/ 1363663 w 1482725"/>
              <a:gd name="connsiteY142" fmla="*/ 1098523 h 2567753"/>
              <a:gd name="connsiteX143" fmla="*/ 1356519 w 1482725"/>
              <a:gd name="connsiteY143" fmla="*/ 1038992 h 2567753"/>
              <a:gd name="connsiteX144" fmla="*/ 1356519 w 1482725"/>
              <a:gd name="connsiteY144" fmla="*/ 962792 h 2567753"/>
              <a:gd name="connsiteX145" fmla="*/ 1344613 w 1482725"/>
              <a:gd name="connsiteY145" fmla="*/ 900879 h 2567753"/>
              <a:gd name="connsiteX146" fmla="*/ 1296988 w 1482725"/>
              <a:gd name="connsiteY146" fmla="*/ 865160 h 2567753"/>
              <a:gd name="connsiteX147" fmla="*/ 1218406 w 1482725"/>
              <a:gd name="connsiteY147" fmla="*/ 824679 h 2567753"/>
              <a:gd name="connsiteX148" fmla="*/ 1173163 w 1482725"/>
              <a:gd name="connsiteY148" fmla="*/ 746098 h 2567753"/>
              <a:gd name="connsiteX149" fmla="*/ 1120775 w 1482725"/>
              <a:gd name="connsiteY149" fmla="*/ 700854 h 2567753"/>
              <a:gd name="connsiteX150" fmla="*/ 1001713 w 1482725"/>
              <a:gd name="connsiteY150" fmla="*/ 669898 h 2567753"/>
              <a:gd name="connsiteX151" fmla="*/ 985044 w 1482725"/>
              <a:gd name="connsiteY151" fmla="*/ 584173 h 2567753"/>
              <a:gd name="connsiteX152" fmla="*/ 906464 w 1482725"/>
              <a:gd name="connsiteY152"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977900 w 1482725"/>
              <a:gd name="connsiteY131" fmla="*/ 1485078 h 2567753"/>
              <a:gd name="connsiteX132" fmla="*/ 1120775 w 1482725"/>
              <a:gd name="connsiteY132" fmla="*/ 1417610 h 2567753"/>
              <a:gd name="connsiteX133" fmla="*/ 1192213 w 1482725"/>
              <a:gd name="connsiteY133" fmla="*/ 1381892 h 2567753"/>
              <a:gd name="connsiteX134" fmla="*/ 1206500 w 1482725"/>
              <a:gd name="connsiteY134" fmla="*/ 1467617 h 2567753"/>
              <a:gd name="connsiteX135" fmla="*/ 1230313 w 1482725"/>
              <a:gd name="connsiteY135" fmla="*/ 1508098 h 2567753"/>
              <a:gd name="connsiteX136" fmla="*/ 1294606 w 1482725"/>
              <a:gd name="connsiteY136" fmla="*/ 1489048 h 2567753"/>
              <a:gd name="connsiteX137" fmla="*/ 1401763 w 1482725"/>
              <a:gd name="connsiteY137" fmla="*/ 1458092 h 2567753"/>
              <a:gd name="connsiteX138" fmla="*/ 1470819 w 1482725"/>
              <a:gd name="connsiteY138" fmla="*/ 1484285 h 2567753"/>
              <a:gd name="connsiteX139" fmla="*/ 1482725 w 1482725"/>
              <a:gd name="connsiteY139" fmla="*/ 1393798 h 2567753"/>
              <a:gd name="connsiteX140" fmla="*/ 1468437 w 1482725"/>
              <a:gd name="connsiteY140" fmla="*/ 1334267 h 2567753"/>
              <a:gd name="connsiteX141" fmla="*/ 1463674 w 1482725"/>
              <a:gd name="connsiteY141" fmla="*/ 1248542 h 2567753"/>
              <a:gd name="connsiteX142" fmla="*/ 1408906 w 1482725"/>
              <a:gd name="connsiteY142" fmla="*/ 1169960 h 2567753"/>
              <a:gd name="connsiteX143" fmla="*/ 1363663 w 1482725"/>
              <a:gd name="connsiteY143" fmla="*/ 1098523 h 2567753"/>
              <a:gd name="connsiteX144" fmla="*/ 1356519 w 1482725"/>
              <a:gd name="connsiteY144" fmla="*/ 1038992 h 2567753"/>
              <a:gd name="connsiteX145" fmla="*/ 1356519 w 1482725"/>
              <a:gd name="connsiteY145" fmla="*/ 962792 h 2567753"/>
              <a:gd name="connsiteX146" fmla="*/ 1344613 w 1482725"/>
              <a:gd name="connsiteY146" fmla="*/ 900879 h 2567753"/>
              <a:gd name="connsiteX147" fmla="*/ 1296988 w 1482725"/>
              <a:gd name="connsiteY147" fmla="*/ 865160 h 2567753"/>
              <a:gd name="connsiteX148" fmla="*/ 1218406 w 1482725"/>
              <a:gd name="connsiteY148" fmla="*/ 824679 h 2567753"/>
              <a:gd name="connsiteX149" fmla="*/ 1173163 w 1482725"/>
              <a:gd name="connsiteY149" fmla="*/ 746098 h 2567753"/>
              <a:gd name="connsiteX150" fmla="*/ 1120775 w 1482725"/>
              <a:gd name="connsiteY150" fmla="*/ 700854 h 2567753"/>
              <a:gd name="connsiteX151" fmla="*/ 1001713 w 1482725"/>
              <a:gd name="connsiteY151" fmla="*/ 669898 h 2567753"/>
              <a:gd name="connsiteX152" fmla="*/ 985044 w 1482725"/>
              <a:gd name="connsiteY152" fmla="*/ 584173 h 2567753"/>
              <a:gd name="connsiteX153" fmla="*/ 906464 w 1482725"/>
              <a:gd name="connsiteY153"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987425 w 1482725"/>
              <a:gd name="connsiteY130" fmla="*/ 1542228 h 2567753"/>
              <a:gd name="connsiteX131" fmla="*/ 1068388 w 1482725"/>
              <a:gd name="connsiteY131" fmla="*/ 1466028 h 2567753"/>
              <a:gd name="connsiteX132" fmla="*/ 1120775 w 1482725"/>
              <a:gd name="connsiteY132" fmla="*/ 1417610 h 2567753"/>
              <a:gd name="connsiteX133" fmla="*/ 1192213 w 1482725"/>
              <a:gd name="connsiteY133" fmla="*/ 1381892 h 2567753"/>
              <a:gd name="connsiteX134" fmla="*/ 1206500 w 1482725"/>
              <a:gd name="connsiteY134" fmla="*/ 1467617 h 2567753"/>
              <a:gd name="connsiteX135" fmla="*/ 1230313 w 1482725"/>
              <a:gd name="connsiteY135" fmla="*/ 1508098 h 2567753"/>
              <a:gd name="connsiteX136" fmla="*/ 1294606 w 1482725"/>
              <a:gd name="connsiteY136" fmla="*/ 1489048 h 2567753"/>
              <a:gd name="connsiteX137" fmla="*/ 1401763 w 1482725"/>
              <a:gd name="connsiteY137" fmla="*/ 1458092 h 2567753"/>
              <a:gd name="connsiteX138" fmla="*/ 1470819 w 1482725"/>
              <a:gd name="connsiteY138" fmla="*/ 1484285 h 2567753"/>
              <a:gd name="connsiteX139" fmla="*/ 1482725 w 1482725"/>
              <a:gd name="connsiteY139" fmla="*/ 1393798 h 2567753"/>
              <a:gd name="connsiteX140" fmla="*/ 1468437 w 1482725"/>
              <a:gd name="connsiteY140" fmla="*/ 1334267 h 2567753"/>
              <a:gd name="connsiteX141" fmla="*/ 1463674 w 1482725"/>
              <a:gd name="connsiteY141" fmla="*/ 1248542 h 2567753"/>
              <a:gd name="connsiteX142" fmla="*/ 1408906 w 1482725"/>
              <a:gd name="connsiteY142" fmla="*/ 1169960 h 2567753"/>
              <a:gd name="connsiteX143" fmla="*/ 1363663 w 1482725"/>
              <a:gd name="connsiteY143" fmla="*/ 1098523 h 2567753"/>
              <a:gd name="connsiteX144" fmla="*/ 1356519 w 1482725"/>
              <a:gd name="connsiteY144" fmla="*/ 1038992 h 2567753"/>
              <a:gd name="connsiteX145" fmla="*/ 1356519 w 1482725"/>
              <a:gd name="connsiteY145" fmla="*/ 962792 h 2567753"/>
              <a:gd name="connsiteX146" fmla="*/ 1344613 w 1482725"/>
              <a:gd name="connsiteY146" fmla="*/ 900879 h 2567753"/>
              <a:gd name="connsiteX147" fmla="*/ 1296988 w 1482725"/>
              <a:gd name="connsiteY147" fmla="*/ 865160 h 2567753"/>
              <a:gd name="connsiteX148" fmla="*/ 1218406 w 1482725"/>
              <a:gd name="connsiteY148" fmla="*/ 824679 h 2567753"/>
              <a:gd name="connsiteX149" fmla="*/ 1173163 w 1482725"/>
              <a:gd name="connsiteY149" fmla="*/ 746098 h 2567753"/>
              <a:gd name="connsiteX150" fmla="*/ 1120775 w 1482725"/>
              <a:gd name="connsiteY150" fmla="*/ 700854 h 2567753"/>
              <a:gd name="connsiteX151" fmla="*/ 1001713 w 1482725"/>
              <a:gd name="connsiteY151" fmla="*/ 669898 h 2567753"/>
              <a:gd name="connsiteX152" fmla="*/ 985044 w 1482725"/>
              <a:gd name="connsiteY152" fmla="*/ 584173 h 2567753"/>
              <a:gd name="connsiteX153" fmla="*/ 906464 w 1482725"/>
              <a:gd name="connsiteY153"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12825 w 1482725"/>
              <a:gd name="connsiteY129" fmla="*/ 1631128 h 2567753"/>
              <a:gd name="connsiteX130" fmla="*/ 1056482 w 1482725"/>
              <a:gd name="connsiteY130" fmla="*/ 1527940 h 2567753"/>
              <a:gd name="connsiteX131" fmla="*/ 1068388 w 1482725"/>
              <a:gd name="connsiteY131" fmla="*/ 1466028 h 2567753"/>
              <a:gd name="connsiteX132" fmla="*/ 1120775 w 1482725"/>
              <a:gd name="connsiteY132" fmla="*/ 1417610 h 2567753"/>
              <a:gd name="connsiteX133" fmla="*/ 1192213 w 1482725"/>
              <a:gd name="connsiteY133" fmla="*/ 1381892 h 2567753"/>
              <a:gd name="connsiteX134" fmla="*/ 1206500 w 1482725"/>
              <a:gd name="connsiteY134" fmla="*/ 1467617 h 2567753"/>
              <a:gd name="connsiteX135" fmla="*/ 1230313 w 1482725"/>
              <a:gd name="connsiteY135" fmla="*/ 1508098 h 2567753"/>
              <a:gd name="connsiteX136" fmla="*/ 1294606 w 1482725"/>
              <a:gd name="connsiteY136" fmla="*/ 1489048 h 2567753"/>
              <a:gd name="connsiteX137" fmla="*/ 1401763 w 1482725"/>
              <a:gd name="connsiteY137" fmla="*/ 1458092 h 2567753"/>
              <a:gd name="connsiteX138" fmla="*/ 1470819 w 1482725"/>
              <a:gd name="connsiteY138" fmla="*/ 1484285 h 2567753"/>
              <a:gd name="connsiteX139" fmla="*/ 1482725 w 1482725"/>
              <a:gd name="connsiteY139" fmla="*/ 1393798 h 2567753"/>
              <a:gd name="connsiteX140" fmla="*/ 1468437 w 1482725"/>
              <a:gd name="connsiteY140" fmla="*/ 1334267 h 2567753"/>
              <a:gd name="connsiteX141" fmla="*/ 1463674 w 1482725"/>
              <a:gd name="connsiteY141" fmla="*/ 1248542 h 2567753"/>
              <a:gd name="connsiteX142" fmla="*/ 1408906 w 1482725"/>
              <a:gd name="connsiteY142" fmla="*/ 1169960 h 2567753"/>
              <a:gd name="connsiteX143" fmla="*/ 1363663 w 1482725"/>
              <a:gd name="connsiteY143" fmla="*/ 1098523 h 2567753"/>
              <a:gd name="connsiteX144" fmla="*/ 1356519 w 1482725"/>
              <a:gd name="connsiteY144" fmla="*/ 1038992 h 2567753"/>
              <a:gd name="connsiteX145" fmla="*/ 1356519 w 1482725"/>
              <a:gd name="connsiteY145" fmla="*/ 962792 h 2567753"/>
              <a:gd name="connsiteX146" fmla="*/ 1344613 w 1482725"/>
              <a:gd name="connsiteY146" fmla="*/ 900879 h 2567753"/>
              <a:gd name="connsiteX147" fmla="*/ 1296988 w 1482725"/>
              <a:gd name="connsiteY147" fmla="*/ 865160 h 2567753"/>
              <a:gd name="connsiteX148" fmla="*/ 1218406 w 1482725"/>
              <a:gd name="connsiteY148" fmla="*/ 824679 h 2567753"/>
              <a:gd name="connsiteX149" fmla="*/ 1173163 w 1482725"/>
              <a:gd name="connsiteY149" fmla="*/ 746098 h 2567753"/>
              <a:gd name="connsiteX150" fmla="*/ 1120775 w 1482725"/>
              <a:gd name="connsiteY150" fmla="*/ 700854 h 2567753"/>
              <a:gd name="connsiteX151" fmla="*/ 1001713 w 1482725"/>
              <a:gd name="connsiteY151" fmla="*/ 669898 h 2567753"/>
              <a:gd name="connsiteX152" fmla="*/ 985044 w 1482725"/>
              <a:gd name="connsiteY152" fmla="*/ 584173 h 2567753"/>
              <a:gd name="connsiteX153" fmla="*/ 906464 w 1482725"/>
              <a:gd name="connsiteY153"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62831 w 1482725"/>
              <a:gd name="connsiteY129" fmla="*/ 1619222 h 2567753"/>
              <a:gd name="connsiteX130" fmla="*/ 1056482 w 1482725"/>
              <a:gd name="connsiteY130" fmla="*/ 1527940 h 2567753"/>
              <a:gd name="connsiteX131" fmla="*/ 1068388 w 1482725"/>
              <a:gd name="connsiteY131" fmla="*/ 1466028 h 2567753"/>
              <a:gd name="connsiteX132" fmla="*/ 1120775 w 1482725"/>
              <a:gd name="connsiteY132" fmla="*/ 1417610 h 2567753"/>
              <a:gd name="connsiteX133" fmla="*/ 1192213 w 1482725"/>
              <a:gd name="connsiteY133" fmla="*/ 1381892 h 2567753"/>
              <a:gd name="connsiteX134" fmla="*/ 1206500 w 1482725"/>
              <a:gd name="connsiteY134" fmla="*/ 1467617 h 2567753"/>
              <a:gd name="connsiteX135" fmla="*/ 1230313 w 1482725"/>
              <a:gd name="connsiteY135" fmla="*/ 1508098 h 2567753"/>
              <a:gd name="connsiteX136" fmla="*/ 1294606 w 1482725"/>
              <a:gd name="connsiteY136" fmla="*/ 1489048 h 2567753"/>
              <a:gd name="connsiteX137" fmla="*/ 1401763 w 1482725"/>
              <a:gd name="connsiteY137" fmla="*/ 1458092 h 2567753"/>
              <a:gd name="connsiteX138" fmla="*/ 1470819 w 1482725"/>
              <a:gd name="connsiteY138" fmla="*/ 1484285 h 2567753"/>
              <a:gd name="connsiteX139" fmla="*/ 1482725 w 1482725"/>
              <a:gd name="connsiteY139" fmla="*/ 1393798 h 2567753"/>
              <a:gd name="connsiteX140" fmla="*/ 1468437 w 1482725"/>
              <a:gd name="connsiteY140" fmla="*/ 1334267 h 2567753"/>
              <a:gd name="connsiteX141" fmla="*/ 1463674 w 1482725"/>
              <a:gd name="connsiteY141" fmla="*/ 1248542 h 2567753"/>
              <a:gd name="connsiteX142" fmla="*/ 1408906 w 1482725"/>
              <a:gd name="connsiteY142" fmla="*/ 1169960 h 2567753"/>
              <a:gd name="connsiteX143" fmla="*/ 1363663 w 1482725"/>
              <a:gd name="connsiteY143" fmla="*/ 1098523 h 2567753"/>
              <a:gd name="connsiteX144" fmla="*/ 1356519 w 1482725"/>
              <a:gd name="connsiteY144" fmla="*/ 1038992 h 2567753"/>
              <a:gd name="connsiteX145" fmla="*/ 1356519 w 1482725"/>
              <a:gd name="connsiteY145" fmla="*/ 962792 h 2567753"/>
              <a:gd name="connsiteX146" fmla="*/ 1344613 w 1482725"/>
              <a:gd name="connsiteY146" fmla="*/ 900879 h 2567753"/>
              <a:gd name="connsiteX147" fmla="*/ 1296988 w 1482725"/>
              <a:gd name="connsiteY147" fmla="*/ 865160 h 2567753"/>
              <a:gd name="connsiteX148" fmla="*/ 1218406 w 1482725"/>
              <a:gd name="connsiteY148" fmla="*/ 824679 h 2567753"/>
              <a:gd name="connsiteX149" fmla="*/ 1173163 w 1482725"/>
              <a:gd name="connsiteY149" fmla="*/ 746098 h 2567753"/>
              <a:gd name="connsiteX150" fmla="*/ 1120775 w 1482725"/>
              <a:gd name="connsiteY150" fmla="*/ 700854 h 2567753"/>
              <a:gd name="connsiteX151" fmla="*/ 1001713 w 1482725"/>
              <a:gd name="connsiteY151" fmla="*/ 669898 h 2567753"/>
              <a:gd name="connsiteX152" fmla="*/ 985044 w 1482725"/>
              <a:gd name="connsiteY152" fmla="*/ 584173 h 2567753"/>
              <a:gd name="connsiteX153" fmla="*/ 906464 w 1482725"/>
              <a:gd name="connsiteY153"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28700 w 1482725"/>
              <a:gd name="connsiteY128" fmla="*/ 1707328 h 2567753"/>
              <a:gd name="connsiteX129" fmla="*/ 1068388 w 1482725"/>
              <a:gd name="connsiteY129" fmla="*/ 1705742 h 2567753"/>
              <a:gd name="connsiteX130" fmla="*/ 1062831 w 1482725"/>
              <a:gd name="connsiteY130" fmla="*/ 1619222 h 2567753"/>
              <a:gd name="connsiteX131" fmla="*/ 1056482 w 1482725"/>
              <a:gd name="connsiteY131" fmla="*/ 1527940 h 2567753"/>
              <a:gd name="connsiteX132" fmla="*/ 1068388 w 1482725"/>
              <a:gd name="connsiteY132" fmla="*/ 1466028 h 2567753"/>
              <a:gd name="connsiteX133" fmla="*/ 1120775 w 1482725"/>
              <a:gd name="connsiteY133" fmla="*/ 1417610 h 2567753"/>
              <a:gd name="connsiteX134" fmla="*/ 1192213 w 1482725"/>
              <a:gd name="connsiteY134" fmla="*/ 1381892 h 2567753"/>
              <a:gd name="connsiteX135" fmla="*/ 1206500 w 1482725"/>
              <a:gd name="connsiteY135" fmla="*/ 1467617 h 2567753"/>
              <a:gd name="connsiteX136" fmla="*/ 1230313 w 1482725"/>
              <a:gd name="connsiteY136" fmla="*/ 1508098 h 2567753"/>
              <a:gd name="connsiteX137" fmla="*/ 1294606 w 1482725"/>
              <a:gd name="connsiteY137" fmla="*/ 1489048 h 2567753"/>
              <a:gd name="connsiteX138" fmla="*/ 1401763 w 1482725"/>
              <a:gd name="connsiteY138" fmla="*/ 1458092 h 2567753"/>
              <a:gd name="connsiteX139" fmla="*/ 1470819 w 1482725"/>
              <a:gd name="connsiteY139" fmla="*/ 1484285 h 2567753"/>
              <a:gd name="connsiteX140" fmla="*/ 1482725 w 1482725"/>
              <a:gd name="connsiteY140" fmla="*/ 1393798 h 2567753"/>
              <a:gd name="connsiteX141" fmla="*/ 1468437 w 1482725"/>
              <a:gd name="connsiteY141" fmla="*/ 1334267 h 2567753"/>
              <a:gd name="connsiteX142" fmla="*/ 1463674 w 1482725"/>
              <a:gd name="connsiteY142" fmla="*/ 1248542 h 2567753"/>
              <a:gd name="connsiteX143" fmla="*/ 1408906 w 1482725"/>
              <a:gd name="connsiteY143" fmla="*/ 1169960 h 2567753"/>
              <a:gd name="connsiteX144" fmla="*/ 1363663 w 1482725"/>
              <a:gd name="connsiteY144" fmla="*/ 1098523 h 2567753"/>
              <a:gd name="connsiteX145" fmla="*/ 1356519 w 1482725"/>
              <a:gd name="connsiteY145" fmla="*/ 1038992 h 2567753"/>
              <a:gd name="connsiteX146" fmla="*/ 1356519 w 1482725"/>
              <a:gd name="connsiteY146" fmla="*/ 962792 h 2567753"/>
              <a:gd name="connsiteX147" fmla="*/ 1344613 w 1482725"/>
              <a:gd name="connsiteY147" fmla="*/ 900879 h 2567753"/>
              <a:gd name="connsiteX148" fmla="*/ 1296988 w 1482725"/>
              <a:gd name="connsiteY148" fmla="*/ 865160 h 2567753"/>
              <a:gd name="connsiteX149" fmla="*/ 1218406 w 1482725"/>
              <a:gd name="connsiteY149" fmla="*/ 824679 h 2567753"/>
              <a:gd name="connsiteX150" fmla="*/ 1173163 w 1482725"/>
              <a:gd name="connsiteY150" fmla="*/ 746098 h 2567753"/>
              <a:gd name="connsiteX151" fmla="*/ 1120775 w 1482725"/>
              <a:gd name="connsiteY151" fmla="*/ 700854 h 2567753"/>
              <a:gd name="connsiteX152" fmla="*/ 1001713 w 1482725"/>
              <a:gd name="connsiteY152" fmla="*/ 669898 h 2567753"/>
              <a:gd name="connsiteX153" fmla="*/ 985044 w 1482725"/>
              <a:gd name="connsiteY153" fmla="*/ 584173 h 2567753"/>
              <a:gd name="connsiteX154" fmla="*/ 906464 w 1482725"/>
              <a:gd name="connsiteY154"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892175 w 1482725"/>
              <a:gd name="connsiteY4" fmla="*/ 1459678 h 2567753"/>
              <a:gd name="connsiteX5" fmla="*/ 854075 w 1482725"/>
              <a:gd name="connsiteY5" fmla="*/ 1545403 h 2567753"/>
              <a:gd name="connsiteX6" fmla="*/ 857250 w 1482725"/>
              <a:gd name="connsiteY6" fmla="*/ 1650178 h 2567753"/>
              <a:gd name="connsiteX7" fmla="*/ 892175 w 1482725"/>
              <a:gd name="connsiteY7" fmla="*/ 1777178 h 2567753"/>
              <a:gd name="connsiteX8" fmla="*/ 974725 w 1482725"/>
              <a:gd name="connsiteY8" fmla="*/ 1866078 h 2567753"/>
              <a:gd name="connsiteX9" fmla="*/ 996950 w 1482725"/>
              <a:gd name="connsiteY9" fmla="*/ 1926403 h 2567753"/>
              <a:gd name="connsiteX10" fmla="*/ 923925 w 1482725"/>
              <a:gd name="connsiteY10" fmla="*/ 1942278 h 2567753"/>
              <a:gd name="connsiteX11" fmla="*/ 879475 w 1482725"/>
              <a:gd name="connsiteY11" fmla="*/ 1913703 h 2567753"/>
              <a:gd name="connsiteX12" fmla="*/ 838200 w 1482725"/>
              <a:gd name="connsiteY12" fmla="*/ 1907353 h 2567753"/>
              <a:gd name="connsiteX13" fmla="*/ 774700 w 1482725"/>
              <a:gd name="connsiteY13" fmla="*/ 1920053 h 2567753"/>
              <a:gd name="connsiteX14" fmla="*/ 749300 w 1482725"/>
              <a:gd name="connsiteY14" fmla="*/ 1974028 h 2567753"/>
              <a:gd name="connsiteX15" fmla="*/ 727075 w 1482725"/>
              <a:gd name="connsiteY15" fmla="*/ 2043878 h 2567753"/>
              <a:gd name="connsiteX16" fmla="*/ 695325 w 1482725"/>
              <a:gd name="connsiteY16" fmla="*/ 2126428 h 2567753"/>
              <a:gd name="connsiteX17" fmla="*/ 695325 w 1482725"/>
              <a:gd name="connsiteY17" fmla="*/ 2183578 h 2567753"/>
              <a:gd name="connsiteX18" fmla="*/ 679450 w 1482725"/>
              <a:gd name="connsiteY18" fmla="*/ 2237553 h 2567753"/>
              <a:gd name="connsiteX19" fmla="*/ 644525 w 1482725"/>
              <a:gd name="connsiteY19" fmla="*/ 2202628 h 2567753"/>
              <a:gd name="connsiteX20" fmla="*/ 635000 w 1482725"/>
              <a:gd name="connsiteY20" fmla="*/ 2113728 h 2567753"/>
              <a:gd name="connsiteX21" fmla="*/ 622300 w 1482725"/>
              <a:gd name="connsiteY21" fmla="*/ 2005778 h 2567753"/>
              <a:gd name="connsiteX22" fmla="*/ 619125 w 1482725"/>
              <a:gd name="connsiteY22" fmla="*/ 1964503 h 2567753"/>
              <a:gd name="connsiteX23" fmla="*/ 574675 w 1482725"/>
              <a:gd name="connsiteY23" fmla="*/ 1958153 h 2567753"/>
              <a:gd name="connsiteX24" fmla="*/ 514350 w 1482725"/>
              <a:gd name="connsiteY24" fmla="*/ 1974028 h 2567753"/>
              <a:gd name="connsiteX25" fmla="*/ 441325 w 1482725"/>
              <a:gd name="connsiteY25" fmla="*/ 1964503 h 2567753"/>
              <a:gd name="connsiteX26" fmla="*/ 374650 w 1482725"/>
              <a:gd name="connsiteY26" fmla="*/ 1939103 h 2567753"/>
              <a:gd name="connsiteX27" fmla="*/ 381000 w 1482725"/>
              <a:gd name="connsiteY27" fmla="*/ 1910528 h 2567753"/>
              <a:gd name="connsiteX28" fmla="*/ 473075 w 1482725"/>
              <a:gd name="connsiteY28" fmla="*/ 1853378 h 2567753"/>
              <a:gd name="connsiteX29" fmla="*/ 581025 w 1482725"/>
              <a:gd name="connsiteY29" fmla="*/ 1770828 h 2567753"/>
              <a:gd name="connsiteX30" fmla="*/ 622300 w 1482725"/>
              <a:gd name="connsiteY30" fmla="*/ 1627953 h 2567753"/>
              <a:gd name="connsiteX31" fmla="*/ 631825 w 1482725"/>
              <a:gd name="connsiteY31" fmla="*/ 1545403 h 2567753"/>
              <a:gd name="connsiteX32" fmla="*/ 615950 w 1482725"/>
              <a:gd name="connsiteY32" fmla="*/ 1494603 h 2567753"/>
              <a:gd name="connsiteX33" fmla="*/ 628650 w 1482725"/>
              <a:gd name="connsiteY33" fmla="*/ 1319978 h 2567753"/>
              <a:gd name="connsiteX34" fmla="*/ 615950 w 1482725"/>
              <a:gd name="connsiteY34" fmla="*/ 1183453 h 2567753"/>
              <a:gd name="connsiteX35" fmla="*/ 590550 w 1482725"/>
              <a:gd name="connsiteY35" fmla="*/ 1104078 h 2567753"/>
              <a:gd name="connsiteX36" fmla="*/ 603250 w 1482725"/>
              <a:gd name="connsiteY36" fmla="*/ 1002478 h 2567753"/>
              <a:gd name="connsiteX37" fmla="*/ 612775 w 1482725"/>
              <a:gd name="connsiteY37" fmla="*/ 878653 h 2567753"/>
              <a:gd name="connsiteX38" fmla="*/ 612775 w 1482725"/>
              <a:gd name="connsiteY38" fmla="*/ 783403 h 2567753"/>
              <a:gd name="connsiteX39" fmla="*/ 612775 w 1482725"/>
              <a:gd name="connsiteY39" fmla="*/ 634178 h 2567753"/>
              <a:gd name="connsiteX40" fmla="*/ 552450 w 1482725"/>
              <a:gd name="connsiteY40" fmla="*/ 535753 h 2567753"/>
              <a:gd name="connsiteX41" fmla="*/ 508000 w 1482725"/>
              <a:gd name="connsiteY41" fmla="*/ 450028 h 2567753"/>
              <a:gd name="connsiteX42" fmla="*/ 419100 w 1482725"/>
              <a:gd name="connsiteY42" fmla="*/ 326203 h 2567753"/>
              <a:gd name="connsiteX43" fmla="*/ 339725 w 1482725"/>
              <a:gd name="connsiteY43" fmla="*/ 224603 h 2567753"/>
              <a:gd name="connsiteX44" fmla="*/ 247650 w 1482725"/>
              <a:gd name="connsiteY44" fmla="*/ 138878 h 2567753"/>
              <a:gd name="connsiteX45" fmla="*/ 161925 w 1482725"/>
              <a:gd name="connsiteY45" fmla="*/ 56328 h 2567753"/>
              <a:gd name="connsiteX46" fmla="*/ 120650 w 1482725"/>
              <a:gd name="connsiteY46" fmla="*/ 5529 h 2567753"/>
              <a:gd name="connsiteX47" fmla="*/ 79375 w 1482725"/>
              <a:gd name="connsiteY47" fmla="*/ 7909 h 2567753"/>
              <a:gd name="connsiteX48" fmla="*/ 47625 w 1482725"/>
              <a:gd name="connsiteY48" fmla="*/ 59503 h 2567753"/>
              <a:gd name="connsiteX49" fmla="*/ 0 w 1482725"/>
              <a:gd name="connsiteY49" fmla="*/ 59503 h 2567753"/>
              <a:gd name="connsiteX50" fmla="*/ 19050 w 1482725"/>
              <a:gd name="connsiteY50" fmla="*/ 164278 h 2567753"/>
              <a:gd name="connsiteX51" fmla="*/ 73025 w 1482725"/>
              <a:gd name="connsiteY51" fmla="*/ 265878 h 2567753"/>
              <a:gd name="connsiteX52" fmla="*/ 152400 w 1482725"/>
              <a:gd name="connsiteY52" fmla="*/ 313503 h 2567753"/>
              <a:gd name="connsiteX53" fmla="*/ 200025 w 1482725"/>
              <a:gd name="connsiteY53" fmla="*/ 332553 h 2567753"/>
              <a:gd name="connsiteX54" fmla="*/ 333375 w 1482725"/>
              <a:gd name="connsiteY54" fmla="*/ 478603 h 2567753"/>
              <a:gd name="connsiteX55" fmla="*/ 457200 w 1482725"/>
              <a:gd name="connsiteY55" fmla="*/ 586553 h 2567753"/>
              <a:gd name="connsiteX56" fmla="*/ 508000 w 1482725"/>
              <a:gd name="connsiteY56" fmla="*/ 684978 h 2567753"/>
              <a:gd name="connsiteX57" fmla="*/ 533400 w 1482725"/>
              <a:gd name="connsiteY57" fmla="*/ 808803 h 2567753"/>
              <a:gd name="connsiteX58" fmla="*/ 561975 w 1482725"/>
              <a:gd name="connsiteY58" fmla="*/ 929453 h 2567753"/>
              <a:gd name="connsiteX59" fmla="*/ 549275 w 1482725"/>
              <a:gd name="connsiteY59" fmla="*/ 1110428 h 2567753"/>
              <a:gd name="connsiteX60" fmla="*/ 552450 w 1482725"/>
              <a:gd name="connsiteY60" fmla="*/ 1364428 h 2567753"/>
              <a:gd name="connsiteX61" fmla="*/ 539750 w 1482725"/>
              <a:gd name="connsiteY61" fmla="*/ 1551753 h 2567753"/>
              <a:gd name="connsiteX62" fmla="*/ 527050 w 1482725"/>
              <a:gd name="connsiteY62" fmla="*/ 1662878 h 2567753"/>
              <a:gd name="connsiteX63" fmla="*/ 476250 w 1482725"/>
              <a:gd name="connsiteY63" fmla="*/ 1770828 h 2567753"/>
              <a:gd name="connsiteX64" fmla="*/ 393700 w 1482725"/>
              <a:gd name="connsiteY64" fmla="*/ 1853378 h 2567753"/>
              <a:gd name="connsiteX65" fmla="*/ 266700 w 1482725"/>
              <a:gd name="connsiteY65" fmla="*/ 1929578 h 2567753"/>
              <a:gd name="connsiteX66" fmla="*/ 168275 w 1482725"/>
              <a:gd name="connsiteY66" fmla="*/ 2040703 h 2567753"/>
              <a:gd name="connsiteX67" fmla="*/ 133350 w 1482725"/>
              <a:gd name="connsiteY67" fmla="*/ 2126428 h 2567753"/>
              <a:gd name="connsiteX68" fmla="*/ 133350 w 1482725"/>
              <a:gd name="connsiteY68" fmla="*/ 2174053 h 2567753"/>
              <a:gd name="connsiteX69" fmla="*/ 254000 w 1482725"/>
              <a:gd name="connsiteY69" fmla="*/ 2151828 h 2567753"/>
              <a:gd name="connsiteX70" fmla="*/ 355600 w 1482725"/>
              <a:gd name="connsiteY70" fmla="*/ 2132778 h 2567753"/>
              <a:gd name="connsiteX71" fmla="*/ 377825 w 1482725"/>
              <a:gd name="connsiteY71" fmla="*/ 2199453 h 2567753"/>
              <a:gd name="connsiteX72" fmla="*/ 393700 w 1482725"/>
              <a:gd name="connsiteY72" fmla="*/ 2272478 h 2567753"/>
              <a:gd name="connsiteX73" fmla="*/ 384175 w 1482725"/>
              <a:gd name="connsiteY73" fmla="*/ 2342328 h 2567753"/>
              <a:gd name="connsiteX74" fmla="*/ 327025 w 1482725"/>
              <a:gd name="connsiteY74" fmla="*/ 2364553 h 2567753"/>
              <a:gd name="connsiteX75" fmla="*/ 260350 w 1482725"/>
              <a:gd name="connsiteY75" fmla="*/ 2364553 h 2567753"/>
              <a:gd name="connsiteX76" fmla="*/ 193675 w 1482725"/>
              <a:gd name="connsiteY76" fmla="*/ 2380428 h 2567753"/>
              <a:gd name="connsiteX77" fmla="*/ 231775 w 1482725"/>
              <a:gd name="connsiteY77" fmla="*/ 2415353 h 2567753"/>
              <a:gd name="connsiteX78" fmla="*/ 355600 w 1482725"/>
              <a:gd name="connsiteY78" fmla="*/ 2459803 h 2567753"/>
              <a:gd name="connsiteX79" fmla="*/ 384175 w 1482725"/>
              <a:gd name="connsiteY79" fmla="*/ 2478853 h 2567753"/>
              <a:gd name="connsiteX80" fmla="*/ 444500 w 1482725"/>
              <a:gd name="connsiteY80" fmla="*/ 2415353 h 2567753"/>
              <a:gd name="connsiteX81" fmla="*/ 482600 w 1482725"/>
              <a:gd name="connsiteY81" fmla="*/ 2367728 h 2567753"/>
              <a:gd name="connsiteX82" fmla="*/ 527050 w 1482725"/>
              <a:gd name="connsiteY82" fmla="*/ 2355028 h 2567753"/>
              <a:gd name="connsiteX83" fmla="*/ 542925 w 1482725"/>
              <a:gd name="connsiteY83" fmla="*/ 2282003 h 2567753"/>
              <a:gd name="connsiteX84" fmla="*/ 561975 w 1482725"/>
              <a:gd name="connsiteY84" fmla="*/ 2250253 h 2567753"/>
              <a:gd name="connsiteX85" fmla="*/ 577850 w 1482725"/>
              <a:gd name="connsiteY85" fmla="*/ 2221678 h 2567753"/>
              <a:gd name="connsiteX86" fmla="*/ 577850 w 1482725"/>
              <a:gd name="connsiteY86" fmla="*/ 2170878 h 2567753"/>
              <a:gd name="connsiteX87" fmla="*/ 635000 w 1482725"/>
              <a:gd name="connsiteY87" fmla="*/ 2224853 h 2567753"/>
              <a:gd name="connsiteX88" fmla="*/ 673100 w 1482725"/>
              <a:gd name="connsiteY88" fmla="*/ 2316928 h 2567753"/>
              <a:gd name="connsiteX89" fmla="*/ 679450 w 1482725"/>
              <a:gd name="connsiteY89" fmla="*/ 2374078 h 2567753"/>
              <a:gd name="connsiteX90" fmla="*/ 641350 w 1482725"/>
              <a:gd name="connsiteY90" fmla="*/ 2482028 h 2567753"/>
              <a:gd name="connsiteX91" fmla="*/ 644525 w 1482725"/>
              <a:gd name="connsiteY91" fmla="*/ 2548703 h 2567753"/>
              <a:gd name="connsiteX92" fmla="*/ 682625 w 1482725"/>
              <a:gd name="connsiteY92" fmla="*/ 2567753 h 2567753"/>
              <a:gd name="connsiteX93" fmla="*/ 742950 w 1482725"/>
              <a:gd name="connsiteY93" fmla="*/ 2510603 h 2567753"/>
              <a:gd name="connsiteX94" fmla="*/ 793750 w 1482725"/>
              <a:gd name="connsiteY94" fmla="*/ 2488378 h 2567753"/>
              <a:gd name="connsiteX95" fmla="*/ 847725 w 1482725"/>
              <a:gd name="connsiteY95" fmla="*/ 2469328 h 2567753"/>
              <a:gd name="connsiteX96" fmla="*/ 895350 w 1482725"/>
              <a:gd name="connsiteY96" fmla="*/ 2377253 h 2567753"/>
              <a:gd name="connsiteX97" fmla="*/ 914400 w 1482725"/>
              <a:gd name="connsiteY97" fmla="*/ 2310578 h 2567753"/>
              <a:gd name="connsiteX98" fmla="*/ 930275 w 1482725"/>
              <a:gd name="connsiteY98" fmla="*/ 2301053 h 2567753"/>
              <a:gd name="connsiteX99" fmla="*/ 1035050 w 1482725"/>
              <a:gd name="connsiteY99" fmla="*/ 2370903 h 2567753"/>
              <a:gd name="connsiteX100" fmla="*/ 1069975 w 1482725"/>
              <a:gd name="connsiteY100" fmla="*/ 2412178 h 2567753"/>
              <a:gd name="connsiteX101" fmla="*/ 1085850 w 1482725"/>
              <a:gd name="connsiteY101" fmla="*/ 2409003 h 2567753"/>
              <a:gd name="connsiteX102" fmla="*/ 1120775 w 1482725"/>
              <a:gd name="connsiteY102" fmla="*/ 2396303 h 2567753"/>
              <a:gd name="connsiteX103" fmla="*/ 1231900 w 1482725"/>
              <a:gd name="connsiteY103" fmla="*/ 2396303 h 2567753"/>
              <a:gd name="connsiteX104" fmla="*/ 1244600 w 1482725"/>
              <a:gd name="connsiteY104" fmla="*/ 2377253 h 2567753"/>
              <a:gd name="connsiteX105" fmla="*/ 1162050 w 1482725"/>
              <a:gd name="connsiteY105" fmla="*/ 2307403 h 2567753"/>
              <a:gd name="connsiteX106" fmla="*/ 1076325 w 1482725"/>
              <a:gd name="connsiteY106" fmla="*/ 2250253 h 2567753"/>
              <a:gd name="connsiteX107" fmla="*/ 1012825 w 1482725"/>
              <a:gd name="connsiteY107" fmla="*/ 2202628 h 2567753"/>
              <a:gd name="connsiteX108" fmla="*/ 939800 w 1482725"/>
              <a:gd name="connsiteY108" fmla="*/ 2145478 h 2567753"/>
              <a:gd name="connsiteX109" fmla="*/ 901700 w 1482725"/>
              <a:gd name="connsiteY109" fmla="*/ 2110553 h 2567753"/>
              <a:gd name="connsiteX110" fmla="*/ 889000 w 1482725"/>
              <a:gd name="connsiteY110" fmla="*/ 2059753 h 2567753"/>
              <a:gd name="connsiteX111" fmla="*/ 889000 w 1482725"/>
              <a:gd name="connsiteY111" fmla="*/ 2050228 h 2567753"/>
              <a:gd name="connsiteX112" fmla="*/ 971550 w 1482725"/>
              <a:gd name="connsiteY112" fmla="*/ 2043878 h 2567753"/>
              <a:gd name="connsiteX113" fmla="*/ 1114425 w 1482725"/>
              <a:gd name="connsiteY113" fmla="*/ 2050228 h 2567753"/>
              <a:gd name="connsiteX114" fmla="*/ 1171575 w 1482725"/>
              <a:gd name="connsiteY114" fmla="*/ 2078803 h 2567753"/>
              <a:gd name="connsiteX115" fmla="*/ 1216025 w 1482725"/>
              <a:gd name="connsiteY115" fmla="*/ 2110553 h 2567753"/>
              <a:gd name="connsiteX116" fmla="*/ 1317625 w 1482725"/>
              <a:gd name="connsiteY116" fmla="*/ 2142303 h 2567753"/>
              <a:gd name="connsiteX117" fmla="*/ 1390650 w 1482725"/>
              <a:gd name="connsiteY117" fmla="*/ 2158178 h 2567753"/>
              <a:gd name="connsiteX118" fmla="*/ 1393825 w 1482725"/>
              <a:gd name="connsiteY118" fmla="*/ 2113728 h 2567753"/>
              <a:gd name="connsiteX119" fmla="*/ 1343025 w 1482725"/>
              <a:gd name="connsiteY119" fmla="*/ 2043878 h 2567753"/>
              <a:gd name="connsiteX120" fmla="*/ 1298575 w 1482725"/>
              <a:gd name="connsiteY120" fmla="*/ 1983553 h 2567753"/>
              <a:gd name="connsiteX121" fmla="*/ 1247775 w 1482725"/>
              <a:gd name="connsiteY121" fmla="*/ 1951803 h 2567753"/>
              <a:gd name="connsiteX122" fmla="*/ 1171575 w 1482725"/>
              <a:gd name="connsiteY122" fmla="*/ 1932753 h 2567753"/>
              <a:gd name="connsiteX123" fmla="*/ 1098550 w 1482725"/>
              <a:gd name="connsiteY123" fmla="*/ 1929578 h 2567753"/>
              <a:gd name="connsiteX124" fmla="*/ 1060450 w 1482725"/>
              <a:gd name="connsiteY124" fmla="*/ 1907353 h 2567753"/>
              <a:gd name="connsiteX125" fmla="*/ 1038225 w 1482725"/>
              <a:gd name="connsiteY125" fmla="*/ 1866078 h 2567753"/>
              <a:gd name="connsiteX126" fmla="*/ 1047750 w 1482725"/>
              <a:gd name="connsiteY126" fmla="*/ 1767653 h 2567753"/>
              <a:gd name="connsiteX127" fmla="*/ 1038225 w 1482725"/>
              <a:gd name="connsiteY127" fmla="*/ 1742253 h 2567753"/>
              <a:gd name="connsiteX128" fmla="*/ 1062037 w 1482725"/>
              <a:gd name="connsiteY128" fmla="*/ 1716853 h 2567753"/>
              <a:gd name="connsiteX129" fmla="*/ 1068388 w 1482725"/>
              <a:gd name="connsiteY129" fmla="*/ 1705742 h 2567753"/>
              <a:gd name="connsiteX130" fmla="*/ 1062831 w 1482725"/>
              <a:gd name="connsiteY130" fmla="*/ 1619222 h 2567753"/>
              <a:gd name="connsiteX131" fmla="*/ 1056482 w 1482725"/>
              <a:gd name="connsiteY131" fmla="*/ 1527940 h 2567753"/>
              <a:gd name="connsiteX132" fmla="*/ 1068388 w 1482725"/>
              <a:gd name="connsiteY132" fmla="*/ 1466028 h 2567753"/>
              <a:gd name="connsiteX133" fmla="*/ 1120775 w 1482725"/>
              <a:gd name="connsiteY133" fmla="*/ 1417610 h 2567753"/>
              <a:gd name="connsiteX134" fmla="*/ 1192213 w 1482725"/>
              <a:gd name="connsiteY134" fmla="*/ 1381892 h 2567753"/>
              <a:gd name="connsiteX135" fmla="*/ 1206500 w 1482725"/>
              <a:gd name="connsiteY135" fmla="*/ 1467617 h 2567753"/>
              <a:gd name="connsiteX136" fmla="*/ 1230313 w 1482725"/>
              <a:gd name="connsiteY136" fmla="*/ 1508098 h 2567753"/>
              <a:gd name="connsiteX137" fmla="*/ 1294606 w 1482725"/>
              <a:gd name="connsiteY137" fmla="*/ 1489048 h 2567753"/>
              <a:gd name="connsiteX138" fmla="*/ 1401763 w 1482725"/>
              <a:gd name="connsiteY138" fmla="*/ 1458092 h 2567753"/>
              <a:gd name="connsiteX139" fmla="*/ 1470819 w 1482725"/>
              <a:gd name="connsiteY139" fmla="*/ 1484285 h 2567753"/>
              <a:gd name="connsiteX140" fmla="*/ 1482725 w 1482725"/>
              <a:gd name="connsiteY140" fmla="*/ 1393798 h 2567753"/>
              <a:gd name="connsiteX141" fmla="*/ 1468437 w 1482725"/>
              <a:gd name="connsiteY141" fmla="*/ 1334267 h 2567753"/>
              <a:gd name="connsiteX142" fmla="*/ 1463674 w 1482725"/>
              <a:gd name="connsiteY142" fmla="*/ 1248542 h 2567753"/>
              <a:gd name="connsiteX143" fmla="*/ 1408906 w 1482725"/>
              <a:gd name="connsiteY143" fmla="*/ 1169960 h 2567753"/>
              <a:gd name="connsiteX144" fmla="*/ 1363663 w 1482725"/>
              <a:gd name="connsiteY144" fmla="*/ 1098523 h 2567753"/>
              <a:gd name="connsiteX145" fmla="*/ 1356519 w 1482725"/>
              <a:gd name="connsiteY145" fmla="*/ 1038992 h 2567753"/>
              <a:gd name="connsiteX146" fmla="*/ 1356519 w 1482725"/>
              <a:gd name="connsiteY146" fmla="*/ 962792 h 2567753"/>
              <a:gd name="connsiteX147" fmla="*/ 1344613 w 1482725"/>
              <a:gd name="connsiteY147" fmla="*/ 900879 h 2567753"/>
              <a:gd name="connsiteX148" fmla="*/ 1296988 w 1482725"/>
              <a:gd name="connsiteY148" fmla="*/ 865160 h 2567753"/>
              <a:gd name="connsiteX149" fmla="*/ 1218406 w 1482725"/>
              <a:gd name="connsiteY149" fmla="*/ 824679 h 2567753"/>
              <a:gd name="connsiteX150" fmla="*/ 1173163 w 1482725"/>
              <a:gd name="connsiteY150" fmla="*/ 746098 h 2567753"/>
              <a:gd name="connsiteX151" fmla="*/ 1120775 w 1482725"/>
              <a:gd name="connsiteY151" fmla="*/ 700854 h 2567753"/>
              <a:gd name="connsiteX152" fmla="*/ 1001713 w 1482725"/>
              <a:gd name="connsiteY152" fmla="*/ 669898 h 2567753"/>
              <a:gd name="connsiteX153" fmla="*/ 985044 w 1482725"/>
              <a:gd name="connsiteY153" fmla="*/ 584173 h 2567753"/>
              <a:gd name="connsiteX154" fmla="*/ 906464 w 1482725"/>
              <a:gd name="connsiteY154"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892175 w 1482725"/>
              <a:gd name="connsiteY5" fmla="*/ 1459678 h 2567753"/>
              <a:gd name="connsiteX6" fmla="*/ 854075 w 1482725"/>
              <a:gd name="connsiteY6" fmla="*/ 1545403 h 2567753"/>
              <a:gd name="connsiteX7" fmla="*/ 857250 w 1482725"/>
              <a:gd name="connsiteY7" fmla="*/ 1650178 h 2567753"/>
              <a:gd name="connsiteX8" fmla="*/ 892175 w 1482725"/>
              <a:gd name="connsiteY8" fmla="*/ 1777178 h 2567753"/>
              <a:gd name="connsiteX9" fmla="*/ 974725 w 1482725"/>
              <a:gd name="connsiteY9" fmla="*/ 1866078 h 2567753"/>
              <a:gd name="connsiteX10" fmla="*/ 996950 w 1482725"/>
              <a:gd name="connsiteY10" fmla="*/ 1926403 h 2567753"/>
              <a:gd name="connsiteX11" fmla="*/ 923925 w 1482725"/>
              <a:gd name="connsiteY11" fmla="*/ 1942278 h 2567753"/>
              <a:gd name="connsiteX12" fmla="*/ 879475 w 1482725"/>
              <a:gd name="connsiteY12" fmla="*/ 1913703 h 2567753"/>
              <a:gd name="connsiteX13" fmla="*/ 838200 w 1482725"/>
              <a:gd name="connsiteY13" fmla="*/ 1907353 h 2567753"/>
              <a:gd name="connsiteX14" fmla="*/ 774700 w 1482725"/>
              <a:gd name="connsiteY14" fmla="*/ 1920053 h 2567753"/>
              <a:gd name="connsiteX15" fmla="*/ 749300 w 1482725"/>
              <a:gd name="connsiteY15" fmla="*/ 1974028 h 2567753"/>
              <a:gd name="connsiteX16" fmla="*/ 727075 w 1482725"/>
              <a:gd name="connsiteY16" fmla="*/ 2043878 h 2567753"/>
              <a:gd name="connsiteX17" fmla="*/ 695325 w 1482725"/>
              <a:gd name="connsiteY17" fmla="*/ 2126428 h 2567753"/>
              <a:gd name="connsiteX18" fmla="*/ 695325 w 1482725"/>
              <a:gd name="connsiteY18" fmla="*/ 2183578 h 2567753"/>
              <a:gd name="connsiteX19" fmla="*/ 679450 w 1482725"/>
              <a:gd name="connsiteY19" fmla="*/ 2237553 h 2567753"/>
              <a:gd name="connsiteX20" fmla="*/ 644525 w 1482725"/>
              <a:gd name="connsiteY20" fmla="*/ 2202628 h 2567753"/>
              <a:gd name="connsiteX21" fmla="*/ 635000 w 1482725"/>
              <a:gd name="connsiteY21" fmla="*/ 2113728 h 2567753"/>
              <a:gd name="connsiteX22" fmla="*/ 622300 w 1482725"/>
              <a:gd name="connsiteY22" fmla="*/ 2005778 h 2567753"/>
              <a:gd name="connsiteX23" fmla="*/ 619125 w 1482725"/>
              <a:gd name="connsiteY23" fmla="*/ 1964503 h 2567753"/>
              <a:gd name="connsiteX24" fmla="*/ 574675 w 1482725"/>
              <a:gd name="connsiteY24" fmla="*/ 1958153 h 2567753"/>
              <a:gd name="connsiteX25" fmla="*/ 514350 w 1482725"/>
              <a:gd name="connsiteY25" fmla="*/ 1974028 h 2567753"/>
              <a:gd name="connsiteX26" fmla="*/ 441325 w 1482725"/>
              <a:gd name="connsiteY26" fmla="*/ 1964503 h 2567753"/>
              <a:gd name="connsiteX27" fmla="*/ 374650 w 1482725"/>
              <a:gd name="connsiteY27" fmla="*/ 1939103 h 2567753"/>
              <a:gd name="connsiteX28" fmla="*/ 381000 w 1482725"/>
              <a:gd name="connsiteY28" fmla="*/ 1910528 h 2567753"/>
              <a:gd name="connsiteX29" fmla="*/ 473075 w 1482725"/>
              <a:gd name="connsiteY29" fmla="*/ 1853378 h 2567753"/>
              <a:gd name="connsiteX30" fmla="*/ 581025 w 1482725"/>
              <a:gd name="connsiteY30" fmla="*/ 1770828 h 2567753"/>
              <a:gd name="connsiteX31" fmla="*/ 622300 w 1482725"/>
              <a:gd name="connsiteY31" fmla="*/ 1627953 h 2567753"/>
              <a:gd name="connsiteX32" fmla="*/ 631825 w 1482725"/>
              <a:gd name="connsiteY32" fmla="*/ 1545403 h 2567753"/>
              <a:gd name="connsiteX33" fmla="*/ 615950 w 1482725"/>
              <a:gd name="connsiteY33" fmla="*/ 1494603 h 2567753"/>
              <a:gd name="connsiteX34" fmla="*/ 628650 w 1482725"/>
              <a:gd name="connsiteY34" fmla="*/ 1319978 h 2567753"/>
              <a:gd name="connsiteX35" fmla="*/ 615950 w 1482725"/>
              <a:gd name="connsiteY35" fmla="*/ 1183453 h 2567753"/>
              <a:gd name="connsiteX36" fmla="*/ 590550 w 1482725"/>
              <a:gd name="connsiteY36" fmla="*/ 1104078 h 2567753"/>
              <a:gd name="connsiteX37" fmla="*/ 603250 w 1482725"/>
              <a:gd name="connsiteY37" fmla="*/ 1002478 h 2567753"/>
              <a:gd name="connsiteX38" fmla="*/ 612775 w 1482725"/>
              <a:gd name="connsiteY38" fmla="*/ 878653 h 2567753"/>
              <a:gd name="connsiteX39" fmla="*/ 612775 w 1482725"/>
              <a:gd name="connsiteY39" fmla="*/ 783403 h 2567753"/>
              <a:gd name="connsiteX40" fmla="*/ 612775 w 1482725"/>
              <a:gd name="connsiteY40" fmla="*/ 634178 h 2567753"/>
              <a:gd name="connsiteX41" fmla="*/ 552450 w 1482725"/>
              <a:gd name="connsiteY41" fmla="*/ 535753 h 2567753"/>
              <a:gd name="connsiteX42" fmla="*/ 508000 w 1482725"/>
              <a:gd name="connsiteY42" fmla="*/ 450028 h 2567753"/>
              <a:gd name="connsiteX43" fmla="*/ 419100 w 1482725"/>
              <a:gd name="connsiteY43" fmla="*/ 326203 h 2567753"/>
              <a:gd name="connsiteX44" fmla="*/ 339725 w 1482725"/>
              <a:gd name="connsiteY44" fmla="*/ 224603 h 2567753"/>
              <a:gd name="connsiteX45" fmla="*/ 247650 w 1482725"/>
              <a:gd name="connsiteY45" fmla="*/ 138878 h 2567753"/>
              <a:gd name="connsiteX46" fmla="*/ 161925 w 1482725"/>
              <a:gd name="connsiteY46" fmla="*/ 56328 h 2567753"/>
              <a:gd name="connsiteX47" fmla="*/ 120650 w 1482725"/>
              <a:gd name="connsiteY47" fmla="*/ 5529 h 2567753"/>
              <a:gd name="connsiteX48" fmla="*/ 79375 w 1482725"/>
              <a:gd name="connsiteY48" fmla="*/ 7909 h 2567753"/>
              <a:gd name="connsiteX49" fmla="*/ 47625 w 1482725"/>
              <a:gd name="connsiteY49" fmla="*/ 59503 h 2567753"/>
              <a:gd name="connsiteX50" fmla="*/ 0 w 1482725"/>
              <a:gd name="connsiteY50" fmla="*/ 59503 h 2567753"/>
              <a:gd name="connsiteX51" fmla="*/ 19050 w 1482725"/>
              <a:gd name="connsiteY51" fmla="*/ 164278 h 2567753"/>
              <a:gd name="connsiteX52" fmla="*/ 73025 w 1482725"/>
              <a:gd name="connsiteY52" fmla="*/ 265878 h 2567753"/>
              <a:gd name="connsiteX53" fmla="*/ 152400 w 1482725"/>
              <a:gd name="connsiteY53" fmla="*/ 313503 h 2567753"/>
              <a:gd name="connsiteX54" fmla="*/ 200025 w 1482725"/>
              <a:gd name="connsiteY54" fmla="*/ 332553 h 2567753"/>
              <a:gd name="connsiteX55" fmla="*/ 333375 w 1482725"/>
              <a:gd name="connsiteY55" fmla="*/ 478603 h 2567753"/>
              <a:gd name="connsiteX56" fmla="*/ 457200 w 1482725"/>
              <a:gd name="connsiteY56" fmla="*/ 586553 h 2567753"/>
              <a:gd name="connsiteX57" fmla="*/ 508000 w 1482725"/>
              <a:gd name="connsiteY57" fmla="*/ 684978 h 2567753"/>
              <a:gd name="connsiteX58" fmla="*/ 533400 w 1482725"/>
              <a:gd name="connsiteY58" fmla="*/ 808803 h 2567753"/>
              <a:gd name="connsiteX59" fmla="*/ 561975 w 1482725"/>
              <a:gd name="connsiteY59" fmla="*/ 929453 h 2567753"/>
              <a:gd name="connsiteX60" fmla="*/ 549275 w 1482725"/>
              <a:gd name="connsiteY60" fmla="*/ 1110428 h 2567753"/>
              <a:gd name="connsiteX61" fmla="*/ 552450 w 1482725"/>
              <a:gd name="connsiteY61" fmla="*/ 1364428 h 2567753"/>
              <a:gd name="connsiteX62" fmla="*/ 539750 w 1482725"/>
              <a:gd name="connsiteY62" fmla="*/ 1551753 h 2567753"/>
              <a:gd name="connsiteX63" fmla="*/ 527050 w 1482725"/>
              <a:gd name="connsiteY63" fmla="*/ 1662878 h 2567753"/>
              <a:gd name="connsiteX64" fmla="*/ 476250 w 1482725"/>
              <a:gd name="connsiteY64" fmla="*/ 1770828 h 2567753"/>
              <a:gd name="connsiteX65" fmla="*/ 393700 w 1482725"/>
              <a:gd name="connsiteY65" fmla="*/ 1853378 h 2567753"/>
              <a:gd name="connsiteX66" fmla="*/ 266700 w 1482725"/>
              <a:gd name="connsiteY66" fmla="*/ 1929578 h 2567753"/>
              <a:gd name="connsiteX67" fmla="*/ 168275 w 1482725"/>
              <a:gd name="connsiteY67" fmla="*/ 2040703 h 2567753"/>
              <a:gd name="connsiteX68" fmla="*/ 133350 w 1482725"/>
              <a:gd name="connsiteY68" fmla="*/ 2126428 h 2567753"/>
              <a:gd name="connsiteX69" fmla="*/ 133350 w 1482725"/>
              <a:gd name="connsiteY69" fmla="*/ 2174053 h 2567753"/>
              <a:gd name="connsiteX70" fmla="*/ 254000 w 1482725"/>
              <a:gd name="connsiteY70" fmla="*/ 2151828 h 2567753"/>
              <a:gd name="connsiteX71" fmla="*/ 355600 w 1482725"/>
              <a:gd name="connsiteY71" fmla="*/ 2132778 h 2567753"/>
              <a:gd name="connsiteX72" fmla="*/ 377825 w 1482725"/>
              <a:gd name="connsiteY72" fmla="*/ 2199453 h 2567753"/>
              <a:gd name="connsiteX73" fmla="*/ 393700 w 1482725"/>
              <a:gd name="connsiteY73" fmla="*/ 2272478 h 2567753"/>
              <a:gd name="connsiteX74" fmla="*/ 384175 w 1482725"/>
              <a:gd name="connsiteY74" fmla="*/ 2342328 h 2567753"/>
              <a:gd name="connsiteX75" fmla="*/ 327025 w 1482725"/>
              <a:gd name="connsiteY75" fmla="*/ 2364553 h 2567753"/>
              <a:gd name="connsiteX76" fmla="*/ 260350 w 1482725"/>
              <a:gd name="connsiteY76" fmla="*/ 2364553 h 2567753"/>
              <a:gd name="connsiteX77" fmla="*/ 193675 w 1482725"/>
              <a:gd name="connsiteY77" fmla="*/ 2380428 h 2567753"/>
              <a:gd name="connsiteX78" fmla="*/ 231775 w 1482725"/>
              <a:gd name="connsiteY78" fmla="*/ 2415353 h 2567753"/>
              <a:gd name="connsiteX79" fmla="*/ 355600 w 1482725"/>
              <a:gd name="connsiteY79" fmla="*/ 2459803 h 2567753"/>
              <a:gd name="connsiteX80" fmla="*/ 384175 w 1482725"/>
              <a:gd name="connsiteY80" fmla="*/ 2478853 h 2567753"/>
              <a:gd name="connsiteX81" fmla="*/ 444500 w 1482725"/>
              <a:gd name="connsiteY81" fmla="*/ 2415353 h 2567753"/>
              <a:gd name="connsiteX82" fmla="*/ 482600 w 1482725"/>
              <a:gd name="connsiteY82" fmla="*/ 2367728 h 2567753"/>
              <a:gd name="connsiteX83" fmla="*/ 527050 w 1482725"/>
              <a:gd name="connsiteY83" fmla="*/ 2355028 h 2567753"/>
              <a:gd name="connsiteX84" fmla="*/ 542925 w 1482725"/>
              <a:gd name="connsiteY84" fmla="*/ 2282003 h 2567753"/>
              <a:gd name="connsiteX85" fmla="*/ 561975 w 1482725"/>
              <a:gd name="connsiteY85" fmla="*/ 2250253 h 2567753"/>
              <a:gd name="connsiteX86" fmla="*/ 577850 w 1482725"/>
              <a:gd name="connsiteY86" fmla="*/ 2221678 h 2567753"/>
              <a:gd name="connsiteX87" fmla="*/ 577850 w 1482725"/>
              <a:gd name="connsiteY87" fmla="*/ 2170878 h 2567753"/>
              <a:gd name="connsiteX88" fmla="*/ 635000 w 1482725"/>
              <a:gd name="connsiteY88" fmla="*/ 2224853 h 2567753"/>
              <a:gd name="connsiteX89" fmla="*/ 673100 w 1482725"/>
              <a:gd name="connsiteY89" fmla="*/ 2316928 h 2567753"/>
              <a:gd name="connsiteX90" fmla="*/ 679450 w 1482725"/>
              <a:gd name="connsiteY90" fmla="*/ 2374078 h 2567753"/>
              <a:gd name="connsiteX91" fmla="*/ 641350 w 1482725"/>
              <a:gd name="connsiteY91" fmla="*/ 2482028 h 2567753"/>
              <a:gd name="connsiteX92" fmla="*/ 644525 w 1482725"/>
              <a:gd name="connsiteY92" fmla="*/ 2548703 h 2567753"/>
              <a:gd name="connsiteX93" fmla="*/ 682625 w 1482725"/>
              <a:gd name="connsiteY93" fmla="*/ 2567753 h 2567753"/>
              <a:gd name="connsiteX94" fmla="*/ 742950 w 1482725"/>
              <a:gd name="connsiteY94" fmla="*/ 2510603 h 2567753"/>
              <a:gd name="connsiteX95" fmla="*/ 793750 w 1482725"/>
              <a:gd name="connsiteY95" fmla="*/ 2488378 h 2567753"/>
              <a:gd name="connsiteX96" fmla="*/ 847725 w 1482725"/>
              <a:gd name="connsiteY96" fmla="*/ 2469328 h 2567753"/>
              <a:gd name="connsiteX97" fmla="*/ 895350 w 1482725"/>
              <a:gd name="connsiteY97" fmla="*/ 2377253 h 2567753"/>
              <a:gd name="connsiteX98" fmla="*/ 914400 w 1482725"/>
              <a:gd name="connsiteY98" fmla="*/ 2310578 h 2567753"/>
              <a:gd name="connsiteX99" fmla="*/ 930275 w 1482725"/>
              <a:gd name="connsiteY99" fmla="*/ 2301053 h 2567753"/>
              <a:gd name="connsiteX100" fmla="*/ 1035050 w 1482725"/>
              <a:gd name="connsiteY100" fmla="*/ 2370903 h 2567753"/>
              <a:gd name="connsiteX101" fmla="*/ 1069975 w 1482725"/>
              <a:gd name="connsiteY101" fmla="*/ 2412178 h 2567753"/>
              <a:gd name="connsiteX102" fmla="*/ 1085850 w 1482725"/>
              <a:gd name="connsiteY102" fmla="*/ 2409003 h 2567753"/>
              <a:gd name="connsiteX103" fmla="*/ 1120775 w 1482725"/>
              <a:gd name="connsiteY103" fmla="*/ 2396303 h 2567753"/>
              <a:gd name="connsiteX104" fmla="*/ 1231900 w 1482725"/>
              <a:gd name="connsiteY104" fmla="*/ 2396303 h 2567753"/>
              <a:gd name="connsiteX105" fmla="*/ 1244600 w 1482725"/>
              <a:gd name="connsiteY105" fmla="*/ 2377253 h 2567753"/>
              <a:gd name="connsiteX106" fmla="*/ 1162050 w 1482725"/>
              <a:gd name="connsiteY106" fmla="*/ 2307403 h 2567753"/>
              <a:gd name="connsiteX107" fmla="*/ 1076325 w 1482725"/>
              <a:gd name="connsiteY107" fmla="*/ 2250253 h 2567753"/>
              <a:gd name="connsiteX108" fmla="*/ 1012825 w 1482725"/>
              <a:gd name="connsiteY108" fmla="*/ 2202628 h 2567753"/>
              <a:gd name="connsiteX109" fmla="*/ 939800 w 1482725"/>
              <a:gd name="connsiteY109" fmla="*/ 2145478 h 2567753"/>
              <a:gd name="connsiteX110" fmla="*/ 901700 w 1482725"/>
              <a:gd name="connsiteY110" fmla="*/ 2110553 h 2567753"/>
              <a:gd name="connsiteX111" fmla="*/ 889000 w 1482725"/>
              <a:gd name="connsiteY111" fmla="*/ 2059753 h 2567753"/>
              <a:gd name="connsiteX112" fmla="*/ 889000 w 1482725"/>
              <a:gd name="connsiteY112" fmla="*/ 2050228 h 2567753"/>
              <a:gd name="connsiteX113" fmla="*/ 971550 w 1482725"/>
              <a:gd name="connsiteY113" fmla="*/ 2043878 h 2567753"/>
              <a:gd name="connsiteX114" fmla="*/ 1114425 w 1482725"/>
              <a:gd name="connsiteY114" fmla="*/ 2050228 h 2567753"/>
              <a:gd name="connsiteX115" fmla="*/ 1171575 w 1482725"/>
              <a:gd name="connsiteY115" fmla="*/ 2078803 h 2567753"/>
              <a:gd name="connsiteX116" fmla="*/ 1216025 w 1482725"/>
              <a:gd name="connsiteY116" fmla="*/ 2110553 h 2567753"/>
              <a:gd name="connsiteX117" fmla="*/ 1317625 w 1482725"/>
              <a:gd name="connsiteY117" fmla="*/ 2142303 h 2567753"/>
              <a:gd name="connsiteX118" fmla="*/ 1390650 w 1482725"/>
              <a:gd name="connsiteY118" fmla="*/ 2158178 h 2567753"/>
              <a:gd name="connsiteX119" fmla="*/ 1393825 w 1482725"/>
              <a:gd name="connsiteY119" fmla="*/ 2113728 h 2567753"/>
              <a:gd name="connsiteX120" fmla="*/ 1343025 w 1482725"/>
              <a:gd name="connsiteY120" fmla="*/ 2043878 h 2567753"/>
              <a:gd name="connsiteX121" fmla="*/ 1298575 w 1482725"/>
              <a:gd name="connsiteY121" fmla="*/ 1983553 h 2567753"/>
              <a:gd name="connsiteX122" fmla="*/ 1247775 w 1482725"/>
              <a:gd name="connsiteY122" fmla="*/ 1951803 h 2567753"/>
              <a:gd name="connsiteX123" fmla="*/ 1171575 w 1482725"/>
              <a:gd name="connsiteY123" fmla="*/ 1932753 h 2567753"/>
              <a:gd name="connsiteX124" fmla="*/ 1098550 w 1482725"/>
              <a:gd name="connsiteY124" fmla="*/ 1929578 h 2567753"/>
              <a:gd name="connsiteX125" fmla="*/ 1060450 w 1482725"/>
              <a:gd name="connsiteY125" fmla="*/ 1907353 h 2567753"/>
              <a:gd name="connsiteX126" fmla="*/ 1038225 w 1482725"/>
              <a:gd name="connsiteY126" fmla="*/ 1866078 h 2567753"/>
              <a:gd name="connsiteX127" fmla="*/ 1047750 w 1482725"/>
              <a:gd name="connsiteY127" fmla="*/ 1767653 h 2567753"/>
              <a:gd name="connsiteX128" fmla="*/ 1038225 w 1482725"/>
              <a:gd name="connsiteY128" fmla="*/ 1742253 h 2567753"/>
              <a:gd name="connsiteX129" fmla="*/ 1062037 w 1482725"/>
              <a:gd name="connsiteY129" fmla="*/ 1716853 h 2567753"/>
              <a:gd name="connsiteX130" fmla="*/ 1068388 w 1482725"/>
              <a:gd name="connsiteY130" fmla="*/ 1705742 h 2567753"/>
              <a:gd name="connsiteX131" fmla="*/ 1062831 w 1482725"/>
              <a:gd name="connsiteY131" fmla="*/ 1619222 h 2567753"/>
              <a:gd name="connsiteX132" fmla="*/ 1056482 w 1482725"/>
              <a:gd name="connsiteY132" fmla="*/ 1527940 h 2567753"/>
              <a:gd name="connsiteX133" fmla="*/ 1068388 w 1482725"/>
              <a:gd name="connsiteY133" fmla="*/ 1466028 h 2567753"/>
              <a:gd name="connsiteX134" fmla="*/ 1120775 w 1482725"/>
              <a:gd name="connsiteY134" fmla="*/ 1417610 h 2567753"/>
              <a:gd name="connsiteX135" fmla="*/ 1192213 w 1482725"/>
              <a:gd name="connsiteY135" fmla="*/ 1381892 h 2567753"/>
              <a:gd name="connsiteX136" fmla="*/ 1206500 w 1482725"/>
              <a:gd name="connsiteY136" fmla="*/ 1467617 h 2567753"/>
              <a:gd name="connsiteX137" fmla="*/ 1230313 w 1482725"/>
              <a:gd name="connsiteY137" fmla="*/ 1508098 h 2567753"/>
              <a:gd name="connsiteX138" fmla="*/ 1294606 w 1482725"/>
              <a:gd name="connsiteY138" fmla="*/ 1489048 h 2567753"/>
              <a:gd name="connsiteX139" fmla="*/ 1401763 w 1482725"/>
              <a:gd name="connsiteY139" fmla="*/ 1458092 h 2567753"/>
              <a:gd name="connsiteX140" fmla="*/ 1470819 w 1482725"/>
              <a:gd name="connsiteY140" fmla="*/ 1484285 h 2567753"/>
              <a:gd name="connsiteX141" fmla="*/ 1482725 w 1482725"/>
              <a:gd name="connsiteY141" fmla="*/ 1393798 h 2567753"/>
              <a:gd name="connsiteX142" fmla="*/ 1468437 w 1482725"/>
              <a:gd name="connsiteY142" fmla="*/ 1334267 h 2567753"/>
              <a:gd name="connsiteX143" fmla="*/ 1463674 w 1482725"/>
              <a:gd name="connsiteY143" fmla="*/ 1248542 h 2567753"/>
              <a:gd name="connsiteX144" fmla="*/ 1408906 w 1482725"/>
              <a:gd name="connsiteY144" fmla="*/ 1169960 h 2567753"/>
              <a:gd name="connsiteX145" fmla="*/ 1363663 w 1482725"/>
              <a:gd name="connsiteY145" fmla="*/ 1098523 h 2567753"/>
              <a:gd name="connsiteX146" fmla="*/ 1356519 w 1482725"/>
              <a:gd name="connsiteY146" fmla="*/ 1038992 h 2567753"/>
              <a:gd name="connsiteX147" fmla="*/ 1356519 w 1482725"/>
              <a:gd name="connsiteY147" fmla="*/ 962792 h 2567753"/>
              <a:gd name="connsiteX148" fmla="*/ 1344613 w 1482725"/>
              <a:gd name="connsiteY148" fmla="*/ 900879 h 2567753"/>
              <a:gd name="connsiteX149" fmla="*/ 1296988 w 1482725"/>
              <a:gd name="connsiteY149" fmla="*/ 865160 h 2567753"/>
              <a:gd name="connsiteX150" fmla="*/ 1218406 w 1482725"/>
              <a:gd name="connsiteY150" fmla="*/ 824679 h 2567753"/>
              <a:gd name="connsiteX151" fmla="*/ 1173163 w 1482725"/>
              <a:gd name="connsiteY151" fmla="*/ 746098 h 2567753"/>
              <a:gd name="connsiteX152" fmla="*/ 1120775 w 1482725"/>
              <a:gd name="connsiteY152" fmla="*/ 700854 h 2567753"/>
              <a:gd name="connsiteX153" fmla="*/ 1001713 w 1482725"/>
              <a:gd name="connsiteY153" fmla="*/ 669898 h 2567753"/>
              <a:gd name="connsiteX154" fmla="*/ 985044 w 1482725"/>
              <a:gd name="connsiteY154" fmla="*/ 584173 h 2567753"/>
              <a:gd name="connsiteX155" fmla="*/ 906464 w 1482725"/>
              <a:gd name="connsiteY155"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892175 w 1482725"/>
              <a:gd name="connsiteY6" fmla="*/ 1459678 h 2567753"/>
              <a:gd name="connsiteX7" fmla="*/ 854075 w 1482725"/>
              <a:gd name="connsiteY7" fmla="*/ 1545403 h 2567753"/>
              <a:gd name="connsiteX8" fmla="*/ 857250 w 1482725"/>
              <a:gd name="connsiteY8" fmla="*/ 1650178 h 2567753"/>
              <a:gd name="connsiteX9" fmla="*/ 892175 w 1482725"/>
              <a:gd name="connsiteY9" fmla="*/ 1777178 h 2567753"/>
              <a:gd name="connsiteX10" fmla="*/ 974725 w 1482725"/>
              <a:gd name="connsiteY10" fmla="*/ 1866078 h 2567753"/>
              <a:gd name="connsiteX11" fmla="*/ 996950 w 1482725"/>
              <a:gd name="connsiteY11" fmla="*/ 1926403 h 2567753"/>
              <a:gd name="connsiteX12" fmla="*/ 923925 w 1482725"/>
              <a:gd name="connsiteY12" fmla="*/ 1942278 h 2567753"/>
              <a:gd name="connsiteX13" fmla="*/ 879475 w 1482725"/>
              <a:gd name="connsiteY13" fmla="*/ 1913703 h 2567753"/>
              <a:gd name="connsiteX14" fmla="*/ 838200 w 1482725"/>
              <a:gd name="connsiteY14" fmla="*/ 1907353 h 2567753"/>
              <a:gd name="connsiteX15" fmla="*/ 774700 w 1482725"/>
              <a:gd name="connsiteY15" fmla="*/ 1920053 h 2567753"/>
              <a:gd name="connsiteX16" fmla="*/ 749300 w 1482725"/>
              <a:gd name="connsiteY16" fmla="*/ 1974028 h 2567753"/>
              <a:gd name="connsiteX17" fmla="*/ 727075 w 1482725"/>
              <a:gd name="connsiteY17" fmla="*/ 2043878 h 2567753"/>
              <a:gd name="connsiteX18" fmla="*/ 695325 w 1482725"/>
              <a:gd name="connsiteY18" fmla="*/ 2126428 h 2567753"/>
              <a:gd name="connsiteX19" fmla="*/ 695325 w 1482725"/>
              <a:gd name="connsiteY19" fmla="*/ 2183578 h 2567753"/>
              <a:gd name="connsiteX20" fmla="*/ 679450 w 1482725"/>
              <a:gd name="connsiteY20" fmla="*/ 2237553 h 2567753"/>
              <a:gd name="connsiteX21" fmla="*/ 644525 w 1482725"/>
              <a:gd name="connsiteY21" fmla="*/ 2202628 h 2567753"/>
              <a:gd name="connsiteX22" fmla="*/ 635000 w 1482725"/>
              <a:gd name="connsiteY22" fmla="*/ 2113728 h 2567753"/>
              <a:gd name="connsiteX23" fmla="*/ 622300 w 1482725"/>
              <a:gd name="connsiteY23" fmla="*/ 2005778 h 2567753"/>
              <a:gd name="connsiteX24" fmla="*/ 619125 w 1482725"/>
              <a:gd name="connsiteY24" fmla="*/ 1964503 h 2567753"/>
              <a:gd name="connsiteX25" fmla="*/ 574675 w 1482725"/>
              <a:gd name="connsiteY25" fmla="*/ 1958153 h 2567753"/>
              <a:gd name="connsiteX26" fmla="*/ 514350 w 1482725"/>
              <a:gd name="connsiteY26" fmla="*/ 1974028 h 2567753"/>
              <a:gd name="connsiteX27" fmla="*/ 441325 w 1482725"/>
              <a:gd name="connsiteY27" fmla="*/ 1964503 h 2567753"/>
              <a:gd name="connsiteX28" fmla="*/ 374650 w 1482725"/>
              <a:gd name="connsiteY28" fmla="*/ 1939103 h 2567753"/>
              <a:gd name="connsiteX29" fmla="*/ 381000 w 1482725"/>
              <a:gd name="connsiteY29" fmla="*/ 1910528 h 2567753"/>
              <a:gd name="connsiteX30" fmla="*/ 473075 w 1482725"/>
              <a:gd name="connsiteY30" fmla="*/ 1853378 h 2567753"/>
              <a:gd name="connsiteX31" fmla="*/ 581025 w 1482725"/>
              <a:gd name="connsiteY31" fmla="*/ 1770828 h 2567753"/>
              <a:gd name="connsiteX32" fmla="*/ 622300 w 1482725"/>
              <a:gd name="connsiteY32" fmla="*/ 1627953 h 2567753"/>
              <a:gd name="connsiteX33" fmla="*/ 631825 w 1482725"/>
              <a:gd name="connsiteY33" fmla="*/ 1545403 h 2567753"/>
              <a:gd name="connsiteX34" fmla="*/ 615950 w 1482725"/>
              <a:gd name="connsiteY34" fmla="*/ 1494603 h 2567753"/>
              <a:gd name="connsiteX35" fmla="*/ 628650 w 1482725"/>
              <a:gd name="connsiteY35" fmla="*/ 1319978 h 2567753"/>
              <a:gd name="connsiteX36" fmla="*/ 615950 w 1482725"/>
              <a:gd name="connsiteY36" fmla="*/ 1183453 h 2567753"/>
              <a:gd name="connsiteX37" fmla="*/ 590550 w 1482725"/>
              <a:gd name="connsiteY37" fmla="*/ 1104078 h 2567753"/>
              <a:gd name="connsiteX38" fmla="*/ 603250 w 1482725"/>
              <a:gd name="connsiteY38" fmla="*/ 1002478 h 2567753"/>
              <a:gd name="connsiteX39" fmla="*/ 612775 w 1482725"/>
              <a:gd name="connsiteY39" fmla="*/ 878653 h 2567753"/>
              <a:gd name="connsiteX40" fmla="*/ 612775 w 1482725"/>
              <a:gd name="connsiteY40" fmla="*/ 783403 h 2567753"/>
              <a:gd name="connsiteX41" fmla="*/ 612775 w 1482725"/>
              <a:gd name="connsiteY41" fmla="*/ 634178 h 2567753"/>
              <a:gd name="connsiteX42" fmla="*/ 552450 w 1482725"/>
              <a:gd name="connsiteY42" fmla="*/ 535753 h 2567753"/>
              <a:gd name="connsiteX43" fmla="*/ 508000 w 1482725"/>
              <a:gd name="connsiteY43" fmla="*/ 450028 h 2567753"/>
              <a:gd name="connsiteX44" fmla="*/ 419100 w 1482725"/>
              <a:gd name="connsiteY44" fmla="*/ 326203 h 2567753"/>
              <a:gd name="connsiteX45" fmla="*/ 339725 w 1482725"/>
              <a:gd name="connsiteY45" fmla="*/ 224603 h 2567753"/>
              <a:gd name="connsiteX46" fmla="*/ 247650 w 1482725"/>
              <a:gd name="connsiteY46" fmla="*/ 138878 h 2567753"/>
              <a:gd name="connsiteX47" fmla="*/ 161925 w 1482725"/>
              <a:gd name="connsiteY47" fmla="*/ 56328 h 2567753"/>
              <a:gd name="connsiteX48" fmla="*/ 120650 w 1482725"/>
              <a:gd name="connsiteY48" fmla="*/ 5529 h 2567753"/>
              <a:gd name="connsiteX49" fmla="*/ 79375 w 1482725"/>
              <a:gd name="connsiteY49" fmla="*/ 7909 h 2567753"/>
              <a:gd name="connsiteX50" fmla="*/ 47625 w 1482725"/>
              <a:gd name="connsiteY50" fmla="*/ 59503 h 2567753"/>
              <a:gd name="connsiteX51" fmla="*/ 0 w 1482725"/>
              <a:gd name="connsiteY51" fmla="*/ 59503 h 2567753"/>
              <a:gd name="connsiteX52" fmla="*/ 19050 w 1482725"/>
              <a:gd name="connsiteY52" fmla="*/ 164278 h 2567753"/>
              <a:gd name="connsiteX53" fmla="*/ 73025 w 1482725"/>
              <a:gd name="connsiteY53" fmla="*/ 265878 h 2567753"/>
              <a:gd name="connsiteX54" fmla="*/ 152400 w 1482725"/>
              <a:gd name="connsiteY54" fmla="*/ 313503 h 2567753"/>
              <a:gd name="connsiteX55" fmla="*/ 200025 w 1482725"/>
              <a:gd name="connsiteY55" fmla="*/ 332553 h 2567753"/>
              <a:gd name="connsiteX56" fmla="*/ 333375 w 1482725"/>
              <a:gd name="connsiteY56" fmla="*/ 478603 h 2567753"/>
              <a:gd name="connsiteX57" fmla="*/ 457200 w 1482725"/>
              <a:gd name="connsiteY57" fmla="*/ 586553 h 2567753"/>
              <a:gd name="connsiteX58" fmla="*/ 508000 w 1482725"/>
              <a:gd name="connsiteY58" fmla="*/ 684978 h 2567753"/>
              <a:gd name="connsiteX59" fmla="*/ 533400 w 1482725"/>
              <a:gd name="connsiteY59" fmla="*/ 808803 h 2567753"/>
              <a:gd name="connsiteX60" fmla="*/ 561975 w 1482725"/>
              <a:gd name="connsiteY60" fmla="*/ 929453 h 2567753"/>
              <a:gd name="connsiteX61" fmla="*/ 549275 w 1482725"/>
              <a:gd name="connsiteY61" fmla="*/ 1110428 h 2567753"/>
              <a:gd name="connsiteX62" fmla="*/ 552450 w 1482725"/>
              <a:gd name="connsiteY62" fmla="*/ 1364428 h 2567753"/>
              <a:gd name="connsiteX63" fmla="*/ 539750 w 1482725"/>
              <a:gd name="connsiteY63" fmla="*/ 1551753 h 2567753"/>
              <a:gd name="connsiteX64" fmla="*/ 527050 w 1482725"/>
              <a:gd name="connsiteY64" fmla="*/ 1662878 h 2567753"/>
              <a:gd name="connsiteX65" fmla="*/ 476250 w 1482725"/>
              <a:gd name="connsiteY65" fmla="*/ 1770828 h 2567753"/>
              <a:gd name="connsiteX66" fmla="*/ 393700 w 1482725"/>
              <a:gd name="connsiteY66" fmla="*/ 1853378 h 2567753"/>
              <a:gd name="connsiteX67" fmla="*/ 266700 w 1482725"/>
              <a:gd name="connsiteY67" fmla="*/ 1929578 h 2567753"/>
              <a:gd name="connsiteX68" fmla="*/ 168275 w 1482725"/>
              <a:gd name="connsiteY68" fmla="*/ 2040703 h 2567753"/>
              <a:gd name="connsiteX69" fmla="*/ 133350 w 1482725"/>
              <a:gd name="connsiteY69" fmla="*/ 2126428 h 2567753"/>
              <a:gd name="connsiteX70" fmla="*/ 133350 w 1482725"/>
              <a:gd name="connsiteY70" fmla="*/ 2174053 h 2567753"/>
              <a:gd name="connsiteX71" fmla="*/ 254000 w 1482725"/>
              <a:gd name="connsiteY71" fmla="*/ 2151828 h 2567753"/>
              <a:gd name="connsiteX72" fmla="*/ 355600 w 1482725"/>
              <a:gd name="connsiteY72" fmla="*/ 2132778 h 2567753"/>
              <a:gd name="connsiteX73" fmla="*/ 377825 w 1482725"/>
              <a:gd name="connsiteY73" fmla="*/ 2199453 h 2567753"/>
              <a:gd name="connsiteX74" fmla="*/ 393700 w 1482725"/>
              <a:gd name="connsiteY74" fmla="*/ 2272478 h 2567753"/>
              <a:gd name="connsiteX75" fmla="*/ 384175 w 1482725"/>
              <a:gd name="connsiteY75" fmla="*/ 2342328 h 2567753"/>
              <a:gd name="connsiteX76" fmla="*/ 327025 w 1482725"/>
              <a:gd name="connsiteY76" fmla="*/ 2364553 h 2567753"/>
              <a:gd name="connsiteX77" fmla="*/ 260350 w 1482725"/>
              <a:gd name="connsiteY77" fmla="*/ 2364553 h 2567753"/>
              <a:gd name="connsiteX78" fmla="*/ 193675 w 1482725"/>
              <a:gd name="connsiteY78" fmla="*/ 2380428 h 2567753"/>
              <a:gd name="connsiteX79" fmla="*/ 231775 w 1482725"/>
              <a:gd name="connsiteY79" fmla="*/ 2415353 h 2567753"/>
              <a:gd name="connsiteX80" fmla="*/ 355600 w 1482725"/>
              <a:gd name="connsiteY80" fmla="*/ 2459803 h 2567753"/>
              <a:gd name="connsiteX81" fmla="*/ 384175 w 1482725"/>
              <a:gd name="connsiteY81" fmla="*/ 2478853 h 2567753"/>
              <a:gd name="connsiteX82" fmla="*/ 444500 w 1482725"/>
              <a:gd name="connsiteY82" fmla="*/ 2415353 h 2567753"/>
              <a:gd name="connsiteX83" fmla="*/ 482600 w 1482725"/>
              <a:gd name="connsiteY83" fmla="*/ 2367728 h 2567753"/>
              <a:gd name="connsiteX84" fmla="*/ 527050 w 1482725"/>
              <a:gd name="connsiteY84" fmla="*/ 2355028 h 2567753"/>
              <a:gd name="connsiteX85" fmla="*/ 542925 w 1482725"/>
              <a:gd name="connsiteY85" fmla="*/ 2282003 h 2567753"/>
              <a:gd name="connsiteX86" fmla="*/ 561975 w 1482725"/>
              <a:gd name="connsiteY86" fmla="*/ 2250253 h 2567753"/>
              <a:gd name="connsiteX87" fmla="*/ 577850 w 1482725"/>
              <a:gd name="connsiteY87" fmla="*/ 2221678 h 2567753"/>
              <a:gd name="connsiteX88" fmla="*/ 577850 w 1482725"/>
              <a:gd name="connsiteY88" fmla="*/ 2170878 h 2567753"/>
              <a:gd name="connsiteX89" fmla="*/ 635000 w 1482725"/>
              <a:gd name="connsiteY89" fmla="*/ 2224853 h 2567753"/>
              <a:gd name="connsiteX90" fmla="*/ 673100 w 1482725"/>
              <a:gd name="connsiteY90" fmla="*/ 2316928 h 2567753"/>
              <a:gd name="connsiteX91" fmla="*/ 679450 w 1482725"/>
              <a:gd name="connsiteY91" fmla="*/ 2374078 h 2567753"/>
              <a:gd name="connsiteX92" fmla="*/ 641350 w 1482725"/>
              <a:gd name="connsiteY92" fmla="*/ 2482028 h 2567753"/>
              <a:gd name="connsiteX93" fmla="*/ 644525 w 1482725"/>
              <a:gd name="connsiteY93" fmla="*/ 2548703 h 2567753"/>
              <a:gd name="connsiteX94" fmla="*/ 682625 w 1482725"/>
              <a:gd name="connsiteY94" fmla="*/ 2567753 h 2567753"/>
              <a:gd name="connsiteX95" fmla="*/ 742950 w 1482725"/>
              <a:gd name="connsiteY95" fmla="*/ 2510603 h 2567753"/>
              <a:gd name="connsiteX96" fmla="*/ 793750 w 1482725"/>
              <a:gd name="connsiteY96" fmla="*/ 2488378 h 2567753"/>
              <a:gd name="connsiteX97" fmla="*/ 847725 w 1482725"/>
              <a:gd name="connsiteY97" fmla="*/ 2469328 h 2567753"/>
              <a:gd name="connsiteX98" fmla="*/ 895350 w 1482725"/>
              <a:gd name="connsiteY98" fmla="*/ 2377253 h 2567753"/>
              <a:gd name="connsiteX99" fmla="*/ 914400 w 1482725"/>
              <a:gd name="connsiteY99" fmla="*/ 2310578 h 2567753"/>
              <a:gd name="connsiteX100" fmla="*/ 930275 w 1482725"/>
              <a:gd name="connsiteY100" fmla="*/ 2301053 h 2567753"/>
              <a:gd name="connsiteX101" fmla="*/ 1035050 w 1482725"/>
              <a:gd name="connsiteY101" fmla="*/ 2370903 h 2567753"/>
              <a:gd name="connsiteX102" fmla="*/ 1069975 w 1482725"/>
              <a:gd name="connsiteY102" fmla="*/ 2412178 h 2567753"/>
              <a:gd name="connsiteX103" fmla="*/ 1085850 w 1482725"/>
              <a:gd name="connsiteY103" fmla="*/ 2409003 h 2567753"/>
              <a:gd name="connsiteX104" fmla="*/ 1120775 w 1482725"/>
              <a:gd name="connsiteY104" fmla="*/ 2396303 h 2567753"/>
              <a:gd name="connsiteX105" fmla="*/ 1231900 w 1482725"/>
              <a:gd name="connsiteY105" fmla="*/ 2396303 h 2567753"/>
              <a:gd name="connsiteX106" fmla="*/ 1244600 w 1482725"/>
              <a:gd name="connsiteY106" fmla="*/ 2377253 h 2567753"/>
              <a:gd name="connsiteX107" fmla="*/ 1162050 w 1482725"/>
              <a:gd name="connsiteY107" fmla="*/ 2307403 h 2567753"/>
              <a:gd name="connsiteX108" fmla="*/ 1076325 w 1482725"/>
              <a:gd name="connsiteY108" fmla="*/ 2250253 h 2567753"/>
              <a:gd name="connsiteX109" fmla="*/ 1012825 w 1482725"/>
              <a:gd name="connsiteY109" fmla="*/ 2202628 h 2567753"/>
              <a:gd name="connsiteX110" fmla="*/ 939800 w 1482725"/>
              <a:gd name="connsiteY110" fmla="*/ 2145478 h 2567753"/>
              <a:gd name="connsiteX111" fmla="*/ 901700 w 1482725"/>
              <a:gd name="connsiteY111" fmla="*/ 2110553 h 2567753"/>
              <a:gd name="connsiteX112" fmla="*/ 889000 w 1482725"/>
              <a:gd name="connsiteY112" fmla="*/ 2059753 h 2567753"/>
              <a:gd name="connsiteX113" fmla="*/ 889000 w 1482725"/>
              <a:gd name="connsiteY113" fmla="*/ 2050228 h 2567753"/>
              <a:gd name="connsiteX114" fmla="*/ 971550 w 1482725"/>
              <a:gd name="connsiteY114" fmla="*/ 2043878 h 2567753"/>
              <a:gd name="connsiteX115" fmla="*/ 1114425 w 1482725"/>
              <a:gd name="connsiteY115" fmla="*/ 2050228 h 2567753"/>
              <a:gd name="connsiteX116" fmla="*/ 1171575 w 1482725"/>
              <a:gd name="connsiteY116" fmla="*/ 2078803 h 2567753"/>
              <a:gd name="connsiteX117" fmla="*/ 1216025 w 1482725"/>
              <a:gd name="connsiteY117" fmla="*/ 2110553 h 2567753"/>
              <a:gd name="connsiteX118" fmla="*/ 1317625 w 1482725"/>
              <a:gd name="connsiteY118" fmla="*/ 2142303 h 2567753"/>
              <a:gd name="connsiteX119" fmla="*/ 1390650 w 1482725"/>
              <a:gd name="connsiteY119" fmla="*/ 2158178 h 2567753"/>
              <a:gd name="connsiteX120" fmla="*/ 1393825 w 1482725"/>
              <a:gd name="connsiteY120" fmla="*/ 2113728 h 2567753"/>
              <a:gd name="connsiteX121" fmla="*/ 1343025 w 1482725"/>
              <a:gd name="connsiteY121" fmla="*/ 2043878 h 2567753"/>
              <a:gd name="connsiteX122" fmla="*/ 1298575 w 1482725"/>
              <a:gd name="connsiteY122" fmla="*/ 1983553 h 2567753"/>
              <a:gd name="connsiteX123" fmla="*/ 1247775 w 1482725"/>
              <a:gd name="connsiteY123" fmla="*/ 1951803 h 2567753"/>
              <a:gd name="connsiteX124" fmla="*/ 1171575 w 1482725"/>
              <a:gd name="connsiteY124" fmla="*/ 1932753 h 2567753"/>
              <a:gd name="connsiteX125" fmla="*/ 1098550 w 1482725"/>
              <a:gd name="connsiteY125" fmla="*/ 1929578 h 2567753"/>
              <a:gd name="connsiteX126" fmla="*/ 1060450 w 1482725"/>
              <a:gd name="connsiteY126" fmla="*/ 1907353 h 2567753"/>
              <a:gd name="connsiteX127" fmla="*/ 1038225 w 1482725"/>
              <a:gd name="connsiteY127" fmla="*/ 1866078 h 2567753"/>
              <a:gd name="connsiteX128" fmla="*/ 1047750 w 1482725"/>
              <a:gd name="connsiteY128" fmla="*/ 1767653 h 2567753"/>
              <a:gd name="connsiteX129" fmla="*/ 1038225 w 1482725"/>
              <a:gd name="connsiteY129" fmla="*/ 1742253 h 2567753"/>
              <a:gd name="connsiteX130" fmla="*/ 1062037 w 1482725"/>
              <a:gd name="connsiteY130" fmla="*/ 1716853 h 2567753"/>
              <a:gd name="connsiteX131" fmla="*/ 1068388 w 1482725"/>
              <a:gd name="connsiteY131" fmla="*/ 1705742 h 2567753"/>
              <a:gd name="connsiteX132" fmla="*/ 1062831 w 1482725"/>
              <a:gd name="connsiteY132" fmla="*/ 1619222 h 2567753"/>
              <a:gd name="connsiteX133" fmla="*/ 1056482 w 1482725"/>
              <a:gd name="connsiteY133" fmla="*/ 1527940 h 2567753"/>
              <a:gd name="connsiteX134" fmla="*/ 1068388 w 1482725"/>
              <a:gd name="connsiteY134" fmla="*/ 1466028 h 2567753"/>
              <a:gd name="connsiteX135" fmla="*/ 1120775 w 1482725"/>
              <a:gd name="connsiteY135" fmla="*/ 1417610 h 2567753"/>
              <a:gd name="connsiteX136" fmla="*/ 1192213 w 1482725"/>
              <a:gd name="connsiteY136" fmla="*/ 1381892 h 2567753"/>
              <a:gd name="connsiteX137" fmla="*/ 1206500 w 1482725"/>
              <a:gd name="connsiteY137" fmla="*/ 1467617 h 2567753"/>
              <a:gd name="connsiteX138" fmla="*/ 1230313 w 1482725"/>
              <a:gd name="connsiteY138" fmla="*/ 1508098 h 2567753"/>
              <a:gd name="connsiteX139" fmla="*/ 1294606 w 1482725"/>
              <a:gd name="connsiteY139" fmla="*/ 1489048 h 2567753"/>
              <a:gd name="connsiteX140" fmla="*/ 1401763 w 1482725"/>
              <a:gd name="connsiteY140" fmla="*/ 1458092 h 2567753"/>
              <a:gd name="connsiteX141" fmla="*/ 1470819 w 1482725"/>
              <a:gd name="connsiteY141" fmla="*/ 1484285 h 2567753"/>
              <a:gd name="connsiteX142" fmla="*/ 1482725 w 1482725"/>
              <a:gd name="connsiteY142" fmla="*/ 1393798 h 2567753"/>
              <a:gd name="connsiteX143" fmla="*/ 1468437 w 1482725"/>
              <a:gd name="connsiteY143" fmla="*/ 1334267 h 2567753"/>
              <a:gd name="connsiteX144" fmla="*/ 1463674 w 1482725"/>
              <a:gd name="connsiteY144" fmla="*/ 1248542 h 2567753"/>
              <a:gd name="connsiteX145" fmla="*/ 1408906 w 1482725"/>
              <a:gd name="connsiteY145" fmla="*/ 1169960 h 2567753"/>
              <a:gd name="connsiteX146" fmla="*/ 1363663 w 1482725"/>
              <a:gd name="connsiteY146" fmla="*/ 1098523 h 2567753"/>
              <a:gd name="connsiteX147" fmla="*/ 1356519 w 1482725"/>
              <a:gd name="connsiteY147" fmla="*/ 1038992 h 2567753"/>
              <a:gd name="connsiteX148" fmla="*/ 1356519 w 1482725"/>
              <a:gd name="connsiteY148" fmla="*/ 962792 h 2567753"/>
              <a:gd name="connsiteX149" fmla="*/ 1344613 w 1482725"/>
              <a:gd name="connsiteY149" fmla="*/ 900879 h 2567753"/>
              <a:gd name="connsiteX150" fmla="*/ 1296988 w 1482725"/>
              <a:gd name="connsiteY150" fmla="*/ 865160 h 2567753"/>
              <a:gd name="connsiteX151" fmla="*/ 1218406 w 1482725"/>
              <a:gd name="connsiteY151" fmla="*/ 824679 h 2567753"/>
              <a:gd name="connsiteX152" fmla="*/ 1173163 w 1482725"/>
              <a:gd name="connsiteY152" fmla="*/ 746098 h 2567753"/>
              <a:gd name="connsiteX153" fmla="*/ 1120775 w 1482725"/>
              <a:gd name="connsiteY153" fmla="*/ 700854 h 2567753"/>
              <a:gd name="connsiteX154" fmla="*/ 1001713 w 1482725"/>
              <a:gd name="connsiteY154" fmla="*/ 669898 h 2567753"/>
              <a:gd name="connsiteX155" fmla="*/ 985044 w 1482725"/>
              <a:gd name="connsiteY155" fmla="*/ 584173 h 2567753"/>
              <a:gd name="connsiteX156" fmla="*/ 906464 w 1482725"/>
              <a:gd name="connsiteY156"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892175 w 1482725"/>
              <a:gd name="connsiteY7" fmla="*/ 1459678 h 2567753"/>
              <a:gd name="connsiteX8" fmla="*/ 854075 w 1482725"/>
              <a:gd name="connsiteY8" fmla="*/ 1545403 h 2567753"/>
              <a:gd name="connsiteX9" fmla="*/ 857250 w 1482725"/>
              <a:gd name="connsiteY9" fmla="*/ 1650178 h 2567753"/>
              <a:gd name="connsiteX10" fmla="*/ 892175 w 1482725"/>
              <a:gd name="connsiteY10" fmla="*/ 1777178 h 2567753"/>
              <a:gd name="connsiteX11" fmla="*/ 974725 w 1482725"/>
              <a:gd name="connsiteY11" fmla="*/ 1866078 h 2567753"/>
              <a:gd name="connsiteX12" fmla="*/ 996950 w 1482725"/>
              <a:gd name="connsiteY12" fmla="*/ 1926403 h 2567753"/>
              <a:gd name="connsiteX13" fmla="*/ 923925 w 1482725"/>
              <a:gd name="connsiteY13" fmla="*/ 1942278 h 2567753"/>
              <a:gd name="connsiteX14" fmla="*/ 879475 w 1482725"/>
              <a:gd name="connsiteY14" fmla="*/ 1913703 h 2567753"/>
              <a:gd name="connsiteX15" fmla="*/ 838200 w 1482725"/>
              <a:gd name="connsiteY15" fmla="*/ 1907353 h 2567753"/>
              <a:gd name="connsiteX16" fmla="*/ 774700 w 1482725"/>
              <a:gd name="connsiteY16" fmla="*/ 1920053 h 2567753"/>
              <a:gd name="connsiteX17" fmla="*/ 749300 w 1482725"/>
              <a:gd name="connsiteY17" fmla="*/ 1974028 h 2567753"/>
              <a:gd name="connsiteX18" fmla="*/ 727075 w 1482725"/>
              <a:gd name="connsiteY18" fmla="*/ 2043878 h 2567753"/>
              <a:gd name="connsiteX19" fmla="*/ 695325 w 1482725"/>
              <a:gd name="connsiteY19" fmla="*/ 2126428 h 2567753"/>
              <a:gd name="connsiteX20" fmla="*/ 695325 w 1482725"/>
              <a:gd name="connsiteY20" fmla="*/ 2183578 h 2567753"/>
              <a:gd name="connsiteX21" fmla="*/ 679450 w 1482725"/>
              <a:gd name="connsiteY21" fmla="*/ 2237553 h 2567753"/>
              <a:gd name="connsiteX22" fmla="*/ 644525 w 1482725"/>
              <a:gd name="connsiteY22" fmla="*/ 2202628 h 2567753"/>
              <a:gd name="connsiteX23" fmla="*/ 635000 w 1482725"/>
              <a:gd name="connsiteY23" fmla="*/ 2113728 h 2567753"/>
              <a:gd name="connsiteX24" fmla="*/ 622300 w 1482725"/>
              <a:gd name="connsiteY24" fmla="*/ 2005778 h 2567753"/>
              <a:gd name="connsiteX25" fmla="*/ 619125 w 1482725"/>
              <a:gd name="connsiteY25" fmla="*/ 1964503 h 2567753"/>
              <a:gd name="connsiteX26" fmla="*/ 574675 w 1482725"/>
              <a:gd name="connsiteY26" fmla="*/ 1958153 h 2567753"/>
              <a:gd name="connsiteX27" fmla="*/ 514350 w 1482725"/>
              <a:gd name="connsiteY27" fmla="*/ 1974028 h 2567753"/>
              <a:gd name="connsiteX28" fmla="*/ 441325 w 1482725"/>
              <a:gd name="connsiteY28" fmla="*/ 1964503 h 2567753"/>
              <a:gd name="connsiteX29" fmla="*/ 374650 w 1482725"/>
              <a:gd name="connsiteY29" fmla="*/ 1939103 h 2567753"/>
              <a:gd name="connsiteX30" fmla="*/ 381000 w 1482725"/>
              <a:gd name="connsiteY30" fmla="*/ 1910528 h 2567753"/>
              <a:gd name="connsiteX31" fmla="*/ 473075 w 1482725"/>
              <a:gd name="connsiteY31" fmla="*/ 1853378 h 2567753"/>
              <a:gd name="connsiteX32" fmla="*/ 581025 w 1482725"/>
              <a:gd name="connsiteY32" fmla="*/ 1770828 h 2567753"/>
              <a:gd name="connsiteX33" fmla="*/ 622300 w 1482725"/>
              <a:gd name="connsiteY33" fmla="*/ 1627953 h 2567753"/>
              <a:gd name="connsiteX34" fmla="*/ 631825 w 1482725"/>
              <a:gd name="connsiteY34" fmla="*/ 1545403 h 2567753"/>
              <a:gd name="connsiteX35" fmla="*/ 615950 w 1482725"/>
              <a:gd name="connsiteY35" fmla="*/ 1494603 h 2567753"/>
              <a:gd name="connsiteX36" fmla="*/ 628650 w 1482725"/>
              <a:gd name="connsiteY36" fmla="*/ 1319978 h 2567753"/>
              <a:gd name="connsiteX37" fmla="*/ 615950 w 1482725"/>
              <a:gd name="connsiteY37" fmla="*/ 1183453 h 2567753"/>
              <a:gd name="connsiteX38" fmla="*/ 590550 w 1482725"/>
              <a:gd name="connsiteY38" fmla="*/ 1104078 h 2567753"/>
              <a:gd name="connsiteX39" fmla="*/ 603250 w 1482725"/>
              <a:gd name="connsiteY39" fmla="*/ 1002478 h 2567753"/>
              <a:gd name="connsiteX40" fmla="*/ 612775 w 1482725"/>
              <a:gd name="connsiteY40" fmla="*/ 878653 h 2567753"/>
              <a:gd name="connsiteX41" fmla="*/ 612775 w 1482725"/>
              <a:gd name="connsiteY41" fmla="*/ 783403 h 2567753"/>
              <a:gd name="connsiteX42" fmla="*/ 612775 w 1482725"/>
              <a:gd name="connsiteY42" fmla="*/ 634178 h 2567753"/>
              <a:gd name="connsiteX43" fmla="*/ 552450 w 1482725"/>
              <a:gd name="connsiteY43" fmla="*/ 535753 h 2567753"/>
              <a:gd name="connsiteX44" fmla="*/ 508000 w 1482725"/>
              <a:gd name="connsiteY44" fmla="*/ 450028 h 2567753"/>
              <a:gd name="connsiteX45" fmla="*/ 419100 w 1482725"/>
              <a:gd name="connsiteY45" fmla="*/ 326203 h 2567753"/>
              <a:gd name="connsiteX46" fmla="*/ 339725 w 1482725"/>
              <a:gd name="connsiteY46" fmla="*/ 224603 h 2567753"/>
              <a:gd name="connsiteX47" fmla="*/ 247650 w 1482725"/>
              <a:gd name="connsiteY47" fmla="*/ 138878 h 2567753"/>
              <a:gd name="connsiteX48" fmla="*/ 161925 w 1482725"/>
              <a:gd name="connsiteY48" fmla="*/ 56328 h 2567753"/>
              <a:gd name="connsiteX49" fmla="*/ 120650 w 1482725"/>
              <a:gd name="connsiteY49" fmla="*/ 5529 h 2567753"/>
              <a:gd name="connsiteX50" fmla="*/ 79375 w 1482725"/>
              <a:gd name="connsiteY50" fmla="*/ 7909 h 2567753"/>
              <a:gd name="connsiteX51" fmla="*/ 47625 w 1482725"/>
              <a:gd name="connsiteY51" fmla="*/ 59503 h 2567753"/>
              <a:gd name="connsiteX52" fmla="*/ 0 w 1482725"/>
              <a:gd name="connsiteY52" fmla="*/ 59503 h 2567753"/>
              <a:gd name="connsiteX53" fmla="*/ 19050 w 1482725"/>
              <a:gd name="connsiteY53" fmla="*/ 164278 h 2567753"/>
              <a:gd name="connsiteX54" fmla="*/ 73025 w 1482725"/>
              <a:gd name="connsiteY54" fmla="*/ 265878 h 2567753"/>
              <a:gd name="connsiteX55" fmla="*/ 152400 w 1482725"/>
              <a:gd name="connsiteY55" fmla="*/ 313503 h 2567753"/>
              <a:gd name="connsiteX56" fmla="*/ 200025 w 1482725"/>
              <a:gd name="connsiteY56" fmla="*/ 332553 h 2567753"/>
              <a:gd name="connsiteX57" fmla="*/ 333375 w 1482725"/>
              <a:gd name="connsiteY57" fmla="*/ 478603 h 2567753"/>
              <a:gd name="connsiteX58" fmla="*/ 457200 w 1482725"/>
              <a:gd name="connsiteY58" fmla="*/ 586553 h 2567753"/>
              <a:gd name="connsiteX59" fmla="*/ 508000 w 1482725"/>
              <a:gd name="connsiteY59" fmla="*/ 684978 h 2567753"/>
              <a:gd name="connsiteX60" fmla="*/ 533400 w 1482725"/>
              <a:gd name="connsiteY60" fmla="*/ 808803 h 2567753"/>
              <a:gd name="connsiteX61" fmla="*/ 561975 w 1482725"/>
              <a:gd name="connsiteY61" fmla="*/ 929453 h 2567753"/>
              <a:gd name="connsiteX62" fmla="*/ 549275 w 1482725"/>
              <a:gd name="connsiteY62" fmla="*/ 1110428 h 2567753"/>
              <a:gd name="connsiteX63" fmla="*/ 552450 w 1482725"/>
              <a:gd name="connsiteY63" fmla="*/ 1364428 h 2567753"/>
              <a:gd name="connsiteX64" fmla="*/ 539750 w 1482725"/>
              <a:gd name="connsiteY64" fmla="*/ 1551753 h 2567753"/>
              <a:gd name="connsiteX65" fmla="*/ 527050 w 1482725"/>
              <a:gd name="connsiteY65" fmla="*/ 1662878 h 2567753"/>
              <a:gd name="connsiteX66" fmla="*/ 476250 w 1482725"/>
              <a:gd name="connsiteY66" fmla="*/ 1770828 h 2567753"/>
              <a:gd name="connsiteX67" fmla="*/ 393700 w 1482725"/>
              <a:gd name="connsiteY67" fmla="*/ 1853378 h 2567753"/>
              <a:gd name="connsiteX68" fmla="*/ 266700 w 1482725"/>
              <a:gd name="connsiteY68" fmla="*/ 1929578 h 2567753"/>
              <a:gd name="connsiteX69" fmla="*/ 168275 w 1482725"/>
              <a:gd name="connsiteY69" fmla="*/ 2040703 h 2567753"/>
              <a:gd name="connsiteX70" fmla="*/ 133350 w 1482725"/>
              <a:gd name="connsiteY70" fmla="*/ 2126428 h 2567753"/>
              <a:gd name="connsiteX71" fmla="*/ 133350 w 1482725"/>
              <a:gd name="connsiteY71" fmla="*/ 2174053 h 2567753"/>
              <a:gd name="connsiteX72" fmla="*/ 254000 w 1482725"/>
              <a:gd name="connsiteY72" fmla="*/ 2151828 h 2567753"/>
              <a:gd name="connsiteX73" fmla="*/ 355600 w 1482725"/>
              <a:gd name="connsiteY73" fmla="*/ 2132778 h 2567753"/>
              <a:gd name="connsiteX74" fmla="*/ 377825 w 1482725"/>
              <a:gd name="connsiteY74" fmla="*/ 2199453 h 2567753"/>
              <a:gd name="connsiteX75" fmla="*/ 393700 w 1482725"/>
              <a:gd name="connsiteY75" fmla="*/ 2272478 h 2567753"/>
              <a:gd name="connsiteX76" fmla="*/ 384175 w 1482725"/>
              <a:gd name="connsiteY76" fmla="*/ 2342328 h 2567753"/>
              <a:gd name="connsiteX77" fmla="*/ 327025 w 1482725"/>
              <a:gd name="connsiteY77" fmla="*/ 2364553 h 2567753"/>
              <a:gd name="connsiteX78" fmla="*/ 260350 w 1482725"/>
              <a:gd name="connsiteY78" fmla="*/ 2364553 h 2567753"/>
              <a:gd name="connsiteX79" fmla="*/ 193675 w 1482725"/>
              <a:gd name="connsiteY79" fmla="*/ 2380428 h 2567753"/>
              <a:gd name="connsiteX80" fmla="*/ 231775 w 1482725"/>
              <a:gd name="connsiteY80" fmla="*/ 2415353 h 2567753"/>
              <a:gd name="connsiteX81" fmla="*/ 355600 w 1482725"/>
              <a:gd name="connsiteY81" fmla="*/ 2459803 h 2567753"/>
              <a:gd name="connsiteX82" fmla="*/ 384175 w 1482725"/>
              <a:gd name="connsiteY82" fmla="*/ 2478853 h 2567753"/>
              <a:gd name="connsiteX83" fmla="*/ 444500 w 1482725"/>
              <a:gd name="connsiteY83" fmla="*/ 2415353 h 2567753"/>
              <a:gd name="connsiteX84" fmla="*/ 482600 w 1482725"/>
              <a:gd name="connsiteY84" fmla="*/ 2367728 h 2567753"/>
              <a:gd name="connsiteX85" fmla="*/ 527050 w 1482725"/>
              <a:gd name="connsiteY85" fmla="*/ 2355028 h 2567753"/>
              <a:gd name="connsiteX86" fmla="*/ 542925 w 1482725"/>
              <a:gd name="connsiteY86" fmla="*/ 2282003 h 2567753"/>
              <a:gd name="connsiteX87" fmla="*/ 561975 w 1482725"/>
              <a:gd name="connsiteY87" fmla="*/ 2250253 h 2567753"/>
              <a:gd name="connsiteX88" fmla="*/ 577850 w 1482725"/>
              <a:gd name="connsiteY88" fmla="*/ 2221678 h 2567753"/>
              <a:gd name="connsiteX89" fmla="*/ 577850 w 1482725"/>
              <a:gd name="connsiteY89" fmla="*/ 2170878 h 2567753"/>
              <a:gd name="connsiteX90" fmla="*/ 635000 w 1482725"/>
              <a:gd name="connsiteY90" fmla="*/ 2224853 h 2567753"/>
              <a:gd name="connsiteX91" fmla="*/ 673100 w 1482725"/>
              <a:gd name="connsiteY91" fmla="*/ 2316928 h 2567753"/>
              <a:gd name="connsiteX92" fmla="*/ 679450 w 1482725"/>
              <a:gd name="connsiteY92" fmla="*/ 2374078 h 2567753"/>
              <a:gd name="connsiteX93" fmla="*/ 641350 w 1482725"/>
              <a:gd name="connsiteY93" fmla="*/ 2482028 h 2567753"/>
              <a:gd name="connsiteX94" fmla="*/ 644525 w 1482725"/>
              <a:gd name="connsiteY94" fmla="*/ 2548703 h 2567753"/>
              <a:gd name="connsiteX95" fmla="*/ 682625 w 1482725"/>
              <a:gd name="connsiteY95" fmla="*/ 2567753 h 2567753"/>
              <a:gd name="connsiteX96" fmla="*/ 742950 w 1482725"/>
              <a:gd name="connsiteY96" fmla="*/ 2510603 h 2567753"/>
              <a:gd name="connsiteX97" fmla="*/ 793750 w 1482725"/>
              <a:gd name="connsiteY97" fmla="*/ 2488378 h 2567753"/>
              <a:gd name="connsiteX98" fmla="*/ 847725 w 1482725"/>
              <a:gd name="connsiteY98" fmla="*/ 2469328 h 2567753"/>
              <a:gd name="connsiteX99" fmla="*/ 895350 w 1482725"/>
              <a:gd name="connsiteY99" fmla="*/ 2377253 h 2567753"/>
              <a:gd name="connsiteX100" fmla="*/ 914400 w 1482725"/>
              <a:gd name="connsiteY100" fmla="*/ 2310578 h 2567753"/>
              <a:gd name="connsiteX101" fmla="*/ 930275 w 1482725"/>
              <a:gd name="connsiteY101" fmla="*/ 2301053 h 2567753"/>
              <a:gd name="connsiteX102" fmla="*/ 1035050 w 1482725"/>
              <a:gd name="connsiteY102" fmla="*/ 2370903 h 2567753"/>
              <a:gd name="connsiteX103" fmla="*/ 1069975 w 1482725"/>
              <a:gd name="connsiteY103" fmla="*/ 2412178 h 2567753"/>
              <a:gd name="connsiteX104" fmla="*/ 1085850 w 1482725"/>
              <a:gd name="connsiteY104" fmla="*/ 2409003 h 2567753"/>
              <a:gd name="connsiteX105" fmla="*/ 1120775 w 1482725"/>
              <a:gd name="connsiteY105" fmla="*/ 2396303 h 2567753"/>
              <a:gd name="connsiteX106" fmla="*/ 1231900 w 1482725"/>
              <a:gd name="connsiteY106" fmla="*/ 2396303 h 2567753"/>
              <a:gd name="connsiteX107" fmla="*/ 1244600 w 1482725"/>
              <a:gd name="connsiteY107" fmla="*/ 2377253 h 2567753"/>
              <a:gd name="connsiteX108" fmla="*/ 1162050 w 1482725"/>
              <a:gd name="connsiteY108" fmla="*/ 2307403 h 2567753"/>
              <a:gd name="connsiteX109" fmla="*/ 1076325 w 1482725"/>
              <a:gd name="connsiteY109" fmla="*/ 2250253 h 2567753"/>
              <a:gd name="connsiteX110" fmla="*/ 1012825 w 1482725"/>
              <a:gd name="connsiteY110" fmla="*/ 2202628 h 2567753"/>
              <a:gd name="connsiteX111" fmla="*/ 939800 w 1482725"/>
              <a:gd name="connsiteY111" fmla="*/ 2145478 h 2567753"/>
              <a:gd name="connsiteX112" fmla="*/ 901700 w 1482725"/>
              <a:gd name="connsiteY112" fmla="*/ 2110553 h 2567753"/>
              <a:gd name="connsiteX113" fmla="*/ 889000 w 1482725"/>
              <a:gd name="connsiteY113" fmla="*/ 2059753 h 2567753"/>
              <a:gd name="connsiteX114" fmla="*/ 889000 w 1482725"/>
              <a:gd name="connsiteY114" fmla="*/ 2050228 h 2567753"/>
              <a:gd name="connsiteX115" fmla="*/ 971550 w 1482725"/>
              <a:gd name="connsiteY115" fmla="*/ 2043878 h 2567753"/>
              <a:gd name="connsiteX116" fmla="*/ 1114425 w 1482725"/>
              <a:gd name="connsiteY116" fmla="*/ 2050228 h 2567753"/>
              <a:gd name="connsiteX117" fmla="*/ 1171575 w 1482725"/>
              <a:gd name="connsiteY117" fmla="*/ 2078803 h 2567753"/>
              <a:gd name="connsiteX118" fmla="*/ 1216025 w 1482725"/>
              <a:gd name="connsiteY118" fmla="*/ 2110553 h 2567753"/>
              <a:gd name="connsiteX119" fmla="*/ 1317625 w 1482725"/>
              <a:gd name="connsiteY119" fmla="*/ 2142303 h 2567753"/>
              <a:gd name="connsiteX120" fmla="*/ 1390650 w 1482725"/>
              <a:gd name="connsiteY120" fmla="*/ 2158178 h 2567753"/>
              <a:gd name="connsiteX121" fmla="*/ 1393825 w 1482725"/>
              <a:gd name="connsiteY121" fmla="*/ 2113728 h 2567753"/>
              <a:gd name="connsiteX122" fmla="*/ 1343025 w 1482725"/>
              <a:gd name="connsiteY122" fmla="*/ 2043878 h 2567753"/>
              <a:gd name="connsiteX123" fmla="*/ 1298575 w 1482725"/>
              <a:gd name="connsiteY123" fmla="*/ 1983553 h 2567753"/>
              <a:gd name="connsiteX124" fmla="*/ 1247775 w 1482725"/>
              <a:gd name="connsiteY124" fmla="*/ 1951803 h 2567753"/>
              <a:gd name="connsiteX125" fmla="*/ 1171575 w 1482725"/>
              <a:gd name="connsiteY125" fmla="*/ 1932753 h 2567753"/>
              <a:gd name="connsiteX126" fmla="*/ 1098550 w 1482725"/>
              <a:gd name="connsiteY126" fmla="*/ 1929578 h 2567753"/>
              <a:gd name="connsiteX127" fmla="*/ 1060450 w 1482725"/>
              <a:gd name="connsiteY127" fmla="*/ 1907353 h 2567753"/>
              <a:gd name="connsiteX128" fmla="*/ 1038225 w 1482725"/>
              <a:gd name="connsiteY128" fmla="*/ 1866078 h 2567753"/>
              <a:gd name="connsiteX129" fmla="*/ 1047750 w 1482725"/>
              <a:gd name="connsiteY129" fmla="*/ 1767653 h 2567753"/>
              <a:gd name="connsiteX130" fmla="*/ 1038225 w 1482725"/>
              <a:gd name="connsiteY130" fmla="*/ 1742253 h 2567753"/>
              <a:gd name="connsiteX131" fmla="*/ 1062037 w 1482725"/>
              <a:gd name="connsiteY131" fmla="*/ 1716853 h 2567753"/>
              <a:gd name="connsiteX132" fmla="*/ 1068388 w 1482725"/>
              <a:gd name="connsiteY132" fmla="*/ 1705742 h 2567753"/>
              <a:gd name="connsiteX133" fmla="*/ 1062831 w 1482725"/>
              <a:gd name="connsiteY133" fmla="*/ 1619222 h 2567753"/>
              <a:gd name="connsiteX134" fmla="*/ 1056482 w 1482725"/>
              <a:gd name="connsiteY134" fmla="*/ 1527940 h 2567753"/>
              <a:gd name="connsiteX135" fmla="*/ 1068388 w 1482725"/>
              <a:gd name="connsiteY135" fmla="*/ 1466028 h 2567753"/>
              <a:gd name="connsiteX136" fmla="*/ 1120775 w 1482725"/>
              <a:gd name="connsiteY136" fmla="*/ 1417610 h 2567753"/>
              <a:gd name="connsiteX137" fmla="*/ 1192213 w 1482725"/>
              <a:gd name="connsiteY137" fmla="*/ 1381892 h 2567753"/>
              <a:gd name="connsiteX138" fmla="*/ 1206500 w 1482725"/>
              <a:gd name="connsiteY138" fmla="*/ 1467617 h 2567753"/>
              <a:gd name="connsiteX139" fmla="*/ 1230313 w 1482725"/>
              <a:gd name="connsiteY139" fmla="*/ 1508098 h 2567753"/>
              <a:gd name="connsiteX140" fmla="*/ 1294606 w 1482725"/>
              <a:gd name="connsiteY140" fmla="*/ 1489048 h 2567753"/>
              <a:gd name="connsiteX141" fmla="*/ 1401763 w 1482725"/>
              <a:gd name="connsiteY141" fmla="*/ 1458092 h 2567753"/>
              <a:gd name="connsiteX142" fmla="*/ 1470819 w 1482725"/>
              <a:gd name="connsiteY142" fmla="*/ 1484285 h 2567753"/>
              <a:gd name="connsiteX143" fmla="*/ 1482725 w 1482725"/>
              <a:gd name="connsiteY143" fmla="*/ 1393798 h 2567753"/>
              <a:gd name="connsiteX144" fmla="*/ 1468437 w 1482725"/>
              <a:gd name="connsiteY144" fmla="*/ 1334267 h 2567753"/>
              <a:gd name="connsiteX145" fmla="*/ 1463674 w 1482725"/>
              <a:gd name="connsiteY145" fmla="*/ 1248542 h 2567753"/>
              <a:gd name="connsiteX146" fmla="*/ 1408906 w 1482725"/>
              <a:gd name="connsiteY146" fmla="*/ 1169960 h 2567753"/>
              <a:gd name="connsiteX147" fmla="*/ 1363663 w 1482725"/>
              <a:gd name="connsiteY147" fmla="*/ 1098523 h 2567753"/>
              <a:gd name="connsiteX148" fmla="*/ 1356519 w 1482725"/>
              <a:gd name="connsiteY148" fmla="*/ 1038992 h 2567753"/>
              <a:gd name="connsiteX149" fmla="*/ 1356519 w 1482725"/>
              <a:gd name="connsiteY149" fmla="*/ 962792 h 2567753"/>
              <a:gd name="connsiteX150" fmla="*/ 1344613 w 1482725"/>
              <a:gd name="connsiteY150" fmla="*/ 900879 h 2567753"/>
              <a:gd name="connsiteX151" fmla="*/ 1296988 w 1482725"/>
              <a:gd name="connsiteY151" fmla="*/ 865160 h 2567753"/>
              <a:gd name="connsiteX152" fmla="*/ 1218406 w 1482725"/>
              <a:gd name="connsiteY152" fmla="*/ 824679 h 2567753"/>
              <a:gd name="connsiteX153" fmla="*/ 1173163 w 1482725"/>
              <a:gd name="connsiteY153" fmla="*/ 746098 h 2567753"/>
              <a:gd name="connsiteX154" fmla="*/ 1120775 w 1482725"/>
              <a:gd name="connsiteY154" fmla="*/ 700854 h 2567753"/>
              <a:gd name="connsiteX155" fmla="*/ 1001713 w 1482725"/>
              <a:gd name="connsiteY155" fmla="*/ 669898 h 2567753"/>
              <a:gd name="connsiteX156" fmla="*/ 985044 w 1482725"/>
              <a:gd name="connsiteY156" fmla="*/ 584173 h 2567753"/>
              <a:gd name="connsiteX157" fmla="*/ 906464 w 1482725"/>
              <a:gd name="connsiteY157"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887413 w 1482725"/>
              <a:gd name="connsiteY7" fmla="*/ 979460 h 2567753"/>
              <a:gd name="connsiteX8" fmla="*/ 892175 w 1482725"/>
              <a:gd name="connsiteY8" fmla="*/ 1459678 h 2567753"/>
              <a:gd name="connsiteX9" fmla="*/ 854075 w 1482725"/>
              <a:gd name="connsiteY9" fmla="*/ 1545403 h 2567753"/>
              <a:gd name="connsiteX10" fmla="*/ 857250 w 1482725"/>
              <a:gd name="connsiteY10" fmla="*/ 1650178 h 2567753"/>
              <a:gd name="connsiteX11" fmla="*/ 892175 w 1482725"/>
              <a:gd name="connsiteY11" fmla="*/ 1777178 h 2567753"/>
              <a:gd name="connsiteX12" fmla="*/ 974725 w 1482725"/>
              <a:gd name="connsiteY12" fmla="*/ 1866078 h 2567753"/>
              <a:gd name="connsiteX13" fmla="*/ 996950 w 1482725"/>
              <a:gd name="connsiteY13" fmla="*/ 1926403 h 2567753"/>
              <a:gd name="connsiteX14" fmla="*/ 923925 w 1482725"/>
              <a:gd name="connsiteY14" fmla="*/ 1942278 h 2567753"/>
              <a:gd name="connsiteX15" fmla="*/ 879475 w 1482725"/>
              <a:gd name="connsiteY15" fmla="*/ 1913703 h 2567753"/>
              <a:gd name="connsiteX16" fmla="*/ 838200 w 1482725"/>
              <a:gd name="connsiteY16" fmla="*/ 1907353 h 2567753"/>
              <a:gd name="connsiteX17" fmla="*/ 774700 w 1482725"/>
              <a:gd name="connsiteY17" fmla="*/ 1920053 h 2567753"/>
              <a:gd name="connsiteX18" fmla="*/ 749300 w 1482725"/>
              <a:gd name="connsiteY18" fmla="*/ 1974028 h 2567753"/>
              <a:gd name="connsiteX19" fmla="*/ 727075 w 1482725"/>
              <a:gd name="connsiteY19" fmla="*/ 2043878 h 2567753"/>
              <a:gd name="connsiteX20" fmla="*/ 695325 w 1482725"/>
              <a:gd name="connsiteY20" fmla="*/ 2126428 h 2567753"/>
              <a:gd name="connsiteX21" fmla="*/ 695325 w 1482725"/>
              <a:gd name="connsiteY21" fmla="*/ 2183578 h 2567753"/>
              <a:gd name="connsiteX22" fmla="*/ 679450 w 1482725"/>
              <a:gd name="connsiteY22" fmla="*/ 2237553 h 2567753"/>
              <a:gd name="connsiteX23" fmla="*/ 644525 w 1482725"/>
              <a:gd name="connsiteY23" fmla="*/ 2202628 h 2567753"/>
              <a:gd name="connsiteX24" fmla="*/ 635000 w 1482725"/>
              <a:gd name="connsiteY24" fmla="*/ 2113728 h 2567753"/>
              <a:gd name="connsiteX25" fmla="*/ 622300 w 1482725"/>
              <a:gd name="connsiteY25" fmla="*/ 2005778 h 2567753"/>
              <a:gd name="connsiteX26" fmla="*/ 619125 w 1482725"/>
              <a:gd name="connsiteY26" fmla="*/ 1964503 h 2567753"/>
              <a:gd name="connsiteX27" fmla="*/ 574675 w 1482725"/>
              <a:gd name="connsiteY27" fmla="*/ 1958153 h 2567753"/>
              <a:gd name="connsiteX28" fmla="*/ 514350 w 1482725"/>
              <a:gd name="connsiteY28" fmla="*/ 1974028 h 2567753"/>
              <a:gd name="connsiteX29" fmla="*/ 441325 w 1482725"/>
              <a:gd name="connsiteY29" fmla="*/ 1964503 h 2567753"/>
              <a:gd name="connsiteX30" fmla="*/ 374650 w 1482725"/>
              <a:gd name="connsiteY30" fmla="*/ 1939103 h 2567753"/>
              <a:gd name="connsiteX31" fmla="*/ 381000 w 1482725"/>
              <a:gd name="connsiteY31" fmla="*/ 1910528 h 2567753"/>
              <a:gd name="connsiteX32" fmla="*/ 473075 w 1482725"/>
              <a:gd name="connsiteY32" fmla="*/ 1853378 h 2567753"/>
              <a:gd name="connsiteX33" fmla="*/ 581025 w 1482725"/>
              <a:gd name="connsiteY33" fmla="*/ 1770828 h 2567753"/>
              <a:gd name="connsiteX34" fmla="*/ 622300 w 1482725"/>
              <a:gd name="connsiteY34" fmla="*/ 1627953 h 2567753"/>
              <a:gd name="connsiteX35" fmla="*/ 631825 w 1482725"/>
              <a:gd name="connsiteY35" fmla="*/ 1545403 h 2567753"/>
              <a:gd name="connsiteX36" fmla="*/ 615950 w 1482725"/>
              <a:gd name="connsiteY36" fmla="*/ 1494603 h 2567753"/>
              <a:gd name="connsiteX37" fmla="*/ 628650 w 1482725"/>
              <a:gd name="connsiteY37" fmla="*/ 1319978 h 2567753"/>
              <a:gd name="connsiteX38" fmla="*/ 615950 w 1482725"/>
              <a:gd name="connsiteY38" fmla="*/ 1183453 h 2567753"/>
              <a:gd name="connsiteX39" fmla="*/ 590550 w 1482725"/>
              <a:gd name="connsiteY39" fmla="*/ 1104078 h 2567753"/>
              <a:gd name="connsiteX40" fmla="*/ 603250 w 1482725"/>
              <a:gd name="connsiteY40" fmla="*/ 1002478 h 2567753"/>
              <a:gd name="connsiteX41" fmla="*/ 612775 w 1482725"/>
              <a:gd name="connsiteY41" fmla="*/ 878653 h 2567753"/>
              <a:gd name="connsiteX42" fmla="*/ 612775 w 1482725"/>
              <a:gd name="connsiteY42" fmla="*/ 783403 h 2567753"/>
              <a:gd name="connsiteX43" fmla="*/ 612775 w 1482725"/>
              <a:gd name="connsiteY43" fmla="*/ 634178 h 2567753"/>
              <a:gd name="connsiteX44" fmla="*/ 552450 w 1482725"/>
              <a:gd name="connsiteY44" fmla="*/ 535753 h 2567753"/>
              <a:gd name="connsiteX45" fmla="*/ 508000 w 1482725"/>
              <a:gd name="connsiteY45" fmla="*/ 450028 h 2567753"/>
              <a:gd name="connsiteX46" fmla="*/ 419100 w 1482725"/>
              <a:gd name="connsiteY46" fmla="*/ 326203 h 2567753"/>
              <a:gd name="connsiteX47" fmla="*/ 339725 w 1482725"/>
              <a:gd name="connsiteY47" fmla="*/ 224603 h 2567753"/>
              <a:gd name="connsiteX48" fmla="*/ 247650 w 1482725"/>
              <a:gd name="connsiteY48" fmla="*/ 138878 h 2567753"/>
              <a:gd name="connsiteX49" fmla="*/ 161925 w 1482725"/>
              <a:gd name="connsiteY49" fmla="*/ 56328 h 2567753"/>
              <a:gd name="connsiteX50" fmla="*/ 120650 w 1482725"/>
              <a:gd name="connsiteY50" fmla="*/ 5529 h 2567753"/>
              <a:gd name="connsiteX51" fmla="*/ 79375 w 1482725"/>
              <a:gd name="connsiteY51" fmla="*/ 7909 h 2567753"/>
              <a:gd name="connsiteX52" fmla="*/ 47625 w 1482725"/>
              <a:gd name="connsiteY52" fmla="*/ 59503 h 2567753"/>
              <a:gd name="connsiteX53" fmla="*/ 0 w 1482725"/>
              <a:gd name="connsiteY53" fmla="*/ 59503 h 2567753"/>
              <a:gd name="connsiteX54" fmla="*/ 19050 w 1482725"/>
              <a:gd name="connsiteY54" fmla="*/ 164278 h 2567753"/>
              <a:gd name="connsiteX55" fmla="*/ 73025 w 1482725"/>
              <a:gd name="connsiteY55" fmla="*/ 265878 h 2567753"/>
              <a:gd name="connsiteX56" fmla="*/ 152400 w 1482725"/>
              <a:gd name="connsiteY56" fmla="*/ 313503 h 2567753"/>
              <a:gd name="connsiteX57" fmla="*/ 200025 w 1482725"/>
              <a:gd name="connsiteY57" fmla="*/ 332553 h 2567753"/>
              <a:gd name="connsiteX58" fmla="*/ 333375 w 1482725"/>
              <a:gd name="connsiteY58" fmla="*/ 478603 h 2567753"/>
              <a:gd name="connsiteX59" fmla="*/ 457200 w 1482725"/>
              <a:gd name="connsiteY59" fmla="*/ 586553 h 2567753"/>
              <a:gd name="connsiteX60" fmla="*/ 508000 w 1482725"/>
              <a:gd name="connsiteY60" fmla="*/ 684978 h 2567753"/>
              <a:gd name="connsiteX61" fmla="*/ 533400 w 1482725"/>
              <a:gd name="connsiteY61" fmla="*/ 808803 h 2567753"/>
              <a:gd name="connsiteX62" fmla="*/ 561975 w 1482725"/>
              <a:gd name="connsiteY62" fmla="*/ 929453 h 2567753"/>
              <a:gd name="connsiteX63" fmla="*/ 549275 w 1482725"/>
              <a:gd name="connsiteY63" fmla="*/ 1110428 h 2567753"/>
              <a:gd name="connsiteX64" fmla="*/ 552450 w 1482725"/>
              <a:gd name="connsiteY64" fmla="*/ 1364428 h 2567753"/>
              <a:gd name="connsiteX65" fmla="*/ 539750 w 1482725"/>
              <a:gd name="connsiteY65" fmla="*/ 1551753 h 2567753"/>
              <a:gd name="connsiteX66" fmla="*/ 527050 w 1482725"/>
              <a:gd name="connsiteY66" fmla="*/ 1662878 h 2567753"/>
              <a:gd name="connsiteX67" fmla="*/ 476250 w 1482725"/>
              <a:gd name="connsiteY67" fmla="*/ 1770828 h 2567753"/>
              <a:gd name="connsiteX68" fmla="*/ 393700 w 1482725"/>
              <a:gd name="connsiteY68" fmla="*/ 1853378 h 2567753"/>
              <a:gd name="connsiteX69" fmla="*/ 266700 w 1482725"/>
              <a:gd name="connsiteY69" fmla="*/ 1929578 h 2567753"/>
              <a:gd name="connsiteX70" fmla="*/ 168275 w 1482725"/>
              <a:gd name="connsiteY70" fmla="*/ 2040703 h 2567753"/>
              <a:gd name="connsiteX71" fmla="*/ 133350 w 1482725"/>
              <a:gd name="connsiteY71" fmla="*/ 2126428 h 2567753"/>
              <a:gd name="connsiteX72" fmla="*/ 133350 w 1482725"/>
              <a:gd name="connsiteY72" fmla="*/ 2174053 h 2567753"/>
              <a:gd name="connsiteX73" fmla="*/ 254000 w 1482725"/>
              <a:gd name="connsiteY73" fmla="*/ 2151828 h 2567753"/>
              <a:gd name="connsiteX74" fmla="*/ 355600 w 1482725"/>
              <a:gd name="connsiteY74" fmla="*/ 2132778 h 2567753"/>
              <a:gd name="connsiteX75" fmla="*/ 377825 w 1482725"/>
              <a:gd name="connsiteY75" fmla="*/ 2199453 h 2567753"/>
              <a:gd name="connsiteX76" fmla="*/ 393700 w 1482725"/>
              <a:gd name="connsiteY76" fmla="*/ 2272478 h 2567753"/>
              <a:gd name="connsiteX77" fmla="*/ 384175 w 1482725"/>
              <a:gd name="connsiteY77" fmla="*/ 2342328 h 2567753"/>
              <a:gd name="connsiteX78" fmla="*/ 327025 w 1482725"/>
              <a:gd name="connsiteY78" fmla="*/ 2364553 h 2567753"/>
              <a:gd name="connsiteX79" fmla="*/ 260350 w 1482725"/>
              <a:gd name="connsiteY79" fmla="*/ 2364553 h 2567753"/>
              <a:gd name="connsiteX80" fmla="*/ 193675 w 1482725"/>
              <a:gd name="connsiteY80" fmla="*/ 2380428 h 2567753"/>
              <a:gd name="connsiteX81" fmla="*/ 231775 w 1482725"/>
              <a:gd name="connsiteY81" fmla="*/ 2415353 h 2567753"/>
              <a:gd name="connsiteX82" fmla="*/ 355600 w 1482725"/>
              <a:gd name="connsiteY82" fmla="*/ 2459803 h 2567753"/>
              <a:gd name="connsiteX83" fmla="*/ 384175 w 1482725"/>
              <a:gd name="connsiteY83" fmla="*/ 2478853 h 2567753"/>
              <a:gd name="connsiteX84" fmla="*/ 444500 w 1482725"/>
              <a:gd name="connsiteY84" fmla="*/ 2415353 h 2567753"/>
              <a:gd name="connsiteX85" fmla="*/ 482600 w 1482725"/>
              <a:gd name="connsiteY85" fmla="*/ 2367728 h 2567753"/>
              <a:gd name="connsiteX86" fmla="*/ 527050 w 1482725"/>
              <a:gd name="connsiteY86" fmla="*/ 2355028 h 2567753"/>
              <a:gd name="connsiteX87" fmla="*/ 542925 w 1482725"/>
              <a:gd name="connsiteY87" fmla="*/ 2282003 h 2567753"/>
              <a:gd name="connsiteX88" fmla="*/ 561975 w 1482725"/>
              <a:gd name="connsiteY88" fmla="*/ 2250253 h 2567753"/>
              <a:gd name="connsiteX89" fmla="*/ 577850 w 1482725"/>
              <a:gd name="connsiteY89" fmla="*/ 2221678 h 2567753"/>
              <a:gd name="connsiteX90" fmla="*/ 577850 w 1482725"/>
              <a:gd name="connsiteY90" fmla="*/ 2170878 h 2567753"/>
              <a:gd name="connsiteX91" fmla="*/ 635000 w 1482725"/>
              <a:gd name="connsiteY91" fmla="*/ 2224853 h 2567753"/>
              <a:gd name="connsiteX92" fmla="*/ 673100 w 1482725"/>
              <a:gd name="connsiteY92" fmla="*/ 2316928 h 2567753"/>
              <a:gd name="connsiteX93" fmla="*/ 679450 w 1482725"/>
              <a:gd name="connsiteY93" fmla="*/ 2374078 h 2567753"/>
              <a:gd name="connsiteX94" fmla="*/ 641350 w 1482725"/>
              <a:gd name="connsiteY94" fmla="*/ 2482028 h 2567753"/>
              <a:gd name="connsiteX95" fmla="*/ 644525 w 1482725"/>
              <a:gd name="connsiteY95" fmla="*/ 2548703 h 2567753"/>
              <a:gd name="connsiteX96" fmla="*/ 682625 w 1482725"/>
              <a:gd name="connsiteY96" fmla="*/ 2567753 h 2567753"/>
              <a:gd name="connsiteX97" fmla="*/ 742950 w 1482725"/>
              <a:gd name="connsiteY97" fmla="*/ 2510603 h 2567753"/>
              <a:gd name="connsiteX98" fmla="*/ 793750 w 1482725"/>
              <a:gd name="connsiteY98" fmla="*/ 2488378 h 2567753"/>
              <a:gd name="connsiteX99" fmla="*/ 847725 w 1482725"/>
              <a:gd name="connsiteY99" fmla="*/ 2469328 h 2567753"/>
              <a:gd name="connsiteX100" fmla="*/ 895350 w 1482725"/>
              <a:gd name="connsiteY100" fmla="*/ 2377253 h 2567753"/>
              <a:gd name="connsiteX101" fmla="*/ 914400 w 1482725"/>
              <a:gd name="connsiteY101" fmla="*/ 2310578 h 2567753"/>
              <a:gd name="connsiteX102" fmla="*/ 930275 w 1482725"/>
              <a:gd name="connsiteY102" fmla="*/ 2301053 h 2567753"/>
              <a:gd name="connsiteX103" fmla="*/ 1035050 w 1482725"/>
              <a:gd name="connsiteY103" fmla="*/ 2370903 h 2567753"/>
              <a:gd name="connsiteX104" fmla="*/ 1069975 w 1482725"/>
              <a:gd name="connsiteY104" fmla="*/ 2412178 h 2567753"/>
              <a:gd name="connsiteX105" fmla="*/ 1085850 w 1482725"/>
              <a:gd name="connsiteY105" fmla="*/ 2409003 h 2567753"/>
              <a:gd name="connsiteX106" fmla="*/ 1120775 w 1482725"/>
              <a:gd name="connsiteY106" fmla="*/ 2396303 h 2567753"/>
              <a:gd name="connsiteX107" fmla="*/ 1231900 w 1482725"/>
              <a:gd name="connsiteY107" fmla="*/ 2396303 h 2567753"/>
              <a:gd name="connsiteX108" fmla="*/ 1244600 w 1482725"/>
              <a:gd name="connsiteY108" fmla="*/ 2377253 h 2567753"/>
              <a:gd name="connsiteX109" fmla="*/ 1162050 w 1482725"/>
              <a:gd name="connsiteY109" fmla="*/ 2307403 h 2567753"/>
              <a:gd name="connsiteX110" fmla="*/ 1076325 w 1482725"/>
              <a:gd name="connsiteY110" fmla="*/ 2250253 h 2567753"/>
              <a:gd name="connsiteX111" fmla="*/ 1012825 w 1482725"/>
              <a:gd name="connsiteY111" fmla="*/ 2202628 h 2567753"/>
              <a:gd name="connsiteX112" fmla="*/ 939800 w 1482725"/>
              <a:gd name="connsiteY112" fmla="*/ 2145478 h 2567753"/>
              <a:gd name="connsiteX113" fmla="*/ 901700 w 1482725"/>
              <a:gd name="connsiteY113" fmla="*/ 2110553 h 2567753"/>
              <a:gd name="connsiteX114" fmla="*/ 889000 w 1482725"/>
              <a:gd name="connsiteY114" fmla="*/ 2059753 h 2567753"/>
              <a:gd name="connsiteX115" fmla="*/ 889000 w 1482725"/>
              <a:gd name="connsiteY115" fmla="*/ 2050228 h 2567753"/>
              <a:gd name="connsiteX116" fmla="*/ 971550 w 1482725"/>
              <a:gd name="connsiteY116" fmla="*/ 2043878 h 2567753"/>
              <a:gd name="connsiteX117" fmla="*/ 1114425 w 1482725"/>
              <a:gd name="connsiteY117" fmla="*/ 2050228 h 2567753"/>
              <a:gd name="connsiteX118" fmla="*/ 1171575 w 1482725"/>
              <a:gd name="connsiteY118" fmla="*/ 2078803 h 2567753"/>
              <a:gd name="connsiteX119" fmla="*/ 1216025 w 1482725"/>
              <a:gd name="connsiteY119" fmla="*/ 2110553 h 2567753"/>
              <a:gd name="connsiteX120" fmla="*/ 1317625 w 1482725"/>
              <a:gd name="connsiteY120" fmla="*/ 2142303 h 2567753"/>
              <a:gd name="connsiteX121" fmla="*/ 1390650 w 1482725"/>
              <a:gd name="connsiteY121" fmla="*/ 2158178 h 2567753"/>
              <a:gd name="connsiteX122" fmla="*/ 1393825 w 1482725"/>
              <a:gd name="connsiteY122" fmla="*/ 2113728 h 2567753"/>
              <a:gd name="connsiteX123" fmla="*/ 1343025 w 1482725"/>
              <a:gd name="connsiteY123" fmla="*/ 2043878 h 2567753"/>
              <a:gd name="connsiteX124" fmla="*/ 1298575 w 1482725"/>
              <a:gd name="connsiteY124" fmla="*/ 1983553 h 2567753"/>
              <a:gd name="connsiteX125" fmla="*/ 1247775 w 1482725"/>
              <a:gd name="connsiteY125" fmla="*/ 1951803 h 2567753"/>
              <a:gd name="connsiteX126" fmla="*/ 1171575 w 1482725"/>
              <a:gd name="connsiteY126" fmla="*/ 1932753 h 2567753"/>
              <a:gd name="connsiteX127" fmla="*/ 1098550 w 1482725"/>
              <a:gd name="connsiteY127" fmla="*/ 1929578 h 2567753"/>
              <a:gd name="connsiteX128" fmla="*/ 1060450 w 1482725"/>
              <a:gd name="connsiteY128" fmla="*/ 1907353 h 2567753"/>
              <a:gd name="connsiteX129" fmla="*/ 1038225 w 1482725"/>
              <a:gd name="connsiteY129" fmla="*/ 1866078 h 2567753"/>
              <a:gd name="connsiteX130" fmla="*/ 1047750 w 1482725"/>
              <a:gd name="connsiteY130" fmla="*/ 1767653 h 2567753"/>
              <a:gd name="connsiteX131" fmla="*/ 1038225 w 1482725"/>
              <a:gd name="connsiteY131" fmla="*/ 1742253 h 2567753"/>
              <a:gd name="connsiteX132" fmla="*/ 1062037 w 1482725"/>
              <a:gd name="connsiteY132" fmla="*/ 1716853 h 2567753"/>
              <a:gd name="connsiteX133" fmla="*/ 1068388 w 1482725"/>
              <a:gd name="connsiteY133" fmla="*/ 1705742 h 2567753"/>
              <a:gd name="connsiteX134" fmla="*/ 1062831 w 1482725"/>
              <a:gd name="connsiteY134" fmla="*/ 1619222 h 2567753"/>
              <a:gd name="connsiteX135" fmla="*/ 1056482 w 1482725"/>
              <a:gd name="connsiteY135" fmla="*/ 1527940 h 2567753"/>
              <a:gd name="connsiteX136" fmla="*/ 1068388 w 1482725"/>
              <a:gd name="connsiteY136" fmla="*/ 1466028 h 2567753"/>
              <a:gd name="connsiteX137" fmla="*/ 1120775 w 1482725"/>
              <a:gd name="connsiteY137" fmla="*/ 1417610 h 2567753"/>
              <a:gd name="connsiteX138" fmla="*/ 1192213 w 1482725"/>
              <a:gd name="connsiteY138" fmla="*/ 1381892 h 2567753"/>
              <a:gd name="connsiteX139" fmla="*/ 1206500 w 1482725"/>
              <a:gd name="connsiteY139" fmla="*/ 1467617 h 2567753"/>
              <a:gd name="connsiteX140" fmla="*/ 1230313 w 1482725"/>
              <a:gd name="connsiteY140" fmla="*/ 1508098 h 2567753"/>
              <a:gd name="connsiteX141" fmla="*/ 1294606 w 1482725"/>
              <a:gd name="connsiteY141" fmla="*/ 1489048 h 2567753"/>
              <a:gd name="connsiteX142" fmla="*/ 1401763 w 1482725"/>
              <a:gd name="connsiteY142" fmla="*/ 1458092 h 2567753"/>
              <a:gd name="connsiteX143" fmla="*/ 1470819 w 1482725"/>
              <a:gd name="connsiteY143" fmla="*/ 1484285 h 2567753"/>
              <a:gd name="connsiteX144" fmla="*/ 1482725 w 1482725"/>
              <a:gd name="connsiteY144" fmla="*/ 1393798 h 2567753"/>
              <a:gd name="connsiteX145" fmla="*/ 1468437 w 1482725"/>
              <a:gd name="connsiteY145" fmla="*/ 1334267 h 2567753"/>
              <a:gd name="connsiteX146" fmla="*/ 1463674 w 1482725"/>
              <a:gd name="connsiteY146" fmla="*/ 1248542 h 2567753"/>
              <a:gd name="connsiteX147" fmla="*/ 1408906 w 1482725"/>
              <a:gd name="connsiteY147" fmla="*/ 1169960 h 2567753"/>
              <a:gd name="connsiteX148" fmla="*/ 1363663 w 1482725"/>
              <a:gd name="connsiteY148" fmla="*/ 1098523 h 2567753"/>
              <a:gd name="connsiteX149" fmla="*/ 1356519 w 1482725"/>
              <a:gd name="connsiteY149" fmla="*/ 1038992 h 2567753"/>
              <a:gd name="connsiteX150" fmla="*/ 1356519 w 1482725"/>
              <a:gd name="connsiteY150" fmla="*/ 962792 h 2567753"/>
              <a:gd name="connsiteX151" fmla="*/ 1344613 w 1482725"/>
              <a:gd name="connsiteY151" fmla="*/ 900879 h 2567753"/>
              <a:gd name="connsiteX152" fmla="*/ 1296988 w 1482725"/>
              <a:gd name="connsiteY152" fmla="*/ 865160 h 2567753"/>
              <a:gd name="connsiteX153" fmla="*/ 1218406 w 1482725"/>
              <a:gd name="connsiteY153" fmla="*/ 824679 h 2567753"/>
              <a:gd name="connsiteX154" fmla="*/ 1173163 w 1482725"/>
              <a:gd name="connsiteY154" fmla="*/ 746098 h 2567753"/>
              <a:gd name="connsiteX155" fmla="*/ 1120775 w 1482725"/>
              <a:gd name="connsiteY155" fmla="*/ 700854 h 2567753"/>
              <a:gd name="connsiteX156" fmla="*/ 1001713 w 1482725"/>
              <a:gd name="connsiteY156" fmla="*/ 669898 h 2567753"/>
              <a:gd name="connsiteX157" fmla="*/ 985044 w 1482725"/>
              <a:gd name="connsiteY157" fmla="*/ 584173 h 2567753"/>
              <a:gd name="connsiteX158" fmla="*/ 906464 w 1482725"/>
              <a:gd name="connsiteY158"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92175 w 1482725"/>
              <a:gd name="connsiteY9" fmla="*/ 1459678 h 2567753"/>
              <a:gd name="connsiteX10" fmla="*/ 854075 w 1482725"/>
              <a:gd name="connsiteY10" fmla="*/ 1545403 h 2567753"/>
              <a:gd name="connsiteX11" fmla="*/ 857250 w 1482725"/>
              <a:gd name="connsiteY11" fmla="*/ 1650178 h 2567753"/>
              <a:gd name="connsiteX12" fmla="*/ 892175 w 1482725"/>
              <a:gd name="connsiteY12" fmla="*/ 1777178 h 2567753"/>
              <a:gd name="connsiteX13" fmla="*/ 974725 w 1482725"/>
              <a:gd name="connsiteY13" fmla="*/ 1866078 h 2567753"/>
              <a:gd name="connsiteX14" fmla="*/ 996950 w 1482725"/>
              <a:gd name="connsiteY14" fmla="*/ 1926403 h 2567753"/>
              <a:gd name="connsiteX15" fmla="*/ 923925 w 1482725"/>
              <a:gd name="connsiteY15" fmla="*/ 1942278 h 2567753"/>
              <a:gd name="connsiteX16" fmla="*/ 879475 w 1482725"/>
              <a:gd name="connsiteY16" fmla="*/ 1913703 h 2567753"/>
              <a:gd name="connsiteX17" fmla="*/ 838200 w 1482725"/>
              <a:gd name="connsiteY17" fmla="*/ 1907353 h 2567753"/>
              <a:gd name="connsiteX18" fmla="*/ 774700 w 1482725"/>
              <a:gd name="connsiteY18" fmla="*/ 1920053 h 2567753"/>
              <a:gd name="connsiteX19" fmla="*/ 749300 w 1482725"/>
              <a:gd name="connsiteY19" fmla="*/ 1974028 h 2567753"/>
              <a:gd name="connsiteX20" fmla="*/ 727075 w 1482725"/>
              <a:gd name="connsiteY20" fmla="*/ 2043878 h 2567753"/>
              <a:gd name="connsiteX21" fmla="*/ 695325 w 1482725"/>
              <a:gd name="connsiteY21" fmla="*/ 2126428 h 2567753"/>
              <a:gd name="connsiteX22" fmla="*/ 695325 w 1482725"/>
              <a:gd name="connsiteY22" fmla="*/ 2183578 h 2567753"/>
              <a:gd name="connsiteX23" fmla="*/ 679450 w 1482725"/>
              <a:gd name="connsiteY23" fmla="*/ 2237553 h 2567753"/>
              <a:gd name="connsiteX24" fmla="*/ 644525 w 1482725"/>
              <a:gd name="connsiteY24" fmla="*/ 2202628 h 2567753"/>
              <a:gd name="connsiteX25" fmla="*/ 635000 w 1482725"/>
              <a:gd name="connsiteY25" fmla="*/ 2113728 h 2567753"/>
              <a:gd name="connsiteX26" fmla="*/ 622300 w 1482725"/>
              <a:gd name="connsiteY26" fmla="*/ 2005778 h 2567753"/>
              <a:gd name="connsiteX27" fmla="*/ 619125 w 1482725"/>
              <a:gd name="connsiteY27" fmla="*/ 1964503 h 2567753"/>
              <a:gd name="connsiteX28" fmla="*/ 574675 w 1482725"/>
              <a:gd name="connsiteY28" fmla="*/ 1958153 h 2567753"/>
              <a:gd name="connsiteX29" fmla="*/ 514350 w 1482725"/>
              <a:gd name="connsiteY29" fmla="*/ 1974028 h 2567753"/>
              <a:gd name="connsiteX30" fmla="*/ 441325 w 1482725"/>
              <a:gd name="connsiteY30" fmla="*/ 1964503 h 2567753"/>
              <a:gd name="connsiteX31" fmla="*/ 374650 w 1482725"/>
              <a:gd name="connsiteY31" fmla="*/ 1939103 h 2567753"/>
              <a:gd name="connsiteX32" fmla="*/ 381000 w 1482725"/>
              <a:gd name="connsiteY32" fmla="*/ 1910528 h 2567753"/>
              <a:gd name="connsiteX33" fmla="*/ 473075 w 1482725"/>
              <a:gd name="connsiteY33" fmla="*/ 1853378 h 2567753"/>
              <a:gd name="connsiteX34" fmla="*/ 581025 w 1482725"/>
              <a:gd name="connsiteY34" fmla="*/ 1770828 h 2567753"/>
              <a:gd name="connsiteX35" fmla="*/ 622300 w 1482725"/>
              <a:gd name="connsiteY35" fmla="*/ 1627953 h 2567753"/>
              <a:gd name="connsiteX36" fmla="*/ 631825 w 1482725"/>
              <a:gd name="connsiteY36" fmla="*/ 1545403 h 2567753"/>
              <a:gd name="connsiteX37" fmla="*/ 615950 w 1482725"/>
              <a:gd name="connsiteY37" fmla="*/ 1494603 h 2567753"/>
              <a:gd name="connsiteX38" fmla="*/ 628650 w 1482725"/>
              <a:gd name="connsiteY38" fmla="*/ 1319978 h 2567753"/>
              <a:gd name="connsiteX39" fmla="*/ 615950 w 1482725"/>
              <a:gd name="connsiteY39" fmla="*/ 1183453 h 2567753"/>
              <a:gd name="connsiteX40" fmla="*/ 590550 w 1482725"/>
              <a:gd name="connsiteY40" fmla="*/ 1104078 h 2567753"/>
              <a:gd name="connsiteX41" fmla="*/ 603250 w 1482725"/>
              <a:gd name="connsiteY41" fmla="*/ 1002478 h 2567753"/>
              <a:gd name="connsiteX42" fmla="*/ 612775 w 1482725"/>
              <a:gd name="connsiteY42" fmla="*/ 878653 h 2567753"/>
              <a:gd name="connsiteX43" fmla="*/ 612775 w 1482725"/>
              <a:gd name="connsiteY43" fmla="*/ 783403 h 2567753"/>
              <a:gd name="connsiteX44" fmla="*/ 612775 w 1482725"/>
              <a:gd name="connsiteY44" fmla="*/ 634178 h 2567753"/>
              <a:gd name="connsiteX45" fmla="*/ 552450 w 1482725"/>
              <a:gd name="connsiteY45" fmla="*/ 535753 h 2567753"/>
              <a:gd name="connsiteX46" fmla="*/ 508000 w 1482725"/>
              <a:gd name="connsiteY46" fmla="*/ 450028 h 2567753"/>
              <a:gd name="connsiteX47" fmla="*/ 419100 w 1482725"/>
              <a:gd name="connsiteY47" fmla="*/ 326203 h 2567753"/>
              <a:gd name="connsiteX48" fmla="*/ 339725 w 1482725"/>
              <a:gd name="connsiteY48" fmla="*/ 224603 h 2567753"/>
              <a:gd name="connsiteX49" fmla="*/ 247650 w 1482725"/>
              <a:gd name="connsiteY49" fmla="*/ 138878 h 2567753"/>
              <a:gd name="connsiteX50" fmla="*/ 161925 w 1482725"/>
              <a:gd name="connsiteY50" fmla="*/ 56328 h 2567753"/>
              <a:gd name="connsiteX51" fmla="*/ 120650 w 1482725"/>
              <a:gd name="connsiteY51" fmla="*/ 5529 h 2567753"/>
              <a:gd name="connsiteX52" fmla="*/ 79375 w 1482725"/>
              <a:gd name="connsiteY52" fmla="*/ 7909 h 2567753"/>
              <a:gd name="connsiteX53" fmla="*/ 47625 w 1482725"/>
              <a:gd name="connsiteY53" fmla="*/ 59503 h 2567753"/>
              <a:gd name="connsiteX54" fmla="*/ 0 w 1482725"/>
              <a:gd name="connsiteY54" fmla="*/ 59503 h 2567753"/>
              <a:gd name="connsiteX55" fmla="*/ 19050 w 1482725"/>
              <a:gd name="connsiteY55" fmla="*/ 164278 h 2567753"/>
              <a:gd name="connsiteX56" fmla="*/ 73025 w 1482725"/>
              <a:gd name="connsiteY56" fmla="*/ 265878 h 2567753"/>
              <a:gd name="connsiteX57" fmla="*/ 152400 w 1482725"/>
              <a:gd name="connsiteY57" fmla="*/ 313503 h 2567753"/>
              <a:gd name="connsiteX58" fmla="*/ 200025 w 1482725"/>
              <a:gd name="connsiteY58" fmla="*/ 332553 h 2567753"/>
              <a:gd name="connsiteX59" fmla="*/ 333375 w 1482725"/>
              <a:gd name="connsiteY59" fmla="*/ 478603 h 2567753"/>
              <a:gd name="connsiteX60" fmla="*/ 457200 w 1482725"/>
              <a:gd name="connsiteY60" fmla="*/ 586553 h 2567753"/>
              <a:gd name="connsiteX61" fmla="*/ 508000 w 1482725"/>
              <a:gd name="connsiteY61" fmla="*/ 684978 h 2567753"/>
              <a:gd name="connsiteX62" fmla="*/ 533400 w 1482725"/>
              <a:gd name="connsiteY62" fmla="*/ 808803 h 2567753"/>
              <a:gd name="connsiteX63" fmla="*/ 561975 w 1482725"/>
              <a:gd name="connsiteY63" fmla="*/ 929453 h 2567753"/>
              <a:gd name="connsiteX64" fmla="*/ 549275 w 1482725"/>
              <a:gd name="connsiteY64" fmla="*/ 1110428 h 2567753"/>
              <a:gd name="connsiteX65" fmla="*/ 552450 w 1482725"/>
              <a:gd name="connsiteY65" fmla="*/ 1364428 h 2567753"/>
              <a:gd name="connsiteX66" fmla="*/ 539750 w 1482725"/>
              <a:gd name="connsiteY66" fmla="*/ 1551753 h 2567753"/>
              <a:gd name="connsiteX67" fmla="*/ 527050 w 1482725"/>
              <a:gd name="connsiteY67" fmla="*/ 1662878 h 2567753"/>
              <a:gd name="connsiteX68" fmla="*/ 476250 w 1482725"/>
              <a:gd name="connsiteY68" fmla="*/ 1770828 h 2567753"/>
              <a:gd name="connsiteX69" fmla="*/ 393700 w 1482725"/>
              <a:gd name="connsiteY69" fmla="*/ 1853378 h 2567753"/>
              <a:gd name="connsiteX70" fmla="*/ 266700 w 1482725"/>
              <a:gd name="connsiteY70" fmla="*/ 1929578 h 2567753"/>
              <a:gd name="connsiteX71" fmla="*/ 168275 w 1482725"/>
              <a:gd name="connsiteY71" fmla="*/ 2040703 h 2567753"/>
              <a:gd name="connsiteX72" fmla="*/ 133350 w 1482725"/>
              <a:gd name="connsiteY72" fmla="*/ 2126428 h 2567753"/>
              <a:gd name="connsiteX73" fmla="*/ 133350 w 1482725"/>
              <a:gd name="connsiteY73" fmla="*/ 2174053 h 2567753"/>
              <a:gd name="connsiteX74" fmla="*/ 254000 w 1482725"/>
              <a:gd name="connsiteY74" fmla="*/ 2151828 h 2567753"/>
              <a:gd name="connsiteX75" fmla="*/ 355600 w 1482725"/>
              <a:gd name="connsiteY75" fmla="*/ 2132778 h 2567753"/>
              <a:gd name="connsiteX76" fmla="*/ 377825 w 1482725"/>
              <a:gd name="connsiteY76" fmla="*/ 2199453 h 2567753"/>
              <a:gd name="connsiteX77" fmla="*/ 393700 w 1482725"/>
              <a:gd name="connsiteY77" fmla="*/ 2272478 h 2567753"/>
              <a:gd name="connsiteX78" fmla="*/ 384175 w 1482725"/>
              <a:gd name="connsiteY78" fmla="*/ 2342328 h 2567753"/>
              <a:gd name="connsiteX79" fmla="*/ 327025 w 1482725"/>
              <a:gd name="connsiteY79" fmla="*/ 2364553 h 2567753"/>
              <a:gd name="connsiteX80" fmla="*/ 260350 w 1482725"/>
              <a:gd name="connsiteY80" fmla="*/ 2364553 h 2567753"/>
              <a:gd name="connsiteX81" fmla="*/ 193675 w 1482725"/>
              <a:gd name="connsiteY81" fmla="*/ 2380428 h 2567753"/>
              <a:gd name="connsiteX82" fmla="*/ 231775 w 1482725"/>
              <a:gd name="connsiteY82" fmla="*/ 2415353 h 2567753"/>
              <a:gd name="connsiteX83" fmla="*/ 355600 w 1482725"/>
              <a:gd name="connsiteY83" fmla="*/ 2459803 h 2567753"/>
              <a:gd name="connsiteX84" fmla="*/ 384175 w 1482725"/>
              <a:gd name="connsiteY84" fmla="*/ 2478853 h 2567753"/>
              <a:gd name="connsiteX85" fmla="*/ 444500 w 1482725"/>
              <a:gd name="connsiteY85" fmla="*/ 2415353 h 2567753"/>
              <a:gd name="connsiteX86" fmla="*/ 482600 w 1482725"/>
              <a:gd name="connsiteY86" fmla="*/ 2367728 h 2567753"/>
              <a:gd name="connsiteX87" fmla="*/ 527050 w 1482725"/>
              <a:gd name="connsiteY87" fmla="*/ 2355028 h 2567753"/>
              <a:gd name="connsiteX88" fmla="*/ 542925 w 1482725"/>
              <a:gd name="connsiteY88" fmla="*/ 2282003 h 2567753"/>
              <a:gd name="connsiteX89" fmla="*/ 561975 w 1482725"/>
              <a:gd name="connsiteY89" fmla="*/ 2250253 h 2567753"/>
              <a:gd name="connsiteX90" fmla="*/ 577850 w 1482725"/>
              <a:gd name="connsiteY90" fmla="*/ 2221678 h 2567753"/>
              <a:gd name="connsiteX91" fmla="*/ 577850 w 1482725"/>
              <a:gd name="connsiteY91" fmla="*/ 2170878 h 2567753"/>
              <a:gd name="connsiteX92" fmla="*/ 635000 w 1482725"/>
              <a:gd name="connsiteY92" fmla="*/ 2224853 h 2567753"/>
              <a:gd name="connsiteX93" fmla="*/ 673100 w 1482725"/>
              <a:gd name="connsiteY93" fmla="*/ 2316928 h 2567753"/>
              <a:gd name="connsiteX94" fmla="*/ 679450 w 1482725"/>
              <a:gd name="connsiteY94" fmla="*/ 2374078 h 2567753"/>
              <a:gd name="connsiteX95" fmla="*/ 641350 w 1482725"/>
              <a:gd name="connsiteY95" fmla="*/ 2482028 h 2567753"/>
              <a:gd name="connsiteX96" fmla="*/ 644525 w 1482725"/>
              <a:gd name="connsiteY96" fmla="*/ 2548703 h 2567753"/>
              <a:gd name="connsiteX97" fmla="*/ 682625 w 1482725"/>
              <a:gd name="connsiteY97" fmla="*/ 2567753 h 2567753"/>
              <a:gd name="connsiteX98" fmla="*/ 742950 w 1482725"/>
              <a:gd name="connsiteY98" fmla="*/ 2510603 h 2567753"/>
              <a:gd name="connsiteX99" fmla="*/ 793750 w 1482725"/>
              <a:gd name="connsiteY99" fmla="*/ 2488378 h 2567753"/>
              <a:gd name="connsiteX100" fmla="*/ 847725 w 1482725"/>
              <a:gd name="connsiteY100" fmla="*/ 2469328 h 2567753"/>
              <a:gd name="connsiteX101" fmla="*/ 895350 w 1482725"/>
              <a:gd name="connsiteY101" fmla="*/ 2377253 h 2567753"/>
              <a:gd name="connsiteX102" fmla="*/ 914400 w 1482725"/>
              <a:gd name="connsiteY102" fmla="*/ 2310578 h 2567753"/>
              <a:gd name="connsiteX103" fmla="*/ 930275 w 1482725"/>
              <a:gd name="connsiteY103" fmla="*/ 2301053 h 2567753"/>
              <a:gd name="connsiteX104" fmla="*/ 1035050 w 1482725"/>
              <a:gd name="connsiteY104" fmla="*/ 2370903 h 2567753"/>
              <a:gd name="connsiteX105" fmla="*/ 1069975 w 1482725"/>
              <a:gd name="connsiteY105" fmla="*/ 2412178 h 2567753"/>
              <a:gd name="connsiteX106" fmla="*/ 1085850 w 1482725"/>
              <a:gd name="connsiteY106" fmla="*/ 2409003 h 2567753"/>
              <a:gd name="connsiteX107" fmla="*/ 1120775 w 1482725"/>
              <a:gd name="connsiteY107" fmla="*/ 2396303 h 2567753"/>
              <a:gd name="connsiteX108" fmla="*/ 1231900 w 1482725"/>
              <a:gd name="connsiteY108" fmla="*/ 2396303 h 2567753"/>
              <a:gd name="connsiteX109" fmla="*/ 1244600 w 1482725"/>
              <a:gd name="connsiteY109" fmla="*/ 2377253 h 2567753"/>
              <a:gd name="connsiteX110" fmla="*/ 1162050 w 1482725"/>
              <a:gd name="connsiteY110" fmla="*/ 2307403 h 2567753"/>
              <a:gd name="connsiteX111" fmla="*/ 1076325 w 1482725"/>
              <a:gd name="connsiteY111" fmla="*/ 2250253 h 2567753"/>
              <a:gd name="connsiteX112" fmla="*/ 1012825 w 1482725"/>
              <a:gd name="connsiteY112" fmla="*/ 2202628 h 2567753"/>
              <a:gd name="connsiteX113" fmla="*/ 939800 w 1482725"/>
              <a:gd name="connsiteY113" fmla="*/ 2145478 h 2567753"/>
              <a:gd name="connsiteX114" fmla="*/ 901700 w 1482725"/>
              <a:gd name="connsiteY114" fmla="*/ 2110553 h 2567753"/>
              <a:gd name="connsiteX115" fmla="*/ 889000 w 1482725"/>
              <a:gd name="connsiteY115" fmla="*/ 2059753 h 2567753"/>
              <a:gd name="connsiteX116" fmla="*/ 889000 w 1482725"/>
              <a:gd name="connsiteY116" fmla="*/ 2050228 h 2567753"/>
              <a:gd name="connsiteX117" fmla="*/ 971550 w 1482725"/>
              <a:gd name="connsiteY117" fmla="*/ 2043878 h 2567753"/>
              <a:gd name="connsiteX118" fmla="*/ 1114425 w 1482725"/>
              <a:gd name="connsiteY118" fmla="*/ 2050228 h 2567753"/>
              <a:gd name="connsiteX119" fmla="*/ 1171575 w 1482725"/>
              <a:gd name="connsiteY119" fmla="*/ 2078803 h 2567753"/>
              <a:gd name="connsiteX120" fmla="*/ 1216025 w 1482725"/>
              <a:gd name="connsiteY120" fmla="*/ 2110553 h 2567753"/>
              <a:gd name="connsiteX121" fmla="*/ 1317625 w 1482725"/>
              <a:gd name="connsiteY121" fmla="*/ 2142303 h 2567753"/>
              <a:gd name="connsiteX122" fmla="*/ 1390650 w 1482725"/>
              <a:gd name="connsiteY122" fmla="*/ 2158178 h 2567753"/>
              <a:gd name="connsiteX123" fmla="*/ 1393825 w 1482725"/>
              <a:gd name="connsiteY123" fmla="*/ 2113728 h 2567753"/>
              <a:gd name="connsiteX124" fmla="*/ 1343025 w 1482725"/>
              <a:gd name="connsiteY124" fmla="*/ 2043878 h 2567753"/>
              <a:gd name="connsiteX125" fmla="*/ 1298575 w 1482725"/>
              <a:gd name="connsiteY125" fmla="*/ 1983553 h 2567753"/>
              <a:gd name="connsiteX126" fmla="*/ 1247775 w 1482725"/>
              <a:gd name="connsiteY126" fmla="*/ 1951803 h 2567753"/>
              <a:gd name="connsiteX127" fmla="*/ 1171575 w 1482725"/>
              <a:gd name="connsiteY127" fmla="*/ 1932753 h 2567753"/>
              <a:gd name="connsiteX128" fmla="*/ 1098550 w 1482725"/>
              <a:gd name="connsiteY128" fmla="*/ 1929578 h 2567753"/>
              <a:gd name="connsiteX129" fmla="*/ 1060450 w 1482725"/>
              <a:gd name="connsiteY129" fmla="*/ 1907353 h 2567753"/>
              <a:gd name="connsiteX130" fmla="*/ 1038225 w 1482725"/>
              <a:gd name="connsiteY130" fmla="*/ 1866078 h 2567753"/>
              <a:gd name="connsiteX131" fmla="*/ 1047750 w 1482725"/>
              <a:gd name="connsiteY131" fmla="*/ 1767653 h 2567753"/>
              <a:gd name="connsiteX132" fmla="*/ 1038225 w 1482725"/>
              <a:gd name="connsiteY132" fmla="*/ 1742253 h 2567753"/>
              <a:gd name="connsiteX133" fmla="*/ 1062037 w 1482725"/>
              <a:gd name="connsiteY133" fmla="*/ 1716853 h 2567753"/>
              <a:gd name="connsiteX134" fmla="*/ 1068388 w 1482725"/>
              <a:gd name="connsiteY134" fmla="*/ 1705742 h 2567753"/>
              <a:gd name="connsiteX135" fmla="*/ 1062831 w 1482725"/>
              <a:gd name="connsiteY135" fmla="*/ 1619222 h 2567753"/>
              <a:gd name="connsiteX136" fmla="*/ 1056482 w 1482725"/>
              <a:gd name="connsiteY136" fmla="*/ 1527940 h 2567753"/>
              <a:gd name="connsiteX137" fmla="*/ 1068388 w 1482725"/>
              <a:gd name="connsiteY137" fmla="*/ 1466028 h 2567753"/>
              <a:gd name="connsiteX138" fmla="*/ 1120775 w 1482725"/>
              <a:gd name="connsiteY138" fmla="*/ 1417610 h 2567753"/>
              <a:gd name="connsiteX139" fmla="*/ 1192213 w 1482725"/>
              <a:gd name="connsiteY139" fmla="*/ 1381892 h 2567753"/>
              <a:gd name="connsiteX140" fmla="*/ 1206500 w 1482725"/>
              <a:gd name="connsiteY140" fmla="*/ 1467617 h 2567753"/>
              <a:gd name="connsiteX141" fmla="*/ 1230313 w 1482725"/>
              <a:gd name="connsiteY141" fmla="*/ 1508098 h 2567753"/>
              <a:gd name="connsiteX142" fmla="*/ 1294606 w 1482725"/>
              <a:gd name="connsiteY142" fmla="*/ 1489048 h 2567753"/>
              <a:gd name="connsiteX143" fmla="*/ 1401763 w 1482725"/>
              <a:gd name="connsiteY143" fmla="*/ 1458092 h 2567753"/>
              <a:gd name="connsiteX144" fmla="*/ 1470819 w 1482725"/>
              <a:gd name="connsiteY144" fmla="*/ 1484285 h 2567753"/>
              <a:gd name="connsiteX145" fmla="*/ 1482725 w 1482725"/>
              <a:gd name="connsiteY145" fmla="*/ 1393798 h 2567753"/>
              <a:gd name="connsiteX146" fmla="*/ 1468437 w 1482725"/>
              <a:gd name="connsiteY146" fmla="*/ 1334267 h 2567753"/>
              <a:gd name="connsiteX147" fmla="*/ 1463674 w 1482725"/>
              <a:gd name="connsiteY147" fmla="*/ 1248542 h 2567753"/>
              <a:gd name="connsiteX148" fmla="*/ 1408906 w 1482725"/>
              <a:gd name="connsiteY148" fmla="*/ 1169960 h 2567753"/>
              <a:gd name="connsiteX149" fmla="*/ 1363663 w 1482725"/>
              <a:gd name="connsiteY149" fmla="*/ 1098523 h 2567753"/>
              <a:gd name="connsiteX150" fmla="*/ 1356519 w 1482725"/>
              <a:gd name="connsiteY150" fmla="*/ 1038992 h 2567753"/>
              <a:gd name="connsiteX151" fmla="*/ 1356519 w 1482725"/>
              <a:gd name="connsiteY151" fmla="*/ 962792 h 2567753"/>
              <a:gd name="connsiteX152" fmla="*/ 1344613 w 1482725"/>
              <a:gd name="connsiteY152" fmla="*/ 900879 h 2567753"/>
              <a:gd name="connsiteX153" fmla="*/ 1296988 w 1482725"/>
              <a:gd name="connsiteY153" fmla="*/ 865160 h 2567753"/>
              <a:gd name="connsiteX154" fmla="*/ 1218406 w 1482725"/>
              <a:gd name="connsiteY154" fmla="*/ 824679 h 2567753"/>
              <a:gd name="connsiteX155" fmla="*/ 1173163 w 1482725"/>
              <a:gd name="connsiteY155" fmla="*/ 746098 h 2567753"/>
              <a:gd name="connsiteX156" fmla="*/ 1120775 w 1482725"/>
              <a:gd name="connsiteY156" fmla="*/ 700854 h 2567753"/>
              <a:gd name="connsiteX157" fmla="*/ 1001713 w 1482725"/>
              <a:gd name="connsiteY157" fmla="*/ 669898 h 2567753"/>
              <a:gd name="connsiteX158" fmla="*/ 985044 w 1482725"/>
              <a:gd name="connsiteY158" fmla="*/ 584173 h 2567753"/>
              <a:gd name="connsiteX159" fmla="*/ 906464 w 1482725"/>
              <a:gd name="connsiteY159"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54075 w 1482725"/>
              <a:gd name="connsiteY9" fmla="*/ 1019942 h 2567753"/>
              <a:gd name="connsiteX10" fmla="*/ 892175 w 1482725"/>
              <a:gd name="connsiteY10" fmla="*/ 1459678 h 2567753"/>
              <a:gd name="connsiteX11" fmla="*/ 854075 w 1482725"/>
              <a:gd name="connsiteY11" fmla="*/ 1545403 h 2567753"/>
              <a:gd name="connsiteX12" fmla="*/ 857250 w 1482725"/>
              <a:gd name="connsiteY12" fmla="*/ 1650178 h 2567753"/>
              <a:gd name="connsiteX13" fmla="*/ 892175 w 1482725"/>
              <a:gd name="connsiteY13" fmla="*/ 1777178 h 2567753"/>
              <a:gd name="connsiteX14" fmla="*/ 974725 w 1482725"/>
              <a:gd name="connsiteY14" fmla="*/ 1866078 h 2567753"/>
              <a:gd name="connsiteX15" fmla="*/ 996950 w 1482725"/>
              <a:gd name="connsiteY15" fmla="*/ 1926403 h 2567753"/>
              <a:gd name="connsiteX16" fmla="*/ 923925 w 1482725"/>
              <a:gd name="connsiteY16" fmla="*/ 1942278 h 2567753"/>
              <a:gd name="connsiteX17" fmla="*/ 879475 w 1482725"/>
              <a:gd name="connsiteY17" fmla="*/ 1913703 h 2567753"/>
              <a:gd name="connsiteX18" fmla="*/ 838200 w 1482725"/>
              <a:gd name="connsiteY18" fmla="*/ 1907353 h 2567753"/>
              <a:gd name="connsiteX19" fmla="*/ 774700 w 1482725"/>
              <a:gd name="connsiteY19" fmla="*/ 1920053 h 2567753"/>
              <a:gd name="connsiteX20" fmla="*/ 749300 w 1482725"/>
              <a:gd name="connsiteY20" fmla="*/ 1974028 h 2567753"/>
              <a:gd name="connsiteX21" fmla="*/ 727075 w 1482725"/>
              <a:gd name="connsiteY21" fmla="*/ 2043878 h 2567753"/>
              <a:gd name="connsiteX22" fmla="*/ 695325 w 1482725"/>
              <a:gd name="connsiteY22" fmla="*/ 2126428 h 2567753"/>
              <a:gd name="connsiteX23" fmla="*/ 695325 w 1482725"/>
              <a:gd name="connsiteY23" fmla="*/ 2183578 h 2567753"/>
              <a:gd name="connsiteX24" fmla="*/ 679450 w 1482725"/>
              <a:gd name="connsiteY24" fmla="*/ 2237553 h 2567753"/>
              <a:gd name="connsiteX25" fmla="*/ 644525 w 1482725"/>
              <a:gd name="connsiteY25" fmla="*/ 2202628 h 2567753"/>
              <a:gd name="connsiteX26" fmla="*/ 635000 w 1482725"/>
              <a:gd name="connsiteY26" fmla="*/ 2113728 h 2567753"/>
              <a:gd name="connsiteX27" fmla="*/ 622300 w 1482725"/>
              <a:gd name="connsiteY27" fmla="*/ 2005778 h 2567753"/>
              <a:gd name="connsiteX28" fmla="*/ 619125 w 1482725"/>
              <a:gd name="connsiteY28" fmla="*/ 1964503 h 2567753"/>
              <a:gd name="connsiteX29" fmla="*/ 574675 w 1482725"/>
              <a:gd name="connsiteY29" fmla="*/ 1958153 h 2567753"/>
              <a:gd name="connsiteX30" fmla="*/ 514350 w 1482725"/>
              <a:gd name="connsiteY30" fmla="*/ 1974028 h 2567753"/>
              <a:gd name="connsiteX31" fmla="*/ 441325 w 1482725"/>
              <a:gd name="connsiteY31" fmla="*/ 1964503 h 2567753"/>
              <a:gd name="connsiteX32" fmla="*/ 374650 w 1482725"/>
              <a:gd name="connsiteY32" fmla="*/ 1939103 h 2567753"/>
              <a:gd name="connsiteX33" fmla="*/ 381000 w 1482725"/>
              <a:gd name="connsiteY33" fmla="*/ 1910528 h 2567753"/>
              <a:gd name="connsiteX34" fmla="*/ 473075 w 1482725"/>
              <a:gd name="connsiteY34" fmla="*/ 1853378 h 2567753"/>
              <a:gd name="connsiteX35" fmla="*/ 581025 w 1482725"/>
              <a:gd name="connsiteY35" fmla="*/ 1770828 h 2567753"/>
              <a:gd name="connsiteX36" fmla="*/ 622300 w 1482725"/>
              <a:gd name="connsiteY36" fmla="*/ 1627953 h 2567753"/>
              <a:gd name="connsiteX37" fmla="*/ 631825 w 1482725"/>
              <a:gd name="connsiteY37" fmla="*/ 1545403 h 2567753"/>
              <a:gd name="connsiteX38" fmla="*/ 615950 w 1482725"/>
              <a:gd name="connsiteY38" fmla="*/ 1494603 h 2567753"/>
              <a:gd name="connsiteX39" fmla="*/ 628650 w 1482725"/>
              <a:gd name="connsiteY39" fmla="*/ 1319978 h 2567753"/>
              <a:gd name="connsiteX40" fmla="*/ 615950 w 1482725"/>
              <a:gd name="connsiteY40" fmla="*/ 1183453 h 2567753"/>
              <a:gd name="connsiteX41" fmla="*/ 590550 w 1482725"/>
              <a:gd name="connsiteY41" fmla="*/ 1104078 h 2567753"/>
              <a:gd name="connsiteX42" fmla="*/ 603250 w 1482725"/>
              <a:gd name="connsiteY42" fmla="*/ 1002478 h 2567753"/>
              <a:gd name="connsiteX43" fmla="*/ 612775 w 1482725"/>
              <a:gd name="connsiteY43" fmla="*/ 878653 h 2567753"/>
              <a:gd name="connsiteX44" fmla="*/ 612775 w 1482725"/>
              <a:gd name="connsiteY44" fmla="*/ 783403 h 2567753"/>
              <a:gd name="connsiteX45" fmla="*/ 612775 w 1482725"/>
              <a:gd name="connsiteY45" fmla="*/ 634178 h 2567753"/>
              <a:gd name="connsiteX46" fmla="*/ 552450 w 1482725"/>
              <a:gd name="connsiteY46" fmla="*/ 535753 h 2567753"/>
              <a:gd name="connsiteX47" fmla="*/ 508000 w 1482725"/>
              <a:gd name="connsiteY47" fmla="*/ 450028 h 2567753"/>
              <a:gd name="connsiteX48" fmla="*/ 419100 w 1482725"/>
              <a:gd name="connsiteY48" fmla="*/ 326203 h 2567753"/>
              <a:gd name="connsiteX49" fmla="*/ 339725 w 1482725"/>
              <a:gd name="connsiteY49" fmla="*/ 224603 h 2567753"/>
              <a:gd name="connsiteX50" fmla="*/ 247650 w 1482725"/>
              <a:gd name="connsiteY50" fmla="*/ 138878 h 2567753"/>
              <a:gd name="connsiteX51" fmla="*/ 161925 w 1482725"/>
              <a:gd name="connsiteY51" fmla="*/ 56328 h 2567753"/>
              <a:gd name="connsiteX52" fmla="*/ 120650 w 1482725"/>
              <a:gd name="connsiteY52" fmla="*/ 5529 h 2567753"/>
              <a:gd name="connsiteX53" fmla="*/ 79375 w 1482725"/>
              <a:gd name="connsiteY53" fmla="*/ 7909 h 2567753"/>
              <a:gd name="connsiteX54" fmla="*/ 47625 w 1482725"/>
              <a:gd name="connsiteY54" fmla="*/ 59503 h 2567753"/>
              <a:gd name="connsiteX55" fmla="*/ 0 w 1482725"/>
              <a:gd name="connsiteY55" fmla="*/ 59503 h 2567753"/>
              <a:gd name="connsiteX56" fmla="*/ 19050 w 1482725"/>
              <a:gd name="connsiteY56" fmla="*/ 164278 h 2567753"/>
              <a:gd name="connsiteX57" fmla="*/ 73025 w 1482725"/>
              <a:gd name="connsiteY57" fmla="*/ 265878 h 2567753"/>
              <a:gd name="connsiteX58" fmla="*/ 152400 w 1482725"/>
              <a:gd name="connsiteY58" fmla="*/ 313503 h 2567753"/>
              <a:gd name="connsiteX59" fmla="*/ 200025 w 1482725"/>
              <a:gd name="connsiteY59" fmla="*/ 332553 h 2567753"/>
              <a:gd name="connsiteX60" fmla="*/ 333375 w 1482725"/>
              <a:gd name="connsiteY60" fmla="*/ 478603 h 2567753"/>
              <a:gd name="connsiteX61" fmla="*/ 457200 w 1482725"/>
              <a:gd name="connsiteY61" fmla="*/ 586553 h 2567753"/>
              <a:gd name="connsiteX62" fmla="*/ 508000 w 1482725"/>
              <a:gd name="connsiteY62" fmla="*/ 684978 h 2567753"/>
              <a:gd name="connsiteX63" fmla="*/ 533400 w 1482725"/>
              <a:gd name="connsiteY63" fmla="*/ 808803 h 2567753"/>
              <a:gd name="connsiteX64" fmla="*/ 561975 w 1482725"/>
              <a:gd name="connsiteY64" fmla="*/ 929453 h 2567753"/>
              <a:gd name="connsiteX65" fmla="*/ 549275 w 1482725"/>
              <a:gd name="connsiteY65" fmla="*/ 1110428 h 2567753"/>
              <a:gd name="connsiteX66" fmla="*/ 552450 w 1482725"/>
              <a:gd name="connsiteY66" fmla="*/ 1364428 h 2567753"/>
              <a:gd name="connsiteX67" fmla="*/ 539750 w 1482725"/>
              <a:gd name="connsiteY67" fmla="*/ 1551753 h 2567753"/>
              <a:gd name="connsiteX68" fmla="*/ 527050 w 1482725"/>
              <a:gd name="connsiteY68" fmla="*/ 1662878 h 2567753"/>
              <a:gd name="connsiteX69" fmla="*/ 476250 w 1482725"/>
              <a:gd name="connsiteY69" fmla="*/ 1770828 h 2567753"/>
              <a:gd name="connsiteX70" fmla="*/ 393700 w 1482725"/>
              <a:gd name="connsiteY70" fmla="*/ 1853378 h 2567753"/>
              <a:gd name="connsiteX71" fmla="*/ 266700 w 1482725"/>
              <a:gd name="connsiteY71" fmla="*/ 1929578 h 2567753"/>
              <a:gd name="connsiteX72" fmla="*/ 168275 w 1482725"/>
              <a:gd name="connsiteY72" fmla="*/ 2040703 h 2567753"/>
              <a:gd name="connsiteX73" fmla="*/ 133350 w 1482725"/>
              <a:gd name="connsiteY73" fmla="*/ 2126428 h 2567753"/>
              <a:gd name="connsiteX74" fmla="*/ 133350 w 1482725"/>
              <a:gd name="connsiteY74" fmla="*/ 2174053 h 2567753"/>
              <a:gd name="connsiteX75" fmla="*/ 254000 w 1482725"/>
              <a:gd name="connsiteY75" fmla="*/ 2151828 h 2567753"/>
              <a:gd name="connsiteX76" fmla="*/ 355600 w 1482725"/>
              <a:gd name="connsiteY76" fmla="*/ 2132778 h 2567753"/>
              <a:gd name="connsiteX77" fmla="*/ 377825 w 1482725"/>
              <a:gd name="connsiteY77" fmla="*/ 2199453 h 2567753"/>
              <a:gd name="connsiteX78" fmla="*/ 393700 w 1482725"/>
              <a:gd name="connsiteY78" fmla="*/ 2272478 h 2567753"/>
              <a:gd name="connsiteX79" fmla="*/ 384175 w 1482725"/>
              <a:gd name="connsiteY79" fmla="*/ 2342328 h 2567753"/>
              <a:gd name="connsiteX80" fmla="*/ 327025 w 1482725"/>
              <a:gd name="connsiteY80" fmla="*/ 2364553 h 2567753"/>
              <a:gd name="connsiteX81" fmla="*/ 260350 w 1482725"/>
              <a:gd name="connsiteY81" fmla="*/ 2364553 h 2567753"/>
              <a:gd name="connsiteX82" fmla="*/ 193675 w 1482725"/>
              <a:gd name="connsiteY82" fmla="*/ 2380428 h 2567753"/>
              <a:gd name="connsiteX83" fmla="*/ 231775 w 1482725"/>
              <a:gd name="connsiteY83" fmla="*/ 2415353 h 2567753"/>
              <a:gd name="connsiteX84" fmla="*/ 355600 w 1482725"/>
              <a:gd name="connsiteY84" fmla="*/ 2459803 h 2567753"/>
              <a:gd name="connsiteX85" fmla="*/ 384175 w 1482725"/>
              <a:gd name="connsiteY85" fmla="*/ 2478853 h 2567753"/>
              <a:gd name="connsiteX86" fmla="*/ 444500 w 1482725"/>
              <a:gd name="connsiteY86" fmla="*/ 2415353 h 2567753"/>
              <a:gd name="connsiteX87" fmla="*/ 482600 w 1482725"/>
              <a:gd name="connsiteY87" fmla="*/ 2367728 h 2567753"/>
              <a:gd name="connsiteX88" fmla="*/ 527050 w 1482725"/>
              <a:gd name="connsiteY88" fmla="*/ 2355028 h 2567753"/>
              <a:gd name="connsiteX89" fmla="*/ 542925 w 1482725"/>
              <a:gd name="connsiteY89" fmla="*/ 2282003 h 2567753"/>
              <a:gd name="connsiteX90" fmla="*/ 561975 w 1482725"/>
              <a:gd name="connsiteY90" fmla="*/ 2250253 h 2567753"/>
              <a:gd name="connsiteX91" fmla="*/ 577850 w 1482725"/>
              <a:gd name="connsiteY91" fmla="*/ 2221678 h 2567753"/>
              <a:gd name="connsiteX92" fmla="*/ 577850 w 1482725"/>
              <a:gd name="connsiteY92" fmla="*/ 2170878 h 2567753"/>
              <a:gd name="connsiteX93" fmla="*/ 635000 w 1482725"/>
              <a:gd name="connsiteY93" fmla="*/ 2224853 h 2567753"/>
              <a:gd name="connsiteX94" fmla="*/ 673100 w 1482725"/>
              <a:gd name="connsiteY94" fmla="*/ 2316928 h 2567753"/>
              <a:gd name="connsiteX95" fmla="*/ 679450 w 1482725"/>
              <a:gd name="connsiteY95" fmla="*/ 2374078 h 2567753"/>
              <a:gd name="connsiteX96" fmla="*/ 641350 w 1482725"/>
              <a:gd name="connsiteY96" fmla="*/ 2482028 h 2567753"/>
              <a:gd name="connsiteX97" fmla="*/ 644525 w 1482725"/>
              <a:gd name="connsiteY97" fmla="*/ 2548703 h 2567753"/>
              <a:gd name="connsiteX98" fmla="*/ 682625 w 1482725"/>
              <a:gd name="connsiteY98" fmla="*/ 2567753 h 2567753"/>
              <a:gd name="connsiteX99" fmla="*/ 742950 w 1482725"/>
              <a:gd name="connsiteY99" fmla="*/ 2510603 h 2567753"/>
              <a:gd name="connsiteX100" fmla="*/ 793750 w 1482725"/>
              <a:gd name="connsiteY100" fmla="*/ 2488378 h 2567753"/>
              <a:gd name="connsiteX101" fmla="*/ 847725 w 1482725"/>
              <a:gd name="connsiteY101" fmla="*/ 2469328 h 2567753"/>
              <a:gd name="connsiteX102" fmla="*/ 895350 w 1482725"/>
              <a:gd name="connsiteY102" fmla="*/ 2377253 h 2567753"/>
              <a:gd name="connsiteX103" fmla="*/ 914400 w 1482725"/>
              <a:gd name="connsiteY103" fmla="*/ 2310578 h 2567753"/>
              <a:gd name="connsiteX104" fmla="*/ 930275 w 1482725"/>
              <a:gd name="connsiteY104" fmla="*/ 2301053 h 2567753"/>
              <a:gd name="connsiteX105" fmla="*/ 1035050 w 1482725"/>
              <a:gd name="connsiteY105" fmla="*/ 2370903 h 2567753"/>
              <a:gd name="connsiteX106" fmla="*/ 1069975 w 1482725"/>
              <a:gd name="connsiteY106" fmla="*/ 2412178 h 2567753"/>
              <a:gd name="connsiteX107" fmla="*/ 1085850 w 1482725"/>
              <a:gd name="connsiteY107" fmla="*/ 2409003 h 2567753"/>
              <a:gd name="connsiteX108" fmla="*/ 1120775 w 1482725"/>
              <a:gd name="connsiteY108" fmla="*/ 2396303 h 2567753"/>
              <a:gd name="connsiteX109" fmla="*/ 1231900 w 1482725"/>
              <a:gd name="connsiteY109" fmla="*/ 2396303 h 2567753"/>
              <a:gd name="connsiteX110" fmla="*/ 1244600 w 1482725"/>
              <a:gd name="connsiteY110" fmla="*/ 2377253 h 2567753"/>
              <a:gd name="connsiteX111" fmla="*/ 1162050 w 1482725"/>
              <a:gd name="connsiteY111" fmla="*/ 2307403 h 2567753"/>
              <a:gd name="connsiteX112" fmla="*/ 1076325 w 1482725"/>
              <a:gd name="connsiteY112" fmla="*/ 2250253 h 2567753"/>
              <a:gd name="connsiteX113" fmla="*/ 1012825 w 1482725"/>
              <a:gd name="connsiteY113" fmla="*/ 2202628 h 2567753"/>
              <a:gd name="connsiteX114" fmla="*/ 939800 w 1482725"/>
              <a:gd name="connsiteY114" fmla="*/ 2145478 h 2567753"/>
              <a:gd name="connsiteX115" fmla="*/ 901700 w 1482725"/>
              <a:gd name="connsiteY115" fmla="*/ 2110553 h 2567753"/>
              <a:gd name="connsiteX116" fmla="*/ 889000 w 1482725"/>
              <a:gd name="connsiteY116" fmla="*/ 2059753 h 2567753"/>
              <a:gd name="connsiteX117" fmla="*/ 889000 w 1482725"/>
              <a:gd name="connsiteY117" fmla="*/ 2050228 h 2567753"/>
              <a:gd name="connsiteX118" fmla="*/ 971550 w 1482725"/>
              <a:gd name="connsiteY118" fmla="*/ 2043878 h 2567753"/>
              <a:gd name="connsiteX119" fmla="*/ 1114425 w 1482725"/>
              <a:gd name="connsiteY119" fmla="*/ 2050228 h 2567753"/>
              <a:gd name="connsiteX120" fmla="*/ 1171575 w 1482725"/>
              <a:gd name="connsiteY120" fmla="*/ 2078803 h 2567753"/>
              <a:gd name="connsiteX121" fmla="*/ 1216025 w 1482725"/>
              <a:gd name="connsiteY121" fmla="*/ 2110553 h 2567753"/>
              <a:gd name="connsiteX122" fmla="*/ 1317625 w 1482725"/>
              <a:gd name="connsiteY122" fmla="*/ 2142303 h 2567753"/>
              <a:gd name="connsiteX123" fmla="*/ 1390650 w 1482725"/>
              <a:gd name="connsiteY123" fmla="*/ 2158178 h 2567753"/>
              <a:gd name="connsiteX124" fmla="*/ 1393825 w 1482725"/>
              <a:gd name="connsiteY124" fmla="*/ 2113728 h 2567753"/>
              <a:gd name="connsiteX125" fmla="*/ 1343025 w 1482725"/>
              <a:gd name="connsiteY125" fmla="*/ 2043878 h 2567753"/>
              <a:gd name="connsiteX126" fmla="*/ 1298575 w 1482725"/>
              <a:gd name="connsiteY126" fmla="*/ 1983553 h 2567753"/>
              <a:gd name="connsiteX127" fmla="*/ 1247775 w 1482725"/>
              <a:gd name="connsiteY127" fmla="*/ 1951803 h 2567753"/>
              <a:gd name="connsiteX128" fmla="*/ 1171575 w 1482725"/>
              <a:gd name="connsiteY128" fmla="*/ 1932753 h 2567753"/>
              <a:gd name="connsiteX129" fmla="*/ 1098550 w 1482725"/>
              <a:gd name="connsiteY129" fmla="*/ 1929578 h 2567753"/>
              <a:gd name="connsiteX130" fmla="*/ 1060450 w 1482725"/>
              <a:gd name="connsiteY130" fmla="*/ 1907353 h 2567753"/>
              <a:gd name="connsiteX131" fmla="*/ 1038225 w 1482725"/>
              <a:gd name="connsiteY131" fmla="*/ 1866078 h 2567753"/>
              <a:gd name="connsiteX132" fmla="*/ 1047750 w 1482725"/>
              <a:gd name="connsiteY132" fmla="*/ 1767653 h 2567753"/>
              <a:gd name="connsiteX133" fmla="*/ 1038225 w 1482725"/>
              <a:gd name="connsiteY133" fmla="*/ 1742253 h 2567753"/>
              <a:gd name="connsiteX134" fmla="*/ 1062037 w 1482725"/>
              <a:gd name="connsiteY134" fmla="*/ 1716853 h 2567753"/>
              <a:gd name="connsiteX135" fmla="*/ 1068388 w 1482725"/>
              <a:gd name="connsiteY135" fmla="*/ 1705742 h 2567753"/>
              <a:gd name="connsiteX136" fmla="*/ 1062831 w 1482725"/>
              <a:gd name="connsiteY136" fmla="*/ 1619222 h 2567753"/>
              <a:gd name="connsiteX137" fmla="*/ 1056482 w 1482725"/>
              <a:gd name="connsiteY137" fmla="*/ 1527940 h 2567753"/>
              <a:gd name="connsiteX138" fmla="*/ 1068388 w 1482725"/>
              <a:gd name="connsiteY138" fmla="*/ 1466028 h 2567753"/>
              <a:gd name="connsiteX139" fmla="*/ 1120775 w 1482725"/>
              <a:gd name="connsiteY139" fmla="*/ 1417610 h 2567753"/>
              <a:gd name="connsiteX140" fmla="*/ 1192213 w 1482725"/>
              <a:gd name="connsiteY140" fmla="*/ 1381892 h 2567753"/>
              <a:gd name="connsiteX141" fmla="*/ 1206500 w 1482725"/>
              <a:gd name="connsiteY141" fmla="*/ 1467617 h 2567753"/>
              <a:gd name="connsiteX142" fmla="*/ 1230313 w 1482725"/>
              <a:gd name="connsiteY142" fmla="*/ 1508098 h 2567753"/>
              <a:gd name="connsiteX143" fmla="*/ 1294606 w 1482725"/>
              <a:gd name="connsiteY143" fmla="*/ 1489048 h 2567753"/>
              <a:gd name="connsiteX144" fmla="*/ 1401763 w 1482725"/>
              <a:gd name="connsiteY144" fmla="*/ 1458092 h 2567753"/>
              <a:gd name="connsiteX145" fmla="*/ 1470819 w 1482725"/>
              <a:gd name="connsiteY145" fmla="*/ 1484285 h 2567753"/>
              <a:gd name="connsiteX146" fmla="*/ 1482725 w 1482725"/>
              <a:gd name="connsiteY146" fmla="*/ 1393798 h 2567753"/>
              <a:gd name="connsiteX147" fmla="*/ 1468437 w 1482725"/>
              <a:gd name="connsiteY147" fmla="*/ 1334267 h 2567753"/>
              <a:gd name="connsiteX148" fmla="*/ 1463674 w 1482725"/>
              <a:gd name="connsiteY148" fmla="*/ 1248542 h 2567753"/>
              <a:gd name="connsiteX149" fmla="*/ 1408906 w 1482725"/>
              <a:gd name="connsiteY149" fmla="*/ 1169960 h 2567753"/>
              <a:gd name="connsiteX150" fmla="*/ 1363663 w 1482725"/>
              <a:gd name="connsiteY150" fmla="*/ 1098523 h 2567753"/>
              <a:gd name="connsiteX151" fmla="*/ 1356519 w 1482725"/>
              <a:gd name="connsiteY151" fmla="*/ 1038992 h 2567753"/>
              <a:gd name="connsiteX152" fmla="*/ 1356519 w 1482725"/>
              <a:gd name="connsiteY152" fmla="*/ 962792 h 2567753"/>
              <a:gd name="connsiteX153" fmla="*/ 1344613 w 1482725"/>
              <a:gd name="connsiteY153" fmla="*/ 900879 h 2567753"/>
              <a:gd name="connsiteX154" fmla="*/ 1296988 w 1482725"/>
              <a:gd name="connsiteY154" fmla="*/ 865160 h 2567753"/>
              <a:gd name="connsiteX155" fmla="*/ 1218406 w 1482725"/>
              <a:gd name="connsiteY155" fmla="*/ 824679 h 2567753"/>
              <a:gd name="connsiteX156" fmla="*/ 1173163 w 1482725"/>
              <a:gd name="connsiteY156" fmla="*/ 746098 h 2567753"/>
              <a:gd name="connsiteX157" fmla="*/ 1120775 w 1482725"/>
              <a:gd name="connsiteY157" fmla="*/ 700854 h 2567753"/>
              <a:gd name="connsiteX158" fmla="*/ 1001713 w 1482725"/>
              <a:gd name="connsiteY158" fmla="*/ 669898 h 2567753"/>
              <a:gd name="connsiteX159" fmla="*/ 985044 w 1482725"/>
              <a:gd name="connsiteY159" fmla="*/ 584173 h 2567753"/>
              <a:gd name="connsiteX160" fmla="*/ 906464 w 1482725"/>
              <a:gd name="connsiteY160"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54075 w 1482725"/>
              <a:gd name="connsiteY9" fmla="*/ 1019942 h 2567753"/>
              <a:gd name="connsiteX10" fmla="*/ 892175 w 1482725"/>
              <a:gd name="connsiteY10" fmla="*/ 1459678 h 2567753"/>
              <a:gd name="connsiteX11" fmla="*/ 854075 w 1482725"/>
              <a:gd name="connsiteY11" fmla="*/ 1545403 h 2567753"/>
              <a:gd name="connsiteX12" fmla="*/ 857250 w 1482725"/>
              <a:gd name="connsiteY12" fmla="*/ 1650178 h 2567753"/>
              <a:gd name="connsiteX13" fmla="*/ 892175 w 1482725"/>
              <a:gd name="connsiteY13" fmla="*/ 1777178 h 2567753"/>
              <a:gd name="connsiteX14" fmla="*/ 974725 w 1482725"/>
              <a:gd name="connsiteY14" fmla="*/ 1866078 h 2567753"/>
              <a:gd name="connsiteX15" fmla="*/ 996950 w 1482725"/>
              <a:gd name="connsiteY15" fmla="*/ 1926403 h 2567753"/>
              <a:gd name="connsiteX16" fmla="*/ 923925 w 1482725"/>
              <a:gd name="connsiteY16" fmla="*/ 1942278 h 2567753"/>
              <a:gd name="connsiteX17" fmla="*/ 879475 w 1482725"/>
              <a:gd name="connsiteY17" fmla="*/ 1913703 h 2567753"/>
              <a:gd name="connsiteX18" fmla="*/ 838200 w 1482725"/>
              <a:gd name="connsiteY18" fmla="*/ 1907353 h 2567753"/>
              <a:gd name="connsiteX19" fmla="*/ 774700 w 1482725"/>
              <a:gd name="connsiteY19" fmla="*/ 1920053 h 2567753"/>
              <a:gd name="connsiteX20" fmla="*/ 749300 w 1482725"/>
              <a:gd name="connsiteY20" fmla="*/ 1974028 h 2567753"/>
              <a:gd name="connsiteX21" fmla="*/ 727075 w 1482725"/>
              <a:gd name="connsiteY21" fmla="*/ 2043878 h 2567753"/>
              <a:gd name="connsiteX22" fmla="*/ 695325 w 1482725"/>
              <a:gd name="connsiteY22" fmla="*/ 2126428 h 2567753"/>
              <a:gd name="connsiteX23" fmla="*/ 695325 w 1482725"/>
              <a:gd name="connsiteY23" fmla="*/ 2183578 h 2567753"/>
              <a:gd name="connsiteX24" fmla="*/ 679450 w 1482725"/>
              <a:gd name="connsiteY24" fmla="*/ 2237553 h 2567753"/>
              <a:gd name="connsiteX25" fmla="*/ 644525 w 1482725"/>
              <a:gd name="connsiteY25" fmla="*/ 2202628 h 2567753"/>
              <a:gd name="connsiteX26" fmla="*/ 635000 w 1482725"/>
              <a:gd name="connsiteY26" fmla="*/ 2113728 h 2567753"/>
              <a:gd name="connsiteX27" fmla="*/ 622300 w 1482725"/>
              <a:gd name="connsiteY27" fmla="*/ 2005778 h 2567753"/>
              <a:gd name="connsiteX28" fmla="*/ 619125 w 1482725"/>
              <a:gd name="connsiteY28" fmla="*/ 1964503 h 2567753"/>
              <a:gd name="connsiteX29" fmla="*/ 574675 w 1482725"/>
              <a:gd name="connsiteY29" fmla="*/ 1958153 h 2567753"/>
              <a:gd name="connsiteX30" fmla="*/ 514350 w 1482725"/>
              <a:gd name="connsiteY30" fmla="*/ 1974028 h 2567753"/>
              <a:gd name="connsiteX31" fmla="*/ 441325 w 1482725"/>
              <a:gd name="connsiteY31" fmla="*/ 1964503 h 2567753"/>
              <a:gd name="connsiteX32" fmla="*/ 374650 w 1482725"/>
              <a:gd name="connsiteY32" fmla="*/ 1939103 h 2567753"/>
              <a:gd name="connsiteX33" fmla="*/ 381000 w 1482725"/>
              <a:gd name="connsiteY33" fmla="*/ 1910528 h 2567753"/>
              <a:gd name="connsiteX34" fmla="*/ 473075 w 1482725"/>
              <a:gd name="connsiteY34" fmla="*/ 1853378 h 2567753"/>
              <a:gd name="connsiteX35" fmla="*/ 581025 w 1482725"/>
              <a:gd name="connsiteY35" fmla="*/ 1770828 h 2567753"/>
              <a:gd name="connsiteX36" fmla="*/ 622300 w 1482725"/>
              <a:gd name="connsiteY36" fmla="*/ 1627953 h 2567753"/>
              <a:gd name="connsiteX37" fmla="*/ 631825 w 1482725"/>
              <a:gd name="connsiteY37" fmla="*/ 1545403 h 2567753"/>
              <a:gd name="connsiteX38" fmla="*/ 615950 w 1482725"/>
              <a:gd name="connsiteY38" fmla="*/ 1494603 h 2567753"/>
              <a:gd name="connsiteX39" fmla="*/ 628650 w 1482725"/>
              <a:gd name="connsiteY39" fmla="*/ 1319978 h 2567753"/>
              <a:gd name="connsiteX40" fmla="*/ 615950 w 1482725"/>
              <a:gd name="connsiteY40" fmla="*/ 1183453 h 2567753"/>
              <a:gd name="connsiteX41" fmla="*/ 590550 w 1482725"/>
              <a:gd name="connsiteY41" fmla="*/ 1104078 h 2567753"/>
              <a:gd name="connsiteX42" fmla="*/ 603250 w 1482725"/>
              <a:gd name="connsiteY42" fmla="*/ 1002478 h 2567753"/>
              <a:gd name="connsiteX43" fmla="*/ 612775 w 1482725"/>
              <a:gd name="connsiteY43" fmla="*/ 878653 h 2567753"/>
              <a:gd name="connsiteX44" fmla="*/ 612775 w 1482725"/>
              <a:gd name="connsiteY44" fmla="*/ 783403 h 2567753"/>
              <a:gd name="connsiteX45" fmla="*/ 612775 w 1482725"/>
              <a:gd name="connsiteY45" fmla="*/ 634178 h 2567753"/>
              <a:gd name="connsiteX46" fmla="*/ 552450 w 1482725"/>
              <a:gd name="connsiteY46" fmla="*/ 535753 h 2567753"/>
              <a:gd name="connsiteX47" fmla="*/ 508000 w 1482725"/>
              <a:gd name="connsiteY47" fmla="*/ 450028 h 2567753"/>
              <a:gd name="connsiteX48" fmla="*/ 419100 w 1482725"/>
              <a:gd name="connsiteY48" fmla="*/ 326203 h 2567753"/>
              <a:gd name="connsiteX49" fmla="*/ 339725 w 1482725"/>
              <a:gd name="connsiteY49" fmla="*/ 224603 h 2567753"/>
              <a:gd name="connsiteX50" fmla="*/ 247650 w 1482725"/>
              <a:gd name="connsiteY50" fmla="*/ 138878 h 2567753"/>
              <a:gd name="connsiteX51" fmla="*/ 161925 w 1482725"/>
              <a:gd name="connsiteY51" fmla="*/ 56328 h 2567753"/>
              <a:gd name="connsiteX52" fmla="*/ 120650 w 1482725"/>
              <a:gd name="connsiteY52" fmla="*/ 5529 h 2567753"/>
              <a:gd name="connsiteX53" fmla="*/ 79375 w 1482725"/>
              <a:gd name="connsiteY53" fmla="*/ 7909 h 2567753"/>
              <a:gd name="connsiteX54" fmla="*/ 47625 w 1482725"/>
              <a:gd name="connsiteY54" fmla="*/ 59503 h 2567753"/>
              <a:gd name="connsiteX55" fmla="*/ 0 w 1482725"/>
              <a:gd name="connsiteY55" fmla="*/ 59503 h 2567753"/>
              <a:gd name="connsiteX56" fmla="*/ 19050 w 1482725"/>
              <a:gd name="connsiteY56" fmla="*/ 164278 h 2567753"/>
              <a:gd name="connsiteX57" fmla="*/ 73025 w 1482725"/>
              <a:gd name="connsiteY57" fmla="*/ 265878 h 2567753"/>
              <a:gd name="connsiteX58" fmla="*/ 152400 w 1482725"/>
              <a:gd name="connsiteY58" fmla="*/ 313503 h 2567753"/>
              <a:gd name="connsiteX59" fmla="*/ 200025 w 1482725"/>
              <a:gd name="connsiteY59" fmla="*/ 332553 h 2567753"/>
              <a:gd name="connsiteX60" fmla="*/ 333375 w 1482725"/>
              <a:gd name="connsiteY60" fmla="*/ 478603 h 2567753"/>
              <a:gd name="connsiteX61" fmla="*/ 457200 w 1482725"/>
              <a:gd name="connsiteY61" fmla="*/ 586553 h 2567753"/>
              <a:gd name="connsiteX62" fmla="*/ 508000 w 1482725"/>
              <a:gd name="connsiteY62" fmla="*/ 684978 h 2567753"/>
              <a:gd name="connsiteX63" fmla="*/ 533400 w 1482725"/>
              <a:gd name="connsiteY63" fmla="*/ 808803 h 2567753"/>
              <a:gd name="connsiteX64" fmla="*/ 561975 w 1482725"/>
              <a:gd name="connsiteY64" fmla="*/ 929453 h 2567753"/>
              <a:gd name="connsiteX65" fmla="*/ 549275 w 1482725"/>
              <a:gd name="connsiteY65" fmla="*/ 1110428 h 2567753"/>
              <a:gd name="connsiteX66" fmla="*/ 552450 w 1482725"/>
              <a:gd name="connsiteY66" fmla="*/ 1364428 h 2567753"/>
              <a:gd name="connsiteX67" fmla="*/ 539750 w 1482725"/>
              <a:gd name="connsiteY67" fmla="*/ 1551753 h 2567753"/>
              <a:gd name="connsiteX68" fmla="*/ 527050 w 1482725"/>
              <a:gd name="connsiteY68" fmla="*/ 1662878 h 2567753"/>
              <a:gd name="connsiteX69" fmla="*/ 476250 w 1482725"/>
              <a:gd name="connsiteY69" fmla="*/ 1770828 h 2567753"/>
              <a:gd name="connsiteX70" fmla="*/ 393700 w 1482725"/>
              <a:gd name="connsiteY70" fmla="*/ 1853378 h 2567753"/>
              <a:gd name="connsiteX71" fmla="*/ 266700 w 1482725"/>
              <a:gd name="connsiteY71" fmla="*/ 1929578 h 2567753"/>
              <a:gd name="connsiteX72" fmla="*/ 168275 w 1482725"/>
              <a:gd name="connsiteY72" fmla="*/ 2040703 h 2567753"/>
              <a:gd name="connsiteX73" fmla="*/ 133350 w 1482725"/>
              <a:gd name="connsiteY73" fmla="*/ 2126428 h 2567753"/>
              <a:gd name="connsiteX74" fmla="*/ 133350 w 1482725"/>
              <a:gd name="connsiteY74" fmla="*/ 2174053 h 2567753"/>
              <a:gd name="connsiteX75" fmla="*/ 254000 w 1482725"/>
              <a:gd name="connsiteY75" fmla="*/ 2151828 h 2567753"/>
              <a:gd name="connsiteX76" fmla="*/ 355600 w 1482725"/>
              <a:gd name="connsiteY76" fmla="*/ 2132778 h 2567753"/>
              <a:gd name="connsiteX77" fmla="*/ 377825 w 1482725"/>
              <a:gd name="connsiteY77" fmla="*/ 2199453 h 2567753"/>
              <a:gd name="connsiteX78" fmla="*/ 393700 w 1482725"/>
              <a:gd name="connsiteY78" fmla="*/ 2272478 h 2567753"/>
              <a:gd name="connsiteX79" fmla="*/ 384175 w 1482725"/>
              <a:gd name="connsiteY79" fmla="*/ 2342328 h 2567753"/>
              <a:gd name="connsiteX80" fmla="*/ 327025 w 1482725"/>
              <a:gd name="connsiteY80" fmla="*/ 2364553 h 2567753"/>
              <a:gd name="connsiteX81" fmla="*/ 260350 w 1482725"/>
              <a:gd name="connsiteY81" fmla="*/ 2364553 h 2567753"/>
              <a:gd name="connsiteX82" fmla="*/ 193675 w 1482725"/>
              <a:gd name="connsiteY82" fmla="*/ 2380428 h 2567753"/>
              <a:gd name="connsiteX83" fmla="*/ 231775 w 1482725"/>
              <a:gd name="connsiteY83" fmla="*/ 2415353 h 2567753"/>
              <a:gd name="connsiteX84" fmla="*/ 355600 w 1482725"/>
              <a:gd name="connsiteY84" fmla="*/ 2459803 h 2567753"/>
              <a:gd name="connsiteX85" fmla="*/ 384175 w 1482725"/>
              <a:gd name="connsiteY85" fmla="*/ 2478853 h 2567753"/>
              <a:gd name="connsiteX86" fmla="*/ 444500 w 1482725"/>
              <a:gd name="connsiteY86" fmla="*/ 2415353 h 2567753"/>
              <a:gd name="connsiteX87" fmla="*/ 482600 w 1482725"/>
              <a:gd name="connsiteY87" fmla="*/ 2367728 h 2567753"/>
              <a:gd name="connsiteX88" fmla="*/ 527050 w 1482725"/>
              <a:gd name="connsiteY88" fmla="*/ 2355028 h 2567753"/>
              <a:gd name="connsiteX89" fmla="*/ 542925 w 1482725"/>
              <a:gd name="connsiteY89" fmla="*/ 2282003 h 2567753"/>
              <a:gd name="connsiteX90" fmla="*/ 561975 w 1482725"/>
              <a:gd name="connsiteY90" fmla="*/ 2250253 h 2567753"/>
              <a:gd name="connsiteX91" fmla="*/ 577850 w 1482725"/>
              <a:gd name="connsiteY91" fmla="*/ 2221678 h 2567753"/>
              <a:gd name="connsiteX92" fmla="*/ 577850 w 1482725"/>
              <a:gd name="connsiteY92" fmla="*/ 2170878 h 2567753"/>
              <a:gd name="connsiteX93" fmla="*/ 635000 w 1482725"/>
              <a:gd name="connsiteY93" fmla="*/ 2224853 h 2567753"/>
              <a:gd name="connsiteX94" fmla="*/ 673100 w 1482725"/>
              <a:gd name="connsiteY94" fmla="*/ 2316928 h 2567753"/>
              <a:gd name="connsiteX95" fmla="*/ 679450 w 1482725"/>
              <a:gd name="connsiteY95" fmla="*/ 2374078 h 2567753"/>
              <a:gd name="connsiteX96" fmla="*/ 641350 w 1482725"/>
              <a:gd name="connsiteY96" fmla="*/ 2482028 h 2567753"/>
              <a:gd name="connsiteX97" fmla="*/ 644525 w 1482725"/>
              <a:gd name="connsiteY97" fmla="*/ 2548703 h 2567753"/>
              <a:gd name="connsiteX98" fmla="*/ 682625 w 1482725"/>
              <a:gd name="connsiteY98" fmla="*/ 2567753 h 2567753"/>
              <a:gd name="connsiteX99" fmla="*/ 742950 w 1482725"/>
              <a:gd name="connsiteY99" fmla="*/ 2510603 h 2567753"/>
              <a:gd name="connsiteX100" fmla="*/ 793750 w 1482725"/>
              <a:gd name="connsiteY100" fmla="*/ 2488378 h 2567753"/>
              <a:gd name="connsiteX101" fmla="*/ 847725 w 1482725"/>
              <a:gd name="connsiteY101" fmla="*/ 2469328 h 2567753"/>
              <a:gd name="connsiteX102" fmla="*/ 895350 w 1482725"/>
              <a:gd name="connsiteY102" fmla="*/ 2377253 h 2567753"/>
              <a:gd name="connsiteX103" fmla="*/ 914400 w 1482725"/>
              <a:gd name="connsiteY103" fmla="*/ 2310578 h 2567753"/>
              <a:gd name="connsiteX104" fmla="*/ 930275 w 1482725"/>
              <a:gd name="connsiteY104" fmla="*/ 2301053 h 2567753"/>
              <a:gd name="connsiteX105" fmla="*/ 1035050 w 1482725"/>
              <a:gd name="connsiteY105" fmla="*/ 2370903 h 2567753"/>
              <a:gd name="connsiteX106" fmla="*/ 1069975 w 1482725"/>
              <a:gd name="connsiteY106" fmla="*/ 2412178 h 2567753"/>
              <a:gd name="connsiteX107" fmla="*/ 1085850 w 1482725"/>
              <a:gd name="connsiteY107" fmla="*/ 2409003 h 2567753"/>
              <a:gd name="connsiteX108" fmla="*/ 1120775 w 1482725"/>
              <a:gd name="connsiteY108" fmla="*/ 2396303 h 2567753"/>
              <a:gd name="connsiteX109" fmla="*/ 1231900 w 1482725"/>
              <a:gd name="connsiteY109" fmla="*/ 2396303 h 2567753"/>
              <a:gd name="connsiteX110" fmla="*/ 1244600 w 1482725"/>
              <a:gd name="connsiteY110" fmla="*/ 2377253 h 2567753"/>
              <a:gd name="connsiteX111" fmla="*/ 1162050 w 1482725"/>
              <a:gd name="connsiteY111" fmla="*/ 2307403 h 2567753"/>
              <a:gd name="connsiteX112" fmla="*/ 1076325 w 1482725"/>
              <a:gd name="connsiteY112" fmla="*/ 2250253 h 2567753"/>
              <a:gd name="connsiteX113" fmla="*/ 1012825 w 1482725"/>
              <a:gd name="connsiteY113" fmla="*/ 2202628 h 2567753"/>
              <a:gd name="connsiteX114" fmla="*/ 939800 w 1482725"/>
              <a:gd name="connsiteY114" fmla="*/ 2145478 h 2567753"/>
              <a:gd name="connsiteX115" fmla="*/ 901700 w 1482725"/>
              <a:gd name="connsiteY115" fmla="*/ 2110553 h 2567753"/>
              <a:gd name="connsiteX116" fmla="*/ 889000 w 1482725"/>
              <a:gd name="connsiteY116" fmla="*/ 2059753 h 2567753"/>
              <a:gd name="connsiteX117" fmla="*/ 889000 w 1482725"/>
              <a:gd name="connsiteY117" fmla="*/ 2050228 h 2567753"/>
              <a:gd name="connsiteX118" fmla="*/ 971550 w 1482725"/>
              <a:gd name="connsiteY118" fmla="*/ 2043878 h 2567753"/>
              <a:gd name="connsiteX119" fmla="*/ 1114425 w 1482725"/>
              <a:gd name="connsiteY119" fmla="*/ 2050228 h 2567753"/>
              <a:gd name="connsiteX120" fmla="*/ 1171575 w 1482725"/>
              <a:gd name="connsiteY120" fmla="*/ 2078803 h 2567753"/>
              <a:gd name="connsiteX121" fmla="*/ 1216025 w 1482725"/>
              <a:gd name="connsiteY121" fmla="*/ 2110553 h 2567753"/>
              <a:gd name="connsiteX122" fmla="*/ 1317625 w 1482725"/>
              <a:gd name="connsiteY122" fmla="*/ 2142303 h 2567753"/>
              <a:gd name="connsiteX123" fmla="*/ 1390650 w 1482725"/>
              <a:gd name="connsiteY123" fmla="*/ 2158178 h 2567753"/>
              <a:gd name="connsiteX124" fmla="*/ 1393825 w 1482725"/>
              <a:gd name="connsiteY124" fmla="*/ 2113728 h 2567753"/>
              <a:gd name="connsiteX125" fmla="*/ 1343025 w 1482725"/>
              <a:gd name="connsiteY125" fmla="*/ 2043878 h 2567753"/>
              <a:gd name="connsiteX126" fmla="*/ 1298575 w 1482725"/>
              <a:gd name="connsiteY126" fmla="*/ 1983553 h 2567753"/>
              <a:gd name="connsiteX127" fmla="*/ 1247775 w 1482725"/>
              <a:gd name="connsiteY127" fmla="*/ 1951803 h 2567753"/>
              <a:gd name="connsiteX128" fmla="*/ 1171575 w 1482725"/>
              <a:gd name="connsiteY128" fmla="*/ 1932753 h 2567753"/>
              <a:gd name="connsiteX129" fmla="*/ 1098550 w 1482725"/>
              <a:gd name="connsiteY129" fmla="*/ 1929578 h 2567753"/>
              <a:gd name="connsiteX130" fmla="*/ 1060450 w 1482725"/>
              <a:gd name="connsiteY130" fmla="*/ 1907353 h 2567753"/>
              <a:gd name="connsiteX131" fmla="*/ 1038225 w 1482725"/>
              <a:gd name="connsiteY131" fmla="*/ 1866078 h 2567753"/>
              <a:gd name="connsiteX132" fmla="*/ 1047750 w 1482725"/>
              <a:gd name="connsiteY132" fmla="*/ 1767653 h 2567753"/>
              <a:gd name="connsiteX133" fmla="*/ 1038225 w 1482725"/>
              <a:gd name="connsiteY133" fmla="*/ 1742253 h 2567753"/>
              <a:gd name="connsiteX134" fmla="*/ 1062037 w 1482725"/>
              <a:gd name="connsiteY134" fmla="*/ 1716853 h 2567753"/>
              <a:gd name="connsiteX135" fmla="*/ 1068388 w 1482725"/>
              <a:gd name="connsiteY135" fmla="*/ 1705742 h 2567753"/>
              <a:gd name="connsiteX136" fmla="*/ 1062831 w 1482725"/>
              <a:gd name="connsiteY136" fmla="*/ 1619222 h 2567753"/>
              <a:gd name="connsiteX137" fmla="*/ 1056482 w 1482725"/>
              <a:gd name="connsiteY137" fmla="*/ 1527940 h 2567753"/>
              <a:gd name="connsiteX138" fmla="*/ 1068388 w 1482725"/>
              <a:gd name="connsiteY138" fmla="*/ 1466028 h 2567753"/>
              <a:gd name="connsiteX139" fmla="*/ 1120775 w 1482725"/>
              <a:gd name="connsiteY139" fmla="*/ 1417610 h 2567753"/>
              <a:gd name="connsiteX140" fmla="*/ 1192213 w 1482725"/>
              <a:gd name="connsiteY140" fmla="*/ 1381892 h 2567753"/>
              <a:gd name="connsiteX141" fmla="*/ 1206500 w 1482725"/>
              <a:gd name="connsiteY141" fmla="*/ 1467617 h 2567753"/>
              <a:gd name="connsiteX142" fmla="*/ 1230313 w 1482725"/>
              <a:gd name="connsiteY142" fmla="*/ 1508098 h 2567753"/>
              <a:gd name="connsiteX143" fmla="*/ 1294606 w 1482725"/>
              <a:gd name="connsiteY143" fmla="*/ 1489048 h 2567753"/>
              <a:gd name="connsiteX144" fmla="*/ 1401763 w 1482725"/>
              <a:gd name="connsiteY144" fmla="*/ 1458092 h 2567753"/>
              <a:gd name="connsiteX145" fmla="*/ 1470819 w 1482725"/>
              <a:gd name="connsiteY145" fmla="*/ 1484285 h 2567753"/>
              <a:gd name="connsiteX146" fmla="*/ 1482725 w 1482725"/>
              <a:gd name="connsiteY146" fmla="*/ 1393798 h 2567753"/>
              <a:gd name="connsiteX147" fmla="*/ 1468437 w 1482725"/>
              <a:gd name="connsiteY147" fmla="*/ 1334267 h 2567753"/>
              <a:gd name="connsiteX148" fmla="*/ 1463674 w 1482725"/>
              <a:gd name="connsiteY148" fmla="*/ 1248542 h 2567753"/>
              <a:gd name="connsiteX149" fmla="*/ 1408906 w 1482725"/>
              <a:gd name="connsiteY149" fmla="*/ 1169960 h 2567753"/>
              <a:gd name="connsiteX150" fmla="*/ 1363663 w 1482725"/>
              <a:gd name="connsiteY150" fmla="*/ 1098523 h 2567753"/>
              <a:gd name="connsiteX151" fmla="*/ 1356519 w 1482725"/>
              <a:gd name="connsiteY151" fmla="*/ 1038992 h 2567753"/>
              <a:gd name="connsiteX152" fmla="*/ 1356519 w 1482725"/>
              <a:gd name="connsiteY152" fmla="*/ 962792 h 2567753"/>
              <a:gd name="connsiteX153" fmla="*/ 1344613 w 1482725"/>
              <a:gd name="connsiteY153" fmla="*/ 900879 h 2567753"/>
              <a:gd name="connsiteX154" fmla="*/ 1296988 w 1482725"/>
              <a:gd name="connsiteY154" fmla="*/ 865160 h 2567753"/>
              <a:gd name="connsiteX155" fmla="*/ 1218406 w 1482725"/>
              <a:gd name="connsiteY155" fmla="*/ 824679 h 2567753"/>
              <a:gd name="connsiteX156" fmla="*/ 1173163 w 1482725"/>
              <a:gd name="connsiteY156" fmla="*/ 746098 h 2567753"/>
              <a:gd name="connsiteX157" fmla="*/ 1120775 w 1482725"/>
              <a:gd name="connsiteY157" fmla="*/ 700854 h 2567753"/>
              <a:gd name="connsiteX158" fmla="*/ 1001713 w 1482725"/>
              <a:gd name="connsiteY158" fmla="*/ 669898 h 2567753"/>
              <a:gd name="connsiteX159" fmla="*/ 985044 w 1482725"/>
              <a:gd name="connsiteY159" fmla="*/ 584173 h 2567753"/>
              <a:gd name="connsiteX160" fmla="*/ 906464 w 1482725"/>
              <a:gd name="connsiteY160"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54075 w 1482725"/>
              <a:gd name="connsiteY9" fmla="*/ 1019942 h 2567753"/>
              <a:gd name="connsiteX10" fmla="*/ 880269 w 1482725"/>
              <a:gd name="connsiteY10" fmla="*/ 1122335 h 2567753"/>
              <a:gd name="connsiteX11" fmla="*/ 892175 w 1482725"/>
              <a:gd name="connsiteY11" fmla="*/ 1459678 h 2567753"/>
              <a:gd name="connsiteX12" fmla="*/ 854075 w 1482725"/>
              <a:gd name="connsiteY12" fmla="*/ 1545403 h 2567753"/>
              <a:gd name="connsiteX13" fmla="*/ 857250 w 1482725"/>
              <a:gd name="connsiteY13" fmla="*/ 1650178 h 2567753"/>
              <a:gd name="connsiteX14" fmla="*/ 892175 w 1482725"/>
              <a:gd name="connsiteY14" fmla="*/ 1777178 h 2567753"/>
              <a:gd name="connsiteX15" fmla="*/ 974725 w 1482725"/>
              <a:gd name="connsiteY15" fmla="*/ 1866078 h 2567753"/>
              <a:gd name="connsiteX16" fmla="*/ 996950 w 1482725"/>
              <a:gd name="connsiteY16" fmla="*/ 1926403 h 2567753"/>
              <a:gd name="connsiteX17" fmla="*/ 923925 w 1482725"/>
              <a:gd name="connsiteY17" fmla="*/ 1942278 h 2567753"/>
              <a:gd name="connsiteX18" fmla="*/ 879475 w 1482725"/>
              <a:gd name="connsiteY18" fmla="*/ 1913703 h 2567753"/>
              <a:gd name="connsiteX19" fmla="*/ 838200 w 1482725"/>
              <a:gd name="connsiteY19" fmla="*/ 1907353 h 2567753"/>
              <a:gd name="connsiteX20" fmla="*/ 774700 w 1482725"/>
              <a:gd name="connsiteY20" fmla="*/ 1920053 h 2567753"/>
              <a:gd name="connsiteX21" fmla="*/ 749300 w 1482725"/>
              <a:gd name="connsiteY21" fmla="*/ 1974028 h 2567753"/>
              <a:gd name="connsiteX22" fmla="*/ 727075 w 1482725"/>
              <a:gd name="connsiteY22" fmla="*/ 2043878 h 2567753"/>
              <a:gd name="connsiteX23" fmla="*/ 695325 w 1482725"/>
              <a:gd name="connsiteY23" fmla="*/ 2126428 h 2567753"/>
              <a:gd name="connsiteX24" fmla="*/ 695325 w 1482725"/>
              <a:gd name="connsiteY24" fmla="*/ 2183578 h 2567753"/>
              <a:gd name="connsiteX25" fmla="*/ 679450 w 1482725"/>
              <a:gd name="connsiteY25" fmla="*/ 2237553 h 2567753"/>
              <a:gd name="connsiteX26" fmla="*/ 644525 w 1482725"/>
              <a:gd name="connsiteY26" fmla="*/ 2202628 h 2567753"/>
              <a:gd name="connsiteX27" fmla="*/ 635000 w 1482725"/>
              <a:gd name="connsiteY27" fmla="*/ 2113728 h 2567753"/>
              <a:gd name="connsiteX28" fmla="*/ 622300 w 1482725"/>
              <a:gd name="connsiteY28" fmla="*/ 2005778 h 2567753"/>
              <a:gd name="connsiteX29" fmla="*/ 619125 w 1482725"/>
              <a:gd name="connsiteY29" fmla="*/ 1964503 h 2567753"/>
              <a:gd name="connsiteX30" fmla="*/ 574675 w 1482725"/>
              <a:gd name="connsiteY30" fmla="*/ 1958153 h 2567753"/>
              <a:gd name="connsiteX31" fmla="*/ 514350 w 1482725"/>
              <a:gd name="connsiteY31" fmla="*/ 1974028 h 2567753"/>
              <a:gd name="connsiteX32" fmla="*/ 441325 w 1482725"/>
              <a:gd name="connsiteY32" fmla="*/ 1964503 h 2567753"/>
              <a:gd name="connsiteX33" fmla="*/ 374650 w 1482725"/>
              <a:gd name="connsiteY33" fmla="*/ 1939103 h 2567753"/>
              <a:gd name="connsiteX34" fmla="*/ 381000 w 1482725"/>
              <a:gd name="connsiteY34" fmla="*/ 1910528 h 2567753"/>
              <a:gd name="connsiteX35" fmla="*/ 473075 w 1482725"/>
              <a:gd name="connsiteY35" fmla="*/ 1853378 h 2567753"/>
              <a:gd name="connsiteX36" fmla="*/ 581025 w 1482725"/>
              <a:gd name="connsiteY36" fmla="*/ 1770828 h 2567753"/>
              <a:gd name="connsiteX37" fmla="*/ 622300 w 1482725"/>
              <a:gd name="connsiteY37" fmla="*/ 1627953 h 2567753"/>
              <a:gd name="connsiteX38" fmla="*/ 631825 w 1482725"/>
              <a:gd name="connsiteY38" fmla="*/ 1545403 h 2567753"/>
              <a:gd name="connsiteX39" fmla="*/ 615950 w 1482725"/>
              <a:gd name="connsiteY39" fmla="*/ 1494603 h 2567753"/>
              <a:gd name="connsiteX40" fmla="*/ 628650 w 1482725"/>
              <a:gd name="connsiteY40" fmla="*/ 1319978 h 2567753"/>
              <a:gd name="connsiteX41" fmla="*/ 615950 w 1482725"/>
              <a:gd name="connsiteY41" fmla="*/ 1183453 h 2567753"/>
              <a:gd name="connsiteX42" fmla="*/ 590550 w 1482725"/>
              <a:gd name="connsiteY42" fmla="*/ 1104078 h 2567753"/>
              <a:gd name="connsiteX43" fmla="*/ 603250 w 1482725"/>
              <a:gd name="connsiteY43" fmla="*/ 1002478 h 2567753"/>
              <a:gd name="connsiteX44" fmla="*/ 612775 w 1482725"/>
              <a:gd name="connsiteY44" fmla="*/ 878653 h 2567753"/>
              <a:gd name="connsiteX45" fmla="*/ 612775 w 1482725"/>
              <a:gd name="connsiteY45" fmla="*/ 783403 h 2567753"/>
              <a:gd name="connsiteX46" fmla="*/ 612775 w 1482725"/>
              <a:gd name="connsiteY46" fmla="*/ 634178 h 2567753"/>
              <a:gd name="connsiteX47" fmla="*/ 552450 w 1482725"/>
              <a:gd name="connsiteY47" fmla="*/ 535753 h 2567753"/>
              <a:gd name="connsiteX48" fmla="*/ 508000 w 1482725"/>
              <a:gd name="connsiteY48" fmla="*/ 450028 h 2567753"/>
              <a:gd name="connsiteX49" fmla="*/ 419100 w 1482725"/>
              <a:gd name="connsiteY49" fmla="*/ 326203 h 2567753"/>
              <a:gd name="connsiteX50" fmla="*/ 339725 w 1482725"/>
              <a:gd name="connsiteY50" fmla="*/ 224603 h 2567753"/>
              <a:gd name="connsiteX51" fmla="*/ 247650 w 1482725"/>
              <a:gd name="connsiteY51" fmla="*/ 138878 h 2567753"/>
              <a:gd name="connsiteX52" fmla="*/ 161925 w 1482725"/>
              <a:gd name="connsiteY52" fmla="*/ 56328 h 2567753"/>
              <a:gd name="connsiteX53" fmla="*/ 120650 w 1482725"/>
              <a:gd name="connsiteY53" fmla="*/ 5529 h 2567753"/>
              <a:gd name="connsiteX54" fmla="*/ 79375 w 1482725"/>
              <a:gd name="connsiteY54" fmla="*/ 7909 h 2567753"/>
              <a:gd name="connsiteX55" fmla="*/ 47625 w 1482725"/>
              <a:gd name="connsiteY55" fmla="*/ 59503 h 2567753"/>
              <a:gd name="connsiteX56" fmla="*/ 0 w 1482725"/>
              <a:gd name="connsiteY56" fmla="*/ 59503 h 2567753"/>
              <a:gd name="connsiteX57" fmla="*/ 19050 w 1482725"/>
              <a:gd name="connsiteY57" fmla="*/ 164278 h 2567753"/>
              <a:gd name="connsiteX58" fmla="*/ 73025 w 1482725"/>
              <a:gd name="connsiteY58" fmla="*/ 265878 h 2567753"/>
              <a:gd name="connsiteX59" fmla="*/ 152400 w 1482725"/>
              <a:gd name="connsiteY59" fmla="*/ 313503 h 2567753"/>
              <a:gd name="connsiteX60" fmla="*/ 200025 w 1482725"/>
              <a:gd name="connsiteY60" fmla="*/ 332553 h 2567753"/>
              <a:gd name="connsiteX61" fmla="*/ 333375 w 1482725"/>
              <a:gd name="connsiteY61" fmla="*/ 478603 h 2567753"/>
              <a:gd name="connsiteX62" fmla="*/ 457200 w 1482725"/>
              <a:gd name="connsiteY62" fmla="*/ 586553 h 2567753"/>
              <a:gd name="connsiteX63" fmla="*/ 508000 w 1482725"/>
              <a:gd name="connsiteY63" fmla="*/ 684978 h 2567753"/>
              <a:gd name="connsiteX64" fmla="*/ 533400 w 1482725"/>
              <a:gd name="connsiteY64" fmla="*/ 808803 h 2567753"/>
              <a:gd name="connsiteX65" fmla="*/ 561975 w 1482725"/>
              <a:gd name="connsiteY65" fmla="*/ 929453 h 2567753"/>
              <a:gd name="connsiteX66" fmla="*/ 549275 w 1482725"/>
              <a:gd name="connsiteY66" fmla="*/ 1110428 h 2567753"/>
              <a:gd name="connsiteX67" fmla="*/ 552450 w 1482725"/>
              <a:gd name="connsiteY67" fmla="*/ 1364428 h 2567753"/>
              <a:gd name="connsiteX68" fmla="*/ 539750 w 1482725"/>
              <a:gd name="connsiteY68" fmla="*/ 1551753 h 2567753"/>
              <a:gd name="connsiteX69" fmla="*/ 527050 w 1482725"/>
              <a:gd name="connsiteY69" fmla="*/ 1662878 h 2567753"/>
              <a:gd name="connsiteX70" fmla="*/ 476250 w 1482725"/>
              <a:gd name="connsiteY70" fmla="*/ 1770828 h 2567753"/>
              <a:gd name="connsiteX71" fmla="*/ 393700 w 1482725"/>
              <a:gd name="connsiteY71" fmla="*/ 1853378 h 2567753"/>
              <a:gd name="connsiteX72" fmla="*/ 266700 w 1482725"/>
              <a:gd name="connsiteY72" fmla="*/ 1929578 h 2567753"/>
              <a:gd name="connsiteX73" fmla="*/ 168275 w 1482725"/>
              <a:gd name="connsiteY73" fmla="*/ 2040703 h 2567753"/>
              <a:gd name="connsiteX74" fmla="*/ 133350 w 1482725"/>
              <a:gd name="connsiteY74" fmla="*/ 2126428 h 2567753"/>
              <a:gd name="connsiteX75" fmla="*/ 133350 w 1482725"/>
              <a:gd name="connsiteY75" fmla="*/ 2174053 h 2567753"/>
              <a:gd name="connsiteX76" fmla="*/ 254000 w 1482725"/>
              <a:gd name="connsiteY76" fmla="*/ 2151828 h 2567753"/>
              <a:gd name="connsiteX77" fmla="*/ 355600 w 1482725"/>
              <a:gd name="connsiteY77" fmla="*/ 2132778 h 2567753"/>
              <a:gd name="connsiteX78" fmla="*/ 377825 w 1482725"/>
              <a:gd name="connsiteY78" fmla="*/ 2199453 h 2567753"/>
              <a:gd name="connsiteX79" fmla="*/ 393700 w 1482725"/>
              <a:gd name="connsiteY79" fmla="*/ 2272478 h 2567753"/>
              <a:gd name="connsiteX80" fmla="*/ 384175 w 1482725"/>
              <a:gd name="connsiteY80" fmla="*/ 2342328 h 2567753"/>
              <a:gd name="connsiteX81" fmla="*/ 327025 w 1482725"/>
              <a:gd name="connsiteY81" fmla="*/ 2364553 h 2567753"/>
              <a:gd name="connsiteX82" fmla="*/ 260350 w 1482725"/>
              <a:gd name="connsiteY82" fmla="*/ 2364553 h 2567753"/>
              <a:gd name="connsiteX83" fmla="*/ 193675 w 1482725"/>
              <a:gd name="connsiteY83" fmla="*/ 2380428 h 2567753"/>
              <a:gd name="connsiteX84" fmla="*/ 231775 w 1482725"/>
              <a:gd name="connsiteY84" fmla="*/ 2415353 h 2567753"/>
              <a:gd name="connsiteX85" fmla="*/ 355600 w 1482725"/>
              <a:gd name="connsiteY85" fmla="*/ 2459803 h 2567753"/>
              <a:gd name="connsiteX86" fmla="*/ 384175 w 1482725"/>
              <a:gd name="connsiteY86" fmla="*/ 2478853 h 2567753"/>
              <a:gd name="connsiteX87" fmla="*/ 444500 w 1482725"/>
              <a:gd name="connsiteY87" fmla="*/ 2415353 h 2567753"/>
              <a:gd name="connsiteX88" fmla="*/ 482600 w 1482725"/>
              <a:gd name="connsiteY88" fmla="*/ 2367728 h 2567753"/>
              <a:gd name="connsiteX89" fmla="*/ 527050 w 1482725"/>
              <a:gd name="connsiteY89" fmla="*/ 2355028 h 2567753"/>
              <a:gd name="connsiteX90" fmla="*/ 542925 w 1482725"/>
              <a:gd name="connsiteY90" fmla="*/ 2282003 h 2567753"/>
              <a:gd name="connsiteX91" fmla="*/ 561975 w 1482725"/>
              <a:gd name="connsiteY91" fmla="*/ 2250253 h 2567753"/>
              <a:gd name="connsiteX92" fmla="*/ 577850 w 1482725"/>
              <a:gd name="connsiteY92" fmla="*/ 2221678 h 2567753"/>
              <a:gd name="connsiteX93" fmla="*/ 577850 w 1482725"/>
              <a:gd name="connsiteY93" fmla="*/ 2170878 h 2567753"/>
              <a:gd name="connsiteX94" fmla="*/ 635000 w 1482725"/>
              <a:gd name="connsiteY94" fmla="*/ 2224853 h 2567753"/>
              <a:gd name="connsiteX95" fmla="*/ 673100 w 1482725"/>
              <a:gd name="connsiteY95" fmla="*/ 2316928 h 2567753"/>
              <a:gd name="connsiteX96" fmla="*/ 679450 w 1482725"/>
              <a:gd name="connsiteY96" fmla="*/ 2374078 h 2567753"/>
              <a:gd name="connsiteX97" fmla="*/ 641350 w 1482725"/>
              <a:gd name="connsiteY97" fmla="*/ 2482028 h 2567753"/>
              <a:gd name="connsiteX98" fmla="*/ 644525 w 1482725"/>
              <a:gd name="connsiteY98" fmla="*/ 2548703 h 2567753"/>
              <a:gd name="connsiteX99" fmla="*/ 682625 w 1482725"/>
              <a:gd name="connsiteY99" fmla="*/ 2567753 h 2567753"/>
              <a:gd name="connsiteX100" fmla="*/ 742950 w 1482725"/>
              <a:gd name="connsiteY100" fmla="*/ 2510603 h 2567753"/>
              <a:gd name="connsiteX101" fmla="*/ 793750 w 1482725"/>
              <a:gd name="connsiteY101" fmla="*/ 2488378 h 2567753"/>
              <a:gd name="connsiteX102" fmla="*/ 847725 w 1482725"/>
              <a:gd name="connsiteY102" fmla="*/ 2469328 h 2567753"/>
              <a:gd name="connsiteX103" fmla="*/ 895350 w 1482725"/>
              <a:gd name="connsiteY103" fmla="*/ 2377253 h 2567753"/>
              <a:gd name="connsiteX104" fmla="*/ 914400 w 1482725"/>
              <a:gd name="connsiteY104" fmla="*/ 2310578 h 2567753"/>
              <a:gd name="connsiteX105" fmla="*/ 930275 w 1482725"/>
              <a:gd name="connsiteY105" fmla="*/ 2301053 h 2567753"/>
              <a:gd name="connsiteX106" fmla="*/ 1035050 w 1482725"/>
              <a:gd name="connsiteY106" fmla="*/ 2370903 h 2567753"/>
              <a:gd name="connsiteX107" fmla="*/ 1069975 w 1482725"/>
              <a:gd name="connsiteY107" fmla="*/ 2412178 h 2567753"/>
              <a:gd name="connsiteX108" fmla="*/ 1085850 w 1482725"/>
              <a:gd name="connsiteY108" fmla="*/ 2409003 h 2567753"/>
              <a:gd name="connsiteX109" fmla="*/ 1120775 w 1482725"/>
              <a:gd name="connsiteY109" fmla="*/ 2396303 h 2567753"/>
              <a:gd name="connsiteX110" fmla="*/ 1231900 w 1482725"/>
              <a:gd name="connsiteY110" fmla="*/ 2396303 h 2567753"/>
              <a:gd name="connsiteX111" fmla="*/ 1244600 w 1482725"/>
              <a:gd name="connsiteY111" fmla="*/ 2377253 h 2567753"/>
              <a:gd name="connsiteX112" fmla="*/ 1162050 w 1482725"/>
              <a:gd name="connsiteY112" fmla="*/ 2307403 h 2567753"/>
              <a:gd name="connsiteX113" fmla="*/ 1076325 w 1482725"/>
              <a:gd name="connsiteY113" fmla="*/ 2250253 h 2567753"/>
              <a:gd name="connsiteX114" fmla="*/ 1012825 w 1482725"/>
              <a:gd name="connsiteY114" fmla="*/ 2202628 h 2567753"/>
              <a:gd name="connsiteX115" fmla="*/ 939800 w 1482725"/>
              <a:gd name="connsiteY115" fmla="*/ 2145478 h 2567753"/>
              <a:gd name="connsiteX116" fmla="*/ 901700 w 1482725"/>
              <a:gd name="connsiteY116" fmla="*/ 2110553 h 2567753"/>
              <a:gd name="connsiteX117" fmla="*/ 889000 w 1482725"/>
              <a:gd name="connsiteY117" fmla="*/ 2059753 h 2567753"/>
              <a:gd name="connsiteX118" fmla="*/ 889000 w 1482725"/>
              <a:gd name="connsiteY118" fmla="*/ 2050228 h 2567753"/>
              <a:gd name="connsiteX119" fmla="*/ 971550 w 1482725"/>
              <a:gd name="connsiteY119" fmla="*/ 2043878 h 2567753"/>
              <a:gd name="connsiteX120" fmla="*/ 1114425 w 1482725"/>
              <a:gd name="connsiteY120" fmla="*/ 2050228 h 2567753"/>
              <a:gd name="connsiteX121" fmla="*/ 1171575 w 1482725"/>
              <a:gd name="connsiteY121" fmla="*/ 2078803 h 2567753"/>
              <a:gd name="connsiteX122" fmla="*/ 1216025 w 1482725"/>
              <a:gd name="connsiteY122" fmla="*/ 2110553 h 2567753"/>
              <a:gd name="connsiteX123" fmla="*/ 1317625 w 1482725"/>
              <a:gd name="connsiteY123" fmla="*/ 2142303 h 2567753"/>
              <a:gd name="connsiteX124" fmla="*/ 1390650 w 1482725"/>
              <a:gd name="connsiteY124" fmla="*/ 2158178 h 2567753"/>
              <a:gd name="connsiteX125" fmla="*/ 1393825 w 1482725"/>
              <a:gd name="connsiteY125" fmla="*/ 2113728 h 2567753"/>
              <a:gd name="connsiteX126" fmla="*/ 1343025 w 1482725"/>
              <a:gd name="connsiteY126" fmla="*/ 2043878 h 2567753"/>
              <a:gd name="connsiteX127" fmla="*/ 1298575 w 1482725"/>
              <a:gd name="connsiteY127" fmla="*/ 1983553 h 2567753"/>
              <a:gd name="connsiteX128" fmla="*/ 1247775 w 1482725"/>
              <a:gd name="connsiteY128" fmla="*/ 1951803 h 2567753"/>
              <a:gd name="connsiteX129" fmla="*/ 1171575 w 1482725"/>
              <a:gd name="connsiteY129" fmla="*/ 1932753 h 2567753"/>
              <a:gd name="connsiteX130" fmla="*/ 1098550 w 1482725"/>
              <a:gd name="connsiteY130" fmla="*/ 1929578 h 2567753"/>
              <a:gd name="connsiteX131" fmla="*/ 1060450 w 1482725"/>
              <a:gd name="connsiteY131" fmla="*/ 1907353 h 2567753"/>
              <a:gd name="connsiteX132" fmla="*/ 1038225 w 1482725"/>
              <a:gd name="connsiteY132" fmla="*/ 1866078 h 2567753"/>
              <a:gd name="connsiteX133" fmla="*/ 1047750 w 1482725"/>
              <a:gd name="connsiteY133" fmla="*/ 1767653 h 2567753"/>
              <a:gd name="connsiteX134" fmla="*/ 1038225 w 1482725"/>
              <a:gd name="connsiteY134" fmla="*/ 1742253 h 2567753"/>
              <a:gd name="connsiteX135" fmla="*/ 1062037 w 1482725"/>
              <a:gd name="connsiteY135" fmla="*/ 1716853 h 2567753"/>
              <a:gd name="connsiteX136" fmla="*/ 1068388 w 1482725"/>
              <a:gd name="connsiteY136" fmla="*/ 1705742 h 2567753"/>
              <a:gd name="connsiteX137" fmla="*/ 1062831 w 1482725"/>
              <a:gd name="connsiteY137" fmla="*/ 1619222 h 2567753"/>
              <a:gd name="connsiteX138" fmla="*/ 1056482 w 1482725"/>
              <a:gd name="connsiteY138" fmla="*/ 1527940 h 2567753"/>
              <a:gd name="connsiteX139" fmla="*/ 1068388 w 1482725"/>
              <a:gd name="connsiteY139" fmla="*/ 1466028 h 2567753"/>
              <a:gd name="connsiteX140" fmla="*/ 1120775 w 1482725"/>
              <a:gd name="connsiteY140" fmla="*/ 1417610 h 2567753"/>
              <a:gd name="connsiteX141" fmla="*/ 1192213 w 1482725"/>
              <a:gd name="connsiteY141" fmla="*/ 1381892 h 2567753"/>
              <a:gd name="connsiteX142" fmla="*/ 1206500 w 1482725"/>
              <a:gd name="connsiteY142" fmla="*/ 1467617 h 2567753"/>
              <a:gd name="connsiteX143" fmla="*/ 1230313 w 1482725"/>
              <a:gd name="connsiteY143" fmla="*/ 1508098 h 2567753"/>
              <a:gd name="connsiteX144" fmla="*/ 1294606 w 1482725"/>
              <a:gd name="connsiteY144" fmla="*/ 1489048 h 2567753"/>
              <a:gd name="connsiteX145" fmla="*/ 1401763 w 1482725"/>
              <a:gd name="connsiteY145" fmla="*/ 1458092 h 2567753"/>
              <a:gd name="connsiteX146" fmla="*/ 1470819 w 1482725"/>
              <a:gd name="connsiteY146" fmla="*/ 1484285 h 2567753"/>
              <a:gd name="connsiteX147" fmla="*/ 1482725 w 1482725"/>
              <a:gd name="connsiteY147" fmla="*/ 1393798 h 2567753"/>
              <a:gd name="connsiteX148" fmla="*/ 1468437 w 1482725"/>
              <a:gd name="connsiteY148" fmla="*/ 1334267 h 2567753"/>
              <a:gd name="connsiteX149" fmla="*/ 1463674 w 1482725"/>
              <a:gd name="connsiteY149" fmla="*/ 1248542 h 2567753"/>
              <a:gd name="connsiteX150" fmla="*/ 1408906 w 1482725"/>
              <a:gd name="connsiteY150" fmla="*/ 1169960 h 2567753"/>
              <a:gd name="connsiteX151" fmla="*/ 1363663 w 1482725"/>
              <a:gd name="connsiteY151" fmla="*/ 1098523 h 2567753"/>
              <a:gd name="connsiteX152" fmla="*/ 1356519 w 1482725"/>
              <a:gd name="connsiteY152" fmla="*/ 1038992 h 2567753"/>
              <a:gd name="connsiteX153" fmla="*/ 1356519 w 1482725"/>
              <a:gd name="connsiteY153" fmla="*/ 962792 h 2567753"/>
              <a:gd name="connsiteX154" fmla="*/ 1344613 w 1482725"/>
              <a:gd name="connsiteY154" fmla="*/ 900879 h 2567753"/>
              <a:gd name="connsiteX155" fmla="*/ 1296988 w 1482725"/>
              <a:gd name="connsiteY155" fmla="*/ 865160 h 2567753"/>
              <a:gd name="connsiteX156" fmla="*/ 1218406 w 1482725"/>
              <a:gd name="connsiteY156" fmla="*/ 824679 h 2567753"/>
              <a:gd name="connsiteX157" fmla="*/ 1173163 w 1482725"/>
              <a:gd name="connsiteY157" fmla="*/ 746098 h 2567753"/>
              <a:gd name="connsiteX158" fmla="*/ 1120775 w 1482725"/>
              <a:gd name="connsiteY158" fmla="*/ 700854 h 2567753"/>
              <a:gd name="connsiteX159" fmla="*/ 1001713 w 1482725"/>
              <a:gd name="connsiteY159" fmla="*/ 669898 h 2567753"/>
              <a:gd name="connsiteX160" fmla="*/ 985044 w 1482725"/>
              <a:gd name="connsiteY160" fmla="*/ 584173 h 2567753"/>
              <a:gd name="connsiteX161" fmla="*/ 906464 w 1482725"/>
              <a:gd name="connsiteY161"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54075 w 1482725"/>
              <a:gd name="connsiteY9" fmla="*/ 1019942 h 2567753"/>
              <a:gd name="connsiteX10" fmla="*/ 880269 w 1482725"/>
              <a:gd name="connsiteY10" fmla="*/ 1122335 h 2567753"/>
              <a:gd name="connsiteX11" fmla="*/ 923131 w 1482725"/>
              <a:gd name="connsiteY11" fmla="*/ 1248542 h 2567753"/>
              <a:gd name="connsiteX12" fmla="*/ 892175 w 1482725"/>
              <a:gd name="connsiteY12" fmla="*/ 1459678 h 2567753"/>
              <a:gd name="connsiteX13" fmla="*/ 854075 w 1482725"/>
              <a:gd name="connsiteY13" fmla="*/ 1545403 h 2567753"/>
              <a:gd name="connsiteX14" fmla="*/ 857250 w 1482725"/>
              <a:gd name="connsiteY14" fmla="*/ 1650178 h 2567753"/>
              <a:gd name="connsiteX15" fmla="*/ 892175 w 1482725"/>
              <a:gd name="connsiteY15" fmla="*/ 1777178 h 2567753"/>
              <a:gd name="connsiteX16" fmla="*/ 974725 w 1482725"/>
              <a:gd name="connsiteY16" fmla="*/ 1866078 h 2567753"/>
              <a:gd name="connsiteX17" fmla="*/ 996950 w 1482725"/>
              <a:gd name="connsiteY17" fmla="*/ 1926403 h 2567753"/>
              <a:gd name="connsiteX18" fmla="*/ 923925 w 1482725"/>
              <a:gd name="connsiteY18" fmla="*/ 1942278 h 2567753"/>
              <a:gd name="connsiteX19" fmla="*/ 879475 w 1482725"/>
              <a:gd name="connsiteY19" fmla="*/ 1913703 h 2567753"/>
              <a:gd name="connsiteX20" fmla="*/ 838200 w 1482725"/>
              <a:gd name="connsiteY20" fmla="*/ 1907353 h 2567753"/>
              <a:gd name="connsiteX21" fmla="*/ 774700 w 1482725"/>
              <a:gd name="connsiteY21" fmla="*/ 1920053 h 2567753"/>
              <a:gd name="connsiteX22" fmla="*/ 749300 w 1482725"/>
              <a:gd name="connsiteY22" fmla="*/ 1974028 h 2567753"/>
              <a:gd name="connsiteX23" fmla="*/ 727075 w 1482725"/>
              <a:gd name="connsiteY23" fmla="*/ 2043878 h 2567753"/>
              <a:gd name="connsiteX24" fmla="*/ 695325 w 1482725"/>
              <a:gd name="connsiteY24" fmla="*/ 2126428 h 2567753"/>
              <a:gd name="connsiteX25" fmla="*/ 695325 w 1482725"/>
              <a:gd name="connsiteY25" fmla="*/ 2183578 h 2567753"/>
              <a:gd name="connsiteX26" fmla="*/ 679450 w 1482725"/>
              <a:gd name="connsiteY26" fmla="*/ 2237553 h 2567753"/>
              <a:gd name="connsiteX27" fmla="*/ 644525 w 1482725"/>
              <a:gd name="connsiteY27" fmla="*/ 2202628 h 2567753"/>
              <a:gd name="connsiteX28" fmla="*/ 635000 w 1482725"/>
              <a:gd name="connsiteY28" fmla="*/ 2113728 h 2567753"/>
              <a:gd name="connsiteX29" fmla="*/ 622300 w 1482725"/>
              <a:gd name="connsiteY29" fmla="*/ 2005778 h 2567753"/>
              <a:gd name="connsiteX30" fmla="*/ 619125 w 1482725"/>
              <a:gd name="connsiteY30" fmla="*/ 1964503 h 2567753"/>
              <a:gd name="connsiteX31" fmla="*/ 574675 w 1482725"/>
              <a:gd name="connsiteY31" fmla="*/ 1958153 h 2567753"/>
              <a:gd name="connsiteX32" fmla="*/ 514350 w 1482725"/>
              <a:gd name="connsiteY32" fmla="*/ 1974028 h 2567753"/>
              <a:gd name="connsiteX33" fmla="*/ 441325 w 1482725"/>
              <a:gd name="connsiteY33" fmla="*/ 1964503 h 2567753"/>
              <a:gd name="connsiteX34" fmla="*/ 374650 w 1482725"/>
              <a:gd name="connsiteY34" fmla="*/ 1939103 h 2567753"/>
              <a:gd name="connsiteX35" fmla="*/ 381000 w 1482725"/>
              <a:gd name="connsiteY35" fmla="*/ 1910528 h 2567753"/>
              <a:gd name="connsiteX36" fmla="*/ 473075 w 1482725"/>
              <a:gd name="connsiteY36" fmla="*/ 1853378 h 2567753"/>
              <a:gd name="connsiteX37" fmla="*/ 581025 w 1482725"/>
              <a:gd name="connsiteY37" fmla="*/ 1770828 h 2567753"/>
              <a:gd name="connsiteX38" fmla="*/ 622300 w 1482725"/>
              <a:gd name="connsiteY38" fmla="*/ 1627953 h 2567753"/>
              <a:gd name="connsiteX39" fmla="*/ 631825 w 1482725"/>
              <a:gd name="connsiteY39" fmla="*/ 1545403 h 2567753"/>
              <a:gd name="connsiteX40" fmla="*/ 615950 w 1482725"/>
              <a:gd name="connsiteY40" fmla="*/ 1494603 h 2567753"/>
              <a:gd name="connsiteX41" fmla="*/ 628650 w 1482725"/>
              <a:gd name="connsiteY41" fmla="*/ 1319978 h 2567753"/>
              <a:gd name="connsiteX42" fmla="*/ 615950 w 1482725"/>
              <a:gd name="connsiteY42" fmla="*/ 1183453 h 2567753"/>
              <a:gd name="connsiteX43" fmla="*/ 590550 w 1482725"/>
              <a:gd name="connsiteY43" fmla="*/ 1104078 h 2567753"/>
              <a:gd name="connsiteX44" fmla="*/ 603250 w 1482725"/>
              <a:gd name="connsiteY44" fmla="*/ 1002478 h 2567753"/>
              <a:gd name="connsiteX45" fmla="*/ 612775 w 1482725"/>
              <a:gd name="connsiteY45" fmla="*/ 878653 h 2567753"/>
              <a:gd name="connsiteX46" fmla="*/ 612775 w 1482725"/>
              <a:gd name="connsiteY46" fmla="*/ 783403 h 2567753"/>
              <a:gd name="connsiteX47" fmla="*/ 612775 w 1482725"/>
              <a:gd name="connsiteY47" fmla="*/ 634178 h 2567753"/>
              <a:gd name="connsiteX48" fmla="*/ 552450 w 1482725"/>
              <a:gd name="connsiteY48" fmla="*/ 535753 h 2567753"/>
              <a:gd name="connsiteX49" fmla="*/ 508000 w 1482725"/>
              <a:gd name="connsiteY49" fmla="*/ 450028 h 2567753"/>
              <a:gd name="connsiteX50" fmla="*/ 419100 w 1482725"/>
              <a:gd name="connsiteY50" fmla="*/ 326203 h 2567753"/>
              <a:gd name="connsiteX51" fmla="*/ 339725 w 1482725"/>
              <a:gd name="connsiteY51" fmla="*/ 224603 h 2567753"/>
              <a:gd name="connsiteX52" fmla="*/ 247650 w 1482725"/>
              <a:gd name="connsiteY52" fmla="*/ 138878 h 2567753"/>
              <a:gd name="connsiteX53" fmla="*/ 161925 w 1482725"/>
              <a:gd name="connsiteY53" fmla="*/ 56328 h 2567753"/>
              <a:gd name="connsiteX54" fmla="*/ 120650 w 1482725"/>
              <a:gd name="connsiteY54" fmla="*/ 5529 h 2567753"/>
              <a:gd name="connsiteX55" fmla="*/ 79375 w 1482725"/>
              <a:gd name="connsiteY55" fmla="*/ 7909 h 2567753"/>
              <a:gd name="connsiteX56" fmla="*/ 47625 w 1482725"/>
              <a:gd name="connsiteY56" fmla="*/ 59503 h 2567753"/>
              <a:gd name="connsiteX57" fmla="*/ 0 w 1482725"/>
              <a:gd name="connsiteY57" fmla="*/ 59503 h 2567753"/>
              <a:gd name="connsiteX58" fmla="*/ 19050 w 1482725"/>
              <a:gd name="connsiteY58" fmla="*/ 164278 h 2567753"/>
              <a:gd name="connsiteX59" fmla="*/ 73025 w 1482725"/>
              <a:gd name="connsiteY59" fmla="*/ 265878 h 2567753"/>
              <a:gd name="connsiteX60" fmla="*/ 152400 w 1482725"/>
              <a:gd name="connsiteY60" fmla="*/ 313503 h 2567753"/>
              <a:gd name="connsiteX61" fmla="*/ 200025 w 1482725"/>
              <a:gd name="connsiteY61" fmla="*/ 332553 h 2567753"/>
              <a:gd name="connsiteX62" fmla="*/ 333375 w 1482725"/>
              <a:gd name="connsiteY62" fmla="*/ 478603 h 2567753"/>
              <a:gd name="connsiteX63" fmla="*/ 457200 w 1482725"/>
              <a:gd name="connsiteY63" fmla="*/ 586553 h 2567753"/>
              <a:gd name="connsiteX64" fmla="*/ 508000 w 1482725"/>
              <a:gd name="connsiteY64" fmla="*/ 684978 h 2567753"/>
              <a:gd name="connsiteX65" fmla="*/ 533400 w 1482725"/>
              <a:gd name="connsiteY65" fmla="*/ 808803 h 2567753"/>
              <a:gd name="connsiteX66" fmla="*/ 561975 w 1482725"/>
              <a:gd name="connsiteY66" fmla="*/ 929453 h 2567753"/>
              <a:gd name="connsiteX67" fmla="*/ 549275 w 1482725"/>
              <a:gd name="connsiteY67" fmla="*/ 1110428 h 2567753"/>
              <a:gd name="connsiteX68" fmla="*/ 552450 w 1482725"/>
              <a:gd name="connsiteY68" fmla="*/ 1364428 h 2567753"/>
              <a:gd name="connsiteX69" fmla="*/ 539750 w 1482725"/>
              <a:gd name="connsiteY69" fmla="*/ 1551753 h 2567753"/>
              <a:gd name="connsiteX70" fmla="*/ 527050 w 1482725"/>
              <a:gd name="connsiteY70" fmla="*/ 1662878 h 2567753"/>
              <a:gd name="connsiteX71" fmla="*/ 476250 w 1482725"/>
              <a:gd name="connsiteY71" fmla="*/ 1770828 h 2567753"/>
              <a:gd name="connsiteX72" fmla="*/ 393700 w 1482725"/>
              <a:gd name="connsiteY72" fmla="*/ 1853378 h 2567753"/>
              <a:gd name="connsiteX73" fmla="*/ 266700 w 1482725"/>
              <a:gd name="connsiteY73" fmla="*/ 1929578 h 2567753"/>
              <a:gd name="connsiteX74" fmla="*/ 168275 w 1482725"/>
              <a:gd name="connsiteY74" fmla="*/ 2040703 h 2567753"/>
              <a:gd name="connsiteX75" fmla="*/ 133350 w 1482725"/>
              <a:gd name="connsiteY75" fmla="*/ 2126428 h 2567753"/>
              <a:gd name="connsiteX76" fmla="*/ 133350 w 1482725"/>
              <a:gd name="connsiteY76" fmla="*/ 2174053 h 2567753"/>
              <a:gd name="connsiteX77" fmla="*/ 254000 w 1482725"/>
              <a:gd name="connsiteY77" fmla="*/ 2151828 h 2567753"/>
              <a:gd name="connsiteX78" fmla="*/ 355600 w 1482725"/>
              <a:gd name="connsiteY78" fmla="*/ 2132778 h 2567753"/>
              <a:gd name="connsiteX79" fmla="*/ 377825 w 1482725"/>
              <a:gd name="connsiteY79" fmla="*/ 2199453 h 2567753"/>
              <a:gd name="connsiteX80" fmla="*/ 393700 w 1482725"/>
              <a:gd name="connsiteY80" fmla="*/ 2272478 h 2567753"/>
              <a:gd name="connsiteX81" fmla="*/ 384175 w 1482725"/>
              <a:gd name="connsiteY81" fmla="*/ 2342328 h 2567753"/>
              <a:gd name="connsiteX82" fmla="*/ 327025 w 1482725"/>
              <a:gd name="connsiteY82" fmla="*/ 2364553 h 2567753"/>
              <a:gd name="connsiteX83" fmla="*/ 260350 w 1482725"/>
              <a:gd name="connsiteY83" fmla="*/ 2364553 h 2567753"/>
              <a:gd name="connsiteX84" fmla="*/ 193675 w 1482725"/>
              <a:gd name="connsiteY84" fmla="*/ 2380428 h 2567753"/>
              <a:gd name="connsiteX85" fmla="*/ 231775 w 1482725"/>
              <a:gd name="connsiteY85" fmla="*/ 2415353 h 2567753"/>
              <a:gd name="connsiteX86" fmla="*/ 355600 w 1482725"/>
              <a:gd name="connsiteY86" fmla="*/ 2459803 h 2567753"/>
              <a:gd name="connsiteX87" fmla="*/ 384175 w 1482725"/>
              <a:gd name="connsiteY87" fmla="*/ 2478853 h 2567753"/>
              <a:gd name="connsiteX88" fmla="*/ 444500 w 1482725"/>
              <a:gd name="connsiteY88" fmla="*/ 2415353 h 2567753"/>
              <a:gd name="connsiteX89" fmla="*/ 482600 w 1482725"/>
              <a:gd name="connsiteY89" fmla="*/ 2367728 h 2567753"/>
              <a:gd name="connsiteX90" fmla="*/ 527050 w 1482725"/>
              <a:gd name="connsiteY90" fmla="*/ 2355028 h 2567753"/>
              <a:gd name="connsiteX91" fmla="*/ 542925 w 1482725"/>
              <a:gd name="connsiteY91" fmla="*/ 2282003 h 2567753"/>
              <a:gd name="connsiteX92" fmla="*/ 561975 w 1482725"/>
              <a:gd name="connsiteY92" fmla="*/ 2250253 h 2567753"/>
              <a:gd name="connsiteX93" fmla="*/ 577850 w 1482725"/>
              <a:gd name="connsiteY93" fmla="*/ 2221678 h 2567753"/>
              <a:gd name="connsiteX94" fmla="*/ 577850 w 1482725"/>
              <a:gd name="connsiteY94" fmla="*/ 2170878 h 2567753"/>
              <a:gd name="connsiteX95" fmla="*/ 635000 w 1482725"/>
              <a:gd name="connsiteY95" fmla="*/ 2224853 h 2567753"/>
              <a:gd name="connsiteX96" fmla="*/ 673100 w 1482725"/>
              <a:gd name="connsiteY96" fmla="*/ 2316928 h 2567753"/>
              <a:gd name="connsiteX97" fmla="*/ 679450 w 1482725"/>
              <a:gd name="connsiteY97" fmla="*/ 2374078 h 2567753"/>
              <a:gd name="connsiteX98" fmla="*/ 641350 w 1482725"/>
              <a:gd name="connsiteY98" fmla="*/ 2482028 h 2567753"/>
              <a:gd name="connsiteX99" fmla="*/ 644525 w 1482725"/>
              <a:gd name="connsiteY99" fmla="*/ 2548703 h 2567753"/>
              <a:gd name="connsiteX100" fmla="*/ 682625 w 1482725"/>
              <a:gd name="connsiteY100" fmla="*/ 2567753 h 2567753"/>
              <a:gd name="connsiteX101" fmla="*/ 742950 w 1482725"/>
              <a:gd name="connsiteY101" fmla="*/ 2510603 h 2567753"/>
              <a:gd name="connsiteX102" fmla="*/ 793750 w 1482725"/>
              <a:gd name="connsiteY102" fmla="*/ 2488378 h 2567753"/>
              <a:gd name="connsiteX103" fmla="*/ 847725 w 1482725"/>
              <a:gd name="connsiteY103" fmla="*/ 2469328 h 2567753"/>
              <a:gd name="connsiteX104" fmla="*/ 895350 w 1482725"/>
              <a:gd name="connsiteY104" fmla="*/ 2377253 h 2567753"/>
              <a:gd name="connsiteX105" fmla="*/ 914400 w 1482725"/>
              <a:gd name="connsiteY105" fmla="*/ 2310578 h 2567753"/>
              <a:gd name="connsiteX106" fmla="*/ 930275 w 1482725"/>
              <a:gd name="connsiteY106" fmla="*/ 2301053 h 2567753"/>
              <a:gd name="connsiteX107" fmla="*/ 1035050 w 1482725"/>
              <a:gd name="connsiteY107" fmla="*/ 2370903 h 2567753"/>
              <a:gd name="connsiteX108" fmla="*/ 1069975 w 1482725"/>
              <a:gd name="connsiteY108" fmla="*/ 2412178 h 2567753"/>
              <a:gd name="connsiteX109" fmla="*/ 1085850 w 1482725"/>
              <a:gd name="connsiteY109" fmla="*/ 2409003 h 2567753"/>
              <a:gd name="connsiteX110" fmla="*/ 1120775 w 1482725"/>
              <a:gd name="connsiteY110" fmla="*/ 2396303 h 2567753"/>
              <a:gd name="connsiteX111" fmla="*/ 1231900 w 1482725"/>
              <a:gd name="connsiteY111" fmla="*/ 2396303 h 2567753"/>
              <a:gd name="connsiteX112" fmla="*/ 1244600 w 1482725"/>
              <a:gd name="connsiteY112" fmla="*/ 2377253 h 2567753"/>
              <a:gd name="connsiteX113" fmla="*/ 1162050 w 1482725"/>
              <a:gd name="connsiteY113" fmla="*/ 2307403 h 2567753"/>
              <a:gd name="connsiteX114" fmla="*/ 1076325 w 1482725"/>
              <a:gd name="connsiteY114" fmla="*/ 2250253 h 2567753"/>
              <a:gd name="connsiteX115" fmla="*/ 1012825 w 1482725"/>
              <a:gd name="connsiteY115" fmla="*/ 2202628 h 2567753"/>
              <a:gd name="connsiteX116" fmla="*/ 939800 w 1482725"/>
              <a:gd name="connsiteY116" fmla="*/ 2145478 h 2567753"/>
              <a:gd name="connsiteX117" fmla="*/ 901700 w 1482725"/>
              <a:gd name="connsiteY117" fmla="*/ 2110553 h 2567753"/>
              <a:gd name="connsiteX118" fmla="*/ 889000 w 1482725"/>
              <a:gd name="connsiteY118" fmla="*/ 2059753 h 2567753"/>
              <a:gd name="connsiteX119" fmla="*/ 889000 w 1482725"/>
              <a:gd name="connsiteY119" fmla="*/ 2050228 h 2567753"/>
              <a:gd name="connsiteX120" fmla="*/ 971550 w 1482725"/>
              <a:gd name="connsiteY120" fmla="*/ 2043878 h 2567753"/>
              <a:gd name="connsiteX121" fmla="*/ 1114425 w 1482725"/>
              <a:gd name="connsiteY121" fmla="*/ 2050228 h 2567753"/>
              <a:gd name="connsiteX122" fmla="*/ 1171575 w 1482725"/>
              <a:gd name="connsiteY122" fmla="*/ 2078803 h 2567753"/>
              <a:gd name="connsiteX123" fmla="*/ 1216025 w 1482725"/>
              <a:gd name="connsiteY123" fmla="*/ 2110553 h 2567753"/>
              <a:gd name="connsiteX124" fmla="*/ 1317625 w 1482725"/>
              <a:gd name="connsiteY124" fmla="*/ 2142303 h 2567753"/>
              <a:gd name="connsiteX125" fmla="*/ 1390650 w 1482725"/>
              <a:gd name="connsiteY125" fmla="*/ 2158178 h 2567753"/>
              <a:gd name="connsiteX126" fmla="*/ 1393825 w 1482725"/>
              <a:gd name="connsiteY126" fmla="*/ 2113728 h 2567753"/>
              <a:gd name="connsiteX127" fmla="*/ 1343025 w 1482725"/>
              <a:gd name="connsiteY127" fmla="*/ 2043878 h 2567753"/>
              <a:gd name="connsiteX128" fmla="*/ 1298575 w 1482725"/>
              <a:gd name="connsiteY128" fmla="*/ 1983553 h 2567753"/>
              <a:gd name="connsiteX129" fmla="*/ 1247775 w 1482725"/>
              <a:gd name="connsiteY129" fmla="*/ 1951803 h 2567753"/>
              <a:gd name="connsiteX130" fmla="*/ 1171575 w 1482725"/>
              <a:gd name="connsiteY130" fmla="*/ 1932753 h 2567753"/>
              <a:gd name="connsiteX131" fmla="*/ 1098550 w 1482725"/>
              <a:gd name="connsiteY131" fmla="*/ 1929578 h 2567753"/>
              <a:gd name="connsiteX132" fmla="*/ 1060450 w 1482725"/>
              <a:gd name="connsiteY132" fmla="*/ 1907353 h 2567753"/>
              <a:gd name="connsiteX133" fmla="*/ 1038225 w 1482725"/>
              <a:gd name="connsiteY133" fmla="*/ 1866078 h 2567753"/>
              <a:gd name="connsiteX134" fmla="*/ 1047750 w 1482725"/>
              <a:gd name="connsiteY134" fmla="*/ 1767653 h 2567753"/>
              <a:gd name="connsiteX135" fmla="*/ 1038225 w 1482725"/>
              <a:gd name="connsiteY135" fmla="*/ 1742253 h 2567753"/>
              <a:gd name="connsiteX136" fmla="*/ 1062037 w 1482725"/>
              <a:gd name="connsiteY136" fmla="*/ 1716853 h 2567753"/>
              <a:gd name="connsiteX137" fmla="*/ 1068388 w 1482725"/>
              <a:gd name="connsiteY137" fmla="*/ 1705742 h 2567753"/>
              <a:gd name="connsiteX138" fmla="*/ 1062831 w 1482725"/>
              <a:gd name="connsiteY138" fmla="*/ 1619222 h 2567753"/>
              <a:gd name="connsiteX139" fmla="*/ 1056482 w 1482725"/>
              <a:gd name="connsiteY139" fmla="*/ 1527940 h 2567753"/>
              <a:gd name="connsiteX140" fmla="*/ 1068388 w 1482725"/>
              <a:gd name="connsiteY140" fmla="*/ 1466028 h 2567753"/>
              <a:gd name="connsiteX141" fmla="*/ 1120775 w 1482725"/>
              <a:gd name="connsiteY141" fmla="*/ 1417610 h 2567753"/>
              <a:gd name="connsiteX142" fmla="*/ 1192213 w 1482725"/>
              <a:gd name="connsiteY142" fmla="*/ 1381892 h 2567753"/>
              <a:gd name="connsiteX143" fmla="*/ 1206500 w 1482725"/>
              <a:gd name="connsiteY143" fmla="*/ 1467617 h 2567753"/>
              <a:gd name="connsiteX144" fmla="*/ 1230313 w 1482725"/>
              <a:gd name="connsiteY144" fmla="*/ 1508098 h 2567753"/>
              <a:gd name="connsiteX145" fmla="*/ 1294606 w 1482725"/>
              <a:gd name="connsiteY145" fmla="*/ 1489048 h 2567753"/>
              <a:gd name="connsiteX146" fmla="*/ 1401763 w 1482725"/>
              <a:gd name="connsiteY146" fmla="*/ 1458092 h 2567753"/>
              <a:gd name="connsiteX147" fmla="*/ 1470819 w 1482725"/>
              <a:gd name="connsiteY147" fmla="*/ 1484285 h 2567753"/>
              <a:gd name="connsiteX148" fmla="*/ 1482725 w 1482725"/>
              <a:gd name="connsiteY148" fmla="*/ 1393798 h 2567753"/>
              <a:gd name="connsiteX149" fmla="*/ 1468437 w 1482725"/>
              <a:gd name="connsiteY149" fmla="*/ 1334267 h 2567753"/>
              <a:gd name="connsiteX150" fmla="*/ 1463674 w 1482725"/>
              <a:gd name="connsiteY150" fmla="*/ 1248542 h 2567753"/>
              <a:gd name="connsiteX151" fmla="*/ 1408906 w 1482725"/>
              <a:gd name="connsiteY151" fmla="*/ 1169960 h 2567753"/>
              <a:gd name="connsiteX152" fmla="*/ 1363663 w 1482725"/>
              <a:gd name="connsiteY152" fmla="*/ 1098523 h 2567753"/>
              <a:gd name="connsiteX153" fmla="*/ 1356519 w 1482725"/>
              <a:gd name="connsiteY153" fmla="*/ 1038992 h 2567753"/>
              <a:gd name="connsiteX154" fmla="*/ 1356519 w 1482725"/>
              <a:gd name="connsiteY154" fmla="*/ 962792 h 2567753"/>
              <a:gd name="connsiteX155" fmla="*/ 1344613 w 1482725"/>
              <a:gd name="connsiteY155" fmla="*/ 900879 h 2567753"/>
              <a:gd name="connsiteX156" fmla="*/ 1296988 w 1482725"/>
              <a:gd name="connsiteY156" fmla="*/ 865160 h 2567753"/>
              <a:gd name="connsiteX157" fmla="*/ 1218406 w 1482725"/>
              <a:gd name="connsiteY157" fmla="*/ 824679 h 2567753"/>
              <a:gd name="connsiteX158" fmla="*/ 1173163 w 1482725"/>
              <a:gd name="connsiteY158" fmla="*/ 746098 h 2567753"/>
              <a:gd name="connsiteX159" fmla="*/ 1120775 w 1482725"/>
              <a:gd name="connsiteY159" fmla="*/ 700854 h 2567753"/>
              <a:gd name="connsiteX160" fmla="*/ 1001713 w 1482725"/>
              <a:gd name="connsiteY160" fmla="*/ 669898 h 2567753"/>
              <a:gd name="connsiteX161" fmla="*/ 985044 w 1482725"/>
              <a:gd name="connsiteY161" fmla="*/ 584173 h 2567753"/>
              <a:gd name="connsiteX162" fmla="*/ 906464 w 1482725"/>
              <a:gd name="connsiteY162"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54075 w 1482725"/>
              <a:gd name="connsiteY9" fmla="*/ 1019942 h 2567753"/>
              <a:gd name="connsiteX10" fmla="*/ 880269 w 1482725"/>
              <a:gd name="connsiteY10" fmla="*/ 1122335 h 2567753"/>
              <a:gd name="connsiteX11" fmla="*/ 923131 w 1482725"/>
              <a:gd name="connsiteY11" fmla="*/ 1248542 h 2567753"/>
              <a:gd name="connsiteX12" fmla="*/ 949325 w 1482725"/>
              <a:gd name="connsiteY12" fmla="*/ 1386654 h 2567753"/>
              <a:gd name="connsiteX13" fmla="*/ 892175 w 1482725"/>
              <a:gd name="connsiteY13" fmla="*/ 1459678 h 2567753"/>
              <a:gd name="connsiteX14" fmla="*/ 854075 w 1482725"/>
              <a:gd name="connsiteY14" fmla="*/ 1545403 h 2567753"/>
              <a:gd name="connsiteX15" fmla="*/ 857250 w 1482725"/>
              <a:gd name="connsiteY15" fmla="*/ 1650178 h 2567753"/>
              <a:gd name="connsiteX16" fmla="*/ 892175 w 1482725"/>
              <a:gd name="connsiteY16" fmla="*/ 1777178 h 2567753"/>
              <a:gd name="connsiteX17" fmla="*/ 974725 w 1482725"/>
              <a:gd name="connsiteY17" fmla="*/ 1866078 h 2567753"/>
              <a:gd name="connsiteX18" fmla="*/ 996950 w 1482725"/>
              <a:gd name="connsiteY18" fmla="*/ 1926403 h 2567753"/>
              <a:gd name="connsiteX19" fmla="*/ 923925 w 1482725"/>
              <a:gd name="connsiteY19" fmla="*/ 1942278 h 2567753"/>
              <a:gd name="connsiteX20" fmla="*/ 879475 w 1482725"/>
              <a:gd name="connsiteY20" fmla="*/ 1913703 h 2567753"/>
              <a:gd name="connsiteX21" fmla="*/ 838200 w 1482725"/>
              <a:gd name="connsiteY21" fmla="*/ 1907353 h 2567753"/>
              <a:gd name="connsiteX22" fmla="*/ 774700 w 1482725"/>
              <a:gd name="connsiteY22" fmla="*/ 1920053 h 2567753"/>
              <a:gd name="connsiteX23" fmla="*/ 749300 w 1482725"/>
              <a:gd name="connsiteY23" fmla="*/ 1974028 h 2567753"/>
              <a:gd name="connsiteX24" fmla="*/ 727075 w 1482725"/>
              <a:gd name="connsiteY24" fmla="*/ 2043878 h 2567753"/>
              <a:gd name="connsiteX25" fmla="*/ 695325 w 1482725"/>
              <a:gd name="connsiteY25" fmla="*/ 2126428 h 2567753"/>
              <a:gd name="connsiteX26" fmla="*/ 695325 w 1482725"/>
              <a:gd name="connsiteY26" fmla="*/ 2183578 h 2567753"/>
              <a:gd name="connsiteX27" fmla="*/ 679450 w 1482725"/>
              <a:gd name="connsiteY27" fmla="*/ 2237553 h 2567753"/>
              <a:gd name="connsiteX28" fmla="*/ 644525 w 1482725"/>
              <a:gd name="connsiteY28" fmla="*/ 2202628 h 2567753"/>
              <a:gd name="connsiteX29" fmla="*/ 635000 w 1482725"/>
              <a:gd name="connsiteY29" fmla="*/ 2113728 h 2567753"/>
              <a:gd name="connsiteX30" fmla="*/ 622300 w 1482725"/>
              <a:gd name="connsiteY30" fmla="*/ 2005778 h 2567753"/>
              <a:gd name="connsiteX31" fmla="*/ 619125 w 1482725"/>
              <a:gd name="connsiteY31" fmla="*/ 1964503 h 2567753"/>
              <a:gd name="connsiteX32" fmla="*/ 574675 w 1482725"/>
              <a:gd name="connsiteY32" fmla="*/ 1958153 h 2567753"/>
              <a:gd name="connsiteX33" fmla="*/ 514350 w 1482725"/>
              <a:gd name="connsiteY33" fmla="*/ 1974028 h 2567753"/>
              <a:gd name="connsiteX34" fmla="*/ 441325 w 1482725"/>
              <a:gd name="connsiteY34" fmla="*/ 1964503 h 2567753"/>
              <a:gd name="connsiteX35" fmla="*/ 374650 w 1482725"/>
              <a:gd name="connsiteY35" fmla="*/ 1939103 h 2567753"/>
              <a:gd name="connsiteX36" fmla="*/ 381000 w 1482725"/>
              <a:gd name="connsiteY36" fmla="*/ 1910528 h 2567753"/>
              <a:gd name="connsiteX37" fmla="*/ 473075 w 1482725"/>
              <a:gd name="connsiteY37" fmla="*/ 1853378 h 2567753"/>
              <a:gd name="connsiteX38" fmla="*/ 581025 w 1482725"/>
              <a:gd name="connsiteY38" fmla="*/ 1770828 h 2567753"/>
              <a:gd name="connsiteX39" fmla="*/ 622300 w 1482725"/>
              <a:gd name="connsiteY39" fmla="*/ 1627953 h 2567753"/>
              <a:gd name="connsiteX40" fmla="*/ 631825 w 1482725"/>
              <a:gd name="connsiteY40" fmla="*/ 1545403 h 2567753"/>
              <a:gd name="connsiteX41" fmla="*/ 615950 w 1482725"/>
              <a:gd name="connsiteY41" fmla="*/ 1494603 h 2567753"/>
              <a:gd name="connsiteX42" fmla="*/ 628650 w 1482725"/>
              <a:gd name="connsiteY42" fmla="*/ 1319978 h 2567753"/>
              <a:gd name="connsiteX43" fmla="*/ 615950 w 1482725"/>
              <a:gd name="connsiteY43" fmla="*/ 1183453 h 2567753"/>
              <a:gd name="connsiteX44" fmla="*/ 590550 w 1482725"/>
              <a:gd name="connsiteY44" fmla="*/ 1104078 h 2567753"/>
              <a:gd name="connsiteX45" fmla="*/ 603250 w 1482725"/>
              <a:gd name="connsiteY45" fmla="*/ 1002478 h 2567753"/>
              <a:gd name="connsiteX46" fmla="*/ 612775 w 1482725"/>
              <a:gd name="connsiteY46" fmla="*/ 878653 h 2567753"/>
              <a:gd name="connsiteX47" fmla="*/ 612775 w 1482725"/>
              <a:gd name="connsiteY47" fmla="*/ 783403 h 2567753"/>
              <a:gd name="connsiteX48" fmla="*/ 612775 w 1482725"/>
              <a:gd name="connsiteY48" fmla="*/ 634178 h 2567753"/>
              <a:gd name="connsiteX49" fmla="*/ 552450 w 1482725"/>
              <a:gd name="connsiteY49" fmla="*/ 535753 h 2567753"/>
              <a:gd name="connsiteX50" fmla="*/ 508000 w 1482725"/>
              <a:gd name="connsiteY50" fmla="*/ 450028 h 2567753"/>
              <a:gd name="connsiteX51" fmla="*/ 419100 w 1482725"/>
              <a:gd name="connsiteY51" fmla="*/ 326203 h 2567753"/>
              <a:gd name="connsiteX52" fmla="*/ 339725 w 1482725"/>
              <a:gd name="connsiteY52" fmla="*/ 224603 h 2567753"/>
              <a:gd name="connsiteX53" fmla="*/ 247650 w 1482725"/>
              <a:gd name="connsiteY53" fmla="*/ 138878 h 2567753"/>
              <a:gd name="connsiteX54" fmla="*/ 161925 w 1482725"/>
              <a:gd name="connsiteY54" fmla="*/ 56328 h 2567753"/>
              <a:gd name="connsiteX55" fmla="*/ 120650 w 1482725"/>
              <a:gd name="connsiteY55" fmla="*/ 5529 h 2567753"/>
              <a:gd name="connsiteX56" fmla="*/ 79375 w 1482725"/>
              <a:gd name="connsiteY56" fmla="*/ 7909 h 2567753"/>
              <a:gd name="connsiteX57" fmla="*/ 47625 w 1482725"/>
              <a:gd name="connsiteY57" fmla="*/ 59503 h 2567753"/>
              <a:gd name="connsiteX58" fmla="*/ 0 w 1482725"/>
              <a:gd name="connsiteY58" fmla="*/ 59503 h 2567753"/>
              <a:gd name="connsiteX59" fmla="*/ 19050 w 1482725"/>
              <a:gd name="connsiteY59" fmla="*/ 164278 h 2567753"/>
              <a:gd name="connsiteX60" fmla="*/ 73025 w 1482725"/>
              <a:gd name="connsiteY60" fmla="*/ 265878 h 2567753"/>
              <a:gd name="connsiteX61" fmla="*/ 152400 w 1482725"/>
              <a:gd name="connsiteY61" fmla="*/ 313503 h 2567753"/>
              <a:gd name="connsiteX62" fmla="*/ 200025 w 1482725"/>
              <a:gd name="connsiteY62" fmla="*/ 332553 h 2567753"/>
              <a:gd name="connsiteX63" fmla="*/ 333375 w 1482725"/>
              <a:gd name="connsiteY63" fmla="*/ 478603 h 2567753"/>
              <a:gd name="connsiteX64" fmla="*/ 457200 w 1482725"/>
              <a:gd name="connsiteY64" fmla="*/ 586553 h 2567753"/>
              <a:gd name="connsiteX65" fmla="*/ 508000 w 1482725"/>
              <a:gd name="connsiteY65" fmla="*/ 684978 h 2567753"/>
              <a:gd name="connsiteX66" fmla="*/ 533400 w 1482725"/>
              <a:gd name="connsiteY66" fmla="*/ 808803 h 2567753"/>
              <a:gd name="connsiteX67" fmla="*/ 561975 w 1482725"/>
              <a:gd name="connsiteY67" fmla="*/ 929453 h 2567753"/>
              <a:gd name="connsiteX68" fmla="*/ 549275 w 1482725"/>
              <a:gd name="connsiteY68" fmla="*/ 1110428 h 2567753"/>
              <a:gd name="connsiteX69" fmla="*/ 552450 w 1482725"/>
              <a:gd name="connsiteY69" fmla="*/ 1364428 h 2567753"/>
              <a:gd name="connsiteX70" fmla="*/ 539750 w 1482725"/>
              <a:gd name="connsiteY70" fmla="*/ 1551753 h 2567753"/>
              <a:gd name="connsiteX71" fmla="*/ 527050 w 1482725"/>
              <a:gd name="connsiteY71" fmla="*/ 1662878 h 2567753"/>
              <a:gd name="connsiteX72" fmla="*/ 476250 w 1482725"/>
              <a:gd name="connsiteY72" fmla="*/ 1770828 h 2567753"/>
              <a:gd name="connsiteX73" fmla="*/ 393700 w 1482725"/>
              <a:gd name="connsiteY73" fmla="*/ 1853378 h 2567753"/>
              <a:gd name="connsiteX74" fmla="*/ 266700 w 1482725"/>
              <a:gd name="connsiteY74" fmla="*/ 1929578 h 2567753"/>
              <a:gd name="connsiteX75" fmla="*/ 168275 w 1482725"/>
              <a:gd name="connsiteY75" fmla="*/ 2040703 h 2567753"/>
              <a:gd name="connsiteX76" fmla="*/ 133350 w 1482725"/>
              <a:gd name="connsiteY76" fmla="*/ 2126428 h 2567753"/>
              <a:gd name="connsiteX77" fmla="*/ 133350 w 1482725"/>
              <a:gd name="connsiteY77" fmla="*/ 2174053 h 2567753"/>
              <a:gd name="connsiteX78" fmla="*/ 254000 w 1482725"/>
              <a:gd name="connsiteY78" fmla="*/ 2151828 h 2567753"/>
              <a:gd name="connsiteX79" fmla="*/ 355600 w 1482725"/>
              <a:gd name="connsiteY79" fmla="*/ 2132778 h 2567753"/>
              <a:gd name="connsiteX80" fmla="*/ 377825 w 1482725"/>
              <a:gd name="connsiteY80" fmla="*/ 2199453 h 2567753"/>
              <a:gd name="connsiteX81" fmla="*/ 393700 w 1482725"/>
              <a:gd name="connsiteY81" fmla="*/ 2272478 h 2567753"/>
              <a:gd name="connsiteX82" fmla="*/ 384175 w 1482725"/>
              <a:gd name="connsiteY82" fmla="*/ 2342328 h 2567753"/>
              <a:gd name="connsiteX83" fmla="*/ 327025 w 1482725"/>
              <a:gd name="connsiteY83" fmla="*/ 2364553 h 2567753"/>
              <a:gd name="connsiteX84" fmla="*/ 260350 w 1482725"/>
              <a:gd name="connsiteY84" fmla="*/ 2364553 h 2567753"/>
              <a:gd name="connsiteX85" fmla="*/ 193675 w 1482725"/>
              <a:gd name="connsiteY85" fmla="*/ 2380428 h 2567753"/>
              <a:gd name="connsiteX86" fmla="*/ 231775 w 1482725"/>
              <a:gd name="connsiteY86" fmla="*/ 2415353 h 2567753"/>
              <a:gd name="connsiteX87" fmla="*/ 355600 w 1482725"/>
              <a:gd name="connsiteY87" fmla="*/ 2459803 h 2567753"/>
              <a:gd name="connsiteX88" fmla="*/ 384175 w 1482725"/>
              <a:gd name="connsiteY88" fmla="*/ 2478853 h 2567753"/>
              <a:gd name="connsiteX89" fmla="*/ 444500 w 1482725"/>
              <a:gd name="connsiteY89" fmla="*/ 2415353 h 2567753"/>
              <a:gd name="connsiteX90" fmla="*/ 482600 w 1482725"/>
              <a:gd name="connsiteY90" fmla="*/ 2367728 h 2567753"/>
              <a:gd name="connsiteX91" fmla="*/ 527050 w 1482725"/>
              <a:gd name="connsiteY91" fmla="*/ 2355028 h 2567753"/>
              <a:gd name="connsiteX92" fmla="*/ 542925 w 1482725"/>
              <a:gd name="connsiteY92" fmla="*/ 2282003 h 2567753"/>
              <a:gd name="connsiteX93" fmla="*/ 561975 w 1482725"/>
              <a:gd name="connsiteY93" fmla="*/ 2250253 h 2567753"/>
              <a:gd name="connsiteX94" fmla="*/ 577850 w 1482725"/>
              <a:gd name="connsiteY94" fmla="*/ 2221678 h 2567753"/>
              <a:gd name="connsiteX95" fmla="*/ 577850 w 1482725"/>
              <a:gd name="connsiteY95" fmla="*/ 2170878 h 2567753"/>
              <a:gd name="connsiteX96" fmla="*/ 635000 w 1482725"/>
              <a:gd name="connsiteY96" fmla="*/ 2224853 h 2567753"/>
              <a:gd name="connsiteX97" fmla="*/ 673100 w 1482725"/>
              <a:gd name="connsiteY97" fmla="*/ 2316928 h 2567753"/>
              <a:gd name="connsiteX98" fmla="*/ 679450 w 1482725"/>
              <a:gd name="connsiteY98" fmla="*/ 2374078 h 2567753"/>
              <a:gd name="connsiteX99" fmla="*/ 641350 w 1482725"/>
              <a:gd name="connsiteY99" fmla="*/ 2482028 h 2567753"/>
              <a:gd name="connsiteX100" fmla="*/ 644525 w 1482725"/>
              <a:gd name="connsiteY100" fmla="*/ 2548703 h 2567753"/>
              <a:gd name="connsiteX101" fmla="*/ 682625 w 1482725"/>
              <a:gd name="connsiteY101" fmla="*/ 2567753 h 2567753"/>
              <a:gd name="connsiteX102" fmla="*/ 742950 w 1482725"/>
              <a:gd name="connsiteY102" fmla="*/ 2510603 h 2567753"/>
              <a:gd name="connsiteX103" fmla="*/ 793750 w 1482725"/>
              <a:gd name="connsiteY103" fmla="*/ 2488378 h 2567753"/>
              <a:gd name="connsiteX104" fmla="*/ 847725 w 1482725"/>
              <a:gd name="connsiteY104" fmla="*/ 2469328 h 2567753"/>
              <a:gd name="connsiteX105" fmla="*/ 895350 w 1482725"/>
              <a:gd name="connsiteY105" fmla="*/ 2377253 h 2567753"/>
              <a:gd name="connsiteX106" fmla="*/ 914400 w 1482725"/>
              <a:gd name="connsiteY106" fmla="*/ 2310578 h 2567753"/>
              <a:gd name="connsiteX107" fmla="*/ 930275 w 1482725"/>
              <a:gd name="connsiteY107" fmla="*/ 2301053 h 2567753"/>
              <a:gd name="connsiteX108" fmla="*/ 1035050 w 1482725"/>
              <a:gd name="connsiteY108" fmla="*/ 2370903 h 2567753"/>
              <a:gd name="connsiteX109" fmla="*/ 1069975 w 1482725"/>
              <a:gd name="connsiteY109" fmla="*/ 2412178 h 2567753"/>
              <a:gd name="connsiteX110" fmla="*/ 1085850 w 1482725"/>
              <a:gd name="connsiteY110" fmla="*/ 2409003 h 2567753"/>
              <a:gd name="connsiteX111" fmla="*/ 1120775 w 1482725"/>
              <a:gd name="connsiteY111" fmla="*/ 2396303 h 2567753"/>
              <a:gd name="connsiteX112" fmla="*/ 1231900 w 1482725"/>
              <a:gd name="connsiteY112" fmla="*/ 2396303 h 2567753"/>
              <a:gd name="connsiteX113" fmla="*/ 1244600 w 1482725"/>
              <a:gd name="connsiteY113" fmla="*/ 2377253 h 2567753"/>
              <a:gd name="connsiteX114" fmla="*/ 1162050 w 1482725"/>
              <a:gd name="connsiteY114" fmla="*/ 2307403 h 2567753"/>
              <a:gd name="connsiteX115" fmla="*/ 1076325 w 1482725"/>
              <a:gd name="connsiteY115" fmla="*/ 2250253 h 2567753"/>
              <a:gd name="connsiteX116" fmla="*/ 1012825 w 1482725"/>
              <a:gd name="connsiteY116" fmla="*/ 2202628 h 2567753"/>
              <a:gd name="connsiteX117" fmla="*/ 939800 w 1482725"/>
              <a:gd name="connsiteY117" fmla="*/ 2145478 h 2567753"/>
              <a:gd name="connsiteX118" fmla="*/ 901700 w 1482725"/>
              <a:gd name="connsiteY118" fmla="*/ 2110553 h 2567753"/>
              <a:gd name="connsiteX119" fmla="*/ 889000 w 1482725"/>
              <a:gd name="connsiteY119" fmla="*/ 2059753 h 2567753"/>
              <a:gd name="connsiteX120" fmla="*/ 889000 w 1482725"/>
              <a:gd name="connsiteY120" fmla="*/ 2050228 h 2567753"/>
              <a:gd name="connsiteX121" fmla="*/ 971550 w 1482725"/>
              <a:gd name="connsiteY121" fmla="*/ 2043878 h 2567753"/>
              <a:gd name="connsiteX122" fmla="*/ 1114425 w 1482725"/>
              <a:gd name="connsiteY122" fmla="*/ 2050228 h 2567753"/>
              <a:gd name="connsiteX123" fmla="*/ 1171575 w 1482725"/>
              <a:gd name="connsiteY123" fmla="*/ 2078803 h 2567753"/>
              <a:gd name="connsiteX124" fmla="*/ 1216025 w 1482725"/>
              <a:gd name="connsiteY124" fmla="*/ 2110553 h 2567753"/>
              <a:gd name="connsiteX125" fmla="*/ 1317625 w 1482725"/>
              <a:gd name="connsiteY125" fmla="*/ 2142303 h 2567753"/>
              <a:gd name="connsiteX126" fmla="*/ 1390650 w 1482725"/>
              <a:gd name="connsiteY126" fmla="*/ 2158178 h 2567753"/>
              <a:gd name="connsiteX127" fmla="*/ 1393825 w 1482725"/>
              <a:gd name="connsiteY127" fmla="*/ 2113728 h 2567753"/>
              <a:gd name="connsiteX128" fmla="*/ 1343025 w 1482725"/>
              <a:gd name="connsiteY128" fmla="*/ 2043878 h 2567753"/>
              <a:gd name="connsiteX129" fmla="*/ 1298575 w 1482725"/>
              <a:gd name="connsiteY129" fmla="*/ 1983553 h 2567753"/>
              <a:gd name="connsiteX130" fmla="*/ 1247775 w 1482725"/>
              <a:gd name="connsiteY130" fmla="*/ 1951803 h 2567753"/>
              <a:gd name="connsiteX131" fmla="*/ 1171575 w 1482725"/>
              <a:gd name="connsiteY131" fmla="*/ 1932753 h 2567753"/>
              <a:gd name="connsiteX132" fmla="*/ 1098550 w 1482725"/>
              <a:gd name="connsiteY132" fmla="*/ 1929578 h 2567753"/>
              <a:gd name="connsiteX133" fmla="*/ 1060450 w 1482725"/>
              <a:gd name="connsiteY133" fmla="*/ 1907353 h 2567753"/>
              <a:gd name="connsiteX134" fmla="*/ 1038225 w 1482725"/>
              <a:gd name="connsiteY134" fmla="*/ 1866078 h 2567753"/>
              <a:gd name="connsiteX135" fmla="*/ 1047750 w 1482725"/>
              <a:gd name="connsiteY135" fmla="*/ 1767653 h 2567753"/>
              <a:gd name="connsiteX136" fmla="*/ 1038225 w 1482725"/>
              <a:gd name="connsiteY136" fmla="*/ 1742253 h 2567753"/>
              <a:gd name="connsiteX137" fmla="*/ 1062037 w 1482725"/>
              <a:gd name="connsiteY137" fmla="*/ 1716853 h 2567753"/>
              <a:gd name="connsiteX138" fmla="*/ 1068388 w 1482725"/>
              <a:gd name="connsiteY138" fmla="*/ 1705742 h 2567753"/>
              <a:gd name="connsiteX139" fmla="*/ 1062831 w 1482725"/>
              <a:gd name="connsiteY139" fmla="*/ 1619222 h 2567753"/>
              <a:gd name="connsiteX140" fmla="*/ 1056482 w 1482725"/>
              <a:gd name="connsiteY140" fmla="*/ 1527940 h 2567753"/>
              <a:gd name="connsiteX141" fmla="*/ 1068388 w 1482725"/>
              <a:gd name="connsiteY141" fmla="*/ 1466028 h 2567753"/>
              <a:gd name="connsiteX142" fmla="*/ 1120775 w 1482725"/>
              <a:gd name="connsiteY142" fmla="*/ 1417610 h 2567753"/>
              <a:gd name="connsiteX143" fmla="*/ 1192213 w 1482725"/>
              <a:gd name="connsiteY143" fmla="*/ 1381892 h 2567753"/>
              <a:gd name="connsiteX144" fmla="*/ 1206500 w 1482725"/>
              <a:gd name="connsiteY144" fmla="*/ 1467617 h 2567753"/>
              <a:gd name="connsiteX145" fmla="*/ 1230313 w 1482725"/>
              <a:gd name="connsiteY145" fmla="*/ 1508098 h 2567753"/>
              <a:gd name="connsiteX146" fmla="*/ 1294606 w 1482725"/>
              <a:gd name="connsiteY146" fmla="*/ 1489048 h 2567753"/>
              <a:gd name="connsiteX147" fmla="*/ 1401763 w 1482725"/>
              <a:gd name="connsiteY147" fmla="*/ 1458092 h 2567753"/>
              <a:gd name="connsiteX148" fmla="*/ 1470819 w 1482725"/>
              <a:gd name="connsiteY148" fmla="*/ 1484285 h 2567753"/>
              <a:gd name="connsiteX149" fmla="*/ 1482725 w 1482725"/>
              <a:gd name="connsiteY149" fmla="*/ 1393798 h 2567753"/>
              <a:gd name="connsiteX150" fmla="*/ 1468437 w 1482725"/>
              <a:gd name="connsiteY150" fmla="*/ 1334267 h 2567753"/>
              <a:gd name="connsiteX151" fmla="*/ 1463674 w 1482725"/>
              <a:gd name="connsiteY151" fmla="*/ 1248542 h 2567753"/>
              <a:gd name="connsiteX152" fmla="*/ 1408906 w 1482725"/>
              <a:gd name="connsiteY152" fmla="*/ 1169960 h 2567753"/>
              <a:gd name="connsiteX153" fmla="*/ 1363663 w 1482725"/>
              <a:gd name="connsiteY153" fmla="*/ 1098523 h 2567753"/>
              <a:gd name="connsiteX154" fmla="*/ 1356519 w 1482725"/>
              <a:gd name="connsiteY154" fmla="*/ 1038992 h 2567753"/>
              <a:gd name="connsiteX155" fmla="*/ 1356519 w 1482725"/>
              <a:gd name="connsiteY155" fmla="*/ 962792 h 2567753"/>
              <a:gd name="connsiteX156" fmla="*/ 1344613 w 1482725"/>
              <a:gd name="connsiteY156" fmla="*/ 900879 h 2567753"/>
              <a:gd name="connsiteX157" fmla="*/ 1296988 w 1482725"/>
              <a:gd name="connsiteY157" fmla="*/ 865160 h 2567753"/>
              <a:gd name="connsiteX158" fmla="*/ 1218406 w 1482725"/>
              <a:gd name="connsiteY158" fmla="*/ 824679 h 2567753"/>
              <a:gd name="connsiteX159" fmla="*/ 1173163 w 1482725"/>
              <a:gd name="connsiteY159" fmla="*/ 746098 h 2567753"/>
              <a:gd name="connsiteX160" fmla="*/ 1120775 w 1482725"/>
              <a:gd name="connsiteY160" fmla="*/ 700854 h 2567753"/>
              <a:gd name="connsiteX161" fmla="*/ 1001713 w 1482725"/>
              <a:gd name="connsiteY161" fmla="*/ 669898 h 2567753"/>
              <a:gd name="connsiteX162" fmla="*/ 985044 w 1482725"/>
              <a:gd name="connsiteY162" fmla="*/ 584173 h 2567753"/>
              <a:gd name="connsiteX163" fmla="*/ 906464 w 1482725"/>
              <a:gd name="connsiteY163"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54075 w 1482725"/>
              <a:gd name="connsiteY9" fmla="*/ 1019942 h 2567753"/>
              <a:gd name="connsiteX10" fmla="*/ 880269 w 1482725"/>
              <a:gd name="connsiteY10" fmla="*/ 1122335 h 2567753"/>
              <a:gd name="connsiteX11" fmla="*/ 923131 w 1482725"/>
              <a:gd name="connsiteY11" fmla="*/ 1248542 h 2567753"/>
              <a:gd name="connsiteX12" fmla="*/ 949325 w 1482725"/>
              <a:gd name="connsiteY12" fmla="*/ 1386654 h 2567753"/>
              <a:gd name="connsiteX13" fmla="*/ 901700 w 1482725"/>
              <a:gd name="connsiteY13" fmla="*/ 1476347 h 2567753"/>
              <a:gd name="connsiteX14" fmla="*/ 854075 w 1482725"/>
              <a:gd name="connsiteY14" fmla="*/ 1545403 h 2567753"/>
              <a:gd name="connsiteX15" fmla="*/ 857250 w 1482725"/>
              <a:gd name="connsiteY15" fmla="*/ 1650178 h 2567753"/>
              <a:gd name="connsiteX16" fmla="*/ 892175 w 1482725"/>
              <a:gd name="connsiteY16" fmla="*/ 1777178 h 2567753"/>
              <a:gd name="connsiteX17" fmla="*/ 974725 w 1482725"/>
              <a:gd name="connsiteY17" fmla="*/ 1866078 h 2567753"/>
              <a:gd name="connsiteX18" fmla="*/ 996950 w 1482725"/>
              <a:gd name="connsiteY18" fmla="*/ 1926403 h 2567753"/>
              <a:gd name="connsiteX19" fmla="*/ 923925 w 1482725"/>
              <a:gd name="connsiteY19" fmla="*/ 1942278 h 2567753"/>
              <a:gd name="connsiteX20" fmla="*/ 879475 w 1482725"/>
              <a:gd name="connsiteY20" fmla="*/ 1913703 h 2567753"/>
              <a:gd name="connsiteX21" fmla="*/ 838200 w 1482725"/>
              <a:gd name="connsiteY21" fmla="*/ 1907353 h 2567753"/>
              <a:gd name="connsiteX22" fmla="*/ 774700 w 1482725"/>
              <a:gd name="connsiteY22" fmla="*/ 1920053 h 2567753"/>
              <a:gd name="connsiteX23" fmla="*/ 749300 w 1482725"/>
              <a:gd name="connsiteY23" fmla="*/ 1974028 h 2567753"/>
              <a:gd name="connsiteX24" fmla="*/ 727075 w 1482725"/>
              <a:gd name="connsiteY24" fmla="*/ 2043878 h 2567753"/>
              <a:gd name="connsiteX25" fmla="*/ 695325 w 1482725"/>
              <a:gd name="connsiteY25" fmla="*/ 2126428 h 2567753"/>
              <a:gd name="connsiteX26" fmla="*/ 695325 w 1482725"/>
              <a:gd name="connsiteY26" fmla="*/ 2183578 h 2567753"/>
              <a:gd name="connsiteX27" fmla="*/ 679450 w 1482725"/>
              <a:gd name="connsiteY27" fmla="*/ 2237553 h 2567753"/>
              <a:gd name="connsiteX28" fmla="*/ 644525 w 1482725"/>
              <a:gd name="connsiteY28" fmla="*/ 2202628 h 2567753"/>
              <a:gd name="connsiteX29" fmla="*/ 635000 w 1482725"/>
              <a:gd name="connsiteY29" fmla="*/ 2113728 h 2567753"/>
              <a:gd name="connsiteX30" fmla="*/ 622300 w 1482725"/>
              <a:gd name="connsiteY30" fmla="*/ 2005778 h 2567753"/>
              <a:gd name="connsiteX31" fmla="*/ 619125 w 1482725"/>
              <a:gd name="connsiteY31" fmla="*/ 1964503 h 2567753"/>
              <a:gd name="connsiteX32" fmla="*/ 574675 w 1482725"/>
              <a:gd name="connsiteY32" fmla="*/ 1958153 h 2567753"/>
              <a:gd name="connsiteX33" fmla="*/ 514350 w 1482725"/>
              <a:gd name="connsiteY33" fmla="*/ 1974028 h 2567753"/>
              <a:gd name="connsiteX34" fmla="*/ 441325 w 1482725"/>
              <a:gd name="connsiteY34" fmla="*/ 1964503 h 2567753"/>
              <a:gd name="connsiteX35" fmla="*/ 374650 w 1482725"/>
              <a:gd name="connsiteY35" fmla="*/ 1939103 h 2567753"/>
              <a:gd name="connsiteX36" fmla="*/ 381000 w 1482725"/>
              <a:gd name="connsiteY36" fmla="*/ 1910528 h 2567753"/>
              <a:gd name="connsiteX37" fmla="*/ 473075 w 1482725"/>
              <a:gd name="connsiteY37" fmla="*/ 1853378 h 2567753"/>
              <a:gd name="connsiteX38" fmla="*/ 581025 w 1482725"/>
              <a:gd name="connsiteY38" fmla="*/ 1770828 h 2567753"/>
              <a:gd name="connsiteX39" fmla="*/ 622300 w 1482725"/>
              <a:gd name="connsiteY39" fmla="*/ 1627953 h 2567753"/>
              <a:gd name="connsiteX40" fmla="*/ 631825 w 1482725"/>
              <a:gd name="connsiteY40" fmla="*/ 1545403 h 2567753"/>
              <a:gd name="connsiteX41" fmla="*/ 615950 w 1482725"/>
              <a:gd name="connsiteY41" fmla="*/ 1494603 h 2567753"/>
              <a:gd name="connsiteX42" fmla="*/ 628650 w 1482725"/>
              <a:gd name="connsiteY42" fmla="*/ 1319978 h 2567753"/>
              <a:gd name="connsiteX43" fmla="*/ 615950 w 1482725"/>
              <a:gd name="connsiteY43" fmla="*/ 1183453 h 2567753"/>
              <a:gd name="connsiteX44" fmla="*/ 590550 w 1482725"/>
              <a:gd name="connsiteY44" fmla="*/ 1104078 h 2567753"/>
              <a:gd name="connsiteX45" fmla="*/ 603250 w 1482725"/>
              <a:gd name="connsiteY45" fmla="*/ 1002478 h 2567753"/>
              <a:gd name="connsiteX46" fmla="*/ 612775 w 1482725"/>
              <a:gd name="connsiteY46" fmla="*/ 878653 h 2567753"/>
              <a:gd name="connsiteX47" fmla="*/ 612775 w 1482725"/>
              <a:gd name="connsiteY47" fmla="*/ 783403 h 2567753"/>
              <a:gd name="connsiteX48" fmla="*/ 612775 w 1482725"/>
              <a:gd name="connsiteY48" fmla="*/ 634178 h 2567753"/>
              <a:gd name="connsiteX49" fmla="*/ 552450 w 1482725"/>
              <a:gd name="connsiteY49" fmla="*/ 535753 h 2567753"/>
              <a:gd name="connsiteX50" fmla="*/ 508000 w 1482725"/>
              <a:gd name="connsiteY50" fmla="*/ 450028 h 2567753"/>
              <a:gd name="connsiteX51" fmla="*/ 419100 w 1482725"/>
              <a:gd name="connsiteY51" fmla="*/ 326203 h 2567753"/>
              <a:gd name="connsiteX52" fmla="*/ 339725 w 1482725"/>
              <a:gd name="connsiteY52" fmla="*/ 224603 h 2567753"/>
              <a:gd name="connsiteX53" fmla="*/ 247650 w 1482725"/>
              <a:gd name="connsiteY53" fmla="*/ 138878 h 2567753"/>
              <a:gd name="connsiteX54" fmla="*/ 161925 w 1482725"/>
              <a:gd name="connsiteY54" fmla="*/ 56328 h 2567753"/>
              <a:gd name="connsiteX55" fmla="*/ 120650 w 1482725"/>
              <a:gd name="connsiteY55" fmla="*/ 5529 h 2567753"/>
              <a:gd name="connsiteX56" fmla="*/ 79375 w 1482725"/>
              <a:gd name="connsiteY56" fmla="*/ 7909 h 2567753"/>
              <a:gd name="connsiteX57" fmla="*/ 47625 w 1482725"/>
              <a:gd name="connsiteY57" fmla="*/ 59503 h 2567753"/>
              <a:gd name="connsiteX58" fmla="*/ 0 w 1482725"/>
              <a:gd name="connsiteY58" fmla="*/ 59503 h 2567753"/>
              <a:gd name="connsiteX59" fmla="*/ 19050 w 1482725"/>
              <a:gd name="connsiteY59" fmla="*/ 164278 h 2567753"/>
              <a:gd name="connsiteX60" fmla="*/ 73025 w 1482725"/>
              <a:gd name="connsiteY60" fmla="*/ 265878 h 2567753"/>
              <a:gd name="connsiteX61" fmla="*/ 152400 w 1482725"/>
              <a:gd name="connsiteY61" fmla="*/ 313503 h 2567753"/>
              <a:gd name="connsiteX62" fmla="*/ 200025 w 1482725"/>
              <a:gd name="connsiteY62" fmla="*/ 332553 h 2567753"/>
              <a:gd name="connsiteX63" fmla="*/ 333375 w 1482725"/>
              <a:gd name="connsiteY63" fmla="*/ 478603 h 2567753"/>
              <a:gd name="connsiteX64" fmla="*/ 457200 w 1482725"/>
              <a:gd name="connsiteY64" fmla="*/ 586553 h 2567753"/>
              <a:gd name="connsiteX65" fmla="*/ 508000 w 1482725"/>
              <a:gd name="connsiteY65" fmla="*/ 684978 h 2567753"/>
              <a:gd name="connsiteX66" fmla="*/ 533400 w 1482725"/>
              <a:gd name="connsiteY66" fmla="*/ 808803 h 2567753"/>
              <a:gd name="connsiteX67" fmla="*/ 561975 w 1482725"/>
              <a:gd name="connsiteY67" fmla="*/ 929453 h 2567753"/>
              <a:gd name="connsiteX68" fmla="*/ 549275 w 1482725"/>
              <a:gd name="connsiteY68" fmla="*/ 1110428 h 2567753"/>
              <a:gd name="connsiteX69" fmla="*/ 552450 w 1482725"/>
              <a:gd name="connsiteY69" fmla="*/ 1364428 h 2567753"/>
              <a:gd name="connsiteX70" fmla="*/ 539750 w 1482725"/>
              <a:gd name="connsiteY70" fmla="*/ 1551753 h 2567753"/>
              <a:gd name="connsiteX71" fmla="*/ 527050 w 1482725"/>
              <a:gd name="connsiteY71" fmla="*/ 1662878 h 2567753"/>
              <a:gd name="connsiteX72" fmla="*/ 476250 w 1482725"/>
              <a:gd name="connsiteY72" fmla="*/ 1770828 h 2567753"/>
              <a:gd name="connsiteX73" fmla="*/ 393700 w 1482725"/>
              <a:gd name="connsiteY73" fmla="*/ 1853378 h 2567753"/>
              <a:gd name="connsiteX74" fmla="*/ 266700 w 1482725"/>
              <a:gd name="connsiteY74" fmla="*/ 1929578 h 2567753"/>
              <a:gd name="connsiteX75" fmla="*/ 168275 w 1482725"/>
              <a:gd name="connsiteY75" fmla="*/ 2040703 h 2567753"/>
              <a:gd name="connsiteX76" fmla="*/ 133350 w 1482725"/>
              <a:gd name="connsiteY76" fmla="*/ 2126428 h 2567753"/>
              <a:gd name="connsiteX77" fmla="*/ 133350 w 1482725"/>
              <a:gd name="connsiteY77" fmla="*/ 2174053 h 2567753"/>
              <a:gd name="connsiteX78" fmla="*/ 254000 w 1482725"/>
              <a:gd name="connsiteY78" fmla="*/ 2151828 h 2567753"/>
              <a:gd name="connsiteX79" fmla="*/ 355600 w 1482725"/>
              <a:gd name="connsiteY79" fmla="*/ 2132778 h 2567753"/>
              <a:gd name="connsiteX80" fmla="*/ 377825 w 1482725"/>
              <a:gd name="connsiteY80" fmla="*/ 2199453 h 2567753"/>
              <a:gd name="connsiteX81" fmla="*/ 393700 w 1482725"/>
              <a:gd name="connsiteY81" fmla="*/ 2272478 h 2567753"/>
              <a:gd name="connsiteX82" fmla="*/ 384175 w 1482725"/>
              <a:gd name="connsiteY82" fmla="*/ 2342328 h 2567753"/>
              <a:gd name="connsiteX83" fmla="*/ 327025 w 1482725"/>
              <a:gd name="connsiteY83" fmla="*/ 2364553 h 2567753"/>
              <a:gd name="connsiteX84" fmla="*/ 260350 w 1482725"/>
              <a:gd name="connsiteY84" fmla="*/ 2364553 h 2567753"/>
              <a:gd name="connsiteX85" fmla="*/ 193675 w 1482725"/>
              <a:gd name="connsiteY85" fmla="*/ 2380428 h 2567753"/>
              <a:gd name="connsiteX86" fmla="*/ 231775 w 1482725"/>
              <a:gd name="connsiteY86" fmla="*/ 2415353 h 2567753"/>
              <a:gd name="connsiteX87" fmla="*/ 355600 w 1482725"/>
              <a:gd name="connsiteY87" fmla="*/ 2459803 h 2567753"/>
              <a:gd name="connsiteX88" fmla="*/ 384175 w 1482725"/>
              <a:gd name="connsiteY88" fmla="*/ 2478853 h 2567753"/>
              <a:gd name="connsiteX89" fmla="*/ 444500 w 1482725"/>
              <a:gd name="connsiteY89" fmla="*/ 2415353 h 2567753"/>
              <a:gd name="connsiteX90" fmla="*/ 482600 w 1482725"/>
              <a:gd name="connsiteY90" fmla="*/ 2367728 h 2567753"/>
              <a:gd name="connsiteX91" fmla="*/ 527050 w 1482725"/>
              <a:gd name="connsiteY91" fmla="*/ 2355028 h 2567753"/>
              <a:gd name="connsiteX92" fmla="*/ 542925 w 1482725"/>
              <a:gd name="connsiteY92" fmla="*/ 2282003 h 2567753"/>
              <a:gd name="connsiteX93" fmla="*/ 561975 w 1482725"/>
              <a:gd name="connsiteY93" fmla="*/ 2250253 h 2567753"/>
              <a:gd name="connsiteX94" fmla="*/ 577850 w 1482725"/>
              <a:gd name="connsiteY94" fmla="*/ 2221678 h 2567753"/>
              <a:gd name="connsiteX95" fmla="*/ 577850 w 1482725"/>
              <a:gd name="connsiteY95" fmla="*/ 2170878 h 2567753"/>
              <a:gd name="connsiteX96" fmla="*/ 635000 w 1482725"/>
              <a:gd name="connsiteY96" fmla="*/ 2224853 h 2567753"/>
              <a:gd name="connsiteX97" fmla="*/ 673100 w 1482725"/>
              <a:gd name="connsiteY97" fmla="*/ 2316928 h 2567753"/>
              <a:gd name="connsiteX98" fmla="*/ 679450 w 1482725"/>
              <a:gd name="connsiteY98" fmla="*/ 2374078 h 2567753"/>
              <a:gd name="connsiteX99" fmla="*/ 641350 w 1482725"/>
              <a:gd name="connsiteY99" fmla="*/ 2482028 h 2567753"/>
              <a:gd name="connsiteX100" fmla="*/ 644525 w 1482725"/>
              <a:gd name="connsiteY100" fmla="*/ 2548703 h 2567753"/>
              <a:gd name="connsiteX101" fmla="*/ 682625 w 1482725"/>
              <a:gd name="connsiteY101" fmla="*/ 2567753 h 2567753"/>
              <a:gd name="connsiteX102" fmla="*/ 742950 w 1482725"/>
              <a:gd name="connsiteY102" fmla="*/ 2510603 h 2567753"/>
              <a:gd name="connsiteX103" fmla="*/ 793750 w 1482725"/>
              <a:gd name="connsiteY103" fmla="*/ 2488378 h 2567753"/>
              <a:gd name="connsiteX104" fmla="*/ 847725 w 1482725"/>
              <a:gd name="connsiteY104" fmla="*/ 2469328 h 2567753"/>
              <a:gd name="connsiteX105" fmla="*/ 895350 w 1482725"/>
              <a:gd name="connsiteY105" fmla="*/ 2377253 h 2567753"/>
              <a:gd name="connsiteX106" fmla="*/ 914400 w 1482725"/>
              <a:gd name="connsiteY106" fmla="*/ 2310578 h 2567753"/>
              <a:gd name="connsiteX107" fmla="*/ 930275 w 1482725"/>
              <a:gd name="connsiteY107" fmla="*/ 2301053 h 2567753"/>
              <a:gd name="connsiteX108" fmla="*/ 1035050 w 1482725"/>
              <a:gd name="connsiteY108" fmla="*/ 2370903 h 2567753"/>
              <a:gd name="connsiteX109" fmla="*/ 1069975 w 1482725"/>
              <a:gd name="connsiteY109" fmla="*/ 2412178 h 2567753"/>
              <a:gd name="connsiteX110" fmla="*/ 1085850 w 1482725"/>
              <a:gd name="connsiteY110" fmla="*/ 2409003 h 2567753"/>
              <a:gd name="connsiteX111" fmla="*/ 1120775 w 1482725"/>
              <a:gd name="connsiteY111" fmla="*/ 2396303 h 2567753"/>
              <a:gd name="connsiteX112" fmla="*/ 1231900 w 1482725"/>
              <a:gd name="connsiteY112" fmla="*/ 2396303 h 2567753"/>
              <a:gd name="connsiteX113" fmla="*/ 1244600 w 1482725"/>
              <a:gd name="connsiteY113" fmla="*/ 2377253 h 2567753"/>
              <a:gd name="connsiteX114" fmla="*/ 1162050 w 1482725"/>
              <a:gd name="connsiteY114" fmla="*/ 2307403 h 2567753"/>
              <a:gd name="connsiteX115" fmla="*/ 1076325 w 1482725"/>
              <a:gd name="connsiteY115" fmla="*/ 2250253 h 2567753"/>
              <a:gd name="connsiteX116" fmla="*/ 1012825 w 1482725"/>
              <a:gd name="connsiteY116" fmla="*/ 2202628 h 2567753"/>
              <a:gd name="connsiteX117" fmla="*/ 939800 w 1482725"/>
              <a:gd name="connsiteY117" fmla="*/ 2145478 h 2567753"/>
              <a:gd name="connsiteX118" fmla="*/ 901700 w 1482725"/>
              <a:gd name="connsiteY118" fmla="*/ 2110553 h 2567753"/>
              <a:gd name="connsiteX119" fmla="*/ 889000 w 1482725"/>
              <a:gd name="connsiteY119" fmla="*/ 2059753 h 2567753"/>
              <a:gd name="connsiteX120" fmla="*/ 889000 w 1482725"/>
              <a:gd name="connsiteY120" fmla="*/ 2050228 h 2567753"/>
              <a:gd name="connsiteX121" fmla="*/ 971550 w 1482725"/>
              <a:gd name="connsiteY121" fmla="*/ 2043878 h 2567753"/>
              <a:gd name="connsiteX122" fmla="*/ 1114425 w 1482725"/>
              <a:gd name="connsiteY122" fmla="*/ 2050228 h 2567753"/>
              <a:gd name="connsiteX123" fmla="*/ 1171575 w 1482725"/>
              <a:gd name="connsiteY123" fmla="*/ 2078803 h 2567753"/>
              <a:gd name="connsiteX124" fmla="*/ 1216025 w 1482725"/>
              <a:gd name="connsiteY124" fmla="*/ 2110553 h 2567753"/>
              <a:gd name="connsiteX125" fmla="*/ 1317625 w 1482725"/>
              <a:gd name="connsiteY125" fmla="*/ 2142303 h 2567753"/>
              <a:gd name="connsiteX126" fmla="*/ 1390650 w 1482725"/>
              <a:gd name="connsiteY126" fmla="*/ 2158178 h 2567753"/>
              <a:gd name="connsiteX127" fmla="*/ 1393825 w 1482725"/>
              <a:gd name="connsiteY127" fmla="*/ 2113728 h 2567753"/>
              <a:gd name="connsiteX128" fmla="*/ 1343025 w 1482725"/>
              <a:gd name="connsiteY128" fmla="*/ 2043878 h 2567753"/>
              <a:gd name="connsiteX129" fmla="*/ 1298575 w 1482725"/>
              <a:gd name="connsiteY129" fmla="*/ 1983553 h 2567753"/>
              <a:gd name="connsiteX130" fmla="*/ 1247775 w 1482725"/>
              <a:gd name="connsiteY130" fmla="*/ 1951803 h 2567753"/>
              <a:gd name="connsiteX131" fmla="*/ 1171575 w 1482725"/>
              <a:gd name="connsiteY131" fmla="*/ 1932753 h 2567753"/>
              <a:gd name="connsiteX132" fmla="*/ 1098550 w 1482725"/>
              <a:gd name="connsiteY132" fmla="*/ 1929578 h 2567753"/>
              <a:gd name="connsiteX133" fmla="*/ 1060450 w 1482725"/>
              <a:gd name="connsiteY133" fmla="*/ 1907353 h 2567753"/>
              <a:gd name="connsiteX134" fmla="*/ 1038225 w 1482725"/>
              <a:gd name="connsiteY134" fmla="*/ 1866078 h 2567753"/>
              <a:gd name="connsiteX135" fmla="*/ 1047750 w 1482725"/>
              <a:gd name="connsiteY135" fmla="*/ 1767653 h 2567753"/>
              <a:gd name="connsiteX136" fmla="*/ 1038225 w 1482725"/>
              <a:gd name="connsiteY136" fmla="*/ 1742253 h 2567753"/>
              <a:gd name="connsiteX137" fmla="*/ 1062037 w 1482725"/>
              <a:gd name="connsiteY137" fmla="*/ 1716853 h 2567753"/>
              <a:gd name="connsiteX138" fmla="*/ 1068388 w 1482725"/>
              <a:gd name="connsiteY138" fmla="*/ 1705742 h 2567753"/>
              <a:gd name="connsiteX139" fmla="*/ 1062831 w 1482725"/>
              <a:gd name="connsiteY139" fmla="*/ 1619222 h 2567753"/>
              <a:gd name="connsiteX140" fmla="*/ 1056482 w 1482725"/>
              <a:gd name="connsiteY140" fmla="*/ 1527940 h 2567753"/>
              <a:gd name="connsiteX141" fmla="*/ 1068388 w 1482725"/>
              <a:gd name="connsiteY141" fmla="*/ 1466028 h 2567753"/>
              <a:gd name="connsiteX142" fmla="*/ 1120775 w 1482725"/>
              <a:gd name="connsiteY142" fmla="*/ 1417610 h 2567753"/>
              <a:gd name="connsiteX143" fmla="*/ 1192213 w 1482725"/>
              <a:gd name="connsiteY143" fmla="*/ 1381892 h 2567753"/>
              <a:gd name="connsiteX144" fmla="*/ 1206500 w 1482725"/>
              <a:gd name="connsiteY144" fmla="*/ 1467617 h 2567753"/>
              <a:gd name="connsiteX145" fmla="*/ 1230313 w 1482725"/>
              <a:gd name="connsiteY145" fmla="*/ 1508098 h 2567753"/>
              <a:gd name="connsiteX146" fmla="*/ 1294606 w 1482725"/>
              <a:gd name="connsiteY146" fmla="*/ 1489048 h 2567753"/>
              <a:gd name="connsiteX147" fmla="*/ 1401763 w 1482725"/>
              <a:gd name="connsiteY147" fmla="*/ 1458092 h 2567753"/>
              <a:gd name="connsiteX148" fmla="*/ 1470819 w 1482725"/>
              <a:gd name="connsiteY148" fmla="*/ 1484285 h 2567753"/>
              <a:gd name="connsiteX149" fmla="*/ 1482725 w 1482725"/>
              <a:gd name="connsiteY149" fmla="*/ 1393798 h 2567753"/>
              <a:gd name="connsiteX150" fmla="*/ 1468437 w 1482725"/>
              <a:gd name="connsiteY150" fmla="*/ 1334267 h 2567753"/>
              <a:gd name="connsiteX151" fmla="*/ 1463674 w 1482725"/>
              <a:gd name="connsiteY151" fmla="*/ 1248542 h 2567753"/>
              <a:gd name="connsiteX152" fmla="*/ 1408906 w 1482725"/>
              <a:gd name="connsiteY152" fmla="*/ 1169960 h 2567753"/>
              <a:gd name="connsiteX153" fmla="*/ 1363663 w 1482725"/>
              <a:gd name="connsiteY153" fmla="*/ 1098523 h 2567753"/>
              <a:gd name="connsiteX154" fmla="*/ 1356519 w 1482725"/>
              <a:gd name="connsiteY154" fmla="*/ 1038992 h 2567753"/>
              <a:gd name="connsiteX155" fmla="*/ 1356519 w 1482725"/>
              <a:gd name="connsiteY155" fmla="*/ 962792 h 2567753"/>
              <a:gd name="connsiteX156" fmla="*/ 1344613 w 1482725"/>
              <a:gd name="connsiteY156" fmla="*/ 900879 h 2567753"/>
              <a:gd name="connsiteX157" fmla="*/ 1296988 w 1482725"/>
              <a:gd name="connsiteY157" fmla="*/ 865160 h 2567753"/>
              <a:gd name="connsiteX158" fmla="*/ 1218406 w 1482725"/>
              <a:gd name="connsiteY158" fmla="*/ 824679 h 2567753"/>
              <a:gd name="connsiteX159" fmla="*/ 1173163 w 1482725"/>
              <a:gd name="connsiteY159" fmla="*/ 746098 h 2567753"/>
              <a:gd name="connsiteX160" fmla="*/ 1120775 w 1482725"/>
              <a:gd name="connsiteY160" fmla="*/ 700854 h 2567753"/>
              <a:gd name="connsiteX161" fmla="*/ 1001713 w 1482725"/>
              <a:gd name="connsiteY161" fmla="*/ 669898 h 2567753"/>
              <a:gd name="connsiteX162" fmla="*/ 985044 w 1482725"/>
              <a:gd name="connsiteY162" fmla="*/ 584173 h 2567753"/>
              <a:gd name="connsiteX163" fmla="*/ 906464 w 1482725"/>
              <a:gd name="connsiteY163"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54075 w 1482725"/>
              <a:gd name="connsiteY9" fmla="*/ 1019942 h 2567753"/>
              <a:gd name="connsiteX10" fmla="*/ 880269 w 1482725"/>
              <a:gd name="connsiteY10" fmla="*/ 1122335 h 2567753"/>
              <a:gd name="connsiteX11" fmla="*/ 923131 w 1482725"/>
              <a:gd name="connsiteY11" fmla="*/ 1248542 h 2567753"/>
              <a:gd name="connsiteX12" fmla="*/ 949325 w 1482725"/>
              <a:gd name="connsiteY12" fmla="*/ 1386654 h 2567753"/>
              <a:gd name="connsiteX13" fmla="*/ 901700 w 1482725"/>
              <a:gd name="connsiteY13" fmla="*/ 1476347 h 2567753"/>
              <a:gd name="connsiteX14" fmla="*/ 854075 w 1482725"/>
              <a:gd name="connsiteY14" fmla="*/ 1545403 h 2567753"/>
              <a:gd name="connsiteX15" fmla="*/ 857250 w 1482725"/>
              <a:gd name="connsiteY15" fmla="*/ 1650178 h 2567753"/>
              <a:gd name="connsiteX16" fmla="*/ 892175 w 1482725"/>
              <a:gd name="connsiteY16" fmla="*/ 1777178 h 2567753"/>
              <a:gd name="connsiteX17" fmla="*/ 974725 w 1482725"/>
              <a:gd name="connsiteY17" fmla="*/ 1866078 h 2567753"/>
              <a:gd name="connsiteX18" fmla="*/ 996950 w 1482725"/>
              <a:gd name="connsiteY18" fmla="*/ 1926403 h 2567753"/>
              <a:gd name="connsiteX19" fmla="*/ 923925 w 1482725"/>
              <a:gd name="connsiteY19" fmla="*/ 1942278 h 2567753"/>
              <a:gd name="connsiteX20" fmla="*/ 879475 w 1482725"/>
              <a:gd name="connsiteY20" fmla="*/ 1913703 h 2567753"/>
              <a:gd name="connsiteX21" fmla="*/ 838200 w 1482725"/>
              <a:gd name="connsiteY21" fmla="*/ 1907353 h 2567753"/>
              <a:gd name="connsiteX22" fmla="*/ 774700 w 1482725"/>
              <a:gd name="connsiteY22" fmla="*/ 1920053 h 2567753"/>
              <a:gd name="connsiteX23" fmla="*/ 749300 w 1482725"/>
              <a:gd name="connsiteY23" fmla="*/ 1974028 h 2567753"/>
              <a:gd name="connsiteX24" fmla="*/ 727075 w 1482725"/>
              <a:gd name="connsiteY24" fmla="*/ 2043878 h 2567753"/>
              <a:gd name="connsiteX25" fmla="*/ 695325 w 1482725"/>
              <a:gd name="connsiteY25" fmla="*/ 2126428 h 2567753"/>
              <a:gd name="connsiteX26" fmla="*/ 695325 w 1482725"/>
              <a:gd name="connsiteY26" fmla="*/ 2183578 h 2567753"/>
              <a:gd name="connsiteX27" fmla="*/ 679450 w 1482725"/>
              <a:gd name="connsiteY27" fmla="*/ 2237553 h 2567753"/>
              <a:gd name="connsiteX28" fmla="*/ 644525 w 1482725"/>
              <a:gd name="connsiteY28" fmla="*/ 2202628 h 2567753"/>
              <a:gd name="connsiteX29" fmla="*/ 635000 w 1482725"/>
              <a:gd name="connsiteY29" fmla="*/ 2113728 h 2567753"/>
              <a:gd name="connsiteX30" fmla="*/ 622300 w 1482725"/>
              <a:gd name="connsiteY30" fmla="*/ 2005778 h 2567753"/>
              <a:gd name="connsiteX31" fmla="*/ 619125 w 1482725"/>
              <a:gd name="connsiteY31" fmla="*/ 1964503 h 2567753"/>
              <a:gd name="connsiteX32" fmla="*/ 574675 w 1482725"/>
              <a:gd name="connsiteY32" fmla="*/ 1958153 h 2567753"/>
              <a:gd name="connsiteX33" fmla="*/ 514350 w 1482725"/>
              <a:gd name="connsiteY33" fmla="*/ 1974028 h 2567753"/>
              <a:gd name="connsiteX34" fmla="*/ 441325 w 1482725"/>
              <a:gd name="connsiteY34" fmla="*/ 1964503 h 2567753"/>
              <a:gd name="connsiteX35" fmla="*/ 374650 w 1482725"/>
              <a:gd name="connsiteY35" fmla="*/ 1939103 h 2567753"/>
              <a:gd name="connsiteX36" fmla="*/ 381000 w 1482725"/>
              <a:gd name="connsiteY36" fmla="*/ 1910528 h 2567753"/>
              <a:gd name="connsiteX37" fmla="*/ 473075 w 1482725"/>
              <a:gd name="connsiteY37" fmla="*/ 1853378 h 2567753"/>
              <a:gd name="connsiteX38" fmla="*/ 581025 w 1482725"/>
              <a:gd name="connsiteY38" fmla="*/ 1770828 h 2567753"/>
              <a:gd name="connsiteX39" fmla="*/ 622300 w 1482725"/>
              <a:gd name="connsiteY39" fmla="*/ 1627953 h 2567753"/>
              <a:gd name="connsiteX40" fmla="*/ 631825 w 1482725"/>
              <a:gd name="connsiteY40" fmla="*/ 1545403 h 2567753"/>
              <a:gd name="connsiteX41" fmla="*/ 615950 w 1482725"/>
              <a:gd name="connsiteY41" fmla="*/ 1494603 h 2567753"/>
              <a:gd name="connsiteX42" fmla="*/ 628650 w 1482725"/>
              <a:gd name="connsiteY42" fmla="*/ 1319978 h 2567753"/>
              <a:gd name="connsiteX43" fmla="*/ 615950 w 1482725"/>
              <a:gd name="connsiteY43" fmla="*/ 1183453 h 2567753"/>
              <a:gd name="connsiteX44" fmla="*/ 590550 w 1482725"/>
              <a:gd name="connsiteY44" fmla="*/ 1104078 h 2567753"/>
              <a:gd name="connsiteX45" fmla="*/ 603250 w 1482725"/>
              <a:gd name="connsiteY45" fmla="*/ 1002478 h 2567753"/>
              <a:gd name="connsiteX46" fmla="*/ 612775 w 1482725"/>
              <a:gd name="connsiteY46" fmla="*/ 878653 h 2567753"/>
              <a:gd name="connsiteX47" fmla="*/ 612775 w 1482725"/>
              <a:gd name="connsiteY47" fmla="*/ 783403 h 2567753"/>
              <a:gd name="connsiteX48" fmla="*/ 612775 w 1482725"/>
              <a:gd name="connsiteY48" fmla="*/ 634178 h 2567753"/>
              <a:gd name="connsiteX49" fmla="*/ 552450 w 1482725"/>
              <a:gd name="connsiteY49" fmla="*/ 535753 h 2567753"/>
              <a:gd name="connsiteX50" fmla="*/ 508000 w 1482725"/>
              <a:gd name="connsiteY50" fmla="*/ 450028 h 2567753"/>
              <a:gd name="connsiteX51" fmla="*/ 419100 w 1482725"/>
              <a:gd name="connsiteY51" fmla="*/ 326203 h 2567753"/>
              <a:gd name="connsiteX52" fmla="*/ 339725 w 1482725"/>
              <a:gd name="connsiteY52" fmla="*/ 224603 h 2567753"/>
              <a:gd name="connsiteX53" fmla="*/ 247650 w 1482725"/>
              <a:gd name="connsiteY53" fmla="*/ 138878 h 2567753"/>
              <a:gd name="connsiteX54" fmla="*/ 161925 w 1482725"/>
              <a:gd name="connsiteY54" fmla="*/ 56328 h 2567753"/>
              <a:gd name="connsiteX55" fmla="*/ 120650 w 1482725"/>
              <a:gd name="connsiteY55" fmla="*/ 5529 h 2567753"/>
              <a:gd name="connsiteX56" fmla="*/ 79375 w 1482725"/>
              <a:gd name="connsiteY56" fmla="*/ 7909 h 2567753"/>
              <a:gd name="connsiteX57" fmla="*/ 47625 w 1482725"/>
              <a:gd name="connsiteY57" fmla="*/ 59503 h 2567753"/>
              <a:gd name="connsiteX58" fmla="*/ 0 w 1482725"/>
              <a:gd name="connsiteY58" fmla="*/ 59503 h 2567753"/>
              <a:gd name="connsiteX59" fmla="*/ 19050 w 1482725"/>
              <a:gd name="connsiteY59" fmla="*/ 164278 h 2567753"/>
              <a:gd name="connsiteX60" fmla="*/ 73025 w 1482725"/>
              <a:gd name="connsiteY60" fmla="*/ 265878 h 2567753"/>
              <a:gd name="connsiteX61" fmla="*/ 152400 w 1482725"/>
              <a:gd name="connsiteY61" fmla="*/ 313503 h 2567753"/>
              <a:gd name="connsiteX62" fmla="*/ 200025 w 1482725"/>
              <a:gd name="connsiteY62" fmla="*/ 332553 h 2567753"/>
              <a:gd name="connsiteX63" fmla="*/ 333375 w 1482725"/>
              <a:gd name="connsiteY63" fmla="*/ 478603 h 2567753"/>
              <a:gd name="connsiteX64" fmla="*/ 457200 w 1482725"/>
              <a:gd name="connsiteY64" fmla="*/ 586553 h 2567753"/>
              <a:gd name="connsiteX65" fmla="*/ 508000 w 1482725"/>
              <a:gd name="connsiteY65" fmla="*/ 684978 h 2567753"/>
              <a:gd name="connsiteX66" fmla="*/ 533400 w 1482725"/>
              <a:gd name="connsiteY66" fmla="*/ 808803 h 2567753"/>
              <a:gd name="connsiteX67" fmla="*/ 561975 w 1482725"/>
              <a:gd name="connsiteY67" fmla="*/ 929453 h 2567753"/>
              <a:gd name="connsiteX68" fmla="*/ 549275 w 1482725"/>
              <a:gd name="connsiteY68" fmla="*/ 1110428 h 2567753"/>
              <a:gd name="connsiteX69" fmla="*/ 552450 w 1482725"/>
              <a:gd name="connsiteY69" fmla="*/ 1364428 h 2567753"/>
              <a:gd name="connsiteX70" fmla="*/ 539750 w 1482725"/>
              <a:gd name="connsiteY70" fmla="*/ 1551753 h 2567753"/>
              <a:gd name="connsiteX71" fmla="*/ 527050 w 1482725"/>
              <a:gd name="connsiteY71" fmla="*/ 1662878 h 2567753"/>
              <a:gd name="connsiteX72" fmla="*/ 476250 w 1482725"/>
              <a:gd name="connsiteY72" fmla="*/ 1770828 h 2567753"/>
              <a:gd name="connsiteX73" fmla="*/ 393700 w 1482725"/>
              <a:gd name="connsiteY73" fmla="*/ 1853378 h 2567753"/>
              <a:gd name="connsiteX74" fmla="*/ 266700 w 1482725"/>
              <a:gd name="connsiteY74" fmla="*/ 1929578 h 2567753"/>
              <a:gd name="connsiteX75" fmla="*/ 168275 w 1482725"/>
              <a:gd name="connsiteY75" fmla="*/ 2040703 h 2567753"/>
              <a:gd name="connsiteX76" fmla="*/ 133350 w 1482725"/>
              <a:gd name="connsiteY76" fmla="*/ 2126428 h 2567753"/>
              <a:gd name="connsiteX77" fmla="*/ 133350 w 1482725"/>
              <a:gd name="connsiteY77" fmla="*/ 2174053 h 2567753"/>
              <a:gd name="connsiteX78" fmla="*/ 254000 w 1482725"/>
              <a:gd name="connsiteY78" fmla="*/ 2151828 h 2567753"/>
              <a:gd name="connsiteX79" fmla="*/ 355600 w 1482725"/>
              <a:gd name="connsiteY79" fmla="*/ 2132778 h 2567753"/>
              <a:gd name="connsiteX80" fmla="*/ 377825 w 1482725"/>
              <a:gd name="connsiteY80" fmla="*/ 2199453 h 2567753"/>
              <a:gd name="connsiteX81" fmla="*/ 393700 w 1482725"/>
              <a:gd name="connsiteY81" fmla="*/ 2272478 h 2567753"/>
              <a:gd name="connsiteX82" fmla="*/ 384175 w 1482725"/>
              <a:gd name="connsiteY82" fmla="*/ 2342328 h 2567753"/>
              <a:gd name="connsiteX83" fmla="*/ 327025 w 1482725"/>
              <a:gd name="connsiteY83" fmla="*/ 2364553 h 2567753"/>
              <a:gd name="connsiteX84" fmla="*/ 260350 w 1482725"/>
              <a:gd name="connsiteY84" fmla="*/ 2364553 h 2567753"/>
              <a:gd name="connsiteX85" fmla="*/ 193675 w 1482725"/>
              <a:gd name="connsiteY85" fmla="*/ 2380428 h 2567753"/>
              <a:gd name="connsiteX86" fmla="*/ 231775 w 1482725"/>
              <a:gd name="connsiteY86" fmla="*/ 2415353 h 2567753"/>
              <a:gd name="connsiteX87" fmla="*/ 355600 w 1482725"/>
              <a:gd name="connsiteY87" fmla="*/ 2459803 h 2567753"/>
              <a:gd name="connsiteX88" fmla="*/ 384175 w 1482725"/>
              <a:gd name="connsiteY88" fmla="*/ 2478853 h 2567753"/>
              <a:gd name="connsiteX89" fmla="*/ 444500 w 1482725"/>
              <a:gd name="connsiteY89" fmla="*/ 2415353 h 2567753"/>
              <a:gd name="connsiteX90" fmla="*/ 482600 w 1482725"/>
              <a:gd name="connsiteY90" fmla="*/ 2367728 h 2567753"/>
              <a:gd name="connsiteX91" fmla="*/ 527050 w 1482725"/>
              <a:gd name="connsiteY91" fmla="*/ 2355028 h 2567753"/>
              <a:gd name="connsiteX92" fmla="*/ 542925 w 1482725"/>
              <a:gd name="connsiteY92" fmla="*/ 2282003 h 2567753"/>
              <a:gd name="connsiteX93" fmla="*/ 561975 w 1482725"/>
              <a:gd name="connsiteY93" fmla="*/ 2250253 h 2567753"/>
              <a:gd name="connsiteX94" fmla="*/ 577850 w 1482725"/>
              <a:gd name="connsiteY94" fmla="*/ 2221678 h 2567753"/>
              <a:gd name="connsiteX95" fmla="*/ 577850 w 1482725"/>
              <a:gd name="connsiteY95" fmla="*/ 2170878 h 2567753"/>
              <a:gd name="connsiteX96" fmla="*/ 635000 w 1482725"/>
              <a:gd name="connsiteY96" fmla="*/ 2224853 h 2567753"/>
              <a:gd name="connsiteX97" fmla="*/ 673100 w 1482725"/>
              <a:gd name="connsiteY97" fmla="*/ 2316928 h 2567753"/>
              <a:gd name="connsiteX98" fmla="*/ 679450 w 1482725"/>
              <a:gd name="connsiteY98" fmla="*/ 2374078 h 2567753"/>
              <a:gd name="connsiteX99" fmla="*/ 641350 w 1482725"/>
              <a:gd name="connsiteY99" fmla="*/ 2482028 h 2567753"/>
              <a:gd name="connsiteX100" fmla="*/ 644525 w 1482725"/>
              <a:gd name="connsiteY100" fmla="*/ 2548703 h 2567753"/>
              <a:gd name="connsiteX101" fmla="*/ 682625 w 1482725"/>
              <a:gd name="connsiteY101" fmla="*/ 2567753 h 2567753"/>
              <a:gd name="connsiteX102" fmla="*/ 742950 w 1482725"/>
              <a:gd name="connsiteY102" fmla="*/ 2510603 h 2567753"/>
              <a:gd name="connsiteX103" fmla="*/ 793750 w 1482725"/>
              <a:gd name="connsiteY103" fmla="*/ 2488378 h 2567753"/>
              <a:gd name="connsiteX104" fmla="*/ 847725 w 1482725"/>
              <a:gd name="connsiteY104" fmla="*/ 2469328 h 2567753"/>
              <a:gd name="connsiteX105" fmla="*/ 895350 w 1482725"/>
              <a:gd name="connsiteY105" fmla="*/ 2377253 h 2567753"/>
              <a:gd name="connsiteX106" fmla="*/ 914400 w 1482725"/>
              <a:gd name="connsiteY106" fmla="*/ 2310578 h 2567753"/>
              <a:gd name="connsiteX107" fmla="*/ 930275 w 1482725"/>
              <a:gd name="connsiteY107" fmla="*/ 2301053 h 2567753"/>
              <a:gd name="connsiteX108" fmla="*/ 1035050 w 1482725"/>
              <a:gd name="connsiteY108" fmla="*/ 2370903 h 2567753"/>
              <a:gd name="connsiteX109" fmla="*/ 1069975 w 1482725"/>
              <a:gd name="connsiteY109" fmla="*/ 2412178 h 2567753"/>
              <a:gd name="connsiteX110" fmla="*/ 1085850 w 1482725"/>
              <a:gd name="connsiteY110" fmla="*/ 2409003 h 2567753"/>
              <a:gd name="connsiteX111" fmla="*/ 1120775 w 1482725"/>
              <a:gd name="connsiteY111" fmla="*/ 2396303 h 2567753"/>
              <a:gd name="connsiteX112" fmla="*/ 1231900 w 1482725"/>
              <a:gd name="connsiteY112" fmla="*/ 2396303 h 2567753"/>
              <a:gd name="connsiteX113" fmla="*/ 1244600 w 1482725"/>
              <a:gd name="connsiteY113" fmla="*/ 2377253 h 2567753"/>
              <a:gd name="connsiteX114" fmla="*/ 1162050 w 1482725"/>
              <a:gd name="connsiteY114" fmla="*/ 2307403 h 2567753"/>
              <a:gd name="connsiteX115" fmla="*/ 1076325 w 1482725"/>
              <a:gd name="connsiteY115" fmla="*/ 2250253 h 2567753"/>
              <a:gd name="connsiteX116" fmla="*/ 1012825 w 1482725"/>
              <a:gd name="connsiteY116" fmla="*/ 2202628 h 2567753"/>
              <a:gd name="connsiteX117" fmla="*/ 939800 w 1482725"/>
              <a:gd name="connsiteY117" fmla="*/ 2145478 h 2567753"/>
              <a:gd name="connsiteX118" fmla="*/ 901700 w 1482725"/>
              <a:gd name="connsiteY118" fmla="*/ 2110553 h 2567753"/>
              <a:gd name="connsiteX119" fmla="*/ 889000 w 1482725"/>
              <a:gd name="connsiteY119" fmla="*/ 2059753 h 2567753"/>
              <a:gd name="connsiteX120" fmla="*/ 889000 w 1482725"/>
              <a:gd name="connsiteY120" fmla="*/ 2050228 h 2567753"/>
              <a:gd name="connsiteX121" fmla="*/ 971550 w 1482725"/>
              <a:gd name="connsiteY121" fmla="*/ 2043878 h 2567753"/>
              <a:gd name="connsiteX122" fmla="*/ 1114425 w 1482725"/>
              <a:gd name="connsiteY122" fmla="*/ 2050228 h 2567753"/>
              <a:gd name="connsiteX123" fmla="*/ 1171575 w 1482725"/>
              <a:gd name="connsiteY123" fmla="*/ 2078803 h 2567753"/>
              <a:gd name="connsiteX124" fmla="*/ 1216025 w 1482725"/>
              <a:gd name="connsiteY124" fmla="*/ 2110553 h 2567753"/>
              <a:gd name="connsiteX125" fmla="*/ 1317625 w 1482725"/>
              <a:gd name="connsiteY125" fmla="*/ 2142303 h 2567753"/>
              <a:gd name="connsiteX126" fmla="*/ 1390650 w 1482725"/>
              <a:gd name="connsiteY126" fmla="*/ 2158178 h 2567753"/>
              <a:gd name="connsiteX127" fmla="*/ 1393825 w 1482725"/>
              <a:gd name="connsiteY127" fmla="*/ 2113728 h 2567753"/>
              <a:gd name="connsiteX128" fmla="*/ 1343025 w 1482725"/>
              <a:gd name="connsiteY128" fmla="*/ 2043878 h 2567753"/>
              <a:gd name="connsiteX129" fmla="*/ 1298575 w 1482725"/>
              <a:gd name="connsiteY129" fmla="*/ 1983553 h 2567753"/>
              <a:gd name="connsiteX130" fmla="*/ 1247775 w 1482725"/>
              <a:gd name="connsiteY130" fmla="*/ 1951803 h 2567753"/>
              <a:gd name="connsiteX131" fmla="*/ 1171575 w 1482725"/>
              <a:gd name="connsiteY131" fmla="*/ 1932753 h 2567753"/>
              <a:gd name="connsiteX132" fmla="*/ 1098550 w 1482725"/>
              <a:gd name="connsiteY132" fmla="*/ 1929578 h 2567753"/>
              <a:gd name="connsiteX133" fmla="*/ 1060450 w 1482725"/>
              <a:gd name="connsiteY133" fmla="*/ 1907353 h 2567753"/>
              <a:gd name="connsiteX134" fmla="*/ 1038225 w 1482725"/>
              <a:gd name="connsiteY134" fmla="*/ 1866078 h 2567753"/>
              <a:gd name="connsiteX135" fmla="*/ 1047750 w 1482725"/>
              <a:gd name="connsiteY135" fmla="*/ 1767653 h 2567753"/>
              <a:gd name="connsiteX136" fmla="*/ 1038225 w 1482725"/>
              <a:gd name="connsiteY136" fmla="*/ 1742253 h 2567753"/>
              <a:gd name="connsiteX137" fmla="*/ 1062037 w 1482725"/>
              <a:gd name="connsiteY137" fmla="*/ 1716853 h 2567753"/>
              <a:gd name="connsiteX138" fmla="*/ 1068388 w 1482725"/>
              <a:gd name="connsiteY138" fmla="*/ 1705742 h 2567753"/>
              <a:gd name="connsiteX139" fmla="*/ 1062831 w 1482725"/>
              <a:gd name="connsiteY139" fmla="*/ 1619222 h 2567753"/>
              <a:gd name="connsiteX140" fmla="*/ 1056482 w 1482725"/>
              <a:gd name="connsiteY140" fmla="*/ 1527940 h 2567753"/>
              <a:gd name="connsiteX141" fmla="*/ 1068388 w 1482725"/>
              <a:gd name="connsiteY141" fmla="*/ 1466028 h 2567753"/>
              <a:gd name="connsiteX142" fmla="*/ 1120775 w 1482725"/>
              <a:gd name="connsiteY142" fmla="*/ 1417610 h 2567753"/>
              <a:gd name="connsiteX143" fmla="*/ 1192213 w 1482725"/>
              <a:gd name="connsiteY143" fmla="*/ 1381892 h 2567753"/>
              <a:gd name="connsiteX144" fmla="*/ 1206500 w 1482725"/>
              <a:gd name="connsiteY144" fmla="*/ 1467617 h 2567753"/>
              <a:gd name="connsiteX145" fmla="*/ 1230313 w 1482725"/>
              <a:gd name="connsiteY145" fmla="*/ 1508098 h 2567753"/>
              <a:gd name="connsiteX146" fmla="*/ 1294606 w 1482725"/>
              <a:gd name="connsiteY146" fmla="*/ 1489048 h 2567753"/>
              <a:gd name="connsiteX147" fmla="*/ 1401763 w 1482725"/>
              <a:gd name="connsiteY147" fmla="*/ 1458092 h 2567753"/>
              <a:gd name="connsiteX148" fmla="*/ 1470819 w 1482725"/>
              <a:gd name="connsiteY148" fmla="*/ 1484285 h 2567753"/>
              <a:gd name="connsiteX149" fmla="*/ 1482725 w 1482725"/>
              <a:gd name="connsiteY149" fmla="*/ 1393798 h 2567753"/>
              <a:gd name="connsiteX150" fmla="*/ 1468437 w 1482725"/>
              <a:gd name="connsiteY150" fmla="*/ 1334267 h 2567753"/>
              <a:gd name="connsiteX151" fmla="*/ 1463674 w 1482725"/>
              <a:gd name="connsiteY151" fmla="*/ 1248542 h 2567753"/>
              <a:gd name="connsiteX152" fmla="*/ 1408906 w 1482725"/>
              <a:gd name="connsiteY152" fmla="*/ 1169960 h 2567753"/>
              <a:gd name="connsiteX153" fmla="*/ 1363663 w 1482725"/>
              <a:gd name="connsiteY153" fmla="*/ 1098523 h 2567753"/>
              <a:gd name="connsiteX154" fmla="*/ 1356519 w 1482725"/>
              <a:gd name="connsiteY154" fmla="*/ 1038992 h 2567753"/>
              <a:gd name="connsiteX155" fmla="*/ 1356519 w 1482725"/>
              <a:gd name="connsiteY155" fmla="*/ 962792 h 2567753"/>
              <a:gd name="connsiteX156" fmla="*/ 1344613 w 1482725"/>
              <a:gd name="connsiteY156" fmla="*/ 900879 h 2567753"/>
              <a:gd name="connsiteX157" fmla="*/ 1296988 w 1482725"/>
              <a:gd name="connsiteY157" fmla="*/ 865160 h 2567753"/>
              <a:gd name="connsiteX158" fmla="*/ 1218406 w 1482725"/>
              <a:gd name="connsiteY158" fmla="*/ 824679 h 2567753"/>
              <a:gd name="connsiteX159" fmla="*/ 1173163 w 1482725"/>
              <a:gd name="connsiteY159" fmla="*/ 746098 h 2567753"/>
              <a:gd name="connsiteX160" fmla="*/ 1120775 w 1482725"/>
              <a:gd name="connsiteY160" fmla="*/ 700854 h 2567753"/>
              <a:gd name="connsiteX161" fmla="*/ 1001713 w 1482725"/>
              <a:gd name="connsiteY161" fmla="*/ 669898 h 2567753"/>
              <a:gd name="connsiteX162" fmla="*/ 985044 w 1482725"/>
              <a:gd name="connsiteY162" fmla="*/ 584173 h 2567753"/>
              <a:gd name="connsiteX163" fmla="*/ 906464 w 1482725"/>
              <a:gd name="connsiteY163"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54075 w 1482725"/>
              <a:gd name="connsiteY9" fmla="*/ 1019942 h 2567753"/>
              <a:gd name="connsiteX10" fmla="*/ 880269 w 1482725"/>
              <a:gd name="connsiteY10" fmla="*/ 1122335 h 2567753"/>
              <a:gd name="connsiteX11" fmla="*/ 923131 w 1482725"/>
              <a:gd name="connsiteY11" fmla="*/ 1248542 h 2567753"/>
              <a:gd name="connsiteX12" fmla="*/ 949325 w 1482725"/>
              <a:gd name="connsiteY12" fmla="*/ 1386654 h 2567753"/>
              <a:gd name="connsiteX13" fmla="*/ 901700 w 1482725"/>
              <a:gd name="connsiteY13" fmla="*/ 1476347 h 2567753"/>
              <a:gd name="connsiteX14" fmla="*/ 854075 w 1482725"/>
              <a:gd name="connsiteY14" fmla="*/ 1545403 h 2567753"/>
              <a:gd name="connsiteX15" fmla="*/ 857250 w 1482725"/>
              <a:gd name="connsiteY15" fmla="*/ 1650178 h 2567753"/>
              <a:gd name="connsiteX16" fmla="*/ 892175 w 1482725"/>
              <a:gd name="connsiteY16" fmla="*/ 1777178 h 2567753"/>
              <a:gd name="connsiteX17" fmla="*/ 974725 w 1482725"/>
              <a:gd name="connsiteY17" fmla="*/ 1866078 h 2567753"/>
              <a:gd name="connsiteX18" fmla="*/ 996950 w 1482725"/>
              <a:gd name="connsiteY18" fmla="*/ 1926403 h 2567753"/>
              <a:gd name="connsiteX19" fmla="*/ 923925 w 1482725"/>
              <a:gd name="connsiteY19" fmla="*/ 1942278 h 2567753"/>
              <a:gd name="connsiteX20" fmla="*/ 879475 w 1482725"/>
              <a:gd name="connsiteY20" fmla="*/ 1913703 h 2567753"/>
              <a:gd name="connsiteX21" fmla="*/ 838200 w 1482725"/>
              <a:gd name="connsiteY21" fmla="*/ 1907353 h 2567753"/>
              <a:gd name="connsiteX22" fmla="*/ 774700 w 1482725"/>
              <a:gd name="connsiteY22" fmla="*/ 1920053 h 2567753"/>
              <a:gd name="connsiteX23" fmla="*/ 749300 w 1482725"/>
              <a:gd name="connsiteY23" fmla="*/ 1974028 h 2567753"/>
              <a:gd name="connsiteX24" fmla="*/ 727075 w 1482725"/>
              <a:gd name="connsiteY24" fmla="*/ 2043878 h 2567753"/>
              <a:gd name="connsiteX25" fmla="*/ 695325 w 1482725"/>
              <a:gd name="connsiteY25" fmla="*/ 2126428 h 2567753"/>
              <a:gd name="connsiteX26" fmla="*/ 695325 w 1482725"/>
              <a:gd name="connsiteY26" fmla="*/ 2183578 h 2567753"/>
              <a:gd name="connsiteX27" fmla="*/ 679450 w 1482725"/>
              <a:gd name="connsiteY27" fmla="*/ 2237553 h 2567753"/>
              <a:gd name="connsiteX28" fmla="*/ 644525 w 1482725"/>
              <a:gd name="connsiteY28" fmla="*/ 2202628 h 2567753"/>
              <a:gd name="connsiteX29" fmla="*/ 635000 w 1482725"/>
              <a:gd name="connsiteY29" fmla="*/ 2113728 h 2567753"/>
              <a:gd name="connsiteX30" fmla="*/ 622300 w 1482725"/>
              <a:gd name="connsiteY30" fmla="*/ 2005778 h 2567753"/>
              <a:gd name="connsiteX31" fmla="*/ 619125 w 1482725"/>
              <a:gd name="connsiteY31" fmla="*/ 1964503 h 2567753"/>
              <a:gd name="connsiteX32" fmla="*/ 574675 w 1482725"/>
              <a:gd name="connsiteY32" fmla="*/ 1958153 h 2567753"/>
              <a:gd name="connsiteX33" fmla="*/ 514350 w 1482725"/>
              <a:gd name="connsiteY33" fmla="*/ 1974028 h 2567753"/>
              <a:gd name="connsiteX34" fmla="*/ 441325 w 1482725"/>
              <a:gd name="connsiteY34" fmla="*/ 1964503 h 2567753"/>
              <a:gd name="connsiteX35" fmla="*/ 374650 w 1482725"/>
              <a:gd name="connsiteY35" fmla="*/ 1939103 h 2567753"/>
              <a:gd name="connsiteX36" fmla="*/ 381000 w 1482725"/>
              <a:gd name="connsiteY36" fmla="*/ 1910528 h 2567753"/>
              <a:gd name="connsiteX37" fmla="*/ 473075 w 1482725"/>
              <a:gd name="connsiteY37" fmla="*/ 1853378 h 2567753"/>
              <a:gd name="connsiteX38" fmla="*/ 581025 w 1482725"/>
              <a:gd name="connsiteY38" fmla="*/ 1770828 h 2567753"/>
              <a:gd name="connsiteX39" fmla="*/ 622300 w 1482725"/>
              <a:gd name="connsiteY39" fmla="*/ 1627953 h 2567753"/>
              <a:gd name="connsiteX40" fmla="*/ 631825 w 1482725"/>
              <a:gd name="connsiteY40" fmla="*/ 1545403 h 2567753"/>
              <a:gd name="connsiteX41" fmla="*/ 615950 w 1482725"/>
              <a:gd name="connsiteY41" fmla="*/ 1494603 h 2567753"/>
              <a:gd name="connsiteX42" fmla="*/ 628650 w 1482725"/>
              <a:gd name="connsiteY42" fmla="*/ 1319978 h 2567753"/>
              <a:gd name="connsiteX43" fmla="*/ 615950 w 1482725"/>
              <a:gd name="connsiteY43" fmla="*/ 1183453 h 2567753"/>
              <a:gd name="connsiteX44" fmla="*/ 590550 w 1482725"/>
              <a:gd name="connsiteY44" fmla="*/ 1104078 h 2567753"/>
              <a:gd name="connsiteX45" fmla="*/ 603250 w 1482725"/>
              <a:gd name="connsiteY45" fmla="*/ 1002478 h 2567753"/>
              <a:gd name="connsiteX46" fmla="*/ 612775 w 1482725"/>
              <a:gd name="connsiteY46" fmla="*/ 878653 h 2567753"/>
              <a:gd name="connsiteX47" fmla="*/ 612775 w 1482725"/>
              <a:gd name="connsiteY47" fmla="*/ 783403 h 2567753"/>
              <a:gd name="connsiteX48" fmla="*/ 612775 w 1482725"/>
              <a:gd name="connsiteY48" fmla="*/ 634178 h 2567753"/>
              <a:gd name="connsiteX49" fmla="*/ 552450 w 1482725"/>
              <a:gd name="connsiteY49" fmla="*/ 535753 h 2567753"/>
              <a:gd name="connsiteX50" fmla="*/ 508000 w 1482725"/>
              <a:gd name="connsiteY50" fmla="*/ 450028 h 2567753"/>
              <a:gd name="connsiteX51" fmla="*/ 419100 w 1482725"/>
              <a:gd name="connsiteY51" fmla="*/ 326203 h 2567753"/>
              <a:gd name="connsiteX52" fmla="*/ 339725 w 1482725"/>
              <a:gd name="connsiteY52" fmla="*/ 224603 h 2567753"/>
              <a:gd name="connsiteX53" fmla="*/ 247650 w 1482725"/>
              <a:gd name="connsiteY53" fmla="*/ 138878 h 2567753"/>
              <a:gd name="connsiteX54" fmla="*/ 161925 w 1482725"/>
              <a:gd name="connsiteY54" fmla="*/ 56328 h 2567753"/>
              <a:gd name="connsiteX55" fmla="*/ 120650 w 1482725"/>
              <a:gd name="connsiteY55" fmla="*/ 5529 h 2567753"/>
              <a:gd name="connsiteX56" fmla="*/ 79375 w 1482725"/>
              <a:gd name="connsiteY56" fmla="*/ 7909 h 2567753"/>
              <a:gd name="connsiteX57" fmla="*/ 47625 w 1482725"/>
              <a:gd name="connsiteY57" fmla="*/ 59503 h 2567753"/>
              <a:gd name="connsiteX58" fmla="*/ 0 w 1482725"/>
              <a:gd name="connsiteY58" fmla="*/ 59503 h 2567753"/>
              <a:gd name="connsiteX59" fmla="*/ 19050 w 1482725"/>
              <a:gd name="connsiteY59" fmla="*/ 164278 h 2567753"/>
              <a:gd name="connsiteX60" fmla="*/ 73025 w 1482725"/>
              <a:gd name="connsiteY60" fmla="*/ 265878 h 2567753"/>
              <a:gd name="connsiteX61" fmla="*/ 152400 w 1482725"/>
              <a:gd name="connsiteY61" fmla="*/ 313503 h 2567753"/>
              <a:gd name="connsiteX62" fmla="*/ 200025 w 1482725"/>
              <a:gd name="connsiteY62" fmla="*/ 332553 h 2567753"/>
              <a:gd name="connsiteX63" fmla="*/ 333375 w 1482725"/>
              <a:gd name="connsiteY63" fmla="*/ 478603 h 2567753"/>
              <a:gd name="connsiteX64" fmla="*/ 457200 w 1482725"/>
              <a:gd name="connsiteY64" fmla="*/ 586553 h 2567753"/>
              <a:gd name="connsiteX65" fmla="*/ 508000 w 1482725"/>
              <a:gd name="connsiteY65" fmla="*/ 684978 h 2567753"/>
              <a:gd name="connsiteX66" fmla="*/ 533400 w 1482725"/>
              <a:gd name="connsiteY66" fmla="*/ 808803 h 2567753"/>
              <a:gd name="connsiteX67" fmla="*/ 561975 w 1482725"/>
              <a:gd name="connsiteY67" fmla="*/ 929453 h 2567753"/>
              <a:gd name="connsiteX68" fmla="*/ 549275 w 1482725"/>
              <a:gd name="connsiteY68" fmla="*/ 1110428 h 2567753"/>
              <a:gd name="connsiteX69" fmla="*/ 552450 w 1482725"/>
              <a:gd name="connsiteY69" fmla="*/ 1364428 h 2567753"/>
              <a:gd name="connsiteX70" fmla="*/ 539750 w 1482725"/>
              <a:gd name="connsiteY70" fmla="*/ 1551753 h 2567753"/>
              <a:gd name="connsiteX71" fmla="*/ 527050 w 1482725"/>
              <a:gd name="connsiteY71" fmla="*/ 1662878 h 2567753"/>
              <a:gd name="connsiteX72" fmla="*/ 476250 w 1482725"/>
              <a:gd name="connsiteY72" fmla="*/ 1770828 h 2567753"/>
              <a:gd name="connsiteX73" fmla="*/ 393700 w 1482725"/>
              <a:gd name="connsiteY73" fmla="*/ 1853378 h 2567753"/>
              <a:gd name="connsiteX74" fmla="*/ 266700 w 1482725"/>
              <a:gd name="connsiteY74" fmla="*/ 1929578 h 2567753"/>
              <a:gd name="connsiteX75" fmla="*/ 168275 w 1482725"/>
              <a:gd name="connsiteY75" fmla="*/ 2040703 h 2567753"/>
              <a:gd name="connsiteX76" fmla="*/ 133350 w 1482725"/>
              <a:gd name="connsiteY76" fmla="*/ 2126428 h 2567753"/>
              <a:gd name="connsiteX77" fmla="*/ 133350 w 1482725"/>
              <a:gd name="connsiteY77" fmla="*/ 2174053 h 2567753"/>
              <a:gd name="connsiteX78" fmla="*/ 254000 w 1482725"/>
              <a:gd name="connsiteY78" fmla="*/ 2151828 h 2567753"/>
              <a:gd name="connsiteX79" fmla="*/ 355600 w 1482725"/>
              <a:gd name="connsiteY79" fmla="*/ 2132778 h 2567753"/>
              <a:gd name="connsiteX80" fmla="*/ 377825 w 1482725"/>
              <a:gd name="connsiteY80" fmla="*/ 2199453 h 2567753"/>
              <a:gd name="connsiteX81" fmla="*/ 393700 w 1482725"/>
              <a:gd name="connsiteY81" fmla="*/ 2272478 h 2567753"/>
              <a:gd name="connsiteX82" fmla="*/ 384175 w 1482725"/>
              <a:gd name="connsiteY82" fmla="*/ 2342328 h 2567753"/>
              <a:gd name="connsiteX83" fmla="*/ 327025 w 1482725"/>
              <a:gd name="connsiteY83" fmla="*/ 2364553 h 2567753"/>
              <a:gd name="connsiteX84" fmla="*/ 260350 w 1482725"/>
              <a:gd name="connsiteY84" fmla="*/ 2364553 h 2567753"/>
              <a:gd name="connsiteX85" fmla="*/ 193675 w 1482725"/>
              <a:gd name="connsiteY85" fmla="*/ 2380428 h 2567753"/>
              <a:gd name="connsiteX86" fmla="*/ 231775 w 1482725"/>
              <a:gd name="connsiteY86" fmla="*/ 2415353 h 2567753"/>
              <a:gd name="connsiteX87" fmla="*/ 355600 w 1482725"/>
              <a:gd name="connsiteY87" fmla="*/ 2459803 h 2567753"/>
              <a:gd name="connsiteX88" fmla="*/ 384175 w 1482725"/>
              <a:gd name="connsiteY88" fmla="*/ 2478853 h 2567753"/>
              <a:gd name="connsiteX89" fmla="*/ 444500 w 1482725"/>
              <a:gd name="connsiteY89" fmla="*/ 2415353 h 2567753"/>
              <a:gd name="connsiteX90" fmla="*/ 482600 w 1482725"/>
              <a:gd name="connsiteY90" fmla="*/ 2367728 h 2567753"/>
              <a:gd name="connsiteX91" fmla="*/ 527050 w 1482725"/>
              <a:gd name="connsiteY91" fmla="*/ 2355028 h 2567753"/>
              <a:gd name="connsiteX92" fmla="*/ 542925 w 1482725"/>
              <a:gd name="connsiteY92" fmla="*/ 2282003 h 2567753"/>
              <a:gd name="connsiteX93" fmla="*/ 561975 w 1482725"/>
              <a:gd name="connsiteY93" fmla="*/ 2250253 h 2567753"/>
              <a:gd name="connsiteX94" fmla="*/ 577850 w 1482725"/>
              <a:gd name="connsiteY94" fmla="*/ 2221678 h 2567753"/>
              <a:gd name="connsiteX95" fmla="*/ 577850 w 1482725"/>
              <a:gd name="connsiteY95" fmla="*/ 2170878 h 2567753"/>
              <a:gd name="connsiteX96" fmla="*/ 635000 w 1482725"/>
              <a:gd name="connsiteY96" fmla="*/ 2224853 h 2567753"/>
              <a:gd name="connsiteX97" fmla="*/ 673100 w 1482725"/>
              <a:gd name="connsiteY97" fmla="*/ 2316928 h 2567753"/>
              <a:gd name="connsiteX98" fmla="*/ 679450 w 1482725"/>
              <a:gd name="connsiteY98" fmla="*/ 2374078 h 2567753"/>
              <a:gd name="connsiteX99" fmla="*/ 641350 w 1482725"/>
              <a:gd name="connsiteY99" fmla="*/ 2482028 h 2567753"/>
              <a:gd name="connsiteX100" fmla="*/ 644525 w 1482725"/>
              <a:gd name="connsiteY100" fmla="*/ 2548703 h 2567753"/>
              <a:gd name="connsiteX101" fmla="*/ 682625 w 1482725"/>
              <a:gd name="connsiteY101" fmla="*/ 2567753 h 2567753"/>
              <a:gd name="connsiteX102" fmla="*/ 742950 w 1482725"/>
              <a:gd name="connsiteY102" fmla="*/ 2510603 h 2567753"/>
              <a:gd name="connsiteX103" fmla="*/ 793750 w 1482725"/>
              <a:gd name="connsiteY103" fmla="*/ 2488378 h 2567753"/>
              <a:gd name="connsiteX104" fmla="*/ 847725 w 1482725"/>
              <a:gd name="connsiteY104" fmla="*/ 2469328 h 2567753"/>
              <a:gd name="connsiteX105" fmla="*/ 895350 w 1482725"/>
              <a:gd name="connsiteY105" fmla="*/ 2377253 h 2567753"/>
              <a:gd name="connsiteX106" fmla="*/ 914400 w 1482725"/>
              <a:gd name="connsiteY106" fmla="*/ 2310578 h 2567753"/>
              <a:gd name="connsiteX107" fmla="*/ 930275 w 1482725"/>
              <a:gd name="connsiteY107" fmla="*/ 2301053 h 2567753"/>
              <a:gd name="connsiteX108" fmla="*/ 1035050 w 1482725"/>
              <a:gd name="connsiteY108" fmla="*/ 2370903 h 2567753"/>
              <a:gd name="connsiteX109" fmla="*/ 1069975 w 1482725"/>
              <a:gd name="connsiteY109" fmla="*/ 2412178 h 2567753"/>
              <a:gd name="connsiteX110" fmla="*/ 1085850 w 1482725"/>
              <a:gd name="connsiteY110" fmla="*/ 2409003 h 2567753"/>
              <a:gd name="connsiteX111" fmla="*/ 1120775 w 1482725"/>
              <a:gd name="connsiteY111" fmla="*/ 2396303 h 2567753"/>
              <a:gd name="connsiteX112" fmla="*/ 1231900 w 1482725"/>
              <a:gd name="connsiteY112" fmla="*/ 2396303 h 2567753"/>
              <a:gd name="connsiteX113" fmla="*/ 1244600 w 1482725"/>
              <a:gd name="connsiteY113" fmla="*/ 2377253 h 2567753"/>
              <a:gd name="connsiteX114" fmla="*/ 1162050 w 1482725"/>
              <a:gd name="connsiteY114" fmla="*/ 2307403 h 2567753"/>
              <a:gd name="connsiteX115" fmla="*/ 1076325 w 1482725"/>
              <a:gd name="connsiteY115" fmla="*/ 2250253 h 2567753"/>
              <a:gd name="connsiteX116" fmla="*/ 1012825 w 1482725"/>
              <a:gd name="connsiteY116" fmla="*/ 2202628 h 2567753"/>
              <a:gd name="connsiteX117" fmla="*/ 939800 w 1482725"/>
              <a:gd name="connsiteY117" fmla="*/ 2145478 h 2567753"/>
              <a:gd name="connsiteX118" fmla="*/ 901700 w 1482725"/>
              <a:gd name="connsiteY118" fmla="*/ 2110553 h 2567753"/>
              <a:gd name="connsiteX119" fmla="*/ 889000 w 1482725"/>
              <a:gd name="connsiteY119" fmla="*/ 2059753 h 2567753"/>
              <a:gd name="connsiteX120" fmla="*/ 889000 w 1482725"/>
              <a:gd name="connsiteY120" fmla="*/ 2050228 h 2567753"/>
              <a:gd name="connsiteX121" fmla="*/ 971550 w 1482725"/>
              <a:gd name="connsiteY121" fmla="*/ 2043878 h 2567753"/>
              <a:gd name="connsiteX122" fmla="*/ 1114425 w 1482725"/>
              <a:gd name="connsiteY122" fmla="*/ 2050228 h 2567753"/>
              <a:gd name="connsiteX123" fmla="*/ 1171575 w 1482725"/>
              <a:gd name="connsiteY123" fmla="*/ 2078803 h 2567753"/>
              <a:gd name="connsiteX124" fmla="*/ 1216025 w 1482725"/>
              <a:gd name="connsiteY124" fmla="*/ 2110553 h 2567753"/>
              <a:gd name="connsiteX125" fmla="*/ 1317625 w 1482725"/>
              <a:gd name="connsiteY125" fmla="*/ 2142303 h 2567753"/>
              <a:gd name="connsiteX126" fmla="*/ 1390650 w 1482725"/>
              <a:gd name="connsiteY126" fmla="*/ 2158178 h 2567753"/>
              <a:gd name="connsiteX127" fmla="*/ 1393825 w 1482725"/>
              <a:gd name="connsiteY127" fmla="*/ 2113728 h 2567753"/>
              <a:gd name="connsiteX128" fmla="*/ 1343025 w 1482725"/>
              <a:gd name="connsiteY128" fmla="*/ 2043878 h 2567753"/>
              <a:gd name="connsiteX129" fmla="*/ 1298575 w 1482725"/>
              <a:gd name="connsiteY129" fmla="*/ 1983553 h 2567753"/>
              <a:gd name="connsiteX130" fmla="*/ 1247775 w 1482725"/>
              <a:gd name="connsiteY130" fmla="*/ 1951803 h 2567753"/>
              <a:gd name="connsiteX131" fmla="*/ 1171575 w 1482725"/>
              <a:gd name="connsiteY131" fmla="*/ 1932753 h 2567753"/>
              <a:gd name="connsiteX132" fmla="*/ 1098550 w 1482725"/>
              <a:gd name="connsiteY132" fmla="*/ 1929578 h 2567753"/>
              <a:gd name="connsiteX133" fmla="*/ 1060450 w 1482725"/>
              <a:gd name="connsiteY133" fmla="*/ 1907353 h 2567753"/>
              <a:gd name="connsiteX134" fmla="*/ 1038225 w 1482725"/>
              <a:gd name="connsiteY134" fmla="*/ 1866078 h 2567753"/>
              <a:gd name="connsiteX135" fmla="*/ 1047750 w 1482725"/>
              <a:gd name="connsiteY135" fmla="*/ 1767653 h 2567753"/>
              <a:gd name="connsiteX136" fmla="*/ 1038225 w 1482725"/>
              <a:gd name="connsiteY136" fmla="*/ 1742253 h 2567753"/>
              <a:gd name="connsiteX137" fmla="*/ 1062037 w 1482725"/>
              <a:gd name="connsiteY137" fmla="*/ 1716853 h 2567753"/>
              <a:gd name="connsiteX138" fmla="*/ 1068388 w 1482725"/>
              <a:gd name="connsiteY138" fmla="*/ 1705742 h 2567753"/>
              <a:gd name="connsiteX139" fmla="*/ 1062831 w 1482725"/>
              <a:gd name="connsiteY139" fmla="*/ 1619222 h 2567753"/>
              <a:gd name="connsiteX140" fmla="*/ 1056482 w 1482725"/>
              <a:gd name="connsiteY140" fmla="*/ 1527940 h 2567753"/>
              <a:gd name="connsiteX141" fmla="*/ 1068388 w 1482725"/>
              <a:gd name="connsiteY141" fmla="*/ 1466028 h 2567753"/>
              <a:gd name="connsiteX142" fmla="*/ 1120775 w 1482725"/>
              <a:gd name="connsiteY142" fmla="*/ 1417610 h 2567753"/>
              <a:gd name="connsiteX143" fmla="*/ 1192213 w 1482725"/>
              <a:gd name="connsiteY143" fmla="*/ 1381892 h 2567753"/>
              <a:gd name="connsiteX144" fmla="*/ 1206500 w 1482725"/>
              <a:gd name="connsiteY144" fmla="*/ 1467617 h 2567753"/>
              <a:gd name="connsiteX145" fmla="*/ 1230313 w 1482725"/>
              <a:gd name="connsiteY145" fmla="*/ 1508098 h 2567753"/>
              <a:gd name="connsiteX146" fmla="*/ 1294606 w 1482725"/>
              <a:gd name="connsiteY146" fmla="*/ 1489048 h 2567753"/>
              <a:gd name="connsiteX147" fmla="*/ 1401763 w 1482725"/>
              <a:gd name="connsiteY147" fmla="*/ 1458092 h 2567753"/>
              <a:gd name="connsiteX148" fmla="*/ 1470819 w 1482725"/>
              <a:gd name="connsiteY148" fmla="*/ 1484285 h 2567753"/>
              <a:gd name="connsiteX149" fmla="*/ 1482725 w 1482725"/>
              <a:gd name="connsiteY149" fmla="*/ 1393798 h 2567753"/>
              <a:gd name="connsiteX150" fmla="*/ 1468437 w 1482725"/>
              <a:gd name="connsiteY150" fmla="*/ 1334267 h 2567753"/>
              <a:gd name="connsiteX151" fmla="*/ 1463674 w 1482725"/>
              <a:gd name="connsiteY151" fmla="*/ 1248542 h 2567753"/>
              <a:gd name="connsiteX152" fmla="*/ 1408906 w 1482725"/>
              <a:gd name="connsiteY152" fmla="*/ 1169960 h 2567753"/>
              <a:gd name="connsiteX153" fmla="*/ 1363663 w 1482725"/>
              <a:gd name="connsiteY153" fmla="*/ 1098523 h 2567753"/>
              <a:gd name="connsiteX154" fmla="*/ 1356519 w 1482725"/>
              <a:gd name="connsiteY154" fmla="*/ 1038992 h 2567753"/>
              <a:gd name="connsiteX155" fmla="*/ 1356519 w 1482725"/>
              <a:gd name="connsiteY155" fmla="*/ 962792 h 2567753"/>
              <a:gd name="connsiteX156" fmla="*/ 1344613 w 1482725"/>
              <a:gd name="connsiteY156" fmla="*/ 900879 h 2567753"/>
              <a:gd name="connsiteX157" fmla="*/ 1296988 w 1482725"/>
              <a:gd name="connsiteY157" fmla="*/ 865160 h 2567753"/>
              <a:gd name="connsiteX158" fmla="*/ 1218406 w 1482725"/>
              <a:gd name="connsiteY158" fmla="*/ 824679 h 2567753"/>
              <a:gd name="connsiteX159" fmla="*/ 1173163 w 1482725"/>
              <a:gd name="connsiteY159" fmla="*/ 746098 h 2567753"/>
              <a:gd name="connsiteX160" fmla="*/ 1120775 w 1482725"/>
              <a:gd name="connsiteY160" fmla="*/ 700854 h 2567753"/>
              <a:gd name="connsiteX161" fmla="*/ 1001713 w 1482725"/>
              <a:gd name="connsiteY161" fmla="*/ 669898 h 2567753"/>
              <a:gd name="connsiteX162" fmla="*/ 985044 w 1482725"/>
              <a:gd name="connsiteY162" fmla="*/ 584173 h 2567753"/>
              <a:gd name="connsiteX163" fmla="*/ 906464 w 1482725"/>
              <a:gd name="connsiteY163" fmla="*/ 481778 h 2567753"/>
              <a:gd name="connsiteX0" fmla="*/ 906464 w 1482725"/>
              <a:gd name="connsiteY0" fmla="*/ 481778 h 2567753"/>
              <a:gd name="connsiteX1" fmla="*/ 930275 w 1482725"/>
              <a:gd name="connsiteY1" fmla="*/ 581792 h 2567753"/>
              <a:gd name="connsiteX2" fmla="*/ 923131 w 1482725"/>
              <a:gd name="connsiteY2" fmla="*/ 672279 h 2567753"/>
              <a:gd name="connsiteX3" fmla="*/ 935038 w 1482725"/>
              <a:gd name="connsiteY3" fmla="*/ 784198 h 2567753"/>
              <a:gd name="connsiteX4" fmla="*/ 977900 w 1482725"/>
              <a:gd name="connsiteY4" fmla="*/ 884210 h 2567753"/>
              <a:gd name="connsiteX5" fmla="*/ 1006475 w 1482725"/>
              <a:gd name="connsiteY5" fmla="*/ 972317 h 2567753"/>
              <a:gd name="connsiteX6" fmla="*/ 973138 w 1482725"/>
              <a:gd name="connsiteY6" fmla="*/ 993748 h 2567753"/>
              <a:gd name="connsiteX7" fmla="*/ 935038 w 1482725"/>
              <a:gd name="connsiteY7" fmla="*/ 984223 h 2567753"/>
              <a:gd name="connsiteX8" fmla="*/ 887413 w 1482725"/>
              <a:gd name="connsiteY8" fmla="*/ 979460 h 2567753"/>
              <a:gd name="connsiteX9" fmla="*/ 854075 w 1482725"/>
              <a:gd name="connsiteY9" fmla="*/ 1019942 h 2567753"/>
              <a:gd name="connsiteX10" fmla="*/ 880269 w 1482725"/>
              <a:gd name="connsiteY10" fmla="*/ 1122335 h 2567753"/>
              <a:gd name="connsiteX11" fmla="*/ 923131 w 1482725"/>
              <a:gd name="connsiteY11" fmla="*/ 1248542 h 2567753"/>
              <a:gd name="connsiteX12" fmla="*/ 949325 w 1482725"/>
              <a:gd name="connsiteY12" fmla="*/ 1386654 h 2567753"/>
              <a:gd name="connsiteX13" fmla="*/ 901700 w 1482725"/>
              <a:gd name="connsiteY13" fmla="*/ 1476347 h 2567753"/>
              <a:gd name="connsiteX14" fmla="*/ 854075 w 1482725"/>
              <a:gd name="connsiteY14" fmla="*/ 1545403 h 2567753"/>
              <a:gd name="connsiteX15" fmla="*/ 857250 w 1482725"/>
              <a:gd name="connsiteY15" fmla="*/ 1650178 h 2567753"/>
              <a:gd name="connsiteX16" fmla="*/ 892175 w 1482725"/>
              <a:gd name="connsiteY16" fmla="*/ 1777178 h 2567753"/>
              <a:gd name="connsiteX17" fmla="*/ 974725 w 1482725"/>
              <a:gd name="connsiteY17" fmla="*/ 1866078 h 2567753"/>
              <a:gd name="connsiteX18" fmla="*/ 996950 w 1482725"/>
              <a:gd name="connsiteY18" fmla="*/ 1926403 h 2567753"/>
              <a:gd name="connsiteX19" fmla="*/ 923925 w 1482725"/>
              <a:gd name="connsiteY19" fmla="*/ 1942278 h 2567753"/>
              <a:gd name="connsiteX20" fmla="*/ 879475 w 1482725"/>
              <a:gd name="connsiteY20" fmla="*/ 1913703 h 2567753"/>
              <a:gd name="connsiteX21" fmla="*/ 838200 w 1482725"/>
              <a:gd name="connsiteY21" fmla="*/ 1907353 h 2567753"/>
              <a:gd name="connsiteX22" fmla="*/ 774700 w 1482725"/>
              <a:gd name="connsiteY22" fmla="*/ 1920053 h 2567753"/>
              <a:gd name="connsiteX23" fmla="*/ 749300 w 1482725"/>
              <a:gd name="connsiteY23" fmla="*/ 1974028 h 2567753"/>
              <a:gd name="connsiteX24" fmla="*/ 727075 w 1482725"/>
              <a:gd name="connsiteY24" fmla="*/ 2043878 h 2567753"/>
              <a:gd name="connsiteX25" fmla="*/ 695325 w 1482725"/>
              <a:gd name="connsiteY25" fmla="*/ 2126428 h 2567753"/>
              <a:gd name="connsiteX26" fmla="*/ 695325 w 1482725"/>
              <a:gd name="connsiteY26" fmla="*/ 2183578 h 2567753"/>
              <a:gd name="connsiteX27" fmla="*/ 679450 w 1482725"/>
              <a:gd name="connsiteY27" fmla="*/ 2237553 h 2567753"/>
              <a:gd name="connsiteX28" fmla="*/ 644525 w 1482725"/>
              <a:gd name="connsiteY28" fmla="*/ 2202628 h 2567753"/>
              <a:gd name="connsiteX29" fmla="*/ 635000 w 1482725"/>
              <a:gd name="connsiteY29" fmla="*/ 2113728 h 2567753"/>
              <a:gd name="connsiteX30" fmla="*/ 622300 w 1482725"/>
              <a:gd name="connsiteY30" fmla="*/ 2005778 h 2567753"/>
              <a:gd name="connsiteX31" fmla="*/ 619125 w 1482725"/>
              <a:gd name="connsiteY31" fmla="*/ 1964503 h 2567753"/>
              <a:gd name="connsiteX32" fmla="*/ 574675 w 1482725"/>
              <a:gd name="connsiteY32" fmla="*/ 1958153 h 2567753"/>
              <a:gd name="connsiteX33" fmla="*/ 514350 w 1482725"/>
              <a:gd name="connsiteY33" fmla="*/ 1974028 h 2567753"/>
              <a:gd name="connsiteX34" fmla="*/ 441325 w 1482725"/>
              <a:gd name="connsiteY34" fmla="*/ 1964503 h 2567753"/>
              <a:gd name="connsiteX35" fmla="*/ 374650 w 1482725"/>
              <a:gd name="connsiteY35" fmla="*/ 1939103 h 2567753"/>
              <a:gd name="connsiteX36" fmla="*/ 381000 w 1482725"/>
              <a:gd name="connsiteY36" fmla="*/ 1910528 h 2567753"/>
              <a:gd name="connsiteX37" fmla="*/ 473075 w 1482725"/>
              <a:gd name="connsiteY37" fmla="*/ 1853378 h 2567753"/>
              <a:gd name="connsiteX38" fmla="*/ 581025 w 1482725"/>
              <a:gd name="connsiteY38" fmla="*/ 1770828 h 2567753"/>
              <a:gd name="connsiteX39" fmla="*/ 622300 w 1482725"/>
              <a:gd name="connsiteY39" fmla="*/ 1627953 h 2567753"/>
              <a:gd name="connsiteX40" fmla="*/ 631825 w 1482725"/>
              <a:gd name="connsiteY40" fmla="*/ 1545403 h 2567753"/>
              <a:gd name="connsiteX41" fmla="*/ 615950 w 1482725"/>
              <a:gd name="connsiteY41" fmla="*/ 1494603 h 2567753"/>
              <a:gd name="connsiteX42" fmla="*/ 628650 w 1482725"/>
              <a:gd name="connsiteY42" fmla="*/ 1319978 h 2567753"/>
              <a:gd name="connsiteX43" fmla="*/ 615950 w 1482725"/>
              <a:gd name="connsiteY43" fmla="*/ 1183453 h 2567753"/>
              <a:gd name="connsiteX44" fmla="*/ 590550 w 1482725"/>
              <a:gd name="connsiteY44" fmla="*/ 1104078 h 2567753"/>
              <a:gd name="connsiteX45" fmla="*/ 603250 w 1482725"/>
              <a:gd name="connsiteY45" fmla="*/ 1002478 h 2567753"/>
              <a:gd name="connsiteX46" fmla="*/ 612775 w 1482725"/>
              <a:gd name="connsiteY46" fmla="*/ 878653 h 2567753"/>
              <a:gd name="connsiteX47" fmla="*/ 612775 w 1482725"/>
              <a:gd name="connsiteY47" fmla="*/ 783403 h 2567753"/>
              <a:gd name="connsiteX48" fmla="*/ 623094 w 1482725"/>
              <a:gd name="connsiteY48" fmla="*/ 698473 h 2567753"/>
              <a:gd name="connsiteX49" fmla="*/ 612775 w 1482725"/>
              <a:gd name="connsiteY49" fmla="*/ 634178 h 2567753"/>
              <a:gd name="connsiteX50" fmla="*/ 552450 w 1482725"/>
              <a:gd name="connsiteY50" fmla="*/ 535753 h 2567753"/>
              <a:gd name="connsiteX51" fmla="*/ 508000 w 1482725"/>
              <a:gd name="connsiteY51" fmla="*/ 450028 h 2567753"/>
              <a:gd name="connsiteX52" fmla="*/ 419100 w 1482725"/>
              <a:gd name="connsiteY52" fmla="*/ 326203 h 2567753"/>
              <a:gd name="connsiteX53" fmla="*/ 339725 w 1482725"/>
              <a:gd name="connsiteY53" fmla="*/ 224603 h 2567753"/>
              <a:gd name="connsiteX54" fmla="*/ 247650 w 1482725"/>
              <a:gd name="connsiteY54" fmla="*/ 138878 h 2567753"/>
              <a:gd name="connsiteX55" fmla="*/ 161925 w 1482725"/>
              <a:gd name="connsiteY55" fmla="*/ 56328 h 2567753"/>
              <a:gd name="connsiteX56" fmla="*/ 120650 w 1482725"/>
              <a:gd name="connsiteY56" fmla="*/ 5529 h 2567753"/>
              <a:gd name="connsiteX57" fmla="*/ 79375 w 1482725"/>
              <a:gd name="connsiteY57" fmla="*/ 7909 h 2567753"/>
              <a:gd name="connsiteX58" fmla="*/ 47625 w 1482725"/>
              <a:gd name="connsiteY58" fmla="*/ 59503 h 2567753"/>
              <a:gd name="connsiteX59" fmla="*/ 0 w 1482725"/>
              <a:gd name="connsiteY59" fmla="*/ 59503 h 2567753"/>
              <a:gd name="connsiteX60" fmla="*/ 19050 w 1482725"/>
              <a:gd name="connsiteY60" fmla="*/ 164278 h 2567753"/>
              <a:gd name="connsiteX61" fmla="*/ 73025 w 1482725"/>
              <a:gd name="connsiteY61" fmla="*/ 265878 h 2567753"/>
              <a:gd name="connsiteX62" fmla="*/ 152400 w 1482725"/>
              <a:gd name="connsiteY62" fmla="*/ 313503 h 2567753"/>
              <a:gd name="connsiteX63" fmla="*/ 200025 w 1482725"/>
              <a:gd name="connsiteY63" fmla="*/ 332553 h 2567753"/>
              <a:gd name="connsiteX64" fmla="*/ 333375 w 1482725"/>
              <a:gd name="connsiteY64" fmla="*/ 478603 h 2567753"/>
              <a:gd name="connsiteX65" fmla="*/ 457200 w 1482725"/>
              <a:gd name="connsiteY65" fmla="*/ 586553 h 2567753"/>
              <a:gd name="connsiteX66" fmla="*/ 508000 w 1482725"/>
              <a:gd name="connsiteY66" fmla="*/ 684978 h 2567753"/>
              <a:gd name="connsiteX67" fmla="*/ 533400 w 1482725"/>
              <a:gd name="connsiteY67" fmla="*/ 808803 h 2567753"/>
              <a:gd name="connsiteX68" fmla="*/ 561975 w 1482725"/>
              <a:gd name="connsiteY68" fmla="*/ 929453 h 2567753"/>
              <a:gd name="connsiteX69" fmla="*/ 549275 w 1482725"/>
              <a:gd name="connsiteY69" fmla="*/ 1110428 h 2567753"/>
              <a:gd name="connsiteX70" fmla="*/ 552450 w 1482725"/>
              <a:gd name="connsiteY70" fmla="*/ 1364428 h 2567753"/>
              <a:gd name="connsiteX71" fmla="*/ 539750 w 1482725"/>
              <a:gd name="connsiteY71" fmla="*/ 1551753 h 2567753"/>
              <a:gd name="connsiteX72" fmla="*/ 527050 w 1482725"/>
              <a:gd name="connsiteY72" fmla="*/ 1662878 h 2567753"/>
              <a:gd name="connsiteX73" fmla="*/ 476250 w 1482725"/>
              <a:gd name="connsiteY73" fmla="*/ 1770828 h 2567753"/>
              <a:gd name="connsiteX74" fmla="*/ 393700 w 1482725"/>
              <a:gd name="connsiteY74" fmla="*/ 1853378 h 2567753"/>
              <a:gd name="connsiteX75" fmla="*/ 266700 w 1482725"/>
              <a:gd name="connsiteY75" fmla="*/ 1929578 h 2567753"/>
              <a:gd name="connsiteX76" fmla="*/ 168275 w 1482725"/>
              <a:gd name="connsiteY76" fmla="*/ 2040703 h 2567753"/>
              <a:gd name="connsiteX77" fmla="*/ 133350 w 1482725"/>
              <a:gd name="connsiteY77" fmla="*/ 2126428 h 2567753"/>
              <a:gd name="connsiteX78" fmla="*/ 133350 w 1482725"/>
              <a:gd name="connsiteY78" fmla="*/ 2174053 h 2567753"/>
              <a:gd name="connsiteX79" fmla="*/ 254000 w 1482725"/>
              <a:gd name="connsiteY79" fmla="*/ 2151828 h 2567753"/>
              <a:gd name="connsiteX80" fmla="*/ 355600 w 1482725"/>
              <a:gd name="connsiteY80" fmla="*/ 2132778 h 2567753"/>
              <a:gd name="connsiteX81" fmla="*/ 377825 w 1482725"/>
              <a:gd name="connsiteY81" fmla="*/ 2199453 h 2567753"/>
              <a:gd name="connsiteX82" fmla="*/ 393700 w 1482725"/>
              <a:gd name="connsiteY82" fmla="*/ 2272478 h 2567753"/>
              <a:gd name="connsiteX83" fmla="*/ 384175 w 1482725"/>
              <a:gd name="connsiteY83" fmla="*/ 2342328 h 2567753"/>
              <a:gd name="connsiteX84" fmla="*/ 327025 w 1482725"/>
              <a:gd name="connsiteY84" fmla="*/ 2364553 h 2567753"/>
              <a:gd name="connsiteX85" fmla="*/ 260350 w 1482725"/>
              <a:gd name="connsiteY85" fmla="*/ 2364553 h 2567753"/>
              <a:gd name="connsiteX86" fmla="*/ 193675 w 1482725"/>
              <a:gd name="connsiteY86" fmla="*/ 2380428 h 2567753"/>
              <a:gd name="connsiteX87" fmla="*/ 231775 w 1482725"/>
              <a:gd name="connsiteY87" fmla="*/ 2415353 h 2567753"/>
              <a:gd name="connsiteX88" fmla="*/ 355600 w 1482725"/>
              <a:gd name="connsiteY88" fmla="*/ 2459803 h 2567753"/>
              <a:gd name="connsiteX89" fmla="*/ 384175 w 1482725"/>
              <a:gd name="connsiteY89" fmla="*/ 2478853 h 2567753"/>
              <a:gd name="connsiteX90" fmla="*/ 444500 w 1482725"/>
              <a:gd name="connsiteY90" fmla="*/ 2415353 h 2567753"/>
              <a:gd name="connsiteX91" fmla="*/ 482600 w 1482725"/>
              <a:gd name="connsiteY91" fmla="*/ 2367728 h 2567753"/>
              <a:gd name="connsiteX92" fmla="*/ 527050 w 1482725"/>
              <a:gd name="connsiteY92" fmla="*/ 2355028 h 2567753"/>
              <a:gd name="connsiteX93" fmla="*/ 542925 w 1482725"/>
              <a:gd name="connsiteY93" fmla="*/ 2282003 h 2567753"/>
              <a:gd name="connsiteX94" fmla="*/ 561975 w 1482725"/>
              <a:gd name="connsiteY94" fmla="*/ 2250253 h 2567753"/>
              <a:gd name="connsiteX95" fmla="*/ 577850 w 1482725"/>
              <a:gd name="connsiteY95" fmla="*/ 2221678 h 2567753"/>
              <a:gd name="connsiteX96" fmla="*/ 577850 w 1482725"/>
              <a:gd name="connsiteY96" fmla="*/ 2170878 h 2567753"/>
              <a:gd name="connsiteX97" fmla="*/ 635000 w 1482725"/>
              <a:gd name="connsiteY97" fmla="*/ 2224853 h 2567753"/>
              <a:gd name="connsiteX98" fmla="*/ 673100 w 1482725"/>
              <a:gd name="connsiteY98" fmla="*/ 2316928 h 2567753"/>
              <a:gd name="connsiteX99" fmla="*/ 679450 w 1482725"/>
              <a:gd name="connsiteY99" fmla="*/ 2374078 h 2567753"/>
              <a:gd name="connsiteX100" fmla="*/ 641350 w 1482725"/>
              <a:gd name="connsiteY100" fmla="*/ 2482028 h 2567753"/>
              <a:gd name="connsiteX101" fmla="*/ 644525 w 1482725"/>
              <a:gd name="connsiteY101" fmla="*/ 2548703 h 2567753"/>
              <a:gd name="connsiteX102" fmla="*/ 682625 w 1482725"/>
              <a:gd name="connsiteY102" fmla="*/ 2567753 h 2567753"/>
              <a:gd name="connsiteX103" fmla="*/ 742950 w 1482725"/>
              <a:gd name="connsiteY103" fmla="*/ 2510603 h 2567753"/>
              <a:gd name="connsiteX104" fmla="*/ 793750 w 1482725"/>
              <a:gd name="connsiteY104" fmla="*/ 2488378 h 2567753"/>
              <a:gd name="connsiteX105" fmla="*/ 847725 w 1482725"/>
              <a:gd name="connsiteY105" fmla="*/ 2469328 h 2567753"/>
              <a:gd name="connsiteX106" fmla="*/ 895350 w 1482725"/>
              <a:gd name="connsiteY106" fmla="*/ 2377253 h 2567753"/>
              <a:gd name="connsiteX107" fmla="*/ 914400 w 1482725"/>
              <a:gd name="connsiteY107" fmla="*/ 2310578 h 2567753"/>
              <a:gd name="connsiteX108" fmla="*/ 930275 w 1482725"/>
              <a:gd name="connsiteY108" fmla="*/ 2301053 h 2567753"/>
              <a:gd name="connsiteX109" fmla="*/ 1035050 w 1482725"/>
              <a:gd name="connsiteY109" fmla="*/ 2370903 h 2567753"/>
              <a:gd name="connsiteX110" fmla="*/ 1069975 w 1482725"/>
              <a:gd name="connsiteY110" fmla="*/ 2412178 h 2567753"/>
              <a:gd name="connsiteX111" fmla="*/ 1085850 w 1482725"/>
              <a:gd name="connsiteY111" fmla="*/ 2409003 h 2567753"/>
              <a:gd name="connsiteX112" fmla="*/ 1120775 w 1482725"/>
              <a:gd name="connsiteY112" fmla="*/ 2396303 h 2567753"/>
              <a:gd name="connsiteX113" fmla="*/ 1231900 w 1482725"/>
              <a:gd name="connsiteY113" fmla="*/ 2396303 h 2567753"/>
              <a:gd name="connsiteX114" fmla="*/ 1244600 w 1482725"/>
              <a:gd name="connsiteY114" fmla="*/ 2377253 h 2567753"/>
              <a:gd name="connsiteX115" fmla="*/ 1162050 w 1482725"/>
              <a:gd name="connsiteY115" fmla="*/ 2307403 h 2567753"/>
              <a:gd name="connsiteX116" fmla="*/ 1076325 w 1482725"/>
              <a:gd name="connsiteY116" fmla="*/ 2250253 h 2567753"/>
              <a:gd name="connsiteX117" fmla="*/ 1012825 w 1482725"/>
              <a:gd name="connsiteY117" fmla="*/ 2202628 h 2567753"/>
              <a:gd name="connsiteX118" fmla="*/ 939800 w 1482725"/>
              <a:gd name="connsiteY118" fmla="*/ 2145478 h 2567753"/>
              <a:gd name="connsiteX119" fmla="*/ 901700 w 1482725"/>
              <a:gd name="connsiteY119" fmla="*/ 2110553 h 2567753"/>
              <a:gd name="connsiteX120" fmla="*/ 889000 w 1482725"/>
              <a:gd name="connsiteY120" fmla="*/ 2059753 h 2567753"/>
              <a:gd name="connsiteX121" fmla="*/ 889000 w 1482725"/>
              <a:gd name="connsiteY121" fmla="*/ 2050228 h 2567753"/>
              <a:gd name="connsiteX122" fmla="*/ 971550 w 1482725"/>
              <a:gd name="connsiteY122" fmla="*/ 2043878 h 2567753"/>
              <a:gd name="connsiteX123" fmla="*/ 1114425 w 1482725"/>
              <a:gd name="connsiteY123" fmla="*/ 2050228 h 2567753"/>
              <a:gd name="connsiteX124" fmla="*/ 1171575 w 1482725"/>
              <a:gd name="connsiteY124" fmla="*/ 2078803 h 2567753"/>
              <a:gd name="connsiteX125" fmla="*/ 1216025 w 1482725"/>
              <a:gd name="connsiteY125" fmla="*/ 2110553 h 2567753"/>
              <a:gd name="connsiteX126" fmla="*/ 1317625 w 1482725"/>
              <a:gd name="connsiteY126" fmla="*/ 2142303 h 2567753"/>
              <a:gd name="connsiteX127" fmla="*/ 1390650 w 1482725"/>
              <a:gd name="connsiteY127" fmla="*/ 2158178 h 2567753"/>
              <a:gd name="connsiteX128" fmla="*/ 1393825 w 1482725"/>
              <a:gd name="connsiteY128" fmla="*/ 2113728 h 2567753"/>
              <a:gd name="connsiteX129" fmla="*/ 1343025 w 1482725"/>
              <a:gd name="connsiteY129" fmla="*/ 2043878 h 2567753"/>
              <a:gd name="connsiteX130" fmla="*/ 1298575 w 1482725"/>
              <a:gd name="connsiteY130" fmla="*/ 1983553 h 2567753"/>
              <a:gd name="connsiteX131" fmla="*/ 1247775 w 1482725"/>
              <a:gd name="connsiteY131" fmla="*/ 1951803 h 2567753"/>
              <a:gd name="connsiteX132" fmla="*/ 1171575 w 1482725"/>
              <a:gd name="connsiteY132" fmla="*/ 1932753 h 2567753"/>
              <a:gd name="connsiteX133" fmla="*/ 1098550 w 1482725"/>
              <a:gd name="connsiteY133" fmla="*/ 1929578 h 2567753"/>
              <a:gd name="connsiteX134" fmla="*/ 1060450 w 1482725"/>
              <a:gd name="connsiteY134" fmla="*/ 1907353 h 2567753"/>
              <a:gd name="connsiteX135" fmla="*/ 1038225 w 1482725"/>
              <a:gd name="connsiteY135" fmla="*/ 1866078 h 2567753"/>
              <a:gd name="connsiteX136" fmla="*/ 1047750 w 1482725"/>
              <a:gd name="connsiteY136" fmla="*/ 1767653 h 2567753"/>
              <a:gd name="connsiteX137" fmla="*/ 1038225 w 1482725"/>
              <a:gd name="connsiteY137" fmla="*/ 1742253 h 2567753"/>
              <a:gd name="connsiteX138" fmla="*/ 1062037 w 1482725"/>
              <a:gd name="connsiteY138" fmla="*/ 1716853 h 2567753"/>
              <a:gd name="connsiteX139" fmla="*/ 1068388 w 1482725"/>
              <a:gd name="connsiteY139" fmla="*/ 1705742 h 2567753"/>
              <a:gd name="connsiteX140" fmla="*/ 1062831 w 1482725"/>
              <a:gd name="connsiteY140" fmla="*/ 1619222 h 2567753"/>
              <a:gd name="connsiteX141" fmla="*/ 1056482 w 1482725"/>
              <a:gd name="connsiteY141" fmla="*/ 1527940 h 2567753"/>
              <a:gd name="connsiteX142" fmla="*/ 1068388 w 1482725"/>
              <a:gd name="connsiteY142" fmla="*/ 1466028 h 2567753"/>
              <a:gd name="connsiteX143" fmla="*/ 1120775 w 1482725"/>
              <a:gd name="connsiteY143" fmla="*/ 1417610 h 2567753"/>
              <a:gd name="connsiteX144" fmla="*/ 1192213 w 1482725"/>
              <a:gd name="connsiteY144" fmla="*/ 1381892 h 2567753"/>
              <a:gd name="connsiteX145" fmla="*/ 1206500 w 1482725"/>
              <a:gd name="connsiteY145" fmla="*/ 1467617 h 2567753"/>
              <a:gd name="connsiteX146" fmla="*/ 1230313 w 1482725"/>
              <a:gd name="connsiteY146" fmla="*/ 1508098 h 2567753"/>
              <a:gd name="connsiteX147" fmla="*/ 1294606 w 1482725"/>
              <a:gd name="connsiteY147" fmla="*/ 1489048 h 2567753"/>
              <a:gd name="connsiteX148" fmla="*/ 1401763 w 1482725"/>
              <a:gd name="connsiteY148" fmla="*/ 1458092 h 2567753"/>
              <a:gd name="connsiteX149" fmla="*/ 1470819 w 1482725"/>
              <a:gd name="connsiteY149" fmla="*/ 1484285 h 2567753"/>
              <a:gd name="connsiteX150" fmla="*/ 1482725 w 1482725"/>
              <a:gd name="connsiteY150" fmla="*/ 1393798 h 2567753"/>
              <a:gd name="connsiteX151" fmla="*/ 1468437 w 1482725"/>
              <a:gd name="connsiteY151" fmla="*/ 1334267 h 2567753"/>
              <a:gd name="connsiteX152" fmla="*/ 1463674 w 1482725"/>
              <a:gd name="connsiteY152" fmla="*/ 1248542 h 2567753"/>
              <a:gd name="connsiteX153" fmla="*/ 1408906 w 1482725"/>
              <a:gd name="connsiteY153" fmla="*/ 1169960 h 2567753"/>
              <a:gd name="connsiteX154" fmla="*/ 1363663 w 1482725"/>
              <a:gd name="connsiteY154" fmla="*/ 1098523 h 2567753"/>
              <a:gd name="connsiteX155" fmla="*/ 1356519 w 1482725"/>
              <a:gd name="connsiteY155" fmla="*/ 1038992 h 2567753"/>
              <a:gd name="connsiteX156" fmla="*/ 1356519 w 1482725"/>
              <a:gd name="connsiteY156" fmla="*/ 962792 h 2567753"/>
              <a:gd name="connsiteX157" fmla="*/ 1344613 w 1482725"/>
              <a:gd name="connsiteY157" fmla="*/ 900879 h 2567753"/>
              <a:gd name="connsiteX158" fmla="*/ 1296988 w 1482725"/>
              <a:gd name="connsiteY158" fmla="*/ 865160 h 2567753"/>
              <a:gd name="connsiteX159" fmla="*/ 1218406 w 1482725"/>
              <a:gd name="connsiteY159" fmla="*/ 824679 h 2567753"/>
              <a:gd name="connsiteX160" fmla="*/ 1173163 w 1482725"/>
              <a:gd name="connsiteY160" fmla="*/ 746098 h 2567753"/>
              <a:gd name="connsiteX161" fmla="*/ 1120775 w 1482725"/>
              <a:gd name="connsiteY161" fmla="*/ 700854 h 2567753"/>
              <a:gd name="connsiteX162" fmla="*/ 1001713 w 1482725"/>
              <a:gd name="connsiteY162" fmla="*/ 669898 h 2567753"/>
              <a:gd name="connsiteX163" fmla="*/ 985044 w 1482725"/>
              <a:gd name="connsiteY163" fmla="*/ 584173 h 2567753"/>
              <a:gd name="connsiteX164" fmla="*/ 906464 w 1482725"/>
              <a:gd name="connsiteY164" fmla="*/ 481778 h 256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482725" h="2567753">
                <a:moveTo>
                  <a:pt x="906464" y="481778"/>
                </a:moveTo>
                <a:cubicBezTo>
                  <a:pt x="905670" y="516703"/>
                  <a:pt x="931069" y="546867"/>
                  <a:pt x="930275" y="581792"/>
                </a:cubicBezTo>
                <a:cubicBezTo>
                  <a:pt x="930275" y="604811"/>
                  <a:pt x="923131" y="649260"/>
                  <a:pt x="923131" y="672279"/>
                </a:cubicBezTo>
                <a:cubicBezTo>
                  <a:pt x="920750" y="715935"/>
                  <a:pt x="925513" y="733398"/>
                  <a:pt x="935038" y="784198"/>
                </a:cubicBezTo>
                <a:cubicBezTo>
                  <a:pt x="948532" y="825473"/>
                  <a:pt x="981075" y="852460"/>
                  <a:pt x="977900" y="884210"/>
                </a:cubicBezTo>
                <a:cubicBezTo>
                  <a:pt x="973931" y="907229"/>
                  <a:pt x="1010444" y="949298"/>
                  <a:pt x="1006475" y="972317"/>
                </a:cubicBezTo>
                <a:cubicBezTo>
                  <a:pt x="1000919" y="992954"/>
                  <a:pt x="978694" y="973111"/>
                  <a:pt x="973138" y="993748"/>
                </a:cubicBezTo>
                <a:cubicBezTo>
                  <a:pt x="963216" y="996923"/>
                  <a:pt x="949325" y="986604"/>
                  <a:pt x="935038" y="984223"/>
                </a:cubicBezTo>
                <a:cubicBezTo>
                  <a:pt x="920751" y="981842"/>
                  <a:pt x="895748" y="973904"/>
                  <a:pt x="887413" y="979460"/>
                </a:cubicBezTo>
                <a:cubicBezTo>
                  <a:pt x="879078" y="985016"/>
                  <a:pt x="858441" y="995336"/>
                  <a:pt x="854075" y="1019942"/>
                </a:cubicBezTo>
                <a:cubicBezTo>
                  <a:pt x="849709" y="1044548"/>
                  <a:pt x="875110" y="1082251"/>
                  <a:pt x="880269" y="1122335"/>
                </a:cubicBezTo>
                <a:cubicBezTo>
                  <a:pt x="885428" y="1162419"/>
                  <a:pt x="918369" y="1209648"/>
                  <a:pt x="923131" y="1248542"/>
                </a:cubicBezTo>
                <a:cubicBezTo>
                  <a:pt x="927893" y="1287436"/>
                  <a:pt x="954484" y="1351465"/>
                  <a:pt x="949325" y="1386654"/>
                </a:cubicBezTo>
                <a:cubicBezTo>
                  <a:pt x="944166" y="1421843"/>
                  <a:pt x="910828" y="1444729"/>
                  <a:pt x="901700" y="1476347"/>
                </a:cubicBezTo>
                <a:lnTo>
                  <a:pt x="854075" y="1545403"/>
                </a:lnTo>
                <a:cubicBezTo>
                  <a:pt x="855133" y="1580328"/>
                  <a:pt x="856192" y="1615253"/>
                  <a:pt x="857250" y="1650178"/>
                </a:cubicBezTo>
                <a:lnTo>
                  <a:pt x="892175" y="1777178"/>
                </a:lnTo>
                <a:lnTo>
                  <a:pt x="974725" y="1866078"/>
                </a:lnTo>
                <a:lnTo>
                  <a:pt x="996950" y="1926403"/>
                </a:lnTo>
                <a:lnTo>
                  <a:pt x="923925" y="1942278"/>
                </a:lnTo>
                <a:lnTo>
                  <a:pt x="879475" y="1913703"/>
                </a:lnTo>
                <a:lnTo>
                  <a:pt x="838200" y="1907353"/>
                </a:lnTo>
                <a:lnTo>
                  <a:pt x="774700" y="1920053"/>
                </a:lnTo>
                <a:lnTo>
                  <a:pt x="749300" y="1974028"/>
                </a:lnTo>
                <a:lnTo>
                  <a:pt x="727075" y="2043878"/>
                </a:lnTo>
                <a:lnTo>
                  <a:pt x="695325" y="2126428"/>
                </a:lnTo>
                <a:lnTo>
                  <a:pt x="695325" y="2183578"/>
                </a:lnTo>
                <a:lnTo>
                  <a:pt x="679450" y="2237553"/>
                </a:lnTo>
                <a:lnTo>
                  <a:pt x="644525" y="2202628"/>
                </a:lnTo>
                <a:lnTo>
                  <a:pt x="635000" y="2113728"/>
                </a:lnTo>
                <a:lnTo>
                  <a:pt x="622300" y="2005778"/>
                </a:lnTo>
                <a:lnTo>
                  <a:pt x="619125" y="1964503"/>
                </a:lnTo>
                <a:lnTo>
                  <a:pt x="574675" y="1958153"/>
                </a:lnTo>
                <a:lnTo>
                  <a:pt x="514350" y="1974028"/>
                </a:lnTo>
                <a:lnTo>
                  <a:pt x="441325" y="1964503"/>
                </a:lnTo>
                <a:lnTo>
                  <a:pt x="374650" y="1939103"/>
                </a:lnTo>
                <a:lnTo>
                  <a:pt x="381000" y="1910528"/>
                </a:lnTo>
                <a:lnTo>
                  <a:pt x="473075" y="1853378"/>
                </a:lnTo>
                <a:lnTo>
                  <a:pt x="581025" y="1770828"/>
                </a:lnTo>
                <a:lnTo>
                  <a:pt x="622300" y="1627953"/>
                </a:lnTo>
                <a:lnTo>
                  <a:pt x="631825" y="1545403"/>
                </a:lnTo>
                <a:lnTo>
                  <a:pt x="615950" y="1494603"/>
                </a:lnTo>
                <a:lnTo>
                  <a:pt x="628650" y="1319978"/>
                </a:lnTo>
                <a:lnTo>
                  <a:pt x="615950" y="1183453"/>
                </a:lnTo>
                <a:lnTo>
                  <a:pt x="590550" y="1104078"/>
                </a:lnTo>
                <a:lnTo>
                  <a:pt x="603250" y="1002478"/>
                </a:lnTo>
                <a:lnTo>
                  <a:pt x="612775" y="878653"/>
                </a:lnTo>
                <a:lnTo>
                  <a:pt x="612775" y="783403"/>
                </a:lnTo>
                <a:cubicBezTo>
                  <a:pt x="613040" y="759062"/>
                  <a:pt x="622829" y="722814"/>
                  <a:pt x="623094" y="698473"/>
                </a:cubicBezTo>
                <a:lnTo>
                  <a:pt x="612775" y="634178"/>
                </a:lnTo>
                <a:lnTo>
                  <a:pt x="552450" y="535753"/>
                </a:lnTo>
                <a:cubicBezTo>
                  <a:pt x="532342" y="504532"/>
                  <a:pt x="530225" y="484953"/>
                  <a:pt x="508000" y="450028"/>
                </a:cubicBezTo>
                <a:cubicBezTo>
                  <a:pt x="485775" y="415103"/>
                  <a:pt x="444500" y="363245"/>
                  <a:pt x="419100" y="326203"/>
                </a:cubicBezTo>
                <a:cubicBezTo>
                  <a:pt x="393700" y="289161"/>
                  <a:pt x="367242" y="257941"/>
                  <a:pt x="339725" y="224603"/>
                </a:cubicBezTo>
                <a:cubicBezTo>
                  <a:pt x="312208" y="191265"/>
                  <a:pt x="276754" y="171686"/>
                  <a:pt x="247650" y="138878"/>
                </a:cubicBezTo>
                <a:cubicBezTo>
                  <a:pt x="218546" y="106070"/>
                  <a:pt x="181901" y="72600"/>
                  <a:pt x="161925" y="56328"/>
                </a:cubicBezTo>
                <a:cubicBezTo>
                  <a:pt x="150548" y="51301"/>
                  <a:pt x="132027" y="10556"/>
                  <a:pt x="120650" y="5529"/>
                </a:cubicBezTo>
                <a:lnTo>
                  <a:pt x="79375" y="7909"/>
                </a:lnTo>
                <a:cubicBezTo>
                  <a:pt x="34396" y="-24370"/>
                  <a:pt x="65617" y="52095"/>
                  <a:pt x="47625" y="59503"/>
                </a:cubicBezTo>
                <a:cubicBezTo>
                  <a:pt x="29633" y="66911"/>
                  <a:pt x="5821" y="38336"/>
                  <a:pt x="0" y="59503"/>
                </a:cubicBezTo>
                <a:lnTo>
                  <a:pt x="19050" y="164278"/>
                </a:lnTo>
                <a:cubicBezTo>
                  <a:pt x="33867" y="195499"/>
                  <a:pt x="50800" y="241007"/>
                  <a:pt x="73025" y="265878"/>
                </a:cubicBezTo>
                <a:cubicBezTo>
                  <a:pt x="95250" y="290749"/>
                  <a:pt x="133879" y="299216"/>
                  <a:pt x="152400" y="313503"/>
                </a:cubicBezTo>
                <a:cubicBezTo>
                  <a:pt x="170921" y="327790"/>
                  <a:pt x="167217" y="297099"/>
                  <a:pt x="200025" y="332553"/>
                </a:cubicBezTo>
                <a:cubicBezTo>
                  <a:pt x="232833" y="368007"/>
                  <a:pt x="289983" y="438916"/>
                  <a:pt x="333375" y="478603"/>
                </a:cubicBezTo>
                <a:lnTo>
                  <a:pt x="457200" y="586553"/>
                </a:lnTo>
                <a:lnTo>
                  <a:pt x="508000" y="684978"/>
                </a:lnTo>
                <a:lnTo>
                  <a:pt x="533400" y="808803"/>
                </a:lnTo>
                <a:lnTo>
                  <a:pt x="561975" y="929453"/>
                </a:lnTo>
                <a:lnTo>
                  <a:pt x="549275" y="1110428"/>
                </a:lnTo>
                <a:cubicBezTo>
                  <a:pt x="550333" y="1195095"/>
                  <a:pt x="551392" y="1279761"/>
                  <a:pt x="552450" y="1364428"/>
                </a:cubicBezTo>
                <a:lnTo>
                  <a:pt x="539750" y="1551753"/>
                </a:lnTo>
                <a:lnTo>
                  <a:pt x="527050" y="1662878"/>
                </a:lnTo>
                <a:lnTo>
                  <a:pt x="476250" y="1770828"/>
                </a:lnTo>
                <a:lnTo>
                  <a:pt x="393700" y="1853378"/>
                </a:lnTo>
                <a:lnTo>
                  <a:pt x="266700" y="1929578"/>
                </a:lnTo>
                <a:lnTo>
                  <a:pt x="168275" y="2040703"/>
                </a:lnTo>
                <a:lnTo>
                  <a:pt x="133350" y="2126428"/>
                </a:lnTo>
                <a:lnTo>
                  <a:pt x="133350" y="2174053"/>
                </a:lnTo>
                <a:lnTo>
                  <a:pt x="254000" y="2151828"/>
                </a:lnTo>
                <a:lnTo>
                  <a:pt x="355600" y="2132778"/>
                </a:lnTo>
                <a:lnTo>
                  <a:pt x="377825" y="2199453"/>
                </a:lnTo>
                <a:lnTo>
                  <a:pt x="393700" y="2272478"/>
                </a:lnTo>
                <a:lnTo>
                  <a:pt x="384175" y="2342328"/>
                </a:lnTo>
                <a:lnTo>
                  <a:pt x="327025" y="2364553"/>
                </a:lnTo>
                <a:lnTo>
                  <a:pt x="260350" y="2364553"/>
                </a:lnTo>
                <a:lnTo>
                  <a:pt x="193675" y="2380428"/>
                </a:lnTo>
                <a:lnTo>
                  <a:pt x="231775" y="2415353"/>
                </a:lnTo>
                <a:lnTo>
                  <a:pt x="355600" y="2459803"/>
                </a:lnTo>
                <a:lnTo>
                  <a:pt x="384175" y="2478853"/>
                </a:lnTo>
                <a:lnTo>
                  <a:pt x="444500" y="2415353"/>
                </a:lnTo>
                <a:lnTo>
                  <a:pt x="482600" y="2367728"/>
                </a:lnTo>
                <a:lnTo>
                  <a:pt x="527050" y="2355028"/>
                </a:lnTo>
                <a:lnTo>
                  <a:pt x="542925" y="2282003"/>
                </a:lnTo>
                <a:lnTo>
                  <a:pt x="561975" y="2250253"/>
                </a:lnTo>
                <a:lnTo>
                  <a:pt x="577850" y="2221678"/>
                </a:lnTo>
                <a:lnTo>
                  <a:pt x="577850" y="2170878"/>
                </a:lnTo>
                <a:lnTo>
                  <a:pt x="635000" y="2224853"/>
                </a:lnTo>
                <a:lnTo>
                  <a:pt x="673100" y="2316928"/>
                </a:lnTo>
                <a:lnTo>
                  <a:pt x="679450" y="2374078"/>
                </a:lnTo>
                <a:lnTo>
                  <a:pt x="641350" y="2482028"/>
                </a:lnTo>
                <a:lnTo>
                  <a:pt x="644525" y="2548703"/>
                </a:lnTo>
                <a:lnTo>
                  <a:pt x="682625" y="2567753"/>
                </a:lnTo>
                <a:lnTo>
                  <a:pt x="742950" y="2510603"/>
                </a:lnTo>
                <a:lnTo>
                  <a:pt x="793750" y="2488378"/>
                </a:lnTo>
                <a:lnTo>
                  <a:pt x="847725" y="2469328"/>
                </a:lnTo>
                <a:lnTo>
                  <a:pt x="895350" y="2377253"/>
                </a:lnTo>
                <a:lnTo>
                  <a:pt x="914400" y="2310578"/>
                </a:lnTo>
                <a:lnTo>
                  <a:pt x="930275" y="2301053"/>
                </a:lnTo>
                <a:lnTo>
                  <a:pt x="1035050" y="2370903"/>
                </a:lnTo>
                <a:lnTo>
                  <a:pt x="1069975" y="2412178"/>
                </a:lnTo>
                <a:lnTo>
                  <a:pt x="1085850" y="2409003"/>
                </a:lnTo>
                <a:lnTo>
                  <a:pt x="1120775" y="2396303"/>
                </a:lnTo>
                <a:lnTo>
                  <a:pt x="1231900" y="2396303"/>
                </a:lnTo>
                <a:lnTo>
                  <a:pt x="1244600" y="2377253"/>
                </a:lnTo>
                <a:lnTo>
                  <a:pt x="1162050" y="2307403"/>
                </a:lnTo>
                <a:lnTo>
                  <a:pt x="1076325" y="2250253"/>
                </a:lnTo>
                <a:lnTo>
                  <a:pt x="1012825" y="2202628"/>
                </a:lnTo>
                <a:lnTo>
                  <a:pt x="939800" y="2145478"/>
                </a:lnTo>
                <a:lnTo>
                  <a:pt x="901700" y="2110553"/>
                </a:lnTo>
                <a:lnTo>
                  <a:pt x="889000" y="2059753"/>
                </a:lnTo>
                <a:lnTo>
                  <a:pt x="889000" y="2050228"/>
                </a:lnTo>
                <a:lnTo>
                  <a:pt x="971550" y="2043878"/>
                </a:lnTo>
                <a:lnTo>
                  <a:pt x="1114425" y="2050228"/>
                </a:lnTo>
                <a:lnTo>
                  <a:pt x="1171575" y="2078803"/>
                </a:lnTo>
                <a:lnTo>
                  <a:pt x="1216025" y="2110553"/>
                </a:lnTo>
                <a:lnTo>
                  <a:pt x="1317625" y="2142303"/>
                </a:lnTo>
                <a:lnTo>
                  <a:pt x="1390650" y="2158178"/>
                </a:lnTo>
                <a:lnTo>
                  <a:pt x="1393825" y="2113728"/>
                </a:lnTo>
                <a:lnTo>
                  <a:pt x="1343025" y="2043878"/>
                </a:lnTo>
                <a:lnTo>
                  <a:pt x="1298575" y="1983553"/>
                </a:lnTo>
                <a:lnTo>
                  <a:pt x="1247775" y="1951803"/>
                </a:lnTo>
                <a:lnTo>
                  <a:pt x="1171575" y="1932753"/>
                </a:lnTo>
                <a:lnTo>
                  <a:pt x="1098550" y="1929578"/>
                </a:lnTo>
                <a:lnTo>
                  <a:pt x="1060450" y="1907353"/>
                </a:lnTo>
                <a:lnTo>
                  <a:pt x="1038225" y="1866078"/>
                </a:lnTo>
                <a:lnTo>
                  <a:pt x="1047750" y="1767653"/>
                </a:lnTo>
                <a:lnTo>
                  <a:pt x="1038225" y="1742253"/>
                </a:lnTo>
                <a:lnTo>
                  <a:pt x="1062037" y="1716853"/>
                </a:lnTo>
                <a:cubicBezTo>
                  <a:pt x="1062566" y="1713149"/>
                  <a:pt x="1067859" y="1709446"/>
                  <a:pt x="1068388" y="1705742"/>
                </a:cubicBezTo>
                <a:lnTo>
                  <a:pt x="1062831" y="1619222"/>
                </a:lnTo>
                <a:lnTo>
                  <a:pt x="1056482" y="1527940"/>
                </a:lnTo>
                <a:lnTo>
                  <a:pt x="1068388" y="1466028"/>
                </a:lnTo>
                <a:cubicBezTo>
                  <a:pt x="1086644" y="1445258"/>
                  <a:pt x="1085056" y="1434808"/>
                  <a:pt x="1120775" y="1417610"/>
                </a:cubicBezTo>
                <a:cubicBezTo>
                  <a:pt x="1156494" y="1400412"/>
                  <a:pt x="1173957" y="1373558"/>
                  <a:pt x="1192213" y="1381892"/>
                </a:cubicBezTo>
                <a:cubicBezTo>
                  <a:pt x="1208882" y="1409939"/>
                  <a:pt x="1194991" y="1458489"/>
                  <a:pt x="1206500" y="1467617"/>
                </a:cubicBezTo>
                <a:cubicBezTo>
                  <a:pt x="1231900" y="1497648"/>
                  <a:pt x="1206500" y="1509686"/>
                  <a:pt x="1230313" y="1508098"/>
                </a:cubicBezTo>
                <a:cubicBezTo>
                  <a:pt x="1254126" y="1506510"/>
                  <a:pt x="1259681" y="1494207"/>
                  <a:pt x="1294606" y="1489048"/>
                </a:cubicBezTo>
                <a:cubicBezTo>
                  <a:pt x="1346199" y="1467220"/>
                  <a:pt x="1368822" y="1455314"/>
                  <a:pt x="1401763" y="1458092"/>
                </a:cubicBezTo>
                <a:cubicBezTo>
                  <a:pt x="1434704" y="1460870"/>
                  <a:pt x="1449388" y="1500160"/>
                  <a:pt x="1470819" y="1484285"/>
                </a:cubicBezTo>
                <a:cubicBezTo>
                  <a:pt x="1497806" y="1440497"/>
                  <a:pt x="1467247" y="1407688"/>
                  <a:pt x="1482725" y="1393798"/>
                </a:cubicBezTo>
                <a:cubicBezTo>
                  <a:pt x="1471612" y="1354376"/>
                  <a:pt x="1446609" y="1355698"/>
                  <a:pt x="1468437" y="1334267"/>
                </a:cubicBezTo>
                <a:cubicBezTo>
                  <a:pt x="1458912" y="1285319"/>
                  <a:pt x="1454149" y="1271164"/>
                  <a:pt x="1463674" y="1248542"/>
                </a:cubicBezTo>
                <a:cubicBezTo>
                  <a:pt x="1442639" y="1207929"/>
                  <a:pt x="1400175" y="1194566"/>
                  <a:pt x="1408906" y="1169960"/>
                </a:cubicBezTo>
                <a:cubicBezTo>
                  <a:pt x="1377950" y="1134109"/>
                  <a:pt x="1350566" y="1123923"/>
                  <a:pt x="1363663" y="1098523"/>
                </a:cubicBezTo>
                <a:cubicBezTo>
                  <a:pt x="1360091" y="1036081"/>
                  <a:pt x="1348978" y="1061614"/>
                  <a:pt x="1356519" y="1038992"/>
                </a:cubicBezTo>
                <a:cubicBezTo>
                  <a:pt x="1360091" y="966231"/>
                  <a:pt x="1350963" y="984223"/>
                  <a:pt x="1356519" y="962792"/>
                </a:cubicBezTo>
                <a:cubicBezTo>
                  <a:pt x="1355726" y="905907"/>
                  <a:pt x="1357313" y="930645"/>
                  <a:pt x="1344613" y="900879"/>
                </a:cubicBezTo>
                <a:cubicBezTo>
                  <a:pt x="1309688" y="873759"/>
                  <a:pt x="1329135" y="885401"/>
                  <a:pt x="1296988" y="865160"/>
                </a:cubicBezTo>
                <a:cubicBezTo>
                  <a:pt x="1251347" y="838438"/>
                  <a:pt x="1217612" y="862382"/>
                  <a:pt x="1218406" y="824679"/>
                </a:cubicBezTo>
                <a:cubicBezTo>
                  <a:pt x="1174750" y="789622"/>
                  <a:pt x="1174354" y="781023"/>
                  <a:pt x="1173163" y="746098"/>
                </a:cubicBezTo>
                <a:cubicBezTo>
                  <a:pt x="1135063" y="724932"/>
                  <a:pt x="1139428" y="723079"/>
                  <a:pt x="1120775" y="700854"/>
                </a:cubicBezTo>
                <a:cubicBezTo>
                  <a:pt x="1078310" y="677306"/>
                  <a:pt x="1024335" y="689345"/>
                  <a:pt x="1001713" y="669898"/>
                </a:cubicBezTo>
                <a:cubicBezTo>
                  <a:pt x="979091" y="650451"/>
                  <a:pt x="1004491" y="613542"/>
                  <a:pt x="985044" y="584173"/>
                </a:cubicBezTo>
                <a:lnTo>
                  <a:pt x="906464" y="481778"/>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nvGrpSpPr>
          <p:cNvPr id="5" name="Group 4"/>
          <p:cNvGrpSpPr/>
          <p:nvPr/>
        </p:nvGrpSpPr>
        <p:grpSpPr>
          <a:xfrm>
            <a:off x="1109709" y="1606858"/>
            <a:ext cx="5788241" cy="1207363"/>
            <a:chOff x="1109709" y="1606858"/>
            <a:chExt cx="5788241" cy="1207363"/>
          </a:xfrm>
        </p:grpSpPr>
        <p:sp>
          <p:nvSpPr>
            <p:cNvPr id="14" name="Freeform 13"/>
            <p:cNvSpPr/>
            <p:nvPr/>
          </p:nvSpPr>
          <p:spPr>
            <a:xfrm>
              <a:off x="1109709" y="1606858"/>
              <a:ext cx="5788241" cy="1207363"/>
            </a:xfrm>
            <a:custGeom>
              <a:avLst/>
              <a:gdLst>
                <a:gd name="connsiteX0" fmla="*/ 5788241 w 5788241"/>
                <a:gd name="connsiteY0" fmla="*/ 0 h 1180730"/>
                <a:gd name="connsiteX1" fmla="*/ 5095782 w 5788241"/>
                <a:gd name="connsiteY1" fmla="*/ 230820 h 1180730"/>
                <a:gd name="connsiteX2" fmla="*/ 4358936 w 5788241"/>
                <a:gd name="connsiteY2" fmla="*/ 656948 h 1180730"/>
                <a:gd name="connsiteX3" fmla="*/ 3906174 w 5788241"/>
                <a:gd name="connsiteY3" fmla="*/ 852257 h 1180730"/>
                <a:gd name="connsiteX4" fmla="*/ 3204839 w 5788241"/>
                <a:gd name="connsiteY4" fmla="*/ 896645 h 1180730"/>
                <a:gd name="connsiteX5" fmla="*/ 2681056 w 5788241"/>
                <a:gd name="connsiteY5" fmla="*/ 976544 h 1180730"/>
                <a:gd name="connsiteX6" fmla="*/ 2112885 w 5788241"/>
                <a:gd name="connsiteY6" fmla="*/ 1083076 h 1180730"/>
                <a:gd name="connsiteX7" fmla="*/ 1473693 w 5788241"/>
                <a:gd name="connsiteY7" fmla="*/ 1083076 h 1180730"/>
                <a:gd name="connsiteX8" fmla="*/ 1029809 w 5788241"/>
                <a:gd name="connsiteY8" fmla="*/ 976544 h 1180730"/>
                <a:gd name="connsiteX9" fmla="*/ 710213 w 5788241"/>
                <a:gd name="connsiteY9" fmla="*/ 1083076 h 1180730"/>
                <a:gd name="connsiteX10" fmla="*/ 408373 w 5788241"/>
                <a:gd name="connsiteY10" fmla="*/ 1180730 h 1180730"/>
                <a:gd name="connsiteX11" fmla="*/ 0 w 5788241"/>
                <a:gd name="connsiteY11" fmla="*/ 1145220 h 1180730"/>
                <a:gd name="connsiteX0" fmla="*/ 5788241 w 5788241"/>
                <a:gd name="connsiteY0" fmla="*/ 0 h 1180730"/>
                <a:gd name="connsiteX1" fmla="*/ 5095782 w 5788241"/>
                <a:gd name="connsiteY1" fmla="*/ 230820 h 1180730"/>
                <a:gd name="connsiteX2" fmla="*/ 4358936 w 5788241"/>
                <a:gd name="connsiteY2" fmla="*/ 656948 h 1180730"/>
                <a:gd name="connsiteX3" fmla="*/ 3817397 w 5788241"/>
                <a:gd name="connsiteY3" fmla="*/ 932156 h 1180730"/>
                <a:gd name="connsiteX4" fmla="*/ 3204839 w 5788241"/>
                <a:gd name="connsiteY4" fmla="*/ 896645 h 1180730"/>
                <a:gd name="connsiteX5" fmla="*/ 2681056 w 5788241"/>
                <a:gd name="connsiteY5" fmla="*/ 976544 h 1180730"/>
                <a:gd name="connsiteX6" fmla="*/ 2112885 w 5788241"/>
                <a:gd name="connsiteY6" fmla="*/ 1083076 h 1180730"/>
                <a:gd name="connsiteX7" fmla="*/ 1473693 w 5788241"/>
                <a:gd name="connsiteY7" fmla="*/ 1083076 h 1180730"/>
                <a:gd name="connsiteX8" fmla="*/ 1029809 w 5788241"/>
                <a:gd name="connsiteY8" fmla="*/ 976544 h 1180730"/>
                <a:gd name="connsiteX9" fmla="*/ 710213 w 5788241"/>
                <a:gd name="connsiteY9" fmla="*/ 1083076 h 1180730"/>
                <a:gd name="connsiteX10" fmla="*/ 408373 w 5788241"/>
                <a:gd name="connsiteY10" fmla="*/ 1180730 h 1180730"/>
                <a:gd name="connsiteX11" fmla="*/ 0 w 5788241"/>
                <a:gd name="connsiteY11" fmla="*/ 1145220 h 1180730"/>
                <a:gd name="connsiteX0" fmla="*/ 5788241 w 5788241"/>
                <a:gd name="connsiteY0" fmla="*/ 0 h 1180730"/>
                <a:gd name="connsiteX1" fmla="*/ 5095782 w 5788241"/>
                <a:gd name="connsiteY1" fmla="*/ 230820 h 1180730"/>
                <a:gd name="connsiteX2" fmla="*/ 4358936 w 5788241"/>
                <a:gd name="connsiteY2" fmla="*/ 656948 h 1180730"/>
                <a:gd name="connsiteX3" fmla="*/ 4101483 w 5788241"/>
                <a:gd name="connsiteY3" fmla="*/ 967666 h 1180730"/>
                <a:gd name="connsiteX4" fmla="*/ 3817397 w 5788241"/>
                <a:gd name="connsiteY4" fmla="*/ 932156 h 1180730"/>
                <a:gd name="connsiteX5" fmla="*/ 3204839 w 5788241"/>
                <a:gd name="connsiteY5" fmla="*/ 896645 h 1180730"/>
                <a:gd name="connsiteX6" fmla="*/ 2681056 w 5788241"/>
                <a:gd name="connsiteY6" fmla="*/ 976544 h 1180730"/>
                <a:gd name="connsiteX7" fmla="*/ 2112885 w 5788241"/>
                <a:gd name="connsiteY7" fmla="*/ 1083076 h 1180730"/>
                <a:gd name="connsiteX8" fmla="*/ 1473693 w 5788241"/>
                <a:gd name="connsiteY8" fmla="*/ 1083076 h 1180730"/>
                <a:gd name="connsiteX9" fmla="*/ 1029809 w 5788241"/>
                <a:gd name="connsiteY9" fmla="*/ 976544 h 1180730"/>
                <a:gd name="connsiteX10" fmla="*/ 710213 w 5788241"/>
                <a:gd name="connsiteY10" fmla="*/ 1083076 h 1180730"/>
                <a:gd name="connsiteX11" fmla="*/ 408373 w 5788241"/>
                <a:gd name="connsiteY11" fmla="*/ 1180730 h 1180730"/>
                <a:gd name="connsiteX12" fmla="*/ 0 w 5788241"/>
                <a:gd name="connsiteY12" fmla="*/ 1145220 h 1180730"/>
                <a:gd name="connsiteX0" fmla="*/ 5788241 w 5788241"/>
                <a:gd name="connsiteY0" fmla="*/ 0 h 1180730"/>
                <a:gd name="connsiteX1" fmla="*/ 5095782 w 5788241"/>
                <a:gd name="connsiteY1" fmla="*/ 230820 h 1180730"/>
                <a:gd name="connsiteX2" fmla="*/ 4492101 w 5788241"/>
                <a:gd name="connsiteY2" fmla="*/ 710214 h 1180730"/>
                <a:gd name="connsiteX3" fmla="*/ 4101483 w 5788241"/>
                <a:gd name="connsiteY3" fmla="*/ 967666 h 1180730"/>
                <a:gd name="connsiteX4" fmla="*/ 3817397 w 5788241"/>
                <a:gd name="connsiteY4" fmla="*/ 932156 h 1180730"/>
                <a:gd name="connsiteX5" fmla="*/ 3204839 w 5788241"/>
                <a:gd name="connsiteY5" fmla="*/ 896645 h 1180730"/>
                <a:gd name="connsiteX6" fmla="*/ 2681056 w 5788241"/>
                <a:gd name="connsiteY6" fmla="*/ 976544 h 1180730"/>
                <a:gd name="connsiteX7" fmla="*/ 2112885 w 5788241"/>
                <a:gd name="connsiteY7" fmla="*/ 1083076 h 1180730"/>
                <a:gd name="connsiteX8" fmla="*/ 1473693 w 5788241"/>
                <a:gd name="connsiteY8" fmla="*/ 1083076 h 1180730"/>
                <a:gd name="connsiteX9" fmla="*/ 1029809 w 5788241"/>
                <a:gd name="connsiteY9" fmla="*/ 976544 h 1180730"/>
                <a:gd name="connsiteX10" fmla="*/ 710213 w 5788241"/>
                <a:gd name="connsiteY10" fmla="*/ 1083076 h 1180730"/>
                <a:gd name="connsiteX11" fmla="*/ 408373 w 5788241"/>
                <a:gd name="connsiteY11" fmla="*/ 1180730 h 1180730"/>
                <a:gd name="connsiteX12" fmla="*/ 0 w 5788241"/>
                <a:gd name="connsiteY12" fmla="*/ 1145220 h 1180730"/>
                <a:gd name="connsiteX0" fmla="*/ 5788241 w 5788241"/>
                <a:gd name="connsiteY0" fmla="*/ 0 h 1180730"/>
                <a:gd name="connsiteX1" fmla="*/ 5095782 w 5788241"/>
                <a:gd name="connsiteY1" fmla="*/ 230820 h 1180730"/>
                <a:gd name="connsiteX2" fmla="*/ 4492101 w 5788241"/>
                <a:gd name="connsiteY2" fmla="*/ 710214 h 1180730"/>
                <a:gd name="connsiteX3" fmla="*/ 4101483 w 5788241"/>
                <a:gd name="connsiteY3" fmla="*/ 967666 h 1180730"/>
                <a:gd name="connsiteX4" fmla="*/ 3817397 w 5788241"/>
                <a:gd name="connsiteY4" fmla="*/ 932156 h 1180730"/>
                <a:gd name="connsiteX5" fmla="*/ 3382392 w 5788241"/>
                <a:gd name="connsiteY5" fmla="*/ 967666 h 1180730"/>
                <a:gd name="connsiteX6" fmla="*/ 3204839 w 5788241"/>
                <a:gd name="connsiteY6" fmla="*/ 896645 h 1180730"/>
                <a:gd name="connsiteX7" fmla="*/ 2681056 w 5788241"/>
                <a:gd name="connsiteY7" fmla="*/ 976544 h 1180730"/>
                <a:gd name="connsiteX8" fmla="*/ 2112885 w 5788241"/>
                <a:gd name="connsiteY8" fmla="*/ 1083076 h 1180730"/>
                <a:gd name="connsiteX9" fmla="*/ 1473693 w 5788241"/>
                <a:gd name="connsiteY9" fmla="*/ 1083076 h 1180730"/>
                <a:gd name="connsiteX10" fmla="*/ 1029809 w 5788241"/>
                <a:gd name="connsiteY10" fmla="*/ 976544 h 1180730"/>
                <a:gd name="connsiteX11" fmla="*/ 710213 w 5788241"/>
                <a:gd name="connsiteY11" fmla="*/ 1083076 h 1180730"/>
                <a:gd name="connsiteX12" fmla="*/ 408373 w 5788241"/>
                <a:gd name="connsiteY12" fmla="*/ 1180730 h 1180730"/>
                <a:gd name="connsiteX13" fmla="*/ 0 w 5788241"/>
                <a:gd name="connsiteY13" fmla="*/ 1145220 h 1180730"/>
                <a:gd name="connsiteX0" fmla="*/ 5788241 w 5788241"/>
                <a:gd name="connsiteY0" fmla="*/ 0 h 1180730"/>
                <a:gd name="connsiteX1" fmla="*/ 5095782 w 5788241"/>
                <a:gd name="connsiteY1" fmla="*/ 230820 h 1180730"/>
                <a:gd name="connsiteX2" fmla="*/ 4492101 w 5788241"/>
                <a:gd name="connsiteY2" fmla="*/ 710214 h 1180730"/>
                <a:gd name="connsiteX3" fmla="*/ 4101483 w 5788241"/>
                <a:gd name="connsiteY3" fmla="*/ 967666 h 1180730"/>
                <a:gd name="connsiteX4" fmla="*/ 3817397 w 5788241"/>
                <a:gd name="connsiteY4" fmla="*/ 932156 h 1180730"/>
                <a:gd name="connsiteX5" fmla="*/ 3382392 w 5788241"/>
                <a:gd name="connsiteY5" fmla="*/ 967666 h 1180730"/>
                <a:gd name="connsiteX6" fmla="*/ 3045041 w 5788241"/>
                <a:gd name="connsiteY6" fmla="*/ 967666 h 1180730"/>
                <a:gd name="connsiteX7" fmla="*/ 2681056 w 5788241"/>
                <a:gd name="connsiteY7" fmla="*/ 976544 h 1180730"/>
                <a:gd name="connsiteX8" fmla="*/ 2112885 w 5788241"/>
                <a:gd name="connsiteY8" fmla="*/ 1083076 h 1180730"/>
                <a:gd name="connsiteX9" fmla="*/ 1473693 w 5788241"/>
                <a:gd name="connsiteY9" fmla="*/ 1083076 h 1180730"/>
                <a:gd name="connsiteX10" fmla="*/ 1029809 w 5788241"/>
                <a:gd name="connsiteY10" fmla="*/ 976544 h 1180730"/>
                <a:gd name="connsiteX11" fmla="*/ 710213 w 5788241"/>
                <a:gd name="connsiteY11" fmla="*/ 1083076 h 1180730"/>
                <a:gd name="connsiteX12" fmla="*/ 408373 w 5788241"/>
                <a:gd name="connsiteY12" fmla="*/ 1180730 h 1180730"/>
                <a:gd name="connsiteX13" fmla="*/ 0 w 5788241"/>
                <a:gd name="connsiteY13" fmla="*/ 1145220 h 1180730"/>
                <a:gd name="connsiteX0" fmla="*/ 5788241 w 5788241"/>
                <a:gd name="connsiteY0" fmla="*/ 0 h 1180730"/>
                <a:gd name="connsiteX1" fmla="*/ 5095782 w 5788241"/>
                <a:gd name="connsiteY1" fmla="*/ 230820 h 1180730"/>
                <a:gd name="connsiteX2" fmla="*/ 4492101 w 5788241"/>
                <a:gd name="connsiteY2" fmla="*/ 710214 h 1180730"/>
                <a:gd name="connsiteX3" fmla="*/ 4101483 w 5788241"/>
                <a:gd name="connsiteY3" fmla="*/ 967666 h 1180730"/>
                <a:gd name="connsiteX4" fmla="*/ 3817397 w 5788241"/>
                <a:gd name="connsiteY4" fmla="*/ 932156 h 1180730"/>
                <a:gd name="connsiteX5" fmla="*/ 3382392 w 5788241"/>
                <a:gd name="connsiteY5" fmla="*/ 967666 h 1180730"/>
                <a:gd name="connsiteX6" fmla="*/ 3045041 w 5788241"/>
                <a:gd name="connsiteY6" fmla="*/ 967666 h 1180730"/>
                <a:gd name="connsiteX7" fmla="*/ 2574524 w 5788241"/>
                <a:gd name="connsiteY7" fmla="*/ 1118587 h 1180730"/>
                <a:gd name="connsiteX8" fmla="*/ 2112885 w 5788241"/>
                <a:gd name="connsiteY8" fmla="*/ 1083076 h 1180730"/>
                <a:gd name="connsiteX9" fmla="*/ 1473693 w 5788241"/>
                <a:gd name="connsiteY9" fmla="*/ 1083076 h 1180730"/>
                <a:gd name="connsiteX10" fmla="*/ 1029809 w 5788241"/>
                <a:gd name="connsiteY10" fmla="*/ 976544 h 1180730"/>
                <a:gd name="connsiteX11" fmla="*/ 710213 w 5788241"/>
                <a:gd name="connsiteY11" fmla="*/ 1083076 h 1180730"/>
                <a:gd name="connsiteX12" fmla="*/ 408373 w 5788241"/>
                <a:gd name="connsiteY12" fmla="*/ 1180730 h 1180730"/>
                <a:gd name="connsiteX13" fmla="*/ 0 w 5788241"/>
                <a:gd name="connsiteY13" fmla="*/ 1145220 h 1180730"/>
                <a:gd name="connsiteX0" fmla="*/ 5788241 w 5788241"/>
                <a:gd name="connsiteY0" fmla="*/ 0 h 1180730"/>
                <a:gd name="connsiteX1" fmla="*/ 5095782 w 5788241"/>
                <a:gd name="connsiteY1" fmla="*/ 230820 h 1180730"/>
                <a:gd name="connsiteX2" fmla="*/ 4492101 w 5788241"/>
                <a:gd name="connsiteY2" fmla="*/ 710214 h 1180730"/>
                <a:gd name="connsiteX3" fmla="*/ 4101483 w 5788241"/>
                <a:gd name="connsiteY3" fmla="*/ 967666 h 1180730"/>
                <a:gd name="connsiteX4" fmla="*/ 3817397 w 5788241"/>
                <a:gd name="connsiteY4" fmla="*/ 932156 h 1180730"/>
                <a:gd name="connsiteX5" fmla="*/ 3382392 w 5788241"/>
                <a:gd name="connsiteY5" fmla="*/ 967666 h 1180730"/>
                <a:gd name="connsiteX6" fmla="*/ 2991775 w 5788241"/>
                <a:gd name="connsiteY6" fmla="*/ 1136342 h 1180730"/>
                <a:gd name="connsiteX7" fmla="*/ 2574524 w 5788241"/>
                <a:gd name="connsiteY7" fmla="*/ 1118587 h 1180730"/>
                <a:gd name="connsiteX8" fmla="*/ 2112885 w 5788241"/>
                <a:gd name="connsiteY8" fmla="*/ 1083076 h 1180730"/>
                <a:gd name="connsiteX9" fmla="*/ 1473693 w 5788241"/>
                <a:gd name="connsiteY9" fmla="*/ 1083076 h 1180730"/>
                <a:gd name="connsiteX10" fmla="*/ 1029809 w 5788241"/>
                <a:gd name="connsiteY10" fmla="*/ 976544 h 1180730"/>
                <a:gd name="connsiteX11" fmla="*/ 710213 w 5788241"/>
                <a:gd name="connsiteY11" fmla="*/ 1083076 h 1180730"/>
                <a:gd name="connsiteX12" fmla="*/ 408373 w 5788241"/>
                <a:gd name="connsiteY12" fmla="*/ 1180730 h 1180730"/>
                <a:gd name="connsiteX13" fmla="*/ 0 w 5788241"/>
                <a:gd name="connsiteY13" fmla="*/ 1145220 h 1180730"/>
                <a:gd name="connsiteX0" fmla="*/ 5788241 w 5788241"/>
                <a:gd name="connsiteY0" fmla="*/ 0 h 1180730"/>
                <a:gd name="connsiteX1" fmla="*/ 5095782 w 5788241"/>
                <a:gd name="connsiteY1" fmla="*/ 230820 h 1180730"/>
                <a:gd name="connsiteX2" fmla="*/ 4492101 w 5788241"/>
                <a:gd name="connsiteY2" fmla="*/ 710214 h 1180730"/>
                <a:gd name="connsiteX3" fmla="*/ 4101483 w 5788241"/>
                <a:gd name="connsiteY3" fmla="*/ 967666 h 1180730"/>
                <a:gd name="connsiteX4" fmla="*/ 3817397 w 5788241"/>
                <a:gd name="connsiteY4" fmla="*/ 932156 h 1180730"/>
                <a:gd name="connsiteX5" fmla="*/ 3391270 w 5788241"/>
                <a:gd name="connsiteY5" fmla="*/ 1056443 h 1180730"/>
                <a:gd name="connsiteX6" fmla="*/ 2991775 w 5788241"/>
                <a:gd name="connsiteY6" fmla="*/ 1136342 h 1180730"/>
                <a:gd name="connsiteX7" fmla="*/ 2574524 w 5788241"/>
                <a:gd name="connsiteY7" fmla="*/ 1118587 h 1180730"/>
                <a:gd name="connsiteX8" fmla="*/ 2112885 w 5788241"/>
                <a:gd name="connsiteY8" fmla="*/ 1083076 h 1180730"/>
                <a:gd name="connsiteX9" fmla="*/ 1473693 w 5788241"/>
                <a:gd name="connsiteY9" fmla="*/ 1083076 h 1180730"/>
                <a:gd name="connsiteX10" fmla="*/ 1029809 w 5788241"/>
                <a:gd name="connsiteY10" fmla="*/ 976544 h 1180730"/>
                <a:gd name="connsiteX11" fmla="*/ 710213 w 5788241"/>
                <a:gd name="connsiteY11" fmla="*/ 1083076 h 1180730"/>
                <a:gd name="connsiteX12" fmla="*/ 408373 w 5788241"/>
                <a:gd name="connsiteY12" fmla="*/ 1180730 h 1180730"/>
                <a:gd name="connsiteX13" fmla="*/ 0 w 5788241"/>
                <a:gd name="connsiteY13" fmla="*/ 1145220 h 1180730"/>
                <a:gd name="connsiteX0" fmla="*/ 5788241 w 5788241"/>
                <a:gd name="connsiteY0" fmla="*/ 0 h 1180730"/>
                <a:gd name="connsiteX1" fmla="*/ 5095782 w 5788241"/>
                <a:gd name="connsiteY1" fmla="*/ 230820 h 1180730"/>
                <a:gd name="connsiteX2" fmla="*/ 4492101 w 5788241"/>
                <a:gd name="connsiteY2" fmla="*/ 710214 h 1180730"/>
                <a:gd name="connsiteX3" fmla="*/ 4101483 w 5788241"/>
                <a:gd name="connsiteY3" fmla="*/ 967666 h 1180730"/>
                <a:gd name="connsiteX4" fmla="*/ 3817397 w 5788241"/>
                <a:gd name="connsiteY4" fmla="*/ 1162975 h 1180730"/>
                <a:gd name="connsiteX5" fmla="*/ 3391270 w 5788241"/>
                <a:gd name="connsiteY5" fmla="*/ 1056443 h 1180730"/>
                <a:gd name="connsiteX6" fmla="*/ 2991775 w 5788241"/>
                <a:gd name="connsiteY6" fmla="*/ 1136342 h 1180730"/>
                <a:gd name="connsiteX7" fmla="*/ 2574524 w 5788241"/>
                <a:gd name="connsiteY7" fmla="*/ 1118587 h 1180730"/>
                <a:gd name="connsiteX8" fmla="*/ 2112885 w 5788241"/>
                <a:gd name="connsiteY8" fmla="*/ 1083076 h 1180730"/>
                <a:gd name="connsiteX9" fmla="*/ 1473693 w 5788241"/>
                <a:gd name="connsiteY9" fmla="*/ 1083076 h 1180730"/>
                <a:gd name="connsiteX10" fmla="*/ 1029809 w 5788241"/>
                <a:gd name="connsiteY10" fmla="*/ 976544 h 1180730"/>
                <a:gd name="connsiteX11" fmla="*/ 710213 w 5788241"/>
                <a:gd name="connsiteY11" fmla="*/ 1083076 h 1180730"/>
                <a:gd name="connsiteX12" fmla="*/ 408373 w 5788241"/>
                <a:gd name="connsiteY12" fmla="*/ 1180730 h 1180730"/>
                <a:gd name="connsiteX13" fmla="*/ 0 w 5788241"/>
                <a:gd name="connsiteY13" fmla="*/ 1145220 h 1180730"/>
                <a:gd name="connsiteX0" fmla="*/ 5788241 w 5788241"/>
                <a:gd name="connsiteY0" fmla="*/ 0 h 1180730"/>
                <a:gd name="connsiteX1" fmla="*/ 5095782 w 5788241"/>
                <a:gd name="connsiteY1" fmla="*/ 230820 h 1180730"/>
                <a:gd name="connsiteX2" fmla="*/ 4492101 w 5788241"/>
                <a:gd name="connsiteY2" fmla="*/ 710214 h 1180730"/>
                <a:gd name="connsiteX3" fmla="*/ 4110361 w 5788241"/>
                <a:gd name="connsiteY3" fmla="*/ 1065320 h 1180730"/>
                <a:gd name="connsiteX4" fmla="*/ 3817397 w 5788241"/>
                <a:gd name="connsiteY4" fmla="*/ 1162975 h 1180730"/>
                <a:gd name="connsiteX5" fmla="*/ 3391270 w 5788241"/>
                <a:gd name="connsiteY5" fmla="*/ 1056443 h 1180730"/>
                <a:gd name="connsiteX6" fmla="*/ 2991775 w 5788241"/>
                <a:gd name="connsiteY6" fmla="*/ 1136342 h 1180730"/>
                <a:gd name="connsiteX7" fmla="*/ 2574524 w 5788241"/>
                <a:gd name="connsiteY7" fmla="*/ 1118587 h 1180730"/>
                <a:gd name="connsiteX8" fmla="*/ 2112885 w 5788241"/>
                <a:gd name="connsiteY8" fmla="*/ 1083076 h 1180730"/>
                <a:gd name="connsiteX9" fmla="*/ 1473693 w 5788241"/>
                <a:gd name="connsiteY9" fmla="*/ 1083076 h 1180730"/>
                <a:gd name="connsiteX10" fmla="*/ 1029809 w 5788241"/>
                <a:gd name="connsiteY10" fmla="*/ 976544 h 1180730"/>
                <a:gd name="connsiteX11" fmla="*/ 710213 w 5788241"/>
                <a:gd name="connsiteY11" fmla="*/ 1083076 h 1180730"/>
                <a:gd name="connsiteX12" fmla="*/ 408373 w 5788241"/>
                <a:gd name="connsiteY12" fmla="*/ 1180730 h 1180730"/>
                <a:gd name="connsiteX13" fmla="*/ 0 w 5788241"/>
                <a:gd name="connsiteY13" fmla="*/ 1145220 h 1180730"/>
                <a:gd name="connsiteX0" fmla="*/ 5788241 w 5788241"/>
                <a:gd name="connsiteY0" fmla="*/ 0 h 1207363"/>
                <a:gd name="connsiteX1" fmla="*/ 5095782 w 5788241"/>
                <a:gd name="connsiteY1" fmla="*/ 230820 h 1207363"/>
                <a:gd name="connsiteX2" fmla="*/ 4492101 w 5788241"/>
                <a:gd name="connsiteY2" fmla="*/ 710214 h 1207363"/>
                <a:gd name="connsiteX3" fmla="*/ 4110361 w 5788241"/>
                <a:gd name="connsiteY3" fmla="*/ 1065320 h 1207363"/>
                <a:gd name="connsiteX4" fmla="*/ 3755254 w 5788241"/>
                <a:gd name="connsiteY4" fmla="*/ 1207363 h 1207363"/>
                <a:gd name="connsiteX5" fmla="*/ 3391270 w 5788241"/>
                <a:gd name="connsiteY5" fmla="*/ 1056443 h 1207363"/>
                <a:gd name="connsiteX6" fmla="*/ 2991775 w 5788241"/>
                <a:gd name="connsiteY6" fmla="*/ 1136342 h 1207363"/>
                <a:gd name="connsiteX7" fmla="*/ 2574524 w 5788241"/>
                <a:gd name="connsiteY7" fmla="*/ 1118587 h 1207363"/>
                <a:gd name="connsiteX8" fmla="*/ 2112885 w 5788241"/>
                <a:gd name="connsiteY8" fmla="*/ 1083076 h 1207363"/>
                <a:gd name="connsiteX9" fmla="*/ 1473693 w 5788241"/>
                <a:gd name="connsiteY9" fmla="*/ 1083076 h 1207363"/>
                <a:gd name="connsiteX10" fmla="*/ 1029809 w 5788241"/>
                <a:gd name="connsiteY10" fmla="*/ 976544 h 1207363"/>
                <a:gd name="connsiteX11" fmla="*/ 710213 w 5788241"/>
                <a:gd name="connsiteY11" fmla="*/ 1083076 h 1207363"/>
                <a:gd name="connsiteX12" fmla="*/ 408373 w 5788241"/>
                <a:gd name="connsiteY12" fmla="*/ 1180730 h 1207363"/>
                <a:gd name="connsiteX13" fmla="*/ 0 w 5788241"/>
                <a:gd name="connsiteY13" fmla="*/ 1145220 h 1207363"/>
                <a:gd name="connsiteX0" fmla="*/ 5788241 w 5788241"/>
                <a:gd name="connsiteY0" fmla="*/ 0 h 1207363"/>
                <a:gd name="connsiteX1" fmla="*/ 5095782 w 5788241"/>
                <a:gd name="connsiteY1" fmla="*/ 230820 h 1207363"/>
                <a:gd name="connsiteX2" fmla="*/ 4492101 w 5788241"/>
                <a:gd name="connsiteY2" fmla="*/ 710214 h 1207363"/>
                <a:gd name="connsiteX3" fmla="*/ 4110361 w 5788241"/>
                <a:gd name="connsiteY3" fmla="*/ 1065320 h 1207363"/>
                <a:gd name="connsiteX4" fmla="*/ 3755254 w 5788241"/>
                <a:gd name="connsiteY4" fmla="*/ 1207363 h 1207363"/>
                <a:gd name="connsiteX5" fmla="*/ 3391270 w 5788241"/>
                <a:gd name="connsiteY5" fmla="*/ 1056443 h 1207363"/>
                <a:gd name="connsiteX6" fmla="*/ 2991775 w 5788241"/>
                <a:gd name="connsiteY6" fmla="*/ 1136342 h 1207363"/>
                <a:gd name="connsiteX7" fmla="*/ 2574524 w 5788241"/>
                <a:gd name="connsiteY7" fmla="*/ 1118587 h 1207363"/>
                <a:gd name="connsiteX8" fmla="*/ 2068496 w 5788241"/>
                <a:gd name="connsiteY8" fmla="*/ 1074198 h 1207363"/>
                <a:gd name="connsiteX9" fmla="*/ 1473693 w 5788241"/>
                <a:gd name="connsiteY9" fmla="*/ 1083076 h 1207363"/>
                <a:gd name="connsiteX10" fmla="*/ 1029809 w 5788241"/>
                <a:gd name="connsiteY10" fmla="*/ 976544 h 1207363"/>
                <a:gd name="connsiteX11" fmla="*/ 710213 w 5788241"/>
                <a:gd name="connsiteY11" fmla="*/ 1083076 h 1207363"/>
                <a:gd name="connsiteX12" fmla="*/ 408373 w 5788241"/>
                <a:gd name="connsiteY12" fmla="*/ 1180730 h 1207363"/>
                <a:gd name="connsiteX13" fmla="*/ 0 w 5788241"/>
                <a:gd name="connsiteY13" fmla="*/ 1145220 h 1207363"/>
                <a:gd name="connsiteX0" fmla="*/ 5788241 w 5788241"/>
                <a:gd name="connsiteY0" fmla="*/ 0 h 1207363"/>
                <a:gd name="connsiteX1" fmla="*/ 5095782 w 5788241"/>
                <a:gd name="connsiteY1" fmla="*/ 230820 h 1207363"/>
                <a:gd name="connsiteX2" fmla="*/ 4545367 w 5788241"/>
                <a:gd name="connsiteY2" fmla="*/ 949911 h 1207363"/>
                <a:gd name="connsiteX3" fmla="*/ 4110361 w 5788241"/>
                <a:gd name="connsiteY3" fmla="*/ 1065320 h 1207363"/>
                <a:gd name="connsiteX4" fmla="*/ 3755254 w 5788241"/>
                <a:gd name="connsiteY4" fmla="*/ 1207363 h 1207363"/>
                <a:gd name="connsiteX5" fmla="*/ 3391270 w 5788241"/>
                <a:gd name="connsiteY5" fmla="*/ 1056443 h 1207363"/>
                <a:gd name="connsiteX6" fmla="*/ 2991775 w 5788241"/>
                <a:gd name="connsiteY6" fmla="*/ 1136342 h 1207363"/>
                <a:gd name="connsiteX7" fmla="*/ 2574524 w 5788241"/>
                <a:gd name="connsiteY7" fmla="*/ 1118587 h 1207363"/>
                <a:gd name="connsiteX8" fmla="*/ 2068496 w 5788241"/>
                <a:gd name="connsiteY8" fmla="*/ 1074198 h 1207363"/>
                <a:gd name="connsiteX9" fmla="*/ 1473693 w 5788241"/>
                <a:gd name="connsiteY9" fmla="*/ 1083076 h 1207363"/>
                <a:gd name="connsiteX10" fmla="*/ 1029809 w 5788241"/>
                <a:gd name="connsiteY10" fmla="*/ 976544 h 1207363"/>
                <a:gd name="connsiteX11" fmla="*/ 710213 w 5788241"/>
                <a:gd name="connsiteY11" fmla="*/ 1083076 h 1207363"/>
                <a:gd name="connsiteX12" fmla="*/ 408373 w 5788241"/>
                <a:gd name="connsiteY12" fmla="*/ 1180730 h 1207363"/>
                <a:gd name="connsiteX13" fmla="*/ 0 w 5788241"/>
                <a:gd name="connsiteY13" fmla="*/ 1145220 h 1207363"/>
                <a:gd name="connsiteX0" fmla="*/ 5788241 w 5788241"/>
                <a:gd name="connsiteY0" fmla="*/ 0 h 1207363"/>
                <a:gd name="connsiteX1" fmla="*/ 5095782 w 5788241"/>
                <a:gd name="connsiteY1" fmla="*/ 230820 h 1207363"/>
                <a:gd name="connsiteX2" fmla="*/ 4545367 w 5788241"/>
                <a:gd name="connsiteY2" fmla="*/ 949911 h 1207363"/>
                <a:gd name="connsiteX3" fmla="*/ 4119238 w 5788241"/>
                <a:gd name="connsiteY3" fmla="*/ 1136342 h 1207363"/>
                <a:gd name="connsiteX4" fmla="*/ 3755254 w 5788241"/>
                <a:gd name="connsiteY4" fmla="*/ 1207363 h 1207363"/>
                <a:gd name="connsiteX5" fmla="*/ 3391270 w 5788241"/>
                <a:gd name="connsiteY5" fmla="*/ 1056443 h 1207363"/>
                <a:gd name="connsiteX6" fmla="*/ 2991775 w 5788241"/>
                <a:gd name="connsiteY6" fmla="*/ 1136342 h 1207363"/>
                <a:gd name="connsiteX7" fmla="*/ 2574524 w 5788241"/>
                <a:gd name="connsiteY7" fmla="*/ 1118587 h 1207363"/>
                <a:gd name="connsiteX8" fmla="*/ 2068496 w 5788241"/>
                <a:gd name="connsiteY8" fmla="*/ 1074198 h 1207363"/>
                <a:gd name="connsiteX9" fmla="*/ 1473693 w 5788241"/>
                <a:gd name="connsiteY9" fmla="*/ 1083076 h 1207363"/>
                <a:gd name="connsiteX10" fmla="*/ 1029809 w 5788241"/>
                <a:gd name="connsiteY10" fmla="*/ 976544 h 1207363"/>
                <a:gd name="connsiteX11" fmla="*/ 710213 w 5788241"/>
                <a:gd name="connsiteY11" fmla="*/ 1083076 h 1207363"/>
                <a:gd name="connsiteX12" fmla="*/ 408373 w 5788241"/>
                <a:gd name="connsiteY12" fmla="*/ 1180730 h 1207363"/>
                <a:gd name="connsiteX13" fmla="*/ 0 w 5788241"/>
                <a:gd name="connsiteY13" fmla="*/ 1145220 h 1207363"/>
                <a:gd name="connsiteX0" fmla="*/ 5788241 w 5788241"/>
                <a:gd name="connsiteY0" fmla="*/ 0 h 1207363"/>
                <a:gd name="connsiteX1" fmla="*/ 5095782 w 5788241"/>
                <a:gd name="connsiteY1" fmla="*/ 230820 h 1207363"/>
                <a:gd name="connsiteX2" fmla="*/ 4545367 w 5788241"/>
                <a:gd name="connsiteY2" fmla="*/ 949911 h 1207363"/>
                <a:gd name="connsiteX3" fmla="*/ 4119238 w 5788241"/>
                <a:gd name="connsiteY3" fmla="*/ 1136342 h 1207363"/>
                <a:gd name="connsiteX4" fmla="*/ 3755254 w 5788241"/>
                <a:gd name="connsiteY4" fmla="*/ 1207363 h 1207363"/>
                <a:gd name="connsiteX5" fmla="*/ 3346882 w 5788241"/>
                <a:gd name="connsiteY5" fmla="*/ 1162975 h 1207363"/>
                <a:gd name="connsiteX6" fmla="*/ 2991775 w 5788241"/>
                <a:gd name="connsiteY6" fmla="*/ 1136342 h 1207363"/>
                <a:gd name="connsiteX7" fmla="*/ 2574524 w 5788241"/>
                <a:gd name="connsiteY7" fmla="*/ 1118587 h 1207363"/>
                <a:gd name="connsiteX8" fmla="*/ 2068496 w 5788241"/>
                <a:gd name="connsiteY8" fmla="*/ 1074198 h 1207363"/>
                <a:gd name="connsiteX9" fmla="*/ 1473693 w 5788241"/>
                <a:gd name="connsiteY9" fmla="*/ 1083076 h 1207363"/>
                <a:gd name="connsiteX10" fmla="*/ 1029809 w 5788241"/>
                <a:gd name="connsiteY10" fmla="*/ 976544 h 1207363"/>
                <a:gd name="connsiteX11" fmla="*/ 710213 w 5788241"/>
                <a:gd name="connsiteY11" fmla="*/ 1083076 h 1207363"/>
                <a:gd name="connsiteX12" fmla="*/ 408373 w 5788241"/>
                <a:gd name="connsiteY12" fmla="*/ 1180730 h 1207363"/>
                <a:gd name="connsiteX13" fmla="*/ 0 w 5788241"/>
                <a:gd name="connsiteY13" fmla="*/ 1145220 h 1207363"/>
                <a:gd name="connsiteX0" fmla="*/ 5788241 w 5788241"/>
                <a:gd name="connsiteY0" fmla="*/ 0 h 1207363"/>
                <a:gd name="connsiteX1" fmla="*/ 5104659 w 5788241"/>
                <a:gd name="connsiteY1" fmla="*/ 363985 h 1207363"/>
                <a:gd name="connsiteX2" fmla="*/ 4545367 w 5788241"/>
                <a:gd name="connsiteY2" fmla="*/ 949911 h 1207363"/>
                <a:gd name="connsiteX3" fmla="*/ 4119238 w 5788241"/>
                <a:gd name="connsiteY3" fmla="*/ 1136342 h 1207363"/>
                <a:gd name="connsiteX4" fmla="*/ 3755254 w 5788241"/>
                <a:gd name="connsiteY4" fmla="*/ 1207363 h 1207363"/>
                <a:gd name="connsiteX5" fmla="*/ 3346882 w 5788241"/>
                <a:gd name="connsiteY5" fmla="*/ 1162975 h 1207363"/>
                <a:gd name="connsiteX6" fmla="*/ 2991775 w 5788241"/>
                <a:gd name="connsiteY6" fmla="*/ 1136342 h 1207363"/>
                <a:gd name="connsiteX7" fmla="*/ 2574524 w 5788241"/>
                <a:gd name="connsiteY7" fmla="*/ 1118587 h 1207363"/>
                <a:gd name="connsiteX8" fmla="*/ 2068496 w 5788241"/>
                <a:gd name="connsiteY8" fmla="*/ 1074198 h 1207363"/>
                <a:gd name="connsiteX9" fmla="*/ 1473693 w 5788241"/>
                <a:gd name="connsiteY9" fmla="*/ 1083076 h 1207363"/>
                <a:gd name="connsiteX10" fmla="*/ 1029809 w 5788241"/>
                <a:gd name="connsiteY10" fmla="*/ 976544 h 1207363"/>
                <a:gd name="connsiteX11" fmla="*/ 710213 w 5788241"/>
                <a:gd name="connsiteY11" fmla="*/ 1083076 h 1207363"/>
                <a:gd name="connsiteX12" fmla="*/ 408373 w 5788241"/>
                <a:gd name="connsiteY12" fmla="*/ 1180730 h 1207363"/>
                <a:gd name="connsiteX13" fmla="*/ 0 w 5788241"/>
                <a:gd name="connsiteY13" fmla="*/ 1145220 h 120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88241" h="1207363">
                  <a:moveTo>
                    <a:pt x="5788241" y="0"/>
                  </a:moveTo>
                  <a:lnTo>
                    <a:pt x="5104659" y="363985"/>
                  </a:lnTo>
                  <a:cubicBezTo>
                    <a:pt x="4903432" y="523783"/>
                    <a:pt x="4746594" y="790113"/>
                    <a:pt x="4545367" y="949911"/>
                  </a:cubicBezTo>
                  <a:cubicBezTo>
                    <a:pt x="4459549" y="994299"/>
                    <a:pt x="4205056" y="1091954"/>
                    <a:pt x="4119238" y="1136342"/>
                  </a:cubicBezTo>
                  <a:lnTo>
                    <a:pt x="3755254" y="1207363"/>
                  </a:lnTo>
                  <a:cubicBezTo>
                    <a:pt x="3645763" y="1204404"/>
                    <a:pt x="3456373" y="1165934"/>
                    <a:pt x="3346882" y="1162975"/>
                  </a:cubicBezTo>
                  <a:lnTo>
                    <a:pt x="2991775" y="1136342"/>
                  </a:lnTo>
                  <a:lnTo>
                    <a:pt x="2574524" y="1118587"/>
                  </a:lnTo>
                  <a:lnTo>
                    <a:pt x="2068496" y="1074198"/>
                  </a:lnTo>
                  <a:lnTo>
                    <a:pt x="1473693" y="1083076"/>
                  </a:lnTo>
                  <a:lnTo>
                    <a:pt x="1029809" y="976544"/>
                  </a:lnTo>
                  <a:lnTo>
                    <a:pt x="710213" y="1083076"/>
                  </a:lnTo>
                  <a:lnTo>
                    <a:pt x="408373" y="1180730"/>
                  </a:lnTo>
                  <a:lnTo>
                    <a:pt x="0" y="1145220"/>
                  </a:lnTo>
                </a:path>
              </a:pathLst>
            </a:custGeom>
            <a:noFill/>
            <a:ln w="38100">
              <a:solidFill>
                <a:schemeClr val="accent1">
                  <a:lumMod val="75000"/>
                  <a:alpha val="7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p:cNvSpPr txBox="1"/>
            <p:nvPr/>
          </p:nvSpPr>
          <p:spPr>
            <a:xfrm>
              <a:off x="3796477" y="1827283"/>
              <a:ext cx="679778" cy="264688"/>
            </a:xfrm>
            <a:prstGeom prst="rect">
              <a:avLst/>
            </a:prstGeom>
            <a:solidFill>
              <a:schemeClr val="tx1">
                <a:alpha val="40000"/>
              </a:schemeClr>
            </a:solidFill>
          </p:spPr>
          <p:txBody>
            <a:bodyPr wrap="square" lIns="9144" tIns="9144" rIns="9144" bIns="9144" rtlCol="0">
              <a:spAutoFit/>
            </a:bodyPr>
            <a:lstStyle/>
            <a:p>
              <a:r>
                <a:rPr lang="en-US" sz="1600" dirty="0">
                  <a:solidFill>
                    <a:schemeClr val="bg1"/>
                  </a:solidFill>
                  <a:latin typeface="Times New Roman" panose="02020603050405020304" pitchFamily="18" charset="0"/>
                  <a:cs typeface="Times New Roman" panose="02020603050405020304" pitchFamily="18" charset="0"/>
                </a:rPr>
                <a:t>Zone 1</a:t>
              </a:r>
            </a:p>
          </p:txBody>
        </p:sp>
      </p:grpSp>
      <p:sp>
        <p:nvSpPr>
          <p:cNvPr id="81" name="TextBox 80"/>
          <p:cNvSpPr txBox="1"/>
          <p:nvPr/>
        </p:nvSpPr>
        <p:spPr>
          <a:xfrm>
            <a:off x="3124200" y="2140648"/>
            <a:ext cx="1524000" cy="295466"/>
          </a:xfrm>
          <a:prstGeom prst="rect">
            <a:avLst/>
          </a:prstGeom>
          <a:solidFill>
            <a:schemeClr val="tx1">
              <a:alpha val="80000"/>
            </a:schemeClr>
          </a:solidFill>
        </p:spPr>
        <p:txBody>
          <a:bodyPr wrap="square" lIns="9144" tIns="9144" rIns="9144" bIns="9144" rtlCol="0">
            <a:spAutoFit/>
          </a:bodyPr>
          <a:lstStyle/>
          <a:p>
            <a:r>
              <a:rPr lang="en-US" sz="900" dirty="0">
                <a:solidFill>
                  <a:schemeClr val="bg1"/>
                </a:solidFill>
                <a:latin typeface="Times New Roman" panose="02020603050405020304" pitchFamily="18" charset="0"/>
                <a:cs typeface="Times New Roman" panose="02020603050405020304" pitchFamily="18" charset="0"/>
              </a:rPr>
              <a:t>Aggrading Delta deposits on firm Pleistocene Substratum</a:t>
            </a:r>
          </a:p>
        </p:txBody>
      </p:sp>
      <p:sp>
        <p:nvSpPr>
          <p:cNvPr id="83" name="TextBox 82"/>
          <p:cNvSpPr txBox="1"/>
          <p:nvPr/>
        </p:nvSpPr>
        <p:spPr>
          <a:xfrm>
            <a:off x="2820659" y="3349625"/>
            <a:ext cx="1764438" cy="295466"/>
          </a:xfrm>
          <a:prstGeom prst="rect">
            <a:avLst/>
          </a:prstGeom>
          <a:solidFill>
            <a:schemeClr val="tx1">
              <a:alpha val="80000"/>
            </a:schemeClr>
          </a:solidFill>
        </p:spPr>
        <p:txBody>
          <a:bodyPr wrap="square" lIns="9144" tIns="9144" rIns="9144" bIns="9144" rtlCol="0">
            <a:spAutoFit/>
          </a:bodyPr>
          <a:lstStyle/>
          <a:p>
            <a:r>
              <a:rPr lang="en-US" sz="900" dirty="0">
                <a:solidFill>
                  <a:schemeClr val="bg1"/>
                </a:solidFill>
                <a:latin typeface="Times New Roman" panose="02020603050405020304" pitchFamily="18" charset="0"/>
                <a:cs typeface="Times New Roman" panose="02020603050405020304" pitchFamily="18" charset="0"/>
              </a:rPr>
              <a:t>Spreading Delta deposits on Holocene braided stream Substratum</a:t>
            </a:r>
          </a:p>
        </p:txBody>
      </p:sp>
      <p:sp>
        <p:nvSpPr>
          <p:cNvPr id="84" name="TextBox 83"/>
          <p:cNvSpPr txBox="1"/>
          <p:nvPr/>
        </p:nvSpPr>
        <p:spPr>
          <a:xfrm>
            <a:off x="1594766" y="4341704"/>
            <a:ext cx="1764438" cy="295466"/>
          </a:xfrm>
          <a:prstGeom prst="rect">
            <a:avLst/>
          </a:prstGeom>
          <a:solidFill>
            <a:schemeClr val="tx1">
              <a:alpha val="80000"/>
            </a:schemeClr>
          </a:solidFill>
        </p:spPr>
        <p:txBody>
          <a:bodyPr wrap="square" lIns="9144" tIns="9144" rIns="9144" bIns="9144" rtlCol="0">
            <a:spAutoFit/>
          </a:bodyPr>
          <a:lstStyle/>
          <a:p>
            <a:r>
              <a:rPr lang="en-US" sz="900" dirty="0">
                <a:solidFill>
                  <a:schemeClr val="bg1"/>
                </a:solidFill>
                <a:latin typeface="Times New Roman" panose="02020603050405020304" pitchFamily="18" charset="0"/>
                <a:cs typeface="Times New Roman" panose="02020603050405020304" pitchFamily="18" charset="0"/>
              </a:rPr>
              <a:t>Protruding Delta deposits on Holocene marine clay Substratum</a:t>
            </a:r>
          </a:p>
        </p:txBody>
      </p:sp>
      <p:grpSp>
        <p:nvGrpSpPr>
          <p:cNvPr id="9" name="Group 8"/>
          <p:cNvGrpSpPr/>
          <p:nvPr/>
        </p:nvGrpSpPr>
        <p:grpSpPr>
          <a:xfrm>
            <a:off x="727969" y="1660124"/>
            <a:ext cx="6418555" cy="2592280"/>
            <a:chOff x="727969" y="1660124"/>
            <a:chExt cx="6418555" cy="2592280"/>
          </a:xfrm>
        </p:grpSpPr>
        <p:sp>
          <p:nvSpPr>
            <p:cNvPr id="31" name="Freeform 30"/>
            <p:cNvSpPr/>
            <p:nvPr/>
          </p:nvSpPr>
          <p:spPr>
            <a:xfrm>
              <a:off x="727969" y="1660124"/>
              <a:ext cx="6418555" cy="2592280"/>
            </a:xfrm>
            <a:custGeom>
              <a:avLst/>
              <a:gdLst>
                <a:gd name="connsiteX0" fmla="*/ 6418555 w 6418555"/>
                <a:gd name="connsiteY0" fmla="*/ 0 h 2592280"/>
                <a:gd name="connsiteX1" fmla="*/ 6187736 w 6418555"/>
                <a:gd name="connsiteY1" fmla="*/ 541538 h 2592280"/>
                <a:gd name="connsiteX2" fmla="*/ 5752730 w 6418555"/>
                <a:gd name="connsiteY2" fmla="*/ 1180730 h 2592280"/>
                <a:gd name="connsiteX3" fmla="*/ 5282214 w 6418555"/>
                <a:gd name="connsiteY3" fmla="*/ 1784412 h 2592280"/>
                <a:gd name="connsiteX4" fmla="*/ 4935984 w 6418555"/>
                <a:gd name="connsiteY4" fmla="*/ 2068497 h 2592280"/>
                <a:gd name="connsiteX5" fmla="*/ 4429957 w 6418555"/>
                <a:gd name="connsiteY5" fmla="*/ 2361460 h 2592280"/>
                <a:gd name="connsiteX6" fmla="*/ 3311371 w 6418555"/>
                <a:gd name="connsiteY6" fmla="*/ 2592280 h 2592280"/>
                <a:gd name="connsiteX7" fmla="*/ 2672179 w 6418555"/>
                <a:gd name="connsiteY7" fmla="*/ 2325950 h 2592280"/>
                <a:gd name="connsiteX8" fmla="*/ 1846555 w 6418555"/>
                <a:gd name="connsiteY8" fmla="*/ 2059620 h 2592280"/>
                <a:gd name="connsiteX9" fmla="*/ 1145219 w 6418555"/>
                <a:gd name="connsiteY9" fmla="*/ 1811045 h 2592280"/>
                <a:gd name="connsiteX10" fmla="*/ 550415 w 6418555"/>
                <a:gd name="connsiteY10" fmla="*/ 1633492 h 2592280"/>
                <a:gd name="connsiteX11" fmla="*/ 0 w 6418555"/>
                <a:gd name="connsiteY11" fmla="*/ 1535837 h 25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18555" h="2592280">
                  <a:moveTo>
                    <a:pt x="6418555" y="0"/>
                  </a:moveTo>
                  <a:lnTo>
                    <a:pt x="6187736" y="541538"/>
                  </a:lnTo>
                  <a:lnTo>
                    <a:pt x="5752730" y="1180730"/>
                  </a:lnTo>
                  <a:lnTo>
                    <a:pt x="5282214" y="1784412"/>
                  </a:lnTo>
                  <a:lnTo>
                    <a:pt x="4935984" y="2068497"/>
                  </a:lnTo>
                  <a:lnTo>
                    <a:pt x="4429957" y="2361460"/>
                  </a:lnTo>
                  <a:lnTo>
                    <a:pt x="3311371" y="2592280"/>
                  </a:lnTo>
                  <a:lnTo>
                    <a:pt x="2672179" y="2325950"/>
                  </a:lnTo>
                  <a:lnTo>
                    <a:pt x="1846555" y="2059620"/>
                  </a:lnTo>
                  <a:lnTo>
                    <a:pt x="1145219" y="1811045"/>
                  </a:lnTo>
                  <a:lnTo>
                    <a:pt x="550415" y="1633492"/>
                  </a:lnTo>
                  <a:lnTo>
                    <a:pt x="0" y="1535837"/>
                  </a:lnTo>
                </a:path>
              </a:pathLst>
            </a:custGeom>
            <a:noFill/>
            <a:ln w="38100">
              <a:solidFill>
                <a:srgbClr val="0070C0">
                  <a:alpha val="7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p:cNvSpPr txBox="1"/>
            <p:nvPr/>
          </p:nvSpPr>
          <p:spPr>
            <a:xfrm>
              <a:off x="3092694" y="3033745"/>
              <a:ext cx="679778" cy="264688"/>
            </a:xfrm>
            <a:prstGeom prst="rect">
              <a:avLst/>
            </a:prstGeom>
            <a:solidFill>
              <a:schemeClr val="tx1">
                <a:alpha val="40000"/>
              </a:schemeClr>
            </a:solidFill>
          </p:spPr>
          <p:txBody>
            <a:bodyPr wrap="square" lIns="9144" tIns="9144" rIns="9144" bIns="9144" rtlCol="0">
              <a:spAutoFit/>
            </a:bodyPr>
            <a:lstStyle/>
            <a:p>
              <a:r>
                <a:rPr lang="en-US" sz="1600" dirty="0">
                  <a:solidFill>
                    <a:schemeClr val="bg1"/>
                  </a:solidFill>
                  <a:latin typeface="Times New Roman" panose="02020603050405020304" pitchFamily="18" charset="0"/>
                  <a:cs typeface="Times New Roman" panose="02020603050405020304" pitchFamily="18" charset="0"/>
                </a:rPr>
                <a:t>Zone 2</a:t>
              </a:r>
            </a:p>
          </p:txBody>
        </p:sp>
      </p:grpSp>
      <p:sp>
        <p:nvSpPr>
          <p:cNvPr id="87" name="TextBox 86"/>
          <p:cNvSpPr txBox="1"/>
          <p:nvPr/>
        </p:nvSpPr>
        <p:spPr>
          <a:xfrm>
            <a:off x="2031206" y="3999125"/>
            <a:ext cx="679778" cy="264688"/>
          </a:xfrm>
          <a:prstGeom prst="rect">
            <a:avLst/>
          </a:prstGeom>
          <a:solidFill>
            <a:schemeClr val="tx1">
              <a:alpha val="40000"/>
            </a:schemeClr>
          </a:solidFill>
        </p:spPr>
        <p:txBody>
          <a:bodyPr wrap="square" lIns="9144" tIns="9144" rIns="9144" bIns="9144" rtlCol="0">
            <a:spAutoFit/>
          </a:bodyPr>
          <a:lstStyle/>
          <a:p>
            <a:r>
              <a:rPr lang="en-US" sz="1600" dirty="0">
                <a:solidFill>
                  <a:schemeClr val="bg1"/>
                </a:solidFill>
                <a:latin typeface="Times New Roman" panose="02020603050405020304" pitchFamily="18" charset="0"/>
                <a:cs typeface="Times New Roman" panose="02020603050405020304" pitchFamily="18" charset="0"/>
              </a:rPr>
              <a:t>Zone 3</a:t>
            </a:r>
          </a:p>
        </p:txBody>
      </p:sp>
      <p:sp>
        <p:nvSpPr>
          <p:cNvPr id="111" name="TextBox 110"/>
          <p:cNvSpPr txBox="1"/>
          <p:nvPr/>
        </p:nvSpPr>
        <p:spPr>
          <a:xfrm>
            <a:off x="5970475" y="4826006"/>
            <a:ext cx="1031051" cy="369332"/>
          </a:xfrm>
          <a:prstGeom prst="rect">
            <a:avLst/>
          </a:prstGeom>
          <a:noFill/>
        </p:spPr>
        <p:txBody>
          <a:bodyPr wrap="none" rtlCol="0">
            <a:spAutoFit/>
          </a:bodyPr>
          <a:lstStyle/>
          <a:p>
            <a:r>
              <a:rPr lang="en-US" dirty="0">
                <a:solidFill>
                  <a:srgbClr val="FF0000"/>
                </a:solidFill>
              </a:rPr>
              <a:t>~10,000</a:t>
            </a:r>
          </a:p>
        </p:txBody>
      </p:sp>
      <p:grpSp>
        <p:nvGrpSpPr>
          <p:cNvPr id="133" name="Group 132"/>
          <p:cNvGrpSpPr/>
          <p:nvPr/>
        </p:nvGrpSpPr>
        <p:grpSpPr>
          <a:xfrm>
            <a:off x="6902212" y="4800600"/>
            <a:ext cx="565388" cy="384453"/>
            <a:chOff x="7440908" y="4112657"/>
            <a:chExt cx="565388" cy="384453"/>
          </a:xfrm>
        </p:grpSpPr>
        <p:sp>
          <p:nvSpPr>
            <p:cNvPr id="134" name="TextBox 133"/>
            <p:cNvSpPr txBox="1"/>
            <p:nvPr/>
          </p:nvSpPr>
          <p:spPr>
            <a:xfrm>
              <a:off x="7440908" y="4127778"/>
              <a:ext cx="452368" cy="369332"/>
            </a:xfrm>
            <a:prstGeom prst="rect">
              <a:avLst/>
            </a:prstGeom>
            <a:noFill/>
          </p:spPr>
          <p:txBody>
            <a:bodyPr wrap="none" rtlCol="0">
              <a:spAutoFit/>
            </a:bodyPr>
            <a:lstStyle/>
            <a:p>
              <a:r>
                <a:rPr lang="en-US" dirty="0">
                  <a:solidFill>
                    <a:srgbClr val="FF0000"/>
                  </a:solidFill>
                </a:rPr>
                <a:t>mi</a:t>
              </a:r>
            </a:p>
          </p:txBody>
        </p:sp>
        <p:sp>
          <p:nvSpPr>
            <p:cNvPr id="141" name="TextBox 140"/>
            <p:cNvSpPr txBox="1"/>
            <p:nvPr/>
          </p:nvSpPr>
          <p:spPr>
            <a:xfrm>
              <a:off x="7738274" y="4112657"/>
              <a:ext cx="268022" cy="276999"/>
            </a:xfrm>
            <a:prstGeom prst="rect">
              <a:avLst/>
            </a:prstGeom>
            <a:noFill/>
          </p:spPr>
          <p:txBody>
            <a:bodyPr wrap="none" rtlCol="0">
              <a:spAutoFit/>
            </a:bodyPr>
            <a:lstStyle/>
            <a:p>
              <a:r>
                <a:rPr lang="en-US" sz="1200" dirty="0">
                  <a:solidFill>
                    <a:srgbClr val="FF0000"/>
                  </a:solidFill>
                </a:rPr>
                <a:t>2</a:t>
              </a:r>
            </a:p>
          </p:txBody>
        </p:sp>
      </p:grpSp>
      <p:sp>
        <p:nvSpPr>
          <p:cNvPr id="142" name="TextBox 141"/>
          <p:cNvSpPr txBox="1"/>
          <p:nvPr/>
        </p:nvSpPr>
        <p:spPr>
          <a:xfrm>
            <a:off x="5970475" y="5185053"/>
            <a:ext cx="2253124" cy="461665"/>
          </a:xfrm>
          <a:prstGeom prst="rect">
            <a:avLst/>
          </a:prstGeom>
          <a:noFill/>
        </p:spPr>
        <p:txBody>
          <a:bodyPr wrap="square" rtlCol="0">
            <a:spAutoFit/>
          </a:bodyPr>
          <a:lstStyle/>
          <a:p>
            <a:r>
              <a:rPr lang="en-US" sz="1200" dirty="0">
                <a:solidFill>
                  <a:srgbClr val="FF0000"/>
                </a:solidFill>
              </a:rPr>
              <a:t>Total estimated submergence prior to 1932</a:t>
            </a:r>
          </a:p>
        </p:txBody>
      </p:sp>
      <p:pic>
        <p:nvPicPr>
          <p:cNvPr id="143"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76994" t="66235" r="5078" b="4672"/>
          <a:stretch/>
        </p:blipFill>
        <p:spPr bwMode="auto">
          <a:xfrm rot="60000">
            <a:off x="5833872" y="3465239"/>
            <a:ext cx="1267022" cy="10215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Freeform 77"/>
          <p:cNvSpPr/>
          <p:nvPr/>
        </p:nvSpPr>
        <p:spPr>
          <a:xfrm>
            <a:off x="4407694" y="2986088"/>
            <a:ext cx="1724025" cy="1802606"/>
          </a:xfrm>
          <a:custGeom>
            <a:avLst/>
            <a:gdLst>
              <a:gd name="connsiteX0" fmla="*/ 1069181 w 1724025"/>
              <a:gd name="connsiteY0" fmla="*/ 1745456 h 1802606"/>
              <a:gd name="connsiteX1" fmla="*/ 1066800 w 1724025"/>
              <a:gd name="connsiteY1" fmla="*/ 1664493 h 1802606"/>
              <a:gd name="connsiteX2" fmla="*/ 1047750 w 1724025"/>
              <a:gd name="connsiteY2" fmla="*/ 1597818 h 1802606"/>
              <a:gd name="connsiteX3" fmla="*/ 1033462 w 1724025"/>
              <a:gd name="connsiteY3" fmla="*/ 1564481 h 1802606"/>
              <a:gd name="connsiteX4" fmla="*/ 964406 w 1724025"/>
              <a:gd name="connsiteY4" fmla="*/ 1545431 h 1802606"/>
              <a:gd name="connsiteX5" fmla="*/ 892969 w 1724025"/>
              <a:gd name="connsiteY5" fmla="*/ 1543050 h 1802606"/>
              <a:gd name="connsiteX6" fmla="*/ 847725 w 1724025"/>
              <a:gd name="connsiteY6" fmla="*/ 1521618 h 1802606"/>
              <a:gd name="connsiteX7" fmla="*/ 840581 w 1724025"/>
              <a:gd name="connsiteY7" fmla="*/ 1452562 h 1802606"/>
              <a:gd name="connsiteX8" fmla="*/ 812006 w 1724025"/>
              <a:gd name="connsiteY8" fmla="*/ 1366837 h 1802606"/>
              <a:gd name="connsiteX9" fmla="*/ 721519 w 1724025"/>
              <a:gd name="connsiteY9" fmla="*/ 1343025 h 1802606"/>
              <a:gd name="connsiteX10" fmla="*/ 690562 w 1724025"/>
              <a:gd name="connsiteY10" fmla="*/ 1319212 h 1802606"/>
              <a:gd name="connsiteX11" fmla="*/ 650081 w 1724025"/>
              <a:gd name="connsiteY11" fmla="*/ 1209675 h 1802606"/>
              <a:gd name="connsiteX12" fmla="*/ 604837 w 1724025"/>
              <a:gd name="connsiteY12" fmla="*/ 1176337 h 1802606"/>
              <a:gd name="connsiteX13" fmla="*/ 523875 w 1724025"/>
              <a:gd name="connsiteY13" fmla="*/ 1131093 h 1802606"/>
              <a:gd name="connsiteX14" fmla="*/ 461962 w 1724025"/>
              <a:gd name="connsiteY14" fmla="*/ 1090612 h 1802606"/>
              <a:gd name="connsiteX15" fmla="*/ 442912 w 1724025"/>
              <a:gd name="connsiteY15" fmla="*/ 985837 h 1802606"/>
              <a:gd name="connsiteX16" fmla="*/ 411956 w 1724025"/>
              <a:gd name="connsiteY16" fmla="*/ 912018 h 1802606"/>
              <a:gd name="connsiteX17" fmla="*/ 407194 w 1724025"/>
              <a:gd name="connsiteY17" fmla="*/ 890587 h 1802606"/>
              <a:gd name="connsiteX18" fmla="*/ 392906 w 1724025"/>
              <a:gd name="connsiteY18" fmla="*/ 840581 h 1802606"/>
              <a:gd name="connsiteX19" fmla="*/ 364331 w 1724025"/>
              <a:gd name="connsiteY19" fmla="*/ 781050 h 1802606"/>
              <a:gd name="connsiteX20" fmla="*/ 366712 w 1724025"/>
              <a:gd name="connsiteY20" fmla="*/ 704850 h 1802606"/>
              <a:gd name="connsiteX21" fmla="*/ 376237 w 1724025"/>
              <a:gd name="connsiteY21" fmla="*/ 638175 h 1802606"/>
              <a:gd name="connsiteX22" fmla="*/ 342900 w 1724025"/>
              <a:gd name="connsiteY22" fmla="*/ 561975 h 1802606"/>
              <a:gd name="connsiteX23" fmla="*/ 254794 w 1724025"/>
              <a:gd name="connsiteY23" fmla="*/ 478631 h 1802606"/>
              <a:gd name="connsiteX24" fmla="*/ 145256 w 1724025"/>
              <a:gd name="connsiteY24" fmla="*/ 404812 h 1802606"/>
              <a:gd name="connsiteX25" fmla="*/ 50006 w 1724025"/>
              <a:gd name="connsiteY25" fmla="*/ 347662 h 1802606"/>
              <a:gd name="connsiteX26" fmla="*/ 0 w 1724025"/>
              <a:gd name="connsiteY26" fmla="*/ 300037 h 1802606"/>
              <a:gd name="connsiteX27" fmla="*/ 0 w 1724025"/>
              <a:gd name="connsiteY27" fmla="*/ 240506 h 1802606"/>
              <a:gd name="connsiteX28" fmla="*/ 30956 w 1724025"/>
              <a:gd name="connsiteY28" fmla="*/ 154781 h 1802606"/>
              <a:gd name="connsiteX29" fmla="*/ 85725 w 1724025"/>
              <a:gd name="connsiteY29" fmla="*/ 100012 h 1802606"/>
              <a:gd name="connsiteX30" fmla="*/ 152400 w 1724025"/>
              <a:gd name="connsiteY30" fmla="*/ 42862 h 1802606"/>
              <a:gd name="connsiteX31" fmla="*/ 176212 w 1724025"/>
              <a:gd name="connsiteY31" fmla="*/ 52387 h 1802606"/>
              <a:gd name="connsiteX32" fmla="*/ 216694 w 1724025"/>
              <a:gd name="connsiteY32" fmla="*/ 85725 h 1802606"/>
              <a:gd name="connsiteX33" fmla="*/ 288131 w 1724025"/>
              <a:gd name="connsiteY33" fmla="*/ 59531 h 1802606"/>
              <a:gd name="connsiteX34" fmla="*/ 366712 w 1724025"/>
              <a:gd name="connsiteY34" fmla="*/ 0 h 1802606"/>
              <a:gd name="connsiteX35" fmla="*/ 333375 w 1724025"/>
              <a:gd name="connsiteY35" fmla="*/ 95250 h 1802606"/>
              <a:gd name="connsiteX36" fmla="*/ 314325 w 1724025"/>
              <a:gd name="connsiteY36" fmla="*/ 142875 h 1802606"/>
              <a:gd name="connsiteX37" fmla="*/ 335756 w 1724025"/>
              <a:gd name="connsiteY37" fmla="*/ 171450 h 1802606"/>
              <a:gd name="connsiteX38" fmla="*/ 371475 w 1724025"/>
              <a:gd name="connsiteY38" fmla="*/ 192881 h 1802606"/>
              <a:gd name="connsiteX39" fmla="*/ 469106 w 1724025"/>
              <a:gd name="connsiteY39" fmla="*/ 159543 h 1802606"/>
              <a:gd name="connsiteX40" fmla="*/ 559594 w 1724025"/>
              <a:gd name="connsiteY40" fmla="*/ 180975 h 1802606"/>
              <a:gd name="connsiteX41" fmla="*/ 638175 w 1724025"/>
              <a:gd name="connsiteY41" fmla="*/ 288131 h 1802606"/>
              <a:gd name="connsiteX42" fmla="*/ 700087 w 1724025"/>
              <a:gd name="connsiteY42" fmla="*/ 373856 h 1802606"/>
              <a:gd name="connsiteX43" fmla="*/ 788194 w 1724025"/>
              <a:gd name="connsiteY43" fmla="*/ 414337 h 1802606"/>
              <a:gd name="connsiteX44" fmla="*/ 852487 w 1724025"/>
              <a:gd name="connsiteY44" fmla="*/ 516731 h 1802606"/>
              <a:gd name="connsiteX45" fmla="*/ 897731 w 1724025"/>
              <a:gd name="connsiteY45" fmla="*/ 633412 h 1802606"/>
              <a:gd name="connsiteX46" fmla="*/ 966787 w 1724025"/>
              <a:gd name="connsiteY46" fmla="*/ 716756 h 1802606"/>
              <a:gd name="connsiteX47" fmla="*/ 1076325 w 1724025"/>
              <a:gd name="connsiteY47" fmla="*/ 792956 h 1802606"/>
              <a:gd name="connsiteX48" fmla="*/ 1212056 w 1724025"/>
              <a:gd name="connsiteY48" fmla="*/ 912018 h 1802606"/>
              <a:gd name="connsiteX49" fmla="*/ 1271587 w 1724025"/>
              <a:gd name="connsiteY49" fmla="*/ 995362 h 1802606"/>
              <a:gd name="connsiteX50" fmla="*/ 1326356 w 1724025"/>
              <a:gd name="connsiteY50" fmla="*/ 1062037 h 1802606"/>
              <a:gd name="connsiteX51" fmla="*/ 1397794 w 1724025"/>
              <a:gd name="connsiteY51" fmla="*/ 1107281 h 1802606"/>
              <a:gd name="connsiteX52" fmla="*/ 1488281 w 1724025"/>
              <a:gd name="connsiteY52" fmla="*/ 1126331 h 1802606"/>
              <a:gd name="connsiteX53" fmla="*/ 1554956 w 1724025"/>
              <a:gd name="connsiteY53" fmla="*/ 1178718 h 1802606"/>
              <a:gd name="connsiteX54" fmla="*/ 1671637 w 1724025"/>
              <a:gd name="connsiteY54" fmla="*/ 1216818 h 1802606"/>
              <a:gd name="connsiteX55" fmla="*/ 1704975 w 1724025"/>
              <a:gd name="connsiteY55" fmla="*/ 1238250 h 1802606"/>
              <a:gd name="connsiteX56" fmla="*/ 1643062 w 1724025"/>
              <a:gd name="connsiteY56" fmla="*/ 1328737 h 1802606"/>
              <a:gd name="connsiteX57" fmla="*/ 1643062 w 1724025"/>
              <a:gd name="connsiteY57" fmla="*/ 1359693 h 1802606"/>
              <a:gd name="connsiteX58" fmla="*/ 1724025 w 1724025"/>
              <a:gd name="connsiteY58" fmla="*/ 1454943 h 1802606"/>
              <a:gd name="connsiteX59" fmla="*/ 1719262 w 1724025"/>
              <a:gd name="connsiteY59" fmla="*/ 1533525 h 1802606"/>
              <a:gd name="connsiteX60" fmla="*/ 1626394 w 1724025"/>
              <a:gd name="connsiteY60" fmla="*/ 1571625 h 1802606"/>
              <a:gd name="connsiteX61" fmla="*/ 1543050 w 1724025"/>
              <a:gd name="connsiteY61" fmla="*/ 1604962 h 1802606"/>
              <a:gd name="connsiteX62" fmla="*/ 1554956 w 1724025"/>
              <a:gd name="connsiteY62" fmla="*/ 1700212 h 1802606"/>
              <a:gd name="connsiteX63" fmla="*/ 1502569 w 1724025"/>
              <a:gd name="connsiteY63" fmla="*/ 1747837 h 1802606"/>
              <a:gd name="connsiteX64" fmla="*/ 1445419 w 1724025"/>
              <a:gd name="connsiteY64" fmla="*/ 1766887 h 1802606"/>
              <a:gd name="connsiteX65" fmla="*/ 1385887 w 1724025"/>
              <a:gd name="connsiteY65" fmla="*/ 1716881 h 1802606"/>
              <a:gd name="connsiteX66" fmla="*/ 1335881 w 1724025"/>
              <a:gd name="connsiteY66" fmla="*/ 1633537 h 1802606"/>
              <a:gd name="connsiteX67" fmla="*/ 1288256 w 1724025"/>
              <a:gd name="connsiteY67" fmla="*/ 1609725 h 1802606"/>
              <a:gd name="connsiteX68" fmla="*/ 1228725 w 1724025"/>
              <a:gd name="connsiteY68" fmla="*/ 1678781 h 1802606"/>
              <a:gd name="connsiteX69" fmla="*/ 1152525 w 1724025"/>
              <a:gd name="connsiteY69" fmla="*/ 1781175 h 1802606"/>
              <a:gd name="connsiteX70" fmla="*/ 1126331 w 1724025"/>
              <a:gd name="connsiteY70" fmla="*/ 1800225 h 1802606"/>
              <a:gd name="connsiteX71" fmla="*/ 1085850 w 1724025"/>
              <a:gd name="connsiteY71" fmla="*/ 1802606 h 1802606"/>
              <a:gd name="connsiteX72" fmla="*/ 1069181 w 1724025"/>
              <a:gd name="connsiteY72" fmla="*/ 1745456 h 18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724025" h="1802606">
                <a:moveTo>
                  <a:pt x="1069181" y="1745456"/>
                </a:moveTo>
                <a:cubicBezTo>
                  <a:pt x="1068387" y="1718468"/>
                  <a:pt x="1067594" y="1691481"/>
                  <a:pt x="1066800" y="1664493"/>
                </a:cubicBezTo>
                <a:lnTo>
                  <a:pt x="1047750" y="1597818"/>
                </a:lnTo>
                <a:lnTo>
                  <a:pt x="1033462" y="1564481"/>
                </a:lnTo>
                <a:lnTo>
                  <a:pt x="964406" y="1545431"/>
                </a:lnTo>
                <a:lnTo>
                  <a:pt x="892969" y="1543050"/>
                </a:lnTo>
                <a:lnTo>
                  <a:pt x="847725" y="1521618"/>
                </a:lnTo>
                <a:lnTo>
                  <a:pt x="840581" y="1452562"/>
                </a:lnTo>
                <a:lnTo>
                  <a:pt x="812006" y="1366837"/>
                </a:lnTo>
                <a:lnTo>
                  <a:pt x="721519" y="1343025"/>
                </a:lnTo>
                <a:lnTo>
                  <a:pt x="690562" y="1319212"/>
                </a:lnTo>
                <a:lnTo>
                  <a:pt x="650081" y="1209675"/>
                </a:lnTo>
                <a:lnTo>
                  <a:pt x="604837" y="1176337"/>
                </a:lnTo>
                <a:lnTo>
                  <a:pt x="523875" y="1131093"/>
                </a:lnTo>
                <a:lnTo>
                  <a:pt x="461962" y="1090612"/>
                </a:lnTo>
                <a:lnTo>
                  <a:pt x="442912" y="985837"/>
                </a:lnTo>
                <a:lnTo>
                  <a:pt x="411956" y="912018"/>
                </a:lnTo>
                <a:lnTo>
                  <a:pt x="407194" y="890587"/>
                </a:lnTo>
                <a:lnTo>
                  <a:pt x="392906" y="840581"/>
                </a:lnTo>
                <a:lnTo>
                  <a:pt x="364331" y="781050"/>
                </a:lnTo>
                <a:cubicBezTo>
                  <a:pt x="365125" y="755650"/>
                  <a:pt x="365918" y="730250"/>
                  <a:pt x="366712" y="704850"/>
                </a:cubicBezTo>
                <a:lnTo>
                  <a:pt x="376237" y="638175"/>
                </a:lnTo>
                <a:lnTo>
                  <a:pt x="342900" y="561975"/>
                </a:lnTo>
                <a:lnTo>
                  <a:pt x="254794" y="478631"/>
                </a:lnTo>
                <a:lnTo>
                  <a:pt x="145256" y="404812"/>
                </a:lnTo>
                <a:lnTo>
                  <a:pt x="50006" y="347662"/>
                </a:lnTo>
                <a:lnTo>
                  <a:pt x="0" y="300037"/>
                </a:lnTo>
                <a:lnTo>
                  <a:pt x="0" y="240506"/>
                </a:lnTo>
                <a:lnTo>
                  <a:pt x="30956" y="154781"/>
                </a:lnTo>
                <a:lnTo>
                  <a:pt x="85725" y="100012"/>
                </a:lnTo>
                <a:lnTo>
                  <a:pt x="152400" y="42862"/>
                </a:lnTo>
                <a:lnTo>
                  <a:pt x="176212" y="52387"/>
                </a:lnTo>
                <a:lnTo>
                  <a:pt x="216694" y="85725"/>
                </a:lnTo>
                <a:lnTo>
                  <a:pt x="288131" y="59531"/>
                </a:lnTo>
                <a:lnTo>
                  <a:pt x="366712" y="0"/>
                </a:lnTo>
                <a:lnTo>
                  <a:pt x="333375" y="95250"/>
                </a:lnTo>
                <a:lnTo>
                  <a:pt x="314325" y="142875"/>
                </a:lnTo>
                <a:lnTo>
                  <a:pt x="335756" y="171450"/>
                </a:lnTo>
                <a:lnTo>
                  <a:pt x="371475" y="192881"/>
                </a:lnTo>
                <a:lnTo>
                  <a:pt x="469106" y="159543"/>
                </a:lnTo>
                <a:lnTo>
                  <a:pt x="559594" y="180975"/>
                </a:lnTo>
                <a:lnTo>
                  <a:pt x="638175" y="288131"/>
                </a:lnTo>
                <a:lnTo>
                  <a:pt x="700087" y="373856"/>
                </a:lnTo>
                <a:lnTo>
                  <a:pt x="788194" y="414337"/>
                </a:lnTo>
                <a:lnTo>
                  <a:pt x="852487" y="516731"/>
                </a:lnTo>
                <a:lnTo>
                  <a:pt x="897731" y="633412"/>
                </a:lnTo>
                <a:lnTo>
                  <a:pt x="966787" y="716756"/>
                </a:lnTo>
                <a:lnTo>
                  <a:pt x="1076325" y="792956"/>
                </a:lnTo>
                <a:lnTo>
                  <a:pt x="1212056" y="912018"/>
                </a:lnTo>
                <a:lnTo>
                  <a:pt x="1271587" y="995362"/>
                </a:lnTo>
                <a:lnTo>
                  <a:pt x="1326356" y="1062037"/>
                </a:lnTo>
                <a:lnTo>
                  <a:pt x="1397794" y="1107281"/>
                </a:lnTo>
                <a:lnTo>
                  <a:pt x="1488281" y="1126331"/>
                </a:lnTo>
                <a:lnTo>
                  <a:pt x="1554956" y="1178718"/>
                </a:lnTo>
                <a:lnTo>
                  <a:pt x="1671637" y="1216818"/>
                </a:lnTo>
                <a:lnTo>
                  <a:pt x="1704975" y="1238250"/>
                </a:lnTo>
                <a:lnTo>
                  <a:pt x="1643062" y="1328737"/>
                </a:lnTo>
                <a:lnTo>
                  <a:pt x="1643062" y="1359693"/>
                </a:lnTo>
                <a:lnTo>
                  <a:pt x="1724025" y="1454943"/>
                </a:lnTo>
                <a:lnTo>
                  <a:pt x="1719262" y="1533525"/>
                </a:lnTo>
                <a:lnTo>
                  <a:pt x="1626394" y="1571625"/>
                </a:lnTo>
                <a:lnTo>
                  <a:pt x="1543050" y="1604962"/>
                </a:lnTo>
                <a:lnTo>
                  <a:pt x="1554956" y="1700212"/>
                </a:lnTo>
                <a:lnTo>
                  <a:pt x="1502569" y="1747837"/>
                </a:lnTo>
                <a:lnTo>
                  <a:pt x="1445419" y="1766887"/>
                </a:lnTo>
                <a:lnTo>
                  <a:pt x="1385887" y="1716881"/>
                </a:lnTo>
                <a:lnTo>
                  <a:pt x="1335881" y="1633537"/>
                </a:lnTo>
                <a:lnTo>
                  <a:pt x="1288256" y="1609725"/>
                </a:lnTo>
                <a:lnTo>
                  <a:pt x="1228725" y="1678781"/>
                </a:lnTo>
                <a:lnTo>
                  <a:pt x="1152525" y="1781175"/>
                </a:lnTo>
                <a:lnTo>
                  <a:pt x="1126331" y="1800225"/>
                </a:lnTo>
                <a:lnTo>
                  <a:pt x="1085850" y="1802606"/>
                </a:lnTo>
                <a:lnTo>
                  <a:pt x="1069181" y="1745456"/>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3" name="Freeform 92"/>
          <p:cNvSpPr/>
          <p:nvPr/>
        </p:nvSpPr>
        <p:spPr>
          <a:xfrm>
            <a:off x="6175375" y="1930400"/>
            <a:ext cx="1758950" cy="1762125"/>
          </a:xfrm>
          <a:custGeom>
            <a:avLst/>
            <a:gdLst>
              <a:gd name="connsiteX0" fmla="*/ 584200 w 1758950"/>
              <a:gd name="connsiteY0" fmla="*/ 22225 h 1762125"/>
              <a:gd name="connsiteX1" fmla="*/ 609600 w 1758950"/>
              <a:gd name="connsiteY1" fmla="*/ 79375 h 1762125"/>
              <a:gd name="connsiteX2" fmla="*/ 609600 w 1758950"/>
              <a:gd name="connsiteY2" fmla="*/ 107950 h 1762125"/>
              <a:gd name="connsiteX3" fmla="*/ 647700 w 1758950"/>
              <a:gd name="connsiteY3" fmla="*/ 177800 h 1762125"/>
              <a:gd name="connsiteX4" fmla="*/ 650875 w 1758950"/>
              <a:gd name="connsiteY4" fmla="*/ 231775 h 1762125"/>
              <a:gd name="connsiteX5" fmla="*/ 625475 w 1758950"/>
              <a:gd name="connsiteY5" fmla="*/ 292100 h 1762125"/>
              <a:gd name="connsiteX6" fmla="*/ 625475 w 1758950"/>
              <a:gd name="connsiteY6" fmla="*/ 368300 h 1762125"/>
              <a:gd name="connsiteX7" fmla="*/ 635000 w 1758950"/>
              <a:gd name="connsiteY7" fmla="*/ 403225 h 1762125"/>
              <a:gd name="connsiteX8" fmla="*/ 676275 w 1758950"/>
              <a:gd name="connsiteY8" fmla="*/ 409575 h 1762125"/>
              <a:gd name="connsiteX9" fmla="*/ 758825 w 1758950"/>
              <a:gd name="connsiteY9" fmla="*/ 393700 h 1762125"/>
              <a:gd name="connsiteX10" fmla="*/ 819150 w 1758950"/>
              <a:gd name="connsiteY10" fmla="*/ 431800 h 1762125"/>
              <a:gd name="connsiteX11" fmla="*/ 854075 w 1758950"/>
              <a:gd name="connsiteY11" fmla="*/ 441325 h 1762125"/>
              <a:gd name="connsiteX12" fmla="*/ 895350 w 1758950"/>
              <a:gd name="connsiteY12" fmla="*/ 396875 h 1762125"/>
              <a:gd name="connsiteX13" fmla="*/ 949325 w 1758950"/>
              <a:gd name="connsiteY13" fmla="*/ 415925 h 1762125"/>
              <a:gd name="connsiteX14" fmla="*/ 987425 w 1758950"/>
              <a:gd name="connsiteY14" fmla="*/ 434975 h 1762125"/>
              <a:gd name="connsiteX15" fmla="*/ 1041400 w 1758950"/>
              <a:gd name="connsiteY15" fmla="*/ 393700 h 1762125"/>
              <a:gd name="connsiteX16" fmla="*/ 1082675 w 1758950"/>
              <a:gd name="connsiteY16" fmla="*/ 377825 h 1762125"/>
              <a:gd name="connsiteX17" fmla="*/ 1184275 w 1758950"/>
              <a:gd name="connsiteY17" fmla="*/ 419100 h 1762125"/>
              <a:gd name="connsiteX18" fmla="*/ 1177925 w 1758950"/>
              <a:gd name="connsiteY18" fmla="*/ 454025 h 1762125"/>
              <a:gd name="connsiteX19" fmla="*/ 1117600 w 1758950"/>
              <a:gd name="connsiteY19" fmla="*/ 485775 h 1762125"/>
              <a:gd name="connsiteX20" fmla="*/ 1063625 w 1758950"/>
              <a:gd name="connsiteY20" fmla="*/ 517525 h 1762125"/>
              <a:gd name="connsiteX21" fmla="*/ 1028700 w 1758950"/>
              <a:gd name="connsiteY21" fmla="*/ 549275 h 1762125"/>
              <a:gd name="connsiteX22" fmla="*/ 977900 w 1758950"/>
              <a:gd name="connsiteY22" fmla="*/ 542925 h 1762125"/>
              <a:gd name="connsiteX23" fmla="*/ 946150 w 1758950"/>
              <a:gd name="connsiteY23" fmla="*/ 571500 h 1762125"/>
              <a:gd name="connsiteX24" fmla="*/ 927100 w 1758950"/>
              <a:gd name="connsiteY24" fmla="*/ 622300 h 1762125"/>
              <a:gd name="connsiteX25" fmla="*/ 927100 w 1758950"/>
              <a:gd name="connsiteY25" fmla="*/ 669925 h 1762125"/>
              <a:gd name="connsiteX26" fmla="*/ 987425 w 1758950"/>
              <a:gd name="connsiteY26" fmla="*/ 669925 h 1762125"/>
              <a:gd name="connsiteX27" fmla="*/ 1044575 w 1758950"/>
              <a:gd name="connsiteY27" fmla="*/ 685800 h 1762125"/>
              <a:gd name="connsiteX28" fmla="*/ 1117600 w 1758950"/>
              <a:gd name="connsiteY28" fmla="*/ 682625 h 1762125"/>
              <a:gd name="connsiteX29" fmla="*/ 1177925 w 1758950"/>
              <a:gd name="connsiteY29" fmla="*/ 695325 h 1762125"/>
              <a:gd name="connsiteX30" fmla="*/ 1184275 w 1758950"/>
              <a:gd name="connsiteY30" fmla="*/ 752475 h 1762125"/>
              <a:gd name="connsiteX31" fmla="*/ 1120775 w 1758950"/>
              <a:gd name="connsiteY31" fmla="*/ 781050 h 1762125"/>
              <a:gd name="connsiteX32" fmla="*/ 1044575 w 1758950"/>
              <a:gd name="connsiteY32" fmla="*/ 803275 h 1762125"/>
              <a:gd name="connsiteX33" fmla="*/ 1016000 w 1758950"/>
              <a:gd name="connsiteY33" fmla="*/ 812800 h 1762125"/>
              <a:gd name="connsiteX34" fmla="*/ 1050925 w 1758950"/>
              <a:gd name="connsiteY34" fmla="*/ 835025 h 1762125"/>
              <a:gd name="connsiteX35" fmla="*/ 1082675 w 1758950"/>
              <a:gd name="connsiteY35" fmla="*/ 898525 h 1762125"/>
              <a:gd name="connsiteX36" fmla="*/ 1139825 w 1758950"/>
              <a:gd name="connsiteY36" fmla="*/ 955675 h 1762125"/>
              <a:gd name="connsiteX37" fmla="*/ 1139825 w 1758950"/>
              <a:gd name="connsiteY37" fmla="*/ 984250 h 1762125"/>
              <a:gd name="connsiteX38" fmla="*/ 1054100 w 1758950"/>
              <a:gd name="connsiteY38" fmla="*/ 1006475 h 1762125"/>
              <a:gd name="connsiteX39" fmla="*/ 977900 w 1758950"/>
              <a:gd name="connsiteY39" fmla="*/ 965200 h 1762125"/>
              <a:gd name="connsiteX40" fmla="*/ 933450 w 1758950"/>
              <a:gd name="connsiteY40" fmla="*/ 914400 h 1762125"/>
              <a:gd name="connsiteX41" fmla="*/ 841375 w 1758950"/>
              <a:gd name="connsiteY41" fmla="*/ 866775 h 1762125"/>
              <a:gd name="connsiteX42" fmla="*/ 733425 w 1758950"/>
              <a:gd name="connsiteY42" fmla="*/ 800100 h 1762125"/>
              <a:gd name="connsiteX43" fmla="*/ 654050 w 1758950"/>
              <a:gd name="connsiteY43" fmla="*/ 758825 h 1762125"/>
              <a:gd name="connsiteX44" fmla="*/ 603250 w 1758950"/>
              <a:gd name="connsiteY44" fmla="*/ 742950 h 1762125"/>
              <a:gd name="connsiteX45" fmla="*/ 546100 w 1758950"/>
              <a:gd name="connsiteY45" fmla="*/ 739775 h 1762125"/>
              <a:gd name="connsiteX46" fmla="*/ 527050 w 1758950"/>
              <a:gd name="connsiteY46" fmla="*/ 758825 h 1762125"/>
              <a:gd name="connsiteX47" fmla="*/ 460375 w 1758950"/>
              <a:gd name="connsiteY47" fmla="*/ 774700 h 1762125"/>
              <a:gd name="connsiteX48" fmla="*/ 431800 w 1758950"/>
              <a:gd name="connsiteY48" fmla="*/ 815975 h 1762125"/>
              <a:gd name="connsiteX49" fmla="*/ 438150 w 1758950"/>
              <a:gd name="connsiteY49" fmla="*/ 841375 h 1762125"/>
              <a:gd name="connsiteX50" fmla="*/ 498475 w 1758950"/>
              <a:gd name="connsiteY50" fmla="*/ 889000 h 1762125"/>
              <a:gd name="connsiteX51" fmla="*/ 514350 w 1758950"/>
              <a:gd name="connsiteY51" fmla="*/ 914400 h 1762125"/>
              <a:gd name="connsiteX52" fmla="*/ 546100 w 1758950"/>
              <a:gd name="connsiteY52" fmla="*/ 984250 h 1762125"/>
              <a:gd name="connsiteX53" fmla="*/ 571500 w 1758950"/>
              <a:gd name="connsiteY53" fmla="*/ 1012825 h 1762125"/>
              <a:gd name="connsiteX54" fmla="*/ 641350 w 1758950"/>
              <a:gd name="connsiteY54" fmla="*/ 1025525 h 1762125"/>
              <a:gd name="connsiteX55" fmla="*/ 717550 w 1758950"/>
              <a:gd name="connsiteY55" fmla="*/ 1060450 h 1762125"/>
              <a:gd name="connsiteX56" fmla="*/ 793750 w 1758950"/>
              <a:gd name="connsiteY56" fmla="*/ 1098550 h 1762125"/>
              <a:gd name="connsiteX57" fmla="*/ 879475 w 1758950"/>
              <a:gd name="connsiteY57" fmla="*/ 1171575 h 1762125"/>
              <a:gd name="connsiteX58" fmla="*/ 911225 w 1758950"/>
              <a:gd name="connsiteY58" fmla="*/ 1254125 h 1762125"/>
              <a:gd name="connsiteX59" fmla="*/ 828675 w 1758950"/>
              <a:gd name="connsiteY59" fmla="*/ 1254125 h 1762125"/>
              <a:gd name="connsiteX60" fmla="*/ 717550 w 1758950"/>
              <a:gd name="connsiteY60" fmla="*/ 1241425 h 1762125"/>
              <a:gd name="connsiteX61" fmla="*/ 654050 w 1758950"/>
              <a:gd name="connsiteY61" fmla="*/ 1238250 h 1762125"/>
              <a:gd name="connsiteX62" fmla="*/ 606425 w 1758950"/>
              <a:gd name="connsiteY62" fmla="*/ 1241425 h 1762125"/>
              <a:gd name="connsiteX63" fmla="*/ 600075 w 1758950"/>
              <a:gd name="connsiteY63" fmla="*/ 1263650 h 1762125"/>
              <a:gd name="connsiteX64" fmla="*/ 577850 w 1758950"/>
              <a:gd name="connsiteY64" fmla="*/ 1247775 h 1762125"/>
              <a:gd name="connsiteX65" fmla="*/ 555625 w 1758950"/>
              <a:gd name="connsiteY65" fmla="*/ 1212850 h 1762125"/>
              <a:gd name="connsiteX66" fmla="*/ 511175 w 1758950"/>
              <a:gd name="connsiteY66" fmla="*/ 1222375 h 1762125"/>
              <a:gd name="connsiteX67" fmla="*/ 466725 w 1758950"/>
              <a:gd name="connsiteY67" fmla="*/ 1222375 h 1762125"/>
              <a:gd name="connsiteX68" fmla="*/ 454025 w 1758950"/>
              <a:gd name="connsiteY68" fmla="*/ 1209675 h 1762125"/>
              <a:gd name="connsiteX69" fmla="*/ 463550 w 1758950"/>
              <a:gd name="connsiteY69" fmla="*/ 1168400 h 1762125"/>
              <a:gd name="connsiteX70" fmla="*/ 447675 w 1758950"/>
              <a:gd name="connsiteY70" fmla="*/ 1123950 h 1762125"/>
              <a:gd name="connsiteX71" fmla="*/ 400050 w 1758950"/>
              <a:gd name="connsiteY71" fmla="*/ 1066800 h 1762125"/>
              <a:gd name="connsiteX72" fmla="*/ 361950 w 1758950"/>
              <a:gd name="connsiteY72" fmla="*/ 1025525 h 1762125"/>
              <a:gd name="connsiteX73" fmla="*/ 314325 w 1758950"/>
              <a:gd name="connsiteY73" fmla="*/ 1012825 h 1762125"/>
              <a:gd name="connsiteX74" fmla="*/ 241300 w 1758950"/>
              <a:gd name="connsiteY74" fmla="*/ 1028700 h 1762125"/>
              <a:gd name="connsiteX75" fmla="*/ 174625 w 1758950"/>
              <a:gd name="connsiteY75" fmla="*/ 1060450 h 1762125"/>
              <a:gd name="connsiteX76" fmla="*/ 130175 w 1758950"/>
              <a:gd name="connsiteY76" fmla="*/ 1108075 h 1762125"/>
              <a:gd name="connsiteX77" fmla="*/ 123825 w 1758950"/>
              <a:gd name="connsiteY77" fmla="*/ 1139825 h 1762125"/>
              <a:gd name="connsiteX78" fmla="*/ 203200 w 1758950"/>
              <a:gd name="connsiteY78" fmla="*/ 1171575 h 1762125"/>
              <a:gd name="connsiteX79" fmla="*/ 276225 w 1758950"/>
              <a:gd name="connsiteY79" fmla="*/ 1216025 h 1762125"/>
              <a:gd name="connsiteX80" fmla="*/ 330200 w 1758950"/>
              <a:gd name="connsiteY80" fmla="*/ 1292225 h 1762125"/>
              <a:gd name="connsiteX81" fmla="*/ 384175 w 1758950"/>
              <a:gd name="connsiteY81" fmla="*/ 1355725 h 1762125"/>
              <a:gd name="connsiteX82" fmla="*/ 454025 w 1758950"/>
              <a:gd name="connsiteY82" fmla="*/ 1409700 h 1762125"/>
              <a:gd name="connsiteX83" fmla="*/ 409575 w 1758950"/>
              <a:gd name="connsiteY83" fmla="*/ 1428750 h 1762125"/>
              <a:gd name="connsiteX84" fmla="*/ 355600 w 1758950"/>
              <a:gd name="connsiteY84" fmla="*/ 1435100 h 1762125"/>
              <a:gd name="connsiteX85" fmla="*/ 276225 w 1758950"/>
              <a:gd name="connsiteY85" fmla="*/ 1435100 h 1762125"/>
              <a:gd name="connsiteX86" fmla="*/ 206375 w 1758950"/>
              <a:gd name="connsiteY86" fmla="*/ 1419225 h 1762125"/>
              <a:gd name="connsiteX87" fmla="*/ 155575 w 1758950"/>
              <a:gd name="connsiteY87" fmla="*/ 1343025 h 1762125"/>
              <a:gd name="connsiteX88" fmla="*/ 95250 w 1758950"/>
              <a:gd name="connsiteY88" fmla="*/ 1282700 h 1762125"/>
              <a:gd name="connsiteX89" fmla="*/ 22225 w 1758950"/>
              <a:gd name="connsiteY89" fmla="*/ 1219200 h 1762125"/>
              <a:gd name="connsiteX90" fmla="*/ 47625 w 1758950"/>
              <a:gd name="connsiteY90" fmla="*/ 1311275 h 1762125"/>
              <a:gd name="connsiteX91" fmla="*/ 82550 w 1758950"/>
              <a:gd name="connsiteY91" fmla="*/ 1346200 h 1762125"/>
              <a:gd name="connsiteX92" fmla="*/ 53975 w 1758950"/>
              <a:gd name="connsiteY92" fmla="*/ 1419225 h 1762125"/>
              <a:gd name="connsiteX93" fmla="*/ 28575 w 1758950"/>
              <a:gd name="connsiteY93" fmla="*/ 1492250 h 1762125"/>
              <a:gd name="connsiteX94" fmla="*/ 0 w 1758950"/>
              <a:gd name="connsiteY94" fmla="*/ 1549400 h 1762125"/>
              <a:gd name="connsiteX95" fmla="*/ 15875 w 1758950"/>
              <a:gd name="connsiteY95" fmla="*/ 1593850 h 1762125"/>
              <a:gd name="connsiteX96" fmla="*/ 15875 w 1758950"/>
              <a:gd name="connsiteY96" fmla="*/ 1676400 h 1762125"/>
              <a:gd name="connsiteX97" fmla="*/ 28575 w 1758950"/>
              <a:gd name="connsiteY97" fmla="*/ 1739900 h 1762125"/>
              <a:gd name="connsiteX98" fmla="*/ 92075 w 1758950"/>
              <a:gd name="connsiteY98" fmla="*/ 1762125 h 1762125"/>
              <a:gd name="connsiteX99" fmla="*/ 254000 w 1758950"/>
              <a:gd name="connsiteY99" fmla="*/ 1733550 h 1762125"/>
              <a:gd name="connsiteX100" fmla="*/ 463550 w 1758950"/>
              <a:gd name="connsiteY100" fmla="*/ 1657350 h 1762125"/>
              <a:gd name="connsiteX101" fmla="*/ 581025 w 1758950"/>
              <a:gd name="connsiteY101" fmla="*/ 1616075 h 1762125"/>
              <a:gd name="connsiteX102" fmla="*/ 666750 w 1758950"/>
              <a:gd name="connsiteY102" fmla="*/ 1641475 h 1762125"/>
              <a:gd name="connsiteX103" fmla="*/ 742950 w 1758950"/>
              <a:gd name="connsiteY103" fmla="*/ 1673225 h 1762125"/>
              <a:gd name="connsiteX104" fmla="*/ 768350 w 1758950"/>
              <a:gd name="connsiteY104" fmla="*/ 1689100 h 1762125"/>
              <a:gd name="connsiteX105" fmla="*/ 765175 w 1758950"/>
              <a:gd name="connsiteY105" fmla="*/ 1730375 h 1762125"/>
              <a:gd name="connsiteX106" fmla="*/ 904875 w 1758950"/>
              <a:gd name="connsiteY106" fmla="*/ 1695450 h 1762125"/>
              <a:gd name="connsiteX107" fmla="*/ 990600 w 1758950"/>
              <a:gd name="connsiteY107" fmla="*/ 1676400 h 1762125"/>
              <a:gd name="connsiteX108" fmla="*/ 1057275 w 1758950"/>
              <a:gd name="connsiteY108" fmla="*/ 1704975 h 1762125"/>
              <a:gd name="connsiteX109" fmla="*/ 1101725 w 1758950"/>
              <a:gd name="connsiteY109" fmla="*/ 1743075 h 1762125"/>
              <a:gd name="connsiteX110" fmla="*/ 1196975 w 1758950"/>
              <a:gd name="connsiteY110" fmla="*/ 1727200 h 1762125"/>
              <a:gd name="connsiteX111" fmla="*/ 1250950 w 1758950"/>
              <a:gd name="connsiteY111" fmla="*/ 1720850 h 1762125"/>
              <a:gd name="connsiteX112" fmla="*/ 1228725 w 1758950"/>
              <a:gd name="connsiteY112" fmla="*/ 1682750 h 1762125"/>
              <a:gd name="connsiteX113" fmla="*/ 1216025 w 1758950"/>
              <a:gd name="connsiteY113" fmla="*/ 1651000 h 1762125"/>
              <a:gd name="connsiteX114" fmla="*/ 1250950 w 1758950"/>
              <a:gd name="connsiteY114" fmla="*/ 1628775 h 1762125"/>
              <a:gd name="connsiteX115" fmla="*/ 1273175 w 1758950"/>
              <a:gd name="connsiteY115" fmla="*/ 1612900 h 1762125"/>
              <a:gd name="connsiteX116" fmla="*/ 1298575 w 1758950"/>
              <a:gd name="connsiteY116" fmla="*/ 1584325 h 1762125"/>
              <a:gd name="connsiteX117" fmla="*/ 1276350 w 1758950"/>
              <a:gd name="connsiteY117" fmla="*/ 1539875 h 1762125"/>
              <a:gd name="connsiteX118" fmla="*/ 1193800 w 1758950"/>
              <a:gd name="connsiteY118" fmla="*/ 1479550 h 1762125"/>
              <a:gd name="connsiteX119" fmla="*/ 1152525 w 1758950"/>
              <a:gd name="connsiteY119" fmla="*/ 1447800 h 1762125"/>
              <a:gd name="connsiteX120" fmla="*/ 1146175 w 1758950"/>
              <a:gd name="connsiteY120" fmla="*/ 1428750 h 1762125"/>
              <a:gd name="connsiteX121" fmla="*/ 1200150 w 1758950"/>
              <a:gd name="connsiteY121" fmla="*/ 1406525 h 1762125"/>
              <a:gd name="connsiteX122" fmla="*/ 1235075 w 1758950"/>
              <a:gd name="connsiteY122" fmla="*/ 1406525 h 1762125"/>
              <a:gd name="connsiteX123" fmla="*/ 1225550 w 1758950"/>
              <a:gd name="connsiteY123" fmla="*/ 1444625 h 1762125"/>
              <a:gd name="connsiteX124" fmla="*/ 1295400 w 1758950"/>
              <a:gd name="connsiteY124" fmla="*/ 1473200 h 1762125"/>
              <a:gd name="connsiteX125" fmla="*/ 1362075 w 1758950"/>
              <a:gd name="connsiteY125" fmla="*/ 1514475 h 1762125"/>
              <a:gd name="connsiteX126" fmla="*/ 1406525 w 1758950"/>
              <a:gd name="connsiteY126" fmla="*/ 1508125 h 1762125"/>
              <a:gd name="connsiteX127" fmla="*/ 1441450 w 1758950"/>
              <a:gd name="connsiteY127" fmla="*/ 1485900 h 1762125"/>
              <a:gd name="connsiteX128" fmla="*/ 1447800 w 1758950"/>
              <a:gd name="connsiteY128" fmla="*/ 1412875 h 1762125"/>
              <a:gd name="connsiteX129" fmla="*/ 1457325 w 1758950"/>
              <a:gd name="connsiteY129" fmla="*/ 1406525 h 1762125"/>
              <a:gd name="connsiteX130" fmla="*/ 1501775 w 1758950"/>
              <a:gd name="connsiteY130" fmla="*/ 1473200 h 1762125"/>
              <a:gd name="connsiteX131" fmla="*/ 1539875 w 1758950"/>
              <a:gd name="connsiteY131" fmla="*/ 1501775 h 1762125"/>
              <a:gd name="connsiteX132" fmla="*/ 1616075 w 1758950"/>
              <a:gd name="connsiteY132" fmla="*/ 1514475 h 1762125"/>
              <a:gd name="connsiteX133" fmla="*/ 1635125 w 1758950"/>
              <a:gd name="connsiteY133" fmla="*/ 1460500 h 1762125"/>
              <a:gd name="connsiteX134" fmla="*/ 1651000 w 1758950"/>
              <a:gd name="connsiteY134" fmla="*/ 1438275 h 1762125"/>
              <a:gd name="connsiteX135" fmla="*/ 1720850 w 1758950"/>
              <a:gd name="connsiteY135" fmla="*/ 1476375 h 1762125"/>
              <a:gd name="connsiteX136" fmla="*/ 1720850 w 1758950"/>
              <a:gd name="connsiteY136" fmla="*/ 1476375 h 1762125"/>
              <a:gd name="connsiteX137" fmla="*/ 1746250 w 1758950"/>
              <a:gd name="connsiteY137" fmla="*/ 1422400 h 1762125"/>
              <a:gd name="connsiteX138" fmla="*/ 1711325 w 1758950"/>
              <a:gd name="connsiteY138" fmla="*/ 1365250 h 1762125"/>
              <a:gd name="connsiteX139" fmla="*/ 1711325 w 1758950"/>
              <a:gd name="connsiteY139" fmla="*/ 1308100 h 1762125"/>
              <a:gd name="connsiteX140" fmla="*/ 1752600 w 1758950"/>
              <a:gd name="connsiteY140" fmla="*/ 1238250 h 1762125"/>
              <a:gd name="connsiteX141" fmla="*/ 1758950 w 1758950"/>
              <a:gd name="connsiteY141" fmla="*/ 1190625 h 1762125"/>
              <a:gd name="connsiteX142" fmla="*/ 1736725 w 1758950"/>
              <a:gd name="connsiteY142" fmla="*/ 1123950 h 1762125"/>
              <a:gd name="connsiteX143" fmla="*/ 1730375 w 1758950"/>
              <a:gd name="connsiteY143" fmla="*/ 1108075 h 1762125"/>
              <a:gd name="connsiteX144" fmla="*/ 1673225 w 1758950"/>
              <a:gd name="connsiteY144" fmla="*/ 1076325 h 1762125"/>
              <a:gd name="connsiteX145" fmla="*/ 1638300 w 1758950"/>
              <a:gd name="connsiteY145" fmla="*/ 1044575 h 1762125"/>
              <a:gd name="connsiteX146" fmla="*/ 1641475 w 1758950"/>
              <a:gd name="connsiteY146" fmla="*/ 1022350 h 1762125"/>
              <a:gd name="connsiteX147" fmla="*/ 1695450 w 1758950"/>
              <a:gd name="connsiteY147" fmla="*/ 1022350 h 1762125"/>
              <a:gd name="connsiteX148" fmla="*/ 1749425 w 1758950"/>
              <a:gd name="connsiteY148" fmla="*/ 974725 h 1762125"/>
              <a:gd name="connsiteX149" fmla="*/ 1746250 w 1758950"/>
              <a:gd name="connsiteY149" fmla="*/ 939800 h 1762125"/>
              <a:gd name="connsiteX150" fmla="*/ 1695450 w 1758950"/>
              <a:gd name="connsiteY150" fmla="*/ 911225 h 1762125"/>
              <a:gd name="connsiteX151" fmla="*/ 1654175 w 1758950"/>
              <a:gd name="connsiteY151" fmla="*/ 863600 h 1762125"/>
              <a:gd name="connsiteX152" fmla="*/ 1625600 w 1758950"/>
              <a:gd name="connsiteY152" fmla="*/ 847725 h 1762125"/>
              <a:gd name="connsiteX153" fmla="*/ 1511300 w 1758950"/>
              <a:gd name="connsiteY153" fmla="*/ 866775 h 1762125"/>
              <a:gd name="connsiteX154" fmla="*/ 1441450 w 1758950"/>
              <a:gd name="connsiteY154" fmla="*/ 866775 h 1762125"/>
              <a:gd name="connsiteX155" fmla="*/ 1358900 w 1758950"/>
              <a:gd name="connsiteY155" fmla="*/ 854075 h 1762125"/>
              <a:gd name="connsiteX156" fmla="*/ 1317625 w 1758950"/>
              <a:gd name="connsiteY156" fmla="*/ 847725 h 1762125"/>
              <a:gd name="connsiteX157" fmla="*/ 1317625 w 1758950"/>
              <a:gd name="connsiteY157" fmla="*/ 822325 h 1762125"/>
              <a:gd name="connsiteX158" fmla="*/ 1346200 w 1758950"/>
              <a:gd name="connsiteY158" fmla="*/ 777875 h 1762125"/>
              <a:gd name="connsiteX159" fmla="*/ 1447800 w 1758950"/>
              <a:gd name="connsiteY159" fmla="*/ 758825 h 1762125"/>
              <a:gd name="connsiteX160" fmla="*/ 1412875 w 1758950"/>
              <a:gd name="connsiteY160" fmla="*/ 733425 h 1762125"/>
              <a:gd name="connsiteX161" fmla="*/ 1384300 w 1758950"/>
              <a:gd name="connsiteY161" fmla="*/ 695325 h 1762125"/>
              <a:gd name="connsiteX162" fmla="*/ 1400175 w 1758950"/>
              <a:gd name="connsiteY162" fmla="*/ 679450 h 1762125"/>
              <a:gd name="connsiteX163" fmla="*/ 1473200 w 1758950"/>
              <a:gd name="connsiteY163" fmla="*/ 654050 h 1762125"/>
              <a:gd name="connsiteX164" fmla="*/ 1444625 w 1758950"/>
              <a:gd name="connsiteY164" fmla="*/ 587375 h 1762125"/>
              <a:gd name="connsiteX165" fmla="*/ 1400175 w 1758950"/>
              <a:gd name="connsiteY165" fmla="*/ 542925 h 1762125"/>
              <a:gd name="connsiteX166" fmla="*/ 1384300 w 1758950"/>
              <a:gd name="connsiteY166" fmla="*/ 517525 h 1762125"/>
              <a:gd name="connsiteX167" fmla="*/ 1428750 w 1758950"/>
              <a:gd name="connsiteY167" fmla="*/ 469900 h 1762125"/>
              <a:gd name="connsiteX168" fmla="*/ 1479550 w 1758950"/>
              <a:gd name="connsiteY168" fmla="*/ 415925 h 1762125"/>
              <a:gd name="connsiteX169" fmla="*/ 1485900 w 1758950"/>
              <a:gd name="connsiteY169" fmla="*/ 393700 h 1762125"/>
              <a:gd name="connsiteX170" fmla="*/ 1466850 w 1758950"/>
              <a:gd name="connsiteY170" fmla="*/ 368300 h 1762125"/>
              <a:gd name="connsiteX171" fmla="*/ 1450975 w 1758950"/>
              <a:gd name="connsiteY171" fmla="*/ 330200 h 1762125"/>
              <a:gd name="connsiteX172" fmla="*/ 1482725 w 1758950"/>
              <a:gd name="connsiteY172" fmla="*/ 269875 h 1762125"/>
              <a:gd name="connsiteX173" fmla="*/ 1482725 w 1758950"/>
              <a:gd name="connsiteY173" fmla="*/ 209550 h 1762125"/>
              <a:gd name="connsiteX174" fmla="*/ 1457325 w 1758950"/>
              <a:gd name="connsiteY174" fmla="*/ 187325 h 1762125"/>
              <a:gd name="connsiteX175" fmla="*/ 1365250 w 1758950"/>
              <a:gd name="connsiteY175" fmla="*/ 184150 h 1762125"/>
              <a:gd name="connsiteX176" fmla="*/ 1292225 w 1758950"/>
              <a:gd name="connsiteY176" fmla="*/ 180975 h 1762125"/>
              <a:gd name="connsiteX177" fmla="*/ 1235075 w 1758950"/>
              <a:gd name="connsiteY177" fmla="*/ 158750 h 1762125"/>
              <a:gd name="connsiteX178" fmla="*/ 1203325 w 1758950"/>
              <a:gd name="connsiteY178" fmla="*/ 139700 h 1762125"/>
              <a:gd name="connsiteX179" fmla="*/ 1130300 w 1758950"/>
              <a:gd name="connsiteY179" fmla="*/ 146050 h 1762125"/>
              <a:gd name="connsiteX180" fmla="*/ 1076325 w 1758950"/>
              <a:gd name="connsiteY180" fmla="*/ 152400 h 1762125"/>
              <a:gd name="connsiteX181" fmla="*/ 1069975 w 1758950"/>
              <a:gd name="connsiteY181" fmla="*/ 95250 h 1762125"/>
              <a:gd name="connsiteX182" fmla="*/ 1060450 w 1758950"/>
              <a:gd name="connsiteY182" fmla="*/ 34925 h 1762125"/>
              <a:gd name="connsiteX183" fmla="*/ 1041400 w 1758950"/>
              <a:gd name="connsiteY183" fmla="*/ 22225 h 1762125"/>
              <a:gd name="connsiteX184" fmla="*/ 1006475 w 1758950"/>
              <a:gd name="connsiteY184" fmla="*/ 38100 h 1762125"/>
              <a:gd name="connsiteX185" fmla="*/ 984250 w 1758950"/>
              <a:gd name="connsiteY185" fmla="*/ 38100 h 1762125"/>
              <a:gd name="connsiteX186" fmla="*/ 923925 w 1758950"/>
              <a:gd name="connsiteY186" fmla="*/ 0 h 1762125"/>
              <a:gd name="connsiteX187" fmla="*/ 841375 w 1758950"/>
              <a:gd name="connsiteY187" fmla="*/ 0 h 1762125"/>
              <a:gd name="connsiteX188" fmla="*/ 730250 w 1758950"/>
              <a:gd name="connsiteY188" fmla="*/ 15875 h 1762125"/>
              <a:gd name="connsiteX189" fmla="*/ 584200 w 1758950"/>
              <a:gd name="connsiteY189" fmla="*/ 22225 h 176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1758950" h="1762125">
                <a:moveTo>
                  <a:pt x="584200" y="22225"/>
                </a:moveTo>
                <a:lnTo>
                  <a:pt x="609600" y="79375"/>
                </a:lnTo>
                <a:lnTo>
                  <a:pt x="609600" y="107950"/>
                </a:lnTo>
                <a:lnTo>
                  <a:pt x="647700" y="177800"/>
                </a:lnTo>
                <a:lnTo>
                  <a:pt x="650875" y="231775"/>
                </a:lnTo>
                <a:lnTo>
                  <a:pt x="625475" y="292100"/>
                </a:lnTo>
                <a:lnTo>
                  <a:pt x="625475" y="368300"/>
                </a:lnTo>
                <a:lnTo>
                  <a:pt x="635000" y="403225"/>
                </a:lnTo>
                <a:lnTo>
                  <a:pt x="676275" y="409575"/>
                </a:lnTo>
                <a:lnTo>
                  <a:pt x="758825" y="393700"/>
                </a:lnTo>
                <a:lnTo>
                  <a:pt x="819150" y="431800"/>
                </a:lnTo>
                <a:lnTo>
                  <a:pt x="854075" y="441325"/>
                </a:lnTo>
                <a:lnTo>
                  <a:pt x="895350" y="396875"/>
                </a:lnTo>
                <a:lnTo>
                  <a:pt x="949325" y="415925"/>
                </a:lnTo>
                <a:lnTo>
                  <a:pt x="987425" y="434975"/>
                </a:lnTo>
                <a:lnTo>
                  <a:pt x="1041400" y="393700"/>
                </a:lnTo>
                <a:lnTo>
                  <a:pt x="1082675" y="377825"/>
                </a:lnTo>
                <a:lnTo>
                  <a:pt x="1184275" y="419100"/>
                </a:lnTo>
                <a:lnTo>
                  <a:pt x="1177925" y="454025"/>
                </a:lnTo>
                <a:lnTo>
                  <a:pt x="1117600" y="485775"/>
                </a:lnTo>
                <a:lnTo>
                  <a:pt x="1063625" y="517525"/>
                </a:lnTo>
                <a:lnTo>
                  <a:pt x="1028700" y="549275"/>
                </a:lnTo>
                <a:lnTo>
                  <a:pt x="977900" y="542925"/>
                </a:lnTo>
                <a:lnTo>
                  <a:pt x="946150" y="571500"/>
                </a:lnTo>
                <a:lnTo>
                  <a:pt x="927100" y="622300"/>
                </a:lnTo>
                <a:lnTo>
                  <a:pt x="927100" y="669925"/>
                </a:lnTo>
                <a:lnTo>
                  <a:pt x="987425" y="669925"/>
                </a:lnTo>
                <a:lnTo>
                  <a:pt x="1044575" y="685800"/>
                </a:lnTo>
                <a:lnTo>
                  <a:pt x="1117600" y="682625"/>
                </a:lnTo>
                <a:lnTo>
                  <a:pt x="1177925" y="695325"/>
                </a:lnTo>
                <a:lnTo>
                  <a:pt x="1184275" y="752475"/>
                </a:lnTo>
                <a:lnTo>
                  <a:pt x="1120775" y="781050"/>
                </a:lnTo>
                <a:lnTo>
                  <a:pt x="1044575" y="803275"/>
                </a:lnTo>
                <a:lnTo>
                  <a:pt x="1016000" y="812800"/>
                </a:lnTo>
                <a:lnTo>
                  <a:pt x="1050925" y="835025"/>
                </a:lnTo>
                <a:lnTo>
                  <a:pt x="1082675" y="898525"/>
                </a:lnTo>
                <a:lnTo>
                  <a:pt x="1139825" y="955675"/>
                </a:lnTo>
                <a:lnTo>
                  <a:pt x="1139825" y="984250"/>
                </a:lnTo>
                <a:lnTo>
                  <a:pt x="1054100" y="1006475"/>
                </a:lnTo>
                <a:lnTo>
                  <a:pt x="977900" y="965200"/>
                </a:lnTo>
                <a:lnTo>
                  <a:pt x="933450" y="914400"/>
                </a:lnTo>
                <a:lnTo>
                  <a:pt x="841375" y="866775"/>
                </a:lnTo>
                <a:lnTo>
                  <a:pt x="733425" y="800100"/>
                </a:lnTo>
                <a:lnTo>
                  <a:pt x="654050" y="758825"/>
                </a:lnTo>
                <a:lnTo>
                  <a:pt x="603250" y="742950"/>
                </a:lnTo>
                <a:lnTo>
                  <a:pt x="546100" y="739775"/>
                </a:lnTo>
                <a:lnTo>
                  <a:pt x="527050" y="758825"/>
                </a:lnTo>
                <a:lnTo>
                  <a:pt x="460375" y="774700"/>
                </a:lnTo>
                <a:lnTo>
                  <a:pt x="431800" y="815975"/>
                </a:lnTo>
                <a:lnTo>
                  <a:pt x="438150" y="841375"/>
                </a:lnTo>
                <a:lnTo>
                  <a:pt x="498475" y="889000"/>
                </a:lnTo>
                <a:lnTo>
                  <a:pt x="514350" y="914400"/>
                </a:lnTo>
                <a:lnTo>
                  <a:pt x="546100" y="984250"/>
                </a:lnTo>
                <a:lnTo>
                  <a:pt x="571500" y="1012825"/>
                </a:lnTo>
                <a:lnTo>
                  <a:pt x="641350" y="1025525"/>
                </a:lnTo>
                <a:lnTo>
                  <a:pt x="717550" y="1060450"/>
                </a:lnTo>
                <a:lnTo>
                  <a:pt x="793750" y="1098550"/>
                </a:lnTo>
                <a:lnTo>
                  <a:pt x="879475" y="1171575"/>
                </a:lnTo>
                <a:lnTo>
                  <a:pt x="911225" y="1254125"/>
                </a:lnTo>
                <a:lnTo>
                  <a:pt x="828675" y="1254125"/>
                </a:lnTo>
                <a:lnTo>
                  <a:pt x="717550" y="1241425"/>
                </a:lnTo>
                <a:lnTo>
                  <a:pt x="654050" y="1238250"/>
                </a:lnTo>
                <a:lnTo>
                  <a:pt x="606425" y="1241425"/>
                </a:lnTo>
                <a:lnTo>
                  <a:pt x="600075" y="1263650"/>
                </a:lnTo>
                <a:lnTo>
                  <a:pt x="577850" y="1247775"/>
                </a:lnTo>
                <a:lnTo>
                  <a:pt x="555625" y="1212850"/>
                </a:lnTo>
                <a:lnTo>
                  <a:pt x="511175" y="1222375"/>
                </a:lnTo>
                <a:lnTo>
                  <a:pt x="466725" y="1222375"/>
                </a:lnTo>
                <a:lnTo>
                  <a:pt x="454025" y="1209675"/>
                </a:lnTo>
                <a:lnTo>
                  <a:pt x="463550" y="1168400"/>
                </a:lnTo>
                <a:lnTo>
                  <a:pt x="447675" y="1123950"/>
                </a:lnTo>
                <a:lnTo>
                  <a:pt x="400050" y="1066800"/>
                </a:lnTo>
                <a:lnTo>
                  <a:pt x="361950" y="1025525"/>
                </a:lnTo>
                <a:lnTo>
                  <a:pt x="314325" y="1012825"/>
                </a:lnTo>
                <a:lnTo>
                  <a:pt x="241300" y="1028700"/>
                </a:lnTo>
                <a:lnTo>
                  <a:pt x="174625" y="1060450"/>
                </a:lnTo>
                <a:lnTo>
                  <a:pt x="130175" y="1108075"/>
                </a:lnTo>
                <a:lnTo>
                  <a:pt x="123825" y="1139825"/>
                </a:lnTo>
                <a:lnTo>
                  <a:pt x="203200" y="1171575"/>
                </a:lnTo>
                <a:lnTo>
                  <a:pt x="276225" y="1216025"/>
                </a:lnTo>
                <a:lnTo>
                  <a:pt x="330200" y="1292225"/>
                </a:lnTo>
                <a:lnTo>
                  <a:pt x="384175" y="1355725"/>
                </a:lnTo>
                <a:lnTo>
                  <a:pt x="454025" y="1409700"/>
                </a:lnTo>
                <a:lnTo>
                  <a:pt x="409575" y="1428750"/>
                </a:lnTo>
                <a:lnTo>
                  <a:pt x="355600" y="1435100"/>
                </a:lnTo>
                <a:lnTo>
                  <a:pt x="276225" y="1435100"/>
                </a:lnTo>
                <a:lnTo>
                  <a:pt x="206375" y="1419225"/>
                </a:lnTo>
                <a:lnTo>
                  <a:pt x="155575" y="1343025"/>
                </a:lnTo>
                <a:lnTo>
                  <a:pt x="95250" y="1282700"/>
                </a:lnTo>
                <a:lnTo>
                  <a:pt x="22225" y="1219200"/>
                </a:lnTo>
                <a:lnTo>
                  <a:pt x="47625" y="1311275"/>
                </a:lnTo>
                <a:lnTo>
                  <a:pt x="82550" y="1346200"/>
                </a:lnTo>
                <a:lnTo>
                  <a:pt x="53975" y="1419225"/>
                </a:lnTo>
                <a:lnTo>
                  <a:pt x="28575" y="1492250"/>
                </a:lnTo>
                <a:lnTo>
                  <a:pt x="0" y="1549400"/>
                </a:lnTo>
                <a:lnTo>
                  <a:pt x="15875" y="1593850"/>
                </a:lnTo>
                <a:lnTo>
                  <a:pt x="15875" y="1676400"/>
                </a:lnTo>
                <a:lnTo>
                  <a:pt x="28575" y="1739900"/>
                </a:lnTo>
                <a:lnTo>
                  <a:pt x="92075" y="1762125"/>
                </a:lnTo>
                <a:lnTo>
                  <a:pt x="254000" y="1733550"/>
                </a:lnTo>
                <a:lnTo>
                  <a:pt x="463550" y="1657350"/>
                </a:lnTo>
                <a:lnTo>
                  <a:pt x="581025" y="1616075"/>
                </a:lnTo>
                <a:lnTo>
                  <a:pt x="666750" y="1641475"/>
                </a:lnTo>
                <a:lnTo>
                  <a:pt x="742950" y="1673225"/>
                </a:lnTo>
                <a:lnTo>
                  <a:pt x="768350" y="1689100"/>
                </a:lnTo>
                <a:lnTo>
                  <a:pt x="765175" y="1730375"/>
                </a:lnTo>
                <a:lnTo>
                  <a:pt x="904875" y="1695450"/>
                </a:lnTo>
                <a:lnTo>
                  <a:pt x="990600" y="1676400"/>
                </a:lnTo>
                <a:lnTo>
                  <a:pt x="1057275" y="1704975"/>
                </a:lnTo>
                <a:lnTo>
                  <a:pt x="1101725" y="1743075"/>
                </a:lnTo>
                <a:lnTo>
                  <a:pt x="1196975" y="1727200"/>
                </a:lnTo>
                <a:lnTo>
                  <a:pt x="1250950" y="1720850"/>
                </a:lnTo>
                <a:lnTo>
                  <a:pt x="1228725" y="1682750"/>
                </a:lnTo>
                <a:lnTo>
                  <a:pt x="1216025" y="1651000"/>
                </a:lnTo>
                <a:lnTo>
                  <a:pt x="1250950" y="1628775"/>
                </a:lnTo>
                <a:lnTo>
                  <a:pt x="1273175" y="1612900"/>
                </a:lnTo>
                <a:lnTo>
                  <a:pt x="1298575" y="1584325"/>
                </a:lnTo>
                <a:lnTo>
                  <a:pt x="1276350" y="1539875"/>
                </a:lnTo>
                <a:lnTo>
                  <a:pt x="1193800" y="1479550"/>
                </a:lnTo>
                <a:lnTo>
                  <a:pt x="1152525" y="1447800"/>
                </a:lnTo>
                <a:lnTo>
                  <a:pt x="1146175" y="1428750"/>
                </a:lnTo>
                <a:lnTo>
                  <a:pt x="1200150" y="1406525"/>
                </a:lnTo>
                <a:lnTo>
                  <a:pt x="1235075" y="1406525"/>
                </a:lnTo>
                <a:lnTo>
                  <a:pt x="1225550" y="1444625"/>
                </a:lnTo>
                <a:lnTo>
                  <a:pt x="1295400" y="1473200"/>
                </a:lnTo>
                <a:lnTo>
                  <a:pt x="1362075" y="1514475"/>
                </a:lnTo>
                <a:lnTo>
                  <a:pt x="1406525" y="1508125"/>
                </a:lnTo>
                <a:lnTo>
                  <a:pt x="1441450" y="1485900"/>
                </a:lnTo>
                <a:lnTo>
                  <a:pt x="1447800" y="1412875"/>
                </a:lnTo>
                <a:lnTo>
                  <a:pt x="1457325" y="1406525"/>
                </a:lnTo>
                <a:lnTo>
                  <a:pt x="1501775" y="1473200"/>
                </a:lnTo>
                <a:lnTo>
                  <a:pt x="1539875" y="1501775"/>
                </a:lnTo>
                <a:lnTo>
                  <a:pt x="1616075" y="1514475"/>
                </a:lnTo>
                <a:lnTo>
                  <a:pt x="1635125" y="1460500"/>
                </a:lnTo>
                <a:lnTo>
                  <a:pt x="1651000" y="1438275"/>
                </a:lnTo>
                <a:lnTo>
                  <a:pt x="1720850" y="1476375"/>
                </a:lnTo>
                <a:lnTo>
                  <a:pt x="1720850" y="1476375"/>
                </a:lnTo>
                <a:lnTo>
                  <a:pt x="1746250" y="1422400"/>
                </a:lnTo>
                <a:lnTo>
                  <a:pt x="1711325" y="1365250"/>
                </a:lnTo>
                <a:lnTo>
                  <a:pt x="1711325" y="1308100"/>
                </a:lnTo>
                <a:lnTo>
                  <a:pt x="1752600" y="1238250"/>
                </a:lnTo>
                <a:lnTo>
                  <a:pt x="1758950" y="1190625"/>
                </a:lnTo>
                <a:lnTo>
                  <a:pt x="1736725" y="1123950"/>
                </a:lnTo>
                <a:lnTo>
                  <a:pt x="1730375" y="1108075"/>
                </a:lnTo>
                <a:lnTo>
                  <a:pt x="1673225" y="1076325"/>
                </a:lnTo>
                <a:lnTo>
                  <a:pt x="1638300" y="1044575"/>
                </a:lnTo>
                <a:lnTo>
                  <a:pt x="1641475" y="1022350"/>
                </a:lnTo>
                <a:lnTo>
                  <a:pt x="1695450" y="1022350"/>
                </a:lnTo>
                <a:lnTo>
                  <a:pt x="1749425" y="974725"/>
                </a:lnTo>
                <a:lnTo>
                  <a:pt x="1746250" y="939800"/>
                </a:lnTo>
                <a:lnTo>
                  <a:pt x="1695450" y="911225"/>
                </a:lnTo>
                <a:lnTo>
                  <a:pt x="1654175" y="863600"/>
                </a:lnTo>
                <a:lnTo>
                  <a:pt x="1625600" y="847725"/>
                </a:lnTo>
                <a:lnTo>
                  <a:pt x="1511300" y="866775"/>
                </a:lnTo>
                <a:lnTo>
                  <a:pt x="1441450" y="866775"/>
                </a:lnTo>
                <a:lnTo>
                  <a:pt x="1358900" y="854075"/>
                </a:lnTo>
                <a:lnTo>
                  <a:pt x="1317625" y="847725"/>
                </a:lnTo>
                <a:lnTo>
                  <a:pt x="1317625" y="822325"/>
                </a:lnTo>
                <a:lnTo>
                  <a:pt x="1346200" y="777875"/>
                </a:lnTo>
                <a:lnTo>
                  <a:pt x="1447800" y="758825"/>
                </a:lnTo>
                <a:lnTo>
                  <a:pt x="1412875" y="733425"/>
                </a:lnTo>
                <a:lnTo>
                  <a:pt x="1384300" y="695325"/>
                </a:lnTo>
                <a:lnTo>
                  <a:pt x="1400175" y="679450"/>
                </a:lnTo>
                <a:lnTo>
                  <a:pt x="1473200" y="654050"/>
                </a:lnTo>
                <a:lnTo>
                  <a:pt x="1444625" y="587375"/>
                </a:lnTo>
                <a:lnTo>
                  <a:pt x="1400175" y="542925"/>
                </a:lnTo>
                <a:lnTo>
                  <a:pt x="1384300" y="517525"/>
                </a:lnTo>
                <a:lnTo>
                  <a:pt x="1428750" y="469900"/>
                </a:lnTo>
                <a:lnTo>
                  <a:pt x="1479550" y="415925"/>
                </a:lnTo>
                <a:lnTo>
                  <a:pt x="1485900" y="393700"/>
                </a:lnTo>
                <a:lnTo>
                  <a:pt x="1466850" y="368300"/>
                </a:lnTo>
                <a:lnTo>
                  <a:pt x="1450975" y="330200"/>
                </a:lnTo>
                <a:lnTo>
                  <a:pt x="1482725" y="269875"/>
                </a:lnTo>
                <a:lnTo>
                  <a:pt x="1482725" y="209550"/>
                </a:lnTo>
                <a:lnTo>
                  <a:pt x="1457325" y="187325"/>
                </a:lnTo>
                <a:lnTo>
                  <a:pt x="1365250" y="184150"/>
                </a:lnTo>
                <a:lnTo>
                  <a:pt x="1292225" y="180975"/>
                </a:lnTo>
                <a:lnTo>
                  <a:pt x="1235075" y="158750"/>
                </a:lnTo>
                <a:lnTo>
                  <a:pt x="1203325" y="139700"/>
                </a:lnTo>
                <a:lnTo>
                  <a:pt x="1130300" y="146050"/>
                </a:lnTo>
                <a:lnTo>
                  <a:pt x="1076325" y="152400"/>
                </a:lnTo>
                <a:lnTo>
                  <a:pt x="1069975" y="95250"/>
                </a:lnTo>
                <a:lnTo>
                  <a:pt x="1060450" y="34925"/>
                </a:lnTo>
                <a:lnTo>
                  <a:pt x="1041400" y="22225"/>
                </a:lnTo>
                <a:lnTo>
                  <a:pt x="1006475" y="38100"/>
                </a:lnTo>
                <a:lnTo>
                  <a:pt x="984250" y="38100"/>
                </a:lnTo>
                <a:lnTo>
                  <a:pt x="923925" y="0"/>
                </a:lnTo>
                <a:lnTo>
                  <a:pt x="841375" y="0"/>
                </a:lnTo>
                <a:lnTo>
                  <a:pt x="730250" y="15875"/>
                </a:lnTo>
                <a:lnTo>
                  <a:pt x="584200" y="2222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 name="Slide Number Placeholder 9"/>
          <p:cNvSpPr>
            <a:spLocks noGrp="1"/>
          </p:cNvSpPr>
          <p:nvPr>
            <p:ph type="sldNum" sz="quarter" idx="12"/>
          </p:nvPr>
        </p:nvSpPr>
        <p:spPr/>
        <p:txBody>
          <a:bodyPr/>
          <a:lstStyle/>
          <a:p>
            <a:fld id="{072ADA42-29F2-4FD4-922F-9801BF467288}" type="slidenum">
              <a:rPr lang="en-US" smtClean="0"/>
              <a:pPr/>
              <a:t>84</a:t>
            </a:fld>
            <a:endParaRPr lang="en-US"/>
          </a:p>
        </p:txBody>
      </p:sp>
      <p:sp>
        <p:nvSpPr>
          <p:cNvPr id="146" name="TextBox 145"/>
          <p:cNvSpPr txBox="1"/>
          <p:nvPr/>
        </p:nvSpPr>
        <p:spPr>
          <a:xfrm>
            <a:off x="673109" y="5944529"/>
            <a:ext cx="7443063" cy="707886"/>
          </a:xfrm>
          <a:prstGeom prst="rect">
            <a:avLst/>
          </a:prstGeom>
          <a:noFill/>
        </p:spPr>
        <p:txBody>
          <a:bodyPr wrap="none" rtlCol="0">
            <a:spAutoFit/>
          </a:bodyPr>
          <a:lstStyle/>
          <a:p>
            <a:pPr algn="ctr"/>
            <a:r>
              <a:rPr lang="en-US" sz="2800" dirty="0"/>
              <a:t>This land was lost without human intervention</a:t>
            </a:r>
          </a:p>
          <a:p>
            <a:pPr algn="ctr"/>
            <a:endParaRPr lang="en-US" sz="1200" dirty="0"/>
          </a:p>
        </p:txBody>
      </p:sp>
      <mc:AlternateContent xmlns:mc="http://schemas.openxmlformats.org/markup-compatibility/2006">
        <mc:Choice xmlns:p14="http://schemas.microsoft.com/office/powerpoint/2010/main" Requires="p14">
          <p:contentPart p14:bwMode="auto" r:id="rId5">
            <p14:nvContentPartPr>
              <p14:cNvPr id="13" name="Ink 12">
                <a:extLst>
                  <a:ext uri="{FF2B5EF4-FFF2-40B4-BE49-F238E27FC236}">
                    <a16:creationId xmlns:a16="http://schemas.microsoft.com/office/drawing/2014/main" id="{668D976E-6C1F-0DC0-E183-E6F47CF49B8C}"/>
                  </a:ext>
                </a:extLst>
              </p14:cNvPr>
              <p14:cNvContentPartPr/>
              <p14:nvPr/>
            </p14:nvContentPartPr>
            <p14:xfrm>
              <a:off x="1280160" y="1409400"/>
              <a:ext cx="6805080" cy="4213080"/>
            </p14:xfrm>
          </p:contentPart>
        </mc:Choice>
        <mc:Fallback>
          <p:pic>
            <p:nvPicPr>
              <p:cNvPr id="13" name="Ink 12">
                <a:extLst>
                  <a:ext uri="{FF2B5EF4-FFF2-40B4-BE49-F238E27FC236}">
                    <a16:creationId xmlns:a16="http://schemas.microsoft.com/office/drawing/2014/main" id="{668D976E-6C1F-0DC0-E183-E6F47CF49B8C}"/>
                  </a:ext>
                </a:extLst>
              </p:cNvPr>
              <p:cNvPicPr/>
              <p:nvPr/>
            </p:nvPicPr>
            <p:blipFill>
              <a:blip r:embed="rId6"/>
              <a:stretch>
                <a:fillRect/>
              </a:stretch>
            </p:blipFill>
            <p:spPr>
              <a:xfrm>
                <a:off x="1270800" y="1400040"/>
                <a:ext cx="6823800" cy="4231800"/>
              </a:xfrm>
              <a:prstGeom prst="rect">
                <a:avLst/>
              </a:prstGeom>
            </p:spPr>
          </p:pic>
        </mc:Fallback>
      </mc:AlternateContent>
    </p:spTree>
    <p:extLst>
      <p:ext uri="{BB962C8B-B14F-4D97-AF65-F5344CB8AC3E}">
        <p14:creationId xmlns:p14="http://schemas.microsoft.com/office/powerpoint/2010/main" val="1220907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3" grpId="0" animBg="1"/>
      <p:bldP spid="84" grpId="0" animBg="1"/>
      <p:bldP spid="87"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2831" t="12481"/>
          <a:stretch/>
        </p:blipFill>
        <p:spPr bwMode="auto">
          <a:xfrm>
            <a:off x="990600" y="2209800"/>
            <a:ext cx="7055682" cy="39885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itle 2"/>
          <p:cNvSpPr>
            <a:spLocks noGrp="1"/>
          </p:cNvSpPr>
          <p:nvPr>
            <p:ph type="title"/>
          </p:nvPr>
        </p:nvSpPr>
        <p:spPr/>
        <p:txBody>
          <a:bodyPr>
            <a:normAutofit/>
          </a:bodyPr>
          <a:lstStyle/>
          <a:p>
            <a:r>
              <a:rPr lang="en-US" sz="3200" dirty="0"/>
              <a:t>Today – Continued Loss of Land, but No New Delta Lobe Because the River is Trapped</a:t>
            </a:r>
          </a:p>
        </p:txBody>
      </p:sp>
      <p:sp>
        <p:nvSpPr>
          <p:cNvPr id="4" name="Content Placeholder 3"/>
          <p:cNvSpPr>
            <a:spLocks noGrp="1"/>
          </p:cNvSpPr>
          <p:nvPr>
            <p:ph idx="1"/>
          </p:nvPr>
        </p:nvSpPr>
        <p:spPr/>
        <p:txBody>
          <a:bodyPr/>
          <a:lstStyle/>
          <a:p>
            <a:endParaRPr lang="en-US"/>
          </a:p>
        </p:txBody>
      </p:sp>
      <p:sp>
        <p:nvSpPr>
          <p:cNvPr id="5" name="Slide Number Placeholder 4"/>
          <p:cNvSpPr>
            <a:spLocks noGrp="1"/>
          </p:cNvSpPr>
          <p:nvPr>
            <p:ph type="sldNum" sz="quarter" idx="12"/>
          </p:nvPr>
        </p:nvSpPr>
        <p:spPr/>
        <p:txBody>
          <a:bodyPr/>
          <a:lstStyle/>
          <a:p>
            <a:fld id="{A009FE60-D02F-4892-B39E-0CD83713E8A5}" type="slidenum">
              <a:rPr lang="en-US" smtClean="0"/>
              <a:pPr/>
              <a:t>85</a:t>
            </a:fld>
            <a:endParaRPr lang="en-US"/>
          </a:p>
        </p:txBody>
      </p:sp>
      <mc:AlternateContent xmlns:mc="http://schemas.openxmlformats.org/markup-compatibility/2006">
        <mc:Choice xmlns:p14="http://schemas.microsoft.com/office/powerpoint/2010/main" Requires="p14">
          <p:contentPart p14:bwMode="auto" r:id="rId3">
            <p14:nvContentPartPr>
              <p14:cNvPr id="6" name="Ink 5">
                <a:extLst>
                  <a:ext uri="{FF2B5EF4-FFF2-40B4-BE49-F238E27FC236}">
                    <a16:creationId xmlns:a16="http://schemas.microsoft.com/office/drawing/2014/main" id="{E098AA9F-9E50-1FC6-BB2E-08CE562C2C38}"/>
                  </a:ext>
                </a:extLst>
              </p14:cNvPr>
              <p14:cNvContentPartPr/>
              <p14:nvPr/>
            </p14:nvContentPartPr>
            <p14:xfrm>
              <a:off x="959040" y="706320"/>
              <a:ext cx="7613280" cy="4919760"/>
            </p14:xfrm>
          </p:contentPart>
        </mc:Choice>
        <mc:Fallback>
          <p:pic>
            <p:nvPicPr>
              <p:cNvPr id="6" name="Ink 5">
                <a:extLst>
                  <a:ext uri="{FF2B5EF4-FFF2-40B4-BE49-F238E27FC236}">
                    <a16:creationId xmlns:a16="http://schemas.microsoft.com/office/drawing/2014/main" id="{E098AA9F-9E50-1FC6-BB2E-08CE562C2C38}"/>
                  </a:ext>
                </a:extLst>
              </p:cNvPr>
              <p:cNvPicPr/>
              <p:nvPr/>
            </p:nvPicPr>
            <p:blipFill>
              <a:blip r:embed="rId4"/>
              <a:stretch>
                <a:fillRect/>
              </a:stretch>
            </p:blipFill>
            <p:spPr>
              <a:xfrm>
                <a:off x="949680" y="696960"/>
                <a:ext cx="7632000" cy="4938480"/>
              </a:xfrm>
              <a:prstGeom prst="rect">
                <a:avLst/>
              </a:prstGeom>
            </p:spPr>
          </p:pic>
        </mc:Fallback>
      </mc:AlternateContent>
    </p:spTree>
    <p:extLst>
      <p:ext uri="{BB962C8B-B14F-4D97-AF65-F5344CB8AC3E}">
        <p14:creationId xmlns:p14="http://schemas.microsoft.com/office/powerpoint/2010/main" val="287372328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043649-5AAE-47C3-82CF-7C6C667C6A52}"/>
              </a:ext>
            </a:extLst>
          </p:cNvPr>
          <p:cNvSpPr>
            <a:spLocks noGrp="1"/>
          </p:cNvSpPr>
          <p:nvPr>
            <p:ph type="title"/>
          </p:nvPr>
        </p:nvSpPr>
        <p:spPr/>
        <p:txBody>
          <a:bodyPr/>
          <a:lstStyle/>
          <a:p>
            <a:r>
              <a:rPr lang="en-US" dirty="0"/>
              <a:t>What Determines Land Loss?</a:t>
            </a:r>
          </a:p>
        </p:txBody>
      </p:sp>
      <p:sp>
        <p:nvSpPr>
          <p:cNvPr id="4" name="Content Placeholder 3">
            <a:extLst>
              <a:ext uri="{FF2B5EF4-FFF2-40B4-BE49-F238E27FC236}">
                <a16:creationId xmlns:a16="http://schemas.microsoft.com/office/drawing/2014/main" id="{E1E1823B-AAB5-479E-AE33-8BBCFBD0332C}"/>
              </a:ext>
            </a:extLst>
          </p:cNvPr>
          <p:cNvSpPr>
            <a:spLocks noGrp="1"/>
          </p:cNvSpPr>
          <p:nvPr>
            <p:ph idx="1"/>
          </p:nvPr>
        </p:nvSpPr>
        <p:spPr/>
        <p:txBody>
          <a:bodyPr>
            <a:normAutofit fontScale="92500" lnSpcReduction="10000"/>
          </a:bodyPr>
          <a:lstStyle/>
          <a:p>
            <a:r>
              <a:rPr lang="en-US" dirty="0"/>
              <a:t>Sea Level</a:t>
            </a:r>
          </a:p>
          <a:p>
            <a:pPr lvl="1"/>
            <a:r>
              <a:rPr lang="en-US" dirty="0"/>
              <a:t>When sea level rises, land is inundated</a:t>
            </a:r>
          </a:p>
          <a:p>
            <a:pPr lvl="1"/>
            <a:r>
              <a:rPr lang="en-US" dirty="0"/>
              <a:t>When sea level falls, land is exposed</a:t>
            </a:r>
          </a:p>
          <a:p>
            <a:r>
              <a:rPr lang="en-US" dirty="0"/>
              <a:t>Subsidence</a:t>
            </a:r>
          </a:p>
          <a:p>
            <a:pPr lvl="1"/>
            <a:r>
              <a:rPr lang="en-US" dirty="0"/>
              <a:t>The delta is always subsiding to accommodate sediment</a:t>
            </a:r>
          </a:p>
          <a:p>
            <a:pPr lvl="1"/>
            <a:r>
              <a:rPr lang="en-US" dirty="0"/>
              <a:t>If the accommodation space defined by sea level and subsidence is not filled, the land goes to open water.</a:t>
            </a:r>
          </a:p>
          <a:p>
            <a:r>
              <a:rPr lang="en-US" dirty="0"/>
              <a:t>Direct damage to the wetlands</a:t>
            </a:r>
          </a:p>
          <a:p>
            <a:pPr lvl="1"/>
            <a:r>
              <a:rPr lang="en-US" dirty="0"/>
              <a:t>Canals for oil production in salt marsh.</a:t>
            </a:r>
          </a:p>
        </p:txBody>
      </p:sp>
      <p:sp>
        <p:nvSpPr>
          <p:cNvPr id="2" name="Slide Number Placeholder 1">
            <a:extLst>
              <a:ext uri="{FF2B5EF4-FFF2-40B4-BE49-F238E27FC236}">
                <a16:creationId xmlns:a16="http://schemas.microsoft.com/office/drawing/2014/main" id="{0F406E67-C662-4CC8-A65B-4DB964111DD6}"/>
              </a:ext>
            </a:extLst>
          </p:cNvPr>
          <p:cNvSpPr>
            <a:spLocks noGrp="1"/>
          </p:cNvSpPr>
          <p:nvPr>
            <p:ph type="sldNum" sz="quarter" idx="12"/>
          </p:nvPr>
        </p:nvSpPr>
        <p:spPr/>
        <p:txBody>
          <a:bodyPr/>
          <a:lstStyle/>
          <a:p>
            <a:fld id="{072ADA42-29F2-4FD4-922F-9801BF467288}" type="slidenum">
              <a:rPr lang="en-US" smtClean="0"/>
              <a:pPr/>
              <a:t>86</a:t>
            </a:fld>
            <a:endParaRPr lang="en-US"/>
          </a:p>
        </p:txBody>
      </p:sp>
      <mc:AlternateContent xmlns:mc="http://schemas.openxmlformats.org/markup-compatibility/2006">
        <mc:Choice xmlns:p14="http://schemas.microsoft.com/office/powerpoint/2010/main" Requires="p14">
          <p:contentPart p14:bwMode="auto" r:id="rId2">
            <p14:nvContentPartPr>
              <p14:cNvPr id="5" name="Ink 4">
                <a:extLst>
                  <a:ext uri="{FF2B5EF4-FFF2-40B4-BE49-F238E27FC236}">
                    <a16:creationId xmlns:a16="http://schemas.microsoft.com/office/drawing/2014/main" id="{977B0BCF-E532-E974-6938-A0050FD02017}"/>
                  </a:ext>
                </a:extLst>
              </p14:cNvPr>
              <p14:cNvContentPartPr/>
              <p14:nvPr/>
            </p14:nvContentPartPr>
            <p14:xfrm>
              <a:off x="427320" y="1319400"/>
              <a:ext cx="8425080" cy="4871880"/>
            </p14:xfrm>
          </p:contentPart>
        </mc:Choice>
        <mc:Fallback>
          <p:pic>
            <p:nvPicPr>
              <p:cNvPr id="5" name="Ink 4">
                <a:extLst>
                  <a:ext uri="{FF2B5EF4-FFF2-40B4-BE49-F238E27FC236}">
                    <a16:creationId xmlns:a16="http://schemas.microsoft.com/office/drawing/2014/main" id="{977B0BCF-E532-E974-6938-A0050FD02017}"/>
                  </a:ext>
                </a:extLst>
              </p:cNvPr>
              <p:cNvPicPr/>
              <p:nvPr/>
            </p:nvPicPr>
            <p:blipFill>
              <a:blip r:embed="rId3"/>
              <a:stretch>
                <a:fillRect/>
              </a:stretch>
            </p:blipFill>
            <p:spPr>
              <a:xfrm>
                <a:off x="417960" y="1310040"/>
                <a:ext cx="8443800" cy="4890600"/>
              </a:xfrm>
              <a:prstGeom prst="rect">
                <a:avLst/>
              </a:prstGeom>
            </p:spPr>
          </p:pic>
        </mc:Fallback>
      </mc:AlternateContent>
    </p:spTree>
    <p:extLst>
      <p:ext uri="{BB962C8B-B14F-4D97-AF65-F5344CB8AC3E}">
        <p14:creationId xmlns:p14="http://schemas.microsoft.com/office/powerpoint/2010/main" val="401640346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C1BD2B-09B0-ECEA-F4CB-BEFFB6F77906}"/>
              </a:ext>
            </a:extLst>
          </p:cNvPr>
          <p:cNvSpPr>
            <a:spLocks noGrp="1"/>
          </p:cNvSpPr>
          <p:nvPr>
            <p:ph type="title"/>
          </p:nvPr>
        </p:nvSpPr>
        <p:spPr>
          <a:xfrm>
            <a:off x="457200" y="136525"/>
            <a:ext cx="5029200" cy="625475"/>
          </a:xfrm>
        </p:spPr>
        <p:txBody>
          <a:bodyPr>
            <a:normAutofit fontScale="90000"/>
          </a:bodyPr>
          <a:lstStyle/>
          <a:p>
            <a:r>
              <a:rPr lang="en-US" dirty="0">
                <a:solidFill>
                  <a:schemeClr val="bg1"/>
                </a:solidFill>
              </a:rPr>
              <a:t>Accommodation Space</a:t>
            </a:r>
          </a:p>
        </p:txBody>
      </p:sp>
      <p:pic>
        <p:nvPicPr>
          <p:cNvPr id="6" name="Content Placeholder 5">
            <a:extLst>
              <a:ext uri="{FF2B5EF4-FFF2-40B4-BE49-F238E27FC236}">
                <a16:creationId xmlns:a16="http://schemas.microsoft.com/office/drawing/2014/main" id="{DCC62A0B-DE59-EA17-C0FA-496631DD75CE}"/>
              </a:ext>
            </a:extLst>
          </p:cNvPr>
          <p:cNvPicPr>
            <a:picLocks noGrp="1" noChangeAspect="1"/>
          </p:cNvPicPr>
          <p:nvPr>
            <p:ph idx="1"/>
          </p:nvPr>
        </p:nvPicPr>
        <p:blipFill>
          <a:blip r:embed="rId3"/>
          <a:stretch>
            <a:fillRect/>
          </a:stretch>
        </p:blipFill>
        <p:spPr>
          <a:xfrm>
            <a:off x="228600" y="990600"/>
            <a:ext cx="8229600" cy="3124660"/>
          </a:xfrm>
        </p:spPr>
      </p:pic>
      <p:sp>
        <p:nvSpPr>
          <p:cNvPr id="4" name="Slide Number Placeholder 3">
            <a:extLst>
              <a:ext uri="{FF2B5EF4-FFF2-40B4-BE49-F238E27FC236}">
                <a16:creationId xmlns:a16="http://schemas.microsoft.com/office/drawing/2014/main" id="{DC3DC558-3C68-A2FE-EFF4-3147ACA7C56B}"/>
              </a:ext>
            </a:extLst>
          </p:cNvPr>
          <p:cNvSpPr>
            <a:spLocks noGrp="1"/>
          </p:cNvSpPr>
          <p:nvPr>
            <p:ph type="sldNum" sz="quarter" idx="12"/>
          </p:nvPr>
        </p:nvSpPr>
        <p:spPr/>
        <p:txBody>
          <a:bodyPr/>
          <a:lstStyle/>
          <a:p>
            <a:fld id="{A009FE60-D02F-4892-B39E-0CD83713E8A5}" type="slidenum">
              <a:rPr lang="en-US" smtClean="0"/>
              <a:pPr/>
              <a:t>87</a:t>
            </a:fld>
            <a:endParaRPr lang="en-US"/>
          </a:p>
        </p:txBody>
      </p:sp>
      <mc:AlternateContent xmlns:mc="http://schemas.openxmlformats.org/markup-compatibility/2006">
        <mc:Choice xmlns:p14="http://schemas.microsoft.com/office/powerpoint/2010/main" Requires="p14">
          <p:contentPart p14:bwMode="auto" r:id="rId4">
            <p14:nvContentPartPr>
              <p14:cNvPr id="7" name="Ink 6">
                <a:extLst>
                  <a:ext uri="{FF2B5EF4-FFF2-40B4-BE49-F238E27FC236}">
                    <a16:creationId xmlns:a16="http://schemas.microsoft.com/office/drawing/2014/main" id="{3E18E068-4C26-5585-3418-5391846351BE}"/>
                  </a:ext>
                </a:extLst>
              </p14:cNvPr>
              <p14:cNvContentPartPr/>
              <p14:nvPr/>
            </p14:nvContentPartPr>
            <p14:xfrm>
              <a:off x="585000" y="1590480"/>
              <a:ext cx="8830080" cy="4699080"/>
            </p14:xfrm>
          </p:contentPart>
        </mc:Choice>
        <mc:Fallback>
          <p:pic>
            <p:nvPicPr>
              <p:cNvPr id="7" name="Ink 6">
                <a:extLst>
                  <a:ext uri="{FF2B5EF4-FFF2-40B4-BE49-F238E27FC236}">
                    <a16:creationId xmlns:a16="http://schemas.microsoft.com/office/drawing/2014/main" id="{3E18E068-4C26-5585-3418-5391846351BE}"/>
                  </a:ext>
                </a:extLst>
              </p:cNvPr>
              <p:cNvPicPr/>
              <p:nvPr/>
            </p:nvPicPr>
            <p:blipFill>
              <a:blip r:embed="rId5"/>
              <a:stretch>
                <a:fillRect/>
              </a:stretch>
            </p:blipFill>
            <p:spPr>
              <a:xfrm>
                <a:off x="575640" y="1581120"/>
                <a:ext cx="8848800" cy="4717800"/>
              </a:xfrm>
              <a:prstGeom prst="rect">
                <a:avLst/>
              </a:prstGeom>
            </p:spPr>
          </p:pic>
        </mc:Fallback>
      </mc:AlternateContent>
    </p:spTree>
    <p:extLst>
      <p:ext uri="{BB962C8B-B14F-4D97-AF65-F5344CB8AC3E}">
        <p14:creationId xmlns:p14="http://schemas.microsoft.com/office/powerpoint/2010/main" val="204352807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C1DD1A8A-57D5-4A81-AD04-532B043C56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3"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Colourful paint patterns">
            <a:extLst>
              <a:ext uri="{FF2B5EF4-FFF2-40B4-BE49-F238E27FC236}">
                <a16:creationId xmlns:a16="http://schemas.microsoft.com/office/drawing/2014/main" id="{C3247AE4-AA3E-886C-F910-8933319CFE2F}"/>
              </a:ext>
            </a:extLst>
          </p:cNvPr>
          <p:cNvPicPr>
            <a:picLocks noChangeAspect="1"/>
          </p:cNvPicPr>
          <p:nvPr/>
        </p:nvPicPr>
        <p:blipFill rotWithShape="1">
          <a:blip r:embed="rId2"/>
          <a:srcRect l="11559" r="13441"/>
          <a:stretch/>
        </p:blipFill>
        <p:spPr>
          <a:xfrm>
            <a:off x="-2285" y="10"/>
            <a:ext cx="9143999" cy="6857990"/>
          </a:xfrm>
          <a:prstGeom prst="rect">
            <a:avLst/>
          </a:prstGeom>
        </p:spPr>
      </p:pic>
      <p:sp>
        <p:nvSpPr>
          <p:cNvPr id="12" name="Rectangle 11">
            <a:extLst>
              <a:ext uri="{FF2B5EF4-FFF2-40B4-BE49-F238E27FC236}">
                <a16:creationId xmlns:a16="http://schemas.microsoft.com/office/drawing/2014/main" id="{007891EC-4501-44ED-A8C8-B11B6DB767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7602"/>
            <a:ext cx="9143999" cy="3162146"/>
          </a:xfrm>
          <a:prstGeom prst="rect">
            <a:avLst/>
          </a:prstGeom>
          <a:gradFill flip="none" rotWithShape="1">
            <a:gsLst>
              <a:gs pos="0">
                <a:srgbClr val="000000">
                  <a:alpha val="0"/>
                </a:srgbClr>
              </a:gs>
              <a:gs pos="25000">
                <a:srgbClr val="000000">
                  <a:alpha val="15000"/>
                </a:srgbClr>
              </a:gs>
              <a:gs pos="75000">
                <a:srgbClr val="000000">
                  <a:alpha val="15000"/>
                </a:srgbClr>
              </a:gs>
              <a:gs pos="50000">
                <a:srgbClr val="000000">
                  <a:alpha val="30000"/>
                </a:srgbClr>
              </a:gs>
              <a:gs pos="100000">
                <a:srgbClr val="000000">
                  <a:alpha val="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22960" y="325550"/>
            <a:ext cx="7543800" cy="3574778"/>
          </a:xfrm>
          <a:effectLst>
            <a:outerShdw blurRad="50800" dist="38100" dir="2700000" algn="tl" rotWithShape="0">
              <a:prstClr val="black">
                <a:alpha val="40000"/>
              </a:prstClr>
            </a:outerShdw>
          </a:effectLst>
        </p:spPr>
        <p:txBody>
          <a:bodyPr vert="horz" lIns="91440" tIns="45720" rIns="91440" bIns="45720" rtlCol="0" anchor="b">
            <a:normAutofit/>
          </a:bodyPr>
          <a:lstStyle/>
          <a:p>
            <a:pPr>
              <a:lnSpc>
                <a:spcPct val="90000"/>
              </a:lnSpc>
            </a:pPr>
            <a:r>
              <a:rPr lang="en-US" sz="4500" dirty="0">
                <a:solidFill>
                  <a:srgbClr val="FFFFFF"/>
                </a:solidFill>
              </a:rPr>
              <a:t>Is this a Sediment Problem?</a:t>
            </a:r>
          </a:p>
        </p:txBody>
      </p:sp>
      <p:sp>
        <p:nvSpPr>
          <p:cNvPr id="4" name="Slide Number Placeholder 3"/>
          <p:cNvSpPr>
            <a:spLocks noGrp="1"/>
          </p:cNvSpPr>
          <p:nvPr>
            <p:ph type="sldNum" sz="quarter" idx="12"/>
          </p:nvPr>
        </p:nvSpPr>
        <p:spPr>
          <a:xfrm>
            <a:off x="6457950" y="6356350"/>
            <a:ext cx="2057400" cy="365125"/>
          </a:xfrm>
        </p:spPr>
        <p:txBody>
          <a:bodyPr vert="horz" lIns="91440" tIns="45720" rIns="91440" bIns="45720" rtlCol="0" anchor="ctr">
            <a:normAutofit/>
          </a:bodyPr>
          <a:lstStyle/>
          <a:p>
            <a:pPr eaLnBrk="1" fontAlgn="auto" hangingPunct="1">
              <a:spcBef>
                <a:spcPts val="0"/>
              </a:spcBef>
              <a:spcAft>
                <a:spcPts val="600"/>
              </a:spcAft>
              <a:defRPr/>
            </a:pPr>
            <a:fld id="{A009FE60-D02F-4892-B39E-0CD83713E8A5}" type="slidenum">
              <a:rPr lang="en-US">
                <a:solidFill>
                  <a:srgbClr val="FFFFFF"/>
                </a:solidFill>
                <a:latin typeface="Calibri" panose="020F0502020204030204"/>
              </a:rPr>
              <a:pPr eaLnBrk="1" fontAlgn="auto" hangingPunct="1">
                <a:spcBef>
                  <a:spcPts val="0"/>
                </a:spcBef>
                <a:spcAft>
                  <a:spcPts val="600"/>
                </a:spcAft>
                <a:defRPr/>
              </a:pPr>
              <a:t>88</a:t>
            </a:fld>
            <a:endParaRPr lang="en-US">
              <a:solidFill>
                <a:srgbClr val="FFFFFF"/>
              </a:solidFill>
              <a:latin typeface="Calibri" panose="020F0502020204030204"/>
            </a:endParaRPr>
          </a:p>
        </p:txBody>
      </p:sp>
      <mc:AlternateContent xmlns:mc="http://schemas.openxmlformats.org/markup-compatibility/2006">
        <mc:Choice xmlns:p14="http://schemas.microsoft.com/office/powerpoint/2010/main" Requires="p14">
          <p:contentPart p14:bwMode="auto" r:id="rId3">
            <p14:nvContentPartPr>
              <p14:cNvPr id="7" name="Ink 6">
                <a:extLst>
                  <a:ext uri="{FF2B5EF4-FFF2-40B4-BE49-F238E27FC236}">
                    <a16:creationId xmlns:a16="http://schemas.microsoft.com/office/drawing/2014/main" id="{CF6A81CF-23FF-82B3-B2DF-1233579961F5}"/>
                  </a:ext>
                </a:extLst>
              </p14:cNvPr>
              <p14:cNvContentPartPr/>
              <p14:nvPr/>
            </p14:nvContentPartPr>
            <p14:xfrm>
              <a:off x="1009800" y="2389320"/>
              <a:ext cx="7279200" cy="1955880"/>
            </p14:xfrm>
          </p:contentPart>
        </mc:Choice>
        <mc:Fallback>
          <p:pic>
            <p:nvPicPr>
              <p:cNvPr id="7" name="Ink 6">
                <a:extLst>
                  <a:ext uri="{FF2B5EF4-FFF2-40B4-BE49-F238E27FC236}">
                    <a16:creationId xmlns:a16="http://schemas.microsoft.com/office/drawing/2014/main" id="{CF6A81CF-23FF-82B3-B2DF-1233579961F5}"/>
                  </a:ext>
                </a:extLst>
              </p:cNvPr>
              <p:cNvPicPr/>
              <p:nvPr/>
            </p:nvPicPr>
            <p:blipFill>
              <a:blip r:embed="rId4"/>
              <a:stretch>
                <a:fillRect/>
              </a:stretch>
            </p:blipFill>
            <p:spPr>
              <a:xfrm>
                <a:off x="1000440" y="2379960"/>
                <a:ext cx="7297920" cy="1974600"/>
              </a:xfrm>
              <a:prstGeom prst="rect">
                <a:avLst/>
              </a:prstGeom>
            </p:spPr>
          </p:pic>
        </mc:Fallback>
      </mc:AlternateContent>
    </p:spTree>
    <p:extLst>
      <p:ext uri="{BB962C8B-B14F-4D97-AF65-F5344CB8AC3E}">
        <p14:creationId xmlns:p14="http://schemas.microsoft.com/office/powerpoint/2010/main" val="365884250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C7E0243-9F26-29AE-2807-E8664AAD8DB7}"/>
              </a:ext>
            </a:extLst>
          </p:cNvPr>
          <p:cNvSpPr>
            <a:spLocks noGrp="1"/>
          </p:cNvSpPr>
          <p:nvPr>
            <p:ph type="title"/>
          </p:nvPr>
        </p:nvSpPr>
        <p:spPr/>
        <p:txBody>
          <a:bodyPr>
            <a:normAutofit/>
          </a:bodyPr>
          <a:lstStyle/>
          <a:p>
            <a:r>
              <a:rPr lang="en-US" dirty="0"/>
              <a:t>Traditional (CPRA) Story </a:t>
            </a:r>
          </a:p>
        </p:txBody>
      </p:sp>
      <p:sp>
        <p:nvSpPr>
          <p:cNvPr id="3" name="Content Placeholder 2">
            <a:extLst>
              <a:ext uri="{FF2B5EF4-FFF2-40B4-BE49-F238E27FC236}">
                <a16:creationId xmlns:a16="http://schemas.microsoft.com/office/drawing/2014/main" id="{FDC6EECF-ACF5-E570-A9D2-27B81B3E6021}"/>
              </a:ext>
            </a:extLst>
          </p:cNvPr>
          <p:cNvSpPr>
            <a:spLocks noGrp="1"/>
          </p:cNvSpPr>
          <p:nvPr>
            <p:ph idx="1"/>
          </p:nvPr>
        </p:nvSpPr>
        <p:spPr/>
        <p:txBody>
          <a:bodyPr/>
          <a:lstStyle/>
          <a:p>
            <a:r>
              <a:rPr lang="en-US" dirty="0"/>
              <a:t>Upstream levees and dams cut off the sediment going into the river.</a:t>
            </a:r>
          </a:p>
          <a:p>
            <a:r>
              <a:rPr lang="en-US" dirty="0"/>
              <a:t>Downstream levees and closing distributaries starved the delta by allowing the sediment to be lost offshore.</a:t>
            </a:r>
          </a:p>
          <a:p>
            <a:r>
              <a:rPr lang="en-US" dirty="0"/>
              <a:t>We can create an artificial distributary (diversion) and build land.</a:t>
            </a:r>
          </a:p>
          <a:p>
            <a:pPr lvl="1"/>
            <a:endParaRPr lang="en-US" dirty="0"/>
          </a:p>
        </p:txBody>
      </p:sp>
      <p:sp>
        <p:nvSpPr>
          <p:cNvPr id="4" name="Slide Number Placeholder 3">
            <a:extLst>
              <a:ext uri="{FF2B5EF4-FFF2-40B4-BE49-F238E27FC236}">
                <a16:creationId xmlns:a16="http://schemas.microsoft.com/office/drawing/2014/main" id="{4CE7F0B7-378D-0B1C-379C-20CF6C0802E0}"/>
              </a:ext>
            </a:extLst>
          </p:cNvPr>
          <p:cNvSpPr>
            <a:spLocks noGrp="1"/>
          </p:cNvSpPr>
          <p:nvPr>
            <p:ph type="sldNum" sz="quarter" idx="12"/>
          </p:nvPr>
        </p:nvSpPr>
        <p:spPr/>
        <p:txBody>
          <a:bodyPr/>
          <a:lstStyle/>
          <a:p>
            <a:fld id="{A009FE60-D02F-4892-B39E-0CD83713E8A5}" type="slidenum">
              <a:rPr lang="en-US" smtClean="0"/>
              <a:pPr/>
              <a:t>89</a:t>
            </a:fld>
            <a:endParaRPr lang="en-US"/>
          </a:p>
        </p:txBody>
      </p:sp>
      <mc:AlternateContent xmlns:mc="http://schemas.openxmlformats.org/markup-compatibility/2006">
        <mc:Choice xmlns:p14="http://schemas.microsoft.com/office/powerpoint/2010/main" Requires="p14">
          <p:contentPart p14:bwMode="auto" r:id="rId2">
            <p14:nvContentPartPr>
              <p14:cNvPr id="6" name="Ink 5">
                <a:extLst>
                  <a:ext uri="{FF2B5EF4-FFF2-40B4-BE49-F238E27FC236}">
                    <a16:creationId xmlns:a16="http://schemas.microsoft.com/office/drawing/2014/main" id="{35C23563-3CA5-0880-F3B1-9F30951A58BF}"/>
                  </a:ext>
                </a:extLst>
              </p14:cNvPr>
              <p14:cNvContentPartPr/>
              <p14:nvPr/>
            </p14:nvContentPartPr>
            <p14:xfrm>
              <a:off x="559080" y="260280"/>
              <a:ext cx="8956800" cy="5295240"/>
            </p14:xfrm>
          </p:contentPart>
        </mc:Choice>
        <mc:Fallback>
          <p:pic>
            <p:nvPicPr>
              <p:cNvPr id="6" name="Ink 5">
                <a:extLst>
                  <a:ext uri="{FF2B5EF4-FFF2-40B4-BE49-F238E27FC236}">
                    <a16:creationId xmlns:a16="http://schemas.microsoft.com/office/drawing/2014/main" id="{35C23563-3CA5-0880-F3B1-9F30951A58BF}"/>
                  </a:ext>
                </a:extLst>
              </p:cNvPr>
              <p:cNvPicPr/>
              <p:nvPr/>
            </p:nvPicPr>
            <p:blipFill>
              <a:blip r:embed="rId3"/>
              <a:stretch>
                <a:fillRect/>
              </a:stretch>
            </p:blipFill>
            <p:spPr>
              <a:xfrm>
                <a:off x="549720" y="250920"/>
                <a:ext cx="8975520" cy="5313960"/>
              </a:xfrm>
              <a:prstGeom prst="rect">
                <a:avLst/>
              </a:prstGeom>
            </p:spPr>
          </p:pic>
        </mc:Fallback>
      </mc:AlternateContent>
    </p:spTree>
    <p:extLst>
      <p:ext uri="{BB962C8B-B14F-4D97-AF65-F5344CB8AC3E}">
        <p14:creationId xmlns:p14="http://schemas.microsoft.com/office/powerpoint/2010/main" val="127131176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GulfofMexico"/>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66454" y="1676400"/>
            <a:ext cx="5396345" cy="4542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457200" y="533400"/>
            <a:ext cx="7696200" cy="954107"/>
          </a:xfrm>
          <a:prstGeom prst="rect">
            <a:avLst/>
          </a:prstGeom>
          <a:noFill/>
        </p:spPr>
        <p:txBody>
          <a:bodyPr wrap="square" rtlCol="0">
            <a:spAutoFit/>
          </a:bodyPr>
          <a:lstStyle/>
          <a:p>
            <a:r>
              <a:rPr lang="en-US" sz="2800" dirty="0"/>
              <a:t>Geologic History of the Gulf of Mexico and the Mississippi River</a:t>
            </a:r>
          </a:p>
        </p:txBody>
      </p:sp>
      <p:sp>
        <p:nvSpPr>
          <p:cNvPr id="7" name="TextBox 6"/>
          <p:cNvSpPr txBox="1"/>
          <p:nvPr/>
        </p:nvSpPr>
        <p:spPr>
          <a:xfrm>
            <a:off x="2876835" y="3498273"/>
            <a:ext cx="3071675" cy="523220"/>
          </a:xfrm>
          <a:prstGeom prst="rect">
            <a:avLst/>
          </a:prstGeom>
          <a:noFill/>
        </p:spPr>
        <p:txBody>
          <a:bodyPr wrap="none" rtlCol="0">
            <a:spAutoFit/>
          </a:bodyPr>
          <a:lstStyle/>
          <a:p>
            <a:r>
              <a:rPr lang="en-US" sz="2800" dirty="0">
                <a:solidFill>
                  <a:srgbClr val="FFFF00"/>
                </a:solidFill>
              </a:rPr>
              <a:t>Geological History</a:t>
            </a:r>
          </a:p>
        </p:txBody>
      </p:sp>
    </p:spTree>
    <p:extLst>
      <p:ext uri="{BB962C8B-B14F-4D97-AF65-F5344CB8AC3E}">
        <p14:creationId xmlns:p14="http://schemas.microsoft.com/office/powerpoint/2010/main" val="319032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439473-3339-768F-FE61-0DD1A94A4AD2}"/>
              </a:ext>
            </a:extLst>
          </p:cNvPr>
          <p:cNvSpPr>
            <a:spLocks noGrp="1"/>
          </p:cNvSpPr>
          <p:nvPr>
            <p:ph type="title"/>
          </p:nvPr>
        </p:nvSpPr>
        <p:spPr/>
        <p:txBody>
          <a:bodyPr/>
          <a:lstStyle/>
          <a:p>
            <a:r>
              <a:rPr lang="en-US" dirty="0"/>
              <a:t>Reality</a:t>
            </a:r>
          </a:p>
        </p:txBody>
      </p:sp>
      <p:sp>
        <p:nvSpPr>
          <p:cNvPr id="3" name="Content Placeholder 2">
            <a:extLst>
              <a:ext uri="{FF2B5EF4-FFF2-40B4-BE49-F238E27FC236}">
                <a16:creationId xmlns:a16="http://schemas.microsoft.com/office/drawing/2014/main" id="{7AAEC755-E9EA-23D4-219F-4BB8ACF487CC}"/>
              </a:ext>
            </a:extLst>
          </p:cNvPr>
          <p:cNvSpPr>
            <a:spLocks noGrp="1"/>
          </p:cNvSpPr>
          <p:nvPr>
            <p:ph idx="1"/>
          </p:nvPr>
        </p:nvSpPr>
        <p:spPr/>
        <p:txBody>
          <a:bodyPr>
            <a:normAutofit fontScale="92500" lnSpcReduction="10000"/>
          </a:bodyPr>
          <a:lstStyle/>
          <a:p>
            <a:r>
              <a:rPr lang="en-US" dirty="0"/>
              <a:t>With no dams, levees, or the old river control structure, we would be in the natural delta cycle.</a:t>
            </a:r>
          </a:p>
          <a:p>
            <a:r>
              <a:rPr lang="en-US" dirty="0"/>
              <a:t>The Mississippi would shift to the Atchafalaya and abandon the current delta lobe (where New Orleans is located)</a:t>
            </a:r>
          </a:p>
          <a:p>
            <a:r>
              <a:rPr lang="en-US" dirty="0"/>
              <a:t>There might be some new land on the Atchafalaya delta, but it would be offset by the loss in the New Orleans delta.</a:t>
            </a:r>
          </a:p>
          <a:p>
            <a:r>
              <a:rPr lang="en-US" dirty="0"/>
              <a:t>Sea level would still be rising, destabilizing the delta.</a:t>
            </a:r>
          </a:p>
        </p:txBody>
      </p:sp>
      <p:sp>
        <p:nvSpPr>
          <p:cNvPr id="4" name="Slide Number Placeholder 3">
            <a:extLst>
              <a:ext uri="{FF2B5EF4-FFF2-40B4-BE49-F238E27FC236}">
                <a16:creationId xmlns:a16="http://schemas.microsoft.com/office/drawing/2014/main" id="{3F17B4BF-1A15-15C7-DA8B-4DAB421F826B}"/>
              </a:ext>
            </a:extLst>
          </p:cNvPr>
          <p:cNvSpPr>
            <a:spLocks noGrp="1"/>
          </p:cNvSpPr>
          <p:nvPr>
            <p:ph type="sldNum" sz="quarter" idx="12"/>
          </p:nvPr>
        </p:nvSpPr>
        <p:spPr/>
        <p:txBody>
          <a:bodyPr/>
          <a:lstStyle/>
          <a:p>
            <a:fld id="{A009FE60-D02F-4892-B39E-0CD83713E8A5}" type="slidenum">
              <a:rPr lang="en-US" smtClean="0"/>
              <a:pPr/>
              <a:t>90</a:t>
            </a:fld>
            <a:endParaRPr lang="en-US"/>
          </a:p>
        </p:txBody>
      </p:sp>
      <mc:AlternateContent xmlns:mc="http://schemas.openxmlformats.org/markup-compatibility/2006">
        <mc:Choice xmlns:p14="http://schemas.microsoft.com/office/powerpoint/2010/main" Requires="p14">
          <p:contentPart p14:bwMode="auto" r:id="rId2">
            <p14:nvContentPartPr>
              <p14:cNvPr id="5" name="Ink 4">
                <a:extLst>
                  <a:ext uri="{FF2B5EF4-FFF2-40B4-BE49-F238E27FC236}">
                    <a16:creationId xmlns:a16="http://schemas.microsoft.com/office/drawing/2014/main" id="{ACB63D1F-BB9A-B3C7-5594-4A229AF04047}"/>
                  </a:ext>
                </a:extLst>
              </p14:cNvPr>
              <p14:cNvContentPartPr/>
              <p14:nvPr/>
            </p14:nvContentPartPr>
            <p14:xfrm>
              <a:off x="-601200" y="1129680"/>
              <a:ext cx="9866160" cy="4824720"/>
            </p14:xfrm>
          </p:contentPart>
        </mc:Choice>
        <mc:Fallback>
          <p:pic>
            <p:nvPicPr>
              <p:cNvPr id="5" name="Ink 4">
                <a:extLst>
                  <a:ext uri="{FF2B5EF4-FFF2-40B4-BE49-F238E27FC236}">
                    <a16:creationId xmlns:a16="http://schemas.microsoft.com/office/drawing/2014/main" id="{ACB63D1F-BB9A-B3C7-5594-4A229AF04047}"/>
                  </a:ext>
                </a:extLst>
              </p:cNvPr>
              <p:cNvPicPr/>
              <p:nvPr/>
            </p:nvPicPr>
            <p:blipFill>
              <a:blip r:embed="rId3"/>
              <a:stretch>
                <a:fillRect/>
              </a:stretch>
            </p:blipFill>
            <p:spPr>
              <a:xfrm>
                <a:off x="-610560" y="1120320"/>
                <a:ext cx="9884880" cy="4843440"/>
              </a:xfrm>
              <a:prstGeom prst="rect">
                <a:avLst/>
              </a:prstGeom>
            </p:spPr>
          </p:pic>
        </mc:Fallback>
      </mc:AlternateContent>
    </p:spTree>
    <p:extLst>
      <p:ext uri="{BB962C8B-B14F-4D97-AF65-F5344CB8AC3E}">
        <p14:creationId xmlns:p14="http://schemas.microsoft.com/office/powerpoint/2010/main" val="74175960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The Acute risk </a:t>
            </a:r>
            <a:r>
              <a:rPr lang="en-US"/>
              <a:t>of hurricanes</a:t>
            </a:r>
          </a:p>
        </p:txBody>
      </p:sp>
      <p:sp>
        <p:nvSpPr>
          <p:cNvPr id="4" name="Text Placeholder 3"/>
          <p:cNvSpPr>
            <a:spLocks noGrp="1"/>
          </p:cNvSpPr>
          <p:nvPr>
            <p:ph type="body" idx="1"/>
          </p:nvPr>
        </p:nvSpPr>
        <p:spPr/>
        <p:txBody>
          <a:bodyPr/>
          <a:lstStyle/>
          <a:p>
            <a:r>
              <a:rPr lang="en-US" sz="5400" dirty="0"/>
              <a:t>The Elevation Problem </a:t>
            </a:r>
          </a:p>
        </p:txBody>
      </p:sp>
      <p:sp>
        <p:nvSpPr>
          <p:cNvPr id="2" name="Slide Number Placeholder 1"/>
          <p:cNvSpPr>
            <a:spLocks noGrp="1"/>
          </p:cNvSpPr>
          <p:nvPr>
            <p:ph type="sldNum" sz="quarter" idx="12"/>
          </p:nvPr>
        </p:nvSpPr>
        <p:spPr/>
        <p:txBody>
          <a:bodyPr/>
          <a:lstStyle/>
          <a:p>
            <a:fld id="{072ADA42-29F2-4FD4-922F-9801BF467288}" type="slidenum">
              <a:rPr lang="en-US" smtClean="0"/>
              <a:pPr/>
              <a:t>91</a:t>
            </a:fld>
            <a:endParaRPr lang="en-US"/>
          </a:p>
        </p:txBody>
      </p:sp>
    </p:spTree>
    <p:extLst>
      <p:ext uri="{BB962C8B-B14F-4D97-AF65-F5344CB8AC3E}">
        <p14:creationId xmlns:p14="http://schemas.microsoft.com/office/powerpoint/2010/main" val="398245100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Content Placeholder 7" descr="Map&#10;&#10;Description automatically generated">
            <a:extLst>
              <a:ext uri="{FF2B5EF4-FFF2-40B4-BE49-F238E27FC236}">
                <a16:creationId xmlns:a16="http://schemas.microsoft.com/office/drawing/2014/main" id="{A286A386-2634-44D7-A56E-52A032BDBEA4}"/>
              </a:ext>
            </a:extLst>
          </p:cNvPr>
          <p:cNvPicPr>
            <a:picLocks noGrp="1" noChangeAspect="1"/>
          </p:cNvPicPr>
          <p:nvPr>
            <p:ph idx="1"/>
          </p:nvPr>
        </p:nvPicPr>
        <p:blipFill rotWithShape="1">
          <a:blip r:embed="rId2">
            <a:extLst>
              <a:ext uri="{28A0092B-C50C-407E-A947-70E740481C1C}">
                <a14:useLocalDpi xmlns:a14="http://schemas.microsoft.com/office/drawing/2010/main" val="0"/>
              </a:ext>
            </a:extLst>
          </a:blip>
          <a:srcRect t="7992"/>
          <a:stretch/>
        </p:blipFill>
        <p:spPr>
          <a:xfrm>
            <a:off x="20" y="1282"/>
            <a:ext cx="9143980" cy="6856718"/>
          </a:xfrm>
          <a:prstGeom prst="rect">
            <a:avLst/>
          </a:prstGeom>
        </p:spPr>
      </p:pic>
      <p:sp>
        <p:nvSpPr>
          <p:cNvPr id="4" name="Slide Number Placeholder 3"/>
          <p:cNvSpPr>
            <a:spLocks noGrp="1"/>
          </p:cNvSpPr>
          <p:nvPr>
            <p:ph type="sldNum" sz="quarter" idx="12"/>
          </p:nvPr>
        </p:nvSpPr>
        <p:spPr>
          <a:xfrm>
            <a:off x="6457950" y="6356350"/>
            <a:ext cx="2057400" cy="365125"/>
          </a:xfrm>
        </p:spPr>
        <p:txBody>
          <a:bodyPr vert="horz" lIns="91440" tIns="45720" rIns="91440" bIns="45720" rtlCol="0" anchor="ctr">
            <a:normAutofit/>
          </a:bodyPr>
          <a:lstStyle/>
          <a:p>
            <a:pPr eaLnBrk="1" hangingPunct="1">
              <a:spcAft>
                <a:spcPts val="600"/>
              </a:spcAft>
            </a:pPr>
            <a:fld id="{A009FE60-D02F-4892-B39E-0CD83713E8A5}" type="slidenum">
              <a:rPr lang="en-US">
                <a:solidFill>
                  <a:srgbClr val="FFFFFF"/>
                </a:solidFill>
                <a:latin typeface="+mn-lt"/>
              </a:rPr>
              <a:pPr eaLnBrk="1" hangingPunct="1">
                <a:spcAft>
                  <a:spcPts val="600"/>
                </a:spcAft>
              </a:pPr>
              <a:t>92</a:t>
            </a:fld>
            <a:endParaRPr lang="en-US">
              <a:solidFill>
                <a:srgbClr val="FFFFFF"/>
              </a:solidFill>
              <a:latin typeface="+mn-lt"/>
            </a:endParaRPr>
          </a:p>
        </p:txBody>
      </p:sp>
      <p:pic>
        <p:nvPicPr>
          <p:cNvPr id="18" name="Content Placeholder 5" descr="Chart, bar chart&#10;&#10;Description automatically generated">
            <a:extLst>
              <a:ext uri="{FF2B5EF4-FFF2-40B4-BE49-F238E27FC236}">
                <a16:creationId xmlns:a16="http://schemas.microsoft.com/office/drawing/2014/main" id="{C5F51DF4-DEA5-495A-A9FD-8B56E4FE582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42648" y="1600200"/>
            <a:ext cx="1924050" cy="2628900"/>
          </a:xfrm>
          <a:prstGeom prst="rect">
            <a:avLst/>
          </a:prstGeom>
        </p:spPr>
      </p:pic>
    </p:spTree>
    <p:extLst>
      <p:ext uri="{BB962C8B-B14F-4D97-AF65-F5344CB8AC3E}">
        <p14:creationId xmlns:p14="http://schemas.microsoft.com/office/powerpoint/2010/main" val="37534601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One Foot of Water</a:t>
            </a:r>
          </a:p>
        </p:txBody>
      </p:sp>
      <p:sp>
        <p:nvSpPr>
          <p:cNvPr id="4" name="Slide Number Placeholder 3"/>
          <p:cNvSpPr>
            <a:spLocks noGrp="1"/>
          </p:cNvSpPr>
          <p:nvPr>
            <p:ph type="sldNum" sz="quarter" idx="12"/>
          </p:nvPr>
        </p:nvSpPr>
        <p:spPr/>
        <p:txBody>
          <a:bodyPr/>
          <a:lstStyle/>
          <a:p>
            <a:fld id="{A009FE60-D02F-4892-B39E-0CD83713E8A5}" type="slidenum">
              <a:rPr lang="en-US" smtClean="0"/>
              <a:pPr/>
              <a:t>93</a:t>
            </a:fld>
            <a:endParaRPr lang="en-US"/>
          </a:p>
        </p:txBody>
      </p:sp>
      <p:pic>
        <p:nvPicPr>
          <p:cNvPr id="2050" name="Picture 2" descr="http://biotech.law.lsu.edu/blog/Louisiana-1-ft-RSLR.png">
            <a:hlinkClick r:id="rId2"/>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0" y="1346076"/>
            <a:ext cx="9100520" cy="501027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5554258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2"/>
          </p:nvPr>
        </p:nvSpPr>
        <p:spPr/>
        <p:txBody>
          <a:bodyPr/>
          <a:lstStyle/>
          <a:p>
            <a:fld id="{A009FE60-D02F-4892-B39E-0CD83713E8A5}" type="slidenum">
              <a:rPr lang="en-US" smtClean="0"/>
              <a:pPr/>
              <a:t>94</a:t>
            </a:fld>
            <a:endParaRPr lang="en-US"/>
          </a:p>
        </p:txBody>
      </p:sp>
      <p:pic>
        <p:nvPicPr>
          <p:cNvPr id="3074" name="Picture 2" descr="http://biotech.law.lsu.edu/blog/MOM-Cat-1.png">
            <a:hlinkClick r:id="rId2"/>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6981" y="76200"/>
            <a:ext cx="9150981" cy="391337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p:nvPicPr>
        <p:blipFill>
          <a:blip r:embed="rId4"/>
          <a:stretch>
            <a:fillRect/>
          </a:stretch>
        </p:blipFill>
        <p:spPr>
          <a:xfrm>
            <a:off x="190500" y="4032766"/>
            <a:ext cx="8382000" cy="2546524"/>
          </a:xfrm>
          <a:prstGeom prst="rect">
            <a:avLst/>
          </a:prstGeom>
        </p:spPr>
      </p:pic>
      <p:pic>
        <p:nvPicPr>
          <p:cNvPr id="3075" name="Picture 3" descr="blu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90500" cy="19050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yellow"/>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90500" cy="190500"/>
          </a:xfrm>
          <a:prstGeom prst="rect">
            <a:avLst/>
          </a:prstGeom>
          <a:noFill/>
          <a:extLst>
            <a:ext uri="{909E8E84-426E-40DD-AFC4-6F175D3DCCD1}">
              <a14:hiddenFill xmlns:a14="http://schemas.microsoft.com/office/drawing/2010/main">
                <a:solidFill>
                  <a:srgbClr val="FFFFFF"/>
                </a:solidFill>
              </a14:hiddenFill>
            </a:ext>
          </a:extLst>
        </p:spPr>
      </p:pic>
      <p:pic>
        <p:nvPicPr>
          <p:cNvPr id="3077" name="Picture 5" descr="orang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190500" cy="1905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red"/>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0"/>
            <a:ext cx="190500" cy="190500"/>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mc:Choice xmlns:p14="http://schemas.microsoft.com/office/powerpoint/2010/main" Requires="p14">
          <p:contentPart p14:bwMode="auto" r:id="rId9">
            <p14:nvContentPartPr>
              <p14:cNvPr id="3" name="Ink 2">
                <a:extLst>
                  <a:ext uri="{FF2B5EF4-FFF2-40B4-BE49-F238E27FC236}">
                    <a16:creationId xmlns:a16="http://schemas.microsoft.com/office/drawing/2014/main" id="{AA08E75C-04E2-F523-5F7E-CDE061B90297}"/>
                  </a:ext>
                </a:extLst>
              </p14:cNvPr>
              <p14:cNvContentPartPr/>
              <p14:nvPr/>
            </p14:nvContentPartPr>
            <p14:xfrm>
              <a:off x="287640" y="2108880"/>
              <a:ext cx="4892040" cy="1414080"/>
            </p14:xfrm>
          </p:contentPart>
        </mc:Choice>
        <mc:Fallback>
          <p:pic>
            <p:nvPicPr>
              <p:cNvPr id="3" name="Ink 2">
                <a:extLst>
                  <a:ext uri="{FF2B5EF4-FFF2-40B4-BE49-F238E27FC236}">
                    <a16:creationId xmlns:a16="http://schemas.microsoft.com/office/drawing/2014/main" id="{AA08E75C-04E2-F523-5F7E-CDE061B90297}"/>
                  </a:ext>
                </a:extLst>
              </p:cNvPr>
              <p:cNvPicPr/>
              <p:nvPr/>
            </p:nvPicPr>
            <p:blipFill>
              <a:blip r:embed="rId10"/>
              <a:stretch>
                <a:fillRect/>
              </a:stretch>
            </p:blipFill>
            <p:spPr>
              <a:xfrm>
                <a:off x="278280" y="2099520"/>
                <a:ext cx="4910760" cy="1432800"/>
              </a:xfrm>
              <a:prstGeom prst="rect">
                <a:avLst/>
              </a:prstGeom>
            </p:spPr>
          </p:pic>
        </mc:Fallback>
      </mc:AlternateContent>
    </p:spTree>
    <p:extLst>
      <p:ext uri="{BB962C8B-B14F-4D97-AF65-F5344CB8AC3E}">
        <p14:creationId xmlns:p14="http://schemas.microsoft.com/office/powerpoint/2010/main" val="165780620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Max Flood Cat 5</a:t>
            </a:r>
          </a:p>
        </p:txBody>
      </p:sp>
      <p:sp>
        <p:nvSpPr>
          <p:cNvPr id="4" name="Slide Number Placeholder 3"/>
          <p:cNvSpPr>
            <a:spLocks noGrp="1"/>
          </p:cNvSpPr>
          <p:nvPr>
            <p:ph type="sldNum" sz="quarter" idx="12"/>
          </p:nvPr>
        </p:nvSpPr>
        <p:spPr/>
        <p:txBody>
          <a:bodyPr/>
          <a:lstStyle/>
          <a:p>
            <a:fld id="{A009FE60-D02F-4892-B39E-0CD83713E8A5}" type="slidenum">
              <a:rPr lang="en-US" smtClean="0"/>
              <a:pPr/>
              <a:t>95</a:t>
            </a:fld>
            <a:endParaRPr lang="en-US"/>
          </a:p>
        </p:txBody>
      </p:sp>
      <p:pic>
        <p:nvPicPr>
          <p:cNvPr id="4098" name="Picture 2" descr="http://biotech.law.lsu.edu/blog/MOMS-Cat5.png">
            <a:hlinkClick r:id="rId2"/>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1" y="1547620"/>
            <a:ext cx="9131085" cy="4624579"/>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mc:Choice xmlns:p14="http://schemas.microsoft.com/office/powerpoint/2010/main" Requires="p14">
          <p:contentPart p14:bwMode="auto" r:id="rId4">
            <p14:nvContentPartPr>
              <p14:cNvPr id="3" name="Ink 2">
                <a:extLst>
                  <a:ext uri="{FF2B5EF4-FFF2-40B4-BE49-F238E27FC236}">
                    <a16:creationId xmlns:a16="http://schemas.microsoft.com/office/drawing/2014/main" id="{E88162C4-98F5-3101-9181-1CCEB73ECE15}"/>
                  </a:ext>
                </a:extLst>
              </p14:cNvPr>
              <p14:cNvContentPartPr/>
              <p14:nvPr/>
            </p14:nvContentPartPr>
            <p14:xfrm>
              <a:off x="412200" y="2049120"/>
              <a:ext cx="8343720" cy="3748320"/>
            </p14:xfrm>
          </p:contentPart>
        </mc:Choice>
        <mc:Fallback>
          <p:pic>
            <p:nvPicPr>
              <p:cNvPr id="3" name="Ink 2">
                <a:extLst>
                  <a:ext uri="{FF2B5EF4-FFF2-40B4-BE49-F238E27FC236}">
                    <a16:creationId xmlns:a16="http://schemas.microsoft.com/office/drawing/2014/main" id="{E88162C4-98F5-3101-9181-1CCEB73ECE15}"/>
                  </a:ext>
                </a:extLst>
              </p:cNvPr>
              <p:cNvPicPr/>
              <p:nvPr/>
            </p:nvPicPr>
            <p:blipFill>
              <a:blip r:embed="rId5"/>
              <a:stretch>
                <a:fillRect/>
              </a:stretch>
            </p:blipFill>
            <p:spPr>
              <a:xfrm>
                <a:off x="402840" y="2039760"/>
                <a:ext cx="8362440" cy="3767040"/>
              </a:xfrm>
              <a:prstGeom prst="rect">
                <a:avLst/>
              </a:prstGeom>
            </p:spPr>
          </p:pic>
        </mc:Fallback>
      </mc:AlternateContent>
    </p:spTree>
    <p:extLst>
      <p:ext uri="{BB962C8B-B14F-4D97-AF65-F5344CB8AC3E}">
        <p14:creationId xmlns:p14="http://schemas.microsoft.com/office/powerpoint/2010/main" val="354932189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dirty="0"/>
              <a:t>Why Wetlands Won’t Save Us from Surge</a:t>
            </a:r>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628650" y="2174617"/>
            <a:ext cx="7757202" cy="3743693"/>
          </a:xfrm>
        </p:spPr>
      </p:pic>
      <mc:AlternateContent xmlns:mc="http://schemas.openxmlformats.org/markup-compatibility/2006">
        <mc:Choice xmlns:p14="http://schemas.microsoft.com/office/powerpoint/2010/main" Requires="p14">
          <p:contentPart p14:bwMode="auto" r:id="rId3">
            <p14:nvContentPartPr>
              <p14:cNvPr id="3" name="Ink 2">
                <a:extLst>
                  <a:ext uri="{FF2B5EF4-FFF2-40B4-BE49-F238E27FC236}">
                    <a16:creationId xmlns:a16="http://schemas.microsoft.com/office/drawing/2014/main" id="{6BCC9C49-8065-7231-6580-66063F946E72}"/>
                  </a:ext>
                </a:extLst>
              </p14:cNvPr>
              <p14:cNvContentPartPr/>
              <p14:nvPr/>
            </p14:nvContentPartPr>
            <p14:xfrm>
              <a:off x="-50760" y="662760"/>
              <a:ext cx="8101080" cy="4790160"/>
            </p14:xfrm>
          </p:contentPart>
        </mc:Choice>
        <mc:Fallback>
          <p:pic>
            <p:nvPicPr>
              <p:cNvPr id="3" name="Ink 2">
                <a:extLst>
                  <a:ext uri="{FF2B5EF4-FFF2-40B4-BE49-F238E27FC236}">
                    <a16:creationId xmlns:a16="http://schemas.microsoft.com/office/drawing/2014/main" id="{6BCC9C49-8065-7231-6580-66063F946E72}"/>
                  </a:ext>
                </a:extLst>
              </p:cNvPr>
              <p:cNvPicPr/>
              <p:nvPr/>
            </p:nvPicPr>
            <p:blipFill>
              <a:blip r:embed="rId4"/>
              <a:stretch>
                <a:fillRect/>
              </a:stretch>
            </p:blipFill>
            <p:spPr>
              <a:xfrm>
                <a:off x="-60120" y="653400"/>
                <a:ext cx="8119800" cy="4808880"/>
              </a:xfrm>
              <a:prstGeom prst="rect">
                <a:avLst/>
              </a:prstGeom>
            </p:spPr>
          </p:pic>
        </mc:Fallback>
      </mc:AlternateContent>
    </p:spTree>
    <p:extLst>
      <p:ext uri="{BB962C8B-B14F-4D97-AF65-F5344CB8AC3E}">
        <p14:creationId xmlns:p14="http://schemas.microsoft.com/office/powerpoint/2010/main" val="160921735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3D57543-F806-9628-9EEC-C4CA3D85A780}"/>
              </a:ext>
            </a:extLst>
          </p:cNvPr>
          <p:cNvSpPr>
            <a:spLocks noGrp="1"/>
          </p:cNvSpPr>
          <p:nvPr>
            <p:ph type="sldNum" sz="quarter" idx="12"/>
          </p:nvPr>
        </p:nvSpPr>
        <p:spPr/>
        <p:txBody>
          <a:bodyPr/>
          <a:lstStyle/>
          <a:p>
            <a:fld id="{A009FE60-D02F-4892-B39E-0CD83713E8A5}" type="slidenum">
              <a:rPr lang="en-US" smtClean="0"/>
              <a:pPr/>
              <a:t>97</a:t>
            </a:fld>
            <a:endParaRPr lang="en-US"/>
          </a:p>
        </p:txBody>
      </p:sp>
      <mc:AlternateContent xmlns:mc="http://schemas.openxmlformats.org/markup-compatibility/2006">
        <mc:Choice xmlns:p14="http://schemas.microsoft.com/office/powerpoint/2010/main" Requires="p14">
          <p:contentPart p14:bwMode="auto" r:id="rId2">
            <p14:nvContentPartPr>
              <p14:cNvPr id="5" name="Ink 4">
                <a:extLst>
                  <a:ext uri="{FF2B5EF4-FFF2-40B4-BE49-F238E27FC236}">
                    <a16:creationId xmlns:a16="http://schemas.microsoft.com/office/drawing/2014/main" id="{C96C4ECB-D768-9FCF-0796-29FAADCA9D4E}"/>
                  </a:ext>
                </a:extLst>
              </p14:cNvPr>
              <p14:cNvContentPartPr/>
              <p14:nvPr/>
            </p14:nvContentPartPr>
            <p14:xfrm>
              <a:off x="470160" y="93960"/>
              <a:ext cx="8399880" cy="6543360"/>
            </p14:xfrm>
          </p:contentPart>
        </mc:Choice>
        <mc:Fallback>
          <p:pic>
            <p:nvPicPr>
              <p:cNvPr id="5" name="Ink 4">
                <a:extLst>
                  <a:ext uri="{FF2B5EF4-FFF2-40B4-BE49-F238E27FC236}">
                    <a16:creationId xmlns:a16="http://schemas.microsoft.com/office/drawing/2014/main" id="{C96C4ECB-D768-9FCF-0796-29FAADCA9D4E}"/>
                  </a:ext>
                </a:extLst>
              </p:cNvPr>
              <p:cNvPicPr/>
              <p:nvPr/>
            </p:nvPicPr>
            <p:blipFill>
              <a:blip r:embed="rId3"/>
              <a:stretch>
                <a:fillRect/>
              </a:stretch>
            </p:blipFill>
            <p:spPr>
              <a:xfrm>
                <a:off x="460800" y="84600"/>
                <a:ext cx="8418600" cy="6562080"/>
              </a:xfrm>
              <a:prstGeom prst="rect">
                <a:avLst/>
              </a:prstGeom>
            </p:spPr>
          </p:pic>
        </mc:Fallback>
      </mc:AlternateContent>
    </p:spTree>
    <p:extLst>
      <p:ext uri="{BB962C8B-B14F-4D97-AF65-F5344CB8AC3E}">
        <p14:creationId xmlns:p14="http://schemas.microsoft.com/office/powerpoint/2010/main" val="193304959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AE9BB2-6026-4660-B67D-3591200CE7B4}"/>
              </a:ext>
            </a:extLst>
          </p:cNvPr>
          <p:cNvSpPr>
            <a:spLocks noGrp="1"/>
          </p:cNvSpPr>
          <p:nvPr>
            <p:ph type="ctrTitle"/>
          </p:nvPr>
        </p:nvSpPr>
        <p:spPr/>
        <p:txBody>
          <a:bodyPr/>
          <a:lstStyle/>
          <a:p>
            <a:r>
              <a:rPr lang="en-US" dirty="0"/>
              <a:t>Coastal Restoration Schemes</a:t>
            </a:r>
          </a:p>
        </p:txBody>
      </p:sp>
      <p:sp>
        <p:nvSpPr>
          <p:cNvPr id="5" name="Subtitle 4">
            <a:extLst>
              <a:ext uri="{FF2B5EF4-FFF2-40B4-BE49-F238E27FC236}">
                <a16:creationId xmlns:a16="http://schemas.microsoft.com/office/drawing/2014/main" id="{AC1FD90A-E40D-473E-A8A2-D53582914DF6}"/>
              </a:ext>
            </a:extLst>
          </p:cNvPr>
          <p:cNvSpPr>
            <a:spLocks noGrp="1"/>
          </p:cNvSpPr>
          <p:nvPr>
            <p:ph type="subTitle" idx="1"/>
          </p:nvPr>
        </p:nvSpPr>
        <p:spPr/>
        <p:txBody>
          <a:bodyPr/>
          <a:lstStyle/>
          <a:p>
            <a:endParaRPr lang="en-US"/>
          </a:p>
        </p:txBody>
      </p:sp>
      <p:sp>
        <p:nvSpPr>
          <p:cNvPr id="4" name="Slide Number Placeholder 3">
            <a:extLst>
              <a:ext uri="{FF2B5EF4-FFF2-40B4-BE49-F238E27FC236}">
                <a16:creationId xmlns:a16="http://schemas.microsoft.com/office/drawing/2014/main" id="{620AB928-E98A-4F23-967E-503F233096A3}"/>
              </a:ext>
            </a:extLst>
          </p:cNvPr>
          <p:cNvSpPr>
            <a:spLocks noGrp="1"/>
          </p:cNvSpPr>
          <p:nvPr>
            <p:ph type="sldNum" sz="quarter" idx="12"/>
          </p:nvPr>
        </p:nvSpPr>
        <p:spPr/>
        <p:txBody>
          <a:bodyPr/>
          <a:lstStyle/>
          <a:p>
            <a:fld id="{A009FE60-D02F-4892-B39E-0CD83713E8A5}" type="slidenum">
              <a:rPr lang="en-US" smtClean="0"/>
              <a:pPr/>
              <a:t>98</a:t>
            </a:fld>
            <a:endParaRPr lang="en-US"/>
          </a:p>
        </p:txBody>
      </p:sp>
    </p:spTree>
    <p:extLst>
      <p:ext uri="{BB962C8B-B14F-4D97-AF65-F5344CB8AC3E}">
        <p14:creationId xmlns:p14="http://schemas.microsoft.com/office/powerpoint/2010/main" val="246785364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rgbClr val="6B5C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57759" y="480060"/>
            <a:ext cx="8428482"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Content Placeholder 5">
            <a:extLst>
              <a:ext uri="{FF2B5EF4-FFF2-40B4-BE49-F238E27FC236}">
                <a16:creationId xmlns:a16="http://schemas.microsoft.com/office/drawing/2014/main" id="{E0EADF66-6514-AEBA-A8B7-F253989F84C7}"/>
              </a:ext>
            </a:extLst>
          </p:cNvPr>
          <p:cNvPicPr>
            <a:picLocks noGrp="1" noChangeAspect="1"/>
          </p:cNvPicPr>
          <p:nvPr>
            <p:ph idx="1"/>
          </p:nvPr>
        </p:nvPicPr>
        <p:blipFill>
          <a:blip r:embed="rId2"/>
          <a:stretch>
            <a:fillRect/>
          </a:stretch>
        </p:blipFill>
        <p:spPr>
          <a:xfrm>
            <a:off x="662479" y="643467"/>
            <a:ext cx="7819040" cy="5571066"/>
          </a:xfrm>
          <a:prstGeom prst="rect">
            <a:avLst/>
          </a:prstGeom>
        </p:spPr>
      </p:pic>
      <p:sp>
        <p:nvSpPr>
          <p:cNvPr id="4" name="Slide Number Placeholder 3">
            <a:extLst>
              <a:ext uri="{FF2B5EF4-FFF2-40B4-BE49-F238E27FC236}">
                <a16:creationId xmlns:a16="http://schemas.microsoft.com/office/drawing/2014/main" id="{6A9CC4C6-EECA-BFF2-075C-4FD4A5C097C2}"/>
              </a:ext>
            </a:extLst>
          </p:cNvPr>
          <p:cNvSpPr>
            <a:spLocks noGrp="1"/>
          </p:cNvSpPr>
          <p:nvPr>
            <p:ph type="sldNum" sz="quarter" idx="12"/>
          </p:nvPr>
        </p:nvSpPr>
        <p:spPr>
          <a:xfrm>
            <a:off x="6457950" y="6356350"/>
            <a:ext cx="2057400" cy="365125"/>
          </a:xfrm>
        </p:spPr>
        <p:txBody>
          <a:bodyPr vert="horz" lIns="91440" tIns="45720" rIns="91440" bIns="45720" rtlCol="0" anchor="ctr">
            <a:normAutofit/>
          </a:bodyPr>
          <a:lstStyle/>
          <a:p>
            <a:pPr eaLnBrk="1" hangingPunct="1">
              <a:spcAft>
                <a:spcPts val="600"/>
              </a:spcAft>
            </a:pPr>
            <a:fld id="{A009FE60-D02F-4892-B39E-0CD83713E8A5}" type="slidenum">
              <a:rPr lang="en-US">
                <a:solidFill>
                  <a:srgbClr val="FFFFFF"/>
                </a:solidFill>
                <a:latin typeface="+mn-lt"/>
              </a:rPr>
              <a:pPr eaLnBrk="1" hangingPunct="1">
                <a:spcAft>
                  <a:spcPts val="600"/>
                </a:spcAft>
              </a:pPr>
              <a:t>99</a:t>
            </a:fld>
            <a:endParaRPr lang="en-US">
              <a:solidFill>
                <a:srgbClr val="FFFFFF"/>
              </a:solidFill>
              <a:latin typeface="+mn-lt"/>
            </a:endParaRPr>
          </a:p>
        </p:txBody>
      </p:sp>
      <mc:AlternateContent xmlns:mc="http://schemas.openxmlformats.org/markup-compatibility/2006">
        <mc:Choice xmlns:p14="http://schemas.microsoft.com/office/powerpoint/2010/main" Requires="p14">
          <p:contentPart p14:bwMode="auto" r:id="rId3">
            <p14:nvContentPartPr>
              <p14:cNvPr id="7" name="Ink 6">
                <a:extLst>
                  <a:ext uri="{FF2B5EF4-FFF2-40B4-BE49-F238E27FC236}">
                    <a16:creationId xmlns:a16="http://schemas.microsoft.com/office/drawing/2014/main" id="{2B667728-C13C-A7CA-84BA-9D2CEF375C06}"/>
                  </a:ext>
                </a:extLst>
              </p14:cNvPr>
              <p14:cNvContentPartPr/>
              <p14:nvPr/>
            </p14:nvContentPartPr>
            <p14:xfrm>
              <a:off x="5144760" y="560880"/>
              <a:ext cx="3733560" cy="1586880"/>
            </p14:xfrm>
          </p:contentPart>
        </mc:Choice>
        <mc:Fallback>
          <p:pic>
            <p:nvPicPr>
              <p:cNvPr id="7" name="Ink 6">
                <a:extLst>
                  <a:ext uri="{FF2B5EF4-FFF2-40B4-BE49-F238E27FC236}">
                    <a16:creationId xmlns:a16="http://schemas.microsoft.com/office/drawing/2014/main" id="{2B667728-C13C-A7CA-84BA-9D2CEF375C06}"/>
                  </a:ext>
                </a:extLst>
              </p:cNvPr>
              <p:cNvPicPr/>
              <p:nvPr/>
            </p:nvPicPr>
            <p:blipFill>
              <a:blip r:embed="rId4"/>
              <a:stretch>
                <a:fillRect/>
              </a:stretch>
            </p:blipFill>
            <p:spPr>
              <a:xfrm>
                <a:off x="5135400" y="551520"/>
                <a:ext cx="3752280" cy="1605600"/>
              </a:xfrm>
              <a:prstGeom prst="rect">
                <a:avLst/>
              </a:prstGeom>
            </p:spPr>
          </p:pic>
        </mc:Fallback>
      </mc:AlternateContent>
    </p:spTree>
    <p:extLst>
      <p:ext uri="{BB962C8B-B14F-4D97-AF65-F5344CB8AC3E}">
        <p14:creationId xmlns:p14="http://schemas.microsoft.com/office/powerpoint/2010/main" val="27926232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4558</TotalTime>
  <Words>2189</Words>
  <Application>Microsoft Office PowerPoint</Application>
  <PresentationFormat>On-screen Show (4:3)</PresentationFormat>
  <Paragraphs>327</Paragraphs>
  <Slides>105</Slides>
  <Notes>12</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105</vt:i4>
      </vt:variant>
    </vt:vector>
  </HeadingPairs>
  <TitlesOfParts>
    <vt:vector size="117" baseType="lpstr">
      <vt:lpstr>Arial</vt:lpstr>
      <vt:lpstr>Arial Narrow</vt:lpstr>
      <vt:lpstr>Calibri</vt:lpstr>
      <vt:lpstr>Cambria</vt:lpstr>
      <vt:lpstr>Franklin Gothic Book</vt:lpstr>
      <vt:lpstr>Impact</vt:lpstr>
      <vt:lpstr>Rokkitt</vt:lpstr>
      <vt:lpstr>Tahoma</vt:lpstr>
      <vt:lpstr>Times New Roman</vt:lpstr>
      <vt:lpstr>Verdana</vt:lpstr>
      <vt:lpstr>Wingdings</vt:lpstr>
      <vt:lpstr>Office Theme</vt:lpstr>
      <vt:lpstr>Using Natural Cycles to Make Better Decisions about Adaptation to Climate Change: The Future of the Louisiana Coast</vt:lpstr>
      <vt:lpstr>PowerPoint Presentation</vt:lpstr>
      <vt:lpstr>PowerPoint Presentation</vt:lpstr>
      <vt:lpstr>PowerPoint Presentation</vt:lpstr>
      <vt:lpstr>1 M Sea Level Rise</vt:lpstr>
      <vt:lpstr>PowerPoint Presentation</vt:lpstr>
      <vt:lpstr>The Natural Cycles</vt:lpstr>
      <vt:lpstr>Man’s Part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200 million years of sedimentation, subsidence, and faulting.</vt:lpstr>
      <vt:lpstr>PowerPoint Presentation</vt:lpstr>
      <vt:lpstr>PowerPoint Presentation</vt:lpstr>
      <vt:lpstr>Fort Proctor Example of Subsidence</vt:lpstr>
      <vt:lpstr>The Long Term Impact of Subsidence</vt:lpstr>
      <vt:lpstr>PowerPoint Presentation</vt:lpstr>
      <vt:lpstr>PowerPoint Presentation</vt:lpstr>
      <vt:lpstr>PowerPoint Presentation</vt:lpstr>
      <vt:lpstr>PowerPoint Presentation</vt:lpstr>
      <vt:lpstr>PowerPoint Presentation</vt:lpstr>
      <vt:lpstr>PowerPoint Presentation</vt:lpstr>
      <vt:lpstr>Subsidence from Water Well Pumping</vt:lpstr>
      <vt:lpstr>Subsidence Caused by Water Pumping by Entergy</vt:lpstr>
      <vt:lpstr>PowerPoint Presentation</vt:lpstr>
      <vt:lpstr>PowerPoint Presentation</vt:lpstr>
      <vt:lpstr>PowerPoint Presentation</vt:lpstr>
      <vt:lpstr>Projected Subsidence Through 2050</vt:lpstr>
      <vt:lpstr>PowerPoint Presentation</vt:lpstr>
      <vt:lpstr>PowerPoint Presentation</vt:lpstr>
      <vt:lpstr>Marsh Growth Offsets Subsidence</vt:lpstr>
      <vt:lpstr>PowerPoint Presentation</vt:lpstr>
      <vt:lpstr>Fresh Water Marsh</vt:lpstr>
      <vt:lpstr>PowerPoint Presentation</vt:lpstr>
      <vt:lpstr>SALINITY GRADIENT FOR DELTA PLAIN CONTROLS MARSH DISTRIBUTION</vt:lpstr>
      <vt:lpstr>PowerPoint Presentation</vt:lpstr>
      <vt:lpstr>PowerPoint Presentation</vt:lpstr>
      <vt:lpstr>Time for Change</vt:lpstr>
      <vt:lpstr>Sea level for the last 1,000,000 years</vt:lpstr>
      <vt:lpstr>PowerPoint Presentation</vt:lpstr>
      <vt:lpstr>PowerPoint Presentation</vt:lpstr>
      <vt:lpstr>What Happens When the Ice Melts?</vt:lpstr>
      <vt:lpstr>PowerPoint Presentation</vt:lpstr>
      <vt:lpstr>What Happens if We Keep Warming</vt:lpstr>
      <vt:lpstr>When does the Coast Stop Moving Inland and Form a Delta?</vt:lpstr>
      <vt:lpstr>Post-Glacial Maximum Sea Level</vt:lpstr>
      <vt:lpstr>Building the Modern Delta</vt:lpstr>
      <vt:lpstr>PowerPoint Presentation</vt:lpstr>
      <vt:lpstr>PowerPoint Presentation</vt:lpstr>
      <vt:lpstr>PowerPoint Presentation</vt:lpstr>
      <vt:lpstr>Accretion to Keep Pace with Sea Level Rise</vt:lpstr>
      <vt:lpstr>Can the Marsh Out Grow Relative Sea Level Rise?</vt:lpstr>
      <vt:lpstr>PowerPoint Presentation</vt:lpstr>
      <vt:lpstr>Why Does the River Move?</vt:lpstr>
      <vt:lpstr>PowerPoint Presentation</vt:lpstr>
      <vt:lpstr>PowerPoint Presentation</vt:lpstr>
      <vt:lpstr>Cross Section of the Delta Stack</vt:lpstr>
      <vt:lpstr>PowerPoint Presentation</vt:lpstr>
      <vt:lpstr>The delta is the mountain of sediment laid down over multiple glacial cycles.</vt:lpstr>
      <vt:lpstr>200 million years of sedimentation, subsidence, and faulting.</vt:lpstr>
      <vt:lpstr>Did Land Loss Start in 1932?</vt:lpstr>
      <vt:lpstr>PowerPoint Presentation</vt:lpstr>
      <vt:lpstr>PowerPoint Presentation</vt:lpstr>
      <vt:lpstr>PowerPoint Presentation</vt:lpstr>
      <vt:lpstr>PowerPoint Presentation</vt:lpstr>
      <vt:lpstr>PowerPoint Presentation</vt:lpstr>
      <vt:lpstr>Today – Continued Loss of Land, but No New Delta Lobe Because the River is Trapped</vt:lpstr>
      <vt:lpstr>What Determines Land Loss?</vt:lpstr>
      <vt:lpstr>Accommodation Space</vt:lpstr>
      <vt:lpstr>Is this a Sediment Problem?</vt:lpstr>
      <vt:lpstr>Traditional (CPRA) Story </vt:lpstr>
      <vt:lpstr>Reality</vt:lpstr>
      <vt:lpstr>The Acute risk of hurricanes</vt:lpstr>
      <vt:lpstr>PowerPoint Presentation</vt:lpstr>
      <vt:lpstr>One Foot of Water</vt:lpstr>
      <vt:lpstr>PowerPoint Presentation</vt:lpstr>
      <vt:lpstr>Max Flood Cat 5</vt:lpstr>
      <vt:lpstr>Why Wetlands Won’t Save Us from Surge</vt:lpstr>
      <vt:lpstr>PowerPoint Presentation</vt:lpstr>
      <vt:lpstr>Coastal Restoration Schemes</vt:lpstr>
      <vt:lpstr>PowerPoint Presentation</vt:lpstr>
      <vt:lpstr>River Diversions </vt:lpstr>
      <vt:lpstr>Wax Lake Delta</vt:lpstr>
      <vt:lpstr>Nutrient Diversions</vt:lpstr>
      <vt:lpstr>Sand Bar Restoration</vt:lpstr>
      <vt:lpstr>Pumping Sediment From the River</vt:lpstr>
      <vt:lpstr>Bottom Line</vt:lpstr>
    </vt:vector>
  </TitlesOfParts>
  <Company>LSU Law Center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Time and River: Coastal Restoration as Climate Change Denial</dc:title>
  <dc:creator>Edward Richards</dc:creator>
  <cp:lastModifiedBy>Edward Richards</cp:lastModifiedBy>
  <cp:revision>290</cp:revision>
  <dcterms:created xsi:type="dcterms:W3CDTF">2014-02-03T02:46:58Z</dcterms:created>
  <dcterms:modified xsi:type="dcterms:W3CDTF">2023-03-30T20:21:25Z</dcterms:modified>
</cp:coreProperties>
</file>